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49.xml" ContentType="application/vnd.openxmlformats-officedocument.presentationml.tag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50.xml" ContentType="application/vnd.openxmlformats-officedocument.presentationml.tag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51.xml" ContentType="application/vnd.openxmlformats-officedocument.presentationml.tag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52.xml" ContentType="application/vnd.openxmlformats-officedocument.presentationml.tag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53.xml" ContentType="application/vnd.openxmlformats-officedocument.presentationml.tag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54.xml" ContentType="application/vnd.openxmlformats-officedocument.presentationml.tags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55.xml" ContentType="application/vnd.openxmlformats-officedocument.presentationml.tag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56.xml" ContentType="application/vnd.openxmlformats-officedocument.presentationml.tag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57.xml" ContentType="application/vnd.openxmlformats-officedocument.presentationml.tag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58.xml" ContentType="application/vnd.openxmlformats-officedocument.presentationml.tags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59.xml" ContentType="application/vnd.openxmlformats-officedocument.presentationml.tags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tags/tag160.xml" ContentType="application/vnd.openxmlformats-officedocument.presentationml.tags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tags/tag161.xml" ContentType="application/vnd.openxmlformats-officedocument.presentationml.tags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ags/tag162.xml" ContentType="application/vnd.openxmlformats-officedocument.presentationml.tags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ags/tag163.xml" ContentType="application/vnd.openxmlformats-officedocument.presentationml.tags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tags/tag164.xml" ContentType="application/vnd.openxmlformats-officedocument.presentationml.tags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tags/tag165.xml" ContentType="application/vnd.openxmlformats-officedocument.presentationml.tags+xml"/>
  <Override PartName="/ppt/charts/chart18.xml" ContentType="application/vnd.openxmlformats-officedocument.drawingml.chart+xml"/>
  <Override PartName="/ppt/tags/tag166.xml" ContentType="application/vnd.openxmlformats-officedocument.presentationml.tags+xml"/>
  <Override PartName="/ppt/charts/chartEx1.xml" ContentType="application/vnd.ms-office.chartex+xml"/>
  <Override PartName="/ppt/charts/style18.xml" ContentType="application/vnd.ms-office.chartstyle+xml"/>
  <Override PartName="/ppt/charts/colors18.xml" ContentType="application/vnd.ms-office.chartcolorstyle+xml"/>
  <Override PartName="/ppt/tags/tag167.xml" ContentType="application/vnd.openxmlformats-officedocument.presentationml.tags+xml"/>
  <Override PartName="/ppt/charts/chartEx2.xml" ContentType="application/vnd.ms-office.chartex+xml"/>
  <Override PartName="/ppt/charts/style19.xml" ContentType="application/vnd.ms-office.chartstyle+xml"/>
  <Override PartName="/ppt/charts/colors19.xml" ContentType="application/vnd.ms-office.chartcolorstyle+xml"/>
  <Override PartName="/ppt/tags/tag168.xml" ContentType="application/vnd.openxmlformats-officedocument.presentationml.tags+xml"/>
  <Override PartName="/ppt/charts/chartEx3.xml" ContentType="application/vnd.ms-office.chartex+xml"/>
  <Override PartName="/ppt/charts/style20.xml" ContentType="application/vnd.ms-office.chartstyle+xml"/>
  <Override PartName="/ppt/charts/colors20.xml" ContentType="application/vnd.ms-office.chartcolorstyle+xml"/>
  <Override PartName="/ppt/tags/tag169.xml" ContentType="application/vnd.openxmlformats-officedocument.presentationml.tags+xml"/>
  <Override PartName="/ppt/charts/chart1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tags/tag170.xml" ContentType="application/vnd.openxmlformats-officedocument.presentationml.tags+xml"/>
  <Override PartName="/ppt/charts/chartEx4.xml" ContentType="application/vnd.ms-office.chartex+xml"/>
  <Override PartName="/ppt/charts/style22.xml" ContentType="application/vnd.ms-office.chartstyle+xml"/>
  <Override PartName="/ppt/charts/colors22.xml" ContentType="application/vnd.ms-office.chartcolorstyle+xml"/>
  <Override PartName="/ppt/tags/tag171.xml" ContentType="application/vnd.openxmlformats-officedocument.presentationml.tags+xml"/>
  <Override PartName="/ppt/charts/chart20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tags/tag172.xml" ContentType="application/vnd.openxmlformats-officedocument.presentationml.tags+xml"/>
  <Override PartName="/ppt/charts/chartEx5.xml" ContentType="application/vnd.ms-office.chartex+xml"/>
  <Override PartName="/ppt/charts/style24.xml" ContentType="application/vnd.ms-office.chartstyle+xml"/>
  <Override PartName="/ppt/charts/colors24.xml" ContentType="application/vnd.ms-office.chartcolorstyle+xml"/>
  <Override PartName="/ppt/tags/tag173.xml" ContentType="application/vnd.openxmlformats-officedocument.presentationml.tags+xml"/>
  <Override PartName="/ppt/charts/chart21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tags/tag174.xml" ContentType="application/vnd.openxmlformats-officedocument.presentationml.tags+xml"/>
  <Override PartName="/ppt/charts/chart22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tags/tag175.xml" ContentType="application/vnd.openxmlformats-officedocument.presentationml.tags+xml"/>
  <Override PartName="/ppt/charts/chart23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tags/tag176.xml" ContentType="application/vnd.openxmlformats-officedocument.presentationml.tags+xml"/>
  <Override PartName="/ppt/charts/chart24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tags/tag177.xml" ContentType="application/vnd.openxmlformats-officedocument.presentationml.tags+xml"/>
  <Override PartName="/ppt/charts/chart25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tags/tag178.xml" ContentType="application/vnd.openxmlformats-officedocument.presentationml.tags+xml"/>
  <Override PartName="/ppt/charts/chart26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tags/tag179.xml" ContentType="application/vnd.openxmlformats-officedocument.presentationml.tags+xml"/>
  <Override PartName="/ppt/notesSlides/notesSlide1.xml" ContentType="application/vnd.openxmlformats-officedocument.presentationml.notesSlide+xml"/>
  <Override PartName="/ppt/charts/chart27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tags/tag180.xml" ContentType="application/vnd.openxmlformats-officedocument.presentationml.tags+xml"/>
  <Override PartName="/ppt/notesSlides/notesSlide2.xml" ContentType="application/vnd.openxmlformats-officedocument.presentationml.notesSlide+xml"/>
  <Override PartName="/ppt/charts/chart28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tags/tag181.xml" ContentType="application/vnd.openxmlformats-officedocument.presentationml.tags+xml"/>
  <Override PartName="/ppt/notesSlides/notesSlide3.xml" ContentType="application/vnd.openxmlformats-officedocument.presentationml.notesSlide+xml"/>
  <Override PartName="/ppt/charts/chart29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tags/tag182.xml" ContentType="application/vnd.openxmlformats-officedocument.presentationml.tags+xml"/>
  <Override PartName="/ppt/notesSlides/notesSlide4.xml" ContentType="application/vnd.openxmlformats-officedocument.presentationml.notesSlide+xml"/>
  <Override PartName="/ppt/charts/chart30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tags/tag183.xml" ContentType="application/vnd.openxmlformats-officedocument.presentationml.tags+xml"/>
  <Override PartName="/ppt/notesSlides/notesSlide5.xml" ContentType="application/vnd.openxmlformats-officedocument.presentationml.notesSlide+xml"/>
  <Override PartName="/ppt/charts/chart31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tags/tag184.xml" ContentType="application/vnd.openxmlformats-officedocument.presentationml.tags+xml"/>
  <Override PartName="/ppt/notesSlides/notesSlide6.xml" ContentType="application/vnd.openxmlformats-officedocument.presentationml.notesSlide+xml"/>
  <Override PartName="/ppt/charts/chart32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tags/tag185.xml" ContentType="application/vnd.openxmlformats-officedocument.presentationml.tags+xml"/>
  <Override PartName="/ppt/notesSlides/notesSlide7.xml" ContentType="application/vnd.openxmlformats-officedocument.presentationml.notesSlide+xml"/>
  <Override PartName="/ppt/charts/chart33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tags/tag186.xml" ContentType="application/vnd.openxmlformats-officedocument.presentationml.tags+xml"/>
  <Override PartName="/ppt/notesSlides/notesSlide8.xml" ContentType="application/vnd.openxmlformats-officedocument.presentationml.notesSlide+xml"/>
  <Override PartName="/ppt/charts/chart34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tags/tag187.xml" ContentType="application/vnd.openxmlformats-officedocument.presentationml.tags+xml"/>
  <Override PartName="/ppt/notesSlides/notesSlide9.xml" ContentType="application/vnd.openxmlformats-officedocument.presentationml.notesSlide+xml"/>
  <Override PartName="/ppt/charts/chartEx6.xml" ContentType="application/vnd.ms-office.chartex+xml"/>
  <Override PartName="/ppt/charts/style39.xml" ContentType="application/vnd.ms-office.chartstyle+xml"/>
  <Override PartName="/ppt/charts/colors39.xml" ContentType="application/vnd.ms-office.chartcolorstyle+xml"/>
  <Override PartName="/ppt/tags/tag188.xml" ContentType="application/vnd.openxmlformats-officedocument.presentationml.tags+xml"/>
  <Override PartName="/ppt/notesSlides/notesSlide10.xml" ContentType="application/vnd.openxmlformats-officedocument.presentationml.notesSlide+xml"/>
  <Override PartName="/ppt/charts/chart35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tags/tag189.xml" ContentType="application/vnd.openxmlformats-officedocument.presentationml.tags+xml"/>
  <Override PartName="/ppt/charts/chart36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tags/tag190.xml" ContentType="application/vnd.openxmlformats-officedocument.presentationml.tags+xml"/>
  <Override PartName="/ppt/notesSlides/notesSlide11.xml" ContentType="application/vnd.openxmlformats-officedocument.presentationml.notesSlide+xml"/>
  <Override PartName="/ppt/charts/chart37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tags/tag191.xml" ContentType="application/vnd.openxmlformats-officedocument.presentationml.tags+xml"/>
  <Override PartName="/ppt/notesSlides/notesSlide12.xml" ContentType="application/vnd.openxmlformats-officedocument.presentationml.notesSlide+xml"/>
  <Override PartName="/ppt/charts/chartEx7.xml" ContentType="application/vnd.ms-office.chartex+xml"/>
  <Override PartName="/ppt/charts/style43.xml" ContentType="application/vnd.ms-office.chartstyle+xml"/>
  <Override PartName="/ppt/charts/colors43.xml" ContentType="application/vnd.ms-office.chartcolorstyle+xml"/>
  <Override PartName="/ppt/tags/tag192.xml" ContentType="application/vnd.openxmlformats-officedocument.presentationml.tags+xml"/>
  <Override PartName="/ppt/notesSlides/notesSlide13.xml" ContentType="application/vnd.openxmlformats-officedocument.presentationml.notesSlide+xml"/>
  <Override PartName="/ppt/charts/chartEx8.xml" ContentType="application/vnd.ms-office.chartex+xml"/>
  <Override PartName="/ppt/charts/style44.xml" ContentType="application/vnd.ms-office.chartstyle+xml"/>
  <Override PartName="/ppt/charts/colors44.xml" ContentType="application/vnd.ms-office.chartcolorstyle+xml"/>
  <Override PartName="/ppt/tags/tag193.xml" ContentType="application/vnd.openxmlformats-officedocument.presentationml.tags+xml"/>
  <Override PartName="/ppt/notesSlides/notesSlide14.xml" ContentType="application/vnd.openxmlformats-officedocument.presentationml.notesSlide+xml"/>
  <Override PartName="/ppt/charts/chartEx9.xml" ContentType="application/vnd.ms-office.chartex+xml"/>
  <Override PartName="/ppt/charts/style45.xml" ContentType="application/vnd.ms-office.chartstyle+xml"/>
  <Override PartName="/ppt/charts/colors45.xml" ContentType="application/vnd.ms-office.chartcolorstyle+xml"/>
  <Override PartName="/ppt/tags/tag194.xml" ContentType="application/vnd.openxmlformats-officedocument.presentationml.tags+xml"/>
  <Override PartName="/ppt/notesSlides/notesSlide15.xml" ContentType="application/vnd.openxmlformats-officedocument.presentationml.notesSlide+xml"/>
  <Override PartName="/ppt/charts/chart3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tags/tag195.xml" ContentType="application/vnd.openxmlformats-officedocument.presentationml.tags+xml"/>
  <Override PartName="/ppt/notesSlides/notesSlide16.xml" ContentType="application/vnd.openxmlformats-officedocument.presentationml.notesSlide+xml"/>
  <Override PartName="/ppt/charts/chartEx10.xml" ContentType="application/vnd.ms-office.chartex+xml"/>
  <Override PartName="/ppt/charts/style47.xml" ContentType="application/vnd.ms-office.chartstyle+xml"/>
  <Override PartName="/ppt/charts/colors47.xml" ContentType="application/vnd.ms-office.chartcolorstyle+xml"/>
  <Override PartName="/ppt/tags/tag196.xml" ContentType="application/vnd.openxmlformats-officedocument.presentationml.tags+xml"/>
  <Override PartName="/ppt/charts/chart39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tags/tag197.xml" ContentType="application/vnd.openxmlformats-officedocument.presentationml.tags+xml"/>
  <Override PartName="/ppt/charts/chart40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tags/tag198.xml" ContentType="application/vnd.openxmlformats-officedocument.presentationml.tags+xml"/>
  <Override PartName="/ppt/charts/chart41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tags/tag199.xml" ContentType="application/vnd.openxmlformats-officedocument.presentationml.tags+xml"/>
  <Override PartName="/ppt/charts/chart42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tags/tag200.xml" ContentType="application/vnd.openxmlformats-officedocument.presentationml.tags+xml"/>
  <Override PartName="/ppt/charts/chart43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tags/tag201.xml" ContentType="application/vnd.openxmlformats-officedocument.presentationml.tags+xml"/>
  <Override PartName="/ppt/charts/chart44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tags/tag202.xml" ContentType="application/vnd.openxmlformats-officedocument.presentationml.tags+xml"/>
  <Override PartName="/ppt/notesSlides/notesSlide17.xml" ContentType="application/vnd.openxmlformats-officedocument.presentationml.notesSlide+xml"/>
  <Override PartName="/ppt/charts/chart45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tags/tag203.xml" ContentType="application/vnd.openxmlformats-officedocument.presentationml.tags+xml"/>
  <Override PartName="/ppt/notesSlides/notesSlide18.xml" ContentType="application/vnd.openxmlformats-officedocument.presentationml.notesSlide+xml"/>
  <Override PartName="/ppt/charts/chart46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tags/tag204.xml" ContentType="application/vnd.openxmlformats-officedocument.presentationml.tags+xml"/>
  <Override PartName="/ppt/notesSlides/notesSlide19.xml" ContentType="application/vnd.openxmlformats-officedocument.presentationml.notesSlide+xml"/>
  <Override PartName="/ppt/charts/chart47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tags/tag205.xml" ContentType="application/vnd.openxmlformats-officedocument.presentationml.tags+xml"/>
  <Override PartName="/ppt/notesSlides/notesSlide20.xml" ContentType="application/vnd.openxmlformats-officedocument.presentationml.notesSlide+xml"/>
  <Override PartName="/ppt/charts/chart48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tags/tag206.xml" ContentType="application/vnd.openxmlformats-officedocument.presentationml.tags+xml"/>
  <Override PartName="/ppt/notesSlides/notesSlide21.xml" ContentType="application/vnd.openxmlformats-officedocument.presentationml.notesSlide+xml"/>
  <Override PartName="/ppt/charts/chart49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tags/tag207.xml" ContentType="application/vnd.openxmlformats-officedocument.presentationml.tags+xml"/>
  <Override PartName="/ppt/notesSlides/notesSlide22.xml" ContentType="application/vnd.openxmlformats-officedocument.presentationml.notesSlide+xml"/>
  <Override PartName="/ppt/charts/chart50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tags/tag208.xml" ContentType="application/vnd.openxmlformats-officedocument.presentationml.tags+xml"/>
  <Override PartName="/ppt/notesSlides/notesSlide23.xml" ContentType="application/vnd.openxmlformats-officedocument.presentationml.notesSlide+xml"/>
  <Override PartName="/ppt/charts/chart51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tags/tag209.xml" ContentType="application/vnd.openxmlformats-officedocument.presentationml.tags+xml"/>
  <Override PartName="/ppt/notesSlides/notesSlide24.xml" ContentType="application/vnd.openxmlformats-officedocument.presentationml.notesSlide+xml"/>
  <Override PartName="/ppt/charts/chart52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tags/tag210.xml" ContentType="application/vnd.openxmlformats-officedocument.presentationml.tags+xml"/>
  <Override PartName="/ppt/notesSlides/notesSlide25.xml" ContentType="application/vnd.openxmlformats-officedocument.presentationml.notesSlide+xml"/>
  <Override PartName="/ppt/charts/chartEx11.xml" ContentType="application/vnd.ms-office.chartex+xml"/>
  <Override PartName="/ppt/charts/style62.xml" ContentType="application/vnd.ms-office.chartstyle+xml"/>
  <Override PartName="/ppt/charts/colors62.xml" ContentType="application/vnd.ms-office.chartcolorstyle+xml"/>
  <Override PartName="/ppt/tags/tag211.xml" ContentType="application/vnd.openxmlformats-officedocument.presentationml.tags+xml"/>
  <Override PartName="/ppt/notesSlides/notesSlide26.xml" ContentType="application/vnd.openxmlformats-officedocument.presentationml.notesSlide+xml"/>
  <Override PartName="/ppt/charts/chart5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tags/tag212.xml" ContentType="application/vnd.openxmlformats-officedocument.presentationml.tags+xml"/>
  <Override PartName="/ppt/charts/chart5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tags/tag213.xml" ContentType="application/vnd.openxmlformats-officedocument.presentationml.tags+xml"/>
  <Override PartName="/ppt/notesSlides/notesSlide27.xml" ContentType="application/vnd.openxmlformats-officedocument.presentationml.notesSlide+xml"/>
  <Override PartName="/ppt/charts/chart5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tags/tag214.xml" ContentType="application/vnd.openxmlformats-officedocument.presentationml.tags+xml"/>
  <Override PartName="/ppt/notesSlides/notesSlide28.xml" ContentType="application/vnd.openxmlformats-officedocument.presentationml.notesSlide+xml"/>
  <Override PartName="/ppt/charts/chartEx12.xml" ContentType="application/vnd.ms-office.chartex+xml"/>
  <Override PartName="/ppt/charts/style66.xml" ContentType="application/vnd.ms-office.chartstyle+xml"/>
  <Override PartName="/ppt/charts/colors66.xml" ContentType="application/vnd.ms-office.chartcolorstyle+xml"/>
  <Override PartName="/ppt/tags/tag215.xml" ContentType="application/vnd.openxmlformats-officedocument.presentationml.tags+xml"/>
  <Override PartName="/ppt/notesSlides/notesSlide29.xml" ContentType="application/vnd.openxmlformats-officedocument.presentationml.notesSlide+xml"/>
  <Override PartName="/ppt/charts/chartEx13.xml" ContentType="application/vnd.ms-office.chartex+xml"/>
  <Override PartName="/ppt/charts/style67.xml" ContentType="application/vnd.ms-office.chartstyle+xml"/>
  <Override PartName="/ppt/charts/colors67.xml" ContentType="application/vnd.ms-office.chartcolorstyle+xml"/>
  <Override PartName="/ppt/tags/tag216.xml" ContentType="application/vnd.openxmlformats-officedocument.presentationml.tags+xml"/>
  <Override PartName="/ppt/notesSlides/notesSlide30.xml" ContentType="application/vnd.openxmlformats-officedocument.presentationml.notesSlide+xml"/>
  <Override PartName="/ppt/charts/chartEx14.xml" ContentType="application/vnd.ms-office.chartex+xml"/>
  <Override PartName="/ppt/charts/style68.xml" ContentType="application/vnd.ms-office.chartstyle+xml"/>
  <Override PartName="/ppt/charts/colors68.xml" ContentType="application/vnd.ms-office.chartcolorstyle+xml"/>
  <Override PartName="/ppt/tags/tag217.xml" ContentType="application/vnd.openxmlformats-officedocument.presentationml.tags+xml"/>
  <Override PartName="/ppt/notesSlides/notesSlide31.xml" ContentType="application/vnd.openxmlformats-officedocument.presentationml.notesSlide+xml"/>
  <Override PartName="/ppt/charts/chart56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tags/tag218.xml" ContentType="application/vnd.openxmlformats-officedocument.presentationml.tags+xml"/>
  <Override PartName="/ppt/notesSlides/notesSlide32.xml" ContentType="application/vnd.openxmlformats-officedocument.presentationml.notesSlide+xml"/>
  <Override PartName="/ppt/charts/chartEx15.xml" ContentType="application/vnd.ms-office.chartex+xml"/>
  <Override PartName="/ppt/charts/style70.xml" ContentType="application/vnd.ms-office.chartstyle+xml"/>
  <Override PartName="/ppt/charts/colors70.xml" ContentType="application/vnd.ms-office.chartcolorstyle+xml"/>
  <Override PartName="/ppt/tags/tag219.xml" ContentType="application/vnd.openxmlformats-officedocument.presentationml.tags+xml"/>
  <Override PartName="/ppt/charts/chartEx16.xml" ContentType="application/vnd.ms-office.chartex+xml"/>
  <Override PartName="/ppt/charts/style71.xml" ContentType="application/vnd.ms-office.chartstyle+xml"/>
  <Override PartName="/ppt/charts/colors71.xml" ContentType="application/vnd.ms-office.chartcolorstyle+xml"/>
  <Override PartName="/ppt/tags/tag220.xml" ContentType="application/vnd.openxmlformats-officedocument.presentationml.tags+xml"/>
  <Override PartName="/ppt/charts/chart57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58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tags/tag221.xml" ContentType="application/vnd.openxmlformats-officedocument.presentationml.tags+xml"/>
  <Override PartName="/ppt/charts/chart59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60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tags/tag222.xml" ContentType="application/vnd.openxmlformats-officedocument.presentationml.tags+xml"/>
  <Override PartName="/ppt/charts/chart61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62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tags/tag223.xml" ContentType="application/vnd.openxmlformats-officedocument.presentationml.tags+xml"/>
  <Override PartName="/ppt/charts/chart63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64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tags/tag224.xml" ContentType="application/vnd.openxmlformats-officedocument.presentationml.tags+xml"/>
  <Override PartName="/ppt/charts/chart65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66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tags/tag225.xml" ContentType="application/vnd.openxmlformats-officedocument.presentationml.tags+xml"/>
  <Override PartName="/ppt/charts/chart67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68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tags/tag226.xml" ContentType="application/vnd.openxmlformats-officedocument.presentationml.tags+xml"/>
  <Override PartName="/ppt/charts/chart69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70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tags/tag227.xml" ContentType="application/vnd.openxmlformats-officedocument.presentationml.tags+xml"/>
  <Override PartName="/ppt/charts/chart71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72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tags/tag228.xml" ContentType="application/vnd.openxmlformats-officedocument.presentationml.tags+xml"/>
  <Override PartName="/ppt/charts/chart73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74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tags/tag229.xml" ContentType="application/vnd.openxmlformats-officedocument.presentationml.tags+xml"/>
  <Override PartName="/ppt/charts/chart75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76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tags/tag230.xml" ContentType="application/vnd.openxmlformats-officedocument.presentationml.tags+xml"/>
  <Override PartName="/ppt/notesSlides/notesSlide33.xml" ContentType="application/vnd.openxmlformats-officedocument.presentationml.notesSlide+xml"/>
  <Override PartName="/ppt/charts/chart77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78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tags/tag231.xml" ContentType="application/vnd.openxmlformats-officedocument.presentationml.tags+xml"/>
  <Override PartName="/ppt/notesSlides/notesSlide34.xml" ContentType="application/vnd.openxmlformats-officedocument.presentationml.notesSlide+xml"/>
  <Override PartName="/ppt/charts/chart79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80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tags/tag232.xml" ContentType="application/vnd.openxmlformats-officedocument.presentationml.tags+xml"/>
  <Override PartName="/ppt/notesSlides/notesSlide35.xml" ContentType="application/vnd.openxmlformats-officedocument.presentationml.notesSlide+xml"/>
  <Override PartName="/ppt/charts/chart81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82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tags/tag233.xml" ContentType="application/vnd.openxmlformats-officedocument.presentationml.tags+xml"/>
  <Override PartName="/ppt/notesSlides/notesSlide36.xml" ContentType="application/vnd.openxmlformats-officedocument.presentationml.notesSlide+xml"/>
  <Override PartName="/ppt/charts/chart83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84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tags/tag234.xml" ContentType="application/vnd.openxmlformats-officedocument.presentationml.tags+xml"/>
  <Override PartName="/ppt/notesSlides/notesSlide37.xml" ContentType="application/vnd.openxmlformats-officedocument.presentationml.notesSlide+xml"/>
  <Override PartName="/ppt/charts/chart85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86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tags/tag235.xml" ContentType="application/vnd.openxmlformats-officedocument.presentationml.tags+xml"/>
  <Override PartName="/ppt/charts/chart87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88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tags/tag236.xml" ContentType="application/vnd.openxmlformats-officedocument.presentationml.tags+xml"/>
  <Override PartName="/ppt/charts/chart89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90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tags/tag237.xml" ContentType="application/vnd.openxmlformats-officedocument.presentationml.tags+xml"/>
  <Override PartName="/ppt/charts/chart91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92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tags/tag238.xml" ContentType="application/vnd.openxmlformats-officedocument.presentationml.tags+xml"/>
  <Override PartName="/ppt/charts/chart93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94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tags/tag239.xml" ContentType="application/vnd.openxmlformats-officedocument.presentationml.tags+xml"/>
  <Override PartName="/ppt/charts/chart95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96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tags/tag240.xml" ContentType="application/vnd.openxmlformats-officedocument.presentationml.tags+xml"/>
  <Override PartName="/ppt/charts/chart97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98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tags/tag241.xml" ContentType="application/vnd.openxmlformats-officedocument.presentationml.tags+xml"/>
  <Override PartName="/ppt/charts/chart99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00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tags/tag242.xml" ContentType="application/vnd.openxmlformats-officedocument.presentationml.tags+xml"/>
  <Override PartName="/ppt/charts/chart101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02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tags/tag243.xml" ContentType="application/vnd.openxmlformats-officedocument.presentationml.tags+xml"/>
  <Override PartName="/ppt/charts/chart103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04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tags/tag244.xml" ContentType="application/vnd.openxmlformats-officedocument.presentationml.tags+xml"/>
  <Override PartName="/ppt/charts/chart105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06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tags/tag245.xml" ContentType="application/vnd.openxmlformats-officedocument.presentationml.tags+xml"/>
  <Override PartName="/ppt/charts/chart107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08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tags/tag246.xml" ContentType="application/vnd.openxmlformats-officedocument.presentationml.tags+xml"/>
  <Override PartName="/ppt/charts/chart109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10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tags/tag247.xml" ContentType="application/vnd.openxmlformats-officedocument.presentationml.tags+xml"/>
  <Override PartName="/ppt/charts/chart111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charts/chart112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tags/tag248.xml" ContentType="application/vnd.openxmlformats-officedocument.presentationml.tags+xml"/>
  <Override PartName="/ppt/charts/chart113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14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tags/tag249.xml" ContentType="application/vnd.openxmlformats-officedocument.presentationml.tags+xml"/>
  <Override PartName="/ppt/charts/chart115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16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tags/tag250.xml" ContentType="application/vnd.openxmlformats-officedocument.presentationml.tags+xml"/>
  <Override PartName="/ppt/charts/chart117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charts/chart118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tags/tag251.xml" ContentType="application/vnd.openxmlformats-officedocument.presentationml.tags+xml"/>
  <Override PartName="/ppt/charts/chart119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charts/chart120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tags/tag252.xml" ContentType="application/vnd.openxmlformats-officedocument.presentationml.tags+xml"/>
  <Override PartName="/ppt/charts/chart121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22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tags/tag253.xml" ContentType="application/vnd.openxmlformats-officedocument.presentationml.tags+xml"/>
  <Override PartName="/ppt/charts/chart123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24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tags/tag254.xml" ContentType="application/vnd.openxmlformats-officedocument.presentationml.tags+xml"/>
  <Override PartName="/ppt/charts/chart125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26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tags/tag255.xml" ContentType="application/vnd.openxmlformats-officedocument.presentationml.tags+xml"/>
  <Override PartName="/ppt/charts/chart127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28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tags/tag256.xml" ContentType="application/vnd.openxmlformats-officedocument.presentationml.tags+xml"/>
  <Override PartName="/ppt/charts/chart129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30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tags/tag257.xml" ContentType="application/vnd.openxmlformats-officedocument.presentationml.tags+xml"/>
  <Override PartName="/ppt/charts/chart131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32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tags/tag258.xml" ContentType="application/vnd.openxmlformats-officedocument.presentationml.tags+xml"/>
  <Override PartName="/ppt/charts/chart133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charts/chart134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tags/tag259.xml" ContentType="application/vnd.openxmlformats-officedocument.presentationml.tags+xml"/>
  <Override PartName="/ppt/charts/chart135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136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tags/tag260.xml" ContentType="application/vnd.openxmlformats-officedocument.presentationml.tags+xml"/>
  <Override PartName="/ppt/charts/chart137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charts/chart138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tags/tag261.xml" ContentType="application/vnd.openxmlformats-officedocument.presentationml.tags+xml"/>
  <Override PartName="/ppt/charts/chart139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140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tags/tag262.xml" ContentType="application/vnd.openxmlformats-officedocument.presentationml.tags+xml"/>
  <Override PartName="/ppt/charts/chartEx17.xml" ContentType="application/vnd.ms-office.chartex+xml"/>
  <Override PartName="/ppt/charts/style156.xml" ContentType="application/vnd.ms-office.chartstyle+xml"/>
  <Override PartName="/ppt/charts/colors156.xml" ContentType="application/vnd.ms-office.chartcolorstyle+xml"/>
  <Override PartName="/ppt/charts/chartEx18.xml" ContentType="application/vnd.ms-office.chartex+xml"/>
  <Override PartName="/ppt/charts/style157.xml" ContentType="application/vnd.ms-office.chartstyle+xml"/>
  <Override PartName="/ppt/charts/colors157.xml" ContentType="application/vnd.ms-office.chartcolorstyle+xml"/>
  <Override PartName="/ppt/tags/tag263.xml" ContentType="application/vnd.openxmlformats-officedocument.presentationml.tags+xml"/>
  <Override PartName="/ppt/charts/chartEx19.xml" ContentType="application/vnd.ms-office.chartex+xml"/>
  <Override PartName="/ppt/charts/style158.xml" ContentType="application/vnd.ms-office.chartstyle+xml"/>
  <Override PartName="/ppt/charts/colors158.xml" ContentType="application/vnd.ms-office.chartcolorstyle+xml"/>
  <Override PartName="/ppt/charts/chartEx20.xml" ContentType="application/vnd.ms-office.chartex+xml"/>
  <Override PartName="/ppt/charts/style159.xml" ContentType="application/vnd.ms-office.chartstyle+xml"/>
  <Override PartName="/ppt/charts/colors159.xml" ContentType="application/vnd.ms-office.chartcolorstyle+xml"/>
  <Override PartName="/ppt/tags/tag264.xml" ContentType="application/vnd.openxmlformats-officedocument.presentationml.tags+xml"/>
  <Override PartName="/ppt/charts/chart141.xml" ContentType="application/vnd.openxmlformats-officedocument.drawingml.chart+xml"/>
  <Override PartName="/ppt/charts/chart142.xml" ContentType="application/vnd.openxmlformats-officedocument.drawingml.chart+xml"/>
  <Override PartName="/ppt/tags/tag265.xml" ContentType="application/vnd.openxmlformats-officedocument.presentationml.tags+xml"/>
  <Override PartName="/ppt/charts/chart143.xml" ContentType="application/vnd.openxmlformats-officedocument.drawingml.chart+xml"/>
  <Override PartName="/ppt/charts/chart144.xml" ContentType="application/vnd.openxmlformats-officedocument.drawingml.chart+xml"/>
  <Override PartName="/ppt/tags/tag266.xml" ContentType="application/vnd.openxmlformats-officedocument.presentationml.tags+xml"/>
  <Override PartName="/ppt/charts/chart145.xml" ContentType="application/vnd.openxmlformats-officedocument.drawingml.chart+xml"/>
  <Override PartName="/ppt/charts/chart146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tags/tag267.xml" ContentType="application/vnd.openxmlformats-officedocument.presentationml.tags+xml"/>
  <Override PartName="/ppt/charts/chart147.xml" ContentType="application/vnd.openxmlformats-officedocument.drawingml.chart+xml"/>
  <Override PartName="/ppt/charts/chart148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tags/tag268.xml" ContentType="application/vnd.openxmlformats-officedocument.presentationml.tags+xml"/>
  <Override PartName="/ppt/charts/chart149.xml" ContentType="application/vnd.openxmlformats-officedocument.drawingml.chart+xml"/>
  <Override PartName="/ppt/charts/chart150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tags/tag269.xml" ContentType="application/vnd.openxmlformats-officedocument.presentationml.tags+xml"/>
  <Override PartName="/ppt/charts/chart151.xml" ContentType="application/vnd.openxmlformats-officedocument.drawingml.chart+xml"/>
  <Override PartName="/ppt/charts/chart152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tags/tag270.xml" ContentType="application/vnd.openxmlformats-officedocument.presentationml.tags+xml"/>
  <Override PartName="/ppt/charts/chart153.xml" ContentType="application/vnd.openxmlformats-officedocument.drawingml.chart+xml"/>
  <Override PartName="/ppt/charts/chart15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tags/tag271.xml" ContentType="application/vnd.openxmlformats-officedocument.presentationml.tags+xml"/>
  <Override PartName="/ppt/charts/chart155.xml" ContentType="application/vnd.openxmlformats-officedocument.drawingml.chart+xml"/>
  <Override PartName="/ppt/charts/chart156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tags/tag272.xml" ContentType="application/vnd.openxmlformats-officedocument.presentationml.tags+xml"/>
  <Override PartName="/ppt/charts/chart157.xml" ContentType="application/vnd.openxmlformats-officedocument.drawingml.chart+xml"/>
  <Override PartName="/ppt/charts/chartEx21.xml" ContentType="application/vnd.ms-office.chartex+xml"/>
  <Override PartName="/ppt/charts/style166.xml" ContentType="application/vnd.ms-office.chartstyle+xml"/>
  <Override PartName="/ppt/charts/colors166.xml" ContentType="application/vnd.ms-office.chartcolorstyle+xml"/>
  <Override PartName="/ppt/tags/tag273.xml" ContentType="application/vnd.openxmlformats-officedocument.presentationml.tags+xml"/>
  <Override PartName="/ppt/charts/chart158.xml" ContentType="application/vnd.openxmlformats-officedocument.drawingml.chart+xml"/>
  <Override PartName="/ppt/charts/chartEx22.xml" ContentType="application/vnd.ms-office.chartex+xml"/>
  <Override PartName="/ppt/charts/style167.xml" ContentType="application/vnd.ms-office.chartstyle+xml"/>
  <Override PartName="/ppt/charts/colors167.xml" ContentType="application/vnd.ms-office.chartcolorstyle+xml"/>
  <Override PartName="/ppt/tags/tag274.xml" ContentType="application/vnd.openxmlformats-officedocument.presentationml.tags+xml"/>
  <Override PartName="/ppt/charts/chart159.xml" ContentType="application/vnd.openxmlformats-officedocument.drawingml.chart+xml"/>
  <Override PartName="/ppt/charts/chart160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tags/tag275.xml" ContentType="application/vnd.openxmlformats-officedocument.presentationml.tags+xml"/>
  <Override PartName="/ppt/charts/chart161.xml" ContentType="application/vnd.openxmlformats-officedocument.drawingml.chart+xml"/>
  <Override PartName="/ppt/charts/chart162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tags/tag276.xml" ContentType="application/vnd.openxmlformats-officedocument.presentationml.tags+xml"/>
  <Override PartName="/ppt/charts/chart163.xml" ContentType="application/vnd.openxmlformats-officedocument.drawingml.chart+xml"/>
  <Override PartName="/ppt/charts/chart164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tags/tag277.xml" ContentType="application/vnd.openxmlformats-officedocument.presentationml.tags+xml"/>
  <Override PartName="/ppt/charts/chart165.xml" ContentType="application/vnd.openxmlformats-officedocument.drawingml.chart+xml"/>
  <Override PartName="/ppt/charts/chart166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tags/tag278.xml" ContentType="application/vnd.openxmlformats-officedocument.presentationml.tags+xml"/>
  <Override PartName="/ppt/charts/chart167.xml" ContentType="application/vnd.openxmlformats-officedocument.drawingml.chart+xml"/>
  <Override PartName="/ppt/charts/chart168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tags/tag279.xml" ContentType="application/vnd.openxmlformats-officedocument.presentationml.tags+xml"/>
  <Override PartName="/ppt/charts/chart169.xml" ContentType="application/vnd.openxmlformats-officedocument.drawingml.chart+xml"/>
  <Override PartName="/ppt/charts/chart170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tags/tag280.xml" ContentType="application/vnd.openxmlformats-officedocument.presentationml.tags+xml"/>
  <Override PartName="/ppt/charts/chart171.xml" ContentType="application/vnd.openxmlformats-officedocument.drawingml.chart+xml"/>
  <Override PartName="/ppt/charts/chart172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tags/tag281.xml" ContentType="application/vnd.openxmlformats-officedocument.presentationml.tags+xml"/>
  <Override PartName="/ppt/charts/chart173.xml" ContentType="application/vnd.openxmlformats-officedocument.drawingml.chart+xml"/>
  <Override PartName="/ppt/charts/chart174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tags/tag282.xml" ContentType="application/vnd.openxmlformats-officedocument.presentationml.tags+xml"/>
  <Override PartName="/ppt/charts/chart175.xml" ContentType="application/vnd.openxmlformats-officedocument.drawingml.chart+xml"/>
  <Override PartName="/ppt/charts/chart17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tags/tag283.xml" ContentType="application/vnd.openxmlformats-officedocument.presentationml.tags+xml"/>
  <Override PartName="/ppt/charts/chart17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charts/chart178.xml" ContentType="application/vnd.openxmlformats-officedocument.drawingml.chart+xml"/>
  <Override PartName="/ppt/tags/tag284.xml" ContentType="application/vnd.openxmlformats-officedocument.presentationml.tags+xml"/>
  <Override PartName="/ppt/charts/chart179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180.xml" ContentType="application/vnd.openxmlformats-officedocument.drawingml.chart+xml"/>
  <Override PartName="/ppt/tags/tag285.xml" ContentType="application/vnd.openxmlformats-officedocument.presentationml.tags+xml"/>
  <Override PartName="/ppt/charts/chart181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charts/chart182.xml" ContentType="application/vnd.openxmlformats-officedocument.drawingml.chart+xml"/>
  <Override PartName="/ppt/tags/tag286.xml" ContentType="application/vnd.openxmlformats-officedocument.presentationml.tags+xml"/>
  <Override PartName="/ppt/charts/chart183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charts/chartEx23.xml" ContentType="application/vnd.ms-office.chartex+xml"/>
  <Override PartName="/ppt/charts/style181.xml" ContentType="application/vnd.ms-office.chartstyle+xml"/>
  <Override PartName="/ppt/charts/colors181.xml" ContentType="application/vnd.ms-office.chartcolorstyle+xml"/>
  <Override PartName="/ppt/tags/tag287.xml" ContentType="application/vnd.openxmlformats-officedocument.presentationml.tags+xml"/>
  <Override PartName="/ppt/charts/chartEx24.xml" ContentType="application/vnd.ms-office.chartex+xml"/>
  <Override PartName="/ppt/charts/style182.xml" ContentType="application/vnd.ms-office.chartstyle+xml"/>
  <Override PartName="/ppt/charts/colors182.xml" ContentType="application/vnd.ms-office.chartcolorstyle+xml"/>
  <Override PartName="/ppt/charts/chart184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tags/tag288.xml" ContentType="application/vnd.openxmlformats-officedocument.presentationml.tags+xml"/>
  <Override PartName="/ppt/charts/chartEx25.xml" ContentType="application/vnd.ms-office.chartex+xml"/>
  <Override PartName="/ppt/charts/style184.xml" ContentType="application/vnd.ms-office.chartstyle+xml"/>
  <Override PartName="/ppt/charts/colors184.xml" ContentType="application/vnd.ms-office.chartcolorstyle+xml"/>
  <Override PartName="/ppt/charts/chart185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tags/tag289.xml" ContentType="application/vnd.openxmlformats-officedocument.presentationml.tags+xml"/>
  <Override PartName="/ppt/charts/chart186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charts/chartEx26.xml" ContentType="application/vnd.ms-office.chartex+xml"/>
  <Override PartName="/ppt/charts/style187.xml" ContentType="application/vnd.ms-office.chartstyle+xml"/>
  <Override PartName="/ppt/charts/colors187.xml" ContentType="application/vnd.ms-office.chartcolorstyle+xml"/>
  <Override PartName="/ppt/tags/tag290.xml" ContentType="application/vnd.openxmlformats-officedocument.presentationml.tags+xml"/>
  <Override PartName="/ppt/charts/chart187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charts/chartEx27.xml" ContentType="application/vnd.ms-office.chartex+xml"/>
  <Override PartName="/ppt/charts/style189.xml" ContentType="application/vnd.ms-office.chartstyle+xml"/>
  <Override PartName="/ppt/charts/colors189.xml" ContentType="application/vnd.ms-office.chartcolorstyle+xml"/>
  <Override PartName="/ppt/tags/tag291.xml" ContentType="application/vnd.openxmlformats-officedocument.presentationml.tags+xml"/>
  <Override PartName="/ppt/charts/chart188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Ex28.xml" ContentType="application/vnd.ms-office.chartex+xml"/>
  <Override PartName="/ppt/charts/style191.xml" ContentType="application/vnd.ms-office.chartstyle+xml"/>
  <Override PartName="/ppt/charts/colors191.xml" ContentType="application/vnd.ms-office.chartcolorstyle+xml"/>
  <Override PartName="/ppt/tags/tag292.xml" ContentType="application/vnd.openxmlformats-officedocument.presentationml.tags+xml"/>
  <Override PartName="/ppt/charts/chart189.xml" ContentType="application/vnd.openxmlformats-officedocument.drawingml.chart+xml"/>
  <Override PartName="/ppt/charts/style192.xml" ContentType="application/vnd.ms-office.chartstyle+xml"/>
  <Override PartName="/ppt/charts/colors192.xml" ContentType="application/vnd.ms-office.chartcolorstyle+xml"/>
  <Override PartName="/ppt/charts/chartEx29.xml" ContentType="application/vnd.ms-office.chartex+xml"/>
  <Override PartName="/ppt/charts/style193.xml" ContentType="application/vnd.ms-office.chartstyle+xml"/>
  <Override PartName="/ppt/charts/colors193.xml" ContentType="application/vnd.ms-office.chartcolorstyle+xml"/>
  <Override PartName="/ppt/tags/tag293.xml" ContentType="application/vnd.openxmlformats-officedocument.presentationml.tags+xml"/>
  <Override PartName="/ppt/charts/chartEx30.xml" ContentType="application/vnd.ms-office.chartex+xml"/>
  <Override PartName="/ppt/charts/style194.xml" ContentType="application/vnd.ms-office.chartstyle+xml"/>
  <Override PartName="/ppt/charts/colors194.xml" ContentType="application/vnd.ms-office.chartcolorstyle+xml"/>
  <Override PartName="/ppt/charts/chart190.xml" ContentType="application/vnd.openxmlformats-officedocument.drawingml.chart+xml"/>
  <Override PartName="/ppt/charts/style195.xml" ContentType="application/vnd.ms-office.chartstyle+xml"/>
  <Override PartName="/ppt/charts/colors195.xml" ContentType="application/vnd.ms-office.chartcolorstyle+xml"/>
  <Override PartName="/ppt/tags/tag294.xml" ContentType="application/vnd.openxmlformats-officedocument.presentationml.tags+xml"/>
  <Override PartName="/ppt/charts/chartEx31.xml" ContentType="application/vnd.ms-office.chartex+xml"/>
  <Override PartName="/ppt/charts/style196.xml" ContentType="application/vnd.ms-office.chartstyle+xml"/>
  <Override PartName="/ppt/charts/colors196.xml" ContentType="application/vnd.ms-office.chartcolorstyle+xml"/>
  <Override PartName="/ppt/charts/chart191.xml" ContentType="application/vnd.openxmlformats-officedocument.drawingml.chart+xml"/>
  <Override PartName="/ppt/charts/style197.xml" ContentType="application/vnd.ms-office.chartstyle+xml"/>
  <Override PartName="/ppt/charts/colors197.xml" ContentType="application/vnd.ms-office.chartcolorstyle+xml"/>
  <Override PartName="/ppt/tags/tag295.xml" ContentType="application/vnd.openxmlformats-officedocument.presentationml.tags+xml"/>
  <Override PartName="/ppt/charts/chartEx32.xml" ContentType="application/vnd.ms-office.chartex+xml"/>
  <Override PartName="/ppt/charts/style198.xml" ContentType="application/vnd.ms-office.chartstyle+xml"/>
  <Override PartName="/ppt/charts/colors198.xml" ContentType="application/vnd.ms-office.chartcolorstyle+xml"/>
  <Override PartName="/ppt/charts/chart192.xml" ContentType="application/vnd.openxmlformats-officedocument.drawingml.chart+xml"/>
  <Override PartName="/ppt/charts/style199.xml" ContentType="application/vnd.ms-office.chartstyle+xml"/>
  <Override PartName="/ppt/charts/colors199.xml" ContentType="application/vnd.ms-office.chartcolorstyle+xml"/>
  <Override PartName="/ppt/tags/tag296.xml" ContentType="application/vnd.openxmlformats-officedocument.presentationml.tags+xml"/>
  <Override PartName="/ppt/charts/chartEx33.xml" ContentType="application/vnd.ms-office.chartex+xml"/>
  <Override PartName="/ppt/charts/style200.xml" ContentType="application/vnd.ms-office.chartstyle+xml"/>
  <Override PartName="/ppt/charts/colors200.xml" ContentType="application/vnd.ms-office.chartcolorstyle+xml"/>
  <Override PartName="/ppt/charts/chart193.xml" ContentType="application/vnd.openxmlformats-officedocument.drawingml.chart+xml"/>
  <Override PartName="/ppt/charts/style201.xml" ContentType="application/vnd.ms-office.chartstyle+xml"/>
  <Override PartName="/ppt/charts/colors201.xml" ContentType="application/vnd.ms-office.chartcolorstyle+xml"/>
  <Override PartName="/ppt/tags/tag297.xml" ContentType="application/vnd.openxmlformats-officedocument.presentationml.tags+xml"/>
  <Override PartName="/ppt/charts/chartEx34.xml" ContentType="application/vnd.ms-office.chartex+xml"/>
  <Override PartName="/ppt/charts/style202.xml" ContentType="application/vnd.ms-office.chartstyle+xml"/>
  <Override PartName="/ppt/charts/colors202.xml" ContentType="application/vnd.ms-office.chartcolorstyle+xml"/>
  <Override PartName="/ppt/charts/chart194.xml" ContentType="application/vnd.openxmlformats-officedocument.drawingml.chart+xml"/>
  <Override PartName="/ppt/charts/style203.xml" ContentType="application/vnd.ms-office.chartstyle+xml"/>
  <Override PartName="/ppt/charts/colors203.xml" ContentType="application/vnd.ms-office.chartcolorstyle+xml"/>
  <Override PartName="/ppt/tags/tag298.xml" ContentType="application/vnd.openxmlformats-officedocument.presentationml.tags+xml"/>
  <Override PartName="/ppt/charts/chartEx35.xml" ContentType="application/vnd.ms-office.chartex+xml"/>
  <Override PartName="/ppt/charts/style204.xml" ContentType="application/vnd.ms-office.chartstyle+xml"/>
  <Override PartName="/ppt/charts/colors204.xml" ContentType="application/vnd.ms-office.chartcolorstyle+xml"/>
  <Override PartName="/ppt/charts/chart195.xml" ContentType="application/vnd.openxmlformats-officedocument.drawingml.chart+xml"/>
  <Override PartName="/ppt/charts/style205.xml" ContentType="application/vnd.ms-office.chartstyle+xml"/>
  <Override PartName="/ppt/charts/colors205.xml" ContentType="application/vnd.ms-office.chartcolorstyle+xml"/>
  <Override PartName="/ppt/tags/tag299.xml" ContentType="application/vnd.openxmlformats-officedocument.presentationml.tags+xml"/>
  <Override PartName="/ppt/charts/chartEx36.xml" ContentType="application/vnd.ms-office.chartex+xml"/>
  <Override PartName="/ppt/charts/style206.xml" ContentType="application/vnd.ms-office.chartstyle+xml"/>
  <Override PartName="/ppt/charts/colors206.xml" ContentType="application/vnd.ms-office.chartcolorstyle+xml"/>
  <Override PartName="/ppt/charts/chart196.xml" ContentType="application/vnd.openxmlformats-officedocument.drawingml.chart+xml"/>
  <Override PartName="/ppt/charts/style207.xml" ContentType="application/vnd.ms-office.chartstyle+xml"/>
  <Override PartName="/ppt/charts/colors207.xml" ContentType="application/vnd.ms-office.chartcolorstyle+xml"/>
  <Override PartName="/ppt/tags/tag300.xml" ContentType="application/vnd.openxmlformats-officedocument.presentationml.tags+xml"/>
  <Override PartName="/ppt/charts/chartEx37.xml" ContentType="application/vnd.ms-office.chartex+xml"/>
  <Override PartName="/ppt/charts/style208.xml" ContentType="application/vnd.ms-office.chartstyle+xml"/>
  <Override PartName="/ppt/charts/colors208.xml" ContentType="application/vnd.ms-office.chartcolorstyle+xml"/>
  <Override PartName="/ppt/charts/chart197.xml" ContentType="application/vnd.openxmlformats-officedocument.drawingml.chart+xml"/>
  <Override PartName="/ppt/charts/style209.xml" ContentType="application/vnd.ms-office.chartstyle+xml"/>
  <Override PartName="/ppt/charts/colors209.xml" ContentType="application/vnd.ms-office.chartcolorstyle+xml"/>
  <Override PartName="/ppt/tags/tag301.xml" ContentType="application/vnd.openxmlformats-officedocument.presentationml.tags+xml"/>
  <Override PartName="/ppt/charts/chartEx38.xml" ContentType="application/vnd.ms-office.chartex+xml"/>
  <Override PartName="/ppt/charts/style210.xml" ContentType="application/vnd.ms-office.chartstyle+xml"/>
  <Override PartName="/ppt/charts/colors210.xml" ContentType="application/vnd.ms-office.chartcolorstyle+xml"/>
  <Override PartName="/ppt/charts/chart198.xml" ContentType="application/vnd.openxmlformats-officedocument.drawingml.chart+xml"/>
  <Override PartName="/ppt/charts/style211.xml" ContentType="application/vnd.ms-office.chartstyle+xml"/>
  <Override PartName="/ppt/charts/colors211.xml" ContentType="application/vnd.ms-office.chartcolorstyle+xml"/>
  <Override PartName="/ppt/tags/tag302.xml" ContentType="application/vnd.openxmlformats-officedocument.presentationml.tags+xml"/>
  <Override PartName="/ppt/charts/chartEx39.xml" ContentType="application/vnd.ms-office.chartex+xml"/>
  <Override PartName="/ppt/charts/style212.xml" ContentType="application/vnd.ms-office.chartstyle+xml"/>
  <Override PartName="/ppt/charts/colors212.xml" ContentType="application/vnd.ms-office.chartcolorstyle+xml"/>
  <Override PartName="/ppt/charts/chart199.xml" ContentType="application/vnd.openxmlformats-officedocument.drawingml.chart+xml"/>
  <Override PartName="/ppt/charts/style213.xml" ContentType="application/vnd.ms-office.chartstyle+xml"/>
  <Override PartName="/ppt/charts/colors213.xml" ContentType="application/vnd.ms-office.chartcolorstyle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9"/>
  </p:notesMasterIdLst>
  <p:handoutMasterIdLst>
    <p:handoutMasterId r:id="rId210"/>
  </p:handoutMasterIdLst>
  <p:sldIdLst>
    <p:sldId id="2147375357" r:id="rId2"/>
    <p:sldId id="260" r:id="rId3"/>
    <p:sldId id="268" r:id="rId4"/>
    <p:sldId id="269" r:id="rId5"/>
    <p:sldId id="271" r:id="rId6"/>
    <p:sldId id="272" r:id="rId7"/>
    <p:sldId id="2147375345" r:id="rId8"/>
    <p:sldId id="2147375343" r:id="rId9"/>
    <p:sldId id="2147375346" r:id="rId10"/>
    <p:sldId id="2147375347" r:id="rId11"/>
    <p:sldId id="2147375351" r:id="rId12"/>
    <p:sldId id="2147375350" r:id="rId13"/>
    <p:sldId id="2147375354" r:id="rId14"/>
    <p:sldId id="2147375355" r:id="rId15"/>
    <p:sldId id="2147375341" r:id="rId16"/>
    <p:sldId id="2147375340" r:id="rId17"/>
    <p:sldId id="2147375133" r:id="rId18"/>
    <p:sldId id="2147375356" r:id="rId19"/>
    <p:sldId id="2147375134" r:id="rId20"/>
    <p:sldId id="2147375135" r:id="rId21"/>
    <p:sldId id="2147374959" r:id="rId22"/>
    <p:sldId id="2147374960" r:id="rId23"/>
    <p:sldId id="2147374961" r:id="rId24"/>
    <p:sldId id="2147374965" r:id="rId25"/>
    <p:sldId id="2147374966" r:id="rId26"/>
    <p:sldId id="2147374967" r:id="rId27"/>
    <p:sldId id="2147374968" r:id="rId28"/>
    <p:sldId id="2147374969" r:id="rId29"/>
    <p:sldId id="2147374970" r:id="rId30"/>
    <p:sldId id="2147374971" r:id="rId31"/>
    <p:sldId id="2147374972" r:id="rId32"/>
    <p:sldId id="2147374973" r:id="rId33"/>
    <p:sldId id="2147374979" r:id="rId34"/>
    <p:sldId id="2147374978" r:id="rId35"/>
    <p:sldId id="2147374980" r:id="rId36"/>
    <p:sldId id="2147374981" r:id="rId37"/>
    <p:sldId id="2147375337" r:id="rId38"/>
    <p:sldId id="275" r:id="rId39"/>
    <p:sldId id="281" r:id="rId40"/>
    <p:sldId id="274" r:id="rId41"/>
    <p:sldId id="276" r:id="rId42"/>
    <p:sldId id="277" r:id="rId43"/>
    <p:sldId id="280" r:id="rId44"/>
    <p:sldId id="278" r:id="rId45"/>
    <p:sldId id="2147375018" r:id="rId46"/>
    <p:sldId id="2147375336" r:id="rId47"/>
    <p:sldId id="2147375358" r:id="rId48"/>
    <p:sldId id="2147375420" r:id="rId49"/>
    <p:sldId id="2147375421" r:id="rId50"/>
    <p:sldId id="2147375417" r:id="rId51"/>
    <p:sldId id="264" r:id="rId52"/>
    <p:sldId id="2147375418" r:id="rId53"/>
    <p:sldId id="2147375419" r:id="rId54"/>
    <p:sldId id="2147375443" r:id="rId55"/>
    <p:sldId id="2147375422" r:id="rId56"/>
    <p:sldId id="2147375423" r:id="rId57"/>
    <p:sldId id="2147375424" r:id="rId58"/>
    <p:sldId id="2147375360" r:id="rId59"/>
    <p:sldId id="2147375444" r:id="rId60"/>
    <p:sldId id="2147375425" r:id="rId61"/>
    <p:sldId id="2147375426" r:id="rId62"/>
    <p:sldId id="2147375427" r:id="rId63"/>
    <p:sldId id="2147375359" r:id="rId64"/>
    <p:sldId id="2147375449" r:id="rId65"/>
    <p:sldId id="2147375373" r:id="rId66"/>
    <p:sldId id="2147375374" r:id="rId67"/>
    <p:sldId id="2147375375" r:id="rId68"/>
    <p:sldId id="2147375361" r:id="rId69"/>
    <p:sldId id="2147375363" r:id="rId70"/>
    <p:sldId id="2147375364" r:id="rId71"/>
    <p:sldId id="2147375365" r:id="rId72"/>
    <p:sldId id="2147375428" r:id="rId73"/>
    <p:sldId id="2147375442" r:id="rId74"/>
    <p:sldId id="2147375429" r:id="rId75"/>
    <p:sldId id="2147375433" r:id="rId76"/>
    <p:sldId id="2147375434" r:id="rId77"/>
    <p:sldId id="2147375435" r:id="rId78"/>
    <p:sldId id="2147375430" r:id="rId79"/>
    <p:sldId id="2147375436" r:id="rId80"/>
    <p:sldId id="2147375437" r:id="rId81"/>
    <p:sldId id="2147375438" r:id="rId82"/>
    <p:sldId id="2147375439" r:id="rId83"/>
    <p:sldId id="2147375440" r:id="rId84"/>
    <p:sldId id="2147375441" r:id="rId85"/>
    <p:sldId id="2147375432" r:id="rId86"/>
    <p:sldId id="2147375450" r:id="rId87"/>
    <p:sldId id="2147375452" r:id="rId88"/>
    <p:sldId id="265" r:id="rId89"/>
    <p:sldId id="2147375371" r:id="rId90"/>
    <p:sldId id="2147375367" r:id="rId91"/>
    <p:sldId id="2147375368" r:id="rId92"/>
    <p:sldId id="2147375370" r:id="rId93"/>
    <p:sldId id="2147375451" r:id="rId94"/>
    <p:sldId id="2147375455" r:id="rId95"/>
    <p:sldId id="2147375456" r:id="rId96"/>
    <p:sldId id="2147375457" r:id="rId97"/>
    <p:sldId id="2147375458" r:id="rId98"/>
    <p:sldId id="2147375459" r:id="rId99"/>
    <p:sldId id="2147375460" r:id="rId100"/>
    <p:sldId id="2147375461" r:id="rId101"/>
    <p:sldId id="2147375462" r:id="rId102"/>
    <p:sldId id="2147375463" r:id="rId103"/>
    <p:sldId id="2147375464" r:id="rId104"/>
    <p:sldId id="2147375465" r:id="rId105"/>
    <p:sldId id="2147375466" r:id="rId106"/>
    <p:sldId id="2147375467" r:id="rId107"/>
    <p:sldId id="2147375468" r:id="rId108"/>
    <p:sldId id="2147375469" r:id="rId109"/>
    <p:sldId id="2147375470" r:id="rId110"/>
    <p:sldId id="2147375471" r:id="rId111"/>
    <p:sldId id="2147375472" r:id="rId112"/>
    <p:sldId id="2147375473" r:id="rId113"/>
    <p:sldId id="2147375474" r:id="rId114"/>
    <p:sldId id="2147375475" r:id="rId115"/>
    <p:sldId id="2147375476" r:id="rId116"/>
    <p:sldId id="2147375477" r:id="rId117"/>
    <p:sldId id="2147375478" r:id="rId118"/>
    <p:sldId id="2147375376" r:id="rId119"/>
    <p:sldId id="2147375387" r:id="rId120"/>
    <p:sldId id="2147375406" r:id="rId121"/>
    <p:sldId id="2147375407" r:id="rId122"/>
    <p:sldId id="2147375408" r:id="rId123"/>
    <p:sldId id="2147375411" r:id="rId124"/>
    <p:sldId id="2147375410" r:id="rId125"/>
    <p:sldId id="2147375393" r:id="rId126"/>
    <p:sldId id="2147375394" r:id="rId127"/>
    <p:sldId id="2147375395" r:id="rId128"/>
    <p:sldId id="2147375396" r:id="rId129"/>
    <p:sldId id="2147375399" r:id="rId130"/>
    <p:sldId id="2147375402" r:id="rId131"/>
    <p:sldId id="2147375403" r:id="rId132"/>
    <p:sldId id="2147375404" r:id="rId133"/>
    <p:sldId id="2147375405" r:id="rId134"/>
    <p:sldId id="2147375388" r:id="rId135"/>
    <p:sldId id="2147375389" r:id="rId136"/>
    <p:sldId id="2147375390" r:id="rId137"/>
    <p:sldId id="2147375391" r:id="rId138"/>
    <p:sldId id="2147375400" r:id="rId139"/>
    <p:sldId id="2147375401" r:id="rId140"/>
    <p:sldId id="267" r:id="rId141"/>
    <p:sldId id="2147375412" r:id="rId142"/>
    <p:sldId id="2147375413" r:id="rId143"/>
    <p:sldId id="2147375416" r:id="rId144"/>
    <p:sldId id="2147375415" r:id="rId145"/>
    <p:sldId id="2147375386" r:id="rId146"/>
    <p:sldId id="2147375479" r:id="rId147"/>
    <p:sldId id="2147375480" r:id="rId148"/>
    <p:sldId id="2147375378" r:id="rId149"/>
    <p:sldId id="2147375481" r:id="rId150"/>
    <p:sldId id="2147375482" r:id="rId151"/>
    <p:sldId id="2147375380" r:id="rId152"/>
    <p:sldId id="2147375381" r:id="rId153"/>
    <p:sldId id="2147375382" r:id="rId154"/>
    <p:sldId id="2147375379" r:id="rId155"/>
    <p:sldId id="2147375392" r:id="rId156"/>
    <p:sldId id="2147375383" r:id="rId157"/>
    <p:sldId id="2147375398" r:id="rId158"/>
    <p:sldId id="2147375384" r:id="rId159"/>
    <p:sldId id="2147375489" r:id="rId160"/>
    <p:sldId id="2147375385" r:id="rId161"/>
    <p:sldId id="2147375445" r:id="rId162"/>
    <p:sldId id="2147375446" r:id="rId163"/>
    <p:sldId id="2147375447" r:id="rId164"/>
    <p:sldId id="2147375448" r:id="rId165"/>
    <p:sldId id="2147375483" r:id="rId166"/>
    <p:sldId id="2147375484" r:id="rId167"/>
    <p:sldId id="2147375492" r:id="rId168"/>
    <p:sldId id="2147375493" r:id="rId169"/>
    <p:sldId id="2147375494" r:id="rId170"/>
    <p:sldId id="2147375485" r:id="rId171"/>
    <p:sldId id="2147375486" r:id="rId172"/>
    <p:sldId id="2147375487" r:id="rId173"/>
    <p:sldId id="2147375488" r:id="rId174"/>
    <p:sldId id="2147375491" r:id="rId175"/>
    <p:sldId id="2147375490" r:id="rId176"/>
    <p:sldId id="2147375495" r:id="rId177"/>
    <p:sldId id="2147375496" r:id="rId178"/>
    <p:sldId id="2147375498" r:id="rId179"/>
    <p:sldId id="2147375499" r:id="rId180"/>
    <p:sldId id="2147375500" r:id="rId181"/>
    <p:sldId id="2147375497" r:id="rId182"/>
    <p:sldId id="2147375501" r:id="rId183"/>
    <p:sldId id="2147375502" r:id="rId184"/>
    <p:sldId id="2147375503" r:id="rId185"/>
    <p:sldId id="2147375504" r:id="rId186"/>
    <p:sldId id="2147375513" r:id="rId187"/>
    <p:sldId id="2147375514" r:id="rId188"/>
    <p:sldId id="2147375505" r:id="rId189"/>
    <p:sldId id="2147375506" r:id="rId190"/>
    <p:sldId id="2147375507" r:id="rId191"/>
    <p:sldId id="2147375508" r:id="rId192"/>
    <p:sldId id="2147375509" r:id="rId193"/>
    <p:sldId id="2147375510" r:id="rId194"/>
    <p:sldId id="2147375511" r:id="rId195"/>
    <p:sldId id="2147375512" r:id="rId196"/>
    <p:sldId id="2147375515" r:id="rId197"/>
    <p:sldId id="2147375516" r:id="rId198"/>
    <p:sldId id="2147375517" r:id="rId199"/>
    <p:sldId id="2147375518" r:id="rId200"/>
    <p:sldId id="2147375519" r:id="rId201"/>
    <p:sldId id="2147375520" r:id="rId202"/>
    <p:sldId id="2147375335" r:id="rId203"/>
    <p:sldId id="256" r:id="rId204"/>
    <p:sldId id="262" r:id="rId205"/>
    <p:sldId id="259" r:id="rId206"/>
    <p:sldId id="282" r:id="rId207"/>
    <p:sldId id="285" r:id="rId20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Introduction" id="{ED9266A1-D1DD-4BCC-979F-0F09939AA896}">
          <p14:sldIdLst>
            <p14:sldId id="2147375357"/>
          </p14:sldIdLst>
        </p14:section>
        <p14:section name="Qualitative Slides" id="{F653DC13-1E96-4D4D-84E3-80C8DF404C32}">
          <p14:sldIdLst>
            <p14:sldId id="260"/>
            <p14:sldId id="268"/>
            <p14:sldId id="269"/>
            <p14:sldId id="271"/>
            <p14:sldId id="272"/>
            <p14:sldId id="2147375345"/>
            <p14:sldId id="2147375343"/>
            <p14:sldId id="2147375346"/>
            <p14:sldId id="2147375347"/>
            <p14:sldId id="2147375351"/>
            <p14:sldId id="2147375350"/>
            <p14:sldId id="2147375354"/>
            <p14:sldId id="2147375355"/>
            <p14:sldId id="2147375341"/>
            <p14:sldId id="2147375340"/>
            <p14:sldId id="2147375133"/>
            <p14:sldId id="2147375356"/>
            <p14:sldId id="2147375134"/>
            <p14:sldId id="2147375135"/>
            <p14:sldId id="2147374959"/>
            <p14:sldId id="2147374960"/>
            <p14:sldId id="2147374961"/>
            <p14:sldId id="2147374965"/>
            <p14:sldId id="2147374966"/>
            <p14:sldId id="2147374967"/>
            <p14:sldId id="2147374968"/>
            <p14:sldId id="2147374969"/>
            <p14:sldId id="2147374970"/>
            <p14:sldId id="2147374971"/>
            <p14:sldId id="2147374972"/>
            <p14:sldId id="2147374973"/>
            <p14:sldId id="2147374979"/>
            <p14:sldId id="2147374978"/>
            <p14:sldId id="2147374980"/>
            <p14:sldId id="2147374981"/>
          </p14:sldIdLst>
        </p14:section>
        <p14:section name="Graphic slides" id="{379F53F9-25AC-47D3-ADE2-A7A39A8F3540}">
          <p14:sldIdLst>
            <p14:sldId id="2147375337"/>
            <p14:sldId id="275"/>
            <p14:sldId id="281"/>
            <p14:sldId id="274"/>
            <p14:sldId id="276"/>
            <p14:sldId id="277"/>
            <p14:sldId id="280"/>
            <p14:sldId id="278"/>
            <p14:sldId id="2147375018"/>
          </p14:sldIdLst>
        </p14:section>
        <p14:section name="Quantitative Slides" id="{65877ED7-0407-4206-A95D-E986538B31E8}">
          <p14:sldIdLst>
            <p14:sldId id="2147375336"/>
            <p14:sldId id="2147375358"/>
            <p14:sldId id="2147375420"/>
            <p14:sldId id="2147375421"/>
            <p14:sldId id="2147375417"/>
            <p14:sldId id="264"/>
            <p14:sldId id="2147375418"/>
            <p14:sldId id="2147375419"/>
            <p14:sldId id="2147375443"/>
            <p14:sldId id="2147375422"/>
            <p14:sldId id="2147375423"/>
            <p14:sldId id="2147375424"/>
            <p14:sldId id="2147375360"/>
            <p14:sldId id="2147375444"/>
            <p14:sldId id="2147375425"/>
            <p14:sldId id="2147375426"/>
            <p14:sldId id="2147375427"/>
            <p14:sldId id="2147375359"/>
            <p14:sldId id="2147375449"/>
            <p14:sldId id="2147375373"/>
            <p14:sldId id="2147375374"/>
            <p14:sldId id="2147375375"/>
            <p14:sldId id="2147375361"/>
            <p14:sldId id="2147375363"/>
            <p14:sldId id="2147375364"/>
            <p14:sldId id="2147375365"/>
            <p14:sldId id="2147375428"/>
            <p14:sldId id="2147375442"/>
            <p14:sldId id="2147375429"/>
            <p14:sldId id="2147375433"/>
            <p14:sldId id="2147375434"/>
            <p14:sldId id="2147375435"/>
            <p14:sldId id="2147375430"/>
            <p14:sldId id="2147375436"/>
            <p14:sldId id="2147375437"/>
            <p14:sldId id="2147375438"/>
            <p14:sldId id="2147375439"/>
            <p14:sldId id="2147375440"/>
            <p14:sldId id="2147375441"/>
            <p14:sldId id="2147375432"/>
            <p14:sldId id="2147375450"/>
            <p14:sldId id="2147375452"/>
            <p14:sldId id="265"/>
            <p14:sldId id="2147375371"/>
            <p14:sldId id="2147375367"/>
            <p14:sldId id="2147375368"/>
            <p14:sldId id="2147375370"/>
            <p14:sldId id="2147375451"/>
            <p14:sldId id="2147375455"/>
            <p14:sldId id="2147375456"/>
            <p14:sldId id="2147375457"/>
            <p14:sldId id="2147375458"/>
            <p14:sldId id="2147375459"/>
            <p14:sldId id="2147375460"/>
            <p14:sldId id="2147375461"/>
            <p14:sldId id="2147375462"/>
            <p14:sldId id="2147375463"/>
            <p14:sldId id="2147375464"/>
            <p14:sldId id="2147375465"/>
            <p14:sldId id="2147375466"/>
            <p14:sldId id="2147375467"/>
            <p14:sldId id="2147375468"/>
            <p14:sldId id="2147375469"/>
            <p14:sldId id="2147375470"/>
            <p14:sldId id="2147375471"/>
            <p14:sldId id="2147375472"/>
            <p14:sldId id="2147375473"/>
            <p14:sldId id="2147375474"/>
            <p14:sldId id="2147375475"/>
            <p14:sldId id="2147375476"/>
            <p14:sldId id="2147375477"/>
            <p14:sldId id="2147375478"/>
            <p14:sldId id="2147375376"/>
            <p14:sldId id="2147375387"/>
            <p14:sldId id="2147375406"/>
            <p14:sldId id="2147375407"/>
            <p14:sldId id="2147375408"/>
            <p14:sldId id="2147375411"/>
            <p14:sldId id="2147375410"/>
            <p14:sldId id="2147375393"/>
            <p14:sldId id="2147375394"/>
            <p14:sldId id="2147375395"/>
            <p14:sldId id="2147375396"/>
            <p14:sldId id="2147375399"/>
            <p14:sldId id="2147375402"/>
            <p14:sldId id="2147375403"/>
            <p14:sldId id="2147375404"/>
            <p14:sldId id="2147375405"/>
            <p14:sldId id="2147375388"/>
            <p14:sldId id="2147375389"/>
            <p14:sldId id="2147375390"/>
            <p14:sldId id="2147375391"/>
            <p14:sldId id="2147375400"/>
            <p14:sldId id="2147375401"/>
            <p14:sldId id="267"/>
            <p14:sldId id="2147375412"/>
            <p14:sldId id="2147375413"/>
            <p14:sldId id="2147375416"/>
            <p14:sldId id="2147375415"/>
            <p14:sldId id="2147375386"/>
            <p14:sldId id="2147375479"/>
            <p14:sldId id="2147375480"/>
            <p14:sldId id="2147375378"/>
            <p14:sldId id="2147375481"/>
            <p14:sldId id="2147375482"/>
            <p14:sldId id="2147375380"/>
            <p14:sldId id="2147375381"/>
            <p14:sldId id="2147375382"/>
            <p14:sldId id="2147375379"/>
            <p14:sldId id="2147375392"/>
            <p14:sldId id="2147375383"/>
            <p14:sldId id="2147375398"/>
            <p14:sldId id="2147375384"/>
            <p14:sldId id="2147375489"/>
            <p14:sldId id="2147375385"/>
            <p14:sldId id="2147375445"/>
            <p14:sldId id="2147375446"/>
            <p14:sldId id="2147375447"/>
            <p14:sldId id="2147375448"/>
            <p14:sldId id="2147375483"/>
            <p14:sldId id="2147375484"/>
            <p14:sldId id="2147375492"/>
            <p14:sldId id="2147375493"/>
            <p14:sldId id="2147375494"/>
            <p14:sldId id="2147375485"/>
            <p14:sldId id="2147375486"/>
            <p14:sldId id="2147375487"/>
            <p14:sldId id="2147375488"/>
            <p14:sldId id="2147375491"/>
            <p14:sldId id="2147375490"/>
            <p14:sldId id="2147375495"/>
            <p14:sldId id="2147375496"/>
            <p14:sldId id="2147375498"/>
            <p14:sldId id="2147375499"/>
            <p14:sldId id="2147375500"/>
            <p14:sldId id="2147375497"/>
            <p14:sldId id="2147375501"/>
            <p14:sldId id="2147375502"/>
            <p14:sldId id="2147375503"/>
            <p14:sldId id="2147375504"/>
            <p14:sldId id="2147375513"/>
            <p14:sldId id="2147375514"/>
            <p14:sldId id="2147375505"/>
            <p14:sldId id="2147375506"/>
            <p14:sldId id="2147375507"/>
            <p14:sldId id="2147375508"/>
            <p14:sldId id="2147375509"/>
            <p14:sldId id="2147375510"/>
            <p14:sldId id="2147375511"/>
            <p14:sldId id="2147375512"/>
            <p14:sldId id="2147375515"/>
            <p14:sldId id="2147375516"/>
            <p14:sldId id="2147375517"/>
            <p14:sldId id="2147375518"/>
            <p14:sldId id="2147375519"/>
            <p14:sldId id="2147375520"/>
          </p14:sldIdLst>
        </p14:section>
        <p14:section name="Others" id="{9E8312F7-DA9C-4AA0-B7C3-D65AF3894AA2}">
          <p14:sldIdLst>
            <p14:sldId id="2147375335"/>
            <p14:sldId id="256"/>
            <p14:sldId id="262"/>
            <p14:sldId id="259"/>
            <p14:sldId id="282"/>
            <p14:sldId id="285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41E37"/>
    <a:srgbClr val="0C3392"/>
    <a:srgbClr val="7B1C82"/>
    <a:srgbClr val="0A2B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348" autoAdjust="0"/>
    <p:restoredTop sz="94694" autoAdjust="0"/>
  </p:normalViewPr>
  <p:slideViewPr>
    <p:cSldViewPr snapToGrid="0">
      <p:cViewPr varScale="1">
        <p:scale>
          <a:sx n="101" d="100"/>
          <a:sy n="101" d="100"/>
        </p:scale>
        <p:origin x="360" y="10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9" d="100"/>
        <a:sy n="109" d="100"/>
      </p:scale>
      <p:origin x="0" y="-27228"/>
    </p:cViewPr>
  </p:sorterViewPr>
  <p:notesViewPr>
    <p:cSldViewPr snapToGrid="0">
      <p:cViewPr varScale="1">
        <p:scale>
          <a:sx n="118" d="100"/>
          <a:sy n="118" d="100"/>
        </p:scale>
        <p:origin x="3952" y="21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tableStyles" Target="tableStyles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notesMaster" Target="notesMasters/notesMaster1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handoutMaster" Target="handoutMasters/handoutMaster1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presProps" Target="presProp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viewProps" Target="viewProps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theme" Target="theme/theme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4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0.xlsx"/></Relationships>
</file>

<file path=ppt/charts/_rels/chart1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1.xlsx"/></Relationships>
</file>

<file path=ppt/charts/_rels/chart1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2.xlsx"/></Relationships>
</file>

<file path=ppt/charts/_rels/chart1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3.xlsx"/></Relationships>
</file>

<file path=ppt/charts/_rels/chart1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4.xlsx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5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6.xlsx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7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8.xlsx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9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1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0.xlsx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1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2.xlsx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3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1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4.xlsx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5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1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6.xlsx"/></Relationships>
</file>

<file path=ppt/charts/_rels/chart1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8.xlsx"/></Relationships>
</file>

<file path=ppt/charts/_rels/chart1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0.xlsx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1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1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2.xlsx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3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1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4.xlsx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5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1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6.xlsx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1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8.xlsx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1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0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1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2.xlsx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1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4.xlsx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1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6.xlsx"/></Relationships>
</file>

<file path=ppt/charts/_rels/chart1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1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1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9.xlsx"/></Relationships>
</file>

<file path=ppt/charts/_rels/chart1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0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1.xlsx"/></Relationships>
</file>

<file path=ppt/charts/_rels/chart1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2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1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3.xlsx"/></Relationships>
</file>

<file path=ppt/charts/_rels/chart1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1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1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1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192.xml"/><Relationship Id="rId1" Type="http://schemas.microsoft.com/office/2011/relationships/chartStyle" Target="style192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195.xml"/><Relationship Id="rId1" Type="http://schemas.microsoft.com/office/2011/relationships/chartStyle" Target="style195.xml"/></Relationships>
</file>

<file path=ppt/charts/_rels/chart1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197.xml"/><Relationship Id="rId1" Type="http://schemas.microsoft.com/office/2011/relationships/chartStyle" Target="style197.xml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199.xml"/><Relationship Id="rId1" Type="http://schemas.microsoft.com/office/2011/relationships/chartStyle" Target="style199.xml"/></Relationships>
</file>

<file path=ppt/charts/_rels/chart1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01.xml"/><Relationship Id="rId1" Type="http://schemas.microsoft.com/office/2011/relationships/chartStyle" Target="style201.xml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203.xml"/><Relationship Id="rId1" Type="http://schemas.microsoft.com/office/2011/relationships/chartStyle" Target="style203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205.xml"/><Relationship Id="rId1" Type="http://schemas.microsoft.com/office/2011/relationships/chartStyle" Target="style205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207.xml"/><Relationship Id="rId1" Type="http://schemas.microsoft.com/office/2011/relationships/chartStyle" Target="style207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209.xml"/><Relationship Id="rId1" Type="http://schemas.microsoft.com/office/2011/relationships/chartStyle" Target="style209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211.xml"/><Relationship Id="rId1" Type="http://schemas.microsoft.com/office/2011/relationships/chartStyle" Target="style211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213.xml"/><Relationship Id="rId1" Type="http://schemas.microsoft.com/office/2011/relationships/chartStyle" Target="style213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18.xml"/><Relationship Id="rId2" Type="http://schemas.microsoft.com/office/2011/relationships/chartStyle" Target="style18.xml"/><Relationship Id="rId1" Type="http://schemas.openxmlformats.org/officeDocument/2006/relationships/package" Target="../embeddings/Microsoft_Excel_Worksheet18.xlsx"/></Relationships>
</file>

<file path=ppt/charts/_rels/chartEx10.xml.rels><?xml version="1.0" encoding="UTF-8" standalone="yes"?>
<Relationships xmlns="http://schemas.openxmlformats.org/package/2006/relationships"><Relationship Id="rId3" Type="http://schemas.microsoft.com/office/2011/relationships/chartColorStyle" Target="colors47.xml"/><Relationship Id="rId2" Type="http://schemas.microsoft.com/office/2011/relationships/chartStyle" Target="style47.xml"/><Relationship Id="rId1" Type="http://schemas.openxmlformats.org/officeDocument/2006/relationships/package" Target="../embeddings/Microsoft_Excel_Worksheet47.xlsx"/></Relationships>
</file>

<file path=ppt/charts/_rels/chartEx11.xml.rels><?xml version="1.0" encoding="UTF-8" standalone="yes"?>
<Relationships xmlns="http://schemas.openxmlformats.org/package/2006/relationships"><Relationship Id="rId3" Type="http://schemas.microsoft.com/office/2011/relationships/chartColorStyle" Target="colors62.xml"/><Relationship Id="rId2" Type="http://schemas.microsoft.com/office/2011/relationships/chartStyle" Target="style62.xml"/><Relationship Id="rId1" Type="http://schemas.openxmlformats.org/officeDocument/2006/relationships/package" Target="../embeddings/Microsoft_Excel_Worksheet62.xlsx"/></Relationships>
</file>

<file path=ppt/charts/_rels/chartEx12.xml.rels><?xml version="1.0" encoding="UTF-8" standalone="yes"?>
<Relationships xmlns="http://schemas.openxmlformats.org/package/2006/relationships"><Relationship Id="rId3" Type="http://schemas.microsoft.com/office/2011/relationships/chartColorStyle" Target="colors66.xml"/><Relationship Id="rId2" Type="http://schemas.microsoft.com/office/2011/relationships/chartStyle" Target="style66.xml"/><Relationship Id="rId1" Type="http://schemas.openxmlformats.org/officeDocument/2006/relationships/package" Target="../embeddings/Microsoft_Excel_Worksheet66.xlsx"/></Relationships>
</file>

<file path=ppt/charts/_rels/chartEx13.xml.rels><?xml version="1.0" encoding="UTF-8" standalone="yes"?>
<Relationships xmlns="http://schemas.openxmlformats.org/package/2006/relationships"><Relationship Id="rId3" Type="http://schemas.microsoft.com/office/2011/relationships/chartColorStyle" Target="colors67.xml"/><Relationship Id="rId2" Type="http://schemas.microsoft.com/office/2011/relationships/chartStyle" Target="style67.xml"/><Relationship Id="rId1" Type="http://schemas.openxmlformats.org/officeDocument/2006/relationships/package" Target="../embeddings/Microsoft_Excel_Worksheet67.xlsx"/></Relationships>
</file>

<file path=ppt/charts/_rels/chartEx14.xml.rels><?xml version="1.0" encoding="UTF-8" standalone="yes"?>
<Relationships xmlns="http://schemas.openxmlformats.org/package/2006/relationships"><Relationship Id="rId3" Type="http://schemas.microsoft.com/office/2011/relationships/chartColorStyle" Target="colors68.xml"/><Relationship Id="rId2" Type="http://schemas.microsoft.com/office/2011/relationships/chartStyle" Target="style68.xml"/><Relationship Id="rId1" Type="http://schemas.openxmlformats.org/officeDocument/2006/relationships/package" Target="../embeddings/Microsoft_Excel_Worksheet68.xlsx"/></Relationships>
</file>

<file path=ppt/charts/_rels/chartEx15.xml.rels><?xml version="1.0" encoding="UTF-8" standalone="yes"?>
<Relationships xmlns="http://schemas.openxmlformats.org/package/2006/relationships"><Relationship Id="rId3" Type="http://schemas.microsoft.com/office/2011/relationships/chartColorStyle" Target="colors70.xml"/><Relationship Id="rId2" Type="http://schemas.microsoft.com/office/2011/relationships/chartStyle" Target="style70.xml"/><Relationship Id="rId1" Type="http://schemas.openxmlformats.org/officeDocument/2006/relationships/package" Target="../embeddings/Microsoft_Excel_Worksheet70.xlsx"/></Relationships>
</file>

<file path=ppt/charts/_rels/chartEx16.xml.rels><?xml version="1.0" encoding="UTF-8" standalone="yes"?>
<Relationships xmlns="http://schemas.openxmlformats.org/package/2006/relationships"><Relationship Id="rId3" Type="http://schemas.microsoft.com/office/2011/relationships/chartColorStyle" Target="colors71.xml"/><Relationship Id="rId2" Type="http://schemas.microsoft.com/office/2011/relationships/chartStyle" Target="style71.xml"/><Relationship Id="rId1" Type="http://schemas.openxmlformats.org/officeDocument/2006/relationships/package" Target="../embeddings/Microsoft_Excel_Worksheet71.xlsx"/></Relationships>
</file>

<file path=ppt/charts/_rels/chartEx17.xml.rels><?xml version="1.0" encoding="UTF-8" standalone="yes"?>
<Relationships xmlns="http://schemas.openxmlformats.org/package/2006/relationships"><Relationship Id="rId3" Type="http://schemas.microsoft.com/office/2011/relationships/chartColorStyle" Target="colors156.xml"/><Relationship Id="rId2" Type="http://schemas.microsoft.com/office/2011/relationships/chartStyle" Target="style156.xml"/><Relationship Id="rId1" Type="http://schemas.openxmlformats.org/officeDocument/2006/relationships/package" Target="../embeddings/Microsoft_Excel_Worksheet156.xlsx"/></Relationships>
</file>

<file path=ppt/charts/_rels/chartEx18.xml.rels><?xml version="1.0" encoding="UTF-8" standalone="yes"?>
<Relationships xmlns="http://schemas.openxmlformats.org/package/2006/relationships"><Relationship Id="rId3" Type="http://schemas.microsoft.com/office/2011/relationships/chartColorStyle" Target="colors157.xml"/><Relationship Id="rId2" Type="http://schemas.microsoft.com/office/2011/relationships/chartStyle" Target="style157.xml"/><Relationship Id="rId1" Type="http://schemas.openxmlformats.org/officeDocument/2006/relationships/package" Target="../embeddings/Microsoft_Excel_Worksheet157.xlsx"/></Relationships>
</file>

<file path=ppt/charts/_rels/chartEx19.xml.rels><?xml version="1.0" encoding="UTF-8" standalone="yes"?>
<Relationships xmlns="http://schemas.openxmlformats.org/package/2006/relationships"><Relationship Id="rId3" Type="http://schemas.microsoft.com/office/2011/relationships/chartColorStyle" Target="colors158.xml"/><Relationship Id="rId2" Type="http://schemas.microsoft.com/office/2011/relationships/chartStyle" Target="style158.xml"/><Relationship Id="rId1" Type="http://schemas.openxmlformats.org/officeDocument/2006/relationships/package" Target="../embeddings/Microsoft_Excel_Worksheet158.xlsx"/></Relationships>
</file>

<file path=ppt/charts/_rels/chartEx2.xml.rels><?xml version="1.0" encoding="UTF-8" standalone="yes"?>
<Relationships xmlns="http://schemas.openxmlformats.org/package/2006/relationships"><Relationship Id="rId3" Type="http://schemas.microsoft.com/office/2011/relationships/chartColorStyle" Target="colors19.xml"/><Relationship Id="rId2" Type="http://schemas.microsoft.com/office/2011/relationships/chartStyle" Target="style19.xml"/><Relationship Id="rId1" Type="http://schemas.openxmlformats.org/officeDocument/2006/relationships/package" Target="../embeddings/Microsoft_Excel_Worksheet19.xlsx"/></Relationships>
</file>

<file path=ppt/charts/_rels/chartEx20.xml.rels><?xml version="1.0" encoding="UTF-8" standalone="yes"?>
<Relationships xmlns="http://schemas.openxmlformats.org/package/2006/relationships"><Relationship Id="rId3" Type="http://schemas.microsoft.com/office/2011/relationships/chartColorStyle" Target="colors159.xml"/><Relationship Id="rId2" Type="http://schemas.microsoft.com/office/2011/relationships/chartStyle" Target="style159.xml"/><Relationship Id="rId1" Type="http://schemas.openxmlformats.org/officeDocument/2006/relationships/package" Target="../embeddings/Microsoft_Excel_Worksheet159.xlsx"/></Relationships>
</file>

<file path=ppt/charts/_rels/chartEx21.xml.rels><?xml version="1.0" encoding="UTF-8" standalone="yes"?>
<Relationships xmlns="http://schemas.openxmlformats.org/package/2006/relationships"><Relationship Id="rId3" Type="http://schemas.microsoft.com/office/2011/relationships/chartColorStyle" Target="colors166.xml"/><Relationship Id="rId2" Type="http://schemas.microsoft.com/office/2011/relationships/chartStyle" Target="style166.xml"/><Relationship Id="rId1" Type="http://schemas.openxmlformats.org/officeDocument/2006/relationships/package" Target="../embeddings/Microsoft_Excel_Worksheet177.xlsx"/></Relationships>
</file>

<file path=ppt/charts/_rels/chartEx22.xml.rels><?xml version="1.0" encoding="UTF-8" standalone="yes"?>
<Relationships xmlns="http://schemas.openxmlformats.org/package/2006/relationships"><Relationship Id="rId3" Type="http://schemas.microsoft.com/office/2011/relationships/chartColorStyle" Target="colors167.xml"/><Relationship Id="rId2" Type="http://schemas.microsoft.com/office/2011/relationships/chartStyle" Target="style167.xml"/><Relationship Id="rId1" Type="http://schemas.openxmlformats.org/officeDocument/2006/relationships/package" Target="../embeddings/Microsoft_Excel_Worksheet179.xlsx"/></Relationships>
</file>

<file path=ppt/charts/_rels/chartEx23.xml.rels><?xml version="1.0" encoding="UTF-8" standalone="yes"?>
<Relationships xmlns="http://schemas.openxmlformats.org/package/2006/relationships"><Relationship Id="rId3" Type="http://schemas.microsoft.com/office/2011/relationships/chartColorStyle" Target="colors181.xml"/><Relationship Id="rId2" Type="http://schemas.microsoft.com/office/2011/relationships/chartStyle" Target="style181.xml"/><Relationship Id="rId1" Type="http://schemas.openxmlformats.org/officeDocument/2006/relationships/package" Target="../embeddings/Microsoft_Excel_Worksheet205.xlsx"/></Relationships>
</file>

<file path=ppt/charts/_rels/chartEx24.xml.rels><?xml version="1.0" encoding="UTF-8" standalone="yes"?>
<Relationships xmlns="http://schemas.openxmlformats.org/package/2006/relationships"><Relationship Id="rId3" Type="http://schemas.microsoft.com/office/2011/relationships/chartColorStyle" Target="colors182.xml"/><Relationship Id="rId2" Type="http://schemas.microsoft.com/office/2011/relationships/chartStyle" Target="style182.xml"/><Relationship Id="rId1" Type="http://schemas.openxmlformats.org/officeDocument/2006/relationships/package" Target="../embeddings/Microsoft_Excel_Worksheet206.xlsx"/></Relationships>
</file>

<file path=ppt/charts/_rels/chartEx25.xml.rels><?xml version="1.0" encoding="UTF-8" standalone="yes"?>
<Relationships xmlns="http://schemas.openxmlformats.org/package/2006/relationships"><Relationship Id="rId3" Type="http://schemas.microsoft.com/office/2011/relationships/chartColorStyle" Target="colors184.xml"/><Relationship Id="rId2" Type="http://schemas.microsoft.com/office/2011/relationships/chartStyle" Target="style184.xml"/><Relationship Id="rId1" Type="http://schemas.openxmlformats.org/officeDocument/2006/relationships/package" Target="../embeddings/Microsoft_Excel_Worksheet208.xlsx"/></Relationships>
</file>

<file path=ppt/charts/_rels/chartEx26.xml.rels><?xml version="1.0" encoding="UTF-8" standalone="yes"?>
<Relationships xmlns="http://schemas.openxmlformats.org/package/2006/relationships"><Relationship Id="rId3" Type="http://schemas.microsoft.com/office/2011/relationships/chartColorStyle" Target="colors187.xml"/><Relationship Id="rId2" Type="http://schemas.microsoft.com/office/2011/relationships/chartStyle" Target="style187.xml"/><Relationship Id="rId1" Type="http://schemas.openxmlformats.org/officeDocument/2006/relationships/package" Target="../embeddings/Microsoft_Excel_Worksheet211.xlsx"/></Relationships>
</file>

<file path=ppt/charts/_rels/chartEx27.xml.rels><?xml version="1.0" encoding="UTF-8" standalone="yes"?>
<Relationships xmlns="http://schemas.openxmlformats.org/package/2006/relationships"><Relationship Id="rId3" Type="http://schemas.microsoft.com/office/2011/relationships/chartColorStyle" Target="colors189.xml"/><Relationship Id="rId2" Type="http://schemas.microsoft.com/office/2011/relationships/chartStyle" Target="style189.xml"/><Relationship Id="rId1" Type="http://schemas.openxmlformats.org/officeDocument/2006/relationships/package" Target="../embeddings/Microsoft_Excel_Worksheet213.xlsx"/></Relationships>
</file>

<file path=ppt/charts/_rels/chartEx28.xml.rels><?xml version="1.0" encoding="UTF-8" standalone="yes"?>
<Relationships xmlns="http://schemas.openxmlformats.org/package/2006/relationships"><Relationship Id="rId3" Type="http://schemas.microsoft.com/office/2011/relationships/chartColorStyle" Target="colors191.xml"/><Relationship Id="rId2" Type="http://schemas.microsoft.com/office/2011/relationships/chartStyle" Target="style191.xml"/><Relationship Id="rId1" Type="http://schemas.openxmlformats.org/officeDocument/2006/relationships/package" Target="../embeddings/Microsoft_Excel_Worksheet215.xlsx"/></Relationships>
</file>

<file path=ppt/charts/_rels/chartEx29.xml.rels><?xml version="1.0" encoding="UTF-8" standalone="yes"?>
<Relationships xmlns="http://schemas.openxmlformats.org/package/2006/relationships"><Relationship Id="rId3" Type="http://schemas.microsoft.com/office/2011/relationships/chartColorStyle" Target="colors193.xml"/><Relationship Id="rId2" Type="http://schemas.microsoft.com/office/2011/relationships/chartStyle" Target="style193.xml"/><Relationship Id="rId1" Type="http://schemas.openxmlformats.org/officeDocument/2006/relationships/package" Target="../embeddings/Microsoft_Excel_Worksheet217.xlsx"/></Relationships>
</file>

<file path=ppt/charts/_rels/chartEx3.xml.rels><?xml version="1.0" encoding="UTF-8" standalone="yes"?>
<Relationships xmlns="http://schemas.openxmlformats.org/package/2006/relationships"><Relationship Id="rId3" Type="http://schemas.microsoft.com/office/2011/relationships/chartColorStyle" Target="colors20.xml"/><Relationship Id="rId2" Type="http://schemas.microsoft.com/office/2011/relationships/chartStyle" Target="style20.xml"/><Relationship Id="rId1" Type="http://schemas.openxmlformats.org/officeDocument/2006/relationships/package" Target="../embeddings/Microsoft_Excel_Worksheet20.xlsx"/></Relationships>
</file>

<file path=ppt/charts/_rels/chartEx30.xml.rels><?xml version="1.0" encoding="UTF-8" standalone="yes"?>
<Relationships xmlns="http://schemas.openxmlformats.org/package/2006/relationships"><Relationship Id="rId3" Type="http://schemas.microsoft.com/office/2011/relationships/chartColorStyle" Target="colors194.xml"/><Relationship Id="rId2" Type="http://schemas.microsoft.com/office/2011/relationships/chartStyle" Target="style194.xml"/><Relationship Id="rId1" Type="http://schemas.openxmlformats.org/officeDocument/2006/relationships/package" Target="../embeddings/Microsoft_Excel_Worksheet218.xlsx"/></Relationships>
</file>

<file path=ppt/charts/_rels/chartEx31.xml.rels><?xml version="1.0" encoding="UTF-8" standalone="yes"?>
<Relationships xmlns="http://schemas.openxmlformats.org/package/2006/relationships"><Relationship Id="rId3" Type="http://schemas.microsoft.com/office/2011/relationships/chartColorStyle" Target="colors196.xml"/><Relationship Id="rId2" Type="http://schemas.microsoft.com/office/2011/relationships/chartStyle" Target="style196.xml"/><Relationship Id="rId1" Type="http://schemas.openxmlformats.org/officeDocument/2006/relationships/package" Target="../embeddings/Microsoft_Excel_Worksheet220.xlsx"/></Relationships>
</file>

<file path=ppt/charts/_rels/chartEx32.xml.rels><?xml version="1.0" encoding="UTF-8" standalone="yes"?>
<Relationships xmlns="http://schemas.openxmlformats.org/package/2006/relationships"><Relationship Id="rId3" Type="http://schemas.microsoft.com/office/2011/relationships/chartColorStyle" Target="colors198.xml"/><Relationship Id="rId2" Type="http://schemas.microsoft.com/office/2011/relationships/chartStyle" Target="style198.xml"/><Relationship Id="rId1" Type="http://schemas.openxmlformats.org/officeDocument/2006/relationships/package" Target="../embeddings/Microsoft_Excel_Worksheet222.xlsx"/></Relationships>
</file>

<file path=ppt/charts/_rels/chartEx33.xml.rels><?xml version="1.0" encoding="UTF-8" standalone="yes"?>
<Relationships xmlns="http://schemas.openxmlformats.org/package/2006/relationships"><Relationship Id="rId3" Type="http://schemas.microsoft.com/office/2011/relationships/chartColorStyle" Target="colors200.xml"/><Relationship Id="rId2" Type="http://schemas.microsoft.com/office/2011/relationships/chartStyle" Target="style200.xml"/><Relationship Id="rId1" Type="http://schemas.openxmlformats.org/officeDocument/2006/relationships/package" Target="../embeddings/Microsoft_Excel_Worksheet224.xlsx"/></Relationships>
</file>

<file path=ppt/charts/_rels/chartEx34.xml.rels><?xml version="1.0" encoding="UTF-8" standalone="yes"?>
<Relationships xmlns="http://schemas.openxmlformats.org/package/2006/relationships"><Relationship Id="rId3" Type="http://schemas.microsoft.com/office/2011/relationships/chartColorStyle" Target="colors202.xml"/><Relationship Id="rId2" Type="http://schemas.microsoft.com/office/2011/relationships/chartStyle" Target="style202.xml"/><Relationship Id="rId1" Type="http://schemas.openxmlformats.org/officeDocument/2006/relationships/package" Target="../embeddings/Microsoft_Excel_Worksheet226.xlsx"/></Relationships>
</file>

<file path=ppt/charts/_rels/chartEx35.xml.rels><?xml version="1.0" encoding="UTF-8" standalone="yes"?>
<Relationships xmlns="http://schemas.openxmlformats.org/package/2006/relationships"><Relationship Id="rId3" Type="http://schemas.microsoft.com/office/2011/relationships/chartColorStyle" Target="colors204.xml"/><Relationship Id="rId2" Type="http://schemas.microsoft.com/office/2011/relationships/chartStyle" Target="style204.xml"/><Relationship Id="rId1" Type="http://schemas.openxmlformats.org/officeDocument/2006/relationships/package" Target="../embeddings/Microsoft_Excel_Worksheet228.xlsx"/></Relationships>
</file>

<file path=ppt/charts/_rels/chartEx36.xml.rels><?xml version="1.0" encoding="UTF-8" standalone="yes"?>
<Relationships xmlns="http://schemas.openxmlformats.org/package/2006/relationships"><Relationship Id="rId3" Type="http://schemas.microsoft.com/office/2011/relationships/chartColorStyle" Target="colors206.xml"/><Relationship Id="rId2" Type="http://schemas.microsoft.com/office/2011/relationships/chartStyle" Target="style206.xml"/><Relationship Id="rId1" Type="http://schemas.openxmlformats.org/officeDocument/2006/relationships/package" Target="../embeddings/Microsoft_Excel_Worksheet230.xlsx"/></Relationships>
</file>

<file path=ppt/charts/_rels/chartEx37.xml.rels><?xml version="1.0" encoding="UTF-8" standalone="yes"?>
<Relationships xmlns="http://schemas.openxmlformats.org/package/2006/relationships"><Relationship Id="rId3" Type="http://schemas.microsoft.com/office/2011/relationships/chartColorStyle" Target="colors208.xml"/><Relationship Id="rId2" Type="http://schemas.microsoft.com/office/2011/relationships/chartStyle" Target="style208.xml"/><Relationship Id="rId1" Type="http://schemas.openxmlformats.org/officeDocument/2006/relationships/package" Target="../embeddings/Microsoft_Excel_Worksheet232.xlsx"/></Relationships>
</file>

<file path=ppt/charts/_rels/chartEx38.xml.rels><?xml version="1.0" encoding="UTF-8" standalone="yes"?>
<Relationships xmlns="http://schemas.openxmlformats.org/package/2006/relationships"><Relationship Id="rId3" Type="http://schemas.microsoft.com/office/2011/relationships/chartColorStyle" Target="colors210.xml"/><Relationship Id="rId2" Type="http://schemas.microsoft.com/office/2011/relationships/chartStyle" Target="style210.xml"/><Relationship Id="rId1" Type="http://schemas.openxmlformats.org/officeDocument/2006/relationships/package" Target="../embeddings/Microsoft_Excel_Worksheet234.xlsx"/></Relationships>
</file>

<file path=ppt/charts/_rels/chartEx39.xml.rels><?xml version="1.0" encoding="UTF-8" standalone="yes"?>
<Relationships xmlns="http://schemas.openxmlformats.org/package/2006/relationships"><Relationship Id="rId3" Type="http://schemas.microsoft.com/office/2011/relationships/chartColorStyle" Target="colors212.xml"/><Relationship Id="rId2" Type="http://schemas.microsoft.com/office/2011/relationships/chartStyle" Target="style212.xml"/><Relationship Id="rId1" Type="http://schemas.openxmlformats.org/officeDocument/2006/relationships/package" Target="../embeddings/Microsoft_Excel_Worksheet236.xlsx"/></Relationships>
</file>

<file path=ppt/charts/_rels/chartEx4.xml.rels><?xml version="1.0" encoding="UTF-8" standalone="yes"?>
<Relationships xmlns="http://schemas.openxmlformats.org/package/2006/relationships"><Relationship Id="rId3" Type="http://schemas.microsoft.com/office/2011/relationships/chartColorStyle" Target="colors22.xml"/><Relationship Id="rId2" Type="http://schemas.microsoft.com/office/2011/relationships/chartStyle" Target="style22.xml"/><Relationship Id="rId1" Type="http://schemas.openxmlformats.org/officeDocument/2006/relationships/package" Target="../embeddings/Microsoft_Excel_Worksheet22.xlsx"/></Relationships>
</file>

<file path=ppt/charts/_rels/chartEx5.xml.rels><?xml version="1.0" encoding="UTF-8" standalone="yes"?>
<Relationships xmlns="http://schemas.openxmlformats.org/package/2006/relationships"><Relationship Id="rId3" Type="http://schemas.microsoft.com/office/2011/relationships/chartColorStyle" Target="colors24.xml"/><Relationship Id="rId2" Type="http://schemas.microsoft.com/office/2011/relationships/chartStyle" Target="style24.xml"/><Relationship Id="rId1" Type="http://schemas.openxmlformats.org/officeDocument/2006/relationships/package" Target="../embeddings/Microsoft_Excel_Worksheet24.xlsx"/></Relationships>
</file>

<file path=ppt/charts/_rels/chartEx6.xml.rels><?xml version="1.0" encoding="UTF-8" standalone="yes"?>
<Relationships xmlns="http://schemas.openxmlformats.org/package/2006/relationships"><Relationship Id="rId3" Type="http://schemas.microsoft.com/office/2011/relationships/chartColorStyle" Target="colors39.xml"/><Relationship Id="rId2" Type="http://schemas.microsoft.com/office/2011/relationships/chartStyle" Target="style39.xml"/><Relationship Id="rId1" Type="http://schemas.openxmlformats.org/officeDocument/2006/relationships/package" Target="../embeddings/Microsoft_Excel_Worksheet39.xlsx"/></Relationships>
</file>

<file path=ppt/charts/_rels/chartEx7.xml.rels><?xml version="1.0" encoding="UTF-8" standalone="yes"?>
<Relationships xmlns="http://schemas.openxmlformats.org/package/2006/relationships"><Relationship Id="rId3" Type="http://schemas.microsoft.com/office/2011/relationships/chartColorStyle" Target="colors43.xml"/><Relationship Id="rId2" Type="http://schemas.microsoft.com/office/2011/relationships/chartStyle" Target="style43.xml"/><Relationship Id="rId1" Type="http://schemas.openxmlformats.org/officeDocument/2006/relationships/package" Target="../embeddings/Microsoft_Excel_Worksheet43.xlsx"/></Relationships>
</file>

<file path=ppt/charts/_rels/chartEx8.xml.rels><?xml version="1.0" encoding="UTF-8" standalone="yes"?>
<Relationships xmlns="http://schemas.openxmlformats.org/package/2006/relationships"><Relationship Id="rId3" Type="http://schemas.microsoft.com/office/2011/relationships/chartColorStyle" Target="colors44.xml"/><Relationship Id="rId2" Type="http://schemas.microsoft.com/office/2011/relationships/chartStyle" Target="style44.xml"/><Relationship Id="rId1" Type="http://schemas.openxmlformats.org/officeDocument/2006/relationships/package" Target="../embeddings/Microsoft_Excel_Worksheet44.xlsx"/></Relationships>
</file>

<file path=ppt/charts/_rels/chartEx9.xml.rels><?xml version="1.0" encoding="UTF-8" standalone="yes"?>
<Relationships xmlns="http://schemas.openxmlformats.org/package/2006/relationships"><Relationship Id="rId3" Type="http://schemas.microsoft.com/office/2011/relationships/chartColorStyle" Target="colors45.xml"/><Relationship Id="rId2" Type="http://schemas.microsoft.com/office/2011/relationships/chartStyle" Target="style45.xml"/><Relationship Id="rId1" Type="http://schemas.openxmlformats.org/officeDocument/2006/relationships/package" Target="../embeddings/Microsoft_Excel_Worksheet4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C6A-4A91-A042-F509136359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60-482E-BF90-BC3B6B5D5E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60-482E-BF90-BC3B6B5D5EC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F60-482E-BF90-BC3B6B5D5E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23673135"/>
        <c:axId val="323673615"/>
      </c:barChart>
      <c:catAx>
        <c:axId val="3236731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615"/>
        <c:crosses val="autoZero"/>
        <c:auto val="1"/>
        <c:lblAlgn val="ctr"/>
        <c:lblOffset val="100"/>
        <c:noMultiLvlLbl val="0"/>
      </c:catAx>
      <c:valAx>
        <c:axId val="3236736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1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54-4510-894C-1FF0F46F075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654-4510-894C-1FF0F46F07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tickLblSkip val="1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54-4510-894C-1FF0F46F075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654-4510-894C-1FF0F46F07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tickLblSkip val="1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3D-4909-981D-9BA4AAA4C53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93D-4909-981D-9BA4AAA4C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54-4510-894C-1FF0F46F075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654-4510-894C-1FF0F46F07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tickLblSkip val="1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3D-4909-981D-9BA4AAA4C53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93D-4909-981D-9BA4AAA4C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3D-4909-981D-9BA4AAA4C53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93D-4909-981D-9BA4AAA4C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B9-4834-9027-19BE953840C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3B9-4834-9027-19BE953840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3D-4909-981D-9BA4AAA4C53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93D-4909-981D-9BA4AAA4C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66-45C0-A1A4-E55E949400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66-45C0-A1A4-E55E949400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7F9-45BD-B03A-DA4A4650080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7F9-45BD-B03A-DA4A4650080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7F9-45BD-B03A-DA4A465008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60-482E-BF90-BC3B6B5D5E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60-482E-BF90-BC3B6B5D5EC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F60-482E-BF90-BC3B6B5D5E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23673135"/>
        <c:axId val="323673615"/>
      </c:barChart>
      <c:catAx>
        <c:axId val="3236731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615"/>
        <c:crosses val="autoZero"/>
        <c:auto val="1"/>
        <c:lblAlgn val="ctr"/>
        <c:lblOffset val="100"/>
        <c:noMultiLvlLbl val="0"/>
      </c:catAx>
      <c:valAx>
        <c:axId val="323673615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1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67-43FD-A754-35F4964E79D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D67-43FD-A754-35F4964E79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tickLblSkip val="1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7F9-45BD-B03A-DA4A4650080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7F9-45BD-B03A-DA4A4650080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7F9-45BD-B03A-DA4A465008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67-43FD-A754-35F4964E79D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D67-43FD-A754-35F4964E79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7F9-45BD-B03A-DA4A4650080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7F9-45BD-B03A-DA4A4650080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7F9-45BD-B03A-DA4A465008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67-43FD-A754-35F4964E79D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D67-43FD-A754-35F4964E79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22-4069-BCDE-A66FBE354F9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22-4069-BCDE-A66FBE354F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tickLblSkip val="1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63E-415D-BE1B-5E2CF0BFF77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63E-415D-BE1B-5E2CF0BFF77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63E-415D-BE1B-5E2CF0BFF7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95011600"/>
        <c:axId val="595013040"/>
      </c:lineChart>
      <c:catAx>
        <c:axId val="595011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5013040"/>
        <c:crosses val="autoZero"/>
        <c:auto val="1"/>
        <c:lblAlgn val="ctr"/>
        <c:lblOffset val="100"/>
        <c:noMultiLvlLbl val="0"/>
      </c:catAx>
      <c:valAx>
        <c:axId val="5950130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5011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22-4069-BCDE-A66FBE354F9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22-4069-BCDE-A66FBE354F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63E-415D-BE1B-5E2CF0BFF77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63E-415D-BE1B-5E2CF0BFF77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63E-415D-BE1B-5E2CF0BFF7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95011600"/>
        <c:axId val="595013040"/>
      </c:lineChart>
      <c:catAx>
        <c:axId val="595011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5013040"/>
        <c:crosses val="autoZero"/>
        <c:auto val="1"/>
        <c:lblAlgn val="ctr"/>
        <c:lblOffset val="100"/>
        <c:noMultiLvlLbl val="0"/>
      </c:catAx>
      <c:valAx>
        <c:axId val="5950130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5011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22-4069-BCDE-A66FBE354F9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22-4069-BCDE-A66FBE354F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9056696973319466E-2"/>
          <c:y val="1.1937085078408027E-2"/>
          <c:w val="0.88833946458497326"/>
          <c:h val="0.8153803550313918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3A6-4FBA-BE18-021E1AEFD5A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3A6-4FBA-BE18-021E1AEFD5A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3A6-4FBA-BE18-021E1AEFD5A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3A6-4FBA-BE18-021E1AEFD5A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0B-4970-8914-088B67661D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3A6-4FBA-BE18-021E1AEFD5A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3A6-4FBA-BE18-021E1AEFD5A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3A6-4FBA-BE18-021E1AEFD5A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A3A6-4FBA-BE18-021E1AEFD5A8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0B-4970-8914-088B67661D9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A3A6-4FBA-BE18-021E1AEFD5A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A3A6-4FBA-BE18-021E1AEFD5A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A3A6-4FBA-BE18-021E1AEFD5A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A3A6-4FBA-BE18-021E1AEFD5A8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0B-4970-8914-088B67661D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360843248"/>
        <c:axId val="360834128"/>
      </c:barChart>
      <c:valAx>
        <c:axId val="3608341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843248"/>
        <c:crosses val="autoZero"/>
        <c:crossBetween val="between"/>
      </c:valAx>
      <c:catAx>
        <c:axId val="36084324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83412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63E-415D-BE1B-5E2CF0BFF77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63E-415D-BE1B-5E2CF0BFF77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63E-415D-BE1B-5E2CF0BFF7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95011600"/>
        <c:axId val="595013040"/>
      </c:lineChart>
      <c:catAx>
        <c:axId val="595011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5013040"/>
        <c:crosses val="autoZero"/>
        <c:auto val="1"/>
        <c:lblAlgn val="ctr"/>
        <c:lblOffset val="100"/>
        <c:noMultiLvlLbl val="0"/>
      </c:catAx>
      <c:valAx>
        <c:axId val="5950130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5011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AE-451C-B39B-45414881B1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AE-451C-B39B-45414881B19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AE-451C-B39B-45414881B1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8AA-42A7-8D9D-122A48CE52F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8AA-42A7-8D9D-122A48CE52F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8AA-42A7-8D9D-122A48CE52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8AA-42A7-8D9D-122A48CE52F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8AA-42A7-8D9D-122A48CE52F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8AA-42A7-8D9D-122A48CE52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36D-4373-B844-B1D12E958B2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6D-4373-B844-B1D12E958B2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36D-4373-B844-B1D12E958B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281835712"/>
        <c:axId val="281832832"/>
      </c:barChart>
      <c:catAx>
        <c:axId val="2818357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1832832"/>
        <c:crosses val="autoZero"/>
        <c:auto val="1"/>
        <c:lblAlgn val="ctr"/>
        <c:lblOffset val="100"/>
        <c:noMultiLvlLbl val="0"/>
      </c:catAx>
      <c:valAx>
        <c:axId val="281832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18357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36D-4373-B844-B1D12E958B2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6D-4373-B844-B1D12E958B2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36D-4373-B844-B1D12E958B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281835712"/>
        <c:axId val="281832832"/>
      </c:barChart>
      <c:catAx>
        <c:axId val="2818357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1832832"/>
        <c:crosses val="autoZero"/>
        <c:auto val="1"/>
        <c:lblAlgn val="ctr"/>
        <c:lblOffset val="100"/>
        <c:noMultiLvlLbl val="0"/>
      </c:catAx>
      <c:valAx>
        <c:axId val="281832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18357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13-47FC-BC8B-9330B72DF2F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13-47FC-BC8B-9330B72DF2F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13-47FC-BC8B-9330B72DF2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281835712"/>
        <c:axId val="281832832"/>
      </c:barChart>
      <c:catAx>
        <c:axId val="2818357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1832832"/>
        <c:crosses val="autoZero"/>
        <c:auto val="1"/>
        <c:lblAlgn val="ctr"/>
        <c:lblOffset val="100"/>
        <c:noMultiLvlLbl val="0"/>
      </c:catAx>
      <c:valAx>
        <c:axId val="281832832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18357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AE-451C-B39B-45414881B1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5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1B-492A-B3EB-8225376AF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1B-492A-B3EB-8225376AF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A6C-4FB8-B727-2A55E62528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A6C-4FB8-B727-2A55E62528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619238336"/>
        <c:axId val="6192378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A6C-4FB8-B727-2A55E62528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9234976"/>
        <c:axId val="619218656"/>
      </c:lineChart>
      <c:catAx>
        <c:axId val="619234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18656"/>
        <c:crosses val="autoZero"/>
        <c:auto val="1"/>
        <c:lblAlgn val="ctr"/>
        <c:lblOffset val="100"/>
        <c:noMultiLvlLbl val="0"/>
      </c:catAx>
      <c:valAx>
        <c:axId val="619218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34976"/>
        <c:crosses val="autoZero"/>
        <c:crossBetween val="between"/>
      </c:valAx>
      <c:valAx>
        <c:axId val="61923785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619238336"/>
        <c:crosses val="max"/>
        <c:crossBetween val="between"/>
      </c:valAx>
      <c:catAx>
        <c:axId val="6192383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192378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5EC-4A98-801B-F976FA7322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1B-492A-B3EB-8225376AF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4D-489A-8EEE-4AEBFA11EBE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F4D-489A-8EEE-4AEBFA11EBE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F4D-489A-8EEE-4AEBFA11EB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1B-492A-B3EB-8225376AF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E37-4438-B1C9-FFA0D933F31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37-4438-B1C9-FFA0D933F31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E37-4438-B1C9-FFA0D933F31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1B-492A-B3EB-8225376AF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F11-4857-BEE3-E4D73E97840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F11-4857-BEE3-E4D73E97840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F11-4857-BEE3-E4D73E9784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1B-492A-B3EB-8225376AF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F11-4857-BEE3-E4D73E97840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F11-4857-BEE3-E4D73E97840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F11-4857-BEE3-E4D73E9784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1B-492A-B3EB-8225376AF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60-482E-BF90-BC3B6B5D5E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60-482E-BF90-BC3B6B5D5EC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F60-482E-BF90-BC3B6B5D5E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3673135"/>
        <c:axId val="323673615"/>
      </c:areaChart>
      <c:catAx>
        <c:axId val="3236731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615"/>
        <c:crosses val="autoZero"/>
        <c:auto val="1"/>
        <c:lblAlgn val="ctr"/>
        <c:lblOffset val="100"/>
        <c:noMultiLvlLbl val="0"/>
      </c:catAx>
      <c:valAx>
        <c:axId val="323673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135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B3B-4FF3-9B2F-207D01EE83E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B3B-4FF3-9B2F-207D01EE83E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B3B-4FF3-9B2F-207D01EE83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32436896"/>
        <c:axId val="632438336"/>
      </c:barChart>
      <c:catAx>
        <c:axId val="632436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2438336"/>
        <c:crosses val="autoZero"/>
        <c:auto val="1"/>
        <c:lblAlgn val="ctr"/>
        <c:lblOffset val="100"/>
        <c:noMultiLvlLbl val="0"/>
      </c:catAx>
      <c:valAx>
        <c:axId val="63243833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2436896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AA9-4A3C-898F-FED845C575FB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AA9-4A3C-898F-FED845C575FB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AA9-4A3C-898F-FED845C575F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AA9-4A3C-898F-FED845C575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23A-42A0-B96E-D966DAF4948E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23A-42A0-B96E-D966DAF4948E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23A-42A0-B96E-D966DAF494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23A-42A0-B96E-D966DAF494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64C-427A-B3EB-5418D1035D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C9C-4CEA-B320-E74AF96775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5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60-482E-BF90-BC3B6B5D5E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60-482E-BF90-BC3B6B5D5EC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F60-482E-BF90-BC3B6B5D5E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3673135"/>
        <c:axId val="323673615"/>
      </c:areaChart>
      <c:catAx>
        <c:axId val="3236731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615"/>
        <c:crosses val="autoZero"/>
        <c:auto val="1"/>
        <c:lblAlgn val="ctr"/>
        <c:lblOffset val="100"/>
        <c:noMultiLvlLbl val="0"/>
      </c:catAx>
      <c:valAx>
        <c:axId val="323673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135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4B-448E-8C4A-17466389C21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34B-448E-8C4A-17466389C21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4B-448E-8C4A-17466389C2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4B-448E-8C4A-17466389C21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34B-448E-8C4A-17466389C21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4B-448E-8C4A-17466389C2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4B-448E-8C4A-17466389C21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34B-448E-8C4A-17466389C21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4B-448E-8C4A-17466389C2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1E0-46E5-979F-73FEA693C9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60-482E-BF90-BC3B6B5D5E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60-482E-BF90-BC3B6B5D5EC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F60-482E-BF90-BC3B6B5D5E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3673135"/>
        <c:axId val="323673615"/>
      </c:areaChart>
      <c:catAx>
        <c:axId val="3236731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615"/>
        <c:crosses val="autoZero"/>
        <c:auto val="1"/>
        <c:lblAlgn val="ctr"/>
        <c:lblOffset val="100"/>
        <c:noMultiLvlLbl val="0"/>
      </c:catAx>
      <c:valAx>
        <c:axId val="323673615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3673135"/>
        <c:crosses val="autoZero"/>
        <c:crossBetween val="midCat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32-40AA-9413-65BE63A93C7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32-40AA-9413-65BE63A93C7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332-40AA-9413-65BE63A93C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32-40AA-9413-65BE63A93C7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32-40AA-9413-65BE63A93C7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332-40AA-9413-65BE63A93C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4B-448E-8C4A-17466389C21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34B-448E-8C4A-17466389C21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4B-448E-8C4A-17466389C2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F82-4C97-A226-26664513E0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8D-4E94-89FB-6144A0F3E5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5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871076807177964E-2"/>
          <c:y val="0.11168769732724461"/>
          <c:w val="0.96052508475111475"/>
          <c:h val="0.8153803550313918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24C-4943-9EF3-FB1BCB75FE3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24C-4943-9EF3-FB1BCB75FE30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24C-4943-9EF3-FB1BCB75FE3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0B-4970-8914-088B67661D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24C-4943-9EF3-FB1BCB75FE3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D24C-4943-9EF3-FB1BCB75FE30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D24C-4943-9EF3-FB1BCB75FE3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0B-4970-8914-088B67661D9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D24C-4943-9EF3-FB1BCB75FE3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D24C-4943-9EF3-FB1BCB75FE30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D24C-4943-9EF3-FB1BCB75FE3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0B-4970-8914-088B67661D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49-4E73-8449-3F0DA1B3161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49-4E73-8449-3F0DA1B3161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49-4E73-8449-3F0DA1B316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49-4E73-8449-3F0DA1B3161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49-4E73-8449-3F0DA1B3161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49-4E73-8449-3F0DA1B316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49-4E73-8449-3F0DA1B3161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49-4E73-8449-3F0DA1B3161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49-4E73-8449-3F0DA1B316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8F-4F1D-BCE2-3B31BF62E39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8F-4F1D-BCE2-3B31BF62E3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8F-4F1D-BCE2-3B31BF62E3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08F-4F1D-BCE2-3B31BF62E3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95-4C6E-B6A5-79E527839F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32-40AA-9413-65BE63A93C7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32-40AA-9413-65BE63A93C7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332-40AA-9413-65BE63A93C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FD5-4850-81DD-84E2D74C5D9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FD5-4850-81DD-84E2D74C5D9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FD5-4850-81DD-84E2D74C5D9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D5-4850-81DD-84E2D74C5D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32-40AA-9413-65BE63A93C7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32-40AA-9413-65BE63A93C7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332-40AA-9413-65BE63A93C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235-4C80-B28F-59115C4E3C1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235-4C80-B28F-59115C4E3C1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B235-4C80-B28F-59115C4E3C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B235-4C80-B28F-59115C4E3C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534-48FC-AE10-E9D8E7A7188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534-48FC-AE10-E9D8E7A7188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534-48FC-AE10-E9D8E7A718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534-48FC-AE10-E9D8E7A718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4B-448E-8C4A-17466389C21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34B-448E-8C4A-17466389C21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4B-448E-8C4A-17466389C2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F43-406F-8D6B-139D91384E66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43-406F-8D6B-139D91384E66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2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3F43-406F-8D6B-139D91384E6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0.15</c:v>
                </c:pt>
                <c:pt idx="1">
                  <c:v>0.2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F43-406F-8D6B-139D91384E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59">
          <a:noFill/>
        </a:ln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F82-4C97-A226-26664513E0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D1F-4C75-921A-487EFBB8D68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D1F-4C75-921A-487EFBB8D68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D1F-4C75-921A-487EFBB8D6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95011600"/>
        <c:axId val="595013040"/>
      </c:lineChart>
      <c:catAx>
        <c:axId val="595011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5013040"/>
        <c:crosses val="autoZero"/>
        <c:auto val="1"/>
        <c:lblAlgn val="ctr"/>
        <c:lblOffset val="100"/>
        <c:noMultiLvlLbl val="0"/>
      </c:catAx>
      <c:valAx>
        <c:axId val="5950130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5011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ACF-44A4-A491-E2B0BCFDCA0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ACF-44A4-A491-E2B0BCFDCA0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ACF-44A4-A491-E2B0BCFDCA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52C-4065-BAAC-3633E27C06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5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47-4884-A359-C5B5E010F98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047-4884-A359-C5B5E010F98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47-4884-A359-C5B5E010F9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47-4884-A359-C5B5E010F98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047-4884-A359-C5B5E010F98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47-4884-A359-C5B5E010F9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47-4884-A359-C5B5E010F98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047-4884-A359-C5B5E010F98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47-4884-A359-C5B5E010F9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45778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99-4534-A1EE-1EC7416113E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45778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A99-4534-A1EE-1EC7416113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0849008"/>
        <c:axId val="360847568"/>
      </c:radarChart>
      <c:catAx>
        <c:axId val="360849008"/>
        <c:scaling>
          <c:orientation val="minMax"/>
        </c:scaling>
        <c:delete val="0"/>
        <c:axPos val="b"/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847568"/>
        <c:crosses val="autoZero"/>
        <c:auto val="1"/>
        <c:lblAlgn val="ctr"/>
        <c:lblOffset val="100"/>
        <c:noMultiLvlLbl val="0"/>
      </c:catAx>
      <c:valAx>
        <c:axId val="360847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8490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FD-4452-BE7C-87E8518506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C9C-4539-92B5-07F1266FEFB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C9C-4539-92B5-07F1266FEFB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C9C-4539-92B5-07F1266FEF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B5-4E01-A25F-84ED340537E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CB5-4E01-A25F-84ED340537E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CB5-4E01-A25F-84ED340537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B5-4E01-A25F-84ED340537E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CB5-4E01-A25F-84ED340537E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CB5-4E01-A25F-84ED340537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86200640"/>
        <c:axId val="286198240"/>
      </c:barChart>
      <c:catAx>
        <c:axId val="286200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6CB-477E-831A-0AB8BFECF1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59-44AC-95FC-837F031FED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59-44AC-95FC-837F031FED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B15-4A93-B7E0-33974BF98C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B15-4A93-B7E0-33974BF98C9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B15-4A93-B7E0-33974BF98C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B15-4A93-B7E0-33974BF98C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B15-4A93-B7E0-33974BF98C9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B15-4A93-B7E0-33974BF98C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64-4DCB-8396-F3D1D8552C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64-4DCB-8396-F3D1D8552C4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64-4DCB-8396-F3D1D8552C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B73-43DB-93AB-E5385477926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B73-43DB-93AB-E5385477926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B73-43DB-93AB-E538547792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tockChart>
        <c:ser>
          <c:idx val="0"/>
          <c:order val="0"/>
          <c:tx>
            <c:strRef>
              <c:f>Sheet1!$B$1</c:f>
              <c:strCache>
                <c:ptCount val="1"/>
                <c:pt idx="0">
                  <c:v>Open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44</c:v>
                </c:pt>
                <c:pt idx="1">
                  <c:v>25</c:v>
                </c:pt>
                <c:pt idx="2">
                  <c:v>38</c:v>
                </c:pt>
                <c:pt idx="3">
                  <c:v>50</c:v>
                </c:pt>
                <c:pt idx="4">
                  <c:v>34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7D3-4075-95B4-D55CD7E490E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High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55</c:v>
                </c:pt>
                <c:pt idx="1">
                  <c:v>57</c:v>
                </c:pt>
                <c:pt idx="2">
                  <c:v>57</c:v>
                </c:pt>
                <c:pt idx="3">
                  <c:v>58</c:v>
                </c:pt>
                <c:pt idx="4">
                  <c:v>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7D3-4075-95B4-D55CD7E490E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Low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11</c:v>
                </c:pt>
                <c:pt idx="1">
                  <c:v>12</c:v>
                </c:pt>
                <c:pt idx="2">
                  <c:v>13</c:v>
                </c:pt>
                <c:pt idx="3">
                  <c:v>11</c:v>
                </c:pt>
                <c:pt idx="4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7D3-4075-95B4-D55CD7E490E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Close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Sheet1!$E$2:$E$6</c:f>
              <c:numCache>
                <c:formatCode>General</c:formatCode>
                <c:ptCount val="5"/>
                <c:pt idx="0">
                  <c:v>25</c:v>
                </c:pt>
                <c:pt idx="1">
                  <c:v>38</c:v>
                </c:pt>
                <c:pt idx="2">
                  <c:v>50</c:v>
                </c:pt>
                <c:pt idx="3">
                  <c:v>34</c:v>
                </c:pt>
                <c:pt idx="4">
                  <c:v>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7D3-4075-95B4-D55CD7E490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 cap="flat" cmpd="sng" algn="ctr">
              <a:solidFill>
                <a:schemeClr val="tx1">
                  <a:lumMod val="75000"/>
                  <a:lumOff val="25000"/>
                </a:schemeClr>
              </a:solidFill>
              <a:round/>
            </a:ln>
            <a:effectLst/>
          </c:spPr>
        </c:hiLowLines>
        <c:upDownBars>
          <c:gapWidth val="150"/>
          <c:upBars>
            <c:spPr>
              <a:solidFill>
                <a:schemeClr val="accent2"/>
              </a:solidFill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upBars>
          <c:downBars>
            <c:spPr>
              <a:solidFill>
                <a:schemeClr val="accent1"/>
              </a:solidFill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downBars>
        </c:upDownBars>
        <c:axId val="223203952"/>
        <c:axId val="223194832"/>
      </c:stockChart>
      <c:dateAx>
        <c:axId val="223203952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3194832"/>
        <c:crosses val="autoZero"/>
        <c:auto val="1"/>
        <c:lblOffset val="100"/>
        <c:baseTimeUnit val="months"/>
      </c:dateAx>
      <c:valAx>
        <c:axId val="223194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3203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B33-48DE-9249-BFA33FA4A9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28B-44BB-A0AF-E69A91BAF83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28B-44BB-A0AF-E69A91BAF83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28B-44BB-A0AF-E69A91BAF8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82-4F7F-97AD-3DE2F42FF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67307327"/>
        <c:axId val="567310207"/>
      </c:barChart>
      <c:catAx>
        <c:axId val="56730732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310207"/>
        <c:crosses val="autoZero"/>
        <c:auto val="1"/>
        <c:lblAlgn val="ctr"/>
        <c:lblOffset val="100"/>
        <c:noMultiLvlLbl val="0"/>
      </c:catAx>
      <c:valAx>
        <c:axId val="567310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3073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934958308874411"/>
          <c:y val="0.12567163355148306"/>
          <c:w val="0.77917345315760345"/>
          <c:h val="0.7308876592671684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CB-4530-8A80-D77B0F5AAC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CB-4530-8A80-D77B0F5AAC9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CCB-4530-8A80-D77B0F5AAC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934958308874411"/>
          <c:y val="0.12567163355148306"/>
          <c:w val="0.77917345315760345"/>
          <c:h val="0.73088765926716848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CB-4530-8A80-D77B0F5AAC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CB-4530-8A80-D77B0F5AAC9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CCB-4530-8A80-D77B0F5AAC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934958308874411"/>
          <c:y val="0.12567163355148306"/>
          <c:w val="0.77917345315760345"/>
          <c:h val="0.7308876592671684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CB-4530-8A80-D77B0F5AAC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CB-4530-8A80-D77B0F5AAC9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CCB-4530-8A80-D77B0F5AAC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82-4F7F-97AD-3DE2F42FF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67307327"/>
        <c:axId val="567310207"/>
      </c:barChart>
      <c:catAx>
        <c:axId val="56730732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310207"/>
        <c:crosses val="autoZero"/>
        <c:auto val="1"/>
        <c:lblAlgn val="ctr"/>
        <c:lblOffset val="100"/>
        <c:noMultiLvlLbl val="0"/>
      </c:catAx>
      <c:valAx>
        <c:axId val="56731020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3073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35-4B8C-8C51-D10FD6567D5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35-4B8C-8C51-D10FD6567D5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035-4B8C-8C51-D10FD6567D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35-4B8C-8C51-D10FD6567D5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35-4B8C-8C51-D10FD6567D5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035-4B8C-8C51-D10FD6567D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8BD-46FD-89E1-C5BD2F4FA5F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8BD-46FD-89E1-C5BD2F4FA5F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8BD-46FD-89E1-C5BD2F4FA5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57-46D7-BA60-E90A4D99515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757-46D7-BA60-E90A4D99515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757-46D7-BA60-E90A4D9951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7F-4062-9CFA-A31B11FD24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7F-4062-9CFA-A31B11FD2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tickLblSkip val="1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7F-4062-9CFA-A31B11FD24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7F-4062-9CFA-A31B11FD2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7F-4062-9CFA-A31B11FD24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7F-4062-9CFA-A31B11FD2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4FB-4B97-BB83-FBCE5B4C44E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A4FB-4B97-BB83-FBCE5B4C44E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4FB-4B97-BB83-FBCE5B4C44E2}"/>
              </c:ext>
            </c:extLst>
          </c:dPt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4FB-4B97-BB83-FBCE5B4C44E2}"/>
                </c:ext>
              </c:extLst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4FB-4B97-BB83-FBCE5B4C44E2}"/>
                </c:ext>
              </c:extLst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4FB-4B97-BB83-FBCE5B4C44E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82-4F7F-97AD-3DE2F42FF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45778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61A-4E6C-9A5B-FA19B8BDE31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45778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61A-4E6C-9A5B-FA19B8BDE31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0849008"/>
        <c:axId val="360847568"/>
      </c:radarChart>
      <c:catAx>
        <c:axId val="360849008"/>
        <c:scaling>
          <c:orientation val="minMax"/>
        </c:scaling>
        <c:delete val="0"/>
        <c:axPos val="b"/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847568"/>
        <c:crosses val="autoZero"/>
        <c:auto val="1"/>
        <c:lblAlgn val="ctr"/>
        <c:lblOffset val="100"/>
        <c:noMultiLvlLbl val="0"/>
      </c:catAx>
      <c:valAx>
        <c:axId val="360847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8490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871076807177964E-2"/>
          <c:y val="0.11168769732724461"/>
          <c:w val="0.96052508475111475"/>
          <c:h val="0.815380355031391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42-4E6C-943F-4046B2DC7C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42-4E6C-943F-4046B2DC7C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443437680"/>
        <c:axId val="1443438640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442-4E6C-943F-4046B2DC7C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3455920"/>
        <c:axId val="1443455440"/>
      </c:lineChart>
      <c:catAx>
        <c:axId val="144343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8640"/>
        <c:crosses val="autoZero"/>
        <c:auto val="1"/>
        <c:lblAlgn val="ctr"/>
        <c:lblOffset val="100"/>
        <c:noMultiLvlLbl val="0"/>
      </c:catAx>
      <c:valAx>
        <c:axId val="1443438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7680"/>
        <c:crosses val="autoZero"/>
        <c:crossBetween val="between"/>
        <c:majorUnit val="1"/>
      </c:valAx>
      <c:valAx>
        <c:axId val="1443455440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55920"/>
        <c:crosses val="max"/>
        <c:crossBetween val="between"/>
      </c:valAx>
      <c:catAx>
        <c:axId val="1443455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4434554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57836721380279377"/>
          <c:y val="1.3220266182657398E-2"/>
          <c:w val="0.42163278619720623"/>
          <c:h val="6.12286986438629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52-4DA5-BF8A-FA8CC27FDE5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D52-4DA5-BF8A-FA8CC27FDE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619238336"/>
        <c:axId val="6192378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D52-4DA5-BF8A-FA8CC27FDE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9234976"/>
        <c:axId val="619218656"/>
      </c:lineChart>
      <c:catAx>
        <c:axId val="619234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18656"/>
        <c:crosses val="autoZero"/>
        <c:auto val="1"/>
        <c:lblAlgn val="ctr"/>
        <c:lblOffset val="100"/>
        <c:noMultiLvlLbl val="0"/>
      </c:catAx>
      <c:valAx>
        <c:axId val="619218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34976"/>
        <c:crosses val="autoZero"/>
        <c:crossBetween val="between"/>
      </c:valAx>
      <c:valAx>
        <c:axId val="61923785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619238336"/>
        <c:crosses val="max"/>
        <c:crossBetween val="between"/>
      </c:valAx>
      <c:catAx>
        <c:axId val="6192383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192378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tockChart>
        <c:ser>
          <c:idx val="0"/>
          <c:order val="0"/>
          <c:tx>
            <c:strRef>
              <c:f>Sheet1!$B$1</c:f>
              <c:strCache>
                <c:ptCount val="1"/>
                <c:pt idx="0">
                  <c:v>Open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44</c:v>
                </c:pt>
                <c:pt idx="1">
                  <c:v>25</c:v>
                </c:pt>
                <c:pt idx="2">
                  <c:v>38</c:v>
                </c:pt>
                <c:pt idx="3">
                  <c:v>50</c:v>
                </c:pt>
                <c:pt idx="4">
                  <c:v>34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791-4B8F-B588-2FD5BF2FCB5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High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55</c:v>
                </c:pt>
                <c:pt idx="1">
                  <c:v>57</c:v>
                </c:pt>
                <c:pt idx="2">
                  <c:v>57</c:v>
                </c:pt>
                <c:pt idx="3">
                  <c:v>58</c:v>
                </c:pt>
                <c:pt idx="4">
                  <c:v>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791-4B8F-B588-2FD5BF2FCB5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Low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11</c:v>
                </c:pt>
                <c:pt idx="1">
                  <c:v>12</c:v>
                </c:pt>
                <c:pt idx="2">
                  <c:v>13</c:v>
                </c:pt>
                <c:pt idx="3">
                  <c:v>11</c:v>
                </c:pt>
                <c:pt idx="4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791-4B8F-B588-2FD5BF2FCB5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Close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Sheet1!$E$2:$E$6</c:f>
              <c:numCache>
                <c:formatCode>General</c:formatCode>
                <c:ptCount val="5"/>
                <c:pt idx="0">
                  <c:v>25</c:v>
                </c:pt>
                <c:pt idx="1">
                  <c:v>38</c:v>
                </c:pt>
                <c:pt idx="2">
                  <c:v>50</c:v>
                </c:pt>
                <c:pt idx="3">
                  <c:v>34</c:v>
                </c:pt>
                <c:pt idx="4">
                  <c:v>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791-4B8F-B588-2FD5BF2FCB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 cap="flat" cmpd="sng" algn="ctr">
              <a:solidFill>
                <a:schemeClr val="tx1">
                  <a:lumMod val="75000"/>
                  <a:lumOff val="25000"/>
                </a:schemeClr>
              </a:solidFill>
              <a:round/>
            </a:ln>
            <a:effectLst/>
          </c:spPr>
        </c:hiLowLines>
        <c:upDownBars>
          <c:gapWidth val="150"/>
          <c:upBars>
            <c:spPr>
              <a:solidFill>
                <a:schemeClr val="accent2"/>
              </a:solidFill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upBars>
          <c:downBars>
            <c:spPr>
              <a:solidFill>
                <a:schemeClr val="accent1"/>
              </a:solidFill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downBars>
        </c:upDownBars>
        <c:axId val="223203952"/>
        <c:axId val="223194832"/>
      </c:stockChart>
      <c:dateAx>
        <c:axId val="223203952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3194832"/>
        <c:crosses val="autoZero"/>
        <c:auto val="1"/>
        <c:lblOffset val="100"/>
        <c:baseTimeUnit val="months"/>
      </c:dateAx>
      <c:valAx>
        <c:axId val="223194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3203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B33-48DE-9249-BFA33FA4A9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871076807177964E-2"/>
          <c:y val="0.11168769732724461"/>
          <c:w val="0.96052508475111475"/>
          <c:h val="0.815380355031391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0B-4970-8914-088B67661D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443437680"/>
        <c:axId val="1443438640"/>
      </c:barChart>
      <c:catAx>
        <c:axId val="144343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8640"/>
        <c:crosses val="autoZero"/>
        <c:auto val="1"/>
        <c:lblAlgn val="ctr"/>
        <c:lblOffset val="100"/>
        <c:noMultiLvlLbl val="0"/>
      </c:catAx>
      <c:valAx>
        <c:axId val="1443438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7680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6847434460265651"/>
          <c:y val="1.3220266182657398E-2"/>
          <c:w val="0.23152565539734346"/>
          <c:h val="6.12286986438629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28B-44BB-A0AF-E69A91BAF83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28B-44BB-A0AF-E69A91BAF83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28B-44BB-A0AF-E69A91BAF8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82-4F7F-97AD-3DE2F42FF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67307327"/>
        <c:axId val="567310207"/>
      </c:barChart>
      <c:catAx>
        <c:axId val="56730732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310207"/>
        <c:crosses val="autoZero"/>
        <c:auto val="1"/>
        <c:lblAlgn val="ctr"/>
        <c:lblOffset val="100"/>
        <c:noMultiLvlLbl val="0"/>
      </c:catAx>
      <c:valAx>
        <c:axId val="567310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3073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934958308874411"/>
          <c:y val="0.12567163355148306"/>
          <c:w val="0.77917345315760345"/>
          <c:h val="0.7308876592671684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CB-4530-8A80-D77B0F5AAC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CB-4530-8A80-D77B0F5AAC9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CCB-4530-8A80-D77B0F5AAC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934958308874411"/>
          <c:y val="0.12567163355148306"/>
          <c:w val="0.77917345315760345"/>
          <c:h val="0.73088765926716848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CB-4530-8A80-D77B0F5AAC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CB-4530-8A80-D77B0F5AAC9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CCB-4530-8A80-D77B0F5AAC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934958308874411"/>
          <c:y val="0.12567163355148306"/>
          <c:w val="0.77917345315760345"/>
          <c:h val="0.7308876592671684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CB-4530-8A80-D77B0F5AAC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CB-4530-8A80-D77B0F5AAC9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CCB-4530-8A80-D77B0F5AAC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82-4F7F-97AD-3DE2F42FF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67307327"/>
        <c:axId val="567310207"/>
      </c:barChart>
      <c:catAx>
        <c:axId val="56730732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310207"/>
        <c:crosses val="autoZero"/>
        <c:auto val="1"/>
        <c:lblAlgn val="ctr"/>
        <c:lblOffset val="100"/>
        <c:noMultiLvlLbl val="0"/>
      </c:catAx>
      <c:valAx>
        <c:axId val="56731020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3073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35-4B8C-8C51-D10FD6567D5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35-4B8C-8C51-D10FD6567D5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035-4B8C-8C51-D10FD6567D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35-4B8C-8C51-D10FD6567D5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35-4B8C-8C51-D10FD6567D5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035-4B8C-8C51-D10FD6567D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57-46D7-BA60-E90A4D99515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757-46D7-BA60-E90A4D99515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757-46D7-BA60-E90A4D9951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7F-4062-9CFA-A31B11FD24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7F-4062-9CFA-A31B11FD2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tickLblSkip val="1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871076807177964E-2"/>
          <c:y val="0.11168769732724461"/>
          <c:w val="0.96052508475111475"/>
          <c:h val="0.815380355031391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0B-4970-8914-088B67661D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0B-4970-8914-088B67661D9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0B-4970-8914-088B67661D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443437680"/>
        <c:axId val="1443438640"/>
      </c:barChart>
      <c:catAx>
        <c:axId val="144343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8640"/>
        <c:crosses val="autoZero"/>
        <c:auto val="1"/>
        <c:lblAlgn val="ctr"/>
        <c:lblOffset val="100"/>
        <c:noMultiLvlLbl val="0"/>
      </c:catAx>
      <c:valAx>
        <c:axId val="1443438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7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6847434460265651"/>
          <c:y val="1.3220266182657398E-2"/>
          <c:w val="0.23152565539734346"/>
          <c:h val="6.12286986438629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7F-4062-9CFA-A31B11FD24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7F-4062-9CFA-A31B11FD2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7F-4062-9CFA-A31B11FD24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7F-4062-9CFA-A31B11FD2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noMultiLvlLbl val="1"/>
      </c:catAx>
      <c:valAx>
        <c:axId val="61928249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4FB-4B97-BB83-FBCE5B4C44E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A4FB-4B97-BB83-FBCE5B4C44E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4FB-4B97-BB83-FBCE5B4C44E2}"/>
              </c:ext>
            </c:extLst>
          </c:dPt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4FB-4B97-BB83-FBCE5B4C44E2}"/>
                </c:ext>
              </c:extLst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4FB-4B97-BB83-FBCE5B4C44E2}"/>
                </c:ext>
              </c:extLst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4FB-4B97-BB83-FBCE5B4C44E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82-4F7F-97AD-3DE2F42FF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45778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61A-4E6C-9A5B-FA19B8BDE31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45778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61A-4E6C-9A5B-FA19B8BDE31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0849008"/>
        <c:axId val="360847568"/>
      </c:radarChart>
      <c:catAx>
        <c:axId val="360849008"/>
        <c:scaling>
          <c:orientation val="minMax"/>
        </c:scaling>
        <c:delete val="0"/>
        <c:axPos val="b"/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847568"/>
        <c:crosses val="autoZero"/>
        <c:auto val="1"/>
        <c:lblAlgn val="ctr"/>
        <c:lblOffset val="100"/>
        <c:noMultiLvlLbl val="0"/>
      </c:catAx>
      <c:valAx>
        <c:axId val="360847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8490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871076807177964E-2"/>
          <c:y val="0.11168769732724461"/>
          <c:w val="0.96052508475111475"/>
          <c:h val="0.815380355031391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1F7-4691-806C-4DFC5C3037A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1F7-4691-806C-4DFC5C3037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443437680"/>
        <c:axId val="1443438640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1F7-4691-806C-4DFC5C3037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3455920"/>
        <c:axId val="1443455440"/>
      </c:lineChart>
      <c:catAx>
        <c:axId val="144343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8640"/>
        <c:crosses val="autoZero"/>
        <c:auto val="1"/>
        <c:lblAlgn val="ctr"/>
        <c:lblOffset val="100"/>
        <c:noMultiLvlLbl val="0"/>
      </c:catAx>
      <c:valAx>
        <c:axId val="1443438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7680"/>
        <c:crosses val="autoZero"/>
        <c:crossBetween val="between"/>
        <c:majorUnit val="1"/>
      </c:valAx>
      <c:valAx>
        <c:axId val="1443455440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55920"/>
        <c:crosses val="max"/>
        <c:crossBetween val="between"/>
      </c:valAx>
      <c:catAx>
        <c:axId val="1443455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4434554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57836721380279377"/>
          <c:y val="1.3220266182657398E-2"/>
          <c:w val="0.42163278619720623"/>
          <c:h val="6.12286986438629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52-4DA5-BF8A-FA8CC27FDE5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D52-4DA5-BF8A-FA8CC27FDE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619238336"/>
        <c:axId val="6192378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D52-4DA5-BF8A-FA8CC27FDE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19234976"/>
        <c:axId val="619218656"/>
      </c:lineChart>
      <c:catAx>
        <c:axId val="619234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18656"/>
        <c:crosses val="autoZero"/>
        <c:auto val="1"/>
        <c:lblAlgn val="ctr"/>
        <c:lblOffset val="100"/>
        <c:noMultiLvlLbl val="0"/>
      </c:catAx>
      <c:valAx>
        <c:axId val="619218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34976"/>
        <c:crosses val="autoZero"/>
        <c:crossBetween val="between"/>
      </c:valAx>
      <c:valAx>
        <c:axId val="61923785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619238336"/>
        <c:crosses val="max"/>
        <c:crossBetween val="between"/>
      </c:valAx>
      <c:catAx>
        <c:axId val="6192383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192378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tockChart>
        <c:ser>
          <c:idx val="0"/>
          <c:order val="0"/>
          <c:tx>
            <c:strRef>
              <c:f>Sheet1!$B$1</c:f>
              <c:strCache>
                <c:ptCount val="1"/>
                <c:pt idx="0">
                  <c:v>Open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44</c:v>
                </c:pt>
                <c:pt idx="1">
                  <c:v>25</c:v>
                </c:pt>
                <c:pt idx="2">
                  <c:v>38</c:v>
                </c:pt>
                <c:pt idx="3">
                  <c:v>50</c:v>
                </c:pt>
                <c:pt idx="4">
                  <c:v>34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791-4B8F-B588-2FD5BF2FCB5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High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55</c:v>
                </c:pt>
                <c:pt idx="1">
                  <c:v>57</c:v>
                </c:pt>
                <c:pt idx="2">
                  <c:v>57</c:v>
                </c:pt>
                <c:pt idx="3">
                  <c:v>58</c:v>
                </c:pt>
                <c:pt idx="4">
                  <c:v>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791-4B8F-B588-2FD5BF2FCB5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Low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11</c:v>
                </c:pt>
                <c:pt idx="1">
                  <c:v>12</c:v>
                </c:pt>
                <c:pt idx="2">
                  <c:v>13</c:v>
                </c:pt>
                <c:pt idx="3">
                  <c:v>11</c:v>
                </c:pt>
                <c:pt idx="4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791-4B8F-B588-2FD5BF2FCB5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Close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Sheet1!$E$2:$E$6</c:f>
              <c:numCache>
                <c:formatCode>General</c:formatCode>
                <c:ptCount val="5"/>
                <c:pt idx="0">
                  <c:v>25</c:v>
                </c:pt>
                <c:pt idx="1">
                  <c:v>38</c:v>
                </c:pt>
                <c:pt idx="2">
                  <c:v>50</c:v>
                </c:pt>
                <c:pt idx="3">
                  <c:v>34</c:v>
                </c:pt>
                <c:pt idx="4">
                  <c:v>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791-4B8F-B588-2FD5BF2FCB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 cap="flat" cmpd="sng" algn="ctr">
              <a:solidFill>
                <a:schemeClr val="tx1">
                  <a:lumMod val="75000"/>
                  <a:lumOff val="25000"/>
                </a:schemeClr>
              </a:solidFill>
              <a:round/>
            </a:ln>
            <a:effectLst/>
          </c:spPr>
        </c:hiLowLines>
        <c:upDownBars>
          <c:gapWidth val="150"/>
          <c:upBars>
            <c:spPr>
              <a:solidFill>
                <a:schemeClr val="accent2"/>
              </a:solidFill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upBars>
          <c:downBars>
            <c:spPr>
              <a:solidFill>
                <a:schemeClr val="accent1"/>
              </a:solidFill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downBars>
        </c:upDownBars>
        <c:axId val="223203952"/>
        <c:axId val="223194832"/>
      </c:stockChart>
      <c:dateAx>
        <c:axId val="223203952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3194832"/>
        <c:crosses val="autoZero"/>
        <c:auto val="1"/>
        <c:lblOffset val="100"/>
        <c:baseTimeUnit val="months"/>
      </c:dateAx>
      <c:valAx>
        <c:axId val="223194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3203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noFill/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1B-492A-B3EB-8225376AF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B95-4144-A7E1-9F4FA54DE8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B95-4144-A7E1-9F4FA54DE8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871076807177964E-2"/>
          <c:y val="0.11168769732724461"/>
          <c:w val="0.96052508475111475"/>
          <c:h val="0.8153803550313918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0B-4970-8914-088B67661D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0B-4970-8914-088B67661D9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0B-4970-8914-088B67661D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43437680"/>
        <c:axId val="1443438640"/>
      </c:barChart>
      <c:catAx>
        <c:axId val="144343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8640"/>
        <c:crosses val="autoZero"/>
        <c:auto val="1"/>
        <c:lblAlgn val="ctr"/>
        <c:lblOffset val="100"/>
        <c:noMultiLvlLbl val="0"/>
      </c:catAx>
      <c:valAx>
        <c:axId val="1443438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7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6847434460265651"/>
          <c:y val="1.3220266182657398E-2"/>
          <c:w val="0.23138301639536535"/>
          <c:h val="5.493666789868210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7EF-4A0B-9668-978582F6C2D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7EF-4A0B-9668-978582F6C2D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EF-4A0B-9668-978582F6C2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</c:v>
                </c:pt>
                <c:pt idx="3">
                  <c:v>4.5</c:v>
                </c:pt>
                <c:pt idx="4">
                  <c:v>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B95-4144-A7E1-9F4FA54DE8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224304"/>
        <c:axId val="444227664"/>
      </c:line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8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7EF-4A0B-9668-978582F6C2D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7EF-4A0B-9668-978582F6C2D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EF-4A0B-9668-978582F6C2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7EF-4A0B-9668-978582F6C2D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7EF-4A0B-9668-978582F6C2D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EF-4A0B-9668-978582F6C2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BF5-4EAD-85CC-ACB5E6DDED2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BF5-4EAD-85CC-ACB5E6DDED2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BF5-4EAD-85CC-ACB5E6DDED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BF5-4EAD-85CC-ACB5E6DDED2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BF5-4EAD-85CC-ACB5E6DDED2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BF5-4EAD-85CC-ACB5E6DDED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113-4D23-B8D6-64A93375C5A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113-4D23-B8D6-64A93375C5A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113-4D23-B8D6-64A93375C5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7EF-4A0B-9668-978582F6C2D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7EF-4A0B-9668-978582F6C2D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EF-4A0B-9668-978582F6C2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D5B-4084-A83E-ECEE283B4C9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D5B-4084-A83E-ECEE283B4C9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D5B-4084-A83E-ECEE283B4C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73450015"/>
        <c:axId val="573459135"/>
      </c:lineChart>
      <c:catAx>
        <c:axId val="5734500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9135"/>
        <c:crosses val="autoZero"/>
        <c:auto val="1"/>
        <c:lblAlgn val="ctr"/>
        <c:lblOffset val="100"/>
        <c:noMultiLvlLbl val="0"/>
      </c:catAx>
      <c:valAx>
        <c:axId val="573459135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3450015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5EC-4A98-801B-F976FA7322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871076807177964E-2"/>
          <c:y val="0.11168769732724461"/>
          <c:w val="0.96052508475111475"/>
          <c:h val="0.81538035503139183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0B-4970-8914-088B67661D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0B-4970-8914-088B67661D9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0B-4970-8914-088B67661D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43437680"/>
        <c:axId val="1443438640"/>
      </c:barChart>
      <c:catAx>
        <c:axId val="144343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8640"/>
        <c:crosses val="autoZero"/>
        <c:auto val="1"/>
        <c:lblAlgn val="ctr"/>
        <c:lblOffset val="100"/>
        <c:noMultiLvlLbl val="0"/>
      </c:catAx>
      <c:valAx>
        <c:axId val="144343864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768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6847434460265651"/>
          <c:y val="1.3220266182657398E-2"/>
          <c:w val="0.23138301639536535"/>
          <c:h val="5.493666789868210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91-48D9-B57E-D31E7201D8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59-45A3-867E-15C6EE7FB4F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59-45A3-867E-15C6EE7FB4F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59-45A3-867E-15C6EE7FB4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23-467C-BDC2-A51C3B564C7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223-467C-BDC2-A51C3B564C7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223-467C-BDC2-A51C3B564C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ABD-41CD-8883-8ABF92A9B7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ABD-41CD-8883-8ABF92A9B7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ABD-41CD-8883-8ABF92A9B7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631-4396-80CC-000BDD8A076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631-4396-80CC-000BDD8A076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631-4396-80CC-000BDD8A07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EC-4D3B-AAD9-B280FEFAF56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EC-4D3B-AAD9-B280FEFAF56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BEC-4D3B-AAD9-B280FEFAF5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5C-41D7-B67E-B0D709C95D9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5C-41D7-B67E-B0D709C95D9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25C-41D7-B67E-B0D709C95D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86200640"/>
        <c:axId val="286198240"/>
      </c:barChart>
      <c:catAx>
        <c:axId val="286200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7B-4DFC-8E01-A4FED86998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D8-441E-AF50-66B2765D4C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BD8-441E-AF50-66B2765D4CE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BD8-441E-AF50-66B2765D4C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7221887"/>
        <c:axId val="567228607"/>
      </c:barChart>
      <c:catAx>
        <c:axId val="5672218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8607"/>
        <c:crosses val="autoZero"/>
        <c:auto val="1"/>
        <c:lblAlgn val="ctr"/>
        <c:lblOffset val="100"/>
        <c:noMultiLvlLbl val="0"/>
      </c:catAx>
      <c:valAx>
        <c:axId val="56722860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188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7B-4DFC-8E01-A4FED86998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871076807177964E-2"/>
          <c:y val="0.11168769732724461"/>
          <c:w val="0.96052508475111475"/>
          <c:h val="0.815380355031391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6C0-4E70-B2B3-54202DA46B6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6C0-4E70-B2B3-54202DA46B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443437680"/>
        <c:axId val="1443438640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6C0-4E70-B2B3-54202DA46B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3455920"/>
        <c:axId val="1443455440"/>
      </c:lineChart>
      <c:catAx>
        <c:axId val="144343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8640"/>
        <c:crosses val="autoZero"/>
        <c:auto val="1"/>
        <c:lblAlgn val="ctr"/>
        <c:lblOffset val="100"/>
        <c:noMultiLvlLbl val="0"/>
      </c:catAx>
      <c:valAx>
        <c:axId val="1443438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37680"/>
        <c:crosses val="autoZero"/>
        <c:crossBetween val="between"/>
        <c:majorUnit val="1"/>
      </c:valAx>
      <c:valAx>
        <c:axId val="1443455440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43455920"/>
        <c:crosses val="max"/>
        <c:crossBetween val="between"/>
      </c:valAx>
      <c:catAx>
        <c:axId val="1443455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4434554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57836721380279377"/>
          <c:y val="1.3220266182657398E-2"/>
          <c:w val="0.42163278619720623"/>
          <c:h val="6.12286986438629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D8-441E-AF50-66B2765D4C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BD8-441E-AF50-66B2765D4CE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BD8-441E-AF50-66B2765D4C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7221887"/>
        <c:axId val="567228607"/>
      </c:barChart>
      <c:catAx>
        <c:axId val="5672218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8607"/>
        <c:crosses val="autoZero"/>
        <c:auto val="1"/>
        <c:lblAlgn val="ctr"/>
        <c:lblOffset val="100"/>
        <c:noMultiLvlLbl val="0"/>
      </c:catAx>
      <c:valAx>
        <c:axId val="56722860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188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7B-4DFC-8E01-A4FED86998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D8-441E-AF50-66B2765D4C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BD8-441E-AF50-66B2765D4CE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BD8-441E-AF50-66B2765D4C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67221887"/>
        <c:axId val="567228607"/>
      </c:barChart>
      <c:catAx>
        <c:axId val="5672218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8607"/>
        <c:crosses val="autoZero"/>
        <c:auto val="1"/>
        <c:lblAlgn val="ctr"/>
        <c:lblOffset val="100"/>
        <c:noMultiLvlLbl val="0"/>
      </c:catAx>
      <c:valAx>
        <c:axId val="56722860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188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D8-441E-AF50-66B2765D4C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BD8-441E-AF50-66B2765D4CE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BD8-441E-AF50-66B2765D4C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67221887"/>
        <c:axId val="567228607"/>
      </c:barChart>
      <c:catAx>
        <c:axId val="5672218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8607"/>
        <c:crosses val="autoZero"/>
        <c:auto val="1"/>
        <c:lblAlgn val="ctr"/>
        <c:lblOffset val="100"/>
        <c:noMultiLvlLbl val="0"/>
      </c:catAx>
      <c:valAx>
        <c:axId val="56722860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188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E9D-45CA-BFB7-D2BD5A3ADB0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9D-45CA-BFB7-D2BD5A3ADB0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E9D-45CA-BFB7-D2BD5A3ADB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7221887"/>
        <c:axId val="567228607"/>
      </c:barChart>
      <c:catAx>
        <c:axId val="5672218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8607"/>
        <c:crosses val="autoZero"/>
        <c:auto val="1"/>
        <c:lblAlgn val="ctr"/>
        <c:lblOffset val="100"/>
        <c:noMultiLvlLbl val="0"/>
      </c:catAx>
      <c:valAx>
        <c:axId val="56722860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188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E9D-45CA-BFB7-D2BD5A3ADB0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9D-45CA-BFB7-D2BD5A3ADB0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E9D-45CA-BFB7-D2BD5A3ADB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7221887"/>
        <c:axId val="567228607"/>
      </c:barChart>
      <c:catAx>
        <c:axId val="5672218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8607"/>
        <c:crosses val="autoZero"/>
        <c:auto val="1"/>
        <c:lblAlgn val="ctr"/>
        <c:lblOffset val="100"/>
        <c:noMultiLvlLbl val="0"/>
      </c:catAx>
      <c:valAx>
        <c:axId val="56722860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188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9E-4829-A733-A60FE1DEC9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9E-4829-A733-A60FE1DEC9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19E-4829-A733-A60FE1DEC9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7221887"/>
        <c:axId val="567228607"/>
      </c:barChart>
      <c:catAx>
        <c:axId val="5672218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8607"/>
        <c:crosses val="autoZero"/>
        <c:auto val="1"/>
        <c:lblAlgn val="ctr"/>
        <c:lblOffset val="100"/>
        <c:noMultiLvlLbl val="0"/>
      </c:catAx>
      <c:valAx>
        <c:axId val="56722860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722188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AE-451C-B39B-45414881B1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5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B6-4F5D-9CB0-EF14033BE8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  <c:max val="5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59-45A3-867E-15C6EE7FB4F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59-45A3-867E-15C6EE7FB4F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59-45A3-867E-15C6EE7FB4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946-4867-9057-22D17809EB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91404655"/>
        <c:axId val="191433935"/>
      </c:barChart>
      <c:catAx>
        <c:axId val="1914046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33935"/>
        <c:crosses val="autoZero"/>
        <c:auto val="1"/>
        <c:lblAlgn val="ctr"/>
        <c:lblOffset val="100"/>
        <c:noMultiLvlLbl val="0"/>
      </c:catAx>
      <c:valAx>
        <c:axId val="191433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404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25E-41C7-A2FB-5880BAD543C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25E-41C7-A2FB-5880BAD543C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25E-41C7-A2FB-5880BAD543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25E-41C7-A2FB-5880BAD543C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25E-41C7-A2FB-5880BAD543C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25E-41C7-A2FB-5880BAD543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ABD-41CD-8883-8ABF92A9B7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ABD-41CD-8883-8ABF92A9B7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ABD-41CD-8883-8ABF92A9B7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EC-4D3B-AAD9-B280FEFAF56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EC-4D3B-AAD9-B280FEFAF56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BEC-4D3B-AAD9-B280FEFAF5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17-4AB9-844E-9DBA478DB6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517-4AB9-844E-9DBA478DB6B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517-4AB9-844E-9DBA478DB6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59-45A3-867E-15C6EE7FB4F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59-45A3-867E-15C6EE7FB4F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59-45A3-867E-15C6EE7FB4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15-4D86-B5D6-468F21ADBC7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D15-4D86-B5D6-468F21ADBC7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D15-4D86-B5D6-468F21ADBC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15-4D86-B5D6-468F21ADBC7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D15-4D86-B5D6-468F21ADBC7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D15-4D86-B5D6-468F21ADBC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86200640"/>
        <c:axId val="286198240"/>
      </c:barChart>
      <c:catAx>
        <c:axId val="2862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198240"/>
        <c:crosses val="autoZero"/>
        <c:auto val="1"/>
        <c:lblAlgn val="ctr"/>
        <c:lblOffset val="100"/>
        <c:noMultiLvlLbl val="0"/>
      </c:catAx>
      <c:valAx>
        <c:axId val="2861982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6200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137175649649E-2"/>
          <c:y val="0.12567163355148306"/>
          <c:w val="0.90046786524565781"/>
          <c:h val="0.7308876592671684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EAB-4FA6-B2B0-9664317B977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AB-4FA6-B2B0-9664317B977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EAB-4FA6-B2B0-9664317B97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4224304"/>
        <c:axId val="444227664"/>
      </c:barChart>
      <c:catAx>
        <c:axId val="44422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7664"/>
        <c:crosses val="autoZero"/>
        <c:auto val="1"/>
        <c:lblAlgn val="ctr"/>
        <c:lblOffset val="100"/>
        <c:noMultiLvlLbl val="0"/>
      </c:catAx>
      <c:valAx>
        <c:axId val="4442276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42243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67-43FD-A754-35F4964E79D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45658</c:v>
                </c:pt>
                <c:pt idx="1">
                  <c:v>45809</c:v>
                </c:pt>
                <c:pt idx="2">
                  <c:v>45839</c:v>
                </c:pt>
                <c:pt idx="3">
                  <c:v>45870</c:v>
                </c:pt>
                <c:pt idx="4">
                  <c:v>45901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D67-43FD-A754-35F4964E79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292096"/>
        <c:axId val="619282496"/>
      </c:areaChart>
      <c:catAx>
        <c:axId val="6192920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82496"/>
        <c:crosses val="autoZero"/>
        <c:auto val="0"/>
        <c:lblAlgn val="ctr"/>
        <c:lblOffset val="100"/>
        <c:tickLblSkip val="1"/>
        <c:noMultiLvlLbl val="1"/>
      </c:catAx>
      <c:valAx>
        <c:axId val="619282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92920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Sheet1!$A$2:$A$23</cx:f>
        <cx:lvl ptCount="22">
          <cx:pt idx="0">Category 1</cx:pt>
          <cx:pt idx="1">Category 1</cx:pt>
          <cx:pt idx="2">Category 1</cx:pt>
          <cx:pt idx="3">Category 1</cx:pt>
          <cx:pt idx="4">Category 1</cx:pt>
          <cx:pt idx="5">Category 1</cx:pt>
          <cx:pt idx="6">Category 1</cx:pt>
          <cx:pt idx="7">Category 1</cx:pt>
          <cx:pt idx="8">Category 1</cx:pt>
          <cx:pt idx="9">Category 2</cx:pt>
          <cx:pt idx="10">Category 2</cx:pt>
          <cx:pt idx="11">Category 2</cx:pt>
          <cx:pt idx="12">Category 2</cx:pt>
          <cx:pt idx="13">Category 2</cx:pt>
          <cx:pt idx="14">Category 2</cx:pt>
          <cx:pt idx="15">Category 2</cx:pt>
          <cx:pt idx="16">Category 3</cx:pt>
          <cx:pt idx="17">Category 3</cx:pt>
          <cx:pt idx="18">Category 3</cx:pt>
          <cx:pt idx="19">Category 3</cx:pt>
          <cx:pt idx="20">Category 3</cx:pt>
          <cx:pt idx="21">Category 3</cx:pt>
        </cx:lvl>
      </cx:strDim>
      <cx:numDim type="val">
        <cx:f>Sheet1!$B$2:$B$23</cx:f>
        <cx:lvl ptCount="22" formatCode="General">
          <cx:pt idx="0">-7</cx:pt>
          <cx:pt idx="1">-10</cx:pt>
          <cx:pt idx="2">-28</cx:pt>
          <cx:pt idx="3">47</cx:pt>
          <cx:pt idx="4">11</cx:pt>
          <cx:pt idx="5">-24</cx:pt>
          <cx:pt idx="6">-24</cx:pt>
          <cx:pt idx="7">36</cx:pt>
          <cx:pt idx="8">10</cx:pt>
          <cx:pt idx="9">-78</cx:pt>
          <cx:pt idx="10">47</cx:pt>
          <cx:pt idx="11">-24</cx:pt>
          <cx:pt idx="12">-17</cx:pt>
          <cx:pt idx="13">-12</cx:pt>
          <cx:pt idx="14">-11</cx:pt>
          <cx:pt idx="15">17</cx:pt>
          <cx:pt idx="16">14</cx:pt>
          <cx:pt idx="17">46</cx:pt>
          <cx:pt idx="18">-18</cx:pt>
          <cx:pt idx="19">19</cx:pt>
          <cx:pt idx="20">-26</cx:pt>
          <cx:pt idx="21">-20</cx:pt>
        </cx:lvl>
      </cx:numDim>
    </cx:data>
    <cx:data id="1">
      <cx:strDim type="cat">
        <cx:f>Sheet1!$A$2:$A$23</cx:f>
        <cx:lvl ptCount="22">
          <cx:pt idx="0">Category 1</cx:pt>
          <cx:pt idx="1">Category 1</cx:pt>
          <cx:pt idx="2">Category 1</cx:pt>
          <cx:pt idx="3">Category 1</cx:pt>
          <cx:pt idx="4">Category 1</cx:pt>
          <cx:pt idx="5">Category 1</cx:pt>
          <cx:pt idx="6">Category 1</cx:pt>
          <cx:pt idx="7">Category 1</cx:pt>
          <cx:pt idx="8">Category 1</cx:pt>
          <cx:pt idx="9">Category 2</cx:pt>
          <cx:pt idx="10">Category 2</cx:pt>
          <cx:pt idx="11">Category 2</cx:pt>
          <cx:pt idx="12">Category 2</cx:pt>
          <cx:pt idx="13">Category 2</cx:pt>
          <cx:pt idx="14">Category 2</cx:pt>
          <cx:pt idx="15">Category 2</cx:pt>
          <cx:pt idx="16">Category 3</cx:pt>
          <cx:pt idx="17">Category 3</cx:pt>
          <cx:pt idx="18">Category 3</cx:pt>
          <cx:pt idx="19">Category 3</cx:pt>
          <cx:pt idx="20">Category 3</cx:pt>
          <cx:pt idx="21">Category 3</cx:pt>
        </cx:lvl>
      </cx:strDim>
      <cx:numDim type="val">
        <cx:f>Sheet1!$C$2:$C$23</cx:f>
        <cx:lvl ptCount="22" formatCode="General">
          <cx:pt idx="0">-3</cx:pt>
          <cx:pt idx="1">1</cx:pt>
          <cx:pt idx="2">-6</cx:pt>
          <cx:pt idx="3">10</cx:pt>
          <cx:pt idx="4">34</cx:pt>
          <cx:pt idx="5">128</cx:pt>
          <cx:pt idx="6">22</cx:pt>
          <cx:pt idx="7">-12</cx:pt>
          <cx:pt idx="8">-28</cx:pt>
          <cx:pt idx="9">6</cx:pt>
          <cx:pt idx="10">31</cx:pt>
          <cx:pt idx="11">3</cx:pt>
          <cx:pt idx="12">12</cx:pt>
          <cx:pt idx="13">-12</cx:pt>
          <cx:pt idx="14">-13</cx:pt>
          <cx:pt idx="15">6</cx:pt>
          <cx:pt idx="16">15</cx:pt>
          <cx:pt idx="17">41</cx:pt>
          <cx:pt idx="18">16</cx:pt>
          <cx:pt idx="19">10</cx:pt>
          <cx:pt idx="20">23</cx:pt>
          <cx:pt idx="21">16</cx:pt>
        </cx:lvl>
      </cx:numDim>
    </cx:data>
    <cx:data id="2">
      <cx:strDim type="cat">
        <cx:f>Sheet1!$A$2:$A$23</cx:f>
        <cx:lvl ptCount="22">
          <cx:pt idx="0">Category 1</cx:pt>
          <cx:pt idx="1">Category 1</cx:pt>
          <cx:pt idx="2">Category 1</cx:pt>
          <cx:pt idx="3">Category 1</cx:pt>
          <cx:pt idx="4">Category 1</cx:pt>
          <cx:pt idx="5">Category 1</cx:pt>
          <cx:pt idx="6">Category 1</cx:pt>
          <cx:pt idx="7">Category 1</cx:pt>
          <cx:pt idx="8">Category 1</cx:pt>
          <cx:pt idx="9">Category 2</cx:pt>
          <cx:pt idx="10">Category 2</cx:pt>
          <cx:pt idx="11">Category 2</cx:pt>
          <cx:pt idx="12">Category 2</cx:pt>
          <cx:pt idx="13">Category 2</cx:pt>
          <cx:pt idx="14">Category 2</cx:pt>
          <cx:pt idx="15">Category 2</cx:pt>
          <cx:pt idx="16">Category 3</cx:pt>
          <cx:pt idx="17">Category 3</cx:pt>
          <cx:pt idx="18">Category 3</cx:pt>
          <cx:pt idx="19">Category 3</cx:pt>
          <cx:pt idx="20">Category 3</cx:pt>
          <cx:pt idx="21">Category 3</cx:pt>
        </cx:lvl>
      </cx:strDim>
      <cx:numDim type="val">
        <cx:f>Sheet1!$D$2:$D$23</cx:f>
        <cx:lvl ptCount="22" formatCode="General">
          <cx:pt idx="0">-24</cx:pt>
          <cx:pt idx="1">11</cx:pt>
          <cx:pt idx="2">34</cx:pt>
          <cx:pt idx="3">-19</cx:pt>
          <cx:pt idx="4">4</cx:pt>
          <cx:pt idx="5">27</cx:pt>
          <cx:pt idx="6">27</cx:pt>
          <cx:pt idx="7">-3</cx:pt>
          <cx:pt idx="8">44</cx:pt>
          <cx:pt idx="9">50</cx:pt>
          <cx:pt idx="10">91</cx:pt>
          <cx:pt idx="11">-8</cx:pt>
          <cx:pt idx="12">36</cx:pt>
          <cx:pt idx="13">16</cx:pt>
          <cx:pt idx="14">24</cx:pt>
          <cx:pt idx="15">46</cx:pt>
          <cx:pt idx="16">14</cx:pt>
          <cx:pt idx="17">-6</cx:pt>
          <cx:pt idx="18">48</cx:pt>
          <cx:pt idx="19">23</cx:pt>
          <cx:pt idx="20">23</cx:pt>
          <cx:pt idx="21">-18</cx:pt>
        </cx:lvl>
      </cx:numDim>
    </cx:data>
  </cx:chartData>
  <cx:chart>
    <cx:plotArea>
      <cx:plotAreaRegion>
        <cx:series layoutId="boxWhisker" uniqueId="{41E0445B-9A30-4555-837C-18F605257E93}">
          <cx:tx>
            <cx:txData>
              <cx:f>Sheet1!$B$1</cx:f>
              <cx:v>Series1</cx:v>
            </cx:txData>
          </cx:tx>
          <cx:dataId val="0"/>
          <cx:layoutPr>
            <cx:visibility meanLine="0" meanMarker="1" nonoutliers="0" outliers="1"/>
            <cx:statistics quartileMethod="exclusive"/>
          </cx:layoutPr>
        </cx:series>
        <cx:series layoutId="boxWhisker" uniqueId="{AF3996C6-A7E8-4FE6-9AF0-D2F7FF692A89}">
          <cx:tx>
            <cx:txData>
              <cx:f>Sheet1!$C$1</cx:f>
              <cx:v>Series2</cx:v>
            </cx:txData>
          </cx:tx>
          <cx:dataId val="1"/>
          <cx:layoutPr>
            <cx:visibility meanLine="0" meanMarker="1" nonoutliers="0" outliers="1"/>
            <cx:statistics quartileMethod="exclusive"/>
          </cx:layoutPr>
        </cx:series>
        <cx:series layoutId="boxWhisker" uniqueId="{F74ECFA5-46FF-4F14-A5E7-9860FA54E3D3}">
          <cx:tx>
            <cx:txData>
              <cx:f>Sheet1!$D$1</cx:f>
              <cx:v>Series3</cx:v>
            </cx:txData>
          </cx:tx>
          <cx:dataId val="2"/>
          <cx:layoutPr>
            <cx:visibility meanLine="0" meanMarker="1" nonoutliers="0" outliers="1"/>
            <cx:statistics quartileMethod="exclusive"/>
          </cx:layoutPr>
        </cx:series>
      </cx:plotAreaRegion>
      <cx:axis id="0">
        <cx:catScaling gapWidth="1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majorGridlines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</cx:chart>
</cx:chartSpace>
</file>

<file path=ppt/charts/chartEx10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Sheet1!$A$2:$C$17</cx:f>
        <cx:lvl ptCount="16">
          <cx:pt idx="0">Leaf 1</cx:pt>
          <cx:pt idx="1">Leaf 2</cx:pt>
          <cx:pt idx="2">Leaf 3</cx:pt>
          <cx:pt idx="3">Leaf 4</cx:pt>
          <cx:pt idx="4">Leaf 5</cx:pt>
          <cx:pt idx="5">Leaf 6</cx:pt>
          <cx:pt idx="6">Leaf 7</cx:pt>
          <cx:pt idx="7">Leaf 8</cx:pt>
          <cx:pt idx="8">Leaf 9</cx:pt>
          <cx:pt idx="9">Leaf 10</cx:pt>
          <cx:pt idx="10">Leaf 11</cx:pt>
          <cx:pt idx="11">Leaf 12</cx:pt>
          <cx:pt idx="12">Leaf 13</cx:pt>
          <cx:pt idx="13">Leaf 14</cx:pt>
          <cx:pt idx="14">Leaf 15</cx:pt>
          <cx:pt idx="15">Leaf 16</cx:pt>
        </cx:lvl>
        <cx:lvl ptCount="16">
          <cx:pt idx="0">Stem 1</cx:pt>
          <cx:pt idx="1">Stem 1</cx:pt>
          <cx:pt idx="2">Stem 1</cx:pt>
          <cx:pt idx="3">Stem 2</cx:pt>
          <cx:pt idx="4">Stem 2</cx:pt>
          <cx:pt idx="5">Stem 2</cx:pt>
          <cx:pt idx="6">Stem 2</cx:pt>
          <cx:pt idx="7">Stem 3</cx:pt>
          <cx:pt idx="8">Stem 3</cx:pt>
          <cx:pt idx="9">Stem 4</cx:pt>
          <cx:pt idx="10">Stem 4</cx:pt>
          <cx:pt idx="11">Stem 5</cx:pt>
          <cx:pt idx="12">Stem 5</cx:pt>
          <cx:pt idx="13">Stem 6</cx:pt>
          <cx:pt idx="14">Stem 6</cx:pt>
          <cx:pt idx="15">Stem 6</cx:pt>
        </cx:lvl>
        <cx:lvl ptCount="16">
          <cx:pt idx="0">Branch 1</cx:pt>
          <cx:pt idx="1">Branch 1</cx:pt>
          <cx:pt idx="2">Branch 1</cx:pt>
          <cx:pt idx="3">Branch 1</cx:pt>
          <cx:pt idx="4">Branch 1</cx:pt>
          <cx:pt idx="5">Branch 1</cx:pt>
          <cx:pt idx="6">Branch 1</cx:pt>
          <cx:pt idx="7">Branch 2</cx:pt>
          <cx:pt idx="8">Branch 2</cx:pt>
          <cx:pt idx="9">Branch 2</cx:pt>
          <cx:pt idx="10">Branch 2</cx:pt>
          <cx:pt idx="11">Branch 3</cx:pt>
          <cx:pt idx="12">Branch 3</cx:pt>
          <cx:pt idx="13">Branch 3</cx:pt>
          <cx:pt idx="14">Branch 3</cx:pt>
          <cx:pt idx="15">Branch 3</cx:pt>
        </cx:lvl>
      </cx:strDim>
      <cx:numDim type="size">
        <cx:f>Sheet1!$D$2:$D$17</cx:f>
        <cx:lvl ptCount="16" formatCode="General">
          <cx:pt idx="0">22</cx:pt>
          <cx:pt idx="1">12</cx:pt>
          <cx:pt idx="2">18</cx:pt>
          <cx:pt idx="3">87</cx:pt>
          <cx:pt idx="4">88</cx:pt>
          <cx:pt idx="5">17</cx:pt>
          <cx:pt idx="6">9</cx:pt>
          <cx:pt idx="7">25</cx:pt>
          <cx:pt idx="8">23</cx:pt>
          <cx:pt idx="9">24</cx:pt>
          <cx:pt idx="10">89</cx:pt>
          <cx:pt idx="11">16</cx:pt>
          <cx:pt idx="12">19</cx:pt>
          <cx:pt idx="13">86</cx:pt>
          <cx:pt idx="14">10</cx:pt>
          <cx:pt idx="15">11</cx:pt>
        </cx:lvl>
      </cx:numDim>
    </cx:data>
  </cx:chartData>
  <cx:chart>
    <cx:plotArea>
      <cx:plotAreaRegion>
        <cx:series layoutId="treemap" uniqueId="{9FDFBC22-5235-43E5-BA26-2F269FA6EC56}">
          <cx:tx>
            <cx:txData>
              <cx:f>Sheet1!$D$1</cx:f>
              <cx:v>Series1</cx:v>
            </cx:txData>
          </cx:tx>
          <cx:dataLabels pos="inEnd">
            <cx:txPr>
              <a:bodyPr spcFirstLastPara="1" vertOverflow="ellipsis" horzOverflow="overflow" wrap="square" lIns="0" tIns="0" rIns="0" bIns="0" anchor="ctr" anchorCtr="1"/>
              <a:lstStyle/>
              <a:p>
                <a:pPr algn="ctr" rtl="0">
                  <a:defRPr sz="1400"/>
                </a:pPr>
                <a:endParaRPr lang="en-US" sz="1400" b="0" i="0" u="none" strike="noStrike" baseline="0">
                  <a:solidFill>
                    <a:prstClr val="white"/>
                  </a:solidFill>
                  <a:latin typeface="Arial"/>
                </a:endParaRPr>
              </a:p>
            </cx:txPr>
            <cx:visibility seriesName="0" categoryName="1" value="0"/>
          </cx:dataLabels>
          <cx:dataId val="0"/>
          <cx:layoutPr>
            <cx:parentLabelLayout val="overlapping"/>
          </cx:layoutPr>
        </cx:series>
      </cx:plotAreaRegion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1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Sheet1!$A$2:$A$51</cx:f>
        <cx:lvl ptCount="50">
          <cx:pt idx="0">Category 1</cx:pt>
          <cx:pt idx="1">Category 3</cx:pt>
          <cx:pt idx="2">Category 1</cx:pt>
          <cx:pt idx="3">Category 2</cx:pt>
          <cx:pt idx="4">Category 4</cx:pt>
          <cx:pt idx="5">Category 1</cx:pt>
          <cx:pt idx="6">Category 4</cx:pt>
          <cx:pt idx="7">Category 3</cx:pt>
          <cx:pt idx="8">Category 4</cx:pt>
          <cx:pt idx="9">Category 1</cx:pt>
          <cx:pt idx="10">Category 2</cx:pt>
          <cx:pt idx="11">Category 4</cx:pt>
          <cx:pt idx="12">Category 4</cx:pt>
          <cx:pt idx="13">Category 2</cx:pt>
          <cx:pt idx="14">Category 1</cx:pt>
          <cx:pt idx="15">Category 1</cx:pt>
          <cx:pt idx="16">Category 1</cx:pt>
          <cx:pt idx="17">Category 4</cx:pt>
          <cx:pt idx="18">Category 4</cx:pt>
          <cx:pt idx="19">Category 4</cx:pt>
          <cx:pt idx="20">Category 1</cx:pt>
          <cx:pt idx="21">Category 1</cx:pt>
          <cx:pt idx="22">Category 4</cx:pt>
          <cx:pt idx="23">Category 1</cx:pt>
          <cx:pt idx="24">Category 1</cx:pt>
          <cx:pt idx="25">Category 4</cx:pt>
          <cx:pt idx="26">Category 1</cx:pt>
          <cx:pt idx="27">Category 4</cx:pt>
          <cx:pt idx="28">Category 4</cx:pt>
          <cx:pt idx="29">Category 4</cx:pt>
          <cx:pt idx="30">Category 4</cx:pt>
          <cx:pt idx="31">Category 2</cx:pt>
          <cx:pt idx="32">Category 4</cx:pt>
          <cx:pt idx="33">Category 1</cx:pt>
          <cx:pt idx="34">Category 4</cx:pt>
          <cx:pt idx="35">Category 1</cx:pt>
          <cx:pt idx="36">Category 4</cx:pt>
          <cx:pt idx="37">Category 2</cx:pt>
          <cx:pt idx="38">Category 4</cx:pt>
          <cx:pt idx="39">Category 3</cx:pt>
          <cx:pt idx="40">Category 4</cx:pt>
          <cx:pt idx="41">Category 4</cx:pt>
          <cx:pt idx="42">Category 2</cx:pt>
          <cx:pt idx="43">Category 4</cx:pt>
          <cx:pt idx="44">Category 1</cx:pt>
          <cx:pt idx="45">Category 1</cx:pt>
          <cx:pt idx="46">Category 1</cx:pt>
          <cx:pt idx="47">Category 2</cx:pt>
          <cx:pt idx="48">Category 4</cx:pt>
          <cx:pt idx="49">Category 4</cx:pt>
        </cx:lvl>
      </cx:strDim>
      <cx:numDim type="val">
        <cx:f>Sheet1!$B$2:$B$51</cx:f>
        <cx:lvl ptCount="50" formatCode="General">
          <cx:pt idx="0">1</cx:pt>
          <cx:pt idx="1">1</cx:pt>
          <cx:pt idx="2">1</cx:pt>
          <cx:pt idx="3">1</cx:pt>
          <cx:pt idx="4">1</cx:pt>
          <cx:pt idx="5">1</cx:pt>
          <cx:pt idx="6">1</cx:pt>
          <cx:pt idx="7">1</cx:pt>
          <cx:pt idx="8">1</cx:pt>
          <cx:pt idx="9">1</cx:pt>
          <cx:pt idx="10">1</cx:pt>
          <cx:pt idx="11">1</cx:pt>
          <cx:pt idx="12">1</cx:pt>
          <cx:pt idx="13">1</cx:pt>
          <cx:pt idx="14">1</cx:pt>
          <cx:pt idx="15">1</cx:pt>
          <cx:pt idx="16">1</cx:pt>
          <cx:pt idx="17">1</cx:pt>
          <cx:pt idx="18">1</cx:pt>
          <cx:pt idx="19">1</cx:pt>
          <cx:pt idx="20">1</cx:pt>
          <cx:pt idx="21">1</cx:pt>
          <cx:pt idx="22">1</cx:pt>
          <cx:pt idx="23">1</cx:pt>
          <cx:pt idx="24">1</cx:pt>
          <cx:pt idx="25">1</cx:pt>
          <cx:pt idx="26">1</cx:pt>
          <cx:pt idx="27">1</cx:pt>
          <cx:pt idx="28">1</cx:pt>
          <cx:pt idx="29">1</cx:pt>
          <cx:pt idx="30">1</cx:pt>
          <cx:pt idx="31">1</cx:pt>
          <cx:pt idx="32">1</cx:pt>
          <cx:pt idx="33">1</cx:pt>
          <cx:pt idx="34">1</cx:pt>
          <cx:pt idx="35">1</cx:pt>
          <cx:pt idx="36">1</cx:pt>
          <cx:pt idx="37">1</cx:pt>
          <cx:pt idx="38">1</cx:pt>
          <cx:pt idx="39">1</cx:pt>
          <cx:pt idx="40">1</cx:pt>
          <cx:pt idx="41">1</cx:pt>
          <cx:pt idx="42">1</cx:pt>
          <cx:pt idx="43">1</cx:pt>
          <cx:pt idx="44">1</cx:pt>
          <cx:pt idx="45">1</cx:pt>
          <cx:pt idx="46">1</cx:pt>
          <cx:pt idx="47">1</cx:pt>
          <cx:pt idx="48">1</cx:pt>
          <cx:pt idx="49">1</cx:pt>
        </cx:lvl>
      </cx:numDim>
    </cx:data>
  </cx:chartData>
  <cx:chart>
    <cx:plotArea>
      <cx:plotAreaRegion>
        <cx:series layoutId="clusteredColumn" uniqueId="{3A98C0CC-4A38-440E-88E8-B2C82C44152B}">
          <cx:tx>
            <cx:txData>
              <cx:f>Sheet1!$B$1</cx:f>
              <cx:v>Series1</cx:v>
            </cx:txData>
          </cx:tx>
          <cx:dataId val="0"/>
          <cx:layoutPr>
            <cx:aggregation/>
          </cx:layoutPr>
          <cx:axisId val="1"/>
        </cx:series>
        <cx:series layoutId="paretoLine" ownerIdx="0" uniqueId="{AF14A3BA-43DC-4273-8B62-5AB8B4DECBE4}">
          <cx:axisId val="2"/>
        </cx:series>
      </cx:plotAreaRegion>
      <cx:axis id="0">
        <cx:catScaling gapWidth="0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majorGridlines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2">
        <cx:valScaling max="1" min="0"/>
        <cx:units unit="percentage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</cx:chart>
</cx:chartSpace>
</file>

<file path=ppt/charts/chartEx12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13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size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treemap" uniqueId="{157C4D19-0FC1-450C-815A-53E65F58DE0A}">
          <cx:tx>
            <cx:txData>
              <cx:f>Sheet1!$B$1</cx:f>
              <cx:v>Series1</cx:v>
            </cx:txData>
          </cx:tx>
          <cx:dataPt idx="1">
            <cx:spPr>
              <a:solidFill>
                <a:srgbClr val="E7E6E6"/>
              </a:solidFill>
            </cx:spPr>
          </cx:dataPt>
          <cx:dataPt idx="4">
            <cx:spPr>
              <a:solidFill>
                <a:prstClr val="black"/>
              </a:solidFill>
            </cx:spPr>
          </cx:dataPt>
          <cx:dataPt idx="7">
            <cx:spPr>
              <a:solidFill>
                <a:srgbClr val="0C3392"/>
              </a:solidFill>
            </cx:spPr>
          </cx:dataPt>
          <cx:dataLabels>
            <cx:txPr>
              <a:bodyPr spcFirstLastPara="1" vertOverflow="ellipsis" horzOverflow="overflow" wrap="square" lIns="0" tIns="0" rIns="0" bIns="0" anchor="ctr" anchorCtr="1"/>
              <a:lstStyle/>
              <a:p>
                <a:pPr algn="ctr" rtl="0">
                  <a:defRPr sz="1400">
                    <a:solidFill>
                      <a:schemeClr val="bg1"/>
                    </a:solidFill>
                  </a:defRPr>
                </a:pPr>
                <a:endParaRPr lang="en-US" sz="1400" b="0" i="0" u="none" strike="noStrike" baseline="0">
                  <a:solidFill>
                    <a:schemeClr val="bg1"/>
                  </a:solidFill>
                  <a:latin typeface="Arial"/>
                </a:endParaRPr>
              </a:p>
            </cx:txPr>
            <cx:visibility seriesName="0" categoryName="1" value="1"/>
            <cx:separator>
</cx:separator>
            <cx:dataLabel idx="1"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>
                      <a:solidFill>
                        <a:schemeClr val="tx1"/>
                      </a:solidFill>
                    </a:defRPr>
                  </a:pPr>
                  <a:r>
                    <a:rPr lang="en-US" sz="1400" b="0" i="0" u="none" strike="noStrike" baseline="0">
                      <a:solidFill>
                        <a:schemeClr val="tx1"/>
                      </a:solidFill>
                      <a:latin typeface="Arial"/>
                    </a:rPr>
                    <a:t>Category 2
20</a:t>
                  </a:r>
                </a:p>
              </cx:txPr>
              <cx:visibility seriesName="0" categoryName="1" value="1"/>
              <cx:separator>
</cx:separator>
            </cx:dataLabel>
          </cx:dataLabels>
          <cx:dataId val="0"/>
          <cx:layoutPr/>
        </cx:series>
      </cx:plotAreaRegion>
    </cx:plotArea>
  </cx:chart>
</cx:chartSpace>
</file>

<file path=ppt/charts/chartEx14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Sheet1!$A$2:$C$17</cx:f>
        <cx:lvl ptCount="16">
          <cx:pt idx="0">Leaf 1</cx:pt>
          <cx:pt idx="1">Leaf 2</cx:pt>
          <cx:pt idx="2">Leaf 3</cx:pt>
          <cx:pt idx="3">Leaf 4</cx:pt>
          <cx:pt idx="4">Leaf 5</cx:pt>
          <cx:pt idx="7">Leaf 8</cx:pt>
          <cx:pt idx="9">Leaf 10</cx:pt>
          <cx:pt idx="10">Leaf 11</cx:pt>
          <cx:pt idx="11">Leaf 12</cx:pt>
          <cx:pt idx="12">Leaf 13</cx:pt>
          <cx:pt idx="13">Leaf 14</cx:pt>
          <cx:pt idx="14">Leaf 15</cx:pt>
        </cx:lvl>
        <cx:lvl ptCount="16">
          <cx:pt idx="0">Stem 1</cx:pt>
          <cx:pt idx="1">Stem 1</cx:pt>
          <cx:pt idx="2">Stem 1</cx:pt>
          <cx:pt idx="3">Stem 2</cx:pt>
          <cx:pt idx="4">Stem 2</cx:pt>
          <cx:pt idx="5">Leaf 6</cx:pt>
          <cx:pt idx="6">Leaf 7</cx:pt>
          <cx:pt idx="7">Stem 3</cx:pt>
          <cx:pt idx="8">Leaf 9</cx:pt>
          <cx:pt idx="9">Stem 4</cx:pt>
          <cx:pt idx="10">Stem 4</cx:pt>
          <cx:pt idx="11">Stem 5</cx:pt>
          <cx:pt idx="12">Stem 5</cx:pt>
          <cx:pt idx="13">Stem 6</cx:pt>
          <cx:pt idx="14">Stem 6</cx:pt>
          <cx:pt idx="15">Leaf 16</cx:pt>
        </cx:lvl>
        <cx:lvl ptCount="16">
          <cx:pt idx="0">Branch 1</cx:pt>
          <cx:pt idx="1">Branch 1</cx:pt>
          <cx:pt idx="2">Branch 1</cx:pt>
          <cx:pt idx="3">Branch 1</cx:pt>
          <cx:pt idx="4">Branch 1</cx:pt>
          <cx:pt idx="5">Branch 1</cx:pt>
          <cx:pt idx="6">Branch 1</cx:pt>
          <cx:pt idx="7">Branch 2</cx:pt>
          <cx:pt idx="8">Branch 2</cx:pt>
          <cx:pt idx="9">Branch 2</cx:pt>
          <cx:pt idx="10">Branch 2</cx:pt>
          <cx:pt idx="11">Branch 3</cx:pt>
          <cx:pt idx="12">Branch 3</cx:pt>
          <cx:pt idx="13">Branch 3</cx:pt>
          <cx:pt idx="14">Branch 3</cx:pt>
          <cx:pt idx="15">Branch 3</cx:pt>
        </cx:lvl>
      </cx:strDim>
      <cx:numDim type="size">
        <cx:f>Sheet1!$D$2:$D$17</cx:f>
        <cx:lvl ptCount="16" formatCode="General">
          <cx:pt idx="0">22</cx:pt>
          <cx:pt idx="1">12</cx:pt>
          <cx:pt idx="2">18</cx:pt>
          <cx:pt idx="3">87</cx:pt>
          <cx:pt idx="4">88</cx:pt>
          <cx:pt idx="5">17</cx:pt>
          <cx:pt idx="6">14</cx:pt>
          <cx:pt idx="7">25</cx:pt>
          <cx:pt idx="8">16</cx:pt>
          <cx:pt idx="9">24</cx:pt>
          <cx:pt idx="10">89</cx:pt>
          <cx:pt idx="11">16</cx:pt>
          <cx:pt idx="12">19</cx:pt>
          <cx:pt idx="13">86</cx:pt>
          <cx:pt idx="14">23</cx:pt>
          <cx:pt idx="15">21</cx:pt>
        </cx:lvl>
      </cx:numDim>
    </cx:data>
  </cx:chartData>
  <cx:chart>
    <cx:plotArea>
      <cx:plotAreaRegion>
        <cx:series layoutId="sunburst" uniqueId="{B67674FC-F1F3-423D-9C0F-582ED41D3B84}">
          <cx:tx>
            <cx:txData>
              <cx:f>Sheet1!$D$1</cx:f>
              <cx:v>Series1</cx:v>
            </cx:txData>
          </cx:tx>
          <cx:dataLabels pos="ctr">
            <cx:visibility seriesName="0" categoryName="1" value="0"/>
          </cx:dataLabels>
          <cx:dataId val="0"/>
        </cx:series>
      </cx:plotAreaRegion>
    </cx:plotArea>
  </cx:chart>
</cx:chartSpace>
</file>

<file path=ppt/charts/chartEx15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Sheet1!$A$2:$C$17</cx:f>
        <cx:lvl ptCount="16">
          <cx:pt idx="0">Leaf 1</cx:pt>
          <cx:pt idx="1">Leaf 2</cx:pt>
          <cx:pt idx="2">Leaf 3</cx:pt>
          <cx:pt idx="3">Leaf 4</cx:pt>
          <cx:pt idx="4">Leaf 5</cx:pt>
          <cx:pt idx="5">Leaf 6</cx:pt>
          <cx:pt idx="6">Leaf 7</cx:pt>
          <cx:pt idx="7">Leaf 8</cx:pt>
          <cx:pt idx="8">Leaf 9</cx:pt>
          <cx:pt idx="9">Leaf 10</cx:pt>
          <cx:pt idx="10">Leaf 11</cx:pt>
          <cx:pt idx="11">Leaf 12</cx:pt>
          <cx:pt idx="12">Leaf 13</cx:pt>
          <cx:pt idx="13">Leaf 14</cx:pt>
          <cx:pt idx="14">Leaf 15</cx:pt>
          <cx:pt idx="15">Leaf 16</cx:pt>
        </cx:lvl>
        <cx:lvl ptCount="16">
          <cx:pt idx="0">Stem 1</cx:pt>
          <cx:pt idx="1">Stem 1</cx:pt>
          <cx:pt idx="2">Stem 1</cx:pt>
          <cx:pt idx="3">Stem 2</cx:pt>
          <cx:pt idx="4">Stem 2</cx:pt>
          <cx:pt idx="5">Stem 2</cx:pt>
          <cx:pt idx="6">Stem 2</cx:pt>
          <cx:pt idx="7">Stem 3</cx:pt>
          <cx:pt idx="8">Stem 3</cx:pt>
          <cx:pt idx="9">Stem 4</cx:pt>
          <cx:pt idx="10">Stem 4</cx:pt>
          <cx:pt idx="11">Stem 5</cx:pt>
          <cx:pt idx="12">Stem 5</cx:pt>
          <cx:pt idx="13">Stem 6</cx:pt>
          <cx:pt idx="14">Stem 6</cx:pt>
          <cx:pt idx="15">Stem 6</cx:pt>
        </cx:lvl>
        <cx:lvl ptCount="16">
          <cx:pt idx="0">Branch 1</cx:pt>
          <cx:pt idx="1">Branch 1</cx:pt>
          <cx:pt idx="2">Branch 1</cx:pt>
          <cx:pt idx="3">Branch 1</cx:pt>
          <cx:pt idx="4">Branch 1</cx:pt>
          <cx:pt idx="5">Branch 1</cx:pt>
          <cx:pt idx="6">Branch 1</cx:pt>
          <cx:pt idx="7">Branch 2</cx:pt>
          <cx:pt idx="8">Branch 2</cx:pt>
          <cx:pt idx="9">Branch 2</cx:pt>
          <cx:pt idx="10">Branch 2</cx:pt>
          <cx:pt idx="11">Branch 3</cx:pt>
          <cx:pt idx="12">Branch 3</cx:pt>
          <cx:pt idx="13">Branch 3</cx:pt>
          <cx:pt idx="14">Branch 3</cx:pt>
          <cx:pt idx="15">Branch 3</cx:pt>
        </cx:lvl>
      </cx:strDim>
      <cx:numDim type="size">
        <cx:f>Sheet1!$D$2:$D$17</cx:f>
        <cx:lvl ptCount="16" formatCode="General">
          <cx:pt idx="0">22</cx:pt>
          <cx:pt idx="1">12</cx:pt>
          <cx:pt idx="2">18</cx:pt>
          <cx:pt idx="3">87</cx:pt>
          <cx:pt idx="4">88</cx:pt>
          <cx:pt idx="5">17</cx:pt>
          <cx:pt idx="6">9</cx:pt>
          <cx:pt idx="7">25</cx:pt>
          <cx:pt idx="8">23</cx:pt>
          <cx:pt idx="9">24</cx:pt>
          <cx:pt idx="10">89</cx:pt>
          <cx:pt idx="11">16</cx:pt>
          <cx:pt idx="12">19</cx:pt>
          <cx:pt idx="13">86</cx:pt>
          <cx:pt idx="14">10</cx:pt>
          <cx:pt idx="15">11</cx:pt>
        </cx:lvl>
      </cx:numDim>
    </cx:data>
  </cx:chartData>
  <cx:chart>
    <cx:plotArea>
      <cx:plotAreaRegion>
        <cx:series layoutId="treemap" uniqueId="{9FDFBC22-5235-43E5-BA26-2F269FA6EC56}">
          <cx:tx>
            <cx:txData>
              <cx:f>Sheet1!$D$1</cx:f>
              <cx:v>Series1</cx:v>
            </cx:txData>
          </cx:tx>
          <cx:dataLabels pos="inEnd">
            <cx:txPr>
              <a:bodyPr spcFirstLastPara="1" vertOverflow="ellipsis" horzOverflow="overflow" wrap="square" lIns="0" tIns="0" rIns="0" bIns="0" anchor="ctr" anchorCtr="1"/>
              <a:lstStyle/>
              <a:p>
                <a:pPr algn="ctr" rtl="0">
                  <a:defRPr sz="1400"/>
                </a:pPr>
                <a:endParaRPr lang="en-US" sz="1400" b="0" i="0" u="none" strike="noStrike" baseline="0">
                  <a:solidFill>
                    <a:prstClr val="white"/>
                  </a:solidFill>
                  <a:latin typeface="Arial"/>
                </a:endParaRPr>
              </a:p>
            </cx:txPr>
            <cx:visibility seriesName="0" categoryName="1" value="0"/>
          </cx:dataLabels>
          <cx:dataId val="0"/>
          <cx:layoutPr>
            <cx:parentLabelLayout val="overlapping"/>
          </cx:layoutPr>
        </cx:series>
      </cx:plotAreaRegion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16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Sheet1!$A$2:$A$13</cx:f>
        <cx:lvl ptCount="12">
          <cx:pt idx="0">United States</cx:pt>
          <cx:pt idx="1">Mexico</cx:pt>
          <cx:pt idx="2">Brazil</cx:pt>
          <cx:pt idx="3">Argentina</cx:pt>
          <cx:pt idx="4">Australia</cx:pt>
          <cx:pt idx="5">China</cx:pt>
          <cx:pt idx="6">Russia</cx:pt>
          <cx:pt idx="7">India</cx:pt>
          <cx:pt idx="8">Sweden</cx:pt>
          <cx:pt idx="9">France</cx:pt>
          <cx:pt idx="10">United Arab Emirates</cx:pt>
          <cx:pt idx="11">Namibia</cx:pt>
        </cx:lvl>
      </cx:strDim>
      <cx:numDim type="colorVal">
        <cx:f>Sheet1!$B$2:$B$13</cx:f>
        <cx:lvl ptCount="12" formatCode="General">
          <cx:pt idx="0">8</cx:pt>
          <cx:pt idx="1">10</cx:pt>
          <cx:pt idx="2">7</cx:pt>
          <cx:pt idx="3">9</cx:pt>
          <cx:pt idx="4">12</cx:pt>
          <cx:pt idx="5">11</cx:pt>
          <cx:pt idx="6">8</cx:pt>
          <cx:pt idx="7">9</cx:pt>
          <cx:pt idx="8">6</cx:pt>
          <cx:pt idx="9">7</cx:pt>
          <cx:pt idx="10">9</cx:pt>
          <cx:pt idx="11">11</cx:pt>
        </cx:lvl>
      </cx:numDim>
    </cx:data>
  </cx:chartData>
  <cx:chart>
    <cx:plotArea>
      <cx:plotAreaRegion>
        <cx:series layoutId="regionMap" uniqueId="{4125FC17-DC79-4264-BD28-0B97BF3E316F}">
          <cx:tx>
            <cx:txData>
              <cx:f>Sheet1!$B$1</cx:f>
              <cx:v>Series1</cx:v>
            </cx:txData>
          </cx:tx>
          <cx:dataId val="0"/>
          <cx:layoutPr>
            <cx:geography cultureLanguage="en-US" cultureRegion="PH" attribution="Powered by Bing">
              <cx:geoCache provider="{E9337A44-BEBE-4D9F-B70C-5C5E7DAFC167}">
                <cx:binary>zH3pc9w28va/kvLnlwruY2vzqwpnRrRk+bbjOF9Ysi3zvgCC11//9tiWIyGStYtN1a63alMaDsFm
o5/uRuNBzz8/Lv/4WF9dmp+Wpm7tPz4uvzzKx7H/x88/24/5VXNpT5rio+ls93k8+dg1P3efPxcf
r37+ZC7nos1+Jgiznz/ml2a8Wh793z9htOyqu+g+Xo5F1750V2Z9dWVdPdofXLvz0k8fO9eOx9sz
GOmXR2/bYrz69NPr8XK8so9+umrHYlzfrP3VL49uffPRTz/74/3l2T/VIN7oPsG9VJ9wRLlkVKIv
/+ijn+quzb5djrQ+QVhRQTXTX/6x62c/u2zg/n9ZrC9CXX76ZK6s/enbf/9y+603+cvVwna7r0rZ
dUfZ377+8rI/31b6//3T+wBe3/vkxrz4unrokj8tvzo7msu6uLxWy38+JRHhJ5IoxBTFX3Wub80J
puyEaYQlpezLlOHrZ3+dkn9JpLun48at3lTcuOJPw69v//vT8PRqKT5213r4z+eA0BNNKddU8lu6
jzAiABgtjv+7ftxXtT8swt06v77PU/j1x762n/7+39d2bC63or5+/f9c26DVE/rlHyK31c3pCfli
41J8dU9w/avr+6r0hyW5W+nX93lKv/7YV3r86r+v9LP209/pZQg5oZxwRNRXBXual/oEnL6QEBu+
Kl7eVvyD0tyt92+3eWr/9qmv9bNn/32t/2qyo721f6d/B/+ttWBaYfTVv4Nub8ZcAdcFRACOvxk9
xOSbRv8vyXS3/m/c6s3BjSv+PPz6P2D9u/xvnQMqTvjRu+PrtMYLsYieSA7xVXuqf1CMu9X+7TZP
5d8+9dW9+x8w+1fO2r/T24BJCyUo0upOk9fyRDJOkdR/OqObFv+wOHfr/fo+T/HXH/uaf/U/kMm8
nq8+XbXXgP/PYyvXJ0IyLQknX52NuuVsMDvhBCmuJP+ea97U/MPi3K356/s8zV9/7Gv+9eG/7+pP
zWX78erv0zwTJ4IwMHhy27+TE8YVlULJbxoH33NT5Q/LcbfKr+/zVH79sa/y0/8Br/5t9firufzw
06EpzN+7tiXsBHIXwqT+07ZvxFnILWECmMLXqyxAxs15+HeFu3tW7h7Fm6O7v+TP2K//AyCBtLv4
8HdGhgiWWgSWWkx/n4fbDkqeUEIxRlzduQL4FwS6e2K+3+jNxffPffU/+/Xv8FH3lyK+l2n2l+Pl
4Ut950Y14sdXv7wiVJ68W7/Z851R5Kupn3365RHmkOV8rxodh7iFg6eXazeO3x3j9zuuLu34yyPG
TyCwcPBnXAmNGYJl8Xz17QqUjghFjML/E0Zg7dZ2Zsx/eRRhcgKri2NIIuAiOaxEHv1kO3d9TWsl
oLYhEDs6UP69sPaiq9esa7/r4tvfP7WuedEV7Wh/eQSP779+6yjo8cFCUkgrNIaSCbwp+OL+4+Ur
qN3Bl/H/iwY8EVotKu6ozpOSY3rhRF6d8op+TEfVPL6hmjseB+Uw73FKwEMoPboVhQS//Ti2FDNP
Xa/j0aZkV62ij1NemN2Pn4LRXY/hjGOplaaCeY/J62gbonrUMR60OMhpyM6rFC07Cq/1ZC2zKkmt
bW0cGVLEZlbTs25hZP9jKb485bZulRCcYYGJgNdlRylv6NYsA3JLP+u46U33oaxR9nKrkq1My89d
1/FP1k0sjrranjeCtPGG8+m0jFpjDq2p+hdCVuQPXlgc44Y2JCnTYroyU1O/dNxMbxyfy93WjdVF
YaMhi1FX4yc4QljspK1iletUnbrFsLNsmha6M1FX7oYcpdWhRE27G2g5fnS85vlBFBKePwt72mXE
/ZG37fzHZtYXTPfpM9HXeKfqvDvVqpnfyIi0OxyZct9Mqtl2WM4m/zp/37D9zUy+WunHrl9NkeXf
KsDf//y/p9dl5S/VyT8/P9aQ//zreX/Vvh7N1dX49LL3v3l83vevwuO+Pf+I4Ft//MWZ3OMuvpaq
77n4L/oS/ENfcqts8MWTHL//1ZPAIoBhqGpyTpkQEips155EqBOs+RFPXCOoV1CoeH7zJJRDOQ5r
gSRnUKPmx0vfHIk4gaIRfKgkkWCj4Gr+HT9yG9gRwUwyWBIiz8ZtuqRdVWjxOMd7zZ/b6fwBEN1C
8vW44AhvY0eTYhK2XuRh5Hmdx9u2ru9yIpavi8OvJe8H/dGfw0NucxOapYyqdV5aecjNYMyrWWwo
e5MtW/f5x+Lfdq9/ju+5Vd1slXJVKg6acLu97HGjUZxT8K8xYqghMaPDmJ7++GF3zwE5Vl5vvowV
SJRz1orDYqmisUI0M3G3CvXHj8c/Cv2nP/vzZTxvKvWA+lKv4uBwz55iPLPm9YxKJC5WNbZLEslN
mLhZh/5rTv1vz87xRW84zl6hfpLHB061lst5l7vU7Zh1eXH48RsdreiuNwKQ3XyAKrYZjY7yw1xZ
OZ+LlUI06itL8gte5SV5il3lqt1gh3aVMaoZHk5Rm0/mgXDoBao/VQrx/aYAvWxsxe3KDy7LpmGn
iEokxZ/7ig5zFQ/ZPDWxW2V00c0Zrg6OdJ1q4yhTpLn4sQruMxpwDDclqLO1mWo+gwoU4Ttqus+S
z8UD73ff4J5X6ACps1pHflhXK39H3drF6eTK50GiK8831KoshKWGHypaFFcINicv2qio3Nco9O9a
n/J8QxfNvB9yzg/1KKff8DyweEk3GeZ5lOcZTD2XfU8Gfhi7aNsOaIkmsxd918lA8T1vQJYMq7Uu
wRt0zJW7VYiFxcMAUNr/WP33+DbpgafR08xLl8mkqe2QvpJNM7jf6LBpdD5GuZYvIUel4uzHD7vH
kpTne0i5Rm1n+yhpu1WKF7aw+fhbM47R57Dxj8+94WqsQg7NC1fJ1uHmsGYsMvFSVPahlPQo5x2e
RnnK0l3FakfWNOkitTWns8H9dKjnFRf7ociZfmDS73uM508o61I195FMxtGR8XEruhYdthbXy6Ev
xnkJw7XynMbQTUNKl0YlPam2N5VZ8+etFPrNj+fivpfwvMYMyxA8Q46TkGgpDrU1kl5kbO2GdxVX
1fKAqu6xKOl5j1xlfaVkrxJTs/Usajb0XGfY1PGPX+K+4X3vkRYrAuWIxMmBLDEqF/ZebF1/CBve
cx9ukp2EdZVIphpmYKyz5sBcJPtA6T3n4QrarvVaqoTZqYI5WNUSxRatxRb4gOPc38BbpSM+6AW0
r3EztGc95u18MKXc5hdhCvIALclKLY4WkWibF79JZe2LpciGNVB+clt+uRqqEeIy6Skbi8fjRhcd
51UzozCISQ9iS7EOYiRGJpXNenZmGzKpuHTMPBSbj4Z4h0eSHsrWrMxQM8MUD+nam32ZUSlfNNE2
ifNsTJvqsGRkbX+vG0X/cG02tw948vtynuP65ebU10uWym6bwRXWqu7P88imEjL7SkNap8a5ZGPc
juU27Ypc9M1ptWyZ3As20+71hEbhwhQsPICuqYikqqI0aWTk9rSYZaJkTR+wD3ycpzvUKzyA8mlc
ioEMOqFoM91hw+k0Hni6bfXjHnbc1ueZbbrPfcTm5jHbVMufLZSS9imRSpW/q4pw/oAo93gi4WFZ
tSXvu7lgSS9TS3di01f9ssxDmB/1Szm1oQKvSykTE/Vzko2Y1XFGVfYpCMfCw7HDRqiyzFiS9Yt6
zyG6PbMoasLcqPDC8kCztowiqRNew0pm5zCUMmJXmNU+YGX3oEx4fsIWw8rJYlQyrnNKzhQzBn1Y
egyIy0mOurgtXN/EZBN99rFvNksCp8XzH3RuazAiIxKh0sbF/UBsE6+ORYEeXHj+Y2NbNThh5MEN
HB/EOmX7TXTRPmjaueckRKpRWw7LlliXjcnWyjIWpi8f8EH3QIJ72BcY5dECqWpSkqLZkRGX+3Tt
SJhRcQ/6sOrpFC66LSGwboxRjt+1GXsokbxPdA/NWPQtW+psSzK5jk/d2iIIz0OOyzC74V5gzks3
9tSsWxKljT4j01LtU6pYEjatHpppP/F+rGD0MSVsN1NpY9vgIlB2D82qJZuaJExrNJJ8V1E3xaKS
LMyPHmvxN+NWiSKD5tRuyYCL+tTqNttNnG2nP9bMUb93xAvu4bVNeb5tOJqTOeJXsOysplM2Vn2b
jLMUgW/gQZZOcmrLKp0TCsB9pceuPGDWVWHLceZBdmwhFZo3MScd4+JMae725doGuhvmQRaPTZ2q
rXRJZmv2pKgb+bRf6kDRPcRCoE6rCtMxGboyxTvDid3JfKnyMG/GPNDyNLNVtEGZp2+L5bwas/HC
pWkdBip/lwPqo9GEXTmeGpfN9jWdkaqfc6NEHmY3zENthQvYOZnIAimh23ZVz9+vem0fMPx7HBrz
QMvLqGJKpdNhqHMcU+tIPGjtAkX3QEv7kpG0VBNoPnpvCOR3rV7SwGn1MFv1m4kiK76JzshAYj6J
UNF9tHKVOpXj6aBnKBqT4+g2WDHUQ2uFpj6tLYy+lDrfOVW5WAhShqmdemjNgdrRIYJgdEauhoLV
p1mRBVa2/L3KCo4oqCKDwfXmmqSW2sDKSyxhuQH1sLqMVKb1Wk0HPqZzvMC+aIz7dAwLUdQLr03e
k7ajyB3aaYOttry4cuWGA7Xu4dRuZuy7fHaHpspZDNuh76PJksDBPZyilBu65tF4kANq93YpLq3b
bODg5HZsHaxeSsiE3aEUOo9FWdSxM0QGju7hVNIyyopIg+ja4acWtkdepDKrw7aoqIfTxTHSArnG
JRuGAzLx1sLW9z4aI2XDbIZ4UCXDohvXZ1OysqY1cUR7nvQzGT/+OPO4xwETD6u4SInplgYia2rr
c11avLdVuYYlw0eS182syZm0p9nKXTJq+gcuyUvL6MswwX2k2rVs1jUakyKPnoF7fL8SGVi+Ix5O
dVE0ErdyTMo5V3uX8zddlXaBE+rhtK1sZLRyLomKsdjVpbyQZEBhxk48nMK28NzbRUWHtl4+FSt+
R3jzJEzhHkpVMWcRxOs1gWHtGG/E5iJeLc3CXC/xcDpl3OUVM2MChDT0OxvBD8S22HBYpkE8oLqh
JqhOO5c0ndn23SI/5EWfhqkdeyBNVTHIqTAu4atZd03Tg+jVQzuv90AUexDVrWBFHzVjArwh/VTZ
DD+to7R/FzSt2IMoGcloRlOAOeZpHtNm/l2qImxKsYfRjXW6TPPKJYZPNMZqeV8P6kWY3B5G2cyW
uaAwdlTaN8ytTzmzT8OG9hDazWmajTQbDyiNol1UphfFhgLrA0dqx02XiHHfyy0i0UEg/bxZ5Xtl
1jrMtWAPolEOebrpQCd13r7ssu40bfIwT/6l0nmjZM/6eaUL1NQP3TY9NjN5wnhYBP1SKb4xcr/y
UXQ9rO1Ek12obklak4ZtsyIPlkU9LrlzIHTfvN0mtyvlb0EWgjxI1ro0/VbBJLK8+mAW/VJtIsxP
IQ+PbpiqZZ3FmKy2xG+2dQTOl6N2Hya4h0japktbFnpMbARUAtJWj3Wqfw8b20NkVReWS4yiAy8g
u42QuISjI4GBDXmYBMMehhpBSM4LscTcsmivtZzCgIM8UCo7yZHxKToM4rXp9gqq2GE68RCZZ/nA
hnwdE6eAzDFT2wMbUbwJG9yLmDPsv69rm9oDzvvHcw17+0c6X6ClePHSOIeqqIbBVc1fUNd/LNhq
grQC1PLbPhAoaisalLYH09AXHMZe3BQ6tgdNPBdAPF0wlI2BdXvhVFaeD2wRQVrB2kNnbtlUQz4L
hsI3EW+ofFuLPCjBAr7eba0s2rG50oD8ha5juUMsFd2eQAZUBLkWYAvefkA/NyyFvZoxyVh/Gc3T
O9h8eBtiikBzvT30RCkygoJenMv4fnBVEQPhWQblEfh44OxmzDT5JKEevYDgy/LCdeh8mYYwhGIg
QN4au2wkYjKnNlEVfVoD4fCgpCSBGvcQ6jIDnEs3jQnq65csqnelyYOSFCBu35bb8KhdM9rYhMCp
pt3cYLPDrPwcNJ0+uWqFHQWrmtECwUC8z+xyXkj+OmxoD5+LGdNKkcgkK67nuO7kcNo2ZRgzAvvE
qo7PrZ6AvpPAFtK2b7fumaQ2bNsfKw+grie2yvFskg7oL3VsnYmeRBNaX4VpxoPnHFHwiszBjE7r
JwsZ3GLVh7ChPXiOEHjyXnQ2qUT2aun7M9Q0YXboc5umVFWirJlJtmnID9OckX1Utx/D5PbAWWws
tWapbKLzflex9VmjHko7j1r965YL9llMM7D+66mXJsmbibvYSFE+HUS/xHNJ3LoLk98DKa/apa06
bpK6oH/UOXsX9dWboKF9BtMCjMdayNQA/if7eLIGTghMLGyrDksPpRnJ4UAGJSA4w++aKWpjFvW/
hUnux9Bl6CuDcptwUrD5sFG3sriFwwVVWJCWHk5ZnmXKqRpMcoleFg15Uwxha3F87HxxMxLVBR9g
wQxDp6t+OaLieUpF0DYUlh5Ga7WmzTCtJqEpnPOIFBlf4mwugpi+cILgtuBETohPBVhiirY1Xs2Q
UBZIGMPSg2mzpNG42Nwk7dSjGE3ydJizsOow9rlQo2HOMQ0qB/f4ZFrJk5ovgRjy4KnnrHblkJlE
plkby219ok0Rtm8Gcf62xjVYCVpIZRLcTS8oHi4MGsPk9tlLpoDdCTFHQ2KFeldg87KuhqBFHPaZ
S+nCmirrS5MI0EysgYQeD2ujwvyhz0YaaTlEZacH2LfJh50h1UsX6bAU1KciIQTrrJajIckK2pTx
DIWKg0ORCFSMB8+y1MBKK1fAjV6bnXJCvKoLtAXOqAfPqeQiBa7dkGzakB227BlE0rDdc+zTkFzU
qo4vHZhLB+fTKvC1a2XzWOmpCqrhYH/3f4A6lopc0yfUlOoPCZW+x65qpsdBAUN4WTSQf5HOlhZm
NstnuWuhNJekKRvCdimgochtpK6Vc8o0aZ+oyFbDbpr75rPTcKQtDpLfpzPhhiA266hPTL7afZOJ
Mgb989Ow0b1QLeWyKDShPnG1IDskgLVOYW0dKLsXrMca+H2Wtn1imczGGG+kuqzWpc0Cx/di9VIY
YeYFdNPlZRcXY/N2qXFYRPXZTDXp5iaSDvTeqv7xapE9nesuD7NK7jmEiU507eu5hyOZfHuHujR7
zKTqq0DFeB6BghfmZIVp1W062FPpFGUxTzsxBD6A3LZ62OqrurafQPPUzmfGqLf5UIdV/rFPaJJV
Q4DBbPpEsvF1kdmXczW+DrN3D61Zus60rrMhka3+o+1mHOeMPcTcPU7eHasCn2g0omhZN8q7BLCk
YwHUlzhaI3kIEp15YDJrBHv0NYzOp9XFHPfnVfsQi+kLdfsu0T0kDcUC9DpFumQSVZbGsFtcgjuQ
xVLtskZn1eOmX+fXrrH1GbU0EsmY5wN/A0fc5ACHfLk1r7VsxOMK9iW7x2XVMhHLuoBifLYMCs3x
xsrBvJ0HErkdWoe2uuzyPBp2AhJLssccau0H2bvF7WsMVbKdgF3q5cwNkSoTIpecnaVdOa87jKCa
8HsEzN71FNPSyj2VC4w518W4nWaDzi2ctiObO20IWba9nRra/rFIxtIXIxNR+cFiPgyJ2oieErPA
++77ceNwonniatdKgqudWGXmHme4y/SFUC2cC0PDRl4Tped4IsKc9YU1W4I6rdbTuakntp8My/hh
kjODEnadT2yX1X3TQT6r9bpTpqAybrrC4Cdzm5b6rKZ4ZMkG2p53nFbT2bZFzTPTTojtGZqmLS5T
k26va1x2MiwL8ak1poFj3FM/dUmlMvebUcMGNdRWjWE+wSfXDNBfE9j5uks01PJiTsqLfMvCztxg
n1uDQHOcqb5L1q5Pm32H5jKB0/FFYHLps2twW+AtomWfiKzhy4HY1m2xjHg17IPgSz2PPzbDnEb5
2CWwP/B57tk5j2wYkR5Tz933bjbTsMouyZEG+s5o5VLvqC7J5zDZPW8/8WGjkyN9Ug96U7HsBgpb
m4qQsC1wjD3lzBI6tLaNaZPCLNGHppzpRxPNZaDn9NbdzcKcqBztEsHzDqqdUUwyqsOs3mc4Upau
sICq+yQXzVXKqtepLMLw6vMbJ9iBXGoCcnOXJlbX5ynHYUVx5s0on4CRhaFymsC5+SVOI13FusZd
oE68nNugjIoKNquTjJRlvFTDZ1GaN0G26LfEKOFY99RK1CVudf0zOJhYPO7o+O91Gbk+VY19bmMu
CuRaImySmYpdMFi3wYkXN74Pkv3YSuFmAWju2xqjJYOVDjQ9jp0ECy+KInCl47PJejmn5ZZBggA7
QGYHfDWx66MZJUGy+1SyGcFBbF60HRyjretzQSc+xmIwIuz0APa5ZLZsM6BJdWDsrZPneUvRH7Bi
XsMKzT6XTC7NsDUW8lUolC1nKUtdItEow3w78bInQmuni6MPKIsm29kZeqm4sWnC0OQTyrDBi1tg
FZ5Ea0uvcuCyX22Na8J4pZh4vpcT2pZ5WfUJF3KKzird4h1K55k/sDN5z6k97NPK4DBrmopatclW
Y2re9FUxdbtUtqTfz7aL3sBxtmdRpOtyDzlipXeZhsXoaR5x3oXNvk+bsSVrO9biJoEU6Jmctif1
kD3Q2eKopTsSZ581ky2w6yJM1yZ2Ifk5ro2Kod34HAg6z03D8WWBXAlp+bwOudpFTZlBm4y87evT
MFR7HkkgusFi65g5pCNOnzRFBsfx1mEd0S7sAd6Ca0POwEFg0iaU4qKKl7mcWVxWbAqMvz57TtgN
8gYCD1gdATb35t7BoYaPQcL75Ll6bNZRu61NetPa3ZLRz9vIQwX31nPZsGFrK9kkkPKf1qQ6J8SG
1S586lwTRSibobFKMrLJ7qqIwQ7MvL0KU4qXTY15bTI8T22SOqMOLidZ3PAiMJX1qWJzJQo1VbRJ
aKW6LC6VGs5z6do8zB59whjTS0dFi5pE8haaWWn1uGJ4DfPUPmXM9G2WpbpoE83y+cKahu3kWE4v
f6z4o4LvcDU+b0zP1TrNGCJwvbEBUh9kM32oEe66g4Dstg1L9n0OmVpFCo1msy5Bjo59nPOxPNoQ
0l1YtDz2s7uZBTVRYYdJF+CNOXntRvQqw2lYpg+N7W4NDc0lRoUMyA71L74vDJTyN4fbwOn1ImUL
xhhVwAo8YGnSV9Ma9a/bnIedZsI+jawuWuwQsfXR2aiXfUN5MhZcBSrdiyQ9VBdQ2rQ1bIZDVaIb
1MuIZUWgYrwo4taxXd1a1MAQgBZOOzh8OLzfat1NgeN7QQQa0qRpP5o62Yz8ALWjp43M3/0YVHfH
b+idfNti2IRgtxpOCMKh1S4t4wE66l3NdAjrhgHdmW8PX0Adoc3To9p7lcLehlVnjeAuyNyRTyjr
SOmWzYDwaZZD2QmTPoYuJ2GuGH6S4bbsWmxy5Rbqb3ge8bpvC+Aj7Mq2LaegRSjyKWVqmtMecs86
wblY9ypD6EUH5/lehc2sh9ZVFLDSn4don+Fs6c5LhNEzQnruHpD+S2nor/4Y+cQywShZhHBgOsLx
5vmAceseF9U0mFNYKjlyyjUTdj/weukuohXy9otelkPznsAPkJw6QbYzyaKVx3pLHXRXWKOqet60
fCG7ZhjWYrdlebp96NK1cKdtD1nmzvFy+Ugbxp5MfTmerwX0e6Spm2EI6IGRx6gp2PYmx3C+5WV1
7FPxpi1Ub/ewpGIbXDXzLkfA/HxW9nm07eHbtnhKSdpND2RMd8coaHt922ZQqmVG+qE62IVWYp+P
gxmKeDJQyjwrZjgv9MCi4j7Yeu4M+JMDOR58PmQpLp9NutIXpCBZWCCH1qa3X6OLKt5BFbZKyIKu
BBleapy9CDNLz5fBqnNtIjFXCd2Az1sTdkY6+1DDjiM07zBJn3rnXNRkm12qZOihJ8iZsVs97/UK
7Ir9DCl3dgY/ulLnQdUM5Hc5g8aoXLCJV0nUR+LAqrk+3fo6exukJ5+Ml6+pg9UirZKpY/k+Srd3
Y0ke0tN9Zuq5NoyywlXGVYmoXfEa2Nvsucqz5XIpcfTADt99U+G5H6AnZG4SdXaAX4KqqlPHFwzs
sKg+FM2myA4Y3WF1H+ST6LIcqhupqeFlWhIB0U28A0cUGMCUB7QIGo7AUr2tEgwbZiOdT0eKH3DQ
902CBzJJgcu5wRncfZUNcjzTteWnndKwMy+yqUZB7AKkPLxxGFsUhYygTQc0EoSz7tnvepBhR1vh
5xVuOwq76qEoVlMmUvLxFDjXKk5zHLZYQT6RbiqgWEgdzpOCKXbaT2uzV7oIqlwg6a0/kehxXcs6
3eOpOEcpjVknwnTuc+hWimrbjTD0trFDqofTpiBBFRFoSntb4Ss0QiusrtJ9VZAnkkdPBhFWZ0M+
hw5ohaAkUaT7vpyH89LaMYk4fR3kznwKXcplPq00AmPHmT30vWHxqmt2Gja6h1KkK5NyFBWJLGz/
BFiv74ZsDWsOi3wOXSZkFk3EFUm9kvrU6bF9jIY6jIqK/GZi0brAxl5jiqQoy2Hf5+oiksYegvTi
0+iWEg3O0k7vx4YVyykh89veVFVY9Qz5VLq80+NQs1bv22l4VtVdUpouLLj6VLo1X5asySDBqUdX
xK1r0W6r+QOe957syWfSQdftcYMTfgAiO3UxsMZ2vYCOwmE69xC6QZMeO419AaeWmnXXZn03xKlp
dRghDfltvXSzwpmLims4aNVtJFZ1ap50S1WEnYNEfmMvJ9q0lQPV+2beYO/qJbAAHtDMl+3MO9Iz
n0vHxAZHMdosT/Aa0ekJKhoOB4wy6OX5BjoldUnB9UZjOUwNPwioJ8+7Yaz4BB0ye7GeDk6j4bD1
OCOXjeRkSlJFCxlUI0c+6Wbj+TyMbrKHthX1DnrhQo8Jlob1UUDci8K1HulGFbeHQi7mlKcjdCyO
qrDtY+QzCOlM6FZXoz3QucmBwzG+gQObywOzdg9YfFaPmwdowiNXe1gl3uIKVWYnq0Dv55N6eOVE
RAfQ+tZAA4h5XD8jk4edTkJ+76Bo65shrak7ZMDH3+s5z3eIwOGwIJz7vYM2IFbDzwmAq5Y9+WAb
+rrJSdiBTeSTNhf4UQloAjMe1+5mzM4KipQ75Lay7T5IeJ+12RbFKBTO5X4xuYBouZau3eVcYPrA
Qvgeq/Fpm2as3DalvTu4Lu8PjWLzvtcsqL4PP9xyOwmC9QOnPW3cAR+b0M18gLYBTAaR/aER6e3B
+//P2Zd1yYmjaf+VPnVPD0ig5TvTfQFEZETkajudXm44XrJYBUIIhPj13xPVPTPlqHLlTJ6qGzud
LELLuzwLX+KpsLj4MkNIvJviMR068jpIaJhcZF5xNUOaYe7nHWkindE2alKUx76+6qteYjaHVsDi
hhZ2t5BKpSIIwCZc4/B1QdYlZrME8DmMA2p3A2Be6dCa8q7j1D697tnpj8MeO61pxEa7CyR6TXG7
lbvaJ68cGPLjxWvjogF9e7uDYCp56NXafmXhxl8Xk19CYCqFkvKg43lXhyZMV02KXVEARvfXA/OT
NPESBdNF7UjagYo9K7pkeahmVau9Z6Qz+9honIJ/fZufLNhLREyx0CKOGrxEQkSQLyQps36dX4eI
CeOLXFdXBbeW4epl2de5ABwmk4P//rpHvzhc2waHN/CMZqdX7bNajU0+qeJ1e80lIkbqOLQqScxu
aedlrypBUggYb6/bbC4hiV5RxjbjzM5WW7ePpvb9FjXJ6z7pJSBxq1S8DahG7rSoeKa6tckASX0d
MD+8RCT23HPLRaF3gQpM1my6T6n2r1Nugknsjyu2iOPORA3Tu9qOVbYlqssElOtfd/xdghHnyKPk
bEqxb5p+e9xCvT41Yf+SlPxPltIlHLGgzkUzwMq7xETgo5z3eE2il2p3P7v6xV4GhxuUq72U+zhA
6XwJvg1d//iqhXSJz2ojEhXwz+B76HwVXbpsgMnaap1ehecLLwFaUTfQYQuN3Cda9QAiNiurbljU
9eJ1a/USo6UnMSNw0nIvYfnUSHLqwlcefpfwLAhxjdYTXFrFCFbPjf/+dcjY8BKbBX+Guqj4KPfb
WfqodVGcxZVw6au+6SU2qwm7ym5+iHOocB16ox9C9jo1wfASmIUsB0mNUnHOAPhp+uAm7us3r3vq
8+T/na5NAhmhytA+zgmbVXQV6w6868qp+f3rrn8RbfQ6GptuHvg+HqIVEurxFJ/OVL2X9ATPweKf
ZLpnZ7rfP38dtDoWrmB7pYPpYItlUXcTD8tyB54qL46l2lx1a7fixeT6J9vCpUQX83GvYGzX7UL5
sYkf2fK6qO8SX5R0dFmnCdel9VsB8E+dvLLQcIkuGoDtlUXN+Z71a7jstVzC28nI9iUB8Z8A78JL
dS4A8onFuuV7EFPKdKyG2l4rFwxAzE5Gj1eOLA3I03BnIg/rRGyfQfQ0CLMhWIeXpEijn4Rvl2gP
3njKFrii7JWQFYcOae9d6iL89+wjy57ioZf4mz6OenZV6+ax2erHaO5ociimeq6+SlNWO8hcfV8X
Cg3M1PLNvpSNRP+yGfuzmXoRmXFPin5pxg7p5er6NYu6uiN617bYqrt9Vaxtl46DgsdR2tMRAeHa
eNPz49BpVqk9qjFNq9Juaxd/rAofFF8odUBT9iEA+W1KG785lyIy1uNNyyKhb5epcBE7rkHMxzY1
W1cGdRpSWdMyNZZrRM8Dw3pPEzkO5RdtKjVHadzyWh3p1kIjPPeoAvEy9+PiDDwQabO+g+6gW+o0
aeELBW14X69Tn0ZyDlicSg8/gfYQ6ZbBL0Gh0G1VCjJKN+MBJz707zVRSDga3ohflVb4azOP8ZIz
kBVoOmOE2mxZHKmvNj+vsOpqQzr1XwZU+vmcriYKI5fCvrKsPvV13MpvqpzhDgX27zYYlUIirvEf
zxDGg96UX9MeSmNT5hysCducg21b7Db038guIMU6ZYXA9iSzhTmfqJwsWxJeR2Jhcl8n86ZA9xsH
f4C1RJ9xphd224RzLfKwpo5mFWcjQnehRC4UVJPTdSzZ2AOW2wxVmVuJvJxnKKut5YAnG3vDUwGP
S5CNlvqqiDlyDRxATM0nfK2hgr2jQDqQyijoVD6rnnwerWK589vKv8315uke7oxJe7cZIthTNRLO
76gtKL3ZikrMZd5tIDbFe+nmCDIaG+Nzdwtaj8D30nWt8XBluMly3oeQwkYIr8Jhaw+e0dV9HYWq
hzIbFnQQjhwMWfkYrXydfNb1MeznShGctUO7uetdAOrTBmwrZJf4vMw7j285DEeSoPpKjqztRZW2
rJV71lZ9NrDVKYOqhw+m5ZyOLNN1OE/tzhkcbHdsKOfmcV1J2QtMh4HM+4Ym05oNZRUTSAtXvstR
uqrEJ2FpP1zLdUNtr0pgWWlSpy06QKkUCScIu62llGZwOaXNm6gVhu2hytOu1z1xEVohoYUg3wZs
gl1KUPJCPzELnCuDMl/YzV9JF4BoZRYe63c8UZHIq2JKmq8ob4kOi0bFw5JPTTJMd+0cluwRmL5R
7RvPwS2TQzgkpy0JSHsTVa7dvtd9N8ygWcHPMr4bsWirXa8rT45aRc34oQqUCAnOxLZkScoVPCzv
Qmvb6GvcFIXwaVFKVV45tyzJKTR1PHxsHPNJBqOEEBIGpaORhB54wjoYoLqyLdN2bMXXhLJRf4Ak
wVZlaEki4AFJYvC3YL9MAr88BPG3oTHLdlREe//YbvBbzXSFlfStiTHND2VLtjsrw3IfklE098LM
nO1CUevq7dhW6/bgwI4gAWAFEJsQ+Vm+mh0nZ/v+1xbtvuq6YSP1V8PQdMXVSGRkrucR1uZZE9OY
fBKMxPJ75NriDroDwQm9x+0beCEqbVxS5iVUpYJ8rTfhTjAeWbYDFKfox07Wscx1BwLrG+6rrr+L
yqKOjm6oZ78LxqpZD9KbkF1xtrbhh5AVbfG2GmWpM+1tACHNJpQwHJWKwf1x2abE3E7hZsMj1fAO
fQ+3l2K4nxPJq31YtQPP7dos2DtdIky1Byw+MrejXNi3DkISfVagtOfuqzU02EqqYXU7lgzWlHmI
Fudy3TZQxd4X5azBTQn4Uj5WYpLxUWmtWWqLwLCvVSUbnZX91NomFX1UhDCsiul6nDo12dw6Ega5
nXoSpX23Of2JWoknyJOwjKCBueIp6qCcTNqswdTv+rOOUwoVxK29Gx3YjLtEG/eZhN4xePKV8CrO
4B/CbhFjl88FljDPmq4iKmPKJcMHP8LUE6pYSkEnL6XtttVHZ0F+fvQwNTRFWo2Wr9jvN+2GIW0s
YjuXok2yTN/cvNDkCb4tBgdCC4kj+bbDVc4fUtvZ7BIJ81ZovjqikhSU3j656uD12+6WpaSdT8vI
iu3arVOJwvQKOzJ5CAuPxAL0x6o6TrDmC9LN1HXwjiWtIXkVsznIp3CJZM79tjVPJtxoc1js5uTV
rIagyEdHCn9D4fj2EEZTU79Dc4D4Nq07eO7uYTVQ2pNskfbeeZSuxD5ua5x3tiiSESj4uFpvVBk2
bTZsJrJZrA0PQEcxU1E7UC63KXprw1aBY9PH1j7Ua8jJYQDOoLkbII9Yj+niY7guQYw+HZ2R0RFU
oMneJ9MY9F9IvYruhnV0whzrK9VV32knNswEBZ2/aTeUol72eLO12SWqjaf3rF2q4jSVdUOP4Eaz
7nY2BEZtO2xHHcvhr0WL5w362hDCn6omOUxDXZZAfoO+hDkiIL51qhrr9UE3igJRTYCwDneThlVm
uljfk3e4p3haosqunzs4DUBqQJJqiLMRmp1lFmB/KrK10Ou7hjBLD0JqMPWSvgfCWS1GBJnXs4UP
oRncCl7QwqMMXShRPeBxk+R+db6sD0FPYrQb66IN5keltqE/geFQwaO367f1G06NqW8hrBuG0Ztz
e4+GGa1Gvt1uoYzVhJ1488VRNPj0UCdmcKm7cdiQx3tYpkzmGNpK2sNqmUzOJ/daQUiixDBOU2ol
VnkIkcNym8tsrJ33b6hcO5nC/U6wPY8V9re0pa4x96GNxPhlM5OOm7Szy5ocfUzD9S7G7K8+NtMK
3yK8JB2K+xYdD/dWtBjE00Yas+Y9nRN7wPkf6BKDS9SycxvnrkTwZIcNH9OUy35xbaDe88hb9bBg
zJbT2ABLfN8sdVVncVMN08dVc5J8UoR7odJ1gbq5xkjRrvzeQ2g3fIDVQSy/DDGT7eexG1uCpBwq
mjRTDWn4QXE7ecRvVSjYkI7B7HEUdiuOD0R70BlmQbLwfIKyx+AB7OTBV1gR+DgLcag3x20e20c+
Y37v2tB1LKvXDW01xfv4Q0IApsmoF0WToYARc9hoDny+Ih1P2JLSNVTjna7GCjz1CJqvSD6abril
SrugSxn4o1+aYbTrPonqeLmP+tBAtBnNefkYi95V+6WDvdLDSCr6UUywBsqnuED9SNSBZXe+1wWS
DtM4co+mJe3fdi2ftuuo6ccBG2aMtQHSANCN4qqF8q65LVQn9ZqJOC4fPOBSQbayWi1vp82NYNGD
LE1cBu3Los24jGp9304oTKaVKrtxRz3I2N0eBNtoJwra97kJC4IvUVdddBvP+mz/y6Zz8COAx63K
TIolIbmaxzCa03Zb/YdGdJDaSjcFyt+jBjWXPpUTG25MPyPiyqqyCbKogZSgz7C7Lyl3jNoPZIaa
xaFkTuO852uIMJ2C9a1t6mkc2GONRwjfzENveUYSNuatr+b+ql2x1D8loXHLnvAW5tiOGujkRXFN
RU47YMrTiUbbXuIwcjY1SdFMdzNwcLLPFFO8u2mnwt8Lf3bN3cxGrych2nAnYHu04hhFyJGbLca2
77olKI8t6xP7OHdFtLztzRxl6GWM5LPvCrdkhaviA8I1WK224BgNaKamZm2qQ2U19FJikPFx2NJs
26zU6QAHLZZbE5JDiXjgg1OcXpfQ31Ipk804ZRWszEsI/SJTG4a4YSfhSv89BqmruSVYOgr25dMm
b8eAmIfQQRcYKRC1NyUTZEPsFMXmYQk0sN525RmD9sAt+i5g+MPxlkLCHhzeW28EeT+4oNy1pGFt
qtRqr5e2k/elg+1C3mIaZ8k6u4xURX2I41jCk770pzJau8++XJp3knYmq0P2pkuMep80spdpGeoJ
WKW5a9sxXcNauiktEe36vYfloD+whZRPLFr1yTZeyBzTmWVqm7d135smOXlgUeP3LhD8Xdk5Ci1/
5NQ8OBSKL65LC8xcAW0FX4Xfa1t4+z5JGPPpUqtVAP8bLc7n9VlE4tj5dYPWjjCR17BjHscJLvNr
TYcmL9kSBaclikFlBinehSdTRYW8m4J1svsF4hDh08Y6wjLp48Vez7FOys+IXNW4SywJyEHXuo5v
mnXp4BBc9kuHdFwb8UTnTof3I52p3kF9w/fQsZhYdRyCRXafggoG1E2W+Dqp83BqKpvOSY1QVNqZ
15npEKO4tKABpV3qEz/X31aR0PFmWYdl+wonM4dwqLIiwezusLYSnTagUzU7SC8V5MqIrm7erBEK
Rruhj6naW459J0dGU/LjeEYV70auCL0H5ahJrgG6plEeyTWRxwiksvXXGgh+dT9PVugw87JcqtM0
TjRkKXRiBNqYW0M6/wapMSfIgoG/3a5R2JmwL1Q9d9GtVliS71okq+5Tm7TyGA9AQdBJOf4pmmgb
fFZohCJNXocEzpnoXFQZZgeCpbSYF+zuk5nXfFGlER8YhCDsk3DY2z9O0yhJkyd8DHBeFX0SLO+Y
2xoUZQJCOE2tLYzKZEE7cjdtYvW/xtCI6L6bGly/nWhgP/nWd9UqoVKRDOYBxuBJu+76BZLAV7IO
yPDAsMqwI4bUjALbU7VyVJirHjWgQ0PDyh1oW7WhyuPNIARIO8ZYCe+AAfkHIr5mzPyiz7EIvH+s
e9NYY0p3JduyNU/dFAzLfmgCK4/TJOcEX2yTzuQj6dblcysTcPZZ1crps3XtiEpWGaogk+0cXddj
WbBsRMPa3vimiUt8El6D4zmhNZMZvYwISkcGlaCneYulgLzDWNwMJUF1qljF25ESj2qPTbZN3/uu
61IDj9cUlLlypjClE82w904kPithizsfNzohQavkjEqTdUOgUztbN73hkePVrwv8cMRua8Owypk7
n6tpOcGY5LAxlXz1cFesm5QOgSxO8PCOWZxN3dYEiEd9GFytG2bwFU78iJ8sNvvmi9zqKscZHxf3
A5nMrg7GbQZsJiiCI+JbarMQxecpDYQdiwyaXPQ9XSxAi4urSn2U1fnEwGjZCJLAw1BnOJG0ekrQ
9wn3TVX1NtdBUrvdsoL9gqQvQAFy41VU34nGhUiYa9/egTwwH7uiZj1WZDGfhhCFjltJSkuOc2G7
zwLBirvrWzed7Mj7rsqF92uWJNg4UIopi8/QSmnqvFTYO+vGtLfWhgjgNojXuGPHRZXpzcPMBpSh
8FBzQ7vb0dKpuzXFPF3PWg/NF2JW0e4G0ZpHJJ10pwIKohGeh4mj3zhc7Lo1dk8JFGyeDWEhzOyh
2VJjEiPOSDvH1Z7CqnzORoT3QyaAXVngpyhWtASwb07ZOJo162ZkjAhstFwz0KR8mUYVJu/oW9Jl
GugqMA8gSkNuB9lblFdssEl14m5Jqo+rW8btZotX37yHNsxAbhSr53rKLF10fT0IYK+gu7euecga
FECLJb4n8L3Ml4GvDVQvClgu9zjn+ZuookheiwmpUcrgl3jamiJYgUkduy1v0adOyrSwYJ59K3r4
uRxJi9A5LaAsIp4HiyIEzizE/PBzXEOAijaL7e02EHKw79DRIubGgc3f3RsHn9G7eIbIUiaE0e5e
oeH4Nd76AOpFZWKrD9VQgpDWWq07YO1U/KiItHUK190qdS18SJAxw28Re9+iP1Q1ckRU5KZ9O80+
SrFHrEWdbqjcJXnLWVV1195xpJkpOFzRZwTYPc0GJKLLvdfl5t6Eegz4R1eM/Xw/L7WsT6KSpap3
ai7a+riU1RpV2G9J8mvrEE1+bn3pEGBvUkOJuh3G7T3qrAqYngUJuVrTFWe5OazN5LCyyfhEaEX3
6KNE15AYwEEiEsiIp71jM3+P9eC6naxsBXUdEfXrjRNz335yCglsagxqbLdRQFj/rBsp27wdCkMe
A7Kp5c6HyEruigEuam8EClDkt7R7vtMTpf2vST9JflijsguzOIYY9Q0OshKHdbkmxOUF46vQGXyo
AK3NtghwsHcLlIPCE4MKUniNicXb08xorGGLF679rdQoR6VMUwctcV2Z5zChdXVHtqIHwq4I2/4A
UfeAPIBTyNmQwSFpc+iN9F7vHYV63B7AG60yFI+T+Wvv1BTAPHCz4hh0yBo/hp0aEbozxHd5ZKRu
QNREnKnuZpRJ2gzcAzvNKQRzInIdMpIghk5s0B9qYBCWr454OeGtWGGvXFkLl5tE63bXUSrGnMCt
xbbpaJSv9gh6O3ldxBAPAzCxO1tnwUlsyJuqluupsACtZ2D5lDLJoSMQTtAcLxR6vWgTDuWJLSvd
sDVbHR+wTw7oZI84wlKUm6I2BZlya/JR9XO3j9c5Gp95nbRdgBApii2FFyyUZn7VrerAdWrRPbJT
tigch3EWdEZeMaKJX49tJKh4gp6ysjfnObdqvHgdN3HWRCsd7hNed+uHAG8jg7SKLB3m/VnpGXH3
IrYlvpvPicJ1EQztijMGWFKIL/miLO+9iibEZGamLFyQkyE15xlKygmC8nBSsv9We2zZgBp5rsJn
Y5dg3M8QfkVciGWOsjmcXAZzmuQwi/ukapYSJ6Jotu9thaLr56ZxQ7uPy7gPHEZX0x4+xczUb2JE
NTgaiORxstfY2sfnSseJE6mFfLq/czyexWOEMkQNaxSUOS3aJPHcPulgHoKHoURd+81yjsdBW/ei
IxlfRmj+glKmTXesFMr7mCSxpnvDEd+xHTwG5/Ea7LgycdmGUvmAgL42vOY5QFxWXDuNgvkNggjB
bto5jqd3fde05sRL6oZjMMNH/DO6LkWYoZ3FQHgZVDCnHScuuBlCKNi8CeZprj8GGzz7MokAoN/5
WQlzV08WJBCVhHx53DogrDIRTqhl17TrIZBiysB+E2zSxSN1U5WRHtr/zbKdgg3W1gb50lB1R6dL
6lOEGQ2KFXy188GjsUQPBsVEd9W1bAufUDxJklPdouGR6VChOb4D1zY04nyGb0jhz4WDYD8aQuaM
MtUEKdbcLdOTj9FSSaCRsA8jwI7HfR1EKGuzHpVsn3awHxOpH1ed5KbiSXyw6yy3g47XIOwhd0bc
LFG6KOEjNswyam6SyEzTUzJBcfyZl/GsbkKUAPm+S6pZvnMOFei8K0VTgrkHaOVD3fcduy7Krm/f
OYGBufZEtNMpnGE3c7vgWQncvv2WPDQzV+VpbdBHfI94ti6WLJyZr8e8GYRCdS6GflkdZjMWsw4y
CEAwr3O0O7iQ+xbA1rO8L/8E/b1wijIpId+odgoV72k+cuUMBtbyRpuH1WDQ0BrCTIDhN+HSv6MY
dhCPZFK123sUiYt1v2Al7+W28RvkCiy4JkEh0dliIZTdyLlbIchV2DCmr9qGj8nN1g1gJUfED/aT
q2cJ5YJ2hn7E3sLE2Vdp5FjC0cohACSF4ySWjCF/mz6rJRbkYYAIx0T2ZxnUCKnbmsD4XJhNLk0m
lXNt7pU5u63Zid0lpoj7YwyWqzuMvZ5pXi5e9zdkgsoKKkEh2kqDN3ze16hVRmkwRVGwRyvG1nkn
SonoWo+T5imjqqZfVg6H9etiK5v1LeQKYosSY1WY7TvtE1p+1e0QdseQgp53DFHcGm/BqDf2sYNc
c/V+6JN4vYniYPK/+jFp9I33ZTChjrESkSGCQXEcZbQZJeR6mgCEG218O4dqcpn1MNU8GjxCk88b
IW0G3DhDazCOz2i/RewlgJZ33QLX3Peha8vp1tgt6k8clnCIC/CGBXgA0nq4pk88br6imhHQvElE
oCdIjSIQy6Yes13tUHtvURzARnrOZtw5HpGBWWjmgyAyWCxiNKAS6OQ8glIjKy/T0CTyfuJLF4CK
X/P6+3w+H7/zGdIC4Fkn5XEcJEKREPtd944aQyzWXpmo0aZaTGAcI5OGiRKvwjrMKUkCQE9oORZ3
pOLW7bGNQidw6fp6ebbNqtebYeMq+YBggMVr2ozNfPKeb+sHwZVe7nFql/QwIVxJFRRPxhRGOeW5
JqjXBWcu+jQPCI4lP00VUPh3qAcrkMFhDbAhgx9bJOcJTB3jxH4B2XIUKUg3xO1WplsUJ8xYvUU3
OCrzZYFh8dsGqD+ci/CfgK6hXEQhn7gG21RnfYiy/XLVF2YcbFqDCxeng0C7lGZo8Zn5GflyiRoV
8tLQfkFSttVByiwaxk2aYJe1KJV0A5gQKQTctSv3KyiNMM7p15hVn8A+9rNJZweDl/FKIeWom8yN
0NZ2J+TDaxLlhlboWOd/jSY5g3f/pId+qTdSovC41oHh+wHGjl1eA1J9CxzVmOF4RlEdFWbxAun6
J7iS31AGv8PFmHHyU0wp24MbPfJ31g/FnOsSYQ0Iroj8sxBM+A5ByOr7F4icPwGW/Ebm+N0tG0Bl
sHmQZM8E7AksFDh2IyooL7zQz65+AcTRMDebeCUT9EPV19ZET07o4gXk7M+ufQHCQVQ2Kl0Wyd7D
ASGtjD/WwFW88uIXuAkbRbYfZpbsUVnZoT1Qp0WEfPqvJ9TPnvwC0VqsS20TWbN9GQYTtvClQJ6H
zf5VV7+UaSGtpuh5Y1yQGUCm1EoY7m3Du7+++E9m6KVKCzORcnptMF0qLsn3qa+Vy0LmCSxWBFE6
1TOAqQdA7BP9KqcysBR/BFtVonQc8hXJHs6QyYd4NNNdE6Ea8NsL/ce39f+Vz8PDv9bx9M//xJ+/
DdqbuqzsxR//+Tgo/P+f59/573/z42/88+p5uPuinqfLf/TD7+C6/75v/sV++eEPOwQ61r+Zn41/
+zzNnf3t+njC87/83/7wb8+/XeXR6+d//PINVTp7vhqEt/pf/v2j4/d//HIm1f3H7y//75+dn/8f
v+xQMLOX//z5y2T/8QtlfxeSiCgUgK1SSkL6y9/c8/knJP47mlfodMdUQtEqPFMQelgrVvil6O+M
R0mCZCREDRxYh1/+Ng3z+Uck+ruUcUQFjzhLIG7Kf/mvx/rhu/zPd/pbP6uHoe7t9I9fzuyP/9mF
OYlxDQZCcAypdByIl8ReEfgBmApWZk7EqVjpQQ3dSY8VDkNkRt20H+vH3w3Mv5/g93f8cZn++46S
QrcT743Hv9gLNFDhldl4mbVcXFNoM6qifmGt/oaz+8NbSbQiQwE7BH6JbYVahl0KKcpM5+feV9aR
nP1anOpDnd6v6TPeNJ3ZN5OedCZf2JsvAHS/vZ/gGFaJrxeDGocv93s0o+8i3Zm+KLPCfKum+w5k
6Yrpa4AT0rIMoNd7p8iQKf/rXw/rH+8rqMQsS0By5IzHl3IOSCs8ira4b28pykpQADTRHbrPqI3s
EFXCgFu/IV1yJdgLnPAfNy+8sIgZuE6cxgwSc9HlYFsRDHCHQzA5xEOBzqZBGZzrXbcsjwPgbTmP
iuSFD/yHWYtbSoFCcIJFJcglQ6KG+jJAY7jlpP3XaUW/lTeQJq7m4GEJ+XsjY/l2Us1LCul/cluJ
e0oAkRJAxy+NY0N0bflQNxWQBGUDhYaIfG1R1NwB93d0rcupPMXYXb/99Zf9w4IRMe4qAapJkBn9
4cOOkQhGVMYAjAriiWZzZLsPvhNqfQG0+mNA9tt3xAQijDAaQb7xkgHByg6YiBFCZ/BnBoox2sNT
BC28/hrd/heO6h/xnedbJWFEE4aCT8KwJ8of1wgkGyjqHkiKQb9M6+1uJdhs/m+c3/+6iQxjKiCR
im3gx5voreuGKAgadL7qPeSmC6SC67L764/zp2+SMEIok5Iml4OmVtUYYGaazFRDsQ8W1JPWTX+h
DboG//c7xUhMge9AVUBcAnRLyMsSrHFMgyoEH9ZndugyLL4XXuiPsy0J4yTBURUTzIPzwfP77YsP
jYgJavQZnJkeeWLeIfV/4RYXlOZ/fZkYq4jgUKQhvRy0AIwPHa74MssEM7m2oOShK8bhsJjh3Ya+
U9k7VGR9NC85hdrwwQARhlLOHL4lZgFLZLWJ3a2FH154sD95dywyDK/AvgLc18WMWWs9bWE4oiS6
9bxMrSrcXg0vikz9yZwhLMa8JFwg/QgvTkAVRLScULABU6eGunSVTsBRxOYlrtEfT0G0TBEn4HiX
QkKs5+I+NtSRnSAok52hoUbydV/a5jGUXZKHbRLsSPj/uTuz5ai5bUs/kU4s9dKtpGycTqd7bLhR
gMHq+6VuPX19yTlVAQmFY0fd1eWOn42QcrVzjvGN5ofvNs5nu0q6IG0o4QUGDIRDZoviyIWAbniO
XKazWkpAo/kuR+6tc2mmEahO8f3f4/vPbcQ2DaIafeYS/LBLIxDgCKv0LZevsj4SKe7GpzI07lfz
+d+P+bn//nY24KsYlq07FmFjDtP29wGuI+n1C4BToT05h7Gd5u3cVcvJg+imhXU/TMQFDbrrBqux
ILgzl56EGWPc9EjvdmC3GkSUZffB2vvnzsLREDXK+dDnGeQG/P6PqtoBeR9y2rDREgIA1uRu8aev
hdyP9pVEhr+vO137YBP9yzA0TaJrmYKcMf0/FmGNBgLbWBF2SH6a2SuDNKsPcSP/I7CLS3vOZo9m
iWTn1ClYXKwoUJIMfaz4YVvqVLd+asbROBvDB0+53L0un3Ke27/cvBX9G7OqU+Zu0yErNBFFlo1y
ro3J7DYlNewPfrHLr3f5vPN//+V5wPMzEhJ4K/Snln6tuk/6RzC6vz6CPFPftTntO5ekAqeBhyt9
HuEjMKxVUHlZ0FgfEWz089j6dULwJpYlHOaDb5HgeZlPSLtxLPJaMCHsZD7+DOwo0QZ+nqDQnAS6
2K9YWsQ2U+hcquWOSAy6gM1Iq/rfM/NyAfj579DP3BzmgfnH6y7lqtc05AkRGdLdVNt94MUj65Kw
N9Kgl5T7zQdj5ueC/sercxBhlfSFIS4XfM+eTVuc/QqWOy4Yp6r4vgKfHcQOuhSVIf2JB5pVaxFb
UWdicTA1Y7sU6R1gnjYU+UnV3d6kxYsZ+4m2/Qd39L8MAMtCbeKx7um2f0kotZXF3Yio3tCK5+FN
88xi2/ikLsHIXpwPvv5HzzrPr1/Gc+eZjW3kLItrl4WrML87q79dsuaDVzqvrn988V9e6WKLFUiU
05loJwQOvndMaoJpMtQOjnW7+tnDaqR4dprxq9s3ZfTv4XW5uf8cXj9vzpzVOLtfPFllBWIKs2eY
O/Salt4prrFgfLTY/Tmb2FYMHyS/455f8xJnxeYoZJJRwCnQoAZZVe1Xrn2B3YjQbp1tnyeI0RLC
0OvDNKaop9MPFqY/LoIc3VlzHUHDz3ddz7tYCROt6hfloaFYkuS7K60TItNH0YgsGKv0FkbGkxiN
aKAZaPTxB7ffP0bRxbPP//2XUSSbCVXFMPVhb77NtOQN3EqL530wVn+C0n8bRRePuRisOsL1bqaM
EHbzunHdce9q2VdJiSWgzXtwKrR+OKy6crwyXc0KJriqkT585P7/Y8E6/ytcT0dtbnkmjoLfX7Zw
u0FkAz+1LPK7Lp0OmaZtND1/NMuzLQuJ879H8N+ed14HPI5H9FEvISqeG6+Fudi4cJAxsmTslqWO
HMYUhdUFNtO/n/bXj+waBm/nU7syL3OfU22ahiHht+xmf5+22SG1p/sBFUdtdfd67t9AGSVknnZd
C6szaFdcb2v/0Rp9eTI6j2bXgsSBEcq1jMuTEVL+eZyl3oUqra3xSQ4Ga5TSBvdWKzqr/4RAe24f
S8uk0bqQs2s//Psz/LFscBFGVsGCQTmHj3pxeqmHRVNScigs1HzkK6MCd9L/sIJyvmyzAdm2S0GD
cuDF6a8hCaIBHko7bCk/2/YYJm1650n/wRHNK+LPDw5+f32lXx5n/D5u5yI1MdBBlci1bAxU0ZFy
Pj7++7OdZ+DFDP3tlS4+2+KhP/Z01Z93VrQtCABn/GdTzGxkTfjghXS26svncTE2ObxQ+jKpul3O
jZhWX1pWKcoepxMhjjdDj+xR1/r3UTlrGei4whCeO3CkNiilm8eGq6cdSGe0zaBVcbsqhKaEY6Kd
yttbL4lH9FIJiqJTlqOMOrTrlJMbKFdbPRrKXU7lrGuvay3ca1MJVXxBuBmjFJRWczs33CaCrI2b
NEDImPN43Pb7ou+QY7oY7X7UXmbcxmLqi2dfV4nOsjGq47z4D26ee5vB1dxn1xPV/QzYyzuChp69
/Uq042fMEkOzGwjDuO9FY4a6Pjhx4Khp+STOHt2TUt56axG7fbU4pk3j24jfMzbW16RM2huj0d1T
7qKnRVDT7q2ieLftQVlXQ7EQWNZOuo48kiyuLloaJw1xoCGTW8skcXarwRUxrDnPd7u4NrkhIRz4
WiKQ2ma+bhzwg7jID22Baj6mJfoqWt+QwRDXxxidNw4Tr1X9YZKZeYdVihwDmV7PdhwfOr2goVpY
A/fP3nkRWqH6vb3q4ij02rr3l8qM1lw9OkUjTx2V7qtZpYMRFb23HcZ0G3d5HV/p6LLC2GjSzTzX
qdxrTdzM3wa7JEZVjs28nTBARBUYtNseK8cd+fAwlyq7Mrcjv2iExUWNj0lcG882KcN4olSGSgNl
sl9dTV6NKaFoBf48o+LDVRvZaGMWaH23oPsV6d1crYfZymWo6pH+NgGxVVu4r05TDu9E8pqbdepv
9CFBYNOqKCXZ7q5a2grFJ/f/pVzePafihJ8WVRGItNbioKt2NMgPhkDhgtrF+d7STz9LSXAJ5jRP
tWx2Nq5y2yE0rMQ8dZVR3OmuJu75veTtkmVCv/E79c0WCqQzP1oSZEnJd7ZqXCQFJ2rTr9/NaVk5
zXoQtakrNZoMkxyN/txYRlh3CPeLQX1zzcz5nJdmfUTn1G7i+vwPzIr2amqc9iprXKWHToJ8sTXe
W9Pq7bCY0y6oimzTJkswun6glcUzQmZMI21zhaIN8e1oPcTpD6jDXh2IZNVeF7u5RdeboT0sdDzB
5pMygVnPam0PbltNIX9Iww2zzof+vOFrKvauW/6oDUDLuM38YeV20qyhGtNmg1le3+b6dOuw04WD
s+p7TAguEtLrcoGPV4qn8oxUC5h1SWgn57LXhBXZXLIv9cDhZbCrEatU92ZiUaGXW7Y3vq6rA0en
4rZkhn2flxFxremk1iHuv6gyv6Ywp88h6MvEf3WXNZhRmpdSPVf2K35tfL3zM0x9Ud8bXro0G28e
622NLmifDr5RMzHPwh2Nhk0g9I7UA/FuKaOMhDdGTgrKECgz4o2vicYwW3TRB642iIifXj4VlLau
h3won4fYyiKc0c6GGnlaHCRLG57lNECJsMXobbwNmeZss27wr6qEVWGTLFUgCv2mb61NUmJLQXMb
oNX74U7Z9VDaB9ww23ltN0oOTKDC2qSes1SbCbUg2g1DTaGpNyQWy+ZTMpVt5Bg6OuCVLFd8WKCM
B2Trpcf/f1Y7K033loe8UfkozKzAEv4XGwz6mpeRZIMoVbadrDqc8vFlcYtI5BmPywl8LOX3sUqG
hkvKftCdjURH6Szjvh0Rry+BbjfBLOZgmOKIjSCYmmaW+6l1zBc8P4g36uGVdSyCbS2mg1iTA5dd
vAZCvTse7sAMxVFbup8kGo9T7rAsJI4N618VS7vVKbJ90wUe/ckxbjXGxcHConsjCuy6Wwx9M4xJ
xcVpSsbhbci7Ny+x72EDlHsvJywQw2jV3baWjDeTluv9BlHYo5nwSw+2ld7mo9KawJuV2o593D0s
aB75vc22DJrVEHcGEN7QWq3iGyKp+Gpa4+/eADCHrEbnE6zIcq/M9Maq46NMtU/ohF7zZgpb4i+D
xPPuHLNeNu5g7pNVdXc28PkHBLqob/yF5RVZYRYm3dIxnhKEZ1d2p/fVoV8X655Uzy7Ql7jH/eB3
0Ghd9gdVxi+09Q0c+GNebqoas+oh5mKz86dkFy9M71hp47tVtaPY5Gu2pk814Q93piiWnQYJCR9P
GTs7pHnutayLVItWT3lIiyrrprQM/NJ5cvS8RotwGIQtkkSJPxjyIfI7petvw7i8iAk9zYGGgrUZ
yQh48911gSG6CLVTtn1XYlPjxl4VEZyFE6aYdcexNtIQbnNfiLxiPXiWHZQ9Npa6DkHkWeG0puHY
DgvqdUPIwAeXS/lv9JoQ0a54yUsCog6irHvrYUhM80evd2f57gynznU3onduMFHcUCLZDTH8GxeN
JArv7pRNZ/nifmx952zYba7K0sJ1PFN3wezndA/92o+HMu1nG29GVjFvvPzVwzVSojBaED5ZNmlh
aYXAvF/xOzKhmaJ23Bn9VW9f5YnZf/KXwj7YroDEIGoDciZqQP96SWwFH7TjpGDnOHPkcE7nXqnk
UCd1gjRV+xTLAWr8seEF204+Q9oiWLTqeVo4eE698RNX7XFCuxFHn7dEmPXbQPT5EDZ6+8pK9ZUi
NBaKSlpD5C/+ep8Y2nx2S3SnUptyzImxWLIQM5p50swSwT9iqrVniYEGH/Wo8sFleE0brICVuDZq
zc3iriJqbDN/1gq8qEE1YQ8vMWzAI6gADi7C7rO90bnjEPaJT1SB6rwvHWKz3eLbymdLsZckMgYP
dxZiHH2M0KF3doix4MUH4JHnzusAMBVhKPYF9FHLEdvTld12j4unN1/Ij5W70lLdtnU0Hf2ePc8b
mc3zCWvdeocVqALX4b+YuexuWuxbS93MabSkNqFBbWFgyV6TW305+zVcVmrNRNqmT3GlAgPb21bU
1TNwArod3dwKGB1+fiNhOAR5kiSvidFwQIkzjzW06vatrNMc2ar6bK3rqV6I29g7CNRS5OaamWQl
DfypuZOkOR3hJeRveG7rCFTX7FEyWu5Jstu5U3Ot27J7AG+RRSuX9QiFfLGvxjQ91t58JVOBpbTy
ko1S1ec+H6+wLPTppivuq9h7qtt6uPVj94VkniRIanOrbIxwwbLYNLwpTmpWMVWvieKrXJcDqQgt
+0PImhafhsJy95aabv0qffRITYiqFZkif2gSQVs71YOpT/gwCuZS0HAE1siZtB5yrENY+TRxIJ+9
v/aMdHjF8/aQlPq9GSPWXs3d7JYy2Zc40GPAhTaECWgZdeJ8LWbSSDdxb5oVHBI9vzMzNhsZX2F5
nO7IHx4ACtgITYPCq/tvMy6oFxl7/UPLwfcWw5EM50G1T6Nqr1dtqvqomduHLMO+b0hJ8BS5gPAM
i3eVit0Y98tri/ewDNyMYi2850+pnS84/Y2v7pj9wCW9HFMiatqNn9nxoXfHmyw35p2+8BJNbYht
WmSfTLNpor4Yq4jA8gJvCdyKcS6vyWu0b5MyN3Y2MNjAmjiOD2t2SoQ4yh7MhtLZ2NxhfuxUiog3
WxaE862LnDf76vSQJKbWfe9dh2KBbJPbavQOTlaAvHO2XE5Dh142BhJtJ3POA2VnNsdZN+v91PgT
irZ02MOkqdmHPQixmpsnwcwyEGmtOs/HsEmdu3XxA9xt3Y2Lo5tWTtGhQcTDsfML7rdzC+s9xGFg
TNemPSHxX/p45yzEyZe6fF9w0nSBQFQ8BA22411hyjVBjs5aPyZuHMz2bIRWl85f+piTkJ0l3xwD
h+2IAJ+D8/Dg+82XuoPRMYlEVUckpmjlV4ENyIjT4qof9fGmazlkpVIut35fJ5Fnt0uzzX1nCZyR
GI8oKwT0h4J6YeDH6bRpdWfbWbSBrIz1FCRx34UL3ox37CfaVb+0/gYmEHAkN3FTuYF7kgWV31OY
6rJmYxQVmEt4ABs9G77VKw1PGWcvhR9PgDI4USG3ZhEv0qndlv1o7Q03KSIaGdkENnT5hCm8gLav
kY1dvMNV6e9zR9bl1pz98jbL2Cb3kmU0DbPxbPLSJWUY/GrAgCImTv0VjILfHbg1x8n1pIy2Pi61
AWmHgz1q7X1hZ/6DH58lGlwxEbeOsHNAOgN1LfYwaLCwmG6HkSnw2TPlTVFJlzZVvPgy8tuCf9sK
/sF56KnemFs6LpMeZavwr5YFg+Khba1V3FkIzOJQAwgw7yer8uygz+H1pq6jb8ZyNdeXrLcMfDr2
zD8g13ywFQkN2FZ6blDI2q+CBPF5/GI0FdgdQWBaRw6QnveBObrtV7zeeMTzgozz0LJF+QxU3C03
87Kuz9T3C5OIk9X/kRjFJKPJctvjlJvpnTuUWKicZPw8GnZcbxIFSf3Y5tN84E/q2pc58ZJql6f4
XdNKTWu4NuVifoPC499x7UCMW7W5ad5yIHHnT+lo1Js4yXwjiDNtBcCgJXV8m7bTQM5ju7jZMR8H
Jzk15irsiOWpZUlC5MeWJI/Ag/Q9vteHuW7UlVaTBBRaPTaRYoG6g7YrAM/D/krvuzcPVVF3/ktT
T+N4TTm6rEOtNf1dAep8l3EeA5ygMhlR4KkDYoySYsPmHTuMRv+0WnK+oQf/ddbz61rTZRTX0Ghw
7KGMC1jZire5T/rnTJ/TYwtMiyuXXrMMjlZKHRv6znMGJWSedrgsNP8xy/pD5jRcxHNWFQUePg7Z
SbZsfO2Unohux8LzI0u6xz4ngOiAd9s4cjXH8cNfEiUWt1ix08W9XXAtXhJRLpuqN91qn6rItsMk
m7mwIamP4tTo2YJHEWFx9o7xqrxuW2OInDxT1REf+lRm8bWZ2ZtWrNdm/2K5X1blh6rHUBaba3NK
MgyJ9yjHnXifg0MeQ4XnyD7J1G7uMbdGrrrjgc3rbOi4q6b8CwSYGfCEzlXrRsUvGEA0pw2t5Xod
xjiCz0GFLu+7LR7QbxQ8tHAGFwKFv6+P7ZAd007IG8mtzvGCVuMrObMcAz3us1Bb5BwUmdhNGLh/
AAQxRohxCuAU1qr+qeQuYBdMvJWG1NRfEyhiPpiG3n2aje65vfZMpz+6I2wx6jb87X0e5ty3NWkd
DcL4cKeBuMOnKTC+6yeny5Oa5dzxNUxCc6pvS1HEt9nZVG6ATou4sefByGEv1b4ZDhCEeoGSIhUq
6W90H8cgB1ixFjWuIn0zT7XD6l7ic5uyUMycDvlCrlliUaVFeWX7CkoaVupKo62W+SxwSdb1Ye2k
96uoTA0cb5PKm8rWDqlhfPHVury5SVlEjaG1xRmLhJGUAcnlxq2dr3WhUXSpG4oyPfX4+ugVmey3
2lKmG4M5F02+QVKdKNfhlBRdTEHHjBH8pJjnAg5u5WbsXOtJrst1MSYpseR1+3kpBJCseOYIZ42A
f5qEEX/SViIeuzF96hCZtRvcUz9Qke8qd3iRHbewfVXJ1KVklTqRS7vypNc4GDBYNpuCefLEmTR5
gH6wtUvHAmGYxvaVoVOCUrMwwTAMA349Lem8wOyqaXmynMYKKH11YaZ78RwN7rDBvfa0OMR4fRt1
ER/zwnOpgGRQOtiZQ0ORw2sFGD3qst6mbo2DeLS1m6IY9G2T9oe5mU5Tv54rb/5h1Nr2NAprUzdC
j3BBD0VkSzW1STRqtp6g8ZrNdGTg2MXRNU0FsSjBYtaq2r5pu36k3TC1X/UYBGm4ctI+uHVlUE8o
UNxRTFi0MJ3K5XaqC1ZFL1Pcw9zmvSzTMr+vPSUe/Zi+UKgPagBdV2ovTZGnR2BKor4tIN9xypNL
fDViCCEjvjdw+wRu3I/qMNmDOJpIrDwY0c1Qc1pIGWVlgm924oC7LaheNOSZFfUTlvL5SqVO+tKk
Zl4fB9B3WugVZWdsEsco5ts1npJ8p4zVXQ96mzxxfFq1ja/NSgbWsljvolirGUsw90PcllhkKJhe
+bUh32LLmZ8GNv3vpegLbTd5WnVPHBHQMm2KdRgSRcftYbAwfKLpRjSr0JKkCVF+9pq8FbMU11i5
kn2sJleGMegY0wG8ZZhXnufpm9XTaT9sc1gqXb2ldt1W9kMrXYiCHJqIa5u7oBlbbqMYnUyLm5dm
LUPLDWpwWeMDMSaogHQIhIq/gr5toWlYl5yYrnbathQG7DpL7zhDWc/UxO/MQdV7HIrm9SoGeD4V
FyN9NLWIPXTOD4ksy6d8YmRRl4BCB2Nu8izuZ1Vub4xupQq/X0rRznERAHFSnfZ1Jq4q1GB+wYmY
ltkucRF35br/z7oKDL+fiiYHjRq6qcv8F/KoVYo9vQ8H2UcZ5a+VNdzxn+Llg67PZdfp/CCaeo7u
GMJDdHnRYDSWTvrWRPuCroIM3RxCDLi3lyJ1Xri0zhHNKImAyGo+6GRctmZ+PtdGL47AG+bvJaw/
RRCeaCVqtwl614500uJUrU37ge7hspF4foqNvs1BxkRMweVnTKQmcW/zGVPLCU0ivBNynbfK9bZ1
5UxXchIfpaBe9oV/PvHcu3RdmmiIZ39vOclznlEz00usq1ttvfYHK3TSjyDPlz2n80NojPo26mcX
ceH5R/2l+czJskZRd5YKZleUnbl1bfyJiBT2tP98GPq0RemLWrZp+hcd9pYgPpzzCDEsasiJFsPz
LXpognX3kMX5By31v7yVjWCBHqiOXRQvwO9vBRPOMrxS8rCJ2yFHD87ZQ9OHzN6POr6XTTQ+IBQZ
JCcYASzEAxcfUMBfxSrPPW169W/reOv0z3G1ASrIaYZ6ebb17CtH/2jM/+UFWeR4RaROuAIuXzDr
feBAMfeiEh5flA6deFliEE41IUlRDErkgw/6lzmGIBKzg2NzqUD68/sHTSnSAqBhmEAsgdenxBCM
lr759xD5+0McB+U2a4h9aRuyBeeFOWOKuTqlCNkVWPtS66PIyb98Ol+4SD0Q8UHBuHRvjHRYBwhg
TCvvFgJWPX+30oe+/PTvd/k5cX5t5jIueAyrIG4UH6/IhaoDBmNVtDlZsUZJqywvPg3Z/JXdD91O
eTDz/A5Rz5YcN1AxWCXdnpzs3Dka7hhSeno2aj6zNlgr2FD/zp0/ot7/9SN4CEZpn7tIDS/WllRW
QzdyaqD+pFf7tqZkfzbnXvWodEITndH+35/jPOF+/xqWMFBqugxWNMz2hd8MOIxJUACzxBvynZ/A
VvW8Ex5q7qLrfl7ldk37b7IoX//92D9f00It7XE7snRm/GVITMbu3xUunlk4rTt2jmiRaWgPzkMs
vQ8G718fZdmYHJiVPtaD32fIUkOfw4zNoygLAywW6E30nmv2B/vQeab9/iXZEFCGstH5NqSDCwEN
HA1W0ZZ11CSFgjZtJEfcrrrazD2oHAkgrftQ7XgWHvz2TA4OpvVTs2Mj3bkMWfZgsfWay84+6hZQ
oEXfyRS8BFcgWuXiGcbw56EZ9gl9jU5wXy2o2pnyIc/pZf77B/3j7S3s54jAEcAb6J0vv/Kk6cNa
nFUf9hkMZN43swhpFQYmRBe93NcfmWb+GLfn5+H3dbGRuByjLsYtbBQGbQP6Bj3snbxWAYi5cH2R
u3+/1h+HCx5zXl3PwnPf9N2L6Vg7FBAc7g0w2LQ6wObhhgiXHlpbe+IQCrrUmKL/tyde6Fn82vQq
gyZe6EDBKnEVQAURJk0ITW4hZH7ws13q6xCpW2dJEJJcDois7+ff9ZdjBlKlTiYeO3DbQH124hPQ
r6jljkp5pEn2hvK3SattYXD895P/x9x499+j9MJFefE//z8zVepnOdX/3VV5ypIf/a+uyp9//r9t
lbqNDRLwmI/TDtkPwvL/basU/6U7Z78DBjEqSb7pnsVC/+OrNMz/YqHRf9qo0P0iKPs/vkody6XP
LuobJiIicV4Z/gNfJcqt3xcaU/c9BxYnWz9+GmTEF5tm1pPKnXQNFcGSaneVK8Q6sG2LEnN9b3/H
CpHTWBtj4e41xEVd2AydFAdAWLG2Y/rqELtQMRZ3sQZ+5oAk2ba+px7l4rvZM7WTyFNV7OK8rVVk
zV38UrYeQRiLs9RvNnsDvrjcu0GFQHd5tMuW6v/QmYeRNSAB6sMN+IgwXx08QzY7gz1+W9bx5HIj
rGHZx3oluOf4Ve8qe4OoM/evII62/c0q+2nY23Qyn/u6dyZ6pwDpAgPAodqogf0CHUWdqne486t7
hOcPm6Yo8vbcAndzmg3EfgNByLl4R7RBLbFbMWr0QWfbk/hRd6XPHXj0SygdQT02nkvqJAgea1+t
LiIamcdL/MWTYD/gFK2mCXwcul8YT2PuUHkHLucEaqLjgy7Cjr+PYzO+YKCbqeqsVDrBRNViO060
gTm/eNMDzWwk1qJbLcr+44y4exzsOjIpnByhUpKGtxgdXfF2zKBfSCHYpKhGgEXIW+OBAin0wSSB
5+EInKxyLV9XXUMdBRouP0mwuXBvV6d6ayZir0O51Okjux5ojKXwgdj2rIeVZedfKjBhOfYaf0S4
0WRVHIi276/iTuuqsADgSyF4FVi19Sa2SBBNhzbKfC7MkZWPn/V5PhOPPHU7IBmjFCWXXdYYMHtS
w3nIWqt9s9htgfV3c6aDSatf2WHTvWJ+1VG1uOqTKiv7ew3LUKd2MTvNJvOERqfBSvQRoGlcbEjB
Mx4rc4QqFWgNJP79bCR8K2eOZRFxQkuap3KSZgu/kOPflwQMWwF9GXfJEcyJhztutJ3VjHcqcQbz
65zXla8jc/EHdWpVWgBul3Smwj7jvHeCxqWX53lRNFsxWM2TWu38Gs86rZ/COU7NcqN8+T42xCn5
LXELa9zhYimzK/QnxIlq8Mp6UgAi0UHTWbzxWA6zCAhNrL/ldv+09n2/8bh9RPjR/CRYXI/Sd9tF
JiD7wO/Q+9GQtPc0Eb1tby+7xDhLRdJy2udwLMCta59kKT4VVkz3zpLDVp1pbeUKkZQw2SOtoUif
s2Ireec91dKdMbifYmECrcz2g0eDE9cMrccVEQeIl2UDxv07HJNXtTrfOqe8znAbqcVJttZseT+Q
gH3XSoBTXnynrcp4rHvhhtaMFSNrCuY+t7W4NYzIXP08XKFx0ap3vyeolAMH4GiQGnMSOYuICjrc
Ow9CserOFd9Yo4sPtBu43Jx9A6s/Xi8xzKwqOfpgMc/wdOOlbpIXSdXe90GEwtOYcysN56z84tsS
SDd9HcpmQNLoC35u0+oeafEVJDlzn9OoAcbXH5RLwVi22i00330elwgsaYeDualhc4o5xAQVPxd6
5TwMbftst/NnMF23s8LUM8hrkZ/rWM14s6CtfsYtj7hhlM27g8No28zkHhiZzWJB4AE6vNZ5yGeq
1tiQmw1xEU7QJ9ToynKc4I+SSQDPAR1FVttDMAlFu9iZFH2tyQj7tuSqi/0G3uHY7vNSfjGzftqi
Dv3unYmHHYqeU+33d0k9zURimxoFfcc/Dv3EF3FpV6/24J1E7XBIGO2HftBfyhlKY2OKwKfdfi9B
W+c54khcF1eDgNW5xJ9Tx/pW+x1swtwXUWktL9RF6THRI90mChuMYw7pTZ3h2CpQEGGvzfd4kJBy
2mY0Ii490Iq3+ArmjZn5/XWCw/YwunSQ3ZSUErjj13CgHinh3rVazhLScvAcXfXGWe4BDhttwqns
6aXPryWErse+MYEozksXzTjeokwaxl6P5d7QJ/xyfQkFyUUE0AoRZbBb5WJh1KkaKqha/jmbzV1v
Jd+qebSeptm6hYUfNcgwm8BgmOad7u+rlCCOVE7t3p7752EZv1dOQxk7u67bFc3VOn6qGvPz4Gmg
hlWsnRa5umCNUEGRBHBPbAEOC2N5lmJZtuToHcSsbprzQj+XO3eMyRMj+kIRZBKkzCgAYzHp6NYO
2Gizd9JhS116CpGO7xoigstVY3R2WMjH6XsjqsOadCdT764whWpXU23ds75VJ1fxztKDm5hnhhPY
dvt9rZdzn/EdHNTBsdLN2lFcR/NxnLLV3/X6Wm6hMN4jOEsC1++Z64t2VXXWgY6V/JZO86aF+hNW
GENC3bDz0CJsPUxV94aQ8a4qUR4lraQ/Yq2Rh0nv2uoh/Hg0eQP08Fv61Q8KdHbkDk5UTf53bVG3
UpbWfQNo2JndG6XDkTv7qbyq3rO1w54MYgNY51stEIO8CymKJ2rSUK07UEHCCvJJ8Av4s2lB2lQo
mBtXaM3boi/SYktxgUzCVlT6JyutVvIRXKnjv9fBpWRUp2RHN8fszwX/Uhp6X28UrF517uqaYxv5
tAnO+xieQ899AlBbzEdJEuEVIRO0ISAYQAt2kEdWDXnwQKTNsXnHROg2FXBfLTfoMWCccQQy43zS
wyxN5jzK+ccOnJzQShvXNC8T9cUSHWBo5B9EvOi7RRR+aexMlG52vou5xS/1bkAIoO3SZKj3UPEm
45kfz6B/siYITgQYwLsFWNv9AMf+WyeYR1HLXmGQcAMmdHnsXRsWOP6T1KE8Xk0mRLhOJfYL4Qlg
1s2kODMua4sxdF8azEOAxZo5C3ll5U2CcIadFyuuo/IqbyMK6G1SvcYrV+bIa5pnASCm1G4z0ZN+
Q4ukEJ+XupxpY5MAAO2Ljc82aiVJ+QGz1y1HKIFeFZpx1v0v6s5rO25s2bK/cn8ANeDNSz8ASEsm
KRpJFF8wpJIE7z2+vieo6nOZyLyZg9Uv3eeMqpIhGbldxN4RK9YK1EeyGJ4bhhrUmdCkI2iwKZJY
o+FY8ft6I1sRAkGOYklJ60JTUY2HVIZrbS4FJ3BquUlaIDtDDoVKkGJ7QWHAmZ6DGqAsmSoABlCO
wS/EE4HmDv6yqv4ExAvERVJxu34YU7i0HKUGxDw0fkQZ2TLr8Bv6G68NgSD8jLh9bjwNUgTDJ1mP
Iv8R8nCPVlyhPlUCXOougAXPqNYeur6HoIai3wVY0fUUw0IkwYBJR0ERZN0GDfFywhUkfqOTq4RI
9lfXi2P4qY/NoXlpcvr0d14nDhRsS65lDnAlYaWqYRi7AjV9gG++pqIzUwt9dD+ZSFmYVC8r01g3
vdXZEIZ5wQaS0iizIwMQ2ldKYPUjHK2+ASuwPiM5S9LCdtgBj7wLuiHIkacYw36TzYUSu7Gipt4D
MtO3npWUxibwxEjkeKuSG3BlThGGtAigaH6nmQ13CQ1yATcaqrK0kLmFwlsWKI8uw4Vol1ndlCm4
mlwKxnuahSFu9cQ0TnZSAQb/S0CFGa7eHrEHt0in2loNRpCDoQ47k9KqQiMncitwPIx0tjiVoFcv
kMPQij4AL6spme3TRq7XrTY2G+At01fZU4pvbRKBCiVgwaYZokyhyZs+jjxq02iXuMWQtmQ4h2aW
tNCAcDbC7UBz+U7XY/U27lqQgMj27GjcAXuW4O1gVaIzpK57gJgJfnPm/ZsGU94aEBvuRRO3xSgp
0AW16RqVDnQ59+p4q5cecWzy4xszaVNyC5DUAE3Pn+sE4Hotmohf5oV6ELoi+d5ERruPAiH6Eg2G
eCu0fvU7G0tuiQZ3/F+JJ+q/q2ICJiUasvDDbFuwWzQhFneDngDZSdFyKsJ4css449Ug5WbLvSeU
qbqmlB+B/f8AREm+IcWNbGF+5gFSNnfghsjXK/kPkFVge9sE9AuQ70+lpMc/eLMGq6JCg6SkErod
hhyK2ppYuYNrcVhrwfhDgENuV8XpuNUqKwqRh5mQ7aA4vwqhL3sQ/Fjf+SZixYh6mQ64kxfCzgwN
HooXdez8lRULPYlCL/gCd+UAZLy5sSA7B+YoAtKIC54nRqtLa6vF39hZp3RfrdqrQGHC4UkRNXbM
UVe3lMF+1Wbpr2styB/6noaFrEtvfchteZMpKGOZxPIY0LsjpQZSYklqya7cl+rnIWw/e70a7CJ0
kFdmqkNdamRuDlR55ReitJd89FSiMgz/Tqv5IWuk+SHNSMVJrRS5MRj2p9KveDv2UPP1ald8ZSRc
UUer7TbggEZekpG+MzxpuoPytoC+ujIYeDdsFKjkXEbSxOu39MOHMjCH8O8qr/PfzZK06ojn6p4e
nqem+vWrOXwvll852/sPJdb/G/RWFjng/zkRs2m///yFzlXx6302Zv6eP8kYQZf+eiMRIOtiiAYI
UfIqf0iu5r8yYQ22DEWUZZKvc57zn2yMpP8FQxNiKyp1hRmTTKLmH5Yr0jskEWkhU2eSEIlM9Eey
MccJ7Zl3QCaVbZBklTFkLUs+ekHVaVS61qXS/dWjYk0fPdSc/VAPvImEP3k6Fu08p9bbj/vvHPMf
c5pE5pwSNc370iJ/XoHAz1O0ZFxoQ+GMszSzWSGW1b/6AF73MMPzEAnNSBps4kfwM28pV2wL2ll2
Yjw1NLFKoQgxttHK3yqZ3oEQhMdjl5cjIDdpVB+gQpEVaCipsjsot4ob0iCQzfuauIZHxSQMleF+
Ii7sEzAGz4CRiwLSFMsB3MWbY0jF3YggXQ0fKsTj7qgZ5drXxwCdFdpsLJ7RXfzQBwHRQoEP9eHd
1vkni3lEADYnmpfTo5vzJqFpj0Vhr7xPoAp0r0vZNE8PofA1q9Lis95DdbYC46s4cmlmkL4OgEhs
mhJe+ZXqr2U14SkEIAhsIPAR0OtTxBSgo0KOOdajzLXgkP4cFSl8wXE4E7Uj30wrUAYuSdfKuLTD
qGsBJ4BQXEm5Lv2sOzr61m1r6fu+jNDRKCOor5sMbIPYaKlt6JF5w9O5oKijwEvcpS01ctolbaOX
E/qT4O58UPwgfoky2AI8LmlXEtsLBpe3jWSQZyaRSKsMOb9FgWSaqgT0KfTbIh3ddgcLNT10PnqM
8I2j3EDaoLjVSui+JZhKGol4iiDSqglSkVcgbN6ZNAxPTS9qGwGSWLujV44WH/GLEKNJl9ZDcqVw
tOh+f/vA0EyT94fwg5LOUgA88Y0e1HvS0GbjIZg2md62G6yXsPIGG3rq2tYkAN4KMlFuFk7NOp0s
FMTiqjtc2WOnW4zyNXIYFCDYadZiizWJRr+/5jcuNxzozwRklDKwMtfWZ/4xi53MzwclYnGGqQcu
ah1RVJZoAUWNG/t0tcEeTahF4BI6ZrUGo6KgZQcQY8W8gfaafJQi6kh2tBy+PSnxrtEXvVGnHn8c
KuiQZ0CtR3oMwMDxwdJSL5tVOmpyB2N5K4MM3Pm8cnoApGAYvaBPH0DRavIqS5viO8+o/Shp8k0b
V9m9IYNmJ32YrSN+OnoAXeYdwP+W14g0j+tD8xaZ6XcA14A0oOQnL/b00JQGzXOQv0+9LrvoAfI6
zfaNjjgNvOfN1Mh/NuWHgvbFcPw+Gv+v+w5MbVv9+i/idv1f6zb7+b2BCvL/gxA++9H/OYTb1fcp
TN6H7/nr/wnfsvmXCWsgC0uiX+Sl859iCv1ffwGWEFkySnm6QV3lP+Fb+2s+5AZ1FgN8gDQzUf6f
8C0oyl8EPmmmc9EpgBD+PxK/51rJu41NERqCFuyrBl6QNvzFxkZeIYtkH3deag2ktBPo/WrTwpyd
7/1Ji5o/17z/MYCfmlMhjaPEAu2BCs/fYosWguG1MThnW4InXfs5JLE0JXYGqlt98lWrmv5+txLn
IuLJ8EClwwPKCCEZgHvv+NyKIfChMaGNuIQC/rGBZfG5DPVoc8WKON873k3jXGoXDcpERF74fih+
H9vhjyQB2PzDze5+fb9112vbXt8c1mvXXR8cfn9w+bfrOvaWX7mHm/XO3vE1hwO/3bsuf7d19/zd
as8v+er1bnfvbvnbA9+840sdZ8dPW29sfiQ/fv6Sdc73757X97sdP83mx9mr+a/Xu7XzypfwEWxn
/hN+zW9Wtu1snS12+Vp+4qfNPT/+xnX5Ua/8yW5lr1b8xBf3YO92z/Zu5fA9q9XKWTmOM3/Ziu/n
580/zLnlFwdGwid6nM1vts7+y2o/f+lqv7NXzp3j8mtGvd3kDN7h061X21vHWe8O6/mD8tk2fOej
852fuuVL93dP2+3TPE1M1Pzd7uGQ2rPZJ4c/vrxk8pUVW3JwQC5Yq2IkPRzW96+79TODWjnfne3e
ebpiaRk7lntjecSauprb8aWHtfvw8uPet+/t1bc7R7Sv2HlDGVzYg8vITDWhCBAlelizRC+7x0fW
2WG+WZLtzcG9cZyby1O4vJKcDGwGhLwr13tSgxYjBg/u6zO7hXW6YkBZvC5OLMyL+M5CLReG14VY
eLhZ38wben14+z//vX9dczbu2auH18P69XBf2hycw+sra2nfbthYu8fNbrPZrDabW/uOHbZ3brZs
52+3t2/b8dZ27rasNyePY+E6DzeOzflc7R+cmxt23367vTKca6OZneO70ahi13kR8+W+uM+cG2bs
2q5elMaJ+cd+aH5Hvjcx4ckRyMAPrV/v/RXHkuN+Px94pu2R/+3sDb+aT7VvM8L9723h9PZvd7vd
/u7th6drW+QNaHRpUy4ccNqYSpTOm/J+93y/dn5vd6G93qznST+s8XHu02F2kywMC7Gy8YHO/Fv3
fv3sPu8eD+5Ljm/b2C83P9b8AIZyv7E3z586ps/FizzuNuy71Z59Xtiru++RvX9iqV1Xtt0HNsSr
ZX9e3eFJ1q69dVcP+KH9YXYwl9f2jbzz0jgX0JU4FwZFYqfisA/2Cz63s/nc3zZr+/GPZ2Z4ONEb
x71Z8yFW+N3LnwAUBGt76SMsYtAEccNI98nD+gX3fmAWDrNfOzy5965zs9vhrbevnBacNR6fKLFZ
rUrc63rNnBN6tnMUcF9YnPWru7u/x2Gzb+4ffdv+yi5asyZEidWeU/iC197bb75st9nd7x5/7Xz7
1+P8Q38837+G9vNk//DtHc4OP3T/yG9//WI34vO3zt0TPpb/PmyfVk/b3w4uf/tkPxNFBtv27Q1H
9evt3d3Xu/129Xm33/58eiBSOA+EA2e1enLt77cEou3DjfvEEbVX+/0tPnu/ZepdZvVtmhn5b6ab
4IpFYsv2QFw+3Djb1R1H/e0Lvzzxx7NTeHJvHl5e2IjOzysrcvm8y+ICFgbTTU4r57wn1jf8w97d
HFxCHkffdtz9nyDnXNkHknV5H8jLt0rcGbQiYxabTMfhnvPPUZutztG7tDlF9o851uMuORc7my/E
O6wf56jMQrPw/OqRb9jZd1wI1vxq/t7dbnPHf7dPTJq7dx7eLjZM63qOmpyoO07u7u26sN3vOZDz
Vl/Pe/B+PbvTwN6yhZh+vPXaxR/fzMvobl8O3HTc7b3L91xegDk6/PeBAFLLfdaEjk6HeNkgeTb/
/Tt/202T5YtthnKBLHSgHosOhDd6LJetHK/yP1bAGhpUUCyZ0vuxFTLnhWcqUJJ5WWStPDp/bIpi
ySswBiq7sSVc4fk7HRXJL1EUTZjwTOD4i6ibQAumWYOJrghk3GtUw4Y1sAnJvjyqc1ZAccFyJ/F0
IZd4PCqpNVEgFL2KBsNA/iqGZbqDt2NyL1s5nTuNFAIN0DxCuJ4vr80VSmYBqlOVPcRqQF3WGhD8
iytNa23kaHLKZWUfPF+2efwEmddLmwUBZFM0eUfJ4px5eLcrwDSWkN2MlZ2XGUQYQqm5XR1HBxF9
6yvDO2OKlx/vHFQG5tC8mEQZ5ac8JQdg59Cn2Z2VTesiBONUR2lyBfB7ZiYBhaoqjG7kS3gZHo8K
AsTMFLK0ouW1jnZtGOlb+CiaWzVXrHvqVcb28iye2R/v7S0bXUYUunOdpn32ujQV21TyEIyNaJu/
YufcFGoyqRfyGsDkl6BiL4X0JczJHpLQDDpYJaYIMHPYTq+K35VXjJ2bRM0A4jiTZ5vILR5PogVD
FsjzsbR9SPfdtqvkuwB1PkdTzRFwj6lecVBnB2cCigQ2TNJGXxzlTm090A4yBDBJq9qaFckroCDU
PUNoTS6v1zlTOsTY5NTg2zPkxTtfEuA1EAYRjF4lwgMkJ/pdHU3yrFJdXTlg85Xu2O0ylHemFges
gzQLWA6j0qb8PggMfwMXTPnFkBT1tlfj8ktlti+XR3duN743eTKRoTAgs8lEBmJKczeiMtRJ/SvH
+awV2miAnlJZIbN4vD3QOkdeQwjAK4ZW+ynOi8gRzEy5/xdjYbNzmCGiJMd6bMXTPGgYLKO08xrO
MgWuuHUIEdiVlMW5ra6bZDJp9oPNdPn8rSwD7v5SLyFZA7rrmFYS7xM99X5DmB08AxEtmiuH6+wO
pCgLGTI/EV7k43FFQpDM2EPqAOTLNknXftNU9Ydcysbq4xNoiHMnCXudTPX8Qd45eHDDgFY0XAbg
O/AMKUVuFQ6MKwdq8fqd4whJHQt6UrDScyBZeNxAMJFx0jLQtUql2HWm9I42BaBw6QrdZH0O+aGu
bTwvjjeK1vTosnW0VU5QLFzxIqfbkgYvyn8AGmF3PmGltUJ6SLuOKCNlTaI/ZLUa1LtAadP6ygou
CN7/DFmhqiQCodZAey+OGTViM4BxB6BmCO+ZCPp6XZaF8pzDvufrwrBHqTZfVXEOmAH7aF6CgmEN
QDBZu3YUyitXoVNPg1zPW2MbWVSkWxefpx+5HyEMUQKUM3sFyhQLISm56X0FXB2IUhRwOxCPbQNM
56N7DMuySXQ3LToyltcjUESgMiQiBcqmplPlEcypSptdWdmz43tnZbHF0AK3oIvEafOs69wWuDsI
dzDsqToX67/lUV9+2MUxLhaYiYMwH7TV8dmBbIOWD3CJtjKalSNYaLx2KhwLl2fv1PlgRYccn2KK
NBPuHluB2cyLawNtxti39MfcHMuVQv1mI4KE+dGE1bS+bO/cPLJl6ePDFi19C4/gxTkJfI2IpKNQ
X7hdaSKB6YnoAZhpfaAhC8qVwecWeGWc1+wuxqm3/lCWuYrqb0qbJyqz+Y6Wz+kQtUJ105qa6oD+
v9YfeW5y59smTc5c4FVlMdihMNMSmSQmN5Rg0ADbAnsateYNSH/wUrBfNl8vT+/8E48DPgVJiSZT
nkCExeVdEB3IHqwvPHadV4NYB9HvKmnUUVMePn7t5CrNDYaWDFFEhWpxImJ1muJeV2Ey69tkRU2/
XUPb8vHLtKVBNk6RFXrmuWiz2J9jDXxMHoH/GvCdKTHkW+iiPtAlOPPZiVd256n/PrY276J38ar3
Zb0eYNe2xTDxwASGVN0hW62mcXV5neb7yWKd6EoHDMLuUCkrLe4vnOMwgY+uALkt1vsApgWIsVJx
n6eauSrgrnoeegFMc0oaqf/4UbDEuVrF/ZoH+bLebsSDOcUN0X8SGuspKTX5XhLR9y2grNrlFShN
u4DP48qIz+xMQBozZbwMGoJ2yOOp5U2iw0UIxYMmea0N1i+xC6S0IZbrrml+nDnr0C6/3a5pnSI8
HpsyUSeuVb/gQhXk3Y3elu2O7kZ0jpGg2jYokAZ2UtbtlWk9s6SkOMg7cBGBTvytyvFu71RBKVOH
x6rS6rKPBDKw7z7M672WK+3doOaRnZlW7ZSQyVwxfbJt0XXghgotDkAiYuBi22penxVliUfxI7Ow
ZRHCOnIx1+AGJyuIFcIrMjtglbipLm6NoBuUCtbOAs2IRsoB/EUTRIN1slUKI7u9fD7OjQjvwvUT
xIGJosrxEsZqqIZa0cAdBYFhAVONML1CVwJg/LKds2NCHpUlIzOgL51YOEWF2dPrxK6MRxcSWfVG
BHC5K4e2vuJbzpmiS09FP3oOtMbCXza9l+V5ChMW9JY1JI+j4BbT+C3IxfHK5fDc5HEX4ghINOYh
AHQ8eWUKfB6xscKG3S9E0oe7bgBL8ery1J2xMocZQiOTR1f+4hlbA+qyADbiwrRpsEW9DoB6Aky6
bOXMrHGhnvN52DCBxh+PZUSCRI5qD7pbreNyiaNa5YMZPXilP337F6ZwFyoxgNrNiSiYnJYBoFNE
2srWWzcxnWaxglA2KZErtZhzU0c+9D+W5r9/5yqyfCy9aYwQBte7L6aRKauM1t4r+22OjEchxuLS
wYsS/4ffpcR/bERqhjJFGo7uLpp8bkuYDWhq6/OdBQgcaGA/DJvL8zfDH08tSnM3qqpKWF3scKhw
oqQvsaj6FhMIeZQ7ZBk8egDy6FjTvGCbDeB2xxACt0ws5d/CKOyBKBdr+Crix8sf59wks5A68mDk
Z4FUHI/fzxKYH2FUAprYTa5AM9CKFMGvjxuBXQbOd9rB2TeLqKaXEFbVBWzMQ1jJSMr08Ba6tDoV
+pVzcG41aegll0MbPVCs+Zy82zKeComUgrK5nUUzo2sAsxJ86WtJ67ZZA5/5x4dlgpSwaP+GNXF5
RWiHGs7rDpZa1Lq9Gxp0y12BF3X/hRUSHvC9ELfoIz4ek5EYlTL6eMSoTqvbvA3S1aAp4ZV07Jl9
wLTxiMIjslDLmYuzXIitMJjvqUaAoIGlOlKoBR9NFYH/AeFLLmrmKIGo5Hgs5tQJjTDv/ThU0kM6
DrJbeNk1zorTTMdsBnyQNuvi8nJbeI5Un/KZdQXq3NYLb+FfVNZSmezzngZLXezuzF57LATRW5WB
4c2Yt71uFcWV+HJyv+JDSLOcFDkxqEiWF4GpFFur8RMuAnonS6tmCOrskzpoYnertX2vOAO0neGu
gq7uWpr2zDGYFe1MpgAChpOrnZAHmtim0KGN6SzjFIj66PZFeEv7ruq0tce/P7xHCT50IiFiCHJp
GbVb2RjSScSLwOUe2n2tVGsjna6dhNMoN/fpkyFjB2m6tXwOkHP2B8hFc1sPQh+qFVpKxmwydqpH
F8XlAZ3OIKZMYLa8vWH2Xj6o8JW6WGnMYA4rKlzkeQJJnwh25LNVK9pP4JO9d+Wcz37/OBIBm5ux
6SqIM07g4noaxCX81PDsQlacog0MNfWXsu2nH2VrJK4kZfIP0iDDTREo+Tat5Pr18ohPtyuYYi4G
vHS4SeLVjo8mlO2i3/U0TotJ5buJbvxMKuNVgwXMLi36vFr12q3y1OXMFnm0Uk0jy6osTimcSHTP
zNrvmQDtsVK2LQzhXXZlJWf3uJjWGYRMhJuFiyh8HI9LjhpQcHmTw4kpVBMc6GH4Uk5jqrpV4amf
yrij4Tc2A3JGRpLQI3p5Ws/s2VmGmScsjQ141sWqVlNhxBnlbQQvvHIN+yr8w3DsBs95XSEVe9nY
GcdHqYSnMmy55FF4ExwPVpGFWIVgkIOv15/wi/GzRP8YPLdVAjVAHWhPsZLyVB68vm7WaMd5BnRM
dfk5oFGhuPLeOjPz1GPBaNLRQdPF8tUgJzDzTWWPsy9RgSF/3vzooVl0MxFi6GT04kNtfpFKP/hw
KGMSKKOTOQOvCbT4eBLEFFXTcqYA0EY1yZ3G95QJHQI4l69M97m15eEFBhXaHlo75r9/d9tIsyzy
QJ7mtP213udujBRjBQWyd9NAImpsLq/tOWNAy3mwk+Thn8W1sVFlOaDxDwIMMuv7QsrbO2SUBLfT
8/75sqkzzg/ROMxQUDQo9inH45I8VRuNjHEZkeH9jBpp/Gw2RreBYzShVX0Kvl62d2Zo5OhBHaNI
gubkEnaSwPqbtmOOX88NKHUDCpiIPFBR53s+vmQQ51G7nIdGtnixN0I9Lfy6gczBGtXKh+uzpT1S
mzJlJ8kZucDLAzvjU6FIY2B4OfjsTuROh0xP/BbqIylN0dKGlZx+75LCHzoZtfyzGatO3JTEmisv
p3N2STdiUnkDkyz2SttAGgW1zdxWnZHBGdpQvZPh2nUqqD8/o+WT35pdIFy53J1ZRgAKXAHgJyRt
t2S56QxYFxvBx9U1ZAm8jFMOF2ruGEZ9TaHyzA6lWwjgANRViKKaix06KX1rdH2a214NZ3PSTvJm
1Dtzi1RKhLqYL1xJtJwbGs/quXxCvpjH4vGJKHtETgbTyihxqvpOFibZTWH5faR5PbmyQ+cduIhX
EErBf8gcMrBlwkDVS7nxIadBryJM7tSK9FGkateUIc9aIe5qskY1EJmi4wFBNR6nOu3qdhkl5ar0
RPMmEIL+SuvN2Wmbld1NkrhQjc1P4XcOEqESEqUj3LRlog2GAxIdGlg1oq7mjpoplldc5LldQYZq
fsdwqYDk9ticKE561Yb4LaFpnrpmekiRhrR17lO2UUbllYU6Z40c3wyhIk3Mu+7YGuIXka4UHO5q
LP19Bpn4uo59YwcBRXGDrlF7ZXRnlgyPTCZ65l+kdLpM9hlygQQEPW59VxTUZQMRtiDUmrxrt4gz
q4aJOTFGjlZ9a9J8v2pDoUpBE3KOh64zUjcFO+DS0GuGdhh61dNlF3lmFplESpOAFCyL8vTxLNL+
N2RQqGW2bkFt7/Jxyr9R09E8eslJ5JL5V4OPe0ciNtlS7iRcuZdhe8rNdAgGhB+iDr1ZyBBcVYYd
qIY3e6Ui24GAidS7l4d5bk65VGtzCnrOM83T8O4kBE0kFKmgcsesk71MNREdagXlNhWe9/87S3Ns
eGdJL4CFgQrK7KJtwm6Hq26SVTbGHfzsccFSXjZ3JtTM7bwkvLmbzHRpx+bSpkKDrJaggkfYYgMp
k/AJrmnLLbW6XAlI/+yRvvC+/gujyK2+QZB4LS2MVqnVS6GpQEndM4lQysef01H/HOhZtRb1Uln3
daBesXnmeYbj51YNPnVWjF/Ma21OeR0pVWbzUpJsP8j2FhKdX0cviP7OUyV91VKaPjWom3ZyP6RX
nM3pXXquCuFCuVHTd7U8/KKaG4hooODQGoP0QJf/aCMO5X8XvLI9TKbgrWqvrA9CUV+JfKdeZ96u
nBTu0SQUluEoa1QrhKcMagcZ4BAlDR9Vk0h+uLygp16AV6dBHhJYGXm0ZXztjKwNQxmiDC7Uwas/
BV3goseTZ2vVG/JXOGD875ctnk7o/M4lpWboxMATXlOYYoVArLhBpE2Y9jYig9onq51i364oq6yR
DdIQBvDFzvYKL7qGWjhn/e0WTze7Md+zj09NJyDBLMH6Aq1bATOXIXAwyd3nAVqBfRJKcFF5U+8W
g1jEW5LF0q/Loz91RwoxhD49yhIIF791AL13ElQkuCbjJOQhVnb88z0u1H4jB6a5/rAlUqQzrets
kAT78Uh5O8jWlBAlM8+C8yGbTDiZrJia/lrvtDG44o5OTyk90jwjuBeypqQVjs3VkRBHQ1MTTuSk
/EkAcSGxj10p9sjAoVC3oe2+/Fb0RrGJRkX9cnmwp4cF66TSTS7ftACbi/tO08Jw0tZYBzkW3UiF
LtpalMkfPpKzFQgtufgSnfXFRYATYoLS7rkh9oK1j0b1rjMhkfoXQ4HRmFMP2tNa4mpqsH4CqDQm
sp+KT4DSvZEitAip2WU7Z04+pPr0/sszyfhJOYn6qZb2WZvZPtSZrlXS6gjxE/wnljHsTbMRPnwl
BXAG3wB1MjpJTxBhKK6iKDovkSBEyirpzOROI++1Sv1B/XR5aOf24kz6+SdhCS79eC+mESwAWYhi
iwHR9U6MShUGcDV15bFPdlAdi/uSevuDBnfkN/rgiitH4YyP4RrHlJJ1AhC/xAZDCAGDm8jl2xt8
QbZLMoqfVGiayGMORvUsy4LW2Zoals9q6I/VlcGf3gu4YdHCSrGHDLi+REzlwlTIGukXRMFz8RuL
EcLGhPRG5LRoYdRAHeP40RcGpC4uz/oZ14Zh8AUzqQQ98EuHA99D6Xc8AkaprB2BT7ijlT14kYw2
vnJ3XRz3mcAERI9k8ADAh3OzO15grwugrFTH0BX7WnMlM6k3Ut5FVwa0TOr9YwaWb7KIHPrlWy0j
QImhooRuRI2isWDo6vwJ7jARmY1Sr8U76onZPlaET7ChDuuSaueD1zYf3M4nH2Ph3NRC7Bsut6EL
GVZqD5oBzYgi9pvcQJE5tqZVriuNzWkm8QaYcfWhZX2zDsAPxAryB2BkF469ysM8hMApdOHobPda
qY8o47TdOkd/6srBObes703N5/p9cJwUY9QQF3NbC3YrGKlMVx7q/MqyLhzf24CsOTFscpvj4TP/
/TsrQhfEWhBGgeuFldHvRVCwiBSNRVztlBHSxyejaLwP3uZmoyDpOY30mItcZxeXWGVUy0rLLd/t
vcA/aMCb3Dlz9TGf/maFfJ5MGwT9OMhHHA+tpVnEE0gwIf05mulNKyVKvG2U1JC3tOvX9AAZBR7/
8gZZOJw/RrlqUL/ANo+RY6O5Z3hBiNoW/LViBOVZBEfv5BiIIkiVHUMEajmNCb/ixm9Lqu2XjZ9s
Ger57H3QCoDt8bWLkIyEuKEKXqY6GnzgW7HyRgfdPe+KlYVHV3Wy6KLMNYoyrTKTIR0PsU1CGlhy
GY2WcPQ7Z1SS/D4qB2sl6IOwqkeidYoo51qRJ/+KO1941TfTiMTMeDiZcoq6cHVWlIteDIG6I4mI
032StaIrv4QNAqmqDcalbq5Uo87Z41wQ87nLAVdfnMFgUhPZEwoZlTEVWmlId11oHxJHa6fqynE/
Y4rcPeTIMgAnzuFiaIijBVUMpMZB4DFYeSUc2gNxGZcGcf3lbbK4EcyzCAqCEjv/GBrB6XgBo1gv
paFFt3Ksxfwm8LJiI3hT6siC4T82HTV+r2+RbksH5bZXtP7KIp64nNk8pREudSB32KnH5mXBsrgD
B6gZkHHZCNCr2KpekZgWBYX7QS4+XB7u6amAcZoaNIGYmiY4iWN7SL3HXoTSLFohsbqNk6xDNT1o
rkzq6aiOrMiLUxEjPCCUseI5VPQNx4es10kGkHdSYD10iBNe8TPnzJGdncHZNFIwvuNBaRm509DU
fRcnJmbRulAhygug1UmUpLXNTB2RfhxhnFLXH59NhU5AYLAAKE/4lAJSjWD4ZcFRzFz/hijoS5nX
H4QDsUiwnQCKJqNDBYgTfzy6JB+TAL4u1RkZzjdLzDM3GrLiSgbudGNABCPqZOB4yXAXX8xhBK0A
LK1W5MpQFNmaiTaqEIbS7qMThpU5R0RJlMTUMjVV5wq8maYQuYUqczOj5XUdivW1/XDqPhAdAEAF
FI62UGLr8YyRqkfEukSOXuhgoQ8CkfCGmuZ2QOH6yrSdhLgZ0cSdCukdg2ahZYir8rnLduYpLWkV
+3tCFPgZvfByDVnZ4NZoo+99kqhX9vu58YGEUKjfAgug9fV4fNXEBPslsxiFQUnJGCh7LWcGmtxS
f+UknzPFiSK+8F6ZRaeOTWlJgPypwbZAqLm5L4IcHeHOlL6pAAw/fJjm7j0wSGTU57TeYp+LUxmO
BRy6btFP+caqk9+Vgq755Q14ul7sB8oR4P7nsLn0t7UiwRxEZysb0Bg/t/k0uZOgBrf0vdYHMSiS
QzYJ1bXa2OnhOra68LqePkLaHHihi4L2tO2KsNnkdSdvL4/t9C5CUZMMGmGTFnTqm4u1GsYwLgUe
JYLZhp/SuJ3s0RgyJ1UL+UYKIsRrwt5TtmrQeN8vmz43QIIYL1uZOxBA62PTw1QXAgLEvId0fXD1
Vo5v4wYWuX9hhaQ21f1Z935Zu9WiFsSTp4WuIXfdWinyGAyZdC2ve7rledPgCJWZOYta3OJRBZM2
PKdNEKE2MXntBkFxSLwniOXTbZmiKn7FJc7b+l1xkWFgjoYUCLR4RfGaPJ66zs/UspzUyPWmUt2g
jjo9ZHDWulE156pgU7WubJMzR4CsnzWjUbhxnKxV0Kiq0BkwcpsGt42mkahZGUJubnmoNOsOXPlt
Z9R1euXknZlW/DGgG6zCFikqx+NsYMEXpbKLXJ/gs9ayaNp5YUtKN+cxf61p/sykzmymlOQ4eLyq
FpNqoVtqWDBqu/CH+zntZ1z9HNAHpu6EEDYG21hFwuPDbplEI7xdc4CDJsxc3OVUo+/rGopiN6MY
itiv6j2jJqxsJyXv/v7wSaBwxTEnUUwP6RJB1bQGVYCgS11w9IbTSZ3mJJP1898YIRNNnoNWsOVz
WESDBjxfk7oAoPtVkCEkkPXWdCWCnuwL0ieEMep+5GxmoOvxvhh4vFFcjHI0Q4TyISHt7op11W+C
UdK/Xh7QiYNkv6O9y9WD841c3uzF3r3v0XyuZnB16Ua5pjx7ILO8XTiNNLm6uVeJyJagQYGwsdoX
Zfwa9ZD2X9kilFBPXCXvJ6CSXJBnJAjN9McfgudcTNNnXK5GTYzpAxcmlNiTT10y1X7s6Klap5Ot
h+mUwPRqVjXk/qKZovHmSJTuvHJlhdDOS09TqozB9zAGi6Hu+sQshC8owpKh+OqNcZRFkN7Dl/4z
SyPBMx0hFD3EPMIYHeBoJfZIOiro1WRdKbpNR7k32kCCXinPHaooQo78Z9DPX4/KgfKtNIK0+S01
SMp+neRJV+6q1KjSn2WsNq0jt2MorSIhD8sIAtwmSvdtEYV79Cp1JKuNqBtfBgRZKZBnEHxHBmyx
iMM6oxR3vWVTYTOrA9LQsCUg+56YX0jvyOqNTi+l+NOq6X36HPMgVCIke4IcqXNmJjVcZMSiNuPD
54O3L6oobRwqt1n/JI2CTrtkjhKR56YUyWHhHRur+jyoShXdV7kmKNvEsjwShIwl176hhNsqk6uU
/WBo21kgYELICB55GMsTMbFUY1vBb99vmhSolV1z5x+ClTSGJs20qVVaqT2OhSe6eYCK+WPeQpn5
MykyXQ43DUyBX8ua52znJlVeoJJRGbl314TWBNi5leqQh0pX81F1kCUvUuuLNLVC6p9NT4WOiK9r
+VBHQOmOWoLTGhq6zfXMQ5O6giK01lfNG436tWirJGgdkkxZ+1TnUROGdpdFSRXwlPUsaRsocjM8
6uGA9uE3y5/aknplJApqZCcycs5f9QHp5s+hZnalsIZBoO+SHXIsbfBgBG3RdciUcGt76HsjT3q7
Sfx+hFecah537HDUh/xrBfesyLsrK6zmyzQqPbSyYadNwoNZK37yNxoCsfy/OTqT7bh1JIh+Ec7h
AE5bsgbNk2VZ8oZH0pMJTuBMAvz6vtW7XrSfXVUkkJkRGbfIWiFiMun3bay8+IKyCJZfXaic4Mfb
dwnxWnvToJxMFWtUqayM19GdMrsM3TgfigQMB389L3LyWuW2xbO+wFffzxbUkf6Ig9qp6hS/hLLc
Lc0SbX85K1fPSedF1vvTsMTYIM9iSuzkX7hYY1BkdTH7y0jqM0SDn2nUUD7QPcOJtQWieV3nPZZ2
n9hZl2Yf16yoxGCh6EBVv9m8Xu6/pR6X4pcPS1u/st1qmkOQ5IS8sxaxR2nszLk+rF1pnfuWSCcW
/hnG728NpBFnPnRLyF8+bkN0Z20Vyre5ipf9FOcdJ1CG7Q5Q+oFVIrcQV4NtUF5TPUhrP7SEp6VO
rWOJaSBo2dmxiOhKAB669Uev7ZPsIoGDq1GzUNN6dFTMGDDdvRot4HYRbHImmUt08v5foAQq1iEn
z59lcbezTidPWIR0zMacK3brppWz6+0Dh6Wo4C8RmKvvPK8QuFTJ+cGWnNouLurPAKxUX2ZR4ezO
S6h6whPY2rF5UqX7jEVmSTlgg+W7rWAgqVR4RQLG/OKHmKabyG0GOT/UnRM04/U4N3AWzqNhNRh8
Fk1BFIJbCPPgTvtVSORzGZdKq+uZ07rCI+0mc5/CwBiDzJMCVn1WLlvce9e733J8/c5hki3Li679
oU6Ok06izf095h29D9VdHPjwLWYtonsz78YAMtj2yTv2xS63dEvs4h6nyRILBL1wq8anthrscDWQ
51FWOApniAEpaOIt+S+G2Vysp7my4b+5L7fo1nXqyfkbld7UvbYRG/m4/jArYTxkkbSDOMeZnHor
1UK2mXJdb52Q5MJXS4O8vDlzNzZnuD+hdzvF5FHBVgmcr2huCTgqSSi/HvO9OW9B7hISsQ0FsdrF
VtyHuaceEzYPTl6T1I/oaj16TxslU/Aagx6pj4ybRuOliN6degz7dWN5t/cHKd49n9n3N5+p9N/n
sJoYCyxCwJ3qIyQHV9WLzfAhNP4Zu7XT3E5W58Eh3CjTM4B03vDuL14snFS07dDfAbBPmhevLpvh
zuUGzp8GWRp7x3nXv+/SteqtgK+Uf4PwidvnqhZx9DwPzp684wUaOsA14oI/cPvVnqlV7ZyuRmMa
PQ6izX+6ZHLHJ2yrZXsyRWmSLx7Zjmcud7G7PI+hp/V/SS6rkMXCke/h2O1g6H5KuTKdhpc2ejzV
PCOOeQ78FnlKaDuHv7Tdh/0GRoVktV+avKnf8iKeHX0ltymcopMTjIVxrwyNQg5gfoNB9W+N7eb8
rLUc9Jaq2ZWLIHAaVPSXNxqz+GzQaxPuBzY01qnJSEIqCpMmiSoDdjU6dXGljsofLiHwVg/6J1pa
xwHzEw8T27Kq8Obkc5CV079FpWxLKoaOB12lOMP20MvqzvoBzhR3aWfNQUrs9ZlIcujv4OOS4b4U
wQZeNVdEBsWd4TzHejAtHy2+0DFlh6pcOBrd2s1qfCB4LN0OIEZguhJbkVOXMn4zBcLpW76J9r9C
91XMtLJZa6bBvfvmCiZmYG5c4WcRmIj2e1r2+AWDFzd20jrKPId6M1cF71d+VytfafgZaniPXYRf
LtgVzCumnpfGdtV/YRnMkIM74z/32xY+s3hazP+/Fj7gYY+GPccpvNHboJZfVAoQRgIVJO152Am3
OBNoks9HJ8qlyfwuGYOrfXKwtWD3bd86N+LHsru4HkfruAdmo8pJVU/iQYYRjziCYGia6lQRxX9H
d2PbtG+b/bMU3N/X/ewNEgD3tGHBnuf2OA5ufQpj68qTdHRxpvkgNaS3de9gassHBfBFd062Yho/
jKgXy3njevvw8WICfs25Y7IAGovkQm1IBlpxtc6ZHbelvp7KNbKpXGO8Y6TFJZC9SrOth9KKydwU
xF7A66h0dFW342yIrNli9+AIrqHUvfxV2dJ5NZ4Pd8llNhKxLw6+8YyLya5QLxx33p/J7/SaejaZ
fssqKn4Hhcn/KZSdZ3ck/oRvRAgg52WHjuREIyn/7IYnWwo4iGKV4Jg+vLugsupn4IMahJGcqv7a
dOzonBZ/BgVWs2k+HMDTCfhcwbQhA3U8muGUtPKY29jpsoo/83j5HZiE27pbsznPPS+jRumig9yp
RfAl2pZLpIraNQ2BLXwmW9DekqW+mwPO5pLP4JjZP8NlGdgq38vqb8dPU2YltCZoNFMT8K/VWIrA
g2lsf9AgMpqdlnD1hv/JGJYavKhjDYupcou3sa6q/EoW+ebBHVAYPoEPJF0Gm6l/rJswVqfIq8i0
SaYlnEFyTQ6SfrLXSdrtU2czteLsBQTnKsmr3wKL25e2f9miqQ1+tYDO3WwLRXWhyUU9CAU1GHMf
RIBqD33hJ0Wmiy1yDx2/Z/8A38676oqqDa47vzE5f0hIqstocWF4sRm0pnM0c5hNeymbk25X8ehh
req+3K62qYg5M9MhNEtxUMXAf9avo6Q+rgkEg+swKoMCp7iObpOmiuSZGjcWgPoSXf/Uu2+2n5Dg
lfe26blPKlWWcB6mJBlP8144fBZ30hnVkiSRe8PucZObMXjzAjvFNzpnDyBT/goQLSq0k/Y472/N
mlNcrttGkbfuPYSasJOFyQiegiYRK1M+2cHz/k4yUXdl07UynR2/mDkML/AdqKgcjNvuyt+j59i/
oqvzJBWrLN0Xb5mJLAiwOLTv9TiszMbqaV70A6+l3QlbNNx8IWgI8aSoa1/3RRDt4nReedu5wZJk
HcnfFPx1VxeHolCxf8VPFaynfVGA0ivqh5eVdZPqmJtyztMCjVpdlZsYwlONVadOV9aYwD/NOePg
XeStSlVn3He5iYshim1OEBc8IsfEhxQI31DB3vRWhxyioCjas6Ce7v+oyt/SPo7qMpuKhbMLZSMC
/L2xItlejey7PjF785oD+tHqXg/R7LIhJuhZeL/CUqxnAs5NdaVlPPa31Cp0bTU/S0W8X3IBiFdL
MB0mI1mHZ4FF/UHWb3+gzxb/qb7b/iP+RX1uRd3c6QBv3glQVv+0V0v9CvmkMQeHB+p98bUznZ3a
169jLWBzV627+6cIUhNFgZMn4hBQUPjn0DVufe0DHHxFZw+KPaPfp3vbZ+2/jOzY2SMbSP1B5VXI
XSC4tTJsvORj5Y2MS4pBTYO6Nn74hCpPOAXMD5Wc8Og740lEY2R+VzqJ6+tZ1pTD8+pEx71ZuYfS
qdT+fOzJqyvTUAj1URVszqeY1pz2tVrsNh3WdoAWylHc3WOiyFnx9feQtRs4JKncK7ICMFIk/5zR
M/+cWST/JhnQ2a5VPthscZYA0TKeuM8w2DUlfUjrHfOA9hzfyyUw0rjt8LltG5suhfJhpE3J7n8j
ltADzQl8pX0W4+84j7qvVlvh38ADa86uE8Zlxjh7HMjiYAp8YnOl7rMqyPGeKDW4b2uXr7wu3V78
DXW/PYS7zD8TALfPi+8tz4lItvrcU/Fgn5wDtoqjFtHpWFbVcNpkO5XHxDVxnqqltPfb0BhoNXIz
XxGRpHUaCDt/Vz45CSS9aD885MaLzo0zrg6Dm2L/nBy5sirfx9pcrfXkf22bXCJ2emz32XN47Mdo
iat7r/Kcf97Sbg8rBDAepWEKP9eiqcDgkJLBSmMz3SxhQYkUIKYAUcHjs141mHDtATRu+88MjvjS
k6k8zjdrf5XdTCzL1O2NeqzKQSKbtqv+cZtptNlmk7o+WgGxEedms9yK1sCI9YGM/StCmf+1fl88
L1zhT2Gj5g81BzEQGr6172iYx1vTDi61vuY3T8lgMW7W1II6sGnUZW1XTtgWHGkbWARKLQ/JSBue
VqYG5kM9e2kT4qB8cr3W6FPvlAETeZdEo9M62XW54LWC6Ixy6X6Ecx3ARS4n8SjHgNfdY+0yYlBF
D38wrLWPqYxMRFeKkyBGbRI2OW6+YYWjBlEGuxVWwmkDQLcfvWFG9pzlPJ+jiu86TeZ2DrNu8ZYi
XaaIhyxfpXyERaTecF40r5u3MAei8Vum1O+TwUlzEhhCaM2xeambIvhZu6S536ZyKm6MEr48JjFF
zGk0bTxn9XJRVJzcLa7dIWrmkzFJ8sqd3pWHNQCIWbHhPV+PXRP+7cCx3ptK7MHJjZX6U1CwLjdR
MSYvKsmtYfexZseAGUuQZ1YNA1RjE9VXgyt1lRWyl//Fg28wAem8uZX7uL/JbekB5QVTqIk8smJL
oS1O5xYpcjutq9rf88JYc8dpEbSnxKu9YyvjecsGLBOUs31Bc5fz4fl2bGLfabr916D2i1/1yKJv
Ws5D4KWALav84NXW+deUVXvLut/lCGd6FZ7Gtewh/TJmeopmuxLeS7YDX8C+hdnOWtYjuW7AWlW/
w9VcYxEOx4KyPchEI53rYN34mAlLEGRBtlsEDpVP+43Cl/92ejn9kdjp/yIT2NuiWSqTzapJ/sTb
2v3HJBAY49K3AJN3/7rjY44ZKjntr0ElIi0Dzz8+uC3Jr309NTF/72J5okQ+b0dQx6uXujIf+GY5
M5iDeMH00hDuQbPv4Yrg9IyGp5UudUsJ8q3c296K4O9qp+AeANP42ZS1/ONHSGjpJJv5q55InkpN
w/wzm9oubDn2KsiL4zLFnyjMFMmLSoq7PRjMmFq+xHtgHnD5nMIsd/1SUKQ47uIebB41HWtdgwhT
S9/xIbBmfQAmlfy74TybFONGd5Y94OvUrqOhBWKtlOZ/L7vhnLdiu8/jCxgkRIoF5qe8qMgmBSLw
SNVkdQb0s3rHpp8/eUu4rWlLf7Rn4I6p2ga5dlc6JJMwXfswAvDqs7B/E492/PRWK1/DPZGc3WLX
z52e4z9B4bv2OqmL+rWfq+57xmJ9T3xEZ09lWCYm7UjBeHcMg1QAhmPJ8n85uC/NqrkCckV0Jkds
GD0b7UR/Fr+nlcNFDCxyXbk6ts6y9ROOtWluZqfyb5uJJpna1+/AOmpXvJdxRzQdPUNOQxpLwpwm
qpa7dtfzlPayGdaUVzz8EmJriqOCwHvFyoDmmirq+lH79BPMgdCUz82QV3fjTlDCGbS9ex1PdfRT
tFLf4F+nioHY7F67wMJfmSxHwwEbcr5lBgiwOsRBj4G+YSBGXCZ78/clYtP31sxJeJrnzjsF4UpF
r+dqLzNvHKcPZ9iSpxBzH157TSRJWgdtM2YJ+Y+3SJkQbxHeyl9FW8991s/aawhlXam9oJANfjr7
RftrSUQETnHr/T2bpWvuZFzYhKtwLl9iknijtO3nMjr58eKe+I37ncqNVWcYoeIDcxHr7iy9e9Mh
aILprmE7bruqUYleI7GN6oZAYS5HRVmtUs4icZUox6xnp+ij6DACjwPyWnDISIZlN7nbgHifmyE5
7kbVt1bbMaABAwGXJsJOj+UWcqtpaHDlAei2viojhKLjjvPwPcj7/XNIjDMc+A3ru8XMnntItomH
u6nz9s8s6v4raRtZZCEVyjcig72vom1WB3pm/TAbK5onhyiGuXhJeobAcI79GTJPvpTjh+vblrKj
XOTyIHOvCA+xjgf7Ve/CmVJdz7wFIp75FRxKdTrDya/988UAwIpzOSbfYVACCx7Gad8+tnxxf8UI
h1d2dRQvzr4u7127Jd/t0jXqFLtavxGeLv8snYAwvvmi/XBKbt3UoeP+vYsqIXgpTLqTO4Y8pUm4
bM1RTEsSH82S9+XVyKx7Sj0t3f2ugChMbgdt8a9QTowXXeORDOAzwG4OZQ9INiWutDPHOK66mjGH
3/6qDcEJxKdDd07NqMzHLCvKUC9ydXRsG/4xh24d+KtNPERQ3HZr7imeB3pZ29gha5nolUe289uW
mVo/fAq7hnHx3eyXkYJ1huE5rkQcHz3ieig2tsFu2V4GmslUtMxOJqzZOy6VfuyzDk37n2cjh+hf
fofSuwqSrf875AtJp3m0DD6A0J22xgJhZtIjwq6/maQnwJVzITEdIlyPKfEIvD3T+x48LdVW362O
2PTBzGBPs2LHtpcpMxIkr8a5306eR42BA6bABtz27QiSl+W+l2pcPIf/+9o9uH5F3War3WlPO1Nf
mYW6DJ/bBtdAauzSM3Gr2+iBWDo/Suc+XP5jId4sKcMQpz+E/Mz9oR0FbNqxT4qnFZIdHYVta+e8
4trdDoEhoZM5dBKPPDqevG/yfHpBVGnp7W2n3cvx3XyWRi4c02S48cdLqulU5O766u0yeexbM5sz
dv3qadKF6x0gBq7Pc0KAI5neM6nvOtw85CpXLVQCzuTBnF8SRkZvraoKPB5VASm566Da3dcSPDuj
TFu1aTwvgTn2uyC8UzT71tyWY+xejX0/r2mP/v+qeKpgMoomVswqJBh74Ly8UCVemSI12L1oRMOg
OC+FH+8Hwol7pMwcaDI87zbOs3DJzafUzeycFV3qNTNV/7GLtvCf8hO5cG4Vs80mHqAoDZpmd041
9NwdOKW3vm6BaKHXu6WdyMaQDVxYVUZt1rc9hm9LNpaJMV34+8aYFz9sDWs1ViC6t2QbqPa3+B6R
aPydY5EDWc2lwZdEFh5TP3dGCCi3YReZzSf8o27J3dS4svkSqtwZSsqkfs1R6PtjG4nEZoL+4Ckx
FZUT20WjSh1nuuAbbVNf577HXu9skGXSgGQGfYioXMdsQeODh5jvHQ2AkcGYBVUvfyVQ1/fUZeny
BcnHZYQxuAuF0LLU8G9jNCkbzf3TUlLyHsjkrq/bWlFjrIVYh8O6qfXLy63TUO9t/V1Vt4177c25
eB136T/j/d2hYM95woTV0eN4bFH77vcuYACmimD+/X+RIU3WpP/xltE8Cp3PbyLvhuaYjEP1E/g1
12m/mv1rs2J89K1WP0NHhAfNgZ8/9laHHEF5572tjSSzd2X6dAXdz/vOF448PirPGLrovhwWo8e/
kRYM5vd9JXFriVXDSjJRLuS1VcGRe04+oqBNL7Sqew+VPLDvmKQF8M284yJLlJnSZnFFBfKvQU8q
5mH91dtYWfz+O+iD3ovGn9Ehs4VqPfwRBDk6Gc1o/OB5W8WkdzTTbwFelfHTvDj3TXU5aYxS+bPm
+pyzbXbXW8QRtm8xMkcizcvJDe9NsMsQaaZtno1rqXf5K/WjZ0RItOHKfRdHK4fVGIXOC2DQarid
8sgzCEztGhyKqGFMSYw22OhlkERlBSSsBIfZ1fYf39DlsKLUrLOeceqbu6kLCX2h20oDydijIJok
uOISBNHetjlCuLe33XN9SRo4Jdqzdxx7vqb9oLxPw1h0/3LRSplpowZa4dXvXiqTTBv0Y5JGTonU
hL54pnSfR0oQJwtx+TxNlP8jx0GsEJ9YH1nYjDfOSJFdGBLg87Zf05qzjvWktYzstWQj8CcOqkqm
rbvINuMhse/rUonXwq3GEil4HD91nTOtXYHJ1eli1v4pJJ70e+TmeWTS7D6R2dt5TwNe+JyRXVuD
37goxKaCv/4nZ/LnnCvfLk+t407tbR7O+54OvF7hiWVE9L9KXEKPL3nDx3aaqOX9uExK3DyTKDMs
tupL18xmWaIcaWjFWNfIRH2tnjy2YZfjOK/jscgnJH6DlY/v13oUFWPjhM+1W9cDX3VBrdDhBv1y
aoTpo544ijNbGZ7YuHOif7Pv2Bdpl3W6haPNlWPZuXGzaA3MJ3PwCGo2JuRzSPStui4l9vjLNUcm
Zt93PuVfVzC3I4bGyzPGuvt7ZVb3w9ZN7KarV4tblt67nzDaGDwT9EzgaoUE/GdpojVKG6dFwwfP
O1y3k+C/3I7rQEkroybIhjoO/qF7BKgduAguYnHLzpWWE20WwfGA3VXNWFxzqK1ZjXzo3dmxdX43
Qg7eUcAsLKGxNyBcPSdHjI8U898DWXLdS7359svg5PrgA0Fpodlo9DFiOyTM5LBO83kjP/2GgY+z
pR2P0C+qJd0cCj8XTtbFu/DP1p39DyfQ5RsuVfV3YTb7QZynq87o1O3bUJXBz7h3yqQUPQ4zf7S5
r74b5L1J4mEbj8GauN8Yx/s99fKKEABoFLKGTtxsfzT4ruDGUxpc+IwbhAeZxc5/vI9mYHo4oBOX
a2Mp8XDeDMewFqo/TmMpbyfSJpCbjJY/ud8yCQCnnh/UuIXbKSp33ITlEjiCjqETU3FfBFXLZ0YZ
EJnhebWnbln8Jmv57W602zloySxk/tT9Nj/3eqeoFfmUB5llXA30VQemynqn8Z3bPW/GPCWYKPgQ
nkER0kXszaeKBvYlqoXbZ0kghL0uR+W9YoclGcBxFbVB1JHh0s0u05niUgekRZ73j432+4bDfdO/
xIg8xi0N8SPd3T56dqZwLU6bmNu/UU91lJWaYXXaiCLgPvOa/nUeTPAfOxfMZ3S9dFE6zprli3dJ
kqF771vr7Xf1KEuR+nXOtGktgugRr25fH2Lu4R2pPR44lESwsF63kg5xKgC4NOe8GaLq1uP4YPKs
htk9wqosX6u6sIx7gk2Uxw5fkmSc5zFW7udwzzy74B52671+Y68rbNOWPIuCPz7uh1B7+5xyRaJx
LNw0PxMhuvKA4uPehFub12RYAk8O61gYBvqb+aX4Kt/6fWfJ2FRJ2WWi5uzLVuUpIod1N/QnRkLF
06Qu+RzNFrpvwlHLH/Y9eP30kmNAsW1vpoOS8SSzQvRYMWQee9dTxfv3iU+AA1JGGqHL8zlsa8os
Xk7tjX3qlowYCDfBHElu4kQTW4bDDBuodf1zM5P7xm0Q5UdpaCJSWdvkpNdZVHeB3fIwjY1jyrRY
SSbKGs1A9Sq2YfDTB4P6ozlSFF9CtFx3MJXjQ4wHSr7sdbPcWel05R3VWXi39U6kz8Gq1zILghZT
DZUD0xrXXd3x0K6eYACzFzw8Kgi6j9UufJDBL4vnlqbrj6EnYMVHdAQc7HGf/67jordsU+5RlDH4
RwZA6h1v+54y5dQyU6+zprfjwvqsPz64y9Z9i0YE5a3xwuCK7evlO1yb4Oh4ahkeGN2jec0sRVoO
pSH8l6xt+Z9FW/1pmL6+yT7EOpH3JPpkfl1Qvc0DpfmhXHv5OGP3wCGGBkuO0moNksMq68x6xJAT
urmNn1HVcQgu6kLIHuY5GrOqLid+ii3i0Z/jXstUq0m+JViPPlXjmjdniOIlbT1tPjUh0e6hUqt4
pp7YcagM/OOjuP0t5TK+1aZzkpSz2q3YgcJ3gnNMjhQttuhLIo9CvdO77dOclgTAMGogQZ4xVx+N
ceouRn4G7ix/+060PEtBg5pO8Tp9e06hqUdogvpDjqx53fIBKenyxb8tKUnDrCnXqcOzQm41YZ8+
wbRrj8mCV7/tz9yF6iuSWzATL213n5ynoQwPUgRRecj5At0MW27Eu5rzHGSl55fYlskMQz/vMWyl
lzOZpRV+YJmOYKXudMy4E0Wu7t8ImGr+q806drjw9+ZRN1SeR7sWPbIW8m57SKpVmpOpkLUHE7ZD
ZqNa8slytkSPe84FgzYem7997dSfNATscZet2F891zpsrYhhe5WFrV48u7oMjdwNFY7ro+sz/Boo
0008d4/rnA8PrfT836Om039m7OTLbMB59deyWfdRdLb9NYU1JTYO8ApPWJn7byqwHRv4tvQfBDK3
uup0MXyqtbs4EOlB6nQjxm0+L46uRbouCfeFsEuFnISY+BqGmFoqRcxlug16/llZuPgb0oIW1Bs+
76dPkUA1gcaVHLtwK+dsmPbitzu7mIl6FJ0LVUMhVwTdxvdctsRPp8viuc/G38xzC5ysZ3Qpq08c
dTQhdl7/MziL21RNl6d4mmTZXe19rd87BGEe6KQxZSYYDDgp2oFKUoZOjKL2sFb3au51lI3SG7mH
AaDr06DkosB7KIbjjSNscyXbHOPQVJj5uZhyLBbVxWifSrkpix9tEe/05s2jHzDq5puvxGM/zsUT
6zSE5+aulteeOzMDHi8WJV64ICAgsu6W+BAxVHtjqNh/OMXmBcfIaZjLrmPpPuCZ1GHGXgmDK/q1
EFW6ciObcc5i3qD00s92ARFzEIPPD65mpOQDrwBbHgWOvXeh/N4cfGWdq00gv3OGF+Yz7oP8NaCK
4XsKxfLl+jsqPwmeJZgZN7A06mJTb25eBvkNkazbox5IjDnxKnCwYc3jruwCWMgosOtQULn7I/Om
tg+5Kmw33gnJ2ZJGczHXh7mRw56K0OaP7FusL6sXz1+rnOV45ZIZcqsbpHgqty5HlpTBJ3O8jeMv
GourzmfDnlls2Z2dbcDZY6Tob/moE9aGyFMqs6xc/ZQ8P/wNZLifJqcN//VSNeFRjKv+vBwPdGlo
HmR5U0lcR7lpiTVEL/0Y4s1l30H5heaGEjHjGWYUD83IcgH2mDB/2KMGot/OIA4vgtq79ZDkXdFT
EsnyZg80E+w+x6fOAAP3x2kQtn6ok47Lsx3azePxGf2bOkBzIvPG6Rp6qLB+cWZTfW/dHv1V+MEx
ZCrf+TPtA01R0JC6I43CbVN4DjuGxeLklOXh6v/hKazusOJ/m3xqhszXPdVeVFKfR3vskQipG+eq
8nr8TGZH5OTArgZ1rGJK9nQVdKJphVyH2SjZvGtMOSo+knQHmynUwv/UmOE4rXyu4UqvzpWaBl4J
Bv/J0+T1/lPPBFof8s3fPgaPW5OHT25fngY3lFZ1Fd6uE96vVCdd+bZZ5DJmUltwzw72xhOOuVId
F4x9I9lQvaSbj2pUjHB0nRt+uBGvRm3Ea52YAiPbxYDYBRCHzuuwlhy4uf4YWSJ93/ype9BOafyr
qumdkxZmlmcO16HOormblcQ1wUgQHBDzhGa9qTX6p3tREvHUxWnERul6ZZKgRW9oy3DiBPIY9gJK
YdGBrHzk7dWveZ/4EfIRH9MchAgfa3xfbyVEs8lnPH7PUhnTA23qMIItM+LPZSzBtIJ7Q83HtY8a
/wQpiJF2tfjje1d528+muYNI5EJxPlSzHX5FiSuaO4y+5W3FadFm0XbpqtCY+UdglymLNKL2eieH
VNyytYiMHe1b9SmV3H7Q+Phbx3qqkwNzqyZ+HGXLQBjC4U4/QP4tqquOg/EPe3B9cKuCrvyN6WCe
KbjWfsEyUwo8I4ZVljobexxYVwUjtemOddrpfsVovmQx4679CkJiX6pHtFbjveKw2L8ovFb88CaS
+fQ2FzWrIMeRCK7oWiDlf5Lyvb2bwjfLGU0+7g4JXTEei0WQDkl/zXC7iHbxkRCJRmxXHCYPaqkT
hRtMxRTXXfdrQsbHWOWUzpfAHqEPe1kH+RFzSII1ita0PcgJjxBK9+UFkIslrNDT8TpkMXdKSIUd
4TRD6Ute526In/fF3xzEyv9xdmbLcRvZun4Vh+/RB4kZO3b3BYCqIilxpmRJNwhKojHPM57+fJB9
9maBFYVDhzs6wkFLyUxkrly51j/MTBOGcnUAaTtcz30zU36biQwejZHuIQA03dEfEklFTdNKPkfI
I6heVxQ1qj+gAEkyk2yiVtzohJxaJDz6LYAhAshY27bgUqQwocUgsW3o3yLjmJSz6V9U1JYjRIpI
cN1CVmgZ0oLLjT2yYyXaTEipWXsq9wl3k6rQmtOAkaMZV888l/O6V2haqVLwSPI49LsQBdUrxGQE
FRY5lyQexw3bdxhlVBWqOJt8J5kI7/QRKfhcogrOYxrAiQm2a47Fs54oCfzhHBlN1Fb7ZPQytdd+
hnNODJQi3GgcSc2o0doxGGCnI1g/1GmVfgKYqJY7XvXj5z4Is/BSIvGmtxGV6r0ZKChsjaJkR7ZG
3gq6hkJcDyQ3z1XcW4/IBduAj3Ar8nepPUPpnFWlvamtSPkWFoqpe3E8ypezHhTlbW0X9f0w5boM
dsMCwV4sqX3mq0ntanIHKoyMXIJ5nRvNH3mY8s6NkQUlyAPi9D0q49o94YAeEhwzILlqnkoS4Dep
uyNMzb2rxgkYxzJG0Wioft0DWmv3TiEX7TWhkT4xOCL/C0yM9GJCWXX0ADzQHgTmU32d4Mc1XgXg
rbrCN0X+MxhzSz3IEjU+lzKB4CqRDRwkCS6StRODyvMT4fH2ZxYozUBCnQSf0djt76ew7rlhSiN4
rtpp+jMwgdntk9pOvttc0vXO4GDRiahiq0KCJjbBhU6knC47nma3FkqcG1gMJH48vZMf1Ojz56I0
o8ERSMN/potLjWZo2um6KAb7Ge0X0Dx0jPWKLsAcA1lWJetnGmfz94i3FbMSKZi2LjN7zY2jWG+X
dp7eu3Jkpt8itF0x7hEzdHuNSh1dz2jhdDS9DVg0L+YM8Iks8/ED2nZXzTAprSObyqBzDjQpBGUU
B/XOKm1g19wtWCpZgTYHLg3Z6gbnMXnyTNmQP+pBjtlAJIa0OJA/Jn9UBVGZJA7oUaeUhH4Aj9kP
4KbxHbzWFpxhpGTSDkS4f9cSn0KXNF/wTIuK7lEBK/6ppHfzpBv0ETRux49ZkaoPcapq+X0VDx1S
O3bUTxeK1Y+PTdg0yKDOtYoMUJm2/mEq1PihK9WGytMwQVqZ5JlqI7kLoqmzYiXWjleSZOwireC5
ODaVUXtKy6nZBW00Eh/toc4vc21UOui4g2bZ1FZ14oOutvw4hM7zo4zmUnLRWitQNIjFFH+3CoAT
ByQyev+6540DoAun+ocR3NyLxtOATy0WMZc8oNbuayFwsgkEDPCGVk6/D/XoP/lk+j8RhVrKrNM4
aAQCcsAdVBz1K3wQkB4Z9KCvVTRykdetsA9VOiR0WWEIZRcj+M4H3iolxsax0gCf1yEHDWKuhNuk
MBGdRFHSFIQJRRLP96HJkEea5h21abJNHVbAh7gGfudFWExaNA86rifANepnZaqi76MFstdNU5Ms
F/ZfXbmVbPl3eayBMyLzJ8ml7Rom+0LNjEcpUwDydIiG3DWSaGe3svxucKC/gWYqTbl4Ssxo+mZ1
hng0aGjJO+HPsuSFtk1zAm+oIHKTOiM1TSU1vxdWaz3g3lh8laVGB7BUFIHiEg8pH+IOl3+Ekibl
8Jpr9Rk9eQCfwHGzyxriVb8T6L63Lr+P/OTDeb6a56EAI0IB9WeTRMFXhWoaiNpqzCI6sWwxR1Ez
aQIp2C+4SwBugAOAwP/h51OoeSCSZtrwplUeQNjzJ1WwdQX3Ht03kmMg+U6nopO2C+rWvGljXRoJ
1anQqf3F8Ze6TKIn20/sO9qGVFwG35+lpcA1Fo5lSFBbxkgj3Z+IbM8kDTw1FFCWTltAdnAgVvnf
jZBSxb6xq1jzJrAQNjivdrrSZiND60JebphYrtJop/UhZdkURIe6E5ll3i7vTp2g0s2XTdEEtet3
PbU99JuUj00/a5+ChCjmIHAZ4UDEs2Rv1SXpDOLN9Z8DhL+PUZW1itfXMv3yyIJVwEqzIV29rYLU
6edJ+gIBkW88TkiiW9EsntTRRKqlAnepUBojRXOGpFAg3iS5fd8m/qw7PNZDkgZfCA6ErEifhkid
P/lR3wkA4UudGTG47lmLG7Vy54E6jDvjQOEvuoITDTdqRnfZVAYS8Fme1c6kmuIaulh9Y9kBgGNT
ZGT2gWa2mEXZ5TAS6WnPK81Eq3cek8HfAxTVgotUNPa9lIeoaNg2HfsPaj/QzaAd3ng+Yb+BYsFd
f6nEmi05TYuXcpvXEm/Rlrb7jsdqHkNDjIviXpkEsAAwYw0kGl+m3wVHrttVYziVXi2PQnOtGQq0
O8pd99yrgzTshq4W8d4O7YQzFdoGmRYA1Bn4XBDEnqAkGP0cAwozu26WRO9mBQR4ErMpAXJhV0p0
hf6YnV0PfWTd6VGSVp7azyk0rQKM3S2UH5raHTwFFqNSs58iyUWzn8LZH71ppGS1D0ISY0+wirU3
E8TJLWK6VCxsWkqCqpDiP0SVSS5RYX0hAfTsSUImzupLmo8YqkfwPh6KdkLhZbEBuMYQof0CZlaj
CVk0xnWl03d21XkqgRZbZYwWo+YLkLdELkeikXIjfAHkZaSSChJvAJbtpfCHfhZ+OX0qUhHfaqDS
5QUwSO2YaqzJQ7Qo/7T8nscfdV1qhVQPybhinYZNa6byNzK+oXV5ouSkoH1t3YpSrcTB16z5WyAN
8jUU017+AJlM/TnoQl2KMynwTLyEgksKw+FMf1TObyEXqAIMv9qFtNkxOHABAXGizDGW70NMDxK3
0GQ+WC/L+lPX1LSVq86gvZvIjX05SUE7HAa+9+PMDT5eaFQzLmOqJ/et2lNDQuOs+wgggluyAH1y
Q3bAdZHKTdE7c0MR42BFVU0BS4FN8EhNMiUFKXoFvFSeWPdGVgCG5boJbqsUJLHTs8p/gFDvb5eH
HlAcOYUPJklFcwdP0v+RlFSQ3V4deWFoo5UCE8FS5asdThzmoAwnE3xWSrkiixHW3aGGp/1IKbah
DKuU4VOo5S0vX9muvqIzZKQU2fL0RyCqGhSEn1BSgs2dlmDS8/JJFCAACLLgLzQdzWMnajAl9zjF
0zd7MuaePF4FCzJQqtVB4ZA2gpPW0gctgsvg0oUyvutWbd5zBzXqvvAD+txs3Xont0FNil+Xauku
0XnaKzHFnV08tpSxdWsGGBla2e2CQZ28cKzGazKXvDEuAjra0y7UhFUhLVdJ103PrXmRFIV6aVET
URwLgXme8MVYitsGMuDP2pfnWwO2aOsMACu6i3am/nYH98xH21QyC9Ym1PRih4tXa36cWyMtP/Mu
kD5LNoVR2kClDD7fiMly26EUX9N81mRyQJ5HP+wg7iWH5xcYRV9AmjqUFajxP0xcQ21aLnauEyRU
SmPgbAOK8ACAoukT6NIevw0b6tJeLeHyOEU34UV7nnG96D68FjfAPADpT+QaZETOqEKuyN2pmHS7
AvhDQ1hTvkld4TtdUnUHMxnGO0lKEXuV/IBP13ZemnTicH74NeF7GR6vVuj4FjK2dMGOudZwWOsW
2ErmQL3iOZQCZe4uZFCCKuzO8pYehe3MuhZ8qMcUWPD5wdeuYhjMMboiy3QdVWPRTzkeHZ8wQ6d1
lzuJz5W7q4XPQcqwBdwlvCoiYE1U0QKY2fTPI15UcER3SQ7ahCSGgndltF82fqM193z9G60kVgA8
+1Wd8TmCQiMO08L04sBWXFKlzxWpMIGHXngNG22XtoOOvpc1HfKcCoAyBEDDJ0oO4EnsjZVaSwD8
+rUwMVxUb4X6RlmsGonQncaTOM8Cyq1w5wKAHSnVyKQpjMI7vwprbYhltEXhw1zUTcHErGRSykHL
sXkHCQIc2PquRaYKPA66FGnhqI/fMfpVNkR0Tm1DJPeEoS97UOgr6QsAkk2RNPThoQMqdwYwE9Jc
ARa3lcdL0HP2oczhbheq8T77h8Xi0ABpbCw7kPHFagdaBQxE8C+0+xDCg3JF+TcqP2Uad8EllSBa
2+eX9u1Ej8db7a/JkCCmlCXEw1weeNEO0/XEuB/AY6hgxavWq6yqerD1NNifH/ntzmZkxGd0RI1N
/KiW3+yVtEMz6YWINHY2DknyVQC2lYu3LN6p1fJrPTEJZNvAyKCIczwKQ0eqXXGi1UG0V/oCfbMy
cUVTfng0wVtv7Ju35wL1bcIH3WMagnzN4+EszfbtTGKn1i23WUtp2KXi+AfkGnFxfvnengkNnQ0T
N3LaPej7Lsv7avmgctX1GHE3+JVSXZLBwMWCPhy5ADxhJdeUczds10+OqCLEBAMeasJavVDwwq6y
jjNfhtLww58odNltvFQS6zC5Q63R2tAZObVDsE6wIEJYyD+tXQ0GHCE0OrdE47rjvWLPZVN6pdn0
+T/YilgQoQkvNI2vtlrLCDA5GQVrOVdmBda5tcEcjdXGKKfWD7lyAXgKFxQw8cdfbDDB6SYho7Qg
BAyohfZ8EYdKvRupsdLBpxZ2fouc2oy2bIMeIC0jmq1OmFHUejBZyxYRvX0/5AiDuGMQmNKuS0lq
NiLJWqRoOWm2asqsooZqxNqmpLC7lBwY5nEtguw5oqEHPjQBujKXH60mXyyJpbb/fH6KJ8IXFwMi
ZIJYifGbcryms2/Nqg5I1EFTAEanMP1DM1FvVbN4X6W+RRVC1Q6aCuBxY7onviYisHSb0WQiuGir
RKVXoiK0Kk5643fWVwXidcxdLPoLzMq6fQA/end+qidOw5KQYc2iCq6kdWhpBrsFY5fSywIe6uko
W+47Sd1yJT/xFU0FRTdDoFKE9PNqWsjVBHG+nDlfScQI6j1p4oPaNELei1wGjRzF8nQrwP+GGwHt
5MhcBFDYMAtEL/34U/rg/scWNzAntjre0ZBhfM9vOBsUSRrxndgO2HWAyulvDHzimDCeTHaB2DX4
tuUXexVJayjvJgxTFjYpx6sml/sdSrDSvU0FZSOinZgj8n8qBiYclcUu/HioKpWVedAz2Plw/zyp
Blo26jXE24gG0n0JTPlLIuwtveITE7QXbXj8g3QqKPLqm0KYRoO555BEAgEduQaOBLXFPwQyLIV3
b1IbzIeNywa2N4hgHk8whnROPYkJ+ggCeXYLjmmo9C29t7dHYXFckDFZ1VF8M9aSgHJv4eJR4QMj
ISBwmwwJeL4w7jdSsROjLNp4/EP0REJ/FT47+CpZrts0o00woqXIddA6ofHuY00WzZFT0FBUZNTP
jldslMN+JH0HZAFoJLutEdcpvKKW2q3zdWI6BGaBmr3MJcdOOB6IjpIW5NRPnXlAmTTKlNoFsLih
OPw2Kv6yFEUvC4t40p/VbBQSlmHMKXIy3eSK4BlNu6gB/1GOsP53MKzL6et7txxivJg1AlHXF2uV
VdyIgHVTPyBjVtWSJ1tolftyGkfv/CgnJmZaxEVN5nIzeOcdr96AfmtQJxVPcbuiZZiG5kfMZJq9
ZXahW47BljnP6fF4AmBkSn63VsXvFbkzTeo6QBCkhv4fdqJ0V/0Apk0sx8V9N9bqj/NTPLFBmCI2
ZtwyaP6/eXqjjw9rhYWcwjyCuVvQXSja+f37HU0eCmO6ukRdeyU0bDcGHHdIB06Xyv6dNUJ4auJk
2nCvfJsXUIrSuUpM7koo8auz6xshclOLfKaKtR1IbVRZYM0Mj0D27YM9WHBwk2Ckhde02eH8Mp74
cqRb6AXqeBUKainHO6WP5KiqMCxxCkMLvkAB0r9AzdOafVog2+EYCZCi/fkh314rGFOwlEsnh9tz
fWmHg5LbAy7ajq/m80EHlfUtlehIfpQUnud3Pgxe4RRVSD33/MAntoyFrKfFAbQ4f2utWXwvSWDR
G3R61KpuYl3LnKYsh3fnsUzPRvdSgXCF5Pfq/irKES6/BfDLTq38AK/RR+RNyk2OQppm+sYGPbV1
uJqpBi4rCmju+Pt1KpZY4FR5l1pjdEDbC2xdGkmo0vtmfI0e4XStU7Q7qCTXT+9fTpNlxG3EYvvo
y9Z6lYmYEbXrwNBB/wNmuhNoPu0KNBU33qinNqip8CYmh9R5qq5yZjSfShXFeZDJRmI6DYCFb+qI
qif42+oCnkhz8Q9mxVMaoVuePYTq41nNyKkUUATZnVpRRh4s99IA5oVI1sZuPDkxXvlL8sH/W6u3
PspUwEJRaEDBxYdDgDMwDZOmsMf0Isl0uXmYYf5sVcJODLqYpPDuYTG5wlcXw6wAUy5neDYTjm30
qKBwTeDgC3Rtgizzzi/l20yOzcELVeedyq2grmJLNiSwbJHVgRLVQi5yo3ms0i9wv8xqhCE+DcrW
q+6XL8pxPXixTOFlZbGuZA+rrzdmdhgYtCYcm2OX7aK+la+HEQUxO2rzC9+idSSiqjmEICPxAJRo
TznBZNIQzNDI29i6J+KNjfAJIV01iO3r9DIcQGbiDlWAramDHUa6QPgClOLPr/LpOb8aZvkMr85h
bLRpL/u43/jzPBpO3S3iWlhFarqbqXZ7q2ehdCkP9NesFMXaMqUVjXC5hStPLG/4VJ3aX3zxv4wV
iAyr01ogJuebGlMOwI67GmjVF7WuEiBhcnDVN7zRzk/+1BJT/OYu4eZcTN2O564ZM94UyDI6pq5W
6K7BIDKnbNiY1amNbGIkLhDHV/mWy6xfrTDIYC0dO94JSOhVX/04oI9YKcEzxttbqcDJCfHmWhTK
wfbKqwVEHRmAgCDhqDER9/waRCCNmnAj4Tg5CqQSAg+1D+L38YTgNfmlgm0qNsFBZO2RKdI6j5cW
DOjz3+fUymHfw9VK4Z3iwyqNr0nuLUitDCS18l4Cme6ZRW/elzCGH//JUAg/20tijQf48ZyyZmxa
W+IjlWNb3lp+G9LhtIDxgiYa4k//YDDcrijBkWKL9SscOZsQdWgS3p4GzL7rWowvQYh7fZtm+/ND
nfpWpGhcgMgxc8Ov5gWGSTOajNKNqurZPVIW1o1h9dZGrFr+lnXgRCTZXMpD3BBrLeY87Y0pmtl3
eQNu0unAil4SHIfPIRWqfdnB9jk/rVM7g2IfEEXQSvSwVtef2kIazwxaZ+hp5W48Q4+rY0zCyOvD
jY/1dm5USzQ2BRcflYz13AZN2GkDpnphU9eH0K/uC6u+AipnXMh11G9M7MRoFrrL2Cfg+bLAzY73
4dCpEm7jtNf1QTKugsyWnrB2grojuvkOiT5/I998uz+orAuMc8gjFJiuq7McyQaAfamA1E6P/Wsp
5omamzI8nP9cJ0fB5ZBjTCmDnufxrCSpN8YZdSYQbSiwan1Q3wDh3PJUOrF2Sy5Eo4XHAUXn5eev
Ai3lethRFrj6vJ/6OyH8BTIB6/dKywbjD6Xy0z/fPS22IEUmBbV6OjyraalGWkdByJMAhTGS9Uz5
GeXmOz2qKSzwHtAISwR0Lo91SqlIiE3kc8/zrlBR0W3QjqG6rOUuUAwIajLfbOM0v/1axHUd+03e
lKSY64Zg1ZcwcHobPF9adR/NOfav5W5Qh3dHdygVsolzuUl0V6xVdLcy8D4AQBKUMdpilyXZy7xA
zWoj3rLBejMhQxW8wE2ZJ7KCe/nqUKH0W0udDBFRVFP0NSukcpe04bvr84zC05R0YjFLYELH2w8g
KGhvE7nhGhpu5SS5hRTOMA2Jet13JbC9uLEB0cGT5/CjdFlt9slOzXMJG7zIiSB0HI9/g5SXzkL4
Bb1Up2BloloNP2qRnr33/uc6WTy2uJi5mQmNx8PIyMN32lLGgxZmebY6vOSAjC/On60l1z66Uqh4
LnYhSy/cXv53PEgd5U3dNsa3Do5wWUj3RnSRyea+EIqD4w0JDqQv/Bo29uSb6sIyKmQjyrraIhi0
+oZgCVHrHY1vY3dlh9bHrN8phe+mRuzN85fzE1wPRe1YpvuASQ4VVxjQq+ARoSsxAw2FFWyMwQ1q
J77bDVn/QUJvfScb8NSo7IW784Oud8ivQenx09NUSDHWpb0Y1SF9KMbQQb8juYcfkO5ma7K886Os
b+e/RrHIeVV1MdZbnTea0AFywEwthOY0ACqRllIsKkouvPItwMSJwRazEHhodLyxyFhF/boosCnT
FzRi6DPWUFoPXGjcmGPrv3PjM6+joVYbXzd835wrhoKbOEBiyPwD4irvTdmWUaj84I1BXY1IsoqL
XSdCkPeoMxJk9MNA15hm22zuz3+jtzuB7iwsCOIU1SbqI8fnC8bBHOsG5EQ/KktesU2IwmL63shL
5+dolNUp5kGCJsDI4xFBUN9BN+urnIiv52fydgNQjkCaFXOOpdtkrr7KmEqtEsxIqWFaZPwUI3oO
KQTdRVfC3LJK+rV1X4clEgwGo0RAt4T+0tqhbkAjQZt6ulh00VGRIWeUIGubzcdayqobwLfFvjW6
7gLxV8Udo1i5RCU33YiNb74db2Q8TwToLWvhcK5mnFUorGeh+cWOYABUyCy6o5FsZVMnBwHhwZrS
sTHk9SDIviAjHHxNpiqzd2ql6lc5XnX24V1fb0HEaDyEaKEwEP4nq1jRpeloh8Y4OJjhhSCXS+sT
uilQSLU43HjjrWb011BkuVi10sPGzvB4y6u+GSU5ya1jZJC/Gybodakk3hckfo1C6+fXZBQux9XB
mosCGak8hGkTKiiwwYj+qMrzVsNuDd/7axi6C4v5Hs9VfbVu6Ob09M8kYPS9Xl/EYzV9REWuu9G7
QD+EPJhhdo06REz4W0OCiQpE6S641NFtcfmkWwd9dQh//ToGrYDlCJIQv6lHWrmChB5SEcU0pk6j
JemHETmDfQS3bcOQ+xcu7NUZ/DUWMDmFjUPzntz4+DtqWob088R3DOP6qYPcg3SWepj95ALJ4gu9
qL910fCtE9jnaP5jrndfRjrQE1lf1SaX6NJv1SmWT7r6hbjILS50e/HKXaOFoFjAyrWQyJdFbasv
GfqvyVXe0OW8QzszT/ZJNGfKA5pw0Y85Qo16A610YvEXG1sZqBKACcT3jhfEr2elQ/6zd4CGoeFr
FIUHfrj0qjBOvfPH9cQZOhpq+VVevbEqMSnhtGy7sDWky4QN8ZFktHv/SWUUmzMKkm25C49HqaG1
+nnKGermINwr9ijtSwWtqX8wF55VghYgTQhjtY9sXBZSpNfYR0Ucf4MV3dxIvWQ8nB/l1OYA6sGR
oD5C73YVdQBcBGWfwapOIhEfsGwNTRghItgFWtB+lEtUHZSuLK/UPu4/vX9o7ihQZWA93h4UqNW5
GDKohSrFuetR6MMzvgjSJVRv/S5DVQ7pNMO4I/ZvYQPfbhOA87y3gCuRTBMSjj+gNNDakeoY/Q5L
q67jJC8uQrvZ6ra8XVqLDiCfTrZkHnjren0oV70hl9nkQMt7kA39udesJ382rnoUXNBsbS9MrX4f
rIXgQ0VSQS2AMqsCRHd1LcI/Gnh25xPMU8QKvtglwuAXpVAjw0VitgzRbGwCmjBIdMafz3/OZacc
hxlLcG+BZ6D9AqRmNTTgGchkCUNbBoBsdfTjXVGG1Q6vI8gObb1VeVj+vrfjabRCwCQDXl3t3EnM
vhYo6OE0A3IHypjFf6RB4O/BWceQG83yAi3iLf+/t7FsaQcCUQJWys5ZV8tDvAYhRqOviKCR5CZy
IXmJ1tj7En2tjVh2cije7JBA0TLkxj7epAi1zfg1IjKDcuCgcIHIibzz7SjP9iKehXFx/vO9ORN4
7gGmMDS27NKrX93Y0gh32tJhYOgj2h1Sjb5VmWCcdn6UN5tkQaozBNETlCIvy+NJ2T6AsxkNKoTy
MqvZTUMY515qhPpPuGEWWmhlvOUz/GYdV0Ou1zGFAGjhaOBC9Sw9oSUvsSlaL6vSfmNyb5bwFwwf
iAPZFX1rY3UvhPMUykgioSU6Vd0lWiWZCzco39gXb0ehrkEXnkYnVyra7cdLiKpoH5sVLGU7afRd
FfYzik3GfDj/odani9yFU8W5YpcrFkqkx6PAzBJ4PoF06XxffhjtHtOkoLucVLN3MCAaH/piqz30
ZkhWjIfLAtteUNvrN18qTHVUG4gUUVMLb0S/XHftopXuBMpKt7bVLnp1U7s7P9Hl878OIxTFFNK0
BXbIoIAtjyeajkPXywlGUO0+cjp32BUH9Vrxtkob604mQeN4nNWdQ7bYGVXKOKX37XPu4b3h/Ly6
ez4/mV/vkXOzUY9nMxpNCPOPUZQDgAIHL4+duEHmxcP/xNV3tN6cD7VzhXy+M/1xfuz14/PNDJeN
+yr54vmcavViqSVdaO7gAoJ3fpjX5tV779X1Si4H/tU4Y5qjB5EzjnbvHypo9Z8BNF/5G/tifXuv
R1ldL9Dx41RaZjPv8QZxEQ50c7fcOMtv3knrUZYz8WoualQLLV6+13W1+564Ty/64fnz45Zz5i9z
33PbYhV2ATKnk4gYptoBO3XRH3A+I7Z5O7vmJ/Q7Lzd2wrKXzw23Crk2jpWED4Yb3O+Ivjo/cufq
T/fx88YwJwLG66O7fpxnTd6YSIEus0IBy6VY5OIZ5Fqe4T0fvjbeJ7SCtj7YRrhYE6BaSy3tcBmz
93jYccCi3R+z8+PTTejcNd4zbwIHsc2Ni2Xr+63B9SoiHUq6fL/J/T7v5QOOWLtmH95El76THjpn
Y2GXu/7M91NWUSTR4FBCL1wmGboZ/2gOip8u4mwby7m+m1fbfw3Z0SSsiEI6l86CaHd6HypEUXdX
fWJuzWlrr6yChmXGjZUvB83Sv3T+RYRWcqlgdpYnSJFsNZx/1dnOLeAqeMSWpOgIjv21gOktPg2e
uccDzv0UeZH3J6R7ArHs/Lk1y1/557mBV/FkCDK8BCoGVh+Vq+ZzcVNdqd/9O8qNyG6Xz9NTfhXd
qnf608aO2VreVYAJ2jEyimXHqOwZlBfYn/0FWZ7rO6Zb7vJd4Fmu5W5Btt8UW9YbaBVpJiVP0mY5
GDQg99GF8J4yd3ZefKdkeYu94mze46cCAA1BQPwLWw4c93HEbhIry+Vly2JCvBOcD9WzyRw01/6Q
uVj43Td3KFof6oP20b7cWOVTcfX12KtVRk9mSmmQkKt4w874nO7D/bCfvGTfXCoXWzWzU5+UfgJN
C0B1NMVXD4IYoep4qsvGqVF/lwXsW+SptOmly2svnu/PT20dCEj7qXtS7FBVQP6AFo5X1WgjxQ9T
bXYltVX36COhqizqCI+1ad6IOdoquDEUyE4a/XCQLBNdrOOhUksxRqXHOcuHpf6hsPMcPLCabsTQ
9eoto2h0sHgNLGzZdV1Fw6UaP0jkjlpYubeITppXdZ82rjwp2W1cZtknqEzi7t2rSAWHZxVJO01Q
Y9k/r7KJAqGEuinxasRwstyhy0pM1drsHrn6dGsvrl9yTJA3HIUbgPg69KvVOcCNp55tU5pcM+9z
20X7ovmE+BsaSrVeqMlTKvoWwdfMLAeHynYjOWgjZndpPPmf9TZvCwQE+r6/rDJDuQdNUuExVEel
5ZQyvknn1+VN8k3Pld6YISg1gQujd3W8MBomGnlrmphYir7Hc0RKg4loiGZt6I0NPq/IQOv9GO9x
OO2fazqPP4LGDixP0B2c93GpGlsM93V+ufxKKvuD9hZSr/gYHf9KEiJNES7xo4vFQoLQsKo4mFFk
Xyn8I0YwlL11NZUK127Ujxup7dvDpvLRgKdRD6ZCr65uJ5RcpWGCHeLWrfWtArzxqUV86BbFzS2U
6ImRFiaNQRueqgJYnuNJBs1ieWcrM3J6sQGUAq6TV0wxaqH0qV7Of+S355oSJjUvZAPgasjrlnxg
ymNWIGXlmkjh7Np6xOCpCjbaJ28eOXw2WJUqkEwayFwBy4xfHbGA5oQaz13v+lLoOyOOok6cBarD
hsquom4udmbqpztFjrVruvnpi55NYiOCvT16/A7gbha2EjCzdaVtmvshKCpOl4WWs7ELCl961BIZ
TKDdooVziXwxUi7vXt0ljkHwAeojqNQfzzvTw0wtUh+ifVOggDNpyT7LTPXi/aMAbl6aBWAOYMoe
jxIMPb2pKe6RecHPEyUkVIYx0373+mmyykQElTV6lb++8atvmExqYrYAQ9xoKPPrVGuEF0mozwyo
h3pZN/r7985qwWyAqKQDws7RVntGmeQmxYsWffg5Cq7iQpovfTxZNh4JbwOKpehwNpkULbc3oENY
v7T0Jqtx8YfNPVlG/yZFpP1CtnRpZ2X6gDLs2PSXvtT8Dcn6Pz/G/wpeiru/EszmP//Nv/8oEHta
YGOrf/3PdfSj5tv/2f738sf+5z87/kP/ue1f6rarX367fi6b3/Zd/vO5jYp8/WeO/gpG+vs38Z7b
56N/2eVt1E733Us9Pbw0Xdr+Go7fefkv/39/+NvLr7/laSpf/v37j6LL2+VvC/i1fv/7R5c///07
rbNXX335+//+4c1zxp97LDL82ijX/PWX/c+feHlu2n//rot/aUKFFbccV2LTQhcYXpafaPK/yBAw
nYTyCkkPvN7vv+VF3Yb//l0IfmSBFfylYLBoe/z+G4dr+ZEk/mUs5SQblC7JDNqE5u//b+pHn+t/
P99veZfdFRGWZQzKsfrfVwMYNzjbMAtILQlrFviB42NnFNhkWeAJMGuY6u8RWrKIrcr4rb5akb+H
fT3Mcdz6exhaAwrNAVvX1jhLJcI5zJ81XGOxpvooWU1wWQ+t8HrswHahOZmP58fjkB1NjFaISXQE
frP00Dgba5aGn7R4ZOOvhIRhEcstLGYkZGUcujIVZyfkSlvJMeWqCzj8GWpxqMvSsriKkNK3kGFs
bahabp4Z7X2t5Zl1pYHfsPeahpSzdUB+1UbrrMXcd0bduZV8CTmuKB6Q4orQQYNPh7WfKvveaE5+
rrpJkNao8w+l1PX1oaXhBlJjmjsNZTEkrhDIAIGqR+bwoe6TafghcGvvuWQILahpZbS07N7tZXXs
FS+1sbWb3QH1MQO5wjwD8+NVkawFpjvKMrBMR8dY2gDboplmjaybjTG8fYHlfDDSHwFq4H9Bo7Sd
P5sIW9boETRClS/aOuK/IzOA1HCQtcpAZK/tZxPSUJ6oSPI66MNPI8alpjTiridjNIu6TVGYCRRm
HStu3bHkwUwuUwy1NDjOKl4LwJ3SRcNMiTKdtj+/yyKcg0yejz5YWHeah8CvgoylZqVSfW/VkRxe
ZV2PWk6aMHFUkaOizj5kukj/oMFeGZdBbCfRLi7x3cJDC8nt4FsTyFlzSUY+YWdl1plS/EmuUT/h
RJYrl/BV0CurxlmpUfFTQ+HkOnJnbl5llvKkiQbJ3SAPcnSsTCOKf2ISjWi3IUsm9RYUuxYJVzyA
96VPBegH0uuW+oKup1agCNnOAid16PrZh7ZSheQh4MqxRs5R663vCfD3ZF9GUxvuNSVDvM1JldkI
JSybVZHdRNpgYntpJr7/YdTGPnvAVEsqrpClxXwG1HhfYvRVBRWqyPDDUDMrg1o2rtOyw+Z9irFF
9RIpTeSbdJAHFftlYScuOrwSuu5Y44Cvn2epVHe0XFQDG1Vl6DHfgIgVFTgC2r7xAfvHyrgdIUmg
AIh7fImDYFwgJuZEut62lzxnZMR3sRMutB0lc6Osd1oQ9RnCUChrY2CGCq5Z7IN6bOavdg+tbUGa
ap38kCVI6LttjT7qdZXx2e7UolLsmxpJYQmEPLKrj1KkRoBDLDCsT1rdGCgvK1YuXaJVnV1MYFod
3ShtNxRtAtmIZg7exMbgp/lN1FtZdN3ju2Sw6JNeXlajmQXVdY8xaYeHRI1aWo2CNBrVB8uay4kX
B/2pK6hF83QzzVpoOZ1ZGsIbmg4kLEpo8xymiPFVQywOEc1+kw4qAu5f7apphvsAQlKqejhH5f0j
rpJaivmJVBUxlb8uTb4VeLu0H6Q+SaxPyBcbJtFnFijyeZ0KypcTb8SI57oh/kfV/DD0ow4zFif5
MSj6Ry3TpLp8nOxWjewbYlZR+249KJiX3mMpiTLxh+r/UvclzXHjSre/iN8DR5DbmjSUTcqWZLe9
YbSHJgmOIAYOv/6d8ndvtwpWqaIR8RZv0wu5I4lKIIFE4uQ5A13G+NsquQzXu84DHfeTGkBKtTzy
fobynK58fwbh8jhEwPloWrA9RzNROex6CHSJPWURmzaQBdIT0DdlVEZb7Q7TqV0PW2mS4Y250t5m
weIDZbrTJlRsRQ2R0U3rgO7ssI48H2+okJRkCWUOu18d9C7ufSEhejPGYe7czuC147uROdUC7xA1
3EXYONxnp3Z4eAN1Zwq94pjmwX0th/HYFQSiCnWA6dhQxwXGugkCZDOQMl2lA+TVOkBIBrT30KJL
NrjlzniaWvsC4kpfIGu2jMlRLwm0kD8kXTxO+ftCtzkY4SBlAI2DK5nW+XGJUyUGXBuHOJ708QIM
YI1xXHqVkrjuQN9eheDsbaHZCBUcJHef3z6/Xv0O3psBjgCMDr2G59/BuU8gEYBSSF+DhnwzNIN+
ZP14DWhyfiz/55AEph7YqBM03GRXoKyCgmOOz4D/Nonu1nY+csLvxBiO70Cprr0r6fB5onpyHwEN
N67j6JlC47n5Bpz3tJjXyIP7VkghrhUSFxDJARXUUVfsirZA5S5YyJ91PkxXZu7ksX8SnV+fRk5w
wtujRxoYcWPmegINyhySWhsJ7W/wEtfNAYw/5EDIOF25ZPw+efiRpxtpEKOAlpg1dBzWId6C8SlX
jnm2lF79DvQ0xZUf9LsvTz/kBBAA3QKuNMYSAesg1Gz9tdwE0yrAnzmD/5nkbfhHEEjwffYjTrmF
lbcakvH/O43/L5L+4Wf3KMefPyWy/v8PUv1ToP2f/6bTv2X6WxBDneX5p//9f9N8sB/9D7qwTi26
eD1HQ/ffaT71/wdNTACRol0YsDF0DPyd5of4JwAG8OCOJk9kECd83n/SfDfEtQF3gFOnLVpRwAZh
n+U7sH1K9XxirBGJAg8e+CEvSrppOvhdTW/7SS5Xkvvz9f6P9dPfX1ymcRWFvoF0ioc8WfrthKTg
MLKxubJnXLLun1uvoYfX5tqNs3pcIWQBAW8AEoLh9sUEvnIxuWTduPcU1KvBMpkE2ZC7CXguq/dc
jf8ObPaPY9zzoYOnVoB4ew6zUCTPfhg/n5gGLZ1u7GMxA2E0Rw9F1pblzez3R5Ay7mx8ghrv+bDB
6A1uceYHmUPIU5gjQa9biJa9bdwoo/3XKYAdnlufeuDOoNoRZMvQ15+hJKjuRyK7rwmZ0T0T++G+
AVr2AIyqd1txiK3TPrqG0H19tlEpPP/2WBeRy3EFz1DHwMMUC29X7X1/+4ddsn06Y19EQZsng8hn
TEg4T1mRJEAaEyR+dsaNACa14wxROPmZhKTUDp2sEMxCTm9n/PSLXoycOsiyZrfxsnCJvg98fY4a
/6edaSN4IeeGskfeedkKKa7dGk7vh8m7lk1c8rgRuz2wt0uVl14m2RCg8cohUCiAvI3d0I3gJZFq
ikCCCBOKQLfuVHwoIbZmZ9qI3WHpRzTBxe1D24I9bs6L4ODN6lrjwgW3/EYd5DcRkT6EzJepSSD6
GoJ6Wi2hLuxG/1t3vc+1pqCce2C4zW69CsLLvhie33aNgXf4e3sw4auoWnQhHZvioQvZk1fzZFdN
bQhJGuYBB+l0GuqTwv0ZJWraaAZBZKDCoj3EqOdHaDrh5dkZvNDylxohja5QECM4kmc5gNFjGcS3
HmjIrjyjXZomI6SVXgioQkqeySZ/zHXQozac2x2a6KA6D+kC/UY93ljiLOQJ2YR8+DaX7hWg8aWB
GzGN2ikSZsA0swoNrc9BjTf+uc6vzP8l40ZMK2g6QLN7HjKoqENoI1jzZMciv7t247lk34hq7k/o
ZG7bIaO1qu5Zi5aeSJf+09ur95J1I7AT6CMOeDzosw63gY1Kgul9OPvLH29bP62Mf64wf4cGNc5l
SPvpNU4EzSY9TLu+QAFzgr74fTi25e7tT1z4AWZvkJ9zNCkuc5xFUwhFqbLcJL7l1JptcP6EKsXA
gyhTUVLe+Ek9bIXXOXbbtfna3i++h7Lb7GWceu+jvHnHi/qrnVOMSO3QHuut4HnLPMYjAq5YtXwe
c+hk2Zk/zcWL4zeemoaP3IUKLhqCYudplnT/tuVLC8aI1DyoOo42V5pVuMTvIYASffJ0U26TSrnP
b3/iF0/Ha4vSCNjIgZIrijFx1tJ43TSJK+55IR8HSSGzGlcQDIXSQQetsAmlTv4X2ln8G0gEr8+L
L6AqtwzujSwGKHsw3UX3blUKHIggsyjLuYaWpPhGQgLl66H/qPrqLq7mZOsOgbwbeesl93PlfXr7
h1xY+WYvQQB9Mb+SxM0m6A4eQtZEB9Sb2ZWZuGDdbJklFIwS3Mm7THp4nm5rT+460uVXiHwuWTe2
namHhi33Vi+rFPuupwmigN4HK7eYLUh68puycHiSUWf67Efzw7p2P+xMGxeBpuvabln7JIP0Ybvx
yJDlNLG7kwJZdB5U7dIFJZthvAjpMTpCxOzK6Xca3Svr3ezmRgEHEp0wmlGonKTh0Ih9Qdx1g/n1
9nLq+Z9xOUD703GDKxSoF6I4Ov39xf7gy0S1kMylGd6xl3cgCanvk1WGWyDuwp3dVJwW1otPoCtE
h5ywJOsRVpshad5T3VzpirywOCNjE3I7EdZlMyZZ5CbsaYaWGdCXo7aqDqAP+Hzk0LxCiu7jTIxr
fs+9/uvglVdm+pLfjVTBh6Z90ABNmY1uU6UhiJ43Tul4xzwG9uNtvxsgxr+PdLMaWeOxJe5WP850
3VB0MofuZog8B81LlXiSXdh/oOB4ukV9OY9BsTOsN3WVO/up7yCqyAYXEkwSgIWeRvt5YN33t4d1
YcrMviMgC5y2GEiYzX5JIOJb37jR8K8q23//YpPAoq6iaAx9hgwjqW9j0hXbgUFZ127gRtR3YMFF
E7VAilGP3iEAH9eh1MmV9OuSV4w4XN2pXCaiXVw3BdsMeFX6rOMit9toTQkBH88vjpdXXqZQfNnX
SwFppp78O0rof7xuBGFXAn2o3TzKirqRd205PjcJqHPsvG7EICtUUI8hjPuQ34tarwCxS2i5XIwg
hNQCmxqG2sQ8zEeWDNBU4bdvD/sXp8grW7mJv9OozSf96dGTBVNzHOOp+BYoWj5GeQB1d3XSk0RP
rvwYNNAZivuKPkKXGIJBXfvUVYHcutEcfy75wq+ROFxYYWbfeAwV2dlvwyYDom4AX4jvxR8qHUR2
8xQYBy4pliSBsmOb8TCCNrn3bY2Uaxd5Jiba5XXsAs7VZEVH2WES0NAKSPPvIGh/L1+TGCFP8JDn
xLTJoL8avY/jcYN3P2F3QJlvbC5zBfQQgyZru+AR4NobMLft3l5ilyb09PcX56oTDSHNJUwjEX7n
ig24SK6gES9ZNgIa7LBRsUZuk0Ff7NtarQfh1pbLxAjndm1bvOsua+Y45Fs3etD5klA6svOIEc9g
LGRkXLwmm4PO30yQzQSBDA8sV6GRCIsmrhvAXfMsnwdQ+rOeb9H1tNiN3WR2plDORAtVtULKjgJG
09TBpmDxtZeI0xn1ym5kApVICQA+RAvjLA/Iz7Vr5R7ciN1HToP+1leTvxXVutrVnnzjnJwGVwcz
yK2yRXXFsfeKdj/7jbC0bpTNkrh3miZs66zzkM87uXwi7FoH4IV17xuHsCrQkgH2ijhTbKB3XhKA
nnKm2m4r8E9ffRGvpVZ1DbhYnTl5I25aTx9I4ZIrbrk0wUbIrmJyIwaqyQzt8+DeqZZGvQ/V1EA6
Tk4E3StDFZ8SLSBprGLN5JYm4Qq2xnzBrwHwAm1pHnqeoYTpya2dfSOWE5C0DIBosEwqp9oNAT8s
hePu7Ywboey4cT0FvqqzpRigdi7LBfi6cL529p/MvBJtZgsIKQPB/N5B0YVXal/RrgLAxK1vWkHy
Qwttr3uuE+gUulA5Bt4i+Cl7F1mf1W8zifjGHNxmeQBZTUDjN7Gqb/2rjCsX4sNkXqo5cBtklnVW
xM1OlcFPqF7ZpWImU2vrlLyYXLFmQcOhmFhBwFe1lju3KfZXrs4cuK1gGWhQgFsECG87eVcC75JP
jKj2MHXe5Od5CrLWH06D21vPQ8srhwnymOmsB5xlc0YnjdbCqUjB/X+tm/DSyI2jGBt+NxNwv+Dt
u2zHE44z/CKX8Bom5lXzkA4wzBNAxfJladejEDnfzs3U3AgaMJsbDawb2wPAeU6cQMH3SNWMW3PQ
ouG89JRNAgTrxv4A/SFI2bZheJxVt95BCBo4x2q1OupBiJGcHwQsARgqKmp6dEL9RJsTVDjJrUrV
MG7k4ZSsAQhMi+gIoaFwM0VLtAHn9jX20guTanZlSfQUjTxSyxHP+ByZOPTBp3y4UhO5ZNw42sfQ
AYkx3sWOU0i/FF11gC6qtNkV4RbjaGdACJZdWAO8Oo6HJXnu8t6mSATLp1/z4liHWDhYGbsY0tKJ
SHa0BNR57Kor5blLLjGOdQ2+CndNFg9oWXVEQ2EFpmKXWPrEiFDWRUCN95F3rIZ82Qkg3XfMvyaE
dWnkRoDGMU36kgvvuHJ33M49NOlzX1rdCOF0I0Djzi1XV+fzsYdQ2h+tF0/itgQEldxYHKLoxzKi
yIny6vQ+6x9p+S6uABxvSX1NkPOCZ8z8uKRg4A36FW4HyhmK2D0a15rAcuBGDAWxbiLIfsxHAuAv
NMcFSPjW2nJPN2sIaAyYZtR3vGPtQpga/Qb3TRx+tHK5WUAoprFna3MqgfYVYMODuOVEP9vZPmXN
L2I00UvgA2jrHYHLDw6dQ/C8n1SuTaoKojHD5/Hk1/2SS5SQ5OJt8fxy6oG6xtFwYbWYBYSuWqNV
AUl2jHDb9IdNhLcAu/g/AQNfeqVVYPvEE7h3LObglujwvV+318QTLw3b2LiQvlMUzaPo2KjkaZL5
YdbuNTaCS7aNfQskcrQuuoke3dJ/GKP1MVyo3cEfGLvWACKMkXXJfBydoim2I/MqvUnCBWr3divR
2LhOl3zAlgJEkN+/l0P4manGJoXGnmUccaTpiqjKcRDRPAHYWvbRpnGiyubKBOvGYmFR3Dbz0s9H
wMmrQ0HE9FDNs7pyZbowpaaiAYPat9/1yOR6B+SkdIgPM6N2G4t5Uy0af40dobyjmvXRldPtsl5j
s7o0bGO58DWMlmTR3lHAMwfomCcZj0/XbavFYjYCJHIW6AuCzyFzF2773GdPMfUdO5+bt1S+Jr6o
o24+NpL6B8iMx3tAMRu7SDKvoa6oWuG2fDnKElLqXQWiyY7U12gQLjjevIlK1kF4qazmYxtN7FhG
3niLF9/iTyu/m5dRGVDZTGXvHwkpUzXp+0WjncTOthGlyUh6D1rc0zHUJAHN+qJvI3T9fbGzbkQp
pI2HCBih6QhRkPBe4m30GSSQVi+54DQzNnXU4IcgicDrX8wgQcrJPmCeTV0Ypo09XUy0CirRLkc2
oKcQxFjLtoyLa2Rsl5aLEae4tURcLBg4+pO8OzTwtft8yHvLQDL2dJ+HCSsCOB1KmNWdW6nxmLer
c8Uzp4XxWzEJepTGbZHqqfQb3OCwCRTyAK0s/wf6LttHf1HjlR9wSlRe+0R8nggQOTYO7UP3ONIu
RnGnGsGZOOLVF2w/OEP8zu4245ppGGAkDZ+oe6R9+QXUhQ957j9bLXyTOLMBda3gXeAegewh2UnZ
DzJaUXSFavjC+vn1wv4if9QemkhBmA3rE/1AoJS0USP5ZjdyI2THCh0Co5zmoy94/dyC9xcoIT+/
dlM6zeFrc2vELF0UoaKdpmPrDMvj4IpCQdSJD3s0bp76SNvxoRoLaJ8B6t9+evsnnebz92/6pvIn
GLdyn46FOvaNG94sDq6uleMcINbifubluDxIl4vKbkP9RYH3Ym4W6ffoeA2woYb6o8OcP2lS2Z1h
v2hfXpjmUTlBUhmnTDdB8a0X3wpIRlgO29g0WDIFPFh9jbIBQHN60A9VEmu7ZM2kBg6BHprnhesj
GlDUnYcOxj3umtwuhzUb+tCChIcGFeujHPHsmOMlaSNiy0A2iff9hqJMQNrp2IDmZxO7+E8xX1mX
F8LYlEgKvXyYHe5i4O7k7OZGOruRtqOlW4yTnUFVJe4IVn1b9IDRgiVckWn+8HZIXRq6uUvME/Qf
Wa+OuMCy24o6+UYtPL7yNHXhACDGJjGLZpDx0ExHDT2MJ+mxmKLvehy2rizj4ywZsWoHOfWdnh81
IERY8jDC9Far90WGcpNr6Era+cg45cVCoA/eRfqoKwHuf+FAzrXmf9gZN+J16MMGxCeTxhEApTfQ
NLyf1Wx1LvpmT5RGLLX1xNUxoXOz74KxR4mS/rAZOJjlzj2O5uEGHf4KpA9ANdyAhSDGk7t7TUv3
9XUJtvpz64BhTBDR4NORF0W0hdIDtNTicLTax35Tn+tzzaSUSh/XiqsNGv0V5HT66PC2Z06B+dox
ZQSsEirpG4/NRxRwgwPBjvyuCPoYhAB5bXWCoI323D0Krf6TLgpxnBw/hfrGX3imtXrViqCYd267
c0EgwWssd29gch8qAlb2MLrWAXxpYo1AlW0iwSmQg2kgWPoUco36tpYhvX3b9ZesG6GaJCWe2pt1
OoIBsN/MXvLIqvDRyrbZonQ6sCMAN/VxCsgda7/qYrGLU7M5CQwTHqRIvOnYT+hFXeTqbVZf9Vbb
F5S4zueT9K7fuhN84hPIpZEF/C4npvMbO6+ctv4XuYwL1DaQ1th4ibewY6dKcQQ5sN3zCpiGzq0D
CuBSoWtYX7hzqFYxbnks/rQbuhFESZ3Us0MqfeSx+zy1RUpXYrcOTeEWLHHV1Qw+772227Muf+iI
s1zZXy4scpPTLOiqdmLEl8eqmtW2IGO35d0V2xf2LpM/vQ1VDTq/BGwdMpm37TA2N7MU6N6cmF1N
DoQT53MKoZeyAsmQPDL820Gg6npTNaFd2g61uXPreIMnM19jeYybfH3nOOtnV3f93dsr5oJ3zE6j
Vfu40qI5+oiKaF3f9iGIO2rC2Z0ovOjaRy5Mr9lyRFXfDbivy6PH5G3nBp8XWlple77Zb6QWgMOB
z5Wg2hn9jRyBDq/JcsX46eB/5dijRqxWla7AuFlif6xC+m4edbKfZkUPc9DGj670uq03FGTL8/na
HfSSp4wAlij3gDhR6+M4jAB2RKTZk2Ktdm9P9iXrxjnoTeHiMo+MR1aJd3MYP/isu1JOu7SOjEOw
gqSJRyTKxuCYCu4ciJLvFNRWQISlxysZwqVPGCch2HFb2VA82MWlN//sScL2k0LUbcYuuZZGXbiP
UyOS40Sq3pO4xyacqe/g8SN7Jfx+x6rFvSsi4d+GC2n+sJoO83nTUZjjZi3qI9pvfgBQzfboGHZs
5hrqEYa34sKDrhTICQCnLW+GRG1X2tsckDBtOAk3+5oXcVBlhC7Egw4wSCQheO/Ymf+tjLfqplna
Am1UMzKeVSaPau4tu6ZNaQt3ZHVZrGTOhjr8JKOm3nbubNntZFbthtJZ0RZSzNkqIKniLaCY68CR
YTejZuGuHIA4Wl3XzRrKgh8zBXkZlFPiTxaLkYJG+PyUSRw83XFB1qwpx5+ux7Nk+XfyY3/Dxk0x
US/oXE0GLbNyEdVDPk5qA3K95nmkk3iyG72xsyVNpGKUSWVGo5p9cDhuWGXbBp/trBub2zgj51lC
KrIS7Qe3YzvE79GqEF85gk955W+nDDxvRGpZaAFmOy4yWnbBn7i+NDs2seFmKXJ1A0bEq3CKVzc3
fMiI2winWC7Hfsy4JNGmHkb6JwVR76c5XoqPMuBDselVcE2g99XD5sTSZSyoBARlfBFx6vHwUCXO
1qks0etmWc1nUbSWSIoyoqDuC+GvectD8KRZzbZZV2P1FLOideMUOs3vevcRAsxXTrBLLjmtgBc3
i6gPQGDBgzhdGQiexTTfrAG4GO2GbQRw1cWJXssOw/aDYrvUEL1vFrDD2Vk//aQXQw+6vAkH33dS
JyzBPCy2aH3b2Zk2YrfzIds3Ec9JGe1vvdV5mMi/Uyr/e+cxa2iVyou5RxtdGrWA+LjuJimYpUOM
qHVAFzupcYVp1T2SHrQeoGDc23nECFQC6vOyL4mTlk7ob8uSOhvZ9lZgFshmG4HZeNCgG+vQSase
XKKsBp9mpeYrb3CvL3FQZp2vk1CBs5sK5aTuAOHNquc3OZjctzZ+gfjxuXENJFLRL4GT9s70jHvu
tqgLG0TlSUv83LRXQBZzAfw55XG/J0GIcsi11PiSS4zAjJRwgXrEqAUUPl35SRAriAwGbQQlcEJJ
qOPFSQlp3+kVjKjCjunINUtmGpXJZc0ROZ4MPugx2sVU2uVgUJY+97VLVK20wLBnsIOiNrxvhugv
uxViRGXh+XLpE+mgIxwMf7j7fwnFvxPu/e9m4ppvdWHCl1Z3sN0DS7xZp/kh8NSz1bjNShzwQk4z
CSw/8DR9VC2oYQtNrUpOEBQ0YjIK/aKOyIwFyKEiF5LbavHtItKsxEX5ONYeS5J01gt4ShfcNVSg
14OdV4ygrFufc0j0YqH08y2EQndolLQcuBGUosYrtROQPJW024+gPwFVjM0TONxtRCVOME+ECUZd
6i5F/uDMw5VM8cJOYtbgpnoq1JhrJ11YH0LGXGwhD2CFQ8SwjahstcC2LWiSBnx5dsdgBeuPGizd
bcQlBwVw0reMZ1Agdjau8p9dJ7rGlnOas98T6N8EMxNZdGXhrmNWr/2nioXNAYTcH0Hl6Oyt1qFZ
gRPg4E6GucUHhmreVF7IN2WE/MrOuhGe4eAiMwkiEDmVZbFhIJju0Dlkadw4MsNqclcNCdaMxcrf
dsUI1mO8XtqN3IzP+MSq5K8YeaiafZmM8V2AKs3ubesnK69Mq1l9a4jnT2sLZi6XzeprmDTetl8H
devVdbhpeohyXlmcF9aPqXUx9HRGAx0HGZVf41UOnMzDXjp+8gTtacTY27/m0kf880Mv1826EL0M
mRBx/RCslB7jin0Dajm8kpGe1str/jIDeKgd9CKH4G8JAujTecBx79YiYOmJmv0jB3Jpx5MQeNGO
rFa1acg4GXFdxcD7OaNzOhP9J/SHQ0zTGb+/7bELu51Zi6so41Oc8y6DpIB3q6CdfpB14FvdxX4T
9aYsdPx1zXHrKObkGIzrHTS97Hq3wUx9PtkDiku4ahcnesiyfD8EEG5dIRV8BYNwwTEmqY4Hmn8n
T1aNYgd7CvT0ZVJhe2WZXrJthHQBwsLW95gAj1T9wFnxoCMoQVlNqMmgM3UndEQ7iiwk3NsM9XAg
bP1qZ/v0e17cT+XoASXEWpEBVvI9J96D2zSWpo3IVQp1DO01IhOqL94FHuc70Apdezu6sC+YzX+9
0ElYOrHOulh3xUa0uH9URMtNrAHusfS8Eab94DYLdDNQ9YyhBhB1wdEV6qOd543Lqus6nvQWvmTE
pfdOTr+oSP2wMm22/zk4UcJJtnE6CycCL7/7DhX4axpEF1a62f4Xcl5Grq5KUDcs0L7o6o/gjbVb
Mr83/3mJ1lM+gdJEPdRr/pVKb7CbS5MhbeYKMgKzA9kGPGhuXE98CNHktbPz+GmVvgyjalWVGtok
LSsslEVCYbBKmmsquJdcfvr7C+tIFpiQYyezNYrfkXh5l7PxyW7gRpB2hfbmznf6jELSAuKIPqQJ
eiu8GoUMwPm4uc6hiseTMSvD5EsR+MW2Rx3vYDdyIzahHogULVo70Pbwhwq1UlZeC80LGZTZ+9dj
NmuX4QQlU/QTyiXFVuXRFyVFdNtTy3opZP3OvRMmcxjli4OvULx8MBkdqAomu2Pa7HXr3GgC0WnO
sqjT8jZxq61u2+5KxnRhPZpsOazRAmQ8A/q6oVRwUzlxCGxvaMeRgQz+3C+t8Es26ZJlXklBqQ0C
he2vOqHVsjG73dq+j8uulxVYH5Inp4CIQ0zseEmAUj0f+QD5LNwPSZXNa3Wzhvn31eFWfdEQuzIC
FZyvzbjquMqgL/ehCtlf4dJb4bxg24hTr3bxKEZ1lYlc0fdJJbsvkH2y6gKCdSNQk7ZqHag5VlnE
nI/A3f6QndZ2m/ov+awXOyMVVe34VV9lPYcUj1BEbkRTWbW6oi3ciFDhD6Cm9UmZNTH5HIfBJ9WI
3i5hNPt/VSQpJA14kUGPsd1MRXUb8NwKWoeBG7dXIqCkoMWJZt2p8m0MVaQNJNI+WUWQb8QnCKGg
ExVi5KSaoVUOkZANmyGQZGfdOEmbVZZCxzpPE6Wr7Qjpuf1cL5b1FLPHkLZOvzitQN2NJV+9WN1z
t32wG7gRoE4h1qaH4lQaVNEN90fwLriWeajZYKh1tOhBVHHqsJDsGaSJdv3YWTUAY7UYARoEVVu7
S09RHks+owa3G3T0bOcUI8kdlCh57hU0rdupP0mMOpuqtvS42V4IzEAS9LOTp33niFsoDd44S2P3
DOua3YVD0IERCN2LaUDn+OvMluiv+SSTbLdxme2F/QDl3KlkQboMPD5AP87dqzr5y8rrZndhXgrm
THL2U7zJPtNlOK6DtsvQTaIbbwWTdDRFXlqMybDpIRkXWSbonnF6KkGYA2ahKXWaoIP287yJVPkf
zZ/vL3U+Xyo4XkhZzMbCda1z0sfFlAZTDMDx6SDy7ap5ZmMhTxg08gp3SgFxSrJxhUbaoSkktaOS
gu7UeVaBHoy4B9+STKu1rvE2U03bRgq7zdzEJIGalzQr92XqO6Lb+P76M1mI3TI0AUm8ziUI7TyZ
Or23n0uoYlFoz9sFkAlI4kz7EJJ0ZTq18nZVzkc0DH20Ch8TjhQCBjPMqCWnQ+xD/Wr1oVxWOk92
xo3Ts/TjYB6TRqYFZNujNvkjKaHuaWfbODsroeUMEmqRRixot17UHKANYJlqmWikxPXVWhdUpNIP
nmtVP1Dd2m0qv8Q0XmRx9TSOQ9vnIg1ZkBQbN1bu3SLD8NbOLd55ALFKRaChik/myx8tQbE1mhLL
w9NEIa2gFJt0FYoUxB/zNowbuuWreLQbuXF8urGuGQqKfYr+BciNqjLceqNdNxNIfYz0NoBqI+Kf
9Wme6M2imp0bWLHbwLRRyGVxKcfQrXpgJbzdoP70cLu1comJMlJJ20LOE5ZFNBeHtpiHXQFyATvj
RnBC3izgks1dOid5+w4dUx7bqrop272dfSNAVaJKpVevS71oyfmOeYFYbqAhsNoBd6DweL7UeQNx
SQJYd9qtzX24Kn9XJpOdd4iJP1iII6fGc4eUrHm4XVn9wSmSH2975uSB3x9hSGIccs7EoAgKEv2U
hH58n0vf/35KwfqNP/WWBykxEow1FmTxud+lUpRHrUTaxcSmbwfr3fA73nKEDqOwSxufoe/YBXyV
biAF09ttBCYgy5sLv3FC3qZ6wGPt1h/n7q9To77diUcM77urykE7O/Vp2Oj+kzPk0UY7rWeXIBFj
F/NbLpLSLdo0acVTHfIfKuCf3142r6d1xMRkrZDsHZaBqZQvXztBvgcBtTqTiAnIWgU0YJsaluXk
bkPI23aLFSsaJFiN2zneEVUwTpAL1qC623QB2bJitLtYEBOQxSJaTF6XyzRXYfcdBaP1Gbckq+QF
co/n2wvoMorQI1jmVQzNi8JfHqM1tAJpEBOUFcm4qOI86NJh4cm+Fc18i0eLa+y1lxaKsQYHMPTU
UKkeU3eMhgo9wVO/ZlUvwmvqRhc+YCKR8hZ052JcxzQunHDYoKsj3C/QB/9htdBNLNICIVoxFdOQ
rlGRNZDT3s0ts8PDERON1KtyiSlbRcoq/t6bnazKmRWukcTGiRq3YavAFIPcS7OnBKLxYThabSvo
+T1fjGEDhrtG1NjGmUO3uDg+tZHzzc7dp1l+kZGWTGreeRVPdQAJZrb6d7Pgds85xIQjgWxtLR2/
4GnN/flDnHvrdmFDcaU4f9pFXjlJTTwSCNckJF6cIZUdSfpd0uv4a1+Vc7lpJVXbcFTNlrVRY5ly
mH2Cq5h5XvGWpw7U5bcQFl/YPgYwdty9PRUXJJrQrnQ+FyPTMQlyMaZDTRX9c3XB2vc+lnn3B96u
Y/XcRlzHNcjYC9rdQFQRKkKQsyHDp4lQb7wPaO+328p1xHCPKjfrNijOqWUjh5ohu3D9dSsT0ILe
xLV2nnIOzsEU3CtPsxiT6W7KF9oeK0f66kZ35bIpqmL2NtzxqVVXLgWHw/nvUx7tl2H2hrSkww0w
3X9Agf7T2767oFZKzDbFOI+1XzoDTzuu1uh+TnoSfwmdCtefuJfjSZxuEc89+E2mu0F1vDmMuYA0
4dQLf//2GC5sjOabrijq2RfAZad1Ph5QtPwGbnK7M9p80i36MtYCkqjpWotdnPQHt5yu3Bkv5KNm
6yWLuykf45WntBpVspexmslOrhXjuM44oOu0co7Zhkn63h1E7fM0XoNd4nZ0V0fQjLQzbmyQ3PFa
FdceTxcyqI9uQ/m+VIWwm1cT/eVFLiQua8lTdPvxp65t/UPlqNousaNGQh3RaW2gsSdSf8n7DcGo
I+ghbO0cYxQEphhNeFJh3YBXa974eXwP5g27NWkiu1btLKsnFzi9ydFek+hmA2kCO2FMYmK7SBSq
knczR4UnFBuvCO+o019x+YUlb2qlqVy2Otc5T/O1CbcEZak7WlFIHbZzfmVF/qrOvXI4mQAvr2lA
2LISHBZt0v5Zd+Iv3ebdLbZ4MMmvxfwFOr750XHyfjfPoJsQdatuVULEweWq/ND6utzJZsDLJ9gb
xV2Ze/F9CZkGsNzin6444tKOZRQvumTwXTEgboqy/mtsGr2t8nm+sVp7JggtorKtiU/rVPvVh9Xn
5S7UgJfbGTeyrZYmDpsoYhIsLz/LYrkbuJ18FBba+Snl+7pdy//L2ZU0uY0zyz/0GAGCIJYrKfXm
ltzjbTzfhWHPjMEFBPf117/UnGy41YrAvQMNgahCLVmZm+nPYBs/Trx6B3WPf/x2ffkOPwVbIoBI
dzw03Zk2snvGxVMP01CPN+7cla/pCrjxPWxQW4QnH8rlRMRLFgdeST9xIWjVypusmVR3Vl34SUw5
fx+IcvPK+IlLP49hzxU4Xo0KWrQiX9mkBcN99cnvxJ2QKpty0PJXKKIp21SpzKVJJgkjent1ge/2
ipG78LM8XsEnoHV/JhMKuUEdz6dyI/ZpiGPzVLOo+YLIaroxNXDFa7m061pDvKuJeyRGJsjSZgK/
8BY0wPECKuz3XLj86+AZDkW/tu2ZhcET8tL7vt/90qPYeeaivLatIgiOCjHHXyrUHP5YeTv6+RoX
f8XiJs8rg88MAeggbQpUvufGr5ZJYqdmZPqqWJcAVlvMQXNnFuhoCy2/v32Frhiti8BCmZQVeVY3
SNfFP0wvZbK2tRfRsCAu8GppdLaRCvkX74P1kG0Qau7m2DMfcpFXmOoJOlpNzZkExbsdk+0Y+0S6
7nUuLvJqJ7WZlgENgWbPv7YIpgcz+3kzF3aVISYCC85szrwLxqehUSna673fPXdRV7rN1gXze81Z
RuwA7fg/K2tu5DhXrooLutrzBl0jiaU54GKHwui/mx3s1H7n7dhnt4xdNlUtkhcCzduV6/8NO/WM
z13YVdQQqNIWcF0NeHUeKAteZNYsd347d8xz6JdM1RGx53kSzXED/upQFNLzczrvhy7Dto2rSx0w
GL+LXL+znRdvlyAu5qqOy9mAWbI9qzyP7pdJRwmVrRf7OlZ3QrsiWKCIuKIBE1Z4IwodPNquvfES
XbmILuhq66olKvViz0F7MIzFGLCPMr976GKuwBknB8nxTpDZ/m3y4bEAeZfn2k5kN+Q9tJwUSotl
tCUQd0p77RmPunCrvJh3HsRw49MgvsTgMhuyr17X26Vzr4CAnEM745pwqpIuFYwrz/Ogv4ajWQv6
xbYozFlKrNmOmUkXdiM7vBKtuFArOdKKastxR7RCpCLKaf3RT2WXLOO+fPI7Gsc41SrAfNcLAyDa
aI6BLN+v8dIdvRZ3MVeoo6tFKWbOFhWzgGWPU7b4pV0u4qrPd7tRgrcNug5P0cbuMtH98/aurxy7
i7bqR41hx3Zrzi2yzceR2S4tUdZ5ZGL33LyTeZUNmdZuyRCwLAM9hrFkp7Jt/WhaiIu6arae1KgT
N+deTnes7nMgR0xxo9R1xW+5uKtwC0LU0XR7tjq+r/jB5n5zt5g7/NWSpj6odFAV+RkwIJIYO3wc
q8LP27qoq8nyeMbETHsOum1KZCfeD+EtQvRrJ+K8ncU4lyzs4RFRw/kKYqJT0fd+0YqLtxoqKkS8
mfYszfRl2uSHuC++v33Jr+zahVtFs4zGpm8uLaIRkiKqRaU7vvHgX97HV1I6F20VtdVS1W3dnruQ
tCmP8ugDuuDlveSjOsg4Ww5rRoK0092tNsZ/HuW1f3nJLn+qCsTzXheDkM3ZdOP2dRsWzPbmdVYe
JyWKd3UR4r/PYZ+0wQjK7L5W1Qe1E4SvjWj/LHu5fuB2nFJUE6b3VZjV95Upt0+kZuNBF+JDVPYm
bap2TwelqucR8+xJVbXToR9aeV+0fXnfL4u8K7fsf81QB/dkW4n2e2JcRqGZZHG4jVt9jjn/wyj1
d5iFXkOOxGW7kvGkWUBse47IWCeYQZrA89Z7xgq/sV21he4Ljjs2DkgmyS72pOz9uHKIizCbFeDT
RFftmWsNfdqhSLe4qg5+1uH4IlNaTTNR2fO2hUex0TLJlPDD2xOXIb5pZqFosZpzWEP+NABDoIqK
f/027jgjUYYL5ifj+qzD7iuP1cNGWz/FbuIiwGTX15WUMBpR6r91UH+ni/QLFFwE2IZ5T5VNOJIy
jMe7ShxXlB78chsXA1aIMczmQWgwTdHmkZLGPIezGm4Y5xVf53K4cxHMizFNfS5paO63ZTMPO8AC
7S7ytBIsOATMQvdwjv2I+wi5RC0/ebqgsVU+o99x7mc658dpwqBcXIfwRV43yMU9TbmoW9JaC5dA
7yOBGZmgbfxgocRFPm2b4GNWIxWci+JzwJbh0OW78itgubCnLWsthdx2eWYELKVzSfKkiP2me4gL
etp3tBoIzatzh5JzklXUQPNd/OF35k4QDnmrfjQ1qhJN0H0tVkYTNVqvqgRXLuoJStpBBDx1c87L
OUNa/wxFzvXGZbk8r789u1j7YhU/XcYBYA1Kc20Bjss2diDDVKSYJujSruf0kdXT8K7R1iscwn9z
HvlCVBOUz8IasPziY14/Qij1T48PgJWdgLxCuxvwzbE+b4utksjyJSFb/eHtxS+LvHZIjsWGbWC3
WlAg2jZ1lyt1iEt5T5T5K9xvoQL+e1Jf+x+XMO+nD2GLuIjGneEHjJKsx4UX/9jYFi+BweBlMOfh
p32BCKsO5ciSaibVcwSWB9DXT1H3wjKBnbThUmxpmOXr3/MQmlvQ+6tbc95SUCeEEJ5AFaUI96FL
5havqdFZ+1xYcI6kdVQ35K5ntHhokafc56KPnpkI6Fe7FdGT6KrtIVhMfmqE4AcAv/xkQ5QLUFVU
F/XcBfV5F1t8MMRg2GjwKr3iQjnv8Eh2zkqGd3iCvMJdvFCTbgpYzLdv1OWrvva1HX8Blk8OPb2h
AY/anGOOabGHDLRtfqu74LSupzyabIuyQ4gp73GHQs86eOUdXLnQNEibRiOQ9Uh9ySKgHtlx8KtG
N9zRlXNxoWk2y6eNC1Kfo31JG0N+ZDTYbzz019Z2XESoShQFalQFoAmMq2JZmYC17UbGdHEFr3xQ
F51G5rYPeGPRe9Flnu6gXk7tFkHqxNRe8Bcc/OV3/eQhjAX1Hmt4db6ISR/6sX6at+LWlbm2f8fG
wcVVcLQDakzuyeUR+hV7WnVhBGPuhE+qgv3TX/dfFBFC8Kaszx2Ph89mKV6iYLRfvAzKhaVVoGyq
CYiKz+hGhoC+qS96BJLEb3HHWhd0wldrF+z8MjkhmmcjgxevpV00WL6yuZdZHZxQBYewNimzRMjh
+9uLX3nc3aYy3e1Ch9BWZzOulqW6rcgdh/j4l6YDScgk+Pa8TpE5vv3frtiX2wnL6kHkdKbVOdum
Ou1I/2kwwu+Y3EbY1uSlLDHVd562vEnx8KkUWj+ensHthQExYPlWLrAsRqKPi0JFIaSLuXHvr3wF
F5RnatSAbA/TAn/5MTP9OznYhyaSxwKzcpT7UfwrF8K2tb2KSQYLqHT2VWn1rOzohRjmysWt1dD0
XfZIXtae/2Ukf9Aq/vT2rbkSW7n0ZfOMlnUMJCIKex1K+3nU2kcCCNC9rSb1p2ay+vj2P7rgK1/x
0C6AzYI7GgIOypyVjmWfGN50aHlu9n7cyfJot24FNn9t+kRmpAIGaJhvDaL8Vxd45V+77VAVW5vj
ua9RRW/n07ps5IMYGQiMZm3vxjGYEsA/VFrYAjywsQ5SasviE7eieIbso1eLEB/RdfEE3mXh+Ig2
pF8LU/2var1oIrG049pXO4Ers0KbgIn6rqoxy2t79u3t73bFrbgIO2jVd02zY+092P4oozFK2qUp
/Ty7C7Drwn0t8qKAXxHNu0zH5UEWfLzz2rmLsEPJupnRt0MIOdUkrabxG9q/XrUcrlxonQRLXl/3
sjwXOQViks9jEhXtjWjmypm7qLUpLPOq0bpCw3f7ewn7Md2XynfnThwG9DYNwhH+sBzp3TwG38di
9mL3xqk4mVqc593CV3xPRSQDg1fzddCxTwsCa18O66f4a56bpTXdVp31SqK7LONxCjbX4t7vsrjW
qSh4PUr4iG3og49QLHhqwnm/4fuufU/HPts13KAAgweObXv+0ChpHlHiv9WtvhI7cic8MqrJO6QA
5TknrDjGHAzLIY/1casar1oxVy7GLBJC77OYqnPUgeNyNR8wX+LnX1yCsza20yDXuUCvo/209tX3
bfLT8VUuFt6U9UK7pa/Owyry4zw0U4opHu0Xb7lw+MUWTcBRZT1DbIcnBVNPhmAWwus6uji7zTIF
dRGkv5Q1UBEkUBTdYi8CInxNx5IIqrm0har5OS6AElCkTMiEt99v544hEb01cwfpoQsIIX6W1KiE
NMEtGNyVcMXF2HVh1SEjiiswOYdJMMd/jtlwIH39uVTl4vkLnNLDljODoj+rzjumYvsClPlV8Zff
4TimioEaOnatgh2V9jN4i206G3JrdOeKl3GBdnEMLLzSI8LormwT4JLXBHp/XmVtrlzgV2hYsA4T
kNR1yA59HH3eKPM7FZdsa2YNpYOEe+T7/HXo7upF+DkXF/O1hCg41yAiPJdr92iW8lNllltzpVcC
Wpdoq1/lMM60L8E9X/f1u64V4rOObH5orAUxKSlzcEHxCMqlwub0+zpN2Y2M5tqHdm6RjIKVDuVa
gymdAUo8gOh559MPryvqIsI6FoGWTEW4opyKe9Q72P3YzJOfbbmIsLpTBho1a3UOAvow95lNZuUb
2biQMD4CE8ImgrCpmqNPFW3YgQ7zfCNCuPLMuqAwrvsYcpw5krBuVQ883/QLhMPjH4OBU0r9Dt+J
nyQbVjI1M35Bb4bETgYVPrt6nr3j9u0Qs571iIfbOP+3zuR5AfGi58Ydrz8vaFQX/VCh34v25tre
lxX3Igfn6jc6rkbuvC+m+tzroD1STu9CwTxfcRcitsx7S4saMUIvIcoXUP3S2d0H6oONO3Yqptks
i4YpLXEPVhuQIZTfuglQB6/L4oLDGrYVPSuRulNMaqbQ0lVNUlKhPe+LixCL+RYONWvrc8HZR1Is
Bkm78mJw5srFiAm8skVXoDam27BKGQ1sEuvuVlP5iq26lFylkVM3XSI/Ct6Mx3wf94egqmkaVzTw
yy5dkFg00rjczGjOhOUdxKnThoS3pDCubd+xVE0B8kUnsEKNvzc2GeKqP3bVav8o8nZ+evv2XCmL
uWixnGQGMPwepX6yt0e5V0s62XBCsIYLtAjxddKdlyYJPjb9NXWLN4iYlhHA7koT8X7LZf0oC+aZ
nLiMXT1YaY2pkYrPpr1vym+8X49vn9GVh9aFj817FeR8iUuQMMXTcWZhfB902WevxX8DkPVLDDUV
pG3ZKJqUUy0Pa7j6TOtz5SLIMEqwdDUU5s8ZpXVKxGgPQTR99dv55Ur9lInbejNKZnt5Xhn/u263
BaxdykvXDDt3yhOkG8eq5iMKKxgkfzAsG5+YsX6FFRdQ1QMezWy5mHM7ZEsyj+p7Hg2e39MxWgCd
5EIFKc+THNXjCo2Dw0by1c/duKRdpemF6CGxfabx+qGjS3mEcpVnO9QFVIme7L0kSEtAvqSfct7X
L0OuBs+tu/kUFKvagaBxtgzNP5Ku7xp5Sx7hcileqey6yL5paTgpoxLXvKP7iFarQid8D6HMJtDG
ebBNyG/E3P/VI175Vy54q9jXnQQcCKvNGJPwQmdJJYh8mIdxeox7kJyPev03atVQp8wELKmJGBJM
aw8PNeSBnntB+R2kpOh91pcyDWOSv0R8YodtItMfCiRJoKXIwgfQ+PO7ZiTlXQaRVzxZA6jID3Tb
l6POsuhuUa05WjVnJCm6kT2IacH48wgW7SPbt895YOu7vlwbdheuTbumaJ9nXTKtC1gBNeRvP1UF
rWW6jkE9H4DwDE4028HpB0GFIyGX2akCZH/39Vi2wMnnu5CJzGPzWPA2tNBO6nj2lU1h/RG6O2hw
hKh/fpF02F4wDUsfhUSgQ4hoX0D5am88VVfcsAtuy3febHWFpxbkDWdK94Pt7Y0Q7cpL62LbFvC8
8CDs0f6Yi+GOY2gPUnNGHONg1o9e3tIFuNFo6NeqwB2lcsfER0f+bNrxFn7o2tFcftdPrjgQrBT4
Uoi7hVDpvkbNsVrq1mdIjSsXylZ3ILTokGqea7DhJp8Jo16jKljZzRfkDs6UDQXFodqih7rZICWG
2+mXjbhAtnxrZQMNVFRw5sGmEgSQx0UOzdHvgzr+TPdz2UZtC5gcbWwaTfH7ARPmfkmay94VB0KU
KLIi9Av0A1c2T1Fv8YvopYtkC6lBba5uMA2/DXdROT8DwOMFsgaXtoNkIzMw6zEAxOdNbxD2DIj+
rGbNPr195v+9c7+7X+lC14CujtGaRHe7YFq8ixAX/4s2dHRYgcVL9i0jX6p62NKxJc19BGd4ZxcS
5WkXbvyxtMta4C/xV14XTLp9q9gEJeGyLgB/b8pnltHvQ1/NNxzG64+adLF0PMyimWF6+FwHgYZ4
u9wouFHRcTp046V1SjsIoHldN/kbxVhULxzpRXmWefbcxPmLXImfSrx0KcZUZBZ6EUU4L3qvEGzV
SE8bG3tZoXS5Fy3qPAQJWIk5mmFNMLDHgClavXpN0oW25e06xVqIAkQ+EQFdvMbLVzOveEi60LYi
XxYoxMM7NaoJ08wKvKLrcivXumopbtUBelHK9B1K5GwbPhblGt9vgBIdgUQeZNKjmPe8QZvpVK81
JAhqY16s7IcEs8hZn7axmd6v/RLduMuvv6/ShcItrJZ6ny65mZL/G3LQk+rWBiiRrsONN+qKtbh4
uBlNnkDlcQHCiXpLCWZwAWLQFiM5Mp6rNG9aP3CcdMFxeg2zdY8VCr58f57x05LCRDd+xevvOEYd
f3nH3/aR19ZwYgHRNryHtCVsmS8oZS0lIrdq8io2gbLnlw3+XzyhSawmYMMhGMSPqou3o6iCz2/v
/HXiLC5djrZy58sKSGZ5DodwSRF/gicjn2fQEEEnB4hxMzz0qjNlsgu2JdBp7E9BBebSt//9tYNz
yhMU0gf11BZwJTH9VurqHo7rRtpwbWknVrDRJkfOkeQbNv0hNogbQrzPSyIZp+ZYuuk6xKodvokd
VpCrjePntblZTP+vDvHKi/sbNG6Zty0LEOY0GzEQZewy/nFYMQ2WlHK3e7LYuPnbiGrI0mxBOflQ
RGXWptVOxoew3dl9PGbBFz1XsJPeZAeaRfRpA4wJuP9RJhDK6773GSVeFQ/MCv96QcGYsQgQehRn
sOHdybEx4MfQL14XxAV7iB3CQe22a7AIRSJRbJNJsHsVU6SL9YiAY9jziOc45ik1W/OZTYHn0r86
lf9rAX4dTRHmZ5Ag7Ydx7MpnVJy8qAO4dLEecli6QBjkj7my0cu4xuN3U4nKz9+4qL2FtrQPpq08
83n6JEsLFt7VMM/wzSlg1TqKc0S+wBwUabFiqjGO6a3S8xWLd7F6YlNsKZE9n6eFbseV0hkkkPqG
o7y2uOPiZdi3Vccw1RvX9T8ben4Zxhn9QkEXoIeoc50kyArPLGjDhEv9fiTkDy8DcrFv08IA9GoQ
0m5l/ZjhkUKjwtM4XfBbTFW/l6spzplodarGMBXdsnjeFMd/C8gerHpSxXnWw7eBlnMS6Wg+ep2K
i2gCPDge8DkBPo75Ry3rl0Z1H/yWjn71hlVlqeVsxdLGtqmKGnkYIunpV5z3UmKWH+VqHpxUWbfp
Wt+36zD6HbiLmY7amJZgDA1OMybN0zDIioS17eZ3x12oVC5ItSJGws7NGD7HsKJP5TSPfo+9i5IC
12uUxfOao9BZHfP2oAYvDiUuXZBUtUd4LfM+PzPZ3XfN8rCx5bvXTXFBUqzuIj3TJQeH/SYOjI8b
Jszl6hfXuiCppu72moTYeLUjx2Ahcp2+YF5UYTgWxx2yvUdB0+BzTvlCnhdWklRSnvmFhS5Mquwx
fV/OZXDq6yK7hxDsdpgAHfY7dsdAtZBihGpNdqp0+xLY6d3ccc9b7oKk8h3TiuDzgQ1VFm+bwZRK
0Pael9zxiOu0U47h4vwccPoQh41+aFeVP/idihPRylbjpS/a4iy23RxLUsg0ttstPswrr6cLkFJR
DVW5BasPy/tNfRuzH167dicvoLJb5H2IcCLS6wPn06krbs37XsuM3MmLdhZ1yMMA4WE1sD9isGQn
FVX60DWVfLfM/IeurD11WT6fg2ma02nu/Pqq0h3LGPHS5UC55Oe14Ts4Eff5qFdbHvwOzbHdjdtw
3QauzzEObci3Kqkm7ed1XKxaEOIrd0yCCYUUbRoF+9MaEe25ccdyudVm0QHTZ9kXh5ZNKfPTKefS
haupaREoBIVYOuNlUtr9ryjvvFqf0oWrkQ7cmUGFtaueP6ui+9FYUD74fUvHbKeF5xW4wfWZdrpI
LFnLhwVRmV8q4CLSyqUO1or1WH1c5iRU/GizafPbugtIqypuNJ2sPtflQJK8DHg6jZAp9ToYF5EG
0WloWq44mL2vv0BU7LMacy/mQy5dPJpuVA34n0GIB6T6A8vs55wJ4+eII8c6ZWj7pSYzbguN0GIM
nhbgxvzO5OKdf2pZNQiQaEskntUVzYeM7DRZ5OTX+pEuU1msbcehm6HPItjitF0iBJF5H9+w/cvP
f6Um4kLRoMhRgb9DBacyCLMELcM+6aRZDzvoizxP3nlfQWKgliqkwWmETBegxxoc8Ytnjuci0mTQ
KD4ao8/NHNt0j4qPQ9j5BZIuHI1OIfrXhqpTjkBmK+cHGSo/I3WRaFWk27JB+/0kQPmH+Sk1PYxi
YX6VIxeKVhdyXqp8U6dgbU1a96E4dNn22eu2u0g0MRasQ6MTXXY5HLNifdcLe+NUrlS+XQRaTSsQ
lbVLcAKqwN6xoVkeyywaH2c+xl9RqSrvvH6C234HEXyd6blXIBDQh2DdNrCxeII7pUuHthWLkDvS
vBO0xaanErJ0DxgvO3rt3MW4Sa1kHbQIsrOtJsexA4nebIPoxvn/d/1e8QYurG3ahS7MBFNFgbc8
EEKap2orebpU87d16eF+CF1P4O4skiWbXgTr3xtLssOmLtrsSn/IF87v162eU7Rlgedo9o9NFJu0
62JyP5n8TzMZ/TEuuodw7N8PJWhkSAyUZyzm/DkM6xLILvnF76wcv7Osm0YfZc9OOX4QXTtIO/Pu
k9/aTnzAKaVShoE8bQXtDnmWvwBIc4v/+vJuvPIVXBzdXhpbrNOGTIrVz3IFR5bF9bzxja8tLp3H
ynZQKwFt6ilrxfPI5AUd7OcZXN3L0QZ5UPNSnUwfLUNiVhK0acuG2m+GSLpIOqWWss9pqE6geB3T
ZVL/Q7vfz9m7QLoonPpwErM8MU00P4xzsRRpaANxI4K/8tC65GRhz9AsXOCTq0r3aQZyloclnspj
OOrdzzm4iDqar7ToR65OPScn01ngbGXtmSS4iLotLvZtNpj4AGEMrxMM0IOeZVWtZn7FCVcIs1Qt
+C6yVZ32kXcgnjP2zgZW3mjbXrv2jsEKmk2GgcvvpKf1Qx+QrxuL/Tbu4uiWfYaP3FtYFN0OtT2S
Nvd8p5yq/r6DsjNqGxgUY3cxetEYdAhvNWivtdVdGBfADLaayxJfdJ7Kw1pM8m6g+5DW2do+0Sav
DngjzTe0ighNTM+zx0W0wbETytyXBu/lDC3hG1f3dWEPLl0Os4yHYuJtlJ1ES4anVlb2SS0otiXF
TvSxloZ1yGV0/6Vf+qxOASOP5iRegIY60JAXT+jXFYcqEt2UYNh4e6r1Pt5dWrBFQvKiug8rcMC/
7ftft2TholmQJIdT3nfyZMfIHjM6Rs+7XfknCCUJr+dFuCCWmoF1ny+RPBWa/a1p+63ruJeeBRcu
iCUra7Bc9jWerrxhKWn6OJlX7hXrCxfDMqw78ARDJU+6oZ9jDGWmE2n/evvcXzdhECL++nKBUmkE
taYUJ4A7+DE3+z3Gf4aDz+IQBPt18RWsWJGepDoRFrxTw3QfxuaD39LRr0sjZAOoUSDa7Hb62fYj
VGnm3m8+Xf4GDKxhCbsZ1Cma2IeqXR5rGKvfvp34aeYR7VkzwmVm8iWr6bdZUT9v7GICeUmHaAix
9EC3pzKTP4JSeC0tXETgOuYxeKRgOlFsqzQWI9gKQYvlcyTChQTmRTc0s5HypPhSHbIJOOm1q274
wGv32/H2LMrqtUEZ/bRKoLNIVe8g2BFel1C4EC0F7ceIAEV6Cvdsus9AboeRV/bx7WN5PW8Tynlc
2UzXFS1oiXyTz/dLXZKEiWw/mGWHhylDdSOvvZzE74GxcLFXYKHEWC2bJKL5CaWEBVJ7OVjyw/bA
OakeiJqBXs2hPPH2z7ryQVwg1hqobt+qVpy6lvxP2fI9D0OvCiBaI7/6BAn+HpoHvThZNByTmE/v
97h68dv25Sv9VI4CURawpZCcOfXx+rEd9DfI5nqFOsIlJeMiH7kuKd6locn+mnhefIbQrZeuJRcu
IotTpva1wsblls0HkM792cXCD7sJ1P6vp7KXM22zDItX3S6TZ8UAJnv7vC+Z02u3kv668hKxnObQ
zT11ZcTeRSUrn4qynO8jSH4mJuqKuyqcgjtLdHvD3q7YgQs+qLIxX+XSiVNhY9QxuyIpav1DrNFJ
oHNzoGb+9PZPu2YBzhNgCiWRh07itLVVfG6DIUxNIPxQasJFe0UXrumcz+K0CwHcc3dhUV0Dv3fA
BXvtVTcBwlVyVNiMOejJDMdhvsXfeeVcXCxP2eR9z0XLTwBSPJu1urd99o/XkbusW3GRzxUId/kp
koU67KV6aS7q0X6LO66hmoZuZxOPUVmAt0aGmH8E/kbfaMhcae2BiP5XS4hBukHHqsF1UYw0ic3j
4c9cxdFZrcNfTdhtx6baxyOMZUq6dR7fIdjyYxQTLthnkmRYQSkWnzCqpA+jjao7Rg3ze5tdSM40
N1Rvu4hP4ZZFePQJe7+TJrqVUlx5QF1KKkPzHhK1gp9Un4NiZOPlARzVyFiynqx/7GgV+cWLwsX5
Y0h2pzHSrxMP2fAh5sOarrFpbzzQV+zChSwWOiR1WTJ+inMljz14E1filwyL3yCLow63eR/j02z7
J91G/+jp1izGtW07r7EhBSaDMf58IsM2HWO6RY9DvLQHL6PjrtHhyk8A9l+OfJ3ShtXsEEMZ2G9x
x+TmIOJdVTOcyrJUCSp7wWNUi91z9cuB/RRK6N62/RzitoiwgbRvtYb3KED/7bd150Uu5gJD8qWC
Mwqgm9zQE7p+frM7wpVWnNRudJXD0Q28Ikm7T3d9nXt6URfR1XcjhtabPT7pISCHzGSYAYCCtOd1
cYLpuFubreArznwpfoiZL2mrMSnjdeYuoKvJMGJieI27aGw5pGQESpRnLPabvhEurMugOAvnaHDu
8/aBoH6XjIx5xocusGuzc9+ElY1PBQmyx7Fv/9nBe+zn4V1cl95jdJ4Alz+pcRses1k2d6D/uDWV
eTGYV2JEF9claFWMFJPryKXD/xEWPq/d8Nfbn/Ri6a8t7dhoOYyYY5U7PbGqon/YldjHts/6B71W
pZ9bd1UmESIsHYFqE/pybQDGMZFAfp6nb+//2tE44TPD1FMY1wE7RSFof3Tc3MVldItq/NriTgAb
9busydJh8WIZE1A/PnG7++VZrsZkQFF3CeL8ctcJVAsW1Nuh9etXIhEutAv4qywEK3Z8yiVIi2qT
ApHqt3EX3TXFMa4Mb+ITJHf+7cvyr4rGNzKTK+ftgruyXIdRb7DrqJLv97W8n8NbWvTXlnae0XHP
ctvmBT1FpokP69K1SdcEfjgC4TKqmixfRMlaeoJe219hERwGwn54XXAXu0VXG8ddAYGeSUGdAxoG
Nmk02w9+qzuv6DzTHQjghp3G0P6pYoNbDpCbX77gwrfaCQOwM9LbE9oBa1KVWicFYHV+lu8CuGI5
tmAMmdkJDNhtAvnd7/taf/U7FucV3Tuh+0Et7NTU4gftyQ/ZxZ+9lnbRW33RSFXMPDy1PRRJE3BU
mi+WydmvxvgbfoD0zaxJR0+DbuKENeRdpUY/83SxYT2VvEdcRPGCkgO3FUlNnvth5oQLDWvGpSCZ
ttEpzsw/DC0XY/ws6DdgGIguQwZR9RPZ2QvIY9+pUHlGii4ujM5LmeluCU8jAyGFmA3qulpmfv0Q
V8DSdqpQG+vDU2VMyjawOpZ+VAbCxYU1ABxUUdhhaRb/q3T+oQZDht8Nd55kS9HoAzifnjgEAUCI
EfzbTp6VT5eeTPb9XETLRk9hOZJj3ci7WeW+iztWH9RKl12lo1Nu7ef/5+xMluXEuS38QpcIhJCA
KZmnTXBTtqvKNVG43IBAAoHon/6u8498VE5nhCYeeKCjFGq2tr69Fj00lC6b6S+vQXFpMEOhtbNM
qKPs7abybeTvDNLQfluhy4Pt/QZNh1RFZdLz7l/ahvWHitTf/XruXG+PQSV7089ROQb79kjX9n0/
bZ6vFi4OJkQYh9VCSLkPwX5P7RCc09Wv/iRxgbCY7nRoIONeTqb7uCQDbH4mL881nrgoVW2kRo5l
IuVSteOpgtNkfhCgGX5j7iyh6hC6mQwutartf2zVihXU+6ndJq48GESeND+aKCxlo9lDEujpRFNU
uPn13FlDla1kVRMTlvrozpOKiiBu/vVq2gWbamjTmKhTIXbDo6xZ+ueiV68ijsSVB1vHaBg2Jo6y
3eCJe0KlbPxpmjfx8fc9v3LJctEmPcXwN1/DsJzXqdbnpBl7pDAFDf6p6qG7kW25IuufuHwTQNlF
dUcVllRLJk4xNeoPFWoYSx69OqWQ1823uIM6GS7eJIKvALwotwDb6BFU+1dm6vru9z/317E2XtZf
531C3ZpsiPVRpjAbfUgD/nmYUz/Z0cQlrSC9X9M5E3tpmmEbTnaEBm9OOpLCgkOknZ++WOICV2aj
PLFhdpTd3m0QjFj5SXuH3S5r1RkxGWsx3/S+/oDmmzzFbX3jpHm50fziRu+iVt2SZXuykaNMMmD8
cROpz/VcRXd7qNnzPPYN81vqLnIVYjwqGSUHsmRs/5xINp4IZONvPQe8XLJ/9TucncQcyyDTRh5l
RrPlDgUszXc5pPxrAIrviSdrjc8eDuNdvxzkzBksWOKEBPADOxrqF8m4bFYVjbWFiGJYHvG3BFtx
PobSM7fgUsQV2aYejydhCVkydtLwgaeyHW90/H+KjL8YvP/oeAUkMSjWPcrdhhXEzCCAsUHdvJjq
vT+LJpUPzKAwcN10dxLxQXKVNd2pJT1MumTW5tyKHk/8ka3zdAzoHWRs8ZZaL/Bhiut9f2hMSPVZ
dKP2uojilfn1nrEuuo+sardyo3a+sxnetY9w9wvT4QjyunUjDX+pQkfrXVXneJlf7pM4XT37/rIS
f8pzh8GoRbip7YWiQT3nrvI6rfyOa6jTv25cRcCQ7ZGu5driZapTEJeEoYRXzxMX4gNxm7V2xz4U
EJgQi+axxz9+24PL5GX7MdUy649yifd/BiUVeFL2zueESVzeqot5ulakO0q4an1Z3h1t89WvYfp6
tCcUm4zpYbExd3qAFwBHOjqf4XfpOeDR6/ZVeChUdNdHGUN08JKuxpzicb7lWh2jlV+teidfOYul
M0aYo+TxFOVwruvu9qi/RSpca93ZkNtpiPphQOtwiBc5r4cwX1jrFYFBT//1wASoA9hrxfdymCr2
sbFkf8etDbzmIqSnX7feszTWUZDuZVf36k7tqEfN4smvZg56vq9bDxoV9x0ZlnKMyb8RGZtzL4mf
FikEYF83XrUNMLphQ92EXpqTXZV4ALdY3Tgofk2fQHjQaT0+aNTV01YS3ib3m1BUnTMZJoVqWfOF
JdH4vCUVSIJsmjx/kcthiZSuBoJuc7nV2GyGEbXe4e6VMYEG0Ovfg2SGHGJbzSVYhflJUELuGQqF
/QJbl7ui8aq4gMpoGY0ENpMySR4I3qg9W3eOkdWQHfgGt2XbxY9q+gA83gu8gjDA61GxNIumo49t
aVvxLZQ/JGzx/FaWS13FeksWgZtZ2bHjHt5pYz6t4Q+fzRglna+7HSwHqk2iyYKqvSTtZnLAV/JG
v19O/v9uldx1f9y7sWEo0bNlZsbxnpl9ugPwQR8pzL2fu0VEX5JquVW1/uudk7tukGohuBTX+CH0
SEnOdLa836xt/vEbJmcNq2wy2zHRETU58/EEvn3JYWflByuB+H79EXbeV6jD0mMJl/DvqwhLhnpp
r467HBTtWmL7JB5KVMv8yYLtH5kFfocVd0GoqV2yhXSY8p21fdlE3Jxfth2/peqKGvUsoCIIlrHM
etSqsTDMs036yVVwl4PqmnoeNxQ+ldjLmktyACVRgfEyNefcJZ2obYOtmlYIxjVHA0XuGYUQ2/Te
74s6KxawXH9k8E0vTTvdB6FWOcwr/WrPkHN7PRMTXPW5XfhQbk0SPNom0w+7sp5r1IWoaEAqwSM5
lF0XfUARwklv25ffj8qVzAwMg1/3fEOZEz7lMJQ0svxRbMnjsC44OvqToP27gLC7MUs+82qtn9VU
NZe4A/y0b/rWO8KVU94Fq/Z6Q8pn3YYyJWo3KGlR8YMd0uhrV9dbAVfWiuSrousXOdSN31RwgSuY
U8PcLc1M2RFri74fzV3XxePH3w/plR3VVYmbMW5tilC3DEFxn5dg+ssovzsAd4mrcJ0bYtVkStv9
uSHBkfe2W28cO9f67ZzESc+iIevivoT553kkEyojbuV9rjX98v8/3UL3bduhZ9FiSNb0wz3BP35D
7azp0STp3qgV7aLgBw7zbR4HsV+xKndJK0NtkDG+mRLb3HCfQK30jpJYnPy67sTOLevF/4Lzck4E
yU2l8xE1pp6NO4u6hcbarALSl+up7cIkt3vneXi5nBVYhQnxCe3LsQ67gg/jUkS9X50tdyErHQ22
TiXTpZXk6VimT3q7pdR8ZQq6iBXktHUjkqMrG57+gzK0Kh9W+YfXt3QJq5ZrARpk78s4jT4uwVY0
DDG4X9vOquxBtYYS73JlEPNG5do0VQEhAem3FbrCWdk2x6GKuCrTbR5OUjX7aQt3z2PRxavqtN9F
F2VdGWfiSyDFkc+T9Vv7rnJW1ES1rFOqMFcsuTtoYM8tke/8Rt1Znb2YYhQ9voz6GD7iivLnWNOH
3zf98uF+Ed27cJWksWwI21WJSgf+d58G7MwOvBNY2KTeqMi+Mtddwgr6PjsVosdOHgcfYWYBwdks
8LuvuYhVkNCo2fihynhb0nOQjBUQ0c5PUpC7lFWo+UwqUnVl2i37KdHD8wFT9htL6crIuyJZbKr5
1gW9KSHlYN9PcbSeE5EOFyVA7Xt9XBe2enFeR02h7MvowHI67NSc+NDXd3ILDy9kkbvQlamWY02n
BmuK9yVMkx/ng9/IuFybN85xWvfhgRtyq8st0rKEOai4aza63Riba61Hr4OApp02IzZrSg0x4taI
LA/Y+qffuDvrNZUUGkJBr8s61MdTtbK0MGYTZ/g+33oUuXIrj50zdYUISLgwoUsSmPBDsK5K5rRd
7UU2KXjjoOF3ex3xG7vElcFyX8JtY+w4QFCu3Lv9LZf/2sMPv+SuURZUGXhVbUaX48H+zIL+PW1v
Kchf6bTLj4VjFYFNS/vSJlbdTWNxDJGfojt3Aa9AwWQXeWnEHX2f5LpZngkRnhcsF/CaZLgM2Up1
OfU1FCCCpc2rIfBLJbiMFxwpINEFKZiSkR97CtpwkdwzeewyXu24GBut0pTtLpDeyqL2yc4Lu9Hz
l+zeL44ql/GaooRaGQyqnIDApM9xxOrmBGpyhcVCwqrvihk/jQzuMl8jQLVlN52CCG74kEzLB7P4
mbehtvv1vrPaNGppv3Zlq9svyKb9bQJIAHntOy7z1a8ApE2PIKTOajWcFG/2j62tUB7ZQBXTL5p3
lcD0rFpBCGK0za7LKVUHPO7ELWWkK2vWhb8QiaAMZo9USWicnQif9Z1JR35jfK5smi79FcuAZXqy
OM+zYbisq+hgsdvD0wqv8c1yIlFiHnatyA3O5MoJ78qDMduH6zEsHd7eSA/TgzUCJociRqLk999/
8GvD9bJUfrrJxhUjCjWqOCKDNk8jeFdErPLTJeAuFNZbYeE8jMbXPo4LTeaHgTe3dGKujc3LL/qp
591qs20KDZYB1Fzusnr4puNJPrdRpG587Gtj44QPOktgUWOJLlW0nqyA+0C86Y9+4+4s4ilbdxlo
q8qFV9/rwHyywXAjoLoyR112a4ZFz1Htqy4Htk5/cGCWfw2o9qzytmVj3suhg29o6scScxfnWvQi
Rjyc4zMwSR74NshzJuLab6twaa4l7Q6OhDu2isZ+l5F9JFCJ9ovfXIZr4Vtjjt0oZKzr7rzV9C1v
p+7O6/u66NTWKVTNwTeuVEmUnjNukrsWais3DrIrM9MlpmYJQ5Iom1XJtuYNxZ0lz8bpi1/PnVk/
1zGpAbGost/4U295nVdwdvf8ns60l90RJr0wbbnG6WUL12c9zX43fxeRmve5QWhCmrIbakiaDf2W
Ezv53SRcs8cgyuK5TdamhKWPPoH2CU4VOfyuoC76hHTcNs0HkeXYiT9b3BMPNd1o+spe4JJPwSSk
sShPLGFQHiIbLY14is04Pa9hT95VQUDgxq3az15TxyWhMigwdWKfZdmnc/YI38jqhHymuLFer2z4
LkBT20px1h6ynCfR/7Pu03hfRWR/nuA7eWPrvLKuXI6GiWav5DbJspMC5Tm2OU5qIPHZb3he/upP
J9YkVApl2wqts/1p6bf6bhu49btghc6y3e26Gat5hZqO5a1h86Owh5/ZD3eliwjfJhErWpUNiMeT
qjjNA3go++0JoXPXbVE52y3JXpVrNv/d1rAQTeoPfiPu3HGTWc1JBPIPbDf7JOz4RtPub5+mmQve
irgyUyoVml7Tx1n1f0Uq+OrXtANWwFRaLLYaqlLOFvo88YErHPfD89h/8Dy6DUb0QVAkyp5XbZ8W
Yv7y67cTS0bBGiKHhqYFiT5FBzd5E8ASza/xl13hp8Uz4KxeeCOrMkDK7m4DkAzJBemHFbH/IFHB
MvcyyoKChd07GW+lmFOvSIC5PFTVoTqs2qKgSKVJ3k57n7ytZuF16DEXh4rmtdKTqaty7unyNq3j
9W7I0tgr78pcHmoPkpXsPavAQ5GX6nMJndiQ3Igzfn00MReHqiXWj6boupxlUOdZEA9vGXScO8j9
R9PDjBftM8mCWzfbX7/LMpeEAnq5pGReg6IdAslOW9DLc1/x6UeqJn6PZFt3v5shOB0xq722ZKg+
vp6yJIBtnUxkUOzH3P8I0mA640IhvKoPmQtIkW0h1WZn/CBivti6epdA5MxrrTmOgP9Xi55pSAfj
LOE/IK/fn2XEohuH4LXv4KzjmFqEIl1QlR38yErNjbk/yNQ+K4XXIEWzOdco63/GW61fghn44evP
wMWcddNkg6LbMIvTBpadrfEr6mUuN1XH2YLZi9wa2cwdJDrfmbG6Ebu99O+/2SrmYlMim2gDDjEr
5mX/pNfmzdHsXnEOSlBeD0m9rDLoULJQxmJPcrPuf02CeU4e58wN1x3Sch3O3Djcn2nCf+hs9MMZ
mQtIRdFmJYf6VDF39kntQucRIaHfCeMiUnMMLWRWraJoW/2kbPx5R/2q14JyCSlbJ3RaKhoUYCa/
EbOah4hMfkohzAWkYCenh/HYsmIK9Y+agBcekU/zCs6YC0jFCnM7EiOOAANZhlQt/yTh7PcWzP7D
R2VmkOPaZcXe7J9hNPN+MevffiNOX8/weJqk2EImCnlAJvSgy5d9ZNWNrfd/b7K/WJouHqUGFvMK
B0kBsZ2u3Eky3S9TOr+pmjmcnyUuEQ8DSuZzGOyKh6RiwTtscd3TDmtKeEOO8/o3yabqXURgYpRD
0Cg+TduUpblZ2ulbjDKYj0lP268NP+Iqj+qWv5+bLqnyTnPkcaqMzj8k+MC/aRiDbQqGVoF0XKM7
VaXqNKXh/KVOzXGPBwYUBa9av61rEsz51kwrjFkRCOcmyKY5rzFlyp7HB0yzo+jEq7SDnpIK1zyu
azzOr2NyAXjRfN7SoIY8Z7qw+2g92qLSgXoIIKb7xNfVoEtr5gfNQTbw9ZczcQ1fCEphCd1amR+N
xVO+n7Mjc+GwnVlw+mMmCgYTl37lfT5H2ER+P+V+/brAXPLLJF3dzi8dN6h5/zHisvcEW9LvMtHV
myrqp8ff/5krx4ILe9nNjGyIuSjIED6IVH1YEdLf+AnX2n6J1X4KsiVXkL9ZxrQQId51ArXfsXjw
M41hLuuldMoPIBOi4DMtpGCfoE/oF6i6fqBiQX5GZTYtFElFToMPASG3Su9+nXZgrlNi2id9iMWT
FaJFCfxE9+pB25mcOnv4GRwz7mxWXC921gNc0Cduu5zHe9nA/9bzm0avv+l6AM5tA54WSMo8kaMh
p34hjd/x4ApsRQs46KQ90mJiy35+sb46DW0/+F2dXMvEqpdTUEOvvRis+CZ78hVOr3/8fhVduX24
2Bc7JghUhZMo6iXWZ1lFy11C4a/dpLDuybrgeDognn/jj11ZVi4GppCW2aCWLorNNBGScN07phOv
VDBzOTAUl8djLbHr7FNmT0O23VVr4ocMMhcEW1hs045ZdFyE6t6E5k1lhZ/aHnOVtlCaEsGIGV93
6dIYUgRpc8e4Ts+//8DXxvzl/3/aypjeOFQDEBVZy8UpIEOTZ0dk/BaVC4JZk8D2MWFZERs8+8ED
ZMmPuPnk13VnxVYNkS/211nBuxk2LOE3GQu/jZI5h+tcb2O7a4wK1Iwf0+GxTwa/24qLgZkK7nHB
QbICRk8lSmwh6MHG914D4vJfSTB2c7y+9JqjwDoU7SlJA78SAOYCYGlLjm5ojqzo4TtTm2DLY3ga
+M0Tl//CtKuo6OKs2PrsTafn8VyHjfSb4i7/JXdqoSlQJcUmu4euocupSWvPpe+SXzZtatXKihdy
kxeqxVO6eYb9LvG11ZL3nNW8oGs15h1ZH6Ix+8dvqjhHqSE1gbNBw4vW/jnF3du2X/w2cVdhS0NH
O0wayQslsdqziD+FceeFZzJXX0tjZyLpbmCOOAVFsPxD2+OD33g4t/FNEN2F5GWsAx4WJGiCx21E
us2rdReQUhreZeOueYFcHoMwwLqd2pTcCHT/92D9i1uWi0jNWm2wegD6BrFiLPe9m8PT1vDqCTYu
CN9Z9i0Lkjrf041dQqb5F6xl/bhb7D21GKjMqzZc7zidGJ4ZAxQXVDjQ3m4mqgneqJU47c1A/DZW
FwyhkDHna6ZYsZH8ZVJbr4dH5hIgvJp71ii0G3K+QsekD/OuuXGNvXJEupSYiCwueBFNsA7bC2ot
aR4liZ97OXMpsdV0GavJzgukO77yUH+esRr9Zp2TQuxgVc5JlLFi78L1LMNxvafsuJWgvDYqTuDQ
1k1vSVWxYljiD6w1TQ7oxy8P5FJhW0Zg1gNOppA6OyG+/Jpth1/Cw6XCghkW2iyIWZHh8gwZmgXZ
mjb1PCRdLizLKkRmFqIWkNP7vqTQdIupn9cvc3GwQ7XQG18A+cnYBBDMGXqoRtykPK4UhDEXCFMR
HXu1YLa8QEj58mJEkXDYFuUE59upq1L6rhLR+DEUMEw9iSkbZQ5fq+yh26f1RKZh95u2/9HfssMS
BpmIXozi3gSHKVBZ5VXRz1zQSkqkF8Z9jgtb00KbviCi8mzaWQ6p3GfemZQW4QLWLYDhM52aWzjd
lbXmKnthT5Ph3NGoMHI+U64eyLH43Uxdg8TJMGMBR0YFHlLvJKsv9cZuNH0lI/AfljmWeFDIMNK8
Nx1sUvcf1LLhfLSR8rv4ukzzEMlOTXEQFQiknw5in71Xm0uH9c3ahBDJiopJY0x4+N6ozG+quCgY
QSCQbctOCpqKOU8CeSFH5be9uSBYyKQxhpAd29vQnLN6TnIo2HR+L3UuChZQE6EcqQ4Ls0Xf9nHA
u4i80fErk8UFwaI5ifdkPo5C1tl+Mfplkk9Lky9Z7BmFuTQYU9tRzyY6ip4POs+E+Gya7NY9+kpW
05XPGsexk1U6HHg9M8vHLq6a92od6s9sk9VjPDSj563A1dI6kHyMM7ZveAzIPqC+Eqzo5BfouGiY
iDR4yJWtRbqo/TGo+v6UzIlfHQg8q15nGsIMjxikR+sZTc5Taod7JcPYb2a6bNiU7EdbLRajMus1
D6bs7YB03o3w/crcdOmwQ83teOASWUhsNidNOvVoZVo9LHUb3dgrr+zwLhKG2v05SztUPlc9WBYI
e53GPrp1u77Wfwc4CcJARWYP1yLZE7huE6MLqKrIt4uIjV/87RJhom4HmHDYtaD1MDzaADLWDTLZ
Z69I1tVWgrhMD4lsjA4FjpCrKPpMk9kv1nSBsEH1Day+1IailQaiBlmSj7BtujFzrn3W6PWcb6J5
GGHbsxUh65d7Cgech1CjbtlvWJwslQ4zkpo2XQqedudRjm/Xzt7Yjq913Fmsy0AzYfS8FF2wv0tV
nZ6iarZekz12mTCk6+wUm3As1BSc5+4rfGG8HtVjV7Itihlf1LHZIs4I3D67/m5dWr8H5NhFwpYh
nrZoD8YiDvrqFFfp+6Cp/axuY9eDc0hinTZhb4s6+9SGesa1p/Ud75d94accb5AtIQoY0PYc959l
Zf9AdavXyoxdIEy1ph1U3VhwHYHMIec50El5LZ7YJcJqTZH+YpXFDRN0RB2Fp4APqdeBEbtE2L51
uhqXl47Xy3EyvXjmE43ufBYm5trrAd/aHrogcPUpYDJWtmHyZc+aD35NOwvzGCCXuqHcrhCQd8kb
Or2Tmd/5H7vs1zzMOEZTPRazDr+LhX8M1eqFPMcu44XM8diuE5oWVr0R+0M4Wa/rYuzyXTMTtclg
E13UZK7OykhygmfDrcfqX++DsYt4KZgqDwZWqoXFK1hJO8LvX1L4fhuhK4KFJF2vWBWYYs+2j1FH
ytq0H73miUtzxWEDi42+MgXf+XGvdPgtOBK/YpbYpbmOwwxtgyrAYqq2fyOAKfN0M9i6NuLOkZmI
LOuOXfbFlqwlH81pXzevpHfs4lwNq1vo7m9dMcPi8JLxbHkKifYTgIxd8z8D3mOOwSwVCG3lCdWH
53iDUZ/X53SJLqqkJBES9UUHZeQ7E/fzXZIO5J1f6+nr/UqsCg4NWzQU+549MVbQhd8IUX79fhy7
RFe3xFGDN4yuyEQbTHfD0oPsseHcf01gbPueLHX6mKzqMH4ryoW8kjaDpSeZME4xD+9EMmen1o5f
/IbJOUcjpqHjyxNVJGPwdegSnaeD0H5nhgt5CdSNkiPIdFGN/ScCg2KZEa9gLnbdNXkVHoOcel0E
yUwfZ8vOShyZV+Qfu4wX22UWiWnShWVgkqcARcJpiIyh35A7Jyn2x9T0c6MLpkNz7pcR1ZeQ5/ds
3TlMl83UGpraXXFUyRfd74WYoRb4+57/Lzn332eZ2OWcwB+lGYpQuwKjMz9yYeouH7pxP8+x1m+g
7CXv2UCOd+OazOXU2P1Ok548sS5osPclE/zApNLnl80wy9dYCXuCFONwEc28kDs2gvqKBr1jtKFG
fVIxwoG+qZYSjrN+uD8UbF/vC+EMw6ZBYvXSPfm2xORhmHevXEPsqmXVUdLsBO5thR1E3huYa7I5
9kvDxy5CpeNjG0iDPJKKBBy4hrei9fQnj12GStJ0odjL9svS60cFH9wf9drX334/aa4cfi5ElR3t
usykOS6BXL5pm53XKPNjMWKXnppjMSBL3R6XOqSQnSIWmlaoTvKznIzdN85+a9MtlYJfACG8AUe5
5k3f/OkzLNRdSlmIcpl0NMtF0/SvyqwyHys8P/g17kzyGgFHEG7MXgbKvuOJ7xn5nR9+Tb+cij9d
vPomXtZ6kstlwND3Oe0W9e9gDfHTr6DuPG+5hK9FlqyXSEXqbSVqCDQuvVdihLoTvWuMZLOw9pJu
+Xp08tuoRPjVb2Be5v9PA5NANmHRczZedND/pSP5fuxTPzNL6s5ziqpuHaV7f5nlbnNbsaehjW7s
Wi9z4r97OnW14erp5V1gYP0FrofwKKkvUdjJfDEtyVu2vpXwiL9n6paq0K93A+pSg6LjIWvB+V6w
ockTJTXLearko983cA6/LMw0yv32+TLTqv8n0VC8WgiKF71ad8FBumdLTzp8BQvB5rdib8UDWbb6
/PvW+a+/g0sKwq14XoKMzJcp3mmf92tKTwnEPqqcrFF30knkp7RCXW4wZjYFGB7aC5yS0ryHCFAe
ib27EYC8RI6/mE8uOMi5huZMf4yXkO/ig4Tp2kWZjtxPKWiNG38ju/I3nKg16INuPtJqvWSbIic4
01WnPeqCco3m5txmdXXfrwnN05VEIPGryvrtq67EHDS6w6nlljyzTZi7A/LGd8HmB9RSFywc4RI4
bMdCnoOqprk4GEJPz0s/dSXmVhXXgA/QuKpVl4PEhli734nggoV8pBy2b2g640BU0qnT+QS3+9+v
iiv7hcsWdvuxLH0SLZfsWOWUU9TUXYY22W4gtFcmq4sX7lLyKokRgaqlnkU+2L4uqi6hF72l9L3X
T3ApwzaITLhpulw2Ln/ECaQJJ4AIv2/7f+9Yv1htLmVY6xHyy5UdL4hO6gwDj4BzB+r1pYYw5B0S
uuZRwDrrad0bfZoqo+/DRYs72mv9/fdduPKFXBQxaZWeV3ylC9MoaEnTL1wMXpdT6oKIbbRtU7fb
5RKQDbI7fzSJX4EddTnEZjigbxdPiGJ0+w5MBl383l5oTLFl/RQGrAyPph2cTy6MBe/3LPkSV366
YfQ/GGJXC6S/RqwFiMvzBM9GNm3/9fuKzqUUUuyQ392P4UUI+4vd3kfB5LmEXbU5pdZuntKaPOtM
I6Db7qjOvN5GqBugC0I31e0Vth6doLrKrKd47f7yGhEXQWxhB1PHAm1Xs9xexIlxV+XKC5mmLiKH
u3lDSS/by9x1n6lmF0nDW0+7VxakK6RG5zAwIsnC53reP2Rx8CmZ2xux4pUYxVVRkz2HgfIUhM8V
HebH4EDkEBuTvtFzyM6Az46PfmPvLCI6hV1/JCJ8RoFDLlrxBoWIn/yajl6vT9ta3kA4kDyLrPve
WHmeoQJ6Yze+NvLOImqCbWd8TcNnpCu+h0ny9z6KWw/e19p2QttAGF51FYak6sybQUfsDPlSfuc1
KC4oh+WJeRih44M272Q6QPEws36kF3X52BHyrc0gWPgM05+3FZ0f592vYJC6iCxI3kynLZpON3lK
KftS8fBWsuvKgLvMXj/GC9wBYnSb2lxk/dcA1yS/ieJCey01aSVTGj7ztP3YKfNn2nc3Ippr3X75
/5/OH7lGgPVGdJse5GmR2cNomd/9x0X2RkgfJfB9wYjUX/pxf0477rcdusQe3BOjRRGMR9S3d+l0
2rS895vZzpKkogkGRL4vO0n7Z9ge+W780n3UJfWiHcUdo8RwjE31tlNtLqnyu8e6pF61zzWDVpO+
2HAxeaq343zU9pYexpUp4sJ6R5zwdW6bCIJ51cc62IG6Hrvn5dKl9eo6Wmk4yug5m8XnZsk+p+3m
dyK7qN6cDutGl5dVM4g33SpPvAv9praL6um+zuyyYpqIGfe5qZKAO0Vy9pqDLqSnsqrdK7wPXUZp
5CMKrel5buitu/C1r+mclara4jDQBAs+mz8varzbzOzHt1EXzEvTQzZ9e7SXbKRpTnX8r1k3v9jN
JfMaGXERVJo870sAJ5354Vi1Z9POWdk1m5DpEjSXCNI1cZNv9rPXl3SRvCTqdSY2NLwaiw22P+k5
9YtLXCCPoSQAAt7z8bywheYNHzcktQGK+HXcydpuQdQKRrLmsswNTL3V14EPw41kzJUJ6IqzwZK9
TaRougsWkOrzEF6oNAfJOfl9TZfDgyTBsrahVZelrY9HXsERky++KR2Xw9uq1mbMtv0Fpu//jNR8
HZPVr/6auhyeCoRWeuuOZ6hG8HyPljCPpJ9LGnWV2Y6hX6Im0cezpuYca/GJ0vpWWuHaJ3VOzSHV
4bhzaOsFtP0sDrxQWs08r7GhszpDm6Z9D6fz53naNnViY5OgMrpZ/GSAIxfFE4vEZkVGdREB+ycA
GtGEjV+EH7kw3qaCcCRV0l0aKoDnG7vdU5ntNw4K9su0ZuTSeKsNLZjTrL/sxvRf1jYO/4CFtfxQ
Ldkty4Zff9nIZfJSlHPE6UG7y7Hu/6hGl5EMvaglFGG9jjxh7h0Kss3dJev/n7PrWpIc1bZfpAgE
EqBXKX2Wbd/zouhpAwgJJOT19XfVeTqTZ/p2RL72TFVlYjbbLAPJ/aQV5GzTbvxDifKfXPB/O11Q
dfjnrxdDWi3LXLsrSJgw916a7sB8sh5UvcYFTZOpUJ0nZR6bYfi4cbkdZ5zhb3M0D18wFlBfKN73
cgcJ6vJoJ82/LQEtDh4H7Y6gEwwFxE7ick9JGnbK9Pyw9an7w8b+btVv3mimR8C3se4XDJ920Faz
eVgsvauYoP8D+2NmTZMZNBc5bnnVtEc7xH8I7f+hkP3bot8EggruUgOYa/5qIoTgwpTAuQNEP4pT
FcMnvhgg5JEWpOoA1IVA00nAbb0toqhciilTyb63CbqC6VBFO1rLuMrh9t5/YHVMrqWazFGriews
EChHAabql7GT4ilmFQicJsvCroxXbEz8ltU4lsSf5rHUB3CgwmOgWbVv4CZzfnOMvpZd96f5xW/2
6hYxWPbGVl2P5eTNjzBnVzLep/VBb2XvBOQsRtf2HmlJQl67aVhyOmTirtkmjuk/7wcftqmp2jS+
9Ixu60vJYZVc5QM0uLO7qhKoS/zzL9TeZmOoV3JxZhrGa8hUll1g4kM/3ZOk0Nvn0jIMvtiasotI
9y60XYbBUTeXf1if3wTX2/cS4OmEAUuyoZ8398OZRbYEVzhDrkJbaqb7bvqtomlXj2DtpopdJpn4
Tzy45XPJZLgvxN4+nSIO8OnkEFcbl34IuyiqZ0gpQxrqD/f9389+fPt0tpVmjVd+vdgQjX0+9ovU
eYhae9cJim+fT7DoGXB4gV42GZZcV0RkB2gNhOmuaj++fUDB/J5VMmt6qftYFNozJ/Jo9XfaXca3
r6e2ITDn5HIhW2S+wnVreMgmlf3hifvd6t/c4KgRgfQ9GuWsaaDV03Qi7AZTrfc9FPHtC0pWUbZJ
F5YLzDXg+AIDX8g7arH6ux6i+BbcrkQ0bGscyCVuqh4T66bHQ6er5r4iBrYK/4w/0I+U5dzhBtck
SfcgJUOrY9Xb/HpP+IlvEe69QyENs8j5klkbv9DZ+nLnIf0t77xcN3mvqKegRzqtl7Qux28O0PzT
ht7lu7s+/e2zJee+ZWOv50uvyHzV3uBzS9kM90l4xbdodwouddbMWJ106zNfdGVM3lHgxn/e9/Fv
CtS6Y0lY5bpc6maud8QKbSHQxsJ9iv/xLeh9SvmAbi6bLyVwA+9RbIzr3sIVobkv7t8ujxmmacgU
sgaobD3x+YuV7OM9K0NvyQAZBJ7QnZura8nVborHr7BZu4+OQm9XxVuo7pZpZK/dEt5nuoQAYXlX
MKO3PAArIlqXkuprW802H2SojpA583cFenpLBWjoIlxbt/V1izr2uAi/AGl6pzwVveUCMEnSrNSZ
ufJKPHFCihHiQ/ft5k0MK8nCmhqshWuTDX+XUfi4xckfEpx/fz7oLRWgnaCTHRljrlj6FxFhniia
5T7tcIyC/hl7m8r4BIJv5qrQEczXBuCUVlV3tf/pLRNAJygmomaOLkkV/WUHzFsSHe579eittqsa
mmhV2xBd2Go+U+WvST3elc5AIeWfi2JqDfNNj0b6EPrqcXHm3DWMv9x1Um5h/3201lzLSV/nqH9C
jjflVd/eB2Sit9qucOZJE5G06uqoXnZj66Ato7a7mo30FvbPnEoUhB6BNYpNuRdDvSIXcHd16mHb
9c81dwzSnRFmodemjpa9p6XM6Va/v2/Nb27nNrRyW3CLLpgZDedUbtuuCfQ+gBe9lTddvZzrUcfy
MmxwY28AiziRJrtPEozeCpw2egUlH3qMlwA7y8JXKctHPUX3BdxbuLLzIbYzmHSXPs5s0cfbbul0
nN+17LeY/FUJpOt8lZfIe5lXifgrbYf7fGfoLSq/D7AyhFy6vJiI6acyYn9FfOjuO423aGU5xHUn
kVhfuK7el57N+zrdpj88oSmO9L80X27RylLXARz9kl8i4ZODgI3rBfjlbgcjmvsKJnoLzu/aOLKL
JvwyLGO8izu6fsiWkP2hoKe/eZL+B7e8bR2DDbq4BNFT8VcSC/F+rjOS683EcG+pfMEZ2DVTV9oX
2LFDx66P1/erTqbXAYrcPwYo59SHJAUNsqxrdkirfn4naEmeE7SKDlBHJB/jJrPHiW9ZMYJKf85g
5gz0JES87zqct2jZVE9xMnU2vaSsaZ/A6mCPvefyPnQUvYVfQ8gAwNWSp5dkLr90kX8fo0F01ye/
xVrHEY7MWy5ziWp45WyyWwrFsz/1yX53Om8yAiczMHq6Jb10gPzyvOn4VlAe4nexmdx9icEt4nqg
KSQIlzHFqECtX+Uo172o9Z/qybdn+l/u1y3i2hOIwDoI8F0MEGnvbKeWc4XgqYpuzHpWkDaA980T
+iciH//N33v79/+CZgB6NE5+69LLnMls57EpR4021A52DubgkKZ8/8O+v23Bv32xty37rz9E4s0O
1Qx0Bq3HeHrvE1mFog0u3sk6NIWHXEO+stS/V01Kkh2kdanN69iP2ME+QNYl25S90pAmZ26r5LNJ
F/XB2jV7BfC693nSTQz3sSHATW4zwDew6nhLal8lqfVzNUTqWNX9/KFOV3EeXYApF1GOX9G0/7hV
idp77e2xmdQa6lyyKT5m8IY9dixyH2vmowdf82HOU8Gq3Nem/6wo+iF/WJzfrM1bqPqvtXEQY69N
V24XNzpQzmK37IX5k2vs73b4JjlhYQqYHFh+qXCrj4npq0PaJH7f2NC+681a/SHx/I8Ez7/t8E2i
ote+6lzW4mkAkZuc22buoIwEtGI+Q6ttD4Sx+8y7vvtOli7dW6p/xtQmedysdW4AQzj2epV/AAX+
Jsj/D5Y26WKrwNq59H770cdB5GWDpb1ru27htFHn17VJ0DFMRv7X0uR1P/whrv9mr27RtCxStuI1
kncSORjZOhMKQmZ4em6JLALJ7muc0FuBTzhKcBOXHcVWWVZE5XB04k62FP0f7D28osDRFvEFd0n8
aoUsDwG0/r///8WXv7krNyF+HNdYmTFO0LHKsk+CDMuFVbx5SCrh971S/jC3cr2IRM7H//8v/u4s
Zf+8nYFMK59sl1wqDD8vCY7qDuKz5X0l1S0SP9Yd2oVDk1y6LAkX41ycBxNn9xUPt1D81XNGML1g
F7ctzuXBIyNRs6Qf//+lYfJ3I9BbqD3GzW1tMLC9eMK1SgpdgUgbCk9YlNA801KRd9s88f6HwRQ5
c3m1VctW57SaI9LkRtIU1sqbxXvQ5tAAdRV/UYD2THUR+nicNAwkuARoZvP9GtsCdlt18mn4zxXM
hwUgpl9q7DK15Bjij9tTxW2qvqt2s2hNLQoKO3Hebk3lnqiZ631YM3pUkJuI9j3xeCyWaTSnZuZC
7jUDFXwou3AEiO6B2rWCZquD8v3UupQUSaPT3ZyKGjWkxgOcDXDBOcG5OX2oKza+xoaUyY5sRs/5
WFp9ALP8lzLR9qOcgASvx6HKO5INn0uxlE8e9oFfm2wZnzvtyEELyEfMW9lUv9Z+DT6vF16XzwFG
ml8aKUl01D6t62cx9jgeeY/sr8EhN1WUWxZ3z5mxYdc3pMobsNsLtdpJ7sKYNqh1WfdgYqMhWd+1
ueX1+9ZuyUOG7wBmvR6WApOJcscjWxW2GptXERbo2NLQiUOL7XwhhvDpKavLxRdl6tJniGmUzxEc
aE/12MRRPkI0obAbqNPoHi+0fQ8yFMwsdJN9iarQ5VIoTmE2RT8mypDvZUJ/8dV6zOlM+JRmUvnc
JDUxBdDbdgf+VLpr2r7fhWQYD5VUPQCYJioxyhUeY+qpbz+1fU0hllRryEEHndHxNOuNkucsWkCB
g6NQN5+qUC7sY+fbTuwj7/Dz45oub1PgxNliErw5dYbHZ2yAx6d0Faht53ZWMoIHEbo/Q26gYVp9
KpWc6VX0Nlv1HmHTV0MRuVq6h1jiR3Nm/FRsQZEX0yiSwKba0UOpfAPR8XFOxmg39LNX58HWRj+7
ZQwHg/P+UK+Qih1Z20MLVLRi53rD8hRFidu5ugntq7CyJoe07wQ5OEwF+aFKlyyUu7bZ0BPIMcL2
7bMT0Sgf067s9CfXdZw8exlvA89LZI6kcNrZzuKTdHV0RPOQbq4wDkCOC0/cWB8ovBrDgUaQBv82
DZPZXqLSQUDLgDTXfsFswM6QUPSMzl1OgReYYFc1Te6BUlKzhwWwEPPdbCo2D7Hp8b82WJP0FXJf
JMpXbEZ60CZ1/MD6kMnT7MogC0dKwLvzlkBurJj6NZOP8KbJ1FcBZko4gGfG3LP0+IHd1vhIuXxe
kqF8hViOYAdQrfh80F2bmJ+Wux5IGhRnk3puGQ7iUY7TxC/etxXkMNvGoN/QqhEYswFK3NOLlaPa
VyEqAanqVDeJvM/mmX+uGWPt126Fxu6rTJoUGQuRuJ7JGLfstLlELL9gzRtNr5BxNh2UL5ZInVnT
48jGuqr0eeC6HX6yLFTsUZLKDl9tyBZ5Yiw10UfVJC0SSN+LRQIPWbGkkGJuy0/4KTe+tF0KM9p8
ZpF0T0aQfjxWw8rHfdL0xH2oRbKMjyLGub6KsYnEvqN8bT9zoFtSVJq1xjmGnlB2bO2YdY8bU4M+
ZVXVdF/IJmnzuCZtr+JiCh0ZVQ41Q8bPohoG9yOU1Rub04PTeaziOvWnemlWdW1BeIhPXGfI3MGi
WurtvGTNNKvCpin86gayJG/RdYS13Gc4I/vh0I5dyx4ootGa7r3xZXWxBoTmzxPUA+zHhruM09y5
GYaVOa03gGZrxIrmvOA7Va8BzF+/L7OyT8+VK9P6Kwxce3HR0OM9mKDT+ljP+P+h1rD5cs9XJ7vX
kkLLr86r2FJ/QhoDr+ld6iZSn0hWmcUdtkxCe2KtsTFPEU+AxYEU99jwIx4isPbizJjhPPtxdj8F
5JD5ifqWwltwaqzK+8BD2LW9reMfW5ii8djALAkohhDEtOZcp9FO9THcswvS+G785qlYyIurnXXw
eEggVxmhjiGdQpuKo43U11lFtnyLPR6oLG1M+bfiZo7eiS6Ox4vruF6OSVML+RDbeJLfKw9XsY+D
pfAErCAfXn5hcZjpYyOSbniXVDikvyYaTeKsAZ7qCMyUaJz8nRA6hBOD3xS59m5aXJ6Cb9f9FNM0
rTpnEyZZnwU1fXzwBqSlRzsQvjzMHUNxlNeTkvbbOIxl9iTjutdfF1yESeeJmPvyo1xNGR2qcqb8
QMW6qAcD+l5UdGyNU71raMKuUJ2bo6MNY5deZ2DIzDf0jmjdgTsMx5d+V8LhEn0WgseEfIdkKDE7
/KHG2t3b5ejXokwwCppz6mggYk95nNoHQ+GPYIpNKT792Jqut98ql1bDt2EzkUB5Bu+uj9JLqz8w
D4zmz7E2bPW7ICM+pgduGPpJ+2FoY/lgNaLsK4UraK9PDSFazoWnw9CdRt0tTJ3arDTrzwZkMTwP
JmVJuV83nzUGzmO8TZecb41J+U5oQ9IkH2gbTQ9UdqbMHVzHBV7bsuzbkPMwhDTeA5XHZb/TzKU+
OYoRiJWvvSHzkh5nSMeYKV8T4NT/qsa0G9aCjxOgas1agoady9WpiefcxbC9AgnXLEcY+PreHksI
Fqh4Z3gmI3dBe35kr3Rq4IRVsCXj3beqcWPb5szG2ly8Hphfi8TEdbPltZyFBXN4aje+k9PghC4y
IILIsXIRROfyqGFVet7gb2FPInLx9CslLRfHmZqoPWq0nuQu3XiAI71oKiRMi+l1ag6xF6WqMZSB
m+6eV9O2Hms+W/o1KrXr98sok1/VJlz8UzQTs6d2gbLVQBNa1AMMaWi0pCTnNq6SI+TmlbxmipIF
ipepXNZTusXsIqH0suK9nht7KEM0kY+OWbXteRaVaXVUdLHwuuyjKf4uG0pOSRIn1VFC0LvaK2f6
dCqyCXKmj0aTmMJffF36ukCXjgLLC4zPi2qUk+/jZpo60A/Zeo7G4OBnM/KibkeSXSajhmOGNCr8
BRAVYOP4ygAEnIPN5i7LtVsysZdMAnecb9CPcecZmSWihqnMmGcLOI0SCGjX5ciq5sQdVztQ+i6G
ybyKDkyQbrk03JvqNYr7NL4mKaVI13B14YMKIr7L9N8qYl04SSMuMdA9Z03hoYYIm/mvc5tF47Xr
N2t2lVipPKdxHyT+W++iHu5pUDH+264l2I/bpCN9QWbN2Zch4OV6BsS+oe/KdiP2DC85HEAOdCAG
G0OVDs0Rpg0dPom0yTaesH+Lfd14CmHovjE/MHTCY1iV20lBh/aXEL0GcGee3NS+MF668UG0eq2e
GUjB6fO6oLn7fmUgwZzAEmiMzqdap+wqarauB2jX9P5nFsdReqjVQOTXZBTj/D4dQbN6X6omlN8r
fFbkO1aITf9VDgLeEqDrbJo/b01WeQgX1PVA8M0Id7kmtQG1sU9W3N/QT0tcoGNr1tyTRKizRH/7
UC0eeOO8nFpzpHYSPWLFYqvnko8qQkZZE8gBA1RosgaAzf0kJRTbU04ghlsQ04To/eg70857DCbK
tD29uYkeMyHxVA+ilJkuAkydGJKzLRU/Sgddha7gsBskT3yaU3Omy5b6nM7TctyapHovqkZBjd4K
1HEHX/nEyHwmMKV9TGRwrc5tJZvuiZa29nE+cqik432OAu2xcZGqtsemj/Xoi6pd1xz/HgHaXKd6
fO3xQCD8gcZSAv6keuN2bA1L+yMt1+gVjn+o3hsi+qtDmj5siGg0bOjXJZH6gFMbJ7moWj6f4czk
Qw4i90qe4qGTGMaWWZqpBw7V1AQpwwTDrz1+cX2yCy7xBy3abF4euyxuu5fZw/lzV491TV6RKBgC
IQO7DuoQNYSLdyPMR/nBBT7K15C1ej72oygfEjlAtCNL1REpl7IgfhKbNUcQoFj8vCENbPYtxbny
+wCFj747T6lP2w4Z9Vt/T8dTBLffqpt+9XM1iL/nuKKfZk7lTxSnCGaHbG08zydaLuOuTUL6Y4WW
XWEwSjwMPaFrWQRZqsQVCD5sWvfVDPpsd0xGdES7s4LyfbdHgZ9ZuUtGeO1+0PBGnocdJrJDp3ZR
sklmDskY6PiSZv1MX6D6HX013SwBVlWoDGTBVmes/ITKWA7X0bYQW4VUH0S8RVFFgcNGsUFrNUl3
OnGDy+HbODzqhZFvPYM1aQuHkqii5Y5ObRSLvKnAw/sCD/lo3kVscaOFN8NcTo/dMldQthpKZLIj
xl2kpvt+UWX7F3yi5by3uBHpO4kvMV6yTsxpXWDkM+yqrl1HwLakhz9jxN80Pt2gY4pyt62nb56l
cXxc5Zt0WSGWKESfEGQbHlC7Rnbdbxr6UXOeBbokad7BrXY8cqtT/bgugbHTDLnmEQ4PTjmdD6rB
uKXfMJlI30MGzYaHxiWw3jhDNBcvaUkY3CxhsZMP6BFceP0m75yQNt7LeUx3jilGd8GS5auZZXQU
lCbPblyjaBfBUPKI3jv72UHTpD0MVVc94qzwK8yXMgyhhjUqhqll54at04dq4f79KFILc6aAnsbO
oZE55DGmRWtOWCx89oEnyYIxhGt/sgoYH7TWATkB0G3LF5XxVzmhxEJK0hZxjLLwaBBpAQTfEhDo
Z/vSs4AIv5QbuxjfhCtuVw+nPGiOodGdbWcrSVMAXjsg+56nU0oGJChLgCPCKpsCHKZwrNpJ7WIg
o049S99sP8v5UhkEKBlPvmgbnz7GMRo2sW4rJGyApcukDFf4T5G96EOcd3VlC0nZXEAc1h+nKWm/
9lOPoOVruqtKEe95ibAbNUA0Mjl/DkNmUZYlSJwGlNxb3ZO9rhAzRiq2wg5wjJEems8rQ8MDrg2f
mJ4GHDnQzhAoyn2E/gnFGkTlYbAkoGLyw3mNlu9QMebIGhUKtkbg8xhvlyJe+hLrr2jcF40duits
QCiqgGT81XU8/tjWCB+Jiaavte/noksCf4HOZfWxYlV5hiptealk5xBPuh4ejR0vAHBU+9WwDYko
b9QenC2kTTrrohNQleNu7SqkdJy74a9xrWCPWoK8VAEn8gGcbUybOFMHCXX3k22RBAL2vmxJkUZN
eUVVjdwO2KMjENb8CrSJb/MUoeGo/MQhRM7YoPdLmcjm6sZ0+RuQSCTAKG6TFxgYGpT/Yml/grpA
Tn0Sre8SyC4cvRKTBeEQXjONMulOVR3Z16xrv7tplteR8/69gr8QTj41GKZwdJI1DsOhS9UCDFSb
nNJKNfstYzjooXGn2oQV5qvZMB8a2LjqnHSl/qnqxjxXGVNf/Gx5TqeoafZMx/5T7cplPVhAK/nF
EG8Pphn4uIuT2r1PlWpf26ROv5Vxa35B+DKCBh9HYpZJ+XHzUcQeGZf6eQquPM9UZ1G+QPdpB1kY
5ACrHf3RYAj0bUAc7E58Q5trV2lVHqu0hDRs0tZEF7DwXE9lFiu99ySK5lwQW8W71sMzPJf9tAa0
jqrR7Syerz3sPtf4a98seJdzA9j4NU7ENnyi6TCLa5ZOkdnXqGP6Pap12LP0W6af2CbUI4u5HaFy
LWo0kZr1OyFr85UDb/DII1Fv2DuUiCgrJ/QT8E5G+0HI8H7YqGd5GFlf/ypNZduCIIeCLy9dOAgd
AzwXYFfZv6gYKeawVeNlHSmkEV0sO/WEaVhrnzakv2pvh0Q9JzRz2W5TEDvHp0d+UUg89d84X8QZ
OD9/oDwKv8qBhA09z7m8gFmjRQ6jqiwtcDoqVdQEMo8FBeXrmYkZ12ie3hQfRZxCgqcO0QxH3SUV
IQ8iy2Qx9qJtoKJQse5cC7x++6ZhHYw6aGuQQTbpq6Zdzx+jMMgfRBinCw4NQNR4UHv/StpE4BRj
AkD2AMQgTRHYVb+v5Tr8hRyv/wx9zPKn7wJL81hGCp6/c4LUWI9uAhdrQZVZrFM2jbgsPfli/Dw+
ISjE30Kn558BY7mXWYK6nxNicSajeRse5znjl1kr/Z3XQ/o3Ujbx2ZFGoCZTboqu66z9Lxhy8Qgg
+2Stdgp50tO09XorkoVl11j1FMF86Ok7Cx/yNic4/zrfplpdKTIQXXSVo/2hXPrNHVSfTP7MY99c
uvitBSLwx7Icv8INyDsbNDXqTtcFAw9RfIadQVLvVDqC5kNB8UuLcYZY69OQEguxQLhy2u2lXwQi
m0wQ/162bSyjLwuyuksalmFvRw0RhI0s6LjKbLDZHgCP4T1tK/jJkGSRaV6yUmWvG2atJ3Q8UJsh
KJISjSFZ+4duIKQrhFsj8GI6xAvtO04/a9Vmzxtd/AcfG1TgmxjKUCRCo/cxdCW8ZfEcLH33voY7
8/dhqMbTQmSf7KO1ce8Y/Br+inwjjj7IwVzHjiH9gy2w7U/rbMwnOO2yaUdQz77OnVI/q83W9gSI
3TYWYUFr78AbiCaAjlg3X2uQkZ5BfXZPrQBndl+mXoc9ehZ8KhxqEHVR6MqPJ/xEdqGAGLkjEzGv
dgkPHvtETKeKRZLQ7jkHw6fQRGjUHMB8DLshJOw1m1dsKH637nKh3fZMGjCHco/HojwsbMGT5RMv
3XVW1fzNpH0f8m6tMc/gXSKPJAkDGijriiQ86WdwgCZjZ4HmrNI7Den6bW/YovzFbDVuqgVUg56x
borvU7gVnU2GCd/shpicKZbuWzTOaL3XSEweMwZe4KEkbb+ehbU+ObssEV/C6Cf7IriBV8VoN4cL
gZeNd2c0D7TdB4EG2WmLlokXydjIa6mXFbzOTuAZcnya4mfkXuuAKmEadCGnhRiUcNU070BPeHt/
aemz7KQGZT8nhuj2NRtiHb2KNaZrgQTdL8cIRnbDwa4ifhknV32zw4ZCOjUr2pkQVLOYrcRJ/L3W
AhkIk2mv9vHQggJFQFAYHxPg4wfUtBNZdqYz4rmtounvMIyGnVLrsz0qPDRWQKxt6xwbVn9Lp4rt
xDZWsAKX66R3jiMzCCjM/EFmsz4GiB2I3Jo0+r5NQjyiIyH5cWXden5T+K2+szaQd1NQDWqhUDYP
LYGv8YvQjJzRgnzR9cyeY6j2XmKU3S73q4eyQaClQLPRNZodXb8AsurMqL62Wb1WOYnZdIbreZUU
1CzquNFZo2TemnRPuj4gwffzQ5tUCar0eXHdLl1SRY6RiNvPXdvTbIesN3gwx/zYHuEzZvEkjyjM
8tZSufdoVGZ54+NKvJsS3T7Ch7Ea8h6ZZQOLs2Z4px3klhBd5ubo43r7odmIqXCtszl5aukUhn2W
QWzjknYI/ejySmQXqXH9m2JfhGSN0A5yX/mQmkTvFr75aQ8bjqw6WU4kL9AdZc0BYojNvHOEm6yY
FWR0eD9zzDxWDl4Gh4P4lMdkRkRlicueUhktRZRI831h1k6oMQyZDhUJXkA+d0HOQ1Z14NRlFZzU
GEOnuW0VyZX2zXDeXLt2O+dXLfO6nnyzazpA2PZvlgdn6CjzZ/St011VM/UkywTnhBrxiQ8U/SqJ
MjeH8FTZfFLR0Ke5XbIaqV6VxaFYfFLZXYpx49tXAQgkn7NRdfkcs+EIxsxG8qZn9X5J0+ZrOeoB
VvIjin7dN5izTFl4Nwa//pWSMYWuTYMBQjEHpNz70RhEAqDLJXnRauEf6m2zUMAsW/sustOaPHWy
XlYU6zNktjxGE/AtL6MF3VFAlNujhx49K3DxhMv7tjRRjlHa+s6rbh136OnjHaAj+n/5AIfj4UxU
Lb6pTFv3a2PtXOUoL9EtIK3HIjkIil/LwCpaOJc44HFLHW0vHVelPQYfTR0y5CF7AFZ/eClHSJfu
uTNS7gxAa8NuEZnd/o+j82qOlFfC8C+iiiTCLWGC7XH+vOGG8iaRhUgCfv15fO62yptmQOruN3U6
Flq+bvgq13Qn4egdZm38OzjhHuX0UvVFtE59ps5TmaTu7jpwMSzGTI1fzMJaPlWGd4qo2L0V96U2
5XS3V+y0g1ADZ7gsMu62vK339lMDdudSsczK+MH6w+uc/c/OYHMHAM9b5+3bO9mJuN9arLLRqSm0
/7Qw2lw5WpXJds/XbdqP2IWZbtrQIzjQs6Z3R/lzcA461Q7XL4n8nkIOmMfeRxdwD4HVxz/37XBg
40a6by6Msfs7DOP+ezxKV56MvTrvtYQdk5V2rigXgvvFOAVJzIOYzttRVHTokDF/52DkLZDR5iCf
8YYQYjjQzL0FkdYiAPhbcWq+R8Y8uYXws074zXqhQVBJ7e4lPYWe/8Rqm9YbsdS9m/eBPO4bP3Cv
kfbGh9l04lzaESntwHKlAPMNGYjIPt+uigcNQKocRtBwosDRzVVT0m3+COwAXJq2FUaJM/J690/J
th0rWS3IGbxa678V923FVb82iZJV8bG3egt5vaZQZdIaVy4eo+ebsLbqX+fHNMECG5xIIDNhWUJZ
mdsw91pd1Bw1b5tVQnJi2f5vo7RRjKejAsDcfIhgHfV3RRc7r7vlqT99adn5Orgqd2y4spo7hovO
ozP0ojLMia+Rd8ew9Cfj8c879lyepkqB+cWYnZYOkifpw6g8AQuzRNWEa6UzvIz6tWliJjF5sAGy
He3iNlSKlndttvlzrRudFaMQVBWr7ZIhco9TUZGvC2clC7bNx+7FhP36EW7L0qYzK0QSHCfhzXTh
cPF29iPD7VTBExMYfDekWdq3YgQEKKT3Y2qr9TR3Ur6gHIiyOQhNtg3CfFusac9cKOdXHVrtUyfI
ZgfmVJcyLKwPTjtyUTtC0w4a5pyXYrRzMwEgUAvlufXwdKH7KBhLIhm6addVnMvu6GnhdvwegSk/
HUcTfiAixehWLY9jh94zKuh7Uwdq6+JOYAD2KKvb4vVuAiS6MXLORBVvoz8mbK+tMhbLeNne6dcV
VUjmehiZxRaKS6eK7eKzNYxbZN8fGDb208aJeF6FVV2QJIlr26roNFvdcSbzq32YWxHnrBv53WMk
T/mjWKKHsWA3jWrIpN5VtWcq3uLnphb2h6mUm0FM2k+Auu3jUHXOb152Lzv8UqWetxZFtikblkO6
MlFeaSdFfxR50az1pyfBDL3OlmwDc8oslMfELW5Zn8jNCgDN6pO9rt05MEV0WiP0WLwX/p8Q4/9S
5ocHPJjVbBN4KcNqPoFIQ4sW25Z5Y7icw3kPraQq1l8E3QLN1Mtx1cr/Q8P9V0sTvBKSQZI8oT6P
Ww1nZcDp321ph2doXzerrC2+RvFoPU5GfwaDGvJGl7ArsohP/gS1xwhSUy3r0H8HWZjOgFbNnc0y
lROiQ00h3+u/rj+rCzhk8NKO8/sUttVHawd+my70ADiUpoJw1Ka5n6s5enXaKsyOETziZAVxlzTl
GLuJUnuX7HNoZ0Xv/MbVPfF9riI74rFDv1LuQZj3ZGaMKUqWPomNWE1aop4oKfZYFzLdIGvS2yyf
WTD0w63J8PwsTe9t5HSHdh/4uQyVlS7lwb6gs5kXCmETWPAxz3qvbfnQLZPrWac9wFoFKjXP8hAc
gE6s39Yj3voLbdu+vQGl1gqyah/9+L9yWv3fotlV+WSXW6hzxdrp8R+bxI+5STbTiCErp1K7tyM+
ovkzqrSt7vi6CYsRLkoCaO5xKJ9c3QTewzF2TebLtXO/7Z5z6DuX/cvQjd5sSv0aYykbKXurQ5W0
W+2Y/3COl/pvZJlA70nPRpsROS8/oNsgbtokM+qcMl38WoLp7k78c5lbemg/jOQj9Gfj5OPaF//P
AqhzN5zn99IsVZeYKRqtvFh1vaeAuiGtpT8jHacizh1/rxiUW37uuvHhvAo2PbaPlSz0BwPlQI/U
ct10adUe+4e9ke3xEleRKU/ESjp2Grd6uAGquMgZmqIZ/q2o9/r3oRZ7/+q49TamcUXh3zIyY0aW
BXNY6wc1DbpLY4d8a+ZOaCw/oSz3/VM/zwfftDxAa5NmB7BOW+OMUA0e27f6uzj2fJZcskFAfp8t
tUdPdFt29bEbcQzJsbCI5aPqNS+T60I9Obm3G/cHxGvkPDeALPJfSfjuvyVEiU3AK0L1KluFHTHN
KhCGKwucHC8FaTqsZ1qfWeZTVFrvseEtIX3eb0ptI0yoQozxUgvBlgFrqfpTNM8VuPEs1s3v0qiM
lu1tLiFnsmpC9cTeXjb+7Ghp1bx10L52YS//HDOg4Mvh8xSLibe2lEsyBQXSB+r+POZx4VjL90ZY
vfkbAylFLrG148ZKA3chSX1LNWUdTJnyVEH+Tdsgv3m1BSNOOpcXWdduKKeoy+oBudld6yI5aiDj
47m4xbvonAt6n3G/TqM1dSoLpy5qH6dt3OJzWNbRoK8mdCRtkYyC46e/Lp1MjY35HRHaAtOUdR0Z
9P+VQFvey7bY+6CzbQqXoCCqij0VpJY7h3i0KvpcSGsXhYbt8w2tiSgQDAyJZcntYXK80OvumUmZ
dpPeJar0j9iFENPJW4PqQP5TKiCLe2I1pBpPW7WCgS22DNqbhg9rf0Ng9ce3iQtL/Kud2YaYDKrW
VPbFxgbqd/QKIVo5uK2Gz57NbldFTn44Qd8zO5WzNZMffjgWaMO542HK9sp9wgB36XvlHt9tuYZD
5k1zVDWvkAW7UY+R7YadnZH9pY9fgSOD7bMNl7KB4d6D9tcGIrDoU+V5sjwNUbXpIZ1cceibPCCw
k5Eh2M424IHufHwl17wOh0drit5p1il8qGQyIszZxhRa409IyC12/4H3N2HO6WujNYvmfbyhSm/7
myMYzdSJWhpGbVIsgvlk97gn+Ka7dvjFYa79mz27lU608Yx/cuq55PQ32ivT1Zki0r/m+J8s7epz
pf/ZZniuUkRT2njIC+R58OXRvhbBRLk+7G585jIJ6ivkVifemqhaiidjt+t8swbUqXfERM0np5jG
LkOzLnJWcgh6k1VHf8q4buJk82rNEZW0FbSMerY+Ou5slfP52yWvkEa3pNdEXu4E9rE8Fj6AzqeQ
RzD8RPHl/tHedkRACxCowNom8h8EJDUzB9SGdy6CEcGVo+L2NRqq2OqSLWCXcra2tjsS5uO330tE
NstTzHixpxCjob7hBo+q0+5xfvMhhgROvGU7BjfV7CwRH0bNxstjx96mhPnheNqVModKVgweR1rX
4K/PFqoXcYJiXrukJqRjpyHZ9L129bKlRdEW5YXE1hJWstytJuHw4OZU7vaqpWX8b7YJ7O3T7iPX
yfaFgRxwdN0/NtdZR5pjQpN/rE6szrNBsebJILzG3gzsJ9CWpm7TClaauzZHCSCj5qBXIQh27AYi
jaljR6YUKoBEHGU4X3peAPe9aAQo0dBaLV71un2e/EgHTxPdLk1LOS8bbGHd3TVNFR5XNiyOV+Tr
wW8Rb3aZI9iwv2MlW98kT5bgX6N3EtO7ADVoaI+vIxqB8E8ANv+rKDgtF3bimD4jhQhkMLRpBa8h
7Lt/hyhhffErfwfk7/qoSBZhr4+msermvm5KRbfhdcunP8Te9mhv8fATLm/70xVh16TxUJR+ohbf
h9WT+EQs1KupiYs1Suu1LjsKhwgvwIz8cqEThmriYcmkOqz2NrRRkPeyW88iCrc605UBhrC/DrJy
Y9iQfRh/lobYmHSCTqdWrIMMgULd5sOdVvW3hSj8w/4BdbwdrIz7uVvYDl7qttHF/Tg2Fgn/u7XG
pwKGfMwRTh5DFvdTR2NivLJ/ZI2S4bWtAFFOeL5q6zVA34HZ62jGX1ByXzrjL7h+SrZNLSD6WzlA
2TXSHguYGFl7qakWFHBi92KVRE7kNRRUYRdPALh4vRL0rs30z5lZjpeXSFlotux4iZusF3vnnK1h
tNzvtiqU/uBUhebL/wDAZbTdtE8xMPaY8OC68O8UD82vylHa4R06lvJECvYQ3KMho1RXE76vIG50
mB6W414QKNVko5QAC/Okhpc1cDXg5ohUoXqWrvLlK0BV8AoE28g/wcRMYS/1+l2RnPyCxXTrUyfg
fsAytUzc/dbSWq+Su+vFLzYZpmG4iigPtrJBdhpqy6/uTTt47bfGH3quS1la4sIO0C28xBGQ0SkM
gEdOKLzYpE74AxKVbo/w7gip0fiEbW3vb5qfbmNiduVzL4V+H+1TXq0jYVeelNp97zbA3e3cut3h
ZQ3GvWc5KzvOfVRJvFdHZ7q03OMdeJYFPghXEtayhOqp3Juy+NmKthYPAEJrEaXBUER+Aoh06NzT
QShukaQ1fuoaM147VXk+JPSouZeWOp7u5mg378N06DKxhDuVSaw7WAcFxXnu9kVew46b/rLuy2QS
YNOgguDgHrof9ulw75GP2s2boiohau/9nY8nB4DK7+JYlJ+bmMyT3FvNOmbmqPgUQUX+eLAU/Vu8
mfDdZmneN1fzJqezY2zr384KLX4t+uKvO3vjz8heQ3XaYLBWAoOGTebtAXScWrRlwW+Xu88qk4W9
5NZrZAJx5GtXTvrDx9lvnVqSxYo/PW1G+O0YxPoySre9t2h1Xqch0mhQyJS5dG0hdjiGhd3mtuXX
E8BxuJOzkSxtr8tnX/et/bQ66FAf2mK2HoYORQuVs98fB4u2CnV23TSPei7hVFB+YrjqyrbNRWgR
pBG28yFgyx3pvffo5q7KmQP53HdjmRqmhGRgmF4TI4L4MvboO9fe0t89u53ipJVu+TQ4BN89C27F
MjvqWf1gMpEIALRP16UAcfpb07Vjm/fK4DCa66YuUzvyNy6x3o0JZfM2lzsqKo8fwe6oFNnyxLo/
MlCe22my5Uu31qN6i0JV1texbPVX789RSY7dA17aV0+8bsFcob12EfidS7r/bk5CVsyhfQGrfGMi
iVWuR3d99N1e3ORQ6GtMv4DQIrZc7xVFy+ZnDFvT9HG0LvLK0ARd+14Nhd3nldxQ7DhwMCCCppjk
o+3F9lPj2L2AYWim5iRN0UWXflhF9YCIrwYgXvVc/INSqOcfOm4H9V54B6wQjdTMEzi66VYAyPon
NPBzBPS4LvxwmpU+E2+F7l+WcEyXWM2rubYoe1/rxW3c0+AORZtBDe/y2TkKqO7SQoz52EGGEe/W
Oczmiadc27we1sJrPzRynnFJUPnEDYKbD9FXLkLFmlOFU15MQdIXx6xvHgtruovfHOUBwTKj5QQj
P86TsrpTi8bnqg1XRVLjt1hTGtX5cbKm5W6MCMTrlZIvcTipu3l1A53EVoAayNpRT41wLSIX5ejd
JPxXqhbLN/d6LDzvOx3FHqSh5Svv6h/i+FcPnKJ3c7TVrd1c/XPCciJZrWVWmTKum/02z3GAvoLS
MacQsSj/2PXt1PcL7JDJO21NV0PGMP9NrcJnUXwF0VuLtzzuLEv9NcbBcGYXo40/afY2+4KEX4yn
2Bwh2b4HTXLaf6E8d2CZ7FKzi/I4+84k179RLESY+qtx+nSp5v6KDGF81cryS/rN3d/jTChKV4oM
zJTP63KgQuAkzoxqof0P6USXdrNym5x/XPvQDTrw7j1tDfF16vTYZtjBZJAWDTP4b97q5ac89jlH
54UdwQ8KNeaD0zHb+23nridXTgMNobU9Cb1Gp1rW7MFbl4VAztnhssqUtuezPib1hw6ryVfRmAfh
O90Jx+SSbbR3D4sE11R4Dn6aWNW8kENDDOExqMyf5u7ZqVmKfW7ZovYENdJdSmfrnrRVeTl3mQvn
uO3raaQXSur4iC9iqPdnvuV5yWkJ2wE1SWDPKRMu6lJvkKdFwhe8DBSbkQdICNWbvZXrvR8PS4ak
gij1TS6IVf0xRtGtmnAEFjwM9WKafDgRNd58ccgfYvA39796dGbHPxtcRO73cawrVv7Upn1wJ1u8
uWUQfStQvrG5WnC4ksiCJA4xr07J2NXuX9ZxOkdix6u5lUKZS+s1iGC6A4K2H79gA3aX3LO+JJJ8
96P321NNoE6Qq3gHoLfbLl17FsNc5YF+onNcOVzsQsQeLYFLXqQt/QeeGG3ANhYIqxpHs1XA9h+L
qAIiDQbfmk8Cd87TVu7zjb/kO7Itgk0IIjje8B5iam2isXHSolzsyyFQG+WybSyVjujlDjIRqRXR
McmrNNaWDIxfF+Tj05tqRq8AUwrW/TWMeoCGg1xclTRjaO2PCGbRhdP0Wf8Fqwcdbsb1q9Yf6uy4
IprPEF37lveURPuvbS8uO5JQOjUpwAQaQ+N57ZHNzLn7E7gwYjUuFi2G3DqczrDrwaFWHBh71Jns
Od/KNOxo+Qq5VE0PixUzWCSQe5rGsrZjK74r6rIYEfu0TEcxiiNxH84LDOlOgb5wDSLMmvuhYMA0
an1mnvc/42EKsBz5a7klreXLjwBx250dWvpZkKXp5/4xKueRdnMpMkchkf9mV40FLGhbUR6ajW6Z
lza6aN4J+jYa7DIVjI/QYs6mjwxT17InXRio8fnoTVkA5m2OBvmeZIGiA23tG53KuvBnK4klo1X9
OyHhoXVnBia+fIod/Z/vqy3jQpHvbG+itSXWtqL9ro44SHUPJVUm6LS5CIATucVtSIBHsmlpumDl
15xn7HzaDCZ5ufhCnCiVaBUksiE4r4ZOOhlNg/LE7ChsbysNa5BSTdkFzyoYXZ8cRCD7s7PoyYE0
Yfnc6eseZusctKQdJaJFxZDiJXHKXB51EDybDW94MgTDFjzFnQiPJ4R8pbmii/jaG2Rzqm41R7W7
W0Mx+ZddDhWzn70Z/xyrwin/ulgOSOtllyPNEISrSeymiH7EKvKD58hRk8+htkoXp5FqZRaU9rak
y1Y0QTpzKfTpOMzYTBKN9k2/7DO1l6tftoiwUrKS7T4lv6yAjFiKGTVnunuIbR/iRY8CES1gtvUf
v3f1rxu242SxveihG5Uqbs7otUVu+k1+eEtffmIPA+72S2HCbBx3AXwb+360fMDG+v19Z0JIH2BK
ZJvIWTW6bE9Pp8Fmgk5WLFMuuCoagKxBHQ9YNE3/uZh2hlM3hZV97qNw/SvLgfjC4JiGy+wxLyQS
J8UpRPUpYWeW5VGreelOx7pH42t/LI2F6KWSrGliv/dY5mvcN78tSPzpsS9lNOW+H+/nILTMnhjV
llZSf7kM6Jc7edqLqsI8glk5DbYg+oPOzH/VxVA9lCqEAY1Kl8k2MhVik+OY99NIK7GluGTs4R3e
lq/ekqENCs+yhTqRLSs/L4sauuLRsw77y+059x6Cchu12M0nHrj/ocxUPfV9H+7JsgfiXQzG8pjR
7ah+cAWuyZuZICf+yibE53X0Zfg2fsm4IOjgkO98EO3u5NbigI6ytuPGi+TQSTfmuEyTKJ7bA2nl
W8fA/uxTdNEQ4KvLCjFtx4NbV014iqC5f9JskWjr9tyiVYLO+fhmzyIe8QKOKK+j3VuB+pfKTxr3
ELw4Sv+YYt1nI8zPXzYF77QqpMlerNWU30oz9e+cZohLUbiXBZb3t67E8bZtInhw++n4tVd1eyIT
qX4I7TBgnxWaBtgHBIbVWP8m6GLo09YVO6ZrsT1YCPOmdBn1Busnx+8dhgZG02EJHzucoVQIaqdj
9R3OxAaIPHTn4UdcBRZ0Wnt8IGLcng7Yx2trhXgHuyKu8ppFMvfWpqpHp12ZjI/CAv0KNdE4jGJu
iMJcLiftuOsZ6cj8E12Z9WTKCoYdJeY9xlId5xja+j9Io+wUxwxo/WSs96g046vah+2TnRjbg4NZ
5XkLt7uGF+lMr6Tf7FVTu+xwXM6Iz+VdtI7jVVku6mqrocck/svOHbH+BpfAjTOV9QOqMFxg7uaw
Oi0WPxAOD6T4bPFXYewQ5RTFrK6HFPbFNf1+C7mFEZx06puSiGotnsjvcq3Uv75lf7Czzdb7hmro
lTwD89Cs23L1EYE8eF49/ml2z7oC9pkrfxWTDW11eYuCJn6Q65eibyocdnEfDjbPkb64XYcx4yaL
AB6dXkKG2XsOZwoLiSBbAI9taG7iGm4SFz0uGLkEwyuZTNuKBCyydMLo2b24LgJHYaw+d+fKfO/W
DsgVcKuMs51Qx8tUbjNjMRtj0rFm6Fs9v8qGsHMpqTai02SjX+G6BOFOZRsjj5iHcUEDGGp5myyN
FGEsVJvajfM5NaF1ZT1UcVdEW/hjs3wPUC4SNziQ+ddeWwuiDbv+ME4I67IY9wGCxVyt9VjuMcL0
WRGPUS6JR74bFqvKrFpuH9CixKBH9pbMdL5f7kPn7DG8kgS+nTBIfYboay/zEa8XhlnvM9LDfD8d
Qr0AGoK+ehO9Nsl1qTWEawvdYvtceZV1RhvbYE2w49OGCZM47eL4fTg4zWrM4N+CuR9/SRw0L1Dj
GJ4NROVgteuZFakzFZLXCPXxuGQAWO6U7n14fPD+IlrRKvqvgN9qMne15b+96a0cIoCZFc760eHM
Qd4uhT3Tldr9bdob4aTC8503aQm9Qc3b3d0um4FBut7cG1OYfTdAeFJsWIaAiBnWhpVHzoSuoBIf
5T7OaaMXWSUs+MQiHRk6CPeYssZdEAGBquxvs7UM0clv9vZbFPigsEBwOfMQWrlwnepnNGGgOgAF
1nUf4u6iPDhAluRiHOKO7hM6/ybDc7f8Dvqg+o4/Y4L0CA1BY35zG2TZvcbTHqiXzsdFUJZD933q
Dc7meCetJSlnP2LAwReNo65FUeTOzePQeEi4EJadW1HXd0tXAHsX3rzBAW77XTX49j0O7fFswb10
Ob1v877RFKL/w+WGGcNqYRhZAyrcwfvWqeZnHwUa3/G8UAiXoGYnDyEpEJOB56aOQVx9qfcRkS5Z
pjDQuLYzuoo1C8AUkA8t3dmvd/HpIsp7nPCSZG7UU2l5rAFVxDAClXATKV1xk/KWbR82IrMlgRrD
fxewk+8q7A0xuZ6Y0Eurr04GNQS+dviG8A4/pPeiTDC+yOPYL9rpmhV2uVxQNWnnX1Mf3R0WdRs9
f2ehO4x9BjBEWTr+SzQzwob9y/qXOl4137v+0txIwJnDe8jdWmDNZzS8IFHfUTehLaoTmp2+SAym
tAutYHTT5VjkgMHIScbBSztW9PzC1waRjBJszu1Jz/8VeDCdb0QZxC+bsyPUkLpa2joJPIMHEDPK
cgq72bl2I1IdLJ/LaV8lnq9Sd8WSrvYc3ulWksqnYtVvdw7ZBLRms9Of52lzyKa3h+NZBDTtTTys
axYG7fGtCMoi7UpS0c8NcTw/pQqmvzQV4rIzUp0O0do59hn17h6R8354q/N3ULhXxBIV1KUDys94
rfxZjqtbIu9x/Yey6+ecLHZkxuA5okk8nHsAcIYw9riynDsUFwYccrZ+zjFmPADmsPlPm86/dnNl
fQIx+P1lxwF9j7mMiPamq67G1uNNSKtH5Bkr/dBYK+8GG/wey53PFgt6W04UkBQZ8SUepsnECejX
9s8PqinHcSD4P9ni3bD3pkqgvOHlUO++kQFW3GzEK4/SG/ozcNuAH0nvpxn4wE8suQ5lTvyeeluV
ZlirW6CYsvbU41716ldfWf2zFQfWRYT6eNeov/B/AkYd6RwvQ43XpQapDIL45C5N+3Icxjs55hCA
Dyr+G+BPIsDgsL/E2E1zmUkxyhd4p2dvjKqHptjNx5ck5tGF2f8vDP31e1vSfeCnOv6MzoRYfF6Z
HRIG2PYOCG1PvXGZ7iz0/y9fJkNsLxYvRapje71tU4eZZnaP36Xtea8hUusrIePdc+0eyy9v9IyH
eSNoFLc9VANKX1BWYtYaSACGugkLhMNF6IdLcfK3Yn1EyUfIIbFqfZ36Uw2YjTgiQBklI/VftOKZ
zak0+5Ocl7rPJ7b5vgU2ZaLB3/prW3ykRVsMEf1o48WqP6vCgWdydlTiMdjJPxulYe6PS3v8rYgi
O02zv0RP0eqgK5qtdnkYJb6LO/YW2h/TBEyVl8LWSADnIayvpURjogCF5dxkxVSjwalqovHOOK+j
7o2oldjJp71UN5TC1n/uAAh9intflycVwmCnDXpHecJMJP4MZRGo865xyiRlRP0mDMnt7I/GCQLn
PLIZ1U33lodAoMa6HmOA6q/Hlb0tVnE37esW63SgDJBbtwun2FMGPqMfUNntLOuNR+xUwEn1KvD8
lMvODIpJ+uQvlleDByCz2U7jPIurFe7a/dlByKdzWzjrK0UwnN+NiWR5PZRr/Bei1Y4tabTFyWWY
8+7D/f/y8qnYn5B+Re1DV1gtaW400vX0KCZdbzM4nHOcSOpAEr6NlR9l1qBXS508EegMEbrLCrsx
tIeB30rO+2Jnexna5gfi/C+6kEnXwnI0qIhYE0JiHlry97yPHj4pfoebbRQ3Y9vs34YSBLa6DcHk
oWnotXFyuyNKcD9Px868Cy3biBtpKa5JQXc02kgyx9X6us0NY1ATIH7pCtsftrQW/jTeoNGiCLdJ
J0aJjixEfZcI2Y/H/bDEXv96jCjvnuzARvydYjc8xmcvYm5H5SxE/G73NlHR2+ov2wNo2/4pVIwY
JMEns5xUCc8ZJ2OBnI2GOhTBylJJzCuEFpCij5hCvRQIcLANsan3Z7BF+DMACDcvhT+rXjt6lO/w
hPqORzi9xaIpgBEsH7NGKPxfGr77p8S0crdoH5W+Y4hwUH0HqhTDmP3iuACMjyTVMG2OT6UzV6kS
KAxFNCJBMXOAmwID34/em3vmxLi97eUQvVMV4rM/zBSmqqH2utF0PtCtMiOAgWdMzP6PoLW9AV8D
8WoJSgYnrccvVQywY5e2EYNWVoGZsDlJ9aegRco+TXUrwE2L1s9QILnPTSvF/Tyu6g5lm3pFSv/L
GeIK2149/aBtrE+TG9T5Ljkasd85b3Y0zM9EpLfv27IWLxPBASJFRWzfgjHEf29P01q8NV/weRpY
q1wzfVhUGnhLdXKWncCDQ8vmux8X2nyYogqHc1yDE5BUwm1PJNsoKXu+46+oNH3SHyKDvjmjaqys
8lJbX55LwU1MR16NwymoNwrrWqBXJMEgAmb/PzLaGdc4F1j46IXnUbf5sUVO/KjqyCOYY0bWnzVt
VKo/JWEfxakiuSV4RDPU7Sm78cbuFvZbVZ/c8tD6LCCuuRm20Lq1uFfQZmFd/RksB15frarPyUUG
lyO98J7tQm/0lwHJ8ZA3lhf/IGYJVtpFYDOcdLNwlLeYlJ5rUITHfIW7A3cwYz99GoT21RVrVWth
cNtYhejgp42Ju6nRKoZI6tq7PhjM5/+YO7PlupFr2/6Ko95RB8gEkMCNYz/snput2EgUXxCUSKHv
Ej2+/g7QPsfitl26xadbUREVKoq7AZDdWnOOWQ+qR26BVMKmHlF75kpqE9cbtmOdHvq8YFpAYtGI
m5kUvu7G9cKk3WtHTOpeoXa7EO1UxdtpAgRyoHjU07xvurRdI21p823ohGLeZpOI81tBVYFDNwIn
DBSIOsrHNJ+n/qIusJpv+ijp2Ec7pWWtckSAHHLYC1QXBNizZVImTbFtShVhPQ752N8UpuJTpkll
FJsqKGdnVymnr5DRpM28wkAmONwknftDZjlLCkuM+tyJqjm0Y5w+eVRrnKVM1zNru/6ZydriBCt0
v26HATV1gkvVY634Wps+7h1zpHFx2zimSC40ac/maurwCJEKEffNzRTR4Y/z2LprbAxsG1zM077F
QqURqBZetRIBmhaKW/jOtuVINsNajGEhkBBT8dhRpCFUwuTGIjIJTVrBqMfG5BoXSvXkNhVAx76y
O7ZCMA7H1QDggc5ZqJlpmp74KDYD/XxfzEn4lKTNwPSoCuqMKIBcKDhWXOE8x9kzXkRJph6nIbKd
dUqiUnzWEU+zTcRYGBd2labNvl0IJHsUllm1AuQYjnuL0qfxChi9T9ZNHOpFn+Mn4feMwTaQiNeL
CfW5BZj12XD8Cu0qOJ4ivZ38IGcodW0KbqAL7Mh+6eOkzn+0uaLDT2E/zc4mwAVsUYIROE6ks6jf
+EIXiO88T+PomKMsDs+niGyJJ5zLSrE6qMKpbv3CjOxobXN86o+ZPQxqj5O3azAwlY2zl/Gg9AHc
QHFLJ8W/1ZXV37dDNYqt5qbkG9bjMb802rwbzqmZJJ8K4mS/zL07ZWvXQxK1k24+BLsMUM2hrOzq
PC5S6q8c+2m4gKCwjiPP3TpKa+9z3GocJzYb1u+xCKbgKEt2F18TgEAuzgiwo+j0pul5om5bk1A2
NM+IvUGo9R1bzHNH+4HaU3B2gm2NVPUyTK34ecSMdCeNyf7SsvehQY7chUnJiWL72AFVmFa66kwQ
SOx0vTu6B0N9lwTlGjEI5aacdbTy/PMAtsDWSzrcbR62jHELYw01P/KS9rakfLsT7WxeTUAJLmkk
OihBjLCF5wjRCO4ZpZYHBAwJAtU0DHaLqAr9V4J0h/OZE6/zzunOksByutUwCGRGZlY8hdlSvJx7
b3imDJ3cRd2YvY4jPc81IwzFXMsmaMMElh8o3QQ7YrdJ3qC5V33uwJHtexW553kAQML2hXHlhyw7
XUXteR9aw4C01qATl/PKV37rKbHP5ra5auBSYdFsAnUxuqhmEl80yTYK2F2uUzNN7/3OsB4LP5dQ
fkVnnXGSTTish8m4HWRYmhvq9A79JyT9LBGzkaDaocC2twPpbHzPop9eTaoEwYEJZTVXuYUZKm+N
gPasjinjJfg70gY4ga6VSddsns4cjIdAcGp73gccPVZwh/vnWlUDVvu09Yezzp/UTrP93Dk6Ka7R
QwHiQeaSHcuEpDk6fMNVlqfLTiGIrooyCRDUtPJB5YaVHpMsx9vd0aO48tra38vENzba8T9Npm0d
bRg8tOeC1D9yFq5eWjomB5WMjXtT1IHfXNKsfAg5vmwTJcpNPY2wpXwjYmaiYcawrudPfArnchIc
CCjcN0BlhxZUGMIFUCz5Ed+qzf60cM4aDnrtdQZkBtManOAQNIGHDjiIo/zVgNZ8Xo51esRwNqxn
N8Ddlzbhd6Sj7aMXFxrdHyZ9cAINSBHX4/I6APlWVk9RmlaDxtNKGmF6wfPe7jNoHtss6xrOC/hF
l5PB0sAZOo3d00XlvAls6fAJSP3Y4t34AqXCWbuyeslFZV21BWA9ZhiMxlGf7wt/du672Gy+56On
6Wi0/pmOU3lXom2Bb8yhMmQoWGhsPIWMw7OqvTQoilGYoS9PZljNVgO3o7uCajCdy2Yc2HOwc1sx
xiybcqFttwgqCx1QFMwpLlVlSvHVnaNLtKTeMe/rkT+DSJzXeDmLz2NtVdsAfstFVNnec5UOzbcS
TNHF5C5MGndCBUUj+YCdz0LwRXvk2LigQZSwwyt7yNxbVtZ+k1tUVkFhOHecUowLNxu6i9qKsnZj
c/eLIwJA6+ja5N8y+EGKlNhTFxlA538u0Ndb65E1Ob6ws6x6rrW2DlXkcVkdNAXb0G6TQw4g9jwN
umGxcrfDoSfm9ox+cLcJwlZ8Y3sw3ZuBoNXtjXWpKVWF9Rbbq7sbBkKI3CTxD4IwRfxQQcaWC3z3
18ap0ezX2IdWDkriPVVThiNBT9W0tTmshgevTOt7T1vDZ9IoQiRrhQEBr0ItMAoeTGQK3ECkMtWq
b3q2Pw1m4Zmt4C2kROfCs950EoOo2XMZTKq0a0W1yluzuGIr16I7cygEBDNK8izS9WHKmuLSifxg
29pBez4mNNZR9wZHuzbMB039UNPoMrAulAsLbtXU5ktVc7wbMrwglmtFtyzq6bXrRvUmFG712Uy7
7IBEwb2kkdrsJjEyB1TUefdJ3fobamnpkYmNdo0bxcVXidSm37b57EKtZNcRoK5b2kGMVdrPX01r
cr4MTWfsjNFOLjk1YZa2umyrJPLLsPR6YG1Qkl5SLN/f5mW+nZRIrzmrWdPGi/Px0upKvJjd3CZb
QBEW3peScxokLZidA1kLMcRU+ywTIKimnU9EQgJkIYaN/i1JSlFdJCxqEW6kwakbsmqQ2GcroGHs
mFfaUE5wZUZs2qieE07X3SKyjO2ETXGVU/dMIOFAYZSR7+VoPaGFoX1CEZTfuJzTHTguQdQyseZu
NTdXlL05X3B0afP0mnUYd/OqdDM0lpe018nm3s0gRsLXKQc4vfNm1G63BhKz8vWPman/CSd7AsJu
wwERjgqtI7u5Kx9JZY2f/WMvfcLGheOQq2GqxJGL87VuxmOhzbMPvbQ8geDGjW2pLCusIxZJLGH7
Jms/mMojF9LvT/Rrw0KdkrKNPo7txNFtdleNOVQfYzXLkziU0AiofehUHMOmu+a484Wl7xfA6/9w
I+UJOn0KmMSQ5YkjmDvM2uGdkSL4/tjlPnlI3MFEKyKwSZR58M1upyfFo/7B116+z0/Xmy4DOhep
uiMUm4y52jqLjQ9mT8hT2LjElimoeh8jNPUbGQsJgsbTH7yZJ4Rx5PNe4pigENhSYnJKd4ifPkb1
lyehonldAWaIneoIFXhVPspk+sXVXu7Yv6Giy5MxqVlAI85k1dFFe2GsM3RwyGcQ4cQAZD+YsyJO
RqetHIwXpeZNrPSHrPJrvMCbDz2J4mR0jhQHWOOL6pj53lOqyxsqGT8+9tKnY7OWbZqrdDqyoF6b
9haP68fSfsTJ0BzrTtNQiqejCYjeG2+cKf0YWF6cDEygczFO6XA6hiQKb2xrSVfhcPGxB/wts+Sn
oakqy6xFY4wMe09eo5aoz1Bcdh+8lSeDM2rQFjdeNxzdoT9vrHBvlsmHcgrFGx38pw/OnZxr+PT9
sRDtlvimr41qP3jFT0amJwEAtlbTHwOCqLcIbZytqifxwSt+MjzhYeF2R7xztKYkuNIjR1yw9fHH
Vk3rZFymwBtqR6JVbRafeNW5r0HgfOyTWycDM/HRMQwaYqwT0fn3jZLDQm6nv5i2/sPiZp2MTW3k
VZCLuYUqqVoE2dSUgsj62C21Toan5zdRCrU0J/9FIdYPL7RdfmwLZJ2MTyNsvLQPdX1ERoHEPsNW
XVsAvT40Y1nL1frpMbfD0QFBDbmcCRxIhBE+JGMyfGwJesvV+OnFybGehZN21TGwrMWOptjMpqCU
PvbRT9ZOz0JKMquyPIbF7AHK6K8oypfrj734yRgtYCAlVsxHxwySriCD7CxMrh988ZMh2mVNnHc9
i1tsZvfQXejFFF3yi8vivC3E/2aBNk/GKBYuU06Jw4XBI3svjGRf2t1nuogQ0ypyFuHSlItgWZ1V
aj6OpV5PTTFfOJ6fzzt4EuFnDI3pWeKQZ6OCxueso8v1ctChTdu8OCMKFyRc3UKc12ta3Z8CzWkX
RgNqEgNvqZ7QJHaoDJ1JOMd6Au8+9N/VCBoV9+KKYoB3MxR+ep2ZqBdRro1XuDHiowImtYoi4yzr
7LtY+9cJCVXd0H8Zp2jcjnNKkYxj3lzwtpUqjOHeK4p017pmuEVW4+9S7S9d1epTir1km4WdhR44
6s8sBIIOEgXY6dP5OKpwN5dO1zwQAHCQmR7KFbYu4wUEsKJy4PQoIKDx9kBREPHIfUWP/QInakkR
KgEkG8XXfh0E1/Awt2bY9F9JD8bh2Lobwn/lFj3/ueXpx5l27ZndZddG0dN8iGrjXulyfB59dgau
eZ4XKSSZoFIHywDIg6cSKIEXL6RfZfWAHcYeAabRjCtLFghQ8OoWGHTsFSWGizjsEGyW51aVnXFo
Le5GLwj2jgH82kXGfgW6DGvbhMSvhwhoi5vekTe95ww7DoE5plE14ubCEL4uAqPdymTo1m7iZ1+S
GFlV3Bp7C4nITQrgCgbbFc2qYpOXycOc5d6a3Vkx7ebKOMArua+MaaAsgoWS/ebGpyM2beAr39i4
cNaIQoEd6XE6wA0AZZ9G3gVUxgGVwXRh4LXE++asrTAICNKF4m5IR+Hdd8d9AFn04EoLk0Ghduiv
ms9UGZEj9HSUYf5TrVS560OryVAxrgXwrTVgE3PnDoZw1zhr8aK5Qp97EkI9NBu7hrBM366VjXNW
1VN7EfjtVcnDuMBpt54Ppm/vaXZZcHQGZ53306Fr3YshLB6GdtpbqdcV27LH3GT7bnbb0Km/mBzz
MoFEuW2gBa8j5WNZskBn9nBmz3E3teu2Nh8sFCE7Ewo2D1ri52vHy9OjmmnGKnT1rofT1w73APPp
PTZLX9fjglbdDz/1pk2u8GMrik9nHZaoTW1jkAxdLyfRYoYL3Jmvsz1/altip278UDVgzBsNW8ga
LyDfTfCciYmO3StPoKKh8TJeToShwUKZ6hl/JP0i7IJtL48hORWPdtfhgtSeeQeWwr1whhIjAeza
/MsA7YWLYA9rAq/86Q54zaVDXUM8BGVH0EF5lkrXvIhBuj42dWPuOuHf1EZSHeaB7pCKNmCMzlxJ
X98f+12z9Jqxt1nb2tGrzqZ+6aHB2ntxCB8HXgG8BJ7p9WLtwQMzfkohAe3yIT62qTyHY/ZNhb13
ZSUCelOrGdnTXM2Pc5xlYBHi2NmD/hfrcqBm2tfRMTclPa+8mUBMgLglZcJHQO46Kp53dR/LC0eo
JNyIbjR38JovndgX3gb2OMI0aFxbVBWBsSmmatlZPUURoRZQTrK1k7jlqxUUBoXztP4cx7S8rabQ
2wi/50U/B5+z2F38YXOfX9uUfnYiL4/04BkbwHf9bqlhlTaqQUTzK7g5TDOBfcBl8IxB0vrsGxzi
kKyTCEv3tN4YVDjRACKf5c+9ee0AutiOw2TQh68WcZPShrH1cMM8RLiltl6j1cYj/p2PEGruRYS5
borN4qKZsmuENcElsQ3XBlN4VVABlNJAnI2GhiyRAcQY04EFQvyr5VaHItUHHjDjOsSyswtUBPSY
BoM3otMqdY46wKmhaGH0YzgH9fxSFQij0kamdwi4BGrCIXy0DH+4S0zbfdRFZ1yaJcrH9dC1vv9E
c7z7bgDf1VB1ivo+0N0rwjXjHPYdWsmJW4nCtTuGBki6iTu6qVs137KpmHdtHlXzBgkwEgC6ZN97
W3Oe7l3y2AwMKGaOA2iysycK4xORpn2Kea4SW3/W9SbydQGxXd+0A0a8tCVqT9ptiM5Ej9wZu3R9
0OD+EyXF8GC2dfwFSUBbHnvD7qd1iwLvIhl6X62l337VDTpQCUj82OcDcrq08SYaOW773KF/WBd+
OyPLsJ17Xy5ikhYDYkDjYAPeBEcZjGLcHyBoLNAh66aq9MHvK28/p2V4QeME5LOlj/iAI7zVtX2D
xCLfSNqNZ4Zv0nIQ1VY6wKTXUx7eUHckoGi2u2EA5SMjWqrjD9q3rjo3oIbXT4r2zjoddbh3KgXO
y9f3fZRZX0xuKbq+HLcVOIrSrpzqAXbT3G28Wpdy4yVCPWa9T6etNk3vqs7nAzzm6WA7aH9G4h/2
dTJjcjXs9DlMIzffUEgvEJzJH2A1vNtS0zFts/hFmrTqUNVZ5WM3FeZ51fvhY790yGv8vZuMCRnO
RBmpZMWeJltHcddi+4jhXiSZ1V8bHX7qLsihU6nWk2dA3e9xaFlnIWpBbKYqelB1NV0bSW7vlzYH
imB7tLa+wIQGgI4uE7C/66Tt5xvbnDl4SOfIhBaCTMwg0O+qJlMJKRaIOtaKPm69zs1Ms2SVEi22
b9H0yKuiOUdNCK6KYKbu04Dp8b5M+ubCU33xgFmq27aODD8jS63YIKCHb3ekAk0Huv9jeUwtUoAg
8UUOaVMNbbouKpiDkqxcDRWHZ2O2MXDYkbFBuL6NgxqWvjvJzVDalwOg3BWWaWa1IXuwm2AgqiD4
VKPhtjAv6WwvWEnZ18GqkR3vkL55S+L6IWAjtkZLVtxMYcKdy5XxsUxM8+Qk15ZI2kCF2ce2tOt0
nYjaQdneoKL5xVFxOVf9uy3uyWEOq2kLZGCSMEtQ/q6AJHDlBTgcYOICgPM0DB872ZknJ7skwt8e
scs5ssKwi+waLJyUXwFcvB00/uv7+H/C1/Lm7x+6+dt/8+fvZTVpHCjtyR//tn8tr57z1+a/l9/6
37/1/nf+dl/m/Hv6V979Bq/7j/fdPLfP7/6wLWimT5+6Vz3dvjZd1r69Op9w+Zv/rz/8y+vbq9xP
1etff/tedkW7vFoYl8Vv//jR2ctffxNLceC/fn79f/xw+Y5//e2ue3n+17//+ty0f/1Ner87nsXS
a+MLdxXe8N/+MrwuPxHW7zi3fAdhk3QVrnYeLTD8bcSPxO/wzX0BOEV4QllL8FxTdsuP/N9tj394
HVtYElmq+O1/Pte7O/PPO/WXostvyrhom7/+hnjl3WOnpJCQUFzHty3e0EVjdXJq9mpYoa372Oi5
c+8jhHfKW7MkJqa+8Io8VK+hiTUi2rQFviX9ZLdsSadtSBDqdJjIdDLR65XBzgVGkVbQ83PPitaZ
7Uezv6dhkMVg2iBoC9Lc6mnJ3oq9Dpdb5CRAtHJ0yc0hBWwwr0tOJMUGYpJLNjpO/NDdABGX4gr2
vctLY05AnQq9zCxVukOwZkX7cGw89xvkxGSiHVTCK2x35DU4qTqolJy6Tc2MB7vSlZG7NUJi/NbF
CKdmFfsVou+9V7rlsDaRx6Cl6ZwpCzkFhsCtCFdJE9Y718B8usWBJvRGh3XdxBtQy8o5GnXlOC9J
4XjmZeloB1U2zFmLmDxOWPFOiSYHmzx72lxBPEmqdVloyPslhmzMkHbH8V6V2mo3FU9Ii3iyai9r
/C0I151hqhH/NyCpf8iyBEdEizCPSuj1oaq/gUGL6iu6ZyXwI9hARbGeJw2rlC5z3y18aofjMaDO
aobbMHreWdskXvoDkgNEobf+aXduNnmXwmSO8CoA9oUM6kmr/BJY7RitIGT1ZxHqUxSSocnqqbOs
vunqHrELJ77ujtvldA8Y21p5Dm+CpNdVUnTycsy9DlIZEFziyOoxwFgUNvg2uoKaOvEvtPCXYCkw
3GVjznqPWFa8oKf3s3XlaXAAKQ9wtSH0HF1s209twVYXZdA2sviLYSALFnZSszm2kf+3bCJlSI2N
jswXoAs4GO1E8JuxY1UtMhBaeZ/KiP4itkg/Z49ZutRW1ia9V353GNHgsoHhC1toI0Bn9GgpvxC9
Y6uN0bQIwr1ULnLz2RAOqrXwLaQDIRM0VAAM4Eqh0WVIsaJKoE92F4gE+G783eMmBVvxMuCtGPbK
LSRQ295yRvkc0jeVj2ZVhiWESpSnIWbZ2WbLU5TNLJN9nw4B1MJWlwI54DxgTAgrohFwmsjrwmd1
2OrZK+mRJpjJNiidK9IebAc0rYgDFvMp56yMqB80BoCUJLrpLKd5sTudLcIe4N4rGO9BhlES4i58
DzeGfRn24Q0jdvzMU8tlHEw6RCviZx1nbXhDe62jlJdG+MoPkz7QkK17cBM7vyOWzZdD3WzLTgT7
wejZvYSJbp+K3DXv2JPZTzM42s9VzZ4aQpAssLGFpXXwVBYOF10UgbBoKgGuGemdP2yiDuwCIyRZ
lFUVwq+Vo4UCJZu3ct7UpudTXWnNha84uBQlnKzkvGGO/a3Hlu8xc+B84XyOBovCysSnBvTFo4Lk
qP9a20wxKwVvZzhUpj2VF3o25h26s8x7Ita8pecG1ikYr1tTeO0asmU0oe8Zclgj2QgAGEk/irsd
UxV7FprjTnsHT0hklwX0E7CyYJBypNBkUgLwQgdrJ90qLfMESaMjLTV/QR5hRLcGSSAjkYokGaFX
ncQ042Bgf17blyGCBwE2SEB+3chA1PG6BwQS7hHlRwrfbp+a2GfswbT0GZxv2GNDD7ptC7exds+N
0MASg+66bi6nLvIM9HJ9hBHGLslj2wx+DYWOfHjTXRvC1B5+Ba+HE8kc2Zfhd0H8ev80+gEpl84Q
4LQGKmIZXwqvXzCpm6zSMf40mKYTysDIpivyzcc3PadnBSVXwWkjRFuaHPwhccOH2Wyc65gcoIaA
EGU/gHNV2UXYhLbcCxen4L7KOKS6+aOoeyYyvzcKOaG5tOYpMu/ckHXCs89FFweEVKA4/ZI06MEv
kNVV3W0Ru1Z1FsFghAzAgInu8qiXmgUpwz05SqrMtFB9bBIKgJO/y0IpIix5vilvQ5L7FASVoP3k
kd8UrzF/Uh0QJN2NpEtXQC8RfOVXwL04Ohe2KZ49OMV6h+mGuDaBA+2qQUtGGKg7p/hj/eWRNGOn
RPYMBLaGLugW2aVTDwm+XNt1cS7WMs3XJJulVz26exbTxmkh6ru+I67bJguItAaLOuxxJwQ3QRlH
AXY1dEpnpa2xKJluW782rls9kisxI9XwE3XZ11N1GbI2LY+GaS4EYAd5Rky+HoGfwaxX+CVn8yx2
yS5Bw0LpahNYTCo7ZZByt4s69Jkgaysg7jvYEv0zPIPqJSQcMSU6QNTU0ruiwpWZ+G6zFijPrFXv
DgOPTIi7iloeybtoqRJKFbTGUHukeYO8pyGdm1SVuvQ9rA6EGmMF8hz8t+gryHiqF2+ucoYnUrbc
cTVqn+NLUFQanXaqwKVGfRaa64g6V7qeCE86kgDFAXYCNYS5ksf1gMKuGXZhUjlP9PpDqha0FCrU
kMrCeDqWhp4PJmKI+datm4jSBLJV5HSxWx55oMgNqn0o22utB/fOM2sUzgka4hc3yGpvbXTtRB46
cZubSgsPS0RV9fqqg2x5DGVwm9VzyUvmQ3bF6YxjMTFsxTOkzep+MBqXGMneDfDnuiIu5GXthDxj
AB+t6WEiRyjaVBBIjUPQCHFtuzZSHgwZVnKdRelcngE0ZuZn8xF9YiaRXyXq8JiQNCd+dbjLXNA8
keKxJ5Steyg8UuH2hpuUuOUNomOXem+P5xzRd30oqCowB/kwhtgOYDXb4h+oK+PT6FSyfYkL2FID
cTUKR89g+vNloGPxLarH8K6Wdjnjt7WIhR2jYOFeLlTesqzzbjtxrW9FL8mhCwYNKEV4kb53B8t8
0RTe+pWOQmqVoynn79m42EyUk+fJ2msyEhwoOanndJRgHNnHQafxPSnPsWlD3Z2aCWuFwS5m2Apl
ijMn50KQrmdT8aSm21/C74J4xLF7EWgBYUJc57OpQLTOPtGYUVOviDKYSInhUMV0jHQoXxNoUH/L
daha5GZR++xbZXuE4hF9MfqivLUidHdbNaU22fRV2V/GpaPMFY8i2yzbD4nKI5yybimbgYNqEjP/
0TtOdEEzNfjRjL352LH1q/YLemiPzYKego5xsqxKYFbirDV683XoqOEguq6DzybK6h+RAyThS60T
mbKyVfj7fGo54usIVau/LwnbUsU6JHBD7UWsLXODG8r25C96N+9PnssRQMGQoLwMqs0V/ml/2O+J
fyQqgky8WpRQD7wKEFRpmc0n9M5tzoPZa+vPvieyB04dQgofVZ99GtMuODH1BM+rlbJSKH0YwKkK
GeN2CkbYtXjYf3G6XhpF/zxd8x15P4WzRIrlDRE9vj/mOAbCABRS7qqcwk+47+Y117jbWsnsb0N6
RJt2tHoKpoW/JTCvv/7pOPiPY9fPx6z3jdq3d1c+on6Hp5h9tHVyyMKqOkGWIZ5npFmy9V3ytkZR
vPzxmyzd0/df0ceHJzhomq7ncOh8/xWTtiqikcl8ZfS2u4b9gq2qkSZaTuLdftHB/ffv5WLiNW0h
fXVSSgispAl1XKJTZNO1aUMj/1IPvnnR6YQ0wT/+Xm8d59MvZvNGHmde6djm8mF+6r0aFpH12Yji
nGMi2v1JocIccnM+gIRr13mbDTg3PbAyY1IfVS69b4anXBLDazacC6KQdcf+MoLWfK6yYqI/DF/+
Fx/yX++wr2ylXALzuAWMqPefsQ+h6VC0gsBZejg5e5TYtoEU8+1S/KnKymX8XZdN+aM9rZu8K7Rc
V6/FXatfX9vL5+r0b/7/WGGxuaL/ucLyUMTt68tf7sCLvTbvKjPL7/290mK47u+MAEmtxZMuvOSl
wPX3UoulxO+OJdiCUfFkU+b9s9SirN95ppTEjc6d49Fq/l5nsbzffYlTHZYwBRhfCfVn6ixv2rp/
PsPLO1qCAhDzj3J9VrWTMiIhDbqwYGa/elbAVnRLuhFgA6r2pI/h9O2q9Nk2NJzfomb5swHzjg5Q
Y6MMzG+4GtFAL/yIVB19qBA40XyjqA/Loba5BEhN23JVktxYfXOIgx7LDdeK2Pt1iHMYzNaIcfMW
nrjKnj3PqYLvMgezeAUYkUBo1t+44aNQF9c5ZkOzBUwaAtUnsrEcWLIvLMynfGSscdZ0LnJZJD8M
eJ/8zk+39N/MkssY+fkawdqkBuUsHUduHxvJ92NIYRwDkhl5r8FQFkl9aHM7sw+Z3dP1OQC1AqWB
Dr3K4h+ZST7xPwbXu6rlz5O09b4UZqOtV6yEpB97kjvFh3n//nMigdaRq/JCWrUkIaAtpcPByMej
AjtJj0Oo242O2pBkMMNmm1HcDLacGlTgCGMH6qou8bnssctaalhTi1FP/OIavV+rbYU/m/AGHiHX
sqnHU/17NxeOUWyISEvjhTCx3hSbkPwzVe+yxTRirgpc2O4TRZSgPftT92Z5X/IHFOASU7CInb5v
1U2wOw3pvYQTzxy5m2aVNY+RDSQCBBaRB3B/KLSQ3h1FpaBu/cdv/375Xr62sj22NizeDs7J0/Um
dPoYu1wkX8hzU7VcO4PpOs8MJKM9K+mOA2k3rNK6lKy03V3amHQ/Vg18Gy7KH3+S9ysfnwRepL0s
ry6lSeHIkxvA8d+k1lgE3wN/Lhy9L2uISNPWCPIGFhPgppG78sdv+a9f3lMLH4RSIidT3z7ZPUSK
PMFkMvWL7Q6M8t1kYdxNd7jMOkK+YmCW7hMhVEJw5nJZo55KE8qMvwWRY1bDLx6EN6XTT6OUC8B+
jVHCQJVMp97Jpwn9OcED2BrfoljjUjrAzFsGBL2fqCnxXCT2wj2iN43rYlw2gBg9SK3q7vLKhblf
GJYu7jiN5LrY1E6pxW3ex0Xz7Y+v2TKf/vwpLaAOtm2y41PM4dI9mUs68ia0Wc/jt1G3moeA7bjJ
xTLHQQKgHykNG3eVoBbHoGmHcvlPXIXdn71YiMGU7UqTeG8btvLpx/AQjLZT48KLyNCZGJyyM84E
q34yW4BNElx1+gyZSafP8EQgNkA7I9zBOXgG3GoOz+Q5vM38U8RvFZhFASOOaVXmv5hW3sSO76/X
0oSAyki7wcQMfbI+jdAeKr+Y5bcmQCOTb5O2oTJzU89tjL8OmA2FCcpGec/PyqkmLoI+/DwZd0NV
BWeNrzOQFPk8m9N5HtUgbLHRmSSQruFXG9mtm/vIpdZsJUemRHRcE4gYE+c6r5rGwVD/SklnLbvd
n7+QcK2lSeLSalwOGs7JDpUnk+QDQq2fFFGxsFoq03N4FIOgg+y1tmYFU3FFrvHb7IlIi591b9NJ
ZQVLOtcICdStd90AD/RXA9o+ncUFuw2fgWRZghbOvzwWJHI3eRCV1RMNuVgjhWxSz75EliYXf1k3
cTmAdgP7ysmKm+gJR3qoMQ6bgtSTsIbuddAkT8+ftdE1qGFid9kgjHafZ/BcOme5PWUjOUyupl45
/W1FbvgMxdZNqQGZWbYsWjFXnxtUElTO/yRXmp0IDKCReyedBNIeXCwzbCl/OI1saLd3y71LxzBm
g1G/vb3vhfQnCY5FaLnUllBI01oximVv0FZOnj5jRizqaudzguzvbFnO7QUo8EBjms0haYCYI0Dp
QF1nCL8WXhHYn3uzJ2xuixiHfUZfA5eQf3IK5+orUynw3zadL3mqcJXBRCnfr7In8JSoi4Bt4T4j
A53o7uxMdvXARPHnZiMOZRQILdZti23Gv7xjo80mGnI54PXCEOugELGX6U80KmXxxojpuE9BgsSU
7BzRtU14CSJZ8Zz+8cdYtrPvBgWdPhdAvyscWosUCk4GBRifrgZak3/OyaxrJZFVxHG8ltDImY2i
tClITQlUGd/0jUe3ZlVBQQ23odeKHp462q0MeZII63PSct27UWrCQlfNYLn9besZZrxG9jWW5zxE
uLyQxQQxsd+Bay2DPTJ5DksEbwgbgiSF47JOe9uR14L1vppWsK/k2O//+BufzmsUjTyT7Qbfmm8r
ORO83y+lbhAVdCfUQ98VJptYR2vBJrafl+cW9ZltA7AdRh7bMfUl/4Hfvzy9hlstj7TsUHYFBOO4
y/+kFj/n+hBXQi5TJBhd7NU1zLgm3s/YGBh1Aa0CHliLpGdGp7LgPf/i6RUnM5vHDohgZ8Gsxh2k
lnAyVdeyyAl3LMSD13LEJQ+7CpcP0BqyW4bu2zhGNwv/eEfU5DLEmSuXKQWENAsN5Ty28RZquv/L
3Jl1x4mkafgX0QcI1tuEzFRqsyxZKtk3HMt2sUOwBAH8+nlwumcsVbU9deZm6nSXTkkpAUEs3/Iu
fKtFD7/8XFFHdi5yXW3j0FF59G6TbuZTeSa2R1zS2hsOpeH34kCfbgLjtHBe8Li/flvkVK/mJ48W
WoK+NkvFdBHsePNo41xCZFPt8ihS+mBoFvcdU2ut6HJ9oeVT0r5cEMNen3y72c5HZOEsXsjs1VWK
Xzl2C9hKhwKB7Uei1J7h0H4hmH1iWtlNEG0CrXeEQYum6G6gEMxT2xLdC9DA9bYL5uiL8l/kWBZD
UaegpW7H0UcyMXIrVbAk8B4p+K/z+GxbYfmPSitOQLiwVavQ1SXtBADwZo2iEeV41G6MD1Ptt+wO
5/DWRn0IP2kyywy5u98M+5vjaLskhRXTpkLF/4maXi8Ss2gJIeXsfxiUxQwZl3FkQnH2Mz5OIZ3W
3SfawBtv56HMxYBXU9IQsrDpMUq6R0PyzveGIMEdFc05NgMW5HTfI4HLCVAbLPxxbjiofry2tNMN
QzlDsmKtsIq215GWEGDsyChg5dNCWYpwujdpfnMnLqYb6xMaQFue+utnd0Lxds6BvQBwji4JEjF/
zagIBweDJvfyIcuQS8auR5Uo5CRALYtbz16dfgG91XsyQJAIVYwM/7ku7y7NSonZBYYNFvoKF1PD
uUnqzMcvSbdz+sXMK/OC/hmSl9Rw2+qrU1Rrf1+3Xt1/1qtV6XfOZJnzCvwMDUwZdcSPg4I47QbT
LQ7KyYybJ6KE1rUweytEe7APUeuZR9UnO4C+3VrssmbqMTNNZ5ytS2C6/aalPxsgK6DV2hbIc68a
FweR9NlScK0lejFWQvwGffs0Zj6RWeSvlV5X0lqmogRxtiS4CQ+y8A5gALHIpPY+rx/otNr5k3Kq
NIlBE9pWtJCf0vD0UtBLcZjbuoxSt0ovqI2Ncdeaer1KkPAwj0hHZvYhNfCOMveSXqjzuLj4JRqP
YWvOmEqOsxhv6Lc3xj0nhq++ur3n9Y+rP4GA2qG1YmXD+3Beq/KY5FQ3ALxjxY7AV9nSzgNNjOVc
8GLVRdB8BTLYTnTfvXHpvoVq1NqMykoPVnExJk2H8Q55AL2jY4L4lHcbWr5RlsfJk/ZQZd+yAEUl
RnkGeNM7+Je1E1N6tfpBZu/BA4PO3+PkKaWPrgPKB9V1485ll+6LKR31dK3dJEV0N3Fqrdz7pLEx
5qYFjFQvBmGkUwh2TKvJsV4NAUZQ2GU5SOrHiF2vxXLS6WCA2tbA6DxEPjCNZYNFbFK5z62hgGSf
mBwaNKoG+Ut9QUmirnA3LiJAnbmyfZ8vWCBs3zRyTJ9w3sYhjMutqCx3L6vqQnu6LLweXcsLazYM
H2RlAavFP85NYQGQcJ1pOxdNF5+q6ToVLofK5xldTTNEditDOP3doqWW/l2RGMiqH/xSGLY8ldh8
B9M7rxAgjRHqA7rdHfx+dLPyyQcPb6xXjgPlPEUevmPLvmHX7jIUa0WCDA2CEx0GOncFAhsBkszo
M+FP3OaW4N7ZsrZbWiZ0zWwoCkj6drEpUVyiKzuahts826ndcL26qMLwUaUBvdeePJiRtYGjcIJE
Fh03/gj3T8hCSxI+uR072cDTRxJsiaDHmeltxEQ1lnxph2w0HnB62bZ8ZxrTwI9CPW7V+7Uh3jii
3VbzOXl+1Gx0V4avK3z+4SyhIa13VWaRZDZWvr0eSzqZ7QIumbdxxhsZiERsKANewQVt0iBzvnUd
CU136POcSCvCpG3xuwgbbFcZvEEHRYCnEZRNDn8jNzK02TO1OtZ8ExT+dss5b1quDx4ziysIftS9
YGy7TTCPriBvHjlZvleF9TY004TeRc4RG3Sae5iagctGP56n74XoXii4ZXzPnWXrPZQuohIicnRI
AWgn/cxiLH7MnmRFPnmM/QLoJp5b4/J9MBSzBszIOcZFtxAFZhLAwS1vhJn3xsOPoTbOH//3IJ8/
R6XALm98W9bcgNVAfHkpc0/m/ZFm6sJDd/Y6c63UFmluPpCApy194/OLatdpZKqReas+PTXg+xOg
WGU2LZuIORLW68NkYz6YUoXdMK+gAEQyheiJwOlBsLJ2bb5Z+anZvYTnEWwlK4h97fxMmZ2To0Wy
bWh3XiybSwmL5vxqz9PDwymA8cGxmd/Yuz6GnJgee2jndYcUvTI+j7iRxzcXHBnA9a5G7qjxkicV
2/CeJ9KqFsVd8pDbX7FytLI1uZmPj99uoKHEr58H1Fj1yn+0qEg6/t4wXaQbTxDW/Fke062ihZ9p
rvDLuEbWaat8DJr3m0++3b1YWIYyfQZ4HNvD9xPB7rthM7nhD9rT9sWZUnw0o6oxt+WAN8Z2/43y
0kw/qiqt0vyAYQ1/N+sEljEX5QCuf7wS57mCm3E4+scfQx4WU8/tzLko+SOcAC0Xxye05JzHrwYW
yCORW4GpGyIbY5NH4L8QY4GakIF3i8dKUtusKBhQsuE1Zerkt+m2nAFLbYWeEtvpAntigkXkbEU4
VHN7MTqtiQxkFToVBAvMWigbWqGl+Hw2djTJkNow3Aq/FMW/F7TevU+uqS1KRR21/OoWk16wXIQ6
BVe3srSdnrwmQeULHP66zX0dspUXh1l0NjtMAM5WBfuq5oit97OBJORwckOOqvmj6c0F+01atQgr
XPwoJxcj0JLioDJMo+WXxQGEJC5kkTEcR/F9zSBwDBoM6o8G0/EksqDV42MndKY91EO/P/ocpgND
JDDFKnmiMtWDu/dWEzJWNMLi5GfWLLdZQ71qm+Ln+mkwlJoRsJS9Pe+Y5zZfeiY4n+9ySqF4sFYr
dWUQqSUwM0oWi1ffCGn1fAJ3ni2HneCgMa/ORZbVwkkgOagGySf7hHvmyt/AF2IrvSWk5ZuIHJhq
6qWJVZL6oqGH3iAQegoT7lVdett6Gh2dU4RPy2Bkq8QcbeHMGwCdMczketvgqVxspQLAdyW1+KJq
Un69Xyqe8qMmPEvwXsB4r89vQ1FsRcpWcdzd4FcpvPG9QxlrSfYzqiIgXzwt3WpAFdjAxIuuNAnu
Jyel39pxmOqQl78aeEgAdAX4yoDWbrJNt96mLW/H55FE1oRKtMjNXMC7A7OZ+O/LVWnjoSeYpqqw
yi70PrHfMr8MLVdGoHDM7RkS2WCKcSC93KpUVU68SmQd1siqfPLCJeusF2cGqIPbMAwAZFjtdhiN
P3VuFTOaYl0oUGkc8CvpjCioLL9/oiKJ2esHEyxvmkbYRYlsvtc+sU33NZxyYE0fhwRCjXnsSzUB
WjNQry6fgKbaeGIrTgd080bLaokpfd8NlaWY5TWyW9HENw1/2vmaztQc/3iS87vsJKbuLk5AYtke
6/t2g3X8tv+FS7rtJkT/2+LFJW37RPO9ep8U9vY91zINPrGky/bBRFCdqPdk7ltvI68SyVJOiRaT
23VckFDC7dDfVmVYbz/5MWWJKdmJQpTk+NG5Hr5tp0YawdzrBdL6aNAEdyrzU8iSGkMSXvSCxYt9
0ngW80spHAVGf6BPxBeHsGw8dSDZjAfHpP9wS91yu3PQnvzqjwuh8MaR1jFVjIdzxtbkxeqX4GKl
ct6X5w2rPBcauwBwBcKfFRRB7rH3egfKR4oyZAIGw1PGg0LtgmceNV286RLJoy2MQ3iSa6Cnvt2W
+r7gjLbkHIFzo7ZFLu2tzRiDbN3mJNhLG4V1F65KXe/RBWQ1Hs4DQh142/TKAEA42/tgGcVVZgug
0r8pfL1J6De4A/1WdJ7Z3Dw0cd8k9NlID4F6tf2AMSqud7C20pnVoFu2WYDD2wqqJgov2Q778O3e
f5Pdvc7ttst7W+PExIYJJaa35fdegQHTg0+p6rw1FtSAuQvyAFbSry/1pknDajJ9E6KXS8mKf3tb
6e0nkIIOkAmEhN/8e46Y5dy2UScTx3nnh/Ss2JG9bHupKi94wyD6HF7Zj83x1/fyusznmlj08j+X
h6cdzjx/06NKJmFTvi3SBzALbGPAobd4fBgCX+zXltD5d+P81wvaEAxpuAdgPXnXb2oW2FybwKZN
7NVn7AI+pSUn/gkoFdvcj5X96wf8Dpj5n+r+9oTUbk3Xt6BHWLSj3lxwrgonbUaE0H7sGDpbt6L9
4iHa7B5mZwgmvDwBP75XGgJ5XCtU6j85omdrMIYV96ffVOW+ay68uiNSqSDk8PJD9N5o1b1+/0to
GtqHAH+Pi+a2qDRxHWt8VmXCvp4HU84ryBy1sDIBTG8nYmeg0gk2VIqN/oC/EOvTxTwRW4mZrWWJ
2Oo7Ps76SKzbfBHkk5E+97PkeZv99bC+fY28OMdEDJ2OiQUl723piXO3G+3ZmG6zodx2JjwceYNy
cBv1fjEC5fxGAebvrueavMjtH6Azb8bMn4lG7MBUtz+OvTnNOlQwW3ZWHOJQIv1HpTXXpORvBVQW
2bhZqn/ZDoRGvKFBofT2fCwRJG9vwy8r1kWDHymP/OsB3QpnP00KJgTtJ2BBgFJo21KvfT0pNLBu
jL3c8gKGPwyNyK9rX3zyehbM75bgXy/Fq0MMcwPxkWS+3eoQIq+xvvTSi3MoAm1wa2rOdlfz5ddP
9aa3xl8HoRHSjGcUyQPYWV8/VmOOWVLMMvwCcYbw7bysbHRHmc29qLd0UgMqryOzdsDu7/y+IguE
R2FaQzSKZvYfC2ThjIff3NcZIvLTgFPDZAhCgDvfAQPB2/PGNOkX+Xk2HPsVhPawh7exoSQUKDbV
/jkgtxDgZjKk1HxDnHNWstjd6KajVV8RRQANSqO2lFSkrm2HmogJudWFaIMrgaZXfZsgK2zNS4QF
DyxiQN416Vlf2E7T7etKrZi8mSDrhzoOepcS4LXAv0h4d4iAbjtw6ZEkiXdQp6xuvinTbAqB8oAJ
zS1qNQUQkgsSID+v4wqqOVPkR+DkG/xaBqxab1OUzCHgEPO+b6/nFKj8Ppo6q/FOQm0GYdl6rzFg
JtBukUmvbhtbMdyEfh4uQ2LAop6w9hxzSZq2vDdTBkixoG861jh+NUMfIoDlScxg1e7fpZiO4xwe
8TnA+h7Z0fHTjO/aBVtw4XcTFS9yntKz9zLA0/GhLsl2pkuTLkqeRtVcD+R59BkghD4Cai5Ccest
Y+jIU+GZuBdcusPUU/9dzvkhtj6DgNNcqppyMJUhn+4H5LExaBMQ2i16ffUO5THO9buwC6Wv92nn
OW73wYWQvrYf6INsnTZiU9P2bttxoLmBgydV8DRmngNzOGR9Z1lFVFsEw38indgNAZSiWdufYOws
Y3BLOS+RyAfj1m3vi2aAbryTbGh4pcHmo8ePi+nCu401BjAgC02DiskUETIirxYtzrLZEoUDrhkQ
qQpI/40RQrGKZlQbhyOKuqN+8cy6hF6ROCQCcL98rFafGypChtoB3d1agT/2yI4+fepdBzXnSXFo
sPSzFdH99/iPgvwWvy7NuB2G56mBjgVRauNXJakk8vEIweyw8YM9xw4LCYnbsMvSRs8RQ9sPHC5t
8CCb0KgOdQ5mfYebgn7Amdkt4iXXyRH4tbjIAXWfamS8LqiwtPd+j934HLrZ7SY5blLLnvoPCZP6
wkndFmNTx85eil5Wz6mZt/EcWgk5MtYmR5JwSl3Yr14F0vzUYqsAL0t6157OZew7GT7VnWn0h8Kf
nX3RYlO+FtVo7skWxn2wmEiJlINXf8mkekDVWl71jpFe1dMwIl1CaRyATHqBUUYILV4H73Eg6cAb
yPxrPnQJ+p+bwYvTNLGbhChqrHaNbRoA/10jXdxsUKxoIqdAskPzJ08A/LMXVKgwuoKf8RUDxOpY
zhbKpktYuIesMNsHibowri2UjgZcG9v0UWPO/hndXJcSg6o/6MDO96Y9oslqhlm+wztNXDuUDw/9
ODTfhsJP3lPUhJOFyE341aIFRZ5lSet+sossP0j0LqAf1+P9MMHz2baCeEDY91IM/YJDAP7vUeKj
qRk855MdLieQEerLsCmKwNCSI+lXXmfLDpB68C0YXb+GcWn0lxiLtG7sWGPxfp5ESf5Wt1cu2l5d
lMCW+2wWg7yewR5fDZ61zdDE3Xq76aQvZ8LsG9MvpxNVeeMSad3MjgN2v6+IOQso+8jqwOYD7/hR
y05/6wxjjuzcWj9DQ4flhv47sMZ1HZi5qDxU6PG3WDzJVZfzpadSNIVMS+a3i+WzEZPqRRPWM+LS
gY8jL/u56w+QgRDZxg4Qq3n3Cf7kF1Mlya1jsXymQY3w6TsT/slcT37sLq3YO2hU3yKG03/E24xY
0aTtjguoKsFmlJGfp+53g1jnMx1z5Evtqjm2FDDg/dQjNj1N+X7IlrGMynFMH7ts6Z5xZ6ptOJib
vb3V4wCDfVZFJzigFsjCm7M1cuZA34U4VlfIBU/F56KGoknzqX5qWjipUk7We+QzgpO0+wCHOBMR
2hxzyyHw5uuCPsREO8TBoGRM4DAooyNTVum1FyDVuqusMvyMHKtpomsgiaPcYuhQTfDKAxs9Jl5h
vvoXo9Vmd+CHwJzorMeiEH/gSc3WEf6P9xmT0EdN/v4IxWYNjp3E5LHoavRWGZBjNvpK7QlPF5DH
IUr6vdPRScZKGGHXaTpheS6PHfExmi7+ED6GzRi+CPQ0PhS4lb1M67R+U0zwGHts+8YB8HBELt8G
t92ND8S9BoyzZro2+qH8tJptc8TSB8uUhjI3bj84iIGAZUcyizygTuWW3oVPwyiS+CUcS1f1j2DO
BPc/2ZeW2YhD4YnhI/XC7i5ssv7CWqrwoa5xCEmHotvPiE1s6Xmd38LuGi975ei7Zkj6D30QOF+Q
3mVzsLsFe+ilZvFQa3tniVFdzXgbnHLMPtCiVEFzTDwoj6TtID8px4Sn1eiTa9S8+/crlJjHgJLO
xw6x7A8c+Cl2ab1/s1rGCLYK97oqTNxrOu8W3nd1WMXBujSC+d43iBsZ7V1Ja+AunVuJIZ2szEOv
i+6jxGsrJelf1+seOu4VAKqSqkXdfkjFGtbs2TBJhF8GFxa9yGiSq4N7TiroGPTGV4y9wMah9uOs
cGOWeiYGj31FqT24Ll0x+VghtH1ZjbsqlMm1hqN6R/WnujWcpXmqxv4zv5NSgM4t6KJEMIXyCyyB
CmChrrTyy7CV9icMcBTqOpk2b4AgqcfcnqbumNmVcKIws/wrByfc4BCamE9c1lkgY/rLDiLR9OHj
IIS6uyvWMZx2tUia29YAh3C1GJ3PWHumHvvrDpfe6mDNvaVPmPfU78TsGO/9Jswlhpd9Bmk4lP19
keYTcuD4N+JrnWMbFBt9g5LQkiSWccSGbVjvl6DpVXbcQg8zhiDZVniNTRI5p/KypFbQV5HlE7lE
bq2S6YYqTjFEQlnpB+2vLaY+ZuVdAyNMrFhbhIhXIwWC8cnNyUp79hEEX1yPwCltgDtdIEvmX7o2
1qUFxlpLYmMjM3dmqHDnSzskMfGOhghYLU2PicHgqofQSGEYahsrwH7XG3hnYb7phPNDLkDz7OzM
qd63i4UBsCYBRm7b72zzWocozEd2T3/hBq+HVccA99a4peJ2WeBLGEHvKC9HDJsHaGeL4YWrYPgb
c65j6kcYpYEek7ZbvxtH2LhjjL2eV9kU/geEjtqAtmukrMXGqgk56uy6zOga7+qG8nO0jjMUdlEv
NKR8VZQXiJy47T7Vrr4pc8q3MaR+BMtSxwpiLzAzOMBe0VunMu0hlOFHjIWorenKe6M93hpuOPtR
XSTOxmEroXgu1BKfLGn0X6eQ0ET0Et0ybF0tsU+nzFZ2RAiXYYwMZgCIHAyxzLtfsBT3CcwU9r8b
aVqNfAD7lHzOv7AJdQGkEYkrhguZcg736J9afga3ZG5d9wa3dU890mSuk4uiC5zP6TR9WtcsfcTW
9VMaSqyCSRPqB5wqij0W8/3R5PAw2SS8nracv17hkFLd9iJXhynrw0h2coV1DnwUffLarR96DC3j
vt9874LcYX+dxvrLiG3BAcFu2ovpnNzQ+QzQvZsH3cWQhmfnDlqweMBEtod/OVGDYj4wYWDu5/qr
1cryveyaAf9h30+vh7ZpH1Q3jOlezemUnKhmQ5Ax6jk8IYnWxXbTVYeyS9yHpjRRlhmzFgV417ix
yxkerqSZ2qYDTfWQtCi27WT63ChfHdfZtvEV9DmEY6RG4YNLy2tvwTXq8SR7neygaqKj35UQ3h1v
wPkjtDCkilqAmuqEBGcK+Yvi+8MK//BrQj++Oxb0/eKeRal3qHb1t5zyHP6IQVRxXhBfcAvJPadO
flAIb0SwVLOnIk+tT1QEZ2xjrfDYmmF98KWP2SKKFtFUe9mz2dSPVQFCLSVxO/jInWNca48QnlFb
+ChMCJ7KhgS+S/q5CDbSo3OZSJuHxmn44ORICJCEi3cFacnlpK0cnwPhfyqT1HouLaGvJzrKsSu7
9iQoZT/RFLDLbU9DY0AUZneD14MgbmVz3Cah88UptyR9abCY2CFyjxnAFBj5HndTGrQUuVvv1LgI
0UdDn88jPbAVf8PO16jEiYp9ZOcZeeHeVHKAuJll2DLYFfeAZ52fBVHJ393865kT2SLdU+0p249J
4acKx3WO78tatuMfkqwtwzNGCPMTB6/usYoI9HRhjKUXj7IwLvLOtR83PMPBWqdSoQ9gyHeuOxcv
agokxwOZJy40CSitNnHFNS3F/grdPhxW+5SQ5noelHwp7Y35PlD+RMt/quYv47iwVliU5GlKUl39
OtFNm3Z0Cqd9UyDmRvE8BcqVzyvBPHDWbw7Q1uRQ+9l45SzkbzuDcGSMK9SE3L3R1WCR0Tlzn+BU
Vx99Oc0Rul1DXJlGZ94q7VsPdP2CELQSMdzOG3W2mVom4yW7X6P3KDxkOHhj3pbuQJcYeHAjJ4CJ
U7IhBJfaxNu8lxPMB5AyTCJco+uswFfokE4eLR504zH1G797mBNHRAkmkli7uqJJ1mfUJpvynY0a
4xCTVSCgu2PytquMekul1XI0MCBqnHeeEglaoFaXi88VcFasaCYjmOGU0cgrZ/OmzBAvCSOy7dmR
qPtn9aAinwPXXWLIhi4GwFCYXWeJm2lJ6vJqwQZHmNGgSMDkHX7OAh3JGfg5lpK9kl3+nKal06ax
ZqnQ3oElJPBdnPB28MZDSqzWnFDzMuo/kcSbJ3efgcuqmz2ODlb5kJg2PaGjBMA1YqW8OIZZ3BVK
lrwHxwDGhSyoUvQmJuD3PP632gh9k3EcimaJQ5nN7jM6KpD4z0VkQ26NkLFCEuABx6JklleYMm+Q
AnAMW3+Gdbj6X1MnMWfvCN57Zb111oAVGZpUMKx3TUABziCzTQrtcUSwHY9PSHeJLrgeCSjnWxMz
2MWJEClRXXlc6brxtjjyirZ4ESgkTtgUVyNaXldC8XjrDt0gG+NZwDiiTh7E6Mrc23sAaHNxaSrV
LS34KFRR+JvCSbuDlEHBfmyMbYwrT3pjAzIjdJfwtdclzAmiAueYj369LJLq8ESFN4+AeqlK44vS
zA4OzVKDBAqpHTRtcL0S+gX7xKi8hO7clIRS7SwHXRuYy6twjvQj6ycZqOrRAPUz7uwWUtzOUayd
PSiY+qvZoOZG98jE+WvfekOYxVMPfmberXZHU3T11PId/X8Z5ul054LavaA+nV+3ZiKi0vbUTWEt
C36NogZEhmzaUUijekDyWPunjhDO34lGIu05o9bTHPvRBF05B1KjzGhO5Ve5mgmUccyBkp3HOapi
dD2W+yE39EyAYFR7IlAyxKRAYOfYe85Yx0kdzC/GmsyLRKtEd9Z9UGKmFOu8ab70Jo313VCg1GJi
PDiRjfQFDvaEE/1wgUxYOX1NDbxfjIiIGgHJtUREDP7YlKDBqKwA0JCNEXKEvWDb7p3FHC6sofU/
VlPlULD0Eztt0ZSwc5cM1V+G2zrwTBXbpqvGZyAZwDl2PYrMWQTWBCtc5Dxt8E4Ut25TMu9653TE
4TczjUCcvQSmNX6JJRZyyC0Qe4V4ogTzJ2sgJfaihjhoXLRffWPMjvApeDH+nBo7AebvopP4ZUbo
CzovK0AK5gausZtdEs+5Ym1nyflu4WXHmOUF4R5XKP3NAFRF8bCQ6bXBNjx8IrnU2Xu/qPst6hJ2
fkEE4132UKjzF7ZIsRzF5BT3rRYJkj5G+jXtLUY+0OsMjG6TySjXNZ93uGPrx2B21R02vRmPAL2O
rrWPaZFmTkOiKN3w3qJ86Mdh0eqTRdEij3Fjyv/QwoHf6JaDc9E4eD13uncfOhxnD6PdmM9eP1jI
Q4CPxDNshTkwrMsOXhZezpDU8thWwwTZrGoA7of5FE6nFAUQtnksM3FFSTTyk3ozztY92TBqkP5i
H+hc0f81BYTHOJ3ExNZrwMPId/iGAnsU6YDMS9osw41QUl2ntjUFsemm0j8A0JAf9OyPoKHHhqcE
peB/cvoModeaAPxdZ2wR7xA4AcaeBlJQO69MQmAyZZdn6CEGBYgwyiV3a00FYLd6Unr7cgL4Fwuz
zvdrN/M7qQvMDzhLLeNJyD/1kGEhnqBtp0d3+eizW0xXMybZaCR1U3A/YL+HFbLhuh0JQU4VqLbb
G1El9lWAyogPfClBI7S3kvDKMDL7ZcEZ8nI25HAHhrCIwKbZn2HroAXbDH6In6c7bErJ2sF4W+ml
GJAgDjATURlmnuy/vaiuCsteXJSKtftkJJmcb6lclYJiQFsvKPbU1sc8BImBkqDV37YgX8y9r10Y
92tow7boEhN/phov7A+lO/c64twkqiM+jzPRd8E2bt47LTRlaGG3yW1Q1eK5A/2R7iZVfRR4Kj33
I57bmOdQewTpCYAL10gnrPqPqYG1JbHVbEQGkcdNr6AdDdRdPjWpMk59waKOsX/y340K0cvR7eCg
9H55TV3Av8CQJHiiYowuQdqk3ou0V7GfHXO4n/rFPpVDO9pRge/ZFq2ZNZCehhKPPwzBxSCyxovX
0CBwqvNwPjauPVX3sHjzuKe4FfdMdSfqhKv2hC/WFbbhGZhFbT1nyTI/I0Rj7eSAwWpKw2hfBxWq
EmAeY8d1xseAcP9oOYn10oKMfzb5FfR3ZwYOKsIzXKDgZgZ8cJTTyKoL1GeA0+OdVCY2w8HYmhbr
YEVR1yiJaCynPnIeIGuhggH9Sx/QDL99rTu7/6Og2BEHM4kKPpXNioSU1T4ZQeU8FJlAP9Ohqn+S
WJTSogMBWgrxZVFU//t9KakH9S8cUGWNyR/eAIv/TEaLmsx97wxoVL0bsQpml8f6b8NM9R28bMAL
81LUHb0GGqHtO2cB4rMctQ2HxI5Fa85jdjJVVhfrCYD5gl92Pmv3i4saa3kB274enShBHmc04mBy
Hd2zeZWgbOi1gdtApjf3zBhAoLUSNgbmgtJP6fXmfFLLTBVz59mze3CcRgefvKYZ2VQ6WVYYdmnf
zUw3Js4DPxEbC4prAG0csF/ApAnjQXstcLRZNMDrHReIaibbb2aHqO0Q02gFQLgfpF7KjE5qnpag
mGSabOB25iBCcse0wHisez8JjNTyQy5mr++f2kAnUxHTIA7I+6AyYWlxiw3ToNoYRaHAwzhXCjV0
L6pcJzwC+StYt9FvdgjJdqvM2BkuEuibBTqvxrI9ieOlZlgds3Se/O4PZaSr7e7yJCj5GRh935uv
jHEgYb4qliGpvGg2MRydDr9uz73GgtA1BAFi0jrcmLw0YDfi/s8ICUplwWjCXvhWt3JraExnjItw
m55G+eBnjgKSNpmzAQEjL2jR/eYGXrebtxsAKAB5N6QBDAx9EwH4+QZyJNyRqM79r+X5Buoz8qQu
w4oZZ7T0xc6d0n+k1/D3IpevxBr+d5IO/0lS8/+jmsNmQfWf1Rw+fG7Wz01O9/6svvldYnP7lbOQ
g2P+i/UCIQXoDgx3amX/1nGww38h0wChF9QHaCKY9/8tmWmY/wqZ/HwPTjJvGgQMf5CO7SaaiYPv
v5h9G2nZsW3SGvQX/oFq5utee2AhewKhbNOYgJANI/0NbmHCXTmFv0Y+k9IH3xdJbZIcN3P6G/ba
6wm7XQeAC+Jf5EF03EG7vJ6wS+gBUUzIm1gNBZUAodUXZ13bP8AP6vinN3B37pH/rH7w12fyLWj9
kGHgtwPn22gyP+GXSrsP267FiA2afRWrWgXxSqT3G8THhgz4n/78+Yl803ZtlL2EicjD66uQe4U1
wgs80WLY792hQ8olxL3uXRmsGRHmgAD0r5/rL2MI0SVkwmyTxbFc880VSxssULfVFAsHTD/ISoLj
TBROzqCm88X/7WJvBrEzl1UvkHl3HYLX87GyW/FYpsDd6XGQDf76Yn95Y/CNYBEDbWM3dpknb8Zy
NM1GuRRpheyM9wUuEptDX/+bq/zN+NkCPp4fgFsy3WD7+U/zwqoXKrAZ3tSBXIqrMqdp25f+Gg0u
dY9//kBw3+iI+TABPf/tpVBr4EymlZGN0jq5PEzEgta/WVR/N2xUlU02C2gBgI9ePxB2kG6FVGtJ
yuZYkKUDivuJW/zGJ0Zsr/rVTOftuMCogcRRvqFD//oy1EIAf2NmiED/1tzoh9mrAgZRZuOxdqlE
IKI/TsONnNzuc9rDiL8uAUxbx7mTFJ9q2v39B8wc1jZqwDw3B/TqqAflU4Pbe2MF084aE4USH/Ji
KQk2LYcjemGzisKupSKW+CYNtV5bKVlELpIty0Zy3J2K8LOHhsaC94jI1wgV8eE+JJzpTnlOqzZu
FKlvirCCOh+G/1FfZXvityPCRDV5wRZ7p7fFBz/NJHaDdMgQi92FS4nruguriAyvpXXRj+W9N/kG
BpLKOgwzifUOClL4j1S42HxQm0BJxAIoRdDMBHt9A+MwId6k3RJNOry4bXiL5ILa+M0s/psFI3zL
BPNqw/SGy/r6KulKCQL6OWbunVoie7LReRgR7DRxAvny6wXzl92ULc10TcvnsWywe9sc/GlECw/1
SCToCPDKvvnqQxAdd40raCp4dBkeGjex3d/AXP9m9TgmqxM5GMcScE1eX9KQc97CSap2QGZ4RGLO
A3yl5TfHxNur2MSJDjg2EnoRgpx7c5WcsiPQfspEPUL8ZazcHOcY2q6k478ewb9eKOAVUcTiQLK3
afH6ccgEhjZDTn9XUBy7tFZa174zzA///CrngAHEOFNve48/vad2bigoU5beBeGMuaySNKwAhP5m
4v3NswCWBIYKLdwWzMDXV6m15YzgvHDy1l59Bd4avd+pMv6LvTPbbRtb2/S99DkLnLl42KIoebaj
OM5wQmTkPM/r6vuhs7F/i06sLp010AXswkYKEamlNX3v9w4Pb3+XZehfrmLotsZy3Fhwl7iJWasR
S9wYSVJMzIrbyupdrC2lUa/PMFV+gMkA+kWn0t9+22EcPZM7m1C5bD0/1l6bZxWTHVqj3QIt5Y1i
e60KQrqJ8kLpfUHDubgUvWt/NIcB01Y9qHPdY6fpCmBavSbFANxto6mZnl0A03a9P0BDFNvaDqER
JE3d535sGiMdsjHpBnxg8/lb62ojwrMcNNVLaYb/kvWYmdvB7hq4LXC3k51tyGSC1NO1DR3pIsyu
rNSMKuQ3yTAScwTrZTMlunKP4XVRQfhwSImeDQM2lTuZXwD/MF/t5wgkG1Vtk2OWY4wXQLGA8mWH
uhCrnIYWAlqn9idqByLFlVGHFRyM4xJJXDlG5rnaMBIuw6GpelOAUd6GpOXoUyZqG7zXrQDWTPCv
ErhIa3oK72jhyFDSz5tZHzHVBNEhZ1z24eii7+Ic+4KMzSbHnY6OussHvCo9gqyjHYapjXorpOl8
Mysa8R9ctRf06LsRlcwmoIqE7t5oBa7uJBfYvbxS3RmQpiYT1PkI7k1zaQom9lxHYrXjxbNmVfuo
QC4No3EaH5HLtMALOdQvzx7mEYpYOxaiBeoTmPsFFa7CW2w+J+ciXMAW+BCF8R17nD7bKmKwv3U0
YcYnzGuDr0454F3eKSxt9HJiPriZrfygIQjM3ed5/Tj0xDF/q2xVPqK00vH6amuRX5S2Nr4PBfLk
S+wf8MI0kyiXPvLJWvlQiwLBN4057RMW9dEXZa7w5K1cvfpch0UMHo9neEsIGA1g0lr0tIq8unBa
CAB6PgL9YLordjZZ8FHk6XVfG1fpMA/JzuyV4UtXYKn1xUmBM3wMHINol2SUBvteVsa8U+wMmUfd
DgYx0C16V+zhJa7HiHBJojKx7YdHhTjlC4YIbb8p7ETSZolC5rkLRHPI1Ci2vSJBDfrDxEJsvsaA
xlAuhVXHAxS7LOw8Mle6pfebShLNhJZ8xEQC59cmC7Luw9yULWB6rWUYvVbEwG/nBd4JpyKwwVKr
5H2uwNm8JFOIgS1cQIhL1FWpSf9yCNUdaroUbTzZSxiDtHHl/FrE7djOt4aZfG+dbFLuhlJNHFzM
MbO+WgCi5KYmwEmju2YP1bdWaenrYXHWy9rFgDiSFxYrvvpRq1WMEX44NoSW9ZIm4cbW4urdjNq9
8CHbKrjB4u1qbQYLMe021TKbcJrebDTUNr3Zbus5rz9oiGxq2j1VXlzjEiECxL2Yq/mWEZuCVnzI
HZjwmDi/xV5Gb28jmrM0vzBNG0NzTz9otK1tS0FL76LEeYs57tLenH18ZAl8ZaSX2G8TBdU2pNRr
caWV5Zd5CPXLHHpj/8CWE7U7fWg0+HlFVFl4IIsksBryOrH26H6S2kEho23oT1ml40+2G4r0Aip5
LNMnHP610JvGKb4fiFspNxqJ47JUIQ+i/3J9iQnpiPOU3kRIM6Wdh3jzZjL7GjCsYuNUsPj8qtLd
RzdcXN7DuJ+czTh39dMkBhqhI6Qf8KXSyIpdiREMkKIJk90DfFTQEFEmuBtTwWxjY1oNN1U3ahy5
QVqkjp5IKRfoJLtWg04zs/sfI0TZzDOGum+vQb90unXcUtX9PA1hcAttdEgwC4hnRE01VttbjFfA
5jEhhwY22VjN+OrQJncK1AyNvv1okcLWQdq7jEWLZy5qyQq7qdFwHzIzlORSdBpvn3BroW3RJvn7
brLEeEA3TBmD7qqe9rYVQNpE/YY761yl9eSB0avvwGBlcFUVcIBZKHChIMHk91TkNGStIYjf8xn4
V4/YmMst+VVtel1mgr1Zm1v0XHBdoGQibI+0S5wupmKnVVBsGSmd+EBlzD/hSOsEnkbM+c+urp0Y
BqxuUakiScNQh1jA+MooRbCYmuL8WFFJGNAIHFvxqkGpvik69KsNyGr6aGhJ1+8mtH3qJco9iIsw
N4ZbZcSKYI+lRzhQjYhgWSxwzXYOu8pTh5d+tVWTRn+cCKcrtpU2RJg3w8fovTa3Tc2Xs7S/Vhyd
0FRUPcaTW9HLLwDMWrmRhlZfunUMIUFvqYRoW/Xs1o6mySf8BVRjp3cRPIeYJvs1i8Oq8QUqqlsz
ceIYlanao6inw0FakFqH2PNWAvbp1OQtXxJm/geoVoQQ5MXY1B5iYTP6GaNKbj7wmlZ52UDozJhA
SmJ9kvh3VNddrjow4qCxV1C6nTrz+6bHWb4v9Cj4YvLX+q3W1nhdaK02IgrEAn/cunZvWt4QdYQK
JbWqh+9h1liRj5hBFJ7T6LhxW0GWqrcoY4B38cAnhKIUytAyQVO9vBIodx1PrWpiNUq9Vvq9C6Ki
7mSEdf0lbibucFOgyUiuBRsPKWe6OSc+7ZHZ+mLpcWoix0O0MUKr5kzeOS7+6E/oFsh7QJTDv8ca
ySldQto/+MCkpMffuK1Tk17hFqSgvIO0VDXfcBWzm19jEvTdvjBSK8dbCy/vTcnGHGOiiTERDfFK
1zcKe4t24bp19KFJkaHxq9rj7ElsXEo/ixPF3MCKxiEkJnKXLXVcOtf4w/e0cEwMd5DF4ld6lWQV
p5HT6e7oRT1xfxursJFtd9ydjMdYNXrD06cCtg2tEl2j2WfS98YNWxperlu9fpmMqmB0lXQkriUa
R0JZDPbQuKYa9As75QyjSC65w8Q0P66wzGa7jycuZXOkWNKLCnck/AT8766JrSDxB64tzWaSnFv7
Pi2TGNsUp/w1s80KT8QwthxNofEUs1MERCo6jb1j7UOxU9SqdHFOa91bmBx66NUARWiuYCqZWw3+
24dI1UZjK43WItEgS2ncVWj0GV+0nE95LlkjIsvgOydW9pwsEUqE87Fi7c2mq28MMu9z340wCfdL
KKRE3CGUfaKZqdwjJxH2Fta+/Uvwo6GGrWVW+njpBKo/BAgoAqp6mHW/NDR4nwNFtYfHKZomZa8G
3D89JRIzzO4QKpg/cvX7aMDc+h5balXcpFXPLi/VQrCtGcYijR8LWHL4xqX7El/JfpNb2DB6sHcF
VJUsskavr2DxJrR2yRmDrK5s2ilWP0H3VFyIJhZmzC5UjnwHg8tZrPVK472Z50ZzGZI51CNs1XJn
m5H2qO2cPCN8sB2kZW06Wo0C5nu/8MwJJHjMsK7/ZjrBmOwh+kgQJnZUFSWO7EzicBTb8TElneDv
F+A6OzscWufOKhLOQI0ehm/0MQl4RabXV7SlIwQrRqnBHCxh8EYyLb4OnVMwPt3kPh/EMAFSvW50
vo8JWAdzDtd5agJyGkFjjB993TjwHOPMLDZalGvGhu5L9amBkC6xQJI54GGBfB13Dqg4G+w4rZgK
I+Ioovynv4/MqH3XG0zyrT4g+fNEEWnYyrfwA2hiprDeLbs1n2jQhS7crCS7HqhtxM5qK8QlnTnA
3LTLeH73dvH2rIs8rqSAJAyKw0Vt57xSKaoWl1NN4umudFx6rkwWB9GB9PTnmzJsAnsX43vi7om/
MOXWicc6hhIv5wepdfgR1UTMp7sZEgwMoyKT1l5MOUxk06668iFTLa04mEM7CC+iYpM73AET/TIc
Ev1zV5Ic65O1EwfvKLXD2MtnPJ+J57Dtz7YqIucRT0bj0uoKm4jHvgqfTD2ZnhJpBO49bWtN3Scp
82KvYCeDVT3WOfh/NTjqf357jNagCrCdLmzL5bACViGd67iMjuqoCkLodhtRaNoHxZbBReASK4S2
IsGbwpz7x7cfuAaMnh+Ik5vjCNXW0V4eP3CYE0dNZ7vgOqZm32GP51uKDu7JmCWest3/w7PQNC1C
QRPuKvqm42eltjF0mUkcjtWoJt3MQuwyKcNLaaeF//bXegVHwKbAqA4Q1NKAW5+93l6AHm4RxK2V
hwRiieqTG6fz7Szi5sTYvX6Irermc59o6fo4y39/8ZAErh3+PvAq86hPfuWJHj00+UnP2z89xaE3
qC5rxnbW+E0uGkobihzM37LhQltsKRAY5Pu3B0x7/eMsnw+k4iCjRq26mgiWraau1UIYX36k0m8B
kCeuiPBoPbttLIwderWtHxBWSf1Din/T8D6hlJM+JTvsVX2eTf2Gk6m2L2eI2c5lpIWpgxwIdu/2
7Xf904igOxNggLTU0Lgej7vhVopJMc24O90BJxDlEpakc6Kb8seH6A5GYgZ9PTDB44dosHr0roJ4
ZLeUIdxrKzyfZih1p8z7Xw38os9lltJko+FGFO7xg9IlKKXpQmikdtftCEWDFBqjvfOkOdanktJf
P4zm5tJqW1oQeO6tlmAke4Ari1geAKTGl5nSkkEsnqBEqid+pFdQHfvXYiSIQB5eJ4D38dfSzcaJ
aUlB1CUlbUPaFQQseBT3MaFvt4GNUxdaYfXfLvtl09RVnDOxEXbwyT5+aCiaXm8FzYM4r4ItiS3l
TjeZzc/z71811v/vuub/rwUhAKq/WIpLlOVR1OR13MTfvnbxy9b581/5TwYCWPY/mBg6+D9wJcKb
iJ7xfzIQbPcfS9fAPLE6pB+19Av/Ezdp/kN3lL+JOw+3b/oz/GgvOucmGyx/jEvFAvja/6Zz/tz9
+J8LCI+wUcTT+CJwRqDrWB9A1lLoGGE3PMzmSDIJgXyUPfOPIUOsUNepc4ljqrUt7YJySAWaSTRA
wbG30R7UvXZirq6sVJe3oUwzbagGWL0a/N/jyYpWJyOAXqYPOILC4VQMhGN59gRpi/pIKZqLHK3j
tgfl3gEGdT5ecQTKo2tVZPHFgFXMXVbk2zoX7eNkZM1+gAJ1iY5bve0AO2+Kwf00xUpzYmG/Npvg
vUmyIObFweqDDvDxe0MC73pnUJIHtWovseXaQ1xKvExrVcQXZkpHDQRToDm7wrnXfQDNC3eBjlwV
k6Pxuie75XsP9/ypyoI7a7rKNe3ni0n58PsHfckmWDkNP48sXRVCaJ4zNFDlH7/hUGYmRuW8Ya5l
6sHMq+FXHBSmh5Om5cN3sK5VQZ8K/lPqaVhHbWvMcuCvRhtLIIOL2ra+N3NzfFeEZXvnFNjdpW5s
bEZlhMGGaGyBObILmp/qfU1NeoOl3+wDtdhbi/S6E+G/1rIpv5y23M7osrns11jZ2ISCHH8duOtO
kypVc08s/JhvBrUxzM3cW+ZOiDzYhnE0jZ4VyUNrKYF2PXTqt1rp7Pu41arOiweKbwLwsj06LOA/
zC7vrC7llCGcuUEoXinf80QRgZfbLtM9U/bKZBUP0on6n9BR4UssGVCPlfXewKduLltxU9dxt5fS
zMkX7RoNR1pJOaVUWXk9zYYKdFgZ2UfbqSGgu1h6GInUP9KxMB/hntmFR42d4PpWRcWXoAzkVtO7
n/xetUYTVjUsLMeFi1+rphdbAturT2Y3jX6AZKi/4jLenJgvx0e9BZ9m8WemR6ay/Jnaq0NRTa26
Dck/fi+1WdsUUrN3najME83L9e7z6jGru70JZd0SZVS+78gR2SuJjPZYp7l4MJUAF7AGbist+sIM
jLwyCZHlBmrxiG77EauqT2+vkOdEoBdTyuEeqWMvvaj37aXfuSL3ABvjjABidZC51PzesKe7UloO
ajho/r2m5R6beLMfUbGBM47ar9ktlZucLes6hVC6ocY0r2D+2x5aOcYsAT6JZ6e7z5KOOh4a94+J
pvFeN8eLPBxZK43dXmt5ql3AqTe90CDYGjhdXmSySz9G6jDdhhDs75G/0qSJkvLCqlr1wc1G7cD/
csSwSf1EdLK4eHsoVn4i/PoCYgnkEuxzuO698hOZsO0JumgKDpVBQu4sbxPGoU0yD7NULx7tK7sa
gMsTYjfL93Vun2icaq9mn/jdMzXobEM+WV80CR/t7I6M7wNppfWVFSgOozte2UufoA7m7AIz4Pg9
vvYDNoo2cgoUN4DOXbLlz7H60dLshgzc8V/xFZZh4bUciAQw4FS8mVYN3biz9N4A7T2U2vwRFo52
h6LUvHx78Jej4mgaLg/hIF7axnRZ13ffOUqDIDYkgZjIMve2ji2zXTaXfdOdWHzHdfXybXC4XdJL
4OfDxdBWF0NdTQSuhml5kEkeEmxUkkeIH3m0bYt5esrRdp84JZcPPP5mbNT45PH1iN9wn3/1F7Vh
Q1OsR1fdHUKzpVsw30+tBixp/4C/BwU8h6Jsn2Kb/WEqE9Minq9K6D8IfTs+KJJKTeGfDtVhcmEQ
y+Z9NAtPNv0+n9pvTqLBEHd8Wn8g7tEvXT9VQ77+zsCVVKpwDLgAvorVi5Git5E5YvSnROF2KOz5
XRr3INhDN963nf6NV9JxTuiHU2t4tYYo8LHcgYWiQR5ksj6foC9G20QVXOGc3dybeHvf0ZLzcnwc
rkbqk2SjDagQsjaWfhWU5U6mefARW+Rhh2k+opYewjrHUYmrcK2fqqqXo/nFNGBrwSOMuQf7Z4Eh
jNU+mw4xK5sb8b3dyfldD0f8Kq9H3csJKX0vCbG1p8X1O0iNXVa5105LaCxW5D9EOoB0O0WMtAaA
OCqtkv3IGbckUmsEHZCiUFSV3L29HNfOZoLl4XITXbhKlGyvSMqKniWakkrlvsBCpsU+Qxn6G826
dY0ZcW65Czt9Nyr4aGbyxE+4mjuUoxh4YlZlAQ2SmmOurmyAXkXSjN18j38MooHZvtBbdv1sVGiZ
ZZq1w3ifXF/6Ym9/5dUO9Pxcw6b6NhyMuViqx0uGjrKO5D2S98YYx9u2LVufFgsmHK7oTozucUVs
CR2+rglbEt7UAoLqq/O/n0etc9APP8xIQe+cUblBMKZglcA5U6IAimZz+vz2t1ujOpQY0ISxH4SV
o6JrUFfzL6fkihG4yoPqIOIz8lJsjbSVQLBGo104oMko1sP80qh755KsoO+B2oS70ik0AnJoUU+j
MuwCerQIQ/M42bz9es/7+/8sDxBHkBVLW1r58KAW1tXx6FtEhBecX/MhL7oPpZZKnziieC/E7N70
uMR4Ou2fDW266FMSz+MNDuftXdz3zTbFYvzaoSkDrEtmaoxvjy9surp2qwn4OUUbfQYNTi91WXgi
iUGiYru6w6NK3japWW+6yfzUC6ntUqOfMLBB9vD2l1sd7L+/nE1hu5xv/EusrpU0eLC7Cwd5wG5q
if+N+2tjHFO/giWAzX1kKrss12hiiW89HS3oO5NHlm7+jkn0QZ+D1vCAYvvvb7/W8ULjrZb61302
S9QxDVxnRRpWjXo6mLUDcbXGDwud6QU8GJLt87bwabNMnzHSaXZaQEb3208+3qR/P3mRiAjobgbi
mtVcVHFRKq2i1A5x4GS7JsIUdZpd7cRJf7ygl6dA7hbkHKoaPHI4l8dTKuhCe9Rq0RzY4oZ9Y1gf
axquW0C+U66Lx+v595OWwYRxwW3X0VeT17AbQkSMsjlYXRJ+skqt963CvdY1GpYjOsA4cvvixIp5
PamAQbgogpYYC11eXdWC0KmmgdOgPyTUEjsbWd2DjcMCUlulQwaL7DKa5/Gph7vtq6gUPezBFyda
M98a5hRexMWYbNPEaU/tNMcn3TIay4staxhjPrwOV6Mhx6kw2iroD/jmcQGJde1LrGMPg9uAvCzp
6VzjSk4Xh14YPkZVccXRkgAdpPoWL+ubiCpsl5kkzVsy0a+ytkNsJn4uHUKvK+ZTcqDn6J2jnYfX
1RlDF6Mmpom7miY6sReaYmDRQnfd2kGwm/INBvvhHhu5Hb4p9RWLNN+bTmPuXNFPh2EQzzYoMvqC
n7/w+Mz2EqJBdBMYbUhYh9p9s+ou31tuHFzTeih/6kWcX4XNgHIZ1uK1WwESDCYivrSy3JtIF4WP
Nrq6a0r1i5qm9RMbQ2PiiqBhk5dFHHfIe+8iVLaHoasEHl8SiohG37uqYQtFRmF7cZ9Hl2+v01Vs
0fNPCXGc82rZm5liq4WKSa6Rp05UHxw1eYRHRw9qrs2rsRTNhVJW3X2YRQoui/2DVUr5EX20+zmY
h0+paPIdG2/np7aFfZHVzN7spvMdkvnoquiQ44oK2P7t1z2+2v9+WwzDeVOsJzlLlg3hxd2PePgc
+wGlOmSz2V24c1Z5Brk6xJRk1raTlvTfft7rZc+NnjBlBojbPeD96nldZtFfDKoDpYb6if7qpnQB
P5rYBYqZOxvTM5q7bz/z9aZGKcZejdqH1iCJAMfPzB1Eel0T1ocSfuSm0WN9G3Xm7LGkT+H2fxjO
hUDOJYVIbri2q+HEgHWwzZZHiVyUUPyS8K5MUvgKUVpcZX2QnjgmXz9v4Y7jnaCBJ5K+ujolHTxR
Iu4h5UG0rvI4VlBBwwAO2qxWg6/hRHn79lC+Ov+4kzvQupcsTyBqe/X92rbrmniIQT6g7F1gawZn
Io6GnR3jIFVhjoIlbg63Rx36E+ffM450tOcsSAPMdfu5LKRiOf4VJ7u3MSniq8YIdT9PdTx9q7RK
PnWFdafXlrEHulV3KUYQd0odW7vUwjAFa34SphcvOaXQS1SmRf+JKCoatjYsJRPfAiToiC8k1obT
FwVvHnqebQPVxVC8GlXjxz4bwo89lkZZ4Sb4oJfxzqgJN0DOMY8X2YirWCnLEyT6VzN2+a4OgP9y
27Awgj7+rlWD9HscmEZhlLUbUQcxfN5BcMnN5ou3f9FXC3L1qNUVPsAhQ2KnVbG54PGjkAxb4TJF
6eB+7KL6E27U2ok5+wx+rH5JKhXqe6AEc+mcH387wpOS0p5FdmCqqleTiVOml2Vu+Qk3Dmy4iAbw
DAf+ZzPqD3UjB6jDRnmn5mUE5SuP/B6FNYtLSPXSzMhvzatsryhds3MTic3iaNgHPEua69qYCB2z
Agf//+7nUlr49qDAq5waWcF/K2VyXQuJwEsgJ88hxr49tKuCkC+Gk/dyArDb0Zl8DWNAMy5L0acH
RQ5+x254o82IjgkSanZwW6ctbPL30WDQAe4JctuY09Pbb/Bqe1heACUmTpEwOKicjkc6Gwfw+bRJ
D2TJoUyCJmb+hM887riwQwwe83T/9gNXIMrvryxMqj6qQgMaxuqJakETKImi7GCQ3nMlsPoxqHbJ
ijXhRmrNBTYe5h3ZV+G2wq+EVi2OJiixT0Fjr296fHPsUeik2aC0urvaqPrGdYBLwuzQJHO8Jzg0
2qemUyYbEQR4qLQ/dWz+LvRwwpEFJ58tTF8QdVyLQBOsd0PQiK8RHJa3R+f1sl5Ers8NK1AWIVaD
07c6bl7EHh202BIfHYduiRzt2LdSRXv39qNW/bHnHwJEnuKQmhkMZa2YdoUKnkXNcKhaCDCliLAP
mOm04FPRhgYBw3l4hdENnFbBCqtLRd9hxtJfzWMkrgoYyJ4F0RU0oUjSvYb+i3wlOLF8B5C4rpFk
t3Dh83qcoy+CwC3/nf/28/sLNErLeQ2zBmTueOri/xmQuwTmSGAYzrJTscjs0bi9PUzaMuTHexGC
9qW21xHQUtitQD92A6CHcSgPgxL+JFXnYozFRwwjZ8/CQ/eit5SOcFSYT4aCzSfGiBpkY23+kAL0
eMRaNSfuKn9aQII9Hz4MXQb4Gebx9w4kbTFMOMqDUlB252mGmd2sJ1dxZT/ahiZvi/m+TVrl2qnl
I+KE/uIUi2q9bQHkME1t4JwFf6UIXF0qQkXrdWyPxnfaQvHtO9lvzVT9lVuY4+VO25BL5BCLVgy9
nwNn5flwAj1fVUO8ABkBhLLBfaC/a7yiqCRwX6jCm0PVDbaH/WHml23yhKn317CtFK9NInOLIAJ4
1tAG7+0psQzwixnx++HuomJfZgV42vEPgKWzldh21R7CKf5BgJl5AyCeP779kGed+dFTlrvvMsZ8
SSTbYjXvbKsZZDXa/QF4VewNcwx3ks70hp9jUQhBt+UmZZfXSBuw1YnxoTDjcfSVKAoe7UqmhxQX
x6+QL9O7QiTTHilQ8Gl2q/AzFn/xHt5PtNOjqd8VxtzvRNdhctzrcke6d75ZQJuLbqQgyYvwPghG
sNN+aK+nyEn3jhZ9GuDJ743JcX0Vj7Y7O52J1yFHktSw2b2WBMXeRhiBkwniJI/IerA9bfVsF8Ej
3wT1YG5Ikv9SE4A5Xw9z3O4Hx6xvwt3bY7iKHGVqUskz5RdJI8gIp83xL5UPWtoakyEPtRt/N2Yx
erqrqFdZ7sbWpsylvtT1ePokRBzug3DG6jFqP6c9mHGTpfE3vHS726FqqnciwignjNBwKFVUboZE
2NdVgY7eIsXn3opmF0GIhde0HjjjhpRT/daA1rslgji7kLiFn/hqr+Yg7CywXMAAGI2LgO74mxk5
EuSR0MUDtUOHP9akvCviKHj49wNImwXCJIYM4Kv6agBtPKDcKWi0Q59NeLjGfjgTQQZYbkfNTmjd
+0jYF8qEzRnbXrq4gBXFg5bvi/ApbO/xVok3xnwrRm3Tu4UfdhdZg1VuTKo0QrDZwf/coCowxieL
E//ERvmHXx9klgxdDHfYrnDROx6jcR5DabudOPROmW+dMkUQIEqu9qY+ZZfS6NAoEJYd0sEocf/S
aRVumjApb826NTe2CbozzCLyUItJr8YMW0biO8GZ1d7qLfcKl5fy3aDSZCAdOfuRkle24xTC+FAf
wi326rQ6dX28KBM3O3F2P/fTjjeH5b62WF4AsOgA+sdfTUuIuY0iTTlMKQKywCg72sPhQyaH6UHK
obptlMh9anHf3xpjj9THma27sR6kV2KJF8ZmvKtVdcZoUuoo/NhSEjpIE3mmIs62b0+i1Z2GRQjz
kYN66dQAHj7DIS8ABCctnXZ0e/2AHboG2Fy6l2QZxl6q6MqJUuWPjwIzpOepLw4A63NpHmUWwvM4
6NjJUn/V2d6FEOGnTK/D299qfX/8/bX4XsTa888rKvFkdaT5dpVxgHzRX6RmqG3zGaeqyFCvqX83
UVPGl5lIw/2suU+dO+sXrhrU2y4OIY5rrA6ieU9cH21+9uNpQS8ZCS3I7BJ2u26BmCWCNdiHxiGO
xl/cpSukQYMdvMuM0Tnxq/7xURzC/KAAQ7S1jmdgisegY8FDOExa/gF14bxJi9je2goOXYT2DScs
F/4w49mBCJuCS4DTj7HulxPWzIyXhXtwe6P8Ziuu62ko5LZ4Dw/kDcB8+ESqw6LeiYoLGQjlh7AG
galjQWAeLqAJzuhz6OMlLT4qqhNcyjhGJgQASuutTE6R8VdF83JjBD/+7d3BDrrGP8dhysEUZfJe
ombdKlIfvxtaZVzAEzJouOn9Jco+68StaH01XJ4KdwxmFq0wnvm8I75YagMJtIiG8/p92+v2ZVLS
fsoLu9rN6Dfvmw4mSNFPxle25Wqblm5zDxM98k3Yb79/rv9P4fxfy5j/3fzofzfh4npUfD2icPJX
/sPgtIx/ENUxLRbqAoW/QdHym8GpOMY//HBQVPhD04EVwub1HwonDqj/UOXQlQA5BKhkg/sfDqdl
/QPiRkNmacxwVsPWO9v9iAeZiAeYOqv7hFn3JUyxKPPDrP9IBN63oD+xNx3fWP77yWsnm8wK1c4k
+xKHUhTlGEvKRpw46f/20asKMEawZtaTkfqz6zyohvIAI+RUF+pvn726PFQ9ceZBGqS+OhrytrQw
p4YsZJ/YRf/26cvu+mKhElXltFksUl8bdmpJUlzc+C/m3cPvTf8lSfNvn7y6GZSJmkyz0FL6tsVw
JQu8TLN0dt+f9+nLU1+8t06re8QMYPGtbRwvNhPJjm9+PO/DV0eKQ4AuquMpBb4j/oEIuK8jhJsz
x2V1NZCijc3aUdGTYTURhPImbsITt4+/DTnL/eWgWMU0YX7XZX7m7t32axafuXJWa5KfraqA2VMf
9qR+twS1fTeSGAz2rOG2Vnf7QAwOjfseDe1sXHbNjGOnc+ZHrxamQ6DWaGdF5ie09q7LpNduOZFP
dKL/Mtxrlxqrc0DdZ4Yl0r/XVejRLTpvP1lrKgLEmJOT6PyQCbbrlYA0oMAcOG+4VwszhizRklCQ
+nFV35MLEcLAnP5dWfjfTdZarUsY+YRYa1XmN/OMzKzJw8s20d3L8159tTDNDE5kObSZjw6b7t+p
DuPffsjVkgzoIM/kR2f+2FbFptEwPzZhy573zqtFWVCV0AtnloRTguR01DcIh89989XKHFKtw1G9
WdysgT2zKQ68UfT1ecNtrhYm4stAhmSO+pDl2VAElimOeao6/sugr1MLJTLmMWxl5jtkRW3RFdEA
cbruzFdfnZq23vc5XRPOh+Sm7R/L6kQZ8Le3Xp2XUNuKROJ36lNb3+YB7oxNUZ24Pf/ts1cLE6VW
pLrSTHxhGpdlmudfIYAYX86ahmsGVm2LtiVaKvFBDNMvja0iSXYJ8t6d9/GrlSlzNa5j0yaSpI13
EpvYC5Jipv15H75an6TqkIKjMjB6lpXbgNz5CzySzjwj1hT5BI1ZVyToKxpaxKoJNDf8OO+9V6uT
Zk9NmlqX+C3+LxurN38Y+Pec9dmLr+nLs77oZKJkkYjxplK3+VR9Qfo9nvnZq1MTo0IQe6NOfLgY
5ibG3z538Ao/78VXK7PDd3/GDiP205FMEAPebpak78777NXqHERU4PbAiyd8rGoUH9o8fzjvo1eL
s5gAdUXBRzdO51x2hnOlNpNz3upZdxEgRpIR1/LhBHxsLGvbmGe+9WpZknXVNsSAJv6cYZyBVnNj
Qw8/c5qsliWxes2s2hHThJBtr43QehMi/+G88V4dm1mgVAV5nImPbYGZ7QMNC5PPTjmW1Xm3tzWO
4zhlh0tmlviRhDynfIzwQznr1ddY9Yw5zRQYfHKpzFddWGmLjdbjeZ+9WpqVFSX94EhyJ/Lxm6L0
NwEJQOddltegTYmlzTRFRuQPxmQfEnX6AE1PP8EX+cvhpq+WZlDUcWy4PcC9Ft0WSkfdA2J93qn8
rBN8UQ26eqeoiIBJ0Rp/NmgSi/MKqjXzEwM4HMZCPjcYVU91le3Up+dNvzVCSqw4JaWWRv5Y+GOS
bchqPW9Z6qtlicGYlsx1FvlqLKatURSfKWj/Xc/7v/f7517+i5EOqpTX7vAsiju8HIRCF63Mm/Mu
QPrqvCwUcKpY48Or+LMbVX4UqeddB9fQP4478NvIAmH2TdisVZoLXKCd4kL9ZW6vRUdqQlTTiLoA
5WJ1wwJ6R8yXft6v+SzSfTHgXTOGSk8usz+FXzmUEXP26Zk/5jphOxOxNsJIZ6bgIe2LsHtqQ/eU
7u5vg7I6MEdoGzqslsh3OizRrL1ennn1WfMOekundiAUgXXTeVBraHPaaXLeJvjMwngx3ugXzA6e
U0Q2Rq1iK1hi8wmL78x5uFqbCe3RBE/yyNfnId+oIzF1eN0O592Tn1H5F+9uDUM/TIJPL9XxLksJ
wZWKfeY8XK3NJGiCQcf7EptKYW4gJfipbIPzBn1NdjdDIuBqvDt9u9aTLWL0DlfUOjrr6IHfdnxV
7lw77Lq8YwlBW98HKVEuxuiG5w3Mgoi/vIjrDeG4hLlEbIaVJ6sHu/p01lG/1os2uZBdGBINacQY
jCajO7wbRiHO/PTVeYzJK2b/UcmeNctNBM8gFOddwtc87bAcieSq+eSkJs27QfgrzxzqZat5Mb+b
maijGv4WXB5IXJHxberBx84b7dVNGa+LOVOWUzMd/w9zZ9YjOY5l6b/S6HcmRO0CpudBZibz3cNj
j3wRYvGkREoUJZISqV8/xzKrp8NVGe1TAhqYl0JlhIdcC5fLe88930SPjU9g5uf6VzTJv1gLt+Vg
NcKpcRg0JqYtXAlE8XGGFG7nnW8i5UajgRi+z7i4uWv9uX+t4vmrm97M+CwE9WJebXMyg79TXXcP
Zeied51vfQ4CmCG6HNDP0wCHb/i17QofoGl/OTxkvFjd6AmxSe6uU/iPRnVz3HfHm0MrbGJl3jQz
5uKa3vTLfeTbV8wf/v4tQ0H48qY7uCgsf5pAjg3nb5tIf5AgN+5c+TZ7sOsnyNMcPiGMMt5N8B0Y
613LB0qCL2/boc3STDG2ydi/ZzBQbHZF8v/UAEE72LxOYJaeaEy/e8C51jXaFxhD5PzynnsAjWGN
ehl2A4EnEqhfsIB7zZj/V99xM1uiPov8MEpcnEn1NYNj+F2TrETvmuRQgb68965IJzAVcHkLyHc5
N+5sGIl2bb/olnh5ccVMkI8wPYW6dxo/rbALSStYKyZu3xjf2rQwECoI+FGIHTr+JCi8wfPXegN+
8drzzfQZQHTrZo0R3vf0qgHN+tD2Yl92HUb0L9/LANO3DN5/+Kb9OYvRsuxea1L51W1vpo/nUdJC
Uor1ROZXQq7jOYgcr3YtVlvttugF12mEddCbUPkqY6sH/ZVbdIzs+gVbxEWARWV0q4J7inX2CeIb
d9U1mXuz7+qbT9piUUDfuEyrxeYpOHgm/9zH1u7aimHB+PKbTv3aOOgq00pCqnxFwFR+M4/G7Ip9
8nTzXUGDK0AS52k1wK23lIHo72GzTHbOo3Bz70EPO/sGH3Yi8XoLQPwPPobx212vPd+sjhaU8Chc
Aqzo9H2S6ZJChLfvypul0dZduKCbFIeepjg0UQ2yLfhM+8biVlmbgR9InMPFu2UAeeF+BZ9w121n
m1Wxy0NYFElsFyLXb7qc0Cpt/GvqtV8sAFtJKDC6NKxhaHuaCzPfWUCW7kbU8PYFWFuPxxQG4rD4
X2G0ytG+Ms2xvPbLmOy8+mYKCUk5NmmTgkOtehhQm/Ua3dh+52vfTqFMGRhNttiB6mVGdxXzpyYF
/2zfR92E+QKtWH6B+XElCm2vwNSllUN6Zd9Gmm0maFCDNj3JMa1gLds/FAkElp3nZue9b2YoQDuw
eKgZXELEDN9mgATPBFZxr7z3y/L6X9LN/8zsoQ315eIiEWDIhGDp6sGl/p6hRfkN19FaDiMYlBQE
6p0L8CaSSUXjjIJDaZXVE71F1BSUNQy996016WbSDiCduMUPeIoilU/ono6u0Zci9i026Wb0EEmi
MciwNfXcomlWpeN6H5iE7Nw9tsNH1zHxBJeH0nqoRpJDyZuzfSI1+DO8/MAZTNnzFL051TI2TwAJ
93cKjNl9Z69tc1KH1viCM2yrYLWDJKATdwVjiZ0Bx1YhBDhVD9gv5lUSu/F9Ajz6H80AfO6uNWHb
v9XOrAU4Dy/GGQsKeJCBc42ob9+mvVUJFYGOsuEya/vcm8otA/q60zV9Zdb+Yh/ZKoX66MI6Weqk
YtY2ZweC7mnOA7ErXflPPeIx9Hp8irHSGy5CdGJG5qTjfueA3GqF2gUJeQtz/YolozuaYOlvbZrs
E60B8fVyuKdiHDVH13mVJHN4hbAALVihF/ti7K0RlVvHVMMoGZOp1faxSRiDXT/9hwHtL2F2v/qq
m6naAyEModOSVtMi344kiW+sjNOrfcN9s9BbIaRCH2FaBWb4IbQqruExN+y7+FYyxNDv3ARrnlQW
7glHFgl7bgg673bd+lYzFNkREJrUpRW42M3vY9xFZ56pdldJDtrnlyNGxBzg8T5KK2pycgaMIbsh
PrL7qi1oO355edkQkLJijbPBCGRfnUdo1M9cv2+qbhlzdWp8R2F2UoW8D0Ay8ekhX3m9b5nZqocA
QFI8CjFVQd0m72oITY9U5UW/87tu5mqeWSD+IgxJwHyaWy5bdwh696+1S/7fyGbrBhx2hemdwGwa
2zAtwYNqK5I38Ssj/hL1/k3ctJUP5RwoqT4J08rCTrZ0etS3IM7P12IYX2sB/sVy8KfHzU95b5fB
HqpWWMpiGvrPigbTU9EXMMz672fVL55gKyVqY3g4oS0Kb78Y5MNUd/BtZRKDH/wa98rv+MUjXNoN
fk7dNyoF18ylSRUpB+cUeELBSEku3//7J/jV1TczV86tBKAP5nFpbtsrwPqyszZ0Z/J3awTTZ+jK
BCwN7kFrzs9uivuqQDPTvp0kunyVnz5uyHDj2PYScCzaDIeROjtDF/AaEvlXb+by5z9dvUuExUEH
QwcuZOkp1mF7gpg7POx775t5C3I9GU28JpVPm+UkpV/ADBqLnVcPX947XKiaVK84CYJFB2peO9Xl
mqh1X7C9dSlrLn0sWdtllQcj9gC1Yn6V5ejT2vdmNpssqLlLyziivgCIqB9O6fR2YdK/33X1rcLI
JKKeqULUZ6IwPIVkKa4m02b7ItatWescAOWIWlhaAVTpgT2EK/WzYkO4TwEIM96X39Vl6bQkHtfX
3odA76xZdq7nGAaQ+97OZqN1RAkp0YpdQY5hPuWBbu+AOHrNi/Ryl3+z3m+1RlDRzm16GZU6gnfn
oUONDG5+Q/HYR210rGG6WFoUE9m+SbCVIM2oUPAwE1kVoWB71PGkHoaF8jf7XtVmAuPQtuayRqKI
dSPYajxuDjDCifclLLZKpNQtACwpBMkegoQP2NUnODCs8bt9974JkuH54WCkiXhKB8t8i7qfqdbJ
7JMHwiPt5SBF9Qi4JpakVQqFDD1IkClHEBenqN5X6dpKkijK4h3D0lONfbh+tHkd/zEBP7Xvw24l
SUJGyzzDh6tCA6h7N8uYPsLsq3sl5vnFrrIVJfXhEIqM5Hj1ITVvZuLpAeitYd+OuJUlwQUKSFWp
s6owy1Bf1zmFlToGKtk3LP/0Uv1pTyTo7lJB2BdVMlmYQKABriIe8c6uYblVJ3FYceUxAG+V1jx6
6Lv+QtAT2ed9V99M2FgkgHw1eVHlGg11xGbFBzapZV9u7k9n+5/ejIYVLKAqUVHBBINfK9/0JYMP
5c4xuZmwsh5WUBvTogILA+KnJOq/Nywanve9mc2E9eg5KGbYYVY6Jf4jBGHgj3GIN9/uuvxWopRm
DcgQmS8qAqibOSZrB35xAbDivgTaVkaUBFK7Jh/qyqM0cD8IcE6DYIr2DfmtliiJ7GLgJVdXXULd
eQyW+jgk3Bz3vZvNhju0oCXCPa2oImEI0McBuVKmK3a++eTlStzqCIi8HPE26oHd7WKa6AbykX80
iv+rqZZgEyD3HVrWmJjqqoHrxglGP9GDAbV3nzosDzbzFU4oRZ838BYbhyA4EfiPf+1lb77te/Hh
y1czRdozG0oCZAHkhCkQeFUyow627+qb+Zq5YqiRsCBVU/T0QxoN3VEBHvxj39U383VVAiaIpidw
nfbuZHNanxdD6K5VGD6QL98M4FcT10VXV0x3YDJOXrzJIhF933PvaPx4eXXvBuEuxZ6qi7rwHvYn
43sc0bvDvqtv4uMVJGKTWk+qeZzd59AxcVNnwborUQRC08t7jzOuQmFVXcl1hcm74g9t3Q/nfbe+
mat1D0tmPSx1BUsOdYKFYA1CKpwd9l19M1frOZWKiJlU8ZyoEzT//LyE0z55EAwBX76YsI4srHIS
UhnZsfV67NT4LqpTtW8NzrYyVNYbVOwY0Oo0ExEEH8ui6CG0bbBrQmVbeROH7z0dY9x/H5j0iBRy
/SmK23bnhNpMV5FY8H8bLDXWT+MtvKf5dczca4eqyxf850MVtoqX7x77dJj5PMEq7G13HaJf7qMA
Aum1E+FlbP/d5TfzVSmc1ACmI1Xe2IQdalC0z+hys+DQN6It0yHN1n2Td6t1gtg47/rYkcpr+G8N
LArRYDTonVffTN4WRoYdbHuwJMNN7CaIWVxOOKPvCv9gnP3yK7TQUhWkZ+ysQTqPbwBoSmHWT/Kp
2jV/t9bhTTF44/JgPBtL6yqJkuWKK71zddjKngwJ46HPBn2Gv1Z3tH4WEsap7frHvpvf7LWxTZqW
orn9nAFHfATCWx/7RvB9S9tWfcMbT9I27Mk5togum6FbziNP9nV2wcf25Yetm4LUJErqc+LlDIMx
TtLnGM6muxJG2VaDE6DpoNHCsCsRkgBsd4myeComt3PUb5U4sx6Hoc5hk5EpAMxnwI7vjBKvmfT9
Yu3ZSnHWqMjaOAinK21NTI6qYwpmIg3gb7sGzlaMI6yEy7rNx6tFJNNB5fiqEn4l+wbO1oBtTGB6
VguWXCkO1w/oB9STiMyyS0AMp8+XA2cQdsG4dOSqHdUnvyTyucuW15ACv3rxmw13yme+9G2vruco
7n5PKFc/lJGviTfTP+t2f7Pqb9U4wgahj0OrrsGUj9htgmxRTc+ZgZOnvPNhY0F45r3mwa3Khyy+
F8tC8nNII18/L6BKXAp0gNW0TRnoAWRzmBLDnfmexJmc5YEIH2VVBjID/zbKBeihLAwAxSuJ79Pw
phmsUP0hWusiqHg7R+IbcZFCX9gaA1zxJbv8E4cAsh3Xt6nzU3cj66Lt77Mm4/ImYTkMMq20o21L
NWg3vQvG0cLzXnhjYl7iIWr2jYQLBVNOBHAO+0EWYmAQ6Arr2IfaN7DZK+OYNBh0g5/qx4HG3N31
xq3pdNB0zs2Rxr0AEG2GScX9gLrtSo4cmlH+NhutoDPwFixwGXC4Ppk+dhMg7Wd0BUh1DVRCnpTM
zP08HOeg63o8f2PX8RpkA0CpaEAultyqi+RDPgBI3h6WKU7N3QDc7gj64OLy/EcfKzo+API+Bp97
081hcJxp3+L0NcDKJpsOMmwYw8OaXHh7PeOa43jUIzwpv60ggTdjueQjb9XBR64O+hKa5TAbyiJE
qDghtVPP6sTqpR4eOHhDydMES2FcAbR3EiZll8CN2Z8YxAPJI9dS8IciXAF8LHA2UXigOh58ZTTF
uXPNYUj4xB24z+ERG/ywnpvEJ/pe26iDv2hLoDN4txZJaLqDKbKUjWXiVqauGnjJkS99ZLyWZQt1
W9aUcGWTQJ0HiUuWpQSEcNH2CF1dNC3gkPY+im4972ak1QLqzVrWTmYJP8NVqmMaKEdNEhRDZA6+
7gHw5Fh9nSO9LB9sG+bNh7EG/GWCMwD8btpDnIYOZgkkYlFzndohSX9vYYHK/zBBRlZeQUi+hjDM
TAn+Gfw0Z+6uuMNT0bPva92RksMdgQYllRl+70kWkGthTiyDzf8INGsiXrZ8rNGbOIIyQz6T1diE
H6ZmjdbvFN4q5Ad4bV1/RJ+DGQ8NV0V/itQyOnkrvbhMsGyEg/sJ/eRD4QB9H+bC3QIgHtGp4kBY
G3kiRWOi4JDYqKnlMcvbfnkOkW+w4BeAHaSPZjB1ehCWfUndNGQnrk0+lsEUYJhPY9aa71TjHf0Y
uQ4Vw8vrqb+RAGxnd2hi1+HbfES9k5Y4N3ZPfZq2NyDuAUwYFl38Y4DvsjjA4mv9Hq6aA7EC+9Em
pGx9Hwu6sB8MDrrxmWVFk60li1wz1veuG4y4W4wAhdYeXFwXgn22DQaVuI/XpgjbG7jZALV4WC6e
nZ80Vod4OE3cZW1zDOt0GW46zvw8HiHJY3w8wkM+XT7B2lCvz45Ms/qQAqaQ8dI0SCIHJVyyzfrU
0Brb8bHDzkDloVsywdcSqwdxYzkEKDOqakYdfwqvsmCGw9UZrY6prsserkPjH2jfUn4pGRxZjIKE
HMYseQkGRR7OZWY5H7+00kC9UDkEc11xgIOQmIdSy8KyAvb18RjgtXtYXH0GoNoXAK/IJf0SeWJY
WBZzP8W4t2Ve4j86M0XDU9vofPzshn4AByx2sbIPdcBD93VhM+9g1QZCRHvu6mSe4EA1KjhFwbyz
6VtaLSzNIBMQfopEeCdmGswgi8ZyjObjlNcRdARdSDQcGe3ig1MWizT+wxIcwrprwDiLoasygUR/
BYqXnh7GGZCRoRStm9fqQvLOANZr4uAbPqtd6jJ3edKCUImWneKNlSbMoLYaoEnBv8mkW75xOCIz
jGbuAjqVhEkX2rMYlSEjHIVUyh7TJiLjMTQJiABBGxvsF1k656wk41L/8KKbmyeRdYt9HOoxCc94
Nyz+3uVxT9EDCPN09gEbveWihKNnz+ay0b1crnOY0wOZBuzZAttL1IdQAz+YeJbhcshsZ9mHuKCD
uQqmUC+fdbfAbhJ0ObA+llNn3GiWg1pcMD/ZEevMPVyru4sxT9DSA0U4KY6sW4u8B8F0oE9ZExtb
ys63QMYqcAC7T3AbB5jiCbE97/xxSoqUq1ufqTU7LVQrd4tKH0mCMoStvD1DNkxjX8KLve/ysg8G
339LOhfDC1kWzYLkZDNOseLAw8IRSMCdgTWPPLMTluy6dvFXmI91sj+uQAPQBbSzbFIwXg9xjU8a
2ET92AvBB3luwD8U+VnSecqDE2WUtLfhIAPtH5d8Bl3jUGgfsvU+Wld8q3KkppsgIDA+qIPjEJKe
90eZ4uPKwwgWT0JKs0ZEPSmTa0w79E76cDytC5J8sjRTwmT+2I0L+1KTIUFI4CYTumeKZ1/rMotC
Pv+Il6WAKM1pKpeyI06aK0AKlujASFAvYwkvwSV/G1iK3gFW6BYo3qTzONIDbbzOfqwUKkfFB6yA
AWyC5xiMkQomtNam5wkEU7CLpGxC/80D+Dvdgsfsgxs+ZuvyXnarnu/jwA8mOJhRtEmE2GLFIiBK
hfm4Nh/cojFADqE2GZ0OEeij7XDwLuzdR6zqnPwOvEgWspKHPXQKjBdR8wxXYTm9n3LYobJzPERN
DnBhl47FXRKMOUsP1g5i1oeWqqG98tK1QXEsZirVXI4EqxMwktmMJTmOx1i+iVJ4jV/XhTPp0xqI
AHzENGsBizqExjAwZye8kxzwJBZB5YGQ1C4H0bABbUWgBkXdOzjSYysv4aScmN+JA5zkWfE61gr9
GDCh9+WMajz/UgDONPKSLB2PPtG54FEDUuiAAwy4KnYlQ+kaeEjRk16lEphvHgFhUs5d7Pltks5T
+hbF2ah4167J2Bl8iZCOSMKmYyuR/oI/alOmKxPqJo/rhH/sVpvI71nYqtCXsYwcHcuumGj6He79
2AbKsE279hPzrJ4YunFBgWlKp5J6vO51w+u2jCOomz/qbmwDAU/hoCF4gakxGFq1bzMQtVrEseGh
hW0nxzo4J4SivwAeMBYR1IRjcdn2naqvm8ZqvEHhHb1DzBHnH6MOa2OlVnqxEZMrLOI++yESonJj
uEyijHUf1V/6tRj0E24lwSJX267Xt0swaJDJepBRygLKPFpmvbTDgRTC0O7A4b1Xvx3q2E3X1HVd
WK0xvg8C7nkoPpiscROaEjXzX+oV7Gtb+gZMKlPSJhjie7JiTjwFnkN8VqqxWMVQtixNuhZLbGcK
PL4fGE+wa8yylwhJYmA4T1GhWfasBdzRVKkABMbPg2xYx1dJj13q0+rrLLtxHGTiz4xiPfm+Dnhh
T2IyyfzYDH00PzgIW5obSKEytNvh+LzkN+AdT+YPcHwA6L2Y3ia2nC1thqt6jjhYPQq2G+8iiBKb
t/NCIjuUA1qJ/UfRauBHUY9t4D6eg682fAR0iPgfa59TSU/RNLt0KUMUCZf3ohhDBPQzA0P92o98
aTNwlXmH1tC2IbYvaa1s8kyt4An2VwF8NEDeYDyXyMi1Cd4B+Cn4CpjP43jr1r5bvwYQ7z2BoNIm
d5klExqQjQ3euMGi+SFqwbP60LYtn/sDTkhTck9EIcSXEO5S/FEgCRFWE8c8BM9gxJw8iKQuEnQH
0SJCDyWNn+d6IMWTh0OAw+FpIUFyJQMY9VyjCJ2b90MXmuabL6Ycj4+lXvjHbJFdj9nWeSPvGfHc
liFrFvk5cggjS6VgaHzNFVPj3RQ0LjrPthXifZKophflDMhEf9WpeADlAjHdRws1lnq09TyLs+aG
kBHodJmT940aWfgsOrPYM3a+0ZUSAjoKb/gww6ikPNTHwMw8uJtiWxcgrcouxpqdJ+pIW5urD07G
yEfiLa+YBHrNDLq6bIqQ7InoxSD1bEUt+WlORiKOcz6b7C1h2oU308zi7IqDB9GhFwyYXoDeVrGy
sl+x+rx3hXfJYZCTHbDbsFqXa8q1vQ2CpUnfwsevn8Whllln2CmnuY3fIg2X6Iq7WWAlBBcn4lW8
ApJ7VrrPs1Og9Mz0EU3E8XKCUUMj7xB8ZvNNljOannptGat4hBl6068yrU9JvAL2GWYtHe/qWQQX
M1I7tOK27WHpDi0IXYS5DrwBWiDEebd7mCG+0te2WVFjTZtu6FkJXHyXXmWStemDA9gluusDlESO
SQqeF24WbUhZGTHgj27rKRXDd5b2uf5sMzrSR9ohisYBDq0y6SNTWkynSZtpvkuXMFXXcQ08zyGk
dg6u23ii7g4dpHCgKFNu4uJ3MbTKVXm7zvK9wCyG8QJf6XieIhxqHtNZxwqhVc6zZkbGKCz6+07I
cH2YU7xo2R0scUHIrxPPYrIeIedrZXuoiQfp5tSFKYnKfdmfTREt6UdKBh6za4cdEe4t/TBCBYO6
8e/7rr9J7Y1hjXk1T81154LxFuX14EHIYV8DALydX+Z/wt7YDHHSep1cQNqLpuN7n6v6ade9b5t1
Lg7xo4yG5XpMW3oTNh3/dImYXyl0/anI+pv8z7ZNlS10Yt634robukbxU5yu8Guk8VRfJ9AioYUK
Zo7saNKQYNj7HjrGAJ7az20hcNbiA0seWgwkg4QpQq/VHWJVTL4k8eQjbEQ52uCOMQhf+AGtYlaf
w3EoVMmFCrOyAzqR3ZMik/qGzS1tMKw1amLB6rvXnFwvWf+/e8DLn/8k14BY2hvG3XJdZDg+VPNU
GHela7r8MQSGiqOAicprteBfJOu2fbNuFBGZtdfXM3zvyA2AvAVJjlFLg+FYDCvSMGUCsH1yRDaB
5PbQxAXyZ5DIUZIgJbbClx87xqJPNDFkqkDDBruu6KMwuUvnGvBPIALcYk+xEaSwSAhMnQQCOOxS
BGTGKJsbuCVrraZHCAYX+wAzlwaHB93k481FXzaQY1YLnKpPLSdgPZ06N/DsGE6NX7BiYt0JzyJl
oTvPbKLL+37QqG2UXTr3jQPouoYhF06zOL/78xglFImYcWW6OQSAYg7HcIHr0KlnxOkZaHNXzA99
njL4gYlFL7I9/jkl/id86+fnydjp+d/uvyr9b5WVP74iKJf/6/Krvg/KTy1rzP9++Z/6r/9mz8Px
q/n64j9OGOEGhPLnyb991rbDP/1LQ3H5yf/Xv/y3i/e88e+9ev6Pf/8+4Ch8uRrDbb2wo7/0b/za
wv6u/ea//tPP/+VfHya/UXDbAFSJ47wAgArL6l/29cVv+ENAri9AJPxVeOnm+od7fRT9BnrMBUkA
OV9EL+uERray+Y9/p8VvMdgZ6PBPLig2/O2/Yl3/cjpmoFDlNAIRBzDo+AJO2iTNtY8wKifAHhwI
CGVhtLOnXJL2TUbZ9C6b0tdEfpe63H/N/+xCfgIOtYBjfwEQWbyVkCca9sLp3MQlcx0/ThRVDB2S
b7OErOWnL/Dmr2v+bOYe/tlQ9tPviuCGCthLBJAKHg6d+BtxQhDnHQejqS1XhZMzPXVAaTbBO1VE
JPLId48A7xwaIEEoPTFA3PjaHPM+EFNHqx6NbzOC8bYxApmFmnJ25VMT5YeMLvpHpGN3GHpE/Vep
hBvhXZdG6iEjdYiNeWGgtg+JeGcNsrdVl7vIQP+WdtFdgRTaeI3a5dIdGqpsAePFng7fHZ2kq5Jh
wdEIBd4UXwQZ+mG8kq1OWCU51d0RmYLaHCEw8vaASKqPH+rM9vrNgAxgeDJEeXGPUNR9t6rVt1O7
quxrzx1OJ/nKsjcsaet75bP2e+e6uT3IhPZLmYRaeXeswWKPETFzpuGBthbgIj92PKjvhxW4nKJs
M4FzWIMTnPLHtJ6giEPuxg/5XYKURnQgOuqWIwULsVnKFQEEXgyG93fGZtp9kQQZ0cO0IEmBSB91
8/HoAKEKB8jSfE9v82Z0yiMJPUArWCJNuaZdycJUJ/4Y4EC8In6nuYzdGbGc4Ko04AC0/DhaNSyf
EUku433CiJTv82XwCxIsA1LcKJmMwRx8zBYntD+oMHK6O2RtDTrNKUfdeDVVESRwWClTR+RkSo/S
YxNVehgXHBkQaU5rfMN70qjs0Zgx7fVTS/oxg7ooSQLLDlCn9XlQ9nHslTkMTZKtbzIzUimOMNON
sv5xtZkN3tZajv0nJCH4qtHV0IQgNa5kgfG9JMNYYObl3j/hAQAVPiqE1/B0Ej0cUccDThJDZw9j
0ID/i1gXcvS3WWR1/6ZvSfxYm4ToStN2viSt1+nTCNwUO4/YAPtKTSH2GnzHVGL/szgM8XZq5mPa
dpE4ribl/dUsJp8fHM1qVi1ZP31fUeheT9jG+HxeAxWxj3YCfj0pcbVgnkuPMxl7REzassMc1jjM
ErxrbDuSS5yUMqA5jwAWZWOZygUQzpiwvDjjJNbiZKnX/hiMDJkS2efRY4ZsC75mxPHCZNra6MdC
k0XdLLpPhgeadojTuxlQNAQ9cxPNOCN7kh0CJIDcOx4Zra/qcbz8aOeQ2w8xK8KHlIiAM+REljQ5
xZBqhEeRChFcca+Q/m1ZlqrnAD5DAghN69mtTjO2HCAQnr5pa5OuFAi6rluDEu6NIi1ayi71l4Ct
NxPqWsae9CT0hBNyXax2rmpnSNpXAyok6cEI1JnOCXDwCNfqRtGz1oFHXGCVdGXUeHUVeg2vYp8q
gRbeFmF9icMCjuhWEaR0g2TUoupnG6AMxRN5hUNVGlTMSNeXql0AUY+IEcUbUahCXynb4yhOWcju
a0zk/JyMoaXvmANcUJ9I18X8I0rSLr2KjFOuAZ9ZIpn0xUlCOnJQYN+Ye3Q81XAhdmg9vfKaJ+Ro
43DAvQBmlh4iDpT1neQ8aK5JmHc4uSx180NGiFIPzZr0YZl2AmWzsGjYg2dTFx0dSnTvWooccZWk
iiyot8jxVkAN6cplXZL5NPc2mY8hNoQe0V9r3TuMSiCXfJM08YeFIMRyJZKcrEVOxxVYrL+E8CoC
XHUC4YGvXzxIi/Rt3VDwKyXJnR9+b+Tsw/ALJZIVGJcLEmXo9j72qpXgXwMyEw4pvMfW3C4/2Cgl
ynOHOa7rQX+bR3gWROwQ+ZnEyw8XIls9fvgfi5TUs3xnpudng1DpZUD0/2d8dIkcfh0fPfZfX4ZT
lx//KzxKit/AqwtRfwBvrgjpxdHpr/Do0qj8j3AoTH9DWTcsChohVAEHEzHUf8ZD6W8AOsdQPdA0
SGNQC/+leAi/7ef4BHY9KDwAUUkRqgX0n+KT1mQtRwIuOSKJETHkCZNIVIS1QQSssKdv5hZ19WtQ
o+fxnkhXyFJYlyMZCCQxmFVqilR5KZ7/oUi9iDIgqn7g8BOty7G3Gf630RNqYJYWppRoi/qea7Pg
8AF/kuBYF7lQtwlckcYSsLLkHZHz/BEFqiY5tArArTJDhSo+xoVabJkGY/BkDGk+Qx6J5SNvcmTU
NVBIF98+hv00HqCfvKJ0Srpbvg5NiJ7PyX2B8w+djqGborgUWKc9gMHjRKskIWl3MoYOtkKRPrlJ
mhxtuf2YxCFKvWrF+hdNNDzEXgOWU6i1j9Hm1rWi0gKWye8LJM9vnRFNVsYs4vj/yFwCecN84UvD
xgRLprbr1Yr6WVzGOKyQGxgOhDj+LU30bqZ4SMD2BLLENJteUQP+2RHwcziYpViji0skiCp2AgTu
yyNoV9MusDyNj0tdKHk12/9D3Xk0x41k7foXYQIJZMJsAZRhGYpGJCVtEHKE90DC/Pr7VPdM3G59
M59iFndxN+qIlshCAYnMc97zGkMBJM1VNR+duHQe87Lxcew3qmi0UvfeHBhkhODcjhOI2fWO/OL6
4S9vwb+pUX8pv2E5/pFnL4UrlFTur/6TomxxbJ59L6qmwr4XhkNgZDd7xxzjkZPVxd5vauJ/83nE
zLs0G+QK+tavCehzbOrS2hD7Vsuw7SdS5z/HHjmI1dgM34WV97/h1v5S7fP9eIlMPo2Sn4/7NfN2
AinzLNIYIxIGl6gwkvlEJl0exllc/uar3TqVvz7dPz6KbcSSknwfqdgh/gowDI0/OMRaehEYrber
jaX5ns3tJv8rbIxOgu3Hp28xTQ6bW3TY3z8mo6DJN9SvYAeWR7jp1u3TZPudvYf1h6f2X76OtJSl
4Jb6toTXcUss/vvnFBgtztk2y3CM40H7O2dRJJuLZLbXE94WWfcyWbBKPmNCKIxDzazmPanhw+zi
vGu8OKzTHgMSBsyKiZmZFsvyYSEMUGTBOMv4MygfcYuJBd5LkqvTWnEAUs3cOGcoWx8LiuKfPlnA
1dVnAq2PE0ScNwlpZ93BmGABFWySzH5qSf8Q1P1QiXAbYTyEszdv1edUSOZlYepvVKEYRCRsd1at
+nxP71U+zzbKpmBkSl5HeWm1/iEbcJR5rI1Op2E1u46pwR9Tm8GpAgM5O/Fkz3Go8JcurWDQbMAq
jMlOFg3ye9gtpyI2gKmTwnHLo1FTVO1rUTVNKGpQk3ux3YLooarnNcwbxhfxeWqWipVYVYW5S0wx
5nvtZm1JiJGe1/hSaYqfHeSUrbzHUr11XpwK2D706jFX36j/SGrq6J26Q0pcSX02mzr+VFm9MUQ+
VM7p00J4PbW0WT6qgjH9FgydyMaHrcZg8LXy07x/tNdu0h+Zz7T50cuAia8bhhc6GJgYU/LHRBln
oHvKssVeDvE6HWm/dHfZiiUvXpNslflTZ423QCc89LL7DUqLdd5gxKwMqeOaS4FY4n/QkxOvESmO
pK3yidgBFUubedGWSfWNQX55nY0EIkWqW6WD3siH9keMBWWug3xMvOmojNW3wf3F4ChyI3vDeDGm
0ndfiluKUpgxgGB2kG2+3MmeodjLkE6NfNabSJfXMs+Smjwub1kOc1WiQRWesWqGz1udGIGOuzL+
JLVrOydBZs8YOEYi6i88ixQVYDrOYBERs35tfbWSyTXGQyuWqvueeBD85jBJhrkIa8/PgMESWxsB
ZAphRa7mAB1rB0cPz5iLJCpIvazPpR2D//n9NKxHhIF+eer9julsOtvOgUFNPQXtMpUph8DQeodB
T/R3DGpsdzdy3XCF6i2t912/Tdax9YvmM3SB0oq2iZCQYBr9eolA+MYyKIckjndZQS/Ha3XrD925
j8eTB9khAYxQm7+TpkGwrxN764u3xsnFrGXp7RYsFzccN4zR3zG9F04Ax7m/2zAQkVEKWdWPjLiW
PZMBYaVRRWNbHJZ6NcArfJqAAN3dupLGZZvJxSbuL9mbntDrMbVadc7HzKoPNeL3L1njJu0+7Xua
FcOyGIR0XeY6dw6O1mPgbpNjnug4bScYXYMRrud69dUqtJ98oAns1cc0XQikbezJ1CEUpPp+QMnZ
sh+1TRH1VZx8lHD3SM/tDA4Xj3OmKkIx5Xa1XZngtSXwz+bbsOfrDYTS5cpLl8+ZQKPSjPEP0828
2oJq6TPLPxIaVbIDyS3pYTBN2rGS7tTZVmdVUzTVZZmAtmTdEBnu1lYkLM91LH4nb/4lxZYkVdg0
hNgq5XHUkB36SyHBFjLWuojnKF1yIpoDzylied/3dkcMX+v67etSGfN2Z6EByQ6mkVhfAI4a/1I3
nR4vHTmw4tDVi+mFYnRW/z7NO1//2Wv8R5HYL0evBFKkiOUEFpyIpv0/PNLqOEmzPk8jhpXyA+hW
FTlTDANlE8Zvjt5fIlTdPz7LdjkQbwc9RfgvhxXVJINC5aaRiTHbnulhxchhniN6SPW6Kj97au2W
bGHPSu7JtDN3zeLHYV+k7W/mJ7/UN7cLoYe7NRG0xLBff5kw+Z052KMLwm1BeiNk2y6TbwwPlyXI
8MryL14fA3L97zXcL4UHq4EyQChTUco5f+Cxfys88rgGxJQS8Kub1wjz5YZws6bY/befQpFoQ8yj
zlH0KL9Q+vViZ2mrxRpB75O7pE3yg/bN/84C4o+VTd40d46ag5r0V/uQrqHuKatsjep0NB/7QVp3
szG43//373LDXf9a29j05S6tmvAUi5PP+3ttYw/WDKID/Dt1pbtTficBucBccSbghPASaJWGzP58
TP8vphT/3/XevAb/ufe+/lyy783fhhMOP/DPcF3P+YfLi8KswWMYAO+Hsemf7bchhPePm30tPA/F
o1I3svq/xhPWP1zBBoPtiGLP/6MM/lc/Lv+hbJAf3yJ5l+oV1P1fY5l/NkRMdP7jLvb3dlwB3dM1
OKbpOEJaFkOKvy+V3qYnhCPWXemSKLq7Bk7Eh0J2hfXd6GPLgZVG9PV5dHGu3cdln2+vf7lX/6ZD
+2Vv4wr43iR2s14Vbr6MSP5+BdmclWkxtvqCqUJnRRZkKv+Z7lZMd+xsaXuCR2+ph7jnWL7RjxdH
nnDm4qALE4a6G6f7UMUQrH5zXTfFwf99ibguMr2ZGBFjbNJ4/o/rYi50C1MvxcWax3KIvMYBju3Z
duGY5sWNbZlvvXM/LLYc9kW1+Mw27AojpnLQWf7QrUUxh1KmhntSzTD9LkISbvQvV0hry+EjfP7G
keyQvzovDJAeoNu0+jAQLtXsEmNY30d7W/XRTmjhQJjjpg5zv9rCnl5jB4lcnqvSjdUubrv1w822
HQaN9O/g9JeR20knqLLGg5/BuGOGqhv24+IAS4/6VMrKfut8Zz52puE8wVvMwqW/UZamEb5HnD7r
2J1bCY8t7qAhdtmSFejGjA3w9qcuyyEEbJ/e/THuv7XToPeJIcq71N7UfV9X3yrA2YMyi/EqltYL
W2X2oW/FgsgIr1IBFYh37om4PHiQTz/SingfGDvXYZU00HTaxt2baVtdemY6UWaYWxrkdUnQpgGx
kzX+Yjuif2IWVQCvV8W+gZV+YrKUHOq4epnbYiNQw1p2MFd7dAdTfBjpd4/J0KRf22l8d8fNMYNZ
Fl3ozwUk/BmmSOWMxcH3Fwl9ttf+gdtgU2DJ9h4WvwyEkYsUBpM4gr9DblFm+8pAvtpZ5Anfkofq
/is8N+sQr8rdY+nafEy6wdttJqx23hbxzZutNQ3Wrl93kNvWK7m7D4PtuI/Kg3U7OqN4xAKieNKN
qd91rpbQy5Vfn3z67KBY1Vw/2hRbgcuVaOIVVnMIVe2YaTBB0PmiqN2a0DH97mI1qzot7biFKo1H
tGGOf5ic9jmvavvUpM6ya2Q3B27TxWGa8s/qaRi7HZH3tnG2yO68IAyYPsZekX7OYQjFEQAgnLFx
dZ4F7OsP0Hb1ayVx8W9S2m0kJca5c6QRLJm3+uHqS1jSdFDioDvyK4ySUjboC1M68EPX/HuxqLPF
kG5wIg48Bj17eA65qp67BAx+uF/koqZTE6/flWhVuDgDrMccjgJQ9XLWgDafYOKR9J32VX7Eh3BK
GHK547Ex+1crMcsfMDrFXesN8yGn0AxSp9T3nUvJ38753nSLLJzM7jqty5jwUFX9ssoti4glR8IB
/WpfWpkVVqot9vnkMl60Bs1Ebt2uMm4qCiahyVBknBMQ3MbkV1xySMrh6jY/nK6Jg7lN7kS7Vs/Y
er+tohiCwsvHPbO/OVjFYn4WmXfQqrLDMZnaC2J/M5TZ9CFu9Eyg0rbsbBrK44IQl0DSgi7AAP9j
yXqwQYQxhLPOt/t5dP3DrRE5WlXbPNT2Ojw7W1zdE9mZPGRxsl4Ix+p2fbdMZ6N1DCahrlZ2uM39
1AUj83YkRJamwVJuFfeBu5athiqRLj/tNrMgsk0F00wInleRYhXK6BHe26e0iEvjc6ZRkfBLmA2W
AfnoeXptgQrzHyLOxTvwZWu9brXdP9VrjWXkXHfjeI+rnuO8+W6fxa99S4FI8btleXbSlKjFu9do
PYXGbebz7LjK/NEjuu3Znad+e9CSaudgZUw9IzsZREmwOdTdc204dDOB441a3i2p5KoGjPh3C+He
ZhbCFKY+8gbdZ/vV0FPKlp9uU8Twain3ft5Y6d08lLEHmFrxGzRwCxx/+EUYAED2C0n1nbxLUpsb
YYhLnRUntXILMNPDy7O/LGRb6HuXnRh/JeCkklNM9OwrrxNIUgEnzHJNKMqTv4XYUCbDDmLa4oQN
oYfyQi2niivhN932IM1unSJcv7b457byflyrtpBfrV5n6tSuw/ZS+yyxJMxFz2nlkEs97N0ui9Wn
pRPcm8Fj7wgHoxxPpGAwjIzQuZvsuO1m66GBtr5u5RbvbTG6+qmqOhwIptRptwfmZZ7zsXI8ktcp
4Wd/ClmdWgUArK0X8GBjy+OVllv9s97KtIowqFfN2RoYkd6ZPjTvPKwML8ONcTN5QsSD1Znf93s6
5PrqjOju9kyQ7CcSmnjel86sV7oLA3uqvLqKcigLlHxThWgz7GZ0GiGNtDBDb7Vnk4c71V29l0DW
9SEziYrm3dfAj7vaI44+0l1RoBTY0m2w6oje2v3hg7lBKmzE6t7Gm3pcjZ2bD9o9qKS74S9p4uaR
RDAzHZRjz/CmYbg3F1VCvj35iyvlq794c/8THQaPxfDMVg9RmaY5p+XMH8uBajD3ul3SjFl+wYal
mL6MM5whNr/GRMfB8RQ38qdEuA9pEcmgGm0QKra8d/qJvn3cYOBud2yScnhKGI7jR1VDxj02aZtk
Ly2oinPPbPpGNkhFB1O77pG7JTA6qywGzRLmKoPB6UrpBjM1jqyhs6dd/p51vNs1+U+17owQy9MO
4LpBE4EbGEz9Kf9odH765ia52BlZDPbp+Z0+LDCa7xhJYuU/dbTpo62WL6oe4hexav/U1qkTzvD9
I68UzqvPqwzHO7vj69V7Ome3DqCCOUFTFmdHxnMJgGaucdBWzfiAevErHX0alL3MDrGXe1djrMi1
livrzIKC6iyx8Ww2cX3YrJazZQG0QRXa8JGL+diyr0T+4LsfMlfboZ/5TiSmVKEp6VB3uURCBLHv
Trtu082+MJR/Amyadq2fbHboLGwsXrMwyNfmWD4huCkjzwCXgms8l0vU+Xl5Sj2vtBEbds3VVWB6
d/A8zDukg/GR+BFxtAVRQSR0xvssnV/FWuFV7fgo9/za6XAgleqsl349yVx1ZyBiGCOjLM+6ZlWr
kXudto3jIeRo1TcracuDncdoX5YJwLOa6jsa4u6x2cQSeHaz3vVbNuzqIf8pt6p/6hKwsUG4U9Rs
8RSKpUmfmpxfN4jEfVHlJDwEyF4Lt7qu4Y3feBj53PtUCTbmCJO5iRBTf6FvyLB+2ea2r4h7bBbO
PILxVjz5ER/s+nEW735seJd8lfarFZfSQi/blOHQGp0Z+Gae7adsGDXjrL7vSHOM1WsBARvrdx+j
4M+y95P8HmA4HwKPzXdlzQ85JeCQplGN0ZUVtDXwKij61EM4ojzoAsRP7XPGYX1Kksz6ZidNfC7s
2bqzkNvpEBRNH+zWE37goTw8okpfjahvfDjmue6n05KM81uDGuJhVPDqAr699zR2DSA+tPPiY439
/RKtibbeMsv2XjLEXKe0H5qnEY7LXQrm00ZyXYY7s1uo/EkrynZboZcCxFbJvelAX9+teh7jcJJF
/GOcVv9ViYypuDO1IyI9A1JqQL8FytWjyasZ46fgG1OOEgiyQRJ02szKaBglqsHFHcV+6ieykn0o
Q61tc27pfPXT0IK7P4VyaqfLmvX9Fw3c/QxnI44Dv5u2N9tOIO2YbZnvXcAh+97DMoVgD7Pq5rDs
m/yqCl77k+etw8s4d8MjG3qZ8g/K/EO/xOVxnOY2WhazXPcDij3CW/MORohR6pJ5pelMe79al2ti
O8lwzG/SLe7valSBvxRopWI0rGdrTYydSLfla6VddwfmKJ71NPihtjeYYgVMLOan6tDHSbMf4ir7
WNTlV9EU8sgXVDpsht5+49Z2Klq3doisJhNuZG6oqEhSXA9JyqSgo2862M4EqG27dgeJv0z1vU99
+IBcZn5xMkQHbMfx/LIQ6nHy8q64FBMaq7aurka3jt/nboyvTtl5HyyNlyBabnWUTexUgT27/WHN
khNYHeCfVzC6hSPcXzYzZ4khmaKnMkdcrxyyUFWzGV89GhXEh8a2fedlteDn2E79uczW9ius4/mA
SdwPq6bA5OtM3rQzNltOlCszzVXm50eMW6xd1XuIBUWW/Oy83DkZM+9FX2figER1O6waiRYJ7sMV
yXEPr7b9No3F7O1RKRYR9CHx7EBFjnRVpUdjndpdvaqfajHSSAzVOXGnZI/o0H80Y8v8SKZrfDKp
YkOr9+f7cU5kuHnI1WNnG3eZzt1PaoiHeyNHquQZI0JwWViBK1v3Tpm6PUCsUjvE22ZUeqh80YFe
hMdcuykwTuwQloWEovKjhVOecAjiHelq8VnOubmHPG3elbVElZaVWag9CEixY1ONaXiFe1tRUW1c
EHR/YtoRhX2H5Z8iLjL8ndZGRaEzrkdUDWW0OhPtqFEku8pPxu6wCHv+vs7ypZV9cSoGJzkpmN0B
VdYT3EH3nR6reUZL1d7ndB7wyJyVYNuZ6cZTLCmQI4br7QdrMGv3CquuXALDSrxzWkHVQoaEVmSC
qjUqdP/N6jxkZGh8VLRX3sHTcZYf89pl4tN6Y/yF2kdEHk6GCTyl6sm0TesTZjoYlpDKMAbYkNGU
CVG8egtkn1GVfVTUsXoyCwX9r/DLu6yxPk+zbp9mUPKw6mL9ULfdfFo3P2HPdsU5dtYxjKkTnmPT
02HeVHWULQhrF9hTb53TeyGkQuNDlluviCetI5k22xKYZepEtV9eJ5M9zOtH99ylkotAqvmdrWwI
ktRY3poJgWEoZ7e822r263WkCgprxzF2paeX+6V31wvvdhnYWvqXhUzPUx4X32iNCf6iDQnRVVmP
NfrRyOaEOi41ttOJSfhCwDoh0dXqiruqWQgst8rsOfdbfS8p/9ujNlcrND23+sIQtP3UYgRwL03P
DkULyb3MOuMrNtA3PWNZ71nRbnH0LGPbgyBta5jYsXjvZzmGmM2Wu1ZKhkWgVLvB7zOoCEVvB2w5
xB61LTvjjpGVZjGmVTgUzVs69sWDVZT9E3Tfgggjxr+psUJMr43i6mfUZmY9Qxtr9Q8EaP0Y6m5w
msNQZ6iZ3KL9srm5hISW0aDWnNusv2XqdlTDXxW/tgqzNRNBbooHgcL2FN/OWpNB6Jk5k3ddtCXv
FXz6x0FbBF5ulWsddRqfqzqRmJJupRvS1aR2sOTCPoyZMS87nF7G5zT36g+TLbKvfjnyAmab+Z4C
aFDZx7SrMwKdyKrM+Fmao3nfOAhlwoWa8FJLa9z3WavNUDDsPbUg/Qgh/fmAXAYJADr5pDQg0LWD
QhU8CjgBtOjjzwmC8q2b1FG96AZmqSTCT+bOlwGPiq8bWAxRZBP7GPU+NwwV7b6nZN1xA36W0n9D
MWTcSJr+k9wEDmKzm0EgrcqjmDu0yF0xHOauz+8SCYszSZZlDfpBrBemhUJQRyv1ZuLP+LhotE9o
9BSX4J5padULJnDLV4ex8l4oXUkGgv1GF+W2n6tkXh+8bmVOaxiVWgJ/gPwTKceCgzQW5ZdyK3E9
WVfecqojX+/hovLFMIWV3/0qWX5yWOow48FeBm1gD9DAMme+uMrnSWYwLNFQN5fScGd2TGvSbYjp
4BxljS6yM5ARQ8rY8eJoKECOvhEL3LpHm82O+VvqqDdLcYKVhd3PqaB58Y0aFq5wxu4ysbCn8Q3d
JXo/J2AYa9lwBhmqjm0FYTAb0mWhNFzm6ypS8ZZrC1/JVr71nLRXsy+qn2AllBxtgsP5A5rNbiEW
0fKaomlDx+baTvqPHqaHrujcM+Ckl0z1WMoDCMzoIHFdfI4GlzLp3FkZf2u1bVtfu8Lrb2LmmP+z
Dng2GNSNaut4w0y312XQN6bPcN3NtqjutNQfoTPIazmSf3Nt5950vmCcYxXXbYY5sIthrbqRm5kj
U1bCuHgDodzwUySdAyKmWVf4F2bOSj2tTG4BihH75jwTLoweIWvtVB7aP9pnNu54+W6kKFSRlOB5
Eb/0hTPYezFuXKw3J16FBmgYtyd3M9EZsqd4tJiFg9jisE1Vn57hfm/5OZGbdh8gjlp9WNlpVqxg
A1bKf6ToVlooM4EpUAZLZbqk0q/ZlN88xt37Utn08VsOO/LLht4USDPeaB6n1R5wB2mswUVvmkPX
/GCRpVNcC9e0rXPHjL5gb0VaBD10HfBTjW4SR9pfP7arh3kzWnOPlc0AClJQS9/BrF0rVGEJgZem
P7vyOLHTmCENZ7K8qSTHJzsUuh6aXdfS/mE9P1rjgdIUsCDB5FDcrQidvLBgV/ORaCNqP5nAC1Mk
XV8W1xkbk/zdyPqWJkhTod+1ou7EfptMNIABGPO4vkMz7/FIIIjQc95dZeNmES7TwHoSIgWZsZuG
G28bPX/GiDn1kyKRnL50dDaAdgfxdnYhV6TLzxWWEjiluJS2n9iMc4uQqjLvqZBF92g1pfhKop8D
B62iW+vp4e1+2cGV2yRvTutzn261jOmsuy4b9Q3Y7dUUB7ZvOO/dYAj9ES8Om0dXaswMugBq422x
oIxVzOuVaCieKhcx9tbGSRVg77moj4OIk5tHC9I45vtzfrKG1JX7Ps7ZpAT5aPbjlGwNkU5xa9V7
yuQVNdoCdwePCGerH/Icn819OjQFwOJm5WmNwCoRn+LcHWEeDMmsUuq4GXcfh6VxvPGA/MtGqWvs
IEXb8lpvg4R4hw2E9ZjKwUiDOeuZV8SVQzO44s1aFFM17jtz41sDdvhn0UOyDGSJI0eQFgkPk0ms
qHfxSEWwz2xnvgWJ5HUcofsr0nDuWmorNr6lO9Va8lPS1a5HzQcH7zTM3uadVDzV6R0Vj9bbLnMy
Fqj847H29tKLZ6uc/CrstOt0d8gdzC5cC0NvF4MMYx00VTvq/Yqiztr5m57r+5k0jTKCemOcWVyG
fz/1srnb+MT+SeaiaL/6gzCMiLl0cQDIztsTraa1niX+RO4+7z2nPpYWjrRPadGsdcRGqLbIN0yd
33ebo3xgBTHU10XWfqSGClvMjWKfGrb2HUbb69BlaLaLpdq14Mf5SY1WBrgr/f5Nw4aOA9xpWLXA
NKMfFgtOf99lXsgSZyXdfVthYz8kFY/ouEKEH37cuGmwSkTD456SvlojfJysN8xxeN+aFprJ1YJl
+sPmUX8FIyrs4+gvmBA5i++hBsia2I5WNoZ4d3vD2KI9mvpjWd+Wxoj3xrc/X86xF6xRz4SGczTH
DfPioMfYYTvWKEfWKHUsgMFqarbhZOWVmvdIQMgdG3uQRIZCaPF2hIjmZ6ETuDuZbY91lJrJsp6c
lcTzD7YZN905N+rSDG6EjREsNW1y+soxE54WUT1v4I9O42Y7lOUzRlmjX0xh0hj5Wa9+l9xBcmzf
Xbzb03e7UWIDecbyJufGSZCdzoBoeWIoUlWfZD/xzmdQN/td0VcFwGmC0ACwa7P5cg+WpXkErSvL
4mBtVXIzBUULMpREh8JySYquPKjRbdYTHTuUAxQNdp2/52A7xYljwCmuSnt5s0bKZJnuG6sCWTdU
69T7NvfX126t1wvZUShiGET07J++Ldi9lqKm7s77uUtCOL9OdcKmwuz2o8wMmF8jfj7xK66Kqjsg
liRBEqCcSpt9uornDyWG7NkHxEtps/dynxVhoauyD+iImGelapmmISyHwuA7tJWBZXaRNWV5QqVk
uNGMx8MRKXamjiItx/yOdsN/kZIY34A3GEFR4pkj72ve9LCZtqH7ZuqMtnscMoJSBJDYp77zINzI
ArbgzWOFM8LIV27yUiHF3TVZLp5V5jTJlZukmsdGrjGQBf9ifMUbfHTu/9wx3c4qxIvuzSbfL8LM
VLjSWRAdaEhbpwdjmPidUIeVPMpUitsObNbp0SJiML+zeJR3LeK1PFwnexx+OL2FIEtz4rH7OGXv
HFbqsJdC9p6MzLocPrcQZJE6rN5WT6HbYMg1hukyOVTKPGSTmi3pcuNYuyPLQqwxNbEhpqZ9mCXj
C5DPcTEOJnEE/gcD5BMOTZNM3pdSeaq8yqVwvgMzdOtlMEYpI7yvKDOoiJR+Sqh8twccj2z90U2m
jtcXB6c7mRuOvpR1Ym5PPWxX/dFh0o9Zg89Kyu5io0/l97x2VlPsca6pxrO9bWv3k/OkLDhQTDLz
ygD8ejPuB5OJyGHOS9M8KjncAGFjsqTyI1roeIH+qQnC+x7for0DTyZpAwFHVU1626bEFhmm1yC5
axbLwMJG+AwU5nPdNah0AuU10OK7yq70ztGc9F/6Sqs5imfnNlNnOOAzIsj8m8oLezj7xlt0kX88
D32p20eaiTU7MI9V3sUtJ3i0OT4w1bGNq/wzgieRs0Qnr79h2AtTjmNddZ64B3+quh2d3mifoKv3
gO19ztjjnzUSki+bqmtNHHkcsgJVW1CgVhh5iwmLuE/MQv8Q2coOYDhI4UZirda4/dIra5RgAbMu
r0lutMuz17ZZEmXJxDqr0bVBAs191dwBXbTtkRCypA9LRfjv82ZS0xzNkq7nqDfXeGXQNBzn2Vzb
UI55neOIoPTahImj12WvLSP56brMPr/Ssxr1pwSnv2+uYeXdd3MVPn3gvKSOOwYkKy7UAMwsUyxa
xspKvvl6mNNPs4+zxVe1xqyNGHjTf2fAsnTHdUxjfddj3RHZm1FsYNgpo4izXRd2cR0SCvkdtseD
+byCZ0Euvt3Yoz1kxnipKxCUe7hXfrvfqtEq3hRzfjZ6TKRUg4VK6pBsgIzTgvCMcqD5kabo2b2g
iRuClWt4su2lzAc6qkGkCfe1erA7X/H6upuvDyuXPGd4imEf9tjGjKXPTTY6wzcMXnqSfmQyZ6ga
mUJN57612ubYQ3kRtyFLtl2I4rCs+xakHCmbW2qok7Cs1M22zmjG9VOj8LEBHanVfK26sZZPGn24
PFa9YG/u6NCLa+7PznbSuqzTZNeao+cuN9vFIbvLhrjxH/LYle69t42xxaiFisUBFGnF7a0fbWM9
0zNM084UYCJvGFJn/g4YuJqGXZk35mCF06zgFwZlUsVdNI1ALz3IaeMk5a6CU2G0H6Bpj8K/Gg1M
MVzuSgrdabfxsVn9G+7JL6ScW/uuLGp/aOmW48tfE9YUNXXv6H456KZy7OdRrv7wVueyLb4uxAsu
B18wcX/YSp7QJ7/0OX5+Q375O7lRmT6PVt14ftj6Cgsm0t9JOYUNgN/aqr38Wbf9OTS1W8N7QJZY
te9L0W7jWRQ291dbPRTbhUmOB9c5nfoo8VX/5BeWp8+JNVYbSQPazx5mQBn1G4GHuHHZ/kLTgY0I
JxJTRpTewuHPX+hDollhBy6WOG/mUi53uob1gl+3B5CVMBbDcdmp6p/N/6HuTHbjSJYu/SqN3kch
5mHRi86RTCYlURKpYROgJCrmeY6n7y+o+19mOqMzIF78QDeqCigUS7Rwd3Nzc/Nj52R+c8e9JeJd
geK2cVXofR0sUN5Ops4+BTAomFUWbkI18S/nk5ZC8N/HptLdqK7V1utCSXiOJRnT2BlRE+bfAhMi
oSVd54l2Q7BqMWxTJrM2VepfgtUxk8w0HOqbDBBlu2ng0YAlzCRurpF9NorPvLiE8kpKdV4fSWf4
74MU2u3Hyy5zjtI06PyYsKkK7jJ1BXJ5Ov8MbQBN7nNvvFEhl+LWS+Owzp2J26Pf/1XTy7Mptgik
WRqwLO5agnMmqZ62VdoVN3IfqtIBgj9IwnQasccValVBtsB3e46mZEiA7dgDtPOwsERQARlaoNcK
757aH6KQyvkm/zOFim9qN4lVSck98CV9vB7qjHB8eVJfmWbvWzb4YlaWz9CnbXpC6iGZqFo63DsO
pqSE/d42k26jUsc339MLwLz+SdEKDyanBTisEAAUjmTyEkau0jJoqqKGr4RoFU8taX6oPJ6F10Wd
sNP/YN18k7fVP0v63wAe3T9l7x6Tp0rs2QTx+MJw8TlL+Fv8X85YMP7foL3ArU48YqLV+BddxjTG
//U/Pz3Cn/k/js3P4PEUX/r8p/6FLzXlf3BLCB8cmQOOIABK8F/4UlP5B8y1wuWUxk6NIA5s/F/4
UkX/R2HLygA/KYybUGe89Htq/1h0lFkO3Z7EE50vFPCkl/Clz2KOJ+HJcHgY1bmn0Q8nqxYb6dyF
y8Go3Rzm2E0waDuT5MbZVqiygcPxD07RGz8TKjSfOt+pjzEQGGNF2SveR0N2ExgWFNM89lEtqq3h
Lp2KfCuDvfZY255/nGATR1B5YbwZESan/8n1m/d0XR61xKF+KanOY+oGwQdvcMePUgDLhGdDE3xb
TVpGhV2bwarSzIx2mWSQd4nUDum2Nor2AR20uyCSm2gtx25yBeBr87yK/w3u/v7/X0YXVvr/Dpr+
38ADy8f43K8n5/jj1gpdy4rsKNC6WCYUI9NP/ni1oqj/EJJUciTaAXR7So7+5dQSfwaAtUHPiEI5
n7Yu4um/UNNcL/+xJroS8NRkCgq8LH/j1ucZGq8XlHJ0IJJIAOn0gGjCEeQlGTUMv1OP1vuUlx9/
BbtsR9Fmky71JZwf768tCUfA6Ll6NLVmHSNbWQV00gUHqDvGdaa8Q3tD0o3VyTJ8+LMzT1ldzpOY
1/aEfKpXRrCQGvZq6z2b5LqNN24fvsEIPZ4q1DwqK+IIOQsJPRQIxaAc6RCnP/G7mvwslXDvZ0tM
a+fH2J/REBtVslkW3XwliQ5osB9aTz2mlX1dwA1u22D5lsQrZ6zQOsJRbZn8RRA+j3FxC1YcymL9
CPay+1xzJV3HMmj6KK60hYxgcqyXcPo8IEwR1Slcy7iyYMrqyzD1QEMdi06FKseKR0hJfHdB9GPG
CSz0g4EYawoIWzHDatH3VKa86EiWxW20NT43Xudvx9zObwfo9BbcQZ2bQAOYHpUgbqD0NJxPYGt7
UsEBoh85rRp1LSVWcg9rJDTHfdB7AbOp2dCqA7KmkNm18iGKvPKxKZFyhgjIAWxAVZzeK0kfy3jd
WvDyNCGAWl73aN/nmSwMP2c9qOVAk8PfEAp3wSZI1fYbjcZq86EdEE0NIXY1tlHPDxeGJ7Q4/Fk0
eJmmU9pSIFcW9lRTdbLujY1+1AJAjryrvdMjyhO+ZOtX8mitwbC9T/Tme+7W4yGupAryWXhZLm9s
4ab0/BX0TxFP6Ruh3eN5EU6SSTN3C7NumWRVk5SN2sMD5NS3IU9RPAqEO0kutkYOaYIjX8NYtbTl
5ybBobfKIqN0oKMQVbj0zJJduhOMox5BQqBBn3CXKh+rEiocva7jYxBS0uOdZQNf9HUkldp7w4Kh
cmESpk658/1jw3hL74xO5MHZhGtKbVPiroPGOKpKVHwFIupe0QnyrW3D6CpQ1W47QP0GyHts9rC+
8ujsBspV1cfS9eUPebWPOdM4wkjXcHqafNRzj8/hpQU/mkk3ZjRQ1XSs/tNoQHZ92crrNccMl1FC
k0kDqiZKzmk8aNANxpNJ6cGINx56K//lTFVkeoIg3/dzOKbsEHcLbr1Pl23PjZC7GockYYSGA2Gm
+0yJOtpzpBtbOZQKJU1zgeXyVZCaxvZiQFRCH+hRlSO1o/1AvUto2qdb17mWjYVQOIWeM4dB70HT
6M6ydcDDr5S0sthSUM12nJu61QAdBMYnHrF2QamGmxA4yxVN0kuiRTMDOzMp+EZll2VCB71zY9HC
/U1R7+3ovtLuLy/Pq5ArjGtqLjqJBh002W2bmc6NJ3/v0kdaH7r47rKJmXGQvNFVRl2AyRPbEEG5
8WChB/5RksZ16Nn08wBi9O6omO8uW5rxtTNL064/HUwVQuaLttxx0pLKDHvfBP2XyyZm/GDKROkD
I+9TIRQ8N1HYrUpPfOgfu7zx9y3iJnYELj/1zJsIXqjbyg/khXNjblQc9jbvdrQA65YwqjYeGqgH
akx65b4Yum+laS2Uz5ZMCK6G7BN8lhSljuUAtlazYJyAeG1hHK9SWANqQD6fGOQY5N+CEYWicJm7
jX9ko7pee7Cl/cBxXuMGqXNjF59qW9tcXq0517MMi+uBrFgqF9zz1QJBXqixhklPvZU9gEzendTd
BdXfSXlypk5De7EjuriSOyHdMR2ErlG51zuarPxhUanu1WVjMkJeyVVes6dm0fPBcActA6PFiPLe
TOnDWjVD/B7YL+3+K6lYSsZmV+vEmuDocCBaY5AN/jHxkj3P5QellH8lPiV7B0lzuOTLKl8bnbW9
vGLPJ68QaM9GKeSAymC2UoRS0bH0P8pFva+cZgP5AMoPvqp+bXlfQ9lqpdAlFjTNOolu/PjJ86+S
yl0H0veuvE2Cn7Rur0avvvU65IqybWjC8+ZABK4Z+55mhhRwkyJdeeXwhkh3ukLTCp7En1q2Chv1
WP+Ydz54MPeKKdz08EYbyePlaZoLQ6eWBMfujNpsjAFfoJ5dyjnABf+XV37xArinJN6IL1t7VmV/
tSgA0iATNWXqn8KitE6DKMOo+cfWAOZiX1XZb6f6rowlaK7mm9ban0HeH/riK0A3eobc+C7MaSEp
aaMfLQgjDmF7Z4ZTmwCKKdbOo+3r8hfOHGP0SL98oDDzbtj4cmk7RP4sdnYyCea7ppd9FFaGpWN5
LlZS4qYfm6sXd0phYwQyyLockv8jFNLlhpdFc9XoenJ9eUBzkevUijDjQ2vSf2n0bIPgsWpKiGO+
14N+SNRkYeZmhwOfEz1xKhcCMR8PY7BkXI79YyRDjo9wl7pEdjC3Nva/LVAzOd8VAXyvHXoGVOok
GB+dcmWXd2/JY6iQm6qswRUiq2L7eMP74QgTq390lTtv0GjnBG+u5QvX7tmhGFOqzqWY5EwYCqDs
VMthmzxOri+1D/n4HRLNyys/awO2E2oisjkxRJxPl2pmECKFpn8M01uX9iPgrbQELRyMr69hHCY8
nfzbiuDFmjYywsIPjkDO4FWtdXUDEN6/Hl0vhy1bvYVn9yssmOvKM74ZVZ1sPWBzC18xF8VOP0Jw
8h4onsvTp38cp55+WtGczdCDjw6GHvojyduiGbFUpJm1SWXbmioXDu3y59PrBoNcRA1LeJ0MyABk
tB/QSqCr74ePl9dxdgefGBLSHaM3m7K1ppDU0g6gPRrUhTikxqFbmMUlQ0IKH063lha5TXT0PtUA
Anqo1g3tAPZhe3lEs54JeYn8fFflang+dZxttOhRSDmm0r0XWttyuJeCpQRgdjQQGlg8ZLBAIptB
oxZaBzNWQFv0b9Chq0mAz443eu0vHGoCvdCfpM2GsZqbMVUAasnnw+kh8QLjEQTHFt4lun3gpN4X
3W36I4KTKU2v+rUcwtAMwGhXOcFKWli2mdkEIqwb0M2QFVMLOTcfITIUWP00UOe+1u597l9LoWTu
3n9mQ3ANtQQb3RvYoMN+TxZsgdULtvmuHuKrgS4TKf4lgay87CY6Hy4kCzyAE4sVSixUHYTQ0ljI
AyEHFBxBkt2FtGgpiOmtLtuYnTzSYMxAYUEp63zy4OOupSpNgqPbAFxT7yUt2pbu32njPnsINYsX
K0KsaIAr17SGBUffjVeNBZ0ZVbrLA5mbLKpQE6cq/3B2nQ8EoiraB506OI72bZOWO69d4k2a2VBc
VKmum9SJeSsRfMBp/RhOY9DSpfwQqLddn3301VtNjhcKi3NLQmhQAQBoUNqIgTXQADHF6McdQ4SE
k49Sd18vqlrMXEp4bHmxIeyZDJpLJYz14KjThn/wIq1YN5me7ynpH5Lc+hI6VXQn0wjbhdGSUPjS
+IR5rEe5oPcV25X9wWkfQuNb7fy+7AzK9DvErXM6PsEbRjtQ+r4yg6N0Axvd3rgyh9UIQ+Okd/oE
tgs5M9oEuxVXLytZyqHnHOXU+DQBp7cXVesa2PkCeiBhZUi3hfElSGjajX5eHuWsHdJnmgFAOVNW
Pbej540dQbJOEvXVRNGx3erFZ1n++AYjPPQYCoTGmBFmkgZwM9SnQ1GzroBXI4lq3dCo958ZEWbM
TBUJ4hqLA3Fwuq1RBR9Bqg4rWMu1ddDr9vot5mgTohoEd5glmLMiHU58lcCKKDsNAPnGrA9xQTOf
uuQKM0kSLwQ0D4M/m4pOQnjtdb1oSotzo4S5hoxaDbs1rPEbNNtWSbOAl5o7iM+sCWEWOK5boCJK
DCw31pdEKldlfAdDDA9MfnUDiSFMkfcd0l6OtfVQrBsGfWFmZ+PKxEStcYEAqSDElbTPI1exiJG9
R70AmDkKhQO8DqXc6ptScUAIF9q4KYeo22duXi0462xoOTE/hYWTnYe+m1Ir03RL8Dc3EAO40v1i
GfY5nxGDiy7DFjVtcohvhUUdEx9KQLrmCdA1TW3vC7Qpgv42TL7C9ghT5xfrXsmuyYpgLY4WLjXT
nn5lG6QJyNcJS2QIrktfAkUxvwmOD0NWwThJbzsEtFl0Y/U081pvuKeBNnkxN4WgkwnNwtBL4hJz
gAFXhnUXl09j+HB5N84t2qkN4fLiATe01B4beXvIsseguYM66bKJuW14akKIlLYElK5A6O4IvYB6
SwNGIV3Zw1OlLLj/bJ6oQ0ToUOHRAO4J8+W6CnLfgGiP8MmuSYlXmffRgyg9bKRfjZ9DlzpCddxe
11G0BDGdvO6VZ6j4JfzUUwYkmM67WFPo3AiOSe5p1+aYBCuna/oNVCH23pLjduW5RbmnvqcctRJW
JjNJvIV5nj13udfwEggnPfyawkSHEs3CMpj7Y6XeZeYAB0hTwPah/UqC8lZjATRpvJ7Khloub2Np
33bXQSovPDHNOtTJRwg1PbkuSy/QewhulFvob1Zydbf4WDa7DydMH2yC3HzEQrVtIIEZ1xkJVDl1
abuOeW2YsAY38WhcR1MzVzkMN7KR6z/f4MqQakLpyhPaK7Cm2elJ1sYYrvNYPiitvg8VZYTl2Ww3
lmfYm4BGnIUa2vyygtzkEkJUl5/LmidhoMkH1KKbgrBuSLdNcR+1V6qGLkW9U6SNQz2ysR/cSN+i
n7GlqrRtv10e9FxyD3iboqk1pfdgjc7CUFfbaCC30y0ldG8tehN4nlrYurNOc2JCcBo7DEyzhDfo
KGcPY16sR/lWg0/m8jhmvebFiFj2Kn0fTJ+PESnJv5KdhtGn3moQWgvuWlSO4gVfmbb8q5BgQoUJ
7w5YajH7GF1XLwcnZ0zJYaRJgAYnqs1+snDqzkZXk2RKBpSBgJUQeVr0TArXxCV7G9UEyFMsg4Yf
OKCC5X03OyQIQE2Tly/qhkKCodCPOsBWy9T1NqQwKsQXv3N12BrdUiibdQhaUGWVBSOkC4kvgld5
nVeE8iyuVr37yx92arOzjZsxdtfXjp2veWwL6nRFr5xLhmWm7a4bfl12mKWPmH5+svFScJq0lLHx
wvDRL2k+Dw5j8OOyjVmnpEo0Xc8B4CmCjcTOfRkIR3B0SM8M+wqig7VffPD8nZXv3HHB2vyIXqwJ
zuK5ERj6knu6MUlCl5ukQlDXv7s8pNl4cTIkMaWAlDwKYtauVou16X738jft5BMLQkSyNOBNsJAG
R9rkavMjXS5wMNGY0fZr56GkP/PygJ4X4dVWPrEnhKemt0JYg1pqbKG7pnU9QnElrICtX09PQU1w
yKFwXhnyRygc94bWbPysXnl4ZLQE+VmYWzGoRDRkhLAnUMuJw3Vo3bm0RV0e7KyLgNIHZgPAirrU
udOPo+T4VjwQJYPmd9VY4zXdxF/TXssWcqbZYHJiSPD8oisMGkyY1D56VOB5RxVz5SfJym2rhSEt
WRK8XnFLHYwcltKRXhk1O/B0A8xhk2aPl+dudnVOhiR4vp2mTa7VHQFj9LpVYD5FAVQRl20srY/g
+4OedFnZYGO07pG8gALjhxIl2//MiODwYIQtzZdxM5tFidzfIA4Wk7j5VTHg2ATpz31OWH8ZYoBE
h2jsCPfQvktpqk1+D3J/rIMFR5ufsRdDwvJrXuo7U0vf0SrMm0R7sgd7K5X2wrrMnsNwPutAZ5Ex
ec7iTg6LvO5o0VVJvnvPsEBxaRZNskoGnYmxLeMA1UJPCRcC0/zIXmwKezWLC+CjBjab9lFWBngJ
nvI+XzAye0KBcgTiTF+WIgaEXPZ8bvYjt4rsdwQ5oNnC4fUEf05p7vpUvv57zzNUDnyg7ybiWoJX
IJfShE7vUOv3U3lfZJK+yd2w28NWFC+Yen6EEcM6D4i6AQCe4rIjVGyqJioburYDIEnjVeVMclOU
DeMtDf/7LN879W66RHZRtY3aYWONd4bVfKob/VDJ9TqSaIQd62F/efxzu4J2JQ2gmQqUfBJ5Pc05
6DIc0cXim4Kg35DKKenvtIZXuNletjMXqgww3gao9QnPKGyKDnHDurfj8Bh7HwfvN49gl3//nNec
/n4hFIa+S+UJAc9jloLsMVeaEq0i70uOGGnJAYmA42V7s5d/sN3AM+kF4qVAMAjdnl6M9TQgpyt2
ZRHpuzEytRWKptaVl0OVXcVwGhQmhL6oniZfBweM7uWPmNuPE74NaBhlRxQezhdPsyLa5kwGrXgT
C/OapzDJfLhsY27hTKQQaIQyNMLM9POTOBOlY1PDbRse0zi5r7jtr4CH5W8IZoRkNFWpI9CUqp0b
KYJiGGAVCY9FleoQZ/rtWgYNtGnz/Gc1MaXFjtm/Ic7wJGvapB50w4gPbtSFy0HOhvA4yLdedd9C
J41cjuIm6yS5HZxsYYjTWoibH7Fe8AncZnSkk8+HGMQObxR+Ex7t0HqgsV9tvoUqtG1XQe9+UPIP
3D8XvGPWookwgY7INtmVENpQy6DNOjbDY1ttyXlQAOTeAqldpnuUTK2pw/drYSyJuE09eMJAdRle
dABPxFSKiWKUM/Ik93uPh4qf1g7+liK5UeJ188N9okLTw4jaH4thr3drOhHa6DCaFUJcJWpfS+X4
157Lh3CnoxcPiBNY6vMZ7wATomBX+EcHKj0YHNIFB5opDWOA9hiT5jyu3brgtYMvwxukgpOMOq4c
NXTmV8g+fDCHAiT1fdc/DWm+7mAu0iT33dCYCx41O9G8TKJiwPMhMg7n4ytyyxzgX/aPnDUrj477
jhf5icqy3tb6N94VF+y9zjhoASOPIH4rlKORsjyLBLEF5X7aJP6xsKp10H6v8n7ddj9jc+cn4cKx
NGfLoOXIml7DOZqF3QITWeJnHjAQrc23avJp/IxmElBotIz/un5IkyaSPOQtTCMI5fNROY0Pp09G
AiDpv6OQJCo+KLDVXw6ir7ciXd1ETwATKBsSq8+NJEotBWi8cUUNeB5J7gtIJ53HwXyU0if1i9Mt
3IhnPANzfxra1eld+dxcmai9UaFnf8y6mFcRCVbyL7q7U6NrdJ5IqH5dHt3cRjizp57bk0CkBGnF
NR9J5F3uKmuU2q5j34IErX1A4hY59d9j/V26joN6tVTRmKlXTpP7Mlphckvf7jt7oGwi+RKscP0K
tuada9F9HRzCyL11GmNb5faV29U7Vc42eWusuQMs7I6ZhIDPmB6IJrklNCyFhIAGHZhtpsqK6fTX
ao0Oqfx9CB+GONgjvLDWtG8DqgmttnR2vk4C2JToZlKZnp6FxfYvN5EVz8liwpwJj43TQvcNmU+y
5MIzRQlg9IAdp4YE6ouiD1OuDQxI6ICdDb/kvS9vchisI91fw0S0GpLVvXFt7sf2KpVWWbXw2DkT
DgizFN+R3uAl7vnMOUlCpgBRDF5A1cr6qfQV2hSfyxIJSPjefi748uuXFdbwxJSQU9lWo0NZi6mi
ewyHp8x4FyTZyvSgMNzr5gHR0yz7smBz2h/nucGZTbHKgv6FkvOYwn6F1LN65xtXQXaDtm3/o0Z2
xaBvGz1ahwrafsHw3GB5QqLqQtGTS7ZwRHpuyXT3bB0/Purtk1w8Rk+VrCFUCXd7/Rn9Bzq7ly77
r68ckxKaRtI1dUhyGTiPFm6mQEPWcz/uy+1U2HVth4bcca2mC2Fw5on83JKQu9pRNareVEdLxgaK
pc8SRDAlhGzxVnPomV1nEhIi8o2f+1CfJXvf+egO/V8DfPiGCadEJwr79DlsnLhuX7kwmU2jbSVo
y0qpy1euBUAEysVsvbCcc6GAOwnMwmA48GJhZge3Gv1EGQJaabO1rtVXcf4ebkXDgrFFR6fcflB0
umstd2PpyXZ6JVTj6IgU0xaqsPvLHzNz5DHul28R5t5U21BDxJQiGCXDHJ5V13mMrHJlmtYK6s9V
6Afrxer20gRMPz+ZbATe2+k6TwxWonsntxFBseAhfXrD0JyJmEEDRset5dwKdJsGTSQO23VUrkp7
rzXOpq6R1tHLpxDdUl1bh418ddnoTDbL1YjnHTq/SDXFF19olBukhxRqLzFtEm2uozKhac3CKTa3
N0+tCIeYmkkQrXYUX1AN3de+etUUdxpK4Ys4gFlDCoGbzmRez0Wl4qQ32sZtJNyDQtoWOF++zwzr
N6rb/U6pPHshy5udPaoO+nQXMKn3nC8ZVD52V8DoB/kgCJnxbsiazeX1mR3Q1HlIeoyctFhIipoK
JCU8GcekcNaacavI2VbyDovVxbk8Q51ew/7L0PQhJz7eDFI69pMhxTeOVuJvC19dh317zSvBRqla
yIthHZWd8Cdlh2//2SAF9+iRtSjr6Rw2x6tw3BXxB3TfJ2msBTecXS7uVZSkeAdGe/x8jHZOr6Br
0DlDPrWmWQdB1u3lkcykyHRv0Ik4XZ5MLjXnFrS47GJaReh8QL+GR1K0U1am8jWug13Oc7P1d7RL
EyiWxvyJFAhUHbQc4mVci4uI/0znQFjDjA8k9qr++5eUcxOCYwyShkYVzHTHof6ItsCm8uKVOiy1
os/6+clAhKXRjFRWpYxOgO53xhAs6452jjF/vLw8028RM6LT6RISk5xkF8YBxtKr5SqKi23R30TQ
4ofNOg8XXGFpRIIrJE7KgzCw8mOTV7d2OKDY9tQXX9Cb/3h5ULOG4FGhygpmSH6+Rp3uXBh6lRqx
A7SYho1ePCiDdou0Vg+d4mVD0zH3avZODAkHFDCu0vCm62al5OTmE7EvoMXvbloYC6fS7DrRnwoM
CoavV693sNxCjBmxTvACrAcNlq91+LkOeVbTM//35VHNbtkTW9OoT6ZPATgKzym4kImW+z3ayfI+
Gez3taU8lZUV7KFx/GHKY7a/bHZ21WC9sYlH1FrFyrVSqYmOXjhm5TrbWh69Ioipf0JbntZ/P+zf
EvomNjjLpPdfFzF/1YjCVGFgLraotRpZxGFPC9+Cz895CJVrm7sq9ED8y/lcjqWbw+UZ/4H6sYdr
7W45ii8ZETZWENlJa08om0g5oBFED+ytmS3xg8wdFVPjBJU+SjgkRucjQYsTbD7aE8cKtZpPSgtt
niGF2cIFdObtRgfU+2JGcL7Qa/QaHS9OXcfJrtKw0MDaoWdQhskujp0QVDHyx145Ntveacytq0by
pnWRiEHUw9y2I6zDXWxqcAwHaA74o3eAOmaxdWXKY8Sdf/qZkzOf7JHeU80/IKASvRizAzVQb3sP
ogrNuLL1Q+PeaA66G/GxXqxxza82oC0N1j1axIQZUgo3dpyAF61qS6O1PezS+8sbcS7WUKn7twFh
bJoBkU0wUmUi4bkBYmhvSz3dWkabUN7x36MnubDzZ1OtKT+1FYL2VOk9n81u4MkOxnvgK3nubPNG
yjZJJ2fQQXbRNlLLaFU0XrpObS51eZ3l30oDzdjLo56dViIBGR/qdkSF82+Iw85sfGhZYWf4Tu+k
E04c8z8u25iLrFTrac8EZDzRR5/bSD2YQFQ34hEQOSj1UGhI1HPzT7+DWPCqhefx5+rjKx89sSbM
quJkppxqxJ5AlXeWu5aHgUx5uOMRaNvW+U4qvyca1OpJs7XV6vryUGfDhQGXC9VYuA1sYaiOEuQ+
FJjcO9o9Ej5or/9nv18YnAuZtiNL/P7eTTaKmq3GYCk5nsLmq/k7GYLgEVI/SoPVcULoRbeL1GAH
f2s1NFeh/DnTHhBdWUxeZ3feicXp5ydRpTa6UEJjjORV/xn3kr1y/GgD49MGMsCnUNldnsJZjz+x
JpxNiSypdjfijSHg5bEo30+HBhz/byjMcKbDSYoKNLdCcaVg15fD5+6F6LEIf4Th4S0dIZwaFIUn
iWlI80SWHQ6GCIZnQhZE4jzBfU7tTVF97pdYJ2a3FDclAOFTGZjE4XyBGmAUqHpQ6IrD5qbOsnWY
fB5NALvoysQWikJaB50CylR20OyHxF4qDs8tGYU8Xm81Aj+kmOf2FbPQgwyB4KOh/o5BOvGI0mD6
sl/MRCl+O0tF1sK7mhiN0esL5DTDSInwhqahf9Ps41BD903aZOj+delCrJjZaBjkrgYahRNATJKA
jQyWC4n2EQjcOnTD97rMiapCIzgJERrBoZEPtbX0bDttX2F7g3SlKx9AvQpVnRChSsksi8YswiOi
jgnlMukzZO63tVS4m1S24r8/XgiGQNoBhMJbYgiFEaTn+him/mdcRswTZa7cdvbd5YWbCR9nNtRz
7zDgJrc9NwyPNQ+Ug+4eImtA7OK2ax6QhN9cNjbrJdM7BWxpPIaIr5RuRw6neW14RMJzesdP6lVh
6P5OdWVEaOXuUSqQ7YYc7emy3ZktAJ72xa6wbLVuo7Uu5eERYn3du5Xtx2qJUGTOBMMyCSUULl7d
RDLuWLITd+HR6exbz61vqJi3/QIUevpO0f0gCKXhgEcVOuaEcVRm28iOhxFLBaXzlCEPeHmi5vyb
5gIaXiHOdUjaz72hVyqDBkkrPE5ZIhQNwc4EgZm6Hy+bmXO6UzPCKVlpqcvFDfRDEENfE+9U+1q9
Cspko4dfL1ua87hTS8LpSNmt0EpEj4/WsJNaxJZQnPjaGwWPfYjU2dtY+/uWRh32tpcpnL7o5DxO
dV4RZFkPj5rzaFi3ZrBtC2QrlviZlgY2xccTM4411GgkGeHRU671DuYkKTtOxZ7oISrKVZyXC/F2
1r9fhiU+lYQtgsqWq+HfI6+0FprI1cTx2CS/Ly/Y3HHJ/PGQSOMS5TgRiDdGhoM8hgsyJgWhZSXf
VE29lrvyXZjVP4t218pP5ZOB9PpqzOQlYpfZWQXZAAYVOjRAB+ezWrpt6VaaBFLNBuRX5enGRCsK
iat4lVs0q41wOP28POAlk9q5SYi23LFLMNkpyvu4IRdJIWcMYfKoqms9zre+l70h5k/4jf8apRBG
4OtM81aNkIZFSiL3TW9XJlqGcoUirUo/vkq6NlowOes+Exs3F3W4bMR3RfQqK62cQMRqvG14Zg8p
T1bmwkPCrBF6sKfmKHp8RW60XqpyGlV4htGbRzCbfnO/+Gw5u1pcO6f+JwiTzOnnJ9suzv0QUlxu
fEGnriP0xkv5h5tz6wTWqF6p7kI8nt8NJ/aEbR5JmY8IOvbyILzzChRS84M93irBrlWrLQqgq0S7
juJv+dL9enYuXwyLbXUO4tYQOWgUrJXrVKdH0bS3PP5/uOz881aAFk5HJvtNmE4byfMq6E2wN9TD
rexQxiXUU/vLRuZOTagaIX2Hz27itDtfM+j7rKBOMBIayjEqUSDX3cfLJubGMQHqKLZCewKD9rkJ
U/U7qi6YiMDID+mj7tzDyvcGGxAo0VPAF796rE6RP2qMICDjrQ/II6yToUQnvNhetjKXAYA3/rcV
5XwkttfCVWN6xPnyLtXGLRTxKwXJL8lYOFCeWwXFZObUkhBrzT5GWzCrOSh9r7yWYiRWe4BkV3Xj
91tUWVFb0WrrTpZgVCz0xPwQqvFd1XXfrA71SMkbEf1QPLRwdTTj/CEoUC1FOr73ZWiVS/uLbXq0
2Wd01lea51wXYUB/XxD7e6uvm2MNdB/qTi5CrYd08+VJnHUH8tsJJs97v4gZcXMNKhrqz8cxDNdW
XG/J3ANr6bB6Rg+9mkHaa7m/0uIM9u98rTR35D7mAXM24h1w54OjDWtbT6Y+EISn1fBejT+p+oR6
BuVV3vlm+KCExbo1P2jpjwaN77HLrqvuHbzIiX0HqH4nq/eepK4N5ALidxI8Zyucend5cubKtdqU
xEJSzFM5OcX5ZychDBNIUZNk5jdhl9wF6KwjCnVt+OFGHsbjEPq3dQJGPC18Z9X60Chnzb6oqhVC
exvV0g4DsuFuMchvWbaTDxN2caSZ4aT0y4c1/boP81VwqHT36vLwZ33jxMj085MTxOlDR4s1MNsV
IuDSQ9E/pfZC9WQ24NGZDFp7oisSGyYLVFnxl5LcsP8YOuFalhfC3WyQODEgjMFHsHJAJIqcJd5A
fYp7qeqnyHu4PFNztwT1xMr0FSczlYVtllYhl+3evk7bQ9cf4HSI34X1gkPOnemndoQ7QolADs5E
IFKNd5a06UFfQwhaSg7vBr/wwMujmitcgweGGADYERtAXJ1mtJE9KPAyUiFNHdedRf9snwB4+lhV
m7BUbrjkt9LShWEKBq+CxYlZYc0yV1KysaNgUvpbGxpLJO1VNH/7teJbq0pz1mavrBqlWMLWz67i
iV1hFYMusONoKmJo7nsZ5BMDU2iIM5xtSUZ9eW5nbdFhPTXxTPSPwuE1KTAjX81KttYhriN3FSl0
5cftVeUGFHyX6H+nKXs1pSfmhBMstIygRaGbs9J75F0JooH7LFk49WczQBohoDYE24nWgxDknTLR
jaynN0F1e3Ot5P5htNfK+OjScT3pPHr1Ht3MB0hz0zK8f8t8/tu2eI6hS5O0fYftLv7gDtVVrVdr
kECr3H5ygrdUu04GqgqL57dSmeUWPR8StyCuJXG2b4DN3qXRmLwBl4tGB1xKU8cTL63CEaQrflYi
1Bceb3KjWKs5jMNyv/CWMuuMJzaE02RsYBdMOoVAj1hnXdvrIXk0y3DTQUvPc9/llZp1xRNj089P
YiXbYcgg0g6PiZV/UaRg6xrWL9kxN5fNzAcvup/hVIFlAIGlcztmU3i1X9KSlmvlajDi97lr3OTJ
oc2ya5Qd3+XpIXfWyY8Fs9Pav9pp9kT4NlGIAmc4N9s3cmolI2YLt9pkoYUA4j0cW3X7uc+RCm+z
lcYT4H4sljB3s0cprwQUmLlX0k52blgigQlHVDZQVUistRX0/XXnytX+8viWrAjDcxX6nEt1sgJf
7Vqy0LV1I8LXZSuzPgISZKJJRbtAfEkE9dnEfcnBY8FZ22ydiWx6XHiLn9b/1UKd2BD8UC/obkh6
Lila6KtTbd5Yj7HMITf4656epP9wSII71tTZTLNiSJp7sLtHZRNFSy2v8yOCSIuXZqq75rTNT3ZW
1PSGrw2YkJEz0X4bEJXVn8M0eYMLTIV48HS8aVu24GiDqVtB13GWxPUIVOF68PXt3y//qQXByVQv
1CJVrbgtWD+zCsSD+75AUPGykTlYNzUWiBmphWtwLwvHlRT0Uix1HPdldaATufc2dhhteNrd6NzG
hnUf3yrJlSSXu9T7mKTvUrdc+IS5uEuLG49D0JBClCPE3SEaW1ReWDAdB4fBHv6xRt82prFJA3Mz
GtH95SHPbatTe6LLx07t1An2pMS+pnd9rTU5WqrDwr1hrpWG1j1kIRFWUUgbhbarwouDOOm5ODRt
vimtW6cbVnlxoKgGE2ALkaJvrxLub1q6kXroyT83S9oD8yN9+QLBR4NQztt04Avs9KEpDfR4nbUd
LnHyzgXD03EKfppFQdRbNVZMYwdxnC0vnMtLoxDOfi0fS2AG0zyW7+j+54zspCWd2/kxgEmDNgO1
WdEHW7WVjKjmimu72g8fmc21nyNb/RbHezEiOF4IK0PqTo25FISCQj3Yxs/aTRfcbn62XowIETYy
qlTrxinHDfIr17M3ea9cLSLOZ608o8SgZ4QPYbqinQRZuy3CzJbJ/TKzgPWjgUKvaiG3HCUp2V2e
tdnwQFP9JNwBfP3/kHZeO3IjQRb9IgL05pUs18X2Usu9EJJGQ+89v34PtdiZKjZRhGaFEaCXqWBm
RkZmRty411xso0LKi9GPMBVI+t74IoyxPeQnrff36n+aOwBXbNpZnm9J6ZsEuUZaa5pr1KKT+d9m
2HmdbiS9186nGdX1f0YWm1JRG43Di5ufJYe6LU09anP9aBwUNc3gBlO2ELmr86fNMoWkb+YOgeul
Cg2E2CErwLWRbiUB2UQOHTTBQUBXepdZKiWTsE83MjNrjcsKndL/WF0cK2qQFlNTUX6a6uos15Oj
S+JxlKC2yrP91Fl3xtjt5O9qZx2Qdv+L7pBHQ/Pv9eh5iqOzIrzMaKWZUea2M636LT2w1BvAnyIO
fD0ZQAFKebJMrt1k32LjWKkojFMx/f9ZWQxeS+p61EqLE03krUel1HrTx60s+aofgTP4rU1JG+zC
SO9nYspNN77PZXMH+6MnQr1mjc7UbTjs+pz9nyFEy67nzMvpTBoFIfqdK4879SwajY3I4H+Jjv+M
B1jKtRkekWJUd4ynsIad7FsnXY13ySbF8LzCywvvDM/432mj2fzajFpHwgx8gR3Bkw8UZJ9pm7ei
0Gmbh7lhkJ6P/3B8QSsJ3wNsBbSyLo6v1IsjUYjZ74H4OLxKKWP6D+52aWE+3C6CcdH3QTmJhK2g
/xBMv8buoQ23ctdrTkD3yCyYRzvOO0VxOS9iE7JrLqNZdApy9USfdaQFGz6wtjhgM+k/5uI+kztc
j0QQjNpv4yi+D+vRhod6H4MAoJohCZkjlJMdRRuLsxYctVnFcu7FRVN7HvbF1Cl0+yqT18T0/7Sh
nbWj95c/hYZjlp3pFBbSArIn/ZeIDK4LPZK5HQeu8mujSLNbZten8b2qfimyA4fpUfikBU5YFcfb
gWh1Pi8sLTxD67NqyPwqvve6/jD3oAbeoTI76CuIeVbZ+ydR2fLGdZs8v+hEo0F/SYLTlb2cK1Mf
37clmGkKs/mxaJTkbrJiNKniQdzzeN+HcaRvZNFXcx3Q1vxjeRERx9wbigx60fuxGmnxlXwQxeND
20pICzqgwwJbRsmpin6A7N4479a2B5eTOYcJMRQNyNdLmiW0xsq5FqNyEH8esnG8U8f4Szjq/kYw
Xh0kfXcWRCtIEoOFvLY0loGZJyE3VaUv9rnHlTtwujg/aD9QkHa74lPaW7va/Ou2I63tkwurSwoJ
efTMLlW5uubSQ9C4WSGANP4w+GeAmhtTuXauXZpanANpL0OGOVcRUiAjNZC2snqoQ5+i4NvtMf0W
O10eBZeWFkeBwJjEeEZnVbmdhcm+DAEYDekvAG6xR4bK6A6xmNjqSB3S67+06TEaznn/fcq7x35r
q85b8d3HgKOB9gB+FZ7k1+vaGn5qBDmpW70qduhbDWlxuD3eNR9FaeQfC4uJDSmNQSaDBThHd21s
7JnYzYfBun/SB0iZkLvmuyYm0TO4U4YDd+hAOyZ0pOcizUTcOT1v10+dnSuDbDdt6wrJVsv2qpNe
mF5sQrOSwtybeClUyUEifvuDbaUV5PGN0+ub1DzzgrxfsH8HujirTCPVuMpzrw6sN/Crju6Hh6aO
0S6UxWOtHvsBQktLfGoiYeO8X3UVmi2pnCrI/r0DCHuRIfvaDO3yv5ve376/sTFWd+DF7y9CTBGi
ShNXIOLQvymq6snIjlqQ72GH3hjIuqFZyhK0J5X3xUEYjbE1JCMZd1XO90MyIVgnHafsIIDHv+37
q67BDQzGqJktbon30NSIm+WMvmtS0ZkLuahv78Pa3JeKtqu2WkBWd9qFtYUjBkodU6BkAgXrwTNB
fsClr3+7PaLVuePqQokJ3aB3IsaTbGV1B7fpvRp9aMSdonyLYGjZ8IR5pd/5+D9GqB9cByUTZZ2g
EHgu4WkCNOQwIcs6PBO/qAieBCWyk2Gr0rOakAR1P6Pf6WuRlu3KkZcFVa94pHuGj732LCjVbqYi
B+B9UNCChjNmQNbPKPZarhhO0DhpVu4LuC7PRfrnSlC4JUQwtAOgGiAt4bWeEElxU/MtIZzwzRQ+
5L8jGQSC5n8pXFyaWoSTYuzbuI15M0ZicKzFyq4laeM2uLoJePXCCcfT9x1YEj7roNcHXlhK/SAH
5g4ae7vUJycJI3uT6m7VGPhBWgxotuJOdO06ltl2QlNgrKqDT6hnN2p1EHy0rOFNKtCPub0bVnfc
b9oefBKyjsVRrnBWNzGNNOR0XzwjdqrsnCBcd9vIatxFbhEkPKBIENfXQ6r6oo41I4zpzxW+aZEx
PotQBjzdNrK2r4Eq0vhBRxVE9Qs/oOW81GKliO/FKbOj9IE0VQPkiZaMrN0wtTZpkPYBf9dBwJFh
ux5PbU1eEUW8DtSzhLbCty0qnjUXuPz9+aVw8bjqtbQQor6M7w1pJ07KMUuCnZmM54K0GtJjh9sT
tz4aMrimDuCO99y1NatMOi1riVWDqNtpjrB4ZDldtvW8Wb3gGGSP/s/OwtUycfQFYAoUfpJ7iKzt
AD5Ro/5cgmyD7/AgmZU9FL/qeCswrjoGOQRqNYgXQLB2Pb4uSVIUmIlFQGvqHp6/8nOQ/pVM0e72
PK55ufGvnd/jv1i1qhPyRvMJRFn6VIVP9ZZ46eo60SEPiyLMBwBNrseBVjVg9JA3PgyGRVztaW8K
rC1lu1XXuzCycO0uoCohl2zVOKMyCygo+SDFeg3q/tw3W6oZv193y2MSGtZ/hrRwdC/N+r4d51hH
oy61iUCDeNl3pK9FfdRz+X6czKdE/KAnk+P3L0EDwrEu7+iCnQJ5F/rf0uolbe+AFVkSl5NXmmLb
Occ2lNrr7bVdO8/p4kFXU4HSCBWn67kPM8nTa5W5zxLHEr7JurDXmr8Q1kWM544Hlv9fYOSXBhcz
Y/a1GuotyHWx8naNVexmHHk2boApVlf7YliLrUEhzRhCEStN+ytDSkSIT6L1UYt2SbGldLm6O2Zy
Y1WB6YR0/PUMKuBWhWEkPHeG99OKT109/Ly9Rqv748LC/AUX+y/yBqkxS7IYfZHvC8r/EA4WTtRo
4f62odWAQnujjioIOaJln2OQ1mZYy+S+rOibRwY07s+9B7XXVsZidXUu7Cw2vJiHva8JHDPk3Ieu
R8THHUIXCqFjUXX7MXG85Ecgv7Vt5oyDa/XFgxH5LyhInLJxoNZTb0zw1vcsNkFVQgDe6EwwHM1B
dOo140Mu1HZZtke/CbdgfKvLycWOdB9IAa6118sZ06CiC13OlrPoSSnPVTfZ/RZVwVrObUaYk1Uk
LcTZdG0ERWCrn4YpBirQfykD9UUJ6wMVUz3fkYU7RODpN+5CazSVign7O5UHBgdz17XJKZ51TWFi
uPdNxemFU5eePcS3DUr4pavn+U5Vob2jF611dOPrn3su1zCTIh0Zhndvn7y3xlRIMmwLz8LU3Vk5
xAxJ62TiljDc2h7519K7BxCapbVQiayeNJXnIBMOqA/0lvbMy8X+/4yJrpfr+STl1Ri6jiUraeCV
GJ8ACj4IaeuIlNc3Fm/NJy9HtfBJK47TMBBgqwunxEbWuzKfh+z7fxjP7wQwPZZAz5Y2JLJZacou
a/qjqgauXz/EeekkU71xX1lF1ZsXlpTrmdMqQfBFuWM/j6ZD6skCdr63vJ1Af6JU63/5/fgAjupo
penzGMlOamQvRpI/z1R90iSe6u91m7zFUXfwfYmyg3GM+69BP51GsbZsGnrvAqGZbMDBPAHFrWvd
+kaCy1AzUGpGQ2YRHvvMT9AE4fOzfnqLNAVJkmM1/pTMwDE1pxZit9XURy013cBvbLq5N+Lzqosb
1GrphZnT14tw2OZt0aMowmaiVHWUIlO/6/JU+aRMUvlYCf9BwnnW3JwJ0GnwpRt8ds6L8w19oiFC
OAjno0y6U8VWPzQZjcXQPsun2z64elenMxGyEXj+ZMNYOGGnj9TTBWzl3nMnFMfJMHMnT4oPJPLP
ojm+mX61173uoKT1823baxeFS9MLr2yCZijGUorvEzg6HIhVQKN18lbWeHUnmwbJuvmNzbxeT6YM
0pG7HnUHDdJsdjJVzO2KzpqHkDEA40P22OKAuTYyecjZ1rnH9TZr7iYjuwvi6hS3bW0DKttI1K1N
GyAPCKKQZCYNtLj95LFSl0Ym8JCX4w8G6WM5r6ONULs2aZc2Fh4oN0KmB/08Hh/u7eGhmbLd5p10
ddLmqxXCryL92QsjZpnKqQZlxf3QDIfE/1ZQMgnC9hBBi/3nnmZdWFoszwgtRqt5JpaUv1GxscXu
79sGVufrwsDCyYpS9eIA+an7UDySjrNj0DGbV5it+VrcJ2AOjzxICDgvhAclIUlUPYwdFNPZ4T8M
BvgH7RxwX4DDuXZmrUd7TywYDP1yOegCegA2iyCrTnxhY3EdA3UVj0mAE6NS39Voj6HmfnsUq7Nl
gK5mj0joxy0sdHVDx1waJ/dlnO+rujk2yksZN3uf9vXbltaoqnnrwIn/u+GTpsjrCaNbzi8zqyXE
1GFvywEXOgE8w07SOlRXWtmP3c73RHiwKmGnes0XZfQeWtTmXK2Lw10uwnlsaL1dmYL+9+1vW3HM
q09bOKYhDEOEyhuvy65yaDdqEt3eJNxYn4AZSj5n/RAHWYQkwe/SdmhBjMANvvOBPkT+Wy/YpeLb
ufeJUrM+nAWjs1W/cEKd/AJNcqIdyP8BgkHJl2cENw0J2trFDTE0pE40crIMRiUcGmFvxbKj5G9/
PqWXRhYn5pj55u9ayf0skhsqyBKZsd0YWwS8K/5LJyGUAbT+cCyri5VLgiHkjgAEQoiMHXq/MJjs
BFwZbtI/3ylw+ZDvmCG4vMMWq+elWl3pApb4DsRrg13QFgeUuDVoxm5P3fzNiyyQatHHTqMFgljv
RMVRjlIaoeE9TUactsdGPRsZjQ6TUH8lc5Q7XVj4G5tzbQNcmlyEAavQ00aTyEYA8rULb3xN1Gjn
R9Lu9sjWVmtuk4bbcKaSWl6j4krys0kaWa1e7u0OFeVT2Z2C9knTki0d7NUhgWYDj4O+A9mJ63Az
Kw+VfkR8Vsc3OLe1j1s1rZXgTIslF9CZ+4532sKAlHVJq9G+fp8EemZnmqw5g1VtvY9XhnFlZeHg
YlKg5guogDvTYWgHO57VDoctJsVVK6wKvVEoe6D4dz1ZyEGWSNhGyT0C6UEzvVLRN5ty4yY7n4gL
v9bQev/HyGIochKEqYmY9X2ZG/0eZM8H2D20XRA1ph2qebJvhNbcRVO08YJcHxy57pnsHaG5xQ06
CtoWoChZdlEawp1Y1sjm9v3OaP/8AcT4/rWziBCJYPmhjkrvfVZEJyv7FBi9beWDY3Qbz5GVAIEh
AJRzEzXotsVu7asSWsWqSu6RoTl5EBDtZPVRTuRTJ0gwy8bB3e1tuzqBdKj8VrZG72FhT7HaKjCq
DH7KVD7wMN4JiEImxoZ7rLWHQ26kEq9n1B7/uHZCKDYmOakZVk/zCKUR326SZG/E4kNAT/jYeo+9
+aOPjC9+4znNdA50cDUQtMQfISuHAuTNzLZGvhKwrj5pMXLNCjSP/EkyqyJ0PIlilKE4x2Yd89tT
vLqk/459iYuS8s4cx65O7jvvbfDUk1T3pLtyJxsOaZtv+M9aqgCKJ0R16caf7+OL7R7IdcPUFsl9
PgrNpzZNoruyl8B/gUhzhDTNXszCbF8zKLv2UxRHO5SNv0M2FL2UXWZ9uT30Ve/S4fueifupFy22
jY7qSx5NeBdEmB8FseQAMkS04fyNw2cNpsVjEFI10gUIcMmLxTQnuZksgTn2pqS3SYa1BB4tq2y1
eEFq4QBs+Oip7bFDKsATj2r8d0oROP4QJy9DsOHsa4O++JYlSkuZujgZZBwrqnnVAUsIhny/2UO8
5lWXVhY3vbnlAgE31lmMPwu5rao2YuWK9nWrar6GtbicWmVx28uHNCA3X1LItFukrqrjr6J2RtlW
Env8YBR26+3+3qJeWdubl4NbhHVVqdNaMQkXYqHsU6oAaVQ7ZfpGgXPjQra6X4A7kBGfwy682teR
qYl0yxdEVqsrX4x6R82UgDRpZym6k+tdIHwQjH0sOVH34fbWWMs78WD41/BiXgul5zwNe+Z18KAx
O/ftflLsfDjoze+CIKguuyuTjZ2y6pwXVhczW7RV4gdmS3iIdFsA4TsLDG++h1atQKFrkKmjj0JZ
TKpfp2PdTfhMArGYX8Nf2m9z56zuAArdwG9EAJFLRQG6a4VKj9nzEPUGSnWMeenUcCkhpplswenW
OvY5j2HomzFoElW9azcBtZ8KnZql96ba7htZugMlc/KnQ6N/gGnF67u9X+618lvU/IcFA4DKWw5e
CQRa51m4SIWG3N99I6zTe6947H1Kb71pJ1tG1qZytjA3m8+AkoURrZJSvTas9L4y9L/aXvyIBuRh
SOWPBfitAW2k274/n/ZXt0UCNeitmaoVfiU61q/HNA5kmoXIH1zYNSlZCqJ0CLj/1pLrK+rRr4eN
OVyzx9A4ZGbhUDhbr+2ZKbKhQz/0rtxa+c/MCCuHkOfvUKKLDl2mfad8ZZ7yiBak2wN97zaMFLJ4
HkR0aKOtsRipWOreUIl97zYtbUupFsSvQ6x/DtXJOmVx/CQq5V9tI8r3ShZ19wEqQ3eWkskbQe7d
8vIVxDbaw+ft8g5D2WewFTdCMLhpq5CP/ZZlmp1Y5dEqXJFC/+0xv4vdvJ8BPmk8paFTlZdywlWn
xYUfGyzu8IhAxj5WtQcAMacw0zfc6P2pP4OggA4AU+PR+S5Pl2R+EI8Gppov6rl/EBzDCd/8t/hB
fY4ehXP1lv+of4yvfzw+jJKxJcdChvjd8S5MQ1qheueO4P3GPncsM97LQmynwRZCZWUqCTr0GXI2
sfmX79xxqs0WEtLRHWiLsMozYnAzX2wWf7o9pNn/F/uRbho6BWalyRn2d70/jDTXpTFqR1eOPvvl
FxQ5bv/+2jaAmRD45cwZI76LntZMUaDE5ujmVXgQjE8R2qDg15woz+7NBD2YjFt+YTiT/AUU9vG2
9bXRAeqdL6BkeHjUX49OEdspyUNrcHnsw6/ip8BBk3KLh3xlreBuJQFIspOcxPKq2wxSWMUN4IRa
1PZ6I75UofiQ11VkV6Subo9oJZ5BHENeDNeQEFmav+XiTJDlCRaX2mc69aLbNR1Ktl3R06mZy+mP
0AjFewhdKFqm9R/LWMAvSVKchwXwOXDt85ddWA4mIxzHVBvcAi2zQGpmdyz/mPJxNgJjAlGL7Av7
+tqIqAi5lMjB6IrQZdSl5mBEljcyB6vrBc00r20OI2i8r42MCMMocRuObpv8iuPGlnicWL1j7m8v
1UrondWvFFP9jUJYZpJy2VerFvkZN9F/GsJBoyqWJGfVAl3ebcFIZkdebGO21vzMUg3IQJZVU00R
Gi9swsmlsHBMC/9jN6XnUfk7EmVHlh2pemv14eX2+N7d9FgrRQOGSmkRTMySsnvoM6HkUwjBemR7
6ktmJjtyJRsOvzaLhFvau+fGwnckoBaYoyAPjdEtAMjEwr6olV/JWDy2heH2SbaxZisBYy4rQrP2
mxJ0SZOZi2pVxdU0uVnYVr/MNGk7G1ye+ecHCQTgcIAAfKARYMmNVA+JnkeqNrphUKu7QreIGYqm
PHUx0T6XGnmjG2AtaswM5/ylQkCJ4NrjlUbtLc9QJlfK0pNYuEog/OwquzLiQ11OB1iiN24/K/7I
XWDOykEqxCgXYaqOWgvR70B0J63ZB9K0z2ieLZVPen1M5f2g7qhObZhc2dWYBOYE0bVOiFqYbNqo
FuAiRGKyDA6Nle6FAcbBX0q5MZcrDgnFqERDOkx8HGrztriIg+NkkMTSW9H1agl9yTFSv+Uwdx8K
PTCPQqImT+Lklcfbe21lAecyCLDlWT+dOsXCqK6FdWbIkxsOL2bdHrzEjSXNtjyNZ2NgQw1w297a
ZF7aWzhMwRtc1eALdbXQTveTt2+Om31KaxN5aUNejGlMzMrL1cnttDsjeembfm/JRz15KJpkY/pW
QhUoiLm+AzLbIDV2bSrTNCPLx3R0wVEdhRpUcdrtq97baBdemTWeUETDGfaGtcWsNUPZZKNajO44
SJEdetUL7axR27lNsVXbXDP1WyoHRhyTC/fCC9M4rsIszTjDCidu4jdBRedUq+WdCU3CbV9Ym7xL
U4uNlRujrLQSphLtVYolm5PFmzYC4oovgNejDKexSjPNyvUCaTzfxCYaRldvc1tSn9SfbQceAmq6
rXzhSoQntFMwmMmrOS4XXgcPKVqOMaEXVldbAGEqT79uz9f79A5PRi5ndPNzaM34x+vBCGh5SoMq
MRi/eMnDZ88/0VxdiHdV/7/s8aFxjsWPt62urRJNUcS+WTBQXF518Uk0GAKZI0UTRhsJ9JOixKHt
++2fH/u0F1OmYL2g0FrupUiJFL83GB3u4HslDJe85K2tJvj1SdQwMT9esbPYsqbeV6MusE6oXu5G
4e/Y+94fwqfMae864XHcQsmsBFhKLjNPMsnHWRPkes0an4ScISSTC8Jh54uAVVNbgAEkks/VOJ4D
RdjfXq+VDTwTPsy6cPRcgQO6NuiJ+RQkdTG5Kvrx6Fznb2EAYMKj+/dQTPLP29bes03R9w7CzUSD
k3sHNq/NWbIfGO1QT25Zqv1ZMdCZHagaOkbc96eClinEQqLSDlF4d+NwUE6KGGZPupHolR2OVuPG
6bQlt7WyFSm9cwkC9gxBxbIrS5YQV5KbhstWG4jcUaG27cpiq4t0ZWNgBQ+CnmIuHC92I+njzPfL
dnL7s/gy/rXFwrdy04HIYGYUREGQ58Qc2S6uA41o+qqY91ytPPhiPPqKXs3kZ2LEEAsmIn0eTXyn
DPnGbl+Jl9ZMi8qbk1V61+YvtIQS3RiZOn2wvTrbdSPsaxwF9bRrpx8bzjOfW4vXxaW1ZRmrr1oZ
9qEOXz0bX8pPA1QYB3M3fjFbJ7+Tt6ytzig5Hf4jyBBJr2fUG0p8uGZGK6NxC1k80UF4Kj3949j+
TJInzXujq+kB3TRj2pWFW4p7mSb9MuXS5zup9pqKgXgKlS3J17UNS+rSAEvJuUH0u/6sYNInOmrx
I0V5VeWHqI9sdXqM/pwb05C45c1NmHT6w327OKB8E1okWSMS6f2ban0wqNmXyUNe/a1JzacoVB3T
evL0s+D9+RsSw5TrVMankzRceLKPcPvMZMwq1z9Kq7N9rrdm5+jar+pboNkBHIO3/er9QgPioGDJ
KQkT1LsOk1GEMx51Ey6ZYvZIjKQA27KCxX0r027R30WF1O8Sbdx4KLwPCLPZGUEyXwSoSl8vZG9B
m2w0hEI9+Swox8b6MIUb4fb9aTLDU4i1kMbMVYrFVFZtQn9ZgAnYrMYx3I29AuPIJwtBbLHLD94f
43zxmbnUStMhSS51efFsjaQWNJVwICayfMpVKr+8YIJvUhFuoCHel/N/m4K8hWQySm7vnlnjpA4c
JZNb/MzK7JgK7a5V6/uqGeymDHZIjRxqP6PBKnCH+rFvypd0gvYkcfLW7yj3946aSBsruuZIOKzJ
fgGEx5/rFY1JJkkzo5grpV/pObHHQ0tNVD7V/n1DovGP78O8a9mioNBn2MsyZTr5palHiN+6Xv7Y
C3/P+mtbKl7vT8ZrE4sBUX6pvFiVmOT+czf9UP78PUQzEF05lCDp9HvHz4d6hp4h+y26INAPMC6x
9YL2k2CEG9nftX1ApZOgScqSFvlFLGtaJPRiP+RNDrpZP7bgTO6K6nE4+vrL7Vjy/kBkRBeWlGsX
mEyk5ZQSS3Ig25HUHtBH3dF75I5+sPOsDYfbGtfiLFDJHkpjh7VIOP+SG8dXHG3cF8Lx9qDWIhUA
M7qVyWvIlACvB1WNWqo15uwGWbTzkmJXUP4bxk1VmnkZrs93Jg8uJvImc0VFXUTEodAq7jBkFwRC
hh7avdIimztmiG+Uuz74K7OqD9JQPPWxf1QEWHc2aWbn5bn1BQuHZ+9mHtcZjoImOghBfT9HTcu3
zmN84BWTiM0nWI0OobeDZT9unEHcgpyuzrWCojAn0SxTuZhrr63VvmuYA7F4NMEa5Brqcn/aUU/s
pDvb4BpBFo4y6PV6akKXFE1HxkPvv2fTKz1Pmwn0tcjBOoJmwF+ouiz2QS9mDVIoFreUXXeq3m77
4/srEN9/8eMLt09VufYnkx9vhHOcvxbBw6TTr7m/bWV1K8MjR4qNOxAJgetZkn3KlUXocbetTl7u
aILb53ZUOW1/uG1o7djg/cqaz/26QHKvDYmz4mRTYIi6zoMQTE+JF/+it/+TIp88r/sIe6WBitFG
/nDN0UhzsK2JV3O96NpqJCRd3Iux6BZx7UTVgyA/Ia++EaBWh3ZhZDGH8A6Bo9Ei0R0661Pht/t8
6A5QEziFKTtmLCPWYBzSPN4IWGtxkXfcXLkEc8rorscWIuIc5H1JvK8+6sazDn+7oj4xs1HEe6H6
fHv91maSti3KK5T2KDsvgoacFCPOijWrGb7Ugu8KQ32P9NrdbTNrXn9pZjGozAqasgwK0Q2zvdY5
aeRGGfnsT7etrK0YQIH/lc0CILGIwb4Vw0mKpprrnxLpUS5tfTx0e0/YZUc/sG/bWp24+blKZRTc
+xLRMpaqDg0fx5cmkzsOfPTpPlscL7etrM4buHAR6AHV1yWyxGqzsqY1QnTN8DTSpdUpTwaVti7e
yLqujQa6Gkh4SBdZtEleO13lKX5U1R2XGYKEGsAIyYRJ0Y8/H82llYWzVZmSlm3Qi27/0ta/pJlp
+Cj/cd8OBwQ3a971ZEIhTl5s2xD4ZpfkouiO8nkcj43oeO0xbDcmbC3A4mDUZejZowg6T+hFykJg
9YtxVEQ6Rx8zxqC2tTP4jtWN++3K5PzJi5N91jpHp42IR4FmDhkXxrJBJsE1CJ07wUHqNijH2BG0
kx9ur857jg1qMjL9ThwbeAJkxtdm+Haxikavc8vULY0vfXbwcngI7035qyB9qsqdF53HX+ozdMpp
5oZQfSTjvfkhFM7BCU1jNbY9R/2htLs62ThlVjKZ15+2mG5xrGtroIvUzb93d8nudTqOh6/ivfb1
9hSspPiu7cz78WKmo9jKPDPATgNTwfTQ+5Gt5DvD2mfKXQCf59c+flGVU/C2GU9+X1zeL/K/s784
SWOWXuk7TFf5XSjeKd5Ry0g927J01upTGn1WIbX/IqBMNHoHL3XCj7nwXBygqqkERKBeJ51sq38f
nyZ1L1u/GvlY6ffV9ODzP+e2fAjeotfCt7OmPNXCGWVvoZpsL9sIWL8pLW4NY+GrptF3ldJZnVvT
9x6e0d8xPcmW+7dG0u2YSoth2BH5pjY4TL0ToNj7UKf5wRdew+gYgyCP8jtz+KIVwZ3qav4XqXzO
sp2mZnZTqHTE7ZIpdrQWodq3SPi77n07hFUi2jj7f1cgbw1jPmouHEEPBsMqB7931eyZ4uAAYSRi
0Lp/mslnJrtz8rfgZ2pXd4a3m4iXbWbHT1ru6KxC6SZgZIJTaDwKTux/Hs0dbNxNF+zi6FMuOqXu
Nk/hy3Dnn+W9CsMbyiNMms2yVGcp/ZAf8mdhcOTxSX0xrZc0eouFxwGea7v/MHwqJTuMn7pHPbZz
2R5o+5PvRe/JSnew3VjBxkSsYI/YESCbUFhAOY1G7+uJKEZTqAdSDi6MWUD+xrTe61U53aVlDq/3
kMlulEO37Cv6UzKm/ce0bmGiHMatRvPftC/XKyJLvD/JQatczZEpuv4QKenKtuvD3p1wFzCYjqR1
Hzvy3WRWnalqXPNXiXR8BZAiL6V9Yul7Rbyzxm+o59pRr+wHzR7JsTS2ADlh0sd7OMZOc7I3CWK7
FGGyFZzm2OrVyZwz+/TJmqnb1PpJ3CIW3BzLYlLlNpfLwgrANQpnVGCML9pJYFvkT4rrx/vBN8Hg
7ofhBJduiIpqGpAtpjSZ38XSU/SkGLYqnMJ92B3z2PHkXZf/lR+CMwlGQ3nJW5vjwt7Spnx/E2H6
QZ9x2aHYwmF0Pf2I8HS9oqe9+029e1ae/zjuXv/6YkJCJeBRmfDrXjOxFtUhlY+NCW49d+ZqhiA9
Wt20b8b0a6vc14XPoynYyt3+bnx/52F01yCSwoOG+/f1EM2oisS0jXoQJeOTIArP8IGhABw857F2
zuD7LuQK8DJhLKdgMMo7sXQ8LznmsvXamtOHoBt/kr97CCoTUe2ufuhK70TV5hVRTxbVCSVl59O7
KBwsBCOyqd83ykExXaN97TPg0Ibu+MLG/l1dNpBgtE3KFqCcxYFWiEqXJmbWu1WUgoGMdnnaUezY
e9Q8bq/h74fJu+m7MLXwkKKS1LLyq567g/5a+RlNu2BWcv0FVpA3RQt3SSaA+zZ2ojI+dH3ypYuL
XfbaBL+SurFhmzl1pmi3yve+Oiup6sjacJTT08ZXvr9L4WkzwoBLDoXRpeKT53dmXgdT76IdYxxG
oTtkmVTvUl/Xd5mATl4ueI9gxon5MRI5AorvjdpFO6EeLbtMMsmZakFl47XtoQRQclChobgP/Azy
iSHL9mFp2kTJlDzLpPNkbPRDLavN6+1hvBd/oFOUQhzqX3N4hjPi2ldpfICRw6p7N4f00ZAhfWzh
CRVy7U6dumOt3ZnmcRi/q4JjBQ/oJBxMy84kGMql8a7gJtPH3+VyS33l/fsLXRcaWGnihmQFvNn1
R8nAY+ep7d3e9F4z69jkL5KvHto6PQFLLTs3mLaEKleWE5P0gc6lyVl/49rkUNJvbMUiJuPKmaIz
9JEbN5rVQSlzeALQxttCubZQNEYvNAno94wLQBAcG/nRkBOn7o4JNef2nI8buOx5lhb7CEzlvwYX
YYgWyUzLcwz2w14JbaTxBu04avtua8eunO2sFznlmaaBqtwSi11ZwtAnA5MnGacoj07csR60R198
rH9Wn7rEO/hb4mRzHH8/tn8tLl6AXmJ66eRjMYxO6Cb+BG9+hyrA7c2xamTW2YIOjIq9ufCJ1ldj
KPGl3jULz07Hb5YnHML0VQm6uzb91m0VAlYd5MLcwkEyNZ2KPGBMyV3/IOqO+VTfCZGdnesNx1iJ
5VBT/juuhWOMsjqW8YihDhnjPOU2+pch3EPSdbg9fyuvrVmE+l9Di9dWWyd6apjESOVLemx/eV9T
R/lbpb/TrjeKG+sueGFqcT4l8tTQQ46p6Ll6VkRb2LeHdKcfqjMHiLGxlbcmcBGfJvKuhTFgDL7o
V9r4+ydYJDbmbl7tdx5+MaDFTSZSqC0Y1Tx3T8Fz19jNj+5zuwvO4qG9A9DWft6wN++YW/YWB0Ec
aFWdc5dwmwPNAeVbelSO4j1i4HcaiOItqof3eaIrz1jW7bJysHLVGHtqDKeufawHfHELJLB2tl26
3xK8EHZtY4Ui+7dF5Tx00lMW2Nm0m1w5c/CLwA5c4WgeRHtndPvg28YuWx0iPkctByA4TcBM+MXL
TxjCLBM8wi/dCOekJtIjApxtNRKuZBqYyQszC1+0ojQNBYHN7LuTsst//Q9p19kjua1sf5EARUr6
KqnzJPXMbPoizCYq5/zr3+Hce+1uDtHE7rMXhg0DXSJZLFY6p/oqmJFpGLcYI+LG1F8aWP54A34r
X+ICyRbIaait6FqasifTzDYOJmNZO2ddZNdAeNWQUUY1DERTAEFf72JdDDTtRx3hQnnAvOE741Tl
HvHTx7b3yOBVh3yjjp4Smq3E4RVbFIYZUxmIG4Qk15J7sKtk4A+BiiIbMurrfvjiWtXGLk9ONoH1
Faij+is40/zJjCT25b3nnL+MjMAGCEeGLuFj1Hztu7qPLDxvTRya+a4jn+183Jnl3ao+WgZIZ+n3
1vTMFGxY+r2WYAIkPQ3dbmpfFvZx7lfV3VJz/+cksTbrt0FXI3oOWW8oZyWipBpBEZsDeJKc6+m3
sn5bpk8SSyTSq39lfGgSS/UkZuPI5lN6Z5E9uPW2+Sl+IN68B91USJ696WDsbssUimTOJti/0CbC
8wapSmnTWsOylvmt0x/mamfa4W0RImcCTfj/iGCfcGEObGPUmwEIrFP0avrrvvfch/kYy1wxkQ9x
KYVTWgukUgg+shkm79l2M4+kym7N0fBCdq166Pq9lAzsfUg2r6uoWyB0QM6fgH3kemF6PRUlWCXm
E8gyNtWeblBesB+ae+vo+u1+PM5H+yn5vm7Jjj4ah9ubKrIOl7I562AXpWOtawlM2W5E9QTovCN5
vS3iI/CeqTyq/qyDCHOg+DpagQSQZnaQ0Qbot947h2TX77Od7dc786xsi60jKQkw9+vDhl4I5PzA
Qs3Mua8hcPJnT8Z8JNyxix/nfL/OKCY77QvsWDEB4t48avP3WBkfcIKSO/XefXRrHZzGz220RPOI
dSjP2+Zcv3Qb+gaOpcPoOYd1nxybIDuSQ3OYd/le/5I+2F+jh+XUPUlcQ+HdRlsNCGhBbwq0Hqef
aWT2eoYVW2D3fsgVy9Nq2UxS4SsMfA0avhyIUvnytYN+xNpgZ+Zuk9f+2Tw6GxBO75O79qE7DONW
opPsUf+wtRfiuKfXSElWVWUNlOPvbu8+97h5xjbZaKd6Pz1NX+KH/O0Z+V/Jgy/UnQupnPHPyjVP
iMsUE3T90wbtkn7RvGSDJIknEfMeVVxYykKdy6EiEDM6e6V9HtfH1XxYZJl5UZoJbRn/HNn7+38h
BkTvwPfYFcQ0+6IInF19II3nlQGmbQTasXs2vRUEik/WpvGNcDxqR+f/t5+8b7PQCtRqQ4P9JF/U
eRfHmpe1M2hsJe6E8Aa8U7gCAIGGE7bhFysFWlR1q66fT826QxMp6tiLDJAqtFkXIjgvtLBBwBsh
wX+a3RTdqQ8atlKi88yWf9R5RkT7n1VwOl8l9ZguDlZRhFPjlV8t3cvL+3I8o2vuF1GBGkXHvESo
zurVt4RyKk9sSrS8x7qQPaee8X29W96cXbsHC97Wvld/wOElP9L90fiKcEKpPRlFw0deFPb6/LOx
H+bcmv0wZ27X4gOWx84jx84nP83a6yYkczwg398GGUH5bW1BRuxaW5auHdWkxj6DEsJRdkmy6XrJ
Cyc2X1BFzBHHJeNHuxZUIWZrwXw5QHSQTwV9bp7ANexJa/hCJx63+B9J3PmpUTN1UYcrln2ajmDD
3eoHjFre1z54Sv7KKMP5soGPZSTG3EMTdWuskmGAQdGDR2P0Vsyl+zI9rJ9d6pE7+zj9JIMf/agC
RLollYUronwBaHP+kc5dchrFpYmZnPCaCx9DXKrfLlJ+B/or0z1kGZ3n5mdXSos5wkDlUip37zEG
U29GtPygTx2VTZfeqUZgdIf0cTZU38lbz1nC0j3Q/HNMvrtx7LnZNpoOSf8jo+VnWr6m8/jQL8Z+
kYGI2Ml+uLkX+8GZiwbkW5VZs9NoP5u6Ap6kzWp7+o8yCWnuZ38XqV5uBadqVQJO7lUboWrRxmgC
Da9y4x9QhsdziUqPV+7v6iJIXtzD3xjGf1fK51K0yEzXFXO9T2lzyJ/ahQJK95m0Wzq+tNrPJv82
anC5nLCX9hqIfeML0ZytGBQXQKkUx6+G0T0JOx9s7n69mQLHa4L52Hq6xHII35kLgZzD37uWmkST
Op+oU2lBo8xAJUaKIUndCD2QCymcB57oWr7o6YRlpftW9zTEFm52NKWRLtueGzrKFwqtpcoyOjBT
C+aIgz5+LdTHQTO9NPKMmrCyfKU8GssoedWY6t8Syxkq+DymuuRYHniTMt99iLbOfum95vNtxRQ9
JMBkYwALiioEwJLrh6SI2jjN+3U+VQtGLs67sYbXKKOBEQoBXAXgPTBcQdK1kFnBkPK0MxC560e3
1vymD3VLBo6RCeGsXFyBTsWKdIS4xic6OJ5KDn15vr1bIs22LhbC2au0Nkfa6ZDhRM9R+l3BoLfb
AkQG8VIAdxxTOwEnoUEA+qsw6HDA7J16Q5oDgCJzBbCa5EESrge5KwAcUQQHaPH6YNK60watgrj6
oPgyagjhgVz8OHcgc2ylWTXgx7M9SoJfFEkE8o7Y5m8IAwv97+O5w2DZyHlu8Pv6feGF8+OM8URe
E6ZvWkhfev83/mN7+3SEpvRSJH88juNMva0hgkxewQOExrzo2NuNPxRW4HRgiOp+ge6sXJ7rpkWL
oAp21XbwFvpV8h1s67ilA4bCFo4knwus9/W5tRE1+9Q2caHypLD90TLqN8dJ4mOqLzndmLlFFi+Z
VDSVablaPEdxbYK9ItW0+ZC1trsfgVPOA8Vs1Ay0bIVztKxyvustd6BoE6tlffyi72WYUpwWbM0H
DJSTOrnST0ytO8CEy6FQflRNk+8wln7xy8iKT/ZqyMAgQqHM2mCqFEBOfMFz1mc1AeM7IqrxVZ/e
3O7Q1Cbinp+1+Xz7PASaznDkiABYlh8D5a6PY8RslnzKISmbDTMwm5jsU72tfAQGrkTrBYsCdxdY
00F4i9iXP3lq1MpgquiqxewXtcmA51zvMJQrUu4XUrzcXpbgCUKzK5pJkCphMAZO2xe3NSMMOUbj
/ah+RuYVrVbuA4PkGdWDmq4BiDTC2xIFbzogVhgFyFgnDJcnxh5RKQK8XVOBZHDptlgzN3Aw3O4w
gAKuw3yT3V+IYxuJhDJgs3xsH5dOWU0luoddUGYaKJIovbnLVOcXtVvZ8yQ4OOCSGJbFAIT9A+tq
4hSYqTbl2smsIpAHt348r34GJDsx15e2l5WcRGengUgPDSMqkIt8K1BTxzbp0dAOLqV1myz7vmvd
IEmVjUPtY2eXXxqi/frz3WQEL9hJ9JWDIJS7BTZV1ahw1FP22yiM30XfYNzED023fv+FHBwZmk40
YOH5XG+ftDYm2g7aqcxeSzPzAVTvNa/rGsnjKLjVMB2IfEEMrLFuyOv1aHpjlVk/gmixir/Ybr2d
VisA/alECUUFeKCHAa8FZ4OBqJR7hKsu6wgakrSTrtRraFlFHxSIwrbarM0bxx3tzTL33S/HTRXQ
5I70MFqOjPVRoJ1sRDAjw7IY3Qv3lg56NtMEtcKTg/bUPhu3uVNvHUrve1ffxNnP2ycoivivxHGW
RTPjysT4Cu1kp6pfoyhZ201gzt9hQt082xE8QMSk/lySbYxBpH/uZEE6eP7R4ojeRp7Gdl60qCnB
x3qqtMqzIzx5a7SbXAft0vd1vctV82eu1BIQrOBC4r0G1w3D3WAgDxeFOabRddh97VSU8Qsm6paf
y9E4KOpLZeVbg9QS0JToQC30NYLAAgIt/v47WhlH7oiGXRA7BWWK5vKovkuabFt0FANVrUiSwBct
D44rUL5syJDKs9jq2aqrFSn0E439VUUlFO2AtLkfKZij27sUDSy3VUi4PoxRASwMROyowl5fzn5Z
BlKh5nyq1sFjxMfunZUn+wJd2YUuI+cSPEtA5PwjjE92k3Wancbu9NMwAvszag0ATQhqiySJn/pR
Nk+RszsOCH2Av0ZCEehShhrnNGU1+hzUq6URtmbvx+mjjezQNH+6vX/ceb0LAasJXiLgBdmBXe8f
KreGHZmtETrTm+2G69R5NLnLogNIpcZKDW5L407rv9LgRMDAgJjoHSN/kdxWu7YZbX02wmxNFG9K
k40+5N3GTOygRgF97UdJCoI7sf8IBH4afzBKEe3s18tz57nFqGTNCNFWlw5hi0b9Mj9SUAneXhgX
QP1XDiwnkpcsfObspoEJd3kFsx62qTH4rLTlGVQbdreliFfzrxRO2etkstJk1I0wRvXU6naMTHKm
jYfZz7cFiVQPGE3EFphPZH3YtrwrmjR1DSM0FdUv0FyeVJYH7ozbUsTL+VeKfn04FH2ceOSwHNOy
tlP2AAiJR7TWk2J7ZcvhlFyJAbqsTAiC9gG0cY6bT44tMbQiDQDDJ7up4DfAoq4Xsy5rYvUGLlKH
FmLkdZPxMTNzGVef6LriaUbCGgU7YB45fa7cYWLdc2Y4uM8OfbTUajy7IOev9fGZKgZ4iPR5Ptw+
JtGlBYoefhbS/3hBuJUZTT2kI9B3Ydm2G6f9FSnnFcUMIMcCjCDa3hYm0olLYexjLiyEE81dntYK
dEK/r5OvZn2IWz+yJGQcoiU5GO1nox0cxpUfVqaMIE8iVWKGIMD5ZM2bFYgS/Q7EH/tel/FViWQx
bB1CdNuCF8kdmZE3CYZcTWYYvyTjN4IXkBo/i37cpLVk7wQqCNVjhN0oaiPYZdfgYu90ky6mM6ck
pNHaHtDkC3RJjkngt09IsB5m5RB9obUIpo67tW3raO0AsuqQloMOnhsrHLXWRw0Y5GnIhVkJ/XJb
oEAlAInGMFwQVAKNxIORrNXMSJYWdljj9gUKxv/5dmOdgDkHJmyR0RkIpaHSjKoQWOh0/onqs6mr
qg7Slt6KCx95Pox9mq18HvxZX53vILCMDcnrIbjVwHmCqgKPImtB5Oz6MCTGYq54pZTm3gAlxgpQ
X3lIS+ehitA8R1uJogjsIeYzga4dkSjQsjzAuCmAjio6ywgj8ASR6q2IZ3+dZUlF4U5eSOHexNLo
16apYDfQjmeMaKeEgz1VKLX9xWt1tRxu+1J1zqwU1BGhZq5oJNaqNzIhBWhHjRQYJ1J+G0eFLBJs
PAp411esMaa4GlIKzt5+3plrqCzJU0NHwARyTBh4cA0A+CqvwVyc1hlPi/VoTIFC/TjerwXY/prG
kPi/bG0XGUDmeOg2hkaAlwktfuB+vv6gUi9aNaojI1xdxGjR7yXX/eQBlDFrFNZdgbkuE93/+X1E
QIGoAik8oFC4c52bSs9IUVthDvobG4Mkx+y5WH7FKFneFiRQU0D3GQU5XA30c3Fr68rFVnvMqwgX
5cFB1yg4IIkkGhPo6JUIzmSm61KjINGTMF7XZOeU5JCp2QjMc255sDaVZEUCC41pOw4o2mwLGUKe
m5GOU5zqDiif9SqhJ3epC88oo0pioUX79s4szTqc2MCIa51wFsz16sfMCmmfwpsHc0CbgENYFj4L
7oKBGgiUDvcB5pIT0xE48QsmQYSxuUltgC/Rsb1irM5gvqoYC31bFwR6DmHwrxE1w/PhlQ4kegMY
glsrRDS7q2jvTyBxb7+Xy2uXx1sVo3WyT38hEdQIaBAAOSF6H653EZPf6WhWkLhQ/dWI4+w4FMZr
1/Y2msMxQdrOk/gwLooSrGB6DW4LF7wIBoYrg84A7ywxVU4vyyWjUZJWVkjMrRW9GYHiq8N+Go6p
DEslugEAjSEnj6PEyHdumQ3cpEhVetxmxfAK/ds8xF4edX7mhreXJFQXtDQBJ4YAEISP1/tJ3GlG
ijOyQgCrNr36qzfe7Pbcg5xmktVqRaJgM1CFMQwbAww4w+F2INaCiSIherTuV+rNPnElB8Rn65jh
ZcNb/5HBnVDv2GmuZSUJnXHZplPzSgmoAtpfVVn4dR9jwPi862j0lCYyky86MVRQkQJnKV2E0dcb
OZTzRCt3JWFBMJNkNexAnyLf6t1HR0t+3z40vtL1vsxLYZx69DRp1zJdSEj0qEp2qKSo6gYDmOs7
e9TcH9o6EVBGJuTJzcbjCFDUvdIN2bdlVJxtrDlIykTQcep3me5+vv1twn0wLfB4uvgn3OvrfUjj
SUM+Jidh1FQ/lv6bTkEQQItvRSSd1ct+intlkYABzS1Y8hgZNqe7adQ0/3kmMCDOA3umogVRae/7
XvFXzYvLxhuq7lc/F1tde7u9StGTgTGmyHCjqgSqQm6VZlIuBKROJAR2fZdPkqdCtIeXv84581Zk
KRrJ8evgnABvSubn6y5/vb0CdhP4zUO+U9VwE4FeJVz03Ttrtzhg0Q2d6oECwD3rx7+JvrE1uOwI
T2EtP2AwrLzPS7Wyw6g4VVgL5rXfXoRoo8CWBPIxxmSKR/Va2ZJlprbWNHbYxozLaKF7DNiQEsyI
tgovjQN9toDEs9n/v4jgFhJVWbfMBImqXQxg17N0ypjQbl2K4FR5wSADZx4hQlXoznbQheQmm8gB
Z0W60Rvqt7N6SNrJB4fon6d7QNPEwmAMHsMl4vyFKY+QuGB2q4o2beoGWmd7GOarD6PENosezwtB
fJrWzUclGwcdNguY53IEZ8SdoiEhp7SeWmiea0iSjMJTA/81UsMwDxjfdH1qg9Eujla7JKxry0P3
7pY6EZqDZazPEjF8HVvrV2NKV4iJW9t5LDpt2mNA1w/M6Zb4WiKTA9ZHNOEjrAL9JGdyFMwubJB8
tsPepl7Rp/7Uyrh9RNcJ8GP0ByMDg1EynN1ZViAm25XCJii1r08dphiFhZ56vXTuj0AS1A1XFuTu
OBy+fXWp5xi1OoWEtvppgr+9tidQ02C+psS1F/gcV3I4JYj6eR2KFCvKQQ/jnAHj8wa7CGw9XOxB
ki8QaMK/stBmzHkA7jREU8kUTu0NTwfUykl9x9z/scVjpB+IVpAnQCWQW9C6xKOrpngaYCjMoDLK
GtSWa+tr7dJ5rW7LesYFWgdeNdDCgpEXrg2fQnd7zYkcHYmXpv+BHi6/1J5vL0i4axcCuAWlFERa
kQkBifY1yx86AwBTergtQ6htIPkHtzjSY6jzXZuCrOhpVy+lHVr9QbN+oykjqcMO7Qu3xbBP5Z5U
7NW/Yjgjbo6GprQDlpKTJNpYLfgIwbcxemWlJX7XLW9DNViHhlTuc5zXEnPHV22ZT2giasYEF3SE
AGvFqR/mH8cRcFxOaKFdQh+XfTmC0fsVEacHIr59HD/rxdtgnUdzkFwyvsP+g2jONOmN0qyJDdEG
ZGpGf2zbdafFWWDDSv0owZZMo3lDDXNfuvljF+USN0C8dh2NFJoOwhh0S14f8JRhMFQzZmjQBSHR
MNMj5kYdkQQBTc0dsKUnncSntK7B1eZU5yr7cvvcRXcEjwzjagYaBmSY19Kb3MzGCq9NqI8dyF1z
PfMTVZW5u4L3E6VAF60wUGFkKpipu/BC1rXKq6JpnRCeoTe3X8H1tJ3McwpeninZTsPv24sSxRgo
LICDDj4iA1BwF9MCQEqZI9UBb0gwz8+ZE1QVCBz3tRrtMWg26EkbrM6LMs6vdeO1bgxmLVlhRWS+
Ec5h4iXG3bC9vV5z3Q3Q1r5ww3vabyN1P7a+owS5rB1HJAZ0VijII6WA/hjOF87QPGbTBSl6ZSKb
yR336JXZDHRTE3KgusRKiIwR8DcI6iGRoK/3ek320GDU62SSMJ9rkMCUqEfmnWEdCr0mWx0zuiS3
U2RgkUOwUZpChx/KhtfylkWhSpYYCExdgHtUqzY85PTBmpbKxnIJV8bYS5G/RlsaP1fBAdej5Y5Y
2TL2aGmyQREwVZrX0Ls4IZJ3kIcVvdsc60IYd+WtHkN7O3i0IcYVgl5hWnKyr60KrHUKxjAFYGcc
vbExu8CgSbXR5mJj6SngJL3+UkWVChaDatlORqz7U2RrT+gPbTZz3hhHREXlXllSAOUTGceGyFKw
rUFlE6QehB8REqNgq7ZgKw+bankF8cwBuyV5B8Qi4FhhoiccBb4QlMVNuTiIlcMkJ79qrfm2qIsM
0yW6L6wLgjH+srE53H3RadbNfW9h763JzyNt5wzDaXYin2otSHniP8MSvB81ctosSEEBDeEep8F5
ViQg9iLhWkzavWUwjrvFnXYmJit+z+d5DG+bPpEeI2xF9yl0GM0r3PLcYenI6MI5jUEzZC3o0Osq
rwM5oltub0sSHRbuC4j+sTC4dJwSFwoaV6eKucGjnWwXF9eSkEbGFCJcD5x6A6yyCB34l6PugJIg
NXOxymmX6RX4D0HTVyMKy2VIGuGCLkSxR+zikXKsJNFmgjIkGorHIMEQR88piAx9ITJpcEZBCG7p
BCUPztXRWbsFxTit0I1q3VNI33mxvY4g1opkIZFMFHdC05SPqKoyp74iu6kgjjckQKXl8yrxg0Up
AMwKQ5s/alhoxOZnXkbAC2bETBF8lU/p+Fux+4Dku3zeJnYGvsFs4yZPVEaTIVQN5O9Rb4ffavDR
66KBh85NIdSqq2MxmE+tUz2ZMeg+SXf+C12HN8GoAFinMKcacRNNy5gjV6Oa+YMRoySo/iG6+t1Q
IDpmRANssCtfse1zSlq3mO1wbPrD5LbbNKKf6li9w+iI77dXIzKBF6J4bzufnKxZHYjKzO5okV+J
8Vkfmi3rv5bO0BEdEhsGgj+M9ozn0oafMCJJ49jhVG0oaI4LcBtvcllDvkwKp+mrpgKTDscz1HSv
Xs/1HCB/XVfb2/smkoLGToJuVrCEfKCEwRq1Witg8fShuEuSo04Nb5kbX0Fv1h9LQlEKFg9BMov6
2JdcmCLqrI6isXioxjQGH0HXF4yP2Th9UXiO28iCf4E+wINEfhBZPGggn22KXGosRhu74dwlu3J1
4YHgNP1Fqfw5G34VRpRLPCCBqbUARIe2G0iBY9jg9fpKdPM1w1y5oUXyX01SgJ1pVmSTQQQhLdpT
4Q9iRWD1czil6IrWKqapd8N28PUcHLvQDFBWro1Xf6vqze0TE9haC38x1kKwFMF3uV5RocGrcJLB
DbV0rT011anXkeSlNq3dbUGiw0IizURcwcrl/PsRuXGzxkbrhqn2qyuPbqtsCYTlle7bxufbsoSL
At0nEwaOKX5sMlzyGlCNxQ3pcEaTW6ndZzICdMGdYnHaPyLYci80PUvjBDMhRuyba/oolGwpWJBV
WgbJFEsulWjnEAyx+AV5VbjY16L0OSmaqcFqRvv7mBrH6rUFQnll+CZZQU2keuhTQX1ZQxnpA8I9
byvijqhmhWPiJbYfN5uH9Oj0IF5GRen2GYnyB2D1/1cWF5MtmdPSpVWxg7lfHNfv6OB0z8khGb2N
AmYuGcWQ6MD+FQd+/OtdnOhSVQqo80Mb7CbdSW/u5s9E/Xl7UeL9Y+y5aEJBvVq/FgI4g9I5i+mG
0/StSz5p5mvhBlM3eC591M0smGWDC4S6AX6x/wnkDNJoTZZD9dVFRxj1HAJWMe1Ltj5V6t3YdBLj
J7pVBBO7mPnDQ/JOJnOh8tWoagvKZC4q8WE3vYzV09T0/u0NFJ0SXHN2acHMiQrC9QauZF66AtSb
IbjTfK0MrWoOIvO3dH67aC02oCzwZsGT+aG8VAI51WsdFD2K+yxAM2l9dlu1uC/1cvcXKwLoAKEG
ymWol12vCLMb23I1I+id8QlALq9KzsitxH9ReWEGAjUExN8oMHKPRm321eSqbRS2UZBZ/uB6hf1y
eyU8ZRZz9SADA+lYTyWDGl0vpSh6E9hJNQJU2Uq32N3u4Gh957dmmfpgfi7vtDz9rOtOu0EubfUn
UMcey8oud0OhKY/poo2BucbrrogNdWOMGXqzDHW512PQx/TAZG9ufzDzbrnc8HsjB5JZmFqOLsbr
723A1Dj3thuF/areRy19KpW7MnrOx3FnoTS1uF9vyxNdRtY48j95nEWL0phWI/iTQ7TYu+CYRpm6
o29UNhRFFLVcrov3TVUF+6VZURTGlv7TjTRMGEqLoEXmBK0tYMfXELpE27TLvNaU5QVEFwcNaKy4
h+zrh4vjrHm2ZMBuhcn0BvpBT+m/O7Us1yGyAiB3hhjEFMiqcIpmg93ZSPo0CovFBi22MmU7LTO+
9o0JQlGFyMjFBOcG2BNDs2CgCcZ/sM+5MGzapLtRH8PoWNZZT343w8huKcHgslI2k1jwQCAaYz0a
UEfgy7lXyK1XdAXXuRJmGHpoVqCfLBZfG++WkYGRfTOL/LWSveqCM0POE+yHLosD8bRfry8qnXzJ
a5vdgwXdYV6sUE+mlCIZQMuz2WRIW2N51zKaVplTZTGVMJ303QhwSVTqWzfb3L5hH6WwVkEkjfF+
WxgPxW0f1RoA3Gsoho77RWPTMzBkVDf/GMBwLeWDLY00F508UUjKyY/MKohl88k+KjiTgLKvBag6
hs1wGheprC1xKqMwB7Wh8SWa4kDp74vx6W+2618xTPEvFHuY1CIykgr3qFTaU+Ka61GLyn1VujJq
4Y9X6HpBnKlN5s5MBgzgC22w9XRBHFg7dzf/ISYTDxAqTSjDIl9j2GjW5ratSDo4IKPuMohWETm+
qm5tdFSloG7MDIm3I/BPGd4asjTW6oTk0PXmtcbcF1pdQwv6bTE8qsvoW+bdMhW+km9J9pTrL3RS
trlbSbpDBO8sk0wYg7zFOjy5Y0PkUne1hc2suu9a+toaXmlj+kKxrclON85rvO0adNglzmP0VLZb
VdlgeoY7P6px9sWMnJe2kKHVPpotfBE2QzXQHwkgHmdBMBHIMhLk+AHq+laCiD0h/lgd8fjMr/oQ
+zS4rbfs564fbjTGIIEA9BjwIrjp11uP5GLbw8OOQHkEo9iOShykVW1KfE2BMWFuOpvmgWAeoyuv
pUyKSkHW32GbF5irbAOX0GtkqELBzgGGgrcFvp0Fv4zbucpOsklRYPDXZt66nZ+PnwBkZo5gvQTL
8qOwf97eO4F3gOkOyG+jWRds/WjbvV4WpiiZfdm3SmhX3dxuGkUDT4ECqAz4U9Z+/k7GNtU94D2K
FwWFqcFv0L7bAy3eu3/eyMAU2LXxhGO8OTqwrz/F6sZGcUpLCbXCQnG+ad5mc5QBDnkSS2YVwECC
BwGhMeqmHyK7ZZzdpTKwYCf3dL04mDYmJsETMhbHd/ttXoIK7t4xskdAFraDArzWnzcP4hNYJy/a
usC6z4dGVmkTisKuEk76MW0/Y+Ka0/mY33H7aEUKeymF2866XTIrcm0lVOovnfNkYLpqvUpkfPSZ
sRKWCYKDgooVfykGpW+1lmb0jNRJku929vSaVsHyXP055BHJGUbZwsgfkITn1HQFXcG0agU9p3SH
5uEgq+/dNfWH7Oufb9qlHO7NsDsydD3J6TlO0fi2NMeGYfdqyWsheP+uVsOZ7GRtOmoRbFuariiO
HKtxH1nEK2NQ0ciOSKjwtu7icptoeiYqpwfN3NSD5nT0vFZfc2MD4s1Uc/aGoj1Z5iGu8yBtn6y8
8eaw05vDMDey/rt3eirOQANo8+8XcIdHMPCxpl1Pz58S4qETwfDIFBThcEpsL878OkHqyG8j/84v
GsnrKNppvMosPwBi9Q+sAY2eswF1Iz2zeXvLJu3+O+JwXiQ3QXTbwH+PUAdpUYS+XOC+gvsBhAwG
PeftY11vnGEXTxLdFLiBIO3+VwT3zk2KpVfRatIzSyIqRusR48HO450U9it6hcAgg65jm7Ur8b6M
C8JpO07a+Nw/LcmxS37N7amvGz+hb0P7GKmJrDmIOeK8glwI5OOccsU46Fbt43NJiDeuvxolxQxB
LDBiZAh3lRZ7OqjY87Tzbl93kf1i+FyCVDwS6O9e3YXLy+qumCwPwVlbbzPHgpv0eUIZeTFR07t3
Bhk9megIL+VxWlL1Bd5Nu4vP7gDGlSVcs8hjTLUyIMc72pLfUbhEyCLhVce/cEFJA6qJuSun+Kxn
e2v5XHenmPyYnMpr7Tu0nMEVrui9jqGU5Vlbv83lc6dsm2LcJc1f3IvLD+FWbCexCgCLHp/b8ZTT
b53+KZ4l6iO6emzUO0GuCQ8qP100d9N5jXUjPtfQkz7SfRVElP0oq1aJdAU1MQd0GcCPAC587Z7M
g26kLqEJZnAFWvVtrptPWrFPz73dv2XOy23FFCnKpTDurjux2WZT78Rw38EyOZunTHuKW0/v+s3/
TxD/OhQaOo86Oz4nSRbUyy8tL32z05A40SWS+P0DAg3vN0MZIOGD2VP809rjNhtROoVNuXFTddtp
Qd2AvckI4nXjRpIn9kNAxovj3thBA2FosmQTJkuY8O98vQy0+Ptq/6DkrBMtcJafS7K1EkknDP/g
oGfIUMEZA3AOspYYFnCtJXptJZYVGWq4ts02VzCw0nSmczsrhQ+iokOfqL9vH6BIIKIt5IhYtRbQ
qmuBhda2I8kKDZ2zGLlWkn2ufrJ7vHZW4o+JbOyfSBqCLSTZUK8CpIM7RH2q7GYyai2cs6T0rc7+
HpXqNmqdL8O4hAk1ZUEB/xaxcZoMyKojHkCrDd8w4BR11dWAQISrmvn2aN2VxvpJVaoj8to+zYcn
o4k2feNIciHsmC7tJyeWbx5YEnBiLxnEwrH47cJJcdXu0+2Dk4ngTHQKzguEmTHyv5l+LPJ+i4Kn
5MrxlpG1P6ARHQl2XCNwAXCn1dY0rgc7oWeXFtvVdnd4LvZJ+/n2Qj4e0bUUpjMXj6hJ3GSMcvjm
6pxj8mbll4brF9pznmcYA4xKnXuPQuTzbaGypTFrcyEUtI2RPvYQagzAtFJ0glYbt9Ekt5lt0LUa
YGnoAQUJInomUcq4lrJk5lrPFqSYZecZbePb3eQDTZqnsrYsmSROGyJ3KZVsKekZQ06RXZjVDeaz
ZLKyunDXMGKIMG4kJK+59UxWOcxdDSkWxiiVLnhdmkD6Hn/IKUDtkKhk3T24tsj8c1IapVYdc4Yv
PM022uqp4nU2wMf5U7cts/gd85wBPReAMyK8rRUf7xQkQ4nhtiIbBnq+6/Mq8xJDTAYX5xXrBZyb
FLSvqWlvb0sR7CKyFPAa4WuAfYLPXpPSpF2E1+zs6uUBHAper9FDRh5vSxFoxJUU9v8vNJwqsZ6B
gyw+a46zicvXmhzjvt4qjQTK/yFAZMeF+B0BIlJPSDux5V4Imo06NcwCjo0RvWUDRr3ETmCVYT3/
btqHovs2qJq3WIdpBiwD0zKLPyVGeZePhDC6WLCpgLldy0czPRphaZngldSCGKNPy/l1eUaHvsz7
Fp0bQwCwlxmcVhZ3x3RaOJ0bI5JIo3VXjhhtMCp723z683MDEJFNS0XvD2LP6+XM6B108nhOzpqV
gNnF9vXosVPR/yybYSBSEFQFELyATQC4Zs4E9qRs7cFZkrPl7DCE8ACbEasYGT5HktSn6FaBTxRZ
dNCdoQbOr4g2NCsxL+EcGfE3jOfNPE2lWXB72z44bEjRq2iegypi96CF3OmApADTwss6OxfDa7GE
gw2ufa0/5ObWyaot2j/8tUk9hDAyUNB7RevayrM+bPxNMACT3ejrE9OHRXWoYaRnxV7+j7Qv65IT
V7r9RazFIKZXhpyowZW2q6r9wiq7bGYQAiHg13+b6vvdU6nkJsvnPpw+D92rIiVCoVDEjr09E1KK
s7NXLQylP47KfGjtbG9Tn2cRsbud2rcBK19ZvqVfcr3JABAuOhEA7QDIJbNFsSyOqZLFxbl5qs9b
xDVXJRhsLgbfUZ1AL/7DLS+XWBNBldxOynNSYZbh6EIcOz6PnN9lQ3Fw1bAA/i57sAu6d9I91G8e
3fTQUP0JEWfDma4PISY+0Q3GqxsfmXzoGX6KNoxkINcZpuo8lb8M+g6cZCs2ItqaCXgSYH5AmZro
n14uNtOhUOACg35mry1/1O7/Gp2G3QT/z38MSBEzTUuzAT9xdY5N01PaiHrahIT7Pkeh/vapWF0K
mHUxEYeLFKqzl0uZ8rivuGirs+DjUcQHq6kfSqIcb1u5jiTOslVI54E7AbhZujbZ3LOOE606p5N1
Iuhv6OVPqIp8qab324ZWUgNYwhlbKhN4RMsFFzujajLFOj5N2fkZmEn5a1+DaKU4NbzzNQggWQRJ
ZLyFils7ABeGpdf7nFjOpOQwbNFzKlpvaL5n5ERHsi8r6heDElD8X+FD4d7AxcOnP0hdLZQL3fPt
LZCfwYvvgDoNzW9QEyxsxpdfFKRUAHHPVnVuB+4leeIl4lsjjhZCD7EXEuoND1q195H/A5wMSK+0
cDBrOzaKIjhv2vSd0B485iWtGUqto3UUhpb7s1aXu7whw+H2SpewKYVVvD8Q0NFeQoohw8nLZlBG
MOmANpDwk1XiJWAHjhpkDnkZlXHD2FoQBxeYi4twKXmB3OlyX9vSZBBUn2uclArJCmAnjySnWcBp
HOSKoH7VZ/3OrEgfYBJO2TeOXd5BOYcdtaZKD0k/FYEz1uXGsM/a9qM5i3OFiAEqJilUCAw+1lNL
EdLd+o7E5vfKKo9GGR8nGj+09SPLAV+8ve+rvg7eWkCLlgYXOtKXW2FCV3zkmVWfbe1hfE3FfjAQ
3sd2j8Zvm+yHNvWa4Ytln3St8xaQTPFcnugWI+HKhYY2HoaPFgY/YKokR29a4HKSuG6gbo+Bttlo
nVCDuNXGdbIWuqDrDv0NNIFxp0hZQ6+RSsfbqTk7e7SDnks7UDe+4FoI/mxBOkCGOTF9VmEhRQqS
6e/p/EQ2THw4p3RUUDjC3A8GPYAWNxcv+nQpdqLXBco79XlWXQ/dGaK8xqEufpG9A82SmgYkPuip
6ok6ZNapLN/AkSaiGPS21Z+pea0fQM8wj6Ho9wIvLlPfcRVdlttutbIP2GINBwwlLgCtpH3oFQ7S
Xg3TuVY+7ad+kQEA52jKtuqsV7PKiJDoRmOeFU0jZxG+vNyMuTK5VpOhxtOeVJ5NHfCuqz4Q4SE3
T+pPmj1TdMep6RdxoGyCF1Yc6sL68u8/fQq3nmdRp6iLq+Crch5m8aBopyJ7+y82c3ntuKiJoict
Ve2gMFhMADgiLMQKHjqF10OLIE+3XjyyPKXzsZfLOxwvhGUwWToeag05dyVFKEjmQ0eh3pY8Dqj9
d643A24l8ntG9/ks8IJtfNc519kOGETQoPkQk/Qy55R/z7LHZNz1o69R7kGjYV87d1rMTorYaNWt
xAu8jFAdBt0NMkSZWzTrBbindLs+lw1ooEwHM5GcFlugoLXPCywYCIncRa9HBhlQd5zHwSL1uRVv
yajuMzA2N7OXOn9uf+Drohh64gvNJ6acwIUmz0WrWlk4RV8259b+6gLwmnV/nLjwJwDR3J+ifBKx
tXE+V67bC4tS1M/HvsxTtD7ODvjk2jpooZtMiz96WwWDkm0YWz2koHUCuhvAawAhJQfWUkgUzEQ0
52ny8wZqzPS5sb+4XRcw1vtJZj0X/MgGgpoFeWqzjdrI2mMRGcVCioT7BeB5OUaUQNyhDINcrqFe
LUZPzdL72Bl2ra18EXT6UTeJR/jwrRo7CLt388a1s+asOFWogoPODCmOFLDTKYuHFDDJc63Gyq7r
2/pl6hR1o5SwYmVhpAVIG+8lXKbS6XWttMzLtqDnse3sUDjzeKxypm2kTiuuiqoIkie87JchNmkv
O8VqXXsg9MzJa5k8QFt5H6vaQcu0nUtt3xZAQgx/CZpEXAJMDqhGAExx5clMc6xtLAblpPZcFb3j
W1pj+MNAtmhHV44EDMA7wJSDYt2HAtKnWF7OaZ0oSteeQZDyTS3DLBkOdiL8zPq9iTRYuR4vbEn3
BiW50zaoDpzNCe3HmURpN51MV2x4/vXHgtOrKJkBQYRCgQxqNOtKzbq2ZmeV7DgfjQPRW7JjY37K
c/qgZ+xH36v6znbSrdHN60wWlkF6u6RawPXLEJwSB2GCPBk7T9WpyfFEch9QCVLyIjDcsxpvTfxc
7+diDgiEZeAWtfflbHz6dmzQgTyzLXaurKAbIqV5AGhmI4qtbCZ+McBrKEigmyWPXTPY1tyy7s+a
aCMA4B6d7keRRSCQ3KHF96PJQmMzvbk+0+7i8ajXAZWPZE+KHIIJHVIIeY8to+ZuErnuKxwAzdvX
z8ruYQrfWIYPUWVBqeJy9waL1aVWWvzM7F+K+VSbjVflr7dtrO0eRm8gALLwL+POvrThiqLNbGry
c25ogZopSFSL9DR0pX+CQsqfgiYAG21JDq1Uq4FLd8nC5oICAv53aRV6Q1ZXFH1/NivjseldoBWN
ozskHpo/bWrezVnmFUX+yos0sOIsGPKHvOw2AvNKHWP5FYsI6tLqxevm8ldUEInOY970ZygjBNYY
4qL0eBl20z/EeNAU1WuawW8xE3B7y2XNNuRzl3aXb/LpVCiF0woxtv2Z/xFO4BCvUM4UpD1zYD6k
z1C6ScMR3SnDc2vf3nqmrNy6F9ZlhaIqmU1curCuZuobG96F2CcJ8UatCxHFp+4AMi1w4AQEl+7t
hV9H8qWPpIENESDDRVD3ct0jypt2PjBYrt9N86iLY0HR0eTe3HXhbVMfFcjLx9ilLf3SFshAiwIv
AHjYwsm0p/FjT55rARoDiGCAGXpqFY/+/McQj3WXoKJxV7m/0IRkIhw33Gxr1dITmkzo63fJ0J/1
dDiaLtggICNvvlW6czeRbMPYylthWTdK4QhL2E/5EQoRBhskh1V/plapvzuGUE+oF7kTNH5V9ofP
XDA/m+J+DguQO3DPiXNVgxweq5sdGQQP5ziv6Je2R4sqqUzys6tzWnrZWNpfm6rWKYgZCmGGs6Vn
TyRneheAor5Q9ppa0mqfNiZXj2Nn5UbkKHX6mBmi3mKMl7V8Pw4QSjGoBUJJBUUZ9fLjdtwtRt2c
8HE9NWz24yF/NA72IT6pITQcIQPhCb63oq/NTyuBknBgb9SmV+PX5x8geXLGjJGZ9dyf+1ea74iX
POlhVUTj+GtWD3nLPfvI2qDQNhLW63cPPq6hA5aC2QQMC8hOTUVe8BTr5hkvfWrFscf1ujqMdjy8
2FWcnDdO0bKRV6fok0HZd4u6YS5ohs752ELppz3owOHY+rGwm6BH1bEanysy+5ATv2145X5FiwND
B/gnKqwyeRPOKaS3NL0/Z5Vu+EVSCM8c5mR328rK/YoCBQIRantImeX7VTF71qt2yc9tFfXZP7H+
Wzc2Mr2VMh4eGJ9sSHeMHSe2mkDL6GyZr+pwbsvTwEIRNu2dAGVBFwEI0323PB7p3T1r3xIAsG8v
cjXef/4F0m1T62JOuCg4svRTmvB71hlBwX6nBWaiwz5yjD5ign/riy2uhrWPiPoP3HWZmQdP0uUp
pWmnuwpr+VmZHfVrkyN9wWRA/P32+latoKSASjyaRKiXXloBR03SUp3xs2k26rHUWXs0MUm8AU9c
eSqjqocEFgQQQGSivXJpJmZDHtPC4GfM7u3Im7O3/MaHRPuz4fcPNdnwf305WPLB+2xO2rvUGHpO
M52fRYaRWzMbC7DGjvwHEVYazDTnd5Qp8yNGCTGyb2h1ZFgx6kCaw30Q9mThPCd9gJqG+oDx7Rwd
7Mo5lmM97NR0FrtOwRwu0eP2uS3c8qFRZ9CrJ9nWCNF1ggWg/4JXR/cAyIArLv4JTx/SZc5wrhSa
vhttmfq1YNqXRiTa3dzRGHPYRglmA2g1gICHzv1JA5vsr9secnXM8SvwzPoYlQbTnvza4oY9dFNe
CsDHjWMGXhKWJse+32JLunLExQzcEDU6iOrh/y49REknALV0LnDSzfI1cXprBK+LwKzD7eVcXQIf
dlBeBt/zUpySYrKh1EUiJibOLbrQQWlUf+oBjICknKBSlTXBbWurmwdSu/+1tqz6U66q545ZJ0iY
zpZbx75rlUo4l2B5ZyiU/G04/lgY2kzLlDFGZqUNrIuWjXHbiTNaDl6rx6eyGgI7mzcu7/Xv9B8z
0iXaAvSTG+DNOqeO+Q2j7fFJH9x0I+6vbhsIAEAkrC/pvhSVMpULmqUDti1n+xoSllbLTsLRwttf
Z9UX/mNGBmlxlxTOgLHSc6//7oeTgJDwkH9t9XHDzsZyZGFDu5ipqZj4NA4mlW10M/KOe1avb4S9
JapdRD3UkXCGUI4EugfDh1KQpW6hZ0U8irOat+k/jR2D0TRl8eAJ1RpCAox4EGf6FEBabKuKsLJC
0GWhuwcqCsCX5Bd9SaFiYFfleOZK5zslHoIWCzVMTd/+YGsrBIEqIgXULcCstvyMT8cp1TLsmtaM
KGaFlJz1DgrV5aj5LMXSuAOYeLU1ubPiIwt1PiY5AddA0ixtqk47cAjq8wjUiFF5LeOQ+1Tz31na
YDZj7KfD7RVumZNuLocZxpBbYjwLIXauPXdeD/4Aj8bVGJixs3EvrxxmDLjDYVAdwczuFXyq11lt
pOp4rsvqQNRhj+bW38JH4ZSfTUhHmXBdgC9OH89W+UI6EXTKfUHe4nhLHmfVA/+zlI/L9JNr1IwD
la0b47koXyBKEmpFCx2SaSMwSRuGUouOORlkZCgpAcYvNwBTvAoLm7R6VFO72KlmDFaMtJ+D206w
bgUNE7BAL/3yxUk+rUUtupjbBdMjNEXHvZ5Zf6w6qzYuQrmO8u9aUBlbLICdRvbsschn3uP7RA30
pqjH+nz+Uqts+kI62oVpoxW7uDLDhDoM/tcVd0pTCi8f8zlMR7A3p2B6P1F1tjxINo/+7S2QM///
8+sWlZRFpAP4zss9cLIR0wO60KM0nTGxo3t66u4Lyz0KrQ6qMopN8ERnPOrYk+rs69b2kvmZVXtH
R93J3jgnyyH/FFk/fgywWgv3DSTMUey7/DGKouaVgs479CF83r25Ve6xZh9Pk2cVG6bWvr0FzAAq
apgEvqqqpagvdY2uaFGnmPxQwNf8shjphh9/aHvJK8KcPHCG8DG0PqRIWtaMVgNP4GJVqR+aWScH
EafDwRyxvZlTq+eZ9HnQOMlLE+M7m6lQ98LgRxIX30Bjx4/cQdLJJog3aX3b7iBwBwEIMRg+wV/2
chZj4L5mSuD0pY4aL9huu1grQ8dplMA1ZuswmJA8qOtWC3qhPJtGUR3TQYuxreprx0eyAxA3DW+7
lXSBfHxIYLw0TEYAlnpF0traTTGImehRC+6ZA3fUOCKUFr9I2v0jqsE5QEPUCcaSGX/+C8N4iUPM
ERiHK5m+tHCNpk9cPZoVa8di+lCn9Y527NFWp4ORTKem3OKsX/Mk0MeBThVAX4gYSJmuknE2pqQ0
ohRlXGh5ncZu2uouyc/jjw3FzBkGUwDjQg9BTgdBHIdCvwFZ43o/dbt2nz53/7izl8WeeLd+FlvC
gHLt6MqgtCp0djSuxzCYG6OXVKH2Uym88s36WmSe8ZZ8SYyAx94WIeS6WdRSNCjGY7lydk1oYWsM
+sORiL8MaVA+FvfW3UB2Kve0B1B3PPMvrN+4BmQ8179rBf4DUccG1a9M8dvVZBxVTOFFHed+Mt/n
WdCI0FRfnBwl7txrXM9onnNV8cr8zyZqbjUEg0sTOueAiwNRJtUJxyaGJLeI9UhRHFBQ5QRz+qBG
nX3iJNWxakAMPqjWHM6O1v1iidLu2sRuTk1CAJ5326+1oiWepfUAWWQ1u+vY+PX2oZLu/H/3B/NQ
IDlBOQ9x7DIsZ66CloyCWqlGnfncVB0PdaM3940htupAa4FjGb361xQKXpemgFSpAadNjGg2QitL
AdE8ujrqh2VzRFJwp289HOWKibQ20D9eGhTFZDG9wNo4oaepHe6nSt0JpX0AWdIuZ41P9Ugzyp1i
TT7AnD6r325v7uqK0aRa3uOQK5TVvVEcH9B+zYyIdACc9233SlU10O35B7UKPGHmZF9nxUaCv+Zz
aNdho9HhRSNeBjVYajwqSe6oUWacitHZx2bik0l/cOf3/iWBvocRGON9YtMI6Jlgxg9pbbGf0Pva
Pn4r7oXzjksYOQikrGVWmThx4zqdSy2yq2qXmd/iTolaELlkYTk8TICX6VQ9qfQxsQ4MoNo6/pI4
P9Q42bg6VpIPZJ3o0eIbgCzt6tFjJ11pEKFFcfOAL43wE4fTHAPH9Ltws62YIz1AFr+DNQdzUWhv
uyDsvPQ7CMS1gsa6FjkJ80xt3FX1tHdo8SIs00PPyYhpkEGFr9S5N5qRbSdBXSVPI+u+ZHUfKtNW
YWjtillqABBXQDKMdoX0AhsmK60axdYiprbPs/49JRgYL6uv7gC2/Al0ryMKHm4yHnvjRa+30Odr
u79UvxAGUS+CJ1zuBy8si7sj8rFBUXbVdNK6IqxF6WFeXdvCRS9ppJSUoVb0v7ZQkL20ZbAmdcBD
o0Vad5qe+9oTxHNfrDurP2WbTeSV9GChKMKUGP6x4PgvjeX49E5JCz0iBuRQhsl3QS6bvj/l7FuD
Lp+wknurn/wJQDSGAYX4aYJCyu0Qs/YTQFK4jBeqgKbI8FjX4nlBuIsDhnpfoNQWSmR2udWnkKvB
Hy6NbhfKiiiOIU2RYrdOxgzDLRkebUO81xJgsM1vBut8izWhbaSnBtwOQxwMfXFU29qLx6jl845S
+iedtL2LCFSKDMwP7w0Ewca5Omo0BYJYPULMd+P4XQfdJYmywUoJWASeAVLULwmFamTR6VHPuMCr
K2yT71kfdsZRjYMssX/f/gAr5pCLgsgJdV1MUcnz/IaVKxob8ciiyeD6YgKfETMPzGz8bIBMac8m
XOBiqwG5kkwhmoLUGGVeE19dzkw1N60R6jQdbAhuWFs/qxjQdDdwzfyeAyZvP+fzr7J9J0moLUWX
ot9CQP4/fsGi/4jZGCjdSvsMQhRXEcqkR2Mmcgw8NMecxndchQiy87PS/qRK/jUR5tFWut+omeGe
r/1hHPa3t//6vC/74OBBAhAdqFmk2DKmZZ0sjDWR9b0y7TAlUICudhxwGO6ah7Z4ApThtsWVYHpp
UgoxNWuSaqjwADIVzoOsMNqdPc/GWe9zEToTVMdITur3jmAIkpVG6fdV5ngKp1ta6Yuhy1h3+UOk
e6bJHStDUNcjV8mV3Vim7ZfJncsdYYP6dHvRKwEAtsCKAaQijj+++GWos5S8GxqguSOWkl1OgKi2
SPYMGcF6MH2le8xAT254zTiGNG5Awv5QKt783Fu+FT9W484ZfwFlMWkAeaJsW3iQb9n6LNe37uUv
lHYjSdIC3VRdj5Imfidp5kFJCEyN4TR6cTyeaPkVc227TH2JnWNV3SH9S7SHDO8svlUTl7tOiJaX
P0W6bmcGCsYZmxlx4B6/QqBWU/3BOIrhULZ+RQOWb1QIZfa+fy0CUI+hN6Q4YMy7/DzgX3JBOuvo
kWp0whPi0RLeLO4Ydbzc1I66897m9KABqYAeaN3vmPZtAklLn0IDst1NScQL30k2ftWHKqfsoPg5
KP4uVRhQaVz+qlanbaNQPJ8h71R+06esC+tkGAN1mu9ZbCiPs5lnCwmvfc6HDtP+bq2GSa89abEN
VjVi/WPzXgRubDl+26RlkLnOcEjd7g3/UeTi2fwFEhSvWm8Xp94u66em0KsHjmZ3MALT5pO5mo4D
77T/IugsYlVLKglctlwoXa58axiUjxKIGDzUB6enRnOhWUUaxW8c64vhJiClbFTN9cA24fz9FYe8
cpm8X6RKr1rBxKl63QBXVGQNJGgZ+q+W59AMSrieMlkepDG2ugYymmlxMMB5AJPGt0Q//SM+fKqn
WrZixyBbNqLK4tD5HVT2dRycJuBZmf4CFd10Z5Bhyr2sK+oD+uDg45qNu6TQGBAb2QQ4d+K+Cdpr
AHW35W+3gdJkXbbpndLGW3wVK5EAVz+qNotGHqbGpJupGJMyb7XBiMC1uG+JPnhpy/WAQ5/B17N4
qzN/nYKhtQzvhh40KAOQZV96eT0OWs77gURK/6qTzGu2yI9W7jgEDNAzAsWN2TtXCiegX2EkKQWJ
YtBH5E0btGjTGNYTxAcX7pJDWXjdy+14v/xJ6eSCuhes6zamPTDpK62pqZrBpn1Oohkt/ENlqPl9
yRnYDVNH81We5yHlFt3dNroWN3GVo9WBVAoQI5kWxkIQ60mZmRGbm1eQGx5bI/0WZ+5h5vyxHaIk
gaj3nJ1I3G+EqpUsDu9UwGjxRkTBQy4TjW7ttubgkMhlunvsQRgeQv4djNqQ6t1lBbDtHqYffrM6
YRuxZImB0k4v1+qih4K8FE/lS++JbYs74Fc0o3JwvaKp4KvPbNq4vldcdBnhAeMUEmJMp0tZEpBM
KEShjxEVDJxoCXhpPFdpt0a71jYR6Eq0XBbNDdDsXC5lrBQAuifTjNR+iAQxfDt9G+NjmqQhnWKU
ajellJbNkTcPb0rU1fC2BIJYWtcA9WzeU8eMxiRIzkuTBXFH9aA5309oZPrsx59qq3y6cjSQAWEM
0zEwZIRAc7lK3Aodp01lRW72va52arHPwGcxJZVfF+NGj2HNFkqXINHG5IZryLLX+tgmHE0kK7K5
vs8stORaDQNWyt6oK89NX//+/H3kd9CIQjEaWhKXS+Na1yo90eyoV+5B22z2YZ3tmwZKrXrxNHDn
ziVB1WxpP167DXhUsaOYgFmmqT5KuJ+uFtY6WWpOsR1VsQiTWhv8wcR7wbUgYjiKwDKq3HfZuCWz
eX0mPvi8cSrgOhjikg4eKDzmBu9VJ9JZMe2olh9YkW8J0q50CC+tSLX2SQFbSkNqJ+Jt+mokhTdr
YChR8iB2mp3RxQEkVb+IFwMgdzeNuljxhvR9yLOQbhG5XvsSfgliOjIHVcM0xPIZPm2zrbS5ovLE
iWirhlV2j5I3nbinuynakBtViesb+NKW1OyL3a4dLNwVUZ3mX6CehWe4FRrlIy3nraCzcmkstlBe
RUKEUU9LWlc5CtKajDmRtmypMmRvGVQLwd5Hi4AnrPCBINVPSWUB3wDAx73VFuLl9sFZc6UPwgPY
R6dVro6MRTPFg+icSEnBF6j2vfAMSsj+tpXVlQJDAUAb3BWAQ8mXOpEQda65EyX515FSL61MrzQe
K1Ctjmq1z+MWkc8J8uzXbcNrXxNFHxTTUG+AlNfiWZ88R7eHkdMEO9y0VXucxTg+mYl6b6ejem9Y
Qj3+vTlQtzi4DcE1hgvl0lyhQH5xKGbn40ZUlEfBfmQpHi/aVhFl7bN9NiRFAHc0mqltJycawN2A
JzNGr7zbS9myIH0xiCROXFSwoJJId5+ndMMl1kLnokaG+iNuoiuK9BFYeqL0qhOBYcaL34cn/mjM
e9A7mVtVtescdJmLB98RRqlwtcu9lLoqzGrkihO5zT9x7SGT5klQTqFfj54w/26GF48NJGEYx0T+
SVQ0mqXwkTkMm1ZaTlQVGE4nTcx8CJyaG0HqOvOCWBKa9yCWQHcXI06Xfjb0Fh8Z6+yoVr43o+pP
TuOX08ZStoxIzkwLKFWqWW9HuZ563aB6VLv//zYiO7LBaycGRV9Ul4mv0weMqAUgnr3tyysrQaqF
F+BCrI55Sym7czU83fUpVaMpSw6gUoyytvBbwoLbZlZcGq8ohBoUcFVwpC5H6lOwYboQZoZ5/MjK
ssBNmkea3BUEZEnkZS5B+dyNG2jMlehmIGcFuwTuxKWSe2lwqudqRsRWI2rvLfOb7TcG89ytCs3a
7kEHBdONyBqBx19+xadl1Woy8qma1Qi583BwsjIolNrepeNWr2fNEGAvzvKYAWXG1TWfKKra69g/
oN1/MKv169T9MjCxEXlWzaClCvQLAu9V3RUNTws00jBjYEw1te/T/Cs3v/+9K+De+ahnwRfk7D6l
hUqJ26lR1fbexHb1MIQD/T3UL1CH2+pOL5fY5VMCouuLNC9IKRZls2XBnz8QHkUO+qBqlDz08X3f
NkFrWSjWnfjGU3PlTsD0DLqDS9hBPUXyBIgdzmpu92qkWD9J/Ac80bd3bevvS7d1p+kFSQX+/jw9
OM3bf/f3kWctBSGk7R9ZyqeNMkYtL612gDyp03YImmCdKFx2uL2INfdCfQvSeOAqR39Dis2tWaWM
5poaFc3v0mh9cIxBmW0jr1n95J+MSLE5NjUFcB4dKxkyUAcPj/DjxEzfDPUH5gM2UoG1MPN5RVKM
1rskKYZeVaN+6PaG/laP3CusIjC35F3XAihCNDSRljl8kAhfOrIxASs64NNF4KpvvLh7Hucz5mcN
a1dt1S5WXQ1RBrcCirugcLg0FfcJHq6di1i9sDLNYJLfAjOs7ZoJRDS0TJZJXRn2TUyhzXjiqxEm
Ct/0npxViCkYuVcmxe62x61aQoTG3QNwEmLA5VpSxZztFI3PyDJ2FfHMFs9R8BttTaCufZ0lOqMd
Dw5+NKYuzTjFINIKmU9kctfjD70WKqgRa4MNXaEUzeqNXHrtHKEbDuwn3tag7pWiGs2KtDFQQojs
GFp46FTjvwmbLbmLFaTNB6AXtw1SQ+ALpEu7ygEjMu1s6fC393UyRllhTl5eO7vePFku9/os8TSM
SPVNcjeqZRBvSZ+v7Su4aEFOA3Jw5IxSwIj1xM2YVmjR1Pce4c+N88UtYGraMytoyqfbzrJlTXKW
2aIWRocqIEyr1GOEhl2iCoiXek6ym5UpbHuj2chW14IVSjKQUlgqM4CyXTqOWhcl0yBQFNF4T0At
54hhr7u/c1b6Axl//v36gGbHgxr+AAyRdLDVNi8GDHaoEThQAFd2I44ajJNMQd56wGB6ZlZuhMfV
5UHmESSFGH3AO/NyeVaeGNrYwFF1AIN1MEIMNRQ+qgOqzkgyt1ATa8cCkF1ESFzEyGal7+dY+YxW
YadFFHoQ1kmP7818g4xrpU2MdOKTDemkV3PWuGaBPhVkCzzgvXD8iN8734SmBROBGFJ9QD9syH71
W5wXa3u55H7IZ0yMlco3NG5UrneYclvKeDPIA5rkl7AUH2IlSDc3wubaToKJApqmSNmXh+Hld9PS
weBTAlsWCNTjwnyuW+r3XbXh/etmTBQHQZa8UB9emsEVBD4UjaPp1zwZHNN6hSfKLU7RtSsAzoBO
JVDNKAgu+/ops0EdslXQh9EikbQ+5B8TZfKY82UeN96EK9cmwXeBaiqK8QZeupd2aot2ClneAmNZ
zN6Idt1Bb7otoYSV1SxhYikWoWJE5KrNTLRpbOpRjRxejWFikC40Zs0bkjFIHKpsRMSVD4S3DYqL
IMNaRC0lb29EYxqpQC5F8q+5fT93502VqHUTC1UGgiDaDNKhjfFg4jHHDQ1CEhey19Z9PXUDRH+6
je+zZUhay+h0BW2x2Miif8DXS9OnydxI0ldNoBOzsKQuA73ShYl5KE3PlrVMc+050wn3l1dvaTat
+hnYrRaWVBwQ2c8qJVOyVKRaZGgxhB4nlxzRNX25fVWsuhme6egYIAyAZurSmQXmW8xCo1pUEtEH
NDYLXyFmfOjntHvPXEBrb9tbi6tLtgnKapAIXc8fzJ0rzIbXWqTOLT9C524OiNnmPko9KmpFShra
WWVCu7WFow85xio0nYK7TGwhoNZWvtSbVVTGIBkju3zvZsh5lBwpR5N7iX7fufHzUAeWws8bS16S
F+ltiqeDA1gHHl0OGM4v91jH8OEE+k8tmncMU8un3jikpbcvviFl7Dc8c+XyABf9gihbqn2I6Ze2
ML3mDraALSC/PJMe4gkJBtR9bUp3hHy/vbKVPGpBFAC9CKp9DF5KC6MYIx7VDt+yqaKqjhQHkFzr
x8xp4BjP3NmIUevW0NxCdNeBDVz+/af4rqFl3aYMS2O4gasQ5I+dT95bFmhbJHprroFL6v9akiJ8
3+cI/hUsDRArtn/S6ocwhW/VG99qLYp8MiMnvaVwM3DSImnqnBdwNflq+gaZ79ufaPmpsu99tiFF
3WQE9ywkFeEPnrNv6J7b4UM/+/xdlBurWfM8pJwg4wNZJw6V9Hlm12mHohmRShhUD5xurkNiZ+yI
FJX7dUWTR0hsbd2SV8sDRhLZJrCzwNKgjSy5ewdOUDsHBiLS59nT4+QokuG157vRdY8DoV42v4si
fb69p1ffDWWmJSwjxwBkDiD9S0dUWUYGNuhKpFTNo9Iec7U6u2a3lYFehY3FDLCwC3JkeXDKTwbQ
4SguiZWorNpAc79Z79DVaTEnhdG7ZMez9jjWG8XUlZXhKkAjFwNLGKuR3+t1MWOogajpXQEI0iKT
N8yeKzZccsuIdOVMCP5DW+jpXaYe0yyEhoDhvP71F7pYh7R1MQR/jcqEidTqoB/3R+AEbwkvXF3P
y0P5015Jrqe0Lh51YkrvrFO9Y399Z+CvA1SC04SS8zKtd+ljQ1biz9v4EqJ+QE3fM19c+59y3CXj
qW/+JFAAd4a/d+ulbr9oOqHRjALUpcnWIhTSdHMKvWKgn10GxmHbH4eNMHEVW5eFoa60zJXgh6tS
bBVJilZQb6V3yLF9RS2A+eg8rTpNw5/bPnAVjy4Nyc8otXYspYMg3B2IV/D4famyu9jaY/DQV7cQ
XtcejUrQQgKEwhPWdHXpxooBJkuzustwbFp08MrEy/76tsAf/mxE+jxDR1AgmWFEScFT5cKC0u2q
6q8PJ6xgGnZJa51rZtx4MvNhyEl1NztvIHDz6/JUpxtf5hpVsSzlkxFpKf2QFigXGtWdnQAwVYlw
qOyA0eJ1coZ7NweNtYiZp3MSphNQiAbDiCFt74BT9EdGMYy0Vb5Y+4DW8v4lCzkPxv0uXf9/SLuu
3ciRJftFBOjNK005Ua5KaqMXYtQtkcxMes+v35Oau7ersrhFzOw0MGiggA6mi4yMOHFOkrTF2Odp
GjpJWBoWylTbaq2lfcWGqEqkz5NOEiVJw9F5q2XH42e46tby1GtWhPtep4lTNDVGUpuvRlO6UODq
1Nq9fbTWjAgefMibqUy5EWgspRCbUabWN9J45R33xcJ2EbtwCRhAJYDxweFCbvByVRo1TQvokmdh
0zOX2sluimKX6qA19uyO3stdGRQgowAzQKgU30HnqrF60zcZ8NrUo+wDm2cnN/peTUt3rgf/9iRc
OzK8z1F2xhcif66J6+nIyVACx1WEpd4AOmxJdNMpZualkPcMJq1Lt7ftXd83l/aElYUqS6xQKylC
6KL6+tyA7uP/aUFYVsq6ZG4HWoQjjT3T/EjX3gvX0drlEIRruZejKTEMDAH1zL6r3ZrAjvShmM91
YfpIiwbmuHKRrs2acEuDJBRPypIVoVYYvmLc95a8MmsLh+FiH/Dfz54lzlDURReRIuyU7Tg7d7Nx
MOga1fWiEQvPRzD+IvdkCUszGWkSs7EswPiIlwgKtz/6Ej4kyuuPf77L+P2PJzoOHKrql6OhqVyg
wbUqwiwBzSd65lP9Ad1ha2CohcODchCCG2SCIDom9i0rDXDcElqHwwx6Y5Zn/xga9FqukckvWUGQ
AZoDrt5ni0/8pmVOlyKqCakUZKX8DGrmT7ChAbO+BkZZ2GZYGbTNgf0HNQyxUTYf0Ijcm3kROnNe
3EVmom6ctPl2e20WNgEvdyrIISA4AvDlcm0gsmKXeqYXIZHjZj9Cc/1dGgfitkjfrbn4pak7tyVs
uMGmKlLDsJXOr3JV7w3j54g7Wc/XKCmvYXF4NCJjy9MwiAqvuDjbfkLmpDdxQi1pwxAReDPttmVd
e5rG/F6GZGoVP7LE3Dft0+0JXfBHF6aFCUVSKePMEDhVqIq72PuqzxCKJkXQst8OqV1LYmGXTmvV
rsXJBS8zGtURLEL+4XIhFRo1Cq2LImzc0X5mspskO6vf3x7c4m75Y0R8pYIgAlwiPU6yDI7gqHzt
CESEc6tfq2wtbX2kSpDWR2sw8vvCJAInCi2TbsKubBP9oBXF6E+sGt3bo7mO5nkKDeQhvDUEMrD8
9zMvq9q1QfUoLhE9oS4oZXej1T0gE/YrRVur6+jqyut7cfbQDIL9CE04MARd2tOKTs9B+V+Edlrk
AZ3mIpBYbW8KOVkjLVuaQPAb8iIM5/USfWFDO8OsNVqGThVtG7VB22tkdMDI3J7BpREBVgTnAQgq
eiTETdcpGb6gKMPGfppMKH7iJdRkfXDbysJgkDzg0C/gpODfhXVqU2ZD5KctQ13egscZFv5F3IXE
CEJCMMKD0kW8CpOWSCyp+yqkaflkF+yuSOYPXU0+jFz7x1c76C7QRIOXAUhPUL293AQdy2iuOGkW
EvKXVHzHq0C3nm/P1/WqXJoQYlyu69b1BclCFPvGPnXRZKHkr7dtXLs52EC/AxK1AJpiC1wOY04g
U1GbsMH6ah+ZIEh/rYZ7Oz5qbCuDn0Ze2Wl8Wi7j9kt7wrSBVRhlMxX2HOQr5PvJo/nrYO/lNcnG
pblDNARVPOTUkYrhv5/7BIr/kMHPwhJKNnls3rH0Xgc5w+3Zu7aCcAjEd8iHgQkGhi6t2KSITSkf
s3Ac9WCcjr2e+6vJpOslghFbQzFbQ1SEKOLSSFXBeVYmHvdDNXvFaLn6gF6D/jNNRg/NlsW2KdjK
uK4voUuTgt9uJ7W1uh4vfWJInjJ8s4DSw4YY1tL2i/MHplGkSpHuARzhcmgAFqXmKKuwM+hBhg4p
B0wDqxjahdEAecAZTb9oKkTa8qnEJURNKwvVknlWpOBVliFpIJ9Wl+raw8FLn1kS/Og0Z3LZGrDk
dN/T8d4Z1rT6rg0AkQU1AQQHqMcBink5YaotKUgoTdFdle1y2mymdA2edz1ZvB2Jgz8RewH8KVxu
4LXXlLIpnDupqwMqfYuzGc3d+YGzs98+PNdsNhyLBfASuFvQkITn3+VgplkpQehYRYBR/M5b35G/
oeABzv7IVSdXmtVdLx3Q7CzZ03uJTELZhnG919o0MNYaaK73IfJZoHcGbItD08VOvZI43az1M+jO
JnsIS6tnwTygTFA7crZbGTWfwEsPCGI5zpOFAjGglo7gM5KaAPtK2wi1kHZb2h9tQgKtLXajpB7G
jD2ZuYxMfuP27B2kxa+FSlY6zxYGi0nnNQoHINUrZsMBVGsNXjnSXan1vqqFafyax2u5pms/jwci
GsQRHuHORxXwcm3HAvzBQ4sMa6VHG8ccXXjHeHI2U/LWaX/dntKFAWGjohDC8QMmnoyXtmyjrrSy
j9MQnI3vzHrLlWeaG99uG1k4eXAguCpxR6KVUyQ5rJqspZVB4zAdq86fQXYGzhN9DaeyMG3g88V9
jComtobo61XWVfOE5DTQdvdgZXnQmgeiPytZD9HV99sD4tHD5T7EqxcVbkiqKeh61IToQs3A9Z9E
EhJ1du9nSbNHcjrSmg0Ugj1WflbmSnL/epVgD031fJVwwkRBlC5ByDwnTgqNy2mnJ3NolNKdAyKN
28MSZ5Bnp5GeQNc2J+fCXy83Q6qPs5XSDknONOvvqkaqUELK8o1cSIidwRvqEczGPzxSaL1D4gUd
BsD94P+iZGtGYqbjFUrCJj9IyisvKbWft8cl7j+YQC8sVy/lDI1XhcUmSq1cpSkNEwvtOcUYn2Ij
W2vTvp48A48NcA1ho6soYPI1PIua0sEmkB1saRgBwmYDWxFZajD1w68CjIUEEqm3xyRuCT4mAIpA
HwawlIVhCeagOiob4HELrQYpWjDJE/S2/LxtQ4yevmxANNBBTomrBwr7werslNTOSEMoh3tTCUhO
8Zc5PoHLwB27l6x2+/rtn1tEZy/uEoSdeLwJmcw5U9OstCkDi77yq+7S+QnSucOjDcfuV01N9klk
TtuxGpotrZo1Ri7xWPPx4lYBoxPSF2AMEcYrjyCprWXCQt0BfwVp7V3ZGT9ae/C7Ydxq82E16Fma
YWAETT7HaPS1hAttrFs9hWAKC+0Zgi3o+NW8aGg3ulxZLpMo8QymFUFWyxEUpvpm5bxfRREYMN7h
wCbDjSGXJ6JnpU7q7NFgeTh3NoLVtKq3hsJ6T4dcjG81Q7mV27IKqFp2O6UEzbcbj8TZ5+PYaW5u
5lMANer+WLQRu0uzujgyCKitJJMWDi/68yGKhhCXY8IEX9vHBoRvNIWFULqhAZP0+o0ZUr2Sl7ji
bfqaCi4oCQITYCnFTiTQiOW2UtlQLX4tyk/yCLxjsTVfQMQY3VPVK6EZ8KFJu9vbfcFncFg9QI8I
Z3DEhEPsaJDOmxUsf6l81v1H8qBKh+xEXm9bWdjWF1aEsFTvrCJDvYeFNL+LERxRKKpbL+DDqgzm
yms0P6ZwN/49kX/GJBxhQ2utuCQaC9vMGL1BrWNw1xhyEDFtDuKmjf3bo1twhMCKgP4DRxekL2Jw
0ceUcv4fFk4F2Bpx3x8yfeX6XVomDAtMT5w3Bf/apa81GO0anCAWFl0J8VSZOPd4FCWHXGHWU6Gy
2S3rtUhzadEAUoEzRFjNue8vbSKDlLY0w37soqcpgKKsq8y/kuqTfNyevgUPBH595H3wYtGRvxLs
THZSyVaNZ3jTS2gqheLYEWJ+zX0Z5VUwDZKxR7o1eZgK6R2o2bXS2KJ1zgTL38xgGBE2i0TRnQ5a
nCysRrpJ2AA++uqnVQGfXQe9VJ/mJnnL6cqOWdqhCK6Rf3SQKkMLyOXUDvpQAcdqIvMQUZfXPsfk
OapPdnB7Zpc2Jm5o1GIQzINmk/9+FhDkqdFaAxTsQtYeGpDRaPF9uVbyX9qZaJ38KuSi41DkeRs0
oxsmmdtIXWsH8AIkC6zaHdbkKb9aVc4jXn6qIRsNKBh/lwA9fTkYiPnog5OVeTiVTylEAPNY9kDB
TZpnTXblHHx7xSbrgCl4q6PWlcrHwvEjyQlqM3YH6FkmkQaQdWuhMTp9bIYfSrKDxuuhnNdexkuz
fv6hfMbOZr0r8fk9afJQA4kuCtbQRt/MNFtZ2+sthMcMeJ+4vCXyf2IzvtxV0zBR4MTU/pUeNby5
Z4XtQE2+di1dDwfJeU5iCYwr2E5EN9BWHdCMpZyHY1a4CjibJOW96ogrz4XHOUGMAXiiNnlV6MmW
JbzzKdCps9t3xiaRft/e0AvhAnRTAHDFJYkM8dVjMR/QDDaZEfA49abLg+iBOdt2/p1mBwQIm6Qd
dtmsgjMbEnPj79JInyut9ibzc0g3t7/kCsKAY3vxJYLXms2qlFSIJ4Wm5etTAMTTYxf0m37D9smT
fej32rHoXdq7DduUxcNMXfRf3P6GqwKb+A3CtVpqwIOAmxopZv/HECQeDdzuR/uwdvS+QDKXR+9y
rIKPTOtWkrLWgY8MukDZ9GG71wPlxdkUB9x1B/qcHua7/q7dWcET2GM30haswVucrW38+LnLTrWL
tqhdvy38PADb8MZacafXNxW+D+8dnAX+fjMFP1eNNalAhJqHFaX1hmozzr9t1Z7Cum4rG0QLmsSM
gjxv15Zg4RTCMs+RqHgzWOKTS5sZMVVC8pDOktuW26rzauY27f72Si+ZAXsTQPW87wsJz0uXkkkI
C+SxykPZYAwvH6hG6MV9DdGsdC0dszSXJl4fkMXCgxVigpemHPhy2ynhvcYaZH0GwKJdH2rRHZjU
gMepfhp0zcHwjxd3F4+eOFcuehXEbojZZhMgVEkeMuizydVGGj4sDIy8RWhijxQ0lDOwxMahoeyG
lZbvq54FfoLObIsZGzRDRi1QsXlYz7+cZNsoSGDHP1nVQk3IrYrnbvxV9Ju4W3lRrNoVvEcEnTZK
Cth1bHNjDY6fNU9FslcODvYRxLLnDvyP01sBbZDbO2nJm0MQByVJXslDmvhyeYlazHk/1TgqUk28
hOYEhXjkjJSmWKuxLe0klGc5DQpCK6i5X5pK9GlAw6Seh6kBml8nSaRtB5Yc14qGeVM4LQmIaXWg
I8yrlePyFTKKW+rMtCPkFIesmhlw7HkYm4anUf3VMd/aYaM4ZNPr7V5pIauoBzN4Nk/O5ON9OYyH
VP0+1uw+Muvt1D4hUb9Tn8wKr8zbC3DVksu33Pm3CUtv6almgXcES+8cVMtvlF2coE2Fc3lt4unJ
CUa8WXB9OSu3xVfR7HpSeGcbaCgg6CIYHsy2cqock5IdkUjZP4IDPfpmFt5H7SoeMitu67FAdUv3
+0+onXjUR5uJV3rpJt7wv1Mf8VQQrYQxfBNcfRRyR8imc1C0IXi2tm5NR6IDHGi+7dLCK6bHOdsU
LN8mbkUct57XaOKuTwA6BfkiAKmKlJ9YLYeWy6h2YG8LCZsN16rju8iRY1dKqt3tlb522ueGkLK/
3P+k1hpVpy1gfb19F1Hreww6r1q3vVpemUT9ahK5JQ5T5gS3aIC7tASJogFZFAA1nC55R3ap83qW
JSuX7MLGvbQi7J+mM7ukNXsguywHQWDrqeWHU1UeXnTeVMxuYkAWrYO4gRRAVqFxS0Nfyc0tLh2y
3pzbHZ1dX194Flkb+jBLI59Ry3lForZW7mX19faiXTstDBK9x/BXGjII4k2bVnaTR/JQhMOz1R4q
rzTcOfGiHzRZ8QPX76ZLQ3xNz8Ziq1VOLODxw9ZBW7wvldve3Bgvcr1y7BftfJ13nuHGiC7tTFTT
K9LJmLPWwGn6rpCT03ReWh9sEOHenrzFHX9mi6/f2ZiSqK3sMoatFuxAWjApiRdXwWoy5NpnYOrO
zPDPODNDulrSI3sEuMvyYtNF6zTwT3Ew+HEbjOrm9pjW5k94zdmxXWfZpBShmX7aCUFi8siQ/5PM
VaKbtWEJV/PU0SwvmQpYV1egmyu/J9ZYu6o6uirQzn2+iSblcdLilc6gtQHyzzqbzWaAXhYzMcB6
1u9ZpO8gxO4bww45CtfSVpDfy2OE07UsnmMX6WsbZYyBnzZgbPyM0t+G2rpG5mIzKlnqWU+jMqxs
yeXR/TEoLF8+A/YxVZhUxXgnkdvYldfsI/3RPN7eJsveEfSq/zsyYfXMHqFVAuK6kKRh982Q7Jep
DQbyNtX9dh52DuJ2h3Z7vNPRIrWyR7/aUC5vUX4i/hgX1hD8vEzBG7wMAV3P3bRsqCsZFJn8GrBL
NzanH5YyoVgBDKYVEOqAzFKr0u+RaRLfzEh+sFsJFJ8SmLxXpoVfPVdfZoJ5Ea8kZBF04axmsdNL
0QC0XfaQ3lWeZLnSK33qTmrmzk//xhbv2eaSUgAkCK7O0LLGSSdcD4m9TfUfWuFq0eiZp2bwWvmn
aiPGKbf/yqaDNB6yU7w98vL0OAy3SGPAF7WbSTaCyPnRVycVGtDaURpe4/ljrFZuKD4KcUbB8gZw
NVKHaB8TruFSUZqoz+Bk5zJ/ShznvlWm4Paolk4p6l/AdvCc8xV3xCAzEBjmNvaytWvhBobsLukG
b5Cfsoi5SftW6f+sBMuJA6Dti5ctB1ojtyecHqcjttW0FsRP49bT2t9K8xrNK0eU3z5nE3dlQzgk
ZZeMQ15I4xFacSAnoB54s70++nZ77gSH87cVUEYDFcNxGqJQbS6VlEV1Mh2jdpZPCTInPtLLZFeV
ShZIdao+mNE0rARGQtTyH6Mo+oLcDRyChnDxVk7bdUicjsek1k3Oyy9l0ItNqmnazKle/wIFkP4d
+N1yMyRS1OxvD1nMQ32ZBwAMlkFfhRefcMgraZ6lTMLMDqR8sOedpIUGsM9Fv+/RZjqo5NgZO2f4
Z5HNf6wiCQpKLQQ2YhLdNOp8JgOZjnp31CUWdIkvdW+DeRiSl9sD5N8v7hyYgAwbuEGg1SRMb0qB
gEqcZDxaDlIudlRvooKaLopasqdF+toTcWk18UJHsxog5KDcFO4sK6PTkAMndpxirTk6zTCmrkFq
s984yTQz1Lxt6ANO8QQmnsgs4vlfTCyCbJ7TQvu/aQgeRmczVfJenY9zWQO2mPp25uzGNvtg0vhT
0/o1edurIwMdGBRgQG0AShxkuYTpRf6hyvqq744JYp3JgEwGCsB1/y4lv/I15berpeS2UOXG88FA
olBMbynaXLNGsrujmQ6bvFRB9AgcZh/vVXVlFq9PBUxxTmC4aDSUA/t5eTUUdOitRqt7VLO6wBzu
sV23ejRuuug3s0o37kq3S9KXzpRWYh7BfdvgXFbhTnEd8SlFWf3SsJVBaZkONtTSy9gb03c7OaQJ
YEHQj/7ZR8Z2VVdlYVLBqAAEKK4K9MqY2qVBhof6XOSpfKyBzoSOVJSUz+pI8IzvV+74ZUsoaAH9
BtyJODQ7SeuaFkQ+qun3UgXSbktipCykNQDcwhSiEQc6HhAR4akrYQpjJR3HZHbkI62th1JtA0RJ
IVpaK6t2W0LCciTvRbZS5F0a3LlR9XIalTgx0g4YhGPcpF6T7OX4N87/pL3/Q28GShjAq3DfYnwA
Egp3LUGg2FUTxpb8liHxqZJvplp5k7ZyK1x5sa/WSU5VwkkHcDNdjqZs42ZQaKMcyyT5qU46mpn8
TFce9KQPAWfoEjO4PS4xqYp9jxw5xy0ii8zjCGFgca/Esjbq+hGncTND3w2dgVubOV6uMpdAlWW0
QT/eladKphDH+rVi/nr5kJEA7gqzyiFsKt9TZw+pvo6kwjBn+9g2HQR8HvKCbvMadfMsKOSTk36W
408yP+fbStuRlAam+SahzWFlFrhXubirkElD+uKL+Ibn8YWz6Ey5lkfMjI5MqhOOkJHuBsSSmAtl
DTd37beBngfuD6VlXFVoCrkccGpPTGGmmpwyWXe10JEeqwbXUulF9HVlbvlXC6NCaR7xBYAWaI8T
MQIDniaZNXXpSWuYcYjj6scwpMoDnXJ1Y+RS9t1hKrhjZIh6NUye95ViPjZ0aA40b+80U1JXAq6r
WTYwwWgPRoII/VFIqV0O3Si11CoVfE9vPzb9y5APAbW0zcqor44QrEBvhde1OLREHDVFX4+SfI06
9rNP67H338cd+Uy94WcBldzSs10WWL5D3PFplbjx+v76sg63DnwWWhdEeH+pKhE05/v0NNrU7eYX
Kzsl3XNrp0BjfRZlHagoBk9rGkHC84ajq9FmCRQNWm9R7xL3r6xCZhdA2vREqzgwJjDzGbm/Mq/c
e1/sJsEG/4azk4pRoQaS8NX7gdBK9YjvBGnh9p+lW75aK/mV5Xk8G5GwV6SU5Wovt+mpC4YhIJJn
+p0fe0rnW8Rfg3ysTZ9wJnVDQlt0B2PSSNxI+50mzkp0IXI8/GeFQKEI4AHK8F+V8bPZ0yIn6+IB
+wIp3j29i5+doD8AENAHsl/fDzvpBZwBa6CKK1/Dl0xD0IayDQSRvzTfz4ymRWuZVMW4CG5iD4xR
fmIx3MetfWxS+papa2mxK28uGBRWjbEE+asYeyTOYzdz4gNR32vzh1n2K/tjyZUgTuO8QzjoYPG/
3IxNWjOqGmN6ShUdxTgTSiMMEaM32PIaRduaKWHfWwlTQWwEUxM7TRIEMZzIxWtjbYMsHi88HdCS
gQzfVfxpZjEdZzXC8ZI/4kLZmkn73GTafToeGCv32l+DWu0lJj1Qa43FVwRR/r05z2wLMRSLtBrd
T0560i1vZl5q++UGLFV19F5J95XqWnQf9xD3dfGsue1VFjYMWLFB6Iu3KG+ZFdYxro3UVHocC9kq
9rSajo4+Oi5DO4PWtWRljhdWEtA8TumLhxowqYIxVrQomqVYyRrC3R5ei0cJINptb2sro1o4d7wq
DzFRC7R+uI0ud2c+2AwfgrVUHo3uVOlBqiFdG2T/kEOFrxvPDgIdj5gFDQZC7MYMcDznoEU8ISLf
Sc4rZQ/EVlayTFdRPTeC/nq4EYgKACZ/ORhU/eqkqxk5gYF7JmHa1r6kHImyheqlO5atr0krQbCY
mf17XGcmBTdCtUTFOx0k/MUnAPhJ4f7Iffvnh/pbsTzTVR3X3DVrbWZiLvo/RpE4QMMB+rPEhigl
nxEiJhk5zZqXfRYP2ZseDNt5b3ol3We9Z6/AKJbn9Y89YTc2xKiAn4a9vjs430v2nMhgSfL0CuDs
7RoGbM2YsIh5PUkt0UqwmSYONE3x+ottzxp9Szplzn4YbTwt1mSTrp8WXzvnzwiFZeyNmnSMYIRx
NAA68FLJ7kj9Uhs8po0BjT7iYVMjV2MMK7fD6loKFzozmSaPE/as8qvoyL5X7J30WsXTibRhD3W1
HnKadp94DnnomjWmAT6XQqCEA/Nn2Nw7nN26OtqK5Qx8/6dJl/KAlf2MOKnKg9uecylCwoMNztPg
WvSoUl6aqbNyKnqSk1Mewke4qrVlxT5V3SYJaskd5ru1qtDiHjozKHi1DFAEsONjOU1v3pHEhTCu
i5aS6fvv2yMTgSh/n8QzQ8J1VEXQcFQVGEq/TZ/lybqzP7K/QA01BOxRydxfzNUOP0O1cOfRy4+K
p7ze/oDl7XP2AeLRlPWRTC22TzG58RGSu9r9sJE3g1+9tFtr76+Y4+fgasOcmRMPJ/CZcz/C3OhD
8flN/XjSH8tAS7xxGzpPPvkwViyuraRwMMukNTLwD5NTHd33OqDxpwGpBoVjaJJj8ULIGvBz6ZqH
FiUnYIXSBupal3tVUvoCHSBY0aF8GAEpyj/ZW11sbs/j8jT+MSIc+kqLyRQXDTlFlQrR7Nl8T9Ra
8dJpXBPCWgqYOHTE4llDgP3FLGVOSd5Apo2cWoOgKeMwbaK9FnbNq2EeYvKrqnfTC/T3QDYve7cH
+X8cjj+mhVFajQpiB4iZnuzxMWIfjXmntV4DIeYqdif5rlH9uvplvnR/kc7Tm2+xnrjRLwbi+6Z6
Npzvur0hADLd/qjl5f3zTYLHy7KhAn8wpiMmUuQbFe02GUS3fPB1nqR5CG5bW50CIexBjjhLC6vA
ZdYkm/qLGoD1LnPeY6N/alvUxMeDybyyPIyfCVH2g70blQ2hEF4Fqjj11BkX7bOm7Tu2hvdZPll/
ZoL/fub7QUoIZha+OnJ2px5Mb8z2veu8xk/yGqsEdwrXTuO/lkS+NQN1P8Ms+CQYteJOU536jZ6v
MdX/H67wjxnB6Re6k9jlgAE5zqtqBTTsa5dqbubb38kh+bi9sqIu89+eHxy2PA8PjIHIBCQlndTG
bY8rJgtk5wFszduif+ESVpO6qZxXtif169B4d+Vvu7mbug2T9qjQKz9vf8fyDvvzHeLdajp07GQd
riQ3d8XsGYDNb/X5npkTTvtjZj4AAtCWjasa/giFjrFoeDkEBL8hbZ6laNdJf5mZqx9XPmshtYVm
kf9Oj/iuIP1cagygiVPfJz8le5M3uymBCvsjHmsNK571rvKg5nGoyx11fqnkZ9a7qXJEwn/SSJB3
Ovo5duW0ySufGemeqfdxVvhzbd1pg8vsCUKaa2WVZVd59s3CZT6gS5jmqGuc9NfijZ3oc3Wfbcdg
eNG/J8/0JK3VARdvgTN7wt3NuGIQpM7JqYrieTM1kOvUK0juoalnVQ516bTD+0PRx8E9AO2Dy9PO
MshuKBYOR64B8l2A7DCL93J/1By/lHdtMiNx/qLNG7P1Zrt3o+xlgnDM5OqZ1yDYt1o3i1e27mJY
eP5Ngi8u0ZcqlW2F+YawbjP/1CV8Fkn9Qpo3WvuLMtst+zfUMDa3N+fiQp8bFrzyoKmzXrU4M0l8
V+QnDbzMWvpoVVACeCzSDaqTERpx/dIKIfR92/bSe/vctOB1y6HSLDLDdClLEJ9FU3UcZqXiJj9s
da0Lbcnvntn6mv8zD2+WtUNa/DnVheLqcuqOa0dm6TY9tyC4XF0nSoNiEzll6rRjk7rPqmY3F6on
W8kKsmzxiQawOSiuQVAAATzBVpyaU6nKGE2TB7gVA+kvyyu3pTfe9/fTSpSwvDXPjAmuYJ6ttq76
AcZkyOd6Q+f3VnlXBhEYWWm3k+Yfk7mmi7yYSzgfoeAPJBPF60aDz1T7zJ1Kz2h3terVL84jhCqK
OHWRybA7D20LlvQNZKm3d+aSNzq3Lob2Y8MstYH3iyq72MbICfnOqOPeGhDe3za1eFWf2+LfcrYz
kzKv8wJcK6e4uDNnL5PvFbkGn/C93bnSGPZD6sX1Y7Gx10KRRTd4tq6CG1RGa5zpBMOJtRu1zwop
DMcbXRC+bFPrt/Vye5xLl+D5MAUHRyXHqEu8fE9p/lDLeUAAskL/YtQjUxTPiIb92/aWR8dZ4lCp
50Xgy2ntQVIjxe0EJ783uF4wmiG8cthmrW+ftHo1F8tPnBjXAQz0X3PCfo01Co44G8Nz0F5eBvG9
crQ8yI8hnoBeObLQa2+zRYeGDCJKhOA3RS79cnx1nXdZHdkwmEiOqw3p7M4Gkgi3Z3GpAKJwBrz/
NSNcD2qaAw2Y4l4m7DHR0BW9sapHNLPjgLo6V939AGsOUPBm7hZT4mqqZ5lraaFFz3r2DcI9MZYO
uhcIvmGAZvhWu1MUV/4ocq9svte/tafSN+kDU17s8tBIOUrvazlGsR33K779MwnoFbuc6zjpU4l1
Ci5nGUXWQ/za565hv3YUaKFtBUkSumvpkQ6h/Vx8p+XWkQ4pQxvgRLxeJdvMAiOe+pRWPwf7SLJp
+/9aIwirX35ejs4/JF/weZm8Zej66R6Sdtu17zPd5FBZsDdz9CzRsJX7vQyhGjL3rl2tMaAunu//
LtIV1eQcjXo/qCbSZ1sn8TPotTyf1sQ5Fu89iLRAdxw7kiutX46UqWpXybGanpw7SlDxUKdAT39n
Vpi3b6Tu3K5U/NoOjP7nyhRzbyEe73PDwjGYBwrS12FKTxH91iWf2csDQPEHuXXj6bdE3O79+bbB
pS0Pehtw9KAcwWnULgdatlMCRfUGfsMgaNF6lLPXJkaHElmLu5fcyLkhYWApm1tZsyvUGsfBLdPB
M+xvt4eytDHOLQinN+orw2obDIUapadCs3seQsoeB/Je5RujX5MeXjQHVDQI25CxgtbA5cxlSqpL
Bl+pVqm8qsz9iDI3ayYQBBnEAyGq4muk3tweo9ir/eUheB88DIPVBtWqS6tEkawSGpqw6re/pBPY
Y43If8pSt99VPv2tBZ7ae7t/igIXzYrNUHQsZ3muYLZDbt6tH+M37Shv5jf5u/RvwtuzEYoMSEqa
5YM5oDhGWOSZ/Z1m+W38bDorYcJitAnNQmSKOdgEj77LmQTyRe8njaeraSfjBSKNfqqmxSu6v0PV
zOvneqKTm1WVE4Kmpn3SqUH2t1eTbxHxsJ9/Aj+cZxGZ09ialHWEnCzF1+vWTbp9n09ubt9J+kpw
vXT8gGD8gr2go03MSHZyCxakCumg2K7sQ1bWhovUl+TfHtBigsbCawFbE93O6I26HJHV9AUucrxN
rOnUx4eh+oZzp82f1UcOyCZo2zrqpr9nY0PeI9kfnF1UBuCBer/9GUuDPf8K4ZAUk9JJTYP3XhzL
5tYsSqBSZYiM3LayGFADhwqoFqcNRJf85WDnzuyjhiB4Z0kANm6Iv6gBOASl4gmNVLi3vcq+l8O+
/T2uZve+zrm4dc5tC1unncfBqh2Egeb4CCWOQ9RKh67I9tn4qsqHXuZVSeKNzU+1/JX2zJuUDe3D
SUKded8375Ph92RnKPum2GD/+3H0l1SSPVXITk8ziG1IezLSIO23/2rO8BgAeheYb3HOTBONUe2E
aHnIwB/0Xsj382zsJFcHxeX8LaH7FPnQutxYK5cDX4vr+UKTto4WVQXIusu1amcH0uqIkU5NogNi
wxyQWWhJtZ0kSEXfHuPi7gPt4v+a4lf82ak22TCzfphRrkEHQZC05bxDf8nLbSN8C98aj/AM6O0I
mM1WxrO1VHb0kNSTZ8bUTeLoFMV/RYMdWPEaDGoxKgKt+H9Hxkd+NrK+igBcyrB4thLvY6gCGDnx
LA3P1S71Y63wE6AjzTkcG1cmk397xEsrCCojjlMCHhqkQpfG0U2X9wPY+E46aMoCtTDyjUQTyafE
zP+FX+ZUrzIiIpByihzGEuS+0Erv8FRV5raov6e9D66qQO7NIM5XIrDFcYEBkvNsQB5FdJnIsFbm
RBJ60qIE6lsJILbp0KR+l89rj8c1U4Jf1PMJgJYso6eqZeaW4jkcUBqnGzn7H9KuqzlynEn+IkbQ
m1e6dpRptey8MCSNhgS9d7/+EvrubrohXiN2L9aHYlUEUAAKVVmZJi+Zs3pAUfrR/x6WzjxlxD4V
QjnRs5NYNZnidWbTZXZktUbvN2RY6ptwkcZ83gsaclmOOCqQnxvJGIJFaJE0L0WpkHiVLhNlqyRh
Ku3yxYj6Q2fJk+zKJMG/R0qh1E4/GkJ+NKKSNH8kMa6RR9TlaTOHWlLaWtHo88EcZVBeR/rU1ttG
rKA/Mwxi29kgyChNB9sITVu8y2HlFKBCHRS6hKwAiMQv3dWa84zUspIiYqq9j8Wu3a/WIfYnutXt
BDwA1zfH2sWLqBBPMoDPAddmxS7qJUVTotllp8b8LenN3sCdFKphDESFeBLKr7YCWZOA1HO2BP1c
3IzEU9PHYgz9UfmahFOo/YYCx+/rX7USIitIxaCtDkhXMJ4xh25hjVk3VVF+UuPGlgXRLsTC1zPw
nlU+CBXsany7bnDthILF734JWndlBZoROFbtLJD81PmdZBcQQnXsL+V9eepP0C7/F8bAe0uV/8Bs
CUDX5RInfW6UoHECFc9uOOWbvraH52zv5HfJvuaAgVZ2LjAcf01Rbzs7ecsYtuSBjivD9Rybxldc
xe+alPOOvlVHOrdEv+TMkjaGIcTIYGnej+kWTdOoRITzE4QqQPy1LYWbwoPku4quTLQYP5viC7qa
0ducVE+c2V1zHpyGFph4Kcsre2PnJvT0qrzOT1NzM8leOjmZOHkWSKee5Nfmoa694hgVVKM9F2c7
Iw+FbMfTRisfrn/ISpBO4TP/+x3MvdMY9ZLUQpmf8ryzQWwi1VDPpNCSiEcJtXZknFti/EmvCn1E
V29+KnxyLHlF+O8uLCZkuBgI40NGROa5CDGhZHaM0k2aTZI+JqCWOhRf9UcZ28PXAkiCI77M2+LJ
vB2x8LyYea1ySjsO0FkI+jyqbHjpXl2mxlCv6eBe4X2z083bqncmV2xtq7ebt2ZwpPGze4ZsY9HY
rQLBsvt6sKWN0eCxWXAx66vbCoA+SEZSRh2LWdu8WIZMrvE1/X6CwPoSvg3CITdRiJqrbSccgAmI
tTdVv5v6zs+HFuStZK/F/5Csib6uFXgYCLsBogRxIXNOdks6CZIy5KdnSX2HIpJtmhDTGbxMAz2s
Kw/bUDqpwluqvo8K76JaXRGovyOqgqAKbca8XJGpDuvGNCf49wNaPr2duls+6g3Z5DvjOHhPoIJz
xA/LFcGA1h56zrm25vJ/jf9IeIrx0BSVuuQnsAMDqdAecpELraeLyPo9fYuCjRcYZoiCXQ5Qy+YW
9NciXG7Z65WTqX6LYge0Th3tuXmyICpteA1P4eo7I3LNKpMe0tCkCNJhOjJ3cEevcAkY9PzuTnXC
2Z7s3k3vhb3ive26Oy2YHjfFw3A73cZb7U/pogL8QD6uH2Pf+YxrH8Q8zWM097dmiQ/SbHnfvlf+
R+y0TvL7pkbHweD2nnaythBL+6q3x/Jg4Rubg/Dw2bqGF22sJ9MFVmDXbaObzH5DPLeR8P8ttrHp
HxM7c65/LEsE+L0jzteMccqurLtIHvCxIMBEn1l+JLqTnTpHcOUXT3rQvH4b3oov/a5zttdN/7x2
gGRG8E+R2Sh6sjluua2NRFXn5pQJEPgA0aQV+ygZ9ziekGULkfS9bo+O5HJZ0PIE7wSimILF2PJK
paTFUDdVdzKfMNBh9wmIZvOcu7z860q+i9KJUl0bEL1CyJ05ZLRRNXN0yMEQ2cUAGPQPlhyMo2ob
U+UK6a7u0SbMwYbTrcUOzgAxF81WgopaZG601hqiuizL7qQm2kFK0LFrxb+bQfEHufpzfR5/niTQ
cxMhQCXBGrq6GPcOp1wlJqBVp6gVA9BK4CXFk5T8GQlcmmCc0kzGotLnujsZ4+RnbYUa37auXWJK
wMhw7gTOcNh+oGJO9V4jsDV16kOUpb4S8lDQPBOMQ4iVnpRST4czQ0ww0uwkerm+Jj/3EhYfT3Ww
5eLvP6RZ4jYs60HLsCbVDAUTNGe1sekupHS1rPSSevxjiQ2n35dnk7nSgbdRxTDMu1MeJo6i17vZ
jOwiv8d5YvcDsDbq9vog16YRZAkgMqAC1yDgubxeEiUxCrXANGrLrHuzkYARShdfrxtZyTXSqfxr
hblOxqhRs1qCe9d2+wRaMDcNXsLeXvaORtyJ0xC+Pod/jdGfn70BSFeUi2YV3Wl25tkm79avbgZt
3fP1Mf0Mvi6HxGyn3GrAnh/CyuTHj/Ez7wZe261/ZwwcGpeDkEasQtTh7NFa1ROWk2YNCPBO6NTo
Vc51tXbMnZtidtKYVgCcLfQMbz8rkPCAnfZJ+Ke0qLgT6XwZwD1CDgXHHHOYSmodt4TAyjIJbl5t
iKT4jZJ8dL1pX1+Z9fH8tURd/mz9LStOplLuulNZWIUdypAtlooDcEfPQl1yIsBVL0CTOYJfQL/R
/XtpS+u6KU20Gb5WR24RA40nfSwIyq6PaH3/ILIGJzoQ2T90AEZg6CtpgZm4uYlagLLlxhOsYleZ
YNiOPdmIbsFl7ZSR8gqiZW+KprfrX7A6Thpeo9kaFDasIiOJcpB0FGJ3ytK30sIwsyCKefBinhFm
4+o9dNXzWMIoLcGPx/iQCeN9LhDOGbvylIRWE+Jp8BBQdlmJOY3CyBJ6Qw3hIPlXiMySaIIRNHPA
+Jg3EFhNcztbvuQRXM0KZMUmLxlyry9RjyiTOy0tHRlP0Jo8Vku8vT7LK4Hj5ZcxMwC0Sk36xsCV
g0ekKzRu+NAA6P4nXLz81tiOElDBrvFk3GqDr/82T2bY2pp64r1rfh4++AzU1PHGlcGDzzY09J1a
mOE0oLkvtZxYvp9k6ZDl+zm3NZ1bdKNX2mWURTPVeE0DFE0LmsyYBUHQ5lateopGXog957smfS8t
T/sV1e9449pAegr5F9iEOHv359UHGBI4dUD5grjLYkmGzWoCSYiBFsbY+KXphyb9uL6aKzErDFB+
AhXlPLQp05GfHURNry5lpibDqWvHQbetKhWlmyFFpT/Ie9MiG/y79SEJZq+4am4ukKJPa2MrC8Bp
ude/5efWQgM9an30TYDuULYCLqZLlJphPJ2QpJaICxYOcZvMuli50PHj8U38PIBhTIZeCX0UUNaZ
y3H3Qi5F4LKcTkKW7dR8bp1KwpkxJRPejgUvdF4dmgI1IHCYKKhlsrt5WsrebKvpBJiLuAcTvH47
gfB2JxtiwoksVk0BvWbi1IDIEQvgD4kupoU6YGAzqKvQm5ptZa1UQEmNZsPrC7Y6h1T2BY8d+vig
n3LuOyYZ6jiUp1NSktaO5G2cgnd0niev1+bFu25sBUZKeaWQpQQUhHZDMHOIyvuIaLqaT+IkWPdW
pLeDXWoRmK1AKGQtTmTMVXqPfZw5aRQ1vpF3RrMntZF9VP2AN59RhtkEwWFpeOzGPMufr3/gz62K
76MMrGgDpmptTIjS9D04qtESeAoBHj7khlrQzi6ZMw0/5/xb40mE85qUDoe5zI0lMoRaEeZTjYau
A7rw570uCPGuK1vyKKpjzUHsrYwKqwtOHGBw0EbNvJKuz9BP16TcmX9/FzNDSBDJoR6p80k/Kh/p
Tn+5/utXShOXv585y0DpEkFaDr9fhqbAr/QQn3ZWa6MJrHrKM/pPjr2fV9ClPWYttDxRevDUzsBt
QqrkkLUb6SXRf03NZgJW1FQfJsGTOlvcVUnsoEhnj9OxiX/XKq+HfwX5f/klzGm2VLoWVZOC7trI
U/qD/q5XNzLScfV74teFIxYaaF+t/u6dMwM0wr+8Fy/tMieAJavCgtrNfOqt16p2m3TbLn4e+qhV
v0Sf2ea6uTXfR+cixa9KNAHBPGeUAbI0eVssJ5LKqL6XZAa2OryzSB3ag1zyKIhX/UnBpYvoi3J8
sxQXpO0oxX+5nHpFdnXylYJb/zHcvS3Sth9MsI4T078+wrXdpoNHBlTngFDgEXJ5os6W1BJlFBc8
C/TWT8Sk8mej4yWq6G9hV+3cCjOPdWbF4TQOy8lsSqeRwk1Zbfob9Pzb4cG0Ek4ou7ZLoOEDSk48
3XG/M7sy67IigQTacrLMKL8V8U6ws86od5LQKptWLU9DkpS7fzGPZzaZnTlIzTjikIZNcUgAEqqm
TV6X5vbfWEEJHgkxIFl/9Kgh1u6MjqD6K6vdDXTGX0dglThG1pyekgtaVLJQR8B76RJTCun5XkSJ
We6m6CaSDF8OlYfMMAt3JprKmbi1IxonNPBWeMFp6K+9tIb0pVCGVS6eFlxx9mj23SemubjVir7m
3GQroScIzZBJpHSGYFA0GceIBnVR29BcToA9KrtpKiARkralA/2H2SlSMXoeOtQdjRE6NHUDgWZj
tHROtLQ6u6idK4he8A82WqKNKZIxInexIG+6T1KI3BOln90UmRMnXszf/8JjTKBwaZQAa8xiLqmc
T0YIWjVjmFp/ySXRNptKcP65FfQRGEApUF5TVmRVywW51sZYPJXGeCzStLZ7q3/4/9lgzxCrFwyS
wffTXJBsMnSRM1i8WuZKqRwYNkQ5Gk5EZLhZfl0jNQpTySdYQQZ/j27b9mCYs7ULp7l76EUk5lKz
hVZWBGr/TG2AL41m3ZbCaPZqAL09jQiWP7YjpCLqeXF7QSePUaVmTpzNhNPJtbZ1wAGDmgbaEaFD
zNyFKKXXhZXLIvCfYeimuJ5OQwfCpz7J0tP1yV83BelDAJpAdMry5gqJXERtaomnVuhnR87i4als
TdXWZiBBrptau5FQtQQ5IRVVhvzG5YEwaRohWavAl8Q+ul2SZPFUuRP/jTedWWGOgq7JIS6CExsU
1L3qx31V7vSsVznxw+q0QR4anL94UiNTdDkWU86mIdUj6QRmCzBwDsAOVouc3CIlpXO24EqzDTz3
ry2WYLtSAcJJBFM85cgooAJkNsUQSBC7GLeRsoh9MMxEgeB4uwyNq1h1Pm8VYomtDXn6FiX7TOuR
IstU3RaJ1kZ212hofS7VBI0K11d4fVYMUK+KBrJ27NsUGgu90EmhiAa5tNpLnaG9zuLYHsO+tDgl
FzrBbOABLVIA+fB+AUKa2SKAxBlVZ6US0I3y07RoH00tP8TaKZLQAILomWJLOk5ItTY8kE3ROwYy
cBCiulz0JlaXemphc2yqGPTykLqqhDj2AZ6IOKbWIh2QgUNfDWsPOkvl0tSMcGCQyko6xQnY7A+d
7k6hB+3ZZuTEBGub8twQ/fnZwzsMw1ROzJI6cnGfx8TJopyTeFq5GHE9AbiBfBfoZFly41GlT23q
FVEb7Yuu3SRg97C1MQew5em6A67F2ajQUul27AUD3nE5nHloYmsaMBwRXOeOHA2u3sWqT6ZmujXV
RnA6Uo5B16io7Gvmjd6b80suKBVnVlc6P5AuQQ0AsSp8RWITyFWG3mnI9EqASeh2VGY3k4refPm5
MSGCIEtOvVc7EPxEsjtWeOHP+m2b9V6fDXd5We6EIpo4W3Nlv1x8kHk5MVVTWsIo0/0SO7pKfDkr
DyFmoZ9HO4XkZz0HKg8EvOJbsAlCOAPHAd5YzH4xpwrCYqSFzSh31eReLHi94uuj+muB2SYTnlxW
18CC2sShn6GiZ02nfiRPzdAgmUGO1RQGtTVy3iFrCaSLkTFutiCtW2VNJ53m4reevgi3EHmwy2V+
TER1UybELju3moljKbWHjtrbtLSJxSFgXamSYHKhWy0D8wyMFkuSXiwFYmoBZwRQWQpwKpUwOqmh
OcUoAaxZ5Eg+hvtE7/xQmnS7SJRAmXhCw9RtmGP44hsYtzJa3CjWjHuwGdP+XRREvPyKYehfpgGR
0gKy72BMB9ld8oInnL16rJwNn7mC9dEsJEKHb6AbQTA/Eb06qvGxZLxk8vqh8tcSewHXTZ1EgCzj
jDxlkJGHzvstktfJc/043qkfPN6UlVsGUwpWLJSfFARLzK5pQkLiIWmkk94FqnISWl+dOZm4ldvl
wgSzbYZBzrJ5rHE66Z8YEVgG5fw9Gk1cZ7vrB/L6Iv0dDLNRunzURl3HRskXBwihrWbmdqmXd9nE
CcjW4vuLMTEBAWLOGcJLOAp65GfrdNfkvt6qjqJ+yahTCvHoSpIjJMo9hGj9ydxUAxaPuI06+/Og
v6i58qUR8ff14a+eT2drSafn7HaV8DaTcg0TbUpvMXHFsLJVKNiTX61wV0h3Sny6bm/tIYy6M1Ks
OniZ0XPIGCz6hCTIUSBuGOwGvqqAJeFd/53LtgmkUvXQ8mCw66fQmUXqa2dDzMtFnCc6720celUN
xaTF2lQQRJ2jjSq8l2kw9vKmKsXSbodnreMcxat3zJl55gDq83qGsGlPIZcWBFdNKbHbqE48zryu
bkpIXyCbAfpMMEpejtIoJxDmFTCjm478tFOx+xdQdAWyjWwNyDUc3jNmdYueGWTcGWJEBJUybBwV
+iFz1ti9KXuC9JZXsdstr9eHxxsd4zVR31VksbCGVVn9avuscMxEkuw8y1LnuqXVDXE2LMZbRmM2
xnmCpUXrvFw7pqbXKNtWD6zZqarFQTKKY3H1BDqzyDiIlY95MhqwaAzFxgy38/Da5miaG/zrI2M3
AgBz6C08kwxihqYstSoneQgdpP4VDZyO1ADyY0jVQUY6iOqkyKR1Vau0C/Jgtg/xHDbu9U+gQzm7
jH98ATvUqCYd+pzLAA9fSPelqRbbqY6yhZEfoB3uLsLmukHGb/7bIECKSFOAtpJFI6tiByRZiCGr
GdLYoRPn29DkqYgwC/htBGxMwFuC8xqAa+aympaiMKchKYNJ+61Mh7CMQItlRxpnLOwt/x87dCDo
LkYWlkXsiEMUg/gE2llWlLmm/Go5mVQ6kmZLjiVv5I+hPHUx4YTl7EPh2yrsAe0MVDmaJ5goRpzV
qkHhowyiZ0HYJwGocJNHUfdz4OeVzSxNdv07JH5db+rZmVS35VI9Ub9kvUbVgMNEVobmxZh4Q1zU
KlQEA3qP+7vatmz6l+Jb9mtp+zLwIfvqnbzWL9c9Z81VVQMgImC88ZJm7ymln5RRMiDXliFg7LI7
AjqzrCqdnGxk5aaKeB1ua/YQhUA6Gi1ucCbGifKx1QYhUqrAnLqnsnlSS3JTZK8F3vGGAGmftjte
H+Da1sC1BE06pIKR1WdmVaq0qrTKuA7kxhxuR3nud9lo7LNmlrbXLX2LTLALiGQ+lZBFRgT4zcu7
SYI2k94YpA7oukXbbhdto22zG6FTHrV2uAFuamfuo0O3S7d49m6b+CbKAtEFb1sQ81rX2Qjk26HP
v4aZaalZ0sLMkjpQyrdSSJzQfE3CmyQ0Nq0u+FWt7SG/AgXAp+uzsLqRzu0yN3SrmksIWow6mKbJ
V3N3yE0HFDjh9IQ1llLHrAXXil6jzJceBvTflncNhNZ63nZa2U1ogEJ5+1v/TGJlMQY9CYtqxGek
1ugmxk3STLY09baiRY5acvLE3+l3ZuklVO8BA4HCtAKdjMultyKjUwW9qoODQXfuMwiRXSBa/XKr
4b9/fUg2RZ9GXuz/54/U+QKu0kFflBfakaM5ois5kzdD3Fi0FU5BZO1GVJAihQQcYDj0Cr78unQe
AIaZMBdqv9iQXIUQDHlbtOm+NZadmAhoSbgBGmg3prM3a9m2qw3OBK2shoLsGWUARxvTj5pMqmZF
bo55G/QjRHgg/mg38y6W7hK8jq/738oBg32O8wXdCACJsA3PRI3FZUTTUTCatx3YKZTsphU7p1j2
zQTywH/2rKKbDNZQCsU9pSGlxmyyxBjlCsJybdBmtrxZ8Ly2c57exM+dDB8G370J4UoDLmYwUaHW
lnHaIt4MsuiXnA1uujXRf5v1biYbNqndoapuQx5dMxMgQioBRoH5BMBUQx5ZY+5DIqSFpXVjHKBO
mXrLIBeBgMZfzxia9KbI5dJp0afr9EoLdZuFcFKVP/wFDPxUmlyiKDma5L302DgL9aWcljiYM6hd
jaj0Oamah54F1at9NEJqN537nBO20ZPpYhOj5ZYqLtOqLJqqvnuBzl5QCdJkZlYocVDKolOH0tvU
gpf1H7ontQE4PUWNwUnZ+zZU236SDdiIY6/QPHTKGJYf+mr2K+LlPlfm8MIU/fnZcJTUNBez0uMA
rnIiSm3r8702PAi1ei8VD9eHxbPFrFcp93mvaGocFIMdVSf5NfodDpBy5cze2lag4itAYtFWSOjm
XY5p6MXZ1AoJfpG8NL0OCeRbo95khyh1s0PeLdup+ro+MhaHQzfChUnmPkNDlaDkGvWKanoAoOqQ
4boik+bqc+eYEfSrSQchvekoTpENBvxF/crTdHP9K1bn92zczP0ytF1jaALGXRpu2frpNr8xBLTC
XbdCf8uPDUAzXWD6QPsRm7Qf2mSpZhke08boDUamiBjHJV14iyhzzDCDmdOuKFAihmO2G0B8NmQp
bUsRNhI5EvcG/S5F+dAsNrf1/McDhq7k2fCYc7SU81GwQtiN5a/YXLxlUp2RAHzdcU6vnxfutyUD
cqAANqHEyozQWtBDUSyEBKmpRh6pVOCLpQlp6KU8SYlEnDwt3lCM+Sw7NKaDNqNy5rh4VIBE59z9
a2MGDAKJfxW3E8qklxsmbeKpmGuMOZWrvUY80xzQDb7YAsfO2tkJlSw0W6Dag7CLmdveqonelmYc
aGnVbvpSfjFGteYc0D/udkzruRHmREvyUkqUWcNgmvRLH53ys1JTJ5LQfU1AM1j1iXN9Q6zOHoif
aD0XCpZsRN+3qUImGaOyxPt0frOMCvyJTiefrpv5+eTFwGQZ0RnITBAlicxla2qRbiZo0g/KAWJS
G6nTnSQBHxGaC4GkAU23I9yDyICzEdemUwai2AKwGM961ksjlRSF1kzwUnEbTz4pHeOjCR0kCMeS
R+6/5h/nthj/GPs4TEkOWyimOmOOvyrO4cWzwDhHFE7yPM2wAKpFcBU3dtb/sxTn900AVLmhqMCZ
o/+awU2YCPbkrF1IgI5Wl5egXzt7z385PTTPbutsmBOgYOACYt04k/5LAx1f0f7iOBrd7uwJf26F
uT9NSYsLfaBDQFHohXjD9tP0M0+3t9cN8UZDF+tsNKLcaIIoYDHi6An86ZtarG1T4RW91pf874Iw
x2wWWlkxqzMJllSzSX/M1f/nijNeG6p6aSYlpgvdXE4RH1sp4+xB3hAYr1WaDljKGUPowek9Qz6x
IxyAxtoZJiOUxxWAOx1h9eVSCJIUA1qLpaih81SDkrNITM9qf9WVd33NV48Tmj0TKdkUsGqXhgZt
aKGeXGCLm+pOS8izpdy1ygPuJrzuaQPKzHGy1WtWPrNIv+jMyxZZrbUqgsX4XkBWRc3s6pQdZlcz
bMkB5e1Qcu6DVbc+M8jM5SiiUVVHyiqQjKcozb0aIoM6zwjLLfF9ziCHAJAcGrIpGOxyWGlTtE3d
iiSQjzqQbwcxs9WnyNM3vZce8l/aUfUze3xM3o19Etm7OvF1js+wUKf/fIKsgoOf5jPQrXT5CW0t
5JPc6iTIZn88Lp+5q9cHK9wv1VHL1GBWnltkse6EzyiubOMfKr39sM5MQBtn0TgDPRaI7bsCVDbp
REesb8zxK5//zcWEtDnemugutAAJvxypFZexVoQq3eK6ZVMVFBfMJ7zS9do2R/SFHKsICW6gBC6t
aCGle4JSawDIx9aykv2MFuHr229tnwPzitYvoLBolv7SBPA8PWAwJo528CaqpR+96vPzNHHSqdTD
2QtEA0UUFYXXQPXAXCCjqRC5i0JYQUt6YSO89Du1dzoAwEGKsMyDo8Q8XovVV9+5UWZoqYJtruow
ms+/ULcZQ9FuNtqLLn3p0ezrfbwLh+frs7k2Tsi+gqAWdUZk5ZnruAN3mh4mFgkQdQlI5kbeEpj3
de7/q8GBDhPpaQR+NE99uW6pFppl2cZJYEwTnkIbFP2Mmdg68vFCfIwnxU4IVLp4+VG2Tv+9yXTE
fsiUfcufMMd12ba1DilTEii4dYjaQlg3Bz24Bvq3yKmj2/lFkO5Ac7OXwyO0b+UPiO7UfvOV6I+G
onGcl+1A/c/XfNevQIOqQ6n+chYE08pa9ICRYPamk/pcHM2Pxe8fouP4oO9QRdtiYtC9Pxwb8O1/
oEBxfbllup6sXwMyjrLTf+wzVwkxUS0XFNjPSju80Vztc7oH9Ngejx1wf7+kzXKwPMHLR3sIbyMH
7E+7bKs/Xf+KVac7+wjmepFb8DCLNfxcHp9qHY1Gimk3i9PkW9nwY9QQMpBVXje5dmlTEiMcTaCa
wyPgct6rKElBHw8Z+WxR9jq00I3+ZijcOrb86D7/uG6MLuLPSf5rjAmnLDJacZTC2Lwn2+TUy9ha
vGNw9S2lAw4MXBidSjYMIVLfCyUUEoOBghtz8BXp3Z8ohD60quyrtL6nYalipTdR+EaAwr0+xPVt
hQIi8KKoQuNvlxNaVlETtlApC2YH52N6LBO3OCWvS2ePm/G+iXxyJzrWW3kS3oS30XI55ukb5McU
g4sHIE+QUyEpfWnekHtpidDFFujHaUdSN3xOU7t+De9Duy5ef3Osre4a7F1aXAD9D9sfGbdVKkwg
BgiabtqK43G8MT9Jb8ulaQvjU9c4mvvEaxJf3SRwVMhGoG4JYgBmhEg7VwU4fIP+3dj2T6kDEBNx
0ETAmcrVnXFmh3ntofOpqIZkTAJNe7YWVOtMt7ACVX0XdkMzcc6f1SuOvsH/Z1R0ps9CWV2G05IC
1jr3D9JSj6HbB8stCpbcFCr1gB8eYlAMKryDesmlpXzprDAVMH8lVACm2K/RY+DU8ZaYnr4bnidl
k6V2+dwaNzLKpCEvAb4WpgBJ/b/mmYO+gHJdWKUYqD99KGBJizhnzLp7/P39zEGeGla4aAS/X75R
Z9uiAh/FjWE84sWDjkq75pj7Pxburz3mzE4mE03tgEUERat8JYmxKap815n3YakD2YyulttIARkX
77HFWUW2pDdIkyjrOcwqfhrsde/6xl6/Dv+uEkt7VRYkCdsaszj4sxe+d76Kdptd+yy8Wq65ifZx
ZmeiPX+Gb8YvVbLFm9kH7Z5cb65/B2+UzK6Qh6FahhafEaFPUxR+DcNdU/NyIjR6/LEhEDaj5CQh
e8lOpZDEODLp1lvcaP9mbGdHO3QvxAkPzZGcai/hDGr1YDmzxxwsolqKJlglkyAtN7l6XChbWvug
jDfafFei0/36FK7fh2fmmDnUhGZAfQ3mAHu3kwGscOpmqdw6MFJHq+4bLiabPgGuzSf9+dlRVvUW
wNcR5nN0cm8+IpDYt8FvNPPbk9fu/iHy/D+B49nw6OqeWSsVfcAd8W2tCmRHhUTS8Edz/lyfxdVT
68wKddQzK0pvRLPZTEmQb8372VUPXPgmzwL9+ZkFkKEURazAQv8+HRCL30yH3Ku8BOCj1IdejAty
5gcIA18f17cuxLXFYo5jwMHxLI7hHepGGtBhr4L+t3UBVQMuId1bXluhP3p2Y/dF2Ihb5S126k25
FQ9IRWw1F93Fzuz/QyjpjyVljvBlrPUiM7GkoZrDjmYAdJn3PKDA2rZHzAJUxHecxBa42yoG8ikW
oL0Ouok4rJBh4Gz01ckFqsqSUUKgSjHMQJDiQX2CWHja+QPEozfqftzXm+F3tsmC6RQdisBCJqd1
mm0bVJvuT/nabvJH0ER6/a53q9vos9pwUzt0v7Mrfv5RzIWlhDKJsgkfJdw1vuxVbuugQdYDL7JT
Oap/3b9Wq6dn1lgCmFkmVZvhJY2LRHUIqLxr+7Owc6cAeQFa5Tgxm7J29pybY87WRUb5Us8xuB7c
oeN2ev0t+TEcOr4b35U70YPq0kvj5XttI23DuwrXVnKDcEe20cK36Z5Me9oKmxywnevT8E09c2XS
2UISump7JRTxXa54I9wJO+Dhd0rvgMKigeD2I4EYwfysbIt3PPr2+gH4GOMYe1AN/NIru8Uz9DH6
VBzxXgwSO7yNOY7KttF877jzaWOO7HbJNaFMsUoK0ErPNf3TcN4WW3L2X1zSdY4DsjQ9ZlRltZrA
mLi3bGIrG/8Vmo924r3z3oJr4cP5sJhTW9MiwDDo/svUrz67V6o/OS9V+RPuhsTduQ3m3O4FMVFB
cQQHx6kZ3wn2YIMz3p/9yJ1AWI/szeb5z3VvWn1jnttkDm0o9wqa1cJmZM5+1VcOKQA1C7NNF83b
Klz2Qt9uydgdp7S/M634dgBjfZWB2WuZN4pUe5FkPi39ncCrZnBngznxprlPrHbGl1mnFAC42VO2
PUThMsjaC87gCe78Wuwrzq5fjcHP54M50vpxrONxwTqLG/KwbAHJOKpu7tdux4kV1x4XZ4bYajoY
PkJd7DG80dOC5aDa1ibxRjs+Xl/gVb8FKRLq6ZSykC0Ht2krzkIepUFKGreRoFBXOgmvUef79vlx
Jv218j2rZxGHChkerRTiNJCaHUn+SFO8NcythVfTNA/3E6nsWLcgjFU5SdE7gzJuY8nJw9npAHHL
lvxxFAy76LuNEpY+eBxR5FO3aS14UdJ4naHcUZrSsM5OVgoul5bHNUE3FvP5QN6h5xv5dFSc2DxA
JY1A9eZdHKhoV6i6xlYh/ilHT8XIWY0194JcGXI6yA4CW8+WCPJugnhKagAK19Xb0szu2sYnqWeJ
Gzl9AodaO0Ro2OflH1acAKGDAXlM8E8BcM84dYteE7zwWhJEAL81A/iUdUTPJU+kjGOGzVfNkZq2
fd4h8dnt0e7mzlLsdGLG2aJrVgBhpLR0YAUBZPIyusVCQp9RReKthf94vfjFLdWuuAMQkn8t0C84
8+ZasMpObVFIzZbiMJbaPjcnv2nm56UX/evbkx5ijOeZ2JcQN0CpE+hE+ilnpsJmqZdZRlVYzrx0
IK45S4qXTeCiSLxJb7PNEJscRBE90X+a1BQZBCBAJhpM0ouMQ4LHK+ZvnDzofttNOkKiVbczq9gC
7+BcH+DqakGC5H+sMVGUZLSTIZXAIqij2+nvafgR8iIi3oCYVymwnGbbCzIJOmOZNiHIPlwhB9es
9l+kXdeO5LiS/aEVIG9eKSl9uS7X1S9Cm2oZylFe+vo9rLs7nckSkpi+M4PBDBrIEMlgkIw4cU4x
vfdWgq5O05Ql+VdtopOT9zqgBd4SnFBLmlZRcpT6NJDzJzeb3tmyBbLtkjfVyiGButgfM4IntrVZ
63GF2ilr9C/lCFqCOPKVTtlNixayWkk5tkeZZHrBqxvARALD0z8a74VFy3XozVqtBTBENv6crGXr
6Ukw0rzyKdpYrjvI6g5AhhtoJURfCDBc7gBwtugj6zDEVNsz3wBa1vBBa882Ub397ywJo1JMezba
EnUZtFBp8XMTE904ZeHcHUuJpVXvOBuT4JFoS+iqXkP9lDdrlWGbHtzSj+jzGP1NLDwzJFy2QdzW
mC7lhjJ1m1UHCFmEBZOgodawES7Ug/5ZIsHZRzZ4Cl2wRInZbyFfv6m+J8PWdk+a8S0vtqWDcpqd
kLid/baRTCX/7U/RygY5BxhOP8gdBfcwM8W2GIoQxvK+xA+TrMdE9vuCUzhG1HYD2glPcfrbUr9J
z5K13weXAahoHQhf6DZ3lbMAP7it481dgdOqBhVsYiyHSfdkfYpr+/XciHBV7qwir6w6+9hDwHtR
dABl5r3b/76+gdZiOVoCObgQCYhP5TBz7sbU1mh6arwbSt8bXaY8urZvkEAEORXq5bZlCuOYLbeF
xDEmC7kru5m3aqwQRAeiFQcFOjnXR7P2UsVt6I814VaUUKePXAoETpaMIwUtFAge5iRGG03eedC7
14ewUGn3VGXtw+JAGQf7erzt+9IC+WzRBmM5Prt0ySUBcdVj/nyWyEzgLk3lJCPHPqWx4o+mam5o
o8p0bFfXEgkrULcA0IWk0qVfNi2bu8FmAGwak49QKF/MtbML7Xn/WBB21tCXU9f1sADM8mMFAQVl
ikiqj8SGyKppklo3D92/VIjg2QdwxRmo+hsfFIaCUa1LNF6ax8llgxdmoMe2re/7XvW1jvcKJfHu
uhOtTOOFPSHSO24xMcZgD35EoKWDdqSbmf3FeXxhRQjzSZLjgaLBSu3dmNNN3v/O05velrxIV8eC
KIuWSlBMAi526RIgrzCoCvbRE5izdzm0dtFA9i8ZLP+zPuAlsxwdNHfoT72wcX3u1xKCHqi6/vkx
YfJ7AN9sauJcarM+25Rxum+VJL5vuyqcsxS0c7SsNpVT/aYDpafMZsCdGfHr3BjLvp16Wav2B7BE
OKvwPQ7X2XA41dvl4P7Hjq3ULHKcxrGXH0ubHdT4e02j1zSlGy+xiV0jAW+gdXMhGdS+kHEhbr6p
qL51KD3m5vimZvaP65O0ElLxLuc61cC7g4pSWFQj9roiNzBHihKkS2gd2fCEzFUiS8XJ7AjBNItY
DTZGXK6SujpA02unLgNhibXXKu3YZNX2+rBWTrzzYYkvdjW3C2vsgTiCzi9gdkMURNGBtZLHi8yK
sKCtA/27OcGCFkSN7r9S5yUyJAFk3YQJxUQ0xnG868WG+B8ts7poajBvOhiGxukwBrnx1Rge/ma6
/ljhq3d2C2GJk9Ahh5XUIRNUME8eDaVRauXgwprgTcn5sfCWFY20ppn1C9BnzHV7kk2W4890ksG7
uMN+2mRnVgSHBk7GLU1d4ZeQg+OOvgma2Gi5b9WMWBDE7WS8jeuO/WdUgmMbTpshH5CiKG91x8yu
n2n+rc7vVbsFilvGKXx1cODAE07lQmtAecohVJmhg+oPUt15TtSvfXVHQVotTUetRnwL7fO8QRKt
mcJcIlnkIDWEsY21j3OyfRuz5+uOZ/It8mm50GOHGzD0eYDWuPS8wXSnClxLyOJ2cRpmhcOC2E0q
f2ZUIfNQZk99qVrE7GkesozRDeTRv05GOxIPXN1Eq1to0NtYXLNjv8EyEhOIdhj+kg6Fj73j+dDh
/m7lbU86rXxJkpkGTpFF4AHVXNImRhyjvRNEWt6Szi9eX0f+oMXJ3TLGWlBV6DqtWe6Skg1NiKQI
2GUnezppCSgjTLV0Qi0eFVKajQ2qBsPYXJ+c9en/MzfC9Ccuo0udxdmpBpNRnQyBEkuebqvRBY1j
ADehE+8TdR6ijtsjLYtstvWgxSdj3uXqQCzZrWstrYnz5Y8dPtKz+GL3uZNVKuzYh8ILQT+lWH5k
4q58SH8qe6OSTNxqpDkzJwTNaslQiXDgVMk96SU8WrIpExwWNNWdHmn47QqIUfOuOSxv11ddZkBY
dXvoGruaMVdxFoEo57kZHT+GQEn28t/ZEQJXmRtG3THYifJD12xdIILbG1WXbHDJaDwhYvVVr2qF
gemKnvtb9z59miR9M6sh8c9aCzfG/3EUCBkwID1RhtVS0qrok90lP8Yu9GQTthrpzywJ10lgFwx9
KWBJyzdoI+1BYxQTtFuqsm7q9X3/z24RaZ712JhROoch6B45U0qG5Aabh1xf/tXRoJRhfbBbQR3m
ckua7dhj9fnyN188AKwUu8eudInzbssoK1bHw5/r+At5DvEO0ypxWZVTCeCHusX1lxhTQZgMR7Y6
HgcMtDznD1lzHhPOQkwONgMltVh2csfAQONf2TqkcBKC5j9mS65Lqz6H5Cey1uCWxgPj0pbHoF9X
VUgKtUWYpeE0bIDAqwo01oa1DOO0GsvObPENdjYupOPHTOlhC4qzQKYlkhNA9vNCONOXoYjMERDm
vkdWqKWmE/RxJAkCqw5wNgYhpEFxpGgcFWMop9vOereqQ50mkrv46vqDcAQaKnieAl5+OU8xSgx4
tSIxhIx7sqDlMNdIkyekUk9jLln/1fNMh+iRbQIYDA0gYVHiulf6BdeWk45iSTgPy60zMnUbt6UW
xHOf+mhOuzHd2QzmfqrJ5Gq1JHqvTSkv2aJhGHAfsN9eDhdKvJy0oMKULr+y+Gn6ix5R6FX9+X3h
dLDdpC5pA7g1i7ugpDZxyh/MkPjFWu8XFECwWgYS++hLFhbNYOBqSQxUBOvxmKuM+chWn7rufuoh
KaszqO2kIAwGggULSouHrHc3o9WRybp3Upkey9qM4qaI1qsP+TlVmFGon9nRlOBbNEjnBMgJMb/K
87uhlT2FVw1xkhVA9kFYLPJStZUX6S4I5E/Dor8vUemFRqr0QYp9F16P8XyRxMs1iMoNHdQxUGQQ
67pp1U1J7fRoOKvo81D3p3q+K9V9suh+236t0Mq4FJJtuBYaMYMg/oUOFyKkMIvW1NOpaSe8JGm8
KXYN5AmTzJ9jHarKMYlk9Adr14tzc4KbJkVX6Y2mIb+WOnvNK57yugDIQGOkUdP9X8zmn6GJiAxI
xIARYMDQ3OoF7fokGRtSeguZvhj6g5EsgSrrP1gD1IJ8BI8jVL9ATSP6ZNmxNFtStGeW08bS6LEC
W1L+xYVgn+tBwi8LkqOd3rF0lFwO1k4FB+2uFpiGLc4ScBldSk23B9tEYiNhafwb+XgIO4+V9hcx
7NyKcAVRM2/B6YbRWUO2qw08cbLN0tWb68u25iLnVoRrW5F7s9rnsOLo8ze9JbjEHUBL5qemDOay
trHRjQPiK9w/kOYTztIWzpGYKp7LEdIFOzBO/kCjsuqnyfQXNQDwW+HZhv5OXGxEXb+JucUQ8TeC
vbjg1FxoEuQtkwn9rHrBHysiEkCfIRZmmEjYKMa7iTc5aGEkfraaEgXyBMQlwLu44BC6dLSuRPOj
0aEyZbHQA9q/21TPqnLLYgLNOa9776f9/Avd8Nb8NYtLP1/8otrr7f11F1m7O7joiUSvKVpmgdK9
/ApjUfrOYTWagOk+HeNNUu1ZejvY88ZIZO25a+7IhTAgDGUAnyIuneI0TVc3QHQMUbEdWv+tyGM/
hXbi9SGtxeEzM+LaJZpb1I7KcRXPPSX2SNxf6luU3VFZk8/aGXNuSNjE02BYbOhxmtHfzRtM0Yl8
WZTQjgJZe8Ha9kKZGVHJVlEZ+GgkObsJu2CVx1UIsf6ueQSB3L+HvXjnvy7UUBpgDPLIwq8XwLgs
6gk6FrRBvcZ6a6Ld9bVZGwjI+yyk3XFZRdPvpbsVSgGWNd6hXU7NF5tZX5Kq21nK+19YQaUBLXOW
ZYJv89LKnOBXOxAAnYouA3UqMcdHZx4kbrZaY0HNF2gr0CSDylQ47/uRqu2UA1wzNSFD0cJgfWB5
TxScyUUJVZ155xVbO9mC5YSUxkFRnc31Ya7tJ8+1bfxjAIEgck5Qtcn0YcZkOk3Wo0nc29TAZgW0
KBsSK3Hyr9M/SLuiG/2jhx9dbcKsLr0SFbWHp0w3MX/oQPTIxh1PnFi15LrxeWCwhIMLTunqkNLi
XnTm7kvvOTFr0HaFB2AKhhnQzKhpE0LVAqmz7fVJ/OyRl7YEj1xarW/rDLaKFzsnC5ZRl1hYHw2u
17z9HBypQqAvXKUuWwvPMzoC7ZlpRrYrq6Ilg516xHWo+1/aE7bzAqJ0qx164EIUdLh4v43yN3aY
lPFkfeKQHAcZFZ6DjuD+XcPiajBnvM6V+juwq/dlm98qcS7jT1rB2HwIY+OzAc9EnY4fYWfeEJVu
4ZYxxqPlJdHjxHcKldh4m7A4wzW+I7aX7fIWrSXt977ed7UTXneRtQVE19o/HyCMVCn00V4WPAgz
71mzbqhyY4SjDKq3cuHFMPEqQv0XPcWQRLgcplq2ptLiUX3K07BraoISaDJmQcwKRBa0AJmJP1gl
MVloybC3a0t5Zlq880LFCVLTvJesRC9evgV4Q5MlW1beuyhr67i1cdJe6KMIuwCKeYVaTx0msVdC
q9m5bzX64FHpADFIkMw/pzlg1uCDt9vAivYUZGOQ8yj01+truYLqv/wOYXfYeT2ypsV30Jf31rcP
TWCdfkRvyaZ+8Q5soxzs++LReYoDiV0eHS8fpJd2hfc+Y7M2WyWcCOLfZViaPsd51FziVD+oXYie
s1KW51zJ1cAm8kEgveCksKpgU/WKaowgknCKyw5d+KbfQqd5oiHHwtnRoR8YMfpTskgewiv9CZd2
ub+d7Vi76SB+oWGOK6JU5G6wt0lg3rNnoDFx2+u+MJfYMUkoGV/nH5J55n70aZ5BJYl8mA2GFrHv
pU4pmDgURFtTsYja/PT6JEySaat706ZPqpusK+9zCAJpAwaef7PKWXYt5PHo0xdA0xKXe47tFalG
mnqIWJaoyB/N463aoP3La3/gjvXKWuWmHcw3yYhXPQvJWMAQIRIK7dPL2e6Xgi0eXUAPoFYBkO6H
VBkh1lC7X6xnN/Nb9bWZ9hY4XQlVJbO9FhnhWzbnQcA5ILLhNA5DUbvXUcK8gy+Xd0YZ5pIix+ps
npkQfMnBPSaKHA3RPwncgpKyAf+UTZS095kMLPj51Qe/PbMl3AUKezHi2TGR3O7dn51nEohSfLm+
WnwxPjkHJK8MIE6wXmKufi6bAckuOAdkQonRKSGKT9UAXjXtPVVuXKUnlexkWYvuBlbIhoQbyJHE
jK1hL7OaLDZuUxa2v/0NHE+a3kvi2+oynRnhf3625bOmqsGs7+DBXHhVmHl2HA6eSpaWi0g7XUIa
ViQSm6veh06RD14MJN2Ec7nJXJwfhZWdJv2lVBPi0hdn+lYBhHh9zdbGBoJmPLEgNMPZHC7HloI4
rtYbbLAJIwmAmxxOc2QNgbkMqa+P9BfYHjSJzdXYzQvT4EHjd49Pd+AoGebCw5k82kf2Os33NnR9
mjT2jdLzp/zgsofCkey1tQk1gQEEqT7cBN55OVBaZsNguNjOCeiYFD/KkIJW7iFoJzkgVif0zI7g
LAu1Jyu3YWeYmh9q9djSZOu9grxyMyuRR66vnrmy40CyC7QlTwfjAnI5KLbUFVW6lJ6cVw30CjLe
cO5k4oY+/3nBOYxa16dyLOiJLd/GOCI1GPBr5bFXDnqX+PP0fn00a5v53JywRDVuTwC/lmgnGy1S
jQ8uqNqkJJ9rQerciLA+rdclLG84MHDwwFN1H415oE0P1hR4bkhjQL6kQHqeVr02jcJeLpVumhoo
7p7ials2uyx+AakuGZBjVppXiChq1tdsMR+uT+aqv5+5hnBy1qC2nIoup0h8gI9L+4KOHKJpdwty
OdcNrd6IkLhxHBPSpniqC1nlvtVp1C1Qh0rVbWODd6zLSTx6EB/pk7tZSbepZYfTCFFxuh/UaKMV
S1g9WqAKW9TqqEa9ZAeuuREoISHwxBusUMu93BSTlneWYjX0NKs3jvmMJ6K0fWBtcj9SiiilQdFT
HDIEqsx0yi16Qk6CaMNvznQdtzbRNdnsrrkrSmlIgEHNBm8LYYereukpbLHpqQKFY7KPB+3YlfEx
533f5cFY6NPQSADBa0EF9QHkJpDABd218IoYHGNWW8Okp8aYSIY3qRSAtoLB5/S3/KoAEBrCsRBY
msaLxpShKOjGd+i29zPlhneJjsFYfFuOWo3uKgOlCbxI1bAdN739r8vjsI97w4c6AG/6u3QRlihT
XfBHIe3dcpPUynPpRf8+sXlpRNiBZgLdNPDj4VUYlRujoaRxJl/O/7rm7mdj+Thsz24nccu8zjXw
EMpbfR9PD8hN7uR+uGoFIEtOSI6OFvFuV9fe6HLEzylb0KhRagDgslL7rni9jN5p7dBBKgnNsiBJ
5o12l2tTez0Kny5uPrWS+2PubSEDC6090A4TRKFt38YqBAKSu+tRbHVHg2kdNJ5wR0sVrMaphRKV
yq8HzX5WnCND80eP5WJ/NTwu3gA6ShWMQfrl8AwsV1Py4QF0v8sMZwcOLSvD4yY1NkU1Q49Adt1a
Xbozi8J+VtE2m1QW7siMznuDbfsZki2W5Hq1umoOHhhoNofohsjSYTXMiLoB/kHtr+idaTdWtNfG
F1bj8GkkdZ3VAMUrSwYy1C7C4uUUdkkOZXDXQ0rHGbv7uNCVu6pgfXjdI1ZH5AI6j2cnnFFMCUNW
3gFKC3erHllGXv+AvO5t34JD57qd1eU5syM4hNo6NJ1dNNHr4ZtKJGfhqlujiYTTkOKYEmF0gxX3
FUtc5LV1dFnqi99NkB1X7qtCct0w1g4qcP1CKhzCD5wR53JRVOzaBTrtCOnt6L51CrWCOZo8H9iZ
5BDxZtVsiZE2iJdTxjLdB7FGQkyzt4/1oITIvduBmhfmjk3ac6JoEEEq9XxTe1m+12YDvfJRvQRt
k7WvaTdZG/BUqMRNkSGtlvzLUDQjcWiPVEyi13dDhu+Ip16DYEmd7qZ8TP3KBuROrew5BPqHboeq
SI4xfpkYGcBRUDySib3ziCHe+rh2FJ7doMjDvehyQkDyzNzKWuhpUujj3JmPSGXYDzk18oDVcfKW
KI0lWe3VcxUIZ8A08LiCdJFw5DSxXdupMeFeMpMGKqnE9L1X7cl5pe/qz+KX5gRZ4wNBd92D10f6
j1WxKJkWGlWNDFbroPLaw+S8xc27YsT70Xq+bmlt54Pk3UNLJYooIFS4nFNqod+7rTCnJgPgsFHp
UxMx2SSuXddRNv6gAgAxhHh/RI6r0XplpmiI0ndT90q95l4FPMmbtszbFeVI1JyRPn26PraVmhvO
tTO7wuKl+FVl8HDvSiqlJqNKnxctZXe1FanHYorLh7iMM7S9jHMwupayj3TtaxlrRjDNRb0HZCCR
rOvqO/3si0ReOxcoOKagPQwaSqQ+OT9ibaP/HL6rpK8Ct5VYWwtVqL9BdxM1YLzRheErbat1fQJj
cYaWvWafF2j+LSCkLuuuXzcExA+SAChFiDWrNDFn6iHqniC1o6L6oHUdcb7LtJ9XNwUwi6D7gPwV
5CAvXbWdW7B/NohDDvkBQjn/kG8l/rK6Gc4sCAfH3Df9UAKYheqeAQ2ah24HFpOdEf5KyBwogQv+
oP/SohDjc8uh2TAOIFF2fjYhkny52b8pZbfTkh2g00hdzu6NNVTEgD6Ak5OhlCn/rB3KHAn6/7PK
5+TsspvHvTVPfFZBXhGATnVPt+lTIvOQj7Typ9h9Zoaf2WdmZoUVUdbCzIQoSiwoL0L7apuS+BtS
/GTTntCwlQavyAOGKAMEbB/fDeHz+xLKoH5r40XSDQVpXGjQtiGMdzAGEJboEU5VtvgZWHMasInX
7GU2w6K18TKrJLtw7TaCKzCSZGCCx6tTuFshTZiaWpHlaEOGIoanpr/QYHlbUFmabNWOhXsCsN1o
jxdPx7kBjAAAE9hpH6b6YLp70Kted9cVE5xWGLNm83SAmGV02iXPWTVCHzO0XvNjImPcXdnhGm7w
FhRt0RSP0+jSSVDy6uu0mnKe9zCBGtixARqRvh79+yW5sCMsSWsOTml7Q34q6t/AWIMOQYpGXwmJ
gJOgJx4DQSewKJgbp5S6ij3npzp3oKF+w9tWW/VdirBeXRLb4+BmVLttsck9iT1FzXs7P43a1mpv
xiwEEOcvVv3MhBB3Yzd3pyaDCSBX2vIAE+DAv25irWrPMV6AxeicPkpsskCOt1PyHhicaGsdo022
wXFNOn/e/XqW5X/WbgUXtoQojzT6YCQtbGXZszMejBGs4ACJekZF1CQo7QDU1U0VjvkXI/8pS2EY
q45xNlIh4qdxXyqMj1RJiPfTzcl8jG+Hk/q8bJCi9fPjD23XBdOxC9NNH/SPmZ/vWFA991toHh/n
jblrQhQSUk7c+gimOWmkXrmsXUyPECBLu6mNgk/Pixao4USWvQ5rjm+Txo+C1+peBc3Li0eS8LoP
rHry2cQImx+iO0tW4352ysdo21jhqOpbd9lcN7IaYc6MCDt/6qFfbdcwYtVPuF4Xyhd1etX82ZM4
9AeaSjjvLmaRf8jZeTelbmVafDRa0BN22x+0jbu3fQPvh8pP/Gyv7ehtvVkC52gHzNduv7WHZp+A
kW9rBKBOD9TA3IDCze8fof2lb/IHDdq0yW4mNmbeIDRIN3JOTL624lfzUiNPPeN8FLOItRfNTOdA
VuiIN7t5Ca7P/hpqBVA+HLpIM1qgABa2XhKpvZMrEFOo0dBvkKXYRBSdx91Lm4cxI3VOHLu4KxzJ
ubW2587NCntOt5U2t1IMy8mcTTeh2YVO+kmz++/2kMgUS1cuGBgj1LR59p4Tul+uvA03jg0LY6S6
vc/aLbJsWhlv8p1nbVpHcmVd82e8TZHUww0DYhFCbDbTKLJq3pfaNo2fqeURue2wrR5SdQKP9b/P
SPF+hX+MCatX5FBuiAbAto1kvrWc9ibu32xnCNKGEVWjm9GUiYmtLpwH3Sp03cIjXSEmuDFyfnWJ
pqusBbRvrhlIl230K5WNqZEMvSG76w66bg8JWQtiFQD0C7vWy0BF5g1oV4q1/bd9luG+NtWy1zD3
NnGTIYWBYgrqtEgkCTFITadYb3lHUq29qHW9GZC20dNHnX1NzP3Y72M9ITlafx36zsxd0bxeH+Na
nD03L4xxLtN5yaMaGgqRDdhuhexVtDzGrPly3Q5/XX4eJirgPO2MbI+w6WpwH8VA1qL1y3gzVeto
ZN2uKR519zvT7vOsCIdORjOxPrQ/JoWtFwMtDAAIUFPol2gDUKy9mx0wfoXNJGNb23YoRfwzNsEv
Y6NQFq3AEs5Zs+1sL6jn4aFz68Q3bEYUaAxcn8u1uHxuT3CZJVUiNIVxvwSTUWp+6d1f1w3IZk5w
CnXsPS3iBuonq0/8uno0LUkQlvkDj5tnJyLL0KIxMPhd2UOeLAcdbI9TTr0H8Z5Bc+gq/TaA8bo+
rNV10tBigq2sQi1UWKcZ2U1FNwBCru8n3GJin447apCu/n7dzur0IUGIdDBeRp9YDCOm0mjhELas
dX7M0UD9SItupklG2bnqBwbeE5zEjfckX86hxXLLLTsOV5ue7X6nWI9/MQ7QS6imC80FyG5f/n6a
9BVSYsAbjaCaKiwgV4ArVQcZ7cBagRudUX/scF8584VInalij6htKBpMRZuCgmkSzfu/kYbbjo4O
2Awz/bxx39Bd1ZGyvbcoUN36dCqwmDG6Y6+Pey3u6wjGyCrrHHUtjNtQJjbTkVfIkCu09kjnL5S4
MiGgdSu4fULADDR8og6QAk1hxVowaiCD2/pHhyehOd6bVHL3XHVGUMv9vxkhWBSxPXagVULhCIyJ
EDimE/qBchlukU/JWXjH49/DKBDXP9ri8d+XS2g2ugZn7LRHsylI8jhmW7UzSWyCJiRlgVb0kq0s
jEq0J2ZOo8nMaGe12uNk71sHzMJRSRZV0tsiMyJcpwDsSKM5xaD00Qt706dAlETq83VnEx+7n4ai
X06drkDbYWxgRX1ov0PXa/sl+tXsfma3DHFDclIJPsdtoYcOySdgeiEPKHbgF6NngJxP1R6rprFO
XhRpX6LKUn8keNIHwJRYkkriuj3gKnh7uWeISVozM1zAgWBvcLazdZwqjSh6CaSWs5PMovBO/b+R
/bEkzOLoqVUz4hh+jKvQzvfMw7WwvMkCk721+R2ubuOoS3xQOML+YxKXNg4Wxv+IhXQTlbqpMmbt
sS6Xca82NepkTVluPIBtw65Xly9W1uQzKUxz2sWTaewlY+b+J2w6FFF06CWglxGdRNx/z+Im2hmy
jpfAH4uX7BdryfRk3Y5fC0gQdLflJBntyma4MCbEEWXIO7uCtcc2rY+F2oR5R/157kLJoGR2hLtH
4TlVbVSwMw52YCXxXc9ccBstBwZtuE7zaQ81LIghEDsv7+rR27uUHtSEbmmsB9o8bK9/z+oin82x
cBagzR68RqOFYcfLU2wetGq5SSnzZ804pjlQ8aUaKlkrmYXVfXNmVQinUPwrodUOq2Pebzo73kRR
GtBS33TDLDElmW8R3jIpVeY5I5yoAw/MaC5fnfZ2MR1ZIknMs/1nt/wZ0kcy4MxZBwi1AY6CIanF
78L5OjT5oddcsmhVmFY6YbmyS3BkqPayqRSToDPBt6lMk0uymh+x+OwjrLYaqniAcylI9aejdUAu
89bM7KPVDYHF+n2egxjfkM3xWozH5uE0biBSQ0WBL8KZ3ZhRU3FSBaHibepQECMDWfzDsC0fajQy
kOHtutOKmZX/m+w/9oTNyjJwkCKzikVN3F0NIds6NcKqGPypRquTieQRykkFmOQmMEO3XrqR2F91
KhBhOLzfDyBJIRp7HrU6NrjaY9kDNzBnN+OcAXI23C4oqgzeuLVm5LJm+9gugPihfJ9BmTbd2cpC
ekOCPFpd87NvEV6ezaR1E/gAtUcj34wqehpAfxY4c4hS74K8Kf2bIw+8b5hdoOaRILlcanDrshx9
8trjPL2Bc3tcNhoUm2RC9x8tT59i/5kZYVTo6W3L0an0xzKH1gEwY2BrrBtg5U01g5JRX6P108/G
1iNtm0V+YQHj1Xb1GBpu5QWtu9CD3k7RNumVKRz0+S11JnZ0oFlygJCTGS46oB8OrZYAvT/DbVzU
2f66kwivlw8fBaUhcmIq5Jc0sR49xh5u82asP9KI3XVN9Rj3rqxRfs0PUYcGQTQvvEAo+HIxUjfr
B/R/YJbsed6lRuzs3VZDS34E/cvrw1kNcHjG4JYD2UtUUIWTohpnE3nyWn90qPGNZvbGzrejfqsb
YFCE1kqqB7n6PWGpn9M2tCbkVMvKC69/hPDCxTMNOBpQo+B5i3+w/S7H60z1EqVO2z6hrxYvtdxH
SjCIjN+1HQex/uW6sU93fkgsoNMWNyC81S0ACy6NKakym5oytE8DrR8Vpj+kEzSt664ntbrslaWG
36ujKjmQxWZAPkYEFc4EwFOq6Im9NBuDLXopjKl9apd543bDts5PDX3ARlPaZdPNXxuU2dSnuAsH
bdiO7X6BrJfVBdcHL+pYfXwGyp/gF8HTSgOi8fIzaAt669n12qclfV7uSsMH/Ckftk5PIjSNh/M2
VkKnBLit4v1Ux9TeFFrYP9R1mFiHboYWK2GnRNumBkEdPKrAxh3001HLSa/ctY+y3IdYcv/P9+oG
+ATRhYI7oxCXEocZLWVR+1TvnR/FexoOPoP637KLgu6o3jehgfOo3TWbbjPu+hMkuB7HYxcsd+rt
vMskfqp9CspcnuPsa4TwpVQmVdwUs6dv+xA5ar8PY6L4uK/jYIzIz/c5yMjvOJA8E1b2hw6+XjCA
gIAKSq78z8/O4aJfWOyVavekpcFkV36vv3I5ba1CxETsvO4inyMCRCagcozUBmho4bSCi7B2HqOu
g6dmQ71zyuappG9eU29p0kEHKj5VVAsWDWIG9vi7U95793XMZeDUz1cP/hEmB48hY46/hV2aRZ0+
KLXdPlFod1R2A4Rq9hA/WFWQmbo/d0GlxIR5QxixkXf5aV8ls7ASJpALA0kJsAKgXnWFOY/SMlXd
Mu2ezOw1gljuWL1nsb43ipL0jkqc+q6myX56aZv9WN/Uebxrks5vjcCKv6YamER1U3IjEGF8fC8Y
GrLeJvIi6GxzhGNBGXWrZ4XRPRkt2M6MU9X4SrydcBudMlJ5VjD1v9Npa2f3TJ0IKEFCauiS5AKf
94sDHN+Afink/UHwh38J32CPZVNGOJ+e4oqheuEBKemOugxD8fkmyM1Y6Mri2kiG80kooUlmMAsP
/RNawNvYL2hI3ZfUuHXYJh+foipA32ff/5KsOQ8ml4PjIkwcyw76QgRHYc0HDwBRNUusR3fZoaw3
386Tb06gSLWO3kxwI0Ddcpp2i/Q183nPAfwA8gcXz3Hk1IALu9zhCviRdYfp7mOg7Db7H2mIjmWi
+b59lISSzweAYEnYWLludZbWwNK8rU/Nvgwm8l4SN1hQ1DV9aB74Gw0yc91uQKF2CNOtG9gQnNPC
NEgOxUY9xpvlXtZu+NGifDHzwlfxG9FZhKsso7csxIHH3p/9Kch+uYdyX0LbEXIPxDhqu3yTB5X/
DpgV8BsBOkJQW7Y3ylbfOFudzBB9pJt6m0saQj7Fe+GzhAfJkhtqy7vsHkcfBMG+E5akBrBLpsgl
duhDjuty+QXH08ASV1XZh53qBSruGHQZPMXk5+v3hkSkPUVEJRJv/2BF/zTnyPQjWQy8IzA+l3Pu
qcpYWKXlPi6bEXNu7Kzdskt97ZDdzkERoBTrc9XB4IB53V7faXw8gmkuyIA7CDA/YFYUTJc66/Qp
HbzHpHpy9RsGvcCseUvrmxwV0uumVpYQKV40eOo4O3na63KUozHYSZOhPTGdScV8AM5jNGTVuLcg
HxOoMslA/uXCyM7NiUoai5YscGWmPDoogLLsR9H+66nj1WvoaIB4zMBDTZg6i02G1gDu92R0NTGs
lrj1BswAPi4QvhbLmuY+LxRHVYPGlasxIVMubABTidsMCRBYA4w4MkDU9aa/mu1xlonmrhr6EMLD
Lodn8D8/CwC5OQ9V2Rnpk+4yQCrC4qlG/oztWCo5RT/7A+YMKHEQ06gewq1wgPXIfVqOkmZPzmNu
A4Zi5mEVdYQp/v+S9l3NjSNJt78IEfDmteBoRYKiTOsF0VK34F3B49d/B9q9sWSRl4jZjZ6YmO6e
UKJcVlbmyXPSgkS8aIPp5/EOvH30ovdBnYl9BICYlZslQ6avKOMkiM8NNM/b/ae8Gc1vjsSHzERL
pJtAv/IXbzVuiV+hvVSwYeHacC4wD4ZG9MWAjheO5npqdbnhm0FK47P6UpmTBcHOVe2Y7dvCKG8e
rYwZ5grrhSqmcZjF5wy4WAXo2NGuSGh+TkRcUztwZRI+tRYFQDYFgujXS2kG1tI9Is778fr4XY+V
OR0pAhatjvAR5Xuw4ggEg8yOtHDdEwRhZWuwjxM0gsGvTkpXJ3Cu6LI68CRfWPJ7u/lyypnrTI0z
IVB5TLlGRuEgaaYM6dZym9Dnx5N+E6RizmftFGTLNURjrDOo5VFV86SJzwoSg3oeQvJZ5kWiCV6/
hvrwY2M/b0N2ci+tMaOq2jYCuUodn+vfiZ2anWMQbCdTt0VTNDUHYAjSOqUtkMGarM8TgOeuCoh7
5BY7CE0CDtaQ+pdK2jVPqAuNS7c1vymJV5wVm5Cqtwarsbi1vrAWLFjxZ/9rM88fjw4+3HXMZ4dx
3NFElONz50hWt11PJFhppPUmiFSLAGqPJr9prHJdubETeKfW6R2VFGvekVLcvb8zK98MA3mOLO64
pI98d/1wO8E7aDKAtszRHPoGt0U0f1prAAq0atrJaiphpSLOiCWS8afHS3jveKB3ReVBfIteLJmx
J+qJkXFdlaATT13nU2oW/lrltB23lOi7DeCxMy8tMd6AthUedQMs8SORnKByqtbxtW1aubLFIbfw
zhfr/21szNEPqVFKXF5ibC0UdcJjOzx10UCaBfwYW/bHdkIvynz5goYZVUlWQzfKklwAvUJ8FjWL
ttssPQcIRqc1elSIBBh+KyMenbYdt+rd5FkAF8jfesmn364jvgGaKjPjDuIoFuLIT32oCFyUnNVx
RbWDH239ai8Kn49n9O5QIULz06gCtIbBxE6DOODlzSfJeXCMg/SrsrPv8hhb4jqxNRdAKBtyJAWp
FlLRC2ZvEhA9WtgCaCIk52bXurJXeLXVOoY9bVqHd8qNZsHzHMSFwd66bASIOIVzng75XRbrnqZB
nybikJxDzvH38lOdrEYfKQZhAaXBqiPP+weRB06fqoI09qZlmo/w7i0DPj1Pu9p710hFEOhDDMUB
tzA5ucfd7s39e/z713/vD8mBK0m3xH19Z6jILUMEAPlrEDb99GxexFoZZOxBoFXlZ/8jd7jfgg1F
bWth69yGWajvohEX8B4J9ARs2D2WQuV3dMjP40Z+bT/CQ/ABfIWrrLjT+Kex+2f/DY51n/CkKK14
6YzO3uX6poL1mZ8JDWMgNGYT6LSXmqwKpfxcWsMOVYFt4AIgDWUX3PTpfglw+ZO7fWSOcavCCDml
RFFhbp2tMm+AmrXJr40nulXXUMNcSVb1ojzVDmQq3MaNnvMX4+zb/Kp902KiP3G/0pfFBViaAsYB
80YUc6UxfxMA8KWjmpUbOgCkW6JVOP7Tksjp3fW+mHHG+5ZlF9Go0PIzxzVk0j0p3SvjQW5Ng75I
vQny6scb7DbavF5h5lIvuU4bwIOan3n/SexSS6q2kfwPKZHno4oOb3T9KyguIhvKrGukBqOkUT48
1+DsEd7KpTTXnUGANAFhGyRN8QiWmEF0uQE6SVEIz4r2Z2iOXO5G/hLk6M5hR9SPaib4GRAnspSt
g5IZg6wW8fkgWbJ9Ekm98KC6TUvibXFpgbklkJbMOb+EBSE4oe+J6PFRSPf86BbKH110irMcbOWd
8tuASBNquI/3wZ3UyaX1m8sCFalMFEdYlz+Cyuxfk7+KM23Tz94K9kRajbEtr6NyXb5IRF2Ss75z
DWNWRdBxYZMAQsZkyuU8l1qJVnjyZKTHY2dFPXUJojYfnEvfghADuXgYAUWmAvER5hzXUx/VahEU
52DkSKI86ciILkwhe3ZZE8zZzVtfa4IMJvJd/819YTiv1av4O9uEzxHeSsom8cn0nT5lx/7ML+Qj
bxL9/zKOfj/MJMbIZhg62tNCH2MYP0vb8i00w2d1l9rcEYchJEs3A3viWGvzabm4+pJiqMphtgZ6
AGtodmmItEb3+nhC2ah+NoLYV4AGFvJNNxBJMEhNVSvzBVyvrjrVS5KZw4QWqSUS65uXPWto3p8X
o6n6JsvKairOEvFHM9gWL+lW2JRP+mrpils0xUycOvGlLoKY6cxt/X25Tg+BG+zCU0yWyA/vrdDl
5M2TezkmI4HbVWFIU/Bi9/9U6D9J3McLdHfTobQjowqMAAiiLtdGBJWTEl8QinO/kUGVSbrP8s14
AaXui3ZUYpItFE1uXkNYKCQ7IXiHRCQSdzKzUBQ3TTmHJGfpIKakP9WefkCkuZW+o8OSU7qz+65s
MSvVgN4+CLm0OifbaNMQf1U57dsSweL8QxivdGWEWaVQ1Qfw/MNIuE6P0oo/iLulLXd3HEAHQgoT
b0kUva7XKAIAXUzKqjpPX/1v6Sn8lCgR3/zfj7fCT1MmMxJc8SjqQg8PPcFsQVxUkhQw9aI6p++h
OWxPruMMW4JI8cknb6a3ikm7emzyztzBoi7w8HZzPZe59cFwmLQBX1fn7BRURDw0LrbdAnH5nVM0
q2DgJYPNNvfBXU9ekHNJVXAcPfPCPk4NwgOYHgQLF8c9IyjPAT0N9AYPfchrI6AsyYSuDOtzJKxj
oMNAaagDSPB4tm7vPzyX5uw9ioF4MbFofiU1aFVWObAhWomCYwotj6JNU/t/s8IMhW859MyDjxr1
xmdOLEgxjAvjuAGAYJowEAM+AKUPPIiYi1wp9CiufZhohc0k/+Y5w1FFU1WRjjqWIxmdxuwK0wg2
nAQOrXWeL2yJuxMpQ4UAew/PIrbmIiRqokhBVp+HDoLmkN7MzJaOwtIw75sBph7QYtRSWZyLErb+
OAaA11B03iqg9DaLycw7E1osgEiK73zy0U0f6JqBwqWwxHTDBmTzHANlMzt2tGADSHi9IycuA7TP
Bz6jHOlK4d98NbZH8RWK0AvDvN3614aYkEkAhA3wd60+g3XPzNDH15Xo7nAfb8qbqig7nPkrLu5C
ThEKNSwAglAI6EKcej98Bn9zUHiv8xVQSqgJRlbprrSeDA61PJFsQtISxZqz7wES7c8tfvv4m+4t
L7SlQMUyU/vfFKrDqVCyDEx851qLwpNg8IY1TWG94CJvSiY/IweiH5cI2AYN1itr0ziFus41KCbo
G2GbnSyHN3NH2GrIPAGDmq7ULWq+omUa64XL+gcAdn0jYG0vbDO+s606HnBY2AaHx9sexWiztOha
3XSH2kFG2CnWvwsns155cKmk9vOfxxP808zwyLx4vehpV0pCGwTtGRBMR3fLg4IUEe+Waz8lyLE7
ijusNLN3UMQ4ibvhKd8sVb1vMALs7LPHqM+GnpcwA4FuFs2n9jbUG197b0JHe4tlUwjxyKudpCK1
4Obc5GYNVM0sPv8zSqBmLXYgE1W1AqJgnFXUMXgITJWzMgN/Op3awC2Gvwq0SXqQ4Rcrg3ceT+Cd
UBWpAUC2cSmBwRh1z+sJVPpYDaMW2JGgNKNyVwe2ym25Vf2W743d0mV+7zzg5gMdFNJds++5Nla2
Ak8rjm/PfPu7kxMi9JH1eDz3fBrCEhQugLtBax4TO0ZxJGtDnLRn9ISmm6Ep8jWYAqnJt4ZBAIGv
FuzdCVYB/QL+Bugv9NoILOSuHhO0t6dZi+eLQvbxs7JfPQPS9v14WD+1BnafX5phN5mWajkXw8zo
or12ozwrX8LWcfaCpR7pyt+5ygdxCTl15LQ27Pi3za09jyfhh9cC7/FcmiP5Xhi6NJ+tR980r/aF
w+VpPSlGi29SR5Lo21gDtOzEh46BKgaqicgketkLqlrleVKc9h3yBaA3AiJbs6rVCJa52m5epHgr
fDfCuhY/DUtUCN35oxUu5b9uKp3zGb2cPuZuoFnd5E2dtmcx2dbdXipN0Cp8B05uGpbZk36L30FO
g8R2bFPXFE+WlwoLR+0HzfBovpi9KQ4dz4l+0Z77zB0TF8D0gv8EXiugprHiDK9WNkbmZf2hKici
9du0XEf8Z6mmZqoR1EuyzJS490k3k71GLUO1RuPUAe+e2DIezPKmF52sB+Prd7mmPRgIiMC5NDkU
iT3oJlTrhfYpLJ8G/xjXoISuoToIgo+epFCa+ZtkbrvTS3tSHWkdfcVBtNUDYJpJMCxS8dxmUEQN
tML4B0W1uch+vW9qo+5AN9/W5/ePwydAMxxp1tCzPHLkEyrFKD3P5Wdk9zlQkQSgqJp/FSb+G3/I
AVT09LSxNzzZ/E5XL5INTkRc7c8QcQDoakTK+l+/+lVu4gw8Pob3TjukSdDxKyMsBSsh4y1bSrNs
0EaEhdo65fmvSG338lv8W+NWquHktDnr7Wsc06Wtc3vSUBYQ545mcGjgPXQ9Y1IRpT6yds25V7qJ
1FP1IcfGOx8HeyOa+IVzfe9KAAkpWOVROkI6ly0BSzGN8ladcbtSus3Gc63UVsnLlobMtPoeS4es
I3W1lJu8F0lcmWWORyVVPBVnuLBxANdMeZQrkj4nm+BFtXrg1iRbMEXCrXlLQJqNW9fgpKlW4T8t
hsBToJwzJ5hnfM2NPEivRaXMgfvyLPKbiBi6I8aB1byMzyC5GyQAFGw8EA9yuRC9zr6S8Q2opokQ
vwF+CGKvzApnY5zJlEccwyn7QgxILS5hhm5Qkz8juzDBzC8XVshJDX5zrgS3xFKCpaQTQ7cLnITb
lGZRIvztPzs36F8fn5o7WQPM6YVlJjmhlrFoZCEGh0eMQ9ego8ZJ/tuRry/gG7CcgklxSQWWgV9L
OIyb+ig7bCbmEOUgn9owBDh2L2869HHCpwSbED4FeHjxHb1ZoKR0xiU+zxvAIGuXeST3mk8DncN0
1zYFVCM0VVMAZDDZKUDBSxkeJD4pnNxLLAPAF3GhcHpTZ2DMs28CI/ODrgCdMFKQ5Y570p6M0/Cm
PWn7wW0/jWO4X0rb/X9WGSlcwK3RKMKikGkgdmow4OT4A8lek1P5HDrTyjCLrxCDD0kGzYhf0vm5
tvmAZJb/pNuP99mdROW8z/7zBcxS8xIQBZmMpS4lW0tN34XgWLZKwPwZE18k/oGvbL7/s2D13nWG
JhXUTuduO7CyXTtnneP9XKoRBglfw1pFPyuU7z94W5acKFijvZs/CuNOx+PyWU7PbQ1ErGg2ycJ6
z/7h1n/85yOYWKyvlZQPVUy+nra9HQrw1X0kFWanlm+Px3vXU83qzHgr6OCoZiwZwWCIRamgvWL6
KxZ7njbmYwPzKt0M5cIA4woNqWxB2sQ352HHvSsrBQ+h7fSiLkzY3VvuR2X63+Ng3KEw0VyTeqE5
J9/SF/ee/DVe9J38XB3yYmFA9/flxYgY/zeNeTlFEkxNLRE/ICGY7dPQrAAX3vK7YW+A9+7X4zkU
5h/JTiKYhlAGg3o4MrWM99F4kNWAf7M5l6D4/QXc0q9soyhg3BxeIbhTb7Vz9hbkUMlbyHjcvWUu
DLNScXLNcwgrDHSC4BFOd6prvBtbCArhSfCdOdFxSTH8ntuZU1i4NBEXYVMy6xjn6ELNRbz4mmqP
R3WoUleJX6j8Qqtp1Qx2gcoSZDRSgFZHMvArWTZpLhFo9rbFhma+mSf5qsidYoma6N5UXH0Zs+xt
TyXBH/HokOOVWG0VdJ90x1D8lSdQBnryOaf61eynTRp/Pl78G4ckoG8OIOSZpgOxKtuITPWwb1qE
Ux760QwA/VUTl+CpHY+VT22h99HRv4Qbv83XAlM5Ew5jBXQwd7FcHVFQyyicl7UXcodg9HyDswb5
kDdA7NDN+BaCB0/dFa0jgfjZsOLR5du/j0d9mwXDJwAWgM63mT0MYK9rP1yUehhGRlN7rYa2Y8KB
S5L/SMXGDgveERTOVDW8tZ6icZ1Way20quwoct/TOKJ1qzoYUJX5E3Bg3TVbbmFBbjza/GXoQJop
YHAJsVXpSWlair7R2pPq0OrkXcV9N/W5H98b1VhJuC4fz8TNXTCbU0G6jQgeYcDPibl4lzdFxoEd
pK89NUgghbA1wAij1ku4s/lau/IwjBWRmW5Fz9JRHWqvz761piNNAwb4rrJqHhkk/pQkTiyucj8z
q3aVTy9QAVhwq/cX/GKc8xdejJNvQ0UJ0P7stZUZh7mrcY0dVzkkqcZ1PRWWEJlyUpIJJcrk16+h
2snJR9O8gFLG9kPLLzayVhMjPqL3TAjy1X+xCEjGYkPyYM5l469CzPlIjScoYACC0Aarwa/NtFv/
cyNIdqHpC2B5CD8zL+lW1yPaaH7tdTr3WdcRXSXalLqoqS9RO9xmObHcEBTBc30+XIBQX092LbUh
iNWExuv45kONfDsY9lMElLLsikFtgk1i7jySVnlm1dKpa0/SsFHaVXSstrGP7qms2U3pcyg6oEAK
PyIztnv0w2b+oavWRecWGunB+1GZVbWE2Li7T+bQbAaAQluBpVApBiguT4bWeAknbMH5ZHN9R8Zw
PEVobpEL2cz0I1d/zwKqYY3QVPvEO5zU0bGPgCyGSFCSOuJ7i/dJU1qpzFvQOV7Yy7chAqbXgLag
hiYfVGJ+ElgXe1kex7jKlL7xqt6CeEmCG2mHLnLf7iipnrU/gHCO1uPNc+eauDLJ+MtGiANFpTAJ
3dhs3wJvxA0nafQ6PFTy3/1iv+C8GVmHMaOBUZ9GqVVma10RHCQyTkHrtd9Ng+Z4lRinzD+Nx36g
BHHqKlIWGtLuOEKwJ0BMBe0kcxsm8x4YJKBUc6UfPGRzJisre/SLBGICxUttSb52jjKYwc3eHTl0
tB6jy4CJivnCoKEwToMHzJVVihC0MgKzqFZtsMCpd3dMF4bmv7/YKEInBrRs+MHrGldLS9LEm3Zc
Yj26ifERQFyOhomp9LrGHVtjNH3yFsSfpf/6eOvd5tEYA8zeG31BjeIABhSBCNqqa81wdNAWgbIn
uHGnp+61W4j3bxcIPAazB+NFVMYxuOt5k8U2TTQ/HLyiiAo3VMpk2/T8aOnTWACZLi7x/N/e+Shv
oIEGCTv0/kJd99re5CsxIBl08IJIWzWHVA6I79d2NrbWlGDDB/FSF/jtogHAAGyGCLNI37E92J0M
mioU4wYv1Q2kTSO0fCe5tmTl9mUBJoSfhwVk1+G02ItgTMEWqUcKJrKrtDVNM90BjkE0e75MrJZm
5WrguGSVUrwt6jH/7vR2tKNB60gAAQ4bLE4BQYtJ5wCiF9h6MqSuFNClJPM8vdfnEV8JuVFpzuTp
aM6/nv6oUyKjAmmtZ5Q9MYzI5IE6FHrd0nsnNpZYAO5N/aU1ZrFrw6gVcUTc21WFFdTKSq7zBeDo
vQGJIlpP0dg+qwow+xcKo3Lby8noSQB7+S+Rgm20V6VXXjg9PpvibWAH74yDIqObH7ELq5qapH6k
yFk7emFZOGH6wVMHCu4kbszhQI9agPYG/S3UewsqQzi2H1F8ygI3NrZgOijRe9x9Kb/ySCP6zMkx
LITSt+4PPBw/1XQFmXCUEa7XtYdKuDFW/ehVSbCLFEBBjGokVZgvsbbfW1Kg4XU8LJGSxRG+NqQW
rSb2XDN6k948BTJdiVn48nim75pA/ySmGfUEGLo2oXGgQ5V7jCUUQjxZcgHcwxW/KLY9B+LsUZix
sLiU5kZYFho2FqpQUVUZvcKHlIgPv+AGmtBYVCkaM2z18U2J6m6VcyE1s3GsbYivZpuG0trMmli0
Hg/63gLifQYNe7zYcTCZZ0Oa9kVJY2H0lFo7KNg4aZsdQG/kPjZzx93PgryCCjYuVLZZSFeaatgb
Kj96UR+ecrBiJFNuU/p7XGIbu3cuVagp4XKZi+hsnD8ptSpWUjJ5dRf/pYlh5fgXQZ3IEifjXDX1
UnnmNmzDm/7CIHMCmkYMJL0PYLBt3F6ITaH8kvNzygO4TUT9S+rsx1N5JzaFRVSfwKkC1D2c/vU+
nUDwmGUAKnlZvBFayRKFja+mYDRrSIBndSD/GVvZGafgoPHxus6DhafUvXOCZkRQKs6ZI8TJ1/b7
WKgkcFlOHjCUk0mloHRB8bskRnCbsMfFpgFvBsdnaHhRMcdxpCGXVZGG5IWWrITS6kaLRkRsLD9T
SfwsaS6alsHC5Zac4ZZtZUmTuAWzT43SbJR89OoqzqoNbaTnhfm/DZzxYejLAZUn+NBxkq/Hn4l1
Q3MFHzZwBxUwFlEyQ84Wq4PwIpVOpHz0Sznee4cUEwFAEaDZ6Hxi3pWijFJ5IksTTk9gc77kAFOx
ztOlF8i9Qzp35IJEUwJ/Plv0EqHLOqT8NHnD0KVoLo/BXqFXlKghCJT68M/jebwTkSH4BpcTMlTY
yKy4XhOWiTE0Ae8JRcO7RZS86CmnmHwgNbssjzM3o4Jmd/Kw1Lhy58TCMBhEIZmMbCwbiwDurMtj
HcLws7ih594Ve3PKN8230P56PMQ763ZliYlDMj6ThDLGEI0sX1cKKD9ALRmO2vGxmXsDQrFjJkKb
+ylZhyBn6WQ0eTF6+j41cUaq11OhmFJoFjx5bOneml1aYm6LMQfxjV/AEk0cQ/0LGKFJeS9B/zav
n+vOeWzt3riAGsKmB/D8llktCEu+jw06ehqf2loYAIglWJJujToUrflTXqJA6p8f27w3QjxKZigm
KHFuuqYgGw9K3kzECNGRIHsjWrrBHJeDoNLp4gWw3pItJmGWBrrupwbuXt7knwrg+EFTIW6LBSv3
HClaBYClFnlQKYAj6NpfyU2hZXolj95oAIDYFoeizy1liB0/VtdJuos5mwKB0h+VqHfzqXnlkHHw
/xjqE6+A6t6k3qj/aaevxxN9x9lcfdX89xcP54ETeo6LEAYNATqe9W4txiDGAT9YAuLgx6buzvPF
BDDH0NdxCKHlOXqBKKekzlH1EQMIR+Ilgp0b91jiJUXcO2EISq4Qr0d7PJwMG++MeZDE6RTBYze8
5wdu6fO2Ea679BO64Y9Hd8/JzESLELPAzYDe2OuJ9IUp6ahUTB7Ade2q9/XR4WQ8BWNpqtaPTd0p
KwA+izHNyquz+2R2bDGq8JtTOXlJ+kzF1yz5m2pfzUGPrWh6auhryr3l5bbJLGAqwWQXu4/t3xsq
Ag8gFdEfC1wGcw/yOlf3YTpiVuUhcbO8/oJaamBPNdQLHlu653p+tMNwRei4D5ndKYK6zxgF3Lj9
YGYn6bkYD9J2EiMQHDhBuLRB745rVir7tzVmg9JhKgOuUCdPqVB77AAS1iO7aoOFN+st7G7ORuBi
R0sFXpTo4LjeKs2IAD2QucmTOwvq7jzS7aVnGL9yWpKsBtCrtGNl1XHU7OM/tLZ8ZEeSoy+RONlU
9boSYwLu/7Q0xelJGc5RqZOk1/ZqvvAouXdgkX0FIg2tq+gAYdbZHyp50BV/8oDY5olEpWML6nmz
S6hgGmHUWTXIsM1Cb/6LLBF6DJCxQV4Uqils2rca67LWwJ3nae9QO5DF2tIDQMTXWTVY2dvjLXZn
0RFloeSNWBJYdLZ3MEGn04jHH++FIBK0hTATSNkUkU3btFw9NvWTjWDenChzQZ0bjyIk3dR5wi+c
bRwbfa9qveDpWnBWUz6zCh+RczoIojmNFGKC4Bq3BsqhkX9SwVCpTILTUj5bBXBkJxoNOUSwI0qm
Vk22OqJfR+u63pGiKCA0Ndp9LMq5pacChYBDods5bSElNam+8C51Q2sj2yzZwEJkx3Tkw9MQBjoU
Z7vCStHvteCl7tws4LaYH7RIOaHwxuzysm2qOGxzySvaXdbQfTYe9RolA11f2Kb33OGlJdYfZWFU
VFOXSl6mOcAvAEA6IRKidpgXKyF60lIwg0EpLglJIQdO/DH62zYfiTZwvx4vsIz1Y9Z3ZqHFm5CH
sjfqQdfr26L2Rw0DH8ILuVXLSLAvAeJucVs4Fpcm5u18sYUaLpsGI08kL1G2avGkUTQYIJboW9HV
ht1QP2lAAiKpmo67Rh1NEexEsS0B9ROf/pux4jmEGx2XHttTJSR1UjdqJXkKz+0krjOhNb70xJuf
0Lfz+R8bzBaKacsLTVNK3mjmkpWqbmYWqam5dJNQu/Kt9P1/GhO7kcQO7VVphjFFSL0rQGYBgv3Y
wi2+BtggtKTgSICuB61ozJCkgZaTnnOyVw/rQf2u5beGyOPfFtIvX5Voc85je7feDebQMobyy+x1
eOYCrRtxoiEI+jzsTCfKD0O24tN6wcjttoeiKw91KxUuEoVXJvSBvF2tJmDx9PoQretj3oCVG1Wl
hWM+z8z1ZgD1AJznXEvCv1Qm38LVmRYUnKp4jaNWoJGfdpzJRR5V3l+EeAkfeWfe0FaJHhB0YCPb
qTGhQJp0QZ1EgeKpVbarAB3jrFzq/jGqFmp1GpJHsxA2bjl2v9FB43tJqzEkv6QORKopdDMasMBC
FmiXD2Fkq/KkO1XSC6u+1ED11mrhkyY1hVuJQbHqlSReWMt5YOwso+sOCSVc+rgSmSuKTjGYibpS
8Wpb1945nlTyVw+4Gec+3pjzxru2g/467AwVOTRQ6d2wSDWTCkryWvCm0FJ4iRRf6uAo41KLw+06
ykCI48016w+gt4YZTjjTH42ZKuAFWaUu6NQgIUklw0Y+ja4ej+jOA2+2NZ9rCXVAQG0w5AvXbOAK
5ZVaETxheotq400aYltEaT3hrb62Oy0yW60maFls9AmwKzdSxVUik6JYRxwAWmcqWwnwN92fx991
w26BwhfaeLGR55lGGM34gEoF7XuE2pXXg0SrARNo2x/L6r2ups+uEcwKOcu0A1ltwJtSfIiLCIW/
A63eCr4/V0CKqLn4R5r0hYfn7XEGHkrGRMEbItPPOg2h63sKokPRE7iNlhWkHwvIW5k6DZ1ieh04
Uo4L3v1OnDCbhLV5083X6PUCDX2QCzH+xstOY5cBrO9bcZHGJOATk2sQN/CxTrqnyiBqIh3C3uaV
2PQ7bR3QduGY/SSDrvc/aI3ADzw3fYGbmN3/elUkXT+GstdT37BFLcmcyheGVTdWtVfIJU/KgvOB
FpM74uuFuuKA2EYfat99L2yP2TvffAmOuzDrtQG4yjwmE1pnasBFsqcJA1FCW+N+NejArvWYCGAQ
Tp8ak99WECLW7MeWb3cApuDCMBMt8U2iSbWMKUiMEpySY4GOlwwvWTMzNlxyrMOFd9edjD14mVH1
EJVZsptnU9m+zgkAQVHVC3dFeG7HHgTgLufFSEFyPcmbnCg9qQ3J4csFyMUd3wDTcHcQfJg7mlk0
dCJlPhd0repJWkSiTCKG/NH7ALHAOfAhVIxT0Ew6tLSlmgRfcBMFtUsopfrlapT3UbwOgtQ29GHh
u269/fxZcPZgToHgG4vPEPWoyWO5Vz1OEVdSvS4DUGJPgpUXiuP/cxCsoEgC5CjQii9jq7G8tl0o
yL2kjJrXogW22lHwpM7ZxHh04vh5BP73QPt9Ia/DeNxqwlIweXvjKBJgNjwyJ1j/m/Rs2+cokRid
5jWS3YPmUvWfOyjQtc9p9yetTtrrALrsfIjdae4DewNyaxwW2ufn24Y5alefwARKPPqw6RD1mqeW
psA5YvIK7CmSp3u92cbgCH98vm7vvusBMwdb0oUp57hJ8/D8Vc2+hGSTVo7AkujF0oP9FtSLpUWB
CHEgokwkbpngrM+bKWwyWfOGEE2V5WuI0pu6FSZgueWiWSM7EQN4oVmpv0/a4+Nx3l3YC9vMrELb
JwY7raR5huZG5bHwTwFU4Becx88JZdYOyA4JxwSkiejsnmf74nYHhEHJ61SKTzLHY4dUqS9HVqD5
HXgQ8jquLCMWUEhuKgmYjqgBX+++qoXhLSqDsiIxOqH91cDX0e8KgjVvnGFAVQZFlvwpzgawOXTF
CK0iA/9zYOV8ir6MLgpzf9UkMa+b5ZROOsQygOW1uqDX/qI1OSpNsPUWmRkNAn3RlT57l8OR+11M
czYAp2DS3FjKcLsr/aSpGxCGcK0jyyXShEIETKDJ5fL8QyE4b/ZJk/5uphraRGD8AFmp5EMmKaUA
IqlhMrz1fOv3Vh6pHdo0JSEz81hCt07RVFpuJmpWvMfa0OJFphTcMQOdFzjCUCBVzBE6gvpxoIjd
/4KiXMIm6AdkMIAAHz9p1tc5GTJfyZ8m+Lq3tm5TkMijbWOXCGlamSX1MwvMYz3oBVs9HUCR1XC7
iZcCiEchw1ZbKuYmsXpl6j9VNawzs846FF9aUSwMl5sUOfidGSU8Dt8qReVEhQx+zTErOullrOV0
N/pAqC3k+pmTB/QPqoO42P+f8CTzetAGeczDAvqWUopyacSpXhvlHdHbhbubuUH/ZWfmPtchfAOQ
P2MHnDP+NEEsdldkvrGNR0M3pWxQrCrJIjCc9NSlRq2vC7GyOIH+Q1axf1uHygHeMHNFlDnzyZgl
flBp8a7bGZ+o9j4+1Yyv/PnpkIjAExnR2pwwuz5vcSgmvpRN8S5NR5tqzTpSGrNHcSsrz2LtFuo/
QxDe2GO8pTEEeqVxsKdhj8pcgs6/giy2CTEX7o0VJuYpylrIOUFAs7o6YIWM/VQbB7VpNp1RruJk
wTPOP+3CZ/3LGl4iMrLnoC1mS+QzJ9IIeY14R+WJN4ssGExpECbr8UqxOY1/mQFbCl6MgPUBVnq9
VGVRZA3afuNdpRSOzK84QAdFk+q9OyEnPab/R9qV7caNA9svEqB9edXSm9Ve4jiLXwRnYmuh9l36
+nvouZOoGd4m4jsDZAYI0CWSxSJZdeqc3EcXut9louQGE/j/sEv/fhOS6zrRJM3EkpnFrTPu+6Lb
OfX9UIsGyJ3GzfiYbWbkRFGrhooBz+7yOAnejbxggcaDX7NHN8JmFJKDw3Oks6d2yFNKL3IsA/8n
4tThWgEAkqpGQQ5HZrbTVBtZMxsSNqtT7ye1c81CxzXn7+6T/67Ixgq7iRwjQY9VjG5O5YsZ1V6v
IkznclAtr532dN3tuFvJsVGvQfIEGFYaHLfzJncIs2AWDpGENlzNAMGgRlLZV9s420OTHOTxNREp
J/CmEQSYNOCCOgEv10ujcRkpcLOUhIr+2kMfHLlzdFM8XB8Z1wi4/5C2Q9vzH72EEYZb1HZJwllX
bkdDvo1743YGrcF1M7wJhFYfZOgAnMZDlFmssSjGRSUNCa1lR9oXSw/L2Ad5pE9EPV/8Af22xES9
aURDiKRCUhp+dwRVHl6T14fCNQAoH9UVwg2fPYriSZuHuoeBRi4Ce97LC7puYoFz88INylG/jDBb
yMxB0SIPFQlrdMqQoIpPVrlfRUlB7lBwpCL7SB+rMrMqGgDLK5EnLH4byA1uh6WX4DS/Pl+8oeCS
Thuv8PoDmvXSjclaRWCYNkjYJoGOVsvIc/AMV4PrVthX73s42JphtqiMC1ZnaWkeyi0azJFkmrx2
Vb4rS4Wa5xqZEcTOi9xHhioJ5mhAj1lvoeVelwZX7qHGWC21p1lLuccbVQr61gTxRjrH/qito2fM
I7TmFm39fP2reQuw+Wj2ldoqdQ2kJuZmGkOl2WtroJiCc5l3t6GQdAO+iufwHwXgMcvise1RxDVv
huGp0dM7tRtdPE4hl/k6aa1gIbhDAk7RwdMFOUq246OR46oalCkLC6fP/LE35ButBfGM02bG/vrs
8c5KKjP3nylmydtWz+YsG7KwC6xAxH/HHwdgcUDQ2GD0Yg78NZ8GpaXzlqNXHvUAL6lXz5kE4Ze7
OVCi+c8Kc9y32hKvuQ4rnYpaKqlPxpJ7zvACcpbH65PFHQ/cAJ0XOFRwjl1uww5g/XoBrUbYpy+G
9bDGD1P+kcEAvEVrM2hQYGEpZj40S97jCoju32XSXWtFe7PzILw+854iVFXwPztM2NKdjkjqirtY
MWiBUaPHUELXmrR4HVh2IMTmOQqoMRPBBHKvnkCJA9NsASfyR4PRghINpAZxeVqM2kvyO+SU96Ds
mscJ+hepl0T/qLHl2R06X68vHdfP8S4BfhGgASRwL5eurtRs1iZcBPIs85rozalE3RNc59hYoH+/
ud8gi6W3SYfH3Rw9TfMJyWF3Gr5cHwU3ENECLpoxDVNj+SST1DQnM8MTzi73cupFaPRVAqfbZRBQ
E6GGeNeN92Lx/9piZqybRgKgBWyRGnjhCnyD+h0gWZbe7lRDBBziLg9NawKPiYoHm49KzDVF4wmu
UHYsy2AuLe+rKhdk81glz/fjDT9Nu+hwW0Mp43KFrJn2CbYZCVEndOzORS6vS0+72X6R1KCvvuiP
ILqT86/oL88g/ddpLhi25tmvJ+IStdxdX0ve/FJWUEDPaDMM+2AepH5d5rwg4SiXQVk8qIB1LODL
swugpxzBBYLnnGihhxoU7W5Hsuhy6FWEFG8q4+6YHyu5cBvnXECl5PqAeCGFbmyqpA3uXvb1uihO
Hc3Q8AiHXjplWQF6mDyoW9klo9JiWCDsL3q3MiRRpzjPeQDiAIoDkFd01TAXvd4kvdLISN/IU/lY
Ys2mmRyvj427WBsTTLgkg24OEphFQyT3TEt/VIxzprW7shm82dIEiyUyxuy8grbXSoZB01E7MkGx
EUw7bbqL9TkcdVtgjBdStpPHhC1pmBWobsMYqZc7I199M9XdfCoCK7rt8jLIVeE1k+uMGvogcJWi
LFHMnaOgXaZq3ZGw6JDncEtk9wavA48rBN8TFVhIs2xBMm4XJehOBwVd4JnSQf11qdQfetFbjZsm
DSCouIYO/xSt1d0XC0mzwJiWdEdTr5A4aqfX2GkBCbG6SP6czFYaueZAovshV+wImxtJx7NE8llw
VeSPzcGrBmUj0CkyVx7FngkZoPwGvB/yQ4ob9wewswh2GtcIeq2A6MQ/6JK83M1RjNrvgnReKEXE
Vdc9ehhdWX+57vLcXYUC0LtIOGIn64VSXuLFQfAInKA1lIKeNahmgPGvW6Hzwaa8EO8xWzb6YqA2
eDmUzF6H1oa2UoiGiWFCkwpAdCchjIc7FuCKLQvgWxkHwKWVZO7KzrIQ/sBW6HjD5+tj4C4H7bVB
iQa8oCwsJLPBX9/Z+HXDeSLZrZW0bp98uW6DO4KNDSaAyzp0qMsUL+YOAp7HqColt0ntzr9uheXb
+veIxFuWgp1Q5GdTg2svRQAx0jfzulty95t9XtwxBnD1gBx9Tj4ZB7nIPHnYG0/XLfNiHmBpKDPi
wQPWOmaF5gVMBmZu4oBKiyXo4gE8E1YJbfZxrW6kSQ5VoxRJ0PPWbWuT/v3mxqYMcpl1vQ7fK6cd
xA7OoAIJunYWTCp/aBB6M5AWR6WBDQlp17XTZJEw0TUfOsp+k+m+Kpf3ziC7RSuoZbBIhfclBFLN
wHEIZ/8DCgUd+1Gv4xG+DknZ8TaBENGpLcFmchrMff/t4Hy+vnK8WUQmGZVi2nUGIeXLWbTmErXu
HkmDprrPTRUpUVBTZFVw3QpvEqESCmwcYOW4LzFW6lQrjWKUsFbG4qP3eunAPefcjHIR1lX5gfhK
O8ZAJAzkAYoll0NCRQ5PyVWD1n0Grr9m30NufBA1IHBHtDHC3Fok04yQbVFxXapmLxsB/Ex3qzZ7
UWT72vBwffq4i6QDHgaANt3YjA9WS5mNTQIfHOXWraYHWtIbRegEkRE64s1+yiqHTHIJIwTlu2yN
9uhfB1gsFewnkRnmFe5oOcqYErZtP7hzsifSWSTlKbLAHEpjsS5d3NKUEgBF9QhGe0j6ppYATkhD
Gnv0QaLpvzVhE1dLbMyx1mC6bKPzRlDqtesHamT0goWkFaoIiD6XC2JMkVFFFt00melazo8sI34J
4rQP+JYJhQPalUjZVi+tKGXTO5qEcRjyW9me43QATcGHtuTGCLMkdZoPkZ3bJEw7sJIYQKeDdVxU
DuFdRtC28t9IdKZaQOp0ahIaqW3l1Lzk0Y2SByLoBdeGBa4jSqRPZaQuZysDDMHuigiX3+SrNryV
2n5KwkYXrLzIChPBlMVOE/SeIigr59JHpzqu0/fjKIgqfCvojaPM67TT9nIs7YgXrJpledgZ5UFN
TqR3IKC6d6qX6x5GF/ePnQKJ7f/sMH4c2ymkK2r03AHj4KiOJ9cdniiLa0NKL9V+5KPsCS9corEx
d+xqQKW7JwVy4c+Z8zTcWuAhAfvJ9YGxELf3wxoJfVwKAHOjwNrLGQQEB8cl5iIs1/vVVg+zBnLg
7pj3ntbjvSK7nf5ar5+bFdAzTQ+uW+eFOTQu49wGQptS3l0a19cSr3RnBhwBwsigj23PVvrluglu
wo/2DKtIuYD0g+2iNImsdE6Gql+tR4mnyvleT5dbawSHTP5JW+4G8IyWwHQa3V92Q9GpVVFaQj6A
/g8utJejg7SLhi4ZBL+1+i4Br9q4Rn7qZQ/l7bfrg+S4CiQvFeTlYAptV4x7riC+WOa5QUsokNdI
/elDs8vJoRRl5Ph2MBIbUrS6xSrANqtUZ43S5qGtS0+z3r2Mk3Usl/hU4Tkq8EyOb2BMv23Rb9mc
5bFcNRC97fPQ6k9GGmBUySiIUZwL0IUJZoHUhhhLZWE4Y4MDsEjBvqdq2X2bkwfQ6RwciNVcXyfO
gQsAO+jOdVp3BFblckyFpjVdpcMX5eTrCsisLSprcuLUhQFmRLmdd9rc4964SrgwBo267OPiaN/H
VbIz227/t3zb//o4pXqA/g3qBSxZcd32hpJDziqcYvNVUo17yIYLrvdcp6OqA2i4A50We0uZndWS
5gVj6gev/Fn3N7FziGvBlY67MoDpgfkJglzAD12uzNzJEQQ1EOBLNLyMtrFL5r+/bOGI+m2BfsHG
n1c5dqImzbF3EtNF7QYdHB/ZMRsLdEdtLCA3rxXLCgum+tAAvpO3P1FM/YARVIVAOKOjBAU3vjRi
ZJZSxTnOi8K6qX8MzjESnAm8ldgaYEZhTvWikxIGtMpFB+tEBHuQt0VQ10KXDipPMngMLwcgt/Ko
o0yMAchj7epGjEZK55CrlmuBzlWfHpRFfjTU5HB96/O8eGuW2Znz0udTWZd5mERnuXuVdOS/0ZYZ
i8pMvPMO78bf42PO1BkpqMxUMb4st9MwKlXJ6/sp98HkdZ8bd/mi3C2p81xOuolieiSiL6c/z9yU
Lswz1+RYGQddrWG+je7W/DOaNiBDMYAuaDEqr4sEuQb+rKKggIwNyjbvHFwbl0/HLslrDdYggpMA
ZKtC5z0/lYaItpNrR9WohXd9acbr8VJWEt3B6gFjsQ4nozqV+QlSINd9hLr2H3MHMi5AeN4TNczS
SZaetfGKYxwmoukBIxGWqkUmmOXJE6sD8xhM6PqA84dYX4HwvrNLUdspf8J+DYUlqSSWgw5pG0cr
KSn0BXoqa7NzPhSM0OSHGw/esUhHM3u5Boiwacc87O0nO7Z9hKOpbgQBgxuQaEYQuFm0YL/L92x8
TFmkNpJ6TJkmSaVfNCiGSJnxl/xX7wcpTjfcgi3sUKTqLoey9KVaKTWsdIrpY/FBd98o4NUefVUR
uBlvQDiKUMMBry5VY780BbB1aRW9kodOXUH/xsplD/nvRTBtPE+j1BawAw2UP2BJ0qoaI6DciEMp
UNha9J2yMOSOLKp68zwNrxdsS9Q6AOBmTu567O3KyDV4NPA+ezK5tualluCdyR0MUsPv1Qh6zb6c
slyp2j5WVexMXEPGLyAjsztBKONdRsFd958Jljth0XIz6VWsSgEx3TY7LOPZjPeKbEFySJTL5HmA
RpEX6KdDf4nMDkdLSbMaYxF2TbzDw4umna+HMq4F5Emx9ipwYTbzrMxVCW/mBHcRTSKuBHrB8gPg
OvSD/rbAPP2LepwN7f153L10pDiVw5ucP8VWLji4uQfq1hDzuEpiKwVHAoYCsGMUn9Bxqj0YT8gz
L+NOB7fZ9IEb1tYe49DZoDlTS69xdOoojqMFTYHg5cPbNOCkRL8BKNGwQ5nlscmwDMTE40qNtL3U
mi7pIDLSP0eViFCHawm0HED7Y3+iifJy5zRF1VqDghCtyV+q5t5BViHVUAMrREIxvC2qA1qB15UG
LBkLWUucPgJ7yvz+XuxS7QhnIMJjjefWWyPMxkEUIHXWI6jFpoGswQmEBh9YfXAsK7SuihePRYe5
OW0yfYjGYYSFqejQGwSAiPEqG4K3CHeuNkaYc1OLFclUC8yVnha+M7zRDQqmEf96DBBZYa68kz7G
pEthpS7RJZiPtuXNdgO9NNCaCA4bOu/szQlUdIieDroSkXS5nLVm0UswcCI+j9/Mt/yxXIl7kKDP
0X4VFZt4YRrU26AoAfwJb1JmfXIZkgzlmhWh04JieS3b6WcXg08nSWTpYSnLl9EcRDTS3D0En4Ym
D3DraIK6HJ0ST9Auz0mBozRC6XP2WtK5Wjn65vR6fcl4lgwTmXoFKFPcp5glS6VEaqoyL0LFCLu6
9OvkAeTArtQKmuN4rgFoF6UNgLQGNNEvRzRPbT06cVmEQxA13o9WxPAi+n1mxupylOy2wDhk62ao
QsCu4/H++lTxXG47BGYPoU9rLmvI0tJczjzdkJdqugFG1xu0V5QG0D15um6PF3pAFADAJNSJoB/P
nHcKSkIlWB0L7NkFBD26O3wA24fbIE2VAhmDmwhzKKhd280xhPlC0kTo8muC0vyWfm9BW2xVXkFE
QnXcgxXAHwrBAdIfEe/SCYoVN8+6qGAv6u67InmoUCKIZXS2ZqbkzvmPuHyb0p0SrYKl43n51jAz
le0YqUrRwXCXtOj4gwx2Ou6i4iEXAYN5bgg+QprcpoyvLL1PnxpGuThwc2nYW9UpGvYfKXlSysNf
JhhPL+R6nTv0U4Xvk5V6y3Aa47frricaBuPq4OzJ4hnE3yGkV6YsyNOzNe//fyaYwGPmSeS0oMel
M4U+CcyUXgk2EH8UFB2DTDnl1Lp0N83IQNjV9kWoavG6wzMMcnma9WYsShxcHwwvNOCdiHQBTgqU
PplbQhaXtVKOsGTPPTghGmXEQ84AothpZxmyKnF/HiKzOaxNrzyvoyoq7HNH+ts+CweqcyimGJBa
D035GesVkaePrZcNMkFsXwQNdu/2sZTTOia2kF17dgW15dXTRa0B3H26McLsU8mecARbdhGm8bSP
49mfxofUVu/r6QP3IWCzfo2GueLnkSObS2EgEoEwFB1oyLxYneDKzbs4gOcV+G/QieAyzNogICpq
jKgItUQGr/W5s1u3lCU3ENy6eAk4nBG0HCrjWfxHSqyEREsnae9jkVQX6p/Jo/15TM7CE4k3oq0l
5hA3erMr7VHHCQjVh6R8ipo3PR93fRe59Sh6hdG1Zm94FpUGNAA8B88rs3snIL6h0gRj5K0CQR1a
LW40/94evCVy82dTqPLJ20Nbe8zgxiIdUyWDS2jrEFqjOUOAq/Ls0nTNPgkWtA8AUTzvJ+cVvGa7
ZFJP/WB8c9TZa4gpiFzciUaGgzJAQi6X1b2SoxFsbVBmCgf5NCXabugizypveuMxmvTj9djFsYWH
Ae1XohT3f4AuIUix2OhcTUOpdsy7ZpFNV4uh+SBNaMiyuqKC5lqVCwImK4ZBs18ahcTTawBoZVhu
H6Ow+hTqFWmI5hYv+gIyEXCFz47bqHdL3QSOlt4r2TmXRpAPPs8TMsrKV6Uagj5500oR1Q4n7OBj
aKJXtkATzoKvzMmRBmOs01B1+l25MzpQf4B8qakETz2+HZpNwhGBI5y5/5SGkcilOqTo18iaHbpu
OlfX0zlAP9Z0QJtbI4gM1GWZLQTRNJn+iws+upUuD0AJJKxUvgmTPKBTfSVR6Q+z8ZfCBP8u5cYK
E7ShLJpaWgYrGjqfy3aXpLvSzAVeytmdyPchswj0Eroe2SIOqM26RG+nNASj+95S74taOkbpR9Zn
Y4Rulc1TvC5KPO/tEUUU9IZmnyPtFXyQmuBY4DoBnTS89pGOYbPLBPSMtWJhJKOqnYgcvK4LKK2I
ILn4/jr4Y+03ZpjwmS7Goq7RnIYxSTyinIh5l+rSvjYWb+r1RxDauWr8oJRPi3x0OtNzutmPms7X
1dsej+k2cObQyl7AOGLZh1Y7YC+HEumO1QRqWeXOOAI9Gwy1FETd2Rbd3HgxCUBStPBpAIrYbPfj
qE5NlShaGoKMrZVumiP5Pr7WH0CRYdf/ssKmLAvIRY+9Diu4guJu5xFQrQ29LshUcMeCPAXQnWiF
kdk071woqDJTK6XmRSjwrKsX30c92IM+/30gx3EBFDVyxIBfUMfbeK8yW9LQDygBGoBT3+d2/LPt
U9Vfo0LaG/GCDHaNY+S6Td623NpkdsyaSFPeDRgcjgzPLF5m5ZQOgrOCt2HQTY8WKuQtDbT6XI7L
6GdwxeRpFqL4A/qvc2f9qKx9vLs+Ep0XLNGvhBMAeTgkSpmhKFleq3EBM02g78dQOoBrofSjI+iC
PLCtgwPOtVzFrbzcLXbJjgTfn762nnZ6GgPjEN+3Xqe609Hag+zGbT1yJP6X0i29bJ8fx1fBt2LE
7N7efiqTYh2XIYlSK8nCtMRdqPuRaPvrBnggMW1rgXnQSPPY5WqEydBMskc9bmfO4NOUP+dqE8zg
JrOzU2tQcmrLAiefqMGdpbB9P1I25t+7xjeuHE0kLvUBA1TB7ww6tGF1u2fAL6E8cTe+RN/6l/kW
svLJA1J+10fO9wIQEgM6xmGDhF7RKGd5BY6XBiq/eV7WfmIphmDbsISL/w4Q6HwbRxkaURzmzDSj
ssGB3YJcTNoZ2XM0pYFlZod6cAm4jVIXeisuCoLl4vdz/kmfDqhBmpD+QodnDIKnRVj04EUpZBV+
fRCzyZwCMptxjI5mC+r2LfoeIFE1q5anR8g9zYLDnD98Sl2BnQbaWZMJVUaSFDKIn+Fe3eLVEfFX
NXFJ9C0BTflw1s7lj1mtXG3cqWO2m8/KJ3nZxcp9hYwN1Bavrzh35JtvYfZ9k0FNrQJ/VAgFcmv9
Z5LA/VQdKtOtiah6zet1QdejAcgOsrr0GngZynKIPzjGhC77SH4owSTZJ71LlLPUnKLF2kVx6ka9
bznQng5mSusHlYlpFGRiuVfv7UewvlenqAYoaCnHC366GRG1vLU7x25aufHn/s2ZfeU5cxc0PHzu
Pot6/3gHxtY442cJ8C96oaH5f4kLfzafUbLyhBpWNDr9ER+RPafUuZhk9rLopO3SzCtG2B5zXHxV
9dSVp6n4IWvhOL4A2vGBEwp9KMCagj8Z7B80qGzClbHWpQO5TGye/tSkqEwC9ZlWyPuIkAm8DCpE
GDWoGiFpi2eBdmkpzupIAgQvC0syemXyqVEsj1bzIlC9OSOaOBCl8Uj8dH2L8Bp8QEUPshnK1I7E
JuO3hUYyq0jQ7jrXzq5Zc2/Nd1H7c2pdJSSZc3bWJzDbnTLBVZnlDPw3TOImA+Az7mmohlwOV5GT
WssnNQsd9Z9MnVFIrALDSN2puimT2G8THViuxe0hR5uvq2um3QFvLEEmgnf/gBf9+ggmWM1RmWad
AQIB2foKxJ03gaYALZ/H7C/ZTt9HCxcCTA1IUQVrfDlabS4MG3qaBKP17X63vvS5G49e+o+NvSh4
H/DOOZQU0AoCXJxjsnUfZTYLCQICeOqkxiuE5SYoY2WWILTSD2b3oYVeczTZIYmBPrTLAXVkWguc
KXAbI4C8ZtIE2kuVhAMoBUXFYF4U35pi4goAcKjT1jA1edUXJcwfa6BG3Q9sg60RZvfpVbISMsGI
pfrPwwSJY3f0stVVwQEMONrDdXPc2YPGlQzqJRXq0Yw1K6vszI5hLbLk46LT8rMLVdRZAUMHGH87
gZvzIrPlACSCoj22OvsaskBsTzFCCJqTlnplE52dPH+L2kh0+POWCtom0DJGVRXxmfEKKBnHDpHB
N9Jr7cFQIHBS3Kz9HlrkSnIDUYK4Kd3UvFWdL9AXaqddLpuHbvSS9XOsiDBLvG1gg5MUYGP8B2I1
lx46V5Pcgv0KnGdaTY621WdBGneKYLPxziNsMiBoweSMrgsmgpTVqi31rGfhOkb7JJeCMgVcP+l8
CMy7fXnqmvEhs2rBQc9bUDT7qGB8wL0Cf1yODVQ4aP5AESRMRtsD24MFmVnhUcubwK0R5uhTlEpX
JmDow7V9qNcverIKNp3Kc5etBWaJohUJG6PC5CXOXWUOfoRGfaOoTjJIJUprdYuYPquLQTolxV1G
zhJurMRws4ZQ7fQJLW66i1d+MOUpYJzWbTYFcb7udG3fKW6ptIde3VmpqF9e9NXMkpOlldA8TZec
hEsFzXcbghvPae6B0lowQ/x1hkA7+EQBZVep921uHyCJMEjl4JAEEwDwSqkrIaWYK7vr0Yi70ADL
o2qCWwAaGi6tQCNCHUkEK0lrA2ieeuDfvm6BO46NBWahpU5Z57nHlFUKgKqT6dkg4S5F8CS+FQsY
OORhqSrk5TiGWM+LocOusGbLH1H6oTmsedlfHwsvdkMg4JcVZixFGjUJyAfAdbSe1cjwnekVRb+x
zXEZBXlv/Hca3e83ByjEQ+0LiBhk8Rlvq6Zl1gsHXCFpeYt8XjGT8wCWTSD14o84G2BVSF+r6Cg0
mIGlbUTKLpr/paJccGNwpidVETG70u9lLw5oNvhlhRkPhrpCCm+Fsw11kA/QS4R4jBSf1k703ueF
ZppihL4E+pSB+b10B8skbW9FWKjcTBFOKq8xPCP/hlaNWieBMgbIkF53DW5k2FikrrPZrmlpxVKS
YiN11ehHqrpbnCZ27TE+VH3ytY1EpRauKxpAllExDXQ/sStWkaIhK0ZIytZB93JrHGazO5YldBua
PE79Cf4EgalM9FihP/zHIm4MM4uYgAlzTkuc8yZtMR/Oqv6KRquP+CM0bnVA6ChPocrMJkBz0RqB
LTdytD0QoQRZlM4U3MS4SwbmMNRwEf1MtgUmjkAanfaIGSiAuoOWHeevzggib73aO2QQXJpZDQq6
mSHCgXINJcSg/c2XQ9LLaOx6CXHQrlM3UdYD+CodvLRGVMQh9lp5yVk+FW4w5PneMgOr+XTdQTmb
j6qXQ8cXBTHoTTOPvSTWJMXIc4LcFNLvYMT/1iSg2a4my4viSnBJ4RpDshUdWEhayzZzeFlDO+dE
AuXLJC8ldM3y0av6QoPafEoCXEhFxE1cezbgyZT0A9VydjcQ25iMqQcFwqyhwXVUTsXSeTI0rtU0
+ef6RHI2AJDWkBGAhg/OTTajXDS2WsvYfCiXo3sgzmekldAc7+t1lAmcRmSKCSrdUmWJBOqcUImQ
AUgHV5kzt4U4x/UR8RKz8EzEEkqpC+ZZZk9PcVovKC+gt9b8BJUKr/LJZ3KU3eiuCmtv3BknyauO
0vG6Wc7+u7DKBGlcCzKpkOlNyks8y3219sS/boHuKSZWQTkKRRNKc4cKI2NByqH2Mljo02ynEfQz
MhSVkun7dRucowZHGrqDdQfvLId9DSfQlrFqA52TepPMkOG1buSYBGsFQQ8lqNLiO1UTk96uG+U5
BpAhOigf0DGPuvNlMFmmPKsqzcY9FH1ZpH3OkceXROvDOWJQ3EIHGrI0aJhgwbiF2VpZjwdU2Med
Rxx1J8efjFNiebL0JGS/5TkDEL8IFmA+gpgE83wslsGEvAKMVeWXwjF26bOWRe6UFR4AfR+YPHQB
ATFPeVj/YHmr61YGvQjGlVWaG0eSvAcIq/DqdhEpenNHtTHFPNakFbIIeo0NnAIUIPfP0/Rpse9a
5EmaWnQw85wdjScItshqoXjBBPhhrIe8mDAsJ/40Qse3qHTBqczLU+LoomyfNtI/aIi/dLuMTIk1
aThD0EXsxk6DO+8CPM3iEajYpN26T4ufBpLfjvyBnljKtYinvG6juZd1eE0yyRRnaB6uITD/fWw8
POmvewXvCIEyDQI6nA9yH3TLbS5wqN0nGTJq4MVa8s/5MEOeqzqlmROkojI4b/NuLTHRdkzSZYAa
FZjd+hZyMKkJDeRoVj3byGVBABSZYgIgxLuyuarAQ9Ikb3XxNrbPti4ANfHnDYEcWxfJeZPZuK1Z
OHllYTSynnmVVHgAyJZVvEsHwXHBHwtAY/RFjI5f1r+bOl/bGmOZ5mCsDlQjRJCY5g/ltwVmKLZW
x50OTwvtxfsBzFB085HuFiCSfptgLrbROkBWmNInRer3pHbb8WUVHXqieWJiDqhUygRchuAOqI/6
zoDk3eH6TuEFNRDUUZJyCBn/UTYw6yVxlhRsH1CVaIcaik5nEh0n++HndTu8gLa1wyxHqxGoDpew
M0JIAPyqUlbs/94CSLGRYHGQHUVYu9zzdmQ4lTWDOatVfOBhFu3L9d9/B2myF5CtAeYC59STpEaE
0ipA91zrAjWoKg8FuvhgrY9T+raWxwzl92INprH26q9QIjNXCPM9L4XjZqcsPtY++IUlEQEIz0dA
PI22Udz3ACZjBr4sUt92Nr7LssFIK73O8YMQjMtbPlSzUEADyQjOWibMTY02W6Pl4OyD5G6NtgPd
EOxXXsEZN6/fJphhRLFaOJUE0ae+yA6xel6yyTNnH0j9uygD+lyLZFcB6HFuPvet7TaPpPIhQ7av
FOJryScjvWlrEa6Fd2uimBa4FVAAeGxd+tSi1SMZB3xTbFVn1XxMlp9K1tyopXbbavoRgi0imDod
5R9OBngLfffQXjNmonN5VUcQOoIvorpXlGZXWz8HmpEubszi6bpD8/BnkFKjfYDA7cF7mBtADXGo
qlbBnmWfzVMZygf7rPn9zrgZD6pvPBCvCMzH9NzfrT9AU+jrLkTBfAmwnt7T/WJn7WVXLI3M9bTf
H8XW32epgKw6wUdFKjaRnh1w7fZGRz+ksr0nS+f3IKHUh/O86J6dpg9lN9/bvf0VSN/d9fnhQQG2
88NWQVAZ6aNOxxEi3RUH6UBui1O0U75GB/BOhtl+OIqkkunisouPVUdDJrrawZbMBEk9IrU60zNr
QDdrMrnq/HWsQRsuyB7wvHprhjm3Cni6KiWY4nl8VBsvrQIcwuSA+NQLLPGq0jqKG6CWRt4O9yQa
u7YXsVYftcxCDXNo9EfHaH86cX+j50bvrulnG1KpJCgBa4hay1daU3C28QIjnvZ4iOBFp+BUuDTe
DVKhNuD4DYm2j1bLa/pkN1ciVDpvxwKaDSgDgJBIUTKzGWuLZjQZMH0IFa6ZNRLQmFAhddAiUY/6
P0knCUpVXIOo14K4+10JlQlKyEz1/WxiTpOjfTTSXeG1D6UojcCdu40RZu4UdYpB1KwDNYhazQga
wsZ5Vm3BDuPtdbQa/hoJ4x1rMgKAbRppuHMFS/9OzcBupe1PM3F0qDuL1PSnlyD3C5fcaPusBkJN
9/tQfu0eyvv1Rvmm7bKj7uG1eA82hL0yP/XpyRZBTzS6INe+hTnZHLnFY8fBtziJH98kPxPP+Gbs
gJpCJTwPopMWKjscbOVuCpP+Zt4DU0Tu9Zvi+xxUd9E/xV1/S3bEnZ8cgA3860GOe6vZThQNFpsd
OiarHCUxvAnhLQArLOJBEIPVLlhSr0DS+1R/d3rXhkN7yzE9ztLt9LMPUsjJHizBo0Dk2Mx5ZKmL
mq7UsQukqPIvqZ8dE0FTES/C/h4tztnL0Upy3SdQoYJb+8PZ3LVnwXRe92jU4C5/PzXySjYkLLUc
BLF3famuTw/6BS5/u9SjqTLoSuFW+U/lr57si/pZr+96KHZfmnAkEuGCh883zRu5OE3mQbHvr49C
NEP07zf+JpnrMOUUjiyNJ+xRt1NEqhGiefojqkQJKjh0nnJ31MALCvWEnwTsPchvXB8Lr/ANwvX/
Ahhi1eVgFBx78WjDlB9Vt6r3BqDt98wnt2rwOb6ZntLGfQVHo7oj9+rNgtf0nnwbn/KDqGtXNKdM
gMnkSNcJICHhap+rGbe0RHQ5p377f4cwXB4uB7oqctw2A44DHXhrzSW+8qXfo4J5B8ll667cX59X
kRsygWCCmprW5ji4y3A3fx0E9Qxu9WazamzyQYPAaBvTwfQ/l1vJmx/JPkcmanFVr37E4y49tPXt
VJ0X0VWBm5vfWmbCg5q01aI0GFjl1r6DP8JsdOOD+r07Nsdp79yilW2CYJzAT+l8XVm9dyj5Zs/p
Y4LW0AhuuoIb2XardNcZ7uiXy5tmPyaDwFlE1pgg0lizJIHwOQ1bH12b38YDOcae4iXB/8tJWLTD
nEj6nKo0kEh+k9Q7ouVBYwrOC+5YoB6CHiAU+tBGcen3uTU4NRJvGAuO7uQENJkWJLNXfF1uRLRp
fLfc2GKco03KxIwzzJssAYkyq66zqu48W/vRAVymXSCS8k2p3CQvHtLBAhA635u2sbfNYnR7IgKA
c2PK5muY08ae1aRfbBwFVjpm3jpbn/RaE6Kt6a/84ZkbK4yvWPoyRTL1zOic++vOOsg7LbRDXDfS
3bgTNbRzT4aNNebssRdtNpEtxumfugV6Po7W5NfWRy61GyPM8VNNRHFmme7xUgmW5mkpJIHni5aG
OXUG3eibwoEFp3wupptKFiEu+M+2zRiYAwVdSIkxDbAgaV+yQQ+i7Lhkw64gAbAk6XRSktGvIPlg
I2N4fVeLNhxz0FS5mckddYjiLT0V/0Pade1IjiPbLxIgb14pkz4rXdkXobq6S957ff09qr13O5Op
TWLuYgZoYHqQIZLBYDB44pxFbgsb7llG5Wf12M5/2G0/GMcJXkvHxDLoy97wGqBRxQj8v2mjqKIZ
NFETmHmfpIKl89mg4EIXDR2B+HN3DAUdgsLFqI2QmsmkfNmIQhos3DRR0Q1bBzgOjVRiUalNA77f
IX+/k9ohfotXXlQpEIFcR+6Rj5c5sT3x0HeMGZlNjcFjMimWoF2IfnJShVFUpamfqIxcEx02EPd2
3K6wWu4PY+pnN/2VJSrQ8W0g6d7gAa1dxWaoom3GgLD8pT/V6GR8liFQoSKiQWxLEs6PTc+OESLb
ioyrOshSKb9WKiPmUimBZKOYkCCUBNLqhq260hrrzMrXZ1fuyhjlytLIZ23To2vFD8aPofOklZb2
0/Oaz5tFi1apAfpmjj6UrILw7B6CXi60bfGMjQ7820ML6qel4ieACdfuLwPV0aB7GsSt1zml9xQC
TQRQyuNpnR3plcHpg67yi1gRONdvYXCougXYjoFX2vdgw/EFvCIpiuWP68cGpxh6tyl0tFkA7IM+
K3odxwLKH4D2YPN+h1K6HoTqRRXQD/TYyuxxAV1VSQbH8UTKdzusLICwnt5X4dbRoKnXL6B5FcrE
Y/EYzr7EAqwxLRg67SHyfWunA15w0DKMJgWjwYjORfErCxYDFxOhPKAxlWQFoLQsTOoPyxs9iZCe
gX+g8RVPcNTwgsbPWgimTB18/XZYqmt/0e28j+6kdaQ5Jkd1hVP4l8iRcZMv0+PgZCj/NueiIeUz
Su8L1m1qNiRffxA1D3UX6pE3fdBgao5hR7ZmZotyEzrRs+xET9J7eByZR90UPx/NAnWY+vEgda4L
ozzGHx5+uVZpc4vRFLZfyYF1sZnzqOsRUvFHA9ONVnI/U546f9BcRlL7sc/+CAQ+Gg+1+cdKVoKg
gwk8Nu0NqDTvjcrcotK6EQ/lqVjmZrNEEHKEtfvurcp1s+JfH3/CvD9fORYdDhIox6oNPiFeKZa8
iNY1KYmLWy/rCjAXzq+mk77IuaXoJpEBQ6DxKetjnq/Bgw3BsJfHA5qLNtdmqPMKwMIRamcIbyiU
80QyWXBTieEWdC7SemOpqynGIT0Vy8bu8Qjjmvm7vCbaPtvLK88e1/1COitm5wxWsIhTItvpr9AZ
94PV7/1t94o/1yKJfvnL1FQYmcFcjxdAhv+OFHSbSziGPmqY+L4hfSkB/NvJZu6TIIbkkhnsU4vX
frnGRsU15fHEz+ah14apENVXnpqARwshyuxMnoSmtpGJbiUrkeiMjTN3hl2booLPmLZFkuSTL9nK
qjygLGBPFU/GgFiuREUbT64laC3Byq7/fYhWPalIa7fwqT+Q2VgZTwmj1sEaFRVwWqEeisCHvdpS
bcNprGlcLFUI1jakQo7M53pgtDAyCoTbj+sINh7P2w+g9UFUo8FKCnh/MAx0I6N9E1XpHHTpZrYW
bdVSXvInftW0ZrtL9/1LhvDd/P6EBMzjL5gdI5o6p2dZwJYkyj2MMeBDbcQZbZRH9MQa/UclPWsN
o9wwGwhAn4L2QrTFgknlNhMY0OjkuUkN4LlCirQxIc8WGtbomUxF6fnDFg0CaKFHxgFI5a2pDEyS
aSKhS0A6a2C/150OnS968NILgtPqooknWNKg90JrZPAMoXlupySfCRhIHs/r7CMrGvbQvYkGOki1
TpeFq9wx5BO1D10MWajNLv/tqU6R2y1UJd4C/qMElZI69sQIEztRtqO0ZuEi52gUZFB7TxIN6HVD
lefWPoJ7rCv9hE7PZbOJvuShJzK4ItNu2X0nodNBirRbCf26N34zhj672uAemxoHgTWlGZ953Vfk
3AeKXNRbgrjaZ+8BKBPQi8TJy6zhnTpZ4BF6au5H2mjW8pGvCzIOOZnUUVhaWtOpfLfFgDiALhgY
okGxcTsRKRTUlDyeetGiVCdxyZ2bzDgHNfT0DLRU2mEc+qQD+hsUW9E7YyqmI/SRceqIjeq8LLkc
HRcQIrP8UrjI0nvrbdF9shpDeV81YExLPDv79v8fKgIysL54wQXeXAHJ5u2wUeXwsrpBXw6kX2p9
F+jbLn/qWWyNc5M7NbDoExcudhzl5WkWlGqtGjhdynbjBelazBuMrLgUvojbUv05lsIbCOK+Hs/r
nIddm6WKB241or9ohFlxUaMxwcsTm3NT4mrFrh4axlaeO9sA2ocnG6CrBZr+diYHVeLyesRMRvk3
xAQz9NsylaPmzjPwHoFqddqzIn21reTY9zkUvOAZnplJ78j65Cy1otAeGrADZQIj7M9W7EHIjrd2
1H/RKUCFSV4ssn+15uQKXkarT68A+X9RkbQ8Gssm5pzcxysTuqZ5Ay8IwbIQUbitR1vP9c/c5xmP
Z7NTjE4aEK9A9QBIkdspbjg+ljkf6ynJJeGE50hCR67G6r+bTbvA5qOgEARiRNyvb810Q5iLkc5h
T4DXRVo1dUT4SENfZGu1oQ3SFTk3g9TE289jd50dHvhWJjZd4NR/3qqvzgJ3HJXEr0Oo4LX6pLeg
9KrVuQw3nR0dGCcUSArBj4C4vx2dKNRiLOUN0OlBkG30lJfMSKp823D5cFWPYu2g/ilthhz/KdPf
pa5QNw2q7Yxa1BzJB9BXQNpO0D3g5KlcsC7b0OBQcdy2w8GLrDLoCFQTiaQsNc3ORlvhpB2Eooqx
srzUfxflpSvvOBQhsknLuvaW/3zyrz+H8nRoYyslGm4ANdXCZQPSl7F/TjmWb80FQvBgooUdbA3o
macCPaSE064rcMoklWZrxsfQl5tMQ3OwChLHyttrYkGKjMWiTDkWUOYockwtTNjJBiiqqDiIfu/K
F5MwOAmeegBWx/aiT07rGQf6tPuuDrHJCqpF+P2JfnViTrx1LHCVFkbkGeEJMu2vnFvv0SHFqklR
eei/bOjo/QJxP5gA6D51VxJaT+658IRLhNn6m6Rb66CDKdvLY2+YtQPuHwO1ZciS0PKdnOTWKWCI
0akOY6v3fEcPNrJbrLSAgWaanbQrQ9Ru7HsvFVxIo5/4+pebPo/l8+OBMH6fVu8EmFJVxyGLToYW
/TLA7WqorAdPOof916L8HYNMLTwI+zIgLJPoBKTBrgQPAv4RNlB3w6V11UNZzCxk3MsfD4wus9xZ
pXIKt1BiTuIwMvWjd4Y/7kFeATm4dV/H98eWZnYPfODfvkCTNHsq16o4eaNTr1cOH+toqwwapzd4
VucfFRz+d0QA0k1svOgLoOYR1VEgLtsyOoWxiRaKENRKpEyIvE0X7MLf/Kj+GqOmr/WVFIUNGMv1
p+Sz23MeqQqI4Vgpgda82e9SVDit5p9F2bshUpHIC+RB7LgiOjVyvh1G1OOAUQSjFovCg0qUfuwI
qoFkDKwZE5D4Nha5Ra76uavpx9gVDyPucW6u4CxX10N9rJP3gNkPPrfPRFBYoI0SuRKOtVuDQQii
OyhrGkepOwv6eoCy5mMvnDUw3U9kA8Qkd+QnIt9WKtggjWNlbGX9afRYV/y5KUPygTcFBFewDlCR
qAGLYVxqrnvMatF0haeJhD6oEgdgJWDv5IJnXPbpBOBnjXD1FgGN/Vffwu2UCTnUxMXC544Qxk4G
osay1QQvZfeSt8MqAVSjsJrmbGR4I3rhA5LJCXENRylyM8wYUfJ+MwDWj4chMBPgDAM75e2nZFkb
ZUXec0f0cZtS2dsJdPeMkMGBQBcSMWJIlKJ1E68daNTGXejWTMwVWuGmoXfa/BpO4ZuirseFApTj
KviSXbPKmW8K9xFFhXIbBoQbLUZFVy6BL0hlX4mDk1qjBI5YUoyL9BB/+4HgeKkTsEphM0EZ7NtI
bSYENxQr6RxA4/i+xx02OGWSYlZ+spCNV+NL8S1FMBshXo+avxvRYPd4b8yZBakZIOOoY6CFlG4b
CDUpA/FKG5wqXActVccrUmK0mu1KZXcKkyJdaUaHOkre+asoKIRnA5d85/FH3PsQ7mS6jG473P8m
8YjbxeXaBNJj1Ric8mDQTWh/Y/vUGbfKFZfFmkzda+FHkNyY0iwRmBzjjulea4euFfgwPWlnryJO
vw5P1fbxaO4959YENRqpUdw4bScTAtE5u26IhqJcqh/HMd7E3hLN+fY/t4jQCa5JFF8mQq7b+Wu9
INEDPk5PJbjFPDIaJJW2nmFljdnKMlFZD4BzI7y2R8U7SUkFKVJgT0ZFnR+Jn9uiYo/RegJMxhfx
9Hh4dMXxZ9Gu7NGkBW6cj0EUwB4nmHr9qZZEaTY+2vrrfJlkZgvUQbCqiwzxRzb9Yw38MUvQj64j
T98ARXIRZxQSdHS8TD58dcNMqphvI81NT2pRE2VbDvuW+3S9ndBckmzT5F9V/stIiP7dC8c60+00
E8wqiInUB5soy0jsJeux5Bk7Z+YkmD4LS4/4iGY8uk2iAelGgL42fFZicd5W1bfJu/Apmb5G+F/e
uUpIuVB23apyRKgIM4LHjB/AOPoXwBqE0g2tBhbWMSCJapidhMZA6cJqEPwXfY6UAa2m8U5jbKz7
mwXGiqvLdPcG1uTnen61BGmDx8FS4tKTL6eX6CTqSIOSZy+PFgx/mwkSUxc/CH5w9cPQpoTiylBV
lfUQinF26upPWe6I4W46C/sqsd+/Adj5DoA50y+VgipHBrjJpmDcbH7YAm7ug2ivBhsydBaxqig0
UB8wNBIfqBUvnwo732b7eCUf1aO4DlfeWl+NR+PDP3UXZQFcj1WaxoqlOEIXOnScBDf2KWdXdMiP
Jyh8nlJworTVOSgCkBVaoDbHHwco6AHd9GQMaFNsWYLBP/fQR2OfvOBq8svcS3tEcPkkmukK4Exg
uepNuqyXaHvY9Mtg4a1UB31+YCkXj9IhcjJHXIqLeMESkb4/GqdZQD0SvFtgd+PpLq6u4EGB7WEW
VGEn55+yuMaliUj8SuEWUnaqFacDxRvD90QMjx4+WvfR5D5xWKFT5nb4hZrnfREUykkh4jf4TaFR
uvO2EAQ6uCR7YuFv7lcaiQbySCQ4yHJkaEjemuMHXa0akVNPb/GT9yGnZhMS9Snf4ao2hhbPSOPu
NhYwYsgTQdoKwMrU9HRrLcJbceTFkXESDbtpVzHY32VzIJyksKZx1hLoCSbFUoyO3kFVW1Rlk8XG
qV22m/Y1PRc78d1Fn4y+jJ7CRWX72/SPXDHMsqxS+yYaYjxXubA6+N/ukeu+ocBF6oXml6y4P/3S
jZtMM3k1PmqXJE3pVX2FmcxLdBC8ehx4yguVNKeSBwrcNIYX0f/AKxHcddmgiyll1bfv7jy4akNY
5OdpH61r9I3bzfGqCVSse2oUwN6lTWR63mKvPj/eDjPDvLEy7ZarYCDEbp50Y+eeEuK8/uMyCDUE
6uKpNxnH84ARn5o98Jra06U7uA3JCcrwi8fDuL++TKY0hHIFTF04rqlxFDEIbrlOck/8kUf9/ctw
0rP7zq/g+GFguq/GgaWKRr8/gJQV9wgQ+4J3Cbx74FK5nTp34D25UQTvzC29TdBa/cYA8fc6cc7N
kv9V7vR99qpYisUY6bSFKcdU4Q8QzAInDY/69K1ZBSXa0Zd9/5zIDm4rlQlJCQn8+RJUJwqHJbM7
44UgnEbdHwFz0tqlNlxR6kbRpYF/hprOQktIh26MJzchPKMz4S71wMohzcK9E6BBBC4q41WzKA1G
MFnh0oB2ut9Ze0bvPBlqFmb33lHAg6zDhDa9YkwsVrfTV2ZQEvMqPz7j0U1fqH9Knviv/iuH02Ab
OP4f5Xf/z4AewADfWqQWrBddDyhnLz4LX2lO2lcollR4TCUt643mLjhShiiHlLu+8HgPQws80hPl
pEHgXVo+dr+7eEHZoBMnsdViAUfMuT0YNhLRx7/OXB3K3UBgqRehhJ/3L9m+MkNL20fqsnmzEkvh
kAkSQBEYJqcvvtlP1IioQN+CvcCrRpjs7F/dcyyaAK4cbb1eu+bvI+R+H5u7y+gpa9MaXsVbg29H
rZwGWMD9YuIegN1HtjfujIPManeYs2UgUoCTS8TjCg1eFcTGKIRKxFplBOA7DiWWr6Ex9eXUGcbC
KNxPI+AqMAKWCGB/DVqYx++laOy8qDvrnB8+NWFX4TFWYxHt3Ls4QgOeVvAMCVsAptxOn8/XXNH5
qXyOEqtVbAWXwk2dHUb5+HiZ7t0cdnDdw2mCrO1OcFVWhjgOuUY+g99FqPHUypmB/v7Yxn1qCKj7
tRHK2ZNklIui6+XzW/QJdwhOvhO/pi/qV/sZvT62dX/h+bEFvmi0jmCF6DieAuIDrr1RPtdOH33I
H2lLcLE2pK/EPUTRSsl7EkebDjI0qHkLx4n6tHypypWBPouGVNuYRaw5u5Jg3P2/D6K2XaeMQjjE
gnwuXpLBziBPFMqgbwH7mbRijH1yitsdjnkGggivylPJkS5tSvnYVDz0BM+bznwz0NT3IdsjpGh8
KzB78726fH5+D+TcEFYP1d3hOU36leFpg15tdq9Q06j2JehFPUcqwJHhp7di8evTKCkcL9dGwPV8
a4SX01HTRhFGdvk5X/1yV9HCABjLWICN23k8lfeFIsoYdXriBQDlWWS957Zc8igMPWknySMLUq/R
00u8Q7tXXYtjzeP8Tvn3RN5t+zgbjZEPMZHRi3QRTRmN8MJR23E7FFTtx0O8S0SoEVKHqJEXsRAi
Kpyt4rhqXzhGieU+a6R+nzpANaFvotqF34vHpDBD0fIPQ2I14Coiml1hVyYWWl6+xsGWmVffaXWo
jYDDwAAFJdpPUMui/DGXuA5vur5yLregwti429p2n+Ani2rDonCeW7JrW/SzRWhkSaEqrnzmF/02
tMjXQTFLO9v2h8frRZMTTf5/Y4hyyQotPDIXaAjV5/LiSDWpN/y7fEg3ldVYOvC75TPQIjnhDpX3
z9OVW9vUcdQWvQRBFkM+l77tbdzDgYwL7kNZjN+S6fmEaXAmoNyMlXJOsGJ7UVRiUhUyOrzdLo1F
iY5vxozeH+W3o6JcNMmzISl6Tj53ZrhKD8XOKwh6LzChktk+++vmtWJklTOHwc24qJMQ0N4yBee3
ctYXGdn2NmNP3w0IbA+4EkKWSkZ1RKARE3JU94DTyiCJAquBkL+CNYoxZXdHzGRBE4BYmpCq+Pc2
CAdGnEw3RO2cv/HfmhOG2MxcRQYnRipuR5bPypTvPAHS9hA7wb0MdQpob05/f3W0lEGmJIEkeBew
IAkX9K5DdwqbG6o2WujoJZAOCnjAT63hs4LxXYCcLCPXAzIYhWKNbr3ypcBrx6T3Llq20nHTLZC6
ds1vxoTe3XJ/rKA0DNoxXHPpdNJ1PR96JBifUviOFNgl+o7rCsCDhVyNK1WLrHgh1N7isdm5WUWr
F14kUUsA1yK1jBKANTWU0L0LAEPmqO7wambmEK/L/IUQfknxSB7bu/P7iW8eLV6ofyIcQ5rodhVr
SfJLaRD9y7DmbW/trQS7Y5S674uskw14/8QNBwpz+u0v4frACFrZv/gred1v+426qrayA1gmYxPf
H22UJWr2XKkYtEhW/EvpcCDlAgX3utiVy8jMbbQYHYOVsIbwHQsbcJ8AUWapSYygvtt0I8x2a/8Q
LGUzPQjH93BfrHSHiUmf8cub2aRiY+o3I8dlqn+J9hcPanNn6Hg74a5YZqzZnGbr5rCmhkXFxELk
PTdyMSxuqS80BzR7v3HhWQs2v/R3HCOxm3XEKyeZNv1VOOkSXfLjFMMK9k/Ca/qZOazxTLnF/XDA
hYidBRweDVxNJSNWIl7yL7zZ2eraW/ZLUH89oQ7yeEvd5wOYN7yUAV4z3Xzv/B1F/0yN1DK4ZPbo
iOZoxRZo8zaqFa1GUzKxma3AQRvl8oVh+N41JuUfPKChOQQP/vR1G5B8VXMBlP9xf1A44yUl/tYW
8oZFVz6zpW8tUasl90LpxS0s1Va7Gonr5ParZFebjHFu3qPn0E9zPaTJba7cwu+ywB2nIUm4Nu0/
2sOXo1vKbnD8k/eOhzHWMcqaQupUy4dwBFAd9gZEKs7U7AZ9UaioMikGZg2BYwoQahUdPTRYPYgT
uQCJf3hBWRPP65aw158EGy2ZZ/n02C1oujMdcCWAQv+aopLuLBi1GJCb8FLY5TZ2CjO2PlonIckS
MoXLLifDQXzSn4qV8sPbNZz6r9/oIGFpzbK+Q52m5GotwwSnelHjO7p1vBKwM+qtfsT7F28Odup4
trcIVp3TvEWr+CXcGwvJrNGLqq2YTjV5520kuJkQmsnY1wsdGSY+JLdqqyJjZXKn+vXrHZT7u3IR
OK7t2uE/BnRNnWFQUZtQwCJUKKgtEyVi1irQwru0DtAN0tY3x83omrrFPxXb+nNthsd8V7wKLNKM
+8B6a5faQUmcTsUs2PU+5bWwEQW8J/MMF7sPrbc2qF3T534AnNXPrkFHOPmlWu45cVhHxHTe0MuG
Nhxw4SsAZSObvfUfTgzqoYLA0CVVtlV4GJTf7sAK3jTl3c9muTZCHa+5K+RlM8AIv5DX7oJfdz9v
8pUTAGDRLNxFtSiXwnq0tYXqZFbmdEtWuej+sgCdsYlueaLFVESZ8pTBqD0JNPLxRQWfbi+1JIrM
xyFhWg96Jq8tUD4RN2FYhGIZX1o08g35PtFTsx1sLoJm60mqs39+IkIAGkz1k+eD2p1+MQpFLYRm
kxxdKunYN2bNAWpne92Jk8AZJtgKIAhuwq+yRlyUID8E2xbkg60M3ZT5VvVBhZU5jydgzpVwg4BI
ML4Lj3WUK5Vi0mAriphiN28s1FdHK4Fkih215edjS/dlCOz7iVAEFzOIw2Kf3HptN+p6pnZ5cmm+
q72wScyttyq+hOdwJxwYpuYcB+hX9E7gaRDk4+KtqTwK67wOiuQyxuMgmkPm5X/krgk4s0Fj1B+t
rjMNcsj1uEUHVfU2iP2gmrHndjtVqDO0TXNGiItOxcVflaI2xYLxfdNQabe7/j5qKgI1HDyvqJNL
lG36dNgaYM7wR7Sw84Elxr8znAmykkK6trCkZ78HEKM7Pv6E2RlSQdoMiDCIZ2mRRIUPuC4Z4+SS
68raAMUtV4FQ8x/bAF/yJNgHRSNcHqljLk+SxkMdOLnofA7Qaih6ppG1BsOD5zIj8PFoE4QIQUtR
qCiBvgw0tIxJeimt1hotAemsvlItGRB1Y40H76XKQHbcP40h9EL+EFJNeHSGqAZ1H0iFRObAapRe
QPg6EYGiB/5gf+aLpXZgJZgz6wRTGvrMAJDCgTn9/VWqoGhtkdduBgyYeWDVV+dn7urHqXEYbq+l
Q5mnF7dquieDK8U3ZQjLI5c3jelPK0sEvlV1UCxrOXwyrwQIOQMYK5m9iprAotYTITarPJ6w4L5R
+Yy1vX8rUXAlB0JYwrsZQhSNRKxdbfByXWsvfG7qwJf46P8CudSx8P7U6DoGHMo4de0qFIMzOv5I
0UBSvLp4jW8OUJlyLYmzDQk4h2JbsmjSftz3dhPj21DFwms5sIhox7tdGn7ki1jlyu7CFcvCE5zc
/dXwCNHhyfPRCj4uh7SyI6UgieYEXLByW+C2oNSYFISDVslbb7zV3BawlSx2VMX2k2XsfzfQBNaf
dLCJ4f9uyh2odIIWIPMxJ2DUU4eaZLnNoaLF41Evf+NkkBTuiryyePcr5TPb3wd/knZRRr/U8M3o
SAU4/ONdfX9kKiCJ/sGLQwpUpGMrgmgdtoLSXRKgEUiqtqrNNzHvyGHwXckFSLJF/XfbcCyu5Z/T
nppvFEMlNB6gHIS6HnVWCwEIz2peBxiwf3WVftXzTuatsvQ0ZCc+OEgaGLJfjP4l4JAv+yQ3BDt/
kn6pK5FbJ1v+HGpWqOtmuAe9VO6ZivDkV0ByruSNrDuKagm7IQDBdn/UBju3g4NoOFADInlJ+l2m
LtrALKRn449oWI8n9B5ui3QAmHDscTAmoPxEJY2pUnWaW3LdhY98AHzBHCQ/gcq9Uk1NXvjjrily
KEJb2lEx1Y3inVVtV5Q90cKFvk984kcsrKs0hUx6qq+/iHLtvpT7aPDd7tIGKRGcrnCi4hAZZuXV
Zm4ki0GF7LmFV5Fsq65U/7N9cX1ScgeFN5P6jWst6A+6+hLOuBt8e9QsMdml4CThLAHAZXcZxQU8
xxzqjWfVPuv0v3tbAbweGs2Q64DSNnBb1LkTdVHej2IfXRRiuYM99Li52ueBKAcWUfJd9kRZoh48
IlEL5Dztokvocsqqh+a4WY69bnUCeL0ee8ndzWIyBVwV2k9QuMEeuI02hau3cTGOUCkjljY4rQmY
DNguWXfku/NmMqMgnkk4TlWQ0d+aqfQmjIHAhhkDiHpkSI0p6jXrVPupGd84GMwgdGCZJkUq0L/d
mhEMMU80scouVdlzy9STM7DK8oEbLYRCzRQzGzT08sS1XC7GuGlKM5bjQDe7aIhK0hY8sE/cGOi5
mUIfajBTd4BMnAupJmC/8qAKF2HTtN4+4DjfJz1adgQiSa54LnLJgGtCdqg1E3WoYpI3UI8xeT/q
EGVL10BByle7z9jgQtdpxtSXzDHl2o8gA2m9yZeDxiKqvD+GMRkSUKmoUwG/hq7u28ng5TLtEkOI
L71Tr4q9ZFUL3wnwRBfuP+Vl3JOG4Uv3CQxlkVpltW3asfWQ9ddOvt0F0jrpzGCFADdCtYKz3BMT
X3yX8U5HJbp9Jyo6sHHQaJFmKKNcAiAK94x97XSVA3QxhNwap2rtOn2RN9VvH60MyIMfb5v7Ah0M
o5UZ3Qwyjg0Q1N1OrpDr7iAESXKpbI3I651vqqvaHi6MID4dPpRD35ihZjTW/CGpoUZ2aczk+f38
zQKUMcdBnX6VAQoFL4cBd6FtarLdS3ZIzH8OaaSmizqLeK0d87yaxmEXJESY0cneByDDZCzLnD9c
Lwt1wijB6FZGgmUBCMbBkBzHI/JKJ56prUPyTymyIIoOL8BdBw9/wJ1AGP7WC9qS18tAmsxZnV2v
xD+VRdqXkqivvx8P7C47ogxR7ub3Yzh0eZBc3sBBs/FIaCcOw9XuX1kmG7i0IUijsA6vvh0MciQ8
7gwZbDhPmLbVNtqej8y67OwKXVkRb62EelGgpwxWUHYQiCMs0d8JaMnzc25+My6jc5MG7MBEHQ2a
H7xJ3JrqBT2KhcBLL5xP3rIeDPChR5bLxyszc4CiuocWFx4PpgbS9lsjWWlIhSw1uEkR90N6Slct
4euFWTFIN2c36rWdaV6vbmwNUl+OS2HnbXSJsSPepY7J+qyz2sDnJu3aDuXSWSz1khHAjnsUzcpU
n/CgYjNc7S4PhKdd26C8GfqeTZOrdXrZuApBX9fvnsX1eF8VokxQcY2rNJQEmgrTFa/EBW9yNvch
mWfW0+s0G3R8vh7JNJtXq8KPtaQEAkYSrtS1U26nJsWVVp7klJz9Z1bxdO40uLZGObQgtIIxVBgU
uhE+o4CY34yFmSb+wXBo/acYxUK1VHFzr1eyFa4Zvz6XH1yvO90NlKeQpIQ2YHpR1xAQV2yV7Etz
+XswJVK8Pt6WLAegS6JaqXpt6RfpZTCRcJJJ1aSwkq2AXhlmXXDK/B9NG7U3wTjetllbTuuCRMAR
QxI5gcNZDG9jbE26aBN2as+VI5yttvozBN8XpRlYLE2aewDg7c6hayNZ3A/dEGHiiu/QkVd/jM0K
TZmKHZ2HpbgRcbV6ebxUrGFROU4XcoqXDzBoBac/yXa9ZA2JsW1owuLMjXlX4mHgTTaFpfwVm6wX
BZYFKgx0ecE1I4+Nqe82o9MTXLZZe59xztCHmS97YxwpWPwO7BzForTXuKITxok5mwP8jTDooLuN
ZwNItUStaidPHsx2C5rs352zXuomt/r9eNUZweCOsKf0RjkpJWwayzdD47i1n3medER+rXySmqwu
F8b5eX9TkCpP4LkptDmWAhkOM/9MrHidm6wpnEtwrqeQCgae6Amul/8Eg0nnQzdLZ7SUZbkBt3pt
mrHJmMcpLfvPwQddPLdL5lW6nJXStH0i8iFtQku1ts/RE2sTPT6z0dZ7a6Z2i7CrB8wfyobyqoKm
+ZIxkMdRVKb1fKAk3YtBCd/DRbU+6wd/Y9qmzmq8ZzrCtJevjuw0r+qOA/3Hhf8mpHJG0wTrI2Ed
dY8jgiZTEaFNJSEdVKRRnYlnTt0EAvjJNwNTJu1nivup9t1suUVqsy5083YnrCIqVWgCoIJp5JW9
h+oEorddWruKQDOdEa7nA9FfC9T8JUrQ8XwWpxfhnJ04s15LeKhlseizhkFNn1AoXcmDAwJZ9QdK
8c5SOjz2NpYBKpXi1T5A1QQGkpHEJCX6V/j82MJ/cLR/TxQNxzAatMsMA0zsOt1SzXFvS6m9NgcW
Rnmai/sA8NfOFCCuHBrk/8ir0ihFjYB/CS396Tm2GXuTseYqdcmZVJVkCDhO3mwQDh1uvb3Odwwj
/yFl+zsQKnKGeasMpRYixDj6IgH+mSPRorLCfbxkbc/pgx/NGRU0465MpKTG1TDcbsA57egSac33
cZeaS1ZVbD5w/h0VFTiFom67UAnwqrd+C4h6ZgzlHvXzk6/9/X1qx6dGFQhlg7URqrVGBNESFCLs
uT3ebkjilMSOgX46naI/gan1RER2xQgI844uoXg8cfAByUtFBFFpldxvpsdEiHj1K4FoS4CNwB5m
ss66yQPulu3KEhUW0O3ZxLmCN1nxT+GZJUo6PjGsTb/LzSUj2Z4rn07Psf8eFRUhtCSNk6DFqAa0
vYAEevtp2vFy/f0iIUsRGb4/e/H6a4ymLEBtrEM5GMb8lX82C+dxKJoNdle/TkUIvTAyFwEivbx8
jD45JV/nx78/Gx5QCp0oF6biO7UsBVDBYIBA+mv1lpUsh+cwIcisHhuZfuRu7a+MUOuR50WZCz3y
HH2Bg3TxjJ6P/86CRCW/JYcWJN9Diu2/jQQCKuhh55eM9HB2of+OglYZBvXp/2a9p8WR4bGzq3z1
01SQFocAOM4KEyS+dAsFggTykrHOLAvS7UmT17kRobkVoQzYuto+u6f/cghUWHaBcgNGBgbiQ2t2
ls28Qs/HqqtJoqIxGNK6wdfgqiDaOf3KzENn8dvSZIyD4av0c1dslKCakmFlOL79Mj6RYf7+rzYD
HXJ9g6uFRoQB/zIuo8U2c8rFYwuzx9bVRFF7ehjqJFPwhHSJV94zD0U4xrk1f9r/D2nftRs5smz7
Q4cAvXlNmmJZuZJa6hdCakn03vPr76LuvVusFHclTjcGmMGgZyoYmeEyzIoFAUqf9bzgymR+J8mb
p8qS9now2wzsnWVoNYMR2rRqcj9FcQm1KE/YrHvOTNbLfOWy0W6kYEURmp54dBReakVaenhQNFKO
sAUvc+zpcUjmsyRq7bguqMxsLqK8AiPlBv6G0qYtOW8C2WKBBUo1Iyu8X9HxCzrzny/oCHmZDfzM
Dd7/2/nARpbsrlyIguYmtNADOEcV6C76WJawa1FVcrzEHTFBO+tQMq58LYd1QYI6LKD0A22FAwnv
d2v3TzeFUz8WNm8JT2b8HhCGtq+4vwtq1JEZRS5MTaHm52fv6PClKQNBAzsFzOrjukqy6FAqWYl6
3yT1TAc95tiZfTK9E+vhxaJBaSV8CKeoHU5uNNWNd4dMo4Xe+YqU5+u8rPjB5ZnRmea40XotnukA
PZnkHTOZsJIVUQR0+c6NoWino3fmGk0vCNyEswqfersmOrZnEwnxIlv91xJZF6SoI/O4HvhtIkgp
mILV8GhxAmw1hwQE9kj4X6yEz+oNfXP25eEWClpHUhtHM2cKMRzO7EzsJ/9kuJd1a7MgQkWMouwP
bTuASEyi7X60pxPyJI+MWIhJhYpYRqUxtIAHldKWN8d4X5r+o/D5OP5iEGIdGRW3DMUUo03i68ja
V8FVH+zs9+d1ef7ZbQUQGHRe8xjUBNo5FhZc2s28F/qq1+T5iewd41OxHXfpyducPSs8hke0Qhxe
hqfxkFvog7Cv0/76bSo0vqBNeSAf7co8Vv4hmRGYyXtlhVaNNS5WFWxS25fdFijvJSb5q37XWWgF
xx6ZTjJ5ezSBGTK85OmMFRLuMaYhf6Y7zS53kpPkRK9IetSP4i7G3r2PMiZVRNK3SsKGFhI994fM
t3zPbf3UlI5JisWRLv/q6RtszpN/6bEZDK/oOgyrczNtugwbTLaNSjqfURddcb5AtVAwW4mxBfT8
UDF7l2UAAK8EvH4Fq9hPCnkMLUakwiJB6UKn4WkrGf2cExdNRz28PrAGL9ai0gsuKEWQOFEdxYbP
znlFnktbNCWfZArO8Y4127tmrS5IUbrQYnOjrlbgprajbZGYz0BDrMwyMee6i7ZNGb5xxc5fkKPU
wghEYOanILfnP9AKJbxcF/01E3Lx+5Toy7qcNBM6Rs/TDar8Gjq6AjMj7lPuivfXSa0ERheUqJii
ROeC5AugNG5E81hv9D/uvxGgwgg5VqpIUqe5iMSbb+ptxWBgxQpeMECFD4NQ51kWQVWQGt7KdpWQ
V/eTcd0sXZm/YeGcyj4U+zaGIIeYuXPG1h4ll5Vvun4R6Bq8pIENuZWaa6DRfh7zjWwVTx6jE//6
SQGc+5JCLE2N7vG4Ce8xJ925N4iZWybDx7LYoHTeK1VsFy7Bxr5Dov6x/99iks2oGf8xjD8mcBKh
HqSSRzUlJ8eQRNY9dnqyJjFYLFDKDRT9zB/qEXkfHkXJxMK+YsZU38pb4YILSr09LlN7IZnNR7hD
n7AjstrOGQZEpatOQxzWoueBArfnd8e5agIorcF59C3W7Ot13VB5Sr955OinWsONlCXRiemjE6F0
mfZ9ln4qFrg4MUrLi1xTpLjBnTzjbSXCy2tmedCedoyQ6rpdV2mgGYyg5VImg5nztiGsRwjjpOgQ
F1ItG1GCH+c7y5lI+hEem5KZTGac1JdkLGxVnqZy3Qewh70pOb/nuUqVhLcR67nLMCZfJfcFGU/W
AsXLIWAKcRz+wXzPbYbRXaWAxV+A+5CxouHHW0fVgY/QSVASDd1U+USUO9K/M6Kgtd5qzGV8U6FM
e51JU+gbIhTF1YhVJ26J7IODJboWALNz4qG43W14NBXnCCzik7pxG4zit78+7Vf+ZsfKo66anu+v
oUUEsXgocTx4jkn+u7Re0F/NONVVIVxQoJxALua5X3qg0DTEMLnbfQ91ve7xV63bggTlAjAMWWRi
BhJPuDYVVHKPXKfAYoKK9iIUhzi5gYwnleWERD8EKilMhmgw5O+rkrKQ8KQNSrHvQUQhQUdqvDyM
GwdjMfn5OjMsOpQzkFu9DssGxzWav6vJMTAUYdrK43UirBOjwrxq0MNaxa2c99XBQW+iVT1VjPQU
S3YpRxB2/RDnPUhoN063j1yWZWOJ1czi4j5qVcuNssZ9YNAY64wBLvxw/YxYBChTYGQT6tqw/+fp
4Vm5bx1mX/Wqaf5WjK/H9oIDORqCOJ0h6oG9vzXIc3waCMqayc53rnPCuIqvQcEFoXaQMNDLgVD2
Jyc30PTwnaHjX9txfzjkBS+Uktdc26qtgNsu7cYSHN5UUFfC/j4UmkPMlHaVqd3ZFXl4ZzXDMySZ
XuinyEE7z0DOhyhYdUR+7XqivF8/P4ZK0hjh2KFUjEUJGtG2t/WnP8JG20wf/2Zfvirgi0sa9NYo
Mg1EelPJAbtlCeZLdfpHIpTeS145JoBdgd6XTzBgp3SLoSuT1Z6zVlVeelF62hAOthm7WeCswdhg
HLYzt825fI4d+W0vuyxyP9EW5lfAQvgoUxDVXtd3NYTvuTsIqh0ejmdMId7GA6aLh530ZJrDYIFP
IbY/MT36l5mNxQdQpiJq/UQBEMAshEff9Xfyg04eNEv/mxfbNxm6dCt3Q58Fs7N+5jf78atJBZOE
+dt1aV/P0yzIUDHBFGhZUXq4vQGuAX1w76+emW0YOrVWvVhe2lcktpB3HsZi1AKcGXpJexvrizws
5ASSKUB5xGNEClgPFnYMkzMqUAi9UMNwHA7QajKSR+QVebTQcbH85B+PUL50TkEflaMc4gjxKk0f
w82v18zUblkZNYbto2tyCc95WiooXy2/A/G3nc3f/yMjlMHAOOWQKgNIHFPXcaL3rHbM5Pk6kVU2
MMg4d9ZgKzQ9wovN7uVQ5ToiBYA6v+QAj1Pd8G8M34IGpaFFHKqckIAGNh9hebwp7OTncc9Koq46
im8qPzx6qSgoWKtz7Ba9SHfow5+bfTUGL+uv+QUZSkFVHegTGuK3szWawa1BsLibCLvm5F6/l6+O
lh9OfUGHcurY3KD7TQ46cbHBKtXfHplRx4hpA0NzuzvV53205Rx9VxMNL6ICQL2YqGY8wddTuYuP
oHQ2B1aoWoQzs2K+9++wQEh9gA/5FRBuk1osX7JuIhbkKM2dAg8DryMEZX8UMS1rCd3cJCNuWGyt
Bn8LOlSYH6Z5n+a1Nj/tUJkgz53l76bPz+s3yNAsepVrlXZJ6PMggjG08mkv9gQvIwyjXKcy24Br
YkJH+oMReABvRksOgIZIj1U0fxXrLw5r5nPhK8YsDcaymwVRJbKF4eb3f+OAsg6h2GC8qcfvD5gF
OWXMtoZZUa6cEO24MQQ+jrGCE/oq0zpvvh1uzdfIZqEhrE02AObhP6aUbrwKehFZMQ6MzH0Nonkz
EXT9Yt0bs/+fIVm09+4G1cs9HxylBMDPZkuCu6cWQ8LcTXBbbCt+06EqjLEd7Xz9phgWlp595/Q+
m8vQ8yvceOBuujPwAhw1sBgivcoewMbmXj80mdPniPmzCvbVgNFpn5p9vH2MLaYVX7UACxqUdR37
MOb6HjT26iY78DvBGsgoma9/987UMb8LvEpAR9HoB4DNikMfi8hxV0/JGYDLTz4JgZkC13T9clbf
mQtClE1Tu7StSz6aCWnY54LpQFab8bqAL0hQ8Qg2OU9CMsVzG5KA6HS0a/NjMOHLrYCwssyrsrag
Rdm1oRlG7NjCuXWxeQKqH14QoWWwYoZ1j7MgQxk3Y9KnQotA5nmypsOtetMe7nJGmm/93LC1E1P8
kGasK7i0oHU3jVgEkc2tDp2Tv/aviEvN2hpzIjuixRS5OQL5YfC+yWmz7C8Mdh1hXRjHFzkes5Mz
PgGlkNxOpvcs2AwPt356C0pULFQamdFFCijx2Ih9E1gy9jKlYIglDKuyvaBDaStWrrachNWRZwur
Fzj4OY5R41/lREOHBhaCzCPqdJG/7eUu7tMK4gY0SdWc44453czuZF/z10tC1JFlnjeoqdfMahqf
QmzM6iqrObwNpLTEP5CI+lCeG/NvLmpJlTpAnms8eRpxgBKZnlO8KxuAzHfICbEIzT9Ey96SEBUw
DkLHDWPa5mcNecHkRTZrcp+Rya5OxY6RIlxVqyUtKlpMIt7PmhJ31jiI4EZbmLXKqa0C1oK1tGLN
HC1pUdZVGVsIoYpr62a0XBeTHLkFuH7rug0XWNIx//lCdbVaMrDYG2QK1Dtn1GHgmt5gUwVEvjMb
G1vIfJhBJiwciyxlbNEjK2iNUc8GanKqLUAOLflVttG73NjJafgtPKns/fZrSr08Usr0xgnal2Pg
GUITppy0T6OtOZpjPPevgemjUKbpJq/Y6S1z1IgpOJQ9Djtp0JUK7FY4ZQywmcUeEDLAji02TDCK
WQj/u0L82KwipYkqJvIsOI44I6cfHOGgmqlik/GBJT1rQc33iQJs6VJ68MyOuAZjMhDS5F20ffKn
t9qtt79jSOn8O9d4oqxJ3xd9oyagAxSit9QOnI/Gzk4ilkgwY2oWS5Q9Maa48PscpCZHRvkfC4ZQ
2M7Q9cgMbuZfusYUZU0UThb5oMRFaXpElL5zJOljlO8MFB8z3qoQV1eW2rl9szHa17Lo/tew1cij
YmGq/IWjBnBjSigTLQyroB7npksNNSEJztQu8OLPzOu3t652/6Hz5QkXJgYRt8L57Red+nfvCHa2
+Yv+UcBmAiELAOo6BpwoVjhd5ppEG2Y5xOzjfGfcUXllbzFck0PsfNVQq+dFjIVRFsTvDa72gXUL
tALedDJIx62yeYyd9+sntmovlnQofhShHoNOAx3g6P/Bql0SbkfH2AgoPvsWq9f/6wJoQVxQoy9o
CGU59URQw1Jh8jbs/0xPOxZa0lfV5BoRylRMXl+VwWyWeqyoS4n0B885Sx0JsIysm/vJcvB6vfW3
smwPn5G7M7asbS2rZYolm5QRSUJeTDseXzB1OyXfP+7v/FNLeHLqtwi7dIbUr3m4JTXKjnhTG2vc
BGoKUAeQyGifm9frUrKmV0sKlP0Y5HGAkMKp+K/oresCU9teJ/Bz5zIsxJICFYNo4sg3Sg0eKkuc
QW0mK0MfuEaUbUqej/5daCakd25l3xoebet1l5mfLCu59jRffgIVn7ScZky+ModcwBuIkcgVyScL
251FgwpGtDDFLpc51GqftoXd2K++xWJjNa+55IOyHGWdNaOufImDhu2nZ3QR257Vodvkkd8bt9cv
jsUQZT6ChBfydDYf0o0zkxnMEYWP6zTm37iiz3Tyu/Fzrx4b+EkkgsRXmaRY3YbdCowIgyHjdC1b
HCcxHEJQ6SF2AHeeAvP0+W+MUGYhk4da5zgclhUi2CWxOZkxOqZYfYWr9gB4kboK6EJZoZ/kRlQI
ed7x+fm35Ezb+FZ2r7MhrB7VNwH6EV5wWOYclhP4yALbUXeqOQAEIiJiTip49VNWmcx1abOJ+SEE
C5qUUY+kxI+0En4XiPBmTlQMa8/RrWp1Ju+Y5c2/8kjdlVjmRRWnOETE77LJYSmi+Jg4sameO/M1
sLktPw+4dhuGFK57SIDriyJ0WJJoYe/6QgLYpoC0w6azopfaDHiSn3fRwKx/rIWfgLb9DyXqRDkZ
xmiUQEkRIfGNo5DjkFvTphWZ40QsUtRh9pqaD0Igzh7Kiaz4eNgBQp9dhZ1/5qeMfHNEOULA+YZ6
KuHO6thFuhi7n2Ui/xFss58clnywaFEuEQFtVkQJWJqcDojjUQBIOcmsb+5CjKiwckSrNe3lXVHu
se6VLAWSJkZ9gMAk2enBqJAIaDbzqwQtg/vcRbnMDDbXFX3V8C4khPKIQGUdcr4DVUnf1PVT0d7q
zUZ55JNHvnVSnlyntlp9RLoS+76AuYzkOHWkcaHxHB9LeKXcbB202/XHw4Dusb+p2C7JUGeJFXgF
oA3l+W1ukFYmwr74rb6x9HjWnp+y+M0MdXZxA+h4wQcz6OkrSfA8D4MePKI9Ad3w+rmt39I3JSqm
aLHyd6oNPHp4O7U/EnKYn5CsGJN5OXMgsHhaVUbR+uV8OVZyOGYWEPbh6SWbpVbrvuubGTqe8DSZ
UwOQyW4tZ7Bau34st/zD8NqTyKyslpG+nr/6yi3R9TMuwcqJ3IMWP08ZKU4FujszJsbUl83+QUXG
DnOgnc5rpmfzuDg7gQP4aFBC4mYoPcF5Di3zqQ3N2JXcwBHP6MzfdveJ7bGEcFUyFnQpC4/2B1kt
EtCtUNH4XT7elrd312Vv9fwWFCjDXqCLMVJqUNh7RwwfmrDrjBti8UDZ9BFL71EuAwVsXUld/zR4
gIe76WvX7/9mehcp8u97ogyQklX+WPKghQE+S7jnSba5Y00bztblUhYA4i1jRlzAzivtx8SdLPtN
khtye7a2LDc7f961n7687usX+zPEu/xM6mKVqR0Df5JaIKrUTnrsHZNVcGUdBHWxPSCge1/GQbzd
37L6Ulm/TV2kOjSp2mr47dRk7glbeV9dHg3tP3yDawGm3Z4l6762ANdjH3w434f3h6frd7AyM3BJ
ifIhBSwh181HFJMtUIt7sofBeFAt4pgP99lm/9uCvtmWjdFDm9ER+FWIviZMlFfxMFEZVx0E4Oj8
7h/DR91OzQ+ATx+t7uY+sLDufWu64YNtttaDe0otz/QdY/t+/QRY90g5HWyNjfiuwkc498iNMvzm
T1dzebqUq2k7feRHHT8+kA+Wlq+k1ZY//mPKTm8VpfZ9pT0/xTZ3SjfFW0KA4R49Whxrg9p1tafH
7f7lwLHv8tJTiYI3VYo4H/gt4ypZX0mpe8nVnheWkOV//uWZ8sK7dlMrGd5sqoAdzWrsvC6AKg3b
OHJ8GvYjvlohhDCy4it5yksZodQ7i9MmNGYZAfr9fW3YYv54l9w3DlLK1uH90AI3dNwfpKdGMbVj
8BYMJDpELCh+cb7S/67oP+bqesEbNX3WMSyzNiUSY+uic5jz2jXJ3NJ5fhzJxrU//1EcKM0eNS3r
OB4HOxCT8dMSS9QoxR4KNH7GKn4bj7K4JPFdvtnZN4eR3JvWXUsO7qv5/tDuzY01Y7vtpMgqWXEs
4xOoPPd1nfy5bkm/kJOv0Hwh4GEgYJxjAj/73y1BhTuynKO3rYhI7A9sAbhODXv2rgvEl2lbkOtF
Y9L6BGJZkq1lkO1gcW8xeY9RMq1djmwrB2OFKclLIstWfDqiQUbZcvY2cPbbEelt0SfS241yem4y
sxX35wGg/tiWm9pHhfA+KW2/sN3JbTfP9eZG523pj3onYLvbRsYK341xkLBPjwQ6CbF8ctiVQLYg
+lG4ByoI8QO0pSbbNiHNrfopoItyC/gF/AeTFe4HbOrE6q9Ncvj1KUUo0eunyhIe6syKbjsPKzzu
s0PR2PmT5uRmg8/l/uivSvTVERFlpN9IDnaL1mZ+8JBcSjcC9n0cb/MZL+3jyG8bZ1M4HwZRMOG6
RcXM5HelfexBNIzdwYpa1LSR0lDeeHvaDzcl6R5udDswkcjGJjLVDKzCiXTyvC0JFkzDm+XmcIMe
XodryNZRNpBUIzXxHDUBGyyR18PGBRbEvbYJbVuzkZE+Gnf+vshQxrjTd6kNaM/eKVA6T94UbNCb
yGgNgml8aHtxKzdESVHxPd0GVj6QrRrOfVPqHgm6uwbrNXvPelcwnaGTsjcPr/xbutn9Kven0lKe
bsTO7sgD1qdlVgq8J2nLWXfernjUzkpBgLgKSGMsDbI5hMYbAA4LqGuop663Rpe3t+3uMX9La1PZ
BJapt8CNCR3tBN9nN6ZWAMkLc21o0YCMYJlAPCF7523twn3oiQRM3OzzvbfEG/f9sf+lSIQEO0vd
jVv9HgMXO3TLuqT6UHuy2akQ/okjzdEkGSIPU4bp+oMVTWdNIk6F1RXRh2Ya2+iEVpcbYj9UJLFL
K7aA9NVhx/Gvzuywx2kXW5+tABgotyLbnXQ0p7tT6PBEuK8eA1jAMwJf3Ed3Om3xPzs9KQYcGjJX
Hb7F8k2cvqu+nxR0Bpk6fhQnwZnPgZW9TRsH6OwZ/lWw9ylxsGvpF4di/7tn5289IK4TNOfKpLfC
wjYS++T+MpMPeXOT70+tCU4BKKGhJLwJsR/lXGyMW0HYJ6S14scPeLkRkn/wDgCPLY7vGBQlckHe
eVcktTtpzm6T7HJyb7z7GQk+Q2t89pxH7RYrq4vHFjXXXY6RYwuKxpPBRr7eJdJmt+Uyy/MhlYHd
mtkRBe+Nqby/xibQY6X7GfZn11p1bRI3ITjaP8iEcttT0pDxpt4ndhUT4m7tEiDxhoWZad8WbznE
O/FNQdzR9HA2n7BVwCMlzf7x/Tm9eUqd4S44Rq9WNjiTy0MZ2uS4U8H/dYO25mYVABnJmizJGPKl
zacaRBrHhV6HHlzJgeoP5Hd4mhsyEqtJiX6jOjMMvLHFVe1C9H0z3BGTPhVTCVMtVYlsdICPFFJT
2IfnsxMCT7910Dt0m28LRM7SrQEzmh0ZL4gv3ijnfsE7FXWpaRDxmQ7a5Uh+nw2gGISmR5CldK8f
8kpzDyYQFoc8O8SF0+B5X8M4ONedn63QPgL1RjqVz1AWBet8NXaN62d27ZIc9Qbz9SaZ1Ap3WhTk
14vwFJG94EABWGytxH9gS8JKFUmUVEDUXbIlFl0gdp7fnw2Can/GO7CQGKXPb9HrHgEPq7xlIsit
VABm3r5pUkcZl1Gb+jpoAtk9C+AGsdsldD57Bm+sEOWStevXz/ot6pMHKRejrkCEYt0zvvJn+ucy
9qEuOvBrocI6tzkAN0hsKycFwP09yRlkRBYdKhYHBFnO1QnoPDsAVCPkeMOZv49n34arIy6WLT3t
bZ48PLksfMUVCVvkg9SvWttCcfy4LoV0fr2gmMV6vbAiYXoAStOHoufm58vTvnOcwDpH6CPJyK8z
AhDnnrj2VtnsngJiAir+fTR3vsVql/nqAacs0AV/VDDuyWJSNgP4e7as4/37zY1bkheEls4+J6mN
JkrHgZzn5r7bexZWTQH/zSfWhOKo+bm5G0z7wd7J+we4BnIbWvefcNbb3Yf7ceLhoX5J5HgMEIK5
un1dor8mSa98N12H44yuBmADomDBufGs4/Zo9fjU347i1ng2YFgtdSRywAbD/IZVwWdo09d7YCES
0SRgGfWc9klNmyVu8s9S3IVCfT0HFz+u9kE2lPNjwjr75LidT3pj2m9ntMQEBGFaZrWW9R7iLTgi
pzNHa4plIrRSCZ5OjNzuF4z/tUO+tEH/IxVqwsUiPgZ7F6zt8/0v/07ePm+O1rY09duG2O7GJA/4
JyZn0Fag2jY+0Ny4D1iyCZgMlyWtDGWkK1BcoOlqN186EBVZrnjmhebVQPpfwrJUjEz8cCXB6KdN
iqW5eLBUAsKg/ll3MSbKWfWedctr1mxJi7LHSoC+MkDadbCaod25fzzyMN/ldRVZCy6wqvqbI8o2
j16YxoOqAOHJPMb3b6mZvGKagYkAvwIBAG+4oEPZZiPR69xQQEfDg6+3f0tvFVaCAO02A3A5h5Z8
bDkl9uNn5VxnkHWKVAq0rSNUeJOvU+Rt/7cG3/Og9YTVFMcio1/GGEFkjFNYgD0r8YiUEu9PCqFI
oIHX2VnN9GBQBztEReNry98lISXQ4twbdMRoRwHDW/AHlcvhxRmgOajCKyK1fKd3tW3yMSMslAxl
X6soLKlTui4UUjGG5Uy9vb+vt5n9fp291ZTrkgAl9GNSV0ItgYCQOulo5ZoteuaLv+Vr23gaPQtX
x1pc9F9oAh9SEzUBu86pu+MnL+ZGA0p9NABPpO4iJMYbe7LN7PGvuPumRPlRDttaWykCd5b3FE1W
beHxGluty+PCOEZmcjUFNM/6/T+2aOcHCPGs6kKwVVgK6bFzUiDelsekEiD8NaASEQZza05pSe+y
cvU/sTxMfiqAueRlcpXTxhRRiA12/sN1OmtPMViSb77op5gX1J4c4jmEREruypbUOZxd7NFKIe5T
LOhKjh7iCrzrdxFq6Oqp1AjLqKyF9xffQOlBgO0vdTBf5IiEUWw3rn4Q7Ify7Z8PldIHL+I4TKfj
Ekfs0MH8CFbpOI/66S8m+Wfz/H2olBuIRLE0uvGLoRnFLgXQQu9gu9aGydGsTT9d6DclyhGEqi6P
yQCO5n2hBqCzOoynY3ruNE/PeYiVIuQpQgxUMimzBJRyBRnPVYYhzHruALryVrW4jQ+Kwu11AV13
Bd8MUuYkkoOMC3w8/VLMjMSbBJjLryGzm0icRezaOVK2pJV0AyuXcGPyXY+MKnb+mgAQRoGxQGBr
mJ4TAmp008F67pIjt/VvapfVz8e4SrrxIuHqVPRk+NbRrB/bFpgxql9YamB33uf/+kyBb6vKoojA
CyC31NWl/VhUOQdmO+e5BkhYhcmDB5ZvXc9/LKhQN6e2xjT52AZ+fjJIYMYDGYDY6pPaEtEkk9ih
4z+Mb0yqKxd5wRt1kXKaSHIqQyw75yumxFtVsJGLdHbMzRsrF7Yg9WPWp/bE0C9n3UsJj9lYxRat
B1YLrsQiQvkBQVVL3wfII4YrjH32kiFP1riyXd4Z99Ndos8jzOh3MwsEKrn7Wd2J7gHWOyO7R+RI
LQsjqBbQayzeNZhN9mtR6MUB0L4jT8csm28YZ83rZmka6OV58w63H8X+V4EOQKK6I+G2o4cq2nUR
XvMZioBmUEPG8AzWv1O0M4X34yiCXRhNzAJ6h8NrwQwPvybcKatwQYRyTGkf9egHBZHSTk/GSb5p
H/2dui03ih3exZjpnX3iKbPd/YBU+GeLhqzP7I5DCp2MGLRgJS/WnhcX30P5LyNWhrLW8D2VcxRt
Xiabwe5ODRq0WOPlzPOlXFjKaUWr1iBleXMdJgYG8uOD8cJ6Ma2Y9wuOKP/Fo982UQKQOb75u1sd
ItMT1b4uK6sqtBAVytyJbcmX8ggaxa13qGzZucMbnhHKs/igjF2sCpHPN8i+HqPb0P7DbSo8wf7G
516cFmXcMMYjRhUPTkq7tnO7tdGEDfeeshcqr4XxS1J0Q3viC4MCx9ufMaNMtL2091FyO+VO81gc
WXytJT0uiFFGzpjQCy1zOD3hRnjmYUiOWw3VT8FyMGz4W96NR3+XWCrsifXSbs3sVXFzkzMPtiQT
mDaPmOV2Fxwl1KFQBLM957Rzu5frUrSW/rr4SNriBJ1YJPOJ6AOGFX6FEopfmHXWeifv3EDdtBLJ
JSusNsCMj4SbcCSTYgaTWfFmktpehOIRGufHwo4CK5p2VXFXlxu+eGB85vwZV2yWRtmsCCepNg3K
Drzp7ZRf/n74qnxubH4PgGA3IiYO6O29BCBK6DwxiK+rmqpJGLKQsb2GushBVUclD3CRo9m/PqNW
2ZMGBfPMCnf9MdFR35vMYiJ2eJZv4Lla/GlM+r1hFRbjS2ZKP44BO2BVhDm6+GNdJi9yks9hsyQC
46hDolxAGRzV249yezu4IUaZXlB7e4iIvMcUnMUaalq31N/FH56y1JlUeUbQ4VkltWb8gcWj6RZK
+sDgctXqLKhQRtqPC1XIfBw3b1bvnBm/ICvPwsVd9wQLIpSJTgAJJeoRiCCSeFIxpBPiNdifeXJ3
/cpWsiHLehmNZt3yJV/JBegAc/hefJDwAnSvU1g3agtWKCs9VameNrN4wql1Nx8viZtbjNiaeVyU
jZYUjPZWGWiM2JwhuMW+29XvZrRh7UFYVbVvXr6+Y5G19oMONbMvCYN0D1vuXnU65Kiun9i60VM0
SVaRIJORo4WaLaiEMh9mbRH3SJsCW8R7MmJT2qNXBGG17iSu+TK/x0R0Z8nIEihP1eadIeLrQebi
CygZl4PEbyYp6M/PQ0YAJejvur2BzoV5rC4i/D476ifgUGLzcrZhviZWjemCOCX7oyHJ3BCD+NBi
SHubEe9gk862GUZ7ra0V/c+aqshYfGoYMsVkGAWtFChVDx2T0anQhbhTgGmYQ4ZdbMfQlXclUSar
+dVGpD5ji+C+KGG2+Ahgkeqv+AF/dwtW19iqdVl8FMU8Sj3apCYd4ibsbEpiUz4/AvC//nVdxNYV
RhckDLgIsiR87aJZiBh2zWRhggUi53E3oZL0Yj4yCw3z8f1wBjrcAM+rmDagV517WIowBN4wc5I9
q7/38l1yo26H+yElGXb1/r5jNdKu5RMUjMRLuE7kgWSNutAc8+sK5yX9OfyMn+a9s3NmOTQPzq8/
J1RxfKIdhbsJfTcPwaaICONIZx9P8wtQUdQhdFFVJImKeMecz4eIT3uY0hHzFdU5toFZeeCxvHXY
PLAmlYXZCFwjR5nVMBeKUI/LHnAz2A1RnpwBEP4euq9MbqOw4NC+an0/qInYq6BoGtSFxu7xs6ov
Mx3yUlmDE52b1PQ1UwW1xLXNw8vLhGAwf+ExEf3OONY1MRIXlKnopvEmLw+7uv+/sPjoqDrMmQ2s
wH0XHZGUyPAxXOKaBi4JUiGnP0pezrVgNfDIUTokREkI7zQsI79m5SCqhqRps9SolLh08TQlFQDE
0c2mEwnrAMvMrOW7tMAOY/510B2VM0yM2pkGsJ7yk5e8pJw7aq9RIJKu2OUC2huzriNq7goBhvl5
xgeuzPopaLH+/kBKwGoxD6Vi1iaokubEO5/4xw8PkBkvvsm7ScmG/VwLRpYUKS+uRlkn6T5OXgLy
XblLaljlWpq7EDnvWVW3p+looCAUmB1ifOBRMFFt1+JXETaRN1TVUFSN+oAg5CRtjPABCvAqD/cG
hgoG88Qx87jrluqbkD7neRfmV++rcWpmGXsCsjuGop5jItuGkz0IwC7fyZAE6/Qq7guzzUi0M26b
IyvHtVaFw/X+h1f61SB1YhfzJT5hP+OZd9v+ozwWv7L9tEm3r5gixXp7145sN9p4J1YiaS2MEmVV
xXSloIk/AHGnxBOTpBjxpC7nrBl6/Zj9LCvD4RDfBQ3qLmU9QQ9eDhrH5jaLzTmXskPgsnlEXpKg
hYazWCmPdY35JkmXqzyhLPqxn3oUopV9ilfY3Cxr3wKwPThylrAt35iFv1WnsyBJWUfPi4vRi+Bk
rXmtWX2Hjd3AHMOoMaSGDQazSk2RsCRVUWVD1qkz5aekw5YSGS5964S8mVmAP1Jv+kPzO9qNjOTO
6msOufL/T4x2OV6bAj+lBrEnDbkW1IYFrG8SAUyUsCLB1az5khR1imqYxMCqFfuzt2neASAVnERt
W+cO/irtAOW44VHZTEg79i2j0rJW4sT23G8uKW9jtMmo9ilIN45GbiLRbhqCPonkrkFPBrrCWUHS
auS3JDjf8cL0pFmZxthXMueYIgEpRhg4wKwRDq2Lf+O5FXVe6CfpmqhSoWyMN9mYGsr/Ie3KltvW
le0XsQogwemVgyTLVDwkThy/sDLYnMF5/Pq76H3PjQTzCpV9dmo/uUpNAI1GD6tXrw4gqEwAp1pj
iMn9pXqH2JfjCjYDTTgKTEUMhv91QTu1zFAUMNDAqkwagMBWrwyLQ5psuTMKzEB2hr60O68qTJCQ
DmGd1E6XN7TBIESrN/ywV7s3TTHpr+vboK1iP7hOaLm11inJtvoO+TvbcLJkSknHbPqSI2RjLu2f
Z/WYa87Uj44dlzsLnDL5CwEBK0VnjfWYLr/6zKm1hxwlovxZ/2HnwLTr9c+cPqjcUedvSN35bXMq
tbdCrd0csEz1Z1Y5GQEw3Mm4azT7ub0BVYNpSCrym4YbBDnwssEJZYtrKfWUmKOWTl8wcjA1XofP
vAQt6Y/ss/Z0fde2D/OPJLEwV5s0alQVktIbG/Tf6MSIfs7TMcMsLJzeSxLvU2S1xhuJ2I0Cq47q
3H8W+N6OeHZYq7cWgZxsQqsjBcYOdTrNPXbSTP+Wp7OOTQZUw8Z8VlPwrdJJW4iCGvKXBINMl0/t
vSwX9h5tiFp3LkG4DJamlBnaZ6YvZgm8qhI6xuzPfsPRDpIcl2CyneGG31XM1Z/V+CaP92GFvhYM
Z0mcfjqAnq11Vc0jGkaLjieCfFoKbV3cubqxor1yxBDIwfiUW15fHWxpKLXlG8MmakRjFIgqXTSK
2kiyosJD2njF22lQXOOmwrwV361eh5Pc7dvS6nNxgklcOBsbhY2rDV4jt9MXDkow0/+21kUs/+0z
kqbSJMeWBpzLFHI8c6hPLZDqI+amI494BzawEvNdjJsC5B1B5pUefL+DLqPk2XQ8z8UKITKv+iJZ
FogtwWUNPog7UCjAFDlshHfPvNUzIocRgMb6trxtvPRU+qhyStJLWxZxTboAA2aYGB8u6Gap92Fh
tWSFF/zMPdNf3B/5XtZvsZnDOpMi5up4iiAuqrURV7l2ft4pDkooLkb1dU73OQvSW7OWtVhsOoDn
IgU/ouzUHBRRWNjss9fli7d78YaAedH9sGeH7FfsS6zVlj92Lk+4J5PCCZCckHeqMF8pqdzX5VOG
Qd8oyKzx2W9Z+nMrFtfB5EQpLibBYO5L36FTsqqYB7hkbAhzLzYRoU5Jl7vKAvrG62vb1pE/ooTw
eJxDotLeQsp7rz23ulObnokmLQVkvupuYRJpm8+NDopDZoI82gKE5nJlUWckYcywMg+ubftYHkMP
z8ujcZtK8YHbm/hHlGD7+2FW6JjCLZoxbXO6mWsn9IAuQAmN+177WbkBaECmKFuB7fnyhBtH6mVK
AHBeA1vi9p8i/1fvLYBOcGn5nq06ID48Z6LEIKipx1ZTNIjKC+hF51IWe7nhUuCwlmPWexXP/fz3
VJzKMnH73uv8cXlOrcUZwUHGjxo72aM3hsgQHpP2Ro8iqLLb9Luwd+2X3v6Sl7eh4Q/5ry5+bquT
Hf9eQGDCD3O2i8ExFvklIq8m1IOR3ZH2UzodwlwyznQztgTS0qSmrTMNLEGX2oLEsWXlYGH+8nz7
Qgy3BKLTdx9s761C+5wnBSm9ex3inp7LE44vJFrZDlo4gZt7BgrSBvfIV5T2vJvHm0fTvfe/fTdn
x9Xd/HDs9uAnwejk6A69CL+v38l3p+vDdwD7AZidqukmE76jzDDullvj/OX5GTmLBQSq4PVbDoAq
TGgbcQLH/5ECTTDsP1dutX/DZHHUIm8frn+F8FqD4V1lICIFeQkxDF01BaMHJHQ+Z6OeBpUJ/3dw
cRLu8tWcNKcoFlddbPe6PEGh/1ce6FgohiVokHp52HM7WV2EGQOBnT2BWHaXpkcLOajekqxLsAv/
yNGwuxYmv1o6E01Q0oaRNdtpoLC3WIFnBYRrpyoSU7ApBfTrtmGhsER0drmaiGVjN3Q8C8o2P+n9
K9jsdtHyen3LBOfmn6WcCVk/4syLnuuirvulygKGdt+5fiNo2Wb3S+HxsZFY7vV7z1TygyjhSVKU
op7aCesBtTBGmPaklAgQHqIPAoRj4W2W9Bj5kAXGqH2jYMEDpYs/NezGROAVE3ZjhZOfpGbjXN/D
TbU720PBxoRTaU8Rx8KiNvzdmZmjJ9PvxVBuF6LVEhUXEyD/LFKH0hHTRKgu6ngDhiAzwmTjYOh8
Fj+QySXGPS921nDHox8WRR5iOZlm7FTGKSLPUYHmNGV0p1w2M3hTPc8+RPCg9MpWRzbiQ6okdan6
pBqZUy3761u7qTOoSZmGiZgcVvxSPe2sKsdogHrSCANcMNIpzg2J1mye3pkI4fTmZZgNZYDWRG38
qTF0z2zaXWyy30VrSA5vc8vORAlGOaxLNg7rapL2jVSgDotfK9O/vmPbMnQGvmmAS6kYjesVoyMZ
uyxoCHct5bWx0D0vq3vLhAhnn9tdUfW4b4G1PChh5pDhNMymZLc2TRNKvv9ZifB6jMWMuXU2hKgF
BvVW+0r5ApZSdxlKt4y+/5tdQyXSQg1URU3pUs9UMsxR10AJ1ixT3TxVJnOaTKJpm7tmqTpqmwiV
MW7nUsiQFOMQV30WmG04Ohys6gdrKsNdV2WymoFM1Pr3M7M+ljmlYYm9C/lX3mM2Wf2AqU8Su7d5
OS1Q/lhIHQLQLwiZG2AfQm3MgrYxn8bFegVjj0QHxDjtH3OH7BUhOjWJLQ5ZKszYYEU7Z0FhRr2T
xcMnyopbXuRe1PW7pOjuO1xTdUhPaF1w68E3eJT4bRJ7mRYFoxFKHMrNjT37HuEMVZoNYWxM65pn
pxwfWv21yr5eV8YNi6QTtI8TCxAxsL4JRq/hA9bZQ0943x8mYqV7Q62Q+c3hOo5EFimKee11iy/E
CQawUu1yiCYcY1GNO97AXIw/6UKeLDJ+4w3IhvObDB1DKO9pReHzCmg1KjnmDUdRx7gZYhEsGEga
7VJdlQnAfj4PcHXSxiFt4ehKD2Dg4scqQg2wPkx//65cCBSOMTNiMtvNkgWdqoG7uTaRBgi5JZGy
YcEupAgXpMW4C8YxSieYyzcrBZsL1fejETlV5l/XGDEo/ucMzzZQsF/wM/q0K3GGc/8YGw9VglEX
2gn+vn6f4a4wjItvTh1mAvSDxAj8P6I14HM0kJbZlnB2jOQWyVoNj5rxOcPrHFU7M3FIts9o4lv6
jBHC4ckCT46hfoIHKBG/cR+xxSgBq5qmAc8huPwcOI6ZZ2oWLEPhZR3CVoxDyh+vb++GY6kTzdRR
BTUNaKfwbltVbmnU6tMgeSswtPAhZLdAZTv5Eqjw9grj9bo4sensn9P8I++9I/vMetdtGTVkGNIg
LnYjv4mD7BA/9LnXj3cokjg5OHGml1b9MgOdQ0s/Yq9N+5vqd2Huct2LVtYZn94pe1DA/JdfJjz8
qq3TLtOxE0buLKqjfQ/3eMqSQxzYn6svETLSe+uBguzadsha73D02CfknoeFewA27bt9c/2DNp4g
YPyg+AxUIgjxhe+ZzLSzBwABgoq9TcZLaUmOYvMGM/yHGcDA+InAMyXtoXwxSQNMqr6Nx6/J4Kjg
8dHfMOvj7vpS3js/hfhoxStapoFbxPCiXhrBSo1opyaIlimKfcq3sfAo+6p2oGlqWpjeLxim5uXM
DKwyAhfRjk93sb6rm95T4P4bxsskK3huWmVEt+ggYQZluvBBCT40nmx8UE+O9rA3KnB3geN8F6kv
PX/M89vaRG3C8ni1T9iT6lX9y8IOcZ6CliqX3PPNg9YtauEkbNvW14M6uxImibMFzK5pMBmlq+vf
7UTy6G7e8TMBwiu4NBrl9gRNCtuvvTXvx3q60ayjXv9qmPV90r7mINC+fuKbtutMpGBWaAo9qAaI
5PkTS44RgNhJrnnXhYhV5H+MCYpXqmmDI0Z997DOdg42s6RpYUFKlZZ+3i2Gn2E64w7zffDW2l23
CxO+OBGZMi9Bl8F+oMkgeQg3N3etIWhImQBzLlzTwhjrMY4VGNDqh/YNWuQjbuUkA2ZocS3z4fqS
N/UW98hGwW4trKmXujIQLYyKECuemX4Ha+VN8+y040Ef+DG7n0gnbdDAD364uWcChYsSkjJutAn5
oKE7RQsCCCpT/80NRK1T0y3NsJDHvFxSllRUz6wkCzQlc9L8R9G7tHX5TyPzQw5KA13m228LBLBq
TaYB5Cq8q+AxQKCk4e6begw7zoJ0WnyW5n5UKG6qe4z4MYvc6wcnAkn+0VWER8jUYqHgvr5cZt0h
X5tGcRbE3Zh7dUET15wqw+tRrdkXPUqhwDovnpKb+0a304Nqzs3jbEeJRF+3biYqJ1S3QY6K50Vw
DzVud0nW4ztAiYdny1W/XV+oOLzmfaHnAtYPOLuUkaaMdCpxnsZe84ofkT/u6XNxMHfxrw40NV9K
NwWIJQAn3qPuahooELNP6Q2QA+1d/pfDHj98i+A7miRv8zTGt8ClMfa0JD7V3gZ93BXNQ9O/0DCI
c4mx3XQaz9cvHPS0DAoPQVIZnObcqZ5PS+PNqKqATA3xHMwCcNSygurWC0JRx0fojVwSkAOXWz6G
dscmkiNnkZlOXL+pxvfrhyrifP93I/9IEC5p2Siaka0b2bsxML4omGAmUKAl6ElNDravHdrQSeZE
8opIxGpEuKrdTPrGajMk4gYnZfyHOvpoJe6H77wcbqbuTs2daPoa8acob52FoBfXkBjc7eNUDRtJ
dxsmQ+yGY3WLJwZpjMDoqtds4JVjznSXp+hC66a73Mz3aNXW48RVokMbqUeVqwfJ5q9PiGiDKfw0
S9NwAqoI0p3TfKrQCIycPI2/8rRwjBS2cVHcwlAPKprMiDo54Gt3+1TZTezf2Mtz8YJ25QPBBlh4
AnQbWOCwcmu9BvCZxmxFwZDG08xU8rJvGqmzFQvqRtNUr6dqfVT7HzxBzyYScRGRzc/degjATQ5y
OdUyGRXdh4R3JZlpmAbRAg5VAsRi7Dfjsxa9kDIo9HqnsUaSY9l0WTSCe4r85TrxWjC/WYZO3rgl
sEhmCxfhuZtsL0ufkwKlXo7Zvc0pHJeHYhgl78+WidDg6DMDaoSBkYJcEy2MNXiGkQrODMea4NXK
wtXVlopaykzw+BNQNqBGJdzVYaRzmykwQpV90gDkK5Kv/YSaXPR2/Tqs9vOaHNHhitUuViIk5zFB
ysu7MHG1XIPjrPZ4VvDCIp7IZD3RW27X+doEt6tbqoZYFXKoS7az6q/Tb6t86T21GZ18aP/FScE9
0Ew0L1pIGwn7GDUY2jOmDUxt+aaE4MfVX65v4NblQtyDfxYCDrDaXL4W9jQ1irkgjb58TtuTMkVe
0rUSy/1eYP9wSjaK0haMJsFKLoWAaDOK7BzJiy7p1EMSWrM3J2XnYY604raKRg/zGCn+xBOA24a8
ByFRR91Gr3VHtZrqJR+yh8y2vDIKQzc2x9Vbmht/KhvLDVulcO080iQ7v7UxcIrgE+KrAfkSNiZD
I1aaEAWuUTe5WXtjWY4xGJKd2RQCtDkKP7gj+jtg6Mw9UlDLH5KszoMlcaoCoe4L6+6vH/DWXceD
hTuoEvgEInww6UMUz+MkD3Jk/OnwxksZS9fWfUAUD0sC8AFUVPRx2rZiMcEikCtyFcQeRRu5rXGC
ue5V1MpGidnc3LQzeYI2MY741UJKKIjUh6Zgu6EcXWluemtR8Pzh66Asw5D8v1TZWB90rpptHqQq
eooymBS6+DqZfJs0u75MD6yVMW1undS5SMGW6YPSlunQ5EEV/UCe2iNWKdHpTf/lXISg1DbJ9a4J
xzzo68Hco9lOdRMSo/G6rqM9R2TnNmW37CtilkclqZB80aAuRQycb93ZaDP8e908/xztcpPzJVd6
U8eKY0R7mYUWcBmCYetVx3hdurL6rQ/7qktnF0y3RlabZZcHXfmA5yf0aHoygjJQdDeUzAXZUku4
hBgib6NXBw0Ql6I6wwrzYqjyQB9uVfWB9rGjKk/XN2zrWTUBc0btAG311BYe7gy9oU1I1/MrbXfg
mPyk3fQUbfOyO7a5b3h0AGcxUawQrV/fgJJu4CwPcEXcZVr2jLyk+kvM9WMYl14zm36cyYL/TfXE
M0HWOs06409YHkA+IOaiZh6oGDFNRv2h5KOb5GiF1b6Mw+Jr87fCzFwzRZ00Hr3QrmXB05Y/gTFU
wLsgfLLRg3t5iHiGhpAu4brueHHWcpFjLDx1u8k6zib3FXDmXz/SDUNjYJAcXcGLqqFagjVb2FiW
6lSgIqugYzG/NStvYHfzgnmK+Usie+431mdgYbgSmIFpGO993mf3IeR9HY85zjVWAzX7xqdfzY+q
/LTISntbcswVEAWWCbTyvjN9nMnJeGaiDGzkwchvWRhkhn43t+2TDjJ+Q6U/rm/hVjoFjgUDeyhD
6RQdoZenltmJZQ6rtNYsQPwx0MqrWjBsZE1qo7wNhJ5dDMcxNzsXA6YMl8Rs3Gd5o+yvf8jG9QR6
mBkaGIlWN0c4y7qiDaF9UQRKU7tD9WvpPQveaC/rCty4neDWQCVAw7BtFKQELe1omfFpqoqgYUhy
jp3TWjf1jWa7dHEYe+Ug2bq+sM3j/CNQjHvHsuV1TFeBtZeUPirsyzfSHWnuX5ezVRswoDXrdG9z
LZEKbyDuejg0IXawTQ8cwxDewNXDvC52LeCHHyOkGr4t++kNUxt095CDs1niLW2e4Jl84YGs0qSY
Eh3yUwOxA/msVIlH7cHp0kWypVv3HrMWcesZVoyy2qXOahEdMehFz4My9BWS7rIUnTS6Ee/G0j7w
tAaZmK3KLsr6oAqOuIFH0EKuD3A7sE9fClVXDj0r7IrABN7309SS7zQ0AJ6ww9h2xrysXKvKil2Y
W/qnPlqqvWpN/GnKeOzZ6bj4mMCK4Pv6mW+8mwaqSGA7IAAaau+X+8xUsDHkqhVmRcCjodgtRd67
SQyDZA6qDM6zpcZwUt+NH6AcIsqqyaomBalsHpjLq9HMx4EcRw/B3H5QZMCULfwa3hCGoXnoT8d8
Q0GTK6oldEh4EdCmGT8NsRn6ISEU2MM48sEZkBxKXlp+AkSAO9MRmA+8Ev409pWfj03r05EPgEKQ
8XZaMAeCtHUp2fjN3TBgoW0Mf9BQN7lUhk7jBZnnpkD1tSz3WVlpe53H9i4rjdxfdJbcszDkN9dP
e+uCAei54ulM2Gsx9dB2ibZ0QGMGiwnQt6ndz/NzY5DSIaFsfasyi8qOtxxsGhpTGUq2l+ujeZJE
I4eyV81RNx7yUnaFN9ZiEpQq1oGFKJqKvQdcw7CFJcIRV/rjkDyio2mkmFEjGyq9cU7gJYZLSZB5
NKEFl+vokgiJFDrjnGK8pxZanBZHnxRnVrubevp1/Xw2Ns0EmI7AxWTAUxNBbSkv7MiIKW4jv0u7
U8Fls2y3BIDiG4E1rDss7bqpZ9d9anmW0xSracvK8jONYlZN25n768vYOhqQ1aATZY15UWW5lJKh
cV8fQkh5AZLORhtZ6uSyDo2tczmXIazE4NXK+7iuBGghpLgyv0CXPHAAMnD/hoVcmXf+bzHCRZ2h
xnPeQ1CPkoE2LS6dnpDA/HtzcCFFeJBIO8xFWEKK0u+n6thEDrNultJNSkkhRrZvgvcSqkatjAyC
xnm/EFd7q17G2TNkt3NT0QBl0ZFXMZCWWP9+pmjDXGuazi0MhGao1DcIEn1U0VTJrm0pmg4LoBmo
1msoC1xKaYupL1GuLwPShj/s8D6Mzd2YWYcoryQqvaEFgOUgm4owQTMx8vpSUqc1iYbxBDifqjZv
G9aCjy9mxSFhkeb/9e0BAgEiVtQ/8lJCXF431gS6XbsILAWNvvVTVbxpLZooGknycSvgQ7F3JQi3
MUQGwKrLNekFr8ysUotgzTs+Kuxrb4DBPgCrpzMqt5a7aO7Y3Sudd319W4l3tItoMN6Yp4w1ClYu
nsLVu9CKgJTdYY4znw2PNh9vR1CYGFN0KvUGGaxb01AkkjfUBcBYREY6zB/6wtXLBUe9HaKEBaVc
I9yOaU5Ufp8wnk19ur7CTTmgxUGnKhL9qhh/VUpjTDXFCUY1WkYnp2yPfXPiMjzelk6q2ELM/0Hb
y4enKWoBza76hAe5+laPJ3t6obHEWmyLAMbBZuAwQiPA5Y71C/xVYhY8mJQXbr7EwIWN+cP13dow
FZZqI4BEt8GKshLUMC4mK06N8n0ZOsqIbfFvjuNMgGDBy4pMjZHWPGjsExDey4IG0OYkrYZsnfpa
wcKdAggFY9Qv96qKaMVTreJBTU/A7GqmhwgtlBmiLSnIITAUrYAbABjtUgon89CA55QHdLjFQEmH
ZT+H6Dkpn68fyqYYpHmRg0dWGVixSzHKrJKm7nseAD28L/wWDKe12rl2LbHgYuvcWs629D+C3o3F
2UMxm1nWKOUADettR7M6HwJ3eZY8wGlsh9s17knG2sn1L2kOrswlMgKrtY8LCDWHV2J/+etlA87z
7h4DxwRH7HLZ+kKruYtROeP8hQ3fQ+NRMe4T/e8fkwspwmMfVf1YUo5Cdm6PR9vXM7CUVrKG2S0z
ayPcRMc8MKvozRXeEXSWqYnJUL0C4qKcTQySxF7WBIyk+VEHfUmCYYUalxBCbBgMCLWs1fIBFSUS
QqRFResUTEJBQvYx6PFS5Z52kodrQzdX+jhkKaiOubDiNByUazGltZ/R4sVmbxhBqFqWuwwNVyF6
na/rw6rmQhRzIUq4bXYDeHptQdRMTkY63CaYLNiQG+S8XIW/xi0/RNS/LnJVsWsi19WfXYhQ46Sd
OmD/remp9nh5a5qG04J3kM6yCc2y1QnaHjcLGFpNiKp0P/w61+V9atzy/qUx7uvse2hXkt3cShXa
SDCj0gnNADOe8ADjUoTNTAGIX9qHlKhOo8Tg4q39hWneHMcOS5yxdFUTAUNRW39fIrgQLtwHxKgF
VSucpcrfRpU6VHsw+t/XD2/Lp7oQwi5Pz+xiPbasdYXIn6We8UOhrglmNuJYsWMTZ1ZAdrivdVNi
R9ffFbXmfGcFRUWQHM0jx+LoUHpD1XuRUUv2b7VK10QIijl3SxiREHiJNnbHPQCIBljJ2htZgV+2
EkEpTWoAJxbRLBiPu0nizmz/9jovEYMTkeIUXjV0ULZlaGOXkKNVA9njsfWW4fD/7+dFhqqyNQYa
rpX2/GZ+YvvitTjabv4ZCJa7xj+Wijv79s1KFH9d6SSrsgXHIy36thoZMolK17Sf2ihs/ZAqUoLJ
NdPx8fz/rE64vIXd5k1eYHXAiYMyep0VW7oMA2xl0862zNKK39UpalFIUwgaABKLjkaZjszoCQUf
5TYGqXLrofyP7Itk62SihJcYZRqNNz1EjRhBrNmjG8WWRxukndXntrvJ+kc+yzJjMpmCEipkbpq2
hswStexm3AHU5jTprp37A7dve/JqKzf/QkH+bKiYw4rUWIFRZlgl3WfdHo26139/K90KGDQcDQQi
K4GssI1xVbYhD9GdY2quHTxWt9lR8c2f5b51fmmg1XokB4Zpttelbrka50KFfbT4qPSDCaGNF/mP
Mj7OrWcYU3mRumRAG6IP+tKQqwkiZ4XZABuq32l5IoQcjOIJwU+e/n3VA/HVH0nC5oVmTGmcAuti
1l6ZTM7PGraVFbvru7WpdWdShN1CgDXgaQjXhwnDosfKnfTbpb2NsieVY4pWs+IsZEmtj4YJuczV
v0d8h1hUF1bG1SixQP+OyiAADztKx4exITI12HAqVinIzRL1HWcjmD9jzsHvluc5ymOT4eTKLh3c
WtP36kCdNvo1g1aNT8nt8DXUJffqoyMKyUijvydTAWEX9hT+tdFbHNibgWLMmoqKiZZ6sQRwIxEi
8qcYbZXAnwaygamnMc/X0LXVnkImEbPRA3uxGLH4l08JyRcVwJ68Jocyek77CsFl5meAlTbdN7V+
osia2FMwf0mL/cBN4B9odZiVStL+tak1yOihJk/Qa/WhD05pNKMpsGCj+KSh+KgvT9evgkSA2Pim
FXZT1XkJHAcon0L+ksr6PjdCL+zlSg6yQjzXsvil8cgsrS8aE3upxuB5avVd1d5zchr4fTpjGjw/
5hNxolnGk7bep8sXGmJX3DnS7ng5RTM86/bqgUwQm/sIwZrfqnJfJIXfEcuTYhc3d9FAwgOQkfX6
CdduSinPhmkVFpuOqdwjmJb4tB8NPJazFl/QqIaQ8p277CwSSkNdjZcYErLYgAeNSRXogyxLWQpC
JmZd6JkYJNAA81zFFIBYrYQJLT/Nev+vFrMiVy0QnSEFeSklbdAf3YcLakhFu7Z0o51SiSTu7UaT
NSjyoHL6mt0E9EMIcdIcZU9GMizlEyscND3YLcLGT2m/Z+qL3mpuFHZuPGfgJwFnsyztuWlCzsUL
O5kBeJyEBS6WhelppvmpMD6rSeJa5KTkGPQ3eEoFupT+xUp1v1PrgwmyyAIcYo4hpfT4+HxjJygy
9shgGStB0eV2YzKrFRYMN5Dt6+ZXlDRoJ39N0Vku3/SPfvGlKOGVm6JcV9Iaq04bvg9BQB59mpNs
V46zWyReaRUOHV3+6+9t2Pn6BAtThUY3zHORr4lZkz2Vg+ztXn9AtCXARaDLAd4P3nBhVXVDSkIW
oAMJwQmafp08RtFTxA7GfnpSFMnt2LJcmqrC3oNREzwswnLyhVSczZCWREO8oxXYN8JZmSG4zW6M
3sxB1ooGfdPMvev7KBEsYmvMRuM6KMZxY9Z6xyEavZz+mvS9nn2OgQK9LmzV/w97+meVosm0GrVK
jQzCxuS3VZzCWfL7W67C2S6KcPI0B5C0LVZ/pLQcnT1FeuRgOJxDucSZ3DY0KoB6a6rPABDq8nqZ
YK8xyTTkwYws4ti9FVH3qYpP7a9SOaraL0Xbq1roEzAQDtoRjPTX93Hz0LTV20PqmCFrdCl9Re0V
fQ+LraGXNbpBMoU+tl7n1uPrdUGbVuRMkLDMIVVYlelAfDbT68BcI0i532IICVrQ/ztB64rP3qC0
mKd+6bCi9Hu8i2fMUUjQhCIJ07YeOoAxkDZFIROUbat6nglRazOttAqrmYoXtLEn7YnHb9fXsamB
KFqukHo8QCJNg1XGU2UXKjx+TEUrXOrKXJzNEzkTIKxhAFgmm1QIqG4oKMAjN3GJxP98b4/5cE3P
ZAhPtULMfCo1yCiPhvPEnOwIoPbx3varw2vj5G6IkVmt37i/OaJb17XcZ21X+2/soEi+ZPPAzj5E
0HOypHmqzfgQTb9Ju09k3JH68/UDE1lRoQx4vc5kCCoO6qsmbUvIaAIV/cu39W32I/6lvbUYFeqD
cHo3uHrjVI/KZ+tQe72EjkAc7vhBvKD4fWbFBV0gvvfNHfTeXZziCFKConKXW+YojumWOyDmIif9
WvkNpugmXuNhsNuO7vmP5av6s/hJfXqj4i/Xd2bTyACCs9IAAMIgcgH0RaalvaLBWP/QPB2Qx4Ae
jBszOfx3YoQNMFISqWClhZObHwtMzxvfGlDF8INW/waq9t9YgLM1Cc/sMjXWEq7Acn2KnC7EiCOk
cjVJeWZTazEMFBz2TAefkqC1LLRzxeohxIyf0LbnGMrXthl217dtI9EOvT2TIugtLdC2napAq5s4
m6T3+vCgsWDUvw/mC0qvdWe5oMXLAFuNZUWhTSNnEwsNiwBYg2rg0o5qZcgTJcSRJbSf9tGiMWe2
GurRoqm5U1uaDAC80XyLxaIEj2j4/b0VrB6zom5MuIXYnC1ej7HnAwZhgTtV105jhYGndek2cPb1
hyxC8SYDioJJNGfzNpx9gWATKUjSIqXHFxB31L81Ge4j3+dHgDfMVOYMbu/vn9UKCmQb8YhIIoRJ
WsBREr9O2WclBAdI+vW6Dm25uCD6wIAodPMiYhJvg6kD29elRaA/x5hWZHqt+Y0n870e3ald56u1
srsucKMhHzMZ8SoCOg5cDzrbLjVnUnXwJOUxACh2w47tqBVOp3WpnwzDCDqxrAA/lLHsEOInN/1c
xj6a95SD3bX93ZhVmktLTPoZu1D5UtrhD24WPcrlyFjr9QyeBvSVOhzEDv5Q9Ogv4r11zOKGAaM0
2SeLJvYtYKzRzfU1bR3WSt2NEjP4/z8wReZRqbSAkOaBYrU7ZGOdqkvcjmR+Y/09kwl2j+nINyAm
QZSrXu7egEGSmQG210DH46Q2fsRrRyGSM9rM3azIyLXLRwMjpKAVa1Ng2MYwLNOv/gW99eUeBcoJ
HiY4ZVuJqdzcvD+yRF6psksZaJhxq5CY5/VRL486vSG6LLW3FaECIgufDPEcmtaFJRG2GGa04uqX
SA3dZZwjr7KG74wviWuX44806/MdbXKXsQKElMPsX9eRzRTt2Qd8WGc1dOgLAcq88pDGQf/LF9W1
vw0/o8FRRm/4NxkdUBtZGDqKOvOHuW+qVbMyIlhvgdmSpTvvdFu2os0tBYYafCxoq0XR71IXE2ZU
bT0qsFGNB0a35bYrdjk7xdqD9S3DUIXv13dwy+1dIdv/ESe8dumUJ8BzwySiSP+7yZ9oOOwjtfKN
IvW6TuKUreog+r/ockNPDxhZjA8kB1PXVY1t4rQ0xV34TvmVt9On1LrRrfQOKNVvU6lLLt3m8tAm
i3obsE3wRi93cw7NemjjoQiyovOi+tbo0V6GFhBU/+JM8pJtuScMgCO0GoGeg7wnsc6ioKbP1Jlm
wMCXdbOrlconpX0sMSjlX5zYmRhBQTC0kVlF2q9i0CFUxvsBPCdAFnlquByTxeok8jbv2IpYWpsG
wcQtTnAkcQiuTxNdQmr5deoOKQgsG94cWAS8OiZK8HKP4lVcP3ctk4je8g3OJQu+gZrHKKEaZREM
kdfqOeaweXo07btWOULtXHt8uL61WycIDjMV1WE4ROp7cuLsBGmupGrN0DpB2wduJC5PTkkpo0De
UslzIYLLZUwEsypCqEluHuKSOmlaeiMo57N9X8gwfZsLwvPJ0KuHTgOxW4UaTcn6WAfi1yiYO9CZ
u4sC+ktTJ7JlbYoyjHduCKxApH8zl5aa/TBCLbUBwwzoMnvl/5B2pb2R47r2FxnwvnyVbNdeWarS
neSLkUw63vfdv/4d586drlL8Spi+MwP0AA0ULYmkKPLwUDQ3MgD7HJueFZz1ImhjmDsQ8RJAofba
pnNl1Kex8IDyNQsitIPdBj9EUJDFhfPv1QFKj7VAF+C1lGtBmB8A+n0FTRNjvM1BqCtuwj9ZyoUE
RheaNmvMUQFQOqgPeex0FU29TcbL3i+Z0eU65qO7UOsoFjFMTcI6Qs0Vptjuu0dRJeWT6WWO2Xbn
27u2eDwXa5r//kJaAEb41pgB7XgKDs4UKmiUbA06FEbgqgYeVLfFLSwOeiDJeE+jjQYg+mtxetRr
WaTiTqmDgYzTttffQXIpN9usPKYxx0EsrA1Jf+A3gd1D6polYbLyNi/6dnZI5Xqs9+gHD3SPdrwp
Ggu2hEoObn/gK7+80fWaYrQ/+BlQZXsR3dCaSct2qwk8g13wQ1dCmI1DcWHQlLkbIM6ctqJjdwDV
dlaCcoXjxZcEoc6GIYwzfR84Sa5Xo4zaNFox7BWVw8BXHWF41YWEtPor0MYcbVg6IIBsAfhGcQ+A
aUbVZXlMhQizW+a414udKN+C4HHqOHEvTwqzdUahxVI9QUoqbTWMrRaJXD5EvGBzAfwy10nQ1Ikh
Ydg8tlLSCiW4Uqo426cyirrK2TSRsWpV3PpGvrdqda/UnwIAZyJq2b5qfsaiusJ4LZQ0AmmnZLwi
wFJmBFwywFuAXGgmXZCvD7LJxiZT0cCIepQTDAExTcBIheog5T6Gpt2rCVUsu+2efQuTtBPp121D
/6KTYfw+xAOXCxww+rE1xlmqQjMOfg1AdxaHq8Lb9v2mFHZVIKDk1z3g1nH9ekR+pqbV0IpUy556
scT0gMOgg1Rhpwm/PMNt41XfHjNgentp2ym/MiQ1BHkXyqu02Zg8np8FihzQOcxgA3RGisAUM1tW
paLQBlMN6L5hJyFqJ7q/TjBmDg0+AcXYJI0U/ugI0kQNoSP4qk4keXiM+4M0YDLaZKzwXL3ra96L
d96rb3uJCbjgDFA1UEXNXvXCSYuD3uHNC5C2IOe+MyBIXhVq2XDKxguWb4rI16OVXZkbPea/v5Di
D2oVWEUIQFqyFUFsrLzhvWQZ97wS+EJ/ORoKkDib3zEz/zYjqJW8WtUqsC1Yp6DfdsFfRvaSgRgn
VyKaiHbVT7uh9u+st6j61aS/grA7tXJFcPcZYrxGazrnKbDgIOZCCFqSAR5CWxfzPT1UwQCUfObj
j2mTtJ/tJK+myHjsC54bXxIFhkf0w6JkhglnjHftvHDyynmWQRrGthlsZIzyxHhwamU81MSyJDxs
0LCDI/1GWqVOoakWgP0/N9aqL4+F/jzygE9LVQMwdv4WwgR3KOEKWd+WgPnLpp14FhWSd8HMqOZr
R2P4qFeRhmzC2Lmm0pwCr7YDb90onesjH4zjBBJM2Df/HkiHSetzVytKW3PbCnOckWDqVTEBEDhV
z5Lnhv1WL14GXvvagk1eSWFsMhMLrUGPIFoCVsWao5DzFzL2bqIdHDHsPG8aNAHXlqhJXT01HiC2
Tb1FI2i61axdZe4+b7vohbgFbg7d33gkojuXzV+PoFdCbR8EdKgDmlNBgOUi3uMfyMB1aKG2ZAJp
zQTlegWkP+bVIEcun7Vpn/roAua1Eyxp+txd+l8ZzE0ziknqlRVkILkLwKRKo9iFrYP90rJvr2bp
zOfJUiDrw+WA8R3X5wJH0RV6ADBomB/VEPzjPo99ZyE+xjzY3xIYrfIs4PfTFBLGaS0OAFRZLlig
0DaAxghN4yxncePQlg26FjS1oo/mejnKUGHjOsCEwkctdEYVyVTM3L69ZUuqDJYB/P6c7QbB77UM
oHoqefQgQ3o2zPfy0WifSh8dn5yodXHfLsQwqU0jw9PTaGek3asAtCfRPbDBi2fReKx5UcJCWgwx
AgYfzbgbYD4ZdcvlzDenDLjtLKnvDLU+Wb54THTUX8xIP0uCuELvPhpY0oFjrwvHdSWYiZYFMIMk
YQGPI/uDXasy8vs1AQctUcWK44CW1jjPup1nEADKzWaKfXUyfKEDv+mEmHGSNlb/UdxhqIT0pIg1
TXTZva0lSyEBqgb/CGRfHciltHHSICTw8lK614zGdyMli4/+0KROWrWRWyVyQ9pYQveEhxlQClAn
1BqqkYYgAiN9F3buiIT9Oe2TUEeDopblrgySSBdDxwZOQX4pyXb1uazlgHxVMX0QsJqpsg+sp6AM
7yMPrLveLrRIjdpNlPp2O4zE1P79o9aaXQ8UGqCsb+MhYnQmxnKAndLwEmykkXTSuymivKoLHN8t
z86ZuYbm6UEIiUywsaL799p2vSwrjUJGsKLUoBguHTNqyKCZNshS10q9U9Kdj1l0qAnS2sxWUUAk
w83Kv7Jw3XiWLRYrCzMQB6SPQVI+NiSyimel5Vn+0jvn4iu/sXM2Y+0nXt6iHyV1uvoFGTMyjned
0roCSHIBBP8ZYJJkVm3q7qi08f1tzV1wPMC0Y/Ig4Efg8GaBY/JUCGUQI8xKZuawB93LqFBQqRuJ
72FOsiH9j/IYzUuKPhamHmfShHv0GBGlVze+tSkaDEBF8U/4I3FA44EhHTX8r0fvxZsgFAJziA1s
LihKiWA+CUpNdKMnAoZ+CPK59WvOnfSFL/+mdF/EJ3N7Pu71a6Ur4MwybcRwGa1H1beL0ZIYhSRQ
mm0l6JgSipmaGOqZPVVRtU560Q09g5rl9JSO3saTHtNpXygKSJGjuyZ3c8v1FfPH7SNf8sOYcztf
0yhSYLbW9ReaeukbVYg2GrnrgM8Q0NgvG41byKOjT8rIabdbcsXY+nn7EWoDg3ItLSiMVs4xLmEf
57mjYj58BhyOjp4yxb8vMQC3ruVfU6avb69xITaczxwAZSTO5lrCtdSmycDGBIQwiJPOgpGRaVgb
0/NtGYv7iLbdub8L2Hg2YZKLJfrxS8SfRvTWNPrc0TBTlYa8CQ1LcvAQACXcjBMBWPB6LV7qV/8h
kZWjbWGNBMPLada6us9LZ80/xKrupSDGXwpyrWS+jkC0Dlo3Lf3zYD5ggkmnNquh8hyl9le3d3Ah
uAKnFcBT6FWfAfiMbgDcknfNF/rXexp89ZCpB7GjhWlsU5lHd7coCyysqIiDaAnkZde7mIt95zcS
2jHMUAXHe986OehKC+vYxOEak7t4fMWLdyySEP8IZFSw8ppkTHXgqcP0YxLcJFCfJPEdExvsvKWD
/zBFqu3BzMFG/Ae7qqMEOdNRYIgJ82bJEqurhxYtUmpmJ0RV6BjYKe8psQSdtfD6QjIHPXfgK2XO
DlTMWh2pgHpWhuWvO2GGxdflZBtTq6K8ZAqrTPeSXRaX/k7Xy8GJzO4hkHzrFJaydpDAjcBxvUs2
j9m5czoWkCo0jlyfcG10gVUmPbDyNXosrE+zehh8XmS5eKwo183JLPyBhrdrKWVj6F2rSEAQqf2x
x0DCfDBsrUu3kq/jz2Ylh5ZdC+pWax/iZnJvn+3ytoNNZ+6/gDdlm0qzScmMoTfwUPATTH7z5M4u
xzBxxCLA47EvOwrX11A1zjw7agcTPU9DRhsdD9euLYS9OGG08O1vWtx3YNiQY9KRA2dflWI65Emo
zTiyNiFxZJBpfI1bHsv1kv3iZE0JhIPzsD/Gfk0rq9u8n0lH69KeAP5wxKiwiBe20aps02OdPtxe
1pJAJLmgRzONK27y64O2dJAVdx368epIP6T9iySi9fmgTtVWD+PNbVnzx7Oe91IWo1STpXvDNDda
1cE8GFb2BMcfVYNzKS7qLuZCAsuI9z9ezfNNcxEN5aqZ9L4Fm42ssnBBWBM5QWB6LjjhMMl17Ie1
JrajowxS5ujJZEkky7xqP5qpvrq94KWrZm6JwvwAVJ1wntdfouTVqHfow96rUwEe3g6AQx/E2G7n
xwNNlKDBCAPr3IdNx3ESS5cpwkAQYKEX1sAr5Fpw5peBGnnY6U75rJCwt9RD3Ua2+QeYZ+S/LIhB
bkL/NgmikON6UD0sEJAhBDmmGq9RJyjtZvR5D/rFJSHTpgNqKIIlkvH3Y4dLoC5ws2kK4L1Vc4gV
jP6NP/H853ifJUtHshRQpHk8Fbz+9eapher19dywkFaPaNInIaZ8yen4B/4Eg5sUMP9CM5BrvpaC
lnIQxXaoseaI0g94Ljw1SmCsJ8v3yG0tXNo5xIjIZctfkDzGxOU8sHzNRIE1mt15SYz8OCR/aQHn
ub24bRdiGOsep6wLExMUj6jgyuGn32vE4lXdF5cyVwFQ/MGgAbbzCED/uPnCL1rVQ+AVNmj3DMyV
C9K321u2uJbfctj3Iop1WWVmuP7CupoHWQcY/lHEHO+w5A7xZEcZd4ZIaixLHRxTEeMigTuUFFAl
pbYHZbu9juX9+i1i/vsLV9iPQiY0GUCYhbfKPNNW5Xs0Eop/ACLHw+C3GEaXTcR/lVxhJQmQFtJT
a20q79ftlfA2i3GlQ1W1uY+Osr0UmEQoS+qLBsdpLh/671Uwdu8BmSKo5UyNLRngcqwC20SzGXjj
/8TBWAhucOXqaHlkZ3wAfW75hgdBrRq7ivymxOiPMT9vb9jS0aM8CH4zMDoi7TFv6MXR53qQ+XEP
SBTM0TJea00gaPexh6jhqPG8LeytPrOO4fFrASnNustQL0ZvskAQqCMyTB7C7g399TkmjQTCz2rw
HWn41yELcOBgvQdwDv99wyOUMVAeRg/jjAe0eIz3k1kT0QeWX443ffXyb7cRjWvoufmirETyiNG7
eChBOJIBL1BnGHT5Oeb7on/1wZV1W8z3SAGUzkhVzPzCEk6LcZ5CIk+TXCFBJa9CB8rtFI5EE44N
fT8pCEE4jzYIzLBRWWYRMTdSy6qAGOnB76GLtimmbtUVuOBG0B7pFDcIpiyP69tLW4jHZrpqMDmC
ltVA9pixK03pxz4NkIoHdW0UrjTlU+m9iADcRgVQ4MRqTIYwp/E07kXvX9s0ZCPxCKvG1qJr+9oK
wkREFihBpQaX66ZQQBPdD2gd5dnAd2O7FsP4WTUPG9Us5sdoWZModRvk/HXpUTfd23s5O9JrW7uW
wzhaXSulbEIT9t7sUycuAb/tD73S0GE89yJvTOh3fzgLm6cdQmEQOzARl1ROUST0ASKu7C5J7qS6
AQsCh4GOfemZM/mcNrMfKOhaxvQmJjjR6tbMrcjrzzuRlj5pj4GLebquTzFS7GFYfd7ev6+xGBcb
+E0cY2eNOImZXkJcT3M03pADhhanFa0ctGv8EPeO/HKskJ6tCN0b1HkK3c+epG5sb3npC7aW8u1L
mN3N8xwI4FHozwfTsF/NX/GD5Q4eeTSKHX36bN7GPQ3Qunh7/VypzK1gJW3TpQWk2v6jm5J6raGL
T3YCgOA/CYAdckeyVXAwOMfMFim+rZaxwy7RqlI0se/jE8L2RtjoGJqDOTZ06IguPuf3Q0nDl+ZH
81mOPsXMgtC1zpP6MzrqGGBNq+j99kYwrvDb9zAGG0RGENc19iFFopqsRNdcF7SgnJD467l+S90Y
e61Rtam7CmI6O55othG3Rkv844+IvHUOObVEu+tRg3iU6bCZ0D1pvIar9CA/H0V39WK9VaRaeYTS
7lN0e/v4IroKfeDVl9kemr/3AiNc5hIJsvmMJmIUTxxnoj+cYwL/SIF7c8DJs/HpvyUl+yaJ0b7Q
69O8GCFpcu3hHCFvF983NHY5287eON/kMNpmqIMZoh4xnNuKvHabAr2pdUi2sb3mTWTgbh6jSMpY
t4WWYEn6IT62x/YwHa1VUZNkxbNdFvf2bVWMMlW6nlpRhVUVtoB6iyFi6E5HBnkjGST7PA3BGi1W
xTZNKapApUlKfROFtMIQaaATOBcRWwD6+2NQfdDARj0DE64vVitDNkA2oNnF/mBOFOX8Rykg8eHe
GEnufpprOjn1JtpVh37NudP/nzvjt2wmJtOnFo/qEhsxVLb5NrS76r5SaVnRxtHP+YPmNkBFI2V4
22Usi8UcIIQRqFMg+Xq95CHWlQ6E1P05jjGx9MFoTtFH6isrBZz2HWaQgLr1LwVAKq3Y8JoomPDw
P7t9IZpZsVlkYaWO87VlHYWWmhEZRtvSdmOBKV2cdS7L0meqcWSPENlfL1PzQX42dDjZxm23EyZF
knKT2h+3N5MnhLn2VctrMJYQC5K33sraJeRF+pFyFrJsm2gN/O9KmMs+bvNcn2bvK/dn3G0DYIN3
6rhq0u047o38yfQ51+ts7N/c/YVAxpNOVhUoeYtVlU7xoWwlymOb5y5JvT6cZrLkCrM7+7NG7PIR
sSZ86OAMq5hj3yw70N8a93vvGBfqFUqNMiYEmSsN7foOulzajL7IZBuhfftnT0zHpLd1gm2c/lsm
gCAYn4T+GpM5rxS9NkjoQ2ZPjZZ6n+gVD15i5z55y4pdaifO6bbA2WC/H9dvecxxjYEYe10AeY32
gXL5U/GKSbLdk9WUHEH/j+v4LYk5tgDNq3HWBcP5+d1HIZreq/ZLsu7X9Zo3lYm3JubcrCyMAjOy
EOBpP8McSEGP1hwE8v+jhL9Xw955opqrzRwwiJ/xU9CQjIh2u/NtgeMklu9xJEn+qxCMx02jSm6m
EdsWfj7DybobDPYZbZns/shTADqD0Yez4rEsCKMogibAy+erFWim9Z1Bf6bniKxv69vypXkhhllP
p/hqE5kQ02pgGKZa4gokX+nnn/FH46TPtUD0PeiGSLcStp9oqSx3vMmLi3HvxRcwF0k3VbJfafiC
CM8fOpAazBwmefN5Gzr772+mdSGHefNHkV80ZlnMGxrQyPXukXvcvCQP/ZoHteGsiL2uJDOOFK+G
pNzxjwF99NbxBuTiHN/Ek8LcV1OeRFFbQYpyCs46jezSFt3p8/O2gix7wN/bxnpAtIVGxRRDjPdL
ucsJQMW/LMe0PVd4SJzisOXRNy87pguBjAvM06L29RQCO9cgd/mhWfsrZXscibXZSZvbq+PtIeME
xVjspdaHLGsN1hoon+bs1Wfe0CSeFMYBaiEosIzZlOWD0BKL+EQ8GQeT5BwVn3+H1XC0rWH4C9gN
5gzJ9U3cS02tqGM8nhuxU8C76VV2F4b5qit6ixNWLL7aUfFHew7q4eAMm9d8kcvNtKlLRIzeOBvE
33X3xR3I3iNbJcZKcnKPeER3A7IzMfD59Y8eOBey2W5vDFVUVTWBbDe5C+684L5z2p+iZZuOlzu3
FWRR/S9lMVam6WNYWwVktflOnV4TjyShPbabxDE9OxbvdaBa401ty7A+dfU/Cmeij8ZDZRqs2XAk
n95hZ+ugTffxJJ/jKyCDHOuBI28pWLxcLGN6oxglnZpCXmUjS/4cOgIVN9pDtks85KNefPqZe5RH
xrYY182tJug3AV8n3lDXqlSaM5Qgma+gx4MbYgYmfdRJ2FHZPp0+eSN8FiOFS2lMpBBipDzShpCG
2UjHIqb1ykdCYzuNvJBk3qxv1nixLOZmrXI/inU9G862MtmVIxOZrNefnqMfec9wFsn6FaVerokx
/EIEO2hYY03P2d4g8VF9U1LbJJ3DUxDemhirj/UwgJeBoJ0b0O6nsQs3zeva9igw7PS2Mi45zYs1
sSS7mDmPeRUjRPk//JLUe8G2ufvGk8EY91gHSZj0kPGjp8+7+Piq2G5gh0+akxaEnpAM+3F7UV+5
4xtKoTIWPfmmnrQd3Mnurqax8/5eks3BfVUC56za0ei0e9DRnXx7TYcDXWdIrW0+eHO7eQanMmbu
AQSueNJ8iofCjX3qb4A3p+u1736sOx5p4GLEfHmQzB1blZVStROWPNJngyR3uq2TmdfPsHnQON5x
Mo5E85JGLEtIiokdHlXb35jkQ+HcfGx/6n+MzdDBgThXrVSWucXsiyQpKwl2rb41d4nstC/dO1rR
93iAPipEd9b2qb470X6H5BMo6XqCfeWlExev+ouPYJxLM1RSDt53aK59qPbBveS67VtJus3jTyTb
fB7CbzEo0y/kMR4mzruqNiLIK+wfz0C+0fKvI6UPvHXNP/PNPNDeiEK0Be43dm/TcayVItWwtwgs
nH4TEMorqS9r/4UMZuuKOArHHF3xZzt9Sw2nW1uObu+lp21LdoccORkOEn4x4w6Y7T+LYvbOaqxq
EEMIFF9fDSJvY9/1yePj40RQVd2mq7vNObBLUCpty9Pn+iF/f1gHDn2izvDZOT59WtPTA3wfT5Hn
dd7aa8aXJ7EJYEGp4tIAI+9u3Nz2dMt30u9Vf93DFwFiEuSakRb4eTTg+iv1tN2uHx4eOBHvosVf
CGEceNoZEsYdQoidllS1wWFHoZW3VzL7J3afDBE0/SCCBmULG+mKlYTeE32C6gePSizZRSxzrrql
sAsTs4EAR6cbYncmJPHzuFCjIR3PWR+5mO1FtRKDRHSAo3k3HktN+uW8DAx0nyk0MCCWrbeD4a2t
dRT5zod3RV+FxGhI+usRwAjXctT71Yo6J/HnZ/Ua/0WrVeR8YqgiJrI7H5xz+2oJ/7apF9/BHFzb
BF1bdqgRP9uHnJTkLt6iwKYSfIogUrKiFTlhtBP+/UwOPRk6Z8c5Vun7rutoXsWoPfTGI/Zkb8Ee
M8I71Wv6M2ZIAdW77fZgz4tIsQv3jWMhvAaieI0+LM5hf1fZa7HMdejpVTf1GsRqxMMBmJs9Wo0c
3lX4NcPseoMhBpYBp40kvcb2SEjgElC8duzP+grjOL2tnzkWyU6TjXKARaz3CBO6bJUW+8yydXB5
vvl/ZT6paqKWh+5HxBuctOAOrr+H8TZCMzUYDxHhKRNbWmfnRmltpFbrPwuxUEGZLxlDTiqpLM/W
2JmgqlWMkIh9K4fEU3M0kvRqmvFcIDtwCeYwf5UOOD1Mex4FB9u/cFKpEckemA2Qiyc5ESww9Vbo
mD3Kd7V9/MzoU3c4RYf8522H8v2SuxbKhF+iAg4Lz5BQA1iVT7Xr3Z0QCq1vy1jSsq+x2RipMxs9
UzGxZLMX0CIza9noxE5gayuMuSM8NVsI7vT/jOf+Ww5jx0nahHVZQE5LGzf8MbnVT+mYbgrSUF5i
SP0e81zLYg5LikcjsnLI6rfZ/oyx0HclEBOGDQ5RZfMM97Hd+UQDv3KL2bONrW/l1B6d/HGz8gM7
epsc1Z2oE+4tJ/Js46HfjwTgaxuTcQ82N0fx/da4/ljmkNshVpMR+g3NSjalczibtuHIG51si5VH
Oe50SaMuT5vxKZU4aQlww/NpP8PCD28Z5S5o3l3WoVzKYIJrL2onS1Cx+/M5g2wUJflmbVDhIGwL
+u9zm9e7x9yIpTGWQd9/7V5O7pqd5zqghuME0UsXwOWKmEDQK/UcUEUIKQ/SCsgCHoph2QYBIEIr
EHB0LNAr8fumB0/RDOi48385b5/17sefWPlvCcw2tfUgjPEACQasPLKLtUlS27e5bnJW1u9n/1sO
s1NjqxuVMENlNPfuOaHPOXHNl+5H6nKD89lf3JLExMq+F2jVkHyt6C5cRXZKM4JncL/mPoKXDfT3
mpgLqRbFSLEwyvxcO9G5JAjGe6KedALITbTy7XLHY5tYyDzNSv2PRDZtOZZpoUUWdvFH/VDSXxM9
pne+zQkvFi/aSymMR44CNe4sHZUwjUzue2CLL95eooCNGXbMuci4K2I8cqhngejNp5WS1nFRkf04
Cna7/rOdm4chIVybeRsZZ6qLgl9r8hfM5NV/wP1cECCukX4lPFTYwusQh3QhinGlfTYYZSx9iUK2
ws1p8BP9XK5w9Dc0W6U1LTk39fIVeiGRcay1Dv72IkNFMdoM9nt8GLYTYHa++8AL/hf90YUgxlsY
Xp3Vaozsbuk8gyGExDaYvDa3PdLsCb7Z74UM1lMIXRVGVjygXv6cwJqSLWe7eItgHISWA9TvFciq
7pLNtO5IvEFliEfM99XZe2sZjHOQlElrhRZblT1X7khfg9OhpgDMIdoAqmYrUmmDmYt2Tgpg5OQP
9cWgOlFd03Ve9Bb/U9vjfbzZapueh+eY13fjy9hndSvpQV6W0JaDup3wsJ4HffCGWn49aW8JYXyI
NTRtk6oQ8qPLyOHVowliFg1zEw7mvafaAxVJ4By3j8RywpV4trNfyYpr9JyT/nJ0F7F5ZYReEltf
jswi4uGAuhk69NYv6eb4RHNwdOqPvMh8QeQ8cQBttTPz3Hfex2SoMU6h7c/Pk4sEd7Ou7fzEiTqW
PMxcM8M/GHE9M2DhhC/WZYDUKPRmGAvmOrlIJ7jdDncBFVaJE5BPj37ctkiWamt+44D7DcIAtMcs
uW+93nGmCmMGXd7VOk3x5Dy4OVCVCEh9EF64Ek3tbGU+pg0RH2+L/uKdZfToSjSzVEHOQi1T4UzL
TzQpI9017MEFM3/Bc3Ao7FcAbIlwLAn+J7AN2rvyvXoa6Ft8Go7qjtJ8v7U2s+b5brIy7jnR00IN
83pnmGtF1roKpObYGeC8qYSnAzgCj5rTR6R1T+bROXpHbcMrOS8gLmapIGFB2yAaIr8qjhfnn2k1
pjyE8GAKJGJqCeo1boIJpICDGRQF1O0J8ya3gg3OQLzYeNqwEPZcSWduGy3FQ7vykCMXV/LqIDvS
GlG8M2wLYrxmq/xnzlP3+YxZHdDRHoeByUDpAbt/re6xV3Stp2K5Gqkwcqdd4d1AtK2wne843rtB
nu+wb9JApzJzc+Mi1xjHXSXt0MUGSht4chk711VceWuQ6K7ahTQ6CqvCcdYPgJMTh76MBPNFyG2V
X7Tumc/l7w9gl4ugMg+aubbS4O0pIXJIV5hme8h7cgRVLVhXCOp/fxDzoWMPcGkkszBLke2YHiY9
DQrFRBpU3qKL2HWR2Dveo6rp/3V7eQvFD/1KEmPRNVpqolDxUGJZD8CCJLgCJ7fEpCbFJyH1zxng
0xO9Dx1HeI2ob8s+SUlE18ZZuufW5mfVYQ/7ctmM/WqjOGZqV41nyxuGbQaGq1c1LlVSlF2wqyIj
pJ6ZonlDTKuVWhTq2usBeefsCO8jmIARHexh55fYe+UUWZsELf8dwaivzm01O9Fc78XAFDrSJrQA
mtQCvNwFEZIIp9Ztbn/JoqO/3A7GtFtZMZK2NVA5KW1hrw40V1ZGvlZjqtvisD1EAR3Ho+FvwmaX
UHkl0vHdUGzOVyxEgFcawkSZVSODgkCyEKBAE23dRlPB3sOkrY7qO0QQD7zyytKdfblqJuLM0kqN
TFAzwOByREQ/X7rVSHiLWoi6rhbFRJ0Z8rV4FWBRikzApCNLBYjDnHBTGxRDMtM0Jup0L1k/W+sj
6lw9fAybsyjaZfOQai1nusJC7vzaBhkfF6MVXUuy2dqnnBxSMrX0NTxGm0O2iTbVh+8YTmHY4cZY
tXZGXjDI2HbMlNq8/MYC+h8fghknIOUA+av2rUPQa0RPC/3x/GN4fjUPr6idW2/J6mgTRMNzRBza
vCTgUsb2SiZj84UXGZ0YQab4oMGxSKdDuFYdzMG5D+xm3eN40C3lUV66YCkkvpLLmLnQj3+rtQHi
VaNeC9baOBnZKzhSVVDTVy6Qkx1Akm4a0zLZmZmrmKSSnxRpK0RESX+igSioXasn4rQzipqUzaGJ
N0VF/dNtC1w0wJmmBC1s1kyTe33h1qKOykoZjmfFValAre2Rl6XhSWCsYSrqThj6YDyn68i2aHKk
1sftNSxd4yhO/bMGRsUlkGFYYjWvgSjvdFjx1GjRafzz+0AdXe+RF4m53IxYgT1hk4q7hrxQ7/32
Gr4COeZ6Ai3EXDoE7Qc4Hxl/nJSozeAhMJ7rrbxSHQ2SHkFdTH/pgMd1D9zQY+FYruQxnndSG02V
BcizTnM2HtnxGqhQfeOvetdagWLaFQGHON9e5YJnBA0XJjcB4oGnBtt0E0vgfa9GFPJa+SET0GRk
HdVKIm2zznzk1wvOwKOFg7sSx6heWfu51UQQp8AMBdMgavbQmiaNpJxY6U/PamkR/ri9xKWU2pVQ
Rht9qdQDQD5GgB/yH+2qPaR4Gv5V75WnEJjD28JmP8IqzcV+fvnci9fBKDSplcQo0AZ+dY7zwK7G
YP2/iWBe92o7ypgJCRFpi9kn1XuUbP5AAOZConUPug/duLYuy8hrv511wowRiBo5xtfYtyXMpvNt
ly4kMLeAKYRGGHrjePYBVg/snmO6vJ+fD+niEBLFbJVBwQJCsMLKsW3hog0NnsEu2at0sQjGP9RC
W/jGfA5aAh6cNiOyh3agzKIWqFBqTtSw0GYMJqULaYx3SKTECKdUGs+73eGr5I6c9zn565xTsiF/
7TtnH+/JC1o6aeZsT9Uho9nhAzlj8r+dHHM7eYI85FGIzxCnjtTKXz0GTzcl7x24aEUXi2XcRJ1o
aKlOxPEMtDQqgn7vDrrMUZKvcXG3lJBxC5EVYsQe3iCA0R3c/jHESEWfWMeBRKfHR6XGe2ifkS05
hRlJ706f5uPnzjp/7MbV7R1dysJfnOw3HlNDaOJuSKGt4kNwP2zSx+5OWqcfPpLkPM7UxX3FqIMZ
+wZGya8tuTAMNUxbUZZxel6VEVP5CFpuoLV4oVyIYExbi8xQT0eIQEiFovzhbtqcM/c87JD7W62c
fW8XQNI2eMKfrM3nB8fXL1r+hXTG8gPQk2iRgTO1qmet/JllTlpzzmtxgdg9JACB+ME4xWvnMoyR
NoRdOJ0xxeQvOQrt1hqoP9QfbSk2jhRjHoSH0e+3lWRxXZh1rSM3oc8EXNdC1RJArymMp3NVHrz4
WDX3Esh1/zcZzMLavJHCvE6mc2S+521HLHkr+Lz5zbyFMEanWomXiFYE11V1VFE2XSE5JcL/20tZ
jN0wzgJkLuD6A7OXfL1fk1FMrTTl01cVbWeuBCIRgXpuRoRVboPlkCNwKXE1j7r94ofDS4rlTUVi
YjTMoZgQ8R46pHEwrnRfneUf73f5g0tKe29U5KV6TO8rMm5OGV0/3F7xUmbn6gOY+0HVhqZMk3o6
756HkPiI5O5H5/BeuG5KH0Na2k5rFyXN3pytbFeoUIV3KMrycjpfRfFvTvViHxhFrdXJ1xXQWZ5/
/DgU+9eavI859clKoCs09fn3RxmtaLEdAFYb4VnAMf9F27yQzqiwOQkCZspU07krHlT/1GNOklg8
eVrhyB2CWk9yOLs+7+qt5TLqPIiWN4oNlrsDdGN0Xu8s970+DGTzK6QrJ0IOuqL56fQg2A+8m1hZ
NKXfi2UZxbQ2btP/I+07extHlq5/kQDm8LUZRImSbFkOsr8QMw7MSUwSf/17Ws+9a7qHo36xdwcL
zGIBlqq7unKdkkxK2z8ay7fk4015GuFPrcjS6Z3Bfl3/OqwH72stEOu1d5ynhPCKIbP25AoQjaWN
AHxk1G2rDGGUXwqct/RZLh5OyuPt8+V9nx7BxF6F8aAsqh7POMnfUuNJ44ENzn1fEoA3TZfAADKN
caVPidSI51YbH3WtPMrR6WiW53+huYFhRZHl0MwH1MafLAxpP451JIyPQR0T87Lq1OfyYt8+prms
Cs7/mwjlc3JOo2I2SaKOeHWqq1lChkHM0+HxJZfs8L51BhfdmF1O9EcOWapFWemngNgo6ysmcJiY
xy7oSS6VHWz9kJwXiTWY6P+2wtBsSyCqKnVAxryJAyuXoYx97WKa2zgR9Yy0Z3Ruki6uMrfOSix5
vv27pJnfBaBKbMumS7kw4s38rlgbTgVaKERo/4VkRWjhcuttvn0cUUlYPKHkmpC1uQYUytrzOu/Z
u01+Lt5EEzCW3QFLF39h4ctkI87zMBnFR/u4Vax4jVUKzvprz9F1c40HUzLsSqHaSE+GOoLL2skJ
enryN6xEfuV32lAdxtzyDzrMIwnULLrkA+gsPPhz27vfZ0AKWePSgXIjh73HsyFzxhutImjjoAYN
mw6YJyOHYX3pa1V8RNtoSaK71RLKdCO4zprzNv80FzqkAzOQ6AvHrjSBeTYG9lnUcYeBS9ttyOV1
Y408d2fGuf9JgtFggXEpzsMpg3O/Hn3ibNa7w4Uj7jOC8JMGY/rDOh4XgFPH3Cgqw7W1IpuL7XCO
akaofxJh3pQUw72IgMz96C+I8rpDC4Flo8WFZ9W4B8aY8IWAJkV4oUhKb2XMqRQPvMl83qUzJju4
tGXVneilN/vL8aA9cJQx5/tXBie62MTOtnEs8f0GoWRBrHZ54OgXKv8/H+SPq7jKw4RCLPfoCOhB
QSV0Ej62Is/zPng3weODKtkJlbAa87pXcRHpL/MXUMt4sx8zpdafbFA2JwSiBGs6RnQFI/5WvXKJ
o1pDqi5kz0P3mWmm/0mJeedqUiIfrYDSeLc9dtbx+BZZ3l1p/b7buhWGec6YtryDl8bxyXlvhs0g
C1V4alT6+MXj231PyMZxEvLEeZl/qmfKHKYgAPhKl+oxD6ZItDYOTiVGQtCMAcWMAIOMr7dFbgZs
7ScR5tGMZi0tGrG4asqnhzsAbZ29h4dw27X2w2afjrZZkRCtq8jqcihz2FOYVH/U0zl4CZSjTfeA
npdNU5PIjZetZ+BIxYcNeXHKFcZzn9Bnqr9+hSNmrQxL5r6HmXLZjzO4dstM5LVaAMfpJOCgn42n
5y0shrsi97q1OTkvzs7iCe1fFOE/98qOmjZGY4ZRAXJ1jeoGSnH+3v5XquqbBPMCz4qGyTaaGLdr
kpbWC2DxEt5a2Zmy9s9jYx6f2WIZ8IClpI9b23XdT+l+eb9x6JhXYj3nnG4V7h0x5vasR7p+qXBo
yOmN7p0r4pKWJ6/wNqjZVOgA5WMM/RmG/eSPsb69kJ2GCjWUx9HvXMt8vC3/f9GS33fE2F21L7Ai
Nm/A0THdbTF1/IjSLIm8amdz+1D+jGZ/ssKokhS9dYlU4vTs7RloEImLoQeLOIcYHWamzTMAM4Xw
n+QYpVImShMICiTD93Nib3Fdq9V9by0/W+8B3uUaA8YmBjx4hu0v/tI/R8oO11yEBrNIC7CZh5b6
toYoGmgUazyOMM4b0G8yjN9cYueqijFtZEJLIqy0O9sbeI0NEv3Gn67ANw3GSF/yS3wyIyrv9tFt
LHSzItei2cRxrEO1xMQmL+jgMcWoDPUSDemlri+P2pOKKNNd5danYi8xBPeKkVfeEXKvilEesia2
eqlCRIoSwGThtjmuMV2/33OuaqaV8IcostsNxEiuwpDSgRhCZ6AOgM7YpWM5nrnCsmRenopnT1VG
aSR6PZpCVsGW5GjQvdqSx0/yjvw4YirLC237g6NH/uxz+skho0fMSFFiLQTFlGztYdu4sCl3NocI
x1izG7KSAKnYroJ0HG30sD2SFXL+GOnF7LBvOLx3PJNz/ckSoz+atJEG0QBLPsi9gV7kPpDPwF06
BfoD8a6/9h8fAmct16y6lyQDC8oE7My5Bq8TLwBDVA38e0iK3pHyCCjV20c4/6In32csWDVcigD7
WWnrxDMmGN7e7lZI6CkEzUAGjtLzeC+avtg/VMiEICOKZ6AGiEj844mh/AWUMhrYW67h9K+3OaNP
9RYdRgAzFWt5+g4Hp3qKPbzc/vhMBgyyMOGCMV2Vdsp1LMqkxwYAT4xCb8S1bK09834gXFdwVglO
iDGC1+mXRsPiJpSvM6QNUCTkJSbm9dE3BbaNIOzCRaknYKdCDukOav2TqiMkDwApwtN9s5phQoux
U718QRNkgIsx3eSu8lDtjMj+g+dccN7NNWc3eTdt9t/rlw8AbF/evv6Z6seP67/q28nXw0bou4w6
y8/+/3W0vqWe+1gvV0sk4jejNdjObpfbueshyuOxNpNv/EmdsVK6cWlbycQJ+mhaHleZiCn0E4bf
3daymt+AS/Q+vMOT4HNHguibufGm2BHFPDthazkNjpLOyoLXlpywAFNyI5mj9DgCf9XEk+M1i0WR
hsBZftTvjJWKrClHBuf99okMMsrhJI6LtC3pCdqoZcDLvUNs1aKQMdjW+uLx6hY8dXGVpwlDpx7o
1ICopikzHeMM7v8pWdtRrbX9r7IAE94YbaGahaIXBoWHwJSAbonLV2u937cc9TofL36TYccTT9iU
UKX0COMzESAKAxALMQMv6ZyIfAZL5oe0s/j6g1n/R+h8W3BUL1jf1cen/g1jTFwLP+veTnhi3Ntz
LJZiXlOxyMlzTdqNq27gVehIBwPgyUmPa27YTT9540mxyecLoHABH4rbQlaK2A05+6eDie2KdLn0
baU1HxlPuGPURlNLXa4meFWIfmjw8wk0MzgvjuV9+XseosB8EmxCjXEsBCMZJTUAYzZqBVs3d9A6
tHpo7OXr2llfyMFDeOJ/3GZx3s9FVgpgJYqBnfaMbZH6s9ZWIqJXGbiJd9XhcYX4RFoRB9fnYSz4
62u4Zvw4ZOeNzTdZRm6qSF5UhnQlezzeYRkxthA4cOotdUedeusLfbwV+swFD2UZXlFxpn5BH8g3
dSZGitHEn0mnFmUxq90kj2/bFTlboP+42/HQuf7iLn7TYmQowfaqUB1By3/2W5t2hsXEfVi2KDVA
dzpwvG8f7V+E9psgI0Z1qNTCiQbPNOKE2gQMq2Yvkf/aazsOLa70MK6pnJsNFshQqy4sj5jp21Jn
OHBfls7ulwNv2LE9Dnf0i3++/m/uGDvUG32SnKn3DUtOcogMWjeWv05LLsr/X3yGb0qMw1rnAlbP
LaDantt3nch4Hatl4Y3w9F+wJ2S0FBewURz2/mJmv4kypkiPmv8kUxuntf0IHSrGhiwx69pZ1oe6
2of2xzOvI4zzHFBnx5lPbG3bRkpvUl/2ZNtHwdrq3h36qBv7vOw4/P3FrP+XP53drSpFep7nNJZ5
M+8Ce0UU5Nyta0TNazST6VH9XVJ0gVExbTwA6iCiwaft2nfURX/Il27svyHJiQwM+NtsHE+0rINn
A2fNi+199sRLoc1nB/9RNTo7WQ+VrucnnRpIvH33MSbIx5BxjfwB92znbfH32TKapl/oC1k/UYEF
MgEGLQsPAbax41gMjUeG0S+GHMrDaQAZIyVmhOmz48WS33PS2lmM/6KjrxhYa8iqMPAzVu/L5eZ1
vUZcdHAcsorcwH5/f8EAyxH9sOa+3FgfAYLm9dpB+Iwd9JxwfT5BNbkARkUttKBJAprdtgGrV60w
5byA27DnqKX5EO377Bm1FGMK8xzQpEOJkVtr8Sa41t7jgXpRjXNLohmNpItFaYQ0hB5XtR0QinV6
m435hM3ksBj104dSKzVnsJESJA/3R/SqUOy8B0yZkRZPdedY8T2gJQ97n4tSO5/m+OcI2bJsUqmB
KdAIcQuqjWU6wru1DluOT8dR69jQ/VPZpUaTJtjCiFeCTCJ8LHiry55skJA9WQeAQvBKOByVjtWw
PwmWlzMi3wQpN/+tpqPYcLAe7jUgOEnka43dCodkefsWeSJ/jQ8m+ryrzmhnutYCtXUwEHEPPaAO
iDfs/5EQo3HaSKguLQ2ry2XwCnOP7QbegSsYt31FnS3SJsI5NeQzBOPZr4CBYu6E1/iQWfurb3ib
o2s8fuOJXTHtJkfXL6QwVhdUOp63WxEmH4t1yDK1Cg+14YPlya86T0A4dupqMickU9UYRLPAIfoR
Wnqtxg4f9zz1dNtrwpKXnzIYAsm+TXOwtbVjD6mPu/z4Vb9guQZCCi787XUpzq1DZLRI1MpDIRaQ
+LNrv/mYm9zePa4e4u3nY3b3gN6ki0w+PwmxGrSYA0nM3PiH9HDxPN7JclxhnU3SJQ2i04I+vZPt
H9/u3Md77OyB0T/s9VVmcZxh3rO7RgKTi7zI8ZjVlO2F51YRCTzZsSg2LecyOVaAzdOpcYJ90rTK
DSjc3la2RkXGzBZ4b5tHhomRki74T8HFdVUPhXTTeiDWrzVq+Hh7PBeU8wauofHk6Mbwv4rE36LS
HdwDMO72w+Y5nmwirm+R5Wk0vLLL0kZC6W6VuK3/Dq1PBx14vd4cjcVm485ZpY7GGZIQrz8xKv7B
4YV3NYyzoVa5HNa0hm6jfZuaE7SPLx16M6i8PXOI0Y/deMxsIi46ZwOsJXgBEsHbI/KmwWZzLXP4
+W9eOukvmat/fAAWCvZSmbFcUdnucltQSaF5iepl501mHuQasl4ry6J9uGDgjbdqnHOmbHKu6FNR
6EWw6Q9f0utp98V5tTPzzdOcwx9LL7suzpKCus35ry26z1NruXK3ytKFKD6ES5Sfyc7BINNAvtBg
xZF+LnHGB6kW6H0+NeCudI4oVzy+ubavbMXaHqyxcoJub9xZlxd7730dsm1SQm35/6N2ZNN2bZdo
o4FOCVr/ASgzvGS0e2T4w+H1L2nWf2ToOqc30SWnQhbPjUJvMv6FNjLdko7oWuNQ4YkLEwQhqktK
LLBF709pVZ5GyscLr2ecoxNlJnC5RLoRCynaVhCVx2t96fG0FC/uZ5fbiYWZqGEDCsdtvhOsN1Ih
JwVA8OVixVEiHIXItsB1stJ2GgUSGSxsvtiEJF0+LO93pwdU7jmkqP9+Q19d0wKT6w/TLh0GmJNH
2x40MqKHnPxCJjPiONkcAVCYnEm2qLs2HsERgskSsLYIVhROTYeTXQOI8k+vTV4IlZFdkCQdLADb
2HfY2BqST8TTBFOku+TahtBgLRsPJH4+ZJGxkc1UMURnXAVncoZSKAZ6SNWw6T27qfOo2Z9I1Dio
2tNsCb+neNY9ndBjXlNwXkRNUuDOVOKfPfMp/X1bKOaDvgkB5i21GI3IMGEOSccUkPv2G0Efqo4Z
Ia871Mr2/r+TwglBxkQXsp4aXUBPkKxWy8BF1xQJnMvDbb5mn9WEChXSyT0ZVV6cy5i69aMNnDie
yp5Nakw+z/rxYZZFZk2fkraPlxm5lgQ4ipQna6yPjo0S/wkWjj5Qumhz/CfC8Y11srwDMkM8nmaz
DN88sU76MMpGNNDseLT5javRsQfa14DlYtria8OrxM2q8AkxxuyqgllI0v8Rs7eZK7x7No+fWXU3
IcG46ZmWmmZ8zXIqlvjwgiw/AlSee34Ne/9QqhMqyk9B67K+yWMZp5bZb1jn83kG/BUBPA9aeMLK
uS3UXGKMNqjD4XKRDRCzj8fTJif+YCnoDHWVV8G4q1de07kcivTn32KPVQ91IQFGDxRTIOWXS4Ls
MEHBxFNXPGnnXRejF7DvC640behFER2DOmiJWqooOW9QLEFYaq4GDL4+3+aOJ4SMkligeaQoW/qK
lRNZpJg94ZaceOfHKAo5NqvepEJYrOLt2TetM/qHv6hzl+BfjsjP52i+hZF11bvxrNWmCWrPW+T1
cYTAkLUfAICFP6g8UYQFrBXoiICS9O2jnC/RTkgzFjmV0kVyMSEoJ8CUUqBSHXnSwTIP1V1ILvfv
g9uvx7W8DVO40J53m/r8tMKEOqtO0rrsc9qv6r/ln42rQkL3hvPMg82YT2RM6DA6RRkvoVSOOGCZ
BIC03+UDlu+svUPMS8bOJ2gmlBi9EkutOSQKlc0tbQ8EknyKt7BGXc3j4b7Md2xNaDFqRcnlXBUi
+AAn+9g5KHPBMLcEqygwJocSEOeuOK/uD++9DLEAlqp+G62Pv0M4bqsHFELQOoCN81z9zLHUrCev
amqwaC+g1lnbmoSOuMSCG867my9lTQ6QUSQ6GOpqmjnv1tkGaw++ZF/NSYiFfTvs0Pni+lA8phit
cu4CQYh10LtOT2e2+ba4v31LPL+Q9eLHVKZMgYR7lztIcvXkHS2+Btkh1bv35Mfb5DgywfrzwJEt
DDmgDG0zW9wVRHvgZlA4LiE7lNLFw0Vq6aGhy448fNJRBAfdys7+xDGaPEKMkig1s9H1CoS22GC7
ijloOryvM4qhSmRJNmjC2teAZ9qsbl8ET5NeN2FMHOdMMquikfD5zhrW9pkuPH8f1/XK8nkuOn0U
f7oWGiIpxaQLrhmdHavokKoTxHDGZ2dbpY1dDryNi7MZOvmbBHMTwUKTSqMACVf0pfuMSFz1wmOC
uY1mxLxvHsBrQcvzdtu9JbYMwIaXCymW2MSGbijkizg3NO8ofTPFaGvDSIeTfAFJ6S3DGuHNvfO6
tjgGdT72ULAUCmiyAM5l50zE0YjEvuqo35eTi7WFP4Z+mZZg/glzgDBDHP9hVgFM6DHugzjIeUtH
HR/H9wyDO/IaepNzbjwSjLzJpz6ue7OnVwU8AbSR3WFWYoVsI/JtMKwprxox741hv49syibAllks
MrW5KOVI4UE7KydxQ0aPwolQr+wtso3YD97XB8xoxG6xlRN/z2tgmxXNCXlG+C9aUPRdBPJ34R4u
ylfIMeTzSZgJAUb2F5Fm9GJAkUlJtNlG1p2b2N3TijwIH+gEPC8PGL7KnngpmPks5oQsI/84bD28
jNr58WyPJH+Kl+izbVp4tRz+ZuVlQkf7GdkV5nkh5AZ25z0/67g1w77c1S8cmZw15BMaTNBDWwxb
vQYvvh0AsQjtLyh7q68fHDL0Jv5QtRMyVFQmSh37WU+RQvcO1g8xlrU8XHsYUbI6XHgM0Ud0ixI9
1AkllKuGTM/BUNIDk6xtLOKmn+EyVFe80OpaKvo7KYntzZJUI6q1EeLnoylU+0wl4F0r8fIUInte
RgSbWyjKd+QKuw97ryeYzfZVjojMO37/HKzENm0Vcds0FxEHa9tZRQga/ApSPBwO3HU7HKmX2J6t
ClgsqRlg3aBf9T4qZzl0h6ev9hxJmfUuJgwxSmNIsmGRAhXsMcncsAhJ02ckAYxvv1IEIorr2JY1
P2iPT4vxvpXdwVhxfsBtUf0T10Juo7FI6K1uBat6beJdBvyRi44cYeDoFS9una9+ThhmtMmIguFJ
NHGuSrwyhIKIqdUtpffTcydbgkLimpyXa+nj7I+OGh01Xpw366FMyDNKxhz0QBsUACrnX3FK4vt1
yDPl85HkhASjY0LsidabBDKKuWLAPKU+TDnBEht9/Ut2DjZ3KIvHEqNsUrUIBT2jN2gPv7BjmKbH
B/vsnIhncRSbxKPFqJs+xNIcIwatZ5vueSgd7H6xy932rRst40DK1WZTOZ2r3akngBekNi/xwKHP
dmbFJw0g2w2kp7Db3zsHZuj2c+AxyPZkdXldDWZKjdDxGKxXsQP97UorFO5oisMuPd9ba65n2dxU
B5W8G+qVbc46A+w6LunDsLfVx+pMHrvPkLiVFygWoLU99fE2p/OBx7eYsq1ZRpqgw+h8pVeSwYmw
FyPdaG6BNBmH0m3DLrE1nCpWsbeV6jjql10srKDdVN57RmjH7e5XiQXYNse7nc8bTZhjtExZamWl
xHjmpfOsfLXrKiNr7izXbYdPumaPJ7Y3M+OmU0Y4fJiAX7wr1nmd99gLffv0OAbiqk8nRM69MVYJ
fd3uw9ftL8+3OEwOiVEcVTdkdUXXGZzsTrcvsZU+6MryFDh9Tapnc4umqM4reTh4XMFjdIhRL8qi
b3FsUQQnjyyhrtD7hcQeb2iG86LYek4nn87nlN5P+is5jL+828fHUUVs+UYutFgWLriYbbB0dTfn
qFqOcLG9VYae1rFCTwl9fykK+68AZbvNAEeyruHGRLLUy0IMqxIMBCtMfzTr21/nRGMAQP3pmYp9
11/0gb6O43ZY027sdlPEbpNZAJREq+n+YFnO6+5hWak8hTMbsX8LNtthhTVEkqm2VOGsj8YekVI1
2B+8Wdj5kH1ChYrf5PyUqsf4Vw4GgbIsum8U4GAJUGWUT7DvxuJ2ENLzumEfrpZrQg7QIfEQp/Q8
M/vUEksiOEdki1GY5LrZvANkNIO4CDGHtYBm6E7keCzzQ+Ulz2NwiHgxH09Rs21W6UJrTx1Vbye3
2QZIdpyWfCCK21Eftnv/vClJLINQpttSLli09FJv655Yez4ZzpNlhx2LcyMZnYRYbFhvNcu4T60e
9TvMc11snJwv33P7W3nxEItdK6SykOUKSOoeMsYOwTSDZ4XuB69ti2cr2J4pUxUSsaFPalDtEmt0
d4cP9QMFNVon/B9jIrZtSh1kYaxbSF+Kglb83GMrX2/3WCV2AcbbiRjt2hHc29rq6oPceF1XANXJ
60rjtAyDDDTlDuAhDxl5bwHVBOghjtXgKF22GFN2sqQsEixVMlsSB6ThKfW/xFfoIsGmFsNU2Cmf
Ou77QjKxNAVoIXbhLh7S7auFvW/rQ+zaXPzF+bIFQD3/S47R8p1eGh02vNNCAp0o3Kf+o7FS3mOs
KjRtb50Q7+DtOabxL5f1TZTx7rpKEM2cLiUZ73x35S6s8QHL7L+4Gp4G338KxTcdRsM3l7yX+wU9
Sx/gnHerwEbLOEWkOmFbG3D0uATnsznfBKnPMZHCFlCWVRSA4AntkHT+DQOaFECTesqwKzArGKe3
OaI/78h8E2WUvYCZpE42IJLPPki622HArs374CDZAuD0rX3t8zaH/kXrf5NkXMBaqNtoEHCBAJhp
iHG/oVB3APnicDZvMv8hw0aLERD1xhMNPJ6zzfZijS7yReX2EtM1w9xxUI6wXHme3J3ZLGRVShZ0
OZjrvhWPyq80JYH7q+wcDl+8R8eGimEqtIVCV1Rhbij0VdfF6Lm3Imv0Ghyedt1KhmfAa++Zd6a/
z5KyP2FvUYmBYpSQkly3A6yfjmIOVzzNxYaJeoDV03pPVQl2rUrkqCxR2X0ejKXmIp1uc6wMTzYY
HVKaaTig+AZF7GPUL365LXpXW39DdbCxYR/IYZGqVxVlH6U1tmhjyehvCrl1xsRJbLUYL9/kK/T2
ZIDfsrMl5j5v/wTueTLKpGqVKk7P4LDa5LvfhQ0d0mw2LxuYA4/XVjsb4uu6gS2XBhadss5+jTWr
UlUl6A9tgF+GTQouIE2QAb7N0qyDNaHC3Fl2HpR8kICRuWitTHXq0lGxBCxZJZWftxxxnG1UVzVZ
p9uOsGWNRekHEkEdaRc6LW9DR/W/SwvwZdD/5u5Ts+/Rnhy6nR+62u4jBOCp4XCub+69TckztqdQ
awN1LpDHDtUSnVnR5+2znK0mTQkw4iEG8QVg46gA+lv3t/uprVqPNvSitFlAGD+eF+5tgrMZ9SlB
xs6Iel5oQ456IHCKfMWpvPje859vE5mTkCkNxrCcz61iCjFoHI+ufQY+VVJzoubZ9MWEBAuln7an
IZHpxfjb6pC81O/ozwgb64O7FHnOLk8J0SBtonH7TuyNmMI1YEwhWAf2PRqEMrKhPqmnOZyDo+LE
6qspMeqZTIgZ5+4sx2cQaxyMazs86zEbqOiyqgL4X0R9m82WiGEnAnZaoG0OOiayxZYYAF47gZf9
oiIYveDwMycIU3oMP72ENu4hBj05JslLRqJ9AVzU28I2+4SmRBibGIqn4dxLIHJyjz68tc55K15j
R3ptTBKvWhVJ/wG8fXmBYCXLmgsMcbUi7K1NfwA1cpNbG8I21tTFCCWRIr+y/V0vCcJAcUlGx/NE
TosS9w4Z9dsMCxWFDbALYs7WBra79kiTdxdwydF+sy6+rkioLYuaLksGE7LLkrgY64HeHxg7iv9R
gsmOXF54OuMa/v9xihNazEO7YMAgDxrQevZ14r5V97qX3J1Ri7NPgGuzD4GDJsCDpbnACYRR4+aR
5w928gMYYU1TTNANIn6AfXwLgIOICMODN6zzfJ65Rz49VEZetTAv5bwCHR/YL9VLeLj9Hmbf3IQN
RhrLdHEOzid8PkOcJKw62/FOXIznuVzOlAdGCLuoLAGmIeKs0O31tiLxsrcUe/NSYJrW6oi4GjiO
4mzqY0qRnurkkY1hWdZBCYo0HXF03YXTuORw4M5A8ThjDPI5VgYJG2IoxBPmvU1QsdbKw+0rmrVe
U2YYI6zol7OYIW9NvRqMbGIhvUKkF45inHU9p1QYMzxU4hiigQBUKnQnjxCH3Cr8pfO09kKXpyro
6/jj+cJHQ9OUYWBMiCGmlQXmrFQZxFq6RMMRUfj0oBA5J0cF6wYZNoloBmaiCKICMrSf6Xi29Z1C
0F2O2ty/Or5vjthEYnPO1MAYdcqRuy1s1MJP1r1FIrjUH+f/j778eW07IcgooDCSUkkNJTrehRGy
42/ZVuwMnadfPNZm29b1CSVGBeWZkJhpilPEU0K2IbpvgGowooXEvxdQuYZ+jQ+CD7ofmsN7yBxB
YfOKpVE1RlBrgNi3g/txuTmsvS91ZVi866P24pakMCoKCPRmOvag4w9r08VIwMu4F629ipbF2zI5
74BMTpNRTXEspU1t4jSfU+Tp0WDnnjHPaFrL5XKHt/a19wzrNkmuqDBaqtLa8lynEBX7ZKvXxr6z
K9vSqniW7DXvJGdV4oQ/RlvJkRQaUYuHYPcUx0DelceFCi3PbfDmPW5GhyijVheJAR0vIOnQrxa7
zG/ed18Dcpc1d0sO79oUxrnpF2KV5GecYf0mv2DuS5FJ65AnZ1nBwW8BheEZynKPRDtUTc3NEM+a
6e9DZXu/q3OixOIJ1J8bByvFw5277ZZyTrBzaty/Ci/7Z17n8bzVmZBk9EsASNBCwPpg2joGpfnw
Cq35hTUQz9yL5LxxhdEvWY5Z0bpRcbQOhXetWrJwlBfv4/YrmAvNJlpMUX66BGiJXJTBgHdXy8u4
XS4wT7kSXsx2e5vMrL+Gfm0sHMMmR1VgnjccY8MYJQOdx8tx5/FHQ+cP6/v7zFtOW0HSeg3frx0b
+NF0WUbnXmzMod7mY97BnTDCvOMYIBR9YIIQmtwtO30I1+F2FCytI6ftHpX/nfp45rTt/0VRfTPH
PGm9P2WJKIOmCvBtIjhY5Iwi9LtB1lFNPj64qAKzMqHJEGNBxLkZzGEqWOTcB1TyTvBMfxd3+ZOK
uYoWqdj2qbJCwFjzRy4pD39YGs00DHT0I/d2BUibuKYSxhJaM8B+UYApAP97QVQvEi1pdT5hQc6F
pK63zyxJ+Fc2YEKWec7RaezNWEpGeKp4Y2JivTxZXud7Mlcxq/S93uKQec9yi108UgJStvZWEtkt
bCwfcR8wJPHyiQLrvfPyenFFKyBP6/UaHadHGtrAhUH16+MDWG7W7hWx1B6KhmN75+VrcgiMDgiR
8E+NEr9sK3sqNNoOCxQBlyGuOG+HfufWCTDeRCcAZk2gdwzWtuVWkkm4sirrS74vfc3hEJu1gxOm
GI0zKL1WSxmYgud5xNYjJBN2Ig4ws3jp6VlQRKxs+0d2mfcSjFFvaBdKCig4xvIoYydFmDrBxqPI
Pp5nAdy2JdqAQX+M+lO/EIulMN7R+YjHufmpWVU7+TWshtKjUM0ELM092m+jL3euaV3Nf/SkhIQ7
sXR1NW9dKqOc2oXeipIMcrRKO9qRu3pYRXdGYSErFie2B6UYWIbkVUClgBgf1nTj1P6Z5xHPugLf
XLO5TGGQIzGNIVu4gsF5a7AhLNjIS0zXo75J93h9/LswakKSOs8TlTU2iXHJLuA8SIlbr4WELOCD
LJ0Y2zo89bXjdhNwblZnlFUYRBi3WYCgryzhfIg5ai5rwY+xgQp4FR+8bNJ8umDCIKOxlASbQsee
0kObfHK43HkewDw52oej+HVG+aRVfC5VHURQQM0BIYoyLTf/zFG9OqN4kKqXkq4N6Zpi3zVdVbAc
GDLgvvIwMXiqVGe0TreA7Vw04OYZ/ih2qpxJCBx+OvTOObZrmvnGu2N3Y+eD3qO7N6CdA4OVbHTM
JUHrIGMr7gRAdzerrz1KOYGlOVzPlKPHdUbDqEHXCIsTjjPFsg473ssPdO4S4ydWsSD/mxrXGfWS
KFqIh01pnYh/3EqFJXxUKLFjhSlR7X8XE36LPJusrYqi1YuUGum3Zpk+hVsAMB4A3zSQxYaX7Zl3
s/4xGwajP+IiyquhhMraQme5vwtEvIUPjNP44Pn/0kOecMYoD8zkXtIF0HVoE2N0NyKkxgnyBsd4
8m8wKuN8NiWjDKkattP9WUddBA2SNvIFvO0TXEqM3ugGyZC6E+QfI1bXNCPwjzYoFvhcPU9P5sZL
MxjtoadhKidKNKKghN4ZQFNREG74LbyeGZ6+NRjlIRVVtkhkyLp/bLY9KbyKAI9I4s4zz3ZdTBwW
1sEPlLIo8h5nd1lGJYEzFjsLRzetYFO0pLrY1YlopNnAW/rwo3hn9tbtV31t5rt1pIwGWehmGSQX
iAmSPRgR1SzZxyblzI4dwKitgtoKAHbsDmgMlWIntAwPFjWEL0HjHT5SEleWGCXTiVKeajVe/WXt
urVlXrAqHtjKixUqJNiqeJv5+ZTy90tkNxinoziWsgB5QoJyi4VRKyA8bx9eDILdZebqg0ONCg17
1IaCNRiabGAP9zWgnXgpdSep/ahncAdlu9zKGBRcevFdYX0k2w+EORxqc29lSo0R4RFJvLI3QQ1T
NaSwY+vlAu+EG6HO5SWnZBiPe8zKHl0p+dVpWJAUeJDe5TevxjQrFlMqjJQWUREXg3r1f9DgHwPD
DeD0qGZxC+SzDdhTSowAXupETPsA/JxQHmxHrHzDXLtFGx0RP3whZjGxbpR3V3MR0oTo9UdNJCNT
i+ASqfSujnYvgL9NRHESESB98ISQR4oxdaoxFoBYASma3D3aJtIXA2mOSg5qzx/Z8X+TQnbiQBeR
vTjRiwuW0UEeiZajrkurDQkPv2O2O2p6iIzBOwEFPTQacHZZ1hgh811MFhvYfIFex5Copl2ji94S
fEpeX+loMQ6uSV8uvsysPzj9IYw9TCOpj1r68uyt3bYE1LGmHP98IWeABOzHM8cBnW2CMRTDRHSn
auimY15HlC/UeFE1cKoxQQ1p/S/SEucu6e/+U399k2GeRmi23cLoC+gvzHZh4B5weU+0nMPzxjh0
2NegiKPYGvQJIg4J9yHWFcUAOyQ4uNsMzRrfybldL3Ly7PQIDQGhDIZgd12KtHT2zsCBRzaP2hyk
BXxejnd2jnNKkmrtCclKxR4rIwNJNDYDyuZtK7v5Wt12KwGVuBh21b7N42xX7JQg8yrkvl8Yw0B5
zO5qwCh7+8uSQ4J3X/T/T3gaLsqYdV0Fno7jJq2JuU/gLdG+UfuDt0VInDei/wghO4aTKVoqCD1k
/fkIlWVr6AgAvJEH5AUOV1Sab0j7dXJ9wpVqCKEmxTWNH23BuoussiYnT3nU118H/ZXuhf3/2AzL
446xpgtV0oDjBKLj3TP2OdAUc2JXfrpJH4Grwmt9nMWMmgoHozjCtoyLTKTSeHT7QxLYcPOwsgs1
4ZePry8ucP+8S/J9d4wCEZoQFWgF5CgeydGGr+np1vDIVSCzPokhS0BEN+FvCYxAXpr8rJ0UA6lk
oJcNe9VR11YiudmSG3/PcjShxAQknZQqoQGmcIDqS4IBKgxPLVbAKeCoqrlil4oOWFHBohfRwKrK
n29MivKiDVoFz1hZPla/zYfh9VSjbcgPf9+W+7k64g9KjINwPmmLRWGooOQf79zfj+3Lg+l8vhNE
+gCxz6yBqFzPeOatYeZNFETD1GhxhbmwQIjKugzN8VFDruZ5QUqrHiwDYLpObT8dqv/H2ncsN64s
234RIuDNFJZWhqTUkiYIqdWC9x5f/1bx3LMbqsZlxe39RhoogonMyspKu/JYev8zy/nJMl5r/h5q
YAAHEDVJ5tFI+F2w0TRlQiIXPAyy6+8uZL21+TrZd+/YAsLE9rtONFFG5Rs1yvwHZV6n09jx1xRt
gZVkuOHvhtuYH4EZuyfg2KTXnYOv7/Wd7mLkr7SAv7LZI9S6fcxroY8qgnERKBSCpl7VYGHeol4p
u3wIeVTP9kfRqWQUwuFV86C4+TK2ZBETgyIxJhTv3yhSh9zyUzSOWN1xSR9QGNY04K0iHYyep+nH
I/zqZ3aiZcXX/UaRup1Tz8XB7Mc8KUUeJdu/EOQzpFuYy43XPIlvlIhdX0gzT7MZIL8JtKhHfvZ+
nm3x88fG6jbG5RPvoEgABi10i7JeKXnlwVBFQTRQHQbEE1T4O+G6ECWEeSkUSjFHt4cSzwfA6ThY
da+ZeCFji1RHkZXBpEDl6a86ugI+0h+GZ8WjNew3WHYDSGwrfC5PVnZ/tntW2nCt5f3bF1KH0IfZ
UGMlFr6w26EwgVUVR+jbXHutA6xAiMYyLf2QyaZCdm3qH0Bk7Fl972vm89tHUOdTJXKShTzEBDhr
xcTwLmoSrm7GTHeLyPsPJV+cB/WAx3FgFLWRg1tE3f1ZfM0uztNX9cEK79cqXd84op7uYZ7h2oXg
qNvZ9sZoATyOaq3/eNwrpmSGGGws3eRoYKoAHq2HFc5H7CmBQnDPWrKxmFXjtaDn2/dQb7uY4CVW
e3LMtv0hv84fqg0cFqBdtmaPkUeSM9r7BiOBsxbzLanSTS9c44tNKhCq++N0Fz2KFWABQ/tB3nrB
YUSaAJu5QmcysTgC7XvN/jOwp333wTJtq4bm96nT3S+xFoSjoeMzJhQRkQXx6o3vjtiyamD1GsOM
Eof9hobRiHtDUKSGmlY83mdcdz+2+9MGiQnmoNu6TVswRUUOYhfKNdddCblIi6eSKQRIi48Wh3EO
DHRYYC7ImbvGrsK6xSBl0hKAMfFFX4LBwpycZFdY8yYwP+7dsDQVtN7cpalZ2HBSS++8Gz3rDphN
VhcBDotYWBLUo2SvW8mPvylefdM2ypSVTTEboYo7B3v6guoVZrywW4/9bjGMyNXoL14TLU4CoExA
8v7jJJRm5gem7n9ldhC7YfE++GYw21xsYp2GsZvkN4aCrfi037ikTFhRGnLP+5A/klG8xUWu/ClH
6BKdC5d1bxivl0wZMQwcprmgkaO2yeJQJ8C0/oGEc90m9Fgmk3z3H3olSSpv6IKoaHTjE9dxXTNo
kGo6uYaZDneq/87vNc35G/kt6FDy00bBh/RA59m1/dhEloRH7zDRSwahVUuwIERJb5DGwQibmkiP
PPDJrnNfQ7wGt8msddfCPfwtN8qyI2PYKr4PMp3V2u50J+19gDsezJ9bvCy5uWmP18xFemQmS1Y1
8TdletQ2lvWg7ztQHrEW7ccv3w0+Y3MerRQGiLmGbfXSLYhRgUCnAgtDMIi5E53GivBu+TAzWJ50
ZlbzV+LTpUSv3srifqdlH2K9CviSzONeQCO74rzWHiuBwZIeZb8VzVcUuQQV7h7e1SumodHvgvYL
67Z+rKW0vnFD22ujBgIs0XdVs2zxl28DT1suMaXcbTl780laXaL7x0cG1dUnd3FclC3WxbxKh4jI
sLfSe/3QueJLe2eXT1+c/Rl6zPXVayWIb2xSLmSmZ0JdaiAIUALBbo5dZ56/ug/YKubacWHVLi6Y
o0xI0+S8nimEFpZSvVWmuw3MFFhvZ2Z+cA2A8RtblBHh5xhDCBlIlXbrki2nUWVhsNgwVStxuFMW
7Werfvyanzbn3PvSSOsQ4xUgFG7Y5at+LW4DtgyFhkH0h8ShhaX+fGZ1oK0F+Usmr/9fkNCBwpFV
LUh01nUDMKJtbsZo+9cG+JnWJwvqZt11Qt5JR2TNC4JOXYksUbhmwKzKRd3VpTkci1/JMXv6GW52
bWKfu3vEvHtS0GRIcq0lVhUXdKlLMWpdLJQt6IaH/Ut9QUJK2iGRYZ3RRMi4gCspm2+kqOvAB2Md
NRxIJWZ6Ee5Q7j9/Mq74qkVecEPdgsQP6lLXQaK0j/f9D83BqNx5k3qsfOF6iLogRN0BveJTpZMn
eAb1BonJzEy+UBXC3B7pIRSdWjeFU+10dnJxnBIz6C73OCDMN59YPc1rV0ESVB7r01BAQmoGV2Wh
p5EW8r6iziQZVSaWVJk2ywlazftIoohoTMAfmYbSb5IkaPhWJ7fNPfm946Opt/asr8cBTSgYAWac
4ZrTtSRHiVZSiniaCpBLTPvtbTbvPaBPp+bd04bZMbQagi5pUY4KN3F4xBvCGmLg48v9xQXctedv
ZCCcIHnO9L9WT+u3KOngM0XiV1fS/4hStcYMzhAi7UvgjQ4gVj8fQ1Yu5Rrb0aZywSEdZ6aSPyM2
0HC/I1P6SOYdJzgRdrXv9P3O8TDe98s8+ObdziQoQ6q6e7SRyvtUT4BFew+ATmIzTnfNCCy/h7gg
C30V9ZqrBCJxPnPqZu95pxD4vT9frQmtkF9WK7p/NcSrLmlSbg03SbGSNpDB/uUlRJLY/HG3Ezf+
HcN9YrFGmXBd4rK6SkEGt78TsNoqGh9b8T3gLL72DO1wW5Is3aUR+zVJDQJ02OHmXwKTLEJzjNja
ep6JFnCEerkV/4INr5g4PWuehiSiIUUQSDJYpaTZoxaJvSE+ghUOyMrmC0DnMO1YjOZYWSjNsBRm
zSddkqOkmvV4nZoG5OBE9YcxtuKN9ehjjG17W57rV/M3W9RD6GtF0TdEMbXTGQ2KmBi9/furL+2S
Eer5E/00AuAWB0bsUbTCs+CpLzv5A3vvN8E9c7hr1cdekqOewqAV1VgnpgZLcVPbLuXN5AaWM7mv
1XbXvm2Y4+NrSIu4Zr8lSBnuLB50jEiAQRSqcxvrf7CDiEBGeg9kd4BFquODqTudqTos2a6FR0vS
lB2fxCQQ9TQULs+Th+cYyxuTwVRZqs9QEbpNvS70RipKiLQ9DzbAKdBgwDAhq5HzghGNMLowj1Uz
lNOMNS9wYAhUJQDOLTJMedIPAI/Abr73M1Y1fzLPbq3mvzw7ujtd6qNpLPQAArQ7h8PJIWvnsdz2
teLxNyqU6chnUan7HBrybL+lsYk9zcEDbz7xJnonAptsx2K5t+QX/3z+/tFJukw46mMp1Qbk2dWm
YPrbOSO9GqggoOb6xTi81ZKBhL0ZqKvI6KyhoXriuVarUcmESzdZNv8kkHrVXfFg6S4Lvm+t21Rd
kqKMSd+2Yq8aqUCeNJsPthGGJp3ufjcJDrPVbNUCL9iiLIkupi32Z+TQjRc7ceqNZNnALWMEB6te
34IIZTzUYRzEpgMRW69M/qe6OWc/GAaYvBR/6MKCBGUkermc06TG8QzQhU3gXBqzsvSt9iZYu1Zl
Qr+sa/tverS5qEperAcdZ4R6mrQXNuVDmVllVTqcYYfZfpydfjBr10hsAOuLJSY3pdgpuofbbF/d
8xts0yYlz7EzQ0LS9LJvHIy6lz2sCpmY7gLz2fcw42DmH6cTisl27CqAl1Iv0QtmyLY7p9qqhdlt
4eUze3JWDfZCNpQbqGZ52SlTLFxK3UyGzTxbSDVN5peaMZ511k3RKJtjVAquCodTyEU7NDBWugkf
N7unXVWaTOw9okG3RE35KkraaVk0QdQkL3I8bmOAnfWmdzi87nZMlMa1Hr6lDaAHYyJuzpDKBbXj
GJnYdRlb8ov/gwUht5qZkBRNQm4C2BYqve5c7YJW6uIC18YK7iS78vytdMo340kmS3drBLWol6F+
In0mpvp0W3nX38MFcerORnGv+nJeCfBiAG98vFete3i7pxa5rdoZLVKd39jy6a+ejd9kaZCNMhWq
FtuwhItSbvLNnTUGlrxHWwVZLvJXBeCFgK8Vy8WbP/pCK/kCBIxGlmPvFibWbxm9jfz/ngl+tqqh
qowkE/Dx0LRDyVORAD7hTzV5N1zRUS0EvKefJtaJ7c5fAEq9fXrrD+JvarQYI9Evu2xqBCSXSFEu
2I0fZEQ1KW30ETBorT4gC1qU52RkRjkrEjg7HuPAVgdHFtFEW7lP7ds5wVoYj/ViredFFhQpGxbX
fq7MNbiTzN7NReuwA7ytMzqigeKN/Tmfb3PIODqJMmRxXfrFLA3CxR28fCO7Z56xXZt5XJT5irJk
5tIBFGrOnh5a4Msm2KCz3bOmBtdt8kJyVKyVh7EsdTkkZyNNFzkoEmMMEt3ybHD0VZd9QYnyk9oG
2AVKMwpIJr3YJFK9COaleiqsrX7w3i0rud+cU+cM75PVZ7NuNxekabepU4ZEHFowuX87vrmXqTKx
SdG00k1o8qRX/3HDMlusO0A5UXOSlb7cglvIVREsvjKjp3xPpv/PU2ue4133UXzc1srVwgNQIf5r
Uejt8qGghVJpgCbvIUJHe9rgREejtjjPaspdarGTaKv+6G+KdBKtk4ZcCxWo6TPAe0IL/fKzV22b
D50VVl6v1B/v+YISZVPi+r/yVAqgUqDC4RLr/Ny/oivpmLvGSTn9Ol2wVbJ7GjdciAahYqsOqF6x
4luiprc+hDI1YtHK9SgQXQKqQ32fujkg/V6uh0ogTtHLwThVxr2h8Uu0oK6LNMYNbdG57761W8Ns
kLbfD/A03J36gSodg+JqpLaQNWV80rqLDGnsyE0V7rHgerq2oMmXuWZG2RJLnJT9EZvQ4PUZtCqn
dslSiJf8MFk6sJkLE0N0ggcQt9fRcX54MiCFMFuDhbgo/Ri2vWcJmqXMlIFSRFlVwwDXJz8QHfto
LPW+xoVlRoyEp1sqRJkjAS3wmW+AZwDZyx5gE4G6Fv8o8UbmjvVv9ZUyRK0vCLmkgVicWse9+1Ep
Vll6+p2NrtTYiv4GYVtdGCGZcmsKgt2o8lDXPbxDxHWRaVh4ITc+sk239fTq7t6QI70hs2wmWSki
8qI828UuvG9iTH1tt/e5XVmcYraeBSdxn1rhEYib6fGT2RV73bBx6wsoqxRkfqyq3YRn2j3usfXl
eN9YH5GZ7LYEFN5JN7vSFN3XpzNz6ozhgiiUGQqyUc/7AGboaKMft/nBesDWYFaW53j9/8IV9nsB
q1uFHufYu0f0qklu6RZPg+EYDjqnELWdh4/csnpvhxZQ72dvPZweMq9DR+pTCAwfIHR4s8ff3/UO
Np6n1uZ5HLyREVCvZlaxhlUl0RAa+emuoKhpNa6aeGKpuA0GmNPtaDeJrUQul5rD1nje1Vi3vn9k
5ZdWa9JLwtQVHvvQaIXgSph/VMw8MjHw8XLkJ4Av7LpXvjpitJ6Vklz1CpdUqbtcBakhVAAbuiAz
+HJ/zE5JYAkZuulkxtVadQuXlKhbnEWtCqQkQslAn7ts5a3VQ5Y7yRGO2uvte7zaB7ogRncKAVe7
k4sExPYYQQoqN3kL79VLFtrd1io0vDmVs8FKsMy+c+4ka5c7G1xsVTNZ7x4p0NK3efkd1G3mQwTe
RU2YrkObO6WTaZU7gmJ0m9/VSHpJh7q7QpBXY2bM4BdjZPf3lXXC1itPsxxzh7eNzGfHFqt0vGYv
ljSpkKVriz6sZvA2dtaHG6MYgIbtHRMjnaWi10achdmo5OR/VHTfniXvFZCDj7rFeqmJA3LroCin
IYvnQMVhQYDG/fGYYBYbHbuhQdpaP9k1S3Ict6hRfkHcF5Ua+qDm1yam63e73nsvd48M7Vtz85YH
RFkUI+rbvA0E4SImW+6EevQcWj7HmvheGxBSl2QoE6J0htjnOtG9Z7Qm3aM1aXsyH344gFYCotCe
DUjNOivKksyjEDdxSs5q39q2AuCHJ/RX31duqKD/lplVWfNdF/zRTRjjkKaYAAc5oCgZbr7HiAT2
zaA54vYdXi0hqiqmnlRFFgWF9j2EWQkFCQiGl2LeaCSNG1vzxxDaTzuU8GP4HswMzpqnvKRIWadW
KLiwECR4jfsaTcQcGhYQTCIT9vjIMQraq7q4YI42UGU4d91AlARSlHNLgRCfbwtw1R4tSFD2qFZ7
DtsGROHCdWZ1VH4AcaezIiy8/auXbEGI6OfCIOUzn8ZRD14Gy04fCquuTTJHu2eisq159cvzoYxS
G4Ra70c4n33vm/Cyd3fY7pzcP54JehCzErSq5wu2KKPESVwbj5yMt0r7Wb4KWAiRCXbC20ieMHET
WZpHmaYw7FtZu6rD3n27n80K6oAKMuANmNEDiy3KPFV8YQDgAEIsbaAUzXbhaU/cDmaCVSAkt+UP
o76QH2WWeABEF3qrkIzhsb8Ip51oP5GX97aWr2aeFkqhUj1hRRnVepSDDBLKsvdyfHu732IMA6tO
Dw4qkk/WPvRuk2RZJhoBsk+4vOcTaAYQII81QlnRCWs3vtuXsYlg6F8KUqVsxaDXnWTwIPf8wpny
Ft0F6Ni4zRLDHNFtLqFWja0Qg0QYm8MvHl0TVi+yNGL9ZUTFWCMz1ZpiUBYpmLBIJgHiLyIq38Pb
uHW3vx4iy8PDCPAlCwtJ2fmzVY9zQZMyTtjgKLdhoOIWY/zrrT9Mdxwg/lm+39Xp+lPZf7NGmaax
HcWwaggZjG4C1m82SxfLtZGr8i1Wcw0xBrdoUYYpq4dezxA9XADGL5x8c8cM+tbV4Tc3lDmKxFoR
wkojpg+xycuxco5jCFBf6Si/ZPel97VhezHrxv03TcouYcdRDfx6cIV040stmm1oak76HpTmGflq
xtu4bm9/E6Ns0yy2atimYJAQO0bb27dpNU2s/qN0Kk/ZpLEb4jiRwIvmfqCV+nTa5huSDUffX4H9
bhaD3Kr7vCBH+S2lLg/+rIAcB2/iZXDKc7qvn4HlYjMIrZl0DcVRAo4so3mT0gt+CPN0QjcGxnht
//Uhs5HYx9wig8raC7WkQmnCiCmCJOtABaUEA0l92XQkB/vwGNys9hQu6VBKEKfVIE0V6Fz3yABs
5LJFPyzmfd/fsUid1Qy62py6IEc/VIk4A4Y/Azlg79huAH/i4t5rZoceluP0iGYFzbwnowzmqXmd
HkrFfHCmQ42lqRgJ3uTHx+oH8I5ui3o1ybL8JkpzMqyErsKGHOhoHy+YsDexDhZNQ7DIACP9NA6M
eyev2a4lQeotU0YtkVBjF+F9iF4ymfIbvIPsCxWGwTnem9HxVFipe9meToDTH634GTk+xQJCe2ag
kdURHCc37yzUzlgofWsWYflh1NtUKiMn1gU+7LlGG4jBxhtcs29LAtRDNOVd0Y0lEbV7bKyUNyXv
P8iGwivrNVpNfyxpUa9Rb4x5w5N7iqZVDA4iA5Lb2wsAb/nXn/EP1Sy2Jcbtnyuf1YLGkiL5/yIU
kNthVHqi4xJ2zht3qXNbX1ezkUvGKAMkZmnYTNdT2r+8hVj+fNKcA7Q1xqZ5Zlpi7RXUNMMQDWyj
A3oAJUWtFfhphMtyqbsd8JxEtyWHpicHXWM4sase5ZIUJbee79opx0jMZQ+Mwbe33AaqjWN4mY3J
ZYZ5ZXFFiRDQw+Go5CDFe8/HD/mSuAy7utqqs2SGst+z0mLsPAWF8tw7mCwggBIMPVh/In4fDWW6
DQLQrwUgYRO7gYWtWzTosHtgV4OLBSt0V9s4l7IUGz3RZ9edjpfw/pf5k3Q4YWb1a9psYo91PP+L
Sf6HNbqDbQYG0MjPHV6ll6MLzEXYQu8BLjIZ3GNlPFbrO0v+KHPsi3qvjgL4AzDGpXgMzGCXhmiu
N1EL9LBu0TqXlfkF4HPugXQzfzJ0cTWXuaRPWV0y5RPPIuhPHjoWYBTRrIoogPX2EnWgPeYlGcr2
akqr+XMLdcHcS2MGx5bUSxg6+b8Y3d8HR5mLVAfaRFyBF6RBsDXbTDqASsZm5tql11q7L4zRPX5F
2A7AuAtr3t+SOcp2lPDV664AXagLbLz+2m/4j+aDRYYlQ8puTON/Te/e1h9fDPPYvbcbuUVXWoxT
A/KwR7pnGLytRW9L3ihTkgljmIoReMPSgyOW/RVm+M5ijCU/ypaoqp+UJXksCzN9kFEBuQ6usbRj
3fH5RztouGalrpNOl6CC0HPF3X4kO0wNzAe4e4aF6x2e7nZWt5f34h4zEgwpMjik4ZvVXOFg8WFS
9q6wD3aGVbmRuwfUIoPO+uv/m0fKmqBULHbCDEnuUckcW3PgSBOFjVwWIDQ/shbVcPY+xtVJjIWO
0EDOszHyvNGBO4Kaht6jK1Ahdp9hHOPng3d4dULnOozRMAMVxpWgx1j5UplQmiZyHWfb3aK1EKgb
Z+6B9PcDsZpZjWedI2VhkmGetEKCfNGagf2x0gZ72BsLXf6vZFdD4KKzCzuobx8q6z2ioZ5TUSuR
3QCTmA0GDCTe2ssvD5A5Bwcj+SyRrlLTBV5XJFlARKvKlANpxBnnJ4TF4+wiRYRuA7OyfyjeDhyi
7dZkcLcm0iW9P0Ta6nJKAiAg4e2QPGzMC1rD7UkyFeuOd3cWBhUNNMKwcjhrXhimnzVRkYhzqQjf
+RTTMuwn7HSG0rrdm4YG9ZJ17de0c0mCuo1KXEWC1AjQTtu+/xjcM8M4rzpHSwL04z0bgaikIICc
Fwky0JaB+BnzTw5mTrDPiEFvzYIuyVGqwRV91XIRRKbXZh+g1/wXg8Bqj+uSAqUMnRKOGP8ABVSN
Ubn7MDPiAQFE8LbSMelQLzbgyHq/60EHkf0LkDND6+Jpj3B9gF/AIEU+mfZ8lixRr3YYTSnSXFeW
bBjG1BU8oObhKrEyaquh2ZIS9VR3dRVir+xMjBO6BYUGEO1ySyx/aO6A7Guz0e7XnIMlRerh1rW+
qJFUwXFVpnyBQ8d+0RjXlM7ZFG0ZJsoAEh1p0IPvCG8cGesf6JF4/Hq+fVYM/aarCnlZSbEWjRDg
5ISRqwvshdDr1u4fq0NXEgoua4rMxxkprcPXz0nsaaMZclYdWZUANEkttUW7HC+3GWMYIrq4UNST
kQ9EiEDriAFLtdtYrG0Oq7m8hS7Q70aaYxoZ94pkPF5eVEsGTCVM0cGJLnfYyszU9tVSxpIeZSrk
Lkn0nhgj+0V44b8Ks97eo1M18+TBmjFetNkVgvlUhebj+ZN51VjHSNkPpZnleZgIcXvA7iaC2Miy
G2uu3JI/2m6M1ZSKPDQFoxPNqbHIWrXs4W6DVbLocmZoPssgqpTt6Cd/EtOQaMjLcQQ0o3vR7ZNn
jt7TJ8OdWU1OLBmjjEZT5thaK+GWAd1d2jQ/ldfP29q+6o8uKNA5g7nHygTslgYzR7y70iYyMRx8
PpHJE7QtoHPPOw9YtrpnVXYZpp5OHOTKOM9CDCFG3iOzGZJl3umZWUHqk4rv8OvPtvJzH26Rr0Y1
sr/IipWmgLtDmodZVftfvMF/7BU9zhamvq5wwfVNQV4MK00ABPsROK/AbHl3rGbLepkZJpgeoJUA
PT5qMfFo6ofo4czCk2ZZKXqILRG0OkWjDtHzAv5F4mSbxjyaUWBKgSn3wIvvEjgBrNvMlCNlMMok
GSVAQhCVxJbreRPaZHH3O5YNbx7RufMvrzO98Invx0ydS9wA+DdHV7AvFfYNK9gUvoWp+mSZKsYb
Te948pVBqWLxet8U9/gWfgaPyUNyKbawVf8fLgJlQEpVDLJqJORsOIkvx2feezHcWLCCwvRPKIhF
2Dp526SwLh+dPNBqfwZE7NUaI/Pi3p88+eI5u911QI+J9MZ4Xuh0QaVH0pRr4HBAU83L8eijzFw4
GyN2Hln7LxiugU7FKFXWtrMsXc/OfygOSA+w6jqrlfmFOabTA71eoOWAhEFAi0ewDET1V9S2zigX
sN6W1WzqkhQVoSRZVU5yjmuGni4AkyE2R/o2wBLUB/1gmodX7EnBth7s6iGLgVhQQizjQi9/Qjdx
GIgCGAUghJva9cbzLAcdUohgSGcFI4i5IiffiCzovECvxL2STCDXWUhUIzWODdGjiRHLB8/8ccjf
4Xedpx/n9LEkyPzMibNVEIelsCkPJc00ddQ00E/MHB04su1H5heCAAafLIdBp3wToM5EHCcR24na
euaE6LVnpaeZOkrZlEnlNGxZIjqKEGPeSN4TOkds5iPOck3ofU4CUp2RUIFO7b6geQRx5yVFJdq3
T9vWlG0TxVXLsTYJZ7GSESx1MaiERw/M0TmRQPqF9OG4H1ssQcOrMG7IZllvfPRdTzVH7Ew5WHcY
fDCbPXf4TAeTlfGhLI4mCAAyMwDvxcuyiO3I1HFmfjrycRCmB7m4E2cL+32495hzisyaLrJm3jbc
lEv2BzH6XPl6LnUhSA9lzJ+kyjD1tjqKQ8Nwahk80VFqVuuFLhfgyVfMYjZn3pywvSe1gtisCwsj
ev+KKzpQrXrOz3geXKldaqbNsRQeVY3hRVPxx1VymNjWdQzJqTJPP+od5lGGcM7SAx9v+PfmzejQ
MDH9us0Iiwh1PG2D1bupBCKZ1GPp7UnIEkuVE2sy/uKAVFkTDADXaUAVpTJlFdgp+7RID0PWmGqy
HXVT6X8NgrLTOMUtM9FKs4xBc405VdEU7GxAdyByjN8zjEKtauPcl+lBi9Fy5G9LPXCjPrYblbEw
fU3Jl4QoQyypgziIWZMesFzKSvhdEX3yqsTgZpWICjg+9IFhhRPtKBjKzGsKISKGIYT1qxU9I9jd
VocVGgKgBUWsrtEkNDlRJqqR9C7mGz47aHLs5tVuMlBRmBXG7Vk5F0EUZAEUeECKXQ3lokWiHqJ0
Ugw5O+QD96iOha03uqUpr/Ho3WZH/p76I1cIhDSMbRmaLMt0t6Xf612O9YXZoe1Gwk6llQwK5GQX
LsB/KIgYppQNWceOBer+6H5bx0MpZAeheUyG0tKD2kqjY2UEbqMwYLfXDkf8Ly0iuu/qPE5q0sc8
DidPDWeInVaW7XL4v6syFn5AWLwBWoJEPmJxNgFAtXq/lLJDo2rtIZeK1OXqnj/ITR+4t09nlR+8
QlhIhuy/TAPaxTmfc2Kf5oeI99o2sztjG6Fx/v9ORIFvQl46STFooUW6okttHueHIHpsKwABkXVr
gmT9BRVZkyE5VdR0GqtBDjI1xMOWH2yu2XwIyfYvfh4jIIYsCzxQdKiT742h7sqiyA916AjKUcs9
ufiLmw+z/A8J6ua3WixPSQwOhtmR55c83end119woQoCWtUVXZB4ykomgIrjSwkkonK2OB6WRVYt
XmEo8JpxUVTgIAKQXDBU2lmNcwEOTg8qjaDaQySZnPioKK9aHP3NmRvYH4VshahiP9D3mwIw8FJr
AiE/TIVjyORQ+vz9tsTWrIvym8Q1qbG4jFrfVHKaiPnBCE6K/NRIijdHqsljApTjSuc2sTXBEakZ
OvxCwaCtcqrpNZIzRn4Yo3wby7GF+ygUuR3OPePir5nlJSXKxnQCV85Bp+YHwXwdGPedxQX5/0Jk
kZrNclhq+UHBmlz52IROkx3HmiGrlYPBji2oMNYiYdD8CjiwoBILuW6EJZce5vQNy5q2Qr6Z+WiT
pYoZC4zwa4Wjb7Soa8NPqs6FHGgNO3mK7Ja3mkMqsLR5jQreFgWTZkD9NRRKbrXYcAXX59mBx45M
s+ICrDatfmJ2SrQ1PvMZ8qPTceTdJE/ZP+QopuYpDhNNLUDurQkbs0GCPatdOfDNtvbk6qKMn0pt
SpOZxa4eHGRP5exmOBhSYMGM2Py04VgSIFpHPeXfPokOi4IizmIDEgj7fZcf5uE+VDe3r9iK4oOE
Bh8One9oyRC/K+ec1pIx62V2ECcgSAcnoX66TWCdh98EKC+7SHtlCAkBTWvMWNrm9cNguP+OBmFy
ofuVVktTw9XZodPPffA06L6JK3abBp0O+B/9+M0IYXRBROjkHou54IaIitpZohC1Z70xdFtVAM01
FlV7L5VB4SaqEDpA+UP2g+MFN5LbZNuORooim6hYXd4np9sfxjpB6poEWaBrCRGwrp/z6ZPrP/7d
71P3IuLbSQaoeXZQ09kxlGbfhQlj7nJVR3Sy+VAHTqZCt+zMXJOoHQ+PaGy9/swJu8e/YEFXBQKW
gCEJhTq6fky0gEvw+0KIZsZwNzasm7p6CAsK1CH0UpRr/hQBQaWrrSzC2AArcFiVEbx5/j9hEO0F
S3ieAhV4ewcufo/GHZ+/NTnDFpCP/MPcLEhQTKAAp+ZTDRIdRuay0upElz9PesN4D9dkJfESNkVg
nY0h0HBNMt/0cdUhQIm6d759a6SRQWBNVAsCNDrT5HeDwEcI5gy59LihO2YqD0S25Ou2VrHIUP5p
oyZBPKggI/ea2WpHATV7zb5NgyErem/WNMgSN84iWAk6U9Avov55m8DamUsCgGsQJehISVC3O+87
he+JrNB8vhEM8ZfK3ZVaMGOLOKu7apUXERE88hIqbjoVMgi5rIUoJyOOK5/HHvMOCms6mLyHtAID
DeUfCtSJcKVijFoIZvy5+sq1JMEi1W1RNRdNfhmT46yFLIosnsTvj0Kd9XOniYSnNDH59CntWM8O
+eY/eZIMRVRkQ8eq0e8UuiwG9MmgZYc+SHu7FsJfhljbc9JIpoRtJ8jF8rodz8pLwU9b3tfd2/pB
zv9P8oCow/pWSUNM/J18PpXzNMp6BreyRPoyDHdVL++0/HkeZK/mx5wRwqwL9Dc9ylQHc4n4ScUr
2ytPcfmr7xlPwaq+Y2vqf/mhxNmI3VyoHH7fFb/kl1fGr6+aBAgc2QqM0urXQauFj6B0rSwhY5Ud
Rs5VdOwf4/dpwdK51SMh2Qme7H6FYnw/EilAwFVoQX7IpvijSpFaDkZHbTYpyi2sjC+NIHz1eiQF
uKuYGUdunkbrFJIuGNoIGZEh7UPPl6fA7Kdg3sz61FuCwvkWnyjqGSPl6KKQitiNm+qxjOPXXuew
3rGcZasPgsAWjNjYJH6b6lZVRpFldCMrhlsVvgpfVheB0IRxyO9yydSy7qo2QZzVK2bzK+Y7SOb/
nvYQ0RuKEQhsrcdTSXnkY1rIWp3l8CQC3xJmwypAa4yfb1+6VSVdUKHieKyslzJRBpUysFsMOcl3
c/2k/7xNZF1c/2EFw7B0GioWDGHCFsr8oLW71nCj4dzGDBK3+CAkKHvMq/GQBERaSe6M5S6Xj2Vp
MVMSLEbo+4A8KBeEoFJ1H1P51Nd3Xe39O1lRQYwSc5KGffRgRHxELccQdvPs/AUJ3YB2oSyA+TZK
VnJeFLEe1vnB1/07aVIiU+P40ET+y75NaPVQDAR7WELEy/C5v1+TwJeqmcsRTg5y7QrAbc5DwcS8
BfZnMNx6oqb020FCd13TMaiH/P13SnzcirzQwnZobW5xgasPtu5/ctPPQY83YfY+aT6Dt7XXY0mR
up6pPg1z2WT5Qeex0NR49quC4VuyeKKupt6XWAzMgQI3jJu6fwDEutmqu0oXzaZGb62TxK+3z2vN
3F+tjaIZAkIYSoppEPN5YuCejjziF3PCKK5u52+yf7lNZ00vkGRHhh2Q3sIfCigNxayVFRRw1jdl
fJ/uu9lNEgaRtQNSoHQAt5Qxwkk/J1OWxVk3y7Bs2i8pRst4/BfXCAkwXRfxyKsGDRXedIL6/0i7
sia5bZ37i1SlndQrpV5HPZ7d8byovGrfqF2//juafDfpZus2y76V5MlOQyRBAAQODhJSwTmOUZF/
IVnNwZiWR37Sd7NEFUQQwodvtDECnqBkZBoOEXSBGBhur8ywChYmrLLyEQPwtmESb1Tdr1Ttcc5a
xq2fOZU9NtcMHhaH7lfk3jF5a/nzsyijTkpSNdGAe1VPmyqJXCf+mcy/n303UJBH5Q0j36gtRusk
SgawZ4ypT6zMfuZVOG6N0RiPVdsHshh3JW5HgGur5pK3NlHiuVwQyGK6IaRT6pdxsK2j+JMRYSy4
3npzvRvJMShHhBrqwFrjVR9tlzj9o913rDhRp2ZtquVMdwDXK4Pu02/fiYsPW9T5bKftoW/V1OlT
X9OcL5HTsxidl3ac7BMisZUi8+CiTBeihENFpzEYhbsu9dNu2hYqq6NjPL921GGG8Ukz9kHl22Pm
2fFmTBO4n9j7k6U6Jp5mDi7QB+Xn2VJLq1ezAJkS+OqGTeEvPVXxQjvoMnDZivJinf/KEUw06oWT
09hW6ufDFHxqhzw/WPH00vRgvb29olVJto4xKCpuKFEFSdSaFWuo5tQ3wsKzrPco4qwc7e1tKSKt
yN8HdyZGsAJ9bQdZpeupb8+uQZzYRbaBzUWwnbX+W9qbsAH1Jm35qQ/Ne7UctsRpd6Y+YkSyOm9o
2LnqQA63P2p16bi6MOMOXIZIRstte67JgAsFdj2mH4IgZYmk9LvilmDywKkHGlLLQNxyeTXmTCmB
M9NwZ1Ua73nBvcwaX21eP+Zq94apN6pEQVcFUmMJjpZKnSPcxTEY6ggvt9QPlc9RaXnqzMovoLPy
0vHX7d1bNUdnkoSraFiIje0akqbpRQd/SwI+aIwzsymS/RijOLzcFreWWTaQ2MN/SIoQWN3LrUxS
J4nqREn9IVFnUKbnycaqwKmXGWrotmMWYK5Z2npaFIzoX876Axhw671ZFUANR+m3oGpHL8LUyT+5
P46BjaCGaTliVpYO+thbKj6rKY6oM7N65kzvnm8vflVTz4SIez11XaTNAYQwRIOmP2jubQErYY2J
QJegMIaY4IqwsKBZXyUaSf1k4o5nTo/dkkkLq8cINcvNbVnLQQkBL2SZsOQAeCDAFkK1ArOL1bGC
bbMK453zdh91zcNtEWJXxmJuIIMgGEQUBacpvBOSsu9VUmDD2rk+FDRnQY9Ht82cJnULHVif+q1M
3+YcVN529kUfEjccR4+gADFopVtMKFu1sm9aOcSLb9IvFbjWLRTqKDg4nNT4a47nfQbQhJmjf8lg
w/ic62AK1nqvb+85b6DM6tdEL99N2MrUjCXBxIqZuPgWwS61AVDnaggcHOCE5sHuM8LUdKqOpKsC
ls1Kvh3zedjdPpXVg9dNsKchKQCCYOFQijiqhnbAodRW0rhV1OD1oanz71t1E7CRf6QI24zptRXt
QgchWbRzkk92cyiCt9sLWYtpL2QI2zfEjZPRCtuXD68xYiodsZfKf9HwV6BSl0+NGxFjr4Ck5rbg
1WuqU82xlpk3utifk3Y6LzqgsHxT3dn5Meq/tq9qIxGyZmmxun+lCOdUleACRptW5iuxpQOGMbab
LIvTPa9aLfPiXpvviO3wz8mQ8EPVjco9sluYKK3UIJxWgsSlSdOxMgkCSfi3rkD/fphwtFlTRsVQ
JpnfbPoHReLPVq/n2aqFM7W7ZgpgBAHbVAvWWLU3jT9jGVuO7AAFJzaYqdFwCsXpwnAThqDQmn41
4Lp1aCTxSzJJgstQi9aJCgXA2nnchvpp3vfznhu///y50JTlI87C4bZJhy4JoY9jd6zDyrODA81S
iT6u2io84AzNMlGapELomHY1ct0LZrdNAtfqtjCXSfPNyY5F+fX29VrVr38liXAtPW9nHD58uUaG
49w9JbH9J8bpTIJwtewQeftJh3HyCvVe6x9K2SCuZTOunOuZAOGKhHmfJG2CzdIGC9b1mKOPMycP
ifqyBCahyRkGzNzetfXzsVSbWODY18RMu11qQRJNwLfOfd7s5iYIH5s82IVOwHIYK0TxXfJ6W+Tq
XcUQbRMlCgcBi7CNJcwgFAKvidr8kjp3jZ0wS5EhEMVG2b+DiDMpwl7ONgWH1mjDkwyRb45umXhD
kbHRVFmljwWbzQaz5pvnDgEomE4jNqQNSwu8WXrkcZ282RgWuBkszCTjo2cAktVaXtEFyLV0z0RD
68ftXVmJyFHqWMr3BoYzWGJytB/7BQ2E742riNnN5A3Rd8M4Zupf7ckmsqfw6hnYiBUtA7kIkN9f
3v24TbCUbonHKT+pcEu7ttPd2hwcCY5KJmj58zMj05NRbfMScROgA65FHkmLl0Y4STZv9e6fLUcw
ZZGO4CyzsZxU3QNK30liH7Hn529lwqHgoU1Rev3obzlbhdIAeZZwrKIujlpduFpxSIvObXOUYF6K
2PbCdvNMCtl7cH1ZjgnYCEC0qLddbl6Z5VWDuDP1df3RJOGJ9I7EKa9qHZJs/5EgJBAyQkb0IsAH
dE7JRoMwPVbf4/BOqeqM0cgfTVkgvdzuKxt3JlFwCFMRxNW0tKZkkbKv7Chnfb8hXYHIPmQYGbS3
h0Oiqd4cZZ+bWpYBvr2j1lVFyNQzNSVYL7eLg97m+7KWeNVV1/3P+iyxIMSTBqHfiPWB5JN1c/hA
Y/NTa9rMTGS9CbLFCCaui7rRSZetjFGvOcmerbJfF0KqTmnVORuxVfVx3O1vG7v1C4V2CgwqRvEE
NZJLze5jpRzmFJ9e1p3Lk37Xl7YXTfOhmLW/4tJAB2jQPnOne4545EedDNW/ujhMEEZO1cSMGTGv
TQeFKNrSGNNMWcN0tKs8FTUfv91e5hrgEvlroCN0UJBglYL1c/QoN7KkyHxkPt0Z1fIRVO6zhVdj
qLtldQcIXTslzDyaw0vczpu0V7dBFu3b1GAAdG0nrT7wRNuOdewPkf319uetbcL51wlWs2qLPIlH
fJ3aZCxsKKvSt9sS1gIavObVZVIzRaAnGDCjI0Za1egFyrNDyJtNEtfbfpiYukd0gPd8vy/MxLst
cy2iOZcpmLTUpkWpkGXPw69Jb7phCg6V6iXAdqbNr9uyVvVYQ68LABGODjchXJLezHhCNIRPxHjL
ASDMa+dQhuOXtLfcubBPZr/ReLgZI+s9TktZ8Cb2Z3/4pXPxywmf+SVaJlFOwynz0UdmEpruULpH
u1q962v11LZPoRJ5ow3gLr+rUSEqhqhnHMkDr4u8qONbgDi3DmKvOZhds5DNmljz/drSmEHpAjwW
izha1A5RbmFztGlbxvf5S9pIoovVtzwGY+gEq6NAigiV3jS1DV46eO2WNQabB5HbN0+aVbp5qD41
FNQyQbChoARSeknEsVbMQBn2X8mCBdMycI32ugrjO8wsbiYWDfdF+3OsftbjT8OYmVoAYVbfKQgr
tcDcNDLj8l/Wju4+laAPArXuy8NX9ZCWPYgd/E6tXFI/lrRYALluP83urAOz7uTHsL3jcS+x3qs3
DBkgEwPfgHMT8+Jtbg19Hw7Y9ED3cwt9MY3hdiVnhDa7OpY1Ma6q0Zk4QckB4Mg4uGMRMYRP6VDv
lOjRkfaVyNYkWOo55rZWmh3SJgbm2dbOiWtftfyIebcHLc03t83GqjD0YKGlEHlnUyQmouVQo0sO
uqNzx42HDceImUR9r5DIm2OJD5LJEnYP5GW04Es+KC42SYP3XPNtUliH149t1pXkVqwFP9rZwoRd
rNIRPmURFuX9ViFHNF9vAfd1M9yF21u4bnnPRAnOy4h7NVQVHYkF+1vOy7tUvwssZRMmpTuRbwhd
+wRY+dqvql4S4a3qowmGWBMoT/2qwXVWbG47BYyuRjEXdfjF49odKomQVc+J15mOsrTpoF55eblp
5pRa22EntYjuaHhsktxLexjzYNv2L0glslZTJbma1dM7k7mo0pk3IUCX2eB6zHyHH3L9vTDRZW3k
O9DxP90+vFVB2DpgCghq4R+W7UwQmt4w4bCt4aKzcdqVU98jDKpmr1FDh7VdKXlzrB4YRXbw7/Kz
yMQRtSGv2wF+KAtzpumvfcyZLUsOfsRy4sNGA3gVMa2JmPaqM03FNLG2glUcnMxradMdAoJyrFVp
bt5R1tjZK0/Uks3fkybbVYBT9No2ytP9HHrlRGWlrdU9duCgdLR+Y4+Fw+StmnWdAy3l3X3d5DOj
ZcdMc94YCYKA2+e5tsG6hv4aqtkqnseCsoZWUHaBbiIKAuIUovr+tZfe+MVQift7LkRYkKmrbROP
Frr/o8rjxTEHpuv2MtZM5bkEIXLUhmTQ28jGCZaZq3c/tH6HWXSsRZ1XR/PfbWFr56ObVMVQGtQd
AaW9vGyTg5d2iPAN4JPSrYvkWI3ToYnujQ634bao1eOxNMswKAHC+YNP8+y6VYCQIAigmZ/aict1
r2iArpK1AMqECJFwTtopj2xsnuW8Fj2Gw8abLM/+x5UIzswMtIHEBgGvRX+kiubaxUnhspuzqmhn
2yWcTJGiGaji2C51cOm+ziVrWLToSo8BdLdx7IjbLGENc5ckljOjs7C36xekV10+p69dZx5HXd01
ZfU9jByJyFXFBlZbtfDUVoGwu9S1Xu+V1MBb1I/j2rdsQGuMQ1yhcgikM5Kct7VtdftswIc1gqI3
3MmlsMowg7ppUzTnqy18sUqGHU2MSuKrVtUNDLYEzaDodxJ1us+NIlLGHH2DqVO4iV6brml3Gvzx
UOxuL2j1ptoU/elwVujWFjJWo5I4FlfRougM5rYy33gUbscuZSS5vy1ofU3/CBIHD7ZArJKgRJtb
hTkgvB83zvCadrbkfCTLEdkm6rbBm2muc98iARty+o3ThyirN7kdbm6vZ00TDHXhvEF+0bpqoE+n
MmtMO8z9sJ2BuLJBXvkdnQkyhVvTbhOuHSEZUi2quG1Zb5hdZ8P7DFN/NylwsVVY/Yw67cnkqIzn
wfPtZa1tICy24Syt7kAZCwpOhzwMMc0u92vO3YL+THRkT5RmWwyPtwWt1nLPJQmmIidoQxjUJvcT
EO24+hQBMe001mNjUnsbqhSjXifeHsww7dGH4fzs7CB0O0NVwL3j+IlS226TG+Ef3IfzrxKsiRJj
6OI44j5UxhuhPzT1K8p5US4jUFu7DdRCMIEIG60ZprB4fSjyCOBE2JG02tjtcfEmQyvjFFqzxqCo
AE4XOK8Fw31preyMUpByoiFQL5uQ0c4Lu/KdtPWx0ZVN0iEnHWuSa7GmP7gT6BawKKBQHzOTz9wx
t8K2QB0xRyPlbLCof9AN6modhlCMncxMymTpl8sDoKyl1tIuBrTNX0W86bLEC5EQCILZu62sa7cQ
aT505QOwo2siaAeRU6kqk5X7hj76iaX5AdittKbdZZm9rbJUgoFZex8BS4bJ4ABBA9EtGGVT42aV
twBBTzmotOzOvm/Gv4zOuYusOwMQIPxfR2e0JRZanBvykXADjk230f9EQDsi3H0zyuxRidBma0XI
KkXtYxA3nwokCXJq7AwLGdu5cPMyOan1cGfPAYuH5g/Mj+MAkY2UmqY6ornTpySedII+XGeqj0NN
PueJ4VZpvye1rDq0qj3IXAO0jKMF5OtSe6CTaalZ6G4o5skfneGeABzYT9aJSmPvFVGoxoAviAKc
j2e9cJ5FW4CVfwLQnBZvGMjn8m706oIAL/B6W09XBeEliEAIFF/oYrtck65VVlETnGCtnSxqPRT5
r2I6Kjb5/UenpaLTAEQimoY8h5CdsxqaIi2GLgpTUQ8hYI252oD1WmKLV4zkhRQhC1mbY9TQHp0T
FdJWCXmMLXBAl38Qsl5IEayIMbcR5gbjcPpe+dQDk2krz7rSLgXCoo29gLTu7UNau2eQuND6OB8+
QDilahoGK66WDh5idyyzM9dJH23rbbLh0atNiVlpZdizWv0cgmYODTqH2x+wtq9QDqT0kbfGfRc0
v3QKpR9KFffcHFmV/8JD40/If6xzGcJzs7FRGdE7yMjNiqE0blCTWbmkxrO6ENT4TWQB4HNEfEec
ZahFViCzSfRfpEAqgj8mjgxssXandBUEJhSlcZTIhd3q5lrt6zIr/Tk2y1032RULcuNnpdafwKjF
JZ5mVZqmamA5QAUR4i5vcJeYo+WkFL0h4XzgesvCun7ujMgrCtnkk+XDhbeaBeoQmFqgY9AhKii+
aoG0MTbD0o+cV0zmnvNDYt+RYW8kkqB87Zh0+DFka5BCcsRWlFrVq8oOlMK363JTBO0R+eFT2htP
v6/W52IEczEmtoOCbFr6zYyX0g7jP5xB0k+y3MyrLTtbibBlOm1GMJ0npT/0GdP6X11d/9Fegb2M
AimDF+CiH2fxU9dEakk6LMKu3yDAdl7V/tftfVqJLpZe8H9ECApNxpbOMTphfQ0NyCyees6cdgY8
YZPG4x0ZTU+pqzslt99uy12L+JHzRY+QhtKKhdTQ5dpAEh+2LbFAslFyY+dUebWrYqNjcdCCB1+l
ML0ItHbjqFtvg0HQglwRNy0SY0MTYh5Q+kxctZpAWnn7w9buHFqxCVDf6HQE2Fz4Lj5Eg4Osra/X
085yCB4j83YyTuUsy4utob8xmwYceEtYBxe9XJWz4x21vsGDAFdBS6zDROvtnB6Mmm7I4Li0dVWU
UofY2YPpxw0fnNbaBmTwpjJ+GOjo6vzZNmVgqTWVBjEBQQcI6AGQTb38Ij6BPSKMy9IvaqtmlJuh
G5lBL/F5aybgXIpwcfgw6GVvQOfGseGwn9xy9QhMkDSYqu3t01x1r/CvaCI0MBEbmZrLFRllqcfa
XJRIBv0imMAxAGZWxUuRclDBYHRXaftRv8NkSLdyyMGuxz8w4cDm0YXyDI0mHy35Z2dchXli5wUv
Ubo8Tvoxf2+qiknu8Np+4l1H8BQxMM9JzHNMQwGW767GqTWKF2e7mQdeNEqeITIhwqFZYw7qCIKF
lIC3If6imL+ny8j1VoUg2QBXBNpOvEEuT8tRg8bIyAgh0SNyAm7NT0U//MGRAA8DECiqTdgvwfI4
Qz6XCHkqNOQ3JSPZqeqTn7qFjsTsT8IFIKRsEz2sBkXB4HI9TQIauratKz/hzS4plG+T/l3L4ztc
3tt6vuK+4SFMA9cKVTTMb70UNCVqDN6ltgRLThswp1K2ShseKcHTIhk8K/98W9zKOV2IW+zImVaT
NsiRB2tKn3YTC8qvWoo6U1n/vp1AR+5HoYkisBPhs8GY12oUqNBrYIKLttmF+9hKJV58Dd5gU/Qw
LudjomNyWevZWgI1gkaPVeU3Ct0NjvkQha9VF59stK/OTeWV5VdAad0i4awJMH2mUNw0ayW3a8Xw
opwGFtkPFlEAPC4/Ao0URRZ3TeXTsjqUnB8LGfXuioagwQ85cUA7F2skXC1ULbqsS7LK543F6uA+
MndhWDAjj1gwylzbynKQrEZYgTqZQajYAELssKAkmyqkRjRj9qD99bsVRXiy3dbDtUWhqm7h7CDk
CtM9mF0wz5MOe+G0GA1U68XBHopk2xemxoIKfX50jkyJWq4sDrE4KkxYHYizRVr+HHW/oQdJm29l
1SadO8xMSfQ/aH3H1pk4qqU90hCfZa2GsSzO6FTowHDorq2U9BhHjnI0y7GR3ICVTVxOydaXZhpi
iTy5BVc7JHVRL4nxF7aYLm0czbqLmT3bxrYoYoeRsjUkSYO1TYRAZNEIikPgU71U+LF1OiUPitrP
Av5ViRaIuhPsbmvHipUC6B4N78jUofNRpEOMA0vlY2TWftScKKg3uINBCWj/+H0pyJHRD4AlUFLC
1U2tIClKknDfAHsumV9REubK5n+TIVzeJBz1xkhS7mel4e5q9P9pqQSGsXYgQA7gVYtoybHFDFjb
T3pDh5jDKyZ7OvOfefInTdygakJPGGByOBPxkWm0msU7o+LoZLZ3IVE8rQ43XRfsb+/WojuXDzMs
Ql2y3CaeFiA0vtStouTNDCZPPNLt0Ofmu61xxjEbtY9lhJsyScvVOvMdbVJl8O5RidaLZ5J8yQP0
2NmfUuXL7QVdnw0WBDuAo8Fj7epsmoTY7WT08O7ftIm1sie57OeFNEMFXqewQ0TkKynxLOIVqS25
IzIJQshl1nYcRh0WMGwazCi6vTvX1xxPFfDdI7yC0wFb7uUhALAwtZWNz+fBjjgFa9s3Gkls5KoM
5GqRNTCgWCKKW60LJIZDghPgjzR+A3Wxqr/eXsbaHsGG/CNCDLB13oT1aENr6cSK/g0EdLcFXCsr
WKhgcJdrAYcpXguMzYmmzNRKP21GziJb7XyuVajKV1XijsowS/zkR0hxeQ8vBQq3oxoHtCWBisbn
vUunXVV5zWtfb3i4VY5xcdJ6iSLIFijocVgU5qiiXunbZWC41KyDw5grXwoVwFSD51xiMRelvV4e
WCDQw00Q4i8Henb580CJis6YsTzFGLyiRauViThAG/hG73/URuuNWqmwYBok9u3aYS/7CoCLivDK
Qvv4peA+mGNiBHglAbaTV9u8CD3MBAiayI3Tx9s6s7bGpX6wcKqjgUpkO0frWNIVOgIsh3A/B/sd
KY8BZjfQfKsHCSspYbYsqLu+COguBKUQvAScti2OiCvT0kCQoza+YfxsF4ptCZR6Zfsufl/YvkJP
yJAa+P1hjJF4uA9YEn4qY5ZSyeat6CMcHbYNEQiwYiIVxELR6Riz3iCo/zFk99AFCz15uTSRtLqg
RQzItRHniLNP8ryxyDwGjR/Z1r4i4EV56ZTSnev+mFmSuuCyOYLSw4VDEAIFvJVEGHo54fWsq3EL
3xqzErQ2ZoTXxJfbWrcqBHNIlrznwvUihFS8VOaQmhASYr/K5K3vtlnzdlvGimZTeiZDCKkUzL0v
ujBrQSijujRLjjXArSPGREyxuomqn8aQsrHVY8mLZVW5KUHIi1gLN0tQPt6bgT1NeQv2kaeieBwG
Wc54VenwmjXw88jkidOXMlqima5sWl+tH7IxQI5m9GCRRl3f3N7AlZWgPkxQll0yhcbVSopaNaZh
7PwYFA4bY6j7Q9PGjsyJLN5bUDjgavBmReUbCCjRa7VKGwVOZ3b+VMxu5mRvZURPvaZth7Rldj48
TV3+ZM7F0Yp3dnrU6Jvdv99e6bWqAHYFeM/CRot3n2jo4R9R2bSNHtwpQbGJgCzYJoqOrLA+BIzr
abaJQpTmMdrkYI1Tfrgt/fpAIR2JQwtDLZBLEm93WyEsbGva+2i4c3tnZpm6g3tnlS15kl2bkUtB
gj/TeloEYUB6P032RbYdqu2A1p7wpNiyM13u7+WZotIOx4VqI7iKEaRfOrAmDjht7H7w2yGpU5B4
Z/VRNQq6KUCc68YzGCwdJw9coM85q8ZQ2ypqU+5u7+u1kcFHoJsGD168RlA3vPyIWMvtpIUG+/kc
eGMIBolkZAo3JRd+5fiQlwW6BxcFRUMxAT0GQTFZA+gY6bBJHppwaZX0o6qQiLnW0eXtDgJQTI3A
48daPuMsGGlQO8lIysEqaNXqXWV08ylS0Otk9NnXloCV257UZm9m0zOA6IYkIBEHIyJRC5pWdOeA
Yg6gcCIuspr7mY4l0XwLxEWTiWFY80uVnbIfQ+Kld878NOkJU3s36LZWemyf8EO7KXjpfxXmcxoc
VDt2ZRxs1/tOlzZmsCyiLxGZ/2XDzjYk1wsLHcWR7sdjU20mrnLy6BRJX7tWZJVozKtQ0ZGYxJVG
JZDrgchnaZjAUYvl4b7Ts77NZowzIj0z0HqWOxhESSgDqSkza8crM7KZ5mTD7d83xyjaYmYIWg+R
CEOX3uV6Qy3JyibTNN/IFUzBS23Lb+K2frl9aVZ2FWAgILnwfAC3qZgrqjPeA/8eYleLWDuovc0V
VqIdj3UGHtoDqAgkRun6lsKHIR4EiGzhHhXzYHUyj5Rg0K2P7kodlH02uLS+Zdzi+SkZy5hKNHnl
zYLql/PBF4YK/1X5r+SoayRlo/mq7eW1axJMc2OV4YE+HwPenPscbTjjb1v4S5lCKKImgcUHWmof
ZBjV8NB5pVW74CC/fXYrJgIssdBKYPHAUkL1Sw1JazwqkOnTfJKbPXdnq9VyNyt5gXdLltalC7wu
5obQqp29MJrRgpYroG68/RHXTgax99/NI+CAuOJ1xuAyqoxKj49QNH2HHBP1RnCebbWEk4M1x9uh
M2PJtVyTucTgIGVD/gTVuMuFgyh/HkGvp/njRP3Jjk4TKoCsNByOUR+qHzqJZJFrOw20Bgp+BPA5
UNxdCswUozFbcBn6RTF8jyI0K4JtUs8BsQTt5L5IUlcpG1anXKK9K5cFXgDXH94VMBgRr6vxSOfx
CJsHlKCyoePQfi313HHbpOkniRNfsQQg8IATR/8PMLIiO7qT5wg0Mc0AHE/hU9ujjT2tN50NLiLE
Jrd15jrShFdD/RRpF/QRXJHmpoNS8R6EcJgEYEZfa5v3W13hqmTz1qUgUQxQJ+69iMsLLYx/1mCB
fOCqY5ZPVbdPq0GGFF87Irze8UNQCxQGl209c0vD0JZDRhLDp1k++6rR/TKjsHVrICklVmVd0tIq
DOgtSiPLrTiTVOGmpUmaGX6QWd/GwXqerPZe6YOftw9nVQy8PoIPhOjgTLsUg3I0yqdZbgBoo4PA
Zwyd3ZIt2Ve1OkuScIsLuwwbMWcRPMDgcsEYsSv1niPVUprQ1sEJnx0BjHKN+nPNVTfvHwxF2eHf
314aKnKwGhq6logpLq0mRI86APH9bvxSzBlz0Nymy2hjrtUOVWhoHBCYyF0Scaa0amaxBYJwGyTK
JlrUq+lLYo+pxCCtCgHiCoWWZZQBFQxSGXPo8xhCiNl0qlfXJcp+A61o/CeCQA6OS26hmiS2xDhd
WpWFVdsLuWbt6kWOuCeci/bH754Mjh/1Uow6gVlH39+l0qkzNxMM+bQxELXJ1U3jkL7e9xNCINYV
tZY8/b446J2KWhwqI3hYX4rr2oCD0y0ifkZ4x3rSP5sR3du/T9UB3M3fwcfSLWoIYuauHkBCHRM/
Ump/kQIStt9O3zjAeiKzhmk9ACWI9D5OlttlpoTE79v4FY+WAFU+8qPOqKwT79o9LILAWvuRpITR
vtwyM0H5N6ApQVHxvUmVlxIjjnJzG2uyBMGaIAv1bHgGE9OmxAmpfOjUoIpA4WyXjhsOYOgN0dau
gtlZdjy3JV2N+hwA0VQ7FccD2qyN3r4btPKGDmyYVOZbrwMWBCr/rAkDIC83L2prBw9SSDKCk1by
e3AxVUpzr4U1HqmSbOj6qmAUMGoPdN3iW3yocY3nGvunJ3HkFqEebXkVP5R5WdwVtJFc3BVDBHAZ
cBZAmQLmI66sA3F7l6sDooYIlXmmaOEbAdL5++37uiplqZQBO4IITOy6jlPdCgq91sFMlFQ1Kwyd
7zQEf7/t+kAT/wHbxvYhthR0vK60NqxyEMS3JMu8xEHbTqaohlvb2rj5gxWhBQTUK+gDAdb+UiPK
WNeKoWkR2Zlx74IjuAf/B6GSisbqvn0Mf4Z5gAFf/vwsZADt7kxp1IPqIsmdJ3RYJlu7iKh3ey1X
2g3mXhhtNLARFQlEEWGpDCDiC0F65Hd5yHhgPmFgnNcYcOfEfDbKRrJ1Ij8eqgiLDsBZA2yJDisR
BoDKfcqzXtNfUuadTv2hZt8OLwdWe6xiX+4t190r3qNkjWIm4EroktY820rF0CpHLyE0OrSeFx/5
r+P+7sftjRSu7pUM4bhGoFMSJGP0F+/9syQYFnGTV78thHVaS+I0yPDb29N4+BQeEnZ098FGIkZM
HF2JEa5Qr+hB4wBo//J2sljJPo3ssPv+4DP3fv+89yT79eGnzwLIK2lCSNwGM+dkOZQ77y9t+34a
nj4dnr7vNsruvnVB/eXK1ODDn96SuIS0Z2owIQ+T1ss2eidtyw+z9x65h8OBVfsNK1i/MdzXhD3/
cg6SpYp5jKulCgZjNtUpVfkiGFTNn2co+bCXrm7xQ/99dVc3ObD/s7o78F4xb/vCxv0h8Z4evn+e
tq6rfPnh3db49RMEincZUo9suC2ESIDcdzO3Ff3lr9Y7bRv26Snynnbf2aZimhuw46P3pmwlMldX
eSZTuMod8LVBkAT6S3FQ59395H+h7H5Tes2nozuw52eVPe/fbssUoeF/H9+ZTOFqx9kwGg4ybS9e
dAA+1Z2Z+UM7lj+gLPvQe3yUtX+s26szgcJ9D4YOmz47+svghibTPW8fuD8SSc5g+ZErfTkTItz2
JDSGpWqlv5iu+hA8/a+bJlxvUtpFgkeD/lJ50MZ03vQv47cp8ffZbv/q8tfHzJWJFJ6kV+ck3G9j
yJW4RWjwMrllhsz+X99dtziRw+P+CFzF9lGqjYLzvBIo3OvU6ZDkiUPjxbN/7H+9aZKkgcjtIv6+
iGYj88RNNYbi3Z0U1rgl/tl90b1jxPaeTB0++pdu6MNVu0EaqlY/4zZjtqN7ytnp06dPL4cn+/Dz
4YG5m69fIfY4MO+HLBW67nf+1UQRiRYpUWMoGiTf/TV6p8jdHg4PzKfsS+i67g+JlojkiFebKlgQ
rema0VJxaJF/572/N27IRvZgv+zaibn7xx/hN+nWSoyWCKLgHJ0PvWpjgXdb+NX+OfOaXeShDKP9
mthwt0+fJxZ6yU7qFCSXXESncFoaGWD3+ku7fTudoodTut9uQ3Z4Mr2dT3a+q7m6x939j8fbNlNy
M8RmqRAMeWWa4yp+e4lZyGQIbekhCtYFcASeFYvrOXmjt93O7Gn3wDabzfH5lzRSWQ+/zvRTsCuE
5nFYDNCYu/fmEYMJH7zQ20tihP9yCRAlIv/koPNZsPlznGiJoaUGVvS+zbwZSnl4gC89JqxyH/eP
jwa7fURi09f/X4R/JQoOAE3yozYtEu+yw3t/MAsXgVd/mtj+/0h7s93GlWVb9IsIUOz5mklSvWTZ
tC37hbDLZVLs++7r76DvwSkpzaU8e+0qzIU1MQEFIzMiMtoRJx6own9wFf7RYu6rvDR+vwC8qJuQ
F+t9YbnOIyzLnyWhsf38dDp9cY7zp0P2tzX7R5C5M09ZpH6hhTDN1mfzeBwBK25h1T0tejKSNTb3
kB3p7Y/LebN68gPyHZD4NIUeq/EhInijOIH9/NP073OYl8LscmURVeDfilZDR5J18mTx9j/9Bzn9
v0TY2e+6SL2krcFzFq3yV7V0yOp5s3ppyP+OmR9RvvKjDanR6zEDM+pn5FKPNkTluJbsHAgrmz/y
dEUiV0psX08C2X2xjlpod9ZmY3Vk1XaEIyjzvjmAS/6P3rGokkmcBmOOSUZXJir+njsbMdaisyzO
u8O9HeU2+mjTtA6DHIS2wlPw5DW2R1b+0+kiki2H1H94yv/xxNiSvAfM/SWchH9/xsJ0MlCwlZF3
0X5PnuOt755yOMuUxoc3+hRypmd+EhN3VI/NxHSNkXhidZlU7+y8O2v3x5YtCbERtj7jvcNfnrzM
v3P/OGbsS6v71ahPNBv6om0qxTps4K4ID9uvFdddYRpmfskmY1qyoSnCKIdsbrcD3TsCcZz1siVL
GwHkBoHyfTPNsRzsXseu6IohNEHNCjyyONUvq28eRzzRlCeOr7QNjSxAnBEnjrB6YLOf+sLdfIsB
vFTh2Q4urclXuqaVof7bLybN3jsaMLgp7K8juLwYiveesvn7ofa0XPu5pfNAteX+/ZO45OH17a2z
PhCAc26JyxbjVQJDBDB00ST0C7h4BmJDerFianH8qp9C4R3lkhkr0phBnIo/D8l5n6/fPwWCGB8O
HdHtJTHIR0ieAzgMA4HLwDH7sz4dkvoqEBCmCS+GRRXTabKsZDIChMoeT9aW8/vTG/iLtavfZ1jT
sAQzAS46HHMTEQhS+TURv4Y176Zm1feKDGMcFdhgT53YeIEzrO8P9hRc39fZ+cDtigbjWrXGxasi
E6wkpHZgJPbOhbRb42JFbrgPlrnVczpzuBQZA9hHvuenSTpdjrSsrbNJMMPdU0Q0K97zMu84XnHH
GMBLU+vYrJfIbumU1nRT/a6Mreen1embl1X9Gcq9JxSM42SMftIpCk6yAR3LCSxtZ0N9TzymOMLH
VikkRVRGRQNPIQYj3KfvjvifHKHgCN6PJ3Jt+fJU7/IEJF72Ci2eWxJjptpwuNZ80pM7R/Zjqq7o
SFGBLdA+6AzL7VlbvicboSfpYbUqeIc27zz9kwS2x8U0yiTzVNzOfh+iCdaGV9GRAk8uN+/HOzzG
OMSeUADOFpQK+2wdHacnj+n2T0xseLh0+5Kt7l/W/PNxxRljJbCRCEtGcxyiTBJyRnpz/fio04ea
POzeVjE1KPfapmzpvWtjbEZUjH3toXfDvbxowrKn9mp1Mt3kFe18nMiPyxxjLLLY90PM9k/GAh6v
TsDdevmoTFUYm25gMTiv1g+wwj3eGItRZN5lEDQQxAq69+3+6KxrMh6qP3T1fTr9FyeJZgcUzNCf
MpVR2Tio9Uz08Ck13JkJ5tjRiXIKCquVNhgoMF7vC8pPse+WtVtijD/TYYigXUQFtHp7RvoKiZ31
cmmeUDPBH84LOZOJviU2ydCVaptCWwB0fCKGFCcZd9gfFVhrYh+qZioJ8chNInePN+bFLyqlbMcO
5LCAvbYGKm0KAtRgS9/vMKzjqj1iGMp5n3k0GUX3lXSIwkspu+jYS1I7w+x4Jz6hW5dzb7+9mduj
ZBQ8SC9J3C/Am3VGZASQl4tdDc4mtZ9Wq1Hgur2/7dctOUa7F6FgLroGbG3Pe1Ej6Ye4g6Ld5+n3
G3ZLg1HrtGwvfocpOLfoLOccUOVBxLIoSu9TmXn+b8kwyjyUfWYAfERGdWIrAgXIznyS0OGoNLRZ
wOHgSeEkZfekkHEBdCOsNaECPUs+7ks3Esi4Rz6Ma6U4ksdGQcOIFtlS+rmi5G/5zBO46VjusMG2
SeVwMUatwO1EAzlDCKDA8Jz+nFtLsZPgUefQ48g3G/8IpimN+XRq+5fLR+B0DynPqHPuRWasQ+tH
FSZWwdBwOm9DV+ksTXDilxyJhS1Hsmfc2xuZY8MeQb3oyWiA1sveEsieeOuWIsR66ggvZT5TfLsl
xRgGPZBqzfBwcOjcD2vSPASgw8sGzeQnb6kw9iBIMqXODFB52Z+bl/fBNsmYbxqr1KbA8cmmGnmL
CTkIb9v9VjjutxYtjqgbo/Lzv30vWbQB7ZIB3ryfBP+ikWb5F8BXcKxW/D4MnsQwliMSY6MZBzzM
HUVNsAvXOgWmV6oRi1oc8efYQpkxGs0i9Kvab5GjJFsrbwl6zf9ETzzTxFEyZbL6V+/xWAEAsesm
sVTJ3jKWJnl/P7pkucTa6IC8cAzvJHl3LIjCuBpp6QURcA1l99z7tkrKnWUSHygatnpqgz2/7qFw
6DHeRiVlpRQAHAwliWNQbHaopurUWjyYVsNL4M0UCG70gR2sEwupEuPpJPGoeO9wuTPiHNco6/jr
y3qH3iDua8l7x1hIVr3xar/owJ4Fc3zck2TfrSnX9eWJCGNO/KowvHoElYZ2m2QgSHrVCSHCs7qE
pUShgWeWOZ4G29ReDYMJbHJIyXh8MU4FSlUNNxU0E/jdXhfjapRBVntdV00O/dkakfHqLW+5jwL7
vsjzDo8xGCOWM9adOVnJhIzblPPrPFP/aywtD0qxbcFF8pJpxNhccloZawWz1I75ZvLeMM7FsAjK
aVUNQPT/ObPWEl9MR/pqJCKtqhWv4MwTbRaELjRiwBjJIGXt4dwuLEfcV07xhpeMlxScyfbfSAKL
9NoM5QXd9CCloWfgrAGxEn+PqHJVZO1vxKcytftlAfX95oZDPKPBNrgXqVbJQ473REaZY+9INvq5
LoiIkr1um8umJVQiz7ShuZXuOcaY876w6zSkNGqiZHrK4tpWRuoKNDYsdeRFQ9ybZMzHwoNL2pSg
M0yKFlgIv2IHOUu4WByOZlJttzfJuCSLahwSuc9ldOy87DFC3Tyqh/EdyTYfpTduwm2mxHdLjjEh
UovJs2IKwNAUsc8/DTI5c1tulXv66juPJjuCj+n/JBFVkOnoy1k/OpZkd42NYtRo26tapfcN1kym
45Yrxu8opWyItClkflEX8O+3Y07EZUeBPmJjwoySkKxWumXwyE5P/x0uWSBfP1YSYEZNh4ktS7lH
qUgi69t3eN7xvEEGLh7mP1EHYNuFo6wPyy4a4Bw3FJsDhJNSUZ5TNc/LPxqMm9Oai2bADsfJeG37
VxspDvLNq6P8h7TNPyKMb1MYSdmPHoicpy7Qiq4TiqajAzqONuly9V/GL//IMbGSHnXAOBngBWz3
532yp5VFn5BG5BzdZAx+S8E/KpNDd+WOaloqayMWALsvuUgAf8WzENOh3Pt9xhi1tWREixK/H5GX
vWwtDgfEYCtuh9a8yv5jgzFERdb2Xt//CED1YTrjdu/gD5pM6y+TpofiQrodHVZ4zQyHfofPHBWe
f6f/kWcM06AnnlI2IO8cHXRA25gA5rgCM53Ik5X4R4Lxay5poQWKOnF4xgONRuSj66LpzV/aaIJH
W+nm27S+OcIxb3CBdDLhZvws+LuVDiFSOoA8jwiJAhLuokP8Jv5Vjs06tbEP2HsKV9z+xZmTxBAL
lqhMEHYAu2TY7NXE9L12FN3Bq0bs5ZL9Nz+qsWg+zEXU+MaLtMsMc1hdTAnL6DAKeoCP9D+cskK5
HjuhMCCvTkOR2HTPaDr6xBaqIEiim1enMPaJnNpG9npfZmYipamFBJAoGKKY9pPeHq1+8QYxqwrJ
7SNXW2jkAhzK+xR+Rn8Y3QOJaTDo/x8WY9gwVEwYSEUpwa2PyDleI2v/7pf0GKPG6B+O68X2UaDL
dLV71Uhn5QScSk6zq3YH+7ldPnGEaZZhYBxjk9wEe8WC4UcAclbTJkfzcICUgVxYasXD6pjzR1QR
cDWAssAWJwCD3B5qnGDe2a99eHc1PQO3NCCmTrqcRB1BonaDHvo+tLSDxznpGSMK4LcJu1eWdcCh
My+4b0i+0pQSyCoyydpV2wMlj+uhTxLBXCdgBAEUDewmLNFl244wMxT7RWbCAhyL9/bV2wmbzTfw
/dUH677gzKn9DSXmUYjUzh/zAJRKZ6uT0DXtaGFF1mrbEIOWzn1qc+EAJkRUE4sSpjUk7IbzLC4U
OAiwbBGJyL5I7VYio4/EiIwumceWKpi0qMaDsO810i6fUeKyOKI5VyRBx4o4wVRM+FvsBQ5+35eK
J8Bl3kiHz35VX8hlBQddF5fJml6clFrjkQcDN9MAYoAqFrwsJixNgL/cSmuoivU4iIniyuU6NFdN
p1ER4H40fMyXprZrBtrogB0g9897LhDHWWP6C7KK2UR2Fk3sgAuhewvTRWLcbrfSulgHRHo98Wz5
T58RI7DTmO8ELwVEG8yx3/KXCKGW9oUMQtYwUKv4EKf+gvIlJkdt7aOpUiDJR4v/J+8XAX3FpuTC
kjciQTspcOkWD7w3dM7TvvkgxjyECzOtY0Ey3cr2D/vYuWwq+u6vBKIf4pi0h9DOAnLidSZOv3rv
GBjr4HWBp/qYUnfjCzEfox0U6Wl1/05nfOwrxoASfXvSiwbAiTGwqd2htdIAGPLbfqusLyrPm5tx
s27oMBJrNGZVLXzQ2Ybrxh5M2naOeVBI5VI7Ti0M9JMN1hrfZ24mbr4hyjxjYa0kfoMRfxc0RxuA
PK1oZd5H3aOPVHXv0+KIyC8w0tSPVKXItUlmpU33IVtdRUInoapGDhuZ2to5s7hp2vsSoomMvQ26
WAjHBMdqlWvB7ukhpT7Hps8oI5YDYeAemFkqkObZKUqhqoQ46zzTlS2ZpEvs8umtcTlS/1k41uv2
VV1WzyEiT5Xo6t6PsLDUiSLqo0C3Hh/z95iUNYli11eXPASK39wD1FTE0hogH4lgnhEqse79BNP5
njsWllZhGDdZZ4qJjSxoE45jR+eB2f6WJ9DDNgmgd0zQUhoTK/SpiMUkReS5Z9F23YCicnHmPdba
dGW3Sn9LhLF9Glo+zbwEkZfz8a/jbA26Ra7LWViLliSrbLl3rO0eYwjHNWZa/VVwfHjbbOzg8HE4
HORN8oBo/AT0c7LZXBy62TzRD17y5qecd+8Tp3u5Cv38y+hrnopPtNBh//lpInveWhnamfcFcZeH
DZqmxs1mQUd7hVYBbBLhPUST4v76AKBZmMAxQIsg++qOF1+VytLzUA0cHewSVlfjqnvLBxKvsqPw
xuthmb2Sf+TYhEcCkLFoLE3PVYychtpZLTjgDDPuJy79igIjyX4hAx2mBYXSSdeXirwXRLSLTUFN
Ghz8t5z0LyWVOLb/pzmaPUbgm2CpNWDLRBzm7T1eitzo0yxVpqnYjBREoccLcR7JEn1HO4jTMzpm
eMIzM00DHwK+6ARIAuyTn+rrtfBUsRdWl05xEVQsLDSUoj2nsLzj4aMjmd3YOny5p4/7xvmnZMtw
ekOU0VzMsnsLpQbR0oLWVARjSZe/nrV29uftl2l9fWUrq2tXRQa12aSUnjSsjcrJ6X/+DN4yzyg3
9jm3Ql3gOxQkgpxsE1uXk3/yHtZkOKe29qp8Cu591mds5A3njK5KoqEOYdEobnoh77lMtDVQmHle
8Iw+3hBhHBU/lKo4U0HEMo/v2t9HQOb0SxTRTvd5+e2s3Jwe22sVVKnel1KruMYyOD4+yBvh6z4B
nnCy0ybDJdc90QSF8Si+10gEyRYmCtZLoli7ftOdY0KfO441m5mgAFsaNj0AOAzQCOzEXjQkgL2N
B5weRsUxw+DbbrV3iTANC24flzpdUpU+iduBXFLyfZLXHKZnj/WKPpNpE5Qee7PVflKOBA2IUxXH
KagL52W/jujD6zRjfXh+CjaBjaw5505nkqO33DOqCQ8tvYTYR+6258uHtoFm9is0XMKo2w+vu2x9
AFBDwGtDmDN9N2fOKCJiffzn6cynAVTLOaord60JmIN71G0bTSWb7+FzOnHfsrhVrFltuTpvRiXl
odKQzgBttGP4KAW+xE9rMp5sO3n4UHYhUtDU/G/6IW7PmdFRbD5t9RFr3RDCOKnlwvgtFbRgvuk8
eZ6JiUEJKTgsOkVGBTBZt8+KZl7C1DcWuFGoz+diu17GZAcgAhv1iIs1EF730QzOxy3BKf9x9aRk
F1+vFyMIbq39O0qBkKFHw3rUrCVaTKXJZ6VIQHCrPbOm9YrPyW24Jot2BTT3gyz6S/a5s1DW8UHa
fenu9hS/T0NPvILInON1c7KMpupjkulmD4oN3VpOtCqW7ap/zaj5+BfdQ8salaaP5+dyH+GUzfVJ
Peprw45t5cAx+PPqc8U6o7RSHaiLIMGHROh42TvtGnjTGAxZXna7nbzJySaz0Fkk/j/UYedcpZsz
YDS3wFa1hRqBdGG/oJ8NcxXZshzg8IqrE3f+asbjvyHGqKriyW3fVuLEZ/jQpm6TUVUnpWhH2lGL
OOHqTPbsVo4ZFZUEWcjyfKI20jaFHRSf3jYV2hxPU1XUum/2eQfJYq0DDFfwsSMbWrNHeGGQFhU2
TPRM8zxADOGY+Zk28BveWCA6o8TGY7mE0TP2xQYoL4QsMU2EYTaMHdPUvlg651mbabi4pciYoSyI
oktUg6KKAtK7s4zWK84Jzj6c/7TAYOxONdaJEXegkFuOusKO3oNtHzYId+D58JKd8+/kFTHG2lxk
tZTVFNfVWsamIhK13B//4MGwlsIyXiWOYAkWb8fRvHNyRZYxOYGZhNIiAtmEbPd7DJPAH3LWhkXI
H7LrLIR6m5XvfK14wzg8E2MwJibG+qh4yED45byFS+I4C1iY7FmwyfLPzkZUuXkSrJTGNKQ8WZ3u
7Ve0cMUzY2LCOq46pQPpjAQPGl0QTCzgMdmhTdL+sOkTUn0n478IAa9NDbtwIxmMELlsEBWnkSrc
rZvQx/XSc5YHCV1VHNHlsciYmjCIYlNpYGq2W62jJQrEUyX6vxmPuFFCdmtErZZGFABY3w3egifp
S0MNVXjryPbEE9Sf9sc7l8ZC7/bmQtDESIa8BDv1GB0wW71vXsrdwvpcT/sdyOMj3sfdQcIo/kEj
cOd3tr58A47/ZUL+iD7/dyfMps1Cv1uMzaSvkr0guE4S0eUOU7uBrTzeJzXTmnR7yIwdqlN1ofUN
DhkaKhDxw1n3hJALhbg+90vMaJ6+eSryu9p6S5KxRi36vWIxVRGz5E58BL6suEY/w4oKlml12yfg
7viW+SbsKl4R4qdT8t49MwYpDH21jGswi82TFjal01qwHh0kJ5tl4RH096JveaoHoUsWerS1tk+r
J/r29grXZKRvB7QY3T/9mXbx26NgDBXWzJVBLuIV0PaF/Skgclkvlq1NkT1pyNd9YjwPkK2MGGJe
BUOFc4++gXhqI+HmAAtrfVkuEiL9eZvGFfUdkhnWin4gHwxDef8DptO9d/qMQ6QFUZMOoYJH9fNP
xFtlMFNguj1KxipVciZ3foe7DaG2BPhs9uHDvs8AJ1jAxoRbr70f60svjrB8qr91ChJhrcZDQDFW
IqBsKJCuWSIIqx9DYhfmSiTpM0d1phP6dYJAP9REFNiBULm4pS96jX8JsfjE3aY79VP5A9QoDoVZ
t+SKAuP4lINcoycAFKLgJCW7trEGgaoCebl/kvMO5BUdxuwAUVoP5BGyKFLUH+3lw+vrgk7Nl/BV
eQH7vGhcEWMMTlJjn/MUbrm1Scr8aHy3yTPWO5M+tSt32DZoqOWhj0+Ke++mGEtjGkObVguc4+X7
XGH9jLBpeIui5mPlK7YY41EGYeUtEgOVXHKeYLAm/IrH5+cJJIlzXTy5Y5wasa99rRpwgNtLao1b
xRoNy+J6qTzZY+xDKkUhtuHok7t4xqxRL5L4s7cBj3GxvruVCTCjF24/4jxNHRkVrAJUDBa1QgxN
PEVKoGJmy4qPMIR4iL67LYKY1Re34D8pz2+h+L/E2MGtUm2FrItCFVGFtbdiLPiwDEKBXcGlNPvE
Yo/A/2GLneEqjGEh+f5FRXSBQSSTZGcujuN8xHlFgzEVQ4kV1qrk/aQw3tuAoHliKZENwIniJUf+
ZpoWYNyvaDHmIhux2nbwQMtc7S0ZfVmOtO7t5O3Q8EbF5XnN/Xd0jLFASwh2VEkCLCAuaSpNvR/3
jZ2vrYo67uPj49Kkub1b7t6a3QEoFpvvbyAEcudM5iPQK44ZA9KbXuB7JQTTdNJpitxbO81a2vKa
CGc6/G5PljEi0UVpmtDzoQDb1gJSNAK0CaUj3SIfhNrRhj6l9HSyeEBb857PFX+MSVl0bezJA/h7
Oe/PutPsx9PheRIfyo2O5qzX1OaDXdmiAjx75kbbpi1kr4tVt9qgHJphqRHSI8LLZa2c4WjB2fza
Wveft+kXWUXHBg+sUJCQG1VYZANfLPKyTGTVVbQMu9QupOe18UzeDEsBaw7RJYj6GwDmGfFQU9/L
dHHiieQLUhL6sfjLe8Nm3Z1rIoxstE0QC0abqZhPJ9Z79REdRHreJt/7M9Y7y0j1WMPu/wH+ds5M
XpNlRENRMs3Lx4nsvraCyzT4X2Hq2XNrUllLgEHZNd1AKL/uX9psluSaLvP+KFkzCt2QTEZTB78/
YEnAlNzZz8C14zklc0J5TYxxV8XMqOsyyVV3bKhRHBJvM34E8dK0eIgUs5r2j9Ivp7Wu1NbDMk4c
5xm90PJrtNu0z0Af5HE0m6a7JsR4p20SqUEzEYpQCQKCsIN8OtB9lw+YYpAclY9lNP3gf1YC9PHh
v18l0UPFqJVmurCIAIkQXd70+4uPQsE9QObxwQLwNq4QsIJMaZ2NpY5yt442rnwbPPohsSzeSf4M
fd5jjLFYY+g3qoxdZC5y9ee9ilT1WViJBRlNS/tDrdXLhFU7bPDP8oRJ2+fnjT3S1zRGUzYFvA3v
e2af+uubZayNLBd9O8j4HlSdnMTOlv1ja6/kjhsWzN0oduICtwkVIKw4YW60BB5c0ycdCAkp2Ztn
CXCyjo/6wBNP2eccv2tKzKUqrWCYYQNK4xPcZyGmOjGdFpYGbaAwp1Mim0CYOCZmTuuvqTIXa0pD
ovdFr7qhSYbISpZijdTZ+IB6z4SGJSH7+8Wrt0y/yQoT9lwYaExWgevOdjq1WJVel4OquufzAnBL
GRoeyYIEjmpa+aooLY/YKjKxJ9qsEg94ocOSwzTvA5hLxfJSuImSorrox/Q+sHtYctuVGFA/+VBE
iv7aDJMEQ7GULxzKsw/YNevMJYdlLwh9DNbTyipeUKEV30y62zVIPcPVIPrylYroiwxOI287+myA
e02auWkkZH0tDkA6/yPZfekq0lpDq3vjoQ+us6Q34800qehtI3SLx5sMM2WcU58TcH3qKsalL7Bc
keFdNFMwPgY6EtEA9TruX7JH/xTE5Pm5ew1Q1/y6T28G8M1EbPaPHsNwkmCeo9FBbxvm8M+DBdWs
lngYBMxf0c6M/Pfg7IDLbO5UIJdmdrAcMPq1kv+LyTYTLYeSokhY5Th5Ybevgt+JkQrwPt2NMbck
KiTQT52jbuqptjKsus/TSRkJGnd4ejaj2zd0GfchKfXAw3SbjnAcuNQAzTgXGGl1P0fo2qOyVtw/
KZB/N+P7pt6vhPW3zp0V430B41MU2B43pBK+wF+prxhD/sRM6+nlrGzO22rz5TvDinPpc1I+TQbo
2MmH/U2Y2bk96yEHrkaCNjG3ix4urmShoDNsE2dK45yqbbBU3+5L2Q9WB2PMbggyLA5xevHjVoCU
obcbmwgDeuyty0psbeE5WX9snrzD08YmwctPfQlNA2gZqAFYHWGGgPMp06PHfIqCdZ2YGcJsJtaE
MJ9SYYNlb3aV4Bq+E/UJUXTX+CyFZXl5UDGntMg3nfyWjTpRu+8kc6LmFHbWxezJRcxJLn0U+V4N
SxLCBMZAAl1F4a7DCrn02Bq07ddC3FDJcEvhEIx2AdjfvwmvX3QurL5m4acucuVADXk21Dm2cbqL
p+pbrteSGQDytzH33sLOT8K68GjbuPfPbc5NvCHKuInDqC06IykEVxCtEr6TE34JC1vdjnBnHEqM
I13sRfdZRC/LideNORdW3xBn3qI4SPQgNsFx2qDZ+CmKRct/0OTHIbeyAmuDhUcp5aS9Z7q7oSL/
BIWFjChko1B6IxdcVaJF5XgGXUhYC/e33X4CMlj+W5Tr5o9H/ugqGRXYxCJc8B4DjqwqjHEeYwGT
bxLOXJZoKNG/j8epNJnbvWBjjBT7KFacS57O8UY5oBWYSzKwMBRb7H9BmxmNIQpi2Xuub1Bnnx3y
J8UOHV0nMeqFB5u2Njp6aHLkKOWPxN6jywhXmRuhGkigWy3W9Wu5xSI5gMhXVF4hkWK5exEFtdgh
y8pZuqnlLP1lCPc5DNZPsW1qaN5MlzGVH+6fxu8E9M9pYNoGBwFwJtZMqmLWa5oneW7xYl6IUUWk
/UTx6bNIrNJ8EsSGaDnH9/kt6QxNxjwZbe2lgSKj0Vr/I2/Nk0o3zzzIq98lpVsivzKaGbBDMXnn
uUiSJSs8ejo5b3OrDWztIVpi2MZ40D1bxeJkwAI5eIFR5PsGjIQ0/o8lfPoStNZjo7QqL/Avty+R
WQxtLKUa2JU9FPyPn8cJUDqsrNTDhM0m6DmS9jv7zhBkzlcs1DJIWtVz+3JV12i2br+avb4f7fJw
SFyYbOeC7KC04tD97Wfd0mV3baRtnno4cc/dRt/bc3TISGJjWWz07jmv0WVqlkOXwRS9mA+np/j0
dOLI8qxm/ztondEwI87ihVwZnpupRKxILZLaFk7JA7waGOz7xH7Pj0zMYl4Ve1xNDUuImQxU4zdm
LSqB4G6VpXcKH9KdZw8ktNHTRJUNYMLRZ4qlGP5yxDzQW9JO9XnMcj193/+O334O8x2MT4nduUaW
LQQPcALLqMDyalva0ci6WBfnO7TrgnxvNfs+zd+DtAxNRqKNQFhgXbAvuBYWVFpOv3PiP65ziYi7
3pPuXZHJh+aspO1meD2tVrGtf3wM1sczvFyeZzuJMmtUsfEe7cXYvod4gnk9TL/wK2+Ap4PZkRcf
ScDRbY/BOTkoNNoYy27fLcgmtiuEksrK3NTv4aakm2JBLN5U26xVu/4UJhMxyH0peA0+pYpXav3a
i1SVt92TvyBhj2l7YX3/EhYTawzrJqA5EbtMvGPQ4das5EZXY/0QtBx+SnOAHbV7LLpATSpAgejr
PrFfEZuJNUN4LXVdw7pDLPW8pZWIepKZGoRMrekAfLp0KxiYhTqY7n06vxOdP4QwIYnVdjJulSFU
X8KmLPQQDgmxksfmvY2QXtWO6veHZMV2+7xCyl/nggn8ziLdkmWbBttIz5DyxFrPHCkznKUSkl3h
aA6cdt6KpTnDMa3tRkCG/5HggNyeZdR3ZhZmoNVOvR2nduXIq+45encne0HQzIPVX/aT8podUa9C
W80n1KbbNpTXXzz39N98iHz7IZlR6E2W4kMKjSiH0Nxoni3R3jg1+p+aJg3JO85eg9/Zw+mcr3hn
1DXKB7EfI5B82e57K/9ynPf3/Xa7XeVAs6uOKbRYo8fhr1sVpHm2E3cxZQWKNzzPKT9JO6tBKKcp
qoydyJhUuj2AxSKLUIBRBTf27SYHftVW9I95jaXmTmMujZhq/eHyZva0a5eV6XBEfTKSv/QXTwjS
pWiawPwxQz03laBpOhhRnXj7FDNKF+qHVudIwPT9yqadIDyI81mGcQUappClhfxjUq6CqjQUoihr
dGyvXRxbHK2YpTwf4Fd5Fz+vmkhyIPTEamaNPdPc8/uhaYJnyTigyYAm4VqOTrlw1hSA36aOQBNb
AxyA57+k8puxlUeKAx7yjSpt1dAeTY/jbc7qG+bJdRmT5YAk+DE5V0xjbX2ZXdDT8TwKp6Be98VJ
6Z77/rVCdi+nRkal4kUaaiJX51aywlG325GML2H3oeu0xYyy7meWPJI8/it09GJe6Jg5nbbXZQtb
4stLzfMXJ8+BFYxpKThWxCtYKsq20vh67mGJdus/y47uYRdCfFZ0OIx1SsaGKBk1ZDstl4VPB4Ro
yUPsc1yKH4eU/QAAKqjYdS4BIILtOdTrLqniQg2ekxQ1vAcDCPwW/Lh03X3UitV9jECetqqXMd8v
irc6B1CGBmR5/TPLKFpXwiK0VCcBSoFj1LSRp9ymYmfCx/hYPCcmXfhE1B4Vk1zsdrBF1U50B0tm
F0tvZxrUdPporb3mIx0Pl3XjEUygL0wr2wSa42FC/ctDIsKt9x7FyqEwIbJAmosVfHTY/eV93VfR
WXNlyqZioKVpkmrGtwqqxlNFTwuehZAGx4KEZ4kam4DGlgNEeAoFsmz0I6bk4ahY8Sqy7PxxEzkf
+sdKX6tW7Zirzuemd2YeSR21MqCYTDEbsEwYw51IgaL7gwIdG/eLnFxGmj80ukjU0l8Vxb7dXxIq
xCR7MjIrFVaq91T2pH2sNdooPO36bVLwLRK2EMINRhafdYMHVLnScQgvzzUmk/P1sLDiD9xw8VcN
nSHqSR65pU+lhSWom8kP6kgVtmRAScG/2FLsCGtTpWlkL9rXTuB5h7+NERLM+ANdgt+CavStiU3y
sIiyLrk8B2vhHDiZ91CFK/G7Quh98AqSY6g6I5HwZ/ybRO+huDdDDAuIK+l/3ARt4jsUiBDGq7GW
TGb85azvtbLuystzPDyYT1AfdZc8o8zQDCehuQDFxyn/asjAj5ZoLIsnveW8uzORGYBmUGFZTM8c
NqMxB3ERkrFcBEL4XKDBoKXVSDOdZn8r7zWzhWHbFUAU2bWkbA5wV4Xysc+cwrc7g2Sf/jFS954A
t8+pwmP4WJdU5SQhJqfu1t7cft0kY1cWuuyDapSnr6sxrhvQ8IKHCSZ43JvZoyeStrbu6/VMgKzj
RUBFQMYm5QnZ5ZZgUY7NUI9B8hxKuxz7MD5Ez25CqxC32d7zHJiYiyuWq4VMgucspGNBfF4Hw+8E
JzZtY2U4gHlEVMAWrBv4/3H2XcutI0mUX4QIePOKgiFoJYqUe0FI94rwKHj39Xug2ZghQSyx3TF3
Zjq6o5moqqysNCdPumkRso0QpefaTjHt5sn9AMQL1tVo32onPrPewrMyc1Fv5E1UIJExZNsNIS9l
LxqeOyAnH+/qvT8zLkiE7w5PSsYA8dtN7ZKUUzwtTc9gr/QwEPjSfv9/dKeNXtFEV26kTHSFc9FV
KXtFem5Up37uNoJVbbQ1ktVesaKGuGHqhbsz6sJUoKCpCoYgANHCT5MKwHtUjCD49OwWl8q3uuq1
odvHOzcTOoJL9ErGuOirC0CDcTZuDhmZ817xOhtu5BNjs5uiR1Xqsay5UxIRXMFcK6KkaJP9c7XE
46umomf4EnVvItuVgne8NLlXZrGTcO6srmVNrlnW5GEsDSU9K3/aAnZHZze+v43CV6Y6yO9lTcrG
iqn5eIEzeVY4nvBvZXT+41X6ZaK42sywzoVUC5Ts7GOm/AAHQnmPUqdhLIwd9oVtUxpJZLJPwiWP
Bx357Co6efWKefa0LSN9Blyo85yeeysVcKxWl0KDT0icrhTlvWJe69IZSlMtnSZAtmXdwzNBi14P
PzEktH5xl3Kl99qHHCUer/FawZ2exsNZKjR+0Lb52Q8MSfqk6U6sFwKRe+sLEcghIIMg84i4R3f0
ar/itHQZVxvyM9i+9a57KQAzCI5sK616J32Wj4+P577koKkgeBNksEvBb0Dm4lYc0HBCz7JlfkYy
tKl1hSON4xe2X+9lpzSKI3eU0JitRRH8zb9ybjNLl220Q7cXGh+A26whewd/ZUp7EYZJm3BBh/V2
ANuBEs1D+h/I4VZvdm5JtKd6lYkLL849p9e46iuhk9Sk0rUs0JsQuutO/Pnb+g5f4sGINxwYZ9YV
Gjsskyg2SE5eJIeEzerxps8dsTZGE7j3mDs2vfRZ2bgC11b5WRqMzNXbTrWjDqhiTTPSr6AiUsmS
xxJ/mZjvdlnmsWgQgHDgDbw95lgTKjeve8xoMoTOoqgrpimnc7ypXvLXGlRFua6ZKUNc1ohTkwus
muqtSIYjcDZ6sOllkqLy9pWHyOHyvQHPLEarUYGhQT4pYjJ4pHzqftKMdICM1E4G9tuA1MOu81dF
spK/+ZI0zCrPzAyxySJz1v3sAQSSI+kcFqaApG2qRFzHB+rQSMXZF3S2iklcvIUJ8XKriHoitJ8B
tVn3VfOt6KOXjp1oiO2L8IMikySBtJ+kGhjcLEE1tWQVorxTAnBdOA1gVLzBIhRFKUxZaZ3hK5ua
M6hm4W9KyGc/PqTf5rvJId2sYqKVXB5nMivJxRkt7YFmKAAcKTsBrFzDtrwM30BLoATk2ukPZoF7
H4PqhKHFKbbbE0VdlSGJhjXP2r3Ry0ZYrdrU1oanmN2KjEkzq3CJf5SEA31SPoOjkJmB8Oa1mCiJ
wnJvegfxT+WaCt1iRqL71jGbwhbktaw9KwjqfvLQLhKDCV4jzS6jQ8RZA7NyI4uXSLGniLmzfR9m
ZtTkRPT1wUajhI9f8deMpIcyESB+W+YmW1hcQ/r2yf+ufSPXeKRy8OepBfbVlxa28763c6IU43t4
ZUmDqhTkQhWLM78OnR3zfqjtJNdj5NJs1gB5p6/LcG314SfDyF5Er2ZqF3ZgLZX/pfHYpscqo2kA
3iWIULjfaODqO/KG8UFMphZn4dBelD90n+8rx7c4kEB4p2RrpZg1c+jJYEV7T1d2kh3uMUEV6flz
rL8RsF1iJBGLGWToNWTJK2b5nleSzVvBIVyIHmdSkCp3/aWTwKgvqBCVjFKcWaUkaXkZ27Xll/Qo
2TjVyPKX5N17P7fyJunlPOsEofCwM9yhsErUa8aJtQNoQVTDt1zHtbi9eIgxu7hesMAzZZobydNy
pJCycgKbAd14jl69TSMdhw9x16qkLHW5/hh6B34HNcJoTSWoBv/y+KrzM6/e9U4Lk6veRrIL9cdO
ayueBB7pkHQGGujdw03QAws1OUNw6CYl0odLyjU16UZwRnDK4+/4f+imDDJZNIOBmG9yAhIqoW2S
jN+xyb/k55J0m9QoBouXEX1ucF3Ycd5j7GSpXl/Yt+ypy40ciZZ99ZcNifZHWSVJokvr3KaNGUa6
qzOlruWEAbNRbY1aEx3aE8PZ7bB1SWUkRrP3eL3+Dp8bGJF1ZLjKwppm3HecrSIAUwA0Ba/8lqKv
7hvX9rGWKEF57lvD7+A8XmSqETWNVzW/ZdmchDmzL5R/HDVDKnwo5BRUDcmXyYmqbJNIgeRCl0XT
jfX6tet8Xfn0N17zIi8xus5Um0ZpCtLUKoJm5df2Xa0xF3lAcpiwPPvI7pQ/fsVbcrUr6BuAQWK2
GsI/UhPolWAHmFhQkzTmFzyK2at79QGTXFzo137L0qg8i5ETAyQKt9upIkctN92ClZhJ+92udWKV
5CEtfEHFWtn1jjmEp8Fivw6gDpJJsqrGVjZk/KqxbZ+81aDySRzEanpMUlKZX5meW5fYWWFyAp4q
4llLUdVMRHBzEJMLhI5BoU/E8eMih8tWSSjqcnd8fEvvCaPwkilILyIgQG/K3S2VUxlpz8r71eiw
/MilUyytpEMSgX9VOcv9Jq9tJrMUMAkxQEzs8gp5WrPqPjrwIvY2Gxwef9BMxmb8IAUxHT4HFZsx
03etfqoX942M01fwhNf+vrNa+H3wmirMAGW2A0b4SCxRNYB4dMZ9ion0N16nSwDOOR1EaAlWRhn3
DszKt18BtLKc5VIFHQRnf51brv860D9uCYCB2y3EKXOy0EerKMo4Llic5i7zLIraVvarM/DY1R84
Mgwy3EgWov6AzPfC9vIzHoM6IlMBUlHg1E5iQF8pm44OeXUW2o3KvasXBpzDigLyHz3ybEEqieqZ
eRmt+WghvTIXD3LXoif3mpOzJAvSrDoXf7jvSBCI0BuiRGilgjwqIKVeiwZ9kSW725diQFKgDGix
UZcC7ZkSMBBhV1swufQ0bSmGGpfVGZOFnVP4IsHMfSj2i4pk8UEx+IUrNmtQr+VN7nEjZl7GcpDn
smsMG4z4XY4Zs1mIistz1TpqTbhIZzmiNCvlpDUL1nTW89I4YcTd/z4gkxPXhMGlTFVX5zpBQSXb
ZKIp5sTtdlklmYUWkpJDG0Cuu/JpQdfGX556p9eSJwfep7XMlWgxOodlq9cpnGIlIclgeiwqgT9R
aQzVV5r/SfqXst7wmuP1b0lFuo/Hn3HPADOWAuEhC7ApLCv8OkxXFiXi/E6KFWxADyf4CSzoosGn
JN/1oa6ds8+Lun+WUMMJLI6cJSfZqGZo1nq5khx+6QqMK77bEZTZRGSCR9bK8XZefYofBbWQU5j0
Jvrsd01uIs2ojpmRvsUwzeGLoZtIdBSfBO/cQW0Nmq0eb8av93f3BWAdRYJAxeuuTM6EH8eu82VS
nrl3akpPLRKCFR/rImuywQZxCiBOpQ28cNlZ/QbcIrYboyQf/lSIttZFgTpY8I6BuzvfI1JHlMAG
fLBpnx9/5ZxFRE7vvx85uaGZm/NaKGGbCqr3OQnwuiabPEOZ1iPwGh8Lu2+tGvVD4zH5AFT2OJaJ
eyVxCeablgWeQAKCLFl3BvQLINA0+vfo1Du+idTfQr1q9mZciZzoQa2kEdiryvJcRcgmInD13X0a
GqGyEAzMFBBv1zYGC1cKV9Qhxezx37VpoBrJtjXa4gQDWXsTfREOmEu3AojOYjMFpfTjfZ09xBHR
+9vSDmLIW9FxGjdKVjflWV1zh9aLSTFASlgfYmXhAR0f4zudvpI0OUBuaDMt9iGpSkEk36aMZHll
/vZ4OTNlnHEr/7eeyZl5Qsg1IsjUzkipnZlv+RLmqxQYDmErpzpLHX9XugvJxBkPEFz1IsfJnCbx
mMtxu4V1G3ii0kigp658M4RtjLIPSVjQkd+AdLJ9N1ImJqF2OzUASVZ5btc9Ec36Jx+5sDOjXuVm
ZcRP3kb47pCU4whrNSTA/wqkdRqTdTr0wXb76GUJIT+jOtAaEPqO1TIVPXi369YKCZnbkCnPcfsW
KBi13Tw3aEsNLAExdNt0/2abr8RN9KcN/DgfGLc85+lPTTFcRf3OomDhOsyepYiGoPE4ZcxZuV0T
PPBwqDCa91xrJHIviYBuimgJEDwnhFNVvCwshwS/NDnKjOtqpg/D+uy5pidiYm4FsvOltrJZhQHs
B+1cKL/w6vQNYQpZZOAp1ufCiJ3O4AzxxwcH6YC21AJtkqbqBCRx1EPkIGT0j2AZB70hEQ6AVpji
ijcK/fL4bs4gfwDxR56fRaoBVd5pHkxrXVXLKa3PXKrndn7mvtna8EyNlFaFHJdCkJRGw7HIgsbD
kLYbNF4plkg2DRrDOj3fxEsP/ZwGX3/Q5LSVaNDqVEzrs8IdA5nQeMO06yAKDDXUPdHTAUdDOsNK
VJ0X2vXwztsyhm28yv2CaZx7ADDASENbHAog8l0g03FdoTZNUZ83CQrt4A5zmsOwUo79oUc3NJLr
sZnozdbI1tyuWHjGZ+zyjexRW68eH1fI1SZicSodiuoDt6s6uvB2j/o8NV0YmTQC3TC9RFEmNrkf
xDJLhro+CwmAZt2uyjZuvYrLJ9G1FlRsNALXorQRh4MeRtQ4gOLDX9wuJmg4ValFrz17rVG9A84E
SJYNYEUK8scdGjn7rQc2GpW0xgqFxcfC7/JOqD+I6NsAMgkoUlWZolaHjopDFufNiYbO+4ArVn27
B5B9t1u68BpMFfdXkowqIYayIAc0nfLZxLVL45CvT3Ws822yzlp254eYJOZXz2HvADm7sLFTJfmP
QJAVjrAZNO9NTJYcsHxYFWp9Ynjkg9E32Ijlgn2fFTHixlF6ByZnCsrBKPE4jbSgOcUJKr28j+aX
f2jcfxeB5kPAjyQNhfBJiCdrPpMmQdGcuEG2GO0pFyLd8/KFddyVHUYxgJDgaMY+R1YTbnWwlmuu
GUYxhSHbxVa11bW6bl/VtbfijNRgTMUMMNMmdzii2dTJ9rXjr3i9hb1bUMjpQzN+CdByIiuiLAbW
78mCuUEtBzhLzQmFlmCFiEoFHYGeMBiXtPHZFbvlqVN/002J6sc/F61qyMtgiAUSM/iOySawcagW
WtSdZFQSArPfUUyHD/f1MRJfpPIk1k7D72T+SUrNcA+mvQX5U5ODlavAViE9KuARx+yiiXgt8/OQ
5t0pCHySM8A9qmdUo0rRKZWFyFUYz/PW5oyyBDR2AMcBfOjkvNVWZFrPqyFLYXU8rVr4LDY7EcU6
Bj3NsOeofilNYoSI4GTFTkSfNNVftzRlodD74s0v11H22pabGL3uwibibJqabqhnFZG5NWC4L1y1
lqnJRUA75uLS23NvMm8/f3JSUuG2TKFgqyrF4dEDy+mo+HnHSLvEka4JeqyR+PPfaAcHUK0IMAUU
dKKYgS+6ke833SlSjapclaZQb7JNs+ZFM3uj3EsPniTNaaK99FEDHfhvpGPKDIJreCLa1HFFr3+l
sEPVneriKHY1KdB/3Ls6rrPuAvYocDqfrVK1QB7GYUKTo4S2r5zaLXzHuLG3eqOhFxpPIqwEvE1x
oqMyEDMILDv2xGYRQzJeTOBr9umCERijjxspQHAAaA3GfxZ9IqhC3t6EnPJM36El+xSrkS7Eu763
WvaJC83Hm3rXq4vbBjmowf/KgRW/lQM1cqMA//jUHbQXWujlunNKgnLwyd2qjF54erNOttuP1uk3
/jrgFmz73Yv4K17Bwwsg1ZgyvRXfKA0m61GIl7ZetwtaMws+Gg7lRG4E5A4Lq70rH/6uVoQXC/sq
iUBw3orra7lDNAJxXHbKuZWSr8rUTATMYQr1oFRINWQrH0OUyyTbhXX9FeTlF+ZfkbC38yUzP3vC
wE3KMhQJgfxk54UhSik3fktXgLy4i+0h3BXMUyQsrnrcxKkuAR4pyDz67GDeJ5s8SLmIwmnAnaTS
FPvn9CSmRGWOyZEf6/s+YpiiN7z60DGcDhCTEUXJgss+d8xoRAJ2hkeuAnQCt/suq26mtFnMneL2
Mmh2FT/zNUSyYJ+PT1LOLrg9d1nJ8ZyxryqaQjBnQL57xmifRp2rsCAaBB+K/rrBBJvPw8E5OQ2o
qbdvtQGwt/7io4ly9fz6+ErNneu17MluJ0LJa54/3txuX5evxSYH6L8a7MdS7vB5v0tUJcDa4NyN
NabbLa3DJGgrJeVOO6wN7JCijTgH4+10ixIbZP+2HYEh2jlxemQOOtjszoKJP19j132vXxYphO4C
1/98EHwosPrgqKfoqEZxwziXXfZkNKBUpuT0uft8f99FZCC11dq5Ee8Le7N6ednvn8G29fZ4P+4K
D6N42DBMJdVUjD6865ptAUbuopI7KaVZnhPQNcRyQQTk38M0x7hDQefhQT43w0eipGvtaUH83B1T
gMjDowiytjsOrqRvPLiWBXcSkNKMAe8uVoUfA6/0rDWfXZugUfnc8ZJZSRhWGBlCe8qTcRLa488Y
bcb0po/csTysmyACGHCrFArakiJf7LgTL1s0NvMWVe2v7JWPrKY9B3BmHov7LclP5QGKDyOGFkpU
8yY2rKgltcwijjvJdB9xmIJqD52G13iP+fBViw6AQVoJsdG5luYaZXYOX0VMvJMju5NPQqLL3laW
SIfhQ+Fgsg3BfLik+Aa2K3ZotxvKVO8TM1sa/HdXMxpVBc4lDgsWCfE7f7tLfVeB2aPA1YGv4L8P
mwBFMXHFgWHr5QImxMd7NKMYCiqBwCWP03/vCFSAe4tiBjNpT8I7kOngoP55/PszR37z+5MjGGQv
T4WgAof6X6Q/JPTqOs1GlezVYzF3nvlYQ/3fMqb+iIbSStj0WMYnYhCjN+qF+7uwTVNgTaL0Xp4z
+H3OcA1tx308/vy7Qh3O/Ob7J2deSX3Dyg1+f+SHVPDfdi+uG0f3A0IXZM08ADeiJoGFJrSZkmkQ
5e6+A1Pahc+P17K0VaODepX5yQJXEvrx9/mLb6FWv9hnsyRg/OdXAoI+qmtpVKlIRz+aPmxVtBsZ
9RZ995eRd2CZFW5BiX8pW68kDq6ftsCuiRg/VGLKm6YfOB0RGMAhf4ClM3ur268uSyCqGafk5pxG
lb8SihZFoUgSLBPDK2TCfK3U49/HJzX3KMHGIL2E9CAipmmMGTFyGXXj8Kwdu0tfOELXjV4/hRgi
t2kXql4zF/RG1EQrwiDoFDHtMcrtI9oophjo/GaJaHVJxkQxtAbZCl+ADDYnJdH9fb20YeMDNXlQ
VERXCAjQ+YKYfHJ3/FhhKybmRtUDoo4ANGCDorbXl+TcRc9jC9mVnMluYRIELzJ4Rk8eytbil+M5
gh09AUK7X2J5GH/p0Yome8ZEmVukAVYENn53IRSdPY+rVUx8QARIEo1C/HZS6sDGttvFfNDSPk3u
iEilIivHeUonzHU9AjouWgL6CtLj0mWcsQA3BzJe1qvLKAPWXgw+BG28o/UdEcFsjQXnaOa+34gY
P+FKhCehWyFkwO0vr3fexjUas3XYhWdyxvZfy5gCrEKwo8ohqBBPwbG241fNWBrLOSsALjaohuBj
K1M3Vwk93gWwCu6EzhkegM+PLdbSz08CZMwsyqiY4OfLS/hE7aHHaPTHEua8L2DP/reCyUusuhxf
uTAAY8M+1aFVx07/WWv2yypeOPClxUyMidLTtOmQ6TwZErInNaGnhaXM3g4MmEXlEf0gd0maOEr8
pubAZw8OV6oH+k9p8Itz3WZe4zH5/V8hkyOp0j5v4hZCfCMztX+cRhwN4dWvT06DVXIp72v8OkWk
zBMLdDsShlQtecF3BX74XzdyJmfhhUETlSn43Q1MBX5+TR3J4lZcu0iGPGtHrtYzMeztILQwWljP
6LskmAh/ymxj4dhnze6VjIlJx3mwNAixltdXpOWB/IC/glnelafz2+fn5yWo6h22b7p3o55fGS5N
Diq3w+t+ClbOTjmS8wtmJG3e98b2fHm8tFkTebWyibmnQ1a0QaTBtXyOLdHZDuBwW1rO0u5NLL3o
RzRUK6wmdEo92K4vz4/XMOfq36jaxM73aEvGGF0cz27j7VPndDpW4HvQF8TMK5oG8jNQQ/LA4d8e
yhCpaVFJ0jiZNEV35A8aY850iWVvTggnoayGRx6sclN0XQOWkVClPoh1iWr3JofICCwAerHgR8wZ
ymsx00uTocOsrzERQbWDFWJ121sAHs/p1bWAyY1xS09hqgECgIK55Gf+/U+47peu5Zw1vhYyuSYu
bau+YyGEjTGPsdSFZ+rIB27tGeWK/ot3/lrW5KKEObiO5A6yeJvbuivqLLnz80eCGqCCWhiQFxOr
D94jsDp3mO8xaOgj1UUnHOATLdyUOfUC8YWEDCIyONpve96VYankJowKVxAQAb0LRvGWbpCNIRlB
ThRWbIOxqK//RiJyLiqw50i/T/P9A+v1FcVYhVOg053urWlnd+tmT1ZAHj5Lxl/Gqkl3WDqtuxkY
owUFU89/xU5Uo6du6DKhKmAWhSGxeviSovUN7HbG5Rn8bpcLOg/xn3KlApsqgdNsybv9zcZOo4Dr
D5joC4uZqI1C8QHY6cHCE/j6WhnRTjH1p6fjkdu/XHzTNy+rv4/3mx+f7zu5I0QFXbNj18nkZqeN
2yZsFo7PISSjtzI5y+DMzUDNvN4Tk8Nxu6cQ9TpgiPXFVc9Fc78glf8rfXLtpYYPwoqH9NdXSN9Y
XERcR3Y8+2ONNrkXcN4GRmovAdxmfY1rsZPTxlQLrpJLiHVBC6b+TdcYWDpOcHm8t7OX52prJ0fa
BZnIegWksLJxGFlIOx1hJOcvOLGzOYTr1UzeS6WsaiZuIKdcgxOR6rv2WO+k2AC26vnvgg0V5x7n
a2GTVy2qooqRYggTd2OirI11YeU+acdvMIx9tmb45hpw18eO7w4rbjaJ/ES5kYM5I0GGIU6Vzjyl
P6AA9YyXy/r8dUapYeHhlUZX8U6nUX9FGRgFHkmemMbKbWUpUtv/uHjv77GjIEml6Ko98oF2q/Eo
To4jPvUcIOgsiRJT//MnAlk5xgAXq8ysALcsjdBUof7r1d/LmNDyrJRcMvty+bto8+aND5L/gDRI
QHRMQTgC78W0T5AEKk3+Odt2GIZzorZv+W+FY5V2qXuO+ye1BbIODuBXNKiBlm3nsbLe4bB/LeDV
R0y0KOwSGg0xPkI4xFsBzazxS7KLztouhzTP8jf50xK14mhb7s4JIAXUHNHthhDp1kPKW6UQsnxA
SjdrMjISQxE4UtnCNZx19wROYOGDYRwV6ABvxWStStHEl2Ny1DuaX53BaUXAMwyAq8wFzZt1xK9F
TQwL3zKCnChUPAGiNjjSW+r4hMtt7fOihABh8jpodi6q5RnyAvXRnP90LXhiaxoVhKzCkImnYhuY
uH1ERsPAkkG7B8JhAhceKR7gNI0FFmoSoxVlGAB7pAynrMx1qX8Lq5c+tHNRst+6GNBkrtDFdKlk
NbM0tAuh/g0AHv5/Ct1NO7EPm6phTxtNMkvb/QPaIHpYYuieeYlupEzsWixWWcMjbjuF0sX7YmrS
YMrLYMXd3/5vBboKxV+sMt0/vbjtYy8KWIsliVcmNy5KmlgREI6eMowbcWPB0obX0ketHe12Xkqy
pngB2LoUiSudfd5auO/3C76VPllwVuV1lzdce2IbY0D3Q14JlksDPROdrBKJrKyKiN+AkmlB7v0D
ArmqBCozAWyMrDhxONq4r9VepYAl9VbcrBml1Ac6ALWZmWK09/tLoVmhB/qwbiNJmNmhKUdAee2K
Erf5W9UL79mMK4DPAQng2FEMHOvvW3Ll4YqexyuRVnQn5U8pPg/Fcz6sKPPZXOQGtAsveEPr1RI9
5IyZuBU62YNAhN/LiYBmMWxlqlxpFrXedNtcwXDKcNX370wFmiBHpe03Nfrw0HKgJWQCfUi/enFX
peeFMxkfxFtDfPs9EwvJ5k0bQPu705AbfbpRIjyM1JRTNHs+e9xTr/MhNRZxUr++5b1YkNSAPgEp
pmnr5RC3NOeatjuxa94jinhUys72eMkus89Q/RAUK5eTfRiDk/9FQz9iR3dZ6USDIzQ7ISZJ/tRx
rV75J6G3ZfGgBvmCazWu+9EHTs6p8dHSVrJAAIat8J5pjG8Htb9hUn5YuI13jcBAxkIN/7cVkxNQ
ot5nQOfZnbziNXJfFPA9IwuKPvwosxj5pKB5sDcEwJ6wBcm6yAnv7pjyGHLPRfzC8RbrfSzoxJx1
UgDjQ8MEiuFoWLt9NaVgyFTB47qTFgdqZ6ZJFhFPjMQvrVcHK5XynwrY8EMh5a7Jct2GCYGSRBn7
q43VZCEJOdqiq3NAmwN488eOChDJYdTdL8rg+pL6pV8WtKi2cWxJ+eqzj2x3VaIPRjSDf5gT/pWF
fkXgZgBEAqR4um4Mmux6t6q3EcvoMacRLdVIYolev6Bco/JMFgX7B0gICEjHDM7kMXW7Ek0pHF9v
q7p59dQ+sTSNERaEaDNbB85bGTuInRvbjm+PsR7pBLy6HLaFRJmGyEIfo+sgbcTv2I2zypBCJhX2
HYb8xZsQvStHTfBVzY4aOVZ21KVoY1ELQR10UcNoN7xGnfxXqDIpM11JCT5VKeRO1GU50Ax1WoWe
/bIW90LbRrWRM1x+TIoU3a1VRrVX2vnChfY0/yNV/HAAkDg6pRFfPMdVz5ix52K6iagI2UvDd42g
1wKNqZENdXsM+zo5oCcJjI6hojG12Qht/odPafSd9G5wCl0/TnUpzeizGw1iTLJBkndCxua+2Tcg
GSB5EfjvfsSzqLE1qCSjjb7tLX4oG80GIi4GkWpDo+Ak0tSngFNq/a4QC0a0/IBn1sDlCN+yG7Lg
LKaVwIKPNYifm4QZ0n0aMBhCM7C9V5k+kopgKEhANuyxQfQ+KA39bJVScUI2799hByNQbIR1SomQ
FupXGsZxbpYJbcDbCeR/YMaY1fXi5XzDojUVPW9GInF5SKoqxdMc+1WZ6HnNy2cQOXa1WaYhBb4V
jXNffkClaFV3PboF3BoUvA0b5gk4W/OKGlqJgNeM8lBzdbAptR9B6tHBqbF3si41Lea+9J2XLGE3
p8HieJfQ5TrO3cSwapAvjjbm6t4GfOiXfNu1WxAlpx3h+oaWyLTKrW+xg9bGhgujcawLCnawJNaC
l4pWSoANETARt6kpjoLLtQazO3ou+XKzGNghJQKZJI8BKcBkciB3xK5Iomzwmaw2Zgy23YhkcpAA
6BYp1U6NFCSOgh40A8QVlJHGCI/RDqx2iVlkQ/6ndociNzRuqH6YzEsjI23UAFyyLZgER2S2v0F7
IwxykCTMiqvjpLbQxF90dqUVQCgKcdylOvCbyrErW5Y1mF7yQKDeDT1mgkulN2Q6iPIUNNQXhdov
eP3j5Z2YEDQWIbs89saAVm5iQsK+yfxU7tttK2ekam1Z8K0m/2HiJbDxNMcwniQoUJCQ40CfKArT
EFVlUCirWa/bqqHHHQdG7nRNK2UL5FAs3oYcYNy6q0I9T1UE2eBFMmpXYSyq9DnaGTVwnIp5uNQM
MGNBwSUgIe8Nxj44bxMXthO6SK7EpNsKyE4TQcEIv1iWL48fwom/ipUjMsX2ogUU7Udg6brV4a6u
S1oH4rCVFcnCKFTiK9W6LmVkP/ofjOhdMNhz4sa+CnijsqbwUwz7MMiNSAeP3VIggw+1K2JkTgbl
TYq+eaLJoBABA+jNx2u81yM8QWOZApEImo+mj0SslkpbdsywDbJQM6W6TlZ4b+s1nnNqUDTELAQB
4xt6q7ejPBwZYkgM9lAmetuUHcWh+uzWDwOFeJ6Y7bSGaVCFbZiFwG4SPf4eHzo4WBYmGp0y7MSF
U1ok6Ao+ZLes5PaOJKdffKW2dheAekF0h2GfylxFYo7Jrcd7OnNlRhp0dIPihR+z52MAdmX8WAZz
yigvDNuuy4mW8yarNqu21p7RFU56EXyX3ampgH4VnICWmAk2YPRW5i6BwaaZ5XEHRupdVJpQ9Uee
d/Id8DlLralSbgt6fpY0FO6VrrRyg3EZKSgQMDkQpPyFTGAqQRA/BMjEhA2aI4M6wr/SeXrSNj95
oIik5qp0k9Qss2PZYThXbYkGbD8pDBQjYictOm2V5n72goJ0pfdp71ppEuZ71aPVy+PNvb/5WNNI
ASVocGrQfjjZ2yzgs5Kv2a3Q9fuMz9+qTBD/uZLKUFMN24bwBIWWWxlZHxQYPTN028Grqh2PiVIG
9Dn4VvhaWz1ezv19APILuQAO+E9kVaY9FonQBNQXMn5Lo1zUNanqV2UyJETsqm7hPsyJQh4MyTTw
Z+HFmO5cKtOwg/ewRTJFbknp2oAeP17NvcuJLRurKegIHtHWE7OMcXn+GOsI24IN8g1flWjXbCT5
mAL5voFHAHxvLYMMs5M9og095sY/lj+N6aHx4wegNW78AyajSTKs0OJCElC12nKdJUVtr7sa5j1E
34woGlpvliC1EQfwv7Ct1XiUpL3zbz4ANO1IaiK5iRHnt6qjJqqgJfK4A2Ji1J1nYqQtidl8rYjD
K8eecy53UkXYhox6YNtSb4JywaLPHDNcL4RvkK+MA8JvvyCvIb9vOJg9mjTnghPpOlRiVQTVxf8h
7Ut7K8Wdrz8REquBt8Bdci9ZO53uzhvU6YXFYHYMfPrnOPPoN8EXXZT5T6tnpImUwna5XMupUxGy
dNfXu3LgwjtAq5y4LsZ7uuODpeOGnXWZ2alhoRpNCRd9xtSvwTT3Nm35C1fSaNfqA90zG/UlY0Zq
4br8y+cLbbmGAT9CjMwByny5WCcZlQjapIJzWHPP1pQOO2h5C5+W5K+MKZ/s0hX6pb8T+mgoUTpg
b1jKizRFnWvXUsOUZeRoa4yd4sjJ906sDw85jYo7JeLIR5R2vZVgFktZvpzYX+yzbiIRKzhDl6L1
PHK4M2CpuZ74Uek+Ttn0Ugqqz56jR8l9TMrkuc3QW25uZe4uX1Ih2nEQTooHTX5JQYaRjA7Yv8Ja
ZcIpQD7uR5mFJqEe4Mx+2h6un6qcbRbbvBAodPyDWhkpZpabPQS6NfeU+gd16L41invMUfRAzHZK
k/TEalDqc1vbkL1yfcBEQ3C+8MUQEOhL0TPNjYQotR6SwikCncYaqkRDAa226Iaoy6fMNG2ToPta
lNmRdViKmtDICug808M9Rp9sOJNyWkls4cdfLr9haYV+NkT8ejiWJYJwj439yWHkdo7y32ra3nVo
S1RofVPV6ROfk53+xvnwLXNbsEQpu4iiF0gFzDr7q9egkuXk4foRr1xcE647vDLhdOIJXK7dmYhd
ZWOnh5aB3llS+mn9mjHuU1AdXZckTL50bxaSJF3q57iIGIckO9lVCqh+UIZM8vPX61K21iPdToC+
CIYCcj2kdAjU4bYj3T6ybip3a6bUqiDkDGHhUZIByfxy48CO57Zj1Ogha9073rxmXbV3uIWuyA3Q
+JogPKCY7AFWE/QHSu6ClY0j2qMdPcyzPGDkZ1mRo2HwnULtDV1duwcILRHLoXILXLdkVN3IBteO
GRuhlXXsGNvFV/gRWwTdK64BRu1gPaAjACMZ5oItN04D4F6Lc6qFRhvFPnd6ftPmWjx7DdF7DEa3
5h3B2KRj44ghKxhtvJvghoI/1u2+uqY9bGzv5aJR0hKWHLVqvJuyH9slijkkDVXDttVnb2jn9oAi
FA2uq+WlNcNoYgxWQHQHKngQKy4XTamN1xMHGRZDdjOT6Lbr+puYbHiWl+8DHFiYSgPDG5CVkNlv
uqlQqJrMWkh1sJph3HFdWcjizWfMIvsJTrFHY4tA9FI5UTbDuDxQ3GPAAuzncl2F6XJ3QP46NBmb
HzXQrweUReTkkH4OFU62+H1WTgvVeQOOHWqgWKV06xQkfJxybuDWdTo7JyXBLBeSoCf6+nFdiiEo
iyEWFyN1gMyR3JmsQQE5VUczLAsTw41M2h54GX/+vgE4BjcdUFdUVqEXy83LlYYOSQspiVkAzzQi
o1P2hbNxqy9VD1IEryZslKA1ke7bbBcsGjvDDJ0xqkOEjuAGgtP6WLftFljt0sRDjSFNDNRCO43s
lbWFNqdZnlmhUnXZwaoKvFgqU49FrhsHlJCnl0Tpt17vtfWJzj28s8iygzBruYtoIY4KVnZWmDYm
uieTPssw6RYZZtMz2zK2Pq0aaIEHozNsPowkgpuluJJNfTXz2grnorZ8Z5j7fd92W6Qwa4sSg1IQ
iiJfcMHY4lZ0mGv0F4R2zLxyvncpGE4yfcMqrZ0XoneQa+Aq6brcal+YYMDUu4KEqZNiiMBg5jck
N/jRicrk6HYoBoDAKN5dv1srS0NjgSDjREXJQiewtIEmGQe3N62QkmoInCRBlZnyyps0t9sQteK/
AiUh6CaxOkEhIh2WMVm0MSPXCmvHzg9lMSlnMOGQI9GaPuztJr5hedIfJ4UYvsn17FyMk7aJ2RA3
bOn5YJKoCqowE4lMsJNJNzAdh1gdIkZCV2WICsZTZ8Y7k/0gOZjzNK/UwLBMULnwjOKLvRk0rO03
3nOQJoHCAHkH8fMPPnzVuGoczaoVJtRGE2+bjIGZYCoZfO9qY79XRSHWRq0QBLOIUZai4lGxlb53
SOgQNNefLaMd+UM2pTkmrSvDaGzUJC+tNMa5ICFugjaJmLaMhSnyPKlNDCIIlRKTmJvcbv9UY6Ru
RAeXixJS4B1YqBXCZ5E8ynYmCqyrSkK9cZqf+uAa+9xAuctLabuFhVhdEfw8HdwpMKEy0XlpA9iX
K+CHdLuEg2vUaDkGMGIerbnxKKwKAqkFirlg8gILw/KktNqxWDvgpPBYs5c8sosjRsVXG5QSMnMJ
gh/xuglysnd0hyPBANsMBZ+SpFFoxW753a0K1wPZuHLf8GY49dxSz/E4ayc2KtMuA+/8nmZqcWiL
on+qtfzGzLLcV2mEscpZHR0cZTBfVcAfv2XVVN3bCSfB0HT0t43S4oaZXzl1TNFEWyiOAsRn8jxE
mzcI/dM2Cu0ijvwyRjqVFNYXK9+ExF/mE3A53+cJAi6JvILkdff2iAqspUdhh+cLc2PUJPlO8FaD
kpQp6a+6JPUzxqfWmC5DhgSTJikvXwZqaVtLlvGH4rTgoMIdhkagJC4Xc8pcB39eljhh5GRZUGXq
+NwoidsFTkz3dWZHxwHTtwNawK1rwGy066boLi3c5p4nnN7m1Hkxm8w45zD8G2HqynHAfYE/hh5d
KKw8cU3V+sHt+tgJnZ5MzyRGWbIs4upxRrJl42pcPoqI5jDlEdN7QWSEJr7l1eh6keViFb3lbuGT
4peBnqGmR68rZih+dugVttxF5zEoikDdB3SkzCQ5GXHbW6Vd3JbOHXEbT5vBY/X62QdXlByQHUQW
HXZKTgZjKaiuUdCZzwyV2WLUfptgUfNJjJzVdUkX0QDagVGfRCsE7g14FCRTaVCXGUlc5rcRHtP7
nKYi9ZrYfh5Z2QlXZ9hflyee78XDKoAoIFjCgaE6CFu2PKpEzOruUV2/ZYVqfpmQZgkGs0c3fML/
zFFnAZ3SzYGWGO6Tro5sQ/pFtAXpcNyR6IZ9QHVCWm1fR53RdEN5O9DYvM0YqJAqfRwPbdL9oUqS
3peJ2viJS7Uv15d9oaFCMBxdgQzCWyHX7oy+MOK5cMtboAfd2TOMGFO8lCiKwWMO1pFxX8xd8yer
xumztxCCYaCQaUash7qPZKpSDMUYmJZUt/3MgDOBR7mDOqWek/Nu49W9dN2ELLC4AqYICwzY0fJs
M4uB1M0Ax5NV8yhgTeWG3Qg3TSs17WFO1OSvA8D9KepGoNPsONUfNHdkx+s7LcME4VPgK8Q0BhQR
xaQ9cRQfnCfuxAmgDFV1O2sN+WIqgK2o1ijQCzam/eqYwpXxie1VkHx+Kaze4l4KorHHqexyb3Yp
OQGqb++7yH3T45ntZxc0CaTBLDDaVT+vf+uFiXz/VFQcUHhBok223lU6WG6VNtUtjTJzl2MoNYOX
faiYY7xdl3ThPEAS7DCqmcANouYuRcco+1CNKMDBza6WBjUZwG+rjsWGHRbXZ3m5xe0SvXuAqooy
4HLrU6eN6pTUBiqgUUeDemA6sr8NKR67Vs24T1hnjTfXV3a5h2CAAB+VcGBFWkOy/YjFpxy3moS1
OcfzF1ZTDJphwBfV99VYYpbXZ8WZKAur0Czc50vSL6s3+Nz1uRNS3gNoZaNq69yCFVq1vFRN4vbT
aA0BP8ONEhP68IrJua7KbNpamRw7jHWK2WeR6mTDnoG8M97wzC/3EaQ9gmUJjC4C0ytdXqjM3FCW
OuEIiJ+Pdosk9QAVo194lFhbxNKX6rgUJr0CyOAlFgO1U9gD3+MhogLH6Zg5n7b2CN0A4kNKCOgb
gIOX6ui0ZTIXg2KHaT3oB2NuMNoZWjR4qQnAOOeY7ECsDj2sjUHoBsjo0uDDDUXGC5UfOAtwqZey
2yibGm4lbjg7Y1AN0TkdU6AD2ud50A618nxdK1f2E9xgoEcD4TqadOVcZdxNJc/gIYZ9nU+2N1lq
rvidQ6i74S5caAnYrxDjgEYVIEyRMlouy3RqDTFIVYYqocfUxnut95qyc/WtutmWIOmlJrVjRMwq
MYCPDBh98bfkj3aVbrwVF9uG1SBCVC3wTaIs8N4D8+GpiKKpTdJoLAEb6rJ9VpbPTO2LjQzvqpB3
uBUS52hsFj//IKRJlFyJHIwS7IcUQEYr7tM7NWaMbRjfVTngr/1nIDxmry/lWG6OlJHrlOEYp9EN
LzCKB3XlLdZgWa/xqkOn4cYA1IU+BLnGl3SFI+jJrDOZ/AqNh32feVG2a+zpMMafNO2QBZgeiNd0
wdkObP9yRZxMtlVZkXXO1QenG/06sLsuuH5zLtyFdyFEFPxcJEAAI1kKmfJJZCpcclYzogDDmmQv
s2mzlwEh0ame3Ph7h1j1NAOjd4iNOfUdozW/qT2JH8nYYBaf4jCvMeP2xKq88cfC/FWWroG5eZkZ
kw2HQfZfxcei6wLB+TsdvxziIr6LMmdm5By/2NVubx203XA7/Li+JXJnHQAgqE0h04CJrChIID+7
3JLKmKfGKXLnDHBf4UcmK9F/6So+aj7NARXBMWBTgzkLY+0EmZPSO9KiBUHpCIuREuyjU6k79S6y
y+TObtvo1lbS8rlRy+4pL5wq4BNXDvOcRFnQtLEadJ3m9h6ZesGjaQPf7SUaEL0blkv2TbAoMBja
gJYB84m8qWRQAK4u5nEmztnMJwSGB01vb5T+lSK/cX37tgRJ/melTsB1tLZzHuYzoA2Yt2p4RXpP
h5f/IAfPKDKEyGqjqLk8pVlnXZeakGNbk6fMZOey9LUy69042/vrolYuPcLDf0VJpmUifakWieOc
O7d/iAryYtf7brrtLNXTdb5hL7eESQel2KBJ08EkeKZYVhzcKs3Tsdtiy1g7JBcPIsgGECkgTbXc
PD3vU2MA6hss0zPzuVGwm7ZsnKMz9XemPWkbZyXbZqF8gH/Y6JcXHZUyCbo6GEmklRDHG3f0KGF9
0Ogp29A8uTUIEQRGAcGB02z0xYHaQlIJipxX5tp1EnI9rTCDyIojzMxJuuFbGw82BtnYXP/Z8lbY
0ilPRn9s0T7jq6PeTT4t3f65d1SWBE0MCm8PeXUjNryppKbhGfE0vw2kyB8Jw5DsHaOmHsF9ig3t
l1o1mJehTn3DnQBFH4SzqR7XW1WxC+NHNJTE0O0LkySQodLFKgxznK3MUs6A8NdfB9sjR0wgUzJM
f9rYyItIFhsJDxdE6aL/w0a6YqkeVUsy5jh9HILKstvXd7XH3kTza3Ffbb0/F6oBMC8KlzpSZQi+
L+DY2tSnka2NcehmwOQMziMQ/UezwZhVlSlep70ONaa7GBkqY8W3Gf8rw3U3+2E3KVvYzYubt/wU
W1p1gXSNVqY8DjvlVGCeqd7XhxzstxzjvhR2+KRNeReGDimMjQcETa7X8q6crKSb4jDNv6WGshum
v0PynGPqyDB+vy5K9iVxmrYqClc2TlM09SxPU+moATj6HIdaVgd6dBrR5zAlG1wsFxYFHanIeuB5
QfwrXMqlENcqB10t7TRsCue2j14ijR54AgLhfiOyuIAnYTmQhLWg9Ra2y5EM5OC6UZRgRE5oasrZ
sku+MxBndLVRfuE1mvroWI67XLPiPYk1+jAmTrufEvCd88QZDujH0R9VDth6qcG1ruG5PERw6+97
ZjyVAxpHAVDmmyzzK9uDYevwf9G0JY5A5AU/eMFmhN6RlKdZmKD1xrzR4nC0blDvLR7ck0YD62f7
O4qCffTI/uCbr5+/+N0f0xIQCNmIoGF/cThyNpWwKGk1FCbCHkO7MT+4DOdH0Cu42WHkGKRzXdgF
WGYp7YKyeEoBYa8NSKuz30lc36TVFOizeYCZ2dsuOpGm8wCif/YNtjS35421ropHcRidAGICF/Ix
y42u0f7TTKqVhVoxeGZdApQWoXxpDR5albxaHfEsWA+W9SNuvvWtGSQZEHrXt2DFjrgfP0G6CqVG
qUUtgv2efsbZiz114D8Phk71jS2k1cqbILiigMhAnU+E+cvVJqNtglsLq42mI6//jhHITYfXAl2O
evzVov1GjHWpxWANws6KCgA8h/fWrQ9azJnR5Y3eJ6GWhoND/MYB0wow4Vbxdn0LV14gSNIR/gDa
Bai+HJY4URrrGTzocNhbIJCrb3Ov9hOCEWfthsJeWkdkzcQsBEBa8LbKWVuuVKpTmkaCjJYuOi4w
EeVrsSVEppOAawIpsMIiF4MknVySzbR2RgUxTkO+G8PoRPwnYu7iQAmaYGtu+9ohfRQl+QlZztAb
mkNUXf5RFD9+ZO65azYisYtGFbEgAIpBI6XD5zLkmhPJpjYtWZuG+qF+Mr6rO3TjeY29f6zf8lHQ
tXy9rhFrx/RRnuSx0nqy9KyHvFJr/bwK8gSlp2krvXlpKperku4TtaYWM+wgJZ136W4PjJO2ax7d
P5tzVi7dHuDrEWbCIttI4MoOuGLHhh0RK0UvyjfbKB7UuDyUdvLkNHRfza6fstZvzO9uDC4Bp2vu
50n5W6MPVemP1/d1xWAigkJgiNAasAQsf2lCarjRlV0UWWjfa/fkxflNgl9loB4xwBN/rgtbU82P
ssQhf7Af8zhVroBbhS07VToamuy3pu49Pm5xRK1pC+4zPAQEHAh2hd38IChP66TOHZ6FRMl8hpF2
vQVmoWzD57koP4tLgFYJJPwxlVVEHksxAg4Qs3bOQhScH7MHcgImtHgqnjASIMS83qCk4Jo/9hsW
a20XxVQTtBMg7Y+U51JqYpZKMptmFsZq72HakId2Zw85msHccLVWrZbA+4nJB+DAkZ1UG3G8BjVN
w+/WnkzefOYY3p3v2hsEQBv+8KoefpQlvZrVnI1arkAWB/Gl67223jd4CSAl7Hy+8UCvXb6PoiSH
uG1AnIbscBq2O2v3n345gFOoKAOBg9dreTqqNuhJHKHHoc06sFgV3BOOWfD5iwRM7v+ESCtAdKiR
eWzgTmISNqm6+8ooPeo+xs0WOffqXiGLb7sI05B5k5RNB+GI69I+CzO7AMuMkt2rCvi4ri9n9bkH
+ApOBYZmIY0vSRnrsmqaHPd10ofx0CQankl3toIGAGGUJ5xfk2KoqJla+a5jo7uLuLs1sO/Sa4OP
DIgfqCJwlRHDLM8N4fxIUD+EHUytJFBc59ygDX2XqMbfqa2sYDQRW1xf9pqVcmE90CEMHj0gaZYi
o9lsxoiKi5y5ByRr5iOCX+pnYLXd2OAVkwHvBjAH4PnQiy2XwUml9jVnMQ0162+J/YNLYNDGF420
n17SQpB0kHHS95WZKVlo6fkOGPVTxK0QhBi762JW3mkRa6L9BSwjogVyuXMxuvSHIqU0TLlb76qI
xdybZveNZBgqiWIkxl+DEdrrmMNjdPnzTQjUytEtPkA6ullJGwQ3JQ1bTf2uK+qhV637fFKOkUq4
NzrmXUaMb3VcHycxswwlTuAnsxr8MxkoXce8wFhTIJOD69uy9lXIscHsoMyN3l3pq1gJLB7YHWiY
NBixMGa7fH6yK2sjQ7mmTCi3oeqMtB6SRFIsW2dG0gPDJtbe3tb1z8S41/T06CJR8/nlYB4aUlFA
ZsJgS1cyRR4qVd0cyzGanWaiPdh+a+tPl3RAyP9Rimywe8PmUVvQsN8RYCAS9lVr/5Tosf56fTVC
J5dhuBhmg5mALrC1wE9Jq+HG4Ga8mfNQ0V3mN0NVIiTlu+tC1jTgoxBpMZPVVWZcqnmY5CB21Zn3
H+63jXQdUmHoAYf7s7x4RdxgnrNV4Tlov+v5S6Yfm+zv9SWsqRcqUYgxwSELGgUpftHqIgKhRA0R
8V0RPY30po8CUtxcl7J2GgDB4rEBqABTe6SNqvvIakYLFtEAPfUfNK+1vmWhz3nD8K7FSQDG/itH
eqmbtioVriU0rL7n8AaVxIsw8DgaIk+NO7+p1UNU5Ke8qr15CnM7uWOauXFf117XxTdIh1a2eV/Z
Kr4BSTD2G1Ur8sf5UZ0bJ0jKXfJ4fWNX3lExQUC0MQMvj/zcUkMQFaatxTMalko4pcX9mGNyZXvk
FFS01VZr1oq6I4GKVAGmc+MRlZH5fZOasZ1pFCOzZ68jf2MMd8pta+NSrWgkWniAnkXNHxk0TdLI
QakTHjUTztB5UzGdVIn34KHBIW7hWVeXg2QwusOAWLsYfJXFTl+3o45num88vYz9eT5NbAvzuKL6
oogqup9EH6UhLYfXLG0z24ZZdQi0MfbVtvkPO4ajR80a2B0T6PqlEuS8zeKuJTSsm1/p/DgMYCID
KyBtvlxXtrWTQWMe2qahanDcpKcIQzEwOM5ysRT4wQZPwBMU+0Z+AFXXxkVeOxoYCoHdRMAHeozl
ilDowaDQPs5DCwOJe/ObC6YeO/t8ZCdMhcDxCqITGeNOh3qIiqGFEJJ6sbNz43stua3zLXTJivuE
UpJAcoliEhC20mLQVTK2BeS0NPLSlO6aJr2hpMb41XAo41PSOyc0QhyuH9ZaiAd56GyBWuBFv+ge
K/pmmrmGxynUH9Ex0Hvqgd07YFcJ+t8DBSRv49Au06MCP/GvQEk9KjVDgxUVAp/1XR4oX+cd2xkb
L8maEIFOAxoOQRLaCpebSa1ZLYphysNZe6AjBtfrFfB++99m9W1j/4SHIHkQFl5F5A+B80e+V7pV
GUj7AV00cjSreMXOwbicPaby2i/zH4y4m7ZqFmt366M0SeOZWtUK8qZQxiEGqvzNjME3qbb+dnJU
/KZr6xIG60O2Zi5jLbEUEzvYn2c7P46veBoZ33XEL6k/0HOa7dsq6OsT3V/fUmHqrkkWt/6D5IoY
RjG6OrqabqskHHft77b3nLf/mxDptg3xPKexjWMb28Nr9pP+mEFL+nRdxpp5QiM0Qmc4/4CsyDLU
JundKS/Ctst+l2i+aWd0M5E2+L+JkZ4OpVXHZFKKIqxa68hYcjPn06ttZltu09py4AK+g9URZciG
EFC3yGAzLUKOLmivR3vNnvJYFBqsrWza2muI9wMgJ8GrCNd8qQJAjQAApbEidI2M+FqERl2CmdfX
923lLgFyj4gMOFIkhmQPYowb1+UzbARyy35igUig1X2URoGJ25D0HvpKKo1OYBg9DcV7FGmka2s7
tZP3zpiHWX/q28Szujs9/1aXh74C8uKXOpym9K2If6L0XGuWP3Vb7sXqWgWJD5I5gkdH8qyzqCmN
kUPdS/VoI2ir0j2PUj/ecpbedfpipaipwP0DcA09k8uTS1pwO+JvEYJ7cW/6c/BWnDD0yTOQt2Y7
y6cor1w/xvXN/SBSUpaZxhM1eVqg6jHs1RPfqbvUSzrvQTvVN+OB+daGxJWLQFQb3eMugiFgPoT2
fjBQmlZa7qDCNEZ5cSjBB4bqlJI8XF/WihUEP4spyOPEecnMQz2p0PfRRXmIAXZo3T3MueY3xmMX
vSjtRsp85bGEWwvmDhP9J+B5kgxuB2bm2qK4bQzkN95QxBkoAbPiUEzmeFP1iCcL9GDepujA/A87
KaY3i54DkVCQnmkka3S9wD+hbYbD8KcPs+HzABK0mwGvjho/TAmI05aHZQxRWSVxkoR991YBhq9a
aIXsTwVaV10Uoq8f2opmICML4Ajwb6K9TLrn4DBriTJPaTgnlc/qUxubGLi9Ecyt3GV4h3ChAeBF
OC7nZUHyWejUMlEPMx+LuQ9U6y9xUdP4PHpE9Hn9K0dSi9RO4BiaKIfZ1hOJ7KBXfmblE0DdG9Zx
RdNh41F3E6YROig5hI5mjQ1oa9MQlKc7BwFDkFoaSvManM+Cvs5DpW0c0+oO/k8iMMNLnTBbzajQ
d5CGlZ37JsJ/PXti4FglGCf0HxTigyTZHOZVxjQWoaTYRoBScRULJD/H3t4IUlYV74McyQa6fT0K
ysA0LGpU8IwssAqEkVvEIOKuSMYdjgzSMyagg0jQSXcJ/WsRtRwGEEVjjQdXo8fB4Fth6roQIBPR
rANUonw4lLeWyjNks1CFnUn8F4zav68fyoq9wzL+lSAdyhDHtM81SKBqu8vNn2Dw9RvVPiraLXgL
AoR2/nWBa0tCJIyq/HuILxMk9G6GFmACgSj13jMwI6hT83JdxKUCGOK1BZBJQDSweUuVBudPNGoF
bLhSOX6ZUK/r3sat2sjlxgkhoIYTbMDApktChtamc488eVhW0T53rbvM+JoS85yM431SdKBrsY/X
l3V5UwHtxwOBWi6MEWzqcllNpJguMNxFiCZtb8BDND7EzvOQfdogLMVI18fs3bxT+rII0UEAfmW7
v5urO7KFkttajPQ6pFXUJQ2r8M6SXZ5bqZe2yDAWde417p/r+3ZpU7EgUVhC9c5GmVhakO4quZOp
vAAi6D5Kq5cO3DbV2GJZwNAmJLgubU0vQDWABLoYX4bGhOUpRWqvoFAATzrJUNlPkRxTxpfa7Py6
6f6i32k7KXOh7uL2omQGb1Y0KcrseUpsd6M6V31o5lkTtIBoBmDqKo9GP25xBa2Igu8A5gbgFuDA
y2GCDWxVOSXaENI0wqikMf8+YjLrfrat/nB9Gy/MBJ50wCIExYdoZVKlh7CJiK7U9TCEKKkGil0F
Sb6RFhG/YWHAlxJkbEQR5aRtKqwFt1Xx+l7td5DY7GdGuyPAe5mvqI2+N63WDUY6al+vL/Ay2STk
44lH3RTAV0zrWCpK4pQagxM6hMMvU380/RvNxkgkBownmDP9xm831nuhmO/ykDBBzIXijtzn5BQl
obWD9Y6tX/5JgIYCD30fzMrGM39x3SQ50rqGOkrQ8qlDzriPrdqz9ec4aIw7fbMov6qN9r8rkq6a
0ZuZHrlYETS+fgGx7E36x8Wcq2aX+l//qgHdb5zZ1tLEzz8EO3GcJhimA4G386+HJMCMxY3H8cIq
ir0D+zcyn6ga4wlbCoDHHre8xt7Nv8rUn/1SD3bX1W5LgmQMywoZx0JoQUvOOWhNo9YCtSkYkn9d
l3MZiUpLkQw8urd7vbYMXK/0KWuDtHkwTa87htHgVbmH2RDfRswetzD68P8oWFiWD4dUWXU85zEE
W/e6W2FMLd8ntf+N7w31aJ1+ND8rb2NPV/Xww6mJn3+QOHc11RINp9apL9S4NeOX3NigfdkSIal6
GaXqlGYmdtN4GMY37tyWxuvGxl1kb6UTk7QbuMW5KITy0aQIQPvlJr75vWo9GnRPLjtE+oahWDPx
YEREQzr8Z8Sk0prAkp4Z4F4dQjUdPTXCY2xsTUlb27aPIqQltQnaqbM45aE+evyGnNONx35rCcLm
fjh5DGNgkIEldNmr3t1nw9PGmWwJkJ7BxNCUtjYTHkbIPlQ3aByokzvjJ38ebp079fw1vc/8/PG6
0I1Nkyne8y4GdNaOeZizOii12i+BT2Rbs91WpYBvA0SHItviiJ9/2LoqBfdAznA00ejrHoAAzYYt
XXvvQDL1PwGSeoFEh+dtR3nIfgO74WfWc1schmHXpAdzqxSxau0QomEuiINiH8hhlqtJWB7pYBLi
4aS9qoKGfI8MlZd4GLHq+OYrDmljdWvey/8Eih5pSeBAx66xhUC/Mnw19e23DiwtHKNlkCHbUPP1
rfz/q4Owi2epp9zJSo5E5vTX9bzx788NJOeKNoAICTEu+jHgHss+utPbHM1s0LmqeWTZc57cTtnz
dbVeWcRChPQglWVV2RRkp6Gu/Sjz37iudXnfov//QSs3rq1QLcm1XIgSt/qDbut9ha5jjHgJi7xF
ouOn4fwYMUFE24pB1+Wg2ItS7PuMi6UcYdz4YOAOQQVc7vjMQSIPk2FMd0sDVjwfrOhfSZKhEwwY
2mTjMnVl5lPM6zGZsqOGr0SjRzZ2b8XmgTTaQUoFQzRdYHmWq4rVSZ+cKufAuPceM2ePI/t1XRdW
Nw6ze97DaPAZSsbH0oy5oxUUmqunoo73oEz0THI0x+J4XdDaviFhjYoyumBQl5c0walHi5t5P6Lp
v/fS8Savvjnsh8ivaf3n/Xukx1GeF/MjBA5kuW15mfE0NcoROPnhuVU8pu2q2gfehH4amgQivY+S
pEVhbF7MVbMdQ0w8ABOVkSV+37CtQPoSFSTEAGqAv6gcwjFeLgh0T7FtpZgg2Bl+Faq7qDyoynEk
3pwf6ptyqzt3zT58FCepHXcw4lQZcVSJQc/kt6LHQTp90+Odph2AMv4knQvivcXipNOakJd0R4rF
WUMWFKXqFZja/EnuQ4DUUNDDqwS8MIA0aOdY7mDmKiPL2nl8BrIL8wQtZt44MdkqXEgbdyFFevsY
TfLUyDFTz/qe8QOoVLgGmsUnDNVT+Pfr10luaJBlyd1zJGuMQmkhiyqhUvxwCpCSvZJXnYUpqmrd
4CX0mN2V4xd9ukNku1XtktFy/8hHMRYkVojcL4qXSerUBjjfxmf0h4NZLiiGnQeOOesmu0XXr7N/
ub7edxzSh5fkQp501RhhdopDHp/NQ959seZgwCDNPSY2M9Ty2IEfpzf8Pab7Cf9WbvJDQHbXP+F9
DOG1T5Bs5SByTq2FsT6O+iN37js0+ZRs2JXZsUXLana20XjBtfS+p13QlD9I93MCaG9mNygY+k55
psmfst4RDBscz13VwTt5mtmBttado2DeocP9Snlou/qmI9qJm9yfNuoB60oDxJKDrD/wB7K1jzpC
+j6xx2dMl1D96CD+NDcYDIv/Jv7Y7Ef9kJyC6/smWf5/Tg6QvHeWWpR0JOtVTS56LHVlfB4BczOD
qqxR0IknM/U4mJyDyJ5mcL6haf262HWN+SBXMmNjHXfEpGR8bnVE90OQMr634B+Y0QMKPNSke658
06pDPNz27g2PQQDmeqnuEW4FCfleUKB+Le6nmMTJzuXG18kNO//sio1KLlgxCYI+yW3NHQzfmgcc
RWNmHkl/59Ud8nu5g6rTDTiKbK54zSnaLDrIrKn/yBXMOyKVCMiuFAjmiokm1BinYSXDPiNgfwHT
CIkwwN1hQeROXhznGHu3U6Jzg5yBdltVz8haaOCAmPvUK2bjbGNYOnmYylMFZuXrh7a2LYiCADpD
WhVMIbLLMxDOSFQ5/XMz3hUYXVSlT9DV0Ux9OjDMCXyOK49P4dZ49BUdRYuWAT5AtLWANkjeFbtm
mJKmDM+z+tJq5WEmh7as9yMrdgb/XMAiTgCyQFwGnhKUdmSggOsWaHUwneHZHO8rM/EG/kKVPdGR
lT+jV8Z82thSKZvxjzyBHwWcBbxzMr3pYCrMmjVjeJ5oX34Zx1jfVZCLFm/TV9EmtDNyDLJJcZhf
9Jjbp5xhfuX1b1h5GEHSCwAQmDQR2MhDoSszz/UmdYfnJyfRkWE2PRVNlMrvfG78fKur9r3gKNlp
QICBSYKNU0ElKT0V+ez2CisIf6ZkYnezaSlPud0pmF5IYwIKla48jT003qiaKYg7sC0z1P3Z5Pa7
dJr1UJkdDFkkxuRPEUi24B5X+97OHL/v6v7cp85XzI00AlufiD/bYPz+f5x9V4/jyNLsLyJAb16L
Vq6l7hbbzAvRZoZk0Xvz679g7717JIpHxBwsMDvAAEqWzazMyIjWy1O90HCZQeS2NgVIf5ZcldtM
E3AW00H3UxxqkTRg77ZEdkAquGoE3DeSUIwrV/zSRsadByoQ1EAA6J1t5D5gCz9MIqRF4vQV/OuP
IvOpdI9t8VAJ7v1FneftfzYWAMNAHKC+CKmxWeQWq3UHbpasO4ueqYkbaJVuNA56W0FO8u5PC9JB
oMFeh6rTE4UBqnitjD6HFf2/D0BYDHldFAPnKMu8bfxRYYruXIiW16t2UwTWJAGbZwbID3fluEnD
bYJKvix+sc1z1oDguJBBF/OWUv90fzaWtrgMPmdoVULVAc/A6whTSkepFaW8OzPer6L5GrRjlJNS
Jkr2sBqgz1Ie/4wbhSfUwgHcBqL62hbIxpIuSJvuzNf0EzBMEikyYrDwKH+1TK5DAbjhV9BAy4t9
YXPmTf2y5/OMb7uz4DFfgmpTz85yuFB/m8WVDXiLMTRg0+F64qWjwderaLlpAm9ONfpYtKnUzIJF
+nrQY16DzZKru3Mi7kS6KZq9FB+i5gi13toMez1Dl06Z7ziKK3Q00sO4xsS0uMIXHzA7WmWTFOIw
7TYhYEwpTkgvpZZ3EkEe3oBaTEnFlRh/bcTTB10kT+DCZUplLDMduIeeqzZFou2lZi3/uOhzcYD/
ndnZs4XpIKGmUczswFQOFxUGi1d5Lm9CpieQsUO2ZtJ7CywqkUSy7x+b/7Kv/jU+z7F6Pa90g4hB
1rF1kGU9N5FtV9/M0X2unJWga3kFoYwIVz9JNsz2MOOVSLJXsKUk7wXr1NFzCnzn8CR4L9qKqeVJ
nYgHhcka3p3XixcGfs+HbNmdu/R3Fx5kMFV7eL2nBtrXkAvLPOtPVv/5XyYTnVjgq57I8W+ip6xO
2brFIW3gu1TQ7VgSnks5tJZ1RiOt5KhNvWlqJ/h93/APVfHN4bwwPHMF0KtS40zqcDhHMPA9garS
HVnATXLcgbgHg0m/OKOEDSFm50MmY9N1h7xWHQ3BXVdTHbKkGyqeg+JUsM+814D+2Eauq0dSreFb
EomO2q68KKf74t4nz6KEqujqvskwV+AWijcqMmx+59TMWs/i0tQgrQaWy4lTE+He7N4K+i5rRohV
nKl2kKzATBtdqHKSvHiSLfuQtzZi8AKAeTj+rFytPDMpGh9Gj2Sad+KZA17wcnYAkdm2BPbk1I92
Jzg93vf3V3DhaAC/w6IJCBzreI3MvhKdyAGXM9Ns2Mm47b1HSdhABN0YxGMhrTEcLhuDMAHohuEt
530YXjj2EZNIOIcpCJAdX+igTEDk6ItFD37a0pXoc2GlMbb/mJvdb4CMc6ByF7uzRsq9Z1vK8D9N
3r8G5gAK2ksStMbZ7pzHlV6wsjmkH/7Wt6URPW7dGjH9tDFnG/dyOD83z4VbKJi8E6sBw9lJpF2Z
qh/cyr0fn12RYi7UUdrix3n67AEIxysV8i3iJvULoxRro6qPTE2UeqPipHg9C6ImEUie8lh65ZYP
60M0rKWo5+nPKdzBgNFnB3QeepHm7bjgX+Z99K9hb7LZSVO8/CEY4klBvuYVXe2G6L3lpN8I7pWt
RKsyJVKT/iXw+p9vQJ8kPgDoV2hBXV/nrZg3WiBgy+bFY8A/oZYOaXDZ93WR39w/iUsecSJ3+dfU
LM6gRZ9ppSDjdBTKsUid+q1APnQIqz3LbMOvUjLowQMPi7emAr+4sfBy+MkOoLg1uxGFyPPKkmNg
uMlUwmgdtIp7Wq9tsYWwZnr2/mtm+veL/Vv1aU4H1evO7OCo4WC11S7T+7wkzbvf2GVzbHbqSEBN
FA8gn0w/uJUJ/mleu9njFx8wW8s652gZSwGSwZveas+Q3whJZDZ2pdeno2QJ1i+GjMaBsmQwHtrY
qfXernW8IjLncWWtp7W8+RRRRLe5OqUe5rQtvjckDapJSMjFDz10yoFBYUEmWhpx+UapjfiPVOJT
8VZXNRFG3RsftOap1hvv/f6HzAk5/9nfFx8ye1IUUZaNSZghLXRsM/KG+eeeqsSpFYgT2AmURWOs
yJNC9RbvVr7bj9ETV1r1qFdRY9SFBQaQ6BigQzX9Szqpf74M2Xs88KZE85zIu0IIrKlh2J+FNnsL
teJ7qHdB8nF//IvrgH6siVIejNHzx4Uq1IPEUaxD2nMMsrogT/bY0JDL1My8GoyXa/jBxbM2FRKB
m4bDnZ+1FBWPLmlofwbZB90K1Rh9DAFNV/rJF4/ahZXZUes1wYsVrsDcRY24h2ixv8uFILAyqdae
78/gj5TQzVZGaQXBjgaJ8zlFitqwaRnWmELEU61VW8OWt3kbTfMuYwV2/obdYvVfBt2w28ochmNm
+/vXaDNY2q/G8je52Vic3Vnpn+BDUvSq2eDP1nwOrVhfCwiWgnMND/V/v3V2A4CfFYiCHDcA5QOS
DaTnkBXwDtD8iXieqIXj+U/14X/JxF2Znd3sHvg4QrnGVmbyQ8j+yrznVtio6VECDCw55RxumfuL
srj+F+OcvSCzSOWiQI37s9KGwzbr+9LMmrbcyGq41nW9lIzB4JDCmtQZcU5ngyvB8pz4YdmfM7Pb
1hZvpyfOYL7k52l1QYu/l63Urpz7A1w8txdGZwNsmX5qS0hxfzKdt4MiWKjnZSbuyyqQSJAJPgEA
WFkJ95Y99IXVWUCZgE1PTQMMle8ys3ekegS0+Vg60FMr0wOYj3gPWV2TSdZujeX1/HeO549KrkGk
6aGyfWal+sjj3YACk8p0K5fhfzke/zEzdwYxlOKaOkehS0Oa/xRpqt6y29AjvPLtv7dpQBTumVmL
PZdKE0j78xOXJFqnpTlgPPH4iGtAo3cOWcdPNF1BzrQOoZgbGriMN1I/6rVnAZ5sl6lvAIFkiNyp
St+16qNQNsyHz/zh+x0413RZXHuyLJXOrj5utr25kmnTSMBRSjzTp3bVPNb0rIrG0G0StAboEC/P
DCna0UYlNSiOtL9P7F7Zn+10JtSgb81g6fPU10MzyfaRYtZ5qSv5Wv1/8b0EvytAog4MTHPROEZI
21Ys4TU88Y0fHLl5lxmw7dj3j+5/We7/mJmFm57sp+MEnjhTxhJB04BSiKg+18kRrT5mgWYlhDw8
oCKqEWOvSdgQKuBqGeKPRHHY7NgzOYnDHRe1Oh9yK2d8bQ5mnjNkxELl27o/gyNOF6NATz1LYrLH
ZpUAcfnivJjumTPqvUxpObaBV4gyi4b7SHsoCvqeayeNOqmf70b2XRifEnZLa8drGgO8l1tG3Rfa
GmB9adCgK4DDmKQob9R8QzWoeykbcL0oRf8hhu1kR+yNPpe5fZsk0tosT5t2HjNcGhRmT4FaE2lQ
AETgP1TySWBrAiLcJrTCbJvwa+WCJV+B0iILUueJJXHOQKIOtcD3mYcT/OFnn1WwYUEX3hSK3X3e
39lLhlBjR7KH19ASPO+68hipUycms3NfFMaY4xJjGjcvO2fMwqMqrt3WC/U9oJyQ1IT83qQvNbsZ
hgjvc69FaXTMFDtq3K5PINLW6mqzFbSdlnNbIfyjpX/Z1foTl1+anTlBn6uFSAqU4RyCIaTahsVb
tMb5sLQ9LkzMa+Sj1A9ZykCTsa3euvZYlj309qwwFokanctozbsurRuyphxQCEBkgAPgejcyoVcI
TMYM5zpAGifCs0955BtH7RonQKXwbzcJGu9B/Yb7D8VuKO1dG/PVsqdBABVMEYCV0mr5D+FXxhMl
WvEbt2f62s78iKkRjUMfdhhtWyu/RuUtRy/o0/3B3L5mro3MrvK6jSHASIGMAdKh0HnRY7dMNrDW
fSsLD3eYgXjaVP1BNnWe3obY4cC2gMqfpZ7Te/UT0U/Pg5PWHBnDryAt0m6yNz78ZoaXRNopw/eA
DEIeMIYE1EAhUieov4Lwtwhow7BN1dzhxQ2fGT48Tdd0UJpYmZbb/Xv9vbO5B1o8lJQOqLMkOw3j
Y+1URisTtLLI/gpqeM3SbAESAFXQLgNLpbIJ1E0kFWbkv6IvT2cpC7TGCmZvAVuDkcFBIB2G/lJ0
aV/vXgyKCaJew8ii+CC0gVPlZtk+90JPiq55TsEWpFpdxZIuGglAJVRkdTTYktCza3bTtDqXftAU
fIQdSkobfq1J/TZOlnHNo/4BDjAV5eHZ53UtaFL7ih9QB+E8Uy2LgUQ5+IXbiP5e2ZML52tyKQqQ
cOCGvuG1EjJOrQDz4c9iCRfd6xx6vTJTGZ416QlSN3lxbOWARMxz6UvogiRS9pgzjzVgRuEfKu1o
QL8S9VtB3xs0u5s3iFAyjW9l9coGWfnMuU6Iz+W4wjyRP7dixFugpDVrpQi3SLhGp2Co19pBfjgN
rj07/B8ALhOV6VRsmz0hQMEWJxGwrOddRpBOK8hR1j8/P0X987R/fX19f39/ePjYukixkT8difXv
v14W2EceB/19E8/OvBU0D2S5A02rdA72wFkQ2e4tyQIj0sG3Q7veCbZnCU+JPTryhjOzo2yytkJJ
vKXuKm33rX+eVMiUiX8dshs3reuh5qtyDM2zswRgArFqCE75ILdi3itnDaK4kCpHWRP+BAwkE1R4
rjzDBVQJy0aRz+w2eNes0QGpy0NqyuAIvz/B3OTe5ws80e2AXhI9KzdpuYEVqDA0mnzOyHHQwQyu
vx198lskhXHav28D0pGX+yZ/sCs3JtEmBQ6ZKX6bk5IpaI3IwUUun43doTydj9Yv62DE+qBrIfm0
Nke0TpOzRXCtPFUnx3F0Z2uaNqEYvPG4W/GrCw9CTPXF18zin2BE2ZzNcvmskNDMWqNyAeQLz9TR
9WLfb2Nkk7Zr0KY1o8KsqowdDSHaHlOAB+eL/mv4LGJTeBX24wMUzdqXGkrSz/7zyrxPburOvM8B
nGxI8QQPCsy7cTB+HY7W8Zga1jHQGfKrIJ/TpFsJ1OZItikfDMz7MyX6B0+yo/MonRrirGyEua4M
Qs9p6kEMg1eKNnHjXXufMo1lf+gr+ewdmqeDVe7j0Nq/8pZm2uj70bnfj8B3/hm2yho8cXHTXxie
btmL0gVUgJAe5mF45Axezw7ac9naRYT3v1ULb/enfSHLhFGCIOqnL1pES9C1sR70HVnI1jhhCRn3
reZ2I8g7Tr1/8F6VUKdPAYTHVqb2NgQGNBgST2CEQpsBdIiubYKImOnC3lfPOVZUMt3czpyVYd36
5msTUyhzMYdpCCXlzvOUM2uLWwBuTWqFJqO35PUV1TRHdFahGGsWZycVQIRGiH1GOfdGa3S67zAP
5S5yuSfeyCxsUCc9eCvX409VYnZmQOQKoKcGiWFwLsy2qMwVA+/HFUYJjvx2F+iaWeifgQG+cj0m
KP9bmZWSp8IutoVdHYCGsKY5SGyfsNZTbIQONXpykuySUJM+giWbRGT6+gZ/y+3QiAmjvwK+qHc7
aRMfmE2t+5anB5sCPPnPjKWujGhxZ1wMaLYb5aRMQkYplbORW/6jmx3X+vh+CgSzKQMiXQU9IwhC
J0Xa642hoExfJ62inGtD1IWdd2KecotamDFzdKJfgTE6/rayudfKKom6y6xgF5Daru0Ii+g98ZgH
kHs73kO37lcXrkDUavB6AbZyge6Bqm2YqnGonqEyZzbmr3KjWOOeN4l/jkPde71/RhZSY8BGXJib
nRGYS+Ixpeq5MdGfDmi+pZjIAxHN/MiM0KJ2YCKmJopx3+68eXO6WK/szk6K71WBWAoYpmyr23qT
PYSkJy1oBF6LTWu3D5553+DCffqDttYgWgFWknnv5lhCiJvGvXr2bGoITr3DwlqsU6zcOWtmZsGo
ANEwZE1hBmGg02/8R82mTq4r7/dHswCegDYLwOP/fzizZ0cMiWel6Dr1/JZu0IBjRY9AxD75B3k/
2g0UMhS4SCQ137k1w9MPz48OmOegm45WKvC1zgYoI5TPYmlQz/W+2Mof8jY2SlM0FHt4jr6k0/1h
TptvbgzSC8heiMD8KnP2HZZ6Bde1gXYWCjMUCW4oFNF8tAes6XMsRbPIPv/H0mw+/VoIIIZHtbMW
mJ0uBcC17ivBiJpn2ew4nV8J6aYr7HZgMtQtwC6Ea3vaRheeqULrSj0mqXZO9/RZfuaNNcmz5Zn7
18C82g8hQW7wJgPygXGADH/y96wlrmz25VnDQwNaWRJYAufpe4BSNKWVC+0sHtiPYst/l39AZGby
T/zKm3LREqKECZyDJlUksa4nrEk8sVHqTjuDPqN4ol8K5NMsFDPB7jx+KCvbbvFyurQ2y3HUkdyG
ktdoSM9NcDE0yWSP/iN3KHfKAxvp5S9IT/IJWXvhLzi+KRT6d5AzT07RwOzxHMxqR/AaPIvf3O9m
jf146YK6tDFzrlqWK1wYtRoC2qAl3Qc6wo7ln8yqV8gzFmoNKnw4en/wGkXj0Rx2wIUeVJiS1Dsb
UUXiU+du+NNg6JJe7TlzGx5j9/5dsZAogkEAuDjkYtBkPGeRjNk2ZdQaBtmtQgo7wJNU2jXwnwGq
wuCZJ7yVAAMg6BAs1Ztd97nKgrI4txdfMJtbaA/7ELPCF5QGGroeiWIGlvBZ2fLm9YE3QO7xHrvU
XhNXvL1LgIOYimfAlIC5SZw91Aa1TDiQQXlnhR0tj98UJbcd/zB1Z92f4CU7UEvH3IIpcZJIuD6C
pVxUVZNXzJnV8i3i0K9i9BUHlG+tmfM9uxIgTL92dUOKSC5wyGLghQA2qnnz2CBEkPnII/4cM7iE
o65MjQzqDCYvNMJKvCnerBvS8KCsQzkK6lkTgvZ6ZHwAeMwwCtKZGR+4YsvmO5Vuco0o6ETzmFfP
+w6hZEIPLGAm/vPYn6SMSLyLKE1XBLv/Zv2PxlG85zzWR5dDBRv//11+ZJmjqc9dqbPoefJ3Qw/F
Mc/yfKOpjBrNCzKkk8D/l5DmNYpJ3ZpygcA8QQ3M7aOd4K8gdG5cAkYJF4q4chI2vPE5IuRZknR6
UaaB6plFNUDoVEEakYI4wYxDWjgBn/tm0Qzeys5ZsqyKE/M/NGhAdjztrAtvJ0o92AGZUj7LPYO+
7h788r7A55uqxySHkpbYShWlj5I2rBX6l5Z26lBCYhahEootM7/RMWXhQ0FBBvwGOAmOMB40NqKt
lLoCR/JDElhNtgVRukwPo7+l6jHVIr3gDmyns5wTMPoIsuRPbdiNo1WVxJdPXAM0Zv6L951INQVQ
NVcWk73Ef8LikNQeejjtJn73E72VSBPp6o5/S7eS+MiqoxVS4nVWqe4F/O3+4byN4392MFjNJKT+
0Fw4G6gsgrO0HpGOg5TtCe+nEthjcEk2Re47eVUPRtnGvBGVQrsppOqxjmVwdQ3Fsy8njcFznqpL
mmd0SfonmUYIvZhMr4VECQkvJAIpwIdH2lTpN/e/+xYAMmHtNCDTEM9iCPN4Ugj4Th59NXaFSo03
oPhLHnhG3gQx9A1CANjbHop5gtdbWo6zhpA4t6SE/q24Na4rRZIgU4zH4JRJnl9ubQagPC1H75xT
SDnUXPZIcWTFsiOgMCEFVjKS61OgvITcyu1zm3yBaRUvd1CNQxSDnceCoicLBVuyvptkttfpgtNx
VsvaXW2EbldvAceUvN/iapfVtCGuL1iYxZghm4N3sDSXZJGjTGCjKvVd2miqyTIoF3Ue65lD1gZ2
FXIQ5W2ryhkDT9zyAdNa6CshDR1zQ4Vwu6l1Rb0WTt68LUQwqvCaBG1X6IMg6p/dE20N3nVa+W4Z
ici00UqX2UjSJ7FsqxSywWoAKTSiulBtzWdHaKJVqVWHlG7UgV9DKNwmCfA1IJtHWR3CNbg6Zv7O
p2yYg2LDd7lnNdCT6DD8YUHMNepoKKV4Z4lG15lpaArekRPNyrcAzcnEgrDJMc6++D2P/u/cSaC3
FROK6tj30NoS3WaSqXA7STA07UVxfVFXmLV5nMLT2dJOyUr05sBPg9h68ncX920iQZwhSzrsqBdP
JoGP966wTx4b5aEQNVLVb1n3e9jR0U7kceUe+snQ3tjG6xMVKvwJJpFr24PQ8dA2yH2XVx9weXiG
/zQwgMaRIN82qs63TiSeasliPYM3yo/4kX3qXkRz6A2J7jhdMUWeCCfpnKhG5xktY2rg31+7dG4d
Ppb24iPnDqkpJCUoMt8FXaJ2ZCq7F0xB2foHCXXD+siZ4g668m+C7yiPDG790uB0VlpZpp/C0Gyq
wIyAUziBWCf8xvVUCegM7RpJ9d2qi8zscShe0sLsfdvLdNn7XTP7NreL5j0dKRHEfTB8lawhc7YC
XFAvES61kWNoTegjQlmbsLkZt4bI2OOA1oSHODapd4JQhliaTOQ0GuFiU3oUvlEh9Z61p5puSlBJ
1EjuMr9F+TEABUHDHZrtWL8rGukh8xpuwudogBxLuq2lNQznD+35vcHP8ggik7RiAqEmVz5UsoVm
R1L1T6F/0Fo92ob0tShI6iTRK1qa4LTRnP+enmjmRJIxBnu/tmTple+N4Vv2Nz7zJAIZnm2VwWhw
Y2vVUfZiIpRPuG1I2rtoQx+m7hE97E6KbIHPXvnliRuldeNoU6RHoAyDSYN8LyuWOB7SfBcDVxqS
ltn4qp6jcJy9pKWRK2bR70o7VB7zNzSp3PeECx4chSYZAH2EaMitSLOE+KBUtc8ysu/WkSUXOrDx
hb8BE35rAKwVEz601VofDlmNdjUT7W+VnqKfayurujwcxDVRjyW3dPU5U1B3cYnEKcSMusrz3eGQ
iGj7tarI6FBED1iSBS/1oIuiKbKRofJrdBoLp/PK8uz6amK+HxOR8V0mJUkSg+co17VKIZJsgVmp
TBOCjvOV2b998iM2RvSPy37iEAY91fVw0d4tiGXpB27NPjDwPHTsD4GvkioHniKdaBLNqBoImJO2
HILmVsVxDIaNpq7S2t28s/Alwj+NSFN+bd5yndCcL8RGCNxMlTqQ9IXag9TwvV20Cqd3Q5XuKyVW
zxnXnfyarXep5vdGlgwgBQs4/i2TG00f2Dgy+ILLvnPGW4N63z7t8YUQJoXKAA8SPNDvXc8V+pGU
MKmC0G08wSlDamhKqQPKXil2XllB05oVs0lpCyW5J8q8xOVeK61IAVz58/6ZuS1SotgN5i2EhVg4
VZFnF7mci8IgJ1nkynYESBP3qljDAZdVJOq8t+ElpyT8e3QEVZB73/ItQGiyDDVfAR4WEEZpFqu0
wGLwlRbErlw8pJpV+uDkcbLopHiuIH9R5ZBUxEO7BftQy2alVkbqsW85f+7BGBCkk5RGBqDpW8cC
WR17upqHW5iCFmCtC9J3oIIrJlh5AN6kl2afPIUNFyeaE2ORQdwVubycCG6Pa8iiXVUBxRNDQqSk
qS72WbDiaxd2M4pwiESgr4Ek7jw7waTA+IZsGbslIBH7ao3cZtpqMzdy9fMzNxLyXQmcOn6eGx6U
4aX7VoRt/tCq+lpi/6cmdG0JWQj06wCMhNw3ckzXs6eUiZcJQRS7QzxufXoQhy1XKgev2RduMYpm
l73ng9PqiC0MRvTO9/fbbQIU6R0gXMDlAtFBDsrs1+YTnhEbL/ACt+QmGizakWhAx6fVxoe0pCQp
bXatd+V2v1ybnB2ueABXFNdqgTuJiUR8Q2KBQwPW+zhKvxkkme6PcBrAbH6R3FVQ8wJZECj1Zgeq
T7IeTJVK6ApBFxtBM1aEzVid6ZRIv2/ptqiPuYQsJJB9moBbYx7ZZ0Xl95xCqZulu0F+9NsRtD/o
NeN/I6MjfYCvNE7NwuIo6fayetRqazyAn4c0FUn5XbRWwb0FuOB7wBuJFDrYpyfhwuu1VeqcUp6J
qVszh26il+D1hHmSHj2LGUmebpKjipLkQKqT4GryqewdP0eaD7Jy6crU3NaVpk8RkT4AXHQiSJ+d
p5ztkzIDV5Zbit95fm7Lx4o5CQkkoQLTD4nsoamfulJvCKgVi1sPcn0IL/mGhzKleX+ZlrbfdGEA
f4naD5zN9axEWdF3HJQ43EYQEA5pTWqXAq2By81GhypFbCBIWHu/LBkFORM4fbAW8Cwzo1JUBVwS
hJEbB6rqiG3FbrrmnavbHVBII554VFt5MS1kQH74E7DyEBifuCKuxzkUHsQ5BszqKH6Jw2ZQOGgy
4L0hViR57hGMV6HJNaa6BgteOnASeHvQgs9O2bFZmMV3TU7xCKeuIrfjgQPDSZSg16Uux5W7a/Ir
85OtgICKQ4IFJH7zZhuh6dhBUYMICQ7IHwkhLq8VJ7N0OfOXJqZlvXBtHu5mdPnTyA0qjnBqRJoR
cfu3AOjCC5u+DwKBplQV7WlP+pXS1NKOuTQ9C4ZkX9AQDhWRq+aSAmqWntFpzAGSlCt47iqZCtqp
JLH//mwoeOGjd0kG4nEegY1BwI2sVkVuPVA0zJ49oTACwddpn+M8Jmtb9NbLTuJIIgIeCTghePLZ
9GZtFIwZxoh2Vc7KOpWHinpfbEdufILo+aTkoESGj1jV4ZocyDCKVl0xaEKjZkpQIahjakbA2FtN
JX8rdBBAbcWEu2TkV1vapwvqZrOh3IREN9q7wOBz/ak1iDHyZOSwHMmukZB2RaseUYWHCnpw4xat
qWxlR2t8PYv7D1MEXnUomCHzMbvB2UwaBHGQIldLKgNU3tA9f2ZGPUnPyHULpdXghd6ru4o10PPL
+mtR0HRU54NGD91UG9VAqjFnm6lZj89HPo9dNmvDA5OpaKFW4/hExcCNQGN/TEcouEmql+hD3r3/
9V5E/gJ1NyA0oS7/E6NfnD1J8KO8z+vYBTURum13gmR0hSmmoGT5dd/Sbes4tuClqdlVCWZVCEAJ
VezyB/Rcbt6U2Ko987V5C3UQCJixhSbMbR7pCqT+kiOFfpfjH+XVavRtTAvEr4rLDFKUk6D17MhD
jlcYozBOXKSnKyPjOTCORZCY/nsHeGVmdkEXahYntIsSNxkpupS34JoK+B3YY/q1XOfCO+pqRPPg
li/8gG1UmBKeeXvMiPKqvkM8WYUKjF6bSIGFVt8R1L6eV1aUv925wCoDBIhIbFJSnsUb4PGnbRnm
iQu4mYmE+8fgVgdq/abHiljUUAEu6YzqJO8g/jrs4D/Wgq8F53T1AdMHXu7eQQ4BU0wTt2RTjQyy
Fpt+NKTW/XEuZFMwwRfjnMUVvpgBuZ9niZsbsndqOgPUcTzUesGFaTG8U535ciunzorVBd90ZXV2
GcpqVULxBINTjt/lV0JQm4oM8a3XkQnelLqw1c3h8/G+0QVfAZugwgY1HR58P4mWiwllfd4Hh0Gd
uEyEFyWoUT/hNKBk0bSRHrYhYzcd3+timq0BShdSz9NzHJgaAMuQU53rvqOC46NQ1MRuDHa+I637
nIMr9sVG93OGAxhLKkb1ecq9vfhsNNSkj7NS2udZVmd6OETJS+DT9jtitKr9xnuvGpCKbhsGlBya
WgZoHynAJFtyYl4aLJWV8eBLI3hEwrLKZRQjOu2LgXSwZPVRJmZIKWqSycV98Cn0oR8aTU/L6AAh
7z7Vs1SGRxClOu2M+9O/eJQnEjB4aThAFJWuNzSftZJU5EXsIpNQM62hVoTzQY/gPSqa3u0lFKxV
PQrBBtXp6O9FZ+v9D+AXnBFU2v7zAbMjLYpsSiGKhYcydRqJBYS0CSFNHW0rqLELegTG2S+wU/aW
CngpSiNWUBFpxzRgWK7/lMxb8IJZjuun2seMh0RLngv5gGrL//CZgDqDHhXM88jgzC7xDo2vQ07H
GOxhv8MP1qF7JhBByltaYWO0nSWXpFUJHkl64Td6Kb0x3kMCJHara2Ws9wjOo43nmShTRrxeRpu2
35QhPD4pFMKu6SjcUnvB84konwPjC7QmXmbXq9ogQc6MPRe72eAU8q4pIhIFFvKDAnqZqfC76UKz
Rm6/pRxpo7cBDPTeNoQCS4T2HxQwi40qvGiDLnfoZnsd6NMAeENilAVDurWi+9INgDcUHvJ4z09P
t+tvZYIy7AaqxS6q+q3hN3JuFMngEQ1TbqKcKpM4TjKnLJk1dqyFJ82EFARv0tSQA4Wba8vQVvKK
SBYxSzLrO1UvVAAaDOODlBT5inNeigFQeIT0CKJvcJbNQuJcKXypHENc6AIngs+6GUyqZS8o82zZ
qFgrlyz6DwS1UPEGRh//zQ4Vg/gybMDj4rIJ2pw4zaINqUGLVZ/lwUI9IHyNRmMI1tzWdFnMAkvh
0uzMO3pqEHq0aBK3kIlcnBTp0LA71cIBZaJd3ttDufKwuUVxYaODvBeZZRRdASCbLWEvFRUXQLLP
HVrkIIAsglrWJw+wekUa/hXFEPUUIBqiJjMYbaUrFgtPClC/Bi7r8Q83bD1x5ZOW7jPgZUBzqwA6
gwr19aZiC44JG4ZBbBRo7RY8tICO1NIzz1TSASLUwY7LCl9nmSTUGyB2V56XS+kBAVeUhocXSuPg
yro2HyleAE7zKHUhSkRk+qYMqO6JDqNsBcFO+9qO/cdSrcxwTeptMdqGUV6cdCCQe5zdkCKXAEXU
wnInkb54rNjU0CAM4lEzahO9ZDO9kl/beo9efuInliRXuBrxFsxNtNmPHAp5AUQ6wSv28H+kfVdz
5DiT7S9iBL15BWiqVCyVvNR6YahbEuhBA9pffw979u6oqFoxvt0Y1zMdoyRcIpGZ55wxebJzV44o
WPh+duMXjiF0WhGCIzWInNX6GEqTMFKlUMpHKFVTSduztgcnxtHZ6q+5UB9CBxNe3M6SnjTRJHK+
DHXdmXaVaeVjHjb30r4gLYV4Frm7U+7+NETd4nK8lBM8s7fadcNc9qKJYY+TY+zrnwto4+5jvr7J
QpM8V9Azf2yhlrh5e1848Wd2VxdNWSqtPadq+dj/wTsg0w9l/FZagcErUGZAxamxSWQcwdElj/et
dIjwOZWbZ94I6FB34JXH841O0gvn7+yLli3wJaCUZt2M8OwsH1EkX1ACldvLBXb9SJT4ox03yUIu
2kOrmgx+SoA61+xC05QnVlvB3jQCPrlDspXseRDfj1hzdNZTmdDquKBkvL6mdDcQ9704RC15+nln
/+2UWPneJTb57+9YHb+iB+Q4drADDqAhIQ7RUBAmoHPFvvvofgWtG5Zoaa3I1eP98Pv2div9eikV
fGZ/dY23Za/VSr3MO0E7KzgImxCvFp4G4xWPMPwYj8LEvWW/fx73pUrHV7tr5qFk6sAykWDcHZ0M
ApA9Htk0jyBvEbja/mdjFx5IZ7bW16o+JLkdY4y2dejBApuKm2h6GtnHZmPMpRTRmanVVVrYmc4n
DcPSTgXgNcjEABncH9oBT1vS6Nfp64AWxWO0ldG+7Ln+3UfrworBGIKKGCd6Una8Jh2n8lF+kuer
7AOdOXPmSqBd4V59r5ob+ZqLzvmL5ZUPw/YZhnzG7MraramglS71RwjPbQbHF33WksoGySsaJ9Zs
Gs1gSrrJ0NNpSIel59HwCwVgBzDg7yXoDltLbSfzmzf1WTY6Ktu+k14jP1mgSOg0W+zly5b5fmz/
/ZiVuyo7JY9HBeucVsc+9ka8ayQK1QXA4HP07RwKV9rKi13exf+aXH7/i4dcHr0gl8E8a0aopL4A
L6r+gr5iZZNKZH04UREC2/8XfajVkjbjODiTJsZQba7RUmNSPCr7a7k44hEn9Z60gZNZO6Fv9lbX
0RAp5jAYEIjiXg9QfXrij8hduBERRAH6MCbvhRsfnd3PbmF1BfyXVfSEgr8HyYT1kWkUNNC1ohnD
qT4kUQOiYOTC6l9NTbTo3c59vYs34pjVEi4WLaCPwDa/dIAi5D5fwrlusrwrB+huufWxIm9XW5jH
ZWG+bMtvBla3SauZvSQl4xgO2pEbMWmi/3zOzkawui40JJ1lvcMIzGz0hiylXUXAPpAZGslVC/dF
xSr352VaPffWY/q7Wb/s+xE0JFknwaRSQ4vPOOJhADGOjZVZO+5vVlZ3xMTyyKl0qIahC9DXXjRf
/A6Nq+lFeBGykfz55zGtr/3/MocHB0Q6kdBfq1oKUB8X+oAdP9D4BtJee8haEp0YQesbge4myJK2
AcgVw+t5hESbBCxqAXDx+8+fcemgYzn//2c462dHCtCXXUHMPMzSfT8xMmsmrQFX6DuTZKkrs45Y
M9VkcyPsWfbh9336r931bOdyk7Eew8/31cPgRb+6sLqTN/bq+k5cTbIjry5jEKykc+FATc9uQZHv
Kh1Rh2RRcH+tuxct4Z6MDkvu/NYzg0xIA6HgNWRbKYTL2/ffoa6eFBGYekF4jqE+3NAtEsGNbYS0
0blDiXjZgOUaP5ypOpGgXQwyFteMjwJDTSXaIo6fLTcq7urYA83RXPottFRqkqNTGcreXdDXPu+j
vZ5VdJ4DoBeEc91Cc+PnfXbZ7yGLhgLSIk61ui3Rn95PwsER7uSgRRsbYNcOaotepHj/N0MrB9uY
qd2AKA2n2Ife1f6q220JO/0Pm+rfsaxcrDRCsySLcWQEGBtSnFrFt4jixm89KA1vXWh+05/HdPmQ
IleC4hu08dA/cr7ItsI6PUrlMUwUtChCfaERDcn7jw4NGxbg1NF1Kvwu2WpZWMV1/5yeL2ZXrn4G
JYZRxJjLUb53GCf5M9MjIrGtU3rxgPy3nW+pj9gxbbnRYUdz3uw8yG+kPpgeASdcdnD8q2evrVv1
GpmFin8mdAsVfCEMQA5TRgCAZBQav1apF7UyWAqcDLxEIgOzI3lD9QkNDn8GIb2a9L40PkrRfmNN
l1P/zQF+MbpygHk3CDRAwSi0mm9tCV2CMTBa/Aq9DIZxYCDbU590K9/LOK9xiVcR34i51u1R/ywv
3DuSVxbwD+sSugJNqkGdFbh+oygDTTx0WuaJqH1Val+Xe6+zpn091EitujGo60pI4WTKfQ+wlBrz
fcaghvRqOccuj64KtnE9rNNh3z5u2TNf7vyhgaIceO7g10zDN6LCFc5N1AXa6EbNccCU3CnTvoLg
/c/Lspykb6uycMHBKSNSWz9Ky4IX0TwsZiNGZxYIjeYFOzaS8zaPhmfb0n+Y9/tnoF8srvaBNsVq
M3ewaNxLu4foRrkar9Sb2nX2yUbIcdlxfTG1vg2LJI/rEabawlP8h8g1XSO49iD6GuTX4RYTw2Wv
9cXc6t4r66RM0fY8hpLiTjOFoqcZSp9S4Va3Jd1K56yblb/N4+oijG0nSwC3H8OqNPbz3O1YjQ5b
lRihCXKL+NjqCn7rSUM6s0QGgEEMEcWcGddRo/1v4tUF/wjSLAfK26slNaEgxium4lO6QO2PhvpQ
aRvb5vs+NYGkgyiPjdcwgGwr18zbatQYV6bwBa0RHjziVmDx3SfCACr1yIHiF6i3np+/eWq1ZKpg
wGLlg9TQFiR0yGckulfXHMrRv9Sq34hFL45p0TqDDwY4bI2TicDEKGbUcULtZUD/VkohW3DTLe0d
P5/xv/iy80OOIX0xtFofVRaQzJtgCKdbpeI3UozabnrSXIUkV5Y3esm+9T8aDxJoNYAIrnMz/L7f
0si6PFog81Dow2XytxL0xcEBEGCORoMJVk3KaEP1g+RuNT18v8AxUChDLlhg/Lw1b4MT1W1p5uYU
FjaNoPhh156Suu0m4fDFsXyxszp7GaTx5kY3pjB9kE1SNoFUkOa5kW87lW/EQuvqP875+ZhWF4Ok
5EklZGsKRz8jtid8cPsEEMu9sul0TWZQTDnLH7TxwI5Cs6CCf7sqyVVDF3abaDMC/x68nH/PKrKt
M4dnSmHje/BUylM/Mlso9G2M+rIRUEwiYADJwrp3tB77XGMDjJi6L1DmnWasothwWxcc9jKUf62s
YmcHrX+VKcGKnj6X1t0QlBAWRgyUa68D8xyroNpobIzs+8MA6EGIPYPyD0cB5+Dcz+ixPUGLBzat
zE+dP0MaWOK6cqgDMPLPx/7CJkV5bSFRXqYRFZ5zS5NS6FrV1mMYZaR5iEDNeIhOzZVz87OZC0sF
ijVzoYXGux5a8edmhGJPTtZmc1ilMuasO1VOOCe197OVC/ERklbo/VjuGBhZXwBdJcQ4zOkcWvzE
75qwwqiKaqd1BG2AIwjjQXCe4982zH5froVZAAQU2ISK+a0cbiFgtLISo7OPEjmVe+HLHvdmPIIk
76PztZhOoP3YSmp9X7pzq8vvf/GVQP7MQ2XAaqsbVOWHEj01IzW0B5amVCS7jUEugcn5/XBubrVT
9AUWYgiYmzM/io96A/6Z5qEfrqK7LA86S/J0zZMWluUYcob97/+b+fUOYpkJ/URRzKH4Yz8O6Dji
qAL70AxqAuaDUCJBAL5VPdhY1zW5qqiB/eBlOYdlUlFdfqnN5+lFRi5oGD5/Ht5lS5B3BeIavSP2
yl/qbZfjtpCwTbr7VHqUo9e4+dSiD77FgHMhoYdlXDTJ0V+AzfpX1PfLrrGdvkuqKZ7DtLPcOk28
rE4ILlwJicS292tOqygH9DicFOm2eu1Fu8FprHy/f5cvgCyVaiw9yuuO+DlHs+4k8jmM99wTscvj
HXrVGi+6j++cq4jeg9f4Nv7Inn+e4u+x22J2wbyg5R98C6spVgtZyA7D/p3QzWGinyJQZughECFy
WltX6t3P5i7cG+f2liX/MtFq0YmiseGLJvkozfftG6fInwLEnNikmvfIl2xcGpcnFhMKdnr0AX3j
bQVFRMGtioPD0gdhgXdsTmg6XP7Y6yQi7ymKt2zjdrzog76YXDkFu9PGlg3VHMpUOYAI7crYW2Qr
E7Fui8FewVT+a2XNxtpYLOvjGVY6rzyp9GEmMZ13p7vfPfnFgE7HO53mARj7XI1uhN8XN+sX06ub
2AKWVGQyXICYa5roqEHPDUhBTkC/buyX71fk+SDV1X5xTKEYHJZ0EHaqzDWL2TVmP5MfeP4CWqUq
NkD9Hagyo1Wl7PFSoFO7F92Go12i0m9u/suAl2vgy7Zt2tJuRwebyIl+Jc7vbNw4Fxc93Zefv9j/
8vPtGSimOK6XtSyqOzt6yrWTWruZvvX2vZDJATIFLer4CyzGeHeeWyobI2rzBrtm9EHp8jTvRlLt
xC53Lf9UEu1KoXAEPvhpAI553rR+6br8an01jwPr2l5KYd28MnxUD2hBIalwbHaWl9CR4gNoRBtX
P6bgFNUPSLGTjVTWuovm77FBK9kSR+LRajorDwT6MYWzFlMt/NaTTug59ZhvuK1X7dUJuVm0QwqL
IOWs5j70QDndTHZccg/gqwOsDiI3KE2vJgHlr6nt434O+ZPoaHbXPJQ36pvVu+X18KwegPaF9Bi0
SQ/DaQunbV5cgC+2VxvNMnK71OVuDmuvJhN6gJt9czPuo08wfd4i7aK76CMKGH37VdEnA6+gjr6D
7NN7DK4fH22SUIfe5eSN0V/BQ0v2oDoiEvqevLeQ0dELr5tr1TeoCO4fh4N5txVTXvI7X2du8RZf
jkk355bKC8wcWNVDcShCiHFsOJxl/69POtpF0a8OPks8IFfxY9WW+ZS3M3w3y48GjwtQHrX2TpLl
HJ2Hs3QsBmA+tbLtKTdBsGHxel80XYryENP8nz/mktcBNg4vEHSXAV2yupyF3CtTnahzmNR/rPhU
5hve9bvXwSDBuoomCXStyuuYI0eDX6THhh0KnaKJrAtLEIf/PIQL1Xo0/qsgaMR2R/ZpHWAkaqvn
1pBGof1YP8lgv0OLIM39kcq+up9ck4CFL/eG55/NXnBzMAvuP/S7K8rC2X6+U4wY1H+t2kShX8Xe
/FzUZN//1h8QUkEkN6jItNef0e4PyhlQqUg348bL7sLlDPsmIisccLiZNX22VDBt6ED+FR6cnJpX
6pN0nb2W7yNR986rcxxc/lDfCBDBtjuDajfy9RZs97uTARMBqPh1W0bXtbZuWUMHUxRVqhmFrAAh
BzQQphtDukGCDAnNQd14Yv5NU56fmnNrq1OjiEpxuGFFqFBzIp2SN4ksNDpqMHiGn9yB7dHPAtMd
CdKC5OHOdBm5uX5G1+K1QoubYT96sqv6fSCjKWD2IETj/rwfvp8kaD0jdQaMNzp20bB5vh2ceM4s
nrEojMua6AAsb4mtrDEWuFbOLaw2HIgJ80iMkhPqgeQbL23AHyuvfeyfncfmmt+XgXITb2UnL0TT
50ZXl3lUAOQKwvQobO/EYQYv8+yVNCMl3WqruOApkA4BJRsIsCAXur407aGKi9HG+wey8lCtui48
LbvVlQye/ueFunRwHRn6nTCGdVL/hvNfXHzExSCgBi6FBViJjvFNv9cO+T0/VjLR9/I+2sXXU2g8
6gd2iq6lcIs5cz1QVBQXYDkgtA5odwAgPt8oSmH2Y11pUighRceS97LqSQ6NzkZrKa83BnvJGIIA
ZOkwVqSyV8YieVJNPqfsKNp9eYPbZVewmdglgLvzBpXC2h0s4/pqarVTxNQ0AINm7KhF0R6qdsDo
15Jft0jUMWjapcgSyGzribJ+XK6NrgKdcWIVqHkwvubhZKducjT3Gbwttujvn3fNt6DuH0v64u5R
o0SH7vmyIRWplZBawn6AmGmo0srP3dRtDkjp5ghaoK/qNYT7xcm52RIB/XYI17aXVf6yY82209MO
aIDQgf5Qxx7MORiGHTsm+7H6ZDM4JZP3n4d7cV4RvqPrHPUcgK/PLU5cjaxWwrwqIlANtx5lIr+k
nBErupv2VvKfhsx/RwiniYo3fCiulXN7PBvUfM6weeYkv89H7tZ9SZSWIa221x7j4l5NHlm0oJlr
fkrz29yqaAvG9oVEC/ij6kOdE/LzFHyLK1bftCaRyZWxgTwH5sCJCRKMp+iqO2aP0wAvkYU8BCDi
utsvQrdkswHx0lkC9wTKdQiQlpzq+XTEYii7OKtADYd2ymP6p3qOflWnLrAog/TKrPltTKRQe5x8
ab+lwbKmBMPtBctfjK/WXhnqbrIrGK+hBFB440GcijeTcpodk9CIKYLz6dB78v21dNMDybUF/F+H
4LCvq+gEWGgGHMTHqxCc63CPHaScj6wMiu7UxrdjdKMqW7CtLTOrA62Vw6TUHcy0n/3VTDe84Toc
+DsIUN8Cnr+Atf++kr4cWdlQkhIBEhyv3f+KkmbPumwjofc3/fI1JFpsaAaYTFFCAHvXGp4VQ+cE
7+w+PoKKMqh8+2p2i6v2aOyOkme+t0cOROOV487H6hYcsKcIWZrdDuUGFKnyo4Oa/n9+YM6+Z3UD
5KUNvAp4XI9t89Tbr6gDEg6KPHCW/bLrx6l1sXkayAY3722YdaQH12rxaCC38/N3XDg8Z5+xuhNs
J7GkRMW05KDdddDa7mi3ugRW/SstC1Jjw9q3+i1WwUCBBWo9i0oUnv3nZ7UpYqDy+JgcYw6RqIwq
z6Ik00TA4Qv1gLlA03Dl6afRQ8LhczrIblwTDugG3f087G9FmH8+BOldUHAi/fI37vmy5QYrn7TY
HJKjM96rBim164FBPjcZSbzLTkh+Ho2tJ8BfNNZqCxoIocAEvvTBI+dzPnhlBIJsdKYExGOh5dcj
QPx+Y12lup/cjuVOc3y9BvYcIiLvzC9IbId4D3F7Yw2+JdeXoX/9jOU0fhm6BC22gZlzctTY26C0
tEK/aNSeipsIZGfjoase1MqtoBMGWLZkPP888RfuSiA/lx5qsIajxrbyl2MTg4uCWekxM59t0NVG
II9VIpK9ciiuJdDnK6tNFp1vcR36EuBaAMlVkaH9BheCslFdZXk9HgvCkSABZy1tiUlVr78x6fyC
//z6++bX5IJBmM7kuSGZCy0Z5E8q9DHMiFY+/ioSzXSmaCjedcRxBzyMqCsjuD8wt0KiDERU0OT5
ea7WyVY8lW081VH3RGLKBEn2+ULNlZN1HVpgj331kEiMQN/ZiDcOwjfXu9hAhL8g8sHitEYQ5nHc
s4j347GzKjKAvDEDbPXnYShrmKK1DAS5PdkBZFTDOFaL3glpyJ04no4TfT0eendHXxp3/gM6iR2y
nir9PZLnhLwWmMEX3SMnv3TByI++Xnp6OIEXlZD968P+D1RU3OdFgOb+9lYj7lXY01+fBbkafJ2Y
5AapITxgc7pbmmqulQC/bNzPnr59dl4G2b+cDvTTPOmAZGn41/feN/D/0sa/t8lIbZLtc3KNJJtx
Qoo+CLXgeXB/leQxzInX0Z/n5NsxWM3IKoSzGxmdqBPDjARz+2BIrvxnLLE1ZXCU7J1yIx+gLRN8
5nnOza3rklLPh063YO5wfD3K1M3IEyf74/vrPrg7usfTvvHwZ+hdXb0F4UcTvOzcn8f7V3f4py9Y
va2KZEyLQcEXmK/CbUKT7l9P/ofv33iuB59P7r2eBCYJiLfzrkP6tAs9Qm7IFQneXJtubclLHuHL
hlwrlpqTrjNrxtdkpPZeLLpJzbqxvmuu9z42k9QZYEBA3AL9CrjkPrsP6Y/ZeUBhltj0+9lrD/op
T26BEJXd8gVy5j/P+feYfLXqK0ff2jY4wmt8BK9uZDTnotdZXQB0BDE6dJTjdyk6cPA3ACTK0PuD
0nFWAhu8FdxtTfYqRC37KGKljs/wn0oc6uPLiROZHjJyBJsLfSA4fBR74MX37wTu/zDwbq6C8P5Z
o/TweIsT+L61/N9vYlCqg8od5QYkloEbV889a9T3zlQlIGYsVPTH7Nv2seWlW78m5TNY1XmbuoUc
ghCknI5DROUW3fYtwPwEQAQn3ZIiX8ujLu4RIpYLnzo6D0FuuzoblmSlgyHN+fFFgqqbK/bsULrS
dX4a3dImBsTfIHjgKkGzs/eYIBGA0TaCs3TBe+3W/md6FI/lVtv/hTlS8apAnAbOXTQZ/02pfg0T
aqlslTJuj0nJ0cQMBP0Rl1HmRlUkB44aCU81WB0o0yg8MNKJP3qpOntwEhfXmZXnbj6VsV/aauKV
zlQEQ8ulo2yZzJsTeQst8v2mxLfqYMhf0qvIVq12+qjqs8XVtD1W/FenQVi5uE/HLcD3dye6GMFK
LUS2Jp4q55umtpy47h0YMZes7QOA9jNIaWxibnGFgTxg+Vnn7hL1BewJU0Pj67I/zm2NXOW11kjj
A6IacJ7kaNGbIU0CdXW9Y8ob0/v0zxyPuUwh6wNIqiSJj2mCtGwAaFIEvdWpKMNmAF+qm0B85rUp
a+V6mqTkk+eZuWjPDg6exhqwj3mFcHxweHSakep7asqhAkfXYICWpG96dFH2jdSznYaiSjBIKhsD
pZvLhxiEaQZNzXiE9ESUo9HGgLRiMM3YSyQauaTsc6PPn+t+sMGCrTUjANmDLt7rMbWfGl7H2r4C
9WxHQd0IgmLVyucnuW7bFuRgdcGnKjSqFuREBIR2cvoZa1bEgPGzIwhaocW0HWaf60bJ90nnFJOf
ZPagAvLcdenvqZMMBHOa1gg3NfoZkUQygWzHZGKeGjJlWgLqmCrTQbxjxmbt5m2SGtc6t3mxb50S
gDilSsCSF2kdiKBMI58jOs0pui+zvtVkr180w6hWZ3YRqLPZJTt8CtpvJMbFu2DYPehS1nlOUd0F
ZXsuoyXOtvCDwf5iimduRyMOtSES86APEvjMC1Bq7IFyHu/qPGuA0+dGFca5KXq3r5T2dixk9jyn
hfjd6IUqUw5S3aOaZo5AFxMok2pLdeoglWUukXzSxeAqU2+4Bs/A6cSqNgWBfmVnoB/shuZjBNmX
4hoWb3IX+lA1LihtSlN/SrQswttPNvaVKNSPGoIjUlDqpYT6cymBw4Tb4+yX1rLco9ZZBrHzQsSg
PpMECyACUTxElgw8kpoYDNRMadxIrgBYf0bGNht0KpxSLrwF0nHM24WZe2iy6lSWcX5viJznhAFX
nvhFU0WCzFPe3PIoUdLDDClCjKmKRZAMVaRQLsnqtLNqRxyGUZ4WBXiFfWQmT6S9xsE2uU8aobY+
B/IkJROXjfeUNxaEQwaeO54qablGmhGw50YDXwaNeyMadx3kkjvS1K2suI6exX94YXd/HK0HICmV
WgFstjECTsNLWzxJrdKDM9CcsV6MiQ6i5qbagP7AnvvCyysQ5Lqm3jvIVOtZ85hlqiVDpcUBB75U
tInmNo7JIPDVI0MIzixlotPUgyMkjeX40wBMEpQlzWQEVRorCtUki8OkjEYoO8Fq+FwB4sHtEhud
8tqsdNPVALVn6WgBG2sfWwm4NU8pE44MhjHrKkUlpn8bh8Z5GCPZvB0wjbedLJwgL9HLTEEGPr73
IEaEblqCFDlV5Bm1uIQL7WnWk/SxkEAnzgwzjog6OshldT3D+HmELUassTOf5WKwsKKQPfwANqLE
G6kBoSNLExx9gdsvI5oAlgjd+6KF/lIEVi+wllROTqw258AMjUP2pHSZyChy1c3vsRzHvSIVUwLy
EiM+lFbs1F5l98yhC1ZtN3IHLE+YRT7gC6YMG0QuVNLZlfUi1VrZ7JS0y3vkYdNodueoiD25bpYb
nhvScUoVJB9AqVo/VpVRdGFvqzlmK0ukRU1HLd5zMdSgjOk6fGgym7lNhVEoCTg9EhXytFwGnZOA
ItwDOjtqFEQigAdAtGngrQZEu/FuNNEAQoohdjBo0yzQjBg1yqMF+OLkIgVh/m4sgbhvbjlES2I5
yR7KpBjfqqHOYqBzUwvqJPGyqLmToCZppRVIrQaQjiybDA7BUUVzJUVAoZCsNOGwhJobpTdbs6zt
UuA0f3cQcLIA/Ipkw9OUmiUhGmBbECBNEWo3eA8OZJC1TIFWwISF6AdnMD1FSScDkkPOgHeyPouK
yiBUfDEVwXXQone8J04zyY5XjkwF82DS2rddWiLGTDPW7UszTp/iorakwOrK4tkpNanZ207Lg1ke
uyoATRtXCNZEyvycF459jGMnSW+h8MJUV2oLMFmjEDMcxo6lS34IUC7S5GZ+bOeam8E8SuLeqTLp
GinhLL8fwPQDcjC54wo6BfVFhEhjgNnB67+gID1MRFNm8bvtLEd4SBEkbyPaUu8nnrYaUXvbuAU7
qqipXVrNwyxyVEW0ajQMClSxBvySVch9YCNonL3c6ZBRTtjYFXtdj1rw7tisKgMpyc2epKzmD02G
wvtOMTvJDFpjik6jgpuGmlmPQUt6Yf0e27LOTrNR94IWOTAG97LRoFqha1FdHce2so+VCZkjeCKL
x67GczWjg12LzlUHg00HSMfFkA+WFUgCtZNWll7JhINieoSvpwr2Z0VNdDBhGtM0B5vhCIllRBqQ
14JurTEfiriGGoHe6DYoylXBKqqoyCLTWGvaX2iEtu54MsS/8GYbUlzQCiiBDScZm7AdorrbZYU0
3mZo0kz9OpERA+WGw1HVmSfJk+UO8hjg3BpAgx7bKs54Zht7lYkK0klqKjtPgIrMErEZdGhco2y6
ntiSmF+ZIWMSIkw0+NmkQX/T+krSaAn0P5QQq0L14xJ5XBIpcjTujbqBEgnKg0mCCL2b2D3S8E7m
Fl0L3rw+BhcRnAI38ys2Zcy67RMHu6gqZEvQvpJ7EI8t3dku/LmBJifZikug9bC5aeS01ZPNTBmc
6u0ooUU6ZyINdFHppSezhn2ORjZWXpEa1gkNRUvmRLOGzM0HKRekNYcaBzRBt5gbIRnauNLA1Q5C
z5YkQ5hZg5WgYzX6HVQJIc3YNLG4wlrIJ8lMp+jQKl0R76AoIbFgjJzeDHqFiwcrscuU9lHVyn5t
Fll9YEkiHaSIVe9lauR3k9FDpEfEOdoKTFZ1iecwMYALrOZ6u3dmXS9CLk0LOwIrwQoBGgCkPrmm
9ooPuvX+NtdFz+65ltXNya7amD0YQqiPheA2OK5RO2sPplCnHrf5BLInoOxqOXkqxSgjm6tHKDMh
8oC7EWM9DVC6QZRKJzELNHaIqnvmIAv/nPu8KkEbo6vDDl2wCSMI3B3Fj0SdI9ZDDIpOnkLrY7yS
udn7XaYkULcB9afHrdquAD0Wg7FjKhhR7+bSUWPXruoSb7UMvB730RgpzJWnCFTtssUHl8lRrodW
b82pO7ddxYI5bjg6QEGC6OzxoMEjWBmzvnyTmGOx+whnqCCShLYwd+jsQUaElSF+QrRgW8N0zzPe
q9clvoq7vTVqzwK741WNTKXyoxl/G2LBilue4IlJHLTzvmiKNMZUA6DmrpXY/McQsh170HMrbgtU
Dq94b+Ot0id5ds8iIwXtZ1fId9poowi8XLoIK3PVfkdCIX5FoWua7ooos5lfFqxG+NA1RuzLcTlX
NO6UGPT4FWcpTcq+jglHxHCEEtf4R8972yZD0tYO9LmSCM12ZoM1bHCJaQQqfDp+V2XFewxFgdov
eNd8FjmPHmurV1qvhmvMqZYYNjSLbeD1UG1qWOJFhaXFpJ8LlHmnsgfHWKPJLU1Si12n6DZC4CLX
6g3uEDMnmT2Vv/iEMIe0To9HxZQMOEdjNoM6v2CYZWIPSezg/ZH304cirPRWyaIZYD9R/HHg1RZV
xB6OEVqIoDNBqOE8q6VhIuqQzLIDtECbjk7Sxni7yNpceGqK26ASsXPbjVbxVI1KFGSlioqO5BhB
Nsv2MwMbd9hLZX8LibcoorkeQSxM6xvl1YllZG7irk6xHMLWwSlq6NkO6moWFpR3ZhxYTK6FF9fd
WF6pnVz1XmJApI2M8gwGEtT5dd1tddEM15gixN+J3SCtnoOFDdWmupKumIGHsWeMWf0UqR2S4LGN
MJ/MOUQIiBSPwNO1QrVHT4yZY3lZw2M872pwTyEYifTENToucxePmblE6D6jUISEOlBcuRVXMZVS
y6k/psHCnGsti8GTmSZFGvSp0wq4LVw/Rzy/eBM0qVHsDdYk2U6Tel11Vbmp2lsLvZkFDiburDzQ
mdSnLvDeYHqxci2npdyB8KXXkUqR2RJpqFqOGE0eofhIIRBv2YQrNmQ1cXeaL11ZGs+aSPHgqPQB
mr2SndbojxH9cC11jVOQwcwyAzUAtNqh378fGzpxSA8SzqrZM+CpIfTcoOAOIR2jRPp9gFAEMVWt
OzADiOvCKDAqRx94qHZJ4SCyUv4fRWfW3DYOBOFfxCqCN19FSZbtOHbs3C+sXMsTAAkeAPjr9/PT
PqQ2kURwMNPd0108zN3mUEpmCG1PRxFMx2kISwfZ2OXfm6jDtWtRfkN46zyu/mmiymcX62Q6jXOT
QUxt6ZCdkkUOhEWO746dMCP+T93kY4j7bDn253bNds22x6Q+6WEI/obFloOxlbvEAnE1o6rwpsO8
eOc86arsOrzKUpN8Wka7FpdkMflymoPGNScjo/wpaMu0q3wCUXJiaRt+ZF47OlGLjP0/A3WDD0Sy
J48zf0bY3Z6Oz+yYMbbLeJD/9sgOH8XQNupSTIZXss9U0VUjXVNTjd0Q5/jA5yk7FL3iM6XJ7l/C
sO3NNYwoNFSUOf/MyWvfdtsWYHVh2wRnUY54O48qMs/O6cZcxoONZGyp+AH4O7R9kU0S9pdmHjpG
qL0gWeeIhrEKs0nZKrOb+rhlkAuN6DFFpXE7GsZYt2MTvtuQDE92Eb6t8di/YqufgTN1tMOhHsjy
k+9BIcTThTPxTrwNhNYlgh9LRtPwr5dGEJydNpTBdi9Kfymzo/3jt+V4XTub+HNcA3Hwv/T9I7+s
weNWZPqjTBla+dXz4M1HY/JL6FiHl9D0GXuWYoizc4TmoDkJwvK+Uq2dPA9NP6y3Om99di6Y7H4U
Y52E5Ltl8ll2h8suZTC2PzzTKrDQlq7paZ5oh3DyHYtnFnMVjgSjp+pGJujKV5tusb5LuqHFejFL
w+1it7QjX48SfJMwqSjrjR7FKUqK5odIkl09MExoQUu4gVt2RcC4irDyIMygHmd9yb1oxKWJs+E2
2d7nF+y92j/zuMsXDR7d3qJ5iOfbLJd5epvKZuSy3sJFV3ZXiEjGWcqG3CplumvRHmtyLvQg9/tV
SPMdz+SCm3FJMWeWcjqq9ys0PyVHODEGkwTcVo1MJnE7RjcPd2QBr/FVtPS7RYcvbqUxjTm4PGJB
wnQgxHPW9FRup8Ll2URC01wPQcR7T1oUbnY6iNoP2gizPaZmY2BkRRB+BIFsSa8PgH9j7bg98EkR
23uljNiSndoEw+R2lfF0yjiCQO2ur/m5omTaz0vrkqIyHXPAGWz4K3+du2PZBsSpbdLt21Fo7ap1
NpphLICqfJZBuIDArMBRp9Kx3fEQp8J1dFSrKc4EaeTsdHESokqYpBHkV7CXcMrzniyDhvF5pkIt
kXrM+qgOzzq048e4lOV0Yjii2h2hSuLKxk3SV3HeoHcflkbnl1ofAx4rUs3oMwkeEZS+Lr5Y0Q/H
m7KaXlK9L7WcfFwHc7WMGRwCCDvEfcF48i88dPDjmNNVXDO665VLc0higpLZbj+pbFvL56ltyhqw
f8ifJ9PYEpjQCUV3OfA1SFHCkUSbJipuY5zKn6WYj69REHk2PvbA/RfJwzHLxJvArDzBrbqoff1a
zgEn3kYD918eN1zjG4qCb0Ff7MwX6QD8VQJZzbzJyl+nghLN8L69V72DPcsr8/SEOGxMluxpw+AL
L3Q/5gSERB01diPyvbiMfUBCSOvzbals78Ki6mv8P6rWZeuPeFHY5LV9Y5IT4zVoT2u341dht/iv
8nEGfKPS6G2f/YIx2UJvhN1pwsus81bHWMvrgTu0jOWffchKVWXvHT7goJEU8KWJ3+UYelPVugq2
AcZypI7ZjuGplj4ImLv2nA2faNDPtfXFcSlCNzVnwkXi+Fm42q3VQDn4N05DGZ72JNRP2qgYaLDT
y7dIpCN2seGxPhXFrLuz1+A0p67F1fWpHIasvWX5vohr5G0cXftghw9uB6l4yUQd71e4HosXSfru
/TZEJmzOwS7i/rZT21/KtB+Dc9RlAExASXlXzUequ+fUB333aONeNadFCBxUjCXdiOiqoksqP2/r
n7hdxXROgVaKSxkhCK0mIbsCb80k+l2w6MqzOYZ5x6DdJNHliJvFVLuJ7Ldiz/ePkrhabgGs9bcq
ambzM9iCku512VJcvNVIoKdqe2KdrJiy7zZ9hyAdSsh7XQba3k86bOdq8iLWl0Bt6a0EzfFnyVqA
OKlGilu+MYBcynKU3Z3yUhYnqJ+SWtoExcd5DQhAmlu6Kn3aHaXhTL5gzH6o58IOPPjM1pjxdZbD
CGRsdZbf9SuunlVPY1Wcdl84A9yvYxZ0WH0io6RPiroSsgkBlyXM6rWcDcjwzFzWEveIXyHu0sFw
RswpwfRMmzwuyZybW9O8jxbz4HjFaq4IxO4AmujlcmnWSswun8+bitzPnlOmySgfB5reqejAtcp2
Ots96h+CLZMBYpkgBoThR8S0feAGpM1KpkdSYIByHGDpR4zVyTUvmdpuhsz4hYhKF1qwb6k/rO0W
8hHSDUEBJhLY8xy6+1O0BTWw8eFXQJ3BnwVmmDRMiqVPWplZE3TJuuVKbB9dG0jRWvwnuhIT9kDv
S3gXTTlXa++R+p8x8QjVjUZE6kpwRv/sPC66Ap+0+V3uwYW/b7Gpf9GR+bZqe9eR7jnNU7TctBNE
uedzKIOHXqjZXo+d/5xgkuDginibI9x9wKbe/W4KYCG/+fyMur8w11Qt2dswi+HBNmPGmvGUzCnp
lOzIfm12N0yfgnFvRHiyR9hFp6IvyX5xAwLq2Tnvoay2mtBdUJUKfCVOT+Go9+NshhpL2xyI+Lvv
HB2S1r19JZa7/p62R/pnrvtDfR8UbebLwhWSfo64tP39UQ+ifeFTOrLBwiXlasOnLnoM0zqqf1pt
Dh6YmqcPYrJyr1Q5Nrri/doxN4vzmbgenEJ+GBanOAyJKj7PtmBdoA53SXMSulq9+WmwlDUpcdml
NfJNYatx1RLzhGLJsLOswyLRzzZxi75volULjK50Nqu30QeCZzHtWfc89H0fnFPaXJ600d3rOOoO
FRbT0v53VP1aAJBDFjDmI/KQ2QcTK6KC6vYI5bWu26CsuPcs7iLbnjbbw9oHeUTBVm1wDuhW7QP2
IOIL6Pj6NOcMcHcDXQRxZWbv0yd/WPO7GQvjWQhXyfoxHkNcEuLWSxBspkVG71IXsPT8TfJeDvs+
39bMufG8LbnbH3bYKsr0u78EnZvYnuRi/PR18dnYgTzojPVdEHg2P5cpuY1uC+Vt3TX65FNauLW+
Q9g7iMvc1wU+fpgltCTUHDyubQ/CH/S6WX/qiyHE6aOQKXyQiI/3z0QCe2WnEIsVqS0fb5NZ/ghg
tywXOtMUI3S1ZcspEQZ1VxABeVTDumfTq2FGGi9dQR09k81Tz1csspv6jv2Q+EuS06XwsxVdcO7W
0f9sSTSlh9ymut4vBxoy4mXtPvb3a7kk6tGJYsvObU9a3jkbVtl9swcl8b6vaW9qMD4vWnHimljT
f3GYhajqDpHdr02yZqdSx8UPtnzFdxksk//brU1e/wGpc/knrteYIcSrd2WikTRJrSBQKtE6h7vq
RrpYBVJDa98GtyVJNECXaTX+pjXQFqwAYkXvAMdMUh43KpUJq6MkVeQ/s+tDPgZpK+21nXL1TJj5
jCwuOGK6NLMcOAq2Jhqrbp7U8TrQh3wNehq8ymfZ+BkSHSoHx1btg4eyK/fi2zRGOCHNB73EgTHW
eO8PHk81FaGczs0S6vwuk1anz6UVHV4i07D8Fl2cocj1dhxOE0Fe2a3A1/g5t0ufnfyyikvWkzVc
R52KLlNNy3eJtTwenQ5NdmrqEnlkQrLj36gdwvxp1/MWgkUBhNGkZi6rKDhLiwf8bsxrqiMHz6Fl
yIJlP9DsNoNMgKRdIUE416JlFInYqtiVPO6jueg/t+8m15cxyJB/bjtxG/Om/etOd93dI2kAXlDc
jdlpmjQTUVuH0Vd+zOKFCcM9DavNfu4lD+ukk3a/y7ujLk55JpcfR1qu8UmmIy1XO2dxwynIZ0T6
U7cCkFqTfRLgmBK8IMvZ+pjnwp0AATypBjYLPg9A7sEJFWdNuVeED2C82DA+l5MnrwIWIzF8Gs02
Ss4dzVs0R/6SU60/Wz+pXwb47qXfV/qwIDS6SgirvO9GsKfL5Jn0KjGsfKYuGc1MfuAe/qekiNdT
Ms3i+9gG+lcTDcF2mnYnXxMarOS8MXS7yxIZ88niPkKeF3l537ZR0apNhUovR+tnUhvfG0z4i2z4
2mYHQ7nMWqieLGrrr8NIVkCn3oH6lcH74hA9dPSyc2/Prds7e96HMSt5HxLzVsJBg1GtnUdJCJCi
qqWdyu++RVl5P9L8fzxYInxruh0OrxYz6Uy13f3zGBggaOHb/VdT57T7bTci3BAgZw+L6ofsaoXq
7+vF4g/MgtSBRwVQJs+RQZ4zGiTlDQoopaHpZfbiwQC+cjnEf9D5wAwVsOFwbPWRfA56bncmpm36
GvND4gUvudNPgZGEMqSqi35l21J8XMZ5gsEQ8zxUQbHuFLE4Ml/XMqw/iQT/hWI9ys++qIcQamfH
jFp0BqB/3EYQO9cJ84m1trS/UB3pSmTTpN+2yLbd3Zxj+94maUgcDzzUB2cVAVzB4AnRdeUKO6OT
fjdVRgd478pEaswuy/Vvk8OBnAA/5ZesEQogDNDwFSsIZS9I/5eyGrQPsbUT7RJX6UgTzQyx1zzp
1scPOZZv/Wl23f6nDRV7lFzKALUitbO90UPuCSA9VHbFtryENJsS11+npQ5f5noO85N14FxVoR3P
d0tCu96ZibgeUtjZCXI2knDJ++i+DHvd/2enclZVo9YcFqlfs88qUDrGoi3WX2H7yaQuLTNwpZax
0Hd86+hj0ybdcVpsV971MR0DHETN4rPsulczH9FyPw8rhyoh60gzJOL6xkvu9W2ae+KiiWgZ3tp5
OSQRm6VTl3TDJKoKY1/8OfqYxbNN1vYVgcDwIvmYz1uTWk7E8s5qMBSv33Ww6g8AA81fv7cLoyNd
2691jo8nOURAOIXPHqR4313Z1zJ9i9s2ZWNDjdl/yh1Redn7LVNvLoZq4wz66X5bOVYmTKJvzBbv
kPmeozHbG6Uf560dFwC3aKEfCqP7dvR1flni1KNEy4b2Vzm69RPJdHzVlWnZX8EnXV05G7tfQaKU
uvrNTN9RSdD1FE3aZWfaygDvcPCABxt5LDWtbfD4V2FHfs4gvZ2uPS3vW97Gx/wDyelGgo1J9SLv
4gANbSXzYL4GrjHz47aUMM1Z7N9PWT/vxy2zUZvc4CuiFro8lPJ+m3aSxlzmSPJo1+CIbv1Yym89
r1oCUmvS+DdY7Cq+sFQbmx/0lg3qCouLD/x33F6joNeionCLHwDwKrtb3dKFl1HblR/QuCxgjOKf
BszPEZdtm8C5AQn0mr6E6AJoB7t6mh/Sg072HMEI/8gU1Pi5pkaFFzUOCZIJ6H2k5Ewf3Y25rLZV
4WxdXo9jxZkpGYCn7spejDP7ZX4GpMit/leUEFAgb/36NWcoKzjtGT/kjnBxqHgh1j9jUUiJOPxg
nancbCAeZnp7c43lBgh+kv2svqgGkuZPwR/nj1MXBl1lJlJGLyS2FRt0RCPj80F4XNCdPNRHfjYH
f+EHalpSPk710hMEBn5OPanzl9RnyX/b7MP6shZiEqfGd/nPgrgLsIhwC2GDYeKvWdoH9ta37Ikg
h2YgRcwUYoHsl2QnV9OsGsiALNNguaTWUWRdADx5ZT05Wy4cO1ABuOoEHd3hFQv1e8CLqnwgX2I9
dN3zkmqw0Qz0BCVEgrrmgb41wSCs0zWGrV2CgqjmypXVmCadqmITeTrXuUjfQlEehE9NnlEyXeYB
3l7ms2XYK1ugtDgcxisyGLbkfYLkCNYzV1B1WyG+DJF45zlGPHbunbd1ftLFngnqdpmu1diWDD8b
HX1xCnIgUlvC8VbA8cVv3mOHaGTaVhhJty7NGZeSwn+JBsONX0i7BhekU1P/YLqw52AeLbTYjowi
u+wZU2tFQc03tqQaH5/xTe/4gXwv9XmQUeyeG7sIGF4DP3dcgmjpj8s2Sd++ONNkuBotMFAvaYzw
r6We7vn2YkHT7Fml+mgf9LTL4dlkYRve7ckY2fvSWOB6ufRh8IKkyrW3LhvLnHHTqadi0c1KEx6U
e/8FAG/YGXQmo19j47vQw/gkU/dZ1OlQ3hc6h3TZxiBN+YWBmb817STmOyUkGH15hPZzzHiWnVpc
9t/Nd9tlPDtfWn9X1joHv+sDts91MLm/aMWAwwgQzvcrMj8y8EArY30dhqNYrrWHbNWJt7/3ONi2
qwhqpc9KF95VwWEI3rCJRqDn+VwQLEx3L7Ldt+a2Y+DK/aRs7R4R3q1EShQws1Wb7sARIRAUyKW0
qqy29/DFiv7DsockI/bk5HqAyBarmabXRrYg9Vy09riIIWVvYu7Kd2FRaDN/N8zF+oMpp/mUuwY+
JMq7JaoWdAwzyAf2W5d1UPuTgec/rjKYmwYTBRqL7/2er2zodVNRX3nICOHUCPtLbtrUrOfJTrpE
VREdJdCHqucPZU/u8ol4KNtfOqc5THKNHaIyM2v3fUSqSHKciZb968G31J+WGmXeZUtl3L7uG+z5
96YIhgQRWo2Bdyr0SM/tRrk/G9YGnmYCmtZvIjr2Cb+lbOZt27l8q3ruMI9txIKV7dTgTVqeaoLh
ujcpYWiqOmG9ABgYchdQqz3qJ690Al2U50N7gsfI1D1aSZc8qAWZ7QXAunPXaSvZBd2n0okrHWqR
XQBxFCsGPPL63neNeQ4gsfTNs87Sv20lYNbXsJja6EFx9bR/N5UX66PwrC2f+jxM3c3bIfsgdL62
d03t5FGp1gtcSjOEKE+1G9nRRlWJV9V2HKBzbVAczNuQCt2XIMzjhcSGXJcf1zIoth/JFPecrqSx
0cNBn4Pha50YUxm+rDwfq+2hIxGMbPhCjYJba6jz4gPuSnl5tzn4xds4ruUAVprRzVXrwvtzBxO8
bKdYRom4YmPZ+8scp3XJKVtzBBnpkrQPqrCcSovIyt3NOszUPzGHR4deK0botk5lKeHEFu2CL0Uy
yPTSb0Hd36HScMM5SHcxPVOVx5dJCq5BLfLJvox8vfKmjBvrr4q4xv01xN+dj851VT8Ntqa9dXJv
/oiAvewPYsipzBkYdfAIe0hMwQjei0nD1Ir+r3VZROjDomNzaZxOYE/B4ev7vgMYQLFxOBgpCrcb
L4ezoyB/rEjXzwGUzvpO28D30W8WaBIBqev2fiMP8w9IhFXBCdFN7M/K+Do77XB44/0GEwCbXEoT
XQNVBvaahikW7D7qi+YhC/Qa3aWkLH/OVd0dt8D3UXu37/Dfp8Uk9Z8ha5DnbGydj7AkXNv6BBYD
sIvkhWGD+XhjzSoPpu0MM44aP9jXjOuj5LJGnGaidynJkq+3QG+BeeQ1R8hQHDIZfquReezko1mk
F1vuUXZO9i0FJhLRlGGb5lT/mOl8fyznnhHQrwG2TGtyJI4oxJ60l5B49u4a+AHBSJzqJKmiJUXx
yy3JtRpOnrHA1PTS8wALe6fRHruTpOkxp3Av1uAslcL0equjFmYb0AcaA4EWGzYl1OelV3PW/xj0
Gv5UybzPYA4GHR66i9KcjM3zHzDECclVhRZvzEd4HPm5Tyh9/TJ3HyFNpL1zCqrnvlfx+7u8ho53
v5cug7bKHNe0SbK5mgdjyKc8wnBlcGMD/CFogohDcKSA21E69MdpSt7nK7NFsUe3okRxr1gA8Lfg
0D2UrGxoyIIkjd87iIVZlPXrtDyrGtkEY+BYYEe0HQ3xk9Oy/Cc1SXZN1vfZRcKtfDp0BlpTbipk
DbjOj69UDjaNZubQT3EJGXo314v7YoOWBf9Sq+UVQH96Lou5qxmBFv/WYehh77pZmeM6MtwfqAnn
+J/iNKUnYB46m07EPoEyPTLIxcwK1EVlsf6XBotPbk22Cb48nh8D6JDv8O3I0+AXJMraobqbstfF
w7RVW9kbWdVqRVFmmnB/wiNjx32FDkXchC9LvApX74nMdGv7LezK6AfT2fRxl2i8T5stw6HaURuL
m4F2+xtEST8hHM+kqULStZszvOvCTmHez0+YHDcsVrU9Ih8PcfAlRwiob7lHI/TbAHdvSANzji36
cdk9AFMkM86Xcg9Pm9MFqrKGM39BM2ZXOsCIAzeYOQRdWDL3L9/Hg2BBkl2D69rsqCoc0fLHHUqy
8MPO2zOcVZlaWlieBcxTGtO8mqWL7jAALZEGqEJGFxWDrZ03JLvcM0nsu1sdaqOBH4ZV3Snd4f3H
68pmdZ6tPZBO0Yb3R1wE3Jt5PO7YNRTpYxiW6BTNRBAJdwGXFgoD1zbXbOuLqNojmg5esEVNlzWM
kCO6DAKXEetdP5hFm2M1TaNbglWwwpPcUXPA690z8NAbhe62yH7/2KIUV0BxdBCYYfU4YRigZXuh
Ne5vQVmK6QkKvfxcwv+PlzzZAnTyi8zSagvGI77vkaO6B5gD3obgQFZ9kZ2lF7DxrNCx9sBCVdY1
M8GBU+6+FBnzUQXKSTatzUY4/GEpTXcxmUxEFR57CMsnt/nV9MRpntK8UD9slk5Iav1eZ7doK/jM
xi0f43Uo/qW6D96Q5OQve23QGkwLar8HPgz4l+ujcaymzO6ozecCLyfGAP9nzedUfXdmCqdTrny0
nIasb9IXyIq4xUhPBjKCZmkSEd2PcHQcO8hlgQofrfHFhEt6fGkL4NsTCFSHJfUa43I6JNM2Xpfs
SD8Knk5Z6dR084d3Lc0vIHE5VvKYu6WKlW5e697Q0UtO1gNECWc/Tpkpr6pblreWkB5SXzxk4t26
NgFo5xLW36n3R3GlBT3qs6wnoDmz8IZX+aGG8Enlsb/Fx9KgtfWrotXuVuBlvvkQfM/zwzB5Dh1L
M7uNk/rnChN0ew+RSBFqcIT9XRrKBY2/GdxbECSrr/YCyOOnWmPDvDLNGPDhYxsI3PepxEAZg/8k
a6/QeGWG/Il8Yq/kGovIuAdJifsMD1P8MSnqxvuxWLafMxqK9jynCW9XhL7Y3jqTS1ak88XvnzQx
RURLtX5pv+WJbe2V31ZRBtc4+Lovc55d+oY6XM3jmroHq5va5Gg7kviDZZtjR4xlYlYcuzQvT6AI
x37Nh7rMrns36HdYZih/5pMofqstchMqYBV/DqRZvidzQLolIUy+v6is3ny1dUfxaZmGnvuWSmOu
Y9aLgAX2Bo8pBBwT9Kwqhrj+iCCzW87rXmBVRtuRzm+wKRkee5pGtMpthqV8OE0g2quX4c8t2duX
fmlj4rNiD9Q4joxrH6PyIFZ6ajqHGsYGM+7iai2i8/umxwyC4czXyKportCH1J8twVgTAtiua7gS
KGQXJmP5KPO14FJLGlBo+ioWMICTx28qnNa/9M+De9KDAbPJ7b4Vl8BEur3veAr/1nQahp9JyDoI
mBSV57xvFrQiNoYrtJzIHj4vadOul6xdmuEXD7BFms2Eup0dK/C433Iby3MWJ8OvievxObSh+4kG
d0ir4kjRL81iT5fqWMLs1+biOb2uVM6OwTCbgy9ieN+Sg3rmlla6Lv3vmB2G52FCa/bbmN4F9wuq
6PCMXq+bH3t8BY+3o4HKrLqsB1WA5QUPvrBEI8d70OR6+UsblITXtchc9DA4p6bnQBhDXXOHjU97
bOFHUmNigdJB1EP8uPp0qc8IBLcMf5x1T17TySXYevQUgdvBvUD4RmM7tHhTtLd35ljscG2TZR5v
6dLI/GHnig7uwYghQEmFhYfPRLKKM7djG16bKIUfbxjGwDyKZn3tlpJpPUyT+attp8yfpqyA8RVo
pt6ycu3EmctwxDQ1Yq0daUULHbrKYqa4H9n0cfJErNNOmWS/IsEWfOraI4snhcMhsDtiigZk+K7u
ZhPo5APHMW8ubmWOrxoBEH6a2bRI7qiDx1ZJ9meDWxkKVHwrqjB+3mEiOj20wU9MHOa30axm+1Qu
Y5xctA3r39mC4qQb07E+W1W3fxuX1PGpWeOue3K5DwBkWMlqP0RYIv8G2Sh/7zpnBB5cmBavI9N+
iNQERdtwN0CXITGGKdzeavafkGK0cqH9TFPHu3jkdXhdutW39zZF/kudClt7Dk08++tol6L+EIZ1
xM1li2h6IR6lJW/dLO/6vT7Ll+JnEjArcEhH/83qdRB3QhgE70U9leLDnh2wP04dPn6qEwQwV5FH
B42GENGeTxfFksW8ofAZEbiBgik3tXdp59MJQYMWE3hAkua4O/aH518KEBkrWSbBkxDAsg1vr0hZ
Q4aInj5LKEd1lQACRzUvdURtKOXwt+O8oaeEO80Zf8S6XWSghoB77j2EqQ97G//Kh3hhGaiMLdtr
ZLwv+Fcs7QH+TC9m7W5+T/Bg/0qfKJYII4wNXwPnVdOepqAYgTEmbz4P/RqWNOFBFOjHNRwGStTY
TN8MS2+QR3uofxyT2z+b0G/xa+kaoqD0tKnvkZFbUu1yteEpJSY2+06ywIRytEPNe4paJzmAh52B
EnuaqaiyLvXFNS4wwmBXJz/01fnFPUaJYfxBpna0zxakSjAydyA0Gy7E+k8yHQDHa6FXgtXZ3ojl
ZbHF8dW3ZfEiWVYy9MtRnz+FwJWSsOd6bT7sUdsXF1Rc3fCUhEY1n1ysjtjQPpWdRMlAe+URUGpX
fPJInPcvEOPixxLCEF3w8AjGS7uidaFMtzkXLfiCPTVqwzdEibT9jNvcsN92gcoamsc5+RzX0fu+
DTt3lgGQrIxLPQbcGvXY9n8g1kPgPUQDW/mSGczi3sYCw8iKk8j9gry6+LEuvfw85HA8bNJICSzL
/Cquy1BmnKa6XaMKIez6AeqX6XXRifyI/vl9tdotkT1Fwqc/TB4e8gX+k+7JYbTcnHOxyJ/gVjG3
GFwk2p8t1WxOCID3PetJRU6PLmNnQr0LnMNO2OIDegSotnHLF9RRDGFj1QzdUHIvT3D/dcqf/gf8
2zT3GSiSvnYZUiW6DoT2VLFVzGcWP4V8qsm9FJeOjhcRTDHuiCLHMJb2uaFj7O5t3h/bXRgq87OH
vcZ69Yj9ztwv9u6U9+38z6Uu+9mG80SZUKKv+r0YXnRti++CVZCfedAbhIgN285nkRdLelabZj3U
CD38NHYLxGOXCvYkkLJ3+yVqyuV+sGtKXjFaufRDvNpu+96bdKtPvMI5mR6QqeacZx0K5y0JUP9O
ZYwjf6/GGC58dsU32moCRDOWEnB5qhv20lD8o4csa+94QvlWu/edDd+e+Onpt/ZhTeeK9e81pElP
yd+cFinsj22JgQdJvXfNrUimhJ3R8n3zDjKJhr4KoJBa9h89+2URIu5PqdnjJ9CKdQNjHdc/yhU5
+zYpSChwE2s0xz/6JffVQbZt12aaaEevzf+knddy5EyypJ8IZtBA3hZQkixF0ezuG1hLaK3x9Puh
12wPCXJZNnNuxv5RjEpkZmQIdw8L/Gy2IpfqXdUMElTeyO9IvvV4aB079Bg/UZd5prpeUEGzyPQg
fcyFGRRAR1KzcpouKpHtVzopB6/hZVd4mxw2oXbygUDds11ZKoNHJhzo0t2kpkrlRkPrjafaDFJi
36oQuiso8vuEYCa+iksBuKOqlOaFUVq16bQWHT8PqZqODp09vHhhG/Qv0zBRjK5UM2yBds3HtPdj
/Q/lGvYhgn/p7WQmnBJ7c63ZpWHSVIfmocFO6h1TRXSQWa5V6hJaG/1c4PCmOVQqfQ2mbi3oagKo
D+W7MRRQ29U01J9KvyyZ32irAHFM36+pp/mS1DKQqG2faPxmYHISOAjU/0PPcy216u8YDxNRFuVL
nsnO47PZeFCKqETlqWPkbd+uGZ0td6u2nlnShiTT0g2he+or2prqHbWR9nsXK12/GrpoPKYkfSEP
oOcN26ybIZt0oeXrIPNRTl1Dx2JPW60rEAmss1+A5wvSdMPITnzAaKBKB7aVNkioVRtFxDl9hk5X
IBgBa4QjkU/VpZbaInH9JCfjlwQ/Ym3olf1D01roBpRCQaGnutoSivuIzzK5c4LzzXVIS9AJM7Sz
l1LSR9nOZOi7gAQdyprixbSE+TOTo5x/T1X7pUlk+Z40NpycnK7TF98jZHb0fsqhDrRefK0hsSkr
G9QiVV6Kcyvg5NRXeJTA/BaUmX/hfUt/A5IeyiBbMmibIfQGZWVoych99wVS4ERLrXUMJ7m5+KE0
XgJVyWSXFnVabs1UDH/TEkbKKjIa+oc2KeozfYziGQoSz5StJbGxU2pQ+HcVnctfaezBWphirTPW
gRnED8iqdqT8pdaejII2/QwH4Bke6jJ91IcqUdeopIGc9KchOnjMaYORl8noupiFYZH8K5qXZbjg
sBBHfLAE+MszVBssgSKFxXcdPBIKOLB86uhHCCISwCInIj0oulT2bmUYAuKIz7yFqyyTh1/0MrOr
A76r+4vqgF7ek2i1wbZMjexlYAqaAb4ryuunqNBzaRNmiX0KqU/ytoYyG8tCANV1MqURpAQ0oAhF
pNPQI01t9DsFTmQJ3SkZ9H6dZlQyv0yp4V/6gcbePaVO+SGW7aS6i4RJVbvRCi089VZtVHdeps3A
7FYowToZiN4hIsXTL2jE9I/IcwhsSANpPNMo9r/ZNbET/wvP+KtZ1HXZ3SBnLCJmaO02gA531dTb
wskS1TsjLhW2624Q9bWXmKK8N+gWK1+9ytOe9Caqf0y60pfglNoiWOlJQcoKYEE0FgCKNJaCVRsL
5hBalmeO+0pO5OkONkxuX+FXj49aFgOIGKIS2v0cmDWHurCCgW1MoPnB9qCbNiSRLblRUZUAKMNe
89aqnPJYAKTydrQKuudGzbQXSi8Rc4PaJkJYvTZt2/EDv/o+2bYGyLuTR3kF6SP8UU2i+SaI5LiA
gw4dZQB8+lslQqKNWFPHcYBHD91LL8UtrbwWr7ih86Pp97UykBfDKWruE8ivUOSEjzsiiY9dMeaD
vvLtFMh0RyEi502YaBG2mi7DmkAd09zoMnH+VfS9EBcL1hAoP6v3HySqht15MHuBOINGapNRdZcA
3ELo9JClkjJANSkk1caRy7zSdroWgESLySksd6SxJ5xS9+unLDY6+HMtNCE6v5a37nRN1vdlnRe0
bAKr+lZUUl1vuzSByxq0beIqVWiaeG8vK0HnM0+QcEv+VnSTTD86K3IKrpGW7hTqvTONrUrXVCaM
mvszTKnTRSp5XKurwa5PcBYH+PAe+PYwlvqvRDspsks0u8JTDICm+UMalyGikXiIA62okSYW73ow
ngpYBF96tQE8mzXEEitNVfvycdSFDp5vAlPKz7WN5AsxaRvu0fbqfscBBKUVgKUS/1BY2jcjk8ZT
LI8cwjzMi3jTlW3xPERD+miFyURJoi/H7y2P9e8OmIo5E6XaSxaEUuGi0T2qoPtlUL2WPRiPhjeC
ITQqW3tJgmJ2BaPlpQ6kuyxhPwj1wAGCrVyFZYOSTqMDC3MFv9NajfiiLwZaEyCuqtD/0nhBHD5q
4Lno/+NXk8dSHYLnOLWHEaxi016oDlcFR3GCTNP6st3taAhRiDf8JjU2sgJdd1VQgPxjjcSZbq1N
0akZPRi6MM5qEC9Q454SNOg8MLoq0i2MGh0h2Yxh8r2ZChvCZS8BV+Vp/CFzvSsXEGn23aL+jvoU
XMTOhcyBjkHWy5ZDi7p/QSFu1OEiRtEZvX7B8D1bluRtQ4h5BBsRvIBGAlFvFFOEvCrSHS9QvLpq
g0SxX249UE8+QPE6Ln9MvOPEYHKsPZJn2oGTahnYfjmsqyvYkyE8gFvy+Y/Nfsj2JuIy+f2UpO2u
nKqKU0JLKeTs6iZAaBoDLyj3swVW3XSneMr175UK6HRlMfsYEd2qp9QtCQg9AIpMUFOUhusnnST9
F0yPtNmmXqX8RbejVNcDs5+YCkSPnqmZnT/vRquGIOwRNZtaOnzyZEAWKQoavGWh5ppjxcWIfDoL
kE5WNeVfKJDR+vG9PnvB6WangZhAdqjT2kRLddjOY+6D8BceoFVWkMIGcT+iWkHDWI3EgXqxZuyA
wqbxg44qQMcyc6qBVdvYhIki7o+WDjoLl1egIhqWhFSrME5wOF1i1OZzhy5b8APaih9sM7OL7oFP
aYL6IspGHFqwGQUFy2FHcaUsd3XQIqtgRIAoHVONmKk16rKlOlNh9XADjEz8nhFWx44ugrydars3
CNjLsbqba8k/QgQrYiAKlvYcG6qgdj70gX3Olb4uH+hWwTFL7VnaQApjpTolWtbE69bKjK9N5I+I
DhOdnT06T8TyAJ++FsoIqaVTs4mmuRSOGSOOR1Jk0cUdHYDcTzIqRzN2gyo8B4GrUEJxlLuKeN8q
R+WU1ZN/Rrknum8VEx72CgdXxY8ptD1xMq0+U4jSmgjmtyPrsqTIJ0RYSCM2eVQang20tzXqn1PK
PL7KpXoLXHaV2rrVDxvmvXZSewWOr5TKxR5b+FVbJVDDFE4PfMDUfxAjCgvlna2BDCZTJN/S/LUJ
o96wIKjADg/3TPOzJeY2G0oiEadWQfnDLMxJJgME9eTGYVdATM9My9uEHuNzMjevVBVZ0sgm+kYB
qpOzv0XtlyAz6Vr3/VHKhS4ewahP9lrN+57ISw6RUdDyxvJWraaMfzS0W/LD5BFw0GLQi+ypD720
OAR4QsNtmT7xXSDeJF9q+vkzWxsnb/+WurT3L6o1Cjo3thoLFCqHMGn3sZRa0zbTeuY/z3oiFF56
P/V/TKNZpfux6ANt11Dz9I+iR/zzgOofPlOtpyB1ezmyhseGO80g4swyTbgZKCJ8KVs1mu5qOza8
Iwwj+FYqCSosLnqigCEUbn+jrgDkQctaZdwug7gVCsmaykclPVA8gbozxDRwDxISm8NKRgOG2zOh
UYCOUQI4x2/EyJ+lld6tyLz7udBXMg+zTzMgcUJRLoj4xiDr20GZoBIL2gTgLqJno6vMHyokGt6L
ohcPSjFlDDRWKXmONBghCyVpRGTDu5ORiAvPWMWWN150z9C7Mw0q3jBupP5cazYjOH3u+KmTug7B
A7ZbHCSjEr+GoPR/xnyAaR0ADJcpNFDZWbeVWf9Kg57wsddDCqFWShfJ03r+ZuhNPcw5XZ2+FZMv
eTs1LqRqRxNv+NJlVr/JTFOtt03tDd0pGyqkV2xQBY+doNAHeAIm8G7wClinqP/0nBUrRv204wSe
ppwX9i6wAAABnsQ7IBgUeWva3dVuSqemXOdNmT+M47/3TlOG51KjFedWakAvEwJNZjoBdi0n6IUy
UCk3YrgmZasPOy+PgxdER0KyhjYV99BZUTzp9SRfJ7piWCvwFmBVQwMw+ooCbpvvcO8FPkvvUP+Z
guBKsUupVqTtlOtqmQxsLlwp2rqGiflII58GtVYm0nkMAgq3lZ9CXfc60f7te7MhPeUCFesIVAWp
OvXinCIhvLSTD0XUQ/ghV9r9QA3lzp4aoNMDM9oZoIqGj3rXaoUN2NqvQVDINGhLLlQ6ROtAK2qW
5nvNdK9aFEMhp1de5/Q1tWnURZSJhKRGfviSVNoQbu3aDmaaVlnK92oHu4AGgkTdrqiGbnDllIzL
If+VQVCMEYgsK68hlPgdQgv05aKVX6ta7qqx3/8BQE/u5wE7RSQzsFp9m9eWD5GE93qbIy06rVEH
Mx6CEs0EF+WO7ir3No3u1vNInEDpcc4SUG/PjVfqtIxFXbuWTsUZAJ1cXRGACalnQVyo7i2Exr6M
eT94p5ypsy+2PFZurKpt923UaHxTTR9FRNxL1577TbcWuiyCoKAcq06saO7ImYNMKAIvSkQpcg3y
BKSrhsQAsAtSMwXGZmW8FHPa43oGOsH8YrNI90KfvOdKtmA90741Hq1CHl2o5d257KpkMwF39UHT
m81vSPwgeOCHUIVHp49kY6L4K6/J4uUzcjNi5ivTLV1RgYxhrEPhVtYSLCekO0AjgyQEOQG5tJho
t6tplbzEaZ94d3aSSANI70R208hELkAoNv8sCgOVs97op2NJ0v4rh2wAVV3qo4dgqgwVKh3kmBU4
5FajWwnCeBMp9Pk5Z6K+y2XFU5l8IqrsodB96iiZnNV/M6UrfuaUhvkFVWaTpFMxGH92RlpZa1uU
wzmltNWvwszTxB9TlmgkaXTot74SC8Y3jUrziIiEWcAct1OyoqbIUvACpXYY9IpOSp0Zgb/Pzdqe
XEEjqljbrcpcHRvs/Z0yCw2txzzozjjWLl7TbgKLpuAOpO08uU07FWk79nfwAaBN9CiQKPsyhCEm
SKpBA8p1/dO0LDHcwxsR5oX6tdBhx0LssAaBoFQnJVw5uIaBFO3MtIUKFupW8APeQAQuuBZ9cw78
wayPWjvM6LROCY86HIrgHLdpqh/lzhtom0BoCeMNaAabg9vHEAMVOMC/QmrAPwTMiwvoITDfBBSd
hUyQgPHIP6v50YLgIO3JWjoVdnCTJ+uSXlSOIgREGooSIUi1lUcsJTmCGWPxpkpInLhZIb1BJ6w0
SXXNxLO9A14OJU9Dk2YoEeJ6qNF0U99egOUjZM7BL2wkTfwJ3F/jGKHeame/pmcQrOAThz2PWgBD
o3IUnHX6QA1ogqHJ6DFj0zfCz3fCiKEn0nJrtc2ENqd+N/a03uZKsMrh5fl1SU2nwAkTpfndt6V2
SXV0rRNHtFR5jiODBpGiykzZw2X6Y1PeAbVJ9a8KghK0gg1J6q+UqILqC5jJAEK1BZZAdyNAL2Bi
VJqE1AbRVcm+hFZn/kpwNGBANHoU1tTpdH16E/FHgG1W4vYVYHQw4bRfN2kRN94+6c3O2qLVU9Vb
0ROw8CCC5BCOHFVxAeLZFChqDlXUHvIshZMcdJV2HAZf9gVV6kDRfk6ZXt2rGdX9rxawLuXSAECU
nWoaG/shKprSuxdQJaleFJKETvqEmW0J7Vb6quh1lzPPl7/2mFjU+3eirGjpw4FRAeFBEo/11FU9
v7w2UpOp+5bago0Ek6o+RmroIwUvqwTXZdyD75FmQmRGM0I+EPP60X7wubG7gF15aCqFLFNUDVID
qWUH30kwh3qLbGZ76VSrrNdhb7YdYOVG8vcwi33ZKbp8hNMFFUGR7myK94h2eSLwrl5cqL+iQvLL
fWGXhQ0+XZCFQPA1v+NSGvSFGlp2qDn5dhdTbLA0mxZaDTCm/JpPPIAFLLo0iA9BEMnNd1sm3qY2
AA9+nYdjqZ0M1OmCXR6BR0AYDfWolUEhjwHBSeTHLwi19P6M1DXkh7ysi/zMDGBGTFSaXteXWpSA
3ia2TN7DFvKJ2VXJ0MonvS1MGtVtTdGj61F8c9M60NMLZfNhOGgm4B+p00z4AJaee5DZ2k4nUhyM
/ojo9PRbtzsjBJzbRD9viOC+F7hWkTAES2LIKs+vuhBXjbtUscE/NUfQw234qCbpOgWJh0EgTvJq
kvwnf0o2ba7s7V3jOOzUDfVl5SN1UlsFZCQzHIQpIYufUJqZVQyCn8BUuxG5a3+NkIgLOuSY7hlY
4fibm9MFZgHbpX4o45KNWdJbg7K4EESVWFaXWH577JNyXHcVE1AqgFh0hXvGC8ImAFoh8GrxULYb
ybS+ZRDX9nIXqGcfooJ3Q4r43fgIRRVgSpl3b8lIqC6VzI0WNZ0gz9sj7Y91N+6i9I/wvyLTdWOz
30sNz3YQe+djo/1jL7701CutCkOpPdrXoXnKnXHYW0dDWjeOpTyF2bFyNX+bIsfg5ExzPKe3JrN8
sNNv7C90hSmABCoaCzBQf5BRFw0TTY01pL7xt3HsNwDMd3ROAmUTiBsfWPlw5RQxBdOxVda+XLkV
MopPblrmrxTO1J4mVDNIdnx5iwKB4KE0CngFf0k7KTuvixl43OxH7a/aS5sij28c+fffgQKcLM/b
PU+a/jcJ/pV2cNVA8+xQLjvS3Tn75YYW2jEqHz7f7Q+NKAxv4HxbprI8VPRotSGBxnBU9PQKou9O
ax8i/fG/MEKqShuAyExdjh6PM19rTN3rjojZfhGm8gfu+tUOtBsi2cu1cC0IQSAFWoK6omEv7qsp
iVq2jQItpfClUh5U69kub5hYnhBMKDIQE9SEDWJGZTFzTSk6wWRxNTqDRi2adQWp1NxVyQ6Mxeef
bHnZl4YWR5EQ2mhsorJzVFyb+CH2/qriZ9WeP7fywRd7s5zFVQuZWTAllRKd6+qnGv62xXm6NaTr
1hdbCD4bQZzQq+SLJbpTt2eNx2tcAwM3qxt+49ZaFrtfSIMXDKEWna3w2TNOnv5bz2/Mebi1KfNP
eHUjkWIbdNHxuXrvYvgnNkWOHsb6P7wty61fjHcJOg2qlYwVlASdREEsw/6qm9f/3c7P2/ZqKSFs
AR0YaHTWIKDE0h9EBKFf3jhe8yd//YD+35UQWGqKrHJzFisBH1BIhWxG51mLbEXj7CA30HE/X8mH
m2LTjDd4FE2wbm9XQiIHqpmBKOegONsoykZIjirh76ovbhh69zzMy1ENHIxmUUjRtMVtsbpMkYMx
Ts5hc091I6zv7RY5Z1CEU/FtNKja0edCJXMzqWfP+hoj8K2ltjPQmQlAYArEwD5f+lJMffmDFndr
aCZ9lDx+UDCp6wQRtNBQafX6biUVEOsYpvLyucGPvvXrL7C4Y4zA8MyaotC5E1v1R4a+ZGrT17z5
pec9Wx6c13YWF22ySoqmpZ+cY1RMU5DL8O1AByH6JraI6gkImPGwsWBAfL6+fydyadjWLF49TQHs
vTyxrR0rMuyQ5Cwy6Qx9ElzdBYk9+ADI90mP8YP1k0yxu08P5n2KaBNl8FtzRj76xrZuz9MMCPZ0
c/GNIy0w2hEE37lwg3YdSMxSgd9vZLeWOr8g75ZqKKYKz8Bgss/iG4+K7QE9bJJz2TxQ8l2hmZaQ
pCnfvJV11TfIagHoS5wbH3g508NSmdxEOGPKBFimai5cQgzEq6LANF5U5Dxk8tgabQgGNEfdg9k/
KfkdhcGIgk1rbW3151Aml3kvAMCMiIQVO6oeG6NLb/yqd2/U4kctnGEThuOA8Nt4aaFfjsNTiByC
QGCspXqh5JvPP8E7pzgbI7bWkNcRKrMz3vqrAg1QI/X4Apb/QOVnVVV//nMDJn9/Hg2FDNMyU6Jk
CcTIKMZLTxdP0xDqlr59buFfmPPm7LCG1yYWa5C6wbBJzccL8dDKtO8D/TdrPunxuke8m7b4HiGQ
rhQ39un/Y5dMzLIMAjCxuBvUfFFAzLrxEmenrviGKKIrzeQ9cZZsxJB+Di2ik7emu727kCyWz2gx
IZBBJ4SwbzeshtBS0tOfLhKS0k0KQYI7CXLlqAc37uRHlhiNrZBtMiKDwSFvLdml51W9X8oX3UeA
HWEpL9qjHg5Q6sYE61uGlt9RZEOs+4l8adEYOKH2K1GuRD+Xi5vsm1HY7ucH5kN7lkp9/l8yYy/e
6JHiAhnxIF/UOl4lzaMgfkIjv0z3n9t59yCq5lwj0FWV8qilqoutMnywSeBeZGjw1rkx4m1TPvll
hbCSTntGvXS5/Pi5RfW978CkRWxDVYKkY+nQUhjutd6P8sXKUVdNdOln7Zn2czrR6klR/bozdC0/
1LTtDno9Kb+p9pU7nSqoi2JsfUojWlqTAkt45flRejc0YN3RcDMO6Ims2qb43sB7gaBtNLsOeYpV
Q+vDkXrplNpGtEfZM/gG0Ty4cdM++pAaXBhksTjxqrE4iYBpcmgoqnxR+sfsWxTjB52pc5vqVNw4
ih/caXJblCKps+AOleUgVtoxUl4XguuFdnhcKJvCNNfhdNDswSnQ2Blg6vQT6k7TuP58795v3exG
mGlu4yQtAru31y2vY5WxHcN0sUxpgwYCGiDSpksPAfi1Wvv+ubF/wxDf+sy31hafFLK/wsvXTZfq
F8D05tv0W3mUD2ITbTxX36v7zkcHcSV+pPf+U/tUHKrN5z/g37ibdz9AJf0mbzUM89+AuVchvy4h
4AMYdbr0B/+BdsIdwyKlk/FgutO2+HIKLymzXcW+3kVHEFk3jL+LNlRWr2s2I8UN/kWdPcQr4zHi
SCCEreni10g4wbC6C0xjp0fpVyWl94vaMwpxzU9mUWxhjrmNNn39b36BoNDKuVY1igRvf8GgGqDh
UR+51LXE5aq+ULfde4PbR8Yeuvp3yNJg8U07XrXEtZ8b/+ikEfEwettQZm3WhV9qQ3+Karr+Fy2r
n+xDbTkiyx7T6a9dbP9Xlv6dwlffOaDrDn3F/Hem85UOc55+/CGdkr3Uw3Oysy+f23vv2eeyEbE6
hU6D53Gxr5kG7EnEvnxhhYfW9DZIQaMMUTzY3Q1LHzoKyr+wfnmMefwXpig6B5Mup/ikc2nmED9+
RfUTc+EiKG+SV6zKRF6XuXXLP324wldmF+cGhUEtjSvMSla9qbpt2FQQWIpjEnlPnqeCKV8Hfn30
iwqlaBetr1bqD6GI1wXV+erW+PE5Kl9eYl4bKpSWgUSbuThJg5p3OSqt8iXrk3AruuEv44b63RAj
E/D5zn50ZsmADFkoDDIylicpVTMDNCvr1um/xRMyzTuAk0X/bMBh/tzUv1LmclWvbS2qXVM1FKWe
xPKlN1pYX0yWcWg/73QpewZUcepVTXIifbifyupKU+sunfTHNJnuIzStHHSmo3WdAoY2ENlfWQLN
rkzRoHTJZx+x6GBqrn6ooGIoVZObU0FE4YLGjKf8DmxjqwJvdErVW5tdDyhbrW84fuV9wE+rFu0L
W8gq1U+xWJxVRiHw04qgRDXQNdaaUxu3L7IxRU6aZIUDfvIngsj7vNS/0xs8hnZwSKpchUes7cBl
Tzfe9g9/j8YLQLGUIcJiEYwRelIB91r50hBLrHpDjRywtfoNKx9cV5sAwWD6jUa6R63yrb8tWsG8
rVhSLvkKXddDv837dXQGDxyVG6TvPj9B7y/pW2OLZLaCyS9pmq9e7Ar+RKHep9ZpYsQayG1597mp
jxfG4ACTvpAmq2LhEDSkILUCQs8FXkhvbiLX+h6ckOOCMP88/FcLMzShqjLBs5AXCwMQPYUtFWlu
BvkomooB+qkADaDifL6s946FL0gIiycXdLyWER/SQslkjhia2hrVFrWctg3TrbZ+rvk3ovQPTZky
jXOBbIqpzsHnqzdKUsa0aEmALhX9779QxkLHD/vslxmavz5f1HsfxqLmdAConypke7lVyFIbwsdS
BiADyIaTdAfgFClKWnlyozWgzAHcWyeGMYFWszBthURk4ZrjRI9rxpaogCYKJIFB3VnPDJfa6dZT
Y31PARGE4RdYkAiu7mJ4nlpwYzz7+4tN29wkC8Fd27QIF2clC2AQlj2DQuwRKDshTkq3PTX/i4NC
FmfphDIK2M2FFSTOFFrTvXohqJdBxujgCdXMUR8+37qPbvRrM4vXXq8g5DO6Wb3kCU7wIIVXVF3B
gn1uRXkfl/LN5hCGFXHulz3eop4KyUOS7hJpf0awkVL81CComqW7OPkDYGmlp0xXB+N9/dzwR3fg
td3FVxwL6u+aNaoXnwaunup3Vr9TimbzuRVF/eBMvjaz+IqaWWj9lCrqJctRNrA9zc2ZRbauK6r/
MyqUiR5NtycLqk6IeYcHBCjTY2zF4f2IRMGNXzMbW1wQRtYLXeft4VkwF7dRbzJo/71vXUaQO9Qa
yHxR2Vn5laWtkSBu158vfr5vC3PCIjcXPD/s7NKcRxvFjHVEALvou4aqOLUyxx+uasGJbWD2+O1d
UNY37uB7o0KGcG/otkl5jzSDH/XKt0Gl6aCxxdYlLJWdlK2mx0S79KNyH0cPtnkQ5g17H+wwihW6
IBTUSGQZ2/rWoOZFA5jKXlxUpV2XKIDU4bWM9wi5I0lXrcoO2En7rGuKY8H5xXnc+Mof5LWAlG0o
mbPnIy6dj+CrFQsoNHakj8E1bX8Y4gxldaVHWwVIXDw4LfCeARVGPjlTDqT0Cn5xGo8WrCkEoUrE
w1ozZTDlb2GU7ufb/9GXsWyyEqExSJScd3H2c5jTQHkU7xJDuQFKJdfEjweA6R3A+IDJqhSGIBt/
NTfhrXHN79Aq80OAKLgyZ9rEU8th7d2kNSBvff/at+qXotoXsdO0GwqMqOAfrXZYCwRaKwkRKjFt
8/RohBdF2vlhfePKffAoAeAgiCc5I2QhCX+7O7BvIEkpsX+FM+lqxhd5oqpSPea/VLAbRwC8cu47
aO24ffHN8m88v++rSG+NLx76IjOaDu0M/xpn9qYckTlHdEHo3xF9dwpQf4p3a+rvfNrf3nk+NmL7
Gu+TjOL44jaEDDOBTqb5VyScIB6GoNqQkxQ7RFNu9Wk+uOlzcMG1A1moW8s+DfO7ptEaLf9qHhGX
1MN9NpysXqwSM17n5TfJvnHRbtlbLE2PmKXCqDb/WrRzMwp1mey+ZVAfbH4XKdHPL8/7sqYG8ASs
EcUa8m2i3LfnBiyfaqKDEl2n8eTvEn0/+kc9+tuxgXH01Op02dHFLzaj6Z+SnhKyowy/IhdtJslR
pa2Q7mpEkT10VMtCcsp+C1MwQNE8icJbica7PX/7U7VFPsNIRfT54za65l+Cb2y4fSn/lM/Dut0n
B9Bozx5Q9Ruf512ktTC58PI9w2OZXthH17r/pjHSu/3z+ed/91Iu/v7CpyIuZ9Wmx9/XO0RH7NKB
KFyGP7r2239ux1ZNqrwm76O2DFntrmqycRqja9O/6FV9sgtcUmqO19DvpRv79C4WZ022zn0hcORd
lhfblJVG30ixx5qsNNvKQ54gQVqSA09FvqvHttvD+7wRZb3P1TTgQEQbuAO8MSX6t8dYHklMEZCb
jq3DLJN1v+V07uE+hDdha++uJ5YormpzQk2BZhkWpwZExbDz5SMVa3fYS6fQsTfyLrzxqr0/GW/N
LB61UVhBGklMu24PgxvvAK+qt/Lb94d7NiFoaoCqmOOnt99MhFYqS3ooH5s91WkX8tKqdn/5F+eA
5NT97//0BL4xtuwMUa9kbt7EZ4t3gSsc9V7Zf27g/bF7a2BxVZM5Phrlf/vSrwPHvgc+cGNP1Pce
6K2NxXUtZYFEUh/IR+sRXkgKqQX+zcNwz+d78c6h47Gy3g0vFL1P/S9x9Vb9Hg7Kxrpvb1yydy/u
v1P4//bO1t7uXcPo3zLtI/lYrwV9BeGIQ+haN9b7PmlaWJlP0KuQr4ddUyM0yglx+zWqdRvb1X+t
1BW1rBvr+fhW/c96Fo8ewmdp20WsB/7ZXeRKjnVVd5J7y8yHfuLVmbcX1woJY9jGGTtYr0HzuBQE
8RPZj2576zgqt3Zo4ZHQxUBLuMOSdxW7dj1fYvgl1/i5uBMnda855UZ9YfaXcLUbj9atm7CIxhhg
j46aimXVCZziTlv7t7/jrdUtfMdUdnEJn0s+ThuxSYed9pPw28nu9JXiIFfqmCdxQbBVtK5/c30f
H0sqmgRkgFmJWt4eyzKL9NAIkvlYtmvvkLjqvnTBkWyY/XTDq7xPLuYr8MrWwq2oqscgQgY2HOdN
HNfxztp5brYLdto6d5P15z7sQ//yytjCv2SGrU0zceq4f9jdeiHn/++biHmxkIXHqChalRpQgGPH
SQzXKee+d4e1Q17uhi+fr+Pja2aaFugRigB0wt7uEHo4qSRlpQyGPN6h2LIu7uJLcfSc6IbfuGlp
4aJ0CUX6QMPSfMHqleei/3XIDp5z61bdtLRwUQpix3I5r6lfd/t6Fa6JB139vtrmNwCuH/rCVx9v
4aMKZtMk/ljMPmpwdWd+Lq1D87//dEsPlbVjbhssCHXE/bCP3Gal/HUQ9Hr4X56GhUNCD0QokcaC
qg06Dqt6JU6xozhMl7pxGm59uYVXahl6n3kxK2p5FRNII8SATnOVbyzoQ+f3Pxu0bKx4hdRqpmA9
gzs/vuqeJr5zy/N84MVBBRKwKzg5etmL3QGqT3sUgjNGAifCyHif/hfX9I2NxcZMkc4AMvvfkUZn
yF01q1W+l/a3Xt0PvtcbM4ttKQQDsCCazNvC5F5H5vFjJsWNvX/ffgNo9+qDmYtXwUcDIZxCJniX
K+j7TnPPnFE3wleHyI9DJkkc+5ZJ7b1PfWNy8TgwpEtHboqFaWfzOvtVyclQkl+1ruwe/t7yCx+9
e7SDBdkNNQ9QY4vvqKANGOWdNb97w774VtwN3CLrR+gyte/G0t5X++av+T+2lmjrntmjVtH8s5We
OpSbH3q8UU05glli9+qjd1ac/Le6Sg7ynfdw09nObnvxWr0xv/iyjOir4Eb+Mz+79cQFPvrvNpcb
ZjM4AXneDSc1/8V3FgE7gtTk+wIN5r9/FeuqiqkkSPTxccMV/PK7Yq2vBoeR7w4axzc8/IdnlWwV
XCgFREM3Fg99U1N+b+pYOaYpJOuAtr55NUjBvk791fAPdXpVQShpT4zIXfVQvi3JvLXeDxLMOWH+
fz9hPtuv1qsEZRijNavwnKlO4opT9hOCdf/N29FXdeyTdO85+U9ZvmH3H4Vw+Z1f21082NNgSEhi
YLdeS2eUxSs3dG1nuu9PvKv36pfQSZHQZnid652bH2hSufWtBt4HzwSNM2GS99IKfVcNQfuFbw/W
k9zaYLavGzyFD+HD7GWZuLRJ75ndxuSx4CH7P6R913LjypLtFyEC3rwWDEEvSoSk1gtCFt57fP0s
qCdmk0Vc4p59+kURrY5OVFVWZlaatQ4liYwlQzV7tS7E0+6DqWIk3EA9uvd30rE29uVO3NS7wLYs
7rACOe87WN1+RqheulrQ8blbJWmyiBFPDDfgJ3XmUpfx7FDhzE+NKdnV3ofPd+3JjPCE3y6/E35z
cjenfSGRMlms3A6eENTcHth64Ck2O1156lZTSJPalT6YeFgiYQPUqm2/7lbTQ9a1R10DoPsnmBVj
UljL7yN+JhRGq8v/bYNEeYqQCTBcPGIbNFs6qidU90/NZrTAAoNgCzT16Uf1CSr6Va6D1wIP+gIP
i4WTmIn0rz6Bsm+dG4TARsMn9EZsgJvAyPbuA78e9dBO9yCm1pnzUkAx95S5kkkZHTzXKpkBPzaO
Ic9JZAu/D23MzBtoV+meNHthjdM23jl7utNAKQWpE9SS278JWx9xeQ8ly3XNWBS0dJ6USanBFZ/E
LBYm4Dplh0pndGDC6gBH6Qxwaa8X1rVwiyTqIVACjMUdp3V15vSudxFkJJsWy0seXNgL7189Qq9O
jnoR4J2llEk4nRwuy/QM7XeVrjym9mCgN30pil5UFCr0nPhhRMaFcvq71kgOIDT6Pb3OABbRJl9y
CEvbSRmlvp5Q4xWYiAaOqF1jTA1sbEZtAKvK5Neu7cIIMCcJIXauK1AecIQj17V4qrNO4cIoUJZK
9QBjUMo4VTDy/uaFgDKlt8fJWIkGoK/16mGyA5rBLCbzhMnX3rkpdOgqg7kQ3E84X/XkbooDTKEJ
ps2D91IbaJPGrh+R5jui5c3WwCtL2k38LJfGqIOrviXKpjHiQ3wAgeu/zAFe6p5MWSrQpKua1EIZ
MvO5MivkOB9W0oklS25xNrpF17DGyZj3QFhNKTmm7KOwiTpuL+/HT+XXYoCt2ARHiL2YyJ0L9i5l
URpeMk0nV0A/+U0Dck+91a3aNdh0Yf9T23uoibKKD5NbDHGhARlD7puQSaVvz/ufpVIqD+zwBkwH
EN9sgIOpI3EMpxcuNbQuLZLS6FAW3ABQ77BTOiJ3PT0Gp8ksgsbg+K9eQhcbSrtU2HoOePOQhao7
8qrt2TXayXvi+Hgi/rvHHtosMbKAFlk0l1FaGQsxEkwD9/e2hjt1D9h42Asc3rrFfVAt37x/ZLNR
G0JGGXgMIjAtZerMkk7xkhTEjnuQJ/70Bv8s1OtzYXCrYscMJuCW7HyfWf4+w0OTWUlLMevcYcI6
ARpC4QHMR29wMwAGKQGf2l7DzVChoeh71YGVZSBKX3qdzDnuS1nU5haNysY1sKf2wwov9r2m9481
STf/H++g6Z7RF+FSEhWSABSwr8QQq1KOAIt/b8+KHcKhqrv6p3xPD4Ulogjg6sPj/cO8bduYhvIu
dpN6/MDOADS3xQpBDnrKDi1iUmnrGuWPsvF04ZslNZBGFmTOniD66KauKNB60kbedV0uKqWGh59j
SHvMNp6JU1xhTprd/hsDo13Iok6QA4RMUIw1tMWeiqHBd7VGQ/tCEDvnMS+FUIfXSlLJRQAk/L3z
k+lEWL+SEODd37glMdRZSWXVTYww075FyL23G6DBE3RxL1zwWf9zuZwpTrl4EJdDzqNg3fIo7LbH
6iRsPTNDpqpdiS/Bwrz80pKoCLLmO14ZQeL9W0MGtXZlgC8Z2r50QotronxqAB+nohzPw6dO8b5n
Tma5113C7YuX+8c0lx/HjNU/+k351AhcmRnnYVGlgWGbQ2D6KC/4NoK3/1IhKEucpSOQliblBlz/
bspJTXYfi1oyg9Mp3BiniwVR/jPLuEqeGCXhpSefFtni+3CYHqkAUzSArG+M2Ur7+u92UaHepkLr
cnXlQ+hUcmWRmEn0cQMEP91dsEe/Y2DU8gDVwgpIVaugBaB7ppUECMixOPAoE3aHyEYzw04wPmt0
AXQGZsPfHVw0s3h68ozTaWlrZwKgK9nUEVYA1kwwGMHvt6/5A29G25EAk1tvdQiWdKDXmokVr5b2
drIU91ZMHWitFELO91jxuEPZF3i5SN6DBmeXPPQHGUGmcF44zJkc2+Uy6UxPBWA7XoqxTIXsOcPb
5tZx/WDmh+rBsb8W9nTGplzJokx+OKL/WQyxuMYEZywebNEuJI0tLVy+uTjoSg5l9bW+D4DHizW9
Ajz8D6szaAsY1+tvNPqSP394C2ibIPeDui61qokzp8f9NvnICjr96TbPKohqXusLbKbYHJKidKI4
Wi0c2IyP5jl0L4mYVsC0mzh9w4UPCND3wwlDNV35v2WXaJ9v68NUpV9srphfzz+yKCcAhG8BMMuT
LP03BesTQF9Pkd2UekJN1tCYxUfWnEKiV3VqlNbQ78dS62uCoWwaruT3oVxhBNJk2D9K8iMri6AT
c4J4Fq2x6JoUJli1641skiZKuFDk9+KqxUseVUwk19aP6I41eQu5RoOFC184vDmjcimTWpwUiWCA
iSGTO7qn5LF5TtesKRhnECbppZk+x4fkXB8Es7PvC547yEu51EHiKZIxYBri90AZBWGDVUnf9wXM
hauYC/pnNyk3DsYYTxEjSGCAxTjhISuGm29ZF9QsmZm2h6pdlflHkzLrXHpRC6MEBfBS//mcfbn8
Bsq9A0CTS2tMGOxZ3d1E24/I9Ex2P/kngHfCjHYGyhig3US3ydLNn+uluVo/5S5avgGpXCvwexDG
mtGhXQs7DiPNLWlJTIAhPBiyJZilDnN3Xtj6JaWifIbI5TyGCCZP9bH/ADAtOT+uVg8oDPSrp44s
VaHmqiOXK/21vhcGKMmgSOCWwdNLl1ej8VGQ41tsrIGJAucowzOX03t625Gv/3aTfz/tQrRfA5ma
G7DJIHNCnZYh4/p4Xj1MWZB38CcheXtaShss6NRvov5CpFjySo/y6WRuO4gMLQCLItu+9IK4BXQC
DinQNiYMAIwaCTTSoVIyAXiipEl/wCQR7lrraB0D8v1dmqUJqqZ3T/9Z0JvJDdKxxqVIyk0KNXDQ
Aw+7iVot2iuyTYE0T70pH2U71xcrWrMm6GKBlLkFIVrd+AUW6PvISFv7s/d7NfhX9lPaMEZu3F/d
krjp9xfnxouMEiQBxElRRkb2IGbhgoRfb35v/yijqrUhWCfc/9VGURfNwMx0nNd0A2K71H/AQ7Qg
c/aqY4pVA92aiOECysIxSLEAN0Dm9+mrB17C1shf0HZbCCYohO/vHyUJo1FokJYkfirjYwpTouwZ
zwMUVkv51LEAiu9wsKhHMMfZ94XQkdpfKRPKDEraGHyjE6odG+dclIup84y2m/Doo4YOhDIQIugb
4GoSEHjYnf2kd4RLl94WVBx1I5raSo1RPC9WhNTZGlbz7Rsj2qVSayRqu06BMq3rP/E+++hy07Oi
Sl84RxoA40Y6tb1y03VRWmPh5Wdl5gFGaRPSnHXhGV0ZWmOW1qkjp6lQYy9JFq9v/V/J6HpDgRsD
4IJM3fpAYHzQRAeJEwufYKvqgT0vFz4JxwB9wqr6XPlAk4wBbrwGoHU5cYQvQfH9DtVeXJzfT4CN
A7KQzKPES6eZFDHuACZeJk4PPi91VYGsGqAFJm8OwEjXh+8ksgZwyESrUVxrq2hfHssClWbRkkHy
vuO+x8Tk7arehoGdSg/3VZKKCv9+GyYwVVUC3owmUmrRhV4L8kQ2cTQOTOFMpvKYFkohOsx1UA0u
1XQmG3GzFRhNRxyPuXyWhuwZSk4sZE1KnKQfQMcQp0QswZyjcqv7y/oFT6UFwWTgSkMWxkup+EwY
okxs5Tp1ZJSoPsBwlzEPGN0Blg77DJy1grDfVQ5M/A50S5toXfoWU1oj/MFn368w1qOERuyaYwJg
/Y0XgDFqE73wO/ERI74gpHdROP3xEnOMDL873f90em7s90guP506ErCtRHAdTeqostH1CSZ4wJpJ
4m7PIpzaMuE6LUhmd8elJPMvEMzNninTOK6AgY0blJogAiuUp8AGurKugCOAnCM0b7bGA0DwdOBu
Dasa1PWk+ApWlTMx7oADs0Zy4BOw2NUuENeNtHCMdF/A3724+CTK56Djz/fbHp9UW8Zgiubwba3l
h1UKX/qZ/4g2PHdiYbxphYmzx/vnIMxZDky0/d92UCrkc7XiF9yYOuFaPkXvr+LPMXhUtvI62QV6
ufXCVW3+IFGob5KnwJLWB8y4HtEjgr+3eGMpQUknDn+3AvZLwyw9xnhvALZYJhvqoUgyRwQQZrEG
3RcA+0EPmby2Lcc+1wHoOg0BEOl46fNB+tSMCfsMnPnkNRO02FvwJ3N2A0kqScCsO94gdJw4+Pgd
GBgyp6n90WKrLAUxffJZ1az01Jbs0rD4pPOUagKPGSg+ooB0Jsbs8fuL8EbrFdCeV0rmYKJcXKsB
x1s5W3CGwoC7SSjA8RiXsbigffQjZ9pyoK7jtYyOTxEw7FQChx+4iMubOnP42JAlUoYmrmSZ2cJj
iSadFTc8ikaxL+WtwNkK+jdKFEeWAnI6Uv77EahviYBxVQTgGF0vXRj8gZfyJnMYW+b2PNiJRVLs
CoAxDgS7jsbGdSWaKSiUGgtwoPmnsr5/EeY0D0YU00jAjURFkQbrEn2PV3ypyJwPPDELPXnLzjVm
JYKPBTkzOgU5E5CsCKLfG+eQp7wwsj5W6qJPBAutxnPhg5ke2lRE4MIFaQbI6TgJQK8MaUpPH0dT
eo4AOlNI/+lo4++2oxONA5jDBHt0s2hQdcaemOLsS6vONs7miTE24s4nCFK+nhcyhXM2HxPCAKlh
BVYGWt9kiy70u2z9oPekIXMigsAEIcC2BOlJqksHUMg2REmtnCFLoRFVVPy7RJgTwH4Dghzj0tdC
wb/AcA2YQJ2OzTuDKQaF8A0n2jn4AgmTpQNRWtCAxb567jTPXY0tu1SC42cuNi4XDhuhh8reIOu3
XBG6uPn4BtdlX/rAY77SXtAEIwX1InASygxY8wigujN4JlHS1TK1Ug5uJGngKXXbKDIijOaCGq+P
PdCdD00T7jDYVkUGO0T8S5oL4guoUjEPz/pVh/l4JeDgM5SM23ldzGpE4zv/2c156blMqxa9hgoj
OkKb5ktDxHO+DHOe4McEFiPGpOlWvxhEqKWrTXSx6GuUTfC5KS1AkSIChhudKT74P/gcZsMLJHvo
CpAccbr80b0WluzqKqcDLI3IbL3w7qH7XiclAFgCvgcD6ggDaYB4HsSXZeNznjNx8Cjo+4t4ND3K
yqoHh9jGw0RKBzK2uDdH4XD/vv++3q6NOuY1JWDTo+kTsM6/lu9C6YvGE9UI/NKO8fo2mOkaHQP1
miFvGXnDRpBjhVGwQs9QxlTX8PeE6E/Gz+mkbzDEZ+x2MIMoncXkj67bJ/yxB/L0lOpPuQ5SdXQm
bTYb/WnpPXFro3BhBPTEoEcV3077PaBCJoWgue6ZK/6AO45U9TryH/x+wfXcXotrMVT2wHczSW0A
MH1Gms304kMFCBEACGFidyuAyv3+QdBDlNCBa2mU9fGyAo4ngjSvMwY9XysEjTc/+W6/31tgoVh/
fw4a6Te9TnbjT/Sw1EkxczOu5VOGiGvrsgNelXs25BV6vffWR6WDeIisxYeHF9bKiYyACmxHOjD/
F+KY2wfJtWgqyFP5SFWiSTRoC8X8h4uOEchU7+/vbSB5LWM67As9B6WNl8CsuGc/doqmIEG9cJPo
1MzfA5SECU4HqRKgq1xLYMBq1o1CxpwT2334XvWbdnMAoOUXqtlbyRgW9OU2V4L1SIiMIW7iZKD2
jC1krxXKhjkDOov09XqiXhtAIlp81PJLJy1U5mdPCLZpclMKaDD467W5fCmOzNBCmoSpg2qVKM8C
2sHvH9FMjKOxgPiCEcTlZhHWXksZRtT/1ZRhzpkZmclK3alk8+Oh63cpqTtnQLAvIvrcAWGBh9a1
IBnNe0rVu8y59xKrzzdhJZCq2hf1fx4yY0UXgqh9EyoxAzUsBGlph7cbWihEFjyyCgnYzzgelzZw
zmJdiqMsVlU1YuWWGnPegkMSkyn8Cd2iBO/rT043U1PfyNuFh/LctUJICuAdxEsAGKN2shQKIR5F
LDDWWlMGWZ6Ed/t9tZjRPQSA3JQbRIUTuN7Xh5XHVQ0W3cRzYrl8KYNyB9bahvhBYt6XM3OjUEcF
eQqWgyfHb/vvhYVQlbAL27HynLTKNgDOObpS9KqlwYdQDKRIWovj2YVrNZOV0q5kUgfWi73vC2rm
OXvrCKx9gA3gR48M/Jqs1gTOVt/Y7iHGm/ZpIdr9nVSiHP+VaMpccaUkV3UH0a+vrP4sm8+dDr5H
WyKGZa01E5/wgXS5R5BvKMH/thUNGQNcer1ClrCyt7lh/CxkZme09+qLJkW4OACFEbRQqgvPCQLN
lkdwjUvsrug5Iylrvar4hc2fFQcjM72qQColU3oVcrnq8onnORFIlXkzaCRgctlRvc2zZOFizjlX
1Jc5UcCoMtKfv87/Yml8G1V1L6qe02wKVa88bKhAUpVgvPRYP6SG5OqVS2qMbBMPs6AuEd0z4Gvf
u6Ik2R+3WvgeupV98lVX30N5D7D1Al6b4T0Hk+Lc6z5Ea4QF2ryfEF1DurvgGaly1o0wyvWCYVeK
WtDaO9W4Kh7bHctt3yUkkqT98J8CT/2VBbBRzHChhoCs47UOMX3NJkUU+842IfuRcJw5fH1tn2Pk
pr46W1iCp5yL2lBI+EcelVMPXV9qWfSpO124bustIA+jrd9aChiXWRK4NvIDwQgs+9iIfcEQxG0b
HDn2NdHWfL1FJxNLcmajpCYYso0+3UWushD3/D4g6Xt++YVU1mbw49Fl29B3MDMNjkMLRQ8gxRKE
l1/eRj9wb/w04Vyb3+fj0XrcMejw1p9Oxut+az+JH8ExMFLdds0vxehIR+yl/rj5q/HPDtIdvKmg
5KPoR77DS9uQJ/VLBQJYzJHLeqhsgE2dbQaAHPPlmjfi0yDvi3PFkf69fmRSfVBOub+QjJ9JOOFu
XHwQZReQGwmCrsKRSqA7cP9wDGdKmi24udHVmiNlVgbUWAG5J7YEZvemyg3w62rfpboHUz2J3aWq
2MzrEB8EmAIQhiArAbj9a50GiE9fAMjSd1hd3YhmtRpf+IdAZ187IzFcF4OY7MKNnXOFlxIptzSk
vJbUfuY7SmnLhT5UmBpPhzek5v2lHOb8dqMQIYDQYgIrpG5QgwxvKw3Y7kK0BMAvJIb4VB58zDtq
ZneISWoo/rFiUQxYjaCNJjHm4M73Pf+8OZTkiQcO5HcICa93uJmYx8EBiiOvV6Ncov9H2ITee+fp
BY/8bhquEzVa8a4CtvhKl5ZKknOBL6rUADIEZJsAV0RZLamVQVGdQv6wkkjxA4L6kIA5mtP1yFrw
+3TTzK+FxGYj1wOyAYADUurdjiDGLdLBdzBra3nVMxjDE9c3WvbEB9tQnviu9QB8nvyfIiceY7CK
LinPCxs+F9NdfgSl0mOuTUB1o+80ylOj6ppqc5hW6ImaGcMp8k/DUBlcFgDYzRrWPJ74cskv+MDf
xg3aMKK/E5QVMN+Ac6O+IcpHLh5rfANKoVYSG1xN/mC49JAeHMdJrMjA2AL5gck7/ZvFT5lk4CeD
zpOeIe8rSa09VobF0xNTAcQUg0GXVWua75L+lX1IC6njWR+FIOf/5FEnHlSKWPQS5DUbNLOW5/Qh
MuudYmd72fDfS1s4jBtmdQDrA1izNj5pPjBLpi8d+bSd9HajgQDoNHivSgDHvb5jpVc2fBJXAThc
n8B7HZyU0gS5G+9tFO2QRDvvi9kIS0xas1HupVTK+wW+BNzAFlJ9Qbde3/b+Z7Oq9IpYkx98xcs8
XQ+6gs4eOTAfZCKTIUAx7eAcwOtFSuI8DS/bZkHz5qyrivl28EFA8W6wBTUQG2uJ4vpOkK/8+lw2
25T/o2AYtM/I0q5Plpre9cmoILencCCeoGJqUE/mYyywSO91ZkC8zbAPiAqG2gNPFPDE/RvfCcMy
8cVingNIsNeHrJVoQBUiJnCyxjMl8dNTiMCbeQ9sE81q5Ac20wMMuGc/NTAKd0logMBbl0U9KVex
tvT4noRRa8fughlPVFE/vAFyQxmsKAKPDx2tXsmxzbGnzl2F0kKANfOMwNA4MjEQMAGNUhrWC6Eg
gC87dNp6wwh6LRiROfgP6vh132xM/w+1GrSrKCKUBpEA4tvrreXFRlVriYmdqMkNdBsDZZaIzTrY
l4Id8B5Bl/PCw3tm/wQUFUWMkgEAAk+za4kB18p+1Gsx7NSx3gzW4rjRjHJeCaAscFmFg5s2EJAd
xm1q8N/5Fr0fiPfQV6yduw/Gur+F8wtCphuRFFpBaFDPIkUIUIuQJw6krV4k5ZCOmzB9vy9lppyC
xLQsyLDtwFG4YenikqTkqyJMHAyGZiWpDYWE53rX7gDGusObeiSPLcnNhxSoMmlq1s8c0uRP9v2v
mJ7vtLpcfgR18X00OHltg48AY7wpYpoq8z7uS5jZTdQI0T3IIjYVYGGu1aPjG4XrqgKNWj0c97gO
gIjaFSdvQQtnFgKnISJWAQwrCFumz7h4OpepG+dDhoWUbfKssLVqcWWZm/fXMheBXUmhFgMkJtEX
wXnuxNqxbTfCzg1iHew8MbcfsldhXFU9GBiXYrHb4h8qPxdro3xiU4JKecz9BJF9pDxJ4081nsLi
kHpnrsJ7aB12C7HAjBFBhCvCiADiEs0lVIa1zAKtTaMocTqJNHVEwuhx6P+UtdXzaBz0T0vv8Rsd
gUGEIIASI2mMlwt1eK3Cg1dQzlInGEIg5MY5ysYr0CQFehzxC4pyY4gpWdQRimqZ9FwYpQ5XKUYI
Yj6ftRK0gAcgOWrYz/sKc6OVEIYgekpLAoYKi7vWyixVhkoJ0B8EriTNaz/asvq6L+H22TeJmBof
MCeAXD9dqswn3B2Oa9GniMYKHzWh9vWVA1ScZHkP/HbLLCnjTUyOuQdcL7RYgI4ObLLUWQk5iFpA
4pCj/A2DhbFvBpBkHvmWMfU9Au4DwfD9Fd4+/SmJ1ImhDi/3ESPkzjbvtx/gh1i16Ab+Dq2WgOxM
PzXky9ajTyNbuu0zpzcl/eDUgCrIoiOQOr3ADaLQCwoHrxvjTdsCSsi1iMcb7/VKC43FJvKba4eF
opkCCPFwpBIeG9fyvCCTVbfvCkdcZSh2m74FLo4xIvl3v5DUvIktKUmTy72wlmGiIc2oQFITfMWy
8dSw5GkYFm7a0nKm7b0QIoUMn7aTkISIg56KtqwRR3WNhYfSkhjahclMxJcuVziFOTUeh0hEa2bk
E+6PdA4C674y3nZ/TDsHrHgUGVQYrF+vfrEoxIkSyG/lAuovv6lvVvKmVYdmDQzUp47E7ZIK3sQ+
ECei3s9i6FkEgwG1OLn2qzpH36WDvleFbIP3IrMq0XiRU4LRQjlZnHG6TbRMEifaZp5HIAnDcn1q
rCvmFXCtSwfVtYGMeO2BsweEOkcFWSsMGYhnjBhmhuLqbfxUM4/x97gUUd4mWqhvoDSnDcDEVoFB
zME0RTMBhxt5QmpfB0bHZtNLC3o67eFVDERJo/Y4V5TWLbS+dEoLGO7bJVjSOQt9taOUxWQrXxUy
uSqdIljjXhNjb6kFYas/fWTYwoNyXuQwnELueyuiLCaG4yI+85rSSbW9JK/aV4aH9oTJqXA3WoW2
WbKUClxUGypGCZVcimoBaiNke44xxgTtpy+imSdW+Jlj6AYj+wDhT3h0S6MxkHBMpAt/0CojLV6Z
m2gJxzlN6E0MisiESpTPrbsIHYhMUjmc95gAIEpNicJtRlevAZvYnUZzqcZ+2zEPLwi25l/+JNz9
31zahU1ADD80QeRWTl++RmiHc+IXCSnJZGpTDw8qUfbpFqRp40a1BCSK7lukmXgGJFGwR6CfE4FP
T90Vlm2FMNa0ysmb17DRW0Nun5KcqOKCnBmXASq0qZVAQUSDIQ/KLvhNonJZUjth+DgKtuJ45R6K
1BG/X0DrEKYLQakvaGE41GU0VGfAeXotCjmRAuyAQu2wZoMczAf6jBTL2wTOeR+WmLB+3/DIvgBd
BmBjK++Y6rr5+FR+bzFTi+m5pQHFufgDn4NcFJjgAJlC91CMxaBJbifXTtzoPtg/raQw012wVfof
nKwNwMrVqG2jei2NNu+TDvl2xhAP6k/8WkYLDuE2HQldu/wY6mp7YxC2XanWcKrtFwYJAfuHNlcC
IGmEYah4EBKhL803FdIBkW67lLqZtIk+GomHDiDQBAsOSx0NV+Vyy+RD45QyWJ9cTRj1JAeh9X2d
5mfcnoxOR7yKp05DBHjXGlB2ieA2QFtzyrEkYAjin+NyPRE5kioxQ8B22j6gmxTijabYrQo0U1fg
fw9J+652L766DcVt0+iZ/+f+d/1mva+Xz6GhGfP+0xMTPylXgcd82CgJ3zslR+RHF3zQq7Y0hU/A
HNlg6xu9lS+SIde7YjfyRpeZnHCMQ5KwtpIaXbRFM3izGjgjr75cA3TSogZeTtMdvyJ+1O9/68we
Xn8rtYdJHGUR57G9U5E9tBIJhjdUDabOgQkuIDDP6TY/SPpTrCOS+FoQfhuUXQun1BRZxkDNirHH
k/Ut1veDiZxlBMqHjyl5et5r5O0lIH/epRWnO/rh5X1B/m0n9kS7NjEz4HE0Pb+opBSjiX2qFlKP
MA0sA5E52gnaD6PSSEEo4BkS6TBj7+oLYm8N17VU6nYkglaroqT1Tt0fBgnxWVyBSdNOuKXOJOH2
Hl5LoqI0HkyUYlBhfVZCrKPxNui91ZgjRsVqtF+Y+g5Z6g9AMpJkhfFtTIyXRGe3Oqw1WcpT386i
UHs9feuF+9PSpJcLzu2d5DndCS8iYMRH+zGGKB/2qNBrKJz3pYXEOKFsAFSMBc9EY6cAQe16M6hb
OXJoO+IafIBXfHH1NvVJLe6iRiR8+icK86nxE5DgZEHFb20UpHLIy0zE34AVppIkTOABDpRjsGzC
fVr+08Pbmvms16Elk/z9XVDQDese3YNA4hXrkQmVcuEDbj0yPgBEqUhHwu3DIl3vu+QFGj+q3uBA
/BCTPWZyz9HGI4/f4tfqcR0/rTAriMnjD/HwZf8AinepKH87uTVtPFqTwDaM2RK0Xl1/AcPEoegm
yeA8b1+P+2D7Af6dwxGlqoA85tvVanUwnway2bxX64OziU2foOn3ZD/f34jpeGmjfPkV1PFzcc1n
Lh9jH4CAWL4oVUSAELdw3HMXDseJE5+wLdAXfr1UtB7kSlnlgxOMplspZsxp5v1lzB3npQTqSpeV
m8l+WQxOlQByToqJIODiRiuPUwwpwnNzWGRJvo0dp/L9P4uizo8bwh4Yy9ng5Mbzfo9iQUa2w+n1
df/m68dzsT/DxRsppz/2ZD2Stbv2yFnYrhN9RYhpOhlHHB+QlmhffbCfQrIx0wOGY52fVP8y7m/O
nGUVJnY2jGRiPJTOEIrMVKBNcNm6ZCLjPYXjW46p5kRdOOZZOWixxtsB7bLgR7s+5tAdxzCZ7lSO
XPiU+lQRXLEyGijqn/srmtPaqbCOERo0eoHw8VpS7gp5O2jR4OAfdUSSMDAo8x1pkQH9rwTdwOh0
2Lt4uqRa8sfltzXrCNzrfRGzu/bPWm64m7uiAlVtOICGGsjP3i7Bw4CLXrx8qVa3sGl0g3HbSJ4G
bzo4jdjjgZXiHqagIy0if31/RXPX/eJ0NOoySnU2MIMCQW6HN5WGOn9W/4tzAf8lQlyYzmmi6FoB
GpUXMzYuB6eNGoOL0TzqHaRwIV1LQ0j/+sZLKZST6BRw0BYppCBVtEumx8nr/siaR+sht1vy2G8f
H4Eb1Zp/3kWevLPEwHzG/a38rZfR9vnyEyjTid6J1hVLKGBuvG4zomgwM3vLOj7CVa3Gw4NwSsnu
HYQwTzb6KGJ9wXTMHeXv4IyAuUD0N1BXeuAxOfir/02PJvEsJWr0dn+Fc1p5KWGy7BcBUJWHshf2
WGAVoWfBN2TvOeeWOvT+HyeJaZb/XQdtMKSEV6oYUoLQTsjzPpu6E47rRwkZceexe/gUSYfYowXI
AwBW9GkvMYOxYB8Xlvobil0sVelCELuq+Ih6so/at+TEnvWf7yaKeHj7YYAScBLUveDavmgUb8C9
wPR2lUqWW6jrQlvqF595SaNYiJ4eoFUhrYFBoetTi6NQFBq+HdHvAtxr6GS/xvC5sY72xAT9maeX
G+U91+2l4bKZ7OaVYLq6BjK3VAbl5+gIpPRX8nsQbas39qFoiYtBOdHWHrKP+1s6F1ogSATjLtwn
anqUgrJcGdZCVo1OgiamITVFNAWEzSPeyW9RuJC9mbaNvu2Qg1l+jKCyeCRfb2s6gOWn6vjRUYeU
NPFTw+VGLhD2lQlPmpBvkmJpZmf2sXcpkjrJsE6zLKmEEY+97QCMb7QL6Z79BvAqy3NI0ugp+h6W
eoZmXx3IugHLFhSqGKuersrFVej4NArVVh2dMbK02Cp6lvRRZiTCS8CQjt01jYlp1fX9k5ypP3AI
Gf6ROrniC6leo/WpVrij04LkQSZpa6KJWBH1tvnhdC15AEMuIACSV5e370uePdcLwZQZLeO2YPkc
gnntIdhw4C6J/rDZH19YlZtkCQFtLjC9XCWlRJniSoqWTsK8UwdKeOk7z1Zxf1rqLaGxw3/d49TZ
x8IKKIghKT8fYbDWSwRpdPb7St9ayCLZ7blwGHOFKUY9sFjD4fTPwTLfTwlMRGPnq5/QbLanBSc1
u2BgE4uYYcZF/X1pXRwrV7hC0Gna6CBTL6hWbQu+Dg7opcrK7CFeiKH3tcoaURsgJs337XEoSAdD
kALhTdWeaxCY3FeZ2RSUDNhndAYhoAYawLWyVg0HWuPcZx2OrNeM+eiZ5+PHm4Sh0ePHev24BriK
5TGLfcm3Hl9BMxtKZsjRoYxK86cVTZM2Tc20DjvyDiPluiQsWTnh1hFOMjBWClQFBIospThZ6flF
2YSdg4gGnljWtQ9uC09M0uP6O7U/X0Bqjv65TVWTJ9txiW+/b2wA5yiG97Kwy7fR9/WnULuMDoNc
ib2oc54FIhwB/kE4Cw84tBAlq4mojl2vXv5gRu5QHZ9OxVKf6m0fE67i5U5QdlBlgPs7RBCvOq/D
D2b/9SNHrEk44jt59/kiHoFteTjU+kD8tx9U6++vf/60/zkJyiKOkVjJUY2TyIeXpD4WykKtfEaL
rxdIWb6662LFE7HA3AA+u/Vqifo4TV/VHnkwU5R5dhvdtr9Uc5GaY1Kia196LZm6rmrDdkqZxR0C
ywrQUyxepIbmGYkW6TGAXJTK1uKVzx1L6SFOt0m+OG289AGUZx1rlR27CHsrkNfo8IZijG+cBXu9
JqKxMllrk2+eYBGXosyZ2Oxq4XQMqPhjH3GT3G2L0Aw4X7F1/n4MXwCIv9F902YebAzL3tejmeT+
tVDqqZQwSpjwGYR2utQQAM+97T/ap3N0Omeb9XolmS8xktcpYa0/CA5Jw00l+P8h7bqam0ey6y9C
FXJ4RWQEKVFUekEpIodGBn69DzS2h2zCRNmemf12a1Sri+6+ffvGczp9ER9u5lG6/hAqYBqkLsvD
P9tCrOk6d9b7e/2k6e2UoNnLxlNkPjrZVk93u7dcslzYcP00jd0A9Hfh1V+63X/+yMXDxGsNyfMM
ys+snl+Bd0HgW8mGvQaOM6D0H38Ua2cpmPLnde68edDMh4XbvfgB0/W/+ICmb4c0DXAqExggkMjg
3eH9wCaEOoAdnWJ1ZBTjxbI22IFk/xA4CxH07ct8fRiUeRsGVUpbBvIDjBd63VYtzhygTbzMiMhC
HHmLOXdtSv9mxy/WGqla02uTKSVWipLeXrQOa7C4HC1u4xo8HhJzSekXt5cybkJVFE1TQCS6EiSb
M9fBydfbyS9AXPmIdqfdLjVhuDeY6H/5fhC+5celuf6ZNPL1FlNmTok9BpS7020HqMF2alRAtwK7
KXc46Ancut/GhmIcX15ATQEICUsYdAs8gZnuHQodLeo4+tVq4dhpgG94htcfRZm+OEuJX7bTR4Gp
6IBcI952pD8fnS8dhi88wuYD2/tbWN+3Qn9hwx2b/6cjFzowagGTxpPcWBf3qW7Wu72tYNbWMx8f
+8edzjxAFdBlh7h04aotaPqfUb6Q7AFZx4tZSBYIWSNfZQ9Fvg1r34ji0c5b3rq/0pm2iasdptvd
yrLKg7SAvNJ8JR97YQd/UHc6GyW6I5Z48m1z4VBnYrZrkbTXpgU8EycQWZje3nMkO9x4K/HgbYcl
u7ngH/6p18VmJul/vWDTrNZ+3+7GXD8cMgD++rq3c45IuWWyDjzlE9RokcFi6Sgpo1VrfZVr042S
U6euHA8T9ymoGMc1Ey/mUabbeU9hKf8rVr2iKDXIGhwzCvVXPFFEt1F+wkLXj0fF+FJPbznsmHn+
fQC8wXZBbYXZD1AASAQim4ndkzpUdUiqKMrgJYkAxG+Q2iSG/RjvH9WnsDNAQLWOH9aBXW+FR1Qt
clyd0Dayh+mxWqnj1LO32Mg50zICPbv4JOrRIn6olnWETxoexBhAKHuYcn2tjOgf9ewv3UWK7mQg
FljYitljvxBLHTtGA1OSCjgKwFOZslGob2lYGB5xUs64f3n/uqhuTv1CFHXquSJpSavh3QDe8UP7
NQXHLJx/3vjMMAWKo8d/uO1TCS1Y41a7Lm+i+JujAogpXbt83r0IaONlARbU6j9lrT/y65fGfotc
aWMBJMh8wJgAELt38rC0SdPe3/ty6sXjk4DvRTHtzo3Hu03MnhlOWKrPz9TEJwVANy9amNipRnrt
tRAvI6GmTm4TMlLK5LEgG+Xh9ivW6KIjDVMdFmZYVhmKZ1v/c0UWx8dudUFleVaTFQE51Glg9foL
RsJXrVKjYNmwiRnV9brxmNJgvdTlVUXPWCUx76sEN63pemOvJNKFJpK1XBcF2XA2GV6Pf6IIbNji
9oExoYwLom6t67UoansH4FTFY4DFdQbrSIftVjW2e2BhwWcJTLJwq27jawhDkRQWZsp/0R12XJvX
ZdtjXV5ghETHvKu5cJtmuicnETLqQDgtwBhSOe+wwrTfMKIQC3iNaej+/d1fAZZg1F+Gg9rorvEw
Zvb9PZyxUeicB4gYkPExX4hxy2sF0VCz66PaH7GHYBZFw9jn4XFcyWZlo883X+vGObI6/TdaZEee
eYXRTS9iMAIwQRhboOeYvRgRBdNIwzlqNkNnFYoMaCK3qtHSBdxXpf4CYIOeFUtJxdt34lrs9POL
J7nl+YAPCcQic2rhtzNwMneRbzALLtwtloJ0LYi6ehEplTbAtPr5GUm2zDwgHxJvn4CTh5k/bVsZ
n5VzCEEGyCHbOHEzH9Y7i9+CfvAMuGHnnNvyqnU2m9YBqdGpNvDPJrdPrM7qA2ZvlxpZ5tQbEEdI
l01TxgAfud4WuY7GpJCC8cwNp2xLyFkL7bgLFlR8JtDAplyImczyxe5zYkW0soO68ZvmgYiY4vhK
dMey3KlQ9XtKLGNV26vT6iM2E+e+qs+ZQuQDYYpFFeUeldJ0nhRpkQrZePY936i1gyegHy3aMkKK
cUh1QdhM4DARBGs8MJpRElckKnrXvAhVyBx1gWzHbAuA5EEFGAQPj4rxiRrdi4pTBCnlHtmT0lnq
hZpUi7bBl8Kpw+S9qiybBAleP1nJz4UMZ0dBlpf/rWC2SgIHpF4Enpiz+5cyqZNttUBr/RQL5nY9
RniLlaIYIQP841LQB1RDX4jycP9A5ywIBpBk0PmhSwOhCOXocF2WtELCtWflBSYfkMa5TURT1Pbt
2UvXeNPvy5vZ1StxlLPTlGDn8nu2PYubyMRMHDA3udRgqqMfOF69gKoxo61XwqafX1wUMRmlOqmw
NtFQGHvITFK+kkPtL9TpZvcQnsHUyYuSLQaTr+VobS2DJaDuzj2bJEdZivdqlxM98AbJakjJrLso
5XQRCNZpE2iOJA5LVGTcpBmUtuKiAMcf+GpTRy31jKNDFTTTgtaew95kI0cqJiRLZpO+8I/5J/kU
Oj39vH+S8ozncCWSWnUaylzRehApsk5RvjWfDPcphkYRbtlM54gZxnrIrYP+jcUx96ZU7En2UADH
NnN6bZ94z+lwqNFOKQHz9ifWwHWabVTQgg773HsU8f/WEkuGV4LDkx6Gd0AXyL0djGaaGxVILFQn
yZwGTPGncSOgKll/R0DN3WSsQeqXIPmSpa+se5QbQ+jWUlUZqbeTC6tX1uGGRC0wTmoDwK7ysMRP
M/MIYFtgrDDUhNk+ibIbbd+gRlKiZCIW2/FUcQZjN+IhHqaRqjzYND2AnC1BBTb7McMI9ku/1Is2
8zhffQBlRJB4GBIhC5H26Exx0NPfIfhFiTptnUZe0PyZ+QLgKoAMdBoOgdP1pyMXN0xgi5qv8Rid
eWJLegGa5gLkbXZ0aO3SzpxkvVUDI7DHbXr27DFBWlEwPDtFCHtS3v+YsYGDwSy8G3M+4NVXUUYm
KXoGDDL4KsBbvkqevkfb7NQ+y1ivDID6qnDbBI5RnBds6Yy5AaYOq8qAK5fAd0E5K6lcyIATTvpz
NspQUdbIQHCeIaVMMLYXvd6/fjMXXuAUTMOiKDeBBVAuGAqwapJ3pD8rNRM+t4hOdVHuvQVtnikf
qAKnAqMPgJdAEaFnVSQtD3hPRZu+AsIa8BjYiWdqfWACqqlo9VI5jyivokrvwcNNzVBAU0RnJJ1i
iMNJLjdVBey6klkVgcUJ9v0duMX/BLabAh5cdP3hAUOTy7XZjVSfG+JR6c8RpqB6u0x3olToDyT4
4YGFgWIlEIURS1emxxiEOD6r3/+AmdD0+gPoq55GIQwyWsfTZyB82e+d9Wr6n7H+8LtCZWUFXFfi
G/xby+rpsMW/WcrBzdx0oABMDdMTFS9mvq83gCctgq0S4VSJ3nVki7zOBL2mfRh19iAful14rNbR
ZrWw6pkn/EoqpXl1NwLPiUfj0ra2E3RM6LFLdAFMRk+PqfNT67vO3n0pBtpau/Wm35+NhQ+Yi46v
PoC6Z9gLuKfiFB3jHeBsQPq0Zv/B+2jROpn3Fzu3wyh8iwANwDg9QDGvd3jIWUb2BxYeKObPJBQq
+udsfBrT1aCtFXXpss28qAJm7dBIDCYM6DRluWW4ClnVc+M5SA3htfmI0UaB5NtRl82vlxe3tTAe
C+jEn1MZY6VL27okffr5hS1XAoaonQLpNdkDgxN2U8Dgj655oz4IBoErA2CXeKUEBv8UEHeJ2Hqm
HwfITOihBmWNAohYusUhiWM5LuoBrVWKTfYBp6v+LxoBtgEi2cTb+dJhbFc+aAlZ6399yFeC6YWX
nQK8ph7xVLTiuY0v67y6U8RWz3kjyBeitxn3AJM04BpBUyom0zXqbdJI0TBqibCiFnbtp6j9lv2T
piysSJp5ikR+SguoigTIEDpOI4gQuVrD6yDozwNoHaXX6Fv+7XecDbR7Q7KJ/j7arcka4051ug8O
TF0OWhtGo/jAK012rbV7w5jDxnJ2O+tjWHOWCNqm9cto7N42m98lHtaZayaKCsD4eYA7wJRRhlTJ
WraLcn44J8UD4Co1YmoxJm1qEM7Aab5/2jNlIVCJXAijblmJoVZWCSFsuz/IH4kJuPWzrjzWqy/H
sTAVDQBJBpjr/Eu3aLBnTOeVaErTWk1o0ILJDWfeIXCLQv3T3n4/7ytMkSXPmrP5YNbSggWbs5ZX
MimF66oi82oJMlOdPCv6a7Tec27xHC2Yj7lgXUQHtiIDegQpAlqxE7GumLHFtuZIgGVmbsiIOQAp
za4RwFbwvzy7ttTX1CQHZq0cv6UnwF48LdH5zJTCcLoXn0G9ia0XeUPQ4TMAGM8Bx9etsbn8Zny1
xANzbj8xa9ljeA+Yr+sTh3lCaUG9Ju2hAjG0oONvGSMWgBugjlj0qhy7gJs35D9V5Fbq4331/Wum
vRWA4ILHdPZtB+oYjSim9lV/RjvHOxgozXEnPqsb9O7LaCdIwFrvO6UVr0lpKs75hNKIZv5OJAEA
V2OOLQYYa7AHgatSX7rF80v/98uodxkhMGHTvu7PocJW29iXVFdSk9P99U/7d2f5f73dF69U3Wm1
wBUlhHj8G8/7zTPJ4F1iainb35c0uxyMu6HVHTDsN7lVf8DgQkOw0UEUnIiKWXth6cFfEjHZxYvF
CFIltZHX9OfnZjBSEEDgSA+F/dcTtEvXGD+UBeNtc0KN+v7aZm+rdLE4+qz4nhm5P8mv/GZvT4Si
ufMYOnDcTWJabzz0Y/WrrRNUVZYya7NH+K9sOl0uZ4Lakqbtz60srTr2mdU+WXm07q9w7p29WKBC
eW5szfTAJ4Iy+vlP7ZlK/8KFdhSk5v9BDEZOJmgRTBDS8Md9BQCfVuj7c1H4hlp/+oLdFqcKofd9
OXPBDvyFfwVRqpKOMXBU+KE/q1xlpRmmtSWv1KFBuZ5hcDtA43AcIpkW8b9CpBgFkPfaFuUpTxJt
ovRrnxeftT5d0OBJ6s1tvPgqSo0ECc3wGoujHFHEfOIrNbaDpESjZI3+kyAg8cPQip8lowoLrYRz
Do4koeqBGULMbUrTzbq4OSmoQTyJwVR0VdQPHR9ahDwM47OU8VtWW8q4z7TFo7qDUQMeETDGQ+lE
dJ8xiPoJ8rJehWaZ0JRLPdPQMa5XINEbv8Uao32b5KUGkgvgOvpfOTVGAciHC/nM2bcc6RbMAvwx
KtI3R5JaDcQ16AImv6n/6nGimQhW3u4j4UMR7agHiQ5YdUbtdUH5prQ+fcwTiNlUVFNF1O+udzsI
+BYkzz6LZg/WyJEm3jNuoadH7yVYyKHM5VIBY4m8mQyKA/QgUO5KNvStn/HpeDa5Fw6gJp9Og2J3
plcvzYINnHHG8IKCiAdFQgl+MiVJiOWx9DLUMqJ13Ri9WaEDDhzOyeNSZAPg6Nv9Q/c0Jl4loDCI
SLRf718TV2IdF3D6NTCW7LV+9GSrqpEMtgFvzKl6Qmo+MMjoib2d8ArzSXrRex3yvmUcVs16Wfen
wFCPA1wJIxcCCTCyrczkP70Q1PFTk4HYEDMSqujrrI/mdwM04HH2qMh+haajkiAPESZ5kezUWgll
Sy5ELbfyFNnbb7DXe6wNNjlGRYJVzUNDFSV2MEuxZbNDH6TSRDmGiWVrGinN7KxBJ6vOg1iYsTSQ
Qgi6Hw9DaPadH8nrbuy0ByFtE+GQK3mfbMUh5/19GYQlY8oB4wk6uLsL1hlz1FG2AFbgo0Oa1VL5
quRKmx/bKCy1dV+jW9Ipq0Qo8LTLIXpExy4Rba1PBG6bF8NQbvhU9qYaAu/Je55jCYZTOk/g7Cyp
/CfYwKA/pUOYVPtAkgLFKIH5DTY7iQBwNi/DCFGeJgL0XJPFsD7GaVdE9oiOscZJc00tTXEsBoxm
DCnY70KPiYHEwydsY0keLwQrrlT7ELBOhI3PuZi02Zckpehk14MRWbLPlC94cJnFXs4ELuoDYvEg
p50mrpQewPwPCmkCzJQNpcDofM2T3EoqJRmw9WUfjobapXn6ngGxSrZCJAyqr1rl/fJLrJrUB3rV
WDHZqslFrdv4DCNFz0C0CSIrwBRs8pTHER8TvawwSQdGgzSS3bZVpPAM+gUfY2yoAWGIXov7AvWe
stWQlPf9RgGvdyVn3KOfd81oJvjfpNaJ1ODPQsuyc6yBw9fqCr/1t1WJxMhv4nNh0m2qNpECl2ka
WXrDrynQHpEqXfteC3Vdg74u056SMRkGvQeZIW+RJk1y0yMAZLZ47DS+SIuU3q1LBpzRzRDxsuPn
SRjtGl4LwBPGi14s7ZCgYcKtV3pstmcSJMQcGBAVvxQT5lthFBtGT9s2760hzDMQwudeRVKjKnMp
NlSCeWDAX1XZUD75YDcUIjCnaF12KopCGXeZQkA4kvB9whgig/GolZDFPOiWFWwSpxdIVnQmvqX2
1zX4VTOgdWcZZzVMKaRbkrMZNi/oaglsqfBqOIy+1bHa6xiW1Bi9rbqUrNO048gRCASJgvbegQzD
yguZij1Jao+WmVGTS/Xd7xQl+hzzspAcf2DkCoUPOWyt1ku0weD5sA1sTvZjAUcl9KI7ykBJwt1o
yIYLBhmgFQUI6p2kKpMMiC2E076YLAUhAus3vmSO4Hv70ZDiCWywWPrBISiLgHG5MuNiK0l9UluM
Gva5zYU8W5R6yzLJaPoYRlF/uyxjLMC1jC89oH18sB51/c/CIzPzpAMuGRVfYKVhFoTGfhLHNsYr
nI/nsAbHdqRt2+jMsmslPKNGqWvSvs/eW/WJxJ/ox9FJEP72fWFq3k+YAudV+134nJk37x/kKwEI
bih4U89DmY4ZGk2mUrdvM7UO0jrOQTpZ1TnJVIlzX9r0y6gHFlV1JP9QM8Lq6SHpTOM8Brir7DmT
1dQWGPVZUkM7Y5vIjNghte9Lmwk78OSBxgpeCxA9JMo3FsrJAW8xxDhEEjGzOvQt9M283RcyV5IE
nBbKB2iIAVTLX7PhhYsm1I0asQHGFxMGA+YIx5vC5RpsX43kvPQkjRjEqHUEXrWV+IDU0EozV1VT
XpxPpR56pJOAwHfBp065znGTd5pAwKcucHo6GrKEGDnkTfar+Q6XOmOog7yRRTnErFyWJZ+p/B6+
eLR77Ap0Vt/fV8rlpiXQPmBV+aMoh1hNAacFYRqam79VDWiNerHUe7ewcXQMJYV+IimBwu/lfZjC
6RtBnjLogm8MK2Tb7y+Ldvz+WddUNEUGEBlLGgFFAFNklUuRsE8jz26DnVCagM61vTGH7f3WQldl
a1MACt6C3Cm3eHH1buROvtuFmspVl2mpCrkoJow7GTV6kFCEGE1R8Te3rw7dy1KjLz23/I9MtKeh
qAYQtJsascR2ScHFgbDvBitddbIOdlvNqL7wZAE7gNtrb0siZ49SBPkEQiXgwdFQfhU6qcQmioU9
cqtqorOimUl6+D08Rec+WjrKyX7cbCmiQqC9wunlb7B6w0pNGpCQ7ptfAAeu2hXjCm7/HD/FNtrR
7p/f7ML+WxZw1K6Pr2ubUeq0DFsp6WgR4J5kOKRP/nduqp/3JVHv0z+HdiGJspqMD6YYpYMkVTWk
1gb4429B4DYsKSQVLNzI4a9XFIulzMeTHEZn9+G7Gk3kJEDtbI34OKzKc/WprDtFl8/3l7e0kVQO
vipZTx2FVNi3qRGFmUWEnxTUpAAMCHZMBD/n5f8nj4rgAzSzFF6CZQKxHZkMtrCVUo+P0WO5YY7/
P1HUFWdDLSF9BH1kTvEjcJ0sD0jwTwOrL+EcL+3h9Dpc2BKPaVnOr/O/NanP3AtgjsMQcyacb3DC
guLfvgPgJgAU9h/rA7wlSvGDbowTgC1r+75WMVfC6klSWHxxSNBYy4Ct3idLinlrKQHTiyQA0Aim
yPwvO3GxuphEhYoWXm8vBaAeLmuLeOo644CPODRmhnuHBp64bHUmikFhfGzAZTMw4hJ81O31uP4K
6noUTNT4+Zh6e4X/GWInzzCnuuCNLYmgrgLDA3yHGRJv34i8HSVrxFmduDSrNSsE+SsAf8MXAxLB
ta5wmjbAv2y9feVXelsca7JrtIUOgVt9RDMa/gLSpYgEBG0cRWlgQLkzBq4ab6RX7lAIFht9V9oh
wcRMVS4kAym3EobrWhplIIccJHdoEwpcX/A1o0kzTmcqsTTuX2a6uwdiVNTHZRAUAFAfqbAbxQ/S
qFDCyK3HbJ3mp1BEedjIEx1hlRkVzwjDdfBoWNqol+O6E9CIpxQ6kNYPUVtYkdxa3rCEIDcd1vWL
d/1N1NIJXzB1jASIG4nahmQnodPWfvLQZkvaT1fJ/1YPxlGAGwA1G50/lNokzQQeh0FiVw1rkygv
RQaqaDiZfmBqD6weuHyo9z+atGBCacycSS6IaNGaAIg+dNbfxAxjCHqXvEncBkidKFZYKJlmZmT7
jm9xJmNVpmqioUsvnRSVWzTLOjIYnWr7zH2rC2lQuuvs5lsoEzBqUQ28kDZxE15vgyPmwcIaA8VC
q2fNtuU+uTgzsm9BciJVMVQwEgy1ziQrNAHyzGsNpvn3MDXVZsswVkd0KXpJslMamFwU6f6hJGZE
DoOkJ+9CuY6RPmBftEXm2Nu7Ao4BeICgwwQx+s2YQjTGA09KOXFJkn8DDRiOUX+6f1FuDcy1CEon
gwJgK3WiJK6Pfsy8XfeyiazZfRlz6ni1DuooRKX1Ac0JIRgeAdPTWOtsZPXZStiPliYZTa3zhTUs
OX1LS6MMtNCG0sAPkAoSx5jdVqHF8wthFp1rn5QMNE4TTjGaBZC0pcwM2/m+5FVV7jIlsSvlyJUn
MW6MDo2p2WAm0loDgnJXxU7QLIi+dTSvJVMH53V9I4x5nbupenoX8tJSE2NS326JkW0m5rqWRJ1e
pfFyVvhN7haxrXCmr1okQveD3qlOvR/0LlhwIWZXBu5XVcWIzmRKrt+8QkjTSKtzrEx8Y2qkmBTk
P4s35Aj1kF9ykGZsMsA0/hVGWUq2F9OQSwssrmmNKDoIzYeSOyVw2xbuwLRLlPGHIHT8grgJpQva
JCsRGcu4wXkFHTEqbi0HGzjtCsYDmGjPeadePqJhK5gu4YIlnD9AFUkWHuyy6J6hUhvamDVczpDc
9cZ1GTAm6HRYvcwxqXpW2GPp7fpo4SGga2HTvUBnAzClUV0F0QydFwMmaNGpgVy44cdoZ8dPxuiO
IugLLRV2n98azSo5K8sMIrfu7rXYSbUunE+2ClUkh5XCHZoP8Sdt0ZrlJfAvrIrBQPBK7izvi48c
Ud13hyHWzq1q9P2bAo5s2bfuHzhdPL/ZAmrX695HQl8WCpdZsYZgR3Z85oGp3W/BlpEYdQROldEA
UI1VAk6i0wcUZcAkauUv4iKv8K2Hd70t088vtmUcCrQnFjiNaD0CMRZdIMhxGdkKA6Gv2p7sotUv
JiOZo2px6/u7MHsgKL5OCN6YZ2epTYh4orJKlhVuXuTGICE6HXwj7u2IR3IIRJaAFvg/CJQnVj0A
CmAaiBLYDbUfIG1cuJX0CmB9g+32keebqG9UOVqNlrp7Z8wHMK8R64AFHWlpeoafKCPjDQ1fuOkQ
uLGXOYxH9ByxcaMtebTTU0IZEEmEQZxoFpCjuRkwFdiUC8uQTLAwnhk7SM7oZ//ALzS0zPlwl3Jo
z9mXhYAbI8hp7eSpfhqB8s/p0YGxiNmCbpyx4MztUR0wPbs3PgbdPwWWukrRyA+GypO2XmLXmHGC
8D0amFElQVXQv3CtvKycRTBeKXHLIjLyPDK6amFr5yQg8AHxEEykcMMMxxdN1EtCRtwqTLltr6iB
FSkou97XTHoA9M8goJdz4mSbmJxobhktL1quJDVxizVvTM3Q8Yq1REva9vrON+TVaCWPhXHupo6s
xFjK7c0v8l/p1EOXawyq/nwD6WpVojek4I58EA4LVu+v/kJr6eUiqdMSpS4tmxKL5DfZE/MarhDe
sXpkAnhe3Kl2CAbdt4X4dXZlPI/9VaAh6PS/VpAya0FgiiKrG49AjEq3qFouGBW6SvHP0V2IoFwS
yZeIWsc9cbUVv4m+AOTmvclmaVU7zvK2MphZlwanZl9QYDr+96qo8xorTgzzCqsK1tKX8IoNfY7M
8jPbhmvUprVN9KjagTUxMt5X0zlvAelftHAg/ytP2efr7Qz9KKwCDfdfynJdqAwkizyTBQOXk/l7
DlGCGpGFC/g/yATOtISJVZWjXT4pA2dPjPSzW4MOnbfsYwJI1c0SzNX8nsrw0rE+TUMF7XppSY+Z
fGHoCEDiZSdeJTZjwRMKPKPaCaA3abbC94TY/xstEdLPRUASzPZ/Sf7bgIsXuARkW8qNkCwderME
kJL0iK6Hw2h8aGazVRbOcFLHq0soAtUQLMbg5YEHhvzf9TqlIm+KCoA6LmaDcqNUgmYlg8zbKhGJ
mffVhUZrA4PttSzqwQ08TosyPyZu2j+l0ffP8B6Am9tk6u2g+boqHiqUSooHD1AstS7Vh+gd/z18
lv2mPfvrarATn19Sp6X1U+fclY3PERXfJAuvACHmlHXAnZjgjYyBwQZ6vG5jJwIyIGZKB2fsDIVb
sPW3ceHVriB5d30Cgib0Ci/gC+ru11t53m8KRjZyGIXOrEYbzN35+MyRJUj76Vyvzn3KuqAsiglT
uCLokqekFmwdtnLTuOgNsQr5oeU2vJIZCRiMa//7/sHf7DHY0RQ8yzyMBPgYaNDHUBEaQmS5dEma
vBaxb2cF+C+a5vm+mMnMUUtCWR3gHuDyRTBI1/uzXuqkBOTvbjX4Vi6cQgytdjlKYksjF3PruRRE
2du4wtamDQShV+gpygtDTbX9KOYL2zazHgx0TMmxCdsClMzXR6SIVYEWoBDrKdwC5KVqcFYKO9eW
SswzqgBFgJ8BJxfpY9qKc6EIvOVuKN3hWUx00SiPRLQazb5/OjObdiWFuvyF3LVqLo6lq7CZUUXH
0BqRM74v4/YuSdBpwJkinciCEJ7mQAKuT4HuhKhyOZnB2G9LBGB9cmVrIq4x80iSjbjyYqNoY2Jo
vE/0vmJiq63jpSrw3J7KuGCYl5n+kCmzwqZt2RWSQFxWafVEEh02/IrFzPCUELPwS0ncW8uKdePJ
AK4Rhp3QgEipSpRFHZ+ofumOxdvof+WER43bFHgU2lCDFrp8xRTHJA/OfWFr713tOzWg4zg3YFcS
3xqoRchKg15PQC4dtB6wBPfPhUbPQy5j+j6kJ4EcjCITrcpxGbcZ26nEbUptVWeZIX8FwkSj8c5t
osqInwpFD4QVw26SOLRVYV30+ypQHNWzBnFfggk2eb7/SeKtscBEBVKlAL4AOJXKX1+uphnjulcV
+LgDeSFaaNSxuOBszmi8wqMpC7USQQMzGqUDmKYK+qwjtVtwo8mHmx6DYLG8YCRmFA2z0irAM0Cm
NN3h63WETaWQMa5qN4833PhLNM2MIs3gg1FXhGQhOztjka6EUXc4yX1OzuSydqVSNfjmEBRfbfET
yu/3z2b6NZQhx5ngWRJE1HfwQl2vCRWWvi2DvHHl+pNBN5uqYfTGB7Ecv+fZs4RSzH15t+EWggFg
kCCNKKAiAYW4Fih0fiGIcte4geoIdYT6g5+aUvVa17wuaG61Rr9YqFjDV/7EbuN1/gSQAi3eQFNd
eVuJq/ufc6s3IpJvcDzBcsKhN3ZS3QsHMEmTgUnEsHHT7FjLP2q6i5R84UbOyUB6ETxcmB1ELY9S
/0DMEwa4K41boqczBFFfjjxT+7/NO2MJU74DhzhN89MDmEXGylXUFI072jXiA4AHAqsReKRL4fKt
vlzLmRZ7sWEYN5fQDw056oDsGWupkROlTjuCIWbhSt9ajUkS7jRic7Sh/CnShaRA6MQCxaLGbQQ5
MGquP/DAg104m5nlIJXNsXCXgVAGhO7r5VTE90cMDrRuZtqxgVSzLi6keSd9vr5gINu4kECdfiMT
LUITc+uixQWQfKCcW6v2w1K+nB5nh9UHR/OEJsDyE1EgbQBDRcvLRohaNxHTffckd/Dg67VWYlQx
PKfBw9gUr2yfrofK2yQg/wTuYy/alSwaYLz3nwK0B2P+P9nnmSGQUx7mO3lMbMw0Md7j/Ss3c674
UgUOKg/On5vxVnVoOAQnpHU9tWLWddKGVlsNP/eF0CM3/7kf/0qhDrYoy74shqp103Hf+KBdNpIA
77P4ERzFtDekg99hOlXLjz2bPRe/cmBHo+XzyYJ9mVnsH4MSKDzQJcD9gS1fKHGby16hZtXgojVa
19oGEP73F0qDPEwLhQTYVHiUgBOj+7XaTOjYIm0HJCQw5y68xo/RU/Pc7+ojYFMc2UwAIxoe1cAM
Rqta8/q3bN3/gunGUwousXCa0fYLNxBjTtdXiAniLmYqfnAr8EvIaWBw+TapavO+lNvnEMvEWKaI
iSE8vX9e2cVGykme5mPvDS6X9SsZoBEScCqy7IVfSsjdtihgQ3msZWrrAPmzOB3phaSuzmS2rsrR
HYzR7NfCtjj5QB/ujc7MrGGLCeOjb/xGzni6v8K5fbyUO/38Qm6Yhk3GMmR0X83jUuQ9aTt9Rpe/
e9rdi98t8lHNY5JkdDVddD7bbQ1sO8l4iO2lrtMZ7/h69ygfaSgVBnAMkDQYn6kTmfleXYvrbDU6
1WtlflSrwWFs2UVWGtyTpelZ+cKNm7kQcMsxYItqA8a+YGCu1zqqo5KRLufdfuhiA/39use8RGyo
iz8Sa4EGBcVLQ/EAk/2Y889lZedlYMdZdwg9YMkjSVnI46rNd+Ng8Uu8arfPDXqwJp5AVCcQZv7F
VBfnUAYAXuL9/yDtypYjx5HkF9GMN8BXkMxToqTUXS+0kkrF+wbPr1+nHmYzIW7SptZ6enqm26wj
iSMiEOHhrgD+D3i+XUwYAptUM9ylQwlCFj0zN5Ipt2jDa+b2+ulatowcGewFoGMTaxCEFqjQonjp
1cCY9MBe5DRj8rAN9kXzFkGB+rq5n34PABcNAnXA+iD3F70SJXIsTXGse1Ft3hpSuQHRzUrGs5BJ
gmVDRjkNCTk1DE04aspIMvQULd3joVvexz66tvuJMrrNvlIvuyk9VWKJyvqbOnM0fcMhHqjcK5vI
UexutZL40z9d/hjh1MU+9D8Tn+re+CCDlMA8KqC+QhYW2dGwb9odhVzy0/QCubaR79SN1e6vL/jP
IipEnACrQhdKnmcDxHJ7Qat+BKeE7lW6BMCnrSkPmLkh+XMZq8xsD2l4q7aHhB4MhZGJ2jTdxMYH
uKX6j+u/5Gen6vuXIPRCxwXlarFqLBkVqcwJA5Tkk6ZAfTOdn5LgTrKjeyO6y8BFIm2z6rY6qofw
oHvxg3lXH9LT9KX4rsrUV4XsAL2ydhq1QQM0rQSSn/kYGJcMiia4haAM6s9L95DUjVqUMX7dyD9b
0F9y6yHT/v7VoR9dSXiWv15fjZ89CqzGuT3hvSOBOa43M9gbui059DeeBZmA59/e45+VD9PmQHvp
5GEJfEJYc0Dwf6C8giydxZgSw9PuIPZLMaFxP0yb4IRRN2ODqdd021PWDyfg++qCBcfqxVI26m33
Pv0i3a20mXRX5ZuJPBjmLpcGu4SsdLWRtpG+JqjxM9Rd/lIhZeBJzTtiZgZAMh0zK2jCTwdDXwM7
/Ax6sIJqCKDdcBMYfb3caTVUhoA0veH5o53UE7N0vCJOEabJhrBmesh0HSMsSbJZy4h+jgjMe44c
F/xeyjxyLFi2MNg9ZlJneFH1aRylWTzUyRunA9HmuOPR3QhQeCufpmjlkxfX9cyukLoYo6+0RsMN
eL6XOnrKsePlP+0dnWdyCJ2TTqFgUPNeGpNiMrw24t5Ekl1H+VYzhpXX3+y8fxzmMzNC/o5mYWha
w2B4RmpsjT41bTKWnzWKsqnVZW6UtuVKyFqIkHOgQs0ce6eisH15XJSs8qFmKxteWr4nNRj/N01i
nDCqznop2oWD5F73DEtfCHUmjGzOnKyQL760V5gJ0abANLx+yJkevBpqv439xxxjk0OdrXzcUjye
AbcowSF5hkjspbEswmwq6FoNDzyTJpMmsBYVeU5WXNBC9gdQ6zfZN9qFeN0JITlsJQPjzKrumSAX
yylYnJNTlr7oBmZydNfEQRlcCwJxbg/efwJuqo8k31TWPMONkTlLe48BtuLgnGwzd7WgsJgwmFQB
3xweyZimERbBaKOpVRNT9/I4PfCKMog2OxL2FwMaoakyTB3bBvjmfN8v7Ok3xAswdzqTxmvaU2Dt
SuPVgqr3IyS8u/YmjdZKYz+b9HAbGHydqcrn+T4RiVCPE9d6ihAO/kNmaLYKjd+62fkOmDJ/+w6g
0a1xiu6hZOuM8nOzNsW1eCDPzAvLM+go2OG4IzkdMJTJQ3BSR3FVOU2AATKsJrAR1qit3IKlgwnk
OUTnCMAzwEVfHkxwUJKejAhavto0WxS4YvBeQkdw5a7Nv110J9DGQtzHKxKwesGdkFLDQHCvIVd8
Qobvujo7WfbNKWCbXxbbfG4jdivb0HXeEE9ybNe9Oby6X+z3ze/nx/YIruk/IVjqH8Go9b7bPex2
b09/Hx7BG+gcncB7Ox58+/iwBpla2o7znywEyZL2HW9GnFY+cXuIn8l47Em16ZQ7BXCN6+uzmKWc
GxMilp8FU0NHXfc0QOzL+gDAo0qe9XyjfEjVRtfd7Fk70Ju4PPogYr9ufClqndsWotasd93EOfZG
S991FC/72sEU+3Ub39qe1w6A4N0DXy5LPhDdO4JrcdjMjD0gUAMNkwqiUzLrObmJOzDqQGEnwFz/
obnB8xiS487aE3kpAaUEHGYA46MiLN7yRG81LU0QZ4LxVzHsujlOB4xPd1FzlI1NnWcr67t0xdAT
Aa8VvD8SIuHsV5xW0syZ4FW+zAyMUIUrPYTvt4W4uCjSwncpeGHgDXJ5iYEoyAHjSk1vA31De/80
sS/T0dkncYn95Ttf95FdOSZzY6A4Hndkn769ZAyKGac/a4NwS/f8/JcIPoyOg65O3fytxnH0fK3H
C+wXgBArx+l7k659sRDowM8QjjnBF2dsPIC/882CbsBHwyxW37x9bJ721Pn61rhxLPv+s3+DSBMr
GQrMYMXb/J5pvJLNw7GAhOZLa6/Rxi1dKBBeKhAfAZk0Cq2X2zFVIc2jsgV3BBg72vHQabsi61ZO
1eJKnxkRVkAyeA0Zocb0BvgKCoQlqFBaMIoWv6/f3MXTe2ZHCBANQbWYc3xMGwwQ3yINBkWqZFzJ
j5aXDLPucyDCxMD8K84KM3JNc2vqBtMDjxAeCjfduFPA73H9U5YyTAtbAtw1QV1EVy+NgBikC8I8
N72RAjL5gpmE8pkMmBRFcaL4uG5rcXvObAkOXZXBHVXHmekF1nH6lGOnrGpbadaS5iVnBsLW75Yz
ove3BsTZuild29dmWJleCTLvWNs3jWyPYeUMwwOSqQHNRMs6Xf+yhbiIfcLzFmHcAv5AON0UrMxB
mWqmZxnjeKRKWLk8UrZTad42qBKBiSdasbhwBCEWC31sHZQIM574ct+sUYcghwSnotXgNYpR4ema
p+sftbBdFyaEKgGJChWEEfAnSqIzDbBeHWWTaZNla5oxCwedYN4AjwB5/tMSDno6RQFPFBiqqj9A
hoSYlh+HlVnCNRvzPz87FBOXSUBq2ODJL3xLS3bKsAKHXlwvFDN1A4UOA8nbpQnLHLuUjzjeQ2rm
4PcYn0wTT3xdAsdXgjGO67uzdOQw7AXgngE+DDwdLq2pQZ5BNrw3PUktQrcLC3BWTzRhfhNidCqL
wm1bhCsX+Fv/XAgxKBMTAto4zEpiuy6NtqUftkom4xNBEH1LwNX8Em9faqeH9GMFIY3KvgsYhCe3
p/v793vqnNgIzbgbBZpxds9UMAD2bC13WVyIs98kLEQmAVQIrgecHos/8WigdkJbSDOgEQNBZdYZ
pc6uL/3SWTpfBfVyFeIaLCiYhjOhFvWo1adY3afRSod20QTcCaiAcC+wx5cm+nzIwCikmJ4+3fXB
44Qxqp6u3O8lFwKA2X9sCE7LCkCkHnEdfnLqPweFf0pF415fKXNeih8H5syGcCe4JtctKvkYqTiM
h5fGxZva5jg7eE3jj4TVb9CHag9vGqs3SIKfvgpbmg8WqFwZhhcK+/S1P+H67E0MBEU2tGkgN+mH
bMD/nElJQVWFHOa1syGNJLOd4Tz8y/EyNRREQD8BMIp4q7tGH4exINhsI9A3apCCTior3srR3Kut
mt2ZmJlyVlZtYdFQM4X4E4B/IEETFg15eqL0JCWeQZ7HdI8XUAHFLrVI/vsEA+P+ZFZXx1w/SM4v
D1k2tmNfKxFBGoMRBjnXCift0H3vG9qvXJmlS/q/ptAsvTSV5kZdGYaE89zUj7HeveiD+koihTPQ
oRt2CC3ZzfVFFFWN0ISeR0CApAHC67vmeWkySClsRhnx3jgEg2s8qF5QznFSO8Y7C9NednrXMPBp
bbhD3d5+U11oY5v1Ds2A679k6S4juYLOOqq+PwebcsOohlSviWdJB8l8kOUvC7nPdRuL6wtYiokR
bmRyolSERBJj7IKCeFU4xTZ6YPfQk0dpxkBNWbuf4u11c4ufBJUf9LxnbSqRXxvApUmNfE480MEx
A/NoBf3Np+frRtSlgIquKerkGIQBgFDw7GQMdSkaW+LVUPUJ+2MP1izE7fHvwO/llHV0Y1EMR8r3
lYkKnb4FY1/qH/OpYfkukk5DlzD0OdggBWz0+9sgBHkSRL3ae3kNevxzKmE+bLhEgJ0C8IepscvD
1g+8bmo+Es8PM0DFtU3Ijz0eesFe5Y6h2CbGM+xGtf5hHwg2QZ9nvdBvFFx43WsUrB0a8ZQeCtSE
8AcJDG1bH8XGlc7md2dC9OTnpuYTeJZA1T3mBKQYplq72wz4w0CzfASfP8oVGFECiuyU7wfIQFvI
BO6QBgwssQMQv0+YXUzZfbD9Clx2E2EVWGjZ4eHhobWtf8jyCGAfQHQCeySLYRMF9NxIwSDiRZP5
hCToyaxJZfuDKq/ct+/06sdyINmHLAvQo5AIvFyOEMJsoHK04KMRqdJ9wjpH2Yxuw+7Qxtopzl3E
vjr2mbKbYl+C5A0kEej6Ki58HcOHX78p3++La79GeFkpM2V1GeDXpObI9NaxwPX5R+q3Bt/6+dHM
vDhsbM1Ezc7CfA6ElQC/h/xKsx8LV+9VsMwOG5AsQWUJsGzpaGl74Jad0jyOzU6LjzTGczqxOU9A
EPymhIdsiFib3DXtppFADYzXr21SJnsRVM30rHF6E2IPwd4oR9vs1j4WK3vtW+e05uwgSjEYwaeB
wCt0GDYEUS9GN68v55LfQasY/er5TYf67KWFJklK3PGAemS45xM4O6MnqoEBsV0JUUsVGwxtgdR9
Bg8BgCHcKTQtgijMsW017k3B3sDJ5BDkRujJMUQl0GJYmP0zbRymEwQr3K9Pyj4/dWZ+Kypw15Y/
5/RnZNR9SBxUIpgT22sNlIUKAbRgoKIxq/WYmim8NLtK5UQLY+ppwW95/J0PDRjNflf5b8uoXJ1m
K9HyJxkHXOm5PSEriauh0ngJe4R+yMGtr20qCOY1vUdCRO2yYnJlZz3TU8c6RnFvW8PGz/chkkJz
fOBqAh6awU4VVxs1HECIwgN1j6pp9thUTqq8j4o9QWswk1hZndLuhXaPic+MKdkl0tpkxWJYmNdt
HuIAJkSEcg5tXwSVkVEv3dPh3QenXohm017fdRBP171hpde6VDIn5/ZEr0QS0wor2OtAlToV2ath
vcptaJt3RmEH1kNJ4alBjjBFrpk8gL7QN6aVTE8UTPjOu85/g+iLQhAVzNMI3uDfyaHt54+gGWcR
dGYUx7K2mP5Q9QdkMLZGNlMGotPBJfJvOapPdQhdJ58pq1O785ERXQb6tqBGQrsIQGQhTHI5lOso
wZHqsf+eVqECVHyWpW2ahzTYVfGK/1gYQ5n77GihInuHDKIqHOEKEhlSEZTUgxqE1rjGvQHsmRcM
75XNs4ZN4P8o9td91lIj8dym2ANHlb30zaDAsgMBDQqfTWgPO8kFeQ+7p+w1h58AHZoDgUsPg9hO
ttIb/zm2iGt79s1iPWI0qyZsZvvGsOGNeezKAcjLDmp5jtlsw7GxeXMHotwsP+qq0xRrg6Gzr/y5
x/9Z828kyllYaIcg5kYP+5VVHjTpjWo2kfeyhvnJMFw544vnCZkvJMLQH0R34TJAxHpojNSvca1H
hYE9yrYaJ0VGGpOjZN6rWmUna82iZVdyZlMIeyCuBs0qgLueprn6tifQq8biohEM5AMz+Wv5rPh/
r5+ppSwfvXc8D8EohLkI4TOpEVdgju2pFxmyw/M3GWicInm6bmRx31CrBVcx2CsBcrhcy7FuFb2o
KfHiOLMjdef3qUN8l+uNLa0Ja36/nH8cEpwRMKajQodX76UxU+qAV2/gCDD97cT7eC9DFh0XkgVM
R5coYE8W4nAIFih04SZHYh/ogu3Mm/vipnfeZ4yUz7L9zXPP/qR2jlQO5Cjooqib5z/XV2XxhOEt
h8IDFubHezmUTLXJezhyI8w96uMEj8kxaR28QjbJOPxK6goU7m/XjS5FesiSAGUMOCgQGUI6IitF
i344jNJGY3mCbOQm27YWqNcK5CTKyvNu8XSdWRP2ouJ1ElcGDrQJl1iqH7r6Z8Rr7fonLb4hkU9g
vBFqpjjHwhkerSzJVSmE65desrZhqfnRNfu2fwqCt5TvUs5aAPvkCNHoNs69TNkNBgH5RwEsyEds
3Y4zUUALGqqxdGutfOUB39bRtqTbst9d/60LNwEZAlh/wDYODpTv4uuZB0t0bQp70MN7QTOCOf9d
90+YHGRJf1/Ha4RXC7MIgOMBTg5wHlpLlvhSSiwyFlY6uzAk+shLql0YbieyG2udxZB6zQmbeOIk
KNJ1bJjwN1VQAj8Z/cr1X/RrMzYQnGUKimyiXnCgTLwqpY56SuCGhlsU2+zU1raBwkIIaLRyatbC
89IxP7coZAMk04M4Dme3FuGtHkzSe5AnbuFzzHh91kn/1iMlub61ayaFm9X6RRunI0yOSeJOOvJ6
/jSkdwWmlIO0d3XJWJnUWzM4//Ozs5Th86amG2aDB/+QNdFN4v+pghPEGpw86nbXP2/JW80SiXCs
iIk/OpVGq2pNjQqOl0GoRKqPCt31EjOBYgSBLn1rpZUEa7G2hwnsmUVtHtr7zoPPPq+v+xzoCeDU
VEBk6GHAqynYlffaBsyB7JfuVsw8zD0JhT0lIE/q2FNjTwRPXzdPV7Z2Pi1CSKEoUVn4bMy3grDl
cqWVoBshOI76MA6yS4IPtWx2nFBW9GvcTEv+4dySsKepVKbg2oCl1P/F5ZrNbyGFtk6aoDomrWzp
4mfp0GnF9B6Cv7jCQRcGUDUOiYfmEzKoeKOrkGkxC1uR12rD30CnH0v4PaIB/AlamnOkONvNpOym
oKoiMqNPoniPQYCJ7M3ic3I66T0Z3CQsneQZigz8Y1Ruoma0wQMBOEy714an0dyqyVpHcskrQU8R
0DfUkuCURWxWlVh1LmUoHmc9tHan51o56dQNzV+llO1Jca8FxYumvV6/RosbfGZUeL0l6C2YQw6j
HXyuNHwBuejw4qvFnAj6lyuRcc6rfiw6AiIaroj4qBxfLrosaWYeQVnDk6NMtdMUCEIprdY4PxaP
0ZkV4Xa0U5TK3VSiIKccxgydOHSDOkzB99DyHtcAE0vvLvDCIK7N8ptAegrBvtdABojQjTLYG5ed
jwkq3j5Id+Ibegpe0hWE0eKnYelwR/DChybA5QJOShWnedygrB+/Uw4nrn80zasqrYFaljbKREYG
4Mw8C/0jQSZRqnXZSLyBPkWTR/lKqrl06maE7Xc+DMV54Ttq0vkc0xHEAxczM6r3ASQQVv5SQfqn
N35fP+GzixIPHeZs5uXCKM6PkfhK6+M4xpgbJkLdSa1ZoT6mE3owDw3K12ueeam8Bujof6yZQtMJ
/ZBUBX6aeHlD91pxKxdglorfa2mv5L9DkGr5dm3As4XpMU5Dp6wVcPxMhyGtXQiysyl5HRroxTd7
Gr6QIWO+def3D2EBARVbAtv9gCJ3dEygliLv5zHgqTmAd2IPrnPa4eKeMCIMdhCWS5gcyW9AYt2O
TMpOJIiYOjrXV3YhBF98q1CzBPWzH4H8gniNGp56vqWmZAMSj0mqI0Z++j1X1lpOS+cS0pyY80Tp
En5EWN0e2SMkr7CXGYntOJdvqVTur3/U0hWDcAMG5nCrUUiZP/osMFh+246gqSReUug661LVsokG
IgA5Q0WpDAKyEvS02UH8OJ8WGq9QGgDRp4iGInKYZC33iXf7ZjAHWBdAMV/mCv/br9uP2PmAKjd7
w38HDC1pe67r6/hja6Z293z90xdGPpGgY2YKjzE0nsHrffntYdhj2lzFT9EHV2tZRpzMPCbhzmz3
8rTvhsTuPd6A6fsgA+w2hXi3bJC7gyWRr9F3LIHALx4Lwm+xaKQFCq2oJ1U7k0c7qXJNPE7GUwF2
V2uLekce//U1u8b76gtkIuNap3qpunTxC4Q4UikDhLpGPFfC9FdBNk3T7rsIfHHGhhis6x/m2Y/p
q0wTlhX7YQ2NsfSKxCQ+xXwkyoc4kEKGQtu0k4qOU5BhY565VjdtNj3qwN3w9DHW7lT/FgrxQfzJ
s7+G9hT3+/FzAgu7gW5j/C5Hoz2UTNEaVquQikViqKh/+Hv2OKzpNC8969D7QssbrSnZBNjy8tS0
ugQ9raqhnm+94R0bZL7TYdSQ5vWtMWY21RNmxceM2+G9ZuV26e/GycH8jKOsrdmCe7DAMUDQI0b6
hMbB5S/pAiWLyl7Bw3sCFUl+SNf0HpaiPSzg3wwyBAsMwMKpDAOtKM0GorCcbluo0u4k/qAYtzOf
TPVQmjqrmmO0xgAx77TgIS6MCgexb6Om8nOdelb+ZFgfc6OLa5uVu7/ghqy5GAYiK6gpAZV5uXY4
JV1JCwmVADkGSDkD87ye6RXQCcVzDvdkd+EQbwaAjtHzHeIdaBrrWzlu6YNJJJMppfUP1VU4I8B3
saEEHBjC26NRqzxTOHaTS7dKtfXvJeOYooSfna5/+kKCgDogII0E1QDQGQnL2/Aq1qsEy5ugKCQj
71eTY9vs0LIIkM2Fa9WHpd08Nyd81qgUo99AvQrk97dc/V1GtwbouP9/nyRcSUtKynYa8Ulxi+o/
BL/KjVJrTK1cchP/Q76NAXNsk6LNPEuycHKoytOk1QvLyzBOnChPWosGofTWqmsHYmme8MKS4BJ1
0FsVSZ6DHUctX1PMAI1QMq31beNvSN8cC4uR6nfT4inn8DXQ8qKbg/IQgTtGJQcYucsLohRaY7VR
ZXnqVp+2SXKfQjzAb21NvUsUC529vdGeuHUotScJjL7xs4ZB6zW9z9m/iK5gdnCoW6syyESFjdVH
XYsao7G8DjP9HIQek4E2eR3YDV2p5iyk6AAaAOxpIGsGo69gKS/UiMeTZGEgKXeM4GbMWsbjvRI9
0P7l+mlduhH/a+oHG2EOJYTB6gLfy+RD44OgACPjAAZcN7KQ3MCvqag6Yl4Ts+EiqK7wo3iUYhye
KH2sDCdPbaN9Uxo8CKLboN+nQCJE+z77RSRAdirXAi9iuwX+jUs7sgIZ+bmLKHEoyLLwFwQSsdCR
AmjHOxM3Ji3l90Kp3gBygRoN6Tep1qw9uhfqCpjwxvwvip2zzvB3Yesso5UrBYjLXsFOKoYNdqmy
nouuBlJ0GpX2mG5kppfu9dX+uaWwiVEbvCChb6x+YzTPbPYJav0Dj32PIzMM+KaFNGy/Ag9a/rAz
I0K4b7g6yhENfa9J/8bxydrkOQNhpgk5409Jk518WnsX/wwV0FKAqg2YI9C0oOJSYpB+lH20ULxQ
AwTXfy8i06sDfduFf9L8BriU/34V510D/RPghD8oWDq9DEH6EFuejDnNcTpUe7mK15qo85vp0qXg
m86MCE610cCCUGuh5elG6yraTQGVBmJh9Evd5vHDYL2a/p9RKlfu/EImBbOIFyYUklHMFJskOeJx
k0y4A33uFWp88CHqBk0MVu/bGSZENn3YbesgclYxyAtPi0vTQsCysoJbVKotr0Ybc0ieHwbo1e0G
B4pQfrzNHfrH4iAO6DakcCXj6fqe/h8fjjIygAH4btEPER0iAGk4r7eStyzvv2Igmm41dZdPiGYT
ip22FgTPzaSvnKYFYgRUqRRAQnUwAyJSC1UX0yh5HeUIHpCPOT2BoAhY509im1C9kewBHUmI3LkB
+zUx/F+UsLf1yRmPlgOsFdQSAXHfXF+Kpdt0/nuE+xtXmQadbPwe89noQf8Z2Krpdih+Kuq7vsqH
M3+deM51MFaDox6ADOS5l/E7iAA/MynHZaLQWYjwIIqMbSW/9b61qesQssUbX4ezUqhd++hHQZdX
uyXDhOed0dgQh5bbP3K9ISlqR6C7bLZkjbZgPnc/fyEokTGXC1EKeQ4bZ06TKloSmOFkeVDCvg+l
ENLGdXC6vuY/wzrOgAbvC65+QINFhcpCSXnTjwgGFqilGzB9xMOpKSBFi7ftKtHx4gajszj3aDAN
SYSUCQP/BYUCDS5ao9mJsseLMACgltKCNWrOYsxza9KdnGwjaWCSOtjU3BblhJGpxG0oYTp9CiC6
fH0FFoIvps40C7RIGAYFjPVylfW0DnUS+QiHgLkZRx+FNQXKFw1fuW5rdoRnRavWzVTJSKCkVr9t
onyHMcGDjqdbvDK3sWZIeFBEdQj62RqGxsE1LMazbRjaa1ibxbN5tmpCOhgpRVZaDWKt2SW/aZgA
4wN9lus7sxjQz7bGEMp7Op4sIMnHl0y+7QNlp28DnJvnTxI7QXs/ks11ews0DbgMFEMI+AtSQhE/
ZJBYTpUx872ESY8ygI/h0+DM4IwnUKBzVNnI1gRD2A05eB2Iaq5bX7qJYKybp5p0sKN8g6vObnuq
D/qM0/M9YoQsR+6HqVEtf5UbYJW7lTGxpXTs3JbgaTE/r0hdliMd67dE/1VlD5WxYmLprs/8dwT5
HvAEInA+avzURyfE9yBZT0AFHCusHY6+tle0g7m2c/NpEz0lhlVgCZ0XiHULp9GscgxDTQ1gZZl8
g+TExuSKI4XSl4lCeE3VG7X/rPuVF9GKUZEilkPSuzTH0vfaMQdqGWVR61jLePmBHZtPKSagCTDm
ariWdC7ahfAh6sOgM8c80KXD8nEliqSufQCI9AMvccHZNNq+4jQHY+19uXhQzmwJQbLV8zKLZSxs
kP8tkyeq/6mkf0k40d/9z/cIDjjzm0DSY3yPYQLWe1D3tQvtpWH8FSe3IJ8sAmPF4y/UDfDsO7Mo
uGJN46AFVWHR9Ie7jt/qwLbINEA35TYoTiVqyqDYNZWboc82tRrurl/0hULybB4MYOABn+Emwmkt
MrOcxgzmKTpRTDHdMfsold9a8GCVj0q2s7jGZI2lySEZNSf/h4h/Zv3b6Z75mWmaUSAl94FGUlgF
kJExkB3pnQwawOZKzFuKEmDbx39AVoE8Sziqca3niRLg2YfWFhQMwu31lVy8CZiBxwQhJOaBWbq8
CSMcgdEacGMRsjmb8MYZIoPYRedvu84d3nhhQ+ZpxehC4QfbN/+rMeKBJREThqavLFpmCk5PxO0C
XKLAR0m7YXJSiEbp1RunmzK0o+BXhMmyTVzYVfXaKquSoYtre/YzhEMso8ecmD1+RtJq0HBirfk4
lW7gjhtjOzhguvOBPQHVX4VVkVbO0JJzJ5hsQ7FCp3Mmd7nwDY2CoYjg3Md4x5N3aFsBY8zKtGaN
YhfGGlPH4o35ViEicy6Mmt+lvTgkYJeXsdGAbtiDmT13+r6ybN037SK/4TyyZbD01nLilujFyCDW
bP8hnM1D7irGL0G6LEKb83KMZWmCs8fQpK3EG6vcYjTFrxxVvaHlSmRZ8rrnxoQ8mapd2xvKbGx6
nie46lvIhP2LEzw3ol6uKU2nMcgkuHakG35dO4n6K9VAxq28Rn5mK32wyzBgzNp+2pS5kw/p2j2a
N00M2jg8WE8Zsizg3rz8AX6rNWmYEd+LUbtMdRsAHAczEEAtoeCWHXm3adMPWt7mEWSMog2RXv57
73FmX4zf4BLFpGRq+hDDdNMGj80hPVX2KG9Ko3uU8fiPVmcxlu4s4A24OsBqAbMtbOwox7HUqRbu
TW9us8Qz1M+pfq39o1ykW1/v4bqIA7k9hX9UQeyCmvPWtFYr17MVceGR4yJ1ADUFKgBCwFW5zEtw
Xktwm5gEGR/Ddk8rkI6BdDDgoJYcOkbAF1BpsVcUyuP1VV+YzZh7AiDEgdgiiH5MISaotK8a+HTJ
i29mtcVhAy5tlFuwAdDD8JIt3UeulLlqv8ntarf2bll6U1CkGihgYxwB715hC8K2b+pE1aX52Jtp
4oTRJtNPnZvcWRigc331fuV7F+ppMAhyWUwDWhDeE3zl4JMsTVJV8hoi27ySXEBc2hGK9A2j/paU
f2Wrt7XV27WwyRdmhVegkil6id2TvCJ9HJR7tQWpMaFARjKwXGxAY4m8tXHqcI05fnmBAVwDflgB
D4lYzFbCKNSmskXMB6OuEjHMSWWTyynQ44wfWx2sq2ssfvOBFQ40JIQgugJ40iw9IriyCFdtoDVM
jhK4y6GNFULXIzCOYJ/YX9/NhcBHkbOBDAFk8ibY2i99Fi/a3owlBN2uoHuKKgWNjllGd9SMbEV7
JWASvW5w8brM1DjgJsHAgCZ2Pct4aKpRV+GmJbRB0FgC/RwGlAZzH9EMY2QP0Fu3IdbgKgV48Ago
nIFr01HBQVbtxOpbHjyqwbO2lgEs5dAg8ZwJdYFsnwnkLlciDIxI1fJY8roUSlWSa+T48ybW4Ljw
5lNy1oztNmi2ata7VbEGB5kvjbjj59aFfTCUIGibNpQ84k8ZaxrAiwzPLFnVGSBKW4NiLu46GCR0
9EuAVhe7/FFaqxCOKWENUqBhjGOdtbtRi5BmYEIhLaGLpKzW4RdiBUbYQByAzsJcMBOeXjlvpRb7
KQHvAQU9VW2d/M7im8K/y/2SYUwCVLaom4VgUC2OanWXZ8diWAmRix9uzuSYJgZAoGh1ucla0qet
FOWSN5hbWvENqSKHoGWM21xrfyDWtXLaFxIfEHFA1hJUnBDp0YWUoDHB/z2g4gPtZlN2rBINnEhS
cqcjxRqByqKfUrC4ECvHPUaZ6fLb+CD7QRI0sIVahY2zvJNCedh3gF85NC1uAwsz+0laGIe+CEc7
VMy1QLy4uuh14OmCBi4aZJe/QBrDdGxDWfJ8nFwrRdUgRMvq2IIxJubvYfq64kqWIhGsKVAawnQr
2p6X9iarHwc/w2422dGPE6f5q5u2wY07KD4QI2F4fstr3cali3puU9jRBPRRrabAZlYzcypZ6baY
5Ug/fPv6xy2tJaSiZwJrNIx18dv6uuu4ZFiSV5v+e14VmzIFZSaoj9JfGN7QebDSsl2yh2Y4Ou94
eyLYCU/PIlHUNkuwdy2xYx5tpbtmq7SqLVdPQ7a7/m1LnuDclnBOkiiS/WI+J/0wsagF4n7NnS4F
0HMLwj2vck5yXo6S9xJy1TXtJpJcCWDR698x77XotAGWQLRAgROVOuHGmbXJlcxC6mVW5u1Ad8Hw
RP19WYF/XqkQQNzw4brBxc8CCm3mf0eD7RtqeVbqMPQibmbQgpdPkKSSLJv7EILR5K28Jv+z5LjQ
UMfoBcocGhTQLq9W1SqlmmdI8krjpTdvcvIWrk1CLkbccxvCVapSnMYahVvPB3+17zYvE92RxMYS
5ow4kfZlfdG1ltzKdxHhmA+Up/7Uwaal/k3bv9S6K7v365u06IjPvkt0g6YmoZBi4nhr8EFyelRA
gKx5sr9Dvbj+Cl6neo1ZdelCYWQWwGHgyTBTKqTkVtXzqKVycEfSXnYmzRjZlOdrjBhLfWXkv8C0
GygYQCtWiOBZ5KtBXZYA5zgVC210GEFPRtzSfX8uwXMp79YsLp33c4PzPz8771Xjl76iAdJS5Rb4
md3O+uhqBezu1srFWvw08L0AF4yqOzBBwgrSMuSURiZatVbrJJiyiqbf1QFTD3kPEH15SOrb0NpM
CDKjggq8f2PG79l0Wjk5S8Hl/FcIt84oQmuSQgIIVvbVgqbhwN9q6xnPD2DeBwY6dBm6Ic7/cHZe
u5FDyZb9IgL05pVkGrlMSVWlMi9EWXrv+fV3UTNzR8kkkuh+6EajBVQkj4kTZsfeQ34aQseTH/kl
Qvs4xVuI17Vln0kQUfnRZQCKi4uZiPCK9/LgnWARsosYGGj0VE6W3cXNhgddK4RRhPpfU8tnR/cn
M03MCYgL+qImVGTgEu4zPToyxnrurY5y1GucwSRuSk+a+lq1GxibtZuDQMTM9TPrNi2T2Toqai3L
yH9q8WkUAqgkNrzBypZyMWeU2Ywx44G9PMKdbuSGOWX+ubagGwt9HAJvXvwjKEnp6s0gcGXrLNI4
hl3hgCewX5hLCqn2WyUJzuk/9Z5h6zMkGffpLn4aXhmm8D75ENZGTAbvb5/c+URcvIRInM46GwCH
RKiylh0Af0wipeyM4Awd/KC4M+pArdEDsbXwsTD2Zb8RrWzYe3fBHx3DOGV9k2NPCjOkLH8EcmIL
49mq31BAdKvsvoqeb3/h1T7OIq4U9/g+SwOuvriardT4ee+p/rmrk12ZqceqPyTxS2mpXzzBvW3r
ahNnW+CGQEXNbGDL6aS0LP6vLVBYQGUOJbRjjSEcNjEjW4YWDt0c0taPYtM/t95z2SvwXKJUnMp2
uUVIsGqIdIsDOeOQl8TRJhWqiozBPw+d4kbMCJnqczRZd7n86/bSXTuUee24AirvEzJ/2nzhP5yM
JBKh3u2D4AxBU9UjOxmNLkUOV03z+0EJH5IEbBtcBIzycEbE/Mfmt66dzY+/YLGoMwtA3g5xcAZ/
MXjxndDd1zpigGrqxjXag0nqSv7f25+9tr6z6qREikn3Ytk4MpSiThQrDc4iySWsEmoPeZR3t9nb
XLdjQK4PYI+7MP/9w+p2NUPX2lAEZzU5iv7fmXgF8orgP6b+ZRNJz//XzMKLRSWjsnqDmc4fd0WI
ml4MM1pcO3UJD8vW4bwO2GZzM9wYqAKl7OV9K0o0ocnCMNeMjoQP+x6Fve0FJ9/sdtqXUfgWR9LG
Hb+Gyc1GUdEjdyCFvUKQZuNYNsmIp4Yt7CAc+5foMbgL6pNy0Ldaa7NvWnpnUzcp0c/CIFTIL3et
LJpuCKQ+gG2YIZVHn4vw5IVfBPkQbB1Ea855rmzNZwOOkxmSu9g6X9DMbmy64Pzw7Ydh17vzWbLP
lv1nvz/f7Zn9Ou/P9uvuFQkG+/U1cvd/P0N06BBOup//7p4//3g+ff0LJaH9CKPO/cn5fto9T84p
2P359/Jm3b08jM7RsFv7Hv7b78dPL39gmX9xPr04u/uNDVpz+HMd5f99yMLhJzmDf8b8If5JfW7s
6qja01bBZF74W4s1u5IP1ylWplDp8gEbfkTso7c6gZ6/FRS8B1HXZniaidsBiC9HeKFI1KsYOtKz
pEW2nv/s1NAOYtB342/UoSc1dOR0OHTFjrpc2R+bqXJgEHXE+HOlv2YI8PRCzkCY4oL5Otx2XLMz
vPXTFkeTERjwVkKF47pHOunnBhRjdX3h7iRdVvGMy3KfLgxJGElTcI4h7IsTpvs3IvY1A4ytIio7
B3i82Jcb2Pax2vW5xc1KNFx7iasKxqp0by/SitedJT+JBBDdIUZdJK16HgNv90yCulf7WXPkjSB8
7Xxc/PvLeowXUs9r5n+fqdMpSKH5l3ZGc6ZhYBvHv4Xx2ZRcPXwT0gSqb3tQ3WK04+JOlP4FSULU
8F9ARemYffxk+XJhu6bVSnNkYbsuVc9moUl3itdvTJuvOX56EHQi+D44AqyFlaDLupAmF091HDA8
BEXgEfHYSHlBIDu2ybq2pumvIcrzd32wuCgZ9YZiJJKHxek3cGT7s+l+/nV+jp3YqZ1vAjOwpHl2
c//18ftucHZ/TOfe/nlUho1bdz17ufgZi2sHkUkTB4oXnJX4UTTRqmAEc6KQOfebykQHG/6kjpGb
GK1ttOaDpASHASkL6UEw/zRS7mjjr0L+Hvif+4FBzUMXua0GVVcQOngJPNBG8L3ygF2s2uKaRWnf
d74ucEBLuAdFNwJK2MLWYSVf86Rkhjzf3b5xK87/wuAizolTvxZTlfWhxfccWJ5biw+WF7hCvnEE
V4JFDKFHTscJZowlq53S13IYtDFSceL3sgOSmbmKBJ9c7aYKUmjad236dvvT3vuVC5c7RxxM5pDy
Mvq08CaqXmVRlSfhWam+SSaeXWrQww7kgyxAFO5Zd9CT7SxhuNPDL6ogOG3zPMkAg/otbqYV58mY
l8Sg19wUAnh0ecfrsBLr3OfbB0MKoJEcoYxMi/+Y4WU+6h+sLM5Ok4lj1iBtde6iH+oh0g5t8NZk
Oyizb6/r2k5CJYE15ligrVnEC2FLTtK0Y3RuJqa8Trl/73UZxJndrywNbIt5U4e857bNtXvx0eYi
fvB0LxRSAZsW8SNDrzt157dPeaA5iDL856ZA2DKbhyAgo9DzjfkQqujlGJIh5tFZapxu1hzfgdQs
1WeveRI2y0KrblKTqWPAokVXVl98WNd1EkQFDdZScScg4dhFc2+w/ywUB8+XnsIO7VWUdPUXIdiX
YCwqJqOs8PMQseR9fyq7v72g/E5/qY917VTDTxR+y/BrS6NxIPiJ6rtAPxrw3jR3kfwjUrfod9b8
ByBB1ouom9Rh4T9CfWonISqjczg1BxphANn09DGV4Krc6uCv3SIodSSOHHP0II8uN8ZrwjgRrCQ6
y+EfCszRVpl+7VzrtGxBCL6XyRb/fl2Go2bFbIVFYCp00100PZXJI9pDNpjEvkGCovmPtSe5RZST
GLanP03As3iXI6OG3Qt5p3OmMzKkdHYU3VMY3bg9qyv3wcriLVbJiOgJ9aycHll22ph/qNRvif2t
Lt8HIwsnx6JlumS10VnM/w3pk2a5UvYmmsdAj20z/x5tTV+vxYpQH7/DOYD9v+dnH+6p1Csj4RxL
J/luED8mYmQbKsxH2RYn7doR/2ho8WHNoNUITWJINj6JWr2TDN7/c2jU+0x1b/ueVVO0oYib5hLq
EqvIlPAQClPNbWoqV+5erZZGr+BY1Vsk/L1tai0thw8M8J4ya4pT/r68TiIkfih2kivJvvacjtnR
rER71gLy4nEXe5OraBAbO6bwJQy3cNwre4dtgxyNmGCmCL20rSZqnwgytjvltSiOGUIDuPQthfCV
1bywsvBNuj8IFpX84NyaUm4XIE/16FFBsHqY9NdYvdtY0PlHL8INiGxA9dPLZjhtKVI2yqGaUFkP
z20kiw9enJSumBiQ3BdZu/PFJNlpfT8dBqmETLcwvAejDqOnQDe8PaNVGW3OPH8bezLPxmjDjZO1
cjsRSaL4j4+e86uFo0HeTfIIhQm/LP9QQ3RBWf1Po6b2kDIKrniuVDc/kFP/eXtR1tbknaqJx3uG
kS+3QEDPXB14TPuh+BzH6acMQjhF2Ypi1/IbiNBnxrkZ2qUsy+SaXPtNZMTJGXKe8QC1fmm3U4Tm
qH8SABHIjU/Al9uoHrVEnsWW8u3KZyJ7yB36P1Rby1ewU2QlLdMuOVdw3ceDo3+fEKy+vZTXXWR9
1lb8/0YW71M8GYbQWG1y7ke7HKF5VwUbztHSjn7mLtxh+2B32+LK/cEgE7bMWkLPuKymRGIWeh7z
MOeqMuMdh0V8qk3JAjKXBd8MqS6ffTXd4hZdGqU8CfpwptoGfMLjuHBLgS56aQjtxbmXO3C8B8M/
aYDQSt04RMpG1eSqhj4bY3wFwiaG6Wdo6aUfUoRAnxoFY774vWjhvpYEWy5QtIfdxjxbhttJ31sE
qlLR9gzJifWNptzy3Mz2NZQ/dEiBVJnizaX9QfesIau85Kx4iU01ewAmEmv/jZGZfYVthEx+Cd5I
aX5YMYjxc6XVtq59HarGFjYFV1c/5YOVxSvpT8hZiHGYnkf6Nz3rl8/cHRB33z6TV0ndvGT8B+j5
nHywfYslU/s66hspOcextK9NxAaD7AsDTqp3lO4N6SBq2Z2UmntVaFAKqWG8Q4p66you05H3HwHr
IbjCmUF0iQaXpEroWpMlBcFouo3nwrLlNA7od1u4//Tnz7/03IPsuP3pazdjVlIgPJ0pJ5YdZNqq
fmomHJa8CV5hmqPQyfn09lKyy8UtxM/q1ZjVc8ibKd7znF2usxHLgahU8ydOKHUUbkd4RdFvbpIn
FCXqeLgLrcEuyUkmJBaK4F8Kz/F/8cUyafPMXAJUa/EbEGPxygpNnLPIG+KYPc+qT3i0Gw1mj72i
9uwkH8LjbaNXU0JsLmoaJH5U9ZksXjZJYIKYvN7EqgYbi+D9yKejPOTfE9mxerg9YP3vXRg9FeuX
qKWuPTaoZtDiVrSNisnVfs9tdMBPsySkSY41//1DgCu2uZcEYFVfTEUQd6InOjqKoc40Tj4FKg0i
zDytD7c/fr6lH2MYyJwJyUCv8lpTqnmfs/1gU9ACYYgVK3zJmzFw60CWwNXL08bDcn24ZjNw7/Fe
KtB+LGE8ajUTcqmYgbil6f82Rekoo7TPmnCvF9AU9F/L5iEIO9gxT2F5apJmwydeVYLfP/TDL1h6
XhBtWt+Y4YuewFSTuML40MWPmlp8pxvWdpJNezEZUvSGfg8MNTDXe98WkJ3pdiM/Cd6R8Rpl6zfN
adjF4r+XHXhpic8M0NmL415MEMynLRvep1J+F+ZRf4gTSbpXPAa0S79S7CmqJUCtUgOvt6Y/xUXe
uE0dynsRZdRnNTDnWd2m6e+nRppsK/YSRygQxRR5vN0ibd4CTf0ltKjDl1YY7YKAYtjtA7SM7GeC
Gn4//UWchiYvdxYx2DIZ9aR5aiWv3WWqqLsdL9AhGiJkI9CQvbtt7+q2vhsEEIYbZhSJc3N5S7Qp
CAShKZungPZVlr6azatMdNRVr1012Eb3o+qlOyHrD97X+q4PHlrtF+5rCoyNh+m9LvRx9+YfAg8I
ZBwSvTR8x+UP8a0uM/u8bp6Q9rjzpfum/4rsD8rfZeD4frhTSyj9vAerQ5tbQF+le/aDnfectL98
rdsX/lOm6se8+s7sYcD/4TPH09Xn8U0XpEO/Rfh5NTD//mvR/uTHkKnAJXT5a4eQml2TDM0TJZ37
IbetVoU62bDHBJHF5rMft2jr/tUZOqE8fK9k065uNBftjVS/64v7tJpJ1k9BrTkZrLKa9Ukbh5nT
dAP+8p7xLleVWYV3gBaB/VIDR6yqBsbXpH1KjLSY7KrXipdMmkV55SlowVD5Yqi6SaUnlt36RvAg
j0no2eWAqLsY0uk2GZmFtlCt5PBzWQCjtvVWNe+j0huyXZtW0imKW2Y8Sy/KQEUJZvp7inzg64Xf
Rr/LUut9eLKr4mkgofgRxJVI8VauosFVs8ac9pkSKyAEpnSLjG0ZY8w7pFLv4rVnJocZyssdUtUQ
2imNqmMNe2nhha7W/cukH00wQibyaG5NSixfm3dzcKmozGgyl/vusj94fmkaW903MAdcyys5qe7e
Zq9v39arb4LjnIeQ8TxQvTiKRZCoSwNU1EEuPPmh95QmHqevuje06SEWntS4IXfypK+3TV45JEzS
UZSIPqGFQCjrchmDyVcqOrrCkx7d0+u965ungRQxVL/ctrN8OXmrFTZk/jIDpMNSTE9q/a6LOTmn
2LHNDd9y/Q3Ug5gJIx7DqZLBX35DO1iloY9kQsJU2YlZHavyHl2oXVeMG8HPMoqfn+WPlhYN0rTo
s6pOdP80mZMjC5NoC33zR2jMjT7X1Wlb2Fm4n6QuO59OEXbU9pFA0y0y/0HzU0aBo99JtdU+mF/O
Cy+CgyOInMn+iO5gq7pcwLFQY8MvWMDikWDmafBcuFW0L+QGnbS/fQ6uj/ilqfnvH+5Rp+RKG7SY
ChLvvn9Vyp3XPsXpDyI8ooeNw71lbBExCFJuqLQtWcYsvDcRG4EL3y5SjaFqsGD1ZENievvzVjbu
40ouK5S6306QsWFRTT+FMR0S03Mn6A8Yvg38f7dtrRz7C1uLw9jpraDGheWfRIAZYe+o3WNGpjHq
G4nVyqG/sLM4jENYG52aYGfKv4MOgPla3kvFxrm4Kt9wtS6sLBwRsfQApwJWeuFrqJtfOy99yzz5
Qf6cvJSqK/jhq5wxA6dNLQqIG3Pp197p0vjC8U55YSmV5HEqjS9W/3dM/8Nc5f3jZuAvo31Eru+U
jR9OvZ57Xp9Ogn9KLKgbBkkLP7W63Du+VBX7rizyU9kOW1XktX2DVABUA3BLeEsXbrFLhWnswyY4
9YnY2xHI9vvUGDOeZHHL1JoDoXwyB3dUUOh2Xd5qXa9CkoI6ODVqGQk7uCmIZvM6BfdLMvWc1Klf
wS9Z5sOhnMp254l+t8UhuHId5mwJAWcG31RG7y9/Q5rgWvwxjE9+34fflNACr996/U4aGsEZi6re
aIReFVXZVOR5LeB7TP3Qe1h8dG4k1jRYTXwaOmT3ZA/uR0qb6CP6Vb+Lp/gQeZ7T6uFJhnTt9tVf
tw2ojikPIgVQR5cfW9ajqk2aFJ/gN07eIisXD6NSov5mKbEzgP6GK0ISdqUlfGukvnfLMvc33sIV
50oYTzWSqjlKJsveXGMUkSwMSnzKra5M98M0aZ/qrgIHZFpBXu4DXRUTR8nKLHS9MA62JnjW7PNM
oiHCz2CycrHfjeFlgp5N0UkcFTTbojI5aG3dfRFlnyEU8vMHMRCag6Gn8taYzcpRY/iFnu4ccUOo
tbhZ5SSOUty2KRzxkn/OYXA7WE3luVlu7ruqVA+3d3vNHFkvlwtuAwjIFwdtjFq5NqoyO/lTBhsZ
6Wyetk6JK2a+aEuf9aqCyLFmhhItUvZnHqec1/2Dr8o60az6YMpPcmO6ht/afaLfeWF4jOWn1J8c
aIV6wbRbSXdSSTir9JrrVHloja0nYWWDkc5gumiWOCFHWqxyXAdNoOplcSqpMBUGpAJBfrBi876o
htaJovZVFsLd7aW+avvx9e8sFrC/zBTvyypiNFcGarktT1VuHjv/p1C+lOlXwztbyPqCGNCi5hiO
n3x5i4V/xVuDhzeod8vsNCyol8tujjlj51JWniQ1+9cY/i7SeiZLo2TjoV2zA5Ji7ljA1ATg5tJO
H3tx55lWcYpjPKSapLqtv3mJpm/Ymf+dRUxJtWHmBOGKKIzmXtqJaDijNZuXp7EOd2nFJDl1Oa0P
92ryWdE24uWV99ukwsGsM5rCAAbmG/ThzPph6wnMU1MK89P8RRKy7ODDgLkRCK19EuU/a775TEQu
c5gclLtnWGF1KhQHBuajOUqHMvKfuvpLL24hBFfuISdwltnmOZ2f8cU3cVAFq7eQzUOHva1tgbH4
+7ElB2zO2iHd6cUPb3rMkH5NjR+RtXUcr7+VbBASBFpM81VYjk+IYp+PuhIVp6Rjhtr/ISo+Ncg7
HgPXChX79q273r5LY4vXrI1zYYyLuDhlDcovFRD/LeKhq7k+BpJmLlReTEh42cGFCaEKm9TozPiE
PNw+v5ce4Fn6qx1rJwdyCfK8s1HeLre6dfMeXV6C2Sr9CJUJOnLfheeOTb1H0AKrkpjsBiikYoa+
otp7TI3i5fYaXt/rS1OL+LlF1HJWIowhz6uj0DWN1zjZQjNt2ViEyUIVCRWUognDkBkz9V0RJnD6
p6ar503zdvt7Vg7gxdItNoxWTp8WohWfUr+0p/yuTDiA5oOo5M5kbnBgbdlaXDXK7VoWGmyT+JLr
e214a34htusk6dZA5UqWc7lL8y/54Kg0oBVFlGKJycZ8cgb4XKyE+uKoBJ+CoHIL4VMaPfY0sX0g
ar20FTStfimvKhBTwJaKsthBq/HagOYDB7LPnMyvvkZ1vxfHwE58kv78y+09vE4LKGfxmnHuKC8w
JHr5tY0xTvogxskpKdH/fGqLgxq7jXYU4ievflHFP7fNra7uR3uLfN9I5HxMNexBc2qLu8w9v/4u
7GmXwri0YWpOrpc3+4MpdRGcyFOdWFXMEFnj78T8IQ3+DQ1yrqMDyTWz0Yx0NrZFebgYug3Ta1tI
kRBc3LyBTLddLmpcjaYyKSDwq0FwQ9tXT6ZJzTP7HW/N/q86zY+mFvciiEtDrXJMDdPXiYkACTVe
udt7OdrwxzweD4rh+lMPo3EBM0/phN5erwe7Rq359nJfqRjO7vvjL1ncm8BTp1bTczzPXXnqd50L
xWPj9rv2NTsD0fruP/XPzQ5eceT84sJ2ssEBxX/7R6ye5g8LvzjNyPuUPgq+yUn1v/F+TN9geINu
qv2c/hazjYLElq3FSfYSorPeLJKT4R+yoGCYBDjLvizt9A8cs1q3xWZy3SeaF3geCwLpwWzYkj1s
plbxJKNNTpOwn/Y18wfCrxSsYDodpelVaP8o9930FOro/KbuVO3Gdq9vlSFXslo8ErkkYChtLkov
Klo1QvJjpLPCaQlvzWF4SL8xhJrSr/gzDba/VdNft4d7QnkKL8VturxKlSDEqdEkKfIUlSLZJPuD
b2cRMhKOH3XSXGgyyoYuWZv/S+l6oMAliqB4y8oo/4vnjskTwsY5pb4aqKyjYWjEkgOuqfVeTI8y
d3pMHtL8PCTDxkFee8Y/2lpcplKMaGXg7U40i/z6SyI8C9ZGY2q+C0v3SK0BdMAcdbCllysbK3rR
tjWe2Ip7F+1xyg9uYEKVBjPb8N2MtgpQa/YgS2X9oOCDxnIRaOmNqE5ZVyYnb3ryZ9nNv7p+53cP
o/6jt463/cDqM4PchwG1ugI0fZmYhkFo5qMoYKx+GyM7Rcsb+rKoG6C1lmwR2JmvO0Kp7eTp97hV
qlz7UkgWFXp+8HlTFr9c2VypsjDo4vQkiJCfp8GT4O9TAznJNnYEc4eS9u2vXbM3J4tAHggbtCWW
p/IVJRykgSHqULzXhAewPY7nvfqqa2TwzrSw9tw2uOb6YB+a7wFLi/7I5QeqSSeWbaqmPOKFHtmN
9/J3DPjfb3792Ve2MDRrn2fOwhycHfLH5UjsYLQTfClWit/zbB/CHt2H5iNztJBKR/YpD7yNVPUK
WsHeUf9Eex6OSkYxl0N8RuKDj6qF7DRNwCsoULa5chrLL0r70CifO6t/SUzvqVfsQlN2zKw48qNP
Mxx0YTF1DD5r7hT+FsL79uvtdX+HLC3uLPMczB+BgJ05HBZ31vKLyfO9JD+ZWXQXdtpD1ZS/FKv4
owF+hlSy58BpzLKrtXgoBdmpSEQD2w8IXyU133uV7ojV9CxEB2rcG79tJehRDbBWFILgwOKiXx4K
Ra96RR+E/GTofwdvPE9yZJvoU+ST6wuvGXQs1Ys+xW7bBfbgHVWzdQSqz0J3N3kIflD/vv2DZnvL
tUJZia6pBhKT9br8PVFaqZ7Q++nJMz1HUxmNVY3sKewj2S38T7dtrX77B1sLd111mah7kzrHAq7Q
HmiEOiULXyduamzxWm991+LypX6YmJQzeRqUYKcwCCx/EsRmn/Ub2era08vxZ+ANeCBF1OVgT0TN
yMwt3FjVI78TqwVAihy9S3h1YtFpY9ENEmU/MWpnpFtz/ivvH7ZRAAUgSbtg2SmAPWGM0i5MT35b
OXlo3MVj9cXaZAW7gnHNN90U6UpTv7Hg0Fq4ainuBKP26vSkAGSv6mEnhv1j639qjV+Jb7mNbk+6
6vZeePTr/qeqfkk2pQXnO7s8pzDHiTP2m7FkY5EslG2lTJOX4d50NXFkM0fx0NL/3j6gaw8ijeOZ
QRpsjw4c5fI2AJSJA63iQ8Psn5n4d2mQ7rRB/zNmw70G1tUIDUfzs0et155M0a3bwb39C9aOLQ8i
jyJwQPWKilYuOk0tkzJl2g5rDVgdBJZ8ZoZqf9zw32uHhzMLXcM8LEyr6fJb5Uxhs/pmBveIkm22
lgDHsiXvJG/cKsWvmnp/JdCPpny0DIeZTtEZCp1NZbvBR312rOvHkKLBhntdNzTvIJLCsMwuvolM
tmxCo2f/FBWm5C9hDzY53uiXrRlhaAfAJgP4UGEuMmaF6b00twgkBDhHd50h/+mrXLT1Rt9Cb60d
errJMmVuMNCg1y+3yEvzQiw8IohK6CkWveThsLFgKzGKNt9qBvFFtNCWUsZa15nWUObZqZq63LtP
h4Y+jEfz5lAIY+PdBYJCrix4oxW5Ah3EAw+VmO5uH/qVBaUSTbsCoau5Cbi4dbBYj1XQdBkIrVfV
pKrZ2hZSxbeNrEUFEEHStpbA7lmUji4XM82TwNRpH57C1P1q7Tr7LyTazvPpy9cds//2W2tDJbHx
uq7Vvj8aXVZXrMJM1SjFaFxXLnz4aJAM6CONeb2rorvGcoYOLrKdpx6L+K0K7wUIi29/90pcCCWL
TBYKvFgWl4vb5QmTTEqcnUC06XsjDLxdxagOpM9MYplKsa90pNsmpdgqvK+9GgCkGOKcB4KAWS8u
YxoOuRzwXyderuJnKTb9nZ4PqoMuQn8XNuZ8oqToUIzhwJh0qTu9BZIglKL0hQlDwUmUrN7/54tB
n9XglOH5+GGXZ2BAtTEpUBY5lUJsPlS5Je1q4qJ7uSjFe7+0/F3VF6OrqYH4etvy2hlnaEiZlYvo
M8vz3z/US8Vg7GChzoqToE17r+iOWeSMpXi4bWUlwqJrNGOuWHCyx4VrEq1gGpopz0+ttyvLn3J3
/Npr/zbLoWtmmBQARYijpciy2Fm6tkOdixXLWMTsYhIROg7iXT8p57ybNJcixNbQ+4qjoodElDOn
N7iKxe2d0mBIszgv0ENS7qWMMWqIvRLjKVckV0uO3UFE0+f2Yq5d3o82l8jMrFAaiIbo2zb9J9N/
CsUfnfnaJuJdSlUuUc4qItK1/DwBTE2zz5WfH4qtOvvKCzC3zua5IfjTeQIuj40leULF3HBBXjU5
wvCjzrfiV5l/YRFYIRICoQANauKN5RsjAqmJs7KnOR0fpWgngsovSBp3XffWJ2/S2Np+8jmJd1ta
oCuRDtBxYgGqVvj+5RRlN+qD5ylkj20i17tUbX4qyKQ4sRGKdlqYhXt7M9fOD6w288gZlWainsuF
FIU4b9NxzAms2qm09VAsbB/O3hepo//TWXdlrKNr1EUlgsiCuBFrrThhglbiOnDwMIUv589yCttG
FAo0IS3A4XXgoJsUJ/tKOfZCNrvijRGDlWPDJDNxEBMl6I0ucR2KN8adUlT0IduvUtvY0Zay1soH
UV2V5il9hjsAgl0uZ5QARulAm50iRa2O/gjBeq4N43OtJPHJymVQU4Lsw0juGxstrhVHOleqEEI0
6URezQH0ytDXZjUVJ6jyqFdZzWPXjsdo+i9aufgapjDBq4A5Ww44gKZvpX6MaftPgxP4uu0ru9tH
ci3bACYBXJWW0tydXrxGkGmkuWwB0fAz4d7EyXRT45SGa3qV7Xf5a2DUsPYYnduXpu01yb5Jt4Tq
1w6KTHaHErgE8mg5tzvqqo9ENmANLw5po32u27+3P3LLwCLn72pzYgYrKU919jCIX4fc2/LS81Fb
ODAA3zPEh3UkyFkkp1ohBErqsVFZss8QoL2D3EZ18/oo7xnbkkrb3OqfrDx/BqEU4RQFMJBTC4tZ
UKZROPrlKZ3JqgPxyYCtXd3lCkS2GwHL2vIxNjUPaXFQyDou71k6FaJZ5HV5yo1K2uX1JDp+Em70
aNa+h9hEAlSgkt4vD4EuxnJeF2p5UovKaSfZFRGq0OvIhqDqhYx4I+dY8fyk8MDPVdkA7rZEucNh
OZhjl1eIQNP88od7o1UPCh7aDjY+bM1XsHYkTnOZ+aoNQ1FZJKuJq1McmeVOtcpzH7f5MQs3Dvna
As5qYzNqZx4Nmt/YD8HdhEjAULdqRXCX7HshOEnFgdlF2vzF6yaR+cqRQPWIFAaEFcACaXGj9KIK
4khPaqTx8rfJGpwsKjeaHmsmiLKA7MCpRK18EWzFaT/29AjBjtUddCWGF+26NtlqdaycA5Owhq+g
sETksXB/lof/SySAVXJlPnRGZAsTFE166nbh4bYTWrFEsApahnG792bH5f4I9FsThRm6E5Qorhr+
afI3EXrCTTLR63UDizYrgQAVo0y1hIrJQlpkagcIWp9E8zxoZv/DLylv3v6a61AGK7Q3weNQlMMv
XH6NGMpRL/mEMlnQPap9lsEggrak4jfWnRfBgDAMZoFKcC3szGa0dretX68lrpaYFIAyDgNQ9qV1
hsqLnBczP9V9gYRMEmkvqmckrpcP1MgGI9j42hUg4+zbKa+C9KCiuQwUBxly9EAtipPS+8CBJ6GR
HmsxMu1EEozHoc6i81QTCphVCkxZrz39m94VSDhlzJDtb3/89UVnc/H4/CIOEttw+fGhnvaB7pHF
hdL4Bn/ioyJ+R6uprUvHMLbc8koCjTWYiiAYpotBmHxpranjoEfXZkY4ynnq1nVRfsfDaL2tdon8
MuQ5tW0hK6HgyYRQ/QbNlSo/9sxPB04fVzBcKp1QohY2GcXGq7t2CuaJZWCtuHDKz5c/rba61AhL
sThB+jP6L030UoVO1W/EemvLjfgZsDPw2WSzi+WOKl+LutQj1qtr/Tj6uXfQvFDaJXGkuYIXfoKR
St6wufpl1EO5wkDvzWXS141iFqkR4URTBXtRENJZLfHeKKPCKfX65+3zdB1Gz8VXOvbEXwTqymKH
pbTR8kzGWJ2P9twPsSBoRCp29GK7ja0dFe+Nx3fNeRCuw55C5oXjXWxcTvhMDIDTreNPsvijkHaB
ca/4MDTW6p9I3/Lx1y8wH/jB3GIH+7a2RJivgLpEzTNSScdB/w6qaEvSbO2gQDo1U9uaTE0sa9lq
5BelkZHv8OdDn/j7ehifho78QE6A1Ucbp3/VHO/9THXMdOOyptYOQtgWI6ffjKVDGIAln6z276SY
v8TxdwCvyO1TsuoCSbfwAiBbqJUvAs6ZcLBSVak4VY9x/K915X1luvHvukXVypG+fLltbm3PaOrO
bRaaugCsL+92HLdC3dVqAdaTweoadDzEGta4ReK7dtEgYINSi1eMrVuc/cD3SstoR1IPlCWzWizc
UfO/D5P6SVD1t9uftIIKYriYgXVGHBirYbTn8puk2vACIZYxRh0WVaxj0Of7QXYYfAwVZ9JI8Yq9
PL4Z1icxVpEqI3jrz6LxNIb72z9l7ezgVRjJngUmr4rdWTPkSlKa5akcd7J+qsOHuvps+EdN3DC0
+nx8tLQ4NbGWeLkXGCWVX1s3nHaX28lvLbQZf77LYQNHPrN2py0WtZWGKEsNnQW1TvIyVBQulzps
prggfChPE0qwEkVfGB3vkqq/Ez3NTiyJXujwJSqSL1OxVZVYwfnN3OMEk3MDj+rHwt1UKdx0STSV
pw6AH8kFEztV+dRU31NDtfPoKZFeNfmnyIB54z3EOSSvqfCMwtdG3rGyx/O0GvEZhW+ChcXPkMOk
pEfEyqfMMEr71JF7bqriboRGKxcVJw6SYGYUnDEYlyuNDseUBJ5QnlrZODUABkP5Ab3Wz7cP7Lxf
/8PZee1IjiTN+okIUItbkilKMKtaixuie7qHWms+/flYC5y/k0kk0QMsdmcxQHlG0CPChbnZdX7N
JfeHldV1MBXVLEeMvV3iNH3UdQfGUJvay6HNdxx2czmUIdgwWtoEPNfLGYIi0rSoqi9m3x1EM4WI
Q35olfHX/fVsmjF0UWfsHo7WddohdEE1+jPrSQXFYlRXBsxepe0ppLawc3FvPLZLHvD/TS1+8kde
KIjo1EIHW1/CHgdIPC0OnDAWPkQtJLWVFdtJBX+Sv9fU214h3UkDKihqZKuNjHrDrxUtri8WQWp6
jv7x9wC1mz4B3pAOCmSgAB+uF6b5BWF3FS4Jb2wzYXEoiH7V2Dokxc5R2rJEHxfNODJ4Ls1lrX9s
YVc1zTTFdX0JQFZEqe4qySND0Meq/X3fLbbuLUQLyC8YjEGmZB3SWg1S3GMw1BepkLp3STHVR6mc
5p+5JrenuiwQmZHUpz4y5uMsyo9tVOwpKGxdGwt88w3gADxo2Ys/1hrDsVoz41hfILhz9Qyd5fFj
IBwjQT1W3X84bH/aWrmmLmR+l7U9h+3U67/NF6P/eX8/tz4c/S6k98hSmS9cPe9CAfOhn8z1JU8+
BSlKL9/BZvrSp/tWlstnfTm9PTKMbRJAr4fAglQrh0aR6gustEV5UpRv9//+RoDObCyILRnKGZil
Vze5bjWC3iYEKVDIZS8h6/yWCcWjGPP/KjMyD2mbijbqqX8/q06LkvYI+ALm6FjbtS8EfSOM+sAg
WNodSuubFr4zm52mxNbt9KeJ1dGq+7TLQ00kPkjpeuRwW4l0Y/PpvWq1B1F8TcWDXJ3u7+eWiy+l
OHI5gyL+unjVNVTc+XfVhRPUa73bq98ry577zlHrYIfCYPNEw8NNEEu6AxxkdZ7EPoik3tTrS13K
P4RIlI69YQZOrWqVy0STdJQUmA2KLMjdJgDw1qWD9ePv14vmMQAO8mQaz6ufYGV9ACESlcG2eSwj
65kE5kMQRScpkF5afadst3yw9WFg8pJ6JzpBuM7qyMU0S+o+ilrEfVMEsjTYrFJf2nnTts71n0ZW
V3/Q5ABn5bC9tIivD/Fptl6FwS7n/3DvIzxP65PuEgiVlRmByc7Q70oCdmsUPVnKnGwyHpvYUt2w
UGL3/mfaWpQFclZfNHoQul/dhn6bM/WBjPMFN6igJoG3vpXqwU216uzrbbtjbuND0fVc+nJveJd1
VV+MDXrZqd9c6rbF93SzcmgFJSDowj3lra0sgCa9xQw0ToHy9jrzUfzECuuuvRhhWTJ48W8eA+yO
AlVxp3G2Li2TTUdzFtRz2onKsZGz/GUIjfwYZqEJDrbsd77sxuJpNEBws/DngIpeXTtVZE6NMcYN
rxyws8C0lb5zdWXnotk6/DRomP5eKitkIqtChyWPVRfWYXfRT1b16JuHqHpqjYbG2kNRFEfZiDj5
D3/tRtiEo5o8ncxrzcDZGEbMoHDaXSAeM+kxX9Lix9+7DnVFkTQWUUfSrNWFkvvZyDXT9G8hZae9
LyXFjjvR+fuF/GlldR6aNKiUeq77yzDb5fS5a91Ceh3olN83s+EKGvHjAi0lK+crXT9y8hj7aZtH
w0Uvfg3hYyg5SvvPfRMbJ/uNThfqfRB75vpOhAulEOktDJds9uLoUwms2k/kgwVV831DbwdpdftS
Dgd9Q2l+SchWUXcziSP0681w6WLg91NYPtfVFwrj8CsqQ8Z0JEM3lKkV61xk0vvagOLiWx84nYwg
0c9B/z7rL0Ue2xUftFapU7ym+Yvef9Ij3YkGUGJtctbj6t39X721PcD+aCMhAoh4xupHRxmMGLMv
DRcjit3ccpGosRvtU6RHO367bQinhbl5qeSuAqlpSstUN7rh0pTZCTacvlLeB1HxOgVpsmNq8Zqb
D0E6DO0kFVyYuq+9apzFcUwSZbhMpyB+GHTtRBU11ge73p33vg0P0eTjHGqwk9DQXIczUZ+OoxjD
QaD34GR4L9qn2I3Cfyrp31L49/6nUm+WBYEE4gvLp6LzvA51FRTWZ3o/5OHaaI/c4eMe+cDtcUQH
F3yVSWmTMuraGeq50oMmW6rRaS27FNHsQUW+VFL/VuwSX2NCD3kpmByBV6yf27iZdYK/mPpIqre2
GDbAj82TGMGLmGTOnIqX4aVP0p14cGMDqQppS9OC2UDiwmu/8EcjbeaJpFVSKw8mwe+Sle9cAhuV
WuAcizyqsuziDZfLKDamnkSEnB00Mm46S4ZTGNmL3oapa1UwyKJUVrtJTadKDs3GHefM8aHM2DkC
W0t9A9QyBsMTaK2OdVempVmIlFJQQT8kQn5Q/Z/3vXH5C9eHjL4tM3EUwfF9UIDXm0njxO/DhhJX
WZZ2FikZ/YqeQlfte6UqtW5gqv/6MphOsdp5m26PN6E8jbFlYRQ31iI7Qq9p1PmM+hIF6VmjsKKH
XrCA15LgWVE/3F/m7bUF9g7OFjhHaXdSULlepqyCiGZUtr9MgBsfSgUlCNkMYzds2+nBUApx58Nt
LI7tBOIIxpHQRVtFa0glFFLWF9gr2jOYsS+lD+mPgLKQrU79o5qox/sLvL3BWOAfBleeUidTFpRy
1V9yyzjLzGyFlWuArprx0MSXT0yTne5bXG0pjz0YOBJaEmooLG6yFEkNlGE0m8KrYgkeUn3MH7Qh
NR1ViuentNX2GtarW+3NHpVg5mMknn/mOq4/ITKRpuaLRekZTPipNE8jCvyV8f3+qtZgrjczsHcy
u7mUfMH6XZsx1MZMaRxiJmY2BRlG7RFmXNje47J0ZmNQ/mmnNHnfD3BTStNkPPmSOrpyPgyPU+Rn
O6ngyo+WXwNYCFQlYkNEPevSsFXSr4xkufEEdWqO0hx9yo34o65BvmIFmfog+FB73d+BjX3muQUV
QEeMfV5XLPKsCRB/VBpPwYMZPhZCqHHDgTBnDndcaI3lf1seLyBVYgQEeEdWm60WmQJLs4xSUygl
xhE9Hx/sbccAq5VEAkF+pCdwmzZ1/SUskt48CBLiHHahCME/PtKrX7umF94l3VSbdtbNNWSxSFor
MJ+nRX2o4f5iSjvPxdBmwrjcqbusm1Fvvx7tLGVRg+W9vYlJB94NozIbr5bScrCTIK7OgTFnblEY
qBE2/SDQnwjyY9PpxSkRRvEHkMdWtsOuEo5CFUN9JwrdYxwhD6360FX3pV/vfM51AvX2K5c+ysKK
RsVm/T2TZA6nMDcaz4DXA+KLuH7XCAHgsDGdncBMq6PQdKmj6aFFm0dH6g+RxZ0P/XZq/nhm+BFL
kkw9422KltTq+lQVkw+bJ8Uwb/YTJBsz2dcCVx7nZUDYN0byrCJqPnO+/e4YAjbsjjXY0NbOpzH4
OfS+AsBsaCsiM6mvXsxs0pxa0+JHSFnygH6JOZXkoCM0wGYY6vnPaBr71skhpCdP6APlIzy6hFqi
4s/zIR07v4EvbBQ//u3RkcANwcGnUMFc4MnXq6yjedKTYWq9QpaKQ143EmPJpA69Zu2WuZdAe72j
vCvEx9zAdD9WO9pVS5IqitiChdz1g1RG0aCJUQK0fNMtAt//NBoFEEohnM610nEQ5PkbWszxjoMt
htY/hNsCApeFQBwaqutFB0UdlYKGfxXGaCGZE3309TQ550NEqSdGOzZu/u5xfXMmCtLMui7SyOgi
X1s0GlWrE3VuPX0uYcI2CLvaWYXVH0bkA342nIDCtQ/3v+0qUPqfUXCOJAc6TBDrOkTUB6h+xlLr
ocxZv6NtGEFrlBeuUXXTgWiwOXVSqJ7CaQodf9bz/2KecJtzvMynrpERIhRKWdfxufUSFWZVy4Zv
iC1ISGaov5KsyR50VWicpK9lh9rsHtpk3ZBdVk87hViNF3FBo6/SPk2k3W36Qu/pYhN9SPUGSSRV
hK/WHPVTBKPiQRmj6TB2RecERO/Hpq0EhzDnvQLwx2kruXKLfAi+GH27151bhT5vv41MHRQqkD2Z
+uy1O4jdyGiWNJReEFB5MFumOHrVcMhOJLuicPfOpJH2WqaWshPB3r6UvJEUhBmrZe7thrmOXlLZ
0xqsvR5xv9Gug4ZhT0vQO/Hkqxz8HRe4DbiYB4JYkkIYRW0+xfU6Z6MLh5g5Eq8AAPEuVZn5UvVm
ckytZLojKbXoy32XX/7g6mQzZsHN+CavAaHotcEoiMN4jqzaE+R4PgqL41H73uuWbS5rKR5Ra6Fu
ux5+pmkzAEMLGq8bfT1zWqlX6sShbFUKr5GfzkR6gq8M804WuWGWZjh07QvxFGwyq93UoxkM4LI4
efouacDQAH9nAjw+QbuTYm34J2GUtngncMMbkWSjlKyabLLxKkTi2lRzDL096IjYduC1SqM4Nfke
G8BGFEtQQoWBJgxDahRPrj9dOdR50ndd73EzWV8CLf0y6mlxKNNMc0MNwThrVFKnJ2y1E3TMHOph
NEYjVUOGsvf3qBc3HAk9FIaUSaW5r9fTk2NclH4DDbXHOK/6PhyD+Zj2zV41fuOGpjQINyeKySAk
10PfJQ2GKork3kvU7KWz/GNiiO4kwE40PxQ1lGKG8nFQw50IfcOPqBoxqQzCk91eX8yjNOe5MdS9
Vwddb4cAcqQ2+y424blSz/fP40a4zGjEwluGLhRv7ZoDMSvIwhtf6z1RaqMPii90+jkT4t5y4taP
X/S4y98nvlladqhwT7ti2YAbbesq+6UEanIcxMKwE56xl6CMxleK39+qpJHOxLjNQ50I0muvINF6
/1dvbRAanZRUEedZxhOuXTEAH9aNZTB4LVMxg2b1oE76H8pYlU5Zp6f7xjbOGpXORR+DmHwp510b
K/VByep8eafGunemejbsNE1/tYH8PexbtykBZartXty3ZRWKKMZRmSPRyPivrcad3hldGQ1erWsf
mux5rv7p01PiE4e0Bw1Ri/uL3HB07qyl5PY28bdOCs0hLoWxLQav6fXzGBhQi37O4WUtk4Ol5Kf8
l4/i3H2T6/bT8sjSqHh772jCUva7XqI5MfGTiOngGbMJ9002mQ99qiN7AlnuqVXF/gQZbXEOoilx
M838SpzZHiRqnXZmhSdtMvfmwDfcankEueaW/9yg5yW0L4I4awYP6af4CX7U9jRRmT7JXAwPQjrv
TfBs2YPQFVAH5483cfGBP0AdczdKQscz70nq7Bag5G1O3o9AKb4Si7Z/f2ZANxLNUJJbgGcrh8pa
q9WRQxy9Loi/VZRwrPnfUps+BXq1A5N+I6JaPfLU3sCk0oQi418TMMY8QrFoRZ036fL0ET7NT10T
fxOrvnTFeJ6fAjm13LBWjI/MqRROOjT1C6JeycEQowj56EiLM3sq8996p08VMwtW+aFhYUefCq4d
xr5sx0UynmBPkY8DVYedE7/u1+CZvHE06ZbJArKQdfzQFIJh1k0yeLFqxDAOCF36QOpgfggC5Zj0
fXwOsrZ+l0ZmcA4NCJolGdT5oOdkulFmHMtQGaG71BW3pWtyqqvYOnaW1p6LPp/QT5NatOl03xZT
832YxYIbWh15DpNsTsYt5CZl+hj1PejTvt3jwdj4OmiQ02sxib7AW6wxvCPzXFadtYNXJWi6ASyK
PsR9E3yM6LkdhqGvMztslE+MFk9OOyvDMTem8SBPdez23TAfugl46Nj07SMU2v6jyQXl1DS4TpYW
6Kd80nw7FyME6ZRKPMRdoe448u3Lz+9fiLsXkg3urCWE/uPU1KKcdL6mDZ4/lz7jq0IJSxOSovdv
p9uziRUCSB59rkVY8K+tmMyUi0nOXaC2QuvmiTQ/B3IxHFND7F1j7OSdVd3e95TjAbgsNULCmfV8
kKQ3SjPP4ejpWS87iWkMzxBYzbYaKv3BSIrQbVuzQOZA26Nh3LIM2xRVFGDk4MtWcV3Sw5Hsl9xC
zVj6p0gOPsUzlK1Dr8EALcrTc9sqp7IZ9+rZt08ODRdlGRCmdiMz8H29w3rW6YI51LPXtyciMBeG
oPGdpjePknCaSqfZY0FbigbXt9JiD36St0KkZi7//g+/MWgqTXkczd5QDic5imxFQrIveFdJqjPn
e/Qem6ujA4KMEiEKr9y1talbNlzrZg92h86trQochyUonHTNsqXJuAgAKN2pWqpOuj7veNOG91JI
ZxBpya4pI67WOlKbAYzI3g7ycRof4tDr6+/mfzJClsWoNwRTaxhfWyppkU8wZtZS+72RMjdKvw/6
7xB1s/tncePLsRoLCjII8sE1rAIFBtcMaRCb2WPcJ6xfxPiidZ/EZHJgCLtvaSPJWXCeLIbdX/C5
8vVnC0df0MXUmrygJndRwBsfotCNE6ehCKE67Ze2Te1aBhipuTuml3O28s9F9htIOF6zzAlem/b9
om/lYJ49Oq29Q5muHRzeIPOIt2hP1hhWtqBFFOe0MHMnA4KksOqjndRj3aVcnj74kSiF6ewBsfXq
3kvVrh4bg1+Ry67yxf9I5cPVbdk1bQeE8v0lb33XP22tIuug6UKzUrHVRbOrpvZMVUd61NLQ4Y3Z
+bIbtxxpMmUiapuchzXF4yyN8jgWquhRd3mmAWAOxHUa/6tA+td+lct6J6K+reRQV+FuWyDebOka
XEXtfSySapK8SEsfBLKGjwhPR3aZC3tgzdttxBISM4i0Atfg0107jl6GZdMMvuQ1UNnK78zqV68/
ii3drCnY2cWtRXFZUzMkqqOVs4pY5VqpDSuNZA+dw/Ypr80Q8RtBOXZlK3y77xy3zzxqM/97Cmkz
3Ogyt5VUG4E2KV7c5+WBbk/njLO5t6DbixKcGbV1Ar7l0K+nQkYjzzNxEGWv69UPMtobYm3ZEZr3
dbqncLJ8huvzjSmuFOa0yLKAA19/JjILXZ8iQ/ZgUXtVRFcSnxFZOQaTeIJo4VRTtWHafackdfvB
FsgiqR1FRVC15uoZgvdpSKy2V6Cw96E0pZkhIE/Rw4O54xkb2RyWFjZcHgJC4TW0Jq/nII0zllfq
reRpffu9bxnm63K9PGZF8CqpqLpWAuRNvYFyUiJVs831E9rzXL1UUfuXBGlcZDQxgN/Q4ySyoRJ4
vd2U+vpB8UXFK5PcrrPfiv/5voNuFLDf2iRLDM0W38iomFpQm3MjKagzinFsS53SwGriwxquTtxf
YiPXn6MqGnKXPIO8RtHqFCQxCLrWaSKhGw9D146CE8paETqpGML7ZHVttnOQNrp1UNuSzyy6VYzr
rOckrGoMy3jUFc8oG9VOk9Q4dUndPxWBVbkTgxyONuP1iuIj+FmZPzuhm3bccOOYQTKGC9JeWlo6
qytq0BKjG+pO9WLzh9ItdFrn3MqOmS/v3Lobhww+JDRNOdSQB6zLWZOPPFbcNSo8/BPQlh4F1dQQ
dLsu0+KkiWV8KKsxPQppG576Udll9769tcgWKMvCQ7PEXWuWrUAo41rqR9VjYOlJLSI7FuPXqW3O
oxg9BQkEBsqDGv2IpIg+AgzcmoQm72uP3tt959w498DOCMsIZxj1WYNTDF8bOyoPqsd1zYSIlNmI
ujwxSP7xvp2tD7vokC3Jw4LXXMVLlpi0dSyXmmdBgG0182lCBGToAzjqdyxtrugPS6vrU45qswjM
QvOSugZM9yXKosdG/HF/ObdPKfkkA9d0YOjBENleXxp1WdJEbkfNg6EctdVhHByUQj9BtAOnQMeE
2yR19X/4VFC4AHvWAAffIF3V3G94R0zNGwfKu8NkAP0wU/VYttWeLtLG16L3QqeRxJYhzHXLLQ0V
veG/VC8oy1fdAk8Xis9a/auCW/v+Rt6GW+oSI0AQQnl+GRi+3sipjEKrQDnXQ3TpUTAeSyVyQxFW
eemnUv/O5eN9cxtFDexRdIIDkj4ppq/tAbnry66dNC/TZrFzeyIHGZeXppPUzWPtjFVoPQWQ8X41
sxwi85am5MkQckb3J7WCEWiQJu1SSVYk2r2OiquTasoi6MQ4ICxcWhv+UuUsBIdvpENhC8EsPk+G
Ueq2EhvRz/ur2chCWA0ROEsiBqf4vFqNL+logMuah+KSXEW24U92KiSnkiFoU3RiCREV8aUDJD8N
o83Kd77eRhaw3NXUC7HOP6yLhapC9LUUdjwjiB218N8PKTNuzRcljC/tF0N8zLrBbttjGsp7GL6t
54qKKN+RmJkbfN38H6sEwB3MUJ48/ohmzQE3+D1pXiHmpVXI1LkSO7o8loyfn+5v+8bbQVZFARjA
OfH0Gg2WJcvsgVbpnt8DtfHHoD+EWSuc895CIEIWi4NZmxKyK+UIfzrdrsN9+xs3nE7JlNBwAVwD
bbn+6hUsxsRXPbEojMZuMBapqwEgdqpIaXYyr7e1rIJR3gboIKGYYJhsXSDww1lTppBoLZ7jA7S1
bmx9qyL/JQGy6SvOFDbMayKLF/RHvf4YqAvN+HnKz6V2KYPf6XSywsiWoB1vKKLAnkox5Wi0cFQo
D/c3ZcsdlioGdUpg1DA2LVf2H2Ub36B6pOip4qnSN7+K3KqxftGJdE35eak5dGV/rEfl3CR7hKAb
WKylw/g2cIwkAFu1sjwXghkTOBHRBmdZCU6+f+arfTXL0fFTYGHPYpWe1UQ7GUrr+t05jNqzn4/H
WgvPaai/v78Tt2/T8nOINHnV+VFv4egfGxExnZqF6aQzq3AYTFe4XOTpS7EnhbBphbNE/YNm1211
1UhmLYQO1kOZuXDKGRL+JK7VA8kruQqoXyoh5l8/7QtjMiDMRXKOO3yVpExKbJa+H8HY2czDyW/8
0o1lObOzforP9zfx9owvvFXE6iK0aaSwqyiiFktdr1tVJ4qwnDJV4KZpnCErLvOoHM2gI+/TiS7a
1/tmbx9ezCoMBCzRLyd8dbTLUAtBsum6J+Qfp/o1HP9JA+qte6/u5ur+MLN6N2QhTycxMHVPiYsj
df7fEngVJe9e4oGxESJRyArdQdiZ2tpb3OqEcnDzrCME8HhXk/NoeMajudcS33BLNhA2e2JWxhzW
LaU+7OrK0CF1reqlcBPqwVM4ltVDmuaZawplezBLuDPvf7XbC3n5av9ndPXV2nDWjTCBprJnGtGl
TUQ5vi++BpXfHu5b2rjlMMXoBnkzNcCbcnHe+pM2JPhlbv2IkB4xrDM3kyOn4jmXn5L6sQ/PYbnn
L5sL/MOqfH3DVWWvAWLHKpc5oGFi3d4O9lAxyzV5/dQsS1vmlfly3OGrXSwlXQiDTNPpbLjSfN6V
rNpexP/9/ZXT66UKYqnn75Pi2Wn7MZA+6/4erc+ekZWPy2nd5EK3nKxRcmtDt/1Yey7Vv04F2Crw
ePRoJSDw60peYMU6hHQWl68VBIeG6qHTZfkvqn/98b7DbX4Uog0CTNyOlPX6ywd9OVayEBperAGs
1KW4ckrAGv/BCtyKS7eR4gND+NdWzEqsk4VJyBtyqXgwB4kGsEn8dn8tt7kGVLY07In8FxijsnKw
RJ8BGvut6eViBnd6VolOaqUm6l5W8wjVzmwPRfUzhe5mJ0zeMgxklC7q8iBb66oGyiTTJIij6fnD
jHaZnulHZgozBIWj+TDGRnqWWrk5aUleHO4vea0VR3VrmS6DioyQgNBoTVqkKAMIdGEwPa38OIuf
URE+ZtFwnjM4GaPvI4jcRDqrmnDotcd+qevQIGXc3Y7Vybaa4syA0aMJIVYkRo9Gs4Aad/vMy6u9
Ovdo2LyFbNRWYca7/vhBlsalEQmc+zaNf0PhUn7sBNEncPOrF1VQC8eslMSljKKeSn2mGIpQCGSc
oQNloeCaodIdK2nQXuiDik4dq+an2Bp0sKB65XaS8HPM5uR9JArDjtduvKLMhMCfSfJDGrQW/S67
UjXTiVvRmCUnnjRXzN2i/xKKD3PxT1u9Stq3+19z4zASkRAC0axjOGONA56iySonP4dRShO6g5Qa
3/0WUN19IxugBnJxjvqiNc05WVMKG1VfwBbr6146VV5hHTLjiUJ+i46Jncx2YIXHefqp+7/zOLSz
8CVg0MhvnwL9otB2k/LhGJnDU0M6VNvJcKjNj515ruTnomE49JCENFR7vd6Jm96EsFZOxKaAIgF6
yFTgmuRcUGlt+NyKnjhLBb6d1v4HSa+tj1Grt5kzJop4kjujzxBgUzngqhxaAdjgfPq3UyMmLyv6
fPMRurIIWENYFd/82ooC25B9EapvI81BOQ/QQYVGIreunEGZFGpZ+884azMiZ0MSKa6UzOo/MQCO
0JWVKBedhji8gYvU7xnYK9ouPQgazKhuGcZdBs40XqR98sn6rlWNYdqakFXeokedAOj1YRGQUw3u
jraU55SG8NQ8EjP675FClL6qYeJTgmhk6heFlkgdd5kvGHaXSknsQItqnVJzUL8Es1IPtjVq9ac2
zMTYrvsm/5KiC9PaQVMEJC2a1UGEGZSJC3YTQIcvC4EjWBGPY5NNTedOA3x4j3pvkF/WNUXag9YV
enSC0UkvH5q26b6LvSDJBwFGG/Wka1P1vaAW/k0P+iw/skV+4BhdPg9npGQNxU5nWSsP8KnmH8SO
VtHOffs2M/unNzCwS1WONjAofdoZa5QaXTRFELhYkAWN59bWk6BObb8BrezIciyNdtJRSVWgUBpt
QaBFq4ZW+moIqBPb4WxNT0XFvK84m/JR6YG82VIvDb+sOg0+Z1nR7PRS1zErgxuIwMCwwIu+zAiu
ApOoMax2bgQKe5FYngoJDlapHGPXKnr/KRrk9uCH4t8Gyv8zCjCW4hEK0MYqwRFrKRKLPtK9KTl3
n81CdefiIDXHNvrbcsViCUpjHneeIuaAVsurxZCJOqUkp7EU2w/1z1bVPVAX+svsgm44VyN5E7Oz
yzz1KobIolItxUykHCRwYDVX9uEZG06KsjcCclP0WixxxfCckIsyCbyKhtO89Oe+bzVvin+NTfOi
xNVp6J+jPLPbXnsZTeUk5u/axPqRDHssles3B9tAzgCZLr7CSle2tcqahdkn8vOnhW4sPtJptfNc
ezTi2pYY8ZQg6ut2AqflC10fp2ujK19RwGslKYOCnhL+CNNPAtJ30d/mUMvC8H62Fe5Q/mFlI7X0
JgEMqHtdFdthG7s1MyUBIjM7r9s62sAONE/ASSmDUENYAze6LvQluZZMTypy85Q2JoPioMcdxtKk
o9y1shukeuBA/dEAhzHnr43elEezt74mhtw9TdkgeZNPpJTWUANPWqt4go40o9Am8YPaw67va7l+
9KVwj8V4LZbIFCY8WHSEYbeDZwHfuw6UohlxRLWJfS9KA1tJ5twOhexTH4hH0X/2zVOlPlm14YgL
Q4kvPA9TfcjLCZBd55SZqwkfjCE41IFk12BCYnPv991Uoyn/UiaEl5GfBmZJXv2+tk4CkXq670nS
75CPGFdHqXmXHNQqcHNxRheHYpjC2yY1z0W992XXwdFiHbAfQkBL4UZbQ/DlFsEfpUl9L2PkzS4i
QbRDX9+JwDbXCOkmvYPlDN4oBQhSaJRQChNnDNW/igHgIJbP/m/BdxTBi/zmoxYMRy2QjpAOo5u7
h/Zep5csEvkRBWkyKlOQka9SmLCQaf4QynqmmtuBmB1FBskbZlbun5I9M6srW9H9MDD7SfDkaLJb
7SSUvyRk6+4buallLItZZhdQQSCbJei89ucmRTki8S3Bq83kJA+9DdmuPgA/0L7VPcTgaeM7Ztk6
6ZTuvLg30wyL6UVJiUSQsQBmrq9NZ3ErMIASBxdfgpfPcAXVOGNd0199qYU6ubZnRfuZKv0HoWtf
UWD9Z4DfuFUJ0cZHOdcpYL9GqWNO7+/vyU3w/fbDgHVRwGdz6BFf/7CQEnmiV1lw6ZsD9COodzgK
JEBVcUy1B4NZd8aEgvx9hsg4OgEt/I9y8X4REUKFzZWyswQqt4s/xcXBst539VGO80M5nuO4pw5d
O1H5aDbqjpjd7ZtEukCSyavIXt4wmABHixVfLvnNwnECz40lWl9dBKVjbDimyNaVJoNUDErf363b
d2kxvNDlEFbQvl5vVhirGhPcwcWK5MtgDPYEmQSijIckCx/+1tRbnxcSNpkSP8Db6++SSkYgpUgN
XyrfNN3WiI+NKs2HIP/OoMfxr22xIiC+DFwuleBVjzKlciFl6pwijQUsgf7eOcj9R3p9y+zljsPd
fjtYVP6wtSqpG3JaVgw1IXU+pcsEuz+4xTS5FlQExzw0v8aCOh9DMYkeAjFuzv9hoRbBGnhi2jPr
wLfycScqF+lFiJ/F4KgXz2kduVa318XaiNhA9C7FMomhDVB9q/uManadWVmcXcjNnC6Ax7f+VKr/
Ung4zHR6094ewlOVC65WGDth6e2zpKEZ8TYus+TUa55vxRxT32oRx+WXtR8g9ZWeMi1R3t3fyXWF
iYQHFn1yHiZlIA1eTwFVUG2YxoiCrNb70eNIh84BXlsCKBrliMWJyqeMOiJK9nXt77jrlu2FL5nz
h/4PHcnV0YAdKx8FBE99yAIH5L/UKnFCAZ4aKKsSWXlXKuXXv18uYGLKWvjOIiB1bbKSOlmwOgXR
WtSVoxmfVU5G/JV9PiZNyyjy5/v2bjM0MCt0XBng4fxDsn9tz5SnIldGLbvkPYPvlD2GMBDcshiH
/LUei1g+WYk512fQRon5677tLQda6K6QksV7qSBe226nIq2aZka1NmOOcJ5auqeKmrt/b2UBoTJi
xIXAyMS1FRltMzBJIkLjbZ5xt4nSi1VK0045ciN8ArsCsJZZRUDnvBXXZoJsELOk9bMLnUXb0EKn
HRid6s8iMwRhOB4FLTi0uh1m5gfB77zU3ItsNoJoZn8A9xKkLrzDa28VDVoMljYh78qYhi3qcXus
jOwiGtkPWev8I6RLoZ0UBtfR2PpOrs4/jKo9x7U4HX0kJE55m36EHCxzEpIxe8EoOkErdwdDydRj
ROv1718e0DGU4EnUQXuvZxirGY37BIqdS2sJR4ihXkZe+KZ+rXcZmbfeAgjuOcaMtAHNXPlAJVqJ
VanL1tRHXXpsTsEhGh5jpvoOaNPe97flxr1OKTUmLMxlPhh+GXAM147ALJXciWKfXeTOTz6jHOy7
qIyOr0NqqXieJu943tYJJlvmDEMdJMOueG3P6BQr1zNOkZj+tqzEBvuT8ZgPj3mwp1T8pgB6szbg
u6Rr5LI3fAk6zJeg1QX2Ebm+d0kPgY0cSOJZC6zsOfx/pJ1pb9tAsrV/EQHuy1eSkizbkeLYzvaF
yMp93/nr34e+eO9YFCEiczODiYFgXOzu6u7qqlPn0K/vdg3tbGIqVDsrFTilYdF1wZtFh0iv8r2i
pNYjkX7kADhWHKMPOzfxK+Ep9X2a7aXavButxnDrOtAefK2MD5Rvz35ZCDs1yopDHyn+vaj0wPGb
svujmsHI8zRPHPQ2S2hWleo4yjUP3dww92T1PFon42bjbl+7FUjB0d3OeUIou1jgLgHPSkoRbUZh
+kPw/xKIni1J8Z495Ki174wimN7/wqko/c59NDB2LvPjqWB6cjVU2QmmgIdKGhH6eVSD7IPRfLtt
6NqbOME4j3lr0pyK/156U9w0oYA0EBLbBE1IwqdS4jYcHvFknNNuerlt7XpfcqlD9UqPECkfWH8u
rXkTb0pLL7KTov/qjLu5Qyit7Kr/q/rJA1j1T6il37b4hjG/dGFMwh8G+AGMLDI2lyb9oQl7UUIM
RQtQPwOyPDa5HQuh9buBDGmyc9preagpVpU75BzoIehRYjsrwZB/EeNce5UhJxptoyum1jZyXWnt
QoyV49Rk8re89YpnK9DKHz4oks4V09SnDVIrtO81ip57FQDnxoDWFozWAFA3b3iV5fXW+VkJLq7P
TkJDD1ch2uTDwamNL7HZO1obbbGSri0ZrzhqfUwhfxbHzRD4dczTKwdMoR9HerM/+Nm4T9CXDTzx
zlJi2jy3tGavdxyHJrhQqNjQjGDPXa7Z2OloiY9+dtKhDCusfaZ/L838HlhCHQQ7i8f0bSdZiaox
OHed07sygzcXUbWZyqEBQhtJdlFoqEXAD/A1BaB/7/eF90q/i9k5qRKbzwFoc50YLSEdOnQ59HCB
NoB5vv09q+OHzIMNQusX7QWX45+mxCLPX2ZcKXHsqBFVwiDrEFTs4owSopU/+SrsXsjhWhuW57Ns
uVvIyfJaQdJxjoMvLbdUSUQxZoOag+p2uuDE8UEJxH9+ZjPNBPoUopg67pVLK540oBDojdmpl+5g
U7CT6FNHqafPJ8cQe/pC4h1pjQ1A/nX0ORuFOQO6I6BQy4STbMVdIo4TZ08PT4l65nW8EXmuTR5U
hXP/I53t5DYvh1VmvuX51iwfD0lETuwXf0g2S/9r+1+Z0doADIAGLp/UgeFJCjFbdvLRQI7psSiF
T4P37IFE8qdPt/3wOrSZGRLgLJqbKHjCL2Lcxh9KZRwUpkxJdlOnEuC2jpJNO7mrtxgD5zVfeh54
MFi4eD7O+3AxeeFYNcEsSB8L+YPnP4vFq6jaqo+OC6HNj9H8XltbrG5rLgE6DSekBxBZjYVN2o5r
0JAIhFPJ9Pa1oU1uBDnI/vYsrmQHSQxChsiWgvaAmP1yaGNHe6Ei1/lJCgrUVagafwyy0vHGl+wO
MXi3MDU73oog1pyRvk62MM0nXLeLI61TmtiYZPqnVeOhSF8S7b4St7IRa+fUexuLu4E8TtYFHQLy
dTRCXHucCprh4RSHPk6hoXHDG9c8/721+WveoUGhya0MpfKRNdOSXRvLTmYUtlJ8jurmTlO2pFbW
fAN4DWAhWOK5GxabWezbKBI63neaBlgkaojzoGffqsCt7DD64yAPtghSgNMtxpQMUtlMWVycfD3L
dvVkKCXQ91Y+jEMa3mXQU21M4sqwGBOvYxoM6V1ZtuRNVpQUWdIWJyRJgr1P3duG7ecf5aKp71CP
Aj48vxtMUAyLjTWYZhiNJnoq6iB7566FqsksBMPd2FgrHjH30tPEDzMOlhZmBEDtMUoFs6oKWdn+
pRiCx1h8UaueB27xMaHy3Cjjcf4bDq6dArtJgHwNChR2nnZ7UvmuF6gbabI3INnFSUaWkWwO+T4+
ilb4xZry7uy0mjGfOqMdviVjHEZOEdHp7Pajmt81pRKKTktZIHKVMBbcLtL0g6rQQudKbVpqNlLw
xo8YbMSPZvRQBvHLRrbxwqp2xmhUn6ATq+hRqKxg5yE3ZOzUJugHp6zoYib4LBsaJCAN/i20surv
BZrJdYfCZ/8nas1h2Ce617ef8kxv+ruqqGLFLuEvqm2jt+Rw5xvdnLnMvJgf/VEHT1FAuruxcvOR
dzVHpNhId+P0V2JdcmwVvVUEOlFsqRz1tDh6YkrWu+7FYwaq0TGmxhjtMAhq2a4rOEg6S5yFBfvw
0URUYIO/5ToA5Naeu5GA3ACsI21yebag3sRbFNTNiWVq7DxRjnnauIp1kBIF+lr/HvLq/USzlx9H
T1PvbQREV4f1m3mSXTwvQcQuiY7DLJHM1kj0U1/7+6zUJd4poRN4ebgR6V6d2LMhsgaznieVtyWv
QFlGbdRNhX7KzQwwDJwzScULIrWrhqb75rH3NvbohkFjsUWt0lKAeeX6iU4Pu4XP04ITuC5cSVNt
I/4jWJ83PGuOSRaexYUOAhvIOZftsuwUmkbQ9CK7D2B4t+Okyh+UUP07tfR10EyAeGOYT+pLXdKx
0GVKvi/6Xj8Is/LP7S9ZW1NQ2ywqZyF2Fi6F3LbaoZsFmKyS3NY6qNKOZN3Geq4bAfrCohLULkML
ArRUh1RSPzUAG2sqnNTEOfc3tuuWlcWrILVI2fhehpX6viGpaWQHVdsIAK8dBdcnEU6hkHwHP17u
QAhe4XbIVeXk0TJKL6As3XnxEW4zR0k+S6G54ZdvFZlLP2Gn0V5CFWXeDcvERyCi2FNpkXoihEod
cMATzNSjJu7S8EmOP47qN1H+LJKiFtXMachbVd24R8n6g6/SPpRs3Zhrw3/3OcsnUaP7g+LXfI6i
PKoeNJ/6Y2N9buT9ED302UaN5ToiBaZE0AGMYJa7YLYvJxvfjyNDEwwkwEX9cYgzw/YL4JAe0dwe
tGl1klOfu4Ar5anTitEpUT3f394fV5EI34AGExwnVAEhtFskZmQliEGGGsYp4X6k0uXG6dd/t0AF
gDsYLBoUYPOcvwsYzZnKyppq81SIgurEbHZXTIotdZiVlSNFAbyUfAwcTcsjtc7rNkfsliO17feC
8gcA8KMQflCPCF+6PNP/+VghI0IFBeAGUDdlyenThQi3dkLMtJnivSaTQs/Qa1VzfUuR9nrTU+Xj
4cL/gpwFQ3s5ewgxF5KMqAGKwd1DVjch9fnwSfKsjZ14FQKD/X9vZ7nx5ZpChYiduJ9sEyaUOPwM
GHlXbOlnr1zysyUgJxQf+OmtpPPOH0Jc3OxmIqKMQ2FvtrVii76f2C1YZNdLPOHYNZN3BykxzGbe
IOzbNtM4fjJzd9sxr3gUeE6ryOjxvtCUOQhf3IoiRJOC4XsI3o6C3SO7lqafA3mXpeqLR7tpeTAm
tyyGc6Rlz8UwvFAfnAGvSVxufMlVdm/uDOOynEMPDsFlU4TulyBia9k68Uahnixl9bFMjP5uVLJ4
R+Dd0XzqSfuy8Y2jN8rS8fZErJmnERzmX1ZEIc1w6WOBXhaRlWFe6C0oVf3aLQzCwCwy0JK3jhNk
43qGdq22Meyrh8MbroojkMTmjEBbnH91lYtaBGvJqf1RxjYIFO9hUO10I+O0Ojrm9P9bWVybIZs/
9Gcr4pPodB/b1y5yqJP8KbfqNPNWXNxlwMT+Y2g+at85NkQ/jZpOGFJym1Th5+TP7WW6ni6KAzyD
SWAAsYXa5/L3R1zMtHto7Ukdz174VSMpGU5/zOzoaRuPp+spU8nPQW0D9A0ypiXwzhuFGAaxajhN
FnS6QouOyuAI3hdSrGWvkvsUHLizN8Kb6xMIozNyC707ROCXTS1jrwS95svDSdI+gRcj+oDl/2Om
jxvB2so08haebaFZBEfj/O/vlqluRWSxAmM4lXRfwvZjt2ZGmz7QfOlZCsuNgOrtELn0CpXcFolO
Ep7Up5flduizvJhSxXjqXE7Tb2ZpDyZnuFOqdqvase7AS2Mfvr0+t1+qg3CffAeF3xzCfTDYxZ/h
T/FU3GfO1svv2lX5KBwJWhTyfFdplcIX29rro/FEg9JjD6KjEBCmyrao1temmtwl/TwqlZKr99xg
RpVAaXI81TXd6/3HIAC7n9kN3Nv/Th0wv/ffG1vcYK1JAwbCLePJmALc0xHzyrVE/4OSpH8z9UdV
P3ZC8ZgXd6Gw4VFrs0nQMXNozPC/ZRuxKIhq58XNeAr0Y2gIxyy2dRBI/7z7wVL8x8hi909ZTg+x
WI4nsrcHQw3tpB8f2kc/2E3C1rqtbEXQ1/yXfNjc970I2Qb6Gi0jrqaTEgF6Db8pteyI4k9D2Qg6
ViJgeDOIAtAcAa0FTORyL1YG+y7T2+kkVLRHGAfzq9jQz+bmxPjQi++yZCNuuwaMQKj93uLirot7
OYYjBItGO+1NNf/UfpwgY3PIR6GdPOSPg1ncZYMtdxuW3x6Bi4NgZtcH6w/17vUjkV6cNhTlfjp9
/fohtPcfnh5y+/s5tM+WndqlHdofBpcQ3w6c0vF3x3gXzz/Ywf7nz9KubcmmV2r38dOXx5f8q2Pa
3e6bZ78G9mjLdnXgAX0IduS17dCV7ac7tptruM87+9Ph8fH+79NDYP/9/fe2R771N94a0eJmrSxz
MOqeEWl2bp/3Dw/dXt6NOwDEjrVHHuUBmMvZ2nmPumt9rx9h29Sc8Nw8OXe9fQ/03b5T7I3Lfn19
383y4hKO4mrQdX/+prOXpbuqOKSksvbk9vX4R/UELK+ePm2FGPMvXUwEykbq3NQKj8BV/AbrfD+W
EhJxUUROPBR2cRFvXMlve25pAzYK+piB5dEmshgYbaZi7Gm5eJLs3PmJqBD/QdfPSewvrz8CW7RP
6qeN9V05BugM/I/J+dx7d1OmodpNvYVJVfmmO/Fd4gpOY6fOy9fZYb/Dw2HX+/SrwhSfnL/mSTmC
17P1XQtto7iHn0PPbe4Wef+t3+JUXYlQLj5tcdhLYxSHhsSniYmy04SCZx+q72HV1MQp4a4ew5NS
w5uiihvH8OqcAEtG6Umh7WOJnpKo+kujUokno2s/dvldlh5r82estt9uT/71AN9EHOkFnY9HdAAu
5x7YZTVWkS+dYP2tm0er6Oy0QPHbHeXOySRlZ9S/b1tcOYzpZVYUJGE4I2mvWmzndFKTRop16QQ7
mzqldlRLjhz97RM4vLIHvb2Pu/4IzfTHDbvzUC49e+6hpkeHLPRMkbnwbEVrTd7NmnTKHgXzblIl
EvLIr4y/YNenA7bJnks920nG7rbd6+BkNkv8A2CM4tyyNBclLWd1a0qnqOblET/EwvcGjeXwHAob
GZDr3MSlpUXE2RVyI0WDwVo2kd3+EP0XWfyclbEb3Hswc94e1voygoUjGgK1RAfbpeeIndHAY864
6nE3nS0iBThjPA2p0UiCBdSDCuu3zzV72+zaGJkvCtSUjlWe1ZdWQwvuNU3N5JNp0NNp7YPmo4F0
rue04Q9B3JjQtTHiotTeZ0UQOHIWJ1MlhvEUmbl8SunA7Hs3rG2VpsrS3KXcpOUHoYvtBBmt22O8
3vtzv//MWkRiVOEKvxxj0QT6OEWJfCrFD+BM27jeZeOL3/Yb8eTKXGJnHh4REVXjxeFWeokSlnol
n4aidsz8R4AmYRQWoO848C3tHtmV2wO7kjQjA3JhcbF6STZ0k2bUrF4e23GC9EduZ91XgDWC4pRD
eegEV60t9EENm0yfLQQWvSJuzo/N8KvWygfPOjSp3ZfoNuFmdWgcMl8/JLLhaApNLsH+9hevegAo
T46LmVgSr7tcizxK5VZvS/lUCPvII3sQVW62B5AulTCblrZn0Oa/xeW7kruCBYZQlRwJRyXQqEur
wSgVoFo6/C7QfqNT5gxWuBMVt+CNLP7m8YqGQGW3BhT1qXV3e8jz714ck1wJeDvlMRoclv2oklb1
U1u1MkG5qUEhVOf7yUvijYlduXeQfCNAhQMNvhtrce/0VTmZaeDhCVH27A3TqZwUJw9bV9AzqBFE
llMhG15vHMZrMzszUJOSAwLJci7WUw+qvhLIlJ/y7hfUpD0WRgGte1shKjbtMLOVP7Ugu7fndNXs
zDf1ts1ADMmLBe1KuagrgfoDPdpjta+F0R301DaHoy59LeLiVRf2cvgI3eRGpLq2nO8tL27bnBaK
2Ih97ZQPZUX/f0/k0qBCdnuAa8vJNQBTCCpvaOMuplVJQiWLvEA7RR4V+JjG/ebvWB4FxBH8rtv1
T2VkHG6bXNuawF1m9kCLGA1Uz+WcipNGlZgte/JrW9w147MM72wZHfr8VUyMfT/FtrQRQ1xPJo9H
grk5HT/zzS4mc4QFQUDLZTolcqTs2jbUj7VgVMfbI1uzAhaF0Ggme7zagWOgTkoeFNNJnojvxxBp
OEjj/1VginiEa5SUCcUF+juWkV/lIf8Ql+V00oUp3ZshZF3moIQbp8n1XXZpZeH4eWrpgF14J3Xo
hT8a6KPtkHwlupdN4Wh5ar8xdyv2uDdJOYESoVdyCZgdrElOvDiWTl6k6N9zzRr3UmcSHmheUNmg
iqKNrT2HAJfHJXHsG7Pp/0S0i4NslgCteJYRdAGTocnCawIaLuFxFPKy6Ta22byNLo3B2G8iOU1L
NdtsWQ4KsgGkKNqVpyoVbWPk1T7wLo8+af6fyXxQoo0tdj2Zl+YWu3oohT61wIYDcYwcLRkdNpxT
a6/VvwMyLg3Nx8u7F6BM5UltfNEAvpb/SorkMQijyW5lWzYCWzAeBEGbqaPbs+p96xFhu73f5qjj
albneghUFjy1lkQ+hlnoVkyce0rpn/89+kf9W5H8iSGNvG3nel+TWZubv2i/phdr6ZtJHQalgJbr
aar8nyn9MVx0Xrpxw137I0Zo9QQLweudDPTlVEooig5mnponK0lDB2AvY6LWTGtQ0/8343lnahHN
6Wlm6gVEVJSPzcw21CLbhQNc1P/FrL2zsnDC3p+iLh8ZkOml+6aZkL3doolbc4D3c7ZwP2j+66zz
WZjUcDOhyJwUJEBrvJh6Ai9T9Hp7QGu76p21ZTlwpgPKdY9pk7Sk3lut17r+1DyPlv8YV+O04Q8r
hQEcgpo1PBWkBa/oZtWprsJOKc3TOGauDD+i19QfakvaiZHpTt291bQHNFCPqtw64n08JnbYSgcp
b79bkfe1+BR3xh8r9mxlOigSjx9KhUEsnVNFt0fPNaA8wwsOI804uWp3cUdI+un2hF0vz+zHMuko
AgtuxMUdMlUhfPOg6eCwHCaws9ztstsMruodM9XcOmNXUnumwZ1IjZK4lAf7wq3VISksjaYPgu8v
kXVHB3qaI88l2EEFOW7Yjo43NH8V4WOQynabCv9MCEFX8UwOTFBDqEFB53IH18IMORcK5dTBNutS
I1dsNRK3sGEr4RMdFya2iB1m9vxFLOOXgkCPXqifSqWwsxrR4x1vPuMzOrTVS3/OgmrjmL32e+pg
sMmZsJhAp/7WfvbukLdyOr58rwIi1SENIZjllyIl6STG34TS6jbC3msqJWD5PC1gnaDyziwujg21
jSHUCnUwh7G8K7OJyr6cHQB+8b615J+AJyMkz01IlrrkmHrsi6aJDxq1MC88KnKhQJSSVPeq1I33
Y6X9vO3SK4AkugYQwyHyAj1LPHm5yGYr0VTnBcbJN6WHXtAfq8Z7hkHBzq3PMs8gNNldvW7vvDrZ
w1Ocqo+acl9L5k7qzvIWevwtbr28AeevmRuFQcDPKKHLr+mFobc8D5iJ/HkgsDChQvhmQZ7u0Gqq
tT/DX1LvWB+N9u72LFxtbKgTgWUx39yuUMQszt1Wj+UaLjHrNHXZbgy+Im3vCPlHY3qB/vq2qWt3
v7S1PHVLYJyUY7ClQK732ftbnYfcrd1APpSmvdViNDvXxXzOxmjbotwP8gTUx+V80kShplnUYEzR
d3X+jAqGLSC6nlBbyb9uJdCvNtbC2uLKV6TOLzi9rVOm/23G2qbDE0aEb7MK8O1JvIotMITAKS29
c98+fns5LKnSRyGxAu+U6KNdcg3LwXer3WJBWxvOnPXCAjOHmUsreu9HaE+E3smQ3dhygeKnwYNZ
bAQvqw4BOhZU1RsH9hLyXzG8PjEwM4E2eJrumsr2UyeipNUljv/87zNHRg+AFQhxUBULTxejVo0K
IfJ4llTQ67hS9lNJN86UefYXTkeTOuMBYz23dC3ewzL9H7pY+MJJ09Pa7bVcsJVeTo+3R/LGUXBl
ZgaHyJAlgeNZLE8TJWrcBolw8l6rj9KLKlH0cto/k2+P4/5e/6R1OxqC4bXfsDt//sIuCF+yfm9o
ZghGFm5haJWQKaJwEqvHiAr/qGl2HX9H/rprMlv1XLkAgCdtuPz1EcUb0uSg5oFNI8WSnR1dOyHU
CsU/0+Vud9Nvq6ntrv1pSF+RKtuwdX1qUH8h58uBweTiK5cjLKMuioVsCs599mcIpRez/SDGrQsa
DzpH1e23tJHfgJ+XU4otsmH8vwHC0wF4abCtgrqaEO06q5xPaf2jdWLxjOYaTVgQq0yPjfarh5Sy
bT/RLYUoLd0jQvMA19ghnMtEX5FdMgpozC02TEUVZYugZ2XygT2S4JmjMd67C1ebxkn3rLAPz6b3
GBc+CTJtL9R/Cu8rgqUb58EV4ywRFxle/IrOfrbPsv2t0ygxe8h4nLPuOcq+ef3rND6OEEZ7er3r
JTz6dynYIe8PGtKzX1l1lqHjVL90hQLV1CTaCiI0zdxf4W8hsq93NtEgfj9T8XJjqAvHEBs6rsZU
ic5SCFy6zsicJ4NnbeywK80EZgAXR+aGSgcQ82Wuexo9Er2QoJw1mc3cNG4ixsf5FVlAzucLH5u8
PLaF6BpfvCG3yaTIAQgUcLapT+ku+UI/tCPwvhiL3Rjtmzcw9wCfkuam4da+nA/MheuCHJ+lO2BG
gHNqET+B2vSMYBTjcxs4dfas5tW+nPUc9J+t3N95KXJPGwffijOCv+UhSuGJeuyytyHIZCmZDDM+
V9Z9UL1I7cfQv2/qR0D5G+fA9QuEus/8B7AiIrYEEpf7EjbxEpJnLzsHebcHNm2H8WhXjLSXNbvw
qzNJBNzQc+Pxs+RlH8qh++fBMreQH1CCArVNF8nlF7RhbBS9V2onQbCccARsUUNnRtVDTg7mBmLl
emKh7Z3rXfRRze+CxVL6+hhXshlyb2Vasw9TAbDJoMmPXi7RyaXW6lltNwVC1o3CukkEAJLiSpo6
CaY0NGPhFBYSciBq0JtOZvnSbkpA/otjXTsN7Uyfb19i1yc8IDhyrUAr2M5XO0zK9U4q5EEgA2RW
k5MVoaY7PN/NihM+rz27Hj2L6mko1uIOvFe6pcK74lqQmdLzRBIRFDCCQpcLS34qVaV+4gs8P8jt
IYEBBuBv8JhRGnC6jI3aJWnmCtD52lkawxurV3eEsvJBa2BDuz0f1wGlCQAT6QTwipQhl4+0Pgiz
zDDF5ByIg7TLBHlwsAkkoGi34ocVUyRNaY8FdEDOe9nzlfVkuKvAis/1oChuPGNLh4pWt3IYtwgC
r7l6GBOsVgCt0QPgUJ2d791LNxcAmYZtlJ4L9CMbesrMsoZBtnK6B51YhXNDHl7Zx48cIt3oZpVx
1yTpoaj3hpbbVTXsx7T8WdM1LG/steuX3qyJQ2wB6x2h79WMS0qXBEGTpmfRsxDD5qqXDt2Yul5B
H8x3qWodQ9srKBc2h8Z4SFLhn1cc1jtzbkdFAYrzZbHZOV3VRs6N9OyJ92qmsucSN90qDV1tbhpM
IEuFw8acVc7fQv938++rLXsA8SviGvU+UGWnrZ8saGla7UwFen/bh68fEgtriyFpqtC2/ujn58ns
jmbZ26J3LAb3NYLvFAIb7SQrW5HidRA+24QQan4gsYjGwibhWN1ZQ5Wfa9hq7EDq8l0kZ0/0mf6o
1LHec1mFD1EXwjDfpqOrjHV0DwEEjMyilbuFFwk/gkzYqluvzTtZdFi44L+DtmRxb/mdMjZjN+Zn
Kmd4UWjQJN50Bj0P0fegT8rdpG5TYspspotIgKngOQKJKgkzgvSF0cqM9Lqv9fyc9Qg0abUqH32V
XvGyT31SWbV/Z/o+t5cgCK4ep94DKvbfcskoj33ZmH83nGEOSa++hjTKDNqC0nX5eBXNvqfhUc7P
2rNxpzxEBWklu7OHvwpc7nZ4zBub3sstIO11fXmeBAavk86jNPmWDXvn8YUIUbxRqvl5mPK7UtJt
/6kaC7fuattCijHW71sLMTMXwbrbA15d8vl9BF+MiOLW4j6xwhFik8kvzmLbvNbtGO28EhYMWZvU
Q5SJBsSoU/bzts2ro5zBwr7IDicRal71z2oCmDlhmvJzSGaYJqwIidGiFZyKDrDdbVNXkfdsigIz
MDxiPx4hlye5Po01sZZUnA3vuyK/6tbr7d9/FRAsfv9iH0tCoOlZpBZn2XC9z1GDjoVdlU6WHHCU
26bmfbDwTLrj5gYgXpmU2xYrlaCWHnmJUZzjv8Wx+BjHtumWrdO+BOr/0dK8fu+csZfQB0sspThr
1tkwj3nnNrEz1J/GZ0FzpWbj/F3xwItxzTvynbVQnvQ+mcelJs9auJO0p+CHn75sJiBWlmpu/CNC
4kaf/760UyIkF2vmyFIhaw/nbv+3JGIS/WeoSJ14KN3by7XieRfm5mG/G5ZpCSNBIOYmFGWjl3YL
yrDmDqD2gNFAW0AQplz+fkswzSwk9X9O5MoW6hd9vI+9v155lEpHRx+6g4vl9oiuYw/SGjzneWGS
3oMyfWESpsau8WOcndblqfgQIskDr9Ijyebf3gtUIrl5jGAg2Gr4WZtJ1JNg3CTVBx/mwqxM0pKG
QxzEzB4Cwd+piNndHtmWhfnf361VHYgQxplYoKNQ2KWxD+fYSBL/tpU1B/wfIiBQG0Rvi7OCaAlY
i4IVuCall0Q9KjU9gnfReGjbjT01+/LyrKAUrkPYTvxESupyQHqUjFYc5uXZ1/cBlPPJk5xm9mBs
gJzX5u29mcXKdLDe5XU9m8ERmuw+kO9uT9maAVqv6CyBQwkd63lK3y3M0OhjwYOnPJtm7Ujph2w7
1p+nYjFV7CDQGCavSNBGi2MhQWxVI09VnY32HikUeq30Y+/GhPiKsRfDj5J8143OsBvurPo1DNSd
bEex3TtV62rSnrJKutV0tbJ4F1+0PDmyqEzrwaDAITR3YizOvmhnwd9O/Od6AHkyaBcYPtwS9HUu
/N4XcgI9yajPwz4yX5P+sdiqGa4c7hcWFldJlLYNMiZYUPrREbu/uvkQEs9KkY90zdNtZ5l/12Il
aU7lWU6JEm7EpeTUIOpJWaRFc24RWHHINQa8G6LkLonAUPy7KZySLk7IhiiHLsKKXu+IHIO6OU+9
5KjyByki8TAebhtZ8QOoKOZInKo/m3jh/NgdzclomnMKOXacwoYTxz+MfLwv+2IjCrxOK8wZU2uW
MSJbRR51cTZFfc0RiwrFGaGuB6k+jAbOrz4rxrNB62GqRvsYGnBPUO9qQT8EyRaX8/VY4RcgO08T
IKBOOC4vN7oKNTViImV95kPA4/5J5BdPcAcE62/P6bWP8G4GmftGyYrLL/wRFY4wQvG5PksCUhRZ
DiG3fBDyrQzg9VEPMo8Bkf2bldaXZL8NSg1y1k3NOVMju5de8uioT86ooA8xZrR0Hm+PasUcGTDa
RsHT82dZhx0aRWn6WGkIqPXPQrsHpNfVjti+VM5Uilul2Os9DS/ff6xdVWIH4L5BJDXn8q//BKm/
EexfuyTZijbmJb/czpdmFi4pQUCNZsjYnPXs1xjRFWs8VOU3CbFLzw1DQg1PtZvo9+2ZXPFDBZkN
cln8xZ6Yx/7uwunzerCEVG3O6gEmoU/t4xZ46DpsY1TvDCw2NYydVhtHGIA0zNEdydZd5ZC74f72
OFb8/MLM/BnvxuHFSZVWqCKfQ0Ry1e5hzkV5xcZmWnGEGYPNSxlCFrrAF2ORkrQoxtxrzkkBfQZk
Mz0JUC8D3f/kGcXG6b6yMrPICpqTYFBI/yyMNR15XjPs2/MYZb8n+JYiQHHVJLlav/UmXgl0IUN7
g9WCIJqzE5ez14yi3qu+3J6Do38qjt0v8R6N6UNzHz82f72v3cY8rmSgLu0tTiUx9YQhEqX23Oyb
I5HHi3osdvSrHeG3/We/uBjZPMvv/ELqxahoFBFL6qvllz8nK/4++P+ORyF7BM6LHDkJLnK1CzOt
pic5YUx77qMPXnTWFP+50naCcK9Xf/Ue6h6fkqMl3UVTCql8/inz726P862zZ3F6kLqdKaC5P9Fj
W3zBJHpwYLd5e7bMBCJguxcVO/Af5HzvaR+nyZ2SzKkMewwgwf7YkIMrrMctXOrskre+YXGYyHLu
jdPQtdwCpGqbx1ZJHs2mvqurku6Y6dskbunLrGx7mBh0kmmgcrgIFmdm3sp1D1q7PcvjXTD+yYrA
LvL9xtSuHMwXRhaPiy6DP9+Mh/ac9A+dAcJScgYNMhjxkzIcEv9Y6V/C59s259W6mklAt/gUgLCr
ID2Xo1RP4aHFbUNHQZ0Tcb/si6dtlVdW7UAuDI8k2UigvpfbY9KtIE10pT2HkfWjR0LRDISfafRl
VLcYpFbPGEQz/tfU4oxpJyPpQU2352JPWNC4jWkX1T7P921vB4lLe1DVuMO3LemTlUiPrakrc8sO
QFUUXRZD7CJpEguGaEX5Yxh/aNpsV0LYQSnHBU+z6yfK4XyD1HmQrQ2vYlafby/mPLKrxXz3BQv/
Eeqh0kPEU89JV32M5OZVC7bWcXUfvDOxWMc2Mq0+A1J1RmthV0uBbXWPqr4xjrcA/NZAFkuYtuUI
IyRWlLvwew3D/e+fgWSHOxmi+dJOASI9dHcJ6WOyqF8pydd3xZ/8ZzY4Ov0TaFxSAx6c6M8mDmVr
ghfXieIFYe63uNYoZ24n7Yx+a37XvRfaTFrcAPSi23DpRRL8gAaicAi3y7Ya02I+BG51/CUP+7az
ox/xUf5022lWd+Y7g/O/v7u4QgW2o1Cfx3SfHIe96PTKxpvuuuo3X1rvTCyO67YPRTSRrfnKUF+S
8kPoQ/niIDhYNPek7o9aot9noaPSF0Wv1Ck2tUdf921tqI9iQV1f7WxVGG0N4Uez38i0rISNF9+2
iH6SkniuNxl+uSuakvTEk/4kxa/0T9qD/nGs5I0XxeoxAdqXlIsBYEUSF74d1HFbK4LfndvmkzgC
jLHCD144I7TkD9PwKSNxP5EDTMX6UGni3RAUW6QfaytO/ACslb4OgpbFk1CH+23U5ak/C31lK/6h
lntbqX6pW8osa2fFLNWKPAwNR9oSR5jVUADFltQTpZBmIbX+cyrHjbBrLRJAzBHmF5iSZh6/S+9V
0FGpZCMazuVU7iLx0ZB3Q/NxGDy3GHZbQsprvkJbMG2nPNIoqS3O19RqBU/W0+EsxJ3TB9FBoz+X
E71ssocuMuwSlnhxdG/vz7W3wHujixO3EijDJ2k88Fr7E8R7wwBT9VXPjzzcbht6q3MsTl2CSkTK
ZjQh0M+FZ/YdjPq5jiUj950qrJ3MrO5asXmhfd714p9q9i1r7DKszyGtr6hyH3TpWxH+yIXuux6a
hwkSN73KdoOUOIXi7UsEdtvnpkRYR0y3IvsVJwYjTjIAJI5hXL0kJC0I0PRhLVLx7v9x9mU9kupM
lL/IEvvyCrnXkmRXVW8vqFc2A7YBs/z6Oa6R5laSTKL+dPvplpSBt3A44sQ5Xb1xvkIiMhm2/kjD
kv5st+WvDD3wf8BZN8S/Uh7IlcSOmoz5ZH20P/PT4MAeGoDOsBdy48hd8uIN9VqorTbvjQ3wjWhw
nyhQzTOorsh0anM+nCdcAlAo/e6Zz47dPpX1OZ28oEG/V939BVx+60722gSrzTw3DlJ4VbAGXBvZ
uOuTRTu7s8y4H8+08/vQ8MaDBgVVdJKb8SvJ5E/NBHlV0pJ9xg2+TTXoYXduvhkmvV+Zh4UzboPU
CXBxZN2R55/dUJLg1dOWOb7E0r7x+o/mdxGUicOeoPPtu+avNUgs+C2gHVGlR20EaZ/56xsEyLbV
t3JE6ZGFejIcLLaVbh8OKQ2mFMSoyQnQvpH9KK0vgvtn8aNL4hPN15jLblshMGTAvSFvoKqSN5oj
XtV4NGmm8dxW5xxccF0aGOaDK/eeux3bnXT9PQMHFRjIj6qnV8t2Grhp9T+Vnazs9qVbC82jwI2g
hg7lKm3m+qRnuEmnjeO5qR86htiKbXwZTABePhty6z5N3lc3WWPcWdqCqNugeoB4HpCB2RmLyTSC
FLKczgyyrAOUg9MOWjlQeppQKgC40kOC0QiKZAoYxOBj119LyC2sABowFE8bRFqxAvM8vpPVg3Bt
czrz/At4TR+bH5iiB577POQ9mKJiFhItZGOAdhlBDkkHmqjkt6yq32nx8757vnU4YB1E/hisp1gH
tMxen0fPHKFwbmjTuRsAp3X4dASzyFpF8NarXhuZRWp6Udkp5B+mM21PNZibGCpc21Uy7CUrwKqD
OAJcM7i0Z1daKnvbFK3QznaehLVrBCC4+Uvl679PGFqdsW7ACOO+Vm7lQ2Dr5dAPtQnXzs44PvSG
mwVm6V3u21hIMKHtHbcm3pvo2/Ln54IIQCjRE6md0+4UDweIrGXkqc2fadygkmtuTD8JU2utLXhp
L0BPDxVqAOlUPvx6aAbLIdQTwypkMMcAnJTF1gVQfCVuX1omkMSC7ALdYoqv8dpKWrg2hWfSzjV+
XxTxHvC9Fwh6/2Bptr0/j4sD+mBqNqDJr6jWUls769a0leMT5AxWBrNmQf39426A/rHJuQUL2gho
Ia8D36Qrsf3txYEcyjtQHpUr7LlZYJ3mmeEKu9QUJqaAmJ/Gn2p9WhnIAqJJWfm/bczohpxHBVkt
y465OD2VBFWdjzdRF5gnY1Od2qfqO1sxdztvSElZSGmAkwqInznOx00bqWNQxjmBLkMr9hSqxPfX
/nbW8NOIM5DRBNoCMNTrlfEbQpq8oeZZm4DVo2Lbo8OvBD7rvpnb3YxICg8uVfDGDTYvQAwCKdq6
nazzyMCwox1bdDdN9ikr1vC0C4bgC9BvpPgj8CyZ+VCXlIbsC906Vy3f5U4Wsdj7azboJWnLL/fH
tLA4eMRBEA4UsWhUmVdL8X6rSsimuGfclEGqfWdwpPctLOw2ANiAiUb5ELVfiAlcr047WnY1tbV3
doHTKx9bPl6aWIfX7v2gybsKTSDkh531QFwMTz70g1Y+4HY2gU6BB0K7i/JF8wpchjbIYbIy/5w2
T12nQd3jyRFI4WUr+N8VO/Pa2zDKpEll6p9JmodxlgcSWF/DP0r68/6M3kazakDQ/sRsopw+jy6H
UTPEKAv/zPyn0TghURDEINztqh96oh/RkP7pvr3bfl+1PdQDHE0a6BFzZytYO3ZVgGCHnO20Bd+t
cWj0k1b3kfA0NGnLEEQ44AtDz/iTP10mmgYN+c16E4EM2GMAoc3+Pay7/iC1FB9cse+1hks1j5yN
C6cB+Wq3wTFuw+S1Oskn8UR29ydgYcKB5gIDD6rwkMSYT7gJfnFVHE8jtyabifwoOvMgCN9mMYRV
ekDwVqHcN3sJhtDRiJAAoSP0V1Ue4cMAPbtPYiPhSuzjxR8hoEISpJylS/72UE6/P7plW8qn4WmE
DWVc22pFJ8rU653nzrPHU9Y0b14DtUDBhbvLbZOuTKZyXlevQkXpgiYBYOURF+M1cG1OMGjitsIG
G77csA6SAs5eCvliOfFnRxZr1m4SLqpXWPWEoDQJOKs2c6UJY1bbgKXmuXO/Ou4XyZMHWwSty0GN
jtSV5YVWtzahtyOETcRWOKGor2Edr0dIRVwjHQPKCyEn8ODyNkJsuRcyRuKZjnZo+2gyu7+Gt0dU
jROHQjWYobY09+N9UemsK1rvmQtQQMPmoXadZl8nmn4AtuPB7OL8MS1Iuy/q6luNlEMIGjoW2Onk
vNQ+hyxkEwGNFJ9jZ6IbLlfpwW4uaQulPtxlat3BaziHzLg98TOw73jPOWnRDQxKsqQrQVNQvqxM
hXmzwWAILOSIbOGuQCdxPf0l0SVEUBMw8T9hvJ+ndg++aglF3fYNLTFB9mL+HY/IKVrtWsbj5jLF
EBXvGh646BQGI8O15Ub4Vio7BhL+nPY7XaBxEV1/3kqMeNugADN4SiM8xLsB0zkLd2w/YbGglv/s
asL5PiYd7ho9tfyvrjE1P3lbwkmPfeJ/ncBQwYMuzookIPA1bDeMPZhJuix16SGdarkvhdev6Xgs
TQMEdCDnDa0QpAPV3z86r6TRyk5JO4kpmR6hfVUHqTH2+5V1XjDj4AZEXwJAwyh0zKbBqcFD0Rgx
mszdlj1MCP79QBcFcDXQkg2cyan3hTt6W6vo7WfdBFS6clgStn3ZbYmXu1vWGRRiy8Ua9+ONzwGw
UxFhq+yi4mubebiGD6zQ8qI8l4ZBL1aW6vskpu0lTvQmTDP0OqIzCByeHh/RlwVmjPsTc3PQ3s1D
7VTpTAJ+PJ/+FBzVHUvRhuSW/qaSWrYtpjhDUpP/MxzSgbfxEDnaKP4akIa5XumRZxRUYF4aQRym
/01LBPgy08VhbKiG9pm0+3F/aLePZRhUk6vaBtSzdfYiL5zK7miWZJHT/LKG1x4ayyDY3GVvzIBg
W8p3MQmJtcZDdnNDQvIYLgubDN0Y8LCznZakEHLjhZdFlWmJg8GNZCem1toWTsOCbKzWVChu4o2Z
vdmN3ENRjuHZjlG6D7z/BF3SAk0gNnK0YQlRtftz+v7Uv7qQYQ1RDUDP6O0Au8Hca7VtShtkoqM+
hDjcwd/SjdyAwHfjbegGPKEgMSfhrkdR9Jvxq4w6PbSrsF+DRSsrs69Q1Jgawll05UIE/norER3i
kx0apKPSRlKugjxvLkGTYtk/waX6s0gTbyUOWVhUhHSu6uxRjYTzY2J0lkV4R2lkZo/6BMnuKXob
mzXCoaUde2Vm5gx03lhQGiophBOSPbrC3Cp50JNsXxfbOolDiup3Z3oHpnsrz+4bL4Rw7uP4ZlEI
lMHo4BakiDSIy9vDQ07PfACTXoQaVABSfidn2/s7aWkJP1qcbaSeFK2Fw0kjMT4TX2wgJpo8EbYT
0Jq/b2lh7ZDRhpI8UvouHq+zSXUJVCCNzCgjSyChLrN9mX02y/55MprNfUsL64dLBtSiikgIMdac
pMITud9ORlFHY+2Cu8wOMY/ZEELiKy9zKByFFbqJ7BxNcSuG1Ya/PhBAMQOnhZoFmt3gfq4PRC/q
zOjdCZQ9TfudD+E4BQ3S9v7OSLdtedQpD4S21zN6cFbZ9G7n99r2bCV92oINTNNhe3hJQRNIq0PZ
JeH4ZWWMN3AldPzgAas2qo2K4Zznusrr1ssLXkdEjxobJLVNsh/ix9x/QMYYOVEwJUQ2+XXf6vtD
/HZm/7OqTs6H+GQcs8Gt6rqOJBxc8SZe7J/FJT/LB2sDltqw3gNV/VjvtAe07p7HR/acb+l+irRP
xqdx3+7s49pRvfX3V9Pwvgc/fFCpUgdt19SR3pINAS+PPVhhKY66BqGVSYRQGf12fw5uncO1xdmN
JtIhT7QJEy+bS6LBzU9PVbPj2Sbrn6FPiFaL/X2DN0EJojRgUXCIVMIeNCDXc96WrJKIWOoI3ECh
1Mkm8YxDWa0o9SxZweWB/3CnIROongYfJtJvuOfzemKRGQeIssj3VfzObTZLhZvYrxCJRDoLEMZr
E3EyVHiupzwiMdiTUISQmx6CqoFpNua25fh/zVBom3qA9Co1h/IL+n3KsElcdrw/owtnFBVNkFig
1/v9UXX9IdUYZ4habBZlVo/3mlI7PaGXBBTxa4QVC7OK7ADqxyDORp3cm61dzVCoRVqORXU3BpU2
RAI4tByNI/cHpGZudizxdgJSGPcxUh7zHhHfKgt7kiWPvIrKHU81EFV305qG+MLOR8MpirLgrUNO
cG6lSSdeiGzkEcrWOzvuT6CquOQPJBu/6cT7MdJpz5OV03Zb+0SQ8dGo+qgP+zLtk7GrvYZHI6mP
Rf6ZC2TFxKkkMqjEELh2ByD4cWBhRchbIrLo/swuLSCabLFlUVMAxn12LKThDmkpdR7Frb3rhjaU
stu2pF65KxfNqBwLUuMoWs1vrHhCTstnFo9SgoIuB86OtN5uZM7v+8NZcJdALv9nZ3Y7eWlm98A7
8Mh2jwYXaIZ/1StQtj/W9Iy+/BV4l/q1+bb0FNWcak5Fv9ts7ZKuK4vUFiIamqq9WHXufO7qwg9R
NYQcVW2wba7nayR3S24GoAk8OFSn4C19lEuRauVWKSI7Tw9ai8PNA1v/hdxqYX4COxfeV91U7Qld
465cmFzwfaOsCoASKp/2bHJ1QBQ8BlakaLJr6Ch6r5J79WaoiouNhtas9dzQJ6iE3l/S27OvigMG
jOIdghyK2lofDkgBEEJJSdNEoyuAmNBp+rlxnPxy38pCMKdkUhHQ2chOIJU782QVLzWSlRYGV47F
oUlH52RzP9uYxE5AxaM1n2reD59z0qF/2+nIrsD797DyEepuvd5Q+AjkhyBcBw0AVMaux+oUXltQ
3W8iU3AjgPY5cm7C/6GDTvg4jUA2ulLxh8R2Gda0q7c0ET6ysfk/N3CqFBKyk3hNozYDyNb1d9QN
qOqRNGmiDpmILcAj7WHKS75y8S+t7Ecrs0hDegJFqwzJRVDQ9lu8WUC6Njbt9v6k3h5SNRZcvErz
DEQNMysxurmbrMSc6h1/MNs4B5WT8ys30n2SJHaYOt0KxOfW18EgCDFgEohtnJfryTN4VprEh0Fb
G6Ftnuq/DD2u0bIu3BWvenvP40Hs4A1gALik0AjXlpDhdNHCKNqoEb/l8NmE0Gb5JuIVn7owgVdW
1GvkwwGskPkdTF63EVJ3UCgBQ2GQQqoYLIcg4q2sAm0hlbtGWDPfGwhHUBRGaQn3MRjl5xm8UaDj
z+9sEQE304eMcYEEeWqtPIRvfOnczGxsRsuqaeAeAO1eAy4okCFBF7v/E0NE1GgubvpnHJsjOl3q
f9wjc7uza3fq2UCRKhaR73zu8307vg355/v7XvmKj77k3YSaQ0SiKDXMHVpioTJMm6SJ3OK70UB8
HnBSaLFv0c4CLm9011h2AN3mFW/9rig9NwvPAbCK4jhAyvt6t/CpFIzFI9y1tcvP2ZvxzXnNnuQp
fqz+umFyqpExgip92BxpcsqHFZcy36sGGjPgtlAhR7JIlXWurY9QG4zjGGWVjAb2r6pPj7nnbLhu
bxzLXwmdbpDnc2Mzb81oaqRloreRT5FE2mlgCoCUXzWi7UxCbCuYSDGehgHe6WBVg+tsiVE1adh2
AhyhtmvH2T7Wfam615lBDzFvXC+kRYbuOCeDYPeGyUabDoZDgfMxmdPQkE9y+nt/n8ydCEYBAChW
CqhGVEXmrFl4VyZOSycZmaPM9wTln30xpg9oQsoP8SiqtTtuYYnUwcZVi2QeEAyzI5exujdLSvsI
nYHGU1a25K0ZS/foZH26jYls4F7YhMSi1sjQLBjZMGaCx9fJZYjnnRHWk3HIGUOukRDjmMMYQq9y
teNmnoDAvChCRgdd9oiy4Mqvt1JCRmsAdXEf5V3sB45RP9i+aL7RSReP1MzNYECacMudOjuiaUc/
CQiUrAAjb4+wQn+p8jrgX7hlZ/696iuT1bXRR1lv9SekfZ4JqBS+WoK124wM9bnL4jc3MZ91Jtf4
2N9LkdcHWZWQ4PmRTcerdg5+p8ZIUUc3hyhPDH4WNB52tmGOKB+lU4gYRdsVJloCO53IR3+C2K5T
yvQAmDfblgnrf+Q0r56L1jTCvCeg56R2jwQGFN/MoXGDood8I005/CwT7gkieRysTbJ4Bv1hH7a+
FQd4EIFkto7t0NHGT042+TupyeRApPMiai5DNHxuCeLDoC9bqFBVVb3y7Fy4HlCNBX0vqJtVjD8H
4FVJIWiqZUOU+j+72tgkI8RY08+Q0Tp4hRENMdBYxg6B4Au+8P6xXDgmV6ZnNwSKxNCjGaGqWxn2
s13EL8LRvw5+8dzIU0GQcr9v7ib+VdsdpXfV946KOLjpr7d7w8B9N2h0iPQ8hyqZtclB6guEbEgN
M6hJG5ptfSQMsJXE2q3Yvr3sr23P9rlVyc4VbjVE0h2hLsbRmDMZG0n3HflRxm5o+PFmrMDfYTXF
vs92ruaFgEybdA36uDTp768bsNGis2Qeuvm5Nkk+CKx33gXoQtUQB0j09I3NXyAuVoKPpVHjisLH
IgOAovRsxt3Rb8xGTjhgOUHtMbb1gy188e/7CDSPKkdj4v2EXpnrdfXMtPS93Bsip7QvMoXyroUG
wd+WD+qXt5V1XJg+FOEsgDrhr+A71d8/RIq1m7QoIjljlLX8kKV2ILzPfDxaaMwZexLo/nSyG/9c
QUMwRd0ZYx39NKjdQ+P+qgD8rgTd3/+keSwO342HKpIOKGIhMTef43EQsc14NkVJbOF12g0NWHMB
P85GXMT3Td0up8JLop8Cg8flPX8d+5DzNKupnCLouPZBhuB/G9dmtblvZSHowFUEdwTuGwDlkQSY
zbG0K5JkQo+KRLZbSrP2yDSrDphn9ft+JMZlROEepNBJsku46W7QE+9uwK7rbWw5yb1OY/ex8Otq
l6Qlf2prqu9drXfDVHRQj0z1zrz4IPJdCXgX4kIkSuBabKR60WUx59aQjI6e9HIzGpNyg4yFtU03
nf/X6gKH7WzQr41hHkBjEDQY2QYEi9XXSZ07EbC1ZOKCq7v+FLWSH7Yp6uIusUt8inNywmqXbiLx
A+qyO74W6qhQ5voKhdYH4miAMpTm/ZwexfT7otfNyoxw/QXllp/0Tb77ZZ7ihyosXu5vjIWdDlt4
8cGVgup23s4wdbWWODpstYjvK/YZgqrCX4Mv3caK7+IlClKL7Qdw0PXMgSJVpk1empEo3sDft8vH
Zkt7CEqma1On3NLN1CGcs6EdrooCM0uZaXKvdWozot8ccnC3fD/m+0rskFMjp6kO+4OtB+Ua2fTC
GUYe1EBDEjBhKh16Pb68z7BJs8mOhO2cRj5aoW0X/vafVwp+WKl/KpSON2c8N40+s4ZCeFGrS7Fx
i5YGoxCPU5uticov7Ansu3dFG1AeIZK9Ho5lSGoMieFFuU2yje1m7cbqrHLj16C1uT+ohZlDx6kG
wD6o3tBONrvMNLNpyzR3vYhwy4GUieFBrXNYU0ZbHJDy5aCgBIJubsUljdmygXhR2ZjiKBGFZrhF
uvxLC0mTy/0R3dhC3Ku0WYA3QBoF5Y3ryXNJwijLqB81hlZfijipzR0xoIkeCDTnrVKJ3poDWAY1
XRP0xWpTzGKgDO1vHnNdglifBj7kcvz4u2v2kPbd910ZmMUUjXxnoU/bETxIRLzH/9pKgrJksoJW
vllL7H+cO9yX6AgCini2lnrv21kjaXIZa9BeQMjqbzElayIDC0bAOg5SYrwA0W8wT8t5HKrqxPfS
y3m74jvWfnm26zXi67j28cuIOMK1a+zGAyoYzIfPVn7rw93htl1doq8xvYzZF3iSo22dydcC/NkN
OOXotDOto128svS5SsbQEE+JoT0MTig8fyVoXvoQtBpgu+BlAvTxbHtqetk0OZzxpbXyQ5pRNNGI
lqE11q2CIlvrsl+whjwc/uEhiHL8vKmKxDqhYGbIL1xOAQ4mQIVyo6Wgbd/eP3WLhiDVgigcFwgw
atfzC5/Lik7E+cXzyMM09Qe/nH7mXhG6ySobgpqiqzvGfBe7QV3BBIoCL91rW3ZJLQ9Ntvkly9No
YN/Kaa/Jl47u5fDTRqCoOUGuQ/YJrRwTcmZAi6JEEAiowud/HEKj+yO/IWeAt0ECBmuJWxzFcH82
9Krs9LHRZHEZEfztsyavzMD3exawPj35uV99GgaojBs+sta5XqP32C7SYy/t/gFTmYaJ3aw2Qt9c
w7g2dOCVVXui4v5VXuvjdvcZRJEHq7jEPX2FrOe58LrtqMnAeK2FGZr1vkJZGdGj9LQUXOtTQNee
SbfhmmLRQ4JKQ80JpV99FvFClICmLVTBLrXzgCfsc15ceLFPrWPtHhsD25AA56IVwf3lWPDHeAMi
Q4X+ZOQy3+u2H0YOJq7EQ1aluCB+DjKlFMD+dukaLmrBV+GGRriBOgiCgfnYZJpowgZU8pLp3hDy
SsOzU3pkc38sNxBwbC1XUZaD2hbqz4A+Xy8jy10rtr2eXmKjhMr3TthI36ftsbL3JqlANjSGVIIx
ox4Cvc02wnuQ9DfQlhsBQJhFnsq4WDnnN3Xv908C5x1iO5V1tGar6qQ2s+MWIFia0hc/9o6yFr/s
fmdX/i/OZDjGcUDGw2j+gWBnW4y7+1OyNPEIYxWRtSpJzzvPCOkrR9ZpeakG4ID1ASJKdgIO3vtW
FrwZ+CkUPAyqhkgizo50nltVr5dteSkhbmXy7DhOr1OZv5DyfxoPsCdoYgcAFpm76xWWqF3K1HIw
nVUNmetjmwwrm2jpQCAHCboNFNMwltm1mulTbxpZVl4EOgfCpnd+xUMH3nFSrfXsLZ14gC/R44bJ
w00wj1sLCvhRx1l1GfcaiFx6Z1eMh8G5xNmnzojI+Mq1fz/toMMDiAXDAxppTlYM8OtUloDHXwpp
2BCblCTwiXnUjLf7G+Imo4tTDslsXNmQIdGN+YZgfp2MtZVXF8t8bcEkHGpIKPpvLRgLxSdh8JVh
LdxwV+ZmQWUscneiY1VdNLsGu8doyk3H2j/ZCFJ8Kn1xMr2E/Pueh00kQVCDgRauNbPpyEaP9Qk2
c/3P1NGdbbHQni7ZP0OhVXQOZTycKwQLkJCaO7U4LolFm+qSZGGb+zt93A5vaDerkEXQ8Ai+v3Lv
3EizaAHm8A/KNXjPe7O3YVx5OeRqyvqS0yl5NDMr28ZtISOjqYaNNnnNvk+0YdMmqCIKZlg7Lgwj
dIkDpZGkGHYWktdhbUMuTRCz2UG6ykSjveWHQ86cIx8GTalEpBujd+wgT/P6QSsb/eDHPSjvEuh9
VU7b7QT81S7zh3HL2FgcRc7yx4ZndiDRPfBG9ckNY0wK8J89nHiSVp8KrtO9KKEzLjsUGwlvNwkx
0hNS2+xkIL19biYBQRa36/b3p0y58PmMmSi6Q/hFQ7rAVz74wxUqDNw2+GN9Ga2y3JuxXu0Q8w+h
7SLFPJRU30nhijefdmv7/jZxj71haShpIUBGPDWPjtPJN5vSwrutA22DpYdSN/bedOyzy2DvC5Fv
uKauO7ZDu/Px/qgXfD5uFDS3gPYST7mbu5Z4k8fbvL70nof2qc8yYxdX+eSVc7bkSj7amV2ght0Z
NdTV60vMd2bxVp01iwRu/NVTlOHyZ7vGGr7kSz7am+3/Fv3tCcA39UVk3z35qQdRvX8qKDKP2D33
p3DhqkHqB2BKJZqgIJvXG6d2iwRoIr+6cCOzjtLLUHnxoKTc0/bPfUuLkwjGWOSYQKV9oz4Xy7Km
VYlBWfKxHuzQQ6HcyVPQ6/1CmvsLUGPNWibUWBod0vHogELMB5r02cIRXyLwlAQOMt3o7JhkaeCJ
H5n12htdYNN8m5QHzy52Xh3WcbrpEXDngX3AqzQoyCnpQkTZRrZp/cdRoydHQuvNBrzEe70/NTdc
nMq/Is2C8B9rgUrgzJG3qeenuQ+HxzaqWTcEgLQWIQLtZKsdm6/ob4HyWyoCNPq+3De9tCofLRvX
6+92k5fFdlFfqtYL2eTsGlZsJtR+iNfvWMy3Gk8/ow1u5UQt7XC0pCnmWBQx0O96bdbjpZ6aOasv
HtoiGlmGafU383859DX3P90f4ZJr/GBqHn52rK6EMDC3tjAFrgbw0+m0f/IcAD3NyRBbsGNAI5yW
a0yyK2Ocp10G1Jwq0tTwyUP1MjldMOqPjLPNkH2lxe/7g1xcRhOOX73alPjX9XwWZtVNjhT1JY2z
gPFzjQ7w4qx5+dbws+eePmliLT2zZNLB2gHBB4AztCuvTeKlZTCnK9hlAj8+qNP4obLLMtBNboU0
HcYHX9pJgEo92afDNBzaNK133IcKRm9OYCd1st9T73ebhlvtwdMlPVQxkwcDV3ysp+Xm/gQtXRWg
YEIZByAF3JPm9ddKX4uRUMQtFQ++RBNeWR49ir7gpCYJqBnFGsB5yfOo5xY4ftCAiTbYmT1vYnQi
JbsMu+MQ/mvnvfIXH399dmonSgczi/Hrptfs9P6lKL9R+xjHIOIB3+S+q39IL9kwD50ql/vz+N6Q
NY80IHACOTsg7yGlPXtndazyRxwidmknto2LB5A1vbSmH1qZt+VG99IVv0GX4wynQXzitAv8aKIP
o01DPJUR7fcPqbYnBdTg+hMo0UG5fUryoCRrnDc3px4VZcCxVNIfiJCbHgRtyp06zQm7OO4Iun4e
DvGTJx8bTTvwOn9Fcr1auUmXntkYA9LtqKOgmDLnJ0itofF9bcDMyETuUzHg0U/RmgTZsinMhUFP
Ke69YDAGfmhte3w28rHcZ2bnb1AONNb2iNphNwsFZ4CeKZVdn4NqrI7rXUEYu1gs2XL90PAgTo6V
e6pIOH0y3REKiM/Fr5XtoZb/xiraMgxUIEFoYs52JjJkYzt5Fbtomb4DsL4GSUXym6Ys8BL7j2BD
GfLB+15Uu6IaAuIlT33fhz2bcPuTrwlo2SyeHBj525iQb1olj1lyWmhGB+YCr12Qss0+j0FZy9GG
jl161n9HpOqHpAF9hOWV7dFgoEIxCw/wMEmsLenqZiUT8h5vzGcHK4HaDYi/FPf3tVdova4iXsUZ
mEknUIbyoUTOMfeS7puP985jz51YdbNMUKfEeTpIyUGW5kuzObZ5brBgdBP2oFlN8oVVHcr82FDy
cTAs1qvqGfjDS7P4dn9FF+P7dxA6nCfaNeY8Ck6uJZxZGvaRMZ5qezg6PA7yCmFvn2zLF9N5SONw
ElYI+qqVKGEpO4HHBVi5EAGCbn5O/aWDNa8uBgPz9bV4oIGH/0zUrtdSEv+fMf5nZ3Z9tsVQuLkP
O075142fUk8peXyi7NskvBD4ha3vBLrXPPtrkf7tNYFTomjYFTUOpnfmTTlteOWWOC4Z4Ijg3HHT
3+VqF8Oakdld5A3UR/4at4VxSaY6kK9N/JT0XiAF2+T5oaRv5jfXfiwQbwJItqkRhJKVaEEFA9cb
H69DwHyAj0H/y81CcpvHVjv2uA4tujNL+Sq1NdKuhc2ClyB0D5ADBAYAh/v6cIFIXJODKPlFH9Ow
QN8Lra0ArSTHrHxMExD8uWPItc91vDK22zjv2q76+4e3t5YWPfCVsOs4D5M4Dfre8ve5G5prwLGl
dURWUIFITTSkziFyZW16pEoqfmlsH2+ntItDYpsc/bDJKlr71o9jULjm4Q6R8oGc3vWgxEA6UOQK
fqkg4pq11hODLLyruvkSXFecHVhOHowY9LV+Fa14HBWLzTcLKDtBcgR+RIViurbN42nkA5rDLj7g
smAWQKDhaqkD7GEe+OjJHPhYbxoHRL1509BtNWQi9Ma+OdaNADsxRLxXrvabYAJ3GdRuHQvlEaBq
5imOGN7OHnuNX8zKeAE69pMjK8y/+6u2x2NlVQd3WPN86iKaz4HK6MEoeHxxeK7nwDYkuCr6ml9k
k2/dFCIQDjuO/QVpdIOPmx6hNQoxYQFG32qEFGg8rYx5abOhhUylaVXPmjX7ALNDvwiqT9hsTofI
kjrg3HcQOUAYcG2st7E5aCQ+mFKf8uEA5W1ZT4UOTRRZT9+HIUeo8Dfp6d+E6afJFaEw+8fM8UPN
GoOhKB8aaYVJ6iJ+0fajfRjYGvJraewoFOmohaHyckPL2BXc54VL+QXUKYFGtQCVWMnWAsalYYMT
VmVvodKNN8n1sAuLQiICuZ6LE8t9w4yg0fw/zGIHsBVsV47UwnFGjg4QNrWgFppyr21ZXDOzofPF
xYvJlmss1KR3oa0IhhLZuUmS17omIIrmxZOT7u4bX/D9wJ77Go4PenSAmLq2japD7YIYUgDr9lo7
v0Z3JUJZmEfkeNDIZQAMiCtU/f3D9mGGVg3a1IkLOqiJAUTH9GTQp2QNsLSwKa7MzDxianUds3WY
EV/NjRV1r/dnafHngYEHkgGpONSnr0chmtHspm4SF4omHI1uR1CTQ+DrfzCC0BPZfFSYwWt4baTR
3IwyoG4vkyVCnkIiCCX4/l9b2lQTDOA1/8/KbLPxLvH0sYMVsbGCFbe0uNj//fa8qqNlsoXGAVYh
L+XOpSTUzL/c+OGl/8um+mBnHjMlWsZpDztTe/RiEDclIvDzPSvW/OwCFkHNFlB+kC+Ar5+n7knV
5X1eGziaFOgHkOeYEvWDMsgIIEiBD6Zm8OpWe0Sf6ZuU3v7+jliez/+sz7Ydzaqi5xBIvUCHJzRN
pBgdkCBLMAOAiPq+KbXssysNLRa419EyhJTR/PFTDVYW1w1tsPkcbWdyQvfEkGDlBtyE9joDF6Sh
Kd368skBoG173/rS+TLBxQQECq5TiHJdb33gvWq9RlPQZRSf0GuzozIPprFesbKQBFBtloB0vcsq
ARF4bYboVdMZDmsuPNPR/sjlrjaNHXS7Hmyj2/kJeWTlARRJR9/pNvlk7mybHO6P9P1lfzPR4PqE
wiMapVE/u/4GwwWdle6J5gL+8G/Me7KB69eIth19GkBeskPChVVkY/dGYLhNFXCdP5LJPKQi2Un7
VU/XkjGLc48HDkJWEIUBeHP9QWnsePUATu0LWsUmOwskGqjTaSXhoUZ1M+oPRmYzn9QjekF12VwI
mfajwwNvfDbFDy/5pGvgaVlZ6LUh/R/SrmxHblzJfpEA7csrteRai6pK5XK9CGW7rX2XqOXr58hz
53YmU0iie+CHbsCAI0UGg8GIE+esOezFpWPGqSzkwOz5Ql9jPHPIyKz7hVzxDs3W+Vzfhv+3dGwa
lotCily88/uQqOWbZS6klz9Kbhhab6/b1cNoK6SxwBLL5vtUrNV4wOi1j1cS1I1kN4oPoHwinaS6
s8ZZvO2P+tsY46BJUWmFFsFYqf+2rO+RGaBrraB4fP8gbAWctVkNfg5gZXXW7aamQtIwzb3f4H0k
lj+p9kEBFRynnZi9ydEpqz7uG7w9/SvAEu9MYG1QaDbZ53yi0EXWIBqLrL2xk7F0Oq0hDQYvALC3
xH12Todmp2UJ0YC0+afD0GAOXgEp67Qf0GMyO6JszlGUZBVqW7kVIKFL2550VP6na4q6KojrMWaH
dBJEl8zWRf2siYuuo2AxvEyH6DDonhHuJOGk5NSJecjVm1PGWGMyiTwThmwWtRo4PV8KB3tUE9LI
PED1bfttNYMXyDozgd2zmPhklFaYhpZZ+42AOowx6o2dG81xikSB4A2mPo9KiiEKPDT3hVlWO1mQ
BdfMB8Vr5/6E27IhKPGMTrx22++71OYKAE22vvqBx2MzNguEoFlMw9qPbTX71S5vOo957ubkrx9/
YYFZ4zlPofKWwkKX4D1Zl56CeJlrBDqzD0rE+ZzbStu1NTZ/GxotaocO1vIaI6ig71bT3oYYmZ1V
5oNYUdKiutinMUF0aAxpf381b54ijHVmo4V+XPJ+MWpfE0LQYepLaCdGzYMLrGfgKpbCCqBbaP4g
9Ggg1mLuBiQ5Jg3xjWaxW+p9qu2pgMnJQ4HWn8E5j5sLimseAlA60o6bIXClntPBmrLG10CjgcHz
X0b72oySW2fQ/3RaQ3K7eezXnpsL8gr//nre1tzWT4XMEG4NMN8ChnH9qeUMYrGixYLGKjRNqt+Y
eXAqtX+LtcqfUuGBGuoRvDsv+sKj97y5Q/5YXuecMDOMwiKTzy1VVUhaFjV+34i7HrRZwlfbWTsQ
0h3uf+PWCQSoRoLCFqTcQPl6/Ylp3IKNqEUhRMyhaB41pmLHZguYBLqJnNNx6544WxiGAdPdKlbC
difoMFPVrKTGz5d8sSej0ZFV9DwtZJ4VJnWpSkGjfaI3/iQ7oUCaxrm/YBsuifLkHwpCPAHRp2T8
X8hzHfeb0fjxWzekpJpMMuY7UL/PsWLroTc1nlk85sL7fbs3aoPoOUH+Ejn3ygoGrg4mkk29aqRS
l+At08rAysRIe7UJCVMi1sIOZC8yutF6irH/bHRG0Jdg1hZqSBiMQHZA8wDAXVAyRm39oqjx5Lal
+LaAnno/QyXVHsWx8Aqh8ZpQRFakii+VGsUP2WwoIFnKRzDFqNRLWhNUnYbQchxj/eXXEWX9Mhxw
NFzBqcbOMS1LQ00lj1FCUVo3bWMXwy1eBSryZ9T/BihbE3mg7v3lvI1ilzZ1dsgSklHQ4Fqi1he+
FUH2ab0PpMCbgRO/tpwRDXlLB6ErGqfsW0XDkENmFjXKHtBLtKkINoJ+ERvO2+CGXXV1DbC4Y8II
eBO8i9afcZGuC2Vbgdioan1ZO0Vx/m2aOxto7JUaH8WjXV+nji5YoFMbHRF60FG0PMYLhiQhTWUm
PxW9gK9gCK6ya1R7s/ypHsFEgEZ23XzcX/XbsLb+UIy3QnECuTh7P2ZKUaO1X7R+kb0u0ykKQszl
SZxh+9srH0aQkaxMsyDTZAfQAVeYFstERU4On5t+OacJtYdYPaLi7Fgxh1nhNn7C2MoCCOocSYdw
x/XSl6EF3pesRXnOALApa/ZiGiK14ulLbJpBmxDj12vzh22OxD0OqNyJrd+D5shZKjNBw0cR9+BW
4FE7by4f3rHorQNriYLd9Re1CoiiJlVq/U4+JpYIWq59jEmyPPoW9ZzF2zr46PiANQTD62jEMKE0
SZomSsHG5Q+J8KtYdRzwch6J2ALaIaFSLtbfxIYHJt00iuYPhpCAnMbE2PX3VUsVYcQBNSFj2IUh
OGtpQkDuVtkKcpjC2GXDr/tOfzuxjOOJm/U/FnX23SQuYiULpQ6H3EmHXHC+KbbqzV7mUBI6lT3Z
EAtw253yatohJ8xtbealacY9w1Hv62IRsJlCKLxqVvMVS71Tt01BjGIsQbChmJwG16ZJyFigSoRQ
hFTxen1bo4nKdK3PNNlBdXOE8F7CTMYuKrijjjd1fywsOEZB6Qzqm9VZr01Bb0VC2xBFkXn6TJBs
26nqyZnuSNohNjWvEV+slqebc8OMvwZb6C6s3KaIL0hpro3WUYeKZxJ3viY51WcTVMEcpE/hQbAN
Fwy6H7LgGDx2zK17BOBJvH6ReEOThbFpxnKvSFXT+UBdAGzTO9I/JWv981UImWCoQekcA1LXX1W0
UVWq0tQh1X1Jy8+p2+eYjbBiF5PgbhyVthrzikxbVzAoHIFiglVkNqsjXdxappCl6twqqJtF2tH4
SKthJ73k4HQGEc07noycLINnbv37C3NdlA9GGKqdL3YzCaEcQxtQLWXlV6s8SPKpRh3j/rnfNIjW
Ktp/GNK4QUzlUWUIQy116EppixeZGRS+IZy+y8qy2Fvj1LtVj75YCGVATlzdui2QIa6FGvRW8bi+
/lSzVVIwG+pY2W5YE9K48yIjLZwq6nPn/kdueeY6dLXSjqCVy7Lh0riZ5jZMej+fq8btR7kkRoRb
476Vrbzh0sr6Ky72TpEWKROttPf1PCRJqrlq/BJFgdq0nD3bNIRLdsV2gYaW7bbpPdWsPhx6vxUb
WxZiR6FBIn3rLZ6hjXWDhK21DowBCw+GsesvSmqrzXojpr5cpIsrZkP5aIRRxgFvbDgCkiy81iEU
uqKRmQBJ83CMIwpZCMT5ABggf4mhvqnFu/vbs2EGRbl1CA7kP5inZ95cRV5arVIbvU+TkqCtTrBq
isQjktq4WIABxmgrRNjgDOwIKRXVcLaSYvBjHYLxwlCmdj12vynglV6BIcRzPeodJ2hsfhkKZ8je
1vIUO7ufpYUsNUIMm8mPPn5Sikch4TzsNlwOlwh6u6CVBJuJyYRBUNd2kwnAm9+JaITloyY7Qg38
6ABhQ6cDJI3j4huepwDkgec+urGguGV8AvAha5ZjbfDLzmq8udcXsCSBhvW+S2xtFs4Q6I/RL0Xf
mnEJLVyMUM/GAVUikHyF7blaNFt5kZraM/Py5b6xrTc5hsQQ0nCQUBpmr5KupmIcJdroW4U0PcZ9
oTmW0Mo+pjG1vYD3rB03FphBG0H2cjGRj1TWqddmYOK6/0u2Phs9KUw4I/lZuZ+uj3WjpuhzG+no
S71e7lQBuPhWmhy9L99kPXua4d4cD92oygNih1ocRr0xUwZS3WuTVld3naUK1NeXBHcnEKpOKyWJ
Z9VZj15nXT0OfSk6yC2ER9w39amILJQsRAyNiIbAU1PfyK6vfg1z9QgoJk101Kk/9WLtKFXYu1S3
BBvkUaUzZUpyHGoFc3xDNxwlGvGQRRt3LlBFSCaAVV4JPxnzVtMnVVEUo1/iojVa89PoHvpCt5f+
99Is+zgUeTL1mx98YZEJ5BjEtCCyDYt5DCks+r0JsrDdr5NUIPYzznP87b6HbYQLlF0xfY2qIDq9
7IVbYeKgDPVq8hfQ+Zb+aE0knFH74Qm6b0Q+FTU6jDVjaP925k4xqKZBl2LyU9CjD1DAQ1fuWEof
979mwwpauSpmlzSMHYHr89p5TeDu2lweZ7/VjLMiYNY4UnNX6DseV85G1MNtC3ldYCgxEMwWVMWx
jxawwy1+SnXhCJ2NzmlqueEkXrdWVqCDBe/DrYv/Mmex0ce5Adks9YWkAkCzJSoPTna7YLAAPC0e
rxhNQS3jesGaOBKiKIS7dXPjWg0mIwwjtaEfzAsr68vwuii3GkIOBFgBcjuRMZQhLaXS1I++OD8I
SnxuKhAzLunL2uiTSb18L+O/wvHnMPJoum8dHF2q9R1iQncMFyLz1lGTXFbDvJv86WdiuRSop8GR
FM4luLWM6zSRjtI3NkxjTq0S0VjCWO3kt3MDhe4eQ8yV3Zu/73v3hjsAiI8mCSSdwN/MSld1VIAe
OaTRfTF6quuUDMuP+wZuwx1cAZMq+NchUYNnxrU3SJSmrV5Got8a1ejWqaiihqJPz0D3OWWxih9C
CMydRq3g3Lhbhk1UNfF6A+oOF8+1YaPTpDxbEhFQf5O0s6dPEEMT7Em0EwpsQs7j3t7YL/R/sVOY
h0Wlk50AS8wwG1UaL34zDUQc93pGyTTv7q/mejoZl8c0E2qGCBTrrBlzejOUqBATisWv5n3R/YgV
1c6gy40XlFZxTG04+ao/hbQP3OsgJGfqMnNdTqNitQsmNUxvyunLMurOCLFAQ1gO979qwwlVCGGi
/IwFBBc2k5KgHtyaiUhFnxa5ZRuDGDtt2/AEmDc2CP05jEnjzOJRz9bwQyOHMIs1iX5UjHaZ+0vU
2AaPtWt1Z2aDgIAH4y98HiRkrHJ1lrRCHwqK6DeFOy9PQmbakIKCcvlOUcDiWoSuLH7dX72NjQLR
IPjrQUoGviJ2o4AFD7NME0R/mDTIMXUF+ITTcSGZ3hz6zBI5m7Xhgmipgs8N3GTQQ2EJK0KpUdVG
byS/eGyhgNYYhhdKJxN4pqnkMX1s2QIZj6whBKJWwIJiqkG26i7UJR+V+CSZnG5K7CSLn2r5NL7e
X8Vb3hgQfoDsAGIEqoVmLsuHp8zSkLZ5J/u1oO7C6SEWIvD9tUQHUWct/pg7Ag59EMRInlpWDzkN
XTEu3WWsD0MsPdYR9cTQ+nb/R23EsMvfxFJ6DhqGZ6uplv2sTtwlcabQE/Rjr+4KMxjUnneh3hYr
1/IaqmsoGmJ32RnNKTYXtHUz0Rf0fR4VJFTekjZ3wMVmFI+ZEKDJi0lN7/43bhx+XA8QFVuVW291
sZOqVcfeKCW/L+aYjAadMDIbKpxotuFJV1bWQ3RRnjEKlRpLl0r++l2VhsktqYfozGJH8kyUlMMq
t2UNBXWso4yXD2ZFr60VKHnFWUMlv5NARl/bcviAseCpd4qO4yEbh399Vynrs2oldVmD3sV3yVpW
i2GkSn7SGq6W0gx6BSkFyzogrGXOK2dv+CNKJzKijbWCvdlWUqON5ajNoeRbY+eEevQIvo5Ue5Po
pyRA427077vGxsMR+SNmikBLiJ4rMq7rrxtbI8vLHKgJGQW1hr4t1W+l7O1Smg+a5k6V4JkhyKqz
s5VZZxryGPY32iJr/opCLi5bZMzslZEafa6bUYPzV/ya0+jbDKpHiKcchF4/1oZCZsCQslbZIXPy
Ukn86qbZjnR6aCof9IZB4sXn+gUT5/eX5ZYXF2EXa7KyaUFLCPt/vSxDDnmoxkDxoOpbR8lhU31u
TV8avdz8nqaxi9K/iUZV9tdgkQijEy1g2nlAwWjdiX+BYP2cYsYstHg/bAONsv4wgHwBLbRA0MTs
Vw5kQwTIGNYLj5cZ6k5pNDtpUhPDGNxoMMmsguAln3cdV1ltI4wYSFVQ50WTHqAUJl2RmjFXe3OU
/WGAAC4VaANkusDrcmwdNwxkgRQKZC/rEOn1yo+jJpWAL8m+2rxPY+po3YJShuKFJY8tbSOErP8+
gOHAht3G4i5NlNhUCtkvF8XJisgB2gVUPxFJQL5Tm+59l9q2hizZlJEy47F7/V1FNCngO8HGFalp
eI2GZ02EUVhvAgEpmVCy+C2McfnPMwmoyYLIC42qP8j7a6OJrmexYcwyQBXvWmk4gEe7g/Aw9sNO
L3lVnw2MIW4XPEmRPq/vHZaKRG3joYeCvexLwuJWkJEcwCGjR4q7iLMDIgU71Ou9njxGyZdVp8dh
/FVL+1EBBck8cg7wlhehMAJqAry/MXzKrPakj1KzyIvsm/PB6r6N9C01Xmee+sSmFRUlCwND+Lhx
mCgh0dkyph4k2WKaP0t0elDaotppZv8jtHQeWOUW846YtE42gXIPfYmbka1ZT4sqQ8Tyiw6V73Zn
ZR4Q4Z7WZcdJ7F6j5KWkP2vL7QeVLJboynnv5IWB/zcco+FNam58O04o2KgxuIzSACtvt5TjVKZl
rvpVsbOmESRBBdGmN/BY3T83t8MjwIldGmIWOQo1pcynDIbUkzACoRJlzjxA2t2azkqZvc7mC3hN
WulQyhCzWvL3ohM4ymwb7xqMaCPRwL2M1w378EwNutSgU1D9pQwjN+krug/TVrQrFeME9z93I8he
mmLBMZAVT8QmnVS/qMSzMOVvGVgU75vY2rl1NgV4P8A38e5kggII9OsiUVVfLHvtpZPR4i3GSjhM
0Gz3VH4XYMsethCVJLwKMV/K2Cuht6aNOD0+nUu31XpHN4JaU52o5zS6ttbu0tD6Qy4yNWkQsxTx
AGvXgCGmTMho+veXbssRcNSBlUSEwxDB+gsuLJhDm9NJ7jQfzaAGYuQGYNMc4NLWMUcD4G8bzHJB
Iqo2xKLVYGBy59qOu4MlZCcp7LxZPNQysMRL/WjlzjA9Wxo9Du1TPQSj6LUYern/uVs7d/lTmAUV
V/ryAugJ3JC5W8mdvS5qAkkWi3frby4sLikk8lBXAE7uemFnrZvxZsTC5jm4wEoQQQVyyqnLbuW6
KGQjq0OneuWmYIxYetOAAMDQ/LDo85xkUoc8s9ZQ2jRa6lShEp1lib5QtTByoN2TgxJiJKUajPps
qjFvzGBzcXExYzIWDMU3BL2aVSpVSUPNn4ZdOZxod9YCrsPyjDD3IJjrwrkB3aFfyZDJWk5h/JyH
qf3v9u/iY5hSYDIAYydSS/PbrCZF+qmCMZEKnGxm00kujDBFLFTSiiSDBAcoLHbyBEmQFyj83Pf4
rRCCFux/N4U54NUQlVHc4juwVp36czT/8UQ0bjPsONTMLBCNSOxVElqA2IhWq/ux9bOVFsBBvy/K
gFfr7/sfsrHxaKT8Ce8gzryhNAlBlkUTtYSdGNRVHdSMXOg/tm6VJc0DRsd437VV3FmrpehFYdQT
SD7GA4y669tUTHR/FL/LHcR1jEdjPJVd+ZjHka2DDDeb9edE36U6KTRjb/YHGqgZ+JLckkfyvPnx
qC+t2QnUd9kS4aBWS1qC880P8XorqhehDR2jfbRm3qzHhrtAvfdvQ8zxGtrBrAHwgLvoEUHnFXTe
/zz1gKOgaAMMESrtbAs9QwNfXMJ1H+WJ1CnK6sCchS//wlkujDBer6140jhqdL+Vz7NxNooTqFPG
fzxdDjJhYGpQsUVXHIgUxgoYknszrAd9Pb5o0xOcX3CXc66sDRQArKyvEBEdF0C613fYxRVN6z7W
ZtQ6/CZP5/OohYEA/jKHNgB7GXkpgkPfAs0gXkv1QaKmucuWDGTjwGRl3v1V3QhXeFfKgKvgqlmB
pte/RAFad65obviSFRgahLt1r+E2yjaNrPJ3oJ0BYI9NruZknMbG6A2U3A/ge1LkU9g93/+OrdOE
gYP/mmC/Y4jqTKpgwlJQYYulr6H+GHLMvkgcCDvPELN1sRRPGKZpDF9pv2ex6Sw0iAafDrw2MM8O
mwcIoS6awwA73WEZtdcimh/rJPmLipyElLc5zNNFK82ctmFlwOMx2jqRLjYhbvP7/vZwjLAvhmQc
81CqasNPRbSaMX5Mk2MROveNrEty3XRB7RMNYDyA0MKBO1/7sjH0oZ7PFsqS0Fd1EfdkW89mxW2r
xbITTG3ESRTvY7Pn1UP/dHovLSMXRMcAD0z041AkZDtXOfRvq6kPl0B7WgYShq4JwR6Sv+Znul8+
hGbXvZsHoH1PhWnrD91Dqu6myTE0MMGBUODYg2Ktdt9jrwANsj/s/9my/PlxQBKsEGcDlULGk6Jq
Eo08oWIQNnprjxQdtUrKdFLXsUDkKaxJtgwiSSahce9bvuFZW00Dr4tuGyaBUD9l7lsL6vJggx/F
IE6J7C/mywQSha/5h3Fss50leQlIhH5PKGTZCkRCH5O3OOHkSqzj/fkFQNigIAhGEkztXPuECkX0
LEsMMci1fMRhLWYiN5Jh1yGNOZnfDd56tYVAisIjUIwIqczdIWrNEE9dJQZORT4b8vkxuJ/dR02O
9e7+ut5MWLGWGE/vBgwGK2IhBgWhjkYyUpH1/wYXqJS9vrMIJqnshiiOl1ByLMmzthsSMrzNDudc
b+7w5Tcz65vkBji6NfySj+rPj3iQyGH3TBa7c87H1C65ajRrOGKP2qVBJv7WfdT0pfK/BnvHIA6l
xGns9fuoG9m2jZky3nW95USXNpkTlHaRrERQGwtOD96PH9bj7hg5tkhe95xQfFNGYveVicXJaAzD
Oi4fnKjnLKfaUw924dAHh1Mi2HRVtBQBQVxnmzSW/F9Li9qk6LUGFQGV/Gfcuu235SWriB4Seybx
4PxK/7rvtGx0Xr9t5StFGECPGuXI65OYpyHIVbpJDDxNsKUXYbGPvsxjceEZYXZKlylOYQ4j+cEi
0xn0bBSMA8Ti3DQ3Dwn2Y5iNyiHLNeEZLgaN6lXf8u/qwXwHaDl+As2A4eanqiJGYoPYujfd2CDq
v3EUHcp3IAVb51fYq26sAGMu5lEKnILg+Z+ppFHJnHvmx2NgZ7ykeA1c7JkDV6CBNibAuGgMXG8d
ShKmibnKORAqCeRuJ6kQvfvOccMQvi7opQkmojUGtDoXQZmD5TXMyHv29elJxDu0J0qWF4CeiPUA
Fp6SPLr7PUBK5BfH/noT3ftEJo5VmYAJWkx5BODAaN2COJ9viVvtTCfZZeNRh2UEl72A2BK62i8e
+ztvgZmzIUrTWOSmNgd1Pj2aerUfhI6n5rB+wb0vZI4GiM10GZ3UOZAjL+56VxQPZt14Xdi83V/L
TUN/5hkBggI2hDkbWhtr6qKkSyDFATSjrf53tXgqb3r6D4Mt+z3oNID9Yh1ohAL6tVNCLXwqKjOc
g3eF4B6QPmb7o/1wPp4k8jaRwpYi8jJ+T2zXrYkdk/n0GnTPNi9kb10Nl7+C2TnQ0xVpmwpzsM7e
aw+Cfhp51BNb63lpgtm4PJGKpiixcRB3IBnIM5VxJu1wXmSe5NnNu3Q9hSsrLxQ/VH3lO7xe0z5R
5GoqkyVID9pHsZdO4C5JfxSHoiY5JKF+3HeUzbT5whzLSKc1oxlnGRaPDmSwTw9T7EyOVzqHyt4Z
9tkdHTf4Hj59+4mEzXW/Xn3wcHGc9aZXzXwyyw4/FklUqEu8BPL80BgUQuy+aIKOfCHjIBGt+0Lt
R8gSHsZmY1NB14DrF+HUWqflrlcaFL9RlknmEhSP+jsQaJI3HI32VHnpcoAk7WNKBKjrnTMIwkac
dOaGOhyfDIUzKPKAHAtEgCxu1chBDJA2gxjQ6GuSX6v8G4hFcU6JunwVSb9bxucY/bo4U1/7hB5S
Idw1qDEaH4NGuqLHJPa+CZ2i/2riytGi39qyEPHzvm/8eRowxxtpAhpWqD+uc4SMKy6LnssZ5qMD
9eHhQ0JCfcK9MP2cPLxXcuQqVeuUj5EtE/s1cvz3+9a3vOLS+p+/vyjQzBG4WLpyXoKpOw4vo0EK
45soeJOCQTUHp0/g7MlN2X/dE1yuaHSJ6yuSrcOUlUkplfQlCCewS0MrJrLcMAlBP/gI8huqxhBK
0I/iWyG7ssIjaLppiv+xLqEDj4wQilAsKVuqi8kQ98ISDMfO/Zg8p5p3ueCC4tl+dehIePRsm7ur
XBhkwuYyYxbdBPVUMDUaqQFn6Ee7ohWIIZzpxwBWLTO32xL8aPRnFAFX8yhIT8JKZ+9E+m5Ud23i
WgOqFRYISDlHczXNOh4K35BSAGU7ZtiZTEQHL0cvFD1+mkQ+TTC1fXUZp166aQLY3XXPDVReGRNt
H6ZWS3EACwKyg2VvBdN7Htx34a03oo7L979GmPsxA46j12UYgSa5I9uVjYrLDoFVtx1v8epzedDO
3qgD+ebAofodQkDzGh/FU/mQeLwaxLZ/YxwO5XeACjGxeB3vFKmmcmTUYhAZ6s90SFy5O7Rj5gr5
bzV800cvFf4aIHMvjaTUnPtLsfWsQqkVLPLISgCkYefxjKqcUmVpxGCcBDINHwkRB9GG1mWWH4cJ
6p75SOJS8irIzAj1e55yipNbzwUMQaykhwDoAp/EuPuQL+CrirEXYfo66B917eu74d2M7Dj21Df1
VZnAfd+JoDjfdSApg/rf8IQZE06QWUMm69mYdV8VyhBWb6gZEARqPcl1MYCsjSI+N++t5SSHLnbU
1mlnTp10IzECDBn1JvCNY66Xnew1zG5RxzySAslE/wTnSFHJ0HHeQVu36KUR5pKYm0aeUgojVreb
9Pe0JWDGLugHx39YQOwaHi/MsBdmRptOVgUB/jMbtmF97+l7kZ7i2De1h3xy6VgR6XDf5ubyAYwA
Wnqk0ApLFFxNBuRnl1gKFNm1HmnE+edvpN3+fNLf/z77ST1gqdMgVnKgRBGYRjtRTXwggmvZi0Q9
L6GwvEAhBuCZ5Usa2wJs26h/koiC9txJ8VSciGpR3ExqlCSWN8517qZaOOVktPD+dssBSMxJqTrc
YOACAn1EP+BFA4kaaA2KZgOd1zrsoTJRjEL2C8Jow2eMjicQOu2CGwElJTA+Y1jN/OrneTFABzRn
0KvvRqncSRodexvgDJRYFwEPYbusC+1JpMhN3ELJ1fdKKk3VmQFc79DGAxRmV88LMPH6ouVQl26E
j3Zsp8m7v2WbScMKIPnPnilMjOtoVVgFUOCB0wMOQYx9sStQlVpsAJrL3X1jWw9mFBn/NiZfB1Rx
VOZGoKkUtGfJ8TqbOvlh8ZK9+Zcn2/3T8iKT/nE+m57oxKfhLSU5B6lwAz9lXYjpdA+gAde1ZnVR
8dkUXAH03N2Tppyb3K2X50h0p3pvQikzbz2x+cCMoEP10lFDf469rKduaT5bOY+nc30M3cS4i2VZ
X9oXiVsMtcGm0hER8s5F4BEXOw+/yaTZ31/+rRv8cvWZG3zuoLoz1zATzSRVzkbsUmunoNJUdJyT
upmtY84MXOFIh0FJxCyzBT0pyNdgozWiUTtBVfeUvNPDsCsQUFPSnMWzugfp2z4/pv74o7bzZq04
c4ugq/feruzfv4NZ2ayOy0oMCykoqNM/99DPOpnnciGubbbf7q/uZj66Ag/WuW8JnOWMLTHOp2Gu
SikQZ1ffRflego6k5Fh+9HEMf3ZP9WIXr5wt3UxRLo0yexouTTHPeiUF8QFZGQip9HWJgV7uHPOJ
Bm3tQXH8/odu3l9AlGPMYh2ksZgcTY5iaBT3tYSql3ysQEXaufI/Jff4c0wvbDC5RxTVXVFLsCEo
tujrpSuWQeVUAGHPnLR2884CVg+3Fd5rGA66PnvYs1LrMM4fmPkuzH9o+kmsOFnFeqHfOCFow0TM
pGEkkl2wvoIi74TnYlBVLiZ90VZKo3OtE/EZgjiJxjl7PGvM0s1xNORKBWttuJsMIj+Faxkk6+1X
3lDaZjy5+K41rF2ELXHps0imsGTmTo8UOH5uUpfSH8BS3Pe4rfiIgbSVOAdEqxgwvjYkt3MU90ib
guR3FhFP7xMipd8rESrY+r+5Dy9tMR9VoTI2lkMrB8uTiGTCSogg/VSgnG5B5vGpPda8qsqWA14a
XPfzYhX1IdGM2YLBTKWQRtor2kf+1/3123KJCxNsycpcJFqBd0wOBlst3OX8SU/luyk5Maf+sRmN
Lg0xyUQ9TnQGR6scaM1yECITEpjvoQwM8deCPWuix0l9HV6beCBTonP8fjOTuTTOJBfmVIGLpSrl
ILaOSwhlE4Cz4CCk9Es7qTlnmvupzA0XWlMHgmR8agc6+N6u8kNUPwvdsT4n1csiTnbee8mw73iz
FZvXDLooUKVex6YwdXrtL2qnNoWMWb+ggPbGWt1xTANj/fu2fpreIONcHqY+cs3aAcmJ7i08/P9W
Fw7T0MAZKWByhiIrc0DkrhJCnFEU4nq77V/L2p4daAW7SnWU0p2onzv1MKmO9WwlnIfTVvX8yjRz
VAR5bvseD9ZA++lle81bDjie7Vkgi5N7nmCHGOkEC7EdHgxf3VcxyY/ySRaJjD/CTtip5wVUhSgb
3D9eWxfi3ysCtND1jqRaV4woTosB+gYE5Vff4NQCts7vClSDzjomFQALuDYQCU09hWMrBRjpnHc1
tGZrwIXs6A1FV06CvFl2gGwS5iFQhcEAGbO9c6X1eaROyEUd6UfoPPb2ER0kP7R5ymJbH4XLA905
UKtAT485QOC1yrNolKQAyJMxA+7fqhwgwN2RZusENUn657zm0rmsS8XexUCXgwgISEqohDPJSx0a
Ip1rE4/vfQHBDCAX3e5Zew9J8exmr6fqxMvtt9oT0CwD3SMyJgsdH8Yixez0MmeWFGTk1J4fxl1u
kMazI0d9ue+Gm5EB7UgNajn4OEweXrsJpFmyOG5CKUjmz1H4SzAOY/RL7w6lW+/a1JbBSCO6bWsn
39Px1EicS3pzPy+sM98pqN1shdVqXT8N1U79aqJvmXlooycNVWGe6t7WC8NYBwiRuuERD37l64+d
kg5/NSdyMANnaMuA81ukWT6U0gXXO+ky1Inc9qHM9sXPrnFfQXtSoWBW1XvtIGHcO/pdRgB6LN/v
78GGewGyswKR0QwBDxRzAXYLxNcqU5oD6JqTpQFNEFRM75vYOqFXNph7bpgLqssYIw3AvOSNQuGp
gnrWu2Ac9lP7kEYPk+DEkB6sq9Grmiep/X//Aubolu0sD0uGvnc1u0lHdy3YbvNOdSdkZ2Dz78Po
RBuFgJ2IdOPkqVZxaDoORmpzpSUZlWgACvAWYdwNQ9ndNEziHMwK/ZzA1iykKWczb4h/8QoxUYH9
rw0m7zQNgP+aBSs97+Zdeo4P8aFzP58igj+7nkwvKC4d1CedfD++QhLcub/RW/0GmIeOGMALf871
tYungyZN+YQG+8fD54+IVLZgF7t+n9k7NPYD3LtkJN0+3vk8ge117ZggeWmY7fPNPXAa0Bqag2HZ
dfqjMXyN5Ueuc15ePCvMWTFBFTvSFl4EsThI1DXDc1eY+yVFyU0cBO9fLaaFijZY9BCImVNTx/+3
mIPdOw8PT6XX7cBLQF4IVvO7SYZD4736v3hjxVtuiocfUEkWru8brfJ0ErUZ+n/AFejHLHqRdd54
wJ9Ax27WhQU2uZeUCQNzKiwUZJxt80HfYeKGPL3BOXPyP5x9V5PzyJHtX5mYd+gCKNgbq43YgiHo
utmG7V4QbeG9x6+/p1rSDgkiiCut9mFGnz4mymVlZZ48J3zS9/q+N2r6mRg99m1AU1O0+rVvPKKs
8v1MuU29kg3BQHbd4AjtlvL3v0nfa983WWYurmUvDfB9ANshv4isX2yHdrbK9u7BXSfGyro5hlZk
l6vEhnIZTY2OcnZqIOi4vgXmbmK8Hv93LabsH4nW6YA9jOMReEPJAOT6DXql+/FmCP+TzXZqaeIg
FbUUqkJHHTjBkCs26RiytvZBSQxQzquHGuUDokR0caxi4/oof4PBa/PNduTJezKCN0l05df22yP4
62kBmKW/BiMx/gmL3tPDZ2PnVktr53v3DOUs+oBUrwHVO7PaLqKEZq8rFHCAbkbhHr05k++RpIoQ
1x8HzEX5mEVOdqeZXXkjkYdEEMzATtFaHw2Gur4+D3PPQbCe/WV3Eg2litxodQy74grC8i/Vt6tT
I7GdBS+9aIe5uZP5boOOdB4UmRHf1Ta/MdGPYBw7+rUwnDlvCRIHUOGhDol312Q4rUsCEQRoPMzI
n7e3j8VqDXnJ0ByfshT3gOPeLLy2Zo/LqcXJwEYPNQOhg8UiP6RyDbCe0cVIJ65ls935e12+Qb/b
wihnilagqkCSGkVP1tQ6uXE5XlKgWg0o5L41kfp7C6KVB7Uz2kTGEm3A7MKd2pq8dALkhTUxGvBs
a+j+pdPAFa6Oe9OSl/rLf2so0yPJiK9AeYGQENHK+RbR/MHVi04AxprXjGZVqDvQCh6ETbJe0Xu0
N1G7so2fdK95NF7dbcnjk3TzpJtZBVe4tKrsuF1+C/KQkAgAKcn0bg+rcUwFCaPehy/enWoIG6Ne
gbuG/uDwL2zaX0qva8Ymvr9TwZDrlWw5t6P98Wa/NatupW1sbN37e91oabw9PH5bz9Z7YTyXq/4Y
G05s6ab3sPzevCBEYdEcErA8mmDRKi1PMRJdr0WxzqEWULdSuh2ixCz1GIpNQO1YFZD1G4js+aY+
9tktz3m4rNxB3Uapkj0FSsqvZZTmViE/qjdtFsT4a3m3IqOk3lb4PzTbefqCB5uN/5jYJt7GUG7G
Z59vG24M/HyETi3yCqa7UnkqdYbLm6Fj4m7U13fZxw9nOlt53VDNWEK7sJM2XTowooM/jcW/F2Dr
Is01v8uQga9GaxQ+iPA4cLZP0dS7cOaXDLENe+I/tRDkwi6S/cdWPb5JTQ6Ku7scE5oLC4Zmw/nT
IU3mM1RIhiEhjaKm1HzZIh5pUPq1ylc0D8kWcioyuhIO2hZq3xz9cp4WfNvcyWOdo6xmAhXu6XIm
Zat7cQLzeelBImwvk28pjGgTBIbE/bjQfeE5Q2oLVBxplW8Ez4qk8fH6R8zuKeQH0DyHqjXAsxOn
Xqe5G2tRLRxTbxVtR6q/P1f2qvboYWVZ3uvNZnOnvsLrQFHzumVh5gLT2dlDARs009hTk3VOOKKO
JcCDzSaie6RdOmscMN8lEkx35NDQhXBvbrl1JF2QdmGTfsHO3UdaLEEMRThuiQ8dIfpc/qTo8cjp
DUUpJDV0s9imBlk/Oc71obKRTI4OY9DGQwPwNrBBTNx90cP/kFLkj2ln6+lb4X3W3Q5C0A3w9SQ0
W3GpPsI27jWDkyMki6ms9Ui0HcNPIdurQmkq2hLYb+aY4qGNplgoyUkKHNL58iUizylZARtJux9a
azSC0UzrJYqGJSuT7SkpWZX7AayMleFtboO7yOEtQoVPUQd/nak4uBOdpHvic2thu8zltVkmASk6
cBehlXZyVwWKD8GLFt5WAxWDpz3owi5LrCSyACwp+sYsIdTXf6tQ1eKMuDpmH9c3zQzcCs5B+KVM
YlHrlHo2yCUhacdaBHZUvFM/GRQjslaCesO/gH/NAQqhslxrPFw3OwOIODc7WddR8rlUy2AWij7K
4JliClDdXre1zilbqqHrMVdt3cQnJP67fM8jzyGb0q590iOzKBeik0sfgY8RGYUEqAyR8picnNbr
qghvWRHh3zqg/napaMP+/vlBOf/9yUFBCp10cTNisGC5UdS1FPgGUouGPG7T8kGCRD1f7fXQLIZ1
Nu7rdmmPXR7Uc/uTyUYSAmQ+bHwg7sue+0MlP7qR6Sb3kfs+vkfKrdoZ6ldGBwr86vWFngl3z21P
jlauDi0pZIw9jg3UrNoqp1x26J+LyimBk7akaqmUwALoi9kGHQ6I/dFgCmWVc5fRiPUQyQVy7SSq
Y6A1+RacSWoTo4FS7RTpIXJF/qGpgtaEkBf467vUlwmNy0hRKETnAS1sE5kMUNjQgu2YRHlOB7/r
P6KxG94zPhm/MtUDV+n1ibp0QZink6+ePAvGAQzJugKEUAlVQr5SHALcduRv5b6C1uSSSsvMjkDT
AsPtMqznhdyNINS5lqFZ6hjIz1Kx1sLHpLGvD+jyOkJTPtMuA5YTVARTXEoTax1Jh5ZhYBKgGWNj
KKo150emmj+R2OzixMiypRTIZbCDdBfAq+DhkH9lm8/XXtUbvWnATH4cozJc+Un83rf+klbmTEwB
K5C2YxzNkBOZUgqnnZR4buCLR6UCvD/eVCUNpH0DRpkodu22BTdXVY6m1thB8gIu1Ca5S9KCyuHn
ErZqpviCTyHgA8EVAt2RKVe0V0UNWJMT8eju88fCKEzZWgebfFuZlkZHK5UoWYjlZkrQMImdg/sY
yr0oO5zPMedrQ8PLKNUNdxmtkBtODMkUbnrjJjLl/yB+QxYaDdmoQKJhHQt7bg2PJlUNuhggghg3
EWCM+Rf/LhqJERiaQF2fNi8K/sv77nmJl3jm5YZqJGYWiCMRfYPTuQ0GBfJaCD6OfkZRxxpo4Ljr
eqve1Ejebmtr812sAbs/4um48AabcWGnln9vz5PHCdoyk9gTc3IUWjAT5yu+A6MXoJvWGJuuv+B5
lsYpTkIQThzBFsZhnPxPbhY3xFx7m8RAN6h7W1oS2sNcJBDrVeTTYqmeNnuUTub49+FwMtJaG6XE
jWA7P/Q1BXGS6W0Jeu4M3rcMKNA2W8yvkTz/Bymfs8WdRss1InhoscCwmpvRu2TEt3K/kw3+EQFG
HC4EGHO3IPJKYC5EahDNYlNhoLRGck3TeyBU+m3fGq1OvzzZznUT2OjOfx+rJUjMnIM/MThlzBFH
QR/9tsW1CwD/QHuRiohjd2hxlzfd7t193sR4gyy93pesTnYSEt19XfSw2ic7PjWqZtUo/9HIQBsB
Sg84+QuCW64TmzoKCfA24lPNSWvISJm1EFJZPBaEatw64bU3If2pXDsWbTF0ONfplhSEZi43GdzB
gJriFgWHIPvzk20b+1GW80FKjp3Rr+OPZu3ZmM+l2EnEr0wimVMr00XMsz5G/yGsSPuESm+9CS21
t+IlW6OMv5TAn3m34r7Hw5W1uYNlc/pEH2pcM7HyOyQzcaQaIbnR32uPn92n9nkUqS5QZSvux1s0
/Po2yal0ny699mb83tk3TEK3vhrlKJPxDRHab8BDEhzIBqLX3Ye/JFs88+46H+7kXgliPlQbNtzb
kSpfK29FnynZ/GSW7lRLxaiZY4EOEoCm2NSydOz5buHKwQ17ZmsvW1+Lu2T+1/GGgygqgIq/kIWT
vdiIipfpJCPH0oYekWEnzn2wqkzetrJXbBPzelgnzDxmMJi/zLHPOTFXRiqU7zS2RrS0q59uBWA1
rkP+ttk9NE67RFk4F27AaTI8N/AzoFhjh+TEnqwJRR6lDTm6SUi7TUssUduHH8EdKFyodGjLe37c
VWm2NM7ZvagjWw1HA2iFNNmLTYhkWhd14tF8ETcjniqhcePT/tg9IHF0t4TXmQGZsRwVbgGQ8oD4
SWKR7ckway1qBr/OASxJrJw3I91wm8CM+Rg9jJHlxZqZujHmYJfn4MHMoQRP7gQVAZjfWe1wFOKt
P27iTDSqzKkBAsl3kWiq/kMnGFJpKG/Ex/PS5NuvGHWUeLWwKeYmizEJgcEaSQxQ4p9/vZ8DNd3J
jXh8MkeRts46MlqHh3PEC69A9+m9uDUrFfliEOpcNz3Tu4eJOzE9OchhV8jgesadM9yBSRf9e7Xp
3rWmTuWAkme+tKxX5N4MKaCvr6ubdu+ki43ts3sUDwGQKTFtdzwNzoffe2jq0kVc74SGyOJkhivQ
2kA/6N0iv/vcaT81NZlpxQ2AEx5h6sk0X6RN4dGIo8KeR4DmONIC2uWX9Hd6A4GZADJsoB5E28nE
GrJvqldGuFrll+qdf1K3vdk+kpvIelSN1U4AhQyY1u7K48MDOR5LSq3n1NlR5HMf7jx74UTOZGlA
fP3Xt0wWWu0HkhJOAxwbjaagZLJlCcstLWUs5rYylNjR2Q/sHH+hdNvKhRoN2kiOtXwf6jRJV57V
IzRMrSA6Xt+7c5G3fGprcjEMXC+6Q8bDdZtojtEfJGP8CI6cNdi79F2jm42TGz/GgtW53NuZ1YlH
bVHtqMJOJEdWAhiosHM3yqZ9pIp5sHa7kor2+zgaviMb1df1Ac9tXvDZICuggIoFaN7zcxK4dTo2
kYKXhma0rUe7h7B7vW5ibpeQ39ZVEdAX+ffBfOJHyzEQArHC4OIBoFwofJJmFyYbfyGin+kpY88W
kGkwHQ5kmSa7Uaw9TU04DKVDO9nw5D2jdfhQgZChdShNdp/YoHgSf7b0m7M+SEX9YSUszKYyN52n
3zCJQitZ8j0h0MgxkzMObU1RFcurlIz6s174xbGOsuHRg+bGtwL68sbMGhfd4hLnq/veG9ELqBdt
nUDedUgFdIgUA6FyhBCDKnnEf4iJBGBO1qKoRIuCqyD06HE+jnvopui7FcIYeSpPTj9jRUpiW3ET
1Sq55mNEy8nN4Dd5S7tybF6Bx2/Wo9A3kOTSOfmoipXymOVpfBCzEpIDRS3mhZEO4HIySKoQz6qA
aPLwz/7wGmZqiVypkOcOJyUIzGpVB+DcD7V9JJPYyWMV+n+54n2JMmq+RiPJmRGndSrQMWnrjZaK
3DrOUzWgsZCrrZGLcQM9hTTmOyst0YZJQSUA6HTql+88tGt4qnRd4xpo1I0+EkxVRZno5pLq6eyN
8dfSXaiHd0GLxk5Q/R/DxwIC4Yb8oA+gW8sot/a3rqV7tucvJORmQ95Tm1NvoynVkKLkevR3iuE/
3IamdyesBPBCxFa8khcO4kzNDycEFWQ0UOO0X3QMaB0EZMPUxe60/J3Z2vt95BQAJmX0Rb4FA9p7
lhtSYSqxYXDZyly4LeZHqyC3iZoKo++YHA5ZCtxB6RPpKLVmy92N2V30JKFRqKT8GntKJSAsqvZN
fzMsYePYL08vTQjD/cvytF/Yy8QkH+VAOuovYm5ElJQrMdtl7apqD3fXvd2sB0BsAe5y+FSIeZw7
VPSEQuO7TyU8uF/0Yd+0AA0sVC/mPd2JDencRpIPYiDzsFHa+y3IRcAZ5Jv3367t7VqDWhvn4cdR
10/a4vt3dnCATEoCMNV4O7E/P3HlHBm5QfBG6bgNYOb6xLHA5WKNTn57ErE1CnoMCfvt4Whtjj4A
gNd/f/6AnxiYRE6q3IeKnsOAFjruygew8CVrUdKTUM5TczqSu6xRqJ7tunohaPuNNq+NbXI1FWqC
DVjAdGbt92+3NtBatCuA9wHb4G5XrG9uNiI1H9SQeubStTgXPTGY67/WbHLqei/MQ8/nJdZ2sB9+
3vAeoZKFBqH1fbxd5T/Pr8njzeYIBMmdgxzCf3To/zI/RaVyQs6TLsTQ2xdhd8seAK55rxrD7UMN
9OMqXNhFs04GDzbE/XieAmQ/mep+zCpBCOBSI6Ad94MBieLaGh434Nn5cpf4HOfm9tTYZG4hyhF6
4yAjjSBZ0UY14ntHeF3YtuwOmO4drB08CiOnBtvh+ZlL28iDUnosIVVh51veNpy7L6dZerPN5RDw
pEe+AtJxoHmfRqA4F5qswkMGpeH+2B8FTcHLTz/07e36tbX8e600bwwS0WN7jMyH62OcixCZtD0k
iSARii84H2KsNgkpWlE6hspHMbwP2WPCvQ9LUtkzgFi8IU7MTMbIEaicKBWB93phXtM32kMIxFRB
Px496uM8SJTuuDvwcu+MGuS7IK8M7IFypm6Cu6tBxeH6sGd3D7AhQKcKTEFnsntyXyx4cVClI//G
3cbdSmnWEMpGB4WyUNufN8T0hXU8G7G85/OrioWgZ5ovH2tTU2zywbtOmlpt5OT6z/Uhkdl9hLoX
KNmZjuMUVQjRXC5PEpjKrMpSKfcw2iMx4vXb3oZgyAOadr89lpyC+sNd/GOlNHoElWZyQFdyYILa
73j9e+aqGag3gweJ6YwBicO+9+TGchNOFzwfW8vcd8Ye8ugUZX2jfI63yU7e+IrRGEsnVpy7yU5t
Tq5nTXZ9roa6LlwQQfYD9FuMULd/sLHN6OqT7qy6MCyHUbDemU8LA55bADQdAb4CtBPgsxN3UdUS
YzqAv+Ue8li3Sfyi+fcENEF9aoH3LOxzQytWCL847O6lJPzsHXtqfXLHSkE7ZpI2sKHvzfKgP6uQ
hAcfVmj8gP3OWRjrJUgY7gLpQIYTRn58mqEbNbcXuECRjgnaYep1sfJKI/VVMwpb9IVrZh+atf95
3ejsXX5qdBIDNcGQVjnCW8TsTy/uHlAuur+t6Pq7OxwOz9luR4wbw3GMpyV3MbOtwBkAfADid/Cs
KZNTHBWhGypVIh/FH5CUdEjzmuCq6bnV9QHOxHhnZiYnJpO8OKr7HM5CHvPVGGqYUy4IjcFFBeK6
qblsC6DdiGRBIwhy3emT3VOiXB7bQj4iF0kZY+r96rAySurTB+BZF44GO3ZnFykuN1jDuWAk68hQ
nruCaOQhryd73RGc8Z7pNxhY0/mNtTCmC2fLzECkAxJ07Dqd9qN1yMTLpae1x/42uhFM4iR7pMW/
Qde1Cgx5/1xbklmZenu3MLxfFvqL8Z0Ynpw9OZDDFIw23dFTbtxyyz3Ua5KsA98GqrWt31XxKxkM
31B2aLrJ7Mi3P/T3WLISPM916IlUFMqe94UZ7Ivj0Kyj4Bn8FLFoxDt/Vbq0atGdUZkVwmbLe8xu
s9hod/pRCJ+1xPDNxKNlfNvnK7kwqgB0YE7+oBSHEgKlkA4dOBo66XsBDpRKtz0R71zJydHmuwkA
Ag13iWB2opkYEWqUNAXCT9asjgCOItY0uulZ9/6+kBOKxiAU22vuGWwmyAtIlr+XPsJqsbWdHaVr
U8nW+OTW0N0AxWhNbY8yGvqfqsIgNeiQdwLI/PAx6p3MWZVvaffXt878zkFNSkAhHFKd03sj8odW
ZQso2P6tilyV69ElKrslGxPv1WYo7pc5bGylFbrf8q24dKYvnPLv/v9rFJMLqO/zQSs8HDOQ1Zvp
bQ2owlOELUKLrft+fcIusTYTW5Mt3w1FKrcCs0XRLChnDokt+e7GpTkVjMLutoLxoCcL7YqzUwgI
DN7ACN7AmX++OZJBKaqaj2C0rhq7caFzNQhRb2XdukyAOOrr/in1+SXGqktcKBssihlMip6pr0wm
NsnCRE1bLF0YvvEj+tVEdMPcpIHA8MQVTwkYJ/uV8hWIu/ybvy01E7ICVGoWgkkWlV6cjZPPmMw5
cJNDyqdhx6r9qc2hDF5iyK4VoJ5T3CYqsa8v8m+19JrByWEM5WyU+hrzLRV27VNZh2JAEK5Lyaw/
MxmSWxAQyED5ZigHLbCSdaQ62afw3Xamjye2xX8JQBFmz9e/anE1JsF75QdNpgYx23pZ7ETNvSwY
/oeXP+pGklFp3bx0wS7ClKS0UsyI2wbDgru4rLOx6wXsDAj1INyB4ur5RkzFpGqSXO6OlbINFOSI
D+lBJ0adweW+ym5Ke0dOabwuZGgroGUkpPq9EDz3xB40eHarR/OLjFxuB+3oFen2irSWF3E2c66U
3YOMwBJB+DT7P6A6Jompgo+ECvkm7LGAyl0qrZV65fWrONhE8lulH2TysLBAc9c9KBAYUwZRebx8
zmeH4FVZcUrdQ71jJwT31dgbI5SNSREcQvLWKzwofTalaAtuaHHQlVL0t7JZQL5OnwJocoQ+gYZe
PQGPLzxvJ3s34ly1khs0Wb1IqxfsEC2k2iselqtsBYWmxgBSbXAgMoqmS/ceyCpT2aeAksi//7k+
Icw9nByji0+ZzAcHSBnQ/CN/5AFrJ1FHI/4GYG43WRjz9A0wNSRM/CMBBUMbcTBUguEwEL5696AV
OfTKRUsuZbtOjGRLmhpkOW9Dky54i4l3ujA+CfK8YGylrOL5Y509Zu9u8jDym6B1AsEUalvhFpJr
k6vgwhrb/CdxgsBzWs0NWN4IxRzlEUJBkM2B1Fx5m0RLvR2L8zo57m6s830mow0zXfOWV9kF76SN
0YNwJ0RbN0kdiIkv0mv8rtZ02wBvAWIFQQFXyu+D/3SIQTmokPkF9S2w6NoK8ix2CDptqEUAfSl8
LDHczI6SURrBVUB4BzDP8yltQh6kqIDiH0PJkmNDrp1wrROnGA4IIv34p9JXJW5cwf28fjymWjC/
a4nrlUfaEGw0wO+eGx6jQg3dAe1npPHdJ6UZulUvoqKWpZ5ISeIPb0PQJk+cRsK1wKuDk3AD2vDi
7DUZy59ISLpVpUrZXQws3O2YicAt8fJ7PoSZc/1L5w4yCuHoZCKiIkF8+fxD+4T3s9jFhwaVzWTC
fWGVmURblIWaONDfCWGRBhAkCsNKTcLRtnWrDuUMEIKWJupERngAS+chuVOs8Ktb1aC55yzZ2ql2
sJZXnZmsebtAqQzkpneRqa8hWoB4PbC5pQCTHeHpjjz9rukOyQTRJQTfpYrfShI7rV1XgdUjreN5
b2qHZwxJDfkfVv/PZ/9/ve/s8I/fr/77v/Dvn1k+lNDSqif/+t//00Bg8T0O3tM/aFN+vzd/ZD9/
PNTvdVDVwWf1X+zH/vcv//f5v+K3/mnLfK/fz/7FSuugHu6a73K4/66auP79CnwV+1/+//7hH9+/
v/I45N9///Mza9Ka/ZoXZOmf//yj9dff/0RC6GSvsd//5x/evCf4e8c0qL+//vif8v3jDysJyvf6
u7r469/vVf33P2XlbwALQJFLRVWNXbFYpe7790+Ev6HIKKIizJhvANXG+qRZWfswr/yNZ31wyCTr
gNfqLHlfZc3vH4l/UwgYyzW8fFToScr6n/+ahrPF+Wux/kib5JAFaV39/U/8zskWga9i6T7UGJEt
B/8ReJzPj4iiJ0kRi6Fo4ltaO5L0dB1A4ZGeTM4/rZ5aOb9r/mEFVWcd6pRg/QLi6dyKRrqA5GUj
miBuKVEx7cgb1zSZ49d8sMPrgaNFq5TmWPvkKe7CbCEQZ/v8r3Pwa561cgDrCmpwyJVPzMcjZNtc
ZZDMDhkPi0v4zMgFn5ikzLWFkZ7fc/8yJaFXGlAq5BUnpkgc+6LIgcwtLnRbSsbHTollIwkzBNgq
nvstlza0FoPX6xM8s4yYX+g6YhHxD9O7p2xLTo4TDiMExIEmrs7Zueu2q+tWzv3pPwYHoibMJato
KvpkcBEia2QS0czGc36wG/o4feNglwpBIu34KGqWbhr2g5OFw3lBtktWAGKUtMnu1PMiE5pOJaZe
t70hyHWy5kJZ8IzRBQDDrGPObVB+SFS7QefuTzcmbwGfpXaeCvnx+tgn2NHfweNbJMiuQ/gNHR2T
wVfBoKqC70lm0rY5BeTMHPrg1k0U03Nb1yDjOBiZW+1lfPNaI3hrBpny5oWdZ3J8UxjXP2dmS599
zSSe0pKKD3SAXEyZExNzhH4J73r8hkdEt0QsO7O3gBaCJjTEadDdPkUA11JUd16PR2RHKn3dF9FD
nFfiQnw4Ox7MCgDpcIm4S889RKwOQpOmIlYaJ3UDrnRi9GroO9HoLqnqLZmabCrJrbVeCSVi8qoP
RkDVR99ok+9r9CNZ1xdpduag8c6eNqjyTBWSCI8ifQWPZOZ9BbVjlS+2HWmWqKcuxwPGA5wO+DXA
RSBJeD51SOHXUq5qkGhxCb9Ok3FYt1GcrN2mWapazJmC7CXKVXhHQz+XDfgkxPWxTG4qoesk6ZIa
3Pge54xaIj55lVsuPI4u5w7VPuw43EwgNUat89xU3WRhUep8bg6dmq98wK2oEpf9wgqxbXXuYLA0
BLjf36sBd8O5lUHRe55kQg5CUFH4Rskz3FWjokMzouJXHWRoP0KxdZ3r2+JyFs+NknOjTa8Wiep2
eMK6gvakcUVrKCGv1hA10JUFl305jWypGN0frgf0CU9WLCuKXpJLpcKKubFR93qxKaTaXUj0XV4M
OjCRv7tPx7Vw8ZAVtDhxW7kyU4ETHFLlqsPjHqGkSzCNAicvwERmlg0PHl0BXlmVgZWcbA457lWf
lEJjjlUB3FkKWjTDVft82+vpsClCpbF0F3wk//a6KfD/mEQmdwGs+Pm6qZnvET2BZmIEBIKhpGUC
0HqJSnEolAsDnJlQNCiiUoeGC/TWTsGm4KRse69vMUC+aW8zuWwe+DEA307eF7bk61q/MLbfEGxy
EoB9R6SJuAV59al6bOVFUDosAjxgeIi5iVWdZrjkCrmgcUdU6gaFGFIlK/FQUyVkqcu6qe90oSvu
Ar3Q2oXrjU3l5GsQ97JQDe9pBf2h51Md1CkE12IIpssxcTVkTWMBLJV1HUGzMvWK+yoc0Bg99ApU
68NQCKWF6ZjZYPDL8NkKADnQqpj4hTatRKHzYb/Ra9cmKce4gavajCsoToe6vy4aaFP8m9sLb0eE
EAzlgCVHUex8zJ3WCWONRLkpCmloVW2Akn+mcQYI8r+vW7pcbJgCvQeTqGE6UNPu0LwmHgCVSWN2
qVDGZqKK7krjXX1dKjXhza6A9NKQId03DgC0GqLrq2utkyBdFndFYF7/mgt3CJEaljbRNUbVBUjy
ZNxpPNaNyFVmnZRIUnNqcS/Hgv9YyFm4cKlcHCsmM4YHDx5ObJtPGyfHVBtcTk5qM+cz3yqDEALB
nNcfXd/tbW9otJfrQ7vwvrAn4lYBuAAMMugCPh+aAuEOtXThMUpf1z+jfhRsvS659XUrEyQXQlOY
IUieoh+eQZKmyxm2rhuMcodh5ZG7FSod2fQsykAxzwWisBmksrSivqlo2BPfHgovtNSoDzZdrtWH
hIs8YC4aD1TPWh0sXLBzMwDBbLTTg4xehzb1ZAbEuOXQPYaDjE2ABijS22MWLyHa2dE4cxdg9Ub8
g/+HCYjPsy12EpcEjct5sTxCsi0Kct/w2zHaBWPkuWZeNOKKcHy4r+BSTTFzOUcOdH0x18IGcvEJ
4NbFOjC3rU88hlcI0KV328r0/Ei0UOx2zcJNM6PLRHnbxEVNk9gHCNzTevWIPaofqq5JoF1SRaY4
loKT83K4cC3PTgtQapgVFrtPPYonZqKK9jOcLDcLckvKebwVho6voW6U+ZED3Z7ecV1QW4hprVtI
6XFLlNUXjhQrgyQlBELBaYD+wcnhLqF2yvUq25qhUNzmmA0KrfZo3Wi8/jNyWo89OgoLx3xScmIH
AuBtlBPwmEAdBR78fD8oDd+DjgxC4K5KnqXyJs3qveZyZspJVCGQJZaUNVE8o/eHbTjabRqtifrV
VrpZdSi7eLWReOMCUc/lTID9HYEfXB04AZAHOv8mXxd6ny+VwZRLtHVEXSXeAB1THEYJIQQXjuWt
Oqj5x3XXcOnwsCV1CdVQROtI2E5CFlR9uwY6s7yZVmq4HX6iypL6PLFwtS2JC86MD1cmayoBYzfD
c5+PL+kk0FKO0WjKYVDekSRsLJKm6UMUl7LjxoG2G0FtvgBivdzhuDaAH4dAMrs/prLvguS7aaFh
UgMNs+iLabjxxqpy4iFHQS9JIWHp8hIPihS9GW7QrTEu+N7Lywt2WQkfFwtBlmIywV6uyGEdgdiJ
L9F54eOlvHXVrHrtylhcMHXpSgkiQhB3YCkxw9MkWh7mLB4bIR0Qy+5XkrrBE1pLX69vmMvxAKWL
7A6Onwxg/rRpLu8az/M0GOn4pnwoBDm3uMwnn1FZLuUVLvcmTOEVwEOqDmKYysQ1dINf9oIfDqbQ
lPFaqaRcgHBIAJ9dxcTwg0Ff4q+8nEF2QwLyDM1PtDKrU4sYV9bw9WC6msA7pCy4vdi1S4T581Z+
n1vgMEZQfX4QOt4rG5LHOOhc1JtCCJzPGCaRfX2hZq0gPoaqBVJS4hS9PTZgUQWj+2DGAmKXpApB
IR96/cKem1kjEAQAKoUeGCRlphCtqOFbZNc0BIroEF1nWaGsE84t7iXJ901Ussm/HQNLUBiA2wb4
lqXGJwFTHzVhEsiwl2gBtyEhB4WmUopTIEP7ful6nBsckK5gMOOhQAWk4vlCVXGNrHPFNSbn1r4Z
+oyr0vvh+fCA3bPUWDOzXnhX4SXBPBW7m86NCZ5WKsWg1WAAK3S8mWrJqP1iCbQ0c3zZWQLnHDCe
yNNM5i9rWqQoObkxQ8n7TtxAQrBDXmu4pNX17TdvCBUIvE+RoJ1ucq4pSyLkpDHbpkjviw7SANj4
485F19y/bwk0T4TpTUHR45cp9iS247SkDTSXb0xIUeUHyDQRi1O5/KHP+yU6gkl3KYsbWG77L1uT
IA7MbiJaI/HsLnIVHUJlHpcGKBiD3ghSwb0jddUqdsIJAnT49HJMEUblfb1CNxwCPzJU4H1QXZIA
IChnTA+wE+vaSIVWawEqLvv0sePS/LuUW1GkYFMdVDMZs2ixMsxW+TwWhZIk2sYk7DfUdKa8fFzp
h37LZa0pD5Dn833CesXq+mVALcxiXNeW6rpcSCGIze3EKnAdYOtz599fNzaZEmrhyJ5N27tQFda6
QSzBrC4JwBuLiHNzXmlWSB/JC6ZmDjKL8xDpaMyzy5NdP9R5JkP0HqRocRHtU0Ik1xgAr9+VYtLR
3CeFsuCnZi2ipAAKLQGyPtO8oYz2R6mFuKEpIW2yDojSOP+PvS9ZktzGtvyVslo31QRnbHpB0t1j
HjIjMjJjQ8sRBEGCBEASIH/nrXrRX1E/1ochqZQR8hdh0uotSguZzFKedAcxXJx7Bk1Z1OZsqshl
iBC9m9dH88j2AXf0jRiDIgn9upfbx2oyvPAFTC3a92VGlz5nQdKUrz/lyM+CxzE6SEjLQBHwp9i1
NqqW2Ua2VA18HBoY/50p0eiT1ef62jPr9MbzXnAmnhYcNnw4kQFeBQ/4ZU3TNUGTBP2IuOfFzjlb
1LRfWSD3c9P0d4tqvc8dNFFeiQ6/veWa0i/ZhCIof/1nH1v3qOGA0eMkAOz00kiSsT5pQ7a40k9G
stNCyFMPmDqEvFE9Xbiora9Dmc3nS1AjYTnpk3xETEFhvTUCaDsNN23Q+UAglyhfs77b19bUxTKz
vmwrLMVcKvSp1iyY3jiej+zCWz8KWidUUrD0eTnxcX/xRe/ZcsgW7iPJ0HMntLPkRkprv74+SMdm
IGY8ljTEVcTPXuyN1DLP97sOY1Tralf3g4LHZ8z2f+MpWMwZmn0wTn15TFqPZmswSAckeahOWtP0
ZwOd67fm3Z8vK8AL4AmBIhA99PSJIf7TobLI2oKGh4lOOpZ8s60yU9GtNd0Fokroqd8xOhUBgN37
peqkLLDb+lez8VswbJIfvk27kxgVyX5JBbuJo7mf8wUox4mD3PrD6yNy9Kui3EeNAupi/PKK43gc
ubbHuAPkWE+XgXcXLUM2EVur6gBzOZNPZIjeuDcenVjQmME9ZrM+fpmkrRAfP/e0d2U3igc9ZUHh
QxOQM7q+5R15dFr99KRtS/rpTRggnI3f40lyljBbWZr2sl5b+wYScvz3wDwRbesQDu4vGgZISGcV
oDiHPEw4xms2+R3SslaszIDCUPr1N3b0J4HKCOgDnWLYDD7/SY2oJuVZbGrCCrKHRwYCI4w/vPGT
jj1lw02BdWxw/cvqVaUOB0ZsXBlB9L8jcC3IxQDa5uu/5djA/fyUF+eOIL5RJBwwEXCPez/1MUJh
Xb98iIbKvqk73t7Ci7pl80bDUb41m9FPej5wlsBkv2GjxTSYLIQPGRyZPGlgnMS67MFqSs5cmOmP
bvDb+0DE3gXipvl51C1Z8tYOcfS7wGEU9wJgi3/OIEtQxiOgy5ZLQFrs9A6Eab9+cCTVhzqRP+aQ
l3Li7IyPBi5cjjNwhd8Kujz6jgEWgQ+MQjt9mSffTFXtu9VZ2O4rxHDN0Ij0ynRvnCIvmIS/nsLo
a4G2iJMfqPiLcU+HKOvTHkNuNEthG8vErUDteoWz1mRlUCXjGTcs3TWLkF9A5ISrIsy8PgaA9D4j
qoe8VYcfm3Q/f58XqzUaRGojZ22ZVdkKghkGAP2MYdcHyd9ZqyCGp5C74soEi57nU04IlCVoheAg
WMIxt1W0lN0g2O71VbStkpcTe/OTwL0Pt02ok58/RU82m2Nb27JBzT7lHM68UW633tNt5IsOxiu0
HS78xQCpCqumF2+s4mPzCH2eACgwCkgcJc+fj54tS1cW27KvaXem5kYXA9wX3r3+K4/0IbBSQLNC
LYV/ENvx/DGBqsUEMzBXIqKq/twGMeNluk7e3TLT+Jz0ziBRqZnNFch49ddYUHDc2QxyzOk6Eu/B
BgjqzF3lobHLOxjgvjEKx05SjOnGKIABLIhoz7+eEsp3YvYtwAwfYjMGb0nfjunNmmXdSQIfmjyK
uvju9UE5VlJvdSUU9nDcyV52EhmbeCA67GlL3/Idr83N5PVNMSXxJzJ6b9QKx94zGPyggaGCQjvo
xWEawJbB+QuWCxrGwVmoshF5N/H0N04e8BUziAWwL6EmeT6OMxFx2nGMY+iSHRtld7OOs37/+rgd
WzJwzth6Z2i3Q0T0/CE8WlqU2OgPtGloPlQjJVddtpoz6enxsfIiumuq0OTUt+SNn3fsjcHzGcga
ImPRiH0xi9Ggm5seHKESnkEMOKSuz9TgkXrXJYLUeed3b3lpHX1taOIh5wLkvT+p+lUfTDO+kSut
pbSMQxGV3szf8pc+tqviF4FJhygb+PW92OV5rYPMcuLKCunuV6Fx9AytmPHUH4V7Y6Ude3mghkcg
tgIiAsH0+ctrNXzhYyKWMmOhvRIQJN9X6SgRtsi8XYfXfso8bj9K0JPvX582x4YSkCv09KDqbUZo
z588+KlBh9RDvRI6/oH3Q1h0nYze6OUcfQoayE9yHegbw+dPWdsm4XMbYqMzdQ9rKNshBi7o6d/Z
txE5tHXwNs7hSx/yAYewTAbcS1fqyI5auhySZVDl62N2bF9E0xKFJBg8GLQXY6Zgs0U0IqTKOKrs
5cSrtt7ZiQB59alOSr10XlnBYOoNjsvRyz/FcYRHp+jVvZwlgxzZ6BPUlnaKfJvHUqU31biYe2yO
yUk1u/nUgAJ6WPtmvra0ljftqh5f/+1HqBDbPEFzDAsPmMfLEitaiemJw6pobRXsW0Lnw5z4w+fG
VPywrDL65gdr+An3BFO4FvT2nDVjfMPaZv0b14afv8mLHa+RCbzL6hUFfTJM50TWwb6hWr1BtDwy
dcEZ35w6Ny8NeIQ+n7rxMEaMxz3K63WGK/bMwrXNXTuQN97ukeegZkX1DDwfVcHLxu/QkWDozEjK
uDbdhWtgIaXR3XljzI5MXTR5EU650dvQGntxFEFeqXQc1qSMMk9j00yWr10n5EGDn4MmIIvhLAe+
w+H1SUMxRi/KOUzXCHAc4oBi9HOfj2ET1EqyuoUUW9XBLay46z0NiCtEIINiqhZ9tjZOFX5VL8WK
DIa3nMeP7OSgyQB1BKl9owy9+NW61rWoGSMlJZN/0+EitEuRMPs+td6P13/p0ScBFEPJiA4QJszz
X5pRssK+dQUlyGTLuYomtYP8x3vvh+NbZ8aRCQOmTIajCYdgBtbi80dx2wwWanJSLqCX5S5NbBH0
dfXGXnfkZIIyi4JgAYoAiJ8vXl2m40pr2GKXTKVgMtHE1A+syaahrKQnBFD5sb6qgxg5wUxK8ZZU
6FiJ/Oz529T6Ce5IhKmTkfKgrLTSP/xumq7nKBh3K6fVXPRdJA/hZLtd5KUGkoHMkQOtkuhDwL3z
rBp3Pc9UwSJmvr7+oo+OPiwzNl7jthW++F5Wziv8CgNS1n2nQKxb2jJdkuCNuuBXGszzpYO6G0wU
3EPQMsdV6Pnv99PJUs+wCVSMNbUn6bKqj2sY5BFZP4WLLESbaXGI5wz9MelUfdenQy9KQ2oKFvBU
ySvmoaEC6W4Veid6JWN8N3HtsWvsRvLSTSuD8b6eoySfFcv8M9XResyXzGXJKQuDZthzrVNWJozx
Yd8LRR8rN0DV2ukKGmmIFONzUdVuOVnXacGlfjQBu+jqGhaH+A6Ly61cPET7aG8Rh64CowojxSBr
4dqBQAJr7gGREgEz4LgYCKqdzgzdEdvyNScyarMdXSp2scTDem/7tQGqJlc832WKQvM6R5btMqur
8UzYZRgLDomFRBMDCln8Lf3Y5oFNgZf5k0Dy7DJVXVAqKvpPGo6VwYmMQ46gXgJYraiHJoax5Qyy
TW4CM2SHliyiRkem31QotQ2RfGub9NCkHm3PMj0ZaGxBuFRgHqJddW5CAwMQ8HcYK+ZoSN5XDvKW
EiJz6+V9RrkteiDhougNj8V9yLiL70Vm1tsgtosGNu7WMMe9y1P7euJAjFAWpi7nPOAPAcAGiIHC
WV32yhs+xrEJWR6k+mxYQPvPLeEDHDdsHb6XgC4Q0FEtyjvzZtRLOTXTejJEVUzyhi10gUVmlaVF
zMJmPm+DiaU5n415Z+BlOJYkE4Cr2YiG8qFF6EhTdFWVXjRJqmkeVWvgDoY7/yFgXbPkYyzCK84W
uHrQGns9XPnrJizSEd6sReLqVl0oSIqCfQdaf1dW4aTOaViBXyfqdkUe4pT2fkGqOVUnc+YP03WQ
Su9DNczzR70IBHOmFl2D82ySyZcFM/Zzkkl7rYkczrNu7dB+9m2Q46bjJ3sxN/bOjzqKHI9I27O0
z6DwAMeGjAVh/ThSrNbOcUxxll35o6HeieWUuU9Tlo1x3ixBCAu9cZw9/LvtmrKd/fAHfBfhuur5
0LPPnvZ+9ByQSw5pTWP3VknMWF+2yztsli3drXLtHuJOtl4uGcCSAoBg/dg0Q3Yact59743mN5a4
ubmuWBo9CK6aEZQbOHnltq5rv8yisNKYMR2Yuh0dQ1VYZlpz2qWL0XkbL/xBzr4WYErYChFLweoJ
ZNCgA1SslOtvcVrDuUC0Ug55lQ7z48hrO5yoMUPaWNqw+KH2WjsfYAVdBUjrmcJrUTsao9HpYOsC
Po23G1u6wss2WrAoZ9l1UPoLOvi7VKctKwJvpdeCtV6WexW+CI/TGNmieGlt7tGFfNO46lxJGs5f
mPY9rwhszDnsV0T0wMHmZ3mWDiu04nXDRenAQdG7zYA3O6WeGP2S0wwFnaSw3S2MWflNgLXMCsVA
SSnmClKDAiZNSCWAOa08pRGPIgQ6yhDtKD0NwKyTAJYOrVN0zgPWtOZ28mCJVjrYK0Sl8oUcSpvF
c3OZBJ6NkTWnEQKbeTWy7D06a5YrE9Ya+SCJ/BhY39B8muGUcVgoYtr2gV9nHWjfcyVOtE0mnauA
I7YGoDxUJFxWI4hdNJS3zmXxe6+2KtirdtUdmtyJJflaCw5l62Tg4lCBg7tgwwFCAf9Q4t2SuBfQ
CCd6YVsrLFnPutlI0pSdshSc3yk2aSdyz3kVMV9Ak5POu/U9uyYrIrBC7rX3PbIJExjhuipAa+1/
SQWdHaIEo3I2XF4B+6LvY2xFd3GgPcBpippdwpP2rFEtrCKJ5dhYPFVolcJsvSYN/pgafZ9WcsCM
antPvlEj/kkvBvsR+PSBCgq/aH9zGXt+0jGQG2fpaFQ2CXuP4epAbqqQ3qj9tuxnhP8EUqsyrMQ3
nEqimBovLXoQcnMaYbMZJnP/dML/JV3uJf+qe9P/GJ9Lbp+Lef/P9fBdvh/19+/j5efh5f/5TLr7
P0Oruzm3/e/fNbB/kure1d//cfjcfeGffxbobp/5VZ/rkfAX5E9BmgoaGhSM6Nv8LtD1SPILrhd4
f3BNw5+hLv23QhefwsUGhoTohELVCtzz3wpd/JEPZACk102dghyx+K8odHGxwEz5o2aCQBfo4aYq
3xQRmxIyeD6TBuMItJbtbeA4Ele9pckeJajy4FimSMhRMUyth+uI8JHepTM1VeGQpH7n69h+W8FD
Mznzs+ZsHTKQIUybtQ/hsgFr3tDQ09b04cNc8cA/hMqPSlpzZLclKxQe/hBZQF8abJsL+LL6zYld
Jn4/jb561ASI9gHnph33sa6MuuRe7fs5Q/YTVhnaVWMu/fk2QS8sKJ1S2SPlGWK3Z86sKng6AG3P
pn7G8T2vCVK4uO1MkXThYvNgtiBKi7qKsEghay4y7cHxewHlrcExR9tqN6xSj3v8lSvLB0Rsylwr
7DZZ71dfzdqixLCBSGm+NrAZ3zEJanbZhBPN6ZIRllMXwTk5WVQ3700yQhlVMTthNxcGrt4eCqyh
GOe5kTtQ+Oa7wR+jq3FK181NfI3THDyriBZrtJWWGnxeOKgS5cBkHJXXnII0sOw8P1vgNTHS7kE0
YwqQo4vUgx0EuI2EKo/vEuckTL01jvLdCm9vWYaohVieZjq94t4aotKrhmwASF35DhSdRuBos3WM
3i+KZHfitT0umNVMAxRna/AtJnXE9jQaXFsyuFG4XIWI4cvntG/8YhmsZ2AUIQKbZ50PcoMSE2/L
zHnr3bg0i08+mABJovk0iBmfQp7NeAJgKFhx+MwNyS2CCC8gz3bjPq06AcdyPwWXuO2UezdzH8Fb
gBxa5H5AuYToS7pmO4OYzLoQDUF3cupt8Fs6zX82tX+CVPTarvb+X//V/+Ou7/71f//xWX77x43+
1/+TX/nw/ec97umv+HWTS38BBAO4J0lwEj0ZCvy+xyX4E/CJwSwGBva0zf2xxf2C5MMNnkNfMAa5
ZLO6/c2EwPN/2YyDYUZI6ZZMDEw1+mu73EtMxcf+C9Z4BgEQ9tXgJSOjjQK3SDXlPaIuqR2HU1+u
xhU2Ck/8lutLJF96vLBjsw552k7VadqByJSHax2eISZxhopJpN2975i6iauUkWJky/q4qNkrGc36
uyhhY/AG/BRtQPYfWzNikkHDBjiytQ7xb4hvn2/NIuqXVqef5ngQQV7NhNzUuDjAZUaY5paFoslr
VAG3qH5JXeCGya7bLFE/tibsZdiG0VloAvfB83Vz3bokHQumMnLuhF05lFCz/TR3A4KR4NQI+0F/
XXYwTEguNhWVtwXNel91FdvvPp+Hd1aCjxJPqE+baOaXHqvS3VxvF2GtZXOx9EA35wnKIH9FiYQw
doG+dQa2/I9YVFkx8D6+CFsvLqbBeG9FVm3gzR/jtFnFQNECoAogHZBsHInPx2mEL0ObbuOUwnPE
p1f1pHghdB/tgnREjAfRv72a/+wM/0TW76s7w3f5nX1un20E2yd+r3bILyFE1T4YPCAIxwBNf98J
PJL+AjEtoGEQozYaxtar/M2PBIUQFGxo6KCuAckSON2/twIS/ALZPnrLFDsM1q8f/pVq5/lEQa2z
SUdQPQFdBSkIF8TnE6WvJHdLV90m3CMfEx229yFafLjquomHRYS23JfepdUbxfqfKiw8Fcw27HUY
ACQ+bN/qJ1QOkR0LV5Leztii8mzp+Hu1MP6XkPdffxoGdrM8RbcDRIvnD1FBpTI2ZreCRdHHJdXm
DsI79xaJZttx/lhpvz4FLWBsp0D4sfBe/JQpq5Seouy2m+o2yLOARbdRxucdo9Y/8WX6Rv/kOUD8
2+OA5G1cOjT6Xjpz42S36PCnt1C/qXPfhe+ZJfGFmbK3oo2OvaL0jwe95KgkkgYTeHe3ttUAKaEC
zH3tvdVvOzb7NiceaAHAFQPL//krSpiZgfQlt12V0Xf4nxDz4+yKbLJ18PYLbZADjWPkTTbi0XcG
cBUn4EZPe2kpj1YSX+o2uzUdhJI20nWcqzGKEJcah5BLUvF+0rTaybRNH+LMJPs47NgXzpK0Al1k
crlrhu4cWJY6s2hLVGUrO1jX/bSL3Pw6hX728Dk6NmjoQN8FjA5isudjA8L/BIAyRfSDMvtQiDWC
Rx/EwZ2f8R/AmOjNEEb+yesPPfLWNyoyphYaEJBNvHghy1TXUW2DW9eM5CzQlparrN5Sjx59CDin
8BPAnoh26/NfhsvFXCMW+JZ2SKwNqqzOOSiPu9d/Cbgef1qZ4P7gEdh6oQAEj/b5Y4aaNVoP/MKt
cxrvdBzbjxTp2P2Zzjq4d/CMou/REkQ7lnNApmZH5DqDk6JCMp0s4F/+QGOvYuXayRkXuTSCeZFF
TE160Cvwk7LRdXWRqDWjpe0d4F++0uQdQOQW4TzAJ2/WRo5wWqpHB5CB8uE+TbrhXkddYvPZoR1R
z2ZEWD1gc0SteqEhOVudIHngDeGDmzUyQFwAkGUcfLz8LiKn6MOH4475ExGFz7kJyiRI1p0ZFVKM
sGLdBfNseDu4rApK2XPxOSYN5BRRujak6NOEHDIVIh8R6sEsXzwavtOhgkjYyAG3Kk10d9sACFoP
wLfQJljspkMzNraPCYFjXN4qiWtnrIZOFwoIN5yQFzA2sH6q8TsM3pVXCPBsvrIpcD9000SnGQJt
mzK2cTxvF8v6PcaRngZOdvSUrB2NCiwxdp6ovu9Oe+Qa3vmhCBq0g8bqVProsRWwv4E7golrxXaV
6G19kD2Z+xLYqPgBygP8fJmHFsCOq3HtLwK4X5mcYwsDtlyDFJUzo73v2s2LKDX2hBMKSDo9q6bI
Znvga8GjrBLugJQipKOMlBeiiMtqGCXGo6TvQx6rG9YxddV3eELRiLS9k4hsMUBYvewehwo74G8H
TpwNif2UeXa6yLIWRjQqFPpmnU18rnzKPtc0RTBl09SSHBLtxEfJjWz2XMRzUpjITRc8M7PYBfOg
W9jTo0N38H0mYACTUisgRoCLCYRT0ZwPgFi9Pe6uCi3fhMnPnMwD/FI9boBprnb40pkqnXOzxP0V
TOHHBhkZziFendahxUU9lXi90Gx/jWcHYDWSQyoKhrbmV98q3Nw7k/Jd6ETwkA5TAs+junFNnkZZ
tRa9sqEqdU+qq15MQXuprE2h/4wtGt2ZyOz7kYvxAtfh8AeK+WS5ETGx5wET9qpvQkVyOQXwBxNw
z4HhxVIDyO0m0nawFqFiPEgoLuuc2op4+yZeWwGQzkYQAIxaw9OrW3pYpo6T/06RDhCu8rVFWsJs
A1g6036e8oU5MBmZX6c/bCZBAVQz8iU842PdGBX7CLNLeJbBNcxvmh06Cu4rdyQCybU1j3ZUHL1d
QKTF3CRLAqx6Cj9btbT3UdrFtyJc+RfqumwueQRUs2xoL057h9l8Cr8Sd6Uclt6By6g/nbrec8gD
j4YvPLB4QWsWd198mEd9wjcwQOHTMYG3yZqezUGnAMKTnj5SuHDE+TLrZCgGCp+GMkJz7FMlx7Xe
BRhbhJsxKkSZQiNw2QpfP/JotQQtvK75vuA1NHlF5HxHgqb/mqCV9SmTT1angAQeB0OiDy6MEA4q
kLp13UiQAnOfCs8Wcd8LXgQRTsLC4I3fZB7oPWAFp/xThUi3S/RkEFAUelWc5Kld62Rf9atGE6NT
ISt7GQ6y9FiKmI1onu/8dpuDzp8+ONOA3QXGJfXhXzYARxqdWnzQ6iP7gbikulXL0IqD2iwNERmH
m9OhAw3BFNLO9SVQ6QTxal4WL2Vv5qgtRCUZkgHBpmn2Iubkh9UT6Ac1tmVXLtowWuIA42OODpq9
GQfW3tp+WWp0GjxykaBUH/J4HkN/N8WBQuy1RxkFXidhQNvbub0VmPewQsmGVu70GMUwEOi8sGAj
W+8Ji2R0hlaROAVuk2aXDjv58NhNul/rIgp45e2p9Ah2INVLEHIK8B07fpFpzUwOw5tVjvlg424C
3zbVNnwfdxq2/70PmfqooxGdRi+sO1AsMhqceRSsjkvTCkhzEFiHlRsPwQDxG/672m2rAuGpNBsw
IeiqtsOOaWybgQUjDFfbdjd7aXBOQp7+kP1Eo13rmvWwhnZgQAJVb/I2Qtqqnau5hYJx9s892QQu
90OWfNJxu1xEgw9Rnb8msyymMPG+wUjXfGjnisZ745YVnfLG548T2CA36GTN3706Jt9Rf0dbvgfH
qx90XdvTqWJ1U3q9QUCEBwjxdgjqWu7CHkRd8iHjxr9Ti2raclgM4ycqcwzN+pgLvxiewDU0WAC0
1UOHjvkIZTbbp20TfkOEFllKL91wugTX4mazMwN+tz5heWE7CG+XbEBfaxxLT8asbchuCVU/F/4T
Ojg/IYXzBho2T/hhsEGJ1ROqOKfNNJ5XFNOnhGAGB6WMtpkVQRpFC9UNSZpHYV0lZe9mWLJKmXx2
2gq5q56gTYjWAHPSJ8hTP8Gf8RMU6sCkxxE/GkCkIRInvJ3/hJ9G05RgKvoucXlWt9XX0KE7NdoW
uGtdaawdonEQ7VF6AJtdYBeDRjYVwGzTJ/w2auK6ytMncDd+AnrFE+hLnwBgjmsFqNdPwLDlmPUw
J9lQY1xQwZIGDRiIcvOELidPSLP/hDqbJwS6Mj1OqqTNluZk8630Lvy2n+szh6OA7vpYNO602yBu
yCiy0wRUJOgXvER/9J/Q8NFfGPILEQtdlzPjgM4lmn/0rgO3EZj6ShQA9m7D2teOpI+BsrD+q6ha
UJ+so1dkRFTAeNKwa1ExWaE6AMQGcDbAW+BUhizedZCg6V5ksBZTeCkJCofQzh2Gs5ojf8+mkSDN
IUa9V6hJcpXrNJJrbkLrAAU3aF2BTV2RH24Kp+kkqNCQzx0AoEMAKxt3w5ewcXtc2ZEd4/VuQPOX
NN37xAun7ETDO80rFCIa8CFD+2A+02ho1PfVUgk0vuOVdgeoKthaTDhEJIym9QRcHgsjKgF641RD
ZzfjX+ds6Xte1qDIDTtLKMzR1MxU1OdUhYDZg3UcnNhPcPsV10sjLtCuk1Bt9N586tZITwWF0Sgk
wiyA42zUsOG72bqs+Ao1+n8waUX0JffcoLHVw/ynCKeFXExD0sD1DZXKVKAGngDpdQPr8tVTuIiN
45pcNwTnK/wu1/ZerBSRt7VbPezLAZwhDs5Dne2y2rtzMdqx510yz+Mpuh5iLteWNx8nPqft6VOd
/x/c6Z8bJ+i/b7Pl/WjsZ/msybZ94lfYKaC/hCD+bNY4gPdghARw+1cTXEJ/AYYMmQ3cBdD6Qpft
36DTBkiBtQNQOgWVfYMzcHH+HYCGQy7oSsCx8KH0L9vggoz/4n4LLywce5AuQGEH/RGafc+vZzYb
ma8xwfJYr27GotNGfPFqkWKWtsT6qNAEM2Vawa/w2lv8HlsijU023dih4byMFRIfyx4MCnRfMAj+
Je+8CZUis6zazxv2tKs7RLhesIkJegaqRpvlmcOd6z51YKKfhqtmD3wizpwk6zJWl9Bctp99u6qu
QJwFCLkdjt/PYdihaK/pdFO5LPqcNmG9E5URH3nax/vEJrj9iFp8imYZS5Bmui+UWg5Lf/jHYSdo
rjxG+cfKIec7JWAmxC0NHzwZt48c1cYuUlN7o1sOiJgQRPD4Dq35aNEtevlNfZMt6BYWC14pKCco
+XFbwkmR+ylMx6fJi+4CN6hrDZeIDtVsz24nx7LzjvL4gHa+u0oljjizNuAxNZNJd6SewytioaxH
2pZLvvnKfKIB4PvUR0lSWU1uDAPhCcVd1e/7aJW7BQoZ3Isn5Q7rKDqQwVRFzvx4GrdrSJ9dm7Ti
X4j0Cbgi7V08yPpU1o7dUTYMYHMAhjsJE5vtloVn96gu8DkNB41dnFU/dDZ86qAARrsRlwC82ukM
LK6osAuaWmFN41MvIe2hY4O4T0K792wPzlxkDVoRjOx7r/VK6MPifQ8V4PkIueYBL8wr19CYezEq
cl1DIc57cc9xvuXjkmkUhpCPfVgXXZ13qFCCHEZS3TegErz0dLuekHAj+HimrS8TKNEmGPPpvkib
tIWleRKhVUuS4dqY2Z09ESlcu6JV2Q/wqZsq7eGyEnjvaTIjwQKldkmiRuwGmfQHWtfrXgGML5C8
EJ9VLQ7iJpsX4DvBrp05xfPMVcIcqsKw5rkTzYGlAzk1Iagn2RxeSr16ZSLockFVchUrGZ77dTXn
Tbt4RW10cEC+G7tE3THgipp2VxVYGt/WaE1AykMox2k78vngwoXvqqhWHxKkG79bJYo/BcLMV2M6
VZoVLCUpe+RTSr+5UgnBBPSCc41hu+FhZk5NF6RF7a3qTMIBbK+77gId7OFEMoJDN4NVfs7sUOdN
gK6lEsGAl9ClCvAoivgmXqYduCmoZWht7qCeIO+g3wwOTcPUIeDLfQA+FY4q3MKTBi3Xss3k2dTF
5Hz16qGUAXm0YdScjl3I3lUNBc0NVgAx2ByJKG07uOtMunoX1mED52T4zSCf4LCufnc9gtq3n1UT
XuJmSa8NmIBX0lOsYGFszlfur3U+AJL41rMIDXDf2FOjHD9XvE73JDUfiSZs1ysB7CRd5GVDYF0F
jP0DAznGnTNGwWyytBkBK+DVnzHfCznO7GU4XVh0J4EVY4OqdbqvJuY+AqyoEESx7LpF4ZXXUAI8
ZrD2L6oGHxs1BLoE3L+iXxnWliMCsoD4Oqtxi+cC6japA4ZOujTgUGndnFY6QUZyxdoHMIrCM2VJ
dC4cUFtiRHiGEm3np/pbMIsvnAzpjQLcB3eNmBdmWEC+MrI3H3CBXJdDWisfob0A74Sf49WeeHAc
YTIfcUecvhgi6vmQEExUoADMnadWVqD4UnlFJ7txmVhMTmAh/f/ZO5PmuJEz73+VN+aODuzLewQK
tXBfRInUBUGKEhJ7JpbE8unnV+z2TEtjd4fv9sERdrfEYlUh83n+a/dauSsVIiPsvSpd/zrTuibo
oDYdNrVCWQ/BENFwK3kP+yqtdGBdbV7O6WM7g4uQouGDvF8GtvnYyhmqnNnqcC7Xe6ebrhctjgNu
36Pdy1NdV7fGNtVxxtfvaOcrbdWNs6uK9bPM9YWykBLyM67g7sgqDd5cV14wbO9l4O7L0bQT5a4w
n+Imt5ss0V39OKK5xh0H2lGrnanqmH96GCxzT7Qr/7s71ufxPFi/ucWjmXHOhd6L2qxkyc291etD
p+3r0O73bbkl5LWmTkNKYBleynIgCaS+1I1zmS3doWt40Vt/2FA+riWq26G9CeHnAkznUkdpkzv7
NttuV2dNiRdjtBMcH9pODPIvrHHoYrlImZjDcGF45IdiH2axN7IHJlUOB/tYcRFNbXY1193OcNe7
0Tj3IpnuJw646JwBpRF/+sKNy9kuaLtuq8VLgslfUbzMTpxN0kntRtyTOkM3Z9jegiBedXn5WJGy
1Nc9RoOy36nGtI+eWbs3de2Jd8N2AfKLarburZ7LVhh0tLVh5j8pO++jtLKqJ/Q84lj3M4cg+G0b
b/46JprDdM/i3uy9qEZFWMkqQbnqpd4Y/bBb1RyY5s1ka62r1s2/gYMN5KTOW6wRsCR63aYT7bdv
GRD2NXZeXCRT75wqJbJbf+nanQocegOd7mIJo5ZEunFKbUKe91EJO7wWIvYRjyEFxKNq9nJndeKY
y+iWcvk1mcZJ0JgEegzYgT82C1Q6h+cnedTvGc1XVrGcgrCi2b51wMei28bZ7GOG6o6HqXv0zOzR
MxDeMLy8jgjVkDVrUMaaSleQ3YQzdI/cdU8Ex421mNs1JO6alPV8r7kXI68lpbvlMKmX/EupNVJh
HVxM63CRZ8O9mTtXarY5JFniw8nJ4rA3my9zwybBFDEfR1W116pdg9cZi85FHan2kI0ZgtAoWoq9
o+oJyepkvQi35GLnEB+cIp/SABwmbrQMfwyWtK/8pmlSTxXVs5hM4wU+6pqbhMVtCtsozrrI/V7w
kvzWtE8jO1bKGTgnLVrXGGHD10zb4QeCndIYUyMeD+r2MIvwxVpyLzGC7HGuIxuQlNMPpZiLR0Br
uetAdOLZ7Zo736ZVzKSmp3S4mICSvmRkcCQRLX/VtsVSe8bXcRs4A50eabpzpeetvKiH/qRn48Uq
in1oqikR4bAXC4LXcnDuva2xb5rSuWqmAsWsbRkHIgI5KWzjxyBn9zrf5ofNrB6oNZFMKRbfX3k5
1mCKE2WBIqp+lMSuJcZm+AiUxyqm7+dQsiwdK62DnWBMjSO9+gx1KIhHZa5PA8ALElsGMbkalINY
zktoNT+8rETq2ZThcZXy0g+AecDWvvhl4SW57sg2KIHUkKH3e/xLuOJZaxW/k+jltcyW+mKrFwsb
8PzJthmh/MZ9JX4NDbgatlOlzWUXnDVX2noQQ3hblgB9KlPWetWLYLgbgqDf48lAIrWONZGahn+o
wqp7z+0NSNoyxfpkmWM0J4AD+as3tD3lOzWS5yJvBgcR9coyuoz3He8YPVauMhNjMT/b2RIh3p2d
XUlnz2k1NP97mtVmHK0qopfMyN3qmA2esSOKPJBpwWdqQjfo1byoSfICZmkEqJhQPsrstnPu28Gp
v7pGzg+0t/A2K6v+evRcGat5yW5yf9lA/eoN53GrtjmRtd9eD6utvpoLImlEvRaFbORclTXGNyVM
vmg2qCuTQXhlsMrGvb3x3Q6Myjk0oVR7Bu/gAljpuWxGjcDV2qwDUKR1CX7jPg+rYuCpa5+gC0/t
l6IZ0lAUd5uwuthblrcFj98RgGRp7/JxJGmdXTzUYJ9YBw6SzDAObcOfL7a+H5aDiSn2pl+n9XKy
CPT2Y2tZTZ0nQ9cGw6Fcuo3+KiJYj0ZUiOXaGtHL7JoufMjcopmPUVGvzc6dlv5JhCYPDEyG9aoj
JT6DLW86MerFu5KBMGawKz3OhybI8/7dMSrfj+eKmuDdatmiTtsVfeyFOTWFf911Xdteclb3xoFj
vDB2RtFWaPKKs09iDd0R/bgeTRBcczWz8dD7bmnubbw1oA6Fr6IvmEzC4aEWPR+JWPrFeAAZ7uUR
iwwwGVghMmgedt9X6ZIPRnCxTYW0n6tFWhRz+sTUIXfMAorjRDt8XRYZAj80VMbsUO7n4hRw7dh3
6POAUInmHzBeuCv7Waw2n4jMjaIXyQNL73ySVZ735ppZ80nZRq9Pvs9J86h0k9k3LJpc04Hyq/mK
dAxkglGwViTHm0OvX9upa5HzQyAV96KJGnnhCMPrTltPXMZRFzUC7VUXy0WlK7yFc8a47WBd6Ahx
I7KoB/2LHYDkXd+CnjhlV3xfW52fnNGq3mrRRjux2fo+M0bvFK6tfyea0Ey6aaO0qPKNpAyGECGi
LxZAKCzMaArF3WLr+lORQ2oEFIhDFhIFu+1wOPpxCfOxqwLjCUvBrYMI064s/4SfOzgq4tCccuhu
uTZkHLVss43on8ua/Ad/UirtGr49VTTtg8FSD1NRjF3idtFNBar23HXhazYM4dH19ed2wWfQgMHu
Jrez7tBfiMfM9B9rOJG4l83TNokubbIR7F5dRGT+JOUENF9QdSGlRSO0cWlVNLqWhvOJQPCkdGUT
W0P9efal3K/FUqVbpKzE7Nz7tXNe+ia6YEvIEjByMzZkd7Cr8fvY+ek5MgVz9828ll+yaQU9VSSy
gR+Un/moX0Yl7kTnse4Z6rWmhGmsTl47fiMZ59j469W2Nd5Rl8OLX/IBLBQnIsd3RZDos/Y+l+pU
KskxJIzPdgsLNZh7oa3bKeqteGzaiyxCJBZJP5Z51N2Qtf3o1huFh2Zzl7vzQ7Wpa0vZoH14QZJN
6uslG8gxte9GcnTjzhx/RDbAiKouqmxZrxxHMIVqhvluSQuDCKJc6XtynZ/J7PzKdj4fnSo7+cpZ
k8BnQ+IxxFN7OF+CbXFs1I8ya2Lfz+7qkKvMcdJ6nLCdcAzMpv+1HrdLMdXIVyO9yzaseEZWHjbW
DbyIb+PK++GtJ2TZL2skYsjw4mUVaAWzuTitW/ZSh+U3HE4QDGb7FfzjtPaYfzgkd82ab6ndNZ+X
3IZncfUBCeurkYl6Rw2fQOdazHtt4oRZne7YcwvKfLzB0EX7jLa319Hl61i0Ja9bN8ncTrRXLjbP
skk9ur85UEG8ZLwUOCnaF9QsHbFQIL6Qr+99Yey7UdA+yoGe2FZ5udTmVRgYu1Ja5Nygz4axtJCc
mM7DHJRPbeXdD6U+KM/r7wtts/GHvMv42EDVT2RNHsONVDH+/0q6wSEc60dpDEc6uNhf2kNe2o8m
ozuKyJuyWj4vas6eaiKnayJWA3u7cSIcW6beyTG8ENo8ddI44Bo5Bpt/7HtVY26f8GHWaT4P7cG0
50s9Zsc+Wy/CaWS3r55q20z8sE4tNz+1Uftoh3IAsqkvoAN2lnaLq8i0LkZpHczCPTmD8ZQB9eJt
KL4v7uCmldqcg+mOF9naprkdPThrNhzRYnQx97yKA+Gm5Gp7MQ9+Uq/9XYip4lb76hYchQrZ4bkc
iveMwXDjit6FY5XdFI47XZkzwnJu8ZderM5lJO32SPY+KeycGKVuLThrovTK3oju5hlLEUpvdOTm
4KfsUZ+XhVxTEhYx4MxLhUVjbO5rkZ/VVPKy6Ll++xFNRWXWt3VjPvqDSsOS3mZ/uA6L7JNXefuN
IIeHCWrpgKuUbDBpJgspiIsTHRoNLQLKgyDfvbCQYXsQ7G41GkcAHpOKVDsFA38cIW9haQG++3yn
DHW5wU7tqxU8CdjjHor4AnCLLRyE8rhhSCQ3JS1KTZFp0x6UGeztucnisfPeiLV8HozoIqhkCt7E
g1IEVuJW7Y2D0wST/0nlHFfVMMZIisj439IQgqJs5akMozQP66O7mMa10d/0nbpqZlXF88pON8L7
ulZIH0aUtG72fqYvIFZi7GEh08S4oyZQf+5zuYtU/gUahm/scBi4sjt2RjJ57jivcQQhevLKXTAy
x9OKSyivVz1kWbSvWz9dx4daBifk/U8Y8Xd6ax5s3nA36k+TzbbWMqNbjKR2tfeDaYISNMEKOyeK
dea57ObbvGcF75gh1GsotjRf8089gQ27AivU3soNFC9GJZPBxK3X2d/bhlIba/sR9kVSn/WyZe/X
PNPZ+Qd02CYxBBSBvs4tXvqgmKBr/0FQlBeHJYL31gMTNEcVF4F616q9mKv5a1WKa/IF9iM5A369
fSFY9MUiLcLL5Ln12weYISp+MuY71CNp642XaKGvZ2aOYGpi2UGPbxkF33TSkiR8q60+cafhslXu
TYFv6NprODuo/+EEq3xqt7M89VfvZe3d28oj/nyFOyXXL+DEr0eqO6wTg8Rn2YV7k/ADlPkv4Gmn
xW8OGZaAuMpy55Rl85UJ05MoH6jXNlgJl8l+yrNuNzawMARuW2S5L9cl+r84bIvH0GxesMNFO6yU
+2Ee0PUWJuSW412MXmvtUcQ4h1I1rzWpe3DdJNct0xSeCIEGWrXcF3dhoFQyn/e1C8SNGKVn2ZIY
QhuXt0W0hCpWxdvER4Cfbg4Osz8cmQdfqsHAcCn61K9VtmMklYkeovumrJ/abIrm54g1ilGWVJlo
g6esayL/+FsLyqZ2yxBA2ofHsMmN2nxsBihHKzVCwtQmIwmKni6qSYu2gt9sbLmzZdVv+xk318Mg
wtXZY2wpuku33CpxIO/RfdoaH3LAy7C60ybsW58aWYsmKdzaEGmRecGPzQo0VycnLKZRvhnvHRZC
+veq0fuB4yV46DY9PygzxJIuImPhOWd6CuIB9h8ss3YnEE5pbNjY8l6+zE6OkET2K8JtKIKWm66Z
q5vCl3ALkbafmJwRNtmoeURir2J9XgK5sjjmmVHvA7SibPWCc4LXGBZP9pIRtDVkgyPj0ZkDP8mX
dsuOlULWtY+WsuUbIV2vV4dWbMFwQnDiWzEfu7OkUzVMAPptaByWtWu+2qU73s9hv91aS5UL4nCZ
eZP/kG7jeu6hPLet/WvSbf/ad9//32mo8YAMf1Z8n//YH4Jv/zfgIpg3lNlIt8kL/AfzZgS/YZD0
yc6AYKNiL4Tx+kPu7aPpJnwMsSJiMxM99v/KvX3042S2kw17rrklLPbfqp88M4J/liu7tFPQ/AHf
hiKS4O9fAzxKgsAsd2pdLGHFwLgTWSe3zz9l5yYSrdfsFPXFkNrTRne5NLwDmZzFTQlRcVGUVQuu
ib5L+uIxNyv3uBXiJpyD8co0xuqeqL67P725/0QC6/yzV3suBLIITkHu7p//+Z904nMoGW6NM+qF
UfVz1tYWBTJdH35CC4KIssMin8e46mybpgvQoUk9CN03S4zk0DqNCCSHFB9Osy+FEx4dyo3iWtTU
kEfRVOLqLjaEbuVqfK9AC29M1Yw3pULkK8nEYKbkiLkX2Ht3U7d5jzLMcu6ByADsYJ72zsa17H2g
2edMK0bfxyxbHoTyphK+yKjuKIM1k6IOpJ20Pcg+ctPu70TCv4pc+TwRs9jUIJPahZj27Ir88zuE
JmRzvUbZSd4FcTRFw5WoOn2lLdQVR0JXKWeRReAgVJydUwG2DajXi/lByqBrkPsV5/2jCNLaxKWb
En5k35+V+ZhnPY/uEtf5u7Loj8SJPwnmz6+YmCherIemmTiVX16x6VoDkmrPSnryvh7HNqtPJg3c
30ZYnh4kwRMXpi2zp8LLPbQRTpYf6yn/4UJkgVSJlbu4rPtrJDnoVHxiRfDZO+b62VTO+DlrpCyI
hKHuIwbZFA8aN+c9xV7TkvTbyrG+6lUm+IhBemZnKb9uZeXjiM/OULNNyiJAyWz1rHaOeJ82v9JJ
qV0CIUxOWGD3EdnRAOpwv2HxTzNDMikHJFPgNwzEp6Cds+fJsUoWRdE8jPguXyeTXwMRI52vWySn
Y7vkYklQDxovwp7642qFw/tQS4NJpxa8+K7pV+YuP7p2vMC4myFIbjvkThBJo1Xc//Uj9tEm+evH
QfqLD+Hvnx+0s4r6T4+YoZq+z0zDSlB0FoceJpd5puQtceoQ4nnJe79KEVYSXtD6YdpaebRn7nMf
ytmBcwOxin2GFu32+q6AInXT0DGtT8hVYLSQwKrbPDxnOaFbRmYfznl5Ha0ST6Tasp7cK1TF11PW
HaVo+5nZrOBDMl2yWZZhgkuz9BU7SiUSr0atGytjLBKFeJ+U9YpTujUmRGgdM0ZFd1fcDbmAIiUU
gsm6Kh9HXChI+EgIShyzzLhj0cgwV+XrOiTuDFYZMFsT5ysRUGVrd+YMzdQxhyqpBru5NMA0rwNS
WP29XdvyZgPK3I0am243z6hhC4rSKrQtrrpiiLElS2nh3BW2T3g3jt92aicBwnJvT8ps4mgTe1OS
cdLKLPjir4037JEFisc+XGgFC4icMbt8ahJaQG5LgMYXX9XLlds49YO9RSwSf/PZ89H++tGjjY9w
AeKqpufk54++treK5N6RCKWaL1ex9uZV5UQ+hO+ZL50dfxd69fCGotH8u8KgXywAH4dAxB1pEaqE
RuVXcwNtP2HWzKWdDLbsUs+Qy0sZOsFl79mXQ6jrkztO6oBkvOHBExC4FMIBDIprI1JuGkm+KvNg
tn/jGPpIQPvlHfHRhaBLOSfN/Z9ccmtxuyWsVwtHZOGkwg30oZQMxSxwE5Lpeds70vETS/Z93FpR
iCA1r5/yDkirE6DfvqPNw9Rnzo7R27wwCkY5wXR/BdMBaVu3zjfGA4Vy3vu7QsHgbGf49bXzyonP
xVxq0iXz86e5Ti4yCvi8hLDG8spvy3VJM8te22NWWY+4OMaB6r4+ejYpLj6L2PvbSsofoikzO648
AfoXzFOAxB9DBf/dNOati8uo3PuLzNOys4ub1VTqomk6W+zmmRsmztpZpb1lTelabMON00JAk+kq
U4/38UvtwV5Z0WylM+Qzj4s05WXXr+u7bWqSYBCPzZdI82/LbL7dfPAfikCD4pM9+iw8ZhX1tw3P
9ctsWRv2ilIu19NWc9E303LplG5GcV293OC94ZtLuqjLYRV3fW5dGv66oVqeo/ASE5BbJkwIxR5M
dzv2FSeV6wzrsz2G4pEFwnpuCouNrbCFBhgHV3oAigb+6b3lVG+rfwWg/aT8ZnwN1jraWesAyfNx
b+gVRcffPJb/7E4nfZLjmMCm8/TzS3DkVLptReorqrwZeMOeAL4JYqHUDl0tVo8A+nAbELhyjV6q
clN7WBkzrvJNHQpavveAJK/riCxaKEjdvnGLXQ8lG0u5jru/PkI+bGC/fOtgabmuo8A+p+3+YrIZ
cr06kzC5PnRTfVHKCS8N4wxuuxbEt+/v+TaBOfmdlU6CBrBeqRelq/kiCufyYBPDxfcN4mw0SlYV
34IynDTgy8eyn5d7KxTuk1o3bzcElMgNm9U/SFEaadTH3kulu/JmbHwBezE1AIjYT/76F/wlQIwp
xT3n3CFg5GfTi3uWy/10PxZFFhKbwi9oVfZdJ60w6bpt/mIvY3TV44FOrU6hlHZ35AdoeNTU9zVI
xeSxN07oq7jW/u5Zt84z0k/vOi8KIzgXKR7ykNaRn18UWtqsNf3GSgi4Ku/coNWpsaL6ZMs9VaFV
H4seKnYMn32Tm9JyLxZiwPZ//c784kQ8vzHkZJztqxHAKjkeP7+GoigR8BPjkUg5f/NY94860ta+
sfPtb45l55/8umdDM1uAzUrF4vLzj1qGtQQpQKaKEKS+03hhPvOLMX8HAd8hcvq/FhsTdzK2nrzD
KzR87QIn/2z5LOu7bAEv155nXKJBRLQdRLX1VnXTEWQCa5CqXe3D1phjvDU1nG2HZjjuNF7yQ8OZ
eW37TEQ9chSY1zWS55LQ/rWtAwgvyyzURZBHS5i6Tvk3macfXvZfPuSQoAB8wxiAiZH95ZvHEqfN
ooU/nZl6du2yktph++0VXPn2dOY00jkP5oe+q8PTVpKSiU/LvYUmwJs25Ip/3Sv764bMOA/hRbs+
Uu9R5LG/WsZbPhfDo2XISxPHwqembwcsAFJ3mE6asH9V7hZ+Zm7w9ppev3NRMtZZgFP0AcR+WWk5
+0SCKZg614KfLkUxQytt8n3uDePdjJrihYqP8Lmeq/DSMezgbR5dpmpJsdFVpWwoXIPs5Mtg8joV
D6LCCTbWigK5YHJjO3xp4LKe5WK1dRp18EZ8sw5SDN3BtUp+kpmlGCLs4vev9H+0xKRbcDD/a1zj
U5d3f4YzPv713/EMi7AepmTiKsAMCDE+73O/K4nJpLDIcCWvgv/QX3du5/kfRMOyfrPo3eIfe25A
WsN51PpDSuz/dk4QRV9skuAAFkH+zz/ChP7ABIg5+rb8//w7xBuZoV37Z5ssjSg/HYYBMCrjJKsZ
jwkqXx6Ln08HSUyDF5Q/gqJy/UM718ZVULYuW8XU+UPSBxRHvbLtrkwnTWRdwVyVFAwUkbgxbPQW
gbCX6gwqZ3j8luxziaL6q5gr+dQVrTBT256IyTM95SBYzE27Tf1Ij6+dYSuHCYNJIzZtkas4shRE
FFa+6VaOBrqxgbgaZJIhWaFx5rrdnVMjzT/aqjdluhrKebHmwV2/tewn1hccCZk49IOOBFzSmdP3
w6o44edpiAMtLV890dHSRXli5Jb/xFNVoSqF29q7azWrna67aknPdjJVJi0XlZMGs1wjwHlhTCce
ey1Bg6PO2i8+YWAPnGg9pWg5ofAZQmKmnDxvrnPJZLgvg27EnqcpeoDxGPo3o1wYNEJ/LKc4r7qK
jmzXOcx4BIs7jcBV4O3K6DZOo3HhJNjPRa/X256AQ2AWJ/B7RMObxk48iQLxpKq87Golby1LXBVM
n2rLw3YW2W0Y7TdsYUMbQxvq4b3LGrxDluHLJ7o3vJuiXYoJy5FATBBvjp1P9wFW4/coL9gZTXdu
f7hjmyOuCxakpr07p2qUYY28r5q7vdSWB5Te5O8uhMcag1MMVRohoUGxAAwdUh/STbhj2rJ/DCs7
8g5ejm5n1ysCMElTwn8C7MMmdwJB2MzDWpbqCu5I0KaEhWiEmqyMOvGInPwxZUMu46ka+Rb0a531
ie+he0HUGqEt6NSm3gcNQnyYI4+JexhLtEcBnkV2DXMo23hQQ/QE2NHEGpctCSRls27sIfns7yCh
s2dgA41bry6RpXvhZREtrTzwRLoUrWRThZah4xcbKrciABCLDES+F9Q3kWeQvRiSXHZZ1RqImip5
6F8b6BmN9TRXqK8Dbs1sDACqnT5v3n3lDzCtm71uuyHKFpnYYZ/X6ehL/2YrVPGdunTqnYe26O7t
omF96oate6vDfL7MBQKpNIsMDG1O441DStBg+7x49vhW5pULuS2a4LutAexglKPyLY+QvtN+0SDw
ClDDISJ20HbawjDsWEsf9ifQKN3jUrokKFWMlidd5YWNSrMty8u5KBiJLawFqKKrFldQ67nTDigd
S1zpjPMJGZLeU+wjsLOYglypyVgW+GcMPglhWSZwzDTwqarRr79STVK9GOPYjclSVIi2mW/7t3p1
Gjd2G0oGEQ4E2GmDJsiOIb6fJiURsvWTsLCZWjer5KWOhu0/nrcWSNxNjm899i0IJ5eop/0WZf0h
QtBKkKBdB94hnM2e9Cn43CHJshHl0zKOxhPKe0bcWRfZ95rkIbXHjpT36BVMtKCt5YxnCcfS3FMC
Ia5dQKUWvVVdfl+EWz2JOhJGLPne9/Eom+YhX4doihH/+gfgKV0nmrC812kS6ivfmMVMzaoKuyNL
HU4fJ8/kRTA0yOWdJfefKPKhoWjrwsVPAMh8GzK9NS5daMDvczHjwLZy7V911gRL6da1RFQ5UCaf
4qfsB1jvABy2C7RGDB717qGNRK13jl4gdc6CyJPfna1OH9faf274/zonxPzrCz7+3hbtTzc8//rv
Fzy5etyfBDZGBAX7tD+A1fx+wZu4gXyYM0AFPETo8CP+0D8Cas6MBeAZKTQYgmz/3FT6P/c7FRVc
/vTdhyRY4379d+53ijT+7/1ONg3NigwZZggZ8vP9bq9VppHIoboU3lIctNeHbovKWVntflttH/8p
QsJEiw2SNbZmms5Snc3dd+riIOyBgpdvbmPhEhBwpKidZE8EqLdkyM2GEHVGUhtlW+/mVsGScyrb
GGjDkByGtrEWY8elZH0aF8+/EQ75BSkxwFuNnDBUWCKWHoXKPE0oa6vZxQXCD5ZBYs78lcdNgCkm
HtwnnkWvnrtLSk/IGXAnGrFOwQDgcFcqA85bjiUJgNrP8bkGhgihx7kIvjBXVBNzROOHFwOIYxRL
KEwAkBGHL4InvV/AourdAv+n4oyUvUtEc4BmHV2FyP7xSf1QQVE+TJgu/JS/wh2SSdkTUlJrKcVe
Oa765AJloZp0++wpE0PBnuMt6MJV7bl9bA/98GhHrjSoeAT9jl3iqjL8x938WqgenTpmoN5JF9Ns
W0DdrYbpdwfrB3qOfkIuPuXODvS7VgdhNG6XLvjABW/BtIS3JGuULnBnRurenHnltB9koN6iyiZR
sAWCXSHYqShLwNnl51E5TXdYcD3KhK0td1OPwI6b1rXLMMmxSHvI27WxJTmefzsJ6jVbU7sfBhsa
6+xTcQxCaOBTs+BrSWD9dVHa03dttnZ96fWlGm9R5JYIxu2+nvgY8D2fIsVEdSS5Fb2xs83obNqM
xlqkrO6KSHkSwblPmT3u0IZT9uPsEbUPC+/oM2LS0UNHJJqvnefNHIIRspcwlqYKlqd5Gao6HtC9
F4eRjI882YpgrPYVpljSkjVUdTy6urnzSF9qqf+Lyhe+7IOOg8pj+ZqEnr04GEbna7fK4LW04V0O
pD+rO6LTtBmDoQH5lNT7zWcFP3iaQsbb7JqCQ5l2JFnvTNBwYoPJPGA+Dd0NHbiqOu5wQE2sFlPg
ZLfe5I24gvL60cwz87HlDQr4u7V48sp5epy000UUcVXkP3dNhXiiJrD2nc4h90s5o8pP7DOlEGdy
FW+mNRk3KtdcgBH2F4ZurRc7Ybdrn/VmO8+VKhHm1soIzWsgYecI35H9wJQnuFbq/L1Vq/0wkon1
OmqCXJnS2uxthB/8UdSyf7FBji6Goqf8JPPbF5OCWHUknzq3eGxEvu47T9ll2nNDXpj+YOBMQfhP
/Lpr5msIrh/UfDF5IGcYgq54CTp/NfYolxHwFr2N9SjMTaTKHXcWwsu5iSrGtZKMhmwo+aNkgWxY
kXw16cQi4wDvf4SfI8iBKmircoJd6Vn1HdiMo3ez4zRiJy1fvHVk1j07YTE+oV3JH8UUFc1OUR/D
Ix2u03f/47MeLTXc5M1s3/Hxtnx3rPHUCNm/9aU3NljamEiMkhytpC9KVIrB4GgqRWYqnZNwCLzv
+eqM7U70HU+4kPiT4koX1tfR6cZLorbJnhCVC5UjQqLseMF5EO2rj7l8hvD5VJgjxhjfGJzsql16
ETKenid6q4QtSjiz2CNcZqT1Nvx9BYCzZR8AvTwvB/pjU2AIcxDWsz4Mpl9MBAuimt7P5wXDPGeh
wTrKgTKe7ryDbOd1JPrYTMB9kNp87Cvzx+5SfOwx3sdO43/sN47aOB6bj72nXJXNEjR9bETu0Gq1
Qxge7ntN8m+anden5vdVitmLvSr82LF8XOkng8FxuVYfW5gkIQRk8WM7k+yK6zfklvaL87G/2R+7
HOBydxd1kg2vCpuBROGPzY9c8ulWSB8eCuu/gYf9Y09sP3ZGcJ3xNf/YJLePrTLD5k1Q88e2mZ8X
z+K8glKgmH22z2spX3Ueluy8rM7BKm64cwt01ng/rCsga+/3JpH/zEj/Zbl/meR3xbHxc2rxxx/4
w1Ed/kbuMNMQ2cUhiX0hY8rvY5Jt/gZhBAJ+nlKs3weoP6YkL/yNLg8oJXpLCGL8yKD6Y0ryvN98
UoxdAjjdCPjC/Ld0HVSh/DwlkRUIXXWGY12qPPhJZwz1TzxuteBHDNjAdv/N3nk1t62kafgXYQto
5FuSACVKsmU5SPYNyknIOePX79M6szUiqCFLc71VZ6ZOjWvcbHT6whuwxSue0Xx3vxdU/pcdHcV9
pivh35RzUGy4eJ3v8PfT3uNume7g/9aGr7mZ8c1qME+BDqY09iaAnJQgkFFREV24vLcNEm7TFiEO
W6XiLTQSWIL6Yoc6Q/k90Cyz9xLElK2DO/WgHZt+EDXowtRGdxIjAeRooXD7mmkH4gZ+DG4j6Ril
X/hqkGXo2E6/ab5BK8hNo6MUC6yf+nmpqeNWGZHU2jr4S1GAMZG6h4AZa34avZgYTQFiPkGeJU80
rA3wkRZl6A3XSlN54KZ1k1dG0X9m8USVvpgsNBSW0mjUKwHJ4RBo+rwx23G5H9ygeG6XSDmkMc9k
MCCyCzKz+RQgVxHu1EW0k5/rIvuZ02nuH2etL3jBetW960Q+fzDFPPMiJcb8bZ4nM/KmvqJI4KYQ
2eLG0b7PhTlQAQDb7Po1fL4nnqQKNplbVD+ntKVzBbmSeyAFBNTBfLKyYIOreKMBdu3sP1zkMUFC
FxGTFVVs0pa2EAKpqV+HuxjV+GepdPUNXRpz8DIdrsq2aG00zpMR6xyaLKNyh6mHvRySuQm/zpXR
6EB2x+URugKsIjrV9CR7vCTyXRxqII6zrg2/dSqp67bJS7feNwPEqRdwAJVcKHfSpRKw7tZYTEP1
iixCT23GwZT3cCns63Euuh7KUqL96XtXP+iVkqOgBr4WXaUh7T9QvYgEPBKmw/LqJhzzMZhMv1qG
/jDnoq+2TYBgDPjIeCRMFPkQ7DqeshDma1dBtCh77cntnNoFN91AmVXEAFZHmWnKVD1Ql9moSyxC
RNvfEqmkxQ4jRH7DAABxvOote/6lwwh+MhrsksgFyukXOjdIi2gGHEmvNwwY4V1vTMG26wO2UkOX
U9+Kvihu8SQIol0Ut/UnQ7HTx0Rb1AKqqJn+GbG2AbBN8/crygEWGYOTqATYdcjrM4zQ7EdHc5+6
IY1h+oeZNWxnWy59OWXoIehu30B+KXvlUTJX6KtI/AvQxHGmvNnnFrFDG6cfJzWluFNSNKvpDlTz
PqoJSfDBEDrwf9FE34IlBHmRGAnFBWCL9KuTTl++IYGdyH6/QBMW+y+t2sIepsuOWgLOSkpq9NkW
sTkUw/tk7G6JbcZkm4bU9hEHcbsfU1/rj4EDbmSnaxLEWFUIxdzpDgwc8jJkgffpkib5ocztwrjG
7btvrkGj5YnfUqpytrmYzG6fJV2cfJxHpVevRhsy1RafBtZcUyIBOqNBvnOLG8ZibufYDpFlqakA
7xUHSaltBWOx2NaiXabDpEXBFxs+CIXYBXG4XVzFwyencUrtEMORNa+gGRnjZ1xsU+1HXOhG7tlo
eQPCybSp2tXI+T01bATEbxB+Qgau0WEbiDlpABg52kx2ARsybSBFtizQR7jXZvApHIUdI8ejyLpY
17jjbT/HugbevDCiDwAp4ucO85JhE6UugVgxZRQD9TjV2/1gLeo3XSq/em5aJb/xtLc7f6QHJHY2
mmnhL0MZjB9oSYV/hr7T/zRRLht58B/G27gfFpdUUVW/FZ0wdiVCh5XXWBpoPbQ90keNDla3oaFP
0aZxrPDRzonubkmbwHkVldk9FnmQzZB0GmMGwjKlpUexCv6taSZOCrlHdKmnB8IKP4k59+hOVYWX
E+39IlRXoPKMqEBvJ4u0d1c55iIVj2L9y2Jhk4RGuQYjkuKUUsN2HjAXEpkaHLpSK6ASo47/WBuA
SvQx7QIPeHtrA9QqZYikwSHZtp1SkvSZPeJsSGb0mmdHVhn7PXSRXdMj13itqIr9XMHLt4AE4H2B
oj23+HVgRa4OpxQa6TYOIpnHtNAdNw4FZs9x8Q/eOlWVY/8TTS7S85E1dldNYThPMQ+Atld0of2i
Mh/gI1IllrprhDK0hwgg+HIVxWnjXsO+JBlq6h4cGeXsL0CSgy+t7TjtVe443xUbOr+RgxrcQ1+w
DgCcxl9mX4Y3PW0+fZO0PUoNphjAeE3ll8ZwuruxbfPnviaw3KtRMV91StRxfzLEb8yEqucJxBGt
OYR+eEzGDNa3Zi28ZGOWAHOss3D6wfVN5GyzRZ9MumzjFyXRnAd4K92jU+O2t4WI1t8jwNqMHj4/
I3Yx0hE1MHqVi7hJzb2dS9eCKJ6z62WWBcYZmmfpN7WFIUhhJyhgBOmMEREW3DRHtW7YGyAKPpeQ
hsIdKp4lBvVmBhGgLhSLMq2qut+HKo+AY7tB9BOE8gI4q0rUDDEBt2x9jIY1yNrkeAa5WbI8M5+h
uQkUCk7U1AfHuKXDndS7Gef4bgcycPoYQS4JPTPVJhy5QhdlEbVBpmULtETF4qAFNLE1kaiLt+gm
odr3/5XDfyDPwEzOlQ4f+rY9jopf/g//QjtrloOeEL4bUmdcBbhM3PlPWIzQEPVBC6CzzQl4AS7/
X/HQ0f4HpDMmvZYhVKqKsuT4r7DYoG/o0DZUTVCitBaFeE/x0DwGKQC2JhxWTYMKJapGGkH6cVQc
6GWkzom7cHWreDX0AOkB1/dJ0z9NBuxgXBcSujZ+Kb117lW1W6yHwHGS5MoFKjXfNzwQyL1FoLed
nHcX9ZurJG+oXGdzhwwAt4X6KS3d8lsUxhhiNASi86YY09j0ysgKrE8oKQaBr5Q50iX4kRUOPbfC
RDqs9dsUyjBiMok1Nl5NVe6BepYq0HFV1Hu2fPvbVfFHu68UNzkIuuELabSK1dUMldbYu2GNShLH
2HzSer1DVjBxw3wHm46XDL5sdmeOUPQ2aRzLGqXREfCBSIS9ZcV21PoQytMHaNc8tmoyVJmvigFW
qKrRMTB8q535VBl4O5RlO7cJCeFfbaM3OrdvrY1JXIf4PgsNGP14bWqlGCBIGCDOFMQkYJ6gNQtS
Y6ncmzyVjLbzw61AM3IvmEJjr2FUyz/GGskTxGHLluvQNkjg9gMzGELRSrcgY/ylilw0m6WL6+im
LDAZ+L2g3/IFRdX2aR5btsAct7SHzv8k2Zn+N8KDXyRhUwiHuxZddBuH++Mv0IYKvTzMUmjRJaD6
doZSCok1VwTQDX1c9nZCbcRzMhfAmaiLqfQKaNqXfoaQgLLXv0NieDgoFAbRoJfMhOPfYVlFvyhZ
QKs2CtA02JVxUIqPaZGCzkqjblR9I1CCGmCGpqZUmC39r6ohikJ1XFibNK2gauohDKBvbHmSsD2M
eiw7KYn01fJH6/TAfjAgtkSfx4AH5rc5TG1lblXRjeYlx0fZDTieCwcdEoUDFADUlrYCz6mJE80Q
8BEfiuEJ/Vhw+8k9K9Kz5MJ+osGxGshkEJAN4N+QRFsn3GhxBOyOIOej2RMarvCAMu3OyKe02xbo
R81b5D2pI5/fMutDQ6+GIwPwCwyFi08xsI7XaX7ujDVKUhFJEVLzIbFlhXiUhdtOg3ft1fmxTmYI
NMNxqCqAfBPU3+SfvyopgGB1ZXG4Bx9gZQTKhPYiuOpgqjuHue6A6nb9OFF1Oz/scSWDyoqEcYB7
5HTAl9HWHh8d3R49b0OYHUa4WPA42/Q+DyjYbwo3aL9paLv6YP6qn+eHPfmyDAvQhQgGJrMu1nCr
ReQjnh0GfRVDXZaarsQI3NRxqn4Ta6Xx+/xox00tOUn4GqjfuXhDSJjM6ttS6hfDsqA3ucF5r4f/
W9lwAXWqo0HmosIBXTq39OUQ8YEvbCEhDbaOt64FjtGkd2zbmkujbjV4EADBilGwQfKJTn4RblOX
KulD2xRL+jOjtYFZnRXyu/dE9zYKummYokenDUpG8ppWgH4IdNvOwmSlTBvkne0Jmu/dPOittVWL
PhMf6wktC55JuuXJBDNlKRf0d1v0jgIWOP9UvjhKQacHQYuaCerKD1WnEm+KwFKsT0swxMuzHteV
OV5BFE6hBQyjrS5f63hQhr+hWi/h19EY0ceFweMk6R2SrAJ+JjJ09ScYLNa0DQUotGQ7ZtSyb1Ik
82YBjHN0AmydMgBBbViSC07OVDezHy6xgN/da0UsHhOl7KwBW8AwN4BwJIAGv0a0tkj4pnCBVYpy
BoWYRF+m5al3BL5O4WAW5sZIqxD1OtXuI8W5riA+JjcIHerRB6onRbK3Zjxnr/g7QnfxI2VCeW6b
MnLyKyuiLrjFP4J+XkpJkauDIjlaQx8iOwH5cc3OtadxV01053bdMuT0d0YAEWmJhg7KJV5Wi3zS
72la1rPxXIBjHJsrlNqB/e1KHTV04RWKUSNjgDjQTB8/hAxTXIdxrjh/XSV3+6+iGdP5ObXMygZx
UEZ29YuSPAymGGl3gmx9aqMOShXWVqi9S3cZHGWj5K/rUgs8KJB1wAQUeVKLWwUsChidOFywbMdp
YiL7QIUcgiXifX25pWlXZI+GWDRoH5ZWjgfRW7l7NYZjrmIsWnXDdVQMivLBkqqxNfwT5OI+R0U8
F/fELtVznlTYRqB0PEbIAVSmlj61ho1dRGJlKjaSkGVn9Y6oMBYPMyLM+s0wzW3p672YQfGmVmwe
sOwkPKKAZoYTRbFmugpdG+oxHGCc0RotzWwkhvJkNA8ROC66ILmG0G0n+ZZERyB8l18OIraQQSqW
DE2IzCmNdD9qrV5QO6kFioH7qoi1DFb2iBrHjAmQibyO0rX6FqDTcjNaKPvtpzZPs+ux4l2ZtsBL
494JD06omGhM2QkmhV9sdG/7b0tULHO/rZtEja4nSP4RW9fR8slPKfxUBrrBaryQVZsweh4F5Sv1
UA5AMUARYW0MBmhBNrlEeMkoAN0iwgNLZhcaSk6JRUfs5VqfBrq9XYW0VrhFPk4V944182VJ4erF
+IWRrBZfs7hR5RmBlLTMwyYVB5Gi6ETrG2bMj0kkquObdVn3HypBg+R2mSml3Fl5jzamFusKIkSp
GGv7CoXmYcIvydYiYC+2Ft5ppkMpE7M9ut93Q5JTDPbGMSq7mdZubkzXFc2owPmVNehefQ3iLo0F
qioI+dDjt8euGCDkBW70FXWeOL6yjLYa+0NOOd4CJWSneug7U9E14iOwLHRxgX51dvmpdJypVXZZ
q3NTbBYKEtn3eRxF99hTuaRitiia+g2kudrf2DQCp2ts8pANpRDYPRjTaBi/5w581aUH8fi6JoOS
MG9YKZrmEnHYa6R1UJiYETuB7deABrclfXEEGMsan+BaRfvNHi48EKfjCbDWqubwOhB/O6sQKlHx
q+6Hme5fMEZXRVS2V6VNcg+Za35YFt28MN7xWyjnJ2RITlHgxbbqRSn2VZyhBBY6wSPIv4rK+pbd
OPnUzRbch4L21ukdjdZy4Oxwci0vxHCrnOBlaAt8IBhoLk+Q1quXsC+JK+BBkaD1URsd0JFHlQXz
x+AG2eb6UbWG+RrVDdeE7N0AmkjyETJpnbTpzioL7XA+KDiJXS3HoLfkajipqkibyRDl1YfQQtwb
oEUEzxQ69EPSw4YwbeBt50c5Xl5CD5u/29TpEtmqDapmNUqg9AvcoKx5TnlwpZiZorZ7NA4rZCwm
pyl8KFZKemHQdarj2IJelwWxSgDXBa17PDUrmKeqtLvgueaUDcA3MHvfN4Lugk+OPkJbwDCCMnvT
LeSnwdxdO+iMzE/vnToUR2DJhD8AhbW17xQYnjpw9EgGPlFAQrav4Dfm/baAqNjQ9TV57zd6raNj
dH7g9RaXZl4avUNuLsFpNuXKv1pZoYeUz2rDuNKH2MKbAb/zjmptrz0U3I7RvmzpfiCMhrh6F5ux
fnV++OPYVm5zOpbkKbDaYAr/A6F+NTy9Bas3zNjGU0lTrzJd1IdQjNGHoJBU33ePRWEHLoWs4wD+
Xq00krbIx5Km+sTY7m1IpLWZTDO9pz45ee8dCuCZ3E6y4ylgoxx/1axXh3FGShEEQWhHqGAl2U1Y
KjVYXpCQt+cHO05LXq4KHlgL4WxD2NS6xPFgs4iBqCGCukeuzLlOmtTdRgZ9f1H1wVbHZATqWaLo
F66EN0Z1XJO0BKlsTZCfHI8a0gZtqWwoPphIRPWEGKVMWQ/cQxWfMc8G5IXCbXNhDV+y5H9n0UzW
guxEN9sywFgKQ1YIX+9Xp7AJQ4Qb70t8C9V9ngwjgb2YS4q7Wm75rhoqAbjsBU0yD2xnXm7bWbVR
/FObBFDR+U9/sn0pjYAx5DcZEgayvjzCfgjCyiKq6hMNcE7VZ032behriulzHXfv/eQvFxUJL16c
ML5ko//13PEPgRPbt/XecZqhwZwnr7eOo41bcPb5zrHz9g80XyDl5yd5fC3zyW0edwsOhc5bRG62
GtYY6nKK6qDdj+mkfk50MT6oRTsiU4PMN7I/mnVpxOM7+WVEV3Adwt7iwadacjxRumG4FhD+7UMY
mqLJw4+Fktj7QnTVI5v6Cf2D4iGHIHAbEs59Oj/d9Y3IMlL04jhRkuNyclcv71QZMLgsJALnkqQz
zWg/0Xhvv2BMOgDsajUUXyrs1pHSurC+K0qfnLdAooO8G96iTMDXD2BYgEAcpmE/9OGyj51uwaA4
d383yzBdzzH63pD7EWTVqhhR7n68stBE3KdQY+BoO8oGnBltZqwZ2gtb4GSfs410PgxCH5TiUKs5
XpCysngcumbeK/U0bF2zr/ZKu/wccrRr3vn1GcmgxoGAM/QZY13sAEWBql+L0DNWrwJNWaEelqjt
rtPEVL7Tg2pvsVUEjoVwVnth6LcmCaFSluYZXF9XPkoDjyljcdGYRiEY5PgA/kPPwp8u3/bP+Vmu
oMOsNPorBrEzguv4iTvrlTaUdooTjeYeX6D16B5C1Oyacg8IIL2uM+hBpcCMWjh1+GFykYzu2gTQ
vtqonyt4vwgX1Y8GGkTbkERt66ZafgchOfpLl+vSrXN8Hoi2XZ0nmi6FSfWLd3NVDUeLq2YgB6e0
GHTPIVMmY/mhoG7PBRAG6Ue7stuHfIBJa27deVQvrMp6eIlCMpCFkWQq7p/1l0pHjBHgHUDcAZJ/
XShV8cmsh58pdgF7KggZZlCjeyiUuPPPr9HxA8cbIwe2CXY1NiMeP6s33MzbKaVNrvq2oRV/MiUd
c+wmG3Xa5rpdqZsaQM+3mHbR1/PjHl+3clyZUNGvgixvszVWrDFNpGVoN7Pq97Ej9hTdpV8e2N0s
ogvttuO/fEr+I0/tzfFYYw42yRVVv+OzXc36RLGHUjripe2NvTjjnZLQxWmW5FeE1vOF6/Wt4YSs
goMte8HnHw+nAHLPeqdWfQBP7sfCbMjauqg3Nz3JuG+NVmBceKTfHJFyLVQCi+27JumizuLGGtG7
PwKn3WGqJPYzZUOABKBCcsBdF1jBx/fIPwvIuuFebQmu8XWZOAMi0U6V4IMasFrDaB4eRv6X3WDN
zn8xFFQHwWCEQs5Ll/FV+OygMdobIlj8JSgir51nBTVblCKwAUEF8F2PwD/z4na0HToxlMLX3O5O
G8MZUTDNT0YUejE9dDCZbABoUa17OH8GTj+hLARz9IhreQjXQgM5iJNlTEwEegfX9lxIWvAcg/pr
2tb2u6JnOSvLJPHi0geqcBprdK6ZV2BtVT+1WtQhjN7AOABgTTSS7asmurDcL6n//vmRUcuVY4k0
c3Xmeisa1cHpVB/BOKhEXWCUX0AC6dk1cRHyzOdHO71CAQNJT2PZFOJCWr3ewu3TIRpi4ce20tcf
tdLGVQ5xOeB7m6lpMUzMIsDkG6qgzvwFT6ZJ/xeB+T9eMqeXKRUE2edmvkBE15UbMxXKDHhO8wWu
TLTn8mlbVFnl1xQCtlViW54BE+P9SyszPS4bnbfLclcvl71kuTDRtvZrC8dIWQK4DnntbkBtaV6t
z+Yu7+fm3UeSOgYHnwIVr6aqy9vo1ZHk4/aGo02IASbW04COvK/NqJohzNhe4OG/9U1loMT2pV9i
r9vGSgt6RldK3Vd1gnFRZP01eRMxYpYu+0EBRq8rlbk7v5feOJmOozsa4AiXU7HObGPwA0hGtTqv
0xztOgutrr5e0qs2w93v/FCn9zZLBhMb/IZsaK73TKxTyIXErPlxngtQi4r+YbTj8TZAU/ohE3l6
Ybw3psYOJe6zpQgen/V45XKrHJQxYTxRwgyC9z/dG1H+B75hd3V+ZjJ0+HcS+3LnsD3g3jA5aZa+
Ci3oHY1p2s+LX7lx96T2Rd7h4VEk1+8dhsoDVTs6aRYRxZqf5i5tPjU43/itGgGo45V3wIiWQn88
P87p/UJdBUQNQRJFJN6G4w/nIEuptAm6KmqGfV7HReQvlIH/qFGO/GYwNB71rcFP3PpSgfZ0i0io
jilZ9gSIHLvVyEYXo9g0aT55ieYNCGf5Ra0/zxVUiQiq5rsjCQqTqk2HEmUqIIurC6UgcdBQ8iED
BEGx45RXmTeaSGsLF9pcHc92e+G4rScoy+uGFHhBlRgzMnf1UARKHZTMsKM/BgVwcLW/vUDq36oC
6Dzh+M4XntF416mMSSYB/fXV5yy0HF8I1e28XkEGuiYo3Ct5iYNMjpJ28c6P+TIYoa5O8RENB2v1
MU1y1TLqGKxCvncvKhch+LyvDwsCbVu1Kq0Lh+64qCBLy0yOi1kiwigzi9Ur6MQq/d3B6LxJQ7y+
CKv5U49Lpbmb+zy5Ybz2DrOb4FqgAfjEv9XvvF7k+KhKOOwfaKsnexWuuxNDGO+8LswwCR6sBHra
VCOe3CwXds36JiNJJ7TmPwQ0pGzrJHpyhwAAhI5DY2vN34cEOPt9VfdtcrDiKr0/f/rfGgwjP148
SmAcxdXp14GsYXcCfzKqiuQmcDAXdUtapJ3bVu+fF/VGWYsw2ZzOegknLO6N2jIqb9GiGm1EV9oD
KwHiehjj1sWPd0+Ml5rDx+PDaM7qNKS9FYAE4+yF9NThs0/OtxTe3K6LCuPz+aHWTzkLxnMAeoZ9
Qba9RgMmdtujV2x30oOgO1itdU1uYXjgrsmLYNIDZF/KC/tRk+/Z61eIQalcEvhSYmO7rO+W2NHp
UGdl69mVW9wrJttkE1lNd7XgHHRAm027sdEw8oHAqcGWWt3sxROmvJtoUdBBLwy6fVmJ3ei7vwWg
YyrnJMK8jSf1N2y2C82mmS8Mq/CLaXGlRkY5eyHYlSsrb7B1qyAnvHdY/jpLljgp2HNLvEg9vYrb
usQIYWQWowdcYgbsB6rQaLCgAbS1XKtdQ9UBXuP5qZ4cHTmmxBmyEqQC6vp2DwFRo4o6esacpc+x
3rt+S8BwXaJA/97NLIcyqN+y6tR01iGHnvRlZM7x6I2GqaChl+nIh2b1NaZL6YW4VEYvR/uKoUju
OaSqqXIJyVm/+pLxskBVt6zRaw3F+JDYDRZgajC+98jIUWgWWrRJqb+v4XQxUppxbdqjhzh1sJ9E
Kp1t7MwnDyAlBaF203Ri8c8v2Mk5lYPKngdnFIjSWtFHN7teR5Z88kQt9J1rLvWmBrbzCSnbYKOl
I6pyfV+899aT97jE1cl5kjDK8Ov194RkqWlJz6CIOO+wGFk+cA/NHrSj+v3zk86nOhK4tBlOan0C
Hb6idyjqjmLW/yDzNuXbREcLZ6ri7ktpqNNesj1/nf+qbxyDF0AkyDNZaDvpQUZq1OiNNnqxOTzr
fYnhLygWymzGfKH49PZICE2rNm8Vczz+lEZeUOA2dQ5crIZXSLNxtbitu8vppF+4T9ZBMVcqk/r3
UKvwxg4iJTCKefQQbKhuEzuV7hJVgN5sCn8pmYPoXhnCBIYTJinnv+cKRkeoI8cGpA5Gkqo92+Z4
mk3ioO+La6nX4Ye1UYmLr90wjO4ze5qAF+eoE0pNffOhhFa6bCxndu/VIZg+qmgq3OA5BL23DbEL
mmF9BRWtcHJahGfO/8w37gl67rx3POQW/X7556/2NX4uSGpQbvS0rntGUG3+MgjbuXBNnATQfAqe
VTAcIDfJzOUj+GqQxcrwo3RZ8Xaw00PFLew7yKAiNBDpHs5V2oWaw0mUKcez0Fl/SRJ0ezUpsFUV
l+vAeLUh/BahZVBdBi5oPPo7x+lbn+sDsyyc39C1m4r9+W/6xgXF8KSxRGTUHsRq+N5Y0j6IQbTV
1pRh5QMjf99aznRnl6j6bJwS+ndndqZxQTf3zc9MhgmGQvbN1tCNRcvGaVDZcZme9TtSW+cGPVCx
s/Ks2Q2pc6kr8MYWR+RPsOs4xWjAqavjNbRAG7EPGLwKoil81NZCSyhQzC/QIvBTGrLG8GfAuH+G
ZMTZponDeqeoRv23nDXkVdSoQiZxCLLOG9QpLqFNWeUudCbn5/kFOb1x2Awki9SgWA/wM8f7D1f6
nKL0MHhiIDGt4DFrHhljiUImdZbgQix+ugwynqCJSEUIsQ179fRy2HSrAufm6amKkwbB2XeIGlwy
CDUxW0V7931KUEGzEvttjjBx+fHsNFzssmFxBo9OnsC8kmrr9BfXJsStHFaofP9wUlVPDkV8CEHh
eLjOoKveq5iltVWc7hc6bI9qCN4alYIk2Z5fuNPbycGEgH9AI7HVpEzh64sDEN3szGo2o+fdt3/F
YKDQn9rj4/lRToNwQpfXw6y+YGuMzWjFy+wN4KF2rd1FWPnCLyO5EeK51mFK32k6TDIkLIb+EYSo
vkMVJ/PKtJWWSXHxuUaZpd+d/10n25Y4Bzq3/NaUxSmNHs8+I83TS6IEX0OrfpeDfroqowDeMgmn
d36okz1Led8BZUeoz5NFaHU8VFiHS5CmDT7Z8dDfgy0zvDAH/qXONdJBc9pPF57HNwbUEASmBStQ
JKAefjwgCop9F2EA4DutWdyqLP433YHb47iReRf1NkTS8zM8eROI3+is8V9U4zS+7PGAJHBZV8yY
ZyIJUH4UcWg9qHqqP4cGbBS8ABuYWZNKG+UQ9q6aX7WxcimpOolG5OhYMXBnurKRu9pmhHqunqWD
8MMiqr9jRTV+wAWxf1Lbrpy3mEyEu7bHp7FJRH1hi59uJb6lcEnOqKpykFYxlx2NvRFYs/BprUhu
k+m2HqIz/XWYz4Z7YTOdvH/M06TeqQIRErTFVvu20m20oZZK+MOEwlwMCPmBL/qM3Vu8M6HXXWWj
9v6zQueA+xYtRN5cQJur5XWRcbBsvi1iSuldOisY9NYZagBPGqqEyT8iKP+xk/LGZgIOKgQYNZKs
kwL8hOKfaYyd7pPExjtDzJM0BMOGFnflz3o1Nr4aptndAIENbQVR/j2/l0+uRTYKmFSoWPQ2CNpW
hydMlgAqfIYwoJXmh6C3g2tkEbsLy7iCefEZCSHYrCwj/SKAbatLQSXVQft3wPBvUoPHeirwO48N
dCXzLLRQPsCtCAIYNtFetphoPpazGH5Qfcbl4d3zRbtelVwUTda3Vj/EBJvQVvTIfCyLzG81qLPr
IWvrCynz6ZUkAUfcDlBYiBXW77bVTE6HWpjuZ038bAhIRhvVZWVBjue3gQNC/t2z4g0lXaQeSbS6
PiZ6aoUDuYnhEyz8jhxd7ExMwi98OrkVjuoALBwhgUsRjZf4xMWhVXgxlg7TRgMP921Zo+VBAtZe
ubD49+fnc/L9KDTAzGUuQB2JB+W18CrK74qGxA6+oh+PYLY3YQhEyEJa+h6W+ScE8Yfd+fFOpsZ4
bEo8KnSeEZpFq/FsEXf20tF3mKLgqwo+bgf8v2h3RtNgb31+sJM7jcFsVKDsl+oqMOzjwRQbcbo2
QYtzFmhlL27XfkUPHHgyYgcHkjMa8uVySev/jUFlCRkpdeI7FSLs8aB5rzQwGpghIM/qthpc9cYq
kf/kerU8y21nhKugxp6f6emxxwIKUX2ZqIHStdcNiE6p0IEpmCpuq+G9hiPqFhXVBnq/if1epKiY
vi7TBl3f0u8x5zk0hXPpqXxjbeWRkH15KvZATI9nrhZjiHcMrq9KHplerQ4DWIcFoZoouNRxlCt3
dEKYLn1b8jVTEm3X8NGqx6epgbOClJub3o3THN4sCVSu81/1jaUkWOZYUGW06Qiu3idlcgvHarmy
6zIy/ChGxi8FS4o5YWzchNhw30DkuNTwf+srvjStAAmDTVknolZvIxvosJITK43gWZEdwKmgbjHD
5jk/vzcOP9AXjCmIR2Frr69o/FpwJ6QHQayaqDhk6gp2A0mL2kod3yohIvPnx3vre/IaEOkCiaUk
J//81WWDSfVCr0fV/KZMxUfRlXQiCi3wgMe6Wz0oESvC4sc/P+ib35NWJ/kW54LL+3jQXMxWghgH
rUcHkce6S5tNJBTXU2GxXRjqje9JuYTQAoIt4umuOB4K4DKGzU1EPJMpc7mpMkIaOpyG+x3KpbEL
Tbu58Py98UUZkeGAkpMorutVuZUsYx0QtY1hOO1CZDeAOAsbya2oucWl8MfsmOJCFvDGB2VbMhbN
Vd6o9TGP7HqxelaZKzwLt9ZgJP6Izh4a2Hm7P792J8G3+RL26+RMyEogqHL8QSt1MkTqBqqvw+f0
U70qkUUKy51eZY3k8C1+6yyVh8/muxtmcmSg4tRJyDMp/B+PbDR4dMfoTaHeGeQ7QIVYMRglCRbq
m//FrqHuIEM3IgugTcdDub3TWXoKZCupQnBN9bTgoT3kH0XUws9XuktFzrfWD3l2UxbEJd98dSBS
ENphP3PBoP4sfDyrOqTsg/wKpMOf88v35kh050hfeJgIe49nlig4katpwaSiuRB/xjnvrU9oQana
ZsZT5On8aKenj1SY54cHSKI21g/vsjRCT10uaqycVV8x0CePSRn3qF5kBzWjHXl+vNPZSdkJSqSW
JLUb6uo7dmAJkHUoDB+zHPPKyEA3RGKpf1hOED2cH+qN512OBcydvQgUDQmVo5uzR8+B/L9HwwPX
UbPbWqOdZXiGxzYGokgvJKFvdjBYP1gNHgI51tIdeqJVo5e0+yiuBeH1+V90evHg+UduCuBe9uHc
1aat6O7WJcb1PsqigVlveBHT8NdkGWjNmfMQojGFHWWIpHucahfGfmOhyYlpckr4CsBm+eevnhFT
syttCgbTD1OoDDwhjjgUkUDovy2x7gN6vD0/2dNr6OWGpclJUGcCwjseMIvxotbswvX7tkz9fh7i
p8AZimtqg6qHuGx7l+tBgNzxUF6430+rXJxRZGTB3gKmFua6ChrZnZ4XPWbAaNWqaDSHLP5QAwJM
8r76uQz6dJMX0FNj5Npv1QnQcT1U5b5cpvGLYdeTl7uLuLAbT78/5S3pFETW5RJbryLcAfa3HmP/
5NNcjm5M0fZeOjfFTYSL0ofKdD6d//pvDQdsDty/BP+T7h1/fYB8PHOAdX2FLsDnWqA/sE2cAV1L
zR4WD7VEN7vw7pwebeogMq0EYUosva68sJhOpUHY9PU0KtpN3pZwrFtUy/xBc8NLoBNNnt7jaBbC
DhcyO4viBPnY8QwXjWTeCHlRkW1qdoZTYSjR9uJh6pZiZ7VDh9p2Cmk9z/Jf3J5PaGbY23yim2qW
Vnlh7qehNT5lABS5tsEqAo88/jE5ZlPocTeCdkuOol/nzukW/ldUXjhUp8vKOOxqUlw0fJx1cK22
YhiyiOpWXMzRl1y14xsLV+ubHDDhxsycX+d30RvTAp4ALFqWv9F9W10aLabeYWSALk0nvjFKDuYH
JyrV+/OjvLFxmA1Pgsym4RSu9mrldGG1UMz3S1QRv3RTlOERmY7jTV/UvdicH+z0DqZtJItJKp0z
PAJX1xJCkjMJcEB9sI2in5Himj9hIoXLNeVgpfV4JyZlj3Y2zuznB35jllQjuQ550yUIU+7nVxdw
p9mdjNZkSrT0NyayGeh0ttimtrOifj0/1hvbhLFoyhGOyUh3tR0djRLBZFDPMucoP0Rclph9IIkA
CyTyIjuNLqCQ3xxPNoBZRg7/+lVvHWtyetvipUVY7ypLnOxgE6xcO3Vq7ASVH++/mB95OxGgBFqv
OYKEtI3VdLPh6+iKeq4ARVumyGGmMhGbA6u79KKcXDa81xzu/6XsvHrrVNo2/IuQ6OWUxeruTnFy
ghInAQaGDgP8+u8i30m8vOWld0u7yDsybcoz93MXChekK6tU5+3Hs/I5tfzGt3eYZHrtriYq/VnD
ShdCRtx2Wx1jcfwXvdZe0wi6IY1w9A72y0wnWC9J6oVcfG3JeTeeuCUY7iy4jCoLss3bW1pgnrYE
hjq7kuPfmbuetySeNLvCm/MrR9B3n5dLrQQ4Fw0sKOnl3pWKlnxC+Hg7Gq/1XVIP0z5dpnTbCzQM
I/rnK8Pp3bLD9eCarSCly/pzKch0sjjGKM6yd73ZojPsJG3ucJmN3r2yGLx7h6wCnJGgpQGZAxle
bMo5LlVePebmnqkpdv1ki/0ctOaWlfzrxyP23SPBL2Pd4UPRLHVYut9+rcnXOrI8GQQWupZnBo1z
QqWQXpF0vr8Kv5qW+LrAYLh9WWBid2JC7u6cvVFpltxmuTCx042nYur8//nVsSxyCkei+zcZ5eKY
spDh1U9V7+9j1E2v9JfcQ1zOmGPlJERfuda78echVV05tFwJWdXl7Cs8o3Uqq/H3WW7TPtLbPsIc
ybqJrf5c4D98pefx/i2uAZcs1Jz1qFwvRwWWzDlZ2LW/t12yY8E9l3OMFcTh4xHxFyX+t4BBUr7q
GlbVHWgZeqC3Q2J0PajAVV9FSlOGG1qkBJTtEaXz4EbkJZjJGI4DlDOSFz1eqYmwI97TJ00t7Hyx
xcaNkGAu9pDOK0JFKCpW1TnxCmFCUGS7M6Dif28GR/5O66R9VvXi3yMCth6cOLeJOGqK+TMU2uEc
5675rKahX4M6yXjZIPw3Myy8E+dVTH09bJD96reTr08/UmXi/4hV9XzuBVhe5BFLQ1OxJQrsBIbF
+pfbdW/iljqTE+YiYFwNgpFtBCYSzju9GvvxJq49a9pWRe7+CqwOnbGZ2umnuC3UD2kuuHSPHuDI
TdLZ2B2x+DT9IXb65K7qRtXvBulp4851GkzdobHJaudhV9EQx6YLb+sqMzEe/LbufikixMs9HV5/
G+Nig3GWQ9DuLytBURklE7MReqKVqWEzt04ubVyWCdOOCltMsj4NpcJVQLg0o3GzGhThqgbJLJYV
9n7SxmVkBuR83JddkaTbpE2c+LdlT4PYUnjgbZnpmSWPfT0t/sZPJQa0m8zW2oZXaA+gB5SjWYOR
ugpkEOo+zQttF3SpmI5V2U/Tb1k3DpEQgEkjy9Ewz1/H2LPyJfT8oA32He15O7oyIhlwbwYk+AYz
DZKLgyr6fZuhbBejTsdkmyWiIvDZ7iMJdaQI08RedgO9CZzolwxVbFlt296Pr1z/cppD6aYAXJ0W
UFlQ1a+r9T8V0rh01Yz4WGxjd6pOvdf9iMeh3Lm+1uw8s+o/XXncy+tx+Ef1zaa2SuFpM15USQ5h
7tA6PXFKLFnHOxWYkrSNqSX3qCppFEZLKjN1tM3adI5e1/j9FsMu8zwt+hDsvckxsQy2Rbbsxrgh
irNpWt0PZWPjmpR0mZ9/r7rUS0M40ZN+W2EzHD+jW0M9ZeE/2tzNU6Kf6K1aBH4iFMPZi7nwKCnD
x6994hnV1myUiQe+lwNbOFY+eWHbuT2uYJL80Xs5VlUX4d6JAb/yEioh2hhl+62DjuTh16Cl9GTR
4n2qTXT89zl09huyTpsqXDfdn/qYjfa2bYQo7wLMHogx7PXUOJjCzP+QVpI7Zag3HLFCVg0RPCjP
rJ86YmS+8aUk6d8Y990Ko8vGW8/Rlq1STZ89K+y79DP3OmU/c4f+zZeEoKOFbMAZBklsNV6FzwKG
6P4Go2Izx1QA/vlkdJ16yCZ8YfezFlQFIvPJuiWkcc5+WUtQ7jnPQjvJ6cIE5B3RENNIHaIdnW5c
By0leI1o2znKs1aaL02fNFN9UFma1gcfT9sMC1GRGNC1sDXrw0y5i3MyOZtq0dgGTfJgzUKfnnEa
NH4R59sYZ0AzI8EXpw5ojvpmIcntwypwY7e4lL18PBI5ul1MvdW+hUMWsAA+vSD9F0OfGEdlsuRV
J5yVjKbbNGA53g4tMRM+1aoqwcicad/usN1wPxVTPP0JEpaFB5Ij2drzCqZw2LUm1LIeeGc4LF6Z
/dT9Mr1LKjbyrRxtHPYI5qjtbcaESKwQ1yFEu7gSzkTWZalZ3jPGcbgvpY4HbD0vRs/30qvqgfBb
VT/Cs9bkziFzudrqunKyTdmUVqvjRYbT2s3YekYe9jPe88MGD29onBUi0/xWk8RvbctG+iMGr5jp
+fj5d/byzdUW33khZKr6SfqjhR0fflvd0c/W2KUB+y3c6VgPTIIaZ7wSf2dzHNQsRG4n5jviCPG1
nwfyO2S5mGJHbF7QEoYdWDicexADu+/09rzNXNQxlm9pHfQnsaROLVnPyKUMcfhusigjOmsJjVQk
8U6AA97ZZhV02CeSqfTNdeXohqUNOeiYDWSn7kTC7L6N8bCH9cZg7DdxZolTTHr7wP4pnW5+xAAt
GEJTnxZv52RoRnIHJOaxVao8zEE65cQtYTp+nEvczM4aJf6j5sjUz0O/nVTHVmm2M3mNrdeLz0SA
mS9LK+MBI9WW2YfDjEYoUiSLnkBU3cq0OYqLOncir/IdEiLjOq3cTWey14UltCp/dSybSSWOqrEe
VeimVabf6yXOT6/eYmnLQcxWJbd92g6KsEgjEMUjhYvzZWrKLv8E8rxEGkmp/glf/OS1LQrjqR6S
0Tjy+vU5anC9fOmZP8kBxyc+soB53WgRwaDm3tIFSVmKEEOUt1NivUCgzxwMdocsYuu0yGrH+2/+
UWZjYNx3GK/MP+qgs/hMZNEXdxMZQhlZWPH0KRl8jwR7vVcRdGIas/1YlIekwjgqmlWNtVQYZ6mD
eBvPLDMsMNUtPpfaHH+3tbq37rPeWPjgQunpDvW1PDhKm81PHjZg2U2H8Rq4EdnP2afY6qQw96rw
Mu8YtIz+IWyz3mqbCPwnl9uFfNX5E/6Xzm+b/wk7xF6gvBJrYLDhhoHI+25fJmxzh6QhlsHdznbb
2Rsh6kX88Bb6Ul9VHNsaxbmL88M5JdjPxmOfkNxdaeTWTat5nTrMNbLf2zRoPOu8xJo0oqIX9Uhb
GitShDH+FGzNajALkhHMMTjzuxyK1dga6q3uNd5+cOcEw8WEMCdrOyZaRsQoGgpSLPOuq7+PRmMV
265zzVc9phPwOtZ11kWpJBL8URus9ottNOhTSney5v2sTLvaBHWanYdhyudb0gGNCQCK3WVb9IZ2
BNPQKP7GNdYkHJogGEQ444O601cZwwQCL9MXRBxFdSuUHD43JR7ff6jByBS20B7WJ5zfFKkCQjd+
JTr59ldAmHdbPrxYFlr63/B8gCsvzvHCHsxRazr9pOVTUeyNJSZINvfozU2hcDrDIOCE6O7na+v7
5fLOZcFGKGkwSLfdy05EMkMySKfaOeWUiyWZHAum6huAkfbVMtPUvXPacYkx/oF0sNWGVk6kfEtW
M3vSnOUhmDBDCwk+Wf4480wQSFeVY08YgYMT6H7R4u6nUt2Yq7BXSvcQ2xv+jR14jUkowTCM+RVw
+W87/d9KcRX4ry1wWOfryfmSDm1zIssnGuwn3+gS9JsWCQhHXNyClkSaLqdsrvDSL8rK/0wOTyO3
jfRq78G3SYrdBBPdjxutTDJ9PdoYdhNWdKDjJw5ZAn1XkpgWToeltLb4vlTG1y7vxckm0cx5Lu3c
/uo7vUEWe4bP6NEl38a/wi7/S4R4+3irOgqcfhVuvJfABD001TixxpOCFVXvilLXbweXk3Tdt+W9
mPU82Pb2QHgM6bak32Ac+K2dy8paYxr6k+bP3whStn/DhyPMfZbz+Nkexl9+rMxrMtN3hQOoDBRE
Ex00uzbA5tua2abj2nrdrE7KnedahVPdiSpMRE0zOpwYUB3Zu0K/83Q1VbuVBPe/GrrQo8S8fe1s
Q6MBEVin3D9Vuz2k9EFjVz/1YJ6faWL12wYaOoaqgi1nSiS168fTyVhn6dvvo0P9x87CWxvO3iW9
lEclylor3RNED6FDv6irKiLLESdur7aEfwdBG+/cMcn8k2YChZCkMpvesjEGL4+JaRnawHvMRzKe
yKUrivET2X2+gK3qYGQ3qSEzN1SwxZ3Lf9V3bUGP6sozXMLQ6Lqc9dz//5D3O7eBoUjIr7Qm/5R0
vjrWFET34PDBTdtM3u+BkKsNf4Ag0Y/f3PurAsKCCVvwzBkxl/M2sIYmNgfg37rwhLNvBXE9h0p5
o/+QFHORfsoDq/dvfAML6Gs17joS33w0ul74tkJloczFlOBinJS5pYEN1fLc5Xpw4ysfB+IecVLy
mNEWfdCaRtWhaCybwGRc8c37NMeIcmcnc4wlWos57oGPl92RND62JdHprVPsJ2kWL1NiogKxRI30
gPMN8WU8o4WLalwHV3SN70beXzozfUu0hn9p1m8He9J16WDqpXby3AETySz5oZx+/s1e4jywFybb
2UiHe1wsnd+zs8RX4L2/3kFv3yGmKrByOC2wn2CH+PbyBIPXJU7b+Xkk4NSI0iBRN0XfuKA1lB4y
IpQbF+zJSu3m2QMubdj5ne4Bi3Vn2sR1Lr1vVuJUyZbIJurbzbjIWP705ZDdzl7sV7t84ci5IZXH
66YwhZymbQvW6HYO7cE3+wcFaf0GC0h7CiebMATkLDViybBMa/uX7Wg2J9Fpxsom6Q2332KunpJB
X6SBeR5mU5F43+W19q3uOSqLo20p198AWQV6GjpGjyJYT+NO33886t8RAYANV36vBdIL0Zd/vX1t
pVoCgDGdOHQ3mRaCxeb+ZHSLugNBr/bgAOJMGO4Y6kbyq55844SqqP/x8U1cjhw2SZwoID4AZcJy
uoTrg6rOktgdxnPZ0gk6FjG1SMgcN4g0GUewTcsShC3ZRqusneaQV3+2s0ovdv/zbdARX/V6LAQ+
NIS3r2JaFmX4Rdqfc28mrVi53rQZMLIn0tBMpRGmxK9unSTXbsdJFuE8FtWVQfwXVvl3EPMmYHmS
ys7GtZIeL75GG6RAclnanAnBSPz9asqwhN1IUNlx6QdCQLJ4GpsbjljtT7vpfZMEALu6y/tpaJcQ
v2zvRN4TbhT12GvdbmizsY1ag9DrPux1c+4P/qgPYofguLupSKObfsR84+A0qso/l3aM95DmFfWp
C5IWa36/bWp35xD9sY/JICi3H7/xyx4Dj0sXfn1QNtfVfentG1eGaS0JkVhnzXdfJ93Xxkik+de0
6Wv7SnX7rie+Xgv8AIIB35e+38W1hOjJ8eZ8dx6V9jqhPCOHu5Bk8IzNnO3rAWyUBF/LI9Oq7OVn
FadptGRy+AYiNx4hxV2de5cFNwu9TneFoQ/rhBLlosMyA2iqlgS5swb1lZi9fiThtcybfqM7QJgb
s8uWa1rYv+L5tyNs9Z2iKmF8s3hcltssJ64+Nf1wxtLO51TkFLVFSKLZjQfi1vDVtKuGaOlzp2uJ
9jyjGqzvG9Iuonwu+uJlSQGoXgKAjvssDbRkWwZFe+ZkZ3pAo60x/MIxXk07z12KeC9A7wnqdBOP
TOw8F+63kbwT9izC4JRzh8QlV4/Ivth0Odf2L5pdZZrYNbgMEUk2slQD3NiTf4eIqEmuDL53wBLv
H6IVTs/wlVYe58WIqFWs2WUyVmfLtfq7OXX0BN5JVxcHgw6ljxdYbiRR65BqRyhSX7+i7pj8HWHG
akZUxyA9IY7QiTI3gVXIg0u/FHVSzYdpMTQR1bNpHUcnHq5ys9eBcfENEZ1wzFh1LrTmzLfTpi8h
AKSqas+exwi+7yp29tssBR02DOx3zw2RzHf60jrxXjMLJ70nKTAnds9yc2zTiezxvn48j/9jcsFp
AS2GxkPn+Z0c0Gx18r1hQ7B0WvV5ckc4lAM5E4ZR3Q+Nnz4oFcQP1PjmsXUcou51nM3qlco6fU1a
SJNXirn/mFrYK/gr52SlIl9SfKZUxkoNhXXuAJLBexZXhZ5RLnu7od+/6LShr1zx3UYK3XLlzdIr
ZXVZDRzffpRqGAsj1vT+bKkxaTeq9sppY/Uy0yM+pqzLsLWV2T0Zgj+09Stg1kgDM4JzkxeWc+WL
vH8BPD43gScDKqF3d6M8O0702m3PTue52bFYaIJFemKP7k8vUVkddWSMaMePh8E6Yf4Zl5QJEI5g
Da8zCr/FS/kVmvGJFdOlRUCECfnm80D+4ZoCRFmRtc2VN/4fV6MV49FC55xN4bIW9P8crhBGliwN
3ioMMJZyuxSLvmxmLPZOFglrfz5+tIu+J49moBCAYU5Pl0n3dwL8c7F8dkenzhd7u/RLC3ZIb4S2
pGZdOQm8fyaGDiQYDiKo19/Z6tSBM3kx9PptJqtF3Y5G56ZfFbGc7gHDxzi+Ar5cnubXHg8nDxTy
61EeDeZ6hP7nsWZ9TIfYES5hOLZjiE1FpFnOEXEguhVLdjDvvdKSMTlKg0IMWbE5D2MUDHHxU1sp
L1s6PSm544qRNW6lvXRLE2F0ttBEtUm5iVwhmlqE/khsmXGtdr1YB7l7GvpYxdAYQ2BN+/vi7kcw
bM9e3McucOUDbamAOGoAZhkCltwulSu/E2RAfFIs8Kupy6p4knWtXmrbFN2V0m0dbf+M/fVeuAXq
eSQWa2/8ongkudopK1Jdn8rE64wwsRN3kxaT8V21qfecTpMH6hgUV9ggF9Ocq66aDv5ixq0phhdb
WCl6CgU1jo++KuNf8ZDKT7HmL8tPrWw6Ilbxm5iv2Cpc5GGsfUGuSSAfVGUmAoSNt2+9lLBrgOj1
x5lvExzrCS72uSaY1ZdhGRcmNhKWzN193CUSS6Ngcov6m8ZOv0RzoJJ2CzqPxcWV1eDiDLHeFfyx
1WAPvg/shIvKuV7smES5bnrU82XbewXhngyOozKF7eCZYpeneLJZiUDBS+uQQoRqr1WY6yf+Zwiw
+mFbyr6M9g0eBmepty8m93pSZubYeCwbI8kw/SfHYd/W2qK9WATYPCx9qcpt1o7tiFXy3KWfYwgh
8lQiSdDzk4X/kBFCLnck9gcsR9d62H+1cG9vkIUCeJcOMmQRbvTtDbZVG3u53rvQDhpjwYJsQD6W
0JVN65mYKF1qN3Y7Y3AO1h6khLgOCzHtogWwedR9FYy7FjIAjSfIVDZbXGkV5bNZWkl3jtVUHhfM
i9WfFlaInYWNBvwPgU/JbidFouKwHfDmB/MrYyxON4bd9s9ykmlPK3+uMz8q6loj1txMNONgyNlR
u8mYA3kfE3+e77SAaOxwqP1xfvSb1gUR0Xq8qdqRWmgrisTRTlWcOe1mwG/lE57hmYU1ex8POFbK
WfR3dOlN+7HOzYQmdKEJ5T6U3YT3aDk3AGAk5tXDwZwyrPYINNCeuKviBeCJ3r7igxYbp1AZZbKe
z/I0NNMdbH1bPsRV6XbXMLDLWcZgWjXqnIU9uIougOvbb1VrFeQ4uzceVaPGG1LtiPJN57nclKI2
5Ka0RWFGeZFnapewhkfmpLCSTdK1rYZg9QofYB0Zb0cO2jg6L1R2qwnipbCrr5SdDJXdPPVLfK+6
KT0EwM+kpnWgHWWc//HtMj4YY1xdWW3+88KAkwBjTHHWk7evQVN2beLX0z5NgZ0e6JfJ0Cth1vFj
+SD8WXtBos8PWzTQh4+3/MuKjk8AP55HXkWBnk8H+u2107pgLExz+lQrLw2irlnTsglRb/INCpt8
4/ZxYX3KRsPbLHqdPSkU6V+LQMgrC8v7dwDDkJsxYTRCubqk7Gt0Swmf14anwWOkk6ZlhkYh5xs5
zu1et5vsB8mg6aboXe3Lx6/gYlPjDQCF/CWxAaBDcr5Y0QpCO1spK+3RN0gvI19kTOebTLTCjuAO
zohB+9Eg8asKri6mf5/q7ZDjWQlgQI1pQYBeQ4P/LU30DGJeG3TFk1q7NSDWVlOsp5eZWFGwmZX2
WJF6KsMlmPCoSAO7XJ6nyeG41c+BJch41yahbpQ20lngMKTiR5PlbvozwWWaxe8ZsaIijzDGhVwR
2pTu+8QMqs0UqLi4meohbUI/zc05dOtpIsJzaQ061XnZniuVVJIQMGbhth/p1UhfmPNG6vqE4pEu
P5S0zEjqyPTwXMXMMrXzHZBtNe7AVTRBuk+TD90nCrPqwbXm5XvMChg/OlXTuPsJxke5hXK9BCgi
dNHtOy+zm83Su+QgpO6ge69Lj4phQ8xgHZ9wvSlYHHrsS/bgm8J9iP1E3pSC7ut+loGzRhho5sCr
4oX1p7ZvOi+qQUyHyBuxrdrIznShB9C7ap5hsovuoYz9Xp5xFxf41EIypqVaOWNslJu0lBktYXyj
852HWv4JkYhXhV4at19zmA0cQjuxTN8cVzrf1/O8D+9s6B7g3ZTufshGKeh1klaPr/eIRwL0UnXw
ZampL8qe20OeTQIylWu12o1SlHihX6s53bqC3i/bVDnC5SB4o7PFr1bRWsXUqDJhwSRzYzfffZV4
7sMqWloeYDxrxhFWoNOlmznwkm1HRWRtqOKspTk0qtRvBSuwaHaLWlrsxuXA9rZ4M1N6qmqr/9a6
hqpukIEWgBywAX+jOfMfSiXVF7OaJz/E+mEso6Ss6iAyJcwHUgXNIlqKJDhASuKQtNElrchNkKYQ
F5CN+ae0yeJ57yiyZ4mFpims/EV85VhZBNGsrVwet7DKZmMuCWyHPbQ9XbxUVieCfb3U9byhTwux
rq38LkC54qTxpiWEDjcex26D4jhbU6EffaMcfzaFTPIIm4Oqnlk0R/9zx8HTuhkSOXjIy1KtCfF+
HT15aAphig0Lwng2PILwnnssZiAMzAB32FvIwJ3vGQiF/NGZlDl38WRW6qg5weKEjqaJeu8NWi/h
HapcnkEZeucTKpRkvFka3SG1eUrN12WZcyaXqlGxK1P6Tk7DlkRl4q5GWWynyq730lO28UmDUrMk
OzdLuyOsp7I3d2tRQ0UlPf3zpNUYHGsG9rsIaWKn2gkfWoe8k5UkrWzrpEC4m0Xk3eNoV6J4MJdh
xsEzl1p8hQD/fpFE3ULjnCIcEA9I7+1CBdEXKoib9U8wX8wIFpy/FXWq38x6lX6uhmH1OrPt/3VD
ZtKt53okrCuEal/sTSDUUDgQcD3lBd0WKYvsky/86jXwOpDqivlsnIGz4/uSXO5rZMT3G5LjoGXl
xEGTEbTnotaWvt5heGA5jwzmxTDCwcf+XIYuExTl55o7nsazHO+gDiLoijqsytPDxzvTf2zOGN0a
ECJXz1QINxcvwO3kItwpy57KSac0aoskv+9oTh1t2cTP1qjbB8eaCXbsF+9xCpCvaH2mXTmBXhy/
2B+ZlDgmr8x19uZLr7VJtFMRGJV8Khxp5GTk9tmc7Jlf5D4kcFn1o2O0rnelHvivq2LeT0UESEBv
+eLRCwmAaxdL/eQRQPhY4dD6u4/L5QDBvsA3kGbLlbPVfxSjLsgObG+0sBxurYuD9lijG2ussnrq
vKQsD1o55dMWzhdh9k1VeZExpL5/NzfqS5loYk9zuYMZSzV32yLmefj4078ffa5Odwbsh8G32ja8
nW91CuexNoz6SbVV8b3r6+ZGzrGzUfTUzzldHGJhElYFNWnDlVn3H1OdmgTtP7ACsq939ZDHLl1M
TfVk4eB8Nw6WHk3KGX5MgMvhXDicbUUvnj5+3vefGwtc4CccDhjquHK+fd7CaDCmnGvxNA6QMetM
sAtqqpJ5OGX1jn4RNMOPr/j3OS5qLwtzLANNLMvLuwmu3JZqoavsxzxb4LiWRBuAZrh+Oh4SdlYD
CbRT7BY8jqxd39ilxvodp0H/ldVAw6PEb9b9uE+q5jTYhSXuwCjYlOPYXJ65cxj0LC5ySUOtmq3g
1+zJAZ5uPmP/tzFiOVtdOGQttVz08YO9GzpYDMCOYJHGannN1n77KtGZVJAZRvEsPVEsUdA5zUGD
97g36lE/eAHhYqEHRAR3sPSu5TteIBQM1hXTY9WioqDJdxlHkYteWRKf+mfbSdWu03SGDJUSItui
2ZTtmB8wA7PuLWiJJ41IquePn/0So1+vv0Jl/JP+OIKbdZz9g/XhpW9AWW71J2aLsjaaKIKKEnp0
fuNSnj2CW9lhs+hetxeNW34a6rQoQtJnvM+wDCTtQ+l8+fiW3k0n1i6cKlc0YlVR2Zcjm557oxXI
iUWeFU8W2oUD5o1LDLfbdg54BcU349Jec2J4N5+wt2PqGsHq22WCf759Dwts8hgk3H5qYi32zwSS
Y+zUSBjlVRPkBwVb9fXj57xAdXnzRNusr5f+42qtd3GWTzVqgmFK5qdh0uSnrtGqJy8zxD4tqK4/
vtT7VwrWD/8ebzs2Zvonbx8Oa1mYxCpInuu0br9WyvymMt89lxzvZTjEQ751tVr8r4d0qtjVoYjO
IgszwMXbi7Y0+aC6NfFT1lnJmTObvyFgvaLMi507t/G8c1NS9oXM7PEKAPr+1XJlFPt0dwHEGN1v
L72YUzXlxZA+V2AzB/RWEGKNsU3u4xah2pV9kIYOv+7NwoijFcMVihU95HXsvr1cxWDmDJV5T5Qf
TfsIe0I1VFtLLhVSS2l3v3UP1f6nBXltivzAwJhtogQXoVsN2LKG6yabhl3fG4g3zFr75TdNnu26
LJMPyg9kvLMgg7ThookMli8oU3pq/LyzihB3yN4POxwTO9r1adxEveeMGb5MaDOOShnVgHV8YAyv
RuYHxV3ukO3FKSu3jem+X9vfYU/ml30YVFdmtGS85kstM/m5EUVaQIXL3BUqH5Nlmwx682qwIORR
5Yo22cyis8bQZZW+69oBdQuFtQ6jKC3b335nzzKch67ub52+074JiM7DHSzI7kvaVtqLXw7da7EY
ltgiv1oeXEfG9iYZU6e/0a3BebInubzCGubwidWcEeYj0PIGpQ9RoplpxkNYzEl6qywTb2+FE6g4
9VJUT0NsDP2xLLvFiSo6ExtCXKC1JTSfynDo5aJv7MBXcqu705IcSOzWN5qPNPVLMxlasB+Srv6j
hJ8zKwq0qvvC11X6XHJy1363JmmbD7C4RURZWU07JxCVfsan1r1JhFVoIcBu/4e/4a9TZKrXwB2V
tbX7IStDQJvxs6bmxvxatXV5ajv2hRNKLcvf4ow2iGhOjeGbxZ5ebZFxYQoAgNeNcJ4heIc1tGsK
Z37uRubQOnCFCaOr3Lu5SLAr1nX6XA8+p6Vp5+vV3N7YYBfZZ6cTsoliTnvTpiMqujhME7VamKbl
6G0cu3IObVVKA5I92oVwqAZh7x1CfYbbZgY72bg4qY1fPKfJ4xOWUaM5bhczzpZ8w3krqL9LE0JO
6DRJ+WVAxZZHczIO+3H2U+t5wgfVRj5TtPBLKEXTkPp0tsLUDDig4q+1TFFWVf4L4H3gvjYtNNkI
i5H+c5PYgdj0pvDEGbvTsorm3pjtG+kjAjxCxs9+DOReu7sqyTSO8qM1jFU01kq8JmxTXxO4e99l
Uco21PS63MHECpw7kSX+LYkeXrklPyX2XoC/qzoCups9cpRrZGoe4z8NM5RVGRKywfnF4t93j4Oj
prtBgyEaQTWmaTCwuA2hdHu6YlllGS8F2jf9Ie8XYqhDL3PdJz8G9IdwJkGcWjzaDhwGWUXABHLV
DKHo02bednnWZPd2S87fLugJJP5cjZMd9CFmzqkKudVZFzg100LaOKlW4nU4qqIK4w521KEmXL5n
3uRy2noeTrMhBBHLuRVp27+0pRpeV+bbLxIsDW2j+LTTTTcG3fcSI6zspiRjrzpOc1lj/jC7bmhn
YvKOeScdedQxbB6pxsrsxRnKTv6KW7+3gQQG092YgzBfGySt8SGvh6Aks4DKO1L1DK2D8MemPULF
LhzADaz3HqHk1+4mt1rVv8bdPOanscdZ9lkMTmEcymbGuYp+lpbvm3ySTkiULHIKxiMiCJ/d4oDJ
1UR7sWpxh5bpmONjlGUkF0CTH6PV4HBibfCSNNJHP7aPWjqI5OR5cWnzBk0cXH0hzRgEr8iMqI9b
+85bJm8WkaicLNtRrroAhXZRvyAXzlQ4ODHC0hBRgLVgrGWTrqEJM92VFBDO556ok+F2jIHTNtLw
yxZipTtUoZ2Y7hcVNyjBYrttbwfe6uBEzQz9/2zVqbEQmQdIgVuwIeRucpx6KzqTNkJuI0TeQHQX
7lPgQo8oUEWktruZmhzfKaPKtS4s0ftt+QVms3cRwv7OSYz4vYi6/GwZRjccxoAPdBf3szeho9AX
jLSzCr/c0nO6H/UIy/UO/Ys3Uku1hbmZrdpKT3Ova3jopH0xeREqsMrca6jI1tSEqf1TqUBooVdU
2m8Ntf6IkiFwGuLZYu+aAc4lTZmSyPc86NEUgKuM/TLhy6vrHsLM2Dz7SZpOx46UgWPa4DEQ5TiT
YAju1J37J8mD7B6wS9PQITIbjVJvaT8NcAC3KPtzZ1NkjKSt09jyt+G1RCCmKq77jYM1o74XWatu
vDmTwf9cZaHeWMtHih2oDpc0veT/KDuz3biNLYp+EQHOwyvZo9SS3JJlW34hbCfhXCSLM7/+Luq+
pNmCGgkCI0iAsDnUdM7ea9sOKiEtli8FoLGK9arztmOuub5iq72yNe243yR5JG8lo1wfIdiwIimn
KE+T8aop5ElV4cG10GWxFrK0e7Is9m3noqSfxzZmxm3bQQ+Sfhp+wFauB3+Ys+gWRPl6A83WWV+E
dBj96BAYl5ugmkJsPpRa+TJjCvldc13UT/GARy0ulQBvlXr8r5taXNWc9qlcLBrjtbTGNAaTpzkZ
z6gBolMTW2m1UU2YoqM1Nc/A1DMczmU33NjuXd8nl0U+Y1Nqw/u7TiGeZVPoTTQYz0PssXWb43jH
kuI+ZvlcPNp2+fLf75KzECVhQFTXh240rpMw9MZ4RgzZ/Byn1PLVNOqCEfHQFHQWvNa6VvP/Wk2h
hw8XH/w2HRtIV6taXlkhW0r7OH+xOo4jfuTVkEPKon/CpNvioJ8qxW/prmEebNxbyJ7r7xkVG8ox
NFqUGq7kJ0mhCipnvfvcDRVWKqSs6LSJlA+kYcXNpsvM5NDMFBeDCjvS92EIsb98/tQ/+AlIIcFC
cChckBqrsxmSATn2XSZe2jFT/GnI4CwOmjAcP6q9ihb5LPxIHZwfwlO8HoqA1d9AKlx/ZkyFtPWA
HaggZdenJyq5ap/VTvPCMcfY01QcWmhNmnlnRmSrN7oUr5/f8tUFybmmbMtLN1nAmFNX41dtUgVN
t/6iEYfxUA/YFIfEtO7o7NR3WERuIXqva7UUDtFDWBR1lpLpumDplLBdMWGGL1YpZE0HyW5ZqDyE
I36nKFFJoHRivw6z63w17Q69u24M5ZOCoPAWPeW6CLL8FO6bSYRxjU/h8t4dC7Njnfbhiym6AUSO
KR5dt65AEgi8OFoukp2uCWUzRGr4li/B34kmjZ/x1GnPlTvDlPj8XXzwgyxKuIuwjHdBt3l1opwM
2kAu89tXDUzCSaUV8tblQAeDxMIwBSirSTY1SibKY/oMlj7SOJBkHqPB0iv1d9tXt1hlVyMCNpK1
AGrf3xUd2MtHlIWeV0stzunAqHL0iT1wf7VNPvw049k6MVn8mKzGOODZV49ZUlrVjUey/jyhESKY
pfW+fCqY6FavyJv00Mq7XJ6VOqniO3wtMv/iVMJtDpi9ANcCLMQW+Pl7WNdNuCijAt8e/kf6KmtI
rohEUqS5637JoGz81bacmvcN/1bf6yprwNYeC9ntjKGo5Y1pf12TZP6DbYVmDAgjFfr1BKR2Esma
QiEfGYv3OyQo5aEqZ6IXUt0bvK01p8pbDufBDBq7meLj5/d9VdpfhJpoG6Di8A+LuOPybaPYkxKb
dXQuRT3+GnUFP66YSQs1mjx7w4rV7j0zUs6kUab4WrLuter62XfZgN+qXV3NE/yWBXwJaRPd9FLq
vvwtJGyaDVqH/KwVyXS3EPO2nKLSQwhZ6t5Y8j79zvOiECZJU+xDd86+9XIOjcONZ7Jc599VHi5P
kRZk+rIsYaZbrQlpohndQLH4PPWqOMppKh5NOTqcA5Eo/ZEA7X455ti8GMJV/qZAGWE6tm5M0tef
hU1dCyUxcybFubWezcuw+qd5b507oqrKwBZdWmKOMNVXqbbmtInNTnSBiVfJ9sl26vTt5w/hekCw
GOLwhKWAJwBR7+W76MCbpmOtjmcYHMU5Iyd6NzudF+ihKPe5MShHHtGtffXyYC8fPArK96RMpIyU
9FaTIaFBRl8VUXdu2rnzfDsUJMgNuaUcqeyk+8/v8GqeIZCTZ8vmRwVyAlnl8g4TVAOyLjTt7Kp5
F/lQJahVFE34T0LQwS4iLOvGqWE9sbLSgo5hGeRqtB/01QWJAG5IUkfSZc6zdxj7WTzY8ZhMj8gu
+iPfcfaNTra1pYbrMMLmPHZvvNSPbplZnY0OavXrABCiG7VSqrV6nmFfhTtqXv30GHVgz0ORaNox
p4WX32iPX33I3DUCfp4eEA+dI9/qMaMvKZpsUs+EfiTgWdq5OVBa6cxAdXvHOFFFKn5QEQyLwCzD
+K/PX/IHz3xZS5jSKbawsV5NKXZbM2aENM6saWXr47mT36sF55u1kIYOrF7pXsRUqbAMOEGI0+34
+Q+4+qQNPD407sBwMorRWl/ePs2GSp0UXT/P9H/ajZlUinnMNNBt0guj5MYntrb3LLs5zmRMXDq3
vXjqLi/XxAL+lOp5Z5GC/tvUdW/hM2hLczghRWjLfddkID+KMG4NLJE2sszSykblN2ISw6Bi3ffG
oRPozKLES2DTen2eG35vxoiXgtqsmuK+bSa1ckCFWvGOXllqBWVqcUqqnM71K72Jt9i6Qdr4BJOA
SAo4qqLG7ZuYknhSVT0AjtFNrM1oLZv+1jPbp6Qf0/ZGa0AzuNeL2YRnwZ56iahden1rqmTTJ21J
N8k+59NIyakvzykUKhNfD3CusgvZzsdJ7tx3SVVum7Ed9mZli1+dG08/IMj0e7Sj6q0fdbW24JNZ
lBvL10he2rrnFZt6b8Wga86aoNi9T5RIeifSB4pOC3JXKHseeEWVEfyEt61avVD2EbNY8pxqlbiF
fLia5PkxoPDQA3MgIHBvNSOhfYvlPJbzWddFnANJicNNMo1THzhaZW3xOg9+moXG5vMx8dFlsTsv
CQHsedz1ngOTlAP0pdTODrQV66jYksQ38mupWtd11SunBlnUrqnb9kaj6oPByHrGLLCsaJw4l//+
rxboKDFyoutTz4jRsn9s6c6bWCo6gehYB+sbd7k2cy5jEfUiF+R8y85+vZpRNxLePPfqOcQz8hah
EeqCjnOZoNCXxxuUAnN6j3x/2MRd5ejbOhpoWGgilUcNjfHJlc7UfwGSY//o9czQ/VqZbccfI6lu
pN2m03ao6Ea8dAi04wBETeJsABrVhwRLc++XWSW8jTkkOeYR2S/ad21qEx9cp1fcsj+9+4T/NdiQ
KfNJI09dEGmo8NfBAXqaRfVgVO29GGBSPkRhQ2V87lMw+xgzkvBLlZmUNemPF0UQ5rP9p8KhNZwA
AcePnjLDshIDNbVdR/qxeqeOXq7sMRqhrC6Rbw/3lZH3P1OdHJ5tMinKLpwyQ9w4Bax3w+93wbaP
iGnmDrxcqw8kS/Ny1hGhYxLNs+Zr69XaU5rbNd0ZOkupn4XpnNxRPO6fpGg6cTaot3W+Rtk5/oZ5
XNxwlayWL1ZqduaYj96FsHRYl5H0rw+WjbcX13Q4TxnPVmbYf+dsDtRMa4yN7dD/U30GU/lNT2wx
bIYJJ6CfKnNh3FjEr18vh/flLIblg7MKc8blD2ks6c2jZaenNDTHugtEOTTDj9JCeRnQW8pgFk6O
pGWQNHSmfdH0trOZhdaeJpTj7f3gytaK0TVC/NFYR0o2Xb7SeZrUgtIoVPdvM4lG0Fwod05OJacc
5kxUisAOUTnf2BSs5h9S9HQXnw6ibo4ZLJerpxpDmxvaKNRPlLS65rtaasmRXuygbShJV2kX4IcI
rd0scWy8fj71vTOUL8YJ114ybZCuMV74AZcPUu09QJJdY97DoDNH5PyISIn0jhM88PALi6H4mhJy
HvNbYIPhnGuyvE+CPBxk0/h1prcjzfU0BPra2tEPvN24Vps+cq1dgvaXJdxqs/uiU1Hm6gD7UJ+i
C1epaeWFco9OrH7T3a58RqkJJSErvFaelDBRly6TPhWEG8qMXl7SFo0fd+NYB5onjKd2dGE/5106
RSfgQ/LOjWG+beFBRm1g9AhFaUnxFf4omm4SuyIn6BS2JWeFNuvraBdpWjW+Yu1IvrU9OtpNC7fv
j+KgNzmVjRljM2lK94+bkAt8VxSy/6sI6Vn47HQaDjh8mMW+9Dh17W1Hqe7z0gLZ2RY6p/QMy/QB
mBp+CCdMUSf7gPgS91RRpcfB3FBR3tm5NXn3lJqUej/UjnbMKq9MuEGzn7Y33jAv8PIFU+RiLaV3
9M7/WR2oi4Fip97N8QnmTTVsaIR0B1OlvbMHIz4f2mzUvn9+xevBiSKNC1I8XryXV98zfU+HlTaN
T3WZmN1fXj/oP8Guu/2e6MqoImNo1lgg6lDojk8J3QlgJ4FxxIWbWrQdbQESLAYtPNNd19ToLssS
bdrPUWmNGzMtdRsil5d8m5RqSB6tyC2dQ4eUyLgx2707pC6fHR5EpCts25i6roIACnWyIAEr8UmX
VZsehzYVlQZ6Aqa17zVVeoz1IUzuvLorPXThaRnrRSClM+4Ggg0wrfdZeGLtb/Vt6bZl2sCX1NXv
VlJ7TxZVbnjfpp4jcxh09KKPMKinr3UFbWYrPZPAcoNZ/g6ia/aSzYkm9gwZFf+6Zcs524xNNpIO
qaTgGgMtCXUsAY2Zvy+rjttSn/NSaLOfv9vV6YmpCtsFhVpOEDSamDovp4uOXOQ6aj3v3kFy/nfl
Ohby0gTqnWaGX1SFt+X3tEcozcTCu/U6Vhvo94tjNMP7QuuFN7O6uOdM0QyY2b0fOJ6xELfpgJeA
fF/x24nLNHrlIJU7wMg87ReFIit5bSAI2L8td0hIkADA1Ae2omu/IL+0rfSF5kxPBgL9XrvT0mxK
XykAIlLxczfvuzGIrUr5xiCdwTRZYRE9hnWsJhsYlC5BjjNOrx0+iMz7Fmmx9+SGs9HwVTPJSUoF
oI3YyXnlI7zZMjs0o6x/j9qIaOLGGev9mV9+pUtLiOGGy4/+xfqxzFbKaKxU637sqqKEbAAU0XvU
rLrbImSpm53BeX5vFanI9rGlFD9MhbmSjrFr1XMFeQoh/9+1jO3kTqV3lviCYGDlzZM1VoCU0pfY
kbJk0ymOOCabFHn6kI61dOtW2ZZ0PdmBCJxnGPSKnMXWclOz3qP8j4oNPjzP/mkVHOdftHp0ywc3
S6Jm4zRpwxu03AlO55gm5lEaeERfaHEK40sG87k/tVhtEXfE41wFg5ZM1tZEf8ERoKh0DRmKO4u9
FGo4vMDL5LHyu5yzLMBGPHpOlj4LNJOIEkZ7khV8hKoOv5cpLSwWLOoKxPe6mZn+sEMDzkXDyFFe
0Y5S2GvFmMJzrnFMhCaaHEhh3gSwUCiV/CdJMhemYcVB6dvnQ+v9LLx+jw5tCQy7hEYga74cW0mu
WnBTOu0+r5Zuqp1J9xeb1Cj/Mze6yP9obipiv9XCeQsWekq2U7yYW3uHAbDpHC2OpC/DqdEf2F5n
2pN812OnsjVeIzD8C4SuAJj3s0ys3nmJ4oyl1lKH2mBVn+P+R9XkTvynjnu5FfiTQm/r1Y3pBV6b
svq70Ty+eBSoEhwSCAiqmK3njSPKB7MLv4lESBstvQu84PIJ4B5yc7fwpnsbJWSDkcjrvhiKaXQP
jDldvTdlj4XA67ukeUhbdU6GGz/geidmkNe6tNEpA1lX3glaPiON7l6772zK7A9Zq0YP0uxa4AF5
qFJISAuoWOCUZ7n7/O0vO/nLl88GDOfEsh2D1bcmRMR5STG+K9MTpMohw9aviPOo5yTWqVbl3JhJ
1z57ZlLK2qAKsLGZfG/rIlhrqdIgKtW916KilxyA3MiIDiEx1oSBG4Mof3Q1OQjBYAxVFsCQUiwm
QkXRdoXa6m6zybupGe7rKR33LgFfpq/OUdqfRSVy/cjnOhQ5fF/RRjce0/UL4qtYCPO0wsl3WAMC
VC1z0zjplXu8kK62B2ao4sCcK7d4LvE2sBhY/TetY768ceEP3g+uFh4V5D7+XFsO6A2Vo9KmycmN
025EUEnF4FXtIvDcKIZGq7/VCL4eC/TeYRGxi8JrybR+ORbQFnV1nCbpqU29kqRUFRj5pmcLHX5h
N+0mT64aahXSzSb+3REg1Jw//yCXsbb6IBeAGSiDhQdE8e7y+pywnBTigndfdyK9G8PlqM+0qp47
2iYPeh7O/Y29xXsB4vKSBFYs/ARoSIztNSuQ7nBeFWrkcNrVHNhSIw2HMwY92dwrainrH3nUJk2Q
jRItagyVDmGNsGL3ixZNxZsdaVEIqbqHqf2CFxW4q65OhX2rRfrB9taCn45SiLY1bIx1DVdVBqfy
bBmdai9k7+hPSp/Nf/qh7R6VCf6JL4sE90u2NO2zPK6eltSnhcDchtpTLKpWRDscREp7slvMAb6t
F7Hy6IncRmgwYaI7KKNh/VZCTZHJpuMdiF3kFH10o7pwPZYsEz0Q7gO6bQAUlk/+X4d50dXV3NDV
PpWjpt2lUYo+qFeTWDkkcY6E2lcMVsUtHk1R3fKTv8c0r961xTrHqXdRGeBXu7x4YVhpRri4cz/k
Q/WF3Mz+h+Wi9BM+Yn8Ex041REwhc6u6xP+0YWhzdKEvzZ9amW4shxNVj0JlepngWktW8E4Uv2YT
LeBrSl91/kacQofEUUm88q2uJ+Ng2VkfhXBX4+U430bQtbaeS9kmGOdCIC12nLrZNoOnjKdawwLy
R9ZKlcineIibRm5jpU9F5E9VVtJpGnpbOKfRoPv7tSf24AgsrjJ3TQFAz2fiXkTTpIY1PmBS8Yuh
2nGawZxoBxH17Z+DoUZjvjOrfOFPfT50r6o0jJ2lyr9YGZCFrydJJ3UqhH01tQ57Vocgc3VSOKSu
FN+jCBZngEQKItROqxAx3SWlI36lpWYq3fHzn/HB94VuaGmg0eKh17FqNWTwppeaQHRymTGLjeI1
nA7ceFZRVDfmsJ8b291k0oIC/Z8vjAGObxqRB9KwtVAKUCbHkYjcC5QFXcY2nvQG2cclP0GRKAqL
Ij1hibl1NnrnCa2+aTbg9NOYGUzjKsvOiQt2sn043y+abscJZNrbcjeBPM39Mnf7v9WxSkO/hxvv
3YWmOz/IVoh2GzaDqaBmN2EqD0nq3qfp5G57dnrOUtbTwt3swWXH1e8VUL9V0JzfwywDA9Y0xdQ8
sHnV3ENIOWK6j70pte/7yerbX/lE6sCj4kC+ep5rM/vVjzVVE6UegMFYIUDtYUt3AcL+pjGzUPQb
uFS3qLfvC9XlU1nAvGxqWcdwMuurz2BpGTiGUD2k1GWK/ZkevtwYbSam5xpEzTdGLNsEkBzeV84G
5Rus894dN9h/5wZhNO0JsRciVf5CQAuw9vNP5YNfxxRkUNi0aX9golgXEnvUBnHo4gHOuxmXHjiL
IT6aWsI5w5sz19lHWtk8DHFnh696NRZssskLSWp4RNgMv3q4f40NeKvE/NVPlUzM//wxU/9lu4NJ
C5cY4+hyomwdqrsjztVTbw3pneqmGC2kpMYSHc2WD2VPTjO5tCYCayFv7BOv9wDLkdJGiKcvwIu1
FmSY2jnrwdgTRdG4/xBFg4DTkckByUGHOsmuEvPGNuu64k3iJiVdNuHukpuwNtDoTlrpaagXJ2vE
YX/f5WFiH7xwcPcyEWc8JfM/GeQ0H3bw9NWWA4LmevDKswo3sLoxga1Vwe+PnFoeG2VcltdVZqSq
bqXnTXtK516ZkgD9s9pvKLe5I9wYa9TMLxZUs6cONK4SgKm38nM31z3ROvQY8WP4A9bbmOQGFfni
S10OvWlDPQhb5bXJFTM8Mwsp8bEBFlYdFgR0/GVGkmbf2jbbV2+SSRilOBjhxRvFLvbyK8rJMiiM
OmlOkXCz9GdqGLF4RhbsgpqnM3tnIksuIZYzX0JUBVKInSFPhm9EvWe7xFZI7WDp0kCNKJTEBRxn
CkABc6rzFuLOFy9o7cWzSrMODkU+hz/DrHciv8Y/n2/KqnBfE4fTjV9rE9M9fc/Q2Wsix7cArqNO
zHwDVN8c7qwyS/ACxuG4gApSV1PaTUv+U3EIu7Bw4SLoVvTTJlSp35hKplpbWrolEJww5ng76w1x
PZYluuIxsnLDo9PsmT/DIdWUu3bU7eZZyUd72ZvZmBxwA7nIWTU9ObSWTOh+Zogzjh3fZe1rg9m2
fqXSd95qM22Vow3PNDzEowYv0Mp1tnZgTR1C2Vvaar/sjHb7e9JwFVU+4e04FXI7c1HKNYObK99t
0PAgAmJDgkr+fBa7WmnhPC3HOHbOyCmsdVvGAjxuEScTnRRbaN3v2OpxvIX4O+9ITFLgo8XsOhYB
xq3Z82qnwYWZ2mkcOJSXmSQuP6s2ruiHuIigp3kRXDeGN55aHkoLnNaqlZ8EMiTNXVJrlXOQALrL
YGJC+W0Nwn6b8zojr0kdM296UxNVJQaU5oA+2/6QlKI7ZjaxBneRqZFP67cwr3/HLCS38hDXikcG
OYJjGmzvUna6hSuJgj5ms1HoIj15CmWQvZZOzsaYLFwahgxP9G2gs7sk2lDMyod8X1BKiQMz1Qzf
yTKHYAyA6jfKENezIL+JPRzmaqYdoGarSR8YhtrKvChOfPntRPCLaaZojkvpnJoI01FAQAurNSEi
xq6JavlbOKH3hjmMOE7FKIfu2+cf2PX0wT5u6VPT/1vwKqujQtQ67GUQjp7YSsyqX3dTsWlrCC+g
z+ndds0tiMW7B/Vi1/AOAlzw2cih6F+s1uWcbUOedSXhA5lbxdCCa3KLSP5QM/SA5CwGlDATPJyl
mcu4D6Zu4DFsXDhrKCqKSKn7LxpeDHHPljsCikpIgAe42aRwMfhuGc1FfGMwLO/k4he7NJrpSmKZ
xJTJ5vtyLAAcpWfXDdbJGaG7dVnpvLh5O0lfx2v5gn0d41uBvvhJ9LFzox96fZyiibdIuBD2YOtl
vVpdnCAhElM848RH44rsqDRa9a011ZJUncGNiCppHSOm1S8q/Cf61kqa1Ar9cZLE2jg463BycibF
2UjvTfVj8kB+x607lQ9VPmTyvGB/pj2mxhy8BolYeiDBI5+Huh8pOMMON+LAVbxuzsDtZMn0oqqK
6f7JNJn9bWYiIe1JT/os0ApjigOdnvrXBL/W6E/w5ZxtaDpYEIkbar17oY6lTsRX33i4iBCdJwh6
TL220g1zjaJtJlUV0ZvelfI0pDEqBT9Hm2h0QUTkw3k0NPy+n3/+V/UyZgdmBg2ohkPvAb7c5eOl
C0hptlbF3Sj70kJU1DIKtNlR96iiu2e8qsRrWUu+Ekev+8nqih0Ov/KgVqRWMWm3+8mU2p2pxe5z
KgbI6zaBYj55crcOIeulgBIVfy0HEPZrbGhXM3IMJjrFQS7vsM5bBzfPk79Kit2HCdPSttLV8inP
/iOWiylwka9YdBihrXL91TUpIZRD2CjDXV6DLUjGqg9CVRcBFv/hoLEx8RPD6W988suU8+/hRscB
IR2iTPZnVIudVX2qSisM2G7dHYQ5F18tB5SgH9M8aP1GpaJ/4wtYT4DvV2MuIhGeqjDy+MsPwGk9
hY6e2h0qAhqpg4lE9TuwVdVm0saYD9QDXPUfd/7LNZcKCfoGvjpyQy6vGen9UNekxxwQ4FvfATPJ
eVO5USYeTdRpxF4pMv9atOy2blz4o0fLashRDcXJIgu7vDD4BY/Me607lG0jN85glfMOz3fS+Cgq
nFvViqtHSzGW1iqwJFRxmE5WY0vaCJEE595jYY7xZszsdOuxDdiRAf5bVmz1Px/L72WHiw+H6+G4
4IKIoZZQ1Mu76wpvwDQ62wcJOTsnd6meog7p8qK4/4KZzBwCp5vt+clOpupOZkpln3LCS6ovdSE5
c9ezFv0kNUVP4HMpCmi11kA8kmIDVDa6nVpvrparv2pmtHGrT9CeNvZQpl9FilFty4LneYfEFfoZ
ihi0y0zADDgJ6dnDwUvyIn71phmG1k60IXbtLR+cGf5JosLSfsW0hZk8YG238xDUatfmfyQlKPzu
dWThQS5Sq44BV5aU8oRIwjaou6L7o8OUS+5VAG75jggYJ/qeceTtjg2arE1NZlp0JIqurwPDnCzm
c2ZZ/TSwF94KF+1WIGsDlaQ+OH1ZI34wNA5BIsZALqZIoFV2+l5+dVIvK//+/GV98G1QHvQoH3ns
MdV1mqyimRyHwAEcpzLS5q96nGroyAr172GUc/eYT5l+Y6Bfffu0tRduBDUc9jPWGoLvJT17PStP
jpnU8kcUpJrcoVVUfypJm5Tbz29vvWUgYOX/bQwDWDfbhtUIL8qypYYwofYhptOgrkDpEET+uHFD
wk2RYlZb0UC38j2luGVr+eBGERstSE/YI5yzV9sVKxncsMADzSAfQ1QYunoXaZXxYM56/+fz21z+
V6sRt3gzXWTX7E/ARl6OuJxwOc5r0j6wjgx+rZcpkSQkm6U33t0H13FRNdO6Q8uJxnZ1S5rXQHcu
E/cQAUwwv/dqP1h3hTTV7tYMebXKQjOBtoFNj9ACppLVDJkkOgEXxPYckJCHT/Rih2c1ciFpFKKa
Ca/N6Z15Q5/f6Mmsvpd3BSefJtUgOMcc5leX1Ti2d7IfjXOVetE2z0j2tI2aIFNpGNUB43wufA4z
zj+KiM3D5y9xvSN/vzhV0UU6ijOJQNbLt2hCA8yaJtTPmgdPCy+4l4V10LhzL48T+FfjpenTYT86
lUEEl2KJBw9fbk7IsKXeR/HsTtvIageLOjoRig9p0w9PWSZcffP5D13NGe+/06ONxIEUiSB1q8vf
qUWE+RD6rp3l5KjfdBGmaZA1YxcwWediI12ZvHx+xevXQoWbVtCySC+cqtUVKcWpKB+kfiaqbI6e
OjE1r7Gu5NNmdHqtxTKmam8QhOPoaDiN+e3zq6/O4NwvZlH6g/y5FNnXFbOp7Y2KdoB+7hYAejNq
1h8ntPpAETDnFKI8NzhWvV2T07RvFHu+8V1cP25qutSXOUYvEKv36Ox/dZG4SxPJ+Gyco4o4mr6s
iMa0Cv3VgwWsBZVrtvONWXM1c73fMH+ALuLsDv1m9SGChew8QufNc0hMzxhkjtm/KmVK/cFMav3L
5093NdL/fzG6sPiueMic6y6/JiL8VL2phHVuJ8rEj6PTKv9AiABwbBvq+EC+XMwerP3vNg3Q2K7G
3w4mOHd9jzzSVCn41s60LLLfioIqIqCe49yZUCr/45nh/R5R9i6AJs1bIFSX96gDoBhaZHBn2kbs
btNRUc52H6pPcDWR68UYvDZl0403+o/X/jq+2cW4vyj9bbbWq+VPjxNb6mVonqto9shKMEH3y65z
qsBKjHEjRNH81YCWwXeukEo7W9EWy5f+9vkb/vhnkNK1QL+Yz7XVK1ZK8Eej4pjn3lA08GdGtrMB
PYMYi4Ryr7WxfWenU/VnihP3EdVSiNc0ueVBWJd8lpeAFoPVUWOY2rSWL18CGeltWbNh4CU0XX3U
Jhg/e8AZETKcKAGi2aPQ+jJnoy2wumTgWbxhmJcJJc4PWJPr6cZi88HAhg/Hek2TGJbo2olvSlPk
mczMc11kKMNkEu/gbuvb1PGyUxtW8sa8fT2socCxC4JfzlVpx1w+gDjFxEP6bvhlrrEbELRTVN/V
HJG7oEYhb8wh15MmOxHGlwl9nn3JeiX1wixWKr3KztpYie6plels7Mdm6DeGrcSEYLpJ72xEXNdv
NtFBPzy1h2114yhyPbfQG+I0wuRNme/Kh95SZVRKayrPZdcUv/k9XZAOgyGDrCzceR+GkX6fhYT7
fP7BX71Y5mm+9oWeSckI4/nlg9ZYlPpoAOyAkGIUO9qyPnZq0KBt1ewq+t43bvP6evAjENAu+nL0
resCawnHf0IjGp7LbIzDY2t04qtZoTYDjBQ17TYzx/m/Na5Qs3NJHuhSA2EGXW+sBeR/aEyud26s
tuqOpWcl+zp3SA2uLDEOe3W2zezGY10Xkt8vuhinOcvyZV35a2KbvkleFtFzrukRAT/EmckfMJnc
+evYjGa6kQ1b1Du99vIHCgi4iSePuNkF012Mx7qtZb3tBztWbgysq28dehExEByiEM0iNVltT7x4
siosZd65cNruNZMEZoF3ciEMcaQ3n/o647RKgzM/i74QHL6d5IbL7IMvABc7yi0VDzEditUv6LWi
Lo1pip57Erju9CjR38IStqbbyigLMi2PbnVNl//jv44cy7ugkcgHTiQL2/S1TnkMyQMA9eGdwanP
yn1p5MUxr1yX0TwS+J25c2Vu4oRs5oAyAb2mz4fY1VxmYk4B6sBZB0sbndvLIZZrPbp62FrPMaKf
dDdkTr5vqiyK9xY9pBvj6/peScBd7nPR8Vg02y8v1httIsKhzp5TRWmPFRrsr7NVGz/x6f3woMTt
AGsiWAc7BJfn8/u8XjuXdwo7lH0YEiJzfW2jhMDrwAl9TsHgfIP6a+6J/FKP7aDINzu2Suh1KBfa
UEGiM4jknxFO1Y3B/sHAW3DAVMuwhS8IzdWGUNik+cBhd85GQ76opDfcti/JGCnWEw0B6AAw09m9
JLjol8jYUQkPpiKy0dfqIRVkNMX6SQ76PN/47N/P0JdfIUwP9AX4Id6r86vPQLSlLno389jFsbRv
id226g38Paf3c6lOBJyTPxySHx2p3b1rN0kdEKDTbGPUZdHBJaoFulc6hGkAqyOFN1eOxXeizVzj
DkuPYlIdn4DiprQEdp3jjf9QiO6/tEDl52cSAqshoDdVV9sY98LvG29+qa+u7w1MjKcxv+osY6uH
nqbZrDltzwizXUUStmc4gQ2el0qS0+KSTyLo/5oJuAHGzH0+6Rg4HJmdHLW/FUhxtY6a9lI+RDlo
mwAb1jXvjmXHsfFKn9FyWXSKcyP6FtmadLaNOkS9X7guuq3IlunL5w/hgwuzqFGhwgrHWWRdcLBB
45chU9DZs6RGTAsujh+0ArJ+DyWctLVs7r/GUazMN4bd9fTCjkyl10TblxT7dZGKiYAE3XyMntvW
0gqQ+FodoJiuNZJZx/RGof16Z7qEboBupczBIU9dn/DcCpVSD078ucvz6G/kOU22b/vUaJ8GZfCs
7QQdaMmBsVE0FshRyxdYakq1MbSsNjaNWis3xtVHsw7HlWU5e1czrA8OShS1Zt3b8XMyCOe1YjV/
7EoVX5ZmQDmFel77dA/HY1GYIX4ZpR+R3sXt/vO3/w4WWw2BdyjGYqylQLbWBKPPBdfURt55UDpR
Hc1EmV2fVAadXCB8i/O2SMoemF6SSfiJvWP9iKwG3mFl5ml3GEtFhK+hMbWhr5g5ycSorWPk1LXz
pJOc9QWTVFz4OWWsOginUbxMRCpYAcnsVvsIlGtK/M4sooc5ivO/nY6NB8VuYZykB9p1F2VGmry4
atLFAfINF1KjBT2LDkIGVRr6cWjfaZrMt1aHEnIXV0oyBWGN5GJvla2y73IXaLoVAt3HrquG3gbu
TZn8SbW4pnTeEbSTpZORBk3Pd0++SNP8j7LzaG4bScPwL0IVcriCmcqUnOaCshyQQ6Mb8dfvA+/F
IlVieeewh/G42Y0OX3gDXpSOIZNwAVUC3QmGTA+Jb6tHcOL9dKtgzQ3rrtYScdSNWbe+W05hT0ep
bHPajBhz4Z2R+DUgwVTMDxh/Wv81QWVA3cmz9NPHH+9PVnf+8ZC/5uVAwQ3CwVkU3Hd14ZjCjZ6U
XU0/p2oQ8y7xNdcFm9al9qrGuAHyyARfMCylX3avJk9ZjFV6UBbbXKq2D9teqHsbfdY47P26+4EM
pUhXeVTL5kpA8afncvZzFxyAQc5PvsBPfvvIp9UIpSMOtKdkrsp+DWkTslEdR5PO2E6S3PRmX4iH
WEnd32mgq1qceQYyGVlGvR02CKOSVLWD1YtQGzvd3rC1O1pLMovDebCM1znS2QdWoTffjSHLn71S
z+wNIp/6uDYUwmMbuMjlg9Pg6b7RQLswsCzhtKEZagp2eZ/b/B/KLIdCsF5hk/ST2CgQDNfO/xLR
nC8GBGByRNCWy9v/djF0CjIYHAXRE61sS//OQ4fbSAi/MYlpUU2N/bWiOYZd8DBV+j084OAYpLpW
H+FD6YOzinq8UmuqPtdy2MtAF9gGJlkA9biayQTe/jBXeXbtTlZ1yumgtw9Wm8zfMlgr6T2QY2cP
rUdeeYcvR6QaS9mNwJ4GLOSEtyMmo6WaOg/KE6wqU8fHh77rVHp9G8ZyosVUXwPXvjcgQkBcd3Qn
qUUv//6veh+gKboJkWxOpTv4e15APFmmjjZzA+bJ2OkyauT+47N6+cxSSgdPyzv+XuW5iLUymI2u
OSElLp3QxhpdFtZsrLqyylZWV6K32NLcujLsZd5EfLO0naj6IWF+HlaUED58J/Wq0xCIyLtPUWCu
V1kwip84E8FJpgU/B6gnL53fGYdkF1iY2bXdlcf+nQXnxJO90YJBHi8421O916dmSwRzQgkMdxoJ
5o37MPnm2pCua1E3V8Lpd8aD80qrBmlPem/nuYsa40FDzKk91fgE7co6+i+oQHhBTpI7zAqT08cf
953HnKnRimXbIDZ44ZpZoTs0TJMlThGWBMY2mxIoNT6C5BFBsjVtW+KNZEOMY5g3PfVkHqW+LtIT
PCmVX0mV35s7/B6uxz94pz8SGn9tbh0lFMwi+vYUR9Gwi825ubVyw5rhc9YPWOcCCv549n+622+v
soXpRwzJKUZc61yUg46VjZJBBxgztXHIjBLdeaVANgb7ufGopWdt1/oYM8QMrWMmBNoQPumDjlJg
FRLvDmplZsJHKluvNAtZd8ODmI5oZYgQeE6KLSwbd9240quV3s3AIzqukQTGV2d9s/o677dJq8Mr
HHxkp0Fh1tJ5DEbvmt/5O2d4QU7QcAdGzHFaQtq/VjawM80aXVWcRNsVL3pSuFvYzLACMms4Ns2c
H3j3Dh8v7juJIe2QhWJCqOhCdjt7NEu41VUbzd7JRtnzxOcEzWCO1n9iaM2dq8nsCx1ltU2CjpWO
Y7c5CsPQzFUEkqnEvNCY/vls0SUycejhzVrkM5dV+msVpkClnkQF8hSnRo4D84Q5cYn71gjE1Ddv
mxwtuyuRw+WWXsrJUG1oYACtPifaIOQw5Fmfe6cC9oqGxjoSrizC9CnN0O2A3NmOV0Kry+yEES3s
EZeC3yKR+3aSA64pAN8YMY/m+VuSKntVzHPqhq2o+s3HnxheBX/bmwOEdjMSRsv7x7XFPN+OFjm5
IMhLAm5pb+6+J7ZC6wMuPtjiV8owcpTbGHZrj2qlSk0M+4YcWeo46WL7Eye7CL6iKKdJPeREiekG
5VENI4VIZsXeqd1C/8V5ky6yN1nvr+scMN13ZUZYfzrRDDItw9a33cN2j4+jjhMhgFFFvIWi+njQ
R9QXXmJlxfb9osSch40DhY2FMLLO+k6BCkrEcTSbiTi/p3xXrAFYadMRgw7zzoxL6XQrRJt0BPht
pzPJKKfA/KSRo/EQNMn4Qo7bz/gg2lhwOqUVbTHGwQ4aemeXh1oWeV+83urvl4A+37dgU7bOMCZq
LTIqv+uB81gg/gMyMow1fUym1YBtof4J8qfSw5yQM1o1Qzs/+ZoIvE3hBP1rYuNvufadWn8o1aA/
G6NjTG7oVHYfHbKsbqJbN4l9MLOp4TyVfiQrBAEL44tT5XICEW5Ej1k9QmYs4cu369pS5i/iUcf6
XHEM65s6drBrhVInXmdMQ763HeWzXacb8obzrCEog4bEHOZ5PaUvbU3D1cJa/SvGkOIptWMxregj
RacypyCFvmqer8qeMt26FoW8QVW1zlapGL2Ti4b/5yge+pfcy6MffR4YRUj1vSoPvRnHXxvQeb8o
TRrRBhlrET/Dq5+tVZmTB4QFYg7WCtMeVdxXVh8N95k+1K9I4JBFTUZG+VdYQYIBQIH9CMIeJkZc
E/XCZp0GUldozVfydYYw4t8kRpIJLOt8fIiwEAuSLUlibN/5c6SCJ3AIeAJoeune+OY0fKLcWWdb
eNnVDWGaH6xaF88OXoUEWZYpncSTO1dKbaApxSrMMrfB157Y3Dt5uI55oY7KzX+O59Xfu8Yc8nsm
laznqfe7zQyK/gjIuTRDe9C74Xnyocyt5xnX+k0b5eJXEyGJSbinD/Oqjryu+NTRPTRxTKhRwbd7
aXgvWHVHr4NNevsMOXfsb3w918TKa7oo2SUlxrUUZKa+XUeinuZVA+XTVrALHMU2p9v2vVW0Q8CS
G3q5yfCJXI5XjCNwmipjXHe023HXGxODXCxoEMJOF4DiKtMFguOu2Rtf+wrbg29GI2zzIUa4unu2
WP6vVHDq/tVOPAw1Q4wIzPqQxMVwq/dGW/8XD8B0n2jFzmhVDS3OiRiNS+9HJ+Ns+C2T1HbvJTKY
87ZE6mAKG9dXx1pPgzFc2BsWnwjBUieXwUNjR61zk8etPkJg6WHcTS3e26thGsia1hG2IfcoHjrl
kT9YbBROG6O7QmCR8mRBrLToPhMr7P2IjPNz6eQJzoF6ow7FLAZiTaWmOSxAP+qhE5ezt55mW3gn
pPTimu+bS3+tlbrsV6oVw0M7z7NxIP3Rdm6fOcEOCiqYNBW7mLik3ZT22ypQWCSaopjQIEbcIj64
Myi0l95ugvae+Ub1pyzLRrLJokUezxCm+wg9IjY2dqnKX0rDRebKU3kRMPBqA+NYQA203WmCv73X
LcolDXbUE8Aa03mK0B/NoYpECML1MBuO9gxHaxcVUX4N0HDxfNGoAu+LbBjhNoDf5d//9UYDQov9
ngTv5BaV9jOv4xdFySJdmziBySvh38Xj7KBxTppI92/J385tE3UbGyZ4Kj5aFX29rZu5fE1IbUQY
TY5zMlU7XQlwL6NtGhIOLXdmBnseEMXb2c1UltAPM3GVQeh5gz6ofp+OdfUTiohxb7RyPOqutHbG
7PTTCjmqSIRjb3/9+NU+z6xocgNZoXbJrU5p/AJOTZezhDpUPpuTVZuh1dAFM7o6fdXqItu2ekYq
NWNfN+KXMiDi2JbdP7ekIDNgKUTtGpJZcEGrK2vAn5iJFc8Qc0W01TNz/KUVHV2KvOXhPWJFal7J
Jy8LqQ7yggSkzJiElnzn7dpjRYfQFrfESVppHRYOji+ZJ+I7IQWxASaCzf2Atbi/nmQhX5saYjDl
7glUmU2x91/jQs7XorhOrkMwCtvu7Y9BN42KoVmNJ39AMXPKDLVC4ECh5OAo7ylQ2jW6+Tvnih4g
+R1YIVAF5zhfENPeXHTWdHKaAiq0SJx9aeXD50nV0TWO/vnlsWwwGvyUQxYxSUj6byfnZr4WxX5c
P3dOa8brwFIBEpICT87Ay9Rt0rXtIw3I8tfH+9rnr/07FmVY24AnQFOfKB/K5tthk6FBHK41m2cf
vlj0EFUV+4mDKL/MVhLvmriv43VZkW/dWXgJffl49PMFXkZf/Cg42MDf6Pm+HZ3oLuobFBifKQIh
FF9WtfeECll/cGWPU83Hg53fXNj2UeICOkpEjkq8dRbke3OeWS78p2dzUPqIl1OQhOAWMRqlj2a+
2nGTJFeGvGin0conLcczECYsWvnnNVBQlkMNBFq8lJqF7nO46HNZ2CBVXkZYJsp4DzpyMD7X+kis
Tjw/B2sAM9ZrHZu0Pls/NqYVslkeAjoJfLMwHjM/24K1NW8dK3J5YK1Yk6ukRC2ODLsPtshgocaP
dFcRP/Mg6VPYRyhChwVSdO7zx0t6uWmZHro3pE4L8vic0dBlUTqQzagXFY/laUEr3rZkCC+5GqeV
Nkr3Zkzz5PfHg17AOhmQHtJCW6fegzrFsqf/eu7KLvab2a/qF+zH0UkqW4SuVp2Xxjex03nOIcHM
e41HZQlHe2od7+gbDd5PUmutHbLbfQMPuJuaHQntuA8m4py9OWlqPH38O5fn/u3RWgRSuaqIb1FJ
PC/Xpw6QmFxI83lqqwa5ZKolamdBE7tyLV4eIsYJWFaycIqN53q4hqpjKs6W+dwLmU3bavZ+OmDO
0pXR67Q5/n1SXIfMhySW43t+Ysu8sSUia89apWFdlcdVcvAwzZquvDzvTervcc5yZEDsWTHoOGyQ
DQgfsgpIhBChlCla0/cBSvbxtN4bDoFr3QJUCDfnvD2Hd5PXjP5sPaf0vwnamvTGcdLih57k1bXq
6OW+oPQNtny5eRnyHICQZpXyktQk14jy4dugNZEb9tQ1P/3rlKjrLzSc5XzCRjh7UITQUXqli/wS
j8LAFLZTMw8n3bZVmrXm68eDXTwjiyLLIvtDa1cnSDm7W10USg0fG8YXq867dp2UVfBK6ocsud/Z
0y04sfTFSbPm9wwda7hyAC5uoWVwIIjQien78mK/vQ+AC1hzTkXihbwJ48AASrUFw88PwiyKi2in
mrw6GJE7H/590mgMEAMDh1s4r2/HhREDJxGa6Uui2ohmDsY/m8rr4pcZH+WXGjlfqhOd7qah7Qj3
n58zIAwUUsCMoXoH6vZsdA+rO81qBHyqjHKpNeSw18ZK+25L0Ry6RF6ryl0ckWU8gms2LfBeBI/e
zhZ0Z5SUAAtf0Ff2tWMyGGWzHbuoAD+DMkaw/nhxL04J2mIL+GqRsMJe41zvy3RR5CT4wgi0jVVJ
7aS0fwZzc82J60Jimnb8grdbQktYktZ5UGnbScFLW04vfkqB5D+cwS1kd4UfY3bX9t2dW1BL25ud
G0Qbi9YVVdbBFULsKieYjoWXOkVYuIOc91HqKFRZnQYlFIx35ZCQ907tfBSuKNoX30+afa3rrYHH
mNaVq7yfsVpF5Ia8PlQVOb3aQdFHTACPOhff+zb7nqQSmYaPV/biQyKqyovhEdMvMInzbklLLOcp
xAdeZlfzwGOM3lcD+8mdcLtrahyXQ8Hsp6CKdxEcf7S83+6ZYTZjqHhJ+4K8tnpJkjwwV0MqTxj8
Od3242ldxlp/VOqhJWF/Qnb0R1Dir7AAxG1K8mi2L91CRttFoyz23mAH1gqpE9X+DnSVyQXhMju7
xOqaZzD/M5XzeaTcYUSyROyhmuekWuvS054mvRTmyhNyBDbQxzbeg3Y8/8hin14EbpLmb4d4bU/3
YGq2mkIfCN3oRIoHAcOmvIJoubhfF88L1HAWygSB8rmkCke8zVO37F4MT/ZI++GYgqh90z2OZlt/
mUyv2dhYY+8y6s5XtstF2Lx8PXjEnERq5BcxuhGUIo7wZHxpEqp5qAo2tM7xm7W7VZvqQu7KJJ6v
uTBcXOnLaaR9CHWIAwpU6u3G6YTPIwln+cUQRjfuNHqaoFKaDMsFwrXhvsJhZlvI/J+fEsalgYiy
AtEAdJyzDdu2TpymVtu/mBbG4iFfVT8m1nzwYeh868mQ8UZ2zWs1lYtjskSH8L9o2OoeEdxZsNMn
Y5sp1I1eqo6qJr5eADnCoNeKchsNXtFsPj4pF1k9XUsP+AhKeTweXOtnswRtBK6tmpJPE2j1m1TQ
jDaSIbul1neXtvXOtVPjYZE7vadU5+w7pnwv2kH+287i6ULpiteLTheAZ2pmbz8yWimJ4zQ0wb2S
sGLrTaSp28BEB6GQ+MyuXBRv63+LK/+MadNXwqiJMAUwwNsxUSYsET6ONIyw/ExBhgHbCjKrTe6n
svvv43U++6yMBQAAyxIXKPmf3PPtWJ5wRIHVbYAKsy5/DGMZbToU0fHI8Sb98V/HwsyShVzICIx4
ntyWcaH5sTckRz9y0P7tRwdRcYSW27VqfBBdH492dicwM2ighD5wrTknQBXfzmxRUnSRSo8OTRHY
+yKY5KOeTWKN5ZC/Ns1SXnGdeGc8Hi1gyVQe/uR+b8erNC7jzE7cAzp0fejDX9/3eo1ojRJtsMvw
/r4WF7w/It198irAKs7ZDA0Tavfczc6hEs7n1BfGIw+3PMI8HVatM/S7jxd02ep/5YrLglLbBJGM
wMDC7TgbLldxh7gZTh45qJA1ukV2qDl6vbG63AgjXZv2aalmMFRBsYsCq9x+PPz5jfBnfC53lhfe
DBW2s2CydBFu01ThH7DjTb4lvihu4mrUv1FSKL/5vaboLAZmvrKcyr8tbX3aRQBMj+Vs61d+ytlL
9/9fQheWepS7CGqeJZiORXN5pJZ9qJBrXjvdPP1AVcPbtmgjPlDyy0FpoTC8z5F5/fXxKlyeV4i4
KKfz8ARAoc6F1WbaE5Jwzj1oEMOPYP8wGk/K9NmrxTV+8fI9z783rypfXV8+u392DZWweUiPGKqp
7GY7dGm95snD/RZDj507gff/eGpn7+mfVYUnx7qCHSRZWKb+V2yEBlvr5JPBdjYm26KUmckbH+fS
lSH1dt1OdIdXrGp7ZdjLadL9xZyP+sOCLzvn7QDJQfgkGu2DlybJV5pWZejO3bgdLamv0M40riQN
l9NEloHIFiIFsS2V5rfTDGZaXlo8WIe+sLG4HlJzHdiJOkVRFTmhIBt81DqTNtPHq3u5cRiWlJ7e
ADMFO/922LiK9OXWtbkO+3RnxMI5+JJ4EPND9+njod6bIWgfn8ISr5d7fjxIcCPZq9I+TKLVf0s6
l1+ijMIQfvfuPIaU6OY7TEjr8V9XlqIIaTbKlARji+fR2ykiuCgiDAGCgwue6k6YaAetKi1wblU5
GbcaUNhV67vpldf6Yv8so5KaLZA2SG/ns/VAD8my633oULb3GHsKpSQTmtR320ZJKixz278y4sWn
RAtCZ7MyLvcPF//beY64E0f+aDqHzJtMrFOqMtmnkx6FSdHo14IR4h3+urf3AFKJf33Os8iPno6J
DYxERdO1hlPpQAw5NK2LGAwEpCEIxzbIgxBIeOvcA+9t9FfEqyTMK8tTB73qxwjx99RBnKA3B4Q+
QFu47cqcqZ2ioU8CHcoqK6dN7SJBsbHAMz3G2YJptvRJf+HxHuXKRItYgwEdD/RcY6fuHnWrjMrN
3Eel+GJKd5huh1Jr/ce+RuF24yVB4+ztSVTterKjyPwKsD/tV7bPvjzOZu0VW6vv9Hrdt83cfwb+
Z1rPPG4G7islphChDoqoDKu8iD7VgMJwCK2w/9nUhhF/rmpDi9dmmXb3jVVVZGZM9h6PgzK5EcMg
Tlo2jnSBU7fwNmlvi+eC4Ou7Z5bes7KjGX88K9D2Qxtbv00cUV51p5faCjZfVQNa19IsbApEKEOF
n/uBn2mDpmq6XGxQlE27Y9zJ5HGYS9O9990SZYYWGvyDl+rxCRpL/q0iWEQuheULPQwDjlnkqGRl
4fNYr1Aq9MtPhlEBwB7ywf6KcmhL2dIwZrGJp0hZO7+r6LCXo/ajFXZhbgZNOMZ6tpAZCPnvuht0
wX20O8s2CMG6Fc1N6k1BVIRJbvV3Xh8AnMiQDHTv/Iie+IpCqYYzlJuY7l2SDSzrjOj/cyfaONqV
fZ7ctRgyt6HuN8OPPHawnwX20qGSEms/Ms/AwgX8V/EtLjKUl0ARtEJ/0ooGjWWnKIvikbTQ1l5z
S8xHWcZ+8DoEeZltx8QU5brvNQCmg2jG4Kg1Ur+lOghSQU6TAIymxhFhHAeqx0Pl4TETlmZT2FvD
rXldW92od04C8OwBGj5owF70INHBPcX5bkC+eFylfpzqPxqjz5o73UPZfyPo7Li/ZZDGycrBGqt7
qEtlzZvYKp3fqKAidsed0d56ElFa+ixKGs5D5Ixg5Xx3rvOthzTYGoWWqPusF+04GStbWfat8mgh
dyG1dTHg1zKN2q9SBPOTjefS/J2eQj1VmzLqyleUIjL1zZwi7XszKE6PgEcDdLmJprrAgUfN6Njg
uksVOa7brlZ4MyV6/CwSy6vWuTb1xY03VTWW8rmrTzk3dprrKwViRYZUm3PtmdMInLMw6/44QG5B
uT2RrfcjV6bmUd3vvXaLWZSagpDHO/mSZxql8Ryg3tLOUs4PHZNvsS/UgNgYxl9g9iCwPSu3n639
iArqIwBNwzu6UmvEqk6n4lcrUmHTMWmEtsGRVfT8NlmoL+gcDuqIf3K593KVoBA2ObV/E9f1IPbV
bMCA5zEcmrBB9Xq6KTphy59UxFL5s9fspnlM8oZmzAoLhL7Z+8qpnZVddu2hwtqBCtrUD1OIjjOC
+Fow6KilKc1pbqkM2MVDPowFnGrLmn4iZBuM6yLlykaZcko1YPwoRm9YWVM+0ha2/TXSecaXth2q
x9TRXH8bt/5Yh5NZOymWcXnGwZBz91y5GLKiilkHbZg0sovv5OLLhCCQQk/RAP5u0lSn1AEYRvfu
aMgCWXb7Og0OGVIDnyp0qFF79GL+QGANMuw8NwaLVrNVtkh5F8fWxoAPgoNr3pTa4oZQVqoAHET7
Kd8UUTdm60kJ/XNQzlq7HnBaQnssHTvKiF5aHnyrxUVSYaNGlWWe0WTGMNK0dwLHAPtWiNj9rypH
/wGJGDqk0u46sDeF3Wcbr2cdXtshG2M6GF3cr8a+HpGARa8SLXd3jKywpZ4Vbxun7WIsJ9sUNUSA
Tfjikf7/0miD/x6KOHgdgSe+uK0lnNWS39agnILxZ99l3D4W4pc3mYqT0+zWaMn3wcDFUSRJ8FnT
eqs4mImeiR26TvMhY5vSbYvq6MsYFwIctN+l/425p995AhLKWpub7i4xcz9eJfPU9Ru/08ZDEMj6
a6EBQA6HyWw8sNWagh8XWL9bzZTeqnalEJuobChCdaOX/sR0pKKWWnt1sFhtFlxCqNNrCXIE9ryd
AWkFO2yR0TdRba8ZK+gkfKRZqvwhSbDSRJTGnJ5MTFYSsGJOVzwEST5+BgdZPGVplM5bLXBF/WBn
QrOfLFujbRgSMEfyMKKw/ltNiw1Wa+UifyrG2bmZ1IADraZN1X9NpMZveiKcfAu9OjC36NS2t8nS
zsOZV9n3cspdIxw6FzZcv5SgdsKY3VuvAtgbekBdXgqqwL9Q5zPEYZy9ASEtIfkqNlr4JN6GX6w6
NB/KlYXhVLEVdUyWHKmmAsAVIea9t3oWN8xRiL5DWMu2eXDs8q53BvfTEDU6FFPhBEea47GzdqWd
lYc2EoM8WGR+aoPNYqdv2jrQcGrKOuCJRSbFrZX2BcR/N03kOq2xUVw5kj5l6KbKGe4cHFceBrJe
sc70SuoUVcsFNGe56W0RxMG49evKtW5t+Ig/szYCyZgg7I23wFCqLESuQp780vZAwfppkW1I/Ltf
nV8235SF/teG2q3ak9HqNHyQ5nfDKHHypzKNmg6QuV70oaHlHfyGgI+1g/LQnUDC4TVF+Gc8THXj
EWPhU/wtyE1vfqgK2weFmmHEFxrkLFU4SkIYXpyqRgIWFx8ttHNDeVxDgfHDs9NqQIR/UHdK89vv
WqwP+a2lD/KXUVJPCucaZ4BnvSzgKvVt5X+xHCnkyhjK/lemGWN+6HBGrPam0UTxDX/CClaNJhMv
lGbSPfj0zbMbP5HDT6+P4UomrnDUZ6NWebOJZatTfC1Ky9jDX13Mm+YJ3cvUNpS5S2dfnZyky1Im
SE64llbk+/geRm1E/cRs7qeuATeetLmRhYoY2PqFooRKd/5sRvlaNG6/CWoJ1Ieosf/V856obe2P
SI0P8QjK08kHF8HN2Iu/BrYEAUiDw8zW7Oc+WDmxa/uhCQUwOYx1OWU7TfcnL2w7XaQ3nTFVNiVU
K6r2RT4kG2DrTrQrPGl9ThMx1xuFiRBOa91EXBYE8/SMBPQodulIGLnBZNWl6ESchqScNjrevgyC
/KSl2mBtY9CQ/qqZPf8xiw1wExXQ+LsmsOr4KA0BhNqaDDvfd3ns/0qCCq4c4vq9uy3HKqtXZZJE
gvfVN9t13nR89aBOKnWEOwV7zYHdkXwRwIRa+JIdrKEKgOPanQjwQOiD7dgXSEYQsTeuUd5FaENH
O9FE+AamdZRmhxxpDA7iAAckpOqIjHM1pYDGTMza6pNrO8ZwTNj0gJgrEb14c6K1oanFRocYdVD/
xAIph0DiEAo6Hq/NcTCRhe6GggOQ5xFaeQWMD+w1KbZCr9W7YiODGH6FBDk8A3aeCekKgeJ6aGMY
jamo17Hp12469vqyqbOS2n4cbyrbT3S46LVnPMJhyiWctBJ6qh4opLEmJ8lv8nEe/fU4y/zBrc26
vSlLU60lklol1ja14vzKZh7Vi6O6QK5pfPELvNkpP1UlNpwvemNEwwrSmeIAmNATt0Or1ZgqWzIx
DmT2nZGHY92o8cGE2ZMfTGcqg1DWqB9wgSfNNlZ9O8QhOHsAIIvwI1G2ZyIoj8RMJL/Ufju2VDn8
Pl4bfZHVWyw7vGAjRac95ZTXrf/8hL85bCAqRSvIm662bpDP0x5VYxuEBtxczdpvG4YVnVnWd4jh
SsKUstBOop6HF78NCkAColM5MrKIMmqt4v72CU4ReNJUVd/SXTLzg233oOGNoObL1cYwdfdoPHrB
ChhAM9zZsiScociYaY9E1oReTiwq7xnLGe0bdGor+m8eRHuvUJBXO00inXaFmvheRYHuEjUoCshk
v2fFCyenDtOp2D6AHT7OPWAsE7DsKuo0e6uX0++FLLv7uIjxpyBynvai0R9QIEcOFe7F2yx7QApF
4LxnHehReNmtBR/TWpcE8IhTZ+OQLs67uO0aSSvMY5RwDYXN0Jv73NFac4u5Fbq8LjHJJ1AhcbKJ
ucK9kFpu+pM+A1/BNeLkVm8Bza2R7nBf7KCzq1uk8Y0fFNeqrTklU3LnOTkfT9H71NZd3yFSJTWS
zVPjZal5Y45DOSKygEr6ZrKLnsWQebYq9Lp68IeeSzHUMIwb/8sbqA5hPfv2b9otkX0wysT/hDx4
NN3WYnS+uAq5jrDiCfkNG40kMHAjLd0qe9YKsi8fsAlnVOCtnrY++sH5oLBZqQtYVArtJH+HWWOj
jqmH+d0BSSddbSkNzTeTO5jV1sAa0Ngkk5t/mgK/Sz41WoTWNSkhIol2B6ea10FFV/oNF4ULxHHg
BYF7oLlBmeRs11BPkwOyeclRCyr7NEhrvs3L1KQ5PhcjJerY+wFKst0lY/fy8ea5rNDAmgGBRDUK
pA6gk7d7Jyazx+iszo6Bco++V0a/EPNfYG9Deo3CfFF+QsYW3tOCMgOMYJ8jq7AzGnU4IO5hTGn8
TYqzh6jstGraEtJAVFxZ03eq8IxH5ZK2GChf8KBvp0azvqEPEDkHtwnSvZnO2aM2D1hsF607fTZb
LJk8NsqNmXYYjfaRRwzY9Y191OHx//p4mS8+MIgaPC34yOjkg/Y66wgQFpqBqkDTYQ/Z79umM2Ew
4JoGihRgYsmt/5/szNcsiSLvSq3xvaHRxOD7ogrhgDd/uwxGE9c0DHX3YMVLXEf6siVUaLcBPRJC
1ajqvnos042Xa/3241m/9wloAaCWjBMPYNE/hjl/FcotG+RH6U3ugXYIinmVsLyQqyFaVAi0bkVd
BHPjgfKKERoKke0QnUYkcRWv5j2ax8V45XZ+ZwsiCMk/i14j7cSz3W5ZXtPH6MccprmXu2aoArHW
Rk0/dmPRpFTSsvEaQe2d5V80KBHAAmtNUfusLSsDRPvzenAOaIKba8QY4t3gIBQMnyQ5msY07mSL
m5Q12+Xp49V/5ykCGQegk7Nt2dzXbz+8NEb8CUa6FIFS/raI4uw7Vdcev/VAO3TYlC5+GXP579uN
3jvN9+XoceiW9fj7k5tlFC/1MzxNUFP4XhSBlWx7E8LaYHpDvaacEq9sKF0oEU9zcA0j895yL10n
/mcg3ns+/KSNs/IQHz0EOcS/Cv21G3+chkcxKK9ayaSNfsRpLfcVUXx55SG+bDsiFQW0A1gMqD3Q
QG+nXkH5Kyhw0FftqDSEmeBSWpGoY7UayKHKwgzM92o0yZjctHfv0JQu/rl3wkmGYEDLGsJ4cH7n
1V1vBRLrjQMyhSZ4XREfAAzd5l41X8HQXJ7tRfAJvwPUWxGiNc9VE6U3oBY5c6901HT7rVWhYcwL
6VM4KxO7ELd9WUDZafFm87aByDPxFFBnT7Ygx/3boTf6a225C/9AfCEDPC1h1y7IGi79tx/ARf7W
wIbSPySNcHZmSxAf2kT9O7cI5psRTFOG4fI4P3qFUMVNp+NUcGNXUCxuSqQt1mhZU7HIjbTdaKUE
Qv+PB5IGP5uS65/7EMz8WZsy8CVPsN9lx6Lpqce6GdRrcoG1EXvmr9muNz1SZe2VQS8OBIPSMoTv
A0ID9OrZ9T9LW9J/yPOjUxpaErZubN63Xi5ukjgu5oMsUqOjhjJlyT7WYQv+63XA8LR+0BwzcDXF
HOPtJ3F0YfLm2hhXDfBeVQV4PJQ03SgvFYbYZ/AqgYxAXIBt5/bPHy/45dzhfv8JxlEKAb17Fhjz
5Qdzpgv9P87OrDdqZO3jn8iS9+XW7iXdnRAgpAPcWMBAed/tKvvTn595b0g3Sot3NCMdHUZTbbvq
qWf5L4dYdLjQmA1aSSZaaJHohTxChKwPnTvINmr1Uf/19trXlhEe02HCwSofB/TpMhpYlEVzU87p
Qcek8Bl7767a68agqLwyRtUAGoPmXlUt+JI+KYf4LE0cTjbNOJUWjQSsnDf2UE+ViBacGotvhq8a
84SNlND3edlZd+6Yq89v/+ir+3G9LVbcFDO7lRZ0cYCaSmr0/uyGlAkWL02KzzPeKzvT6f6bVGDf
MoG8Tj5ZzuH9UL3wzyVyypgUo9nWbQ6FQOjeprH6C/uffDdURp/dGJ5f3YbrozFJWpUmVt3Pi0fT
a8znVA2YV9hAJvMR1BZUScvFCNJQabqV/qR/StN5upFyXMdJ3ihIIoauAEWJ+Be3wqq2QGScjEMX
lJM60lU1t4NVTQ8pqdeXNqFs7RDdhyQdFGUcZrXW/+zqiYYzuAZxA/pz9cZh/IEQQ8+Erj8iiRdv
oZk1Gi1Dax0MZGpeYMDKR9sSVnAoA3uq/o3BqSNDB7SZzQS9EbTq5ZNjziGdqgaGQ3MLrCO+3J1x
l7Lx/INmAlfArqODYD5DOy1uSAtfbWSfKItkMxRO+En8gtdhZ5XSTSuK3MPiqsIMTc7Og1Uxm6rN
6dFtvIe3z831a2U54AoG3sSUcJd5rsAYWNFTmw4dxO9NM8zZe0iM2V7J4lZ+dbWPeTJG6cBWQUkA
4rrIJx0bnnu6VNPBTPVsX9pmvM0QHItKQasTax7zXWmI4Z+/5IpxZJa/vk+IquuP+iOpAwbiDUCS
p0MwVtLfJJVbTNFU6Ex6GFzaxZ1Y2vZn1paqOLz9Zq9COHh1oifyhiuGlNzm9coN3RoPAcXlAHws
frEXYX6gXWs6Wyue9P44px5WbXhzIdqBHhT6Dm8vf/22f2O4KI+RykVi8OL6Gsuy06hO7AMmiAEk
e91LwsIu6uMgc3Ob9+XP1kBh7u1Fr3cTOMdVFYbs2SGNu4gYqcq1bOYuPdRpkx8Lw5msCN87r4s0
+kvx3durXR0V3M6h6KC/vVLOrmiZMkgYCBhed2raRpaoNjRMsIRImB+6lfxJZ5c3/M9LQv5d0Xlg
Z8HNXmyntMLnyS/kcAKeZzDplAWztyIjQQDZrsSxEe1w4ynXd/aqRxbQLUJlB3bCSiu/TA2xJqli
NtJ40rE6N/bJgBTuoRkYGP58+9muDEVpFgGWIuDBJ2HByyyvY/TvZhnMf1R56uaQar1bRSmt2/Q/
0Sv3yXd6NQfRQmMOEQ+INV909m/5wDwle8+UVqY/6sqTbojjuHcLkX39sb019lOdUZPic2+9Pk7o
P6DVJkb91JQ0J0MTEnRogiP44GOLdlf2840mzNXxBWUPwmnVzTcA5lxqV2GRiEiuChjeFkp5x95b
7Hc4uf1ShpHsRewa44estfS7bJLZ/u0PcXWKAm9te6wI0N9A//XP/4hZQLCdocT07IS95eSOYWlZ
QJQdFbvlPZ5myY08+3qDrY8KoJYGF6Cuy2p7GSx86uKqPll+3dlnzav1YlcWEFhu7OTrV0plbeGV
xKwN8vqlZAA0KeayrtacCjKadN4i/zatWtNj/lI6s68OGqCrDq1nrZx+uLFdf3n7vV6uj5XEKloA
DQ4wGcjldYv98V6nVOgdV2FyQl+3/GLlpo2no4MsvLmqdsRdnX2D+7zsbW0qxObttS/D8e+11+4C
999KL7yooHLVahiQsHbN7RqmHUKSjECYKHrN8nmQZXVWSade3l708sysi7KDKSqBElNGXNy4HPbM
n4suPaUxxz5MwTR9tGWLE9SgMPfMmK+LGwHyUqWBe3YVCsCsFRoDF++l5CpwRxOXlSU7YaOabJH6
iQ8IPA/vLS8dNq5yizs08ZtoxLTZiLoBsJoHp+rG2/7Ll157CQDhMcVkZ18EiwxcS9szrTrBXbde
AuZ0jxoCxCd/sgGoOXGmjoGnyY2DCsuN0/T7Yv0zXq8vgEIEICjJDrSVi3u/B8FjIFaWnRKmifgb
MAGGZC4YZoUV7j7PXQGei9lbhxHv0izLAcaiFke50BicD3LCMKsz5x0+ldkOxL61QYrJvWsAa58Y
JWTfpj65KcP9u5V68aNh/nMo2JpkK5e19lhRcLpdtRw7GWTvXIU87kaTwFZDlPRQREqHCuFmDA+z
CFhLod5nmRC/+tFaTQ6yHCnbjgvlU2W2/U9gXfLZUqko7rTMdLXQdLks7gMQi+kXGC2F2sVBncb3
pSVwuZ8YNt+DtynFOWnt5KdK9TzYepUrz4hhT9Muns3ubmacC+K7EdqvpImVgfKEFSczk5qsaR8Z
UIz3sBG7pQrp3lXZpu/Hsf80M6PPd6ptGyQ/0W7QzT3kAtvgS+hO+a2sW2NLVNWSr+3Szv272gzG
ll0JFCbCmNZ6PyrUTZ7rwRF9qM3GKIZtafWOfmdbVf0zQej40UiW8WulDLfCycycngXjJ1SPllT9
GqTRaKA5u7w95K5FpRgQ8qbQtof0pLWxY2/HwpO7OnboNC24MO1MK/HjYxB0+KWqwsDsAWDNVHyq
Ab1kj50x6PLOQhriHRydFZbgjYhRSGcZkN+tmfREyGN52jbt2rx86Io8PthoDqowyNx2/DC7rTIi
o2aiTTYIHA6Bsb4Xm9bD3h0hbPoBm1Qv5bMc4rJ6hP4j6qiuFgwfdX9yTzME1jhyxpGmcJAuwyFv
+noI5xqtpAF31ylEF8n/CvkVe1nTbFW+yZh4jhuBTe0XBDhtPczkgJiW4yXq+4j4+RimQMd++hJ1
indTbuFyPxSm+TEY5068q7DtnB8a4gRs7KktvShfFDiVch6sk5uhiRointf125QZwVe4mf0HmSz5
ambszf1+EamXRMzwE0SORivYeRLRvb0R22wRYPczAk1+n+8Y/6N8hiStaUY4M/v6rrWWrryTZauL
LZkNTnFG1Q7/TbNof+h642TbiZl88d724ia/X/zYNvba5LTGQxC3Fn2Z0fXPy+gszSGYgLo4niPH
D+lSWMY9XcTih6eSUQ8RnGByss+mpmevURA++QITyp9jq0RzaoZgABM4WuVX4B2++AXqIck/OLL0
1C+HSV++rWALxuiRNW58Z4m2wUN6zCsACnSn9pLKgypVWfP70crKdGtbrRgOc6AE+lRiASVacgaa
DfK3fb+JY4WVW18TJQ/KnmizgzrQjY8cXM16ilUBfMObEkTxC0vaPxjHymIjphXxlKeVbYbLWAzD
M0Ao88VPCHvve5kN274udONTmoxgzWIDneLN7BFZPmdzLCmlMWFyA5wVFvs/w+Ul4Vhs613k5Uv5
YdXeey4LkeSbMdGdZ1pxKn9GLlgvnivbU31Y0PnsD7VIkduchFZ0GirTtTRgy4CFmza5XILqG+G6
/8accPlaGZn+n46hQIoFONCbr0OfI7erd72/Rwc4MDa5FbfTPjZkPAJNwBZ2oxzQ1xAWJv5FOxhE
dzR6ejEhokr6R8S61/agGpx7qZcQ1/DrQiofD5i4OrUdpsORPQn8fZfeMqLM0+H1wu8cH1Xf0tpu
9W4pv2hMUgCC4mbI+XCmdog4D11zzww1Hrd6iytWpCuX3ps5JMkRTz1uE4uL4RsM30aEIPDdIURd
LDgZo6267VJLz9nFVePUwI5lrrZ1tsSf+3SWXURjs68ZWwX15wnSahshTtt9noOGQxtTz75YqQi+
ZCNSUg+eKYKNnqDhd9S6ON4Hta3p0ST6sbyjY4ToUVjQxD02i5nmexCmZDdlgyGMijLcBYB8oqj+
0Uiq2T7WOJ8mBxPh3UPrLGP9oWGE3ZghunWJsQFKmT4Edj7Ox5GL/ajRbTc2iGBW7nbFw5+DAjzm
hlQNIbG4N6RGRK6tL0mJOs6+CUBD76nYMm/jA07Ro0StFiGu0aOnE85gOhCRDqaqfgpKrrcXOy3M
6n0z9l5/xFgNmFDWmE0Ja3futLs6acTPuHcMiMHE7cneDqVhqw2ipcCPZ6CQGGYyh/c/B8IMXnCo
TZdIn8vSwz8duYwNMFwXP3kBgP4AnN2Xd2li4wwFTHsAP5WN9H4e52GI63d95k7yROtrAUNdgswA
jlWnVT98kXrSpAeJkMF94Qd5fl9OnTqWSJDqH6dA2UfqJRT9sA7Txs3sDo1BNj21B8tA4H1DfW+W
h2aahiyS2JQGG4e65UnhefZsI+9o33X17CUvMSmpfL+Cyb4QQOrvg5VoDwv01+KYzPCoPzt0OeQ2
QTFQR6tfK42Nj0Bd/gn0ltEeRx9xvBb3uHSrZ44wvlE6aIiCmm19vzJiDnDccd0sC7dGOc/tG9MB
AwTztIf/mC7NXo3N0nCSlZ0P9wtyd967Zahk93N0E+9nUtR1vaMLZg93Ovpx/yEoCx4YaQ4XlEFs
Z4yCDQbA9WbFUQBqorLYL07Zdd/plMpm4/qF/TOo+SlRMKO9twMjbtgb5QrH+NEkrlHdBwsyyeDu
AWUXL2j7NdkBL0kj+RWPsWmjJhlXL6qA8nYnUmQIIr8opzuEMG3/YGmpcy4MepPjtpx1egJ0gJOT
58zK2XZVp1l3s+a1NnR32yxOeN3Lb6mXYhifOZqunZIWYYGTPXqFiDDLsr37ePL1PaIVFGF1hXDv
s670YD8z1kF4S8eSaIfWR119F8QJEVV1i92X56HKECkwJe6+4D41duvndFEMioM07AdE8WsbmBxc
C7pe74hQIt3oQtTbZMIh4bDaHOVIMic9ygWNoekNrHK/PGtWBiqz0UY73pWVxYXftsicgaox5cZM
KzPZewsyhTtyxAlAIjKHWTgZSB4+VDNY6UiTohu3hijEuHGHwXlRgZxF1PAja7REWy/byjoovrdz
uxK5gwng4pAW3s63k4k0xq9jMrSgBbVracGzKWav/+5ldarl5NT6+MurPaBi9ZBBTZz0lP7hlJh+
9tDZi2EOoVsu2UNeNYVzmD0/3RRxmTpbbVEW+pZW5c6hIb3eiaqmseItKfAM+s3LXRvkqealX3Hn
Lsh1E6kec1qoeCEAixw3aeVP/jv6MX3yWHoVMo0zWon7Esd2UjomWsFeG3qvAjpZixnoXIvZJOyc
JsgRGApBcnrv4fLkzUOX0jH5SAcpOyOftlR3KugQMCXDMNuNRF7us1ZPYNwRbSxKM5oYmTd3aL5i
8dWlhaNt4aKB3m8dYGpT5agpkogeKLixwMqqsGgTTf4w01rI0Gtqy96yuQGp+WY505iklx0RcEr3
a57bebfFREHmRCpaextleghetClG9GLQehG10uofUsvt3XdeA/8sCHXgws2pxjYbTX4NXHCUkJfh
Zq5lBmjrwkZ+Wpd+UD2ANG86Gq+x1mZRTXJc3ksE5zP2bKEBsgBqvWbcNPk/YE0xOiSPdqt5K+YX
8ZTMLcsZEHXXf1Jd5eQbo0bQZpt6Lh4elsIFzV0ybf4hF1T4NtBS5KHV8w60HTIewYOIiwXSusVN
YL5vAtl/WHQx5vfQK4IOakEfdKKCSYQox/1SGslXV3OS7hCPwUzcojNiftT8IUe41VpzT1iovdj2
CMIk6HD5heaFQY2sJLOgJbF23KgjKrMZM5HN0BeV2FRCFsjNI2P1kGDG9h0gfsN4fQi8ZK/lxXSX
WoFq0MvO8zwcgOHo93KRmhWB9U+7jUFzqtyVKflahAtZ/ImlsU8d2nmpj2nbuXLPJmod6EuZ0qO4
D6z8cS76Rds7vVHSMWySNjIRUgveTWNKumQnSWWcy2XFjBZzleTHJO6QAVD52PdbALbNnSuKVN8i
jEWBZ4AKxlUiB3y5cepaZ9LMKEiL09Bpg7YmkrVBFU1a5iEvVg25/O5rJCRhMfiO2oogKPQN5DKn
CR1Ia/OBfMQc7paVTL20gdshFah5MQhYZok4La2Kd2vJiCNoCvHAyY3cf6gCYS9b3jLc5ARHvykc
msX9VLom2efKQxGnfi77FraRC7dpHBS0n6JUKcGqFltZ+EvyCZXXeBeQ5YtqM8qgO3uxOWXH1q7T
T0Y6e/O2mOHFDuGQQXkPzWbM6q1KKwRQp27sirt+avn/176wf6LRpJUkOx2wfsC1o4MyucpBv5ep
63yJlxmcZ2wumr8FG0rmjJtIoxBLHpYB5WzuDSNKcmJEHaaYieT3KnW9/kFzzfrBN1Vp3okekzhO
MnxO7MuRxJWhTJTOdyvnPJqmLv7s+sB/Qhf+2QaNHIc3CbqkjRqpKu8oEIrztkghT1/n0R54BstU
/ZYMJObtA7h2z7h4N+BjXTnlR650f4vS+VJtkBILfnZEkDwGBeEO3Y8hr7MvLXK36lwWNZQ8PYZf
WMnU+gEPpJ0fvB40614alfiKTsY0H3Wsi2YMbOp8+NDH3XAs7c6oN4ksLXmXD6a5MxoUOEALJ216
LGtP4J4y50uV7aclSJyNwF6Qi8xKR7AQdAM1/xNuKFN3lNRf39pFGL+aFEWdsPAxfNxbI99WcZGV
20A5+rKpRgtjg7Cx0rZNwmbpoQGRnwODNHt4fqEA7v3BMFWu7wCEFsuxosM87LylbtSGosaREViQ
+nkuW0CjYCvcYN6WbU4k1Z3FfvGwYFfbeYqNZmsAPDc2rZWa0chAvnxBnH4JdiVWuu6TCXa5f261
oXU36YKxz0YsTmLvZi/1vdBOncWPUDU3lq9x7yr1jktYDhsid+kcJprTVL6ODsKsRf1bETAzzwSP
sxT50R74+XBFiGIiEhm94j22xG6PdjLY7nABZ5LYISaYZYU8pzAkSaK7DFsKHb0OSQRt+TDmXf8B
nkif7V23Mp39yjM4ShfAVWgUJbQdJ1uMdr8YyGCC+sC+5CHn8HzrUgLFxgrizN9l7ZTNkAjaNE+3
sZWU6l3gtoN35qI1vGck40n3QwBF3TcjdvrsfQtR2Lj3e3quEW7U7fIA8ckA/z3PKz/Va4PvRFbu
sapWSYPxNtlkqLczUO2uhxWzLUatTXcqE/pLD2RTj7oxAUAd4wUP2nWW4qcrskGnjnO1QYS2kcZa
daPLeN3TtRwbpU7mBD7/w1+7kH/0kztjydljencykI6aHjPXEARLvwDTD5+y2Xce/YiPJTv3H21F
aLKCckDO1wEWDX7pkk/vWlnvZ3ldnKxar3aI0xOINA0OaOil2bDvEQyfjmgFudat9u46fn7dKGSC
i+IBkACGfIFx0d0c0GkuhMnKoEJI4ai0C42+V2MyExdCh5Hlld+FyiFwmCg4hG5nutFIk+U/YxLl
jeH1FUKB4Z/FEBDYHMhIxrgXk5LeU460HS0/lT7wC677ZTnSMixquiBN89yCPx5Oc94xtIL58TXz
EloCwFeg0RmwMN7utl81nQke/E1mTs7lID/wejtoai6SwBzEfTo5xdksluzQG4gsEMUKyD95g7zk
4EGsQDd++/bSV41+C4wUKE0mkyjv+ZfqrS0HdLRBoRw9/Fc/m2MX7zTbgvlhW9MJ8uUtu/qrR2Xj
I7IHHgVfDKhaF9MMfLTEUllzfpRJW0eJlM6jgzz+w8JvZAusvSg5vHAYk1tffB1ZvNp/rLxqsaze
fXB8L/VYlEth3NlBcewViPZtPvtd9sFyxlnBwPwNYxgFbn4zmJjIT1SFqdpMhrPzKhRTZr2DH+TO
4xxsu3yqgpdMU/qyz4lO9s5xiyzBPAxjwkPho2WH3LmJ+97bn+pyQMLgmI/kkSMwlgFe8vvP/4ga
lSpLYCd59tyLftnasFnL0E56wjzMLO77BprvPV2ZBkRNkyv8CXDEIsi7fXBj11zEr9+/hPn5yh4B
78Kveb1h1+oYdwSVPVuIE+abBA2/vUyXZG80S/c5mGZri1bpLZzr7xDxxydkWeAYyKFhX8Zp8S6B
Ef3QLVOqvOI5r9LmEYmKHCq+XlqHTtZLFsYrOT9MkqltQps7c9/5oF58XOLo5DbQPRGswkvmxle5
OEHrj6Jhjro48RTZl8v5XBYHhtQFMaMpq2QIYQ2PG6+3Rnh4PXIwYdKOHnkhBB+xaaq5a2kcZyZE
3qLWPvmqzf5rifM/Sgg/VWglYCgjs0jGfS8LeQMhdDmn57d6q/Q4L5AOmun+xu/9sYNIQZx+aZP5
iUPSViSFSGthYgYNM8QwrJchk0407ICBGhitUQ9qEWaHxS970srPfJt+Ps1NXZ/HzDD/1SZm/W04
hwISJTT7hr0Om1/9NqB51hioJ1Le/gRMO/ho9k6qh23VlAeHN3oLHnf95VjRWu9gopHLX69XrOyg
nyptVE9FGsPSysckvg+ob5AZoIuWho2yin9Uhfr9BXg8e0WJAUa7dAUe86k0J0+pp5Qe6EfP9efP
OSyuF2POsw2H3v719va8iLe/1wNQyPdmeO5y779+xtXtauA7qid7ceDhV30NCLeYn83G01o0wjVS
vjjo31MMNjfQ0n9bGqTDOh1EUQz56tdLuwrtC1LE+Ql59/5u9DVnlaVyftSN3u/y0bEP+iT857Ky
h+e3H3p9qNdxYtX8tLEjZiaz4nsuVi4NkO49K3Ot5x+QF2g7bIforWrCtG7AxP6yFqN56GYIyttA
LC/ubtG0wVza8/KUj0b/2VD+cFqFsEY0IhDuvTEi/suOZTHQtYwd0EW61LtjkjflgI7nJxy7sAgY
SIMNDD/HEYCxPqLUkbeoqb39Mv+6JrSCALSUxz8Xp0QOkxYoas8ngscPFLVkE/m9HWi7Ou9s1JGG
vhlupMd/e6cO6l/A2i3EkNyLd2rQObKQGOYxUd18asz6sepz61zM8/e3n+36HuNU/LHQuoX/iDkw
MFdM8DI/EZ5XBn+G6XCHak83lt5zjO3RHbRK58fbi169UJAiZP6gJuFrrAi714s6bbH4ReqpT06X
UngHiaSZEueB0+7SGpQOmkGQNm98xd9Msz/PBCpaAOvW0G+scKhLYEPfNotReF7zDCLYQvZuQe58
q4KC7CFtsvJ93aIIfxBmZt61CaOPnb+0hn6oTHMM9iKx+va4GC+e23QvIlm893Zb9Tu458t9K82o
HZyo8CbovbHrJWNUKnfW93Nr5RqVvIPQN33jALEZDJOSJ2HH6m6IRdtFbtJXbiiaDD0W0DfWe0sk
jDww+ezOU4oaBobts/ycBYkV/0cTQyzfqkw1/9XT7N8rc4L0jg1m0sOUNv38xku7rBIozShUYBIB
5SKCAh57/ansZvLiGbD2c0epAHlHZJC5zGFW8d7oIHUBK3AYoGT0Lb4zzKPtXTjSQ2nHoU3VzRU2
kf+2dwhrtF7cVTbdBj9+ZQLaNEnv+fHwbFQysAFX1PjPxpWGeQoVTL4p+07eOIxXWde6JlCgtWIC
CwQ05fVLEDTeW1nX07OsjFGGKYX2GGVIZFS0ixZpbz0jn/4LMGf2o9bv9QcRSKmQzJhsDH+Npe7A
KuGZWt54F5dRYv1dDrh2DhGhHuDh69+lGtgVViybZ2+YygexjPEdwCKxrBcaLYV/fvFwVANuUQzl
IPddXGb0CFxMPunG2E5ifY/j0f9hC0uKDSMSiZSA58vyxu67DE48HzC+FQpETYiggfn6+XprAKDg
teOzVjIK7oKqPQPH03d9X8gfHRGxPhXoysgb4P015r0KFADs1oKY1d3fpkCvly0RMGTeZmufLJRO
+705uN6jNfr9F8PLEE8rCfqEq8qrT9mS1bc+6u/C+/XybGxQk3TwgF17l5jCLkbsgO659wl1JcYf
jvIL9WXJxOxsnM71hufewgXML6XDlqvjZ9+wNOdunhM0kEx7yL+VwkqDvbSJsnvGuf2TP2eotuRm
b/TbxZ7wih1maVcbhi1mhh1GV7kU+aPf3dlxqzRJ7QB1Te0xok4BXWPtikCOkRty3KiG/gayB3rw
7M8rFn2Jqw5ajzCyrWZPSb7Pa3YCIP+xHbdSxCZG90WqDQ9KJYF8ZKoQ/KSM85ufMptn+2nGmKP5
4CB8wLpTN0MQDnV037sHN9YD/79/3MTsX3BaLhhYwH0kEK8/baqPXusvIviEEgW6FB7yM5/wxCtP
jZk27hYrjPqWzuvVJsaeF+gx24mylari4ioHMFAjXkEzVFVpC9ohS+zHYa4KZp7CFauyD5ORj4Yw
6nj39sP+dWXOKv0N2lzmJQcYUZCFfvVUPXPrSU4KXUl9MMdHrzJ01J9nDA2K+DaKcQ0Ef+5fB84H
OHWkSoB7o6l/ESi8vOci5vZbRyJIEne94bwgguEFxxbvCW9HW05OOJQu2DJmmn7CiESroxEZlOSI
aZSbHgO/pneqT+nwrWQ6fSu5unwvNLx+07EJLpbFr7240+Ik02sLo7rnMXc7OwRQ03xDFLKrt/Fs
q2/KmeOnFh0AbfP297gM17/XhXS/Mhuo3i/pKUk3AV5RlThrTtyAx6nRa+gm/0M6JfX27aWuOiX/
txagdC4tCOiXfs2zNMAZGJr23KmmPw390HybYpz1tNQ0osZoU2tb+mXgRD1O89mB2sA9DI7XBzfy
9ctYuv6Olf9smVCCuLMvdn9uM8HHPDl+niflW3cL3omfi76smKVKVG/sFQwUVWJczPsy5ar8x0uL
u8rk+X/7BkFcNS8+9WL4eeNBAD2rWNcz+BSI/kx1LF8yRtcQdJnE3Xjz1w+8rkjg5jqmU3PZThQm
sUdD+OqM+NN4tHOn2chSyndlAfc97CxuZ124cw0r0u33b3/19WlenTyeFgSmYcJ6hJF82WBOgdAg
ezHk51YU+l7vpX5fF2MMIGDIHHBactoOmeU84ojYbemNVzc+9vUG/80TskmxKQYB4b+Ornkyxz74
z/wsplmeNKP29g7A9W0+2tqta/Jv75m9vRZHZIGoPbxeq/cYl8RGWpzV0lS7KXHKL71ny1CDXbaH
eLd8ofWKY/1Q5Ldq0Ov4sUrbu1AlV+UOuDqvlx5bqTGGDvKzv7ig/bsge9KTsd22oGOOSx+0L7HG
PObtb3tZM7GTad+CrvGw11lpk68XVapkbNPTHEdBCzYtCCaEgFMDrYUoTbNchUCsjFv0hr886VrY
MyRHz4Es86LLqRloTHVpXZ7B/LnHYVyGT+yshWwWJwVKHsv9PCya+PdthJhOwIulW4P/7cWhzYYg
XkZrqc4gLY4M+oQVSborW1PGqF29/Vr/cmRozyBZTWttFS643LILhxXV3PJcx/H0tYxVsDVstGxw
T24OaHibp4a+1BfcsowHCNy3vurflwd09JutTR/59Vfl5Qvkcly+6qhKdVJj51chVBK6uOVYex/b
Gb58YsRMCxMK1k2L/4Z7I0b+7SPT1kDUWoduB/T+9W8YUkW3Os6rcwyX8My/0W9yD+nUQekomwbZ
LEKl1f0/9sbW/YxoEUmui/07W+z1qk2ZBp1s0uq8zK64cwOlu1ukrvt93fSuiFQ9tJFeBTB2Wgqs
tz/6384SpdNvAy4gOpfbmoo1yzms1dmbwWtFErgtSJNe/YyRniq29YIu7409fVVI04dk7uNxdGlC
rIyS18+bTEDMvdTKXhrNnEdayx1M0VQOyXZwEMQBtVgAJBSG9k5NZAp7Emjn6HWwykAZ6Vlxo8a5
ThDW3wM7mrIRURTYyK9/j+kkmPEOSfoyx8IC6ljLKd6nHBVii92AyEyog9Q2yJvU2+pqyJpNh6vu
GKV0w/wbH+TqGBBF0VRfExVznadcvJxZT2N/Mi1BnpgNP2YQDfeJxPV1P2YKrZSh1/FIqYBBOdHo
mll2qDywIW9vir/+BrrBOkUPxh6XH8iacUpnaJ++dL2zbCQ8jzutSYtveT59k/riPadWiQJqFSdL
JNo8uRHfr04hr4CJFtc2Z4IJ6MV9VstG1g5Khy+VLrwt56XNmA3H3WYahuCLwcj+Hgm19EZKetXa
gNTFLGnNGZCIZSx5EYBqLEiXPuu0Mxp8+abGmV6P0oYyrjCD9Lm0lYfMcTuvgJjh3gZycDfMOe6h
QpePko15o5f8t4/AeHxt1fOLuHFe70pFQQKTxhMvlkIqJEwqSBVqrhcdpZFMD61y9u5FnHd39ezX
G87tcmMXXKUVvI91NrGOiagPL4tvw1lpuO6CJLCbik+geILzqs51X3h28exqtouaT9oWP9SSy/Pb
G/AqKrE05rQux5ISiCnn62cHvYsVtMMOMFRf36GG1PMlWppJbTofnanx92+v95cdRznKzIqeqM/g
e/09f7R+rSU1JhAe6QsZlnwa9WKgFDP1yE0dfbM4sf0+EeyGtxf9y0Oyt20giFSH9DbW9//Hormf
o2gtzewlQPT3EeY3YaU1XKTNeyyrtVvsrL89IxZISALwbrlm1j//Y7mZ0sCFVZYzrBY+2qLaEpl0
HeCFJuhsugJEsGUWwY3g6vBffZWHw5TkLl8n7ZiiXd3qWiNhpSs/f6ks/N30KkFabVx0uDM5/Za3
X+jfnjDw1kQUBINBhvj6Ce2xJ6TCGjhPHhbrimb1U2PMSIEvmQfmzskpavXkw9uL/uWUmCa6GswG
UCNgCP560SVxNUufSu2sjVrQhCLI8hdLVt5GFM60IVu3pqgC+3nyMte7cUL/cpOSi9KFdQGL0Jy+
HOgh8KCbmePGZ1Fj2BeaUG46eE+dmSDzbMQgUF3cEwuk11HKjashajARpQ0L/zrMh0Lu334XVx+b
FjkzeepbPsKaob9+FwmJ49yA+z8jBq4f3NkB9Zn2k+5vigHgwY3PfXV+1tXYVxQg676+9JDoTFPk
/agnZ19Lg208lfq+jfPjWKEWgxj3HDy9/XS31ru4mWOzVYOCNnkeRZ7+XLy4T0KvnWSJnq/7PS3E
YP4/nhDNNCpJ8DFkJhd7C5OiBt0eOzmnbfNNaCPcpMHLP/XA1XjAKv387w+4zvYc8GC09y8nbQyF
s4x2Y3bWhz79CBq0PJbe/zg7jx23kXYNXxEB5rClQit0cLvbku0NMfZ4mHPm1Z+n+t9YlCCiD+DN
2MCUqljhC2/wq63k0TVfERDa0f7+iNcbhvRRoTAmTEXxnJ3d86Hp95Thiuhkyi12E06ngEmUKX10
RSovrebV9QBbnMSR5YTLq8jzGqCNrKNCzTU62RF3nQTU3ztkndUU66FKx2ltW562VwLA1tv7s7ze
OAwsmu/UJLgq5uIoyqjGRm0a4SkYQJWtxsJJpLWkh7GyAZNff4NmBr/v/phX15KYLO1EjNY5IMB1
L48iFAYURL02PjVNk3/zQsgxQIcd59mSBvvdm5LxX0+rUgwLkiBesp+6jqipctGxpdAK/4jYYfZd
8yYMdSnW4hPBjfczrWyktNNA8x+k1DN+oQcYIq5RDip07oDcvR7rYQOJoPz0fcTPMBHtFoE9eIlZ
IOnhSpnCzIpONKamblNFRuxv5LgfadJJ1vv9Fb+K18SciVdFBInO2Hx7QbYea6eQYtguMtrDTjbU
v6qRuq3Ne7kNHUoGLpC94meW+WDeYW3Ep/u/4MY+I3f+CNiFnum8wJiGwWTHEzUnlAha9bWYiuAh
9mkNrXBG8LfylCTKZ4NUUc7kCaIxzrm6arspNDUGSTPi01S2Vb0ufYf6tWkX+ZsEQW0Hpdb5Ddmm
aR+iVvMbXgMvWMAx3TjWNLOpJQIVQkV2HqYmuEpIBtYIJ2CatuQWipU8dZXU/ZYpKzsbmhG9fYZj
mi+calG7v4hsmLrNnczbC5CQLsrlCYPuSQBXeckp1aOo3kRZp4478JPpwle9MT9armQmlCPQX5jv
K7MFYZ+mfnZywlr7bjQ2TEA46qsa7tA7y+G/DDCQF16e62QIZB37mPQPOx1KT7PHrlQGDHy8KD1h
0Tv4/8SeXiQPSIe2FKAkzX8jlKz0tcyz3v6SWx39BQV9twpmbtfuUVhvpo1U9tFSUnTjwUAwB9YE
/VByo3m0hTy44qMKlp4UrQyCTQG7yKUtYndH5L+rYSFCvzEagsBoWbP8kCTmTddcB+rQFnxRGG1t
+QrwHFVLap5W/K8Boy9cuLNvDUfyTyQDGhw25OzOpidW5XIFog6KWwebXCPHWlHvqv+T8Cj7cf+y
uLF9WT/2LjgeRB/mzlRK3eIegwcFRAxDmx4CDyehgxdl8bf749yclCZM1FCFIEqbbSSkG/KIqyE/
jUVc/FAcaE7I0tMlz5Vu4Qa+8eYhpkD9BqdnhM/mmwOFUTR8kJ84mfbUYiCllN0RipiySybMnbLa
VN5RuI62yaS1C7JyN65e3hnkc0lc6e/M+1kZIHUt0MbsJJcpZga6WbH/Y896qCG0vrVNtGSffeNW
4LYTu4Tol+b8LNQeRsChWmLlJ0v21a+ObybrmiwMHbIkfgq8ovQ39KOAct7/mrfmiYYfWBPSe24k
8bX/SiKVpmzCUSuLE4oK5QqHhHBTaHG+1sYakD7q0g+fHI/vCRZdpb0ATpv/uBwvGWEvlWOinHRa
w0fMAWrALTqdd3i+EFNrmKJL/cKrDcso4qxTgqJog5jV5ZCSblNmx4Hi5KOkug2SsX6JgwYngnSo
AVPfn991pERDkKYNqEi06ZEInL0iidbkwLwV9RQpY/1mZWX/xe7hsW3TFAgSkoGFUe46RYEtm0gJ
hliltQctsCSLdbWdRF+Sq4AKGPEDodvlpDXajsglKNoJczN5B/10OGN7BOnA7jLMB40HzMqiJTvH
KwQysRJVHmgXtEOFWNhs8lnS56Mf6+oJH6nkHAUdgoFoxH5px1qFWTUM5S950HCjk5vpnBVVtB58
C6sy7BHx2S7RKhirYPhz/5NcbXF+FEUZWrQYE1Ipmf2oPI5rWW4N7SRlSfirq8PEw9Wid1T4x56f
7qqwAvxxf8zrPceYaN6hJwW6DGWjy+VvSNajfDC1U5HZ1j8R1nzPJWoL8McCdXN/qKt7X0xP8AaA
6wthJfFT/jrBEBUn8YDqp27o9WaF3EqWrKteWlIfu7WjRO2WK5HgUJ9XU327lfVy9A2M0ZLikba+
/tPvcAupfaX+18D2I3FbTVt6Am59PKRGwUIBaMBJeLaQpjQOecwvOjWtHJtua3RwD8MaXRb669b3
oXWQ9rm/oLe+nVCSIzrj7r+C4VZNSRvDr7QTNAT9UfItvXxI+gF9jLyzl3Qor78eHRMmRpTA5cRo
l18vx1NXSuNIO1WhpkrPFkoZ2qapatn8fX9WV28pWRPgDL4grRpEPWenAGYqgJnJwKxYkxEo1huR
jzuxJ38NuMu2mY3C+brXYHkgYWslC5v0evMwOvciov0iEpr7B1M1LLKgNY1TESrow0sFcl99We7Q
EKrWPhRMyXXMsdzen/P15rkcVb1c3CQuwyRRJUaVx+4tQPFln8OHgpehGv9F8KQXHrdba0wUy3VL
mO6g0Xc5XoXKQY97oXlCsz3ZJLYabCglhm5p+vUTwiTlKvIQbMYCpv1/zJS5UhxAsZXHTmyzvy6B
qPPx02kn84R+FQ6ciS6HqyCb6mqTO4i7BaOPG87nF1d0tqjVEd5eldi7wcJmsUrMU5nE+g4WmrfR
W6ws10AKTfCxsVn+uj/irU1Ek1EmIqS7x7m5nKQ0AlGMseg6NYVpn7tqUNPtEGK/s4p8FfK0kuY0
dZsapeElHtDtoRkW1KTC/hf//tf6DsyoNFC5OoHGDzBL8iq8Cyu6h1Wl1Hscmlh5MPpLbrPidrtI
SSE4UG4RxSY0jrHfvhw2Hkc7izBWPCPpIe8MpH4GYG75H5uWWuMmCUxgoMLWGrESH0U287P7GRAh
dWhB57Mhd85n3XaNDPFYKs5t6KsIMtXNWQmVdsPfeasCVe9vSjVqRyutgoWRr9Zb8B8sMLm0Nljw
OXRBywejRoivPEd+lKHQoOibsu/yB60PQzRYCv8Qpkm18GjfWG2QTWCDkGIEajtvN5RFYUO6q6tz
UMHZqXK/fEQSsHpA/sne4OakbDC1LzbYgpZf9b6RFs7wdehI91x0B4WNsi4+++XXLjLfcDKUzs4m
Chwtig+S88cElTu9yNo46Q8WwRK2qaYh1YQuYZbtJPzOzX2M2+jCfX31BvJT+OLwmASEwJirnBZD
rPMB4voMYwrjU3/SMJscw38ipTcWKk7q1RMoxqK5AKyMuh6wxctp+1WEVFmtV2doloWz8glr38be
apUNpnf1YzW2kr8hmPXQWoqCDPMmoTtXYvJD+SkIoUbqgxTVOA0mlO65+6CW4Jzk41wbSdYXLTAk
b4usoomYdBE108pp8yl00Wdt0dOCuW+tgjye3pIayugnbyymRsmF1xaMkfDHvpzalCBA0WAOcFaR
TV1PuTBgM51qHWLetm/a4pm4rligwl49eoxpw9xEdoZDxN1xOSaQSICYlt+ccRu1mKuwUx/oJU0T
cniyXXy+NiwGFEh9wVkAUz67pMAWOZVndM0ZrRb9XNQ0H7n8pa1vydKBgiFgl64to40STVm6Cmyt
RV0Eu+RPLzUzpg0qmgEOnebLaXdIeOSDXLRncE3BC7/0R5uE/kOnD+lGbit15zXqEpjr6r1HsNwA
1MH9jLS1Mcf5DH4Ed2zQ23NSotS9yjnTYEgMBGbaUdYPvZXaD5qKs59Lzen7/fl+0Nwu3wZR7SHX
4g/2Zcb8O6tFDeW8S85Up4NvfSynO3uoWmtVZn4GXbisxy02wmhiNWnQPw6KU/0MGsSrpArtr31b
Ky28uU7K/+1Ren+J8Kvatsi47JAw9l2t+BLkW1lSnV0Er+8hbIF6L0QQ1/ctMyBhATzOFc+ld/nJ
4lHuKhxVkrMRj9GPBm7WY4OUm+rqyGRspERJ1kpLYwFOcOCWk6bu7y/hjZMC84WeCiUJgORz1ofT
eHXuy3l6Lmwt+FKiqvYcSFioYlaIhpFfWAs1pbmbO2hD5LOBzfLBkBlW55+sTeIEs3olO9NErx5r
1Yp32GF0KF1OU4dbnJ6/OI4fvJeqlbau142ytMqQbXqNoa0+JwgvvY1TNbToxOnQjSerPFGqn9Zg
7511YpjNGsCi9EoPM27dvE7aeDUYk7erNDV902CIraxxQo801XjfwrTUH+M4IJO6v6yqCHNnO1O0
/0h/YSPTI5sdxUFykG0t1PTsgEPGrwaLWSwEzCrP3Mao+59gpRx092MEdejTaf4GE+242AsOv7bF
tsVuVmlXhL/qqZC+O1OgV1uIabrhDgU1DwGUGUM34ZgdgOugG2WpgflUqEkmre7PZO548vHB+EzU
UQRehs7m5Q4t6fFUOZbghD1hVW10NUKksUDsZKVSNN6NlpOPa8jjxjO9jEi8L4q1R77We/exBH+t
e73/R5Npnq1xqE4QPU0nc6vKUrJCxeW/+z92dpqEwLIOOhlTLjhtQF5mKQAQcMClpe4dAE2UWxr3
yppqQY4CqgZFqy6tdYfi1gPKJIjBdk24uT/87DB9DE+tAxoyViQwn2dLFXlJDejfQbFTi7OHPMMK
J1ZSKh62HRCrB58UKaBKSlObc4t8EIU9YsTLT1NMnlVl0pQcRmSGTDBcvWp+xXzZloVwslX/TlFK
hnWYRIvU51lw+jG04G7xzNKHJOGaDz3GXt74Car+qfyMrEUarjQgGN8khMeiVaZ3//lyMC4s8Bwb
8jEsaQ/JHUhFBWT45bCpZ5s0Xkd6+LI8aq7Wx/mDPWbR1yDvMzSgYDI+mJXFZjMa1X6O0w6eXEHL
4bdZobZ9/3Pf/DUcDKAhoItNeV6vNlSMpQRG/NDUUoAVypB6m65NtHddQgjcxXtQFRpbznSiPxtx
p/dFHa1wl56iF0rdzcLdOnuKPxaHBjkVIgqvhCKz7WcWfdvJqZwemrT/E5p1t5myChWu3NOoGtFi
ci0VbU45UJHLur8U4jr767oTQ0NIF9xJKnAiir38Lgn+fnKFaN1BCijtmoGSjy63wy+d1+Xb/aE+
pOjnY9EkQCGD2jLQ7tk0kaXK2q6Nc3wHgnSvaQm0+yypw1cYcnn+Xg9V/sOXLSnYQlgF3boqGsX/
LjUUgI86BQl1DQQwN1wAyuWf3uysb60WxMpWRuVifLv/Y2+tC8EvhXfiI95YcWH9lTMn5dR0YVwX
h35Uxve69E/RWLVPmmd6C/f0zZEIeQkhbHK3eciL4nFpS5lfHHxJVreT6VsI4pLEbdLC7+Pt/Wnd
2GlcOcyKgw8BaI5SciBoDp6mFAdM6AEUI27XD3ucPvznXqoUVLQ7LX1DjkBHpmRK7X5ho9+YK4YM
FPYpaNvmdWFfjiYKaXFxaMo0emmD1PxST3X/Q5F7bffZmTKQQnzLCwYQYg4wlPKq0+sx6w5E8ugf
NziLSplk7AknkidJMoMnyvjfWtVfKjXPMkIwm8BEOVQODBiaw3MSW5l1suUhGoq0sB0+pi372RUp
+8JSXt3j1Hdh8lE34zoVahKXG7SxQzNU5ao9TFaibIZGUtF/r6YHWRqlVVNV9W7wy/P9Nb16pQXr
lw6YDR0OI7d5h8QkqbYK0ygOlQowfGU3SbnJUWZ9lwecHpE1y60veVEZqEh7PrJhcZU0/97/CTem
DfwMJhdZorBEm70jNTKbgQrHZ0/rxUIiuy+wtFen6RjZPQYuOaUoN2mzbmE3XX9Uk0KSBRtFIQ6+
IibIWRwZPVpghxx3+8BVOil+1RpE5u/P7vphYu8QsFFnpuAsiEWXX1UKC6BRGHsfAgfTmm891ARk
vgCv5KdqcpTBHcMoRKXbCRVpH9tq1mx71Mt817aTLG92RYub79f7P+r6qwuLKYFGB47soDZw+Zsq
sIud2kvdIWmp4FGrLLEW1+Nhzy2Taa7nDPEfL/L6DU42xV5rMB+5/wOuF58fIKAtgh7qWPMcXWrR
5G2NpD8osq/9q42S1rpSok+fPlGUggHiidKRAHuLIPHvK9/sq7EurO7QIX75I9GSE8UcewPQsniE
PdfvhLjrYiQiNuzFo0jHFWA5MQjYFioQsy8eFg1ysKY6HEZ27Rfs/YpixceQW1cphSYlOMv+PbQa
DVnCZjAJEBWv3GaYkY1rxDgobQ5s1/DZCKUAACH5CplGMhgrzegjQru4rq11qkCzXKGJijYjTG4P
fwIcvXXCrhp/UMuqIMrFEWCpIW2UY6PImYcF52B3qRtMXvICGzYo3mIbyB79gBGwttU17bvvmBn/
K1TIijdEhSv0VClx6u+6mUvtCwfK3mXhGCs/FZwfnD9Tp9QkdZIGb6gNu958FEQzxaW6VZlup1CL
J5sMIMOixtmwyaS8OaPFUZy8onWKQ2nk2j8wVWpImmlWjqrL/aBka7QCTGNVlFgV0tdtk4diKJrs
TMwp/clQsXZ2wmsTuUyWJXdhQiKv2KXDf0E+OI96hoWay95rbDTWrcl56EAQ2SvfULpHZwjVysWh
pPqmR2P8HndU8fEw9xwsCboaSLWHTOXwkGPt+y7B4mK9sFfQ3QnBfIxi8JoKzpM6eCqIMz0a/sRR
GJSUoCl9oG2JKcBex2fqn6Q2ejT+K0uTnpD27t4iFGPLH/R5uy8eturemgyyUN3OmvzppYANULqa
Wln9FxVKiORS4QnfPKTp4pVvekm80cuitPdK2eBvWUYpLnh12AeYtRhhWv3HIiE9XNLVylZtZFPY
w3zB/uklSZsvRDfzLJTnkFtDoNGJN2ANGrM6yYREr0lsWR1srZdPgY2lvRt6qKS6UQqCTEXCflxJ
Uao3TyBIBtVbobAjNljRyi+J4fhYl3hNO2BQShV2mzbMfh8FEyo8rkkKg6C0oxXT0kUs4t7ZsRS/
FsIwLTFwlLPnNbZDnwpGWB8sBMXWJvaznZuqUY6IftuCYLWGr8j05ThlVelzjW0mnCRVOTRxZf8E
/zctQeCuIieW0bF56nmAIMA4s3evQwwnbVSzQpkeJ/jI05GhHKUe3SpfGRceu3ktX3wziGc8dMKC
DtzBLCmAQRwRXWf1gePNh+L9GXoUH0FP0mHvvqQKsvOVTZJsJXn6NRjKYOslgKEW9s6NOSMJARiD
i58cZZ6qOiSKbefV2ArWo/mAA0T3lFZ1uEm0XFkY6qoAQPOCkSz6JsThUCcu734VJDQhR68f0kot
X5M4w/Og80duhiQPSmXVFUHx/f6rdhXJQEUhr2CRAbdTD5g/N0VmNX2plgddCYzXPErzPXBw6UnN
0+mPJPlI5wPKXdrXIse62NemLjz+BEpWYNznqLSoy9TMaUb9iCMPpV1E4M2fUIo6tHBNGH54wtf+
1giNuloR3I6/+gh9mfU4NVIovE3khTf3at1NhMksMPfA/kgK5sT4KWlqoirLONZ0afYTCcu2SXRp
raittFKHbgl1L47tbPoU+yl8U2Oitjev7k2dCUihCvRj1RnGhveg/x0laqVsJ1wdczoMdfTqB6hO
PWVpjIDTJz852EZWnUMiokn4R5e7TB/rYFBw1Tl6Boe4RUgNsYGqP1aGgfg6ErvpF93JJXl7f9gb
i2wLDUh0c0jyEQC5HNYoB83uWls94ozhrFLFDqtTQqD4Own8TD5FJnqG90e8ChmFvAXAPHgNoiU5
h3OOAYa6kuMpRysc1ZNdGNlWmRT1AZUR7Tc2lg4GPtj+IOysqw86pb1iAYZ94zvDvaLpDHOT+3vO
/fH7GtyUqinHCurB93RotTepgueAO5+0i9NB3iemXz4VsmAz35/71a0FgIzvi/YoNBlqbLNzrbZN
yl86yjEem7F2sUid3tXKQQjcR9F1of94fVUzGnAmFA8YD6DpLHykIdnncNOVI4dVSPNKiDrARVfd
gBh3nXGv7SCCZX9KdPHfsNdU+/2gDtGnl/vyV8zmrHcg6ZHwUI5l5flnIze5Mgtr0vCo8YbpB7LE
+qpIfb+CkZb5+cJ7dWvFkXsA9Y50Hejh2RqMKdL72cCKD61HBwl5fyxnVJCDtDGscOHzXu8spDGB
CgLvF0nwHIXtp2Yqm6WpHgO5j7VjK9s4mOSpv8fu0AwxmNCb354UT+FT4uVttvC9r48yNTpDBaLD
x6YlKw7eXzmKFgVjjg+peZQmD1coH6n0cT224fhiFVa4pnFhLMgB3BxR4FZgFghyxezysI2+dXJq
pUctS4tNggF67cpyprwWTmVuOklVP/81ye8pMfEiCxly8W7+NUW9RVQBfVnrWCrwP7Wp19JNCnpZ
xjCpKRcGu/E1IZTDZSDEo2gzVzs3JdnA7d5SjzGsxpdBi803VOing9pNpRvLWY8coRGH67zwrIXU
72rXiuYSuF7iGjwKrwo4fYfQfZVOaJXlvl5v5XiQiYzjqcjhaaJguLBvr74jlW52LBcC4rogNWbF
VxkPKkIbuWSmcSFslMI9wkDxMQQqvk9QP/rsyoJr5BqkyQtjnGb+bDyzitC7w4bsaBiRtC1KTmbh
hM0qoJe5UfJYOcdSEH5Tkk57/eQFzMhEEhpMCeHZrM82kNNJRmeoY3VsokZ9lc1Je4mBKa4ibC4K
9/5YV0EcY4EuMrh5QRqB0b7crEHKze6EenVsdXyTDL+JDxWvOY46HaAFhVzQVaNyqYp741uCs2f/
UDAGZ6TNRvVDKDiZP6jHOm0Mf1X3ofRelYbz1mGvsEHYqV3YPNfPDGga9F7olXAVwIGfXbFTENqm
BGDnKHl68hVPCK/6bcqRpbBlzYwyn2uGenTyDKH2k4I72iMQ5AUOdakwX1Q8vD46GikQ8iRkKbTe
578GzymOVmCPx0rNra2cCidUf/xN2LZ0314X5CA005Chlsy9K8Dolx84b9I2qCxlOvrUENK9Opkk
553slQ9qn1HZRfnc7teDhjREiWRN9S5PhDOYyOT6OAI9ioro2/0td3Vl8YtQB4GlKrQv4TRe/qJC
T8BhY9l1LIbGR2PIVOpk5YWkSEccwpAQRKfbDld+kIXNQ0bmbb/f/wHXe56LkluLtiWomSvM9pja
o0+zbDjqOHQAlgcSs6KLkZi7qQxVfRviMt3/hBqmLRYTZlk5jx4EORrsZGof3Tvtcu5cWI1BvuC/
tEjSTsfE4hNYx7itAeq7Em6NyMOkfe7H/wxtFrcb35/yCAm/JHbelAj5c2ddGEaDoQVTs5SFG32+
WfgkQp9CyFOCy0AXc/Y6D2IIVGT7F78ZHb1+HDKJxBGcV1NbOzuXUFmUtTTQKc0PvqlsJo8Cb+JO
pVXme6kJGnBz3BnT0vGdbRlWiy1DgMSNQdBwhcT0psxB88vBpJNC3uj2lLDrXQCco1pXJgqE3WiM
T4aCp+u26EY1/WTSKcanuPmRxROOX0mv1XRTFdZFfSxtrXhI+QwmjwE4499dZvkPatENydYZkzhO
3UTps2KPdJc8IuDsDSuEb7xk4T4TZ+SvNPDjB5GdIA/Ac6hyrC/3UZbEkhdIkfaYYEa3ayC6jG6A
z9jS8yA++OU4UJPolGAIwC1y9egmjTOadQIWx0oknA1xxBtiF+kHy1olGR7Wmy7NcnOVhVOTuqBb
wGGVQw1O8v6Jnd2XTJefIXoXVBxumKG3NLJLLZfsx9jA7spNJX60W5WIIUAMhlm5MNz1dmM4ehfA
L2kxQhO9XF0nMWCiDqb92OrqsLXjUcn3uuRhGpsH8apMwmFtSYq5lmvElxa+7K2xod3S36SYgxqb
eDr/ih7DtkyLoUvsR4lMHzkiSlf0obxe3QN59qVdRN7nuEE4Zm+wOtFwur/Ss7tRrDS4AhTXaSMQ
1M3bxnDBom4kIX2UaiTndDgma24sYztJuBZU4yjt6iBcCgduzBkSDRLo9Dl5GuZKCQoXvhHLjfNI
Oh6V60SLcOOkkTSuTT2Mjn7dY4YE/vtVq3pFXTjct2ZMtotTDUhKKpNXsUiHthbFpkeOabGxOifZ
jZGnPZmycq6zoNtQQbe391f5g4F0ca6gVap0PgkihFznnJuKK5A/TNM4Psmxr0XrMdJr+xdQQuU9
N3SEuX2jc4QIX9eZ75kcj/73oSroUNKHCb+kdmK84deaJF9BrunDKjH80bDccbAy/9yYrVcV7iRP
Srty5GJ8wDBlWmIuzk+k6ExzIwjxmw96n7ig/tqmVWdLud0o2iPGevlmdCIlWmlO5Ty1cjhKC+dx
/okoxNBqIb2BAMVizZuKsppOakZJ7Ojj/rhR6gh7diXvD2bUTdgpR8rXtjOWyiBXVx8TI2IC6qHj
pgOs5XKGQzAlhS6BbWutSPFdtVBq653erdLKKytCGOe9SUGX0ZTyBppdSR8ga7eqBQtrAVM8Px5M
WtCYRV+VHcMBvfwluTPgjEid/2nEhhDXbkeapnWRK31nbiVp7B+K0urr3ZjhcfYTtWEHQ7v7+/Wj
Mf73fhXEMwSwidrIFAQB5PInIHCSYQtdyo8O2qL+mo9c+EiuAnZ2o7a0pLXnT/ExGmXZ31O3Vb5V
PXQ/ur1aDWetz3GH01bI8PfRc+VxBZT0v3JrWiG/5ngeOv3h0O4yr1SzF4zdzGHFgGb9XvhBYG4S
RcODl/pRoL2mXj8ZD8PQDd+NQmmHveW1sryK6qrtHnwjzbuNrwdasGpU2X+pCfGDLcjphr9IHLQx
bG0CaY7WWqfKJQ261F5jIpg1LvmDpONCi1oiP6ce3gsyzqZwaSjG8VoCj49xZwfguN7ofZ8or4Co
h33lO/7womi1iuwplGV93ePlaP2I+ml6lwOQaq4SpDB07n+PqwMBJ497+iOFohprzR4J3EKtAKnW
4BFxbFnZGmpXvvilJj3X2CiujTQt8x3B5FJVdJa2cfq4q8QW1KGRweQXG/WvQ69Nfp/WRuE82lo5
rXIprvd1JmD12TiYrzGGiZ/soDAiAR+VC3EBC/mT2dbPHJRFULZyHtvMsNce+tKvbWP0ayJOzInv
L+pV9MtgaHhjk8PkEJCcXzPxQHusrorgCZzbpOxiIwS9Bmhb1tyJ1uZITU7O7XUZjY1wx7Rw2baa
UY7XoREER3GKk4WTf73g/CKQTrSRxRrMKUC1Z9P+hjz2lNmV8WvE2v4bKTqt9lo4fCmNtdReuLrW
xRJw7cHVpmkI9fPyCxPtDSFEQv8pN7TmqDLslpZmeDD7wVh4d6+GQqINMhl8RCG2S7ZyOVQbdB55
lqk+VmAYn1s1HJ6lsgpxUIXycv/Lzq9y1MsoxdE3IA2mGTePlrux8lsATeYxccJS2jR16Wy6xjNM
dzQ53q5UNM4e6V1UlPVg+OFko/Xl/i8Q63ZxfxJSCUVhKq4cHXPOjxj6qi3KKmmf5MAy83WC0H7y
6JdjOv5zf6APNcf5SCi2OejuiZqgMfuCpQ/zL8amnnQIdPuqnjTrcehx+FgXqad9GXPEa9xyVIqA
JA75j5Xfq6m05d2lBu5Czzald6UF8f2EmZJCbpG0PT6Oeo5BuB0Z9OgxkzWdU0O+jqcWgJaT5zta
Zy0EoldbnxVDwRVFN4p+IJtn81CqqqU0C3OT6khzaGtLeUHnSDl4CKD+11bSEkbnxng8boK8wk1D
E3W2HZWuVioFx5SntpvyVaJ76T+8VOroxlr6JS1yc+EKv9r+VKKhPQhIErxxAt/L7V9LkdERjjZP
9oQIZh2aHm+NGU//kIq27/c3xdVzIcbiuQDRx9mmc3o5FjgYJ0JurHmSy0p9UqJB2jp25B0Vv1S3
dWsM/6nBMC58wKtBaUdDQwDqw7XNmLMkqrd8u8eBGZVJaxKsL/QCTbWPH5S2AF8HxMdadXEe/7w/
1auDJkYlakMdhdISzenLqXpjruL33chPhTKBKJSMcPwByjDY3x/m6uuBnCImYrcIEyMu6MthCnpk
Ot4YypNV2TjYqpmeHolfzVe1t5TN/bGudiZjiQ3JaWZW1PAux4J6N8ghxsRPQ6hnB86AusUPZjoY
IUpNeAJlxen+gLcmJ2qGWIWAIiMxuxywkEPqYFGHLzYSXLLL7kVZfgJotUd+pV/aJx/44Isbi5Se
l4AnngUCETk76ZBsIQGORvw8eb5ur6OK8vB6cKKWdq8C33cqS81BLdqoTnlhxt8BAKFq7CNYYbi5
g1EIqsEOBiX+0HzVQCoVq9SEUiVDP+9d6myW9BMjAquGCoMF1O96SNmKY2Ul3U8CNy/Ntklb4M/c
JW166uPe/loNGjGinI7g/bHiDoszoFgJV4n76/yhNXU5c9UQGH7BG2G154G9h9oGeAZfeTJjU64d
cojKnvCoIl0bN74W2OHRwIrohVqbjzem7+tfIq3Agj7Sif3pkNZpe4CIXaj7OBxsSk2RYQ1umsY1
NHS0wRzMMFQ1PuU9enHZpqKL3j+mCVoV9WpEariCTR2qefs1r1m+H0TCSrj26maQFm672WXwQeUh
fCGi4NBw46mXW6pDOwyF0qo4m4kifR/ztHtGNhX3d4BIm8Cr411heOnC+s6L/v8blTuAiiasLxqe
l6MOaowSYGDkZ1o2yX4gQN51OFcfhU7Ao6xl0ymmEIoPmWwcBj9JV+GIofb9j3xj5uJRga4C6ojM
aXb3NkMq5zIUyHMFos5FlhJ9xN5OfmhtMTxr2tiseY68hZ6nCMT/2lhi4iTL/KFsR317DphQ9ISk
ttTqc5eb1aanhw0FKh/3QaB+C8Z22hsYZLpZOnYLl764Gi4HZkDokHChIMsw78sVd/DEbpU6788s
br9vas3fc3tJm6GQ/0kLu164hq/nKapzooui0khx5n0UsO/cStnQnZ0eeKtlwnQpR3tY51agrX0t
iV5rDI9fe6ddKtPNkwWWmNiEwTm+VAgoS17OFCKAkgxhM54Lz+kOLQ7i1AR1hyZdonyTPTneFkmc
wrwpCTMjyR7XNSSp3SCpS3nL7Lr+3y8hSEIKgmoMVf/LXxIMU5nmfTOcvWFU/zQEHDtDq6JzXZbG
wuedR5cfYwlVApJOZEYJJS7HirtQMhOjHs9ONzjk5OE0wXXsUEVcxZNlB25SgHKkaZaFjhsaxfSr
7RRMJZqOBsc+yJ3gG1GWk65aLypftALdxXVYDJp0iNM+/WkYaCq6kapkussnbfxV33rGt/sn8tZ6
odpDh14UtgHFX87BtseSgoAxnFlTOntjAeYEW9axeEAVq1qIR64PhCVE8Ek8ROOHwu7lYEFX5lMD
TfNsWaGH2EvlxZspnfCw7KwGq5xStfslAoc4ZJeHkDSHB4UQ5QOFMDuEht8lYEJb5ZziJrhSNalb
kyr6oyuPsn0MqkB5yEo0M5tYnXzqIvGwkO3cmDRACyrYYoURq5u96AmydSbqtuq5J7nYRKqZP6bp
KLt9IZv/hWHefb3/Ra/vWNqb5AmovvBBrxhIqleVU4B2yFlqbG9jWnG6qhl0YyqVs5X8wl/bAXLv
9we9OckPdADAP5OGweWXJVVAKBkIxLmAnPrgZUqyT9u0eTampthkbKeFs3e9bQFAiJYlOxczgauH
pHGkZIKwe/bpM32HddTUrua3yus4dIbyuYyZc86GFS1SsW0FvnE2uWnSqiyutbOVVUoAK8OhFNYj
NVC53PvUyfOGNNLX+6jcYG1gfUlDyfq0R4xDNYLoCElFcAKcossfQa+yQDVIM8/gPpTQ1VFxfxiB
Y64MP5dHt61TJByMRQmHq0eFYW04VZTnhSDIPIVIJSRODTgi52yCZ2CSF9MBxSRxHUWScbYQvzpa
tTo+2Pgu7j65pxwxKqV1UI6Ew/OciRMtSYE2GWfUqKOfmNtFB2f0rFe9ULNNH2JH9P8YD/QO+nxU
2KkXXK6wPQ72yCNunPVIz7i2Ldo/4D2i8Nnu8uD/ODuvHreRNUz/IgLM4ZZK3W13y6Ftyb4hPMce
sphz+vX7VC920aIEER4cwDgzHqBUxQpfeMOhxk51ZYZXR5UZEpQQkFM/BNm4CIeQ04H+wVk9jYoy
fMvLAj4qXgF7Ratp/ER5/60GhrZGJb8xKioHkgeJKwnVF3mW3xUuk2weUmDAymkSzjcvCoNNoWnd
NpMJvjQb+pOpbbMGVb46sFzB5G10rXGd4D6Wf/9uUMr0KbaFunKCD5H9Klubd9Coym997zjf7n/H
6y0rh6JGKkt2XISLu8hNVJOsaVBOgS3UD+UQlQdjjMxzbeAgNZgmyU3bk8Qh9beG6785NK1hkG5S
tWdJ0i/6stNGEYVnA+3B6UsqGvOLZ2V4yaaQcCoEZRRrr3kZlJd8gPmzclFd3cKyCv6GG+Wykq/N
5SJPVSx5tXV0NuOy+NfNp+5pHJ3qM6RX1SL4ctd8TW4OCF4VEqEsgS8VJs3RUwav1KPzGIVZ5Pc6
6h+wdX4gZpn7ippaKwfmxi6SUpaMRAEZNsciWknb2sjm0PBOUynChriJYGKjdLi/+ZnJFbSynreG
w54E/cg3UOGyUNnb2DZOhhPQ+jSSnVXRv/RVPVAf9HpIq799QjFLpNZGfY/TeY1iSEsXj85gprmJ
/rD20I29uW9bREQ3Fton1tZuyurx/km5MT+GJDEiFJM4WP1yv5SJXRLAivBcWh2ceSPqla91Wowj
CKTq9/2xbmwVVCihK+BZRy1qSf+IaHgbDnII5zrxyi1NxOQI0iw5tFMb78FY//kPw7GOlE1NEs5l
r0SB3G9NXNvnqptjlCHj1nzS47rdh5o1K/Dg4MD8lxGlnSzQDOpEi8OHcGJXa3EanVO9SNpNHWai
f2ri3NG39ZzHCV4vCd469we99QWp08p0h9Xltbz8gn1kKnNCy/GkxKmiPle4a+Yb/L6mdg/z11p7
km88HVxub6gjFA6usAlAPpso87LojHkuXUT6I0q+r71OOczxWJXPKC49JziSrPBKrmepcyp4ljn7
b2Zml7PUslqQPWfi7NY6XgNgXK1NUY+81Nq0dgxvjsXdDY6Xst9V6VsvtATPoUqcwzzSHwEpG3vg
6N0z4hXFyom/PRR8BpXBECZY3GZ165qTUdZMCzXtYjsWqr7DVsH+7KlB8/d3GWvIVf3/BpNP17sH
WB1KV6lUNzqX8TBUfuH0U+uHuh0rD26crxX0rzcKo9E9lN4IBDdLPnutaJ2nGEyt9Hpz2nShi+BP
hpM3luVu8TIjHvIh57p4/dvj8Aaj5JaRgJ0rXp1WhZFs2YozFVvxoKWddwbRCBMoUoo1h/QbX4+C
B5kWzHmqO8vHobQh8A2RLs4d0/rmlQbQk8CRMgxFav5tusObQC2Yy5ObRdbyLz9epU9jVg9zdJ4y
w/yIkZTynLaDvhmmZi2TuzUt0D8OaYa02VmqYqNgk6IcpETnORozzlrTmJhjd0MTbngYnGjlArt+
FqTiFvwLBGeRpltulJh92el2Ep9r9Bc+2UPxbYhsBa5Hp72Koeu+3N8g1wHa5XCLGH+yi8hCyyA6
58MMgghEYcbjMwzeT7exq6MXwiF6bYYSLlfCD9rdH31lssuMRhG46nlNGJ/tXvTUA/TeD4iePilD
PeNuYGYr2+bWeFybvPCcfIq38u/fnfk8CCBB8v6dvdodPiRerHwNXafHbXCyftWU/teqbzcHhLYD
IU82TJYEwKLVi5znQ5z7yQu+qqOePxd2WG5ad04fAVt3f8dUQtMLMji8NPpOKJCAIr+coGd2RtUD
yTubFJQNv4GHrj53U1QNu7zT8/nB6yrV+TCIcY439OfWJJNvzRetHSnQDJgcYOjl+L3itGFAn/7s
luZA87Ikfpqc6pTlavGb1VjrHNw6nChMSUyyxrBLwmOaKsKImkCc07Luv6RDR63DABX4aIdzviY0
e3Mw/KFYY6rYUL4vJ0eftId8pUbnQgma7li3ffWoF+VUvoyAEleK9NclZCDNMKCg2fFoUBJb7FU8
DrQBaGt8zuhLBfSc0ePbjKOwACN5c+ujf5L+dAHzbPRoaPi32SD8TteSjyOJ2EpgfOP5krQs6Gfg
rK8VpfI8T/s+LTk4WmFbRyP0RppsUeDth4CdjWJIF4kHSmvAoO5fEdfmKKyDZEkDbdOl4qn8Ku/O
bNBmwki7NjnHuR7E2ypop2+mHdQbu0k80ze59/lTmygvN6IoT/lQ5cQOreW9THPXP7d6uQbUlx/6
ooTKTwI9y8ElgpANhsufZJSZA2MqiM95ZmXTpo8pg/kmB/twf+43ThOmoA4tHnJvSgWLccIRhQQL
pOFZN8uRBF1FOH6emxQ9lAkWdVc1zuf7I954DrgVSTzoCpnIty1idj3heUcvPjunYRZ8mCZapRiy
zgg/BPr8W1Se8qUJtAYil+usmBfemKwEEXI5c5Zlk/5yURM7ypNxRovT6PNz1ajttNFsUWHtp+RI
aNmrd/ONr4h0IGVoqX9Fj2/Rpe/VngYpgN6zHmfdsCsqiKQ+Ihx2u7KFb8wMCTJKAoigkvAtk/Qx
1ULQiWV2LhNTDf0ENOLWrIWEOVoVbqJ2s8b3v3V5QMCmxASGBCzgkvjXxYZVI/KVnWsR6PvaoR88
NbP+h+pi+NSauXig+NZu6CSb1kb25YBfzvE+1pTp2/0ddePmcKnxEz+RVQMYWBzfvtLDeeLbnqNa
9xRKpXG8EejygRxonLNQHTwTjUTd3R91ueTAYaEccnOS66qwWRcnB63xzqFaOp2qXisfh8Ksn2LR
cXeWQ//HSbzwbxXX5YAoSdBj444iEFoMONc9bxEzpa9muB/GOGwfi2GuR59+S/dRGz3xl5G9HJBM
XvZPZB64VPAAmBZm+P3oJwOx7fwhQoThDzJCSrNtknmtsyc/0vsLTw5GX4/ojwI0WFe53O/u4JTK
YI3BnXoK5iSNtxRSs+aL4jlhtDWqPJ1XbqFbX0+6Msk0j47xMuQO8oKQytXmU5Q2rrbHKDFLPyKQ
YXx3Os/dhokxttv7G0Z+n+UMeWsp+iChxdO++H5VH2nemON8AqFv9iObtkatWvmHoSdF3BQzKTw6
fNkPyjbzoRMe+tb3f8DynMglRsSA8rMMnIgvLpe4ssqy7MtYO8H+sDJf73TjS2bRjFNCz/ynV7r4
U2966df7oy7vwP87KnkpdBLZTFmcznDurH5uJ+2kVpWW+2VOruXjnGKuLO+NL2qiGSCzUOKZK0bS
lMFgEKVQT7MzmM3Bapu633bIp4uDiHX1tdcH+28dJpibbF5IDUzKFuhiXK6o0ma4RXuFfsp0jBb2
2CDShvcx+RHxUxdQ4fMpyxXKj/sregUrYVjWE8QBbtqsqbGoKxgz4uVGNxinuJmLT5FqZlsVgacc
Wdlq4P9GIMRNWHv9ZEa7ehzg+em1vRI93jiwNMffyv2SqrPcTbHRaF1SdSZ1YSetN41rB49qREPL
t1J7jXu9DBrkjIFfuzQCwdHi4nO50PgXjRVGtcYpCabZe1I1pdqW0HdbL6nR7rM8ajeN4RQfK89Z
KzLe2MBcEJwY4B2gs5fCQaLMvJJGtXnqJ6PLtiDwY3PnteGaktmNDczbDc3wTS0eF4LLOeapXpG9
GCZgIav2cDiIowOetIF5HqY5/kF/rPIe7u+km8sqqW20rrnpl3j6OlHohYuAqQ1DOB2asASF2UKr
Mf3AMJSP7eyl2rYfzeCcDvMahOXGhYimlcQkU4mjvbC4jyAg5XQdRt4XREF/lcC26sOYZ3qyR9d/
eBqVIZ8em94bvlhtSDIQWwjv/P0rjmIoGQdVR67EZcIFdabsQYZqJ9gUcfJhUqDZ+KjBld4xg+6v
fcx1F63E+8t+c+LU6tBmQFcNHtfllxYhfBmkSfVTWUd68qIEY7ZtVGxsd0baD84mFGKWAXBeWFuL
/1jyRCLtfP9H3NpuND7+/4/QL3+EoiNnNmulfqpUrT2CqMp+ZJRHdnZuNfgiZMbKpG+8PtwSxC9S
tIGQcfEOVA46eCG2WyddAYnBq5z26M5N+mvc0iTcTWk4/c5Gzw5W3oVb4/KcEB1Tswflvwj62ylt
Xa1PjFNU1M2vCHHk4DnKVEXZC3CY2T6YYvenLjlcf7++PPLk8gbIPyLExfoODVD10jROlJibHVRZ
bx+Abkx93Z7FbrbGNfuhWxN12MUyo38zJLgcEMl0OnR1Y57cQms+Jt7QPxdOEcNaqRIXg+Q8jwDb
U7Za8327OTAqDgAMpZrqMnRLcCDOnbowTspQaHuB86Q/DEn97KkDrOBSBAU+opMepf/hywJSQAiK
2gXiI4tjlJljr5lhbZzswmhexqkbv/RZT79HryqUQGjKjgjHos27Rue49fQBg5EZJLcXgNLLldaq
qBCDUAGnGEA6t7jbue1BHc1mAKZcl8N/madUjgDrR4ajLk6O1abhANrHPNldlJ6SUpk/wdx0Az/X
55KzWkfGrohoQx3u7+Cb0+RipkRMZ/tKJGLWk6gAp8nr4EawXrVppv8khJcj15BSxtncH+7WNkIV
gTCKlxz8prw132cAuTmNVp2ZJ1WYL4ri4m0NXHjPEjf71JjnY2Eo04/7Y96aIlkshSck6wjLF2Nq
oVIHXU8k5alj/c1Qqlndg09L9xTimjUW/+3BgCd5ZIySJXA5QTQBcd3tHbZNpTh/cI3S08089CBF
zUltx/39qcmfvkg3ZH4DNIzSA/i/xekIA0zCNbuxTxBXgw962RXZthiL56quz0oZpweNW9F9QvpX
97MgKFeGv/E1uYlA1vPCUQZfKh2DH8LAyCnsUzONo31Q+sAO0UE0h1Odj3P9gNIHxDUzE9OaPfuN
ibNncTsGiIfg0rJJFMSDY8NfZ2TLHKT0r7ENYl20flsG/xJk2LEfhjoVrmEs8KQYC2Gqf39ipR4t
VUwAkGQji20Vo3VfmJnqnAr4n4c+03ApVEZ6G5FnzcjFclXsaaOuiTLceNLpVEnhSSILejuLYTWX
Rh/qns6pGgxV7CrLSHpfq7x/lTjsdL+0B2PlK99aa4nekhc/vgRLDt1kzCqfWTinThnCrtukYxz9
U3ZxFm3VvguUvZFPjXLwzLnAabl29Neaf7MmEnFr3lSyJVBQAhOXD8Go65M6IZd0iuus9ud2sH2l
GqPat+LgC37I0Rod+dbmfj/gInbCJqdV0imwT2qnFPGuBTPyRYye2j8EoE22LpKmua/FoVLt7h/q
G1cICTyNQlCGoGu9RUGx1ptxTPOKL5xHZYlVdoNuXQfUYWOGbbdC/pQRyuIGATxLSxm8pySILO4r
Qx/RqzYD6xQmtRn42EsL08/dflypS9yaFAkWwDEEMYGPLG4qxI+RfYHJfcLps5oRXkD78HM0lrgA
idGY6tPfr6HEbqCoJQX8l7vFVFM4N7NhnYoJJdonEblOswlKm8ZnXOXuit7cjRRLllogQ/CsAaBa
LKJjhrHKVW+d7ByuEM8nqCZ9aNWveZY53yyvU4/ZVOdf0BUcV26hm0ODtoe2RcHnSjTGzlPqA4Nt
nkbeXJDshto8momZx486gKP6SUdiC0p5NInfCv/8lwoNb1aJwNwRaeUP/KXlIXr3nuMx0TdJ2zon
I0KWOur7+KfaV+Zmqpx6Be99fR4BU2G+wfbhuSEkvBxKx4RjMIWmnwI1rIeNUjTlb9Ro7GmfpobV
7VxVwJVWq5xu7P3NdH316NR+WGGIeDy2y8/rKmPXDiQSpzy3wy2icGG2RVzM1L9Ke4iH2Wqj/t/7
Q14fF4ZEj4hTKRVLlqVLzciqcLB6MLpV1n0MFVNkm4ocdqMqIlrrLl/fASCwcV9H8hVUyVWApHoz
tPhU2Ce9L8T/NGfSmn2YetWawNKtdUTmAvUTiVcj0L38gqPeanaIjPvJcuc63yeJI+ZtPDmKdbCN
wtkmdjCuiaDc2DXAXSiGAuGUmtDy/LzboG7n2I2V1N6JjqtR7ZuqoCkVV7EtkTpN8KF0e/cPvN9q
rVR5/WqSBVNuIR2W9jFLlSsWcaKnC2Y0KArL26BlHu4F3U2xd5vQ+JU17rydBm0WG0WNOnOL+mqy
VoO4seDvf8OyNVXpDYLYYSjOuaUmx7BpRbxLSixUt26HhrlJsB/89VUok3+w7bLwjvfE4hu7g9t2
PepjZ56cOfqADVBvbCrhJYZv40uOFl9c1n48Ze33IG67lWv/+jaUoyO1YSLnQAFCLsi7ry0mMueC
CsdZDyztdaIQEGwIJ+zXujXB3Ix5/IkQtUCGPzNWLuIbJ5bTSoRE8Z9Uyl5cT0bV2Glq2spppBrz
wVTgW2eJo3xtwQMd7l8Otz6rNMUiQoDvfyUak0K8nPMxCc+os9Q+uifhJy8Opm03p1/10bNe7w93
4wjZsqEgZTng0C5tpcHBqPhMJcopzSOcWlH8GaddxuKLnYkH+hj69QQWLXRGe6WXe+Nikqx1hkVM
kdx4EYI1XYhKox1EZ+rsk71P+iF0Dq0jrP+woBR/kagkC6a8In/Hu23TG2VcVJElzhqOtwcemRFV
SqhaqTv3zUFYCiX2+2t66xPypNALo7sqBW8uR6yzXnjxaIhzC2lx2AsAAvnBm2oreoBF4NSPGerA
n++Pees70hsigKefS9qyOBxZEqBIb4IU1lvkGoZZHTeZguGFVbTeZ7uz6l1jZmv+wreOBbVfqmOs
Ln35xaDKDL1Er9zwHMGCHf2Y2/BRF0b2uamhLN6f4M2xsHQn2QdgR539clFj6nMKqCJQ8+lQfVIT
tdwEaMl426Ib1Hxlz9zam4RdfD04H6DmF/Wh3EEv0UFS6JzobfZL1ZIiPLSpqPLt308KlAgxOqsH
+2DxgDXRXDdGknmnVDj9HgcwJ9gYbRsaj9Y0N87r34/G1qBVgJktYfNiXxoWsgmaonqUgwYVsc5G
uvGarZqLXRMb0e/7o91aQ5JZGuxMDUCI/Pt3524MSidKiTROFu39F3SZgAABiqqT3f1xbj0LPMRv
gCuuzaXshqRvuUmXBie6Hlb24IWOeKZR4j7PGjBWJNDcvAcJhdTgr5AMr14Z/lYoQHWEtJWqLTLv
i0VV1d6FGFMpp2T23MxXDKzrINgXH4qmh5g+etWeJRYH7E6SZpflTf7t/vxvnXwptsc+lbojVzWD
MErKIOYGj7oyeA7gtT0n5Cwfc2tOaT7YdIXqzFg5jTc6mJhBAJNEVAKqB9JCl1/XzDWcVwPhnbRw
qpPnoqgDv8HI0zhg5GLiH5gHWej6yKvp+gf6ZdlLYGESfc6RgfhzfwE0eRov01xKZKCKyR9IBykD
Xv6WkLJrX3pFcMpS7FP8muV+gDRfBggyaO2T2nvhIdSSFovVyTooYIKzDWmptgvomk2b1KmSbWXl
a7ybW88AZk2cNlzewGYtLpGw0a2ZHmAAparIzO3YpNXwWCaqgOI9hd2DgiHs4/2luDkkRxzraHYC
LcHLlUCftwv1wnROYzsjrKYYVfvMzxvcnWGOBqFZlFnf7w/5xkFZrD6wnTfoHfBVcqnLMUtEMvJs
6Gxcz0tXO0Wqh3ExO0PR9hSZ68aHY6EbfhErWb2Joj5ECdRQfyTzGHwOPBWF3qSI8kevCsb8bCgd
hi73f+GNC4KfJYlt5PDEAItXSjiFFxhWGNDHKePK96as8zYTefSp7XUlHvxSt7KdZaSu9ckqG2Mt
i7/xUaT4FiUYRAYICBf7YJynxG3wMz9PY2M9U37vtnbt5hszJnXQbGtag0MuJgz5k2q/jFXZAGjd
Lm8ERHMaEAwoKU5JVH01Y7tS/URRtYfKA/G6Tyty7IfAkULJcETseX9/veWN925DyOFptyOxi6wj
YjNLADXeVG5ITBc8IwRVYEWnd8Gw6aWzBw1jDFfuj3Y9Wa482XGXSETZC73cfpXmSC+eQn8uC5Fv
pi6Ndo4ZZXtPicWD5SbFo8etsIU1Va9kQ8s7kIm+FUcIfQyGRs3ncmi7m5qwi2b92W7D+EM9VoK6
TGRv2tgzHB8kR7Yty1Z/bivVeLAnt/Vxn2jWqjSL7cWvkHUp/gd4Bj7T8vbLIzU2u7g3PwYYbByb
DsmKQBDvBUkxbXRMw9aY3YsHB54oVVqJNZVAKB0OwuW0e4/kuphaXtksmf9UdfxjkK69yUg+lqWt
uYnn2H24/5Wv9pQ8QOBciZUA6qH8fjmmaF0lBMMdPw+FIj6E3Wj/43X2T+F52UrN9Go5JYBDTgzy
FEu7bChNRmCq9aAmz3NSxBgva0FZbY18mGyEbsLuJ6TQdu3A3pqdIXkjRLfyEZN//y5U6sq+qWn3
JM9p3OaPc9gpWAANYMywbwtf/34lJS8MZjrsBmCBl2P1kds0UWwnz2OA7JQbatovA5zGP0Yu+rXQ
7Na8oPsg9kuRhm+3OJsFo2ehqSWczRL1odqikeOq3SMQ0nglm7z12YjV0azj9pFox8tpmVHPGxBk
KZdOKbd9pz6LIY4PVozZyi4OtXbNz/n6GHDbcOMwJtVDbWkbbBgxkWbDRxOUab9bIna/u4HbBHjl
xS2nv5iRNwBataZ2dX3tsEM5ggD+KX8DvJFL8W63TGpKTdR1+IJeH/3KrcTc9WkDLBk3vXZfTpPz
01Y8TWyy2Jx/0msYv+s4Xu/u76NF3MstwK8Ac0OLjooQQLLLX9GlltVPs2DBO3X8pLLyVlT9TsKx
Vx9rt6h9UqfZ2GKAE24QSl0TfL763oDmKMvLqh926Vd9lNmBRe2mw3Q027ToP6CwarY7wGxxZSEZ
q6YhN35vBe5KLLH08pPJNb1J1OgYFUDKG6j63eK3rajMGpTG0UlE5dp+XinJV8OoEEjaVHXZFz1B
VoRfS0uR8Ismfdo+FIEFLcNWMlvbTIEb/8Zosmj9vi8Gz/KBXTrDk5NZ6fTRCYRu+tRLun/uf61l
jMzvfkuQYNqCZAEmtahgDU6JTHRfdS8CB9FtMU0dtglRX/jEXoa7KRp8E51GCT5EnqZ8FUnhHWJP
L9vNgGGKulHNInptgzZc2UXL6BHOtkbtljYOARqoQHexmSmve0Gh9P1LL6YO3848TaNN2ir2MSxF
2+56s62/IWQWNZPvjth+tqVtNgTTtRtvQHmV4+fEgqO5UYXuxUdtjBVt5ca82umy6ginBagVGHXI
tJc7XRSdWahtnLyo01i6m8jQEbvsrPglazCS3hbx0Jh7L+hc7NvdoG4ONoJha4iVq9vGJsbBQhLp
CzD7pNWXP8K1igGhgrp9sTMgOR0Uyn+suFKbnevlFEOLpN/mpjOf7m+b66lTOEMJlEYbGIQrN4fW
6uq6V+z2BeRVtx+roH+0p3i0/RYRf0fom8LK4q0yle7n0nb6lTv9xui0SKDOgJEluFkSOIvAHsZO
9bqX0FORrW0HtdtbjjXoB0pqavgLpnr7icSwpDXWp6NUzkJXd6WwdnXRvEFHQcdKRIJz1YMrQorw
vADti67Ywd5VIjIIzZ1+u40WbCpdqX/cX/Ib40l3K9AHKAIBd1sciNqh0Ev1Kz42pPKhP061KTZe
npSftCwt/tjIAiWH+0NeXw680HS+OINEkMxyEX9MblygJt/lx5Aw1/WnIphCxSeoVAw03roAO23b
iGqOXZmZ6i4bFbvbE/rWZeF34Lq+Wzq0zI9G0hkCU1WzitRx5aKQP+EiqaBdTpUDHCAIYnD9cq+8
u3enYog8vRrEUW+mLHsZmykEPlV3wfcE0bI1WPj1zkO6iFXmYWH/UW68HI3hY2scqvLoOfmE07Qy
RPxJHx0W19eqdX8gcGz4SD/YT1Ml1DWBgjcP+sVsaS2RuXHsYLQtm5J1nNUx7NMIxJSIj0k/GsYG
0nkhPo12UAF/HM2p+x4B6Mi3TpfE5UvUJ2bqV1zuP5o6mQKk7Cz3OxdaHW66OfBCLNJIx/apmpGB
NNNkAQt2S1pl5Rhjq2s5hT4e3EQvaDdYOVHoDKrAb9TCMF9y9vkzCpvx58yDpe53QuSfoafq3qGy
hq7eOqOYx21TIWOwCwojzUIwAA2umdCiaZw3gfI1LoQef45Cp/0nwP9ifrWNGJRyGHrsnBl9Ce6R
KtFfU8UJvmOm5RlP9jxO8c5JnSD9AzalKT8kFO6Nb7lQIX55RlobWysyw2ALbamvnrLWTAc6jzLx
AetQlXsY4Nb4VML7dJ6MrMlfRqMpxcYanbl5VHACNh77OJ7qI1sI5OPYzxQMh8JLgfgoYePAFlXL
SNnfP283dhfpKiqWNNUBl16FxSqOl1Eei6PVtsPTVBfjq46D38eAOianz2yqP0pSWRNCpprI2Gbp
WiX4+hdAmQFnQwrHLwCtd7m/qZ53nG6iGHRKuy+1kkavUZS129pRoZE2KdZrQlHNF1OUwR5o7hq8
6np8TjGYClQO2EXektOd1s6M+LkeUBQE9riPCw8Mm4doVrrR3URSorx6ts1z7HbVc4cgU7r16Kkm
Ky/7W8X78pyRcHHH8jskLWHZQ00te5oLTxdHkc+z4+NLKtSvbm00H4ehb1xf07PsI++yc86xf31C
pCM9Q+8N3S8zj799SuOyjF+1gIbODytFTP1DnDaKteZecf0muCRrUumZqJMG5OI6aip0WRBnqI4a
zkpPkx7DbI0yniZfoZ6mIKimFv+7v0eX7EACM5eWJy0JStowyJZjigxfIs/r82PfzNqwU9QhfxVu
k9e7opcM3jSyMBb3E60R8bc58oxso+fK8DxocYXppWKEifXj/m96e/AvPpcME1kDys6Sob+s9Vhz
jojDkGmf6qJOvZcyiLr200QSr38M1bgZtn0Tebaf5qYXfZ6s0VKenaScsJRSi17iieMofUVwrxg2
atvjN6JXSpvs+nrKk++YXgzloc2mwXsdy24KdwXi6i81MlDjFxRPs3FfBkaorgQ5b/qNi0nRNkAp
jneNP5YPvlF1idvlpvEJe/T5UZ3C+X9uV+TGV0cPwoPRVl58ElXFufSiQXhPHgoE6aPZdu3JsKsi
3UYYGX60zdQ0T3UaVR+dgXLFAUO6Tvmo5UmfffMsIaYvmUO5c1PnTnZKA130KyWaJQlb4r5gYHCg
KA3xQi5JEZE95LGTpd1RbVC3gyxqFIjGqkURfumHxhF+Nite9JAJa8CiPe0qvwWC93UOzdDYJbQw
+K9Huy1XUraru4bfguw1BowgbaTzxOVdJ6K47/KsH495VjjaA+p44cssquIpgFqxSfI0+1EFhoBo
6/Tj6zy4YiV0uTq9/ADGBoBNWfb6kumDuNAHxxuPZoclo48Di/k7s2thbQYNuILaRmt48+sSAV03
WSwDkQdMAwGgyzkbEd1mE0Okowox/h916J+mOYz30o/Ej0nLPX90E6TVNCcoPjUkus+UTtZgvNe5
svwVlLxlqZDmlLdY+XHUK6MlKTlCvkJXt6sqs90q+ag/KdCSwk2v5Nr4qPbIURfoTuUfjNGNxez3
VWaMUkoEzuGozEb8bNltb26VoYHrrXkpNfvBauCJWZO2ZvZ6ffHxq6mjwoUlY+YCXATDGqwPUC4T
pdSmxCY01ft/eD+yeVd0+vwStPP/HH5kAjy2dnZKoyD8FQ/5Z6Wwlb+EA3OiQB+jcUTUDSQOJdbL
z2gKM+zKRC5gaTr7KHZ/m+hjvKoYCL8kaVN6f1tLZ7w3NXEIL/A3lzWdWUgyV+tOR67zGkX/Zv5U
Nq55cIUefo262fLn0eN8OF1tne/f7Vf5rQTxS3YrKGSqam87+l18T8m+pozd28e56dvvfZA0An3x
UHN2AT3rT0aT/itgaH6/P+r10STTos5L64DRoZFdLjDmnaNXNpZzdOFL9T7wu2TfO/b8I2ub+Lmr
xL/3x7vKYigfENFLvp5U418CZRunr5tBiazjPAMGySp9fO3auttIT/q/vvYuh1pMbbaTWnGL2Dra
eYannhvV+L2owEG2URUNe0QAxSHxsnQ3GmN8RAtgjfF5HVxhPUuZkLo9AD0CmEXJIixQr47p8B1H
RBSTRzMry+ahDuo58Tuvqh9QeAZ6Y8du9r+8HQqLmAGfgMe0rcyXns7RP8bcx58rvKi6DcarYp8n
0bTWPbned4ZE8KGaTgKMY43cIe/2nQL1fyQI1Y+lMiCkro7dVrXr4RXJEvTLdGVODwGd3OJvuww4
WEmZPSkaRT1u2UOxPWOsYyL0I47H6iZwnXLTRKbzuaDS+kChIXy8v/HeSNoXUQaSAyjSgirDml32
IS/n6TViNEu4K8eJe1U7JIQVhh8kqa35pQrY5SlqVSSlXdUeH7VuAHjbho2n8CJDA9n0MPiVTSys
oD9gE60dyaLG4aMxdwpmVpOp/il14U4Hp83bh05TpwDEWFElfuWOTpFtAl2Nt4VupN4OzNBgHbpW
w39LF0mvUUcy3cTXs3ySPBZnDreNrljJZ6uzzAOaAh3CU6oyfKUgWOc/wa/q301jVrgZJBfJ70U5
PEZtPwVPNYCzc4a2y2fRNV3wcSBNLvwao3Ckq/Ohtf7cX9Xr44zuAJAryoM0HgDwXC6q1TRFV9Sa
c2zpl0XbILMCZZdDN6fr2XXBGr/qTTN5+RGJZSiDUIWWHkuX44ELUiAMqNZR63B13RiFSfSX0Jrw
a9VSD07lNPNBm0SX+aT/fbEzeq7rRwBwykMkHL39ORRg1RFbm6E3yN7vtgOYo/nCw6wOCZBEo6zX
ZMRt9xfq1i8nuJXwDKzZeFgWK5WVcIbCIWmPQQjKz6kyPdrqc2MeHSqm1mtodsoGELii/5slXbJL
aF+5n7SqzSvfzlHe3glQJoe6pFgApLYr+sRXgU90vxSvKDbQ9/L0Kysezmvt5evoUZK5cXdEJATL
36X6epiIzq7w9ThyJJAbE0Xkq7ljPDVFUfq1p3jbfKx+ej1q/bwhf91qJStlczmgqiGvX91OWC+5
eTJ07XHi5fyseUH0swAGi5CzMA/z1NXf66bv1/jychstthmIJiAEYEIJgpZvsdKmyozCcHFsRkw3
tsi9BVundI2HcmyC7ejWTfvI9Zg9ZGGBv9n9rXL9JJNC0BLgcaTg7C4HL8zCEq6V1scMPv2DWsHu
2qhuQNxKGfKch2ry6/6AN14A6LY8UhYapEBuF1sTGafCzqa4PxbwFPvtGBSjJnXYQ2wFomET9WVI
qpAl3+4Pe2ORqXtI2iLuInDs5M969/C0STXPbtQNR5dEKT3zAzDtdBy8/7ZD2JTN75q6i/Wcz1Ze
fHWCqV25u26OD19HZ4I0OJZhblcrOWFY0R1d/CQSgCD/h7Tz3JEbWbb1ExGgN39Zro1a1S2NJEp/
CM1IoveeT3++7HOB08UiimjdjcEMMNqYqGRmRoZZsRaSy502Ab+dnNpPOXEmU97SBCfHqZAMeavz
s/bZBUSFHaaVyet7uX5tQP8yVZL+HKOxUgFDjCP7qNu9/6LlUPzBMypR/R6laKOwsXK+RJBJFQFn
xLjCYrtpdDl9OTmsewaOpQ4RU40hAiv/qn6ENx18ZyvEWHF+zA0BKRA9U57hJYFKbiZaxekdzqNt
ReNDPmr5H3x8qu0Ty0yaRzj/k1+JaCGelNTx/xtqq5f2dTX2/k6VelN/1AY1kU5SXksopQZmUlIf
s8zMhV61A5mq2zGk531kHm6f0deo4NITiIknCkFUwklgl3W6QY3Vopjy+Rwr0fCiMvCo7Uu4xejl
a375YQyS+DkMKE/vZpikw4NkEuDu575v68cmDKOCZihkcG6BggsYO+RNK3dy6AnvYLYqnbuSeYXG
Hay61B5zpVATr+zMZNgV6Wj9kedW+caYPfcvog7tnLRigJB0mAP0om8v9PpQMCIDQYjQiRSYpUWi
NaaWUmqWBIuCJsd3NY/Sl4Ds8ylj7HTPreg3wrHrtidlLC6fkAkQA67monveKshvO3LdnxW7StLZ
7fIxphVsVk3vanaXdfe4QT1B38ye9R9hFw2P3KXQORgw7MZ7NTdQODWiSvsG924XvSjmbP773m8i
lKXwhxT/BNZzcUGlDBb/sdHns+qEiuZ2iKKif+VEDz358RFWZkT9blu8dglYFFxOZLpgOZaVsHos
nXmQhvnc6nXsDnqqPgSj9I9vlzioQu7k/3I80em20eutp1AiWFt4XSlFL6esC7vP7Jrxz3OhFtM+
zxPdTUYme+xUvhtGq/7ntrnrkPHS3ML9oEiDJqA/yOd+gvudOZv2B8TMXhZP6sYDcx25CDgsdRcS
W7L6ZXCa2PqopHUpn8tsao5WP/jWkdqTkf7bNELKJVEb2BWAtsELWcyJneyiMRmdd86GkuVQSIBl
SXAfIAm6TLG7KHOsKfSNs6VM9ezSq1fBAQbyoUFtbeNareyliMRx7UDzcLni4795U/XQroocCotz
06fzCUjFBOujkaLNWzfmPTlPphxvb+eaRR5QC2AAB4gk4NJi6Nc6msmjclYqiRFQKwlPzqiP6S7I
umA/D81WtLJyfkRpSnCtAQECCXBpsA4apQGupZ7zfh7ng54Zvf0sp7qDNo+q+vpGnioc3+UDQBgo
5twE34tg57s0h7yb6vS1o5yLCAeTSRC9nFBOrNWNKvh1NCLQhHQ3CEREhrOAp0hhOQMaStTz0Bbd
Tml0GkGpMRwzZKJ3ZFXyPfRH8R6tVerI795CbggJlZA8gut7sYV9oGljRWn2nKRV8hDCpnSv+SBP
OoYz95AZbcJGxVqW35QJDCZrCWI4rIstjCqKiygWqugt5/puDOPxVDhN9yFPg/CD4sfOzkGx+AWd
E/UJSn5nF9XddIAAbFOqYcXhCiYfqjSAWxh0ES7kzX0hya5yDSm7M09y+nmuleRXTvR/p+N2BzdX
Mn3eK5JqSxv3dO0QU52G61HU3a7qjN1QTpEgkzvT9dVOzmD3kSsJD2RqvrXxjK3aMhjNgMyZOu0y
Z6YApSfMaMpno6j6H1Us1Z/ROAQQ3StGsPGArdoSOApyXbBpy4J3AUtDqI6sq9Sy8VfvB8jnktP2
+s+isxGfv31w13ZPUIUilyeLIbrFOVJi3ZlrKqlnCHKcO1jxYY2L8+boNPL8nWY/M5H1HH25bXRt
iSBEwAO9HuFl4aoo9a7r6lk5RzDGvyBIIT9kaoXwIY0XOqh/YUx0MeAuoGC6PJ9tY5eTT6PjXCRz
XD7K8E4eNFuCVTiSUmPjc664cioz4OPQFgJndZV4DnYH6VGMKzeN2NknkD/JJNqO+qOqBmnfwT7+
Tnkq8TYaxJu4AMIPtnDheuYwC/VCSrWzJdnVnkEFLWdy2Y73gnnCVWrNOnKklQ3c+soWAiOjcsUD
SWth2RCbrLobulnH/0Sl+p1nO1V+Uktp7njkdP298CmARUgK0gICKAvUQfyYNy7GJjtw5smkvhrV
6f2Q97/LhgmPNqVCzvlMtC01oZVbgUFB+8+VIIBd3ArLzssxoqZ1NrVS7v7rBf3cHTVIoztxpn3K
3ypSpfsWRvt5g1h9zTSxh4WeLwB/vuzlWqPUiKHbiLWzZEnlM+itLDlZ2pTZJ0BryQ8ypIEJ22z4
m7jHhC0HakaKJlTcFx/ZDJI2D/Hh51kyk33dWFl3UKLZf5oDuzrLXVrUGwW9tTMkxN0El62gM1ks
NUDKSdYaTT1TNpaeI+R+rH1V9HFyTMw5SzY+7EpPzrTElRRoDZAay0bYqJSMjTGp/Aw5V/Bgh05m
7q2spWyQS/MDAVp07JUE1rI2ax8kzQqij2EpBQ/UU5RPt33SNVgOdSwCL/J4MYfAMMLlLttaGiRM
RqfPUWCy10Xfarob5WP0qajn8ZFXpb1v4qmEUt8cmFA3RmjyyrH+BW6SmjWSM8WOAfstLvjrCIoa
M4UNQdfEnVu2lpQaMJxltPWzzyxI4kZ+SVgBWOsDCCDqweogfU7AVrnRhGb8xrv36hsvQxoOH9ms
GPnh1i0VdUCxJSGyXS2HvvwNPzQI/NAwPsBxY51CJck+5XXeH1o10l2zC+qHwYj7DUdzfflslSF2
ek5iqvyKfpjSODLGuT0+E9DE3W6MwMCNlEde4KWIHddWmYFsKlndkoi5fjY4jxRngTPR4mL64PI4
5GWb9rFTDs+Tr/W/Z9tp75kJaqQvwPd5gg09sIJ3v1QgTKleEZQj4HBVsdSnDJ2kNrTPWaCcwjpR
Vbdp44IRtsz+lM2V//P2kb++7CKNRK0MtjzegNfb+caHh3M0tBA7W6gZtMXvvu8N6qOm/21AV/zz
bVPXtwtZYQA+xE9CHpajfPk59Szgsc2T+iPiWvN9p4/5fVcVVnJwhsx/0FN/OPdhJx/CNtHqXQXf
5RdDa8MCmnQl8kJtKv6LEqVoN074VR7ExAXYU42uLRgXgGuXP0ut/aoF8lJ/zDq1+s0Y8cisE72M
4u72+q9Ok9CHIo+ESUWw6C+HmVsnynXF76aPTHXYw0nPQ26M3pKiG02Q/w5m0zz+/1lcfHA/Nlt9
gjX2Y8ekRrOTbD2984O2+RCBhzlFkXq6bW95mIROBR0gAAaAyjnFi7eqMhuJoaYoeypzPbnnWdae
Cs0/K2Hy7tHAV1MwDkPSwt8oY15uWlplUx6UWfYUWT49Lh2NYyB+aeEBokW23G7NnwoEctMuUSBt
ub3MpTsStmmdMGhPgRusp3Jpu2uMUR06O30aR3pSUVqZjAFmthuYnVLCimVrv3PIp7/ftirenjd+
WEy3vo4o4NNpaQMZvLRqNUorq6Psf+tQjMj+1fOy90C7+XfVVMnOU4xsXPYJ1UHDfFbgq3J21Rxs
cRosVv76G0RZn3BP8JdcVbvpZfX+PEvf4NL2w32VOzKZSAVA/NdANbMEcmVWPtCdoC4Pt5e/fIf+
1zYjttwfuty0sC7Xr9BmVntY77147PuD3QXxrpR941iEvuTcWUZi/akI3j42el6f5LwN48Ns1tLG
z1j9Am9+xeLc9U0zNH2DAuKkFc1wl2rlCLo10ub6xYyi8fcw6zH0HHGtb2lZivUt959GFkddNM+u
pqJSP0NXK9Gkbwx8oRxeTrr20pRkEzz7yAbe/tqLiOP1YwOrIzVjToGpKPEZ3jwLRmTIVR0MoQeQ
uJY/yWquSu6oIDe7JwIJHvWmtZPfxKzDKS/zZsuRLFzl/5on5hDUsfB/LufvrNkoiWurwPNrxBCd
MovPc55X3xMHjD5RVm5uxLxrl4uxDF4BmoU6F+1yvZo0OcFQWAF6GYM97GeK+wcQbbG2b3Fp9GN1
yRr3fWxP8a4tGLjaUU2Wqo1YeG2L0RWiZycQRDxFl79irspOKeYy8CwUuO8GzfH32tQY+8oEtH17
g9dNCcASOTZpjfjzNxssGSn2ZyPwlHFIvtaqYMpRHaZ/lLa3tvK2NWO8fcTWDNdRcFw4TE1hOt5s
EdhFx3N8otCop8cyrUrU3ZXIUN+XA78eHoTbgVTzlpO+LL4ib/kwN3blfwurWgHlkmjhdBykJpgP
jOIO1vse2VdzoNTJt18HyJbkaGrTjkEhWJaMCn7LwVKTfVKW9vMUDoEb+NP7iX8p/RNECeEPGAuX
034U14K0l0vpm06c5paOBXle2gf5P44epltCMiv3wibjdgTdAMtbNor0GvJOCaHEbyBHwh3rnB8U
wGb33VzeNVPv/JNrkXXUEmlIXLtAanzjXq6cHEJFHJHIf/jHYi9LOmAAqJrAa5Upvmu6qX3sQqAY
zCHxzN++EstMVOwkxqiF014AxrdUmjKoyZBjdhIvbFHnH61Asn6FZV5He/7/1SEb4jrazYlMRbOb
Z7nYVbYA2eVgc/p91ZTvlqsTPwiUKMNpom0GXOTykvrBmI1pqnC0SmU4MVlBDSkLIWstx7Z7UPgG
W/CQtf1mrylvMgBgXX3vLImkugmNzNPV/k9gZXO2p8jqaLsG33dnzVJ09hnZOfi+Zt/V2pb5te0W
tHuidkZJ4DWDeOOVAjXTlTTykWQyYu1Hag+QaYez/jPH8f+6vdurpqiuMpkvC/5L8edvTJlW0DWa
U8deF4WSv5Ph8MldaFqH0h3ltNpI61beU0J+etAKjzd9rEUmqatjPLaMKHjp3Gn1p6I0MvnZjM1y
+EId13J2s9P32X++ojSn2qAE83J7tSsPqs07zoMqSq10pi9XWwJ89oPUjr0y0CdAERAd/yHX1P+x
tMboj5k5hlsA59UPLIBsohdCEXsRr8KAxwYnUuzpuTmNO3M0rJSIje7d2Y9H5cftBa5ZE0UykzKv
AKQvrPntWGtjVCUoh41+Rmm+CmbrnGV2pv4bDYP+/jcG2h9SZxn8lqBjufyeaZeBH5Kt2Ct05Mrc
AS+Z79ummO8qqwi3UCbri/s/a4ug01eZo1aCKPa0FlqOl6maa/8RyLTxy27DLe6DNWOvmlliJJNS
32JpBgB4vZfQFs7LxG8/jXEa27u5Q5z2RWWg29jwums3Q8CIGQXG51xhwij0FdJUT5GnSlqfuUYJ
ZY6ag15yM40i3CkYbKfQgJD2zS/IgYf2L24GrUGOjMDgoaRxuZMlXfsiKK3Ea5ra+tlYk3VS4iE5
FFKjvUSAU7eemdXvC82lYPRDMmDJZtHqZhepgKa9Qanlee8kcAe4KuRJwy6Tq80W6Ko5avtwkICH
5wm9XF9fhn1bwkvtmaHGpGtTK3Oya2Qr27X2UG/IDomPtchR6DyIzJ8JW4pKi0Bv8tsmb9M49Zxu
sKtHeYpm7XFgtGMjel1xZw6TYnQ2GUdi8xbuVLOcoK8rLfP8bDTToxLpRjy60VBPR6OS5vmhsFJ9
i/Fk1SjEsNA+qpAsLAOvQQutqhdClN3o59CfjWB2XKkbh2bfFolmHhXIcbekJle2DyVXOpzQoFGU
XyYmAUSGhlrJiScZdQhrjEIBVK/Juf0yYkA2Z/bmtiNdXSVvFcNqIPvBtV2el0mtx2BuisQzqmn4
7uTj3RSoWrkrKyVrKXEP7VayJ96e5aGhXcaoJjsKUGfxNimA0eMJghpvzor8kz7jbSnxzma3Myq8
7BMdc1DtstxZ2ftfZdiFYWSFrJ2ncdnTnZlIsxFXSD1K21l1NEqIZKykybSndEZFfheOqhZ1blD6
sr2rpay3v97+2Gu7Cz5BpA+O4OgXf/4mCIE0rofOxMw8NUuKX3bvSE9mr5n+jgH18fR+W1ADkTCI
CASE5KUtR4K2N/JrtDWDyvgQKXn+hdTI991Ybn/eNrXmBgSlBa06uh2Ek5emJL0lFIH43sv9QBn3
2dRawYGZri1pgbXPB8ALJBXBsYbLubRT1KY66K2Ve0FoG//Su7YRlexyaDtytHBvr2nVlkCJUxMR
9DiLdwLyKxNhbifz7MZI72DfKZ5RdrYsGCO0rem6VVt4TzDaNFyu8uWgg3OPsdHUqxLUr+6TZGhO
bY6LOCkMl/9ze2Fr108lTiMWdjiGy0oqXAChUxiokyZ9bKL8IRuuzdTIORkgHXG7cfxd69p4f9vo
6gqBpYC5JN6HF+ty55hGmIsu5eDXSaN/SNu0+zUZdT/tjRY88v62sTWXRq0WoiryNMZyllsnQFuK
zMmP0zy1TnWuZZMbKTUIDnlWA+S/c2bmj7eNrq2QJJ2+FVSzYizkcoUOnMtSpKPAast1EbmjA7y1
0Cb7sQysLXjDqi0xzw2pBDUBfWGL8p+p+rOfeY4x0IY2mQ07FMaArJSihVsNwbWv+coCyNJAui4v
d6RbkW2mJnyOFMKzI8RDaQYUuK4PSlaH9gM58Tv7cCIxZ0wd8Oj/M7k4LTYA6xJJttzLGthJPkSp
1v9AsaqudnYld5+GiqbR7d1bXaTggcIp061ZAkbiqu2bIW0Lz5TR5WLyfPzoS5ESuz167veTEuef
/8IgiRJOTJAm6YsmlDE3c6k4WeGFVpidBrbTNc1I3nVZ3TzyPM0b7mx1gW/sLY7MYARZqgd54Q0V
zx4rZBMpPeq/ib3zn6lS2hu1TXHJlq88ZXuqjSBjQDgufPXUcFyCpi48S87qbF+bo8pcXGFXG6Hh
2l0gQhCk49Ds8M/Le1eOndMFFHDQG+6q76miSXdNkBUv7eS8Dz/5eioF+pYAApEd3rtLS3Mrplzy
vvDQBYzVQwpO42eVhpsh4NpWCf5AQbWH3NdVFzrI4xj9msKLrTp4yYrK/xzPTXfHlN2nvKq1jaBo
y9xiowZQvEBG48KrbaHA12e54xa5IhXU/9Wg3JtW8xcpJ5NQQAzE6WfvFqEJcbMzd6qeezVABH1v
xZZ2NP2srj4btZps8bytnURqErCmMbou1Fcu9y2U8ioJwqGAnN6wnmOpiyC0q0pj44lbSWwJzQku
aRDiSZZ53jD2id9MRu51UOD7j7Yayt0pLc3qVJK5fGgNVCx2tR8WMoNA5RaJ89ouvrW+ePNkqxHh
ik1oNGvyS1AkQXPMMqVw3AS6AnnvlCgw3XZha99VfFABNhXNwYULy2sTAqJYyb2xy+LhpErKUB3z
Xt5CDq7bIfNjdg+20mUjsGozCvqkCh7ksFL5nxMpQ/nsUP55JzXL6wUXzCwwHwti1KWubWyNUzFH
HTehijLpFGb1gz5Cs5Tm1sewKPz8Lx4dDr8IZUmDaLFeHsy6nH2JLLDw9NHvKzcd/GI/Bel8V1dt
Z+5Cw9mCeq2eUcAPzBGAGaRdd2kxr7SkrBqp8CRpqB/sYm52OTitPzNtwRO3tXlBLiy9H1VevtuH
ZS3qNN5YXlz5us0HbUiT0pub2D5I4zDdpVKTuUmTh6cZwcpvTulL+78wCgRUwN6pbS/9DKQ6ZYCk
eOHBgQYPEfKCtlsODCjHhDJ7GTfe7exB33qSVg+shbA4yiogX4xFglsmQ0mnPMDh2PROTlKXWPZB
YN42nr7Vb/rGzmI3nVmmIhGbBC1DdWCyNfoP+UBFsE7RlD9EcJQ/JUHbfrj9UdceXGjJeZ9Mwk8g
fJdnKIKtDASfyB/mTBpPMVxz8rHSxlL7AFuqMW241VVzGjSZonJPyrIIXMgamm6sncSDA0WV/kXF
qkue5M4ozd4V3eL4++3lrW0ejF4y/RcmMoBJXS6v1Ufe3rDNGRqqKdQpSkpAWNWOuaUQu+ax6Q+I
iSyKrjAEXhoylcooEK9OPSspon/bQg3mu4IRwvxYMiTFWJ6hdXe317ZqUmR+OlQFlAcXa5vVSZMn
p808JLmy8OwYYNv/9IXSNg9Bi5DELoVFrd6IL5YwsFe3ygrBYjAkey0lSg+9suTIkhAEnAPjZzOD
2j0STWXKb0Xvi3mf6WmqnroeutNzOqSKBRto3WoGHHj6EHauVTC7daqrJow+TAR7X25/lbUTRl4K
+FoIElMEv9yIpjWDroL819PLYP6cM9PYu1OcTvdB5jifb9tau7L0hYASsQvUSxanmey3zSNNSr2O
Wcx6L4dhOXxWWz32XZlK/M5J4h+2PWfmht21Uw0WjSvEAq8BFlAqtEQhXNq+7lLnK0PMrRTtFHRW
t1B/a2dMhEBQCYtR02WJKx/rVorLKfMamK/8vRr50x+ElmVoff38h9Eo0+n2J11bmuB8oaYBQdJV
wdtKC9DDU8ShlrJ2fAnbuU5PdWHnw+62obVzIi6PZgqA7BVmhBfMmJOcrLRNUi10e6WOujtbnrrm
2ITTYG+8mKsfEtpIriooFTCUl8cyK3vk4E0Qbnk7jqcIqq5He0aWzY3ayLJ2cTiO/t98SnTBRfOd
UtZSeKhOAJbJqpR7Soz22WEufLohOpDz37e/5OrSUPMSAR1ncllbS7ISbuCW5NeU2oj2TxeivhpB
jjrs1HYMzX0Mnm5LPE9EGMuEVHxMQbIvpkIWVy9LtCKZoFPzRgv5EEOO8871zbnZW7M9MZ1L/+8D
cDv/LouT8pm6avnv7VWv3X3SEIqxJKtkqosNRVUJ707HwJMRk49cv5WVktnbNmCSqQRuJTdmBXFm
ZJlfbxte+9wgjFk4gFzc3CL2iqeYZ5Lk37MLST4QrMNLbfatY+5pBjdfGhBs80aQsLpWAi60JgUz
zjJml8tS661Wyrw2t4b4mDhMqz5IUtnVP6V4DqE8rFsUplwo5pKtIHfdNp5AYNnwCIvvXKWlMQgs
qDdrVAQCI86sRxRJBDrHTvPvox02mttrIOk2umFrDoKmAj1/BsGvZ0Zkc2rMSWqouMdQTqICnjTj
o23i+D4xNxOHWyXqNQALiC5mqgA+cW2XM1VlA92yncTU3etB+WqM4b0+qFTd5W4MPoRWnfyo4z58
iGWr/qomOWothpp9VrrJeLl9wq4/Oe8n1TM+Op1/HphLX6VEY2HNgAY9yW8q9MEl69FuszhkKgh+
S7cEUwJi3xmb59t2r082dl9JnXlumFZYBDQ96Iuot+zQ06y+PKmp7scHLq7R7tKom8VWl8lGPLqC
SxU2mWGhMShmRhZ+RJ5HiKYgciTTbhPL7a05vVMpig5fHEmra5fWkmk9jJHTpMfJT36RJjRO4Krx
WG5NDV67NH4KCQDK3jQNruYhLYtZd6OzIi+uyGxmBld+l0M0Rw9ZhUrNwR/NsT1JyNWTIUiZvTPa
RLdOt7dg5RDyI6A+YFqDku01pTqlgdzIaOhbMREsJNpF+1+udYZbJo15sCJkBVDXBLTGIZ68yBz4
l2kA1ThZSrPJ8XMdDQjeTcHCAm8loGFxR9902Ep1biEUHUNvHm0Tggq9VLIjtTxoBm+ve9WQgL+L
tillwYVTLSYZ3JIShF4VMmYL0XASDcfUSustXM2GoeWzUau1aVRxhSHNqe4iihTwKMMoUW5s5Npd
ArUDk52AuuNQLr+cXctykthj5DUJHG8ulS5ZPulwcw3HymTwHpZCudpSfRXJ4uWjzKlhJpQBGmbs
YNa8NFrRqpXyQI28AD6Q8JER4vFfR0mDj2ORj+kJVEU4utow96d8qsxkYw9Xzy4LISAQQ43mkoRW
jYxO0aoKdce+K75aWjh86MM2MI5jQH3ITZsQxuygiM35EFOt1V1l7AczZ/LAVn7npdxW+9un6voJ
4XsQEWmi88hfwtG+Ob6tLse+75SxFw9G/jWV55peC5p0BzPjHt22tXawIGGHxZQiEy5tcVXCplQa
ZY4Tr2UkaHyCnUWFKryuR2er+LNuSYhVCHXSa6BlBAdkGzasKtDNaV+CnG3/IAxRbnVV1j4fsTL1
O6AF/H1Rm4hTtaksKQHco6Yf5TEsvkt9+980T1awcXTWliRoi4lhuQhUQi43KvUhosvQefb4GUN6
gKW1g2ecvkCzgTxb8/GQ/CHKwoMDLGTx3GQmOPgcTnYvCkNr+uQUQxr9hE8qil1EGcvoY2KHvc9M
oFx1p15qg3M7mP4Wqc7aA//2VyweeFnrkWbIqthr20a+6+0UgsCMwHnfDrX+YKSG+giyous3Uq41
s8I5CMEhcIVLwEZME9foyjD2rHDIk30QBPo9dDnyP+CsUKObO+gkPjC8Om/Ruq8dJCjVwRwJvpyr
nkHUDajEV2rsReDjHwFTEr+oFsJRgm/e3IKUr1qjjv5aggCOu4hYnXBiTH0YYw/esPRQTaPz2YnK
iRLeGH2+fenXjhPeHcyWwOfTX7o8t0WfV7pRJjFzUyHEjggFlK3LEGgc74ImMNRdY2mAcMskSSM3
YAx1Jyuhbn+6/SvWFgxJiEhISEnA7V/+ilrpurlnIM6zfUiQdvIYKeVLkUWD5Wp9gejtbXNrTxuU
zfSuX0fJl6+MyohYO6Q8oSWFnt+9IX8dOlQQYkgTv4DpjjfMra/u/8wJ3/HGiQeVPilzliFva2pJ
fUBLznJeynkGXkFyG229YmuX5LWkJFDjIua5NJc1ra3WShF4JuI26YdMlf0G6kd0bqJTHTvSD8uv
BuMQSrVZHm9/2NWVUqIA0MH7cVU64xmcRsaigOsb5vAJESShqCKV6d7O4Xy8bWt1E5lKZv5PTCdc
FWanAextja2wUoYdYmfGY1V2sgtMP9yH1mi9u4Etxi1ksNvM5sJusvDwkh5NsL1JgTfrej7uw8wM
nL00d8GGg1/7hgTvlNMpTPCeLBy8NbTg7aUu9pq2is5xXWei6CIlWbVrVbVTN5a19hkpvYAsBIEL
YGtx9Zysz/yuIlwf6T8h0jTrxk9pKrSDbQ/x13nUNt+O1QW+AhptnmQi88vzqSUUQ01AIl6eBf0x
7UOn3ElJ0UIPCjnP/vYpWTVGY1l01Xgwl4NsyAgEBcSLoReqWp0d4D0sJleFYqSFuA7yqNvWVj8m
ECqE24Su0RKtaTbo1teRFXoDLYonJBXKJwXE5h4UTmzsIjkiVny/RcqPIJsEBz1Z7+XHVJjOmeKO
/AZK3hzOnfaPUfvJS151w0EZ+nDjc64t8I255ctUm6bUFVA7ewWiVft8HknjoKg4kB9Hf2aqCb//
ZnliFs4Aon3VoOxG5uwRKmL7oFP8BRDuyZhM5O/yzpxcvzT6v3DVtAepGhMsCjHKy89ZmX5UKTQW
vN7MlWlXStX0T5O0vnMi0tfuby9uLdnhChhiKB5ij2XlQIUZahioWHipUskHlZrfXQnM/tEMZUdy
ba0pINaWHXdGoufnbdNr+0jxk0FiRt6JWxfHBnG6VEb9K/GmVvueSqMcu2bQJI+6MqJpGsjpt9v2
1t4kap18WDwMtdaFvSTJGiOXRsYzLLP6TWm1zfdZkeSH3iy0O8JZ587xa3U+3Da7dvspefE/QbV7
NTMNWQqTbVYHkLIb1ftxoBC1q02GmPK4lLKNu7FqjDRDaDQzA7+kb2utImoCOUxBqfWNxwQ0N8Sw
+u5QW3o3Hv9iZWBRyQQAzQAhvjyoqRzlbWykSNYEjEpAfJq92FJKw6gxwr8JKF7xd0BmQPcvJxyz
McjmHgIxb5S6ar6zUPH5aZZh/gzHkOG2EyoGrtoH6tbE8+ohhXAH8IXg3Vp2RMfRsmJSYhLSuKq/
64VtfySQnU9zBGfqXUZh3do4LwuLAjzJnaeOx60guVpCrRKCYaeUQipU7Sw/qoX9TdGbEDGL+cOQ
lclG7L24FP9rzSKmEAxtgLIXT28SSyBPjDZ7MuUB3dkARmbVnVDg8Q+lEtS7hmGth7kytW7jpF4b
ZrqOQ0NxlqvGGNPl4alCP40SfcyeYj+cHoK4+NKxsQ1DNr5yFyUjYUeZju9rNrNaKpP00YGNsKHw
MV0azZhZ9Y08yJ8C254AG6aa0xzTSB95RwxfQ/1vaIqN13FtoQD0oKaCbgPo72KhfRX4asxVecLb
K0ctbZw7WUN2K0B67bmZzHQH+fyW0YUfeF0oXDFMk5NUES4ujAZhPzE2VOZP1aQ1hz6aFf0QBN38
FIM32Zrj1vlqbwpm1HlpqGg6PWSuJmIHCz/QVJEPmMVwDoECokYQp/uMA2fyuJXxL68GhhyQ2rQW
qEVxFxerqjTFT/uscQ6hD2OLP+n6J7TIe1eIfJ1buy02XuJVe8SHgsjZIC9d2BtiVZGG0nIOcVFa
xybnZOZkggdgQ+OOEfINc8tNe12eiDNEbYGa1OJ0KnhQO5RU55DaZfUjktrqULZmdKJQvTXlv7Jl
4ONYF2oohInLAq7SGIxj1jpyCVlh7ItAbXe52r5ztoWDQWuWtqYoY4J0XPZUjWqIfS0fncOIgLkb
6IV50EMkFVQlz46mBJtXwZz8CRIedcOJXq8Py+JlgqyC135JuolaYab6Zu8c+lhzjqYydGj4BVtz
SltWFgdfDRxQGl3rHPBjyiMdPvMYmigN3H5mr0+hWIs4f+SYgBjEsXmTuieDopW5VjsHmGCF2OKg
UyOBTsA22u4QtY3j3ra3tiqBaqIOIhp4S2oZZuqqWkcy79DMVnyMZvJnyonq8baVtVUJRLFBwwrx
gaUV2ZfLus0C+1DPtnmXMMoXurWaW3T4tYlYHvTLe9eFBBAgftBvilC7W+JcZGv2u7FVkuPc28VT
a07VE1PX8f72uq4uMbEJYhjw3+CqOPKL3QoSxWy1BDGsalarnWzyho51Hh9AHG0x4VwpognFL9wt
rxkMJTCjLc6fZJaS1KhoCjVBFX9J6cueDKeT5l2mqNYPPevaZ/x/dNAaOwzdtjD8c2s25u8gazrU
iKBe1TfO6vKxE7+IeQywY3xjSN0Xqy/nFLkBf0iOTthk95nW5A8jUdqehguc8uasPExwfG+UD9Y+
+Vuj4qi9vSBRUNQljDRH2GzrY6vU/t6XGCjoYzS737+79ArI4SEtEezll6aMmq8rhZjSwyKC9Qbh
U3S52ymn/hznW3xDawszePCEBgzt1CXXZOcnnaR1KdIfTcRAN7mJbVL7tBvzCEy/2qJBvLqSbJ5I
BAVVPR2YJT96j+TI1GZ5cmQcOvoowxTGbBKsLzF8D8cstt4JXlLEYQFGxMqgXeSJFY7ozb6BgvB7
XeUVmPRKhZ50GA8weeT7KiAqu71vizRXmGJ0gVEaQjABl1rcFDXU1SB3ev+g51Zgf+mZ1s3ujCQs
6ns9pZG8S5EeUTvE0g2Ef/pqQIvs9i9Y2UtSMgFQ5fzQylwE2rLSaoEVd9JB9Qfjl1+bsbIfM618
9o2oKDac0MpOUrpjmTJwWCBvixKCHMzMI7UykURSjEBq8gjJndYSePu4GwYHsrJ6LjdAldffmItB
5kkAA7SZMbfL7czTBFYiWyAMhszaqdnc7stB7Y4zwzjPnNlu3wZ1CHlJGWwsd2lZULO83hLRp2SG
fxGntb6JUhTImscMcYf5JFQlfkSO1nxkSox5PnQvG2dnqln9GCchpInv21nRcCfnE9khs5KgLy7X
XcdWYPlIhT7KmW3XO0Qoq/9QNdEOPY3cDf8q/ltvQ+1XW8COUWmnXUJWemkrAsFBGSPsH4OmV8ND
3UNWApXwVN2nWqS2e6dK4viTbQbDfRvngfWBkMEJTrcXvHTy/AjwU6DkcICkqss4VQulNEmceHhk
rqK48x01eHHiyf4Ul43zAhSlPRqZ6ny6bXR5pLHEnD35mzhcYk7ncuX/w9l1LMnJq9EnogqR2QKd
hokeexw2lCOIJAmQkPT09+DVPz1d0+W7tmvUgPTpCycs+DU25gAvNQII0d9gh6N9tE9Brlp2Tkvs
8n1EGGn+rcGPHtzrVbdf9Z8QlXSN70GpeS3XqbXdC7FxHxYr4JXh5yACmzhHWb1+fP9JzyPFtiZA
K1BK2ObSKFRfr+k6LFTe3JtydGab7KBupFQBb7SOZAmd12sGChdeLMAyyPb+Go2h2n+9nOLooo5r
akp4sEUHFS71py7Ava2M1/BcmpZeS5He7h+ArjG8gHBihGzsPBg7xE1F0lBbEotIkYVkAT5MzAs5
ubXrREeF6+B+gRjBlanGObRi+5pIyIDvRNEDZNY5ugCeCVNYUbOWS02cT8lUSZnRgcakmOz46CUi
BqENUMTHaq6idj8FDflUOdCMOQGquFyzpHwbtZC5IXIQSKuj8XpOWkhVsLBRNboUray/go5c33TM
/S1X5jzjUMUPUD1uP+C6utbTehtEtpRxm3FCOWaziHn9xW0rh1k4Yi0rPeq9R/26qIGcfgFGjdyO
TdM+rZim3wWVnR8cEkFR7P0NfvHBAeiFuB5CGdQsXq9fKcCUwxifAX0t9QyN+XSCdK6CegYUNSKb
NzXtX4Qv+t9AL7KX9xe/sPkwGMSQAhk6kPXnAlsN5DJlpfHwfWOdHQxoursp1R5Y5kYtxRouM4wA
3elKaX9xVRRxmzzQhrE/uyM0VJEgMBGvZcMaujNBbMoYhgSF53Z8Qpt9GQ+Imdc8wM5xgduGh173
pm0dbFfUm5Y3cZtwgZMigBDQ7Dcb6Q64LcpyEjXp41BpulNM1/uwCx+cLfMjsKI7/B8vHGgFXFmo
Y1EYvf7aGL4hakL7vnSaSn1PoanVNG6DXj+Gih+qhooPi9Ok+/cX3VLH1/ckHhww7q0O2Zx3zhaF
6MtiyZJoXPhTdHAg/cEzyHFWv95f5tJnRVqJwS+ED/B6zz4rmPCb8HQPVe5ZT4hesYEEneu4PNce
jevcnzvyYOAxzK/kARfuiK2dmGzxDIrB50c4ML2uOjpgF8ec76thqR5XMX0c52G8snMvHVasE0G9
B+1a4Bhffz6UiK70ZqVLDgeVj7Mw5pPHuuTo1L237uPYyIfam1LUXiApXwnYF54Sdz1IclDCQ6g8
/4qVhccleram9CDJnuEAraWnWjbd+JaQa/7iF6IiurMICOBSoGcVn131ftMntqazKcmkPNQg3C+a
YPFOKLEBYqLDL89N/D+Rbj8Gfst//vNG+tsEh7A4hO+gefr6LUco4q0isS0DVZlqj5wSDLaMclHV
uTYybW5HRaVbxIDSXlMwufCFoeUL6A1mY5s91llmJf0W9MdO4zqGS42TwUqusbeBNRR46QS9hamF
8bS7OK7IWqrGawzXv65JZ2cVYRHUT1TVcDk9f/Ey6Kq1nxx85TRRWGlMQ6eofXCT70aP2jFfHdOz
JheYw4w5JNVq9zRa0vICDYjIg9Bt24hdsKnPf3PHnoqyoz0rpLfGrrpydV2IK4mHQ4fZLFjgbzII
u6ktUt/TpTut5ksSVEEeu6L9x4n6FrcxAQZTyce5Qx54th1U2C8haQZTorXQxjti3WEX+FAVADtk
aMeDDqV7pXq7sP1BQdns4zE+RGG+7ZL/ZLoQNeZt6xlbpmgLwZhxUuretrF7P0LX+mFZSD3CDSH2
xalrovU7nVz4iLx/CC4cd8xIIVUCGAg6EOdzhAAsf2cJWxc/QYG/5HaSfqxgCiigFaj6/h+7Rts7
RuRE3gvUF9zyzq6IFqRD4IsHt+wjZu64L+EbbTYpzNNYD8M1uNeFmwL12qaL8ne1c+swmDLQvoKU
W5n49Xpok0B/oFAxfnF96R51olUm085cqV4ufVNIESLFBk4Rw+CzkIYbUzMyNG7ZwjMjn6c0uJm5
aTLCvWEHsB0kCgF1fnISyh8qX9RXLuFLzwxRn8376m/z+mz5Zo0bQIcJKdGEjH8O0sa3mAw1Nz0n
hOXIsBtWRGbz2nh/H21/9zygINXA4UEz4m2jN3G8pu4mRcqI+2tFoRxhe3k/4aaG/kCVOEuQezym
1Z/3l70UR6GihdsDgQE35dmh1b47Us/BwWyczi+geuM/J8adcuKAPQZB83Y3aUwX/V73V0g+l/I8
jN5waDFgRMP+fIobuph2tOtsS4X2Fc3ldnRm9AUmEn/s0062WatARv+6QNWpucW0HhDKDox66BtW
5J8NyLYzjEEgRj7wqILm0Vn3KRgDHCDFbdmME/w0O7iQgerUZMbla2HWaclWV00HKGKmJ9lCiKVi
gZvNfnMNKXSp4AMQcBNW3PrRgMy9DmrQ3q/bJMQvGR0lvhsZ8e+6004+zzU9UqP9InYiBpyLnNBF
t9Swm3RBG4WsNU7k+9vjwmkAThCFNmAMkHg8R7k2uAHbZPXwjaBFdgzRmdsh2ti1gOYkv/c6F6z8
cWzElUN4YVcC9IIo9xc1+BYU3kRsxHTdlCZ1ZhckZmZU3qGzU+9YlIwhVMRnGBomleZFGxB0Da88
94Wojh4kZjwYRkNW6Lza9x107iREGMvGuMGeV1ZkUwLGajLE5N9z1c25BONuCLLBEPLsBAZMTwqj
P9xhMPctzdyC6oYTybMVAe/Om2Flms2m7QZISvi+OLz/gS+eQmAKcAyRxGGsdXaFOiMLZscl+MJE
0VwFJrwnpOtYlsBa/kY7TBSgPvCHcAhQYmv01rNQMHDR3v8dl1745qyKeg8oMmC6Xm/63mWChPO2
6QMCl73R0KLmxoNBPXWuPPKFdAitHDRTNuFxZEXe66V8ONFI8LDcEsWW9ySift55lJCn9x/owjX2
apWzeFKLCbCMBassUU8+L7qvvoyxl+zJlEANksjkOR6r/gRU11T4MOX4/P7y5wcXvGNsUfzBv7JR
CNSvHxKZIA11Yk3ZTVV6l8S9+NIJ3X52zUBb3CReOmbQcQ6u5CfnTw2DKxj+YDKCsgJ2G+fDnwEz
n8mD3mcJ4KYFEh5InTTzqTCHbli4LExEORqtXDyLJVFT0Xfofl2h45xvpe03bOknKB6opt/ErJSs
c2o6EpcmaRWIFZiZBgWZWqA8+m6O/xHkhdwT08wEMkVADaCTf15r9ikkqsEajMsaGf+nYWhFPszV
UEY2XZ8MnF1B3UuuycufZwt/F0WXF+8anzk6j8t1IlsejGNSdsAf5SlPDPBkyxI/s6Cb7qEEGs+7
f91QIFtDZxgYbnxeJPuvN5TgMz5dw5PSVCB5u3KRT412pzKUzkyLyZnZM/wDRnvlJni7j7HsX3oo
Wm5wBz1btpMhC4O+Scq69cIT8SVstZGDpk+ykV4xjCbOTRXra+HoPEbg/W5gq20svPkhnINomN9H
UKtPsYd4JCFzEzdpWgxRALOc91/rhc2KhTAeABgfvgTndWwwyWqpITBeDjEaMJBrl3tRhd5pANH5
Ski4uBTAEQgKsAd5IzM1MxHQdG2TMrSyuZun0AMjTvB89Wp2ZbNcWgr3GQpjTA8TEDtfb5YZtLIY
TMu05DIUd8Tt1z1gUOHnVcXXLN4unAQ8yzb/3fARGPC8XgpFYQpx/SEtpVOrh8nGOH6Q/S7Xqm4e
Z67T0/sf7NLOgOoIsOroLm8okNfracKgKhdPpGxpt4BqYLufldeoKy/w0rYHjBJDXzSgNgTu61XA
FALMBFldmcQMluJmmGcgTeIlPHHQh6uDH1bjQfk0uQbP2L7Mf8uQbeNv4n8b3uRvm+71wnE1A48q
O7/k3kJsBgNFcxPA6+w4hw6pcgAQvcMQueZWwqrbyatwuIqaPU/+/v4EGCWBqQbtoDeQFzZi76R1
5JWrFAG4aUHMiqln/X4atILOVNRzZAkt7TPr9Zgvvf99L735eBNbRIMUsOtzOvKKcCCCoPbLuJnh
E6j5dFQjDgh1munZUCfJZjgBXyn+Lm2qLbJuDw3+//l5AfbGQTurIaUPofqCYmz3gy5MfH3/0d7k
eniz8PxCazncULNI+l5/XHdkSQOgvleOY9rejBjS7KJlhqOas3g7zNhjQNscfi9quLD3i7GsmGl6
Tbr5wguGG2KAV4w9Bj2qLXb8p2fjhRBKs0NKSh0GKqh38M+egxySKQPJB+3rbtkpzK9qLwfHDmck
f/8lXNhdsAhHXxjD7zB6Q/KivpIqmt2glGtd39EhIR9rtsT7BgJZS26sHn778egUSSKvdaUvhCr0
FLbmPqLi9iFePznuEzabTgQlpaAoHCGQJ8N8Bqvniz/rkDc7sayuV18JJRdiMQRo8M2BjcGyyRn6
p6pF6q5QRio1hMF2VWjnD2BWJKBe+9Hx/Xd7IXigjkEts1FNt+b76weEgEPNV8690vHbke2XyVuj
Qk01D0IAbCGImTcoKMKHNXBG+izgBH0aV57yfz9NUCzBx8Wrxoc+f8+wrpiQHaUevJHTPs0WGvS7
JOaBvbKVLnxPSHTgS8L2FNL258cpMauXzAH1y4Wm9R+GhtSU2VDMu3pO1kw26hqF+cLR2egEaHli
HIcHONtANoEiE/NGv1Sra7/3a4cx4GyfqOLJAeji9da26XClHXfpIXFeXFzj28LneKfAUxKuwI1f
9jMMtZNVBcAbARNLQhnsUBhfA4FfXA8DXuwgFODof7zeQ9BxQ/aqIM5K24AWcRVo0L+mMYf0Z39A
AiNP7+/ZC/EAzQ0QlLEcOsnp9nv+E4463ASttDwq+0p5ENJBzzjVX5vGJHIH12mi62M1pxj2Qu6+
cfR+hVbnNZDnhcCMrj/wVSl4vJt02vbh//MjIH/CeLP0UZmIIOE8JwNp+Kd1kDFSjIkK9zZsW6W8
3ZK2Y/sRwBFoB+azx4zM+kp319Lfty8FZRNMx1DcoPP7RlBTp/D1MExE5YgOe7+r2SxvujZUee0H
3VMH3aenZO7Sl8Qf/4/rH2sD3o2BEjoib8kr0oKUhM1Vrr1VOsddAp3JWrIuzh2XcXW7JgtVOdpv
pM5mYN1/v78h3sZLbHbI7+BmwtwbumGvv4X1FkaoUwUlvM1ZkNlxWA9qsFGbCdfvr4SqtxFzW2xT
twQQFniK7cf898O3Hm7CYAzLeKRml7TNuO9EEx/9dX5GAlK9pPBzehj9ZjxYqdrxSgS7uDzeMdqd
4PyAoPt6eSopD2HnFJRYz9wCkYZJ2hBWH9aGQF3CVPy+kYDDFmvcc50FMyrgK+nWxbcNWeTtLSBS
n6NbUmiVxbGNcR2Hw/DRuP2H2VvZiWp97aBfWgl0VmQ+gK4gez876JNlrYiaJCgd0RzhHVH9rGng
7gOlm3/s6AEfsiEmIHkJuxN82bMQhutWjFAwCgFVSWf+CJ0naHftgRoY9OPQSLhDFvAnTr8Az+nW
pYXq78u/b+HNFQiXH0wg35iRUb9r+1BEYdnZ1S+nftYf3EbIrBFwknp/qbeZ6zbwA6IbM5PN6G77
9/9s4M50vmQqDUunhupaDmY5oNt15I+f31/n7bUAqU10dNAXx63+5k63sMbgARdxiXq52ZNEP0EF
WjVZV7l+xip7rZF1abegdwaZA4Q/dHjODmbNcRcKifWqQBmdzbOPamhZx/EYqZFf2TBv73U8HGjI
WxMAl9D55NQRPBYoc+KSJX30Anr8OpUpfFyGXybRwfTdW6GUnk3VwoIrt9+l14oAA8nHbZCOVv/r
z5cscg3drorKycXIPEtCJ8k5C8PcGfq2ywjrfvz7d0SqhPiKUSnOyHbz/Ge/TL7wElYnUQlpJL4c
k97vpyxY+vpBTUO67kCXutYru/R2AazB9kHaDTjT2adUQiW+Mk6EjJ+LR6FGdWxiET2EXPZHS2t3
zvuEjtf6gpfuUMQz5MM+soo3FjWImx3EF7GD4ing+QJUJArWqetvW8rbgoSLMbsV6jfPWrr/aDWB
axsdEWAj4ROC1A2X6eu37DF4gtGGJuVYOTJvbO/s6NDQ/SpcOPbBDfHKNrpwWkCfSKCDsOnwvkn8
peeymbhYD03d8ASAXnILHajh2+on5Ep398KOxe7ZNAm3N/umuxtrFLGBMOjMRdzfwRUPQowVKCG2
Jwrsovgasejieug8Ij2DuhlGUq9fZav6KoorNCDHRQkwoZ303kYD/2FdM98PnboGC7/0KtFLhhaa
D0YOqG6v16Oxgi+3YyIALMexmPWC27gF8FP7xrkG738zakR6twksbrk96HRQ2X69WDsOfO7TOi0h
mx7ul4E6H4ekhd3rKMy+DacpDxy/Q5SNjSoIlEbrLK5C8hlNWf8KbOrtccFP2SZ+mxYUxi9ngSGi
yLExB0lxXUFQF+Sj5vNoQqJ2li79KSLGfwkCUbM9VBrG7+8HpXNl5S3NBakLKHxYUgBj6p/dYt6U
1B6MbtOyt54Liu04ztkap/P32aWqz3QwqFOQDnLnVMyRWchieBeG6RL0hQlU8nmEu9BD7CTXzjHC
1Nn+g6YbkmGUJtvZwszqvB6qBecdmxyoYBIPACEWdp2foz22LHnT1YOfRUPl9oUyJn6aQhT62TIZ
jemhhBEfdKzWaSxCJ5WfYGUc+jvZAAeQp75EXeX3LJyKiEB4qoKCSLizEMPyc60DWABDAEsX4J0Y
+7LNeY6E946Tr2HV+iaHDqqnl7xtU0jl5EPg9UTmGrJVtcxWO5DW5mpWtLpvrTt2nzHtmtT32vUE
3Y8RcoQj+CttM2e8jcLqxZHetHhZNfixhiBN75gavj/JNK2/Fdte8jEyanUiKL0O6/oxCKaa3mn4
Tct9A8Np9ytaC8w8cMpGevJ54KRfwrWJk2PlGgwRsxlXAFFZKlQ1Hxi4gbC78mydDjd86hVksds6
qk+RywM41qikIo9hIoB47bhUPG9orSObheBlcWgUunhDtuvsb0ld08uMBLblJzN54G6lJpnoYa5X
MdyahKvgoalhIVDCxTmgBy+Y+wTC1B70vjJQnYej4Knbn0YwTvUnQDP0kI+kn6qdl5oogHzgZLoj
TdDq3fmw3DAZ9CXCcO9Mc5XsYOZAhhzjn1rAE6b25qdVEs/+gmSR5985awjDaNCAe/h5paEZpntH
g1qXqQTzyEcZRY39FTpTR/cJTFKau0XCqWGvO8ddnuJ67O2hi6AIXYDKv7GpyAASQQl0m6r1CfBX
m+ZT3+vkCzwgmf6NsbYm0HiPUBne9BE0h3/CkmFkvFiX1dBwt4JvHeRMwI52zohvRd9nSTPWzZAB
neVLL9eYsW2azAycrU+ehJAePKErZ2F3aW94VcCpbKFL1vusdlpoI0FL69ZGI8ZrDtPLevRAGsJ/
sz1lnOaYCEUNvavsEk931AEFDRaqkfF7UlAxEnvUmGfB9HkCHtS5r/1t4J77SxfVTc7XIRKfDdOk
v2l1FFT70e8B+NtZ6bT1MdSQ3xA75NIT9FTQZk2WNSNGrM0KjrAFsq4YJhzSIRvnikc3YxqDTGwx
JGEnSO7P6SPh1G+jnEhY9t6rqq7nX3VlO5pDTaSdya6JBjnPOcy4AfoJUhF10HeuHASmdF3xinPM
JRpIPBPWYF5XyNCScRe2Vtvd6ACRmmnppPF3B/pHGz6RsLtJmZZlFemWNNvoRsNLNzta7hbOobST
os5Fg3uYePeCnkziQLC9WvjeCgz3vNz3msi7jzHitEWl5sC7lWEkwpNJYpRSRc8AIDl4phrEt2rA
kOBmHKLEPq+9ErrJHTNLkrWr7epfnE4SsB6XVDRFPtsK17q557jRfAD9fgTqyYkZ/HKstW6FWJXI
mh9bV8TyBGpY299pd/bM4xyaeV6Bdq2rtNRTHdpsYG0c/OqYB7PyzG1X1WbUT50Njqpit/pVBYNj
vvuc8ekFWqOa30wQUuw+1LSGggyoODXUvdB1CtB3h+BYJlIbpI/V5Er3pgGj0patE82ed2qYiSue
zQzDg8KrF2h67IcwAl4CcslD9K3xhVP/pFJNIRBCGF3uGk+28tBx7oq9J5VX3+DjTvwnh9TEdAd3
X8e4WRR0Ls4CVJea9Yesx87uQQ1L2j4jMlTqWK8QpMA1kyzkJ/r7bl1nkJd0zQenmvCf/IRW3XHy
DBT1OnTr6gc+C6nuSSMcdXL5POgXbJA4yv1VC5lHUzDzg4qIFsfGU25zNAvftvs4afXDMOiH2HJa
aoyeItWT9rQsbIVzrqFcIUhxBwMhr54o+a4AYJhPbSJGudeLW+nvI8eFkicAI0HNNWLJJrrp19Mm
jb3yZJ5fbMoCCAtXIgBzw62bwP0GWigPb8bGGLPsew15qy9QnYL8w5rgUiB7XDuDPKQ8SvkMey9A
OncNCBdLnHPbtixvq3XlR9yBQnyEMAabvwAp5xq2iyR0lL9pg+2Dy0LPY4wiB/gl/uARCouNLgEE
7T6OGvQ2Qb+HaDnmvnpMc4iXRuw0uJI6J6wdR892NSv91NQ41ScXFao+csejgJiHITM064OU3qol
qhZUpnPSfw8jJ1pLiTnIJtG7dCZ8wQSg67+Ynq+RB/9anJnjEAKqwHBpdjM5dCI0cs0MetrRQQLy
s3xAjzlgBTJ2ht7kxEMe8QwwNVQrqQBQ8NGgrz3uxjYB8CAbwoElcDplFPZMHFn0nWjhRL7rVOL4
SwbEck2LAZRrJx+dJJpltmikoZmEsAg7NkZOuCwE4Ls5vq0HCY6BBtGxhneJzTbvlbRMR5c1uw46
Z83XMGKpufEjPQXrTvtDvN4A+J6kX+WsHPqhVqknIbc6y8k/TlNcpZmeFzCKsl5E3BOFi3MKs3g4
U3ySLhDDt9IGlXNQdqS02QExTGMOZcqI2u/dvPL+zzwJF7+QodOdPsKIRtgX1jZB1+YcFbPNTTDA
ay7XwYJvCte0VD/YJfXNHs4nmC798B2rRJDjntTVcwXZgj2MV8QCeNmsm8MIXqJ3X1PTsBKzMxBc
C3A+KigDke2N9EBQ/kJUGvVuYUNfQNcApEzjWShVj9b24rEVDj6VWeGVmANe44aZw9PwT9909Dme
pkbh5oYB042UakZ+VmtZdtpUPwWdMYV34NMndqaJHZ7D/Tj8GrZJQu85H5Pu0M/JNB7k2CEBd6GB
AZ4zVIP2IHbCSFDyykM/FJavKX6rJOP9OlVhjNUAdz4YNlck42pRv2gioSadJDX9NvlV/TL5xgWs
sY4V2dNB9s++X1fhg+7t2u4AApFQ1ekWl6UHkF2Cbi9NLOSt7oapPhJHArkpKK7Rm6Ef12ft+5V+
FCJx0q/V2BGagTMcfQjQQHY+OFCvXH+KAXYchBHl50j7qkdjQ3xO7auQlK47yF8dCHBd3gc8eJ4X
5j/CctkGWTp6qSihWtgVZiMCnVzmQpmDx3ppi4EsETJhaHEitYMlpc5NbQg7INrW4ZF7sw5gQ+vP
zxxTAIpLAa/p98QCMeUxgZ5tkUSVrAsW8Oa5UtiQOYmd4ZkywX91SbJUBy+VzHyzQ+z3v4yFrmhu
4i7Cbm44cXUBwVF4BDUrJpffkGDK9MnpBFtfFg+adkDu1no4WsjmQJxzcNrhFnkSRyd77pDMTLjM
BfL1SsRPuN6oe7NiOBkUaWICmUFAOHH3FNvVDplft/GfCtgtFGcpysNDDewKP4gW2XK+GlZ1wASo
QD56E0aIt5Lwdf0SOBhbZZzJddzB8KJOjx3D0ABJlK3rQyuj2g8LMXgRtk/o63i3BE0Mqy4DS6CU
IAzeKiVdeiBB7UQU6V0asUyq0P3Qd73+3brjoIoQv+Rj5zvpssMVFnhZlChlHmxlSIoqKkCaAJ93
a1JaWIgb8DzsheiKzigo6mO8PDRFKwicrp2kjvmRgV+efsX1OYS7FreUc8AwTdsqs647OcXKQAjD
rDoZxkPnJ3N130ydX3/u4ikedyt3Z//QroHLctOE4bSHag1d72YzSUyU+Diz7+iayH7nxB2uuNpH
OPsqWsu804YBpCAprDo91v7qs89+oKID/KInQH8G38ghGzrdNbt0jej6iMoiXgvkjEkLqKYg9uRx
EEdRLUKkuatKlyVtjWPtt/ENIgigrlk4JVOUt52Q+xpQflVEazpwvFFvwezb00NVwMFnjXNQ7Rpx
sCBqLVmQ1N3wmU2ur/aD63NbxFJLU3QJq+CvA6Mb96ThVRftvH6CYmjLO9AR/S6szUe7TrELH72e
mXxk0B53cYSQYtVH1FVGLx8tuqgAUgChna6A9s5kGWTmtFHd0zKsdEzEo6N8XLVrDn9G4qExH2Ee
0avEvYmXngRFJcScaJTETR0jgQXt/FZYRaDHhVAEvcFA89906XwBwqBnzF00QAD/HrXzGPxo8EWH
QsJdAPtNkQU1XB1gqTkdATMlWkbPpgL6tGilRBGkIb/1JQFIHmdvcvwvJvCpPhFR9RjWeM3qn0gt
l+mGe34N17fEdGNG3Tl9hsZi+AlG4+ZbiFzWzbRQkLEcpeEJuCnE9DucYn/Ku8jUyXe41Llt7kjM
XMBI7S3Uy3nnn3zbB08D6i00SmaSipMZHZiSCTL6UQbhEJMUfGLzklHtQOC0SlI9FI42OskZZ+pB
dgQwIdJoIBv6tvKWsmOBQTwARSxr0Z9sC0P8qcnYZiV81LSr/bxhPPiCjkdK94wmi5/XAx9FLiCt
w3et5cBw+UkTB7DJ7ZoxG5MhMjAQHHDN2QE82Xke3SgLvCX5k6q5/jo2EDDP4qCJ/rhTWv+IbGyH
fG0hReWnEyf4p8rchc6GTHD7UMXIOdLW2fE0qPvM43X4ZcVA+E+j1aDyBr4gJo9SNXzr4BuP0oki
DBQAjTNUP7wdq5NtXQm3WQYEsef3NATiEx2VYgkosn240Qck86G18CPUziqyDkNmnQkoXHyMJhQn
GfV01O5018cOEHJx3+Ur2KPg3K6y44XjLLODWBrLp3EdpjSv0MW4dRTk9jI1SDLvRGBqaLEjyXQy
fzabtHhgKpkzbxpoNlg5kpyiOGnylU1pnEHRsXkYtWumLIL0oT0o1CAPUddskPMq1GoPcj2MspEX
LLfw1wL7VgfSfgERGHXfWgmL7oDQkNSuIRPyUXotY/kaB91PlGcMLGFnMtNRb2fvVsHTg+REUAoD
NpWCSZyamTwmvu0gj+Cm6tEJgk4W1BhYuo+AS92uUKO5A22i53mKAAmZxHrmf7y5jdxdBUMqDmkl
hx2WATG6AFqqnfMYbgO4LDX0XLO+RlmcOTrF5NSmI1Rc52jy/jgUxs45mSGjkmOX9VOuoCr7IcAv
Iztgvepmt7hG26KhBpJ6HZoWcdZROXzko6fXLNEct0MzI6Ev6oiSn4PvalVIRkhbtGg84rfUbYSr
GUCqR+lr+HONkdN8Z94ydqD1dq6ToaAF2j2U/Vogo1zqvUVxcgeoFbqgENQNUdBpMB52EK+KFHRh
O1BGkniJPq8MRfaS1LpG3RstL5iTj2Hmh9b3EJ2tr6GV5wJfubaABlZ6hlRZOi/4wO2cIMFJbIOa
gPitrPCOtwzOg2dBU7Al+hU7G0V18AzNvS4W8AQxODcueemaOdkq2/AHpy35prtkLdLJQFbHrcb2
Xio0WxBNquSjqM1E95Mf4cJtgPgRmQDuBj0QZv0vkEclPagUIUdZjt7BEcds9BEoBRmyeZ21n7W+
COJi9Kyp8bfXYQdxJg6Wvw+lugzApWYtiK1Zj7eDayKbNSEVeHBDAE7vaCLkoDE8LjZAfbRmlegU
eKg1USKLeevVEBBkw1CQMXHvIzovLi5nF3KUgEynXl5Hbfor8BkFlw2B7wv1mpBmURVDczGeFHtC
/rNAINuHn2hmIrggZx6ygfUJ4MUKAAGDnyVwcgU6K34P3dLFOEh6OBdrHtNeBw9RBUQv3gjx9mD3
o8NFBjesipCO9AcyBg/MGyGdXyubu3Cn+yl6HnEpDzmTDUd97SbNH7dd2LJD+8l8GzwmWTFIVG3Z
0oCZllu4rczPAC7Xw0MTL3q+Z64vbmIV0WfaTonMWEPaO4lLetzbBDDfm34R+JGjjAnDdEFWfFeP
QwVjz3Vp81bzPkRy72PyGCCPP3ZoJsY5JN7BwwMhPKoy7C3L8gENiWYPOFvP9gH6Tmb/P47Oazlu
HAvDT4Qq5nDL0EE5WHK4YdkeGcwkSDDh6ffrvdnaKs94pG4SOOeP4IcsLQNVrwnNoYZ7fViLMvUI
qNap9PHw5gwXU33fgjNXuQWjEn+zVlOAawZby6JI8POxiSrKFXmX7Pyj7prcWaz6NaiEZ10d3pgt
xRjbL39bYaGMHtrJWx5sBcR/LRY8CJeiMtSSxswCY0bJ7vQ+uqYGdiGlCZFF7yhQYbZknapjDtnR
R8d7PGDT7WTvyXhAax34zlnuM+0Tx7qU/CM69OSVWWS30qgTZk8sl4SMFMIUrsnuqWu6jDsJcWlU
+fh0dOnxp+2yrSP9RtvRPQphep2tnscb7FCqZV2sGhFgNY1BcyZ8va6hQdAcpVgerThlI1+rBIK9
nM+dWnrWr3ja/B+hX4frKZzBg9JWL3WXAIdq/Xesdh9CQbB7prWMwi7rI58MzcREfRXxAFiDfYOD
/z80LeabYadpXiPjbJ/I16oxHceA/1SvKd54LGvQ9XMvF/GuQXidRE3dVMFArUM4pKsRNmasoQj+
ec7IBdeT/tIlqopZgXu6tXnvkfaIfGMr2lPjzM51jLVS5x7ZxadEc9mlq8TOrRx/MKfCX6bPqYkb
nRw8aXXWsu91ZI9A6OTc9ECG7jCXYe6FXfjc0TDDC1xu2jo1Qctpx3E/5mFciSaFWjjeHCWiH5YU
UX0XSbPYL45SHfONw/CW406ep4RbRbmPN9RWUTl4GHMNEWS9VXg25mybSySjTcdLebLNSsA5r/Sy
pXHJ7nvFhFK8KEtLlS+jb79x58YyKzqr/zFvi68Sc4ttua/oHPXy3lOsPvHmum8taGmVjHQS/2lC
OjpozOEQwEC9jMARleQP5Vg6broEnrrS8GiWVHrd8o/vXnwtS9yPScM88I+8S5abfqhNm1iTt8NF
KFndcqPgEE5x3co6180ay7zutyFK23Bu/w6uGed8JPGE+9cc69OgffePd1t8ktmwPpxZBjoJUdwO
d33Erp0dUekU2Tauy8+qG4LfAXzgv8Kuht8yFiQCFoWY7MQynrPnXC5MVfXcAYbNHYEsDw0dTzml
hPOQNeAB/M5sdcnoN8dzu85Tl+r68F/5bsODl9nrPz0VDg2JJ+Ut2bZc/c+OZcdOo9EsHuNrEC4p
P1s3nGTTr+CGc8T1VRDS0SeDZ8o9XzihH29v5QcBWMWURrjNuryAyjCnAKDnXe3hLSXB3z4meov2
rGo6oy6Hsy/v6Fj6MvMmbV7UzA2XR/2wmPsKUPjIWbP4uioCHOK0WwVUkEMjn+RjX706DUhCmFJd
KHdLRyCSPp9oD9JJvKAkS/y9LVnViETmcy77oEqN9sxTt9zkXh2z786XWscKqGCuwiycVJTV7Uro
TkAA4wkswZEnz5r3vzZ3epDLo5PXlZiwJut3yBGIuZlMnK0oQT9qbyhPi9fzCfbk1g7JoKryfRkC
MHWe3f7HYO87s9IWbE3aEfI4JnoZ+hejKqUyUsTrD6h2q0phuc1XsbIYZbJtJz8dmyp63welwrMy
qvgVD6K928SklwcZeOW18ss5YLy3t4/a37ST1igrdqgl3R8ZviL6vnVV1tfGqDA+RQWR0KkPcyTY
7HR5B9ay6cSHur1THhrxxJnMtKWrNZf3qJCaKW0Dpxizhovmjm1YkTgQTq7OupmWmXQ6EJykahrL
G+oWDxYeAnBNINR1gMpt5K2WRBn5MRPUpHIf3ol5jEmszhop9Dvz9LAmq0uDZrKVjYPhG8v5P7eI
sAg3zmAe+cVN+ej7otzuqmNl1Xc6X/6OyGESybQCQqe3IuBHKrJrzm5Kun+ORwSCHlU7VWu1apcf
ZjpEkRxdpIp0AZs4ThLz3Ke14/G0YOV+FmUgPjxpFb9pKpgj5p4GrPowMUZd4NcmwSE8WHeTKweK
L+3Sv3eZSdfU9Y7+w0yy+LdzAh8JS3Tz7OEjdRNw/2FJdoJW7VRatvhZ74JU9SZmBUyRUZs6F/Sx
we+5w+4kXdFHbdot4ibQaxzgp2aMyThaAx7EbFtxEeaeNhWj3jH6QRIsI+k8QyzDKsNCvsxZ5EaQ
iazGvB97PW0wI8LvuwTLk1qzbfLZBaypPNw7f1HCTtdlBiEavbV/CentwnG7a9rEiBHr/qv3uEeT
VHT7j3AdN3k6/FisGXjRWlyFnHrnSSAebU8yAOzluq7CB4KxNwcIp6t+2AsZhgy+ztCBFrAn0uig
jvVke62NtSuwuCnH1ebdCNWhmDuPvfrujjx+p7AstUoG05dfkYoM8eW2rvhrZVh6mYAu5d/vnC26
VGw00WnxSxC03a7cc+yVbXkWLeTCeRr7cX3SuEnDxOk3QEB4j5U9eWKSzXEOqShlmq0r9jfO6BO6
r2K7FLZeFHOIY3+r97A0Z7BrBtm5K7cmC8mu2Z8rDMG8OW0HbHt70N9wOk1k5bfbZHNJ0GHe8sJT
NAcSGJttS2QQbOO50rOTd6Wn9GkYF2rMjyUamwQEIbYugdf63zlTeTippWh4+tpNHokbLL7ggmco
wZY+HfdjM2kQyk3oIxEgVlWiYfnA6WW916QI6ihONyuoVOrUJfNjzLLcJkUfE7o3gEx/d3hbi2yf
HLouhn2hPIxHj/9V0m7uunqO380geJ2RvIE+rr25Gbi8vf59QOEw1fTIFvJSHo59qe3pMEx1fvHb
7WJCad29XUxmhaK8C0nf+a7LEhWzHU3sCahL4javg02PjPVILtC5WQRwN+taiRRmwf/EnFuvKfEF
jcmWxfF+9EruhNsoN3okoJHB3bK36QH+YpBnSEO7u4tCv2geRXfM8hsuMyUuiE248m3jrRD/o338
jKtFwYl1RC7c+6qq9XeeiNlJJl8TnFEzOYDNF85Wp30UrBB+bufWeVWOIcd9WK3RSW4FJJfw3bd4
Kkon3/de8E83QWURDS0HBnQLN+rjTWB3PG0AMN0nr2HZNUkRb87x2PZ23b1v3PmfhXS64534QD5y
IrGiLnfJevjjTe7cnfixKAWlFKFwn2eNo+9ns9taPRbIupfz5pRzHq1M95eh77gSR0NUSuJNXvBr
H1xNjHTHS3cZSFx3L9Y29ta7h3zBZMfReXM+R8HEoUxuzMExqM2rVXXdQUXhCm+UGHsq/XMPcGUn
qofQeThGkIfEY2TVlD3t/G8D8m1Yyol98q8OjHr4ow0RpOBYitf9Zdw1X+iuIkeDl9b+8F7PpehS
s7qqvqdsLXZPIx0P8YtZg1WcdDCsY06KYjfclxHleYnrQKFefNNbK1SzW+l06L1teCirFtfr7UPa
7vvY+MG3jaj6/cnmCZPMMpB5/rvxZ+o6cqSPk6pzr2IxZpik2emx2cfjb3903Fsr185lipzicwN3
wnq07nBhMO9RmKhlmtasaOT0Z1mh/XK4seaXQSBU5jS4tXG2BkeP31iX7dPqB0d3lWJZUuCgNVVW
+cpCPXGmNc/cN59FEBVpHEzTn3Zbpisnmv+DsmCPjZLWz18Gz514sjePZXfGAcAbE/2mHHb8DDf/
e0NKB9Fj7fgh16hKeERU4nYLB1fmNUN/ribZftp694KTNbYaqKDcf4XeHsfcVW2x/Ne6dvMUWPSy
o94YgiXxlDLibomraEjR5YCF1tNEcI1e/fjLLBqqAjd5dZHKj+lQ3AGuikKGf5XrSe/E7R97b0N4
jM6pZFrbs66WDdGLVhMk/loFzoU2MnOGNHfvwbvA9byhe3OQop7AN6I+EVW5/vUc0s1npBGcN16t
8yka6/W09YPeT24VO+a57sgNKn0iQnIY/z63/JJINuxjfhaxlUDkhLX/u+5LYIBouR0vUh7FH2js
8XdUH88IzeM+a0KKIpJlinsuTwd7XTKLHoWZUE6YT1IDjs40nS+Z2fR6plHZm9JAW52mlJY7Kilp
abUyHp14SDhdp5ZBktVC72a1eG09lgUKJ5bXtdjm61zh8GVpiptfDAjdE0pXixUsmPzLxDPpso0t
LtrMUTbRqW2r8h9pXQFQN9vcT5c8JZv1LDr+DhK3QroVY/UVlnwpvm9K/YrfNEyQzzUl5NvSP9X+
HrYnursm94c6ov5rG/cGsNnSINOhLo/vJOdK1gNzA4B82xIPTRdP8Y8DBZD7VLv9+qM009KDNHa7
uBTt0tYIc6Z441hBvZIYX2xh1inB2x9pB75wQk18dgsTFidlhdX0qES7BdB9pf9VRoP1H5JYOSe4
8S3r7WAqwr7jVlv9frQW1skuWqMvChh5c4q9bvK+3+fy7G8hzOvEEPaApKq5Q2Nlk3ciUXN4fFcC
HmOfc+03w/jGI8gCOHZ7Y58sbc1bWgWUjuQbw6/KMCUN+kuP5bKixXG4bATnv32x8TEBaSpAtsyF
LVkfjmlXNv85FSMf54KW56qOKIdna9ElM3rvz6fS9uWWIhDq4z5tkYA0WRHadCq08c4IP5mAnyoo
2P7aENnZaYkPj12bnWO8marnOTNlM4rUru3xe9Aiokm2ylvIF1GmjpJ1kQXihtgFHXUJuogZbjwu
g0iU4ZxMaP0Rg21BU93JyY73ZB9H/0votZ+fDrEy3HmGlEikKDQPNcSS/qWMTA/p7E27pu9MIp/Z
IkSr2dHrViTFUY/LXWvM4ZxumwHgl8VTFGwg7gm3rlfk+uD2SuI9pOpOjkbl0A4oP2Jdx0iOvKVi
cBQAKbdWJxQvNeoiFulDQWWMVK5Od8FQmuAS4vnTmfYneVxb2XhlXvHL+Kd196IV0sfvyyToa/+x
3Ov2dSz36TsLTcHCLaz+TRa2f+Wu0VYWm0WxiZr+BtUvrbhOnZFdgtN6qPOimvq3Axr3T70f8ZM3
uuPGHDNV/zQjJYAzDOyQygVCH6DbrM4lPFxmL+Rtz7V1rF+WqJo12RHPuUmn4u6+Hmp9VQCNJLDA
dd0mU5ta6K51vljaO4SHrtN9G8KuqbNJ2VBvzSxbO0HFZYWpHen9Z1t2+5X73txTKWrBbXqlbDNO
p1dpLP4f1MmGpVrYUdZG7UEM81bywYeFhZwtsIfNT6A/jjjXkTfdOXW7fXqkxPvpUBTDnlfb0d7t
MHPDHYmjrUcit1h8TI2qfnHk1qz3KwWN/6oeGWWCK59sWgcCzKVO2Z4+D2cITjMuH9QEtPVEp56J
+hZ0VdWsJkLNIZBJU7SJNjHDuLNX44cf1d0X5yECkEa25YsVWWV+u+pNFi1uVHxFSAJPUVRAtNa2
36IWUcX0WZCCARnLYByRtl/4bdZ0PWcBNzkhhU6JgIiXpvW40PaDO2L3pm2htgF3LGIMuZ1WNPsP
sdm5X0Cr2zkl7dhUORIPaGMxrLp9a2q7/+l1IBTp5tmde22sVrcP4SA7WC1nGccjq0qnhERDX5nD
/ej2PPN7IjnVvt8loE19D3/PY5z7U1mNWRsoD37BrVkadkMK9lmxRvRPOl6s7VoAFkGSUteq1FG/
zdDlTa5LWbfvbdHgZ6r5cZkdOn5FyokgQKg9tbyLrgrd8EWQdnlHF82gU980HviiQKXwMEtWpYz7
T9pnQ+wc27a/CSQLXe+A9wWitS4Nont2/4PEmlQ7xOUkum77JWtDrf/bm0YW/NARFaTA/Mh1F5af
P0E4lE4GReyXadwK10pbqwh/+/5OGMMOcZ3tUmG2H5q4PIVUnz+03jb95VMVX9Z4jGOuWEKti9uH
IdQZEkrYqUIyhFL2NC0oDOth/oPEmo0dAbnzSJO8+TbzOg1pVYj1/mAW33O7r60/5JpvDwd5W+V5
E1b0tmE28RKnbZfpEiyGadbvdOOkvCh1i2mXtMLU7VaCsTQqUpAsVQwMCgMxTSwIRfhp/APYRjur
G1+8sRiLl7n1ZHU9EHQEaeitW0dqVeguFBZWvnOqxGhxASz0l2bKkKsLa97G1vkIAji+yW7nJ0Nc
kEobu5gHnlDU+X5SWOEGXTDF8Xr2in0vLpszoXjSNZXX/hgxkDR1VLtXliCsbAtvu59yVm4CIzvw
38m0tftEbigCEdsZKzuzZgO4Chi7hIn0d2tkFu/38ntZVZH4ZVig5HkAFGtTntBhtSl7G/vtygXp
rxkaVfC8HelRmFFziyLbI5sqPC0hmGe6bX6wXTbyfro0aBzDlY1KTvJMj1wnQ9BZv2NErV+1r52W
H6GY/bPNEhLe/k3u5vrgdXyHS62XdBJFxL+pJCc1QhvrrZLBhkAZC1SdeAJuZQ/n7kddoC17JDZX
lid36/fvTaOnKt2qOnBPHrsZNA0tyMt5WaadIyAOG/s6C+7rc1ORuPtAa94oTuxfIV220FnhmRkL
FLMGxLMueFiEyNS2TveuXih16AvOgShq+HiFUP+tbRAs56jShccEUjWGA0d400Ow8+WlnarWV92h
5gQX8ic3iaebzF5A6/YnvzC1fDatq+MsWFxvOQXcEeE/JxzDTyyxxX7a4TDDuzqO5j8u7zX4R+eA
yI0B5ViJBWBLTl4nUauYqe9Shqfp0R6t+r62Z+/UiHV7jMfSJlyAK+FpoMngA4nkHOSmxdKAKDCa
3UcEvtBkYnLd1zH0jEwnRXbpHbWv3jd/UvFz56mjyeD6O1oiV79/xwTodvcS+ccKtlxa8GNRIS5L
rIBVgn1wrDyEcmSn8erPY5HafHT1EDQXw2/8hCW0IcgtQBBzFo0zPuAHQuqiVhwSN51Irbi2cepy
qQcyyFB5bjLxNu0x6xqfxTh0Z+zmwiOaA2Wi18EkxYUGRSMKNSUUVf4jITI+ziGeoyOrYzP9RRWL
FrgE29ZQG545bXixc7sqizvicPWYr+5efRxzwLN2YzPfjkOyt0Oq3uTjstRWqteq+rkLYN8k4B5G
6Fr8ars5fICo3l+Rohz/4YkK8RkAc4PQIHIlvaRsuuFhrTx0L/22evlS+fXnMtrAMBs3YWYhuj2S
EWbnDZ3M8ndfUU6yGNThixvcqrn7koiyG6Y/3i9yj+7mcoi/DVDGTzTDtF9zvLBNzaWn72rV+C+V
s67Pw2QvP6zRjRk64nV7VvxwAP2j336vFUO90f6yJ3qcvK/O8KYi2yLrrZF+d98pYzF3YcPLvNja
H1VnQSVyl3R+SI/tZLrA/LUXgPdxvYnztd/90BHbz1G3zDUtlJcjAytVkbfnN+A4r5ZAnZq9H8/G
DvuvcW/dqy784DovVv8x27N9L71ZQKN6rER+P5ZZPED1+bPziIByydmjt1ekp/+V/Sr5PPhh+ppk
ItHaTBYkM6Fk6Qpzacv4N/47Ij7qG/80qrMVjvoZHVzwcXuhz40DpSd2fuzNeNWld6U+R330IEcA
cMc7vIQoXwhmX7U/EfLGT3C/pzhuX/s2cqA3uWvTIfZO9XrM95Ksh95afqFQ+OqWDSlCf9wPSBQT
/pSiUzfYH+ZxHr4VE8GZaTWixNk+qlGwXpH2uaQ6GtchQykXfES3DqzcD2c37dk1H/0yCNGIj3r6
LwiME5wauw0fzdyq6zYHswT6nRRK+GhAPFKtT/jWebrBDFB7R/0yn8ywDkte1s1BmM1oh2kQNf4P
7RjxajCAfk4RppBykNPzIHr534ZenNGKFIffQedZ3xcWil9iEt63XnT2M2z28GLNbXenpNjmzCob
9yS5Kx7sYe3yGCD6HlafKXk5nO7fgMwSoc2wl0nkjUG+oByCf3fip0P7N6XRqnNw1vaX3aCNStrY
ru9a+OJzhEYawoy09c+gP6Lfmlv/zoEu/Rd3KI7CJxueRKHlX8CsmXPUCaXE/khqZf8hbc0UHyl1
D1SGbb2TZnx3Cm399nGe5IwBkLerAq+LjfNTTB5SUdM4+TJP3kfEu3JptrWCzlgBMqvmXXJvv9ih
y18lptD5U8U308XuS/R+/nHHmdvCHjr9jNQ9ruwT5Fr4GUvTPTAiUxrM2RW+2I3XfudyDqHuCufO
EoR+IoI4ioFOuso671vU3ls9ymyEQ6KHXrG7/Y/rifJ1D/DltFUtnsK+2d9MPTl74s7KOa2jU/0S
a+H+rLZJ7RgupuPKsCZWrCNe8U52QPdzJ84H0bDtVV9TWbj8/bKogEbU6vwCENBvGJJG1CpHwDO3
Dy1/Tw1B/oICnBIBZmwZX+3OE2CRMQYmjhFCa45IYhtYN943OeCPGfuuyrdBuY+IKcd7jTzy3kHA
keiwN887uWFlijzPFpm/9Qgho5KjrmWPzIEKh5d4bA4YfRDEj0LO1WsD6Y201BI7cLMc5K/lKPoF
vxUSIm3E8F+5zDKbkcZFSaD9mKXBr2ilsOvyUCgGPf8xZox8GoXGlhTg//oLr4IC0fUi8zH0MZ7+
GIcXxrHg5sS6k0I4fxivOhq2UIvqqxm94kasGKdUF4YS23t1tVU5d2xjIEUmFmL5Gjq1WQkYm/Xp
lmoOkI3jaP9ZrIjhL42SW/d3XbxwOWv8h82vpj06i4UvKqacvcX4abSI5htKSL9FnNL0dpejM6H2
Wc3taFim+sAmiciME7ac3fSNP/DLbY1zh92jOa7sGhoh362VE88PYAMJSgpb1ojTlpra6G1SR6s/
RFCit0th8CtzqkJVhC+axnXnUXaIo3Pfl9EVT4z5j3jsqkvLo1vKS8kuMLz0HUPDCV3QvluncrK7
yDwNIlDheJrZM2p5nkOwuiqJ1DqumPHi8ajelUKXu3LvaRP97KEegtyvqkF/W9zuJvdo3fE4cC34
6Jbnszuh6qhw0RmaRIcD7iFHKBshY9CmULiGBVIK66EdUDHSPAclw3Y7WLUzj2i8IZdUuiO122Xm
bkFpP/UwTdHF6WZd8HlC5qi/HHIOYOpmlL3qq1NQ2fG9m80qzkjRKr0k0YqW12WALxZqs6xojo6Z
KjJ2ZusURtUmvy0i5GKOFmInn5DFTAuYxuxaDeWgWAg+Artd+uuK0y6EFGHuvvOQDMSstPu2pZ50
CvLPW4SZeYXqr3kovVAXGb93NVuwaE60/+AbKZHhB9v+e8Fwa307Jk7KX3NodTv7AW3d7D1ylp31
k4Bsh+QZw+TavAaLtqenEUbXuWKlHpwzCRoTSnlvgpzhSWhGjFF721VPwQinhyhyttzcg7oJz+1Q
9PpfEPTNDFODAvkdV0PRfx/cxYaH3hwHhMTdFfPqWo129bR3uGABzumYcdIKI1JxNnuww7KxpHF1
uJbQDL4d6tNMRsQd3VsoNwqD3yNyq5Nw3Mr9UeoqFI8wngdf7zSL+XgqoLiibzhbMBhYfTmQd2uG
uH5pkQ6H6CB7t7jgpgyLhHT5w1y7A4Pe8xxXcwHbH7rsF0bwHy0TPq1IXkS0HPuRVmBlXn8CzR2q
V9J6/PqZNg8OZBNZSCr6YPTBgGgwm6ZnUa5AIYkUqpFxquEtfP/MLxiHF9sKG5TKOJOX9oqVfYE9
Dieo9CTYBikJdmKD9n9YbbTYv706KDCJbBrPSo6zeCygPDFD3aKDiilezoNkCMpHfkLHzlo9e/rs
HnRsulfO9ogpe6kmsKLeGV3312gJHpFwboQj6KAO2b0TgXdLrWRnFcyv+Gz8/aFYQW4TTjoxZAVf
Z7ig/ruBIakr+hE9BpB8YX/W1uCqFx/FUP1c2BG8uAKkmP6h+ezknRfx1+BWKpFuJy4YirwbdbCt
ZzSMW/GbRO5t+jepwZ+vvQNgm6PyLQueWXmo8xIuW/dA0oKIz2EEcHGR4WCoEOmLosjsEEFoGm+e
6/3CderVOTH62/ZSo2cSpxlEEE9rjw07OcIIiAw3Mgx22bOUgwZKZXIhnTHgIXVI3cmsptyczK5b
nv1TBOItvzMzatXDf4vdte78WFXLduJ6cSAQpiqsxP0hOjSuurLEBLHdkLLO9RH06NsZevatZbfr
l+ne89Z4hHSdde1lKvTEoUFL9GG/ix36AZaJpfw9MPhEEN/a7voomqMPz34LJ/Sx7R2NbRgb+PMb
PYyuYJ/wfd1vyITWmyz5qFNKApX6idu43q5ysF2fUw5X60AynV9jbohHXecHH8pyXAqfHNv3QQ3Q
C447ePX9UIwWOmFXWjAAeQQqrJ51WNf1r9GuJa8qu75j2mwIscoWJwagztGnpbaHcbz22Iy66dzy
kRzjZ6DB639aeFecA5CW1/5liPy5DT6cwsXfnJSUMwSZXS1RxUYlVRvd9aPs/62cJHEq2rWOT77U
KwZmtPmWORe722wPRJRjhTVsVOtLiJcUZyu5NK/httosRG7T7enWEuvDmzG7zvxnIHndxq3oQzIE
p2qgQ+R5iYep6VIQUVE/hH4jvJ+hGegCpeRo6U/96FPokIwcxaWFXR0L3lUFXlw8dGFgg0m0VOp5
dwLvdZu7nJcctOga4/sDAmC4Il1YILCV0w+Pyhmb5i7knoXM2SA7hgQZwRbzMJnNPgU9yOyldXea
FvHHuJP87opGDhcwylg4l9U+Rtf+mOikP/6WoTuU3/uGJC8XPSoOWp3AO5oZNRPdVX2yzk2AOqjW
aIR2GhrK3F/BFxzWyG3Wd7MbA1TlG21O40OvbQw3ZCQ14ZzOZKRWr30EUd0nbbQPiI6hBNvkEFMV
/54IDZwl4Lwoq5LwQDKzT95Ue5uTE9gfuOtz5C+9ueKwHvs/+CMgPPgtXPE6jqCeD3aEmLrMRiHZ
17ptX4o3jNuawoEN1KJI8AojcB4curHveb7cBsrISF9iFi3Efp6YYP/zTaD0nacLwijEGiwwJqGK
x3djlfH0oxTICjzOtSYe7yCEtACShCAbJtwfXsGe0/A5lVkZbdCdDDwqSHcZNc2ZZX3EBtH6Xfu3
JUisfAkIvej+oZpU5T93u3V6UmZPPDkKd8RsB3NaZSmMW8rHw4mH0M2EIzsfOLZa5Sceh7a+LshU
h+cAPUL52tr4rk6m9sL+uh21ZhAyJEC1V7cafFbmEFchFs/I+BYUMlK732uvuZOI2tMMPus2j916
akctarzjOj7Wc+lbthyyeoUruGDjhJQvbq1t99bSBH2uusn+Ovq2bV6R6fvzikaVd++uQ891VzsA
pYzq2IF/DEscFX9RqS+bSNoFRXWmUIWFURYUYzj+sfamMMflkDJcPv2ePIs+KR2CnRJJagkZL3A6
APnRKhufKF8/Yt/anT0IM9XJdT2NUK/qZzcBtuOOtOz9O5KLtcdswf1jf3OR2HAzCa8apqz3kJ89
jc4RwXodtiXPFuFgqGG8cRNgSXZTnLj8OVhXwHPYqkgJKMZVw36eWqe+CcegSF0IdWt3rrazT/W5
YF5aLkPIuF8zAdaN+GmAOlC2VpUVf/eWgQCHFHiy0HuyhF7d/seILxHuEj/L1uLDxxYPh6tDRUoH
YOsbFNDipjXabQYuONT+RSLAOj4lGjAyKwTXdTZEIvD+cr8o67zhMSNqtagAtNeSQIAqcZVfqFMV
V456wnYpqjzSx+j9V4RWuM6pZ3XedqpJ76oZSdAv7/yAMph+A15RGuyRfFWntvBAhJL/cXRmy23r
ShT9IlZxAodXzZLlMbZj54VlOzmcwAkkCIJff5fu26lTlcSWSKB7996rSd6RxbVC+vi889KBJ6AT
JhqOO0+A5cZ27llCnbWjuNXMef/mxPOC6V7osmoOk5ri4r8p4zjDMZov0rwSv07skTMerjkN0JID
HKc+9G4ZMoKNmAXpS3yvD9pvu7aZcXe9nKkltJp5QaJ2tvEr3HtTXTHbkOqu5ps/QMW6bE5lp108
KOzagNYwjXVgX8MpncPbqCLq74gV01I5cWWrhRqSHNcf2CJKHQdBDu00pYvsJp7k3ll+gZhggnfo
7YgwY8VMyujYUvUUO7aq+p49OAaH8bFOchpevmojjo3QEW5KjEx+QK5sXDIM8p3NCdqZzJfiyue+
2ge9FEF/CKd5Tr/JpHJi7dxkmtiNkpe+fe3ZfvuJGyz87ENv4RbrMReV10oLxMA9NlPIDMLXXnHn
+a1DAIznvFL4RyY0qB2Li+R6nQrlj7+pPsfht2+IY7MzmKvKXCXlQ36iEIvVzmrC4/LM896Oyc5S
VZGqnWMuUIc+ap6SV7cma5EcB6fWOe7RrFpZTCVbmOFJny7jYahHO/3yg2YyBnOpKdqQ4UOPe5Od
PXiNxtNISqyawBatunv0Yt7sFpl/XHmEe1UVyy88+E7xtNI+2z81DhXnS0CaW77rnIWN546DtVxx
mrpe+sXH2tmjVRF+KMKTS5Xv3KafFux2Q0JL7bIAYf2BX0bUiWJtDn3e1DjFI84wrCidYCOmCQGA
53CYnWEDAyN0UqaPuLS5vblwo+G6gjAe1R65Me5a/A3jHAW7EG5EU53COeirN3YrdDjLcTuI5W+6
5sr+IAm40w+Du8h/0SRY4/8KXRv/n7sM41xvGIqG0r+XOKnNuM/cdm6Pg1uOvN+jSec44ZLKzSR2
3tJBlNjGg+pJt0h3KuVRoveDZfDJtJ+YtpfhcZnzNnnucrgodyBOh+mlbvtEPKjBydoXxYi1+hg6
rF2Hwqxp/+AyjYs2gRNW7OChvy+/BOJ/dhbYp7lHuEW93cwS7XLrFiGrGT1GQOHbiv4fvbiWmhX6
SdDe/gZm3NdltkmgbhZKy8IuxRXCwLML5rC5y3J3lb+FkCJ9IdNGfp82ufbbnddzIp/SrIq804DC
Fe7jjhPobuK5GI7AnwKcPr0LRDgp2E+xswuZ84stB9fcIAMrPYgAy7BwKNkhDJ7w5azhKfJAPpV8
KIHW01ElKb4Zxt5mJckjbFxeZh6wKNoRIoibM2OpwV/hUIcoOzpfS2ffMLwRE3cubrJhx/aOAvtX
JxJHfcOLaaTeGsKT0Pnt4CzhXW+8dnF2K3Os/3dqC3Fk/L4VOUzSwKuo7Aa3ZuD8MwHlSM9uyShb
jtgoTfkgBqI3rLleg+KQyzEXpylEuirAUNBbXMZlJeRFTr3TN3tqRBD7nm/NtTTFXtNjCTD54J9J
YrfhoV2dZqL4aFYgAB0JtuSeGqz1nmZSc1btieMDl/A5WfX9VA1ReyiGRYseJ0nqRl+U6gVcMVLA
tGRjE7X0mXhkmFfjunI+aSDEwhONeWnZhiHW9nGH9TKH3l0S5Jira7oUZUtv3tZT8OmgVYXPQ82B
dS4WRhx3LV5gQoLcWTOkktrzdmMbJQVaYpW31UUzKa1gFq0cZoBZBjRucDFDcVj5g+nzXERWHUeQ
V+OrwkByO9+6II7eG0v3/g9wQtK/6aiVhLkyf4mJ37WMUN8J1LiQTCK8tO9zlwbqMNA+d59YBmyG
Dw9aSfljenfunzE+OhRyRBR5jXFf+POzYyEZM0fzinWH3VI2z0mjbxYWb/Ao/1WiSUzOkTROvEm7
IRuia9FJzPUqx9ZxWKdq1kcL5qXch0AvBIwGhf/iWucxKeA0XJbmVxeGffrY1yvTRzNpfleTUL15
O5a6afNhCj7entpHcPYemwqZ6SLRxuu94LNP02295Gl4zONEfY43GAAZz9RiJZkDz3wleoLmeEHr
Y+BELwfVhXqaJYLXuCcJ+CdLwhJtnh6vp+b3mTtU7yt0AkPFhnm2prCPcHTiW8sIEuKV6J1PCdt0
emU0NbVvzIyZj246PRbmHieCWW//MBJqZ1KSJ347oWiXXtpa9egVKq/jvU07DxE6mwJWhWBnJdMy
t25Apn3wJ/vAvdkxlHIm8h3YLbt6nAuG7UVIT1DVYmzwDwfYCCp0rfIhS8PB2RIIndTXYse1P+Hb
7sptXkYAEBLKHZxGZW4AgrJ7RguRbBAFJIOWIU0WdR8WgUzflr5LcfWGfeKGG46vYqD/8GH1bJDG
FkEWJhn4kRNSpruSDFzytrYk7YlalhnH2r70KjYpKdFNxMm7IXYImInca9dd52YyCR9yz6fyONfh
wO7maOh82z/hwdGFeKGxCthdzVbWOHytUjcw50VJANQotojQeWPTGJ2pKoMDkDzXf5ZNW07PwqKA
v02wE7wPN2EIesgAlcg7ssTwXGd37pJsExUii0ArxH3yYPRUN5e6HDsionkZstXlWNjQsExRBZD3
Kyy6tsBp2902ljIb96uG1l60spr+dKnu+TAKz7uYJHXKRxJxPa2g6ihldi2hkPbozD0D4g3mREJ+
O6BLGAGY3BVwChpcGAUhj1rFtK3ECjK17pkAo6EmePjpw5wyCtUeptOcPqLsNuWJ04aJFHqf4yef
XU/V+2HV4KMa8unh+yeIiCJGCtgL37RjKZc3xNixdoFjRFxmJBS7/Mi0XtV5Jnwa7iruqaHalnmL
nhmzhMl/kRlOpWkbt1W+fk6gMADDsSOqw6+A6Tvj0QrCVs/7dMBjijGwqDx/DywI11zjzsn4tDKV
Qv/HtJJiQXM03MvY5pjNIVPI8uSX09QU9zfsjdpLtVqcTCNtWPtYIwq45Vnf6rKSQoJQYLvT89Th
UcK7GekkvyBS0fs99CYlroDjXkz6Pzph0pJbpj4351UbVXL5pYwHEuzARnavvaPrt+6/dRzSIWCV
nyp85+CHS61ZGKQ7PtF1ZQaxI6+b2WfZF27zAuAlicw5XoOwlxdSJ1P1QECnOnQ03/U/VPQ5QSCq
MeFNxFCBifiefvVMpGlf+8n8LATEuC/z1bygSyTx0e268m+R40fdrIvQQYzq6o5Os1k5voKDo9P1
d8hL8TebQTaxQQi82IaWMrirw0WZ/yjvvac8bEsGmrpIvZ3QxJUIQA3+4zKiUR2kkxX12Un89tBI
WwQkNZfxefZutg6My3P8x0NS7SCNGJAyOIcwVhoCy9UvBXGwfSi4hevvmVyn69GVp8WM6OSPgXnj
nI2TYONGXWTf1WypMDa0Sp48dEhzN1uqr9eHsSefSGJxVfPWU95I4xPOt44g7ATbm8kD4aYtBsxL
/kLGHN81tvnDyBUPGiPOx/iZi8f9lrLAAU7oJ7gYERfdEbczjfkMGsznGe3oaLe69knAF2TAMsSe
ktF60NjV3zGza//NfgsDP8Ym9YpxJ8DoAAbV/xibhDUbssN3dhK6H+pLlbSBB/08bfx9O46VvpY4
GYdnwUq04DcG3Cn8nTeh9h+zBDHjzmHHqborMR1AiZFR46vfSJihOMPHkpd+HBbk9qhNU7w3YF6P
aVYA0uWXdepzJbNswpSad1HwjVOvVe5WVYDhznhy4upQBCvZrchzU+dhLOWM2N1YOp4NI99kfS9q
0Zh7jERAIcz/afFwtounEKsoxAk5peslbZxo+nS4LZOJchFRE1WlLfg32H/jaSxv8LZmLCiM6hgp
zEPOE8i78ly7aK0rtcNUli0ibNrEy54vbkkbIhK4JhjvdbJJ660I1xr7Fzg2FFJsulk7/w4QTEPc
ZwnyvVePTnhHGRW5dzlePH3nEIcK8YnWXa1/h0IMzsVNcekjv4vFxwWXjrM6+Wj44stJB3BwLFAQ
5jzVNanTPu3qR0ynS0vFFcT13hOKgoG6xnCqJGaNYLwAkanxvEcp51Tp8TfT1WBQrpol7PeJbJfo
IKsU1o4PBJEQYUXAtd/hE5m+aJoXs0vowgmUVsb+WpyqQkH1TQBsKccq+eAPZu1uIY3oiVXk87yX
TZ6b/cgIsnoymUmDncuNXjxYaW9hBFP9KcnrPORYE0nkedif95EU9mWo8FhfAwcg193CEclMq1b+
RZJlokSm6EAqX2MiU8+IdKQ5ITa5wXHwSU5jPEcxf1JBnZ0lRx7RJI1L/pG7pxw3CQdZcrrZX8IN
uIne40lICI6FOooIOMWlmR4xz9bBj4EvkZMcDVn34+BstYpQ1zyMmI5BpRUDoOJQYi5R25QeW6CJ
9VS9LCgZK2XNnu29LCjIXdp9TkYTAqXdVsqdZkgWjpNSX3fef5ynEnPSQIiuaS95iZk1PBIkK/TO
Qw1b9+Ni8xBZ02++k8X6/bhdkqH7hOlJkLiMdZPcdh1OTspDioJBWoyga4+xsS/mC0sYJV965oNO
Oa6ijSNI7l3hdKd1caV9BuJBmoreerRvtsBiDJmmrUL72HV18N8QBN0/MqGuOKYiyR+CjBJzX5Wa
qspt6VFolWkJsYePbFgmFVZOHwIb63zIKbbOcV5CkJ4yRwKgWMuAnw2qwk2zbqKpPmR4WF6wxVeE
t0gRX0EIdqTH8Wx7B36P4IWoV/vleX5dniq+nOYglRJoChAa7SamSHEu/OXLoXLitfzVi+X/kS7K
sUvmshB2B/IARxBNKy8uulLEsMIUP4GM5teYE+7H8cPEXsthitXD1LnDG7/RGH7mTT3qb1EgASFq
T3V78spZdedCKgajQ9fn2Z4hMnyUPB3JJXiWMDxTka7e99AmsKAXZaOffSzt9uQgTYMy8WSdX3m0
2m/WIcvosKoye9FIgcGuD6mu9w3GqJmngOglcoEokh04VKzVORtGcLOo0XXbL1tPIt/ycFMVlbSG
w95nHUP9XbcSqBTCVjZKAtKt8Ct/5zqMCTdJiq+SxNkg5+gEmjgHwJFUlIWkCXpeJLtn01jXb5nE
DM1umdHI/zhl2C9nfwAZ8uS6eWZvlCgWrGLl7mUMtGHwKDDXAUPrpnJHJnCblNxdtdd16eBAAwsn
HnJ3nP6h1znir4Zs+qFGr6x+MQbGCRIzbX5gPgg4NlmNf2ZWxi2fD651TqicyV+kJ3lJHYhdpDLC
ot+HcRw/4xGfqkM0GuAs5D892MvggRsAAiyT3koFxg5QC2FqfLTkNR4DUq7IgNlQAh+oV4cUn5h6
fzsz6h/eyI6qY4bobSmxavAaQAp79yGDm1Odu1RgMM6CfBWXIeX1ZwzvJY+5O7fddlqYr1xQDGdJ
RdWD6Zs7D5tjz0WzI+Y59cAIrHnwcWfO2w4EmIdtKol/Gdqx/qB4YP5zgKneSASdpUfFm+oe0jpr
smMxJu656eUQXpEsyVeO9Q37QmtVvNZIPjD/6Bb8LRDW5GgZMCLvC+mRAHdYYXg/tPHw6LIgWW5Z
B9b+NTw4zGRnlohHqHgsjmC+7rC0pGFwu/HK1otQRDCD7Oo2rtljPKdjfKISYDA6m9rFcsb4iN1W
ZlUvnAaYedeyGJcdLKMVryWD5yA92mlYH9pY9E9TZkJ5jG4D8YihTXyMln6E2JqSDSjvOlZ2hcGh
5YuqT4xBcppkei1vPzijiNUl6ZFdvHevd8Q07AkXFlgBSJo0f4yOvOpaj8R3j1RtzcQC1ij7a5mw
3WXaS/rjZCpodwHBg48CXziDUnrm9wiuB60f5RM7MiLuCee0ABWevmZJlOZIpbm2u7wSHIXI8kTC
8zryecWoncO7HI6hu18RuuwXKBRm+t926Fqi1G7WFBLgYJ+5rEUllpvkeCSG5M7lT8bNK5O3npsm
Hjgy8IdwgpfPnrYN40yvKL0cL1FXZIu1+JjzvHmXY7qeutHT+Yd01wysog8gaT6UyraKpAVO3Z02
EUCK0fe8YOMHc/oAYVczTRpwiRyw4TIzchwHrFDi8b7hwlZsUyJxWhOW5vpasdcvk/4owdcuUIK6
pd4FAMPSPXN/qL3K+OBzeEIuLnFMdZrZXfmQ2DJednFjZxbKFLMuvRdWkcz132UYBiYIWdID8QE2
4wW/MVGxAmHv0xp1Z1/FoKamtks/ByYv6R5JDhW8lL2vT30zERNPslxfCKKJ5CexYB8+OONtcQU6
oXZLim+caYpeziUfJcJIk8CLxp5R/vXriMXT3KLCMn8YzCM9/NK+Sphz/42a/B+55F6CH/DFyjE5
tmPd7IbS4CkmIWTza4gVFDmnMiA//AaTztkHKg/3pGysPJo6XcTBdkraX6XPwlAGqWnSXwa4pgUu
IT8bjolqBEnbHll3U61YatGC4b/WSJJMNE69KRb8WAlwiRwrfXXAr0O3GZtFPkeMxPtdOfl1f1gK
XwNEkTV3Z56kRt8vfdVfep51smbx6hyb/rZMT7eD+5wNlZPsq0Do6zqsHj7wlTf7TuIsJTHdDfpc
BUTxd7mvawIAtsQWmmUeI9ANu796jIZTPF4XQuh0UKujrm0+kKFrZwq2V+VwMx79mUZmE1tRiT/N
ROJqUyP4/+WKzZ+SkQT+kehY9ewYJ4SDcBsWoTurReFoYgbvbOB4MJsy3iL+xNEtscKzQudOyhDa
ykDSdGe9oXhSAAr48/Oc/x5ZJmd25Co8+QedXQcbjIHrA1SjKd+iHsX4TVHu4HJJgYU8jf0QU+9E
xOjgEcjut4mdnT/R6EwLQUaPFk5XIN2I3U/fi50JbN1wDRiSIna4sUFufoBlT6/ssSXwbeniCQiI
F2C1gmJs/kQoq+WjrNxcE1l2gBtyZDZqeuqU8gm9kzuqjoUbUcdqZyaOwGKvljnCyqoRtYzECJYU
kDRxu6Y8qi7o9f1ApatPQ23y77niEEZZdZfX3M4m2Gu7gnMqmd4NOwQhahpo2u6wlWyEOQEOn1Hr
i0q/pnkpokMTGKMPpjLDT5FSaN+a4umlrRwBoFpjzoO4EwWQdbDRGrLEa/hbYvKX+7q2Qb1ZioqH
OJRc/Bs6efOR5n3c7mTbBtUO6MPMrKv3k2O7diWBwL68NrmVbxPICUySbVv/wWiYy7seFu6758PR
uQNfFDwz55fvIHZWpnl+Pl6SZNYkzDHiYH5brSFMmS1rIB+wpyX/mKjm8TkE+2YumOy64SGNRHvW
Y4+nFGBE+kbwGqj6LIlVY7yqevsQNjkR+7JmBFfMcxXsGSroPb5CSz5s0BJJhyVQ/Q3blWHuBWSU
/ovmubHmENLPz4eqF0weMh8e96FnYUG2BUKRXuoMI8uOnGJtTvUcRGcAidMRhOFE+MAUKc5tQ3Hy
QLaycfdlZx1S3T27LAjDYUr3sdsey6Bgc86E1Y7Ob7U1Z08du9EBMNn65mWV79wXHcOqGwJdkUmE
FMALnIHLNlP5yfzV5ZG1/ZzGDzKqMueF0RTTo2QRarq40RCM52XIpTqUGMGdTeWk6Z9lyEBRSCo+
4LuLTxwrGpfcPZGOpPtNWwYir0OdCIbuzhKLD8LmVcLtMWKYcGuozbtRx17WYSG3FQJRYGPmhmvc
ts2uzyBrAx3PJ/3p+SntxiYbi+ltZicY2q83qZ2enLh8kTez8GZqU2d4rBU7pI6TZFnhmUioY49T
5cZgwuYB48461PSz44h2sV3x2dE4su9KXfWctO3PCPHg0Ux03ddMgYzFgopPHyEmBBO+mcYqaq8o
/IDF4NzNA64Jl8PfWBKQu25dq+c6jOVPxu/4a6xodsj480EiWs7zK3jQSSE4ypX5b2yB7sM8ZzzQ
C/zgQd/GSOF5X7e7Ml6T/hRZPFsca3XqXVScxpdltMG7SMrmgfXFgHU8LG3vhetD5ApjH1IpIuby
y1I+wX8hYD7eY5pkZp4vGDgJpWuv23mF08Zfq2FbxoXtg0lxLEd6crpMtOFdD7+OELEDFREsCsdN
NRHN2PohbNdNDA7njdktX3Bl24xzoZiX6UB1KZNdLeYAsHHnVB+jiMwbGHM0xB7k2zteiay+strO
GT+jPGZZnjsX6oBmId0HAMzivg0YNzCpLKsf6+bttVBSVf9GP3AVO1qQpSn0E2inLHlgaEU9DLxy
nu3EhMuE6/BhiMYRZWn43k5Y96u3iaUJ9ds0rcN9wvS3+UpEKIYn/FDmvwlqX7WV3ur9oZrq2wuM
atXghTD1dy+c+qkZ3RqDXuRDlrO1m2Jc9yZr7n3hkiWio0E5mVJXqee0EAwbY77tq52r8kcHmet8
u0RlCSzGysYHHouMXob2S+48PyYXxIgwPC0jUsAZ2s0cPjOHi92XZqUS4fBtOrHcSbfwk+eY3Hyw
w9G/1Beva6a/s5e6/VGbVHZ3LIyUjHJKwXiyNfjONkMyLDPinR3dnfEj1KXNJJx1+CX7sEmf8N/6
C/9k6/7r6jINL75IfPeDPKt+6SaZmctYNnNMJMLzRniveHOf6E1k9tqTT8i2M771Za/Aw74s2AE7
Rg56PKcVmvuvDkAvuzYCLY51O8IDp76HuEQ8ocIZ8YlNLRL3CeTdcjMn+D3ZKsbShVOd4rwkeVel
9WF0E0xhKeOZbQgneg90nJWcugyd4EkZtgxeM+tPWK+GWi9bpmDIio1Jl+fC5iz1onSf5q0NSvFZ
L8rr8m2Xe43ZNH3W4M8WcO/wqAwFSR+KApCIKgv+hR2Swb2L8+o3xL3KPWYMJmIoQv70IgyX1C4q
On9luUhfTX8FcDRGfSnKDGxaPux9w/eMuWYsPaSVdezErqwYM1+LAWHPF40OP+Jp0MF3QvV5HlmQ
gAzIlpr6JwhtMG4pdDpiBrwR2CGyKb0gNXi09WvTX8uJlZM7YnEZnNWOrmpbuMyzNlDz1GcbegXz
+k4JQZI4Hr7TugUSodZQlUykJsz/4HzXv04W0EGAhQ7/rg1pjfvcaMuQK6kzZgAdLc0wap9WjVa4
27DRg3INEi+ugVlJh661naHTgeGMeZZkKMdHdq0g2DC4zeOtqI2FZDqy51FhPleQkmr2jNBmdTfo
IGaoE3aIDFFM45jwSvh7jJ76aNyyu7YdUHA8/42KPYLEH7SQxeoaMktQCL3xuZb+8yymcui4qvth
YUDO0gpaCo7iDJ1u487Z9ETqU3N7c0EWgCMT82qwmfyAfIfWkJazsbQOLnwwcs84nYUVy8mjOF42
6DCkPQe4Tc8j9lW8ghKGymbAMRTsYELqz6JeYYrWKFesWgmbqLov1xh0RkxSAVuvmLuPdWTgfrMX
xcClTPMiV6uPPDEAeWAeOM8DnpmMgq0aLkGausQqheNDC651+F+QusgaThDIQ2lr5xt7PS4vodLq
US89h1wGyqtH/ZXqHacFgNi4YhcZWqg/buv+phl7hB1ucRH4obs0WPz33i/cX2Mzd+2egTT+61o3
Pt/EPC9/EUqaN0EQUIDkYlSz8ZtAs4EH5YTsBOS9BgxcJIipNutnVw/ye438ApooQxqW5TUhqbZs
mjKUuzqKUNDRVjdekDQvhYlxIUmD4ZZfbY5+LEzVE19aZLcFFI+BHFxZOge3iHr2g9ub2bapi/5p
aHo/J+BZIjhgdZuKbWBTQLxsjF3l1qM9e9VtNDxxdUoAhYITnTxjy2L7CNf1e+MaPPNL0a2/dRNh
AuTNbIptPEfJY+nNFAp02ppgpO9YudGej0kU0mYHbycjZHfISL4kW3Y6Nx4dQoUCjve/f59Hf/2C
IVDFBDZxT+cMDIHLi7n479Yfg6xf3eVXHNcCnBtmK8o4Pm9qthzt07as+Qg77ZBzs+SUXTZqPA5+
vMDahdebbG52yyNrZ9qUjK0i3F6hhpTbivf5DN8uGS5WMg7eFHAtyMsWCf5WQ+7l0/i1wQQPAvZ5
rn3mSrLNkh9JmBaGSUTw9xD3UfLu2QbhXFLDvqBx8p84WW8LbMqRF9OZdB/v1y6G9TFC3Vv3fpLJ
5zL3iq9e38iDJO6cQ8u1U2xVP/J0QcPJHiKvIU9M9cCwkA+C29hmKcV0nKdLt13KWyvStC1VkvSj
Lt93czAi+lXlgJmC3WFvuEuZthOEuUWxbarOs4c1ZDdhNPjnrE7+j01AymeSn/jnLGrW3zPnoN6m
o4w/lsVRBUOnsnwjHGw+ZCP8hBhYqB8TYEnutgsM7L3Z5dbalLSyv9LRyxBwIw07iBE2TX9QYVlH
iMCGSK6qFpcqHrvfqUXVumR8eD/YCOGIAJOjxV/rIr7E2FjLg+ygI2ACmPS+1Vn8GAnr6P0omuLq
NwtHcrBkVQGrQ/SP89gmP7bkdTkQyEidDTuU/GYPPJIB48yYAh2a6S/rCCL60LVfGDppsZhgJ4QC
ssowyvvrFbGHoy9cxHgq9Zg9100AFmPG4F/sFtjF3bbrJgOVSpVuKDcm8H0eFteEFxJnzleK/JRS
gy/1A58lc+uRlZBnRl/8BqSAcn1o2eZEjzUu/V1XoXfvkjSw/B+k/l9BxjBt2DDi8agZAfUTdidI
TT4FAajxrkHhZIAUephbvyvcUfEhGYH1EwVCM1FPUmGN3bBRibe3XQegE0yZ8+QuF2Xy7foK03fQ
qeE/M+M8YEVIZyYWf06APX9WDzJKuGm8XiUPNzoAbjQeqw7TGxJ1gJMfR0frHw1sb/0hyQAowshs
WFggE+FcYr9MVp7wVvdoCZgY5olNsC6l7kcsLBr9wdJFihO4VEaaTNTgDzPJ5soZimQ5MW8mdNXN
yp4qFiNQG8Z1wfKulEy2KILhq1SRSvZJ4Ukgy0NUfPccTF9EJljZ1U1dWtBhF8h2SzuRWFXok3/T
tI/WbNsUQzx1l1UFQXJGCO7J26bYavn4lVA6vM5cRM0/1vNYutpp9NvbSih1a2XAuDW0FH2q0z+x
h2FshyibC0JmjGSOft8W16DBdry9FXMQ++VCHM0SAiDRKdVYbdcSzUHLwiPzH2Tmi5l0iPXA69vl
agGcp6DjfXbL8+F2jcE2BLN1Hl4EKYshItkTs+ujpHQnyJyj0Zz1qtRb7Vb8OdZR2P6xXBBENrF0
kq80g2pFVUbGYNPiua6fTF6PbGSps/o7RnJNTzqekjdHJcbiN4yI0wRNp/8bbEhGrIEeyRfjgOZl
SzRd/R5OX6KO6Th0r9gWldhoyl6wFW3csCsnV0v8NrHh8NXA7sZMEKSjPXlLANc6Z6mOPaYEq/u9
6Fq32U3xFDww89ETRwG6a7Ihr1UPd8ZT5fSdM2Z1/zn41X1uiVHC2yH4fTTBEj3lBsX1d18axs5V
4Pbm3NVJQyAcdFont4hZpfzSzDuncdcW5I2pKWxOHHfjkfpzrjQ3vFy4pOO/s55AAPKrOPJatmuQ
AmYZBePkrBrE3ZhgwWSpUplVmykUPauloDqN/mOS3crAngUAK0DOIsIJF9R1hQXEGLtl7FYA58Ia
0iz73pWZgtrt14F55Ggpmn+CQbc6hQi3LP7QqPobKEJ5+4t8e2dfvCqyLxYLK1LVMie84F0EvZBn
tTRQ4dfK/7Wivhdc4+lcvMF2TpffxVjN3dX1Jt+/L1gFznFXVSEwBfIC2Z3Gy8d6o4Y43D6OiCeR
Pq7/P4Cq1CNKQgXxqK9qtetZ5U2pKpiwbNDas/Ex0cra0yA7dcf1zlVD3s7Mf5HEWG8k8B9hOrAZ
BjPd+uott1Ub35tapGLnan7i31JXXfhBqtSLn2PYrnzaWJKRXSFlYR5iM5Z+5BDvKK172HR7ZkWZ
ezBa50eq8TLeSuMzaOfx092mwck7fuEJRwiFc4TnMbMG8Q5oDxDJXC7z8EZaChBGnqhMPzAS6MS+
02jsn3rlHZF8Z3B8D3gaZPkMb4wJSRhp+Y5pcog202DNYzEaCEftOq9YROG5xqdAin65Y6g7+O/d
2K/zzhGKNZAb5t5kuk3metV/DAuW4KzIXExPIwvw+vcuiHhM0FKQPQSObB76v4a5Ln6iuMGOsXpj
DE1U47VnTabBrkNT0rJeARh9SHSG8VF/R0dK29Xg9Amf2U6hkrcAWBfJV6wY2WfiR4X7AttwBv9F
l3sBSqPiB40DZbxKxrVHtI+2xYWPeeFMtASIz+qhSn4D4xRMczA++865nJ2oeqVgxCgPmF8qd942
FUGW1yRWbfhKCCwAJ4gOR4QPI6SzHQFYEBgkkuzCOoch8FrihYiOlPvuCWuETF4Z/rGTy8NXWe76
yPpPpikLexLAD67G5N5rltYEEB3SAvtat+VFtC7aGzOLHLxK2VAspROP/nYJZnldhluiJNLMzp4b
h1n6ZSJ/Q6qXuAhZg9lC58FWODnnFU9kQYrRhU34GIw5myODdTT2gTESVk02fJfBn9pjavvJO1WJ
PUZPLB90KoIrXEs8nH/YHI/xMkZSYJebjNXcsLTeolhQ5MakIjZxyN188RG5hvu2Y3pPMiyb7ofU
+R9HZ7YcKa5F0S8iAgRI8Jrz4PRctqteCNfQzJNAIPj6u/K+dXR0ddmZIJ1h77VjFIEuED6FIy3G
nqpZ3+NAACudxeyDR8RSN9+P+3dETs03PaxKvmN+zW+jBiaapRAlm5R8bf7D56Yj5mWVYIdkrc2y
s23T7AUV9pruRvAHw9aAeYVewvrgxrRXs5jjW8qrbS+K+3EU4uba9k4tdmER9PVrsnSDdwjWmj51
tGhXwafM60L+l6uewqgOo0MZNwwKwihjE9FMFpxHUvfxLmCpxFOX53O7m7iPnY+Qka78GkfnR4rj
BjNF6xwDxVURNHzCG4IhRHQj4WWdGN34Lde6xmAkKFnjzike28CumIzHMmc9qXs2atGi7MMoiKmm
TANlTghHXJtuxb4Qtbe2cvWPpdfdHee2eu5zwbTYuWkQ6cEz5PwyOBredn2MFt64j1ZQXm1GD94c
0Ll4Ko/FGMY/syxS/yIkxBQEazz9LWtZE/YwmA4kAUD3Nz3KmvBNsnca5DiN/aCvRdOx5JP3EDRI
pUj4mjOKkR6r1ilhgonzmriS7Ox1IXAhFBLYSNec9IVjjgXjWyFcWN7ujIPlKUZ0Cuq0Z6m7r5c8
zbcSZWFxrNw+J+qz7v9UceW29NlOh3DSiWf/lFKstfsQkf9DH7PW3zFZd2eGip2YQazi9kbnXFZP
09KHbJAgpbgfEHGg0kGrpgWcVC3WB7sWwHo9P+7MqZZD1x8Wl6E74pxeVFtSXz3nVOLdpkH3Cxhd
QqLw3BLN6DIRVLicdglrsJeQOhKiKOzjYUC8anKew8Vpls/g/2kzRW9zrLaC2LcbEnt7phIKspsQ
bfdFZ1oPR+HJECjCYAC0pyIbdti0Olw5ENQOvmzmg6MICdmQpbvYQz3EOj/XOZp3SChezMSTl4Yp
n5yVPSbsl+pHjwphvYahnML9mChxz/nIp6I9iTALnhMzBd3PMCdGmvCQZTBHtrnqIyFEDBpbxb4T
V3YElA2wPHEFuXDGmXZJCBgHiooqkL2k3I6zVHYvweJV50BWuQPm1h/Wg8dwrHuW0zr8i9G9ssJY
lsirr0ObLjsj7ixspkvrbnIY1l+Z1rLecFoMDs8TeH6CbzBcPFci6vKDR8FxTzJpi+CrRzSP+dzm
zrfnu/jb2PQE9R41nvHz7QR8ojqxflhfV5H2sT0K7EgBBTYWfcHXMfts5v3Vca5ImtCH1HVCqZlK
hz0sTD1sn7osDhwnzjMKxs7btiNW65h0v1LW+0gGato2GSsF1NXapzM1jfm1DFF5DS1CrW3M7D0+
SuPLHnoSbB9JKamocLdLLTU3OHYAdaaZ9izafslFMDfgilmJrGAHVvaZMovRvjbSls5nhgbxqk2l
7FbCy1kOJAkShNo76AaoKKmEARut4+eKKag+IMUDkTwaEEXoh9sXDjj3jYiQZH3RvaLAY7fZNtRK
Fs9Z1d0ZzGFYO4AQqvGL4DpEHR46IhSxTfIjQQn3i2WiKPgOLQMMxFHCP7V1VD95fdB+t82dHrL2
MJP7OF78h8IZuPzHVVi4SkXrXuvOW8zv2s3j7sXFwHigYO7o6ZdQNu9eV4fpRbHori4ug7JjkPsa
SYVthPvSsT5E8+FJ8R149yclj8RM7l8btnBQ/Aib5wL8cN5LokkSKhPjMfz2vLTbrV0K5ZugSMKD
2CH42dtipyTY1cgh1M7yLZT7O0s14IgnyvNAB7U03PSjLl714k7uMTAEcG7gYDBkYa8GSGMSLkYd
ZubGSY4skyWLwyFNVHhMps7clyGDv74GmbZ/SbqQ/3pKogeokBkCBUF69XHQalp/ICan2gg9m/zV
pkvHm/ac5JkDB0IWwuURrJgPunXjj1T55/9nhHy588IFiQZeJ+LPqFKyn90eQ8keUjknZ91ljfPt
DDh7hdBl9FRmefiB2aN1f7JcbaLXueGcRErJVegSpLx24dYL3XX86dvJddga3aUPuyzrowQ1CNbl
zUwHgEK+zjp9zgHzqnc0OgFoLJaizs9hDYIrqKtFAxAsPOxScWmgkJvQh5/u8i/AqYaYdaBYNZfZ
U+m8Cyh5HpD6DemNr6j6iaWzJHRj6NRE3EM73MwA0hPGbTdN19HLCJXbZH6d8kLzlTffKXMh+RV0
wyBoHJqSiC5GrmjV6Yn4WgzfLxUeSK2As6cmhzuqR+cB8x/YmBEjyy9YB3HEGeAm01nryDanSqHX
PQSKA/eSUeGFJ9cPk1tFJ7k+B92K6GNQq00JDMlEeqYLRo29cVlUJpf+nsX9jKZgXY9uHnbuk/GB
kNfA0pACeDVcK131hiq14bfF/1jGInxp/FJf7ibZdd/eFwTAMvxnCcjqn1iYpe0mVFKohckV3+EA
9C7YgiVLuDZK0+G9nOZh+jM69dCMCL+0Wl7bKKucvZ7t/UEXQtI6UEm9p6IkGXoz8yB9s5FzxM+7
wsHfQ0NM/Gdvzk18jjuatVtdK3lZibYIH1BXMhWMeMXHT4aYpjrGle/YbTbEIzSYRQ870CnVuB8Y
WnCbRncb7LaSgbTfS5IM8Il5fO24bmO1zj8cQN7+UwjWi/Uz+dKM+3fd4mCCv/dsN1Ttun9kliiH
Q0tTgQojq2jcETSW9ntcGsNgUXfzn2LukuU5nGyPeXucYoJzOG+xtoVzOL0wSfE89Hd3fRVXTvYI
A1PVTOAYqLHMJ1RrK8Jlbl4I7ByqYzaxUNzOZIhc3HqU5F3MI6domRdduwPfp57ullzaJfIZg420
Xu08N2SSLZvQH4haGXv4iwd3xg4OAYxA+N0cOukbGSDCu6DwVfwaJp3qgwYj8G57APtbCOqK/BQ7
Zazf7KRSdahzz7mQpIRmRRRQefasQqmmujHy+m1BtCcunAJpEwEdReHVCxTh1NW7FYyOPPhM3X67
cbEkrCPi4ZFx0F2cCY12l+LGXvk0LLw+jB9UIHNmwIMxsKibAwMYVuxQxu/kM0GO5FaNsMb9vrOa
JBq/m3cMddvntMCPve2TgU4BhbsmF+GeELx4AOe20ehMLlu9Mfyjutq0P0ac3+KJla8rtr1MPaSf
AAtv6A7Lq4a2uG7XAmMZKWl1MV8I2iv+eaCB0kMK+uzqK52ncA/83v5oit5B3jzGzrUgVUk+5K6/
xpc8D9sKYFZg/8WiM/knR9n0Use5ai/savHKbhQLspci9uydVOzOTBKjCQ2pT6glQea2o7mYWZky
iPIoczwz4qAlx3rcJ23WfmFCXKsnvs2mueChI6htycGhndkhYirgMfeXvwUlD3eGkUO9xdcnSCoQ
jLB3XDTs550umYnpbogkoqBOqpD0kRJde4f/Ptp4Bm9VBDjXRWSbt5cKmDQIH6ZhJ9UTQQFLkGHW
zqCFIgGdhenrijJQndgSSvujGhUmlAFyw0kHuky3SNnvGZQE4bSvY4p+R8Zz7bxFFmslxxvLvmfG
B8GL0zIXeE75hIhLzxJGPAEG1qNyCkSqHRuv77YmcnjTzdqgLVCBPTpLnd/Y24vgWHCCXGbXzhnS
EGCcj3EQGpJTOIALH+9rGDVPGGfdoyTVBmRl2+jhsGQI+t9YV6bvBKk23akpI+c41yNpJG4f6UsZ
MW98saw7i29s8gbOXSTX/K8uHAJR4YLy4LMg9fvPCcnGRTm9S2amxbU+9U5aP8wrrtyN1aUP51hh
rN9GuJ67y2KgY7MFi8PqoIxjIe0sxDfwb2bIOh6/584h44GpxMQ2jVyVMH2aQODZCyQfgOwZtM//
gB8atEzs9V75/jN+v0jlal/6oAjQE4yV+ayqpMVPrdgZCjKKmUCyb2n2XIc6OI7cOjhzCHbyNnqp
AJFitTAPdcOu6tnVuKCYXeAfJhE1b/dzX8AdZAGyUv6C8SXVch6SdZ/MM+jckJGMegigmT5nExl2
2y7Lys+xjgr/EBE7n5OuvoZPS+ONyR6fUh/iVrxDuFdWOS+IaFhwMNP1kUMUXvwLExLAG0AiY//Y
MhRXG3Q13S+YdBmTp+ROOiwo5ViMTThoHFkVBPYVtHibcAGT8BLPLlpC4RbdS0tV5p5oFMRnOBiP
9XARzSfyR5v12bqos9CgocXGTb26V1RHBI9Z3UXxa6bqSO9XUWjGwqP4j4noTHvHk/eXknq+IBRF
gexyFoNGmbT73138TAIlsYr+pZedeYngGYVbx5mR/6BOwze6EPx1p2P3ZBSZsvrrDTkK9i2VXXQA
2RIk7yYasosH4rL6h3/Jhz+H/VWg5MuHHiDhzGSewG7futPRwJ+wHwHNrPs38fw+P0XonRgKYmAG
me8171MSop9ZgzzF/5v2ZIHuWJdN4xUgRgRZHjvRfoXGj1WhCZa3ARAIlVacLfFPsgAVhB0BGBCy
SZM9ErKw8EovPuKjzFEiB1tpc5IYc7Sk1yTKi/8GJdGYSfBnI0OZqPAwKdyzNjGvUxSpSadvVq/T
w7ywLN62hNImW3esFyITMZo9Ce6a4T1soqTdDP3Y5MdmcgKQELFNH1mp8YsLbQjXa7xWXOMRJuBG
JyuegRkFK+cUYpffVNgm5S8OmLtvtCED8aQqaB8nMzj9sQ1w6R+JKbhXhg6L9nNf9+XJahT+26VS
K6a+1NNXwLL2N+qeuiJAgkrrcclNkOyyoY1gFxv07ztgiCF2VAnsAJE9EQ4nV0dLShxBkJDN59Vl
8h/jIo4MWCEm3tExO9/ooukes9YF5ZgEgak/yiVZWTOFWNff6OtBpzqKlnGLQgLtmCiUOBGhZ5aD
XFvZXeYqC9sHSj3Lfyic8D8YeyPEqkGoYxJHEQGHskZ/m2Kn78/kCeKaW2CNJYzS+cA+ojH338Gu
R2yIJb4quDSpgLdRIBRccWHoE9ONbvxKo04pefUpk5efzWq1c7ZEcd4GWWNFYtIYfEhELHKbDwFR
WzAMVkIYZqcdkADKrEMUSBYmIAA31vLI+5MFxzkuYfcViHbeB0082QkEegaPThdG3KMNAoiw7sBA
j0UdTbuYSlpDLzalg9nBmrttyI32ge6XJ1BCIkAdGw/3vgs79V4UfjIdYByQE4MCHy53O7mR3hAu
C5OUC9c8EGd5B1qhzqU3WawDpMkv1h1rBKN38bzoz2km04kaBkHangkW7oNICfMDlu5I7iRtwE+j
W5bJHWJijnVIay5CfmKrNgntTEzE8jC+grQim4Ke1MG25oruoodZ6geXZvhOWxzVfPTcpn/kNc3W
61JOwa/CKenaSekY1oeyWNzvgWCibpusnfoxzGVDV46Xn2RSTtJsi3+6Xljw0w7sYTjKHzTHKTkK
he/0JIy48aMt3TG6DdXMBQ02w/uRzX38yKS6zLnzsoo5eTPPD41oCYeCmzId9Aoa7VbOef5kvTlK
t32rydpzCtNkFy6e8qmmbSUK0lNxdLOMWbFq+6P/XwF94+ippUSvD0PywBTEkReImJbDQiTZM5eZ
O29YZEtvP685GsysBTYnUMLwOPW984WdX/yJqp54TZzK/ZE4oOpfJ5z2dzMSnoYIKWEQTydbFA3U
2dR7DsmvhDAUCAcpJnw9mmGxMKXYDt6IDj3xBta6iT+S3NoyvX2YCHMTW15qKFBjtyLn2yge3mWX
rktotl0AtWfnzU55aBnk+du6y/3ghS16afaWKKf7Cn7SyX5dQX2jVnXq7kbRQOrfZiLR8I0HpiH5
kOklXZSfjB+ybCnF3IJYKSzfMapRb+Kl2DcRovQd9AOc4gMu33+BmKIfJWUt6cw2635Dl0QtIuy8
mFs3t6L/9Nn47ZWuTMjI0GFxAsN9/CTSA0CTRMv45HYZqnWymlHsgNb6rMmCirdYLyBH5Jz2IZuq
abyEdWTdXSl8FiQlOc7PS8Cw+zQUox3P85BHryANmBsETC1ifnRD4nDOZ07eEjidDQEVdPlNnJCh
iCM0i05RHyqkPALX5ZmocMTIQMgEUX9ESH749BDObzTGCVyuWeubDec0ffEnhaaaud0XQh8EP2GI
rXLP5CljyZ5WQTN8hm0Sr2e6NTPBF21j0OpRsronzSfN/Js0QPdOTQqrV5I4lqfFKNqUDMPZGY9b
Wh86EjPbR1Zd0RUSb8hDJzHtgFxo4U6v5NZU1xo0m3dM9P/57DaKwJO2wPBHMrL28ZoE+pgHYD1+
odIXT7OlKNx5RGKYrdCQu6i+FmAbWwQgGWEldu5UpTcdxIHyiE9wwggZOp7g8gq8ihwCf32ZhK+Y
/pbz8FLDb2NiPIZ4uD5Cl1yA7xpEhbzGcGaBicUqNV73HGUBmuodf1uzOFzXpcfogpmnzzKUC3GG
gRRVRB+vcAZ4sPOJ2b6HuOYNpMLcHmY7Ry8UlkG7H1fbXLuhcqdd6AV419uVguSLtihLj2wNJkbh
pRgusQ81b0ex4cf7apTDj2YxtAdd5s5Qh5Y8PLWKmfNeaCH/YhI2HI6G62PTNY34LCYRXUFPFl9R
S8jFhogWQ16elv13q1066r4lboEoXBQzm5AFGR2ON4bPiDkT0vJUO0T7UQ9Ni+mxLc8+IhtzWtrW
BkfGMyQHUUKyuLUlSusjiQ3tz5UMT+fLdRey1h2oeBX9TDKdSC+1zzEmXwQWTl+2346DTHcbgz2g
hpUtUkJC+BxGH5mu/V+wbNfyPBIocBsArNiNSJbxP6gWhdytgY9ddpU4uk/kUMxyz/SsrS/TvN6t
CwCYkK2SAhez3sPIjtYtHP4oLw1/Z12P1TtyxmrFXkf8czY1eCVwqVbZOWs85wV3u8aUFiG5eCCf
IXGv1OcJUuhF9HN4bAnRSs+E9Fa72iTINbaQj5L6FMcASa6zv4ChgUeAkC1goL2lo6mzK5vb5SXJ
eUhP2DkX7maZkfipQ65QJH1wdA5U9sjjVjX34Ru2OGI769Rk/h77ETYChKrzDBojIIkJshqdSz4w
P4eI7pss36uxkqRnwCla7L2FwF8CpkSvX/Fk5vDsuNWQ/ynLEouiU2tB+Ao4frR8G+rHlcqePwdn
78CGtdTersDQ4e+JiSJ/T7YBDW1NO7cCgsAeSHIU/+Mdxiok+wAixj3VfvzPICMdkR/3LILagHZh
E9L2M8fRVfqZ+g0jzSfJGiZ5Iy8OnyWQxhjjJi8JQpjrUg2d/48qZC0OExfUv5YsnJ/dSIj2OY56
aFYzC5oVYYNga8IT2MQX7BX6QipBmly6fvDexljWvJZsK7xDhZ9qvpAdYf8jldn90zAFqu4vTBXt
Md9IlqBj1K077ULoRkvoDI/g2mbnh5iwQiVLzpSBeWPp0yinOZItpmOlea8BzLi3JGWW/bcriQs4
LkgS+UzBWAVfPICYL7YDpKfklPHli99ajq53XnLUfMy3OutUJ6V8t8S8KoL/aKJ7BPyWr+iSWEmS
7M7xghF9ZMAU7q8TFhTgEe8eYQnJoN0zBCwMxQ5S3uTkLTyUlwS3K5YOgXiUE0lAo09CN+gUSa7I
rbcyYZRrdsJCiwWdAueETZzvhFxjxucScpPMkbcOMDO80ZiiZ5/GwNf3YDekfPW8nr0zdpcpP7gT
P/Ej6mjEWfMQ6rN0HOmfVxVWzOQCiVVrgtTl08s4YX9Ie1U98pwmJJxNTOmBHpcAaNRYy30OHSvg
I2WZbC9uhgiPGXEYqR81HgdAcZVWPgvi1ny5eSe+e7Qz8fuAOxEwPgvCSzwPhrRdWahXznmHhLNl
ZtQKm6B5mLqAIM5+rdHqQ7CJTwNLKnLtvdG/GrDB9kiJSbPdOVHEdBFfS70LIxuEByQGqvr0C1Yf
52ymJH+PMxAmGzOmmbwRNYEIGq60zFEXFLXM3hjJhjTvJYMCeRx7KN6Mdus7mCIO4bOCTlfsbnZr
6tCzblRPqukbAqugflzhVOUHJmnJ76YFUopnETnaoR7JyNzW3sxCihaJHD+rOvvlrJP9ytQsnVMX
diq4MVPDy4eUstxpICV/G9MFyBll4cNzHTzP2dR4u2e0hZJB04pWodwsk4tnvjDGzvua4JuYXKug
a06jQ47lPtQRma4uEBbn3MpJmws3kzedIp/u6xUnzXT3Fta0umMKkz2PWdZvVpwGhJIFLnE7kZuE
vygeOFGGhkrsKBYGFpsEQQPS2oo4o2MdB8TMY/AEdSrGcH5Gex1VPxRju3uEsBFXfoHF52RELrIr
kxjCpu/D6I2rbql+xhjVFwgDXT45r3JokLnkBsgKLl/0Gh8AeyUoQZw7KO5n5AFyr00x5NeETGdE
uE6Qldelm4Pm5yrJ7fvmh9LJdxeKXnnfzcDu9IQbPY0PrT/4j2NE/4LlO0ud7VQCtbhw36zQJykB
+Ts92TivBawqxjNr16/j29y6bYn620AcuBj4ZPJgQkZgFzYTZvnORDl93UmmoGbmdWLumCTuDkxD
FjCy8eo0O+OiVg4E4E6hAh3Tyb062pXR1pI+2D3IaiJZMWYExwA5D9JmJvyMsxOMBeS5bOuVOnq8
b11QLRV5DVnSAPTaIOxV10IkKRniEG2QvZMeTk+MGArA6717aadVFUcb1UWwJ/2Gl0cOQF4gJ/Ig
vDFnjmALLTFnO/gSZ97aFM0aWtc44BZrxzT5g4Vlil86zc37UNpV8vlI/mz8VEizDO9k4eniRaLP
uatzjJdQNZCTg3uZZea5gXsFig8yH976YsklRCtMyQdlY0G7ALm+Q9aXJ8mxlRmw/o1n+ZywUORQ
VNddbX0tCAhXQfNJo2tfXOk3HiDaHB8CAzJ5cVkkOTTxToAwXpXijfTtlayuuQLcsce6WEc7wbGK
oybv2qORfa9+BHFOV8kycj1gw8bl0MP8GZF9s6lh+zSzxc+VUD84XlGD4xyWvE9aGeIQIW39GiYl
/mbg5NAVcVTCIY0ZFyGzcN3PjMErkZQoBokmd7vwl81LUqspRUiGp8skaDLpCOKBbcJ1+YwKiCQv
32v8p36RIYlq0MapF9tBcY5t+gSCD7ZzDe9BlHHu7hdkTffQExm6xxVA6zuLZvYoDZrq8igZaSAD
S/8fiQy0D1eI0cK9BFbEBfR5SYiArqlkWBCOJJSO2ga/UKFAK2FjhsdwiZjLQ1rtw+oa1zo8+Awp
iHXpK2l3lI6Ck5UsOpTlsrAs3YxB6MX508Flxx3B8JnrOdlC1Uj/5aPbE7jYTqCl49X/a3JS+NIq
yX/TA4G1QIP4F3os2Q4eHvGzXzMq2xBAXji/OYeR8icDD+GeIpHoz8rxFJKyCvrgQ9sG8OgC3/TN
KbeoYhHBASp/zGi3f9XMqoqd0qp4d7vgyRobV0+6sOJBKVPa7aJDn4yYRYFxjBfH9U+9tAGoD9aB
zMTBPuQcEWg13+jTR3lgt7qSZrAaypyqWgoq0XqgvoLyt84N9sua/hFKEQJACPZN+aI6MeU3I9by
j7e2gbeva6wNht/Moe3Z0r+vv8sFDeGxXv3OblGnEr2dGnrCi8fob9g2yiu6jVPKFslDU7ufeirn
z97rVX+oo9mL97rwHP/apnHyxTMx9Uc4pmH6OVUAubfKGRiQK7XIW73QU+wi9H7ERNsuJeapT8TC
DZuI9ziaCafr4nGdPnQ/g+Cc49B9aEk4qXeASkgGZfDl213rBdlHs7g4r/wSTAZWI/aL8c7G6O22
rh2G+oa3pKWibRpUO4u3uFd3CQmr7nCeAseIUuOiditqar93F+ef+zphwcqvBKR1zS/G5iNcaJ1h
lVp4Em1SvdL5pl/g9xiuYcVipmVUkgbbMHUdvIhpjdq33g3EDCCyayUcua3OWmd8WBtluu1C35O/
TWGvOcSsCuNdjMQMI+HEmA+sGZ4Ui8xY90kVcKgbF2/c4Bh+xrvGBFMKA1ZQUDzgkzekx6YdcL92
Vd3FMNNhM3WsMfq0YHZWdPh3+m5mONnk0iD0nZ3IQx6ODY+mohp8r3WPGYEm83rDdZyxkO0d7Pb6
WXR57x3ovLr2Y2ncleQu3+/G+FDmyYCPXGZ4lAeJx/m17gLDBwtZDugEImOD25Jldrxc9IqM8WCJ
y6lvfdRI+VDkI+fj1UuDlmQVlNrRBM6Ocy6Ae9CF5sha3pjf7KFs+JWwIS0+dFajZSYCBVbC1hsI
td0VulubB5dhPWqymgkumLAoGcFF9Qp3/MQIvTp6DX/8LavwO4FYY1WBULczoXMpDHPq4+rWWf7c
V2g1NzT8Pf9RPc8ZELuUvAA075N+GD1b2Z9F2goC2JwlIKbBrZpt3AXDlSyaYH1z4cz5l26qgEM5
3jKps6ERtpucEpT4UPIomDE0cqHcDXowTMeZ9cEf+p8Zb0CpPERmFJEoqbikGyhAKdggOinooRfN
StVsE+OLlf4YpPbOg/AJCUG6c7MbWzTEu1g4pnp1CzL/9KaXhOfe9MLFhdxrBNh0Y/0gzWsh/KG5
UUgtw0c40/0y2yzTdBc6FtegjxAXdolsxz9j6K/ZI6558dB4Rr8j83brk98L6GASM4jLwKAlzmbx
qQSrRjALar3GZROU9+NDYQ0c5GpOLFqTfroTwVpAUT+bAnUsNqAy+l3yfs17wKKyIpKFknMzZoDE
kKK6MQR0vphAHf0+RtWdg+KVpyVeB9ZtJGZWWxRbhKGCasaNFFMGEiCrgPaxap/n7mZbQZve9MCk
idq1aAdLQlficzkGJvryGNt+tih/0bwgwrllVZGvj840ufUvECM6f24wXELaAROzIgfXVazeDH1a
v4O1MH+3g0PJ3oZUJif08MkX2uDuDK0M1T26OJeXnnbqYap7VIzjvVAj1pGJ0zsLh15dAeriK3AR
X3rbubeePRl0BWLf194onzMeXgxhFYSPR8eQ6bCzXHu/I42c/ihkaDIckAwXN9qLZLHzmq6KLzzR
pFNA+LvnM8zdTzYjld6Fkl4AksiwXCzft7udQwbLDz26AlQbsGfHq+66dDWn0Kxe/XcNo8W58Deo
+i33evtM8qt1Hxzhhp9UhkFdkd5sC3Cb0BnQlmy7Yoi8T1sHdimPfBdlyiIa+2DIZJGI019d5pvk
UPmq+MhZpRKzVvLyYdu7A9TfWFjGGevvuBl/JEWaaiz2QmOiBIVXeYeQCq26sX5Okl+8vKsPDJeF
PtqFPkvdHR3m3bc/1jNxyfibtKrBAIii+B5LgJ33s5IOqAiFuLNOylCJnYgqBnumSgY0lCbPg/5t
5h+rcxlyCnOGMnkO3tt1tJcsLkAw9NwtpNsULRblTsKMBxIc3h+1spDftGHB8FljLL3whM2o6KcI
Z5boJI0gieoBlN8UCPFvfFhhcFJRQUZ9Btm++6zYnHQkTvGtY+ZfPIRmPYjBg0Al/hkSF/+IlIGo
QFhXw3wgaUyMiCySzjIKUfXIiCoKPkBESiLbqsnxf6DRD9rjjPDIO5d3AhDlFBlGrzLEz2PmcapO
FfDzbF+EXofvE3Hcdc66NCZKCZfF3vdw/lG6OMnZ7Sweo2Etyt+85PrXjM0dmqx0/S/2R+TSLVAR
42MmBaHNbNG6r0YlHhG205B+rH1tnsFMMblucTsgbyNYGodHG0zNb6qyeP5XOj73SxcSi7lLjc7t
BXNJ/drEJvovAz8yk8ku5ggxbAQZq8jGptwiDbfrh7KBOA8LXsmt47O13I5MZDtWOFxFRxaqCVLg
xkBJyZsweGsjvZS4rSBSaa+6V0ydV/ssLu6R6mjOC8u4kJjRczROyGrqbqrrQz5aqXczlRlRkBDZ
SRRGaEzer+1YG2dx2iKR0TmzS/CUiBmpzTxNQokRB0NMubMvwzC8idIxaD5Wv3jiemETP8VCwJLX
KmRx31rZq23ucDodSFGx0TGx6s4GB65djJ9JeacNVTpKNbodFyPmkM7Dd+nlYNciAEIYfklDmPAf
DMxNhV+/NwhzeM8p5ILNjFEFaiz2aDG8ziZGDrBBa7+K24SV+L81BxW+1XPglNt6YZYDEYEsnBqq
W/rmCR9nFc/88sFmjwoaBiDdOHOIAT5p7rVIeNXs/BuKPr8GdRuXl3ZNu+zkyLS5NSXB2Zj++mkS
G5uvPtndAVOd3YSh7KfFIZdecgmR74PKobgaVzfF3UIbt7eZ5Aj3zxIKkqfw6SYgdxyhv3hs4HKn
mBT6LfPjELyRLNIP38Ncc+xrgdLyDNi7tj8nvAHIV20YV0fD5OwVQmD0d0LGhw5/qr3g55yMxt6I
+SHKE30swGZY/C0hYCMm/E2UiY5No9f8wWUR3YjKRcDg4/J4U7MgfxjNROA+RQ5Dr/7sre7KfhMA
i3lsvHAkN8bVtfccrjb3jyG3UYwU3AlK3R3MVFZzjwid1AQDPAwBIRV8E0buco2p/BRIMk8F0wYi
dOnQrLDCZ13Yu9FfXFFRwA9B/vMJPc6kiDtGmrup84HxA37GGRyOOyzYpXNvAGTfLBKKVEC3hOOu
xu1C5Wkf4o5k7kMwu9EFskTye1IgNXem8vzuizpyKsi056z4FkAyPsCYGGJB0uaf0tN8bALrf2DJ
UP8ybmSiLjw6AjziJHMRdP4Yoy2Yd6KHhYcxxbb/0V9Py8m6Bbi+jgCQDzTZHPoY6riN+8RlE6J6
wZQmm2WYXMEEr79Qpazf2DL9X2CN+WVExFqHCR6WuoNCQnSP0sF0lxPmsp5WQ8mwxU+CdSmmFPwi
Itpb+eTj2J5I4jB3pyDN+RNz40I+o55qXGQuVFz9LcyFXB+gFTrLDregwk9OhArsP+/O3dINXRLv
tgIMqNFV1b/7Ts7DuQPQBNtA+UV1Tf7H0ZksR4pDUfSLiBAgQGyTHD3PQ20I2+UCxDwK+Po+9KYX
XVEVdiZIb7j3XHhWFkBmYlGePMHf0rsYVSbDYLT2HJ8gI+xbAK45tsKpC57WZiBlA5l+RoL1iK+N
t4FE5Iwr9NVthPUXI7ztngP4ZOJxToeY2xs1AaEp+NLqfeeWpb7b1O2vvCXkyfS6WCIwONphFbvk
Z8duc5DVeUw81w9eFsSfQ+zI80gsCgtSLecbP9S9vGhCOWGyUfNDs8dyRLpKFrK2r9+sQpc0Yhld
M1m2GOIP7lQStiPHyRngrqWm+TN3Thfs3dYe1hOL23y5Usy12L1DXK7+oiMO+SA073f9WfqABE/4
Clxz3MKBljcvt6Yh0vnG/gRuQZoIa602Dp9czXtO5Sp9PGPY+4EsKTAGXd6QVrvTaFV2orbIzk0S
yqkrPyz7FhAvmvP4uF3nwGAKkrQcOWzqVtd2XirWZSlb0KWvIpegdSdaCeicngsq+fQIR0s81Qno
zZ3YvmUGm+WQnbD35CEjjpoTtUgGg5LIlOJGCFWeiZ0kq4IWaW3PgHsQCmhK+0+9BJgZQk7a84TK
ld8X+dkDQBo//oY9luGdSfyWkifuyANkvbTcsr8guSJOPQv25eRB6lIcua/GWRDdjdJmXzr7bgep
cbCWg3Dc1n1Il2nltsHJjxgI/fTLkDoLTsQ1a28nwfUcOo0Jj6m0mUyxkK1WlL6FJO8WzUf3RD/R
YeLFR/SrytZtr8kYMGQVzNl4w3tfBuhyRfOCMIPgb/Qc9C+dlZsYIOEypoex9rx7zZ5whZ+JYTTr
2vW75n1P6K5GuMaM5T0b1yaLPkAoMG1jqAk4X4kqCM54btiBA5KBudfS/iG5ckNHn1xOnerS04VN
hw7ScjUeWZ5kzoHv1cbsnhrFbqkY3fXQMt8J+31Xs2nxT6g6Bs5HkYGktJ+cXNPltZ1nWaehdpfu
5Dk9n4KTsUvgUUzQh2hrEa+j9ExBs2WhRGgEM6e9yLI4+J3hu8SkQJHagdCsBZxXwcFGY2XmnleM
yWrxhHBxWe50g72KZxmMbT1ODZcpSQm3LENHBqIjp9sJQIL3xZLDQQhLXz2c2grk/AXJJAqrLIeo
EHk4NV42I1jK/Wy12CSqqb/VFgUu2Y4Lux1rdgZmw8lA1TgUDmI/Qg4SnELoGYYrY3Fh7DHBcHSS
t1YlVz75t8Dqe5XcM1WHAWTw6ZhDoOQ6v056IDOFsiEFT5eQSvmhclHchgkcAxKZcc5g2EYKPrgy
YljKcR5brfqWCEog4rVoePc983JGDFU6Pq5JT8IJkwd1RfIG6YtNHifXdm6p8K0V43guyADJd76a
kEaQBLagJmMsv2kDTLdKUZ1gdjrmhu1rGjwBP4Lgy5Re3ZW2IKiqxpv2u5JyOewRUBoZic2mcPbL
dIZp5IV04RbSVYOuypXnJl2guI4eaQMUQJVSR+qX0dw3pCIdChr04JAA4nBvehV27aEjyETuphEc
wTHXDhXXRJ6avsxg0X7bZEZhhx0R0Ca5gP+6lfy4c+oHYL0htpCocmb5lK2XdjIACTNNwc6bLAlW
B5PVJaeBzQ0r3aDlir5r0JMELt9G30znPO/7P72eBw9FE3nPW8o3OAfu7W7ss+YG72yrprNPGl9/
lQunsNHxcJ1+2G2D+6A0MIeQZLUlX41xZjabLZ7FCKE7AMeONuarDZp8QnGwtMuEMBO8y2csivoE
TqwUbxIxeP4EvyPu7mZAWCvnPrWFmWEu+ltQahZjs3NYPTNbXCEtoFfDM7xrGbTpZ78MUB8E5Gor
FvcpFbGmdsenlCe9f4dnghwgNgAbo2UlXGiJaqdny5DnU7/5VsqcTLssZ6Boh57/uGTkDpyDVHFm
7fyC2TlJdgNRN6h0Of7ZjBcLq9n4IAtV0UbxVMpYH52UkEv4LCO44ae8FHa4AVisfn4Kkegjs2i9
phx2ORGWS3KkwShku1+XOvzjWUWe7lvbWvvXhuS2fF+gSL7DcjY/Z1aszQ6/K4OemS5eRT3k4tuK
geRT2VEos5vszZWrXFSaHsb9p8RKMroZQ0j7kdBMfQkQTS+nBlKt/LTo1jUZLah/dDRZOgHvt2YF
XMp+6tfPVRqEuBEvdwFIVzimQT0Lh+x7yMZyy78Kjd/euYy3uA8ZgKJhV15exKxLkZQuw66MG/Qs
IsjgscmUEfHdGCAvuVZQ5NgIljH6yD13nSePZHRbijQL4snrOw7AWCLqTDz2jxjpAWtFHceSJF88
SCDLAKaCBrqnf6tHZ+ewcITcjo4tK36UiwqN05JzGR0+WVsA1HKiG5EkUgek1o3Vzs5yO1aJ1/xl
GDgzvYlt4WNer53MPlXgj1DpFRjaMchDfl7VcEB+nydfta1C5yDndE6uHVArI8mW9pzG68fMdfU3
RQ03U0b1ongk3AU/wr5BITJT7PaFfaezcPNO0fy+dSU+vSf2jq78aNzBAuLhyMnObmqxdt5hnsG5
HJAL5+OvpIeQMUvVFDZGN3H5enfsbb0SLWMdw7Gl0nHTe0U8uo2iKdMdZrtimbo73JxTfuAcLKp7
AFESLSGIu+Qm85BuPHQ2DfZ3PPdwnw52L+eY5TGyzhSvPEsa/8ejnHA26W9cfLjcbHg8RqZYV6GA
ufyxYM1DAl/2jcjYu9XsioxhtdfsHUzb4YEiH/YN/yK44a9wHlc/eZHYG1gqsmLJglPNann67qWy
O5y5aWMdTd359km1AzXzChYwhUQUkLGx71GEhYRfqdgITNMlJVbkWGSosOdOg/oGFXiYEK6WrZKF
C6qWKbn0ducJuF2tb5bvmtjg4DRJnxUpRF6cyZ+5pm5GeOmkyX6SdbMgrjRheTPnrVOTm57SQU8x
DJBv23hwbAyjqAHhA5dAfA/zg9sBz57NKitMBdTdqpmwn/YZKMtgaoC6AGZWjXNa9drNdzBoA8nE
DUIOgh8xh68zI4/i0JfhEpxGPDb9sUGbreeo9IaSxHtIN+KZ7CCSNRlOOd1FuE1PrnAm84IzD0uP
C8CkjicGz6AmrYDk8JneDDPF6mSABBEDockPqW+g4cJjOEIVbKv8XAJ5kDUGDA5D0tOmwOatJTpI
i93Cbrz5zIdh8F/8FqEseUudTyyRCUi9jGptUrfHSk5Hy/6YSVjY7AONtYT/ybbiuxqXvIpw2/Vm
NyexkJ+5SjudXvPeBC626Bxdfo2XAGT+jrgQTmlGwoIMv0R0MdQyH0TcTunWh4LZSfIaWIfNAJ7g
FeEtoGNu+GU6Lu6PmdmHe8O+Ihe/foWyHinubIEvRiwtFWESOdNQqMWkmfsC2TzYxkCe3SYZXSSG
CyuFq9Jn0no2UmWb21G4nOpEhZB5hXkGDd7AzD/ykHL8Kajjpr/oGxj7EWHkqJE0lBZKioTQ0nPl
GWM9DYRg0FVJw0Mv7db3ffzf7NVvA9Dj8kG5EHRGmLoAnXCC1un4NFJ+teEV0+weUFyE6zMDv1Nh
9y2yuwBikNF3wAlro441kLW2PeD7dUoQi5UIhIrA5uOTXsg+MKjXlV6nY17poPiMqQOma8WTN5xM
1ZFNUSZhZlijV314nmZ7MKdG2CTwWb0EV8TYAqOrsZeFdKWNMnph3D9MyIBTdJxdXzrgwYxSJKon
0L4O5ejPl4LeCjUoH1K5L9GrsUhGrcDATBfZE0rZljm/N+UkG7W0DdGCD6LZVxU1/94y4UBpxPyC
bi2tSKdDOe3sencZ0jMDG285B2z+xJ6VlnhxeIDCsyBU+ZtTniFjqX15U7sDIbZOt763hXDGgyjz
ymAL73FvScwizJS8GBUBbgPmos2cThciouLfvnaJU268WPW/yEM874vWxm74SlDART4yFu9MuHJr
HlHPEXszzi50hVr3ZXBkrgcDOW97K6qJVmPd507WxDKPE6nfN3j6DEaTVcnvXJn6Gm2IBqiXr3RR
NlU7BVHhzZg8EgczmwJJimG8zbPrvu/q8BrowlTjZi7QsSWE2DsHVlOUakGSEFkS6IwHK7BqjXqz
nr2VQxFyI1JelX5YQ52t5xJkY8+zbVfxNacAMqlhUsNPytbxRRRiZuWL4wylvF1TD1cS+QezKeoE
huI0bDuVq9rbzdjlgEosPu+ABfKUeKXQD//YQAK8h8WlEDlQ3fgIUGhQ0ivSZYLpHqm4zi596A3i
OpiLxTuQDJG+9pNUCvUvPeAt/PL2TSvElV9+lTCVqzxwWvvYYy9wbHLb+pMor/gdcJRXfBt2/zpa
64Klisy/MjIovb6BxWDxJ4eXFUITb/mbky/aJyzJpXNZSW77KRK/qUE5QRhHz9esGYmBiXFY82lz
3UPf/B0mNGDQSMNwfSQ3K72vIT4tp7gsvTZiw7uF19QiqA8Bac6EzHRBdUZlnMq93dRhywwUkePj
4LBrOg4dsVT368Bk/5ltFSkcfD5pzXFLPNKOhYF3okWClpf2+RsIBfefV2f6jKQazD3GrexFtmPS
XmnfBX1Bzg5cdF9Z4m5JJpy/RIuWT5OQU30s/cVWJCyFkig9ULftTvpZ/9xWc85wmsPoqBE3VyeV
1cm9kqy2z5PLtIvYnSLEljoRFXmw+tYHHiXTWOzcgAH0fVqVxgc1PkrMDf2gGMgk2op8O8OCQAaA
DC7MWOZLYNk4vUcTSNqEKsHcQwZ0eweXl7gdyw9wnNqIhwipxRpDDEXoW6eqi0nFyFEK5EyfZUdU
T5exhyZY1Hqo1QyUEK6NdneI0hJUmTidttMaU9ux9XmNv+IEI9s+iC3vCd0R0PqxMsljWwr9V1pa
3FSMyRnE/Q/pskIP2X6+rtuBiPceUWK5DDDYB80oDRxvdeOBqUAfNvRi00nPcUgGEjizfIMWDtew
BgLkZv3KbePnpfmxbWrggCQDKBtBnV0mogi2ORPuP6SAkySby1rLYS/8pl2u0bYnzQ3iNCwRs04/
qfoWnxCvJnkZ8Xp4V8ZLSbzC2ZC/V9bQfGvC4/9qKJv21Zbk/GJ1SC4jtozVVcuvlO1TrOSMa2zy
Nl5quw/fEs7RJ2/OmwL9F4evQIPfiZcSpG5zIY1nOrL341NWcUAQodt4JgoQn/cUN4BjZ+DP8Tdj
Kxc5B5Sy4iQ87Tpn0arsZxVi/atYLpG4OK76FEKwxZVnFUKdKfUW1pQhvz0J1SLBqsqrE9LkChPs
S8QfRHslXn8zABKUbMd5Upib1B7kTpkzMyOBab0y4xTA30Jof4vUakgufIMu0GYb7fO+El7OoqMJ
6ehmK4+BdA9Fb18PeBiz3ejO+Kq4eau7pcvMhD3B2FCJHLvauyt0nZt17dq3UeXjBz5HcDqhpfL8
ECTUkdE42FuHmCXNn5ZhEMyTjCHbZ2VN/d9uFRjvw8EQhoRYRPvqunAqf/rGecd4Fviw/52YhZdy
dGQ771juiV9iT5dfNq3VeNOuMXLMnV/FyY+NhCeHU7f27lllJH3vaoA7nKao4Z0jMnJV3Y6t8qpj
T1vnRm7Qet2zLGMW4cTahUfkgSMZH0S5bi9tN7yYBArLgTXqhhJEREFAEnU7CWrwX+h2dZW6OI4Q
ukVmkBgmkjR1Pn3Wwd5NTxrY/FLhngZq46Ylsb2IljA7WxNYHze27Isaw4I4l7yjLPaH2KuukZWR
EQpwov7R1so0OqOwf1a1zD9wkiXfMRw8c6gW7m7UHCGd6TAFONsz2d3HDVVilKQT1PR66JJP0NrY
j8A2+azm6rhlGJSwxEP06AH2Qdc47r3AJQuLoKqijHKJy5+A+2ALJZSWfEL8w8LRzwhinonnVg+l
7bt/AQZMgM5l534VKXqSM3YLOmK3RuxD2NcSHHzijKp7F9tIzv2difzOFhj17kzWeRsFFf4BJiqF
u3xfeGq9QF2fQRSWM8hEUYaNu89mG79LY/JeUs23I2hM9IXDuZ3qGbAZNA37ZIcoBPmpSsKLBlAk
+xRbsdjh7lDjo+loeXaqw6p6VfeePlcjXcL10qYtgPCOCcBupQHyDqk16uDI2b1caCkkYmCiXH3r
zkhsGMFZxDQ9Bwym7vTOWDQV92XDHuEfthp82ocxaICNHifE1Flyy/KPEOkTiwa3Hw46wFNK/+FM
nuZzzpNnaxZeBowpjMfupho995VDPAgOXprqPlqCIvnscUz0f9cFf7U8MMsd7Mg3eLcJ7JZu+dWm
hX89DtgHsJcgJSgJgUJjvM8XOba3CPGW/jiapUZQiCTGmvcelVjM0+5YuCDbmNHdEzteHBEerNx2
ly+FE8JoCJzu3YfzWp9w4Tb13YIz1MI2GcN7jkBwVekDyV+Zw+R7ZWiD6mZBPMziFKoD/nIScaCO
+UWUW3I114aDMTuvHNDovIgNTPAgIzK6oB8ZaCZlMG1BA37IoYHlrYhWT8yv6Rp2ErdvX3ZHZEV2
ebBRJD55CSazfVCSH8Q4xSpeNQkBzm3c+BSvDCSQmzLZ7+QrU7nxN+QFplZW3kQk4OxzLeP98QXb
QIJrI56a7fgP6rY8+Y03BefGZrTMVguEzZnljpP8Jd4LMSS4Qukf6yZF6B1g8E3PJOgsLotz2Ynq
2kvHYfzLBe9kt0Ah+Lw0hr0NolPLZ2er159QQiTxM5SpbaO4rBI4QbHwWB83x3h6NCuoL+64RDln
6SWILqlix/dgSZfslCSY/ndtP2MqoyNHsk4vLxispDbNi0/JCJnGL1QZaUXNG1UolOwnj6ae3UJJ
lLq+TxUGVW4AEFL5CtmZogjqI/AGpTwFmKhZHqh6HHIBFFSoW+CO3m8PoGO5YYyh+pfJFoS+MRNv
ERAFVnApcyBJjyaj9P1ocEz4ZzdhOISEqjJYz9N12i2JZ43vaeqp+qo2CGojJquNIN6q7cJ7t557
cWBQKbgbiKes/zk2K8Ej8jUPxmlapYxAXTiez+jbp+IypYaRGfOYEOlTgrRTProIUD9H/GDubUdq
8XC0YwoMGAoOdp8l5+s6TiS3b7SIbjZthLkvJUG76xCd/DAhwfdNSoC8QQw428DiiTJAlmrFTfrS
lGr5oq5Ypsc2JMCZiCJjeycUcA6WIauRqtyhNa+a2ySpen1NWkOg75qa5c8+BGDIyhqvR8VwB2i3
i2ETGyAAfseFrsoAXMFhQo/VtCFRAbjV+psa5cvQPc6lF+uXMZ8y9P18LRxai2YZzzUTxtZD5ttB
173QaRiiRxM7KdlAWetAEEUr48F/bzCozEAsRjzr/Ilyw/dBhUv/V4e00WeMUKN3npRnZ+9cebb1
wMTcxE8y0W1/powhWdDMgYtn3LW5Ukqvl9XDjDY7PWw7H/ssPDxvBz9DuUVPzTqbXZMggySW2M3j
0qM4pczpiZmFdGF1iI7kkdm0ocJ2CDNSV02C4ebge1lf/gAkgGsxp0H20UqTXGaJjYWBkkMuFqKR
6dXxmXQgmmvNfLEnjSdMJsb/iclb76OOwTTpQ7nFJRqEk3PHKJwoklzzrO63G8zfpq7+e+iAFmLg
DSeKBWANlgaZEPDNqre78zqJcaNVtRiqRIjck5XNkjdABRQo0q5S61UcYGVi5jXDjGwnJVoAgYY8
np65UBLlAwKVrlDzH6vKisclDdMU41TqodhEig25GSbe+9xwP2KJ7JJXkcJ8YTpvrFsLkwNOpZ4X
KkKQRzWPaE1OWwRv9obeeviXmQY1koUEn41yk3n8FQgZDNStDGQ5BeBfjNdYkD3UxDE7ZLx+ey8e
sUIi/0aaXJlVved+rut9i9z+A10/y73Mnw05s/gMP9HUOAQGkaVy8T3i6w4Tg/G3Yd12PL1TLncd
D+ktTEMGm0Veq/EdrGjxta5OvyHVTGxFaTC6j6CCzJNx4uGTzMrqn9PL/Dsmb/bKccwIxLFBmL+b
ucyxuSEt+mI4ivKqW9quOXRwGKxDWBb6IxwrEHg2+ufPDJ/as4U2PkXejPxkb7As3pUpgVm7sKvR
XwFx6376nGqFPbuTP2Kldd9C4Tr/8iz7P61pHINoVWWHOnv0WwH50s6JBkR9zPYuqey9bzucizPS
03zPFrm8VigzIR8Rc9zuUDDCVDbgSisOvRb/4iJb0ouwR7LI0DHnGqkoLI5K5WMScqTmvF31go2i
TRGv7VQv6Ajo9qwCR5+s/3Wy6f2INM3ulzqrzg6OqYKMAqaC2qkrJ7geEB0KnFSSTbiqG37XlnCb
jLYiCIsr3y0GjEWcVyNhUQhXlUCjgl5Rx9OJw6D8NVMrvy3DebsBwUvramz89idgxRei4Ssrkl9D
BvKHxIJ8dRhX2d4Nrq2euXMS/0wSH/ENC7pZYBgVn9Nu5Fyle7OyoLt0jEDB+01J8dy1PaGUDvc1
ib41S9uDzcrln+xH68WgCD6vbePcw1Te6DpgmXp2ZnmK4ISrPTKhdspTFieY0Ja0UNddsYavFRSM
MRrhOKBurGtsI5lDkYIKBHtvyEbwwUI0015MqZynaRrSxza2uQsTSYAW0IFkvrP7qQLMgZTc3aXA
ya4x9a3fYqI6j1KXrOudP9OFs2G1cdTKaZ7fjFjgZNKMsvdkZ92hznYrZsJpWF48xE5TNHbe8Mha
rX3RyVLf6op4rB2aGQZnXh/0jwXUR8Y0STD/s3ONdoRNmH9y86Goj4Mgn/xoWSTQR+jOCbBU7bz+
wT7VPqtuShCRiM0bPEx2VR6pm0g0572vp0hYlFOHystWE5lMgbdCTCd2zPjyB52L9BvbU8CMyNRe
tsfDqJ9CGtuAqjEuv0bXCn5CPUx6z5NARlZDS/YUQvvhx7Dx8RxYIrTX4WZTiNaktJi0rU3+2oUL
OpXSMt5N0tiVcwypnNpd0GsO0KRjkERsEOfqLgRO9tHNc4D52Of7p2qIeTS40BAIcTbAZh+bzH4g
C5FzCiCX/ZWwJ+Khqkd56peh+PBGp/gA3FJ9DoOLsNIWi7xh4aBf4sqHBT1UjOsvU6nLUzFD+9vP
7LU/keHQIcVBi5TfrIigqB00ZW/g1JA3HdTm6RnKA8vxHnvrdJEV7bOKEXyDd1rYc3W8jOCZmoZy
gGAbRFZ2IKAZ0zuSJ5mvwQ9Z7p0BY+Z1HyXd5rPrW4QuYwBR2IFa93HBLTQfLJxYf4o0ne6NwqRH
ee14FG1TKddNiMUUDKRc8WoJlF47rKMCTWSShGbPtKfXB4EICCFnzxx414/hhl9n28I0pw7sN8X7
y0Ldr3LQ44Zmd5d0yThEDIemhr04SoADwgl4z+Qa5+8ewV9it+aGWPO86xVYuSklGaLtY1qwBGyY
PJYclXcqWJNrhDHNvId/r5NP3afuvwypk79Dw9UzXi8GTBhlWn9loBquRWY2+L+xoRPTdSSKYJWl
eof7ay/3DGs76B8otm7TeXbKi61nSCZAO0pQRU4L2VPTuNTnqtOb8BIGBdynthPJwQK9PF2DqmSZ
KDsUngwrbO9uakvrd0SMffK2Hx1ea2KwzpFo+uMvpY36fdwE7O7kbZLXvINJGOqmfc7nMvgOu95w
i3IG4lOFBXJYhCOhKjEKvZGjBLNJgwaqRwFNK06kHsKN455sza5znHIm+gCAHPJQbIRwdNriRGJx
jUOoTeL07DU1pBFlqN4PKfwxj0PdM/9cEoySg00rNLDF7q3NlND0F6yc9geAdXa4s89NFGXMq9nn
WmDQgZFOQcXAQ3jxjhuN1QiwL7YPY6bCJ6RqXN3Y1pJbdsKssYSY6O2Ebar3gnBcDV2/jt8Q6mPr
jBPjnpqBxSVfDn5ym1zCLTNzVpu/uqJ3c5rysyvKKr2mgJD3fP8tqvBGp99YkOvXUpWMn5tYJuVV
AmGDwbwlmBBkrJL6Yzep+jkmIYfyOU+8W4nLCfzO7JvPJBm4pdlxyG6f2k4SHCafHPudcMoGXQ8T
671h06V2k8YhiVC/7+5dGl+8+Z7VfvOmk4fh+3H9b8b1Q54sEguEqnLUXyrEQe2OdJLHSqRwoHDm
DY8hcUOMGnVdXRCwNxPzp4DYsa3oZNgRzM57AWSefQi74s3LTAwNuEpVXYok3cb/fY5ecMQkTF4B
+1duozZFbeu6M08pATPV3Qxw+yeBU0TYzdpmbZQOefLWIyedeXGr4U7V5WyxxOBl3Tn5iHulcLuB
hIMw/uUBZ5wDabhiuK7FMydj+ZysVVftvaFf/thYLx5ZOAxexHi9BfUND+suXoftiSGz7j0IFnMh
qVaKaO1DsfGoYuAZdjLlCWCSef2wkTrf4gbEWCFGQBp8fIKxW+BNDTp9wqYNVNEUxiMfBt3+Mtuw
uwSLVYqW3PLqfRFa7q1NAUZWS1aqa9K/sSrxdTr13u1cVofL7FKMDQRMisgyncMOm+oEK5C9hubQ
5ZbfHRBp8+lzDAVvhcyY2aaIe5h7tI175vnnV2tKu333HUX7Vs4Tc4wBwfPjUm5WKYpbta/A6+tt
0IMttqWkxTdUSNqyEdPAucN1Q2BLNk2vhBpWzzTe0/ec6hxbUU9MjsWooYkqZpblLiVSXETJWton
ZyDskHp1M+92bpW/IVnv3nrIe5rLcXMyZNbCxjoE5g2PQRPo5U5Z8I9DRQV7vCdaHUwxmK8UKtb7
2rB/3fkuU9wDcXGZf24VxrJTQs1636uR1gt1uEb7ZYrszZW4F0BxEkx/lfZW9YSuMEWrg0Een1Zc
zZ9pQ60VpRWTyj2sRvvCyUVD3yNCKfYWcgFzxkqQ3GHmYqvlMvmAyphx7ZBMVno6wmvoh3jws4Q7
gFU3kPSkNt9lwcbniDOqP9hEB7AlbBHbMO7sOmvPFn9Kn5gvJ5RbTW3tZ5yQ4m6YtT3vw6pAZ7Yo
1rSXgYTRF/y8/RlgoGA9uCJ3ZF3LipUVtqPHgx7XGPQCj4S7h8Tjfo7WADeyI4FyuKQKM/txe1w8
Pl7eogPbbJgbNKDQKtENdmRyWYHfHi1szzRQxIEvsARJHZ/rlvKqUBI2hJKEGyBSIveVzWovQCCG
tTkp27RjRPHJ1YFNuX0KyCpLjq3tz3/6bN6IL52DYZiVq0TBgNyD2K5hrL+YtUqwBQ42lJ2F3PhV
A7SBEmOTobdrK8SXe5nnsHiEyBCHdBC1wdRltf01NECmI45w536FN4RMxjNkR01otghiHeTCMj/c
sLJ9mpv1Ys86649V6RfvallSb9dA2UKAQb1QnIe+CUmRxskXn8jqog1hegiqtKO1+adHjQfSGVBz
XUor6KEVUsowe5RGxueEUQnW9pn8a3hDxe26TNLiekmm6sUPiD/ZY5uIwzvN+fxnTE3Krqhulb1v
q9jQvpLn+81gANbIOPcNQyV2ee4jbJim2+O31A9Z3rkGWQN/uMewvPJeYCUhc1tR5Oxdz0o/Vlmi
+k4yN3kopsodDqQ7ydMUCDKVZi8fb6n35uzk0FJmO8lFJHj7R2g6vZXbPwCe9Jc9wnqJusaquhc4
7eqxFCObRbM6nTh5I8pQdMsdzR07hAx+NwQqZjxOq7+wnVa/mMvtOipEjGeD6El7PVjSTy0cXbg7
ONYzi5kKfQqkPYq7lNTLac+F2VHJQPb6mHIFqK8bB/9L+qvq8Ma4NkLMJN3Sqf1xOsejJxFCEmFX
HRUV76/LADLZa3TkFJjYWh6wC3HhejVrO0xYw69iRNMxknACYEq44uLTJHDdg6XwyjcUQ6zumn6Q
BwYqKEKY6NHIFZAWXpi3NTctQzk8VkVXmZcSoGGwQ5DDtgVtDqnKyJgdxpI60Buun+jRpPSycy+8
MuApLheg94xbx78ryip96DskFnsbvcZHzun+t+I4el5A0GZR5fnrQdFywsevE+/NHXV1LXqSTPay
dtmiu179pwxcZDQwpJoHwGbp/eoqidFgLJZ/TGnnX4Gd5ZNysrlSzFv1vgHxB7VKDuWhgDb6lvIF
P7GkQimUj4z2s7QGXN+GlURTXm6TtrAZ+5klTknsFGae/I43DKYRte5kGpDvRDuPfym+mKHyUja6
eEQ0k/poVFU9OYwiOJ73drqMHCLC8abwOcSLVh2HdPKDnWMvJsdu04kgnnalYg89Rqs9L8NNljs1
+2WEVv0fcgD4mIKcHTMD7j4T7iWB0z+yuqmXFuURY2X27NXqMPGKbKtkA5zxfG4xGoObnQbiAmd2
3YvgTWntJMwltx5a2MuG6XBJfW/Bhwx56M4PDrIZvBQeJ1j7EDuBw/IGtoBP/pr2izF5c3xblCoa
+c5xgLbaA/wPIwuM5bMmFBpIvmmC8ZroulAe5bho7+QTaFj94Gl1AngRTtMbGIxN7R8AOwBJvHJD
yKzU/4k9Ap1PC9vHxcvQcx5uUzUGfXVWIZlL/jV+fRYQhyxVGR/I7DYQdw59jjtCHkARzmBUUnLr
doL5vti6Bzp8PH0zpVporQ8FnP7yhOSb1R0ITw7JUg5c+NxQfXClyQ+0otmualInEDsRuIrRamOB
GUDtmvTxFWAOycBRmmJZB7ngcPzg/knfdQhhbKc7dKlUFlll46H1PZf+nFpvL4ksvfOQ1pN33yEV
KXrOpx3+a+tPx8Dtny9l98Yst+sjDWqAgqokqCUasth7Z6lNgs9YOzYaPI/Q831WY6DZi0QVbjRN
fvdvkwyTAWCk3rAnnYcPHyk7Wee5C3IUALmkHZuXf8rHaE0QdjmzEULWT+WDpSE/4MMSZySFjscI
oulum9Hylh207/A7KMxyhPTOdJ5IjQHl0TgwRQukiyrOjEP2OSPR/5MQlJcd5sqtmDvRrJE4xl7M
O/NzsHtXNA3rGcMUVT6AYIqyZm5BuCerN0r+a6lbWTaAv+nrAkRA64DjcPapViMIoHF3gHhEQHzt
kSqSTVX4wWQd+QpW2NK/8lnhI6nscwSQ4VBaT8KXzGc8V7f/UoawS1SunjdeK905z9R8KLeSkMJ4
twqSQw9GonnZeR5gJSmEqy9kn+AnaSoWKhHmR9RHmaPIcHelFbRXw/aI7DW2GeskzLxmEKRsxLtx
rIMk+o+0M+uNG9ny/Fdp3OcmhsEtyMb0PGSmlFrLlmQ7ab8QXqq47zs//fzoRk8raYIJaQr3ooBy
oU4GYztxzn/BwCxC8kNM9meLFy3NVHAUGt55nQYRDOwnXiJljJt6P4IPG2hjkcNpFH2KAgI4xwP+
ZzyCAXijRpBhHNIGlW3d1FXW3EVe7VuHsNP6bm+bHsUI5Ff4t9HVMXdRlns/QBLVJwdUKEkqJIu/
TVHqvxAI61gm1sjKLrQGsfgB3dpd2CBeeoDaZpwclervdUaV+gnAGPUlxhbftGDsn5BYGn6YmV48
ahaGttchPRzvCqsaw7mqMWHjxtRnaSO9om99MDSIx3uzZILxZ7CqZI+rBlU1tFwddYfSFpoFdueN
NEuj6FeWZHizZnWm/IWoU4L2m1SruyzO0FeWll0e0xADx1sHyv292lSxKwMOZDxCERI8oHcABhF0
M/gl0ViG3HlTmJ7AeAh4fohx/QjCePzZo2DM+xq0Sb0zRz8MdxSGefvwHEZ0ls/BzV9TE/1sBVr/
VZua/KNnMlHUFzMKEZmCbj0WYjpyuWOvfo9SM6NN34bPsZgrrGGqjx0i6zbrzcBzDvrdQNWG1x4k
ApJXCAHS76Pvao5oq4jDDs6CgpADvKcpPDmjkNYhAEvoXBc0qIsdCQGdAkSVTUh6gssagfM+QCgC
gy2Yv9DncG6T/U8efyM2yeXQ3DOP0IYi4YXzq4tq3K7lKELMstBMe9ZUkF9Nx5hpyVOKGg1vrww4
HH4UH3hiDbzYldBsb6hMVuW+tYT5ERmf4Tv8xep7xIvlJ71cv+XBNw1uArf4mf5n4yLbXb0MaJSj
MhQI5HWEbjFiRCD5EP8O8w30JZn+VYk+aXFTqjJAWKNyOjy42oJG0F0Irh97KgsegXb1r3/7X//n
f/8c/sP/O/+YJyNt9n/L2vRjHmZN/Z//Mv71b3QV5n96++s//yV1U1UN03BAVUoKnmBQ+fOf35/D
zOdfFv8eqGFQVzWN5kJPm8cOKfzCC7qP20HkeRCTB4LqGI4tNMN0dMuyz4NMdmjaiEXEbp2r40dO
Ixw7ldJ/qjzb2OvjBH4fXZjguB11/q++Gtp/RbV0nFt0WlBCX0Tl6d7ZLbKlriNl85SYkfWi65mi
XOENFsLoGgHt2YmlHskdYVJvB7fWgksdZWZNMivG4rsCKqEAAZrUjepqfJj5ZfYTaZX3gHKrl90W
VdVDZdqOufqZbY3nDErzUpfzb3o1lyLF59dq1MTFQwuq9ET97xct1fBrN0FMGwPRX2e9wP5mO+zK
dxYqIXGeVh0He/bzsB1As8Isw9i1yuE59Sgsd3YMSoeMjw7+wJv0FIsZhgScNnH228EX63eeZILb
NDVtiHpCF+fBR22kzZjVsZtoJYloDsPlDgh20t5sx1n5tkI1LLghUmOglnMex6p4bhKGQSp43ChK
wLnOhURhpe+aLz0Kj8cMy4Wv21FN/quLJSyAfJKsWdIwYGKcR7XpNg9eJiOXRT7LjkLKHLEOKCJg
h3lTBI/b4VY/JtuFJWvAzZDzz3m1gCA5YNCjFLELcojup4jMU6AHaF9th1nZG0J1VAukuW1Z0lwu
GDHVA4oWievlA3xP/HQqDNXpnUmuG/BTZaB519sh16ZPqCxP0Pogbs35z1+NDMd73cRaNXbD3tDC
596OyeYUIo1Xfl8Y+Te79NUOBU8ex3fbodc+Ki5LbBCOWAly4jy0X6NEjzA2oy1G6vQRsrslUrd+
944V+jrOYoXaXTzZIjRhiAC4g+Bd+i9A3sor/M+gGgQh+rq5H/54x+AodmkWEssaN8j54ERhT1SL
9cSVTt50H+K41LonCyjT4T1xdMcCsWrzHRcfEQaeTAeIv+7A8wvh71qd/Oe8Av94YaGszpYl6G7Y
OkJpywHRmwdU1GapCwB5Nr03B/8KQVPsF7cHtLogHU2lEaoKaWuL2UoS06PcFmSuBYvqMwlEIK50
VXfQ4YtqyQvP1GsBii4iW92OvLb7INP8d2RdPZ8yzjD4GGDiXMTD1Q9CJmgrcvQISCcIA/+oG+pc
2xHXxqqpGuI9oNc1tsF5RAStIjwk68yNWkC9HinHY1MN6ZOKsDHCjTnNTEpG8YWoa2enxpKk+W9Z
sIEXUcPSmIq+zjIXSxWHBos6FT/QICxciW/Dz+0Rrn3T17EWy5PWbj5AcmM2Q7354ijNLKpV4kw8
QCB+6uCbP///BVwsHwcovap3UeamdlIxOMUKsyu4RcWLqDXja5nBaH3HuuH0QoSYggUPy8X3DPCQ
1Aqs7ty8T4wjrTOzebQjjO32U2KbqKfJyCrvt4e5ths1Wxhcu5owjeUuARoO/bVqE5dmcF3uKw9z
2auB5vWFz7m6Qv8nznJPmFlUishOEnRJg+90YkdoDoH+FNqxaX/CArYPb7HwlZcSttUl+irs4vRs
0PoIOlknbodWlaB6knrgkkqafkc86Y3wwtm2Fo7rz7YdKTSmcrFoggZJjSkMU8B7qncdw5O6JTP0
EZhOw0/bE7f2QXXBbjct21IxADnf8lyHhQ/NlfRXM4afM/fgLtOBHuwS2z/yWr3hnd1emMS1Tcjx
Yqomf2lgI85jWikFfDPgAuzpBsk94kfFLSwneY9Xl08BMSurh+1RivmsXOZnug5XEQyL5mi2dh5y
RK6wsRSDa8lugu8S3EHVdbdKlwPKAEk1l4cgrlIPGugaKnbRXJv9bKy5/TNW59UCtIVmpiNtc/7z
V8nN5DSVmep25Co+shg75DPae9R1oGLz4qDmuh1tdWptkmFT0NJjbs+jmZGCIeEYRK4HNPkWUnAB
uB6S8bOVUgEsktI+DY5qXDhh104CHUXROX8zdAjW51ENJNPmauycCQcqZIKxqw81lcThsD26tW9J
IkMGbMOIMsVi4SawvMGZdLFrYAZ03w5e0V4P8VQKkAmld+F4Ww9mshttTZvT4fNBdXmP3YUzRi5q
psZ3ZKCVOzX3LaRa1fZqe1xrm8PQLZV3Ph0Ax1iEavQRjJWiM2tCtfGQp/GzH4Jy/IjfB3B6CILl
hRlbWyeUswwTlQNb1dXFdizTXE0l9Fy3bSrEmoN86H+MtUWZpdUhE2PgVw3VkXoMmszbY137rGwH
mPUGT29VXWQ4du2VXIiCZJ+KPT6fYSGupszU+4ON2sOFYGI1mqlhwY3JMyt0MU5uRC8bQX65wFur
fUGR/JMmJBofstSPCmSqA4dAC+PbGvsXAxFlVCADy/5YQxK8p29ooniExRqtLWq9X2KltG63P4eY
f8HylCLPnIswFHhIoc+XGc6reYLhaeLCnweo7Vl4pynV9HcMQR38mogB7Zr6U+fgV4n6p2iwKOHd
p10HuGFs/5a1bczz2ZFsLov62GJqmr5XBQrmkZvk2DgiKKgiTJL3ah284657HWg5K5E21HGR85RN
1frbVKDSctA6IcRtm4M8v7C75tNn+YUlS1cCWtBMaPXnX1itTTCadkkVgr5Qvgcoq4A9qixJ2we9
N4pz2HoC0g7/Qoio3m9/07XgyAfNV978vNXmjfjq+Ld0KiT4TNkniXYUyOkIfvpH3B0M5QVp3TE6
lnQ8o0c0V+PmUyABtR23f8DKDiC9Z/1Te4IdIxajb4s+qGp+18nUUKhCdTZprRujMbMvQKgC/e3D
5finuc9NR1lk+Z5OOvQdKKE5cHHa6gXRS6TXRInCyLUJ4j88yKxG4Sbz++pBqUDrveP+0yQ5BokG
HVoK5OefWxsgEMal4ZwEKHt7rlhztFLAL52nUeBZ4xmgmJ9NXP6yC3fT2lGDGo1mWBIUD02uxUae
0WFlROfjZHUWfbau1QRHjD85H4sUkPE1NWM/e4Y9BObQdnrlRPYMZULFOO9K8RxEu/Wm64cHH8Ue
nEaKsdUfxwEug7u9INZ/qD2fvuxzTrvFktRpFcIx1byTg+JSfqRChze1anbjR/Q8VORNRppiorPp
oNnNMLW3njpDP4IwHOicF53pHf2S6woTayeWR1aDfRSJGl3I39YWLtUgh9tXY/eai+9ZQUzsvUK1
T70CaxOn+/YhxILiJwIq7fT2tEkjFWZGfp/By9pajCKmr+KkfdI7JJBpg030DIuyF/dKl/klyqJ1
Hxj7ohVO+GF7OuZhLE6neXea7Ezd4CG8GCZmDYNGBuKcwLOjqtA2+E30ieDFb2RgYD7UlZn/A9s/
+VYXInke0B2PbrZ/wkoyQHHI5FtDrkHQYHEcY0lvQhD3nBPoNnq0aMbALS5y43PrTdBitC6yv6Hb
HZu323FX0h6yYiStTF1n0yyTVZyzWyh+wjvBjenBmnDnZrOEHNrX/hSHR8SCw+zCWOfjbvm5URoW
gqvApvOwSLUmI0btpfC8U4yscnhXdPTYojjXHBz/oMPCamwr+ktwqFFgC7qv2yNeW9PY6dEEcKhS
C3MRHW20TMARU05RqmjjAYZdAqBWs0s9uumMphovXH1i/g8uhouMD1/Z0i0ORHux1/uO1YPZukep
uBY1SAJb3k5enIsvfjSoz12Zjy9RM85y/WEJqm7QohtbyZA/TDET5tNkuXql2J56oZi9lvaQ8VBi
VoWu/3kp41SC6VShKycTzY0vfjV1jzHfhtYq8o3Roau7FIm+xkKQMEsgmdL2dj4mAfpNSBvNn2t7
YlaWIhexKufHi6A6s7g3PEmZCidK5ZR4tAx4FJqR8feUhGDlqEpVBxL3Qbuw/FeWIq9woaMxQwsK
euj5XZVKS8WB0XdObSn1uxzbeKxtMbm2D45VxsDUsLqqjxQ/fA/gZ5h4X7bHvJLuMVzqqFS+VWEY
82J9lZqIBOc6ABnypPRxihupU8A5HjvwUttx1r4tXQsTqSr64rq2OF4EyL0SaoRzSsIU3FQ2CvVB
Bh2+HDXSqEj/5133tB1y5UTTOVOo3hCX2vdiaIPonDzA0eAElqq+j3q9D45NqMXA4TAc3AOeosWc
+z2nznbg1bH+7p3A7Od0mef81Tc1WyAsTt87pxqR6bu08EpgURqKxVKV8nMnfKQH3hGR0jvHmS6E
ZS9WUUf7ekTTwjuhfezcKaHmf4VGC4OGoi1axJieiuvtiCuHGDcVT/C578WlsZjPqs0B7XqNc4o5
TK99RKfvYy38FFdD+3k70toKJZPk5GJLaubvTObV16Q/XzZkcPZprIzwABMJXxGlHyftHbMGTRWM
r0qn8o9TEhlP6uypYp+Msm6OamOUwR5ugfWsK+i0Xme5Ir5tj2ztG7IhAEX8bsour1xrEG0Ie4B1
MivjQfahh7hXgFnBYOswlHp7LUM3hcNnpL44V6LOl+UQBGGEuTbFH0BtgCnzCSRR0CNwotpQUrbH
tjZr3OgWeAyyTBKK82ARcs3oYIfOyWYxXpk0aWbwEWKU75i113G08zh6Vw560k3OCTWn/jlxsLy7
znUIKEj0zPoJttakv7aHtjJtc7fFdky+oyBnOw8pRrvDdkS3T4qmfTe82DlN+nSq4tJ62g60Vrwk
ki15hXJzo5B/HinNBmQ8kOk+OTZWkmlTqY+4P/kSXd8qOyKOgt2r6UC0zZXQPpk9uHqtLpK/t3/G
ynFmUA0gWzFJQuWyWNPwlMPraWDdNMjR65ElPve4Oe6Jl/4l8D+9MOyV78sjmUIplRoVNt/iMMux
RQ1bz1FOKOqTgE+2/xR7gUDORnPaty/TOe80TR7g+PKpi1hOXHppphneSZkylNSx/xpxzA3niumb
P6KJHZ2g0EbCSR3ifCoR8cN8LBLKybBr0LcoyoPprFJTqW+w1cvqzyICfn3hWbGSXHBkzNtdBy1A
a+88KGQfz6+ayachhEHVS5D59pXQBrxKzB7F+gO2JVrwWAR+iD/1UF5aOGv5HfElqA+awkCBF+sX
x02rKgfPdyG8iO5aYyE5cAO62YoArN+TMH3tlrJECBYzwwwoHpLsKyRoZKWhhWPx8PY54KfQOHZI
FFVjsXEt0CFaJhXfhXYCY1CgH0tTNUN9IgY7H5mT+LQdUFvZOuBfQCqTDXBNGvOfv7q7gL8VqElJ
JsBWUAKmLmK6KY+g8mbsRSARHcRS0v8IhFPHS7woIsPtkq6bsE3DYelaRXszuvHxUkGRwJ5E+BcK
p4jQ9nTDqmvHMhBvEqnho+w/cfv3p4Eb9DGya0V8sOuZbsXNosZAN5MeWKpXGPKqANLhPyAI1lQ/
tke7ttooZalUDlC64KY+H6yP/FXdG61ywpbckzGIzNIZPqRizD4NXSafUiHT2yGx5EOHUdLVdvC1
Q4PnDTqH6Pqx4BZLraxBm4dO5LvIwNdfvBDxHizdsnoXU+W8EGv+by3eUyCZJKmdpMLF4+V8oIhA
wOI3R++EiARPRJQWvAopCpSLEGDuH3ErhOZuQg+uEQfv1X6HHLwRXVjMK9ktHV5OLU4vjXL8ok6r
a3Vbjc38qEOkDAdXrK78Fy8L1GcO8qQ/tJDSH8fGHNJ/3v6ludPnBgwfgHLi+eh9mcLOkY138lB5
u7JqCLTYusJFUwNzOm7HWrsBTemARaJwD+54WRgpSxN4MawZcvhgQqqhSL0HVQE8ieBONHwUOU5Q
17bdaGiMmVCiMCkEtwxLshqKC6WotWe0aVMhoeVEc/YPUFSGUarAqYt3u2WHDy32bB+1wrGO9ihw
JvSU7EVi0IClhoWyS2rqX6wES9K6Uia2Htpau3Dwc+fCvbK2DJgMi6oB/U0SyfPZaB0KBm1ne6dC
SxHItgA8qzc5tu3qDluFQuxUdBDR1JHyHevPNhyTgjw5rLEEb/jSKUWB4fIpTGzoe7Ie2g9qMHu0
+ZTv95MC2uoK52lsnLfXxNqZaoOAM3GUNcGOLG7SIOhNH31A56THKDvayBLt1DYJP2SRuEVevb8w
7avhUBwlD5vle5bPD3XKYTk3AcvdqdLP1kABdFdEirYfJAomd9x8YffX9gjXzhcOUDJnmrgAtxZb
G5WFvnCiljntsG7ehZ6FSyrKEPFfBa04GHWlkUIGi9vkc2XU2bURNPbL9k9YO04ZLbq55Cood8/p
/auLK4eQVVeD5ZxCLB9uOpKkBilT+auNgi6/kMKv3RvzdUGCQH3AXJZdwphKujUwXBNdlBtofPBy
uASHX6kKjEXge608WVODJrVdgPJ8xxFjUfQxLWoEYJCtxQtiVHI0zltujr6iuhNgifts+ZYRXRk4
DhpXVtyzd5rRc0fdvvYDQPDXZg628/bNX5yCJJgPqpIWl9hiI9cCgEKFKvmpmalhg1bI8mj2zfdO
KcvwwhdfmV1enSolJ+qPlH8Ws5vGE9JY2Aa4U1qFtzFaOChOYrV5bZpGX144oVY20NxlIPOg60a1
df7zV0up7dQBW5swdDuo908zBG03emny2MGMw9grv9RHX9k9vxupoC1g1/yB+IAPF8HHLEO31WMd
onMUDihSV02VPFj++FtNb7R+qOlk3MECCIL7QW0xtH37bM7FmLlmgUb8H2hIfMNjPDjADShzax3w
W/6pB/DpGrWqXzihfvezFvmI9TrYYuk0HdSgdtBCF1U952cIJlk9ppFoj9WIbD6pNuoPO1IJBERM
3uAvTd6hHL8bIHfBtICXQ/VZN63vtpJP2h6K7lhdWANrC47+zXxNAdpwLP18DeixAaw/4BeOqjEg
s1QFtnFM9QbdcIrgqChtf/3VJQfWXeUEpQ2pL8Lhj2cCtHMIV0GNvk407KeuBySpUY0E6BM8GFb7
Yzvk+iQ4FuLckgYKKf/5EL0g8H1QKL6baQ7Iqh1sMesZU5wRXQHkqfObTkXG57ZBZughSx0LaxxH
xjLYtYi33qrkLpS1yhgwEr5VxS+7NXpxAee8NgvUYuaLk6IdhcLzn5gxfqxXwaoHCC9ESHIZuDng
OnCjVIjzXJiD1WBz/xdk54xEWnwPJJ9lWltK6Ar8Of0P9aQ0zfWE3WlznJB0+2f7888n1nILzA0E
fc6EgZgtkoKyM0eJ0UDkpmUWJAezBq/4jFrcdPG60NYisYiBkpgC3MwiEqh0E1mVFKXPUkGDM6bU
/R3RBvhjGsbH5R7EE6oPGqBZis3RcOvpUXEFnjXHkNEsbxCU7663x7622k1A19ycVIt4bp9Pa9IU
baD3auTa36Kw6u7MTCn/El4QehhEGPWl83wtJ+euBMT2X/HMRXm7NmpfR6cidA0jEt0tflttet3q
A6xv1QruS6os3kf8Lfy9ZTX4A/ECgomeBmUevOOUtcCeUuYH6cb8n498vkvIoBAo07K0HHfY2EaH
Kev0XyYN1P3bvzKXpmFROlXJBRfreWp6Z4IoGkHdMZH/rweZ4hPZAuvbqV2JYQGpmXohN1nJjCig
covoFI3mo+V8fAMmXJrI09BNedtmj443xM1RIHn4iE6qH1+HZe+Px7ZA9BK7lCFDe3570Gt3KRuY
6iNdYQfz7vMfUKAATEpAbqTUzVytSLsCeSQaPPtGV6CKqgE/+2qg6PgZI5ZwJ5XMeAcEFz4ao6cO
ShFUnw+aV/mDolitp7K7XT1Xui99MWLSnDjcU2mXutvDXTuzKMGQb5qkomLZi67I7kES1oEboAcW
3VnI8F3hIaFfp1neqjfbwdaqY4BjeMfAQKOa8HufvRpYPxQt9CtKgrg04KRQpeJ7Rd1BP4o059bI
dHW6C5oEYQWEVkLnR0v2gg505DT8k5pBXMgj1s4R1rcOKRhMHl4i5x861NtM5t7oI/enyDt/Iktq
S0OGV8WI+MeBPkz6cfsTzOt3eWpTrmE3kfkSerG8zKE2okjnzky9BrVizdM64w5FTSu/KhTT35eK
3aGNgMKof+HkWI9Mc/C/Iv8u3L369qoXqxiF2mTAtt3qV3R2ze4ZIrMDhH1Q5GPqpAC1HBKi7Ood
Y7alSdoNRgpky/lXNnB9UbhcfHeEyPQE4tC7s2vUN793/NGuA/dj38lJLf9+e9jfGM85QdGkXEyu
ALlIIbIJQOeK5rpDDWwXcozfBKhgfOmKfmgQVoji6R2jtWkRsp9g5WnLtx1at2Y7+JRcc5T/Xzwc
bF5qHPbuShVdtOs4xf9o5ycKfnnbw10r1nBYcMvPRzYwp3mrv5pg1IxMbt9QObXIdI33NsLjt4g8
IG3jq43ErREyfGKHlbwHYouFsZQHpWQx7EXVTggEqIX2uQFa7b8jB6OTQyucda/x4jz/XToqRjM+
zHebIYBJh3dE/w0JwuaXHTfe1+2PsLahKQ/qEjTPfMgsYllIuLCKDd/1E8Ti9nknh+5QVrCHZCfa
Q4Lg0num22BdUzWAhG3Nadqrr07RC96SmoTu7IHzPEzYz9phMfyjpXGHiC9VhYOqXOw1ro7ToCIL
uHI+vhdrG12FEM3qIHCjKZxc+jmt+rF3Sn169oA1VQcDSdlLHfd5/SyPLrJb6kEULrgaF98WwSEE
hM0udJEYqb9WUT2rTU52sZd6arcXruG104qXM6EMMk8ui/PPmmtpFlZQB6HQBjXaHtinPPFqwOch
H/QquU5kjPxHFeZIWb19Cc1QYCpBlAoofZ5H1qeo4cHG5Rsg9/O9iwP7AX2qDjF1LfhWjjQRLqRZ
a9+VYi834oxTZTrPA3pKoiGmoAcu5gjgrjW8Z9S7uDaL5grZmCi8AEFaybBoaKKfzyOR7sGyQ4WC
WDEL9PB05pleP9TYVBUcBv6I3Fk61eNfbRtjECKTWesoxA61uN7+wCvjlUAOZ4IhbSla4ufj1RFr
ziess1wUyLRDoRW8HRrT/jWCcnzZDrWyTXgbsYRmVDdsmMXNg2UR2kdGGrmDkeEQO02GKO4UakFY
C9oD8M/eycbywgJaWbpUFixnJlFSnl7uTavFSCSrjZDnUicOjlMFDhKJQv6D3pt5X/lJcvQEONcL
y2g+aBbbk6eQafMA4C9qt+efVSK70ylYr54A1s5OZGrYFU9pW8Kl2v6oq+Nj+zNC3kMQRc8DjZan
WX41gHU2MHjfJ4nEdyKmnOwdbHSuk6c61616T78edP926LX5ZF/O1CZKDsJeHLZGoGHwMiZALPw+
f0AEzLjuoqJB2N/QDo1Qxgun0No3BT4ys254bLJpzocKT6tMsMkCaNAh8XsrzBiQrCyS/gJOZa2U
gkACAAtaTDrP2sWzDu2vTHHQwjuBR+xvI+TRkc9T+ttRjsoeAZ74k5Yih3T0qxwB4175RakHsRnf
aiz08kwLVa9JNiUernp3YV2tnRfwHHVwECTYfzQfynRCX76t7RNoIUe9KzEI9W802fTtpwhnBmVX
Kkb7DJBCL48G3Sn/9u1zTtZANQ6iFX9fzLnsOhPZPdCymLzg/RLU42EEsnc9Dpa5x2TlHcRgCfwH
VCQnh0a/53zOeZMEOvZi3qmGXf5DLXQtx4jLworhEBaTEu6shurx/TDhif20PdS15QZmgWt9vnmA
DZ6H9pCLpkORKidPgsja60rZdsjdy/rnO+Jwx0Fcm1EgSziuh2VRihIo/aQpHG7iopLJ3qBAdwkB
snbS0+dFtIE6lRTLAmGOoC8aG8AR0R9s9shhpfegdjGpbfPw8/aQ1kNRiCTN5H257FllaaMgvEwo
XYnjmy5Vf8Re1X8uau7Sd0QC1wAMinSWMsz5JGnoVeG0G3qnNAyaQ5zl+NMWnfrAGvYuXNVrg6Li
RiVinqo/hAzK2OymlHbzSYRog49pnWLtHmJZu/MLp79wV64d62QhoFV5mUKPnX/Mq0QWfepaR4dY
OVmBj8NUqPZ4vsuimzBCwPv81qHtON05+pRfmLp5Qy0vLmc+zx2V9NlYVlz0hHqsCSDY5WlSfWd/
FC+JVH8UreY8iCjwEGi3Zm38sCgfmripLqQjK+O2VfIRRD+oBPzRb1c8+LCN3/E8SZ3sRanTYdyP
nVPca2aXfLNKJ3ypHOQfLxyrK1cZjzUulrmLzVW6KATEyBOOvh0HbiLt7Ot8TwO9rNFitpTYeCZr
iC4cLqsBWbLzEc6LeLluG7TKu8KMyGuxyvmCBrb3caj9F5G2seAiSfwLA/zzMAMHRZFyRroTcQnz
Lmdh3RxhrNOIoNozqovcVyRh+vft7fjH9EEdYebAg1CfpZ06D/vVstUjNc0UHGvdGrGyFycTdrPr
BlkEOznqDYJzuh2ikmm+WStjEXeRGqDSEQ0CLwkXfjeXgifNJ2QM8yO+9z0WS6GK0PvovfUunINS
vxHC4TgAQX8+2GRgYQbYmrgds3ng6Wcc4gqpXRyttGdELvO3nnXE43lJkxi+7HyGn8cTcCCplCJP
YcFh7+BJFLq6w/61UD6EAI6St27FOdxcF6Q0ZnPzLlJYzDJyTfZxiXC6jRxN0OcHnH6ym7gyq2Ne
GNYeA195YV/8uYDY/rzeOZ/BfIIUOh/jOORFaphD7s7lk9tBc+5jL0R52OqpdqdlROUx6KsLMMU/
TnadoLyiLZ59nLbmYtX2Xl4FKLfmrsDESR4CKlTPyRip46FsLr6CVoMB2mUqYXrQbD8fYVyYI2of
SeGW5Dtf2jwvnmRBhx/Zb3V4a8Y8D+xVrEW21oV21WtjVrjJiI3LFdrlyPACNkSrdHvf/3GczYFm
AAOJ2txnXbwitamIaEv1KKcUhf3Ux6ix4j4d7z3pa4iA2u2FFH1tmcBCt6np8RgABH3+EQdugwrI
YuY2UK5vGxbHLdLvY7/DX9S8l3mtPJVhc7U9yD9ybwb5OuhimQgzxEhTj3I3rfLpgZWhYPgaDth2
29i9fGnLxP8RYJO567BrunCwrq0aJIfANgIy1C25+MDYwtgDeg05oIKsBs+V2N1h6FDQPtDaHk7b
A/3jspgHSrqNFt+slLHUFPPsRIJgb3IXWf7yKcaqGTX0PMsuFcFXPygMfJj4EhbWcrNrii6VqW4z
dxppTzop1lK+M/1dqd6PIZfqiEarGdBWK7LkwtH9R5bze4T/HZl+2vn6KadO87HXy1zU5e0vhU3x
zJoAvGqtj5VG2zmfJr0YsLDDksubwdLKp+1PvLZhhOQDgxQVaAIszjmjRX69wA3RBRRxr2mF8ZeG
9TSWB5gYdoOWfdsOt7JfwNkg5ciZSgNxWWYqHA5t9j5KR7nRUI0YUowybYqSHB7xJ2RC7YceU4br
7agrg4RXxwuA2NBnl2XDGDWTzGntzAWuL+9DNfeOkOuyO0iPWB7GSIKUb01zgC9xEYOuBnUhuUMW
81r0VT1njm5WNPHVEFRaeVOhfdu8+So+j7M4f3I0WgaEXTMXEWoPWx545seu7TSJpzTFj+3PuLJY
eWwzb0wGyOJlrtimIQlBmKdurRelgNPttLeireqfM5LaLeMIajK2ATzGdtXs9PIcYSHpHLd/xOpc
mtCgyD64nZeF2KotRUjxl7lEWJ3SUjwd/cazb0hIpuPUgJvfjrdy4IFDswWIPGL+key0QoHt3OmZ
W8RYgSgNp9yupu16M01Oll1YNquDA1OMoqEKgW2ZyWlmia2q5+ccRGGL+VQ+PdNTV2+rOhB/4X7p
X9iOq4PjhTXj0dghS1EgIX28ZicGl8dd9TC0hlLvirYPsoMSDo5+YRuubX60JykP0vihqTyP/lVS
bhWarJI6zF12B864EQ4skyfVJ2G37Ucu9enK02v5z9vnD9U/0DBoeVC8WWSPvqVmMS7t7BBD2I9O
IaB5oZz/LZPpJcWQtdmDUwF3nh6TykFzPj6RI0zdjzj8NA365g+pHoXKXY6b1/hIjjx439RWobd4
Yc2sflVYq+C7KEby//OoSP9Troa940aFqn4CSWbrx0Yd4h+i1OxPpRc/5mqARPT2Z125MgVqvJzj
v2sry3KvbAwgk3qduqpXh58d3Eh3TasV9sHuQ4EjaWY6wS4YbS2/CTCwDi7keauDhg2GTMAs7LTE
qtLryT2hINqVJOige54X7Dqn9Oyd0lTiqg0mxK6TDnXr7VGvzbAJceY3LZKzZ3GsI1zQBLjrchj0
VQqiyZ723JHFTVTOAuvgZd4xzJlYAZyL44537PncwmjTM7wJEesTWvIV24ryUMFP/jipTXdrNiBK
97HmFxdg12tzyxqe1R/oU9CVOY+Ky5Kng1RFKkzz0LUe0QUiDfJPQsVUcehb5arVjeZn3ATxy/b3
XZtW0mibap3F39TFWsYbBp/IGpGysmvkI5Ll+LphQpDuiqIYD1qVFgfHLC5po63ca5wuMxqAqDRt
xfl4q05FwCP0GS/J3o2pW/1zj0vvIRthVB7CusCIJcYlGVcvxzOfg6qTP7bHPa+bs2LXrC4LKACo
Jguajt/5L5jiTqheyS/ItMmO7sIuDT7QP7GH6+04K+c9ceZ3Cl0L8QfSRosCoyolUkMlBiWYoSVj
295WUxXnOLbhS3DzjnAwGCknz/IGS0AeNRiNcrwVuchesJJy+Fvag+UZ3gTXLE8Q9Hv7qcS6/Z+A
i8N+6ieL9zLq3S0nLYY/Uhl2reLUp6LiEYiVG3ZvQ5j9iMt+ugDhWTkaCA2QhjbqTAdabFVZ5Voc
S3SVdB+7oJ3VYi5/jWtH+6V0eudXjML8hUWzslmIOIOqUdIDMr+IiEr50BgYmbpVWQUfVD2QgLQG
3E/xaar+wa3ewcjLwt9me1LXdsvrsItv3Hb4+wlDiV3Hr77nRS7vM6OJ8ZLJu/J74VX3AIk+4CvW
3uGVmpdX29FXPzPlaGAVCJmRKJ3vlDobAUc1zPDUFb4L9vC+TP3xe6Ma49FoZP/2/JrnArAdnmj8
b7mCkeyOlaiPE9dqmx91leMNpfvCVTphXpKaXjl1gfVR0EdsDGmu5SNFtK2XOWqABnyi3nllkd7p
lTe0u1rx22PYhA3GwIE3OxS/HQ89Hz+vQi+mFCvAOER/OXFFFUGrkaUjrxzFME8NaeCFL7q2arkn
QYYD4+DEW1yh4NHp/cdG5OZp22GKMmlNd6eVSYelnyKdQ6xoGJh1JZ5PN9tLZ+3wo9BFGw8+BDjS
xdLJWt9pEgXUN+jW8X4woaPZEAN+Gm3dXsgTVkORA/IK/A35WoTyUAVvRaBELhDk6tYup/q2y2F+
JqiJP79jVLRRGRK0LG6w8w2h5KMZj3hzupjiRkcbc8DdELfGX6HkInlHKLyUZ41EivhL8oKcWLhi
9kaophKzxC4ejWsrMHCGChKZDxfOmbX9gOjL/4u2WCjNGA/IPyKNqGFQh2NbAbTrUXi9sQ8TPAJK
XI+8HRLC8liYdXYhBfoT282WAByIkAjqBqyXxWedAF+qfkf0tCUhxAy9T1Dx1LQePQVoYhKM9aA9
UIYzX1JcvLHoAOV/l+D2fYnDsbaWECbjyIOZxRtmkRtoZTtiyhilbtrX/XUXxPKexnx1ZZm4Qu/e
PsPg2ZGIgb3MTlkcBBhKw7YSSsKVguVDmLaR2BdhDai6/L+cnVlP3Ewbpn+RJe/Lqd0LDQQIL0mA
EwsIcXnfXbZ//VzOzEhpN6LFd5AjFFW71me5l47W8+eDfTTH4HDMRYsSvU8aGMdbN7PaSpmKMnmk
b9pN4Hy1VG4nde63Q9ZgxGvYWi+DFv/X6VLDae3Gw1yt2oD6qr9//lM+uJTID7l7McDANWENEIy8
RIxthrhcXGbOdRFLwwscRfpW+Bbm6bLmuX5uf3/wktH8xj4Q7ZgFy7aaazphNv6zALxqMKevFtA8
befgles8yaSpEQaI3SL9+utJlw+EDErVS4S/Chk6vUR1dR7jR7cvkstwHkt8pj05XkAzVW+iQVW+
LMUNwmdJTS2GW1RyVjchkg4qJp4hgr+T4viQht0DRpzZHdRVN7CTSJ4b8INQGswMC0mIgHTGujll
yK5UnYEBEy2xg77Tx3KbalJTz0zlR1sGZWoSYJJuHrTV5m21yB4jzWUqByX9rict3t95acroStLi
jPZ15VJbDNGYGL86MieG1tSCX6NMBKrh+NjEMWgJXYPiU0iPxHqgbi6QbzKqDCBvGqFHAo62CSyv
cH5/8Zgs+4ZnjRQNcUcEHY5HRnxIRWrY6x8jjfZ44GCP1dOZtgWU7tgejUAr5m43Ddq5q+LkDmTg
pWoEKAWIItWV44GTwnXjcswlgvhd860sh8uoR4cYK/hcfrUktgSViyIvTQ6NZuNqw+LyhNW0J5zH
1GynX/hFjvcxplKBN0zOV2/bZShawtw4ABw4JcdfVTfSGgctcR57Wp9yWyrgAbaGsMarvMAG7vO1
O7luls+iCkbUDO4G3NTxYFViEFElZvbkwlLfRm00/zGlPf0SrVr+WPbZuXj25IAsH6dTVKPaD9Vx
LeE+V0bWNl1aPElh5VuzaRuBc5aXX2VeNT8jQjYekNr0/ofPJI8HloaLEpSo1fKFYWcXIwT1p9pr
7E1RqIrqwz0B+ejZ+QUuuJ32P41oYZfCKiF0umrhVJzEhGZ49pRXs/RHOL7fcqePvglMDndV6coz
453ERcwrcbO7KG4sErqrL5wMu5LK6OZPI3yg7dTHyrZTrfEH3ZZ+h3WrqP08HRMSBy/8ooURDwZZ
PAxb8Mjc6ycpZ14kAuvkKfmv0hpsMOegO2detCYDEeIQc1Gi4FmEWEjQc7xPkRNRers1tBdtrKdd
2VTdE6U+qAGzCkHZEE/V2Cq7FJbAD+oO7XXSt9+BQ3UPnx+Xv5JA/5Rk+B3A/f7qES4AR+7b499R
lB1IEXWuny09s5XKN5RsHK7wWO7RWu89hKb8Ek5BvEULQ4UnkSaR0foONvXyds7M2byIerfs37oO
TY5N3nnuTwfnvFcnBdgFvwVbcOT34xIgA9hWb7hppN2+g9W1fmFgrLa+ZubDjVHZffx25tOWe+X4
07A2AxkDmW656tb3Tmd3sopDLX4eJXDnG5AO3TPGtthEE/aCrZ8cNdqmqERbF7FRm8a2tkc1M7ZF
XGTz1aRWmnbnxIrI/Fk4UmymIokmmJ7xXO2VqUzDGw1IdXlIIooeGFaisXOocj3Xvqcpf3TswbDO
ICdWtxtvPcAJDvxCNF8UK5eixT+thRlAX+g49fQC1Li813sv7n1Pw1qh071oZxfDGYoY5NX1JCJc
CnACqB8FUoLH9X0ay0LJYOI9W1lcWXulnUjEfIDxtX0556MTbesBqevAARajfWt6iGMeGkfT1gpL
rcBG2zHzXZNE7rMqhKJtQm/KEx/41+AGdWxXAqd60RT3OfaXqS/LObq1ergf15bbGdjHd54s9sKt
teJXa4ZhdNWgajTXt/PYVXX3DVvYfG8a9Fju5wRRyYu07DGHxJZAqXD4NZtx2NONaS7VpMhbLH9H
Lb6btUh+K+xGdyEw9smr3QpMD0uzmR/MAg2eTasMnMnMyepdMk3jcIErZxruy2TQ22DMohL7uKxO
kl1feWN/ObpzQwVOGlNo35RDnr2llMUG39HDpt46Bk6CL5M5ISjfppmTBFmeWpE/osVpJjs7k2H8
HzyQ7MmbmLKrgka5E9RWniXfqhq97p5igUlr3u+s2lKujDp0nh3CI7E1ai+7rZu575BYwIZ8byGh
Fm1bb8rMw4jza7XpdHCT23loZLXFcTbr/C4bvXvkVfXKV6XVenuQemnoTxZU9WCMWgMj4cqYuh2c
nj4+NAp1GpQNZuW+5TELL0qUB3If+NUoHrxaVu620GzhbtoedOt1oapVhuS2nXvDFmUPNQ7A4o7O
1WCWmkPzAHW5oK7DBHrQNLo/Dcqk9pUz6V79QPZk9jdWaRUmGIA5vdR7dAT+qwRn9ropmvFGtZq+
9zNLxB5atXMTHepBHz0ewKa2tqZRavle6T0n+aamemrfVHFng+5FWn++aGM38fzOFaDY87mAoG+O
ylXc05ALBjWRxXOEMlofjDzzr67dOlNQ22V1x/W5zFpiRiPm3rqYrgy0JbIbp5Tz72juBFrZXelU
mAsjo4L4Q6Y2oaP71RBLN+DNsqd9hHlMfjNLVdEy30i5XKuNkiMh8M0kMAkfsLrR+kNdR572zVQb
pTiE+FKPZWD0dZE/4GWvRLsR7UPxog12Xdy2qpN15abtslDfylCv0KJy8lhNfoaK6IXuS611Sj3I
ZZxb/6lAD+2rvARidXDqMippGpE9BBy9vntQXUUvop0+G0aFT32sOIMvc9sML6W0R9xKmjhKG9jd
Q+YmnY+dCDKPTainYqPbU0hlHWOlx2oSkfpDRI16P9McjPyGeyE5xFzN2g7Jf/09xDPsytRQCtjA
Fsd3VB8a1XiYhTLJF82oDOAog9onP2Q1WDemYoj62up5m3xuKISTXTfCX7UOpTcGkaV3zWbwbMA5
Ui9z9R7f4uS9B+pq3agqedFEZc/2RyXJ5wC3Vms/I/Os+Wrj2K/2XBi/auQwNLa3wDnbnmach8PK
kBkkUKdt/RKVoyjQ6whz0tppyxbFLRdpCTOvRgBHc6whmzv3by7G2HnQpkp+1wJcdH1hl+54UdBs
mfyhjUKseZ2izC9rLKnanSo6cZiNzNA2TYeTue9N3dShhKckvbolqCrzDQq17u2gzErtt6ZdaBsz
tEqxN8xEN7E6tnAh3jUwRtPDAHOpBYuAiaP1hDBJ/hYOJuc667NWbBClHcxb+Hhdf5k16NFeo0if
DPkuUWfTvoybUPyysmRqN9lsWAKxfh3PcKeOrAdo6IncKPPkYBKL7uNQRn7tkkcHOrrZt5GZht1j
5oFcCmgT6QkOgerydWU1KBt6+3q1IwpApKvquaK+l4M+XKiy0EnaGrgkQT6KfL5qZRb2t/CvEUzI
YOg+NjSP/vC8mdGPqJim3aihbvXWOXakB1Y7A/VC6T9r91Y1F3eql3pWUNpNYm2N0eyr3UTLaQgq
uzbHnUJzEwR3ihOmP6UgHy8yuiRiU4Sm8wt31ni6kt3CNnYzy+wPfectNqhlXPpy7rriuknBfG0r
Ox7tQ6FJ9jMsbd326SOWzb0ZF3G1B8s02NtQLcCkt5WjaNfDgN6QtmmRrNJepxyZqhsVmilUemtM
Mv06WgqpoAEi5hMW+NgHIdlM9atPZFXGe3jqeDRvskrMefB5NLRqZ9D4W/yQgLNQ86IatRa7p3ke
9t6Uzi9JZLXDRRl12UONynR/GxohZ9zlGcHVmk8cd2XXGZWfF737RZmc5VdQ4SNuoVqCVMua7YfX
gYY5ta29hEaGlzGX/qPWeWkBxeScGOVJqMRQ5O5UwGFrklGbx6ES5IVERF2lv3ArFo/t1EVXjoib
566ap2FfaU56zuBklbHwcTY1UiDBCDGSx6/LBilSWSmBrXj1MlNYvuJU8kYbcu26U5BJiyocBZyy
wkFh7LTqzPKuKgdLX5fqIsWKvzmhtQbYFZakM9QoyWvXVWMdpJMdP+WUpDb2mGXncoZl6o4Caxeg
8N+eHEAh2Narkl7bRK5Ffyp5iUSn3CdworpvvB1ludHgM7gbK6KQuy+swfJu8xz697ZWu3rYNtFM
UJYaCcwCOGX1IQSU/2CCBh4o83be8CeUwi3NDVT9Pv4pFaGqO3gmuXqIvab9XRe2nXFvunl5NQNy
HC6I9QrjDNb1ZONA1kdihNSMw0iyu6o7Dclot0hKWS8z0XKzvOZadJfqormSytCwaeu+bM7Uuk6W
jzEX+vrCnFyE51ZZWNMX7qRT8H1ZXq3ehx8h48teoXTil17Un1PBtdapEZNDaWSp+8OCZeusvjGS
yI3OIlZfxgQntF1VaUV/NyotTuUWiYzcWo02w+ph9axNoWfuM+iMQQ9ozsCWmpD+GDM/gdGZ/Sdq
RPjsPUzSubnRq6LXLjC7tr37GXfvCr/yxV258CvDENV7PFWhRXg+wE4Y/RKhj/hHxUsWbUN0OPIb
z83yPNCBLqZbvde1JzQmpebbZl2DnazoopHkVEl7WeZiFg9mU1nNXVToZY+XujH25QaUtxoFCm7e
ihsg1xkmh9wEVOqXcahjeAxpU9k6emolQ9DZg+bsUAPGgTwYzdZBO4fLggL5Nh+sYTEXL7uCJlqY
VEN7b848Yb+8MMqLV0c0VvvF2hV31UIUJL1TocVQu1pdWagQJ7Fs5PREvyDaxnOBY5GI3RtnNl6x
eFTO9LnWT4IN+40EGS4XhVSdltbxDdk1YtSk6NQnpSRX2NlTGu0mJdXv1MzKor3qzsNGdzMj8VOB
aIff2mVqntn468PGb0CZlyuaEgjttrWqqYxUJcq8Qn+K7MgIHDdNHwpZCp8KvknIAZXtTDHypPDy
d0QONugJ9AOoDBx/dVppvVUnrf7kmEQVcQd5PxNNvJNlGPqKtOc96hxaUMTdTyVWkiutN6PArbNz
gvoffDkzz6FHsIJCk76qp+WWyDngmfEUdnF8UGFebc2hmb4DvFKv+q6XF58HAH994/+9tfnwhcTK
A7Woq/JaHH94Mzm9tKRtPk2J1/52usy+8ch77CvoNI7qx33iepuuS+dsj/2XQorbKM2214dq3oQS
fNoOrEV4pqCxqp7SLOFHoSkLj4F6rbkmFkRY8PRQ3cwnYEAi0NFa2rpl3av+PBTyOS/RItjNjRGq
v87MxjK969mggwndhlfzVM60TSfwbdyMT0K44U8wJk2+QVyzuqhFZ3hbUYpp3qRhIp5Sr2x+0T1N
thBvVe2Lr80yARD/uIUBGkPkWF6Gfyo6pheXiSVH66lvB/cuaXQnCD1hdwSBtUPQ6ZZpv//82z+Y
cxx/qPxT0VkotavLn26kqsyo1j5VcfwnkWZ5pZol7lM5tKsN5bruJ05E+tdwQ8tCIxACo9hESXgR
0Tj+zkGjJKHmvf00jFK9MFWBL4ec5/GeArfpu1YanSPjfHC9IWK1TCpiD8BaVjPrEWNnQ1VYT0XT
zs22mJr5Cr8XZ/aR5Q5vwGd1aWAk1iAD+EBloDbGdKa9vo4Il4/mUylg0xhYxF2PP7o36k7NWj5a
RQ1g3wH+uCRGL4ORJGujplAP89goNtNonXM8OqnbLUODGwWhBX4V76Pl+vlnX/UGBTbsC92neAxT
+S0p2BH3IjMt0CCppfdb9MPS5gaqtxFMdu8a24EMXgYJOuU3JZJ34pAnUrkY7LCf/2A+r/exr9J1
iHdt62jj22jKrk9wyhHa/Qy9wg0qyFzXUIPa6suPBBVIWlXo6dM9AqB+/C11UyJQVWZMY8UTnlh9
l/hiNDPQEl6a3mggis6E06d7hxEBt9FHculBrIX07cgMtY4a9dMgIR3NptI9jko37TqR55ce9lUX
raFO+4qnbZ/xkJ65FJateXw5sXpcjA5B2nJeVm8UjoSdSW5sP3mD6Pe6W3abSHgjarTjvPv8Mvjg
PeTy5UiiQQtQkobH8eQKqqlTOFb2ky0bFN169JsOnaf1wi9r2+w2g9tnVLF67RuG8oV30XHctjp9
LWB3cVVGX76c+Dk8U0DYVXfpph//HESRzCGbNPupnvThu7DDeiuqKds5otL8GWbp3snML8qVcjkx
KBMODQuJd8TnjgcdXQX2ZdXZT4SIzt4uVfmaOA6gkBb+ztcar/9vLDQ8KOAjnLdOnigRG22TpPaT
VurJT4maol+g+n9oy7I4s7an18/yXQhrLC8++PHVnVt7wLIUVv4pswfsrXiB/SHSm2BKy0NsRUoQ
zSg56lYUn9m/Hw+MChfAeXht628UBjUhc7DsJ0W23maMh+ICbwpcoAoPMe2+3A6yeQktLT9z366V
RJhcRHUYlAScmBLJ0+OFtIY+tkxRZ8/miFLJA/hiT/MNN9Jo/fZq5pcW3Z7dlBvS3NW5WTsb9laq
YY5TyfzKFFrHhpcVVeR2MJKtgePKObPMDw4cPUUi/AVDC6F53fmLy65My3w0nkXVPYdhlu6sIRGB
kWX6Jo2wIASLaQZmO1d+HY1Z0I6Rt08o3W0+P/mnlwxWVaAwMepA8MBeB6BdrLa9EIP7hFiXAHg0
jHdtPSgvk7SUc9Wn05ADBCRqEWTWJt39NaQOgHmV22RgTykdiKtQM5pDKKwE0L2q/Jy1LkVfszl3
qpdTe3yL0icC707th948QcDxZkjmyMlme4ifG92geUET/qnHp6IlqTJ79Bf78ffnM/rRgOjPLTYJ
S9lp7e9EWUKKyFST56G1pl8AeNut1+jqHkLD9Nh36uvnw/0NjtcfSHwBNWVxc6NlffyBcG+dqnec
6LmO3cr+r8xTvQqop7XqVSbU2FcqSqMIbP1uRxFeNQbWiv7kdNq+IubdDnabgqSUcZ/tLIkT/WMF
1fXMlHyw8AiZedzjxCCQL1cR0OSNkxGHrfsUNma1KS0Cr2TsMqphqXwz8971G5HwwHw+Mx9sbQRb
4ZeRW0D5WtOjlTarZ+y1GRWNF+BKqX49e6P1qCpJe06u9PSuY2/9lZUk2iQ4WX7LP4GWkllJJtBN
e1adOAnqthz2edNmfkH4fmULtb+ftL4KohRSyVe/ktEgUgA8w03xhHZQYVLQyl5kz0iKOYYPSqkI
ZIsjiJ/m5jnp3Q82G6OBpgOaCUUZPeTVd+K31U+yTZ+xzVT1oOjqEedCEyHeOyXB2HFrdqU1baIM
ta9tlkrXeYGqPd5W9GBD39JD9Y+KEKJzNVVDPW3RoXSTh7Rr2adfnBZyKbDVDiZIFJpP6ncxtpi4
lXTiNZ54dIISu9ENUfIUbhGmPoefOFn9JVJB1pMUlgwWMMfxrMxp3mDz5InXXA/T68FOs72b5/TJ
mR5/KBXjR2PH10Y7NGee2JO7ZikTUUAgPkWeCkbG8cCiGKmUUdh7SXgfXijRzVfDUI3fq6weX6CG
nLP/+Hg8QFzE4VSnTopFhWOU5pjqL2GbFxd6hl3XMBbZtkAwr/YjVJnPVKc+GpAMBu14mjM8lasP
dMJMxnE4mi8AMdyXeRjtuyKjO6bie7gxBvOslfNJTZTrCdsmzvDfrM1ZL6Wmiqa3dOXNzZve3pSy
7sh4dEELPPTi4spoRDa8ZtrkWMpBQHgu70FEd91/hTHV0S425qFuLnJtnNoza008zmoe3fQLBxiu
BI+oo53GNa0aJU2HGvMbqACBeLDutYJICixv7ARyLFwrvHap3ewjxc3mW7OhG0RbsCW5UxJLeDdV
pOcbRGgKZzNqVi5vuqpHGqZwTLW9aApHFodRiRAayiBaI8AIKMq6mNvYjC8arDuHnVSHXHnswh74
I4VKI9u6fSfeDGIFgU1PR3QuBy0u7tMMGXgRwAAtpmRrV0ZT135B5/gH/VtlevRE5zwZFonxN82M
zSdi8yR7m80h6reJV2QiALCQvYquc2K/Khxs9yocQ/deVKOyL4dxEne13lCq6CqD/xpYKskI6nt0
QeWhjGwrvneSpL9HqzIcL5QizP8zwTNNvrLgmDZT4tAGVNKxupr0Tn+YvbbTnqd8xnKrTNM8uR1o
AVzZaELG/kxHMVssQez8R2uOqnpwxxasmz+34KY3rW0k1x6UV/fSjFyj951IaTBOyZoUB+W48roD
nRJRv7c5laOgrbWGjsysl/cJfGSTJn2cZtf4CRkqy+eFPyynx9+l1crJ9i07NZEPkkLZxCXUgD1S
zcp1mOejF8TSKZsHu56EKre9WVdpsbVDNHkFXkCRcHcjkPbHWUlU8y0VQyJ3cU6Vd+fVivHHjMO5
zCEyuR4Fc1sCiZJnHuCTa3EpZy2Ab+JbeKvrsp7mRWqcV+r0xhXR7UUm+11sdtFuyar9Bvwd4rtY
bquxTM+kACcjO5DEANHSR6XkwjNwfC+WNtIA+TSYv22p5g0CE/CKNiDotO/0l8ofDegc7Ceofpbe
vsM2nsbB58/PSemAwANRFpSmwA0uRLnjHzDlY2zleRH96dDoi74bbuc+KlKbCcTy5hbOeZJczXXY
bBPR5z94naYzcf1JyAXOltoBrUgyL7rNq4CEdptWkLikr4T32j7G0ybaVMVUGD76JTcKhnIuzXSv
OgeaXF/YVBOpZBJwE3IvQfcq98rcuhurRrVfJyTcd/U81YdKd6t9hvooCok1Dhifz7S5uhRpY6M6
gUwD3U/wt2svxz6L0Bt2Ru8VxTZnBkM0ZL6yvNFnQHDraHJBvYO05RVCz8OmpHi8oqqiVDOvrPdK
pSj2zbEdHqwyyt8B3VhfFEZD/gmBgiWeJHrRFy+o47H0yQynWJfhq4or1EXSzt1lG9cqurjIs9TD
WSnlvwH4vy/L3wGBJUH+47AQxhwPiCR2lsVe6dG0tsR3Z/CG29CFhDyosjtMGL9FflhRM8ibyjwY
dfWid5Vy8flCnqTEf38EnC7iKHYu2IDjH9EMWkVjO/Ne87rXm01oz64fE+H9EN0wXcrJNbfCTtI3
OUbhuy5meZtZhZr7Vq66u89/y/r++L8/hVI1/SFqxmuSdFb06jh3g/daeW5vH7xhKBp/6DEl9T2J
is3G0OqZ9mOZfNf6Kfr++einW5rlR0fl/4++mgiEuEyrR+7ztZZFvLFbd4oCQ5x36z09q4zjElZB
QacGsSZbTYY+Sq9rmfBMT/8zPTg59txZe55GeWXH3nymzfPReGBX4D9jCQQkd3UnlYNrT543ua+j
tAzUXEfszqdJBjjkmM9d3cRn3p+PjizkDSJjDi3w+GWe/0nKhgXJO+aR95pFjXWnj030VAh3PMxm
kp0jk330bXTSKTUsZCOix+Ox0oaIsMH5+BWjemfcl72dXZVG7M6+kiketr2ZZfz48jYBK6CR3VC2
QcxoNZ2mVkhXScrwVQm1PgpaulfRTk15ys9csR+chsW2gEWjU0mjdpX0VXh/TDgUhK+tWpVBWYQe
qIhK2doY9l7ozZQFdRk2D0nStPvPP/GDFVyyDOj7UA2oS69WUO8Q4DTrxnvVsHH39rM6J7hWmea8
VUfgd2eihvWbyalHjpIEHhFFFL/WrHY71jsl0yLlNTMVs10KslPmt7ot3sJKyYgiutyPDC98/Pwj
P9g6XPIIQFAZY5ee1J1xU6HCbDG9YRMhNFEOF6SK40HByGBrpf05e5ePxoOrAjGGFI4xl9jln2NB
M7DJNHVSXhd8xKUCK2czlLCotoobJ9cms3Cu3f7RMi46WMRBC0VGXy0jbafEC5EweY3Q3Iw2sGrD
QNHtpAgKkYRndusHtydjkSlx9P/2v44/L7OkaCsxhK+FWfU6jWQTeJk2zuqZ2+Wj3ULcQb5P957t
sjrx3tDURjo74auTR/1h1uW0TbM0vqRvHV479ZwdmmkOzzySHw26GJBT1IaHB2bj+OPGMiy9tO2j
N4VMITCzRm7xkcbQQ2j1RV/15rdKj5Mzp/B0UPTSKGbqNFBR01jzDWQ4qHGo2tFbHwvosblVD3SI
IKXt3DGqrwu98SofFri5+fxgnK4k4y4REHUtaEBrYx4q1s0YCYczkXZG49csBCEJJaM/n49zuj25
QNFoYjrB29CnPZ5UXNHsvC178TZKx7s2pnzyE+nY96aueNuvD7WwKMB7kBvwg4+HyqM4TTAejBlK
5teToicPeEuCbUbK4svXyl8DRtgvvLkLrOZ4qKhuRQutg6/yjOJbrrTKYZw0jsIgrl3RlrvPv+yD
TYI2B48Dd+giZrO6VcywcvI+hr/Tqq21iZ2xe/QUIzvkXhKDmTN0FGjLc8Ls6zSLSaSDgk44rQvK
fOtvBN/SFGZRxm+qKuXe0JNwY+CS6sdTatxQYe7gGY76T0Ae49ZLVfvMVfPRxiG0WEphC3trrcUf
xvXk1IYSv1GdGw48k0lgOkV278xDfPh8ek8vbbICKtlIo3MW2K3Hq2mV7mDNdp2/tWNm1Fs1j8v0
zkUyX/9Bhar7HlWQrs8JT300KLUwDhrJJKHNak3zKk2BsJflmyYh+ar4GH+nLmRcT2MhLhDZGM/c
bh+MR52AxBkDT1K5daBRePbcAH8q34zGsXygzDHaorLtNnKS5p+EMvGZF/90AZdXkIYUGnsUNdf1
TIBBSRH1Y/amTvq8c8vI+THEBsZA2jB/0TuG5YNkh2Qx3QhQulSLj1eQMKIUUlbpmxLSKXiY0ob0
P/TCXDmU0AUePt8vJ1+25HGw3xdhK9q/66lEZTKqpBF3b4vM03OH9pGvEaDy+CrG8D+MRWYGQmIp
dVAMO/4y0GOVrc5x/2aopQVKAFmrLW8iBI9Wic+1IE7uGZJwarNLbsSXkSceDzaYcJbrUB/fvLFt
r40wtoO6ktbtOCSHwUu2sV6kZ87eyTsEWg4wMPg0nWPgrRGZZeWGRRYl+puaqoQveOLV6lanVngm
7ztds4XUh9k4nXqqdMZyPP4JzLx0aAfyNP2to0cBuxaPkUsxhkMXZKp3Lgpc5uko5We9Fqwd/FP0
l+kBHw+mtRacl97LfmdWbwB+LKwf8EKTYB4zBwBoXAQQ2bxtlOrF78+35km1AZlQJBYWlWv0Z1UQ
SsdDG6Nt5H0zNH8omdovMUJnV2RW032dwDbKmkj+rhAPfEhMbbzEbdL9qeeTPDPXa6uwBe/sGGiV
UkgnruHf8Y+IC2UMy9nq3g0DbPd2tpOw8a24j2rqYlOPvEmson2E2L/5QzFzAShuMrSLXFpNSs04
11+6FPT7IVO1Ut2dmaH1jlsoGjxnCNWSJSNgsfpxRoyASJdZ+jtiRcb9YIbGiwLS6pGKd4ODmQad
baR6tK3JRK/qpBicwLMUbeE0lkswYQ4/mzkdf8HC6M8pMpxASJcfB4B0cVhjpwIfPp45rXGzbtBm
/V1tOu9bTOfpUcMHsvb11jVuJRxB6Xsdskq+pFyf+3QnhNgMTSUvOlNAoRVmLawz67l+OpYfRSJM
JEBWs7C1j3+UMxAnDqmtvc9TNr5btVb+sTKqqiardo9Y2TnPsw/2DweUGvVihUn2ba4jcYhFudBG
5z0pGxU3Cll0qCI6eefXoo1uy7Yq1GtHTKpvZknvbkqe6vuwMAcffmD+u5iIZ3ZC7/Jk8/nmOZ0J
Sr9Lsk4CBKZ7nZe4WYmuRK+Fv9PeelFSO6TdXwzyOnTQbsyT5v3z4db3MZVeeutw89lqJCTrWmXo
9S1UCD16j3gE/FnFI6ZVauWqqdruII1iuDSlK7afD7q+vP4OincXFX5wu1R+j1cbupyAY8ag5Qxk
tTOEuafl5UEILLW7Ht3T/YjGzKGNYPR+PvIHs8sdTV2bQvcCVl4tu5xFbVm9Er2jUySfqs4tNyKJ
jSuzH9PN6IqLz4c7mV0YRGiOckvz2qFBsvpQIiU1jpMkeefgtLlvIKz1Nhr91CLRkUufuhYKvZY5
nMsz108RUiDM6lIQAVRwWhDWcK3pcY1I35uMowPlptxEXhNaeP3y7n11xzIYrU2Y5YRii3b18WpW
jaMPbtGn70Ar4smv4bQq28yg+gH+Xtki3NFUX4zc+T7q+FDPDHBBxBKrOwySZEKjfMjfrSgqLprQ
da9gA4eHOQbC+vkSfjCVDAUAl4cGEZs1526G1F2lapW/i0yPt7mnKbtR6HoBLZECwZnvOtmey3fh
OLJkmJhjrHVIqEImmoLt2DvoRRHE6Whc9DSj9tM0KHc5nnP/y3gI1bgEmQBz1445ageqKdHi8j1O
rAhFiKqsu4Oqj9ZV1BSl4leVaZyBTp6c/eUTOQ3LdQM+dL10qaAnr6RO/m4nyfg9TOpq25SJ7Td9
CuBGbfXuujatxSa5kueCpg/WkucFHST2zpL4LX//J0KbLBKGCKrnu+jHEjrTUJcXbS2TmE53bt99
vnE+WEsGIy3hHieWX1M1isKI88xoy/e5SI1tiXv9FkjhuB9QZQwk1Lszd82H4/Fy0jpdsGTric11
vRdVPpbvfZPYFxQkUtwCm/yOh6u4aHnmz7QDTicTdSWNui746MV8aDWZ9Zg7kcy19H12pHpfR329
ocA83VHIP4cdPw05CaLgNpE4/9U9U1f3qFaB7yRYyt4jt64w4Zn1DM0F1/7ltXryHcd4OGOJWoOc
GoxbG87hrh3m+kwL8XSC+RE0CHg90CGhsnW8e6hKTmoylRxOZ072VlomyE0Uxm9nrNKL1iu/itZh
JDy6gMNSNKDUtK5no2s8VJ0yF+/tZL60fd1dRAYPVzU7m5hUaff5dj1dTqBhdGIpSy7W5WvZKihC
fWqESv9upGZ4E6szwjWJFx9MY3j/+kggCQk7aO7T3l7FerGHTWanNMN7KPXqetY9sZVDFO8wm2/2
nw+1en+BdSFpCToWCIOGDNjajmeaW6Q6lFz/ExWlCV+41bdU1aKfVdTah9y1ok0o1Pb/kHZezXEj
2bb+KxP9jjnw5saZeQDKsGhEihKN9IKQKCrhvf/19wPV514WikEcxrS6Fa2gyKx0O7dZe621ppU3
R50hZdg5DQd7PkivzEwPULNvgkb5TcODrm8bu1TvG71p9yB0tCetUJOHFpIV5WPGfJ4syRBKPATz
PP/L+JPKLIhopVF/j+qooMKV+dqtgJP7c5DWvuJGcdWtvPzzM/sqCP0zIiR9lJ5nG7BMh5oD+jGq
yLTfwUAVSbT5dK9GlrSS5Vncuz+jzLPCx6CldwnPSxsSk1mmaL8bcDwHCFeASfYSrZ95nKEyOaro
hn4Mt8aQL9l5nihCTPzthW2zh3ZwpFTXfpc5Ktvb+fd0X44hLRxhC0hqwuF4/6Qurt+fEbHe9C6Q
JSS2PT4zRZnBEqgm+m8giOG2diLzEAawlUqdLm3fH+p0PQm2qANQJuMXZbnjodreCWdlrkC4shir
EYTYFG6MOvchEZdTWie09ueHR4RZjYBY04Fu8N/xiIqw894AOSNcPaqd89Z2PkdEvc4mqnQafWsE
3FZO5ukVhHKMdeSZ58Gnh+F4xNFHgDTWoe5wWwVetauWRhSIQKTxd50M9ha9M/FDAw2X/Xh/pvND
dHwjGG9mHSSGpTV7CSR2YiMwnaSCWBXUp3wlhjY4wBJmu1pZiAeRxsoNXDconli1fmGOsrWmOn16
juCtpNeJlxKiCZbgeOKN6nRmI+eRcGNDB3yCpOM1q0wLt56vdYicXP+ZBxWYyzwWaa+l2GeR5b0k
1VYnqLfAnwJiGxafrkhF8dHdZCCabDg/tFFxH+fdfmVQrb4cxqqTB06sn07x1oF3X90kDSRenzNM
oumCqGvEeavCwLFifV5AuEdbyuD4cXPmkDoFdu54cL80g76YNI6ST/vSuJvIIqoXQVKImzDVICJL
bKuRwYYDNtyMUik754oPNRldSFPulZEwM7fM8rFx1bhPiQIHBV8lciFGCPWbPIVXzYNqodFdkLIm
4riwfIQ/jKjNpc9mVQTZuRFJnUyjPWJ5rmbKI36xMkCWVLg+vaHh4OmasH/CVJQ9BmkAG6M5WZXW
bv2psrV8QxJool+ogq3j8f3TfnLLeGxmbSS8adLG0CwfLw0Z5VJLBk0Rrumk9SGr/fRK08vUC4Ii
+04gODzWtl2tdQYsQgiqRrBkYMO44YTXhBHHw3YGRDN6narCDWghqg99mY+V13cw8V0kRWcl5/RK
9RcwuhXptqQIshZHnFhQWmBmxuG5Mkdv6hJ5Y9LmRXtPrwUwUanO6AJ8bchjg+WXvdzJ2p+mLowV
q30yacaE2hLODjynOe17PGmQ4hDpdPApubqR/8qRcrvO4CencNs75+ow6HsDdP/OHCZz5Qa8MVu8
bsSqeXrndoyFLSU8ig0nhkvRHavwzGpEGZ8JVZ3EbRNqtX6Z4wWnK772ycmiRk4yaiYApdGKppPj
2SpCb6OWRGEEAlfX3QYmwsZTKkNJ3bQXhScVknNVAWDxV0zNS37t6LoT0YCBnDv7QJLQ8ns8MmRJ
uZNqGi0mjdw12flAOFlXXtFqSvLQ0OsPwlhvlebMRhEwbDzLBr5zOZhh1l5ZWc8TviOihuOigvfx
um0nKXCVSgWGnkppW2xsp9H3Ac4qfXxFDX80TjaEby6tvML6FcSJ2W503GP5YGkEq5AtUbPzL5yG
26y6UmYpIXpZUj1t9TSVw09mTJJlAz91VWwSQI4fpPTGu8PmoQJP1APPJYn84/WI8Z9l4h71oXfa
jaHeOUngpuOXjxmS5SCLRY/bvtEmJVAftC/QZUjuMLrhtbNyppbneDnIIohsAtS/DUmoD4RurqZ4
QjqvwoO9xv+7PLqLYbSFdTItWrIL6WUu4sy6lb+Mh7WZLL2M5RCLCCoXhkEQwZ5ANBBcKo0rjRvz
SXxt7tTb9zdmaXWWIy2sTkkLuSVXjKRcx+ewcBlb4yo4R47l/WHW1mzxkKhg/XP67tQH/yrbRBv5
C0r1N//ZEAsrFvZ640t+qD5gqD1947vBVtq9P8SLislr27FcrYXzFSJBpBUl0yh/lJ/K/S6k68Bt
7zpw+r9CyQ0fnYPYSAeo4oy1jOiSK2B5T5fRXxpKZdz0zC8S+0o/q31vTG/kunEryThXVBc+mE+G
vRXaQdEkVzJKADkHSb6Y6h2fedPD2WF+hZytpsH4/WVZuqTLVVlYEBnwfpQMnKHA+pn2n+vsW1ut
2I83LwTPxZx/pnaybNpUAzw/ODg4P7H7NT1XvjvfxUbs8rP3Z/LmMX01zOI25GMUOkHMMPnv+Cx/
Gh+lw7j/z4ZY3ATJLBotpVz50G7Fdj6mo/tRb/plP17NYnETGo128imZhzgvLsW5eigP8dpNmC3Q
yU14NcbiJlSBXliVzhjKdea43SWYLFTXqp9F5baaF/+Sf/5ny7bwF2rhyFKTcvrz39OFdK+dZ/u1
zV/2pf+5Ya/mtDjHVqwEhQSp9IP/vbhU9/l386bn3T7vql1zH9zpk9s8BiviLGsnbvEwNnE+VEHI
mOPoSQ9muZEKz/lq3v1nq7d4GbNCJDA8snr9djj7c+i0w/tDvPn4kjTFX4a8i2t67EagsDMB0ovV
B6s6z6Uvtv7F6CdX67/9Z8MszracCz+JJoYpgq1j7KP4vCi8UF+5pC/l6NfHmxCfdiNCHxNtAbBA
iwe4seg7rxJ5+ubUdpC5Sji0n33gjR1t4jSm7/Ish5kQJqzwTEKsI9vEcDX+DuNKx+1ACmEl67Bc
XAAZ4K5mECtQF0rHC7s09kOlRY2vfLPjBPk3eciuKzxk3LVScwlDhxVPal7F4+nPZDhUuCEDIqm6
7E6CaY2PEzvBd2Gkju76UZig6uxba27h8uXA+yfoIQ4AtwpwZklX3w4+tNy66n/ratUuAw+sWyuf
ExhPtuJRrKo/qNgFoAaYHD4uSPm51/3lkX2VaEiAq4aiSorvWpkaHvcukz1bQs3KMiYkgKOmWCMN
XF5w4maerDlPDOmFhrrM8b1oyFOBvdLCH7UqhRdTEIfXJpqGVxAa29dTPuWXCYD9lWTjyf7N+mCK
zaJCTENpZXEZUy2RBwniZRg8VVAoZB32CAOo3vt38WT3YMWfK+0AucnBgfY6nppU2BCup0r2o5JK
p/Cg4M6/OLOk8h6ISbry4pxOiU6YWWMT/CFh6pKU1C7IByJ8k/4ozKy9rJBt/JyVxtrCzbtxdPAB
wM8wMgVCIVoallBjyYeqSI9N8y4M8m5XSKZx1VmhchaJ9L63O/NMQraicCVJ6byp7fqVSHxZBwMY
QiHRJi6lB4fLt1TANuQkLqVA2HdlwLNAq+tgVz+sQQY4nuVBC7OtXYUhWOuJLt6vMFJmquOaQsTS
c5zw11YW/QVguVgP8v5w8AEx5X+WEG+eQx9idl3cNxLcx1CBxLWV7Y226cTnFOoO66JqMl3ZUIGu
ak9AhOy4ss7p+1LBtlA8o+Hbjr5Xw54XN65JQ7ZZuk5Sm/V5qtZGsSHcbbrUGwXJrbNRryP9g9JG
LCl1EXodQURxfljT41NaJg6yBn2s342dKX0CJQypcEd19qGyU6XbQYKTA4J6/2acXHqboh6pKa4g
RSKAT8djVhzgwDZT+65QWDSSnr4LFYZ1Dse8dvDBCV/puVWuvMCnZ5c7D6yI2RLJg8c/HtRX+y6Z
itq/C+qAwlcV6XWCkmat0SPeNra1T3pNGQ9h2skZnQFq5m/Unh7mFauwjChfFIfp7QUMwo0EJ3n8
Mbo5DNNpsb4zJ1FPn2BUEdUGBXJTOwSgzsrNVJHP25KhKQgEo9Q3VpydE7M0s4rMFRayaTRhLFNL
clToRiir+f0Uj2FPUSAahp1R+mPgZq0p1gzTyXCsNXg7DhcIIACvCwNvi8pCbcOK75MpScj51Bkd
8FJEW7kbs+5f3z9ZJ6s7N7TwYgJW5m0GHnq8un1ME5kRtNIdclPj56TVWq9ItGxfxKJ37Ync0phE
w4aEnb1ypk9t00uCEO2c+RdQvsWhJktlwA+TVPdaUEmfqtRxLvUucj7lY2t4TFq/0OJU/az4evBJ
V4LfqtKkK37Zyb3iRZv7BeeGQf5n2THoGGmsS6LEG+exiWZevnhbqH38q++N7FwvxbcQ3rLtx5Yc
bm/K9GCg8IMQ715idgy9nz2K1rivijy7qamCfu7TXu8+Qx0+/e5VqzE3qTGV0Sc/mPy1es9yw0k/
U9/mYNFfw3O7VOKEGb2MO7sf7s3csi/9hDTkz7pQncQLtaiiagCaJ92PetPv8xFS3I/u+kv6m+eQ
IgC/n6Bc/E6Q+jTD8b4nOFK8IFLt8yy22/hc6xChcXOw65+yWi2+RGVtnmfdGP7Ucn8wVqzb0gWe
PwfQfJorZiQjqerjgy8ZSu+MbSnfl3Xjjy5OQlHte7VJKojwhABZ1KbFCgLmdEyAx9AEMOyfgtvx
mO2QovIAVf+9gzTKptE753oqHahHYmkDymeN8Hl5usGFofQDrwlBhwzp3MKSxEYzqXVdVPfRBGFI
0DX9FeQe005yHKG6JQcdjt+0/vX+8V46VhpdCLxQ0KtyunjrF9daxIZWgJg37rUWWemZ5jJ6MPRR
W3sT3xqHywNrIINRT1q8C2nb22EF7w92spPC88mXEstL1arSV47s0iAzIRCZ2GKQIXNbzPz1Vz5+
3YwONG2tci/ioXZjxc+3PcTdbiD7axKGp5eTofDqaQgA6grc9Hgop6V1EpEl5R6C8/xSmyrrou11
n9IsR5RuhGjTBPn0M+mgOHp/106PJh13sw4dABj2bIkiVmrHgrNUle8RT7N2WVJZ8nmJx2G7Je7r
V61FRunDI9L6TymYI4pDuIRM9HEmx3Uni3sriOudb1rNzlEyZ2tDb+JaNFSuQDRObgOAUzq34GAE
9YLM12JtRUb1fsza6T7K1WRfjaSVMuC9nswdOYhUNrdF3j6+P8eTMwpmeMYv6PNzPnNtHu+n0sU0
oFfZdB/njnQdJ5q+0+oxX3lQ3hzFBo1FIzoNcsuGYl+gatAiGXjvKEOzGctER3IoGFYMJh+dT/va
eYdwasbUocaLRiJdK4so0OiyqYUqI7zzpUqC0K8aESw1tbyMfw5mGdayG8R0RxguQLTSiVwtCoPs
cao6I50Z4UFQ/wJnUY9nZp/YyKw0SYDKbZShNuMlgK6cn5RCrDF2HcgY/EfNifyu9KTA7CvHBXDd
SjzRg2lOnjb1fnpda3lLO3E21I25p/DdkuiK6EBRvH6sAiPe+Ai7jgPEu1aRXojCRzfApTJP5ndf
1xySwIuaSTPJtttIBh1QdgHL79KbndiAP6q0ox6vJXrRGWctIsCIdIy5WiqmG4CQji0ykzBPul1P
k8alE6FQ84keDq3qNxAKDWW8Ncraji/gJQvyxzBS8/wL/HBBGB0QeNPphu5N2UdVacyGUQRuoajI
+LgBVDal5KpqkSBOo2h5R5wjNSb1wN4oywOZDSV6mCIVTXs38GGsUN2pLwKzJVIiX3GWysY4XTc1
VEh7ojo7/g3Oy0F8QhcwPV77xtiS9kSyMNpVCGOFT/RUZdk2RC2GwBT9QjAmMqDz7rznBfF3BN9m
9DsfmljelbD69J5RTp15r0GeVLqaEavpbgjzSb6xhR40l6pIjBAVG61oY+EmWjDTxEUNcqKupcdt
8qlR/ATAy9Ci7XxGC7UlnQmhNd2tDg4mhbsYe791BicxbuIKjZZvskyiZfCUKIWGw6NrSdcqDkmW
i4OiSvkzrNnFzFyrDuHWT7Te2BkChZe942SSvBnVeqi/oCtYZ/sRVzfYF+Tlx0NgFkm3KQbNjzZd
Foh6Y9mS0L3e75P+ohVape+RaXF6ryo1ZJd0vyuqc6QmTftLbEut/Tj6o1NNXtQBd9kOUpILL6za
wNhD3pIGdCeYdrfDH6NnwbBrRHaTya46d+Rnh5tOAZ8Se06IYgkEM8CcrdFVzd6OKw47ElpbCC1K
xPlQOmzGGymQpOmcipRorvuuVcNvnVrrxr73QZPcTV2ioRYvkqF3U3j4ph8iQmNvixZKm2Y4dfUs
4EbyrZa/0o4DfNoytcC0t7pVwMMJO6mu7UwTyfkrgJb63NhqdhC3uKI2ajmjp2WkXdy1W2ikXC3x
6+orH8HuDwNRa3IWlZ0jb1tdG9LbHAhq8VwS5scI7EBtcjPaSmnIXggrFlA4tYfiS+X4IbpTTvqY
e0VsGWPmyYlS1fDU4xWnG7ZOC1GCmxBP+VTogYWGchL6nf+95CMhzCMhreYbm6TWIeHoy8wffujd
MPi05mgC0uY0wxBcRbGfigPtnaFtennRRM2sIiVnylc7DeDJ1EEM4AaFmYgmw6ULteVlVTIhKWdd
B6T9VwZ4ImzOYjViPTZqSUT0i14JO9xmdCA5P99/L05eYSg3/gh8Eo2RLV34NEwmQuItkb4qSZ2B
AZOBFHpJVQ1XZhJicOSsCFeexaV3Q6sysFrMNjEg7aPLdAYoH+BBlZR+iwKrbDa+UJ1q10qhNjxB
p2JYv9+f4dLD0We/EEgWTjc4DcCExy9iFiGM4FRxxXC943itX1TBM20LmX0RVx02R40jq8vY+Kmp
94FqDMq39z/ByYRBPM3i5w5AWzrXl+gUIP1FgeFJHgpk2x6cQAt+DbJdf1b1Ejm/D4/1wuwz8zUC
712+zFqNkOHYWNFDC2vrWV4Yg7ohL910bpCWdrniw52sLaoexNKkvXW4saCtOl5bVR8llNva+EHp
c9TSAL05t+jTNjd9mKZ7BAnVb7i5sboprCR/eH+mJxUOkOAkEuBuANoPI8Ayngp1Q0I8OW0e4JP3
vxZmRPpiV4uhKNBPljK93SYCaXsPDU31Ka9GMdDeRP9Ba3nqpA/K587ypWElb/1SWHjtssCcSGjA
ctAgw3FbLkmdhnRIikq+h3Ou08J9AIMUvPGZjWdyg80ahmTXAH7WSehEk0UuMQoq+1FkVgoUr+6S
OocOXEb5xnPKzBZnJAQzU2yQYMPGaEW/yoB5cjyJicnqQ801s7sCVjveREfKR6H5mfo4QAho7lOr
jNWzvnDwhPCQgrWI4yQLMzPN4zniFQPln3tcjscLS05iOBryYxpNuvaJ9Ls6bHxbq4tdOJQp+Kle
YB72qio1keJamCBxIwqj13aVYaE++f45OjnDQH5xlgFPQhw9f6TjjzOUsioa3Qof69q3tkoSD0Dm
YNc1IqXeqFPQ7fzJKL1BirOVGtXpws9cIPwLHRDAUWPh3bL5UljwKjwSluFvalMAfXLhOzqUrvRv
px/MBcDfjBs990+Yc3/RMjhPm76eUlzfR2uy4gP9ZOHBrB3pNgya6GC2avJBOAvjQfylYO5flEeW
YlOZpFSNnwz1o9LkPlJHZpfeN2HqV5umzNXKrSeDrjst9fWVGsTpuhICzVz78/0DHL/IQvSUcWdT
PzwaIcIz52XkSNlVEGZTtLEy6LpX1vWNAz0/aRDg0+UO6/iSxCKjQJb2XV89SjQ+yV/DqMZvr0s7
Q/FkFHp0ToYAWr0c+Y10Awq4GTYBLJGhZ+dhvJakWD7ohH4zWTMfBfJkkM/z4rzKHaRxagdx1weP
Mzx1Mxqmf6i1T5WleYKc1tn7d+d0pYkuaAMkc4zfwojHgw2+CsN3PTqPNpQJd7QgKDdRYcKzLcN+
efv+WC+VoyPLOhOs47vSfQADIrje48F8M2scs62kx7TJBHEV/LhWHXrQzzpUQvMiScfPOb59egml
lSyh/gr5wH1RUs67LDRJiIbizyxygQxM1ft3clQOs+w0grH2WdV0tXIVj0WQnKdA1yBSRyTMuAsG
u//y/kROFg3IPw4B2VCoQahSzzv4aocagaKslcnKA4UcKzjnbJTfbILCAI6C2JQ2Hx0NKgt4R6Gq
fqllLFZNSysZntzUfNCl2HhA0BZYmSkZ27Io7JWLMN+row2aWTPgNaPLZmbMXNbCRzjckKQ1jRmD
qszRmNiE5VSfpdCkbyil6G7Eth54dqOtmPT8o37lTKg8E7GjBQEOeFn5bA1QQ3FY2g8+8UhIxcjJ
4l0i0FK5EEJ2pBXf5+Si0V430yTTxTSPu2wtaOE+JeUjw+NstI2nd5PmRa0Q5yxBDaQ7i1ZwNsvx
ODUAnKlVU4QnmbsEkMUhktZOL6s/O9W8se1OnFex2X7t8/SBiGhNkftkNEoTc8aeXmmocsAaHx/S
ou6bmJrC8ETjALX3qZLRwbVyJ9yrVhEW2xF24rWM4DLbA1zFnL30uSEGi7rs70u6purbeJKfHMfP
bmizyC7ayCpXLsQbMyM7PdOfzC8+Ic/xzJBbDTPdzuUnqfW7e6Mzhi1SBskmHyFtdFWpfP7YBUSX
SQaoTQKenD/wjcV4LXrhuKR+/ISUueyWTpBsu25M3S4qpxWH4nRqVFnYNK476WPcueOpkYhibauk
ecoGs9rLxdTvCUquChzIKxiVug/GGi/od/A8c5/D3PW2GA4nNipHcxph2+xnZQ272QldJJ6Zm2s6
U/OPem1aDJx88tPzHcB0Qid6PLMhmjENFpw8tdXm6LSn0yGEneEyQCb5/v39OllENgr5AajNeESJ
GBfuKSy05qhNRvs0Nk7yaMPTYgsrLNB9bIKzSpgrz9rsXh7PbL5eZDfJR/OQLg+9IU/gE+iQeRJW
YT0akWyQQxvkHmHr1hqyLTwbQF5n6JH4oL2kCAktAWUxrhzP0bIaqveFPE52lj45Oa+cixfnuxNR
sDd0qEKvnJXTVcWeUMum0oz14nAeb2Bllh3CscaIPTGdM5HH3W+LzoMHO6F63op8zX6dgI1pf6HO
OrNLgEgBu7SIakhxBQlNTtJPCG7s4acJxG06SFYU+opnJ5Wf1Z41jXGhbidkNPpDMYQITWRlmAeH
0TdgJHS7kMPoFq3dpJumC6OsQRSsz6LmIuJdUF1FDmWpRW1I81PFbSESsrwkguZYQnm0aimgQENT
rHFhLVdyxoLAbcQLQAmbTrpF1CDXSpqOJsTfo6+MtzkZzLPEGcstZE7xN0MZ+5WdW149OohIWbwo
92DHiNuOd05uC8lXy0r7DplR5IELGVx07uN9TPVrLXhevgAzYRNP94wzw6LQzHY8Vh5yB3RC4Z9Q
PXbmcyE7EbRiYhStlGxadHbynZhK0shqZPAael0ICHJww3JuFvWcZpaK8GhXi7RoU4Pp0tFj0avW
xfyiV7CyMCcJCBPaEqAxBPpzMy5wq+NPy8sZdIlfJE+t7jT9s1oiNEuDahf36HSTy5W2WlDL8XMn
JDTnhwZm+s8CheLME3YW0qIUUQEr8xW/ZGFQSMbM7Dz0JHG5kQha+gktkdEkSXJza+U4IqrWOTva
PcizybbYxlAl7esiT7fvG81lDPQyKk2sjkV3MBJnyyRCKqrINxOjuYUUDGxO1AdnSeaU57lK8qMy
+u4CB6Lb6Vhtz6RN7xoZ1DVg+uJmzJ8BsBKOJ9BBbsiSka61pyr3dae8Lfq4iDw4zhTbS9vR3ltV
bX9qRBis9fm9sdhk9WYWBGBZRF2LAwuOty+GXClv43bUbrJ+KPYSajSPgXCajW1jciZfV/fvL/ab
g4KKpPIGoOGETVQKAQg1aV/dpkjxHAJqFXtZKcMrKNV8j2bGzpXyqF/Z4YUZeFlcKMMMDhUZLqBR
x4e9NOyC7EtT39LSTq9ZVGHkNCDM9FJ+lKf9z1gm6USqRygGL/2YJJIqqhxqdRvkkpkdWhIIMtoe
ue5fTFNdi11GYxm1HdWOlNtKifRxE/hqFbm6LakNvWyKKD/2WMLrgfHDG5ixhCCklrDGiUa3gapI
ftu3kUbfm52cNY5MMcUf4pULvDCCf4aanQFGJD+2JPGAVqdRezlD9iUJxZXkKN22zYM1Z3sRrL2M
Qvs3xpb3Hwdg8Yw0SkisURbZ7ZCPwVWb109TKg1fwLoFEDEZ1VaDzgMFr6g8A0L5/f0TvDxM82qS
N9ZnGggaVJdQ2EgSVtQJPbyVJif6zCsteU4+deew4+Url+WN1ZzRhLMjQOQECuj43FKAGhLJSPNb
qYOFUNRDc40CQPzj/Qm9sZozKoTcBIhXlNIWTmOSxj6CQVJxGyt066GKVnmR75sbzQmsbdfq5Vk3
6pSpy1nXHAH2NbK4pemb2VDoPudBAvk7hzXHs0zKuNestsfoy1VwLfsFVWpZC+VkAwd/8T0zhL/2
Vs8X/pXjygGa4aHE3NDAzcxas5V6lcYA1VHEQam2t2iXQsZWK7K6UbMJmR5wP5nYJNROP2V+0z45
ZZOeg2JpnlonSJ8UCP1+Jszjb0Wu/3oa/g88azd/Bq///d/8+Skv6OQVQbP447+vi+fsS1M9PzdX
P4r/nr/1//3V42/891X4VOV1/rtZ/q2jb+Ln/z3+5kfz4+gP2wza2/Fz+1yNt891mzQvA/BJ57/5
v/3iP55ffsrXsXj+119P6Mc3808TYZ799feXDr/+9ReL8eo8zj//7y9++pHyfV/651/Pp9/w/KNu
+F79n6RDXqD0eCrAsjk7/fP8FUX+J7UbuHSwaNAFEQv89Y8sr5rgX3+Zzj8hWHbwxygjkXOb9aIh
qJ6/ZBj/RDue1BXYWHBD4Nn++p+JH23R/9+yf2RtepOHWVP/66/j7Du4mFmYHNDvDO7gxV7y47Zz
sd7pHZ126WHcUju2PicwT2z0YFLP0krxf6tRbm5r2VilcT82Qn+GBp6jzGrRfIYlyY+aitKp48Lw
rAqim1TVi6uwq8ONXSjZh16P/xnKYBdAYJos6OKuqEh+qlNmeHavl5s0HiYP8jBapTqYLF/t/N8L
/HpBj+3dn6EcwFxz2w9tAEsqdYWSV0UpxfCUMNDP+xatPL3UP6Y4/fcoMzkidVXMzpJgtU2FiPwC
Lt5iIpxrIHLddQionbdtVh581e5yd6grDdm2aFgjETp2f/4ee+YGxf3B3i1ZxNpSNZMoKg2vlJo6
I+6qskMqExp0qSZ5eQ/y0O/tNWjjW6dl7iOaGY8xsUuQoZP0RU8US8sNcFFPyKB8Skh/zooqrg/v
b+HxY/IyQQpk1GlI8nE9l+3ZNm/zqKSm7pXqGKTkAbQZKRFYcG3EAKPVsNsExM1bx6ZM7xe1tn1/
/DeO0Jz8wB5g4En9LSx7FgaRMpN8et1QRRdq7sAcwWY2a3wRx4/Wn3ny/ls2utCIYRiLcTqYYx2a
egzAVcl0oKtUdiXbrC+LLKg2VR7YH6pW/D0eIftclAKKvKRJsaUh9kko6h6YMe3MFD3AmNEc78Ac
rYGO3zgtsEhTfMIhIBhZAtcSQLkapT3DG/ryKakKaw88qPkMRGyN9Putw8JTjGKihWvKhh2bFh/8
el0ZIYs42sUWQgYl9MxUKFc0dtRfU/RpbK83iuBejn3lsuzkdPP+aXnjOlIDAnQAvx4RybJ+akmZ
EklqYHhBoUpfHb8NPfThxgOP/nDXdrW9sX0nWdnKN56NOT1H/RjnccatHM86H8ZiQGqQsk8IOK4U
eeCl8DvtxNBL53EhtfsWbcJd0YbV7/en+9bOzgkYAMcwugPqOB457WikbBJb99RMndxEaY39lMQG
IAtnrXTz5iTpzSCqhcKTst7xUEqdY0NBCnikzPINQLToMJiD8rOoO/OKuDa86VD+iZFF1PW1Z+SN
aWJ9AK7QhYL+yBKdG4Z6JOTC0Gf9lOSsRvJjUytOvA2VPFjZy0Ue5eVeUmgA5jyzYVG3WcyzJmkd
w1Ole6Kyg41TJi0kIlP7gmNz5TG5TCBF2Pd1aX7R0lzeKpH1S5KDfMXsLnIYf38O1pm+NawDge7x
ess2KlxTwOcItIHj7Ad3nQU8OAyEcKeilDdRYKSe7kTfoz4td1IrP79/tt4wiLhofBDyNzORybwp
r1zqps0mIQe67tXI3m4GyYhpSGmDnakP2S5GGHQl0nxrkwECEDjMDiJ+/PF4RTY5IO96Dlg+lDs5
LLSNjEr7VsiSvWIl3jBTALFe8B4vDt9iagDmK5pvUt1L/ER4udWBIdVJVn4x+xaR7tQwz0qrK56t
ok+uUU80VtyiN6ZKPcuikxXUEExZCzM5dqpcZ1LCGTPa1Gt1yTwbsVIezDHl/v1dfGOqMKPjF1Pl
1Ti3CwtRFE0Hn1ugw7tjyNejDvLSAsgJA1lQU4/UVQ/iWVJxemO7cwi1fX/4N17v18Mvc6hFNUki
HyWNJ3s+skKOdyUI8JX9PD6qL5461Efk8eemREiiF0dHNkcAwKNWbLOEOE5TKTCjEK5tckf2t35s
xivh5pvjaXND65z6VuTFeEWSNWqbOMXWzKp641R1v6mKjO3swx9OYIuV6R3v4cv0CHBnlAHAvRnb
cHwzgAT5MkLUzVYuAJlHaix206T+iAvd39FCoFzoToGmaduKDdwH+opFPH5S/x6d102hrZxAa9nj
LbUKyYREb7a+oTRYo1FzY5WG05biEKjpXtlWRq3dvH9u3hp07rfm5JJ1I497PGUE3qRRVaJq24N6
PiRZn2xl0KFbR57i35YdxZ+tqe1XtvX4iXuZ6czNyxsHhI9+9kXewo+SyI5jWtal0pjcOMyNs7Cg
oVMGIhG6jZUPLp1DLVn/QltZ5DdOFKlbarNUpQCiqvNHe2VsW5/gPh26agstX+DRHSwumwKAqNxZ
yhbYrXx4f33fmuqMScIfZMIAsY7Hs0BZRaraV1uFkoo3hMI6t4y+9Ar6Cy6TPCnJWGtSdVvEzVqb
+5tTpW2JeG1OUC0RJ0g5p5YfsLWj1UcXc6uUi+7xcN/yIbbRCIX3+1NdCji8ZPcQ9MLAgSzE6C9M
oAxEIcuEXm2LAg2CLDWNbWEGk+IKYyrucsssba8gg4/yse4Ez0FmOzcRPQsHzdfGrdL11prDuHAy
/pw00ihkGSD0RWFs8QDF0pCEJI+rrZX2d9wve+cI8gwiMhqvcdTYHSrVvKQPVtvacjVgrcEb2nrQ
rliW44foz+cAcEidi/dh9l4XxwBCRr1L9Ho7tDrCAs44ncc9vXmK+VHyy5ddIIlOZgegLE7FwmYi
CikHfRchFC0s50rv1Rxm76J5fH+z3zpcdKoBniRNNIchxxNSeOmC0cybLeqe6QaBymSXyKNyJ7e0
8g5yFn3MNf2zgqSxqHuQ8pzhRscD0ttSWqFcNlv4TbJdO8nDOWT8PVIQUbD/+NzgLeGfWeOZw3w8
VKkJxMVbNitJynJbyFZ2NmX0BeiidTZibMrd++O9dThAE5EqZXozVPx4vLoa0z7XTPBDVdfvWsto
zgoTYgofyt0V3+8tc4TXR3soBR1+X1hefYCNqA6CZtvkprqpjSn7mtM7dA1VgurG+OtepNAD4zYD
hFXvz3LJyfByMIEd0JdK4pgweXEXJ2g3zNEM662dggernUnfDqHaejAbNjtVktqv4Vj7TyNigGdB
MjnyGbW7eAfLiUV22U/86wZObC+FjtC+MBM1zV1dCvwD1NLV/+XszHbkNpZ1/UQEOA+3RbKqutWa
5SVLN4Qse3GepySf/nypg723ikUU0QZsw4BgRyVzioz4B98unOVI+ngnHeARRk8GEzjwJ1ucY6T3
UavjQxLOVa699VzxIujefPCqKnkvUNB9r6aK8SPtl+psVMJ7/XFKR1U2cyVxnDbGZlkUVrZQyMTM
C+KigpPSGNlQdfBDCFKltqE0rz1Kowro+x9Np9hBP45Df3IxNrp4RdX9kVmr8Z/Hc3j/Rbg8ZaeV
2h/pwq/j9rfb02yadkLysgkjnKTOTjK6pyRzhufVmvXvrboYf+R64X4su375uDSp/e1x+PvVK+9u
VNOl3yfJw+bJOJkNBDMccEI8mLBTaoH584WMi96PynNb1+51LZDD1ZauOtiim1eiPH7wnOf0BuWP
yCkZ2u0exX8mcsxRITSOQdfG6tcLF5ZqXJBPbv7rKKv91Ntz/EZ4Ee1RY7L191qqzn88/gD3JwXd
Joie4K4wHKAEe/srEifS1rqC2GkojROYha6xU7XsvbPUy9O/CcURSp+Hb7hdfeziuoawXof5ag5/
dUpnhbCxeuhvTmK/Oh+UTTS6kix1FyjBJkmac7jcmTE1IX3Yfj1l0Qygwxhs57RE7kqLcnVObSsc
QYYGqefgYNpb1FyXEs+Jud2dd6bIyn5BMwq7jxz95MhOXD9VY9WPjLLy8eJSrrxilStUvOSNWWmv
Q+/9Wlh0D6EjqL8u001mkEVW6wx60YTZ6Fbv4maaSY8SW3+zWmp9hZjw+rQQW0kQnqSEkDFQJ7hd
Q9MyDYZrKmWY2V18TVtl8ote4DU/OGJ9k8aaqA8+sFyVv/UM5RDJfFTa6Jyk2EVupjeCpz+DYy3D
ieJSMHJhv12y0qFO10dvsoYC8IR80b/YsbQnueakLSJvus11M9VN5upTXofOMEQXo7DytwKx7LPA
3POjYo3Oc+tNhRbM8dQHWT3k7+whmf9+9S7ippMekBSXoAtsfkTv6pXXxwPi2eak/bVoE/woR5Rn
3eq6g7NBnkCbryyBuxKHjYwOPZrbeV1VTS7Trg2nfIz/6XWveq7wMzwZg9qhop+tR2LTe2eizDF5
18gaD8i024h9odfx4lZtSA14sgKlHaKSsm/+JbIUqSNQmNP3lrO0CVNqQJceVsIQGHHkFOGrvzJA
VATfZGFY+jfe/hD+ZFIkFzjk7IaQVngdPTCBvJMRtdQWHwfbWc0M1WJVgToH/7W5llfXwJ1nnNow
Xwbr7ViWxofVnq1r7nkfOfzjEJUI9SAXkHO3nVvEPJAvwBEJg8PNuW/hwTenCwOM81b7ME9WFHBy
lz8fj2znepVaU+hC8Cynxr0ZWVbzy63FasLR6wx/GYz8Gc+H3l8d0jEfuvNinTIxFs1ldZPsXyxf
iYj9/5oxyPfdzmFl2FDphUO+bUT9S9mkkz/hti38CtLeBZPT9chld2ciySJkJ5NaOyt4O9xhcurO
iJrQxWH41AxV67uJM38rmuhvtZ/S+BTjBff6pcrW9FSyJ4/a/hb4W0zqqpYL5b/GScVTmXsg1Oa1
+oT2k/vn4+ncORBYnYDQ4fjSStgW64ym1xoMrcgfjSr3kePRThWusG+01MVv3q6rg4xh5x41QcNY
0oWIgtK2J8VcOZnrFqAPs6TxM/ySP/AYXRwEfxI7GOx6fum0ruaiGSIRrsviHNSy9n+AlA2kZMg6
2uRo1uQkXGT8gHGNqu9dVIwvess7Bg+48qXx8JqwhIvxRuXUf2ad/vX1nxuqt5RMpL1JPnG7gDOo
t+o89n1IhoHiagT/9tQ3tKUnjDWeOfCPRKXu6y36L8NTaneQmaXw5W1Ep6TCZlmFF7hr7lxTiX6M
hdACVRFfqqwynibsxPwFXOhJKGX2nwW6tZ8JrwlaxZ0OaEB3RxQ/hp4uiHJggsBNNrk5/owQr8zB
g/wzD287kVnB4sJ3ffyR96LwTOQYRLuMF/PmpEfmsFry2XYDwynWczZk66mduqPelLU9bnEc5x6l
V0rjABmtTRSMNFVcBHQ9wI+69MulK5+Q+J9PdWLE18cDug9lUBXUcQGmS8GX2xx7TexwtCFvFHRe
XH2b2Rl/uEvv+HOLAfGrQ5HtoQ0rM23JW7xdLp4oB0puix60Ubyi3qyk44B2SlwNvqjNJTs46e6O
Hwr2sIhkzxTSP33q23BW57oz4uZG0C32X0oZTaE1L825mxwaIOV8BB+92/xEonsmX+uUUO74zFoO
nXl14L1T80yCtLLbd1j5DO/V2ZreqnXfPwP8KZMg6pP1OnXoY10ef977WqMcK9OIWBTsXlq3twNG
9rWxUnPUA0QgSkQltcheEJ8V5tdkcpFTLM3O+GrCfqYTVrZTDhgoW0iKhQZ6zsg70R3k3fICu8ka
5A/iSYV0HBAwyo+3P2hu2jXXitII3F4xv7uNnp06TDI+IJzyacGo4TMokuGfRGjWwUrbmXpSUWix
Hm5fFAk3B1OJTKYytPShijpdnufCsINWjSFQ2IZyztbePjh79j49VQlKE/RNELXaZqLeuBrI9thr
QBmNgkmngZbxy7Vj96Kohbgckp08LwXGblOAaYTTn2gjFYqv4s7830nVqe49Xg07+5pfBBJEkjag
sG729aKNegm5HymPZcme6tZpfIg3XsguHw5C3efhEk7DNS/lJnjpbOcZz0+ti1V3CQy6c2HmJlM4
Q7V5s0xmdS49ynmTMlXhus4LBn0DaqhLf2QusTPlZKco/WFZTJ17OwOTolbIaRhLMDpa+1RHWhHA
5khDXAeacB6L+OB02dnuVBJp2YMkRvN2iyJKIe+kdm6pARSQAVJw0r7VsAd+7t1K+UfrDaMNTcVr
PwIUEbO/ktoeybXtjBjQgkx3JO3V3oJ9siilmrqyyKmJ5c+6OugnEfXrH5XQ138QxqjTg121s53h
nlCRhigpNQs2u2ou9XzxokgLcgW0+HMeG8mzUcLv9ZH7bTtfKm+2p6ou8xR4XDQeVeB3PjlPD24Q
6L5QNUGA3rTOkLEBJeAmaqC4a3aG6z2sGO8U9gXud2OdIsvpPheNHl1afVr9Ykn+xV0pwc58cKkg
evcBzCLrQCZ2azDPo37KRg1BIS0WoWskc/B4++7kVqak90jMGOkkpKTbwYp4QkSkcc1AjFUXBzly
XuHM2n9xky46xVnufOsrowvcRHGveeGhhSYUzXq3dA6qsdZwpLd/P/lcaUhIgkK0yBa2pc+FMp82
0cILLDNu3sapLa5ktJgWTGvxXFV9449JN12oTR99ivuUi8oU5V7uErpo5rbmmBvk1MITViCQQLo6
hTU9K2zJA6zs/W4iBZKwY7m6kJjb3FUog/RGk5pWwLbSP7txq1+yNjGDzGjNIEfNKz44Ne8PaMKR
sqKCQtsFtfPbCVaw22TMsR1Ma14GyDqtIeZKWBg1a3N+vJh2Q0kdUKAogOa3d8FcjC4u4pUdcBlD
Q4SxdFr6xPFd4Rwdi7ufkeyDAwkmyZ294Bp3qaIl6FXVufEixiw+I/NkhJMbTX6TZunBKby3Ksnt
gALTLJNVg9uPqOrKvNoarzt9aZsvAIKLM1u38Qe9zz410mGq1IzoAjM4OzgMdwcK1Yerj/o01ePb
yBibFZUxzXzTVOv8qTFyQJeJ+hY4enGlX3LUjdmNRz8Gep0UHt020zW3jpaYOljg0dq8OvZcfvFi
i3ddEVVPdtp0fz9eM/eHLYU1udlB9UA03FJLsjJOCy0n3mzzAXWE3E7JYnUvyJyY59jL7ZMyNrbv
dl7+NMCqP1iye8Ol8UmZi/OeGslmOw6iKQ0sG5jYZvGuUWQZFyBNMUV5z3xeRXzUH5fTdZuqwjVF
H1+Hd8ou2XYAmgWh83jq7CCPsu5tQQ/7s9LbBrnjEAXIWznn2I6P8uPdoDzl4DmgDErJ4nYNoStI
Vdit7QDEpfnsxUaNTDDJU+Mu0XVRpvYyN4N+8GX3JhaXEQnK4OWHhuJtUE1khtfOlRX0blR3/qil
3Rnp19I8aclk/zdX43LyVS3NAceklXoyOyf58nht7U0uAEBKpdyi3OWbRGJIlnkdkDwL1Giwnmth
TOGqKVHQKOsQjCM2cK+PRx2KVxnXCMXwzSnhCbcooOdSIdaN5adaZtoZtGf9TQNZbyAhWud/PQ64
c+BS9gInIGsECEDLD/BbmzIvVLiuo2EEc68ZXIxLerZIecPYGX8+jrTzKSkVIHrCPjG4SDa3SDbk
ZaHVGF83wKyzvvpRr1YapmlWYp1pH3Xvd6KBuQZxTVYCaGvrVVPnhSLWVHUCdTSoYxmUJJzR0IIW
dfWgH5LpdeIj9Pg4gaDIgNOXdYMtJ7FrIyRkcKQNxaIVZ4cL2p8zWHtlls2+iKbpIAnYyqj9CsiZ
x2Uim0bOlp6ITiaSOIhwhl216D+Fmbo/3bUvPyK0pL5TV8P8XuKj+SFJsvgpbcY2v0SOl5zVMp1f
aEWoNBpg+Bdu5H4lgeW9+3i25WzenlLcqKwraFMk4szE7bryDES1tSqJAgyR7Ss7s/H1BRWBx1Hu
Z1kiaigHSbSLzPdvo/T1JOBiLFGQZnN9afo6fXJK50vpeP3ToAwHK/j+EKQlxwXjgRnSwAxt9opB
74/MsY8CRKcRowVaDru1NrBgrsQ5sZwSOnt1hCO936CUhMgbmGUuOHbP7RBNI+uzBJ+F0FQL1deg
D/pZHptn0oxXt2ukASxZF20NWlSkzreh6slbNbfpeRcXiXgeYsc5mTY+DmvR5Kd8Vts3a+0d3Sw7
40O7BCotzTEJeTFug2YiEXTd7BSYnQW2RS1HIKvO+BkVsOGgf7wXit6ilLhk46ADcxuqLd04yVHk
oqCOE3kT2W11suEKsBVMkR+c5Hsb1OKGJg4vQf5lswN4+dnzPFdp6FSi/qexp+79PK9If030qC5q
aTRc1OaS+MLVu5/qWNUhvhJ1FWDYAVZh4KrxZnP8Y4nn5G0LviZ8vHd+ZZybLYrQN818uUtho25+
YF0URhQLJQnFtBT1qdOM9DnVG+V9llpq5vdz0ZxSUeof1llv3kXdnL7tzSq9tG2vv22NennvZV4M
vgJMqpCiTuhGd+N7XUmqb7qlGGggozpx6Y81PH+d3pufLptfkCEopdMA2+zExgTVU0ZDEo5q9blu
VCzl2zyRNKnErxwgQGjoD5d8bPTT7OTDReFShZwwuu8KzO5DMCPNwde8O4k46+AS0gukk84/NwmS
xIhVc7KafjY7yVNc5f10mlF3/pB7vfHJwvP6/Hj69gKyXbgAaFzJws7tYo6GqlZGoZg+JXjzqie9
8dyM6EQ6RVU/NVNytJ7vNg9cN8KAz6V4hoWO/PPfEgXE30fTiqBRmek8n1voKsATwCOssyuCx0O7
eyrJhp+MAh0B4xx18y1JehX0m8GuT3NrIYNIlei/GnrFPoXRkZ59rl69UpmDqvb6g9A7o0Til1cE
D17woNv8S+Ex1pdNa/oCMekQmlYRoLMPp8Ucx0+PR3mX3RKB/UcZEP17hBzkbfPbBzWGrKMUBeHC
Tuc1VKIW8XIag0FTOutpduc+QK+v/pToyhS4cXkELL8vBBNfKpHwkGDJAi2/jZ8QEdxQRnwoPQGK
qmN68vopuzaOnaHqQ/88DdhHUX9OtVn74vXz8jZ3mvYa59HsP/4YMtjNhpY/BlAPlEoKG5Aqb39M
AwpCc2LYL7GO2nPbaE5Q9VX/+k1KssCyQjGfavOWs6W2yaRHTm36YPmnM/J32HwBWjy5zeRh74cV
wL8YFW81KdHBmtoScRcIIo4AxuwbdBSe5iquXsZ2eqXEyq+lKpvXEuTGibhNPbW5BCYy96bPmRv9
bdQkXQby8X8h9ZcpPmB588MC4uhAQ3Tn/JFKzfQsECOiUrF5GWUkf5q5oJqZaoP9Z69XpThZdqOe
V7PVsnAwuqPa0H5ENgu1PYrZW5hdp7eTrTnwdtppRVLdrPNQjdviVBorCPUsGl69JlHhoGICVIay
CdX62zVZ6k6+6hXx9FFXULt1hyfajdbBGrlLKqUjPD1GkCroJSLdeRvF9KI4oTwNGWqN8/d652ah
0XnLu7kZC4Cbi4JrA1rx1gGO8P5jknRJ/0t2AgfQVgSJVxB7emQrIAdUXMeoy66mOrth6kbqG8st
xMEw78904qGTRfblcHFvrUXoupde03uApgezQuJeoFqDM0joaRgE0PmjDIce/6kuEQF5vAl3DjpC
QypByEWqPm3rQwjMKjM4asO39DwK4mF2fDFYetj1ThksYJJPsYb/azmKObBKXZwVWzE+qRbY3ce/
5P5ykUrcVDPoPrFXtyfuMIF5sjMOOawF8zBqccNUtcF5tq3lKKvem17WFWV5sjsEHDaHe5/Gs6Ij
lOzH42AFTmMIv9MW5YoP4HTSepykHg9tNx6S6nD/KXD+UuP4/TLrC0Obpeq3b7Kwwlgp+YCjXbyM
zCoM2X45eP7ufUqAI+xMC0wSKdDtrhnt2ea5gIhD7qojOnMZOi6Jiw6Qph815++vJkM+TYDhk//Q
4tiESnslt42KUJ0Tj6FHYhcgjX+EsNr7gGAXKCCS0lIdlgP+LRuIZ+xGorazfKS93VOUFDiamNgq
dlH2lzM52sHZtnfqAEACX0WDiI8of85v4SKannrjaBBb+x5fEJFplyKvFNieXf/cw+z2e606EhK/
z3go4zE2dgFUEbpSt0G1ZqH56wymH8Ua6Ggl88YPYhHjVXVmHiAVPskfXKUt/2PmSvMs8MD98/Eq
3TuEIA6TYnBfwt7enLWouSxeDgbMX9IlCQp1hBQ/tulFw37rC+/dhsdM5QUYeM8fH0fem15qtSQ4
XJcOw78duiH6qrZnvreLMcq5N7GPT9M6vXjxMJzG3piCx/F+sexvEyrpaQf9gE4Kt5i7ectXhaXm
thqzIXtvTk56XNmwJePR/Xt2efgGelnoFQIhkV0GthFb6mkp0+qdisHrn1pUZeJklk1jngxRaXFY
i8bhUZUO/YxHTD1NJ1RacZ1xQeZ97VNb+29B0XlAHVIv+yuI/7z31bZqqJLYdvaP4QziR26LqjvR
AwDCYWXrKH1/piM7t50lJrlBYNo4F0i7Nut6qBP61ysE8VbAD0rwyToZXjGEUinJT9qx8hfPbn2d
at2pGKoj3ND9m5qEiPK8iU+AxBVvt7Fn9F5jIdWP7IuaflsMc6CvY3fqz7nQ+tgfs278PGiAUk+m
hUyctDfUv7TaYvcoi6bmn7VrxrTJk661LvkwRh8Q/Gqjk055GxXHeSTxBs1VZjiqaC7cowQDovPj
pbNztNIaBvP0S9yAp8HtUs2WtbQSKYfuKKYIsKAsPs9CiU88yJfw9aEsOsagEuj5gbu5DWUUY9No
bEjWDbBLpo5Wjdav3BrFcFCf3TnwJDfof0NtLsTKlKddyqgsa9TeTDg5/bnKp9GJV2BSnEC0iquw
6vXgY+6GtfATkCKh2MhtPqZpxsippIzQbW0sVEyzx7sgm8c6PanN2PzpeakSRmbnHsTdmUS6pxS6
qD6RbWw70YnbVyLh9/hqZ5TXvMb8qRnc9iXS1Z+vnkNuK+oB5HUS1bg5aIqy7gex5LyYE6cCECyc
s2e2nX4qHbv9/jjWzlV8E2uTkeMuNVXxSK6c9IX6eUIL53sj+9KPo+x+O/ShqKmQNCKpf7sqTRXl
7kJvUPZAJREUd+t9Gmu9ek7r6IgrtRcK5yx6W7ARYF9sVmVae3YegSj0jcaEoNVBdwCqk1/1sUye
Ho9qZyWSV9AIoYXHM3ELOp1KR8x6EvGaWTpAT2hZnBUXVeq8meJLnrXap0WU1rfHQfcmDGybXBg0
te7UP1N39Jx6YsKKpWQtphM0Xh3U/OMoe1+R5zUJBVQvJm0zYZRPR3tpGVrfdfo3LKL+aSrd+WS3
+b9Y6wyFJAXxKSpcm+kyHPy37EkYfp1M6dvawqiFmzVughWry4P52hsU6TRUOs5i3i+bWI1UjCi8
2fATfR4CSwV2N4wUNetlOSLx7s2SlO1khuB906+5XfDJos1WO3M2an0mzmsdJxcM8l6NdJQC7wBO
YVrzlVj0t1GaynJnG0UM3xm6v8j62rDM9fWsMyB/sqfo+nhR7A5K1kbJ2+WzczMoW/EWs3FxlEwp
lb5UY89rKyqcSA0ex9nbV9Jy43/iyHn8LZOWN45uKMQxZnhamDk1J91sR9A/3ookhlc8F+ztg9qh
TGM22R0PH57RtBZ0FBo2QWG1xDZy3QTtIZqeoqhPv07pMmAG6DhvC+x5moNX9N7n5H1CtceSZjxb
5/FMy/tsxILQ76ymehrW5kcVq/rBq24/CItEslsg/29uy8Wdylm3eyo85TQ8ey0GXameH7nF782Y
JJiplBypW921ubSsKtNBN3yATOkLyjOFPxRphzB1ksIRdt/MXvTfx4vkfmBUWnSKO+Af8R7d0g8y
bdAbbWbtF7wPAs9q7E/aZLhfHke5f97Ieo5G4s8TkhLL5hzsy0lPEoi2sEic4jJn/fpGz1L3XdVG
jV/O5AA1uhN+VWdj+Djy/SclspT9pd4gy7cyLf9tE6AW0czAypk45PI/GIqRfgXUPL6ph7Z7Msyo
Ci0BqPlx0PtNQCFJVh4lhhYilvzovwWlutkXCZsP+tUsnzKWC4/OUQLTGv7EC/SIJbkfDjgnDKFf
dbPbcFoa26j2yHC13fmGl3p+xAUaiGz4uSjREV5sLxynJfLGHJbAi+Sf/za6AaODzl7Z4vk0wrYC
lhfYSZ6cNIj+f+RjqRzUc/eWqDxNJC+SRGSLjE41B05OzMuFt1Xs09Gcr2rimgct2L2FAh6DwtSv
ws22BIYodkW+MIE08fr0HQ/f+aLMWear6zz4Kd40AdS5Kni8UHaGRhcJQRFJeAQpsVmdwCi9AUI2
M6fE85tCL5LQmzhlHke5v7DBfvH0BOVsEWObCJutY5dYlTO0cgFo61TJCXuE/j0Gb/mrHzPkObKE
wn9LNXXbi5spRE12yUbXMzUKFENkJzdx18Bbm9rXzGr0hRUfUZN3FqRNm152q1gidw3Aql1Ts8E+
3E/M8ZuWx+4zTa3qq6LMysmNyvwg/5GTcnvFSb4sSAt6VPQ4tyhexypp2q4LWmDuMn8ws1mEkI7x
jzB5RxdtM/tKqZTPIk7KT26iH4k23s8m5AjudJUeDRTWrQdfgXGB6i0O0Pwynr+7dqS2QQU5Llwx
AxwPLtfdYLJowYTiy7SlA5bzKtRxxfvMbfPugvef+dKti33hlapdHq/SewYECjT4nkkKPeVTZBpu
z5VKcfSiHpcySGasdtNqEqHKlgi9bFzexIPIXyyBBpJILIjBingxJ7f78Pg33O9H4tKtkrcU2jFb
4AEoGsU2VrRw0OIVT2qqNWGcrsn5X0SRdy0JJ+mfKT/6bwcor3HWaOGWwayPwzUlywVZQe3vcZT7
XSETFag0srjHqPTbKMbQSd9DimhGT7nbSNfpSR+wnkrtGQsjrcYx9XHAvY/HGUZNGsLQPfo7NnuE
koETBGtrdJ8GLbffTo3bH2TPe8NywISAX9GlvuXm45WZg77tmlTg5XLzmggkAIq1FmidifI0aPFR
vPt7gS/4Wzz5e36brKWmpwwzpQqcRXlbgIf6ijDrck2tOoOy6X4fvMQ72HR3Q4RSTO9LAugo191R
JPAcHZsyRu1V6J2J2dTo+bPpdFdTIs+1tD6C7d9tcuJBCaAKhQGVfPLfDtFJqrUfsomVoiTpOeka
Gj8G8AZ+5XBw4f1q79wcnjKWIdsILBK405tMUHA84sNOe6vvJlxgzFnEf7KWxHtnHSek69Kyoum2
FP5Sjh5Od57xQ00zHSnlXM1ehjXR/1h1A13RJUMSNy9K6khioq9sVuUPVD/4/WVZf+VR3181u1s+
UsGekGwzWrxv6u4g0dv9ctKrEbcieZFvvlzVIPMs2E5BitX8y6w6Y2hNPHbcvlcOFsXdOpQfjjAA
MqTK6BaHMArHEDNP76Cwl+/W7FY/cLVfLlgaJaDm2z6bfLNIj5Tv9qJKhBigNP6+IwFWXkJOiVF3
UCvaEnqraOA/WMopQjHnXA6KCkxf18LHB8neV6VYAgEZ9UbAfpuTa82zMWptbIMKCx2yLtOXoEeA
kzphdQTk3g1FwwesGVqCvO9ul/689osTgxAIBhBhJyvBLTZP5yhIqHy/9jxmAlHUQ+AdjIAsPN2G
QuhyNmfXLIJhLt2LQ1ctmKxhCpU8Sc6GV0b/efwV7+9TGRDYIjYzUulzi75QBKU2HehKoIk4606a
WXtngM7F89gp9cscr/0bRWQ9mrx5/XfqdXroqFl9cKPuLCCiSN9D5hIhLDkBvx2fXgl6sK7cPECL
wQm61KiDVZjNyUIK4x1m9e3JLs3qIOjOrHJ0khNSVufi26JbevxyR3Se8wANwzSMkCL6smpOT+sF
pMTjr7wbSpqiAxVFoWHLx24rHpfLTKi4U+NL3xfxeXL18V1vdcXrDxsQO1JVVNKd7pr0qA9OplEp
hJpa71RHq3tWEFTy66o7KnfcpbhkP1LLDlgv4s484W5nLS4zCVOKcoRgSi9Q49y6NGiV+9bkeT9t
qxXhpCGd2knEAqJSR8+ivY8KMFtKdfGUoDBxG74lI7LVKC6CLtGK0zQqKLc2qu5rTTQeFHZ27lpg
pgAfZIeAQ2Bzgq9OlrSlNRbBakwqDLKu+VxEKFXVUVddtdIoLo/Xy95+oHBK9odPoUbp5XZoxkiR
xM5FEeSx3jyXjtWGdaNXZ3R/Vj/HH+6U4dtzcPTIQWwuXen/9L9BN5duupTr1KGiGYjImJBQLovl
M6Ru+1JXufOUG0Zy9nJHw/jB1PNvjwe8G5tyFtgLwArAJm8H7GpiGSZ95bkiBuPNWqmYPOU2iMne
SPyuGn/kXqU9j8I+Au7tLSIqx1IOF8VW8Ca3gb2lqlwlTYtAHdb4uvD2/SNTKSBwXB3BQndDka39
uialbNNtKCpbRdWoVQGlQPu4lqrzuZ4cCMujGh1UKfYiGVgiIt73S7Z/Myg+mjBh6+UB2LrUX/tV
CWeM88JMON359RPHWwzaO8keiMTNzqioC2a2ynGDRGj1tJRZh+F9UX5q2065GA2MZS5JhSZAJ/54
HHnv5qIWSb+F8A7MOXk8/XZpADtFoHC2OOlWRQt0LzPObaf2T+5iJ/7YiSU5Oan7dWqTujvpspU+
UWM7SFX3dirNchhWHAvc2pvxL1Gay7pJHgxm5j2NeoJWn1klfltUPzQXvWxaOUeybndPKM5diTSR
woC8Q7dUzCbVyyluFmKm0D+F2Y8f0f1xDwpqe1sSUgrSRbKOAefz9vMOZbyIpPdyjtdRvK9M5tNd
RHTmtvzuRFaz+u3gNO8WGzmLg4+6d7FI2wd4c4AlnS2Kea4mZIy6sgjMSe8a3xzSORR9Hl8tK+++
ZkPj/nC9WCSnzi0Xv19d9ciZYe/Alwx8cBjIe5CVbAY/5m2C+Gge2FxyPs9nsCHJmAWzSvUmq8wj
wv/ejpU3KNk7gGoq+7fx0sLW4kEhnpVZhe8u3hporZ2dE68rDnbs3tCg//DopzrEtt2EyjqBqXpt
kPZ4qX7yateGyh/118KulnDuV/NgHd0PjfNVinjSNaO6uG3l22anrVEc58Ek5k9x14/Pg0qiWYDi
eXVCBwSDkow8i+iNbPORQop8eWafB2XWjJdZZbMDlZ/OZTeZByv0XjRAwj34i260vDG3557XVybF
4JKMVUnFN73Pp/ZkjinCUyjXr58Xmnp/z6IQfu+NKU1xa/w41ZV90lHrOJfzXB+chvfnED9G6qRy
JMK+3AIKC1VxzGHNOYeVtPhSV9ac+4XVm1d7plx1isqm/yMemyo+SBp241JhQWkYl+M7Gseox2U3
TFkeoIP6UyhKGgI9cF5Gi1I4r+0lKEfL+Pz45N9bUbA5MCWQIoB3YHuP3pdZtnUemLNWwBWc87OT
zerbxcBP41+E4lZDK49TgHfS7b5c5zHmf8o0d6Abz5abruyY1sbIpDvyn7rflzpYDRYwRjsS3L85
cvo+GazRJNRs6vVpyuG6D+S4QYu3/RW8mf70+qHJWwuEDbBQoJu3Q+tSe9QrfAWDsrLeJ25X+9zl
OLsOyXoQaW9kPBRYHRKseXdfLVVquMrMyAo7ldpE0BbWtoxPIk37z0MxVwcaQff3o4SIkDVDyOBV
uZ00U19ixamdLLC1tj1PjtK/b91OP4BE7q1CYC9S7l9y2bcNek2vqfGXTRYgbTqdqHzYoZXT6ho5
c8LHU7U3oN9DyZ/yW6ZTpeZQJQOh3DrX3udDlF0Q8J7+xVbmHUUjEjw/jPVNDi64CrUY8xtEw3Lx
xqsG923UIS1qTSL6y6Ej6TfDYV9+Z21ImxGpvsK5xXa+HVrcV6XKdZ8GdNH+jiJKN+VqOHhgwD9b
4PS8/kv+0tgGUsqjH3mZ23ARqlRujbgJOgBtf+4TW3yAI/U63zMUpAGT/SqEke3TrNguwM7TSzNp
iTKWzdQBFI5qv+2a7LtIFPEOeOlRR2JnLcJLoK5AJspO29bCUOBziYgn9tgLjEl7fLPsJEFTOTuU
HdkLxYVHYYF6Jrff5pgaR7URtD/SAPfR5hRHOLNMsTZwFlM4erzs9y5ZWceEUUWuQra7eTEZSQ7b
m0M3KOZIPWFdov3UIsWsTlEq1VUK/NBczAmCRHjqJUY1yUcBpbhUY1X5c2mPPx7/nr2hS1iCyjLl
abVtPZlwzWdL6VJE2ZX0vbYW0VsOPTSK1PgI/7hzrTq0SOlW0qqEIrrZFj3mV3a5NmmAV0pxMpy2
O+fNCNY6SbsJiSItCuvcW6+vHSC3D+AA4EYoD6Bodrs7Ep02nqvmkK661At1MXanXHAgWFmaHTxR
7/e9AbUYeBjcdzrBW48HIP1Oo+ZpGpRiLk5p304hgDW8WmpY/Z6Gtu7jod0foaD3ZGWVYh+D3L7T
YAqDEhsQ1F+RivtKrbcM4Q0ql8dR7leIlOHjrcTmoMW8hXSMubALeO1JIIbZCMo2a9HK6rHYwfzl
oNK/NyC4rDzM0Ky6F22fK8TmKk2JAzJ2BdAbTOWZMn/weEByN9/WhIhAVRj/D1Yhq/l2RaA5Sltw
SkRQIUn1Ue287Gxb6E51vA0vOf/ZyYmV6mPfLu7rFwiXONVFsiHZcto8U2CeO8LDOTbgBsbKZfDG
c2/0yz/VmuEWUeXLwdrfWZBkQ5LdIDsokA5uR4rpUtRbA/GirlyAUNXYOKtj/OTp7XKxCzi9BxN4
v8V5PJDp0X9FuZE5vA1YNAP6QiUZcp+10aWBtIvI6ar7UdpZzzSrzGcjHbODpGUvKBxVzjBe9oiM
yQX8WyYx5QaZuRAigDlfhXo+OqHT43Gl2aPyYutx/THF2+wgsdjZFYCD/y+o/PS/BVX1DowEAAg6
oXbk1+3qvqEJNfvdUMSfHq/X3fGRpiPyz864IyUPedHNU8N6xRx3+UvTZmwz3FSpzqm+KEFfspSq
2nk1e4x3IEREtjy1aCReN1NpIipUi6QQQW7BUqHrtgQCTfJnclCP+p7lvv6YIR4pGmYC8iG/mcVm
XD1MsyoRZM7S+qQ6Q2iiQOnPTuYc3ME7BwBPu19CgPS9uItu5w7n9n6qx0YEPb2bNyt6C2EXGZCM
sizTtCtaOMol0tTqbW3M0UHsnSOO9p7shlGGoSiyWTe5LrL/R9p59cqNA1n4FwlQDq9qdfcNjtd5
XoSJylmiwq/fj37YtdRCC9cLzAwGMGA2xWKxwqlzhsZbRt678VOHktL7qTHTz/ctZsc40VFm8hh+
JmKNbTmEqEkr0XAdgyE2JL3ikFx53usgS+bmIC/ZMU6G/ehZSscGDcEmnPGSLJsrD+/plnTn20ws
VCTV8qmw6Pflddp9VQqRHyy6sz9IDyjhST+q8eCuD3BWlYXSTDIGtjd5flzmagDXeveQOmPn3/+U
8jzWjwVT8IyJM6BO+QWmhfVSttWFmjcy7o9FJn8oAOFOJiNSL1TxiiCl8H9QWdpdD9QmSBzAR1Q/
1uvNIC7qsSUeMmfLfSryKXkb51HNvPEUFX813lAcLHhrkGyQ3qzkaSNp3nacOjduxklbRKC1aKRE
jeifkbrvD16inVVgnpMAI0kJBEXGeltxvGSG3ihDgMEy2gwM4gl9ovLAKe98PIo2jDICxcEqtwWj
RRjdoPGqBiI2RoOIehTXcIyyb0o7JM+L1oYHVYCdbckxKckUQX2Kd3a9rcoaq4Sm7hB4lalea0co
5/h4yP72jhG20oiAllyus0UqL66eNZ69DEFvdcmHqO3DJ6WdEzzzqFFOHpwPUJu0Bye29y1hoCBM
gcxJppbrrSWJMhCvWAOYpsL9C97f/BSl0/QQz9Bup2I6or65vdNkYNQdJUkn4wFbqGbnNcx81YVA
B6pAKCdOmqfWxGCo3h7BeHdOjf4KyCbqbYxiblE/85B6S9eXmHwpmqcmNbRrFpOS3PccOxviFgMH
4xJTQ9w+aIuVKq2rsaEpzPMPetr259SsUBeMj8hVb1cCLwLemoF6YDLm1mfQrIqdPq2IRVy1fW92
qvXZK4pFZzix8eKDbf3U8Vx7RFb7eUoQJeOCN68ndFsiQTRvCoYkrgRc4KWE6C+J6/jwWpBeLXRZ
HoaomMXVIqaB/WdOLBikylQlha1VK/dDlIn/7hfF6k6Z11dfxnGe/1bcLvk8x6b4m7jVA6jXwIT2
MFNiNvx81I0luH9At9eKGUAKDFBlSM6MLUpEMNiQGVHSB0lEvcaPp6L6ktE2ihiTcw0fknWGsLzx
4F7dUh8QklMdYqgAglZMfvN4eXjcrojrPhAMeH2bwkWB9VhYi3auh2Hur8kw2hdTauxe2pHhc3sO
jf8Up61tf8li0ztwYbf3HNptckcJ4YBjfavXPcVR3o10GOAe75Lnjkz5PEc5+lUi65+zxIkO3pu9
9ehJgxqhNY7Nysv5S+BsIvWeaWlP8FVY+qmAG/fsNczexmAn/QH9rIM34fayU+ZGj5ysBAdz86B2
grZKXhFXJk7SgHVouYFldhQt760iXSUdW3ruuOr1rhAABaYNGDMQZepdKyRwL7Sk2gOLvb3okpZI
khryYBOPbIIDsbRaFSEvG0S6m5ypu7UfzbDJfJU7+Gp0iFyKGJVhcBrBWwxBOgNmz72G8B95Md9a
ivGPwkGMlZB8erDDKvp6/zLubQ2aCuiX4LuUzOjrD1jDvcYkE3FxbU7uqYWUPPX1soK/zLDzv1+/
lgxEMD+K95Rs1mt1Sj1gMJBVzZ0ZP/P6hWeKT9lboczlkcrUjpPBIIhVpXYTgcJmX+00lXiCiORN
HdQHZfIcH7a7yq8BIT02szWddNL08/0Nyg2sXTRkJsTG0FHzLgAsX28w1JrJ61XpoqdmAKyYxJ+K
bBykmID7aYYx7LEOhXPpZqF9v7+y/Ju3K8PcDK4IoB9N342FTl7kLUvOMQ4NRVXY1qAewf+P7l/3
19kzF6JjuLrkSBpkeesdurnjDFB0kXYsVIgL+oh+Xrs1erH1dPAx9xwWREOsw9tKbrpZigbCPCpz
CLUZl89PYZW71Cn0BanbPtvZKH7c39nO2RFKwhMjoz0D/OB6Z8uUJWjFyuS0tDR0QkFoDolXN75Y
Fu1h7tEjjuPB84WxHBGt7diqDLxIO7j27HgT8oHO0PSizYgjoiVjTtLIkSZIwAoYeq98p0VY+pNT
T9f7G945ytWqm+9r5NG8LCOFBgPyH2QK8/lZi6LpVHvDEaHL/gZl+VlShmI262/LppVGnXFqkxol
l8m0Z6AsFTWNgTcYzfTx2c20I30L+ZduroRsKkBWLIm3rS1O0gmrCSIODRbATIUgOmqjd+G4vB6P
zZNKJ1JGVGQIW0rSfBpVCGQTnjkv+t7nqfOSL054aY1BPxo7/Tk5uN0R9T2K3QRQCCLKz/zLEw5x
Qbj0FQgZu3OL91acD48iCk2gw0n1Tpsm5Z9+bvtA75zuCT7o6sUYs3454Ryyl8Wy8Ox9blsIbNj/
RLEZnog0uv/otVJ9za0ZabhoOOo27t0qJulI0Wh8I/K1qYSG0bhUec3LqceLJJiCGjxvAVdWgIwC
eJyrczSUy5m+vnLwkN7aHCVmXKKKO6bzsbW50e6tPnMcaKzUOpn9xs3qj2qpNqNPwT75oC2zqz0O
jPtEBwvf3ivKMSrZGyVRlCC2w+pCGEBGZoq//Wzbl6VvvGey+9xfRBi+2kWylJzjg9SZLtKWsNru
1dCeJnxWOislM7yOqAOlHe33llI1nZ91xhFt0e7mZJ4IOARwzJaGXFWaFsqWgWe1t8YgSTz7UiCj
4Sd6qz3c90+3psPm6KvC3AOkHOPZWHs46KkJD1JQ9I556fUl+zdTSvc9gr3duRYM+1k9g6Cqmh1B
9G9fHlbGU9Gco3hC7WS9shEZTWN73Om5XqaTl03hm6rgpYvDEZKDMqvbT/e3ursgYku0rql4AVld
L0jo2sxeImNl12meHUb4/LxKq1PRTvolTgAH319PvmVrR+LCJUoHiyaFzGA3nzYyNYReavxxgQz6
U9Ia45OnwcAzo/wUwM+Uf6oAc1wrUS++ubR/vnp105H1dIMfQIdkk8hGet4M9ATJ/2yTvnKUULT1
jcLFh3ltf8qY77gwYla+TZOhP2t6c4Ra2zHi1Q/Yvrdjo2jF6PRB39DEoz0ChqQvxJvOmo4GnW4f
IYIKWlf8XgCtdJ/XJztpmeMVXjkE6F13AXSQ5kl1IW69/0X3NoS340JSSYQrdmuw42jZtWiGoLFp
2YczjmYOB5TgU+/VAhoUIaii05ogXJFk6+sNJfxhrZnDEKgZkqmhZmZ+OcJTWM+FeoqVQxapva0x
SkjgwM6I+TZhmSjbqbZqdQisLCofXAVHGvfV8rYGqXm6/xW1nWsoa25wc9AHRJRqaxeG7IK2+gDm
j5Floi962H42K85ftLS8xUcL2LqgujyX11lnzP8cw73z3h1iq6DTNsAwBFpCG85UmKtP2Rzab5wq
SWMoCKx5OrjCu99FKjhCwmdQI5d//kssQN+NalDeD4Ge9O3DIKCnmtr4cxLl3oFz2imcECciFQbB
AJhAStXrpSbhRl6j8VnUqu4ubVchUqdQ0q3btD43bfwpZV7qimzOxN1V3ZPrLf0TI1vtwfnsHA+/
gyCCehsJwfbtaWbGcAeI6oJqyD1UVpPF8iFus0+ktgbzipHz6mSHd87mA5MNELpuu6oxanB1kUZj
MMXJ8Oi4gnqlEBTdrFA52NuOR2ZwAPw57oK8cdvuUIsKUN48iqC0DZQImBF7XNIiDZAa6QNGC4HI
9Kp4aJZ4CYwiOUJe7lgTdW6qcawts7qN5Q82o7RJ5dJtSSL1yc2NvwrEd76K9vCS7ThE0jlAkNwy
KsFbOHYDRUupJiE0zmVtnIc+qz8vYZMckALs7gegOUVm9JPoCK9N1mpyMyY3FQEsUstTuozjOc4T
jaKpUh+c3E6YQq0GKgzmXQB5b2OwxvHKgg6MCCw7Lr4MS1c+5aFnvGh6pvuiRpqqTLTJL3rz9VUp
QN6UUqhLaUDtvI0LcBQsCsS5CIq80QJGboh1myo9z3FvHHibXR8g2fzoxQHnwfOvPyjkxvAtWXT+
2t5rLqpWRNeiTKvzlMWf+srKPghL79/gi4pA2EvmD55bXQdyo4OvvecDCKsZMGdWGazkxhdpg+s2
bpWPQTXDjufnS0e/SdXy6VtcmgCm4xmq9PvPwk4iARqa+WGmKOntGpu7Yc66nS8pTV2v6RM6/sJA
mMp2nt0ZmZ0JBbKTEsIXdX/RvWsiD5ZGOHSrJM7r7z0zSjjo1sD3Jn/yc3tSXoy5Sj/cX2XvmhBZ
SwMiFGOSfL2KkxqJZbao4Bl9ZJ3DUFT+MmfNu0mvjibMd78idsMzQuEIYMN6KS+a0wFlLxGgcAyB
ohYyYpsMojrDBflvPxXiS66aRyWAvf3xXoGkwGJc3q71omahWYNdVWMAMceEUQ5dFaiDrb8bcuvo
Qd7bIIVuFeuUXYZt3y5vl1Af4xmXo4nYfbStPkleGhikrS/GJF+pqIIt19LH/KgztHcnQJ9SFsCl
8XpsYsxxmU2zh2ghqFX46SOC+KAW3XAZEm08gyk8Yug4Wm8Tv4daOBl1ynpJ3aeB2oj4nDdtdVFn
z71EwjhiFds7RQtledkpB9m7Ja+QfEJimCsRKGDYviG5h0L2EJrDGVXw5KBLcrTWxkyNifH/TAcG
AARFP4+z5T2VM/Wwao6PMPq7S1EsprUMSRUtxLVxRr3RwBAJAMCoC+tLP/TJKRaFegYR+/oZPjq8
IDZou8mceluSyISnjJWObVZK611ht3OvegsKwON6XO67lD3HBR8OAokS+0ZjYb0rHiC3tHQhAgap
TO1c8j2FnEI48sp7Rkg2gLVDzwT4euO64iyh1G66BKWmnXw0ldymq2ClT7VjRh0swsvR/d47Linc
yiwkuSsDT+uNuYjEQ1gTAZglQruo9mBemhI9tnAa9IPKx+5SEt+AYOvOoAid3ajUl5BAV53Lc4Zo
6GcMY6AmYKUHS+0dF+hcWiQUSckcN5+xDV0dDeBEBF4ouseS3O6TohyqFexuCCy5zTNK13cLVoKh
a3FjaISCiimKa2oXCGDZYqj8pKqzgzdtzw+DMvvftTbn1BuV4aYOAAbYBvIro0zus6NM7p99zmCn
osZOkDJa9htWT78OlgXg5dQ7ZZD4SzaWp3XfDCkuitJG9W+htUxwRb0bHkQFu9/x5xiuHGwGbrNe
xsrzdChHjJ4J5zR91PLIfIqjrmuvagbG9P5N3l2MOSyJ1ZAY5M2z0gLxqqK5JicQnRn6Rm3FT3Pf
KqR6Gl7e/43VAATATwlHEZLc661pEFipIkt/wlCqd3Y4og4yGU9Rfsjdtbcvvh2yOmCe5EjAeqVQ
Sx1NYcYO7FAeBeoSto9IgnyJRaUcwI73UgNyD1JIsnSkLTbhh700rV0mfMEaqatvygSzgFPpmWS+
Ts6i71W/nJT8tEz5t/sfc6+SgUwjLNTwt0jl0c0liGxPyYqRLAse7eXZHhH5rqy5uqaDgOF9UKxr
XpjTh6YWyXf4k8LnFnLE5QRbd3au4qq72mlk/KGGQ2G/ye24/HcwxPzf/R+5ew6yN4APhypka8zw
j9ep5vH+eepofUrjEXRtrkT/eCI9Ui/Zeyzo0YCyADApexHrI7dKBlMbh0epDD0IavEPF7ubYfjX
wT6g6nU0VL23NQltIdIFmQDkdL1eX2oJT8nE057NsImVdvrNlBzoVe/+ThLIRCEtNJl7Qnm5Xoqr
G9OqZGt2kyLJgAxU+w1KbWGfkho5kd/wCfKpcKEDYrxrm35VUmCQKQxCPy0NHyAh6B9KPTFOCBvG
5/vmsXdmoOBk3gVqBbzpemNCOHFkjlSJhWzgRzoa1lNpUkcrogxhbU/kf9xfcO/QqGxSNQCuRcKw
8XfCbHrXSNIB9jJTeYxyHULoUsQLl7QPDx6pvWcX6jlYDigcyNRkvTmSeaeaTdaqhClesszulYB0
UDgH57Wzjuy4MjrGCCM9qc275OjdXBaQ1QbWaMSPVjE35zxsih/3v9zuKmACgOGQZ910WpnoKQTC
w9Qii66rLqKK9cco0Ufv+v9bZ2PrVHBAJvIEBkCzJn92pxroVpwc9O9u5SJAAECD9tPGaehu8w3L
9BKhIQQb1LoRz092Xk2aX9U5bkk0efZd7ZPqz3Gu2uHBqHKNZGSImbY3QZX8ia6VbpzV2eoeNTVS
4qCg5zz4ZZI7uDfd6f9oS01TfNWIk099UuZ6ENYlxYVWg9D0nWizUrrB2RC+CEtjOQ3M0WaUGVLz
0e1IJc5tlS2f2zlvj0iidy6cHPeDJYaEhKrZpsQz2iPQMRMp38h1oQ0okvmTYVfiwazSEpr++Wi+
ac9qCAexm59w8m0nIQtL06vhgwggx00LfxzV1nf6uj5Kj3cCQkpzTNYSSlMQ21Ye9K4pUlGrdHva
lkE0HdQ/0ZoaVHWhXZe2hMOPtOjAVHeciZyqoAFNAZL8bvMCLHQWF6PnY6pwejyM6ZS9dKznMx9g
vj6EpxzuycYPjAhEoWtfMuRUVVDB7jHXzKIAVmTfDPrCB7HM3mnJFoDk5ZTTfNJ6folwa0UXuhKV
NO0aVfkOsnRM/ZHqeHD/iu8VGmXYQute8nnziK7Xsbw+Mzvd7WGgTgY1sN0p+iByVM1PZZnYfzfd
yCxM03bR+HZsy/4T4u3zX6ltK9rZ1DJ0Tu7/nr1zJHyjrIPaEXMIm0sBYrFOgY3icgxqV0uk6Q8g
Yv8rtf4IHL23EnxwgLfkbAUzcuuNN6M6qeGCQrpLReyH0Oh2QTGbTX6I0OhBsL13JeRZkkNQGmO6
eL1WNkVZ3hlKF2id4mhv9chxADOKVKlOJtS22YuXKm7uQ/43/XX/e+45GUqoeBk6KjwWm8B07vK2
01C5DWJLRWpk7nMkd9Dnea95kX1iMn3+jQOkIcqQrUNzlHH59VZjS3FNRRGEEbme+YqjOFArw+xf
23p9YLu7eyPAlAP8VOO2pAs5mtdmNlp9UPVm/4iMk30KrVhchV0Pj5bkQL7/LXctBiAvTHAgB2h1
rLfWUhUmssXHmJ0In+NKMZDQ8bQnI9aOmhx7W6PBLMXRKSIBp1kvJeAq6gXMAYwQd9Z1EHN6imsn
uThd2H9VWP8gbvl5rzYIBSZ6qRXIkgERpfxBv7gbor8RllOmIAqaPKdCDK7n99P0XE/lEvlj0U1f
ysWc/zaUhoeVxm38YhtZeXRR9j7xrz9jcympz3VmRB0+EHwWmPEZ3IQv2IINJY5+48XA3YF0+Umb
sMWAxLEhkMVhhgbCtuGUmKUGijPtLk07mef7hrPny6EClvdPCn9tX3pNHVM40siA41nJTpmuj28o
varf76/y02NtzxARYKoiFFQkImpzhq7ZdpMyDUzBVo59TkdtvhiJ2wSg/hk1tt3xjWWk1Zu4BJ9X
FZP5aGRRf2XQtC18yl9Tf2mzwWGmgaLLFex39bkMLeuxJ38+iMd/ot9vfqsl6eVh/8TQN++1Doti
Cd3YwGhZ2/+bRY64dkupqfR7epOB2g7N5CJzOnHV9az9DD7f+x6bRnZBmzf9M6kNrUCf0u3qoK3H
8uC89qyQJibppMZxkVSuP2RZwxukUQMHmto6yakZQ/cBzKb1R8e47YFT2alZsAAgJDoK0D9s6dQr
appdFM5cPMcgQZ6K6JyhVXJaEqA5ECb90zOf/VBPyZH33Nkk407AiiEoYDDu5sa31bIQwFHQFW1U
nftm4qJbKUFdoBmTmx14mJ19whzNuDcehrbtdhbVhO91FC6zSGnomr49QK5emqPjj01dvgX2q1+S
TP2hT2N3kF7s7lNSvFGH57XfYnWcrmJ+NGc8iTLlCNLEKs4N1JZXVbhHFAx7XpQqvMRQk5xBcC5/
yy9etGRyaTa0hoteGslDMw+6Xzr14HspUsdK7zonLezGj5GCi1HGBOkBY361rBMr08Jk6hfyNxKI
rScPQUDFPa0vxOjq58Xtmzc6nWu/HA7bffv7JWUDsSFlKbY6vI6bNqDyKcOKRVPeW2VkvTAD5j55
I+opatxm/rLMTlBAJe87xuyc3TQ8ejJ2Yiuiqv/9DVvEq8sAB+kIdPK13rXfJ5WmtI3myCf4Dsqn
cUq8j11aZK/PAYhNaU5zb8hztre2C71YKQrgI6ITow/jhv4cErYerLITBcjRBlpWFBOkhsvanCJI
WgEQs4qGqsPnKE6r9NSYvfNuGWf1HMZUag680c5LxeyvbKtS25L9/vWKqpp0Q9ipfEwznhe/8Fq1
8vXYM/+9/1btXcpf19nEN4wMxggqU4ukA1JfxqkIz00N8mYsxuaABWx3SzooH8RMSA63AWmuRUuk
WgP3AVbEIEVC4cTM9VEFcs8K4V+FXQZTRGRkU2CyDdgr65SjGkzC/EgPZexrTudhbpsgxtc+FLN9
NIy1+xVh8pEcZ/x32+Zx7Qq2zuFnRbcqn9QZQuveQooMEYX4wH3vmqIsHIB7hrxym19rC7CJvqdv
ZVdwoZeoKWv+4uLfGLjLg6jsuk+/YSGSoshgHgXA/8YSRxce6WgiZjIao4BZVpintJj6FwP5zMff
WYr4jIQFCPJ2JEubF1eZZU9O65C/i+e5Cho3dc9OZRwNbu+dGAJWMK3zL6Vq+Ur+8kCYLUzymiKd
VVM1X4dmif5A0sN6M5Za+Pn+rvbsXkbyckYcgpLtg0se3zvDKNtJaup+ZoQ6/6rAXXBgF7sbogxG
Vgs5HHn7ekO9qjBq0vPiUcVTLqh7NP6YtfXDWKrhgW/aM0GmS0Axw/UAf+PGIiJUSibN5SGv8yG6
wLWuPORtmn1ejKG9QNMVHjiOvSsNTIBNSQ4bPuN6ay2j6BFqBSQI5tQE9aB67+NomnyXqsc5iY0Y
rd4l/Ov+qe19T86LaigoJCKWTVxsp0pdT2ikBFGRuZ8Z8x8RCB/q53CEUf3+UnsR2S9LbbMScues
yWpKLaobF9MliRPlXV45Su3bY+ydnN4q3k5OCTwSd+cF9xffO0zeTahMiR0omW/sZqnTxKwVcNpS
O+gt2eb73GrVQNXn5W2ix0c67HuXAVAXUway0gO+fX2WOmqJsMKOwMJNlWEh05ouSqe+ntYJkTXS
Ozlbhqfchn99KAjdR6UPhijWHjW3RtQmO6R12rNL7FFS01GGAEq23kscwuGE9hd2uQwzGJ15Pqc5
JeO+tfSLkRmoesRQU98/r90PCHCNTgmwJ0Cz60UzvdDTqKNMCHQvu9Y9MhSMhBw11/ZWwQVj9pQk
QX1srCKEAMSwk5zGxlTUwAjQl5n7sDjf38veHSNchbME9DmpsrTNX5zwtDCDawkMP4Wj81uSlpPP
UM8c+U5m/05AJcfUmBTlZdFugLGQ7+eDTUHDqV3rklpVwWSNezT1tXebiEXxjAZjzAQg6x1JVfc0
HlQGhJS+h2ndlIGAVVzrIiseHaeKDm7vXtWYKADEjAQrsObmHaOdpwK8YIIS2WQwmsniXXMlsd+Y
yhKfxxAYv7HU1qVZUsXvM7tErc4Mr4s+H2nJ7+2cTrOU94AijhbSeuf9KEY9d8YxoK00/GOYeXoq
gLqgfoYMhRal5o/X2w58ZlJJBIVj5gHW600OEhtDz3ql3lcPjhlXZ9us22/CmMcDTPXeZaAzKqET
MCjcqqgn4ex6I3Nt8dR6l8jrsi8jIqrX128IEiqiLIgDCSQ3G9LyPDa0iVGoOtQVv9TSKJgVl+hV
8X5jlo3RHGbZsBxJfrLxIVU7xiDv4PdK7T70Uyus/EYLxed8HueD7smOj6SFQN8c2A40ntuCe5d1
lMc8SSUWW/bFSLvSn/N6vMCS1jLO4Lgn2rJHNIU7D6qU9iR9QrtCyhKsbUOEQ5K7Wj9CvqCkf+ip
azxUrRhORtdm/81GuzApmnz0wsE4sJQdh0ZbD6Qh3W1S/20nvQb+QDeP+UChJPqFzv0/nWitBzWN
DqKTG5OkWCSHH+W0jilH9dY7tAWi6UkSU3SL8+40dwAFKpquL/dN8uZOy1V43Tg4oEk0g9arxFlT
Ur3PWUUM45MNsuZdiVTIheDwJRbKqznO5XIQMjCDjr2Qvq2Xi3JjbEVNfa2KXfeqqEMbKMJMEWfV
jNdeNhqHhAaQUOFAeBO2YchMBzOs+jpovGl4Mr1iCbo5LZ5h2zoKzOVftSqwshSxP41KiHmllsx6
V2ofFU4R1Q0wh1FqSdSW77R2dplLxXsIQfj6sLc0jzXFb3/0pldz+cnlyQkhQWWYjALjevkCeq8q
6QD/FBAenamUNS91IWdLCcWCtmxofLXzUZBycw/kojRLJX6fp2C751ptkRUroiaQekenjon0S6Wg
7WkkYXS5b6O7S5FzA2ijEI75rPdnLzy5nWXUgbM4y7VLdXyLTbBet8588Nje+DJ2RfAA1ySlcinK
s15K6lfZgDvqQPUi2bI3wu6HHpfD5Ee1qXysjN76yFhG/OX+DnfuOqAjiReQWSTI2PWyDT+lHSOt
Diatgq5gFkQXUdX/xneU2yLZ4fkGLr1eZUSal9QXOylFX14NS9EDN3E1vx8j7/wbG5IYAVwYJdKt
qG00O4pnhmxIV536xSi4pFTTbOiG7q+zZxrUm8Bw8tjBm77dUk+pO87NGoKvpDi7TfrfNHgAU4R3
1FfaW0kO50Hax4ao5a8/HjzDnkKZpApsbXEfXEArfpN66huRWvVrnxiMkP4VZwTuQYJG10tFGIky
OlRGrDoZkXIe1au7TLylnZk/3v9+O+6fhggD7xgFMzLbSUtMIBGQmJdBVNlD43dzrqZvdWK8x4wW
ZnKqHbf+8folaQ6A+JIUwDf9eQTijIQNooHajcmZ8VHTT7tp8TW0s6+l6x41yfeu9K/rbSKFKQ85
TIE8qDVo5qmqe+WUTvr86A6hAV9DHF/rJjtiOpJHtH0RKGVg/Bov3o1MSclzbXVqUwa6UpZnauLq
Kaei8tzmSwvRqV6/iWCkOBmTrR/cvNvtMkcq5UNIH5mCdzbbdRKrtesWD1ZCNfaYR4sRjD0zHyLK
+09qNjaPjs5VuX+mt5dDDq9SYiBFZo5uS37n6QBXGgFBA/816EOUytNEHuHrMES82olhrfxDOQOS
JZZbX46hIjLDlmm05pP1tRPT7E9WWHwqWqc+uBw/Se7XpwgRKLMl9O0AWTCKvF4rtexcWdgZiMyl
T5Ca6NzUL5Uq+5FPZcVEIELBp6Yrov40TFr3Frg5j23G6JnOWxUlP+wwg1TBNYHGHji+2xeDpJqw
EEfB6Iu7vbiNqJoiM20+g2Kkn1KKcycVqZUv98/11j3QaQIbAbE1JQI4pdYfAL3IPo9dAptU1ZkW
TxTLp3vsfR6y+rs+9u5B+3BvUyxInk6lANi0NLNfigXLbLdmQ4UzcO3evLSMgDfv0Sa3j7gN97Yl
B2iZ9YTE5Ka6SX27XDCchuHjBuKxPs4zH5xp5JdeF73rBuWoon/Lb8gUD0k8HN1ggzDdjdVC66RS
csNq3TSOHqdoqt6Z1Vw92JjXeTYtJfP1SVfeMj1ifnbmkClCyLS6t+HgDT8y2+uCMPOqb2np2s9d
H7nPfZfa/5lFZX2pm9hETTeNXvJaS2hfNYdgnFtvxq9HQFcWZ6F52E6AOCEps2EmLXO4fen4ipep
H5tFz58MxDffeU6vvimt2fg+a4p3kFzuHRXABYlOI/iD5nVtEjP8W5MrDELr3vxvmCLvnbc05Tlx
za8t+N+jquLeckCOGL+l4ygBzOvljDLxQrVNumBGqeifUrGmhwEVDLggDNcfCvOouLPjOH+Smjl4
TYKYbUk/KW2z7IXSQtShi3dx32o+1VPzsXbHI9LhnYeBpWSWRwZA7rW5XKoZ92qGWE7QWa1YLm4z
1OdSJUd4igCHP+VG5wZdlCQHlf0d2wFeQxUTL0pNc9uF0UYqDnRruyDNo/BLZzKpd2VQr5ueLWN2
a+qnXfYjadP+qtUgBC/3HZg8r40HJ8KkRiwbQLwLmyJn2YW521V6G6jjMHxPBxMydbeY3rTaGMO4
Nhhf4SQo0YjQx+RlLrOj9fd2z9wC0DzKrPTWpL394tG8bgkZvO66oI3m7HuN3obvxEn82DhKdHKT
dPk818P4UFfOUcdhx7Kk6jrpKJ+el3mTUjBAaGn9NHRB7SpO0Nhj9EFXo/gZyEL+8f5H3l2KagxN
bFmh3EJ4eiaj6ZtUUMCUKBgXS2T6A/C9U5GA8b6/1M79pNYj+WZcWRLdtkarQWNGH/aNYFCRo7ku
Sjv2vMgWEE+tn4tzp8dHie79JQFQrY/QTQ3UmKD4RDnZoTtqu2FCNmjZyilZlPmN6KzptXO6MOX9
3yZBI6xXbBx7ThUlbAGrL0sQ2S1doX5e3liZceQUdjcn7yZd35/MV+ulRqXTktDMIGrNhPEt8Yb8
zSJqBWnqOQEhlXv2h/sHuHchEBahmE0Siifa7K2O7VpdEkhMY31I/LAqq0dPJP8metJ+YAR6fnI6
y3sHC8LRdM9ObEGpAiSp1OegO7WJi+E46DojadsgHDKbkcKiPUGu9foskak0KjASDSRb6RsnOzfF
YNik2UGk1n9WZb68NTQtZFxz7s/3P+TOpUO9j1YpFS7oObYF0K6rqyUSpFF2iMIk3HxNMI5oRUB7
e4T62XGiRD9si14eI8nbnr05a3oHqrIIWsMYutOkpc1zOzD+BzGQ0j25MGl9jcVYPpVmmb1JBwB2
9/d6i32SLSrWp8BFRszlX5vp4jrCKSU2gb98QtJ3/EcIqniNUpnX1qBQo8W2e46If/yyt70r0fqR
kOHOTWGckpSVIITfcEMrlqrz1CdIt5vFmF/s1Bzfj40HPHk6J4WXP9zf8Y61/qxaMmzOVQEbud4w
dOjdFGZsGPKK+Dmv7PiLGLrkYJWdy8gqP4tOqkWivXkj8kGLHUIO9oSE8A+hZrbvGUXz1nPq+jlD
+OCFmKUm6luO/M6eSRHSMW+OM4D6ahvWTe4cj61KESDSrIe4rd2gTGklRUk6PnRJp9BT0/RgWozq
4rhT/vX+5907TEaNaWbJfhoFzPXn1dMsD2uTmkCqGQsux/neEFZcYLL9T1Vi/SBX27uqtHvwd4AV
CWM3hwmSx4zLBKewYDaTX3Vl96SXWfJuoep/cFVuj5SuO6vQcdGJu7bDsZXrtalooGPzxnD+GNtW
eCqQ0vBB7VlXqNvrIEpCJqBCfsj9b6rdblNmVKT1JmRB4E43Z9qEUTfEUd0FjhUh9JfFVnLWB6XF
0aIDnvvqrJsPzjJaZ0cRbnNWnTm7dqIMs0tWxaav9k2b+opdGDAEKsz8CHPs/zz4kfJbrwNCcL8U
KBBCp2JIeLQ+edeO0ioZIRJtp2h+1hf5Eg1Z5Q/9VEKA5fZvFvuFln7gReYY++pkWw+J0b4awkaC
AY4HiiM5g04rZP0zoJaw6ygaoL+qDPuxV8SPqEPKaxZmftGgQT2n4XJUK701eka15bSI5KdiEEf+
+S+xaLToVRKFHVNOKNKkZ2WZhObn8GiqV9DrMEJ6fTun1/sf/NYoiH1N2nTAeuiabfM3QGWOkQ+k
2gMKJCeaj9FpEnb4vktz66B68BOxsD5bh+TUxF3yANMJ2ZztMHMlvAIqqlDpTZSMmrBY/C40PN3X
6nh86hNYya/oQzaVb4xgYU6itKe/llYRxtkzUshd1MVy37pD2xYnxRnEj1FvUaZQ3Nn9ChtuPV8Q
H456vyvV7n0lcjT97n+u2zPibCw+GEQSsrO5iVJA9lZhnmKUQ5qrJ3O0nROoKOW/qIpzxiVF8fn+
ejvHQ3ZCCEGRi7rLNjtDOZm/3snawEnNyIYPs/Y+LlAefm6tkc92sNitcwK0Ri5IDwfHy/+sLbDO
0tSaWweV81ytmreZboTWjzEb0a+HQqNw34F6sUZfQY+3D5RcQXnSKoY0vDj0zf+HsitZjlvXkl/E
CE7gsCWrSvMsWbI3CNuyAQIgCYAECOLrO+ut+vq+aEevLYuqIoZz8uQgTmo7G1XvVun3HPPDpZvn
Kuddk878jo0DEHLnOQVcksT7wo0e8Qutbt+Mhoq7A46GEAa6NfWjiBN/jS7qvEtrGNCfqCD8oaaN
u92aJGWHeUY91BnFMUaWqoBdIhiEy3wEy4ggvZiC29dviSME6eWI/bv0UH7tfdDbPpwinwTiHiGg
ZdejVK7o5Azz8r5VIYUmDH5w7Q3yXZhAWPYg/GlNTONuPCo8/mHB90RyQb6yHN6DLbxvC5bSxyLI
TF/CpQyZGFOmbA1QrGq+RQ0TpP93fwUSBKAWsK2BVmH+8M83BIJpzvMKuDWrh7ZjyGXviWcj7JPb
9qh2Xh//siTw+/65ZaFAgpPwfwgRZ8nCP5+HwJQqW0DvBmFY8Y+lNPq4wnjpcdrgLP9/P+rfWwu9
KXpU+CihAUBH/M9HIQeAGYg8zSHfzHhBm4zf1DvyONE77jeQnfytAf/PjOufnw2DPKwqHHznm+ZP
bKdY9wLcJzB4d0qQZrrnNr7nwg3uQuI/3E5FQX8scOJlB1SwlD2qfS7HfgYwE/u6oi19m5uwveGq
HuZOYvpLb0prs89ZG2s6XC7m3a2leBzCDByFDyw297B8RqNvPNuuxkTAPg7dVh56KyuTdms+tByu
di35Ui8F+yDI2X41mZ1oR6qR6OPIVGBddIJ8sXx0cw9SjP45Fdv4koop+bp6MOTgKbE1Xzjwx7Gz
A1uuMLlV8TBMzj4xkaS/wDWHjbduqYhdvU8o2M9v4z13pfsC47fqWi0y/7V7RJYcqjIOP1DfWX3M
AjJeOq0Q3fsQeTNiOiJM/cS9Wr4goigCR0/oMvZ6gbT8ZpRZ8xYhsGP308JT0o1Yp/olOr7xx5oW
5QqDg0VEdchZOpFHOsJHvG9RdmHjwS/gWjVt+FKsnKx9Uhj/kdhxWKDMssN+mrEF4MEJ+yD4MiCq
Uh4cyGQjUA0qn5Q8x06XGXX3G3ya0s5NcK/rMg+M9DQDm3h1iUD7OiE3ZO0rWu6ic5D93ETXztuj
CzE5MoYp2F/W959H+dk4HZUspuTYuxBp/LG+N2wzsIFB+gqV1dfZ2qpbKENE3dsd//CXh53Pgf+9
ts8Pq3HVoniB9AXUyH9upnWFXmJ3JEMAaqr6oFx9aqj7G8nnX9S382TjnNuHm+kM4JHin4/B+L00
UPOlfSYmnhynhoUbIE30SBjO3c7mbXihjLibypsF5rmqKbdONWki+mzKzN+Yrch2PT/xnx8cZRuS
UvBtnj3C/+RmwkEwH8JeI39iQln3WjuVePDFSGvhU14N5H1jyLgtl/IsBcwMbBTYRqZ4CScVAYvT
yYQVVII8Qd67Xq3+EhD9XoAvtXGQKNi08UPeWll3i3ZWXFLENgDZ0mua9yCUrPRJEyGL47zkI+9o
GGh2lGOF1I0Fgotjxql7tH5h+GnFz0dOq5au2ZqZnUBUjL5HnOQ+dY74+veWDma6aAs/qKNI2uwJ
J0U9HdUa2gebL+HbSFkZOzNQMlyYma0fZND6sXGm/e7LBFuc0wVf+saqJfS8msvvRnuQOgezuHuq
oKjv2FJk7tV6GV9prpOvcmbVfQ1TsRSqNMu2PiMMpqVm1PI2aVvY0Ek1IR+8NPl8IzgP/rZMXfMx
W1PuSKSx49XC48J6GblJT6ltwlcM/tar3QYBQoik2asrm5V0iZth9SjZ/IAh0iwOgUXEw5mmkbRz
rpmLnuW1uIMUHKsLw7T9FWL4+hrRASjv4C+NGco4U9d0CE1CosMKQYu7QGsFB06p9njD1DiBMo5A
lL6G58437Af8hTnIANcudYRBTzsidkirZN5OhpU7hGlNEC8V9DHZwUti0JNxxDZ2trZSH6gf+SOb
ULU8u8bYb1ykcINmSCR8w4RvarpA8+3rBKvJBHTIMH2m6RKryxnWxbGXydh8hIHZBBXPwmQP+gP5
AFi7v3i1Nve8QQ5svydr+zPij38JViPAAR4c1dd1zsTYp0nZvqUhUn5cKk71YZ9iVoM2RHPY9A6F
Rp7Bxuja7zVlDy6beN6HFSqiDsnFTICTU4ShG6u9Xb7MY7N8+kSl+xGMeH0PfhmGDsWQkdsxmlwe
WmfGorMG4l8QE5M0ObTLLE52TOAXZeEFUZwwW6w/p1Xtv9DE1/jVJnfFeqUaAnF2VJn7jaZiskfe
hPhGoFrZ3+qCIcIUYezJ0g+T3ZLbbbfE9DVvhDj4oa6e4N8yvDioIckNkfj2OvTPZ9mcXQbYkE7V
MF5gH7FnW/gGeWKTjavAnbj6W3gzj+01YeW89X4IVTietXa821ahpuNkKvzlfNp9cTUtYfpAHO4S
OlPXyQUXKxIE4FPDfwxhovfz1hiF6COdfhDQWutuLAr25DakLUPskJcHbAi0hclGlscyISrvK74X
v7xV9dqVDkqdLsCt5T7njcUSlV69MEiR8wsYTakb6WlDbuuMghjJ9lKnV0jKKEkvhByI6NhUT3lP
EDF7W7QG4UtJyLFfgxTPEz3Da0HG8EqRoEZB6mWV7kYqN9+3AbyrUOTaoA7JSgTkzNCU3VdoiNgl
9YN+gCq/+q6nrbbdGhHn0p/TquwJXjbOd4XForouRSEfWVIylOWF0/X7Ill+MW4DmijCxqLnQ8Xc
g6O5Gp5yBPyafhF2VrCmxQi3Q2uUNYdk9eG5LnLbHOBA06ywdNXhpcbgYerXglOQclij5q5CqLnv
siAGdUrsxCFoaiiPN0u5WXU9xlL8TCja1isl2LwfEfjD05Np4F/ag8hctweKryx2TQgMaVF7sj0j
//Ss3C0HeQ9vcjBJcnjamGtITis9XAiqZ97NLLbjnWcV+41JRV0fQeTfi1NSOhgL1GpPv4cNU90O
jiYbOdhMFp/ouFELzbsoLqID7NifjQwf4Ugy0t5ouoKTU281KN65UEAaS7Km10kytwxbMRZbLyJk
Onc5lp3Gvzbts+Z5/eDrrPzGhnYbLqPWW/UIObBTJzO3fDxNyqRPuyRxP3tXTg/1xvFOkA7EEZMy
qIhlnSt9JXIyfk/P9jI9EkrdU+nHhl8gzXYK17sPk+uSecy+xNGuOJrzwK89LD4J5hX5/AHMrvQw
l5q2L3KHuXm3xXpdEQKHoOjNFtguMzQo5jSWsnnyNkN8S8jWmhxAJI7NUTkQczo1kICHL1Pz2wZH
LLgHZvqCbZn6Drkvibracpr+FGU0+jq6MXtCqkbhjmKZq2sJhz19oZVaGnxJs32mVYXqMbV5FZ82
K9hNghIVlQXFa2ELvLSvaqbVazIk6YILcRm/D8HPeaeNTn9AXzvkHaX7emcplvlhC/D3uoap1TKD
+V+S4UR4215WwUcIlpBWa7tFpQjL4dvq216D+HNwE/QjB/DibHnTcrvCUl7oYMDwMvIMj7X7N+PP
fPA2W9d38APWB8WzHXeltfB3lI6m+nrONG5MJI0NX1Fllgiez9p57msPsvL1Nng+9CXywDWqgyy5
RplKIKPCqo/qAhF8s4Rgd3Al/AH3GQ7zROgSEdBr8cVag7NwiG74BG+X5V1iSsWujBv2vJsLr6ZH
ahboAefoc3MnGtibvEWU3sPtjIkK7zBdiS2CLydxJr/w7EHGbGy7qhipO+7Y1r5nPlMFOoO1gY5X
xd12ld8x/HFbPh9BRYsL0I5l2S9pKXZ+UPU8fkmVELSTZtYPSyLr764c8WOiYgR+QMHuD1pAHdEz
hpPqpIdWtB14BOJ9SIR+wkS5XI9eZnU4wU91yxFZI1fR43KiML2vNcQic7Xlokcrbk9Ksx0gBMt5
2vkmYHXYhWx3OjPRg8UTsu02ywI6xbP8pOyJNvQZod2AzTOm6XOSZG7qGRg13wMTbXHwJqXwgdcp
XtOeWnufmTmtL7bBDvZaE4gn3odhQCVXC0feF5Ema49sy/qjiUA/DjlR8I6qc0fh0zYodgevd9p0
AJHddkd46eou4reCIjgDv2jXPFFdmPMCwAcbknI/uLnZcK3oVKB5R3on7lGLT96zMQ8PtdsFYr9o
Wj2isWqultxtST/haZ9IL2WwPWZw6FgKVahTKXLsRDMgAvpCMpcPpxTIedtRbelPUAgg9kUJl/KX
WuqlOOqq0O8iq9XYidJnt23lI17LmBVfOAAG2JslMrmEJVHSHFzuy+ICZ7m5rc8mCZ3Zs/QXAAOC
fMrgUApsDT2YoFA2pQXl9DI025D2whBue002Ig7wrsg+oVBIzm+DZVi6WSEPkhaNO8HTZXouZsKQ
Ibrnu+6KdjCxy6FY/wZFLO4NuZRgR2cK6Qe4JaaZ9zMTzXZT4IASN40XYcZeXsA1gYVefR1HMLG7
fTOWnrAlrenHao135bTk9NA4pvZuAEkO92pdWgAbIJhtvfJO8wsHmbKDDsNgVi4Wghxh5hp/OeRJ
Vp+yecrfyQQY+AKGP9gEJqTpE9qjQR7rbGraWy6RydilVG13qiBSXqkMl1WniwHusxRTk5d0sdl6
5C6m35G5ZtMTZbm1F0Jt5r1OA0ZJ6CHYI9nQSPWGwwiuI+2mEay67BgZrCmCllg1NdeorAuI0QGV
jhcArpLqYDAxTWHWXmDvThz3zQnzmoR31dmsDQE/yMxGMzdXyFY0+dKV6DmAViEPwaLIgwilR7TG
8kpbgu9ngcXQx8Lg8IPFyfemTx1vUFBO5Jtc8tX0CilBOIywrHGVAz65tcHAO21JF5C0cgyrEqAU
tdk7ma/L3RSU9J0Z6wiOXrUo3TcW67avoiLFqWRAEDpKWjDG8e4h3MKTme/0pt2PRQzVhKNnbL+I
yjUZKkhb0qFDbk4lLmi1gfCHyY5uUIYhj7OToDW/oXAuUaiVlW86s7Hip57gH9blyI9aTk1itHht
ptBiogFHtLojxAcPBZ8GtD+2tTq6upDLcQa3kHQgomvdj5Dx4DhrW8SP2JiMy4UahvI6FkHgY8Bv
KrsYiRzLvpgFYotiMcnYQ5kYsr6YnH8kkW9wmQPf4pdhrFLoCIb61s4GySn51Ew1rkBYUj1SHONf
HVlxgwisy9jJWMVbnAwoq4vZojRBwm/+a5KcPtlxMh9LHJPxtpB+T+AuR8Jx4wWsa86KFdqLtpZv
qd9303u65RWmSk17I9hOnvBGsqK3aANO0Fzk9XGYfPjCxA6eiwRjLetLTwvRB8LqmxyGKxU2V6rv
yLbjcrdDMw3QsmEyeqBbVSoUWzo5CJu4vW8XW/2uSCTtDdEr/8IRPIK373z4cA7TqYNcE/s5ly1g
rcyX9VU2lz7vm6UoHkOR7RMQP6Nug0wXkDkl16/lzFBmeibwmrcV4Ul9ZZBB39kiH9d+Cpre5AZG
dP0GgWlxGAIfVe+Z4S8ePsIGfFcLysvQDo7faO42ityaaps74Jrri50DiUe/8HK+hrc8+cXroZSH
YdVox6tsY/XlDiHYfFiGat06K9vkLU65nXsCwHC+yEftTlXuxqYjUwUZLX4CqNiYohNY/Di7LtY+
CGy7Vg8HLM/yB64++p0nAuZRNmiH+HCc5yPC3un6Sczq8rt6jGo5Fu1a/QqYkiA5NGqFThqFabdI
MYjD1gogbhLJQBrX9ogfiQViyT6zJOY/nWFYxqkQZ2MCaAAWTEiG/ddOB37NxFpp2JPABqb3wMTe
bVKCXok0+BEbLZ0SHIyLK99gEtn8rrOdINciWxt+ED4s9e02luvT5Cr+FWZtlToMPl1kB+B2idcR
WXu/kAWwXjWouFokj6bqZ5bKdMP9OwBTcLZxL7neBna5phDbXTa02LAB0zD9Hrd8E0eJwkwCCJ2K
jzAp/93VYk56RJykGiDM2AKEUZsNl2etm+6IjqXpiC+96V3j6qfEEkxJ4BhdgghLYWaHm5vOtwp1
FQ6X2eYXULEgjXUyrKg7eBANvxUiBXgHlQB8uSewzz9XBBv9cGLhEm2UnNQBpCkn0c4I3EVY/sif
C9u54+GBe3NAVaYEcEVn7realngbCMIDJlT7HOMEfOXbKTWefKTaY0hQtcKvXTHM9dwJnDPT0YaU
/DZVhX7CD+eRJzwX0HeLAbRmrC/83eO0bF8gPGFDz1BAvSRBJysKg5BcGgxomg6aN4vL2TtMZyVM
K7qCbsi0XVDifzGjKRDdHrz7TCZm7pUZ2M9RzvQ97MPwzaFaBlYNF+g3k8GuuacTi287Mszx+coE
SlZVNntXwDeE9bkCN7BGbzZ02cDyO7ujx4HYFLLN4x4yduGRufxs93l93psBcMuiFyHRTBtcixYA
tDskHDdED2dv/drUiFjtSjaHJ5zXwBBESLbvOinn30Zvs4Zcaaht72Mppy7Cuu8Jhl7FC3VUXqEb
cL9JXItnjh30K+gZxD0F6GRGy58Cum15UUEeZNJq6yg8dJsuRQ+KXPtyb94MOkPfccAN37NsmfkB
rJZaHI2uUH7D73jBZIVE+wgcZ1eorVfhewxlJvtE0IIO10UboQ0Q+Vh8tbyaHl2e+++t1NLfml01
G0aTW0261FRM3w6WN9MR7Tf8sEO7zYdhMe18JTE6+BwA9d+0yIKcrmEqWT/Bq+xsMIexo+5h/dUs
R9Qv430M2j9R6cUPqMy3G3jfUd6XKy/ehlW2ezdNEwBkh1HuXb3EmSG9qYJ1MAhccukWN5H3cQyO
4gStcORse+Uf9lYB/c/KZLKXOIr1aS1HnnRVTnGYB9xnGJGlc5L2I87sp5jh2oayeQU2CWYcgadT
ms0ASgWbnrPKuv0a6Eb5ElEtY+rn0TgfQ4ZkpY4Bgo9AHFW48iMw014N6YLlYxPA+OOICLxO2H3K
et4krTruaxHG3joF37McJLsHZQs4frG2lc19iRHib4VE3LfZoOHFXjxX0nyXzRWj4yZQsqVme8Ju
ADiEuBx3vzAxWXhRV9vYqxY+ub2Utngj5YzpxYqsiPP8JZmyW8OL9ZoDyKDdZiHXvdgti+ZIh6lW
aKmzgKHnFvXPbQ/DG0i5sznAj4+JA+UESQKLdSUKA8zRf9NtC7e78fFTSZypd+mcbdih0H6vFyiF
/TWJc75c7kYll9WeMofBUOXoadzadrpYUL98b0NAL1vomJ80Lcx4GEsjnpAjmzyUtS5fFsxSh86Z
qn6CYnn8aoYtGY6TrInuliTHrww7csn7ivgJreFWUkABYcfVYdE3kr7AQS4PfKVnrvGynlMlp339
hqJWvHPX4GKsaaIZ9n+DORaov+4S2Eh00LgW2CBSCnRb9Z5q2DCmEwwypEGh0JLhJy08WbrVg6AF
X7HAFCYy+TJ20KzPoQOVPn9DeVI9lyrUS+9UE67ZrLO20zVJrpTf1/Jmq8x25d3ohku15/xtjACS
bjl8Hs2JwaJ3QK3v0aKUhSZfIxoXfiQAunE9CABWl2vd0LbfMfp/gx0QESeoz2ZycGo3/IQhLnsC
Y0ohVyUDOKXnrL0Ad959JSbUdzYkEkM2madXIPeLGRMmi40gx1beZphnrV3u5fCY5Bnuduv8Io7T
OtHvDPw/3RlvcTAiyRmasEbFcuxSlFMvdPcZykg1yfVYebq8RzWBA2s1To0Olov2DcLF5KfAAvi5
gtnAe8ws6Ecpc/GwrKgg+riZAvNxmLpcuGiB8fFBT+7oK7Yg9dCP6lpNLmGnLF2S6wYHX3WEQ0o5
HRZf0+lSLiqOfYXwhLHTQ4WLZ1lIdluWq6uPcCdA7YUuGBLmvB74qbU5m3tuTXYVAdRjvjAbdyEw
GSOd4wGlazX6rQHIbtYJ+FlV4qLGaYtqg4Hd1+L42TEsbsVdbecW5RGJ+ecITsaPuYTxay8zlaEm
WOFo0bIBh7aDc3yP8dtSd+1M7cM2xiE7YGeMNVw8dkT9la3by4sqUylDE8Hj+1qQLe3lXs3FYU2A
+aCayJzo6zmU77MCp/uGI34p7yyIJnd7srdZb9oxe/Dx3Gbi8CH8BlzT+ZUiGuRMKsmzZ4JCeukw
UsNYd1Ty2p+Lnh6mY8lLbWAkAqMskT8odDvTE83H+DmC9NBczeXk3pphYI+VaU4D0+lyGZKMW6Dt
NgcuUO6yBN2gbe/Wdt8+MLJo9CU0UuMNGiLzmSiGk8GGHP9Djkn+GLe4tKgt/QquKNqBB42rCElV
TQR2S1FEANSpS4WWUxb8eG64/YFp2RxwsLIW4M3mzOUMshfQI61gfrEjE17dWlVwHJblJu73koav
Btf2c4GXM4DLtea/54aj6j275d2uRTuHC3zG+aEUQqOMFYECKS/wb+mA8KwOVsSgf0XVKrSjNZZ5
h6iLErrY0YMTiBf7VGwU2D6gffKtCjUqiNzS4Se4EbB7WuH8KboaFh3tHQa8AP2aqQRAhXwbkh52
rFCC41slEDSBZ2If+MTGtJsreIYh+b1a2XGezPpatsgMu3EYbCzHXUE+h3a4gjpXV1EjMQTJ2N/B
JpH6tCfosY/pJnDZ5JazeNECdH+DPLo4w8YEncvuMXK63IFauW5dJLRk3GYMHCNWj2UnRdMAA0pw
d+B6qNh0LOMEU0EUfZk6DVGCCnlMG9empivMtpOTL9YxuR+BPSPYVku16l+aW8vvA2s2ZBcsg0TB
gxzLYscpOuQyPyoVEhBQPAOl0967AePpva+Wwrg344yJFyhgNEs6QQtwm9oA8iaM6XKevORrKBu4
0ecSFKmOjRXOwWNtskk8F6wynnYp7EUVLER3U7yWCN+d7s2UhBRADC6d8nJJK8iqEKuZo8qe0iR5
T/m4jVcibKY+/79xmG84/CrcS5X5iFIraWIz/0LAaI7SBmM/PGPVLZQMnZsTsqHNj1uaXZIg8+3O
lADRMTHQfvoNI2sf5x7jZDRiJ6srRn/TNtbIjy7Fom6WCfG47xLJK+tnk+HuvE+bmVZ9gPF8+IJx
i01fR1+hFuppW43Z1znRJK1OSmFGeEkz7zFUXorYxM8kzGdCD8o5/n0CdVZe4DEW00R2juPecSUi
nOCjKJMUmzurWQ68TMJSGAb5jS0XWD3NICgAgcFEBS4PEt8OxBOLq8mlJ9ElLyPJZ1QabtMEwxLq
7Q6K85oabCkC3kXzozJFVf9wVSPr9WLAnJTxrgyV0AsQqKEcP3SDW+azRetKj6EJxXAThkGtD2Q3
MMfuoXuD5TevA61vgoVk42IovB9vU3To5UWDhI3tqACdx6dK4++fu7TBqAAW/kjw+2QDC+q14mkS
vtE94NrArGRvLy3WNz5alcn2ArC481fZ6nFl8jTHKAXw2mav98TB1Llaaukvl3FDlsg6qWHDVekW
cQ9CFDeneavdfG1jGsXRk7GQ3+DsQQ363KWxR6CeZXppQTWJnZj2mB2KZB9rzDIAtvQ7KafmQ2LH
PMMTUITbZSfoZmKK+/W4hhW2CPB73r86FvgvG2JmryocAvIQSkm/JszOaccSv73BZZPlp5C28nmY
x8J1UM8rhCzh+iuPcDGT8ze2SFqj1yracMk0fqjHvbHTK4bt8umIEeSQguu8X4CYmb1BgASMiQCz
bzvXAofrIKpJHjFJZeogGxG/7aaen6GHzl73hqU1GqZlOC6GDxOGCKgRO24gt+0wQuF3E3rvxwbu
HSAyl8tIOlpR/m1d2JL1ntjVd6PW+8eYx31DIevT9JC53PzcYUr+sTkZrhMU+wq0mLm6cgsM79Gk
VcekwL5AyKW8KoQw4Ays8RZjIK+OM/PlzYzds3Uxdxjf6J0ioLccNnmraoRkbmgb0EYWWo+d57lG
RgAG45jMAwT6McYsvOpZ14BPa+Wng1Ggtx8ix+T3WeBEfE0TuwCThocpwiFIzXfMNQqQEFRWgfTB
8e2+DoaANC1nbz/AO2qeqRwzeWITrevnGcnf7waBliDslIF8trOXO8AYsuwHupNx6skW5NGyNpy9
HWQNp2aYhql+C0jBvV3WbINdhzLjlU83frmBzDzfEUiZBrTUBNd3aydgGbCTw7wGZpPAfrY85bcQ
rRPVa0cFA/a8IL8XF/+EwaehddkZUttvhuFuOoZ9BJ9DoHXHbSxbJN+6SPdLwFqsPCzNMvIbsKmS
EcmGw6iOA43uLYImsBzRRu4/xirjP2Fk3zTdxkm4GWH85E+7McM3u26gKzeci8dVlwNGl3kzg7e4
xxVTljW3N+iX0L7Chr+9O8sbWJ+NFV97MH0wh8FwFdPe1U9IPtAjclc7BI4uuKy8KpPO0Li+cI7O
uEMWF8zza1Q69lCGPTyuovAaX0kgacdxAsWO2VrhxMtaEK6YX3Ccty2s1S8yQJrvGOyD+eAlTKl7
LEsA1yIO+oYFlFhHD+mOx+F2DiUkcTBfpSnK17QNVHU49rFu8mVf89tEWzt0KSZBH4wtlUKPt4DS
PS9WNCccRg0/IUyVn1yqE9fXGF5lJ5W1yxNZWDxz/0h+NzNbPcJaBzav44xDvEuibPYjH/b9cQA1
96UYjBlvbFvN/EhLL1hvQDpYj5RQ1mDWgyLj1FhMxc8QAmB9TxzTwDIzYk5ZPorx5HTZAv9BAwgQ
dg2+d3vmvk24e8teZfDBeYfEYooHk4L7BtyN1+yY8naAS3pdLDeYpOzzRyZiMxxjmTTf63lpit6Y
KfgjNjfcE8Q4jch3D0tbXpl0Xu98QMpVDyckoOzNOE7X+ZwAwuYZOrkTCoT8iyHe/sIZiuGWHNIz
WARkO0X7GbKmtwJh0G9C2HgpQKVQwGATjGZBD5JvllvymgUYE99kuO+e4phVqAf+b5Lmv3hlYIvD
VqmB61GKmu5P06NJrbtDUQUcVgt7GgMnV1789Sl/SmFh8gu7IziAw5muhefRH0x4NCmmGuPU9FoD
g64V3j6ZM3CfJDgdYS9YP8CN/C8f7V/8vPND/0MHhSITiOL53/8X/d6xDDcRhS11iZThG/gkzy8z
IgYuRozw//+PQmoyyLpwj8Kt8qdgCw48mdqlrnudgVdQNMN6wSrpLnhmpr94lfzJqj37JZ9T2v8T
CgEnuj8YenzTE7adb3oq9NRJirQEWY/DxS5E1WkX/yZi+C8L5EwYRiY17M3ADPzj1cldRwoKSQv+
wJ5fqejDVYOD9C9f4H/7VGA0Q9Oaw/70XwsEYvaxlkG0PSh8CJzdwAAvaCYPyhOMfYUlf6FT/pe1
kSHHPUchD7UEJvX/XBs5GOLLAoV/31bmx1Cm8sA2cMwHN//NHuS/fX+wRoRbFQ52rMY/WKKQyBlt
kqHtgYDYFxAC6juFsvcv39+/BHvnZdFCp4cVUcFf4U+driaWoDvEa0pWgPiz1PkdWBvZwTZJ8T/s
ncly3MiapV/lWu6RBTjgGNrq1iIQiIFUUJxEUdrANFCYZ8f49P1BmfdWMpJNtmrVi85FpqVRIgII
hw//f8533g+NO/hpHoe3jT0ZD3QW+0Cgkbn75bkEjw+ab4s1E0fN+ij+8sJxtHOwafBQuxbpvJ94
SFVQaZnmr2aVGJi71iHpUrkj/dk8u5BIY5zcBJ7i0nUGa0PEAHqyUa/Fx2Ws38J2/n2omEAg6Wkh
vWWe9M5eOC02OlonHOG1OJu+0j+huTnDRHjEaJe8lTF9bthY72z16trmip3nDp8/wjTtjJA2BwUv
x3BPtVN+aehS79jVfKP6Vfj4K6xtFg3jG1aev0/QXHcldPD+rZLms+vak9tqbOh5H+QgdzVxXX7T
W86u8Op6q0X27OtGYexeHy8v3iyJxYwZxMYYcJ7fLGKSyWoy+kqKYgZedqTuaPzm3UTg4EZZWRMI
o0FJCtz/l19/bncNEln9tQ4OoOdXLq2GgKBi8vzQXIqHXCvK29nMKaWO01i8f/0u/z4BYOGFeLyu
f6xH5+CYxOzSemg8rlVG7l4f52ZvLPQRXr/KS6NUcqLFWsT7b5zTBziWh5RRHSbQSbY4hiv6Vn1Z
XM7o499YgV4aK1Lg/MJM6qy9oOcPb8m8rnEgMPkeaq2rSc3hlYX255MBj0EPltIKxw2bgFQGr9/i
Sw8S/h0paCQqYqNdH8Ffphct1al/9pxsl1EUn3MRyWKbe8oct69f59wqu76DGCsdDJ0S9ph5tjZ0
mkH2wWx7WAmwCoKA5Y1LlbGlI4F9EgED4TO9/N4igrwaTfdXoyrXyzONS4fOJVzU8+j3fhC0Z2ku
+yGQbN8C1r5JhUPg3JjCNtTVWwS+l0YOzMaVxWpStz/na8ZAONIZG6vv9vqwIwPmJiQ0aEs+mvvG
IvXWlc4eLATRJZkbHmxkVzLIC4PAhzQLt0VTW8fXv8MXL7VmtAqwFeDGzl5wyllh1IaW51taYn0F
VEESupnUD3USv5VR/vetyxqt/d+XOluM2GDYPY0mzx9iD1i1IE80on4WkPEtEWSSLfn6rZ3PmkKy
cVmJDvpPwrM8ux6HG2BufdYHozYae9xHE9Ks2dtla3aAaU7Dzoko4Zhz3r0xk50/1J9XBgyEp3Bd
dc+9i6no8TQK0Qdul7k/iqryjhndX8D4RvXGO/jSpSAm6szN0AaldTbH2ID381npPabZwf2BpN7y
sUXcq6HV3jomnH9/611hF1v5wGsaw/n7lud9K5IIFatmTic6LsZDW4zthuaEfZu7+VuuuPPZk8ut
5lxIMWgWAV6e3ZmheoJPXG8IJi1BI2m7e/nTNIGHgqZpVfE56N698c2dT2nrRZlO2JdZ60HPO9uE
JnJolFOhzHRpcq6JOdlhAEXyocUrvGPHIQOKPNVF3Dful3iexrtfHrJsafgWOR6Z3PPZiz9ENNHa
uVBBMbdqr7JdVd2aRdRfF7ErA1qtFZKR6q2bfmEM4cz3QJt5cA9xTT1fL4aezTwXUUHWpvRpbKEt
PjtU+0fUJmgJXr/Fl77W1Y1vuSsAl8H0/GJNjzCEvZnCKGUmvlfY41XVxt11aMzxTjWIzbS60t/4
Wo0Xxi6WKTCt4AcJ9zgnleeJE+lRViuU6K24EpRt6bq4tvqaq8o7NMM43jvxkl2kqhM3nPDyjxSF
zaDBsduQf0OrLPSKhMoUdo0grEJzYxAu/tYO+sVPiUJtBQiiMT0f8hOHdFKlU0TJOga9RrnLhlEi
D22udYfWlvm317+Ll0a7g9UFQzraBf18d4fZsyxMe+wDE1W0hgZRy8PARNGEWGYqL8lSTba4l8LL
LMm7QwjzYti9/gl+Uh/+6lpbXzj2RjZJ90CRkVA8Hw4tRU6xJhgFWW0Xl5Tdip1D/vnBiZJsW3fz
4ledkqdOX+pA5hUybr7hoOn7jFYKAqfXP85Lg5OoGZd9NrAI6xzFg4A/CitBi3kZ4+KymNV8M+iY
K7RYfs3qyKHHNDVvjM2Xrgnygb0vkFhWq7Nlasx1fdHGSAU4g1LfmsWwtqKUc5PO7pBtaN5RTShC
y3lj5XjxuoQFrKRKZAnniWgGXfAlpsxGeLlp0z9Q5QqO7ckhpZsSY5vV9HiXZo31xlf+4nWBG66z
HEbu82+8UvGU9LJUgS5y8+CkmW0jK1bpZYjreztUs0FTBDPZG/PO+hjPBxqvFksYQGwAjuu78JdN
8Yi8txcmTg+AmcOHJJm6reht+eH1AfTCG0WwD7ZxXmB4keccAbSkuVTe0gV2W6WBB3XoiC0AEUUX
/cC2PPidmITP1sCE59+bx9ev/sKjxa2pE+BpGaj2zvcd7BPmNjNihlKe2pepjWreJZNpzw61C1Qp
4Ac03VvAnBcmLS5KNYVdwepiPxu/rGSQZj3WrL6nhww5hdV5pqieOWHiO3Icfv0dBXUk1kWa1GX9
fI10uxW4bLsqsPJZu+zsrr2JUfZWOx1vZOLruYp2s+fM17/+bDn5s6XjwQqimJ+PH4VjQqKmV4HW
L2o/V0ZxULLWA1y27rVAr45BsJ1v/gcXtShvCNAo6975+UXrokv0XLIy21lcXU4Wde/Wldq3qK6n
vV6KK4J15+yNN+WF7QDbAIaw4DkKCPzPLzqHqWPnVqiCKiw6itxmf6fI2MxZH1osqK/f4QubdIIt
cFMzarnY+aF/UCgI+2FkwzXjLTaxj13IcTHvNPqYG4V72zdhdO9UtrSPr1/5b+GjLD00QkmQXcFZ
a+Tt8/vUy4UlfvbQE1EpoD8xN1cNTcgfGDDmXVybxKOadSu/uXVY411Ho4yYQxP6RU7w9we6MQgS
xVjGW1RN+AVe/3QvvVWsy7xYFCk5RJx9CXIYdY2Zm3XRRazmkpWOeSiyT3TG9U0YDb9K9vv5MKhd
U4FlT0ZWxvOHMceu4TQNR5a4p2YtFfQCQXFynwglfn0BWPnA6EblSi8+D8OhV2R2MX6wIERjvmfL
+1Dylu+ZYDi7eK1874kiC379cRKIC/cOhD75O2cvEpa2ykbE3QeyqKgVGGX/fkzKOfBChCUWWW+3
r1/vpZkYxp7rmWzmXFKgnj9Ot9TJ3ZzLIRisUD9McW/goe/UB9yPBuzpIryyqyp7q27w0qABZEqO
C8jLlZr4/KpDEntjhKcgKHtp+rbXoCzLE22LMFBbkQTmG9/kCzOFiULYMvk+CQM5v17tMgPTdh4D
OUfZqZZJ+7EV1rynnpZ9ev2BvnBrVMpBwXF/lHzt9ed/Wb7lQq1zWdKRNiTyS8dtHGzENgZErUf8
DSp+eWNb9sIFLVzWLOL0+la23/MLlpWFAwWzRJA1Ubgr7fGpsBJxICqthn5U1W8M0BceJThNuL50
eGFKnB+LaKT39H31MeiYtAKUfdkeXYOFutx+Cx7+k+p2thVa90EkoIH5opp8NvHZMdIxO5mmQKXx
fJAm1IIm0fqbtE+NrT2qjuOnXl4nfadfdDX+Gtl5y3t97KPPCSTsr7i6LQgHZnsY1kAWx5ThXRS2
/ZXLoe+C8ZAeSkwshyjK1Ft4spcODPgUOKRSdJR/D7laDJMITfRvgWy7ColQiBFLikleElFXfqxQ
crCLnafo0WM9PlZNAncEqZD2pMwqwRQCEKDbvj42X1jD6AbQJjPY6zg0sJ4PFV2rAKO2DBXDVhpi
o8Jd6UsDVBYUXbVhZYdF8zrMlZX5xgHupStTm6eQTS8CUtH5NCN78uDjaApS3flO4ITFhn1RVzjK
ZWAokX+0uyHZjJ3Xv7HTfGG40gKhr8SRjeEqxPNbjnB/lao2pgAoeoy8zM42ZASagWyGt2K4X5hK
oWyv16EWDt/k7B5NlUcmy+EEsyFcxfnWWOxR6kz0cCfEjfPSHpxGDG/c4Auv/zrTEEHBxkAX5zX0
2ZB9m1UY2+sZwomOIhatNriOwzJOJTMAaI/af30Y/e2ZMprZYMq1N0E57/yEQuu/Mia3n3n7ku6q
M+JyLypr3COl/NW+oOBSDFgIFexi3L/l0dVpPtipAwdjFV1e4L1LNtngojOiov3GRualu4I0ZfIN
ukBrzlf70qjn1LW1OcAKTIW+aK3el4hWYmRKYx68/gjXZfzZzAZEkMIklHQKrAhvz95EF5sMSliw
CQly6SsU2LT6l6UCwPL6dV64KeYeDjyC58c/3vPhb0RAD6LGnIN8gINg4fnC/0LOb+RVzZfXL/W3
4b9yEW22xszYHD1+si3/svDZmQeCYC2YY1ttDqrv6qDDXblVvTbvKH3PH3UjH3evX/Sl+6M8Z644
WU4C52FYMYw8zKoGoiPka3AzRHJbztTsHIU49n9yKZMIgvXm2Cs9f5Q2vjcD1eKqb1Kk1MoO1RL8
OSTxnvNHP+4/vk3/K3qqrv8YCN1//Sf//62qZxBfsTr73/86Jd/aqqt+qP9c/9q//9jzv/Rf7+un
8k61T0/q9KU+/5PP/iK//8/rb7+oL8/+BwsEvqCb/qmdb586nDs/L8InXf/k/+0P//H087cAW3/6
52/fqr5U62+Lkqr87c8fHb//8zexNjf+46+//88fXn0p+Hv8O/maMPD++GX//htPXzq1/uXfsWkw
EyDHofBMVtdv/xif1p8Yxu/kSaIOolpDeepngbCsWhX/8zdUd7+v4SPkqjBDUlhdscNd1f/8mXD5
GUbbFS9HZAFF19/+9dmefUv//a39A37QdZWUqvvnb88HI0oXejiE8hAvi/CF08nZy1YjXjJmyIMg
GVoDK5z63BmSwMXMfetkwgz/bALhWgx3uuycCyG/obA5Oyd0TWvMbZQ0Gz1vXVBNY7MbCVHbpHkx
IUsuw0luZD52fmP19hUgpBikAG0ApwjLL7Uyy6tKHzFr9HGBFXTtHlgA4DHMzZs8Fk+ehlmAs/vH
pPLMi67vNHZZQm1pv4tryL/WJ3OO3LvKra4oyHobOUkvwI7/NLcDBr8SR3eiGQZ25ugR8Xiebuza
5MFQYoo2iqhIJiMMr7YfDljdukJdQ8RQT6EZZigppfPVlTHlIM9Ch91peOGnlNPsjAa9IrfFB0Tl
+W3fWkFY9uX32S1sKBm66RdDW5vbeU6au7Yh0WNbI7aLA2r5CNTsQkVPS4RMfWtOUbKLRVdtM1Mq
XWySwkRdr+4K+lSZEZBFB37pzottMzbcQ4W8PuSU3Usrby50TxOL2g1TBRbuwplcbXyc0aMiEhxT
bPHeyE7zfUtE2jXcjP4bREAHfxfZFwnYjNL80k0NO5JIJ6WCmTTFKVip2YZqrLRPXjjbCAPD6ntv
V8mtAZIVkR0BeJQcjW5Qfop74bNa6LoeUS1Lb+PFgmdujD9LErHpPM5VyTFqUqsJrBz16QKCME09
o7XDwxIO3YeuGg0Kti3Hhgtr6RoC95rVImJB68SlBVwEba6hJzBCu1RdaF0GQSXKB4ZbhCXGu6jg
cdgbx/UyLN5538sA6bfFXMiFK2KTZNNsFOTGalc3UXzh9DWdGm1O0RFQHykfJPputeMe1H2qy9Hb
WN7c6RsE+PYPd3Ir/En5kHM1NWaTb+CYKjch1PCObgZcx42ld8LamLMeR36VOSbgjwH6m2ckDqTA
otSesHG1K1wxF9/dOtMwlOAZxZZEaATEAw+jjclipfmD52rDpopb72IZMW1uCmc144F0k50PXoCR
W5miwvxl5O8JY26A1LGsNTv8owXksbEikNBkcf2+wHXCpeyEGWX4EnnkdoRd2m5FazXDbqBWo6Kb
TuFPVJ+ZlOa6e8pa14q3OnirT1auiRLIlTZd1CLPlgBNKdpot7NF6cdabjQB5tgyvsBX2ZLkqlTx
Be1o9ji3McaRnFBUtZsxgYZ0gUy9CdwMr9HGDVdrt8YhKty2oYPrR6buN8ZEQkBKF+o8XIpEzCJO
6iKqz6f5axtrsRUoDC/5LrXKNgmy3mU2YfgUn7JFx82SOpiZRor17xfDmhNeUWTkvpVOCxCtijGD
gzUab4oBmegmSWyoKSpvMd7Plqke0qrvP6BpFs5RVZnCBEWpEBeso81AiUaZHDjEriioSe+egJvi
J8QH3QdlicvsoPCWNHCTLNmw0R5Eeq0P+HRR+7Yg9FCr47uuAGKDDtC068hokkd9gqv4aIKT+T6x
XcbjpPLbNowLc4v1ckG+qg3IvWtYQwbbyyKydjRPY23qSBrJF4TIQTPbdP7qETEmFtm4CQxZJMuh
6qMWwLtgv4hHkmkk8+roB9D5aBUWaxZMpRYq1BZZO7aJVuHwCvB6Vf173ZpBbXjFBL8MfjfHEsgo
fbxrY0xvAXzVGOMgFkdx4VWLrI+NaTAoQBOZxoFcEtytRpqKRwyawvRH4Q3UpyycM1pTri+SsPQI
j+vMQdLxsBMj4tEV/k6hN9q9MNvom8rgTdBaJNB8Y0/eQOusUKS4ROb46CaNyA9Ghih1MyG8yHz4
KrhWxqLoXKBjaDt9tuv2O5y1zAMxH7bl5c0HyFIRvLVIN6A85R5Qm8/VFEn15LZGWfzgzLVMXyuI
eMU2E00joZQbxtjeeulkuTcd6M9F+kKW+Txv4sE1JbaxWh/vPPpOydVcJivlCg8/Fmx4cCJVGxnG
JXgtzkakYW+artLMfY+ZaXzPcza0Y+FqVQKE3B5qqrb8/vBAcHzWX0YxdttoM1n4kpxNKKLQ/JFi
LqVajj0z6zedAiRVbSpHzs6uakxtLMGYlVTuC603lmYLxzpkRtKdpvswevrcJf4CXsZ9cGaMrkzO
UdrcYgMaza07C7EcylkSthB2ZGwHo4kZlUTvUDD5Id9MLqLEqO0DQlLLudaA4jVyA9OJNZSFtn8s
jDir1ko6pJ+wT+ldIJG0eKMQbqFrqlJaCmAIxsa6zTrejkOZtb1z1AAyGNWmoNmRfjdHo/E+zp2t
9KBsPRnm27oC0PNtobqt7uveHsQJ2e5UEMOGynU7AWRsW97Jyonf1R1f6D4c6iL8QOzHMmzJjh3i
PcDGquDTd+0CG6Ig0wHXtw1XME/iE/PvOD4pIswBCGZRIW/GTDffgWVI5OW4NOOwRbRvkqI521N5
m3mehss7Du1vlCOwqYJpo8ucdHnpAJDs4v66n03xVVKQ7X+0cxPGXzg/Fv3J6oEtvas4LIpjptOb
xo6oeyr2R6ZRHbdMiU5pz1CZ0iGoW/xu0gdUuVgX+jJ/nyQeQkLV4YalSXFlaxrbBXYphdi2cw0m
tfAWeehzHHF+WnS5ta3mBAquSbMhnFJ2HKGMDtKa7lNhl/C4G+C34coDTpY8CaIwzq/YM0w/JIY3
LPRMW+A8tG5nUX/lTcZ9WbRT+b7NiniHK0jUfj1I5lyttoJhIHGQ2kq+n3T4OWAG5dZRc30chmp5
QOsVG5ueHgnF9yb2RQe2d5YAfqlASO1UclTft+AuNzYwOyjU8ooiPlghxzmYtbniuLpxN3TO93rG
SxYrZfscuLE2RGG9w9cY7VI1fcdNp/a2QOaMhSVGm1v1H5t0Kq+9KQOh58QGfX8rfQS/Gn6aAB0B
lahgbG8Ht/T4knPh4Y2FjAOeYGaTCaB8BEbnNOSAyAOYNBFYjo0Urit6hIh2jToCA3cEvcby8p3u
LNo3L7S/Mky668kyNN9UDlY2Tumn1uxHn+g3mEmTm4O0NPvleq7ybMvMV180diP3BsSeb5FlvXPj
SW0bQpq3BbnX7xGRxH7dNCgqMPHcAV+tsC44PVwF0mvTvdvFP/rS6rfs5irWydJKt5GXyCs1tZov
rPwha3OQBJOGoagb9ds61IYt8g7n2LQRBJG4LO7qcJpPoeE2J6XS9ljSet2tDCx4t5G+i3VvZDpl
+6SqsL6YO0aMCe/MBAwFGo7y2N2kPNC0FR5HM4qlj/e/DJoO6z+5o9EjLy/0eXQxn3RR6n4CkvI0
tbL+UeKiuwlnfNs1peoNQu/r2Cs/CJBSmzjVtEOuwh8Wrq7D6CUkh2TLlt+cwDtrq37vJPr8kCOm
aHaxZ32WbHE3AxbHY1maEft3Gpir25eXGou3a3/pvdC5NieWdcfr5InM4WJfG+ODM7XFp3nA2jtm
vXkBWCBjqmqq77jwBt/sVHUhljw/lnF+5zXG7McjH3yrQvzWSzGS/WnCfPK7xNJGOtL2B+hj2H+t
Oq6eIH7ZKONSu/0hOpHg9YYghqqt8ohFGUEfIF5fJ3n0IR5Iln7rChLceO1S9bQUbr8ty04DhMD2
FEPXY5pJhzNOLrdalskjHfIp3aBH1QOBq+ZH2sRD9Ecx7f+f9X+jdvfaWT/oxi/MQsmzw/76V/44
7Jvid9qdtJJtPCprshaV2z8O+6b+O5nunOZXr4CnU/v87R//OuxTIkBGTwWWEp7DWJCUS/992Hd+
RxqOMJDWFTWxNTHnFw77BLI8O4KjfkPvR1o4n8FAqIHnip//peBlRoMpamz3YFiifQMux5q0YfbL
odTmfSux1dJ3cwIvKglz61MwAV2ZXI5pkz3meuZ9noQ7f9PidoUzeUCCHTdrxLGqk/dDr9mbmUBy
PwPG649p/NG1k209AHqn0reTqXVRKh1LZegGHHnZR8h7riX3VZkexdzuwKz3wDJBiYn+sW+b6z4y
bVj0cYzlUEyBIAbDBIbpm1NrPRSa3QQxJ8CcTY1CWRuyFe/3bOpVfI/tNPzeJsYEFJi+fnU3xSV7
vNhgt7CxspwqQEF1QeIZ3eiajGa/GPXmClBu4U9Jq641WSAPEvNUiL0bjgOz9CCb6EFUgNfuWQXH
3E+adk4CNcbG8J380h4vYTcMRMxQOsM4xKFc22DMM2TGRtuAej+r0ThVuLHeKTuEGtTnOM4/9hZ9
8oBNgL1PMgH9ua4jvQwE8AZANzVK6NiS4ylmz5Gz962cDeWCFTZmUkIIai2M7hfDa/orE4vCXoQO
c3ylu9HJqsbpQYSDF1SeXZzG3Nhz7RsmGgD9FXaYCCUchhXkb2KsoncMnWDMQr5F2JqcVlrvCKIK
NZ7owkPjJv44hpsyTbZRHx+sZLZ2sVOzXjUOXFNJrQZ3LEfyS9Vm943TRLBIW3bBqt4ldBdvIEtk
vq4lHxfpxSeBZXXfJuyd2JxwXtyq2aL3CDO2NT5iA/GKDzEplS5g4SKuIpYKj4VWKy2z+RNq/0uz
2as1yWe1zP9jjfP/wcolRafXZrPTl/zZTPbzj/8xk1lULZEdrXE0K7oMzeS/ZjLNEL9zEhNoSlh7
bWYu+mZ/TmXMZDr/cIoiUQdU2toy+3MmM/TfDVxSqI1B+/Mvej6/MJHhW3k2kaETosmCoAJjAv91
8Cg8n8hcQ1NRn7EZ7QCdHSosS+UWYmWiHs2RT8bRTmsBZCVsgl2ED5MxsjxGTXPJiOu9vbSB1t+a
Uy2cEzAWJz3qcM6HHzEE+u7SGWmBenA2+iObwKw7kt9hlruosQFOWW4Ek9IArBjuaiSl/YOTaV3j
kzQyGocGqoqxNaY+9h4bhwocvP45Kcc7t2Ei+O6O05oxYU4O20y2/EX3PY2z5H1BKaDexlU+Jt+n
TsCqbe2WFzCdrdF6z/kaL3CcGaXf66nl3CTxMmFZLSn1bDsZG+G97oxeu+8rMHLJrN0rsD+VN54o
7RAm12Y3oaW9a80EfCMIgRTntrSUuy96RQANHThVdye38twHXW8/915tRMfJAgniC8RRm0V3PlhJ
/NFqFCWnxuvKoJbTwiPFpVzse+gzs7/U5mAEZcQpRKME6T5YVReyfza1yQKxW6vocvSy5sJxk7h7
wKtDgcvu4s5fAC6PD0sGqzgC9NG35TGbKvN9pTnhu34Fp+2qTJuOeaWxOaXnRRqAsCELxRSU7zsk
axRR4gHUPdnubnikHw3Qj36tgbzbqjzfWKNSiIao4ulr6k4I3qsQQtEeeJUZXS9aE5p+HnndV4Hv
7cokwMS5gbkQQ2qJ2jwHtz6LTwJx9ZcMCMXNmNhk18NhAEZjcxQ02UYnbmPfetoAw1GJIyUM8ymn
ybjs03gZqS3Vkx3Hu3JCeffNAmod+RYTerqX1jz1pzqdIP5qyhseUROu6bhzV+yZ79v8c5pMzbwP
G+DuLJktZyuWEQDEMfr995MydE5yxhBlDjxlmRtPGcXG6S6bFbyrue289iqfCs7gG0Ckpohw0GWq
UHsTakljUr41lsw8dM5PwKhDQp5+rKm0iW828c9NRAEUwk2g98zCH2slF+fTetBKrotWhv1Tomlw
HykDUYTdDJTRy2HfuV5IQtNGNa5VbZGhRqd+WZclVA28lMFcCg8iI1jY6qsXons4wu5onLt6Um3y
wYy6jupfAsG9AWywVN0It7FR3XWnQym/oszr5A2gOD03ALNAFAzoMktUVUlveANgVCeNXGqksVlw
rLarsSLSEH9DhgEen0pXXrlAm/ymM0+xhDoD7DKd79QSOZ9r1CiXYWoIiGBy+JyVduej7M++FhRA
oc1llBtxg9S+sSwj0unR2y1ZXB7Ydxf71AvL3NfBuGPMzHogDKlWCz8cp+VSDG4+od4ss3vXEazg
6dwzfLO+f5j7vr1kjksP6B/tizKtMtTw44+UYK4rEKT3eWu4t2Bqogs9d3juNCohyfeezTeKHmnT
Er/8vqgn897NhVNsCEGw9joz4cXoShCHlPFGWEUDGWbGZH/QZbvcrFyGC/hM6h0krAEAW2tzQHS1
/Vrsm3yEV8NH+q41CqvG9AYYp0ymu3Fp9X0jwPCoznQvIRP11I6budynGTjjpZ6rT6KsiaEQiRW4
g1UT4OVaMCWoxHGaC92toUAuq1oHYiY67QjyXzv1Q3dtKHZMKZIYiB4jrZKGktoQIl7eTK3tcoCi
SuHImhNtqnqgNRNgawLESAcodB+Y+GmetOmrHLTxIGXT3qpuSg6anlDgtQwKjIOYdgLIi69ZmnFp
Ja66AM4SP0boIn2iOpwtPOx2B3g6PCZFc5c5UJ5tG8rkSHTgfpGAQyKYYldJIat3KeGGt4lWJ0eK
xTP8VD1UtHI07b6J66+IAdtdMo39Y+Q6/U2jyLvoowpTAxRHnsi4F5kVXwJPEoFbUAgLtWI42mn+
JVoGIp8M/vA65I0T0Ar+iAvuS9odZgECVECvdDMCiSoLNE73h1jY47GfHA7PsOweBaWcS2Aa1Fna
pL5QYX45iJaEZlupdcmSAQFl5cHqSJaHCDGeejsyL9jahiei5sK9qUlxAHvZfpkBDwUGnKijXafh
thNFf0Dc/dXhKwxkIsQtdTBQi3n8LgOHeDDs2by0ltD9lOs2NSmd4+/Ogkdc+Khd1zaHp1/XZZ7e
j7awPgk04oRvuE20V4ksj5WjzGsjnivYWKGrH0kg6/HhRmP5YOXyptJSVkRNF7caOuyt1kEKsvWa
DaEo8pvB0e+GVlIbKlL7c4uSiAzq0dwl2MD9OTPdi9EqzY/eTNBAKtoZDOf0Tct7ppbEbAW/T4Vp
iKRPM+1NPlsDvavUvAPupG+EO8FJYTfU3yre3CAeKS4ydQHNKBGQAkRrGEC1dlJUPDdw1hdYWW2l
aDGuq7ilyzL2AfPm7a5cTOemiezmnQAy8GNcIrN71+txmsiMQWAS6wYAsYK837W7eazRmvf7MU5z
s7bY+LPsRI/AniCIXSft2ONkQG8e2nB+Iy1tcuSIMsnaMfUH2Nw55WY3drB7YHNx05iQwxUBEut3
ujBEp0/HcT1v+QP4drRlNsEHT5ZBn+oLRsI50zcuJfDPqjOqY7MQIgZCwttNeaX8rFCfYeXA6PHQ
osEzT67dTot9247z+4w6uLvXCM4mpof2dxZ4QPh2kESJm+ndorpVGt9CSWLPKfVsxPTUfCBGFNO8
k6pbDhnOn+1oUrIYnRrKnMOhwhpIGPWVa7ZHYyVLAWFJ3i2xLB7KfioygHRO9Y1MCDZWsopjTnBV
tQ3L0tmZTf6h5KxOrInmXMDHRUgus/SkAdn8UpNH80Hr61ELlJJgw7JRXeQjzmIAIQulMdebP3ad
Vx2KKit207jIp3SeLd8WibaPFucL6XHs4iLHuHGH3Lugo6tuwVcxbfALGTagePsj1VkQqIj3SrZn
dAC7zL6rO9fdyjQd6ELPmvsNFDaUITU6HxpZPK55E3cl+5pok8Spc9OJwdw166Sla6KBqtSHhNaq
UarLGgqHR8pRK+4AchYNi05epntI4eapb5b48zR5dwYGt+ua3e8OdaK3wQuWXjepBnpxGjpSf4qw
pm/JwTbdorQrPk+DVZyS1BaHpZL1ia45NB3ZJPs8dvJDFQ8gJh2Yy/c0w6d3SeQoun2LWEu/cji6
aV9tC9nYLBjLV83Df6oGqImSmOhH5cz4FjiTAuTPQGTT3amgoNIkkbTJugQgXpN75o29uPpjT78B
QI5Rk+nSR4P9kRAd6xtFyO4DK+NA9Mu0EKoz99lVXMbM4ZNpHFM7Ne6By4uTpAHzQJpT+pV8tGji
2FpNHwa6SQe6BetSXoxxUILxO5GQ0Z1ie9JPhVGEFxm/YvXs1vq7pVjs+9JQzaU1m+AdvC6DAW8Q
QM8OeI4/UGfhoN1Bo91RmVV3gzGKvQKDQcd2mSa0il4Rdp8jmz407SMUZ09TUbq3fFII2SG11ioc
M5DpdWKIry6CP3lqqZLO72candHHJuM89j7tjQH402S7y7RBWTRSgiiqpD4RCQM3Ea0Isss46ruS
GY0TDHEKoKmhwnpFw3reQyCVJ2PQsc5EhalnfpHXk3FBHI1T7pzBQys9CBfMqSuhfdlht2w0yEH+
1CXhoTVQW5gNCzLnAj/tmo/cVx1EFEX42LxRscYCuGG/Vh8Lc2zeaaM2X+JN/5qF2XSaOe7fdI2V
kt3X0aqmt7NR41hvbEhfa+d6AoqERA5AHoFAdXoZS6hl9DDrA0yx4ghb2D5KWXwasvymF6Cxc4tF
35mHTzTAyAXkrSbAKNfAzkXe0e5F/J0X1LyLmLqB7oz/m7kz240bSbf1Cx02OAWDvM1kzpolS7Zv
CEm2OU/BIIPk0+8v3Y29q+rgVJ++20Cj0UCVW3ImGfEPa63P/abNnH1hjVSeI+Mkh5w99y2HKSBD
Szjr3vLs/H0I+uoyJ5P3bne+1HfGbufPeQjkevSVtWS0SrNxTtNCOxg7VaCKO6r44DtmN3s9m8mp
yRMvgI7d460tqjeyK+afMEG4+vLZDqsjsUlTf8qqhN+MRYZ79UXK72Oak4/u+WAf9wQRj/bJ9qo5
i5fIFyfTpXweVt7SwhK71F3TJhciCquyIMVyTAKyCYFrdt4uJDORZXOa8QjLmsrsNGIB989Id81w
v4RLP7/7qZ+4OBDG5BPjKendc98awrQ9rh54DLIOb8aG5It3qWvfuk2yUNaPlpz46MI01duIQTjH
uQiy+byCLCDW2bFnqBldnjCAnjuPzHRvTOVjlSROheYDpsUjockyufUn1QmCY2ExbQlihQVt8Zf6
OQWiae9CWj8gAggexH6cVoZNZLPhVlsti2/bkpl/k4EcgrbiBpJmdXB7dSSxbtGbelzGo1WMr4J1
2zlBN4PjnNjjvIjse2bt+b4nN+joJoX6tFedfR8n5l5yrYI31pXrrlshmyRW0h2KpuHClC4qkt6V
EZmmxJt+LGiwoQV4XnVkdeBeQkJpd6R/f62UIEI3s4HLMQy1zqlhQAmqAbQCtJq4aPhjQEfbj8kl
jhob9+p91vlVBeC6VbSrlxpaFRJYdbSE0j8WRNRkXYvko2OCwhkoOi+KS3v10Ud0UH2YrPSMafWa
rbvUpwksbDBHFnvAPeGipbXBSIkNP3X1Y03y/GVxUjLVLYRPiM3XnWlXB0O+fpXtsuxlFTg7G9XS
ZWpJzdZwB25wCLm3+EXRogydCr9GeT3sWL3rD6+1xktlq2zPmoSjA2XYD6vT6pIxo3lKFxyQG5sA
cxLYZAHdjttmM4qxIrw5a2bWTR79Oy88TN+AD2W1oWe4ySNuOjrr2Usu6BP9mPa6PBF9O5C0VvrR
jdYIochcE88t9ocvgCdLIGt8IHFNTXMSCRSQdnSdExiKIq7GmXBe05rYdZ3yqB0UsCLVpJdOub61
qzBMSPjru28F0eagQK2pGaN7mxWtPmvLEuxOXJGSiyi8Tt4DqmBrXDrKj5iU4ovV/7Q//EcTx//n
HPFP08a/nUv+L5w4hn8rldyr9+bz5x+XJ9d//58Tx+gfBElgIWVyiBYdIxFjxX/uTizBVkWyIOEh
v4ZyEU303xNH4fzDDm1spzgufo8j2bj8a+LoO//w2B9c43WuJjRkvv/JxPHPkvXf5nb0+F7gXl1V
17inP88by14kioRbPDFZP5fHmXy+V5/UoHOj6uGmLEfb/jeK9f/rJwqsP5gicagx62TO8OefaNe8
ZMBzJhCFinVCJiQwDmNoZ9tZKV4nwFmPfxj//ksc+kcx6F9ce/y9CKIOyQniq7j+569GGQLwmVja
CEnmgNQsEiuXOtkMM90Qhdoqt3PayR1GgqTYVZCpvo5+a/m0af6v2VPVh+lQ9RED6s1v10SccP/3
v95fllf8dmytWJ4hyMU97v3VkOG1dCw69cjQbJd1QII0gOhM1iG4Fw5UB2gOJowb0S5j/Pc/+Hdu
0f9I3/lc6El5hvAc86SxQPuLcjUfCRLKlNVuWAlb7XW9Aruq8oA3wv/j0s5bm/VPHrjqnjRI5VyA
rUXwjHyCPLaKuTHyBpBq1ZNg+vbvzNe/Vep/+e1Q5DsIanlJeDt4B/641PNnwAMGZf6mS9oZghu2
zAfFYHzTKqAuG9XXuTxaCnx5LAK1BAdXZi3R3NfRSFlbw/cR6cVjPTalxZopTwmuJvrk34Gxr6kX
/CL/84sidQ48DHSMwNga4Fb4q/m1pl+IZsGHUXCwn3JsTTv+NsWlLCv7KG3wPeAjdo4fqdcsNf5H
3xSp2vgwMO8Z5lc3S5GKb4HOkB04zTQ8WjMJz2wASxQeQAWCUz+l4quXW30Wk7HjoMyYhPM+XnWM
1CMTkbflUmaHPo2qLEYDq9cHA7NifvSj3PlYk/aqIHZhgbCFYw5dPqyFS13APNnzHosIStLOU9pD
p4LTsXA3bp61KB51qgi8QRa2Fg9ZAJvikMoGcFiSlv4QI+Ckmd5MOpD6WdLvOnxRc/ghrdGuYpX3
1nAamcbtp2tW7UFPXcE84NonQwSUnSF5kGfOWnWrTmrsBvd+QX23nFbk1oRwtxqtMfXIXGwDOdGY
NNS77ykLhnqzNhEvQ5A5fn6z5GIlQHgt4YoF2KoY2C+23kw2gzoS4Gv3URENEFe6FDXimCG/9Vfp
q1vQfOQiu/bMf1szgVdbqwxg+KZtiZLWVj4fpW4B3B/6aEbN3dLSEVM/5cV8WCzb/kgDAVorQi+R
xaRlAeuoOjVuhEn7c0dmpb+nAmF2MMEluISD8SxEF1mx3I82ys+N0/bVKzEXQxhHDCl/wIyQZiOU
R4y+M87zlhWP/LCZdRNQ2xUUcKlfzQ+Brzmn18QWF2vSc00efUaLapO2m/DWhvYnJFVkFUUUJbdh
CqYnWOCabmpW5P7OEk0YD220btfRaGJy6IFP/mohUGQ7bcOLYvmySYoxe1xDL/yRU+FYSD6DjVqH
BsFl7ThEnSByOScFc4WNU4hofhn9qYWX4bVZtKcpRxAXNf0DlQexo72rmzeLk2U6Jl7GjEB07XwS
OODB6dVIU0PUygsb5bR0ELZGuUAQNzGeER2VYKmdM7vv9xrewIxxsy3fV+1b7mcXJGo/2GXxYymY
jaKrLTmqlLfMzk6MTc+KrBkvyxpcTKfXH0412ijs9XDwcnf6FK1b3KIpsl+ktut164FS53dYZ+AI
Rnl3OhH1KQ3G4U0oYhc8MHPwO506hpmQbTN0Mox1Jv7+y+wufPFhuksZ3oGYstppH5VsMTYNGjQm
ZZ129jNyTnhvYcE5bgbnc01DEn/R3rtvwIcTJgxlY7xtOxXqqIQYSdbgngBRIX8S4F+8WAXRu72F
3nir+fNkQA5V/YLy23OYgsn87NAKMxIMaVgaj9CTdeieC9+CxwN3ongrWzI4cxVO6c7QBnDM8HXD
Al3K1N7ZaQRvfhg4v1azrGe5jOIZKa4A8bugg0OjsA36PtmkY4OSKtftDXuQgNG3LdpLJ1xOlbYP
vAkID1FuiMgaAXxyZE5OMLv1k/QzddvLed2NTgdLt2F5yORyyWjPYG3+aocVtWbiUb8umcXoqDRW
+TCrNIwOs4RGMuRqfSLFPYebHvqXMh2owQtmc7eLZul5qZCQEbJTMWYc9RwQl2EzxjA5qZLw+njd
7PUeDhnL005r87XzJA9rwoT41h0yYOPo6ogdd8DelqVdbqwEM+sktPtYpquO+WRIHBnIyPLHVrz2
Udfm23yBj4a42VqvCJDJQeXrtvuxL8JjkaW0E6Px8/MysuKyeyRmN6SM+yevsRc2Zy206sZizJCx
ZX3m5q+QkuTebeGo6+h5TpJH7RAmE+PeVLDgYAc/1UhvaKrWcXxE0Ykg2c6T4CKQzJeXSTfZblrm
9cFq0EgJ21wDs+2KsyxjgctTvH5n/0SoMwblYL9G8nr74PkOH1no1NZjzZPenXITrdGRC9lKkDOu
cx2bYc72PU8s73bp3w3SLbeRwbPKtMnEUJNQ3ZUFmKpBDGeQlg9TaE5MbV7aJHRvSlB6e4NUEfn6
oZfOZ12tT/SBP5l8PTkt2pDS/VjS9F6tZu+v+UNuaf+EQ7e/9z2Ffh/WLXr+a0AIq+DnqiPIACPE
fkAeJ+bKnOe653+VHlsvfKQbkhGdHXiF9Utionnfkz+4bxCMHqdlcBBbut6Jm04SuJkXP0lnyHa+
lfYHnkG5KwOjPya/ny8TP0Jy+7TBToV8jszl+9e2UIkda9s6Zgvx1Gz8QmK6hUf8zVkxqFugGUXd
BSs06hplg2xUrTsy4S3H96Jf987c2PltUJejiR0LNrPMATcjaXfLJH23xDyOV9qg9dzlabrnfM7S
E4NKj1LLqytBj5fa4S1J0iJkUpENL63NoeoWncMnXNY71Ltj8tT0HnyxFJwZUscUqm7kJOkZHppL
ravFzUTw+V5qUmwOlBpmG6lZZFsvN/NdSfwhHB6gkuoGyAZoZqZq3RaVQoG2uJ/6YYeUazo6oRJ3
iDgp3xfPJ5K5bYld3y6zxJVi63V9KhI+c45B4QFFzGrxrR9lFu3cmgE2A3fCoQsEpsToUUd94Z3t
b4rFZnvWWCH2XDU1VyVm3T3g2xf7wrOWZjcNafUjTLV3/YzkblGkJ8ReBxYB3E5evEhq+4jhWz34
28VDdXMIjeU/SitPtlURlb9Y+1tf+rFjllRWeXMawD6khJCXinRn0EpRWrpfZnb7XzPXr8dz30Yd
ezud++1Joy3g5pgWc8hsBlM+mrJ4nmDHNAil7ltSybMjt0l1D5Jr/jYCOHzyCwEVgnnV48Q/viUA
520Ki+EsS5+kdq9Cb7UAuBwzVzvfkbaJS4Rd9JgmlfOrQJL+JR3VsFNtMn7yyYpv2knsC18cTwx/
vUTFtXJh6+Ywp98CDMBQkInZ2sGhqEDdq4+Z4fNupZfblt7YHQeXQfEGOf0c8+5TBRCC7xkoqZXD
bhj5ZgiE8QzGVaKfmPg9S+M1zb70iVPHz9xsVxQGfN/zfA7qYTqMvUEe1bWEcZguJ/Wdym/tAjCr
ddo7W9nNfJMkgix7kO9XmJZTmpsp8C55yuy2TlSA+pgdaGIb+bHYoIjCjtcNucUJiGZ68MN1wcWU
DaS8Od7FLFX7NKJRXpHfe9MJukG6660ufGBT4LyUmWgutXb6O2icy8PSgVykZWKtU5q2IS8koL9k
L4SMrvxOa5pth8jMjxG3xgE9jpVgMPPXe2xNemN3uH7xm9AR0TP2P5D4Jze1MzkXpQj0uyZoHJGu
9OcaOfvtVV320NvlJS2Ge7kmzU23jLYb0wCcU2mdwMiUX4OkNe9oCtovI8UOgMDg0S7zA0UcmPGs
HQ4QVfAWyQno0IjPiSXyQMB94O4dgmVuoafKWKxuwYWGY7etarGvVKQZlJHVWPZ194Iklt459CBi
N/BxXISFGH1K52CW7kbiyEX2qMe7qCT22wQwGdwr0AAZA7QObx7uvbJMTiZg6Y12e7ksQ6fPHQGG
L5RcRFyLxrpMJoOjjqqh43vvFWCNjL3Eonz3dUn76hCCX7sYtmExISIfWZfV1CFjvzNRPUEIy6cD
9OKfPfvdaD+Waw0Kwk8uvYVMMSP8GQLv4t5b9dK+oCdsbuvGDkCWpcTmzZlHNb1Y+GVGiNjEfurL
0kkQN9ayHEtpiRgownKp/WZ4IYzvV2TC4UeNIicm7yaCWuqm4UbmMEby0SQHjCDVobK1RbmfNVEc
NO1NndU/FvL59tTezcUP4EpIF+W+RknyvfSSZUt0Usq5Mwx3chbWpq3agWcqyLeZV8CjaKg8kpVO
fQoKvuKcIFuCQB7HULsv0s+K44zbZg+1GBV11/TRLbxMWFejWrcD6aIb21PFHj9B9xlRGf6U0NU3
Iw5D0qkS91QPiXVLrlV5WAY//AJwnd5J68pcrKoje2eqXlF+c+ayTdgkFaaYKXLVG8TB3wvgM2GF
4bQxXkBrhaKG8M3exgVG6suNpSbgUSMelLyf1xvWfs7e6PSZ72TeZMiqIPYlw36MzCvpEM0W1mZ1
mhf7YfAdbHGAu2hjmmVf1fKQIQfbkdlN1Enf8YhM+ApjlrIcL/Uy7RuDSaMsaWMc7pYX0IfekdDG
/BRSX9DQNd5nFdj1vh7Nk6dZQnEXRNmbnVsPVZqzzXDDn7je3TPftrPDq1efojw/RB3ZB6rXd0s1
mwtnAa2bsepn6jWWrmhkt5nrcpfO+Y07CqxMTe2HNTQkYn2ivloOk9UCq4+43lNe7yOjrwTGr/ut
liY74A303upCRrc9C4rrFhaSR7OOOA7Z3KJn/xii8JnwPee6Woff3TnjFjhFC+IWDgovEKZPH48N
LJwfTVWZN1OHfARzOhP0b9TGW9bmocIoXLMXLq/4u67bT1rW4yZA3YT8B0I48uWvucjW/eCTtEC/
O7LqT9MarXxXbVes1uMpnIPZZ28waubveuIrZEvabnxJ1+T3tAgsvik+7Kr5QLbwVrHr+tEvBOjx
B+t7ySI6OCX9KG59djNsCZTyv7JY9M/B1E53OEQQiVmOejBOhxUvMQsrGiHe/c6GhR2EqrudEE++
V4hdH4LCLohctPxb5Tbegz9AerZb2gvj5PYjDaU4g/VoDmD5ujMRh8B1UoLgTw321bPVhOZW52p+
bNGJ3fUYZW7ZaLbIti3vWeOoZrThm+/KnxwETLqObbwE6iCAespNiT32GJVNCYaNidcJ6/bAf9EJ
IPkwu56y7ksnV/tHYvnrLkLf98PjCT8YEc57JfHibobMqS44s4etYIl+mPFhNkQ+lT2nAqobEEAB
3DdutRkLrhrYtUuXzSUBn4KiE5bfG/gDh21wbYufkzWMekvISv84dFXxipZShDGR5eNjIq3lPCvJ
IBTM5mfSz9GxJHr8a4u265w24oeVV83ZX6Jha2Gpe6Fsf4bYkN/0BR0twpz10RDy+5bhdd1l3Twe
bdvOPko/LH92ULiZCwSUWUof2soezlO9sn5QwFrICepeQrAFjwhKsXTw0ByjApoSEdwYNDr4rc2o
3QMbCuuJsLLHeenQqovxkUW/81kNc7r16tbclpP5Rk5I5XFh2RqX12x1H1cnmn3gRFLYgVvAd3RJ
AtcfttdjPVrdV+wwfWyQPl5SlEj6+oF3m9FOWVIPMg4qC8RuDm/j7DWz8TZzjWLrSvX192T387zr
eUy3ZGiFR72oJXnqgIPgmfcibe1XNc+Hzl2Cn9IE6653THHbpe1z7SVz+5np2UeIPuFqdB4hJk7s
Whhr3LOCFcnOiN4Q2YbO5uwg06c6H1c3JBZxNv4udco5e+2ZPkFnxhH14URdsOyB14/fIwqvEldx
Hx0SEjZ4CuXqXohQ8R+n8grfCpea2dni+yyukL4TIZBuMMSX+dFTMs32TPCojuulCsKLgECHtUaV
S3iE+R3pU8Om2b3p3JRRWmslKP0d3JpFrBwHiLgO6bIcU6UHbj78v62JxgeO06Z87zUu6qsug4zO
60MrvpqMVuguK6cq+MUEruzgRi2TXuhfC83hiRXMZ83o1ZTcmzJQnXOPAwepfI2arbiaz8ofE2FK
Ly4NQSSianxCysyOSvqmetW1ql7pnnqMeHbtf19VGRAG14RiJfWgdfNDLjrcCcL4dyNvGe154Yos
7qFV1buFrhW11jIPJ8x6zsLkIhkelJskzVm6I5EpsBry2PKb+gZGmLVsIsBqlJsE7jSHJsxySs0J
V4FIJKSfkRkxj1Y+d9um6apfEeRMFTvXJOUvTiR1dWhzxZmOnqmqdqnbMTl0QxQReGWuhgBt+V57
xya4qfg+VcAYnsFkefRg7aiNcl3+/WZF43sY6oj9yTr088O0TrzerOD96QlOoXbv52HgX5eUnc22
ZJT3knQ8nntECwsuZ1xqakf4kqO3a5oh0JIAjBPstgB/N0g4EJ9aTmDvcQIzHSlca74NigFYberI
8Y2FhzlOyGnFU4A2eFMlwuq3BGuRv0yTSM8sGi+8pSrPbtOUBcTWQ1eUxW3O6mk78EBcDWp2L7dF
WoJElqN/pRyHZWZvKlMwRZ+imiiXFbvziApd5x1qJZnFUZsb+UjQry8bbO15cMKj7zHUwMDxkIrU
4pNpetbYwVo226DQNj4TijYmTkWDLzPzJVXyGvjXeI6FC2Ty8zk4rY1BDAxJkzNjbrsfmY9GYzvS
cH8zWMQfBs9rfmhZja+BayJm4N1w7w+2M2xQsCG1IO8tAZ9Xz+YwQvr2jyJInAFtQjBDHlWKOW2m
cI8gMBXDzdBXsNkoqx5c18OBOk5N9epRv78t7rzeRa1ETtv1HcmGpW7FF2EvdrVV0Sy5m8dMvuOY
jfYWk3Ju6bkJkQt3cqrfcgI/KOjrQea/pmhiZO9kciyPg/Ep+Zk/N/WeMcwQ3aTct4dIqKxDZw3n
C0CU8d6nKRJgrKwk5IlfRL5DBsnT5wGhOAP3y7+6MAxfEBLqO0eV6YE5A48MxgIZxqTIpkB90TOX
xCITN4CKIc3DuPXSGvi8X/MqF2vtuYd6timsLFQ4D6KXtXdZqgaKmyZVtDpZLvRxlsm95OJOUvIK
JNN4zIBOHV1mwmHd+3CxONg0tNwtUfLiPObaq892QJW4o1fj4cZc5as4EKP9PRfXsjO3a/MMUK/x
yAYYeStsGnfeubG2TsswcdSbSlJSLFh1QoziZGfRgge7IUMlSvOBdfG4qrq8G0Idufck6NsuAwmH
0qpbgrraWoBeeTV5KydMqxZtoPv7ecc0lP2cyYwOdj5t3h1WNcSRmHqRtiEETLfzqNrvgzDesOlN
gEc7GXT1zDw3fMfeWH5fXORGh6LzqldShngLCC7xXlebWcBmbGab4bpEr9cBRbsPef1IWGnk/OYs
5WDiIWK4crJz09BYDxa/oazdElN2W5G3UKQJEnlSOu07XzXiIyFl/FTrnhd0TDVfXebMdnaQRnQV
iYWU3fzEqLZitDUNk+7F6/Zl2FK9Fr1V37DDXLo4Igf1zo96/mojSdEHo5XFfjOxgh3ixdSL875D
2UiLkeiT7bqDOTRO680HW6wYaAeVsV2ZmglubmuqZSDKBcQ8PDGORjT8ayV3Y+32900UceZxCY8x
c4452dPg1M3NWBhzM/hrSJ8otVy/Bn7dfi5SiiHmGneXi6A/mh+HK6p23tTG7dFqA3WMVdj2X4yW
Xbvt65Y9B1S6cHr6vcVa0LDVJ3vNfQ9dXeZ8XIXqd1MRqmU/4N9r6N7dlK0tsQ/PiMRc93g9PHcB
L5vEujFGr6W/yJx+NNRP+FZb5xQq7K27PEp/kqCYb732muLT5n50yibGRZtVh/pViISUGhJuvHWD
YFIw5+656jYNcQI3Se+Cg8dNiPfGChnya6b8zXHCADsfsqBC85w2zU3iuA2J6CHR9T9GEKvLQxHp
Pr1TgeblFfW8Aguep543kEGJexlKWRBpMWlWifTPXnUSkU5g6ykLHCpxKuqXwjaiWZ9Z5SsSJRtp
GvjY5Ju7BjhZNi6QwZM3OEq/27ldrhjmrtVB6BgZIuiZIrkLmVH0z35SLBm3YLnrHB2NxBeANo6Z
AOUxPgHmPlPSc2ewRMmzU8SnRHtpurHU2xqTZPbhr1mOvXI2qh4fmMoXw2Pd5+6XdVyRFQ995M17
ux1SsQ17MYr70bLQxzRpHoeTfSnhbTyNaVPuURg7b5K0lc80t5NbuO8O7a8QF2yH65sv2pwKexie
wG+0x24JiVRKA7Y5OgiPJeXSPSBZAl46x+7iJlnlDcUcP8nt7DFmKyufYdjpz7KWKY9PlMuDnWX9
A3vs6icKtOnXsKYzqEJOn2veTf+UF10RIferw0vQ9YHCZmVMvrUwgW1NmixvEjvJEfrQTruRzuMy
W+X3Gcryt8GW0ReL0jcmoLw5yjLr48JKxc86r0N/A/bHvZ2WQp/k1Nj32TXe74gVktbWJIuDeryF
spW3hT5yGIgjbZXqwDkW7UeXdQEH+Giseb/Y5PAEY5+9eysuC6uamQCEJroEnj+fBeqNbeBYEX6A
ms3hXMo76FbuLli0DrdzTZAI2jbhW1fIqnNA774+E8YR2OyxGhsEN4Fet+Hqz8eKCeG7q4cM6m9U
3vMGQYBGx0hRKbNh/DReVDE3ZBXF0nsqbjRBrO62ZIzSs5bOmwguvFH7KUKouGtlnd2vzFuRAHcD
q1U8qs3Gd7oJ2HSf1M+rqLJf7LI57JyJji2rbbvYMlLuEJPWGV7XKdOG8JrS31HXNmejO0SifUmw
SF+NxHLwKG+LKU9OS2RAaYbh+C1YnSoe+1HduOuanpy2YjnmJG/kqjbcPSIhQ186ZA3uCItVb4tx
foUEetwh0P0iBS54a8KYsDDRumF/utzPHbAyPBcqf2qRK8dX0XC7YeqJmD8ZxFnPiCQwTowIdv3w
falMe+MgsXhgmMqDv5q+2WNYseNZ9DwbkN2v8HV0L3i5qiilvnKTUyWJViOTyzJ7GXRBG0e13Wcf
OOqsM4u3bYj2UCHBz9Xh6sXS6CPw3vqhIb7Q0B1vy1k823NY36AkaTdsrEOiN9gk4orVHdtqGv0H
fySRetMJ096uSRedaJCrVzYOdazL0WXIRkz1ViRh7m19E2Fhbsb2+5yjxCdWKGu/mC6Ud/laLN+i
rnd3MBxHTEBYXRvHMkx0NVdqjjdjoX6xcxCmJBWxS66ri7C4yfFMEYaV2q6KjdX9sqQ7HUXT6Sq+
SoS2/yczDsL0Mik2hKEyFx19TTaFyuWyJTeYmg3ywhknWYVzDqJpFZJQ8PcSmT9rc5B2QKgiSRS9
M2wxsur/4sdUnJd202WcuUXPSQ2ARVzWZJw+jXDZt9lAmgvjUln+/Y/9s0jq94/FzRkg/bpGnMur
df6P0hegqrNYF81Cu7FkuKlxbyRxxcybI5UYnXwjmyn8Nz/T+Z3Q+CcdC/7VALiCZK8DrzT6i+BG
DUGkayLEuIQgO22morXZQ9kcXhsURFrtM+w/L2Sas8QlyuSEGCIsEM4zSIOBG5BznxGv/AEbCXOV
tnKb5lUOc/cmXC2sU2AxMa8YzBSt+GDdTA3dCb/4VZfVUrD8JjLwKLD0MYMuHP0po5YV0IjNAfdb
GzU1gTxt81gw1rDIyl29uwkJ/ZeQLtdsa01Z+9iqwEEGhJdNH7OxnkbSis2y7EqD6S92tGA9V9AY
9R/R4l8VJFaHlSzgpWNURlTvS5SPbFD7QlsnO1nQnyLp7omODqb1JLwmeJo9YlC3Jb3CBzQ77rqM
9NVdRmm19yyKy22f+p4fF6m1UhZaiOSZwQXEi2BRccQphFGLCnpolhOBIvRsM0xLTk+Sqc5OGfTs
Teiv34h37Ju4EyQQo6rPqTXmWcoDG6v8W1A1rjjkxXSlGQDA+aywfuIFU/NIBsk0D/aumNDhb/ps
DWLdMYmm0WxnjgCmY9YWY+XYAwfRONpUVDI4jqRSlwi1Mr/IaooKBZFC8JIiqgWn0kWwiDMrbw4p
BHislURf17si0LgXWpNVjAWAo3N8I5sRm4WYtbPvVHa07+dlPXXRYs+H3y/HfyQzfWnRN9R/Tdn8
k8b0/0+JevjZknT5c/jr/9X/QhEq9vQ/nCLXQNA/BXZ+Sd+bH+9/VKH+/gP/ivD4bWF3QahQT9hc
bGjY/ilDdVGosvRjSkxXwEr4f2zvmOU9WBlRSNAqlnTGmP8tQrWcfyDKA81G7iXiVR5p5z9RoaLU
+5OELgQggEiWN4DfgxP3ty//jwceXUaB+Tl66nvAfyeV6xDt9zJmgN7T2cLJop77wBCizLge93WH
7ORWtMCHeOLa7JtlJHZEuFAE2yknYDGg6YuJlVocyaZHRtxyVUFSFQqmlOA4S5D3GmfFar7aVSuW
kwmLRTIj50LY6ChPXiatJ7I5AASyJrOz+p0WM52Zu/trf9P7XMXYCjOb82FTOuuUPEbX+RD+ABjY
g7O/DnyYwZZIJ/1Ddh36ODB+db88E8eXVZdUDLCvp6D2541gwwkcs8tr4p7GIn9Wfhqog63cBdOp
mZhSmcGF2z3jvQF+kF+zpeypxm6a0xR9NcwccedRTY7b1HWskJ1HUvyyR9f/2gd5f1fizfH4RwmV
/pSnDSqiYXQDmAJVGDCab1W/t32XCnJRQYA8D3NKgTTOFM2uHjr7GC01Dmga2/KzIELIilW3pmSE
JxoU+WRs77tXuP2XbiQVHmp6q/Yk1fWSBDt06xvjdwU7N5/Pow+Hjioi57Y9qCp0chbmSfkpEnzn
cYU/dnjLGb9F31zbQtU+MxrnLPVcN17Yc53qxfHNbta1eGtyvb7LOec5YZG3uNuqzqnUbJ/18Nbq
qmuCh0Bqb7ArxrJu1mRT1l55o6RDQVwiIeWElP2abkOXff+uX6Ph3iAeVrHiqc9irPmQ00hdW28k
izw/7k1NR4oI2J/jqXc0oSE051wfCIRw9qQh8TOB9GZmFU4DhYunyxn3ZV22Yms1VpDEXTR5yQbk
2BptvJ5xEvIxMdhx3RC7Q34Us9ud03gJwrhlyH46dUPUikpXjBKe4/TVlvyGgG25sXBBRqnAKUxH
Ht4xjbwieiMrUjFbfyr3xivKDxwWzgMYiao+VPDwfoQDrqHNFDVZvpuGYHrJa+k+0W4nxOJ55IS5
3a7MeQOGa+KAV/abrCr75Bsqsaj6ldYImQCKMFcfT2me8nQwPptLBJfc0SEb6Cgqb62qDD+xjBrJ
SH/2UZrwuOlt6EzLPcJiwujSdVHillAAn1TFdpy+qtALbiOcMN1/cXdmvZEj67X9Kw2/s8EpyCBg
X+Amc5JKY0mlGl4I1cR5DM6/3ovVbbsyla20DNwHX8APtvucDpEZjOH79l57h+ZkwFVpFIgA3Rx9
o18g1dS3A3qrSzOX4/cJoMyCym2F+RS6cWIAE62ibF8AGhIX86SmnUXZiCZX5NIPjgcqqwovLfz0
foFvZi3YGAlF9V2LTjXeTJ027k0KBwvhzONOgyf6hg3VSbd5WiXQ0LCe7rDVzY/DoGxO0JXp/dSr
ML3xgnqerl1N1mrdcIp8aM14+Mz+3rB01d7Sl4QG8zTohBqtIzzstu/a9aZTddn4RpTQm6z0qLqC
E1TX78uB6gPp9YkjNoksqs9ChGa5UnVvfY4Aa33E1blAdbORBLw0dVDNE3rv3A2OybzDHO5Soa1E
SL1JpB9Cjwb7DVfYulgRaZBdNhR9q908MX23mXQbG6BqnE6+Qa8+3RnYUn5WMIBGBUfS7fqlcZSW
i4C2GPL3euRSF+mqdHgOuqy8dTPhFGukuEjnse5M3OXbLr9OOjuE3hEpljyrqKfbsIXJsAo6HSKy
8AqLsPGgUYEfAHUnkAa6GTVj+uPq3gZPp22amEPZapaBmlYJlT211gaVJ3tOsvx78jZt+i90j7hu
ql6OLPV2EA9fPZnYqA6JCPtWs85/IsYL3WyRG+9h4MstXEA4f97YzOoO2ycUVXqBTbgv8RhSnM5i
75vQh0KsS3dOh0uOkyVN1hAPDdM/wXlowVnsaJqLeQ+JIfA2Iqh4HeOYNDRJmt5xNknazV/o2vJJ
0Bs0Zy4mHFXXpjPjxaZoQrN5nMjI25rKjsJ1kHVAeQdazTMHaa19h7bBIOwFDPRT5bWjXOlCSVqj
vIKVEA1gIw7Byli9/Rz13zsk/W+z6ywxu/9MNmcegWk/OCkt/4W/CUHWn/jtBMFZS0YGec//eVCy
nD9tC8a35Iq0uHWW5Jq/AUGG/FM3PPKoAJuTkPArKE6Vv7jmYIXAghvCW7LVbPG2c9Lix/jtgsaQ
ZAxiFbIx0EiaRkfemVhoWR5pFJE4HpnbIaS8mY4oLH97GyfsModnMf61QDb4H8axXFbhX7zz32Bq
AFxKk7KGvZJpVn9q8RHs3aLsL6O8i3DyI7Q7c/M8hLX/GtDC+AkQXi5CN7E89m8DjrNb53x8+LZr
Va3osFTI7jCtQypJzgz14g0Sy0VMOI/n8ALl4tP6fagJyUNWaKVYdXVafOEeRpK3VkWPr7/B48CZ
5RViXOFmh8OL7J0FM/X7MFAjQs4GnaDs4VV3hRuUMTun1jyYGi26KCvLHwH05Ghlky+4HenmYbNQ
xSdlOeAljDn78vofdOINM3fhdJLLzuw5DqJTiDxLDzb4KrGF2a9MNwCmhi/hOezM5IzB6+RYHOQF
pjZehDiapBRzaQYkg1hRTlhMh5QMKjcV69jNtL+XMO5xpzH/R/eGX1MHD5kDLYSsCynco0LJEDfk
cA2gFiLupsjgveDRESFde5b3awGV9S6dRX3JQX30h8agQF/rdFvjwqzprSaOn+s9jHEEnP07dmQk
i1XQvnv95Z+Yc87CSOTCpBNAtDgAf58MEz80LVSw+HWuIUhcgJ2VWZ4zc50axeEtUBakQ8BN7nAU
vYgR2soUFHztjOgLZvsxdcGv/LVp/OMbX/7YgyWICeRwDGZx0B0ShI5Ii7GXNwPBATD+Tbj7nAXD
i0Qa5rdygqZq5VAfaCbgVyZv0Xx4/T2e+qoAt9HWozLG3PplGPttnTDtakha+uQrXLtltQLR5O69
kBrcFh6YcSuSkPZYiLzD7xwZIZLyGgXA3GUX7cCY/+gFl77X/6YTb51Z5xo01oghYfk/fOuhLGoH
wxBrZS6C+7RKxzUQjPzx9VFOrMgSzydOQSGQzNnLX/Hbg1NYGgrbS1j3DQ1ALHlVJoKahuNo7oh5
a/M9f3t9xFPPRVQgF3EejsL+0YhBneloq0NBI6BJUIpzsevpUazfPgrNSEmUo+mZ8PgOn2swuQgi
XaQpApMG1zpl5anUzvkrTz0LhyzP5MtgYZZHX8ac96aBV0DAxq/6O0rs8UYCfzmT/XZi2eOGs+QI
0UlyAaIePgtIaYMMCHYWDhb2zogG2MA0ySlsa+72za/N4yMw+RLIE3qx6Lmw4hyNS/Aqd2lXcQcL
lpZXeeZLX17L0Zfu6RR2BBMOccjxsqXTb89bnR51rpyOdXJw/Zg2oUX4RtmYDxz7idCw5F0feWcW
zBOv0kM3RllpqUyZx0uZFA3i7CoWK3vA8F4JlW+7uXdQRRXamc1q2YyOH9IUxERKdPYuxoHDX422
vYsoDKs/xW48Sw5uB4q4kR4iJirMy1rRunj7j8desFTNhM2ucLSACq+UiHfbJTIDgvikcrVWVmKc
ea5Tr5CaPHZUg+Waqt/hc5lOjm1ocG3kqr21LwOb3gtN65uhw872+gOdmicC9weJPWzB9PkOhwrt
fOhJDQbarjvhhRdKJMt6N+wW+uYVvGhMQlqaPRKT3W+BkOhnhj/1pIJ9j3RfFHWcuw6HL8vWLhzq
MwQ4LLI6zc6uHUrW15mBBeb1Jz01WYTwpCBVFO/6i67MQI/aEz0/XTPcjkHxfooxYwB4/Ilz/AqB
7d8I13/cbJe//XB2ujqHJIOeLdAJncvDwbrfFayQsi9tKm25RUxfYL6L41psXn+sU6OQ1QSKAM0M
dx7rcJQRM2+Hys6m5Vrla1cR3kqR1T0Twfzyd6L47NDGdliHaTYejSJQeyBOAvnVYBZ8SPTI+9aV
Q/s9C+b5zAVGLP+u4/fG2sW528MpYbpHc8JMo4ZH5QbD2dCl0kDto1sjZ5+Rvhg9YbFD3wHXlANh
PQg6LLUhcrrMiN4huAmJYR9/mQP+LVy7SxpEg6If5mN0bX/Sv8lmmFk1tqHEQAWzohtCFssQUQ/V
KS/129Jr4uvJ9ax0beIRtdBWavV3Ym4yy48jHb4ZTAfKvm1pikeQWHa6SosuBQGKQCvbtnGMDMgx
2p8Wm+KtEPg3Szk4NkVv/mr+XtMZ3gmjsB+jAkUFcS5eobYhf/BncFVdvjEpn115pOvwiFBZLwNX
RumSNoAucvAUqsI0BCrkd5ZA8qBnKOIv3zyjDAMRH50tDoqmWObCb+eVbEzcOAqhMPeKOn3eVV/k
ZAQXrw9yYkIZBk0Lvkjuqi8igVM4OMo1QGSS5zK9Syyz2MvKi1AOZerchHo5nwyLqxM4jkVYfLzG
JHWsN6WI7RWuyGyXOnTqwN9SbMt7SvdnNogTx1zXYOvjKM9Hz+3xaIeA6B0hu+ICVbiV+23oBB6K
NKu8u2assI1xNsM7ijox8I1Gp9OaSHORsat4yUVO7mukQmde9RGKYblmLW/SpNfDFgm7Y1kZf/tB
u8qC+MQRF42bmV22FTVvP7BiAaTIK7BLQse7rgWzjVyXxJU+ltHxRvXYJ1ZlNbeonmOBKWzEZAUX
y42C+3qU+vTm9Zm/kra1XLAiglLN4V9ZSiDHBU5HXlFuflUEe63TShM/ufSbP4bJcG7CKOl+vH0a
cvjnNmKBGTGP0fOLEgYf18SrKYV1lVMEXed6bOznNtVuXh/q5f4DYIKCwiLW/sWbPnw+cmMS7lcF
0qeIi6wuaWR57njfxOWPSSQ3LjikM2/01DdGeB7VJpsLiHO8kNKKEHkSLuWSbqj3iq7bU8b/k5I/
9ocz8/7UWJSbiAvgMLH0FQ+frkBawiFMcUynrX9hDJrjI8msrrR6fmO+6K/pzAik0HoU5/jWDoeS
7HZzvyBekF4Pe5wazI6Mm1trnzvtnXwo5iIwb74f7zhcdJjzKZmgd6wIhLK2qGtAqpIInCDp9shl
eX1+nNjI6cjyUIQ068vSePhYkWt5oghYkGBMprBj7XnLhdn5+uZR6Npxn/LkgtI5vugY4WKIVCxP
qO/z2xSH6H7WFfrX/8EwPIcnHHrQ1OwPH8ajv6Qo/1MUpKxBIIlpXRGdpu/fPgqnEg4lBOgaiG0O
R2EhowKmW3xSrervR8+c1iEJEGc+3Jf3dy5r0rRJV+cKSk3wcBQBdU+0mYa/IrLYFO38Z2B0dyTk
XSHidM68uBNTjlWIFFcK1ewe7tF3lMwkLI4Qb7Fzu9Yno3Tl1tPB8zbYjc9c1E5MOMg81L25aSyE
peVq8Nu2MJIbieORjrGrh/JKzaPcykj1Z667J96eBQiFCxpnueVLOhxFKCMsYZdTY8l0dy+1prsY
89F+qFucfKE1mGeKpb9WmqPjIxU0Ot3MPJ5PP9pHRk+RPxRxpdCrIsDJVaTmR2HYpC9SkL6fK2P+
Hqez8YDAGyB4H3b9fuDv270+NU89NjgoSgn0txZE3+Fj0yuFBMERb1XH1byvE7qzbqKZT20bQcoI
2uHMp3BqPFYOXZp8DqDFjuZNzjcCXpenJlIeCYbEPeYNUfShnQMwCJ7Q7l9/vhPzlI6IToKbTm3G
cI4W4aYnJkr7VSfGJLeVnUe+QB8i2HadT/+DkaiemZRKXELPzcM3GSeERbrZyFFZR0E6gFzzvaQv
3mVdP5z5Ik49FAI6alpM1WUdPhyKLGfNCJFvUGa2MawU7hOMifnakeO5Ls3y8x9NUjYuD3SYgCsH
OuxwJBGBmzcDRoI/kt6xKzxIHIVQRBuaNJHr5Oteb5z90HM+e/11nvjqKXFR47Ko8sNpOPrqm3Yc
UporoJ8QvyGQhdaEAvIctO3EdEQMxJYFMo87qTx6k5Q0ILdbrC3SHbOV1OZPLgqMVWhEP1QwvH2B
pn7BYkkBQXLUP7poA87gYmayZjphUrEXeLovojT0p0QfNhXVlDPT5NQrpNOydBJpedHOO/zxsnnW
liudoH9cj++z0M12OIrPfdGnRnHZvBBXEdBsH29uHLayyiyY99kcfSABp9uA+Th3Nzg5iIlulGYa
ccv60b0+D5Dl1wH30DKLpmun6sQNFkpj8/qcO/VdUfWnusrTEMByNOeK0gIlVEsEhtxmd3bs2Jcj
8N11aSTnuHMnH4hFELUvZEb2nMPfJrJbh7MZB/oZTzdX5dG7SjpNnCkXL3/w8efLKZ7aDt04aqxH
q23TkDA1d8wAqN7xPmxEuJHEVWx7a54vhhrskatVV40+MAlL52yF5MTonN44HrBvsX4cPSP5loC/
9J5POE/1p6xS4TNkP/O28EhSeesvJzn2IChelnrXNI9+OT2BBTwpwXGxJ01FaXH/gOyHAEVg6Gd2
zJdLIkPRfoemKJb192hHAW2F4kfMVKzxrhE3aYEsQGkhnonhc0HCLcVyfEJLy3D7+kOeGJl7Cwdi
FhAmqXH0PTc14j9NKohW+L92KZfgB2Rf8gN3UNDfWATjDac9pP+TSRfn9bFffhpcCDmA0aahi06P
6HC+eoQPkOJIsaWN8TAtF7M9HK7wYkLQcmaol58GMlAOIxY3QhfJydG3HgSyEbC+LcqsnXsHs6y9
IF3o7fsLlwtaTnRKDb7542WLIivBMRkPZE+h54tJaGQYwF57/bWdeBaT38xaDgV867+qML+dXWWJ
Vp0dgRgwGIV7p4ZxbC15a6+PcuLHYeqzitA25dp+3EQhXDu3jEpaJJDO+sZqwZt5hMUDcLPni9eH
WjbEwxXFs3R4nrRrUPC/KBtNkTnksP15oFzFj2HXyfcTUQvP4aD0e9ZoGGGRabx5I2NQmpJsZjRq
WJwPJ18Qul4WNiNFzjAIv6D4xrfca+HX1x/txG/FMQNJCpH2aIXdo+XKmDQ7ds2ZGcE1eotV0F7T
FJrePiMYhSWZ6xN3vuNRYBClxP4wSlMkwYafDQkDzLIzo5yaEdQtuZotnVV6M4dvTPF6orQ18dQP
/UyeJmoxOG9Yf6Q1nFl6T5TtWA25CLocaThh/wKX/jbHB7pm00ShDKVriRIQnGux0dy0I5SBg+XF
yA7wOR5sPLaGhgVnMPPvXFU9b1WPdrODLAk1vxHD+0QVJnLayX5znXhZrT2H/Y8ivXdMvm1AxNgj
5+UVAI18b5euzl8CdO312fPyJMkofA8UfGiX8jIP33jYBEFMFgASaZj7HxG7Fxhx56b0M3TdPhtk
fOYnPjFd7SVcbmmocAs/LglO+JND7FDWqgod/XpA97qNRDKdaaicGoXD0FJQ4NZGFsLhY0EAa7s5
xhCY4t/+wJ/xCYLWuS/vRDF6WYgFBGvSPzG7HR3DoaMSld0uXYyyssmUk86FgyD5QTVtkQJWCouP
eZoCvMuL8jrVIbWRHdUhvgYkdi1cMD2v/5gnPh8qDYtSjNoTJd6jnXYinz612Qmhoer2ezt3413p
1O2D3c7mmU39xFBsPtTuluXA4xh9+ILh84Zo8NF2JHkb3eaJyq4cvE3kfwTNmQ/h1FCUoZCioBLk
SnU0lFW6xV8tuLqUNTTIQu2mJKjXfb/4LF9/gyc+B4DTdMfgO+g2ZY7Dx8I9SkK2oqmoG0FDsN+Y
3EQ4JNZg/LWtmuJzDdoT85SeKYVW1rzlWnj0i3k2NxBp5DZV+QBtcxnHewes7Zm17vgN8s4EF26d
DR2FH/fTw6caWlG3bsMoU0cjqG6XHEIZxo9Jpr1VQ4gnT1/UCZT7+amwBx4O5Uy0/VSa0fCmawc1
WE82o2rPcqWP39syDKVgLDn0Fhw0OIfDFMQG9ZBaFhkmAUA55P4uWRHWsp5Hi+wTdzN7ODQRqa9E
YmzBgn2Y9XAFd2edm+Wb3y5/C1v84vbhuzquoJjZ1M+6S/OWHKTSt0LbZJtv5a70rHb9+vR8+dgU
g5iYeJUw67F8Hj724BRtipVjUVRVyaXnROqdMiFqvn0Ueg00Wn912O2jE4WVEfUU8+mvauWMXwwx
qY81OT5vHoQp6dhITTljMjMPHwU0eoQlBjc1oWHFOkpN5dsifuuxhVId3EGaNNy+KTw5R9ubUw0t
oCReGIlgNbiDCL5CAf/uzLPYx+vGMg4iBIubFYsv/d3DpzFVD1bPgqzlIHb+BnUy/9LnbvZldnB1
w9F3q59t5Y0f0irwnq3BqJ+JsEnoiw1JBysX+RqUPDwtIKFLd7pjwRNAxGB+XGb9qLuPaT5hSXQI
kWl2cQAUBKd/Fe7xm7d3BAW5ox8r+kEAK+ziCgw5eRzO2Fvf4KRr8yYOJ21f9KVlrDVsDp1f8Kng
nwXcrjZj3rjdujFJ8YkEhs5V7UTtZ6shHm2Do6IL99XQ46ZmD5H7rFHas+q8LF31fZ7Y/mg6sdgW
epZib8jgLREoFGi645ccSsPb0SOoKZvc6am3jbLzW1GKW9xKttpmKYQj6HjNXGEim+bmQrczSMpj
mecfy7aLHoAyEAfmOXN8nTe19ajL1niuBtMGP5XVREipDOzFbuToEmykGNtrDgTpl0G29bglF8c2
tiBpDAB1ScC6B3SoTC4S/POm33CyC3cB7ohqa8kRqxz4UVANGr4g/N2jAwq8SkTU70zkVuGHqB7G
1m+cKndRTvZA0GCfJWu8qDlElJr8r1WlaQ1UWKceniu9Mp6saahxw0aBVy8IP+/RFqMDcUeV87fI
cpDcARLER87y1twL3ER3Nq51LMDBmH/i2BLDhEvgnPpYgmyiNdPKrRdn96ADDcjqa1OzbLKpC4xY
I3z9J53/nXkOI2OvNKgPaMVl3W3nNiF4u/cClv8EVTP28XwGslnOyLCBHuPcgT5T1dqSIuV8DZLC
fOqDuCn3IK35T/RuOcKbchfiZ9hE5PqYEHT83NKsx1BPdXyAeRJ8dIEABnsXy8x7t++IHgtSiyTb
zruIQRVd6lPf+BayOQxvlvVl0gLniRK+clZIUFNCmax2aPxgtjDREps1gGpKoA+CwTFyKFJUNr7r
o5uSLZ4vHrZYylhjEWy0r+xt6adUDzxyqjooB75E8jGS4RkN7xvRz9W6rjhxrpRb1zlBtEY4rRxj
KY9x+yXzbgp796lXZQKnlf/+t74f8YQRajheFSCmod60YJIzvQL+wtRL+LmTxgDLKevxeztm7tcB
MBB796gDXcdfFX0EBkW4dUA8w52D0EauM71srNVkjDIoiPaoIEtMSdVFG9oV8xUo5Xy8RUfhPEdN
LIjC8wpRb9vUadtN2TooHOwahtJVYspkuBWqsaxHYl9n8vckZhxEzVkb+oWd5NY6czzQiQDf3eIe
nYT6DC5V6jusE1C4ESD0wefEUjpZb3M09H6vgWFt7CV/Nhxx8fhFHU8fMzXVmNGLtEzkl3oG5G14
5OleFU6eDvsK5WFBt071nxvQpyWTY1qgqW1BFGsKxQwgwNg3n/C49e9DQ5Tkl/EuLvDdyRhRn5Lx
ZSU6c163Rug6q7zKbNA5Nsdn9DrZyOELs8ewlg14ppVZNC0iClyk/ZUgHhzIbNwVV2UN54V8hYQf
b87sL3nu6A+s/+pL1RI3tpZWLcAl9NUiX6qqzxWgaw8bulMTFxUtTlZraGAch97Q3iYLJt8fdUXu
A9JR/qHA2PEUxWl4B4MrBmXfmnO3CmlRZ9S9JTFU2tCIn3jjt6HtZs9GbId3aVALE9upXhLeO2a8
k1BPYHxMXA/wswUR5sh6lpCHcm+sg00bxtZtm9c4ONtsJgPVm8zCXM0xdI51i9g33OeuyqYQV2fV
mRfURbMw8WevGB6nJujvQ6NLMZ1EjbSfarufJCEbUJMD/H5fGjA0/WVniNF6dhzirPSLnoyBYVeR
1Xs98f0O/lA05mfN6KE2N2ZsugQ9YUbYqEmkd9TTmJu11ah4mwrN4WUbEspD7WXqPnYxpiGySDu5
MxW3myXBD4TJYCTTTePN/bwWPcdRvzT0etzUY2HfQJyuHuPZhSKPEM4VlwQT9j+QcMFC0WNrIL94
RK3xsStIAb4gQtX+kOfrqmqcS0Ih8p/YnKtpFURivkyBK8KI9QLsGkujydzwaajO77jPF6sKl68F
E0snvr63jPSSHB3iouvClBei1XRjXei1/mWYWQWAz0zyqxah3Of5xuxHRWBau4SFkh6rKHYDi89t
lL1x2U/PZIJEHzJRYrgbLJlBPuSDohaeZXHjz3OVMIHzDCwX0mP3/RzTNXc7wwoBHJTBpaXpaerX
uuRvt8NkwiznONXXeCD/eifR4hRrx665e8x5F1/g8h4iwixzRXHWJuoar+IMU3YE9jGuhjFId6Cm
4/vWiId5wxZGvAa8Q7FfYDIPUk/zkB/SGfFb0n8SayNkydjYLHn31Rgb5RJFXNk+hwKNb99z4YLh
QdfepWPVE18w1122F0nk3c9BP4I6S+v6psvG5qZrwfaCL5+DjY4O3vPrUjl3TPQZ8kXBBv/NsKIo
ILBWpv3NRM63da2wwga3c2CQjAx+MHB/kvCqadturKR+ayCLTTYKi4n9Zcwc8INMa/Jf9A703WIY
bsxr04nIzq1mJ3Lex7Zi7YsdQku3EbRk5xMU73Ha2J3W1TuzydBUxWoWZH5m5mS897xBmDstDSLz
gitP2V1gzsyqrRGRSrcNEkWyieZlw3NTtUN3OyWd9b6aAyI5AWxGsDShKBJzHrgBU5UbsSg+d3Fv
/Xz9EPnikmYsVzS0AjTxua4dt70gTSuW8wkfwwRPLDJzASgoTG9dZwjvXh9quR39Xg3ltLo0V5ZL
C8J/Og+Hp1XCgtCNgEZauahM2ZccZ+00FnPdbgkHaMiIvYxDZV6oapo3SnXnwDEnHxXRAgW+RQh5
rCEYyJ8lBURxjYlnWBitsD6Qxz6uZdbUZ9oeL25MPCrdeK70WMclB9rDR43SojQniSy5DGgAa4Y9
7WpYdG8sUfBCwaHbOuYf2iuI3Q5HAQ1VBO7AzmUqYEiJy+mr6+wW0RT88jf/dug5l3oBMia6DUfV
EKL0srmdke9mqU1ED7b9khx0QmJk5FhwrPJ4m8xVBEbbrS5JF5TfXh//1Av91cxB8mBSADoanwxZ
t+AIh6RcEv8zTUEFHJY26uujnJoh2F6oWmAdQoJ0dL+vOjJYhTfYK60pq409ampjQ9RaTUPgvXmG
UJynmUEHAinViyti09pd2hQSaUdMRv1MV+DaUUL+eP2BXr62ZRR8DexsVJd+efV+qzYb7sLBoOK0
MmN01SYW7fUwJu2Z13YU5kbRj7gyHYowqhhMuBTRDydiHEvUByHDaCobbrl/u5tE5L2PAhoyWaMq
eTOqseOk0Y83Tm5oGzg2oHwEYpMLqfqeQjMULlIkizPNkOUTOFxz6OQ7FJ84Yi9y0KNPJJ9qBV4U
BY09O/pz2Attq7MBb7uAI7rEo0acehedE4Kceu3wMiitoYJGknF0/w+IwirZUpeVzih8RTIwW2dk
bd7+49KCwHLOWkbb7GiUkeiSlpXTBj+Zy63Kh4+6Pp5rWLwsMeBNxQiGhxrXEY9z9NOSBCRDh/0B
/b63ilqj+1SUipRueIj3ECLGvx7qTSSh/z8d8KbJu/tnC/xjExfx9+fvf4AM+uOx/PoclgfgoOW/
/ZcfnnX9z8VVQ3MGGeZSBeRH+4scpDnGn3T/6DbyRVKLh+72X454UiqhodP2ZGfFfLcINv7DEa//
ySqBHACJ2bI/W/Zb0EGHs/+X9h8p0vIvokOBAWn5578tOrrrcqkLhedHw9Dt+l5ZG27P54qSv5op
//VpIwRk2Vnk+MhCFhv18R7bDLGhORjtfI2a0WNsddG4yUjha1bADaPPaWSDaplI6KPsPCVkkM19
zM3baMfxdhJFPG3nQMTEbFZ6rzZETDhqO8Ud9jawlLGvIt0cr1DZd7d5X0/ZZpZy/Aqvt70cNEtL
Ufbn7dMMPcLdwtTXxbqvTbzrVIfU51lUzV0z2WH4Tjlz4K4CsLD3Wdzhce7gcYFfcWg6rwTm0dxX
epiIiyBrSVNO3Lq/466cZaumr8abXtaeQy4CaVm70Znqxq8Dim3gOoHBECVMpBGJeBGycywyqa+T
GPVzcIc69MHvlbepFsVPMVt64pvK6Z5qk1uv39iAPla2VkxXXeYmFrDfxr4wk3S+hPntwrbITTqh
FT7tYQVkBkYbmDQpwMdH/egLUjE5w/M03F7s4jGf5aytS3a5m8jq4KvVg4juqTcM+GjA127JrqnJ
9xrtQPp2m0HiieuU/cGmYnSj9YROpaG0KO84ZCD89hHd/TUf/ii6/K6MKb//278cTUY8YVzExGIG
pvvHAfdo/UrzsTWRjmq+NStvr8bZBPcZddvXRznSpzIZl2EQXNEvwlptHLsxpiKgw9gpEt9IRr9I
Y/e9Iol+jROOoEGrUn7Mwf6dkVCM5LNNrgg6jc/8DYcr9V9/AqF4ggYZGvoXGg1UcsHo5ZXmu5DG
r7kzWftYgbGc7ajadLFjrl9/5uXNHXx/S7eFpQIU4sIwONaEtLaFTQ0SoU+KUeXbs2hJdFQptzHX
OHNYMk/8ii7nXCowlEEEyvDDJaWuoiCG4ktVknwvbQdYVn0iPQh8Ofl0LWxuqxDzWqO2TfCSgCoT
6hgISqqZWytLSPugAwpjFWTGLfSeMd0Fs9d6xNn3sd/SqGqxzoQ1dT4+H+lDNJKbcZiJ0qOrdE8o
jXudOGXzl8Lx/8VW1/9owOP/+OP6uVJ/bDugcm1cFv8LAHn8kP+85f3fLPzRxM+/b3P85//a5Aw2
MsTwTGjMXQKRGie3v/c4+Sf3kEWbgBNr4XEuF8m/qS+WS0izTWfcxhSGbHqRPv7HHif/XISkXJUw
VgLVxDH2f/71wPapjv7v35cVLsgH05/7o8cuitCXohHSYsRth1MyDiOCAdL4shy0OkwfG13Z9nWv
j5CcjdU4mQNGPlkFRpNTWAyKOtmFAB1HP1weF8xk5RHEZ92Y0Bg/59MQWm0HOoDm1NplxwzzTwR1
jDChPaI4uc7BiAzz5jmJOkO/Z4fVKcrk3RQjtRewbfvic0TgXZRSqTHHgWymSET2BzfOBihUBgzN
B0sVQGSHvBP9epwH0W8k2WPjqgKY8K6FT0dGnZH10XYq9fkBUHoKgozYuxsnbZegRzvFWllaUIQp
3/TR95BaVL0rE3yjF3YSIY2E8kcLprdNAoJnlQhtbYxkMO1dWSDbrD2jb68nAGqZ5ts2xebks92O
1RgRitjMzt41Oyd5skuz1tUm693BeNCqaZQ7ldpWeF13+fBIpp+n9rbWpt5dTTyivoloteWUazgp
bIe2c4p9LivShuO+TdmYR/6WLDJER0kXQh519TzL113JqX1lR1O1HysK9/gY8pkaHtg9Y2dACA7X
lWsB2LMt5Ti+Nraak285ADhdv22bVDWk0lCrarsN5k89nC9rVJTBAsCobP0yEzFhQo4m2MRNo/ma
psAHcEG6ioSgOI+6JRwPuHBUszw54URGnGYYjboMKfVTwLVDOvQPU6W74V3e8M+2QajhT4X2PFKq
FTM4Nm4vRZ3f6F4MpKyt6KRtc82bEGR1iD9y8HSdru3zoCdCrujzXvq5qTk4ZzXK7vvcoMbnm45e
p9vUGV2Sd0pMm/Tzaq9fA22rh0uojOqmFlJpO70b7XQHfz4f90vjQd6TOzBPmywj4nMdhH1d+6pH
wesPdS4MH9NO8cFxJuc+FGXyuUo9ENcR2usPzqyPpp+kLnmCWkagQh6W7ZUWNM018aMEoLlxYLkr
T9lTsupE5XTr2eQsvDLo3D21so/sCxBt4U9yX5JiNxkubK4mQHpyFSRmqogXHMdyrUcqc/ZLZStb
R0HukU1ROtotabV0wIaEsyN4VoySl0D8o09jQn9vQ1et0Teu5ciOE1IZG7TWBxVs9XxU32DWhIY/
0x1Kma65dmdUoi0gOIZIALJC99R2TMhu8FtIEF8ML0fRVaNa1ukkEsNGnJIFOlJSvSAgMxH8Zm4Y
dzp13oi0xjLB/rsaIldr2K8N51kx5qd+zLWf5FS1zgocARdkZHgZ+M18GDI/bOldrRolYZjVYZG8
h9fXdetUxqV1VY5j9JmylmusPAKQBl8f4zjcWFXnPSO8hbybFpFVb7WGFZMiVUlaE8WkckMXLXsS
ZerSUykUwWV8rfM7sPP1cyJrM6Q9s2AiKgZm4g4bPZrt/jKN51rfpIVtANKZZtupSdsak243dx4B
ILpXtfI5kn3uXWoK+AdnVr0kHhbMOMFRm4HgTeex68tEvyVJTWX3VJQJ80VGFdAX9by+zcsNbYgu
eB6gb46BHwbkzKar2Aqj6PtYs0rwYQGr9CNVFbiAPWLFZ3FLBE06okzMGt2isxia6UeVRbLYe5pZ
U65IW9U8kFvXCIDB9B/fuXNXpl+iNJGQIKqxauuHNLJcwrP7JFuWXLuv8/CC75PVm/WCXESOCp5Z
5utRQcYeLnMGycq1SweDQDJXsX5vcPJr7mXlOUH1FCS9Y+/oKUfeTWwUpGX1ZivIIYmjqpw+5QPN
hHsZZLiIjZagCqgXgbSri9E0WvcjsXmtuV+W3jzYdGCnkxCzNanf33ONT4tG5wxQfDXlvQZSNTJH
axs1RVVsYmmnpMpUBCCurSGntasjaYfqVRTyuU1i83M/YP556HsyW1hOO/vexp4w3E1jbjxHZBpI
KOlVSvhJv5SlrdQwo09GbujcmoaAjvJgDoTkRZreEerSiSG7obtARmfnWJ396MmukRublGLaCPYQ
PjhmZzxmujGNuKUnxemsG2HMM4IL+p02J1mKhHBM1Bzc4CoLxiGGF6vl4Ro2PVnOdWUOPTZnUdV8
kOVSZ7LrlFuHGeU7q5mHD30pomZLgaSOL1Jopt5qHug8rjpZx8HG5L6o1rZJzR/qcuO6+doQQW1x
Dys9m4nU6BXI7KD6d/bOZDluK23Tt1JRe7gx42ALIAcm55nSBkFRJOYD4GDG1fcD2V1l8XfZ4Y7o
RUfUzmFJTGYmgPN972h8iVUpaREeNUc7JC13T1hmZasOlJgTGDr3BXXL5UDeSwD2DJ0/NVVM9XC8
dUuRMbAFj1ItcrcF9DuRY2dqr9sTsbFTydEBQ6RoiJGp3bZnXlEbD8gfDZvgA40QTqOzBzswRvTK
B8sq149KDC2Nd7EyvnIdZ10gmPGTSNIolFyTVA3Lk3lVjEwHUcXlZJTLo1bOdbEv+RyJdx+JQYFT
EH7ak1eUGt0uhSCk+UXPSv+0Vkrsk7at5cHMcipKERelTTjDOAn7HtOdg/ApT6lwJuCDtFDCclO+
Fn0c73NKhXoe/7bxMQjq84JMKwkxJQCoW3bUyoFTkc7oUa1H8WrQVGRi7ts5GR+WqkssyikzeU/Z
tvsVD6uC8HPcdA77fJmLIF0l35E3N0a8S7aorW26cdNdwQx410hV9EFpVjBPllDzt9WMpdibWmzd
GnMzWKehkaLeGUxV7m40O687Z66a1TXVwxzkkbmyxJ5av52z19Jvu67Y9cKIBcVFuVtNjzMFBPmh
MOr4baU3rYY27JKH3vAX4zzx1kxe9WPTDm/17E0fxH/zlaLqdmnhQQVDhO7gOnTS2C1yNJ1Bxg9z
B5I4U73THGii6l0kHxYRmGlSGeVtbJNxfizA1r09OSNMfqt03Rq2yqrGPfDq7BFvK0nv7DVSTuOs
gsaVfAYhgVSzHgzkspJBVZdoOopqGlpSYN3k1ahGvY5koZTC2VJr3hlpr8WXxiTS/pqUJK+5M6ul
V/daqnXqYFi1+oByXdudLen7CqALF50WWpGV+6YypRemaEKIjs1qdwkpxCvzE8nzi/+aSbbQoLcW
o75ZczqSdhkSFedFWjQT3RCglA/3xIKx0JFWXCmCIrSdBhkv2vSQ0lpYz8PBrXkbHfeuZg2ZwV2o
p3nmkLy8JlZ3Eas0/0g02p+CJNe99ADbltNCNyoTKU1b91cN1SUorEsiPwMt93DDGWIGbumpceD2
LDkST6mlqBwSTZ6VR9W5Nl3fSUqfLSVUMd0ebvq8EnV8y3QFRuwl1mAEcRIL/YweKAszYbcA9rCB
2l8Av4UKZ4eKiLDQ3YYZ3Gd6DruhEa/w71ZPeVJv1yGmWZSP64IXJuCAmy69cVTXAwU8gCOxMb4y
tdA5laX0h4Uo6tuv1OeqByKRCz2M6US/LcrJnKPaxSwfuEa1EnOb1+sXnogtfK2PUAEaSMX7GME/
o5XF57q3stR7yaZSH3gw2XbObDVhqxsokv4gOXlsDs1YdVVQ57Z6mmeLHhkMUDMembIqzL1IVPaR
+kwK+6G1OJWgaYQ4Go7XJNFKb8I38MmJnPohXtpQkS18X1dbREsJofndK0nZDfRk0rfI/kaRT1Un
LSS+l3G+J6qsqzBN3fWYVBRSITWjDfBQ6JqRcYYU6mWpTSlDREZuBykjZRkOaWuzHc/6ex7HJYH3
mTeoXV5iTT/Y2jiQC1u7I3gYi0b6K9Hx/2Jjb97lPZGm7z0r+/8HezqAyp/s6RKJyU9rOn/91zXd
tFm4KacA+doWcvvf2aws8HjLgN2A/QBtOFH+taVrNkg0ea6A0Fv+AsQMy/Nva7q2BbdCa+pIbVnX
NzD67+zp7s8oFfQoblXE4tZWoIF893NmQU3MpIVDa+/lZq8TcL76ZI1XzZDhd6OgWb9hQ3Lul247
mnM6n85QOuBuMskt/p5orodqMRXVa7tYbCVDV8wvCgkTAPKofaWN3Kwjc0qnZwVua4cd3RZXmBVT
gZG5V1Vo+wx7gYFi7I28ohR1HOksNEpUiCXDVvMcP1D5gpS2LAb/Pqd1ni4ynpFzKOx6GXcjsk/r
EE8i8bfeXXzDBJjbDzV6CrW3Ufl9JAj8q6igtWvZGeUw+aHeldnTsuQtNVpaxisg18wfPHYZL/Q1
x6mjmrVND+Z4GOgEVjqKQlALQRS0ZdYtzd+tPhLHafRP9pQl84lWSllByHtoA1uSR3yeh/M0JZda
ocoDZSxjDa24iGZFoKKZOX1ejZXLj99dcn8J5PJFAuPCyupAO5vp9HP8IWqqlRJRl/IT6V0Xujc9
x+CdfyVC/ny5bH7BLbh0S/uBDPlsz/FL2Q9kE15PY2FZAIp2Wx1VPXTpcUzWLPsLRQTKg59QJAgc
wiOx20Dj4PkkyegTcyoZQbDCDN/AmlQZtVZRvoA2Vq+Z73eEeGRanZ58Wjbbnde5pmRjp9oFeGlV
FDHNWXNeJyT4BGufTl9yBFmM3nxpbfcONCGM+iVJFp9aX5LXbuALa8Q6SY8wT/RLLM45o/uJaYJD
JzCRXyjUeD6SQUq2S/YRiltPlpolBx9lVDk9zUlz6RsArjdWb9TPwl4y7JVjb03RalNiRpOTbZBi
Tm9uNIAwYQ1n0RYPhNk3XlAqm5aS1Vst5l9BoZY9IJehhbJXDQpfa1pOXuaOTaQ1GPT2Dlj5d73i
7Fq4torQUSJHfbXYY3rswJmOw6qAb9qMkreD45TOey9SB+1BM9GNVtBpHuQFoAzF7C2w/7xEZstC
Nw4h0oxchjmg0LXyFlp11GrOHZvHWn3DAYxAJWnBApATutoY2VYzewdfr5ybWcrOP2UusrHAIqem
ZhQuim99MiZyz5mTiRDNdaFHnmPEqGbtuiKUClD71UiTZQoH9NRG6GqEqtODqsXVnp5cad6tK7Bl
KMrUm/g46uGqs6rOuaCIjlQpfZziU+fEtMKk5VD458oshYkczx6eU8sn5GVRXiMZ8/g9T3ZjrTkG
zby9WGmCqc5yReeVApBKAo1YT3PPVGM9r8zBIojVQIWkiQKSmiDaMWukPxXKypzQWhXMYED9qdfQ
iW768vm+SSjEYkxtLHLVhh4R/WJJMR9m7FqAF2Med2ErtkQAIoATj7LggjSVvqwQ2lvWrJ2lmGDT
KFmbrDnk6L0ZCWSqZ2E+tbjgBoOSaoTomfFUACi9T8lSvKODGrbKVYK9uRtXl+b5RFVnytQGhEpU
V7gRj7712BPueCH8bJyCVVEKig7rysyZHU5NpvBiCNoXTiseOlpWl9V5tsQ6PwKFNSdSNPtdM/fT
+wwA+ZzxKZqRZ6u8QSNtZ3WUTAyx+PWrgfJRQh/AJs1RobGlDzhk5ZVyN0n6yQNjAJ2KenzB172x
2m8un/EzhZ6Jc04Kmp+FpjIK2IVlGbUDppB0KwkYekJJkT0JVphMeJFONxfoiimn+4UIn2HfWEBE
AUWl2RBi7ULhqw+IlhG9Q270dAee9fS6fZQ8YGSQ13IyIqRN6nEVGpyntEz1YNCN9u4ME4vTZCEG
d2ZDSw64uejrWjgP3/kWCy+KF3yp5L5q8EViIeMwahc3viVEwMqPqHvIxmZl0rqwJpmJVF8Uqki8
zVp8EzS7XGpU0Rvnw9qIj5nQgOtJT5r3FMOA2mktvu9IV2WpcW8piuHKqZRrSG9R8Ziug7r0mnX+
GCoeegDYVfzSwLmS3E8vhogSA4EcB99k3vt219wtzcJf4yayqDiiIWKJUOx718jCWYTLZFLevuw9
Te7F0iRvMrGbZystKFqh+LJn19fM0o9WgfY7RJjM9beKit5Aiz1wDy7l38VCUuQivUznAxvngV93
sfWWRFe9fYw5HguQIzt+d1dnKxYlbNwNar8kPM0uR3HRm1Ythjc5S0ZprW1zAuK4XPk7U1eJC3bD
+langwsHRju36uiXhHPinktWuz5YNVv2eh6b64aY0h0PlK472nhqEdUCZYNbaRHKJSS/PB48L7Bx
spxT17VqIIequYWDniQk45qPkaCe+Xr1kCJTIqkll3OeJd6uId/pa0FIszhqdMy+Zy7r/d5N0uVR
tUjkWZYIWiWLUWFbp1pWQogXuYzqBL2rOsjOaq5Q8gw0g4MQgoDg3jcOWDGaiv2/dht2K2aBKE63
xsUpzoDdh1ToT1PXG+8qbsV3p3L4VHu8ANfITrSXecxNLvJYyz7yZLFWKhDLdjhNBTABGFpLCBg9
NRW3kBgckm/rdPiQRGLZUaJlQ71HLQv2ZS/AnnQum3O7K+22G2Ctae0KRuJyOhQ4LUViRunilBqp
WFxYmHye/tmyygcQZe0NQNj+4q99f8365z3TT6y/SXjbNvCBFZl6rFUs3KfgLlHZGRSZkPY3OlGT
6C1KOD53QgBxsDznnqbZOOQTJ4vscURjzbIVo5urK6fdZbZtfUuh2EHyzWVihFuQBbSa3l/HPH4B
lalE6WEnCMk5d8gvfkr0Prvvud4xK6CSvlWFuZXblnp8PVMGMEU+vtM00LJZMzA1ldOXBqkTu5KG
UD4Cnlspi6+a6uTM3F2kUKV2EnEIFjckeg0cOotPI05WpP2NsTJLAp8a5VtlyUYRjWbpH+04yJdi
TOLvotDx8Lh5Il7EOPDlGxLfzYaxJ5T7erX7vUydjilybhAN0QAvTVpqZ/dhVaX72oPBfql6brpA
dj1Ykl50bb93dEikwExWIB/QAnIGMuEzyyARH1/ou3ZfesVTew+/RYjmigixncvzYppoUQsAtsHk
EX7XH5WxbMC13ZlXM3fZ1xoS583xpn5D4OhpDzx3pewDx0JbRFVZeONFI7xScaZPqbrphJ8Duq89
TFBW5JAkK/SBPbW0s3ljKotwbkfcpl48FPSXFGJcwy7G8wB4LDDc4p4q4ZmabDUuHIsOhQOl5nSJ
+GvXNM9LYsU4l7RMG+9mOGXkcdMk7x3Nis2rSevm9qi0lY4+CljMWbFtIOyw53B07N4Ywwbbt/GN
IuuE8indTJCwhIRjgowEbrsQO3ooCKRa0JdAXVITYzbQUs8U1RblqXWaasHj1ImEBFWZTM4EyTyy
LgQVWbnZt8wBBTwuSWnNYV3HsXNRNsSkTMx8pgfEzIgTVzeau0xYozTGCDO0SsdJ2fIBSXLK/pha
NWvrbjG1m4Wm2eKC+CgtpslZRzb93aQjRttXuEUIqVCgd99lv70frClZZu9oNK7EmS5G3ZeBkc4F
vVnrJHFTEhhRZ/smNlUT1fTXUc2biYVVBoJv8Q6dN7TZY+cDCJZRTjXY8LQu7Vo/Ar5X+Lw6PDoP
Q14RyowZD2/2nlHEBAPzaY8c8HAqYd5mGKNML8DTrZB5rywfCbGwM7M3VJHHKaqhMKfHqUBFQO9r
7Nbd4wJhT6VolyLCDSy6Bb0dyJ/dXWppnWKGa9U4XeL+8foaj5agPDhIZxbfs9hWrX49tGjiwwrJ
4nTbNGNs3puoJF0cZwk+MWKoxyefvkJuvwKleVAsFeMNEv4qNOLctp6ndF4+OijDCo28GjfaDGnP
UZK99tIR1hjvYIXH89ZdMLN0BZ1bgUHFzhtof6c9aMzWcyBzfXV3+PowIblObyYXuesh7ZtYL/Sw
hns4VAYqs7ARk/mSrmbTRqobbOPYpnaJ+r9G5nRGMZdvnoypTfWwBRSEQ7L48Lm+Yncr4PY6llYq
u6huruZ6uG770sKCBA1Cf6tiJI+ySrObE7HUSbbLfai92mCjp8lK+nmA00zd6U6VrUciayq6RmO6
k1GPl/3NLCx+s/o8H6vE5uimcSBgZCetQE42Y3Abp3iTQK7LuwkG+M3Mfes7jfRD8qLpbfZSNiq5
TWoZF3hsRlBk1+rUDJA4T99Nwqfym7i2eWA7ZuqBpkkKpHjrNZyva3B6A7d274pLIg0MjYgXoag5
Jz5KOCwT+lKyeQtHzWcjZfOPs231Tw6nIOTM2kpA8zFzPdCrbroVdd3RnDSjdTuknVUK2tIaPrAJ
duPayD2oF91PkgddudWXlXEJdIsTQovgLa2Sim8t5RZKk/Xb6uUigbdKyzaouxgcAUVChrTLycVb
G3vJbUxiYxzlzQrj5CrKl4MSQSGHUl4BkxZo9PtfdUn/Bc3+uVmU/zNqdq+yf1y8yuIn4Gz7J78i
Z8L4BQ8y4BdKyS2k9t/ImUf9I8np+KCJNKd7GoziN3mL/4uAaCEjCtc+aijHRvnyG27m/PKjTAFt
tc7RSHH735O3/ARLEOXgIAR1cHqDuPDsszeY5HcSTjIWSR4ch3lnqNG59d0ZhQj2RcrP8mr6W7q1
316LPDkKDbBKkHz182tRFVzIzJPzzitoHMwsTV6uTVNRtd1gbsvNv5nD/+O94f1GNY0zGyvIJy2Z
N7t+QYzzvOvoQI/GyabHrCqqyG69vxJPbwrsf0vkfn1r+MwNJKq8P1q2f35rJORoHYaGaUcJuX9j
wKx8AyUfHryJng/4iTi+VLmoF0gK1Xm7311tfwCY/dGLI3XCcfOj7+hz4jeDho+hUpt3hSPl0fI6
eEi56vI6N7P6UneM7kZn98ebFOd/z63x4yP2cQOgGEd0yRv/+X2biUHYqWfOO2q8K0xUFSWNQK7R
n7/BHxFenz5elJYYD1AgYmLYFNK/v0q9kqTvpe6R/RpzcarHfrgQU50fGsyN92q7pJJMNnXgArPc
uN3QU/fTL7BS4zAGf/67fFKDbe+YcBmuJ+BJinA+JyXHvd3nc4UtudUYLTW0JuGU1vXln7/KJ5np
jwuKcZubH+P/FqrxyQZD/eCc5Sz2O5yq67qvjMK4WNsScCe3teUr0CkP9HXqZLrvV5dzAuQ+eTBE
2Rt/8eHzpPl8aRNqBaCOaZXH0ecEHztR/pj1/CaoXt0j0o7kye4n+1wb5uQtmwBCJEGud3/+/v/o
UybgY4OBEdoi5/v5CxeASxqVNMtOj3O+XD95Nxb/ryLr/uhF+AKtLWVmU/l9ehG/pxpLlMjjqH/l
RHTTIuR59H9xwWx1bjz9SYrjQfTpm1SD3aTT5mOHU0vPhwqHbc/S+xcOsT94L6TveezQhJISbLl9
i797jlNLELujgRd2Lmik6QSQmzIr/y+e4H9wLdD3ykMOwwsOP//Tfai8kh3FiKdd3wlrZxgJKBx9
6fXjAikTOXOvHcgx/ysDwPZTP939m9cINQSuRZ41n96bVZBzl6mOT3Baqr1dyjqkaGre6VVh/UU0
yY8UvU+vxZVgG4Kbju/qc75M2VJSWXXriI5as1Gnycx6FaLGzi+AG60AuK+VAKEjEQdaSRV5SJ5G
/m50TXedGltskCzaZD4TZHSkhz+/Kf7gcwCwoVYD9o0L6vP1uuaLlSWm1e8ULuwTgSByT+aFf5pQ
wvzFF/0Hzx++SJsTjaBSIp/0T990P+pkFszTshMu/eZWc+B8eWChPbH7XDjkpaJt86B/0vNCAzb5
8zf6Py5mOl4gDZmVyJliVfp0Y44D1epAU91u8qjKQOZR0RsLkPHnr7KdyT991fhWgCe5nrATsht8
ujFHGBCvJ+Bkt2pWHtYNyA7hqToAcDIdLKHt/vzlcKP9jxfk9CId0zNdqqq4U3++R/FhEz2r5/XO
XDyrD8uZKtJQZ6YYIQn62AKIS83vjVYrAPdiLrPIKD0Sm3RSWdj9Jz0FO+y4GvfIOZfkZOoDGtG5
dYeLkv2tOfr9WL/FiBaNaEAQme3LUlKhXW0KX7D+3rZ3vRMPSxjPo1aCp3RUTXt1bGT7WLL5HOzc
9ogGQGk1EzRUWbdoJ1ivPFHpTywcGywp4vSlGkr0jxSIzUU0VCJN9lg9GN86A/EEhkDRmY9KaXRa
G6kjqICWdWZFLntWeiMLxG/nq6xdcdPObmztFh+OFalYnr4ZzeKTN7ys2MqzYamPqASo3EVoMtx3
tCvfFyKeMbywu/QwkPRw3MsxzzqqeQ2zavDH0a0StQhma3bZliQEOzH6Mug7NyGOFKnaNVgn+99a
F1RD6paWUbfstq/kLhBPoGM90cPG44XqlJ0SnMfLX2NCTUaUp9ny3iVVXoc5wNg78h9z3Q08dPWj
lthpekYQS0Zarb+CtfBdOzuNfMFoaUen8INCFOhCqKpt7StzWJP6vHWsrr5AXEFmfIB+1YdiS5CC
lVd1omhqGjA4kSvqj+YIbp0DucI00//lOY1hBRN3fnE2anGnn1FCLL+6Vo+uOSFSoghRSvnfkroz
0jOjMQu6wFdsu8qK9f5EIZx5ZVqz99z3zQglRoR0vtMJyxF3WPvH/OT1pnYrtMI1IvSizFLWLAUQ
c8cQwtLLzBEWRg80PpOJsImk24wSR4jr18b1IdvV3LuAJ6VQUzBisNJOY9HaHr/+MlAq3RtkvEjy
YM+XkZEvbNdSO7V8yE1YT7mdk6bVx/W5NWp6ApOnzUMEGGTfFEliqROouEMjN5/mw1Kuc30ScuiX
nbUWqj+vvc3DZaOHhysysiSaPa15LnJE+pBuSarvZDKb1+i3s4u5RAAWaekgP5gBlmcedqk8AI91
X5JF2iWywxgsgCp7CyiJ6I3koCoBwm+ldfbWCy+nfJ567Ve7bNBBr9twHcTI6j5KngCokNFl3WcI
riFxG/C6XZqna3700h5FV6e37j09AQBprUBMFZk1X+1O2b0336zzuhKmg+LAgGRCUrn3nQa3T9M4
Xc8VoXdEUeigO06kU2eAuLutTfheEqfFGRowIDOdh8JEdhLZQlc9qoPhzUvatHrsZoDwwHeH5rFx
a3d+oSG8u52RCupBz1OQZ0VKXSmyiXiN95rDlc7Nl6Y+aDQPrrBAAHJmDYMDZmGmcX9h+338bKG3
k8i78xLlkJ+Yv6Y1/xdW+KeNCOA/wwph+vr9J8cMf/s3LY6FZYYKEOHgwfzN/PKrZcawfuHQNres
TTwzP0rLfkMUTP7EwUW6Has6vtDNRfkbouD9gltUxy6qA04wqBH79skg82eGGf7pz+ccrn0HwII4
ZEYV7Bg//vx3syjkLSJIg1gVraBKMEBiWU1nihCU5ozTwwgFpIbGOSv6qniwyDy5zeINNYStSIMh
bosQXHj1H3wyReyj68L97rMKVT1d3UBx51tp+53presUEhnv+/vcbp2Yc3vV+gWiocqafaekqR5T
Y/B7SoYzw5wpJ805hZImcagB60t3oYLdZXg9d3IeapClTOlVmFurAm9zdazq5OraZli2W5M6qUTQ
eKKWN2nWwI3B5MFg2vqhyywrPSCHkfAa6AUHWy6RW7QVaqBaT65mpUn9CpUUczPptqZOzJFWvNCB
41fHgn3NfRFob1+TvsHYNvfjGuhkydywTHQ7rKM+drTGw/SmyvhxkDhZuEtjVOc0mqyOoT1b/Iio
oH/AuiPJdVVXOC5r7UWRs0FCDrvTXV7JDuEiv2gzY9vryaG60AmOczjhOOWvpWLyuNM14hvTII8N
2XyfMyd/b6GqcicUY0Gy0KhLO7lPUr937hwNYynUk6qX/bKmAMcWSKqhE++/0slXf0vJbPqg0tdu
4XAGkK8d0WPutb2U+rGLCbFiX405k7rOGS5FJdf8Gg4ebQYwinnddlmsHaHmUNXmiTSWR0E9+zsI
UdHclrGb0t6TbIz4zqTV7qHN/PiktAVOfRHuUccfeyvXqThSO4UHo4euBs5if8hiM7Xul6nqdIrg
PLtCgpl5yYbRItn37RD9VuVf+m3q8zCXEyw16ilpdky4aYkLuAyS1NPt89ryp2EMXQUjhVPRbBcj
AKJWLI/+Sg/aHOgkjq09k0/c8PkmFQahwSHVdDfbtSnO+2RKjcjCWbmcgaF43a6pJ1c7x71ZEc8e
MxyZce8OJxJC8/SEnYDkOg7JYYw6uGK1j4VHgI6nilaedfXkPLmbEzjTVkSj9dwdRmoUiL5qG2/c
6Y3bXCxVlV7hQe72PTq+Ohh8VV0NyO4l+rBVu4zJIVX7sbSW+0UtudrVzqKOs1ETA5U2yzWMgROZ
ZChpVwJD1O1US8ML586UEGxJmTwZmiaPtKc5fFbEQaWkA1UINUdSgOB7VXlv0oLNLdSn7RkBvfbt
TGrhayIT90vMpaVCKjSYNRE+A+Qs+ro6YSkTbSH+qCZ5ELNEVUQC6lLDBOqTpJV1JEswcBX9sxs7
6cO8MFuJYrNijWYbd/3ZYqZd1T72w5Rn83c8Enm8FgEQTupVGgYxjbtpgmeZ2n5846lgW8MObWvr
+cGcW6kFaojldeD6BKEv/NI8+ErOwjiAo/ezt0uNKVm/YhLuJvM87Wy9v4dtIqWMWkDoohCqOWdI
jGe11tVZ4XfUbH00arLGnAGpiEm5ilB+ZNOFPktcvVuPmRiV3Em/n7os2ILY/eo8xglgIC12W5p0
mfzm3t4rqXSc1rM12XsMhtIvQzJ3KAtbmcwe4kTn17y0ps6ZpqcqTsVihbZQxG8HBKiV+iGTnWYi
22rspA2ZzGOLBDs5po81nDT9zhJEIX21/aSTT3DO0v1CClpdPAh8SfN+MIZaXfpFn6lLNyY5Ao40
VQZun2mQw41KZwjHHMUySuxiqiKpjAlrvHLc16F1qo0Nbr1j5Wf2obcSzIa1XuFyQHaI/EiDl8qt
CJ6vOVljqZHTSOCeROOUYVfPiz2hU2m0mA4ZyCY/6BLzujrRvi3uUtznEXGpjFKZpXBsCDFoB3/Q
5REhY/fFsiYzrJTpE2FnrQOYcFnts2H0RUA4m3GYK798ShcHjUm/SELjat3fmaRgRFafILZPPftM
wvReDyR/hhMBxcfYle4B+QmkZoOIMsCh5Hwdl8HDblylUTVMK5xOh7gwHesLn8e5xsq2Lg+FciDB
/dLpd1XuWFE8Vli+THM2D6bsvE3kYPp728KSkJmp8egU1d2qQ3DXSTWcmkH/cG3NePAaUKEgRxAY
SKWsMz9t5FO5YGg4X/isD3jsvvVG0aqvacKT+DTk49h+j0uWj8sG9bexK3KPL9z1vO5pNkf6jQpy
85cvWeVCyEZS1ltMo1PZ8eWsSjv5XmRd/kq0GGoOlxTe5ELJAh9GnOdaHHGDmNiOuGSCLjG9MfST
bCILIOvk7ewtzSFDtLUENfZN7KbrrOMHsY2W4mZPLvvMjjPcUBRaXZbZ2skIEGUGy136Q252S9iq
Hstt4uNFb/1quemd1V53lsRmiSuryP0zty1Lt9hh1rL2WlWT/MgKioZubA+l1YivzrDqUQtiArXO
3Xlbda2Hn7Bw73qFfibsCj9RgYUr81upWdMFrHrzOs0wtOGQ4TONtWlpdquzFMzvmI/DIU7719HV
+e6x9nDMBPlKQdVbhy03vYqLZPL2S9W34oAPYjnHBWpeVI3jeEGeII9aPC39wEiXLIdulVjJeEAO
hCD8GBz/O0L/k3wTuDWQlP88R193varHf9zjAKz7V/mP//Xv/zzrSkJYfj9k/+vn/WZOt92NbmOI
NSGRDJIJ/o853eBPYOhIZN4iWAR1Sf8i72zrF5qFcKWTerkZ2reU799Gbf7I2wLN6euhqnwbk//O
qG3+8J7/DsMi/WGrTmLUt39AWZ+DwbbWsJr5ZX3UWuOZB8ZJpfKW/NC3cjM/81g5N0Sypw/33OS4
2XVl/W4vy30s6qfBci6NCgAk78yLUdsCO+/iddwzhxLcOB0cxOUFs3wIc5/vKVk+OiNY/AjiGHZ1
cjb426RQ3HL4PLUk05PQ+lXUzrkU8cOSkeBZuRzePrW/ECmoDev6fSwSlIs5hiWn9x9wut5XGoS0
q6G5Fl1A5qZBM6/7YUzieugJczC9M9i9h9rTHiBDEU0N5KJmxy07EEvkUc3Vl6rKv8nal+FsEb6E
uT0jZbJ+RzeKHGNw2YsnewhsCYLmZCzjemyeprHssbYvX2sJ8M+y8QXYhbEhr5ooWbJviTHfw7y2
gTKcMXQ6i0R9tDiJVT8JUDh+rri2+b+dg1G0MPs7rdOOuUE6feU9dQYIFdpte4crc2/b8dEnWTfo
VAdqY0/3CR5aJnfz5C/xhznVd0i2iTsdMSP5Pp/tPC7VrjKBBhl699gC+J1VTxkSAqqQmWU8jHl1
a3o95XQ4u5l6nvi3bBvCOy6ux4+trX0p0Bk4Pf9b2N5VWo/VLs5mpMc5/u1KtO8/PK6+1pZY2PBJ
ELm4PVgZ/0vFN7F27VOOqGiy4t2i46Yu9fMyj6lJXts7bdLfnJroczHbbUBGCmW5nbozBvdB94cr
zXmwJ6CyRtxkSfZFwlyFSAvfMRuWgS/2ue8Qsymqd7CSJNKxP3D2ZBj78AuGhI2TZNrl/nHOl2ef
QA8CfXhoJ6TCeFflFqfgWNrHkHaHsl7v8VLDVC9dg0pPy3bO4h/JuomDpi1F5MTazmFTpLzqaIz6
81i2T4XhnDle/VTq/W28DpcEot4ZNUGeRIg8xetyb1KpEmnaep+VDMlJbUVr1uPwoxEgQM/uh246
jmhhnZdRMGDgmDvqBa+T2hc+DUhB3EkSgXP1jmv25CvznMKRW9KR0dnaoWelx5hvfmjV+yiKYyGM
HZDSpZFtX0EsbjFpSXT2Cg9AvNPE6DBE9YcRZNZtjYu0J1F3GOJrK/e7kHvsC5UpB369YHaWD9Ng
6je1o56XIMYmBv/8S9zoX6cBke9kXgxTeYsHtwzxlFuBNvgPHINvfmO89b5z1vTw8PxqkyMepI4Z
PbVPXumdoWjKQnsyQHrSb4vuPMBXAtxhzl0n+1TqxdG3mjvcMvd6qxHoWR0XwVWh2ek3giLuSFb6
Wk/iY5Ta9dRaJ900z/Nl/fq/qTuT5bixbMv+yrOaIwwXPQb1Bg64w1uSzp6cwNgJfd/j62tBioyS
qAipcpBm9SzDwhQpUXAHLm5zzt5rx4WxS/Tpecizj7FUDgOMiN80ET6nZ3ybGymzk0v1tVv1uW2k
yZEeAAS9y5Eyun5VPkK9KB0rj90MufAw5sfYNGBD5cegbR7jrHc5g22+W2r+pjf/uaH09VOQFIjn
A1UZGhDKLt835jK7GqoKfSmfIivXauADP030bdVL60BJj3Za3FDbfc5EcCgnfw/I+awE0ZcWI85/
ag/wj1S2Zb/xVuBEhHnSUhP6c//hvrQvP/zHGi55O527j3q6/mi6tP1XOWn5k/+vv/lfH1//ltup
/Pjf/+ut6BDe8bdhM82/X6+XZfefl/5VV4PQiT7/wLe1XZX/gCDDP3Rml0AglTbUtyqaYv8hy5TB
lkROdDa4kf5a2yXlDypr/AR9GYU8Lrrzfy3uuN2wxWHysai88T+AMf/O6m79BD6j7wa9jQQ3/o3G
+TP1P65pQspqeT+xCzk3lb7ObImqsxTJexSe23BKtX1osDbQDVhVw5NqeVnROips4a5N1oZ+06ts
UyeOBwnA59SmZzOxGeYHeiri0nU738Bd2ch1ti+yQ9X6x6LrO9D+gXhQg72qXAvpJW2NrdISylQb
rdt1vXRfiPeyF247Hyplm5sqS+SrVNVYArJkl9da6pqixo8cy+0G5dkqFO3atGIHLbYLdOPDr3Po
EgNO0ibC26EWsdv57OlrO8R3dhmnqr3Wmm6XLh5WOLVGfDFa9bU+X0cqXPbSCG4oXFPQG/a8R7Q0
UERLpJXBZUNGyQEra1u36lhwZfq1rOvyKox6z6+rrdR2Xq1kLtxrL9TlQ9VQEOifexOIPaaIGc2r
5IZG8F5kFvj9+DRop0JWnLzeqeR+1wF6xZQ1wpnVbt/0fP6mW8ccMUQeuGDwVmWMYxr08ICfoWtS
R1am9dB+QWLqWhkLl7rW5sIr6jvLfg8pF+J0AcQ/29e9Ji5aUckr5Cuh1/gt7JTulOjG3TwaxlYV
oBBGYlXoBnBXliByLVrBwvsImwG8huFmOpgQ5Kf38VBtKoABWA+3Fm69lSDcYSUpZnWSo6hcgZLY
S9lR0V6SUX80jITdmSI9YYrCsuhK5mmwi10/JCoYkTZFmaq8+t2ce6kcdQfa5s1FNxcrNdfvO+pr
vkGiq8FD1gmX0DH5BrrM0kKjKvDvRZ66IgKgHeoPRjR7RTNcZF1vBCvNbPaTPl/Z7Rx6kXXICwGD
xN6lAa6HFCfNSDpVhHRKPam9tp76YaMNmjvCoQzn6lAIcOnkyVd+yogu6j2RCmsZzIXKIK3C+ouI
E3YbmafZGY7qaIOmLaKIK2pHQhu/CsCtq751MrCzDygk6fa4pp9oqZPUkifhBs008BS2HHiiRwk9
VZjvra3ZwSEaBieWSkyYgzvW4yrsJHegyzkn587ODNI24Dqj37WsyZNKapRadOmbMaq3fpP14qxo
Ku2bG40+i1xTj0Bg40oN2RLqTsbQgap0q7BZWpnSPuo1CtJuKkWbvHlrilu0Y6F873MoVrRxN/np
utAWwRmlpR02RwflM7Yj6VBaYtXFtpN3z4v9xMjPEHZ2SoiRIZfX02CUlyq1zhUFsO0oD9fdqHti
Li61Ujg6YmQVdsVKIiZkZcnXQ/Hg08UTeHHiVHeBhbt2RCFRHi/iFggjfnOdV6nhdAAYQZofIvlR
GQRFVb86D1TtymJhUHQDrIZjPu4oICdNEDpZpnWbtjuLuINKkW2Udj+yQe6qeDc3ZzQXq6ivWxf6
zxHJ1TYK2Teal0ofcGTwnU6BqDELVLYY81C0hoPR09jGKRSVa4otnh8bOxVfQ5lIV0XyZITKFz/A
lk6lpOtvRz96hApJe2LOGVWvOZpAkxJ/qRZu3Y6raXxt6bkiGV7D6I5WoMZQPTcrX7nLBvRlvOal
LFZTRZ9t/vClL6QZrHrs/KV+3RuK18bnOMbP11/0emQfZlU86uQH6Wnu9CJ4Jb4a/3pzVxjYdCuy
13QpOWY6nel4j54d/0GYYbcJ95Y2XNVAH/ylLdfigpBCzMFUDre9pmErHOjMqvK4IQfE0Wd/1YHR
aHtuTXJu5wfberElcADAZeQw34DLXzPu7HUg9x7wD58Pz6kX7xJ0TTPrv5j1vJ8t6Tiznwux8cGD
0qyzppa3TYtRP6ifSs30wgBwhcBlUWS5sUsLGg6Ymuz5aIlacxUtvKj1qL2gOkMtuIrS10YPryQK
dnCtqiszs5973lowj2d4lQGmI/mpYa2hjjQ+Q/uMHSm3xTFImnVFTqmtwlDCy0Mztggvs0w/K+jd
cg7XE18sOtRxclH72fRsx7IjV2LnZ81pmKFtoPLflG3UXxQFlXlBe3mfKN0GKIS8rTTRren3J6Q2
NddVRl8KpT/3TjbTXTVQeOVg3OtHtQzHBwr9DVS3tL5Tc+EQrdM6siE1H/1gKw9CbhKOonALeqPB
W10oyWOdU1fHiLP3dXl0g9x3Wx+ef980vtdAZiNcQGy0gh5TZb1lJZs/JKPBjigNYkYGm1Np3HVk
86An93WrJauCohIng4ncG6huUdsy4HsLXyjJgiG11cCO7puhccjhGze2OZz11OaNDE/VKO58yV8T
SIbYowhMDhji3p64d7V23WAJ8zCGXPWzNexIIHdjWXvAq0mQSKWM5WZsD7RYvmjUk1GKyPmroKWw
D1Cck1xgdBztfDuelxyGeZXQ7uJ9olap6P4+6bvDpIXb0Z4f2rp2/Xl8o4JmuXwDbaNEozPpxg7C
1E60VuSScsiU12Uukvm1xqLkqLrUOkabRmTtdG5bhQ9yPjwWuvJQEsceJHWEZ6DfhVl1lZX1Riqa
h9ocvLCuQ9fAV+MqQoZxk1fbgqAg8Es4pbGREB2RopyX8aoZUE+JGpCgp0XpKoyxA0URgaRLllc/
d4d2NCw4PHZ9SMu8ceWize9LX7I2YMmJ2qAwsBYdAepUce2JdbWN1NbTjKY900wv3UxrtMsUKMm8
SaIQh5jc+t1trhXhWsOf90waQ0gTj7KtcMpQmzjKGqRgF+waSlqJIJImJu0yQpKjl5NJs7JUrnJf
Y0MUEfCXD4np1dqkna06wbqLGaC790tDC3cge8qzr6sIjhs1ZvGfkNFskyZqnWTIvWSusP0qS/Q1
U6gFjIk6CBUbXyrsPZIJdpQmgAFaVk2S7ZOK94jat2QeeKubywTN+pM2SZjlmqw9aqChO6awRn/O
5bAAQmjhM6J7XW+MSuoeCwbDuu/aVnbR1IgAiUDZyyvi4sw9lvL0CPfIZK+Y0K9JOn2t9cG0SWgq
wpZBk2PhvvUyKZkPdAqCszKwcLRiyk9SS8840d5q+zYxh4PO9uK+y5Np12pDuZkSEawKkPVHdfSH
G6kJxyeNT39hhCxIQ+yrrh0DXbSaxjgXlItPdjMWZz6Kv4vi8dpM/d6lLs8sFdf3ySTsXWynBLdk
HfFQfID5rRuUyEsFZ2QfS5KdWf4VizERqTSOIEyoPvtB+ZCUqnTRiSJ/xUGZ34dmgehnaA1ePZzE
3WRxvZysJLdoSnzH9M1UlFB3MBgoPpeVZwuKG7a6TiRaFbFq0v3SrWovQwJyJT25C9L6YRKS79lL
Hr1lSIFD864hlg6mzFzscRlF6zrXp1tpToqXDM3dPQEX/rooyNppZHbK4M7gC3WTvyHKwLgzczvc
SEOhbMGYCadCipvwuNhbTZYUbuwkONsxRZ8ZEMwJj1NHO7SPr7XUeIuIIanz9mHoo01kneeKfKDg
tipm+HF+n5yw0OzoxRE/MQtz6+vDDtJOeNn6ZLtoQ38bWT4dlLrpeEft8KiN2i3Q18GZ5eok+QMH
IJ9yBPQuQIdR9FENHBrgO8srFQO6Uo03dTHS52JDwt5wi7rX35VYp45RwIY9jd6CiNY/MSqPojPv
417WHcRKmz7Wr3xtaPZGrx3jhNQd9v5TGl0T3dGSPMJKDMSXDJtIInyBspguKQ+5PrK1jYMYoiZc
MqWNOI/Y16kVOEyDh8lGjZWqwxnFzANxfVet2jT7tqEvFFIHC0ROM7HCXdZrT8VyblE4pARmshdK
VeNUJXbZGJJTDyfZze2cA5OtjaMbmgwUw95bjZneMJmyKa7FvCmkbFrRqdQ3eJ7vg2isT1mkKTvy
n+z4yrQpkM2M2w8SxypXDX0fOYZkrgchWafRn/IIrU9R7VhkdRRhvj1seOmbU5J23UUSRbHX9Qjf
aCcXCW9GRl7lWOVuUJtATIt0sRZVAV29pTZGYwZoXNZGgKJDK1OO09wWCvekqd97GimDk5aF7JId
OrhDXYSvDb0Rd1LDfTlJTXNsSd2EhKUFaMqGeltKtY81PpH16GA0I3T/rY7nGFvXnCDB7z1jEh+x
XHp1V5luEhaw+oTxxKE4psg6wl5Pe2cAiLD7T1VTLv+HAYLE4h/555LKqYC+/VHXL+33VZWvP/St
rCIZyh+CkBnFpMGhytTe/qqrLL+lYKq0LNTL8ID45V+FFWH8YREbr1FYEViDFnHznz0TfsfA7CSW
/xOWELrKf6eqIn7UsGN1WoTrdE3QFaOWtz6DX3prIHWSPB+3wwR4F/fl/AQ1weu0VM459A0C6vug
nrPKKD6giRhXi6hiT7iYBJFi6J6MIFEOSZR0BwjrJL1HSnqNjDr9s375n+jZ/Y+FRpNa/quxdgND
rv2vq4jh9vE1LeEUVd1H+mMF8Ovf8efQ042FCk0vjshpQmIx1f2rpCfxW3TvUKurOpgyhTH+pzBO
Mxmu/Gk8aeyB8TT8X5I0LT4qgCaKuq8YaZk64L8qmX+Wfn8ljKMt94MwDqgSiyvZOlyEQQ4n61Mt
WJM6NYwQWXjhrDZbTpsPfORN1WRHGiDVSlNnme4xeWypaCGKhtdtMiKV9i0AgbEXLkltHWfCpcwO
U0Goz/oQITjD1KnlFn70KDto2bz362CDcuGmK9JniKtfNHK4Jt08dIa0D8ZcRsqF4CEa4/cuVnaD
rd1bdIhWwh9bYJnFI8Fs92w7bGf5RRzoictBAvD7GLxmhOttyQ1A+6RZ46pHXDCL5iMjtGDtG5iE
qh7hfEIUtSs0ceYLX9BLf4avsV1QVi4kt4C2GcUplOVOqDU2Ip8Ziq+SzKd5mudtnCaneuSMbqMi
cOwo/mLBjACLghg60CusvNmzXWTrXPj7tlOhPXDKRklM2haXz9rkVdZr28vAvK97lGzfPlZEjO2q
Rg6BZQOdcRzc2dLlWKpX82wlwLeK52Ei0yCAq8hB9x2X/22g8UlgGANTNPCqR618n4V9eaVVvkV/
Q0JwM9AqUwg37cz4ncoDJoLktc6CzMkqbYDB111ohXjIGsk1k+G5N6b7puHJRXCYAbeGr8Ns7hZp
t7OY3tfsOAiV8I2LZgbuF9boQvL0CrrtAz4vSrc6zwhJ6ErvunPXlleJXDVOPPF9Enu2nQHnmqeA
Z3IscazHrt1jL6Y8UW0y03pEHewUKXLtlKRpRkrHZh9Nw6g9mTK0hAGCnkhzEjGK6NVvxulgSSmH
rE6R0CBqyT4sqEjZRK6uwBWeDbAOsQFhiWQOdY81J91F6CCutVhtN/moKkQTqOM+9acTQQEwchvq
AklojOuJrt8qR+OjSBlsxLlRwA/bC2qga9e63DW3PqFyq7xSm3Xd1jGbPYOaDQcLYAn+Pq5RKgej
hkSOBidgmMWEQypu1l5MJp4APWRopgv1EJDtPjCggZulWA8qp3bUIYKHpYn8eS77wc11hN2V2MM7
v07j+sqUefph1V5l4mIK4o1SJc/fzV5/0wxicvvOccL7b6GxlbG1sDoKgPbL738njDVyuWBfYwae
lZYcdgudoHFjq0e4MyQt/U1E/ScZ7p9Xw12M55irsnz+eLW+E0jyQj/wTKCUKwjVHvs1TyryR9Lw
Zj+5AA5BqiZxUVHSPP76m35ybP55cSbVxX6ro074NNXlYMcLjuqBV8DNUnWQpKgBHGVhAMPmhcCw
PIiscWw/PVp5dgSrsPn1R/i0zn+92WRZM6Uz0y4i6R+/PpsTLat0QXmj7wmVzY5BaOyWjvmkUTX1
k9/cbpNl4vPDXcILuB59IdqO7Hq+f7gEwzR1j/He89l9rNracMLpvk4uqSLSNxg4U9uNfaslFXE5
+nAfa8apLV/Z7W9TTE4JJUfLjzagxg9oPu6RiaEdO1Rxf28VyOpRmqlldUE70ZvfpZYqYpUiL0WL
JMiSxYSnnvMJqPo8cB4topd4aHZS0Bz8KlwzG61lK/xAP2i5tOsIQZQsCp3iSAzrEpvbEPrUt+u4
Eq5vwS4Mw+EFt+IthGvYsrJaH5R6lhwc1O9mVT/GjUVxiyXMKztxDgFl0RKpOQsHiAKKab5XKqZP
S+HYbN2Gs3w/VRGDrLYuIGZRwbLCfR51G0jO2xJ71jcL37+1b7otMv75TOP8vnv53//Y5PzhT3kf
xcVL9tF8/qv+P+yELpzEf962ex919pJP3+/Zlx/4tm8SOiROeo02GmXYi5bKVPGtE6r/wfxBCouB
D0/WBMlRf+2bdH7IWDI5ZJWoDWpp7Hb+pXIy/+BFMDGJokr6ttv6N/ZNP77IOI9lBT6oxkWQGLOI
fXqxZtOHMkmxBw+KTxQ3RbJ8AFRDqSV2I23UkaDa+vgmxrzZfXeL/ma+5szx3Sv99cpLBxYPso6e
Uf3sbjcHJIVSENLjazKiac1Qll8ro0VIFajl1LnEDtvtrrPa5AMZL0ndv778pxl8uT5AMY3UK9rT
hi2rn6YwIoVKvA/4btDAFTKtgZTWkWU09A9x8ty1sFE+NAIYFJf6mHCithSF1zay5v36g7A5/nQf
VFMRlrEkDNKf/Zw/B3AprSpo804cz/pBVpPwEan0sAesDsTo19daVqXvFG3Ld15YDayRLFwYwD8t
HOVQDnMvNahQM1/rby1/QsmT0B0+tarCPYf1Pn5TR/4Q+fJ9xMvPA4yvp4C1VTR8M2Qo/jhzN+Mw
tp0cJ0TQp0sHqAGSukvb3qYCGUkjhrZILi/MuZFff/1d/+6+UsrmO+voDjkOf7pwbpiTUoqEfodf
GxcG+vR4r44SPVfm7uQ3d/bn0czhmpV5OX6T1fbTU5yijOZQTYczTfVDkzXvsda1JLiPcI16kWwk
YKN0+Aix+M179Dc3mBmENxcSB19UXz7Zd/ueEi2fNSVq5oAH0w+oCJN1gG8ShF/8nhF2DrSfcfXr
e7s8tE/jCNgq2yyIDUg3zU/vzjjLnZGqLPclW4RXXRSM1Jhz4W8u8/MjRADK3KmbCJ5BFXzGuqoN
os1yUVXpTA+I+pcWYd7N73MestP99Xf6LGlioHD7uAy9Leben8JZTUkkeaUohdNjlLw3+8wg61vI
HfnrUdesR4r/CD3SkHSguFORXw5tC11wMkdpDepflynj58Pv7No/3wMT3ZYlL+Z8FpDPMpXEkkl2
8adiIXar00GmF4fJCKrUKYrC38Wp/t3FVMGMCAeEI/7ni82TrIUjuHfHLgf90FZy5OkBgdCrhrL/
06/v989jaFncUP1azAxsGFnhvh+3BjNQzDtSOEPU2Z4aD4yhrCyD37GIf34zTcEsT8qU4KnKEH1+
uE7ri5FOJFaiesj7UzxJqTcPg+6mc4XJDCRr8CZLY3ab+VIf/4Z48PN8a4Km0Cl+sLSy2Hyag8A+
kj5V8h3DhfBeddE8rZTZiALHAKuanOg5sfT82/fVBIWxMDcAY/300lRokg3AQ2hFlHm8ksg3v2fm
tdxfX+WnWcegpMMUgBIbKRa//PGuciif45lvjC9CSFeWFvsniJQaGTadz8HXKm8EL+83s+o/riWf
9X5YK20U4RbIFl7UJdLsx6sWtdRLKihRDMd2aB8oQ1jbNBvLVdKEMxzOlPqO18MdGdZ50TGgJuJ1
3qM8y2nG9DNtJtlM1G3SxWL+zaP++m78MCfyoBG1gYJRFdIzPu9n1IJ0JpC0CGb0svA4MsW9Fxs6
9g6hLGS53KSbMebhFYxH25niGW9Z3Ae8xnPyEdG7Rww96uDGLdIavF8/ra+LwKcPZ+Ezpki2zHGG
9unG9WNEKUTNZrp7sfVQt332PBOMaqwNCiPnOYY+eYpQwgQO+0S2gWKuR4V6Ajy/nA3ig24O+M86
szddO+iVPX3XAR5TzXkbM3YNFrqcS6bkhHjHcV3HXQ9BkQhodNLcrNGdyjx5B70gy05PVsy8IWqo
HTYoVJXSKSXyQFcaPFoSDagSnQYaMx99JvIRP6MRx5uxqNJhUyoWf07BuWOu8Sale6jciI+C5d2q
ZbpFK+QEfAiqHddjLaKrJTFuoxBfGK7kYUzfTHJcyPYcshSwZhYCMOCekMoh9SMilhktRziq1kEJ
wJCs+hKjETK8zEqeSGUZLyJZpYb36wfzeXJiVmcfDyzdooYg+PePAxpo1xhmPbBS6SJFwARxNl1r
NKG630wKy2rBX/XdEKBwy9+vmGz3UVFC5Pg0D8ZjV7c2XlTETZERvkiKhFFLjFPROIq85FrPdROu
+lxE61mOy9aNW/XKj2pCNWgvNpTuavWIeFG/MPKgpEFl2OHV3MybNAnpAysSpnqUBahGYsTYsuJf
z0k20xHjxQsBY8+tM+f4L5WBADzT9+d6M7TR86z0EppCIq6dhoLruiiHdB2NpfwyNNO2GKv4Ua4T
bEOWnww3ERpuNC0I76jWWXLjhKUC4GMSc+waVXVepsRog/ZG2/q+WV5Vs2L1xwgMqVNahVF7cSv7
4wrGOXN/0PnqnvnAdEMskiP6JxOacholg7z2B8s8D2Wt06cLHSWBzrrpQklGaoGwv/SkpDS8METf
qZl6XaxEJ2ZUndGu1GCHv/DQhaOhOFDQy41p40lgUsCVs/Igpkiz/pbKig3SoGucpkyglLZTfBZ9
qS58ZVrWa1EZkrG10Qvt5YwibqynzdmXp/Ia3ENyo5DP9IGMk8QRO6wasJup3giHIsHoQWa8RAdQ
qQQ1YJvFfdfYX+pS1HA7JEl/9Pt8pFIgZiCHEbAKh/ap2q1qc+yu5AhZGcaMdIdFOgLA6et7AhY3
Ro27oFZH9cDNly8AyNcO0bTY59CZqo4k9LZeIwfR2q0s9I/Qn56lOJw4SqJ1eKwZUdehBFyi6Dok
mUWE1iodhPrUypXYDvYCVUv9e9IVlKtaFqh9ZuWdBnC+jiOAnejIJDFAzO6nDYR/mzKlZiqnKTPi
A5ol/bq0BfrMuQsMAlyIy1lxsfrLOJmF5ZAWg2SstzqRXKR++Ubk3Q0SDwt9szJMHvFwM3F/czoD
R1HF/ZLTQJ0pUJRNGZfyWYlRUcWyjngTZjsQkPmtHnr2Y8TvkNaH36RM1I7OLbCbNKGE5C+JSC7H
t8LTithyDAZii6XSbmCtd9zBWJKMdSNJ7R61c0u13Se9wImi2rwVQXyLzaYN9hxa0l0CFQmbIwFV
nmKXOpVFhMYPzdjO3EnMuMwYQcAyQoHTGdOiuwIsLnvpOEA4Edp8Cjpj3HPMRglbR0+9Cmm2iOsb
X01bTPrDquoINpPn+zrW72NOjghHFX2Fp343jf64HljHkT/bAh7FUFJkzAjAqiBoEwJt6++AQGcM
L0UrUrdR8/GyLJoeJweU/tWYgJYJ9GFeR+lI+lIy1uueQMZzDzX9UqnDqyLFC+UjxQHNG96hOBM7
0w5uyqqtzh1FrfewN7JdXqTHuG1ubewGLrBnhqn+Uo7zS2LWdAWbPOmf2e282/RmnFHqX+ux0h5x
QZiMZ03bkVRM4FGfXY92cClNRX6QK016wKt8qY+oEhNcNGJ+r/PoDsjKe4gBGCDMtJ/k4MQkRb5g
16/NtvFQQ1YAnat8PTbaE4I8SuG6cgmNkOxbvdzE+Xynmu3ogK87BMZ4ygM/ZTUt7gJJqB6exi/d
BOTaUp5svXyVw+jO1gcUSaBCnKyrLKcJxhfU8QQhJuX0xv7uelTnW0tO5I3UUP9QBFIRYCWEFORY
leMmOJaMsTT0V30tris/WFDnfXXEYYq5CtK20o+GU9OQQXQtLlNt4gnNJE+HMZBa8vVWGNwo85SE
Gg/FJF1kqHtIVRnAUWsWvtdG1pH+hrILJ08F71hQysxxh+LVusgFSnezArvQqsRSDK26lfJEWtHL
vQ0Gw2OrM7NBgPs68p50EVEpaRncKCrvkJUTqT2R6YiLl51w9GHBTd6xe9Mtt8a9js1T6O8JGw+i
QDNpfG8x8j7qrcj3Pu/ZUStmOmZ5soEfy0cna2Yrlf1l0gjqqAS33mgS2eAiy+/kqT/MZl2va9xf
HvNzR6tngcbMO3YTp7khk9uuKNfNixKIbh2pBNmhF81jnqAvhQrhReRV0EHo1q1GsYhSH1JQfYR1
AYB/XfZWg3MqvSOGkgwmTcg8mMy8Jf9CcvOmu4tbgfwjOKfsv+i6qeMq1YczwYhvgTFhyQKDcZQq
bMqlFL41mFOwPzEjkv48rcyablcuNbprK0lwisvyTQnrfRUm1t5uVQgZKXwdCVwY146+cDxEb5f6
MnaoInxv/Tk/1KlO4Kpmpzea3qZ3s1/xUBQy/PpSmmEX5MA6Okg4gI02xGN57Jo9QjwJbTSUD4Vw
UkYdRY2umaJTlOXWri6n61BoWzH0N1leHtuuvM6bMX4cx+qMJU13pNCkF1Fab2JKg3URpupuyRSj
njXFayOCEiyqeu2TrI0bN7qYmZ2v66qHTgwo2h5Gj8BTRyvGk1pVWKNL7a5IOFxYdrCyquAqTkJS
YnVEtP1ZCSsmuq6/ULTkgizUWyyW7DipWmyTof9SII5Z4bg5hgGCdmKvjr3SEbFBzuFKk7B4N3aJ
iZJ29yFS84Kt6nBIioaEAaDyuOWGo9UEXpUVgMyV3tzRujurmODVDW2BioAsHnjWPplBT9owbTOJ
CQd3Vh4mF0R1ATMCEqHYeX5nt9kbJxvQ/HUzSJgai44kTLlgLM74JwNzuiAIbd/WNn7rzn5iAkfq
HM3PPkKsZiUCFnHViNmnSMFRRIp80sYUNjmCaKIzO2TgDEpKFxlybfzfYbSYCXskxDUgdDcsJh+p
dbzp7WhN6gL5cKGjLopIPELXCX59ZNWD7NRl9jJINkzwOX8nJglVuRbaGwtIlaXRvSSksF41PcQN
9tEY3fxbI6+OaPwX3TZ+vsyGODGIQx/Y42XiJ91WDzThxmpTudIkPfSlEZ3SDK1lV/qohoneFBQY
iEfbyektzZ2tPxBC0ZdrADeHSA5PCLHprdSsxnneOYMP16ZKqgK5r7rGcPge9eEb9sZdsNxb4s9u
Udfn9D01czfoyLrJBeQnMspwtZIKeqTQXarZ8MoQvuCQxhu9Vq4sbKa6fFPpmr8Zq8YzVOkezBut
784RinbFTmMj2yCptaR0qWi8K2m/byDbzLLk1TKuTiJU7VWjSxsiCDa9aV1RVb6TM/89zjV6Tvqa
ytGamB5UgeYNeT6XcwNHAzvPE4pwt1KHu8UkGXassE0h0GiiPW+VmtB1K72ifppuRlJd10qmkn6M
x50aGBpm0fE4MMa5EHuaizge2LAjk87hHoSqP2ztkVEQ5aoX6j0Rf0N9U1W0fSWp3FjU01Z6v2x4
pOJebi1jZY7yMZXkayUwL7SMchMciIMo2niNDbHdGxOK2bxHOVCkyKm1KPcKfeYGgfkAA2DYzxHV
nrWfTGSntqrujvZ0RXrWYbbyIx15hPp58WZOZIKZQxwfC4sdObvpBwuBsWkN+WUHkWarK7huZJKI
zWwmvYXQa3XypbuIUwk9L/sVkS7lInPXy9U1asxbXKhOS4PcGQ3tS2QCUitnRNu9aT7LdozUzyDC
eTAr/BrqfIqsJfqJRYAtdv9Eef2lAzUGOcMs10Zu3RoDBI9QKJsiT2cPeVK8tzL1NgmsmxCBLmWN
6ozu5WwGY3EhK3qNN2Z+1gZpX7d4QkODyNZUNa/HtGff0Pj+mqinKymJCNLxx5QKqYmev6MvrTcE
qtY6TQ/ErRTNLyMCpjF+L4m/tn4uqvg1qTtjNUnhZVGm7LfaMaWH2VRfNNItswZL2kgdaSUb5X0j
K5lTTeV7gSISZYm2KyGS3EkCsJIyEIyT+sHkdKIZ9/0wX7am3rqSEvQbPYjJv6iA4qMrJ5k4645Y
hE8Lw3xfzfAm1CWTgvUqAmDGxHFi3M2HMeqf2jw1nDybmOfYjsxMoUeTBG3fzQTJ4X5YvBEtPu5b
8OoobSJo9f5l3kR4wwkWJHbW9sqCKKIEQMNa0obEEXU5YLIO0TImuE6g/xFGqOJoI2iX8OU4u69m
RD3WyHTGzLKSK3M9ZVJ+THXirKh7IMHM74pM+oBXYl3JQROeZKua9oVZKZuMSKDVWAhpnRoErql9
tZETfxcOyERlVXrqcy5spMBMyBbHBD/4Xp5KV7FF+E0z3Qd9e1/YgBCHKdiZZu0xmyE3t6NVM6pE
M2Gn6ejlKmV1VOfFDDChBCdLgsWLTU6Shdedjc8+HvEvzPVVJeuPU25f2p267TJZ7GqL20Se+EjK
6YAGtrnTZulORBUOOqs4E1uHzbq4zroJTfYcPcnwNtSc927WtWOfosotGuAEOsGz87i2qvI0yjXH
Ek4wLNWbsCXORSrMjdb9H/bOa0luJM3ST4QxdzjkbQChUysmeQPLpICWDv30+wVrbKaY7CVt7/em
26zbqiIDATh+cc53uv00g3ZVM24EYB8SAM0N4EmTOC2vWq7MDl5vO/rHtIzupVURwerCtBJTdPSb
cqdKcDcF8t24kNsZR7Qx5x6dsvzRN/Pl2W3kJhGus8Xb3Pgb1NsuAUORKehZ61F59KgmepU2m3AC
G1PXDUFuT/4zDSNsHxElCOaFAUPcmBtkwQYWH2gGCvfDDcFkS/7gpB2v6YWsFn2w8xH/hTby+zmu
2x+6xh9CtqWmZGxVqm7MooNQKdPeMk6kHlNoxkgmvjHJsV+MkQB2QyTTTa+cuN/L2Z3xHmTNbZN6
IgqEJHV3l9qDeRc1RsTLWhJ1c6zhGGx728RmwSPltaHQ07BlTf9Uj8kgrwa7d5+cpk/u4LPH4RAv
t+BVyWxe7qEKi/d5JkS79d447zCiLO/gP28nF+kVoRPZ6RJgz7s+ybJiJ4ToP89cIO4wjJZ+VDt0
vMl4b5tkWbnMswg6eUM8fR0Z8RMuI0S9/N3zXDxENM/FOtyZsX/PILjCeDPht/PtW+IMGH0sdXZt
zvCRCP/W0budZPltkjXbmoCEIKtJSF0zJMOt9d52HhBaM8K6wpKYs72eLP4h0FECQRG+1I63TDfF
p1Vl8bZy5vq2rrrzOIzkpWBn060YnjrX/Fx5zYvrwmMRF7owQQ/uezbb+PqAo25YU63nFFz0JnOT
T0luA16SHYC4krMEE5cNb8crHjGVv5olDyz3Rm1vcr6TZQAQcItebaj6QKFFiGs9BgdYHWOAjECO
xm4CnwWeSI9HQ7UP6aBu+xXuTjKb0Zn1+nudZ/U+Tpf5MWnQTF0N81C90ZfF7+RJe3dFk7e7OfWK
h7gxmeziq0mX3kDZPk0PDCjDJfZOeOPWu3nUdWB08bKHvsN5lkk6qSzJrkQV24884G+6m+9Sqvnb
yofdtPH8Gr07Yq1nGmEmrhGLnUeig9cjr0US6XmxPjVkOl9B3kNl7g7k+q3+J8jzxglsx12ssk8W
v8O5tiok/66/vhhOyY1A0aa3Wnviuajp6IckT7ZT0pfP/soAwUlL+1HGMV/BkSAV2GQe576F8GM7
012z+slX+NcOwC57fBkKW22K3npppfDOCSCF2yw2qMPtObsGVjtSSrBFx/OKtLLF+Okv5tnrkK7N
QHg2iIFJtpcs8fX8NXP1NT8LG7Spe2OzTRa83dwTdDW9NQnTJ56YXTmTBWPmVnJmPVJtiTUpjyNE
PYDPBRbFMWoOdWOPzwpmaYah2Xk1ZW9uW4rogFIK05dfSqQE5rDNifTbAmzcpoyGNla7mAdVOV4w
zgtORpwh4OzWR2dME4IMFaF2Qo87HsB8Q9Ynmj34bBtgHa8TyVLkSu9AHkXbgloR0qpJGDP5N2FR
LzrbLyNi5se4EyWiItPpEB5h9wKjNopnyybT3CTKqMFDluHDq3AyTQ6BIizo5RmflthjeGd+Bh4w
SPrhblFU0oXtFMcxj6qwx0MPLbWbx90oGn1YGtsN53KSOC/NwjjWC/btriQsLI0t7Ot1stS72lFx
sHhx/OiK3L6usuHKKLFlO8ouPhd9mnyuNCGpG6knjA2NK97MJCcmmsHxd9ReENakmgnbjtPuzfcz
6BuZjiCuVFEBwbDT8mtzmTTTL7UZFNuBQoVnJyaVyUwybsgFkfpmoRakXJyXxlG7Zh1GBkgeMT4F
R5pluPe1SKvK3wwWN+Rh6bD44R32aKLofYYg7jP/bRXj4tCcrIlPxe3FTXSSl2ic4xj1ScWUmtnu
SfYytb7jYxl5evuBzHOnhPX0JePfOb0qpFPqRubYm959s0rnK7H2TnqcykHHWJrb4gWb1c+thMNp
N2gerw35bA1cbjgcDXq2nEGKHITE0hkp+8i7ghzxynXi9FGUlvOON8O5a2n444P7c53QtbnOjpSn
i0VBUenDINLGuyepJhpPRNm6ahch3JwOdV/2n2oHh1BQ5Q7/wzzOKutxx7LlZxDiGthVTRK3EbsN
SiWBNvFtn6ZuKcob1VrzXbEMWbdTg1AH3CGOH4A9i+ivmDsyz+7KRbyXbSkwAwuv/g56GM/cMjoW
EliYYzarMoyLYRtPxrzriBVqwZR05RjMAPaMLcvL0gceJgwmPWPj5yeVRr1HNnbNn2eYuA5HjM3G
/WIh7uSF+F667l6Z096fmod5yjEUZoyfffnVmDIGhfq2y5vd2AGM3vQNx40v28PIiPl+ZdwKBDmR
Z37tzwlVbTIO371erFv8Z+tnwnhDy2MauWivpghidkfHxbwBuzWdTz9jiSeJTXOOECSM+bNxaTW/
dMnUxRc3KWujWMsdXTzUnhGgMcbwb6nvHUZj+iLj3rkh7Vpscn/eEUPa3vKPWI+MzPMn5Q/2i5BN
dhjs+d3rLV7dyeoeWqrtLS1UgtO4Nd1Tzd9KVKrr8RMzptzqTlXM6/LR94u9JSAv3U9FQTRl5mOT
iufOAUpmjdAVKigRPCJOW6qrgRzg99ia4AbmGQb1U4uhVTFruKxbd2Q3ZtMh0ykNPcFXHe6lpKcv
qF1Fe0LfOAxMdwp/X9cQca7SNlvqbdt4NqrIrkmrrZpaxz1XqaGhCVZmVe64YTy9U+MI+tVFTG3f
RsPowqSoUzxMhC37NN+rnV/LMRbOeWqEqo/8vARJydEEwY2unb8bnhOyMTQjbGFRc8TTrm57M7+n
Yp7jJ1ilhbrKZ8FR4IwG/7lwCoEFJCayD1WjsYSixL/qCHjpd3Pl62SX2FYjOF282NvUXV6rq0uO
nHrM1dTJM5xUDYknLdbp4JV23rSbf46JkeyyEjW406Z3UKTg/wBDdEnNnAaNgFI1MWG5EBWEce07
jYlvs1YRA4wuKc6yRwDeq669ja2ODosQ2uVk1yWvRCvXt9zDK8iNUfUG7AbsKi+DX/lb1V0gAL6R
6ENp0AYWBeMN9ONNd0BHNl12Pi9tryVBsY32w25iexlTd96ssMWO7OJ++O76iVcqTRYF+Lnt1HLL
4d2fU8s5V6NXHMrEd/bIFS7Kj4lZjrL7fWnWK06/pA40vNhAtj61UWVNx0QjN+8uy/eFfDxaDocA
+cHLjB078+g1grgqL2M1SPMad/NOT4iS6PK7Ljswgqa2hAuwXFVdk1DUpdwLWHHbc+EqBkFJ4fg3
hGTPB2JWNU2Xn+FVtKtoG9X5koXcy1Tupa7002Wtgh2Vl/Tc5bBHKuVVX1sjX7ZDZ1/FEdJlSCjL
vUE4yj2sjyndTwTmBoBK4+MqcFiYFZofW+Cfm0uHQQ68fmZeOkJ47+udgX7+lHJEtKeZhmxPeOp3
+BZZmPtR+2h2MF8CBnIW32RZCWesuy8+P9pjwvrkS55WUygKXwOesKqgcO1CbkRNNu6WFFSqWdIe
yVoU1mHVKj3hh5jvXDrVO5f7LvBN9cmqVmJ82dSa7wVTBBZnbm+GbDiWZ2jp/kuSq/o+l+6rghEV
TrL0tuU8RvdRNBCalHvLXdlFgpOhLgLXrJprr+tchvW9hwd4mCJGefxO5J/lbCd1Ph47vydr3cn9
9wko0B6RfX0lp0rfQJ6/CPFNLLWoxfEJXk67NnmRIlJntxneu9wsQK96RzeN5qsFfHnIG6O/8XsX
aFRcY6bm134jmDyNQtnCVMm76jIjzdRY79gmqm1ht1EaEvZgvQ9GEg9YCqpWbnEwc4flk7O8tS4B
hvCNDZO2P0vvfBZ3r/iu+9ep8HhNKIFhJYY3IlfndlBshigwqvUk2Bz74cLK7GaiFNlpoxq/ERen
oQwn+s7ohlMG/MlglTK5BwYKTK1g9zMokpltJfA0V/U5wWi96Rev3eLKrm60FYtD56ID2HiIK9dA
Dlm+LwGubx2EOhBSxZp8SQAB78gZFNGmZ6/NCrZpOFe9ASFXMzMnTswezZl5XhNmhlgATMYkpQma
tLEF0/0pljwqnheaynMflahoB1BU7llI+iz1kogYusKkZ3eNQpBSWa271cJrGxtj906uibrJ8vE7
+FSiyHW7Hulp4oDACFgQCoT3sSrr+Uj0YLexc98+y5RZVkSK7d5qJ0A9PbGW97PpklKqG9MHcdou
1yYpTw8kU1J5wIQmSrzybhjgeOADosNorwf6N8DQYiBTUMwPaEKMp8WBFdGxFaN8Tesd9z/yCF9k
OxKR1Cct7Uvnht/9GJNUqTfzXLsPUYoCwKuz4uh3o39osiE6DJnLhC71w8wT9YlH9phXyfoZNR1T
7ZjZo8ic7t6wIo1XHRgYcRtZ/jioSb5OmBlubLIoeTebYHJLx7w1Z/8lh6qOfgYM4X6wJR7/Gm0B
crwk8Cnw6e20eYD4p/aE5A53azMUlBnkgbGv9L+rKdLfyrz6XmTVFHTtMLyRj+vetMTREy0IToYh
3cDnsNNj2T2TUIEqCJpbQmGTFafF1TuvAMLDcntnAWCbI4gIthOvTEvtk2lObaBcbEV+vXzWZpZt
EZI8E4L21e6RmWAbvrCBrI1diavavjALxxW9YGSCbRctWcAIg8oekOqlvjGMIgRr0QTMVearnG4c
UOCcPDAKr86zKB5GKueRhGUHLzvthDGwjsSF4Z/qWXCz2gstc1waS3LWZEbs/HGMz+g8oL6UnIn+
5PMCLplhFeP6uIqpDvFK6O3ITYylByuDAsYbD9aTK7J3WLneDu9JHLIQ3FJ7yWcotwdG7dmp9Jcv
jZZ663Ftvhs176NUTSk5vWp5Xr0GNE2TTkgGCfpZyDCfMSQYa+l/ikqY5BvhLin/hMw4K8dSk/wT
0RgME2+yTWtXxrkwaKvrcTKeZt30J3OYlnPM63nTJQM8PKZpDOFnfavJdsDpUnQBa+LkTDRoFSQI
NW+w/zBDZ+y84FXfM1OkCaHtCipPofzzRxFkbdk8pcJArsShuq2K0t7VvAV31op5ZzFKN2yYvVzH
0mEWLEpGgqnUgdSuf+6rjregHdsPInKXqxUM8LMd0cSWTCpfDcc4Qgg61csgzHDMwBEwxQ5E331J
B7u8I9zBPztZmZ4AOxIA2hn6OfIsee5a4V3Vcdt+Y3gszqnRxmcpKwBQpICiV87ErSs8SCOcZ2wd
WJOx9CF1xe6BAjYLIkLfu9SMNdiGeVZkghaVvzNNA+iNldv9HUhg2OIpa4uYxv+pgZ10R8oKJ7tk
FkZm8LwG41LUD8Js3jylqytwpka90ySYH9ymJuHUWgjXmpf+nSQcAgEQVW9o7jieS/PszLRe1wtj
7gfg62yG1zJuZYCx3T8ZI6PGS8nIBqget1Er8zASLon3o5YndyLNPIn4BlWHACubmGzu8gI/vzPP
Phnuy+KdamDYlyV3/WXhpJkPPNU+OIIcVBh8v4tzX+uFTaZRH0hP5wxIi34LJpopkrv0MIxnnrbU
7rpPUUeJyewD7ghOzRE6F5M7cSZHwDrFzFRI5MXr/mzFpvgB2Ns/QFdBVb0klnhubEffT5ZlPOOw
Ma+7yu1OKxwgAnPL65kW615ldncqSbZ9gBmAM6khAODouO3QMUY3wVZNLMdCVY109mJerhntF1ub
xlBsRsb49bFwKk55Z4wl8+u4G63Q6ImrdpyeKN/abqqvi6qSYeuba/SMnS7/QYCXz07F4F3geWwa
+l5w22gfCjr0BhDbYM/T7MkEd2JtUMWZXpjWrU0NLPW51zrfc6BRsxU2oQkXdQhw2tiVO92vLvOE
FSGnw4Q5X4b6zgC77D2VE6efs6CMCyJDebctAz08pKvs5IuFpoLiKXNismMqOFI9RvCDWTFoEE0J
iHROalYe1jzCFsXwKZdAWkP8XfQZma+EJBPEkuQnExLQu9JTe+pJ/GlC/I5sMdR61fjsAGN8ptf1
ZESfzHV9TwjQYSPP7ju3OcemNL3Kc3e+UbPId25jTA2rwUuXbNXfLDg8vWig/fvZde0On1NucqaJ
cwrSs05gLqW2t21nK6exaRriX1BdVbc2iql4iwiNU49q+yAj+CypmTJZGlR2AVRE9V7GZQsMbClr
vpNjuEiQPAtqkfuVMR4BQSSbaduetoTi6GtwrF3QFblgfYVFAUm2s8H7xv3f2f4uWbryaNI0BGr2
vvpujMgBMeW+hFT/KTNkfPTrKNZh0WNwYxwFCCpCCEGza8DMmuM7rjc6IvR453zOZrSnUz3uVow4
uzxZGB6DDKmMpAdcwRbDOPtiLZ/Gmt4zdMoJbmp1SQ+15Hrn+UTjslyKjfXEucqO1mV7TAXF0Iv9
qMUyaFNy83nbOe2zo44ranT+P7HVHNIskMtWMDFDokJDEh9GR6kutMU0bmOEJTvGf8YQEDP8MLFm
3GGhYD/kWoiwLpx3ZdvGJeeDu8+03QMdVv+6Vul0kKopKBw8IPKQ9ptXNdgsVJvacl8720Ar6HZL
ed1HdnaexMzfQdEXsfOiX44HMYbGqAnfYqSpi4UZ6FDVKxZbJgN/FneaF3/Cr5JLVDoOsEtXAUZA
A87//y9rRl0PvTV29X/L6VevW+ZgKh2HvDEOOYYxlAicWZeuE8jacZm8/o1lvcsiuNcA5HqfLvgw
RRH44nauELhyGs53QGI8qrFsvvC1ejWYYVP0ifGdVE6WM/lQl9M/+uH/b/v7CwD1klD4f7f9hd+r
8q3L/237u/wD/2P7kwQIEfwj/yGdopD/x/bn/ZdwmeliVGXyxf1xSeD7b1yC7cJEANTh43VFWs9/
/Y/tz7b+i3+dScIQ7yZSYYk3+n+w/f1q9EAD7qFTwv+FVN11LFd+MA3VKLXmLCXjZ4KJiwLKT8Oo
b1qa37Y+/OuaoNJbiPb+twHs4uP434fg50d50obIjuVOKiwsvz4EeQqiy2IDwOadwQQfZ+7SRedX
sztWVwkL5P3UlcVz1nTevkHR8Rd71E8H48fPv3glTQc6CeT4D7pnSssFxT3q49TK4+ROmgnUyNlL
gWWrsUKvk5ajxSVYCGeg4mthCKEXenTV6H6NMze6My2/cwkIWkTJgM9u/Q2vOrfdRTml6s5cCQDa
k2o3/Win1mUE4iRtQvIYl7RD6ZsE2Vib0ybhBfADSQbta2lmrkSR0SZP3D8wjTqwB++ogMZP42ib
z4Ie+NofF6PfToQXPf/595AfIC3//CKuZeNRgJmMM+bDsbQ0gtptyXqkFBfhzCAs860abU5u1gvl
ZfHqWJ9EYcq3QjsmOzZPwkds6oYxnbOq9tvKIs4k8zCy6Z+L2Al1GjdfYbMjBGS6WUaBTeId4CL2
TBkCn0FhIDVtuQd30T9FPSPaMMmK4t3G1FTsDGjf88Hrm/p1HgDWBhAolwe7LUki6jziTjazY2RQ
wLyu/5oNy/ykc1eXW4NvMd3IZUhuxlm35kmTBmvfJhHd/k6UjDOPgp6CBi5jGHXRJznE3TkmSuV8
8h0SKTskTWFSpmigSbPu30RB7OmmAntUH/WAb/R69eDjh1or70skW7DitZtMzZbVImSotJtdN5SR
n7phtQ79I67LOL5TVTabAXaY5M1l/3kZppr2vJ/cmdG607na3MBsX9ttjpAJZJYmei4Ua2q1jGlT
kaP1TikdSN+wHfRKl7EuQFh/ADTCmBZWKvFLilSByHfPqEwg10eWUzykjp+KLW40BhHmEE9AALyi
cw8kSfrmV74w9sAl4n3FWAy54n1OzNF0HcWGH+3W1GugimWjLHYFdwVuQlGZxTFS7LwZLeTa3KJx
8Ym9lhkxP3WZmX1oJ9DOwyKT3a3pXEgjqnAnYBm2rpwNRRP75WG1knRn9cpFTDDrhRm50TotgHPf
SiB3+ACURVV6U+jnGZwOa6APYzs9pzuxeLyr/3zz/6fDCE4EC1K4lzhDPzgKWXst+ShISoxr1987
yCNC7ej2FqA80WDDRAo2BtmaZRuLC68Yoh9//vxfDWE/Hz1i5S0BPAcTjut+sE310ojTwoOa1Vy0
7URrWGdTD7SDgP72NZLav4AT5H846NGAkYqKwZg3x4W/8+8SxGkTWTeU2JfUiRpft0PzM7OlZ43m
ERc0d4cIrAl7xjm7pGmKIyG96r2ecsLH5oUNfJlFBaWjgfDfyIjp+fP1+GC6vFwQizUdIRXC9QVw
3g8GGLMU/kx2QR+0RlTf1aSV7imprS2RUCMktzmVQRbPyaEa0Thu6pmhruotoGyl0e/1YIi/vK0u
b4Nf3xZsVAUWUNvnvU0N+Ov1Yj9fYWMeBNpBqzWxgk6xv2FYV/7NLnb5pT98EPUBQecXoyVRJx8O
YQmnfhJYKYKknsa7BBUly/llUhk6S+1+N+aayeGcEbG7EV3SsdhfUl7VlpMwCJKEbi1kwS3Ta2tD
v90NDhOEkAl1Ac5RR2VIEWjrv/zNv9+8UFXwy7um4spQhPx6bTzbtd2RrMogGdfmHQaJ3kdzRMaT
WyWPIOn+5oz/aFkCimB7JsZ40yYenWfmw9NquHk9xIaJZ8woECFEBLNv0s5B++HFK5m37VQl+1IW
UM39PH/BW6OczYQoaPfnu/TXm+KCCpCMQiT+KQlhCh7Ar188wdEnG0mjZ3nGdF+w/N4wOlie/vwp
vzsI+RiJg9sWHstmHo1fP0ZOU2NlYwrbnYO/QgrEkIP1rYNupVi+DlYT7WgL1ueyKcarKK4QKc+i
QnthZU6Ow1x6tbw4pt5igOJ/Qwf8enJeroHlQ65SFmZkj0rqw0HSeGREWRE0xm4qo2NrQ6Ka2Vzv
MWA8x0OebT0Laj35kskZ0b1+/PO1+U+fjnkX+y6Ofse1PhSRaWfq2BqcJnDRrcXbvqiZTeTA4zZL
QiNMVq1xnY8maWiyEcO2c9fpL3ihX5/Xf76/SSoBtz4HN07PX38c0gQSijzugbHC6hH0TYTCp0f1
clc3Dk6KrEgP5qLH7Z+/+IcD8vK5cEEcCn/ED7w6fstnb2sHfhWCMbYxdbpFTYewJ24pjUYV59fU
au7WQDZ8a2OGsi+BskTIpWCPipBJy9rsgMAkc/jnv+rXk+DnH+Xy9uJFSvYGOIkPpzb3iFCFonVf
I9KbXStG4yPm4cUqrPU8Jp336c+fd7nz//ew/Pl5HvWh6/6s4XHK/XrxFS6e1ch5i8lK+WGOiW2b
S/wrRuf1SMPIqpQoX3ZR7Tt/uf6/P/ocQcAV/vlk8yOCYIXbVXj4u4IWaFgY2xDLIxfB8Z+/34fX
9D9fkBaJQw7XNlEmHy7o5KP4sdsOTxHKx0NcpNG16lQeYLaqnoYCzSnvuvdBS1ScbOmR+LsxtoIY
J8Ai/RP2oPyYERv6Zo+295dnj2yN3y8/3EiHA+CClmSc8evlH5C36gXvU6ARbcSt8u4hd2hyDEUx
bCi/O2R4F7vR2o8UcDf2UBJZWIZ2Zuw98I85GRNZfq47nJKbmBYRpKzqeL2hlnUIOSID4yvr7B4U
TIKoL2xiULxhksvk1UlsHwm6pnxuEIPuufHXOyv2P2WxiK9cXhkR8F4mUnQxqctr1MbZRtk7/LAT
H5CKMRNNVfVJitnFbjRAB41FAIoaDivwXfCb+skD08dwfg7Xsh/nMMrNKOwqB7EcIQPNZ7Zt4tZo
pMdeO3FGQOkVH37OR48BKFwdLNGgp9NbE30AoIRGmkeiEnx9pGYmbNPEjo1/MW/sx6n22ZYMU5vJ
TWdhfQuqBcc4OxFnrCjcS0X0bSp7shsWyLllWmOso3z2fqyxh7pknnr/2ZH4qplfCh5qMCYMt2ym
gN/NiNhNqN4lWbYNRu4TpgCq6dio1rAAEP00A6x+LaJUf/dixUp0tsvKDm3dZd8TSQtw5N60vI1i
4G9vlm6e3inbUjyVVERPwoqJc3VWIO0HHnz2iZkgfW+XecSjw36Xy21FbP33wZvRyMif2XzGqJ74
Mv7LiEmPFiDV1vVgyIq2uDaTFBh4XbOWm03QJSWJSSnZoWWeB+YsLvEqLhGozM85wzZTs/KX8WZo
WWY2Kn0tUSEQ6y0XftBeJDkmpmjo2hD9mb9fHbdiMd80aBpltaxBBB6C4JTCxVKwDESRTfRx35Yh
X1+siPN0M052dMT6gfDcmJZeBvjvGM+2tuHz+xU6gxK2DG/Z2JNiqzIhPpvUpd9oIwiuGGS5/nBy
N35FaNlXYS5mSXhEsSCdTIxKPXUENX+uh0nco7P2741iEgXiQ8UqDWce6IKKax6YbOhmZgfrfENI
MZ5so1GLe+R7uV+lB7CZrBY35xmrLXWyc8+J9vQsdO9drYZuazZ2PJ5ja6Q9NBztmXs9G3G8G+mE
dFgmOVL6sc9zqIA2hOgcdf58zLyksTfFYii+xuCJ9KScvMvDdMzZRFcRZl4O+IS2lBVA++aUORNp
Eu1J52QiYHJDAhtmydPM2BKKOXnzatV0UAzWASxKmnvj9hLkjNppZATFlRy6fEs4xeCdls7BstqS
MXscFzMxghwAZ7bpec+/R4a1MrNeW1SNfPNmvsE4Gcs9o2sKr0EJJJAdsXkCH5BEQTyuit6dbBpq
6L3VwN7ZUHmj4Mt7x9KE34iF7HnNfUK6j8a9VRCWy40NOfmVhh1lmpdGChSzBBPXid4pDyZisD7s
+sxB97ySahfCAFVP/lD2ODvi3L+p+Y28kD6asOORh7vhF0z7q9aoc401voKb2GYXiifISvM1Tr2c
uBUbUza9VOa8TLpAr+H0A6OiAm/Wq6VQk6IUIFKV7C7f/YJBAgdG5tfy6+z0zb0xtiiMB4KYnb2R
4t3fmkuEwW+Nk3LL+MV9wN7O/sfwKh4lVNH+Z5PtzI/e96PX0q5WmG7FcLmu8+WxU75+WuA78Hev
jVdtJSZKtshpzBtGu57xWdox5VavSObdRImt7mKZruWO16DdH0wlzes+tghgcVYuzdZuChddxMjm
OW1G68G3i9kOXRS0a0hFipHPzIfpsVl4vWzqUeplyzoRpQXoKMxt8TqWuPQlPtrR6xO04H4tzkq0
6x3oiuJRkN2CJ7FQyGnzvrMZ4xRJXB/8jKysgF2rwvdgg7xTPQTYQM+OvGnqTM07pkDxQa6XOx/R
a/zNJhMDuxBatBMOs9wPy6KT1rVcLNoqfHo+SuIIIsHO6x0KLV1YdKG5Xu+Nyay+C6Tun/g3WD80
tgAcV2gHPnslmi4097C8wzSCQ887Lm0SxCAW7FXijiBAJUJx4unKfpgsO1HneWQ/POA8rG4hHPVR
ULeKUaFA0/wwR+3ygjIcRxBt/Uy0Xj03p0Vzsxxw/C85G0OMGoHX0/iHulmKgijplWge2Ib1sKGP
WH9wcsobn7hxJkjaQ5s3jAnm0hWGaLcZGuEch2l2Kai6NqrLjajxDOwmXedNvLHjJjdvh8kapqsk
cfQdFmPthKtEIxnorNBlgF6XTDnso+WXamVRyB1X+LYbLDN+znCUJCfsU7Dl6lq2pHGg1akzO4xT
C8OPMi8e5CWxvTnwxiaK2LEPYx9YjUw4N+Dln3hyHBWWvjPe57U97GSeOi8Ik4yHFY1Gf1wxDeJi
0LwJEzMRzFjVMIDfBFteTLVxNQ1Rkx6sKG/JvO4e0sjBFUbcSRmsrb4u/QqqblE0n2Q73XUjvRY1
DQDqsk7/Vtj93rg4UsCSgkoMWIkG9dfSiQBRxotdMQXYRohwroh/jvERdU3NzrLLv5IEPzgB4pH1
NjNnWW5m91IYNMmC+Kg0TPgQy1ItBjr+aciC1U2GLyh7EN33rWFVoe2jow60WDIIXBHaw79U+v+h
/6ABv/zpTHlxN6oPPTgJJ01ZzA5hyq3QkDdUtm+W0vfDoZH9N+G2ZC3ZwDQSmXdHhkria2Nb8xNc
iUvOh6jY3P6lVhbqt3KUKQTMKFtd0gfpkH69pn1Cq1DlOckgPqfyaRTd5QmYavUGoprJq9+kPm5u
7IMviCZIJWpIcvcCSfjNSymg6wTsOMd7v6opqqb4ItziQXagduYMXm+1ksl32yTLIvQB1WGyTNjc
0eGZJMTwkQvlLuzXb1PvZMgZkgkBoTmghee5bwpsM34kTyuqrilIbddA/s3vtRnhxcKmGJfocSgl
/Agc9zE8Xpm8aZAkKuzjQf1gSis+F2tMJhIoiaGkOojwzIgJQ3SYrBbkagsrNLFqE3fcASCpTM9O
XDrPRToPSZBEqvucsD16VDIn3K2sxrZjNo1fk/AEk/qOTSNEa4brxploOIvAlniwVzAEebwpZigF
RFu2DhoeaoHNRD1hh5ayiNAklca5EgAKvnhjtyKlWrJi29VkVyCj8hHEmVZPSIZNbVduG+VmC+dM
R/lG7VPv7IpAqk0palwU8dB+GvwOedFgu40K4Eqjyqm0X3yJ0QhSCNp1sSXSaJR7z9X5D4c6zToA
WMYXS9HIUbSqBpzyJTcjSLMc2V6BIOHWX5FjbRgLFVe8wjwdtKJpdIimldUpbSwiy3m2ZRDVBqSC
yU9q/y/zzN8bY8ex8G6wo2aKSHP8663ZxRL5oI5Q0HdevZMLmbcRYfchbsDLcYlk5s8Pw++dGbMI
pqcmi0TYTj9XPf/aMJeUOfbUeRzLZmWjijbST/XUlztp1Zz5f/6s348ymyUan8G00iR/4MNjN9SG
nxYR6Uy51MWWbwpHJ1upwBvXODPTrrZmX4gwzzIBIqg3/zKE+/3SglCDAMzAgf0o+Qa/Xlq5mAXw
O0MHHRlwN2sSAeFZIF87wyB2DqE9f5kE/z7wsRVDDs5uV+Ex/Mg4hDHiTT9Dfar/w955LMetbdn2
VypuHwp406hOAunoRCdSVAdBShS82djwX18D0rlVyiQf8yle60VU58S954SEhNlurTnHHEX01a2J
mC21bty4bFi+YOEa2BmG+c3fP2MIsZQAddWzTO1ouaAt1PQpTkZfekl9kXsjqBKp9mdzoqKdCZVu
r8Rd+CXra31dcvT/+3s2XfTWCFYBhTHFHj5jpcTqBmucy1eEv+CMsdfeMPS73rQmjLxa7atTpu4/
vuclUPy4usM3vICplvQKqh+HV83MHsNo2aN2yWX/A5Cihcizb1hjBmSm7abFTIxbnJYFvlyUZtYq
9OLpOW710KAu05IeM9d6A5mlnaONQLBq+SHpKpc4fuzc152GU4k5uEO7yWpNeVINyb5Yr/P7mezG
IIoRlXYzwvSs8oxLz+orjXRKh8Cqwmmgs1iyhw5vlO6I/6QAcD1jnYgC2PLN6EsxhXYQ0TmUW4+Y
LNpw4ARXg5qMxAAh6zBODMN3KlKOQS4D3UeokPQODp8WSbqxynFi8LumDB9Z9zMc3nkJ/Pvj1/JO
zQ3sJlIFyr74TY/Tz4FZuG1ah2DosYNRZ3VNzhEgFtddVd2Q6MPUyzaenDC9AQ7z8bXfjvUFo+eC
P4YyaL9hGM7RwukcY7qleqxtPWsc1pEJSqnGS3umpN5wYpfzzvVMdBcmpW0C30FSHj5TFZHObDZF
64eRN1+xjIuE1vsYfm4Z8WSe04tRTtzi29dIA9DjCcNn55/60UrhdBX/vm5pwttLWEPrIkXgeybM
/ONH+XZwUbaBSrigNh2NwX14a1pXSdmYzNrOJFHlm+i6u4gDX6Q1yteuoMJhsRHfU5fs18jO0+uP
L//OAmWR5s79WWy+OBceXl7F1Y2ND/VFP7aQ1juDPM2uXihJavX140u98xItatI0UFilqNkezZ0q
sJacaZk7debpLu5Q5S2RfAAVPc48VpzJh7+/IPDS5eXRpUKdc3hveaugIa601nczK924NEZ2IdWD
e+HY04Wwh/TE9fRlhT0sg4MjtXXaUbSHGH9HddiqnGxpq3wzTcGhys9EaXBIKIoyELrrbDWpefMW
G8F0X9uWgg9ceOaDkqUT3ChHqKmP6DyuN6HVd1d4kxA2OClWJx/zUXeb4mtOA7UGIYNJ3MN8NWCZ
O9XPeOdztPD8mBSS2bK4x599Qbi8NhkUliIqwGcNzGRCJ+FL6MIiGdWxouhsHBRjLcvU2Of6OFsn
xsPbZZ1JzUT9Yi0NBborhy8topTWEXbBVyLDmDzYwtiOUPV+tmFmUz6IxpWtIsf4+Et5Z7Azk+oq
kU0mzczjObv2nKmTaM1xyPJRznSuzow4nS///ioorWjSMtaXXsLRrVVOq+H+I9excuabhh2Sj0Sk
PgFl1t45fjmesWBY2amg5zoa0owrh6JKMfiUL75RSm7Oa0k8mMpZY5/ULaYITXGuM/yzq6IVEwS/
WAf/UhA8qNoQ1aI+B8vz8a2/aRUDbwZXyujnRIeu6TgSo58bTyQZZNg2UsLP8IrqnTul1UOrwZL3
bXWw124dFioBdUn6xEdQclLpulNnU/3tCHWZEJbNjIqexjlaSMoWWnLSFxxNOzCNq5p26hdMUvod
ElogjfAplCcnI4mPiss4vuKVh5OTJ7H2nb0zVpcqc91o/fGzeeeLd2kpL8xPfhfnhMPPQvbSLRyD
IE0U089kv017Q9oYv/pxXnsJJ8MBzcOJB/F287BoTZZkEJS5FFGPNusuGRj5SLIolLY53Ufhr8gi
KEnUhoXvsBas57RXLzAty+9/fbcEJrCsGmzd+QVHkzL4WKVJPeh8Q5Wp1zHd1c+KjhElGuxoN1lN
+5KXafX88UX1t88Yja+jcafuss4dD70qKaKlRsbQs6vGxcne6e0V+5qkDhB987pl1nYz6YQeDZuQ
vSG55irQuQuhl+2jM+ppT8vCjMF1qLHebCgxuib6rQ53L9XtIaWcWWtXyM6mmy5zzde4tZi+DC2k
KBNZo7WZhVmg/mbHC5d0SHRcwZGcLgGrnoqfebukI3BgUVcRwjDUj8svCi7munKpHSpdb20bMwNZ
q7vEnIdJtf/4ub651K/jJlpFkL4oXhel7J/qJZIJijQGceYXens/C+ICwmZBo8Vkwn98pTcfLKs4
paSlc03b5E16WOLi19AGylxU9JNg0ES4L6n1gDoBDDhKLYTTVctbQy/l5uMrv5V98LG62qIGgzhi
8hsOb5L6gGFBmpwJes/Vu1IjMdaYqIc3rl3tiO2yr/MSBaAy08qjkWJcyVRWN1osTCyLkQPfX8gr
WS3Tx8e/7M2qZfPLqJ0zhhfhsX20nqheYVTc+uynox1exm5nn1tRZpx9fBVSA44nTXb4yKEXPbJD
/d882tZYWacTfqmP/lih+dskGmZqv3XqXIe8ORCv5eTVV0xuiyrLGhv0iGU60ColunrgXGKPoPhp
U+LLjSnNgE6JsfqCJnqp0mrU1kD5S/dS57RerocMY7GiiP5z4cpWbKwEbvSKHZLA8KGnEKxyzgeV
rwnFjvfmIHTs/VXUEmyPjJmOE5WnGAJoIZqN1nfupZeKEAKWQ5V7pWawVFeTmeDHlUPD4TSbJcVC
4gyfpKYh+9SLBjWT6RQdPGPCfF47mPC2DyQxVs8xuJlEyoqMevzQdBLzFwczuR8yu7dXNiGI0x7/
S0jLjrleCerB6OSuoy3q3Bbu1ITBHPFB/DTEYH3xxNj/sNxqLncx9klvxfxVozNsiLhbMf/UxoaD
Kw2zBk1yGRR9375gM9C/0UmS4CGVqGBr2Y3U5a0eRhuoipDGgV6EiJ0dJXq1nGhaCs8ioWFgC/N7
Ikx9gTOJ7gmzqfmThjPW2VFHLaqAffDWdgUL0S9wpl3SANLSsznNgFjZaK9Q8BhRe0fjz8LexymP
kviUY/rr0bdA+7LhByATlZyOnMS2lWAcDPx+0qybu9KCvQJPDOFxYPUtMtahLeeHsi7VL1VrLtjN
cREbzHwMmIRtuoErVKYiDDo51Fj9x+E7YLhRXQPmmb5hq030lRB18UXphG2t46x1FeBuGRiGjCNd
sWK0AFuKexy9qwGFb7xzZi3Ltp0OawhUhNrsKB64OTmvNUEcZqqKltYeG26MrzGCBJFNI3kEbqv/
JDa5kX7IUb7jiMQUBzlXcRuWAY0ot9LCju8NenWJKA8Wh83mRmPHnw2RHxfl0i4oKqXeC6zL0RoB
2wA6k3BzMwjjUjVJHYwcAID5ML7UdHuNC9jC3kbtiFJfd1MjAPEpdu+s0sRsvjbMcteVHbuVn8ei
u0RwVD6msdDvO7rzFT7QERRWpyyV4kFvvFs4F/F96o2e7Q/UYF9U2okvcu4HWHjojL8W7NXwCApt
RjiPuBS9TjJM3kq4wrICl5Yj1kwZKgERAl2E0lTRvxgWLdemmcV3DgDdvsgMoqplMfXY4OPO+05F
Fay/7AVReOa84EtJIuN7lS0y8WZwXLGJ6QbziicFZ31JORFNuoscelVmDMlVXAjvhwVp72s+U+5e
tbFhomTRtfpcgyz2OmHRYy4gbZcBLe04C6rOFd2qT8qY9rJp10pgoIjCwedaPX71CLX2ec7m84rt
f9hCT64Q5lEbjvQTa9Tb+XhpdugIVG3EOIS1Hi4U5LsXeTJQ7DUj0QcZ3/YWH+d8aj16uxRCZydh
gcoLIk80Z4eXaUNkVHQtaRJ3A23Ths/lW67NsN1IZz/jW5LXOpb+89qsJ+jDlXhCa8A3UxGJmKuL
KGzWxW6cEMwQFJ9u6SQ/1ZUC6IrXcDK15e1DYeHUNewsLh2hN4dwSd2tp7uLkS42nXIT6aXzBdAT
DYuUNts5jT8AgQ5e0lsmnvBW0F7elyJLboYyyjpMtuhKaFFozSNtkPQUd/+dDQyHXNWhsEkLkHX+
8FmyB81LTCGDrxep8dLSmvfhdcmnqopPbEHfnoColrHhRbfscgKk6Xh4KVQUVa6EcvBj2r2BHiLa
Z9fppq9URSAugNYCTTaBI4+K6DJOxuqcyLnuxOHw7VLuUD6jMrFsZWA6HH2iJF8YLJq0O4tCV7bD
FMJMEOOTYbXmVU/H8MTR5t3L0f6gGaHxxR7f8wgDo3YdaqF93BtXkVoUL6M5Z3vMCFibvCQ8MTbe
VC94xvRaMOWwXcP3c9QCyVhlFGBOeJmUSiDqKmrCpIpyuizVOFqHXujg1pvdW0knat24IWvfx5ul
N+eM5QdQ30KJqns836O9YuVG0zCPmKnUyqmCpIPUCUXQebbS9LVPi+HrGJvW48fXfPsNc022ZdRr
TB11zdFNq0oO9ULiwgyJUaCDltR7HOYeUtTIOTHDWe+8UE3TWd8tDm+O7iy/5Y9+VuhNSmzSdPVp
aiWJnyBeGeH0m/bTADenO3fiXj5Rd8ijrZlaVGkJS00u5jBkaWdkm7c1cJLHREn1u1aJUAXhOJm7
bW/V2hdb0aA2j4l1hf0pvFHptBerygLfFRhVQ0FAmWv1ZS4NMyGAl0TPnFLbl7L24udQ1SPUWZyT
z4e+9C7nBHDTRjeB5LHjSYtrN0ynfmWPsoQdoAnosZYHsirNSahZiyYtnycHdtm6UIz6xZJscGm2
DiYHNhOFTAvqsiaGpFB1f1BxWW8dI+p/UnvGN63LGYZVO3hNdNmj4BE3fRG7hU+VyvFofPUJKypm
wlNlg/deBV+ZzbFW52UcH0toPbS2ZQhORGP+VEDkuBgL7k7pB6RYKDzKE5/2O9djzqCwyUGPJtSv
LtEfr941vAR8KeZpNJW4/ScTtq+bOHUBUbzKAz5s9dSU+c6XbWCLoYbF345D5mi2wrdlESsx4y2v
5/lqZEFbRTVse5Qy8hlAbbaJK6kFjq1NG0piDSpjxOZOZn+tPXXaoVtz132qGkGqgH84Mbe9++NY
6DVOvzwX96iQoYjB9UqTU5HQxuTRiGn6p23vUMGy7fnEOfudaQXVLWMbmQe91WPnQQvzP1YMh2t5
+PATIcRF3c0qxvAYo7uo4m2IvvrEDervvXFO2gY9P/YZznH4TVelcaJY3GEfe1iixGTb4TkkvNjc
1KbeQymSYZRsIEToj7FQsE96Ya2utBYhZBAnST9dMCJZ5qaUgtYKWn72vXYJt6ARmIpHJFrtnUUJ
bvYbaYpxMxfC/czfaTpr6nLdurfSTGzrOq1+Ig2mR9iBqnBPTGlvBTTL/kTXXGxfxELxKg+ntJ6B
O4ZU+MiW7JqHhIrUhgIu+cy1Bj0MtEmBH89Q/KhHuQYtH6FAprQm1hpbXjTCa3YfT+dvN0zL73Ed
zePMrarHZpZGq0MP8TS6zbLOEnax9GdWtI6iE+d6DMlH3QrO8rrJ3oeuD17nY+l8g//Uq+Uw+Go0
JTsoGxVMDoSyNxM8Ag0LPCJOul9p/DxTAWoDzR5Jz5u6InpORwQMIEaMeJ80IbExZmUXtyp7C+dM
mGy/OZRLTfidM403VI7GR8KrVHjcyQDIyZSxkiC4Ip7ZD2kynpNuMJvkQNrVD06+2mumjw6HcdUq
b7HwphfO5MXXWY6UeGUrrQw3rqqi0U6HUDxqc41uK3PQsfnIiOyfeShy8qtiES0MiBREwcfv51f9
/KDLg6qPViRrPJ0sE6f44QcTtY6bwleyfNTM2hLtjC9WmUNwgwrKOZSHjvZIcU6/dRULfB4g5KY4
Q09c3KehY99mPeDmG7Ye0tyEdNmAf4bjEl+LEzogaohChcev79aOFF515zgpLG1W1KT57T38K2jA
/10Q8Of6tbxrm9fX9vK5/v8gDZgC4R/vNHhun//jlayEdlrijP/zX3ev0/f4Nc9f5Z9ogF9/6Dcb
wLI/6R7THsYenVYYpdx/swFM/otqEGWO5I6DA+XI/2YDKMYnaq2MKaIgUakycTKf/pMJrGgqf45B
umyFTYuDwP8DHYCODv0CigX0U9jkMnCXifuPpZhPpaFOQKeqy01lM1Uuto1wQKIGmfTE9Hg4G/1z
KYdOCSm83NHxLgNgIbownQI55DT8wArEnxo1yIkx9fYqGBapMS6FXRpXxyVrUYkJXx2godQ14OCy
HIA4idztH2/5+vcQ/ZN08M5VLCyCHJrZovMWjlbsTuUewnzZrCGD3RWhofmyBf3y8VV+sRn+Z35Y
Hhn9dIRJixIKscyxDgs/LfC8vIx915l+iO4CUjWEK4rBAFlS3URM7ZzVRbSqpvzC6ihzFSoivyqo
aLCqoqf9eK3X6qUzx3cf/7LDXcTyw+BSsH3jqMBmip7/4WfTxtIqkKzAZILC7Iu2uKsi+FOeGw8B
X9IUhDI5ZUs8qp7/vijdAdy6hsYl3yyvVHfbMGWm90AO7PEBVhB+dFSzoyO3losAb0AQuCZvYtj3
C/2r0eyrMrbJmYGktAcNJGigsEv/+Fnoh9u3X78LHCIHfx1MDeP16NTUEKLjtRInSl4q0xTgbN6Y
0JeWlnsHzb3TekTT8C+12zkf75CtEsCXeNWjmxIhqZoG4TNp2GwR/MIGd53olXDGyCFfIqI82dVV
9K3DlX2OnmW+7Ql6KgMlBCybKom5DqVCJERjJCTCfHxbbz9xVNykFTItcBbU1KO7GmwK8nJEcD3h
I/ANI8m3IjL/To7zz7OjdQg6B8OxdaxZmTNjsq0E4DH0z3mdVwRIzmhcA6oLCx88PXnsPNip/L4e
HyZVC5ytvLGjD9c0E1E7o8WIihcbg1g8WcUEUXgCHvX3DxBJIY1zpn0mi6PFHYoIZFgB8dmxZ4qU
KnjBLtXLU1/fYaHi1x0tFUIGxK96jHk0FSGxaWMOJrE/m155lQzq+NlxF+5FAmIbwaa6IeMAPGsH
9H+hEn8OU3JPZnsg9+ayD+FbOMO+zu5opYDPmtriOi484PcAgneEFXxbTmtBhVp3Y2rhvGZDI8+t
pYaeA1VZQVDGV5K79t71oAd8/ASXOtbh9EcnalmWDNqs6MOWT/SPxYn9foXSeaRDlGOQJPSF/MoZ
t6vj5boPFMoOCOu6zJBu/vVSxYWXNphFnY1T49GqqGMul5Fw2KRPRrxD3j1DYUyr4OPbe2cSZdnl
yEd4rg2dZfnvf9wepoy8KXHz+T07Q9aradzOI/SqsqfMTn0/3oRMaCcu+t4zXYR+yPxAwqjHMuLa
askUyem6FbGJR2JMswvFc7O7vKeS2yRa8tgZU75xcdadOHm+M6GwLrPFoJG82OuXX/bH7SJ3cOdh
otQzdeg0lBLpJF2e7sR4eGcy5iwCsXJZJNhEHQ1wqN05ihaVyRjRHTQxfdyhhyK0NlWiE5/nUTeT
WYvNF58I8AiTbwTp3eEd6VPMBqSF+5k12reanIO4G9nEE5U5NHq5sit5FxEouFEgrlxPTXkfg9uk
Qo1nb5HfbmtB32NEx0O2V5n+5eP+/eMcF+8E5UNmh8Mf54WmIOOSHzd3VnwzzHNxGUqIDh9/w/rx
Wz2+zNFbrWw0EnNLA6pEq72G0KPRLuNEo9DOfsnQBO6lFcoLteqne5ETtlVhwKWcGXc3yUhKYtuE
30fPIxklMQ3Ix1q3UabiiYfvrh3K2ze9B2wYXGCxNgbMpUVaFGuMsa8n7mN5V3/ONeyp2Qfry1zN
0Eeuefi4mJjpQhIvsWpdFxlhAp7Tzr0HBm6iBonTvbREIrHf0TMVdqKD/35A3kboBt2uVS3j/Kmm
DEkSLIMX4hP8vHWWgaRcQY/X7nLgdSpaO2s5yXotBNosGYBbaGZPUzXqk9zEVCHDldUBpffFDMTy
4xs80nItHyu2B6Tmy26NOfu43irmsBgcOVkr0ZF9VSXV8MRtUUAhW/6MXUcVcI7pcb2o+A1Vd7iF
LLBKvNJeI8XHTG2ZJ2aid564Q4eLeuUiyLC8o/VR6iLyMnMilcutxgfyR36SjrhQDedojWV0OnE5
7bBI8esBIKRcKiEuajZW5cM3jPXEpIZEj3AY0B/0GmFlducjS1T8riuabcaGcjWTQu03rsjWVYaL
xfDGE8PySNm5/AyGBJM++1dmX2qrhz9jAny+nCjw5+hE7QC/ie7bDjkR2+3uootRfuDwsy4xI1fn
ytwSv+eJxm+Lyl3XqBEoW6bac60Trwy1MjtLGjrOuWJ6933WA4yyzFeKJifYQseTKsdQ1aNQxhBZ
LGLHRUPNwu07h62yspvJ3nil8j2PYGJkZZWdeEvvXmmRVlHWWAwgR7uZlm580wuSExWKgOhdKdqR
FIzcA9fRxwNiec4HA55233JUpIELGQ+t5tF7qPFUWI0X+Qk2gt23Pb1t2MDFMAQ4vv+u4s1LB2gB
QoPPb9lJ4/c4vJg2x53whoqdjJz1rRlT//Nyc1vVUH6pgP/tnbmcyZCHcq6nPXhcVcJ5PGIaYLIK
bWpJK7evlnI2DRE1t5qbzM3ncy3GZvHxVY+6ktwjMwyFCc7DDiZC9bgBSjeOJgrBsP5YysBVu3ui
ty4rgHtp452nyXCWOeY2jYcL9nUnBtWbr4bhpIO341xKQQMWxOHjxYHfTd4wo5KjObg2QlxiqXQz
dt7DqTf55rPhUoilFmwUNwzF5/BS5JS1wtHZxeRQeQKsKwRQA8Nbl7VUMERZ+EFqFAsnnu2yazn4
WHF/MAR5wAsi6Y23tNebwgq7lk0wh7KtAH4epFoZnYlhiLZVppO3Dho4NYg1i1rzQjRh+1mLOm/f
RNmXE7/lzTy6/JalZklFGbja8cBxk17MI+/QH1sy+nSH3DKYihi87Q52TQ7TFIBHr36ubTKr2Wiq
Je4xtTuhgH67nrkGDXCOBwgC+MyP0YbqQCFa5kXtK+yur5lK6ksbCsem4bgVGF70IyO1bBs3QxLo
FJk/22RybNtBmwIqB9Z3EBzbXw/mf4ug/2Jg//GNvCmC3g7P5Y/nwwIof+B3AdRQPwExhSjFidtj
uCxmvt9wVN39tNhEmKsW2zR9dv7MP3BURfuEsgBeGhs//gRmdtaBfxdA9U+/ti/UTBmHKrO4/jd4
VI7KB2MLDS9YVM4LSyGUAU1P7HBEE+gXogZy7tostgg483LSaqLQ24t6aB50vTXXErnmVWy7FUEV
k3s5aMQDqSVxm30awsyMC5xlnSGvmrYfn/QxHO4mhvH9smpuukFOeyvP04d50u4BOs9fNGKJyV2S
lO7zbj43WxXp2aSQw2X00bSxBf+/TLN2b3QmYIC+zS8MMnTO0OX1JMcQ1QCOhbQMNah1K1yLuO2/
ZiRgMtPGce0ESelY36xCG7sggnNv45g1JEHslXueCqshVDaUxRmjFd5DI+yWwMyaILNNQYM494lK
yZqVOTCdwYJOdsxJNcnZMGWmFdqO+qYgXS2m8tZ1D5LdcbES5mTeFEPmbPkpeO5D0/IFgX/XqIYc
vzW1ISAorN7bIz1ANg0tejehjskKuk7Q1tqZ7KpyC/7+CuSdep6SJFyo9Xg9OF89o7tuk5S2H6dF
W4ifwvhmxZDZomE4Q+1O4Ml0YZSSPeo5aX9nQ99+cUjBQmjarDlgE//R3Klx+AOCZn8mmuFrXYXF
vqt7/XNjuugzUd01hnSYI+wXXR3dC7SiZzyqz25s3qGkgazTd5tYDNN6CuPoJU2BmpMu/N3SU8xc
lkM4Y9H+sG2Z+XXhaU+jJZ8S4e0HXTkrmH5XMenwt8w76dYSY/WjVO07GmI/oah/QSt8F1rqbuo1
gliajQxZtEqF/yV0aQZdYpg07BL+6jmsmk1au/VuKkKdbF/zlsDb+6bQBPnuw7NlTFO0SsKd6Cee
adcFQ5PN276ghXZuQEklFSe5l+kwkVenA/yAHaHqJHo26s8KnbXQlRVCmDSjBT/GRMvkC0Yhq7aW
wmmt7/bCaNOHwQyns9GxYbg0q7z/2ue53f1Qku6uoWAZlU/Em3eW3/bSXJR8HPYmF5wo2HjXHxWz
IW4jBtiGD60JwfwoBhutJJy6s9KDf7AaDUEwoyZS+ayoTnkt+wgvh9FFeyvWNQixQOSR8Y0Q75K0
DJJYFg8KSQornXKoFSNjFVF3NSV0ESnZX9Pu8lbDJHeDKR+xBK4bo7g1CJ6G03KXzqCV8gkepl7f
dGC4NtYoVQSfmTzvjNHwc5P41SndUIjuUPDCzadjcyZz7qeru4tSxvGu7pILo8sKBCnz5Bemy5kC
573sB7ExS3VDmVxeFVmjngGucalGcMqi4GTBReE4ODoz/zBnh9yG2iHmSX4mMAHt8CjCi1IlQ1YW
+YXSzshzS3rHkui9taOUHhzbblqlVXRXgIzaYwjV75WC6HlWwdCH6AFE1nanjUc/HVFp2/3Ik+gR
OMVeyX+2U6bd5y5M2kLYykNpm3KvCW8X1+KxRoWwyQub6cnQdhxfg852u+1AzoSvpoO1limN3N4m
bDOU7rySSkwNqVUlsTZoxv3ZMHfmGLobjbbv1pCm87LoUjcQLXpCx2f9ibbSbZQRHKwAT7GIWovL
kVy97KYCroAfy4YWHGAEaO9kP3n+VCwcI8gOK6sISYYxI9+V6feQRxdIEnyDOrS+x+wnJ+Im8zh+
iGr53QT49JKRxpc2pkApCjtRdH5YmATLQSjj+X9OYJeVmnWrKBKjM/wqXze73eiqX9WG4ah61Q4p
96rSeQc0moOsX3LWm3xH0oF1lcJAu+Z2GmTsc3JVWAYeDy0Nd5Qjh3UFqCJqJw6xhKY6VAJ2gL0e
VHYlVavrT16iD7xxJw7vES9HZ7LQYgBgNLpHO6lWfRtGX/Iwf0wF5VuVbFPDfqJMj1Ac4UG5I8iM
eEomW/MxZv28Noza+FIPBDOSn/YCq4mxS1bSRFEbUyAdj2p2+q2ZRBAi8t78PnBIZOohjE5vLQWV
eR6tjDEGEaH2avecZ21xbmpd+1KN9jCuRsyQ30uduLHAwQlsBFqCHhA9HPSpYhbOlophf1UlTYbu
vqq0L13mCH80U0XZFqp1lXtpd1X0JQJvG03u9dhgomybRguYub1NhK9/PzTQ+x0t7IhsN5YKkSfz
q6Yk3G8obTRBGYkBK0uqaG8gRoy9Z0F9SpLdnFnTdkSN8VhH0dosiivMfrumi7Z1ARyzz3ca2aI7
Y4aKtuqZAinq9vu+GgCb2T8hfolz0CVqEI25TY7G6HYblO0KeOohBVSThRuHeyFfYz5vyGO4lsro
R/bAI+Ae+tF+aAkb5gcl9S0x7+oqlM/9nCYbmjMOivKJkHnA1MR/tC0FdEmcHxWedegK+yFSs+pZ
MfKZrHMnWY9hX1waIksfkE3H+ykrla1pJNHZkFbxWaZ7ypWS4wdSYDc/JRPa8BWFgonVkxiqfWYW
Ogt2a9+2DTnZeCxLzHBV+RJr9nyXLCVlFb1agBdS3biFG14jYc0DmxzhPTWs+fv/7oPbaf/jP//l
cCz7P2cErPP/uHvO++cfVfPnXnj5Q7+3worrfLJxrNHWX4jstMIpQf3eCyue+knDyIzm3eMfVKg5
4v6zGdbMT5SXF3AyDTL0kssO+p+9sGZ80hbNzaKHxdCEA+4vggJ+n9z+55RJ75IK4SI44O9UaW8v
WoU/K/QOMLbJmCmDpH143zEZ32XIvZ/1xp53rZXR3yEcrF13JIRjc2uwM/k92LmLRiua6zZChG9T
1tZXrakuyn1dYVkuTWt6qjQ5ndtsWGK4d9H4mY+etofK6rjXvBa5JRWXL5qVJ98WfNMtEi/CjaK4
0m6sJlJXVIWz85p0RqbTaNgnCMmgVY8xjNhGVEFROc5L03ppoFvJ3BGu1dvpOmzyZt0RVQJkPlKN
RwRoBkG2VjZ9XYCJMJVjW73EygdeWMyFcpM2U3tTaIX1g/xMYQbeHOv1qpOCUdM1iYl5iB5JS44t
RoC1NucV84huEY3DfdCutRLH23HSHNmGkA5cr7QxFU8NBt2Lkd3LhrKB+Y2Qcs/1WyVHyZzD8EqJ
27G8x3qIzGcoPtNZmNPDz8k7+aYzgxDpI42Kv88MUmrWSyZq/UMpcyK02PEB8Mpqk/0oL6BYt3HU
fs51tIthM0LjonebroEnqWdD3W/pnZ+VmQdQx3Z/qjTr7yO9AEHdSs8I+pnJhNwR4FQ+mIjiUsuV
9Ark1zUZo+kPnCJjShnHRl/P0ohRiHkNwpZF2h1E4BjioFN31TMWMhSSeu/Fuxbu5leVSMARZ8wq
NUtlB8gLDwcaPK45NMBy9KfCJK03aCPKvqirrkJLaWgpkmf2MzRca5spgAJBaH7JtOZKqq162YQd
2pTGM7/1TfwtiwfwvJaSYGtpI3nuKIIWOp5jn4xSoGvCSbbw2QiekuVmKMr2MmmVy8nuriKZYxWg
wmv7hcvUONsOiWPE35KSrOTTTShU+5JZ2CHrNpH3s/Mr6o3Vx5qGItlaNZsyPiDXfZxnjfhxQsA5
RE33hHRGGz2P611rtCFBBKXLFtegLrFCHzKuo6Y1CFaOiedp8vSuxzDGCmb54NPYqLltvuZ09RPs
NQ3xUSc6h7S4V0tjYzrK7rkp03Sldu1XFAc3eWUQz55pHKOwp13ELQtnSnyvHnff7LGo4UbJMig1
40XYbB7N2NajFSvJxpGkHyPcp/COt2yX5t20jwycPlpcyw2JrE0woG4fW+9GEnyxcag03WfCeyUf
sPDdSi/ggjTXdBIxzNQaOwzJd6rAu5/XjVPNt3MLyhbQp8PhRc0VZV2b2rgbsij5VtGY/NogZMC9
MbAxM6e63LJnzlZmrhMUnVU++OkqcFstWYMHHT7TKymWLenDNGP7a6vR4JjG1AplSxpfGxCmfEBh
0yEjhrzqizL1yBcDPoiRVLtuOovRlClkoyqTEUwWfpeV4tJ2MvLS1wRsPZIlen92CbOMSKBYZyEY
wLQmgcEode/WgTa6ckSlrZvJ9PxEaTz0ypHccL6twLtlS+BwDNDqAaGhdkGnb2ICUueeNT132bzh
PrsnJlixglkkbnSlDoTwmpM1bxUjMWBWTs6tWc9ELNZO2F4jTRBnnhDycYqM8G5El2DCyu/btdAQ
q6N2fMnMGdE8dJ4zgD0EQ+epfVdxT2lgDARFZwlClyBCbrKbpSSuvPbYafbOvDOz1tsSrCGDjHPv
masCzEqZNTY4ySGfTKNyy/k5g51JhsYG9U+KpWvWeti1pbdlazN+7odRu6jGvJ58kaMQ4z+XWwuf
EMhGm+oJac3hGTCG8XpKU2B7aVP1r1a3jDAows9JidPM98Yy/Nl5bp1dh0RJPzbFSJoIAE77DgeN
1C5yp6UT9cdafP17FftTsXXUrF0WN7Du8Ek0lAQL2n0psf7Rfl7COOqI0gRKCCChnojPOBpeRkP1
7I59usrr8N72qutcyHHFJnub5qq5t4jUMkax7uxsG/VhsbM190Qh87Cg/M/vstCkoEtfxHFHDVRT
QYjQ0grZLGBlf6zLB0wYxqq1tG4VOfbaaPvdiUdxWC7/fUk6bw6iUypeMK8OH4Velgls2N7aoMa+
qtHBr4TdrWHxnnEOOYNi2VGlyXYO3+s6cXQSNLOOpL7mvqzEY1aKJLDdWV5//KuOOsm/fxUCXhtL
E/IAyrr/xd55LEeOZOn6VdruHmUAHPIuZoGQ1CLJpNjAKKHhgMMhn/5+yKzqzsxbXT21m8WY9bT1
kElGMALhOOeXPz8rqiBMM2V531M7K4AL4ge3HL8ua31ok7XiZLCWO3qhOQDrN8HnkvVdEsCaGndE
Rl5CgesolgjjJDUwTSjDrbM23Jg6uBMlERZL139WUrK0dnSt8zn69vT/FvpLrir/+VXV+jb93zfZ
EI+UpPq//nsq2cOHXPWl3a+/an02//xd3X99+3byIVdE9qf/Z/dNonrTf6j59qPrS/3HWLj+y//u
N38Xuv6H3iysbqts8d+PxZcSF/Y/Ll7ePt5lnf0EE//+s9+nY1v8Zq5Rj5QhwJXZUPB/DMe2+Rsi
Bsq10KwglKba6Z+zsWP/Jr41rq0yTIg8wcj6+2zsADyvXBSfLPQZ60D9x4vw+2nB68fLycv3J6cH
Fg+uvn/Nxoxmax8X7hGk/SbA86+0rTl7rZ1q4uANXw7B0ZxT6zyf7Y+swUMyP+bEDqY56c6LGzxb
XfOYpsaJ543ey2IY86FO1bubcFMegv4aZ7GL09VzGSArZjrAsKgPnwT9F/uqIAgxtm4IvKbztb0m
nOGxcRvniqy/9NPFzhgp1Z6s+Bsw196cuktZfgoxUWRMX/auNMPsi9a+vFrSU7M46eai+gKwzehV
0d+dE2RuSOrbnbm4la3apZ29LYLqIL38Kpn0NlzHV2uS9n4OjOWCz2N4kRFBVEYOOdkpxmxC0e9L
qb621XLBzeLCGtPksIA2ZLWx58ynkRPVA4iu2M0kOsK2SO/KBcC7wEZ+MOvipCKyAyz7pFflPSkq
4aFz6GTMnDeheQFjwIEI42J+1cn2IwwpoqFfdjPEGPMR25xrdLCVL99Tcrlb5peG6gMyyqsHfzB3
VZBZd9RAo3dLgiYa6zUd06ijvkdYUCmK0afxQbViMyfLXVs0HyI1hnOjZMCR/tOCx450+GRPOeh7
PVWb3CLQcZqNmzqLz2QdDtRqJnNUN5QPx1UZXiYgtIwfNUlbDVkSzUesTHJ6PxHg7jPtkz1rGea2
jdMpWrr2YuGHLYrC7pCheJFwOkqcepeFiURzd7Lrd38twiJOyr9N7fIuVbelzRdw61Pok7UTy3zg
b+gyv6O45UVTyFA6+R4+izpuxVOtLM2NO8+Ih6fOM3IJtceIzeysbH3Feudsh1kPB2rQrB15wSSW
NAn++z45pqr0dmle7ARBdpugpfWy8SsGHrO0DsQ0zdHEAko0AZGitmkEkVHLGo1xL8iqT585tqtI
GPi+m9G/do1kNyVDcGYQzbnT7RqT7Dk7y17sCNsh2agBC82aib6RTfWapfJktJbuWDR0FGXBpT8v
V31gYGq3h8PcunGUUDo95szfHv1deUZqoqqoLe9hJuhSfZV+TUK3Zt1U1GBvBvrW+bOG2HsireTJ
Tw1JNXeYMD3bierx29yk0r/Ju+6BViuqti2UHl1PZZY4cJlvlUkfkOPnd54jZj4fZfuaj5kXMdyS
/+cazpORMmn70tlNrfHFQgiJ9tnoJzsKCz1Ay/AOGEZ17corApWfZEkSTEjEeb3Pl4e+sLdhmu5C
iAgrp9IRm0d66abLDRHU8zEOrPgqV0fH5LMU9svJXGc7M6QjkgzUD0M5JX3lxoyno0GVGz4nvrkx
+eRaIPWIqJ7omOWQSmBreFPokzULZwd7g4ncbje5M81Hz5+bo+v647WoXP9A5HSyrbq2PIhhVSp5
LPjsG8Db9US7p6l8uArCEm2ZXBb58uJSW3mZNm5IuOplUCRkvZb8ai9RW2dM9hM9wPFwniW2OJq5
We8QbFm3/bLmHeQGgIB0ivOuoPZeuXzEwomWj0ScSAelwDD2by2x/b1jFPtGuQcvbOUGx75DDZkV
8L+aN9zPYhv0HaoX82NQ2WmfptcpT+NYzPRv2tNLqNN6l1UlZa3Q0IEg0t0yzkjv3WjYqjDsI1cq
PjKraVQY1sEIp2erxfoT2PRwRyLQx7Yh4xfVMi2tq/TU6UbU2st5PrbUeC5A1zPKe9K7H4FOD+Zi
JJsln28pCuJtLYyjV7MP8tXsrJb2gdgSwktottiwiZwj+Ig6tx23Rugvz2ZhnGrhP89VdUaMcnZJ
3lu+891q3GFCebKom3P1dJ6UxrCZnekNPxfRFHKfkLQdOMuFkZJdTHK+v1HSPSa6u856MEnRcdA3
/XBnxgMlCMum8Yj7YBUF5XcvyJX3FwMDsS82Kf4F0nai1OxegjY46Ha4m+BaUKM+GCweOxNT99wP
F3nWboOZjN8sodMtNcKLxB/7y5LV/tQI9HbJmJWnoSYtgdL6nVvX9Rvx7wZ7KIo2VY0vGQH21M0v
N2uF89YncI5X/dMahD6LW8QU0rffOqgGsi++jsmcXwizmJ6ztqj2Xu490NNhUQsWX3vDneEmzmlv
l21Egnp2GjeeHy1lq6+DMf3iUN6xN7Mw2c5hUiPsYbko0y6SRhISpcqtkCCVK0eB70+vJYzVNk+q
Jz+c2sj3n+oatMTJem8fLDuNWjbc2MA7mMEvM6u5tozuLJPeZ9K0iPe9wYrq0DnNMJB979Ys8sHZ
+M3w1jBjR1lDRpthpvfoQK1D63lvhLurfejODkn3GHwTIgJwCJB1EVk6SE4KDfKEgMW4RxfU7fra
MnYUXLgUBYITq/VKo02v+cqqoy9Yz/trF/oCP0HVXnpxoW6nNDcukypzT+TQmfCkQfoZkzh2rr25
vm7LuE7PUiMhwTTU/mNqTRBbXr8451bXLfuKzuAHWGX/BOZzQYe4iNeQ4sFzekYUIwVauW6euFqB
Kyw1lrxgdf+QBIl8UYSUn7YihJC2qArvUiTik1sUt+iPNNygqbGyU8B+7Oy8vC2W2L4KDNpLyiHY
rupL+peVewSwa/aUG6JFFzhyP8NAhhuzz2sKueLixXPyiQTEzj0F7u+udKUInhHzC60m+r2gLZcz
pmppb+j6LQcFx+6kTnPK1rYAA+ONSf/1bjSr+A2/NfBMRyH7STtrnz24JcTctbv6whzT5kwUNEA7
bmtemUuZnqJUNDjXldLXbpW1F2ZHflRdlnu3f1nD7QkT5eZUVwA4WGivSEvpr6Y8cIsdBDv7kquU
uhmn0Dil6Z42jd52D4jCxoG11xlJ729oJy3ibhMuoP5GgiedpBaqK2QeTzKKM1fu+jLzHvUEfJoW
7Ysm+Gxbznp8HV24W2ZHedDJ7OLprcWYb6kX9269vFlObT9u6RVjpNNj4T4VrU2ON6diV+JDXw7A
rBlme9Pb1PIy9ouzGIACysDjHhbCaIAjHnpdvVGKujFwSgB5nPmzwoRDaWStIdyzcroseYndYHzO
q/IMpIUbdTme2GrMr9BWUg9BgwQjGQ7vxv32wrKrVeYhtksbOM88l6mP8SO1TxuNYgvq+hyab+tP
Wt74dCufNeWyc8ruthd6IwbXopyb67bkLoGybjyMefnuTRamADT193M8fO3ipd+IgvpqTeX5rgc7
pm0+2UsZnsnEqvdtY8srOKALWQXHwHPuaSjpQ2ar9guszq4YvJswPRttPoRLbNRE+ENp17V5ieUU
8Dls9gCH122raXK4sGTBHDqSHJbxQc6MUm46Ych71zCpn0QUbM8nfdZHjenvSYjPDrGR3ZK56URE
1U37ZDTZvOOvC0UlIKnoLPPZq079CVZv6GV4MyX0LHl2fHAKcxe46VfhqfbcHzkrm9Qqc3qt50eW
ikdu0mcAKdO21+7RDj5JNQqvfLtIsEt1XPr82xejDjxcZNwlsrHbqmneKk+/JWT3nPbh3VQk5xSu
7yssEDsi7MYj2aeRyJCo9BPS54pUJKoxoqJ7mEKcaRmzYNmxbMNFkuFZEw7JwC7bqzgYT33tj5Hb
xtkHneYhM1B+0er15qK/EmpmnIuguKjB7Hf9GIMSJxdud09is4zCbLgAjzifneVULD2xW7Ikfrgs
voQukrJQn84tWwbNQSCc4WlpzdwfTT1bw0fZj2gbpum5UG12cEzEjrgBmcaazYj0cdfrsN4pheO/
qAZSidz61BmYvbl3GQkVGnyId42HEKhTEzcGfoUxlcz9nrWpa++yK3l4Z7nqFihZoqwvzFDvE9fJ
HoosF+dqbsl3+PvQwl/6Zn9EBf49wvA/EDxYkw7+PXJwSF/qn/CC9Z9/Bwus3+C8SKwzAbDwx6Ii
/wMswDuL+wP7B4oudJJ4otAv/sGk8WNIwAEATerNMMDwU3+gBb+x2BPfQ4Uyv43Y+b8FF3xXD/8L
LkCCis6X/0Pg7fJM0b79DGaxbw9lGr6kxCcCDDSmM2MH8ex1o8yMe4Xc5rzqQhPpFerReFOT/E6e
XNi6STTPsjmpUuGOTFJ0KyCcMMWTXZAcclQpXaWn1qJyY5OnXs0KhPJBs4JmUlzHFYD2aWcs1GKw
7veTRQkESpmzLp8mPkzJ3HKT4qAbzuLBJrSk8XqNjIZDEVdCw28jQimnGBZAeDgVCbWiE1/Rdwaw
6g39MEJvO21+QG41ybkxa8weccvEcQgnDTJIjBcNlTSh6zMiipriuORN576U8zKbl0tLZtgxCAfS
ij3uBGQtWqKXOCqs4TNQJoslm+tgnsg868SxZ2dutr4kDSqq3NIrTlTvpAfw+3LAAKacQ+MPQ78L
Fl9DkJW1Qu/RpXWyQ2zX2FFj9RnCoGTwzqdsFHSnDbH7UVu1cea6tWdHRon1cCNI9cOSYy7ufdBh
T2ZNt5pTMsPWHL1mQAfiFi2TzEB99fPCPfHFpByk3ASw+IckNtZlIpmr23AZFyCZMkwBGlKnuBcI
Qj7oUkPxY8gmu2jMoLrxocmayFxMOIaMskZ1Pi2J0e6Teo4/+jZujQ093MY9cRYQWdQHm0wEo6m4
buzSdw8kcBF4b4a4RQ3PKqx9TRBRu/O0o1+dHHp/QxWS/8W08ikh+o/Gtm2cTLW3CaU9VDtoLD8+
DnNIJIKomNldHBFORAKpetWVsHW08L7oDSxR8TQvsnqm7yEdUGVo04jabIbvNSaWGTKQUkRJiWIH
r4FF9jXhKifxhLxsK2rX6bcZ5NkVhU+LsZkykjAiiyvrbOWA7DIy0yw9gbnMGPWHnqeaGyTfwD8Z
Bnl8vQRG8HTHrLmQGphtkqBPr5clzF/FkGXdSUJ+0ceAQ3nZzK6tX6kQrx+V8PpuZxC3U21HFH/F
bkK0R17xIl+Bi3Kx03Umb8jTx1NqAH9/9BAOlyJQSUnDJBQEwV3OtGxnKsqHrUPEyLuh/XTeDPMK
gWdltWqHxOjfI4QpJlqQhi7dxEWg5ZkrtfVQun55SWfbAlZDTgUZEgDp9GfHffGlUd06maWebA6i
j8+8we1eBZlh6SYpSNsnmpKuE4qoaM2e8gbt/qiV+DTNLq+jgD5SEPnFyZxoAtPn5uvlfXqgeEC9
ZyGN3ahW1YCdbi5ByYYC/A+8jJyTiEk8+VQsmSzDg51DXi8Vb2iGYus8jt3FPIC/LenJmBVxselQ
ba7bV4iGMER14h6kGtSXhQlMRwFQYYC2xTGpN9MexX0OQ/xMeU32XuYIdSg6LKh/UboJyk2hnJHZ
F0aYZpnYOLWcsf4k4oW+FKOo7ffYF3nxJUv98dP3s/Ezbc3Oj9gvJHNk6MTZpoc6fQxgqh7dfqRE
RxVW8FVlanCZ4P3y2XFzeU0ELxv7Mlr5Z5bmNtqbxQ5fZk/XaeRXddpHhKuHFx6xxB/I0ZrpNm5s
XhePSxKURLjVadWaC1NBMrGpGrwtJ9SXcdhUqpl1NLqh8bwYrnHTBHY4f03Q+EE6lrSVL4OCPK6d
lN4pyi1Jk/WTUWy0DtPsQJ3HVB3rqvHUraZqZX4qByqqTtcKkhNOjRgmWfoDhRNSigCNlvQfaIMK
ykvh9wyJRhkHn0Wn+eNqRjnYNQ0EQzeWMRzolwtfLXsETUo89rUoVKO6spp1A1FhXu/jtEGSyPMT
EZdjyplW82BRtkgn5e5isCUvcSI2vrt0BY54PVP00k8zsxt1g9OxU0Mzbjt0nkiYyQzdDLpNrrIh
HoONmGJ1W0ORs28rCql3OT14aADL0rlpaDIjnxF5BqmQemmpjqQeHj1yYPoYA2piazfxaFfgqrXS
dzlxbiFROV3hoGuwksvSjcdv77s8R3ZImoLSVfvOzcBH60m0IIIDmReokBNV4ATmoFn2qFnmnnmN
Qw1tgZ9oJKcq9bb0c5CJbovMIhvf6nL/0Q6MllPSdwx9gawQmVXC9TmedI2k2Wak5p4Q19b3ym2H
+oMKasNudn0+2sXZ6MzDg29PdMOmg1kG+8Jao3tLs8nfPIw20opiWoub8yEmRPfrVFQ5mkMqxlzU
2qlYbhq0MuZWcoNpt2U26AfQomk8UMmw0N0DHQAA4xvrDCzMZDhPiPsHkUQLxz6V0rhVWo19k+hx
/sTZUynIfLSbMXWIbfWc5KV9tCyVrYpGwyoeJ56WuCstKtK4Kkygv5rQ/3knk0B8tM3kRv7oeofM
m/Ibb/GxPAaj22PZKZzz6qHWgmwsn/6bu86fOVQQrk7ZueLMbSjJatOa8s4Awp92tukzphp4opR6
9d7YImZQ7hmzwhO2t7ikwjdOH6SZlK9dinChTI1nPwCFUFr5zbHNS/WFmunGOKdzdT3y4qB+bJNx
WuRmHhI4mq0Vd/34mdvL/BSK1n0njB6p+Ng63nmCispEYBFmwPuOiq3vhPHfIvT+e2zdX87m/wOn
boJF/3Lsflle/vFFq6z5Ucb27Ye+D9/C+Y2kTGLvUZ2t9t/VAfRdxsZ3sGAx4K3J+Kvh7V9MnbB+
49wOAyrVSfomTpxv/T57862Vh8aIh23MWwVtf4eqE/wxPzF1SOzWMBucbzxDGrxXv8cPRH/daY/i
0qQnQbrU+6E3/PqSAu0olPmW1pXp1IhFzf2wCU861r5k5EsIStRRyZ5SYBZTkWy6whYX3cCH321D
Y95bIzFenisW0LppgpsSM7c6xs3VZhCvTcbFUpEfOxnGVWd2xUlcGswLYPdufqCOMo3AKK3kqCFb
SAiuOTIYizv53Sj2vxft/3EgZP/9qnj70fSvZfb2D/n5D51+/AOSP5E/Xr7rj/++Oga/Qduw/v2w
BH6/ei3Ww1Uggs9ZoMbwHeSZv2+OBDKZa0YueyWJN2vK2T+vXsPFq0RQE6l29BAwFP0tEab/rWzs
X5vjWnxPscWaC8av5FMmVvHGD5evzWDv5Yoyd2+etgIeJ4F6mYU4n9qlrc8HZZgAKNy5y93I6Dad
TvakHlOnz7oNoXSyhTQyAmezzOOco+Tqe9RAi4uEuh6kJ7d9PiOsL0JZfZkrQnajac5beoK7OftK
b+8IBkYDNLcLe2SUFkUaf5JNDZ85W73DPYE4Uhoq/f5CC8lssJhiYVtjRxcH35EzteCTZr/I/SXB
Shsm09cWYSSemwGt8UOAYnM+JX7ZUNsBJtoDMrOco23JMtkMLhL4DUkNQET2ouJnR2cLqT5pj0g9
bxjJomVRtLeamUzgYt0KEDAFQLrgI+oSuGD3pLQuSJoNcDOjYPC3/WdAepLYJ+FChuYqCL/CVGSP
rQIz2ydTqC+LoG5IpQpL61NqioajmS4wPMck0Z2M00gPMG758ho5aiB3AtyQMahJ7Gy3UGE+75LR
0maUySyeNu4SNHcQIUrxJ2W4SzzRApA5uli+jBl9YWBIbrxfRua+3aj4Y7YW8BQqnynrg4PZ9OoA
fqufu2wo4aq82r/2Yk9d1r1nZ9u2WyD5pl6RnVV2I72YmLOIFs08cD0VKkUzcJLNUZdpj4m5HBnk
/cUX57UYyEZFlpbQf2ZlkC0WIf/E+hCEbu3X5bs62K2HmK8NaHC/ndSAnHypYHKO7ORDdzJzjjYn
XZ+3SMUcu0h3UFA961JdWvDuoaLuxW6GmiCspivgHZUB+zgM9tQcXC9z5p2b6MU4GOTw6/OCah59
nnm5Ue1ThMEcu54yg23AVNeecvgaj23pG/krzS52t2OTg33qiQyDlbO81oJjKIb0SHt8m2+ryUng
Bls2r12pW8T5lRBmfz7naWjj3xDYgNqpnJsd5vJJHY1qlKR84gigUboZMiugIbpNjLu1cNLdJ1ZT
lFSxGuiEVDEaD3AretqnmQ8EjAY2yc6zhvARMPW26+/d0s4RCTR6Hp+qLAdmBKHQ2R0ZK2OOhjTu
qDnyh+osy7Q9XGI2CMcr1Mp6PGkRzgV7xH898fd9IeJHbROJ8MnzNuQhnLPA2nZcQO6+m2crAw2x
ZXPjkktbbxJzZt1J23nCPjAzwG3Jw9UZjHLQsIrJlPem8ua2vHRV5QdXACTLwodlMgSIaoI8inoB
0zqQ2uF++m6tx61TZHWxM92K1cgs8k7sFCyq3LeDl+JPc0dA9AkoALhHEAa+CZZqUhcJpsQa22/f
VJf2lHByxYml7XfJNoDoxMS2fB3iGjEB56c63cOp5MlOx7MP2GqWst6kJHvrE2loL90R5c93bUFv
0pHUlbYiCGHs8iMgSCcvbYuThwZkWRIr0o1lcyzZ6olP5DqKTxUdM8GhXprRwv7ttvBwhH3HW+q+
K2PrijS1mMGdCesaaLLzhfj8okZb5tBf3RFi/tUJC54O7z4/VPtdcBpPlKpuicnPnwrbV5/0KLif
czFRFFJ3s3ygq5pHrzrBFwBKqI6dzNgUfMQq5Wyo0WtWSoCegO3gQXFxDemCd8Jpw10bB9BHYMsa
mESTDRUuDbT6sJjvjePK9ljNyCE4v3OkPnL0sw/Lbv1LOG4QgdLu5QNggvrUgEnxsXMc9Yl+02VU
Jmo0Klo6mNEFd0hGq7QkaszqApLqZSffY4n+j3Schg8pfAYLOg3KNBWIhTLFqFkn7dFEQpdK+hM2
fH4nfKUTW8Y2c5cG+Z3og+DE7jFgRyUKg+xEBUHe75c6nr6OppO251aVFXeNlmlxGF01UvyuCCGn
YZwCA8hNRzyidyyEcUxs6SLKJ3bIyNmlexY/QrPQw9QTFTpoRbWJ5qga7iH/xUc2Qn9svbCfbwcS
LRXknkl2fRL35h01Me6JF9suYJrE7Hl0rC6+GMh2eld9CVE5Wx5ictxHXR2RIgfrETvUG0ZSlPrc
lp6LHDicqxrPXiAv+7G3LcwCs7iThKpnmwF0LIxq20Gq5NSVOq8aINdNL6r5RtlYmQ86C/sQqTCI
EILZSfhbaxKiPmvjkDr6csIQ3PLwyHuq2k33Sz/bZ4BzA2iaF5Jg1ScFFIdpVMsd21B3Q6uS90DG
G10vIlT+aRJnGBxjMaSPBapuDjM1Jc82ZznvN1UplM6OrUd3Z4ibIQKqpfPShEjzzDbI9zQlqSct
guRiDEfoL1HGxWU7t/VDo6vxoS4N+9EwYXSi2LGr695ru4RysXDtnWj72N8NcTIg/clUdW/pNhcR
rcNibbZYXXhFbKQnKs9li29ppivPIQcnN0tye1qPs62xscM1S+VaW6ArHMmtLfx3m75jcz+N3nAz
+HV31+QuLQ8MQNC4XtrkVEkEY3DFEKDV0ezSwd4kiE8BQ4IF225pUom0sezev+ynFdqopgy0xY7l
a9EHot6S/BdwYxYYqzbh0KL+aSoZ51xX/kQkATauB1Ap9UZZAG+lo5zsGlmWgdJXs6pvBplNt0gL
zVebVNv7MqNBa1sHSFE3DZ6vYYeUwRYH0pckGjzBK9u1KY5Eu6jgnTFaPweZGb4uvVveYfx0Cd2Y
xFcZln2xdaZSvru+XbHB0gmGzQNhO3A1v7jd0/8ijQg23HloOYeRXdTJ+iazVh2lMhV5NYSwVVt7
vXHAKFCslfk+YKQ9SYTcJjnmwJM5pOYRkz21bJo4HaqbYeC/GBngOO2rVT5sDScfrlt7cJBmMdB8
uIQPzaflPKRPdTL2VWQQXzMgIzEKBsF5DuCxtddlEfGX6Vs3AHBEKU7kaz1OJpd+IusRGRT8wn4R
E7yHNTg5/GhSdvluKhaA0YWb0alsCHdBNobnfEtUcIEMpKH0OcYreC0bbY/7EnsC96D1dkoXjIvn
dPFq8orgAc7I0BMjQJeRTRu1zHlwUOABxEAA8k4rpzfFkYhJb9u7qrQLVJRNeUFAvCz2a1XyLSl5
fkk6cRFfo+BLITlxYYKBSK9rmUIyB7c5aMSjYSQC6DSdqi0RwRMNFxAwfBoSo7pn8BuvasYCbIOF
ni9C5L8kR8F788/YLjEjsEVWm3ZY6nLfNRlNPmmFnT5q1Fi/ZGXfVidOL8Z2O5RdgBMZUexzE0/O
1xwJs7HFulNjQ+AV7bdTIIJdmNYko1fJ6hvCSRIGHGXT/JHrfryE6enXWuxsvpVu2b0JKu80YVPT
8OjD+mLmD0Vlb+Yw87GBY6Ql3c+zUbtMzRpq53deda06I3sLnMp9soIchB9zLa1kBQcsc3Zi5g1+
Bhc9BZe/Y5+Roa9uEsppaMWp2hj+WZCAuylF690kXeo/2fNAqUpreum7SVlHuG3zgeADM5X3S5eM
lNbg+aSdKO1MNzJj1bwX38KoGKK4CYUDZRrRVAJYwYT3xAzSgjuDhfklCqagJjC6tjIv3sHkVLdJ
z20tSkwTARnrSXE5hcLDN0SgOd5+L0UeGswVA32cJM4b+JdEWO/K4VG3nYiJFrCaN9B2Oo/GtvCS
SGlb4mThBrdquPoRuVYbBFhqp6aqkafOnGiESRgP0tGxd4v5K31VYTU8z4B51wH+6uXG9TrwAqop
Ro8uFck72pthz7ju6vqGtNBYggPWDVlppgqJKzCd+FxlaGYjG9/daecGQ3GI60kZvLSL6rdInZMb
4dEYQY29RH5qjWP+Rj+F+ZHaaMuQtU1esqVPfjrXBjmwXJgjbVnxLMYLTQ5HufdE0X1BC5O9ZQCF
QUSA7fjVa1T/MFl5+2oPYBdRzt35q+wVgj6MRsUXysZi6spqbhWRaIfiIV9oPowMHDL5pmdQvXHq
0L6cEWk/VQUuUxg10qQONg6OJ1/MxUjwALlv21UN10YD7M4D+lygEb8R6Su8VDMgUe1dsUnmkED0
wXX0S0V67CsugPy160L9mBQKP2BpWEFBDribn1uQNsSmFaq+rXD9PLPekCpfB2N/5SqnewxzQFFz
W4d8NB57ItY0twHWNxxPlaLHw6mK+4LAp3uzlsarGQ6iwVeeuY+LHSRwcAm8YTRPwZLvEyftb5Uk
TymqGXcu8H9Vnwv6goeJ9qBXf+rKeMdG3330Kaq+PRcWyo26Xl2A5QDjsma7phFaDz/fjNC8j1S1
ymeYbZdsDya/PMqstA/2gUUzF5pI2EvuZNxud7Bf3r22hVoFQr7XbPKmDIPTvkIZtp1HRtHRmCgj
MTPDes+suSkx4FOefJMumeFvbDm46wFWDXvMwsyDVebxhXrE1TEqu7Qup7SeiaQPtXxwMOmQx2wR
GL/DxJe8dcVgqQNil+KKodi2L3sd8xrHfWaKXVxouXxxRrapKEx0W3L6oGHG6DajJ7c5tmG/soUP
buo1Mf4R6Vv9GTdVwuTaBe85ciTg5KBlUNxV9iLji3CpO3woa9XRLSlP3fqPptR8mmydM0sZXW/g
REp0WS4bGkNkvBPLktgPmTtl10kTzKQqKBf3+v9GmyMcXd3M5Cb9FaR2BgxcpJ1+qX/E0b790Hcg
DTezWNN3SKe2fALr1jqE70Aa0ebcUsg8c4iy9IjhBIL9HUhzXczMhN9wO6CXF1MFz+EPCYYJrEzT
LBUIAbXBax7QLw6Nv3Rs/IwCWzilbcgfMyDslBntV79GTbppr/Ww7CUstRcFU1x8WI1LqgmAiX2m
3cq9dDIwmeiHF+lPnCI/e6v874+7PvlVAgK6B4b4I3yXpWMbj7G57DsP6S3oTLxXztIc7bH0/kPt
wvqr/oUUfn+o0AxJLsGqTekUQpcfH6pa6BXutTnvoev801L0X0NsqXt7Wbj12MZ/8GetipX/79Ew
z4Hqg47ysD8/2thiQs/1NO8Nf4ABo0ViCxcGfhfqbN+MlD9wwFubypNf/voV/ZM/k3SvFa/l1oE/
/RdANBstQbujwTsZ+DJKO8/87L1q3mX5YtFU18nj33+80MNLRE3KNxT25z+U3GYP+UC/imHh/KME
Uy3ZNmoZbjwVDOHeqUr998K217cS2xOxjzYXLB+cX7uyO0977Dqu2kPe5wdcNBkDqfX3Uut/dz46
lFNjheSz8a3G4wdoGe/A5DnK5yYV4PYICI6GhMu978TZv/VK/foJQF5FrieiJ7x89G//6uNLnc5A
KDdOe/yS9cKuQadN3jR+Fo1EBJ789Zv1Zw+2QvUWD4Rw69erUqdWI+JVQ2nGyCrxqd8n9uLvyUN/
+usHWrMPfrz8178Kdxq4vCBbMbB+uQobkeOa9Ktpj2z/qkDFSthVOP2HS+9PH4RqO84tKjM5tn6+
9LiiSXqB9d/HAjcUKpOzZImD/3Bs/NlLtpKwLjMG59OvpQIijUsvCfhLrMAbDtQh3RI+I8/LJPP2
f/2arUzbD68Z3CCzHpfASgby37/WC3r2PFJc8v8oO68lyXFsy34RzahA8ep0uojwyJAZ6oWWIoJa
gCABkl9/l/fMw+0ymx5rq5cSWa5IAgfn7L1209wSuLn7/+WA/+PFPTy8/wp1xyrK3gOr/t9/K0Or
bAV7QHBTuCGk3UqOEU8U/s702LeNKjGwu9giui2j9NFDr4fXa2re8vSfv+O/23fD68dwAXdgW6Ud
yW34j0UYgJAXbRgmDpNt6u2dwgTdQ1GSopaUBNMOp7ArvM9FD0Xw3936/3pnln0mVfwQjLT+sSCL
bfWacZubA5ap5riWnThwGkYuyM318t9/SZYNdnmi4HHbXK/F/1o44JV2TApsGBaFFf7EPTD+YU2b
zzrzt+PmtvNTLaP5x3//ptdHmkEzTCx2uH9/U/gQdhnqsTn00EG6dA6n6U3H9XDugmkZ90vOtGcn
de99/Zfvy/pL9gpDONT/lOH/uKKZa/cd5P4Wj801qDYI5Rksb/ehGiOPBlbdA8p3/+0/v+k/nnyk
qMy+XftfHHhiRa4+1n/7hQ1O1o5u20GuTvRopsg02PlLKuj//D7/ePj/z/tQZQVoY9EaXcei//t9
ijKLjQIkdrDnPLsjUMh/GNxQPOJh/b+z6P/nPvDPJ4OJXwBIBhkuvyV36D8qIb9oAsTks3MuID59
lvf/+Yu43j9IyiEaXR8nLtsM1wv5CZLdf/su0BFpAniuf9QTHL7UXrfuRhf1NdS7sZieVbUe8OWN
bSwZnUDu3jfXIyIkjgUnlHFQTzFFsygJCdqxfoYDZlfUd3n87oNRthJdKI6dcAM4kelI5LjkwNGw
1PQy/Oj9Zr5pasaziRcty5ezeeTH0asoXwcGeGEyWF17qkwXXsUEo3czb2gA7xp3s6LHnBTs5Kp/
jI6tFZg3tGNX2PbgFk9XRst7rYT1kS2r/8OpJvEnXEX4FzxX9wiWZYY4qabwo6wZqNEEZbqV1Ax4
R7yPNP6YpuQkYA2ST7IPpn49TfhoBDpQ34YuQpHwzEOc/ZjVuKk9jYZJHxj7dI9AfuhY6U6DuVCA
KM9iUkKkHgl9CgNdVi+noIQ9jU8lDl8QP85uukRyQcPm5Pz8nBEW/9TxgLocKa31t1es7nvR0I3a
reQXN7u4rUsy/3JX3lQs7SsW1ElMSTDP/XCwOqZXKJPy7h2VoGpTCHHNI3os9KjUld5tzuk6p60p
tuyUTUHOYTEy25SMUjmcr/GezqdayI7mxOj3TJehnb9kdcPjyhzN25OEtWx0Ve3aAw8ZVMsJoDv9
YRoM5D96SKmoT9rmHOZW4e5lMGEuMQ24nawV2z0mBds9eOvoTWerpqM4lMhIHuoxNw+kzYK3M3nd
T5e53Draa4uZadSA/O9owc7O360kDCD1uq75WFbX+2Q4TF8pIr+1TWiPWuF+0oQOc761xgG/cO6A
FVqapr2r8RthYglBCsKi8XR/CIrJw2pYj+XB35buO9ZwIUlQixjrgMKbPrKw7N1z2EMKfxgre7mV
ZCJYRw+IPq5YTJcfFH2Od+ydslIHUqUtdWpyX5pkZeRPVEmg+ISLZ8ZUQ0eyEK0w6t3PDCHph8wY
OT1MNQJCetDI/UjT304tVH8LaUBy/uMRXG0nhhymjqm7dm+HwC3wvThzjYVinu1HPg5okdFW85Bk
EH0sGiPSoR0SbDhPR4m6PMnNADQHDaK53zqn7hI38NbPOHdJNCCNdMGdlXWTutTAW4ejVcpKpNZi
2UfbxXaOE1qoPs0RDbTMOnLc5mHRTBPTY/qPj9ZMbDnuQN/FHAaZM62pUm/xisU9ptYZSH9UiOYn
3RCSYizE+d1N5gBk2W1YY0Wy9dVkpSxQhiXFK8L1mMmSoQs4IizZ1sxMfQcJVcakZ3d5xhnCR2ma
+irMry5OiBvIJqb89zhqI/atbIR/oI+BbFI2nimO7YKA9QX9wRzt9VBPUepvOrP3sCwcsy/GkfYe
8TXm3XSE8yRMNuc3kkhH8dOIIXwtS0L/DrVXr38t0CLoP3178s+KRAZaMRFOIBw8JWNpGQrBpLQP
PrJ2yaZzbl8jrfowGN8a1rcahYYyf2led1d0ThNYu7qsYeYPzHgsGEuzD0RpHjJzwFizvflU/pdO
2iOz/s4tonSIUensKPoxf+G666ekC7AZj8zWi1RooLA7XtTPD/FQzN+GBqSTOCXx2szx2uEggDR9
DbLjj/nuLF4Hp3VmAEQdtwBYLGvah+FU/AI31TMQLAlfcJoMz1zD8Ni9rXFHdNiGQwZGnQ+yEn1o
vyzHISi0OAP4tWD01FjhadNurFGBA0UIAXw4tFA+Vwaw0eJkqcVpusG55DIUr92gO0/mX7eaauWh
9zFsnfN61jS96Jy6CeQEOvYAXGC0uoWPV9VXzR9dL8XdtIb8MYbf2rrmOzQK65Q/0eCuJ/E124EV
ImkU3PlwROI4JQshIPuQ1oFOuRYF/x4xGf7ZUXsQfQE+lmleatScKGOn4OTIuBbHlfqXkRJEV1rk
LPHWbltZj9oJ9pNRFtCztsqYyi146rum694xWY8k+bTc52KeLGa8cXdHNmb5G3LsX84KJinDzL5v
r2mLXWmQr28NwzdyP/w0yOWT17P87PvGLnBcOuAJ/9VkwRuZAUYKOdTyy9YqvlOUCnymdZG3zVrq
4Ri3akbs3uqbDK/EBdVzxMKAzVHEvzrLvSdhDLdu2/7tLKbRUQ+1gkv+F6UqUhq3/gbVcShs9+SV
0XNDW/lQr/b7Oub7wq7fp7Y6+YP7RBhan9hSKehQFYbicJO7Aq+HHzX1bnNXsBmWvMhiXG/X60C6
L3m0VnY5WrPMqEagaT4QTr5CeIwDl+hz2AKXUYfjqzdNBZIJTP7hkqdRVWZ44kb4Vbqc8SX0bjKG
bbVj8qRuUPsKPHr5gQz39ezALrgv2lBfzDpsKmVgEmyJqsZu3NuCZ76LIF940hn+MkaYl7SKxv5l
tLW8IVAEvCwi9BinR7MeVeBYe0Tq4o/aenfju3OvQcGV7vNWZtOT33rUsWW8vpQoIUpubxpeFV/k
OGtjHx2S1O59mW+vvnI+4zoLL4i69P3CE0TWyeaU7/mAQBL3RtTcyyhjgoXaHE+GmSb/rwxaGiRO
O2f2yxirwq/4QYL4J7KjX5nwztkqnoIZv2utp5+o6NWuKNznKbL7pFaL+0QqKbx8AMDyHGgvfMII
4H3PWgFZ8PI1ZeRL+UH8ykYc8a6ryx5Lp8PYFvuePf7OKGXR3rsqW5OISdWUIHm3U4QFHYaqq74A
rYFxPz3lYTBlegdfNnbbkwwVT0Nv1ENEeMI+XCf5w6L4+V1l1mZep3Y1HviAbCTme76OWgZbrl+b
q5Ybwv6+ehHOKQ7J6S6jA7DXfSvedG5jgsDw/aU0thrZ1xQWc9G/Lk7gPy4R7ZDrI8LtVtkB4Op8
HqArj577MdiwlTFH2t8ReDTm796ju3nd8zpBgnCwEyPptr4ZwM6XHqtPArz3vYjkSMPe1gm+jBsH
4zJRHCafWabybfxh6u5cMVBMwlXJRzmZkgHY7HdUKHF7Ypj4rZfe3qFlgXyxVG5aT+GWqrBidj0T
jL2bjbu+1LE/7OvOy1PgOuZYygk0oFMwcvRF9BANSOwcW7q8sdM9BaU5xfaGoXtDh1BHDtmtMBai
fZ4FwZcqVoyiVm+RXjhYzfzLZJhnEg+RXUpVSnDA2E6HNdBxagxg0tL1Dkw3gOS6pZtWpmVcy7yw
3Echge+QMAk7W8Qy3GRbyyPrDMsBDgntyDmAJTFn6M4GZbu/fR9bRlwsrxn4ruehV5oSaojXG3nV
rsSZDaXEZN2HV8/Oy4T2kxw+bAToe4KHau68ly7Myqer30uxU0QZEwmEOkyuYuu+3BQwxH7ipmoj
U1989rRdOA7zzaDc4jh6JOUF2wzTevVYUgQzxSOTRnGyrOy2ZkCXRlqvCd+5OCxb4+MvUop6hYiH
WIVtQuj2yqC9nbsbO1fqniJwTOBZqSQbBF6brA2sW4pri/jDuREPFTHDr/6gcAR7NanOZH80RDkP
wBvwfZCYvmr0b23Dhn7YNje/p5u7xchaVuy6caVHsXP7lVWDkOAbw1U6FDF+rIQicOA5WsPDpKkC
d2N3BaaYzS2aRMC+29KQQGnOISZ3HyvSKqdTxTTvT+v0urxt2yzyzl7AdnqX9ayY0BmlNhfMZ+CQ
q2XuqVgcSEG0f6VKI9lTfzDQ02nZW86LX1jdsY0obHeEseV5UvvlZpLIsbf2sDGJ5vVa4a64HTds
93yHuQqq6X5m1R/TtYVwezZEU5wlJhNuhWgsXoJJ9vOjtP3hPlLW14BBgvA/FIUedsxEzcI6eF7f
8jHy6Se0m/lL9vHcHmXjhk8QvlTal8q+N371MSMT3o9LfV9aM/yTsnDYpCnLsAJFY5hAjOGwOUbD
cmQdqqBMVAW2/nym4Nqtebx8bPXsT3tbeR2InbVGCrPkKA/HseO8ObCPS86vXWlZe91dF9qAhkcB
UPrcFc4dI723HFLADXx5sIdeBW86Hm9gT4Z3oS3zi7a6+TmwmJcf/Q03fAt46JRnnkeTeexINA6G
MpkaHHUPA+LISzn7dcrD4z5gfoqCFHuc9A+jDZE5iwP+u6+CH+KqfbMQy2OWRs5R5faWzMRVPnCi
IlK9HxVypkmeoFcit7VNU91XrfU2Dqo/euHq/JFOu74KZMWcSlxOR8IqcRK2w3rrsT6Fe/pAw4Ff
4JVZA4xpLycjFeXygLNsi6+RTCbyhLfLG5+4MZ6FDikaEBtvlAg3etHnR2KmL2MV/XG3PD5zdLnz
mXICVW80MP6uLzVgO+utWwfIBY6lf0RZZD8UrepS1dfertmW38Ei2/sB3OX91cL2lzvrlU4bqQWr
g+MxHMLiok0c3LTSO+LO009MR86hKcmiXns0Srs5N/aZgJY1Kbv+o8jNdd+0l6MDE5IZhuNsjxlA
Is4jHtnrVR7FJy8HoO6zKKLKa903iofyZWrmzkLDQDd9V1hTPqTVyNT+GKslf4lapHDXBxvnVJ7V
3LFU9p/sjJjyu4npKmsplVRLgRFq9MJOfr/YXXaOxkC+mwF9RFItU/cTWgHxbcadwCd0U/YMJFFf
VBRkGE0xjAYpcrTlUnhiTgNdWz+dbrWXHdFuEbK4tkWjONvvKPOyZ+I7R3K+YSTj5/pJh8k/5DWY
jRUuH7xaoYmmGNF2G+pIEgabC54ySYnOsJsLE6JIwVzF/hO09os1SfNV4vc8gU17U3gArSSyMrBL
9qDZSOsQSwcQfv9rwPvI6LmoV3V3RUkuP+1xbP4WYsgO9IG7jzwc/bcpj71y701eiXCuiBjcr1na
jcHIy0CwdyakOQJBuLYlV7hr7XsCKRpcUWX/ddX8MhvPrbsgtCKiM3RuPcrmenbQUHo/EGe0VOMU
ET+yNs70kb5a16atWcXPsmB0vWO3GD/tKAfj267Nl6tkfYcCdH01QtvPyEfR1NMwAh4vJlhrQV8i
mYiY4B9ty2kCHrQuuh/XClvjMHmwjDCRHopig0Yadm6IAwqP7G6oNms/dBZqIJwBIcUnP4cLl3xa
ET0syo3TtuDqg2izyQLxJnc5+GIDkFRr3QkC2YPpdY5ySv2lH4IbpcLgzS/qEPDoLAPNih2Rq6Fm
G6GGwFjcQQ4O5V24jBPQNIHQEotYi2Y3qDEMD+5EGhSumvLXfBX0JuUw9g/ZGsFOgZzs2BRPjoN+
e1tXvYcAZv8pFYv6Pl6GoATiQBsFielM2nlsExSNmc1FDtXZZtsHZgUyxuqRO2koI/VkFuxkiasm
pAfgdwjFjaLQ+bYi0jn4+ScHuosKJZrjhRgPAPaNXe06yJ+K+o76ay+l3yO5meqBraACfNXg1v5G
MIIPHzx7M+BDNttdzzAW8B8Q4aSqCPjdR3rVD7G31c4+47Z/sAgsXMiRmPHZGjlylKCWW6ZLDLll
PHVMoFG2hh2nQrficFLgqH3RTc0RBZ7U5iUjwkm5X/15e6dho3HcGzVdsBHO3b7PxKIPZJYIflfI
t/eSDXw79ovNBW4Rg1C5j1fc0b8MeR3gDIf2UoiuNPLXDPmRWrlNeLQ8VhV/BY5k2tmBcFLRhqF6
dATsj3aM6UOF82POVmXRiMGQvEfKTKnehWGDqalGmn9LeEYIqWqcBqhrRT++NFjXCWlZLDpVISr3
39qhdYs3r+TgQetP09Eme17s4z4Y7kGDsWn2eEazc+DhRsFfTrdiX4uI+AL4A+1n6c0wlspFt5q8
vll8I1IU7zL282anhriyUqcROtwFFpmSWLPt9c6Px8HZ+Yjm7/E9wMCqnTn/zSsG333hUmpmWuUf
mMajb+UtW7Cz2245eFaLWBzAtr8e17jG4jiuKiDSkqmjC0bNJQWmD1C6obqn+ZbAXYrLQzyH3vta
Ai9LhsCyxSkgnpsacbXg75KIRN+htuf1Iq6WhGsTjO5GNmy5Tuls6ft8RWCUWFGMwLCMLSvay7GH
agbGZYkgencej31nSY5qyonluZtlLuj4YbQt6qD0zviEkLbluoDAi720SrZFDvPO6a06fEAl5QFM
pLnVpNXUM5OKYdNMWGSKwN41XrB+4rsWP/nO8XMZkTiwQ5MLDHDBSj7edLPma0V8RjbOcKj9W2na
ejkTD+G/27LgVE+KT/uuJ6oMADmBG+xdcDXPUeWuvFSOtCLJtDOt93lXaZk0sTu/gnUiTSaIp87/
vUYIKH5EVmzWO6pexK9VWw5fi4M9JRk27bg7gx/Lv0wDLfLE5TwRYUal9eXvpSpsdcx66d5CfPF4
i95xz221Lb73TZVqqSixS8zHWxIQFeLIhxxhX1PexsqZWvZMAKSmT7G1ZGWD4owx4kTeBz8rESYi
hBN26lFSdixQQ9OvUJ77on+I2IxJIqXtzml6qDmyu3YnG8DvXIl0jbfaPkdzhOoDORrGm84mNBFm
lO3pg9+rtn2zPXzPGGc5nx/x+OoQ6sbSZHtGhsrBMTMCDyLrItL7upYzFTeLNd98Ij9rN1ZNGd4o
zfEXh3+XX1vhW1hlt21N+YqsqsmXdz1A8Tm7U4341hA0RLNwwZX+4FqmKtLW2jSq3hG5P7weXwfH
wjNe/zbh36X+KDlac/tXnXsuPLsvPkZhiu3W9h1SQuXgDP0v9pHZu3Xrvv+rnRxEHppgzmmrgY4G
volYn4Onco73y0BVe6wDFUHiG8EwvdE7GLMfCLNbit1+jZe082yJLYNzD2TAmjk+bQLipL+I6Rys
YzhGnSDxsvXijwqN7HCqpYNMfhV+V+wxCJniBsze/FZVtEcIgQvRAPtsi+WeAF5CTIhi37wbTRpV
rHbh9bQFv+xK+IjyLJroXQn/5aoNvv7YzfI1aWE/Df4YEMFSYna6AN1c3tx1nPxbo2e7PGbO0sUX
HxUqQd5+Ed5YwlvCtNQ61Iki9jV4mOs+f6LvW7IcF4uyrIM9ZMS9Ezqfx9xTs+lSeFuxu9MOkpn3
rLPs/OIL7UOFpadQH7GuEgrvkWlX74YuWH95QkXYArzBDmiZoRBI/bwKvyszO3Sc6W3E9oFCwuek
OesAwCf3iX0zj5kMHyVUewh5qqbENk7ANNyeqommqNdFVko/u7wad3JIBQOP5HTIwMZ3JxPK5Zuy
u/TZY7I5fizhTMHh6/IhS4EI2sseXUeHZRDzChw4STDEVawdes1fl6yrlUJn9eKUXiaoFxvexLqz
NJOwhPl58RxtlE/7CJPeykHCjFBlPQKivtAXgQ2zek89x1lBmJm/hs7z5gNmhfPUW8/AU53+2HeB
XpJJ5KE6ulsbTokMl6naO/jMK/TlsirPgQFNn2GMkLfK2TZkwfbmPbT+4D83AejzxLHb+W+cI2K6
3ZicIdcGY/AweBqAw9i2wbPPYfiXAGJT3a3Fln97OGKsnajzwXrKSLR7IucS8v6KEjv+wJyZLQ+0
U83zGuOiuxmiQG63sR8OObQVzpAXkNZ+fWgmu4+PBIHPPdtKs5kqHdHpi3tZl83zkofaOShvtQGk
umPxGl9bQhymJxTRVTb/pUfGCXwbiy06LiMNkkPGatn9yIo55yjPnaaB6G0+lrpuEyQXcXffE2g7
/qAOazkqq2jsjnLoovpYAjQ2l3mo2OHRComPEi4ReRo5R9nUySSnz4ijLM+krLI/lC7zbduzue62
qMEkEI2YrQ4L4tjnXMbszHGHkBu0BNTNWlp+v1cb1WnaSfInparK4rjg6KRImW2Lrm9XNHRzoK6k
xIL7f4ccgnySFzbcD0IfRdnv/QDq2i1rau3+4FTMVMSmVQtMEcHRASRmS4hFbBcwU2LRcFtunXcY
XVu3e8Xs1znXa/UvPB9AmwRUDiOlHX+81adha/iowZCHmyA6rqLoryYdLve1ZRPLilq5Kg5hWcr+
uZudBopJtk3MP4DDwhaPMW3iXunyd6IdOnLxWobUu5hbVQMIbjlmh3QgSAR3BSZCSQ++SUolqs94
2QZCj2QXf7btTO1i17AhUlSzNvdfVHhtw0OXleZHjlOJGjj2yMKb4EG6O+FvwRewFjEkPf+Mjd0e
5+munsDd4dvyJJTWImxvJqw3FFm2t/z22626ZZBXM0NTtX3bVv7AI28W+WEHfcgBWtO3piw0BbJ8
Hs4fccHcmvlAvR65JExvMm7aIMX0C8IjBtBzKidUvgnadbEmhdxiC6xeG+aXkS9Cde35Cvn2qtEB
M04Yihu5CK89Iu7tCA/BfzUdkUyDI6GvTNff2AMnaMWeaHYzTuBP1yBs3jH7oM1Ot4c+CiNOy8YZ
2Ww/+6KR9k1c+VDlCKGzl/MWhVSHeT8NYwqTd45SNMMDaHfm34g+K9qjPgam9WaxQ73hH2qBvxWT
PTB68o3C+tmV9sk0pvuylYuasUDOuVEmFRVmvGFYMrbeqj8ZkVMhQ4NZLvjNGC+zO3DFdBStwKHK
xaeVKiiyDz2zW3T4tF5J1uj8tU6bJo6thEXOfs9kBnpe1NfEr5ZR92/QpAsh07HAmIDk61p/0YVp
03IAbHBXsjlCGKR3Ti3K3vvkBqaLdq2hcttb2LaCYxR6+IbKmMWc3X/wzEOjB+5IW1fS+WBW676M
M9uRZ8ObOQWbQDyv8qKx2LE20e+nqm6np5EKh7kZEd9fMLw7ILp8pHPTSfeVoqQWOAoK8tqXSmQ/
/d5dSbok9YXKdKtZHDDK+DO+vgx7b1S7a3aaF+2veBsWpz3Tpe9pFkZOWcB25n57C5m+E1ynaCJB
g2Yh3012M4FTbAgkfsbE5F5xKJ1LZmsZiG3EKB2I5hfRVtn0iHG0vGQlJ5ELdhN6bZuHnmYnLbdc
bmkgic8OZyYsNIrJ7CwHnxGCpIbUB9fvRfAsqjG+B7ypTdq4vnqKarwlNHMa0uqnZnDGhHnj4DG5
DsxL7dirORb2JMQNFqfomu0Gu/40XxN3Mc7Af99RPW36MHOAXs+hs5nhvpZlxYfOOcn/wL+NgT/G
QEyZhym0SspsJvF7thaHlusqIszzeRdeKqBN4TGcMyU/B1nb2OOIqrGdFFhzr96RBKjPpdDhnPA7
MrCvQvBk6Ua6zV2dVT7kxrx6IcAngL5Sr67lX0TAM5s6Kgx/rE2O7SoO1p6ObjRXiGVE1s7HUtMJ
PPc1J3wm+4IOUOqtxmDoa+3wt4x8AuinoQG+DsjI7SjTqv5XbvmobbsreC9ZGxwgR81OKm9c6MRE
VMJTFzcwfn37M3MKcjysQsywi0wEdiPxh1Wq13BzaRJfEBgvy94fsjZ/DYuWSmQXm3yZ8DxFhEcm
Jmw5fzlwtM1tsa0tWKGlaefDHAZSnQf49PpmqTnmpeEMRhXgclRrEhJr3/3C1iyu0AAP0K/QjVOd
1UQ7LnGxqeKNMgxIhzEXSJWXYAxuDcUaWcGmGfclGDmQ6nIU4eO8lZt4DpW5ekeDsSwwWQb1l0Yi
Adge3VtzU1/fjcg17y8DTnowo5FGnlCpzMORZtY4JwQmEZZZCmFusEq485PBZfPB6K9o0sj3oLor
rSUtfExS36quLesHj1TzUy3a/lmIwHyGUynw13F83lt6Hn4jZqqanfHC0SRGiPZRe9QD+8CXhvlA
uA0FAFHaE2S8Mjrbla6zfAdjleVHrnGozlUuXJN2C3Pxu4rzOn8Qhw97FMiyT8ow+g09pqr2QquT
wgm5DchAHub23V0t/tbi1If0eow8ZlElDg1GEaOc7aTGBl+mDj94cFlx7keHHlXYeIc8EgcaWrHR
3cHQoDfqLaV2DwiicZjKdlasf7Le8O26czUfrV74TTrQ9X+Xi+ciUXJaRnuR8fIqCSz4ANTUIcvw
WrBHnOw8rznPioCNrizkEl9QbQfOnozJxjlRNGfvNBowS4KTc7Y0QFD4NxCtxbzUBD1H4zGzUw/H
ZnkIkHX9UgSqrg/FulI441K0Qe9lRsj1BLDA3W5V0ddTGkYT5YQVjCQAVatu88vqui1iMj808Iib
zKdjb4b+NqfFjn0QtPlTbNkMbVvch8B2myomZzVn364zM/0ta9WNSe9Q0+K2xcCeYDYlwxBMTGkl
hKNRuZeaKhzOlmz51FRztLA2rtM1LZe6t3PLDCn+zP99LjZdiaPVMcxMMIoP9wEmcfhk6A8jXr5u
nL1TGSJvfFNLWHhjxDwf1I+8GLgDcm9HTfEnChWWx03M9VuoVqr8kXSJiSE1U82kGiv3Li+k9Sfn
R/uJNkJs+Ibr5tvxUcscJhnRqDOL4JIpsa4/igKT2D0SXPrQfKzyiA8eLyKKAAXVVVjBw6KpAPdd
15vPmXaEm0RUTk/TYKDd92EkcxrrnjtgYQcGufM48DzoHBzrxOzyldsYXYypTM9BMF8kUWaMZmkg
tKP3gjUeAi9hdFXE0j4ZjthB3z145M7RuGqia0nTIBrcyQBzVsbpv98BmsjVdV6q7gs9Twv6sJob
zJ0aeSgDf/1jC1c8hvCFSbxtGNdUVkbxE9Njva+3ZfDTPO9+0dEMz7WBrPami0j8MoGff4X0QEk+
7Sf/gm99JsO5adwnG25xcd8NVxI7CgBP7gmaF3+uRjVvP0ZbyZEzb4M/ol1762GMvcnZ1Q5qqJNf
ZcF31FbXoEyvVQe8awMiqE33lGGrW96RukyjXrE0xBwgLSe7gURcy89Aebj+7azqWqaiNbnAVa+Y
nLdgqCHoymlleLyRw3u/1BnbeA4QjgmzyAAAE90QuBcGJ8Swklh7RWPXADj3ytd4rXPCAe6iWvg2
CpWQ8g5VMUXGuE3lt8sjjCuMw6IixTYD9o2uK7LOY+8GXGNV0p5pcx8muA9wmgTXyceB3NLZuhML
MyCNaA8gexW6l6KqYnNY48J9IBzA/iYkEIu+0mvFlcpVfyd8gk5h3yzbt2jr+qeFiBngNl39v2xn
M2oKCwvDbvKNgfQuiLJCbjBV48uM4aAvdkrk0AP8ppKX7dqB/i7Lyi7/yEheXWttAUBh8nusjE0b
l78ZjxI3NJu5X859TgW8CxuN+KqIl/Xu2qOZ9u0MEUQifqqQmdp9+dOdg4LqQBXEgYXwO9w/qAuA
mpb057Y3XnENDiAaOOZkfUjXk8EI7NHNdMhy+j4i5bQEzX3oyi0Se6tpJux8U6tW/8T3oBeoxRD1
5K2EC51/BYHqhpRgjho7fPzSw04f89dO+RnMDWsEuLq7+u+G69SmmBNh07tHppAFb0OQYQ2Oo7Le
yG7YNpqNOhRpiEs5A5PQGWjo7RCXZ1egvnqGqzXdqkyHNeEyEPeTdYBTe7Jnq8pPjP1EvSfDbQUQ
y31W/4jLxWr2GLkQrvrBRr9D2J7Gmityu6Ho7wrrID3qUE5qlUuIgAHZjnbQ82ilZbsmp+D7hBez
bScd5/b4qu2hd++pcPBhVexk7Z9qA6pBHrcjxjuLEJiivFubEjBr4tQEYGSczPpo24tc58w3a0zy
acSZPbq0oDTyE0K9vrtYeQSLgDnC2md7qJZTf0dSLrJBSqUIM80Q2KS9mDiy82jnUfjNSGFhhLFJ
1kKz7h2Y01V+oiH5AdReOeH2iCwCLtmfwpfVdDN4m1LDTi0G42w+Lt0fahE9HsZFVB9yqfAZzMPG
HGHhBnlpNVKR/cQIio69tYy/7K3LmwcHZUyYGsQ67S08VDzpTW8M3f/AX/LHtTejeS9Lx57v1s7t
5xN6v6ZMO7NlKE2XsrfdIxQOQaYRDnjFXYyR3RPZss97t7kOJTXEXa6rYsaDfX8aWaws2TwNPIpV
4qKqBfy0eUJcMJJWb9y+y3jMGLJ8NQGY81tHTRpt5qo6Wr9QkuNzVgUjOghRBWRj+khqksr4fk3S
HqfMXyTy4EXfvP9h70yW6za2rP0uNS7cQN9MD07HRmxEUiQ1QagjeiAbINE8/f/h+laERNdvhebl
gR1h2QTPAZC5c++1voU5hgA8diCbTcRm6A/Tm/2jNDwnNyRA4UMno214RsiG8A2+KONwH6Vtfs7c
NqYta3F32TuqdvwajC3+c6ddBcHJ5EV0W6OjM5cdU+8YEhXzJn1eXREQATmbsovuUaW0tCVW3/uW
0fetDnbl+zb9nY4vmFZGXh4yggBRwZJxFCAhbVB1iX1lo/E6+pEhbKH0kChULWKAo6wVXBV64MJc
Bvj1l2OY91F/HGiVtJcgiAguznw+zl60NV7n2KorkofnRSc06MaqBNw5Lwn0gmCxxlM0YBi4QlYo
AKasQ9Djw1s6BELg5srdkKspOWUJ8qpXy5mpYDj/LCCqltYurhBnw4MqAKoLJieEdByYL5F9gdqx
pTZa6Hju2oKD+u1oDyHB6DSHbIReg9IfAGOji+RW29XV7E6Dj7Rx3Abj+DynB94GssZtd94GlI2l
CBAACHyfuUKE146V2f6tUXChv9Qxm9mFtNTo7EJ2dAumK/m0OrhCs2F4b4qOXMyXLFS5vOo5ndLA
ka1V3ws3W0pOch49oN4VVvus9UqfHv17Tog8PGLrrhZZrz8pckuc68StFsyLiZgxSzu9X8bfS7Uy
IyKTk4Y4lKOM7KAbd/LhAecTGSb3euqd8XnMvciFPKl9C13OmkXDenD8utavIW1FijyG9jHRhp4L
CxdsAISvawACTvQyoToJKQJFn+m962ZifOT5t02ZZnaTQJCok9kluhr3QnMyC0iKo1WMCzkvAe1H
s0/InFQXVS3a/HJpItQci4DXgyRShfH3voz78jlyGtu6GEPOYffroBbkK3BoCud2nZxxQiGi1/G1
H2rH/SAgIMf7bC0jUmGQi6OSp4bNmQE3hPsMC+kIYV7XVz6J1Z17a5LGrDHKeCtT+w7sSn0SPhGp
N3TZVH/NyDIon8MIGQ2pKIVebifdo9jrQJsm29bnXrerXRMGjJH/ogw75jwhTVJEiHj0vZQ86+jM
AZjBITzSBSWIQqyIqwG14I44QP9bMwh0g6bmZLxL6P1eJaPPIXgw/MHVaHPAsqIzpWEeoWAKkAZk
J6i5uT+fMrhRo3gAKk7r6aIiQyTozgxC3FZ9iSHI8UaCIUOcdhULB2vAGhg13hvbHl16SUFLCuUn
Q6/FY0TU1pVYvrW65/R3ZGkL7eHSn00h4+M0D7TJ2MACP997zlr6zdGAugUjl5WLbg6GKHaEoEJk
CWVsIQP0AFrHuWT1dJkHshvnKrRQ4YII0ft+XgvmkMVg8qQ8TLanw49ZlhWV2jHijD19gUAsIPfT
c222CsPvljx4YUnYvGKwsu7zSOb0RRsoRbtp0vFp6L3qk6zJDwH8nNv3k7e2byWuGNjl1RT8YFsD
nQFzKn6OoDh9ThDpklWBrPixGuPkNNsA58+ta9WfHSWD584KkpdCd4XBENPqagNhUhrszBDMzQEn
kYOLpQREuHZMt/9yl/4f4fK/nBCH2/8fcfmhX7+QhYbg7Bc//vY//eXH3wIPWYRAqOJR5TS32S3/
g2W1wbLixEwYbvCPaDPd/8ePbzmEK8K2tOkn49ZCy8nP+48h33LDf7FOE1gOEtPHZ+n/USjCr9Yz
foyHHT4IYi90E9/jWr/ateyIiOc82IAgtrMF1vTBdTvGFVMqpoS/sbn96hn/61pORJ5qQlcOa/zm
TfvJsFgbBATYtiaojoZHMMO4Tajg7IEtQt98Re4IEPCf7sbdX7bWnwNmf3Xw/fuSKM8cgid8XkN3
+x5/viTk7LaqXMIEMHQNe3QZFvKiovyN6fN/+WBxgM0Ze7Ab4RR/5xBu4FHJjBBqdIBJV1xEgROm
oR0H47FwuxjP0Za79UeG7r8+Gdmbm90ODy+Pw6+frIBIAqiEJJeMQhMvy9JCGypWtiCq8Pz0z1/j
//YBMV9u3IiEL/G9Z7jK0L27NUgkoztxg+s0+M5klLYaYfKcXFWS/Oa+bfflr7u5QTBixyNzFxch
4FYeE96fd95WHkgb3FA/78xUXNl6+ToXGTsLfhNdBbSTuvCqQJv6z5/y/cOyXTSObK7oc01OM+++
Ug4NPfxtAtMqB6ReiyJKAyX8zcPy96vEUBMin36vy4u/xaf8/EgaiXRitRsMAY4wN2Ukyg9SR1//
+aO8f629IA5xBWO0jPH9w6L49SJg4+NVMB5hw3DUE5ao5Y7Ksb/Qztie//hSkAV4oRMsqX//PJrJ
d8GGxQSBpt/KsRufC2CfZXrBNTWuv7lH2xrx64PBIJf1Cgvwlg1jv/v2Jnawlo7ICuyI9n+VLNlz
Icz4rCRBRa2zFMQIVLP9m5ft/fPP1xmHibfhSzaX7sYg/vmeYeWRUsQFTkWqlvsyW+erKk66a4+i
L12Wbcz6z1/q//KQxMzUAm4fciY/2P78p6WSlDKJRo7hVIkM5ZCUXnaOo2X+zWv9v18lwHTM+oiZ
+92CXAaQLsnGWnc08eA7VszbwHRlf/7lbRBxh12McSNP46+fJWvWqFhtDZUMgNWprwPrBmdedOlS
7b4VYyf/iImyrR3AzgkGDtlamb3H7767RYFO64VksOetRNuQDxuvicQWML6I1rlFmMI4Sjl/BHD4
66qAK70Ae/rGiXj3xoW+TQnbUbHCGosAlQU9vfYwOWNfGZ/+8OHY1igX2jt8H1jv0fby//RwyFBY
Izk5PgIaT3+Y1hyYOWffP30EGRhBc/DQXYGO95J3X+Nq4YrzHULP66VcwA6iZNyLYXAe/vDDbKsU
vHqecnbo5L1fvJJxmcRMB5nnYC0N6dOwQ7v6Tz9MQuFBgLWzbdBwL969wIkbD1GN94xJcmXtXZMV
qe4Zof/zZ/nbqssba0OpCbaVEI3Pu6ssgeMygUYOT96VBaZ4Xe8AK+HADXV1/OdL/e3V/felEnSt
FFRQyd/xEOwZovRUEUihArIsiFEebf8Cz0Xk/mbB3RbUXxZcIB4ULMG21kYepeivD5siG7sfoLfs
RtqNDms6Xb5z6bdIVNxomdZ0YP6MZ0ZGRKha/lyj5JuqeP7jzxtSfPDcYzrhFkbvvlreVw+9d4SK
lqEEZ+5MJPaJ5o/of/N5/34PQzdyttWDQpXrvHuPrawiQSlALdDgGsVvI8lUGdfxnMMYf/zTexhy
AZ+cNAxy1I3vlt9wdQKJNh7voFnFbWT53RmPWvGb5ffvTwpYCbqIUcRVWOu3D/zTarF0eTh5DQ7F
CmIp9nBSt7pxKn7ztaH3efegxJxhbM4QEZUtlU387okMyqqi/TwxfMOQMx+IycLkQGyn/M5kLlOv
li4ruoeRpD7dD6XISIelje3np1yj7n0IFRaroztLyfJpWQx8lIv3eO9mbW1fl3W7fo8C4+HRq5Za
/ciypocam/m6RQysbfWQe9qgvmI3Vmin5cwIxcmdWl3ac7Zm6M2QtDXlpU5MNNDGduhQRrsJHrKf
3LBI50t8gYwnKe+rYvbNkUN6HoJ1cF1p7oM5W5hS8Mf+Ye2QIN0j1AUbTEtwNDu0uEmS4kBeotPi
VaqAh6rFJ1pF9gkrbk2rlk8nblE9WtFroaalIay0RdhC5l0UpMaEQHPtpR+SMzlCTne3IkFZLpi+
rfW9lfnwZx1NyNc19fbCQKOLRryr3VQxPjLd1M7wARw3Y0+tCRU6DLNbBh97jagecvJA7gAcacu/
r0FllMg0M3lfOauT7HBusSYGQk/YQTXF1W6EjhMgn2BY8IJuMLcv+wHX5pMb2kjuYOyqsvnSFP5G
BY87D/N9DsJ759j0bvdDF8vhrHwTIRx3ejSCKpzyzzRJ6d6Wagb20c5O+UTUmLVexImwSIFeKqTl
yqUVeBctRfgUE7K+nHskbdOFUZH3tmoz21j6xcpYpIl6xV0z+LH2zKUKkc7ZWNznYx3RXkW14OxD
OKVIKFt++j1B8nhrrZb09p3HkJLuGgCUaReO8MJuagJWk8tOuM3dKEcvfFz8WC9AzH3yAFjM2ilp
D8rkFU2kxQZYsM1PdWF9jSs1+gx+EUzoG4XNT6FYQHl6EFbFLLtsl/VCeUucpZ5oiHQliIuDmc9a
jT3LLUO8lDNRb+pBDHIsvy4qEJ63gb9jhUTTw02CNidMLDff64zWP0bbVqJEPOQSUH20d2Vum++J
10Pt92PZwLmUxFMQTc60bc2P/uI5N3Ybd8WlFnkxH4wKHczzFVTi2kbDS985Ku/i1pZvlg7RXSV9
OVhX+cRUigRm3bX9ncTlimjOaM8z3zAjVNzVURHmdoFsLjRf7QkNyikfk2bYo+qsSe+DixFiGqrg
1ifMo4E/2ispAKoLrflCkYEepWtRyvx+bjzQY86QmOQDrTqhTwUhQt9jXipDl413mL6eV4Brt2R3
Nay5vVw3RLo0xykWJr7AWETAAZl5+ECaIjA3A1KE/Goe46H5GGN5wiNH3pN7KCwp3QPm1HyLslVM
IQnni5cd6BQjDnXF2nmQSA3iU1FlqBJZSdnB5lHwNVjIxylJ+ixk2jo5nxY8WeZEcL30wUYQ8g3Z
tihqRCOz6eFxlETUDJ5NfCJiaZmlcbWZ2zId1T/WIcLwOxW0IDfete+c8U4BTw5qH+lMwYknOdNS
br0roZm03o1JPoXPaJPH8iNqqU5chHETrye3n2iLYxVtgiM84eRZBkP5AdEevhua3P0P2xl1/qEQ
cuHVHHxS6utM9OIw5bjrH6SCCbGz7J7JfFKN0xffJAPJsEjpH3vyepO0U1FSYQR3u5uaOFqVjk5c
Lmcw0milHM1oAac6B/7zRCc7ALhfGBIxeBtf+mjzVFlL097rUXWIT+bGAo1fywcW/sgFRBxb+clz
DatGRyAQauxWgKSvkdKlbh4zj8rhGesjU4ZK3C4wnwru3xDqoy5V0KalZ8XxQQRE8aXA6FV89B0h
0WjMGPBeAPDiQEMpWjjX6AgsdeNMzD4xnUY+fuSgqlIyA3GeDflYVIduXJPXsGHjTNEgTeGblAsz
rNhxmJLC7VYGTG8xAYdAHW9dh+jcFMzvBmAk/XsdEFFkE03MJr7YO3vo5HiAhzEsR9sYB89/NiBA
F5ooexQ2C0x7FPjDelnwtpDtYVWESMYjQNpLaXKUi3MogJHEi/aqC2nbuMDzpqncp2FA1LufI7Kn
L9E5hoQZTAi9dzNNIWoU2vbyiHDcDZkMiegry5q0P6AlzY8jWnp4Rptn9bixruu0iHo/+owWnfT0
2Wrt+nIZc4yk3MmefgeBLvNOLCufBLVUT3qSv5RVChKERDmyPfOXJXNopRGSVttp5jAC2sgcHpF9
aNQUnTwX0v2Khp5k+yRUP3oLfvMBy00DHtvtQmr8xJvOs9GqRZNauBLDP86N48Ae8BnF1/RQoV0k
KcQKeRWbRlm3wsoiZ+eKCiR/00TMgd0KLxeQJ5ewmmUDjrN2+ao6RoWR7t7IuQaRbaLqzW1dxeQ9
caYIC3G7fI2F1CatcM7Hhxp9FGs7zD1rN9mOjveJcPR4gCjiNme7FSPub9dwXjVCd+kIKZTJvG2S
jBXZhM8xYYbdRdni6zvogmSJHZz1LXCwL5d7un5Ll4ZaANtXriWQXYVVczU0gRWnYah9FHemc9F+
4yHa6RzX294zI1ne6Dzw0UWiH+AFr3XE71MEZB7UFSgquEttvauAUREo0KwtA5yp5sSJ4LJ/cdn6
eOU7hs87IxVhPyikvO9FpMBWWpNHW0ubjmhB+AobIaA10kL9wWaAlAXFQFpCNv4CMR2khwDL/EiW
Z85W0ACGUraqipQ4iKk5YO+IDiBzdHQDW2uNj/QW5pgCqZEpTRIQLrsxcG33IGRUV0cMxxlOnwzv
8+1SNCJJBzCHEFYYlpnpigD41QPnAqohjeA+Fx8234eL3G+q5gesBCZI+5hUyRuSVFdzqv0BRtSK
AwwhTbGEzlU2kDB/JaglhseuAiXBm4YctbwMPaLNo51VaD8izJFRObqD1ipj/6KXaz/k6B0Z+H9T
E6UC+6sro3yfKDZS8r0jukB1KizPF58pW9x+r1atsUPJKcv2vtWO55INUZ9MmIfBucwtcixEg3Ym
zTkcYpdFZF6yd3T4InxOgi/SWvLxEmkTvnyGQA5d4T5a7mMCcZN9OSYOKC5kAfURZce47FdsBj1j
Rg/yFEUXyLlCEjd7CCVfwYE7E1wO2tP6hFm9ubetnqTiUAXrc1+AV6EGl6OEj6r8j6qdmGbr2itT
lxXqGgGGX8H1Vmis8JZZ7FC9ViSmDVliXsbcxT/H2ZbHzU1GB4Tn0KGMtdua2LZyGbaUGCIW0sgf
YI/n4Xd6/WG46+dl3CSTnrxDahqhP+E3FyyAbI3AlzrrxlaoS3jkO/Kpqh7lObG1LduWBnj1kgGh
xw1rZe2yI75jy0gmbAnmtlONXxSb+pSCuCJkFQ8pNAbVZNOzrGJQR/nkEk6PESp8BP7QNIfOIWR4
SyVHwtz0mGqZvefKHBaXqfV5abdk9obQrscA3SK5wMYKhiNlX3QX2jk2PK9pZvBxJJe+uChyqjQO
DACHmNkdilYB14QEA9vZoesDij0RcrP32wrmFkQlJopFIYk7HxBO7fJFbJlbstKKgK8x4t94jC/1
uBTf+lrRMl1haNp7zmzTWxcv4jksq/DsZxm1FEN6TkucBXoAZFat0W9ivtoHypq3/QbYImHSNEFR
4gNH2oUch77AP4mu1s6f24NLNgwD0CYo7pgbtuIpQVyEkbCINI8SgS7RHs+mc2yDyLYYFYZ1eLRJ
y8On2wUQEirw4kNqXMmuh2tjvR+7Cmc8mSf+dWSZPL8kDMF6kmEe2U8idjPSH1Rtblfpe3czZmSM
ioVvfSyrpLAOoW3CY1KM47W0sVXthmDB/Eged//Vh0Z1R5DzMFNi1w2HYRefTuqPBTG2rQPZYtsO
suzk+mM1X1QhB417eh7Tj1x23VsjTACty9LsnmVQu2qf4Aj7MhM47rPl+gr4fZeZxcng8QUDx+Bo
wYfDGqc6lmken77SVxGrTfJqLWur7jFJ5yu/YlGP5FEBo6ufvA7td4t1esldamxUs8NtQd4qb6WF
pw6wBwUQfxLZWfSpVfP6NEW8XlgNugAtuvCwrE9DELzkujKPPkdBlcacQonSxLIV8yhVpL32wxzH
xwWi+hUB1MWcIp3iGMLbCowntVGlLTMaEZL2lLSAq5Jivn6ZpR6/V3IokJUgWCGXOLYQhgpLjpoT
T04MMUtGdxWEWVEc2ySOhzTrWmIaGqWpgNfWJVqg9OxPOBTgXPVxY7enJILbB1vXqw+SkJybzvea
lvsApmuHC6T9no8ZpqkoLuoXEUBb2w8DmRr/To9OQ3dNXgg3tcSdW4dkJe280AvE17HkIPcI7yJP
PvPdLug6cCUvh4KscjBNGFWfCkyQ9b43DEF3lkRmTTYkAH54/xjGrtpoDB790B3n00wpSBaHoZuQ
AI6biuqqgwIQ7THXWf4BOMzGnGvlNwdrImtbWFGsRAMYGg7K9WwONJsoyBF8gn3Dy8FJweg5OCOD
x0chqTc1qup5RcJvjZ9zsoCI7a1t5yVegvBDt/BDUlkObBXlFJpPUwk3b4NJyODAE0ftQPsUs2A8
CoyGhBQSF0t7WEAhUlXenKQWKG3DxnTf2sSsrHxMabFpM/l30nGI9KXXEVt5WIokEgTLtK2zQ8M4
fsFgqcprQGKgERDNROrE+DPLdpQa40elWyJzSJGYCZ3VgLrcXloJm7ycPyLzdOrT2hkk1JOxrPJE
2w8zM9VtJHgMp/AcRXAP6EXQeN4Flu3Im74sE8rumOj5a9M6+UunQOniAhEgUKKgdR+tnuAk1lCK
XfRx4Va7NZW6QjCKkwDJUPWJkm+hAC3YQ1Pscbz8corgYigCm5odUQuAeOoY23ZqRh+CbZ9Peud4
iaHPEzl1cyJ4Fm4GzyXLYU90oXOw8jYhVQM3UU1Ectl8JoiOZHgUlpTZq702T5aM11v0k/MP1Urc
OjkhRMPlJIz5znOZewcP4n35tuKwlieb2tgCJYjafoe3p2A+bZTTnGM1Dh2OHhyQqXTiEY1JiBAF
p5i/wixByiYPyh7Wr7MsWXfGtnDuGrxi/UVtrerVA29H0WSQ5SMSWevFyj5YS4ys6KFYRp/3S45L
dQLrU0LptQX66n0tV5c4tJWT6jcaB1X72a5CAy5AIc87EWZMm2qH/6kcHgkekpKNb0K8+9KQ/108
MFSM4K1gZ695TwtEYPojpM8gAQo0M3CR5GWID3EWTm/TXONohUIHd5PFm9NyVHNeKaOwvK7XOPsR
SNO+UdyOrwIakvtskEg1b9VM9X0MI0ronRP2rnOxaFH1D6j+hTy5DXpLWD4Mq+kCyAq8x4DoZMEJ
HJgBHihmnyuvExS7FRw38NFIaEXgnvmeP6Pxv8aqf9v1/hvn3XpfiOg76dTza5XE+tDi1cWHO13q
reQkmvgELJuEbAdG7zeUiEtx9d+CVymrO+KyCEBywGDo0rqzkDfpA/nsmKxD4dMzrCw9vNKWCDjK
RLRgT66egtv/jknVVorjHwf0LgcP2eNWY1BUjbcJUKEHTmZ4NyB6UJ6C0NZ3IulRC1Jo1U//3Bf+
WycV6TUTEce3HceGKP2uL9wlBox0Ddix5NvG6dBjgESntEfaOf9hc5iDIXMXZkgx0wpygN83bfEQ
D0TzZTvHKusPOdvg3geM8Ycjb67CSOTf4RK0ugEd/9qC1mHgkztXEZvjR+qSQ1B3jbDF+81V/i2z
+HlUwWUSgGAb1ZhBo7sFXPzc6db5oHx3wLieTES1H3G4U4hD8ugwJOl6uSmRUd9Mkc2Zokbo9RSz
4b3BYqf0+fMb6NghDfdt4OlH734RzFy+Y1ncQArlESpfhLHE1mS9Esv+V9/9/5RX/0XSyD8Ir/Y/
2v6b+jKQLvzxhxi//mPMMD/pLzUWodab/ZAlm0ng9sgzi/5PzLD7L4Y+EfNHj1hphv28Cf+TjvIv
IoRJEKYJF210+y0/+3/EWI73Lz9IbGjvMQ8eL6v7J/Eo25T63RTFJcjD5+rbXwwTnW2a89O0xsRY
2q052YglYPD2Sb7U7U6P5SL6t97WgGI0kUIbLYBOD/2Uycn2+KFgFoYWh3uHfjueclC+KOJtrwZj
QdjWhRmSTu/apMVPl7XrWsLNtKM7n3CQL+E45g8FLrfNckVEERp1ch4J5W0KONsZk/0dUxf7IqAJ
geMJF73eVRC3oHL0KB/3jJfKa0QgA0FSCYSS3bjM7jPDLMUhv2/wzdE8ZPCEd9aH/JH7KvXMvFpU
urjmL8bJDANYRgKH0jxcw29Fkc2vfOlDfAXLuAZDQcjad9yY2wG0p0OAvhRJ/ADnGIfUyoJCa3LF
NbSEa5OqmBjZQ7doG9CPktkTFvruWwBQaTybIC6hY5QEKO5sTRQjytHMos9fjriQCMj4DDt3Cfez
dtyTPbgwMudFdOj8h2hzyw3Tg1XPiGqGIYkkQ5hJPktiIMWhGypp7xxtB/x98JizkVg8LWkiMVqd
etS2TeoOM+YPSdIjhGCX8g8357xpEyhgYh+zzN64iusg7fffOAqtty2TVXaj2s8/0kpd/fOAAe2N
Mhf/9YbumfHTrhby2cwu12OyyLxLV5sW+M73scDs8NEF7rFEFMw3wgb4YINpgv8GF4dYxzr4XEYG
ijqs2/hTAFfd0F6uOA1kmikBB6hhZ0ezfbWCQ/jhqdx8Mh6BrDwZGchixoGMV3rf/x6NRjq7jW9M
4zzxUfCrAMjMnnMPEGc8Tzia3HGMQ6IHHSe8L4ZMavLvOuTLF+0UE3qa1oT+4J0ncxZQUJuTTdf2
0o4JuIztI4p34Z1MG1ifyfxdbqiJojU7OYIW3DlUIkebnA3kAnt5QkFubGANH4gMY5wFzTZnNtYQ
lsn0LjeKIwPFOpapbtbxPb15ORfciU7Z15KCAjQWlLkgu1GDK7ODsRH2HeJELuWnTiXKO+IeqqcL
Yp9rLOZsykvweXGZYR0SXzkl41UexiuMSYm5ZsqVrRcZ+GrqX1diCKBbPdaHpAGrRq+MihgohWWQ
ehvsVulQWzCyOcjX9gcLvrL74nW+nz/Q0SPPlq6QH6Qa29m0H7OisZ8MvegVNrxbZJ8bNynbT+DA
3OnGpi+GVq62quAFr2LSXOEEqld3J0YpiL7MK1F9bKLOYO5AuON/tFumrmkx0ak74QCephshxshc
YR9z5Z6JfgT9DDSzxUow4vk8THqZ7AdfEvCG64u5764jT+224iZyGWdzQuyywQteGwt1ymFsgcQw
KijDr63fYoYlnbwLX2H/FLRHaCp+mjjwTamVqLlEgwoqdMXQGl8vocYAFw0BjdGpcQbgfXr44TNQ
jT9wiOC0m7cEgIAk6GfrdjNzOruMZWagiQaa68tS+OtDVpXwSFh3q3IPAAu5nSNbPwObJ1v90e5C
whsbeoz30dTHBJeAirsPwX5jBqbwBeTtegwPsyGYrrFzTtMbWTbkOWWGt7nEVzAhduOW7siOxpiV
0VV6oKVRtVjby/JjWTPFTjfCwHlaaLYq8C25oRbG2pYdbdcJ7gl5199WDgHw+grxrYzwxh4njHVf
6xwpIZbvaWMQbSaU+RUeFDgqyBywlClcsOKiIQajDXma34Qktsg6qAk33X3SlZBBGDFsVtyNIZgO
S8mXZY32hK83A7rEOyiXW54B7Z8ATW6jAOm3Hwosbjibw2IlqYV2ZrdPxqa/HeIgqRHqCJksb64o
2vqEEj0GrA9NPU5N3LTEauJ9ECeDVeeyFhUHFL5PH8QQCLcn8g47dZhDl0UX0Gt419Qh4VFdM28n
rMTybFyKZUkEpPFem2jh6NyFjnj1Q7o+h2np8Pf2YaPlRzCJ4jpYwwG/iLPpNBvyk/0UljrwXw6K
3SdHkkh8cAwngd3olhPhqVX0wDAJQyQRhs7ywRF5fVOKNnvD74oSoIvzlVzhQU8n6fDgnUPP0NbP
4mJzfTgA77I8giNeziO9N8WeA5U2cmZM9I5B1AxfCpqmHBOOxtX2q0ITb2D0VUO5APTLIx6ODjgy
zjyXXhF61sYwnKPdiBkhZmjQNsurxN5RHQra/c2eBECOWaUPjegy9rICOH/LXDHNvTnQaVGM0RPa
aRx37hKZEg63NxQpT6537i2dsD3PrGdkE49TeyhoMPF3q7evW2Ez8vOrpGPa55Y6RMGzqvBcT7OQ
+xL2cQf8b4KL5gN9FntSjKPTHNg0V7Avxo9uT7Awlsol+cixEyVFU5XV14adGZgx+mOdttna32kX
x1sKXdd7MmL1YpjEDT5cUdmfK9wWMBxFuaw70izcr1Q0EF6naJhf4fW0X504ivATahei2eLJZHuM
PeuRTn7xstYy+U6ELE1fSgAAsq1HkMAONzgk+ygBEdlCuadPqPh96saXWH4U4/LdSNQBUg07xBOe
AA3kuZ/ht8JfdLtDC3Q0eEDSWU57u3NQelq5YPCm6a+11ySc5m2qWsf6Uec67I9imCowmoMlLjhI
Tu6OiS6YtnhykhemU/3tODMKB5qrS1b3pFe3TGyJoAYFyUTWnavxLosyCXuFUUuZzvQGGexkeUfP
pmxaZqc5a5MayC06eEU/IsKznFbuR9PZ5cEXHv95hr+UeM1+rOpdKQV1Sj2jksYmWjTXyOiAc+ka
1/J+IoOWQCBCq7obMiiXV6Noqp0CY9Y3D4EFD4Mu4/kQMNtor/UMCXJ79tbrUHniO0mO1nOduflj
vuT48uJhSr4KgntJfECo8QMyRTbuVx5MslGspD1Oq+Vdq2ykzzwsvvLxbbflGSf5+sVTI2p4wBT0
iVTmQZBbYxtnll5s8Wl0Iu7P4jJYaoAqANaYWUwAl07ByIFeVVfeLAf3IEuZXdqBkd5BKjPcExRQ
fp/gkUJhKnX7oFUjPydmrr7nw0w30UaNQlyu8Ur6RDngiLZU3RPhQcuPXizijs4gU5t4tZNHZt/1
JSwR+mx+l3H/nEl9Y1dW94A3Z0X4tEOfC6FF9akMSufNVcv6kDBNOk9WCwe9ZETx2ZAW/pFcTLja
Tt/4C0wEDi++HnrqMp0nX0kgzZ+XqAm+INQnGnoedfdVwGFq0rFekuvBC6mvsiIr6pTqkghXnpQP
czQ6fsopmvFF5U1Dm3ZDQ+dwtt1mpA4W8fUULS1SwLyaJThHixQT+F/iK9pl5vgE1wMYGtQoHnGl
Tue2mGe6WPkc3ynCIcfd5DL7IhdiTR6WrgmYx5FNceGw5OPDi2viyEWOtzSfG0V2Awt3nlqrB7dr
9jTO0cpvCC0gKtt6dmtDUKgMy6YGRK2ghsK4Cqajgu77Q7haffatiqFqOBH8fUAhBoiWg7v1DOps
+hYScf/IVDAWaTEMFvYoivynpaqh9Om1IlMgGcL1vK6gYBmS9wnDmlxbWZoN+G8PQQA3aleLouTs
D5KpP4tg9ZOdOy2wqgHu192hs5DJnDGVexTMxKZjbIyop1NV1QyAgt4XVZqhBWJK3QjrMQOyMNFX
9cUl/0v2CZ6MRYo6dZaFIqBb+p1TxzQV80Eu/gfYgWQMqWQNg520YGTt/JCBcej4yGy8wGCRjckN
AdM7tIivsOyyuZsW7cY8mzA5ZBP17p5hlU/JuiTsLFboVV8GnhJGEN7M5iOwKn4G6ckJ0KCdCVkd
WhQJMQbIOBU2Fz1seLgX7rO4c+oyeFVMBfJ0HEmttaykeckGd3R30ZoQY0JXpPgE7gXbHB1b4IKc
Lft2zwnMX9OOgfSP1SZHg18JJhUTPQlWltdlPDMCGIND5jYTkywCwTeHv410V3HU6/fx7HOAFPhi
OprCDm4iAsTD4ugjYFgwaksOltpt4Y1YQ+OKM3pB+qWgdm2AmDXd/J0/stYcNVgAQtjLnLlXUJAD
BNvRacVJLzOJLo4zxMeq8pF+BCSQcerIgYWC0LIYcpPrNKob5ntanjAVtjBxKygnkJ2dPpWzBeql
DVjK9sO4wN1qDOK049ih2Ewj4zT6UIcZUBNBinf40HjEF+89K+dIGk0rBube69mm5iwcwFf0oalO
7VqDVZ37Hh638UCdXwzIdro0pwtaHSqzsKHba9BQi69ZMu4DdhaPUSnQ3hPFjP5/7J3JjtxImq3f
5e7ZoHHm1p0+xTwqIrQhpJDEeTCjGaen74+VBdxKZXcm7v6igNxVuJxO0v7hnO+8WCBTqqsUiSU8
jZqUGXoTVptJjVHRJGPm+3fx2rikUUCvfpobStvToAgMRz5tqvjWLN0y70UW8dWqKY5/lMrqR2h8
Wz+Mshb6MlKKoN7DsRmWqwpBR3GuPT2+yroy1qkPGKLuunhwnCsnt+Ps1Y6ltg99UU2bSRRNxl7l
zHEh5QkiqHhe4F2twxKR5jUrduYA/GZOVQkDCzw7t9ZRBWNhcXGjkrKTSB9aPySDIhlqUYNkEULi
2/dTpgPKoJ0h4as2RHAJMpyvchcMw35o6qo/1zIs84uzUcjOGQdzd5fCByrPrMp76MZNCpaa87/I
eL41+kT8FYu+oMHoWuCwC8tnjYiH1nyGdEeyc8HPDOZk0A+U2RBImC5K5wdUpL4/Ag1omzuiydd2
zz6wlsQyu5yUogbhdir9CWp7Pwb5RqjPK2JOVKbcw+o3NPoaOKA6wA5O+ySjQfxVwkYWp3A73hPd
WbGLCsih9tFr50f3hl69vrNQvq0Y9HEHcWwuqrjE/uKZJJPLXCCQABpy9KYRG9nocPc/DiNBfElV
V6l/7CM2JYkV22l38uw0RV8bk3bGDMlB8HUcXXA+l2nuwul+6Rd7vKt1Z5pr0q7m+jHuelW8pKGE
payLdJw+QBhzP+4KII3h07jSbN7EbBE8pt4EhBzHhVf80o+qvMJWVNb7yel9HxlIkaYvhqAVEVFL
GzLJVkNM0FHS4iradCYnB24oGWOv4vvvGxiO5gaUnmBpJN21O9Szh1iQHp4NgWwC2A0OgDyBsE33
cFyAnslkyAvAb0HQxuV31sfWexQ2wK7IkVijhJlfxxqZS9wcI3Dr+ka5w6I5UeH/njSG6uWAvIm8
nAAxKDtYby2ZRvUjRGaHLDswcl5h24dpIksrcVYHPuugB+RmAZFq/QURshkuHPCGO81XKniSrpeX
TyZsheTdvvbNKQR0Jo7+VJh5DxcWE79Yx4yT2+VSntx4dm9Y0KHwAFoREEwTIORH1eCqpzKoy29E
U/lAuoe+Jq/GKEpfNaxWs+sMM4ckYCl0FwVt+IABoEH4TL7a1wjo72mdCTk5OTxRbP3Vqrqk5V/c
HTqUrEfoptzrE/i7ZwgTKYnrazkTteVA1QJCF/UvAQxMUuomocE4EHiyHEoGgsVBVWEb7QtSbzuE
XGv9wHiAfAe/noMLozcweQvUmY0RUzYf0Tx3yGanWN8Rb9EQSkyj+87+K/7COm8BUxlw15JW3oVf
0XlV3xd4oxb7rAjtB4RVnyNiLMYrANWFAtbIdeZtyQyR45zl6W5GoZahoiUXIXGaOP5aWxpw/SoC
qhVBscVRgtVC7lTYDT94+FGIxaGSy9U4DmJ5UwX9wWVj/H0xpsHr3wcIZOC9RTOlaDWyYWUaRnJU
ecvD1EIQWsZZT3dA1QpTnwpyFCikOrD0jQuVP8+CJLCaAtUci3H6tlNqBBQQzV0ysTIHq/LSpDOl
xYNiWebizhcxCQ1sCr2qh3fQ9PpoB8ZnVmv52dA/21W8shNloBQcoEdX06eJWAiSSQcnJVOEjNkW
hXtaoI5CxA/48EWAXpKHyJ0hxsmAKI4ki5gX9cduUTYKisED1w2ZOyeizTrC72TUmY/5WBxHOI6G
EyCugzMO1rRGOwcD/IpecIRniwSUKYVrmIqfvFb4kTqVQCDEt7Fe4vGpzpAXn72cjS4/NioQFn1E
6fwcRi+lQlW1oatEFB363YnBgE0Lg4LZ5+ShQc55XVT9FJnPPM7HCf2qorNTLqsZAVYWr1DOnK5B
ioRX3nGg3hnZLPJ7Wqol/Yq2pjIvMCHgA+4ImKVL2JkuYDCG9HjQ5bILMah67xTU+fDiZ2sEGMdx
ovyHU7A/R3hF7Rs8h31M8R03XdHXO0/HhcMM0xvL+4xbo3viQEp9RGaq7PuEY1IfoMuRkUgG0qvK
xQxmj9QIXbIRDDdt0zYJw+658yxvPdP6S8hfjgUCnR+uucCZDOSVsQzxVDqfEWtNc17/tJdU/uyJ
Uv2iBbBwxATShnckWefSTASo2yeaxf6U6arMUba0q3XxqgLEv0LqcxP2m48NUd3c7aY+SqFjCa/w
dzOK0BllQCHYT2Y9dbKgD+ctZvXL82BFsFGmQRKj5ZJUq3bEwqNLF7ICfshOWTQJPi0kSMMiBgcp
J9MkxkO2fI9Fn/+wym2jrJfKeu6hJncsA/rGOSxMmFb05zzYF0h2+cPo8JfYXlr6ljFRNu0A8Vn8
t9NgbQjW80ls7ch8YvwfZTuVgetFiTrVP7qonb8MK0u8pCB5AoWTlW9q7GnAqahI//klmILyFVBi
V/xAPmmXTDAHJ2F7kQ073UXjp3SRdmz09J5iMNUCcOMyIVJu3Z4vXI/OUznpeUyAoYtP2rTsWEDR
f6raOYfhF+VktOlAvkZdWTZ7A3+cVbB2iCMBYMzzivi1jMCHRBk+EU0IEXcz3fgM+2jer/0afu3m
ie1jmDnq5xiaAOUHKWCPS0jE4CGCEX5PqAUJ9BX3/1Pahqy4iUkbnzwalC6hyct/akrEJ8YhXJ1R
o43V8WIYBiKqrbgkg/9gFRmSf7POCECskid5T/VQkvuuIrNA7Czyaldb3fTW+HZAj9F76y2yfwlt
fMZewVsrpRIFTEfXOOWM/pKG4686FLBtgPSXKvpmFTEUqc7um19dVuufo5uhyWFIlCxEGwY3Vupz
fBeqIakgZxDNUUYinkV2TFR9IJNIF3K3Mqb9k7VMLymrl/wS11ZGekNTQNR3hCynvWeF0+0cW2C+
yW4qf9JHkUhAEwHpCfMInv2UQKByjALy29oeL4FTYHuAX18Xv3yQ6sUegjbrGp/oGeYjbkmdjJTG
Js6ot9EP89MSg1Z4ZOccsNFQtinefvmVIpSIElkzQOoqlNm7AbIxrSvvRnu3StKOsqwe7V1XFrY+
xk00pDv4bi7iKyuj0mcX1lbbhIZ1UBApWs5eWQw+aHqD53RCVYX1KUZ2urr5o4s8iLuoXEsEiEya
flS83BmHTIALmeOMtOOMMTz7CuGk/IxnOZPqMnc4MFIx3PUGheo+DDrrsV6zLTAu7CClZoNm62Vq
J31R5MEaBraugFWuQEbvyLq0ijtKwugROqfxkrkjWYhZ9oDsGFCzCM9r0AR2YmqZv8dyzqx9M7rB
GbvUFgaDOXnY246UjHKCpan2ekRGcaH3c57p3MKrNKNEPgxe6c8JWe+kVpG8FNAbj/iLsD22IA5d
6arygyQ8/atEVAILt6nHH6G3NtVToAcdJ469DYAZw7AIiqLOPGmsPtZ1ELbuHSBpcMrkj5TvQVPb
jxP9lz5B90EGNfDvu5FRiVlvMun6BWS76Pccda7NvKftf3l9B/vZnhyqjMGyFVEFocifRpAx35Ck
yQrJoRy+yLhD72GTKvD5r5X0/1/O/x9stH+3nX/Jv2EDa3/8JxTlX/+XP9bwwvb/K3Dx/XqREwSB
LRCE/LGGj8P/wmL6xypd+IGDNObfW3gHJAqWTAQe3JdYeDd1x7+38PwxKnsvhoLB78ef/H9awv9Z
fQM0wcE1hKkauCauG6hBf97A+0MtyyYqh/PYbEcX3RZDmm2Yw5yo+Sdz5vbH/q9k5V8fBsyFfz7z
WBs85W/u2qK1CscRLtasPNeJlTqEdBVzlqxYns6TR6PxD0bo/+kDIzgXDv8hhTv8TVtUCtO5vKjA
jMWWQJroFSizHcIYArtuH2asov/wgZtf9rdvGBMXCLCE3xVuw2+Chk6wFygxB5wbA7NvhzQtvLaJ
P3sYxmzZd8T+HI1j+h9AaP5NJfpfs863P/2nj3a5GZBYbD522DbBb4gUhMdpK2zJJS0xL9GmOMfa
Qij7H3f2wx9/7z8RM3+5X/gUvhhX0wlZ0/6u1mrc1ZtXn0+R86ivYBr4X5rMco6KaJfsHy7m9uv8
/o3QptgowxCNxsFvci2cXH67knV7xnBzwK5DsTMOz8ZFY5tX6RMIyn8IdP+fvlxM2SrQgnMlf+fn
uJMiajdr5Jl4RfZXeZ6f7XmyTkvo//Gu/F9/LAFp9PdvF23SG8AG/GKC//12qxTFqlHaEq9VRdN4
61S19WHKkGSmKtfro0RkT7RXGrqHzpup6UFzcprijwfv7lk/LLDuX9sF+6UqV07NuK4wrFokL1nH
QiB/3zcMHKYj1NGZesl2SZAdh2V8zh10gvtZQM85eEIKwhOG+Y7un2hcI4vlfRpTxotg0ykQ1s4V
jxXhCSjEC8t9tnXhwb0La3dg8i6dEB8Q8xmWDADxEvaFDVEmMduEG1xWQ3auSxcfwKgHOM7kQTmP
AsBoTkUWbuBiqpB6S7alUfEohwsWg/nV2jpWgQWDfyuT1FJE70gTuuls2YRsHIHn6OrNyZ2KBntx
whBQpbvm5DoZVXe63ZcDMpt7GVoxHNKcMe30ZqZA+v5uRR80XY9lEY/VTrPobJLRC5oyIUw+JpZN
tvIDmWyhD6twyE7buVLGjF8nqGUfbYkAl/SNEVPVcWkV4w6HFJbwZrLxRpIkxaDppnPjfDiyuwyL
K+M41osEw+yiw2xQGG3bFO/Yst56cLiWRYJWINMHFOpRfsDkR1iB35PQJin+0D1ljIiA9JJY5axH
Ug/YrCDLbsmUgZg4HV2oc+wsCpbOx8XvxXCdTlXD2L4K9UhZUpdeYrPth3HvOzghEJbb8R70mrKf
7dYNab6iJaKE3Oq7XTnalXl3NrMyw9DQfMlauJN4zNhBAeZd0EApUqpGKESNH90aAnG8U5XLtkha
WjP22w1RP7smyDN1DDPsq9+JbJM1I5vWCoor/rD3wCwgL5IG+cWSYFQZEUhX+bw+xois/dclU/2Y
tHmxrYmdrGJghyw0PESGuem0G/ABx18FDkVL70itHeObfLJJ04uyvE/3RI1IcxpJ6MQ3SGI6po85
TrO7geExGLmUXLgtDSeHPpCDum+Tkp62JgvYYZCxp0sqSjbQWeSonS0bJmCONa5c8aAY4scq7yJz
Q7sy2V9aVuMw8zAL3RldA+B3sFGopxq13fDgLtyem/GifVV9kRUM+hq3P5qCCduB9t28udUaBwms
S1I+vLZS+Ru2keq2nweAJn2dhqRRytaiaAtJtUTAoe1mj8d28i7EKLu3eZ2jv3IbNQCBDtmFsXcI
avnC3R6/sqDFdNhXtn4FNAm8n+2GMzHeRlwxs41nl8tuC0lpyHrAzn9IwkOoFyteiHeDIlbtOvXC
Ejsv79wVVZ3028cg6BniZ7IfRKLJIkdPxbxmxQLvAiw8oxmYSOZrsCFgd4SGD2ykAT7omZSgcQaB
y50e4BYmJSvscq80DR5GGLx1JAtPlZOUK2r0fdmQ0npofSwPe7cZJnMHwsGGB1hOzc+FCQJyKHpA
Emmj8nuLuQ7HTBaqdO/TiskTT7t56FXWd8i/Cv1JbFn63S7J40jmqFsIBnLA++/CsC3KZIDPwIut
nAVgYGcwj5jYB5/4CdbdfpcyLTVuvr71OYjWq8AHlUDIAkaYJBNLcbVUhNHuOl5Iales5QoFsrKi
R9TZOZR2XkqQmL3WPAyWxvXJMtEODxCAJ5D+iMaj3cL3RYAzEHwQM7FIwehbVbv5U7kj4B6RnO1x
Nrm3UOpzqODQC19to+dn1vOpQ95YruqjIW/NumuLyiK+YYzVfc5ii5qmYI6x880cT/u+DYs3l+yN
AP5qIT4Dk6lvWC+m7Gh3eKuO6eDJZ0PJRMMV5gwm0GA3LYuWIO5vabPyA9L9Cj+OlRN1HI4LFhwi
GZgK+7VtTvk6sGwG2IBFN1wD9xLWaNH33ahpxCIdet/Qs+UVtwOCrb072IzwMDIjIiLeIvSQYgjv
VuFlw4Lh1OsNrRO+uxUx6Gthlc3Ptezq713vlEdCoeaPOJh7vAlO8+4z+n4XQ1wz5YtnnDQkCyLB
MZBaCFIfaM0uLqoZD2u6mUIeT8GvLUgCOo5w3cYz9HXr12wPEenDEYD1IpyLD4ju0UftKvWixYhd
viKAh9GnVaT2jqA91z05eAE/p8aCpAMDPaPvIgfrsUB4XXIpO5Ci9KvlTwc7dbpjTmK4ch1QjCLN
EElGoNef12Hqvy4EPruF7pALsotcSR3FnE9MHopft0Im7jMoFWJfYVJkeNT00WvfyuoFsmd73TCb
EHX7gcvwCAaeyUSzKcq043407OLfbBUHb3r1b7ATm1uLXCW0DiwxbvTgs9uNULsbpxpYaRGdhXhR
5vkNmo7pQPfcPElsHNd4PW4dpzNJMziApZHukvuknPWB8Zw+A5Sod4SDEfyOG/QY+5b75jTiMLn5
Ux/14QPCHoBGLL38X3Jxyntkoc0V9vvZ3zcx+lVY7aws17hJgEcCsMBsxk1BLCYLiujFrUWY2Iv/
2MSTuUJmhHwLmep12QXXfIXsylXF9sZdww9r7X1iMBv+JmGb3pUVQlXAxYc+aBvGqp9yjpxPy6q8
n2x+RXoMl5F9bz6/FRPBZd04Xnnx6j4MbW2fCVNrE6Bk8qePJx6I/8AiGmmRYizkYENkJWoIVfTb
ANgPAzSCQJjEv/Vpb9+VfZ3jUvT1lRVtbpViYj93MFpYpDWEpFoiymds69vLi6vHNT/lPIk/i9p0
1Smq4uARsWF+1/lO8GTP+WdT2j4vFi/T1w2+zNveCbP1QfUqvvG6TYcHFYFCCWEIy4N6ce8ksy0o
tTIrrmK7Ii2+EGl7npAtbpbNBvfIIhzWFEoSQLMvjS7NtWdDWsCcAEP5hLKHBCgGST1PMDCeHIid
c5gwVj+y2+JBrYupEUe0l4WgTVsW4CVmCZiQCIix+2oD+iK6CvyAmJnwHuAK+BdKLP+9R5HODo1J
z43Xzua9r8oh+qAIUm9R103tMzFP4nuj+06h3Jmn6chefO7vSLDukBKNanzMAomDHAE3Cc6hDBWy
Ho/Uy4vljWb8EAoI24/ccgYXFJQ7v7O9abp3cv3M1SwFs5wWoA4+uAq37Y7d/zrDB8gwsYEl1iyG
Hf3sxUjhMqtkATO6ThWekL9QdU12U7xHosfNXDn+4O5914rnJNV8qb0DRO4j7V3FGJHiJGlGOZIA
1znyV6Oz8bZkdXpFrdM/uSZX4glSLYd74Xr1rzljKb2L3Jy8JEgUHoJDpJMP9rDE704VZ8B7+7Z/
S1MCNhip5+xdKs+8Kp9eHDuzpPEZbAIU2N7MTJ+6SaPtJXKbVV7EzUW6Xa0IZh8RgX56GIMfGdiN
5xj3e87mShfHVBLXkQ4O63Z6PKyiacXj38jxCxPD5XOYIhQ/HWmtN2yj0ntwORVvQC/mpxZRn87X
TZRSEmI5TstvQexg8St8FeDcXUR5H5Wl9RKoJSMcL8p5J87gMNr7GqSRPlkMU995Yql2VaPN26yJ
G4UQUn2TKYPsnRlU+tClgveKvT770BuoYwvj3sh4FGjwLRk/ddE8xLsqTPvXJTLIsHU7IgRLPXOt
AyJjhaf7Ye9V03ReOjGdCjefL00bN48rXTuPdEDyld6md1bb74siSK+DqnyrXNyzG5YbrQuaad6e
1Y0pKDQ7i/GowluMuh7J/qu1KWGWgOoiDFfSGYShwJ5zkDejMwVfCMZ5bDjOjvHkDIeeXdyvmXhn
rgP9z9kISt527knmFrl+A+aTv7prfcLBJS/s/T5skV67wHjuo8a5lGlxZBbY8B4nUItU2pue5jAJ
guoaMav3C9n0RRQB9Sw07jSl6atX/LlReSIr7L5dkVDAqia2sM3eyKHB6qpZ11SsUI55ah+Rz29s
7/DO0gOZi8And8i6cTcQaYX26hQ4zRcqdbIcLXHKbDc/ZtA6iB9GxVvaD6vhBeRnHoE3JAh+k+Re
IIRurgG8vAgT5q/5iKgLzSm+Uk/Up2zbBFJ0yUvhRA+Lzfsatzpe4DXarHFeG38x4wLjKaO6TsGD
5aq65pwYSOQd5rN0gONnlPe3LUO0g9NiJjdsrfc1F2efjfP0VGkm86XMzyoN/Yul/OlkmepZbrFw
DWAgCOj8LvjS9yNLtrM3IPDoXfnFbZ1jVPL/JWtzYMmi2qPu2XEulfsM7YW/aajydrIR6wc2iDvh
SVq3eso++fNIbuuhS5YcPren+p8ohq7nITUP0BNivUfid4PI7tgQlbKXzr9iOob4qor5TJgDKdKZ
/Huwjs4l9CUUUXspjm09pQR2RAXU+27bCgyPNqGOGbic4xyGt0sk9C1hd+6zrmfc3hbSt4sHg/5g
VGW/kPbmuixUfJyR0OImFgDGvRCDboJkURY0BiykVKOEbfWnvNDTW9GsEvtkNORvjVpYZg41npo0
du+qCdOI27ILmiiLyE/u1++RqH7aHubYvTUM2aXF2LaLKfuJXUQsmaZHNqI0i0Mkv5rYr25n2uqE
6JjhaHBXl3CDj7WOK5g71pJ48Zdqnd55RxnYXOSDeIXTH3S40MRhUNo3St4TMIT8FoXQbVhbzU0q
HCdRTBgO0pqsny6Hw24Kpv5uDZtfPGo3LOKfSjaVW0rPrWgpY4W86CC8MBx8pvt+kcQq3MRd88ri
m0Qbtx+PFU6TXWZ8QQvCVLC33vSQw0I35gugwa48pFXRX1D300b37ltp0mrP2+xXVrczVt2Y7TOb
JQAJ8T0hFN0zLk304ODnt/QbblzwlbscL/IxSFW1cyv1FEiH30BMBPWKZup+hJEXPOAsoZLLrLeR
RfM1CRfyJax8+wi1hmTggRcjCtB6j6eofZwdjb2IhnXnh9lzNXTPMq/cL1acv8ZBgWBqFO4Vbo9r
33BYwwAkdqnFAhLmXvvBxKj9bKv8kqWqv6uJP8H9zV3XpfZ1ZmVP6A6+dmtFrLDoUN7qlCMXPeZX
Ivri947Fr9hZ7lx/5TMuqq2yZISA8InvMTxOFL2wEUS/nLljh1NVrDMtEpkhnMjbnttOp9eK1PpL
K0z7nYiPxr0NCJFUB25XXJ8N65sQyJUmTRva0BFhMbtZsCz4523mw1APpnuhq+HRSwH9Joga+j1x
qM1Xv+RPzUb65ypT1aNh0XdL3Y/TRNfPRrsrP4Lo9HdR2MGdQFXJRS3bFySVJthPvapPpJUwJF4o
+O/7aWg1VVOJfJpamO80h+lyYCYvjlk8DWcduPNnOCGZQIPHL92GwVXrKHXO0TifCtIDCOQt9UBe
Ag6dBHfz9AaoxoHfY1f+g/RBOqFQzJuHal2eM4ZwuwlG/w3xvSy+AkeQIDnV0BFY5TRkIht4+vnS
ssPn8SwaMLwAig8IPlUi2yY/umthP+puC0MLsrJ5Zc7mfzRCm7sMP5bcE6a8/BIQLElFXcwzI5bJ
B87TApTCmWyOnGyyPXA6RVt8qC1BQGqiTK+9Xupvkm7ggwg0tI1jEPqPrjfjHu8ESy18PNzfu85J
IY2uRBncIJU1CphMpQn/WaSNqCqu0j3bKX+98rex694EEHAIL2nq56HNPPwcoTtAMwjmuENmu6UE
++vgkdBmIm/c2Z6IGaBRvBLdRbrMYYP3eAjKUic8+j1TfRgfhG7saMQQYrEIKG+Qfwf1YfVyNm5L
pdv4OiTUbXsmmuYyDQPIQwyQA3LVvlC/Zh3DFpmLaQhOQCxoK4ZscuhhZ4GZNejEfT+3Pg7EbiRD
uJ7j4R1hb/5VZoJ6UpRIiHeQG2eGszRfGV2M0zwR79C1dMBbjg6vC0HSZMSgaoc+gKAIaUur3JbS
3rDHtM1rzbeH+KNrSuVzv0/zm4UJqj57ulgfh57bigM3rjF54S4PdwYtn7qMrQ8KgECaPDhWUQ1c
ykxU/UeXeC3kOvhSGsxFNVUKXsruwSWS9ROBJRrJpc+j+lJMvWcfbZ9IjTqcgajNJFLeLlWaioOW
uf/VB3ZtYcgP1xpb5TBpEu4UNKJWDjY57xij6r2PIG88RPZGOityJNjL4Pe33jCrbp9xpaHg9Tnv
GLdPCTCrh15/r/AWUbNWfvG6Ln1AFHiAqiyZcWNsV8MHfpCuTHFwuvGu2M298KJkghANt1mki9xr
trSPPnv3icpbMqPhH1Gu+3Cqw/tOMCfdYn8HqkrmrdQgLnPDV0aJ6nFyjbC4I5hYc+sWPdCTtSRY
myF6zwyYAcQuEK55YymOMWDFNaG38qMjz1UrSDlFI1sgJy18z3PEbuA1IHwHy1BFcgkkwWZ97yT3
Cigb4U4Xmxf45xohfjnUeOzuIZNlP3noPHyYpJ5KBuxOflUZpZYkzDy+ATxdHSV4oPQLJEzvipRJ
cdOEAzZHZmx5TeppH71JpcLrdvDIoYuxdV56GNBfocAx6O2HN5KdkIVVMkzVfmIuQhas0y8fARKN
c4bQkJlL4CFJVeQuBuSn22OfUHAzbyrHwtytmzr9jm0zNlNcuYykWgP26UDVxoiWcK3CI+EVrGOC
+X397rpOfss8LP2Bjg+SCXYw9CswG/Gd4mKjc1nmhfG+g5Tqw4/c8btrQFgkgGtIZpfDinRZE1ni
s3ec4RfN3RiRZpWXYCcQH0YpT/6ML3KcZnQtfVyHn1SIm11Th80jFuYKKuYg0WMDQ5ieArsDddB4
cgx41QbjcXRDeIULWz9uyqlHwglcoaQ6zTxMWcH2zjoRiUV+ODwqWmWZNyUkyxnKBhbfuWEIITrB
QUv2JqEstlW+GUWCy1XAjPCdYALzJAM09AnmG+feZ8YMSy/rRx4bO940EvgWqFTTOI+PRU6KOyVY
WNQ0R3r4jN3ZvuAL2D635vrugKfwGKLfhbDlAMvozsDUWnGIEVR2CHshVnCkU0UaAxuLBpvzBRJl
s/4cfIgvidpEkRhMg64/E7AoLiuqpl9Ip7x254jJmJ+hSQP/ovLZn6/IYwrPFtJp4jshjdPKl7P5
pdBzmSOSghm9N0xWWHSuLR+UkvY7k2DznSc7RVe0VP4PTe4Ww4QQVTad0VJk97RVxW05RwTNxBxA
vLYq0b5ErdW957xHNu9sgyo66+3mB+NsYD+QkZgi8K2q66pRFgJyU1EoMXuBr0k8LTfIaJruvqsj
t04cq2e4kZpwAe1r9/P3IJx9TFxFj85M2wxc9pkn1icw9Sx3nBpD9U5i3ZDMeG3iQwVN6a/KLfWX
PM3UaxV5oOUk4Dnmh04evHRA6BV6tHZ8U+T2dPsOSxHeC8fynL3eUhR3aKazj9oJOedcfKcoNube
c07ayfx7v8y480hHGniTNbXBIq3W6MNjcftpScK+k9htV7LzWsZRWNopp3ZqXXKT1OSFuKcQFkZz
9L10oknzsm91ufjq2K6IPwK2ZukpLHvQvasLzqb33fGnO9XyOavA3Own9ts/qelGpN5Ey6GjXaLo
G7P9+CZgFIO7uu3iMIHwBcUxjny7PVOIZAz1+ww8TSTBK9bRhHp7iih/JmG5GFzxJrNz6WzrbZ05
8BIWHxiy/G3/AwTFp5toRRewSRjNQuIQtlKku0z03cTShge3aPthAERFtPQeKGahd9rt2vp1nTz1
PnqZ/8nd1cJnEVq9tfQyT22KXG8HoHfl4Yv66Xq2ixlBaMhO8QDlaQ6uoP1RijVp1twrHfHCqXwt
sIUTaTzezHihsLBP6NMf8Hptc5VRZ5+9zuX7OOmtMJ+daT0GQtI0q7zrLUY8s37zytBmbgGGrXzI
2AZP3wh9yr4wFuRCBCZflsOMNOMThmFXPg/eEJWcrB0j40k59nQYAfSzXBqEco5d24/DCR+mlx/D
oXbdo8QGUuxXEVJrK2/kYEWgl7nHSA3eB+3hbCU4J8bgNpeFICaSTMKC2G/Wm+RwV6GFbkrUyFsd
AOt4SoaSL6lgB9bXy1KOLjI9uqP7GPvxd6TIGzOV9NZ31gmSeCRMH+kB2f4oGT1xll04JBYIB7J2
giv64tZnGsPH0ixwhrDtIKGJREqdfZWoadcEFfDWswwZK0rpDJRPhXSm25DcyAzh/5ShgM8ZtlIu
+073gEGDb1AAbNCHrJnrl0mK8L3R4RQcpyal42MfvJkIvVi2Z+NF+i1uqqm7qZyJHHXEkmjMwUC0
DWnfCjwSI83RT1aCuuILnaiTJqvnRyIpFyW4KaZo7u7TaGp/aBfU4lMTWCtumhAqDjjKwvoI8EnO
R+JlKNWYuWIjZHCzWMeAW+t7Xnfem+AgRDnVgcl8YgHAc06uVBi/wNeIqPKBAREaCxf6vrGXkWE2
BiTEc9wZxIXqlLy7ES8VeDydGip4W3mXyGMTXHaKfBWHu/sqzeP1e+Y4oNBYjvivKpJlf2z7ZlE7
UypGQzSHUDSNjsmrlwRCI72jhOY4yvz8WvWEb99zeQmOdjWD4aljK7qbIiG+NjInXH3F598R36Xc
bxSfWCaiRm+XmqQjpG3zWD7IyWdCmGYxjTO6/IydduQt/R63T8oLhT3rhRpgQNsqKBATvxrSdgc4
ER4oFZFzXZLyNid8o/6mrQFPcTOW1TPIPpYtZTMxmGFbjCeC7FYB+TUWoOzSElBBvhTBk0uobXRo
0lq9jlbppYlcB+czyxm+0O2v7fHvxSp/kf8gq6ANcsN4w/5E7m/yHx+Xa2AwS5y1mfyPwDbLWwVT
4Q2NPgvOwi6zf1DH/JlngsApdgihIfDIIX8Bmvlvmg4cbqUKLUtDNRTmG9HtGr4Wa1eLQE+FKupm
jMYZGbag9TkVLbA7aqu6sf7he/9Fx8I/A+wkAjKbdsr3fvvebocBnmW7Odu9GF+4y62kN5E8MMdr
b//+Ev9FdRS7CNRjPooQiCgU2z/lPwgupBsHC9WFPodeGwxY8tPykdlfff77j/nrL+kKBgQx83Ha
stD+TQoUyK6xULjq8wh7+yjLqoZYBTdmRkZ5Anqe3/395/31CvJ5MQATSlhbIFr789fiNatZpBb6
bGvk56xendehwOMayNT78vcfJbZ/+59kTlxCh+KKyB2UTs7v363yJXR9/Bv/zd6Z7caNbNv2Vw72
O+sEyWAH3HsfsmOm+sayJL8QsmWz73t+/R101T5wUoIS2s8HqHKhUGWHggxGrFhrrjH3oF0NN5xG
4cJdr3clgi5G7B1vSwYNz+7RGEnDG/TqqF19VkFAvv/4R3nvKeOe5Kg6Pw/R7+JlIq03BqrA7T5N
o4Mw8p9B3j97SejvCvEfrBvddFRL0xF3aTZooj/XDXXTybd8u9mD3Y/2A2C0vZIa6sXHE3pvdaKd
NCVNMcgw1cVrBJAFBRPFM8ko5FN8ae05zUvVibm899gw7ULHZVgYNemLx4YJNIEPTM/9OHi651ax
o9Q3o0OC9twnPZdvFKOn2vvx1JYrFNWmymk1zw5vU9bq8QM0C8EdtBiEy52m+WUZphnMmHAA7QXs
veePB1P1xRqdR0NxCvpJWoZh/AY5/fGZ260fV7ZdDy5Vv/Qlq8HVrhCgRNvGFuLgiJ7ASBfag1bX
xo/CBwY0pqa+97IY9rg+FBca8ePdiR9q+eH8/qEIU9ls8S/Brur4EdigCwT5mMHFzMLEvKyq7vUu
Js2vTeOam0SxLQLZXcscIYiVUFuHW+7tWrggJz7hd94FXofzVsuOS9Vxsd8amFFbRlhPrjHUvquG
Xv4LI77+VjSmecLuabmimTNML5ov2TKkytSP5zyMmJmjcZvcucd8ndetdsB7RPuUvZNF/kmAcuM1
z2plYdmLxdU3lGjk5AxuaCKIh5IZYu49pc7ouyP3g+CE0PO95zcPxvZuSeSXi+FibUKPqHaji/0z
Qr3RR8imT0CNrNL9eM288/hMrOLY38x531nKnem6yBRrEo2r2R2CFh2OKUiVU/Y978zHNG0+Ss4q
rHX0xeaWqsT+XEdR7oNy/lWZkb13fDG80s6QnHh0703Isdh28OLiYLQX60HvMe2oMUJ2hcSOjgzZ
E+3sp1yC3hnEgniiCckWahhLIS50jIwQxqndcip+RiHcjlE27edfjaVK/nAWHAi6pded0cD/CgYg
45NClhMWVHCWJU51IpB4byo0t1pEKki0+V6Pvx+bFBEdw7JzEcdFcMfj7EwlObL7eJm9swDwznMs
+HqQDqilH4+ScH4XmNmPbj3m2m0IMD9c15qpXESIB7oTS2B5/PCx2rptCqGZ2mwXOAelf+zNetaI
VsdvxiWax7G+RIQIUSEbteHMb8fuPi6rrD9x5L3zGLm8cOrwEUmLpX48Jqs7rtCeDG4UmeOVGqS9
G/1GSHz8HN8bxsDHzOTwJjpaGmNOIaA4CbrU7VC9l7cFFShzB+04E59Ufs/PkL81Ojs53mjSOJ5P
njpkLxyvdy1z6L71wmheVa6HP8LOms4/ntPbtaEahtTp6lB1gePt4nWR4SYTSEbUTW1Dd3V9FFDN
msLNC1JUHw/19vFxE8EzjTjBgKxqLDaH0vGwD2tLx3VAQicrgYQWb+/858ejvJ2Qhgcg+WzaASTR
8uKTCh1UJqU1qjQEC6AQeTaca6VJi7FM68f/ZCg2CbY8kOZisbE2oBqxUjdUVyoFbf9hSpG4j7uN
pcfGiWc3f6J/RuVcZwR9Mex3FNtM0j7HK4LsRRsIGaku/ESKu53awgmyEu2lChCib7u8+UJ/KsQp
ihUndo+3r41LAF+zxQlPIK4vhkZAb0ae5qku2K3k3ploK9Q7oX16J0RjyUHozPc2kmWLdUjZUxiD
6ltuSiZon02Wd6FpMEk+fmPvzGXe0Gkz+j3OchQ5mEgnkoBRDK/baHHcbAWdBJ+Oijj+iL4lgSAR
qlh8vuhLeV2DsHhioYfetzfpCuyCaPxs+4tl6HQDo2cjdOBIXHoeIupNasqywg1qJ9pUo4w3coCU
EcRx9un3w8FB4gKasD4fi8sttscdHoaBMdd+/U0lw2wnWjGeODzevh887Ng85w0Cc7flF0X5vTAc
taLrfS5N+jherFH8ap9eBbRDOSaNWNq80qzF+1FFitzOaQy3VaN+y73lFTN5sfl4qb3dh8i4CBrt
JPAKGswWh65CH6+PI7Xholptrn26wnFGglM10oH5OaftOUCWkrIzFyK2PT7RxcvJhrCgImNJV8wy
0LVJ5BJuKl3vPr2wJR6bLAPuXuwF9nJv7bwehWYvXS0dwQ5ZxuxZQJfnx0/ubQRBYIfGhEyORbnO
XJwTup+C/FYLZjPaxnktFZ9cdSDWFPQwaRQnDYbfWXQGmypg9Dmc5OZ2vLfqcChoVBHSVTgl6dKx
pz1VfO/E0n47K4xpDZrUSE8R8ywvMWxrnH9OhKizAgx6AL9FfxAKHE+skduP3RbpaROfuDnNP/rx
sUG6jcXBGmOPYJ0cTy3V2s6mAm+42tCq1V1cTy2J/La10r2M0JusbL+qczfxdHrabJLq8iad8u6U
A+z8xpY/BgGaJmnrnNsRF2+0TUwbyU5huKlZ1WfotdRrQ8m93Qiu6Faq3XBd6uXnzy0SEXSd8JFj
n05G63juEBWoq8aJ4Ua0Ia4N9OhrNevb7ceLVZuPv+O52abOlkh2jgwdxNPjYaasVqIyFFAaqh7h
ZmUZxbBDQjy3+GS2d2XX+IquFWyR5CYMKSK5iBziHyNUMPVgWh0aGhMXxGJtBEZXbXKRl+OmaKwB
S1mguF+bJhzAGsTS9LeGPjfNYE+X0YtvYU2yglZvdgeVBGx7Yr2+fWd0BHJ48Rf5VG7Cx/OK4XYZ
UScbGgKx0KG34NxP7RTh0SgOXL3tNbCv8EQw+vYbYUwD32hOABpW5SKgGsMBf2U6OV0njSaYPKOy
zsTovKip3b3aVaufuDe8Mx5BIq+NPAkZuTfj5VMUaKOCkRN3/k1LexiUa0/ZjsIwzmw0lPcfL5a3
ZwIHATNkcmTmKJAeP9NwkGmcJLIGGxalmFRSiUnQJ6Or9E4l5N5OjTZjzh9Ce0ulFXex+gnpaRNV
ZnhIWTW/YGgCUmgy/8ojPtqEvik/HR+QNyaq4qBTTUk+43hqrdVRBAb5B6lHmGf0vJiuacwGdx8/
wbd7tYNjgk5YbzmCosZiWgm5/CkM+8o1miF5HGiqWYP/i05sm29GMTWuD6pKKMLRzfI/nkxSBEOs
Idx2RZ3754QsZEwq1Tx8PJc3q4FRCHlJM5j0SFMhOR6Fjpy5+Av5mypqsqdJLtg7doiSJulM9+Oh
3psQ5Qr2AS6vJv0Px0MBrahMNdA6F49H7SFOLXFQyjTffH4UUxL3SiztieWXa6BGJkuXZ+fCFy7o
lezkV4DeVfPZNcBz4z5EcnM2bmZvOp4MihZctxS7dZEByS1m3PSFDF72yWQ9lwQdMwtBpmqGBKiL
NdDlcTtkXdK5pp+Tq/XAh9gNKofPPzKLS4JkHE3K5Y5Aj6URYYPaIprP/Xvk+sD1+zH6/vlRWMYG
YRsvhx3o+ImNckQtiX6cZHBQItqqau3aD4dk9+lh5hPemCMcQ5LROh7GmxSiuiHsXGj4Q36WYXU1
XGAcnhafHwhKBHsAN1IyTMtKag7tSEWZ2LqQSv1LBQHPLhqs4US0O0foRyc7WXzKbmTnkJiyEyy/
T0GjkA1a1sVcWI3AJwYqeOg0K7LLwc+1GzBcnXXZ150w13g/F/7nP9r5tk+eiXYQQ5qLx5l1dCP1
tJG7bVXkV5pBdyK20qeyqb/T2ctpIj0zVU6k3+fu8Vujh3oYzJFp5lA2zzRfhl/jTFHbHUZIwW2g
DRQ3DTt4whDCAt3jYZKMT/aJZz0/y8UPQe4e4yfyZzrR/eKb7rqY/IwZ9gDWpvwqqOt8h3DOO2gD
jUiIG8r+xqLppV9/vGLf2YLnlBQxKfkbDsnFh8G8Pb5Mp3OzrPMvYpqsNsLolMuG1qX/YCi4Jlxv
ealoQRa3DAP7N5qK8DAODOpXKF36+sdIH+sFnsPJqdj3vcdJltLhfbJybLl4nNkMHE5UtXNLxwbS
yUF8kVUjkAKtUQFshiUvuhbJ68dPc16Qy5eIwhGKy3wH5fw8Xkk2uk40CR02zWaq3kZe228zpx4+
vzHPl2oHEiGpFSZ5PAr+ZYNuVH7vNnGP7qgQ9XlAk/SJ1zW/+Tdzcfjzyf1zE12Gv3wLbRhXFdv/
UI57IgU7ok+rAosv8aT1Nxkw8V+ff3yodwQJCagmfPXHExv0saSXCKNVUXrxAxVLbUOngfn0n4xC
lM0A3K2XEJqGcgO8Aw7pkV7jgzNJrEqTxD9xLXpvKVBs+p9RFtmPMK0yncawzi08D/c+wpx122vO
5rNz0QUgI2Peuig6LJfCgCQJDWbYulRb8+00w/ZitdVOjPJ2k6CIylIg2MCgiET58XtJOB20qtQ7
t3L8HbpdezNmkAxiP/50HocyoKRuK8hMUe9cKh6KOG1KgUOiC2UAfBwcx4NAF3EiVH97ruGNxdej
cYYKvtXF5gBC3KgtLNhd/ItNicSzIntNQ2xJt3LYZk+2J268tPNo0Ejy/tMBj04ISmRls8sTV80P
+4/yEG6KkNICYgSrpnvan31N2rEvTiy/NyoWaEBHwyw29mjUKA4afudC75QUIgFTBjbZnTYd8o3v
R8Y2jR3IeBVGHJg9B3TQICzGw6J6/vQSVWf9ExsW0iSio+P5hpXP4g291sUKniY4J5G3DsaNDx+P
8na/5/JF2xn3IoJJih/Ho9jFgP9lPLYu+Zw+vtIA0COALu3+mdNlOI9GpbO3lYF4+cS5/fY7J+FI
nkCbL5vzmjoeuK6ytLH1tnG73i+vzcZTNroeWydW7PyQjjdj9MPU95gdmiT24+NRcBj1UgFelEho
yF0IxjkRf5q56FurEyvnvaGoaKDRI3NGAWkxFFh/SM8x+z4EK/oVFJw7lBrtf9Wp9mezHeSNqFei
NuIRos9bfIeeU3X4ReEG0QT+ZRgjtFcG9WdOqAl6TDsxr3deFMl7tAaEOhKV0/zf//jueiSTpG60
1h3ivNglXkE/VNkG9dePF+I7ewv1SiKp+Z5Bmnjx3dHMhcWq5G42znhFEQX1FgWtuZGdIh8DTCy2
kBm6M0ypwxM103cmaJi2bZMxJrlCmfZ4gmTa4VLTUuAC6yi2XZqNz3oUgXX6eILvrA/uhIg3eYyU
2pZXqSSZ0MFBcnPp8R/Dg6agqN5qdF6Xm5y+nm8fjzY/rsXCp9aHLo2t4/e3fTwpI62cLqFFBvtR
PV3XsKXBUFrlCK3yt1J+6ELMtT47JknwuQ7HnkU9eKmFy7Q6UhwKmm5XIRcl2VO5nmK/5kPdn8kh
Vk8EWm/fG/EwAgg4bioCspk6+OfCxJbersqSPGNgFGSrJis/y8ldbT6e1Du3HIN7NKWy2XyaUvdi
GFwjhkpY3HIcO3ahnb2IAXtxIAc/fd/cyj78LnEw3dRc+eZW9E9f5ebRyaTOKwcNzmJ0Q4G6SozC
/kwP5K/K0eoLKEzj48eTfO9RUoyGUM2dhtLgfEr88Y0Dc6LlApI2MghPW5tNNIAHRfH++VHMuYZB
PETSe1mKxgUMy3pQRe5sa3EOVMLZJ716Ym+cH8jxwudjJg4Cs0cGk7LJ8VT6ygmhyqaVi2IgWOO6
a7zWUTLsPBC1tx/P5+03Ng/FrYX4kdezTCeFjUgMK2orN5sqHIOKeEi/WHYh9L2hddZdWlbFy8cj
vjs5h32SkFUn87xYDWEthpyScOX6hRXdOyG0DpoLWsjqNEHUzYml/85obB/UtWyy+GRnF6OptPBO
qahrt5KYxAxirDZmlI8rD1PdT5/TVG2J6ijf8hcBz/FbKwBW4CnExKKmxdXMVKMHNKHDofH88sSs
3kY8iNk4oS2qq3xXyxpuW1Zepgyk7jtKKNiIYxJfYbeiteGOjqMyus4GTbz2wkumE2Lsd7YS0oIU
QQVxP+tGLh5oWapR6UuCLdUqqhshyvaijzaG8jXs8NamCcrcwGoq1mXdbehD9j99/2V4mwfM0HNg
OR/Bf3zlWqBqVQIG2AUnGmzH2hNuGEQnDp63i2YexLRpJmGHJ1o/HqShNh/UZgt6I6BK2NBQs20j
h57q8lRd9O2mxUjkRSC/8iss2eORVLunRd3EnoFuEmPn1+Tay4IOlM9+ciS4SIZwfUNCYyxzebRV
6mlcEP6Mmjo3Us5tilHtrJ2oi05sXe9MCAUwtRDSxjYX7Pm///F+Kl2ptdLi/ERYFX8Lw9Y4dH2S
bn9P6H/xxv+S5D3++//9n7/hpZuX5uW/fmb4cYxXL+nP//uvNb9WsCb/pBvPv+MfuLH5F4EEwQRa
R7K2XBr+DTe2/6IoweWI3BsBIjdQTpR/6Mb4CPM9sQBniRW18lnX9w/dWP0LKKpDfnCGsBKCkdL+
90928/dxVS/+/QNaLVu9NitjEXs6rHj00scrI49rFWQHXg+ixTvVq6fzUu+7bYTDzO6PZ/LPyH+O
tDjT/hmJgX4nkt5IwBsVQr6XgczIbIB3AZVc/CZFGO+o/HwnC6zFJ76v+Sv947z+PeBc9kOGNDcd
LNUuGNX0gUSDFARx6FawGenebobxF/rskCb72fXV7DQZbIbKUb5+PNnFXvX32Bw3c7Vuvo0uHqvX
q2EemMA/RSiSTQ2efHSlWjfZRuSxf6rI8d5oyFtZQFyjEFVrxy8Rl7+GrtB8U9BbqUFFqMCO+v1s
ldDj8XpKcfPec51rxpIcArHrMtgK1THo8yTfUO1PXQlLfdPEFl6lkYGthYVLXhHpN7HGLx8/08Xx
Oj9TycuUs/qUOsvybtqZcxe0nW86E7jONOsn4sYE46z/8OjHXmMffepi9c5MOWeQa8xaFao6i+eq
ZcgM7CrdqCilJgyQLGcfl15xGVtTjetYrF5gKUCzkd+3p1QAv9PhR6tXzr1OxLMUlmc5/mIFIR6B
ahxru65Raoxn8PCJVrx+/ApbtpPX3tK8yyBXPGdPs6xR7uAImIcAgekXZRC0B/RWXVZ0SJrj3aho
idhkqq3/VJupezAivUG6FFbdNPt2AFxLsja/0OEV4bw8U2d68MPOysk1eaM4JsLpQavV9EEmsZ6v
7KyHClLXFJy2hg0DFWyY11mbsc3Ga9lH3V1A++ywse0ou21ZFnhtVonhbRO/KM4ULQ/1DTQBT12J
0IKdmiCsozmmqj1tM8VWq6FMyaGUdaWa5+e2H8ZTtBuqsUmBOhoGiFwrdeJRXedjFJGXLKRJAxr4
Xvw28HPDOLOl4Luyuj59bZJqeMLzLDTdUA3jO2OStXlLdGbs6K2GvFQEmORsAsjLa/AuTkmqCGjv
Fn9oDfjtCO1sX+A3xZdsZ8lXWyljUiGJNX3rciME+ynZ1ld9VOjPSJSiHHQYJMqVXeXxN9/ECZ02
ZhbYhhZe9aEH0kGCqK6BksWKmSW7yE6wray1DtXaJPzmyhgHjdJxbcuDwM72JybczbhtkA296rkK
kqz06mjaarRzgV6NOm8f5ZKath749MO2gx9nKGGAoUAK7evxOcrDES+YsTPUJ0cPaghnXJWs9MrA
uHRcVdi6jng1DnUWfI2xQRD+ivPC8zZDU/jFLfgaoZyPJbgs3KBaTJ28VdzJuHxSYr+3djj3BMFV
l2sK3FslA7iA0dHQyPI6BuALKE7mMtoFTYp9BxTSSazVfDB79sKsFWBnRGPHd8KgO/EspUNKXgZB
l0OpQSqZpzPJSIG+WoLB8S+AaBvKU5DyPLKVGJRm9hJOTTunhXdUjfFZ88NkvLCtSsPutNSx7W2i
ritfy5y6Fr67+B77+MWYTaejMUNgB+NIeqH/Q7RKrt5Lm9a0nY0fBiDpolQsY2PgC9Q/TULL6ft1
RFVuNKOS3jPfV4UfVSs0fzNaDSCGtMmtX20i4b5ETRw7dOpPPZ8j9TV/LRqMTPGy77svqVXiSiJ8
HfqIHvpYssWmHJ+Czum/jMNgROsaA+J+bRVgmVYh14l77GT7J6oI5V0rOanX6lQH6oocTIHnOnZv
l4lVmc84XiKXn1QjXos2p6g20jzsr4bUkVcQ0mAsJJCPsNWcoFGDoc7N4AKbK1Lp0BPU+8BUp4cU
pPAPRR3UF6eKk2edXeQHGGfIASU/U7PNI2ABfhaI79DLnNd49IqXXvOMbi1IIzQ7gBY4bSZ00YsV
ZXbl1iyDudCCYviHb6GeAACUyfusDWjjxiaQ54n1Sf/VoyUMow/MdHAVr+P4F7gUEBWk7HBEJfnp
r7FAo1gjwUSl38pQN0Z9bRmYImaHTmbRs9r2E38iYe/rOOjAGkozmoItqJJw4wSSC1Ccpcbz5JQ5
9/Y2DhxsHqFyrKdBFF8LlPsjmQn+sQrqwMs2PS7QX2M/DyFOwQopN12p4d8cZGZm4580NRXMPm/C
GQ1gD2ZcFNpJ26QaRnSjp+dnvZM1vBxVDb8o8PntjScDFKlV2AH9tGMVskRgYRZWeYrHYi8d664J
8dhbBzbNs6tSyvRb3XEV2Arsk9KdJGXYrkzsjRrkdhPUihR+T37uRWOZXtKp7WF+pAQQdWn0Hy+9
OoU5jFLJv8PwN6aPm2kdbJAcwXVoU9DepjRY4HLJ70scTAGzcbwpqhaPQV1ti+psSNGerbAxsMiu
0V9iurPzsrkb+Nq8Td4VQJQrBSHRSiuT8FJvoCF9cXpHmXYkYJOU3R3z6/s0lEkIB8msBP/7CCw/
7Wvd38ior8a1UpoDnKrAkM0Wvbhdz2Y7MvB/OiBInQfSEBSIAwFOmqL/5CSuZeUGFMsoAbqjFUMS
vOKg2lUXVWmP6coKadI/qGVZOBuqln15A8mxkOfsuVbIh5hTItP81kn3cYy6+ocDiPpitq5StjAR
UG+tsIsX2fkoi1ReMq9peqpbG4/RxgdBzHEijbC5i6kga9cdKuN6a4dQLFwilao7N2tNjGeBgL5A
V7IDH2Dt93rpf8cHrlO3bASyBsTfjgb0gL7TwRt3AJI3RdiH97ktJn1fsPUBDem0B78N61/AL4O7
vg/D88aqQgBguaK8Qp2p9yosbYyRMdLAeXIIoEepozl/eTKcOZuVb41rzWQo0HAGDltQnKvz3MaL
cu7kyyWuuTGdkaA2htptvBxAGvR560dnl0W5Hny62NSwUYztkBrNM2J++TU0M7jOSl/ZP+oxy9l/
4Cd97wOO8m3s1KW+kr7qp3tf2HSK9UPmfTWT0UO0m/uejXt95A1PCPQGSNOmEp/rEL7m990DzSrw
bq+vxymZzjj9w4KGEdMDJ2EiprlwWmjWlz18H/VeHwL7a+0PNLWTsLenbR1gk7UGFdNpmLFFeGr1
Rtjn951BEeUApAmSC5IiXKTLGPbmGWr0Lr3EjwFv3LY0mvSRUthkPrF5tzEncg49T0X2SI1lcKxX
H2n2Uzk1zovRmMqV36tQhoLGVK/0TGKZW8bmuDdEWMAYxznY3AYGrn67xoc6uxrMoQFeFad2tck8
JQzXOQfTBA0H3tMqFiqkKckuj5CFz4cyXwKPlc/EHqDimSXMfT/v/G9kXMZLEsVgpbuO4GelG4Hy
TStM7RK7VIzHSiOQYNPyGCiv7pnTKz5K9UUeA2O9LDNIljQZBThemIgTU1Tdvl099tjOKTusyHXz
+wCQOnMtZfSSPRa8JraYLZbPeAzXZXNW2/EQnw2KzcZJgEFvcBCPtb9TmtnLFxPV0jgvKxzQv4RG
MFsAUCgOzuGFsM2sMBcs9G3aYna7ioKZhOdLnw8Dy1OuRiutx8J5g9+sfKJI5HsQZ5rIWeuxrBMi
Ayurt+SnvYBArfbPJCk3fd04QfHdUrE9WPuWNhKQOuPlBLm62lb0A2HlhyuVs1N7MMybtEEwvKKf
MFSxxW513JkLyCPmK7QitQSGlctKo3Sh+94vgJhd5WomDrobEQZh9Jg6WMXhDM/js384Id1h8C7N
5iuKtvy74hgR09FwF1mR4cxnY25NvOS+GKczstFWiH9CoP3qhiS8anp1eK5hEN5NAcKx/i7EcTyH
0uSkzrrOQu5PTd8YO1xo6e8lKazsragOZnx99I2EbfaIprwCRCN1qlYtvhD9yu788BtoRc1fezIJ
6EsRenE1UIv6ZU45Lq6KWsQ7jOar51IbI+xG4x6zblM2Mr3Ax3SEH4vZCTQ6A8DJOCIc2MTFwOde
S1wUwSeU4zZs4QJScskzOFLOjGRL8lp7mcJoekQ+r2VrZbTCVxAtndyqWanxDoXRA+cpa4sRS/ul
DZzy3pGlYgD5rMW+UfMox+nBA5ieYtTGgV+J/QQriHAPEXkDwEtVvge9UR66IsODdOiRW6wV7ve4
io5x8tLWrXMje+h+EiuEsSsVl7M8OOg1qnDAD1xRCLlw8V7hGpo+TBkmiluHiNHamlwusNM1S0ym
HamlN57A23QVkXZ+ypu0fwQlkz1KQP1XRGRqtiMQ9S+9KqqeR6t1IqiBanxh6FBf8QbGclCV8FzW
UIagwmqFo3GaYkj2je1KL7a0vwRPPYD3ZqU5lXWGpQmw5BqKzCP4pPq27qfpS+PHHJLwPBqgJ/7Q
9auxHbVzI82MAOM+OJ6rAF72lwI6WrwqIKiBew8GCQsSRY69rkOndVYldljS9TjIb5MCV721lJyM
0IkBcrW61jgw5xI6bCWh05emB/gOfi8trgQeMNkONhWXuAw7mwvkcMDAaiBn49/J8f9NDv4L5dwf
iYw32UEutzhwvvzX7qXO/8wQ/v5tf6cItb/QqNLcT4pQhSuA8vHfKULF+MuANSLwHCEXraPCIgfx
7xyhMecIHZK6JJiQOsyS8H9yhM5fvzuVyA5SdEMsiKJqkRP8KEdIoXyukhxnI6zfChkUI3OByFgk
kBPOE7Ut2S3J/KzVBmH9lc4O+bNRIDx1Sd1xs8gCPCYd0027WHvO/GhHh9Se9AGotXRwtFU5cnxS
+nOsyNvM8SqRCWQ8tXCs88kLxhWaw22ljXJnjk64hwo449l8MKZeJTYNt+t1Jh+qqjkjvON+oAXh
NrGtct/Wjnme19F9oEwzGAZYo+d71yGUJ04McycqgMujh1mAouGNqxb9NWyDdp07irJSFZyZeIfN
XZVb/qYYvdtxHB+9rNtEirVuSmuXBqDmTNXzH/G0zoBWZxejGpibNJ4EJkWm9pQOIBKLKS3WWonl
7lTrw9ozSzCHon5Iu8i47jGhOAAJJFI1019pYjlbEG71jeCq8stQwm+aPULum1SyhXkcYWip19uU
Qa8jp5Xnmd3Ht9Qs1EMa6NUaCWP3gIiZk6D1BvXM8DDD2dJVbdxJH/o9zrq3hJabsTC/Ua1XX4co
sQi4oiHtSQQV4nZESO5vSmqxFzamAriv5zhbcDvVsQQVWb7t8QHY+aln/yoD1dgGgd7GW6OxbCLl
IvWfc7tGGK6TGLrxY816TEpPt1ctcJ6bHF+jK52vAjR8WoxQWS39UBs2QXk9DdllWFm/YL8AyYR7
P3VbDXn5YaRA4g5jBiFxVXPOh4jcLWLodZSBLmnrLozWetbjH4mVOMBtH9IyduD28J20lbdR6lJc
F6le42uCI5T6pRS+uOoq6zYzFbnlahyCHEuSGG/laPYV9Qeo2cRwF3k4VdxtgQSAihvSs0FLzOvO
4W2QNy62PnTZa4iBV1IToI7hEw5XKPwQxmBBfAai56tF61N8FsJNc3NV7ru8CFc2Lck7P9O+YcCx
yVFvrJthCh9Dj5TBlGcO5oGYZggDXoShb6D0HmzHm67HygzOkKlssYaHKXZbCJIRaZvhbC8vZCwu
otjCUbUjyzA+WWV06YOg8+3wPGs1CC62ufUDqmIp+QYulCs9U/bBqG4CsMAFbgaopzHP6Izy0rLi
a73D5ijtsJIg3ZPWXyxgXwAAEndAW0iaZ7iij2HdmIdGv+vAZxuVW3QjUc+PWJ+2NPPwPMWTMKL6
ro3baw+ywiBLl+2o3VV6sBKedp5UkFBH75Je09lsdADWVq3odN1SSO+2zmTvwzDy9gn+xuhIeKuK
c25zBzjwqnYdeKCkGNZUtDS3i2G6tQNpvx4znSgM6rNOGtONETAusDpMt1Pf2pZWUtzz2Vyo0c3o
YyUhvoWx/RCIbK3TczjaIRkA5wAWfeVM2WFsomtM4qmwW+uxms6lJBkY/pLsKtagBodaD4eHvqLH
Yj7G06h0ZY7nB9zYLSZmD3j6hOu4TkEzOfU3D3rCxe+W6iEOf+VJcpNEZGlA39CZJsqnouxfSdh6
W/Jp1kHDk2EYUrB5yRWw4BcyT66qDNO+0dXvYxYP/mUyeTrZCHQNY5R5yW0eC2/DPQWcs4B12jul
a4HE10lBFFfN0KwJrkL/UKMa0HdRgfCNdGhwXqfBiAVvElX+Az4D+Dwpzs4vIVPjP6SIcTvWCXzM
4GeoiO/ZyKOCbBffpjA4pw5akof/d2YS/kVWq9zJ0atfdSy9hCK8O+ylMMoG/XkVcX/Vtx6MzhIq
rdNdGt6IvRGUj31f5Ja5strkgPu0+hUNExdDso1PSk4DgSYrb6tkE+bGUVTPctnpJa5q51Lq4c73
tGZt4R2+rYpaXdmwXldYCV7SgnMfUOhYG6H9RPoAt54kGg69A8wPnvhFFUbhWaAXzpntA+yWWlRc
eNo4u5s526ggcCrSL/im3SQ00QQNrlTV1CQXJUKqay9r2PuDB0CjpDtE80hb0k7GL2GOz0ng31vh
qGFLLn7aoQku2CPiz/ddGLtqE3Kq6CZUq64stkpc/qCJ59KO2x8poMq1V2MxE+fxbaWqP0qlStaj
33L4qOE+HVTopJa2Lcx461RkNDx0TbCMJfI0C9WM52MjpgRQvZ2RNFSim7BCW61fk7HCS30qfniq
iPEOyM4GQbqY+q7tGnn26lRkpIAm7iyybCnK0yLtsAUWwRYF49WYhtclbNdVVHGp6rADiEkfeGWB
+hZsqfyqDl+n6bk29HUZQxHnacNKWc2LrrbyR6frL5KKU62RkK7aYW8oz6GSuegt8SzSpkcLaVME
W7Kq9zCNLy05fPHJI6yyOfnOKllN7bDKDcttRXZbJd1O5sMB7CWfg2aupdXd+E1xrfvt+W96bRhl
3y2LW3No15faJA70Lxz6TCJ/Ti65ojx4GBd7UjnrOrzsWcQ5zjZ+E51nprNuM7WDEym+eVVwBYX8
IEeAQNblZLWP4aicaYqOT5xUV1alXFlO9nPq7rnJBDu1w2K7x7Bu1Y3yl+kZWxylXU97kW28sSOF
SobPRWww7gEWPI31r9RKsIv14fazzVQZO7GIrvJE3RdeZa40O7yJWrJnbXDjEKOv7SBB4QXVbowA
+Vp1s7Pt4DLQz3ucPLdp8qMU4cEv8PWoMYorijU0NUi+st85w7fQtteE7mTDB0PfoiW4dDyaLFJF
Odiihn2FdwG2OBGNnQLESVA/BoN/jtBr7APXTv3dMJCNA4q8ikRfnAkN8/jQ7+660tl303DbBdhM
Tk5GTcR55aPdBDB4vQR0uAD4fwAzK9bcel7NoiDPNhNFgzVLYz0mwQGvCY5C26XRYxt1ykaYX4Cy
AwgRrj7T8Nk24NyXfIDVlQcuXWTNnVal/5+981iOHMnW9KuM1XpQBi0WdxMSIah1bmBkkgnl0A75
9POB1dOdjOIlrfa9aSvLqmwEhLuf859fLB1DLHOl2o1dsmTYQ49bgRQQCl2oGrGS6ZnbODmYSfaU
Nm+usM+JbnjUtXHTIowwU2tj4cc6ER6/FHmxUsW2l8kudDp3BUslW5oQxLa1AKOs1DmWqV0xVmKr
Mo9QY4+jSk+oauFV67R3BfFzq6x/mjIiv2xR+AT6OUSYKAk36o17mb3yKnepzjMpstXQZmcsLfJs
klWXmnu7AZQgTvO8rkgPzXvnyu6yeum0fbI2WuusdKp0McUOWJZ+HZIfxJtorisKjU52l0rEsTho
WI/3O0xuwY1VOtwefG6wVnbfLnqjuRmYHa4K2ROF6WblCqeZdmWaQ+eTD/DoeV1+2+WkgRhW4x08
hc8P03uEt4Ni3Y5G/KgVt940nMvSuCmKYQX+uGkVeQUUfbB1/ehIUtYanYrTxIMepTyupeQnVFdg
J9du3PmDHuMG5F7KNtso3lHvlVU0qcTBBYuWZ4+y+Ij17C3Tzm6DrdjrvKFvMoRV7KDITC0vW9by
rsp1Bl4pPsmlukEo5C1UTm0vCta1ay56O1s5ndw4I/7D0QKOtNjksYXGwt0LgC+3in3MaKK16sTa
erTwWFXBe2EYrBUP99T6BWgl3lKqR3xKJqCU3t7nRvakje4P/K+DveWItevpbAHkW4R68mDk+Tr2
7J1GwvoiTzkz2Be6KUewb+mcHHEKFucEz5LxR9uJc4N5FdXJkgTFOaBxjXsBinubCcxZZgTnJirn
+EcOqc41L0QKRSxXdlZTPTUdfsCE8TFhWCql+sOAHJCqCT1PtOjDiUgPhqzEAJVTrjAJqzcE8a1k
AFmCPea5sg0g4BEomhdiKbdOP+3yuFyWdryl//QHo12FusfH05dLvFfRlCkBcmhOjcRcV8KymZI4
wVaaDE3M4NqpfpB1PS4Zdjqbybw23MxYW2SMLfrU3RC1u6gIae5iS9slqtsBnh1p8DaBRa4bo4Yl
A6n7qiPyanR84moYZ1b4DIgXj6wxU3tuHPNyNJ0XLfwpVHuAyFURwpbsW+3BKPRni1lFmxu3MbGn
m2xyOLWdgFwrBn6DycSsyCvjRxRowZMbVhykuZtUyqLXQc0I6GOQUeBjXtc3NUkk9xGe8fOfMRBp
Bsa9Mi6pIWxZ7GQbcmA2oJI6E7UVxsET24R9MMz0BVnlY8/+zJiH+XSozJ+k3a2bML7UR+MlG0D2
hri60QZnQ0bbtCfp5EGvQOots35I1PQ1mc/SgNmCks128tt6iq+sUaprvYzPGc+D4Sv7Os4MLBZs
PMKdVRLUr5XZkz+WLbzBPUNefC5Mc90Igj8JL3AWqlpsOfnXXagcQ47Sy4QEsLWuKelZDq/wvPQg
vI7YHlOdCmiq645oHk9bJElWn9PpYiGQe8au7VPrRki92XhuHj1K20l/BApRpYI0LOBFvTmC2o9L
WSrTDyWU1bLvOmVtu5p71k2K5+M0WRRLTS8B9psAn2qmc8oRbpPoV4bSqqTeODESbi2bzF8diRyM
TZK8P08To70IrVpJSS1xXRZUUdnTImzakPRcrWakr8HWIdIt1kvtWFDn9tU2T5W28Bhww38mWY7U
2Huyce166VpdWG8VXDzPCMnAcnrwMlzwMSof4oS6Y8LV6LJEMjGn66LGZzIWn3uxQbKqo8idrMH5
u6bD7T0VkbZ39ZoZoxRhVOEzn+K+XhamtuJhaTDyOuxJ1x3wBxAHhcVDyz4a8950WlFTKLaP3reD
fRIGhE/iBYBtduDhMrogPWEccQw3sfNOKTZ6jc2bIlX6dhKX5rlTlWQiDYkd76ZGYdzbhGPoj7VT
H7xWeLdFxkkARK/klGTFlC3VKuSLTjMT9mM+kEwWyEZZxran8Ab5l35L9cv8BwfjNmTysGjdtLwC
QhKjC5SO/ObC1fB73tR4rky3lhnH6WocmICFODpFOO1r8S6raNdWphIQ9ZYXkbGxTdZSnY5z2UkU
p50wTj6Ek8oB5jiBM2cYkKit/XQ5ltWddIqkJObDserU8AmoUJkNWVqllWfE2+V448cuD2oXkOkm
jkkPE5dqVyMKiLhmDc9wnMOc+hxz4arficmxh5uktYT2RgMXOW8YK7L9kDxk7iMGwMNjRrraUUpz
8pEqZC012NAvh9qNfX2Cz3xdmS0huOwE2iHQDI+dCT+PcZszRgy2liT5ftEzpeS67CbsZ2XuniVI
OsqFLfXWWnUwSggI5o8oCbyQAPfEtHkX9pQ0Z3bTCaxPiAWtl4iFrZcCDnK4zKUn231AHA5+VNMY
7GrSCTEoJw8et5kwoNbDO5kYnqJVHWJzXKtcYfypXNt44L/lpde+4B+jX43a0LwVkgpFYHu8kpib
b4d8bPal2hVPpabl8WJILX3a9eqoAvR6gUMGmRh1UrrKXG5zfaqumWWUe5JdQ8SvQRCt3Gpi+GIP
5FDb8aDv8hHulFVF8WMskubAxGK8Aqmv16baOyjU2AaIx5pIxEPlqr1JwhR3Vpd6N6W03Osqdosz
XbbW1cwtpHfLe21fN2Vbr+3M8h5Iz7SuqrzX57Y7mYN9rQbzBRB4zJqyMRn35CAQtqMmfQIgElve
Jf2TRdxvkuwaRoqEjTiMLK0gJRt8gOT3MFiR/KXWLt96H6gjmcBRfpPj2nSRx7WyqVLg88wM6Re0
I2b0oF4OCRaLTCuznY2aTvB9qEaysESo36Rsl4/oTcp9omF2EMiaesTsGw8oqwNtIwBJnmex7jEM
xqgSS3Ss2leEtYTPeS6iOXV5WhNkof1MHWGKhey07D5JRwuYMURHmJRRcT4ZWv2mhfkF3xG5krJM
fimJq/Gh9lNXbHXZcMTwnO2N7cbnqlABSVFz0ukmYdleJ/jD9QujCc0n/DmIFWH2YrtHibD5QRvm
EVvoEDZfGgya20yjfZvzachgbmEeMyAcJjA/bNbvwFx7fPZ7tfM1rw7nARhFsnlhYM610IRhblEY
oN0x2pYIZQy2fWA4Y2cNoXVZay5RbJNR7IzpR1Rf94Q+kipmqEeQz9FxhhunM+I9E8RsTyyZQfi2
LBizhgXlMyGjb1o6UeIQkD3udVGHl2Homje9kdMgmMQH6nnc3A5qROMLBN1swtYazkQbmrSt5TVW
Q3hoWlXA4jLcg9XRX/G85ZXBDkPZUefrfrg1UhACHYiBZNlKX5gMGpdhZJH7XANJ8i7U4ZAaGviL
W3cbnAWCZWVgNmoTzb7srABEVZ63fXSmCo5TK9myrMRKrdPHarRuapVKuNgqg3cYsvCVETASX3Oh
UNo4jZj9h/zWI5ZJDyg7pmCtBhMkfLcJFkWcaMvSLHQ+zrwk4xfAWSvq7sws+mAPNdSi+UmNVzuT
ykOCp0O2UYlUuZ8nQ8TUrjv9Mqhk/EioxWF0q/plmLLoLIPr8quncEBVaZJDVhFF+ijQKb0J0xBP
GqO+fcDMk2wlpqM5OaasotGpfQJaSm8nhdIk1IQp7tB8n1m065DxPAonh2omregiTSfjpznZRLNW
jhKvndQUd8zitCe78Mpzo1GNcInTsvIc1pXTrhxl2EG1bW+1SYOL5ipedzHq4XTVOziVrF1V2i9J
baZ7PaaM5T/atlav+upg2q+lRuRgRIVEVLKeds818+V10svqwshF5ruVhaAAKw96Lmfa5spMvSHi
bwAfagOyPcxpgSSNAAYS7B/HOtO2cxrp0oPUjNAWpzsxroIytpc26iqyHWJvp8L2Qtmyr1Rooxzk
GcHv85LE0n4TTdUZ7MEG7Jn8hrALD8BaydIl5WFt4mGw7EIw3qn17Pt+GtZDDntDV6JXiXPKwiya
gxzidB20rfSLwDZXKc6BKwaQR8cDsQ8t7yYjHYvA0abzm5EzSMOUiAzaNb5pkDGL4A7KeLK1cbk8
Fhq8jaGU9touxunSaYqnIa7fEmL1EtI/Q0K1abLyfE/8RrPUO7TEqRbuO5ndK0JZG0FlPDsjkcVk
MUEDaCkLKmxq3DzYlW4CENPbd5rNh193gXPR5glIi5KRp9MU67GVlHSQHpcAvPWFXVo3aGrLFPSR
MCkE2y+6mx8YRkC8kNNWLZSnqgTBJKhlYWZ8xnB5anIwCUNuDWeNYVYC8SSn0fLLvCH2SnZXQWhX
CzPnuXQic9at2z3AYmSsHlrngDbJPeVnui2srluzvW+DuCGXJGxS/m/Ga9dIVjPrMhRRsek6r1ib
WjH6hdFZO6Qk2s4D7PXHvO6eRl1klNY1YIURKpfCeiQIZ9u09T4E2oW4RXNDUsOVlnpyQwjyoR2N
0CcS2ZiIYSMLRK2lsxwywhxTQZZ8Y+oXRm0DE8faQktZSwXEEVLIVzZAndv/dKeedFKbJNlpKLFD
M+HsgBv2Tqpdk964lqqTrfWwG9aKVq2ZxvwY3WIEZSupmFr5YKZA53PeUNAT8l6ZVn+puDWfB3XY
kiAzmH6BwwrUhl1DBBvsn3aZRDEBbqT6UNkO54wUJHudnWyw9RfHrE7LGy9Qzzyv0Xatkt022njU
w+F1GJw93J+DOznHpEzuvXeor5c3VPDqIisycQWNangNAe70JKrPm85VfiQxeda2mgowipo0RM6q
tSWEOLhZnlB8cDN9W0xXtp6+yNapCKyDRMd0cTWbyyzcBmJe24TnWR3dmYD4alJk4Pc6lX27Q4K6
nJr0ihGhn7mOH0XEknUuSW2U8UvS0P20qdeN0l7kllyXQ/JIeLhzNVbt0qjH/CrBKu65GDr3Glmu
mJg08dlCARUHT4aUFdBsbwc6gaUQHUSTCZc8u8g3MOwB3JiybDvJOLx3jL0OiLfs1P68CZr23vPS
iAzTZmPpMr7W8gnITboEVZaDucCgfVrA9XquKsaK5O6N+llPwM+wbLpgpxYmgJi2kkL9MU6V5ufk
uruxBy+y7bc9+YebojVuW7aS1RAO9b5FyP4yJKNDMYqvg9Xm15BGl2o+HVFIXSuN9qIbIbmEeN0D
AvJG94bsIBvcpDlTmxDWmOz13RgohzA1d3pOfe4VP8qxX8Z5d+iVTFKI13KFdiBdNxNwYlkKoHU2
dk8MKRi5+tMg+r0U3E2SVK8oEK5LgocLI74gmWw1JjGxdaVib+mWRt+O1GhDvPM9eSq7LtKNuzYj
hw0gL09n4nr2DguyEIZIb+6HMWkehkxZpzAeiftpkMz1o77Rosk6OHX1lITRwSwShgVMuKcluTTt
xiFga825HC9VtX90GuehyYob2llxx+1ki8bqqyXxX30pFqlJ3tkQlisE4EfD2vdReUCrGV32rRpv
IMhdJPGrLvokXpC8bl5UY7dx8nw50BA+xZ0+vNT1YF10cS9f4xDJ+LpJjGE1DGQ9LLMY8+ilwhI0
ScEGJF1gQka6dR5IymB38O5DWhDlwIRcuTBGN38qQst6VmfMTfArbf6jeT25pVoreEBoNbJ0T69W
ZaZAoYSUKSlhctGQEapqW0vvQZ2DpruAouGu3DJSzzSyridkGAykTOJUfzoRJQZ4TPZGMRoyR0y6
pXREywYmtDA8hAbDS8DgN3UMF+h+1rEs+q1OYbaE1pY8GW0/9meBaYyAmw2seQaIg7bE7mn8S2D9
XzLIHxaqla+UYuXb/7l/q1/ffmeCzH/nLyKIout/YlXgzFQPzEJcHB/+zQTRrT8NJvywnokSQuvI
X/r/RBDnz9lpA+9giyZr1ub/mwiimX+yoc6GwojndQcO8z8hgpzQQOBY4ddKCNOcZUQ0BGA4NJGf
z9dxHjb/84f2f0P8fwC6gP4HVbF2s3051RTsiycLyGTfUTGyuzB2XYramCuOSi5jLyXYLQ/d7Bkb
iT0KFbtaK9iNrOAkNDP4qQoqC2k+m26hH1oXJ2R2xZ6xRTDhmEJnMLqPAf3xRdKmpGKm4GQPGNG3
R2VgcF0IwgU7XTP8WvOAZ6qCcS5a4m3UmtZLoprKs5mNRrAotZ6eNp2WFu0JRjbdyCHj9qvU1uO7
317qJ1I3fX4O/6HLzFozrBhcGNAe+jPU4id0GYQpglLf+IUBrn5nqESwN6IacBKb0QgzFBl1l5ZF
fmjl5C1GdvvTGj1vlsI44M9KGA43Ck2DysRV7+5VO2WOUnfQWRhLnqG9KgUKPZWzWdY1zEmtbeN1
nprTN7LeT+8Dp2gTcaCOPtCeNX2/vW+ja0LH6otf1UxGzoLgLTLScStKcChhKxaMteK15uQD9g6N
bdhF9rWXgYLj7Aer0ClpEWWovRBe1u0DSzK7zNRjl3AouWFUH9K8My+NPGI2oxXxN4aZH/WG7+8A
Py5qSTx03mM5Pv722lCF0XjhrzwLsmOuuubRDUM515z6cSYJ/sVv+0vy+ck7P5Fgz9fDC0abPdbn
t4ozzMfrTb2IR6LW3lpDoI6x7iIxaWurBO+TZDkesKlGB1XE+ZJpON/+kG2+/ujelewfPzqPaYTK
/o9oDQuXk5eVJc2AyrF4iycxI7GJlcEOaji1iyDXf00iqFQm0N3OVqQVryvUFC+ZqUflcoqt8bnX
qqhbZ3XmHsVASmvuwBdtJ1H96IKOnOh0dKKVqcpSX0yZEh86V7fzdaE5yn0RK+uOQhCptCEBXMLa
uJ7gVpGSRaf/kOd5eK0EbpguWuGW30ib38XYH24br1xYbqgC8ei1rFPDeROb6DCKJIVK3VXEbNvj
flSc/rEeqh4ZlBpj22fE6q9IHYhnNIMBG21iMhpYPMJG+RJFjOtAvLQF4YrjeStzgq5rvA8ebEWV
55FtTtNmsNwr222s+wFJ0Dl/VC+jqILARIW7y8uoPtOsIr6FgHvFcezsvn61f/uUYUTM/uMsQvwA
/+ZoxOIowq62XsoKOZSFfcCa0cCMMBNGWSaBufj6csZn1+OS2KlznvA5n3gmVIlKKNlYvbTSGx7h
llnrMQUrzoUk9YySTn82Us/xO2U6RDIoiZIKmmudOFzag479CDp3dyzKWmFs5+W232g5bVNtmgqE
I8/ZKapbGfDoXNnSWeI2PY16cxWjH7olyUpn0CXD/hZsayUdWx5IpXUOauEYcJdyic20YkBisbx6
7xHj/YvVj3e33cESTmpyFL9+GB81oCxrDJscjC5VG+dCDBlnVepvW2BmxiYsnelnz1R9lYYwETEx
dsDt6+iAzIo+kL3560tyxn88PeZL2kgAOEaghs2y8N8vGcXgUFY5/ERW5e68VKIwFVATrTT4zqzu
xJPs/e7mTZLXDDmZxXNydxzVmaLXuD563eOMkoHBygbwKA+WyeTBa7fDfvJTFOk942VH/Ihrpu+j
affDN/vnuxPrx3X8/sHhCqLyg+B0fbzr1MscN9K9F2Sv6lM6TvCtwNPqSz2ZCSdDBx8FEd/o3CVB
r0K/M0PkgHnTwwKkF85FX10w7izESlPbia90yN8sN7CgylhxJ5GDBq0PK6cmaLeu84MexEYJjSai
+teDwOaSmfOdxcNcrp28SuwjWLWwdBGD8+1+vCk1nlxSq2GzpDq2T7YY7FcVy6RlzVK/6EYpmYW5
OVUOmC7R3ayeN6YX3qKJMdlYOUyil1UNJAE0jrRyKga5xi83Zrada/lzH4fI2W10LQtdIRoc2zj9
BvlEc56Go/kIdtHdV0WgX7AXM2dOND8lX/cqjUBGF87odpDuC5cHoMrQQX0SFLmvwz9/EjBlzXWp
KDcinZy9gnHWgSaxPYLTZdDeu2RAHoxNMMNyDfcbzTZks/Kyzsq/WQvvpuAfPwsCJOC/mzwArJjU
k1KKWOKmb0JCZfRIfWKaY8/sNBB6FIQZeEKTMzFbad6QHRA1Djsiown3Roa1Z/YZYoHi6mq16ElP
FZl4cBAQM7OoGaylMoqWZWmgOxtCuz14Q9iGC0U2xdX7av5vr/OHhTvcF71OkRV10XxodPgLfzU6
pvnn7FuJJhNhDK4xM629f2vk//xhGn+yYCiU4LNjdK7Pbnf/6nMUTaMFsokBnTcr7Pg9ltu/GO+K
Bol+5smz0lTOrdly4R9Q3t8da/7z2bm4jDFmol2ix+H3YT/xceHWFYK+OLWNRRnyzS1od0Zfau50
3U6xek22sAUu11oagGPV/SRui3YlLbMbPW/Ao5JanXZFnj8JkQ/YXIQ1AK9nthE+G3lULCOYKMmi
77LiEgFMFi09K3LOcg3H7eXk2nJYWE3Y3vaWFdwLrWc+2SE6+VFibXgs8rpoVzl0TKUlEXgVwqk7
8zDAnqCGYU4gUnV6HCPHvGlFajpM2YtVnEV3VagWD0pvFDV63dKCbMWwZqsi9SAxpXfXqdsHDzGM
wZ8YN9rKXx3//1oev1tWfXygFl4G1OKsY0K9TmMZI5LuR5GNFqpuod1OBcCrZbqC/S3t3atibLRX
zHPF2p4YBy17yWh4idi9ukaokj6Mqdf/mlBl+lMgS21BTW/naA7imxpxQb8qcrPbJyR6G35KavY3
P/5jPTR/DJaJWRoGEOQWIAyad/nfagCBs4SoxhzGTz6U696zAuDNcVjbSuxC5o2/y+l5Dx85eVgf
LnhSyhNaEEVOj5EAAncqefUiQ3ivNQWjOfOKSKXNHOmxMAd3T7DdBlboUUziXAh9Xwfjgx7AWAGM
HtLe/20Ff9LkzJvt6e/CZ4rmltPMg+X+8UFQKQw9H7yFqi4IFuiHi72SDsE35hefXgUfQyzWeAqW
c1IJlHD5mfOUfCqKJY91rdXrymi/C6p6d2Q/uRnsRGbXG0xFVOvUTwRP0Ck25+BtJ3EZ/8SFqXRz
ZxAewAQhPbSRpkMgqsYHlbHBfW1BxVi0tpo818ZU0U9gaRFzBQNOaYEjeCKniDMwS980XTRIYqdA
W0NvtaN1G6EiR91cdL7qiXUfGGetF7aXmjFkyTrBGOMGEU3+SJ9t70csFhnJB2IdQmnCwyNvOe4m
9PGIXTWxG1Qg1oWWDNPOyA37X3EW/z2v/phzcv7382rxjAbu+fWtiX4/sua/89eR5el/IkGBcoZd
F03Yu9zqryPLdf9UcTd8/4wo8d6jLP51ZOn2nxxjnEu4HmHyhBP5v08sXfuTME/UVKqu4lJL4/5P
DqyPWxQNylxhcunZ35RfMp+nv29RGVpUO0J47mM1am4asPVtGBkORJVcbENEtZvfns0nO8G8Bv+z
eGhh6Uuwcefo5vDGjuPkernByAsGFYQltNpw+5rg1oQltRunLjkb3Ug96kJ858v2sZr+66IakVg4
1RCBgmXmx5vUG7dvu8JkLFdZyhF+XLTScs5ohX/85v5mtObk/ghPJP4UFx5jPrQ+Xirv6nEqQQb9
sc2SI5bk0FoBZxF0pey+KBAWsXTwL5z/iZlWf/f14z25PLF5mouTn6rOlvW4tp1UvRZYHtu/W/up
bKH5igxdeTEpl3rUKOOiKmowfRmZ5wlN80tuuM326+u/+379dv/8AAx5LSpuE88y/vek/kl7+BCt
rVV+0M4vOR30u7ZBppZ2cbaCTDv1C1j05qFkYsHh2EI4ZxC3DAfdjpfU7NqNY7cD3qJt/9iPhghX
X//Ak+/9/fcBgr+fxuDb6snviwsLfzZYb37lIiQUGXK9xhps3xUMVGWYK5dfX++kU8ZxHwNTGnLw
kDk5jySRjx+EUktXdhL7BbT4dBQmnu4acnM2C5gehXkdFVVyndTIqFVYy5mrS6xyWmc8DsUc6fj1
r3mvln5/PcQ1qcS2cXBphoY/+8mvyVqngPIapH6nN5Afyjr0CpQDOnwGfJDRG9RRcsSoo3iM2/LV
jmGDNb2NZYIYTXyCAje6NuB0/YCUAv3AGOoQUaFB7Hco23JXj9FQLsLSQS8xUPXiIOSy4Ar2l2OW
VwoiRBduvR4KfROQTnXmQFL4xu3x/fg9vUXUD7TP7+vwdAWWEq14nMeZb5W9ixIGjZSBUr4c7kRN
w1845XBfeGBVKKY1D9oUgneEh+GxbkmzSoGbmbYGzUunWcrlRDTTjbBa9cfgjbaPrkDcJKlWPrmF
FeycpoX0ogkEVJPUn1u4row4ctlTguqdcW82EOJoNafmrM8gIlShJ26+fqMfax7ygXmhjFTm7gZP
dpycTz6vrkfNrUTCn1pm0XZrMjIYre+q8NNVM6fqqiwWxiFzwI99glG70I3bgX3Qd9I6fCTgeYGB
TbPr6sl6c1N1WHx9Uyf79XxTuLzS3LGRMc567+1/q5udoamiqeZyJG6HZykQPz9sWHrG0H2zHZwc
R39diW1ydkxkVZxW6NmgM4BoGuH3XYhuDgLuXWKr4mZSqmZP9rO4ybQovv769k436fn2qARm/3dw
WRCbj+/MoBlVEd5kvjRl+CKT3nVhSVWsxMQqsAVzItu4H72hfEqlYBHVeC4vv/4Jnz1hAoEoMueE
I06Kjz9B6W0n6dS09BEvK6vYwl1w2WBkjgOMlX1Xl3/y9fAmad+IgaBHPzVS74wkktCwcURTHHFj
xj07bdw724JqA12dlD+/vjlt/uhPtgCCd2ZYkLgYHvDJoigsNWHKnhW+WlXTtDQ7h94aPqhsZnJf
ly0nJZ0uNSfE/02B4roKCjc+jnoNtbsDJUt2haV7ZzmkoZfWrtuXDOo65zX196aPCRsPTFk+ff2j
P30jto21Njsz+vuTk1vPbAaKMOz8MQ4tTGWoTAIIfwcvNKvbry/12UcP1ROHaB3Rife3MCZUH03F
LVEO1cEZokrtrKVBw2KvcvemkeaHyOhs/+uLfnJ/WABQBoPBqDZQ98cvburNKtVJmkFbkkPONPLg
bOwb28+tQPlm/PjJ+jLIbWPezTycafPp649GGv6xLPxA9lG+yewkOWbG5K47s2qu4KaNO92Q5PFa
bWFBtURw98/vlasjbSICR8N4+OO9turk9Iojcx8+cYvJG3eojaV30caF942D82efOpNi5pXgYvOp
/vFSFOgY7mCS45ucWXsYhc2+sTH/RsA8GVBJGidZucXU7JXq21f6yXPW8Mieh/oWpe5pXGjlpmKC
kFL6cUUWlIEp3nVUjQZeUOibz5IJXhq+JnPo1lhHrD0RUm19/aQ/+5RhPDBsIhAW0O3kVU8N7OIO
IrxvRiqaWoxHd70M1DUebFdZqGjWQujiu5ruk0+ZHRNeBP0Z9AnnpIjCFt9Qq4bNM0xM7zxQYBEs
HB3x3Sq2g2Tz9R3O6/5kL8N/GViT8hEH5tPNs6RDckG6Cr+iVjsnjOiua76tUj+5iD43ZozO2BSA
tj9+RThy1BbcYHaEcEDzqZWKl0AngDL59c188uR0wFG2ZtPkrk6fnGimTimVvvQJLzfv07hpmkUJ
vRoZhJGX33wbnywNsh+ovE2HME/ttBWpix4vArh6PhW6vs0iL8ZPE6XodrLd7ACyolwGbdHFy55B
y9f3+dnzRLIL2MzNOuwAH58nM3TTkENe+yK1lVXdmS8KmpX11xf55NsHYMT5Bc6A8/czHN85RC+Q
Qf1KsfgMJ4qGKRyafSj7GA0h5pWzNdJ3xcsnhzlr3QPUpMHUjNMGajKhSo8iyHwF7+D7PB2VS3ca
qlvXKBI/sbPvVvjfQol5VAadrAGDCec1ysGPzzK0bC0Tk134iWFktj+MGNAtkliJfrEYnDs2Bg/C
ASyYu6l0g0sv7z0cWOOi62BMJ9Wv0tTETQ8b0FjV+ejAEkUKsELE/IKSido/tSRuIZQF0UK6lWes
jajq/KLSm1sKl/Lh65f2yQoAMyQ7aT57wW9ONiwoJ400c7XwYT/OsKGwjZVTBcqDTLTumxiZT641
b4wcDDrvit7z45NzdJycRz2luLWVcCW1ftogeGy23oxF/OPbwoKME4gJNJc8PYZGtZL5qI/Cf0c8
GtUZYBm7ysokjd7/+lInIPfc8jCwQcmksePbmB6dPMIsxghAHQIW1xDSUUvb6MEL7HKr1TBkGfRP
Fopjq5gupBg5fNrRZXoapeIGLRuUKsF3dskQczpKp8ScGKV0t+aV4PVaKMXL179Wnw+Dj/s3Zu1z
pQ1cx6Z3GpdSmegrxwhAJOvz8FD2RvksHKEcy2aI8AmN4/ClVaP6VlpVSBCbhr0ojn/TVehE1UUy
oQuLNFVe1YWEO+rQixSixXnCls3eJqLiqncRYqhx32ILamcHPOq+S8+m4fq4lYIXUErpAPhzmhtJ
5Kf9X9LU6NR0UfpNAXtL7+v2KdB1M1uoZV4ifKor/Ey7xs5eeuoBHnkaxvTXU9V3S5C9DKcxKC7Q
20ujirHRGMxhybg6crEuVcz7yMX7AUGdXnjLorCdbBs7GKGhW6BwGUwxDL5XCiPY4BahuJskSMJx
bY9p/RyZbhkjdi5xuaZxa8XCNCfG2m5xwK/TuVLTKN9XDCTgHjBvgA1TRUvLCvULSMLo8cbGqZiq
T/Ts26qXxYsVCQwGUF/EcEhg1rkjdrgtViz7wEudO82EKE3sIBaNZuGtlWrwAx3/1qHSArkMlELc
xCJUXt0yMPg0E9G9Oc2EDin/pWqFvmpGZ1pHg7aImUy16K2xmimD9j3CB2E3tMOFRFl9LpjLc/9d
eWtN9ess0DvDk0T1ARQa5oKgj3eRYQl7YQjsu3Vsnc4qVyF5QmiTCzk7ERfIUoWvKyOvo8dJ8hZW
efw46hVZVoWKAUlkDcovS2/wCfEk3Go1jUd5tGIkpHFlBBdQiAXfKxKLte7WLuJwOcuhy8aa1sqU
mKukLWPsRpxOQi3kdAV9CLpnrzJSFU2FFS2Hsv/RFIP1wodASIu0svGpHsx4B7lMadd0Iem2DQxc
Odzattb/j7bz2o1dWbfzqxi+5wFjkQTsmyabnZXVCjeENKdEFnMshqf31+sch23AgH1hYGNtLCxN
TambXfWHMb4BHjx7omouBoYyCiOSV/4x5mEGRyGsM2v45uonYFoWZxwuEMNinGhm3vAeTelXacfP
vauuflkgX6vs1bcjE2WowAduzPf9VLqbbC7IycPKN6Ln8nvfgi1dgN7W9T6YF4RK5gpE2yO2/kFr
q/4sucHfpMgXvFyxPHowTw/4h/SoKm3vsvglUJWqHrwPGDcdZlwfCrpGqH06qXcXHstGlFp6zCzn
b9Yp9r7DbO1LgfWE2+HZnusvdxjKfcVN8DyQ0/biZK6171ea0NGsZwjIXanuylHHHJboVrrtDYFS
rWvNb1qW/hFNZbtZFM4oRnnmIYFe/GpohrZFFdWd9TjFSpm9rLHKgD9Ow5F5LdwboU1FWGWAemE3
T9sa1e5W9vGaAl6cW14k4cs06sZsiWKjvanNMy/ZJCnjbIAoahy3gz437cZ3Czoob9GHOPD8vmDp
qgGy0bzvuZU5rY7tRaJK14A9nxM0VYqVbfVg/K5Fch7XVg/hsSjA3ZY1QLIoVJgg1Dusq4FvYWl1
D1+9qQWVtEG9Kcf7VFPGYV157LCbcWSllRVQzbqs0YDfWtrVW9LLsMbrWzcvzQ4/lvEj27T6RYaW
vGq6qL/X9jHWXFiKAyfnzvDHJIobO7uf17g5A2BI9YDUSulCwcVw4Ah0j7mLctiZymaHtLgB7mLo
300n532VJvNxWjX9CfBl8jkamol7foIMhZHpaCvhAnBxuAanxlBPLeLRHzxUOkLcMQ4JTRoih8gF
vHBMyTVYx9ammwf4qSrVlxOeVSSIS9LwctV1MwZEsrmvMfxV3D20eUklHLV1FqcqI8pnYBqDufzx
XGgmeGqoZvJJb4ut2yh8o2WGPgX8gnW/OB5HtlPa82MV++sbyXzG3iFcKJzdUTUPEu4XZ3c7a99G
Bvei0E3cdFKVV2S83mnW8wpVEc9aiEFiDklF7TATTZMFc7+C+JlWMtvGsyb3NsXM0fHj/kVzUtBh
reNYkDx1s3lwKivVgiVVxs2THttRog+5sTX6FTILJgwlI+oh/zyXPnbGcR1DmTTWi9P4McMZS8sP
vHlmi+WlUbskL8u/gmblWVFFfvfV7zzlrBhWu/hhNmltXTLoc5zeHJChn9nOI4Q9YwPnAXf/qhG9
WOjuc2uU/mkYSEuDrg3ewZkUh3lqtfGXUL1/j/G2Ok61ao+QobV44zr6+C6mcr7gABOBA7qWEN8C
FlOms2m18sjqDBhNvjsFRtu1Oz62OFA0c9zCZeJ3dcwRR7/SIqMU9qFdhtsNQg3xOQnksEHLeO4Z
epePLxM/c5QjP9ob9lRuefAbrM3D8uNgdrpoc2EflmJpPhzhsjRJx+zRbJwOvonbPBemA7LbxV+4
2NV6bSZQtG1b7QbTLGDU2Nceyz8KlWkK12mGWJ2aMwYPABhYU8lf4DeNaa8/bKASl9FzkmMJSDZY
k3xq8EEt6cFZLMytDTPcLNBWazg1didfqrIyAH33Wn4ulT1hj0EheByhEJtb/oADT3tWvAlpkTyu
dgb3pMMiU4Jq5+H0zewmmpEv5uTqUZxY80tXa94uTj219RyWSC7MMs1Whr9xGwDvnBCD90zUnlhC
hpoxsFnReC+pO5ePhKs3uHqwWAJxGQyq0961QAJ0SWQj8ibbYkHWhjg7DYvyxhTBdY0xYfGbg+Pk
QGgAfZ9tXdsvrBu+Ue37hxkqI5MM2yFNOZ78LkxVV5zxb/V/UxhSaXCLal1xVra402HQuiVCGxIw
Zx+SO+nY1W+hjcZdI1LnVRH0aG4Gg7huVUgLOBWRERymtRrDnhhGsa0rMT5iGjX3q1fXB7MkiWCu
pXlaYIJuEla3d81i3R7tcT2hB5I7ra9pj+ZGGJtewC/GlfPV0wcEnlZUwaL1MbetpefhJGAQwGEu
n9A5wMF2Uoh5dtOuJw4s9PqAm1aqlRMB0e2+zlT1pSDLGeWNdYlv6TAMvr+xkd6eE8nSwcqs4r4d
3AQDO+Z6IgKysLGt70xN3ZveOfMmW0fjXfb48obYvRqNsUIQbAHb5IU+bFLirg4AOeYNNg1kmZWf
7SESp9tETUMYV462l9Pih9ALrHNMiWBOE9wTResYJJx+G3WTrWtsboKFY/+ZNVq5y5IuvaxDlgPg
clQVtXjN8Sen1pOF2ucOEsjE+eUPDAJd/6lr4v65Yx83BLkJKb0uIUuBSPAOPPv1W2p1EJenLr7O
Wds/alOddYGs3Toqby8RtACo3maGoVmKbu92xIxZ+Tu3H6d4ZSbGi42VnbJ/EVxouk5jgrVfXpIe
WBAv8lHv1y+ErB2O/cGLzD7X90ZVqyCe2iLdaJ3ePVHg/AqtrD8BCnUngjLeoHh2H27nf/fNQqnt
cgbiINzjqpNh2RmgBZ36weJc2FZJuT65+XDVpjiOMlOTjykyfYkQPFl2SVvOm9Ks1sAYxRSOHVvI
0aSx7vyhvOiCTAFbDC3s0bI7eT4qtrQugAGSOVHi+DrYrpQXmpAdEnoYQ7G1GFHZrslb52nJYSnT
J9sqX4olbULVD80RKtESoKivzr5VjrfPwBCSYfBNUPmttpvF1jf5B8Xmtiob+SErIY4pxWNodILw
Em+tw5asi62GkZyQF1yCswD4VckZO9wtMLWbu8tCFCLEuOHq62re5JYzHpH1QBbVjdgLyFkAumII
6cOoILpE2pp4zZZyRRyvtTdelNHYfNwMaNt54m+rUROXDL84WRogqBSktN2KGJgLABhc5s3l/Zw5
zZ+mqsTOrebnsY6dyMhWPUpHWb6NExnOE63P1qynl9afTZY8jXMF4JhfuiSZtn0+5ZdE831Y4ntp
V8ux0Bv9gKxIvyMpQ+3Suh73Rpt4m6H0ZNhqTX9cy8T6M0lLj/DiER/Q4pj1SSB4te3Fp8vSGvAk
dnpkyTtuq9T6lIWjwtm6uQFAOm/wmXaMBOp9V2ZrkDlQoAujAEQzaLK686eh2eadM25NmAH3Xm25
ByMt/hi9HK748+09JzomnW5gbJgZ+dYeneR7goIArKMiNsO08mtP+t5Xp4n6ESC6fDcxINkAqXdj
6VmnYYr7EKUIHgDHJ05XGZW/l+BF9ii6my18ip73roCoVEKU+yWaVIbWAh8zW/FqMWaWwABMyHw+
WChMUly6uhZrW0DB7RFLL4A7nCgRBikdooRWBCloSUrwAZb15O0sXtMNl4OHRENRKPUDMUK5s3Xw
uGe5Z1J8wrQmhqKLyimHJdv7zdOcF8m+kZyFU5l324bteOC7nD2CHibMirK+iHyeaUy9ARaTzIFl
D20baQgMIq1LsJXZFPZgGrJcXZailQ+uUOLEjKaLFmGtPKfi2CG1rkLI7/W9ATrrvqIC3GtUdQfI
kCOOJDrivk2Sp4KeacNfMIWDB2eXtX1H1sHs7WE1MI3XET6SHIN1Ol7PRS2/8cGKu6K1FazO7E5V
FPh4Mv7a7XDD5kHJg5cD78M0f+tUpcHYVsvj6jpFZOqpeLdgHp6Kul5J+pxH4C26GF9jZVZnclIg
FznV3aDUJzsBpIa9/lbluboHyVSEY4pHw2wEtHZCYvaFQe4EyJH8sVEIywuG4CjKjS9I8sQ7dbE9
Hg1lShrzNt7ppkz5tM/5NrVj/zoZZgZYX/4hkmI9wyMG/lJnsL9cyfLDVsOyc9a0/KuoraIBVcPB
MJvsYcpqCPomZ66rU6xsuo71Y9CWrf1pq1zfTCXsg9gwy1et7+OT1wsvymMBvXYxBMtDGB3mnCz3
SEa+vaRZQmS9Brji1P3OWwId6JsM6Ce2/TI6tLxVKRoQVbW/ybHAWBspCpfrI1s/XaiWodEM0Kxs
mbzWvo+5DA6mByl7N2HMx2a0Vq9EgVZcKMSnqMbK4XHWctuLBdVwYYoXoeLdUk/9wbdTsat91X0B
KRu2ejdDjWyBAlY83M7oN48iKR2MIe3VtKfqrCq3CSThYKiGZ3n0y1hEmdu7mBqlORHY0pPJENf9
MyD/CZMx/WMwFbNXbBoIFScLQmuQJOnvihkFe7aWbI0CXjeJCuVRj5mrYrhp5miwUjPSyxmFcZnt
a6NS28ZjjgUw079x/Umswpu5x566/s5UpGds0ZA81viiSWt4vvFlIlZMyGKQw4W94dZ/rTipA6vV
eqoDPnmMkBzoXCxIYJtZRA4VnI5vrrx5Ju3mSGZPe4cnyDzBBP708+4HrJEbuZ1R7yenW+As+frO
h3xwnFUt7E3RCPVDoItBRkFSq9fMX9K3wsu6v077m3UuvaZT63sCiTqs1qBUXQJpP5K6laFpifHY
qck+5hCbHlbiE0DxiWrYmrHf7+PM8ACdDwna6dKwg/nWyzdpUkfM7eKnZOLwipO12EuMZM/crnNg
NlUcZgm4g5gkX0S8rl1HuKr5JMGOIjibLRQFY503n3E5zYBSh5hJVJ5CVJUpL6uxHC3X/+5sE7gS
RqRdXrTtlcm0e79UN/hZmunEEvjJGTx7FiBYqP2oky3A6HHt0ilK6TCMDWW0xj2KVxc8x9Llaitw
h+hbx15sqO54m2BbaG0zhb25tFTHrOD6EMrdpqMFeanJdYlAtToHN88fUse1tjXCdmgpXhHYRDME
Wb62kV6v+QHNkM7F4TXXtawXCK+EzSQBDV5uBWaRLJEgNguVuzGCJdWyFHKRlE/MrNgIwBobmoVy
EEh1Qxk9ixCikBEkOolp/DXTXQxVZ2dkcryb4wK8fLraW+AhgYESKxBtfnFH+aWqdWSKKId9xcQs
why8BX3VbnCTMZ5o/fE0WT7o6cl+6CZktmRlUH4CoXnVFZjeFrsgCucRbyOUnvmN5YgEn0snXeui
/Z1YdH3VXI+PmQYU26f6CmoJocsQCeJeptfvFXw9jgUqbXCDpZn9NEli7NzY/gSzUCIjr8wNKWjO
AW5vcXA145TUzlvVe9XBLQG9yhb8qGHkJ3g+au+XfR86rb1uS98bPpQYhbdbYnK5GhvLD+ok29lN
buw8F7OTh4U1tjuCPccLTrX8SCjEEqWEXX5ClMWIOXWpB/1dNReziPut6/fy1/SkvNNU6+3otFQo
qPiOI0/picqg3tdAOfc9pitwncI+luWqU8MO1isjBf/LvXm3u1T0F0fN7oPvJyxsJmiwXe1Rh49L
1UTgi9yIdsoE1zIPj2ssxcO8WPBP4e08OklHvHupOad+VjZFW26NX7nC7EDU72x7kDRL81kfLKlt
4BeIv5KtLuQccjwfKnPmwugWuhnqhmM8Jv2Fy9oNdC92T+0goPVUhubuRzMvDxVMUPjNLfOd1unj
9xVuwiFzlX7w6sS4GsyYonzNlU8lkY4crWqlRUbp8tnFKAwz2QwRFod5i02vxK3dTxAgKjd7A7XX
PRud3d7hGaHmLrKbFWHmJKuBjWvYSPwkB7SXZJX8SuqF792BgyVEzkvmi2ALFlprMf8ZIPXw4UmL
HSmHBqPZep3uV03rHus4h6keV81LZiQ51US10AuqvNm2qVCnXEw6wUEkXeehu+JHI4DIMP5OsujO
WTKV3+ATGc2nYs4e1JKCugDkI8W5HCqKAK+ts3PvDWz783b00hC0jflGenv72495h3XaUPjmshs0
b4ZpjgGlMuOHapIjVy8d91kfUQdeOrfSzMCYHLFvW939u0gUtCvn4m+y1Il3og4Te8OyuVdnzYCM
N/qG0knzxJXXiMphUtRr7YuWpPbVL8oBd03TMC2ME4y59cCOdOKo+sSyq8K1VPy4Y6bJczKi98Lw
Yl3B5bW/kNz1T95kl8QV6XfbydTszQgJvwnZUCZe4IuhGDe9pSEDQlzogbxYxJc+5+Y+Ti3zuSm6
/m5JdQtiUilhkCZmbV/SvmRXNekDoHLdZkgeprgUQT4m8ytRbwgm27pEp2v/83NZsXKgqGR6FlFg
QnsFt0hGTK74ZzNw4k3VzG9iuP69hbzk4hBdz3gE7u1+md35Fe9eoe+mcvGPWbcScmeKMW8vCeZs
C283TPHnrJkQTMQAqHcufPpfqVTaP6usyY3ILjM7KjOtwndUW8UzJIIkPxReDFd4IDTJCvW8IxZm
LUGIL7FvM9kw+dTHY2Z1Yd+zFOJCSBFNlgt6Nt+Ly5NLKNNz62XDrsFj6WwHd+QFgaTFS2ogNyJA
0mkMO+IpzYyIhRmVRdmzus17Nl7YqZhuBLG7Fs+MNJJ3xvB00L7W2NFoTPon4ZT9kfl5FvllVlz1
fwI9cTfB1tTq4RZxM/zpp3G4M5YZeKCTjfLks+69YyDLt8+xTXFqs7H0Bp/nlI4+vsw1D2aAQB8h
nj82H6KiMvGzLLmQ3IQ8q1XZ3osFa9zKXZJvQ0uyswOcpt8oNMFqixuKnznD8KG2OUNLFTS6P8CV
Vkv97JbAhwKoVEsZgn/naUxi5+byvHFOOyuW55HR+JWJABlgnWw6Douin79q32lfsqka/pDiabqM
6CztCy9u8u7UVvvCVBMKkLXAyZBebrkbFM7TK+DC7q31GVjkRuVd6RnEnWslM/7R3L/UnaA+aIte
cMlXGsaWnvOKtSn1eGzeVBMFbrYoSzPUYr1jBvqsUVcOHKR3fA6GMpgZzuZBBn6UKsVYEmjTTczy
YMTYlexGd9LfmyKXXlDAlXlmgsWT1anMvnpM6Aluay3eiDZzWEp0esGbmWfNSUnkudbS9fETCgvu
XYbB5b1E3Rq2Cs65X/jFgz8QcBAZMXPVjTbzoV95vxmAQrnbomBYUhDNtnO12pKHoBfNR2EO4q/A
vntOm8RkDLlMHA/6gOpx0Gy33BR05jDCF5nBM850PjykV/Gewie1AX5Dnn5JUzKkStfnCdSaljeh
GtkcRb09orZSGVmLmwq8xDUBBVnumVFNr5ons72OwOGeqBFSE6QOQgq0AzSshkBeVxTPi+O2L7nv
kVAhnd79S7MzlWGtBj4bckCCTEGwaohUtZrKbEBOt6OOJi+ntmMT/x9zxPeCEBDqrLox+wOOlPSJ
q6gVodflcXYQy5jtO89NunPC56MMJlYcn2nBo52zvbqrcj6di1PnEaAQTt18Sd7ZTvFyuoa5VPdT
7xGVqKfgpXU2Rln0z+J6RID22+hJbW7rWHHci8biEW6z2+d7aGh07rybzBsCaR7dxCwOTXZVmVsj
nzjv+Uv4pv4yvRWWz1h48s3ueSCJkVVUnA1RdjuZKy6AGw9tPmOeAjJV1c1TJUmM3azGMG8p6rmB
csF/ZuIMRDyrlovQvY7XAN3vA8S52vmE2VlIWsgUhPCNE3qbUPEmzWUx7OoqpRnqSnxzwWKC27xP
hxka/tDWB11r6oNfa/oRoxbvBZdcIwLeYIbcbtdbkTPzT+jlOWf7pMv4Hj42Z6RcLc45J645RPRW
s660lPqOaI82JDwtfep4vu/bmSjWCXvKlkxctdcSg2XZTE0Nf3DlRVpMWQ4nV9X9EsKYYtJaaV6s
HZdSL5ZNXfPAmQp8bKAWMo1Nk51rWOUtxbbOlHSXsq45szBdPZJjck6SyiUTmI1pgbx5GNsXInz4
LFadwFbeKBXyOggC/XzM0FZ5S1bpanJqnd451uwTCO65haCbRuO82Dzdu7wnPYW6rHa+Ci4UqmRj
bfdNMl2wUffqzCqUK2sQiIyByauQ4iHb+3Nm7cdsdqIsAabH7MGYYW+x+SCRgfsCmuf0CjIEAIQN
KY+vAdtmW0vxTKGlga30Eh5eQv/YUabNLRV+cgsuTKpD80QbP94vwMQJXkiJOEz7Hhl/NhsPzKju
RwNQolcB7RAVd4OmzUigm1k7jnjljowm+G2cFF5WwGhc289FSwlYuoozXqt6ArXjwbGTfxeq/X9w
zu1+6ruv8qf/L7fv/acm9EYm6fCPX/l//huEZ/73v3/Jv/wJUrz+46e7xY79y79sKwwwoHp/uuXp
px+Lf//uyU99+8r/2//4n37++S4vS/PzX//zn5q25fbdEllX/6tHzrDRcv2fjXXnn74e0n/JPvvn
T/xH9hlZZbBbqI2Rn94Ukghvpn+c4Kb7bzreFvRIyO88/g81y393gpvev3HCmLaPwhqxI7bc/+Gr
0yz93wT6R9zh8Cxu5oP/F18dX/6vSjng5hiX0Sqx2kQwZzG8+lf5Vc/0jmYQEv0w8sFqs9whSYTa
Ipm8kCZFv2vK7smwISYvqjizbIXtWDOhttrPtlSHWKh9S0bVxqGb2Dm5iswORnxNGm2A8C8NCumH
6N4e5TBscv8tbr/quMFJxYIwyY433Ucxijc1dMyz7eFO6fKF2MXhXuvbyB0soofdv/BU/qjSJGh3
KqK4HB46WRzUkH0mN194Hpu3Xdc4XxlD+eyNnC6wrO4Kwj1MXWaMMmZhQ4EBbjWlX7IIQbLrc1UQ
wqX1D4LteSBSaltIFYfK5YdXps1aCP9dDNRrk479D5flLZBym2eMR3o5EYOrfttZTFFRkD2QrN9Z
Dugr59fSmqI4MqQMHfcWcOmPobC6yGXHjx6lRjk0vndd+TCSTQjCtd/Ejv/HkWfbSQ4yvc4ooD8z
3WmJBfLazeggGWqmBObYwo/JwBBQJCxK7QVhAb/TvJkZqDIdd588pmJBg2gFBUPFuL9d30UxwGOc
7R15o/TMVhlac3qyeqPfWGMPUXp6tJV5b9lesBJE1Bv1BfJNBhOz+lhZDpOFNh/9PCEoTq8uDqSl
wKCi3lJYocfJTT1iTZPtVrd8pPUA21PsqLvnTbI+2nFxsbryTvOtIxvcceNqzTNzx6cElTVTK61m
SMJRamvuH0hnD5orjjOBt+HS8sVeYbFhGpZ2pxV2GSrwIxQ7Za+d+KxsRtyFm5vWsi+xhWczlXkz
PlSd9Uz9oj3nHf4m+ikCgZlC7MxxvYJTOdk5KV/dSiJJ237LAgO+M1vGL9nuDCoWMe0VVLigt5b4
KsFbIxxIk6iWIKLNZTqOjEO37BvioGQOTppW77CFmFugOfZOiP6h6+Lf1rAuYmyYJTN462obsIuT
30vZmmfLTiNTuW7kL/0SaTGJ81nrExa3YKXwy9AZ3GNads5mWEZY0H0XaQBywmE17Affm76Y9KwY
wBjtkTHKz0UQUM5Yh3SCZNnkUHw2Wuqc4di+d4X/qmvFxS1SLp5WB9sqzfnOrkqQ87SflFcf02jk
Ydy1aqtbzZVsCz6NZn03NeQJEP5N6lohv4kxvhikBoJpE9mW1c3ezy6FzUAwlvZ0GDKmJeUI4a20
mXPj169PWtaWQc/od4cbvAwpHRh7oiHYpF7xZyLtewPFvIZmrEF8h8VrdPIVaLFiY1nuSyjW3ZTS
mSeCP5bNf/wqPytciZs0dvSoIQ/A7MojkMwNV2IbGNL8rpS5M3uJHGEsqrCU9LMMW/e+nLswH5m1
JcU2Le6lWbRbckNAQaIq0SLf/8yMduZRyP4k01mNlh9azFpSe6DizW4oLWRI51EtJX01sQvPlqma
vZUb7VmQHhw4xARuCR7p2TYk6W3ZdOgQ+X+y1p+ixYiNd9buz864nKkcoeLN440DDPW3GXwnoFGu
uJASSSIIqbdTaWUHm3S0gGS0zexPdMmlX4WVW99b63zJ1+TYGt68JyckP7J62vIgNA9kkp+WRp36
wv+7uurlFjdflA4FYlqH5az9SKH8rSx1cN0kRiaiCZDFIPtZTn0tEX45C6IdAdt38Sz+olrb9wPr
hcWZpl1fWxCFb1n0xI+Rt8d4sJ727NQfiEK+y2pUNoaOnGS88TtYC55Gxzv2uWaGzQ2KxcT6zMj9
vSVpYGOCY/vJsD1vPI/zqzG97DuvTKbwrI43xjyH3tpRFhfVbduW3KD21RRCfHMii4TKRVXPRNh8
5N1TvVj7ioKcKdPIc2QX20EhSF3zYnmJi8Nad5zfI3va6yLM/qIl5rGa1u06VkfKtV7fuLiJNxrU
+A2oxykaJUJDGTNdnQxCxvSc43PJRX7JRXqvNUx1VYEnRL/F7zTFMEe6m9xP5ZeZV3ro1CObqHwh
0MEWXworqkyGm2s6tQJ7cPadb+wR60bToKPVrLEj9jBrYSAQfRO4BuNIKa+rI8nWZiORIxqSLCRL
p2P9rOFqEKTkeMvws7gEhrdJcSI5PD4ApkM6kaxZUKkmYIaIKpg7ph0vSExeO8FtADVc5NNf3WjR
wfgB2vGgwxR7aRL9p+uLV8ON0W2iPo7SjoepdooyEv/oPdOK+RR5YNEyxJFfUVb2vUWKzdyOQIp9
iWYIVMUwTk+20kF1r1Htsj8livkr17UBXREHwGTlIurxhsFi5gZS6/Qh3bhp6NgNY9f2EuLMQF8y
ezF7RBRQEeONZVv1gp1Fpa3v87q+eQKZrDUNVBYNJHBLM2fqPjw0s4PcIK3mjHCkNPuWWUKs2qpV
fKGbOoz1UFwSHgyGBpHxt55a5WFdpnyvpfb4RgzMcnWWpf4gGLxEeOts/UW5YefcO0m0OE6LuIcy
X+nPlma/lVXev2S6IirQfauam+mWZTJtLUrUZEKqUrNLjLTcHWBDD4ypp/gT9Q4SrYalfKLTGdtt
GvV+TWzdLSKr/Zl6ZKKxAZpz1Zw2VIvzlWU+iUk0QyXT2ec2Gd7AHXCXuU+xO+6GSVlvdoLw2+m0
i5WYt1ldi9TLGEh9bEkLbXpuyyJvhgMLqGhhCzLnREHVyT1LmmPqkyPHtB84c1ATIL2Byom4BTo3
E0ZwW6gH63OZTewmbqh45+rK9gwyjOFAEZQtc+Kp96MFuVVUKGkF6HRwzBsvpW8zmyyRAKKgQB48
T/eDZe5SFllczuhv0LLmS0tTKbZZBjV8qRmhats5SYOK5hap3D1asOfEtD5v6fD+MnO3dodJ6hF8
sNee3ZJloEdakTr7eDBFtjBpVi42CtLKU+OOVST3/BQ4BVGQJOfAe/wx+2JXm2eImKH0F8zTkIvz
ZG87D8hY/hRmc1p7ETaoHAPFyqNhSlCjfnK1ZFeCUItlc8RUsYOBHlB2RSOCDm0YPHSYHW95peWR
XBI3jO31CQw1wViKeXJJng9jKvYZQucnmZwAMcu4b8fpiuQfIeLChTYsAgA9v7ejfyeuOBk691m/
rL9KTRfJdDpiR7yJq56Nc3KwpMlQvKLkQ+mwrreJuR9NtWATZO9VH1/k2H13/ZOmT8+NLcK8j8Pm
FnJWfKgGKmVt7BoEOspH8qtBR0+0g9vqdyipQPVnXVhnBYLKCdBZAy0aKzNbnG75rXPv3Sm4qjgb
ctF+1G73Y+vxyUGCMcb1uZekzZnjTpP2Ls3NjSObHbvtvwrZnxQToaXqg9ba15MduD2q+S4iSfls
5Xf+On2qxTz3DNLtp0SsjzVZE2PhBCx4Ig9gVJd2Z8E0po0VseAGB1k9d6fOprYhSPIy5vJLUOvm
c06omo9IlxiYb7M196LXwiZHVtvEgZ60Tuh7N6ZcxbdBQvBb5TzYVNP2eREuFZV/adv6vra6R6U5
EefHRTAvIUblwZnL7do9Wb02b1gIE95Z3MM9JVS3NS+6XMKhM4ks1bhMCLwL4IekB3/5mBUaQFG8
SVlcbApVpzdOrulepZ2+NhVr5jWRyXYxBiQrXFpyfKgN/QMDbXEbXKMrSkdAHNa9u/xRFhk2WbZZ
ZyYpFUuIbvYPY+VfB0Hx0pK8s5B1OZtWtxst7VFZxmvbvLuzOM/C/8OThKBqyJ/MhNw4JVJYoEWR
bKd0IiNu9bceTiLzJpSsEKzsqqbcr7N5l2X6ww2fUPYLIoFeoKgkTIuBwo+QCCe6cblKzb91FCm6
c5Z+t8dS+R8ztVLGVaZX2rmoCOCdXy1X7BqNwBXHJxFU2IoBGPMUvWeExI7THE85dyALWw/1A1fA
ODuHeIX+JMSHUveMcO+WpLtYmvfsI0HOO+vdxrRhcOxxZ3RdMLLBHNfvXHxljvazWsQ5OA+6YNfL
Gopjj3hrB3X6eKnb0cKPkv1ljnupddK1DMcJHHvZ5vYQEDtLtKh250z4Mrzh+N+oO3PlxpU2Td9K
R/vowL4YbQwJ7iKpfSkHIZUkrAkkEkBiufp5eP6ZiI6OGGOMMcY4Rp0qUSQIZH75rjAamzmXv5HV
PEyp3jSS4MUAgWG3F0V9AgidLoBeiOaTKyrnctVp58imzWmNDOc+z+Ky4L8p2ebWcLDygJIU/7tu
MaxnHXr8xrGRJgT22hi7M/mDu5zO17TN9kqpP0QjvCnAunIupq2H0HhDEwJ1qGwN2AQOxphePMVI
uhgsNg7H9FXejRaQfRmuk3rcGEhFEVNrWjYz+WsUVHzZieJrMh9L4+bat1jNcxwQcYCJ7GCNqG9y
tONOFT4nMvuQomTY0sNdatkXCfeulwq0nD7qoxQ+BVOz9+qKZUZuq5fYcYovFMZPjeE0VE2Vn2D/
JYhb0+6YTF+0RhlvJ+3BEHO3Ggz1jhPuQ5Q1qozOSNddNqFHGIu/gkMrnpbJPCYAhNtlCGmWCf2v
dGweza72UKSE94pcfl6NfoC56a62OZxpT72UrllT/4bWhVplnqhu8TZJQh1Q0eGqK9v0w/BZBgzS
S/fEbo47NNV+3HQTLR4UkW9zgEqAN9FSZ0CjVuSjnK46yEVjzpM3y0qfsxadN+djNF1tOlxLVuKU
DczYI+Ha8uXolTI8Sh3shDhvfEQrxx2gLpng0U09UIOGqtZ+rGnayny60POOME50zlHT/jiBdV+p
ZZtUjYUWMqlAQNJSbtWY1GdEuBwm2gK7XdhCkRCiuc1urKbf5MFTDnW84ZJOrA+HmWg4Hj+mlamZ
7vuE/toUqc1dTvewWDnSAGUc6norhcSJGI31Og+kdbDLgkmpbas/RBvRGWXkRIZOf4F61yFE3ozc
CG75HTXz3WhwUOpseCjxi5Zr5cyCgkIz3Ddzg6mjLUC/J1v/Efn4mhT1wXARjYapc1xAMylVRahi
One25jafavvEaFqtUID7sRL0Skt8hYZ753uscMjengfKMaPNXHnc46MBJ53TFRBw8rASNj8kyOHc
hDQYWPknwj9rM5W62kWcrXdpDwYzZQO9j9TyJYecAmqxMRddrVW49CuTp4/VIzkVKXb+zsHFgFZi
nVYG9Hdgvw5J9oWMPbYm66SD+uJyJ4Zd9nnjn+rAeKaNN0AFRedNIcl+r7dZTb/UeAvAJg+aTDqq
wXu25ULQ5VUmpSLeDBEjlhB7SPe+NZ5g/1NEqvNW0oEdk5Ot1o1XnyzLuRSMakhaUb7kP25UbnJX
H2nz22tBPUT7VfnJy9SF9xqPGtF92yG0j4GiNWGoiMIg7SbXVHMTMtxV4kuRoooM91TNH2lAVzOC
OMdNr9Ncvhu1vJNlu/cY2vzGW4soP3qh+RA2iAVzgn6VAcBujHdUUtw7aJtlN9yn+q2dyP2RwN/k
RG+8UL6DKrjI0vTIwNh0bLHQUWS/Oum2SntrWxVzfkdk33FM2suQkIC/VPM5mfS1sqMHHktMgR2o
PALvxfhxmfsWZ3iDPkcU1TUnInEeSWOKLprqwNd2UOaGkpW4W1C85xV1lob6qDR+AJodV3Zj3REf
CLvIPoWIKToVXYHxHK4WT9907LL8IXFktvHoD6S8DZEVQj3y5JenpQqi9UinZzlhaq2tK45yHDUN
LBkJNfWaAud3mCWMBrb1SPu5YiKqXu0GrmhpgSAqyfg+RNuS4FmK4+CX0Zl1pWoOiTmSyRHJGSiH
Ysgt6sy9yst73wZQXIUcdodt14Svbrq82Mg4Vpr4+1OyBAcnzc4AQ9HaEJnPxuCYKafEgq5TkyEH
XWBJA02aHrLlpk92g6cU9W6RV++6ZaT+B8P+fwD2X+VP/dSrn5/+/Cn/P4DzPfzF/2c0fw0loD6r
f/sfvyr/+1n/2+OPHL6qnGiXf3EFh+///PfbK/wvdD/4D9eni52wNsZ4VDE47P+F7tNM4WL9I7oq
JCjFMh1+5n/3WVj/YZomlJ5LoN0t9Q3HfNcMffaf/24TDvtPnDLRc0Tu0eH0fwPu2+5/NyHbvAEg
fUgGguMhGXx4hP+am0c+ftD2qqITV4iUnqrRgwnf99RTUVLhu3sXpYnfOXJn0sv4x13o8GxHv79K
7B1vVqCnq0plIQh6CWpk9Fb0WroAgyS0JfEidRf7OkdF7gdWLJKR9P9cmd4P+ob56AnLj/95RZx2
U4x+4WsubSueuz5D0Yqk6o1JoM8P2H7kwaRh6DX1ZH/Xek756I7Ku/OtuYQEbCQ/XRgFz7Qqro1c
/Jcky+bXSRfg0kP37c4Wrwjjnx06zIl72WvnPPqAMLnFz5rzVG+ipKrPVd3FOEv6a5YLYFlv+C6K
PrgElZhiv3LsQyFNc+9U3Tc9lsZbTkHRtenBhgo0nW8G2s9L5qVAVBnOEjHnAXH6svvNjfwLaVd2
uP2kMfKK1N15z8YwfpNcM5+0jKq7NOQtjyO/fKKb+rc1cjqE2Wj34VJ8BeRTx0vglFf2q4Uj9u1j
ZHXg72XGdfrnXYZgGFfTboPLOEtET/wUdHiM64zW0W5AyTghSaoJfI9TKhB+3YJA3GhwiePO7PHG
KQpz73VZecXxlh1sK5vwDvMKU+D98q0CqlrsAfDIRgcA14LUAGuVL3S7cwFEZoLX63GbCz52envj
PZr565yoZDO0c3kdXR/FX8Mdd1noxLoqEP29F0jzhA0S0nT2K0qlVVaZe51VYDmwaBQFtgHluklm
f4uB10R3mDjgkkRTrP758nCdwfo0Qbm7XdwiC0EWKVUiuHhOvN8iqL7auuI3OuM3JksOxHD1dus1
h9tlrZ0+2CM6Lq8kKlgx6oqvBZnlWlOgEGPL8n/DcFa/UKX5wWG+2uP8CPaF0307U+JfXA9oDzTF
/cO+wFUM9aXsvfG+nk3OPx3DDP/01UzMe6tKwKR029iHAAYCKzZumCeF0WhTZGNwNRCrnqw+yXeB
HpHIhTAYr2ZpAVEnyrx6PRW2gDjhnYAR3KQ+3ip6IsdmawUEcxg8tpcWm8/GlBPInmc657KGMwjs
QX3kJROs7075IXIYJeD58N0H/cTG3AXp9wKnsK+DmjIZz26SfTCEzrdDWRfOiRkBBqe7vtmIRHmx
QwDPuU8lqtQm7H+K0avWgUa6sUrxhWGfx3ZJtFt3HbnhQzh9OnUnS7LDO94ucEv/oTVH500O4fiI
HqLZqNTO0KU4M6OU5kFYFh9bTuVZ+9Scx0dwlOLCXT+8qcywNvXktnpdDq2Om9ZMLxjD5DFYRhP/
IV1fftd0Dnns9Os0iP4vxtwmj1ETZNxafXSPTaH8F3sJhGCfyzlaLqmcFC2qHNndUgOB5qYJ8q6L
bK2UbjBkRXqfmeYIoUGDzy53Flp/x8K/9D6ncRNo6clskmzbhgOqcS9Ij5UUFZEz4eSfGR5ozL5V
bZHe4JHI3/wdAr97RIhJoD9coXcEiwderKOLnzsoC5CxYbTsnnGOOONmhCPaOPQ00nuF1sLlj1sE
ZvWKJD3Mh7ntHgz7Jh+sBbCK4b42RK/dZ4NlXQoOAy+lmagjaKn7hZIN9z9sHDiFb2bER7d9eRSd
7ctNlIYc+KT10pl+/hZVgfeGLOToUNm4Wsideg5ynPMoXUNuOFJ8F0vMe+IvgdvGOuuPbt0lrx7W
xDWWp5moqqa/H3zwCppUnIbeOcRQwL0cqJHkYQwpjLOvguSRJqKIbA2pW8oABmo9/NFCR1cYy1Zi
RgB4C/PqW8rkR/WItAAE9k5mBfHsE3o9dHm0H/C9mXSfNgG8MfFnW9zIFKlmyn/rito+gH6CNKup
3KspCzbdYKoL1x+YCr1wtK5Ecc3mvN6Gbdi+pCMlBP5kecesMW/trMToZ0kfgvu608fkBPkpWzCA
a+ysG2xU5gpqj2JK0iQ2mQ3oNBAtwTnCVvgZg/RzGWw+k8rIVbZhes3FeC8xdTurCRsojwqpmMcl
XMR5oYc3tpVtA+LcDj45JW7ktwHujxbcDH62aIMscp+61AvSjKv/Umh+Vti00ILyeUMUwwRLuDHe
dX0w/TnaywQFCY+o15wqQYE98Iw6l23D12HlKQZZCSp0yog5P812RlmipWxuKMujLdmU2Z6hBDuc
SY/RTM/UQZnaf1PaFBtjpNfRmFOk06N8Jv82P6iG6JFORssrgoTwNBNlcnsknEuQAdtC2M/2sbfq
1lv5qU8znD8a3kOed3gMQbcPExLeu2Rulj0BaHpj20mF8Nqv4wELxcZerOqS1LROIyZrd4I3sjHg
OtfabHggQjZkpYNjt7TOkYNtdMV51eMcSI2VvO1U7HfFwc4oaKBS6rEahvmSemN0giktv4cRqA1n
24wurn5ORMX6bNnjWjq2+EmtuUaRjCqgI4BtlRQ4FtSwNPei6p5ECiG7avwk2IoyGX8clQpUBbc+
vzULPrXBibBPYe0bDwiOCxyIhgyOPr+QMHrdXiNZmt8FKVmnzg2zV9ufPoy5c0/mrD08h5zJtxEO
4QeEjA3kIIua37Q31JMiY4Wv7dExbfJUlEXbhC3RafVN+zCRILizZYbJ0W0fAG9qfsDgble9vfd4
/a1noCkwphr6ptZPpFTgyi+MEUuyuMrMe6XhaLo3TGpeVK8rxIwpLEoUUBl0y/KG6+NZxUDUchN3
oXscA1K6hZTiGqj2vnPYAHJhP2cFDaBi+UKzSufsRAYDSs8/UWJxm/ahs5HKNHhoOY5ZFb4+iY7S
yQNrq+Dk4ZkAe8RseCvmG2ONyrRDpJEFJ1aaemONzq0iEri0pgzla9FT86csxiZHPJqr6+JRBWpg
xb92tQEr6U7RYy6jCKISbJqG9+VX0ZmjRlM/wZ8n19bOwffoPd+4rZ1SeurMsWjZ5/wxdHZFGzYb
L2/V3m4MtdFG5Wyy0Zm3Bca2rRwH96+ThxCtWTC3GMInMtr67sVnczuLYmolBmzLOLj2MEviNQx7
5KmxvXUoOOLOc22+gK74f2k5r7Y1g+/aCzqyMSKcVnMydLuBDvgtnTPT1qH2ZBvqED3/AGeuywnK
xoNMGnikj47Xn7OFsAQO/D6mKtM7FkUtdk0j4OIjxAzK73cRaWsXOHGKJvPOf3F68VYoe9wslt2i
YXaNA+3Lcud58EA5LdQbyqHcdYHKYk2rCfiKMT5MNwrCiXLgahZFDDNBGRstSxy+DUpvscJuFxcO
CUiK+JFa8aBlmqas1oEBcsdhH1rwJJLSzJ3htub3nJX+DkAOHyuiig2fKYnTHAe4R2Mp1ojsEwVg
+xeuH+Fhrv6QdIIlzp2Lh4V5Zedgi7hrZpdpWIcX6UHHLsxu1pQBPHS1+TSb1rWn3wqeKm3XDULg
HRtDr2hms/VGR0b3N5oW94Mqt/5vks3RoSYeMydWZrEOdT2G1tZMZmg6rzScc18mBtCARyJW7Ohh
RHbdqEOAAf+eJ5aG28X1zqFUWP5ai7ZqM+jKOzRPzSUhhgE79+xNz7o32s9cLtARdpORMsWSMsB5
rq1GF2dRjcspDAVwt8KXEMscWGM1aKt99BAbPAhKxT4sJ6PE1/T8ZEdihW427CpBCfRTz/c6bY3H
gUcUjUPjJF9oYJM9M2H36hHcDQjTLfMBPM99QeLmXXM8ANuk8NoduQuohcj56TG4yzBEOSDNfYDC
BANj3bcPOotqumf9ZCqw2ujhsIhAfjm+CL7ZKBawOK3tGIlvdu9re9n1DXdeZoUk+bRj8DpOxQgW
lo3NytSNdSZAGCNKEhW3sA6iIGxNlsg6p8/4nJXe2TJURgpCt6B4uYURdJit0HvYWTxxVHo0rD62
egYrf8AYk0nxic46jXEI6VM41XR1Zz31Dz65R6nOE6AX733qCIUdDeuF5JoQ+aj+VvyvTSpwEuBF
YZFmn74jUtpFvMTpRCyyo403/CQ1Y9m0StPwqzJ956YmOQlp/1kOAtrbGrBta6bx1GBYT7hpv3WP
ujUV+jFYiFspW84wvfk6z4Eicao8phjTN3rA5B1mLfCpQKYwaQ+fUpefXXsZoS5UebmhaL9WJK2H
MU3zO/Ik8nioiYRaCFbdTI4p9ow/D0E9/5mtAp1PrtPzxPMaL8UwbuYx8Y+BRdhF3fZUzBJCE+dD
SxxJ54F0yi5WqdvAxGTLRSrMi3OgrdfEgxr2A8xnmCagqez+TpfzN2snLqU6C/cicLeNysqNSapJ
ZUSviRLP5TQ/id4T296nl7rI5+e6qckaQkxxE+1PFFutu7xwP+SYLadGFME9Gqr6BYXOrSuNuL9B
fyT41e8H+DLOgVYCrzYuZykLdvPhO5desymF9TWJBoP8EOl4CNHBmMof1iM+iW3hLApNUyPuCj7b
oWHe3bZLQeoxDtlsKFculvT3Ki/WVDctVxAEJ55y9TXn5hd9d9MqN5xnAne6bZQQYc5kS39SiefY
K/8YZV2se8t7wrb8O6EynhbIQXP6aMhS2frTeC8IacM70c03Vtw4+n2YbIkxRFBngQIS+bHu6mRG
dWK8WRBwKybAu3EIi1Wpy4Dlpi02UVfaZ6eQhGuTyHUsU6bJ3pQe/SIhgIUrq12YFhfGUmtFutaN
3JgQ7ZCysyF8Sx4Wu7pJlwZ6fnXzd2qCuSR+3dSrwrOWOGKTi7GRTbiKgpCeax39oVChi8kcTcn7
QTxk2pz2I+evyc51HKtwZSOoCiv0fp7wrlFb613BLLwGBvqdMb0cRhJS8dYX882fRQ56gmdiGuoT
wUt/Glc/LcrtV35kn/M8wgOhf0dv+EuD/LZGoWQHHrIeZoocPxOVPsmJIq7xDJJzyfB3VsBAhlOc
CmTla9cUYgPC3WwR/L7WlXHCR/nS5XI8u3I2HmVSYL2xm1+/RMqv7G/PWA4p/oO4tDjJ9V55IW5m
xKgkFUFptDz2lvXWmtEbhZXJurfbva69kyzZ5kJqSVZN2B0rHNK0KjC+j4b/RFAPwk7BXpoaH5Qb
S6D60oXRJ9zfRFRmYLvXHAtTf1TYOTEYGkOzS9zgSs4cCHGY0Z1TiCFGAiLi0B6ndRvmWBc7DMMt
BcVcRskeYO4SMb0SByMeyJGERI/qI0pfCQBQvZgWCgSiXDYiJz7Cbl+NPrqTQzUdbXP4AZ+jEEjS
XVa7lI9mnfNsG8mbcIzlAQPWR9Mplquxe7eM9qHxrB/hCqw0ERkH6W/hhncaNUbqALI70W9KJFUo
mbvtCqtgKvqKkIvscRn6T3JFxtO4LNxtEvDar7pD2vvqXRoGJXPYNa+9SUwd+pjkLhBNsfEMJ4ir
NCsZNDscv5VvkwLSRnt2PLmKcLjs3IriGLRfZot0qPKMnZYYmTtnh0LySCoJpzoDM126fNd4J9a8
nRuHt5wKeEMu5lNfZ3vauC51mGGiqPSWDlK21eGQp8pfCyJSN02pqn21ZO22qhv/Wg/GuuKctipG
6ymyYfepsdqauUREapoSVWeE/1Y+lszmqe+swTw5NlXBfV8luyYSx1D7B5XDlHCqIH9BUG/lq+OU
5a/VIlfGnHUrMaSffuGwidDlHopxB9iUvECw4hb2bvVZNrkvOpB75vgHA0cMz8OOV3n0l+Jq5/Rh
L4t3cTG89ASDrOeweivS7lGTb5MnzYnMeSIZ2gGhxvIiF0Sec5YbcVqCZnRu9iDYtyDq5ld7yo5m
lVzdAclP6mDdKDO9jsrokKUloWf5sPd9mT47NQkyZCB8+El34jzcYn4XLryile1JLbR2k023pewC
7l7izuSukSYlSBAln1iHOYOXRbTuEQN2a6O05WMn9QsgobXrKsM6ZilO5Z5miV1Zd4R6YY/rXtGv
KIx8WQOAESGdYZAv0GUErIqZ0S/nhpDfw9CY/VbnQwDg0AaxDYpMwQPQENkqnnX0yz76qWxNXGDg
MQRk3fRF4yxujZx6JvLx9JlJtf6eS7d6W6JUHTpryY99ADIMRjARLaYmUT+hA8/+Jp2wPoDY3H1V
D/a9Tefpi+qKYYX9kMiHnrYFVFXJsULUd0wbF+E6zB9vqXllMsGE23D8sVqOex2Dajw3/c9iGdWJ
x9bbwhxygVF7bpPQn+7DAQaZdaJ77Cg+ADTqfY5ymaW2ZF7rjRWo5VqiWDnPtutu7CrK7rOWk7Ir
reid4Ax/nZs+Ll2dta+BzurnLqvKz3Qu290UNrDCFbsS+jj7aKoRJUgOE8ZlHaCLsJ3TeiGL7oMa
zyT2+wmlhbJpju60XW0jKihp1iJLslKBvuO0DuDQKcmJsv2ooxbUQeoB2TzuidjLveSJMKsojsbW
IndjIkTIa6utzgJv3xbCfQjn5WdOcd3xkZLDjRTcJo1g0jBTDrxWauYHmPT+yI7SneoqbHdNgFWZ
okrHeveLUeNmzmvyJusM+hmIAH0nMImTlo9ZNM+kDDTpIQja6nsY+uAx87p3h5SuLg4G4yw4DMZ1
zhifMBgfZW0/+CpBYTbMTexbKQ83QTSIsYX6TPJwfpJeh5S4v/U84r7bMcYMHwu4AQWLIVY6W6i9
29466/uQwTWwupNKjeqlxeSwFhYrtqz97I7kA/St7H93nW+4MXEvzhG+8IDbB+Rm8LpDWMvhgP80
RCrsGtfMLP6MrmJa9fOnxeHYAi1P9KuZ3klTQmSE9XPu9vajjgoK68O6QcfaizSj/WUB/DI98qXs
EerehWmvoG+RPC3lnfKbkmWup/RCtFZM2TWWapHV+sDLNn8xeg8n9BVY/xu0d0N6+2JVXagjlLSG
V+E6cGdu0sS3zmMnl3Xkjk+pcPrNUJgtu/mUrIpZeBgjRIGkrmg2aTcTkkI2ApZZi+JUMdSxO+n0
CO9ufU4WZ8TeVgUaclYVG3v6Gc4TRZALUG2FaUC8D0KDpB76XY6N7hg6bDfp5HnXatbPAxXrj/jg
sWGk5nRo5lozLcNSk9b+0BMOuPUId1iLucTg3uFTLaJGkP930yE2RCqScz9uCtC2tcyoHlwKwmi5
c/vvukKk7qMTwrkOZwJhE8S5raxtUA1PySD1U9/45WaBvFlX2Vi/leSVbXx/ChD/820AWTdxGSDO
RWOMcsux2x1YC7QJXeEXqwVhUknRPhika0J4e8mW93PGJIrQlarFc1E74g473h8Xkfu2J5TiQBJp
u5NmAIDCmUt4VcnqGLlHnl/7XlvjcNUluipb9ihVPDSsPTrzrZcOH4MvqREs/fAuwbG2z5Hw70hK
+dLKTOKGGKAaZHJJT70xmbDepf5Oiw61gBCLdZz1WO8y11THxlQtKSZBsWVA3YJxbbRueyJJB4t5
u75V89ZWTH5gSCiQcQs/JT3GTxJzRzxMTWnqYG7oK823hVf+0J1ETlKRTQcHf98mNQvry5zqcKM8
Z4qzlCCV2rNuqQDgs9LMwm24tNNRS0y5/riEWFXCdjvhXkFc07KuZ0N4BoMJXrTjVucUo0Y8Zl23
kXBB6xSsXWHXXZP11T2XY9Fvor4laM9H1t9g4z/Os4OJsBJDdSi86hOysdq1lTmeNf967Zhk6BTk
gO3JMPOe80USV0Wp17bxvbtMuIz2uCWWdVriGNEpIkSCi3nSA6PjQ2pSWCKFh4T9yX+4lbSjwJVd
ygTdz/mTLqtu1wiPzvsgyneZLyw67hpZPwSlCxOFF+vF0rBmVhctdC5FxABQTYQ8cxl/jOGmATKw
o6ymClIsgTE8z3Jpd92EULsHU7lfEEqsrCAwQH5zngHy5g5+szjv1nKDV7tKvOLtFuCubvXqc/KJ
K/OfpBEV3c85LNfk6OqIORjeMdL6Rbf6O89FehEdswy4vj++Sm1MF5kTt2WSGxhl/7C4vMjg10Zs
D4GZx42vKeLlEb83UTKx3Fnq3cXxdY94Wthrct0GxISsMozmBO6+tTiZ4qn19YcY5xGnUkMJ6Hpw
EVdJsyCAyB54b2kW/k4MReCtOe88FPVErI7sj1SyTa+Fooy3YCD8M5Ek8SZ1TwZKmPbHwQ/1hzlF
4sHqA4T0qesi0JXh71h7Jc5IuPgPEVrdOYi0e0ULZR5REOPBoHgUt2hksr4FwBwKFpKks7550yZX
D3LuN1IwvmqeKVPKIDjdiSuQ9hnerNmA1VnGyfp2PX5dQfgES11afLVhND60aOgO9TwDfxk4flt7
hlF2TMqEfTO6L5F8HVIKj5kmczX8YqIkl0vM2o/bKWK8CmxUcxV1JHG1gGhk3Dp2COvuBQOVv9Li
YK2ICMcGqrlEUzYXsSmQN7cFea30ILfk2ET2VUducqA3q/kzsCYfHFO5762tyg1PHld2cSRGmNvn
RVzdvC0WJqI6gRSl0P723jD0o0QLJxjiEUD4vJBcl8Wzt4hqRazkl+7HIoYTIi0syMRaVvqbtviJ
skgSvzgEN/IAzY6uejRIlnWRRKWBcK4sqtF97fFezCARaG2Var5mTzr99+CLVhoP/Jr+ZHuKtRwB
ZvhqOdx9DaQ1UjRnCfrd7arUfFZqZlm7UJzz97lGirghU325d8cQTs75apcSgUBzc+fv5tLEuYUV
yd2D9SF6dmiljJeJfmoMEdzqTvVl48p0lrh1pvE7AdrFyV3VM1hOZNUf0OzKe8xNSaiJQvVKQlXi
/s5CD9Eatjpr78qeNJU4qTJ+aWLNo7pQklT8kN4tkHcWnURUjJQ/pi4jsE7opcj3wXvjZY8UodtX
mZhORy+qaVkxQoVGb7q68jp2E9JTyjXrgktC/oLdMQFFSZ7UWJDEaYTpI3V5NvYX2FMf/89osCPZ
s/omdl/CyPIE4RYcxKIuA9JRa2V3nXo3ycRob8h39bpw6mE37RbjDUPjGLzVvlsIcl2dcmTW1SVx
ajbTxizI7YztiCA/tqsieh+90lZnaJqXweZvlhFP3SfZz/VyIQHVC3dTEw7HMCccnlwQAope86kx
ED9iommJBbfSOR4rYh88vpaXpWHZvYm0vE0gh+LdxNb9STBmfzFGbZBNnae2hI4tW3rBk7RCaqub
DByirR/CNDXXcE1WAgWbspDuA+6oU4pMJ7Y4n6ZxiCBwjG+Y3hZvyr5rjdNiongeK3NR22zgXAQF
iQKbzKt8N1civAfcZo3wZlSVQzZiWpyZM6ggcuVUvY1dMpU7dyxNsY66rCg2qGvzatgBfdQQok3f
3tltqwAr8evjHETd1imYO8utSGUtcofYAxL/sWdkAq11PWjSpsnIYv516+QOrCQk+TPz/Z+EElXg
+7HhIIdKksAtM4iqr8qr3Rlnh91+k1rlO1e7bFIStG20wN6SWlejNV3igPllj7TDcUZ2gmWBCauL
9tFkUDJPhXDm8gR7Kn2QHplfCV1K3c0wGkQd1rxrjltJi6nfpFacwIMFoD5qspt5NMBLy+2+cjAK
hhhhHaPadDYLs4mkMDLXOlgC5D2YZcYDZhJhwJaUC8K7mvaWaNtNUB2/UxPhZlLw1QGC7Jjnbx0l
CXmGiSUOzoIGlhoR/woi0u3ISanvLJxXW6II0jXgwA49XP/MlExEt9MXPxxP6m41dWgwo2DeMNr5
GbNF9cqMdl7ADRQZA8kq9+eDa2ETNLyQQP/F1+umneoHriZK2m5+N7DFxUEyPwQNAT55BYTOCELw
4uD8hY9k/G36t5ad+M6FEM/mzN0WvvEHvaIHt2499AAY32pgsZAsnX3kip01dggXCk4moNenCRAk
1qOf3EnfeRJKiTV55AfEkXZcepyQvLoGl2iQGAYzSdCgHhj7pgZ/EaNxnBE9NQOlqZJDdtrhwivb
7SKH6GMOMABXlhmtFwIKtnx/zjMdSOma4IjnhaoutCog6sQVgYyyjMFPbYJJE8mX1uFb6Dg1EdoW
J8JiMtGZo12VzWxvOlXOCzcqK2KdgwIpsh8uOUmGb/TscT1s2VV3sq3bZ0974pzN6QuRhSRlz/I1
AqEdE5rAqZxauyXXl0jX2RMXMqxCkmMxrksQogS/NXy1JOomStdL2XgbNKLTPaCBPuLua+8Zf/Jd
33ubLE2mlWdVp2AYHzwhYll49+4iEexXB8Lxmk3rFu66M417wDG1HhvmCyHUA0px1oEyMMUq6qdm
nQ8E7FYqeqwr2NwuHEkEXDK8S8GdGaKsNTLrOpjgufga5bZ0Sb0iUAq4zS2/lqILtvU01U+mRhIt
5YTOP5ntHXSfuQYJPg2TWe7qAhGda3LwX/nkixEtkvoQBORKrzgCmXE6Z5iQ07S4J9PiUWaq36Wm
LB5E5Z/S1spwTsyH1Ko2BujgocmLNxdb9Ni3Kd0JCYhW8j/ZO5PluJE0W79K211fyOADAMeiNzFx
nkKkRGoDoybMk2PG098PyqwqVd7uaut9LTMlKkgGwv0fzvnOZjoPsVhC7R3qT+xKp3eZ1gzR+gZk
qUk/O02S31Qq/6JAUZznQr7NZK3v+85zjuFGiFsmt7vwLTzgcDxBWJZXi/F8RLbcTm50toJoIJc4
c3AX43rRoG39EQbRdwGo+NBV5XIAXgMqcfMTs0C+mjrP3KNKZAi3JoADqtzZFo7NQXXxVeGo+aRd
thbSY8MYCrl+52TCWY5m6d1vEfZig3RPBeMXy5BnF7e4JLEovkZcVMOc1LfaKZh0xO/0Ua9RBxIU
SzMHpZ5ePA/fY9IDjob06Ow6MAoPOmXh3Ovl3cw0zarC9Koy/UPJUqLdr6sHI1YW1yapT7yt/jHq
EJaQy4Q82WTvQekSK1oDc0vkgELHwxIkqe/2gdGwmMfvKMkpKubZMGTMsFks610iK3PVLMEL+uiZ
Cx8ZIRocVhGuMm91LoMLAFGnFrcK0w/SVGb9JRu75CK1Du3DT+yxt7YKv5kBqYov1xXxTEm5Elf2
ORtYKsEFvgyJURAwCgcXKIPYcCv+owx51ztpiqsF2TuIr+iplOPXLPtY+xlGBoqjNtQHxmw3rpvd
a9Xjz8lgesWNc1niPgeHVH4NbHFYmviuA9T92oz1Z8igGGRwHrRgYHaAzw6djaJvYzbgpsB8az3J
PnI5W2MYa5ngWlh7n8i1Bkhc7J0g/0IjfDBN8tPtM8x+AWMbHYbHyTJ+M7lzSqPpeimUR7Glwgul
PSp0v36Av5KdUKcs16KEqWnSODp2mXmddfOaWSxVqcq13rkZmQGunm9nS85nO4Ynf0Il0wUyxnkn
vTuPpqQc8CiS4Pvge8ULkLSrJNPpwWkwiDKQog0Z6bXGr2HWMO8tk/BYO9m9V0BSl4F9gQJyDdbx
gBnlHSgVjZfT7fqu+tZ54mKMYdsWEOPZ91TJQ9QDbJDZpzgAUxjjaXL6J+DFN52oHoJ0ulxNeGBa
cqnSHit1498QmJLrHRITKp8RD24migOGxWtdItSrK9b/iGUPgWWEASz1JTH9BQGF0ZMtMN7Vi3Na
O30NGO9HNsr7vG5vaHEEqRgVnF/HJzYFJz0hLMz/DTbUOpu/ijmnamCcfYwU2CGVoxwak41ehqZh
hwIJ4GVWB7TX0t/2dfJknXlinBdMZzIp1NU4kY0QkqWxTddLRENj4FWHVmLpGHpx32nuLckTEO1j
7BDTshe95yXpYbJLX54CNKQbm6kVdX2Dk4VHItFoYdwl1EfIvjjqoweLyOZhKnI6HgQiYc43VpCb
dWi4YtbROxde/glXOVZftLqXhg7EqTRXOe2cz+mp1/bWtkCH6Dm2W6Vw9iLBfx5UETPUZLhifzk+
aKv0nswo53HYHMcdzvNCgeYMBq+9rUpjbousxS2WT0+pjmBp47+qTW6hyw36ghGOuR66Kr+Yuvmm
V/Y+Fd4nrrYbt/KCnbTUSmnhakSswr/MN+AkRMXyqVeTemxH3Pr8+kcY8xEMQ3Fsh/SS5oTVJJOh
PGouktZCkWi+Mpxm15D1Yu/WBhs/DLjUs1d9MN06vWUKFN8RpXhV91DlWC4Odj4QS/vSFBMK32Fi
alNTZ4PBi8x3bVqv2g848wdSHjrvx6RVepeFFSBD8oLu8HEglEtbleEhBNUJ5k8DI6OOS9vyZw4F
a4/ypDyUVUrlHnTmSVAd76clx4MKaO/ApWPuJ1Zmt6Wpy39bE9hsbsYCoaED/ffehNv06w+bkvH3
DyvCr6/4w4vgBB9gDAVeGLiagtXoDSj0hxnBEeIDTgTM3/x9ur1Q4FP4040AaYhj1vBVLlFl3P18
1Z9uBP2BMbrru4Lhsudp6EX/GzeC0v+cBEjrQTvCv4c0DDwW2d7bn397P6ds+PjZ/y/GO8aKPTlW
nSKOIHD8sNvnhfGdfYRDoOeYRgC1k1OFxdsJIi7mNpP5Y+iFjbfTVLv+ySjI41gSo/JEHBX7755g
ZLSUa0RMBtsUNO3BChe4ihM8mj57hnOyZdbulqqD5sK5xS3vqNRejFGNeK1DhxPtCievQ5blo/XZ
IhjnxxxF2IOaIS5v6gS0GIOQdbp2J2q5HUAK2tihEHQyAYhZFFTSCW8mTyrYcD29c98mgjVOnD2b
qCh/+FUdXBmnCshYddxjOTUZ07eCWWtYAd7x+35NuWuj7KMlp+x5SrFJ4hMy01ufF/Ia/CnNik+M
VYGeMRi/xGQNxUhMl3y4ADKr3WO0VBs9qavDn1Gnxpc5cDzvhk0u1ElOW0r21U/ZJ9V0nsQ0L0x2
erczHwMoICSpoA2XB6dU9sxwRL1XoOOvEKpl7vUGSninYUXSWuakwVVYD4bN0Sg/z8WQVhdpR/Iz
URbCIFEJYo17KlMjJas17aEf5PCWSdAgectJvoeGatZDz070cZ2aoqKTWCfs/cGQXWRNMBk8Z8xG
M286R2tvbmJGPG8tbJ92n40GGlEHwleyRNzASC3+WiqxxpN3+PvFfRumgdp7S4gcTzP/fgBPDw1i
ysh7gdqSvzJLo6bxQDvW1yM/3Mdel/NCSo1iu4uIjzqB4TqbfqkJvaMt66ja+Cf8nfE6/cOfw/dq
UZQuMfzBah/49FO7rCr8h6kJy/QQCcbQswnX7yOOk6doMGz4y9oLyxuigRDfyamMj75Bq6Yam4qd
LjG0nSMvrX5U3VJ/ZyXKOHD0XRzU0ZjA2/SX7IE4gng42gXf6b7L9CwJ6yzUZUSvAkW4i/w7Rcu3
BTo5Vh6HgnU2lby3fA7T0cOb2sB23buirD7Do4O/KFuWayfu5fhlM+LYE57f4LlkRVifGhCBag9n
bnkjO4LZt4sv1dnlrm3ulazp8pm68n67lagfCOBuSPyq2rJD+rWaL5i8aTh5zvPpmMNEG+8g6qqC
VjGwNDe5WCCOtkNrDgigiuSEtL+6rqgmx5PZxrnHoA3XLffAh+jEUMjk+1QiTKMqWiMqvCFIi0Ob
o87euWUQPW8iqZ/CzaRioKGWdufGg/Pa98wYKMVrhpOshwKx6weMD1AxpvC1ljk4n2SBubNzxSR4
DtvuXNtF3FFrB6QF9hC1qhC30B52rDNs05D5p41bRrYYGfGSehL+bde65BdGohjoKWIPVERVsTYl
lxHPE8gmOkTqIuc9SygtqlZCp3dzonOZWhX+HYr0GbRYRDLrZUP+H4E3CcJ8+snhck2mtaTl8evm
5Exr/czERnnHRXdkaCgrsp8+dfdDRgovbM+WIck+BPDpnkMZJ+8mkpw+O2/1OjT17JkDVqAiwHk9
kmJ7Hvt8SE99bZrhsQeXfU8Msh88GT/HjxoySV42WS1elFF3pBhSC6BhQv7LKIcNNiMBw8AQI5m9
9rtp4bNTV9PDMoCVSG1l7dGAoEJhEZr0K0OX/m2ccQ/DEuDt512rpwN6C48Pmz+538xIBstxmpew
PadSUk5BoF0/FcXovtLAc7iO0RBC7BIsOHo+aHmTPUwTyM2H0mG6eyqw2KSHWAbobvosEOupK9bS
7Oe+CB9s5AQZFI46RuaHt6NKn5RTb6DqpcOrv5I3XeyLbsyWW8D9iKlm9t93TVcB1mTVIwkE5HeF
84ao+2t0ks2nBiZkizzaa8aTclTHb6ZuDZoLNfZbXQUurdxLRNgOQkWGRjvRzYF7FcQoidHUFTjP
gqXPr5owr99smLhPUYE87YYoGDZsSZcybTGRkc8AMv3yMuPculvADq+PcJcnok+Yv6JIYj6DgpM2
ns9ATudnicM7+zOTpF3ljoQ+cJxPkcFZ7Mv5geS+yL0i5jQNxz1FKkqjdbVgWVERuYjs8u7R4Y0s
9v7IkbY0WRYxcu4GpEkoVi//bSn9o27z/2XZdsjSr9g709/rtu0r/ijbtMIoinDK1RqfKEXC3y2k
WnwIAqFcQzGH1AXW49+LNiE/BHhKYUBq3KfKF+Sp/1m0CffDH1nLofFC/1ep9wu8CRrzsS4WuB9Q
NcFy/uO//6MaykdYxj1VGC/+eyysUoSoEp4e4BwNNYbVv8Ahw9qJB3Y3EiXshJPd+P0hC8rw4rcy
9s9X/R9fxSisCzyW2rh/KQzbLF3DCdU2cwC93MaMMj8VtGu7f/0q8DP/8tNofh78tRp8L2WwCf+S
NFyMSark5MPLG3oAq1x/izjgQTKIdQbTsRsKNDcMGOLdrGWw59rOSC3TY//YhH7HVTIO1XO1TMyi
SteDlsgUWKprkijgQanYzswCWZdMR0xVYE/49IWkS1TDTA/myeFKZyJKL9d1Hi5EsGpUBLRay4CX
gKEu38rYNShrh4iRMT7Jlr1Fo6K9ckgP2m0j+acIXXd16Q5jwJAprXxxRLKtvkHB7MylnvstgAFC
F11+ZUmeIB7vIWKtRUgn45CbKVDe2QtSkz649YxoGUNOvjN+lr+MI9bDYzxX9b3GLVqc+rjFqMLm
du4uCOxAozkN2/gSEQcrIBt6BhIPjaE5kBzFmID/4TZHaxOh2106u9q/nKMk+lRN/YgERkasgZoc
M+8xLUKYkUPp2wJbblqNNwTpIcXssUxjvK+W+MrKae1vJ6/U+l1vJdTBR+lRfaqsbm4sccPtJb6w
5TFKXXRGwk5q3BXhggEpkAveE0tZ8p41UfjeNSHkemObn2OpgDCx1i2+xKigvqTu4H1DuKp+ah16
1Rsdx8pCuphHog8rVxoCcpjqYVVBU3UpVjFNx95sxXsjHcsqxe+R6uFlGNk0czO2N242W7Mrxdzk
ByKWB/mlt46uDrWctzRPSalwJOV7lhdu2CKQWEJWzrCBhhB3CCj4+YrQMIIlkfC4wV4RdECADrXt
9GoG0wsUIHnVXLbURxzj8Xj77+P5j+NZbunv/31bfa7LdxIpfj+ef33FH+ezDD8EMjQKHz2PAcUS
J/cfXbV0P0hM/74xJHEHgdL/aKq14Y+0T7DBhvwlbJyT5m9Ntfrgi83aH2hfKTDW4n/TVHvbhOD3
E1oCEdhCrz1fgu7lqfrLCW1qJ+9XUr33DbE87U2wpkPNmUYHfuk7jr8iI2Jr49EqrHF5bliVgkyd
dSZx/mYTASuHdahz8T3J87a8Qv9KomEvRtLkGMLzqQ/jNOoPU5whJCwwd+kj+mkvfJ8XwFh70hlF
+xCgZxO3izuvsAU4MVA7bvKw5DlHZ+3c1eWg0V2rkjSuWy/XUMPpCcQlAmFEPLuxrkVwJVH2nF0U
UzfsiqsnNWCOuUqHXH+ube80h7lsNkBfPGFIizqaiCGGA0oNSi9SfvUouhnM98gtotsoQFjhHhIl
ZvfFXVQR3bfGRRqWwNT0mWIvVKWUzsm0N0Hn4a10k+pNJ1u8FB/ncUZOwsOAXyYsouPC57zfr4Pq
c2QCAGR3mFgBxFSi8nPyKsmRYSIxxc4pjoO6OcDfnuK7og/Du1LN5ccmT9fxZNtugm85bbu8dGQO
y4+QfqH178+gZwsyytIOQJYzVgoiYuYb5gQ4z086y6lXATURJOQq1HtMNl0xwhmT9fTaZMRv4g2x
QXos4q2p9AZqU0KrBv0DbtnyKScIJ47ChZ4CXxAvG/tPBSbV2xVvD0NJLD3Rvk1F/B0xcJ5dEEl3
LgvXW8gG7br3qKATCuuY3Tafgtuk1yt9JBTNFj4xhujmWjM6atGVtvYGqPxmQ2Hi+0LcQXbVNKa4
kwQYPwWlnE/+6D6b1nc/F2jtvxISsBygtBZ7Dubim+tVVNFtWcE02pTGD0HODguP3ZRjBhKDt52u
2Zeiszw9oGEj5H14ePixptn8xGQ0sNMUa/A8JKgDITd5bAEijvFdboMZTU9d1B9LdALu0YYjTjhk
jtmuJeaI3xZP7t3qcPADLk5cSugRlwYbf2iFpzaWXkHXl09oFDsC3Vf0ItCENFYvaJd5f2m9QcGM
pfM6z33tsIBLYTYMfbtyQzLkftFTYUeIYyL1aBdHlBdz4Ff3depAtHZnM6zg70b7XLVp+t3IFFpn
rrIRKE6aMEVp1PI8dD5dXEIGF9EDbduT9Yq+oNx1kY03/07yYvnhk4OMZokzYSZK8zAzrPnJorEw
sDls9lSBYu53NETOU1thwDxmJFsGgI78ggAN4N5v0zjm3Q6JJ2+FpJe9KVm24q+LnRQdjOyX254p
uNyBJ/KfBHmlLwhAtd0zToku0K+Yd28siIW0XWc+ERDWEQOO2OzsmtiBNExa5QOqfMhko7XV1zJx
YuwUA3+GFyOY+Y1DR7iNA62eWbbXZzsEQ4+mqJNX4A4iOI/0pZ8doUV/G7TDcjnWWsNDxmh2l5Yo
Iujo2gzgRzmADdIt9pu9Ln33gXDJKDxlPQl/O1jOzXAtWw0gAf1w972ZnOkHMMC1uAJmFsaPXtNi
BVnJh41QFHK+fcUZLi0uNVl9ifkeMAP5g1pvnbV0IiLZHSuIYS7zbyYu9XyyooHlRrJW8NLP2C72
Um6zv2wkKP3YjiJ/QTC6RIe+HMrPc6hGAQUtM99stVSPZirYgBce2SdH19OK2NYhAbvtiNbhxSPd
AV0omuegZ1ezcyfjFsCkZfJTBnOFi6Vs6lc/hkJ73ZuRyJMWkgXT0JrNZINVaN03yP/xoS5gvDB0
5RgZALy2Zm+yCZccalfzophnEnxXLCWuYjGW90S4s1BLvJHsoDnD+R4LIpbahqkLhw+y3KhwUPhp
VbWPLTvpV1/2dbInQCiMqZxw8u4XJCjRVUfy0LL3eNugwqpwSY+tVHUCIzUq3kt3UgDhJs69Q8uH
GyllAi34FEygpPY+bilWGnHbPfmrAGHGANe3aN48ripYJ4weRVM4143GZbTnY71+C5jlvtRyQKRf
mvUObdUEnJqQqi9dthlBRe3XEVQ+wffuT84awyWL848do6fhYKVuMNuR3YQvMm+Wj/AevOxi8pwc
7gcCCwYWbokBybEjFacMK2bSqjaIpHPMlJ9410YETXEdfTcjoHDe03XE1a04bPckndYvdUs67oAk
HfXfvC4UwJPJkosGOeo5Xiszw4BWtto3SOauCBqRqEbkMp7XsMOGNEfbrnCxY/y5cIf4IVhg4++b
hYnZzjKnMXt3rtcH3U2heyDeZuLSFdP6vQDVfI3glwHLsHQkWoh5AeO4rGX/RL2Asoo7N3htq1m9
Cb9HP++hukE+jqwJFzxQt89DsQi4oxXDBsjbPK7B2IBuERUibzQYqj24ssYJljgInvZAqnXKyFC5
726gcSl1eqpY+RI6CUkl2CyPQ6s7nPDkae5Yai6PDjITEJ/CEEBex7L7NOhEPjFhMayJAcKku0Wl
4oWrC8yCNw5oMTw7rkeUlAoxAykyiIxKiBC7jhsZu09sl+RArzzwF2UYvKJ0G4gp97Vzj6gPO+1U
Gp4aRIcT+yxEMj/Z59bTbjNkODuFMSraebjtv/FvRMXRVa58i3WSPqJ/TtWxmBrJ5ytBWl2CoGz3
rLmD6BARBP4xXHsgHh7+LEPorOoJZFyr7obBHYPamFE7Ee8Lh+ZuICfv6+rN2X07S3Yfum7hVPag
JFaULVX/JCoyxa7LXGDVKzoDp3r2kcDhWsC8xLokq3cmkxb3Thzlr0Lhzj84UB9ui2EZoPgGaw/D
u3c4wBe2SJ89JrwjN1SnXuo8FOuFIiXS21W9s0Iom2aLcwY/nT7qNZ0IM2t4pX2eZHUPYmOpNkt4
E5R7nw9Nd6CY8p79dK3Vrk34/e+RwYZb2GU6biq+VN/O2LAIOwp8lo6oH80CsI2aeReto/y6gQsE
NUZk3pkUxl/6eRDtdY6IJuCeL3CD5KZzzuBTWcAnZsu3ydBZDyeRY27byXYcnog7svE1dDYnuCr1
4I+3djXbR2nBptlwJWS3YtHouAcm42hzjF0QhyyjODMCU2cffM6XKSjBjUgoRhfeMJTZqSkNWvO0
qXlamdGy9LRu1VWnMjWbqQc8de/hY2LYf1I+Mv9b1sPVQqICyd2E+BAW+5UQjJTLBqOQGT6uIfVR
TYNMi7dNOsbkEwVzVlxELiTPW7msKryGZl3XZyaSHbylwZ3EVTuZqDslmRARWRGWwFFvHox5Vgt+
HbIxo0WfMd0CGe2Fu8qH3/qh/3k+g/+I3BDeGI8eiBmVv81VflvcRRn+vCazuK/44ztt8/QAeKcE
mvb3ruu/eBWxtSp/jKS25WewvYzxROB6tF+al2MT+fvLhBYsmdO3+aFhCF1RZRTzRxH0nJ2UnJki
NFU2t35TZxlickpE107tIQpS+/zvTvjPQWX421uyJeX8uUre0nr+8/8gLnjvazbMxX9csLz78U8t
sc+X/tERb8tkwJQcEcYPTaBcmts/OmJva22lT8vrKo1mS/xjYqk+/Prb/BHdNA2xyx/92RE7/Hu+
YS8cMgVlCS144/8yovxXI8uNrPf7Y6Rg7bk+XbEK2GuzbeYb//0xSueQBR7JkQ7qds7cqBj9CyxG
NEoIbKtXZ3CyL3iGaoY9C4skJNFcdhdlJXoLmRd5ywGGAOsYQmFXEECBB10oGv38teqCDgj7tEX6
DaEzfEtr13n3Ws8tbrSbgHhdlVt3h5U1ACs7R5tnt1oin5SXSRMRlib2IdJ5CDVb0kAGERGuR6cQ
TXKKNK4ZDZuGyAmUUeRbNNoOV7+9m//FB2z7/Pz2+VLM3HjbmGTAFQQI8NdhbqzX2Ws82PTU0tdu
Wg+vNFbl1cyWE4mLIy4wr7Geico6/vyvX/mvg9ftlUPm1MZHocA7vGUQ/XaAJGLQip8LSTayR6xL
/f0yi+buX7+I+esbzwydh87jyQS6aFzvL6MQ/CSLHejJO9KtYxQ9KNWgMOfek+tAElRXSO8ZNnKg
tPmTM7oj2bZVQs+MaXLIj90EnSxFK9PkdUlh1QCzYGZiERqCo9rlmOAIjihiAkYG/KjNqVx0T9FJ
bc9Kceq4rLXXBi8iHLnVetuTZkJTOWtW9bRFB/yWvcdYVQ2HYFz0x7yp9Xfij1qSFnFpqOmcr0Fx
BiM0v9k2SO7zJJE/bT37OP1id1kxu0r3XbmkOkL0W0a7k4I2oq0NLIdlaZuvTIGLH2DPcfG5bqja
6xINeXZwFojvR1usbnY3+5B8DrouUQR1dqxiRLJu+wZnR7dHhsj2h/EBvOxnNHzyCNMqbVGLdTSf
QVxEPUkhAyENmhTGBbSqWz+GMSgLul/s3kfdSPEquzECGe0MBI6n8Vj/KAe5zpfj1M4fsUC4+qJs
QsnIIM0S5+Blgnyo2G2i/IYE83TeT2sx1ofAWCYelMkxMcW05HPktV+JSCoWVsObB+xfPzvbwuS3
zwYrB2Z8nGrM0jYBjev/5Ql1VvJQAAzWCECvPeyfT+Pcsz5PjJixJoDebhvCmPiB36aEZOfCqPuy
KtzD1IKmLkQS/3tZ9qfIKeBX//ey4P+/g/okrZt/nsZuX/Hnsiz4EJpfB7vAIuci3P3b1aPkB057
pq0sxEzI+c/h8Dfeqv6A55ObAH015Cy9iZ/+vHrUBxUGjPd5y6X2fu3R/hc3j2e2RdXvJyxMspAT
LvSk2NZ5anvKfjvnsmKZyQOcNyU+wUnw4a33KBuvdTghJGtzm/Uxrc/GKKCidVWCjHbMV+ets9Z2
DGS1tK9tYpmpVKEPPRH+4iDtTRoU2ZuawjG5TmaFhjKYLQAht7Amx3/Z+Oaqb7MivbZDjQ4/KTOh
L7I1iN4Cr4keOzLLWU7nOYWw45E6uEO+Xn4HA5t/yWkoUCbnDNZoK8T6EaB2uxxSywmyz9m6b1HZ
TYDjZJ5Yoreqf8Rzk5Aw78fefOF6FlUu/wgXx9pObD42wfkN5qAYUNXCiYYq1rXeBSOnjUKYZlNz
1WYOxGn4YAX5J3kF0tjWfRjBNLZxfJpLZCfXym1D94Fu0LEXpRe08SmPSH1kXSIhEPiBrfB2AhIq
ATBPM6vSBxqTlcOZkQhapy5qGfQgm8JfTpXeg1to/NUFnFwFWPiOXm0bf9pBE9dE68wZn3W6pDxe
PwZZHXfPY+4KjwF07SWdwRCWYmG+qWand4enEZIX9rt2dJIsvB8mFzXEWTplxf6o7PBZc6eCf+zQ
bKeDLtv1vPoI2Yb9yA+FiivvKuaB46jSKeSyIpUbea4NgxMXT4fjWNQAEsCIqeam8TJyNdOhyL8A
9qiRSs9B0prHaUnQQ604/oadG1qAbxj7QIfqLEBCB+VLVGegciq/U13f5RcET04TvP8M25lfmZVu
uB2AOtDTEw0gYjxXxF9Ru10hvKp7fx/lE51pPSGruly21WX3a4tJI8xGM/u13bSZB2GMaT5bT3+J
2YCylHLVtVwSt76rf21JZ4z9zwTtsDudmZUCFGfjdhAIsgIym9i2khIUdBd9vJpHTvVZHBDHAmv3
t/0W71AGpXdbeoW/FmC5SufXIMgm9mLwZLbn9tfCzP+1PBuRqst96g9MJKCUtiA2sxEnxuz1UHA0
TqsEP61Bozx5FomH/NVrIDXGbFeD/EIzPUuWeYtB8YxeOIob+0TsS3AO8c+ll6R8AFdq14jenQmm
a8ULe0C3vJBJOpEjwrOOO4Rc3+GKqzKRV1FYjIQ2M6fxsjtvCTomzilmQf8V1ktdUaL4SSaPWQ8m
8BWLdtA/LAWx3Rd91hf6Sw+rlvwlonzB8Kd96BChA9a1jh7WeZzUnceHf7xPWljFkN57r/4mMgAq
e2Dg/qPbjlVICs0KnXfMdbKXBLATmNO29w67fL1nxWOe2pXUtMtixunLvIF0PYCAK6PqWjEewlPe
6H07p6Lee17uPkkCSwRj3GTxDiYGnL4L3BxNW0Ai9cfBbE4GoJP4B0RK8wvIP3mKZ5Vf8KolpMVw
pSJgkgO9XSMagx6E4D45Ma1NrwLdbuj8fGNDZtNQD0Tq+c1XfLQLAWbRRFzX6oYZ7sfMCa/NQB7I
oeIZefKXCCIEpbV/5DQlWGoUXcIosiaEHFIn26Yj+CbmB0Ft4pesHpf3jvENCRvomECXpozATi3J
xHD887QgHDRko5w7i/k6r6LVB/BNILJ73JiHVkSYs6jVKFKUyK+xwRsyWejr1Y4YJ8X+aZnbYc+A
ldqpDiMiO4p8JNRH+ol7TS3Z8OC4qvwZOFVxY3urX0bcdTCX1zJK8FiE7fTR97ZzZKGM/OF7lCvX
KXmNCO2yqHkG3afv8S2385FtCuAaNeGTPMwiW+6Z3HIZyMEtmQMZvzMXCQddhznSt8zOyhL8UdJj
U7fKdilKWoiJtzln3iOSBWKw1FrxgYrlOEJzKELxBjYPmZrQw/JkvSZ2jtDwI52hipCDeVgcPsnA
fQuwGzsaeqxkq9+RG75vQndmVBvkirfAYkduji6hRdx0xp/Cz00Wzwgeeg6vXSCZ++xET9XFTNVi
n9i3E7Zh1L6WZIXF8f2nNAvTXp00+Gg8Wa5HRnDRZe5n6xROf41EcsP0yF4aJo2GaTuiWvFdutap
GDYlHbyOYrNku1Jx+xVw/YsjdXuI0NBX4nvVYfu8kDaEP5PPTT/gg8Ic2J/UXGxwIQd2FZwNKA+M
CIeU0GK84a2skpzIBMrT8ei0PgTNNrVqeJmgOn2MIAX7bDSK9pGPAD8rXm/8Qr8s5GXKbgbSrsBm
LXk2ICsnJBuIDvr1EalsONz4w5oT8QWa0st/0p8EkG8SqOcIC+Ca7fCcjts3yZbL26iXOPWARBef
gpyQ+h10jyF+RobnNPdu2pMfkRFrwm9XwouEXhF5TMqP/WpJjskG09bEBRVrBhCF2C4MfkxBGZFn
jeMeuoxjeg8uIvMxXTAw3lGk2/5YJ0hW9iu5zo85vzxigmoHFbET9XDdvBGW3JEku+Kdv7d8InMm
POMuWnlGUDw/A+eEX45o2IWq1Lavnpgk65R5Bp+yThBqCHSZwp9OlzGNz/Ohuqd3ZohKq4WxKQLR
UMXh+jnsI/2Fb3V8yxy73qWIC8ddYNPmqfAT+6zogGJoV3M+nErN9cjIL7SICBfkcuAiUwwSRCSG
/m426aR2SdiFBN0hUKKUUTUAJC+MSYgpZtw3x4np/G3EQLTfC2C1l9yo6Dmxi+YnP23jErqD7q8h
W8ArCPLcnkkXRNac0izcYlmx9ZFAyvoTvkJ7P2LtJBRnbbKzyZru+9R13jnPI8ASwm0EIVEG0yjB
fy21X584sNI00Nv9WEHsWMtpCq7of73NBtOQfpPOXlmdsKzXLx50q2sGoJYBczc13wkB9yDLkhf+
SoWGu6kKE/WNAxanzaw9iH/A13qWymTwPSRBs4X4rWM773lOCqTQYeSwCkiG6ZJdbgppWcC7XFQj
KThN437zGfM6uzGd2ApYL8QEZJYFOUvZ+tUzHZuqbuYyzoJdxmidpNqq7nGp+tbvLsLEMHlN7Oi/
uSJHqbqo2q9u2dcTEbiE6HtonAdye8te6GYDsojqAM8OjE8X9OVK7GM3vkFgzl4BuRBcNpQJyXBm
9fMcVEVvWOmGA7LQ0RFxvx+C1cGGa1J3h0ksxVXL8JHZdrogbCgrmB07H8bDy/b607FDtVSkYNLa
3t0XOIXo8RvES2Rnle2gdiz6E6wBdNfiso6nGX88iQQPc6QSAJlyVjSN2ZxbeDulczcEtRUXDtUg
WcPhSm2OjMuH2p8M7uVcReD36640x7ogn/FUls50ntjxxeTbUyxiA0g0vzG0Q+smpM4G7we72d79
OM3dcGB2MFefai3WgvG+1ikpgmVGH0Ga/OqehXRF8Gw7DSoISFB3G9XFSGJr3zdPTk8yKz/eZD+H
LZQGBYnHxN1pWR3LiQxf2PFCaM5NOt+1k2yKGjpXhIwNh8Ca98DPUlIbc9OGTxa970MMQQPzcjLM
58jvQCrXqmF9XwlfsOKmjAT4J/8fe2eSXDeSbduphP3ObyEMcEfZvSUv65oUOzCSIh01HHUxrjeD
P7G/QEVmSoxI6UXjNdLsRStkEol7UTj8nLP32iWDfkywCwQpbHN2C5Wd9xs7b4Jup3o93fukzuoT
jKJWtM0h8JAWlLvMnnDIqWcEjEj7EauWbE0wVuzFCP9mkxYWs26dI+z6phf83wiU/4MG8mc1+G1X
p81vz8XX39bP8WvZ/HZoMv7U/KCQWn7Ft6Lc8KzfLeFiNJEW1bmNouMfVTn0nN9tOsKCt+s3CSvy
pT/KcmH9Hrj864DmoEtLcunT/lGW81fCN+lmobKjZ4go9u80hH9seyI/CTzMS6SoL+1HOgF0nr8v
yicDREvEZnon0JLcTzmsfAsvOIkfNjFubfze14m+55VMP/yfjYu/aLf+2I7847iBy/dDC0Zfgu/3
/XFnZsQDL1K148yJTU9GJwwOUotjE8bDt3v1v6nT/XYsVIGIZ2lhmcJZzsF3jQdOZdf3/UQGExvz
tQ8iY9dgGt78/Bstn/hf7Y1vRwlob9iYwrig/qcGa9PYzEYtjuL65Gu1TT7svNBKj5rEIe8Jg+qp
UYZbYQNVG/LDz4/9Y2vl49iuaaJ/Y2OK2s77dBWdAeuWj755NzqOhABsn9YGBEETQ4NA+LSt2Yyt
f37Iv7iAmG0W9XMgEPF97idLJ0za0szUDv0BttjClJxeaEh0/KNfTNj+4szSIcctTvqPxxDlkwKa
fZwG4mcYWwNH2iUqHnMT4GI9hI6XnhjN9ET9tXBdKdZaN/jF91waYJ+vK08gDxxtK2p8+1PbyiVr
mGPDAcDo7WPA8YjJm3iv5v3CBB4gH0sxoxQqJszeySxXou2NDQ41RuPpI90wfsiMnV+ck786/cs0
iE/m2sIRi/Lxu3t6tmi9lFSiW5tyZOdWeIMcKvEVDPFq9/Mr/VdnwPPoGsrFm8jU6NPzQ+DeEGc2
hsBeBeVJ2YfOS1T62VPRV85dxawAYBPEFBP0XpeeGoSxrGUXEopOMPJu7tv5KiXye/7FUy2WrvOn
B459DSNXwJnSQYr/4ylwcihDbQPsmH0Fyr868/LVaE5+uYk1SZWryifBMVOTdS77WbK5oC+0zulP
nAelHI4HMRgPHQA75hkWENbGduGZFYUGSdOJ3VRIVAowBrHyI+6LlfGSp6OE/hkt6Moxzo4Ssmxv
wrENrF98NevPz/OigfUYN4hAMo36tDqSORy5FDTGtsapuXP6uTvxgoQRSwN72SS8ODLfRyQ+bCsZ
omyk3SL5I6oZJ9mI7gCoZzSdkXGOWE4TsPSQU2iCoFCKoG5LTuX253eI/PMT6rNh8pixYMRwPfPT
HQLL2plAP4WQmsJy00ItgDlfQKmGU5GfUGJZ1w2ZxBAK8qI7m1ElXCaiGyA0TyHkU6sK6UHYctkE
j4JQ6yFtGBiRByXZ3QVoCXFZ9ubKt9WNLufhMq7M6KoOVRivjHL0YO2nziWzzew6JjJXZcRxgcSC
CYmVYV9FpDSS/4VvgIhwND0NzsbSmgKcscV8l0rPvktI8HhtibffWV2d/GIJ+fMKEjBv40XtMUZZ
Vukfb1Qq/d5R0g5hCcT9XcZgdV9gMv/F++evj0JyBsYXlNOf33J6jpLQCEizpxRoNoOY3kAn+L/4
Kn/eLvBVFhEC8W1Mj51lWfpu2TFKnKWVM4Rba8Dt4tBFf6wFfWWligy4GFBhaNPg7GoyaH5+j/3F
kZmrsxnAoc07wP80g0qaFkWcaIJt78gE1MjEnG9IF5FXQ+S3dzdAqL834CH+4hsvs5FPy8yyxiz1
ADwWiRnpx69cE5ROK1sGW1mapMhIctnvZV83z6JJoFIEtYOpzTKNXRoPJEOak4n4ZxFkr7tEaFBL
vqdPo9ScviZNeFoNeYMQlVWDyMWsvkWZZJxAiwVBZCjCANyiiK6hruevbmbYF1ITEzB2abj/+dn8
8wP7beFEoICJipvzxy81allNWpMoGml4NqDgAtCv1XWTQmAoPUIY/cA+J2Mm2gcGWLWfH/yvTykP
nGsC8Pbg5Px49HRGmWqbNQiRVHd7On3AmaEhrwuyYvZJWhGHadCo04D8gbCWvGEtJ93N5KVe5iKc
tlXh36deCHM9CpnXMkGl2eoVRwyNXWjyoBPzehAbGK9vSi7DC/C2FE/hOalsxq/W6uX6//gawsRA
Ucw67S2jUvnjl1FgcPqo97wtYmjvemY5odwMiEyiQKdLN9RkrnlWcIhpy2zQrgaHMa/Ly7Bu1P3P
z+vHrfj5o0hWYo+NNRdoGQ1+/3SOlKoyxq2/7WtiVrXZ1c99R7PHleCefTRWF16EaqOysXNXDLg/
KE6WrNvrX3yQZUX70wdhsSNa0fVRnHy6vWiPFKA1YMSgfD8FJn2YZ8c8wD2IT9mhwYKxXfoHUp1O
jWEfSd0EeyspM0I/CIn5+Wf5iztdcodzs7m4eYX/6dWEpjbMDTZ226op5R0odv8MR++wwGYqZPzK
23vKeqaLOp0YHj6lnx/9LxZlyRVhtaSGw9PyafEoKzokScXRR5BtZ2ET+CS+2/W3e/B/ohjv32ra
tG+/EUfa/Lbriq/PLXEn/wHJpNZSAv+zwvzTaPysrMvX1/L7KvzjJ/6owj9SRV2HCTj1Ni+u5UL8
A//h/W5RsJHNZ3+81myu4R9VuHSwi9o2/A/uxwBZ07+KcBP7KRUXWjwfKgjCmr9ThNsfIsHvHhgE
Fq7F1kC6SPw8uCLLXfzdexXlsDLw9j3XnQ0VDXyzyM+1nfCSY8NUVXBQC2hMK9Uu6N12RMjk0OyG
EWKgAPEB+Mb7LBYFT1UnFXTvSxqytQ5PU2G6FVlz9N8rukt5/Q7WYUaj0eH7bm+TQRokLmqylICg
upYYtQL6+aHacasmqB4UvMRM2gAc6NYjPReoNdU6KQ2TVIqNyHvV+be2AQ6+p1McmW1xBkGdEmgH
ohJ0dB0lXXY54blxHqXtZGKry1GWl64Xs+dzfWEGz3Ee5AlemQiOH+j5kTU8x/K5Tj2VEkeeK9M8
RuhsECTdt2a1HYnhfg8jo6n3nS36+saRdaDhLg1me6HdPPvCNBidqzeA9DgycxLTNoXvquckH9iY
hkvLjhFyQf8VLCPUEmcOgWaHLNWbxbkCUKkpqp1vZIS1O6St9LtC0H6/8HoGXqu014kHJ35KMXTV
tO2uykTy9vLhN7gb6HSO3seUwaDgfEEqgF21tD0VmttVmqUESY++kz42fjqdydAixnho6/F9sR50
r7bq0uJcU+JaJ1bcMK1o5NJ392X4iucZ5a0cYz3caTraAYEEjAAbUrFNf46xCABUOJZ5nflvFY78
5JGQqLmGFKaC5sSkx+JuOzAotNx7r5dkjVX2VT9k2t/Zfj2+5IKp35aGNi3MhJ3YtVEyI8KU2WMH
NrJWhNuY8CnCr1WEZLd26J+vY0iIBCFI33lyiri4mfNGyU09qv629W073eVJv4S91Mq79Cjd7RXJ
ps1EK59iiqFXQjtdlaV474XfYu0x+/4mJm6UnC2vQIicRmZ9UYM/AWwRd/hlCaFEi6SrnVtkkWYU
L/HyRhW0hX0RT/7OMrHQHhNsMjGpNNkxbhsiF+aztvBJMptpqlkrJF8WiMS4CNLzpLN0uusJZLtD
r67PIi8Pk+Pc0UxVQcbGmAeaWKjNgkmg1wzc9Snzu8pl5GrN72avfbk3MY/B4KgM6RI7hk54gw4/
u871YPkHLBuOs+8zwZU2lT2pvWvH9S4mkMfZxKDyr+k0ezOWDQPxo4JwV+7oJ6KPGF1ctyu4CMSB
m8Fo4rRq2rrekziGwB3JiGfsO03u+1EXausLqhQNyDkrA3sGthBW8tDUnpdv8Gf1XDZGRPSou65L
CM8BFguTO8kgiHBRqvgwIOaod0B+h7vKFlG+N1BlIBsvtbHxsfZVa+gOENzQjufwX/FooXgOkb3A
EAd+kwlJCofvV4SKVikWCsZBKkLOgYMD7ATccixn2LhvWW7VjV10Hv41v0P3z2Z4sDFDluawjztn
yM5jw+wijHkp04x5CBnPCDbYzS5hdIcWoF9MyCZqmpj7kYggjIe59cxZHobLsXTtq6RtwdwNgzCM
m6DqezIJR+j+ReE/W0MFcNkecptheJgjp058O/XWcV3oYqtiWgk7XIYueRtdwTQk0VY6tytwN0V9
BJe3b3ax11rZTqBg9PCdL23aDQ4aoZ9EXkINtNE+IWsamnLXWEQD4AlvCeSoRiN+nmvHucpBFAPU
Ht3O25ezZsJmJ6p69xpbHPWs8vohR+YYbX1AZ/4+rjA8A00uCvCtg0UMTteJ4BFSWXlrK2J2z5PB
0OOpDeNj3roeoSrrvC/8ZFePzsANn5vAmuI+UQaITrebItBj2hZnUES8ReKvXXHfac979u0m7R4a
w3OY73JqIJuN+F5vnBAbFsx5UwJfc+G3HezRHfudoxyD2JmxNG9w9QN4cQr0RMeR3Zrmkt0nXvpI
AriEbUraLT7bVF6YDC4WkYRuyk0t0xxz0+QZkHmQAwm8/e00rZsqHe23aopsSoAht2acQvjCFEW7
owIflYAZpdV0CZ6wS7x1mDcYYddgiQkOJH9+wtC4EoTEdHh4o87oj/3MU9GJnRKsilU1dVvvFOGQ
Ub/AQyYTBphuXWcsChlO+bXh5Ep/Fe0SCgKzp7Rf3bQ079B+AqbFGtInS6eFpEUWlt4TlUcGeDfZ
R+WQ5dPOSxmMgVVCunGUQNVSG958aQGhKcm7S3gA3rSPi4n348au+w6jFrL9EEmBI1DjrIVMxTUG
m462DSb/dAu6BM61MkZnPsdsSMYjSh2kn5MH5WqPlopRqieluLL92BvGVQqwW8ETNmZr71gRkNwM
aqJzyh416vazUn76mJb9LJJVopK4h8NIL8wXq6iL/Eav6TFF7Ru9rgkQH3ICqpoSxg/9FNLR/PaZ
0NZihK/LE0bUSw+Pt8CrO4niPsmSUQowQL4b2SvJxdWHjCG5mW01PtVwxC3Y0pQCp+WFSxpe3p/Y
Tdf4x40xDe7eFnnMhZvJ94PXTJBKN6KYdcyGODSofPZW0nUPoQiZlu5SojbMjgkYcuqReS/RW/h+
JvQSE1G/HbDqA7euYm0SU+BFZxlJUO5T1cLhO+sZJXcXQ1EPbrWSRhzWD1pAyjptUe+LM9HVhnsS
GfghL/02JcsN2YmHUM+F59tfauj+020V1mb/pS2Xcd+KPKe5XbMvmkhrF6qin6hicMXXTuiRQ7Eq
PCXfy9pOwpOsGRBe2E6dhV/CwCkrBnm+d4tXIDjjxHnzZvbs4kV7XQiYcUZ51z8NDoG9qyIK1XRC
eKprH8fsBtLbCRFI/5xiYyTkuw31UVb2WX86ujzGh9CkZbtFJWkPl7gee7J72eRCWOzKIjqZaEbl
x6HhD8WRlxZz+5hzp3MXmmRGPYx54tzUxJZ8oSNsiTvSGcABFWSB23s9I7o6UqkzoYMa6f+ypAiE
vqIfEOTT846N2yzDHHY9BKWTGzy/aD+OfDtiuNmT78OHaqvhOjJZ9Lcf+/3/iSJIvxU3bf321lIF
/SeUPsvM8N+XPuv/91/t229f/++hL+P67YcKaPnBPyogZo2B7eP6YKhs0Ylcerh/VED+77jiGcEF
Ae6AhalDP+Yf8mDqHHpuaIM/Zh9UQf8sgQAgcgNQBGEpRlPsQVT8O/Lg4FODb3FQMQuxHTqtDnMl
51PzAvrxGGaE7HZ5qNrbMVQBjjxih93uFlKZCf590q5Rf3GZM8RPXZyzVjaqE1PNgleRwrIZAtUm
/texMtIw3EWa5MSvQy6DrjsbQ794ZJefqHUQVdo4JUervqna2tNHOKSLy170/guOs+yFZPPowcei
iPl+qQ0PHQY/tl7JMNOmymq2Odqax/eApEM2TyjUWAMZseqNTTpefJraOSuxz+T9luZLUiH6wKEP
9z9n8wtLOr1C2lwftPLlGyLGnvSL2rLlhpNCgNwE2FrelpYBlE9YddydK9CkRwxx8ydg0MipVgvE
rQbhPEzvUWGJK5kBqaAK7KInuwLxSp2HPtQ3BoyeNFv4vGGaLuFIaeQ6/ekwJ061sVw/NTekgDrz
1ZSXmHTbRhHE67XoB+9FF8f6NNYStzvJLUIyNsDT5u/cZdaytjM1PHSkWqYnUxqhQjFbad9nFcqR
DRIMIoJq2vQUNsrRw2HO0yE6OOTstmfSN6r2hbyXxHukV0Xui64itDR6os+6ccoOYRsBKPTmqZen
bgts3Zl3rmImv7a0RFeWkOuZr6fc9ItNj8Dla+gpxpyk3mmo2CEggrmx1DlEIpqzMpOk6RiWbG9x
dhKlK2cXUr9uzXI+N6ivbz17DHN2OqNpv3oQwmxkocz5VkFmKYXiM0Ln5uRiTjfMBbB78MqPmn0C
LgzTol2QAEmWWsI5dyx+sdlG3QUXfcEOp2YekmcwY0eu2Nmg8rFRfGwTUBxfaj8TUBJn7bsrHPwo
txozDe4LBDU4ry3M4ANKLoNgVbCRq27ofBTVC22FKVdrp6C9uSnIPWhQFrmkzn0dsoCbLgvILFvH
RdRNm9oGCbjKojb0TqjDCrWzvTlAnj7Mz3pEWoXrPGRyNZQRalMKLva8s7bHJ98Q47VVmx54ICTd
EJAU1Vifkiaxg3IEw26SMuWNovrwObGCmSyzLgruY2CRmHvFWDhrW/E7Kt03jwnKbzThGKsJBGgg
MFcCXTsOm/hFjbF9Mw0+RqShr8ejrKcZuKqbJSSMZprcN7Gn5iPOjn4fkprOfox/645mfH7Pv/Qu
NcHI0RYTQHuTYm4+zYOkGLhBEButRVKgWqXyywviGymrsQkHKOJQFU+4TWvSProh6/RqiLR4typR
XheSh3uNJEgMKzOdKfGmdGgf1OQuY+2mBbWdWWnG9Ziq7NyAE0I+cdI2r1iTzIsMeIi3oaQW6brP
Zvec2F81gDZJTfPQ5A3o5c6o23VYe+FzPo8Jw72ko3bFyJyc4DjI9NogliFjohEPXAtG0ux9KPCP
XYJuv5hD077IkWJ0JXGMnc92i8kJtXpVg0+MCFPqCzO/Q5Go7VXjkCR3UKpuTxlemy9ZUPSSbZLn
YT83y/yKgyJWJQjLQBAPYeZCmGP8IDBlc9NZbXXSaM99KSeyclZdxc+t2jSa7psuiM6bKtQ3VYCV
e1Ui47hD195ee6EtT8ayAtZiiJSoci9ucfHlUfcY54OPjFFNRUU8XFw1O8KKnS8Z6LTkEFYGG2pl
hPlVl+YGbEuVI1cDukA+rq7MijwiXK2bgkCq84qw53KjiA2+yVG7Dxuwm/UNAdSQpSKnzU/43kwL
mNfM4FKLOEDIBgU+WftJVednjpenXyg5i/sKIoOFHaGHhBMQb0koscrQxDtWEp/qlhWL6CrWInK0
SnYuTH6YvZpSqBdDZkW0spvI80i/MOrXtM7hJHoY+AZmQUn2NuYRplwXJfx5blaspXPMbinuuuES
2LlLblDJp0b1THYlAwyCF6FTJD0zz75FGKfhb67drmKWD/zKJQMAF7y3lUXo7wVEk2WkkFTlKq9F
+i60232RiaEI38BSQfSygp61JqRL3trMK1wwbgrxrqF7cdZQHBAx6hNWscJ77tzRWJDX3ClMUc0w
kl+DsKRiFCDaHxWOidt8NFF7hmjf78EZpYcUomq3EukIY4ApTfiSDxVhFKKR+ZchQ8O/tzDhgzdy
NLfViNngvuYyMeWdPSw97YQwhUud+q9tE5GxJl1AkWR8+h7JnakedzTq4ZTwVqAPleg6sJf/d/wV
dZNWKG/BGKwKhDXHMN2DaI9RRlw6PjrTTWgbGBjsygkvCkksEFUkjvdNzXfGS2SYi1AzlcQ0SpZ0
5kFErqyMBYyzwvRZwZ+rAbq2rKKAun1/AlgLTPlEuziCkU76I87/BrrDuiF1aV61MEW9FdA1d9gg
O3EfPSxKxxlouncLmyRQGCsLQaHZIf+YwS8bfd9qh2oHxQNRHyXoPO79IoNI1/qe3Zx1pR2FqwKg
3Z2VVMYb4UDJ7eCSxAIwNOObtWIkeIylacmutDHDg1CVhTyxQMbgGMBZHO0LDOK3ed7zMIw0HjhV
RZbJzaCjicXOMMMng0CHflVI4TyH6TzrRUNK6k9Ju/kFP4c3UMYMJENwzsVVaFfWe+ElyTWJ7t4b
/vMRRWgTpu9EliLhBH8P611n83hC1lb97hGJ+wpVlcJ5wJtyCd8U9ASbGhLd55kMUU57SzxX1DTz
qWoERBis/ArfT+NsrU7wzIVEoQW7QA1Th/3DSs7bEmMoZ9Pn9ulDP3u18f8OW4KU2mErRhscgY/D
6xmqFGr8QbbB6+CgQaE5I+9593nJCfc/cUcqn9uzCGSh3mcLMu8EzwwE4jotxiuGn/PXYAEUI5WA
VRwv2GJJC4c05ILp8lrVkHMgOgE61gH02VUto/EC9S0kZIfVj2i8D0KymxTQkiNCrci7/oAod2ib
j7vI0sG+NFq8SlgBnI2zEJizukaxGXMPSdYaGM1JwTOq4wXc3OVMouhQWzOJRh9w5ylCEE7IDcxn
EQr/pC6T/i7WCxba8IpkX3zAogvuGDajC0O6TtlAbFj2QEvzZ+Zdnei+GKyUFasm1GnxAaRGjxzw
/h4CwMXEKibFXi386vwDZd0FnXGaIL2Y1/bCuq4/sNd1YenDiD/v2aMZea0+ANl9ayNzJ6fBv6k+
ENrRB067tI3I5blaMNsYG+zd4C3wba71cGfVdvAefMC5gw9Qt/yAdtt2BwmmWFjeTrJgveeWIh2V
MVmu3sL9Vqj7DbZU0MABoiU3DpyweOMvtHByugCHo/5OjjJg4hhJQAtNruEezFZkb3KhjjNLN8yj
dGGRQ52UD4jJgxP3A1XefmDLeaOTmW4qdzCJPIRsrjq7ICBt4Z1bY0I3zVgo6Il22SFo9MHBBigm
+dnkXkbRTtHcRfSeTsZ6/IZVHxhe85L1umsCSwGvF4DnTtG7KzjaH2j2KOnp1AQfyPbsA9/e5FW9
kx9Qd2DFAN71wnqv0SUt8swFAe8IUHar4AMNn/YKTHxe+bw5/n5NffGfVi37TKP/fbV8Hr8+18+q
e/6hUF5+5o9C2QcfC3sQlQtlLdKrRZr6j0LZ+x3xplgUniaCIXyz/yqUnd8ZIi4eW8FoBPHWvwpl
oLOoD9iaOg4uauR6f2tWuIzOv5sULoPsxcIrA9gNUuCn/XFS6GUmDNeMTVSNE4oNruPcEHm3tGwJ
MfnuxFx++6Xfk2f/pEJDVIdcidYACArhLFSK74eSrEw4LPGG8NSWB/KLrhKd7nFv3SJSP2k94+jv
Ho5TDpcWQbCJXZnT9MPhUm362CKdegc/7NYO/a1Eu78CoUTpNJFNliA2/fkR/3wuOSJXGG0jMEr3
g5nw3dQVEY9TTx1HjJhMroeG0WJfbUMe6W8D+n+rQP6gR/x41TBRI7Km+QIu+ANJ/P2pdHRZJ0sL
DWJe2BxJmuHbmDc4oC6tpmNSxtMTcD7trTMleleQTxxNww2/6aknySef3D2m6EasvAGD6eTWFwDD
9NYV4aGA13DtdPmvhAufeDPf9BIMXz0uB0JE87NAO0FIbWXwC5i6tGduWZ1CeLj0VDCd5t646iNU
n70jbWSwVrGdh+aPdt6/PWUf2IsfThmCDQS/DKghV3Aj8oR+f8pGXCCizPx0l1g13kYGDekJU2qx
C9iHEFhVMG9WB7b3a78z1nPunYowOB6V82yaw0mpSIZqzflVlKQw//y24VH+8REE1IGWHxkcw/pF
bffjJwNulJAlmJOyIVKn284hKQQYqoi1bruC0Fv8aNucGANyE8Gk2JtcMxL6+UdAnf/pQ7AQSawK
XCgS53hoPp0ettSlHcdBvGMGoN4N0uKe5mlyMCrlkNUNMeNKieoZA2Oc5V+MEKnZMM8blDmqwOU1
9Ft8YJw34TvX/Jg+xjxoMggO7J30CJoOu3DNmzhe+zwhm0CXt+VcHiZHpY9juBO9ZOzfMITf8qK0
iSZjZ0lkupF4eHaxHWosnqCyTkVZWfY2tHvzBbKJ118rmVkv7H2T84J9cbay2MqD9Ijbh4b/HtDI
my/TXA76vJlrEP3IcEFCjVM1XtL3y8VKB+G0a6jm91j98onjN83GIljqhJi74twbJjyqETnrb/Es
ga4NLt30NTv09BmAUnjPnm86sAylJAaN47wvFl5+WlTG3sTZMz403WQlexCAk3vsuH2whwebHjy3
ljji6f+f+w1xDH1q6Lecg91KUgtcCnE/O42qpaGVmu27mEY6f6nlh+cZdcLDpJr6VKPGoFOkp8ph
LlPxPMf93Jf7rCuzU1l77XskhgkybRk8gHSkLPNGI38sPDc8L4CAny28J2ZhmThkbZx+cHD6TUGX
DnRmyrRijdeMbCKCctkuU4odUdtZYtcQygSSIO+ckXlPFaIAI2BxH4mx7/bNgO5+6ytNHCpeyVMw
KQvDLxPNi44j40JRzU2HSBd62ibK42L6DazdbT26ABNDmUTtjnNJ+ndum0l7nFdmfYCLq/mSDh5s
EpGHtpoOVe1YAP55nWzCmHDKdYl7E2yiQ7ukognIqyzN/QsRxxOxfZMgqbuXqTyZO5Kb18RfWvUK
hfAdiRKJuQllMz4Lu0oAiia6h4ZWIxvd9nM7KVIsGXZuzIS23Agu9SpMbR2suyk3blXpL9KFqh03
BXBcue3S3ohfGKjTbB7dzJ13uadJxKBN41yR9RFGB191w3nZxNl77U32m9+GVAZNZRXrFL7WEQ68
4qxy/PaME5e8132vt87kXzL1ArWYLRjQ4CyNcu/rHBQ3GgnQnVfkGBeyoDuKJeVSaBLVvc792r5g
2Javljxd2DxVtht6GW3KLnSvJvAWB2smZ9IBw7mxmagczdqEHZnZFDkedV3W2Q4sp74mdJS9YSKS
bBvNQXnXVKp8DpPiwRiVYsg4YZSgEUFKfOhtut57wZ+8qOhJJc6wjK9niwZoA1j4SoV+M64SwN50
Kgj1ABF3VfbjsS+1dwIUxzoyoqjbZHFdHxJG7+vSgUxfSuscNr7cGqK7mKzu1BKlPs4JNFXg3A4J
cIDtjOnoaLb8G8LvQNSRpLfqjXxXFpkBfl0SJWKpiMDD1joMnQd7mVyOs2yMi50clt6rCLpH4QKl
LSpxKYbkPUHkdbBiRYpNaDi3WNIJVp7RYY5J+lKpeTiDsji/jyB17nLWzcea5tQB7m++Id7hCq0C
rGAPuhOdFdx/YGqLdcM52WjKHFQ1ibsf6NftG9WjuYptHrGC/v7VGEJD2mjbtQhvy7OHZcBBwzq+
ECM8Ddx+QQANJPLpsaQgQ2vRMvrW1vUQA29AMDEEt8LDSo+H9bhIrXbJx1YZdxVEgqw2ous0p/a0
4y92Kmy2RmgMXCf1iK1JZuehIrznPEy69CR28568Mq867qMWMmQs8pUxEK4kp+GUWnbcFWUWnxd5
fAVsd0zoULGD3Gp7iSZp9HDeZ1P3HmHXPx7buNmbYqCuTUb90NUSqZFQc7J3Ncl7tcoOeUteKt5b
b6cw6iJa8Oj81tWFldIngKBkGvuqjLr3VnGu6UsnqPznqc6O0GTB5tAQWtalfT8WESRXUidP0RQE
V0UekGTottWmCOzk2Es8eR+xWOyVKsXeqLU4tdrRW3tV8ZoiprtAX5Pvy3ImSrmZr/HZqiMfxjCg
F5dGlRxnuaZrE59WBTsV5Un7CSzy9EgSVXGcFWPw4tbt+JRl/rzFJ0cKaWyU8pThNtIDoj5IV9fZ
tNe5dC4RGAWrJInbW9olMzaBcLjws6xdV55M0LlW1lbZajoMUeAQzUOEAINrYkIUQJxdOzZIIBZz
EE7YL3Wk5D5tujlY2UAkz3kl26+kkNCKTevq1MyzZuvHApj1CFSKRta8J30eXK+sXvpiPu7L+TnV
QNjgSEM15Svg7w1fEPtM+HCL66CReJQyeSmRzixB288oSpK9qgQJ47psDpocU6b39eUcuRc6Gm6K
ZhQnlRavSvr1phczodcF8iQzTMedsqw1Q3oDpgvWEifJECUa1cuUDSizEIcwbc5gwfbHxIi+ok4I
90XaDduFd7nK3KEghTh/yqcoupwnGldat8ab8BI6B0AoIICuNbTIrbZ4txlDE7+5lbYOLW20XRxE
wVVXZ+PKjv0RjHQXAOwuW1syTKAFZULdXLTE3S4B9eIyzniZBBy/SJBmvZ6cZjyfUw2cd+ReXylB
mjq7Dfd85umK1j3Uj/5o7JLsLoZ2km0Cv7/VA/JGELHytl9kXms/6C7D1u30NkrtepOVLvk5KqaZ
xYe+yQiyeApqI74oELjAsKG1G5/MpbBOMRsFX+Z0Js/WCm0g0i1A63uehPiQRbJGfGUU1Vvq+NxC
Ac3rR0ic0ZVlDOMepbrymJEULIqIHSAHcPuCOSaOgfa8Nbetv5lGv2IvEUv2dDGDENqwSAmsDRUq
0m+Rqoqs+akWF07klJfGPMJ7LdCd34eugX9OQ8GpjuYxgN0wQda+JTV37kEtDAm9U9p39zIvwClH
xG+/E3kDqGEwxtJZyZSkcrR/jb7Nqpm9XlRnT8B6u40zZ6xC2iCcVlb2eVzNpX2cSpDWx2WeEJQB
Y8U58/04+epmfqa2Cs/9oXFbeZrXWOm0slsiuHOfp5D380PCGrAGHFfcjF25RTVNnzGy0U67iExZ
sszwy4RSaA+7g+5Wkg1Hg1b6DASu/QLYnR0mcrkieJr04L9neTXuucvnq8FT4RG5eAmJIk0l9wix
oO7y3Fu7PlwGj8Rv0TXKihkgOcl2autP6YRdSbn9NT5wWLkdwRq8Al1no7xW8mshJq8ZrgR67Qa0
rmd2OeABBItM2Sbpaer5CTAoGqiP1pAHZ2bVOVGwCdvWRFiVRGxqI1lE+V3mZeOrR2n1pjt/urHS
vgnI5tb1wbeqgMbhSOTYRtSm+QIQnzWcbRIhUHhvosu+XhaDMugmZ826wVt4QuoJ6mkqr5nKpLjm
EcWetxX0UGJLxwyixlBsBcHvj0aEpIzxr2bMa7rkibRZf2VRIxzHgCquC2R2+2zKAIuTCPaAForN
EpEJVbIyzX6819PEgKeuSPtcGQqO4royQUgeAHQzvXTyWZKQR3asyxjBYSNWz86ZMJEGreM2cbc+
BOX/z96ZLMeNbVn2V9JyDhmAi3ZQOQC8oZN09hJJTWAiRaHvLnr8UX5H/VgteCjeE1185FONKs3K
IiahEAl34OI25+y9NoYew0igBpIBcwGIHtq2HZmyemGGly2oKKHlzlZUqLHvVKxk2ZfWVJLdRGhN
wYHQVSBpgTL6Ajw/vMptQNOeDXH2ptYJO/CMKWlPhlr0fq6iE53qJf4l7PvVnLRkvIwx1fNeV1gD
ZRUndI1d8ywscD8TuNLXt7M2NI9InvJxpQ2x/UNH0nYCHOakJo91249q83nMWXCw6M33bYxCRkcN
Rhcna+et7hTRajFO7qyhCdbVSEhdpNA0ZfMQ7VM59awJru0RXVxvgjKY0aPZ9XdcC/TPgj4seGU6
9W6O7O76cIb8I8HMXZnz77EGhkP6c8nsEIdR+1/7+FmWTfmjffdvbV/KhZPaHP+l5dP843dBKv35
6Rb9/qv/QPeDxeK6e5HTzUvTZe3fWpLlb/67//MnsPVuqgC2Ppdd0S6/LcTg8Guxz+G8/q/rg9tv
T7//9b9Kg5rxCQA2ZUEgIsvBf3Gk/lUZdKjw6aRemHgL0O8Ll1LZ307+Txj/VUqC1AwNuHzUoP5G
u4pPKF0MG2ez7ei05Jw/Szt5VRDAyGVY1GkWxB4uZWzeR0YXI3PsuoHYGsk6uTZKUKvEd1ZsoXVx
8csNeaMu+LpshscJQw13QcOmwJGQ+tnr+kdb2VOQT4LWS8U8UBeLLp+loIoCuX7/Sq/tMz+vxOin
4MKNoo31+koOEQ/5CKlFj+pgpScGHKpxGlfvX+SNr7MUUxbwro6qxD0y7oemI2tps0uP7fqEFzW8
bCbZbgiCJ+Hvg0s5i4rpn1UtvhE8B3wU6BfQ/mPxPaodBaKCQWSma0EXB7dr2dbB3q0Br1CMyBw0
t2ZCgzKcG4vMkl50Z4i6kD1iuxS9x0EQOcMMfRNzG8GxteeEbFwAXUlk1y7mvfnWZXUShJ6KvMem
gW/hIoya9DIdhC63LDjhM6QuN1zDyWFRV0q7vHcJ+cv9EEGfBv8MFdUaGaP1I6YJadLTQaoJu783
f8QzsQ0+v8JI0AzVXFiLFe27gRkahBwZmIghh8E0/bTKXOc0SGxrWQaFHC44I1ufu7bndwtEk2Cf
tJzuoZSt/UywlY3WSg9A042pi2AnTe3pcWzU/iFqDKTkbhIAvJGESdHvK+hDeq0tcg46Zj1sAltt
Xop0yIN1po7TE4DV8X4c8vxHznKzr0vCSej1Rt0NCfSEaqehHrJO0XFVfBf904OTl0blz0WpPDVd
bX8OjDz9HLQmezQirZfM0w6sjLeYVLoHJ6E0oq403H0PuTN0lzMZzj3yyLT6apCieqNzPAL93w7J
ea4sMZ0DuhsiZaF/PUgzS5+KJo6feGvYpk6uiRAXiZvA0q0j3kdi0HyztQY3/6zxZFQlRHOUhRgz
iClAjsIvrodHyqaauc1hCjUExArnMaQXfKGLxr2WMuwTbqbARQ34Pb0fdWdC6JqOl2jNo5Ksnja9
LToJZLYg7/OL1o8Km0o0LU+x67b3iPCGL3WqBI4XW1P8DFaruW0cZJ4bfWqHvUwHlNgjtRLVS+dw
PHfc0QoRA2dIJKJqVF/UYUie+7DMErh6OPM8tZchfDx25itaaeT3StMhrzEoEu20ZvJmN9/Gi4Ug
CzB8xEWl+SMQq5LztFlctyoCPj+bpQjQYE26TTRFWPS05eec4/c8hFdFrvVfkZlHT/AWQ/vGYWV7
6KzYjry6XSBgsnacyJ8USlFe3cGM58/1cubYlgIzRHcRkBmRaNVzUzeCsm1sg3+uclDFuj0Ahipb
Di61FWUzp4yRYhU5uTa7H461FwpJywQNtPD62YPMOToiJzqn5oQKiSaOgZiFimFBFSWdvvZJjFEq
qzVeflxcVNqqIOMty7hittYCWX1nQ6aaqIpNuGxFp1A/jsBgfpZJj1edaZ8EGdWKvncGYe9ehBDl
kf22da1LoVF/yewgWT4MzmiomfJ6ycvTz6YArRgSHi2t1tmIPJCjE0jYVTWLEdmKkZuPTaPEz8Td
5FekGCflamKDgLyXUhomn0Slb0k/KtfpyweR9OZy7B9AbhF3MPD+PY8MoBuR6A+A/XhaaUvJDHjg
9OL0MSOpq0Fm+kFECWLlprR2YJJxZACVhYg7hdyprGpsKF8kU+ZX4kmBZ5AbBMCeCUfmO9cKClxi
U4hfwRIBIyokBmoDhQy8qggEifZRVHF8D9jUoH7KxESuVt3yNQ2FENZQyT+TE8hfIBGXAhtz2piv
oCGIHzMlo4fRHUlzd2mxIAWJA0VQgoOjTBjflF3r+NgyuC2ImkO+AF4hZN+EWFiwXyUb65UB5M+G
KGMMgRc6ZTJuhBmblV/gcXK2fWOS2NsTxDt4FrjBM4QNw6OGewcSQR7zmUyKQBzjq1ZnMsvK9MoM
NFyxbO3TtcvZzoE4OJLOqpoyP22zTCUhoUTBtopBSnnjQirDS8v8bAdLzbTeTZ0jxbrXQOx4CCNU
l7pdbV7JHp0niRIyfjYYrUscYAf9KoucLF8lacf2GGFAl2MGcKNHYO/xdIqYL3zhTG8aa+qu/ZWR
4edahQmaUN9R2/G2swwaDTQ+62mdJ45lnJBG5I7Y5Es3BvM2tZGfan3zHJBYG0FC6UROYlfF5Es1
Xjtxi1B3vXhAF0alTRr3qCRRMzW23RO2qqgvHV0CA0IH5kWvR8IuOIFZyEr0nH393IoTZdbrXWoU
DqFsmhWd9zIygVEHxhmNi+xOTTP3SalN+VVzxqzxAJaTyDHINtybudNctEKtxNaFOdqvSyeuiXSJ
ohjyn8ziz4pdqU9DGY83hjbInDqcpaTbkpPBVQ74rUQXocvnKh20+zDqkdm0gxIkftDXCflZCTZs
gO52/aQyt62zzhHFqqMq9FQM2XBdSlUA+JLaFcuCfdFUUh2QAOobXbHtZ4hiYIDhdWLSgLXQyZPU
GSBLDtYyzkPJIlNDFuJcbhfNXdDk0Y2bm+NEhVHY31MaZRaK2czSVrbUOcVCfLdQSGmVPFViYQKz
hOMR+tNAr9mXegsYo9XQJbcMPuqlZU9ZAtgusn0aMCe2HqNcI9wYyKPbmJejVsT4CLtGPSGbjDeS
KOr6NuzxEcV1TS4JwSXDnqooTTDc1y0ETbLvdqy9zRaDC+JXlYLDPWNT+1a6taGA69VYQJJuStut
0HqGk1qgiSSjO2kf5ykN09U04UzxYtlDPaM4QIIvKsb8vJxMpLJSnxLDr2q3fjQZfCkJ2mV2PZFP
+CNSRXXRsVAwjnj7kIDT1/qqt8v7kcDet1a4MBHO4vEv7gGcxF8tzDZM7L2pLFH14GtFHjQrhRaQ
4Y/xguxTDyB7pEPW5/CAt1cPptnsgL3PJaD8jT0haqJkSOPUG9hNkpm3EPMnKXrke4qIS2YilPnc
07ZlVV5DynEjYtbgQF4XJHal1zBWsx6rek0W264OTeOaWjF6WVVveHZASmG9mwfuOzM8xUFMkpky
Kxp1ZYlNaDzQ4lMOyUBZ6U+nZ8hAB2snI+YtBk5JA6Qd4v4qCXWS0TrKXsoZodMRZ2KUOq3vLIVz
jy6ovEOZRPo3enCBHi+t2qt2QAtHvdGRJ1Whj5iVwNERwGUmaEbxMfPkDS0dnwqU19Zqwul7mig1
NQMY8XnsG+grxaVAUy1YSBT9Wm8gv2wg5WPcbEY70a9a3WJPhL+ItYvcFgfmsWr30H4BV6+SEKXF
RWRToKUY1rCx60bNyi6QyI/fZFLWBEmwLmarVBFkvyWJ038ntipgBxnh7vKMVrTUXQxo4Czyy2fu
ptCpGVi9Ffnh3FLPHMvmOzFAE5xhCykYcaMKOdYIl1hwaOg1gy9dtUe321hWQ7Y2c7BaTupuyDJi
uvLBzhwPz2JVX89kUDf7tieZBUAFB/5Naqo9kmcMQEjG0GemK6I4DBX1tyWe7EFr7LUOiZTeaebq
hFlRckvEZdxm+oZ4DX3e5VOf8mIgNVqRQUStSSCcxuKadmqbb2LahxpTjt4bJ4EVYhBaNaGLQMgW
IRnqiL4765sWsf33goBDCOuyGhbWU0NuGQkekU0jCYl36hr72jEUPleQVQ9akITaGl9con4JhnKs
vsUQaOur1Ghq9Ni6AUxVrULWYPZ1VvpyOD39UcHi36tG/I/TLKkcOt+pSfwWOKMtP/BTsIQoScAV
WggCJooJZzlz/hQsaaiSDkUB9n7oFRYNxd/GHv2ThX5EV7F/Up0wdQ6iP+sS8BBg/rt4fph98eTY
fwQY1BYhwj9PvNg6lt9kqQ5eMZJi2fC/PsMn7Riy5kd7RQ7yG3xe0N6x4/QvSUvqzEqNc+PK1Bry
21KpBt2aEkZfnoE7SJ5Mp8unXdo2Q/HBkf/Ya7R8JmgjqCZs/uVE/vozoROoVX1EUzRN1S32ZfOx
wuPjriwjSL/CUh0+u2iBHzgj0/v45cm9UTw50m0cbge1EwCBVGzoxx3djgxXctDbyb6oEkJR3cI8
5+TKAVWP1auWFsDTn19uQZkicdJxEC3ci19VNCIfhUM+wt4xMnAH9ILy56SOi6+BUxIvQKDX9/ev
97qY8tfT/vV6y2j4RVKFFt2SHdfT9JnFIVWrHRwJdQsZMFq/f6XXtaGfV9K5gQ4qPYAeR2WbKMZj
BMpir2RFu+cglu+SaOo/wOy9NVCgd9Kit6nZECv/+uuAWnY7tspLiFm5nfpE+4FUhTU8abKdzrz5
BAlgWMnM0j/4dkcao8MwWQRjnI9tjRPA0X1s0lktMNDvQ0SHAi+DITYiHcIbZzadm2Ls+rMxc6ln
p5ZyE7Da2d7/xd11tWWIGhDLDvC9X56ja8uJFYrr435eVzhStuGA0+T9i7zxLoBXWWx/Nlf5DSxI
8wuYfxntwSyYz506KVvy2ZJrRBvRXq9ke/X+5Y75SMtNhdQE8sricoAejkqkOqZuUzfDPVHk5Zkc
K+WBNnl8BdcruHZwDz/SfiLo3uIwqHYpxAGYlBkVr6GYNu9/lDdeE17H5R9eS/Hb4+2LnhkqCPdt
l2l+W2UAVrCUEZxV9h/c4zeuRLyLjWZUqHBv1OU1+uVBYmcGJhbY5z27qwfgIclOurO1GTihnLz/
nY4lg8vtXWSpCAMFolH3OKIur5nJ7EScx2qs3bXcyq82ofZPlZvO3Sl9N+uLHUTJAs7O029kIBEV
gNxx+Pr+x3jjzVkEunxTxzCWZPLXXxiYNKciSzvXq26xbTZAZai5GvuKsuM6V+d5P2lh/mWesnyX
A8v+gPj0xpg2VKZbjXXFZGldnscv9zsHwwdcRZyXYeqgY3JbUi8im/M14s8AJsbu/W/71k3HXCrA
X5Lwo7LMvr5e5xoRC69+bmhW7aBdSc0cqLe7BEbUVLFQEI3ntFe7+1hxkOsEhbgnaKf7YLp466b/
+imORhkTfWB3yDPk2FaX+jRhwEwCaAqJbl2rZqNe45TEoV+61bbl2PLByHtjKSAdUTVRRS9M5OPs
NqvA/jfM2nk75vNp2urmidaH6Cfev9VvvEkGS5tGw8ZmQTWOllJcDIFaVdq5EqjtOjB7fdtGoE4B
ibWn719Je+tSAvcBrCodlelx3wPbY6+YvXbuUoLHvxFNtqQfitJOEb0DXy4K5Z5d+LCL9Ulf0ahP
QVoo9dLiN+s7G4DzhWnU4mLMBqqIuimd6YOb8cbCCIsdAADgrKUddDTsHKwNmLXGc+oJ0/kgG2Ot
FW52hX/I2k7wgW5mW4YvQWlXHw345Te/3k8uGnoBk5eF0da0oyu7Uav0NYwGZYrTywCKziqMDYKB
egvRkpkNPhgpEqUSW/ERjE7XfIZ8V1ho+tBw0quioDZ8sEt44yXUVChvGOhp8bGlPFpYxNgNpeOY
Zz1J6ptgSrv9onu6jfNKX1l2FN7A4elOXG2i5awNGrmlZv/lgzGzDL+j+0LVWDdQa1uCGs/RfUmi
Gq1fYZ9RWGj2JYHn53qIB9FsSDWSpl3cKEZlbMck0U9HA6ZKXojiyoI+73/wQX4fvIc74VoON4MG
59GeKelGUrs74wwyS/I9sMxqFZrjTqMDtOr6CZvrlI/tNmxlfSJqNf5RUcF9MAgZ8bVIzLtIXeS0
vSEvnGEyPnqz3hg9i3J9OSnpbBuP3yw8TvnC3T3DPxPS/+kic9VNk7HTu7Hb1/m3QJ2zNZssRGxj
H3DUVR0fB1l5FpTtYngVZOR8cL+WBenowaF2QFvLokn4iX10v5C9jGQ6q2dAjLtg0SBWV3PcyFXV
svcIqyq7mdxG+l3XIGxapF5OieaqL6frSFLC/mBn8tZY5uOYnAwX0iqMl9cLSjU0BAbZ4iyk5rbF
rIw8Ro4arueRfJO5bKs7w0BTMgKQWhlVcaHAjvvjyUVj2jMdCH7LDGgcvU5dSwhFM+gwyxAYxnG2
uPw6NV21ZHY9dvgfdtRHHknIMj5YSA6Tx2/Pgmvi39Ew0hyvpnFhdGpma2dJ0dQnAAviLY0se2Ob
mXqd4SX+qo2kQLp5xIQMXSzYwRze2TCkADpJ7JG5234wt/w+0ZpsIjBA0NJn23o8tWSFMgZyTs5i
ZI7fUM4yVOeJbgCeQaPxRWtNJAWxxTuxAtmt3h+av6+rYPOpN+mCW6Gx8r0eCko0oOx2kzMa/clN
O0TTtqBw+PT+RY7x4mwbuYqxUDJVh/t+vGMy47bS6zk6m+2pvJiw4u1krqAKJzqe72cbm4zhQPxe
gCsXwRdM6Ur4eIkFcuVOzI/oAY3Eg6gcrt//ZG/cepYavEhsnFn03aMZNQson0s+GHdHPxlLLb8g
LyfeBKMe+oCGSV4uF1VeF3wwlS+39fUgxGPJ/nWxvkBlEUe3PW1pIBa5cupYqZOtRrK40UgOfVFQ
cCcecpUNAaVsiB7jR6e+Y6Y6z4Kz7rLDYQ/PAnv8lVsHXxbZU2eo38tzUVP3g9TQ+gSRfmlIDfNb
SwNaNI/XYV9bZ8MgzY2pTM1GWRoelSIxKSJm8DMzaLGl1ZeuVszXs2bKfQ6IDQVp+CzV7g45qjid
Ehjx4NZdX8pGWVv85wd7hd/34jbYziVBYyH4M72+Hr+2jDPmVPtUr5f3A8ctrLgoEFsJhRdJIW2R
6/dHzO8vzHJBhyHDAWTJ8319QYYLqBDDOh1thA4hEVKbNK2LDxbYN74Vb6WKxgdzHieco4vQOMG4
k5inyAuCK2ByZJfVRUjstwbEEKZ5pNy+/61+X9BtNnourRHQQMzHy///5UiDtkKy65CnLUrRlduM
/RqWu7VRzEL/4KuxVTka+9So2PJSLuS58QWPQ0LrIusIfLeofaekQtPy0NEwhmpxrxYWwkWHdHqo
NkE+3+sVMxfIEkXqa5r0fbGzmsDa64PGlteEm3miwgfXTxpadJEPwTDq1h2JaJeo+WIanhBBt5nt
jsEub6bye1fO+QvS2Ka+nWB4YHnuqqDyIYiIL4PM0vN+cZejD0AAai+ec+1gP6dHgRWdjEKTRMXF
oS4r7Ap09QmH8jAFJBcVj6vjzIsCZKMfbO5yzM01kEbM7yVJaM+Ei83nuVYPDZhSgVE+LlG3suAu
BvqhytIr+2CrtxaHPS+//AHQcjxLDwb8+GDG77Iu+9EcLPqRmKwX1AnJDSdU9UdTjPo1YZr0C4nR
wOIf6pr2VByM/8oBAmBTvvqGewMLSb9QAoxco5OJEwN4QDCoCZlDRnrdZRlRkDYUnzuKAAgmgywj
kSohIXI8g+hf0gw54AkwTYAqCAOX3jTNUG4evgOvrbpyl3RuAZkFwIHk8PO5PVAPIpT/jOBq0vq1
fWAioDxIrE0WyXu96wrSJQ7shCQK63pNGiFMBZ0+Sg8ZMyH1UT8QF/IFviAiVZ6qPUAGWaTtsBIs
lJgYDsyG8sBvUGM8cp7WQjvwsDrgE1RonmBRWsgPMDv72c/6oF7ZigUbQjeLaPCigo6Yh+kEfkQj
nOGkOVAl2gNhojzQJswFPJFL3DogbRceRbqgKQzI09EW4cZw2h7YFRpB1KFv0Ut1vPTAt6gRs4Zr
GjRwL4AtwsAgVwUeRiwWNkZ3wGQswAwz0WMDNWrL2GoOTA03K/ovvAwLaUPFNuq5pmzatZDGtBML
kYNtFXAO5p/gCbkx3IimCPFG5AvJo9Nt+YWpcQS9Mo2QPgotQmtVj7SPmlF8h61KTdqMauNGZkK3
0SqXcQfdb0L7w+Ccl3pVgX+lGyfzdkBl8ehEgst3UGESv7Ky4Sxz6gzuacyp2ZMtSpuTsJdufBpH
LjKEKE0Q0CiYIGbyrmzF9pCYTM/YklC11XlW6ASvlto2HggN9QhdyWltIrwnDhtopuprSoR9AGud
0Z3BRCzjLXFqbNBdDIfFltYUqP5JmggrApmzXcoH2IZ+ZTtW5md53nWremqDgsdQQokpwrR/spLe
Jo/LsKOv9myKFtWEyNSNK/vw3BjUeYvQaclWNduF3pdjWwqRKlwS5YW2iGauZiH/IHoH+TDKlQHl
RL3TSlOcjHKyaLOB7HXW86TkuaeCEz0riU6E1cJD7texowZPhhUm1VqkqpOuYE6QOjvUudKe4J5q
HwPHSdpLuw2HG7T7eubXQdzDBOVGhpQFCCUoIKKiUkoXvUQ7qJUD3nyxjQRDB+dU1oINVAbLBGFX
5aj5qo37LmWvhd3K6xuL0CIWTPeZeApMfhmxpfYa9EzukINZIYlBPg7XghRktvxzgngPCzLItNog
d3iiNP4826l+CvLGuROQwRCdMCJVr0xTJd9qwazLtQTt1aDuC3Xb17qqubXQaGGqkJQJPPiLiaBY
Br1qndUdlB27WrbZcax3n0F8YhQkmapIqHkn7Es6rZguaBzPn5FXMfmEvZ6fhEkJ+QcQtPLDjg1z
QnwHsdSzzFG5BtzJ8cpCc2f6BKcas5fqTb/vJoVAyboqy2tLNHLxXLrDvar1w6OpS33PnTKJ3I2c
5DMPAP8qesNbPc4UsYSZAO3Mw0It1wQDGsnaseiGouceG9cbXS0qNnoY27cuZ1qITojzyV5GJXVu
CXN+dDs2YF7rZkB1RI8g0ktNDTy/IysVKEs8wJfoe4du7YQbHn/6EIjvJozFvUgw5/gT37A6MZU5
utUNUd038QxzFePR82jnnbW2ImRPoCSZiBLpflEQKF2EArANNBQYFGvSPRGtJ0aIPDHO+zbwMaWa
1aaNB/VapW2dwb9weTKuPZqWLyvCIr04bEjyYVuuXJWO3qLEbHFexK5I7nWj114oyAZXGc20CZ/G
aN2UAROaX8+zTXeNnfZ5BnCZw7WcY3vL5h70GRmwrJW484NwBfWq/jGo7BHRlQBiw0Gtdcm6cjKr
W8VtkyICYlCWq4qYtvK0Mc3hwR0ay1wTuGpnO5V60EOduGm/4r3qWgzLmiXPJidS7ibQtgSSdiLa
ZkOOojOb3cT1dDA5n5EoYb9CZWxdqkqdZVAIqxDxBonlmm9hKOjwZyJ98gh81c7ZulC2T5Sxkv4w
KczdJvBkEHrYrFPPGIfyZaRxU/gmWFg0NrMhabxL0+131ZgWpzOmkF5jwruMB1orL9iMuxONFafz
CpUANBx4AowYTLOy9g3cmJfSKGNEJyJkSgetKr4aSp7WK7ZEc+njbpvSVZpY/WMqLVDOeoM+soad
V/iwkpWbAvtLiFlET78Tr95O/hiNxAo6GYkWnjQgeOMwyrsbztxzsuLimeJXnZk/N1Y/DoDjkNzs
h8mcBOHNrnVS1BmZ1fRXDcGElpnPJCmHF+1sVc9DLDEm90WXXhu5rTyVwg17CiqFkRNnXaGpbTuX
GpBmZEbrT4C7mXDc5FZY7XiRM8vT02LXzqLQtYvmNwjRi2KFVU9VziQzscI2sU15aY7pFmiV2+2C
ocLEVBQSmfSA99PYa8w/7AwnjhVXJFr1xFFBxUYbA1EtGggE7vDrNAlpGWuELKpO/itDk/hr1C2I
36ieryN37r5YZRBHXl+DQtRDmlLrzDLlQ1NrSYDzxw5hLNtWdB+r0vpuQR4sfBA+yAtHDCXfwe8N
1ybNQtBkOjBBCIHSuu4D1L0kwuO18eQCMfREwR30A4fdNBz6geXcmadK9cjS0dgWOcJ8iJQ4Op9C
y7md53C6nSi83gkNZsVOKciH8Th8YSDJ1aCK1047QntFjFadtWqCtMhGGnwPq356MeXQEh6Aiexu
bKLxjkxLASFXR43lzTrAHc8mxPaSsDJt2MBYa4ObmgD7gWnJxAqDgwEf/SBmlIMhWbiInu3E1TbL
9nqvsFeo/DEplrWnlP01zvjoKzbBdtW6s7EHL0LGvJbh5WRHz5wyDA1YeEOo+oXiDv28CWo3Rf3L
n3wljleOq2jEGLomQtzcm13f382mmteYh42mOqkx+V+jkLK3TDJxsU2mypjXYWBRCAj0yACJBSri
JYjU/KbKgNhXRlF3Xgv/eFipw8w6KZg+Bx/jV275gCBraO+o/dzNnLdKtEFcq2mg0NJ0ZqPbuT+0
pq7gmKOzS1d52fP4Jhd61t5NDT3cVK4RWojAWwNFQzfjT57mwLwtiDj/XEX81CZlyTf8Xmnaxz5K
YK8bjV3nZw5Y39nHTzVpPsVR83sylQmRHSMcKujviCDJQmqe2O66Kmr1ISw2LQa3xu8rwTPJSDvr
Vm5r2A9LzrDhgRbK79Q6N9mm9ezY12ZPOXqtWkF4X8WDtqd9PH8dMcF/wVknYGN3BIJXYAdQD0oH
BWjfEC8+pjayr2qu2f5M/bS1KJsGJ6IHkVUCXhCKzDU/TtlsbYXUlXXB1kvsR27OdWcnMeiz2HTO
WW8JNPdiFQE8Iua2Yy+U9DkZzzQ3yptqlv1dYaDj8jhOE/bqEEH5lBMb/TjhgL/JGVQZcsMWbZaC
B3BBMRetdcL0iuCwmTQ19YHC1Ge0YQLFcyk38/SnSmrM28b4fUFlQqo3mnE/h3yZddU0/aMIe0SE
iRbq36FFp4zoUVSbqgb44LuiDW6VySwzP2ym9IKOdPbDJgF6WBH9bjyUutlHawUkje6HWlkQP56M
YAiVahqHE4mTXeN4VTeRV9aIrxEJ16RYKxn0/BMDbIm1EjifDV/pTIBmUaRO54ZqgLPOydRLNwGR
t6E3ZwBJzToJXyhp2RgL4cm0q6xVxgcLYqSxtQc1+JFpvb4zxYTau2A+elyaEheESgOh5ikMa+b3
IlxHuj5+cSWvdpM1+SURsh3u1tmIhnNIrNltEHICPrFrB3qaQPi2n1PVdXz2fmjb+noyOJR04VMk
F7mhUZUI+dwIQYdH7J7Z+K6WdT4UaSgMlp4rV52OIterQ041Kw45w485lUq3kZOmZD6CEBCldeHa
jwV/sp/wEt4A3NWuMtKwKPnr2BE8ALdYETsmiU3VtLbm9WNJ5HllRTmwkrBTHtArIUyPaprRm0Go
+Q/M8MpdnTjQ1GeYpxnbJXJgvJpQlGUTungwXDNEhC0g5Wa+nbBXW+fD0PUbBYPBqYnjM9pIs2PH
jEKaoPCcXemy5zPYZjdFZPZ7CQkJS3M5zgR6QDv9auiyaNbUXipYYa5SEvKLdWgxGsSISlVZXczM
8QrMTRgffglJ4rGVAnVxhviw3Axl4tzJNpJyA6Y9/Hwo2Px/odx/6ote6l8L5W7JOf6Pdde0TJFd
86vp7/CDPwVzlv6JKrMLiYm8Qkz/i1Xup2DOEp/oZaKXMhYLHXofGt1/K+Zs3H9oVQjApE+D/41P
8lMxp9mfDIssIFXjb2Dmw/73t33x6q/CLs5HjJDhS/nzv3/Fbh0XYRHCWPhY2ZguhLGlyfq63pbH
ypQmBeD/qg5sKt2Bb4zfwjFsTwq3Y+diJqv4dBIyvmcfa/qZYt2ialnpRq6icyWjvh4MnMZkQASz
/YQdKd/KrLnSBkzoXUmch13e6oFQtyJBhT4AvkSk/Fcl74+G4LsqzF99of91+T82lsqg+vqvx6P/
bcq/Ff/xRkT08nN/6zfdT8zOSC2XIGQN7QoNwr+Bc9onugA6pWuqrtggTcqlfw9HfmopljJ/0agi
RI+f+ns4up90RhCORuq2dG/+zFeqHxW1TZPWpI3eAXMkn4LV5vVwLMZ+IBU1wh8fo83HCF9e6nAu
RxxqG7I0w00rNPAkqvHdGfSQWuU4bSXLuVprs1+lfbByYZifqC1c35AYDeFVsaOv+3wOrhqjxwbT
J7uOw0tGlv2zG03azhqN/IOeon7UHz98DbaZxvJy88of61CjOktjKaS6mQWG5TD9bFcAOPV6SCna
jVF3MU3TNqIqBDwa3BEAnYq41xInxEmUyviy1GfgodpondfKKE4heS7kimKknJj1BF3hALwZ5+pe
xff2y5h5Y0IQR0VxJh0oY8ZBjYfQxzmOV0W4H9ehY4lNQ+kcj74h75wmHB9LAySH70oN6NhYld/K
yShuqnr4HNWxui9CrbuI8yIXviEKgKxqXn1JSAqePL1xEcJbVqdC4MiHl0jv3V0RtY9TKcWOIKn+
m8LGrvGcCXw3SPjSV1TyTFajaqMfKzHhuVEEq7rEpucZWVFtpii+V62MMzx97gUEAFTM9QQO/7/6
hX80s/ybKvD/sbMKWq5fhshigf9pbV889v/rP2/+93+TPvTapn74kb9mFNP8hJ8cczHrBzsdbVEq
/TWh8H90zdYQtCLJXvjP/5xPoI98AhDC4oVkDtgjIqd/TCgKmfMYC1niBIkHJL/Sljla0N5b4A4N
zH82OB2dj2RhV6elZKhs1w4zzi8NJd2ZsXDAsl6RJhYpINvSgWhgcKnKCpqCZW/EpCwn5jxPWPt6
lzpnoE/KcKZJUO7eWFgAakQAbmGr9LgQMLXhStppIwwHtq1tkoGKVarBq8wI4ppTD5S/QU5mNgV8
1ao8U0b6VSGBCK7YzOFBNLTFZKLltvyOu9kV0FQ7cdOmSYXIgc0f+0A6BNYqHrrmxAgHQhB6UbFR
tcrnUIntJxCx5ffDM/2jgf7uErr8pv/H2AosYu8N3P237NsQ/7ovO/zAX8P2kLZIGCzLnG1ATF00
ZX8NW7GYFZYRjX6V1Yh4438sg4pLDAlWemzwbNloxC/t0J/roMK+DO2juezY7MN27s/2ZWzAXncn
LQQYrB68BQxcAj2Xz/FrJ5RkuCSZl7hZd3TwpQduWc/nTMrqJkiD8ktUqJiz+A7DOnIMucHRb+5o
5TdXMaVfmns6iHpdZndWGzubMVXkaY3ieVWEyAobV6s90wopZc/NiFGRgXwajlm5wxo6UTxN/GKo
z6Q1nHF61F90d3oE9k1tNbhp52LNh6v8suydlTXo1ArHiiO+SrqIM9Ysc8ZpxtWrDrnxMFwK0sFW
E4WznbIM/zBDEaosqKRh6s9USZnV0pQfiu7ed1jpwhlfhhJpu0lrMqxhjddVhrIeaZKdVhykUNvh
BpxdiZeaVMj/w96ZLMeOnFn6XXoPmWMGFr3oABCBmEgGGRw3bhwuMc8znr6/UHWpJFlVl2nb1guZ
pTJvJskg4P4P53xnyVp5bZrPBUZENidmOGiYYiPD4us36lNUZFtXr+56QoC3kJiueMl3EdgwME1h
LZsQUbjvtktYqRb+SYIxgpG8ig37tnvMZMwEu9WPNfIUEutsKHj1FTL+Co6L3L1X8+Q1ZjDQ6Fje
8oQYDsOPrPpDWgsW/h4LZKprf0TXxe8gnktf9OYSMiQmw5lUF29g3btPIsais3RxoTuslqMiXIpM
35CrkT2WLVFiFcgUoRfHzHWUQGHQ7DH3YqA3iG+9N2K/N3/i2jrEQrnUxRUjt28W2IaHswv8rcin
6ZPN1LADn4qgX23vmqw71P1rmR3k4hJJ18GgQqKVovGo9lOvvvFEld7ijEfNBcejlQDd5MLSQNOA
R1oPa7n8gWCR+npX7l3y8UKzmr/AqIdZz5TYltlhGmLmTGvxkyTDd2SY9wShHBFEENEumsRLE0XC
A5x+qf8KLzXKPVkqWx0O+IZtn75lzZaGc577zNBTgitYA2YjfqNNXbbpfYp1bDNEY37IYbtrpW3s
ymlKaM/lY2vl264kRSbV2YzIJAtF3d11EzRBMMbfclC/y8q4ifD2ejYcYEaUG+myMW5ViI+yr9na
RenDkGV/gDVc1Hb91cgE3NhRPweVmvwxWn3rajMOwcX1zNrFG9olz47RP2dpdxfV4olsAOaZcKVs
DDa+poH6cmY9QIy+r9bmEFvlVzcka2CvkfWJ8PDLGMe30dWzjImmet9ON9Nre3Ur3dfh+DHMoObD
3Z/K/icitFKzFV566ylp5/KhiW4EIb2EHSIGNcRZ+Z3FunaIFdQnIOeQyVT4nlIlPzSZ+alNetCS
c9gOKhPrvQvTeUwe1uhogl61IdCVibNZ1FCyUEN/9mMt5oEkll09HJhfrCoo3pneb1A0h5efmDKi
JawCwWu701HAFmvrV63cLjP+Z51nZoIkxS8a234++rMuTmX+qndP1Wz7zPTYBhWE5/G988p7WfM5
GTsUCp5dv46O9ROz8mcBeluTMt5Be8F2IoJh5Q6MdD+mflJdXk9AGuomY+GHUCMjcQmARWUOeEoX
PV4eHYZqy2FsV7y9OkNY8xtf+U1WZXDqEOxeKolj7ElsFPEHSU/WVHjOgsDtIqzOKO9tsAzNOyqo
Qg1j8BzJwW0bFVxfh27SDuWC+Nwbel1mRwrdzNqw04iIFqS9IQB3BBOwsfpI/2prYKPCxUXkq4oy
XgjuMRSP9gG2PdgUKte1YJAOADGONthUnJjewNBf8yyftc20iBoUZKNb35GIROK1JXC/AA7YyOmc
rk2vb6w2QtqktCmZ5HkJsduzoI6NfjeyAg76QcnT7cp9Y/qdNsybuqnRTGxK/Og30GlePayaaQey
a51dTE71OzmHTDdzXnjH9IQak6hjGWN5Jkh8n/OWmwSFvuXACj67Vb0r0/zecFLlXHUleVJSj7y6
kqmGJmV50lUyYhDV9e9VS4zSLOWLDt3Eo7r5cQ2jDnswpPdqP/Lq9Lek1xoO3hyWGt7xInYPzbpd
JvQSc3bszelsJOPGTSKvAPdikaMxjF04pmnAUp0PvnqY9I6tnbvLdH7viuoptSwCTtoljNYDOHtC
caJtaSvFeXTn1Gcnc02ShOyLUb4jdghcWdunaeRvDN2f1QAi6WD+n6w4ZFAXkjy3aRjL+DNwxtaz
s+2QJmy/jIrJyNQHUz3Ig8IkWbbTTh9G88Nm8YFek+UHs9V+u/IW7a2IfQ94lHZkXGckh26t/Qnt
xA1tdLs+40crkWenjrbryNxUmAJRgqNfoyUuTjCJdE8TysaK5kteKcXeyPMjXowegswsPTYnaGsm
ueO3uRuqod7US/cHAc2vk6UqaYlqEoIPqH3VzfKQIFXKTTJf2tycNzPcXZKef+J1Qpgs4+JhImhS
HYvflnQGI+p30upu3sk7J37XDbR4UZUci65+6Ali0nXwCzohCEm6G6J7ki3gPjvuS6zMp7peH628
QhFf96PfIpPwhIXED8h7XmP5F+2vWPoHSDv5PZlohT8b665TiWxVZ+U0msOd3fap12YukhoK4eSK
J/8TLCZxYyiwUsXdEd+5jZPCc9dTC1fuJuYZKZe4SnFjI6R4MSBqosrg8O9nMk+VQuuhNepbG2pL
AIDkubfnwxqP651UkPCJNmJ3vmxN1DW9GQFIcQtazbl4KMws241GCijtsxz7oEiG7bhOe1tOqr8I
UGp1fZBz+l6swlt0YjNuhm7ZDO5eJX/JqYwlsPkEajt5JEWI83iHIoKAHlGEnVPhWa0t96hk8a+t
r0FuKF+oFkIH6QQ6tGCaya6vFq8H5cQMmAdgWIZslyXLS60126UiP1iosECL90i257qKwwbxY0SK
zKKUf1ISLwAWBZhjaUX4qkmVvepmH1os+FGp3JN4zGsIpnfrmHO51815pzdVuHTzFt7oV5/ZvpE8
dPIUA4KsG8jQEPVI1uLKuHZzfVpBPhb182jIQApr10+vjd6FEK7zl6EW3IL37ircXdHD+ZdKqGkM
rhXX04vOQ7H+KprPsVC+iXzi6j9VchR/yNg5auTFwQDfmADZc+nuhkR5LlQ4TEhxNCCgTvFST+4r
c8f8iXcSvYzNLVdF47kyxS7KrV8r1QPRU9I07sTpy7aVq3L2yrh9TJAjLX5n4ig361elcVoPLgow
xqncmSz3qKFLVDIchXhbqPjkplPuCoZLrfthQbDKjl1yKRIzSEdCaNFGxF6VrNHDVFevppPcDSmC
crNnnRKX0Pdi2KgkyB5HNhGdqD5noz7WvXPnZqqyZwN84wOB4EA/tHoR2vV4s3CCBXlLmlXarW9Q
FEpu2g/IVyRUNWoUsNUMiPiNOi7yUdwRLE7iG27OUGqNfE4nGboJ5IQZ+oF1yRmk+TCp3l0oDgSk
DVocovDvAxDNF5vNnc/UmpOhuyFtJPyhbCAP2YLfHE+Tl6B0MVKen4WtRWXdEWq/g6za+YkpGmqi
on2uUDmgsSJX+rvGP1Byei3jSZ/H1B+aed060Gd8VVOycwecxG9q4wpKirSR2nyoimV+X4EQ/CYJ
/03EGpir43PKMxS0w4PbT8/rAhQpdQ/22uwR/zbQp1uvVTPvJhlNlwhRlL0da4vUionlVh+YBtxT
BYXAZV2snuVdPBLYs14LjQpLWY5NP3VBiaQdTjjr8UR9VaSFLJktZIFAvEc1xAJrU9juieXViZgK
4gBSULrO61DM33WX3sXlxR3ML5kkt8vlrZlVPy6cAD5RwLIoRa7ZWldTLZVwtUzkcUa+V6I2JPPp
CKr3rIE64PSf+Dmkhsq7DEZTPDEivSf2ajuT2rsa7O9nGteNJhooGI5KGUJ/5yFDQooAEMFRdnAt
fXfpv4HvIJxo49jr+tprrAgZIUq5m25y/Cv+3EQjFo3ZEsKpedbFQDNX4CsQfXZ1uWTxTO5aAh/0
aXimEDwMbLG2smPD2TTLAX0nNcFr4wyuh3RHuy8749tMlMPE+SXL4gvGWhwMudytSxL0oM3r5XpT
x7UGqN5M1yDrMVu5LWY3E6SeQz0Pr5mueBYJlGutpp7Zqr+IVf5Es9gOUfpCONBpiAVZAmrydtux
GpAsq8gN2Zki0A37HN9l9SExcLT0BAblbYWXrR1FAMMC9QzNXZDn5WtTDe5Lugw9shonRDQye00+
bA1V3K/Eo3tQ+UjcTOkJI316RQP7UeYGVBs3uWMp+tmsSdCWBSPPefHSwoVJp/4MvQsSqbEP3Xjf
aIsn7TZs2kZ4iHv8qTYeHDtunxqj3KZtPqF+oDqt7fqSN852Wu2GueX0G60tP6Jkx23H5Pz2Gueq
cDmxWMJA69M+oSOjp1z0HxlbBARB2vWQ9oZKNpesEzNflz0p9dUIAIzmg1SFW4BQR5VofBp2yTni
OnT45vLkrDrksupKe68a7DlthuLS3fbDsC1ytHtdZm+NKnqcoMqYUnuc0igYNTswpzSoBv2n7MjY
neYnS9ZvN7FxDmJ76OiRSmSCztHNjW3b58+yOpGedgFI3TxKE5Ep0egtTEVKnE0dfw1rjtzydRik
fW4b8P0IetKPjHCjgIkuxiMlbh4jpEp0Cg+IZOLvKE4EsQFJHv+J9GE9p4Qco7KpSnXPE6VUQZ8O
/IIpSAhkmPR9PEo3WBj+XztVqx+EuooT0aSsjCV5x7lIhtcCAbgHPFHsc9sixXKheZZ4dpub3AnM
OAI6s6q21PMxHTUPcKJFKlKJqdutKwHgZi22kyu+UB5gjGFIr+6zQgUNZTZz2LAd3rXjLQgtLp9V
BWec7kTaVz7nzWvHcHQHH2EkgMxOdiXqxg3T0G4PqaZ6oIVVL1JXplBiaQtlg4oD0V+jb+PY0Z91
1KjAm2LRwECMFu3RXCVYN6pf2hyFQROEJjMm/hDF30pGK3FPCAX8AbExVT15ylwaBI2fuFqyZmen
a+5PtzFHB0ntHLN8uS9RGB2K0kmKLbr25Qd8m+21xGLsOYGqfdTFCwHBkXJY+5Leo4cF17URA4NE
2y4g9AIR2/Nr5q7F3sy0+a2r7ZmFOXoOf+DbfLQQMvxK6imytU17V+qjDEUyzffkoy4/menS9Ari
NhaE4cjiywjels14dFfxk1UnVKi3jNh6xRQbzYjdImen8DyQxNRZO9dcsi8O8sPIqj1o1lGEbDkI
YeCmmv+ABqjf+nGEDaxlln6drJtEbSiR0uqzqDeVNGQ4OlUSisYgY5xWnSxAhNDmqCMBKWv636a4
OtyHqCqSVG4HPvwz/GwwUxHpsgPuMYZI9oiS8zZfxJHI3uyJIYzMvGw17yytt79mrUivgljhLQQA
Ld25ola2NUEU1xFw4rFKa0jVCaCeQhVHBN7o3FZLlIGuQA3xJlH1F/SM4iMy4+E9tjXBmUo22cVO
GhoSh3CArygpKTaAwSu+RnWL8qK3sk266GFjzDSxBeb1H6IuR/IfGn0ib1j22b4xk/ZIAm52MJUq
PaWUR299Ni3o6XXzqCSkdm9s6ZIBVmmaPOh81Q2BFg3Oqao1KderRn+lf4ImrtyEyOxwkqQMernu
MZ5dVJNnAFjgIxqbT022u6aVBxL+oh3O8hFhJrEjFBydQwoDzOpis3QDEwDQQY6DltpcjnWCWQNY
Mbf/ZtZj4lLj0t2hhEC7D/f5aoGA8luAKDd1rYhL3+ptk96jlFu3V4Rn0E7vDPbxup+ienqspjLe
CT4VJIejX/MO7DLZE+0wZNA4/AjI2g6iJ/o7p1bJJIzhujn29On01euIkvZBEbNBHVAecx0KGQl5
pFbmvZ+5bnpR0aKeiY99rIxiWzjlBXrUiCt97YewanAo7dppsM+z3TcFZI9ueIrK+iODcsabOsX9
HmhfZ3i6tkDDR9GYHBu8OnnQZxypJAm0u3o2vjBALUioGL6eI7MEiAduwDpRIatBuShMWwtdQyaG
hLs5qHXV3FCwcme17px5OmErP7m2MvMkODPiNzoT9DGU7WUSlNqaRi9FMTKM73FdLIj3wJRz+skB
2pQ2Q8pNVHGLjy/bZwXZ2rLB+OweYMalATzF/ETI/Biyx933LIGQ64jhPGn1LW9r1K66sd5Kj9UZ
95Oh5swUbbkccGSqXK9Z3RGlbXTbAYkEhAWpgYIcVXerg6uj51NXlaFK3+8ZygRoz28ES0G26iBw
ko7Dl9oMid9NdMOpxRqmb6rAtZDhxPpuaKZTNWjTo9YXdPeDLuZvO6/EBjiejgMAHAnwTQT2Xsol
DuMwa/6YSRdvVwf4O99F1HrwXuMz+asYUkCR3bSN8digZK2ig7VURIWaKCR7KHaXnCXYR0QP5m6a
oSlvAjODty2NjrrKiZ1m7XhPQuKLMTTPWdUxWOyjizqqvVcqiKBg23t6RUPPuMPg402nDURGnm79
qdd2ayund1cq1QkQJTJjOz+QLH1rbZIPHeNCOOXEmBfpgzr311Gqvxwj3sRHSVlKH66AIUchSQwu
0xpj8lFTvTEC448s8g08Xx7AzyeqM015lirHF5XlKUgeTUo2M4+Qzk6yODX2u1YZT0yS1J1skWWS
I/owzfayEVO1KwAAdlmlhMlkvuBxiv2IQOELc6YHktFBrN2Ul1edFf+pMrOvmfNPzVvmvQpcgdNQ
Ks1FURimd6aSBOvCLxJpSb0deZOcG07WZl5HhNk2Jq3yAwQ9kj/mYN60jvZz0sJ87xQPUNl1YT6/
mR3nnuTjaEMw53duaHfCqBCTSgihA7mUhpku29oU1Tc66W3NqezrQ34vsrELUGyDoNP9yZ6ecsvo
d2Bz6sdxEE6gGfOpybTXkn1/11ufffrcIacRsgpA2el4v16rnA3EMEtmTn2B5i+rF181P1fX4kNM
7OdJuOfl5mZSGABAaveYIq6bRpAPNaQkPWExqpiNmVH1MDLlG1GmznUd8KNuTU4EIqSCokdCmcUv
82JzrxfG6MkmPbhTScrBDUWaGsajfUNot2V7nYbhHt8U/OeUgdeq7xJBv5AAHA6SJf8TdyNptL39
OIomDTPqtBPzhrByouScqRR5oMG2ulLKB12lL1Dd9o9uUZCuVVU+MCB+nKn6N9ZIrywn88kyzQPh
CInfJCiee3GLQZhCdjrG21CNdAX1S27FW/qixu+d4s+UpCR8xXXvczOl4j5JS+UZ9Um5n1zA1Dvd
Ut6ZHByH8mb+cKYXRxvAE89zKMbu0uCxq4eBeHY8Zejfit8OTR7zlV+w069OM6R+pXcsfQ1U9klk
JrvWibMtE5XnKWFqLqLmEok6OzB+Xs9EgpKmO0UdSt2ihtxoY+jpoK4s84eV5wRQqXxyTMM2U1Fd
mcYrm64QB2kl/a6dDYIllo7lEcuMvQn7urrx6zaaNKtzNVg6jFrLXztnBxhI+EJt+OQk0lgtJtIr
J/ZBzG+LmUU+GJ9TNqzaWelESs6wM13mgUS6XtDFxu6yJcnMCOgMYDFCeOQnXB3u3PVEbugFubYT
4BO42hrkFhUww8dgxhO2RWHd6WUU3XbW+BWtVEmhcFo4Q9isgRn8IZTD3K9K1j0tKxBALvL5WFXx
16pIhDhr5NzJjpCLgcclUizak+a2HkkjaALNga5INpkM4PImuHDwBRKzxTvhdMvJcjNlq+saxNnq
hMNrN6x1oDru59wwsGPsoTCSYjHmAtjtTcyJ8/RH41xGW/MWs4epWA9545yFK1McTjQsJRr8KDKi
zLNm8Z7Wsxp0RvajpfEWPu5Gpczb2JPc5nr23LS9tc/VGssDg2qVgLZJUfglwapU6OOk/pwoClHG
WCmZR/e/ade8rZkbn1w79ReyycDfcKlQYWyAHKY7DesPEuADsLd9p5pMtTmiUXNuEnUlXbYBljjK
btrI0nlewTyPdnKEEnxQUzsk5WbnEjFjZx0jlS6MJ0C9mWxOiRI1d5MglIUcLpY5Gke1K+Tqs9JY
8ApCJBYJ8tM55YdkdlXVp2ZY91rn5FStA2ga91QaZhEaGDsPhNEq0aY2yOyosytY/VdFn3/ZYvHj
rveWViK8MW4VQvzmMmAahnz29aKl1J/EU5Imz3OLEaku473RrPtllkdZqmecBruUJdaGrd8RmfuB
ixEyJ7plcdtrbntTr/3UoBWBTcJlpzNxFO4xV4mX1VbztVtJIo+mydmQfK0eWIdcFTKxxqHuvEZp
3iXbbeBx0jhn/CTbyqrxixRWunFM6jb9pUrfu+m36Vh2KDz6sboi4SZP5U8fWR/EFW1a2wirQldZ
YJUMfA3dfcYoVxzMmhdWi+70cb2SpPNZifYdF1FNfEiN7BM/V3TXIBmmcrAWlNKxsU0jx/FvjkJX
VfCFDspGUp5RNgCqrPiyZqdewPEWm4LPIU1ALEeku5jSa4Q49pFRhHXP6bA6jBpgndFAKOTqlCIw
1e1kNfhE1tDFcrYhykvAL5Y9FILhrpgL1c9NlU1XMh9mXTd2cWE4zzbgNq45NfaVzO7uDUv/Hth2
jJ2yu604RyUmWl6Tsd/E2KC6eiXluLqk6WnKZgDKtfDX3KCByatrw6dwWjOVA1y1rmrG9wd3jkg3
0foEhbFOeyEuxDdH8WuJ73Rspy+8Fs3WtDO++IOwMFV2lXTvbNu5tGbkZbZ+n9bMgaa6eMlQgBIc
Tka0NaJ5rzQixwgUdofPlucrJbNretEZyKYNwKGlty5Ci8K1tzf8sR0zVZYapLnPLlf7zDku1EdB
pBwCDYK+2vS5WTFdJpP+S6Je2fETbwxI/D55X28a6O4pd9gsatFlLVg2zjMg+Gh9lJQghojZO7Mi
iYrfCLMmE22CsMQ67cyBspWr5r7hkLfrcqc7pt8MJN24M4nRqTxGU3HUSYzw7BW7mJ0VYVrqe7fm
robmln9zoZA37hpErCrdrgLSHXZ4TXxXa5jPsMYTsijvebUyHzv4I72QZ6FH38gKw2uPB8uv8nzc
aPZ0ZQLMuGuoQwltWlV/KPzDIlbAOtLbp3b+E3XTGeTAq+HiS1p0F4rTAxshb+RJzlQO5KrT/Whp
TiVFYYGSd9irkkUKykX69yF5KdR8q4P6wPamykfUhd/EW2PR4i0TltgbVs/wMTm6NYIBNXrLbDb4
tVr/FhVyhEWJdj1XiKeK5LYqI0GWfQnCvzE5F7H6NWRWddYGGL1qZxxFhB8219EyYG9wy2n5sETR
viZrP+4mheGfzVDIp2YM+0V5n40sKOOGEZ05+ehAMH6nK/vX7GAUP3kq7/py9Fxs8uU4X2OD5AIx
PVVqFbRa/8usk32mwElEMtEzGuXkYxjLh4VmdWoZUNdjkI0K7ZDTHJ2+P2r18FCu7xHI9dop0A6o
yC3tC2O7nR4bu0EmwU0Zg+eHLMp2N6sM7yrySTz61a2eTyRlcibpS4fHIrnrRxBpIyH0hdMD3OZq
rqoNcoV71gP7OlW3c6V/Kw3nftT253IUp5Yz3m0UxmmXUYMbzsCa5I3hXi/BZ+ovxUDyK4s/13gq
7QpCgiB+81YKGJNEIWbRAQqyybkRHeVNaQr2yipAZ3tC/bPsVH2mUupOaSW33LK+Mw6o2DTNU8ZQ
OAVFJM9e4uz6Jf5egF73Vc10rWLZ0lCKCoIh7GvHLD+rZL4bDHNrEMjCDvFR65rXeGlIBcUDkmKx
xJ6FZU2Nf/WIUzbSK8Iusz09/qYtrGBdkTRFfbRvreXcqQlvljZtmix6Fcp4yFRGK8WFcnPapmyJ
4TMomyL9NG+ZauAA+qILxBgFtWS1u9I36PQWrcraQDsOrbGvrbX3V0Vnilv0jNnNbaG1IIih8Hvm
mITlihIArovTrfiEu0ORoqxarY3Mi08zN15He7ln5gYJhdm+VQLZahDCc3mZTXxRuhLvD06aObDF
wpw+rZc/INY1duXG7xyXJEfwQZn1o3Czp9U8uGXvL7mGk2C8m1iacLC3dFR1F8xu0gdpliGLqPCV
4T5MRoU+2uHJXrgfg7LJ7nRSz547ylMOyJiBK+MUIzIO5kIkGYiEzaqu3x2FEzbIJzdfnzDShMng
sCcn+CtdnebUiCG9Q5K03pOkeZy1lVJH/pt08L+0EPwzxOkmVIPgcpuTgsQTUFv+UahWuyTLA+JH
SlPZ5v2SSavZGZgyf0poD68NdG/LS8rFPs1jPVIBxsiegyln1Rv8nb7vP9Eu/zNzE+U4yjuoMWBa
wQmTJ/6P3wlxrp2FUQ5HnmZ2n5id+U2rzAQJ7CpKAroKRflhbO9cScHtnpxen7YsLrveV9b/D5D+
a2jW/ud//g/1pqH9r30Ih8/ik9z7fxBe3v6Nf3cgWH9RnRvk9ca5RZrr8o/+jwPBdtBX2hp4aUhg
yCjVvzPEOBhiDKwHlo4NwYTv/DflJcJLHjwDxaZlIr2wHfdf0Qurf6W+/Idg2AQF5gg2a7pt8ARh
2bpp+/9eMNwzAnTZQlEvioaR5KQln05ioCuZDMNIkFSVuNU701UfK2yBA4dq2cDayxQmqblYmt4z
xIhIo0AYQbGiMHamj1jlmeg8+9QLik+/cK10DeAl995g5UrIsoDmBJvY8sxxs9I011Qb3tKRqlP3
dlRSItqHGGXE44K6jaVez8riNqPCATCZOQ96sRoGvAlJ5h4aEpuYpJUwMHnrb7k7gMfr5Fsb+iln
y/TW5LVLlSktvkFNl6SLVti4y2wk1lexBjfdNRSzDx0rPTeMITu/WKxA4Ya4PXPXJhNDgWx5Iksh
6RYsf4bi3FURCH5/1NT5T6S6KKUTyqNnNXVEOKtZXnhiJZWZ/1sMW61ciLHIGu3LJlKNBF5hJ58D
eBWuAvIDVeYcpsb8bNDmNFDXQbwsg2K8ZtB0knCiEfti0t0cjYnVZ5Bgyqs9Uec3Q7CeMkccVke5
qqYkrD2BDf+G3cWY9nBBsTmvA6IP0AhO+lbbnULGfewaJns5QUg2eVUI1+ye2B8PO4zygUiI4F+Z
SNNAmjo6AbYO+7NiwlGSq5D0b1qhx99S8nxu6E3kPTJKBOBow1rdJxG5/1Axx+MQt27L5to2jPU0
Tln6pjiW6+F5d0ZGqFk6eHHVmzN7MiX5aA0F7RuGQWa/CcL7P2MzzBS8zCmJLk6oabvOTN5Gymqu
k0jhEjcWCgCiGKdya/QZKY8tVmfKAgJ04q0cRuNidfpc7OI+ng7GYkxkNinAter/xj/yT6pl3h7O
X/6HsUw38JH802WQVp0l+O8mW5O1V5DwS9zwYmvMVsz/zqrCaVD/w4vK6ynAoxqWq3NuOP/EMgS3
lUetaqfM65oHBeusn9soOxyzRaPLQASEXzKeav7ygWZ0Ov/1UPuXFPP/z1tD/q8H/f/C+9gm/3jQ
/+2cv8nhLaip+BMBV1sWz8G/nfLuX0wdPyQGDw1+GWbr/zjkDfcvnLwA+ri9OcwxgP3tkDesvwB/
pc68QWC1v+r1/wVTiGbZfGN/9/DYHGpUCKTjcd6rAJTN2z//u1M+jZI+dtY59QhXkYeO48zNl4Ba
5U1GMaYQsq3dFsirThCoCJPZ6AODTjDhRR213GLtXcZoJZZh4eyLs+cpreB9NN4SzYSOXJfblj+O
zZ2k/HULFJFqAtfEzWgwc42hd3LtFt3wVaPfj8CoWiASVsWARO1Z30XjnvRh9khv/W3fqbtfbTsc
Fs3ZlDEZosbcksPRJT7cZz+xD1l8r6Etm60xZw2hnUtYaX02P3Y3eZPxqqjEcbkLCkV73xRryvJ7
ZViQkeWXJq8MzW++dCKMbXqy9jwpiH9XJOpZehA50Xjq1G/SNts1ar1tFDR4jJNRYr0hLQ21jAzx
OR140SVZ3R9VSS7bxAjpo+/dm/XuDeGFwVk26O9D+VPTUZXz66gMGsJ9TQ9tVsCI9DKyaboDkvbn
Ji92ZTc9D5nxvcYU65mbPVfrQVscdsWZu3Wy/pR3YgOWhnGVPh+ZIob2WDLHc7eDkUUHRoHkmqZx
aEyP+sx2MS7nFxs3dOdcbffebjgeFNOBukL0WzXfE4qre6VasPeDA7RCdro0IMHaWISkuewarTiJ
+SMeUxfllCteqtpprqqSDGfG+y99z56i7T/YqAedEG9qX1MENBCx6kPPFrRqn9K48xDUsgCPJlRE
cY9tLTLyjUTUl1cA5dwvrqtz1q3HPp/ZQc510K3TgXPT8TM4KBzim9Fpkpd2YCaGeA9+hGgD4VQP
7SJf6Cyar7UZpj9O/SrJ1CKZ6bPNYBVL54HE6YdWm7y8IWSXqDfC55Qcl6Q+R35R1JWHkrklwLZA
N7NS1rTG1Tbc7oVZ6fOSM5CcMfWFSbWk2yaFYdULgd4DWNasq4xmdd+mATfLZ/wrwaSek5UQM6s+
WlIBrsLmqnfw9afunVTFRpIsiPg9LFLzUrvypar4SPHXZ3TzubbpMmL+XAugVrGX9EpWdK6tvbRS
tIGwsmIjnBWkC3DFWq14dni4TfsnjZioV8fMLu6JpSL/rvZhI5vasF1GLAysoF23u2oxgOT8G6l7
tKTPWn3kj54tPRsCbTR8a/xYUS11F5AeB8IbwWDuKAH9GMV7lB1vZDzW1Xz/6nKclP5LlQwP5mb2
jPgiUZhKnd0Ki2yv7VhRYk9YlM4rm+S5WcQDPNVXwn7uxIoBBa+MaoEDcWG/zAR+24ec8OiTS8Z3
49ZXlFqX2t4TioOWdER9YKph0bFyi0jg3gCzw0PKgnNT63OodMrvnDBFNp3/zdmZNceNnF36v8w9
HMjEHjHzXVQVal/IIsXtBkGJJPZ9S+DXz1PtnpmW2u7+PGE7wuqWBFZhyzzvOc9huJc2J6Puv8Y4
fsubPmJMlryU4YzJJNL9ejDOnky6Ra+BiwPnNP0Qcx2+zFXl3o+s/DZZwE6VEgjpF4ZARxmG/azc
9pLPoHuaukClNAS3VqMYiWouK0WvuZOt9dAY5TV1x1PqNVBTk+IrnSfrifcwtYc9jJBaBo+0OvL7
EUzVsorbaxqyOGijfajj3EbFovyAeT2pBKd9Y4EVLTu83SwavjME3GZBd2gm7SHoXJSh5NXMx2US
Fp2v3AEfNxPzpeZO4sa/HFdkfKIlZNawfoe/taD2z7kNUi6F8TUyXx8TW73Aii5nwHtVPzy7FFf6
gx1GH2MALsKwhCYRFCdv2qKY+DpkiqXhNPSeYeR9G/vUOYomCjAcuMww2q7zHRAWm5YKgB3KZb9I
GVGu2vpCGGSiNMrUQ0IljFaM+gWv4WMkGn2TeFrLm2LWfwwAd5ZemTEgmqkgs1nJ1vWzdOoXND2L
/MoLHXxa47nXOv6o2oz7GUhzSqvVrSkw2Q7cHGwwQF1rziXW9yZLut7DXfCjbJZdyK1BW5RRHyZi
XbCO3uwkx9/kBtssNPZpq69TLsOq5JI13nHALiJ2GUY8YXKF548vM5h0YBLmKaPTVN1oIWg6OCVe
Wp5nxFBemfKsnBpWXpub6caaS8fPqKpcTO54FfQuJmNzJH55rPLkGlk2SQAde6qeldmBQMQZp+lb
ixEIChLFnny8oaEArnmI5bEFlG1jso32ksTa7N67t0wCRXkh0SREKnhbR9N8AD/HBXYTysM3MwED
cgOgdOkmLBkIed6FPdbCLXdtc2zDFwpU3rSWm7re0zLHpB/dL6cZW0Cey7NVBBsu1W6Kf7dxSu1k
qew1dvDq19/yrHlx6R3HKT0dXAHCbwyNyS90hwlpgKQMgnDNxsg521XIIBCpKkI3WsydGImEDEdt
TO8lx96Zc9XBcAuJnilqyp1zEY4Y/rxlHEbnzGQHMXCWJ+/DpMAhrOWKajV3keAHWBKH2fRDfFBJ
DVGRqW3FQsNgsm6Vw7DzCqaZcZZMaKTpa6mVj8FYfDez6qAgxTCXRFGFI5NzBSN1rMuuHB76Ar98
6n5Qp2avZGh+dLb33AkPXlLY7U3ufNBLjKDnvLEBLwntAO8qWBS3dk+vcJeQdniVvCpb44GnSKTA
xFmYY/YiwDzuFGSaZS1dtXAh+C1yPow+PNYq2ZU0vy47LV6DBvYTp3lhP/wIXpYCulms665aM2j3
2ObUmDrnLN6YPKqibl6DEF+nJUyU2ThUtoKNvOmNBKhhtUzs/qmzhx1Db758ts5MgJAZdcnKZC79
1BXMLItLn+xMIZnvjlLf1A7fDnZPGh32hUM/WkrZgTlSB7VhdYDVMd7xEpOIu8E6yZzNnEOVU2Tz
wbX0uvY5GM2i8hwMt/G9yOuHysjvaX29SFtdtahkcx/khCTSBam5h7TuXnX9K88xn5RfYjL2Y3sQ
4XtosfEzmGrr/VJh+HPqbJOSLCHaVpHNoZE9qk6D+xZIWKNPgjs6AO0U54xV0AGfUd38Wid6l2w9
bKOFILkXDSvNezKmFFrOe4sJ2WrUWqZneOOMS0nONDbnziRebz0mmbUsSrUdQXKWYf4GLjVhoFzI
Z/IgK2bUy9JgMMdwznLVtJWjy9DOdg7ixrYZYsSN/iEZXduPUTCJ/HzpQKSjPj2E5niMS7dcOM1w
TqKdMB1KhKZVYef6WSnKVnvzR9PXS0/ppu8m5VZ02hrmHE/daouxHXYr9OnaIs3nQkvE/d+69PtV
Nbt/lJJm0JbClXuiYbuMDs9Sn8GZ2iXcxNbv3Poq2pMkrDNH8r6PvxymLIgPPG31fRvJvTEXd56Q
8WrOqcRrOnxQTv9UY8L2bPo24uAWlAl8fJbrKvaezKHZEVpszloWkxFsEZ8xtBCdsjSdaz9I/RDU
FE2hyOC3LbriXCRu6a47wiB5uzesE0bxm72IGVUwfytHPgLFNrDTeueKzTfY2pRtLjOKCMtaoaHn
91bVfLddnXSq4pzYip6yRLtmhfemsOrPQrvIRlw6AKtj+WFRsBUATmN1aZb7TB/ZB6hlayUP/fwN
7NXCa/hCy5bYo4cqIY0FhrqTnrV70TRPnTlvY296xhDwlDrylMXiwHuCoTrrmlI/1Ia+imV0gpW2
lbi+FggyB9XWEkv5MPLMVrDAnHxdSBOHaiJ5EMvKr5LoUNsUOpl9jPwxLepGLKk5fiTCsPW0dMVW
53HiK9dGcH30VhKxL45DId1VS/Ms3pHum5sr1rq9zhiR/H1iYinRQ2tVJd17G7MLGEnBsnTF4VTw
/E+V0M9hbps8PAZk8daAXYZ7rFhpIUYqW6SiWWqOnBaaVh8cPBHbUE6buhIGFlHD2mXJbQIW4O4h
vJEpQhRD21TfmrnhiRuVlCxetEmlFzUzhbQF9l9CcfnKs6rFPGODy6tNIJAMhU0wuvDW9Cyz9K/5
MqJCe4bFFGCNYbM3GBIgZKfWU2DsKJuutk4PKE/Tzq5be1zwLldkVSp33WgjWhhRKdCRM+4bNn7l
0PtYyrVninZaakccLMa2d4dTrQEizIpdyPQyJc68lmN6i+sxu6vSkseB6figR/epF1ydxsBVWVbn
KMb+VBTFHVZlBobFR5xYJE0ofbfNyvDrOKXaJC/ehZ0kd3ESth/CmtutmwEJlbpYjjFLNxSueTk6
ibZxS609gtosljawYUw+8bKOe+9od7zIGmBortK1vTWYj1LDCEbcnuQcOy2rKFYONnfmXjg7ir7e
xqbUYNKOzF4Q9RfO0Bg71j+bSjQ8/CoQ5HpVLFoPBuvQrokGg16dL12d7gBq3be6d8lZ/kUxU8d0
+Li5RUfchriVw5Uzy0+jSI/FbF+cniD87WaRvbOUoCv9Tmjs/srYXs5YQy+s4zVUOfrCuo7TBv3B
XlZW3q6nxpBLgaOHPVH7VjXyZWzE1agkUSmcbPCjO6PAa5a3hzT+qk339UYaHT3nq6BHJi3Sz2aw
kE+Dd4oKtjL/QVQuHMWTIdqHJjMfLcyFZLSjH5pjM/9q38q8fXW0/hobfHqKbi95xDSpme33KuRW
0GMfdjRLZtXtWlmt4HnCs/3I2cQfIhJzKzeAczHcBoVWa9lkiojX4jUAAMBuup+fG92iE1WLWbVP
2Spxq7OmIY+2872sVLQ1srdK/DaCHJi2W92ldGrbtzKC2nbfQmXUrLNskXlzmGMeG4W51K/IrESv
UzyJ1Z6Y3PdI0YNLHqHiIWOrVZ2RncBRKVW3L8PwGSDvA57vc2C154q6aytjMVXNHwMJboMX7zJq
bqDKFEsDObSFslm0TaM/uTinsmTDrvyaVcO6AyKOnjG9jww3+7nVjsQwv2KWOSJMDlk93BX68OF1
dr2CpMum3wH4PBcv7uysgd6AuXEMFu2FXzTuS5PkfEE4yBe/ATBxahKtopZavMVJdxdHwdZigGjc
XiTSrv3MTTIfmZfNarjCWLvPTG/TtBZXvtgXwjjoMAz0rP9mQbFbRLmzCRRxJVfgsxip2U4XTkwv
NEvJhceTKrWn7c3F4oQoRL0hn7FWjSQ9kTdEyzYbEsDY7SIQvAl9yGZcbima3vcxb8Ku2vUGkoYK
SMl4eFjBSGZHmsiXE0bQu6aJzhZwys7QnuC/gGPUqpo3LgI9Ve/jsA3bqj865RSxFFW7IZvgsEZJ
16HCBz1uQPnD5F3XafNK0ONC1S0ZI2az1nmYRiyoBv6rXUTq+jw6t8UJJmqb+EvlKoCdgMJWo2WP
90k74PvQmwejrhL+jzG9UNGxHytc7lCNCYYMzFVxQH6vAe966gPc4irNu8coVuchNj7LAju4W441
vOGKMYBlNtM36JwjGOowR2hiCMESo5/0qecF3IRrJyHOmOCiu9ZBceDH7rD5tg9YxLgSuEl8irUV
3nJ1GcrOH4p2WXZuRm6kuGSc+Zs7aSzrU6TH6zS3y43ekWsGnGWvzO72nZOncGk6CmP8M1n0hNHP
d01kmX60rCOMzOg8cGsAmGaRkUwvVebummoy11RrkayuRnNvt+W16dP42MNA9524YEwpJJFJ8qkG
L+VUOWphFUn6WDdAY2jnpTOXqmPgkKnLXUVqLiaYlpcwOUXV3SX9tHZuKgX2A3Yi27GDsj4Ma5Hr
4ZpqwBQDteKy74bQPvOQT59dibCXsBfgef3aTxjxw5H1S4f1srFw6vRZN517q1XfJiDv71qmh19p
gdzZn5mybkFI/SCVAyidwqUFPG2QOxGbLR6m+4x8Y6rZ+yF7sjBqxGWAVXBIF25vPfROtNQ7RfbR
tjeDsWuV+WXEaB/ppPkEFu5VWayNZF4PsEwnzBLzKepJbBr6Ltea68hNDEM3urb6EFALYH1BPdzc
1iiGPWKRPUbJQRP6qrRNnL7tRjTZo2vA0Riwc+Oqz4yrB2Z7RdTm5PTjhxxJn8u63FGufoidPNtK
ACiJWZ9qKTaYxXgLDfzToePSz27fS5TFVyjnJ7KCaq2HAym32oCdR7g8UUfZQT691naxDUecCRUO
doQp2wrRObNNlcD3cpxavM04RjGDWcQA9QQyX3a+hd7i4HtlPMSzg8NoRpNrjJep8hvrRaLLoemp
GXzBkJxjBb2S15LWRdoKh65v4o5jLTK/IHrsoa9tBbmEpWOIvVPy+ssEmwFRPwwB3k8ztl41JnTM
AkmL2KzQEeoXbupe48paJJ39NikLV67t+XYjcYB0uYOyUh8S67ENnZXFw6zjHdsjJhRhfMhKQbcM
ak+MAoRxdRvqE1nMdiFzUv1SmruQbc/kAUIbmZ92k/uMR7pZWIG7GDUIETcwd6UNUJe711a7tKjS
E5SESuJMB79JOpkF+IIGg5XpzDyP5sALV3qoxpcovM+1t/JmNoAmpjnh1+0Gs6GY6UW90Rr9pcMJ
xQ4dM6SczmP4oBx33zrWzo50zOeQSobN4D2nXD8q0O/7vHxLTR3TKWVdssL4C3mhH7uHksdFMD0S
CVqVs4V1nmWz6k7DYG5qIkXN6G0KQOkie2u9aDUHLzbCBESNcXI/E3Y5GgJo2jMUJjdsT/rGdvp9
qvAq5n7R+6l8iNSnzN8z92XCERZEHzikD1QF+IIRsZ2+giBB1dDzeFOhQuvmDfIzntvMYkzItkGI
s+lp63QgbGAV7SEPv8iP4y7OT02ANyykMrfH/DNRhg53YqUzRgZ5ip3LZQyduEQmnh0bjs6EesNm
Yi+jt0gaO0jfO224w0SLW9Dut01ubmMtBYZq31nFg2u8U5m0kFPkD6W85qS24X9jTZQgtgBwXNo4
PVCBphYY53zq1PHCQOmCRLGotf7enkf4vOFHKXgTqra6y1yJeGPeWbl+nHnq1UW8wwnHcCKPij15
gedKQNern+vhXDAJCcYnYcTrKvxSzBPqdNngzx8vY2eRAH7CvM2X2y5NIMZ3s9br+xEQjaau6cA4
QpEjs1XnZ6m7hzhx1JsSUTjEhfWCUW0XV+NjJt9Azy/ocbgOrQkVGicdZFuBM9B6NWN3W1RDwtzF
+dZDZl9MY0YgMtnEdXYou5vzvnwUcYTmpG1r2pJFqdgpevBzsNoGB1iLy0JpG0NO68RilJ+Oy1RK
XvzusgP8EjlLDNi8CK+j+ViAMHelzE927IfdWy8Bdp69bqfh7gebsEzHhFQ4zURL0RzZS5nikFen
mcwYGNsg2qfujsz6Tgv3BStksoYpi8XYL4qnbL5kNt4w/U3jNZ4cq3KvQgzLrCEi9WgOyWmMfTwP
vEQCrp29V4Euwqvu1vUq45K5bQ1NrdzG8wdFBStK40FW5ItaPbvmBL4YVkfWntCYy/EmPc9ngcW3
GI21XoR3+Dv9TBibxNhGZnxu6pOVMsUqUwU0iKUS6lrM9Ny05M6prQvUeS945hWwCJzC1+uDVRys
7GTrT622LTvkorWBSbusPlXxZLQMvvxY8g6sHIxB/FZRnoIYSURm22ygcWgmUZRrT41I/C5m2DHk
kD5MCV9+M1XGthwBlWQ9A55zI7luww1cgVcjuScKPxUaFSOI5kl1LArCaf0SibgzeLDEPKbk+uaF
NZX4Lmb3IXKKmzPuDhajZFjBCMTF5elRrigJEId5ziDQBFeSkR+KPOd5msD4lHO/pbCLdSLZiRLL
N4UgTAtWrYBCzUnUo3OlYCYmue5AZo7TxyFyYcnovcN+nYVQtAsCvM011r8d0QU2aNmxEoi2WX9s
567cYqm4dFHwPtrlm6Gxwe1I/Jhu/ZwMWbGHjcayUKTVafKa1xSwAFDtBairHxTwHIEMLQ1Q04Xd
E2avfBdMle6uc+1CtG5xE8k9+JeNo/EUtolbXWCc0IDyphXEFHtgW3UZfzNNHYlja5q9tlXtRskp
xlbOsgTJ9zFlf1HPrYWNOfbznrFadZxqFvywybynSTzVydnACMwSfTFrtV9yfdKwsg7kMTeGO9Fi
cNV2cdnspPvudfE1QYWV8R11q0xlGvBME2uZet2gJKflLsoIgflR8CLHQ2E9oHKfm9xg/d3NcHxw
sls6IlRbdw9zlkRLrTNeydGvMu/VHapjdUt5VEzZqFFZAMDmUUKBeDafiB1+FOF3E/EYywr5NBJ1
iyhw4nXtFGf0AgMtqlKQ6ofjoPNDtviGi9Ha4gxJ4aQ06as9B/Y6neQd9xaOQuYk/hxtCJ8tPO2V
fTa3k8MUqO1f07mAsD1jVDXuwxw2kW7HnwENOG0mT94AHidWBDXTcEu4pUGYY5Xianj3E67kWqBO
I4eutMnZDg68DnLFTHgbWhc071xQHDJounnOwJQd3LgbHofZfLd17nACiVeBOqS85qvvSNMlmCjp
e+wYe6H4U9yilk3HTESpezKT+ntnafa2nXt3b7NFceaOQPU76cwe56tQSEVILOFg5zvHm05tb9S+
oO95VQRkgYUbkRazguvcs/sg4vLNkyFkVReVIwpwvId5G26TXBj34GICz4hYXl9GGKYM7eDp5bHx
7kVzjIyKg9lg/HGpeR6RhJrGbYlDjacWVYzPbAw9LiFvPuCH7jbu6Gl7MI7C8m1A72sH6X1l5nAa
yEGHirOBV0r5ZvNM0GGrRda7Z1jrlD7ThWHKJxzHbMHkuoUPkEqyGEO9Y0K8Dil1a1rcwlI/dp5+
dvCBZ7TeL0qp1D7BbFr1RFJU2ui07Wj6xuNKusMYdsC/hP04w5W9K1IrW+sgOKrFkGTZs4Snl/gS
lWTTtqaMVrpMbokmQqIaz5PwMU77Si6cNkK8TCOOu0qmZDPaZEoqo9trhmX7THGMQ2/ymVqmDmi0
XRoENEvE1joIqnLT6sXVInWKRY4BqQdZ5FIRQt/Ahu38FMT/N6etTumYA7Iah5Lo1tgsRMXeZqh0
BRodqWKO9O6hRnXxUfTF3ZjpUbhUEDy2xgxcfdHTwIxrQtK7Ww81M3IwDoIQNXtj3UR3IPPxkAbV
j97tRXouAsC3yywsjdcxd+qv4Sby0k82UneI0gTVqvmaY/0Wlp/7T+5BQAWB0V/msnHoSWpQV0CG
YYHX6lPOn8PJMA1sq2aNv4JpjDksGFAon1HmxwByaZFFmbxrbOdp8JDIzCrYJpg31lFfGK+M3BlM
l1V/6eWs+aYORAEWiljplZ6trTn2XsI0Yp2bdeMbje6fEdA/kNz2aB3rdjTem5Chd4jf4bMqEuJC
U83KXhd4TkZtC283LxbEM1Da7Kg/mtz621E3i6NNG9pQBlvOBbgo9hvklZrPbhDVxfIido6MI3nf
Kgd3/4zWH2qDybpu1HeRxrpMb8f+LLLJehkKry6Xom29Lz2+9V+ZuLc3MoNDqbG38eOknFYRO5pN
BYxOLImFtZBvmGexD87IF9Lylz5Q+0GAslAtA5S5BHg6v0EgAjqQz9mnl5QA01rEIkaxQ0XdWR4X
yX3bh0ShwS8s6RD1OMlg4IwB7j4LC7n06lG+iqKXl1oP5GvHvmZXUVN+kuNcb2RjyXPO/oEVTsWK
qpwcMv5GIgBVppgHEcAD5p9Y3m3ua1Eek4SKJWuM3E1Vq9g3XciraOkMVIK0sjeFfkrd6ZYgUKb7
UVkD4ZtIIzJj4265wKbwIDdpYpPMmuMPVWOdAsfS19CNtT0KNYso3qWXdtDUszOAFJGNtO9aAVfL
Bs+EWFlZcGgawzu7qeGshqrDCWOwpTA8DU1H1XR/8fwfvmdjaDUbEmvsWYJMX2JSLPR907rmcYJZ
caWELl+wOHNKP/AY57IBm1ZlrJUurgsC4qHRtScsISZokXIK73oEYL+nzuYutRWfr3M1ptICU77X
d9GJ7DXXhgEkjVuZrRxYDYBrIbEfrdKf3SCYmzXVnArCSua+DWlH046e5jMxBj3WrjLF9uM42gcR
GAo6kin4yBtTLuBxWCu8v8KPsVMVSBQEirwQ1aTJvH7VJY7LaYmtnWitOxXUOW9NiDA+vQgh0oYN
EqcqHfFsZoFxh8BDhVRrV5k422lKVisJQDbYqP3LFBOJr2kuPDQhJCSMEZ/GkFjDyjGtlStBJhhT
4gJDCqeNCsYETGky+OWIZSgk/wmLq+muQabi+4r9RS2d/JywkMT0MQZfAJyI4wdQtIFvxXfKq2B9
p8VSFADBe8dgkAuwcDtVhC/ioQpfRtqF98loPVM5Vl/oSlF3UnYzj2sJOdIWku86CLaISN2BNKV4
uT0K15bHHkpWxUR0eOAkcE1cw1Ram6mp+LMq5ioyG8I7Zjk92r2N6kKOzHcNTDQx+sS93sj+HqWK
jPPQTPFI1mfwbCBPCeGYhOKfiiYQYDdMEgJ3xGCc5eMhSKduj2e+5o4INWISwv00YzI5ieV26xK3
5ZJ7iKFKbXJ54ASfPhLKfE8Ict/Lnol561Ybb4YOBuYBOSZTc3F2So/tEyhSqGYUc+yiJtW3tpJc
wqOxmTycM63n7hynRPF3HYrsdLKlt16eihLlE0NLc03MaTqRvZl8raNJjz4iOlzgTF/JdtPU6Y79
ZRostc3LOn1yywTFqfIkZe7JqPqzwZQEZGisB6x3hvROdSqGJoca28noOuWNcZk4t9T6WJrhM05y
tlmknuLEze4tGzzRYDrBc6lNtyxf+iJQF5a51orVrFS5bcp87Q3muBZDU60CVo3fPKt/uaUpfKhl
iKPllPVP7mhEDnUuIa7sGmzvTZjuqm1TK2tJB5U8JYnJ5D8s9TXLH+ZIGVMJ2L+BT3xBXhxLYMui
1+o2ST6odDTObW2DlErnN4Qe9JlyVN8DyhiWZqbwXoxUsilbCl9VzTyQ+OkxtnM3Sh8kI4InBZ1M
i3NIn0PhxL4zZpSpyajjpcFCpEhbSOz9sMtR86hvE2xf5uBNhimVfvpgYxry2IPQoeil76Lg1AUS
Y4GRe/AM0/jmvyAbAiIzxHPS1XnwCUTePU7IfjXemtVMRiysk2yleyVRepLKey7QdOvJ0fmepx7m
TIaSF0wcQEGrxtlkM3UxixGw2FmXEZ+7TLdB1xPTbUJl73San27IkJCtM3WMF6429uVUQGZ4nYL4
2mFsZInpDqWfVDLedqw/gOqM7nMGeQ2GXp9PCzceOC0hmBLypq2M7AWyoLrItO+QjHCxnR2dlplm
LNQukQEQKq+HUmk6bfJM016G56uO5aoSofoa8zq+mNlsL0t7YEuWRqpFtfDUHv8rEx3CoaBpPQvo
xdF1q/ouNafge6scvroSnP5lyrT6Y+rK+SvNsnIPVo/6JSfUmBQYw20Cq8I3HBjWReNJvpYIUHs5
DHGJOcYizTSBPaSsqDuMPTI5tBGxndXQvnbhDELQs1hNG1l19fo6PqFh3XpsJKvoSL1m7B+4E0sN
wbDD5PHYB2r+ytIkP3lBMKxL2u5gu0oN0pkFTKLXcf7NJY2f04Rk4UkLd2wWTfOqmWt8rPnoNhcF
z0slKQheXkk72y3EXjq84dNRFae6hdkcJ9N0USV2niZ2CHBWxlo5RvIauWltLy22rYde68uVpmy/
0aL5rQ5U9dh2HvashJRW5qjuSW+5qAgz6g0CXeccAH5jUBzvDTt8QYHHjKBPzTmrE4NQo+wvSg+Y
T8ep431r7L7alnY2boacamqNOs17Q7u9GNQAgaFycp6kHQG3BaRT7Evz5J7nAtMV94x2jAAlfIfT
Gp+Ac0C7C8OaMXuBjOcyGloE4TzezwnxUWMggorBx06KpXJ4RKRWIp55mHzvmSruGAt7N3JB5Y+j
Nq2LWCWnYEq4R4Iw4V4YaXZ7t73Ju3fDUxYw+ogOnnUX5FG+t8Ow+cgLg7dTALBi3qBngxTpWAI0
wbx2xO1tPmuHOkSnNMHQeepgDbgOm26hCxNLbX4wi5iitcaz2E4CA+Cmd42Qqj0tcIg3z9YPZhLm
K2+OYINXMYsZljjWD3KNwROUnGibIWQwPWdErxZgPjQW9om9cioBvA5GWwl0sG6WEghuLpptmMZP
OvIf3U+zCO9cY++YzbYJkNerBpI/1KEZfBfiPWSiVaWbh5TSuGUPh5HG4WPg9k8ANZqVQXMofIDd
YE2f/3kQ4LHM+e///AmS/5s//f8i8//rv5cV2HyWt9qF9te/6qe/mf6D269p+Lm1Nfz0C/+3lNZ9
/9lM18+WKcz/ccnffud/91/+3v/wOFX0P/wo+6K7/W3kcIqfQ1049/99DOzwWUw/ZwMkv/+fITBT
/MOjWoE8l7QMk2U6HP3f6fsG/8ZzDc82dEFGzILL/3sJjfWPm2kfwL7Jn+MJaBDMakuWm//rf2jm
Pxy6bG7/XBe26Xjmf5gB+zkcQHCFhAKEHoOmHNclp/ZzOCCgBJEuEvEd/mkg5IsSibJxcUZdRwOo
yirryhZr1FC/++QTKQs/IU4sQLVBqQXjqjfdGSAtnVD9RBI+EN30+oev8l8kHX9O2Ti//YCufSsb
YFxjU9nz8w8oQ6esIAN8qIhFr29ogZkvLYqMhyWQi8rZ/PXRfs5KuOyjbKrYDcM1BKQ3AII/H22Y
FbzGHqtAHIqQ4MGcPVUqre7/86MwRtct3ZWeIaxfvvQomlIjkgU48FtxNXxuvCv48s5/fZTbz/r/
QkP//Cw8aD3Ju4MIokOO8I+5D1cvvdCRvAEqkSfroRr1M16Fnq21FR4oCPFg11WfZhtOf/Pxfj5l
vx/YsCzDpXOeQodfAid17Q3taOIWnRh+byYxjbum1dK1mJr6bzJYP1f4/H4oQrD0hJm0hOm/fJNz
oSqrBoywsASvkL5jRhLN8NW1+Us3cvE3ZUd/+mAupS+SJhfTps9F3ArO/viNelSoEq9i9JJO4XNn
1jrT7vZzsmk4+OtTd/uxfzp17CU4hEku1BFk5m4/yB8jOxRkNmYdEa4TVCjIBBdkYY6mzzx1xCM1
FszEguny1wf907WPoVcHNuMKyzZ5HvA8+uNBA3NAJslidrogA3J/Hqv+S/QJ65f/j+PYHIg8G//T
fwmzDYQMsCtzHAoTyxeL2NAijKvf+4z+fVb7T5cGH0fYAAf5j86V8sthLMrXZMe7ldEE7/yoIpBA
u725icP0sWrweock/hNwGaQZajizXC7bFGMtIA6UfkwMoinPhj3f/eefnr0gUrnUDXxov1xDQ2wV
ZeRpaAGzVewEEK4FXV5/dwH9iyvVk3iieagLQWPZL+cSv3ruDibfcT42WFp1Zm5oPi2wFQCuE0ne
v/5Q/+q7Jtpo2wblSKR6fzkcMA4gTQm6pJaE2no03TcxuIfWteCwluHfPKP/9cFI02FNkoTufvkG
LXQPx7yJoKOZF1vyCt29iEvTxmphSJ+MV/39rz+d+PPtSOrfEI7Bi1K4HPSXO8MCUo1vGHK+h/km
idyXVrh7r4QRneIxo8Ne616wlTJMlahU1bwy2N87AyE5WLp0zoT8tFORPEUaVtq//uH+fNdKgzNN
TTCnm+TXLw9b+/be5GfGpxL2MFvGUSc8m0+7vz7Kn68njnJjHzisSwit/3KCgTRGLkdiItXqaO6q
gka6QmMPxk0YxIzr/vpwvyXPf34Acjwyi5xengZ88T9/48YY6HVBV8ei0ps23w+DDbOmnKP0y2xK
c1xYRhi+MC2GaaE1bej6NcWrz3qUkCNrgrH8ZwL23z5M/tWXbCB0s+DSCeCat0vyD8/jjtJXN2/4
+GzGaapie92rrZroDf+bD/53B/rlfVYmfYQGy4EK5IBtyTLBF3SzLP/6671dr79+u7ycwexKahEp
H/v548hulKY98O0WxRCJVVMYulp0gWE/jSQc0QNkDAbV7BJm2kFdRn/3uPhXV5NBYg7XLBAL8evZ
LUHNMN7kGQhdZ16BMfTWeejg/64GbfvXH9XQ5a8f9vYW4JzBcuCY/OLnD6u3oPsSqKYLnCJtvc0E
HG5MGV4Lu2osQn3Vx673KAHFwkYpW6qBpZpuMxnT+t/sncly3TibbV+l4p8zgw1AgIOanFZHjWXL
kiV5wpBlm33f8+lr0c6/SjrSlco5uxEVkTnIyLBxSIIg8H17r2153y3f0jdR5ueGXjlD3rcIA8ti
nhCTGL0uvrG/r/LHOgw69cGrycTABB6GDvkx5YCFISG0xL9vy6mzTo20KXAhmQlm9WbAi/IJxTMi
0o7ilnkVck4vLoiiaugbBO3s53uzLiW14oAAZ2NjTRLei4/6/0NItYPOccxvWhtzX7cE9XTA3/vR
JXEC55qzzzRl83VJPMD3wAjouRICF7hnTuFR8NBW1sJLH1qyHRpK5WBos7wAt+5MDtVrZGo1Teyx
RQDn6RoTEd6Jr0vAXXae1GmNOs9Vi0qVPGyFJ9jphxRDPnngGDz6jCMFUM4gIk7oom5KFaSfQngR
tXdmFlTd4/u4zC0aG0MaJj3mlzADHYUsivQLugRkJ+F/1RDju4Mq/PZBVE77sczS6JPSpWrXRFIV
/SauMVajtxagJZPUmj9jnq2CvQnpS627Mk++9vBOv0P9LOGEJ4lVbppJxcDWBt/7mMzKv4+yGJ5/
0xUQMjvetgixT+nqA148nWz1WCOipd+zyBgGrw9PXd+J7nsDgs3ZnLOJQlvaTnSPe/aB9Z05ID1D
ZJIaZKug1VFQh2IEJXwypMENDsHN+eSMQ0FTmIs+Bl6Uq9MqqwNIpjnbrE1XjhQHYg1ziOh6kERx
3tLIxCUePFQJXQwsOz61yiIxiPTwAvwZZyHtty+w4nRH0LvI+g3UTXFC4QUCFTSizMGEiV6UVxxa
Ny1Up8Tn2WkXPFOMF+0qrPMoWxvWpC9j5PifMk+Nckda9ZwQZSSCsdnUVMJSzC1DGY0XMX4xiUx9
NshkYjulIUX6FTE8zDjamrdBZyEZzdGGfjKKFOMKqAZqWA1BRBv2Q5a6RvkymldDFtfkQTukBO5L
gcXGW3l0TvIv49h0S8mwNT8j73TrrbZzukqcRF0VnFLfJ4ngLO/dxogOMZ+q6MCJJndPkETG6XoI
O0zVI7Lej8ow42+DFdPCKcbIQ7XSo3tki5CS503cGtJsDgmUpnBOwrmyrIpwmADo9UpOA117+Drh
DzkRGk5juBk9soY4Y63GUTY0ie2YLqaUOMegpPXoPlkfkMQlfUk4jGfjhcHZNeMac/N8hLMW6OWv
tAT4p7iIuXVdZbU+L9woxk05ZICsXN3aYmM3uAhjA5Q1LllKlxsynCTFntlrLjnLFd62VDDg1nFR
J0halMWEaCi2nrtZTn0LNpmg6l6SJ7VpcmdAT5FFFqD+MAfihKVLg5iK2vnB8uARppMlhu1IZ45s
Nse2N31exphVTKO8J/9i8BBSoDy5FX6MgaG1/eSxSjWhtP1cu/YeZ3funRU1iMFTXatSIU5QWb2r
3YYDdJ1mztfeb1OMbuXMt8bxxsqgI2DGj6H20n6fTbghbE4dRNLECxCsUomLOEbY4LuaOq6qHbsA
iEohhRUXUkmWQSosuylcYX0ifrV0o+pDYxXijp5Z/LNoXV+vh6YD1R9UFbr2kNiUu8Qz5wxfoF2G
68zJWSWc0GlIbRh6VGv08kFDG22RtfsiTORV0JHms05xTMPim8sYog0dOmfdT0GYnuVpW02fW/w1
trXWGTDwvQ39o8R+2iLY3zXoE+pth4KJqIoBC50xKwtAKO/ZnHwZXC/QyQmbfjaxGE4o2PMUa+V0
bftDxb6s71GryLZa0T2xwom5WPOGdezlu49jH9gHo5mLrwOK/AaQL7LojZIVksqwkFh/dJ+ioSbh
1IzKde16ykBuQticS6NPIEQXe2T2ZlL93hv+XXf7u0TzO4j0v2t8R//5vyz5/X8Xu/l2LPqHKPhx
TAVZ/sTvyp8lSNdUFswa03Ooviy1id+VvyV2Eyo7FQTMEbzFC+Hp3/HTzl9ElLtsU5aqITw4tm5/
V/7EX1BEOO9Qo+PMg8LB/hP4k2s/3xexj+eNBlvjMt7CltFHW02VNraIO3+V9jHCq/1kAqBbOXZh
eocZnaP+wKc7xw5NPHV40bWKPpXT0h46xFj0kZiWLvag0Xbra0WqbgNPfgiGSw8qL/VoGVXgcIIO
0d1pCaaME4KwbRus0mgn4JksEJ0cJjITc2xioxE5UZOI5bo04wKAMFwM4qQC3L2rOjI7ucpaA+kN
rSA2Lv0YK9oahkWfzaUANiLrKvhedU3iXAgZGl9nI2IhwRsAwIEyxHQhGi/4msQRHlonsyFOY84E
0FFkwh8w8tKiWyU6UOUJwWwhzI9kQNYX+xRe1s4Q8/WYkMiiV4sVhBC6leRT0Loo3K3Lqwaco1q8
KyIXKfilxP4gsCbircD5cVnPrfcQWlpiOm0RTvi2h+V1khgFwxrkFd6kznLvfJshbwOrQrKL4nPM
LiY79bJT4gXQQeeFTSRRJ02hiUDLp+KzM8cufcNyRkyaKL4Oa9ZfPdOMBJxFg7rTICcaVEGS3ft8
IWMyVzyWRzC3rZHiJotYJk9TAkKay6bxzfRgxx2+n9K1E1ASztiuimYY73LAGt2u8nRIOmlPjfhL
EcY9UEkqGCR4gVxyVoFLB4nVrKm+1VPOFneutHok/tHH4WBP4suQSSzBbPjl1sKjtwdCWVZrwsD1
Y+MvoNB4iAgaqeeEsA+T1EGxyjXa55XWQY3aXpJOarndJHd17KoJjWBEXioxWz3F6C6Dizha/Ky9
bNyxX9UVJ7SWht33EMAUenZIEWcAEMMro42an/RebmigAGoJG/q4HNB1Ccck1tHnDlFCxA1Kql1K
IrnD5poNJF4727m1i5GlGk08nVE1SXkFNRWaco9jkxCzMJ2RnKUuwn+4VI29asdsvBtzSv/rsery
RxsXeL2GwmBlGETl/KlKXclvsyyCR2yn0Nga8n7GnOuZNbnhmf9ILy6/pD5ufYso55D2idd/WHVQ
zXuU/T5BODSWkEzx5ldkYpp2vfdNv4NFNhEDi04nnx+EIcvL3pF42ShxYTBNegyXG7P22cWhHyzm
FYrZuDi12xrqW2TaRbQOZOOQReUP05JHCXnxLk0C/zEbcDbvy6ywURDrDiPH1GUlZqIAGRpibo9q
U9/aCQQqaV/5U5mcW8bc+ptF4vC9qnp73gU44QgY6WO9HN7dT63beneFUileltJS0aFIHcLSwiHN
LitSCohRTW0f1FlEJsraa3Xww24mWBOyrrTJ/xxm3NKVxoYgCQ4I1v44pjdDGIQeSxnq4Ju4SIN7
yDA8Hy+NIwFz18JChweZpW+EAU+EKo7jlBiBxY8qrKC68OBy3pg2o219FU9fZmTI4WWfNSh4Ldft
kqt6RIqwcUzDTcBMzMEJWoFq2NNakO02qN0x3UqYEERmVgWkVsdIQXQWKBTMVR79anUDiMHb0ikP
po7XgXIRcHmyDUL60NxFOW5ptqbJcnUe2qWNIQp8IVkKZ7YxONGvCPH1EtzJuvQ3unZQxk7K6PGz
qOI+E5Xdsf1Yzj5GZQfDBokHMGoiLhcCcUfE68pVjXuZIsT71ui2PuNEicyQTnjeUtwGy7NpqBFf
MWEhi8PPZoMeCBEOAPMr7AuQ2mxzU/LC5SsMse2w9gUGvPXk6njYKlWW4aUfmuGhTroErgJOwisQ
ebghoGt0uKcr1uRK8Ag0nX0O4kHVZBf+TKzTGZEBYKWrKQ46eEoqQJk5yzjbaT9rceKAEv6KTYpJ
0UXBmCOn8NRV4xv+vJKlG7oIefjeMa3H6D6KTPTodZObsKx51a6FcFvSPyg5n/qZbTXbJNDA2tg0
I9ZmNTUXc2na1YgM4S/S6M0AjSAmQJ1OuZiOcRHb2ZeoCYkpUy2h2qjKJftrczTLLwS8esYaMxuT
r49MNG9pnsl7MHTgkQmEjDY1JMRwC10KSTJ7ZfEdNqpZrfjWx/dasjXOD2Jo5DB8AfzPC71y2VN+
Hzidf+jmGYWObc3qgCA66/d+ZCc/49FOP8jRlTcIEOb7tLPrR2qMIWatonC/W01nIAYvTPPLWMTU
J52mLn4KknT246wKyOTz/DWy7A4tg0XWROgXDkrnKsYDUlVplKyjqrCupna2bl2JFWKVqQIt9MCf
vvMrZ0AM6dnzVRLRb0mMtj+lAYoPuo5Eu6fXzUY87AFRCTuL8I/Q0ZRI8kn9XJlVSIBXG/bWQXaK
OdMNCYflmZeGpgdbc4cXpXevka+ROk3wNeBFGvxttROwXjocBTVS0F4m5kWYVuFjMxoJp7OqhDSA
T3fSnwJSNjjSRdSGPqCxKRHsUUiZMLzEeeZZfOOxVD5wOACOBsWgtbozEOnZ+HGeMwnR0XaHTp8H
ntUn53AH+5gvy0hV5tpNIyIHQCyz41aJGv2TLkEDNaCmzUyyvA2Zmp9IkNLWmv59mm1MunP5hgSm
8kIXleYQ0YZI1KD4WY+YdYfhuzVNQXVepH5Ks6eg2kQ1xSPSZRoS31n+5ATGZwqdb5QX4mHtmFNG
PiTVSqjpRL/4Ptqr1vQPDfGY4S1cYEMQLN7k8XU79fkCNo6xo/nRENDbdVnloRPIiRvjtfbEY58b
wruQODfERg451ZiiK7SCv8gxDTF8gXe5WrLXJAmVVcIytjKokpv7yY2NAUS/J0VLTVZnQqN0b/3p
ZwvsIvnQsEDUuxbDcH2BV6aoL3wzib1DSPzjjKGBvcU4bMgWQQkccrJTZ0ESA5Aja6EIzuFVpcG3
ooYLtAnbEYvWGMusXRNPzA+1w84fTka/ExTbsjFwxPdubLv0lHjcKfm49ClI5mY7bUBZq1pCKsqJ
1BqIxjOCtsqo3F1FmQOMaDxzvHNmN7K+EMpt4+SsFFthJrIcb6ji5LDopByiJX2RY+W9N1jWHU7j
kUKY7vyfZqcdBLJJTLBaGmBQWGW+CazanpnMm7bPunanq14hak7rhEhWmwYMnv4+IruYY257ibzd
TM/ASXQ/sLUOF3r01VeVT6baWYRTwI+pUWCBj+69CYdfBPSOYyVNowIRu9yQvBRpblpffCh1g2iP
aqNJ2BB93mCB4EQQTAzHQtLFVpuUAEoI31gTiHKVPRpFVhUzAtDhDL2+bFXHa27plOwKwbajYrfW
BbDP6Kt0W+CH5k8YGQk7eApY7L+pEDhbt7Mreg8EufugJ9SYsgfpW1q/XYbMtpK4mwkfl6x6Jd/N
G6pB2G15VavrQrCb3nWTagn5GwYBQ8K30DSV4AevEJeGP3PbjVE89y4dOW8U01lLzDFODrbU7Ybi
DcSPoqaKhyXFhaBQe5mrT4lx5hbXygxvDcSqRJW5QWLi/8bhvs4lfmO8s4kZfnS6OugOuSwiKrbj
1BVwVhFEAUolXWc9D0acn3hDgd41IYoa2kbXJUi0xpqQniLVlU1YPYJGbh4qrG3fQYqhNmMNuFEx
YVsrFbqJ3ApynwgM5i9D4tdVcLVaXIGUC8spp1YxUJrEWBoOID8ab3jsjRm/0tyExY+gjFJvix+7
ir9R1QGWtEGLyuFiaiLaTLNrNcW8rgrV627tBK1bL0HibYe5ZpYIjRCoBfBIU+oEgS1BGo0oKJCm
OS20nwS/zCVYJ8c/nXOK/QQPZ2N8qyQyUX+d16jFqSOw+RfXbD1jiolBXWb4gH6V6P+vfvAvxBdP
uhWLLulvvdEifPrPf108fH8IHprHh/qZ2Gj5Q79LCNL8CwkAlKFF7PM3Cvp3CUE4oKXZ/NPx4+30
aLv+dwnBsJAcoTWiPeoJ04RN+z81BJwLf9F5R7nAgZ/WoLSdPykiHHerHOV59vITUA7aNGSXPtOT
thh7z446ONEbfZiOh1lTViY5O988uSl/l5f+g3PaxyLK2+Y//3XcfV06Nx5+p0VOQitQHBUq0H6Y
5Hsi7+hldUYU5E0P0K6T47bwsPnWgvyStwc8viyGcj1GBL0NNBVJ0PPLGmmfElkGtBA5pXkZTqW/
96gWr/5wFNuyqfBgDJM8XRQKz0eJkyAbpniqSUwJ8VGaLPB8gMU7coPlETxt9dGzVVSg6Fx7LoaL
YyFAzLYotWrADkk2At2vUS9mwY4T9DnJRNdjHD92Y/peT/q4Q08pxxM2MxdPiRQv+ovTHATtwAYE
y3EVbKyONHhVgjWQhj2dF6Yq35khx/1EYTtg0RmJ7h+SquVleDoPyTkHYOhCI4dieqdg86OxZPkW
QdK+M9KLqcHZCuUKwg166kB/l///ZMb7U10QEDeSVyfD8XSaga/YZZf+g1FsyoLojFBxWMcKBwJY
YzfSXYs3PayS03giPZzJWBFm/fYcfPFqLcoB3mFqjRaKlOOZHovFDImRbp1yKlyzByedqS/kWvuR
syuNwv7J1jk7eXvQV54Wcj4bLDI0J8QiR0/LVL47Fx15tDQ88q0rCMarhTB2eQWo/e2hjh+XZ6JK
4F+kYQiqXspgPOl2Q+U465ia+b4oNGAlUvzeGeXoLjL5WKGY67QcSWNQv8QMTyZFjZy90EvxJpn8
KykJP/cDaNz4xcfcPIDyDd55bEfv1zLgLympUGib6DAfrYhySeMbx5Js6m46c0JP8tQ8BW7EJmg+
CdN3Hthrw1G5QPbAY1PIBp5P+qpB0IPhEwoWARmEkuicunAfYu/v6fFZ606kRIH+0ZPjEm0XWjVV
bk3fnvSE52M6uRs3OuEEqgbXOJTCgysomz++MEqZTH2K4IC6Xzy4kGIPRxR4YWocmkNg4sdBZxzj
fq5wigwwGv78opblicq+w2Q5fm5CL4t+BuOOlz7CH1WSdO8F70keXj4uvsfLIJDHHaY+24mna1Tu
pNGEv51EmYS6Fp3JdANPagLtkzUgZxJr+8dXxXeMqcjzksu24/l4Shgdzjym/wzKeM3SSQC5hZX7
T0fhEbHJ4J9lN3DcrvAm+slycpN1VdKYb/sGHlbXFLu3Rzlam5h2zDU2HIjYsLAqdXQtcEEbKG9s
6DWSjhVI12lLVxjrh+P471zQa0NJxfLLVs1irh8PBaBLzYNK1+NMwzHsxPi5sXB40qOLH/78qrhz
CnKSRlh+/AJ3c9+ltJDTtY/nGY3KeNZHVAhLiqB/PBcILbHQNvNNYe4d79V8E9IhB8jlkBVAY+XU
ZqzHqFD/4IJY2yVfEeKLuaznUy50ChoxC4CNAkRzgR18tj7YXeUHH8zcK0/fvntHH5Ffc8JbPvZ8
7oXgxXo+2BDnFe1t3DpAJDGxp1F/gZJF/+6i/m8lZssoGloiEiUWWvIEjt7azDAH4spbgFt1WW8B
R96LKVXvTO9XLoWwCoSCpJ84SOuP9pxRb2HMhmO0Nuhyb6O8FpdBW/2dF/H/vJRXZvazUY6ejl3i
ZMlx060jgp1PdJmSCdJSPUixs31++9m8HEqwibBtTeuLGSeORb7gy/CDE1cuBxtvIZ/CZIMxNL5N
dWe884ReGcslPYGZTWaOZTpHT8hLksQeBOVISsZ4b5TKz9shiDAgeeKdteHlcxIucloH/bzH1uWX
pu3JjmLwbaOgbJtQw5kTqLaTASyBnv/bN+/lhwLZPPJoy7FRCmNEeD6xc7qZMNlVsg4x9ffk1hXF
HQUs3Z71GsIcFB7UMu/MwJdjcgjBx8t2QiKSco4e2MDhitiYIMV1T1SMn+AgNxIpN3Sj2bA7oC3f
vsYlSOnpAYj3Si4rkeUqD6uisI8GLHg6VkgFcx10RAaulVN6wd71SijSrTfpLwaijGQPpmGp+kM3
m7YTIrJ7uymbO1pFvUt8dRfAf81tEgddL+wuRedlhDG7yZjuBZx3Y9cJwz2bhRN8ffvXv5xyktMG
JqHFSeG9kMrXcRMElsPnaJgzmrbp3DfYEqvZ/0ayAUDjPx8N+8sSY8Jyxy17Ph8IbCvHumSfN8Sq
nXZZIu0bbAgwmqmjyvCd0V6ZCeSlmxpvFCFmv4xRT7cpNrLhqMv4/glnyV4QoRtvEWnRKxlHeBM0
BIv609sXuHxSnxyGl7lgYXYyJYsFfizlPL9AM3Dn0EhQEjceTbbO/THNZramDriJKhrCpIJ/fnvA
166Rt1ehtECxwVnu+YCdKZrGqPgcRsNI2GHg3HpjdEFnhSBFIHrvzPVXZgs3k0qR0os/zFlWlSer
hpP2jjJq/FEBZxXIB21TXhsTmNhYRM47ZpHXxlo+h3LxwdAKPBpLl7IeAH3la6mbcQt01TjL+iA+
TbNm3r59E195akpjkEMRrhfPyNG6mxP+62q/ydezV5b0pRJ1Y+vG3BZCW1uOkPE2pX/yjuL75ZPT
VNVcCie8gMu79/xeFtruZtqHvAtu01w0c+Zv8d1YBy+CpOAhItj96UUudh827cvBWKAOej4eAKyg
WmRxHMLHYY8zO4KbF6HaSEPc4LGfjB8Nu5Kbt0d9+RRRE5nIgGyc+8o8NqI1pGMVqmPUepiRnVZ8
yOjvZIgisGO/PdRRIYp3j/UL9YJgi2Oj6T+6oU7sKUAfIMVjmwTt1TyJ7GPl1aSyOvm84NeS9HPS
VKiCIiQxxTuLzcs5RLmB+WpysUuV6GiznUbshuCg5GtV1+1FkWZyXQkql6BjhvgDLbv42pcZ8cVv
X/SL77igIOVqvD4sdNTgjp5q0lcTihiUqaWXeYdRI9SEw6TfubWvjcIairzdpeumjpe1uZ+R9VUR
5/MMkIVKapBWAbKdt6/lxVyh8MWLsNxBJGt8S5/P0LYd696S7B0t2jJYx2kMWhOMsigc5n8y1KLX
p7br0Y1cXs4nC1k6A2XJJEFVNuLFE9ttx42g57k1Ucbu376qV+4dGyyyFFnLWF6Ow7EyK9IqskdA
EiW5zhlde2AsdVr8YU35V9kQgRuFDN4B3LZHM2Gwmw62OMAKpG1QHk0/TL+SM9hN77zRLyb68pQo
nXDOY1Vml/X81gXGWDcECpLxhQCvXDXa78mJKxGdJaNlHEbi/JodHcj3wvBevY+sey5peIo60NEi
nTixjN18yta19KrTGr7qg0wcqKn/4HGxH1oOfQLv8zJJn8yMgIihWrkD9FfX6SRl3giilkE57J1p
cWxA+vW88GXzMilNs+TF9aikKNBcZGsamIEmsiYMrtMQJFIm00NhOic05tCED/ZKV7rbKy+333kJ
XrujT36BOpoxXjo2qnMtDoSd4fZr3bn5bSdmefXnd/TpMEfrsttE49Twcq17ZxwvSIy9cTBYvFNo
e/1aluVDoYFi9//8sYHimA0sXey1QMbVO21ijTEywzPfeWyvzX6KDy6+UqY/dZXn4+R11CddZeMQ
jyt3BYfOumoQ3VOVYseHaErBgrBCgjb+wT2E7saiyG6PivPzYSewp55ZMKyYIxq64RzPt2nQOZ/e
Hua1FRgnEwcjSvUWFt3nw7iQ+alYsr+DIYlMpwCkTeOcMosYHKI83x7s5SPjZUbN5i0VdA7WR1tX
m9SSfgDcDucKzetchGRgOxFhAX/8RjMOm0gO8YvD8MUJHktKJwoWLGfW2AaaXgR7ifnmnf3cy3vH
yd1FVc2aaGNhPHpECv9raQvgXE4DXTEGO73pQ5Ar2iqyd65omczPThmYBPngL1VKzhs8p+ePKZ1G
XEIcJdchYUS7uDAASNVTdrkADE6SnJCUt5/ULyfzswEVp3eBW5Id3FLiO1p7Y1nKyTY6WLGxncSX
ZZrK4iFlR1ZztvLq9lMoYZXlqgVsk5Qqtb+gauzUgT2DUX5++8e8uM9EV7JPp6FJqYRmyNF9rnM7
xh/XYzxRlbGLlJntTYoZn0JHvbejZJoc3WnN6yY4OdL+5rsqjjfNfpXnfutHCnUdLqFsDWyuJ/Zw
EqK5yx205OmGxLaqczHzEeg0rDn5zvNlDSC23QM7LkCZU4a9rpIxiR7iqQGkFWVB0QC0KeQHMhDV
FXRuV8KohsyCcmawxu2EYeNOxEnrEqqUeTh1asclVaMeq+DG4Pv0qzsSYa9b9TPbPbRKregREoqx
sBdYo5ubv6ijdjd8gMta1lcwXnBbrtFt+P4XYiy8ExL+xJisgjiBhS48gpUy+GiehiJlLnIfEhiK
yYkBVViqdL759pShjEaQleWfpjAxFnJYYFgpGSmACKnAebVqsrMiCZgEXUvGSY0DL3CciwYIMzr7
2W3CDhvtZKjzrE/8IN16HnqQCDW5zLEcaeR88fdRGv54qqROfQJZnGl8dHQAShSEZTWgXc/HPgI2
iXY82uQYb+JbBw+dgEYVTb57pXoysQ61X+fyY9ENntpVk+s0h5YHTJLnVHjW1kXmgvIXd5ETbobC
i6u9mDrX+5DM6eRh8OnH8txPqmq6HOY6NW6MILObM79v6/5aT4UjN1Zkmad9EObEQI7znP+obH/6
ERedYZ87HcJqGP2Ri/8ORN184Yokho5b50N3ADnm1zAdKQTfeX6FCYhl0NVrFfjBd8GmSsMtCNCB
E4Mo8uDMIf8hImdF5WF0Syifj1+TRRntnBD19JhPDj19THx+GH/lbUMg5ZP05H8GSazdU0uWWmEa
skf7PhutKN46eV67DyORnL800VGGcZUQecJakrzRixmtxj8XhC3aWYH12b3ME7sathAHTa4H9d7P
Gpr0j7pIG0Tcys2CE4dUoZQNYakIF0qUT7xzYcKX50AKGa4ZovEaHRRJT2mDl3CDP0LWP6rIN+8d
J4RliY0RatNsly0fgirKIbUm+XCOAD9DoG0P5nxbg61vV6qOOiLH/AGfJimjLszBOonu7NpOwSk0
mJRWDUnV1aajyEgKWIjMb5uK3GRuz4kiRdocnUerz2B6Sm8mlMijPYYZmmhqzTws4sumRTUJaxdu
d9FPs7PHGztee36u64M0u4EgCmw04zoUTSEINMulu8nSspK7vDTtH0HstPFGA7Xr9zMHcYmQbB6H
nT8k7T3+UEdcBJNm4Gl2XfxizFnUf4ExFds6KazrchCEjhWi8IZTVUrOXHWYlMmpJkFw2gn8xI9D
wTFla2c2eujcctuvCD1lexOxGUaSRgQAJ14CB+odBeDqc5MX5nShEiil5J2GY0jtFcuIJPYLO9yH
sjD9ZpfLRBK4Tu6KCXsYiy1RaT6JigEM5OY0roifJIMjdq5JZp/D2zlykXGrGALGAhKlvx63lrhh
4Q9vS2/0r1i77WSbN64b3xh5mbPcaMSQJwNr5s/aFC045ayGh+V68T0wlyg7m0xCIVcwlImyYQ/u
GwjZkuyHafvWTdjTqF7RwVpEoIHdG3uK6IBthtEv3K99gRiaNIvMam6zEqezWRvtpYU6N1+TwCvm
M9ah/LKfZZcejKz0ihMJ7nleUwuqPpctDph1kRn6Zz/5XnGY2rGr9l7c2dF5GVrmvRES5rMvpzg1
9iiDgh8O+swSlytSukPmVRKcZh6XBNCwY9Q7K6ri+DzIB886FYMpb0lAaNyV0Qn7LjY5sGv2+yG0
OeGNOjqdAlOfoc8lNLbsQqKbSClOjK0mF7FYu3449GuP5CJ3WA34bT5mvoGhPkHN3q/MZBZ6m+lh
6L75qHSqC6zLql3heu2dLWuJAp2pson0MiOeP6UzJbWvtdmYeDoIKrlB8pRYZ2ljuNijRciSX5Fv
34DZs1DvWaiOSSqWeW/vyMEpIXNPCOgtUmOjSa4bEtCDO1wsybeyr+xbNy20vxOWgW8SJZ/F2hDx
Dai3Yzf0FfUYJ6iuSM9psus0cWqPxPoyCvYq5XVdjdjiSXcrHPvKsWfSv+zYFzGmGs8hUyOss3pt
moO/ZGTKOtzgn+78DfzYOL8M8r5Mb10cwvY+8TBGn6sA2dhN2JaFvxrKkq9kggM12yS0CTUTMQbj
T7jTEJKHEwN6Jve31fdG2oXuOm777lQYRF4QMMnD23o6MpstspzEByhfTMlJTo5a8bOm2z9xZuqz
B3AK6kflubp+BBRpIYDqkRJscVVg6CkhprNJKDNXfmHZSJ161UGV9T6xWjXNCQ7qYDwteUeddTS1
sU9RDqX1uLKDtPZv7cqtos+G7pZ0sFGj/43MUdf7pc/fXwGHLMPPGdYCcbDIdmBKoxcW2Vb3Ks+u
tTkXXrhqyDZjlsxxVFzU4TAkp01Ze+lJEAgPYd0MVhS2O+eZ+jY32pi0NK8ln7HHFeFY/dfWo6v/
QGxmg8OiL7Pm0Rk1HE4Z+aEkoCaAWVr4PR9702slKN6F/53H1jQf8E8ZEGULluU9oM4kQTGAC7nv
lpzEqPrCzgjLBokkea9ORpfslGuRTKZ1WWMTN2/xwTTB55E73e1RVg/pZS3mytrRXgz7fRxMTojh
qUtvB9cW0xWwy9zYcPlx9Y1uKzmfXjKJ7iAjuzIPpqFnIMV5hz7ZmpRzKhsc2HdlOFOTs62Y+FJJ
N/4sNueBvAkVUzwfLS+v1qQq4alikTD7k3rqbZTJOgLy3Ew1fqChHHjm60a0vJgrMN+58TWD4jns
rbAKhp1hMsK5gHdBHJbmGi8SK8rHNVBUcBAVmTQ2OdxRnGNRme3xYwDHyv7Su47xoaq7Qp1jrnLb
x9Iz++GDCKaCaotKhNV8Dm30I+RcDHa7aw1VWh9VHsd6b7bCezBa02y+KH8g5FW4wFkhHMNzlFs+
T1REgU0WwgCn5k4msVNAmU2Cz6bBuKuKIOJTOmXTza99+/+JcP8FtObJEeaFCPdz9KOuH/7jnPSs
H09luL/+2G8ZLjlJeG/t5ZC1QPKWc+q/rbyG5fy1iA4p2qO24dizSOj+9vJ6fyEi9cDIoWBCfrao
Ev+28rp/wbhCkYnzFgntIl38ExXu8yMXVe1FdWZiGl5Yfvy+o+JKPbV55s8a6ZJnPUwZDORV0nZk
d4PXOjy5NR9/nymfSnGfFwV+DbXokKHjKQgxL6R7jWXhyichrZYo9Qc6KCtTtn9Wzv73IBQRl/MM
J/Wj67FLu2rnaDyUljtvJK/m1ogJr337Sl65aRbW60UejfTmBdFn7Bw9VxmfEU+3310sOyeczYZP
I2CpdzB8x/eMBhLHUwqy9L3BFx6LpDnsDSFEogPUaFmsjGDpcBJS2WzevqDXh0HkiFxA02w4umst
5gfMcuUh8lvnuguBmplm3r5Tx1v+kv+pNHAdkCepXTOrOdwjQVzqb0/Kr7EH92gaxIlEurzvhtYB
rtKQp4LmwjIPk1NW79Q2Xl4VqEvq5vjhqWnTm34+oA3YvIYjfuLi+yMNiJhuo6z19u1b99pV8WpT
RUGOJVGlPh+E09oQwpM46aNFzisrf2UOMKaEYRIOhE/jnSf19nA0+54Pl2YQqGfDOjHAQwPvtuW6
xVVxiVtV7FhHqneqhr+azEcPbVGtAGfjFsK3PCqKcrB3u4KIk3Qa8q9FZUbfym4O4rVIwKOsE/gg
/irJNCRwl4R4opBrj/3w2NU3ZqAD+ExCsn8I8lTdl5k1AbAt/Mo4yRMPC96cFu5Nk1XEnAFEb066
IjH7hySNpPGpHm2bYZsGNeXbT+z47ZVIsVBhL4gwG7XUcXGy9TJfRFV3Ek6NpPY+1BeEzrNLdvzo
/L/YO4/luLVs2/7Ki+rjBLxpvMZDWlJk0oiUSHUQpAy83xtmf/0bkM65pUzxKkPVrk5FxQlJSJjt
1ppzzN9f6deXRcsGkR5TEfMRjYDjl8XxryNVtN9XsdA32kLUluwyvmKvJBxNqGb6w3lpubPF70HT
y7cXKuvx9Yp2Bo0Qd/sq9fq1God5BzJ53Bf6lD/8/s5+HVpciXo8xTMkqY578hlOWZ+5ABr2LhTn
FcdQgkGwXJ6phb5xkWUGZ/FjxWA9OKmFYpZyCcGp99ZEApLtUWdKSRbY/v5O3vgaqLPiQVmkbSDa
TmYl00o1Q3rlfhBE3+RTQ6kgjiHttPhF/oMrcQE0THg26DMcvx0npjWlsbvO/C69ygxyvMlabzbF
mJzTV7z14GgdI5VCJ2Ux4R5fqZ11k35duaewa4dxmQ+rFL7WmeX8rQdn0rRwLPQ3KIVPbid18lbv
vXw/VvAHRsftd5DRWUIqec6G8ubtsDXB60IPFC/K8e2MJaTbaC72WpDOu3q08ELbpXfmYzvu/iyr
03InND5RnzLcTxW1oMRrm/LOvvaCF6cp5uvGk831WJrufWUO8xdEyc0ZgdablySzhg3Ed53ZSUsm
IaLbxMWzxwaZrDBIV1tEIuXeBYSxn2fRNOzly3NiBrZaPK7jKX1pLrisjVRqFqPI8eP0PClivMW7
3jVgHw7uqH/uiXHmNMlgG9cRyX4EWFI3DAPZiGeLTI9XiB1ORTJY3XcbdrI6tSUyArEYK8hibt1d
uvC2njBT4LTymYLw0PP7M7pofbQdsIr7myTvSYXKO9KskGHTVL8jYd4+OLnXydtsKfRsqerk/b2b
VsTIipYGAWlNHeXQIDKhJUH+H5IXGO+Vfm+mtjavUj4ae+VSn11C3rNvkAXanixoHveGKlP9oE1a
02wHs9cXNP2415VAumxNiX6tm5LIt77lYawgYY2XFCc82Em+LONNX0akRgb5lJLn2/uH2siiZ5zU
HOFJ1TIvqimPvrVEo9q7KRfzUyFtCIQZMYgDPyeLv0INRArQw/eg55t6+RYp3pCv00Sfr/xawDkx
vWigNlVN0iVsa2rbfdC0OSfmtqPfHifkSoUML4zgcTszibcZccHrXCFDWBW2N2erzEN4SGQXzEdQ
E8p+GvSEaOS8H8pvST/nh47pDNm2RVI79e5Ip8wXEUVBF7VdadVkfKGlFWth0bvDsx4bjdoY4LOu
+0LYAA+Dav6izQ2iyqjs6RXIhPpUSFukfSdmA3npPNaRA+KxEu4+xv1aretAcNitNCcp1grUDJwT
V2J5zsUrfAIC/+BZ6JyMFbX2bPbqeyqRS6kGZI1j7dtJm7E8m8BSh7BNHf9q8LI02899md8pu66t
a0VsE910Iod2nT8Vxkqhidp1Tfvggowj+oWoKQJXBInzrTNSV2uGXu4SkqOHVctYu0frGXcrS1TW
pfDz/MPs+OoTMQ0Gtukp/siuf8o3tpbl/YYdPnXTTlJtiV2hWaGjWu+pnP1arokiFMDzZ8FJpvE6
DQxLRiQhH6ToX+coJvViSowCHgxerBeZZM6XXqSzQbkvxo5vN3VTvsvKnCFeOt1ixx+n4lvc9Exr
fVGY3jqjEPKiprg2LobGidLHRut52spxqTGOQlDCtosue++MpYV1jbMk7A1BcNFKMqX0YYwXX6dR
QfU5bB1dXUPzJmi+pWJ40cRVO60lXmmiJu1O27EfIqNGksn0wfLK2FhHkiDTVT21BR2JTsxq62tR
8ykZgpSBhHFolzCnUS6nx1aEfpHqxp2KDE1fJ77bfXThQdQE09RwTua58D8UhEs3YUWShb2laCuT
jTvk5A9KHViIRdIHxuNYt0ml1hfbXWIV5SO9xpbM+MAgM5vgNSLU2iQpP+fTnL4vUoWXaB4Z6JCm
CBxe06uwvxVzXeV4nyv0mGheO5gVkdPW64B3EYdu6QMVQu/NVAJIOfqMfCF2SbDLUuqtoi6KbeP2
pkX+wQIR8dxkEGubCLnP2YIy2TapN0AFIAMXSEUUd4TVJU4xfpiGBqXjuikxv1mYzan0XUWw7mUI
9c10w84wjOTaNXvxYwX+b9nlXxx2f9pb/VJ2uX6RXYoXpP+55vL97/youbjWX2wcUd5Y9JP5BBeu
8Q/rs+P+xUl5oWfj0jXIQmDN/bvishRqkAYt7XB497BzFi/SP8EJpv7Xcroz2cjDHV/81H9SdPlF
IITzhIM97Xacf0s152SjrjKwlzn4j1WVe7BdW296ZNmg+l0R1rcCiSO3HHwAerY4KAkcUtnLqI/e
t7ZNzsGZl536v3cDWK/R4znsFPFzLKoXc9nm/XQqr4K511CxEapWx/0eVLRae1oq9/jLvHhV2om4
g24WfW4nW505rhxvRBZrHucH4HbLi/DYBZ1sRLD3amNvEWjH7uKDLwyCBKvpazb5W+JfrDMXO95E
fr+Yw61CEyGtCtfUycWauXMd/MxkdWn2vJ4T+WI19EB++gzPlrj+uQhVPg4ti4fp5CLJUHVx4RAG
CrPGuNBIz1or7Hzvf3+V5ev4+ZWRfMv5znQoOyCnJHfj+JU1PWcVqK8CZGh952iKanbcPgSe+hob
Cuxmc+EP5W3RBZvfX9deNqQnF/bhBXAWW3at7JOPL4wdotNi4co1GhGiTSXt3Hmbj377MfJzm+hg
Ez7rCoTkixUpdT1pdfCQ2FFuUQyvo3KNijFbMyNDzLPa0X+cZy2AxFkG08fUGhrSH01q6qTuwf4K
yxaGyzoASLNCJW49iN7nX+sAqY9yUDVxXW4eXbTVrA5ErXvmBaJrlivTxAwC1UMzSfCVsR9cBH0H
TNXqbAletUy1DxCdP3Q8MprbnSS93RDSM2BuOSBdraavgnAGxXXucP7LB8iLRryGWknHPsCcf/Lw
nKbWcpJ+1mXV59dkhslNlwbemc/8lzEF7hw573e3Aie/0zEl0oncV2GI9aiLdh2IjtwhPZpW9jSQ
hqbMavX7b+L4DMMXj1buO12CfCoO6qfHZ5eeq0PBUKxRx/DmCO0MR5dw9LjJ9LDNa+QU0Iz+/Ca/
K3Y4EWJg5lh4/CiDIPFoGsMv8nJ528NB3YukhzlsBbfVTFv997f4xovD9UFphaq7wdJxcvxUfBwA
VX12fUkmCXojflQG0znswXeYwtHgWroAvDvmYDzLmPmOb4qzM9VqJq716OQVYabc/LryG4hZpDz7
Dz4ByZrsqLGp2MRPOLdkBcOD6yRHCdN7QDTm3KQ9qTQ/bv+/uwx2GUxg/3sy049dxkuVvhxvM/hL
f7d27L8QE1Nmo+bGp8FSxpj+sc/QDO8vKle6B9kcZwbSVQbO3xsN0/trSdahcwOOFaiG++99BthX
1g3+M2JvKBjLDPtPMNXfq88Pdi6RVmdXI1SsS3qHDaIVaT+62V+Esy6avUGmEO9GOu3Axug/Mz//
9EzeuMhpGej7RSh++8g8Fwv3SSXQLksv1gnQG/082VezgL5Mvuql3ozumVF/PA7/vh1qqfgUKKhi
yzseILGDCZm4tmdjLnIQeHDV7wUGiXz9+xv69TImssslFYjyMG/u5DIqqECpt86T1Q6lv0FeJB/q
ORnOuTuO913L3XAZKqiwaegaMN6P78ZMfaoXrfWkkpLzDUE2H2NCUMDXmQbnFY3F1AMpm6OKPyNm
fevCi4eATtzyDeonG76cD1B2tv5klRkUSqMUKeAowg5VvjC68pLURZSAh1lL2zO2r+N9y49bpu1H
BY9y+K/Q4DrFP9BBBIUqKbLHqbTJMsAhpZxtLVn498KqiBl24ZcV29oxhbep/QbN4u/f768fLOVx
2EX49PFLseM/fvDunDYAPc0nwonsDXvQh7bRyNGCcf/HF6LTRQyvTqmN/skphWLUtGT2EutJW5iw
kXTazYCCncB4wsZ/f0vsmvnR/148eLTod33+M2UzmjTYBY9vqnI1bQSLeFDEihSr2U4T4h6Akzch
ie7l+7QbF1Z4kuPRQqEXXXpBPBNVyJGY6MnZJR88cweTihN6gWld1VH2GnlRk4asONZLOS51ndgg
+nOlqrYC1KbgQ2wGxggRurMyfaIPU9/BTREXJEW0le6FuEcgtXWqTFiao9747FN3nTbZADQmBAtv
mUgbybcnDzQeSkJLMCDuNMr0yDEtQ137jpJXqSIuY1s6uZ9uEeM2L3AC0dn1Gqq9O3Iqko8WGDlE
vNak13szi4OWzKaMbIjcsIabpnUl2Mdu9CdEqgHoNg1vyHt3QOmzQoctSP+co0isylHlASb9sv5C
5FrmbAoqXcNFZJvdwzygfyFkuiNLushLjfzGNO4vmqhJ9JXS3HpatR38UCpEdYr2JrYJqJDRPG0G
Z5qHBw8xl0XuA90MMmDS4VOiVckX3GtQQqOO4odOAhn7mRejw9zwKulX3quB5IfDIN0IqePU+egJ
jSViutJ3upYlxPoK00r092BBEgskLeuMdldL2nVZaERT1QecpryuVflt5KR5h42h1IoiKDxqIkIY
2mZumm5oQrsZifc4aMrRuu65IYk5s+5MZTd+uYcqUPb3md4Zkpx2NHKR+x5NbS2mXdC1EGqFJXOR
viOAkmbA1rAzOL1xmAPrc3y6u1pcE/dezp4S/kNZsONOqFWxHzX0beylvHziI2AhYeM2wI1Y9tol
so/TxDBY0g5TmxI82e7oVuyIMhile5KKOKaLB1j1Kp9CSy9Jo+8sZGYZG7c2WA2T6JoIZU1cyfkW
AUDm6uQsNcD7dm42Uy4LgUNrVfXYJ4TLt2snWjJmwFQ2C0fX4lLkXoF4bi8WZFK+khSiy0MS6Ln+
bhgoY+56nAzfRkJxgcZanX8dJC6t89oo/Y9WN2BOEbZbfM2K2oy/4YmW9qGfydwNuzZqvBszHrQb
Qcks2k3MesmH2U/MdmX4lW7uvI5c4tuodoY7lgUnvpmamKOQ0VbZ81QT7L0bOsgWYyhsZfAwzHGq
Pyam0VDkVHBqrkgxSNx9OgbdQE9mObJnpAWjtquS9onwYx0OMPWxdGOg9gMLhQrK3Gnj5DWvcZJP
YuvG1qSIq4Y5wkCa9GkKwTxJwrejbADHGVSR9jiPYrAeDDVE0U0qgPts/Zk8jadszh3rAWWvnnwJ
qNi7n/u0tQYf9elsGH2IK8+sP0KFDQjEnRjuwXWmt25Odo7IAnE9oEcrSEvQxRj5pEV1Q/aYq7QD
95R2iTc+0IBAzkr2egwdVoP/41xpIFZ4lwkq1srI3NsZZES18V1Nor0dh+Kud9wcBHiqL2Rdx0QM
YmiDrSPT7t0FQ92YVyOAkwSoQFfcGW4y3couy6ANkw0VrEVBdsnadiJnQaOnxjfZ8kC3CN8THz8e
mNGV1Xio9xZPPLEk45DQTzYpDM+oLNMdFn9W2LScynxnTm4EW7aYPvQTTbrVVC1HTsSEkc4jclmG
+hhLYVjZw/BAFdl5rDXVEiYdl4Cgg1p143agouxuTS1yyNypZFqtSH5IruPaS5/7ebQ0pvlsukW/
QzEy4MiZImSOtHEFF3qAil455Q3HDKZ2Y06dD5jQ4k/oqalmOrkWPetmVn+W6OEeJmckhdFLzOxr
Yit0cEmf9p9cTdevm9YpiPoQYFlDKYWOMlz352fK/yWISSeDmUlKhuaEnlEHn5ygSvN1ZXfVOzVT
Plihn+0/9mOfPM+Q2l8RuzUj60fVvoqyJnbCTVG8NFNVp7vENccDrQpVXuSaTTKKP5Fnsc4slb46
XuncobktHg1NWi9ZSZ7xavDnCuWjQFpp5EX/KZkQL0tdGz8zQ2XZppZp4K9Z5gxYm15n5qtm8N0t
uHIlQ/TP3reJhAKo00tsBkxgzFGk5XYjX2ARVBpyeqnfK4zjExfp4A037BWpeTiqyEN/pAa+5abB
6JcqgFZfMDjKsIGIQEu5QmcflhKq/ZoSRGuEVpyPB/oi4zvFXnS+nUls+ibTXFz12jC+L3gD49pl
YaWpkkuzuGboRIc6U2a7RhoCw7UK1JQx0XIYXPtgh2SoWCUJlsl8zBVVA5/DJuKeCpHK489z5lXg
5YMERLs3a8yFCCSwjnSzUx+KPoKTjESyee1Gp0fybBBDFQrcRy8IGcgBql22GVtrrpwhNFuvokdC
ub5Zx6oZox1/uitWiU8uwSYva3lFIAoAjDIFJbwl1Th/YshUxm6MKjNZwcMo0akXYgSgZTbOvYWX
8G8r8H+Prv9C0fTTFvGXAvmOcf/1hVSgvn+RR6fX5e/9I0y0/uJcSB0c5xdRq0tN+39Or+5f5CBC
y7IgF6HUWlzh/4SMEEDCNhMJA/F6HDB/ChmhgP4/B9fvksU/OLse15WWDa2PGRKxJMoPNrSLaPLn
svREw38wouwmBpM/r9xeLBObye4H64K5aSYNgVHRGee4mid2uB/Xxf6L4gln1uJDO75uWQ11OzTp
TRJvbKO+HpyeICBRhd145ablV5LrN31E/TKw8qef3tAbB+m3Lo2Dy3QBe8J3g4Z3fOk58tpibLsb
0OLduzJr2mGTBZXaBllqiJXdekl87au03qqYCY3Nu0uEJH/WjLdnfslSajo+TSCAIHvGN5FJWfye
418yGn3s2nNys0QJUFGljlKs+8KmNDuq2JCh3yujWxcu0c8j/GQvzErCQFZGwMEcmrGfvDMzDb+P
6/ZNe+ZU9caHgSCWWgO7MvghpyClKsg1d1LBgVocPgQbBlG3toeufJyRXc8bg/NY/W4wRXWOE/rL
6ZWaO2wtj3eEZoJYzOOH4sy+XSZ1fKPzDbzWjqxfpzpw1xFZAZeFURofBxLtbrWgrT/obhb/aZll
uTpVguWOaVKdljxLYDDgE4NDFnfJB4IwxCtK42QbC/NcQuov9Y/lSqR505hCMvm9C/bzyLOSZGqV
Fh0izhWPvkHqIW4sY/f7T2z5lk+/MPTGC3hi8XyeiofolOLeiqxDHBE5VpAV9zjFur4R9Lsef3+l
t24HaTW9O9oyFHHN49dWDKYjUiu/IShHPrS92954mALPHMDfuh2aIkxX6KFcihvHF5G5k5t9kd5U
RjC39NuT8kK3W/s+q8V8RkX21v2A9aLMzzQBgOVkbNYje4wozW/sTsnNIBLkDGUs8e/++WOjOkVN
01kka6cIAxGMGBHzlIeVq4esbOKrfkG2//4iJ33Q77MtvUeKMIxmKqKn6vOxqeOG889NneLzXbde
O1TbKuqDFXDADhduKd6DZnP0dTUJk5k380t/1TVgi3cu8oU/6xH++DkQXjxKYCw/PyzDP/VCQSni
JSfjrxdVd5HHSt8PWj5tfn/TS2Hv5NNnakXK7SNmWxjcx98KaZRWByL0YJqcvsnQkiHSmY9Jkb9O
QfeHCmhWUXdhoDrAiNDG6ydzFmD8Eh37dBijPL7wKEmsdSt2zi0XvxafWKIpc3M7CIQpVRzfUVYl
kF8K8xDgoLksl1iXsmuSNR9XDShH71dtZNobLMfYUc0oc54cV2mbzs6sK0XGyIWZFtFD24rsPfWb
gYOy3k0rS8uye0cG1ZmZZ/kxJ4+fOZwPmtqfvgjej3+sLc2mRTN+cM1Ou1H10LySgkCZarYDKhWx
TtFDd+5//8rfWDqOrnkyB4lEn2Qm7EMGxoCzwphhMZ2m8l0D+JfsoMaFrV8INEqGU8xX1HC0u9//
gDcmDbCxQMvwmKDuP+0EyIYgICaVgxcJilI4f6+nJEnPfGwnHazvw4dh4y+yU4SaVD2PHy0Bta1R
Cf3AvsKyNhLDulybiWHXpFkEwxO1pORZa/r+vQxmdjTKqigSda5fbexM1+I1iaMuoDPYHudS4423
HgCDzmdyBun8S+y3MsysCVr7sCArQPTUyT2n1+KVsBtzo/Iu/UAeTbU2+p7wK9bxJX7LMTZJOqT8
vyC4TaPJ+EYO03hmmv2+nzz9HAM2MjoLIQPIP/k0MK4GI3iRgwQNduklAMJXRT4Ml/3Qk6TiTASL
dX397FZT/a7rxvSj1QuPmkHbE2lXsIffuHFnXkyk1l5WpdY8/PmHsxBzAr4ZtgW/UEMa2escEw5a
51Q7OuNdmOW+PNOReGNGBHIHjIGeC+/odPWMCUymkjAcSNVDI9kKO3ks9cwNU4X7cVtlU3lmuX5r
3UG4Trl5gaVSdl7W858m+kYN5JEZ/WHSpXhniJykrDyzP3XuaN6OXTUF+AMTylIYl41rOzWmPaKg
4X2Ea/I/WHMYkgv+xUexbZ1W7vOafNDE7w5FrLkblcpvaLeLM3uGN+936fbAC4YqQlvi+H5FZVoR
SbSHssMwQvoQ5/Su73ayTqz7FK8jS2/St2wkopqS/xwIbaXAc22qrtPPPPs3FguaopzvUFsDVDld
/jrReV2qdYcR6/uKGK3nRsmvo6+/RnVAZqra9Z51boF6Y/R7TG8WCyCkHvJ4j28/b3wX53VzsEaE
rXiA2jDKbOAMBqLJ2jYu7IpCh5zNq6lQH7VlnrTknTOLjTDqT4S3/91S/18Zt2/+nmUi4pNHMrEc
oX/+/BRpcZQ6qwN52t0Fn3e1Dmbnz3C9y2y8kARZd77vAGhCH19Eq+Ju7Or2UE5m8kiWWf8AytQ9
M3/9eic4+uhkYl/kzIDn5PgiNb3YEqXtoZR299ka3fxSOXlz5v0tv/R4jlxsg/RkEavRLj2ld1ca
ZUzHHQ9CH008/UpcoC6qyDEenPIcjv973/X0YnTSQNVxO8xFJ9/KTMQwmAbibArETaHt2/FdMjnp
B6ufJrXBqE3fqMmsRz0q5cXEyeVlNszkEtXUddwXIPQ0bwgiIIhT3yLUnfN801t9M65/PzH/Ui3g
cX+ntC/1EWboX+YNx0FjGplUA6fIQkItDbXWgyF9h1uHorDfO4RzoxAqrdAlToP/FfO8j+Fo/Jk+
hm0lv4RzAiMML+kCPz/+BnJrKkiDnA8uWaIrtqE5oVypfuaocPoNLCdSA/4qCnTmMXCoxxeZSfPU
RCwPY9URHztm47WLk96eq+yM4/I7/vvnD+D7lZZzLzsYl3PAyZVkV1ojccyMG9Hd0d0jWHaxi1zS
VLG2KXX/UJ9dbwdj4K6rhuS2ckbtK/kawSXRWOrhzGteBtBvfk1w0thNvTh2zVocUhuSKItIddua
o7yFmHDdara7aeM5eSzcdFXIWV02cT1sZ38y9p4bm9gLTC0/ByNc7v93v+hkgNB4S0F4dAc1arSI
mGy/REVf3I108kEyE64r0Jpu8jyh6dK0fzqrLW8H9RzaBdMkIiY42S8RFuzL1OkPXmmMK58m6Crt
nfLMhHN6Rvh+EaaagJ0BJK5TxRfUw7Yrcj6BRpj3NT01Ws/ztdlNOz5v8nzHajrjFPxlhV4uaUFM
Q6q1FBFOYZ8FhhEVCBLJe1+n9TSa5lXZz+q9H9Ds4ikLWa1MyPFsD/z0PoNxZiDE5+RHD51+2pnR
9uYgQBfMkOYo7LEtOR5uVlYJB/4TJ5Y4eKeGkmJeOgAbgGetPTG/GSEdZ+8iqGy6WIGLtDP19S0H
g+q2Lpv25cwoON0hLk+HfYu1sEN15DInUwwxeH7tWuIgoNgtKYdJ/2ykveev4Il42UpWwXhdt3Pf
biZKQYRAeo37FeiBaC+1Jg0Qt9j+AM4pknKXpTOhf1qhG8OlXbb51zO/dfn+T8cH8RlMiUyGbHNO
5g9WDb0GWHOA0xGrjZXbtO7Bdfi8rxEdFQoCoVHEiPukXQW9Lm4laQdfLUXjkGDWoHTPrBSnS/Ty
7JZjGTIwB4nm6epJ83SK3aE5GFqr0lUjdaJmjUIO/8knQ2oYTkB3caG6yzv8aU9d+FaVmely31bF
iY/ZPFvlgVWwqcorfxXRE7qo2poo2cGVql2pJDfIrG2t4pBGwEJWEQitPy2bcvNInDj5wQZEa3/6
o3zRxabyg+venwO4PXZxN5A59imlY/X+9+/9jcdMbBVdboqmnJZOJ2ovieycCM7revamC1Rx7mbK
W+3MNPHGOKDKiHfBZvajZHay3fLYlCMQ868bVAV79D1yXVEuvsvzpkvo01fnwnve2GUgRkSybLAB
IwLkdH9XqQiW0zjAeTP7J71rBDFg1Vg14QiMpoI/g+B726vAyMIgGwp03cY4f6mGCHvU758v887p
wGJPRr9pEY8hIaNHcvyBcXpKJimba4hwdOvzcYBrZtFneJo6FTw5lhgf3cChG5Hk7L4+2zaynZVG
Xam/nShdkTUe0xS/zsoook8feBUxh1ESSDhPsaI5b9RK+6hrvacu57bQL2kq0wUNpODZys6RZCCr
EgikCVL4YKgmf99mTvuZfoAtMC4ZZbPqlU9ImqcquyRlVkuGjVN62qusZH43pIhkaKo27WfR6/Gh
Hqf5M7bZ2N6QMNAb4ZgWoHJmZ7Yu8OxO/bVwB+hirXTKz7OwCuQaFEOzdW2VEjKpAaUhwAkISVma
kdzqpB3PK2Wa+Re6vG0cjoOh3bcEexJ+Z/YVvV02Lxd5Vo/PDfA93Iimho6+zvOiXXuDZX0yrNgk
ilwDTRbGSvk3aWrV7YqL0ycn9LOSl1MWSEmWpiX3oqJbZZBrv6AwSXYGHsKxmSltFzSB0WxGcHo1
hj761+lnkeu0zJE3oOlPOpv1BDveXG2t3MfIWQedX+4wUKF2zoaBznHI3/IwbVWcmqHiaJb0952N
JvoapGKiwhkW/oSqTgum26Aa/J0V9fzxwO6E3PdWZHyrslQnvNqCsQdKMa9UKKIYIay+TM8hwsIy
DiO/U4fSamF7m8Jtc6w2IDLXnVtMvMC8qPE3Gsz+jyIbC7kG7Jc/mIPTyfUCNnPDOqpJ5YwI9kCu
olwkfpaIUXkNPW9nrYK4u4OZxbJpuoV5544AIw92P2FHGKLBLQnS7Y1io3opu73By33OCW3wyTZL
ML1pSVnBSTQF7ceFYNWH5CMbX4EIxRyAtOkTqslCXVZ6PWs7FFLd59rNe3Vo07kCtK08UayQ19Xv
BfHThAQiFSMMnVxOA4WF4dzi8M3vY0yNPjvaou1D2TYoDcBJesGq7oI6XtMK5asOoqbXV1bvE9k8
OlY2beu5MnC2dhZW4aShlIruaob6LkdjDjZxEJXdJik127oyC5nJdVNn8YstEoHuy6q897U7Tw/W
bLrl1kYVMGxpeE0JEb2ACmBlomHv9DxNVpxah9shGoc7o6Yxh/irTspNOgXmFwI0GmPbDYEJ/yod
3uHubnZWQSh9MQ7At2LYmReRwz+zaoMInu/YZI+uNxslGtsueUjbyrjyLFt717pYr0MPlh+qDb+R
7kWtVeJByCC9mQTZAVDK03YMW4pFHwQBZtbKnJKg2Eg12swhcdvH6waZhfyxpP5XvvAvNO4/zf6/
yBfe11Ik/+f/fevSz+wUv1YiFfPFl//746/9UC9Y/l86Jj4kr2w0l7YeB4Ef0nvD/esHe5ja/ndu
0j/+PtP8ixMDhcZlMUMlF7CE/+Pvs6Eq0fGkQK7rFMqXf+4PxAsGYILjxQpzPdsuYDqYU8ieoJ9/
vFjZnEp8ZzDNMIXCba6x4+JfN4veQ3HpCflsTrY7M9VWvXdFoxXx9cpqJy8Jo9jpqVShz7Ov3FK2
5RrG61SvLNueCX+zikQdbDuT/t3YWkEcIDoVcXSf23Y3XFWZXjAH6SDb96p0s13u2HF8icDKEEVo
VDIJ1qlrj8N7V0FfLMO5qoACepqp5Jowp7l/KQzDA0xelGZs+GuSquO7SvZqWjtBN7uf9D4XTbAK
uOt4l2cTdvRQIdaYbtiITA0o2MrGOz92ZS4eR7bhHsZraIiryZ9VcVPWZdHtckKxsve0/JwcJ79q
ylfyPr07J65c/c6RSJsu3Rr15dqaaq9am8ZUDttyaNp6Xwzd4D9IzONOv04HH/l/MIxV8VrGosn2
wg9GZa9NEdXlBUq5IbgeakxQa2tQnjdfE0XnZGotSpqrDkHpaowPUHOkn664vXp+dkSgqctxwkP+
FSFD0EIiGOo+fSmSOsdQpcqRrPtFfRmhmJur3tznSWvkd42RZN2nxPHS/pC6mq+FzPujdlE2VuZ/
82XPumTIWvVfZzyfnOkmK09tPeyH0dLMdcHZvojRVGBNb6nOTik6bEHWpdpnMa/k26QXrrNOK4XC
LKqNmtfWluxqJs7bpBLdVCOJCLiZcZxj4RQDEeMJgjS8QzwIGmxy+fNd0d+w9a+twxAgHXvSZEBz
HIFxCjwY1IFr9J/gnvfRkzKRAXxoxVjXt15bbUZS3HeqTx84o5FfNVr5h7jJxUU8kjoncu/Jnt3m
i1Hn0bTShuFJ9+NmHbHh+v7h3iV5TkKTO8XrhA72Yu6LNQB3ccziPE1TcZshYLQ+Wixj8rk182J8
55idCIlnSkd93aeInkNfNrb0154cKoe9RBGAm5zqCvuEndVbdOXqLtJEs+WlagPLpz7poadxpFxb
QVJAj835OYBykR2TxOI+t8jMs4vASbugWpXBmOoHWM6dfgtZNIqjVYyKtFvrbpouJsEGjvBVOpPr
sks1c1KvsIUASG+cKadiTDJ9rW4Ks8nNjx7R9M95MZub1sZKS3biXFo7AoeHLSMseuaPmruskVaD
jtdsSSVEGd1eB8Aw3UvdSCmE63o3iHutUTlcjkQkONJDvWbP+17k0P2e0mHuh9eZ7u74xbf7wL9A
y685e60pRjKC5ob01U7X83qLNjKNLt0RcOkG+gSbN8XmrRA3Xd/UYq+0vrxHUU9MuoCygsqza3OL
6n8P40n2nb7RB8/GP+gNJWLoWaufNTCQyTpDVJ2FCVBkdWgixgwK9tQOVcBD5XSg+bAF8tzfexVZ
4pj+PW1j12XrrgKQWewRfBhIZiCLdtVJLbuCDZnVoZH3ufUuUqJUe2rvdhLSkaiSUG9i39yQ/VU+
DaUc+3Dugvydhtz6tp7RtcNZyFwZOo0Ns7qwnOpJmqX6GtW2+85wU7XCBjV+qU1/2MT16N6Xif+k
Ime+j3rHti5SbtqAJBppW7I28h2MR3cT6WowV2C540t+iOaHytPrC69NjR1t43GTUmZlw6D1/fMU
TK6DxldLP8fRqH1EvxvfiEUymcMYIGHImu8doCa7BqTcro3kfFWZBVyJrBzv+oqoi/9P3XksyY2k
W/pdZj1ogxZmMxsAoTNSJ1NsYExBaAccDv308wW72rrJvrfq9nKWLDIrMiIAxy/O+c4x8dQPppF9
Fya5sNFLri2bkaB5ImfNXyK9N8wfo2lcMquB+YXagky4W3MPeDPO6cfUolwP4bkyIIIC8QKul6Sq
GapulC+zu+n6uqiOg9t5UYJP45vtTvO6A9lAR1JXSEjNxiyvmLN4WTyaibzJAs3buMiwy42hd0kV
CmXNX0M3PvWdy6TCm0bxAnxZPnICmF1o2Bro65rV7WFgUfDpV2NwnStky74j0tgS5nKuIF28TVm2
GldV008k3lfI1H0iFm48WXh3fMzzwa2D8k21g5GFRkMOzejzpqAo63YXp0iY82jWLTMSEk7vvjXd
7pnlkU8BNpuu3HmQs+8rzXc5Fb3sBRvKeE5HX9vhObAf3Ux1r52Oux48E6Lf2cvvWxuOhaxmtB6e
dkSMkl828o96OcvryQ6m5AaDfLnvCugdVou8m4xFZzn1KC/4c7/PTYglYKs7uR8WoR8t5ANPnZG/
27IVR2NOr0qCBdnVTk7/zWhbDDjsqM6ePdyUi189thC04gWHaTR0axbPTdNHY55c9Y3pRg7N5x1p
x80JeB6lgNWa9WueKO+I20+7n6C8wCdumhud9V5sllr6GuRjt5O1N26k7mg/qtUEaB3IYqiAsTb2
HTYZQr1IuJ5DOgLXjdQ8pqBMi/yK6JwfkKBvAi9nUiOT18Qwb72pVA+2lNqmyDv7WWosF6y8ZT/S
nztDDgeQ/bkWak2t/wAdVIddl53sjobBICTpm6bpKI5TFc+CgNwgZQq3KnWUgaYTmAPqn7NHRyYy
d7iPyFNKHuegcbY8+T7ZWYIUcz2QlG097AI61xNmlS2Q80LG42XZcmjNrqxC2eojgVf9jVD2fKLI
8fccqMEVYFxtV9ep840ySHPfZIM/43N2FwamINLlPeBXKwvbSq5xkGMKYS+Y9M/QdC3rCHhofnT8
RtVgs5OB9DAv7VgYYksq5R5KylzfGytUhlfQmeN75tduG6slW/Z5MYh46l091lrjR5sO+bLlkKu/
Sh7512SxPFeNVrzWXcbx3MgVOhfpJkOiUnmy2jHfJ1BP4lHPCaWcHWadqEfMUHi6PFezRlylm7db
L6CHnpe5vIKL7b9wZ2jLptAsZ8cvP5hhk1XpFmL08G2uxlw7VO3l1B7IjXWjwcgHUtW7ZfmYM22o
GR3lTX9j24ncwTWRH84szE2T4/BZjal6G5OirqJed8c4cceA71gzg22hPLUpFrvdJG17Q7K5j2bW
95IIdGgag0ZewOcYdn3FMIjfJ4UXiGfmykkmmW5JJBRXS+JgLxGL2DXmCH7N1TxjqxnTuElKTTND
KucKF4riPGWJBXF3Xs1ho0ZrurJo3SOcGa0ddqjoP4OiFA+C6NBXHzHey4LF42VOsv5+DhxoS6Tl
yu2oL/6z36l+P46l2M5D87nWng5aqavitNCZqxmiPjfsy7ZkPVSf9WRauwFe/z4rJ7hFwdBxUFo1
IRDE/jkuna1KVX4/TraIVKYZoODr+gnX+noEJ2I8Z177VBEER4ns6zuE++MXiMg2mivvq+Fq2I1B
BZPbCbSwzZB1jOV4T5mgeJjmRLVIGThon6V/a4okOxSrl547dusUdnPKs1ZPzrBAv/LKKbSI6z+I
cZfL+45v0zoqxVieyUL9bFu1FjdCr3ZjU2XvE5Uk8EP/YvczDVDhjiCKUtWCkdRgv02MNB5VUdtz
SCcyV9AcNW/Xg5IiqUCgCrYnPOeVUZQNc/beKSPRk3SAtygQ1GbzOBGgY/4QuTMcqpX6IlQzpK3J
qxkTlLnH4MApex7+JSOVjYlP+ADdmqJBILwABWLah86qO/Ica9SnYMsheR19fy1YPsykJak+MZ/q
Ai8jF2fbx42fEmcwIzF7wV7q/ICQVL2bcpjOedBTLa5297aYwozXWiVgIwrUuWEPI+g72vb6aAiV
h+6aoKCETqRvUishJ1Dr5HhXV15GiIS7ppR06pYEWvt6rOduB/0q2NTIge49LEjspS8sTCUWJ0yr
ZhSYG3P0BOYgGUawsTq6cM+7sNI7rkSLiA8vnvtiKM+yMIdogLsdGfOEVYMgBC30M7IzY9usGCx5
2XqFuM/Tz4CN8ioWi9nxltg4A8+VFp0gV+x0HQxe+TjDNE9ibcmS9jTjwdln0rfupaYve9mUdnEc
u9xL4h767tPUEq4ZokMzokXZEN9hHKD0Vozk5+dBLWek9hDWDa2sMgptPdsvmbA2lDDOrcV6bCdT
2/1wSG+AllQ2wy2k0+pgL2VxhYEtfSctxL9koqemtyELq9tMtrNkYbm4HFqw2tnaBcx6sKlU3Xpy
GieXIQaQcQsPvHzV4C2dksrtHtNZcSs21I1hxojoh+339cZNkuKgcco9p4OTv4+FkW/wxo0vXaPE
zWBzPhkuGg9Yf8gDuj7TboZ1SG8wrelJRMx99S2xSDAB950sUSeX7Noug2GTFR4MbSdrfIoHS79G
NexdB409fTcoKTdMOO2PkYlmE4nC0RMMkUl3U3EoEkki7SvETeJR+IF49XySV6LWxs0Uzm3f3rcg
vrdSVNVp0Xv9zS1TtRFF4h70vtNaDI5r8mm38DqMOpkefKub7lbB+ClcFjXJHSo1P9ad3tiVbv4R
4Lb/BvmliBbNys49k4gm7GoA+ou01L1hixUYbUeWxgLq/EpiMz/2qpl2rbbYkNyFc5Qu2eSxo9vP
mWEkh4612sNC6tqX2yMNWgJrOElg5OGg98mHk7LY7R2VXZPkUd6DyjN58OQDYeN0S3eZCW9eNrP6
3gRtcEfwR7I150Bt4MkeHFcnhJIYkaMgXNkI2W3qkRCVfEBMn7z1vazPZtvRcE9DfpXVOc9xLSuX
a4erWDOdfZUgB4YowNAxyoHEvTlJUp9cTbVXhZUaRM40D2qlaGHybDTbwCowx3F+A0mTxZLvpirJ
j0Y6VJHB2hh24dRV32wcV+RfrDygPVE1MbvkvOT8ro27IDXVs5CeciO3WSB9lAN5LZGRpCs/MbnB
Hfv4puVB2644aQVC74LpCUV1mvNlM6ze91RNIuxNNssxfs7xu+wa+2WY1fTU4mNDdjQjVt+k0vC/
GWK1Ry6nOTj0g9MGp4WIlOJ9BUIZ7AtJjT8FdWkdmDvLeQt/oVY7SuXPSo1enOhquh2FjR10lP4P
3S/GV5VXujrNqz8UNw1G5ssIYF71sK+WKiy68l053Tw/FiNMnmo2cxGWckqfSaFw92q21QODj2Qn
85mhO85A3TlYDpmpkd6ly36aQXeHOkBDLaqJ6yTtJV3cjV8snThqjt3AAZXBdCUGoRcbSIVkI3er
ZW3JTvbjvJHOp5vqcpcgeps2VUY1HnlUU9HkEQlSspL9cnEIxlWjm5s58OopUigCyy3t6TptuMYN
+9C6E1i22TeXKwY7PYxMdoePDY/Litz4USPJQjfscNRb+TR3do4LtBdMvYK0Cb06rz+G3nCOCrZb
OHjuQ54MY9wNk/ahk5pE30vwSr1a8wNUOPuKAtWKmU950VybqCDBEd4Z1Sp28Pmt0O+Edx40e37w
elFe805pxLS6fHU56lXM/pnwY0ViQGgbVnlNNEy2gd/cbniuFmnI6jLdrM6ynGUvG49gWE6VqCny
fOs0XXHvYiNE3SCqYJMtZFNHtFzVravlpYoIR3H0s+ElTAZZoy5EKJF+4x2HNVv1+64KRuZusl+q
E9OO1Ccfw8yKKJ8Hh+WNZ2nWQ9eqJr2F6jfQt3FlTXUemmVmu192vQ7ifUgxIG9Lp5MQunu/wzDa
uXJtvuU+x8d+QOBR4AQiWzZ56Z0B0jFXoZtoO7MeswEcHn17uqsKr3RuFc24fUg8Yq8QbU00MvgL
guSUAVZdSQPNedWsd7wrB/7uj6nADPw2+/AOK7h8HE4b0lHc7mpMao/YV83GFRxMbo/8p8jVwW78
wt9mQ5P454S+NrmDppE024quYTqwV2+K7QqDAXJhWjufgl5ZxqsP0rLBm7CGuSXqAu21R2c7h21h
4/pdHLJpoGp6/D0pDbp18WO31b4wRm3Y8No4pT3Wnpt0GPuTPWU9eIKax8y9nKAEbvPSrJOdzt3k
nEfl9+upK8sF9nmZWNme+VDtnSqkh8MOuzUTyXAdViO513wowbHSSLSIgRuQZsekcBkPaaDq/nbR
+hqkIaCVZVfAgNC2ZaaLet8rU9Nui7wN6t1K/YLWawGCtQ9s/MZX0J8FRTJtlP7ELN3l2BXFYFFu
FXDKS5QM2i0uUl537VcGtf9beQuBPrNHcgiSsSttWgXVsf0dimJ7VHoSrDATWZnG5Co3Vx60AbJJ
snHxty4G5yXSJkN3w9Sp3Vs119NVApUg8hKT2Z/k9qQ7qfarnezcSesokHq3Cllb1TscIqR4lQF1
B+vzd3zT6Qa7e/LEGAOnqt55h4Hp4aGGF39yl7U7JENSYsCiiy/BJRDe1H24PbGh/jC8pE0wsEQ0
5Zn5q/fo1D7OuorygtWbN07scvWJ9Y74lAnmI7/ueS3/BbPrTMBfcMxbdWTzliBWYGvrBGOzoeqq
wjEDDyb1EqxWiVY7w+QeZVX23K1UHGPR4oWTGvEGvYZZ3l5roJVptstmpe29ERhXb1OCCSg5ZTlB
EvDcTe+jfWidlRypWsecHvTDhsG4cesombC5TS02XmObJQdHsfIOc1MvGapwgBNVF2x8YeTfFRLi
rcPiLC5LxQou8kgJ0s8riaf7rPJO2qjSfWE19cYGSrKVZnWvfOd77lYeZg2O+LvUT4zdiJ334MLs
PWRLaz72pdv+WFi3Xiuasi7kIKxuK1C+qZQO51fbDGdjGOSrrSPn15VZHajx9SJsebk3lqL0TY6w
4pp76pTmcv7hCxLvhKO4sd28HHdJa7jvWTFejetcfQOdmT6PrebGdBveh5UU3rte54ws+WBfPEXd
Maosf4Bgi3t9NsZrw6iWTceKCKpEKza1NTJqGscg8rW02+qNb2/1Nnt2m2Apdr0Bvj7sJCiMxQzS
e21w271y8y8b0PghJxHOYqAYlqP3BC6hjY1S46iWuc4gdBzZeSc/kBQUByOrfQyAPkQNhuMEhn4u
reUyY8bKtq7O8+BaMDgw/sTZRLWu9TI5jV7X3nr1/J2SXotERfDsZTwTNk6Z3ub+4scue2aAZt5w
Rw32XnPThi0RSTH+7tuK9Q3g4XzasqMUL2tTdoLoM6PftHkrH0BwkAuWF3N1vzbLnTGsyQXBr29W
bWoP9QDb1a7EzLZaN2LWtEYkrPKhYEELvZeMhBg8ALVlptrvY4m7vbful355Qrq6x+LJtqNvXjSv
ayDWwpYw9HQvS66rwppehTGv53xYjsk8rhvXsgmWy1oigTCCnMa5a8618Gei6hj3EGkzHSSKxLNs
M5J6csfYBeh4r0k73KbSNwhaYluNrMu8jID9LnSlOxw8q/vIO9ZXkiHX0cMkFl0yisCFSJb2QbXV
JfVWYQc72kY7VmVKOqebTpGp3BfO0PF1aKejXY3JAQ4KGZ4DqJvNIG2P7UCh9kCyjkuF/QxqScV0
sbYEQ1jDmVjDj9YNwtcSyYKFlYoOyhZHOjeRxQb3y7SrEjc/WUniXlsul21L8sg+sOolXsfqmQhJ
nqkdGWc6/lB2fUsds14S2DyQHix15+AUFE9d6r4AzM7pi4iqriwIeijynmsYLBFf1qVjK4iPzKuF
aViu/HxDB/tsVAbr/kzGZY2+TNluvaMWqDdjLpwrWwzaZ5DMWmiYZK62E1jgNWue2pKvlAS0wY8M
5nghshPz6I6Fz4xFps+kqFP7zYMiehMfzFoWMsozt34d2R9uOm2Z4xQlXtQWLNtoHAvnzlJq2vXo
+QEspu3lQbCknzSi1BpmZYRzydnIOdhyHWP1O07MfhFdiKuhTOQ3o2sNshEZXBfJzE3pS7H3jDzl
GeFp8wY8ursf0mFHN5PTFvc93ARXX6aNmPKroXaHI8NBzvAMRI6o1N1SFM6J71B82WtB8lMpaFL0
PHuyh0FdTeC5H7OGYgM1xUz4U17U7BcYDv/QesrpRg3Nk7kQ2zHYpc/QhNUR6X/ZhMjQGni/hjbZ
567lkj0QMPE2M0M+aEFLUiCDTtVvZg/xa5AhNPG7wXxwWR7GtTHDt9CCNR60Lik2yTjlFgmGmt5C
77DdZjeha0BV0/XPCZPUU7PwsMz9rL1juy2iUss9SnRGaWghpiC0slz7zgCDIhp4KS2PcTatvnpa
k2LZWkizIsgXn/7ipDFDqTtDBHc91FOOowQ4hr2WK0zZNY0xWDPILvG82UXW48KaSkENIs1Yb/2P
vOg1kkZ1N9mgcpEgB+nvwR3bVYH2oW177HIpA2HXySKHTRpVbW3ejOxeGQDZajvmA1OhmYCXHmYE
W+aunbZQojiDisoct+2yLFtCKvW9sNHTq8CovoZVHAtvrpi868spV4Z2w3nt7kjP6zcUq1rc+Yn+
CEWWdMIFSdq/CAxu/67P/Ndwot/05S6OWgyo6BbtSzYNVMtf9/VknU2aJRY3LM1xT4e2LZfBYMG7
/BWg81edIC4fC2cB4j3CZ/FMIkn89YWSybmkaNZAN6CdyWMNw30+Lc5q6PGfv6NfjTZI0lFBYFPH
k2HoDsrH30wmib9MRVuD+rHYpoJSG72+gIEdJK9jQ+0YB3yoK2VakD0aqeuMf+Gz/M0N+PP1UUJa
2NA9FKFIFn99o5P0AxIcg3yTC82uwoQxrB06OcIFO0MiuvU1L2hf0E8U41kfKuNWX1smDbZ0kpiF
upZdpUGrB2ekz8r5u5jwP1LWPDa0hfX/ufzMRwP+N0+z/qfm459/OucfzIyaH/2f/qvdV3P9vf5S
v/+jX/7PcBv/+O0uapdf/rD5qW+5G7665f5LsXr9h/Lk8i//p3/5h0rmcWm//u//+mgGAZfl/ouh
g/hFQGPxLfz3xMtHhpFIGf7tJ/4uuTGMvwFcuPAHLjY9C7/iPyQ3HnBs4oyxf/i+TqAyN88fohuL
v7LxByEGtxn2ODY/84fmxiIX7eIWQaaDTBoGwH8kufnVleCZhoV0g1tLJ/3GZDrymzi0AHU1E0RP
9Kuh129VMWXH1c6DOKO/f5ggn8VLt87E6OnTycAA+xdX+6/Hx+Xlgbdym3Fnw/zTnd9uNnuxOHcr
m+RQ6RrXjVgH+pdkfui9rNv+y1fylycVL2XbAD1dxp0cIBfn/K/3Va0lNrMk6nb01tUjg2Q3aioi
M6VRBX/xrv7tQ7WxvwCKNFDdI5n6XXZvMZDvujmgCydRMQQax6KvDPDHhtnqwCHhJR/d0SeTB9J9
8AXSCe3qn7/b35y7l7frYhNEwY2SlQvP+e3tqnxIJ70rCYtKxqLZIzfJVMTGYnBiYCg8wAzZdttu
adcjjWv16qSMSujZy/abhTC32MJGWj/RPyiTuqFr/8ow9ut5fvn96JCRePH44JT9N2NSzg4XrRaB
A8Jb1bnVivGokWj1F97qnxj2f7oKfr4M4jQuXluHfur8foHJ4eJfxpMalprIk9D1EQqHiJoaPozO
1F89kqRv6kFTAJ8EMMOdPqIKCtm62J8kyXfZXc6G9U5KMaI3AcdNDG0KWS0e6kJ/KFTjTdHA/zqP
pqbytuua4hZFqmGx6aeX3XXlYlrbJbPGgslqa3/8+df8q7b7IsqDToczjUQajhd09L9e1CAM6oWb
jDafwdLWLXV/S3/E+HOpp43qs+n2z1/vN5vfzxfEVOhhvL54YmG1//qCKRnAk9+srAoyfWeDM7us
C+IxwbGelG9+0j0QrLIrUMWyAXiddIQ5PrG0RL8LVyAp4EOE0fUXFzuH4b9YR/74pTDJXCyqJET9
pHz+i4XCo0tytHGpw6xz8oeWk2xTEz2+qtI/zTZqFFS6/5l7j9fEqgHVn5viIoqER/zrB7Ey0GCX
GFC5ln5zyBgubKml/6q8+v0uubyKp5O8AMDmwrf+7VWYvfuqgP1Ay9GiH5h6K0rgHPzF5/dfvQpP
AUoekh8Qov32EFjQVCajuLzKWKUHw+nduAm86i8cgv/Fq/CMwxlmYELD+ffbpSMDfPZ0ttyKufwO
jXR6M2Rnf/75BcpX/vvF4OmXeAQD0iJnPTPrX7+YGZpgY4zOR8d2T4R6BhZ8j5QpaL+w75Af1+rp
s0pniujUti8KQjCoziY1iPSJ5YQO7Hrorca8dvIc1/Ogl15zbdVOr5h5FHBo57Vv5KG3ewTn+Mkw
bJizYlyOr6py7uqR8JcTIiKgkilQzubaHpCVHbPEaXn0MGNHVKWS4iK2J2qawOaMWbyXCftmlcQK
ke3XErqUkH2zT8suCHZS5ANwBb4QSfPr4PTv0mJ+7x2jLOKun1BfrKx9U26sdkpv2jG1cEN0c4Uj
21q8qG88TV1VGVPW+8GSq/6UNFlqEtvd9RhzA6P7CGZNS7ddV68+iim3qPdeXlkl0++O4HWMWZMd
Ss+sZYy6pqWjGNVSbyWw0nS32Gv3rLcEpMeDnqT9tk5a50bIrtQ3S+f7wzFZ23GNS0EhCxVSJcvZ
bhWaismcG7Zp0EpVbCdG9ui768DKxckC1AwL1unQIId5ilj3+nJnYuVjedOQRxDqltR4fBsK2MSE
KQsA5GhYe91QerdNiUe0DuBq+XxK5awHv/Q0fkal+huqt6Zk+mOz+m5LR5Nbgz64Brt/+QSdqq76
zeI66V0/zzzycp7Z14uZd3PIUgLNZdES/s6XsYDaWJElvM5LW351kzWqjcf2Mtg0/PZP3dhxEVRo
qgwyn7Qb/mcd1pvEcGsi7dmF70xi0ZZNXibrc2nmi36eGxrKjTELPdgGyyy2i42N4WAqDuGj6S/9
RHtMS3LLTFJ2W6M0iTJyWOdLCoxBezEwHiwbrZXsfNuqq199a6zfk5yY75CaNM/PiyQWidGNOxfX
eHbkqz6PlR+DMlb5HttIYcbkfcnP0ZJMewMzHxlaIceMU4meNppUpQ4Nc7SCD97BlMK1tDDrtzWD
dCDfY9kzygrdyYgKoadshJEWiXy23p2m8Zky932gh3OtZcM282ajOrVGyUDZK6biOGlD+S7pWcmj
BpXWh62LfCWcPUn2dtqwtcbmpnhIk1eefl88Gdh7V1Y20rlFM9/9Gd9PpPQGdVZXzxo5CnrdX9dy
Ft6hhWnbHYtELuOtUwUOdwohTyZzDjMxSQnraKWBFhtWjAPdI3aNZPl8k4rWRJEBoEqAYWmBCqOO
t+edWIbVux1GZb66mmzb20QtafJk9BjHj+R+JZiQUIcgTxhzyBBqFIyZSkR28Gsytw1Tpc2vxYRw
OyrHeWxiQraMcasCJd6WIJ/uLEY/5Mqbief3RN5Lpw9VmTjF1la9627akdlvJEldX3egIOwuysu1
r3ZmVjoNmxoD+3yH9tTa+2JY+zAA7HoAu1yKKwSlsOxdzkwGvX6m7LAZUsuFcYl8YMP4zj/JVmFN
QWOJsndFL3yNRTlryA1EFoW7trbXW9MffJCdprQ/9QLD0M4mWSrbusWcMV1rGj1qk7L9zK3eOyP6
yZuN1eo8h4c5KDYMVhRz3MJvT64h3Ud+peScFIpVvGiEmYToIZQVzxW5bjkqR27bohOsDxzBztHq
7IPmd4xLXL2yz2XrCewlCQvP0CW7Ko3zCjUzE582OJpZ1XRnuDVUQ6CeO+tg6m3yYHsr73gkYv4z
SAfjWrNXTx5qn6V1ZPuV0mNU98O6K6tgJWLLaSeJkaZfXXbyrZ2yKp0CdtxoZRImPUp+7xx/Oem1
UeeR3aBQj7BhVd8QuQXNpuW02q25oIGvRGbJLQxVNSDzqWtwf5hrem81blY4o+mm1Rw1Rcz5XFRX
plPH2WAbR+7N2rpyA007CYnRiQ8iaO9gR5jlthUsFompnKYqWkkpgwVbQISJC7/oSc+aTe0H94J6
WWzD/d6QokIe/SphNnt1xuwT4nOvU8bBEgs9P5GAj+d0KaOs1GgHWzcN9EgPagjWLBWct4DkWjPK
stFXyOMI60LllPUi0tJau11GrSkjHXQ7YG9e88MGVZtspd3kxoUO6w+RymtE0YxWJnPTW1b6UvBw
Ekc7NTMjcjSW3GHXuNpNmiDOjuthaR4YEqO1QqaSceFUQ/5Y9rP/FMxt8qMegkJdTIqmfkU3Nfuh
VS652K1Zm/5Q/pjZBzY99TesUrQ6ZqqcIc5mgcXMzRPLC1mo+UDEk647DwgISQjhMgjz0mtvXTbl
VIzJaD5VCOH8iKPEf1172d45WiWemhIPIbKtDCQMGeWtjBw0YiNAbHdZNoyXLP/Oa4tqxrYw2+Vu
mRai4i4fyDUWrmY6ZkoGI4FvHcM+x5HTRz0iCEZ7o8uSp6fW1nwHFxhtS7KOFYLWJCqyv9DBxnr0
ec2AY8Q0Bl3bgxEveUwNXL5WmGjEujB8v9xWQX75Vkch62s8FyKPXUQnMGwHtKhzWHULmru5xfp4
i3VAzA8aDPKqA5Xu9d6x4b8NiGiMFDlIIbyFu8ys3HSp4tmbB/8gLzSMKia8O+GUXZT1Y8hso45n
mfqi3qgyZ3oZ/yzs/qPR0/9srnTTfomHvvv66s/f2/8fhksulfB/P1x6+16//zZbuvzAH3Yu62+0
Bz44yIvdmBhWqt2/27lwbTHVuaAOkUVTdV86uX84uvy//Zza8vf8A7hzl674H44uA4OY5zJ50i+j
KZI83P/M0fVzgvTPDtz52Z/SWbgXPoNOhv1vzUXfLhpaDyqKrkSfG2c1s9VjQDFJXiBsROxVGdLg
NDTI6PmhOoR0SGnqAMlVbjBcvrj/p8/ZKpae5b1I5TGodR0BXj/m/pdDai5+0q5O6+yaGrdko8ly
A7VFkPiKiPQ0mA8rJgfjzSSisrqtiQegeioMTiqfuov4xdJKD4EmSm6zhPLmnOYYJGJbloAiUUK8
2Ehul+2qDWzq/ZSzFxdtXdZI4DhvWXyKfqYFTtGqddR8tWvHrTGxwcems2jyjhRQAe+bcBet3uiY
Jv3N0DSDu/cyT5Q7DGVOaFgyfWtWMw9RrwfnvB+zR9LKx1Pm6GiLOh+OLaLdF9rY9rgEwucXU8ND
p9Z2myfNq02WOYRs8Vl5AMbNxZhOGDIYPS12zwbFk989nY+Yfmk9JEFd7fFldjuHmvOs68ONluNJ
r8xh4dGAbxVCvtqU2WzvxTgNJ8ouATPDel16NmnJ5WEuauXdmrWebApbfxcuHt9EJxpczLRSDDue
CVUbT5bjjsfM1sUPSED9MSEqYMcmkQIhmKyYdoW8MbQLYSa9HsqdT0neM50pGpTOkrDWvmUTAsvb
7m/6Cgi/iIq+lX0dan5hlU+z247EqHmKLyrsWr3BNKzWNXidMr9UpwBPDLWbgK7A0r0bvAA8GW++
sz32nwwBh8jq0vGmGHPEUEV6snWg6XtGZrK6dpbmVrA4TSHiD22yEW6JV7dB04ymgZowNALbWVlF
SdN9Mlu45WruH0uXk9kvEOPpfqdF1KGIN71u3RBZikOxkxsRjLIPC+xaWWgjz2aahC8vuM9Z+yHA
04LhrAqNFNTERMtoC+FFy0jczUOWdYSFIEMaX8cuIXYdDwX+pJXSpjgjgG/yI1946V0Zlfee6ZlO
pWQlQ3l0Wj0DO2B1b9TvAw5iga0oJRkXkRHmoHaf1Gu7BwdMeAVSjC5r+6/V6Z1D6bj2t9JeFU3P
YoDrschBImGZoXSLt1kY9anGrsTzqKOBcxpLyBgT1bJlb+7RHVmEaXwo1jo5z2Z82VE1AzufvGLF
6IasPJyqpStjlPhucPAThBO3btb6AFMMc7zcB0h4x/TeMttrSULdzi76L0u1ZjTqvoWcXFrPqCu8
5kX5q8ThAInOIw9DL6nCl0S8p7LIunBguMx2bbErN57pQeWp8lzVxblXaTPxCc5UfIxVeckwGbxr
rQH8HwFucMjCG4ZJMBTEtRW5jv22IHHN42bxPtDhHspRtVccUIYHsV7xnWbIu4KoTSXKKgRpzrM9
10eqTSm2Uzno7+MiLKxWE2pijfvSmj85C/4fe+exHDmSZut3uXuUQYstRCAkg5pMbmBMZtKhtXDg
6eeL6hFVPTN3bNb3bts6i2QE4P6Lc76D7KXfHJowgBsr3WWJs2RHqnFWsWDVlypSNjrLY+ZlXc4z
MWxII+q0/zmzlYfWYtQK4Ti4DHT03xvmfxs8NbpMRm7eXulm6qa+V+jIWlJBBHi781hr2gMvr4ws
OuELw6cpbpGBxrUotx+r2aP9HBEYBc5MKQz09Bd1AYmFxkQF15nq4WZ7QG+/bC+rWl4VKNbowNoh
1gtt261T+Rt2/npib6TsdAqSE7WocSKT1zyaXaZ83SBEHJwCXN5g2Z160Mxp7XakG5nGzukGC3/G
9LsQhYeMJFs/urF+Y15o7bLKWY8kmjS7bvAccjl6f90a/u7CGpFlWL8WqWSXeSzxmy11F/FomG+L
ihWSZLvtaGNVixaGM8iXGymYxJhzcWZbsFG3TcO+rNXf1EzpI+dtcvbcrQW+KtFwINSsAuJlrJik
XJqAqhn9sbW3j3wUDfYfZ/tgOYrEPEddfc7LGjk3wRkP7k3ykMvqyuT2W3a4em9Ftnu03aQ5E/Fx
88riJSEJWn8knHp672ykxpy0LmqLWRzduU1eIISJyOIYhI2cmstBQ9Z8zbhi+qiFGEB7rVufSLi8
H4QLeBEtO8JWDIsPq9nF5BxUO0frmAax2t8XKlQVkjsLHBNIsWDO8SHOqI/4TRz7LJHjZYA07pxl
eK4TPJHkC3uDGZmb9e2m8tGyavOQYxiKe3J603UmCBkt6EhgcdPqn602UT0O90o1kefDfVkRufNE
OEWU1PkDOd0n4RqB4wxyt3nrctIzY9vlbduQeDHu8560IcCBGNZKiSQqw8lErirlKmug3lwf9ZUz
fi1sOtFuClLVOZjaNkR8/uarZy78p5axJVkbNUsK++siE7BK3PqcFmmJjVNWYyBMRfxEOjgdsY7p
sYVOJ0xnp7mgCdk7DQrjm5fVL631i0Hc8uAu26HP0ud+QP9dK/rVasUeh+jyPGUzkrZMsZeVxPEt
TozpuyFTtGhbPxnUyR+NjwF9kMjT49C0OCQnNvgSW/iWvoluCedJvWY94FI955K23Z1BC3jJS9wc
HQrW1OnOXk6ngHsjQkKM+2FqXvXF2qd2E1gDTatvdTkyjuKUd956ILDqZpnHShHrzfaCpBHNOLOu
HbuRe3tx+VvkzmsIPLJWm5u370llHyp+p9lGW0OL4m+rleLNTAvOJVN9TIvEey68zgq2OSOoXenE
KzoTFMyGCV9rp7VC9/x6zk0Eu9LpESu32ZgeQErgYPJLoqjR8Nrlp25s17a2WuLHK4zpdm+E7oyA
eZw2XsOa8N4vfRHlocO3qo4XrTAmvwNXozNHKuFtVmtB26xpHNYkCaVbUr25ODtDT0WtxW6ywpjb
IVC2Y96gdqdhGT4wLUOskk/VdSAze6DKaKejjtH4R1/r6s7qV68Mewa2O7PxlAfWN5XjD9qCyIbN
V2XHTPzl57yuLlKvRVcoJLdcI20oX2uUhFuRGRdh6LPzNgu78yJtnPMaseEg7lXEj9dt0NGzi8y4
wr/JU7w49FLsZDrQqGk754fFQz4ChN9pDgPIgnsPO9gdRjMZIjAvIkLCumAWBUEqE1+6XuG7w+O/
hkNSmtGI4frailG96KmJHL3K+3Ax5+m1oZp+WNbioW915VoIFcGpwbO7Ue3Hs96uJ2u2+stqTY8Z
Q6jOcnkwKMFvg4srJaA8M6t2yeURGGlkOdY3KfCTGNArk3zVBm7ev6o2qVPgEc+6uqWxNMGKDI0J
aHxxxJWqRUWDVN8tAyJRwQsdMA/aq5nBp58Qs2srnyWOmWPqzIIQ9GxPa3xgrL58IgskU2pggLqo
gColVDIUqlycTCWW+pmvdf5RpciRFOF9sbTGldaRX9oM1hsJ7/3dbQt6WCar8RW7ftJUHlRnddY0
Ktqhx0HN6Roo7QhrhfV2FfHWpmfX4j4JZgv+QSln477vyu1pQVh/hIFihCvAqFJbrdjCf3+YDe4S
K1vX50qm9ZuWtEm82E4VmLnWhkRfeDtJTlbkzUiwLG/8tUzGQ9bI9r1SizJwKvXDGDU3sBe1ekjo
8iOtkuLLy3Xv3Lib+m6lY5zCIQyl3TXv5LepBP4I93GT9ZOa1dU7wd6/FKkeSqLLoC7k6w91mLHv
L9m+FJX5k8FEcyREeXocJ62HQZuIn+3oOD8bw5qufWqaL17RD0zVUZRTqSTWU73wimHMGJ8mdStP
CkCD3Ddnb/q2VmXdWUo1x4WmDrEyOtxp+qDEtt45+MKy6Vp2C+F2tgrdpsnwuRpm+Ywgh76qbOST
Oi+HMpv0WG1N7QtMAwAoV1d+mGjIPoaiS6NmdbWowKN5ZSfjBQO7zGvpruqPrKr0nWqXfai79dts
SC2WqFMp+5u4WVLHnzOBZxOj0wHX0hS0DL+CLNkwATjbdixVpwG5oGVxN2eSlMZJdziRvD45yUSb
43acqgePGGi3Zy6lMytHMdmo232BdQVx8MQcN1OKl61IEQ4i8Yl5UR/TthiOKwt9nxnvQ7qqRtik
oxbKvIHu46TWSVLIhw1yTmyj3UF1iihn+/ye9ar2MPbNM6Fr3Uka4iIqGwG5PWEyodfcG6NbXBsc
qFHbt1AgDOF9MlvjfQOHwMg5va8QGp1aYNxPGorls8nVERSmQeZjJvqoSVZWOt4RX+Cyz29o4pwS
aScUwvdyTZahXZNSJcse2z2ypSxc62R9nudbjmMxaQMW4Ho1d5pJw7dy0fzKCQeNKG0zmIRd+kib
TneZON4AqrT7yhlmB1NutHAD3FTgeFK8M+lm6hG49uDTwuCLJQeP805pOUEYGUNdmE+KdVMfat3j
bKjo1Rei9FzE7h2x1dYdUj1xcXMoRIImi/uRnUJiQgxZjczbQ3/g01h6Brz6OOzyorUe61v9k5Hj
Rvh1+6U6YDgMwAEZ6DxGwgDR/ITX87As3KkM6dSd0Q+vOfFhvp0K+tBxaem922a/liaSThYVXmBJ
83cn6vdcTfWXLcWuWXdsmwptlT/5vqyjMv7ZKGfvA03/O4/zIWlEFjgbak2cn3YMwqPt+PPt6mAy
A8TYXxDtlXurgOSi4DUjXVzNAkMdGp8AvzJCbWoc2VSBQTAEQCk7PyOtdOPESi7snh910P4BlPfs
bkrdlyabQ3JavEPruRdjnRFwdlAOFighuNa8By+xyICY5iTCD/XJnKTi1i/H2F4L86TN6X4Cl4nS
fjuQN/kxkyTKzncchuuseq9KmelYQ1PnulLGnhJILWugbW65lF+pXgtE6eN0cQfH3usMCz4SZyNH
p1SaEO9izMLu1E59+wT5FXPh7XYeDRlNCry3Qay42Zz2nOCM3BHzWD13OC8RNgyvw+Qt14l7IFyn
2fhFf/Dptspdo9Vf9ZDWn4sc+nO5EnPoG/miAqhq7UDDjecrSjGEBpjCo9O2kcKQ/C1V+yxGbGR/
5pptvUu09LGid+dyTmXAIYOeTt8MFkCJ0e/xNWp7mvAPoyGbB+TDu23KXzwiCa+F0Vxb7CGxTBb1
nNX4NUxDRI2BJ8YaS/PbTMzl2Waoc+P3ucGEcchvVoHYn3GyD5dd7kfF+JqrspO+Ww1ZqCPMCGtt
rl7kXIyc22l/nw/teKBls0MuXiVsJ+yVbctg2dSEeyyZokSKtzY4nUuMM5WlBWqDBNFC7Mc9xjQb
YFz30s2MRhS53bYMy/agm2Z5hKdCB6x+b9JJdx7a812j8j6Eba4MT+26/coTvfcR0Jv+UKv9pVYq
7kosFT7xA3XUKzjMHcMY4kbt+tBdZ3nSN0+NRbfdabZ7JubkjfKIotyshruWsNTDWPbmmb03aLy6
JLfNGRPno4YXRmmYfsuVu7x0nS4cZrs+j7lsIyfxnHPDHxe4LEPV1Hot06QDGghRrAVCAEQQ8KeV
GVVcDLX8LEdN3g1dU+7ZJVdhV23vEDE3otUmh8TTvOJH6+ZvRSRKoIJReyinTvL2kEWniRGHejrg
N6D9PSIt1J8yEHC7QVcBR6i3vs7YFhlMLj0h0bbAIDLXpK/mjHfoM24W/YeuXdKw6VXdBy9d7ddk
6w5dVSsHDfJAgGvmmwkUsY1W/jToxQ2pdjP+dey12PDLh7noNTj9ybc+596png17X+nOuNe1W+h7
D5ex8vp7W88dJi0345qdWdyBQ3VcqJ/uPPeGzEA/rt9WTwVlJINGIhYVOqZl7ALeHwssRT09KDYE
mz+XeEnbe4xHyyFkSUJ1lOAfCzdWL4Ag5Bw4VvnCBd0EioKjrE5GBxN2i7XertWgT5UPbjwlwmyu
nlxHNAehL8YOg9sVVN6hTV0SMoVs475JV6anDrUj5wO9/ehiqzUXAiUJoN0jkwBHAKkpNm50qkJH
Fj8m3RBV1vDSCPmKMWUGl5jpH6Lsf5aNfcUG1ofVZi2vrI2H27M1HHTwCzFD8KvcejUsbPM3skb4
O01aAM6y2YgpDu7EcpVBj3DtqANQOCeGzcVa5859UeZMXsUco/7A3ybkShQhgmroRp+SSE7QFWY9
Jid9TYX0525IG4zDVTGf9dGWT11aW8ibp2IiaVQwifcJglax7t+sRjcigLVeB2PLz5nBYj2wE0Nd
A6wAQ8LczJvT187B31IkSYqJwcvz+l0OBWa8EQMi9jm7ct+XbQAb2TLEfSu1pX3GvrTQPdStIg+w
Knl3eoF5yM/JQqbBSzWYf/5gDDOXZakI+kp3WYECVi1H3qCWdCnLmj+1SB+035jgXOXBIfxMOeY9
hGsuPcOoNoBahAQ9YPKm4c47Y9pCIF0TvNCl1/Vjp3UebaM3aumpXS0DNKfWF03IoaltRyW39Tlc
WA31R3PhXfI3jA/yjAgeqxxxWPqV9NX1e7bZ2DL8UknllJAIUqQVy3TP5N/bO0O2YpgRz/gnc7bv
NmVadUkm56XUiGpkAd1hIS77x1pgwTa1n4kOYb4osfHAVhp8LHe/5lHbXnkQlhfmtyTWqnLVKerK
9U0jRNYvckYdFczL3QAKg0ydAi1mW7vthTWiKuqgybb6Vpa73Rgq5Zy/yqTrxwd9mGqeh146e69i
kByo6KQeMwZIeSRwlVZPdb+0J5WBEGmhjC2HXlRvxeSKhUTTdros7cZaItX2uqJ1WKWLOSh1Qny4
OptXOc8QTarnqnOSz94tzMcpU6zHVlvBaqbrWeqUiHh56h+jmVNbjNaTFC1tAYdkyqGkVzHJzvV9
NabtoQA8xLiTkfnrRiLlwWhda9fBnnnXt3T9NpIayg+xvhghW7tmZ5m8l/m4RmKEd4b/SzswALAO
C+GB314/ARdNOTFcdgbNoF1cierdt+Si/ULKoHOEbK21flb2Wun7KpuJ96MU7yw2kib2VR56L3/N
sgGmQAYPZgAVRdgxKNm2642T1EmEjdCsEn5nZvi8Gfey+KFFthuGuKSZ8+v6M3oBL+NA8Gs5D82u
aBwi35sJEfdzYVq9ZKaGlEy11mgtqkmuISC+bev2AgAo4OJAOMtydrvlk1VQgkSS72aHVRNz8JZs
Ec7RN5k294ymj2LFQainLIadtQEpujGpJUrFPWBUL2jZAfduRJ0e2VFkpp9myBVMqwYIXdvWzhCM
sS1OO9CsxRZMwr14s5rfse/wF9qVH6KHd0BeWNDNssICbYodKgd7rzZSuQLIbcKWoWSAn4ikQE53
DXiJNncH8DDu4LdDpZ9qRP4fJII77wIbJitvMyOKGAld2rnpUTIibRgRMpWF3siUt9qanZjA+bho
fo5TalTTbmnHvuX7yXAvTDq3fZuKQglLHpmg6GGdRE5Kim1AWCQGjqR4JI7kYxOJ9sRi4Fxp2mFZ
03bCLpkuZEf3MtZ6ynI1KZHO6rgIZ90mv2EYB4fw0lUPuD/b62zx6vqbq5h+y6Rqh3LAYB5vrhkz
fEY+b9vgWahiFMa4kvL2h90Nv4eGGXPZj/a5NdqbYpTCmSpFMDDUm8uIAu/n3LrXcaHhyuG37KjQ
vUOuSolgAjcaogj9IYXWZ3us3vtxjd05u+uKYd+3tgfZDJIp91HeXT13FheT7QDyJm8J+sKDzFsK
/FUNKj1MBivJ51zRz4qT3LHt4FKkmX7oHJ5KlSHgIxb7i91lOwKJjhnrvF7D389Ks/7RoWlg+Ox8
WkDlQtNky5R6uXjUkBftmQKkD6WTN5E3m3psS53pbcov7SEbwWVZ/Gy3/DB482fd4utaPSaUhm0s
PtOAZBQPVavKL87b6m3unYW3sUt2WLyupjJYoXBGtwoUJgRhbxRMkRDDL/up7a0nwk9MDepWlR/0
BcUcfIglJBJcRzKw/l5s8VJZKusv3ruzVa1y74gFzJZ7ExJV3p2doBgQLd+hn91qhdKa+sOMr/OA
/a04wikj3rIbiVCfcVw3o6HcTZrVhzDHqpNUuiVKTc5nXmhXeSrdpnuCKPSYVRSxMOfmHbTx2k+1
QoMApW8HUVoQ0pwKAPrkvJH9q0LcdVuc0kt1qRSdJjDp45LQ6J+iH+lZJ3GHmayJeq13Ihq4PFQr
Yw3x2cVtpbz3tm7s0SpTvuXNa1oAkClcENy5tnwuOcpM7K9ELpO35iIoGthzYnG/iLG1iZK2v2rH
YkmDmwJcCXeBUcwXnFz0Wlq1HQyRIJlfGEfbEHcYld3VasHsuF4jWy7Kh2OSggyRtDhK4ldCzKbE
13RFmj7PJrcYaMh57tFSUCYB+hkS+1Qx7U8++n5OrGgspQQukpSwT2fN5N6FY5ksi5CxIo2TurS0
Hl5LtduZi320k0rPXlh8AC/AGL7Y+2JdsMnSEabdzwQF7alPbARI3aQP7T809/9fqfF/tP+7UuNC
A/L5VxPQn///fzUBmX9gc0BcTXShivnB/Xehhmb+gbnNxAvhanh6sOP8u1DDsP/A80beE3JzIO6G
h9b531xA1h9AUXQLuAUWPIj27v9GpsGP+mfVtHqLK7MZk5J4pFreTWL/Fwm9uiDj4jpgxGmQuu46
QCPNcLKSoLanh7plELZ+Itu618rPLb13p5epiUcdOdWaPqhTHhs89DJns0Vsz/BEbqLfcNqqr4ap
741CBfII86G7YaTAM217V3vY9JG96vvWXuyMp5QfTcWry3hEPMm0qP1qUrqvSCN858WWD1C4nB5j
WliB6EDKdRhFRylD5TD5SZOE7KG2roxtpjqJCECCHhv+J6dUGZId3AocMKJKtcv9rP/NyDzsrQJJ
8H0rgJebv83m3sbVSi3yNNfIhtvvbYFh7r2vyKu0qvupJet1VFeW6qVvwhBYxB6B66VgwsLpgqz1
3S1+OhaApkYEDpIUhVPGzuxQYyq5eFHPtEotvjCBnhvrSU30OJ0/pdG8oqGOGDKw/WLTbizNvkpe
SSS4LVh2VZOeBJNSxxDolDXgTXA4u3G3IBgF1B2NShYiWdsv6Kg1+Y0+MwYx2ToPa/ZhdhzM0jeb
H5M4pV3mWw7Zx6gYVvJZUKbCQI6SZAyW5Kuin1yhlul7SDLa9uVuz4r3qdmIyXqDMTULt/Wntd14
hNm9l6TPk8uswNlbvUDNXMTqsAbSeYe7d0DwgvJ1iRQTCpI1XpJ5CEotRnEecRQNUgu9mokzsQGz
mK6SiWRmYkdnK1gYWkChEq8zHZA9YV2dI0dCdFaJS9BDDNmRWnJ/sM5ZAAdpbhel3WddikDJeXQy
M1BPRIEcs3SI8w0x8JSH85qdWoaNW/PEClXmv7DNoiZHxcmdabJlYPrR9x+qZDrT3DA4K3CqPlBq
sOfMCCUwedsqo9oRgQ08ruY/ZYjhYDMPb9RQenVsLg60aSjqtIB1YgZtncWbe23htBlOJMCZASw9
Cvt1nsGStn5VXlDA84fyO/Am3H6isD40tuvweIOq/lGAyxyohFUD+vCXIxeGwvjyDRl2vG0utRoT
mHAGi0YOiL8iYLZMZTd0BkD4bV+nyIAACy9CMMmT4c0ZXxtfVZHtMTeBDK7XsCQBbLzBLCRhNIsM
TQe1o3Nv9/zh6nnWntpCXqvkH/K9/za6zfk72JsD7HbAwPvWsXypuD/+KYoGx4buQXuZUBJ+Z1SA
Q/VSAKRdWFLbFDD6vYAM5ClauPXu2ezyw+pUESPLqN3kTkmWuCmTHZKf3WxoO9ZuvjDvqwTdsafx
z5yg1X7W8nG71Zrh+DulkM34NzRdGiWFiXSRWQ9WdlRo6EHnE6t+dkhYI8jSS7HQs/lbCu72Dwo+
nX7cVV89pYlYQgdgW9G38453vrudbfMXiCNkkcrJHk5d1YTI4vP00/B8IJaQCGNleQb2EdbuELiW
TZj3dUgfq3FlvPw/+Az/ySv8nz/UfzJFTw5CtMbkQ90Y44zFvdnkIYsKqsQC3ejHSh1bq++2w4cS
a2sPi+1fZZn/7ff6pwPpP+R9//gVWDWQbQ9M3uSW+vvFUc+K4i4DRWahOZEBInDF6ADwAO4fsGP7
54aCdYCi4ERgxFQ3QO9g2odaee+cg2TS2lCz+qr+qmZn3nqFXbaFVCAuPQY87G7sfcs+XZmuf5FQ
/hdm0P/sm7upJdFLonBEPfnPSYIaT0xG7Dq6Me/nBKhpUm001GdE9f/Dc/93N/mfH89NlomRGzi+
Sd7f3z8eMAzlpEI4YmDIqil0S1SBcDjizN2L7n/6WX+a4P/2ZWgUCQS6eLpqm5amU2T89RaH6CsV
PUnZoCtnt7YfnUQ7ZMOyF1Wzn6GQ1uYW1l7qa7nxjtWJ+9eINaReTWRVql8sl9Jx/LHewJut+Ys7
oEouyp3Ia38tqzcVh5Tgnk8ZL4IzQzTTPOWiChfjlX0pZ/D4S0HwwflPwEp3yFD6qbfTfGr9VrAT
/qJrjUdrvd+0kFCMi7T7o7ya6kPnYj9gHC3Whz7VfEezQs/+ZthEt+Ux+yn8m6KMmtqf19ZXNzj6
Scv6wjg0qiQnCaKVxlGyyMjpy70uXkubkXzaHVpWRkqq7EUZ5ds3QnXBEq9PY4aUAU/FjZ8RjuBw
ZvRkTO0rPcw0jVpF990OiULyrJYHuljfGuFxPzTGyqne7pZsoCsZfEaOvvNjhpiztG+K9Xq7hp2+
QFnyBg/MN7o1QFy391Kkg+ZT66xBlkEPVi9If0DQ/tLUMxP30N4WP1WeYXIFXfmLofoR/yLxeUcW
In7hfbvaL2DCNHGR0mEzrT8nsjnY0jjaY15d53E/qYdifJy5OWxykTvlTRRzqJIUxQ1QNW8EcoSd
awUQ0tGCErajnwH0GaAWlZVAn0ZhLI8wDTgWc+EQDV5g87aaFG2jeyyEDIdGcnqubNbxSAxn5CH8
6Z4/bpLwFuMwbtWzy5IpFS73JxNrc17C0jH30szCYcwD7Mes4umXWmBAyCemiUfqS+9470vttGlR
oxmQ5fdpH4tSD3I8Jc76lQNpySl4DN4T1ICMjgxQz4ElziXMLZjXEapXnx9Xp3bk4QzJ58T3+lfS
FI+0QPoQ10Y8pBbGkgIB/SsswmieOhL+7kfkcO7m7G9XqsEKrJJ5COMlVup+ryp1UJbg1m0cgL8g
ZT3IIkpKNLr5GPPo7TB6Vvq7q6H+tPhnk9gb0oyF5aIkOM3MvYs1PVq5h1YMHy5E7cKC977diDZM
XIfHTbeeSuNltuaLwXLRdOyj1saJeHFJUwE96g/CYFIY5S7yZRTBFSEV/CWucp+CmdcYPkxfizSo
vhb2Fqzr1SM0OCy4GWvo3eIOx4EcTXLxQr36nhabegTWYEOzjFuqbFGRVTBe2m+EGfb42CJgzo1w
4d1K2JQuTAegz/ueAJXPrkFlYwlkt0HxmHr3lH+L+5vlZoB7KEAX6Gxckdpr514nSwutbW9QcVUG
l3jlcVErz1b2NslnVOj4dvh2lvSpKEGAzSIAdISA+pqoDEPbfj8NX5i84sF8h6UbpF5KWiACqEQ8
3UrKJR8iIs0j7FRwkuZd2rIcfGuLdq9Ta67F1bTVHekgf0JrJEGaYLRt1inUd8awV5LLcCPnv84O
NyVGvEx862iRiYxCauYEisaqHYslnjsK0nVUwUvRW1R2AOmcR/W+ZCBhAHsHR79RjrrTm0NqKcfs
ML/h6fNZyAeWZgaAyyKylgLQTahH3hv1OChRyyaNTS0BDof6ZuVQxp2h32vEX0xMhSKdxYCSHgVu
t7UpXj0gzkvCQiyzolsrMWnl1XFEZHdwauot7kCzWvUYIfjz58kMq7RkYJ2x3l8Z6wzXDomJsOU+
ZwpV2gejp26BJGPbvMb9h+jXnVd1B74t3FyvUw6x67umVkL/7Ft2iaoK3uBK7ZS/Dg4gLCyb+VMp
f1m0PV0z7WXV8qMfFcWOR3Iz0wqxX8IQML1prx+RzB8QLmPpZ27dm8Ql7bNtCTVb98VEchVje2TB
oNeeuBoGSPXlCLdmOZHfEG/lYcZ/pnxqqEpuv8rIvEJT7lE1hA79ikDyYff8pk1PWQXvxPpaFiJG
NV5bFUkSTyuM1JWtIvNpAFFEEkzmLqWqFVrNaqwLCjpbty8jQfSK7rxZ61Nl1iEugWArmmPu/tIY
XHHkTYl24mKPRUaEhFX5XeD8BEw9e/vFhNdssZcHtDW+FOp+YrY5k8sy72f1xzJxbY6AY9nhOvXB
Mq+KFaOVKJYHttu4KYUat8nRHM9gMtcClcK+pCpwiVPq21Afq1s6zH7oiO1Qfg/yPaH3ovZhPQqc
S+csOOFY9VkELN3HVr+2t59TlWRT5x8KW9PZ6j7AUgQJiZf5a0dylcsGkuqencdz7wgyOGgkeGgB
4eKqA4wu1GCS18JaQzCygdOKYG3RQNN/j0u3g4jp93Pzwf6umPVQQcI5LnlUbjuTHraIhCqftebQ
2Hdz8WN2PqD8vWg9sCTtu2LRhUawzRtmaTdgKs/ptkvTBNomjUkKU/pDQu4vtl1SBwkNUZodWDwR
NBm5jLwn0GokwbF79FeHA7zgJMI97d0U8WFOGqOtgYIGbq7zqMLdQuG2L1ubCLRQalwyyP7dftx1
YKsRmoWpduw5TK02rkbmf9rL5pkPemNF0k15WYqbKWEnXQxXSAg6jvrllgZLe5W2T3I4Q+rzHW/2
y6RFXf80cCuPCm7cJY08553m/s5wmZMwwpS/WaPeDUZ1UEw4arrJsrb4Rs2KyIINQnpApMtUgi/m
B8Fs/uh5UZ3x4pUyGNX64lWJn0gO4mJClUw7/7wYY1CxqpIV+Hb8gw2PdWuDnZJWcPv7XQRujPHx
Sdf4OlHbdSJG4vEMM5bT5HbJESwNrMLDPVyhCsmlEtmqr0D1xqMP/Suo+HzQakQIXf0bdk3y6Rr8
hVYyc7nXF12/KTdTsji2sCSEQJm5z5mwN1BsaziFVX4cVdMv2jUs0ixaQZMbzWmuuXyboCxMipMl
WDO0taq8U3iX8eMTKPfdERQH+HCf1kloOfeSFGAbPYJRYMLjbzECrKaEsykhwlwefSuuGMy7DbKH
ajsbdPyIaX7PKn7+2fWLihW00e7NodxVqnuX3qoUY7jmmXzBfBpm5h4B4W4d5hDMWWCr7cUUTdgk
6HqTBlYx6z6CBIYcRjZPKjl0ihFiaL3DGOC7RXVpxys44WAink3eulZZf+p5dzf14kCQAk7QdAwL
CB/V9GvgyJxtMkNm7SBssXPNhXa1D2R3v61ZNFQ5uuTtgDvlmHo09CJy7OqXgUpj5tgnXI2hyweZ
2cCgB7/ge2xKC6A5t0N1cx1SffIZuVYVzMqOw3hUT6RghRIzg1CynWn/qNynibjJWXD91e88zWYS
aCuwjgonx5jCC7axRaVhmXwMzL5TpdqbK61ys4XsJHt929UG33fzstUvNAV6O+zUzdqZ5cYZtuvb
T1E6cT1fqk2Bv1ccJ1M7dfm7cN+rgpJymeNlvRBAlfnegENgIbLeGA74J+NMX2KGcBbylJnSCR/Y
4//eI/j/JJ7q1r/+9w7C5888K8C+fv6daXX7R/8YTjvWH5pleLamuUBUbmPlf3MR2s4fhMXhFnRB
Lats4+ko/9VFaGp/qCbJuAynsYVCY/gPEyFza9sB1cb/eAue57/4vxlO/72FJqSd8QIRc+BtbGBV
ln2bLP1lNG1amVu2m+HhaJAQdZO5fUGytrwlquFcnEnRERN12oPXTO3uLx/TfzEl0DXv74AqfrgD
LEqjaNN1LJHmn3Pzv/zwRO+weOQoUPXFKfZaNrQv/M3OdILzm5BboW44HCwWQyHrlHFG75icVruu
I7mt5dfQu3XYTKrxMLnbErvAuV+9dBNPDMsGVsw1vixqDCC0pp4JVpaevic7Y35wC/QGTFAtBEPp
aKbmrt7kfK+50v6ZJEse5mXGUF7I5Ny60HimhJmlppMk/i/sncly5Mx2pN9Fe8gQmALY5jwyOSSH
4gbGIqswAwEgMD69Plx1y65k1pL1XgstZL/dKlYSGYjjx/3zIm5+42PTXNUie4dE4H+NuUVm0cBy
iXJWG7D9PdclFwhkOD0FYF+MpQ+Fgw52at9y4wENkLz0OmRT7/jJX121uUZvZ4NPmjlqKk5uLLTg
TRv4yEF+UUMYXaGDEeLXmLtWkIbVjdUi7hbWy/U33XLqJaOJmpWCqOPvKiuDD3TYcivzCR9uK4Jo
DVBlWQS7TrcI4lkv6IZ05SsHSvvh5IOVsjSfsSY5RkpyIQoXXXcEjc1wUBD0briDN2xOx1XBtLxF
GfOvfsWeQLI93vZgyA4RrtINABy9RlM1DlmVpY+Tn1X7sIsSXhxm+pd6U2NL3R/L3jDFr0A8vbu4
Hdd9i2XmRppivC4VdvdcJtwwqac4ZGGWPQJ/QooH9rCrq57bD1rEL00drLmaxr74GbMxpzgrEufJ
7Jxr30dcMFK7fnM6IGC220evmobwjUrmyGLq8iVc/tTcJY7rw8tpVP0TeIN7Cx3IGjw//VoZEWRx
4KRg342OBtnUbE4GcteD6tpqD55g3PidpXeJStovzaIcc+YDEdUtnLR5jRpcHUobYwYV2PWTVpZ9
KwX5A6rlwKCoiBt/YJwIKLB+n0W0i0tTnzEJcqVWtnFMy1y8+ctdjeCf3hPz79dpDkEuc7R8Aig2
/S0SO8nXDrH8F0WsFiNPMnUUmZBIxeHSX+DcA4cpK3P6JTNu3ubsRxK3SEDfge2CprFJl++KMlLH
dp6Os2N9a7sPL4sFasMX4zc+QMy8BVdA21Zy7SzrDmFMj65n+HQQ6muMlq8FC3W3H3fgEQ0A8lF9
A0KFqMxHFkIHY6AV2cYbS/eMII7r2Wv2XFRPOhLPqnUU7QlQ0Crn2CFWYnPsLmnQFruygI8RYf7M
gCuLqe7fB0ucwsD6bnLSeLYZ/THECzbCh1kS1gXexAwYP5HEeqPV7t6gfIWJfTciBuKkeLbi+pB2
7iqwi42f4ivpkquNukRVdUtRcERfmubLlJVIrFFzp8npy0iHt0aiSUu+++gb7iqLBGDd1ylwN25G
sZLt3OPM+qRZSV+h7FY3o0EYSFxtP7ZW+oPLjbsnnJsHpQ165LxTT6eGaPHEYjqbmz8F3oZV7hgn
ZTPjai6K9Uxwx8vbO5U1Ww6oNTYdHsKuJsui/IumLpHYTXNHbsfWyextjtuY61I0uwezHsCKixUf
apxgLdT2Npzt79zzmOmUp6+dHcdH7FDZofTLO6Xg7olrrjroOK2/7djg5l9E2W5EHAQJfxMLXDmN
/T9GYBsHr3FP6cCFGZzQ1nTBIQu331qsh96tkaVfC9vaJiJV5/Gpx/PmpO/swzFGi25b0eqxBmVN
Iwv0CvXp9qCEJ1zCUZb+Ka0alc1Wawyeu1B7DxNOtO0MEX/lFq8k6+8x901SYqntoNVk5Q+F7Xjq
agsMjxVeNZKDo4Wxhpv2LLnKlxCHE5OwXM0uyocZkzNcdbH5OVcmnCDzihqymvz+MujcuPYeesCU
qCd+uRty4Af45GqH422597fPSHCb1GTabquWuZdMhaGXncrMAEKdYeNuMcqCmvWZYQN8XjTrPFic
VENaEfdF9TPA6YCa4WTzko8o8T5YUF4xcg2sSe33VPvbJCifuri4YV2FkB3gqPDTU+PBlTbx/eMm
jtdFuLiPFJ68aIlbpMkttY0bX+oX+kZWieRPi7wFzxsckZOHVVXC2uBdvm5nq9jq3gWB25Know0L
EwQhxe4XfWUPIZol1dOsnVE9p3Fch3Eg94CGz7PfGivSiXvLdK9iwvQ5N95z1HVnZrSHEopVlxpv
rl1exGBAfyEuFxf9U8bLwhMVqyA5bYGXmIQNCA1FAwPdHKxMxZpxSYqEeluO+LfdV0svaiDGuqUC
IthS6kCOj5pmShYbGnvc66goi3VAixkeHXQkvtYIHBJ1gCHchQe1jTngLyKirjGF/bWxyvEeK1br
GUtTzfLaLB/LSo93RDrjVHrOc76wEIICjVWX/G0zmJQNif2Ih57JiRM44Pk2eQ1KHtZI+4d0Jm/e
VnivRi4ap8QkBNiPyOhtN0Fa+aIoavHiIo5Sl4WuGcAEq5MwOye+cZUgCnhwlm19kpa7PqujF4Mk
QtOu1Th/IZg90wj7JrR3m+3CfhslpkD6x/xXH4Ji5ue7fpDINfLkU+WV5+62DdJd4ZENLNLxCgRN
12++ypJV7/Brao3ksTCX7zQokmp6cKJ8M5TiTRry1ZlQrPvMX5ON+4U/beD0i7OdCwV/JceygAFQ
xQTZ20/pNY8zJWW4q8h8Nt4pmnkjzVikhCakGAY8iOkXLnJOLcvf6Vb91DiyVlLCeAD5Tsrd7Tk4
lfPTl/K1IgGyUq7qN63Kf0v6UAJt6E1SgPFuNfgIo0GHS2uuW1H+0kXWURneoayTxzZT9J3Er3mb
nEMD7LiMGajKRygI+UPZEKoiWYy2DAyICwvclbi8TzVygqgCyOJcaWN4q5kb17zHaiQom7630OV6
q34FEFj6sGK+NHfZoKlY6c2PMcY9ncBdz/TfNMS9qmtMy8U+aIJfY5o8K/IIUvlbkboukrJ+tquc
fc1QI6mq5DMGcEQYsndWNMadIoLagt1MWwycVZonfzIo36Cv/lDHobduZkFmIt7MI+u8ItkES0R2
lOWlHbF5SQNvruJBZXF6TMa43tZpfUl90OE9J5hXgz8l2LfsI5pHyyl/N+aS0HVYkEeKIngjrb2V
mkZcDONLRC5zbQ0oicr0dvTVniF9r5POs94iV7Kn6ZLntNf9JvEHdQDLwE9NGVbfDj6my0V9Q8k3
k9rZOQVtOt28ePodL2IBnL6OLqZj0mS7roMW53ZbKHH53q8Y+fFakljyWd6brbAOSUHK0eLuDVUs
/tDI8nGen4D+gF7mSjZwoqw6LT+DBg9bM8Ybb0IXhfyRrA2uF8z9CTFmm2t4lUS/M0B4Kw+JcyUE
9r66NteStTIk46dwnq8QqIdNBcmMZRZVHpTI/hmVuzGK6alKBrS9Rhr73Eh3lJfxAY+ciSmykKbU
pvwgUJKcBpsLOM/WGet5+0ZfY3Sgs+YYUrW77ht6HBT6d0zEkXabvyIgNQgI7S0zukcSc2+Owwpy
kd8WcaKzFh89D6WXFWeMpESDA3kbc58AZ5xh69D0grnm1YD3srML9WkBUGRtS27PbNAyK1wF4AtQ
mqvC6SC2YWKrwuZp1skbosPB5KAGurx2PfjxuuDQle+ktCiGLnp7H1to9rQXHdoxe5XzEpBS4zaD
i8TdSr95OchAZGUwdCim/bsXwcsv3EerCwCZjK8D+CcnNfaVdn9wj0ckVnf9EtoGU3CeSa7gyP9T
Q4XaRBAcuJudSQb8sluuOfRSn2cbhmtL6dIGvuvBbt32S3Uhq0R+hh6+B1un6bOsFbaKdP7iZ/3y
h+jDac2HOonZkFZLy4ptUGxW9r/9In+yp/jStO64MTgy2YG7bORHF/Q/Dmg+G1zYJ4MVaOhHYCTF
JTFNctD1vsU3X7Ymcdw6upP2jffKZV+YsftDxoaX4UzXNOpZpi79OfjvuUx3awIKCV6ITWs/+1Fz
aiSWI3CXuy6FybT16JVemY3HQZ/e7Ux36xQq4uzafwXpQFH0F7BtW8+a7obpTVtALHu7St4au3nO
MxrUQCLwxGebroUP5rC6GLKx33ekDO+5HZF+oE3U1hswawtimO/1knVnYCTMQA8VJIy4y/a5r4dd
1VvBkaIp76nm2r3FUt/k67AS49GE1nE0Y1nsLFLwe93O9h8MNNa7T6pkWMH4wNhSRfBy8NxqZgli
63hXxGiGt7R1ACDitF0Sjq1pgJsJqF7LPfvDdPuE1tGR2rSVUmHyyEQlsN2MNVMsPVaYxHDnqnXh
u/bd6wvGuT5nsgxGYdM42oecGYlYsgNZ83fwumWeiAd7GdfFsXIgbwxKiXHn1g2Ax6bPf6ohRPqs
iHQawidb2afDcdBzd6hnbTzIzkOlHUsSC2NI5Qhih70LJUvSVVWX3kdCy/LazTyqfgoxVCxigfmC
y5O7Sfr1DwmM+lKZ6RJ8C6zw1Wvq/tuaw+nk60x9eJbnbYZ8DtjME4A5CcuEtRtLGizkIMoDlWXh
S6ornzC9YaPKRvGPhZGanTQra0rXjaHwDwm1MRxoQY1NqqjGvzqjBLAIWdlZMjyNIx0SFRhXmiXc
eRHFJ4wyPQF9Ih205YadMz5ys+iCNYEg5yEy5oQZZmzd00hJxxasYryU49jrWnj6oK3AeRtqQ3xV
bNXXQE/+zGUgX+Zy1lvqpMlb415/wHV4zOPszU9MqhR0YuLLapWxrtlpojXH1dUIhnHf1J3PsFX1
+7RtF53BYF8DsI3nF6zci45SyW6kzgasY7z5yNMH7okWLyveh9JuXkHzxX+Gue8/AWTax8YtEDsL
duqE7Yzr3BXG1Qw73orhoFFuKc2LApa6AfP+fuzjmGA7kzSD2MTVjRoTeYCJmT1mraT5pnLhEXXR
uJsGMhYNlcarXqjxMPiEg/gKVe81HL8vr9XvmL/2uhrOEWPVvsRtPq26yEt+m+BiI6angLBTOHdJ
weI3DNZT1njTCpAnoonTpd90yKZnp3KGYQU2hO8+TQeb1MLWkdpp+OiZHVAAs1Onvu3ra+14dCIx
+/Nj025HnAEDu653MvKbdeu5D7XNWFfhAxkKa3zQZUcwIjMGeWgjgCE0vkIzb9v5N36/fCMcEX9U
vSAZEKT5U91HdLZbrn30Ii77/J/13IaiuNZdPy25SRm/BpwkB6AzAdWiXp2ywPNIkjlTKxnDpPuA
2r5Ud7ENoiQLLS12m4SMHzX1lUysP0Xipr+YJvyfLlLTDlhseKmUAy4liqd30NvRPRzkuKkyV94c
8gLb2DeTrbJ1uwUAQ02v1eRUh46i5ooTZaewLJIboTIO8NFtQeKO6bsT6PIxs8ziJiPgoVCBzZsD
9/spa4f+EhM5/8wELz0v7tynWPgwOMgjnJcY/Q0mK4CYFkIbYekS4b1yqEGLMw1U1M2Tq+oXGwp4
1fKnaxW3Sa6vF4jl5SOcR2dNebj1WgtudbGl1RkL13Q3ZcsLh6GvJaZXRsa6nzF1QCiydjMV1+vK
bPszg0tyDKTybgGGjo2VG/OmcJ14DWnAuqsyZvMSkmUlPUPjJGTOA3SzbtOndVexixLqy+B7veGt
am5bISWZAv5oVrIkPIjKrWlRK8h/hvO5EBV7StcI2ZnqmxqKF6+WyT4I6aiWPvcLK0HQabrCeZll
CwTAjdFKIbUzJFcRf0U06494Bu8S9EFybqpSv6rRdE4i7HwKvUCF4kfmLoZqOYk7OfMAclw8ioMY
/O6RZGbwFo2Ne6HPjNV+Wk3iAN3d35CroGq8TCt5TTIXCcUM3PFXCZUKdkQU/bIpNeTuLwrjMots
wv5ZVnG5T/j+vvhWA6sN2vZGD0WJgzkUsj/RaUlA1GxKfS/gWL8mYQ5DdQqC/Fa7EyUtYbKMhTZf
yGGsUQaEqp8c+mhQFvjv8Gsmf+thBzrLwXWf6e5SnzkK4Jsl6qNF5oDabeD0/BIPvCfp+c6zq4sX
mF2dYD+fQGvYtF7s3Ry37XbBoNFsDbgW2mqc9lDUnrGFrrHzupCJMKj85phnRXl1ajIeKQ7vD9dK
JjxUcd4b2MGMY0FjO9d/M3wUsQp3WU9Do5z8lKddm/febv5kHmmhSquEBLjR7auCRZEjMZ1E2e+m
MeytN/clyhm+TYJ1ubElhpXpk/ITA+aSx0aeUxJ0rG8EEJs8dF21q/NkfJMBqbFNGHF8o5U0fB0G
4V87p2MWTeoBDMVEoPvTz6Pqq03j/HcokEG3aZg3h55OSkANiQ6ZEYfFOASt9Z4XxrzTI2nCx9Ic
Mbk5MvKsTSNBC2x7vFQ8NgNEZScoOM/MqFUMA0nEYhVhmt/4OOwHY3If49Ty7xLZktcP2CtaORNr
NwDGo70hw9fG27lJDxSiB28eFZ9EMzCkEirE6RMQN+Z0Uao/zW6JUwOXUl0ziFehtYXZZZ0HGoEO
Y8fCN4equYfu7HyGOrN+OUbf7fNCQESdU9daK6heKJTk634i0bXHkajLbaAQ7g3WfX9zW/gMq4Q/
nzK1xD+21F9iVFfKfm1rdOddUM/JXeUCt0Cc4Ltnq+mt8+X5ylOxrr3I2IuSWlAAB7wbJuU2L8Cb
+y0LIjxFZTxNNxo3jWtSeuN3ZMcWehc2aorDK58ocWQ9kDwcHiPyfwv7BTJzhBWV7GresFcGpwhi
ilrMe20ExtE0846KKG0cp5Hja+Ujw374afcT9RPFdl0VoDpPKVCrjXcxFnc3m3y/L8nZRupgROa8
Bd7DGCJUS+TxEI0O+woBqw3pPjQfMk/JszNSTY86kzSXuhE4NLrW5Dcq8BXyTFRrs8aGYKYoRxx3
P1GnkLIxnl1td2zuraoVSWQTySmmuPE0a2S8tYQDshUZKthSPClW+MbmG6WrEnEu7q1dOVTzvrGA
RgUO97KycbkQgw0hh0s/OMMgBXZeX50ZTJudVWr1MuBwPkE3tgSCiO0+IbtVJ1thLOwzZzw3Qcsg
RO8Xc2BcQl9oC54KG00zVrV8iaowYlYwku6uKtt7TyMfK3pWVq9NYMQxIYwo/oJhaRjXanBlcXXj
Qs5YBtMPkK/llmatZhPnLLBW5NGC5RLiYxxp2szFAACrxUYgH98wPHg3JhJRXifLtWwCG0TEtrMK
x10xNFV9c5Kmuvmm6ujyzcqMWyC2nF9QYdPvGoIQk38Zx2e6IPWblRr+U5dHSMmtKr+pIy//FoSO
dlxXutehgHiS54Hzq2+haq0knIeXFsrVYbQLeawjgXBLZbpxLa0ov7V51z2ETgU0yE27dZ448Q2v
ln2puzZeNSTyyAWbpA6hEZEnD6yvBWte7nM9cRG0HFdvs6jvX1HRWnIfYLHhfLPY9zFLbBknC6gp
XXxkUS3OGfeiVx6Ln7b0uDwgRu3DNNDPhg70fW57tJrRMdRTwQkTbwhj8gTkRVw++QFbCpg/GJ/I
D0KNbPotO4Pyh6VDvR9KqjJZsQhg7Z3BV6atO7joTjMUl7xE5A9l9wStkrWCO+R3HStz65QBfXNl
2U74k+x8K1t+5XHWwa+SUbOnybrG4zCBw3B1FP12B9/Kt1ZSUYzd19vOQ2Sqat1883u1meAgPMoB
M7LWBnSwYJxpYscmRJO5tZGT111L0okEJCXmTaYJbOsCEgs3nuYxDDMaU835HiTBHRDc+FxIVWxd
w9MjdhkT0ubId2kXVe78mpvCo+WTFG6HT7NouH8Pjt9gv/eN4zyzTzVaAZqh8tVz4zdoDY0kP+hH
5WeR+O0nZ8twcWgsvZopu8iYMQgUhzO/kr5XKy099ZmBxeS1hnubyFH/O08rAb2u/SmCCFG3ikPs
Mrm+WA4rt5VZ23m/5jdBSBeU8lk4If7ZdLS/Jlycs03hotXwsy7N7JiR+7Y+ImCPj17pO5pkK4Ih
Np8ky5nH0+ISMpDN3pg/pi6mwNQp1LkwJebnrMSgx9tLfZMk6V85fNBGmGj3TGLcwKz5PAm/WuiK
hB1L+wfGPtjCniACy5TMbgAOglRfvJRAP+YkpSOnyqs3o3HEH0+iO1oVi72RMOCOaXi4NvPcb9Mp
bFYa1uxpbCwgl2nDY+K9204jD4bd00GTifAxGWrF7TihRra2DcARhMGKh65lW2FVxkOe1N43SKev
zI/jN9Axe78JXTYdpt67C5GBsYxQbhbQ39zG71XWYVv0o8lZV7CjWtA6SCnJOCEfzVzTiKtgvqn9
Nyi86SaiaGM94geWfXe0wbXijCuvQ47FkB/lGSicfe4z5DumZRzR4TLudwIMi5rIfrJ+obya+KXP
P1uyY91kNT1/ZdeQCxu8l9GKIP1DZWCfPzO4zmvq3zeWLF6jsHmF7OUfU2cyj9wtTtA3P41eLz97
ro2nKPVveaoeBiBuSLwXuzI/w7I8+zV9BZSzjiJ4TsfyKR2aK6UPBR+FnR+oaXuKuka+CXuGU1f2
4TryseEYjXdMuat6K3MYzfegQA3tiD/npX4evFph1DPMXWOMdwYSVIC82nsDt264pMX3wq4E6jrh
8bG8Bk9j2kvndzIO/sCdK8CrOiYVLlm3wIKV9qXCJpRNp3EhFidDq94Hjj4o6K5az4lvvwcJ1dHA
zkJQ7sDh7EkNz5qvdLHOOpelqW1LtO8WBDLplfRO/zvpIbgW6WX08GEGRMqOuiK5IXy/oN4nZe7O
22ZX2y47o85jYT86D/Au8j1V6eoQMNt1cCWsv6ka+UeYVQgXB3byfrANTsk2zp8yXnUPjK1ow00w
lXvi2PNDz1m4H2Vx4oXVv6cdJKiWzf1mzjTKP9P70Rrj8M2kJmznDQGLRk25O2ZlOGEkduB6rALf
p+gVTsyuoCNDPUUgGYeDabHhamqMSqNRsYsbCgFHOp23IxS7DpcXR/Ma0DTIfGXq5tX37Rm29Jyd
J7udLkyUzlZNiKgl43S+MuKh+whYN/5k4L+69VRH+tOc3Oo5D+2RFRMcTHsupjPKcQk3w63cYzHj
iudrAVvaNBYOhHbbC6/q4TUHXXdpiXx+eUbXIglyuQBDJXT7Uys90m/pxe901bXncZKY3wKcdMeA
3fS+NJ0eqzhOjmgNwNjm5mXS7luCR8AaNvi8b+ckz7u1yWUDEWYaxAtSXf/awWycGb4Lz962TlBe
plEQdAIDYYWnOrJxWxuz01DvAjeeaDS7W5LafXrCMO9cpT9keAQy44jrumMJNYpnVo01kgPmZK6i
lJN7lkF+zomKU0gTQ77uAwOQ3j+q7CmrSrZZ5vhvbgxWHhQp2QLsiHH1ls8AXCAsR4eesq0nMQqB
EVP/o30jEFfuiQ5c3ckAVhFVFh9FZXIvi82pCXZFPnhbxN5q6wxE+Z08sJqNp315MpW857mPnuXG
UfpAljo8J3QT70IDyAG0iV0yaSCnpWmSG83kX+x8yeOcuwMr4UbZN7vjC7jGyo7ZW3r5WVIbzXpJ
17dUcQKyo+sJgObGxqMqfs0bm38fe0jcAvzzksHpn/qwZPEcRxDyfDlM9xLgw6sXhrBEMWGsfKg+
u9lzwwcTpuAhjJ9iq/q0y+TdrTFtV36MG981+5dCzNXB5Mr64QC+fcytDM8h1PLPNjasvc5S8K5l
2+frzKy8tVJB/jjrOHmZ2k499f78G+SqMRCinBQCVebi2jTFlNsrI0lZjhX0JHFFmtPsXJaZ91g7
mcR4DZtkHdky+B4SNz+mE4GMynMESwkOMaM2jb+CX+LaBHP5VnjjtOM8sI9R45jrLCoITeb2HLNO
Fd41aKsYy0LQn1QHMaBVjfitjFCSwHHdi8mO4VT1VI5MRe0fWS1Gu0iWv+NQveShWRXwI7jKZyl/
R02kAoUPg3jW0WehWny8TuPTrSOCv+DA53sKTAGUU/LHVnV7NmQOaS1gjeAXSXpDZfbvrNqhnPpd
R/2tJa4JVs91TH0yuxA2aavYzIIXG3K6s+pkGnzlM/bLmlJrpjxdeE+jVSJMzTP+chBtDJTSh40d
D5kPWdl3//D84xBR2nlroTgeutmO0aOMYMcceghSspqdW9AL4lee3PVUZOzsoGQZlysRQvJgfeTq
BsO0PwG2LwMdYq/tvCezX3aeDHTzHuappPsFKNoqr10qkEQHpG2Vi8g9onSJRxqkq8cujbuHYcqr
azrENomRAFOAKX1yYTlMXDFkKFp53f4tyE68d4ZL/pFPEDppMBj+tsqL1xl57B3JDn2trpxLtBhk
y1nV22rATgR6Uq1Zjkq4R7m+pYNBTy2tt2tfu913WFPu3SR+j0WbBhp698JjHuRsMK2GY5aivOfO
ncsHm/QTZCzKtMwCRtoqa3l/2mbBYsPiJjfMNe7fOniyYwecQ5Dbz5XKpquhAKQPyq/f5LCt8TKA
p9ePXjiMdGLQHaOg5Si8UNuqI724zr2e8KcLWne5n4TncnbkppvMcSH2yuScO31+9no9bTo7SbE+
LKNypPlTbWc8NXVbviNAYqmJUjZ3Fd8UxJybkCrZM9FCjJxtfZtcitLHySx+Caa7fUTT0kfYxv47
tDjvxyma5UKBNxtH20gSkNxMGYv8tVHV69DSocEgcfOntiYF1ssHuJyoOlHtXC1Hj7su6erz1FYG
dLKQ2DaF6I/sCPi3CjCZ3UZiCzgiPodvMjXHfZZR477hGmbweq7VrZs5HhthI7+6Q9nd2loGX3EU
y4Owa+jLEMpDmguz9MVu+H2R1pDelf3HcID/VBBi9JvhYkXWGK0rzo5mBZnc/qG+tNuwHAB7Uzgo
Lk4kMU+g1ihr2bgb2eRih+aeqduBPc3ggo70WJDdhcBm4BigYyh5/p0V43K2msn4U2H3eaR82vQ3
IjdzumZUCjx/Injml390wTUknmFYmhOmGNGf+Hvsc4Yct6WxxcKI4lX1J6VsS91zRBicbr34OWv1
GgaytxUsmq8jlCF/0xSV++MmMQ4Al6vdQ2OL9IFo1riF5VBv7bo51jl4xxV1MQW7dcfBI5lFDnt+
wxdL9aNrtKv/wXX6n6PSi+cUUd5cUCyQMH3L+i+Z0QqakpzqOdgjhrfYNDEKTaHMP/Kpd16l1w7F
IfQN66mpw/oUugwLWxtEJIBEwDkHw0wC0mNKc6i3bGiBhA/hScTCLtYVW5/I0uOh1xFbMS5S9ymn
nM3EQZv8D+ZZsSR//ymMCsjC5b7twVQBURHw//xn367G8Z9wviaHDuTZeiAaWh2T1OLE1OwCd1hz
APNisNhWTJ8XYKcEGboGP+L5v/88l9Drf/NzeP8loZwkIOoW+OHejUdQRzE1a4ndpv+exf5f6sm/
WB6f6P/bXf6ZFL+/fg9//hl88o//yX801Jh8VxwZwDExfcvkMfg/DTXuv5K/dpDdAwzkjm/ivf6/
DTXC/VccuZReWhSAeJKC4P8gnxg02yxRarQ40+U/m5b9/+Uuh5Tyz88H3iRJ0Y0ZCHhWHt83sfz3
f7J4134Jdqgflk2+53aHqepCXb5EqoQAdR1nRPl93CSpuKZh6+1qQb4F6EBzH8uKzH+Iu5BTUuyo
aEBmDZOhOgaj2aB+UbWL5jd268QUzyxx36kOOcsWxkmrgBOQyV3RN9cVK9+vgT8YzXwu46g/AI0j
Lxe4307p0Oag2ju1UT72lfHNNAfJCtKMjSc/jcgsd7Ie+5VypvLbpg38yPZCHBqvU2snnktcUXN6
AAvUvyjHR+vGMuKfmfS9vRUS9ST9QloxggvpRSb3CBODNLD0D0fo350bn22vgPps0gvcodvkPlEX
XPbFwXfC/sxfyvVC0FZYPsnGZ1eYYsVN4u4seUHKzTRlMOdIe4XJX3s0uQ8XEcgxnDtLaVw1mqS3
51afGhNNIYET9VX3mEXh5FdrFkAvJYsvmGPZQGY8oqgP2tcW322+i+nuTGQqsL27aGANvLxdM1BC
MtgLJRoXwW6c++8C28GTsiZ1q6eIy0CRBg8edKQlF9eBIiDrmbUhAxEiHZUmKZJSBa/BQDWCH9M+
zoFWRyCu41GYcXsTNbHvsUXONXDBkJzLYEvYOjqmhu42dRmJe8++q1qpvtTfzUAfBkFx8TFjYyES
ENufsH+NPbT24hDz+R193RHJAV9mbik646qsdKk22gHLFIS8R2FoXDowxawdCqLWQ9jsMoGYj64w
TAcV8Gpf6VTRAJgF+J0wsM33gZY1bl4VqOpUuk+FT/gdQ2myGe0ODCZsiDN3C9Yf2iWznHd8hp5F
daLb5vK78scKWb4oDhnXTm6vo3V0aF66I0IwVM+EkTKPlNOi9J/iyGrOOJfEEeDZYv/k5u4nPj2o
qROFsHx0UGxH+uh3XSycywC39sywLVrGx3bAbDu5cGGavPoi6NuTxTVMpP2ZDIE1w6uya9/s1wS9
sF0R7iZsHEYXEOzzEa/0wHPtZ+eqndwAGh+4MczfWBh6+zvujd/A4PaynFitp+1gvAW5IIShg5Fl
QRV8MU3XrwaRihcenJknRWab1s3GJ4c1PU6GylzFUrff0Yz12cRw89xks7Fm8fxeFo7cuwxwq8qE
7mHGCAJYBuLLUItxDWPQBkFKnp0y+GbnRkSbR/y3emWabVysMjuWf2uqjfZBUDpnmU5P7Jyx35Zl
8lSisvYLDrCLgz23kkNruMXDiLlR6aK5BI550ENdvsjZUiDZ4wfpei9pUH5BTqSCpQZn7GmoRtSv
8IH1ENoDXAtV9Izb7/fsRu6qSx2s7TWjwDqwsxf8EbJi2Sge/EZ8yNHx3gLWjISMze7AQvHQy+Ir
A+jP4qISD2Oe/xt7Z7YbOZJm6Vcp1D0Dxs1IAjMDtK+Sa98VcUNIIQX3zWg0Lk8/H5WZ3ZmJ7sbU
7aDzolCJSC3hTrfl/Od8x93m1vLTVZZ5xylzsxZEEGY8Ug6EaZ3WqzBObhjkPqGtH+O+uKPD7210
ktfZBE8xFOwe8+oh1MjkQaP2vWTwHAjg+uoXze3JRSP8V7s0PwMnpgakG+P9VCawPjsGDUv6I/MD
iZJUwjJBCfqMZXsfpcE1Jx4qfSbrhQgCVgSBTgN3pJfE0KfsXKbWq4Uidut4Fm2rWUdhAwh+GI6t
i3G5adNbujYYwATWoa7FyRpQ1JjYXgINOeKQ6LkXtAcrS/J9N7ssFwHe2b71HqSGL1Bi6eXiZzNp
mzrf/4XxoDxYQfLgejFMeDlfhCWvXzpi0G/r6DrRoE6YE9fk5hl/z0yB9549SfSyaIJHyZip+vDA
JBxcQsSrFeIqnOn+ja2oPM2ycU4cr68jjuubdo3TmzZazlTpXwbAn7Ewlz8Bw35mi3X0LQ7B0kvB
m3anDNbs16gClmf6M9H5iabhR8ZrZ1IQcUm9aZ+F8ZWLiYp0JnuKVsFnTJoJyVLepbjqqzK6QN6l
PNY4zutg8XkauEdzP+nPcBo72yB17sgt7UU03jJzjH4RMERfKbQ8pBpLUqOs6zxj98wl982Ab3BY
OsYg0m2OQcb4I1k0SGAPQpLnMwbqDNqZswQXFJQYwgLLk2DOsFF5O7Db1hWblu4f0k4hwLnLD6Qz
s48BJnxicC3vMTjxEiq+dus0jOX7HKe/TePcz1CRD6LN19tArVQfTHEWUqBSHyPHwu0WWCFOBzOm
+cUYdDq6GwLJA74szLFTT0fjgaBafI2nAy99jAmK6yF09PdBm+yh7fjfnRI1oluYDmbEUrE6LAKJ
fz5umPZEqKU69YGFg+9OIQmcnBUGFeGt21fkajPPKSCoZTCYF9ykReSRVcW8euDN9q9zbjMOBVVQ
KrplSxsJfe8zmEObCMdbJypJ86cGEiKUAgye9B2ZE0mr1nTquWdjTs16Mz1Wkm3wxESi6PZOJUkd
MZUfrPYW0YPKlWLZAw9ut+NoV4e8dod9FmdnJGY2lFC/+UO670CqUKWyY2chMl58Fx09c6kh1z0X
3suUD/qcF+ZW9P426AZMw2QdUh+zXIZvCT5j7BW7CMoW6zY7AC5zUABeZl+gS723Zr6UGN3oxBV3
LWITrmV5a9sZrcCCnZU0wIgPuuPvCNCsYUT7KxRYtIIGn5m0a+SywBIFa3I0ca8HbsVM+y3HkkVA
DiSMB0SewxAxaJVReuA8qnr9bEp0ns3SlAd/tN7nZspvZNOrYxW5rw2e583QE09zfLhZloszdm7k
U9bNVxQLaQRvdx2NMb8uiddsYkEmNy55Sj2qBzdjQWw69meDnpW5gHIF8Drhx4SlvWS8Ksj/XNhI
qme0U4BEm7Hmi77+7jJbWLbBKC0B2y7DUjBqjE1eGF97iuLN0LdynHPVcmFMpB8M9awBRoNDV4fW
5Wz0L/qmDl3HryJ4JK1qNOccw+SPHCvPPso9MiKLGmG7p1zDFPMEOPO2DneenBCp4u5QIgvtVdKB
ypj1BbGBV5/48F4kzAiqig+8akTMI9CEiKgemyCS6vvQxYxWqo4OWRlAhu2I1b91lNNoIEwcbkAD
srG1KxCTOoF14pU5bQSXjjfVAiLDC9A0A6hKROhgn3/1JTrjVFCeWH81Kdqk6KlVdCnA8nae1y7q
gugE3YvubGPA3GRzV4LchtlK3NEtmik8jBMFQgcnGV6TmfjZHhgQk5IqDa3qKvzqfDR0VibnwVoF
Kb5aIalxYMBRCeTzWyuZXftH74rpvPMjlx4gldGb9pzmPV41V1Prd223QmSUKHtz8NnWOITsLfUx
cXuKymDUR6iz40ejk8CgETtlTiyKUcz0Ita6y8lOXOIeU6YsBjop9ivgswR0Ti4tAtFODSudExYo
R0JrhXYiU8PvbDUueyLfvovV6YvxSQfHkj21K/qzlcMETZH1DLA3QuJZvKJCF9F7J8XEEDz6ShLt
v6ii9RdhVK6w0UyEE57tkgAOge0vIqla4aQ9Q/wdWHSS6+Dch4t5plPlNGSlTfmSi5nFSS0fLnwV
VfyNKeNk229qVHqiYuYtDOaC3EQ1D9QmyU4W46W9tDlQY1PFzrUvZ8PNxLGUYSAYV4+0ufnvzCYg
U8zSDttdu8gcogDNSSjJy9zXa1HDglIlPTq8bnPDGOWcKpO1AmlqiSOievQ/EKelvyPXRQsQPQM2
vSZD1jqvY9KTe6A2WbIe1XTY7FybXmMSU32uWmwlarLuGSnTa1Fh4Orv64wcwwusJxZsN5gzcRDg
cDSQQi10tpHDOJDZzxo8/nSMFprIF40uu9qozjrWTbMOEUudYL+mH9o9TTat1HuKVSCOORZtkZuS
lUN9uEbjqwpwngRsTJN/Wbjxwr4XR8mzR2Uf+U2WX3JTTDLDrJyrHVtDNZ7FKr4X2hZyt8xBNl3R
XdSfZVOz2B+hS6bqKNAhMTpr2+bKsunmYcYPnzfXlmYTPPIRk+MJT18AQz20CDKlKjTPFmbedpdj
sq5vRTe2bLbVzPXYzbFElbqFnQVmGCRHb/t7ukZecXvL+0wU1aopk9la9xxF3zO3WUPUz2Dulwxw
93kOULh31+ud4wzn4eKK26ATxa0jFFz0kcEWPZ4x2CQtnO57NMb2bTR53vc4TZ+4N/F82gMeW6wx
cbp1+PCBx4mq19HI/MbOzJBuhUYGm2tFVCRkrkgtI46jt6iUyMYiFEzM2kBTKMNZ/IUbn7Z2RLqC
/tTSTCFI1s4DZjaigImDS5BuFu3AEbLhiBSx0tHJRGFd7iBwFI90Qr1h3JJXWRMxD41tWhJD73px
zAAjxf6ok+GKIgeU5jS/6xMCOGHe5ow3hwkA5gjWRyX5r7nL+x3FCkV0mAF5bEdX2vuuo6PZGAcD
WOiGw5vl4S79kmj+R636pxMgl/7XatVDM+j0Hw/Dx9tfYQjrV/0uWPnfIm/N8Htolv5vyIPfBSv3
m+cRakafDWUocT79u2BlO2hZEvaebRMgF77k2/1B6v3mRS5p6dAWNshehmP/ily1cnj/LGa6yGE2
MjMyqOPCZPgbpzdJ6WIkOfHdz23x6LNVMlsjo9TU5OgdpANsooa0159eov+EgxCsIt3ffqyHEB3B
YqClI5ByxST8SSPzyXm5KMXPDf5cWjSKEPB0M/sx5chZC4RdGAznc0/4JTLseluq2oJHp831uyuX
+UhhhOuf+9SylWcWuF/72A4kPJ4nma/5U9lPH7QMZqdAxj1NTbnHt8jtLidOOOgpObTDwLW3D115
lTSDeaVImgEjPa/KvyrcBU2/D8kEJwkvw9YhcYMtLhi+VtMi/FnzbhdXrsPYa5uFE56rSvG7wFy1
2ta3NhJHRvmLZEEffydN7ZIo4TC83vADXm0AOHCtJtXsuacH2fnCW9yX5zQicCxKo4Kcnk0klHWJ
RJhakXAhTrKfUQO0dEenc1vfYcUS7xyp8+9NmrX1cUpb5d+HWeNeeTg7kmf+aIJ2CYNosQ6cbd1p
Ow6caTYeSb4H6ommZ4u7ZEoOtl9IE32lgKPUU7Lf4LgIhIUokwzJEfrDdN+WNAQf8IGHQOUD0e/S
dCDTx0PFWhOBIdhwSvGz4zBZrX3MGqINWT4V2FScCWNVWSO37QS22JtmxJZ2sBfV2mdTYqXRNmys
wd3gyoNdVAVfhTH+WtO37fvBQ27Dqp0+kuV5x0lFYioa/XBkYIeuN1aL/NEWjSrYKxMc/AmDcOqR
uVRogG9DNWCi02zhhTVRKQA5cW7QTOyOooC2Kl5TT5rvOqDbYDPM9hzuRBRTTF1r2+Ocaw0KdJvj
IgbpKW8h7dLoIS6ELsVBsok9ZcpINpKQ0ZeRvG7Hhtwtw+9BU1fZxGVKizhWkA7jIRzjKPGSCxqW
+NlpkH8O41h9VgMGpk1ERVGyTXs//ewFA5ldQlnYNkhqaO50/AATow71DHtmAvmyYn66iR0vGdCP
KoJ2TlyNRAs4o1Kc5IOYKkNJlgnPd/YhqglaWOfGilaj1HcZ54ztR9JTH7GTOClObMPdk9c6nPTN
Qt06FxcfLUpU4xicj/VYHyuP2xPDRzc+BnHH87KEedyxCbYi2ZdFXHFuHhL/PsK8gEcuyu7HJCau
KKZKXWf0Az17wnA4WtjfL9cCAb0Ni0LdNz6N5uCciL7AYksIAOm2OOSp6LmZtVNwtJUm3zZV03IZ
VcUSc3mvS5BZboNjPgx6YkjRws9D2XTJUMV4b+QGRj0Xy2LGS09yfuxhFwP7wBPnTsVwoBedozF1
N+oxVFl7lxcYejbAtpcr4FHmO/kM/0eDvfzFBcgR4tTKh1vfDrOHvBjq6wU7eLKb1Rj9YuqMy5hX
N3BPRLHdBXZX1716sR8SbKGY7Noup/lx5qhAENfo6J626PmZop/yjRTHGriJNRzvskEJ2oSm5IpJ
+/F8S/LPmbdhxIlpT0cPMSp2/lySJyGWBmcTTXjHiR0tNYJk7CBR+AVp3iGkrpt0mU/YuYz9XHj7
TjhZ+wvax/hAViFQn5k7k7BKgkVfReQe9JZjk6N3rl/VuKxziOxcLhOMJQq7AqFVfOViEzo911Ur
JWR7WOY5s8kK+sofDhRfh+IqUa3vf1QB85YT82ou7ju/hUCzK5clZogo6EUCeOWoiDaBrZgSL4Nf
RdPLCKiACf90MENvPfMmI0IvyoTeljAX9M0W9TjEe6TXLqDct2GDB81c9/pgoaxNxcEa+1C+ywGf
w1FKjAvFIW6zNdmo2rBmKXISn8ZhkHOcxK8atWQYqRXZOQQcY/dQwqg6LbeDizy68Sjxqx2+tetq
5xozETjUaTYS1betqhCLJQ07smh3roP/UzoEmrdjFBTzGezFCdthlGJhOa1bFKztgjksJFAcZ3K/
hFXEGpdSoSzUZaCBF17NfeRiaMY43stHEDgeNcYuBYycFtOhDo6tlEVQb+fSqcxjbIrU+a5EW017
pSip35GmUvELCkYPz7aLn0dHwl4cLCM+G2dqnXNqTYhfw6kfCizwI7JjnHrsdX4qXlnt4l8LOVUI
R6L6lRcxJkat6ShKLMur9z2aEM7ThpbfzdTGA3Jh4UGAVi59IslYN/d40DnoJok+WSLVb8MXRgSY
bvfuYY8mAE2ZabQ1FNRCg19a5u9JPubtTjbs4xvL+EyFyFaKJxYP0jWzY5prViyrQNxb22rwY/Xn
KrDzcc8mhIvUGI7CDLRc96Jm5sytbXJJOGVBHbx1U5yjCmKj5bM/0XuL4NIsP3uUtHnTewPYuayo
xIcbpupxqOlC3GJcZbtbyiK4Z4gLXE7Oji63+H/55ZeoFD+V6+EVjNoyeYgoYHufFp5pwiPI4ewT
JIn0trOMYtOVTHwOLW1M1OvUxcxqk+bTHWbp8Hkp8J7sRcf1ZddmtaH+QASzOk6NW3EP67sKXlqe
jP2+xGL1fXQxf+C/nPFmEQHCr1KitsTcs1KARRX0FSibvWz3kVXYehdlmuYW0+BCOiRhk393Z/I/
K4Hf+WDYhZktX4b0LUFUNhuYlCuZLylawnvY3fNdREjO2YAG4ssBfAfXhB/qYicc5P0taXXUTPyf
GC1Ygr9CK424iNIJ1sugMs4gLMjgR+soa+VVZVTJLtTmQ7xxLJYvjjiL5LxmrT9bQcbDvGo866UY
Xaw1/oJhbyWyg9SUk2d3e1rtm+4sJLeDkyYqWNGlmksNQtNJW6QZLGA7Ssg6YMIZC9NhRvC5m+YF
Y7fX90V53o+N8fYhNRnDcV584ojahb4UVDUg3IwM/5nv+ZbZGSdGF86IXLIuhay4mHy5Tab0rF8y
BQyAPGgLWHM8x8bdSivlSTV+EPtniR9F8P8Xonvj2GYsvk5WGYLydv8xaIuE1GSTWgKASsoF5n6p
GV9Vk3eb2ya8M0xhzuxFAAaIJp/1I+lmONbS8gE7pvWPCDLFlacla3deFrR7FcH0w7f91Dl4k8F4
5MFtob7dBDdigsm48Sm3I8+8TLfj4pOgntrCeuFvDpWdEa55tFAsMRfOAQ1I+GMTjWobem/4i2q2
qMj99DEY8en0Yhv04qQrVru0SihPyMlH5aH6Oas8ybdpM0SKsjiVvE6cFrDqj+nV2M/FC+/WcE7S
cM1XhB1dlw4Bv181FcMYpK0MGRSvp4ttcgo6ep8nhRiBJHikoY8R9uDTm0aKIcwhnJYarCxIE4ZV
eEwp4LYss2yTmJpnpseGzAxZZupthKWDB9z4OkFklKQAOeKvjnw4WC8hRxWiEgVLDLZIZBP6d4h+
ooJZfJIygq4pYJQpx08NN5euntZNkF/8jsaOrJnk5Tgky71fEsfexrZnUASXyOlpOs2KW3ID1i/f
SazTAgCCTRLJ87Xmgb/ty9y7i7QOz5ls+YSQ8sKzt2maAF+goKfvz7uIiQyqS+KGa7O4RJh24/Sa
MUb0WUNT+wERqSFAkFrSOojaY1HwOYIDAbfgWhyioursc+5sBaF6zMoHGWrE+6oZcPBH2UK8m/Ij
/hKa6UaGwEmvCBiNmVNop5u4Y/oj1b2NhgL6IiafvB+1v/7n3dBmW5wCnT4OVEXc1p1VUf+VlDyD
WdSom14WOU4qmbmHfFlx10Ht1zfBaEevVauNhxd8AdCezHV33gBx9Q550svm0FW29VkHcQLQmSRc
dZnHRc/0jJ+3bHBg5uOOz18qH0IRu3Q5ckwk5ZFXy40Ua10KpAkOeYvqEsGQBXTcZSZVClIix8E5
qry7LRFu1RZUgCbnXMhCgrDE9c875kcfdlxmrxUfgieUSoYjXG4mIKwkENMtxtDqPQmD6Xtmel7u
kJgpFF5nXghOUQJMzmoSP+o04tyKzSyGaJJ6T8qxCafGVtzcmoVfaFuAryAlkGf5e+EJfgnHxNG9
3RSxxW/cho9lt6ZbRwXT0uupAucsRGaMuQNOy11vDx19pQ50obPAr4Hbuoxco23ZCubSurOWy4Qz
crWP3GGs9hbLKohvq4/kNnMGl9I/F3BLZXUGNrebYsrgkwhwZuygIXXTukxRLctumHqWoKdtYDve
AOhxKiJX7HB7DJDWK2bZ+Y4ADB5WPlGF2Wuw/rzIYwv4iTOVzzVLzvl8yBl+ZYh1bkveZExRvyik
aY6ubdgRp8CeVitvpsiZCkPZTGCl02vPVaT+zcD2P+LSP333vxWXGB3+4/FtzMo/e6G+vuZ3acn7
JoIo5MMRBs6XtvSHF8p1v9mSf3BJEStzIEj/u7SE3Unwjx2JwCVE6q7Yzt+lJcf+xvfhD90QRCUg
zuBfkZbsv3dAuT7PA0zFSKBXIfP8TVvyQr9wwoU7bxmZnppN/hvu7QudeL/i1k07vDl83jDZEsjT
kHL8xJvwL6Aow//Y0kFY0NCHtOLf/+ti5U37WT9o9fmpr97a/7U+ij+bFqhjkur/89d/7X/79+Sz
2b3pt7/8C319mZ7vhk8133/C2eFLfys6Wf/L/9c//Mfn13d5nNvP//3Pn5RN6vW7Aa/5i6AYODjJ
cLx5IWhU28GtFv1Jc1t/3u/f5/qt4vv82/v8mf35qflPv/63p8jhO/0uSAbfQEJFAXUfDkKOL3g0
fnfQ2eK3BwrFjgfNFj6K3e9PTfTN9TBnEr5zIumGMnD+paeGT8BfpUHPs22BazrwQyyrwd/slVPi
x6PV6h8YG1oJVaGUVGfQgyq4Z08F5jvGrrJuz9O1CFe5szq51FeyUEFtVuE92dOENI+rTNmqH02P
woh7KCtUsGNRFjPUQZF6wc///x8pH4zuf6Ns/1ut39RPnf38SwXd1xf99tygPv/x4MCf4f//YbaU
4pvPkxqhdVMdg/X4P8RrK/S/CR8+FcuCg4U34s/++ND8Lhzzefsv24Js4Yr1efgPBVvaPnZLD3On
Kx1U7DD62/PSzgI6bB5G6DzDTJbMqU5FYUdZaFenxFWxY08hWAVIElXFKLslvK3FbUzdjXUnrS4v
gAc2laqovwDngiNm3yCD99aVmyYtnc7Em4G1nYI5XzxCNRlZcQ7hSYxzn1M2mt9RYXn2pgdSdPAt
0Lq6YTKn2pU1UQuuGnNC1q5Wc7hRHmjLrRot7d0waYb92nKD9TYUoaf2WZ6qWX2IXptqP1deNP/U
HjmbDbftudrnBtV0PyD6Ocd2Ij7SMHgkxwZJMu6tmEhWG4bibPY9TtOIgXFU5BzhcgKanO9dLWgv
q+zigA90ofHEdAWczqHPTn1WoplQxkIK5GdPTFq/LM0U3/PmUYsylkNA75I9OulV3DfR+FL0FOTC
vEl2XkpwbmOSOaI7LUD7Rqz32yd+Qv0WRV17PVkpNk90i7TaUvJLCtuPg/nUE25mBh/JlZWjtPko
I9ICFyRT5G2/xD7ZHCIJZAa9xcqOCCqhedVrAxAivb1feum9FRqG3phhaQJv62Zya1WiiY5oynQQ
RLb9bJg749DCLowHQhVjMp/xYmmqpHBgbWuq36iVMsoC+GC8/qRT1byMFSgRPcxWwXGpCi6maJh8
0mvB0h+IUsR0ujT1IW76WHBaxnVxlvu9Xo7clkmDPBCv6Yrnflms/FdPZXM6bfEcAHSD4xjcQA6a
1rWHCBAtRCzX58wtAFfNlZtEFyrEf/MOy7c6wiZBLc9wTc4lNjbjUGiXTDJ6MAPDYrbMmW6RlNHB
jvm3dTMAneBIGVZbrnxcAckE0Qs7FtDhEdtp6EvJWXYmPUyNk3skE0GMAatNKNmwfBSXqXBwurqT
ol2eg+6hCGb3fCoH9cLIsiFzhCmIEDmL5lMV9uMtWwBxJr/FpLaoyQzAVpWeftWwIvTeR581eA9p
UV+cZuxxyrq8nXvsY10T713sMYS30n4+6+eEuIR2p4o+P1fDtFSVtU+XSmVXpgL8tpWcAsRFXfAt
LjKC3BKbh5UQiI3TPsLtUVhwwNp9xSS73qrMNM+yqWrzVtmlexCpWM7ikQrq02ClNLGuoQXnk09w
RUJ/ik90zvfWJT4qSCfezN2OZ6KPv1Rf9VwFlUxvp5TeMdQ2co2B2x9gVi+MblrPfI5Ail+gNVVn
jq+tVzMMBRU4MWEk9KqmvNLOUj7A21kAkg01McxoSA8NngkezsHB8MTUpL9B2vN459N67XYYYmBe
QCSIvVtdwNRnHNHe9xGOAC51cQ2ibklyBOs66939MCzh2YIasTdTxoUxHtwivPJaO8F1IgYAEtrH
CvATJph6Kd28bC/CpgunM+YkfXGYrcAq9kOauSkz6nSBEY4nczvFlH1dAhArr0wYZvf2OAGSMknz
pGdnfAE3Q4lahYa3Y5FItmukByBO0qQICQAPyMvVX9HeQsTclikxWnDn3ZIecuxjMvQy2eZhgmXK
akdrJaqGsJWmnCBSiGJk8khdgdU13OexgeJ3bDWJxCA1xS6Ae7fwQMzBdYAZGGEpltOBwV1w1ac9
sAKvCuvmaBy3w88xB/HW4PwlLz4AAajjMrlG8KmoP2qAGumWuoofylsMANa5s9q93bB2bE1vAXow
C10HfY2ByUKXpmyJtjCWe7ZFZDeTB1djZ/znOGT5xmi7mH6Xz7ND+03n9Fe1ZaNBTODY/O+OavLb
pU3IBMeFtGnra0ANo2hpaA5WPFUPjZyJ7ap4emiCqDiUPc27O7LU9n3apd5NbSXxcx1XnfVrqXRY
7MgHoEFSuZdI0BvBvOxThywaDEdstQBZZh/bSFNBlk1wjDRL/NxXLk033hyJ7raTLDEb7FM0n4+j
o8e7wGe2cObUuKWhP/oAgwO6uvgZI/oUnuzogLevowNyaiFP0D2xdZFgMYsZtOJt4VlUFGaOIS60
4ROf3YNssIAftnXBXKyGSYhJlzFN3AQTGM64uZN+u44uXIjdJK3EXRMyFt+Wg4+OwuWRkrR2Tr5z
MR6fuhiGP/FjcvafPb6Q15R1CfKNMwne5rI8YoGGBVREYXXo+XgW1FulDu4xzUOyyXWf37Rgx8U+
nvL0KoEDhJFfGopTjRPodoezpXYx231BIpuAOpMwU4zP+ErdvHOdXn+Erth9nSJPzhyyu/ZZb0gg
bRp3cEqIuuHS2kSNge1vOsfO2d57n0GuTcQZ9Fz0SHQd3CT5C0woKvBKjOhaKhBcoQPZthUqrgix
i2Y5BYE/3jC9hUcWlxaO4YmBM7/RwBrPSVenAxYUpnKsfDCtdzas6wPnJJiMmiXCITyC3Ol19KoG
AmDFgRy7OYV9Pzm8VpZMzpOBnC/sWiJU72Nji6Lb1RUb9JYxZTwf2OPt26laE19znwTjDWemmeUv
L4/jonm1EghLepP7rv9mKoIfR7RBivMWu6LTEgRhbp+5tcpq0qAFr03BRlijRExW+RSVFV7kzhID
uK8xzrdejknv4POWUd9SlQzF27mDMZnWJA1UTFsLkMccAYjjYz8e2XLHcwtTJKF6fCt79iTepqhM
EAtj7eP9QSju1amTcaTPW3+x17KmyftZM2WGXxpEBCFhJWtzPxTVWF4JERVEHFn2AArVMPNq4ZKE
bxiH3yE5t/7WHyJWbruG6e3wOWem47HTPsXFLB5Fu/CrYX2PngSKXrhFg6/v0zQLf+Bht77nbha1
tNQaX92kLFXbEigD6LwqB8ell6XI9jRDmNtuXCo2Y1TxgHFmEWQvOJyT9yqLPbldac/YtYs48S4H
yxkwfS0Wtn+jlL8SQwTQvCix3A++U7RZ/Cmr76my6SaABwmnEgc1nB4hJcB2FUJ3WAjEWJd7uCbw
vUPtzsRQhF/vs37BXMlo2JUkL9eYkBUBiN647HI/gPFQSq4A+ECyFNZU3RvSKaB4qnAaHxbm8R9L
ls2vs12zQtZm0swF7Y4Za7CanzaqjeSdocLcpzXPbqenOddxu+/9JeLxpY4+OsQuYukBDEZ0yVus
KQ3ExHam+FDdwaBz3qhnbeN9ZrgOw5dolN4ynGN+71pDQf/SiD2VeaVHi2EgApbwzPMM3XQpkgjn
3DxoT0pOVQ35NYyaCyVAlHRHd1kWqoEG7GDNsWydERNDLsfHefCKjz7oe3zIEwH8vu+NBdMzheYe
elgG9vmowwcDCs8+1ZNXUNAgcBEfKHhuCwzURNWu5yXmaFL2a0EyMVp11ZQ4NTnrmri/wlnQvA2q
kJxB+Osz/rKd5N0UKtG3PoAjWgL8VtC1oON7xdPjHxsfm/pbh0bP7LkawnpvSRbz+0kOS3cH4mBh
kaScFYXROOSZJV1Prv/UMfZcHcYqveiZ/tIkCPK2OpIKmDAAK+qaiaSE43tcWz74qMhx623b1US1
h8ZETzqNIutg7Nq59DlyuXDksCNAFbSanLCrIUS60pap0dNjQrM9W1JxSGjaKPaMvLOz2ZTRdCqz
YTzGLlQQbxPEkOxRKM1yr6ee5rvagp9CORHVYRzqIW74OBLEofNY8Xk7DPg9uGI+j4UzYj2GSPGL
RD226nGW/iNObUlLL2Pl63wgWv1dkpLBWuHVDm1wfps6t0ULXoLp2Nilp6B2wvcK3DcWVj+OTwF9
3R5jSM0YhF1ZZvgP8xRGQj1adFIkeFaKRAX9LYhQ91NxRawZIOQDPgHuCec4+YPhQixW8jaR+MAB
qeQdEWLqkhBfU1q0wjG74tqJYYPvDpW9QfJN8HlzETgvlyzyLp0xrO2LOa9adzcQv/5onXRwT+GQ
iOLdK1VtPkQSk5DOW9i5WDWzkRPnKKt3ZrozsRuC5Ua52Ukyf+SgBqUpKHzYcJqJ/Ys7hUAoiPCm
z1awMLXI26a6Y9wVPPN3FoDz4OGvgPyom1mbelB2OHQBktFwpp+M0BQNlD4uf+hWKUzgxFKVS08J
af4DvtCye8ZX2GeP0BIM0GqUq+KeQF6lTpUAQLZrm4Q73xZwPgO6KRmFuBqpqhj27dSTnKvijvMd
Cbb01c2bPjl62CkfvXoRYt/a1sjESoW5uXYmGf/AQ9RwzMXuADyqGpY5YRLorDDkJsinzxGCr/80
yYL8DKk22D/aN0AXu+R+WALxDGfGeaqMHM4BEiztM/DVZaekA6+Z/Sm8y1UNKtKEsLOtHJPcjuHK
woEakFm+Bt8ydWxGGwp2ErgUjNYhzCZCptXNJJPiLFB1eMwYLzJOS4Oj0kV8ZU8x1IG4sCHrVRVP
ZR/7LROUrmfRGYgA5YYj3M4PqojYOte3W7mQNQCYRtqfJi7PpZUxy0hOFBIE3QbDN2YbjG3RFWfd
4TvH0DXYLEvoHd08X+KDjzBL1JVPqsAfnODA6TkjSRIqGcDQ1Wm3ZRPkEw2htilfUp6F+qr1ba4U
U8+V9yyqFg4XGBQx48dVPx/KlrigHhiQbmlRyo9x3U/nlRUWPxvO/DtYI9XDJGpIedjM+j2JG3kz
jXZ3Rc6z5gIxVYCFqhl7rITrGb+FdsnNBftKfwPilWkIJI365DfedD3azTR8pwk3oeM07EiwAL2/
oAjGXAxlv3wsLhXCe00m7LpMPNC4UdLmgAcNA6qwRvfZkbdb7msnYkRKBiQiexlN+qFgWMxEGYss
KZQawAkd5Wn/sfipeordwMhTvzKFt20hupHrYxDBUHGSByrjK5plub0A4/BEQlhK4YMbvHp+863Z
frBGz37OZos6D7VYC8VmKX01ocNIhgHwyNG2cziUOYT/+6nmHV1C8qC9QzSU06UECydBXPCOSMhg
TjflhgBOOt5QGR4eI6OyCEqKtg78wD4810TM99GCdnA5OINP3Yry8KyHeOQYVjKCpllTMa8eGPNt
RdsTxezT2Cpe/dzijRMhkiiEf87+dzbcHnXLpTqMP2H2JK/J6K8AaZ7S0//l6MyW48axIPpFjCBB
gMtr7VUq7YslvzBktU1wB0lw/fo5NS8T0R3dY7dFgrh5M0/GgWxecpEQA7B8/Osd90BbPzYePg4C
tPBv9hA83cta+W535C5gfij+kuGndUY40fkQBfLqpKW5jarivmBqnV/4oqnfhHjdc7SMdGVKm1Wf
NRzR5dJ5YHdFpuLnSMiOOs2iK17ZxrXBvljmhp17j3edNeM03KnlFvdPJzw2Z3rrmk8gG4qCAbwI
T+k6zHT8lD0TD81hfNw0X/zTGo/R+xzzcu17KOflXaFDO57BczvhLhfO+K1mBakxcJKj17T+g8ym
8WeV0pS4UKk9SW2cEiQb01+pIYKDkXFaxJZgx3xNR0+dbEe93RaTl3qtJthAWZhCK6NiwfQPXInD
A9/72Ds2kOVxooVpdciSCp9kq+TcPbuktdvdOnROxk675snxIJSxdlsg5fNtbgM1IG/X9lEPqAkg
TH39Sr242Xo8Yv43Owzi4GOGD0blKgwvXr1Erz5Ouz1vS34UKi3OQDOSZ+VE0RO1ZinxjmaoAmAO
RbGzyosvscL0hXAgmsNMUew7VqrqVFUDIeA1Zeg9YHf1F77LYfu7SqLS+7BBONEZCiuQYkUeGLw9
/mTPA0dVBfPlJkfgJIsjfimKgY58K2PaLFYH7FpeNtOmGMr1OaF+h3pRxXl7kxvuyZAw/MckqTB3
2TjnHw6c8eQU2GM27RQ5X1yp6urMRgjgIR+zXQnWJt2MomNad5wOQruYHeyPqJDcHOIG6lQNAGKL
nOiBWE9GtW9VY6YS82tZd++hLc3wSAR3Xv812AmfIr5Ky0O+LqhhQY08N1U+fr/E0YDDctcsW6Np
WFkwJLX7DsryjXhfBVO31x1n1EOY++QvcL+V98bip3v3dQYyOvDngTYjDin4vWEJCm1rILag+Yqg
I9lTub/ZfkVYiDqcmgcte482YrBBgl5SOIYQQRLWI0/wp63dVUtiDykYPUGYT6uPJcNm6Atq+G7l
I67ZQIOpa8CTfX0NKsPG25uGZOujUv6Xo7KA5Q6Zfw8TXRY5VqM4vnLJN6dA4HE+ZKjUj7zKy3uF
zeOFXBxKQJdNGqCQCanJwHRYHjzTyONSR7ceAE3NFGfjmO5J9cnPOQyKK/UBt1Mw6EkMeQsPyH7C
7BidjMFhQaOwn89nwvQT/396Kj/blMjFZnQi++QDc33X5eQW2DojWZwjyHLxtpVJ9lbpsSMoD3CX
ANPqLfOu66pgvGa6Jh8zuu7vsqcFbG/rOoe20C/j9A4Pcfg9mogsR4NhCy5xn25k6XJZZWOEd21W
6EntNLxTZsWZSQrEBXrSRiDrA4kLuCEutRw5TuvmGURlTOfUosPiGRQY8puTxhzeM1j771wjt2wa
nFIpp0BpHkVhpmMVmPr3Sob/6lAotsu1M+xJ/0MLCXSMvjQGmFbRQNQp0x7wmwUt/OZdDIv/hrYS
B8Q0TRyY0E/kU6ZVY1o/jfWgzkHnqcexid3fQHSAhfu9edS+AL+sV3WXN7WgS1N78PGCxVF/ITbB
sC0hEBEeDcwRI2/6N+sj+V5Qxqrv67mZKfuZluRXXlFLktZOfkqsrRmu466/eL2fQOIVDmAxN17h
hDf9FHY3ZCyCgl9inLi51KMfv1zln7Zw+jMOF5wvQchlGwc++e9iyT8A1q40slBGbfODB578t0CM
5zUKG+8ZIqTOMCusjbxkFDbm9JIN4byP68yLdpXN+5ONRojqMXZEdyt0vPoHK4wojwCWyBcnhKf9
XYlhg49/0yzc7T2p47tk8YNfdXBr0pnlOiH9AY+9DvTkhX8RGqueL2h061oRbjIeKpz393x/KTnW
zRQfp5k7r+/M5iGlw5daGu5X06FdAoue4PgrqwMZQMRfnJZXbgjS55GwKkTJoB6nPS7X4P9gN4Hc
Dj71qVmG4TO5EeSxUAYZx5ZmEaE6Gt13ylvE8CQ15rxo5NI3b1cj6fjJSp1lTyONFc9K8714oKEe
Q27XL9r9x7mXfGJ4C5pLEObRPWE/8YTCzo/Ar5xTlzay3QnPD3A/JVJcVEZA6SsE1/s9qLC8T8om
3KuiaD9jYwoifXHEDXV1xujk+TQ57jountUBCxqyJcbsqT5x0JAHLSCebjzCqpgsrS4egzUqn8uZ
GpmL00YU+GSBib59Xm9vDyIw4Stj3HmXmYT2pRskiUUTXmTTOzKENVjjjKPNNaCZhKZ4vi1ASkC3
LhNE3Z5/fH61YVocKxGpC4HM/nuFHrzlLfUHYlWBE+1i7fgnFTsxIa3AAbs1J5T8ssPof2tSqE07
7YnCpoexF9RfFtLmZ4IRCxbEif5yE/nO38FfkFPwUaFqZR2iDGP20G7qysKi4L6//Im45FCt0jto
vY6ZH72xlD+0OTantXWGF86VeQcssEoOyegkVyWcHLAuyxt97POWTOtaIxTsFYnzLYBWk7/A5szD
/ehPvTi0nYtMsFLutJ0jt3zvyGvuqt6P/7m5dV/A3za/yhSqW56PsfmVWW9Es6qcqthjolLPPfym
hgPEc/91EG7vkc59QNAjdmeex8XOnIalbE5tnOKpY9BZzTZeUN5AesTkQsDtpU+h0UV/Vy5xP9/p
ng6KM3cZ+0hxIwTzWvh+ix/eYHpK+VvBE9Gm+Ijc4UfHJQtbRvtGTXdWKpyfaZSE6TFKR7rDJR77
zTzAuQCPlSvS7BZP3NFGvCwcwgnrroCc5sEdh8j/0vHchnvcz3iHc9JvZtd4jk8jdEndyg7F0w7+
FqkiuOtoF8ErGFILjC0YexJXTMDj8n7ijvyTrFGbPZQwT5uzNCHgWOZhKLlhzYPIkVfoX7FsexYw
kNJffZOP4GtKuowZKJm6MunAhOdjQuv8CL9MF3rydi3+W+68OdU/AQ6DPTOhhRSi0OTWXVQ1Ck3a
8eGtw2gvEwkmBSMVkWQaRbIRTzfq7jaAN3KcePtfVxKEJAr59UfaHGtAVqF1Up7kQvyJIWnQCaXb
8JN/d3jRhW/Oc4T2ym5p+F6FFb/cuF/eovy2ppKkM+hzxBc34Mb1V8kNibzlJQ/atfwgCjk51yis
dfusZMrWk6yqCFjUBc2bU5jgOeiasb4Uuazq3br2IanvlpAgd8jGPNdx5IQnQ7DDOSYVJHn8FCYc
vihaBy0p036laaWf14WDKGT8l96t+60tTAEhNp4iMvYUnGR89Qs7/dfVMU2zK+Uu0X6aBzDyMxs8
tpmKVQdgMvp20KmQy7iwTN/G+tjpG/44N54Mp/sE96SmNDFwyDayZmCC1gNfeL+vvX3kLar8Cvo2
+BZ2YTiLAcacCE51f5qFHQqtToPpb1weiITnDpk8PTOH+5chF0NGmZRgyVGLjoa1wob3ZVDP2O2W
QeGui8bmkX2D6x1xkKf6jQ9N2KHyBGG55Td5Y/mgagzvOA+S9eKODVjfZZwDKB0mZk1JcQlwHH+1
ZqQEPQvoLkRh7A9R0d+0dXSP94xSEOro03H4h5N/FRf6Xxt94Ycq71g2YGZtq84ZdnjsVgn0AODj
2xyMzXyZmra9fZWX5osWKJIz+P8Q3G+/U0rVAjFgE4aaPb3WTSX2eDaWTyJQDEYL5DJ9KTktxvPc
ZpN3jvEinIPWWQK2degUflRNxR/EdboYYiNmCAxGyGMwNMX9qnwKpYjSTYAzbXj7KTDLd4i2d04Z
w6gKSofAj+atjkI1nkTZyv3gkn7PuHU2m56wwGsCib5/w2lNmcVQ1plz3zneVJ69wIFrPo90rJWe
e8dG1vxabBHy9s5g/pedV7TevTd13kshA2+8IXly7sHLogJo93O/czs5FVt3rst3O7uOuwJlSBQ8
/B4DbYFP6HNuivaOqziLs1kST6JYAr73u4iW9dsd9Mr7g2Phg+8e7YAUFSGdXudGunQDcrlxJ5fc
OFr0Zwqoncbf0gd0vzJdMdmHfYODsumG7JVJlc453JWxPCUpmg6QJHrK1t803dDHs2NdZLJrSn/y
sOcekcfEDxPNFHetBhFN+V52ZnT6w+phGY2PeRPEBAvDcap3yoFCKP+QJnR8HOmk2+4tauf47Gq+
E+suHfoqPRNRzHSIWknb1UV2noSmQCJNDXd6LG3U7JvUk6I+a97M6bOgxUI8Nc0YZp9BliwlJgBi
LXg4eDOCeksG0XUehGCyBozTjsTXG5UuJOTywj2untsieLOnib9EP8SNhY/DFJUR9nDNdMOW9DhY
sh7HfZcgTB8mORgsOPnc9a8tCxiSB7yaOn/D+Zzi8aqKHs3+0mjjFPO2UUoC1MSCSr0CXTVlBgda
dNz34CAhSpMhuaXLTqB9ueE91DnZij81Tw23/GUG6ZtxRaAuh600WhKPi1TTlXZjKCse+fWbno2G
3T5VM3i/J/I3edUCai2TFJgNtpxwN0tXAqWG3pDmOTkZZLYT6HMiYR4pLvrJUmgGXJIhQSHDRdVi
h5NGsp63Ax1B2V0hmlY/cnJY7tOsdlkHVuB2PYODradngUo1aCebFLIzOQ0xTRQdHOLaTg19QiWF
Gc42y+wY/qU5pQvfSaj56ZVBtq2AEASaZs88DOU2Q8Je79pkKPk8uknkWd4/9OWPxskru496v6RV
XGYcbrXCOnI2tCMUDwhp/nyIbTdNQD4iS4FjmcTx3w7TTgW6YWCYbk7E7Rp/JxdFO/BWz+pmBwIG
yVi/Z3k1hZdgxppOmmJy0ARZE6cxFwkNFYByqaXMc/+kw0z3dxjILBjegKGYqzP+key/Lmc3drus
1z2IoDVKKqGO5exqNeHuM6m3vtI77asjVhp28dyUrHRpViSmyG0ciwmsfTAqioLOFbfLtgnrfNza
SFpa1p1W53sSl4kOz2wvbHMK43RejjZoXH/fFSUtZyBpCuQoKAxLdHQ7POjJkbNhon2zc3mJdr3T
sg4u4e9Of1nBlF16IFfvpBDlHdWdAeW5/fM0ZbP7L48SB22bt8L8aVOHxco/lbWWDbCsa8kSi8vy
GuOjJtObV2QT3JQvkav4gjrbGX3D+dvNbQ8fhwAN1Xf4S7qDoxd3QhJGCmYpd+Nxm3Qphwe/hBV8
1KLT82WMlgBIEnkN8AgUEsVP8Y0IDBWEvIgy2576x+a1DfMm/uf0QbacdGfc5lpmFTdUeiFBxFmR
aQHvpnJZdgWoWd5dWvSOYJWquvBfX4HjoDfHrSuqkWNF10ixCjHQikzg8n5sZP3mCoZl8C5eXP7J
Z9c2h8UuGIN7kL+IJ0B4sNmkXnNeZ5wIbwMMFCopqYlTOVG81hGHsWVRsB/AE7tHcEUmpmAH8M9n
U3IJOkvtzM7v244gOPd8sMMvjkdDzHQqTfGROKSuHvqW1GC1qXqPovOIMvL1Lq7mntiAqEVjgOBy
1vG1GCA83YaJSJBSTDPT7BMR6fUQ96krd2VXLjSYF6umsDHoU/EFHalTV4QoLs+b2OUT8FrKwCmP
NcODQ8sF9TIr4bC1z9eSEytkkcxWMI7Zorr4fUq6zwbXBIj5VQX81qldcGaHcL31++4Hrr3xBS2n
sWfw2mr9hAfmyUvrJAMtWizcW0rYx8XMZ3w6or0fB6mif/zvwqDlyqmxDxEm/Rbifl0znM2Ul057
EqY8kYw+SZSfp7yqnQOErzk5YE4syhe3gbxUDTVTAmciLd9Ifc48MlX4JeWoa53wR/NQs76KfwV1
0y5gKoJx6S80pPjVpce6kBwF9U/O0xzwF6fQdW+93zn9xHBaZNtE3LFijYPgiaS0T0ev7NIOUQeC
c3IOprSpDiU4i+rV1Kb2ocF7mCqO7NnX6iUvKl3uQMZYjvO+rKrlmjrR6HL3HrOKfhsi5MOHpISh
+TtWmtb0wLRD8cKJ3LCJMpIGgI6zRlw7GkjlAaGysB+MYBF9HSkK03dI1D1Uh0KgTT3ykE/tO7Va
MUG7ZZJk4Qdwr/JaehP5Pq6Y7M8WKjW8Gy4qXKrPJWvYoi5E+VJKf8i9qIO0ovD+yXA2ZMRcGz0r
NgGBYcdC/9so6MMSueI3+ZgvVSJhC88eyJBzFY7DfAisdTuCmV7Sjt+j8cj1MM2rIeF5GrxbD7Ja
FvBiyCB6bHFwgbt6XNaInxPEnIj39wdS1DqOj+PQzOWPSEKGQmSorLH0N5Fcb/yrFxUKHiMYpBsK
vB0I9BUuTGsPXJmzL8Z0YBclvMKDHJ1X0r5IXa5GHKfbev5VFPStnPTAlxQvDvAIQZFy3NX5VzCu
iTH7KJtwa27waYzrfChAu0fzjbbS+vep8gb5wBRV0YPlaYwbTw2+PnAOBdat4oT9xJT0R6BgfyZC
LFOxN7ZaUlb6Yx9wWSUWF82HXlK7uIkx1D3nUFuCDV1+LjsW6JzbmSTlu5LeQmnc2vv/6Ul3X7DL
5HPl6GDa+Nqx16E1IKAUQIN6W3cuYE8H5hKGXTAVsLCdGJzUkf7waN13UeUzalcogJSyuJ3btKwv
Rv2SCL8DXkr7VvXXjsh+j3i5xPQlhknEfH/aVMKm6EPmPGpiE2rbsUwOPLRrAZGMkdaVyxVGg3wg
EpkduqSlrDQnX8iCo8AwB86fOiIarx2UYU92T3WfxICbW3bonW31iZ7L7mHGF1Ztas8CvGidZmdJ
dYNhojj5ReapfNTE/6mrxxTy1RV5cMxGP7go/4YwnOPOpxLBcb6CQPKvk27mnADv8GGGONxlFIh+
c92URyz23p3HT2PrjkYtW6gbcOgbln5BrST8VVXuHOjX7HX6zH+q6cZ51JRICeLsgxsD8KYN2ufy
8AAhqd4JgBv38ZK6LI7RoM9NNFav7o1dEMx1+CIgQm3GlfKYLVKtaBm6Fwx+nBAfNZPxPiTs+hli
I95CNqNvrjLpzrQRHe/J1F+c2CMH6aadeWVoghXJcKFZysZ1cq281om3RtBbguBYfsI1ZK0c1vM/
l6q35ZHVTsoNrSsljXCJ/q/vJ5Kpimf8dlpq8VPKtVu2kFrSYxsslk4uqBm7EKAib4XKHqLBz3/D
0cDZ4nW9escwiy9DLgG3g3Hwzx1NQCB+dXIVoBfkxkkxpgiYq/yEO8KEnK8Gs2UzYKFJLBn6Afve
Tpu82g+qFKf8/95cZHU4GstMqyofBffBnxk7SfMn4ZMWGWu0ppi6N9cqfLv8hvW9X8yTIEHIg5h2
ZXUPkaGiVBQ3yTbyk5rujyJcza3AR5DU77p1F4NGeQjgEdLQoSrS9a7eU0aFFYePiuDRaGfAj0md
bzH6RPJUk0g70k6Ysm0LsXPHPXoiW2Gk7rxkL7/VfpExqc/Y4ZUeJb5bRJNjF2j5hZRVHOBpz0c/
WqEUdw5i4SA9dIIpz84znozHJazryxJrbuv5GKzok7hY7VWsvKYMd9Vr6bC0RzGIVrULW1XeAXFj
2gVot9GakXE7sdxFqNQVHq+gGGC3rAXLWVhdM0YCUG7rIRHoRoSSRL9nU6jqBxRJ/24Ski1FsbTR
zhEmcnYM8+UON6F/zvyiP41uQbC9RZw9J5w958FCAgupnTnrFlWyrKvhLuNvfmKerV+zgeE0WqW/
Gy2qMDNDpE9Z5U+P7VRk1yTS8b27UnO1Zb9ZPHjjhAbtBkH4oqsYSxm1OfJEL41zScJZ/nFReOCu
xEFo5HkRTQ78BoPDe5M45Ztb2OZd1Et8EXMn9mXvsRgFWZueuLWy1UhGqoivdog+wnLikkktg0yt
t14N0sl1mPKe9vjM865Tps19hp3lM2rbUOy7qgAbVAUR0RwCDtFJ2hgqiwZIcSE+wFvoDVX12JUW
Q1HERwb0iq+I7HvUomJnyQ62hOM7j9EwXCSOly0Xv4wypW62DwUbvc/ax8w/hwqMLZrPoVtgB+8I
6bZ0ttv6i+e5uKPmMl22ObeNfefA5zFlEjob1gfBg+XjhLeTPSdfCXZSpyAiq4EwapM3pOj1OjCh
f1pXlhe22t2+wUxKeUGDOpiSBaXHoxyfYhOthPZ9te2RaQ/KvyXnuaJe43K1O7mWK8RNj4vzUz9Z
0KfJ2uavTRhNTyE/hy1fbZEePM6cvwteVrMXK7NVi1Xum/tXvJxqAaO0gWTzUhPsOEGNYrjdVEGf
b1dqIH/lfGe/gLVlUMoKGlp5gNm2EeaaGKrJyWe7cbIjq/xA/ZguSV616SRaCRcXlJa+jcXJZ+tR
bhfT00eAFCLrXchu64nBicJyo6r3Hq/wnW/8+G2IhFXnHi3rOITr1Dyu2Fy8zRTLmQKs2qWMGa81
0ZH42UNDOrukvM8NiwSzQbmPPLpzXYjQ6M1/MWAq9TTPvX1FgeydQ5pRUbcbuLtOvKMp8uW6AHne
JX05wk+raiLq63jWgXIufP/z7o16ND+GOOq2zTnvMeruTUjYNsSHKeiKp/+CtLfW/KqjgmHCOi94
KIXsfXxbXv9nlLH3fnNERARjVn1uEl3ts7SgedptY70cU5G462dlTZijSc78+yf+4Et/h34mqZWc
tWCtVmbsAdns4/ZxZ0EyJA/d7GwXvNJ7R8ZlP7HvaCSXQR33ef0IDJXGrQAnYvGcuOwebhO+lxDU
V6BcoZK6aezf8bmbJKdxWGE0SJYBwA1YVoFlBL0427kAerAhVyuBarGl2TIZuTHOFs3MX1R2hZyl
sSKwJ5xYGPNP/8JIXnFbKYZ2uOMGFicbMwT+k5rBVT+D/pUU7VC8EZ1BqWrJAMlZeOErOG9nNeAA
SUJiBLs2jWJuT84041+G8QMeK1Vd+aEdL9EY67DPHyD9AQqmBR5mVcj8hxeRDPKXzEIGxajx1cHJ
M2P/g/JLuWJct/bC2eV8U6fatbtFDfzXOw2XH7DaBS9XyyGyAfBYDJg404U6wlyG+pTMNGgi9mfw
rW+BkTV3rfwytm3bX5HOcDSQsYbfoTtHII46EQtZvlNcgUNE2uxuwJ+Zb5Jc3pyH1FK17V0GeyN8
07QHRkcl6Jb7V41j4WAd4M+fu2rLsU9HSd+Gv9FqpwNiBqbXKgxjzafElMVHv5QYbuOJLe3OprU6
pHh82x8yNcbytV4C78UA98yuLF+GGpVh7kNvV81wGM6L1YSa9u5gSbptFdQxdUaF7N4YSoUm9FHU
Fy8OCn2CHu71T3qubextTDI1WKpavv8fNq9Cf2cWkgo/yuuQKwsK722yskFfUNBSaeEbiyw+cQdx
DDeonhNq504NbO8NTGxpQICiR9bkKyAU0F5bzP6UPLIddQ7KdgUklJQS4951q+90HZlZaYCT7CsK
lYCIn+uXcKxnWjHzkrbEou7jk/ay5jAMbjFfHcRX4pk06WZ7wmb99ENFMzSrJE+qOzPLPHxOsN/8
xYA85efAVu3Mxo4P9C0eR/iiSdOfqpc9/3FrgYw3u8FJqiD/m4OSurBcC4KTjd3livv3r9vTDL0e
8zDz6y/QamTokL9UNR0CfKqk5OUa8nsGTWI4+FrYHg9YrBpNLH+p0592lQDeBifs/WE35WxmcREu
VX/yF50EADkb5eA/Z6SL3dMgGWW3AdkG91BVMnGwwYhxZg4mQoU1q4jiksbgiX3zsYpXW3061ixs
4douXmkkm8Ns+Z25rgw3Bdd2s60qMZLWgsLFcxc29u8axkSjRVUD0uYAwZCDdr5i2NG3lvPRH9Bi
gFX1THtdV/8YShbmO3zRIfmOOLXKeSfrEYuKy8w0xv8Zlo/rvaEinAdiyvCwLFjAintda6hI4DyL
HMlytX1zdCUqzJ60+Y0Pm/ZlzB4a5/18yjrgXna79Kr+04JLje1lgqStk90UiKq/KApQIQz3uduE
LsaAtZAVNW/pMizLXRA6ELfBlnfDKnZtgvKNOWUq6/lB96S1mi0LQtmGWHislAR40MFrAGcebmCU
TrfcBdm6/Ar63vSv/pCW+T4gosxjzO0lyAx7Dyg056Kw8mflT4pCBxyn6bxXbeR0X3WH7YA2Hlb0
HZZ/H1NTR7kWxiUd+qY7AEWjXlOPYI15JSq51I/UKU38soOAinhvBzM7zy7tj4F8R6zKAchEnY6P
mURcZ0KStsMdTWVf1wLqJlB2TXEp07BVkiCtqI7UnvjxgEQxP9cthl93VOxV8LM/AwhKfbp0Wk9t
RYiw8wygFz9qI3x3upsz/nheO8TweS9xvg4b6lLlWRVYoDZuc9On2ml2D16HQIo7HpYxp5Jpzg6Z
qzvOpHQbjeymLvj0cRGadPwp2CruKMOK/J3gwkSmacovoU4mGiTjWgKKD70rgCtydJ2xnEH73s8p
ilB6mLz4MEvZ8xEllaZuwseip7MxWjlbwe+vIBdBI9WaN8RxVtXlv0MHUDo9egtALr8KIZUHCBk8
pPB7N2Wng1tSFegOYJYIUks+DQdTWkiyYckPYK/kYO+7ktgjh0JDXyaw9IswqnldsMYmTJPd/EA9
Z/tpe1YDu0ZQgzUOKUleFrVmevQd+iBOSxd42J9wwA5n/BbrXeH7hErw4paaoBifSSRiFIKRytS4
yY8txHP+VrHacwcU5rGIe4YwO4vsCXU/aOgmTEaefHfKnpWKwRQpcuX3osWTwhDN2tRnJTpuEf96
97EeWKTeVp841gEgOy8GKhBh17LzQfsNldikZQRQH0RC4Z593YhoXxGMaQ91wH5+GyYabHEosl++
l5eAx4bIY4Yp2KSVmM2dh2AtqQ4YcLHtZZY07g7MEGdGi+K6pa04glcf9ak51NLTw/3aS6Y4om79
il2hYBVFkIhKGYRVE3/N2jFvoa6idDuQzuEcbJN+PVe+Gr0jH5Ppe2nIGpDBwaVjylG/i3ihIwFM
Lt2OGE6q7m7EwUUQdI13bTHSyW7KmVrwdfD1IemXektv5w1vzBr8I5jARBMuHpa/WpHYvaM+bHwB
iKT6c6jW8c2bghCRxRnyozKJbg5uzDx5qEIrTz3dTzPjs1fJxx4l5akusvbSyqlVD21ou0tekhRU
mls1jRfz2V3L+DzZPjgrUHk/IXAe9AmNPE7xp3liOubHBShnqLp9QLLjJxzS/ARsJTzxqmi6R/TE
BaxHdLtkC7Pd2SMWQlCz6Nb43nSYBE8t5D59cP2F+1tFjaI8OjhbscskE4t1YHDqGLa627sZ91Q+
mmP716Yzoy0zfIDyt07rjl4Yc5ejy/M2AxT+ijVrm1evwuu0S8YewUMSaSO/oVkb850WDA21PRob
ZtMO3iGrXpsabk1jIfK9UFgIUAvi4dxQiQMrn+vAaxfnqDp+m6B/QRDmemmqlpu7cGMYnX3C9Zqg
5WbM/OB58XJifNSx1cDKUnehsccZnhInzw9r4VSXZUy6/SRHfEcDsIyK8OPWAddAyGPs7MMC6e1i
ee1aJk4I5jtvBK4Nuq6G4+2H7WFRonpseeaAsxlvFwk3Ky5dKShyxtfr4PN38G4GiOaahbH13wcO
JhCTNpRHHTnYm7JshFs6t+mAAuyXuIoQehr33EU2B5LutDG2giExx5X118XBmsPdeyAAfMANg8F5
pTrlXmSwfbYVkUSiS7nAFKhpMUMFGQK1nDIM4uStpyHiliFkvIMTPZ+sO3mHwi/QybSXOP8RFNdH
4ND6t+rw5G7WxPXPgjbk20I0bMKNQE1EY/GT35Jc0Qf4psHZdrimLiTMmoNWA10EANvyL+t6/qsS
KltxCLCl+Ggdbz73rfT8Q822iMkwEzSu83SABbg1zv3nDEPw1CarU54qIsAUtfkwuIUppp+qJTco
CT0+U/dI4Spu5hrm6IyvwTj0LbZsaM8ty9ynHHzmk7V+mbxkbEUfDf2SGjtDwCxVYDhCyK+pFhJj
n6p9zfjXbDIP+yxNKQyAE7CgH4p+l+S7rhtay6lim7Z17Yc+Q0gaEMZG4jrZHNdaRV965D4OVWNz
Qu9YIZyF9kJUZ0oBdOvWOUVvLu167IS4/AxixzJ5Ri7DHJ27YfIqlccAbIlmYQSjneXf1PXWBVeJ
1g8pNOVQJbzi7KKBkKFu/YXqGXwDrwuIt5yiLeseux4IOMdmU906fYv+J3JW4mDuGG1br+0fIfhn
wT5tODa2be7UqCBcOe5JGJtuh4KZPAAZ6z6mFtbOJrBK8weU0K0QUeBMupD7RmdLtZ2CYnxh6NXR
fUj38LlqOv8aiW7OL9QQVfGhbdjdgwo1pJNcKHrtL9YkORdUtnTdefa7uT4QHKqw8bJejUAyskUr
eTaVe5/wfLQnnAfDNz6C8q4PF3XLg8Do02uswp1IxmYEWpuF6AS5fMDrUaYbLVvUtHRu+tNkc3p/
fJCpG2Tzhb7H1H/w6TUC0lAjAl5CBGjvnmIe8TDFnr44fk8voA3NJ7Nrba9LG8/LeTIj3QtYctHG
N1EoJ9JaIXWX+wC+w8XehlVYf2S9mt4d83M/Q39Vvlv8y/qa6cLMqvsHLSihOhGSGaFXmNp8n5xy
FJfE41rxNoXW5aIg4xS4ZmWSjFxAwWarGlu8EFgn81P5P5LObLlRpN2iT0QEJAkkt5olS7bl2b4h
PHQxz5AJPP2/dM5tR3WVLEPmN+y9turyR0vWMt6X5c1taRyDjcrBWde+9sm8pPYKwpaPuqycHa/5
wzTV3kH46El6CNBtb/re9mEhIFkttmi4qUZsoYd2j4ONLCSQAznFYDn2B/Z3IZ4aYCEbbm3zQPHa
dR94RnCeI1Bz66OidlKHRer4tMzW9EUQxMz4xS5RCYXRRzHj+Lnehsjmg1gXkJnwWt16PUYi/8xm
5hckgaTLq4OihieaHS/qxYh+7F4kJcDQHDsDIjnfTQ9dGQgFzXHQd/yI0BfoELp/oMejV7E4PfPk
FsVfVqRCsuhxYBIgwiTTXOZiCPYBO5GoAC3QxPg0kM7E2BDRFxE1jFwtMcsnh2PKDoeu3I1ZTeCe
ZeHOxpOMAxzT+xBmT7JxK434Ti02tIm+kG4vN8Cko3C/iLT7Ef7YXIkCWkgqKiRDRx4FNv8FItNr
rhz/qbqF12AUHDdDNTvQz3Sz5XzJNrNQaHWJy1HTi6eRYxCtOezR0oXtk4J3mtwlQZI0e5cLIGPq
SkjK0XggPLbxjOd3w3pJnPuSLZWFN+ZYu4mN4S2oZ4a+hu1NyPjX7fnBoEuMDxFSuxMpCsWvBULm
o0sAEXBpEcfezAqVTYnXaGcTP8qxmcByoOGQNRuf1Nr5vdf7hymT5O/gvOjXxhJdSXDdgp0EBAz+
mN5OR3S/I99djV1i5u/lvff4oWvWC5sxHhXJHZGagpJRBYwdC+88FdMevcb8HUS9OXStBipAOQvf
Rt58UKBxzX+8iBUJVH483NNWCpfAWkl0EbrIP+NMHs8Tg9ZVB0V5v9R6uKBoYbnbm2jZ4ghoHsDC
WkcPIOu+nUjFojCuGfDFguXllu/Feh4GD890sqBWzRQbf0Y7Q73Vg8/3WtAJbG3cCR92zLv5b7ab
3v6yZiSTYlgQejtzSlWOL7nc6EC3D5iOSGx2bIZIOYBkuqjY9lh0xSDs8mKZmNlUZj2g5X7u6GkO
fZtoupmkyvYpE2HE/N6MKLTpOss6FIFDXdF6+PV30FLJ+1laZuLYq31+s16vPMqnfOEp4z/jbukN
X18RlsR3V/0l4hd+RjeEwayISKCAZ4KhGMgy5rQ2xmoSqKE80W7KLZYQ9QfDEkdq10t3jQqni7am
J5gtB7gR4gLsDQJOnAYvXum5zVvWJJKVEkHdJE27bXHwggYjbp70BeeCwijPsrjyu2wVuMCRiRYB
IEBbA8k4YAFQvDjd4CkWqvz2WMWzZThoNwDE7hAcDsB4cJPwUDJKrrcFeBakLwFbdbyw2g9bBzm3
SfAHCUgqLJu9It43ZGw7j/hMR30Z8ZM8lElO36sMQ/5HO+hR8COSlKga2KvtHStOGfbxm7dWCvtq
C/9jmNZZli0PwJ17/gofIw+G6veJZdkLdSZiRikTv7xD1pyasz3OOQI9M4psXzaDgiOviLg9w5IO
nXO32L5kWykQ3UcDIFiP4c07YtXsawpz3aAtVIhjuYua186ij7K5u2FJLujy+r0hFwbygePt8cgy
fPTYkOJ9bSaEiSK7y8co/0xNEfy5SvrXIg49cVmc0qR39AMIGbndp3KTMEtg8Mrs+b6CNfOr3CJ9
6Pl1XpGwD5i8gyJT7MQETOi1P0onOoJ+Ee41QIvsbl0xdPAZmIlDl64wMax9g+aF5QXBSotNRwbE
mNJbBCvWDRqFYUxpOnUEcjGdmXYRf+F/RQm/hq25FcbbIE5HeoHOwcqYJUOodnNKxYfrBYnJWzAh
V9+rCMHLlhDS8DiPmdq7Mmke6rFNR74a4CIbPs2ApQhx3rGvzNytzbyM7yZfmn++aqd6U8w+VubK
p0Ijn3kk64CY0mI92Qu4BJLb4vMN663vp3ghoipyaxSnQd2xUVZJwCA7ipCwXxYVF1craIrgYi0u
ShaPhzbYWybpT2IhIq+eHf9UuCr6Bf+tb6ew3wd3Xo1k7QLzqlw2s223wQb5LiHeSTHYD0VadRtW
ltG1rqf+JUdS3K884L2kM1FfKIhJi2RFlyP185cOv9Q6LAnaAyxYMjeLmWmbr3HkCypuRs4IibtH
nNmBLbx5iMH9jjiByno7g0Q+eGMFH3wSpCGy0BYfLOsVuuqcygGYMxk5CDDa4cmio5drun6ljnPm
EbYe8KWSIK7l8yzHKHxAHEFH19TYfC8h/ouFUb/lbkqNHwEKKbtw4aCsOxnLhpZqCURVaytSwv8s
nMnNXrqqr+BpQvwXGXasUFAf1/y8bMsdqLFropecF9w8HAxIHIS4c8ZQ3eeRnjZ92pP52jFb4ePC
xntG4h+OV9T5AU060Gw+KFM8NhXwz9prKL2lvcMvmmtJj4M5gN9Kl/+zKe3kq1s2FthflkgmXA3a
VnfGxPB96qRGUYElH1Rq66mIFjEFwPDnSN3vAlXY3sVqB1QqeKF6D4/AWC6ssVbMiAjeXUGSEsit
QtdOV20wzhdelHbreT2MomIKN4UIkb+n9jjuF4uJ4qpsJRQhggzzaIdawztlM/W4IM3kXGLswFQx
u/EV326DvsChSPDpOy9FJPxvo7K2ktQL+FQehYWp5AAwCscA6AOMwPVqRNZfYKYkTUFf8iCsxDbA
B9VtNHN2kA/ObNLzSAeR7Et3YOSdacZfqzp3U713aws/cDa0wTnviIH+wibjua8t/qvv1uODJl1Z
ZSSMcAhigu4hrLWGJHXeEX+L2p2AWea49nKUzItWszMUw8nxyQUlkFUS0OrGyCsB7Uj2HNU0e1/j
ZHznEA8BDTdaJzYcSe9zb9hZNc5/s8qb544FF9RVdhqICQmszBncz1WeB/+KoaqzdxYQdnxA2ZCV
/7f4RivS+hPZDY6XdTvi3Ol2c6+RctMDY1as14P2KKko2EiLpi+XXYegi1df4mxRtinDO5rgRfOz
quXbp5U912PavUdspdJHoMfBPcOhJd90ulMdPB62X80aP4b1X2m6zkGfE3QnlpicZOwGrTOR6NMW
iWeBYTRA4exkw6GD77sBJlTD/kDAnqEiraV4tcYS7ZeWZfANoODWuBniP7LPPnQmlpIz2rZxmiio
fV4NQNLsceDLcIQIgY/5DU0tyi8wXRzNO7hPqERbxrfE2NlmGQ/TDXCrCwbL725eMVZhsJgzIPJM
hMSpXM7E2U1gvVpUVBt++BofbhQylxkzlt9dx8uH5eIpD7N03+u4bACwGcYSjWOs+qihYE8rr411
CAcHS+rDWM1iuFpOECGS9P0U1WjPH/FT5yZ8Gforr/J0hcXknDJdFo+eMcGyIizP+2XCry5oxYdN
MUFZxYVCZQm6DXn3DeXV+x+iHW8TkfS2B00WLGsn5sLpp9uEgbfCUu/eN4RFuIxOpjL3fljwI5KK
2K0RASDzB7esA0wrQk5fUEjCS5yjn9wu2E1sXJr2vJ8kVcN+Kq1IAmlpWm9bzJn91qOnZ6AoJcS+
GB3wcOBFC4DDNUlaok1CNFGeFs/05zYr9EunkA/jKIlNsYeBY/KNR2Rwt4LcVD0t9MtrzyTFfcfi
e1qFjvLWgGQXcBFo0wJEg/sBsc7WotX/j9cfV5TVC6ovBzcowKpRRUcisyd1GPOWLTvGr+W1WbSZ
9n4pLfmUdxm7uxjxarH2QxguK9RcPuN4BUbhE3v5wgvbx354JdPNLGsa8+Zd8cEnYBc2J1xJSXHy
/STCG5tYDEDlRHzoWqt++URUP3zTJOQrux1m6HDRBEEq8BghxsjVdgsN4LOT5AvzAhYL9m7AYJZt
S9aoN7IRcvJo5zo24rjMQVTKYiVBM87F6e0GDqjm2sRBivKMaINdpar2Mjlcf1csTFpcQqeQJ1nK
kiCPgF0ZWd5e595Zjg9v6cYN/gLP7SgHv3bVYEmwvLLZJUGrkvsCnXT2Ebq1f2w9hJ8QrMY+gMCQ
OuZJD075qmpqviIkApy9Tt7c5VUN/T3w4djMwKWk/W6SevqJyto6kPR6i44x8/xUWF4wsGzu63/e
TXa7NkXXiUeMBW6xoyi10AQWAYQnmaTJvI0jqzkX1DIXyAnsDEJX9i1zQiSSR1WO0TaIGFgVO3pQ
Sq5BmbLZdwPNJIL8RTKttUL7WjjLzZ07u0WDjspM8uBg9TyVqOw38MualOZjWo468n13F6FIRCZV
8qyj0Q1HogirKTy4dZg+eh7aI7BcTvVSI8n+Dd1IrQXap3Pa9N1/k5e7DlpbDWMjtu0LF6lmfUng
n43VEtB5ixyJp0uai0a4fqqZWK5BjvQYOGsmzo/sanAIOoad3ClMmE++gIFPUTcJuCfl17xY9i6a
cERSokc2/7QNUmmbiIb1Bv0Qgk6K9ro5T7ENtzQ1+HtaZhxiq3xSbYp8LP/y2RBCXdksONpWeijM
4OSuwlsuJZsYEz6nLCfOTd3kr+TfISDmy4dy5vFCaD+yu00Jiyl4yXqLJWhjfBe/ooeU8ea/QDgw
DMGxYhvdXlvU8uhkg674g42AXSKRE8NQ1w5uB+XMdgxaXfOzhF19XdJ5+Ul0IF+t0LKCM6zGirBp
FhW8LGwDXcYelWu2no3G5tWkUnE5MVu5YdH0RGYppiAMPVyKR6Jg9DFmAujv5qxdrE2BI2PPxZrE
nPDZ+MBVTD7TEodERxelM6/yxsn2wUjE6i4jNeDs6Zz7waIOAunIE2WBWAyrH0bEEEdDjBcIIfrb
DCwZ+sOyhIwSbQ09Ar9lceTFHNCNue2xQ+0pV0U4R8T0VAiSQFd1XIXwzbDKxGRE+Jse0kbCXsbN
fm3bJFsk98Gdiw6AOlqGaHs7EaOH6wZ/U5ct5jgeBvDHcRRi6laAUk+kQAfgbIAdVRhuMdVQuLFL
Y03k4JTa4RaZ1pVUTC/NlOrnrGoTXGwN7pxrkQyU5tE8Zzt7xOXuj/YoHsAwLIL0pbJPjouDOQOO
lp+8NEyjQeM4XZtcqDXii04wtYAjpYjguF/slWwIIScTIVy6B/iKKK8g4vXqPBHmgpCRGFf3VLNV
59kFvYiEy4rbeSsHXbd3RAuRP5DGVoW3jfT3eROx65rXse/ipB5awLf4qVAWbtAOD8SGoyjNENzH
ovrXLqq697m+vtysV0+TJfVBWoZzKU8QMju2mCqWvyQtrSTC/vusLlrCnAejHgbPqd4WL8vNttGt
eWaeGCRPIV6WICXGg2zdz3hxwhq4mArZPfhOy2RjGLGsa8nc4R8ZB6X8krQa/0wxY0vtsin4DGqR
rmMEJApLekdQlSxG9+pWXufxU5tpeaFOJmHOSpjYFJvY75fgQLDV0rz6Oqq7v0KrmPTbwKTYG/ol
zk9q6TCdsxji5g3Y9y0IZQsld4WKK3AhQan+NcYL37w4AaDBpptrH7UFzwVb1l6/MAzkzdwOuCDu
PUs70QOSQ4SIq9KeWRrPJHW9+6qQ18ly8vqgib09urJCACHm+lmmGmGVLUPsi72BHtWSj0UIfdrN
p6zx1FfTAqD6rXBi/FTkwPosM/2q+zVeGTb3EToL9wjL0KtQlil6gR4zKFOOCo1580Vb185/WKjq
fIMtWfzXOsIrH4Mb5cNmF0B2z4FUuGrfoRbCIq5oKFduEKlTxsl78ch48OGABOJbC+0f3NBFZBI0
ldq6kc9TTvZEtbaDwDgoN9xuC2CABqyeQkwzQDCWY4YqavpoR+m3n/A2REadM8f6qxetMdzKqf+O
1sD0TzwpTvcGRLCFHTGFBH+sJ6aAGLjr/JEzAgBMZxKkHz0j+9bv4m0fhOFdSx1OcELkAMTC7jbK
Q5lPZXJMMhH/Q9IeVBtOavFI4TqewnoJbnPvcPjJ27L5aLIJ00UWx+0Bh8fw1AMK2Deqa7410Kf7
Ft1ET5hGTPYe8urw4g9iald8CptlM3pIYFVUPdkPs3jjRLsxQ6iCkdZVFX8NedlbtqNeBLYVyR+/
Nbf0zF+0pC7Q4hqZIHHbRNLnn5zc/JMLBVPE7CeS921C50RMjCdOnWSpgvhpsdm6GNtJ7Y0Hb/ot
h/GRM3zLQFdgNiHonq/R+aTYCyCxJEVLwESApZgnerLGZBOAFDbkiKBT+cDEkCECtLTUV7vsePpX
AmdNcybgr2k2VT/DpPGGpN+HWaAZmNVohjbYD9MUWlePEUsqXTmPXqoLCvKBiWDdebQNZDArC49t
33mAW/tG1Eew8pWH9rWZ/oaKcvycJYoBsCYD5zzhg/hOQ3bt8TZmdYdGzRbsUF1wphPwiQhwWl8s
yZU+HSVU3+Vsw/ppukYu8GyzxtdkHxigskGpsAJ816qLl+eUpBe4r+g69i5Zv6ijEw4eSG6RvTGi
nVviyZDdekQW6XL4qvLKv2RYUSqWhnXq/afbrLS5UMlWsVeISnlmblDINrpiwqqL1zKF4rjtqNKy
3SwI3i4EfOJdHDVztq06EkdAUJDd92tj3nPeCdR0kDBICIWvI76F/F2hQWAtimY2Sk4wK8UzSz9C
dDCDohKzA6JVSCIutlJG7CWcJqn3JLt364aevjwHZsJinaJ0vZKQFBB6aSzvkel3lG5zB4bt7yCS
kQcEkqg/7Clt8JtAXKTp1eIYUdiIDWsnFHtq6hJr44YjNgXURhgvPbLsbVye+6ogAYCq0loOi1CW
9VINYLz3akzi9Lazd+Lz4log9lyCmNq73jDfvww8Pe0+7/uQOlAynt3EcTqceX6XN0BbfcEd1CBG
bgcUJ7VvO6xEnLT9SaZuzFetW2U5No4k47VQ0tV72wNetZ1Hhxwv6gPMFS6dOuSiaj7Wk51NcMpE
sQ0RfjM8w9RxdFwPYnqgRnYppcBCuSoIA952bh2fWYpkz6XXoAjJXFm+hQUQEzqcOvlmmxX/QPW0
oZAYjTQbDSe/W1gka1SRLpApy4vLEg3b4hX9V97Mvj5kE91+TmCD3AbgdnYxOws8sGQgUPB54P3e
bpizjNqZt3nbUeuEK9dlF8ozVYtuiyxUb/B8QSHDZwF3iQHTbRkPMRLIV10tpHYSgfbAIB6Df1pU
jKMVyi90QZ6dMkURuLMqZgUexk/YmiSoLy0eh14zUYn82e63i2BuyXPVzU60Udli1GfDgQS2tWGW
8QxR0Eqf/JThxTOLRCqC0AHPfqDqmJPXhXMw3oo4wRhF03Qs2SdCn4n03ktqdum5nE9I8QG/QRk9
zHh+m1UrM5YahaMDjDO3N9m2odXvuQxTz17F6A9aBu8dTBaEI5P5UXyH85kh7AKyzXFwtKG2r3q2
rANPw/PCY5sfB/QIuOAG3LLoZX31qorUfMNHcZt3C0MFZoaKjxEz1DlVfhCcMyY0/+gsI1SKXV+w
jx8q9y2LROQemG5n54RWmf40d7v4EXGKuCWeG5bTsYkvzIvYl2Uxi10PH9iK8bVkwKelvA6VBSrS
cybcRpK5+JYTy/tAMWM91blAGSp7CWkX7MhlGiGfJOBc2ZGbpv6uQXTd9VXX72i7cCtJuxQHjb7h
JUlA45NtP4Qb0BGWDZ1MpnKNxqV4SNpOLHiw8Q+vc8ew+mf35W7Z8s71lh9QP880ty8I4X1772N5
5GsyBCku9pSD/veC/NR7bWDt6iYKHnw9kJnN5YsGEXmBGN6SsKx/jcMEGo9xVyPPs/3oLg1mcCqs
H8SryyK9Ok7lYrobxadPDxAPokvcc/nhhrvNz1ZDiIvo9rb1zkcdQDb8pgqV4cOAZLR7nuIxD+4U
vMrlRRH41392IEN3VRMCpQ0JdpJEj1JXPSxMfDfK6eYPIfB23pZf/2AcIkyyW8C0lY/EKhq75kuW
M3VGU429t06bLD9DSfbHqzu5TEwI5ytBXnk2mkrb6w4Ya2Nx7DpKjVF57M3bmj+4Kqy5+2qsZfqw
LIznIK1a3EiD3gMV8XyehrY6aktUjPM8PiJbuFm194HS6G2WtsgujoJC8wQJQ0QowXxx4M5YSnJm
GzQsWwYO/qcN0uKKXzMHdlKHjJKWXtAvIrHelNQLcHOsdNyDK6CvB/ec/5eE1sRKmVSeezNU5fTd
ZgqR3eT7cwDpZuz30hkLvdMFSOD1iCjfXVPvlp+tL2CsNjWOcVN4itB0Js0P3BDBc0H3ivDETfB8
VCr/AVDbXgB6T8S2Isd9hGKcbcqUc5pwymF5lkGYE8IaWNXexc2/rWSEqTRy5hyPCSQWDiZ7b1Ns
vyYGu/oq9rX8HGb83zTC/Jom+vqNQ5bzLdXdSt/ImJyfcTY0j7hhvtGkmh9o9slhgjbD8D4vTgVS
mYMLTJARvGwyhsfGOwZBAOgnvVmYV8oe7I48u8XcOX0autvByskP02VsX6VU/nffclij/Em6Q0HQ
IPCLUbwLhgkMicZWcDwMkX/whcdiW94wPsgU+JSMipN/SyrzF1yq8w+YSQu6hRe57PgwrwgbOTWa
yTR8mIxdPfd87E/Ytd0jFSqlmAQXhCvNTq+FNt53lglCu6xAh5fQ1v58FxO0Guwx2mJbmazJ3xND
NeAscOFkBbhy7qVT0XxRKWxlgpZ+bbfgd2GuohzV83IRSO6pNCE+s0pHYqbDpGRtZcfLRtqu9jdo
itL3OmmTt4Kun0O+D++TpuifmyYFm0U9k7+PwfCRdoXH15UjaOh7t7qQuCY/yQIvXhN3wgEZDFl6
8Il8PC5y/msSZfZZvHhX4n2y/KB48bYut96w6jwRPJBXiOzGx3R3Hm0a8a0Z/BHnlt8e59blWw2a
4YP6Y952OGN2gsDf6cfrStsnAFYsuxpmQLaK25T1KLJvVLLEbkN291KCTEIdHayJPM2NNdjPKpTm
3r41WehGeH4TA4YSgXF4J8oserKZJKy4pIqNZOvFboMEk1PfuOmRKf12lrnZlUlAnYXFvCOJMWnU
Set2BGkir3pKAMDJuT5ZYxq/zdp/xmpl7QR8vouN6vlQVY56DDCT75einvXRIepow1lEcnGGVLra
OK4rTim/HwhGbA+clXSNZBMzOpQZsqjeZo7hE7g7frdsmhJ2PF2q3mv2mMtBItO4Si6rQ5ZE9jvy
B6IrED2zVA3AfvjdMuYb40ol6R6Hb6SZ/QuxokiBCj97R4gpjpUHg7gYhXZR4YOGROKd/LIpSrYp
EVgEL6OH83s+VzXBsspGB900TdWmdl0oWHlgiGtVhnEwiWX5A8aGcaMTFT4lLJto6XUaIwuzfDb2
mSwScnqgdyGoKO0Dmizzp6dm+nYzp6ScHb7QG05bUZgJrWoZhW+WilCrxdZ1uf2kiCDrmSgM3pEb
AQbbBaHGLBZAcAPqpYMd0QMMnT7kROyswdWJO+QUNKIqmMbbzpO0yWKq01OA0YaPukDLLVNkHLag
1AF7uu41E20JmHrlkKDxyIIKWDRzn2yiYOpE7nIcxh2JCH1zBH3Qk/MyDv1jGC8Hvutw27QLcsDA
Yv2HpfZbIA3YdI62TlNqTliqmVY2/pD9U07Sr6xBcPn1fKsLdOX8eZlDpTajb8g9gXjQY2Vq17Sf
BRcaQK6PmH73VrCNBIOzEqI8RCX1SI6G+rR675J4rb4DFxCLUxg7HKoOCOt7e0TGP0B9WuOOh2CK
quZCsVRcvOlmPveRWvxEjcP37RHH1YS58nckhXQO9A2eaIukyKwFDybSGdAiPoMdcxcSPW9Gk6J1
iUAGIMpFrILyOa+DHM5lXoijYtr8qYK2vpuCEQs65fAPlXv1W5b1Q3FzWPLqRgH/M2FHK9uxnC/T
FA9138YfCo75amAj+hApv9xBRidP2MRgXdeZF2obg03NpZ7Kn8pyiisX1nTyqLRIkgTLsxo7sn0O
rUv9THELSc4NwIUQu3O7QgturDc3tgHoMsvlGwyHA1MKmwEkH3NpmV20czqfUPagtk4y3AuIQtpN
UgRMD6htV5T04Xs7xVgJxjo4IAMCwJEVWGyzon3pi55mk0CgHvGRd0OmLibd1r6Xcsj8/xtR6uKP
5VRYbeUcO/etXmKBoYGZEUG+0OZbFzaXSasfiCtkhPL43QSv7ZC85lEk7slxyZ4ka/NN0U8K8jj1
/7RuUYcEW7dfkmxTlGNCyxo3rGdhNqzY8He3yiL5nSIxPNPrfzYRUfF9BvYYRz0VAitSIgjK9otF
vCH5127aO91nJH0nbLFhAzCg+5qh7CRr32sqfWf3tPzt2P0xHY42vXINMKtpbJ5S31ZQp8L0Jjwv
UQAF2Q0tOoJ8xx0uXjzXELLjdU3x1WZOsl9Q36+zTjLYhm1W72dIZo9xp5snuhTOEl83+o9ED71q
xgUpga5KRi2N5yVrzoWAuB0AP9t+8ZNhd5MrrOkqzVpbwILquY02Vmmh7yBXeduInN4HLWvFNsO3
TyJittth1togJu63tU5bDA1EI2s7093an0YSIbJatcM2XRpK2Rp1FYlczWYEWMlxMr8Bm0P/6Bpr
WPcmxNpq3puE0FrQPFjPUTvBvok/tMFXCkUvxOSLUjmZJg3PnD27z3GGp8KxXsTM2sZ1dX62A1d8
MKNJPnVgN8dwCH29d4p8DyHyJj/K+f1gDxfJY1QxDNsFAv5i1+LcWZM2hjQm6sjhMRiws7Q9gnWz
jimLx3pvDYwHpQ785wJX9nPgeskmxP9GLlcIAy3oxXvR9vaHBa7N2hepnf2MWiK54dYqf3OvN5cU
NVYI3J2YrrVg3n/zi1Psk8BRcnKM6X01+MWdNKpbt1ox6of7gKED+E40kCQN9nREuK97edOxQypN
x+aQZgqjQMqqqwxiidJv+i+eEEbhljxlNsbymuoYRVX2weCFf2wMr+XA5pTU3RMmAXJjlenfM2j0
eFSmmdH6ksf9q87nlzi61QgZb9reoOVGCCy9zQxTaOsPqjhiPIsfW1YOn7eQVVI3yoCx9m3XIKaE
4xOPEyUX0PU9SwamGsouydexm/tOQf7M5rx9MfAp1nmu3W6NMMG56RSTl5vW7w3Lw1yeIoYeVFOk
ZhMIBOL1vIBR3xKE0v9gwA41y6y44oALU5RgXuDO9G6Ex26bYZp+6zZjdznyU/x6JuXJSokat8hq
h4CFV+er0bm5K5nOuHtKIAWem004XjQecAS3aWkx0UVXApf7F/rE9M78xN6rIvRagq569zqqukuO
ucM6e9cvUmLkwQinVw42rX/CkVxFE2LSzZjYwx+Pr1PtSzb2ryJLTfVla109LN3SPAYwHx4NshN6
uzZ0cPYrk98w/SBsjqjZJKlSoQ2sN4PFaQjwBRQwkjPX+eUTjaPsmHY03OCIXDNxCNzqRtGLSnOn
JzOFXyN9XoBQqse9gWrJel6Q3c5/bcorsAQBpFmmTchExiUBbEgoaXWXzoqbl19glpXXwIwaCMfS
5KdUBAnMvDr9mUXicKuirfZ2AGm84hEPgDBbA07snTQ6ai2NAW6X+FV1oDtEI03Gb/DgGNB7apAZ
jW2xqOckzj2Achqx37PN6Dfl2IBnQzUxunrcInuottHgWOEZBYzw1wNJ89s08+ytaem70QvCL8xT
Iv92NK4JozokMm7YQNn0fCLUJNchKvw6PC9JVdn7QU/yP/am9Sl3h5QOkGAPBwW1MGfewhvymBCC
HdSS/jdFrvnAFIcsnzKUEr1w5KLNhOjAAlJhLCJrvdNMgGxYBYx1sPmvR8lQfeepYPlEc+ORGy4X
/1X3xVxtYrvy2wczYB4lpK5DjTusisEDF+h1aXYjwwk6vWSD1bUlrXDGg3pxAeNVLyyySLvmRaQV
+bJpYuuPRKIuQGLQsEzBV0Hfzx9vBLZTb7JKSi4SnPq16JlKtSh5434+0ivwMTFHZc/QTJhHrdl1
OHw69qG4vBKZ+3CkQK2u8ftU0dWNc1LGN4irkqmltGUAnR44GqzYYULqxu5TiKYCyzD6yOQVjmIW
vUXlqMNPg0l+OGmDnB//Sm1phNoaGl1tuI3IKRR71AGDOSS8q1nJjifRFnCOOrLTi4gi1wZODdcJ
mpsiAyI/5nEaTCRaLYs9kLHUdlNJZNaQFpRw/KcM1bnvYGen3IgjbGC0ITr9xzbS9v8zBRwUA2gh
zWSDnqPwTfuUFFEboa+gP849cHiwX7odo2Uw4Fw8yxOykPDmXyEJ8ynMbKs/tBHoIEJUuE5WNGEO
lrvGDjel35KKFKNzWGGUZS6WTDEDZETS/WceT7e9VCH0hQ6XmPIO8gUVGA4TuRo6r80PY2mWYadD
WX4SpmGXRysnqcDBDzRuRGbn2YFumuxEfzZLdg/nLgv2cxu46jjBWYuQdFbUnABlxEm7Iz0KlB4W
Tx7d6zNoHsiPK0s2w3BXDhETHLT5dQVjS6XTE74mlMOV9mmhBTf7eJ8PU+Adyq4KzU5Z6dJisKv1
pxAjfN4VBdMkz3Qv5tDjjkSOX3RB99zdaB21c4tqRPPq0DjflMAELxJxji2It2SNzyMedg4sr686
HRGHSPDW3DWlJx6DxJtvzKwBeVPvk5xyRBym5mPXuH6yc4QpyjP/pN8SKdoiyOU48Ik0tYa3zpqD
KwIobV7IKOof/EBLfihiaACVuG67r/rSBWoXMpFxREvD7yEvo6AtbMPZntSvFAvV+DvC/PkloA43
lGA5rrCTYeC/IFHo3psiaUDbMmy/VtY4/Asl/pADnlckrQWS0nvmiG72IFtB4eOqactjl3zjrgj6
o8V0deU3cfaQcRwUe22KJN9VRN/9+D45OZsUDyIxF4wu40MO1y3BBpryOeEPl3cAw3yiqiyRys2S
N2L+xzx+fOrith734dypn/9xdF7LkevYEv0iRhA0IPla3smVvF4Ykrqb3oEgaL7+rDpvEzdi5qql
KmAjd+ZKiHE2mWoaFJEZXc0MLYFr2Js0kc2x8fLmTw9cBF3Jtuim65fRPtts2b7Ik07XeWqtN762
tD/hFqLhLBzyITj2fizuR14t3q4WpjinGvYv01nLUc9fPvd2XlewIVYIBkQ2iP2zwOjy6K6ExGZt
EmIZPBU5gcR5LJfmjYSORPTnoYSrWjgZiZYpELzbHOnySKKhTd3ThJAHVDi1GEdK6XTfMSUcF9+X
8WnwiZJzYY8F3BvRECeUPXvLTVBb8mVJiHXwv0EKhKrQpAGvNIjgQp8CWSlpQQ68JXRSg4RXymqD
u80v3iq46OOhGobqxyonzGkD2iyf2WwSxIcAFP14ORlVcvQiDl5gmBfP/EVrdgKq7E/UfgQfwucN
d0AEdPAg9QbzcVaHw07VrW/tQt7AzX5xEdk3JFN4fbq25007hQXOkHO1Cfj1ZL4/s2WM23PpQwc+
YYJNkz9KpVW+tfSok601dl15jIEzZpBiKWEjajGJZ0DnsLclu75bnyeD2kAI8ClQQ4cgImJRrMuS
kXA18ssEFdqCGeeWG/VTjn/rbEPczPaCW/GbCkXezOxv5ZWpBKCpKW8/sR5s9IraqqnD8fOSVPw4
RGwvQpvJwS3zCW9xJTi3zdI6wZ6cC+RmTkrSxT0n7xNJgupDND6dt3x6CRQkBkbShqYwSGxcidRD
dBxER5NkWfKiZqTn7QA+a1gjH7iPGeCwZtPxb3hJDHSuzeR6yRp0rLizdGaTTUmW4tLomtGrR3St
PpVvKfWKnFpfLL2MCfmtsc1OPPu8bUdSQ+9R1vjssQ6rJxCgcCI97PgXFDn7JBJODZHG5ltUYUmQ
plzQPgUZOrZBM/zL22cuqY8d+0LcM9SbCSyUpHvzTT066hVgmJz/OHFFIciqEkh437lrsCkwerry
wEBo5KpXtsAzDYs5veqi5rdRzGKk/ciTUwSNJ0JJmqYm6rfzSKJ/JaCejuvSqsy8t0crzvcmC0N3
ry3kMKfjs7Nqx07/hIL99k6W7XgRmHLa7xY9ucDQkCh9RB23kktLoajcuyaXkgmqBCIzIi5cy8kN
cTcpRm6ipTlUPklqiGITtm6wTtBkBb9qaZLRPrAW0NkXG96hu/MkefOD43iNf80Rm+2VrYZ2OZRN
T8eY24y1f5htlYdHbosRQTy7QU11wnsYFo3DvtS1Qaqv7bYNXmpikfRNAYVKvrUZ6vaUcPv/o6iF
PQ1/bPVsKdybmx5KyHLvJbX9D2fy9DAkI1DpNoPsQvBB2I9zB81gM41QY06qcYJ/+BjY0knPzoJ1
gO0xPNE2sgRfHfTQzRBigdJQDJkeqjK7D5Rn7K3hJrZ4FxGGE9h613OZBqcljOhCZrRCgctVCtQP
5vumol6Sw4CKZLHLbfadzy7AtWMJEofxYax/pwBT9MoojYfE+PCctyKpkQa0NwBIrMtOPyi4IUyU
lWEkzrrMf+HfFD9Pvg0Wjjs7ssHMxZQ55WHYDE8ZVsFjvrDlv0HU7Hvi7+ml6cSH3bHq3Wj4jQ/L
OMFdoQuvW/lAXLZdYy/E8S33FAIZTDioJU73OozFO3lUnT/Ng+0DqEIHXzucu6xBLOchgC5kk3yu
JEJYYz0KPOiXHD21WFcIfbvWyikkvPU+qBrT1rZEJj9il0ghjUxVtMc2xl7fjfLqY6kM+dbKpTJq
P5rJKi5qdjEqGQExTHcRvwsTx4vYQkvrWvZc8VIWOGMX4khN7vwtOjJRaTVxIzVNfZumws8bK+ae
n6G7B9HGLtVl09pidSoLZ5WNDSyzupq/pFspwLsLSRWbcMrJc9yXBKl7G1fhjVplxAnnFNSGpoo+
4Mf8gXXkgWE14yN+Q77/+bDwJUC39R8mHlFXsMETBx6K6g7TY/KmLe3ti5CPYTHOKT0XVSZg6Kc8
A/zWLe+gGOB1miP9t/V1capbW7J2LbBqbqOsqC6RExeHvszlWxOW3IEssskdKUjBq7EjMY5bMEzz
FXdCsM18bMmAh+Jo1enIAZpGgGifDjRS4wQnN6cXRQ14MTbBXSbIOIPUwLxmCMuwSYFS4nrL1o89
blJgBvdZkcqHFOPbJRRUDaFOQy8KkEzxWrbdz8C0MWyY2+YXs7hgkJjEI++7QV51GXn5h60n10Ga
argsEMrafclHwN7hXI8bfnsdd8fcdxB46raY1FY7QzYdWefa8caUlQY8y2RBDobvxjNfa+oWkZaL
dmeCdLA3gde1xXcxG/YIvjVx5OaAtwAKVFQUvmQ4o/DbtAY2Gd5omQLvoPANBAHusSOQXh+RerIb
r9sJwddvw+Ojmj96u03rtVj6UD1MVqLHC1oLwQ5JYs/jsx/hbFglMZHUfWLdOJecBFCrWoQUd106
I44ARJ8IG6XtRXuvNeWNYUvLD9dL4t9Dp7it0XT6N0pIlMEOaOdbARAnCC2ImObBfjgxbSQ71ucU
3eKXqACVRfSg8eYeOJLd2ja05SGa0WbXV3hkzCwD/vGC1+dNR8autM7Sqpu5jSoxIF9BPMNhjmF6
UztJ8AxNi00a/+/z965uOM7mMGq/3Jg13xruUcQNQoa3vfbkbPnzTlRzbie8u+S9iCMTSyUvCzok
DPphh93Se4ZGFrGaw7mR4PPL22yfFow8W85sVpS5TqMQYm6Msz7gPuJrTh8zVM/UjLAYU9BBG692
vPlANmg0a1VP2t2TUXWivQvi6NhEAF4wdqTGIJ10XX4hHdF1e12wY9mKvqWNIpJ9CyYltPoHb7j1
Y4S0z79VVouTTxMbuXZeAVsWpCC24NyE2cxJ0tr2nhoZlEQ+SXTOZjQSu2dFt6JDlKtW6S+oDjDM
dTjHXzYYM+wmusu6TR6VJdsnN1YvNqWEv8vcA9Cm14n7HsNuwwM/8MTtZzNh8LYkmuwPU2dJok5B
wT11c5/RIkgBn7tr5oW+IJ4iHi8mh8mNryt9dDtAk3rZ4IjliYg9mTGQdl+zbOB2O/D53HycDi1g
i38Of9ivGtk3vKvn3JrOHJrEo2mF8wjc8cB64utNnjWYVMjOKqLuhYkgyiyKauSND4Bz4SnC6wx9
Lmavw+fJLo5jBw5rbfo5+rRix3LWQX7LDOFkrX3YprNyWDX07Sf2UkBtTAj2buBJQRGOgxuBamsV
6Z2HxwnDpxvODQ6MoQ/Rm3jPbHXjwWtySlBRqyEsYWiYzkmLc4844iN8N352YONm2UffkTj4TNxW
QA2NCcPt1Go+QvBI5LBmxdW47G2q/urnWORv6dHRBpbH4ceZ4mIqrvOa561gxg83rLM4cUohKNFJ
yDlK+NP04W75PTQFZJq49Y6YV9zk2Qux1j2wau8p2PAbf/r0hdt0O2CfzrAvytCJ1phHpM9eFjsW
5Vth/51ykfQbUAHBTXKlaG+d4jt+nrKSYkgyfNrfJ9Ia/S1DuHJfM/D89ovgyWVBiA6yiPACn88N
RpSyuAzYAMEhMQifCmmp38nVN5R5NdV7BsHkeQgIjGzbRpArh0wzhRdbiiysYFKbEk6Db+p5K6cG
3myAH5DlvL65VJlI5T+YwyzzmBz88DRXTvxv8oecTqrSzX7nVLSXivJqpBQoL/zdF6+M6Q/FTokl
KMILpNiqsmSBM/aJDa/pkXEdmEdEXbGrpYllQcoIsm80A2NQalt8SnEnT1WCNYtARTs/838LniKM
t+12cXHS7VKEaGdNqL7/YRE7WRtGlc7fDFbaDw/ItkXKJl3XQFjF6POa7HEl3TlJWPkfVkyI5zgX
OQKPpwwF79Agh2I9xflwMSMJ/82M7aTeIjG13Toh6XfFE8HrN1cQ+qzU997K2Z/PCo9+D0a2DR4h
NVNNQ/dGp48zsykHrWLZAkoLWyHUySE90FbQ/7OHJv+x+oxZeOyxUR4dAsbi4HNbv8ygK/+BKYq7
x9ohKLtqnWq5HxhiHlSf+/d10rKOiDlMgdmMjfWUzG1jXaq+K79TmuH/ejqhAKxrMcciDLTUMtD/
6W3g90sseaanUDJSFlQ1Y7s/N/MgX1cry+8lC8U/cI3ELx71+jFMZsxpOWG/PW4nqLV24tIgxsIK
Epyia4TsX3YDa0WBHFijuQXzmicEwywpUPed4hadrxmdvaeyA3C+LWqJY621PFabqgXx9Qw702k3
CrPhT2vzLqeIwm7fBKVjwZpyjKzfqbBnmZMrVKCb5yy6ksOmrcsXeUJUnLwqFJIMbx1hYWMHm2BO
U9aqpBF0W0XfcZcpNBS4Sos7M9J1/IQdq5pd1kp5L63ee4WReS2a+QUQ42OZ5dOjNc2UN6hJXPCW
wfpRafJAXna+V3ykMtDWU3EsMeIepWOwXOBWTo+96eWOW6Y4YMbunmn4ma9s85ctLzxqKqfA+sLA
aJ8p6eV8dga5bXs6u3LAUzsR9vN7IvXLWHsjvoU8X7upG5wnokN3su7xPRehdarDyd7Yvf+58EHZ
xr5+7gDWbGrAe3gTaLbDyVOznEV5ZB/bEaKJgtR8EFR4Z2Ef/pZEnZ4sDamA+T47pDgp6X0uo69W
gkpKhGFx1iLeruKmLDlVh343R5788oEqvVtpfaNXDU71WIvAvnPHNF5j5/qKQ8ppwEUGLZbVFgIE
Ukh3Ie70snDjrzTpAOhaltoQ1shpNZyy38aGLjfPg3UqqEt5qnIIDXap5kfMg7RjKItGoTBUZ3zY
1bkohvynbRPgH3mVHxSdgA+WGZZ3yZdywzM2ICHkL1882ecj9yfRhhTs6PuUkVxE1/f/Bq2tzzCV
brBLFf/mTPKbJFzUOerC7uKQRiIw39cHTFzD24BFjMVu3z1EXcDrWkGLtOxAvyiq4sBokDgBrTPz
76p/8jSI1lpVzquNaXId+tI5wuB2D57R7lucJ/LvQMZtrxzagbAgiEdH9MWr7+fdh+uHvO+dhvSx
wxK7VVb5TE9Yt186m0ADKemtBRJFtl2+F1X7l/KVegtGAhGvRJI4GwMXPG5wRvvG9VB7sXDtY7gJ
xF+8nnoe6o32c4k5llEFb5iLDW1jikLclZ3J3mAClZilGRzxlAy7QUh98GU93oF0hek7SAQAuogQ
EiPURdJ97C6QTY7QD2aML/kYsuKZwhXjcvTIzSIruNZzcD964fNAsuSuSJdOcir349GxrfIbP+6V
/Ej76Q7kcKJ0wCbbTEf6meK3poh2FiLap89z6Dz3lbNvMEQQMEWtJT/XH/gAPZIW/sh6LmdRWsM/
YoBkVnkzlt7UP3LGfQb1kr0XvjdugNMiRTkwoGoqFqE096jraFxvUwa5Pq1J/zD9+3vH6zgXIAyS
VnX7wF3HtCddSzBSBpBGtRVNVB5AB3ePdI+RBK3G4LiQDdqVQh8J29m4Rtoo39D6zaNN9/7rjCfk
kz/FSOOC9dwSzfu0Cp4MmCfqC8VwtNR4eGqA+A2EiWqqng+tk3oHHxQb9d6QClky18g2ybj8ViKd
sf5rs1tER4xqHN6FZeMap01Wso1NICPE44BOyUOA623M5mdJNTgVuFbyLlUXr2cq+14Kk1IIuvhd
8AMFZXwoXLaQq1otRBTIxKHI4xN1fpK+9zcSnpNY+a3Oof0nbvu1tNVT2vpgBXp56YCNYrWpaMjg
f6MgM9bZawpa9Xue1uaZv4lccV8He0HqHYHZN39sz44+ghEjZDpBu+86v/K2S4KZP4EiBvcX08ym
XhLx4s4dIQ7fIeTp1NSeUoR9FXmDCzuHIbdg5AzyV94g7T50qmlTLiVsPIzm7VEmAMvLFreC16DA
SlwMHXDMh9K3WYf2zfJpT/SATDGGfJaFzpn1rN56I62EwsFwEUBbP3Zx9DH6QP01r6drloTZP0RP
/BNtxvvfLpp8F2Qy2JAwIOvBTBijubb6xwkQrZl46bdBmafBpwtA/TUuVqOeQZVwgCAoSr8QJoh2
gd/bdacwxXdTyIi3H8r3WsVRd0jG6v8HKZkM3kTv2WCbD2J+zO4srJoTp3H6VSbSOStl/toGdwJ8
tK/ME+65c6jGHikG2MVA59ZCOwbCR53cs8IiCuqyM9/g1iLXX9rzzta6vierAn6iUCxS+pS8aJPL
uiMqzWoOvF73rfPcu8tDEz8If8qxCFrp2h78N1CwyRsCDCtoHG8PllVmnyPSwtMkFEnCCkZ8B4vy
jtqBB1oL3MfSBGKv5il7dC1h3p0SM64uhL5hSW+oV6sNz12Yq30UAe1lEHTJe4GUuCdYQvJXDmaN
xtO8NJ6NG7YYu20Txc4arpPZobfJx4zvBNNySg0ilm3Sc0vQ/ytiIGDYfEb3ynYmJkhuxKFDGNw4
pY6vSxmCakhox8OnGN+ZgHphntO0I2H0cr/JgBGrmaaeMdEbOK1IZ56hrEC9waUxvYFSa5KNjHhx
rnybVZtOXO8yz1l7R3qRXb5InM2C6H5vJa24QJnsz9MUdieyFN17oHhAShF0W5Tg+Usl6ROQSJy0
SfgIHvfL9vwWHypi3apyiOjItHauMdiLnfbn/uw6LbcP1+BOysE9irm83sLBW4qsINQXjsXuRI/7
OeIXMgbl0K3bMeFlFvp9tDI4wB4y4pQng7/hOfC1eNVaSajxNojDbUzaU69qyQP4LHNfHsK+to+M
7uIwzaqjJ4Pn/ZE3k83Y0TifcnHjY0HS/9QtPH0i1gwbFUuzHTB0CGzKSj3NTaUPdTZN7yT260Oo
a6Bu/GIDCIMsRJ+nrl3uIsVK3Z6s9Kyixn3JnZCfNuzzCFmJP/ANqDE8WKqw1oWVvkwZrENqAwCD
SnhJ3nq0KYgwBsbsRGAL22uYsNT3kCJBs3rpd9fHzUaMcfxhbH0PPsx/crIbx6wK4vjs9jJ9KJuh
eiW1hg22BGYaDfTPsrIdmq86R6Rh22j/Fg7lKrVuho0KuhIidEPPhTXEVyo92ChCPf6hdtv7huiy
H3m4kuKBt3ERopr3NZwSHopYpGu0x8Hd9DM1bqe8Z091Q+5vsjhz0w37I6obsWpiYLSaGRt27HgZ
W+hq2dqlTvbxhBDKJydf17lwZ3yX3Cpxx1zgLrL5TVOj9/6kgzc9mewXezD+CpBeG58g+b+5FtgA
ODPUSlMXvM8C912PhFtX0eyP44a0eXlFJinghfu29eyQRPkcamNwSPhWvJONH99no0zxefNM2FJu
/JbqTlOZIb1H/E2QxzjBCya+qaYlwCOLkVOxQSyHDc1HTJHCC09SvHCuTja4E8Odqnxrn1RC/Ivy
EczHDbhOE0DKbB77Lx717oSAnO4Z+7KCLhjPAC1o5M6qSdMGTEcPa8NyYHId1ZWwzPIETM3idT8H
KHtlaY4Z5CEmujmgy6ENNzQLxjg4k+Hbdyt717htfW0yGWXcIHa6SYRg8ZuE1B00ccN4oLIUKnMk
j9RcR/ddrtW35iq6jGUQvBLBGjZzolkK8PD2aXhy+SB0aimiFWJys45Rr7+LlvZ4VlHTRSAmHzLy
Jdc8pSNx47p2/ZmzVv0lVZnuKMBkzVbY+rFvwTA4RZr9to6LC8oabuVZsXfGrpffL9FEaeVseW81
3tdNo6thl0QiuNn/2vAdQ4d6ZTUZH123it/mbrhvmkWfdA7Ev6b05ifh4bwl6cGxMffOKgWacQOl
CFA7IS3QorD0CWtk/zfozbDjvxe/WKHNc7jzqZ0bYOufYCz7O4e3PumuYL7IWEzHOuHeHivWNkiQ
jr7PmItaymNvNC5T/RnnerivIfjd+T7pMcyeUNXtiYhhWeW/bPw53bPUunF0Tfc9TJTIIuidJmBZ
K5DPyV+UrOKBZ0D7OU+GZprOiPp1Mc4bYTrUi57uwXWrGbajNhgeImjHxS0ZXiMOef67sfDZEcoP
RqoWfHlSC9qmibln66FKrk5ruvu80wZA/dRVK/rXxicQimbHV9SmeMEKTyjrkd4HKE2YGf7Ps3XO
0l+nMDEnDXKkP9GSOBzol6nuFBzQlRx5Zq0A42ooZGVtce5myWfhDxQiE0STqzKZyl02JrwwkYTf
/F7VBGhz9rRQWq8F6M49lWMhZCib/lFCIRPmU7hHhrgFmZGVA3ru/+4JkhyuoQcXayt5MiYHHuX4
h6o0jg+4DKPpSt/JIC9YiIoNrRLxM5QNwaQPMakBw3/rJVPrEqj0TklXUQsR3gpZwpw+aOH0f4Bw
Zg/0ZPnZl5lDPm4T7wS+/6+9k/EjKVd/sA4pNiW/rHLtLaHc5j7XYoLM/B4CNqUgdEqa1WhJRl2N
rRtZafRaNAXhHiZZt/spEv1PyqX+/+4k/MIj6FGgDjySI2TYLoRcquNidSpDrY1YWrGfof6R+aYt
top941NM0ug3VrBQiy6WMPEq71/iDwpBBkn8wqkTWSufbw6Jlb47BmTs5U5NwRfYUkjzzexSNgRS
5uBSr8cnKmVsY9dAOK6dbWsBrQppUgJD/gs8pRV3eUt4Yg0ASJ0XunKeRw0WgrxZeo6yqfubKtVf
46guiOR26jPjVDqRpjWbhKLWZ+o/8mNEqPfCClXvLck8lFU+RszZs+pt6OjsUNpKVdvIa9VVWHJ5
s6pEnufC8kOMeTgHMTdUuPOQUiR/kt7ewYlPN3rys5PrVPjLpklfcYXaxwgl+qPocmdLmK5A2a57
/77MLY2xk8lMPrau1X1kLCo5tJBQ2tibiZMsbXaYsF5+9kky/0inXB67UBcPc7v4nAn0WoSdLR5E
L+mJNlX97lGnutGx9we+VU8vBUjTvuqtb2uk/GZyTXYIYIndTPv1Zz856Pe3joq4SiXSlZ/+FBg/
2ATUzllS6LgajZuRxSdxBq8jCUCaga94jFMcUyuwkfKYGOmC86nzpxuAa2VSaqXkyCc7Fy14DWJW
PbOmU4aP5Kf1C3FldVfzxqPPs9i1IzbewT2AhXH3C14HRCNvvqOB0nwvfW7BjlhQ+/PIELnAb1rX
PaMUImNC0HwK66PNZUbeP4pT925osUTZiP/YOEv5Zng1RStwau+EIkhTW6RNPuO4NffklcenJU30
seZqq0nDUhriSVLlLiwNHL5gHVi6jOGWfoZlN1Sy3GdRPL4CUdFnSq+rq7j1j4Di8LC8stxlkwhI
Ck2tF9HV8nF3wG3GmpiTErj6FWllKmZ4eRO3NrneUXnqfzFIjdOuHjRdgfiRxVni9xY7x2LdDt+A
UVqxyNsPLZRk7mzvA6k2JwCdmREkaDhTOuE54WUepwCQxpT5qO99NvwC0BAO1jCZ8nvHi7dVTYaL
J5okBRi3DMnOwyX1Xt9o908IzkJuwcM5J/xm7ICQoSuf2j/ft6Ntxoj0wq4R5UlXAdu/LKes7YfQ
4viEAp6IXdqMXbsecZ9MZzft8fRSWZfkjzhvHBqUeN/8ulLY7roqWaTc4fnvG8DDaf6JEonniTLS
dFkR98HQLIrJr9ZVyy8DwU2WjyZTRC7mvHIJrRUjPESEcSz4fI/xJVMxhE854nGol8m6M+UNL4NL
FoOZ4majhykonovI06hZIqvYzRQmT+nkSfExVJFKnkbcSFcYShgk0sIiCg2fZQs5kKE/cN360GLt
YEIp67DHnycU670ITNKxssSNnxlEy1+CC+SGwkWPJ2UWsZxgWbYvgJgBwimW1cATmtsklgciDh+B
vLL5JUXFbemlsIaAlBUWf21/JD8Z8bpC+6rJMp4dgq58GTJdUWEUJro8GKBg4O8noGAkQFuwbxDa
7f0oewIqeV18jJhUGQsJzcmbJ5lOONO00XnJFH+VzHYWIH1wf9eQ+BykM7b3OGh5AgdVxM7TeCmk
j86CbbGd5tD+W/QWVShkpexzBhKAt2bTAqfkH0nSps9mAR+v8v3TOA5BcE9Sp+V73wqKlG0rsM6z
MFW8daSoq40CjdKeKxEFByrZ7O44FiUUvGDKxPeNbsr0a1Tzz/XHYFdJqjBWOfuFF1av/UIVDdSE
XUeF2njOhO39s83A06VMw/YOCIT3QEdL8J5wmPOERQd96WMeSVuB9ZhaX2Ble79qgNlE3K6QO61P
YKf2ET6tQWh1qibcYboU4TaoWKhukL1wZNBztB+7cnx20Ft/LV28UhMMviWJ0FLJspNo8CCnmPkb
tPAJ0y2e7LhwZmy13fQMaSU886Rh8Eh4mr9jnqfAgXpUVDUw83FhthEwzlXpuO+8HBEYTGXtmbSj
t0xN/2Y3z3Z0p/DYkwPauldFhw6bPaMEMQfUb50+4bugehUHQvrXHfB18GUAXC1/Zo7rd6BOJ58Y
6Wqiartxx0caHda1T0IcONwjIclreIsrRgyR5G7fZe/jXZxGRac5XNxthc9qIwZJbA/mIXWLibPD
QUXIVbb5wen7EktIOOwdShHBUsrunkxL8NhqJPh1TCsX6IJ53JEz+cDgON6hW9vnPGmDo+2H4sPT
Oj7ByaPhKrSi5nNpu+iuMDevVOy9lAPG9sGOsj8zD/u9TcaaXC2okQaDTRmxkPbMyinCSzg5052A
OLguG1tCDiXBhqchfelYmPkrT+MPhYF4RV4WbwiC4R16XfObxMI8hs1tSInvwA4BsMTBEZ6DUrQP
TAChuo1Sy0HfnPoFU+nkiPAphf4KJgpuQiUCrCuqrYjVLx60ihLYFZDo9ypU/yL26jvANvHXDEbp
b0wXNy9j4z36QA13RdxOKze0DmzDkL2rkAvbJpxzGaQgciZ7Lp6sbl4Ty38aGDGPArbKTtETeQ/U
oWCdyhHFnuuQFKRK+ii2drWTtqscwVptJqDyd7XxqzOPWTS48MqOMMNb0ckzlOCYMGxqp8yF47NY
ytlbhQp+cTlSZFpz4mxRlNk54NTbYzDhucjuCr1jwJE4+5+KVMRKD+5byG5py1qnWhFffwjaKL63
JucuJzS3Gshc7wAl8avqS72Zl8Ds5ilqNyjB9Xax4IgOft/+gPDTO+ysetd73ns6E4eklH3NHA9Y
EnwxEyyLhcgOwgveUnnyDfZjJajQUjF+O6NIPTsmeikTmHHUCEOEkT8L8UegjqZ2zwFG6mOdpvKd
lfjZXzCKC5VlNCT7aKqD+Jxn88fpirseBkLfGcdFQrW7sxtX+d4N5BG3qreRod+g6cTpAWtyuU1U
iorY+POu0cp5RPIPz342n4HqoTXH4wtAHY9ZaNma1JvP+Cy/UjEExG4UcGzcyjs8T99AIFmwJfRJ
YuMEF0HJ181emBAMXZxkfBxstJSSyndOCftEGweunqkNNmryBBk7d/a6VZDW3afAc7wbuwY6cDfi
Gj5T0xnItQm4G/hmAGUVYjWFWHhZ8Ph7mEjOU3fzNjC+Ms7OpbftDeCJ8cbJ43jCRa0aed/h/cSP
LtKNTR8usho95UyrG0EKGje8ow+ExbCmjcKsUlP+rVw+PjpcrKtiCjyFtuoPwFzGtQqz5hK7+jVi
9/icKBepKcfiaOgd7WN33wbu9CNsn+eEF14CFDDeYCCDQFyoHcw1oFqE9Q5Qj4r7HmrMvtXWjwFe
vKJWS2MSJmsRStnTlMFRdAgyFfxQL4hLpCjHhip6Yq+2Yf9URsLcYyC7I7BMz7hvs8UJ57rZut4c
H8vA4rXL5Jyd0npA3gAQsB8DW7DCIMRQUQIAOTLv6K+lqcAjZ0t1di6oO7TkJ6lurTGmlT48jUAM
PMaxY65ge2kCpCK77yAO7QBLdZsuarPXVFg/wNqH8RRmFuhM0tH/sBvb4GTgVu/x/Df4pjNKvq16
8neLorwW4XScjszV3IONO5yh2ViHPBjaR7pY8k8e9Pijss7jd4nelrVz80gVRHBxXLOL5l+vyTw0
IkU+9gYYA0SxkD1siClK6cijidAtcnsoHsPS9VdR6FhXrhuMK+N3h/Em308IhJ+eq+UfM4R4Z0Qy
z2uTJ71zZP3Lsz77HHovfpDcSmd0xR1mgvCOlMPFdwO6VvPaS4YNO4P32mDE54YFT6V5JmR0/lRT
iQ27GYiQ8tlnSfYn6wMc5VFXbPgP0clOl3Y+i6VO3jOL3uowdoI1Al1IL5D8nt35bzca89Sl1Jh7
wEiQDMofO4zxfaTLJaTB4KFr8XrZSXXpqk6xFXUKzMuFva2o61kvOD/Kle+H7W4eh/CVtTBpjnLg
STnQYLLPHcWt1AXRJbwt2YcM9ZF2JaAcSWKLczspLsDWr17Yr9A5y9d68uwGbkdavPK84kBi40aU
jePfa5ADcp8dE9hRWQUP7PAfktvYCB6uvCuWoTu5tXZ2mPKbZ6q5Y4quqWXaODbl7TIhYFkxrn3h
p6KtfNCvysIUV9WhpNuvgZfUBsxSNlvmLrrRRtg+XydhTvYwvYddsos0FquacM0yuRPc9bplC+1U
fxJ3blu6PSyIKwEjISr2nc7y4K1YKG6Z5vzB9iVXVqf8Uz3Gu1IVP71VgriB8h+BEpQzf0xSZgSb
kj+9tQxnEj1wl0bOa7gu5t6LIheZPlP7OdW3n6FPHqST3i4/6foXK0z6fSKy/oWrdN7aYwMIxKt0
+RFIKX/tSeS/+MsgqqRZs6WjrvkXB/FjlhGG2Q6D/ujd5cHIHHFhYou11hQDpIvsr9Jp94OGWxKo
nwQv8ppVVU5garIPo1+bC8uxW4H0DehSsK4ZU7P1sTKuuUJ+mOBOIEmnY7Nw0HjEso+OmsmMTDrJ
Vr2ihG0wbbVFgv2PojNZchNZoOgXEcGUJGwloVmlKtXYtSHsss0MyZQMX9+HzetFv3a7yxJk3uHc
6iAG06dHNqx+h3rHBXr12jyiERJ3l9ys8vduwYcZpGbAE5VU4xzW+Xvt8FyVRkzVFfLvcfCDAzj2
v2jdCyjrLixgjl3SnHxlCtz7xNfEvdVGcphm2l+jU0XZrkME37WVDdE6HUYDGxhfQ6j3lizOBt8c
rIrFoXcySyCdgt2e3F231ItFPNGwG02uzVCho+6/QOkjGI4Sd6WsQc0Ez3lGHUtGJDAo87DLJef0
xHJeduH4FR8mQhNXXX0R5SGGPbwZTJV50EUUrSMiCqjoC2yTQyxrn4N31WmW2iCMGhD3DsNI3LAa
86PZNda+kW75oukLhnW6aoVZyQJUV3AYLr177GZHiwIf1dKp+0V+vzk4rjHvWfvj8G1LWH3DoG56
SR4+dBqOJBCdS3jOapXBbUvUv+kopz9d3r3yBbJY7Symt8ol8I7LKn64prPQ4FCrfuSqaG82XURW
RpGObX/4boWg7LLRVvpIRpsUtRfEq7rJISoHuAldG6HGS9U16PWdDOGLsgg9z6wWbmCW/A50VV/A
0NRhPyecFvW6Op5jHF9aQzWn3kuD3RTTQJQV57Y0/j2XLS9Hd3L3BDXeEqu6K9XyKkUanYBwxPI4
chx6DLiZ9IQmUsj4UMWY+odOS+OVuuMq3uJT2wR01+++9eGseLos4JhDRLM4GiJ5WbB3SOLk9S4m
O/1iRP1zkUPZ5VBhhmg1Zqj8JvtjkiPgMcMXtxdBfpgQsEKeIC3EJiJKITOXggV6Y3hJh0Ez80Nr
Y0PoN4tJEq2jfamXfilBZ4UJr3XUu7nEM1YmGIC95veplCv3FEq46cVgeLkAA9/etalbHdssgeAU
wZjx/H9Rl1xdstSQT/Fncv8X1wHvtEAfOdijI26SR/vByGgAT3wuqoiXIwQTKySzy5UWsbQf9yry
xzdfxPUuFX72xvbBucHNuTmycf7Sq8GqG7Loy6Gqu6L2YMCpwQ/x1D5i3xxo2XIp8unezBNpnXpB
UQ/GecT+Ig28M9dDx86IOLVSzGdKOw7iMwjip8BwR1R2WDC5w1TCeaEXfSvg55/lAjqRT66S30Ep
u0drOE8KmgEWF9L8icQ/+cQk6NNL4kPktzlwbMi0Z/clxzcZBlYFMr4d71FbpttJWd3XgkWH/MEA
N1Sa9JwOceydSkFKtUYP4SyPJgY+GlAf7B6um3aROAeaVcWO71p9AHTQ0miB6+cyNQeeWRJW5tzJ
YhIQUn4o02TcYdjxkxGF8cUpFBg+1bEtMcmnlRqJE2uXZ0UmknbJzKvxYsupfHWnuH/XjWie6jw2
912yjG8WawDod8hF585DpxDlfCk0gzq1XXI2ZB/4HxDrgOPkuHaqJMNOO2KBALDKOB2KPTtL6qlR
nbMfOutXHlRn4ffjj+YOd6EAaPHspfwy4XY53b+EH3RxyEvXI1fYNHAB0myJ+gPrDiPuahQ9E98e
LrGOvexRINa4+1GgBp08q+Oxr7gyU/BEhdgkqussrJlafjS0J0KXuehnmSJIG0tP0pvAY+XyDsi7
Fyn9H2tIE7Sq1jkU8LTCyZvJJOd2IOAye1PocvXaLxwkDrXP96YcJASliRJRzPYP+fVm9evMCRgO
rVsC626+/NF92vyaS/lnrjrvUOg2D/G/k5wcYcl3GbXtuICOeclEaXz7qo6YkFr768SHqZj6Nnu8
0I4bLqbFsAEu+wd2L/1Km7fNSlfb5ixwHrg49dumZ0yG3zw0jGS913OXr89dHSu69RTL3ZiNNiLU
vb1dguwkqpSwXNNqIrFzc+WRCYuAtDhRbHOYP7vBrgEM0aLiYcnMZfE2OFiVZzmOGbGNtuJjCt2K
sGKf4AkiMLAPk/IT2RPY8eQBckB3KioiQluPANmB5FqLrZmW7QerMFR7Ycq44lxCPqjHJ0k8C8/X
GHSynscITmgqr3VKEM8crgvxZcArnhThUkb/cdpeHi49anNDSd0+IlHp0wBe4Y3SsgQuQijwo5Ea
Tj9RxPJh6nE85ElA5LLnHzfNLv4Hf3IIA6Ywz1Tiv2luVMeFAPsapmMRtlx32Y0ZmugegkpThY6s
3Qen9/6ST5DHCF8h4AXaiu+R13phGvC5JOpOQEONaLV29sVOTHdONAY+F9wWbKnEDqNkP5xNeKOY
6eiQGP/YCzjlCTFE5vhYy8DC/k2HjK6sk/j2BtQUc1lsN/q0WBDXUEw2aA75AePBycLCIrhBmD+x
3u1cf2RzhQw5zzBuqP07hPZE869LSjCfQEpR3e1wlPM9Z2d3MyTEjPj+7KZq8J/I2ni3lqQuEGMg
jY2L8TsLNpV4H/xJncHaR+Wc4ICNH7HtgHKFMwdJhjvcqVmWgQiIyiNUOS3HM9v0yyZddLHSfizr
MpiJvHUchI9UQxy2eSCTgqtnSqcBAEZ4bTxPVkpPCzMoLBhmX5x6QUU4mg0uQBUkybH3G9rWKYRv
t+iCXYsOQ8yUJ+83pyvC7FHvvkeJ/clPdVXAyeZuYiO7LpFcPisXfmHdjUTaWps5zSWtnq3c1KGv
Z/LUWfNghxTTPgLrvC5eWP9i9A9YgKudg75nUYyHRMG/ZDUYEM15UwH1hMkiefry6Znbnd8S4VFm
zUkpY6+MxbeAdb6murBCMjBKGfkYS10eZutJNIJWyDTG5KO0ELPf0Yzd1E7GKTIYWY2CFH5Xmfw3
L/7fniI/hRrIJL3B5hUJpYK0Ze8SAl2YZw97IW3uToLsJ3xCWJxpVu9tv1qTM0vFL7iIdzpozLh7
0kv/40XyQsmTfQWLEjuwcg78jHot+BisT0ePGSYIjYW5n554/zYvE83M+UTl3KFKxV9mMgYzTw00
wJ7JGPc5s61zT/L1iKhaHrOsZyLEZqQPBy/Y4Q/U2JwWUV07zi4T8YyHH0y7BK7wQZoO9ndh/l5i
46CblhXLAspiMxboW4kdvMwjuwpyYnSkmNXJV2xREQIzvmLGfEE+tmbEt8lbIAc21nfVDYnasy4K
NmSEFFp5oj9wCG3P5ULUi2lMdffb2T626bhSHBiLC2xNjcAJ8Hiy7II7FTxngfEYHbveuVBwycca
aLjFaE8MADXE3NuxAx/Ts6jpr7jV+VuxuwZynwH7S19CW1krEf537Wgxh1M2L+XFhHn+KpFq6zNh
AfQK3XYnXdYjMNPWj550z9f2jqFbF+FU55Aekrkcxr3wFmqxO3y/qqN2U9qXqV0f3o1uXqd8emS2
KXZ2o39TKprUdtakLdGHOPmphR1IoOeUYtsY5g4ZqZggmwA9sJu4GR7LNOAPcDLFn6kP1DlCpyPW
iPTX+sW7YdA8jGd0dJM4WAI6fdNSeI+p5E442tMUo00WhHtyMyduYRawiSLqwKg1rVVc/IV9VzEX
4zV3C6hvloybbaH8krdtNpr2lrACY9zzaH/wWK//cgpYPhWXyylsFzm9orXqV3eBPp5Rwz5aKJLn
wjA/VkJ2yLxEF8amHbwRf+6p+iQj4XCn77AoTXX2zMY/cZgAeZFPMiRujmBnM9LyDFFhLugkNxl9
6Di6Ct5K+d1wtDVe8IDnM2QVj+iWr/ojMYsxwOogwJRxTz1KPUY3y1qgSvcy/5rLwvulGBN6uEvh
fLDsiivQlNrf2KCh+RZppoO2mFUxHZGIHewSSSAAcABsUrnte8Yv/NkUtdoP2g1RK1hLXCjq7vkt
2hzLtKAEzVM8Ws6ejNJHCoztNvpAzNDEIGmBiMymfTpPFFbKUeTbWeruj1/jyneyQX7iSbX3PS7Z
NZ9do0znJAQ3Afi9oY92BGHX8BnkisduLYlmZmWzdAc8iih06s87k5rIMS0D+VQv+X/QxeNwoU5M
NU4258Rrn8pueatBVdkaywgoE/M0xtL+7WPUw0DWZLG9Edq350r8xbIwNp5XNiAhEjGs/663qEqL
n5IoSBg0Q0MOKw0WSqxGvh/ayD2a8J3JbBb15+JlBzctn70k/Zd7PAQo4NPG7jPKCdgQvL/U2Kyz
GEIyEZ4a2TZOYCZlA9jdGB5oWHUIaBT8uvJD916OVwZ+Gx2WB2xLlmlvcO0/mdrJb4umbd+hPqPc
YBSpKDh2RMiOObcEScNtfh1Ye39mNrnmQzOjAg+N3qdBLy7IN1ydZTkcatrM1xjA0N8UpgAwYaBP
yMkB14/Cru9ynoMjrrRNAosS+jI1ct9J/69k8PvCCBBHDgjrBx45EFpFxg+Br/FeTpwRSLQutMC8
+kvhJPjMkC7Mz/RabEU7WMfat9+tYCpqOi1F899EPIf+LiSpZF+k0n4hWf7CiINz7lZcQmT7T74y
xBMZQdxMjGV2aq0caH0SvSS4lDuGLW25I0nfswQyOEEIC3J+b4be+h17hIBtn37UkNXWXQ0W55sG
qrN5rILW24m2Lu9lkE07h2bTA6ChCPYzf7vadI6j4WQTcrpgcqoPR8im3WudjK+5LuynJYv4uDpp
dqQZWZw5C+KQeDYFceCVq6/O4RbriH3n0SCT4DVFrx+jFOpX38buf5xj+nMez8ZBaSu7BEnfe+gd
hnsAsmX9IOInf83ZIvCOSF7MXXWTU3EbXX2vMZKo0gdUxsciLR5LNeR79jzWrRVKT9tg9BxYvAbj
1YxVnUpuvPyPW4GdZkkaV4Fhjrr5m6bggOyWxzpCLC886vK4hBVyzmapKiCxo/Vom4lfhO8s6+3F
l5V1zX7ktpJtTZOte+HKaD9OFTNiLHjA5ghYNsT5PCUNLFDUq3qZYRlhSB+ryYojKh29Y5wMnuZ0
wOpmfHR2Y0xoMFZ0bZrKHo5Zz5/F6wK4CCxn7nEzdgFOM9jDaKaGtbFje5SESiRx3F1oMgcBPPJg
dRGx3UXwXGhG+GWCUTJUcU0zlNVgz/pJcC3vABIY+1b8KP4lcilOQzFKA2+Hx11lsg8SjjTh7j4p
sgu0qmDPJ7B4nkvxR9P6CyMLFnIiwBjSKmg3I9+2bKQ8PXuaRXXwE8XfQFAmozOCDd+jIf3LVIwg
3lvFeOiEcbRFWVDfq14c7hYk4ak0IOgw2BCrhMwLqDAsAQsTxPIM++Cohh8KzalXUOt0dtkMQh1V
EygqjM09kT1AGlNFwtvT3nRb6OuiBTUiQsBF8iOUiGLq+AGkrMqrj3GNfUBu2gmWN9F3iRe2rey+
tTLLgq2Gck530UQIdksjji8d4YhBfwBTImzj1oN5laxon4MsN4JX1ti8UFoNONYKfErIXrT9z6IM
/OK5caQ3E9GlnSZY8JV0MPc2eeI6tyaae5bXCH3vsyBdogMJ96pFAyr1ujmIS59PPfrJZHd9+soF
cHJCsJjI2VXjl7vOmLIvkdj53uEW4X1zHx+Hk6HVmO1ds2OKFJ4WCTWPp/bFntPmpW7BU0E/juQ3
/HtZPicImO5rJ1x8JSAPdfKieRnUYRAFqroD2xZc+9iRHtRZU/6c9lpkhlhFtOTapUw5qjHNnFd8
Taotjhn73QYSChuEW+4h8T6NKCwj0zAkjTBmMxCtluJKT9RhzLoyfM74k5j1iJjBwC9OFQLGqXRl
juJBKpJ4b62haKVsMvvK1VSyC+5gG6mWqb3Mnm0VrxPoFuPQp3I0o42lmxo9hJQWO1nLr7Zkne7i
Ai/6RUXV3heViJc7ucusDduoi+d3jmoU+NHZ0+rHdzvxwqGvlIfC9SOqjQMCUleK7skozNxi6T0f
vS96zbW6O8oSywE7gHTLZrHQBrdzAmtFbRCbBsiHOejPyIgog6W2yxuvZgVMbY3JLSa+fj1SNdct
k7MXgd2AdfPaOVFVFL9cN2PWnBib2PGKYPc1yqzhKcVILK4xuFqSNATDTkvWlu6TVYPjvbGVUD24
/OXiyAVo5LGbT/SGIwvM6CZJ+L1vch9uFeSYAfbjyOtiRk7gbRkEZcG31bWZGRhkrawdT530i+Oh
w6Siqcr3uc2H5hPAncz4EyQeD5ZAH9oow3hvGJ+NzmyImdapTPp4umK0z4K9X65bW+D6yWddtrXc
jdFAhUXzg7+WqXDHM5mzqoMk5/hHImCd/UG9l01Tl+nQg8fZ+CdjoeMDM6QRP+nkptdR9JxQBR5q
CLwlP8Ow6e/FaFVHcy2T1CZrVBtDIbEjaHhrtB9IzgeKWs4QZSXj6LvmxDq+eKSPeYaxLu2UhsuU
S91V63W3HOgweV2Ujv8mCs/1rhKJbPYEcKb+d2HoIP6dsXI+nk17tPNr0cvhpD0UU5aE2mLtoo8t
mWQjjs6KxJH5IJo9PSgkAgNsO80+tlcuQO0Zwkm4/TwRXrKJv6U8LiYnJf61CHdIrxUduOzJLG32
G+PZzs4OkXEFnSZxccm4K+sCAZENh2NlZgR9rSbOSck48SPWAcsEomjp2w9lwUpkn81XgxB3j+Es
0k9jqVDa3Yp15HvjRAYBWAeIlsfat7xl0+J/DgPZ4Y0xMRofIcF/NEqJXTVF5sOvVXUSqdf/iu3A
k/BNbGERrqQXdgkWKLNpCt8W6t2sq4FFVxQP9OKsTg+IYszzjTo2k4PtUHDgwU7dgCcOyy59G5HZ
Js9cfztePDicFDJN6W/Cqz+p2Bx/GIgavpYcRTOh8lYMUwg5HD20jeHerLELK1KnqGtsIl1Ft5AI
NxuzPmdgOQCs5vGA2MbQSzlhu8CUBhlEVd5Z7OW3NYh+/GB9Iu722VRna8wjSdnwaKbUzw7taLq3
lqv48nAsYnA5hCNZbejdCHr/7PIwbaRV85zMbDGQI2O0b2MNBss/VYUIFGq8WjRYtP3+0hn94CJo
xtJ/MqHyR4AlUvu/mssMpEV4dtYhYVnr3KBpT2RMbeMdqBosAsY6Bh/e68pTTrathV3NNa6zgcie
/ZyQfoOElDGoXWQxsQIzqtdxa6uCg+fADCamwKt76tvmLW/gK4g14PuhhtYJ/mnKwcOdvmkNT15o
yi4G5iZRmCdr7kzkzNqUhTj7bLnu64jU5LYdoFdd03GwNZsKTpWclM8J4Tjg84ckFvt3p00Bo6m4
5vK6Bm1O0oXYQGIXwA9DVvKH438Xsv1GqCgGrvkc2FiXF2UR3Xv03pow7OfahkvaYm2S7WMJ6Gmw
Cp/OdUoDnLUspqbYEJhK26lp3+mA9HJRNSdtrcFAc03S7DMVJP9YyLD8J+RKr3wibumSAg0sv6EM
bKG8I0VmQlLmykZePTIxe2vv4HnKuxPECc4KdsXOWWCt7jik5vN16nnBPpt1i+pF0Ki5yHKsP+h3
TByVKqP7LEy7CfO0VNYX57bylHI6wXkWsQf0hbB2966olicYL463M1scyYMdR1C4vMQ/ZWUb/ZGg
+tHQB3UBkx2dGW0erzK1Skg5/A5cFo07pyXe2VP7yPD3IIUK4gQdFzHMLv4CFM9JCngBUhOP5+qY
7AnTd9POTQRgQDJULvExx8WApa2YhLFFUfhSlUGyLl70w+JfPNeGwTUOdFd6PguU32oxFIcO+gAm
USXNd79awc1AsJAW7SUtwxyXstwGzQwun8Yl97iCp8o2040sWKtrnW3C2fkjHWRw5z8TX4/k7rDG
TOfkLjG37I09OH1y4ODdESJmdEPcW3K6J8PHmKVoPpE5BHlK1i1uhIll4cwfjuV6H3airZd8yLHN
x3WR4Oa3TtvfTLZOqluPBBP9lDh8PDlsyfMUHh3DVkeumCiOaE2sNMUyLYx0F1CjjAteE3x+j8aY
OrxyCKW8xVMpr1L2o5FtGK8xittscueBTpUAhp947qtNVxryi5OpZbyYJjbplwlR9EDUqfgYKNSN
P4RyIZ/xPneSL9lzPDmQY1fjo8rmhPmXSZLl8WY171rFGAirt9KloyPrFwdQ7UyzmrvrzmNBhz+2
mnrFZSkzTf5rZbZ+DkabhVyK1YPPRKSvNPXsN7ZHWCA3uTScUtxViact4i9qU/28IyEX8NXijzy6
RHAkaXKqJgQDMjCMNBpy63RT5eIy2SLxnoTmgnQGw1iKZQNOZSYP1cTpCpBw6P6/I2zExLUd9Pg5
CijAmkn5x7N8flmbEGSInzU6ZL44Qh+j2Q5OoO97LH6+JqE5D018cSbu09ucnH15zxoP9gNSFmff
Ymw8cIe9jY1nmzmcj1p6nUHCSwhJp8636eDKjkwu9MvAC9lx8KbvADzpk2Hxp2fvUI7Hj6HqDafa
sXzVfcHKZjO8URxEHDoV3SXuG3lGIEiyLUmIVSzwXD5wbua2NBItmJP+xvJdOz0J17OCU5WlMt/a
Bm+MDRosccREemNIvWu5IgEvX3Fnme1hmBsP6aWdGQMaFqas6KaNW8J77rUCmAfnTyRVtsvZDV0o
8Ead8UHaMzr5spU8DMFWOY/arprpJaXvWWfbAjoRPbG8iX2xt3pLtS9lMo9YF5BQKREIIqh8CBoN
hsTRJ/RYfSWQZTOZPMMWMYS4SvgvwY6osoBQkdWd9d2Alvd2Q8upeZvBJpmJq1hpUICgktV4toLV
o6oTW6hmV0MXCbhGy1HMwy4b+UzifrE7XbDCzdeB+9eeUmC8i6dB/M5o3d98PqVHhrllz7DfUk8P
1zDRg5sxAoTe00ABKFxkLvX6FkHec4Kp3YkZrlzRNmRqSVWPvzGJkuTHV+wN32hJFxRPbdYB9zZC
ZkQKM+vy/iVxB8x0p/er4gD7xxIPNHLo9aN0qkPSRAaaQBOVVOOYsFOasvzRM2mXhlmd1RcCBEWo
G1Me44nY6a6s0Z+GScCcklUiV+ZkzI95aW8MEXOWjsXYdSHBOmePlD6SucIJbODiZEP51k9+nl9z
0x9rAu6L+SdIGusPQg1E39pwAot/HPjgd8MXRuyWFpBNPPXgwjepV2It94X7TpPT3VGZGMCJVcbF
pPDMoQ5tsDZ2qvCtCiZcUUACiUAukOOxq+jXMnVjqKF0DC44sniB3NlXhn1uYtdce4r42wN1tHev
MJT3y+yS9kYgfAG6pOoD8QTWT7CRMofczzzsoYxNmP31gG4DLdBN+Hlk9hCCGGy51aiu34uGiDqq
pT8+OMFl9TvsNlIHvGW1pDvYc6pRYuYt0Gjf87eVS3Zzridy5RD/423NeiYZZmXM+QvD0Yt/0ANH
tVPXu5E4+nVsqbdibRYhvYOQ+TXpeYIJWEGaytbktFLnBUQZdXBp2gN3giVOX0iFt+4LAK2RPpir
fS7jQWLAqmHQWo3jGa5i0rLOV3HseYMdxz1qZ3srCLMODBEKLx3wWhfejh3XGpUlz37PCOFm0GQJ
cyLWeU1vzsSCYiqEScouVHLs/7rF6oNnyDPnVvpwbriSMntl9817ncbBIRWW0+xj20p8glzCfSun
Lnjth7x/s9og+TsBVTC/BXCGFfXuW3+IHY6kzHOhnzm0JyBJkolAQi6akRd5At6n5Vfpghrh1Ojj
5M0YZuM/RKL5EcSZGzE04cO3BdsH+esawZN7ibis/23MALGIZ4H3Bg6bNaQiH4f5XgBGv6mg5z8e
aILD4qqryzh0VePabKE27D8NXlK3YWlRDN26VjFfjAx7kRVSS79NSZv8CkhgWXsy7kn57CuTQkkU
0MoK0Y55qpkT54iY9PEbeEpDnGfXHybOPQVgbrhWoq5AfecMpOB84NWZQxDc6LooxbBrw2hQ6SGV
XUoiuAXTqsxs0jpJXCsc2O242AoDGoAbG9t4ebz3QuKA0fRMKSj4oglSvGNJjzpsca9PsvRg/AME
eiw21suZK6lXnmOcz9+J2eoP39T+jUaDMSNh+DNb2DaQ0CC2xv6bVctmVJelQROqCVHxrnpKNc4f
a8GG0v8xckNAhRDPgmUGZjCichmYhMfA3C4IZDzWIZz7BGLc2mguE+u59RZjHisoGboRX5ChKuZ8
he+10IbJ501P2gr0XTe9fLLTunz1YBlGd2PK2ae1Iz2xmqxkH1i7ylId575IBXVoQ71MQO036TEd
lPhIXLbqTpj0snvrOL1QOi/sxNoFbMhIrtIKeu6GHuQIYsYA1W8xLXiMWjf9LRKreRduC+Am0+ZP
kRXBmRhM869Pzf6apb57UUUcFwc70AwkBZQjkOvGMv1Tzt2KbXWWWDO4Y3hPMsLceuqSKAm4G3Ik
vszCbO0rmeeuOTqa/2ISW5CNgqSipFVPftpAQ7Y959vVvXGiZN+NH3TSAhPZnQspEPeW1vHf2ufl
fy/dEq0XV2Kpgz/C7dzsVoxDhsJkg/diSIBXCkG7yJl4v1i8+3cV88HWJgA8dtR6SfWNawdpavrx
XBGmLANhyJCpWhgOXjhpnjwvIxM7zipg53zW8aOlaDaEw2zloMSXxHHuhF2MgUgqR/7zxGQG/445
oywTOf74pHk9vNhyme/MB3vqmb2h4r+qipFUxyD2ID6kKqWAtv7ZAaglqVTRZN511F+Mh2sDvKiO
VsxwCGj3uQ3Ui+EGYJCNTADO22ieOXa9zgJn4OdFEoD0kJGoSaXKkVvCBuN0NKB3KDHB9uL3e44g
nTLfINRQ6k8DRzBxtqJX1MOQo9IpPqI1g4u2nWV1fl1GTq9mw9OHCCOCHDLSnHzEQOUU7fJ6aXf4
6nTAkVIm+e4yiQYRnOhIdnWDTvYpvECgM2rDKytorwLL6dOLJlAePYyIAqWkjrnklzMzqRlMB7AR
k1vTcQYAz81SiJy1kJ46pvVZlm0PtmXWSWzeuEb2RPcK2pqY6E7t5nQkKI4QlfPdxUCNpxmLb4U2
dOK8O/HD62rvWFoVTY24nQwG8XxxcjyZd+BDOJVAgwV84r2utWP1F1RueYhHoQ5Ow5X7rxTrh2Rg
oOMkAxtnUqu0/Jkyx8643FvLTjN1LnfsePNpHIcGoTUZmF/7vYw0WI9FzfXjKTWkqu+2bQzNviUa
Fm8tXbnFyegm06N+7Vbilsc5gUnW+CiesNlznPj8g8V0Rs/86xLJLw402XhsZlztL94YQ9FN86K5
g63mVR7larrVOAZmsGn7uPHeCgqX7ivthbKIN4SfjJBoGzFCBcmKwF8wfuIEwmJIA5OYPIpRTJZD
Gfat4Oj9bnEGKV+WrEpfPRRb7m7oxj8MdXC08924fbG6Nqt3bCv4l4rv9X/UHReYyfR3Qy5kiEV4
mdaUbwRXjwmSel16l7SO+RtQ7mELsrrgA+rsjFY9Ya+lsE+TxWm8D8+S8xE0gUtbtmKkEDHP2Qwy
g/Bb5c2pc1Ru3DvuQEQ4LEdM95rnKY4olkK57KZOxh6pl8B5S0EBkohKg6o4p3jn24Bg8qB2Y5nZ
7Y00bVr+VyWkZ79dz9MDI4aE3rde1PXjNk9NI3pODApCOOsuJwT6sLXtfdUgPaSxieGP2Z+UgDDJ
CHUF+YnwkbrZkwvUBq9B/ApYiIuoJLF8zMgPTyPvYCyIFyW3HMT7m2FFefQ3qNGtYJXxUAar+634
E/WOfK3anuWC0rSam9OxhPyhBQL4PhtsZVHCNKUMsaNozsX9uIS0ENgelvhQ4F56d5FXf4Z8AJ5i
kbeKjRWJDTQjfQRhgZ6DfwPY8g29KyG/hg/KIcSnkk8TyuESVVOCkPlwznwiQyceaIv3YM67iYGj
GFHHmVnhIxbM9jn3YnGqrYosIo0cGJPKf+9Qqbipq1JOf5DPibFy85xJLSA3qhwZkkmsSf91Av4L
t5abolEE09C95UVSudsSNehr5lmMHWp4SckJbJ7eOg7Xz8WiDb5ZSfMJR8c9NsoalmsjNNfSFNzr
3gO7EL+7ljkhZixW7v3hjuFSXsPesl+LpPE/FyYi4nhv2wsQj4mnP9gPaeVwsdwoe6vqOo7uAx39
PZMZANO7fHkdLOh760azjod3dyqsJAz0DDuVybKm6l947WQEnsuyqj/tJubrSQsm+Y9HjP/VzaNE
cCkWpmjZIXefLUMEJmWERmsUtWIhMFG67svM/cA89UxjfNf+4KefBIwgmE2izVmQ9iPnoevIpifU
5FyJktH9shmqP9NDplPLeVXEbz28Lv+FcVJuW3xzgl+znvQhcCxKypMqL621Ru4RSYtPDrDzEfmX
FqXveH3IWDOoRMD+PSQwYgPzrRRz+0lRIp1ec78Y53ZTa5v/56qQIjpytP3p8bLX5L7H6hWMGshJ
g6JYV5WtDBduzBReYu6C26UPnPRvBHDyOs0sNZ6tLKjx6vLeUwd7WDiAQuVThyQdMkyZtoHvYnNo
pUaL68WO7+S522rs/CfmoTly0wDB2c3r0v8Py1m9DK6tIWyIUnc65MdvmNcqkGP7nwXfx3gfKYkb
24XG11bxkHZPlrRa+F+1NDR7DI5O/kjOp8Wp1fAibPYw5BUxW7dHh4Ky3gGZK8lGBV2u7n7gj7Th
uGkZ4h/6k6DYbUBaUI+CzHQdWlLSRwSLCSGbevGIvSqMIn52DOhuZjqx9RAaS9f4jzhrqZRyhom2
WJyAP0B3ga1K6cwZIb8/qW5qNGvyxz5PZvYUoBPWEdf6XbQI/2fBUmKqmW/Bewx2g5xFDneZPoXB
cCanQrvYdks5BjvuRLbzO6go8G5hJ+MSw/0xZw7DZPPxmiAYABeiCYhcgEX26vQGMxUNLijcRw+b
crTLUIDpGvCUJPcAYFxkTuxkZdRKs6eKgrIb70eHkrYGYOpsHdy4NzLyZr7POJ2sDrk5+78qgLNg
rRK7qfaY0hEFVqZgz9NYV+9l37b/c3ZmTW4j55r+Kw5fD2ISSAAJTMyZC5LFBaXSUqX9BiFLauz7
jl8/D3RuRJBBRh27w+1wuzuZiVy+5V1oeMTdFICsXGQ7yW5B9O1DAlQYvh2iKkjqBen3jhtsfOck
rpE86nEXtc1eTKXSvpTIbqlvZeeiy9gGvDseqlug8yqd/04Rj/LpRxQOUgJjgud3xtiJZN6YEhjX
byHsmHXjYnERJEaXbT4C528dhFj4xF9LBLDnL7AF7AAlnTgLu5cC18AXerdjgIWCE/yDwHaXfKgq
x0TeG6TCIdVYQ6JiBd4JM0/L/Y7fk44HgYymH1OLv3GYBnRZoYXKjTMFYLCVCEghaFAsuklBED+V
XVD8Tn3HpQCgW/wndAN7bzs9taal/T15wLut+ksdjf5vWnhO8WPgocA0Elw34ZHm1/XHHGkGlOOp
AT77VkVpIEEgiPfDcOYfiRaWkOII7CD24UmOZ03JpWN1wFKf7FEMx3QW5WMdDn77EbDPKJ8XkYD6
0BotkgW7sqsm3EQ6n3vEDGHMv2BXlIUvtJgMxhQJnFOp4VZzwKzC/o0zEYlo7LQhraW421euo95V
Zp+cDJVUD5Uei/8oaH1w6UHmA0fD16Z6Y88GPlWUxQBozRzJPTwFIQBRRfNBL3KSoI6z4YxSo7xj
+pRUKDghqCGs+UOtAbPamZk1fM2DbHQPCcaVE9pNvotngoypRmyRZM+xIuTyQJ4BFX/fGOevOU0w
gKJ6PscTNAje9i09KXsRvyTC2PSG5ZQfadA58ymAAJqQ9EwOkmvci9UxtPqa1tFUPtGOzGsoOVYu
f3ahXX5ytE43Ee6ZBmsGeKPxN7b51L+387p7A4hHHXHM0eDuJAaAi3xAimBylbuU/HMkXt28n7/I
towQsRLj8EXAh7aoMEEPFX3GFo5YV/NIsBRgSpi7LzSYWONMc2KNi8y1oHfiy2XByc1ivXgJ3DLD
cI8rDqhkVxBf+2ijeCBQqS4GKGSnD4RbMzgM1yzlNgGFmx+Kji5oAAbZRB8dfOExs0cr4dz3tfUN
dGURt1Qb4oq6wDwDnJRHE7oBI8STCJ0PIGCjp7nJ0gJhA6fX3vezM2BoVrm2eDdWeis87jJIhGRh
9fca75v3idBK/7MqO81aJCeM+hT6hrGvIGJ4WOxOb01zoierRfbTRGrVfO1terBbKnHGL6osRfQJ
N4b5U6UpojZyQbUtHJb1A+6I0aeGLs4WHGxp/aL3MJce3pnuY9bhq7NF89SlDxVjRASVGGeDRyT3
k/e8C1CTSAmk9hCpyqV7HWfwGvdNpmYoLEPEER29Csk8RIBNKr843+GJipO0bmPugBSqO8RbPSV6
MAC69DAoj0krbBXvAs4noW5mdeolHsgsd003D2T3ctLel86kwTPOloL2mxk4eXAYYpg62Ci5Vv9d
R3Yx+Tg1YxIgQScayhLW4EKTgWhFNTlAa2rcaz1em2IrsTPItE1nlvRhKgcvEMTsS8Of+mfIAMFc
/aNE3fXQFvtygkYJLaodqVsW4NbyaddXYd6KF/RyY/y/fY3WfvMxkkjlfW6doh+fAOpoZfDLJdiO
/T39Mw4YmO8RuPzB6cAb47CWQel9S643Y8NhKuEGKUIWCEEc8ROB+mBNZJ9vqek7864rjOJ7VOtF
f4hNraKBpFfS7A4xD1kHXW+EIJRvVQaEUx5pF4Xht7A3ubGOE96hU7nXc/BxVvvPv//1v//f//05
/p/gd/G+SCesjP6F/NV7QCBt81//1vV//4trffmfT7/+69+kIahUWgpFF6I216LCxV//+eM5wuON
//f/kkmQtbCvyh++3VbVjsxnOKQi1b/YBvkEbD942hDnMeVuhDuRvdQOnfsxoa8VAU+6/WvU+Y8x
FEVuvCJcOJ22u3RQz38M3bvJHnj3vyU6cI+dbpbuVx1OS/tg9NmUHTBSgQ5cJSEhxStHhpRvWYZQ
0pao9kvzfGTDpAekhdrwhVgxOdTZhC2LDThOKTt4Aznyp+4jcHV7TN09n65EcE46uknNHA04hbn7
+aDApiglKfDeGIAMzZMjOxvhyNa0sg39WFpPm4Fjw9VcNpb+3jLgnSKEb7kpr7NUlIVKuqk7XF8L
cbQp08YUseqOoACDzQWfqGF3nYxx2b8Meuc7XpCR2Ly5PYnVJ5PClUgKO5ZrGiZIK9c5n4PBAs1W
0IvnSek98KRy/I56Xv/QGAKpLklQ83UyjOB0e9Tln/rXrpW6IXQMVqhislEs3Vx29V+7tpibJLR8
u3hB6hETizJ3sjd9ArMQGvHcbikHK/rLOM6eQgd3jjvb1LoyujSVyW41+JMwzkfvwMrWTSOKF78Y
2uckk9ZL0CwwXfQR7wy17Pj1RKVjGRJgnu2a5rKF/ppoY0iNhoBZvDQtmWUO8GMLmajed4k77msl
nE+3F3b9OXXDZEOCN3Qs9qUhVp/TQrCnGqE/POM6CW8hdJc2C3UMhOWi/EjBn76RTXh8e9TLBWVU
iwK+qRsE4ZY4nyU1DiZK8+25SAjRN7Nm/ydsqGDTNdPmn68ei21KZcyxdHRP13cMe7MSlNj8Z1rn
8hOBIrol0NGipRoFm+72YFeW05SmrhxDN2m0qtVOMSGB25SuF2Oghc6Pet2PaWHjIAVkwF8jWcdW
Mo306eH2uPrlvjEZ2LH5ityjrlx+2F/7xtIAjxpu6j+DvvJKTdbpvpZo8QbUWrDYbpCoj4a5/pHZ
+hdz8ejZJk2Lz4CPYkXNbWtDfBjI51z0X94jWfLRdXvzziG+8httEk6q0DZFRyFWv7EKy2BoEK94
nkycSTZhZlOWgy9tPuYNvo9RWlRfbi/L+sJldyuDe4p9xpJwhZyvSki2PDuhZj4bnG2AgfAHWooC
4KNtFJwlKlJH09bo3kM/afcRBrnb2z/gykbnvtT5HVS3dFuuNnrS69BEukA9291onFKzoZJUpj5g
3L67M9T6ZeeONBdIEPcsgDbkMuT5ZIN49DsnK+1nBO3cXQmvdg/8npyQdv4hj8vHkshvA/9V7nTd
R2WjKAAH1HN2vD3ny7vacnXX4scIZi6s1SvXYuYCjn+0nrXBNdC7HR39VKbpV9j0RPoFUqx9KqYd
HNnozsiXn5tnyWFQx+FJZxnOV8Cdh9q1StN8BvJBB1SzRrUbqT/tnTmx3tCUepeCNdr7nb2AQ5zy
8fbELz+2xfPE06jrhBSgLc6H54Vy4Aw0+rMRE8nq8VCMiD6F805GTf+f22NdniVbKYFRnWlw7Gm1
nY+F4TS+G43jPwvgjHvRuEtCF1oHINLtNhdjfLg9nn7xVRXYSqm4ZGAkC6SkzgfMQFz0jsjo8gWa
Xj5ibhjLY0/Hk9Jw5Fv13m4HccqwuUFEagqwuVOzLU8Tpnbz+wbJyf8UgO3lJjcb+caak+FrZPGK
I2lUQzwvyzB+64aW++72z14tk20DaudAKFvwn1J3V3uxb6YO1Vg9fzTmfD4iGlYfCy3Td3Tk0ucg
FPcO4eV4Uhg23wXtXpey7Wo8Ae4IT/SkokXpYlObD7DXURL1Efuna4HEuLO/PcE/V9hfAQMzBLQk
HIWkl8MV4K4u1R7QRAGKqXqkmdx+ck0tO5imkW/tUIynSM7yqzaYCWZwI5iQMmuTw0z7eidIYh4s
wxjvvOzrW+i/f48ibGBXIm7ors6gniKq0hloKgGaybMQY89a/hri0g//8Uv6cKc6HBehH5HGhxzU
DErDyKO+mLgUOZ7E8vTTnQVaJTx/fhA4JEdK7kRaK6tTSb9OBzPZ8kmCLO23qEKDVDAxa2KHWrF4
h4ckSGKqsygaYdc4yb3VaeKftDSicNdnJu3G27/oyh7Rleu6liMMZ9ku5yfJFdpA5D+2IALsdO/G
+vSCwNR0oPggfwudqtHt8VYnd1kAHgXdtW3gzoYwVnsy6fDA6ah1PFbIRqMdjJTT8GQkNh3uSgLM
PzpVbY9va8rbH7HY7Os7W9RYrobVFiWY5eln/XUCsVXw3nQptjFN2DyGYzqdWnzqUAcV42c3qt8S
8ZtoaYXvFvPaX9nSsCEHljxOFTVzG/fUI35JKIzT3Bk3CiAUysC680/Qo7IU2EO88UM7epmkUsdI
psBBMsqM4GZ/3F7E9UdzyJv5YChCmrwx1FfPP1pjImhI6p6eSn46lje2hYKNit7xBqqtjmfB8+3x
Vm+J7Ti26Vrwo4VBR9zVV8c6NOpQIQiunRzH7QVMTyrQI83GKoDwtkmziRf8zr5c/pF/fybHISXl
3ZbMUxe6vTq5NgQFCv5O65mtKI+Ksje+HxOiRa3ZbG2rGh8QXCzubI7Vk808HWWRDOi2YS1yjqvN
iWXelIH5xJTAUQ7twwyKmvXOTumZHCtR1tMe1S9NO42NXrZ07QE3bOOO9s+dycvLH+IKdEcMHlTL
IXRYfeBcgO+pIX552PuI4Q3NtrB9zsCUZzzfdtd8NTvdhtvbUfXbyQClngyxtXacPqo+spo3LV1X
8ZnyrkWVBClhEX0b5GKZA6IX2c23MUi/5LlClsPfCZpr7s/GRH3zQQe3z8UTdrV4LlFuDUljK/By
qFqgZA82ug0J08opwi06GkpdnBr0gXD3ycyRxukUF9qSiEYi8oYu63pMHCMg9lvIUlrwUQ6oM3+K
Adin74mv0SQch3HsjA0mEmhz396zF2eEBN21pESvhpzOsJcl/isHMcDs4YkATslucjqkiT/YG1qM
SOIYc/mLwopz56Mtm+N8xzIgJ0TnD4cvt1w8fw2YNPC38SPLPDGM7QcEc8sXjFGDO6NcPGkcMYYh
tzY4FLy0q3mVSLjEgM4zD8AGXs5UDk+1KXFrMXuJ5XNpnLQMoUVMwEO4T3iWpGXWbFU4JXcCzPVN
zg8hr7TAyOiUYFxzdSmMiUT0EosAL3DN4ZNZpdE+x5vay3Hj61GZX3Qgo6L0SHmrO4tw5XgYlKZs
ygWK5GK91DrqfEUZ6fiGQC/c2nkevcvQMnoYll04Quw4gflRmEViQpxSknl/e2td+dIkNZJ9RVhv
yj9PzF9fOswaY54y0JRBrgN7BROa/dKiLHr9DjYAtgmeSXC8wl7FCv1QdAo3cr70DD0RedPRfpKO
P1n7IB6CL8D5cQC4PbMrh4YvqtBKJGZCPGa1ueImHMswC0OvMbHFMfvmEQYhsPoOdJll4Ilxe7hr
mxkNZl2AAucPtvP5malFMrW0xEJvsFOe0TGpud98Lo9xTPZIPWCVkpbobExx+SbwaRFMTqu/E3X1
8/YPuYgK2MyUyKk7KXspA6/Dkt4cQRDUQeYho2rgrz6q0fEg64zJVxPD0nlT4Vslv48NyL0tGZQR
7eyCivFmdiwt+JWoUZTv/M5AchW5lnq2tQ3tDUvuat0NDLkpiCVjL47moXw7A0vq31W6gu7vCoSO
mm3md648FrlZg8IBVotA5+0JXrzgPKaSUjuhJ6GwNFepP0qRmEgbVGMcEOu/F8XYQ9v3SLwCHsIA
8PZg6/oP7yiryR8WOGIqK+vEA2RD7kQ8EijnpTLfh2gL/YTniVR24kz2kUtNkZJiwjnvDbAD1eLO
1X8sseRJ3/C35i8GgBh/q5wmesI1Wy/3GPkaP2NiWP3OFryy48nJqLsrTphNGXC1A6dCQOxtIg89
zFkC1sav1gxU88maDad4auls/HN7da7cmzarwrKQAkpjvedHOzaot2uJN0xuv8NbyAIWqyIv5hrb
l9Jo3jQywOuwDOJPt0e+2ASYgku0VLm2eaDovJzPtUl1nJmqiH1oYzULlccIMtCfXfSYAfV+uj3Y
lUuSAN8i+YLmJymvng8mLRgBellhpSed8dRCstzqU/I/eIS4p2gfKdOwSaxW0fyAy0MfwXr2mjmh
pAnKGQCp0DWMPBFWQk2hw3VoAgznp9nD7Qle+46EZsIW3JdLxfp8gjPgHLc1i9jDUSilhmcUhxbd
4V3oMHzWwFyFI2VuA2MeDrdHvoyN6Tss9zQblvdBXx1mgOxy6Nwk8VrHLNS7UKMG9IAzSvhiBAad
3RG7RvwtitF//dZdYqnlvSfLh7xzPuW6NOVUa37slXi8PCRDqW0mIO1vxjG2f4/40GGHERQQWyi4
lnfe/IvNu1TLqdALuoVU1eTyOf56dMGPB5HTzYZnw6TbFvy/PsyGjx5gLLI76dXF+pLh0JLU6QUy
SY7o+VAWwI6cIpHh4elsQMPD2EmBO98EdjM+TOjv0fcV2WsvIhZ1GZVXCJA/cev5oHUKZn8SUnkp
Ah6PpFlIWWEMtMnnNjq0NEDurOfl28uTQKJjOxTRhM3TcD6goTIMdJLM4smDPwA9EgfxOP6nsvEi
wMJk2uRRxuzLHAX3ELoHdEdjX4wI17xyNy9Pk66oPdApYFutNpVpx4npB77pNW3lHpoWeCfaFPnO
rJXcANcVH3NIandmf3F4l0F5p5bzw5DuarUjH13MUfjSS5vYDkHwdjOImYF4feMSunuoHCJJraxM
HWvwq6+N7BidfiWRhkH4w118vvSm0Gtu99hCdolu/Jda4SCABEhRvAWYlSCUETQQDl6/zDSBbO5I
OnnU587HnDV8HLOgJ5jDOgxWShU/+FrhvnNwPDkEi94bqNgsvrOrr5xad4kkaXeZhs7XXY2q0+UY
gtb0JpFJgSRV06DuFPhUZPUQMO3tOS5b5SwFW9YVTUiOEI85z8/5aFmquljTctMzS26GNlT5ls69
vo/C6YdE0dC7Pdy1yZEHEC4SePCgr3ZuB50tQgFKohoxZdvWiDDLE4BaciQK7qQc1/brUluVBuEy
kfIqMK/0aphNuixe2mEVIWTnHjUku/e5yuWpBff+qY10fUf5EnXE27PUr07T4XYi5yLhXDcyavQP
EJENXU+ivp45QJznstgijzPWmwpuif/gRmDRHvDbEBjsYuBrYhURuJNL/auVNkL9PrT9DX9vjFAm
WnuT2M85whOfgFj4xh1MwLVNoBBT4Hajxso1fr4J/Nb3gzqCETw7IBF7EKDIZajsmMekNFOYaHfW
5yLQYdMt8Ak2HGmTq1Y5zAwSv6ymAIXxrG1/YepYH2ClZm9vf4VrH8Gxhe7YYBXZCautbbbOWAlR
m15bVO0LLkvZY9si8RQ1s3nnbrwciuqFLilSEsIT4KwmhD2BpSFNoQhQe7H1w9Z46CoTweeol3cu
wmXbnh/YpVAioB47un0JfEkCq6mhBCrw+w6YqwAtZGVE7WdQ4v3eJwJ/AE7v7yZZQpIRKLPcXtTL
h57hFQ1ysEdAk//s/L9iConiEsITuetNoTO/SUvzKSlRu6XE5mNHD/bQCJERuD3m5UlmTOBFij1K
ZOyswkYUGTEFnBbRCkp1z2Ie0TJTg8SkUeVvrQKv5WboYWEX2s/bA1/u0yV2YucsHckFbHR+Lhpn
KKsKSJBnx5ltPpVmg0o6mslV8vn2QNf2z5LNL0kVZYQ1nqLXrL6aJPdFiEiEh393+Sayw0+1YGlv
j3Rt+7CM5lK15QOu88wkbEU0GYHjlWGtAWOzWywpozp+1IcB3bgkr/oPSaqyb0Mn4t8Wb+OH2z/g
2pouQQQFGtsgCVi9AOSupaZlk+0hHzW/89EIxM2IfP/1dwz5GuGhw0mhW7NGHPWxMjWFcIJnhXHc
I2/aVs4hobz46luGcXg/weRRdKZJcr5HKN/Ozlwq3C3Bmn5X5pw/wieqyeHEr9srd+UYEOw6tgH6
b/nXson+OnrKDE1A1K7ljeWkPfhCz/bUuMdt31c4bANAI8bGetmiVXrnm10bmdCPK8dWko+3/PW/
RqbPs2DEuXPgjWff0E2Kd27eQvXgPUW3NlbZAW2/bgew7F7z6crJoDZJ+4uGJAiM9ckooh5Sadgp
L3RzuFga3a2pTZNdNzjR4fb6Xr6ChFsuTE8uG0FBZfVehLHW/yFfehCIaWP5UzQcM5OiCnViBFc0
7AJvD3jlLmVaDg0i3l3+vV5WDWWqsoy5XvQAQeXeOnWWi8BJJLFRHIp6p9D+uD3ktTkqLhmdrcou
suT5lyRvGCrE2aTn9ghtB6BoH00DAoNQhYnQTOLeuW6ufT5wDpQpbXJQMDTn4yGLPYtJVtKTpgHE
gF+EEtmMK8ngvP6upitLsiupSF2WNaJ2GqtS9NKbC8v9ovdhv3Ossbhz2q+dBPQ+LIpCXClq3WMz
Gh0lQCRYvLJCQrlyM+0zhgD5LugLEO5WYzRb5Bi/R8p/JW6Ti4U6hFSOA9jPBO63itHQsE9w6SNQ
1wH/5hu4sPbnpnC/GDpAa3OEHFEvadmrt4tBOIhm5pIkSHu5zP8++EWrwrJPqIFSsDq0QRLsTLfw
P3Yok+wqCJrRncjwyv40kESkcu/yIQEfnQ+IRAEs7oEks28bE5PrqD8ZueGfcCei1W41n27P7wJ9
sawqaq8klKgBA/lbnQcR15MVuZ30UPZpt1YQo3MD3nAXDQPchJHYYNNHEtWN3lSkCn39VCxMn4He
L/oOYTPcWfArz7NBgYEmEY8Xx3P1lUfcFqfCHqSHr21D19zB4H0DJgWeqo055LEe3HLfQGY4VsCx
nh07Tve3l+TKiSXnXJAoiOeAqlu+0F+f3PRnx4+62sAPZ/APEd10b6zq5iGsiuDOZK/cf1IHvUrL
0QH4YqyeTjQEJSqlneHFmSMeYZogi9p19ucinqPfk4qnp1b24s4tf2WFQY4DACAjWG7d1aXbupbq
1WiZXi5Q80VW3O1mzCEQctmkFbaymx5dwbdBi/bNFoF29ajMIezuzHw5N6sgnvcUHI9FP4yzvPrM
6E/GKPeRAE1YLn6LmsH/MPehMb/+NIGbsSi3Lm16lGbOv2WRDsjwFbr0dF/Rd+kQNS3KxoCeDy1P
5nR6X793XG5fkCp8Ta6q8/GwKR5wkKX7VWt69mvUTNvDRF57W8A/uPN2XtmmS6PfWLJ7Qsk1MhQJ
v0CrzdT0BJXbLYqvI+6VLSLKgREiYH57XlduJYIPIDhLCgKCfvmcf50JN4nnXpa8mhlo9Y9uT1a3
gQSI1ZLEyAGvV9fx7wx5ZX5sTnIsDiFv2nqbQouJec4cw4PAJd7UhVVS7GuQ8LPROL09uysnglKm
RXX6v1sPq13SRDi7+bGP15O+YHQs5DeGTYA1+A76HDxv2Y/fNDnY+wFhA1LMyXq+/QOu3AMQ5Rya
bZwGIJirS3iKUpVHfgm/MhxmDY68XKBvKN+gvWGMOiJFIHeSLewsp7pzQq6UdLlt4TmBvCYpIqM9
/7QQmaumKsKUMMhSE1xBH7U5YWPBNGOgjYOX5iDSF4XJ28HQ423v4OftzKHz22yV/XB7Ha7cCrRS
SXGBOrOx/9BP/tpmyagJsmqRPM5aov9mZ2TbMo2t1wfzf4+yrqT2yBF1SOQnj5aI/Z3hjibeH0hD
t05WfFaW+zxHZe11UX4PzH3tM/OwKE4SHS64IOdLbeYAOV2Y648DvDDzcarRcvjoBpb+QtMy/d6O
Ai1ApadqvBO0XTlLS/OHcgmJPIJbq3cmbjXDRp0yfkQHoj46eWMc4ljHuCKI7r3ffxpJq5vdcf5E
uo6CI7QOYNqBvyaxu3hUdWriqAKqFeueKMswuejKri1PWPh1/j7AKxJz3zEH632sKljHM/7R0Iru
POeXVxe4Sbo/S83e4JpcPecEPcnsT1n2GBP3V/iE1lO0FcR8H6bSGt51bX6P6nO52gt0m8sStsaC
Z19dJ1CjAktoMb604Zgd8lRED5WVNTtlmPdilcsdJS2X8sxCxgJH7a4+LD6tLVZDcNtiu2p+hHqU
I+fJEUXWJ28hnodGthOTi3Ti7YN6ZYoLkJAXHDwP9JnVpdHbZRdjJut7I6p0NS9pnT11UZgX2zJJ
aNnfHu0y56BSQzuYvavDrl2PJiGu4j0CuhZ1W+dtih7ag192GMbg9I2E7tR17dYoF7A65W7/5+3B
L/cP7byFkcB8FdWF1d1cQO9QAyaUnhVlVPjSbtrUVtlDtLfdTRpE1Z0Q4vIOXLIbOv2UGHkNLuiN
MkPDDmcer/UriqhWahwGUCwPt2d1+QF5Wm0Kw0scCINpdSoGZaDji5G5NxFUvy8aZ36rQST30jZ3
76U018biWROUbSh1E9mfX3sqUmkJ3mnyEBpagB0ZWtRIgENWTu4VZ68MReK0QOY5TGC9VvFXjJ19
OyAq7k2din5guJW+z2Mt3WnzHN/ZlNeHQlKPTiC40/U9hy1HKVC86uFhFON7ZEXyo1GY+QPa4vfw
z1e2IDyJBXJCELs0Pc8X0Gl6DPvcbPB6JL8OTo2EdhYNYD4KVALnoe3uTO0PFeL8Drdomy+AHEXT
HunH8wGhE4twsP3ew1Qww3HTsaLTFI7+S2FW1jdR+/ohCKc+3tQZpRM74B3blZkxHI0Uxxmu8hI/
Wpx3b+/Zy8vO4sIhcwGMRA1uXQnLagzijBjbKwQPkNYwpuBBdX7ihQjKoMYxHhAIfSXji6IDBELQ
yxSKl+t8HdB3mTnkKeqcnkTF96sGovnzWIXIZyIJsdcbHOtuz/HKrlpCAwAEcL1srp3Vyrsj+jpZ
1HkNYtFejijyiRr/fFSq0Q//g6EgxABcINemS3c+VKR3Yx+meush1pWSbgf+SWqBuQ9JzO60167N
imvGXMooS21xtZ+w4e5Qv4pbb+yj5r2j6e6BgFf/SKHDubOAVzaJohBN4YScSFnrpmeE0kYpKtV6
ohqRnddq9zgobFVVGA9PdTUhWDUXr0+pKbjxtYihQbmQcZ4vZeA2taMyUXvFMAM32aF54gNFS/Fu
zPCoDlFcxgVtDA+07hHEKlyZ+r9QZymbOy3fKzcFsRfvsg4okcrEKh7ouhSv47oAA47K7/ShxfMg
POV1hSIdSY6GEGpn+un21RvJkVxMC6iJcdfPs2omCg2z2XhKZuNhwntrH6EEczQ11JNuD3VtfssS
k4a6RJfu6tnCmmtMMI8iOl9Ud3zh/srnyH8AdzehY6D1+9vDXQYeFl0vXkeaUnTQ12hao+tJG0Or
9lxOPpL80NwnTDOOZV58wGQoOjaLXxcaP82ds3l1noQBJMAUES6AFygW5pOGQ683Nlb0EXmP9Otg
W8EOCYZFW7GsH25P9EoWSIV6OTVEvkAC1k9MTJhRVm3ZexYsLABocYJbeYql2HYaWrRmmhqbkmCK
HPQls3kkYcqC/yS1lnwf9aQ53f41l9cFZwlq0VJvBam2vi7CCVVzNGlm6m7VEOxwYpvfun1STQfR
6MW9PXX5kZeTi4rDQq9d9tb54e3DOp7MtBKeXhX4mcUJYvA77Orkpwkh8Y+uje421lNxsqu7pLyD
eLy8rmgL/Olmcy/y3q4OLFAjfUJfSXj0SKqtauLyuz7U0e8i15CWcRe/YKuNnR+vXmCg6ATUlFbg
U61xljGCraY1YM0b6CjLmXHrvMszo9k5QZPd2clXviUFToBLlKqIANcQIqexqtC0KE4NRSK/52qc
TiinoEAoUOC7Patlrc6jFvjqC0fLpH4u+JjnHzLgjVyE9ScvADG9p61qod+cW8cU9N8R41uAAY0G
BiYuR6QmyvzOGboyUwX8nc/JW0C2sHoEHDR5s4VZ6hEyFYeGVGQzYE6yQVruXoB2ZSjQQ3RDAEhB
w1s3lRqhSWLPpPJKwPAPujulLxkeSdig1tGdK/DKBqUoRF+Q4hQpw7pfVlP+wR56ZFbIowLvH7XG
A/OeYWGPVPSXrOQgP9Ycl+LVTxn9VqQVdPJLyO3OsgZ/1YLAx0ZTGOIAKfEIAb4UqEkRXKt53rUI
5v0s3XpIX0m2BesMXsaWJiH9QqRajdliTCiwxc69zB3K7DBXws32VZgg7ZjZHU4oBVXfO5fdtQUG
n7U0XRd9hzWGk7pg2UPqzrw5wTPVr6wfEZrRG6eDD2jY5a9cc+9BIC5fF6aJmgTwh+UlXXfS9HGx
IHL9zKsr2TzZc1Pu29HIIGFV2WHQmnsaAuvxgBsvVb2FVUVRz1lHJXqHpq49OuZp0tMiQKJeYmWJ
yW0YdG/jVqRdvllaVOLODlrfB8uwtBaWtvkiGLTOcUVR5CF8aXnC7Krpj+WEWu02k7WNInaHdmwe
6BDhMsvZhTTwHwZnHB5u30gXzyqbH7FHClBgTbgS1qjgusKKd84C44SBUEsxtxrz4WNtgV/au3NU
ifcjtp323tdc39+XaIfgn5WWSfA0lNTYH0IU6qM7sfhFgY7fRMFGLvBZuFDQJc8PVhjYASDWcjql
ZWVtiiCoH0c6q1sL2gxQihC3GxiuWwdfKWp4SXAo8Vl7bUq7/Aie2iWEg6kERuX8R+i88FoEm+Q0
ANN5UA4D4ig+ekq1PwWOxndC1PUbvwxHYZ3UY+HTE6aeDxeaEyZHmdGfQnsY6/dJ5qawk8IJO/B9
wzaJ1QYF2wT3ZqzfoomWJ9YId7bjMqW/nyd+A7AxShMccgHyb/U8IVsf4aRh9id88ox/7HlKP6d1
mL6tm7C/M911DYmhKECy80A5UOBcc1Jn7P5EM1gdSnm5wnGiah5sErA7T8PlsabUQv9wiSO4wNYx
o5tZOZ34oT/1fTk91Sm0XvQqsKZJR7FxkLjb3D5NVz7ior3CI7uk4tQ9zz+iG8PPzPW5O0m+3vCx
Twri8S6T05hheZjZqQfFzfCxScS9eBOkrSnudA7WdzUteaIlQhmIzYDhxGob2WWikB4PmhObLMao
IDbzKd1Dr4NMklQK+atcizp8KDOJkfc9ZaULwtkyPFPniaI8Q6CzLNBfT2KXu73CmX0+4cYVGO6x
r0nsk42DCVS6R1O7dh4den/iU26il0c53WlLd9jWs+idbx12K/rbYXYceUhtI9K+aajslXvZo4H+
oAnkCw4NBLOg3gYj5YKfoV/H6Xu9ixUGHcVChPruuNgxPzf4lyOmGYVIcb72C4Mq4ZnQ6c9wTNYh
lBm5EXjfgN5XVH3Mww4/6BZnm0ZLYVP0ff7YKaPdSz3S7kSplwdGgsdd4HjcEEsWf76yicS5erQn
/yQESNKY3Gsb2lP2+dXTYxQ6wyZJHbtn9f1qrIMLw+z8E8Z1RrwJmm4RjDL7gaphZ5XOwbEBhz+o
MTFMsKRZ8PLa8QGUwN8gzAA3iwfK+SxDVeQjFCv3NCsfbig3Vb3penpOc5j4P/AIDHZJkHYugl12
e4+ffnlbIGtDOkPpDioh4eT54MjylcjbzO5p7HVMgoSVvYkrJ3vf66g+Vg6j3p7slfEoxCDKt/B+
YC8sf/2vw+KidNuH8ahOTVJhbFxI2eN4WkMua0qNBKAJqjvR45WXFdEcAg7SkAXTsH7UbNsnAK9y
dQrmdqGCYHk+F6QfYqJHripfImFZhQWNDMA0UUTwPEWwVQc9zJ6Sxk3zO8fp2hKALadAzelctJXO
l6BO0QOgSc8S4EPhacH4Ecnw6sHvRfKUlVp0J9q5MhwdEhviGMDWhXJwPtyQx6rFAso6BWOMLE4L
MaQIJvtBD/RxMwm6C7e/8GV8B9CNogXpu7FUF1fvwWiylljTBF5X4GewmUsDT1Jo8PoPu/DzN1Vv
2Rh9TWb/CRl4rIlcPEvy4+3fcPki8BowPoRFVC4uLo7MppHsywZ81qgXx67Bsj2JwhSnBookeYDM
Ycp198p2LjVU2rmoP/LnJd1cbrO/tnZGk4siwRB4SOq5u4ye6cEtVL6H2H9P3eIyaGGoJT1Z8hN6
YKtvKgV1Z4xjAg9Hcc3Yo0QZFA+WgKf50KeN+1qwKzOjbrkk8CiOLH2c85npZVJiaGRg0Ky05oTh
pbbJMzv5hrfxvcLEtdMKKIjyEvUudqy1Oh2lLzER1Tt82yxr3ssEF8/cxq+s1NEQr4fB3MYj8qho
ymFqDhMJG1433N/ePleWlxeHtJoEYYHBrubrp1ogyt51T23XFfthsD440xy/8UGgvP4uIGIgeOHi
Z3XXJZ8oda3ZQsbm1LMeByfLRbmpJQYJ27xP620aZNErRSe5ddDt4VGl+ksST7Z5/jGj2USgf9DQ
Tht14wnEgwUzX6+OMMraO7oSVz7mUsCjzEQPfDmMq31qBEOmB5gpnOayoU5QVY347ZeV/tXuE/xR
KnjTnjm1I0bPUyeeZvP/c3ZevXEb4d7/RATYy+1y+0qyLBfFuSGSOGZvw85P//5GOXiPlyssoZOL
xEAAz3I4fOYp/6Ikr9gBmish6TYEvlHIOMRAsyhvZMj67cusyrk1oC3Xp7FSXBq1LbpZIk0f3VKI
k0aFf7h/ft5UXq+LCihrpCwUUoyKqbKvFyxbnA7xMalOHvY1SJbYWa6UZ4TJHfvrjCcFD2wEOSrl
Upvm0HpmrbyMuKLUD9agpvWvoFYm62zHk2K/DDikYmAjmtz4y0k6O8SeZzCi2DeDLs5Poz5V3d7T
hgKV5lhgZrRJdB0zT9wHcffdjIxz1XgzhaFnvEaeg4PPQRN1E+0tM+3B68Ol0H+o2Mb9g8YWPosu
WuHOLhuSMH12izLvNnEgCmV3f4tuIzQyxpwKrgoIF6SX1ztUGKXORvD746YKDt44vzAxHY8MRvJ9
M4HnVcdgXMk9bj9rUnWp4UfPU06hFmsqionbtZ2i5Yqb4zYWeDirhWXjcUUT8qOPB1yKtAriBZUe
w+/F4yVTXkRKnp3GetK/m1hYhNs2dZvRDxy9Gw9VP4JRngXxdGXl23KMmT6EHSaVfNvgV69Xzr0w
FwLnjJONAtAIZz1UQZ8oIS4uNEPSvWvGmEfWPQauMzFuJXLevlYqQKgKNHZonNEFvV4d1lctuLbG
k9XnBvLccAnpJIy7ns7OY5G58+dCErHvb/Y779VjJMFkjeYrjNHFldEBlWbmjhm1o49RfewLaINH
VS8jFLKbj9+FSKw5BuqbcurNvOv6CeMQC4hJa/qTWqvWzm4wDSfB8TZzYqz1qW428w0UpqMN4FAW
MOy6XspBuXkay6g9VWAtsdPM6h1mf8PTGKrauUiyFEvVdA1TerOZEntC74fpFigxxvqLRakrzaGM
m1MbhGjf0w6znpx68ir006rw2/03J4/DVZxEYYmMHLQSgFJe3+IJ4ynBdxN3llPXDN5uZL71lA+V
twmRKNtNMBe3U0r26HaFdOquzZXb9/Z+koWXRFLIlj3uAYv7KY2BReF5VJ9KA8I6svjewSyGDNXp
WUSfUDXO/Im5k8kvwFV8iyFxreMt8mFwO8k5+D+6+cwPOMlLzZrUK7FRdjVxymcDFYq2s7A/wA18
kyFp+/X+nt9chnItqR5iMBmm57aIgp2lo7GJEu/JmgyQrAXOmcmmaFEy3RNRrL0Z1YG28oW+tyaY
cjIdhmqITy/DgonChrCD+lQ3VhUdq1yLxm+2UHC1LmkLvTjQ5j86+JF7ajKqJBLJUfFSNTVwslFJ
O6umsdeV/9pwqHx7Du1vU4fGx/0tvW0osxbJBQeZ3IrMe7GnVRIHtpV34qTwhpOO6WxVZKGfibah
ZasEk3YkIfDynVtV3jcS9craRWmsNy8KLqZBsmmMumxXYvE7m05iCeQK1Lvssi5+FKoibYu1dX5K
MHd7BZLY/0l9HykbYHv9gb5U2Hz8NdPEptCUukTyu76OHVUxW45SGvmpy/K6YTo9avE2wqFt/jMw
U/O70WIduZJj6vIbvY4hsF1oP0KaMDjSy+JETQcjtmiTnWaAHbmzmflw4sq3cC2cEDGRbTI9yqop
OhsGfkWfbbtIhn2NS5v1NNU6YjatNQ3lPxpOO4ZfWVobvrktJjj8dDZdEC8OVa/bDZHnoTmHD9hg
baIK27KvqjOO4ljPdtUe7p+od96dFMQlh3BtQEfLCUVUGo1TjHUGKreMj4Vi6cdUEeNOr6xvlRsl
K9MHWZou9pB2MSWr1PqmoFzEwSrPS62Kk+akMt87p2PbXApnWusjvkmiLpaB3gd4giuNm3rZaxeR
h8LWXA8nrFd650SFWyDFomIxsq9dhyF3oIDlt7ejglPC1xq9VO0ckqshJ21kRfojnbEbecYpegi+
057xok+JiQfctLW8wtB3GAqG+P2lZMrSt3WsMGbDPNM+WcNITIcP6qIMP9WZsbPiNGgPoOxj5Qhl
lI5bIYoaJiCQA/0YV2avYQZdOdYmnbPJ+YysrYpCTpB5859tiVMtTphYe/1dKJoa7fJAN6unyNPi
eJch2DH4cYMz0DZz63n8npkmki+xrve/8KDIp6e50Nrukk2RYiBTa0SzRn4eFYVyFl6N3NBG05HV
SDfgOizvCcnDwKUfOWFFdP+Q3V71DD7IFaX2MoTpJaADLAu/gSLg1CKmOx6bSh9x6g6jOPOhzDT/
3l/tJjEFJAzkgFwYdTiOwSKxgEEeTh5D69NoZ04dbdEUN+tn/Ood51BMY5z+29Zh0mlbF+MyZxeP
GKy83P8J7zwwsGwInzCV6Sws45MyiAw48lTTWxiLVwNKxavAeAbrU+xV/g9LyS+JiQ9MjuWN5xW5
M9lxIU4tstDa6wxhYvihpGSov0Z0uszP95e7TRXZWriJtBTf9AUXPeyhq5MKIIB9whKuecwFjnAw
XE+ZJrpHjFezDehBayXyvrOmbBxT1hN3IXMtgoaZgFHFmQprWDEV3VbvWl34tmLm3/qwUXzEabov
kYf1zf1HvXmJkjoG9kFScrCOWRbzpDU2g2PHBshWmI8OptfnmGk1ppbt2r1+E4XflkJHEGKt5OYt
jqxIoqBBQMM+NpFS/2U23ix2eG2mzzpiKKfcmPuVL/LdBQn6UuidZvwSJmmUUUOfXrGPtjn/HaB2
/Thg2bXV3Plnrqvxt/s7eZv+IiFIwIcRwjsECiCvhd/6IrjTzHhMOuaxVJX0s9ZZ6g+zI5nYJWlh
R8gnFyVmycnQBiddcVptowaIRm3xn9V393/KTSFgMN6h1QY8FBIOV/n1L1HdoAndxtGPQ4/b7r/K
FE2Ns8tdd0jah2q0klDqkWXq05wAcvHtGtDfPkmNfHi9/0NuT5dH0Yyqhpx1OfB+rn+I1zUMMGM8
V4e5CTehEakH3WqKQw+W5vThpSgfpXMPx1kFHXu9FP63eNlX2IHieuuWtG2izLC/6CK0x1fSNNf7
en+9mwCMipKU/gGhyfyFM3a9XsLMeBpVpTvYiT3smtyO/p5aHKVo/YhDZFbQtd02vJhmFW/vr3w7
IuUTwk8AqAVKItrNyCMrZlcgcdMeIqfBvA1RkZcYy9+LYgTVji2qtnBcUfjRnBags+YgmVjOD02j
xie7K3GTM9EPBZiQb9GnQ8wrr8pThrIzhZlXY3nad9ZnqxrCkzrgdJgFQn8ytcRZCXg3X6d8Cuyt
IIDDdmcUer2BMXCV0MT08MA+2ZeorutTVqqJn2ADscfWbE019gbwTwIEJgRRVWpxoAnLUEcyYBdD
lQDqMs2o2qPmHjFCN4IuQ25ynms9/DKiNNqdhROk4acOpH1GpgCc58HFpkP96o2Rqxww16TVtlEQ
UzLXKru3TPQqp+M3Ej6QUqDMAmq8iJEKGsFWO3bi0ODRcNaaSd8IEYlNU8elHw1K/Led68ZOnQfj
cSwDikx0HrZtneBvWyXJQetUd6uZIY5UUZR8xobb3DeWVW+buUxPqPmnD3gQYgWKVvI3r630vSdi
y88IjqcqauyNhbnqHsiIcsQ0eFo5uTdxST4d17cLZgnBtaUMGUJ/CAiVijjkoVNsoVdlD2+u4WUl
9G2Qdu3jiGbUVm279oFhWPTRECGXp92E+I4cwC8voFRoyBKPUXPIywnIaR27h0jUs9/bxloddRsd
AJcyFTBIWSgFloRTDY7fWNlGcqpz1RP9VksTJ9gPlhiTvTGXQfnk6nZi/BmEUTH/NQvaf+rKZt8k
FLCQ+LoMZj8kMmC0Ft+XlQ5qJgp+QpqNlygsGx/30ObRGvL63Nh86Eo7z8f7sendRXlgSF0y4C/F
xQcEXIVrh+nJE3rbx75oURpHWdwunaOKx8j8T6rreZL6RWqKZk1p/Oa6QQiI0yXHI6B+yRWvH3ka
RKWXmhoclQEtsM5ywHf3Trqjz5Su7O7tUnQSmeHRxLEJKEuJkIhixo7zyTuWjZ0daSHqn1HQcPwZ
O96V2/wmUHLJ0Pim0JP9fXrR108VTrggq07gHcc0Dvdqjkic2+v2BT7Ad5Hq6UfHOyxHr5kZGsmR
nIdeL5eOJWZL+PAeM4jyOxU1dT9DTO2oRFhlKRUCxfePjLHYSmboIArIeN/GF9Qni2ybPqYamMag
PJjARHLQoWU9POQYzqT7qOvdmvZh7iDISzstFBvhqFXxB56/g3pIcYm0L+5gqqjL4k+C0CyMRXVP
Ht3NPyqK0l+UlFi1JrMFZnmmfE12pp3a08ECGjA3W4yn0odxSFV7r41VGm08lP9rP2jHccL1ag5G
5cmDvfyMKonZHZMJvqKPEDcTDzMA2XB0ksoat3NVB+EhbgMnpwTPtdlYQ3osAgoMW/Ad0vJAIndk
uX/9VnoL63k6P+GDmhnBQQjxvW8t+6sRjI7vmJ29TXoHPM/Ur/W9Fl80C1Ngkr9BSyXTMM3FwhpV
7FtfGamyECENVfsLjo2yq9NWP2mRORylmMf+/pF4Z00EOYnRhjz4iLdcPyyGyXFlzW79MIaufQxj
9AqKrnIvIjEnRMbDdAv8bo1m/JYV/3b3IgGO0CpLSsAm4pXLAj7sud4tYc0XGjimuut7d9ax5Wmz
khmaNkU/SxEMf9SpYmCqXDaZ6bvokb+EWBwj4JDAs/fr2m6azYRe6JNZ14XYB3nkOI9hFbrfrVno
4WuZ5ErWEokB8yHvnUUGNuV5NNXYubEV1cYLsVd+QierTbb91DruV7XW3GJbq2VbfTbcata+i6Hs
8wcH27CUlkowpaVfZGCoc0RxvY6TKAXjQ+QBBa4VGDsMoE5f6Oyh1+GrtV0B0XEqb6y3WtgUYtvh
N3RpGrhre+6R9LWvkKnbMDcfTsjQz+ou5tr8NEKl+5libvevB0HR3TRYYn8s0vEGmM28ybgxciPU
La6s0osGb0bS+pJ7mkBnTPtrmoL4yYSdc5zixFjJQG+OGcuRFJIMoERESbpYToCDC0YgjQhGWsml
CXqT4Sy+4AFtq/3cWT8LL/wg11I+InAMPiUw74AGlsp8HvOgZoRre6k6Mb1Y1Vz+0eqduNgG81pP
ivXd/5RugisagNIoAZw4/i1UY9efkoXwaBySGj7VkTUdEFZLHuY5Kg+AnufDB5fividQYG6IKY5k
w1wvNadBXUAODh5q6u0vqhinDfZF7Y9sHNcIG2/6RL9/q8BZeGuoibwJ/AC2u14rzd1ao7RsLsTK
khrMMNv8bOmD8qehJGa1AeIJDn5IDO8FfNXQ+QpiPN5B4Mn64mL8K9l7+KAcW5dONgwoRD/qqdNe
26nV1nDZi/tbxhWpskTwlnhIkpPr3zqHJY3tujcudWlOPwqoOf+QWBgvk178pSSiWumVyUf/fWvo
H0ElIdG1ILnRG14EzyJt7HwozPkCHKe/DPgUPw6tXa+E6NuHkmUKX430soQJJL+t35odZVfhU5lW
wwVoRYo1w6TGT1pltc9jPGEGzpWycpDfXZDEhCExzSPuo+sFk6kHHTLr/cUc5gkFkUrz/D51rQOC
ueG+EKW9pu97Gx7YSUhzFGKECKAu1yuOUzGXSkHu7ES1qvqVgdJ5HBhx7o95O31SQ0yH+slLV3b2
5ovF5lgm0AQlOaZeRiVFQ6oeipp2aay53yqpbW8oqX61s7emCv3OSoxD5KfKCB6S3OIjaqFdpkXW
tRcrQPpoM/WQcCyTGnGj2ZFYiQ5vUInFuZTRj3ElL5GR+GI7VQhWdpuF7SVIlGDb6dzvviJAp/3R
GU4rNjoel+3GHaboR9+afblpvc70EGXVA2MjMwXta8ggrD/WXdvXW7OzUkw7dOWVe9Ard3lrdefZ
a7Ets7U4RFBNCM18cLBOZ2TFQCDZOXnf/W0Wtpr6SPCUnxFA1dO9ak5ThRJyJ5iYOM249j3e7jIs
fmoSfBkB9MPwuT5GcPhGS6uFerHwbjvkCIlueifon5hdDCup9O03QjCjQ45+D5oNCMJcLyWaXrMm
uv+X0ul/FTXFfjBwg0lyfbKxKrX854MRn2IehAgaRlJ3htB2vV4ArG+wowFNyUw3f414D+36Vq/H
/eSE05rU66J5IM8OF5i0DQWASZBbRBxnMoJYlJ55sVB63laFiWoAn/3FKkMHDf5+SvZ4ewqwxno2
H4wqWhMtud1dWhZMnN9UN7jk5Iv+LeTlTKXLCdPeixm641l0nVn5XqrPP11bWJ/MQsTByvu8PTrc
GwxWAIuiXAgf4npFL82TDHt3+xLU3byLMMM5hd3g7sIxnleizm2ww68KeVudvNtRUe69Xiq0etcM
NaopI0i1nYpm6LEzR27FCtkLFTOcP10FS9r75+fNH+/3mCCvcfqokAL5OEgf5Jb/tqWJKIPQ9YLq
QsacJSAYnSH3e3Se550wlLl6QPHN+QOGWKCC/g3q+VCpoW76SH3n5TaezCrdiLl0jackGpx9pcLG
39DOc/R9UhexesgCXfS7+796eQ7kj4Zahl0pWAgJ/7z+0XqOAoE9wSiLyQ+Tz0WXutq2gT72dxVF
VfU8hIP1wdmJtHSlIQi/j6Jc4s8XQWR2R6vv7am+xGmf/U3O4+ZbRbTVo5ckXbP3gn7686NPyR0k
ARj00mFzLMFEDhzYbBqD5iL6unzUm1k90gQXr0modgg4GmvyGcsClycE9kHMQioXJP9SMZr32etl
jt9mCM49pALX4nYbukYenEqBE9bGRiH0mz1Xij/o3fz64acFYIgKASqNtDyWYjCuVdCdGrT6kg2j
be56s7Jc3+sqL3och1LdJZnFD/nwmpLhBOyNUQ29lEVAk6bXeeBYWIlNWfk9HvUaTe7WVTeW1uSf
Y1dpXu4vuAwn3JFyBiNbsCTEN2V1Y9pci7oyXSQl9pgxfd8LDyhllzVrtcDtN0IhAByKSELP4AbX
VwWe3qAVMl6GSjN2tWmWfjl56iEswn9mupIrldx7T0YKw2qA7CTt9/qTlPiOwYCbfikQvYx8ASW+
2w6R2f5pVfFHBTdxRZfphgRiywkbTpzXq/XeFJsuwOtDNs7DztHz1wFm2bZHUu8h7TtzZYz5pt72
e5RkPThNJDjMTSXtZpE5uaQLA5DT+lBqQwSNmKomf2o712s3oK8yaFR6XB3GCkfJTVgUxhsMLYwB
Nrf2ry5S0V5HhQKc1tCM5bOrpe5rrYhG3wSInn5RG08p/CJXRubNsBpdH7vobBcmyHuCk1a6XVjA
F6fBJIrIn0I09fzIqfJv9w/n8np/e0jZKZfgCdh/iwhHSodna1+Lw9Ap4ilskgj4slrvGYAVzISw
3RltOrtaYWYHxwumlav2ennUZKQuJIrZtNYYwBDYr99poWWt7jJ/2k+jnR4DPdfPkzIkO4NeS7sd
FKVCgy0uwFZY1Y8wVddUwhegt/9+AKARyBqEeuiPiyPsWLUXpuD99kaDnWqhQ1ZOtFl9iUD8brFB
nh9H3bU+tXren4TWhLsalOc2sZVq5VK+DsT//RDMd+iDSQodv+Z6J/I66hRvdlWswgMwADSskI4M
Ec7t6qY7BxCln+vOCfewOszD/TMg/+r/PeiECtncJP2QPFupobbYgxn3bYAWkX5IHTv8mgZz8NCQ
v6+86utg8bYKg0AuN/r2NH+W3cUsLme1M2fj4JoU5RhVai/apIutlwRrfYrrMPg/SzGAJylnTkyp
db2XAUCq0olM4xA7nf4pVlouL6GNP4JwdPfzHKwlVDePRseeQgO1K4ZraGwtNtBV+tYTNKAOcdFD
gFGhu+A/quwHWgb+/Xe1iEo8GyqfXJakB7wtGPaLL8YKucUxCNQPwmrb57nrgq2muO4Ghql2UNvk
Z5pH1Yn6ePyG7+G8Ca3IfVTdOP1qFxgtkd01B84hwAijdLcT6dZ5srE7150kfoqjXHmZ7RTk0oCK
s4BdeOhDN4f9LL0lkTHYFXZXf77/TIsR8f88k1TGIBDJonjxTJrVTPSYO/1Qo5P6hds5QSLAmY9G
agi6z4CnVbPoj3ovFD/KZueYFbZgBquInWtMaBm4iKre/003R4htluBFJlqyBlhus1pFmtEzXjq4
Rmp9Qnj5czs101EUKLqW5fzr/mrLj1++VPIDLjU6omzC4uMv7XlkcmoYB9g43tfUQ7+MM0CjWm3U
QzWb2qaGNPYjqQiNH16ZuRMJIEJ09ICXZXIakZ/BJzEOFZ/mOdLAyiRGFGwcp5q+qEasXKJm1k+B
0qwNoG6fGa4DjRAojsQ7ph3XH6lhBYIe6RQeM9rEW63t+r2R4OBXmhmFpSvKXZbl2PV2xpom8+27
JbfmcaWKtkVRsdjtvrIKAbAtPc4etKaqdMpdaRnRY+qSn6HJtUYTWqzHJE3aJsi8hTKC6LdYLxtN
xGbCCmKQUUGb3w+pQk6WU9i5HnrH44zKKZ3V/nj/1d4uS0ML4hr3OocKEuD1BgsnRlTZFtoxDwwF
80eMuvBM/2nWw7iP53AN9rW4ynlK2el2eakWfFW6hdfLwXHoQhNF6SMuZGLbeE63S8veeDWKOPrT
Urz2mI6uvWWn1U3O215J6xfH6W15pOLc/3zK+cP18jbeUN2ERsMx4z4/d4AUN22sDIe6Sj7Feavu
sjj9AXvR2N/f5esKnm4PTQKwLWSm3ABE58W6YaHGXhOa2jGrg/jVxRXSN9MhfEbyTD/MBtkdU998
JTd9d1Fao2CupMvPMjrpMUJ4rpfrx1FYxl7JbRclBgKm2USQ7ynktnWrrRmMvvOCUZzhc6E+hQRx
o4EF1Neec1M/RqDKDrgSBptE0+qDkSBHYVNW+V7QNcegLK0txBz91/2Nvj3ONNY1g9IYShgKVYtL
YkDqVY9nxzqi/Tzuss7Kfd0ZkoMbWclmVqOPWQXKF8uPhDZI4k/38Aa9PsW6kQ51ah8TJhe+Xbru
UwSGA5Znjd7kyrX+3sMhXsStjlegLMSvTy+yF4Uy9519TDnDR+ycxZM+SNDkYA7fcz6clZRvQTj4
7+lg9sGtIPLS8F58rXU5j0ihxM5xhlSwqRNjfqiGIf+il4HsCWvGQUR2cdAzE2M3sJKHiTtwk1Cz
Hvq8nR+SQO9fmgRTdWqE8tmoivy5daCIVJoW+UCBclAoKinREIRD/rFUUr4aKjNKMv4LNmOJb6S5
2htlkODcrA35s9Xllm9o6PHWoluTu7kNK4RtaV6ionVAlq5fv5i5D7SicXr7WJducvR0CDEaKJTn
obFBHsCI9cssdvdxjVjj/fO+SCrfHhIOG1cUQEfpUHu9st1wQ0YuAB6MU6w/Zo8fsKmNGs2dQtO+
3l/rneNn/r7W4tuqEGvFbbx1jk6o4RTuwFKfnM4+21AIfGH2zvH+egtrGI6fZKYDBQMZxvdFq+L6
4eK56uyAyfuRq6l7Uar+udC6dKs3Uft1EF70s/aSi95V1qlHNGSDMtu4J1GR/FOl3t7/MTcbDd4c
DDh5O7cligSLb8/pMYRW4VQfR0exfYSdrTM0zcfIa4wvH12JJFcqxwLDxo9uqcAL8sx0FLJb0nPk
DZRkVnZD5einONXtDwYUBmcsAbWCzWX0s3yozm3nsi487aTbdX4p2ugvxa1+xtmYv2i5Ou0+9mBy
TEcKK0mIdEtvtBXw96mdMDNMOEe26YvGSx68ArPGrM/XjMSWVx9LUSRw5UkQGFPCxX3bi0lgMcPB
iNVm2lRTa8szMft5G2i7aDL+FrnprBQoy8/jbU0qIWkeCCFMXZwQa0qYSJqNdYrQ39/rTalt8RQt
/NgW8a6d6bLd385l0JHrSSYTPREAQATL66+jyZD4L6hKTsDJ622nVYavjmAHtxNt0n96BTV6dcy9
GW5ez6d6f3H5l//WDUDrQC7O2mCduQKWI2Y1KJyuHy0LDGWt/jCqSt12gcAV6/4y771Hug4UHZD7
+GcRcsq8sjrPHawTRm3K3p6mb4YCcydxkKVGUyV8rEOnXrn13nuPzD1o9qACdUudsVG+rdo0tk+J
4YYXxOP7z4ntpYTwqfT1fFD/vv+My8git/K39ZZ9CLOodDulk3Qqx/KbKob+AZXC6d8+dtw1tMN7
S1Fm8HAygnFsro8MPSWIdmKAx1LTqcraMn9yuKi2koyxEsXe20Wo6uDEQCtKBZfrpRJ1KAIXCMDJ
Dfo02QR26Pp1nKXkDYhbbXq7KFbS3fcejrsesh2NKimOdr1iHjamkamRfcIMQhwINMpjpwfWKQWX
+uGl0HOScxeXIK1RFV8vNU1GZyUick5anP/MMmN6UhOss6qgGle28fahmAnIvIJBHOXSG6/ltyFc
1w9uUzqdc2J6EH2CJm9gVTJIYcb6Y5AKalyIs8x2wBTKTicV9/VDpV1STkFoOCdD7852Jt2S3aEF
oOYCVnOg5RuRPX+7f/ZvTwlzHSiS0GAkjmPptzN1M6aE7hyc2lDoGxs661kVmiT/N+YB8ObHZNbe
nlGK0NCAg9yA4dniXsiDfhwbMoQzd6m9nQoRPjtmaqy0hd5Uc66joydnR6TOTE9p2SyWMbQwsyZz
DHEK9PKDk2WN38xZ/xIr07QZkrx/qmpGBk4SRC+1GSc+KeoQ+aiXx7uEf22aptePEHE6Zpd676xE
1Tes3s3vI3dkXokaz41BjNmPKHNlmnJK7D7cNAAEfmL/1D+IbvielQgfKZlt7CFVG1ujrRzfygvv
YFlFs52CSD/3w9geizE1j3rSGFJW5rkeZxChdRYiru8aPrNJ8YeFW6GPiR6BO0NET1HscGdbif0z
TQb7EbGsdFeZ5vComINzKsZ8PPZV420tAYh6SJxw5b5851NiWA8QWXaU+GwXH21p5w2JeqecQIqO
5yxCLHFKCuvcUiWubPD7S0mUO0MBRl+Lq7lMRWNa5aScLC7oJ/jnyE2D5TmHfSFWlrq5IW2JemBI
yUQAYLi3OGoZQm8pGijx2embaBsnin7yokbdOFGjnAwXGp9poh91/7O9eT4WBZTEsI0FpdXQdaiA
F0gYMcbkjPJYc4g7qzkYbtwfCjNZu43fW4qWp9QKZqhHS/t6KUeB7xLZQXJW2hIjmtEeHwd9bP2x
yYsVavhNMOKpfl9qcTt2WW9N1ugmqJq53UZEWrGbIiPasv9/hyEDzPubuMBJEozkeq5EXHGNkC8u
DqQ3QZd1avQA+660/EIpy22YRtVOH2csfpwifBgsUB5W4Tj7STE6QP/KDG4Y+QQ90YpPHlo7X6ew
r9CBoTApqyz8aErLL3SwvgN2wuniJVxvfuAUlZYYqK8Q/vNPSWe9jroW/shYc++ZWfkx/cL/doRp
BfBIhqocMON6PQxewgEp/BSDlb7YJ8UsnpKiQ6OkcJQN+gW1shn0qPZnUrdiM5pNcrFxgltJABdk
0befATkHkBZUFfB+S5Sf7tZqUTRqevaMGeFGRUUfd6zG2Xya9TTGdCkT3l9208ctHZ98/qfRAwYs
Htz7+qMxS8IM34TA6X5DMVkcSeD06LxWbnruVPCGc4i8FeT9fG/xda8stWzccRoZNJNGQOmg+lyi
LERb9kmJDd+5SjP9KcwzZ2MBO99FmjM8jkFt+y5uCM+RHamXIMTn6/7X8M7H90bGsoDhvVlcX7/6
EUHBskVC7Fxo/bh3GzU6l4na7KqpnL5YDDVX1nv3JdMg4koAaS5V7BcLDnMwV3mfnXt7NDjg6QB2
ZW7rzeDZEeN4L7L8GQ5A6M9Zp/vliGwOH+Wa/eF72w4OWs44SIGsZUoeVMLr0SLMzs7ojF9GQGD7
ENe0s5l13/k/w6uheJlvT03s2y3GPCvXxzvhVWaVYBcomKl35Gv5Lb9s5zqcgmrOzmaXBTSNGvep
sav4DHhizZjv9g1zhKn86ZSCoqWPcr1U1UPc70cvPyt1NG3KwRloD3vKX2h1ftW7OF1Ta75pH0n8
OSBrcIkkY3A2F9ELshmoWc1rzmPpuL6aILLYICIMZSkqN0pRIKCSwwJUOy/b9YbRHZCmcT8zfrRe
nd5cm8neHDhSD/qRHDkpkwdwebHVddHa2aSM4zF1stbb1EBEjhlDdZ+jVqENMudPMftwmqre/MGY
vz7EsfLPx74yWqGyT4kmBNsBX0m/fgeuSKxyKCGMdYY3ggnvs43llNEFKY7xMjr1Wnt8mZ3QGufy
oEPA5UFZtkwUMDIm2Sos7eyZhbU1Qb9vDV10G3yJdLQ49MxPw8Jeid8y5fktuwWiIiUfAYGSfXGR
LOWQzDpoS4DvyoM7lca5GJ3oWWnVHon/jrFs21vHscSkIy+KtQb9uytLHQzJE0bpbxGuxzGkPTTB
ltNSSz2XoececAhsTn2JdLRAJnHTqlpEYYNz3/0Xu+jH8MwIMtHAo4snI+iy2Z2gJxL1THMeG3BR
27TXgn0yiA/OKOUqfFTgAClHKROXsu5W4zStV8z54zhq3TFSW2MTtmP0KBp19lNtVk73n2oRnd7W
o19hUB5KAOwyuc3B+wyhNeWPmeskW9sS4VGMLTbgs7427n1nKdTI6InA5QOIt8QYwT+P+zxz80eq
XN5TVQaOs8kH9Eq9OnHXCkSZtV4fUe9qtcV3CEB6Vpocz0oGIYbjxwIObDfYGWP88guJvPHMDV1/
rUzhPSIoZmxwctZW8s9FPJabK/sKXC4EJnBNi/A4YNiSZpGTP5bCzMNtjmCVD0/T+CIM82IqOXKY
99/mMiD/t6IEctCble2MRa0ytTyyM7HHVjhPl9SaHvGZ8n4VnVKfO/zzPrsaWW6VeK+t5wSqH1p0
OhDCLfhx1Rp3coFvJjLJ56dEpx5E74Qr4joWdlHTNFgeF4/pbClMfkVm+33dmPCvUwBtbcLbyPXw
oA9O7itB1oYbDYrpI5DiZmdFJuLSBl3CsHLt712JyKSDOICxDfJJ261s3HvHRaPPxFfHx8BLu/6p
7aAxNlfU4rHvMbBMIdKi/B/avhOY6kOskKm04OP+rN3G/NaUibEL3d7tV17fIpa/7ZcsMVFlly0v
dZEwZTJbdhO7eMQvawYRMVg9w3O7Olh1n26CpFU2jp5+cJ7836qwuB0ppUWptDilgZI7vZvzlsLU
cJ4Arv5RjHoJyGWadz1IUr80o3/LWnW/zaKfV77T94ICV+X/X3xxZQ9BPaIu0RSPFYO8pxYBvy3U
PPsc69WP+6/4vY+R9Evn44AghmTJ9Rt2KyWIymoqHqc6KP4EkJzunLQb6AFxUW9yKqH9/QVvrypE
AEDaMdNC4uNmWiHspOpo/BSPIq6rTyLC5iyI7e4wTO0zOuUxYqbu+LXnTa/E9PeOEVgXZnoqxRUT
musnVY1hatTEKx4VrGUOsVrHW2uAJKvlTnRRHZTy5xBUyP2nfXdRAMgOwozMspfkVRSQmYFMYfkY
xd38JbGd6sEI8SF0RG7tAzMUn+PKXtNGXsJG384u9YWUSQQcxr15/ahlpgZhOlYcnygz/5rQ4T9y
c027pk6al0azfuGqaj+5jfJaQ2F/xLhD0ES2jTX29HtPj64HBAUSIzmDu/4dwaj9P+q+rDdyXM3y
r1zUu6q1L42+FxhKoVgc4d1pZ74IzrRTJCVREhdR0q/vE1nVc8vOQnlqgHmYlwQMp4MKSSQ/nu8s
HDYuozh1beaV4RKbF5dm6Ezbln2Zs6g6LsbYD57zjwf5bo87Q1KgcgIkghPxuwcNUkLaLAtgfl/C
vh156s7daCLo+lM+PwSL6+q8Ht31uQvbqATxiG4Tli14JH2/r6p+KNHspUc8uI9wnj+5HfCqBvyL
jR4nkfeF+BCjsWrijp7Qy4HBkkmXIolksEkkXBEXL622y9La7d98A8+bDMpRTDcwRX5qflbOUHcN
EnhOaqI1gq5AqSau6RHSgGKgu5ysgX1MJOMPnsJP3xXDouzGP2AeoeZ/9xCGOnQiCMLpqdWe971F
gvQedJXm0Ar7xM6LWjAvH9Wi78YEDQHiX6AneNnQWoFVxdvXbZhVE9h2FFcDol3YVlapTVsCVm0f
9TnaeYm+ditt2jLz9RL/PcgKg5+xXTiMgPcEpe77tHW+0g6AVWKu+nHtL3CO+wSEC+qlWXkE3ibz
B5viu3UbVEgcLtEEAu/jrAUL3sGTZpjiqA8jDSWz3koDfaSNGti9I+BmB+5icP3Xb1GGW/eHOYXh
QMUHEfOsw0Ghn73bDWWfhCILbHjrIi4tn32cYDoOE4AYDm0oFJd5Y12JxHXaimPTW+fur4d/t2n8
PjxeKZzkz9vUu7cJHAJouQMW3qpg5Ztsmqe900kXdMglK/js30c2jXNIuGXx1wOfP/jn7/3vgd99
70DVgab1EN6mvOkLBeurG+776f1fj/L+xf3t7kITg4kC88b38GONkIdwHFR4y7PGeZITpIwOTprl
kib1rh/b7KKTwfTBV/v5DcIjhe8REAqYH4Fl+3a2yEw1tVuv4e2qe1siLi4uYg1GMyLQItJl1Uec
j/e70o+H+MPXGz4amKnvPWRaljARr3F4O06DyYUXjznSz2BDH/RLAblQXcZc8rKFqcd9D0fb3Keu
vBnh2/IBBPeuujpfyI9khgAV5Tk24fzQ/4A9NSpdvIbx6JbGtdhEZmQHX0HHvfb9Rw4tf3KTEZwF
/QpUT6COvze3iut2BBvMRrfzZK7HZPIOQR1FX9qpAVMqmcePxL5/8iah8QMYFadWMF7f8xaEr7Jq
lSa6XaCq3onOZN+xATiFhTHHpgqXDDGA4UfaiT+ZnQEsaCB/PGe8Ye17ez8RWhfwxjfxLeLzQCjN
uN5ns4HgqNfhaa2gp2j6/jZ05+WjPMf3e/35UQKtRxl5BpXObLu3Q1cW0V9GeNHtsEAC28YjWrgh
PNUrMCbLpXIRXNnUbBMliBtCq9yUPThAhMKa9qrSPN5QMbg7VcuPiOtvnwN4I9joUXqdKes44eFg
8va6PN5QCqwmfjkLJbILgJ2tf1ExV45ZUQUBCL+T0Hz61Jm+jv6eWf+PwTEsVNHgPUFm8p6+Rm0A
dBXpZS/zkLCyQQrDATeRFk2cfCR/frsv/DYU+hQQnyJTMQFn7u33DDkqljSY05cFNLVtm3iytH67
7LLYwHrBSaDszxrXfUiRAEY4ckv/1q4LSBSDg652BtvALYFC6u34UevNBvA2f+1nCEZ2GdwV3Ws1
0il+bEbq2Yo4cA1YP1g63wEK52EBLsKZDqgtdn2YSL8d1mejWHQ4+q+r6hwo5DIaNxsYUcXjPmnl
MKkCBCLX3AWQG6bXoIG6/HJRHVUk9CtQ3mEgUW10hRP0B2XX2/UGV3TONYZLN+BudPjgD/X2wlBx
gbIXM/cVLEnIa8Km8UpeCT0VkerGp1QM00cS/LerKXBsaN8hHgWaf+Zd/0SWTB24901JRL8D7lBI
yp7tA9IIZ+J1HX35O/vk70OdC5Fz5A2K2XcLN9UGEw5J9t8h1mPBkWcGXDfIm9L23vN5cr1MFBGE
mGtJ9METf39f8aaDRA+RBAA6mHC89xkAto2sqWzmNWmmxFywVATbBa7+AWFJ7OxgOSA+cnr/6b6C
1gsvIOAeiH7EyvruUU4V0qC6jCI21knQZndqHeVDjVXduH29/esb+3YFx42FGc156QbWga4fJtXb
18bBGpY4epQ14VFc7XrRoa/f9pYsg8eu7JqEV7BMawhN1m7310P/9DVBsT3Dcnhpz04Y74eW6wSc
EL6QSBoP0+WyzpZq0+HMcuWPaAL+zbHO9PwMQi6op8DEed/4VswxILWICl/TVPwL7A6HmIAtZo7d
qjL1QYn+0zeD7xHQUgijAPfh33drY+NxgOZrYykaxqAZgmXUdETxNsuIxSb1wWg/PUKcftDbQeoU
liY4TL4bzV3Deq39NqbErUPXYjS4hRIZ0SpE/6ONmjOZF6qELFr6U7CE6dNf39t3bSa8Q7izvzk3
AC1ET/fd5LRAbttgCipK0AXxXZgJB3wpBtul7aGfM+R6yb7mCO12ZfpCU5j8k0Zn7pPWSv+9zC9c
yznn9+ztjxbjOQn53bVQVMtrktmEEpMEbGv8Vl/ofpjwyBOBRKL1IyuGn+4+uotAsxDcBuEW1od3
E8ifTD0DmIRYQVitbtFJNSXMpRwStm21p01vbuo4sEWEIuSDCfS+1IC/8TmYB7MXXxv46HmL/kM1
i1iTRKbdhKHngHefl264Rfhy8NALF93jxF/2DezmP1gwftgA/ftghE4Tai5Ue7ARBTwK3t67HXCq
GDahPnApCVHDqzt3hI68kHO3iBw/h/dBTOd+N7ez/znWHbsJOt+I57j1pqOCH6MlUd8sD5ErmEfm
pFuGI+MifAJpLzp5iZqvpaEQrbM6ss5WQXA5f8FqaI/aheQ41yje5HXi14357XDwH9/m/6xf++vf
voP613/h528ANiWrqX73479O7JvsVf9d/9f5z/73f3v7R/+6ml6lNvL1H6fnQf2jNOLlWbNevP+b
Nx+BkX6/kuJZP7/5YSM008uNeYXF26syrf4xHK75/D//T3/5j9cfn3K/DK///OVbb4Q+f1qNy/rl
91/tX/75Cx7Wf/zx03//1eVzh7/6X99r+iyQnvD8/m9en5X+5y9J+Cs8B1HcoiMAW21Aqb/8w76e
fxO7v6K9DInsWYYFRtO5+hC91BQjpr9i6wTs+4P0f+Z4qN6cf+Fnv2KiYktHlgmIoEC8f/mfK3vz
rP797P4hTHfdM6HVP39B9fe2Ij3H14NCgqkIVx4wSqB5fjsdzFC7MJR3qo0nLD8iLOZ1oXVQwBz5
GDIa521kD6Pm9ICqBejgRD83IT+bp0a56y/+xkO016mPZxj6KyTOlAheNoaYGpq9vK/O67ZJZXZt
IlgqbkDFSRixurbtdcMjNW1GGkaji08ZAaVLwmcE336LFBpqL1EE64t1NoBdh8zv68eB6+5p0sl0
0mHyNTGeuWlF57oE3IFWkJR2ML6BMdWmNnG2H+OsmEJdNYXr1OkNkr2d2CP97IrhZNHyrRSxvQRJ
SIM9e8xSlq47Fna5AT+rgEWkOQwpOicK/MsDePkmj0Y759ph18k6u0VUqYm4bLzssI4TZwwuaGW+
LDLuYQUZ+nDPm5k8wIv1qCLBWrLWXlK0c88L4ct4G4sVDmFgrlEF+Tw1fNs27qjKadQiIplbmT53
MgHZ31RF/Se1Krhr+YVSHhD4+hx3OYVw3HLXoDt6MQhOI3xfNrLLQESt2/iqgxyHuJ333TjLiXfK
3tVjdwngS9WXQ2fhy4o6XX6SMiQRXDJPCh9pCOCGxttjh8e4i0uRN9X4DEtWS7tXtUxhlIMGN9hS
+kgWITPV1C/ODVmTUxV9cqRMVW7regVF1rVrPsPNExHmNi17g0CbT8vi0TuTBfoCfYxPI7NwHopN
2JXe4PLSuOFwEeG2Xbt82JtxLUBfu+6F0ZvFG/2iRdutwJmh9Cb1DDEq3Lg85W4jbE4AiRpV0hae
36DiaE5aLyNwevCuIH8w0abxexuTAa/MdLA6otd1WlOct4B/Wlh2t8sD0ks9EI3ZcKmiZIezLlgB
dqVlUtcheldrO1QbKpHng3BPnJcNjDQJ56k9VVW7l7rRitCwt8NN29GVHiA4h7EdIH4ry6i1iSwi
qBRkHjougaE0zjUwwyEjSHFR7quEbZVT781sK7SUpjpnVE35JM0Uw8Bz3mBac5iou+sd+MCdJM5s
IeNozb1XrQnoflPdQOLt9zjAxgzcmRRqWXh8XOGMSUwlsMMM8YVda1PoAZ4UIpxHItnyBZ307wL7
/eD1h3rQMLXk6OBmX+MmmMtmSDSpZHZMPFZ9Ci1k5GiDDKU71Ba7kUAcC+YRgzM/R4qu3vbT7HSv
PiZTiXd6maHa5cOcr2tziCMhStoIcReu68II8s/NaZ0R80wolp7m0E/jfA2CI4c5Mp/ShQRcTGvO
6t6QGeVZMa9cHRzf7W4h9k7u6sk9xv7gC1INznIwcgLVzfKLPhBqJP2YtT2haB3AazCeoKm1PVyl
F9CG2hKgldqmMO6H4CcB/rqdkff27I4OUi/RklJdvqoZyT0hm6OD8U1z40ImCfK1ksOp7nvmE+Uu
4to3o+nJMA/U2WrgS1+n2qubMpF27kib9EmEY+6Sh3WYltzp6u8rPyccy0UXCLgAeGab+MZZahqQ
0Wm/ZzbkT20GA4jtxOhEDDWeII7kNiFp1cwbR1B2W83TczY32WEElFKoFla0Y0Ob3KmD4B4kAXtI
nEltXeUH247VsuBeaiFqHJloNs6ChLW17TN3N2bDlzOz4ZAhbuoC5gD1QtDR05aEc8u3eqiimYRy
DM6pVG2GpU/LmfjwosANh21Da+2zBjUoDxQkVLixeM1Yu+n7SZJlnfvpwhmkgSiu8YQgNq7lSoA9
rIfeJN0lT8LhiSfKQo2YqW1jqCxszeQOstz7IFWGFnN0j3PyuRuhatTg1SwfIEe/ageog50p3SEg
LxWEQkmLQvMJ66s8KAiAjuB25qE7NWpXL8Mp6YBGjKQFIHLOx3JnGOBIXVdp0Y3w6ZUzzMCIivxC
x5E50jWRF45jr6KMjpKkvEWsxxL6jOUd2u3xbmAsvmkc2BgEionPkMvQh9VA5kJG3/8cZOMNXHda
IpDERTo5POAth03hlNyALICDsBfeQL+/uGSl46nKole+NC8QPUcw4sSJskC0i3uJJD94VWa1mLFQ
dP06QMkEfDK3YyCgXQ5vsUWlBybapJB1OJ9Gd+juReeDrx6m3SZw3PE4eKAsgw0Js6K1kijqOYwi
n5EPUEyw3O6VZwp45nKipcCWyzp1sH0mCFCaZQMJdYe8qmkqBikDmEsiBmEiAxJnkGGxhpsu45JU
yh57P0BS73ALj7FVl1YhpDDGbKuqx1HgkA6GO3whiYizsnLEtoUjcT76DvwhGGtgA8Q882X1JnGv
4dG1Z9oXVwiP6J2cg0C9EEjxJAKqwPhb81iK+yphHA+Srlg1M7iz9jeOt86EuzAVyat6VPwAoyr+
vGj4TkM9GMB6E6miy53PmdcRxiEqIL5vvk0JJm4Zoo8r8hTanE+rSdkhEDE45GjAPQ6TF4wHrdkl
uknYWFZVWZKoFur0zD3OrIabkaXHOU2cjEQUej3OI+GQGIyrzw1gHS8HlO+lJYDl7jpeTBBuqtZt
T7rpYn3hemqeCfwxjxn0Ip+TupH+cVb+pScbfq3afsvPwZK8Fd8Edws2TUGbVxTB9LkvRn2/ssad
CdClI1CkDk4qKBGbDXqDK4k7Xm+RkMABzsN2JDDzHOVp3cH51G9B0sZWCTRrZseRBres8kGdx2tC
xw18UrNr6uLhlAxWahmpWtt+rT3dGAJ2DvcJBL5S5wgbqYY8HUCAKFjW4Xs0fiibAqqhYNjqOTYG
9BY31DkCyER9X+sleW3FdFNxV0PeH0BRvg8HVFYFnqD2yQrP0P5TOCRDjQRt1csy69Lk2WfWPcHo
NOlIiKK0uqQ4SkrIMzkzZAAlc0b25TmnzProuuy4ZM6KFi3sIcpZxmrcTqFjv3MvEQ0WUOcTQ+Zr
seBV2jnK9Usw1YC2OVpMQamiPr6afExaGMMgFpDXx6Xv04PioDGxfnqUlMpy8Hz4VmExpSb3shEM
ciaQYow3rWhgdIX0TQTVOGHMDR5VPzzOCAit8yV2Z69AD+taedVR9P5SDn1UXVSdP5VOlTq0EKlp
5u06GMctatq5oMp3VOfICFjghDZHdUtGua57ZPGwg+XUd5D1N+608W2Jk6AkHmtfWxbGBLlD/iXg
8uRULZMF8X6pkWrjQLIIxZuYvgJIkptgbdXJ7Ub4H8Sq4MnAb+jcRQoTAY1/EIEvogYeOXjKKNqD
LjwtQUS3mXHu5OyyupgSpg4MetUN5/LBr2NEgq8N/bbSZec2nUBAslKfEitmSiaeBl8h67M7k/be
dzzYYVe3PN5m1rnBkWPOCBNMpKjBq0dIl+YNGG3Zl3H03Kmks2LQ4NjUPmDlTs1B0wpWYpG0m76z
6QPFPt2SyQXbp+BNbb9ODpKogqrtvtjVTiD7B3pbTW2EuKQhcPZZH7TPNGiaXLuLpMRX3vBt7YWH
IAOwO6IAVcxG8PHQOCbsEUwtYQW3ztHSHmGri5UStM14LTLL26d1niAlDJJpOUwrh4+asGbN9qkz
IBCmcjy4qq6GaTTHTHPvxeuUQXwP6sQ2heelyK2FLyFBEGhcn1J/jaITjUID8UIjWLCTHA22KQtm
my9iDMVlKOtxzvmC5YrQuO9JBZ2hLvD/puBuTs6tI1APOd84wwiusq0zG/gEzZNxJUGm/WULGeaQ
627MfghXJhDkLC/8dI6/8qmbrluwbcKSWlR8dlNjjokFUbdMrnfZhGDUL7JNUF+Ho9xjJbCdINk4
mOcV+YTezsDwpzmqlfXEdNzJXeMgCElGzXjTIsHjpUmozwhilFCGLlUY3eswYigsTRINm2FssfEu
83LqxjBU99hHQGRs3VpWG6dv7zzmt/1B13SdyhhGNBqDwLVi3lRSq5eRIv+ytHa4yuywTQLaQZG7
qKc48vo2dxRNHyN/wsrOJSwpsU8oeTUkfXNRVSz62iFELCETIog+T2Er9IYiCTAqG/iB6LJTKKg6
Ka/RxMcsDmj2zFocj3IUxDdQz4HSt8Rab1SNJaWYTISAx0A0M/w0ospH3Zk5U7SBEyuCMIZ+YE7p
YvOixHPx7LeubeDLiV0VEVG64WhXw8AsziFoiJNytJxbpDRkcV47tglLjVNj/GWe1BhuGmSJItZn
0OEnkO3iCdzsRTUbGKB3CzmHxd10gM3GksLY1hwZhaYvnnSN7p2Esh3ehF33XSJavS37jHsPqGCk
zFU4ncukutmJaRKXVVf3X+clSUfiOcx9jBF+iXPWREV2dMOmv26yIWq3DC0SVHFBD+qPG0xlBbY6
P0U4qWV7DtIjNn41xO5TlrUURClvcE4tq+Md6NXVpXQdVkP2xvoHUdOFlUutp5u28vRXCXgyH9ag
+q7EOJWNt8Qkyagr8LbMqGbRKgquWtdC1TR7Y1/j32SgJKY1v3TnYLS3kQ3bvPaiNSDDGrlTUYG5
k240qwQ/GXhOjqhJExSRI1XQ3VcmxemossjNLKGB9sdNVOmwKg187B8R1ilvs7UyMTJMLNsFExaB
pz6r3OoAuaBVqOvB5iwoNLAy55F/ShzQA5BeeWhrt9l6A6oaEo+zfz1lA/SbS7UYtaURqgKCPmAz
n0QGbB1BJ9otPCXYI1/13B2yiTnNXiEzGUUvXdaiade6PsJxBocgK+cAQLWF6fFSrJLRuxR696WY
RzR8r4KQLT0ZPRvbvTO5CeIQ/H7QJ7rikHatap7xwsm4LyFUCvi3WsCZEY7PblWizsVWpuygP2dh
1ThEGye+mHnqb0BhRVkjW+7cLLRV2KXQxMJOuNzGZ8MiA4u8ogoDNCw5Cy9hPRfvgcSoa9k2Z0MZ
0ZPWicVTgri8I0qQdJ/hvHIHVxr6pa3hwIZ+VOqRAId07KXnCEy8cNNYEyTQIf0o9WdbNPCSPE6D
56LM6fpN7At1gKnzesVCPAc6s0tN0bzOHMREVVgOillUC71MAh7qne+hGXPXDm34nUIMifb6OLXd
LuNOg1yUMaEAqqbJw5lLZLIQcR2L61SzFV4CbR9DHUt0MovsqxOgMdlgXR2bL5PthqMcMe+uksGJ
up1lDthqxBVmF1bpBvTJqgCKdYfYuDsY9j3yLHpxTOU+2jbBnPTG+7kfAOA48lpE+Ci3vbFuvetS
dHbSii9XBvXe3YBSG/2s6FQN3S5KUwexOvUn3WDfgyJ2nLqvKFoRgDDeZGq4lb732nn86Bs3yRve
bXo1P/vUYaCL6H1drbdoK2REq/Z5PAeTuUn06EC7Rqaov5ZpD1539zmS4R1znSuL2NhjX1cUkBro
djHtr7pZnRmoFzbDSya99Tnq+8+QorlFmrCo7IZBESgONKFd9G2MG/+lRWY4FroMTQ5ZP89+s+lF
c3SyARBNBhylTeY8MjUjOlMjQCP//MJoZF7gSE08BakTlD+7bmD3bidH4DCoOvG2v1pA98Sb/FvK
+09S4UQUqZUs8WBwOkd4dc0ahejrAeecncvdPmJ4m1obPWRiWMeNGBaDS0hiGdYPzRqABbHKIzbo
y2qR2OOCRZNsna+iMYM/VnwLUOfUe2JvRYzMXuAebYR1y8OZAt2holqb3TC6am+dCbxyn5eJO184
SlwGqOGrhsdkjdFHBiMZ5rD0aGOnO4mBu6gM+it3alGXxOeIj2AtG8lM2Yws2/t8xpXMwxUKLoXg
54nQSNhNZ9J442r9kC3JtfSyHuy9+gjdyr2L9QmtAUTSPIw6+o7eVnD00Lg62AnHXIA244XTjOul
F8+XqLV80ifJLpUecDTt5jyuXmsRRkhnWJ/Rv/7swexiY9tm3zOHHVVfX09zD2GvfznpJbwNWvQk
3GiRZIAwC+qdftgrGKvskA0wkXgAQpWYNCA49wwXPqL39iA/PGXUKYcBF4jdn6BwPSBsyebV6tjc
G5Pt3LaX0ovmfUz5bQ8ZS4FDZIWXb2TH3olUsAnOzxzOspCETV8R/RkSP8RBEME2LunbdSjg9l4R
v531HhS8KxiT3q1dCxhpGparrJmWrypM9/Bw/gRF1xfWm0MH2eE2aJYroAkjgQHyrYfq3V0RbLJM
YD53CD0IBi/acXSUjtQLkU3URfBwUavBezatV9HsDzubDFvWdxPBNoTXCat33vqdusMwA2wBMT3O
B+pdIr3nsUX1C5K5Jc0wJEQ4nbuLlYeAQumfhG/NVQpEjZihuZdxdxvx6rNJ4f6RYQdHtQFgwK1e
W8AwTeae4g6VacWYxn1l2IZMdqNSKQ49DQWqkRYhZC0O0mpjz+nZUKxET/XiziUQkCtN0y9BNV70
XvQFaQewYYa29VwXmbzNakvQtf+sQBzMa7ZepgnU6ounjnXc6C8ZnRoo1tl+bMODq8eUIDtMZ1cI
JbQ4R/LYrzZsDKmzUwhJjXbA+QGUiggMsm+B8Mf2RWae3a60yY5s8NY71fcuGQfq30iaBvfxytfj
JGofPtTuY4Zj1oZGLWipMO8pkIvAaW7VYncWng2PCGN1iZiWZJMwmZQGdNVbVdH1EAxVh+k5O6VZ
AP67vky+mg6ABnomm2lAWUT5gJ1mmsc7XnldKWEGAZYdvUisbfa1GL0y4VwQPQB84+zQN/192q03
kE7e16jzyWjG5GJCbC1izSD8RkHqh3AK1PEJfs8SYsa4KihjE4kQQQDCHrXY4pJ7r9FjDpxJEMF8
72JEkbJLOwSPuvQCEzcmDZA5Al7So3RXvm8U63adrlccXfhaTEPSbTwGS9VOn5IA6ETXsCvD3Ydl
jHeuGoYiBHx2AZH6+OqgFbirzbyiz9zZIpXhkQkVId573ovM7G0yH1TXVXf1YJZjDWtqWSRNsK9j
nCCroFFPcNgEZLjyS3g/7zjtmlPQWr2R/tQcGcLMP8Mv7VuYrhGBYzkcDVL9sMJk+x6tILeg49CU
NpWHmc9we6HqXiadyKn0D4iSJANDDEkadOLRZ8lMZtN/rZ3666BEYRG9XnbRrIustd8bTJK+QYuN
OG3flSzESrvi1IjjZAB8A0dSfGrjT5hKRtVlW4eSWIs4VpyKXzgyjRIIJlrpbSOsI3sWti844GCD
d5CmO3bIMKJPc1rlkbc81N2IE3RtHuJwiD+DJhCUePdw8amqRZ5NzensNLDC7ujFRuuWzsmXiolH
gxsKryJc8zj623kZ9mET7+emOk3V+uq7E827Ee39wrIAyZ3+bOo9GmJdrkyGVhJA8xDOc01fjjPi
SKNe9HWB7lp1MFimPgWueeI60pt0TD8lFf+M08n3YDVXzTnHYvT1JerCJZ+CCIiOCXIw/qtCUCA2
+My7NNY48CDB/STl+hyGWIAMHxNQLJsSiUqnKUiRHgOXWv+55YgdBSEwmKuyTjXyvPoR0hoAmUyQ
ziSqCCXOt2xGEE0ONXB2xtuSK0s1nmaK0wJs36IjyJ3pZtbOFghMsqlp1j+1aR+fMjzll8it1LPn
RE/uqsC0hIfCkmJWt1xdIVbZcdBwjCpWoLeXXaLiEsEOhiAVfGtDNMw3g8UtyKumkp9myClvKOcl
skjtYarFEJE1TdYHWDwvnFhEj2s0pJyYmXxuBzi+O0E79VcTUIUa9zhauyolYd9rfjut4xxtjCcN
L3GSsvS2c/yozSONds0STelBYun43gDCP7nG8lc/1rUh0Hyx+SFq2snFipCIXToG6tDI1bbEeHaO
mhO+XUKvKAxkogPcjtyyA7ZVE9roYAvUDEFMbYMk1xoZshVLvyxdd2pgitnBtgkbaYs8xcFfcqjs
W/BT+tIXTVpaGKYFBDK44dJJo1NXCecbw7t27cFHDYlfCgkuy1RmtgLUjIBe2HUf0CKuSq92XrDc
XIo12LSJjgqV1hBY03Eupp7moqp4CAAhazYcMTQvkW9pgakTFjOooE8wjsEmYOzVWHGIs/saNoYr
1LND0A2ov/GGwREXjO06QstERg7wpe80dleHHyFh9/wYh82gt6gpgrpseNUmDRmmFXwbIlTQTJjc
vptHSbOWBrBoXQ7hVD0Na9N85TBtmwj6zrNHqOjjjYnbPA2r35hr/y/4DMOruNPy9VWD0PD/AYsB
JIK/YDGsr/LrM+NvSQz4k99IDJELEgPkBGf3ARCWQZr8HxJDGP4KiVgE9jRoW1A7nLXUv5MYQu9X
SC0gdXZhYobEsbOb7u80BvAbIFFGZXX2kEAMDERHf4PGcKYn/ZtcczaFh9s9SGo+gms9/ydW7Urh
F7sgo2GTrD3bOWPlfAaQ132QCfdOiPpjGJhQnE2RA9huYYt/S5UQ2eR5K1p9mwauevsFXaxNLHA6
jP3FPi5B+GJ9C48X6WONUmK5jnk9IG/Wa57judUnYIE1L7RgAEKiBnOu1RMarNVHHOO33Koflwk6
G64jAM0I7NYzAeoPBCcGBbHyG+FvoiBU27mnQpFuzeoLo+fXmrbViaXo72hQTz7g1L2zfv99aCCK
kJecdXTvaZ+Ce5YtaeNvUNe1t7ZV+lFDvLVhAZqBq0mwrfa6eu6qGuc/6mokeVL1GBocqbpYbrx2
Wj4g+P7JqwE3dLhnQVeF1+29mRSnUD65YLxvFunDPmp23KZEZFn37Q+T5XdizR+JNH82TBah73J+
/87v/Nt7PipPd6HS86annQQGBgg+itD7/78YBfMFCiaQFxGx+naUPh4ACqfjvGHtmuUtHZwydauv
fz3If7N3HsuRI2nWfZd/jzbAobcAQlGTmUyKDYzMZEIDDuEO8fRzkD32T1eNWY/Nfha16apmkBEI
F/c7996/8nF/PkOP1G6caDxC8Np/A4LSvpqDsCpWIrZT+5ag2TVZdds9CVxoVP2m9K4SKXT49y/6
VwqJF2UFAULCFmEC1v43AFHY4w5dp4IL5/wuq6542ALB4DJss3fRtSTYr1VzHBubtjDduT/+/av/
t09vf3VWEDLuOBbR+/jX93Xb2KfGPhQHj9hhN+z8By/V6unfv8g//XR/Waag7nd4l9arnTw1/7Z+
ZJLjAAmO5aHvjDWZ3Xy+Lb2MGKvNrhEvOHq/peHKtYpp7u0w29lpE43DGrPVSa3Gr1As07s0V+YY
vcmEONqtMu+Z4m5ap+58nVdzfcU4Ey2zqDTNNPxFPodkmJVgpWPLwuYQpZvy3tJez6AWlQkK0Ywu
p7lSFwftekgyDPU0imdmqmc1rMVhmGxxPQ5u/bgrrHGZD95bVXXbqSxDP6bmtfzt947xHQ14PWo1
62TlY17jikX5UPaeJiLHb2/rofRim0TGo0sbGrfk+osZlfwioJHrxMIpl4nRii0u7Q4Azulds3Qj
YttS+tfmXIdXdg8MGU3a3n5thO5ckSMpr3KmGc8j338EDoNMa4hvr4gy3qkmCqS03pRXzsCC7Yv2
cUh13FT4b+CLb8qm6OLcm2DV/GwfyK0ISDITHHrHUSYBI45jWK/6hSiKdZ9mh4mx1c6dyS0AJXrU
20dm0c/nDOO4p7STaRlLp6BzbVbdE2Fo+nW0azw2fSEjYHvXTQpvOQeeyqKmq1E6V9lfuM6hCUwU
zPuOUVGt6hKxQERbGXvF8pp39K559uCcXLlkZ8kiHrFLW5fB6Ig9LT2Sa+dAX5SjGILwi2LrMd+h
Z7cHwHW6Ueww6TxjeqDfLEQBmrzDZHb63DmVmQgonlSn31ZlPGVqWi+9aSI/+St32u64FWN7oygP
djRX7dRsUF5T6ZwHQwskSBDwaXGKOCdTgMmEe57WarkqKaU8GH03vvtqOtteasVS8QTJFGc8gAXk
d6zm4qXmijlW5rUqBNdx9MLMcR9Q7J5Kr9ywlReSkV0WPniAupfOcMSl7errvKvurLZ0D4DM+kxs
xzsZ3l3Z/Zzs+oaKpR9txh0mW6er1GxfXUytlyDjHas9OiCsxtWJYDwWATKtsQsZXIBkkKuTDa46
FMMeU7CMsFZIkO4mo25aStorxLcOk8MZEMc8hyrMksrBFeXlRpSu02OwumnkECacVLl9bwblXbHN
IhlMpyH7ti0jWTELjsRQjndOyhh5tMLLGBR2olqxPY3GIi55r9OHdKg+6VMgo29V+lbkuT60VbbQ
tq6MaKdKEt1S49I06y1CVh0x/+OYLEd9Hjv7eu3nc+8sb6NpdhQ2tK+kNWegju59ubWPBsOK5xA2
50FQhPimIesu3CXuGXaFD23jrnFBtzW9MwO9MYP+5ZLetto+v7YrH7xsObVV8StVWxrRYDgkXCnH
RBvuEDOdeu6Ec9O5S32dVrxpofWuC6nJl1g/uNOsidEGXJTl2RotjTQGjh3AmYjp2wTCxsWL2EMd
zHy1HKf5SYLMCXHkOuulibbVUVC/yReDSaIRBIxI53xL6to4O7O/3Y2L8dPI7TSu25AYMLu01/uV
Qx95F6sd81SV0WryaE1TahwXb/xMV5T1xstPc5i/gw/cd93wEhSwOB45T9QujHxB90VwdS/CZXpG
6U5JUD4USO+Hp8pKIQg94+As66O11Rer39xjZxCNpNc/X6f6YTG7IBal7bIeQErkIQv46J/GYbqa
+/KzLEHVfGVfuZnanKhZP3Rv0EDgMI+SfMSdVAAH2RBV4/qmQv9OceE89HNYJObgpgfHbp1PrzFH
fg+ywAszf27H8pUco/8Jz+esyJb3171qr5jluLtnnOPF/NteVZNajQrty0NoGNuKyXSW7dFcNMMx
t/aNL9SerIagHQgpuISeJjpbMj9Fm+pEnx6XacqfiqLhWUgXG9Nq3XTd54zS8ZFS+eMeITfbw6yn
+bsi5+p35qBCxJZhGNgL6x7fZT+q9X0twvzTKDYzi0da1DlUtVnaHDPl7qWNU/NBKiDdakvruT9b
SlsfCllzs54bw1qSzQ+a335tVB8KHQe/TBdMvHC5yT4xzbLjVp/5hJ7qYmk+eeTE/WSYw4PpZsxl
BO5/90hJRvHQdaojkTyj8F2npipxahFvclWMenbjdcsZegQBMZcJ453qDigreGJKu9FlMQotLwvm
ro/cmLmEE8K/fcyqXjI2HbfYHnPTTtXB7NE4k45YjCAJnbn3mQvMADcZR7ExGps9V5Jw3+5n2vg9
gY7aEDhUh5bFzEmn5j5wSuInUcXcZ1xrNXyomKoHrsY2O4qrR95MI1iCKKtFeGNU+Yi3RiwLyr3j
QBCOqUk3RT9hCY+Ik9FPttf5TQJT5xCyJ3wgXe5dzDoaM0dOJaKjuS1ESbmw4Q1gOJOwl+mKatI5
PAz27C1xYxZoMlK2NvBfW1YvZPELQk+VDquEfNA9yEGQABClWcO0BEdqs16HPplzx8Gd0jPFZa4V
kzvroyYqZ/EYZvXhSgqbqslkELtfDTxLrrHnp9kv1291Dp6W9XByeu3CBI2v+MLFw/JOciBam0T9
iYK6bjkc5ETK75qfCS9tzrJh24aljqYSVurMP/odSUZ410VDjuJBCbaKO28zmurGd4cgJeXFaUfr
qg502xZxay5DSjZd2VWJHpeVtulMFJdSC739CANt7FPJPn0xRjQP+CBMXQcgeOeq9HpnSJbashdU
bfKPYmYyjn2YmkU9D63Jktz56fJt1uRAJDm7gYx6d6ab1ec5eOxxe9fkkGYNoVNVPk2xdCtguG0d
rYMcNpHxBmbmAnflDSzoWGotBhdBJnm6quGb1xXTa25ZxqMHSffKj8xUXOVl9VNxWfvo15rR4dq7
DzzyTN60UbjqvAp/6RIzK/X9avetiNTGpDe21EB1iPQc/y3rceZB/4RDFenZZ+rNwlkwXpqAi/kw
YOAKNS98XNU4/xwLl8XNSBU02Gjnc35oXGuweF61+1Rk/uAxOoYxjgqN5e7IEu57sItZ+WIweket
LQZVcKfc9E0A//thjHpMk8UTbGEOJPnKd2g0ftBuwxuBN2/Rh9rqdRB1cFYoyVlHgKPlTtW9b5Ed
uWSGgKnjaH3TVr602c/mtIv7ecq3qAnCcYoM4mhuh9BcmefMkwOxko3B+2y3VMnwXYE+nvxK33dZ
NQ8ROSmVexqnhkmykypcAENlh6+b6Zf1NWwQ+d0wZQ47/OblyHxBB2xXKXO5cDAJPlzkzmdiZAXI
u1UTgVLM9FIeWSbcH81aAkrprpHViWnIxgKmpiYSEwg/Utrq/6rpxDosxkDfLaXSxt28munLFtbC
u6ICHpM3ULgzs8kDQV8tTgmMvS2Z4rJQLCxEK8/hfG6tIaT/ZxvQ+8k/We+XWYxjzKwnfez9iWSe
ydQkbOmW7wwjGPyO8TrUgwlmYWwblvaCnoqlcUQkJdfGZLKIgIrGsHC+2a7O8sPK/OJhm62tuMc+
QwFRhaPyDpXPCWICQgozItwUj4fZcv4EEthJZomy8T10C+d7PdtGERMAERRJHiyQpa7fz/devw6f
IUwxk8HM6+vIXKftkVtG+ZpmuaSQUbv2veOkNBZam5V9ejwilwZIgolOAFsch6SZQemH49DG475Y
QW8EVo+sPgw/oLv9jC/j3hqxcNcaGODMZgnZn8+feSeNBujGcNzEl2JMQq/N4ECMJXxqu822Y+n1
gu0Id9rNXMv+MQiN/Kd0DPlNr1xc4jRox48Uq8ClqQIHGMkk7jNeWldP8cBf9mYs+SZifyr7Hm6k
ls+rKKb8oK26LqJ25tcgnHL24ZKIAnZP1jilP0W/OF+m8DCp2rahH6agM75C11A1Nz4o0gT4cT4F
XcbO2UrbfTdhgaZDD7Tx0rDyY2Y1e90d8HhAUbdBunU3jTV475vK5JOap2KIamrEuSesQY9wDThM
WqYfbvCzq8XW5LcF6vxscXKs15R1bLYJ+j4xcaueay4NM4OyRWYXH3HsHutX+TiYec8+AKQJv9Sa
jGtkpSzgQksBYGYcX7ZL5ej6w87G5ZjNZsE3IAvYmKj/gMH2i/yZkUnG0cqjFfjAGtLVfEdsq7kQ
zIu7oiI8Q8bVFjDL2CTyUYSysh36NZ+/i8JAGSeEs3sCD9sfrP0ug936O1jj/DR5yqbQNWiah3kK
Z84bbKx+RCcMXpDZ49qUFEVdf+aaXrq4w9JOq/o4jD8qDBr3dlk6djz4RJUxZs11ERXhvGfYUt7z
KIbKH6Nq2cfbIYwFd5gsxWxcLfn6KTWVJfxtW/Uy6Ym7zOJP7OiGoR2sz1rX/akFpsi/e00N36bK
/M1omPlHWWno68ZXtXs9m0F/VyFWPA1Li21YiBQcmPgJlce1cur02GggvXha6q6P8UoF39guoJyq
IBvt2PARwY6FN0+AtIYaI9/00zSyhCw/lmWGzWzxTAQvXIyKMUmDZduex9QW7cUtxuzKn630jaLq
siJJP8iWOGeDXA+olQAvpcvYVKly8l6CQDnBzKfT0hAclHqNKNCekSAWfxiPkyVSousdduqGeeQj
6fBVcPA5QKiIMcTUJaKfNI80h7iTrcPeOBTd2r+BbhbhcSWJIbyV87gZECekg0RMe3a8KPXF7Uj8
lZtgYyLhvyHiuD7a/A8n6tIcm1ZZhsUAmCn3gmLOvyjmYyOcG1y2UZfnTEE9znOgwMYA1xmOTv0F
v80CIioo0v30AqueMSe5d7DQqAjwc/jPIcZfPJn/Kkf+6c35+/Hd9klWNXEKCsx9f1W08DwvmD0z
KEXHbb8LJwuB4N2CvEQfexupHo71XbqNdVPiIsMeNA0H1UjVQ5lrvi51OAaXntygCy3QtDi6zJzA
AUaTHurSWKxfZREsyR997P8GL/+PN//fDF6G5qstPv7Vbsp//8+pi+P9g9ATLMPkEXuY/vfZyj+t
o479D8dBM6LqjURoMg+4n/3X1MUmWIsBBZHKLsn0jGr+a+rCJYIAIyh8HlX8o/+bqYtlmvyof70l
mqi1FkKLQ0EHxgCGQ399zKDtp5W0hfIAcVIgnMk84TqpD3LL/RidNcM5ZDMhKfzpGXguOInGe2eQ
lJRFdZsbFRlU/g+23QtunRd79a7GnCYfaMaKossJXKaT/XmeaeBd7cU5Lk4aDVnb/KggfK+xlwFG
4MwifCm2B/KYrLCo3+0mnFDpxqNfb4+pJ9NEtLa4Yg6DXyX7IMmIycjAHkEUyo5UlTBTy2dGkF3k
cCCMjX1zBij+1gf6XJSUem5q/EFvdRY7Ertg75biIR+ska1ie5om95Qx17ktnDZ48spGPc7lVsZm
P9UHwF2LUseeYyPTjTE1unvVfRtT6oPwxdrs8I8C11XU9iVrllp0tKRc6oA9LrDBHUkkXKDawQuf
R1Pe0zvv4pCo7qSyJ9ikTB4pmq0/R03NNHT2haQNDHWNGmOrTTk2GMVlLtc3zElubNkIn1uz3GjB
Bqos4FWrCo91MU8nuIeSI2imrocqpBwneB4dusz8ZkKJKJ+JIRrOja2tRzEq7xDaAM8aKp1+ICib
t06vOhoWtl5oqYj0Hj8xUROnzX+RxvhFSY0GPQ8FSQqUcPcSsAPyCSz35M5Ytxq2Vivf3tPdBdLU
TLt37jZqXfVNFC1nh3bMumjphmffBIJ3DQDGwJ/MV8OzJxBB8zkMUN7yu5XQFq8aX1vJruZxyLUw
HwxeduNNo4wdGN0oYxeNSrLYphVDiTMXfQR5Nv3gsB3ejSgSR7CvdwTJ+dPpxHhujfpZD/6TAcC4
xW65PTQlBHpHSsWuJMF0A7XsG8eN4OaXkKHB+wi4OG2pf0ObIE4pwZEpa40HKy2/2rA+VevCKabx
ruyOG3XAtQiLR3WXmjiMME5gZ1CfpfmjG8ofQ1BhysLd+ZkTkhClRTVFyzB7kdPP6b3YYzEbszGO
lTGPZ3/J9Q+NvH6Fr3w99DySR9I0n4AljLgP6Hux2yanfx5fYm9Wbqy8Of0qap6YIl2eyQqyD0U5
2Hc2YnzM9IJRHdRuErSbOGfzkB+kk65POyNNBHrDaQt9z4qpi4LAQ6++Dvul/8mRorrVFu7JrcAT
qMtYpxcSaMLbevQKvqT180YIRcz6FdcYLnMCjx6xeEvCYoMlrh2zfvY14HzeWTycVlnG5CXxoBDE
0dpZw8VePekh6Ekmzlrajvrm0RXrZ0hJ623gdM0VGi4+FKsscERMvYzdekLcG7wNDhVuoU7M1u9v
C7dfoyYV47MqHEiyTORXZJO0LxVdhw90GnDsXBl0YByVa1SOrvqJNNWcYaZkGw+lW99ictweWTHL
pLAm8BLOouWzZaTWfdX2vk6aP0fcZlNif2C85Ym79XI/td58jR+4ffL/nI9BQzgrV2GPK6XgvhKr
1MuHaCnVdtKbcA+oQTPQ6l6CM5Ii/M7Rv7hSkhNGVCEJUyifbegd7dAIvpmD/VFgbX4ZfFnbR+DP
7jDSHXiw1pJ7GY6EszAqnnonWJrL6C1wR21nhgdrGfMfDUWoCfSMFWnTNG4IwQe/t1Pe+qIs3Nsy
6OeHBVXj52hD7Rb1oi6bW0yfZd8hpbdTOh9X1YYXHBisMEZffTrKt+LJH2BOF0MB6u/OEsB8jyu0
3eTHzQXJR63y9A/i7TKc8tCvcbbh2fedzY/sZnPwhncWv+a8bYltD9b1oJDaIO7Exezz5dHeFu9p
6c3h2snd+asP0aSi0EdKWAfSasywxdxdSOMy/7lb+RNOG7539FSgvf5ax7w/m0wrbgYbCL6xZoFH
G6nByMv+urUMCFSW4jvhGsErLHR9MNppJpC1zTKUZpeLnVE21M3VTfrRo7EI1KFav5czZ3whsunc
V9b4iPI2w5Dp+pSyxMWiz7KYuZ080tJRP5v89IPaLHXxXBqPNlmlx4p9FfHuzw1ztbgerM3kfuG+
tG4UTur36c+dtLGKImlqt382OPPHDP2Q19Hz+OFhlOd4eUzZejcT8uRtOhro5E24wkJ7rQguK+Ro
HCLBR7nAl+DmEywbF0Skd0gkpjvMfFBl80ShaOHt3cabrkIIoV/UuzYpO3sJcjTMzDWrxyLNPqY0
t47Zqok+qLG6QwS3x0WVTjJKw4IF6/xXzMrj52oU5ffMJtnfVkJcE4PBT0f2rCKysORRea685JbK
+O6Dl51705VHkMb6wcgUSQKbnu+IYnh2ST3A3eCS8uSn4Iye0zxyJPKTqZzn0+I7U9I1rHa11P1N
pRiapBURDDnpTGcSbbiMNYFxDvK9yKPq7PcVx1ZMdgEOEXsKjraBkzXI1t/ktTQ3SgBn2kP4aCyN
fnYNwtpIJT8u9nywuuktNdi25RrmfBjHVLfLBaX4QqrOt6ywD0hlOR4ZEyw6+BywG6HCJFXqJ7ij
P7vFv1oIPIWGrhNnGgWarpXABXdx2JTAdlS4RE0vyJgYyOhDGT2R1vaK/2uJOk+n5G13ceCq13En
0Z1FJWTmMmeUov7S41Y9tSItf0wLxL7iNvaaej5vmNHeN6uHc7207Ftaik2gCKd4CRYdPq1ghiDG
6JSdN4cxKSB7+ExpXnGGeHKQsqqZ81bh0m+/tAfLNzTagX/fOPmxGYKYebOZVDM++S73jrVnPHnN
kEZL7zzlhvO2msb0SgnuW8M94sZlPHoGRzlLdbZTkQTueHTA6i41ZXaSWqy4Xef6OGFxClDaL9hC
fht9k+RctOK+hR4jcN3Gcp1iqx/b2HPKszNpUAGP+VLnAHJ6vVscgqb/DvIgz77hc4io0kNF8A4e
Drzba/8V8L2F2Xhamm/Kn8+B473h8TwwsLwDzyfpgkY0nzFI07snFf5auvVpGIhQZzbDjY5FP9EY
Q/phvssDeac4dKkCN/Zs6oeRnbQqdX3M0JPYW09Tj4fAtpeDp4SfFGRhXtM8fKxMXEHEUT4jm6F5
+Otvc0R/0V7NPVM7S0JZMRN/srgTF52VWJdToL1Dyyn6CiEtIW/id58J/uX8jboQ7uC+kP0dSWlH
6S6/sbo/K/LgE8zJG2cjtOQs+8PC3nhuk+I0ljJu9ajOwvMGrrCCIrkCBIO9z3g1J6s4ORkTY9ja
00YTCMUdyRauduRk1XY2zM19Cgr/Wo5qxlSWPnYC3DOabNM8TbO7RsrBB1xY3X3mBu2VS2lT1EqM
g8XqXPcD6nWTs6AHOdrCnIg1sLqD1dffN6NjwJBSLbQKaKnOUxze8uym9gkaQfY8hWbxe1oqbutC
excG6UjdNVM4XKjYYhdrZuvwtpcspPU7ZABzS9II+TQb9xDbC65DowzOU5j5166mZwRQwuhe6ONg
JL008wW9H6LC0Rt4v7Iv3UBh5TC0Rsyzmz6bKWEsug79e4URPC6DqrsaxJonoVhQFQosH7K3Dea0
nUPPJQ7GvsvvfbODUa4n8WDhFLy1/ZDcJKX6p7R181eH7e0oJnO7ZpC1Me73ggbrg8me1i7rdyIR
eorHNKEIMsTTiZK/oSf69F7ZqcNBGieUM8OqjmvlxM7AYXS0sJrhTy/114zheDeYY3zrt4d+65lb
ospYd12ISc6XsrxizmQRo5GmsewJ7Z9mU7yQHlDdQKWXDy1nrMRqp+lOYq05TAbcvaRQ99HvSj8S
dm28sgQE76qq3GsI6CwOfUddBxNvzyxsFa9r9ZHaHIG9ZreK+L1xzvq5itzpV5PBznqpipW0fgSy
PZU54fbitG7FS1d4V8H2OwWrAs37LcxiBsnHiqkEzLxqbgamRqLMblPBQlxhny279BTgXK2M4PvU
6C9O2+Ols3Ir8p35bXDS4jiU031ePazWdrY8zlO6W09Nv9Ny9lqVyZCW+jTM5ISkwRZc0pDB2jiw
r+oZgd9TDcf/Tcdi6h8A+Sa6HMKtPnhDNp93WuOVJnHGvg3FZPR1wYEs7sNQEKZDjyXbMuE6+Mk7
47tO6zJlY/CyXybJCAc1Thj+PN11nMIryQ2m8Q92sdWPhcq9+8LQ311oCDsaDNtyokHY/ZsSRM9E
zbTIOK37/pMJzngIW7MBeBn719EICQ2gY709yXEpTvWohgN22/lLNAb351amPAfrPN7AoOC9km56
a8hyOeKt7n5IapBuRN89V2Y5fUPEWpLeQt2P2mwZb9gT2SzAgK8U8Y4Ftha7xO6UhlzMV8dfkR1h
ldAvHfOjGJVpsVZjzu4tSQhHYHZHr5+D30vggLIpB/fAAKxN81IzUuLFQNGVVUkyeT3ctAUS1OJK
dSLnqb34U979MLjfRlbZ+d8WmU7Ig1qfKz3p0xTCIZdFmp57ojI+iT7JrrPWHJ4EMVsMaihpQSjN
hyvtNvXJ2wEca0dxqh3K6WfvFZ/RCV8jb5tpY0NyEep3/CE4UGU+v+rO6xCAuw3VbAd/7GGHgGYL
WKPayaDtDySEimvf5Ts5BCm5sjJX+mVkpTgaA4QRcbbpMf2DHVGip5FTES6NicNkLYvgpuP8xY19
lkPs5/ULiVZ6/4ZabwaGyAbymlEF9Q8gT8M/8aedhCIMS16tOx2VB435y0/hICJzwp8ldo6q2VyQ
KpRk407vnBXwqbMeALPSq2apb73Vl19Yc76cndDadm9n9Yfa2vmtYie5mIaUB9JxwLs22qqTYme+
yLMyvjPbKX8XOxFm+tl2olPYfWMizWZgTPVjSzPbtTDH4qB2rqz8g5ipP7hZvpNnfNxAaOnOo4V/
0LRwp9SaP8BawAT50fuDsYUAbShHoG2kAKA37bxbtZNvxF+7Z8IUYQf/gHHdH0iON2p6z4X8qkwl
HvodqHOcsL8Nd8hu2XG78g9518Jt8SCA45FRvCbhun6IbHvTbvrABInF0uiup5pOVdwP0f+Jnog7
ZOaJf6t63q4fbfMx/Kvquf8f/il7Wqb1j73uB00RwzfZnPCY/5Q9Q/EPcurQ4cl6NR1CWOFI/1P2
FME/OPcgb+6dAn9A9P8ve4b/CKkXc/cMPotRFjXG/yvZc6dB/0VbDyBUSQynncQn/pUI4b8lh+au
an3H6bwz6RX2lnBaK/ja54nw/6ciJmJA/4amBrzIDqcSi+q7Jmmlf0N+IdFDiPQWPxE3E30zik1s
R0NoDovNNjT3MGm2dVS1QDwFdZ6yQ20Yy5AE+YZPVxSmE/sZsd+chaV4WnN/eHFAC9a4TLX705yd
4XVZZ4kuAyKKEjns0UF5K8cxGjSZlkdY6cZGtnPqItm0AiLwndxXsSDJRhNAIof2pFbhgmpWpJ4l
PW58wEUf0RPPCXNfe9Hd7gh2rFPTaTSCfnUqvCETJMKSVqI911mzcdVsO6RDOg07jmFVnd44/DIf
TW6jLBqDhHfr5tX44jcm0UrQW/Gtntr5qyAQweNCL7nQ5vWUnnhV62apoR7gBRwE36mmp3KtvAYq
ycVyM25rrji8AmVyRYH+2fkJc8bg7jd0RTnK+ckVN0Q3dZUZVc4sGFia9uZx2sjc+2GRu8MPcd6P
Gj5zEtylzN4ITdxDpoThoCAQkE43NNFDXVz2rX6RRdpzIxa5952ZJtladeBg4ufWPCDtivGHWKv+
d77UAxG0mw0nz00B33xnuvxKuWNtmF41QR4tdN0W+f7iQoeYcvk0lL9C5tipbUUdadN1Mqumu++K
mZ5uyx+I/3E04UJR3QxGGwvPqq45VlTcaWjeW2NSsZpfve1AAxWDv7FbBKN89biZfne7XtkcpoI+
i72gLG+pXSiye+3jkMI9lpIXGGSm+wtCAVl1LX31OQ69+eqasn9YV5J8gX/kksdjPfbqaJSL+u1j
WrAAkeYQlG9ciwuQ0ThfBche7mVNbWP5cntrt0XCf/9edGld6sLr5HkUVm3Ek+tPXNxnsX5t81rr
CJixIsFwWvYtTA/edWrrreNEXO7I/xISv8yfyWieWSKXlUIvgUTh5nRIqL1nXla6zn6ObP1EPVkp
ra1NGubhccrHcYo72FeiqjIywGMHd7COqIax7/vMon9RGqZ68gJVvk5DKZorYi3KFw+fanBINe7E
yG3GgCG9xJ4WybwhChFTOq8rLK508ZoSe3YSHIu8B057FU7yWZYUiLqWkrebD/18djMQj9bpwbGL
KXA52BZyeVrHXnYRhHnF4NprWtLFAo8vW1j7P/3SFNbB1zZfXGUaAX9lbSJWz50OwAoXKNZYlkya
omEkbovXJPjrUFLpXSST3cyftq4ZGCzczSNk8Bxr3zqQzcC8d1bRXMyFzwBTmL86W+S3fkC8wFo3
i5N4dceQBrlM6qRTmece6gGCiCBLCyyUZWAy7gxvVHde7nMX2AJTy4RBCKrs7DksG5K0dB03W5ue
hG2vb9nQrT7ZMX76JzQRrqYOkb4pB+/e03F3kDHZrPEjm+DhmwxesJnD17Q+eidUomvdZDClVxIt
53vYOFOQ2G1abPDqvUEERusaz9Nczfs1uMTyi2YRZNEybfrODBZkvnUS469xCaW8rCxvkAyVub2m
VcUg119JLkrCZTae6Y9Z0lOY5xJF3BNDzmmMY+GRlZPq9YEnckm8otYvvCzvKTfWTiaEveUnxYe5
HhmXFHXcCQXRFxAW+Zix3BjPOu+Yqu++S1RGkkGaQ0BsxD0j5nKLBxpziOpsGmbjOUe8Rxd8rmc4
taFiADk5nKzTAic6GYJQvH7LwRMWVpO47noK56m5wo8moEnFc0AgH1zBKKdPclaaDr3Q8IjYG0YC
E6HKx44Cb2DLPPflJwkwPNeTB/l2yJvOYv7QjyZZJnPIVEBNI9tMVkqr3u37LNK50O77VqWpdZhs
Vd42/sJ3kNKc8lTO0jGPfaHD+iKkJ3XsB9b2M9Bj99CuDdwpbK9RsyaDjCWaNW07BjYU57HA+u0d
y0EzqoJQycdLRe8vRGO2hz6OvQDbsgnveCw9YszOjZiXF2dzBuIksO28+cwCRVLC6HJwNnkWULgX
Fm4Sk11uU//B3pnsRq602/Vd7pwGg0EGyWky+1TfSxOiVCqxb4NtPL1X3gsY1wY88Nz4gTP4T+GU
lElGfM3ea1N5QOKnw5tZQZDht+UzrZ4CBWF9W3HsOhv8G2hI2kTQ5jiLl34VS6g/sqpGCzSkysO1
3SzTfcK0PcYDETt/TJbQK5aBN0C/GoiMg5OSTr+u52sYZsHi4T4Yxorhr1vKc4b6PbzUfHdo9xdg
UTsPvejN0Mhc8O4lLIwUSqqMVVDp+nvleVcpTJOUOx8dWIuaWKDkCsbAJUjVaNfZx0a1fqSsFilb
DBnL32o4NfPG5FX5HBeQSncKTLa8zik8c57hnsQRewv7qbEKehLVJFxyAAmLm6Xl5NzCZkM1hGQj
ziOXY19sDHuNR9mEDmIpd64+E6avf5q6c6ZLPScMlea2C0bqJNKmdjTHHGsWpJmIl8dmONc0+ZtN
+ggMVXR0dHTM26x7F0Hgeqb1r33m63HK0DGJre9kqYd0O8xxFcCh1C3MQuIExh1XQ391eSE454Au
dgZi5r1HZWSfsFujIyudrFdMFEb4FCSSx79KZdJBYGPmo1v0Id9fOXbP2G2SCY+TxujQWSEFD4J9
j1Z+Rv9zMM08MSAwCUtq38wYDqR2xpVx0Vpyy1DK7XTiBNOlG0TwPeFD5l5mdHDItazOce36WICL
7LIyybMiAfCJqUJn1n9W7ayvTcFxbDfttxrcS2r1t8yDGZ5Niv1GtDZB/1lXrfWpBwGrAQZApnu4
h3RZrZenpwLQZTRm/b5mW753mytquV4OQdiHzIPLE2Ky4TyqrIN5Pxr+LdFF9j9Pse9mwuYj8HL+
c/ycNP6maBAkbB2ZFL8GiEo0MlfYzgQAgqoqrW1ZxxDyR2NQ2LJR5leX1ujdCKBL5THtGy5lhWrP
igx74IjDXpEk5x/J13koJgQ+4J78HcEMciu76t5qfTsSyYBrX8mHyva0xU9ICbQZ0RVCgAxSnMC9
JAApJb2y8gcVssNIm1NFFP2mRgQRUz866sk1onhrfaYYFCu9EwmFRhvwBpNTJAwbM1lmt+RXNA+0
hcgJM/EN7diL8rZd5I6xRXtcWT0wkPHVZ1DVHOrWLq5cLgoH892mod/l4cIiojrBx1O7+9V0TNlm
H/KbXNIUtZTzXllQXzW+CSAnxo4/ZjCUu8X3TwCApuVYQTnLN4Vnu/+gzFR3HUP+o0C75UfwQa5f
LfftFsJifOvPRR/JkRG8zlz2YDF4zFuDScDAhoHjo5Ik/BrwvHS+BZF44kLt4+yui5FnY0CI7zyy
nSO7Gg4o8LFr5bbLoG4qxuMIgvBQYDGCa2fxIWWD2fu6rR9NMVjHJgEk3LNzqcxXiNDwuRuT4jKS
V8DDj5Qgy7onaFWypxIspk8EpwV5BT5LZ4BreETq7tj5LX9X65nmvXENL1rRbZuuBiXQ6sp5070Z
HGqicbjFs2bd4jcoXqSRNyhZDX/Qr87jiD2CM5RZ8Ni9xXN5GuElPBq6vXDf16o5rXZuHVq32C5x
YrZjY/VbOVhLhJVth6HrbnBrHihDbbJMHLzSaCZqTC0YAHu/+chKpsf69DRr8UUBDwnJFs56pDeZ
DtqK2f8mNR89tJABEexkI/H3x9fFrsrHNmyo7oo23JPbEB8Hi0NgFF376w0Qt90e73pjx9NWYwdj
xVhRQiAU5zTtAjwvzYSALamSnbQA93AEF1Hs12m+oT2Yj03V7RAWsivSnC+J5V8xhgdm7CyJe4pR
W1O55yZjjlZzPGByhXbtwYRKzX0wZm2UFr57QSb8lIX9o8gDlBWDdJFYM+tVa2UdplgcOLjfZZid
66T/0dB7DfwpXGl1u8vwhR6sKd+761ie13R9wcT8tvSWvggMFRtbrTu4TJ9h55waCQbKdb4hwyjg
d4WFvtzmpZSdoCkIFNPw1qdQ6bxfOc9BtLLoR+XN3GrgCbxlGVjuAnee906s4idMcTQfPs6SuBVX
ZEkA0qfx5wUEG5KikiudAaw11jdUd86pVWu9n8tGbJy52E9u9VaV7XyaVAqDeVztqDN4Cvt+uBV6
Yk2UGJSTA8qoDfwB95BNmBXwt3yTBf6ewYwFEV709xxJX6k/vahRDEuUpLlm9pPVEo2OFye38GcR
v7AXOVeUoxALyhYbiGuYfM0vXV08j63/MGTise5ZA9i0KXo3dlV8l/nqASmGtR8cdsYgk/m8bUko
krf23g50anjww/pLV/ri25rPuuD1CjP7XWpUJ4sTm8hf3PJiiXn4YhDyk/lhfxhdxsG07MxXk+yG
dyfesJf+DCxG6+H00Cjoi4keULRzk3kA+kvwzL2DZAA+xrUZm5J3hvTm2fWTj/C6TWy7WB4DJ5/3
mbDCPyMMmGqDpWN0Nj760lMJsPzaH4AXGgvl83vVw3ulwxusibTAMti7U/EP65OTMrvs9VY11mls
XYCZTsdWM3ig4Eu2td9HfcvS1fcHGi/Bvjvz4FZI91aFaF3izD2VbWOdPVv8w4qUb7KC/8urlM3M
MkCKPDYfBqxujogBKiAUs1h8OiL1XyGlnbu5OS3SV7tytBZqB+okctWWYQ9DOERKELPLtwfCAiaS
ALy6ROYdq8PQ85UD5jnMqSJ4c0ZKgA6gVRc4J5/xskw3ia/+DldGiT3/kPCyXrp2uA8cFgWsEMMQ
grQgu8Tktx3xSpEalz39wr53g6PAdRBlTuHfAF/L7pxEHsg3g/9t8CxBPQruqbcR0/qUtqQ0fzg1
v5Say34XZCD1C7t8Wv3E5Soq3A9JcUaxVx7j1X4Bv/ZoVrZPvcUn2XQOQ8u+c6NGT1vh5L+JmW8K
0ZKRbaMY5ipDqOfNK+14shwzQlQ3ZdbT7Cl3OQpZjVvtIr0JnHa+QWEmt7UR7+swpjvqNUH9asXs
S8Kq1EfWKlBjG9RwYRjOXw5QhEirEWJ7Qr/jNeN0SmWu42jqEwP5na5lG5oOUFRp1zdVOlcfeZsk
X0k6rcC+dPHJ0zR+jNrvwNxnDyCoorHWSNGSKrwzODomtwWrqxMzcYib/g4l7wd7qGrar0OTw+fu
KauR1diPZTr94PvcVqFtNrCDQBbFFPkKokknSVSVwzdaFKKUhXXbstTagkBuPtrUexxnWbzxAN+w
xGS2DRLwplULgRZhYT4yOGP/HCN5JBj6u0wTHuFcbUK9cjShLmJxj9863eeLtP8Vo3JPc4n+wRnu
CX7bstNG6D6K4NPgbzr6joNmL0e8EfvdHqbT8BESAuPRRaju3ITtJ0TTA6nA+aVrppsJjkRhkuch
z/n1Y3i3Y0vqlOoPcNK/475+WCZzg4js3a1F8wBY1ftQy1XDYVfvouxepM1ybOkMSgV6EDYd2a0H
4hi6DrtdQNGbKhv/ASIfzhbzFmFh9lXteRbuR2ENh8lxvYMnV8YkjY5K4fG06gZpkWYPR2hrcT+P
gfUamvTOqirUY4yYEMT03r7DN4JwfwhW8Fow1mpkYAsPCdBax0K25WHxE5I+IyWaHCNA/EnNXWyG
NHuUV2mIM6bvtiCL1m3sAIh7cdshIOmD8WgJ/Bx0qi1aM0iNaT7cxeP8VXXWP6a0EBk19qdgplyr
4xSzEdE/fGBBxi031d9J2nV7NRa3gHAhY1pE2ONv5dmb0WmQe9G/6GCeGwjxYHMzOik8gMFvMTeR
CWsdQ0bP0rPnVymv5rxuGqYzjPAQr61h293Qh/7h2vRZm1tf3Hd15Gn+an4b17mx+bvZ6rb+rhH2
/QAbdxPXU7Vh/JDJjWkZ6gRxeFeH3XrwRnMxYSXo0lFy88ofw7pp9nHqXI+DPkkvs1LcahaJ9322
pcB6KfysDOHq+1NyQZJqnpJSntDWpahMxzCLPLn889m+7cnAy7eBCu/iHrba4A7YXxeiJYYY7HXf
+lvhTVFRNcfK8KkZaCxPTPfqw1QjJ/BxBm0w0T7MzigJJelBPfbXta5vuT5MZUxaHAzAtXO3cPZ+
Q8PUkjnIj1+bXdrIXYWNYzuJ2HtpDQfUgi8rckNYyPgqzTbIEjuMNNqcW7sFXe5Nz6hVYGMvhwaM
fSPV+g9BahFp+J8ViYmM3xJG3Zu+IqOFX4of32O+jMaXTAcOBMQ9iUeFNTPp2s6M1xkH1ivjr2lq
8q+1I6+AFBXDdbXwnOVz3x2tEfMoQs504yKA3aJHImwGNtVZyeTcJujlUIf+2vV6Eg5Dw9E9rOHw
rhnT3XpFYr2amQXz3L9N7vS3sZtdGHOSXttGTiVIgliwBIqEgO9kZ3T80nvBk2PLoNjHolsY7E1I
zdwQO1najl9TwEo1tApmEAuEv8OYhBcM1LRKg8v8I74yixVpbZh+6E1sK47w1bGocxTBEYG5NPX8
2xRkdjdBGbnNsp5GbGfYqod/tWh1tMzFCyaZA6zHd4P5dpmE2cxDe8QGaP6sDuVUlV/vbVE8jlcb
hrW25hzY/itAwVOPw7kA4LvBLexEqJ+3c8Gw0ko7m1lxVr8g5KyjknrQbV0m88UHhwPzukR88E2u
O8cXJNcgBF1pNBeJug4zFePtYHYZAeQHZ9AX1KKk3eQ5tttBMp9CiGpHAbIwGrPaXEInledirCgA
6v4X9hUKMJBBH2Xyn4deMvUw69ACF2v2RZdm7/BcTchQ1ptq1h8I9VgATinmjjINICq3823NrdLP
sw+dMLwgnwN92grEiwiwKTvVvWFs8Nz062X0fHGn44DNfinGe5Ctz7JjLR10LPMzZNfJyF1ew821
OVPTTj0wJrzPwKVtsmypD9do+LfYt3/HnKwHD8fiat+vpNeRqdG+dQ1kLA5gJ/LG8V22YU6rWb37
weSfiEDGoITdkxUFEQI9jJE5LD6Af9Lk0zFhLcLZnsCAVXwdMmzmV39qGVWxftuYQtUgM/Rx5X7A
LOfQZTuYiFnyP0G71y80Eh2eMCOOIln1vu/kI4qk4BKMc3fvt+I8dnn5Wnlu86N7iazZqfKOPX+x
z8KuoTfEBBmm6g/Xc72tc4Rckd2s1b5pUfEQ3XDvYh/Dk2JLoEScglXbwJIrSaobmKJ73b0VU1Dt
nSL8Cexyoku1jt4SJHez3QvGpmG4q9ifoB4HfRIK0yBjNGLXCfYUsZWInRma4eznS3dgOAk8r5p3
s8GrTkRftg2D+WclcO9GLRCCGGkmKay44atquxYqaRhgSh7G6VDoeDowJkAHsMaohct/UpVvyNOO
Ydh/L1f8Qae0futm2yeRJaCLQb3gIAJydQCOvY6lvUs7MMnWVQEb8UCSb5gOxfpOCwEdgaR7YHwJ
taZnLZZBCWUFaG8V5E8mkfR6XOnfq21L8A8IopaGhKV57NbnecRcGwnPcy8MWBjNhWVbf7iKnjtu
7e6vIfKAnTvcbZI7Ghs9IuXfTGsF49bMp55ml6dobUnqsM210i9Y2yHnnZ+4/8aonfviQIrGcxPU
YZTX6Z+1kLBEoUuTtARLcAZNyqooi1Da7xS6cMTRHeCNDtEmdS1iRwz8Gc9ZbW5cbs3tqik2e68v
fx0TfORCSAjMEpLcaH5APvNaLTKSKX4/o4bqBc0xXFfUA8c098UuMXo4uyksjgkw3Q/2Ee/Qp4z5
UHAPT0lrhq2p6/lucS18I0sAH2CoQMthFcdentTv4EcjLbLvMAn6bY/mIBFih9CbFe5iqTsv78Wx
G3loJyuuTwIH2EYQle7t1lpoJqwq9fYThNbnttDup+gxeM3Zn7VOHotRhMDGe8K6dHLs7RgvPCvS
i8uM7LL42S8WsnHbxvNf4ju+bYfnFZ7Ms0Tmtm39pXpJdJx8xSJ9YT14j0ryscxLBaF4HTFMm2Hn
5d0bS0K+SMsARZH3E3k9UTJ1uBjH2HlvavnO4E1vmW/+NQbHbGj0QeH9LDdZF/xJc5CFKDn4AauW
xdlyhRosK/cjHGkGa6q4FTNbPxwZTHG68UvVS7eTwvmuCjH+s5F9ddGI0vpUz+JPkMUFL29DMZGt
/HFQ/ErVtE5hepOQqHHWVY54y2N9l+dPPVvAbZ9ilgPrah0MVQPlrwvqQ/KC4ryD7x8NyrqrpwE0
oV1fCA3Yk/1BYgCT0Mreu2PxMK6DfCBAimFiZshbWuTZViNeG3s+W+QaHTWf0YnC7zRpdd9VPXBl
9Hwd2rtseZsHmK0ewiI8krA00dU2UR0gJGtWF8oAHAYO98TfezGeXphiV67I75KnT5ZwWAZ0LqIi
qAg8OU908t4GkFrFVa5SUPRVcBGNdVhChIJk3naIp+LIit32HOqsz9G1TS8jIU0IcrJTko4jJhLA
7ijD3MfsipxNzZEkke5KcGFVY+RyXuZKYqYCbFuMBXMuSNMEMFjyqVsC4KnTPK9fJQvpOxcip81C
a0OoMh6OpfiuKKnZLsxvYFiqvQ184Gf2JEuu0NekU+B7Pdt+J086rB9Qpp8UUkiYBI3zAZIg38a1
XW8LG+XbJkcyWW96QCAIY+1+X/gq/ZRJm94yRpyf6vbqhYqp0RjmOshSa17vJ37W8YdQAnFO+87b
S2TWWdQHuv6GrG4FG4H+myAbdoX1LoEIwxZ9HULalJayBM8Du4F47SbEnHhptp2x+3+2KGpIS/21
h8eam5EoBoyhbAmCGtAgHXhDl/O6NuWd5bCt5jZmLKddl6LI1ZGf1VfWitbuL+CIZMvQ4Y9D74Z9
w7XvTEEA27YtLP8F14htcVgIeSiWxH8kmCbjHlHa/ZZ9hsfWJ8/jb6jhKLFmY4JT8QIiNtUkB/pX
r03ib5vavWndxboMWf13MGAptJygMDeYUJRHzRlkVfdsnPydhFSW8KWf7pzQO7II5PaUCQWrXaFF
BhxA+QqIqATYA4C4bl8TZvufFlTmjx7ij5ldDDwEAqSbcHS8c10ZirjUXTj7p3xFQqByL73tTdu0
1F3IDjaAegc2U6WFbQySBgauRU9veiVyAPdZ/9FVyzTwtrQZaxcr6Vh5uO6T1TgMaRwW0/4W9vOU
stLJgy+/gPGyxYJuXvhUOG6WiWk61hnKWtFmZo6aSdWfXecyNpxi8l90koLtcJv+r389fEazECfh
gX+w+c/Z15wLw77QSZPmCI6AySMxZB58AYxfW7sMs5/UXrKAYw0dexIvd54erd2ADzKqJEAwcOHu
OzsnfPB6fa97Xd2TncD9oeeME1HKmylPSjuyyARq6nKQ2MFL7wPCceHthNZsXBbz0iZLuu98u9sO
mEqY+3GToQgvNFlGY/Iwqv4tjmuOkp4lsLUDdZ/dAjMipt4pZu9oE+h4KCRpKUNHvoRyJnFbx2Ei
NvOqF3zyZCuegKI2VPKA1BasWBe5wvavZtNvHfqw2242+xIDV6QB1p3cgKcvFxmzDOhvN9bgdwxg
i/gFGQmy+mJNQTqprrsViFPOqmD7o6FWAWeuNxzW2dEpDE9uIsZXv2wF+3c0+h63GxJ/6zsfxbGf
7V88zeNWWsljOtk9A72rP9JOA4BuntV+9ctIqb6q62yi8uk1yzF5DjRvEBVKufE8x34uRBiTV2BN
+rOwmnVT1vrSZqtz5/CG/pOhSj6o9YPiVDq15hNIq4OtHetGkz5ySOaAatSrMpKqYjU3r4pNxLYG
WHNyauvElApG8NX77g9ByJ6dwKGQnKO73qAscliYeUN1Y1msxaDaBDjGR9P8k8NoRazQpyPI+asz
hemk7LzxQns+RaIM0QzE7LrVkO6hZq6vBYkFkINn8p7ipSSQ2WTXvEs3vQ/8YP6bO6yxvJTNUB/G
14Yd33titeN3R9QoGF05vwe5kpgU9BIRB5Pi1CiXd6by+c/o2MTM5Z1vIp2K5QV1jHfOC41MYzR5
+gbSeDkuPl6QrlmCw8gD8hpkLqGMXq+tCP0OMY9EQINBSq+BPjOWQNQIjAsexgJROt5QNtM57SIz
B2vLWv6LBrmHXkfqHB4pUaBLyH7rwuX7qv1U7XIZkxOEqyqSC4QU1I5FNIJI/q1bMf6Z1jI9wpTB
NE7C/F0+izyK12sy4PBiVYN/6zsFDgWmEVsSbqgpAgNwHbnSsrJQhwO6yfSQ74zA5rXhn9Yd0m7A
HSh3Xi03Y+FqrQuWSQ9lO4GIAt1S7MKxHpe0YskcO28kYeVIsBxb4zKcnOLeEtnKe48A4kJxY2xK
O3T6UWYM11UFKJKOE9bS2XZn71OZ8Lqu6rHCOaQknpfYkCmHRD4gIahEz0XMSEh022rYDxZOmV6G
amife93QcgVLqAxWR8IK2RwP1lb5tdkOCc75a7Qr41HH1Oneo09XCmgf2gQwN1JLqlelv8t2me9x
MQJwiXklwMSCXpJNvlM5uqlCzsFfkU/ThYhs4gtgQrFinauFEFHnC9wzg+iOgEocZO/2vA63fcw0
IhmDBzQUpIwQ9UcWVG+tghBZWBj8PibcJTa5coWmAL+KMVg95MAbcuU0qEeW+USErj4RSfBBy9YD
g58ZP7gZV3evzi0UGo5CxxCYRBJCXDyhs+3OzjUrSglFVl7l3iMi2q59gSkhtpSLSD31IYH4zRPO
GmhDCinuJlMwuTmdg/kICBDTkdLB1ZNGzGVM0oMQzHKjnoijnQe7YSuZcUT40r50i9IELg3yFlq2
N1YQ+hDbJviNgxAJtNsgzgPUUNtkbiJL/5PS+TBECUr3RgfpCzEvYG+I5iGmKUbGcJ33QEwr0VcT
tUMCQjq13oU1a3VELN/ic1z9ZUvquL2n9qQGRGZyzY+Axu51JJIt4UJ9NS+yoF1GgfZixRq+YdUj
HRiuSqEuzx7w7KeHfh2rP13YZO9Kdda7QCHhkvxpwk/2vcQSuSq7nhV2+MYMl3bI6ae7dEiIhwBg
RCcsBlekzMjQdWTxLM86KMV7ujjpEzJ/d2O59gyggfnhDyPO/pKIQt2TH/EDDuU1g9Kq8DT8K2rU
RtA41LabSH0cbMBJudCAaswOEoCzVajK2r1go4XsQxbf2FleodrxoCj5RD96Gcb8ZkX08aab2s9J
BoTGTUeKaj3QP4kbPreMzU+mCinAsvQOAt+FUdNPL2NwWaP+kQKYYDa03G6EFo5bG+0eSzLSzKCA
uuTZHMje/qA4858M1LuvEIcfF9/VyVkTeuOvN1ZtiJXO45e2Lrqd68TJsdZg8jypg12Ll5gDTfOQ
yjEU0EVdvF+5l38XWKfP82R9mkr+Vlxcp2K2AUYBB6Pke1llON7jIWguuDXPASlJm9gXp1kjjM8c
goICbNzx6N1l9dq9+6t3sSQ14bic8bUzxFhltVEyRSSH7DiOFLEgyIRYRtIHOq1zQzMKbrAv8Mhv
GCUzCFjc6ezN4uoCsvXRC1lMhG1xs17ZQstSPa1L+lynZtkOTXiwS4JuokSzX93EbjZDCCP788/i
zuahyMa7wC7uudPrn4IQwU8OFvQz2l7yp5mR6Qm+dPuIQ4Kf2AHx0jBvB1cEdIwzSMiBQVIhM//B
BbdcHZipOxj8S66dq2t1Nueijm1aEN6KjY35+W30JAkTfWkRa+omJYnf/a9uvHSv4soCjWKXEiQm
DukUIqKz3md+o7c4TNIPRDv1vVpSDCn2DCEIFwuiFlKSnYZb0KLp5SW3vduhC/udQ6V3BzGreOkc
KKMRXQLnb9VVyIS7BWMcqksyHzqru5CDvM3Qp1rNh2zxk3UeKXvpQmfS0kNA8nsY2vmuTpOd6cZI
tyOSwFYuKy6vyjsns9+T9d2Sur3tQtHPkQN/l0EEAQyabIPrfZYCfh0YAOQwevRAHNGBQ5X1VVLG
09/MWmi4CA6S2XfLfJ5EYs4RTnhTsnf8ba0SUkNGd0FPNxnMfl7qDz3WTtm+dhjiH3MOT+9LtlXz
HM7Z8IpDByBOMqVGkjHg8D0QWhIEu0BMfbebm7J+1JM7WlvREtv8Ew5VWl6PXJVdIKC52ckBiDWd
sgIdxB5TnolPtW4dexc2K10FPdhE5HC+rGQ5980kNj2snHC3ti3BrwptZ723MuVI3Pth2NzW2r2S
WIdCOadpqUAOkrZX17dyIZktKqeBmeXSizR4Qximfpj1E1Tpd/jsf3jU1xckg6w08A0rMnpTMj3/
VdxM3JcWazfGYXaR+nt/MoIhp3KqvVobJ9j22eQFF68i0BJeUeBPXwauT33bFmX5PDjB+AxR60p5
ACqBpCpmyb916brFRYGkXnfI2x35kvYLXg3EEXhEl47omWhN2BgdAR+I8JERxUBPwZRebWWKy5Vv
kTRxlvVD7W0BUDcevhUciJhPE3KqMml5b0gx8VU59VUjWcTCxoEVo+/c9swACZmPi3VlqefStcgE
zza4uDH8VEh7stsioaXhJ3arHzmn3a2vRWojdrXceT8mACMumLfkL+m+s4WqIigeGpvhKK+pkepY
QM/ikTMrdoKWeVF5DnEaXicGBUqKtV09Ot6CuEVyKJCJ7dcMjdIxs9tkgCtGf36s0t5fgYEz0YoW
Udjd/dJV4p2Q0IwtMSlu+tCAoGLsMValdXBLILIRD1FIXIfggD2U9lD5EfUbolKZCXiUFYZ5bW3r
rEHuEI7ViCIpU4natrMZst+WIJFu6w8S2VaV6lm95E3eMSYVMrsp29FRG4/HwCEUqpUeUVsdILBZ
rlfCdGGq8ZIZt2i3LZ2buq9ZIFj3ZQa8EEs3MU47cqYGILxo0INDN7uFd0TwupR1RHqtzo+zdDAI
Z6whGS7CDkD61HXh+yAnv7tLAiWbS9YlHTcz6kOX0DG8AReEozN5z9hKKLspeD9Wdt1M6IiKRR3I
XsthIlAW5IBnWT+cwkJ5OIb8Glmt8SZL/ISV5wcj7U+fu7e57pP+XRra7M+htacY5VGf3MSAGrMT
8kazPFMANFTjOXCtajtkU0Xl5qMH3yZupQADonRb9hZ3pnOY+MjyO8xz5DeNlhgUDnI1tDcNhIjv
dh6F2AMtwUw/Z73VbosGSRyuVkyit6phxcP1ihAtojrFAtLmMPi2jKmTzzREyYwAkq34K4/Z/Ehe
fQtNuG0LE8EZTv27HBTZeqNoUGeO0yL5YnBSk7TbhBCy5dD4v1MgFvc96Hu/pcjqyuYx7YAQnAq7
t68zbSSZ9yk2DLo3ZXvyFs0saj7WgokUZFMyZi9PTe527jMSRTJhPO3LNao73MI7D69WDcFvIBFz
wvQDMgvQR3pfppwNDIkbb3xvy1rCEcsSZzn3JWCKp1ai5OOGZftIcbig3mW0wxriY1XrFL+2SN/m
Yw5/p7wFz4xaxVsXItsIGuBZBNFm3MNSKWgJaKzDIBJgzX48LHbLVtsdG3JrTidiWbJAE4TUt+68
ZVw9PyKOXvodxtTwbkpcvdwxpB6xZQsQXBiNUVr9m8C9Nhdh5foFKTfLMz5LChjLVjYVQpLF4eM8
maU8+JjxnA3EBwpiIt/79MA4qVh3g52ORJ7JjlYKCf7wZxkDWgRwB4hQicqakPygnyKOJokRlYXd
4L21FEnJcbGtQTEo9yF6pLr33d2EY2PCjkqACoW44JJ20PATuEYiGg8IV66CzNmvnykaV4gvqV3I
/7QKA+dxAXzsvaZPQZUuZI3vp3ggZ0lbHsw5B88BIw6Wxf/oT1FB1eMywIsLW0EIuZ2Yv/BF0X4V
gFfDrTsswWtoheNt4wiklGXZie5uHYmvOPEcF9l+0I3643qA3HYiJzaCWq8UUAFopf/yMS3EAo5F
8N2sMvvr+nODXNi1vAdkPy7vMn+XuQ8zrQ9zOINkIJ0vK+9Jba0g4SzuON4iciIxfYkXehDUko58
oiLnVP2PK7nr/yPM/uPqS/u/M8w26Tj8qf+7me/65//LzHe17JEIAnUIha0nPAVD7L/MfEHwP3DQ
2ZRAjqQNwu333818jIoRRztIxkKP/cL/MvM56n+oMLj+TwXIEIGD/L+Y+VCV/G9uPph+ru+CWwj/
D2NdwuTGxQ/mHD3FvKCBKLrNZFg4iNSJA0uDrD87ne3/9HXaBhHzD8YZLjC29TpuFcNrVgbFm2V7
76lLZtUmC1ukLOWwaHYSxA/nBML66eNAY1kymCFcD4cRyrCgQFW1Bd1Lfyja9AtzmXoKLKKeQEci
3UcHLUeRgUZvg2cza+aoA7aa5IY7xzvraUnYcPngG+xyhWBbI04AL2EPTAfqzEXsQLcAD8JJ3rrA
idejJHKPiAOVxkDXnK7fC7ddn1TvrdmD5RA+F1lEMbDt7f0Q04VZcyT8aiUXCoIj0uPMDeqXApr6
tc8wD2gN57MMEX7FsiTezoWtijOuvmWeVX5NKlnPHh7bGwfr4VEtwCDQY+IEQcjaRAIn13c86nqP
y3qKut7MlAtpc6vTarkkVZnuBuEccDe4j4nP2LrzKxSQYnDQx0myzg5etzhHeHDowqkdQmq2Hsjc
pgsQ+LGqD46r57HMKlWmPkuSyo9Fkrg38N26C/2FfqTZeu5YUx3jOAHZNNoAJNCJs5hgqEIIwW2t
5PI3ZsvOzGdd71zc3Ge/HAhDKSz3pQ38+t4An0ESAd7h8D+pO5PlvJEsS79KWq0bYYDDATgW1Wb9
zyPnSdrASIrCPM94+vqgiIygGBFSRq+602qRWSKJfwDc/d57zndMW3NxsXflY5PoxLEm6E8WiDMJ
B8o1H6VL4WQwXOVwRzCkcamYe93reD03zjQ7VvJ4uiaiAeskdNJ6zYIWDis2+foGKQz9e6ObW4G1
S5U1E1+3JrKPxaAlkvtHL49l1Ozw7/sQ6wp9Tzce4E0X4xvwdfnomLa5Yj991DCRHekTyXMPau3R
61oMQBMLNfyoksq1KIEkNxhEOragObzzG05aLYPUfoxYwxdoB+TOsUFyclO6dMPKwUELozF8apZW
qlGHaxbeapgSyutpqvNm6Gfm8kvDrA8LAmy/vdbn4XoMlbF1K4mFqrDleKYroB3NNmY2ObUtQ9N4
rGYKPxN0mGPJQP4phWt71duadxNOVgbwjmQQXq+XGJLdqjQv25FgaPLlEi/fN4lwFI3oyEQBhYTk
mAWpcSaQcnpwLM1RFzluomLX+r5xSipLvwtdW5u2YUazmLMWg0nL0aVxA9IAgtdiFK7Aq19GZMgB
lhYav1n6dNdjgpLTwMoPfTEMm8xXKcE4htSuBcTqlRDC2epwG3ns+lJH4Ww1nNSiAmh6rXAKj6R0
Ly2jV0zd7WZrIrBLyfaIYen0MjprbY9sVu+zI5FyEhMQEnymNnxFgGIlJCGQEgpjxxhA92wC7V43
TOJVurk73zf6jbRywaKEXh83DcqKhQkofm9bnbU3EVV/dUbXu/YNL61WY9GIO0Q0DSdzgCTGKjCI
qlt76A9yeMdedVlacx5x7hk+WNOgEPEW3OPw2moOJi+F/HRRN1pyhehuPLRJhCYzCmcZ+VDXuKFJ
MMovJwFjPLeFs6HDg5LPCvx6q6OKR73NKRj/QA8vGe8jh3DlRoQ9o802PjcqytH5uH3GTI9mhW6q
is5WOLc/o17JK26uES6FU3r0MidaejGc83KhV5GLvFMQvZ2EjKlIWAyOJn7FqyaJuOfsksSGhNG5
QdunE6exi3UgZSqOSAXGgrd169TZEz0JTqXu4+QCUbFz0rsSX3RCk4WB6ShXqW8h5BoCy1+Isk2v
O79uiAzmcLvHx1Gh381UeFTgbk9QpqrHshnQt6IAQyVMDXuT1wIqmRPe2m46fCqUXb4oTo4IuCxN
7Dpv6N/++dGEVYb/+5hUB1T2FXFDFfpB87+3b/nFc/pWf/yh+Qj0+0/Vvx+JVs/N83f/gygdyMzX
7Vs13rzVbdL8O9Vt/sn/9B//9fbtr9yNxdt//9drTmNw/ms+xu/vjhg/BAzg28jewo8//xtfwLB+
gX0qTaCG304k7P2/HkkMQ/5Cq0u5Di7c3xLrfuMLWL9wlJQ6im5XAleVM3L3N6wqv6ObOjJGQ5mY
9Djm/JMjifEhesM1QIoIAfdVujPEVX6Aqk44i3F89+l+ImOTVsO9RntxzYGFebk7PvS0WBZudIq7
PV2ueO9Qxu+mqbgY3ejzu1Mch+PRz7P3GOHvz0awDeZXwlFL2BS/8/vm7PQuSa6tgzj1sJLui7jf
s+6iihMy/GRxyv+Vg/H3wOK/etN8hsKUSMQ5Dn44jqECM/UgxQXZQKlH2LgWgzgNnm3uzAqsXOEx
6o/9ntm+4VfLCZLz2q6SaDOR47OjPe6uf/zWpZiv+A7zML95ydfA4VRYyJrnc+v7Nx8aIElCy9V2
TUnaRjjid/J2yjWy2w410RoS3jFuGzhBnGBxxcFvkKtc6frRpcuwNWSYHscBE8JirP0bN7Ce/XpE
XbaHzUX6Sb2pw27tudEz1YgBkN4O6i8eAhNE0ymQlmI8yWYrlGh2bUkowUirvNTsRwIX7PU025Fa
IkjAEwbtfUuth/1NGy48XP4TduKzjPYu1pqvhujp/0rVvswLYqNHFy1caqbDmlhBjjzpg85wHg1A
Gt21wzFwL3zdJLsItK6miM7OYHGSFaAWpLZc5B2EQqD/LzlgpbFLulvDGJqjzLXySqUME5rRsK+C
sorOox3E2P6YlATf4laCanwJpil5zENnbXXIXa0xwL6Q0/cv03NpT+fMd0Isa0ybx/Spt4DBdb2C
qW9ifXPssx24oB1cNLwp42Qy0KkT2yvPKe57M5BrLDR0tCL2zWU0hjFRuyLA+1zXOTGydbms+qBa
W5j4l8yevKNTYeZjHUASV6DpX+KZsJeqS/RNl0yfI89H2d6VXsZhE2+c1vfY10R9yFp9vM4b4zEX
OQjVSj9UstDOJCd9YTjmXzjMnuawW1qlPmBL4A2wfYtoOQie5Gg0hm1KP23LBFQdSIIHh+vlzNYq
tCepH3PoClN7CdgLW9UsL8nN6pIQk2IFG2OL7fU1cosLM+XBmKz7cTIOmS73pgjjNZmxn01Hf6iC
5olxtFwCuQCZN9pM2e0+3GUpowVfR4CVa61xnBAccmDmew1qsp1HHb6eNaQTtk+GmHGlynPcxJCv
2voOlTpGfEsLTp6YSGU3OcQ2ieG+gKvXrtwU2SxT6Qk4u9argyOr4LX2RH0J7sFBtI0gaWGzEH+u
/cgl2ilKDvwXm73ec4J9oHHbR5PmPxql9G5MJPXgWHNrfEFFJC7MSA8uXb2yVh4N15uQUKKZvKvx
oTmxcG/dLkCOkDC8Qv5iILKg1fjipiPzmmIAN59kRXeFum4gogiBbWMlxaExYJs3DrJigoH7m0bW
U7qi8ip3Ux3Gz1k0Tl/RbnkIXGBsjGb2KlrDftR1WT1jJ86uOtfv9+0U2Df94PfntJbTOdTxSqax
1p3bb9i2Xivyo2VZ7qmG5AjDrFHkPmBOti7UWDW7YtTH+6IMzSu04N3ZikbEE37/SjZASYaBA5sr
EebZbrPgdioMpCElznVYMzsDN1mABHyopLYwraJ5LS39S9u0xXOmN8/WUFzCF+DsUawD9IvbqNQY
q6Rd2FDv4J6qP2c9axey8HXhBjMJb3iIU+ntKqMdHp3BODSdcK6m7NGef76YunTZthQZybFIopSV
qb43DQ5k7ah2OFXWeF3PhmY9SR+07GIMwaLU83BOdD3J3vLz6IwwAGX5hY/EXOHKWyPnbdeJ5FRd
ULFhHFiEfbzK4qbazGirpDl05bDBc0YG36UHfM9EkAYpgHqTexKZDXTZO08vjiLdWnSwWWmNnObh
S+KRXN8YLr6ncGUMG1KLkHZH4qAwk06x8ViYHC7BaYZY3jRi7fpu3xJYmPvmMRwmQIny2AfOaso3
ffFYdkc06Whl0CsJ4i8cgUOIcRow4LbPiNOOm+1Ualj+ygXt2V6ALUNNkfDyuvYsaGhH0UFgffAj
B91jtSyt5wDBed4GO1/PYPHahb2rER/S0ybUoEmXMssIhKvpKE4tlXVZ7Hyz3U3mLWckpubaou6+
gl6DbQsLxgexo7HCdnp79HHX9zIhP9q7amW1BXDubgOMPeA2Vt2ELM1mJW9SXgn5s+jViAXvgnVE
eHfi5KjxmNZozlKr5CLUr308r65ZGGt73mmmaZuMdw4LWhtdRoU8Uusuku4uCcIXU73ZuUZKDwKv
bYF0d+UF0UU1nBmr3WpD6azRFSZLx9CuAqJQpmJS5wFpwuCj+8g9TqIztbOw8XNTQ15UmXFkAVn+
eC/HN/3nvVwJw0JNqqAogVT8fi83HCPoLCuP9yGapi4POTqhHpdesipZOorKesgyQCNWrq39+FAg
wlg3Uj0J8MDbdNhyYtzUne2uXSP39/B/k4bJe5pm8UWQ41KVmSC+mywWDwZrr2v5jWEJ46rNSuK7
NPmCOf+yJNljkUfGk+fOOncdwb4wdrhxUPfKEl5pfR9piiybruWZCoCrGZbia8AJpUvgmfgA6aQ7
ahlBRVsNQl1QPpOXanr5Q9XIgp5Il30StUZfNcoPoxncQRStNlbUPWqdXOLfPMQhYN9KiFtjEiNx
Q35wRvh+dgfJLILhhBfg1sIeg8AlPgCz2yiq1B36bKjwtMuXdJxHpEvtPXvXXHWho89Tz7jlXkFb
keH+QkRXmdBzx/mtOxOk6Wro2D1w6XbuDQSFelEaAxGTdcKa0CHOYSlqteBTk2gnDO6LwK1WKXET
i2F0LyqGwSos7nVcgkEL/kWYM318m9evtui1xaSF3o6eS75v86JY+Tru7qF2yUQUOw6qT93YXIax
eIujEbyTZWOko10www6WfSmxhtk0emgP74qMrTDqzXufLbrS6xfNw9FXl+S+tcln+BS010qK7gY1
JEqbFajsgE+K83Bl++nJav0njJX6toNgvcCcho+7hokglbytqrlNF5YXta+ShdItHCcxMxq99q4E
wUpocPiB3H5wDG4QFzXJmhgb9dC0dr0WY0T8rQ7vjiYBjO0Rg3DBoXcyZ7ixB9alc5D754J8A2XZ
y7Kfgy+756J25H1epS+DbpQbTEbJKjJr+K7tWrmUoGjNWVUgvqNgGHWx7TVUIyWBaFm5j5zyVWqo
WePxOjH0tRZwiGNqhbUuMFda0By0FCUjm9cxMDLksMAjkfvceJq4hgbTYE7QDtjFLnSsLzJvuAcA
RuhdI1YuwwFmhzdTBF59CHtUIsmORKoHMYU3g2mfKQ+WWseGNUSPKquOtXEr3GzvD1/8QJwSMSyZ
J2wTAiZaa4VOAeEvVJppZXXVXnnVmfP9usANFgoGo0Gwd/Jbn1oi7+UaCiwDSRTbCMoG58mkDcbk
ZU1Y4SFt9WVNaoINabVZKyAvk7HXkuE6Lt0HBVIDi6Xr51cIeTDQb6X1RsrMhvAfoZ2VFS2YhJgy
vuBscCrwn9nBxWzCaKvt2PWUL9Nan1Y6cyp9+Ezro2WuWcbtqS0v46Lb5GgfpvKzpcZnGTwX7RcN
a3yLtQM0jRN9aTSdyLIr37ivmnKl0RDUxRXan9VQMJXVih1Dlt7/EmU0MYOvwwQqINwUzZeQQKKZ
cpaiQRbdRhUHpCffpmiusQaK25HqNyLal3ZzkaasP0azAg+10OiAz/uGMO215vLUfU6GlWNSxYjq
0HiIFwjGrIebgQALRszs3BdFjnYl4ROmCU1Y2Uq5uD9BPQj9KNk3UTUypJKHUHdXGueviAN97HPX
Qmlm7LPEesWR7tosX610wpsymyW32sTfYeakmASKrsN1otYjfmZho+ZnaNh4K1AAq9msLRoeRebz
JaI9MhskDBqXMLY42nBSvrFKWFf+LYewdacUeLliS3dxNZjoe8tuU4wdeDIfDegTtEmAJrC58U5x
ByZAQtqh340u7o9QkEjCyVyMR1s8d36FDYDUNlc/dZM6+DkP/bbUqwebTAaadGcRxZc6OSiDZS0s
/TSmFbKS6ggTjccqX+FI3U2dXE/R2pJAS3KX0UJ1ott6wN+3su0jFpN59Thn2KFseRmJz4YRLtPU
WEE8uEYCdXar5z679EnImPxXK1ebuD+HQ73KBndl6fgZgXQ73gXeNEJX2LDrCStPyoe3rMDYoaRJ
3C09FEh8JvaboioucD+sUXvq2zQOYReoa7xJd6EHU2hkvEjoJnWE7vs2f4WprhmMm7jr6CpP5DWx
Mkwjh6AhzR/Syv9aps2594PpECb97UD80NEz0FqTe5weim4WhdyRp/bVFN0VFi7p2ltN+moVatUx
R30/NGoLo507m7NCpyVv3sRKE/EimxDzjh0p+WDUZUKrMt3+r9pGmuPETrwvvaq6mFAKnRNRuk9l
iTTYj6K5Fks1pDoySbh06W/SJiSIN4nNK1MN4WcyCtUxJtlli/q3Of74+GGIuVXwRyuBHg7afSZg
pu1I9kpjpla+byUU5aClYyb8fYFQIF31TjncUBs2dD0Nxf+zLQ7eXJ9MChNpUendVWLgPOJdASGf
5RNMTahu0rnO8b6VPGqufrJvhVD0rSjS5vrImyslOddM+JDFxTDXUWRVUlIVZazdaAymECgO9RcF
RnzPXkfLFcVIcqir2iXvMpKfa4eTKr5A6ZyVETSXGBuC11hZ6mBqnBmskHn1Ag62dmUBuHrxYbjc
t3Cgbwr4ayfsAjy+RnsX65RocZFWZ2WnOpwnastprjKnQNYbj4BvRKKDQY0/QGylcTBp1wDe2tcm
zrvbzHQfZSo0oJUsr4V8gqnjAu7wr+IGtqOFSidLuufJRtcj6yI6DjlMIafz0PpT5qTRGjMKjQss
XHoLajeoKHdDw2cPEwGraJOtiEx7HJKKfcnsnmLk59ycfuaSRNT57VMw1l2+rIbEWU942cgNHmMX
pvZkOAuMxF28VpoO+Wg2BK8DMTvVR7d06+uU2+m2nku6fC7u8rnMc+aCL/9W+w3f6kA81Tm7CMUh
icagZb9VjAyYunMwl5HJXFAy6OvPzVxkEjrd7+VceE5zCWrMxSiyxOy1oz5FruHtCKWZvo5z8WrO
ZeyP717amu/u3W89QIcWIA1Ohq0Ma+d/f9cDdHAojK6uJ3svB8fsW+5Tr1Jy8Aq5R07jILoGfdro
9v2PL/sX3bfvLvvhkdHsGOkIIaT7vsyBj1mcq4yY6DlDqesfX+kvmpzvr+R8wLm2BtKguAJaFwT9
C7aiLdxv2HkTCZrhz96V8X0hMq8EjKCQesyfJW1O/cPb+mOlCoh8OibzisOjro4EsoSfm3k9ojXu
ArDp/U00r1aoddM9gRksYaNfG9t4Xtf0XmTTrx3Yf6Rd+A8GBOfwtcrr/GvzcULwfkDw/9MYQfJ9
/72yYfmcvuRfvo9nm3/j36Bi5xebDrGwIPS65ixg+G2OoItfaOArOOKW4xjs1L9LG5gw2C5TRFiN
Dphii73itzECmGLDdB3kDjq9f+kI5x+NEeb79o9Nh9GhO7fSXdhnts0449um9O7Bdcv6W/hQu+Ph
wTVfJiSDOPjPwwElJuOH6oKljuSawMLSZ6dQRFQSPLz7sK5+vdr7AcKs0/j4IkwHeYW0HOTOljn/
+7sXkSmwYoBfmx1K2Vn9R8yVBj8ARV4wAhEG2alTFRbdCzd0grCx6dEydrgbllWThfdpjKD3xy8J
FNiH1+ToUrcY4Sh0KWzL1oephmv5A67uGAhE4SQ6TE5FZYmxm5KuCcr0aehni1cGPo+mF2glQK0g
UEPgcP1qkKKCCAr7k0hkQzg96VtaHS7HHsrmc28RT2IZim0VwhPVIbYPp9g6DCaDJSKo6Slh+HuC
Dda+9kVY4Z6QjGDhGJgZMRS+ogoSJGfsjCavy7PpxUO31Boig8daU4ReVG8S8OpXEyBetphvJOta
pr3nr8OEE+1ss+6H9aiUZh+yOIdrAHGojHahUaoL3e0YvLu9YeD2jdXgHw2/t9Ntbg0dsmAScdBG
qinvcPlpRXmIE2F8cRScP/rvgctbqthj1kJ6ab1u0sosSZop/H4ReKACNt3gZvD5LFrDCxaQMkVn
FfdfknIW2aHK/OSbOcNokQCo2hhBSvp3APwCxFdFMZR6af6kFeTZrNzaRZdt1RMLIn8UFCFNaYLI
KxG5C80PeD2WT5L41miLlPyRVC/2ggECEnIp8BE5qEGeab2j14nyrJ7NL8gHeQ8I8ynENSb7PtUL
RQPPNBHgeVu9TKiuUXUbTUX2AMCs4hSREVusad5yjkD6J/f0C6byqmYgHi5drwKNK5JeXMJfHd+8
0CTMDBOTjuMwRNWNEEKTK88nBAjzcZ6e+tGXn/pq6gBPdCAopKziVagyG9GjLYyH+ZBGTJmnRdeT
15mvFb6+i1HD/U3Dsk/vZYCBaVm7DJuAuPp6vBoHR7sIXT2VyyGi384XgzJlkyU9TZnQIO+rGYhG
FZKBGoVvnibHzksHi/5pW2LLoRKSUKZSnLfVYEwvbTnT2bBjkqcsWy46H3RaZN1Of1c0Ng+Dq3tI
N+1urLaiE0RE93adcV9PUXbHagb4zfVoh+Gcwhe2bLj9/GitZbKRd1OR+OIUjhkk5opdDpxuZY+w
STpkArSqs57ZGVkOnAS1grCgqByop9O0AlnGERPzyRD0SzexA6rTRI1f6XFOJ8AVJfJ4hXJ5rYPD
yVE5NB3tW3yzJuyTHLeOO7RWR29zrE7NaPnW9cDpbVzIgUHM0ihGVfF6c4soK4BT2DIfChKcnKh/
YxEHpQILeN3SZH9GjXobERHOhGnP3OgFTXa3N7GdnftcvDbkpdjVofWkOMfI5JHNA9tWqB79cfjq
4A/DC6ODzyIKaVMRUcLxeDV6/RguLJ6pMLZXsDy+6MWA5sld+HxAoxUepqbeZJVzLjC8AH1OVnY6
XDtNd4ocpKCecZfPye5EeGS46HkdZNjLeMOAZmHkBKmRwl0EBcHY4Z3u1jctoSY5pveBqe7JGaZD
XhBTTOkLaEgi3VoZfW58bUI5PCnkRcLgHSgr2CF0yduaLw6ru28QDNkh6HQG/k50YtZ5qBxkySZA
J+BRlrxTPn0f10Lt7+LJdfGkx5kDNCV3+JT1FiiQdCEUjuSMldXR6Eixt6oAz6l2o+cVERilv2om
9zpXfb3OQsIluxSyVjQMn6sUEFykimsjp34IRuuxTgFB6ckl3mO4Bn0Tb1G2go6pC2+ZZ/F0zKS8
zMQT+R1XQWjsJvidVWzoXyZqVGH4y5H6aElg0GF2nqBuxjl+BG9fn0G1GIu4T8MHwy3uvcK6cOtk
o014beivtqtWFiXQr6mJccgxqyiCATnOnBlE0MqS9h/IpLq8Rtp271XmtVVnB9RBz93QHDAVFl/x
D8drAyT1J08f6D1JYkmRK8F66clkRIWcbE0rddeVb96kLQod064X2Dtuax/IZeKpO20QtPYAQ/oA
LW+BuixEDtta79ejgWh/QxNsqZvFVx9y58qR4w3gtA3RFzTRDJzatGiBIhRmu3eH8bLWBnOBd3bV
uu41xu3HPoKYMaPnWFZOpikeDDu99WZcEYN6mmRAfjp6xUujjpvnaQov7CK6FDLTNsH4qqovBhj1
sq7OLiD1PivGbe25+Ul5Zo5TLcKuUbt1+aT1xjHKkTHTc9+5hXcJTBf7GXk33cs44sZzqtBc2rV+
r6XBtu6yixary2ekk7TFCt08Ze0EUkfvMGQz65Ht2WAE5CfYBHPDmhacwqk5wUZu3Iy+Amy+x84v
P7kQlR11TVXpLNCtnwqTSCkEwrSlJR6YcJ3r1SEWdDkd+cnUh1MdS1pDsGtwD2V43Cbwbm5GAzJs
o52GCKuMk1Pv+JcjuXWHSbpPxmCW2xCBOg5sH+CxDmR7o1ElXuthU701BY0qxFJNdoq8fIOsLVmy
hG2H3Ln3cKuemWOchEmyoqMX9yD0pmWDFW2aUz99rBPbIuzCLUyglUqi4aaUuLp45Vq1bPz6Lisa
C6X+jNvOlZfcadAHMAY/TZq7x/TyieH4vusgo/g2GWJWbuBEqax0YXkWVGLbbsX1oNdXCqUD7DRd
K8wdC6uJyYBM+erBtSOcnCFc+CkO1pXRbUuRpYsqdLfsKJjG/b0e4RLrvYfR1kFMlfXORLty7LT6
3s0xcqU00etBazkhgcYG4XZVEeLHQG46avyzFeJLxtg0k5HY73V7OEeensfHdI6LLYV1ZzhRwtAk
PPiVlEsmbOEX2IjHtsrhcaAr1ae5wSuVv8LTmjuxDJdF4KRbCAZE2bsQVMFRZ+IsRoLZmT3l3RLs
V78ufZKhZG0br7zBS7tK061riom93LongbTl6KK+lhr5wSPphQQtQumA6r/Fqx5uASkdx4KgvKgG
92JrlxzHnEcRj2+ir45VCZYr67Sz5zvqasjbYYeS9MTym12FVlG+ugoY9JB4l5BF4MxV2caxnKWq
qwfkGhvSyMHZ+C6YTZ+1gXMobIV2x+ZVLTvXIjLOQ1QyAquxsq91nazocuuyOyGi5lAESHOZm5zS
kCrGGBHa4i7M+r0R2QsZZ2wsYnyOtDy+svz0CpNaJFZV0XOvWeBEI/3LCJZY+q/Y5E9OFKz7tD3Y
efWQsX0tTdnt0A1/Ga103DaGRIVv+jz0E/wX47Ko3OApgw5U6ZxmnAIkgF4IbZmOBDalgf/cQqRg
2bf2emNB0wSXcahjdRx1fw1DbjX1aXzvBMq6HYF3cAzN6+IhGUrs9qIcQPCB84netDpnNhRpiRdt
mjSMrvtqDIolSQZ0v1I/atijY9Pcypqu7YJUeyBmVuc4I1Q1DexVnqpPkTMgbspjv16Oeq0uq6bX
vkYlfLCdXvPEg4tG5NeabU8XSGgErGU1mK59yomRYw9ukWIb607IeQsXNnrvvJ6eVFakT8oeKANM
rf/kCwXzB4T8i93oyVuWTMN9SQQYBQiCa5Kpkulk9mYKEH+sJPoJ05GzUqNoYU1EPUtjR4wIn6UK
4pXbOPLZdzVO7piJmY3bk23uwTcDBQ6nGnhIGDNR2o5mX0ALcpnuSrj6WPuantAxrWqCtcNHW5wz
J0vmYOZgZoFXs+cdomJ5G6cNMSqOJBR+U3pD+QxYRH9Fbo4oBp9w+Gj4EsOYrSo3ptZI9T0BfPHl
2LnVZeRWAOdbI0m0i9SFP75BA6HEdmqb4bYodPe+a+A/LkNPBzTim7E4Qu2MhwVyUMCpHWpncIkT
ttV5WgxTB7zXsCQuG5yig1aCsWLs6w6YB8UcYtBVc+US38UpWRO+WNaxpohM8waOULSumLN5bokB
UB9ZMzgiZSvL0rjvcgK62kNjBtOjzD0IRqT6aW8GVBtrGWdBez1GGOpWNYdAZkqA5PGOo0cHkYT4
N1lOkdbStw4G7RbOwIsXmOlJz11INr3cDyrV7HXhaO0VGa3BF570toVi71TeMtVLH2RwpaKXNmVd
XJap3W+b0U/fJoWyduH0Q9teUJPYrFSE8HhrJNAxlAejj8VKxliMdiUJOMxggI5Ey7omEB1Rlxwv
zBYJ+6rP+pH6NK6kgUgjr15K12LKFVdjpF0WkQm8THgE6RllB48wS+E9IoOuMTOYdlsEC6Cjbrrz
DNv7lPaai8GqJ4oUnjiWtlhyxF724cSEGY5T+BIHoQhXKvfQOSRZbJK820uKhpwgsKce/wGy4sjN
rXUs2u6MqCnLVoEfoANCs0yIde0ZwCWxv7XTE4Gy1q1Nbo4OZ96nHik7k/mkG6i02WloQ8pVynHp
Tg+L4LYk5+ElHcA9BIWBdEDr0NrvfXOGK/dVW76VocJcqdWp97kyO4ZrIwrCrzAIsbhaYd59xvld
2CsHrOMnVqioWeuUNy6EHF2yl2HFZy22VPnaJbn35qN8YoZu9qx7xH5AHC1JNspWlVaB7u9ECWI0
7X1ET34Qls/+GGOTRd+qo0MpXXZYP7ayK9uPKIInzCILrZ3C60p1zRzm0eNCRrNWd8uxscsHK7Kr
fqMggjz7lRW7S0ZW7tEKpnFYAsJDW9hOtv6J608R50bcxT9plnzowtIikaRmKUF8PAJJW82903ft
G1NoOsPqFht7Irx9DvASl7oBpnqs/NWP+zLfd0YxOc+XQvdlG8R0IaFF3fv+UrijFexCu95F/Ag2
liZeOoJ5xz+9imUQ8+HQlHIE3ewPV0FqbggkkuhqKlPbsIky3IRi9pOrzH/lfesNTiOtJU6PdL4c
HVHX9+9FM2OrqBTDWTTIqKHcFlIQjuP2asLHfB9SPtyR0DNc/uP3Zs7SZa4pXE7ks8T23ZeVcFhI
G6b7u8mmrGMU5ANgibK5ufl7A/Qvenp//qIsvCMIoS2am6ZjfmhhYzR32yHWs10YMAdwRDajtob4
9OOr/MVHKL81ypW0HYsYuO/fDGPoAGc489xWBf0mQ9N3Z3tGtx+RQF5VJE0vYJvGhx9f9M+3uyUx
lQEFJ1ZNxyLz/UVdQJ1srHiQBSnBxBkA5glqiQSsl836x5f6MFbhdkf9B9yZdGsTU5r94f1ZEeKj
Qp9roUTL3+w4ov8kZQ3TpJaudt3ZLQh7MwvqDWZaNfzzh82SFm1Zx1aoob5J0N/dKkbYdo3G1rjT
pyQ8RO5ALyQc25/orv58p6CYV7oyeaCl5M78/uMsp0EXZVkDFq0iY4MY9ZPvAnf+8Qf5Fxex+c9s
MeS7Ux/fik+d1EYA83D7ZpTutFIfVR398zuDVYO2PMJiiZfX/XBnNPVQjo5ZYXsjYfrkpo112aYR
tpo2jH8ycPtTz5yV0DF15UCosTAUfnxHIaESelYGNbx4veoXZQhuQY96gmiUXTS3moQpiEQ0t++D
0aRyG+hFfTGjMSIVlHqDuGmH0epPlrQ/3698h4wyTIw6lGrGh+9yipoGlEhY79jyXtSIfrNjDm+r
19H23wxChBepVv5kpZktFR/WUS6quHfYUyzDcT5cVLSpUVhQhncFj+tGgvY8S+h0ByG84DBEtbiu
ahWvRd646PEhe7hFMh2LIBCXppk4ByUpAUKn7C8QOdKxFynqBo5Y/aaETvmTJ3q+BT4s+pgEdJOx
C+8bIdf3dztsgnC0iOwGYCC7le35RKz3FVYxs/EKMkcl6R0/vvX/vFwhKRBCzOZanKHfBh3vnmKL
k47AMtjtMuhq26zM3Y1h6STY8NO/Psr/aDr4n43+Lou37JYGxltzfi4+Dgn/H7QRGbNY9Pf9b7Yp
/WY/mn1Q//1fuzzz/wUV2//X7f+5eW8n+vZ7//YTyV8k6w+zJJODC66R3+eAhvkLTEwGgK4ADWHM
JpN/55WKX5jw86Vx5GGvFpJf+m0QKLBMW7P/iDxbNj9+758MAr+/S341ODMH/Ghwhi6f4nno9KNv
cegn852IC1Lm3n0Yf3EY+Ls/Pq/K7249jtEp6V69DnaeWUJbPxShv++I5/3xn/9+cf/jtX84ynRO
Q55QXOOlcWANaQtSwn7y7Hy/tPzxl/nU379wpReRIFtNP1J9rREUQr+tAQkh0R/OwtJQRb/9372F
D1NG2uHYdiYuVKmzUZ0cWf7kHfzdR//h5JCTxg4vVepHMgMXgwCMriF4V9NPzkJ/89GrD8e70FSd
hk6XD4jkwuLeKX6yqM8Pw7t18n84O6/lxoFsy34RIuDNKwF6iaK8Si+IKpUE7z2+fhZq7tyuQotk
DB+6o20qmcg8ac4+e/3vyJvTF/lryqA4wigwz6W9pI4rFet8JJU8IQurzgB1CVK94e6v9T1WhN5G
kIujUZJPpKje0vKb3tLuqFldCjG240V9G5L/lMWdTg31oqee+/w3+/fw+Z8uzvabLNcwU88o4cIN
+Q0eHfoskqrRl6UmO0lr1+f/yqkRnp0lpLiVajdjhKX0XUFy2YcXVs2JmTG/dnipQNqhYsVTCIRN
6ELvV4l5e77TJ9bNJGj4++vhadLXukink4bCEWVpQFkNpQ/DvxNLeQOh6/yfMU7NktnK90gbGvjw
iXtN+dT7al/EZOFJkeH+ybOam6xjASlaBpQii3fgcVee1CATSJcItGzPrJbdgJOSgF+L6/JczZO7
Md7BJMZ1KnIo110lnrAM1JT35A7reMwM3a7EOQVfOzletrmwkpFpj6qwLj3LniARfvnSD695U6+o
NdqzlaekKQUynFrrHwYxvWvwccXgfUXiHq1Af+gw0fRMXFK1XZbJqxgWIW44S8hSawKPE8jUEOMt
VUXdQQDoYHFYKH+jll20FBWoOPe5xu8e008DvCJ+uwtThbQGd1Mp788P8ql5MouBaYclsDmG4n5I
H4vynQMtvtUXotOf2+Z/jkP/WUOzuAeXpkwaQIR7nVrvBDt5tY6x9O8wl8K3qR+2EHeXnnoMVN9G
Rb/KU22pDCSTKdPOe3L72I2asfCklN7GrJsdRMTdwF7mCF5oD017YaL9Kwb5TzdnURR79qLJS+Zz
22I2JUO3Ic8/vHMLsrPybcT2GofBC2PyR1nyzZjMy09Ylv0oCbW4V0z3deAuVIHAqkrbnegL1mRt
+ymFBktLu6t1Eii1KDmebuyVoCbxQIVP7dlxI756MVJlPwMkwYQvJW2f67z8YpERxfkGrIGNVzBe
QlMFKHUi4c7iSZwElsbc8hvhRqpgR+RfEo2UkxenTs0DKMMoavC/zNZyT45JNykTfOyklyy7ddE+
6HgMR58T3ynhher8/DsRAI3ZTuAKZtPhJybuyfUtQnxnA/dCy/KppucRXOI9PREkPiupSd/H4wxX
B+oaMCFfRECYBJhGJft+aovSuzlsSGDxHgjoshnQzwOVHF+x6ec/0thepJsQIbTu8YitL9NJZ37d
759tAHoWKoUxpcMopd94KruZ8HG+5RMb2CRI+ztKWzDaXHws2Fr8GwRr5E9sfN+TYiMl0oXzwYng
Ycw2grzzwsDq2GRqgR37pe1+KsLn+d6f+niz2I9cGA72wLywrEVBSkm7sOGeGpVZvMuhYUAlpl2d
MOLC2pGqflFQMVJjeFI+nu/8qXGZxT0dq+tWqvgjnXvM9ENYfOjh/9cD3//GqrlCNdM7fcy8Qdz7
pZOSidWc813+U8f/TVya69KxqESq1vbiPseCFlneOnXrpT7ETipSjxeaWyP4UVaYiZY8Wm5xILUx
t33qIKUZuYdRUuVI1BxShMVLO86LeFJalbYL1MTR5HLlueQbx2ItYNBcAB/0S30bNMcq6O9b4yBz
Ha6SnxXlOcKwhdKDNn4b4P6GaMV7Vb3wwpnuxKSa65eFFqzGAFSHkm8efAvUN8KVLc9ijZ7DOQiC
ZLqkPITDjZJdkiqemK/6LD7k0IfIKejjPoHU0AG2FCnV9PX73jVJ5IqXvv7353F9FivIs46C7EaE
Sn8tyNtSvbAQTvV++hB/nfMbkq+sOA4AUUAhlXczhq/j8DXAHcFG6roIqs8iBVy3WgtCd9zH3gfl
7C5e2ReWxIlBmYcKSkw6OWGnLn14SchjLnT4RHTQZ9GhwxrXMKif3+uoQHSpc/DBvBO8CzH51Byf
HWZ4RywrBcnEnrIWp25XSvY/7z8n/TlO9Fub3Qa9Cb4rRhZmz+5jRS2Oit09YokLo3JiqmizgwDi
HE8th5LDPjb8RvTUi0cfoUbIni13v89/0VO/YLZKAwycG6Of/ka5qdVnI6oWQa1f+AEnBl6brdQg
i8tmaFipyPkK1uilO/6pdmdrExfepDYT2m1+gvfBd/r8WJxqdvrP/1qaeW0KAUngcY/K2h+W7uhc
1+5sOfZW6fX4cuIiriL6kR4B75xv+NTHmy1HQc55/50a9ry7VryXuIMph/NNnxqL2YrEhyDo2o6x
SLE6aR0/e7iu3dlalK0qFMLp01nca8aNpl337eaPvR6KKWzapv76a+MB3v1V3VVnSxAv3KosCpqF
YILSrh3X17U7W3ZRwSGxrGg38e575b34Hz+rkwHpxGdTZyuuRgrj6hYBKTZ+9tGtj4znug7PlhxY
VCwMMmIoyTbVc/zoyoGYrbmYIkg3btVxr+qP8vhYX7rATgP5zdlNna05P+iGFBjIuA/zez2q7xs0
qH0Hla00t31qXDkqswXo1ROBI+OvAIJBabzLKJ+/brxn6y9vq6KFxi7uR1wfh23fX7cXTsU6f8e4
xMf8J4Aoto/iDR494UVjqO/He572boQ8bCgxHvcDlwZcRrzrTpHKbAEqowTPKyJedMkOYqd75aVB
mS3Ark4kChasfp90jpZuBuHCjDjxcDLPkVN4kpEmZxxG62dXflGYuB5QFSmUhlvlk+oVq6A+XjVF
lNmSjKRSctsS0kRAfWXSPEnpr/MNn9hWJrPaf+YIDqAGAtwRISJMK1FcU9cNi2d1vvUTIUqZrUws
06xY9DjrUX8BYQhB8ft1Dc8WIw5pSp4aDH1bLnVj4zZXdni2FOsUrZU7wWF17DNH+S64tsOztTgo
eP9ykCH25UfKGJvmQmX1iRGWZ6fSUiH3bvh8v9Tfx2jX/CG8MLtPzAx5thpL1aswAWaILRCxk5Kz
wW3BuxRNZ4nt/73JU+H3z8QTDbnzzOkAJoXv1eAfYWPafrMasOSgjm9pac+TFLuIKtsDVjdgiOZJ
D7G0HuAgCmBg4D4HgXfht/7R0nyzhcizvTRogkxQSnpTtYbtYu2kojLFAKqpVTLpkGPDwG6Mh741
r4v5fyz3/jp/YrzDX0jiYe/G/pGClrvyQtA/9dlmC7pvSw0GGb/EaNYhKJXMvcOS9EKvTzU+W891
ReqqmWZbrUh2EUcrU3wMAKOfX9TytMq++wqzVR0jRiqrUu73cslbStsvGvwJUkSffvbu4mMlYKzn
ycJOHpq9LmEFo4VOjsNtB9BtMoUFW7DKpOCQpYITI+eODHFXY2txvnunltosNoy6VFEbyhL2RQzz
wm0P0um6lmfBoR+NIuawQtQZbCnbpsaFaHbic0mz4KCOmVs1Ee0G0o7a/YWKZbcIc/B8r/8s1W8+
15+l/dccRjc+pPoU07oKpCpFCNFgi5TVRTl+LTIwP4ChVvgqttYybH+lxpMqrzUE41qqO2nxO+7U
fatigP2qjskSzS7Se8iesu6EYCItEO159aIJD+d7O63k7zo7izco7qmy6ZJhP5ks4OpRYb6Pebmt
Umd0/i+cmB9/7NX/Gg7SPRR3KOKwz+CfhPHXUF8X46Xp8/7VcKxpuR8AVd+L5Pa4mFx5tf5Tof9X
u6OEvn/IebVDvDzVIuOsWa6vG4tZoAhgvkl9yGgPeP9FuC1d+Iqnxlj+dygUCpnKspEIQAbWbejt
QYRd+flmy7uIE9RocNpA6yzwomperxuJ2dq2Wgyk9JhqjrFy5CMG3Vc1O3dPEMj5DmC4hn2Hev9w
dbOzTd8Ko7qNKG/Yt09j0P7K4+rjfH9PhCJxtvxyDUBPWZNobctNKPzoUbhjm3/dxUGc7d5NmAea
3/XDHn89cobldYfMuYytHTgaZwAZ931AYcHikp3IiTn8x6Hvr2XXu7XH56NZ5UZ7CPvrpq84W3FY
7QU59V+c3v0jRgzvsUBd94VvN83Vb2KnOFt1pa78z6pzMamS2h/AYRYajuSZu9LHLaSEhVd59yIl
W0KJy1NGcRYyRN/8rGBi1RleSu6jIOSrLNtb5j0T18YHn6qFqHzVkfkOdbuoQlw9MhzBx2Lbh7iv
hR9dKWw1adiY7kZrHupup5ub3Nq6uPsveGnEC4wy61K1h0KhLG6Z1BSFjlDcgMuA1IOy9lyKb+dH
4NQnm8WGGjk5dQndsAePWum2Wzrn2/0jZP1uZGfRwbCCoBiAVe49dDW68ej5UBslcZV0b65AeeTv
OP4Ukseie9Xad4/jz/m/+/3vMa3ZwcDvsehLMQrYm8IyTTcwj65rdxY+oqATKWkWeHH42WZona/a
Tf5LPY2GF28fSpT20RcV2E174Xj0/ZGAiot/NxN2PGmgdIQzePgKj20Rjw+6/uF21yX3ucz8274C
nQDNOd3O3BeqgAL1wlPwFDP/e9KY1vRV/wogupqnulyOPaltqHl4GrSIJ9TwQUt/tMmlw/ipKTKL
JxY8aE7gPAJS0uq1YJ8vTPnvNwLEoP92vjDEqsWvl2+ZrHVRhA5g2ciZr5zYs4UaDeDFgK8y5Ag4
si21fucn9p8Xi+/GfLZQqVBAU1Y3HO7cG8lT7uUBpiK+FsOT6D/7iLFGwFhiq63iLDwGkrQQpINk
CVSE+YuwKjaaX240ddilJC4VL1oWOWDQzLiXBM0RBG4pEN7SzybflDgUQMxMpQoX28AePSrcqVM/
/zOkP3vXN79jrmlUW6k1cbzhMbrSndHrlk2uOiY55674HbqSnfG+5HkK6eHE9kVzmWgF0DzoVT1u
7RBFGmPbc9qvykObd0jSUnyNm5Wgx5uIjb3Ul7I4IubxUKnhhIB0K5dTgGo4lWFZmBGwoxjr2Ode
/a1gextGb0YuPKpSu9Lk5C6Lfon1i9HIywrqhj+BNgQdo0nK2lv8lNUPfNV8X0DRoq/q7Oj7r9je
myqs73Z0AIouTG2biqyJ8b6l6LSqKX3HFLnUqBcwn5U8ccr+Zxw3div+iFMKI8WaVDzGbzh/CIOK
GWaFz4Ow8JLnUTsamWy7kbHW8DBNQex18XIUn93BpIgWNruoHXTzxVRuIjwLAes61mAtjW4tuJiX
h+IR9rVN4fOylCXqQb9EXVv64btSR8dKofKxqK6LuX/kg39FgxGkaVZoU5ZFscmQYdZ2Ya5Ma+ab
qWLM1hJJZZPSQM7aef6UmTfm7+ymBHgMNxp7aGnjRfigXVheJ4LCXNYRaB7FhRo3STfetY27wGtY
Ly5mJk/Ey7m2o5WEJrNMfogoSAu9/GlwzBi+YuUmj5/ibGs1W1e5r2PPtoyPynvEC2QXV49CtJos
HgofHpBOhTQWEZZ6y6VpY8bFo4hVri/x9GD4tpnnC9d8KL3sBbvQOI5xadBXiSwBWa0WgrVM8miN
Bq1DXtcsZbyBZPyTVHnnhy+BcZ9669pYC/kl3eGJyD2XedSq0buDIDIhRCxHBbLg9+dnxKmGZ2d4
Ny6DkqpBYoeFVemxbJ/Ot3vi68/l0Dj7SYCO+PpmdROWVLNshP6CVnc60Hwzh81Zl5GHF1Cw2Cqh
QSEV/F1QZZ1iMpz64aolYg96sYNfdWFvO3GgmNeIuiCyh84d+n3kHrXqqYxuVZxK6vbCjznV/Ow8
YYJDHduMPciF4lgKwTIf3isrsHVq4c9/iRMrZS5trppWjJrpxCKmexUbC8vcutWOqatHF37DiTlk
zo4VcloLoHLYoLmqKc0q7pbne36q3dmxQoqDWIly2o20VQ8Yqr4QBU+1OwuCHcZP1IDy4qlH2x6P
C+3ClfXUt5ydJ9I8L6UUMsaeB1UHBAfy6cSu1GPDO9qFj3li7s+ltqXQtKo5pVu74iUu3lXhUEaT
ZU1FnsdbiMMkOL50sDgxTHMda6ZHjZCGPFH1dWrLjblGaHZd1JlXvjVDkaWqXw174ANesA8vZRtP
zHVjdvqXolgZ/CkrGNTVrdQNcEYor28kRifeiXiWnZ+YyjQDvwlBcyEqQM66jWWim4FFj0CdinJj
UZk4iscRqtcQZ1D+ftXDUUBLbwYbBYsSsbrTWkBkcMNDc2LJrNxSWoiY3XdCsMZbxu7z8SkvnnEU
W48TGTr9jJJbAZ83IShXRWlDjFyd7/+JV15KEPldf50vetx44Y2xsoDWxwOm9RjxhQ137KRdpv4v
OBgcc2T8/GFr5Pf4FsX6vWH+KnMoD2x1YYLqeMQZKir2I+9qAoYQLcYkVGRX/r0UvSSDkxiXIvCJ
rcSYhZe+F/DfqEk4qpHT1Q5cwvCqR1hzrkQ0fQl7i2mT8spfTd84If5c50f4xNqZqw/dmro4v5gm
iPmRZkecUc63i5fj91NPn326ceLnjhB29iXJEhmjHq98iLp3nGjKlHeywXv3yAjE+fs9zuDYyBvq
Ls5fJO9dgYTYyKFd8NhhjOJalQPbG746PAXF8C2mfpSqAWRqP/BJc+J4WRXrEK8/FaP2zmjxIdeW
LcYpuidhWEJhSY8xoABocI9Pmpg8SPmtluzz9FYcb2NtXw+fNYWt6koSfujRYzAehaoKVnH9VImo
z0VhwIDZezAwCIErLr1GasT9blfqP4buzsPKTTPf6/KmxDmufU3jIrBd31qOebVMxi+jflDrEjvL
21HHoFHlggIBQtLsQjEcuGMLINq3fo0pRf1kDE9BfpS7p6J7AMOIg8hRTCE/3RTuVhQOUbqBcJAX
d0PxGKp7XdmNgen4o+cY/j6EhW51d5DseT1+hj2ZK78roIC6tAsGdx2ErWNWv3GbWUKHvTOL6nWg
6MnXX/0O33Xhnq6rze/zX/7Ud5+tgtZTsAoWOahRWBLWh0C4cg3MNlk1wQUlwyFx38kUo9yOl0Lx
n5zyNzFyrgktKAbBAaWnYdFdkRbFCsRyfNiMibDwtedYwqnpLXz94a608UYwfgjahxtho21uLfNV
Dz4BNj3kZXyvCRutjTa+8SiF8D64nWYeBXbXCaPMuVOBK9ZYlUqoMNwc+xJjL3oXlur0PvbN759r
S4sxUMKQyhhoVPDhsSks1m3/jJ8Wvi898f2qaTHXmAaFEjVlVXN+L8ifO9xPrmt3dsg29TRVjXxS
CkTYMTpx65xvV/v+3Rlqx79bTxTr6f8V2LRUp5ZhurSMn367ktlSUiFyGumh9z4U46MYdtjn4srT
OF22S1KMDcuN0VMvWzW2oZCcbN0Fxp7lcOBJIzb7RV2IVDU5anoQqgN8h1Ja4oe+EN14GchfshWC
CfsUzHzbpOlhsuGMpV3UC7ZrjisvaBdj/lyVd7G7rJtbrO405aBpKwvEwflffmIBa7OTvqULgwTn
ZNwXxUMk3Rg8YFzX8PQH/9rMwxYDJ9VjBksYHH00wYVDwqn+zgIOhFdFSKY3CFHAUE1/c3m5uq7D
s5CDEXMuNBCU9sqH4EmH3igviF5PnBT+FKj9NRJA2j2xw8Z+X2Gyl3JT9vWnFkDP+W7/MYP4bkXP
zvd+6uMNqalcBQGxlr6xVzuKqWL4NdBRV57yaZLAhGNZ2VqpLJIo5rgi4l9VhIca4PHgCe8YbH1a
gnhd7J6LZkek6wlFDsM+0evfyquvqL/P/9QT334um/U6N8JYGrdCzQKAAxbMua7dWVTxTDnIlZJ2
G46zvuN/XtfsLKYEwgT2jtDHyPor0MIrRcmmOluymZLohZDR3URf9OYK5M2F/p4IgnMGaiuGOJA1
dLh2kVWAVbP0ZxO35zy9iSYD5/YrHbhY1A54O1v173nItEOsPs3+ITU//FCjrHeg3le+y0KqUOI3
QC+PHWWUdezCnHh2oWiC8ukx9hbrbFMhemvfRvkwZkevWMfxppHWI+R2pb7rqjfFE7cXftj3e95c
tRvKsagUOQOmviv5ruiuC0WTl8TfEa4a+nDEHY4HhujOa9didWH9nLguzgGwfquEUi0p5PHVu04b
sPLFXtOCBQUWfnJLv3I1zeKGhzF8QzEeYQlbvtaoV5XxdNV4z1W7GDBqYg4AfI/ZZlM5xpVZrrlq
V8hcb8SgmC1FvGneukv1DifGey7a7RUFKKvRom4vn3Rqe9OMHOlz4y2z6vG6AZlFAgWvXV30QL22
dXLbVDzBNheOcyf2lrlaVysGTHxk+q4rPwrwFLJyU5rWha3lRLydK3YVLVXNamp81JbNsKrEC+2e
6vRsD5dz1asL0I97LfyhW18x6ZTS8JfXjfVsVQYu1vqdzCQpqMZ2bbxLr2t39jxniJybjQzVQ71S
+02aXwq638cmZbYKe2uI8dKiu4b705NuVO+6XM1crYsncQnRtiHmxTzELZviuv7Otbrm2PMSJOLx
LUiOjOttfEFMemKuzUW6g0Fhp2KEvDiv3WP7fNU3+2+trVaK8IqwQL4pl5cMP071dJrVfx3nOku1
xlj9vz3l2ed8T/+8e39zivvzsPJXq26VcgeQ+n7fabkdRhgKw5z+1UmNnanVLk7gCLr7WpdWYazY
ESY0QUL2E/tp0zzmmCEtKkCLGTeM8F5ArJamt0X6kuRvseptcKl2Am10Ali3iOWWBSYRRoz1gtvY
Wl2NdqzIuwrLAy14NoNjSMVJudXagyLzhHIHUmDd5Bqm4K/Yj20ThefpEFO51E7FEeNbX0P+qseS
LVIaY/eiAS8i37pRsm2zaudj/Kz1Q35b1QcAOjuzXtfuQ9/zoLL3vU0Vy2sZDCDwSxmpq+Y5PFw6
uRscxy7bBwLM1W6D+TDG1EMHdmLcWlm3tax0rXrSejIoSzvryQp0DTNzT99kSnzddWCuncq8MTDc
LiNVFDlutoDbcP5Lnwh+c/VUITLLe4PbQFDfVPKbDrS3Fq8UJczlU5bXBHmqsDpz7XcjPw7JhR39
VKdnwa/KIzGs45HqimHVmtJSbd5KJtX5ETmxoMRZCKySshs02WOboY4xdAL1QuLj+05j7PXvQi2T
ocxbiZH22zUncXiFq+kUdb7Tf7S2/71ggVnNWg/issZAiX2mh4mqSE492bRPMPAMt3qMzZt+UUkg
xhOg7+aXoL/l6F6jyl2rbXsPiehCR74fPWPu9xianlSHOoFeNN8EOIDXnVmMuWQpEAPJ8lA77OX8
BVtupbnua8uzzV9qqh4PR8KnsvKeh1/nv8b3gwDv69+PkYnYSPpWQFJo5d0OF+bPdDr77y8Myvjf
RmHcWUXT+sPewDdf5U17rFHIwF2GzXy+28aJvzCb+QA1laIrKM1QXH2VYoMkar0Tc9oPqqd4eDv/
R06MzVyaHyArVfuQAY+3xe2VOYq5IB90o65GkwYUo4fngn941x2V55aXQiVCj+Idfh/i/pooDznF
FefH4ftwgOPsv5+zaLqyF6lA3tfltsHVv0BLAcTvuu1irpxH3yf3wJsRxVaIch5xQb7Q8KluT5/1
r4OBbIyD7/VEx9B4L4Tx3oyxT5fj5MKonJods+WYuEXVYa8OAmC8qwawshe6PQXZbxbPH7/Vv7ot
DFkfCS65VNd0QZ+Q6yxhz1BFA0DZFkTRKWV4hpfqv0+oW01ptla9Jhv1tiIrrPjrMbecOnvveWnT
xH7dxdVaxdofK8llXhY8ypKVaY6R65yfV6dGcLaIFT3r8CUn9kQPpGwuRIY/lZ3fjN9cdV9C3kms
nOCTmt7eb5YgOheNqd2lvKi7ceAUQ7lJVQ0mc7UYkmwpAlpJhW2uojpJ0zU4MmpOftACSIh1ZL4k
4t2Y7SKPeuX2JTSbrUdViouCEH/nX137M6oeo8mZGGxIu+ohnpfWb8G4ZC05QzH+vxo87In/ncVh
ogypopXjXgGrXOwmEliWJ8sOCzSxSfeocNRoO0R3VC8klWRX0n0gP5z/PieC7LweIPQ1Sp5DbpuJ
f9t4wcIdt5X8Glv7zrwyrzqvChg0U6+ZB0hCXsaH6LrnpXlNQFmG4CwUs9/HEd/SWLbDpTWPa+20
Mf739AJ/+O/3UDs0N3GWcroF1AW8R85+6d2NJ76Z1UeHujBRNl4LKtuyU+Nn63sk3XdoSPAEhTsc
GYu23fjejZn3eJW9dsarqe866Y0Zu4ArsDYlcMsCtYzYrVniUapuDGWr8H9pjqmLol6zG6Vcj1kD
cnqVZ/oGf1f48WvcvnYW/4h1UNfuLrfyvVR+GFa7CEBMAIVcuD1eK+pnplVb2XgSSvOQ1ago1QNP
7EtM9de9mK/lABeIDBpzNjyMPRTpHIj2sZNSnh51x01dBxtzGxy0a3C10nPqv00II+ltZhWONwGw
Ks+mVN4pw4eEh4lkhGmCe1nrdQ9+Lq404SXNP3NDIqHNv7NArxh2bMZL2X1MvZ0by3u3C1a9chzH
G4TNdlo42LUuDOE2y3atKtl+p9h1+zUIN7IPrkHaqKG3Aj/HaHYLmGrLwv0Uu59dby5U0GSDFH4B
RdroLZilplsK4gFIhNiFy7LINtHE2B0gmmNtvmgHcduP1XoQsTQUPrukPw5E3SL9KsRdVIMEMt8h
dgEsz3jCXWnk0kL5Ncn3VvcZiNsqeJGz0BaTnIdG3xmEQ2+2a4ArL5X7EKHhL8vkAWaRP7CAYbpw
pVzhh+B0wNS05qvLcietc2oW5bWoHa2wWQTKoYjHhUBYWnTDSvKsVeyJjmaUMDmSheACT7Jq+v0R
hbfAstayCRmb6gepzx0zGB3VeOTVjBejRdWba3eo7SaIbYs8nSzvyzJatNGnUQQHdcQ+i2rOTjmM
OCCaFbQUCwm09TPu1+iPHXyh1yMe9kaTLNlIUYNUolNYS3UZqo+afKysJ69/asObNj62w6rn39bT
v9aEyU4SDATOks95dOCfU/65fbLWzXIsVmROS2tpQ+QNeTdPupq383Ull5By6Fx7aNGh+OTv9ENS
7gv5rR4KVDUE4vTLlH9U0YdSvZvmunV/DO4PqfmK+e8MoLNY3wVGYoNyuY3DZRjfuuO7K29CDZ1w
YnvtsY/v8vggg+vlGCMwoJLlUruMGtNxu9skuS2DZSc+WIG40KlkKYSDi5Yi9POlONzxjrPyhGJT
QGuqkrc2TNlfqJTidFG+J+E2bcpbNx4wKuxXopyuaoDMcGgWvmBtzLTfJOodgmC7Fg4aPHK9tusa
QBEl1clPU3tKh8wxwCENZfPUY10m8yaBS94t56RlLd0lHh2uduUIkSh6HbOtVverFpIUaC3dK+BP
7coUshiTVIgsODOopiWI9lNitljJBCKDWr8QzIMaIclmyLswWjQVABEZgcnY26ZcOYW5hua5CFhT
ftzcWsFRU+8M8ZiY6LIdBOnkxKTGxzvhp1HeS3J/46nyQx+jQlHUhRC9hLyrjiidUnK73NPN9DGq
g41VCg72EUsMUlOB/DAq3Lh5SPLfZR8ddVPbhXG2cJVwrSgPrplAzCkXmYBJCAmSvlJQmkPkTDTu
o8BhuyfLGhZ5pS6hdeplRGUr+vMcGp/XP8c8pjRZ6YTSI768C03tFqX13FRooFh7pqc6lt/bhnmI
GAEr+QmSbuEVhh3myYYcvy3g9NFQzKxoNzpK/6x8ViV0eVWw6eOtRt250TrUGyC0ipxSgTD26Mov
TVAeZKwnga4gQ/ZtWclXSOuXefXutby7pNVbKfa/JBR9cKpvof71Cziyk3emnekJJKMGnAgQK6Xe
ltyY2ogaBDH/kSGBhyC1EBFJNLHm5Obk3RTB/XoaCsCqjbvqh8Ypx8AxUm0VDqDi6z0EI99b1QJP
xPo67R/HlrLUcJnCca7eOvWuKV50mQL+eyF95QlVyHcaBx7+Fz3cF0V4T/37jhlUuKB0EOlP1KIQ
SX2k3EnMGLl59DJy8rK30tu1D3gvuws7HqpewuBRZbH4aU2qfufK1p7kmA2r3NGj9z7LdwRri5oz
AbBTBgiS0/8yFx/A065Ddr5WeVaMh7FCbBk7MWjKoXjNXGo9rYi/tO282yzNlmqh8qzmw/PonwLl
PS13ksBzrZ87CXxJjfIyVFo40Arde5X/1uStUnHoy7eZdp97H9JYsSJuMNHZhMWmjn9J9S6kS5m3
Qyy11duaE+G+1eSFGz51w1poG/CXLyiIIDk6liqDv1qJBtqr4KOnyM7qACY6XvVoFW+luUr6O6Hd
NXKwresHHnvYQuOh+xhVCUpauJQFYR2PzKIfevqz4i7lSyWPdMauJcSGOYYK4VYOqaq+TVMJV4WM
w1e58bJhkWSreDhkYGaKlOjlO5V0lKJsPZH9impcubAIJQ+8rnakGHAbe4eRF+y42nTCp46HIaId
qHQYIfPwWULgnG5GGg59HgV+aTrYeWItpngzZpXtVvVTwyYPJD5aDd6dqjhQU3zKLI1gLSprNmO0
Y3YU5IsgdkTppyhuenmvqc9jcyepL1J8VGA4t8Z9AYzJp4C5UReufNea5koiB4UPRsh22PmvteeU
6YZUEqYOD0H7LLD3lSZO6nWO//FY8njL36D0w0q9O89DSx0K+7L+6bUCC1NddG25lRvXCRGWZeKy
tTiQtRsja25NEGVlndiqyblgLO7kEshx4R7ihDwEp5YkihzshW2v3hKeD0a+b4hOWQ6FwQNPaFVr
oZtIdR1HLWxV03YpUxrf5I+W4K2i9jbsqjVYRRzymoUVrKgjO/o8XvkVz7OkfQP/SxxuAYUl2SdW
kYJ0jP1d3YClbBZa8aMe3aVXHYOCGNzf5sHLCEBSHkvHVAAWV7Ya/KiS11BeRR12c82qob7GjIhg
Htt7E64MvFqyDiJV+FWGGwqVIAQGTCLDqbjDjESA/tWynmJjM9aHQsucItDWcbPPrOQg5d0h8tBp
YQwEQvemwFOsRm8vBOwvem9wM/qkchm+Y/WQF4Wdu64TjPHab/OPui82fbM0+NGuVYLMKm6SrsMZ
957DIaHAXKG20eOfcpItgiBwhlpwqqxaSfIT6p9F6kX2aN602i9Z2ibuNK7KsXJlqFWVU9XRvmYI
dG4YgbDWoXqa6joV81UafYzsbwmnl5EzvWLyBsEkVjhhF4q/6iLNkYdfAhucjhtwUx4G72fGYVrE
ocLwNyOjnBaV7WvjXaOJUF3VaQFYfrPxKuu2ptBJ0X4bZbWKDHPpCVSFuem2HkQAkoCsmDdhnm1i
6b1Pc0ePoW5hAwG9U1m4mrws62AlBfqyrTZlWThAEV8UYfLC2EXNbaQ3j6H+patHV3+IkiMH0Lqq
1mXWLcdob4Hv06TCzsINJjG23oA9GBviO9UoyW0saY4aAn/WtVs1g+tW/B/OzmM5bmRb1+9yxhcR
8GZwJgWgUJ4sFo3ECYIiRXhvEsDTn6/2qHfdphTBUUe31CCYyFy5zG/IDSt1U9Tzqltww8652PBe
7RroYIbC0cAinfDc66zaoEKr0oPR+BAOWn8zg4fRql8066RNT/X8g5xhM8riFTMIfry2jxRMrKaQ
4CbAb73PmMtFhp/Sil3M0zRaK0UlnR/YjKTldTPeJ0Xu4mpSis6zsYAc6t6VSKgGcwKkLSgIpkCx
XuJCW2NveRhLYzXHE/JOzblFrTJulXvd4MoRw6prsr2qldQClh+l+6TxQnoRTo7v6mi7TYFImKnT
Ea6wsCW7aW23SywXc+OmJVvMeEDBorSdZ2TrxZpQla7v5+Guqct1nXXHxCrdwo43wMhdCfULm4da
4DPSGqFoc2HIZ2+0OjuMCH5rLPMiLQenBD+mGz9zAmqLvA6m5MGifvYQ/czQWjlVse2wz8VUD1vH
1eSQ4SNEoxq5rxXTQ4apZ8nhtHHqxMt+NZLJT1l8byvTcekR39AM2e3LD9Oq7tRk31ZvnRb6pq1y
eQnPxNTJ6kDpx6cOa9zC3tc4myJC7aOkR20Lz60KkDZehZ9jmHhh/zyYzkZuyjXy5XvN2fF75MpL
bMRBPK+xDde0yQ+RHRq1YC7s3+mIVA4GcJk1YWvn1VfG9GEQ/Rq/4d66w+9nhSk7EyKA6rj6NbXl
m+JBVfHLpAdUyfYKJb71lOBoUxeHBvdWMF+JZFM41vgL41TXP/WUiJH5HMWV2wCOJ3NMo9C3owpj
QAu6qtiOdvNpoQ2+Ej2h7epiXNcX1FtWpnoequRXocf3M5EGFmSJOe2C65N8KAp0kadDqYwkd8iB
K0TtpJvKbYGwTK9VJ8feG/DEENhZCbOEs1WBTrY3Yf2Ava+ITKLjjwRH7ART4RohzyyJudKogJIe
CD9RHE1gbVBOwqbPs7SRqzTTWpErL2u1o0BjANchj7MV1MtTCVsy4uI1xAUZRb+2kSoPq0dhTI8y
+t1DnrkMfSA2Bp0S5Hhm1Yu0yqb54EjCH4W1xisCoIA7iNBv4mFlpo9KhOsofn7zfDV7jD2Bla7g
CE5h6Q/Ls9WREmCiXpjmxknxsJYdKSgBQRaEyqxHe7+d7h2N21VReq8xwuelzdzCiE+4/HqqvJWz
7N5pPu0Gc00InJ02eQv05AWs+TTpbk+xgCnrSZ8fF+2uFOF+6VVfrTmPxt4JsXtfECrvA9yRoQQ3
ntrrLj4zQRlb2E+Mh7rSP3VU6VHpb6r7Xltb5SlSdmhCrxzlp5o8j/F5xGvX6Q/ELdDsbXJsUtoa
zQASem0irW/K86MUp24Yqm5W5feMucgf8MLEr9ScnbOWxptwdrZ9FuGvJNZGpH5kZKjmGONp/DyP
DdMqMganoAWzrJJWWztF4pZQY8uM4GFKgebEOxkoVjdiqIoeHHkZFg3kdZqGAk8RrWpqCYa8azOU
9qF50qg0OothsngcrAV/Gsp+a8HKWjuOJgTcq5Y9VvK52foqxtaGXWPGiSa7rtwlUnwUjIyF7OlQ
wSQynSKCo6R6korRwGy+Tvank8f7BndFJfnVl8kTU5k7uiKINyi7MuaGywfrZOvtY9eHAXA7qoV7
u6ru6viMmfK1MHULkuGk19xUHPOSAbOlHk0xu7bek54t1EX7yGxPdcg1sLwhi+hapbZSS8lf7NeU
nqLgFNE3Ao+bx4zIx2WVMyEuX6sc2vq1kxM/9O1bSrsGYzMys9xrok/cL+hrRW7HWesQqp+1twlg
pMrU13TeQyu+2CM7eA6Mwd6YA6VKox3iTPNqE0ObK5WmxUTcCK6+4byZJT4ry1xJnbUx6hMdR1fh
0yMlHkT2Ji6tlZmPriMla5PWmz7qFPicCWwBehuO9nQNPFstwr+tfjH6l9BsCbKfC4Gzh/KZhtGp
kMZNRNKa40EwKBkI5NRVk/xzqjsXaDrmA+drW0ThHsNC75KqG7s5MXSDBYO0Wfkbh0ynC/eJ3AdK
w72jzPdNXPhW/iktgVEYa1wnc1sLptjB3LoNZHZtqpF/Tga29Juc2ljRFj+eF2KerG0by6aurby0
iDZFPt6XzmupDKeKbpRhaKthJFeP5NPCq/XQWzusGBLrR7HsZOtlBKITSb+r+Z62xmxfDC/zRfLR
qvbBoSuUWae5c9YZOVUpMljer6rxVoQ7Qae93Yi+DDp93cFFlrJjRiY3dj/SclvRxNAH35CPYdKv
emCxIv5VIqScxibm4gue2fp6WT4nEpaF6nJCjFvrDhluyw0N4hRRJQO6E/01YNsCQzHppUXYcsjK
U0qcbnLME4p8GzcwWpxlpaTA0epzOU5eluD9TV26TF5BpQ32+xCN9sGKtU1BCleY0cqZXot+2Mvh
XZ0kMPHvqsj2pGbweudN73RUs5JjyugCs+xVJJus/rjt9exOMhoy48/CHt0+HP2xIfurOi8bR2+M
Enx9QtqVT+ESbhw7sJlxmbj6JFa+L9rnugxdZyG3qow9xr0AN+jk9tc60jg28bxzOhdegNtaYNPN
wpVyoCVd4c7g1J1MP9QTQdxpV2bc+VU10WpSID8ItyArmBqdjh1AVAxXmpEN2CjwXmAqkzm11e9u
KJ+t6CpNn95Fs+XLBlHDdDyjCb2iFvzVwYvTxo1VcRA2G6XIDtF8mtT8IW2m+3YqYdoTxFJprStJ
MFYhfQC4/aXYZISq1nq1MHtrwL/obBdVJg3BujZWiRvmSw8vS5GUc6M7zwaqLnQnnmDp4kkeHpvF
ecrw4tY75djr43EOp6ADSivT2ValbZEju08D8vrXU10iGy99a0pX+ShtuQ7VuY2pMUnHovHYz7+m
B7vX9n3f/1QFUBSVKnQIxTpSQ1q6lQEfWLrEAy22FjyaQnPEiNV7ubXJftuFCx5NBmtMNmJu32Wn
Dgq8zxsZyl6h7wpF8vvKkAJRvC6hvjeAG8wG1iVY8CVZBAMK8r8ceXP1E19uT23mkxoqXjkeKkQ6
pp+aNa2y8NGIfkStsxvqbI+23c94IXI7ImiX2TVSDoj5Yo/Y3SifzfjS4M+h4x28SJjo9KEfZ7Vf
qOKua3NMzc34gaIEdIA3lhTqzo+4t3ciLt8mnMuZghznxtgqWYuihCxlq9TqGUkxh6IQEgSiLAUH
L9hfsy90ybWag6SIg9ayxvMlmg+2dDelfLJNFxexK0dPqeVXJmm+02NTYKNVgWGtpxstZi6L7Dbt
2UDDbZBwUFYsw13C00OTLJ+1HtQtfsqmRPeto85w2n4tqPtj50luH6y0OktN4zuZuiu7mf51s+6Q
9Yk00FDTxSFd7Rpn19YqtRk7zB4dBIPqlZm8iu5S0LgIHXUn9xadzaZa9fi+0nasPEk/pdk2ArR9
7dato7baqOpZX04xWHxbCK/CpMHX8iYHTv2AWewhHcs3+8pszIZ17KgMwYb19d8xi1lrzKoa/tkz
JLj++5UrGlaLv5AMCsVe1dDU+qS81j2oJfHgYlBIEXM0JfUrHnsrI9eiNYeehAEv9TPevli+Y9es
GJ8TPuEhoIa8K2zX7OG0mPfQGb2MsU62FwVNmJZUetLaS1dZwSTalWDqHE7yOhroPzl3UaJ5MqCX
QW7cfh4uWLm81Q78g7Z0h+I1ZOQ6fRrtoxW+LwPXpGSte6MOGp12MFofY/1h1Y+NtSuckTu381tx
nOJy3Q1YUg93pi2tLf56vfymOvZHo94N3RB0ju4h9gqHwlmRAOz7AR+pY9OmQTS/lvM2NvaFWqyK
8uCYz43c+bVQVtGCFzVdg1T2bRmupqK6iWlBzX/r2Ps1LV6FGZvqkIdXNIxnuBS4j4dKHCRS+yMZ
1edaGDnHUQS0vh4Ke4fNcGZFvui3s7G8yaSd7dQjNAUBMtqGYhM2zWaQEPYs5XWc0KUahnWoGGuZ
gzCz2EP8MWXlW9IVnLDck0yMqJcPG4vparKfEw2ZScfKLnaquEoGmF4Cf7ak6hFBmHWUKeTWu1Hs
uTa2bPCgb+VtqxAHsvHTJEpVXb1ZlMcI6xKT929Y/TkZaDGGljfb+lvfjyDlkrMTmVjbc0cbJWpa
FQ2kZSk35WgXOHPr3rScMQpSXId23zTNfqklB1RbznjGHESXHWxz2cSJug0leSOXNlWdfoiT8qwA
5Or7LgipCcZCXzfZuNFHnEcYWyj5MdKesvmlSt+d9D0VbxFXgIK2SXbotbdK0Grv7yLjJMzzSM1W
ohUc0YmkYSJJuZ8t72n34swv2fA5Qbcq55M+bujhAxOU7TUdVC02fDODpnC8jq9bJYKCec9AUWlL
nnAfqWebrowjb6V+N4lz1h6j+qTnRyU+JspRnt8n9arnfWEbemOdrQdJOiMKWhKaFjl18xBicibm
HzHEzs46jcZdfr0BH5s4e5hNCtKm8PNmdFmMj6p6b411rQFv7LhxJ38KHR/bXyKRjYJLfDHJdw2a
8GWMxmfkNVrtLkBTEAjcWToFGFxZbaflp2t5OTv3mXTXDnSPyqMUag+L1h4MrrRIZxS4QZac0VvQ
GdCGyf6Xe0Nsw+ITkVLgFodBflekaKNpHChxTFO/k56n5KmdXFXZ0SooUY3KxFWnpturRlBrjldU
847yP7ev33s/WNpJSk5df2foSJcw7WWYFtG93ItsVw629jNd1AB20T6vXtXJOWjDg95NaDGXMmo0
zttQDXcGToOeM74Z8nMfK2sqrXXkJDgeYnfV+2X/i5h/XiJno0va8SqPkw9nO34pBoDtw5OUPBfM
i/qLXXtpbe/0eGeTmm9060MSF+NnmW6ltvO7WQ86+aQUd1D5GWu4XWCPwE0jPwoR7Om0x7lQ3Jx4
LMKGfXvS8vGcZCeri30E0gNM13+a8TkmIsgGAj/kiAwMKPzsZFVaQbulnClM3R3syyDlW0mj/pH5
QTXOTI8gJX15oCspXeroo4iKd6ep/GV0DrIW7U11Oag1o+eu09zGAtuLAGtOHu4ktm8QvpNmbTJ8
xAkloQtwyShJ9TJdix4LHaza/TYGtxRrnjo+4QuITnDHzHkv9+8qlvXgplYqrY+cRoZRyF6vSJep
/oB+1XT0Mmr+pEyfBlFd7OGiyJL/Z3zFv+NfrFuNMD2OunYQAAXzzpNK5vd/0R776rk3yKR0Kiru
P55rd+vGOdbWt5Dx1q0smJwkcmXMPDdlkDls5O8CJm8gSCUWZmptgwCbW8Sk+UR/QVJ9QfCznBuA
UVQ02tQXEpeSZm7T5HWURl8xFe5YJrKqHkxZ40a5ui6c33Y4XfK4W9X0XyOn9SIo7+UvM8v+8i5f
fJNbTS9Y/kaeXn/HxmA05WXf+9S3sjxjJkw7q/gkcnGaGWUxAP/W3rSvmKD3t4ekjLr//R/l/9mL
6YxJUcAYUrwh9ZO/AX7+HRpq3crvJFprZ6EKv5nLpjSKQLNPlO2rMF/+Av75QqDasm8AOokc9dKY
SAIVU9p1jTssfRDV5NgMx0dla6XyapLwINS0LRXjPjEMX1dfwjknDb0rHWYrI3GYzogSVie5He/6
4i9MjS9f7bo5/rGo+ZgtchyBOC7oemMXC1d9g/ZAVNeHbPhgBr1tBtyxn0D76OaxRkLdRMVCaixk
HLJVTg1BJYQr4CEsHrHS/ubWvAkXfI6KZoKDTG3h0XPGKfV7W+iKoPrHb9vYxdB1MkjXntHsrP4e
vqfLfvWb/q8Hi6qtrHbhwXog9Ss8fL73vjfRwhKZokuOiWSj6soaZaj3refeavxYrZ41Iml53Vn1
ItCHBm2Q7z36BhyII55aLgNMxLLfy/k6mb4X6W/1fGLsBMponOe98r68VB9/flnt3/GE1v+n5pOo
kmXMFuFYB50FzGM0rmq0tE+mJWFwnd8lhUYKGJ4d6TqzRhikZb4o8kOt/2QEIUkHPd0lZBN1ii2W
qm+ZRKwznHKb5aMckZUV0+k6nU9kJxiVH3L4NjYPjioHpvQYRyOAqJ2ymMgPc5gK5eHPv9Z1rf8F
EGjdxBtLTWNFpeO/z8VlRqtEtCNeDJ34qdXNW1LzK8bh9L0teqvzM2dGYeYNW8lK75Z2bdnPf/4d
vridbiV5tFIfSkVPiPbRoUqvtcKfn/tFtLduQoCpDzVam6zNKFUEYlwYpZDGko0D+N8EYv+zJ/9t
/W+iwZjKmtwYnIFUjd2lPJfVQdYfq/G1zx26jCED5O2oHbrqYOWvZXfHtV6VL40kAXTLVnQxaV3n
btW8F+OrI11C6yVRf2Kvbs40bHHUwAm9u04tJWR2Ilo7Vb6umt8ac1KcsE215jp/SrJnI/HAMq9s
RjapEyiIL1lN7PbWUR0CS9zL9BHlX0l6NpR3Z/lJ99kd4ztlul/MqxfbfdE6J6ndT+kpqYAdVA1D
xtea/o7ZtPdRqYGLBMETPSBnaLcLHrvVZdJlry6ex3DXgM92dtHwF9b3F5hwy7qJhCaksD4d0CS6
anNQDAJ8YlSDtuY80eg3AT86rhEpOG5UXk0lrNN8d6L4W/JzOMv+d3jvJqeSBESv/dQco3Aj/gal
/mKT32ouqlWkxxL4gf3waT/Wf7nTvwpq5k2iNCdSZY8NcP1yfDGwFwUKSnvMRXVLj2D+drTjhnY9
RYqnzOZKlhccpplIRJZXd9s421Ltiz4w8pmmIYvNVMMy1GNULT/kpLtz9BK0gXm2y9hDWTBQaC5P
ibmNlk0RaW5cJIeZfnKmHQq8WRLtb8zur9bqeqD/cXf3ei7KJVPICXYoEIjvqdBYtzJaY8c0u415
bHJiGpf8TTHlGmr/JQTcamhdzQayomDHhAZjuQ+IExuz/eZdeGvemXRiaBu05/bJggaDX6R/SVS/
eumb2KhIBYzrmufGUeE6I50OwCTie96J1q1ak4xdRyEPiJYr70xHv1dt3GordZJadvkEV8T6ET6a
v/58R3yx1W51lTIz6qQRmM5Vm6RLve6bFdetkpIpuioU1xVYfiynvyl9fHGhGTenvRjQadfDglzO
aYLWAY8OBsmSgUnYvfe99bg5enpKQBG5Nu2r18Erf3/voTdJSooas5zYbLb2R2P5dHG+99jrN/1H
mCjahKK7Ik8ExciYy/n558d+tcrafz9WNaJWEqpKCacNGwsAcBHVrtVpgZb/TYD3qx9xc/oyFW1N
GyQuuvIMJX6P5jnFqN7J/qJc9EWqe6tcNMhprElKT/ycxWGKxpWTi71NO3NW7yHzfC9N/48m1z+W
P811YU4ZyrlqAcx84/TR+s8f4IszeStEpDb6OMydAqf+OXqUvrexb0WITL1iYCszIjCUcEtTH077
n9/2i0iq3xxKM4yQ3rxWK0m2yQA5kV9Vcen/+eFfLcXNcVQdLIUL2I7Xbq0Yt7P2zdW4OZH1nBp0
xlnirlvPV7z46s/v+8XOu5UiQsKgUdEPm7GEAxTcI1yfgZk7N3Pqh/rylx/yxenRbw+omdlRn/JD
aItecR3MF3RQX1r3vYvmViBIM/ALiTo0HcymS1amrngVcMM/L9BXH/SmXogMW8kGmw9qhKjBofzw
l6z5q+feJM02euLFPPPOquGJdykN/vy6/6mO/yW5udUE0nthOJkjpr0MJ2xGEzAFkzZFhxR1Vmn6
WKIRxCO8og6uxtx40iRD4dqaYC5ldWUyzsor0Fx3pmoDAIbm0cRBWmsMPYtALE96OV8n/fvYVl3A
kld1UK2On5xC9+3ZDKqFrqwWKObo0TBzdSQ0wvLXlR0hZTJQhdeFIgs3h4OJYN+05Htd7oFqXjqg
3YnJ/Bw12cJ6Y0TvK1RZEa0+k5FLnJfBkk9btW/9Hn0/u/SkxTzk0bx1Uv54+G0wTO2fFiVaxzCT
xuK+Q88/1B9sFWRCocJHfULADnTBX7IQw7p+/39b55teClRhRSE3FSh393Btn8PpyQBvJAGgrOxL
NbM+4atIpUB1tO3s9Os+a3dzZzLD2Fn9zFxebArrWIYol4NP1VEunxxG5fVqtD+uXYms2rUWZCK1
Cq4SJJPmZ8AAInkHVDCIdAg7/Om83DXZR6q+QX2A4fBYMjgs9c3C7Hka1pMOjmWJkDf0RFN4CTjv
RLxX8L6QMHL1rlvlgIWtaYIHtNGVdJ0x3VgAJeUM6o0PXKNNsdeGn2PuBIUtAiOmSQJCe/5Vqb9S
nEomsU3BZSh3fb6WHHA3zGwbxW3r7aR+0qZ3hTk8ZV15V0v9fs4YKo1MKiEpd1rltkDKQjAmmYYG
rHieO5DS4/0MZD4qWIn0ZDGTg6AGRgoVtATZfWl46OIGDJi+yWPdnWbpoerBfL4pyrwaKDbruFpn
S/Y84f+dJ8/VMvlVu9fMdSUzq0fPcVBaz+IPRfG8YIUsDHGWYJA3Ov+zmowgZCXZ0wCMD7O64hjU
5gkdrNVUb8y6X7XdOZZtt0wGX9Pf8+ZgzIaXmqWrCeWl7BpoimDSeasx0X6ZyLhjNbVJHFTXxTis
5QVnazgpRdw9TE19RX9pRvcwj71nw6QYVMkDtxFMyT24aaso/RyBcktSXJGM2xEUfmTlLraSS43t
RLxsJQhW+gmDPS8Hju4YGUYZtqvwCgY/ugHJMkZAsa4DRl/VQ08P260SdutRmCidOjsFqqcTTnCq
Cj+2+s3ArK1PYj8HrJC1U9CYn/0YrpPE2ZRoa6qx9l5GQKchaEUMaO1C9s1E9cr8MrfaVSLGNSWk
fdv8lKsfiXU/Q2WgSerSDgGa6uCfV7i2NWz72HDnK+9wCQET/cid+mwvaDIxQTFWEnwESTo6aX+s
Gfw2k1/oP2bsd5fkYCF/N2wohO7pl93ZizgozoMS/54i2JoKkIQaZLtRuZP+KAuxc7KAjhJz0TAw
wFvwo1dTtGZKhwaH64BBBxbkdFg4HIUiAxcrAWE2vsiXx8GGENQAG5X1VckX08uXdnqR2YlAoyaG
BOEYukVYAZUqVl0kue2MBgm2L4tjrTTxgu5xl8RuNkExKUCmLsVaaDsZmIPZx8DZmFrWoH1zSABv
VaZBK9w2qbaKLQ2fRGT+CpiN7SGZpzUqUEgP+ml2yQob4MDvUbNXONQo3U4qIafTJ5pGPvhouhp6
QZr8YMC6hriDfLiKfFZnvHZVsY6ZZtjpYzE/dDIA88hx+RhgrPYqjGGnBG/vsI9pRvbZi1S0KBNp
cDHUTS7sc2Q4l9HaA98qgD3XyU6gaF5Pa7M1jwMB2up+SDmcwAyuaNJ5co1Yc0pqheIWYxPQs3mc
+Xn/YzI4nwMwHRxHRu03io2uKkPAmnWvNt4a0K399NxPZSAnFrPXc2Yjm2lvAAcpfeYOMd6RV/Lj
mO2q5U7hClOSl24AFZ++Oaa+qWsTuGG7cSyZ7ty4qqBy5sa4kmQOHYSfO7M4VxnbeDJWNrh+2dnM
zjG0sGvrLBSjK3fsn2wF9CYYe6/K4t9ymu+i+FIwX+csXS9EYQCAsl50URIiS3/po5eQaVcPLLhw
iqMZvdoRUHg2XA9+TuAPs5oBDdUcUdl+TkF6lFjoVNlybzbyUwEmfi6gF08lcTl1XguJiBhPWRvk
k+mZ/eS2Br1no61+tqO5HeUDoNQYtRg0HqAOo0Bqlmst2ffjL6U9JvlRlX/aYlqnFbfyxFCyu0rm
ir2qc+1/zH2z7WotyNIHsIb+HJZHKgBX57vhBtNmF6NGkxkaYO+Ar+0ZHoXFRrGcY6sex/ZXw0Q+
Em6PeL3Zo2MY1f5sb412WjXWU2+/0lvy0mT0GvPZKD418zKmP/EN83SoJBFJx1D+suAxLDjvqJ11
btP7usMuJbqk7XORrDlRgQh5mpEnxyib7wWeYIm0y4QFlo4IDAYXbVWXiQtEPKNZZWkHJ9jedaXs
igLwQNGl/pA+hFW/H0t4GmBxTGDeDdhNk8yEYsp0nJ/h/CBnJThcACxR/BgtF17DkwEdyfb4SxvD
QyufJf1JJEFPTxgq1ZSIbS7trJCesHPMGCHVgNivcinFbL0PFTfO+LuCm5fM+boYpkNvQXVzOL/N
j9BRtlPMlLUD2SmxWXNZhi8TrgyGdFdLWymZSIUFidqDMfxNQe8LTQvrVuMtxjwxhBAj9s586jvF
S4jNXQszvPnURRqUpFY9QJekLTGBgs4OfwD3Xz8yJVfEcN+Sz0UtHrKQyy28tEXhFUZEnqd6Fccz
reg72tt+GAFdQXhPereNpU07VKDCHbiaFycHGVpWa7MHVAUw+M+ZrW58kTL/p6f6j/q16uMhq+OR
Tu8IXjGH9Y54TXOO1WHTSY2XEIxhGm+EFjT1crCVn639AQZ2peamZ1XjKl7gXkLEqkF5TKkBI/sO
h5HVAi1CLBBIJb/Rhz2wwmQ6p3Xu10jOm9n9UEJaTdV9d8US1iSojPp6HVa8Vbt5+Zgp5x7hg6UX
nl1pvhzOHrXqRwEJ1cmWdRKhSsXQYD5jmL6uIHImWwFPLOnvDVBM2owHkfw0Is1oQSZJw2MevwOl
NepxJ8yHlHsqFaUfUUvag3VMMxBpdPNDMisIbMwZqgybRAF1utuhFKSsiiaBUr5uodwLptMtoCDC
wdK+Ls0ezR8yIejKVvUiS0hf00q8ytAO0sFoooeewDXDBJi6tdMcHePUtl6fnNVq2cjpdua7d7C5
wghUsVRtNDVyAaeRF+zCOgjzrSo61zRjbyGcGRZ4TsgWtg44W6l93b4rCcpyM6zUviKKA/mESKS9
6cODKB5i+Gd0Yatrqzo51wDlUMxwWmedZCSgdiCZ8NQ0+ZDkp0V65coAkSk8jcypHh/mlDlptJbD
48Ll2TYXe7G9SA2kaSUerO7YTMsqvM5a5H20nNXy0VLujaz1MTte6QzJk+E4WD86eJn5diKsmaTL
hsJOvuLi0RPI+O5L8mojNpFB++8uoXiW5XMc/RrbfZK+hHCrE/ZCwf7TjFMd/XJauFQ8OH2s2uTq
eE2uQcC1oe4z0sJfIYzs+xgWzmSBW8YIzR8gIraF/Djl54q5uoXzAEBb3y7UraMqa9sMHzDl9jNn
jxGGnbXrugZ+r6qHvoq3JdVPCES8yk2QU3weZ2Zc0DxX3WsRXrrkSSmcHSQhBAG1x3Aafkhyvc85
0pX1vpjTecT7E+cFbN68EuOzjv7TUD3qPRFChsgQV7sQ9KeWsACwpRMpugDwcjtooqPMJTCfqyLE
qmxajeFpxr2zBunWvIXKw6hWqxYihmOhX6A/GQjUFglsWTk76PXTmAfD9CPNZq8adsiVXY1CSVtB
YekERkU7lhxFrT7jOrzikMGBh8eMdQOH/U1JHwbSC5mv7zzB78J3pBdvbbjXmAqr97RLSPd9FSBx
vxwN/ZCMU2DbjocCSC/vZ+6PQn9NYTpMzrNu/1aw9DOTyo/G6sHSo6cSsnaCzAgaKD0y8N4QAo2P
uYEy6s8Ibe+A/6jkiDrMcVAo72E/+/ZEGgAq3G31jR4Hs2hgsu8Vhpi5Se3bvWRpBSE6Azc3QGpH
hmHsnmyp28sVpjFN3FMzm+FmIb2uhu5HjEC26QxwsOJAdxAyYEpkwkEce3CeRe9HsA46vXk0B2eL
pv5JwOq3ZlCtuVeYyKcpEO8UxxVY7KTXUlyQCsH+H8x7A/J/HJ6uLBrEU0J73U8OsznCeARbGWGB
YonXEJoaagBxTeaw1XOkaR0D9y2jybMhTVjdLpEPavU80UDT8hmiyOJmIRk5XA7FtB/qBZ+Q6/d0
5qAcN924vV5Cat58Jnq+SUPNhXLu2i2ECP0y00Io6DZJULKWPPIgfCBZsU0GYNDmZpp2XWrfWXoB
sTY5ahoiuTmgwqb34yhIEV2xu+IhVPSghwkTtcMp1LUdumnBHAOdEpi9tdNm0e2tNcj7Lmc/EpFs
hJiF8VOC9hOWBKjuIQLg37avYxuurQJ88yOePfUcHubSuuSZ2Cg2yEOEcP5ynX3RP7hpFMJcYjHg
TO9niIXwouP2958f/B+9uX/rTNy0CoUymkJXm2lvD/0TwewUItMzmeShGsIQeETN5P92AejT/o1c
AzmI6UIu2y+ScpdN9lb+P87OtDlu3sr3XyWV15cZAiRBcmomL3rTbsm2LFn9hiV54Q7u66e/PyrP
nUgtW309laRSLkmNJgEcHJzzX5r5LvJ+Jn74wQ9+vv+llrF/9Z2WI/3F0V3PfgV+XiEbltmrlCRo
gSgPZbF5/+Of1d9+9fkHFUY79fq+ymjplaa1aWfzyxCea4lV0fAzNj6HnaAxfyYGkMbt+cCZ2E3J
h8z9UB21330W5PvVN5CvnxCB8kKxBnlC6igzDHs55fBBqi1IsvNg8GFd4DJZXI/4KMQwnRvOqlxy
yujLtrwA6jqiquBJ839X67cOypYRRLA4pTF+ERknYvgyx0fqi5yuv5nKg8KlqzT8Dc6rC8j3qwqP
Xapx8BJPgUZ85vIMOURfkABh5ZGtNV1/HX+rMoTqxcacm88FJ8oc2ZsKkhpnwdaGKj3CW8g019+P
fflghfbOUd3Onu3zqOy3kfFggxAvLO/aL74OZb+ewnib53fV7K6HFDZcedY0l8F0p9tqg7qRDyNW
tNd1kqxzREVqCs1VcGN55x7RlJi2LtUlzL+quk/NjvIa2jYt3wFCGdG9KSAEpfPaLR+QCskC2Gzn
bY8it7kBBdLlLskjNHmjvY8IlCOMo7HIl0rCOjCa1aIyUHUlWcVjGpEspgB1EdDIWpihkXfVqvHM
sEH0L0odWy+79M0tJFZ7hq5YfYiKs2YK1g4lQkkdYrTy0wQhrpRrQdFCphdndpmuEHSDo1pMX5K2
2NRddIZgKkpbD65F2h6fpdV5SYkNq6U4fJzHn7oIL0qIPlUEfhoWIwot0jpxhksfueoCXwNaZJfz
HH+o45jTmLydU3UQCXsl34QjDPABOmN4EuxCR6A25TLVUF/Hh8SWV7r4aRXVaeZNm6xb2P3nZXQb
1/NDOpD8KHiDSmy5cq7LmBMHml6jb/v0SqZXAEURdwqSnT89WbnYTmbyyW1/+NE3W0abckA8Lncp
fCTctdJVLc31qE+N8lPrlpvZKn8OjT5tjZk724NrXwAkh+7aXuaWtUXPhIu8vUZVadWr/GaGTD7A
N6r7cTcUAQWk7BLC27PDeBhlDx7Agigrtl35NaVA3C30SoQU3TmhjORe5OJDNF+1ZI/1FH5xjPsp
qS98/cONYNU6+Wa0qu0Er6Ab/A92ZJ23ofUUW1QgAG745g+jt+AeY6vVOMjWlhit3yfwtlAX68qd
j76Gzu2bxDWP9EF+08yRB2dKlSY9SyYYyDp6qoafxzDaGB4Qkgh23HwM4fCbWC4PzhfUWrVERGi4
aNMvOTbDTnPpQ2t9P5L/5o53KM/tz5pLCpnURWGeJiGGeeN07P7467glD44INxSxTWV3uBibq67/
zAlw5IN/09061MRVvlUM2qVS3iEP0QczymCIyGF2rM1jx9tvmg3PCOEXx6fj6qxJZ4eJhclRpi0e
gopy2XmCZEmcfInMk0l7xJl47dve+v2Z+N00H8R5PQvTnZbHqqNHy10yQzh9SAC8/+m/eWmHYrle
GkX53DHPoWPiRH4xyhYCKiJ0w/f3B3he9L84kA+Vc5OgBUnrWJyAaloi9Vlcxx/S0n4SIUV6rHlj
Imsrvrn9yPU2+5AHX72aK8nihAfhDpWlTVciHBZOp2nJjdYsnnyVn7XwLWne7epebJMku9Bk00e+
8e9m+QDJZqopNINypNUIw1BFtBVUcTlkn9PoYSi/hmOLylr4MCPJZSP64ado+rgGkmbtyhhAdZVQ
OxvISF5h0lJ61Ma3BBH497/b77blQberCRKBupxHLRHcIYfIRH3w/U92lv33q3lagtmLtV1xDxad
zUpodXKTO9NJlYdbvx3OpJpOCmhphihXTZFtEK5H5Qc1Dl3c+RCEBEXtUJ96ybBO1F4kICkL65xu
0yqIwKQm68J9ChMid/q5WoRKKGsKQZqBJ6gJQ3hACypskNMykXQL0tPGa7dW9JAGj6lTbuHHnZZT
eldM42kK3DiLbyya+Rqb1c7fB4G9bvwTHSP9MI9P9mh/wjWaKoF15K38bnscRPIp9aOwQpL/QmQF
RZBsPSIYjNkbndy/8Ov/8W38z/BHcfOvV9z887/497einOo4jNqDf/7zKv5WF03xs/2v5c/+59de
/9E/Pzz2EN+Lw9959Sd88l8jbx7bx1f/gFcWt9PH7kc9fYKPnrXPH893XH7z//eHf/vx/Cm3U/nj
v//+reh0u3waIpr673/96Ow7jJPFhPg/Xn7+Xz/88Jjzdx9+DH/b/3jMHjXB5F8f+D9/9eOxaf/7
74Zw1T+EYyvXs2zblcphBoYfy4+Ecv6BZSq61p6PVIlYzj9d1G3EX0n/H9LyTVgkUrjScwR/1RTd
888c+Q9lOibNJcf0XNph6u//7wu+mqR/T9rfdJffFLFuFw6NfLVdHM8WtiV92+KzHM+Sh7BXaY7F
BC+8fchcvKmcMJzuByEWD6nSWBuqlV9V02oBHDTrr4Igdj85ph09Dq0DIB6IQHcEfPX6mFi+jxI8
mG0qU7nSPAy38RwFAnlm+0HkvXcxxHF1PlstCxehyCMBcomD/44UDCUtB1qsJx3T5zWaB3cbGqqT
mSMSsC+DEy8/m+mMebRavA61Eqif6F9jHX3kFPzlmEIo2kcsCusQYtI6/qRHjzGbVbOiI7+e18k2
3Bi7F+vwr2l+Na2vY/9fz/ZinCVKvoiGcFTRtwqnZA8jfKN34Xm4rc4ezRVeHUeeaFmLb1/ji6GW
WP9iqMpFH8GKGQojER4KvPo6WJmbeP2t2pyiXrlS22Mzd4CWQJ6Z8XiHruuBhGIDLav6xZiZtFTA
zUw+dXViNpSWPHkWJrVN618rqU7ARiLJ6ea9sw3EwmiqFDAwiOSu6a8lYBxKzKMRztQyCqpDtdSw
POGF0IfUbol2it+YqbUO5ZDLHRCLjBIAvW3Uw4w0vbZcTVUewxPvyWsH3G2R1KQdaOHMqGkwo9K6
qktHPQR5z33WNXuMmkd/6T6Zvjpp4kUTs2MD0egPZDqfGFPTyW02uuJbWTRcYROrab83lLFtiILQ
hrdcYeC5o4uU3JajSdm+G7KlV0x8uR0nxcnWDXqyT/Ucp94qkwo9YGtwYv8kDqzZX+dlwKUvKbvc
X4fFcn3z/KZJueDqpLmwKrRnVlygksvGb8H5tIbdoaqVm9xwZh2WaJ8qChPYaE7yaqCiQ0l3TPLi
Ys4D2ZAs2jV6ol2bw6gG/3Fkhb1OFp4ne4mQNggXQqJpLSHjxWT7kc8VJ6/np0hAqsMcfb4EJ2gc
SUkOA48SUtjC80zFSDSLDnbMZLm0X8zAfCrdMoclQYEhdtMCMn3VHDmNn9XtX0ae57GIcZ6PsITl
HIKr0KhO6rjJxJM5EAMZrEQBp++hXiOoaeKa3Koq/xyPUXyrWj/4kZVJLUkYvHTfuVSHtu9Hi188
uhJk9IRB1+FwOUgYm7ome/YmHl2HaucIY0D7oC1P68mdj4AlX8c/NipBXTGNvi1cIZGzeD2XkRck
oex0/kB0zCBRNca6S9CRmaaYHnIQJGtXQagPzcK/bAIz//InT7oMvwxs+sy0Y0txCJCdkTduhMit
hzApSd18ABrF2CM9lDrRkRD8etU+D6UsSQbBpcbx1ZJJvFy1oJ69KBHSfqjizroZ0tnewdjojuyN
18H3X6MsS5bjy1O+PES3NqElJ7ct1UNRoV0Wu6q+kkEbgBWJwWKWtnH//gt8TTdjPFIO4QmTg1OY
0jq8pJZ+2/nB4Lb7oETjBH48tGYaz7s2qeZN5IHssqqxfawR1z/yPr1n8u+/dw1js2Is4dOHxvbc
VIfwYFAcWd4XjkV6maRPuZi98AR1lIRCVlv3+tLuOa9BXikon1p3YYrK2NJ0CL2YhrKeI6s6wYoz
Q8UJ3Ee9QwmveJJQsuiGeG0SbQtHQI3p4AlzaqLM+zS6ProiQ5nQcwSMa313sho6DeCFGhG4wIjO
hsYmbQgFsfqEDC4BIVHh0pUgUkf/1KVYhhSig4g28CxeWpxY4anncCZthQt/aTVbw3hXBlmC0qAf
ucNK1UbwgdcXpCcJEhXebrbdzL/NMU2/klW2SF2lYcMdQatFQnu0jIHqp9+J74k143LnwUjpz7TV
F6D6ihFnziIBoNXUA9osgzk55s7vMCHcuCSGd6Ndel+KKOSXk05mOH7kZtgDmCyz096fDQRjMkuM
6P2HcbKevMC3r4oArhRC8qESp1GB38lV5wVzcmpp8subqJzDFMXS3FQ7Ggb9NZsAi9BAiSw9rew6
Oh/zWKKRNswJci2NlTvsviYr156IMnNtlWYdbHAFGFC1CBtkoH0Z5kyZzLS48cHMoc2aVEF94jbl
AJDDGkW7nkMbaaWceZk2uT2gHRG5XvizcQss5iELcN7bFVJxfmTStHCVQkksMfOKRmLnmXTFDIno
eeyk4PfCgdiTBnZ4N6vQ+5TC8Zl3kZZ0350uBGQYEmVuZycc7vLCnKhOu7XzkX5pnW8TVG4piCI+
M67awLXv+7kpnI3VoEM9JXOdr3C0SaqNOwrEFTPEQXZW1dfZR/p7k7XWSHw2Z1nkYwk/u5keVp7l
591JovLoroN3e1/Pc/gtnfzQOq+spLoYRjultZw1hbftu8H43o/o1KBNO6d6a8aF/2WuZfQTNbkI
JDY3v3Dto2nOcjYAOSJRY0V3ZRuhquyMHX07N5fpjeHaWEx0pilwXI+MdtvFlUJ1kIaOslvAMKLt
UCa2xTjrdWnKeNe1VhwsaDygXUWkqGukfTP2SG+hnDigK3M+eiYKC9SzBvRNHB9oIgZx4qbUZj1v
LYf0qwEJZiN5NlfJbYZckNiTxHnx95ScCwxXFkbXYaeNL07TLMpx5pQOl1rKBEVtvxlbKPUD9WKv
mZJFZsanS2/UQCbdUY5omfru0IO0CspkrZtkuA1VZibUB0b7Kh9M74sfNP5DaSQkTlKo9GtR+6zS
1Fo6E3IOjE9V4tHU9lqTzvAkRIOMqvY+JmJA28vGFdNKWnHf5EEC9sipQ3lWGzN/4IylSk7DwUM3
OzX85NOcZiDYate2Pwo+Mkf+W4/bThfjQAd0kWPky4/V1pFuiO7sYJfXEFOaK3sMdcoLrDry0iyr
vrt5PKCT6znZrWF2SEVaTa9gK1v9R6vugofKo/gNvLCWHx1vQgKzyrvbabaKBWqFmJXReMk+AufN
o0Q+nWlXFdHnnsmKEG/0THakGeAS4aQCJcfO7a88o5AB8NkBwfSpR41yhTh1XaOMZTff+oEWBqIr
PUYWZuq4T2U66XJVVJNho+IyZ7Dxg6b56br9sKnadEJQbjayq0oZ7efY7lGuL9Erx99G27DSUK4d
8R/SGm3riP5/mrjMhM5E89EqpgiUspXGaF86GZKi2ugBpiF1URAQtYsMYt2RsodtaKLEQAi7qRzi
2mZQhvk1NFOurqk/wuPPUUnmamnCoMyiMZ8+uGElulORuAiSAnfwaf4EoTx1AN4in5qPGI20UiTD
Jk1dfzgnZEmqOa5VIEVvLQz7oErKcttnY4fixlioe4VUu7MawsC4xgMIrazcylGmN9IMVMEQ6+wh
TeUCaoBMvG6MOkt3VSYm+kex9h/aIM6ard9ENm36xAca0IKF1is79PwKhUeDmlIR0g+s5ggiZ9OM
gOvCJMhBBlUhwlVjpiMUB42kHTehwI1jE+cNtS13Ll2xtrvEXwCmEYVAzvLhPLGmUm+HUiZfpoTP
RUPKNb5noiCnaIwhb9eqW/S68OdAcrwqvLnd2LIVNe9PxSg9FxinII3lo5ls5jp31r3qOmsbl5l5
aYGYehg1NtvUaKf8bAB7gcySVddyl0Vu6aGCnPcETT+JkPEfBYtaU3xAbaF0I2c3SlchCRt6i5F2
V/vJKjGUH6xVP6lPtpGG33I9ctkiN2kvJOi1Tzod49vUMaNyHcZBfUk5BWfMqeuW7G/O63CXkJSN
SDs3SEDNUYqFgDSS4GOHLPi1lWZFzLYS7k/KJIjXGXbg7mVqNMW2b+v5sQ/tdt4N+TR+Tpyw/wJ2
g4KwZ9QUc0tZhddubKvvKM34NPVCYXmbusrFxzRq1LcGTdufuQVb18NTZQalXVXlxm49lW8kYiIU
JSNvvDXzAePMjioecaXxEbBuhqlERkjW2XAWVsZ0Osve2090RukYmulwm8VVbG55CsdcE0W4HyNA
P9/YAyJzoaNUgBi95pY5ZUPzlMC4gpy+GEGgX5JFWDz1wdNYYQGKXOxYmWvb1Qhe6alq13FTh7hM
Ze33Nud34UGI9Ce5M+X3DJeGtvio7Qy1xKIKPIThuPzcN4NRc77OLnqhrXTRrZ57A3xZUij3ysnj
CEEtLwTcmRCZLjvPo/lhID+HZUeLvNrKSh0Fc76ArBSDXDtNG4Vma+HbCHTpeAz3qY107RANgGPh
4jafGmXCne8Ds0CI2K+ifRvp9CGpGsWKTFX+SLKUwLqXLoGr6Ea51m2XgGYJq3JbuaaXgq7TXLfC
qPfv0Qptb6x8HKMtp2Jir+PRGhfo/XA5IyvsO1VxXegwvmu0JzAFKJCR37lFjWipCCx7X2WI/4KU
Lvxop82h+0SDxY02I1lnsMpHY9D8nkckCNkni3ryOPq7sarbdo1/cQyN3/FB0mADkm9x/ahQ42wJ
U7GIA7XyBFJjqjea6txuKjlhfBSO1HjGMmm3rNqxPY0MU57mU9KtWYkg25QwEcJMyvazrDRppDM6
RMEYeF0YQMSYhZPs+6LvOKRFPgKpznskB9pMjfc2+zRdW7ICk2yORGCZTMmllfnm53RuBVg5laBI
VoK8hW4yhpO5UWMbVucwhzI0rhvuClWb5cG1LNL8EfMjBch5XJDokZ8hQW7OAa8gQuVrfMpSHVLx
yAc5FovXSKy7k0BYOV4InZtYZAxGSfTvO/8+0kg+e8iJoigbh+3a9vomAzNp9HIfho23KeJGqUtt
axcfE7OKdsEoh+E2rWfUIo2igHwkaNlcGzb5BfKzNpr4xBW097sSXovT0pc7CZIsvU36aqnlpG1d
nHSyInyYw6yadVbWDhKZ9KZnNB8n90lPU3bTdlZMiOJoPzNiD61xizvVRxqozXiOwo/3JQicNjyb
qhzKSjfr2L6QgwXNdxuWSRkkCKR3VfOxNXWK0GVp2+HOMAoqSGleEKfEUAbf4rRDP5WSgHWdz3ba
rmXdJc2pbN3mOqtT2Z7ZkrCJ45ZJ0UajTO+vQZfIeTsZNaIREcA9DZZyam4oivXmzg3M9KJuJszB
itz/ZpaEg7UICzPf1hYqoahHkoOsw8b1UQjPckvsXFsDVmjitL8KI4djIWhizKOkmuPrygeHZgSz
HnajrgCHAdcqp43yuIgjelYY121rziOCYUIhVS29/juNGEAPAnEgTa2qNbpT1SYDpg8ZFApdNilI
V+qbGrVsW+8F4IXHIDTLM4c7nNpVfZV88lA7QmJ9jgmXIJLHm6rvZw8hpsmKMcGZ3B9+G9jlCs3q
5J6bX3BNGpNi+iJRKbYTbW9kV4fo+hGxFti5ZT75CEIj8Vynnyq22tYZBXmOx6X8E4vCQ7LLvZzj
CH3NTzZeBebSWfW+cIvNoGihzTJccBh3j1JLoK/OFPTXXm00SK8HEY4NGXold5KQFlxNbZDG8dru
jRzjkmgIQ6B7bXgXNiKuL/syx9LD6pcHG1XWROd518lrL4jcAjiig8B+GSf9g0Ghz8c5b+ER0PCN
zkNDscgIQMX3rs4J/mUZg140+iHGK5kGAL4hY4hsSR05/X1EBeVJJiOeObQGLQd15s45j+MIGUgz
hyWUWkhenoDL1LdI4gu9iaIkH9dRYvFWwasEH3N09G5VWZUQhjxERhvwNCEixjWCgbGZfeZWmu9N
e8AxKVCZca9NzT5sw7S+43Ie3RlFqfcOQOqnwcwG5EZacCclt+PLMkvL4qb3uj7kVSoD5wsEQrtr
S6j5Fq/e/Gli4ww4lCnnoZ/crt35QQQ+L+7bEUSI54fNUzg2+tsUuH5wTpEjMC9MQ1rQEpAZH7Ah
S9KvfIn6Hulu9Rld4RHp14lAhHhxf5laoHGoE8PGgymmaBe4wVR8zBG1Z1byyKs3ssaX4yxyY2Cd
BcSeRrUTorTFALrVt+fpW9HHT9hcYEITZFZy0VHlJjfQ3ozsGdFkpT3AXbRHrcZeTc3sfKnLjjpu
XGDH1tJRj1c0dND7Dkzp6k0Z5Rj44NUDXESnQ8gdP7Karw3FIfoLQ1jYVyqOlDhpUxm1l7YXuuU2
TVJqbsPoj/eJa3XGF9l4KFVOvL1s00xzk19EUpVqW/FF3a3X1f0nd6zh3He5GpqzPrd6eR/i0AZN
hHahWrneoNVWpLr/GevesneJSeN1Fxku0MApauillh7VojMnwInMDijrohRtFl9sjx7UTchLO3VC
XdZn/rK91lPp+U/DXHfuhREPndhGda3PnaJENdfUxcAkhHGf7qJK6W41FyMA8i708JXg0szhZ8lk
AKkuEweflNke2/NwtOZkO1SWpUlpRlOfh4hNp/vZ0FWNmLUNEc9QYR2fxV41YroJGLu68JMgSD9T
gND2XTw51ON5Ie58yrxg0pMZy4wHc7ucb6gB3bStlTbr0a/g3I1m3t+WUlhfuR+NCA06c3YXWdIm
yTNbcv2g5IrjJyQ+0E2pTW5S27avstGEaRfMTZWfuNGYYf8UTrQrMrK+JbMoCrr5bXLfs6wSnE9c
lKlU6qRshRIln9PYTrlnB/VAYiUqxIROOBunL9oRlP5HyjIfE1qWGouKsroXmb24IGUsigtcuZf7
pZXmzoXMgtICYamdr7gA6GE99E5xm2eTudiY5kay/j9U+6VT5p310ClV/CixdM4WtLf1/f2y45ti
qiuwe8VKRtrmUkBeyqAvWgDzPFZTO0/+Q5ypYZtNIeK1mTgyyJta6vMgVIg9iwqnLw4qtmmmKNBQ
y30Y0enc9J4Fk8CBSuTKgny1S8YjZfc3tVTGI0OWVDs8KdVh7Rb9yQUKEQcPs9/Mq4L8nMtdbF5R
AtUQmSTo2XjaGeP8ZwijpZAqHRpn9M84nyxlL/2AF28TmWg7VjB39r6LIn88BfWFQY6xrvM5wMqm
az/+4exx1gH8tF1Fww6CwEF/wamE6DJqsXt/iOaTMfXctZk21ZHXuXzrV+XhV6NY5gHQyC2cYQot
i5pGbhQXEk3ljYraGmV0o7z40wdybVYI6YgpLJbLAdbE6FuSbjfU+7ZAZzynPXg9Obq7fX+Utw/k
2q5p0qpwGEUcSkpS/2kDyO16b8JUR86tBtbURk8dZdgjXYQ32wsgwsuRDrbXOFa+45v4bhgILJxZ
FO02ll/+fP9x3myvBe1gAmMzXToH1qG8VzWYnhn3g95nQ4gJRuFpbNVk9TBVjYXtzWycvT/egXfx
c6+CHrFwmCdBg/9QNadJ66xu56rZT9gWP4RGqfN1nRrOZwRksk2rkvJUj+FtkLXjjdmE4w5RQDg6
gDTUx1m1sJuDofo62q15pAn2i4mlfeLz5TyHUP/cHnyx/8QU1n3Jhts7RE08emh4dY1jnM1l9+39
d/CLiXUtj53ncF7y3+WbvBippmnBcTlWMBDrfO0WcjGZQl7u/VF+9TyoarHDUeynIr18ixejZDCz
ysHO232S+ZLiT/59zox8HdGTPjLSAVzleU7puRArWUO2YgO+HmrkyuYOYdPsM6MPkM/HS4zaur7m
siFOjQold8xro6vGSPu7rK7BrbQQs2fRyB9OH4ZH4oB8085c2mH2AkWgOUVkO8AhjKU9d56ehn2E
7LNYB27PpcWPEnWSkRzgy8X1R24DWbmncUUXYqMacK+7hH12M/SF/VUFbSUxpAwSWNO9j+2Uz5U/
oGfhT2daJna9TpUWimJNF56WlZVfGa4Ov2dWblx7zlDOAJl19sWwdAENvaZUup6s2cbtyHevjTQQ
85/GiuWUNDm5mAOPxOUg9gV5WtDrU95DnMcC2cZR3NPyO2ai/Ysl5bn0vm2blWvSKX49z25ReY6K
RLe3uN7vyTErLI9EvrMrrGX+ePX6S6OWZjSgK/E8xy9Wr2uJ3EvnoN1nDrwowyRXzV19n1S13r0/
0vJqXp9QHtmLC3xK0ToVh6bqpeGEjnD0vB/qxawDCyeyz3GLj80PlcTJadrFR/bLm9fogyDzHYuk
BhgZh/3r1xh3gz2j09Huw5arm5OJz+S25qpGc/rz+8/2q5HYCN7ycKAonhE7L95i70lDZ1XY772O
sk4Qp8Oum3DO9qR7TNH2bRDgqZZk0CUZJIp6B/HGnajYBSUyMHYQzdcGJPkb0TgoUODDsi7mHl34
ylgy/vZh5HKJrkCH3kMcORszHtXd+w/+nBa+mlW+jesAGOGCafmev5x7L558yvLSNOKy3ydc71a9
70I16/1+R9+SZu0ovE9BMuGFLGr1ye1LbICS3rmDDm1S9fBPEtmYD+9/pV/NxYKTsZS75Hjmwfsx
3GagVm/1+64z40s7TyHvdk51Tln52AJ7bvgfPL2DTb3NigaMKP0DEJ1WJZhh2Y17wwV3vKK93neA
B/2FEN2407Xve1x7vE6OdxBnuLFbmeOf1E5BGz5r8+EDPtgQaxs5Uc53+wwElokH4U87ei4jcpM/
p6LGFbPmRT0pShV3YjCMOxRnzNv3X9vyWt48inIFqaMFmOJwCcsR0H0WW+N+mLU+mZI+29ReoI+c
GQfcsuUd4aLFYQmcicvumyiQ0R8VU65xPxEYGCOzrT7M5VzuMJOAwWypxXgSok6EAs4HN4nrm7mz
eWPT2G6nxgt3bpt3OBOgVcHNazx9/x28SdKWL+cudwJJM0Uebi0haxyz52Taj8LpIEH2aLpU4UMV
sMeifvgzke5/vQvbtaTHm4A3e6gwgNBHvTTzpz1dA7qOAdq2ZTiWR+LuLx4KeAxlJpArYoFdvd6h
tdUGZizLeW8ocyl8xs1JMYGxhl1jXMlG/C+eihzFcqRN4OX8OIgIEnMjK/SLaT8o0zg3ZEHH3JPp
9v2p+sVy9QXZHfUpn6hrHeQeeRnGuE7X076aZiYHp6unvCjkkeP+gP65TJFy+J9rgYpgrEOt/9GR
qAnh+bgPErc+7ypMJj2VBhRWETta59TOsLPp8jNRLQ4/jR3sC2qXK9VY2WWM6So1J/BBEyWrK8vD
tMzwYlJuX1x0KU1HfJD1kSX89r2QimITQTHd5j/uwWyr3ME+zRBiX6ZhvCurHMv3zo6ObOO3MZZR
eDm27YMixjb1YE0ZntWpIBDYGPrBSdKb+WbCTXAD48A68kBvly+gOYfVtBwzbMnlq7w4YBLTav1E
ls7ec6izT66N9pWLao5vV+M5XfFj2oBv0hTWLEOZig1DKHi+V70YbxJRB6jI9Pc8tzhxU6dH1CpR
eOHVcyUojcfTSUlt6Ov76/kXB6nLhuEp5XKYWIeoSDxsKSjXrbEHFCVPiQqt8aGs1BhcFKzuD0aP
82YxpSUeM8BkG3rIkfM1kHmVrGdl+PvGpie9FoFPFfT9r/Z2SS3fbCmXONzZQOa/noFoUH6BXXGw
b4GNfGZrwzN34/TIKL947zaHKLm1IyiJP6c9L957IEsZGG1i7NNB4EqTyWqjQlHRmovq6kOsoFZa
gw6PbPBfjMrSYiY5voEpHuJeRQUZSFc0UbhHGGehEPaPFAerhyRrIwTFtYNaRJYeoRO/XdKAIpUC
xkfKzdMevNBmws4PK8b8sSb5RXwP9ZgmQ1kGpWZ0As2pu/vjCfRNE9A9s8T/vak9SMPsoWvqR9YY
KSLn2lUMsO5ITHi7THwOmKXi4DouR/tBtk3Tr5I1tvGPypm/+4mNilWTHzvMDgMPt2zFVZPNSZnS
Nw/ni96RLEEzOY9l4F4RmNQFJFL0npzCOfmzl2YJGCvcH0jqSbJ9a3ncF+tRW9ztSvLUx7z1qguk
3pDKC8PgCMn0mTD5Mu1ahmH1cdEjzFEnPAhvLsL8puxYC3M85OAiB18OZ6XsE/zhXcO5nFSYXNEh
8HsM7ayStqgHgGXjO72DjwN1eJD4rdzNWlgGsk8C8asRCN3J6IukhFtlQmyLB6DzkKhF/9GfPf+u
Ng1BopnXmeTSbEKpff/VHa7v52diXbNbhBBvAd59WnRcn3l1g9ga2GZv8aKrztvZvgYhEB4JHIfr
7mA0+2A3AYz0A+0zWteKbGO1rbMp3OCYovWbhbfM03IMkXPYhIqD1U2u0YrcdvPHKkGBETvwbh34
Vb3Lhv7H+2/v7Uhkngs+fOE4UR0/yGwiZAGQ4KmixzBj7gZDcaEruZbPkA02fzyUbXJBFoLkUDJd
r9d4ritwqdkYP2pzlFihDfSRqtY5J7qrI7P05tpKIgiHAeYKJzmh7zA8DAm37l7b6aNuDQRtSnwV
CzD9QHzb0tw4dmxw9fFKc2VPOkChT48bq7aGywj9kX6V0NM5kli8XTevv9DBwxtho9LGNdNH8DU0
5URunOJLRWr3/jv+1TD2Eqso/QqHY/T1O66Fl/d1aaWPcR2a/5e681iuW+my9BOhAibhpjiOXpRE
OU4QR6QE75FAAk/fH6Q/onhANk+oKnrQd3AjrhGTcGn2Xutb29Yv9HvPGquf74+yLsVxdx1bLAv0
snng7LsaZTHAlWNfHfVBVxs71+UNVRF1jSTe/9YXFmdM8rd381TPOxnG6Zkex+svnu0xRQAmSt3z
sEucDu8KlLLI86oF3+beVGblXqYFsBSZpBVShJjd0/vX+8ZdPRlwuR8vZufQjBvEd1517DNZHJxo
bA4SesmZV+TVpozbSmUTwyHXxHzmrG6r7Si07SQGHAmVjb9XWkhkbQRWyp4MuasBxl/GhqCtzjsq
D5FDXEnq2D68PJ/K48ycT0XN9nfvX/sbN9vFEOSaf92Rtnl67WmH5EqaYXsUSK9vcvJ9vkJAqpAP
5sat7CP7n6dzx3NZeHEl8nIZ/mrqywhCT1KOjUe0iPMHhU7/vmlcFUReqd/WIvH371/fHyP+6ZrI
gIKeD6sirX93NSAZPpVrIQY9hm5LCmlaFDb5Ql2PKKkfPMhu2eh99Wdde+6hgyILmJuLuFuYRNoY
Fnet4k3dNqyZlzbbYweKxujr2waflg6TK7PBJPM/79u6HKtAKM/97fTIMs7ctjdeUY8MCPb0lofL
cl2sJ39cy42+645+LiGQzF4HoCYMz9ys16NwNkXqZrJToXFrrypQMhlpNMDkO9pFp3aRlugXVdOU
/3wtjOLzEZi6RYFonaSX5KPTCxR1R2fu8o3hZaSbo/v9148ah7CJ89Wj3ybwJayee8d0nyRWNh8L
jnp7PZnDHbLV5Mzn82qqtPiSWe+YMJdT3uJJfjl1LH6KVo99eaSJonVAgAVOEitPjV0Y9e1tain9
EqEcyTuo9WEsuX5+Zqf86gPmN0CHiTtq2R/xgp/+BsU8cc6x9OHYx5q4JktmWii3SJ0Khaxi0Ze/
/0GdHnJYc+nSWB7nSg7HvJLrN9Eopewyp5lpBdbfkFpWJEPLWcEStq0L20YTEicLmPD9UY1l4/Xf
n/HfYZkzKMPiKHxdTUOQ0svaNubHfrKqT4VbkbUSjQPa2MzB47qZXTe5ct1IQ2VrxYN+6WDCZgeX
lmeDCU/3VH9+FdtlOll6gcIA9nd6x80EeVcpqIH1s1egmAbcbSQUwmrly39qb/4ZimvlGI+bVaeh
sRqqRy6bl62DfwMfy6HCb4IeJybnPoch8/4dXk2Uf8bidMDbzGnSd8w/jM8Xq6AVakXeqlx/9Osk
cjf2PGX3VRqiZ2VbDhBxNKP2YYBkCyG4pMuN2HcgwWjKoG7rFvnsIP6FvEDDh2vEimrdutb6svlQ
2n6o3ftRFl2hHtIeNIPWe1Dydj14oum+vH8Zpx/k36tgXsGFD3WOLeJqLZ8Sp1W0TXg9HaODK+eB
QhdGB85PjdOnWY36Dc6V5mdhlcPtlLrlmTPYGy/HItBY6qPMPvTbTl+OZOq03LHm+XEwHKAmGiKz
hM0S/ou2OjNbvzkUixtidybrV3v7QZV9r/WN/igS3NrS0+ZLP8xRfIGL3L5/V5ct1+rrYxFdHItL
LdtZ31UrNyer1F3jsUDcuU3QOv3qwmzJTPbIls4oavSN5l/Fepz+U3nj7/N08RH7lB+ZYNcApapO
3aHC1vGoiM17Slk5dvzfYqmCxpdz3oENef9S37qrVDWs5VhBgftV66IqCXoFvPeo43LcYhQCaDzG
3ja2jfbM1306dS/Xtth2WdQ9UA20fdbvymAIPqzGehQFU+oG2lW6t/ym+Y7pHPNSEpfxt/cvbmWX
/jsk5AwKK+zwua+rIXF69uGQzPqjl7aDux88UTc7HE/xp9HvxsdS1WibExIZPw7Cqm+Yc8sb147S
TcNPPHOnX79UJsuVLmwaJRzh1is0isqB/d5S90VIkVCLSNmYzRMWR9PLEqyQaQ67TCGvLGvz6f0b
cbrT+XMflnIZa+dCyXglO5q1ao6c3rIeIy8arvI5zLe6jyr4/VFev0voZWjoUYjkMyXG8HQyAL4x
xxgM/UdTa7yNrnxzG7fDMZr67Myr9Hok5C+8s8zebOfpIp6OZKpu7Jnr0iNdXoLqUlHs7VaTW09L
+nPnmNf3ji2vbrjYWh2xeFtPx4rpyjfS77NjHfnlj0zRUkMwae6iCMFvO0TVrYHzbIeRVnzVRkcw
7ff6JixKpJ2YSzauRP6baM25ndAb90CgixKLNIrqyrr6NZPU4WnSzY+jl6Zbv0sIGZ8g5ZkJXdH3
H+xbt4AOgsX3i+qQ+eb0FiAvVrFtR8Wx7FRx0Oey2lWxMC7fH+X1VssmPJE8Mt+mZojw6HSUPuyA
G5RdfRxUbt201Hjo6+ojrhgbxPes3B/IHP4ttWz5MhDcLgwb1k8B/WT5al9sA4Ap5grvTc2+GWxh
L0R5OZXpOQv6G8+KPfmCMOD75++rS3NjXVOAahvOAHm4SeIGQYGmmfsyC9MzG+Q/jdbTxYtEIEdH
JqezSWbuO70iBzmVbGdJxVp3gTqXfu88eZEWX1thpj7wpjc02wnMxDhl2AAUckQ4SeBN5N8C642d
C47BTobdItcAgowDqfd5PeP6ZPeLR6Z0cyMYrbl7MFXcZns9JRHaTnQrJX1jTGosviSfBVK5vJUU
gvXfJTYHL1Aqt78oSg4QKpl78Got56Ggdy2MFMh/v1dhIX8Utc3viBxCblrQ/w8IXYdnKTNqtVaW
lvXWN2k7XCLR1H7OelGLoKgJu9D1IWo2lBMGnMJeUwOb0rnMBA1QEaD0HucgbnsI6i6ucboGYfrs
Do2JLaa01P04ltTOqrCtYAt3BsbIvpxmci/S1taue7xBOuDUTI+x6+hRuE1xFGsbM+vNp4ja3Kc+
itXvysbgTO8lxOKu3Lw52rMHQqDtde9naZG1AYs0qW4hJSsY6X1WUBN3+5QggzzFd1rOVoGxTs22
szExKOB8QxXS7wpvIXxgu/O+DqotzlUxV6VFREusimzgTCqz7Dr4pk7fljpDKlxGffnsEZ0io99F
4e3xxc7eQ1mBMCmpdcP5Tn9myScDP8/7X/xKaPl69NVpzihrWFauLJ9HO7id8PE+VZ/Fbf/d+WiH
ULw3iTzU7vYcQ269aV5f8+qbL6GkRkJj1NyiBzLbT/gFrzQy1lWLA9neOZPYSIDR71/sev1fj7ra
qmcOboKwH7lWXC+uy/39itA457b3+GbDc3lqbxxwmM5clixa8FRr11vzXJkDHzwcPgdHYxzUaGiu
M2v6lRBOeF/7i2k80UgHWqJ/PbODbY6x6aEVttxDN4m3jdFn+0kS8i5Y2S/nLvZ2XUk1KdIBP3K0
x/xa5+YlZAtxZnl/Y72hUaCbC2YLDtofnseLSTnG1anMZAIhOLY1R+0WUb1TGbv3H8gbk7LPjgg1
DUV1uD2rBzLkzehMqsuPjcRGPPmjv53mAedFNNn/g6HYG1kunBWaOusk8UhYI/5/i7Xan92Lwomc
rZH3cNOrajrzTb2xigJl82i3IC1YVrbTDzq0sGMOdl4ctdjEO0zTin1B1JZEWs8Ants+9D/1MB4/
/fvN/HOORgFFrWu9jsIhATTlhuVR2q25tSyronu1QNYTLz6zzXx9jqBUz0GC1wONAfqc0ys0rDL1
leOXx8qycuzoWNfiOM4uRiG1wBrbc4G3bxRjHB3kj+4hy0F4LVYrqlbLfBR5ToOA3u2uaehzZCko
784cKIfqbviN/KF417LduxLCSnYCfcGZLdh6zuLAC1wKUavwqL7RjT69aEtOKqRCyWNNcYX19Cpv
LbsHoq8ZyQfddcJ9wa8YYKPJds1kqe37j/fVW0VBhjvAwZsXGJnB8i29+CKFm0bwWQqDHonRfecl
/mUIUe3xSaWXNUK9C5/42jPP+fUls4uB0kYjmZMTddrTMcu59FN2OOYx6ubqqsG43QS1XsALK6vu
PstHSAWdLG7dpu123tydUxK/moW4ZnaF3HhGX3R3p+OPTh5j17DMI7ll/XayhbpJZ/vc+eKPkv7l
fo3TCwJQ2pW8zPg11l8OeTeS9bmwj9TYOwOgaMK+C/uxf13VUS4XLomWbwXix++iw0AIgCUCU6NT
eKk2cZX1d7HmOT96XwMOURUtTrDCmioTt9ZA/FQ7jvonqC7etawseTuUYbjrsfF0ZCFg763ogy9O
rfC3O2XVU1jO9CWcriBEgbfN2nTNBNcUEJJxgeWdiCtkmtiNImuYf2jmaMZ490N89QC+5ycLHhBC
6Nwkd8EB8/bFC1tMKKHp5xcwybxLYxo6/WA4A6igkq1WFOidPxHLElaGHdjYyxqUYLj6d72I7Rsr
iYYxQP9af6iqwhRkeZT6nSZtfnuVKusqskXxpLJEwJbjxd0UZYyLeK6Kpg8wMg2PHf6+g+8KQI2h
KrTpTE1qBdtnA2Piw2KaNdESs9S6q89SRdi3G6XEcW7DcAIYNRSbLKuEwxbbIDGrMZGlGmOV3Idd
5g+X2HKx8TYa2/dN3y6RVVNkJh8tTXO/1ibVdXjTrvg0jclwZ3BP5FWZ+9qZDwvtOK/uyTsncO1Q
0rUFp3S6aKt9F0gGY8xqbMUWnnXs1BLnb1tmrR+4mZdu05LCFw7jBR1hWg3hEDI09Id4TqujSBXE
clqlVbh13CgUh7yvu5s+6vqfeZxqn32p2e2VAtE9BYYlWztI/FZd95rq500Jft89DHIAEpOHXvqE
296ZA9lgtwnKxbU59KP508mxKwctMJMwmENXES2SjxnSpnHAVw8xCNBeZZaY7XxAT/Z+nuc02Rh5
Vz9BTdLaLckDxYMzDmo6IG4Xxm70Q2fauFptp7x0YeZ/hr9WThTzPNBqYdznn6HGKXuTtGP1gcN0
dJsi75eBAZH/BymF07XpJUW4iesuupVZDwnGnzQMOHqbzR/dRGbaNspq7UKOTqV2QG7S20iXKtzG
vl1WMCgAt2yJcvW/O5U0Pid9l2c7eLXezzyq5tsCw6e5B0cGxn+ge3IsW6F/UHY//aDyDL5h0G1m
vGwa3F8ikxgLmYDDjyWxfAOqvopknj6voseqA4QVpOYMYQnECaenLB4ByFgtwXKibz/ZVVH7G71r
K5SYubSfsnFuQm5+BXUY864GBCohOajJm0q/LXr4FNvUN1V6qP3CnwnyLCtjm4fFqH2dNATj21g3
omabNr2abvNmhiUwo7E5QgyupztiIbX0I+bvMH106pAgOzdroNVvIFFo3SdLD3MPZkQaVemFnAc1
EEJRTk5+O8Y6ehc0t5pz4SIA0DZVG1VfUkyVXVBnWia2RMrqkPVr6k1BVeTygBQDlgknvRDO0+TU
v1yn7795w8wfMex4Aueem91DaMGZcuqsJXQ2DLubQtNikNWI1zj00R6/4phuZMQOyBCA5TSwwyga
00/vplARWwBpxBgPVZ81EMFkKgn86uqeLIiWuIhQ8+Jio0ttyq4LT89/UUBybiZBTAxOPNMGIDQa
zi310fZJWJ0gy7GXDqEdfoqLU4UculQNzwXoEggzdEeJApykF9FGTtJTh0XPy79BqhPvLBoDpC3m
bqlfSZFO2o4CnHnjdoqAi0Jr4PIK8uHMS6hTzadIDVp5WfZFnd0MTuwnH9rRcvF1UKq6NAgeuMIZ
XC55O9qcP8Vx6N55IaTxoLZG4iJ904rawKjJjOU6rXmvTSXzVTg4zR0sVO237GvU9lOiWZCwVBHC
tciJExuBoE9XqiIY4QKBuH9hxOyRNrz0OSGIvVWZRPWO0tyrUSXlnagd0ts6ckKLvVENUCfoL0Nx
SCuvcC+bOJbWBYJDUG+hHmFsnke+IbwbHUiLil88qDxVP7kQMlCdmvR09yYP+ruPZbvfeFE+gNUz
k+jToPdFEzSUvn8gGAjtnaGpbNqRtxVe9sBb3ABkT/40GA3GC5O4U53kiZZpa8zMcmf6/B7b2o+S
azvh94MmZ2Tg6d0mfrK6xLYOS2WgQYtfOx+jDF7cFdzT6po2EVyG1stwewFA4dir5RoJbLmY3WWi
NPMvbkg1JehAgT3MLLO/G5m1fcApPkJWD3OIqKRwSh7DzoMgh0Pbr2EJzCo5eNKIvqm5RTBiDl7n
MD/1BiloYU5lp8x7cSt1uKRB284J+ScUoeoFvEYYakvRXt87cqK72YO3JXqpyzg9hFDOIkoQ5vyA
dMvHXxA2/ddJVPVvryutR+ZymGAViSlkS03Nz7rp2Z45WpJyZy03rg5TW7tHHu5cb+reVSx6VZw9
aDVRecT+FNIEvZcMzyLPXGMbc5Hs4nvD2FlJC+RWJLGqAztOQJtTAspJkLKx+m9LQkHMwABjsZnT
vNJ3PT7NKXCln0O8LdAObOfRsw5VxJls07R6+MWsnK6kK6alX3DX218mp28qqk9dYu56kFA/qKdG
3tZUfvZhVAU3wvYb46a1tP4GMp75OS1L5+iGCX8KgIu88ZySLDWj0pKfTBxEQ3U+LIfAItSRKS6c
xZ1WjBAmwmkCpsVOkrJZ79UgI1Gv+9SmoDZRsgor98KZaDiRjqunrHmWHmvQypzeC0aZiH2W15zS
y4pJNpjqQv8hktz/SrO/iKFoNtJmA5a6F70V26wOtWH+jtPOyTetniVPVaL6Ao4DMQGiz2dyE0Wl
Q5ZR1WhuAYSpH203xCP76KpJ91U5ZRBUM/heAEQk7LQyS6yPbO0AttW+E32ftSSXVyRr65A9qiYy
g6n1CVSqZ20AWV+Z1HDY4vBhdeUM8U23YvnYlFrx1CTaHF2AXtMP6ZSAzAQGMF1ZQ5E4sAQBJgVm
kfdfbRH1jzV0mHt/NOLmQgopIpYf13wQpVd/QvRW35dFjISa15cdYc6xe1+GZkWAbqNlHxxPe3Ia
qydLVxTMqKPSZIqoKxl42qnyjJ0yyBLbRmSTkedt4dwHAjd11+xMQOs7yZA8g0MsIJxRECd3RpqE
XntpLawvzN4ihY42m5A+aBBx+Oyt8t6lG2EBc5hmceimjFbWmMuR6cJJrF9l1ufmhzyywtuk10da
PkIBIewwC35hVmeVUV0qgDb2mfFpIoaZuAGIV1+ofOjuNYHZZXYw4MKQHm0yG38umWrHDeiXcfox
su+XgaUmVx5kB4tpT5m+I6Igptt7ULNgyR8nKCYjaND+wIaDr6mCGDNd+emsh4+C2uJ8mcVGXf0s
dQfCoT43s9yTF+kcW09Lp8BRc/zJEo0JHWrs7PxCcgL8Rk8dlLTCu6BdOQBkv8a571JH9V0/0ONp
cLbCU9Wjnxg5CDlwcOMOgIiJN6ry+BMxB6ENncC0+KiMKR7v8rCt7d88P6mTf4A+DYRpoutXDdNM
tOv91sxvYiYNcNy9aX0qmnYsLjQ7LQhRzVUc7UcySZyvNUTeG7D0zkNiCGntkXUYv6n/T+3WKaI+
IwJHo4RajDjH9p20JPF7eSVq2oOyWTIaLXmN/Mw3d2nPVmNgVn4EdEMIh05FKtnizST0yJSVoKjm
a82PwZhNhY5VH9StaeQzmdNiyBQx9Gartm7ijdHG4wPWt/QhVcrEZU5yY/XZ+Eumk6ttUAVWj4UR
avXlVLRsIloHUW5AF8/CfCKK4snqnYm1YmqybC+mPItuIJ4kt2lJnXprhJzkoC9Au9q7AxXzTSgr
HGGUqfV7JNgjO3XP7b4OfTw2lxxjQCVxxcVzXevuXT0NmrbXQB9MQdf2hCMOpUFmus1EdG/bYD4P
YAIHd9dFvWMFU9Z2vzgp6w+QkfojU7RWkeaJVcYXYxGhGnPMy8zQxLQZ8sH6poXa3HHLOUzs20Tq
NymHVWaMKc7CrTe0bkfKd9d9VHracOYoGq0+ABJq75y20dVeGZzYtlZhTh0BXZkeXteZUd8UKG+g
QIxR3sNPmE1zZxAlfZsXeCuI93TMnypuWL0HFwAUOdkNsbKdhj+hAr6+F9Gsi6CX5Ez8YAeW7jzV
VRsMguCkaxtrDjQqoGobP2pY08xpYs1N2znadAOazCA2SdSKmqJq0cD4VrMZoNZxrHCyKAviqZiJ
ZtGpqB+wLo7tQe9M/eDmsJRu6opJJ0taQ7/JZsO8L3zZ2BvRRimZsUvvmtOOrjnbvJPpo7J19V03
pqyEmatQZldt57fbqtNcBfROozhuD67uwuya5Y10+IegSugV8lGJ8SnrTPHb92b/02QvUVq55gAf
1OKU5GOLlBm9kfOHItWImxp73T4OQD8FLF3Nq/ZMtwqpbVoY/V3dhnZ7Z9ZqfrLDpmqv2mmE4h4O
C3sbIDHncRac36PVOsNumPyaLOxiISaa3iQ+56UiUrzlNR13YzdNQOztaSZbDNayf+NBMJu3g2zG
cTuOY3GXS3zPMAZGFj7SMKFWJmVaJReOW8bfNTbsP90wIj8XjKoOIQBwGF+9pdH+Tc0i/gV9uLAe
ekVjCAdZN96ih56Gi5CclvxAKVT9bmDpsTEtlf0T2hzJtBVAcXtbO5EP4H5hmKVBjoj5IQcyF2+q
mrYjsxbpFdxbTpxcbNIeqzTzYo4rZlLSWMrUsw9bHj5aSjzDTmpSfODA6E4ckKlNsO4I9wHCgIdL
xTQjEE5UR/sNLWXwShUOGpDEWpjeQVx1tUtwEgVUS+CfxlVrFBOcX2ug4G5psfySjAsTUziFi8E8
zIq9laImWLpt9M9wduKoi+yk3dgCINGFZgyltTNHmvB40gugmBALk/uubpd70NrGV0WsNI/EM+RR
xeN0hzJg/JCkxRReCrgP5Fu7tXYHUSaaNsKqhh94ugbaaEpVt3o2FeDtUNojOVKW9TTESRde+fOM
pnZyO+eiKdzm1xzCrt2ZGHK1QM5kgG39sageQFu217FFYSqoHChsQd7k7WeAyBKvc99PlDI1X+8u
cjvt7A/AVMhCLcaq4CyOUuRiMBUbX/r04hpLIZzZkDB4tSnaCUqmkHp6O82GOKrWdYfAzAyWTsBf
sdiYMafIwFV2N5IlNfQ/5rmC81C5bsFRMk68awWUJbw2LUHdQ7Kj0gMVO93DEgLyZYa9f+Nb9RiT
0UdgxJYsOvdDGAvnLk3q+bnoNFLf+FnN7zjPnOexYdsc+NyvR1CRHXzhxDWPGIQzUqwhM6VBWOXW
d8p40edsgKvF6Twxh2Bg49+B9vPreyz+ET69SmNyqfEauEw9wNp3vS6U/lDwOQm40RA+KWiQlR7I
mgWZ/UBX3jiI1cFEEvbQHSyn7b+3Kk1+v18TXtfhTxta1JFO66NgTXU9C2mjOcrc5nmxmfTfmpuB
QIzPtE/eb53Roj4dadTkGJrDUD4rbfhAoZmRrI3jDWx9IVv1e9N/eP/S1qXf9aWtynp1CX69I73m
uc7ogdOvK5P790dYN5/WI6yK23ZZRxrQ0fKZ6gtxjptOexrVmTFeVfmW3i5qHKSyCFdQB65uW1Lb
tIKM8rm87A5i6x60y39L2PhPA/fFEKsbpebO7j1F2jg68l1bPMfkW71/o1Y+gtdDrO4UFkIDmhFX
wemIubg0gy7Ivzbbdjdf+R+j+3kTH94fct14+PNsXlzU8na8aHbYuGU7SPvlc+zJg0gOjaQydRBV
eciji1L7hmvrzEW++b69GHHVXjHbqWvdjBEdbERhu4+6c23BNz/WFyMs//3FNVFhZNWgvvWsa/pe
aOLSgcUchqSVndGfvOqWre/eqrYc4vpNXDmVz7gpLlGEbiaXIHo738r2Fmz2Rje6fVr+ao2z2KY3
pwkUWiCSFgWxvXrfKefONS3D8tn9jJDjqviaXFVkKwTZQRDAFmTb9BYE/efpZgrOxSa9+cq8GHr1
HVC6n5zE9MrnwT9K9YVTQjS2W8961qM7LSdA23p8/x19c/54MeDqq0DYXFpT65bPBV+c33/F1L/R
gXy/P8rbD/PFMKtPYabl5xZAxJhCjP2n+3vg11vAQmeGefP1fzHK6vXHoxFbkoLKc+GS48C+J0n2
71/IuVdj9fqbk9CQ0HO7asi1/Y7ygbHwKTaKNK1z/qo3p90XV7P6ADSREatECPFz5W3cvf3oPgIu
Ls7cMuPVKJ6D9JFOMCJIwsWc1ZNp5ioS5qyMZ9NR4z2iL3CxgxNhaE/n7RQv2tqmj25pWVnELJX5
ht1b9jOFz7+VSqBZT7tCBYXviG1bacPGQB+HMpSgyffv/Mqly/ztGzqQm6VvTRMVG/XpzGOZsl6Y
feFPFKP0xjmAqIx4Wxc5FUXPhIT7xvJ+F8vBMqglgaLkdhiklQxW5340lG+BkrXn8tqfwvlnhjOA
7vtojX2Aoqavr9ACuISkeD7FVanFUVAsjepgMGcP768Fmzc0sbm9f1FvL0qL/mCBWS0WjdOLcht6
nsWyfHvpBUx1uwqcY/cj+uJ/pHx4GVd3ZMKcWwlfPfGVVMs8HbNIiz4xLHZBhZeymX2cww8TN66m
Gxudy0k7q8xazS/o0IElFWzuimNyl1xlH71L5x7tnsvZ+4bgswh29a/izNrx5qT2Qoy2eqdDY+hs
hATs86bPs/+trjdgzd5/cm9O1C+GWL2NU9WlBd1GVlqUdSR7ftR4D7X+PmuHH4J6cimPhED/GfP/
QcDlh/pX+blvf/3qb4/1/w8xl4vi/v8ec3nJHFf+6pLjScjl8mf+hlzicf8vcIZ0rNAMYbhYjBZ/
My59m/9gALTAePRH68Nz+k/Gpf1faAIh14BlYPqj+c5b0v0n4tLg5/3pxi/+iUVG7P1LxOXpuwJw
VCD6oBEHXtKgUe6t9hN269EXkrSXiwLe6tYxIijz5uyP+fVY0wjbd7QN1d1ojElx0cQUQzceaTPn
uHmrRfjv74HyCBs03XqXaz798GNXByQdSrEfrNw1D3EGVv5Odyg0ovdp9N98qAkNl7DPn2bL5xey
p6Qif6mJP794evd/BQIvwyGXWe2/ZQP8Iqw4qMABrWDiR+O1moGUGfldozqxB+X/RD6A/pTb2fhD
K3sDV0WqNu8P9+r+MxwqZi4c9Q+WgtW3GpoebU4E9/u4d807clwEXOkGee6ox9adpgNLQ2yhzT/d
0rAvHBF6H9//BU73JX+vdyFMoGWi2o8A+vTGk2dDtoYYxV50ub/Hi5p/ElF3bjF5cxSEXQAwIQrA
szgdxbVK6ZFoxF3N2+pb5eThjuJmevv+tSw3a/XscLnheFuOhKzIq10J7VcZYfW29tXYdVejzgmD
fBtno1Qvzyz5ry8I9M8iUqOMb+KiWr0mYDUnAoyEuR/hVF9TznCuk1RPHv71grhXJNwuhhPEYWu0
TjkatT+02rAfXUIrnEp3r0hgGIJQZvmP94d6dUHoRAEwQDeynGXNX1U6mijKtNzutD11L9Y/6oO4
W2r3zG179YT+CFHJ4oODKhYr7+l7YM3+ZNuVG+47eujVro0bOspz51XxZkq8c8zq19e0aM3MBX6A
rxOR2+lo5FJ7/uAY4Z6YCRKUUJhUKILHvv/yr/cOIyezMb5OCjd80KfjIFon2Ee24b724+Ijgggz
cEWmf/vfjbK6d61rN5Gou3AvtUZe4lOf9hgzz22610+IdQBbisBgC0UWV9BqFGpvljlkJFK4RT3d
RgMBLdQ1y69glurL9y/ojaEAmbCxBHCHa2SNcE7LqMjSth/3XQiGTEUaYoJWl/p3KFMg698f7A8g
6+XkwIXhDEPhytEZs+/6MEHyXx/HyLr32BASa9/FOGERM9ghivFBll+F0+rpdvkb9iYcuea16Gp7
uKO+CB2YJq9h4ZyYF0VmiOaJs8VcfxMCndcGWHIpv9JgrprPnUesOE3TzJUBrc9mCsQCot1Zbl5/
rAqyTrYteob+sm/c5Idhlt14EL3QvY1sJS27sZiN8jqpaz+8LPTOOcyx7S8WgdEgE4o4MDkG2aC3
zcVkZuVXUx/aGyrMZQ8w0tLUmd3qejWEjmwspn7b4y9qwKu3wdDIzqtiIk8nFySlmtVdOtXPYTH/
xu/zT8d9l5+/0AMgJQEKXU5Tq69IytCki6qPe2RUVtBQc9+KJvH2CtjWmZdh+VGn7wJDYQkFUe4C
3FjTeib0S2VkinGfNYZ2PfTcZrpo874sW+1er73qWgNm8un9N/D16053h/I9qxPQhz97upflKQSy
jaribto7mabvkkjCrSHIwLhwZU2r4d8HE6yF/AW3jMPA6ZTURR2mV+Gq/VQoQtzCUV0u9yGwCJTd
/vNQ4HORay+z+rK4r4bKQE9EDVFdk+bDJ6uL7IeDvOSCuvy5itDyuq2em4W5lEtCEo9gerVI6WE0
WAOdkD198XHrT7l/VY9kTSRlYd5UGNC++dKTZBJO6bnK2xtPD5i9g9/kD8VmvUFNhzoHWVWqPdhw
HbwFpvl84yEdnjeDXxCf+K83dZFls/hzvUu082o/3HjoASokpPuyr82dFTsf28W8XGRlcWak9SJJ
7XxBrSKVhTcD7mL1iTteAs0p9Oe9Ke3nrrfDfb/o+v79crzFvI97YDlxrF5HNvxENU+Vvq+SOg6a
1ukvfBnLDepR9x83tH+u58VQq1N91TmwPyf4wTVmbJp/cb3Azpx/Xru4azD6ALjYPtCM1baZPQDC
x96b9/OEEgibgjzkMWUKsnSqM/fujQck9GUeXozlyzu4+r7I3ZwNpCL7hWW9K6UzBTWk7zNf8euZ
nhaKgyGJVZ8NwNoJ4LdaTyvfQ0qYpkh5B2dc1Bm1nvxEotztrAld1JkhX39SDIkZdnGdmDpf1umF
sXI5pMyiyvM68wvGj/7azeNH0+3af39YHHHZcWLwxZa/5mDYVLGirJTI/8pkehimSF4NMwDHyY2n
M1/TG9fEZobkEA6Pi/F29TVhgkqzeTYnVBhp6F9EsVubBxTOLeoFywrVxfvf1RvvBmdGBPqLr8ID
RHV6C8nn1aqismf2hL5CBdj8QCbonDmjvvFqnAyymotSFu7E8mZmCCMmVsiv4Jw2MenCcpofrDYr
z7wXq8LcshOwGJCoGQ5xgKzWNxF/9Ny0rjnvW6trCa0u83HchfYAk6YxYkJJ8ZHa3gbqv8m3V+NG
JsAvJsjZdZv8MzL+7Fokshp32Ied8HESbf2PpyX2RfxRdvvLaRZvwfIavGg1TVaUeDUbuz1puUtQ
c/3dsZR15r6/frj89KUKgcwFS/p6K95qUV2lpC7vscc3jwXWswf+VXJmlD/st9NFlbmFvQDQIbjY
r+KDjEk0+H6jcd+WkBN2VQKimajrtJrvlCn/D2fnuSu3sW3rJyLAHP524lq9loIVbMt/CMuSSRZz
Dk9/v5LOPUdkE020N7DlDRhbs4tVNWuGMccw50MfZcXgl2WTFU/FVNrF65j11ZtarRX9fVgwZPE2
c2qPyemOnnL/EiZFBflkHniMsHThBN9xzRDLuVMtzqZHUXKE/i23JlSx59FCbAQCar82rPIjYrPt
O5XSgJYd0WD2PiVVQiCA7iFQm6uAfTs/zaA++296bZcMEWUJHCIkGKUB2tRT+wOBiPiAFDXKEvev
2u3Nho0JfjN4WWC6Mte0JbQruyJ1TMIc10zPjCAiLRWb3pHRqj1TtxtPLEbSj7uH4Awat+XpKitH
weFXw8Ur8tGfpl4/VQwO7YSINzU3SBWgmDUZoGTM3ORxWZrRC1OEZWf0l8YRX8GZjd/0AUQ6YCHl
GNNnfA1BS782EoCg6KP+DhW63R9x+1Xha6X0KEcO+RXrQcfBAaAYllV/gWYSdXHhdX9EPcxhrR3E
b+9v4O1XpcyJZ7EousrlrnxlYntVljV5f7HNrjuoBYHwHHrTjvPaWBBvGU8xxBWMvK15ik2jVnJR
sSCymRzM1ax/YHDHYNS90ndGiLdN0W/CPUAqsR5YVJWkacOywRRs/B9C8L8Hmcl+UZVB/JdV2UyC
yTFiuV/LowIVCuMRyDhcqgZarMKesj9LWLnfQsGc7XVKb5Mz9oluHy0/yaW6ZtZVR+Ey79Rhy/PO
TNBcusT9iCTlO0tKXTup+ZhCj3xufjo+qdiCj/Dkd/7Fmc9M50+eLQ2C9ASdWKTnHPjRE4RWe1HW
7ZZRX6NaSIEZt35DklHFZjXlmt5f2igAcp3CFZlZkXPOACBe7h93j1+9dOtQK8Eqilen5sHdWq7K
q50uKpkxv6jN7CiHwaqr6jwSqVYHtasq5cCbwySj0Kf47aTNrg6k0ZynB0uyiHzC2oe8EgTaIDzV
1a+YW9NUdNAzdGpnRiGBy87wcLQt8o/DHqXV7QWHV41+MezgvJsEessV22Mawj2gGhenZTWZwTSC
qkR7ygK3W+jqrMWiYsVr4Kx7vXmTpg2KJvrFm+pPXpfWT1FObYR4JvTv7+DWeiRTDN+NSJJ7t1zP
ZLVRWY+wNwOP7d6ndmOhbe/uwQY2rEA/idAe5MW0g8xVegHGArAtOOeLqRtoypaW7stK8cNZmQd5
G5/Mg0ZY0jQt18IQjQHuFeoeGj2gHHXef1gWlGIodj7a7fZ4xk+aSAAy9N1WwarF4F8SWWHkN3kR
X+3aFOeOP17sGU3o+/tz66gwRV5B4wxtL4pkyzWZCTQtEyMfvlHlunksp47oQGlSapdt3Gq/d4PW
xf5kAuzcWeTtnsnmn3y1pToi5Z2lZaa4As+UlPeQCbnM3DHRNpKsTXt8dDd2KP5R9uMAsmVUrlYr
BFHKyNfMzCaw7JHBSUZinIBZzPvf8daK7NXgfPGK5J9rHbYeEo/YaahA5CP6Lq05jMeBnHsnjb7x
h5JLE0AJ/Mey1bZuDhFSIj0GkfWlaZK2R8G71dyDrSIgfRwy0SfPFBw95Xurm7l9hPQDUtbR8uZo
T1/y5tTwO8CZEB2gIyGJJJZ715dtHfQgXS+Nmb0ydG2dBst+g+bH+yFPu5PtgeZ6+PsyOEOH0WSC
W8ZaK4tk/C3QLfVijG7l95M7XNrRCHcmrm928SdvIZPWiPcAUFtZsXOUjm01t/0uq9RT7lTcCFiH
dl61m+uNFQ4Jt46FSJ3O5Vrigu/HhK7ll90E00eMWuag19/ytFBO97/aliVA6rLIQ4WHeHxpaUBh
CB0ietFOpn+ziUn+KBw5RzGH7s7JlF9m8VKzJvw79Gv8QUa58sCVEkEE1qSGHxWmekjHIj6NlkP/
DYHCj5mCiIGhTtUrs8YPVyt+WGZttLxx/usYoewa0Y9FYfg643QkNqH71KO+hMxyu6dLJhdxs0gH
slcawCxxjSYaQYobnYqpCP2ONzDRqFC2RPXnCNY4ZpH75J/727dxHEnS6cuRSMlwcrV97TzkzCNX
hu8y3niy+yY7G6O1J2a0gqgRO5JbUv22QXYQhiOesTwlCGP2gW5Q42kDpYYerEwcFaQWdDuHPs8m
JoqGnGHHIS299KKGlfV2tqbqD6ZTi+zZyTKdSRAKRgz2AwX4pxgqhqAnUwUhNuqJ1b2z0qbfwxxs
nGwZwuAOyffx7av00jKCHiln3nklG1u/DBhgiAI1fLEacw8Zt7ULBuE1t1U2lddJM7JlHP150P1A
6VLQBVP7ZCuJ+nx/r7cWRPmQGjZOAR7yVXDhMLGka25lUogBKdqFmXfILQpHDDqKnYLbpinp3sjQ
4WxZe7mGjBhlx9L0vV7PmV1JykMeG4o/eMOj6Soni2si62AE0NR/licr6ut6RL8H7onCnq8VjLDH
JNWynbhsaz0AkKgCEABKQsulFcEYEF5WMXxzGnpAh457sNQoOHkMtOy4uRWg8OddITgnNCcvVq11
92ZqugZKUmH6orAZ2Bxs79zOk3Y2Q60569qYvyiJUbzaSKF/EkU9vSujoTg5Cm5PMSwkCorU3HHy
G16J4j0PMd+YEMdcXQVX8aYQnXvTL/Imfmdao/0lhVPgiWcmhK+Owej7J3XbHoSF3Anc7XqeJNdT
rUJ4y/KRGleP9Zy/7Rzl1MVacRJx/O2+sa3LB/Ej+0dFH7DKygV6HTQlvRJaPhj/giZ7ZHxohRfs
LGnrBIFWJVKBbAV3snr30bLM55Aioh9bdfa2n5EgLanaPil9qO2Y2lgQnMiwI8PQKdmRV48/3KQ9
A2+YctLW9uUM/NnMDXsnuL4J0CCYZ/6JUhF6zDDZyl/xSznALJm+VEa8SZ44DCQ6w3g2ozj7BHth
8QwnaPki7GKv37cRA8g+iGyyEwCTJS2NMmjlqkWd2AiAz9Bxi64rv3b8lOagDmNdP4vUTfrDOOnB
36oj5i/3T8rGHpKSeTyYUrobDYel9cIaXTFmJrGb3lJpL6PyY2Yrph850Z4QufyrVnEAhLYSKwM1
j5zdWZoai3oG/cBC2U3XOjfVnMGT3NKOf2FSLkBxKAnMUQpadu9dWPlGvyrRNrvcX/Dm54ZXFlwz
DXIaDctfEaHp0haTZvsMkSWMRqZBl54SKY6sagGqD7VTdR8I0suTM+bGjvGtr812wukrO9lUuJbG
ATFWQnFKOIJavfGbuhyeGIu1L4oB1f79dW7dmF9Nrc5y0/eMVmeN43dwzjP5PkIpEZrF6XErEJY7
sOZKrPg6EWbIEj0eGjNwQojpydRS71kXunf8D1aIIfiPJU/Oai2xN+SNm7JnXmZOz40h/pRlq53L
v/XBCPn/14jcu18uP6SvTj2Vo+1bkQHnqjV+VGc33NmVLQ8j6X9p6dKXhDB7aYTpD68xJbYnGdpX
/HfA3Hn1SlUsQgAh/tvskm7nyG0tixkFVERpV4EoWN06XbhxDbGY7UuZ+T+o7SevAx2sPfj+1sn2
wDoDoKWBd1Niz5UoZmQ3xUzsjFebLBr2mUC5RGqh76zo1hSvp+R0l3NQCL2tNirMjcyZVM5cHhNM
SEQvlHA0/Bnn+Xb/3G1aIl6hGUM4dkMyOkbtOGaJYvmxPlRnO1eU06RVULZW+V7zQG7D0jmyKCY2
wIrzCJEQLg9GamizGHnJ/Wmwm88jdw3BeC04dZ2mXwK7jZ//w9KwhCNE4+sG/Z0WtTvzlOKME7X9
IDuE0Frqw9seRPD5vqnbE/ijkyUlDYEYmOu+iENamaVZwdFA6etJrUrl6EFrc/oPVjz0r8nEVElF
v/yAzlyqdTOzIGizJng8sv4N0/fpTuPl9g37Sdwqh30k1/3KikB0tJEVW1+bDePgRkx0tUPY+7mI
B6n4ZhyHsamPTY1S56BRbLq/yK1TQivmJ3KCCpz81L/4KEgfqNQ6Az4qHbQjHGoQkjRd9SaIg8p3
pyTYCdxvH0smnCgEwkPKW+L+IAj8xV5Ro5xLMmRBMwfn9GUsVES7vDhMvtU9dasTcAf3N1B6wVsY
HJw9n3LrLKV1QGzADCBPX3fBNURPXXRjuX6eNfXPiWfXw/M4VGbmBzXCDqe28+xvzBmTit3/zhtH
VrbdHQIj2r38r+V3TtIGXQoyDx9WF/fkwex2UiFi3NnNDfeicd8d/LIMRtZVftSFGLxII8tHarnm
4IDj0HO04fUWgp/7C9oyhZAJjkw+OmhOLRfUR0WtppbOgsTgMOdUpPmzN3vzx2gq052HdNOWDPGo
YEoEw8pWnGQkgnVm+1FgMMAOMeBrPPDklVD3/5dlAQgEdgOamBO6XFaulBIbXdo+LFjjqbBgGEgq
wiuH+sbOkdi6ClLrlnoqIYK5JpWsHeE1OlwgvtM60xs9hGIKSUDj2A+u+Rli/RJWCGM+xNA77fic
rcNItZhogHokOdDqe05qAD3ARNw8m7F1rosq84WtVjvr27JCNIwGAuViC3vLT5mWThZDPEB+2s/D
uRoaF+aSZK/humkFhVbVow4FaGmV7JBVdFGVWpaf1gKGPtPM3kDmYXy8f9q3rEDYwbPDSedcrNYC
z79p4qpNP4Rc4sVSYTO2E7XecY4b5xx6VHkcaB0T1BnLLwZHi+EVqiV8PXFgK9OC+AjdnMkRgJzi
wQXxpBF+IPFC/AvAbHUEaKPGdJcb4XtFCo3IEDH/mkO++bgVdLtVeuEOhfy17gghvs6D5kQ+Tql6
GpwJ4Y3ZTXaqWzefjbXIQFS2UsF4rcesQliD8tqZEFFWpYL2mAbtP4Nkp0tjtXm4MSyNMSlH0onk
703VpR+ShjErgFpVEBf/ZJ2ssveSnuT+l7stcIGM4KvRD0QDg2R6FWUXgd17SZvE/iirwp8rVzhQ
dU4x/MK/K4YX1hBWtqL6tyxDmBC1qRjzo2e1RnWuCnscn6w5UJWLGHs7fjdZXln9ufMD5cVaxJdU
+Qgv8R+8M/SCVodVHbI2VRoOazVm+TkzxJB/N+AuME6eM/ZafYQwsYcHhitVX8pSmcTHKVdj6kb5
2EOdpUEIGO1471u0H3rNeAKONLB4GUcsb1AlBJyrroh9oLPxeOpa6Jdh3oNr+AMFQ9f+EMNb9E8d
ZJb2R6qIvvqztJzSPEIq7MSvQDpFeFYiLbCvM7pczovmFOUe8Pwm4uM38svQaaXySwi0ivjQ+umi
wlJjP6zbpEB2MNT6o2v15XjMgW7k7zWYi6wDhYq4B9rP1zo50aB6O3fzFrJFck25FjcDzAFc+Mqn
6Yx8VHXWJ36RFG0NZQun+uAaQZB+CcJudD5po46yyEHR4R9EmD43rPTvAqGQr1UOUnNPXuAmEuXn
UM3FHaC+gJNdfZYE2TAjcYvE160pow/taflxngPtHXoi05sWWbadw3Lj02XzVr68RBS0vteFKkAf
nYv4SeZ7ihW+y1B0/oeT/nA9Q1phQg0gF7eE7tjyRIKGpP8cpRmFU7096F6WH0uhtped2yg3a3kb
UUkgtpSDtxT93JWZQiCy3uaq8IkBqSqmdgypVtX1GTxiZlzr4ZM1OYMLw1agWS+Uwsr02eSi/NPl
5Zy/GzPdmJ8Kt/fKY+g4CiNJetRlJ701+uosEOVj6wehZiY8A61T78UKt3fCwMfxIIEGkQ3E1XM0
OV1gW2Wd+bEdFt7R08IpPoRZYKEM5ZbMmlBEdfqzoqdhdWaQSLchYBhNZedI3L4k5K0gi+j8UMqj
wb/cLI/Sswlpbep31lQ/DXXzT+WF4sqg1l4msnHaATP96NVS66ZvsLTUqj0snmWZ+GlvZ5+Z9oxO
cPUnn+HQs0+oEe0Rrmwcdglossl6TI78uhA9Q6lbwsuX+EKNoveQhlnz2RbanJ7vH8SNdVEbkl17
Rj+ZS1qti/6zgMnXynwLHMl5QrIzOgiRTK+jaFE9TJO9quTtlrFVFreLyEmmz3LhvySUCoyiemDO
BaxDWvp2NCB1RmElfco9VB3vr23LFKhdwJHcY5RGV4cUEjwOKZzufmfH0dmeXMip58Ji0K8X+aOh
IMgE0BVUH5BvRJZq5ZyrEKU0N4sLH1Wk5jDZHdx6FpONLYnkzkOwuaxfTMm7+csXhMx7nqw64QvO
uXPM9WE8OIMO2cOoPibvTNdOroq5CW44Abunr3z8OJIuFHZd+ImVVsfOSq+J1tdMOCqoFifOtLNh
t4demoMqgREUYqi1WJPZZNRwqrLwRSvmF9GA8CdDbXbCz42HdGlm5TU65Jb7EbEqZoPQAWoGEfzt
jhMctSZUcyhaQ1tKxDYcQlvAJNvn7V9Dlro7a93aRfogJMdUGcghVhdvSrROoefIgZnj7l06gYKf
FLV/qk2tPD9+DwDwwUZB0wHwqbE8MAiQA9SEUpGkUbxn4LX2tRqYdT+6e/Lct94EgAdoMSSZmJEg
W1laqlSyYopmqT9XNmImboD82txcFRVIvxqU3x5fF2hrMgja11hcfUKvpYlkl1nmK7BIntR40p7U
vMue2h7Zjvumtk7mr6ZWRyZpQyewi0i+dx2ufwKGmp36pk/tHT+y9QWBsSIJTtkJJeiVz3K02tMz
N8x8Zn3DTxQa6n9b6DkuutKML5ro7cv9hd3GISbpEcg7YMm0V9ffcEaYgJEPvmGZqsVJASb/7ORB
/b7x1PA7Id78zuj6/lrGrfVoUYMjQgDJC8Akjg7ManlWRiMWY6dwKmuvc16NMYZwZBww9B+2TrKs
MDYK5pq++9LOnCuoFcEs4k9RYxxNWFYp4Ig9pRR5AJbxHAceRKbM/pisWF/nuiwowGZwsZK7aSej
sexPEzf/g6ZBwWknjfaSlW63p969dSyBHhGlEgPRt17dN8OaLCaJ7dTXFCCUNY3Mc00K/en+Gdly
VTQkaPSTsxOsru5ZmpjwAiSsLRd987c1pGP6dxQCVHpPtT1OTvetbd0AoLtUulBBB+e3et64AWoV
R27qDzZqAbBSpE+JZ9WXICiaP/RM6P59e6vV0e6X90yqvhMmUFdfXW3od7WRmFXjaWutk1Dou4R1
7Bw7D7L4+6ZW2/XDFIVKPLDMnUgylkcRHutZnYEQXY2xm05I42ZQvxh7IPVbKzRjqd2QIbGmm6qU
pZeTFYWGeu1hQjjXoRYdWvDJO9u0aQXEwM/RSkC1y7VEsaaWSeiqVweO1MtUgdEx2npvHmSl8seZ
k58KfDWFVwKRG1XhaZ5NDWpx9UpvNoSKvIYQ/N8xzfT8JR/JdnxnRo7oPWPLfXWsa6ssL70S9/UZ
6B66MKnaVdFTmZed+xSCqSsRfg4iRTkwfCoh9ZDyu79rEyozZ7X3bP4P6L87J9EwPnG0GoB7Dx8B
QMhsCldJ9jPWIY4YdaBdfTNd40yMv+ud178Ybg4bxf2TdnuoHTS2eYFx6jICXjm9kJgubaduujqB
kl9UguuTBtfr0QireefF2jQloehoE9ARM+W//yUcZVuCOG9ZEaR2A3Klw/QbegrawUC27P39VW2c
OboKnDU5f81w6MoRmSVVn6whKFMbxDOnqYJrBWrhnZO9sSDaMTwYOvV21rRyqnE6hbzs03htC8m0
UdfBJ94mGLOnNvt4f0G3pohQDIeVUBDHw66+nWUqXgcVSXXFNehv01RFPRvC6RfQI8pO1LtlCuIT
pj0A+kkHsdwmb4pH6nxGjbJlNT1ZgyiObW91vlbusUqtnkKurPQ6sm/GGecUrhwqoVKki66urro+
oi+UhJliHxSEn1DASoMiu/SjFhUXyoFiDyaysUgwARqjEdQlKAisFgmux7U6rvy1AuDzDMCrPTeK
5lwyqMSP97du9UzJVcqRwp+ILf6xeqZCF5LZqLQhjUdz4alxUu8J1cL8mHUZelWdaj8WLmEPYhRq
pCSYANNvGpJglawBYYbsSn0qQxOpMM+h8uBL/9MIe/Zj5Nig0bU8JEOSZWaVz9k1B17xxQsH5zRR
uH3mY+xhAm63ii6T7Efy7X4UEZemlLSL1d5VsquOPM0xSivrkNZBeEIJZi943zIlG7lsEt073NTS
VGLUozoEQ3ZFSeC7Mdf6U1jZ4SksW3Mnlrg9FPSBqK//z7TF2nV4k16k9Oiq6wB8+GvmmHlxFTrC
QxdVa0R0/UEhteOutmxy4Ik9ZS3sZmB4DmKggpZVXsM56j4x79GgNWHEl1CU8V85Q4879ja+Jukq
9MO8K/y/11rfoYWQzKzk5XX0TIjvM710KFlWapUci1Qt/330msGoSruazjRJHujB5d7140DUi276
tUwVpNlNHXVBV/s9GJVnGInKy31rG2uDT0F6LxYmG/JLa3Y8IBkzd8W1UdUqv5RdrtVnVIDr8GkI
rVbbMSf/ul+SBnndKFzKwXtOjeRwWJpzuwY8ZBoP19BNx09MCBiHoazznUdm44AwekF6AkqPf67p
SobJbEXYBt01cgrvolELIwgqLb9lWO056bLw4VdaAjYkvQfqCWC+5Uf+JSAwAWWhdRD211g0KH2S
pFytMtyr4mx8ux8TVNBhWviPtWCsM+QFQnFNfx1FH16izGuehe3FT/cPxO1bhngmf7sErXLe1yOs
iG7Geqwk/VUJ5vF3daZKZM404tuAxkPfNM0bZTK0R109Z4IuLHLD8P4xmr96xWi6CTsuWNpQa8bH
WDei93XlfLm/spvvhxGLyQhSOuJQ9mu5S+Hkxi3TKf01nAb3aRIiO+ZJVJ4et2KDlaD4xBAwXaul
FboUk6cQm1/dpACtk8FfaHrz3iTOzbWVl4j+LjUgCieIcy2tIP7jdIWr9Vcvm5x3YRTnfuBU4h2S
IuHje0PFggjHkQQKN4dbREpXZUk9XJVBafSr6mXteIomKb348Jcj36FQzv7TbliXXltTGdj5fLhy
zcyPjoJyrKFAvf6wFfrWcvgBbAExr778coWXVVGLRtrVQhW8PVZj1z2DCaRQ/qAdvBvvIl+OAi+w
oNVpg9+tb3lKxivKm/aJ5HF8hce63vGnN+cAK3g5Rr9gRKB8tloNVUavb41avWoTGovz0EQHFE/S
c4mE3M6CNk1xSQnamf66AcuI0OimSUvVqz3VkJ9nbtAT5LJBBLxR3T5G60wabKHTjGA8fxLeMhi0
3KdxLnLkelgZSmeCqf5O+asfOvNTm8XRJSIo+Q3Y0AiAM/heB6b3fH/3NhZLfMGIok6sdtuzKUcl
Hx2vUq9xpJkvduF4LyF8IMfYiKudx+PG4bJQmuxcLvA0iImvHIawLdE5SaNe1Smaj1PevQNdRR8x
Gc5oz7zO2e6s540jpBNFngc/M+8V9HyrRzg2CuSkmQe51nU3Vgdb0f5x6Wk+yK3JDkJkz+iTQaJM
03f9XqmTIQTXQL0iHxqf4DnhZhdqf9ZKp9l5tG63C7wCh0WnO8s/3FXMJEoPEHmXalc1z4PvQzsO
57x0iqNRduqjyT8dSrJKSVhDKZc5oOW5ZChnVjK3Dq4Bk6sVYvGjdVbrGGlN2FUexGTKTygzclpD
cmKLmt3SGMOUuH9PBCTmSvyvDQr8auhV598/7LfngfeeOw3WlcYrjaillTpFAzcLEueaIEl17ko9
QaKZFth9K7fnnAkAADlMqcJH461rqq7S2MxdJvZVqeLikgCoRQN1SNxzDozkOeiYg6dgMO+cjI21
kR6bNIMIN+XI33JteYhIIO0A52qUxnDg9BS+YpbTztpuAk7eEToX0gA1VbZtaaU3tahF0Mi4GpWh
n22jin4TFHSvoaE4r25oFI++yUQYNCLlfANwP56zpT1EaaecqKB5MSBOekkgBz/mWpD+cX/Hbm4V
7yOOAjgZxIwETCsrQZAPME9GWEnC4K92MtElyerhdezmYecDLreJ+yQHpVkH3X+Jz1/XVkEQBeqg
ad2ldMFqHTx7BFExQsOzx/+xXNNPQ8xiMSHNGCT/Xe3UkAdkB/PQX2rQOxfmmbPj0Ffxa1xQBH3k
8/1/U2QhDkpaMrJdbpIRighw0wSddWtARWM07wrQ8R/gF94pzGx9PNl/hM6EU+6uCZnDhrlnMH+s
qaWKP3gCHcXJ2AMjyZrB/6VuP5dDakCnn1iQZ3m1nKikIwKbGfxZrRm+hKNpXZTYaBC81Oxjilbu
bzaKiC+t2u1kc/KYrQyTD/NQcTxs8qzVMawKNKZ1FO0uocbosdX2EYFhW6q+ao/1SYhKfQpaVbuE
vOQnOzXDh+qIPxYuA2DODDTRct5nuY+VhzLiPGMfrdGcAcUkOTZxPl2zvBTP94/MCh34P7aAHlAy
B7jI07m0VSpmbcRpCQNxXjMDE+ier+R17xuw1J+gKpsPnTZPL6PwULJzcwfGqIwBHbd1DpY2Fk9d
FjdQPifOp/s/bOOIQZpDgZERRvr369pflNSzMfSCb9Dm2hlSCDgz+3wPjPvjmq+3+gc3D4UCQG/r
rdaixE7cvBsuZt3m1xyN0LemGkkaiiY4oRGTHELQJTBMgpxRmrI+h54uzsKp2w/317t06D/3Ae8A
aoKOHBjI1ZkbE6VtwkzygkNxekg9V3mpkC07KYwzXnqgojtXeMMtES0x4iXn1RjEXe17WENCO1Cw
vtgx87BeSCOu04qSlly+R7d3a0qiOwn+KMEzdbWOKZp5RhddM1iaNdDrThPvc1akyVl4OkrD9z/j
ti2acpINgVb7yttaWjGJaISBRZgVuVajOMPBSOLyNXTa/vN9Wz9mApaHh4VRXyIsk5X4da9kaDtV
C9MIxulmDgAY9nXYvZ3URhsuUYSu8x9T4trv1TlAkdka3ORoITJRHUMaySWM56FOyqQnBXHKzle4
vTwObw1MfKiX8FqvGxFwX9gluOPhElgpsjvoj54jzxve3V//phVGayQyn3O7tpKamVK3HlZmVH6u
iKbph1L12tN/sEIRQL4CgOe81cVInLCXCLMRJmDv39zs0qNnjmInGtBurx9vJjkgrBMAsWx7ZaXm
TSkhhZwu3iCQKEIrBWUvsyzm9jAaDYSNTtnY6NQDmC7PpiqRPmlphDXEG3rVvGjTpGenTo0S8z2x
aDUxcq3E9XMDlEU9TIgS7dWWNg66Ae8KOirMGlHBWoWZPSS4KAYY4yUbXQZObZ0h+uGLiI1hx1Fs
7DJBC6zxIDMJAdf9CmNQy9R0g5HQpVAOZdYkR+S39qxsfH/CdEreTC+ikrEGqQ9aNdpNUk/QVnBP
6rm4Omr2AgvofADAv0Oa59y875wjKvlylolx/DWlQpiNBOSlPSESi+So07l6fmhcYz5b1iReEt0K
L0nTx1/uH+SVQoJ08RLPi5CF7OOSlaye9V4wvNDRxb9UbRH8G0RWi6SmKdAMLrxK877w+Ay/x0qY
Oi9FPHThQTh9ol28Bp3oMyBg85vi6ZN57NIpn45NkhrBW1E7rjiritm0Z43JzPCgaVGnfHc7fX6l
wZT+3s5V0l5NlIrrp8zKh+BcqZn7omcK/JllrRiFHwe6/fssAgWV7GGI9HcIgs0N7f05ii/gmqzy
Se8mO/+YBeVgX7uxnELtbIxJ9l01+yHwg8woS26HFU/1zs28PX6uHKejsi4bqjfUCUKfezuYNeOi
OnP+FM1ZdSQZnh92MiQCgJfAipP0wgezjIIiMxGjo0/ORcvU5G3Rt9q1UEtzJzW8DWgJmhkERv0I
HBNkHksrbVVrKYNtzqVQygy9vVG5DEo4vY2SKTrVdR99CeIEVYa+35tP37AsgVkAmKir8gjrS8uF
SB2A7LZ7MbX+yR5R7Z5K46vVINSc5G9RQIZZPXiwIgm7DgPktENQ2jKZdbqBTmm5q4+5XVsXJD70
0zyM0yWuNHXnsVt7QqyAwiC/B+oG5nldyg9xXSF9TuuiwSxwUGCO/tp2mUdD2ooeyoJ/LMjER0Ec
/OOPNRZ+Qvpa9NRfLmpSwpKdjv2fk3Dnv+47irUvZEEUeyixE8IYHtXc5WaFHaMkBnIuF9HUlo08
zFx/CoohGQ5VM3p/u1ap7o08b3xDCXBjMJFaCUWtlWsaUsdzJzu1CRhmlK3jWlwG3MwZgMsedGrL
FCg3kPcUdkGDra5ab+e15kyYgoa4O4hZ749CdcNDJObHYG4/touyBZVchBfAEaxjaiucQe/MrX1B
QRsxCTir/4LPtzq09hi8H+bC2XkqNzaOHjgexOYPqjLy3//SlZvz1Co1iYVIzCE8hpVJvUlLJrRP
6uZkkC3+B3sEXjSlCaspQq7sgUrX0gDugUslYucVKzlyJHPp2043nTNNyT/dP5gbW0c6zuAilLNE
u+sZWRNsM74Ne+St+R9FlXbPEIJNX2q33OMBu8lLuQQOxTNyhh9Q3TVVgzbUcc+kWnBhcK7+s+zK
ADHM1Omy9k9GlFL3Q2u6tXVwgSzqT5HWjNoB/j5veLaYk3kpeDL6Y6mmkXrSc2EynBOrdbHjz9dv
E3UwMlTOEI0xyViw8ucmhaOyMhXnEltzejK7qT1lQ/P9/kffMkJ7iikwAiTSqFVkCkcCLbKwwXUL
rz9BVqYw+tDu1Vrk3/JrKiOXImstSEXJgunayhSWqch6w7uk09A8Iy0DRX3UqecRouj3UxGEzwit
qmen08OPTg+f2KOL5E2kNkU7gmcYIoTlzUlEWfZpJ0JfDOSgSWhoF6j+vt43snGmOJ3y5aX5gf9Z
v7/lnLpF4Y2hHyuTjHVQYgsPKd3O+FR3s/e3FtSMM/dD62kfmJ9RJQU986PTCYkGJk7CwkWpqR2E
176Old59dzpjeEwNXfos+mr4RdIRZhZuCJ2VGOLqzpT8uiMMFIbILL+rs/LB1O2HFb4EAyDcVcqS
y+9dBWZhxDOi0lEbV0e1SSNK4VHx8K6yFrqERBxSHWzd9qGBPzkT+la+4cKEbY8CKljqhjte8PaC
gCgmnKfFRG+CHtpyLdmQTiVD8JGfURDnj8o9jka7N3x0Y4VaiUaMaBNh4JfWLYt+9AKInWqsaF58
bsD/HmGWyB5dC3+zpIGnJMNo/Q39KpOmUSmEEvlKagdXt/OUv6p2Kv6+fxF+OKbFbf9hhlaZHNzW
6AQuP9msGPbYNYHw1T6z/5290Zo/605UWgcCjvB9FXhpfYXbblZfRWm639UpaeyBSMSBfiRtY0b9
2xEk5de+qFz9Enpa8rEUpp0d+8zp34ThOLdXI8oHcZit2Yr8Hgx2fJxKEUK4ZuSxdlDVsPutcbvw
MdZ+LhBrg0YFmLnLPDEA4OXaZGXSDkiZWFulHXLTLF6SXMxXpUj0RyNPTNFyh69BY6IVmN3SlJoI
rbQh94Yoxo5JjdvyENNGOQgvTnYOxjplZVVUgiWAgNI6b/DqqcmFYw9D48V+XzF8E5HnWb31FXf8
Ycrt951h7fjKm6eezpmsvTIfwA3mjVkuTakiQKsmXAiWYMpoHtr5TZMG7kG2bS/3T+PGzSLglMAf
Yk+i0JUp4UFTK5JK+GWip76n1sPJSoz8t/9ghbk3nXBCJkGroLo2TTJivRW+oiXm0chh4XW0Jng0
QeCzAQ+kIkbJBMpt+Vl/iQCNsZ16RVCeisn+zsOgDUfB9O7OuVtncxwG2ZogEpPTpBzypRVrtKoq
jjXh9w5uqDJz86VOM605eKbSMFBtNf33SbOYZs6zeqeKsbVb2JVk1/KKrWueRTaE0DZim+ynOnmD
Pp2UorJ3OiCbVmiAyAINvaz1qGdRDUWlKo5gDj+yTkXUAzWZm2rnUm1aoctAbYuogzra8jumqRHO
fcaAeJIxVI2ePDMLs+o9+goSxdJGYhCEYjFB1iqAS+qu7bUoZYh/VqInL+vIwJv08/3jLT32yqPj
yMGagVpG1mltZIhNY+rnKvXbqgtO1Uw1pjUQ5jqACoovTlnvab/eOgiqMrZEp7ImBrJWbtbJ+oCB
EIpHVtT27+ZuMk4IqVXf7CTdcUU3SyMIomACiI5WI/Nschd/uVNDaJuDWuuJr41Ko76YQ6eJQx5G
o/1k6vSLX8e8Z87kwe+JURoIxEe0ZJAhWC0v7NQSigKckluF42lSh8F3kbH8rWpbi0/LLvxz3+DN
95QGKUIBJWHanpR1uUoD7aMgiDrhp6NeeucgckAeFZHj+i0crHvQqq1vKrUowOLQl6ZfvLRGIBvG
jjphrYymg6717WeUb92vuGjjTaDYVXa6v7xNg7JT/CMh/3+cndeS3Eayhp8IEfDmFuge9HDIIUUn
iTcIysF7FNzTn6+ojbNsNKIRvZI29oIhZVehTFbmb26oEYMNeyU2OTbKbm7fKZGm/aIAQ//edDzK
tbgsDxLcvXjQIniF0zRwKF9fD3Cggpyv4IHCalmyNrBnZTROwxBnl3Jyol/mdiqe74/w9gNSGuJt
QSbKhmCc1xHjqCgQWYpQTatWusIR7cQc78f3ynJoG3E7OEKhb2nDhqdUvm2M9zE0rmI2qtDhQ0HB
UJuvlpPStsjHOKou2tI0j5ZhoUUg+wcjSOK2YX1sR0flKTXLAdCnWGJqJ94X4HL9wUfbmUJJVsCC
keuTcck//2mn526nzyl9pHDWeFD7ShOlH0Yuu8+wxtd/7n+um7OfAYHRgX/EoYkIxOZUgRTUQggv
65DGjhmgDKzbp671lCOzPf0mc5OBJEwbnDarcTtzppKMOquvQZC3yD5Ndtr3QbS66XwhHXbeTsvk
5X7tpm3/pnLTPn7lqIu/NE7qLoBf2va9sHND/DHaGfXZqIgtwzdVqEx+jcJX9L7JKnhaRdLNX0Hl
IMCfTnO8voGStxpvFpDdtp/GY2edRatp32pXiKTyKQDMHgJ15lQ/WkmXC4VHHwpI5HR0cjbf0KvW
dSl6F8L4TNdszCPtXZOl65f7X+8mA9pEkTvkp5UC1AnNwNwo+XpediILcoO6FPrTWJb52c2GgnlN
ms9Ve6i7Jw+Oq4tWRuZLcjUAhKWMcB25AUrRYwXGRqiU9GIM7XyOdNEG2tzYH91eWy6tFqef3Vjn
HTQiJuLfH/lufAhzJICQd2+UZhsznpRWK6qw6hM8/LBW+ZYo+RyUjVK8Nr2eBFZuog2kjN7XlGv/
AIx4u21kpYhXFRcyVNFt4UCAILHXKmeLRrn7bBvj+l7kpBn3B7mhpPKIow4iXTeR4zMksn3zfXuv
oAFXkF24jvTyVlFRtfw0XXrjmUZrs/h2rivjn4kwlNhXa2ctn3mVttqbBqcN1a+1yYVhqtgJ0j1W
rmRBbupzGTToNTl+7zhzI+lQahpMhZmlfu9Vi/1sKaLKXoSRd/bBcpWL/nrRyFuWe53TjXf9tofK
DLlVCcqGSvBY+0tROCg2is9YZ6zn+zN3ezXIYrc8zzhwdKTGr5dnl08dUg5AKUdztTRURBflbV2Z
Vdg2UeMb6MGsB99qb2wQrqkiUGMHPb05SLV8ctc54iBd6rg4r1n62esU5Ir05AhvsbP2KPFI73Kg
JFRhNg/FGcqU4PFWh3HW1udxMtUntRmPfGlujxaKSORGAMCwl6Wzfj2D+tq4q0iMJhy86Hdu+jEw
R+3MOaoGPRCpQK+VD0trHmQPO99NLnV8aiDRUUneRM37uEHTcm6Qn1xSBKv0JejasQ7MtYzP42o0
X++vk525vIq3OcbKdUkAD09NmDu9+rwao+aPvGsPsuidtYF5KzkRdASS6O1qFC4JUDYtTVi1rZee
sC1AgWuoVePkZJkT3h/SzhTSweVQQsINMtbW+KlO0JzHQqAJMdwBtTZP/2DC9DWtqr/XIfrjfqyd
6ePwp3nFUQjdb5s/Y6GoRHlFloWDcxfEtVKfStM7yh1uo0CUozYiYXAuq3vzPq0g4rsZ+Pyw8Jze
7+dyUHw0EOtH4ULMFxkjwncSNkW2IrfET7fpmJW56zTEGfVe81t71S52XBin+3N2uxioiPwA9iLP
wB6Wf/5TlD5BYNut1gGd70WPg2jm2jyPlo5hib2W7hEZ4HY50PiV1SvWHu2qLaJkEF0menMWIUKB
Vem7ndtXF3KGIn2NmjavPzS91j3GuJX3lmzu0wJjnGh9bfsYiupgI6ipC1Viuzq5XaogzmNo1L7F
0R15O50S26WRUNKOpgApE4WfppP+WaO2mqKG0YB0ZBKl6akp3f55gJD1kC8IoyKZo+JNn4nuDGSc
zTrMWezVTFUcdcZ2Pg1x2z5JzOTBRbLRjJJhIBVhHAelgmQZGbTrEXVaJPLVbdfQmKruV83mgA+1
Kk77IMmn2DyLyux+WyJTH9IgyrppeVtrdY/LcQ5+NT74NTd7j2IDnSjQp9CdSJM302uW7aQYIsaI
SKxVEA2OGk6ucdSh/kH+usoMwEfItw5rVGrQbRVDUWitbRX4VjiWVr6e+8GJu9fMXNPqRI8KA+bU
TorBF1M2Ky/gQT2Ub+NGy9/2FN1WXnyzJrQvatrhDReui9OOcEOGRfl1ECp0eZeirfmpwl5tPbdr
OnkvSVNDkCla8PVNW/czj4E6HtZT7uit/s1LV+drB1oUx81OIFcs9fHL5YUCevVqlVU1fC3dDILw
aE9N4zeV3Tvnpmla7dKqIBlfhJpp+XkcG1u8ll4Dsr6txywOWsvMUf9qE735qy774atR9Gbvj7GV
dGGb9drou60CY7xpNDABgUcj8M2SLkN/iinfVTCTzMa9uM4SFb+scTLYpPnRYp8jrYuGLwINWOfE
Syqd3vUgDzxMiG18t1bLGbpzVRWZd5qdSVkp5czLdBlNHRErnLn0L4a3riq7Zkisb63mKP80NZDu
30q1icvvkREV6tvC7TJUfyJRRX/dPxNvV5nktpHNk2iAC9uir+dGm3tEbO2w9/rmZA9ajGr/1Fzu
R7lOaX5IzNE+4LqSGvPE2Vz2GnoJShdnFNdFoZaf2nKpm1+VzMuQFC26FWodrR7zuR/XKvk+NFlz
VE27HuZ/fgAJsOScSer+5gBBj5CzbBFFWIMyeaNmffMKbf9IZWgvilTeIBUDnQCQ+vr8iHMlNwHO
l6Ewm+/muqCCYRzSOfaDAGvCaxWw2PbYNXJWl1XrvG+bHMaDEbn6Gx6L0VHv9Pp4/3fK6PkDL6BF
h5fV5k6uDRSOE7xNw5zubDBzZb7kqe75fdrmB7nn7pAkhIoHCh3hbbEdjVnFSfqpDGPHwNUtq2vU
Ito4ruODdbgbiBuZ1jtvhZsa57xU9JQyRK44vKKzElfxuxp69C/3V/teFImeolYJP/6G0QBcuVjw
e0T0DDerYEiy5qkynCMrkd0o9A6wQpZvki0sGZpUXxnUYcJ0LJNXK8aqFmc8enQH99B1GvPvOkD4
R+NtQGZGg/t6Ubc4SWuZovKAK43+VKpmO55S02ySIKbikPgoDyhHafve2KgMg2P6AWPaCv6bfetO
eYN4Y6/oajCLdDrnaW4+Pf6dqM9KvUSwWeC0rkc2WylpPCqyNGqRWlZ0SlpTpR3ZP2wYHv9OIC0R
WbbB7pzX8XWY1chrsLRULjtHvF2ccgkU08OPbvqkx8NnWBcvYjTf1IZ1WZcF6LGReQefcHc66ZGw
8sELwQ28/gVZP/dGyQUaGkY58JhD5nNIlKNDfu/AQCqMVA3eIbjBTXpdrq5QvYLCUMGAnwBM9a9N
i6FObWdH4Ky9AbG1ePYgrYmq7eagtfQ5Q7+3q0DrNLYvOtvx5yR+2E1DonFJj2TP1mUrb577HZDj
DMUxVn6fu1aQGFE6vNbxIqIXZbGqvx9fjWCD4CiDIeWm2uR7Sw5RtEordFGRR/SbMe3eUi06om3u
fqT/RtmCHynn8eqAVhC2Zj0+rZo+nwtrTgMbUvvB21veqf/NLP9d99SdqcFCGrYAJV6vOqOs0N42
izrUR0d7LdN2AKBNj8nvG/r4NTL2n9gWR14he1FJZ2XjDEU5GhTXUYvFyNc0V6qwMTRKscM8ZP3n
eizWr7zxvG8LmlKdPwtVa/+HU58smtqNfEiQZFwHJkyu8NH4flkhghSXotEXZH+PvZX/nVYeQXAv
ZIMfSMZ1HC/J14FMsg67Nl1ORR73Z7ysxcHH2z21OC4oobOTEfDc7GYMPnPFMUa4w1mpfRCgtM+A
7Nug9Xr7s1LGSzCnk/pcNMr0u5kgFVyv4xIOgF8OfsnuB/3ph2yXUaK2WJiiJV0u429xPJW+4ikf
c6X7dcgniDLp/PXxjYhuNRJSsP74azNyDoMxYwHVodm0yWnq1dG3+vbImHTvCJPULfJEsPjkPtef
MUqT1gary+VjOjN25PnvPJfS8P5Q9nb7z0E2a9LG29DOqpgeuZ5G58lc+kBDxfTSOVr7EPDk32Up
a75SVh803BbRhW1umtoaB4thK/Tm3D73DT3K/r4/oB/Tsj1Ufg4jV8tPRYfYbKNGK2R5WUzftdUO
gPh/8tT0m6P251aJ3w69eJ/Mgx/pw2thTKdK+ae2j2Rtd+dVJkMSH8mtulkitrLoSEjU5CfLFL0A
i62ftTFv3ohxOJKEk8t7O2Ae/5K0gcwSPPHrAauitgB0q7C9jOEf1RgVP1PHZ62av2ZtcoT93A0G
AgAHGvofIFSvg2k2BNukS6pwddo+8z0IV+3zpEB8CcYs1cdLlpOXHSTle5NJfkkfFF4DGJXNQ8Pp
RnfomkXKLq9r4LizHvTlEp/jSX2Mc//vIpW3OeAhVeKWN2dnMhR6Y444GpRz02PavdaiCyynmpKn
++t0d0wOvCFKKvTJt2NabErAhZXJLlU6/NKbkwGToa6DxVi6g/Nx7yCRboKUUCn7cStcf7OodfQE
2+EqHCjd+EYVK0/0rq2DttvegLjbNEBXHFlc6tdRusQbxlnvqzAfSZjHeU6CdBTduS+Vx/o5/34k
5PyByqFwQp1285EyJDiLem0qQI1tZfoxWOE5iMcWIxR9NjGiuP+pduaPSaN8+QMlzERej0zN2yQx
XFGFZh5x5i80PtzJXA+euDvzx4sQ1DOGtDC9t8ejNq2T4+KGhdUDAma+JYCZP/cCebNA7eb8aCPL
H705NdBchBRAWU8yyjanxjwmVpmuYxaueVwo79DClwSXOO+awG4jo3itG88uLm3u2N0FzK/bP37z
IGHJFqNLwTm5bbzElliSTAf+opaL+DB0y/ycKo4LjU/VHr+veQj8qFTQQAC0fv0BK1BZuoKnc9ha
Wpk8t5VV/8rZkRyZuu58Qiym6HtTwoIosK2UTlZfGk6ugXBb8KV2EL4P3c42giyOjxSRd9YkoXj9
So4LBeDNkAoNKlRamEU46xYjGufyAm3gYStcWe6mp4boKC/tG8BQqdu1OXdEyYoG4HRuWAHujo/R
p39sZ6KQsVpUAOlCb7azKeZOWp8QBdfDP7FcLwEIRM4/93fx3sdB/JMLhPYsb+3Ngs+ELdRBQSQ9
Kr3sE8Y0rgGxohPPhbLEB5m+nP3N5iJpIzckDjXzLQJ1IZ8T05QW4Wj1zduk6njj1nzJp9Ybo/Og
8TQ0DK96TFngx0Ta0rJc0gwlR24zkZMjXbbSHN+FIpuCPmuyoKJREcDBnk73Z3PTCflPLCLJYqb0
DZCJwk9pVmtUVT9mUcEjQ/tD0RJcnxr7+1h1v7lT6fgrFhqvWmAeXDI7y57yLOABZpXDf6s6CiIq
zcQyU56rRudptRUpLNQ5B5mq/O03n4+EAzC7h83PthbsJYJa9dgVYYqsOHhbaF2Ttz6nEwU0A1Go
x4sv+J7B/6C8zqrZFoUd4Yw0CEGPqolbf3BK20wDRGO9+Xz/m+1NHmvyh68V7L9tJX/CmAy8fI05
gRILH4+/+hlfpuHgXD+KsqlSKKo50w4B1KQ2tXGB/Ja/GHY+PdTv+3f5yVoZSYCUKVY351+Z9ND8
rYqjtuEtnffQalNL9AerfOfMkCf5/0fZ3PyjPfPTtYIzA4xygBqnHWTzVJ71eH3QFACPHY4KaiC0
WkAXUrm/3k/jUqWyM2uEWT1TuY9b52tlzO6fjy4BnkZkt1LIFJbQFoDQjEOC0Gevh3HJEshWoz+n
WXp0Du0cDpCQ8K4GVk5rgFLE9WCqTkAFVlK6sarpV8rywS7gfQ7dAMURPIeevXPM/NLbZYjG1UG2
drt5kYGgX0mzEjw2EM3r2Eqc1DiXKkZY4OEgnnKcFb4apZKaATZo1ZuozGPrYJncLnlg5lB6wCfg
L0J55zqkbgqeXzEhYUMNF/B987lck+EgQfxxD14fSxKcwCKBYUmHbLvmXS+Lhaenbei1GeaMnszK
giIWfR4m6PIkJyBrRRfOYF2ycMiE6E5GLqIOYRejyNAUjpXFV5O5GN7UBbJRl2Ssc9U3Bz3vLiZo
xPiMP2/v+amTj91Llqrt97Re6n9G4LrlKVZm/v0SI4beJ//tliDpqiRB9FIzpOCGXvRPXpV1+bmv
jfzPxsJx8wB9q91erFCykQ6FiSm9hbYVQ0HqBvhNlnro1mUBnek6flZaa8APGuh0fMrxZZyCdp3S
94PR1EMwTev6OcpB8p1IC2JMGbWpyE6ZUeXDqW+FAKtqFrH2Eo21kwZ6aQxHUmS3p4j80Ri0kA2o
wHnl8vnpqjQViIxx5FFRBez60idT6lfjmDypmjjiYN2uREKxPMgASKvVbenPGvAPrQZAiY7RNqdC
rCLoxrI7uB/3o0g+owV8Rds2/op6Upq5U+rQLoYmBPsxvCZRcySasBsFJhTPPNgV3FvX0+aNgJLN
1K3DIi69twviiU8YBUUHQiu7H0cKfUO7JZPZjsXI0APqVsaC4uIS1HWVBPSYV7+kxne6f/juLl7M
2jngee7QfrgeUOG2VStW0F/pUHTvcDPRPvUggM6xNS0h0BIjSNP+iFR2+85jRVDHoHvFvYLVyHXQ
pmxBozrgOsdp1j/ZXM6Xvq/jV3jFnh+rSv8kanqQnqNYl/vD3SkQ82SWRzCQQSRltoX2FkSYEuEX
H+oQD5pL3td5HND+ppYyDW3/m2lF1u9lwo65TKMKYmYposw+z6vaOkFPC8I+SIBurwaJZEGXQvuh
WbfNjwfTSWZAsHWodXOh+6UXYTOrVcMXCmXF09QU87f7U3AUcPPmgK8c6VnF4lKd/BcxVtb7OJrG
j6qVL69xdKQUtxsN/K4rYdcQMOVS/+mcafTI6jrB8JK8Gj6CTxW/mGplfx5VcY6KSRx83739ie0P
61l2smmzXYfTVjOpqoRjzR3r6Ncep7JgytPxIGPZ258kRaZkcSFNs1W9UrPFcCOVY0ajS3hOEaH7
lM9G/26Zlfi3x78WRCOVhA9SAA/S6wFFaWNiaegSqmumv7zOrS5Kono+E+6G7hyXBwzCvaFJjVSp
gyZvMznBP30vD5nSpY3bOmxKu3jXRI4eVEVtnDU1sw5yh72lIbE1FE9JygDzXIdS0mhULJfae0JX
Q2BxCKE6FKXjzX7jjU78Rq0VLzu4rfcWCPVo0hVpmOpuU9oE3THo57T3SgONfL8rna55mVR1ORL9
2BsdSQZHqgHiHw3zzejKZVoAsDchKMAyyO04/mwlanFSILKfFfDkBwPbjUcD1uZAJY12Nh8O4cs2
GnU2WkctFa0nna4XFhsAbHECfLMs4/IYGU4+d7jNWZcuhWKpQLZZmsmyzotXyaWJx5Iftd7iYzDy
p7CXLwJ77odTaD6WlAxEok+KFmzqCNDf4MJPfRuOK8okgdPN1mn0FucvS8ndLzOkhQ/3d97tTiCg
bFiCUoEQsN15CKc0zGTWhUavmGezV/uPfTN1p2SKjxD6t9+OciOpOphJ2s6oBV+vFdvoTY5kqwkb
0FGfomIecnSlVLP2dW7EZyfPuiOY7+0+gIgDtg2eH90ZkL7XIdsOWZK05ePZSp6erdnMT+u8GgdV
hL05pK5FrQ7bWYqCmyhk8qqTZMDzY7ymxlBByup72SrueooMIzv4YHtDwrEK6IO0HaSNfj2kyiqL
caT7GSZV5ARRUs+nzssf07L6d9X/HGWzzxw7GbsM6nZoDENyqszUOGVzfkRXuk3LAJRBNJWUdUmM
3OytGSQrmOGZ1W602XO+6NqvQkuhxsNR+WVRQGAD+onmgzNkdwbhN/wg3oGH2ZxZyQRoXymqNozr
um19bbRsEVgxLvOnx/cWKr3/H2hz9NdGbOTmULZhOUTFm7q3lLNI6/GrB3L/YAne5prMJC8CMiw0
wSAtXq8KR+Sg3Ee7Ca1FS8pznUP7m7XePFWaQm/GdIX7JAozD52xPNI03/2KcJN5/PMPRY7r2PaI
mSfq0m1YpdZzaah/x3C90c8ZwhalsDSevt+f1t3v91O8zQ4QwvHWtCWeHTXihEHM4ud6lBycxLtR
qCvAJgLjTU3lelRjVfO3w8cbUc4KqCMLEHwoD90fy97RAYqBDwZWis6u/BU/JSJOuupG0ZhwYCoR
X+gWclTF2vipo/r26X6ovQH9HGpzSgm0HJfSZolgOJRZgQFyQwRla0af/4c4CAeRDZNhgU69HpJm
dQ44JtGGBQ/z3wFY5jZMxCg5Eg7eu05IPSSTVLamt95NOH1ATTE5otS6Xf5UxFJQuyvgxap264RK
txhHx9Xex5ISCmicketDJLoeWQzpoBh1loSLBfHFqDrrAjx+ftF73fp4fxJ3Bie1XJhCeCqcIJs8
wEkjA7vmuQtrs4HcqKlj/7ZBazs70Wce/mzraHi810rjTOo1uKa0adviOoWaFvSIwO2V5Wx/r5YZ
jVE89qrk4KjaKVGSToHYkzkjT6HtY9xRscYwzbkKlVx4H7XGTs8dDOcXU22jt2AN3K9532ZP5my7
IbA776u1KKlz8Ct2viWlAN7GVDh4R20fN7FhLOBbgV3aoP99RFHrp2XEuMhXImd++LXBgP8ba0tN
rCI7c+pUY2YnQwkWL7fJI4c6WDvriOG5O6wfnROJOr7xs0S5pnfypIdvWVAP7ayhf9bjNPoilaMO
RrVznmCbJtvYnI+k5JsD0qhXUazZUoci1VtSuKj+ODde8nC3Aa+Rn6JsLpdUWIuTloIKnsjsy+zU
82+VMroH2213LKxFWkGg9lE9v97Z8+rkhpkzFssZEdJ0I+MsnOZIxnhv5UOBBkzDoneoRm6ORrPk
0zQ6i84cxefFUrpfdJq79B4SX9jTm7abnibU0H3NVoLV6IaHywbU8wywSqT5INO3l03Xlx2UGdah
Uow4xKTN5J3MQjRHyjk7hxcZHWQL+aZAdGZzTk4D8sluD7IN/FcSeu7anotedX2Q48Zz1BWPG4wj
Zs4TRtLOTR7Z23gjRWaIsxW4bS3/Ls0IPsKaOvLP2FkjV1E2H0+F5dV1dlSFyRg1ZzE1YzCU3T/3
z/29IOjlQNyjskOfdbOpRDErVh07Vai3kf62Ukf7zGIoHq4iA7QCVSO5o5Butg35tsQ7oag46jWQ
KC9jMSRvLTHbBwnHTk4K1JxPwuOLYvLWmihaVzuloAi2HqLEH3mWjb9peuF9G+EIdh+d2lA6nBRy
94XMdvLC+xO5twbxlALiRceCV+dmTUTm6GCxC/G88IyXao1i6P3zq66L3yAFFgfB9r4aPCwEV4iE
lPHmkHKsKgOaByo1LfPmpUST6E3Va9mRstfO4U71mtSKvIBK6rbZBXNqbJIxo4haJcu3qVPMoFWL
/JSoqff4G4myEZ8OfBwdti3wyvNGgQcYi71e4/Ib9B/tubTs5nz/I+0NCD472RR9E6orm0xeKa2i
zAqkarRBV95GU2edJnRGX0vhxo+n86Sk0j5NyvEBRrk+4dtGo4xoEMps6xIh1nI9rdB9D7IKWcK4
7hNSbaP+C29PAnfMTYkjQYi5SiKvgmTmTqfZS4PRcHzEk97bTvc3r+rMp/tr+N5SPA5lkKFh0ZNa
ydrRZi49XJ+1pOGLNX3fBZ026t8UER/5Ze+t9J+jbKYxRqRsLToGWMxYMfltaqYvZlbGB9X73Xkk
PUR7Sh5P1uY+rtoFYECTUzStmgl4gbp0/lQ08VOaiPkDqjnJq03H5k3hjeSNpi3cg5W5c3bJcj7V
dal/eiNUM9hCW5IEAtecp967Otay86gq6i9LN9nvqhTyqOvUTsi/7B1xi3c2BZgUCttIokuf+k3q
n6ROkfTI7yMx4XSvOqSx30pttr7Vqf2g05qsbXI6SlVq6dzFbF9vik6x2hYnCjCjyDqdU6HXrypu
yV/u7/KdNXMVZVOb6OM8MbQcEOyKnhe+hW1sXWyv6eKn/yEOhy/nFZQuUFzXo8EXaezzltGUkzX4
BqSPzkc7fzmqtex9IFqW4K/4RIC9NjutadTanWn0hGKoz8jLmmd3yn6FL/04aog2L4mNRAwBG9m6
8Gj6qrEYCJQmFdzsvn0foSR1kGDvjQa5FHy0YAJJOPT1rLmkAalYoawaKltpaMR7e7WTUymy5a/7
30eups3haJOf8T+KwDz+Nt+nHpdRr3uNSO0YRAK2UWCg9nHOxTCIoNDcSnpINfPz/bB7y4/arMQx
StXXbQ0YY1fBWZKWYYaLm+9qTX4y9dJ9/H5BxBFNOdo85LzbN16xenmpOKDXrazMgtbQp6fUOcwA
9sZCOQo8LTIS1Ew3S68QYFOMdihDN3Yi32lF/WEy4vygwLZz+lJOwdYWvVUpzLI5gQa7wK9jkFG8
YnyrLINqnS3Iwb/FuaiDOGndL4oVY1iUxAraGW12JF2/syYpbOtoSNIDoRoh//ynqpjSrdKmBEA7
cmHxuRRw4HJjnF+W9lBXYmdGr0Jt8sTa8jIjSyCAwv1z0ORwvhvc4AdpwX4QMEo615k8b6/HI0oc
zAe6RYibFC1Y9v77qMb24687DgnKUiCV0CjaJgCN1utSfpVXl5oAVJq4LTSy/PP93bT3aTAhw1yS
ppG8pq6HYpRG6cYZ89UXcVUjITWg42YVw9u0U6Yv92PtTdu/vHM2FaS9zWMoNVqznzSey8PQ0lf0
JL1MjZtP/0MUmuh4g0hNlm0zvVWWrgGMwWKbMtfxNROd1HxR1z/uh9nZVAD/eH0DAYS8s6XFqoM5
I3U3kutmw/IBhSVbtD6KXBBWzdruer9UE7GcPNG37TlPEvEyimhK58fPKYljo+uBEhjI8s0J0vTN
mtQTQpTrHP+xZKn26mppefC+3BsrHVOOQRiboOU2d0rZq+AbDS4uTxiJj5umG8TO+NWyhl8S3Xhr
ZOO7cdAHP9fWA5Ty3vLkJmOjMT5QN5tcY4JEPWplyXZuLOfEc0w9x0MNBrzNi4OdsDvIH4Bvei7g
ojeDhOC/NpoNHyuyhr/aYj7VvdM9OV702+qseFHO7w1h/F6aR2K+O6npj54EDQP5it8K4Qwiits8
h3QWVX1bop0Sr78brd5/cjulcz4lg5rZT/iHYkdIMWFZDy6H3RnmGpUmWbL4txk2YiC4EOC8GcIu
sX2gl8qIOwAechYIlCMN9Z1XPBMLwlP2tkhONqdNatZ56xjkwlqqWidbxfsGztFo+LHJ097JLeuo
Or135sjtIQsHPLW3cA0pILQWk5QwrKVcw6JY46mMVGPw7x8Hu3F4rDnk31zo22mEgiaQ8EEJc9Q8
rLPscQ1wmjjyCt2PApP7h20ANcfr09oUjcFwAPtiWroGitVgdZjN2sFO2Isi9xzJMPc12eomyton
tT6wJGpFzU9F2sSha+bOx/sztrfwfo4if8VPSUFu97TZR1Q9vd7L/qobxCc8L46/FdGkPl7PQY1R
WpI75Fp4q1yHskpFNNRx+Tii905T28SnFcDu4+8VkOds4x9e0DcsbjVyi7qymDY6uvlfdlNGvl27
xt/3p21vC9HJgOnPP1TjNh+HqkeCMQPHBcCZbxAsP2I36AVFp4x+Nh8hIXZSfIZEKcySSdWNageM
ANUt0LMIl7F/TdwmeqeU9vILF6L9CaYAIA/jMXOqH0gF8m48MeihSuTYZomXU+MoNs4TIR2tNkBG
yPKbRFsDiTg+2LN7o6MiARrOk6PcdjwSLR/bWNG5XFIhPqVaVxWIfVvxuY/W6NcBzdIzaiIP7y6W
IMQij6cFkeH7XC/GNRsxG3aQp3Pcvnlv5KUTIAfePbqHicKrGW4n9UuJkb2OQkmpUxdhlhfhGnPx
qjeYOnzAK6OoDxKQm21MIAoPbCteMPDBNkmdMoIB79OiuECi6+Cpmok/pF7tZ3l/dHvcnEsuimeI
XMBSkUS97WupTxV9ymy3uGSR8FxfJS156mZDf3SHUST9wTZHNUwKPspl89PBRDcJvHub5BeWTvKm
mqzo9zkberRlK6sLcs1uTve39O0UUpkivwH4CecMeb/rgInoZ2sWbXaxkqT76Cnq9GfUTuIZ9oN3
gNG+RRLTfAbWhI0Yb1vpBnwdq7IWDK6zLrtoM0xfY7amlxH90ffjoorfu9pwsZcU3os3Tv1L1Qz5
pe6r9EMMTOlg0Lcfk6MSxpFUyuFbbh8DKOD1kVWWDHoqhzfqkNdPaZZpB1FutjgVfF4BklIinaW3
xYIxma1xaNz00qm6gkTI7H6cvHEJ4nQVf3Szunyop1V9uHYro9JHBStOwZBteD3JLlIk1A6W9KKK
pfskDHX+2FFlfhQ5RhTiYAuC2NFt/UWZMm4cy0wvLWJoQd4Owm8pWhzM4M19I6PIpA23Lhltc1y5
dtlo8WSll3xyyg+dkbiRX3mJWQB5b6e/LROI6P3tsDEs4jQhJIrQvGlYpVIn93r60nIUGATjMrfq
uZZ+9ZQuH/HW6wzjvULleL24a2OUgZFZ5RoIZ3S/z6bdRSf6KWp0Vpu8G150+v5KaPCJ0XsvB5H7
azTOhS84FXVBwT6ry/eqcDO19bE1qZRPkekN0as2edP0UmA0Z7/RhlxJz1mUjt3z/SHe7ngyOFok
cj4pBW5PMp7j3aoaiRIiWj3ViP+m+XevrWIgt07W/34/2M0DQ+Y9bDD5FkbYfvvETyajiXnaZCiR
NM2Tsw7Ny1q53Xu37se3ZhGpfy0AwagZe2N4P/LtHseLgXsVPSewZCBfrj+kPWlN1ttqetGUwj3b
fQUAJOuqR69xGiVcqdJMg8OTB+p1FCt3W1vrbfY4BvbDC49EPX+C3YT3I+B+LTqBqxD5pUUisjw/
OEDeTLQ12IPsP7nnr0OXRsx/O1Lii6fYkYojg6KfionL9tFLFqcEMLYyA4PeDXPtOk46K6ltdSsS
9GPufqBc1FTcsphxDeMAhuj+oG52PMGoJEhqB8RdOAnXwVqp5tcYIr3g4/7nqgzQuhbtdfKU96ty
ZDB0sxGI5XIBIMpDX4Zo17E6bxXIKdvJpdaj7jwUkX3haG5fItCPT/eHdXMVUPoEGISkAI08cq/N
MolqVG/LoeAgWzIte9dPqWV9nHLd/V45Y5IEnVDi1a8G58idZGeM1C/gXvE0BDC8DQxiWceDOkkv
Yz9qgd1xTo8DvtezOx9JUdxsOMbItUPu7IHfh+ixmc55Smg9sBXcDOm7Pm86P9Iwgb4/k3sDYt3z
gqfNKytg11FQmzPdNc6zC9zU5FzECmMx1Oy85ljc3w91OyAmDZ46bzcSPxqx16HQcF1rbzHjS1PO
43ldXO1j4XVHEMfbAZH9Y+3Gc5T/gzd8HaW023jt3EQPiyHP/yhc3u2e0WRf4o6O7/0B3a5CQiGd
IOU6aCn/oGX+lFxW5HmNapU6V5P1ueziN41IP1aV9q1dqte+aw7O/p2RSUCXPP05Hm+Yf2pKdRdW
gxY2yeBeIjGvQWbpzZsiqh9meCMljmoNzykToj/S4teT2AH8S4D/a6FaOZ9XN1+fwZrnvqYMycG1
sjMo+Aa0ZeQrgGNxsygEzCx4yZoWFktpBIuJO7Pd2Cr2EeCs7n+u27OQBwcrEC1dPhlUsOtBVd1S
TLaLeG0dj0MgIMFoRf6nmymnji7AQbCdxS71FaVgEgAo/Jqug9lGrKs9gLKwpy/wXk3H7O2g1sv5
/pB2o/BAh/IrjVu2QGgNHG0Dp0cLh95eXlM0cs5qkh29cv+Ps/PqkRtJtvAvIkBvXlm+uuWlGWlf
CI1Leu9//f2yZ4ErsgpF1GIW8zLYjspkZmSYc07c/UYgoAkdpSrNGnBSwt/uKSVrJy+HP+TD2aXU
V3lB9GdV2c1WZ/W+NSmIBsSK92S1c6ErIH+VaJZX5uDstEGrj7Pllce0fF5LjhSUmI3ABmFbKsWr
Y94YJqNggKWc3LC2XqIqj8/5VD+tbiytyMQIwVQIS2uBiSby3MSLLbav14ZLk5vdMZireiODuHVG
HDPwwZBaAQuQfS4PXBhUoyvCRIedJEUO1UzNmuPsWNmrHow5QyIyWGd+oDrxtHHUbz+YRWcLODSI
CGhf6+OBBpISxbWJiGEsvJcMkQa/HT33Gs7l0+J/vFFATiSOC/QHD+Rykco4Bk5njvCCa/r7mtta
O82d+qdvlYS3cCDg8FBMWqM8gHyq1LE9ZgGIdPCdqC39NJumjRjm9u4y0JJ0jE+lq4BRVh+sDBnl
YXUhovltOOxI8PV92bpbtaObhAECOHALBF+pt8jUb7VjpeJ6TTqOUCVM48UNcvsfs9PKQ+4W0Y96
nt19E3r597RotzgAt8cCjwFPHagp8RL50dKyqg6QmOG9nBox1uesFzNhmVMdsjJ+GhEknRNvFR4K
nRAypKWpNKidIYQKf2pcKLFwcy3mnSKpe5kaRk/OUecc5Y/Jdu0Ya9+fdcEg5IjSCUb5h/8tbZt6
MaP9Ftk8YFrwVwRvaif0tvrraSsU5oieMCWBmytP5aix0wd5ZyE5JUfIhm7Wf2vj0txqfdz5aICb
AFbJ0hJotVUMn3pZHFaZMOSQKvUA+7Xf19OU7SOwPc/dMl5HicYDaS29h3xZlhundMUkVDNEJ9EJ
g9mfjF6IXa5OW0Xo1T37147t8GVYEby51QdKalxvAZjqYkyustPC0DyEsCg2nODK/f5rhVkvQDLg
IxHiLldTFvM8hjFW6jzu/oTX5SSnOBB9vVczffqnz9zEuESTaz03eBoVA7mNvxheXXDB8wImyC4v
JWpuX1JKIUyfHJ5ESbxZMTnHsvUiFfRXyyta2NejlVeX3CGZy9vMO4e1Mv186pTfWFmtRXGqsmiy
rLpYZje/CwvX+xgjoVFtJCLyz/wCdvrXDJw84iV5ANfC4voQFHM7JdUlDvtXux2+5KxsZ3Xd7I8l
en/PL4qXkTY0ES6QmdWiXJEGc9xm7QVxMnPcg0crU1+fZnWLUHvvCBLd4gmxRRVjdXfBb7WGUyQt
IqcNQKpcQTeCtl8xTp/Crurzd2oQivJg5Lo5nR+v8c6OWkC4ABXQfgH+tHLAhdkzui4uukvTAk/a
9SrQkKMzZsgr123AjOskSwcQXo+t3lkwhxHOBOpCtKHXSv6FrVWzxZNySWMR+4llByeHCIGB3pWp
7gKtil9cxWzKDbN3HAoQLOaL0buVIxFWifk81iIZ0hmzujLoTMXyopcsnPXPj1d31wwYQ9le4pOq
KzNel5eJF4X1xQqaoPMZotwb38JoEltaKHcNASKlgI9kNeWGpetC+Ck3+8jmbvdO5I8CaTylH58c
uyAvHa2yt4Kw5HQZ8lf8kizXU6lTlEnqi6EXr6PidGdLm4PT4z1bRTsYgZ4v/RS3gHL9+mYnnaMH
1dRUl9FqkxenbP7oqop6s3CzFzfV5/JjIAIr3Ke5Xmxp69/eAUB5JOhUNuCI8E4vF1h4etNSdSov
cTk0n8syzRtf0YYJyT/HYT6BJZriya7n23olXlNCPoju1nm6ZWeqMxis1ywIRHYVxfzPTLPP6kOZ
DtPFdPp2T++z/ePxNt9bKv07QmTAbJCXV6FdrbQRlBK9vmg0rusTg3lAjmYmYRiCD2mk+11emNPG
fbi97QBaSHF4fmTJZb1WiKOaK9D+vkzxWL8vva7TPuUIE6TvFKYHBT4sMeZ68hB79e+Pl3t7QWTJ
FqyjPL5UrlYXBDyKPTZ9VlxEG2QvgZJldDDKJ5lS8ltSqwUzRBub7MOT6//lgkAPrO1pGIpLV43J
SdGr6uPQPjnOWYYL0gpBOYkH1JH1nDNwxm4ep2lxUdELe7Gz3Psng/e+J63MM8BCWbkRGN3dPOAN
jCEDBcD9WC7LNVNw+bpeXGoxJGijddEpjES9f/yJVnHrv8siOMGxoFHDQ7u0AjHFMtsEOfHCnopd
IezO1xl4vDeKYKuMdHdB0FUkwhwvs/bLtRpoBsQYdnCwuqPbDfnFSMetqOHugmjVwDMGUXxz2nlQ
Q0Za2cUliImHRFTP+97sh89DHTXHx3t35zaTISKkAtyFUty6VFXFltNAiSkuejjMg58FNeN4yxHh
BW2ynFctKPUNBtPdxVHVppCJ8CJY/eXX0kVBnMowpstoJM5/LES4/UJ1os+Z52zNabv3tfCPnAso
dTxwq6CIKQ8MrlInDoau9QeUrux9CKDLf7yF9xYEGwAKP9GXnICwXFAjySKjKcoLuqndtzit7c+9
8JqrqNQt9vk9U+DiuVBcVSCcq/JYr7R2VaeYCkm5d6JJusPU5tZ+6vLw/HhV9/buV1Pyv//ikcjN
5oqWX3HxDOa27ql02/G+JBDceE7u2QEBwpXiBaUYsvpGWq7N2qiJ4mJnxnhMQss+1SZqr49Xc2/j
QEsANaKnIouZy9UwdU93qipm4kBelsErnOLc3GkQHIKXIXfFVjR+1xxCwDTaOeTOWr45VgdmZjoz
B2/qyr0pvPAc61XmT3qSblzge/tHjPgv+1D2Fpcrg7mBmEeDT2fX5n1hZLNfl221f3r/ZFeUZ1CW
ddBqXlppi9bDTsWlbZXBYopJ1/6GeC/TsqnoaGLD2p3XHggSATa1U7R0XOm0fjl7cWyJXM89fGvg
qOc4Q35T6JM/CddPUqVhLLRINo77jR+kIQv7WoLIJOtxXcmJFBgTCMPlFydT1I92/L4sd6U6t/sB
ofTD4828a4v2FO8IjSpKmcvl9aZeKrXLkXfnkKhJSbu6PBbMja32jYiNj7XiDBtO9+aUkESQGBKe
0i6QeIWlyTK1QjOggXNRmc74LqUyvEsZ+vHp8cJujj2Bgmzn0E6kEIKdpRUlGM3UbVOsFJbY6QzC
fV8UU36OvWracBv3TEkqO7wqMCawK5amoqFQc6Zzh5dxFIVP8bs+ltK1t3EknoOuv0lFSlAAQ4q4
z7yRS1Nq3ut5OjfiUmWpdQ4U1Xuvd076Wre2+mywKQv4vPqyp0Pbd72BRqmGhTNZ4iJiJ9xPSvVb
nkzR8fFXujl+cpIHoSxQfMia1O6W60nzNHCipnfOujW/zzTtGgWD6zO65GuvBE/2B/DpNIdoUJEr
I7ROJ2RpLADvkRtM8bjEhPcHuw3C1HeDONhX/N+GjZf45pRjjJKAjKH/xR0tjZlaK+RsmfwSW7G+
z8PZ82cj3wJKvhXnFyUkMkwg9rSneIEJOFePCTzmofDAt15cvQ16P827hsH0XZSZ59Rym+Laol8y
vgDwTfd1yevm50MUvq9CrbU2tD5uvqVMdnFYOkBiQDNrorY1y3k0rsv2TrlX7brAU8/g/qwfblyP
7xqEY7YGGN9axClTtZURo1QyXb0EpeoEbV616SVq7fp742jBK/zfLLm6XeJke+Azkfb0Z5VXj6Yv
5wi5uDUb1mtb16pLM73UMKj9LMq0nTuaW0TBG4+CfDIcdNBc4G1BOq1OathwiMfA6i/DRDeGSKXz
EeWod8VsbUkSv70myxNEzo6uFFmYTIvWK3JTboNoqvYSdmJ8Z2oTc3yqsBFYVONXZslWB1ezOt9g
muip1PP8lbzN+TkIy/GjwIyeJFdwS6mloaCN0BX4yhuGLmQOAKRVVl8YFVz/AEeo+7XXJhuH9fZ6
kkMDzngLI3QAUMvrqTZaMI+eaC5db3bhYbQN5dr1yBk8G+zJNJrcjEkF4Op5JZZ25iBiMGrYtBdX
0doPWWGlx8lokh8MzdX3j33p7ZJo4YGvohrIwugmL01BCxjSQenzSxEjluzbs2J9bnR1/PrYzO3Z
JHIFT0AL2WGIyhpYPKWVQaA3Y6a1zR0RDBr1HRluNCMO/NjUzf2mNMBKpCAz+GIS9+WKJkZ5w4Ms
5kslhsoPy174ScwEbZqV9ZWZXT8em7tZGWgx0Ly8e3ROQKqtYqHGrABxeUZ3SWbmGqdlq6FwiewO
j/sWhPiOKQI8dK2k10YQfHX8qk6o7mRN/aXoxLR3WOn7LtOql6IMni4aSTQ0/WMq8eiOk+wuNzFs
chsxvFi/dBmKBMi7lbCw7GwjMJE/eOFF6GtBhKKHZoNcvIFmzHbpMcI71ckGW3EMh8BhGGoS/exN
Ro9Zeam/ZhUedeN2yS9yY5VCHE1lKcu0zm2M0fCUyRv1i9obwaEO6/owt2509Kp0eK/Nbf/i5Gb2
vrbT4C90PbYKFjc3jgIPyDipTk5HT123e82ijCFdeNNFqW11j6D/iMhg83QChxXyD3RlwUFxZlY5
PYhMl7Ht3IImH/P91Nv/WE2l7wdbexI+T1mTUEXq5kJHAAC+FlsPIPanydioV5g5yoeBe34tDXOr
hbc+Km9WqCwiKySVhdYPzkhYm3mRO18D1WX8fK98rc3hkw68wZcT1EExHx/f67UbkQaJzinWEjTz
nq4uGyMZ4slBev+aZvboCye099MYOr5ppL81efjlsbX1ocCaJF3o5G9M8LqRHKwrq7SdpBqvHdT+
vVkrwa6N2mrDNcqP/uvJJ9xB3odGPAVanPG6P67IiBr43XAVSV78ZRWauS/GuT+NVZCeg6oxvqdx
nB/bYjNkv2eZAVpUkmSLg9O/9CetEVSZ5cTD1dTiaj82c7PXq6bZ83Omo5s5xcdmRM8mqGrv2+Od
XTtNuWbiIonkR+yCWuTScp2O5WwMQ39N2lw9AMVXdgxuUP08mJ/1z8zUoq3GyCveL9LVdWQ5RsBQ
9C5vr10521+ROoD5XWnh19IZtxh+b39r+SkpOVEAlxL8MoFcOWivTdUw6rXuOhp2rDIPdc7Ca6w0
dv+NxzGN9qE5ZPFXd6iFOE+9Ec5+M2ax+17rvVDbeSoooStBlVAOU6qOYm+ZzCja8LS3e29QZZYI
NR6tW4rPYJrDoI9jd4VHBe6D0YHlhz52i6PXpVtQoXu2yAuBSXCI6eOuNsTqiyhumIh7jTK72HWU
0l6HbAi5S+X47fGRur2sHGQg6YyT5+2n+Lw8UokItRzGOUcqKZsvntvq36Y0fnJOG34V+CoyOqiz
SALKGrSgBlnRuMJurn3nBbsotdOdsM124xPd5IJvZkA4kfRhhbrscjF6rgcAjBkfM5tG8VNlnuk/
o0BCs23j9pCU9vQSMhHkSD9aPVStG16scHA3ald3vh00tzelIFpjsPuXvyELrHmMXbW5JrGav7eC
Mn5X6+1IKSsbNwQE7piSg1SIaVgxQmerbxfZWVy6xeRd035OrnoMlKaylO5kt09jW+BIcPRpgMix
wmzwKhDV56xt+iBzr2paar6om/goRBlsvFPraEZa4XnHw8kGNU5uuXccUoBBhPHX0OnEkTnNLpCk
uDgjqh0cm6ZPvpkEPFcvy6JjOdnJ6fFduHXslFQhtslckDx93decs7xn9F3gXCvwgO+mzn6tiLgv
5DbzkWihOs69pn0w4DnsHxu+fZ/5eJLeK2WmIOeuzowetI1lzbF7NZ30e1ihkY6GbYK4ZTr5jVC3
4o/bO89lR14eLybb/+unE4GfOiH7dK5KlCDhKbrh2vDgHB4v6m3W3dKtUx3g1EhlPEoG66ogtf0K
II+iX3WD6XSgDUOrvxKnqt3eAcWM4/bG8O/GNgoN6ePKLT7kbmvUlyyriwiUJC8PLfNW1z4kWe1E
FxDqwe9DRPfAn9yxU85NXQTv5rRAC9qHJWEJPwUXIHwIL82W0PXt2QA1TCyDDDtPFTnt8mhSkZzI
giztSscHlskUtKrBwK4xHT5oVFyGY640FgCDSqHk5NpTqW1wTG/PCDk6zQvOJ71jctzlDxiCuUXu
WujXVGNMtc8I1tb9JnJ3+t0dHWfehexLt+Fgbg4KtuRcKJhgtkRzrvypQmAAq7WNr/WcjqfEC6Nj
Awji/Pig3LNCdisxlaS4N4KNkxkUFh2g5GqWShhczKDqyh1SCVO68T7cMQQjGG4Nh5/lrBG4EMBa
LZmH5Jq6Jew5NW8PlajDr08vRwr/AILitEiW//JD1VHdKmMYpVdwGVBiranaxRE6h4+t3Ph+an6Q
kSgZ82fAnci1/tKVKevIMschiK7FgCKTHZf6u0JHHsPQ0ydHGRKDSFMUxiS+C2LSqoLTpAlTyO04
voImmvdKNQY7htA4T9YV36xIXAd4CwqLaxm3Jq/Dgi5NdMVYRWqipUW1S8aw2PJ+N9kXy+GFlghe
qhx8p+XO5W6f5l6WR9d+qN1PbTKbhzSurNNoquLd4CjVidao9mR1QK6OtjTQLin2S8KyNEoFvBpj
hr5dQ2a8/oTGMf1M3T58DZ0+/lIZ9vAxthHbfHxG5BlYOGDSL1k94qNJyMe6iKpa/WRqiRlfM13J
jkEVqaB68Z7PW4H+BwEQBCAYJGO5NG92KcqaUXJ14sg4mAKty0Azt8C1d84755wwEnw3fdz1ExmG
YdJNmZNcK30Y4hMjwsz5aCRNKHaZl23C1+6Zo7pHbZ2BNrxdq+vlIAfiGspQXqtaBNdh5Ml3Gy08
AjbKN5zszctCmRcny1cCAktyvnKyxdSXTVuV1TXwjKHcewAx0g8QIuxsB3ZZZ1Rt5JU64dbc9Sdh
lAgAPv6At2tlsAjANWpWMspbN3j7Urc6Fx7M1eitec9O/6XydO/Cft6647dXD0ts6Jv4JJ2LlWsU
os7RL2yrK+IqwbtSUUyGsTvOJ2JxY5+Mlne2nDl6TrpRplBoafBuQ61EDWJdIgt7kMxW1BYkbvN4
gvDY7KoRLGBfJfnGhbuzkyCHUTiGwUnHzFzd8iBRA08L7OJaaQwPp8aiz/Fu0IemOWitGigb8eqd
7aTjSqgMMYp7tz6kIASYXucRb9hGOBy1oJ1eAdhMHx1Yjx/tOdU+MvNpa97ZTYxORoo3k5MJCNRp
AC2vO6Nz+yQPmvjqkBK8R63NODj9WFyg2GnCz8uwi7/MWeWJ92WqWM2pzTJnY5tv/RpJJDNH4GzL
Rub6J0xQ3o2hd5ULmmkRw8sd1+fx2Oos3rHCk4er9uS8e4p1y4VWk07TJaqDy1yJ8CPsut/gscZf
Ht+9e0Zk50nWwnlk1ZWRRJ9bq7LS4JJHWXrMp7TdGQnirI+t3J5LAyYEEFGJOCCxWX2zBJcS6mYu
rpOGpsWMauW1yGB1hpaypW10awqnSdlIpvskjGvouwcrJreMobhmUMLGnc3cIoScLcWK0OMZkOF+
vLLb00gKw9FnnBRK7eBhlh9JSat+sms3vZZJqu+z1DCuaTIDrRfj+C5icNxRc0JnXzZiOAxieFKa
m4tAtsoTAfsbh0wlZWk+S+W7q3TzlXlZqbIvTAPYiEm1o/cZPDFtiendnhbMUayBHylHVq7z4xR+
e9Q6xXzN0sk8h6Xn7hk9Eh0e7+ntJ4QCRBsIqCg1IYLY5aJaYoYhncL5KgKbfkltOI3vtRl9oACN
r63q311rDiUsdpCa101xvx2Z+K0401VTq+Zk2T1TfipOacOMpt8eL+x2+3jjmG/GAGRwMXTqlwvz
onxASH/sKYMblaAOHsfwg0wQ4Y/t3C5JvqWmR9jMc4NO1MpODkaPTK2/GkGv+gxRLM4p+gTHtlO3
pkrdWxIpGpnpW31/rcTjNcx4msGPXB2ly86ql3dHoSB6+3hBcmOWgaT8+ySAppxicvOulaMyGrBX
tKujAqZHOczIGdIVMpkbbfNh7I8E6+oW+3j5uqHpTDjJ3sHUoQsOmXYVV9ZdFYQaExJP0xCWf1MJ
zV/jGnH9LizT1xmx7EOSV/FTZ/+/RqmFUqmE3A+3dfnpYi+clLIw7ZNBSHQe7EI7ZUmR7hh/vhV2
LT/df03Ri4GPJKeRrZ1yaJp9a4rZPgkN8lOuZwoBmKr+DwuiRkjJgDiBFa3O4lSmITI4gQ3lWWTH
frTTQ4YG+DFvpv7z41Nyb0FoolEukHMSb0okY8LUlDJ37RNiO+n7imD2GkAX3wjnbqyQXCNLI68w
cH+4kcsvVKl1yhiiQTn1aaojIKoEe8cqnyPa83G4umi0yKHLNDfhci2thC4iSd6gOafWLZzfydeC
fVRZ3nE0qy2mzNJb/GtKtqclMIu8d+2V1B7MsuYV7knUQ/CHHmRTzBOtRTR5AE9s3ORbY1AUWRp+
CTgGzn25LrecMwhFinfK0bo89bbi/klyWOzCFrDqhq3bL4UtQjRwBO4bIW1pq7aFYjeR7UnlxrL1
xyaNvxSVF28EN/fNMAXg39Fw62pmWbqxSLllp4x5FX5mIyfeiGCL2Hx343DrMn4il1hjuyLFy/NU
C7zTYLZqvhtGAB9x33b7MqnqLTLRnSXBeacSJlXlvJt4zYvbSG0ClyWFVelr1dhRD0u2Yqe7VkhU
wKSRftKrXX6f0Ejw+YUITn1hBsleFLn407Greastc7t1fBpYc/D3qZ0CLVnaSUe7InWP7VMQR6Yf
603AqMy2PY9qYm4USe+YAtQEE0pSLzUKBUtTNCcGoi/TOzG3fECVwJp2WhTYtAi7+unTDS6UXgER
Hoof2tpU7wxNP4nGO5G9e77am95OaIWzEUos41vpHChTceTgHdLspjywXFDluF1dOXlwcumfBd/j
pnDVD6VpCJWhsEOn+dHcl9me8RTJX6FSdcF+dnTmSj727LfbastupHSI3FVS3OWvsKZCMbR49OCX
4W7LqDPhdBrerovL+vjY1O2hpPeCBg0hLpE9N2BpCv5vnChUCE8a+tjtIRzQcIacUhhbz++dNZHU
YQjQDITLddklqC1RO2oRnKwua3apazIRo8yMPV3Ccf94TXdM4dtRv2T6rWSp6ss1NTh2szNV5QRq
rDpPlf5jUJvKz4bYe94SXCjeKyBPQNPWXfskTWqgRpU4Nx19Ts0rnQNVDjQXYmU4PL0oCmMUyGTB
FokiuehfCtB90Fd5p+ninJjNj8RNBhz8pBxwZubTDh4SvxRbovhHaLH2H6GST6UB2/YszLrZMQ2w
25neIDbWs4xx326a5GqTuEphVzo8y/XEI4PexKChiVUUR4U2tu+F9l9F2782Rb6lTXrnlNPD8eT2
gSngYCyNWUYup7914TkMOtc3B2F/drvR2yg6v53h/4/b5ZooN0MjRj+C3i0wu6UZRQ+ZplvUyslU
DDMb/N4bo+TDpFIV+jjrcBD8Lq57OXh0jiuf+fXq57iG7uwnyHdY/jy0eXoqQhv6hdoCjvrZpbmj
XSiEusHnJ48TDwQRiQz5KbfQSVj+VG0QSl4KkZ0Nd/i9zONmL/LsRw5eacOj3mw9G49Plcxg4OJg
EpaGgqJX6jYp8/PIPOi9UzT2wWuNYuMi3pwmaQUZEphonFwqgksr9cRAhsKa87Mx6PW4U4yyaP25
p/rP6My5T68zP9J81k17hEC8tBLWSzS5pg92dpnCcYlcMqbYjna2N6jGnnrkOB8jsxVbrvotsloc
L+zRpZf1VYrylCSWi/RGzQtze3ZOppnN76JsFNc60LJ/UA5x3IOZKRGSoG3vwTkp8tA5e15UDDtD
UcLmaFTmJu/75rHkcSJlw/O9SWNaq9QgCyJ6OwgjnqYo+NlO80nPlaslxA8xJkzesH83Kuc1M+oN
/7SCnXDNsIvPIIhH+ZKXZGXXbYzcK4Tw2IdS03xN5IbvRoG76xpVO2dd6L1oXhO9pIU+ftI6Rf8e
mJn19fEFkonc8mPwIygKocZIkR3uxfJjhEVvmoBdPCKFMlKPeqWjYARSwrDOWUrhxnfDovmYhNlg
bzQwbm8UbWKgCxSGeQrgvi8t0+GvHH2avFOiVWXmW6UzRX4w0+x/vMK7dnCWUsBDvttyB355ccLC
LvS4a72T1dbOHyKZu0+q0WQbIeQ9K8QE1DCJ66QgztIKMmSR1qCbeEL5zHkFxAkzLI2e02D498hQ
ZODqEKXi9VZWCFRTVxfkRjMxm3EY8kQb9oU2Dluz9uQfWh8LCVMEWUcicTO3ZbREVpQjQT5Zc7TT
NbV88Zyu2sdptVUMvbdzsrUOcpaCDVHVcudML1G6KE2CU+LU0Xc7a5KTlRT68flTAJ5MAiEhP6Is
sbSSN3UAYC0MToi2TofIiNVzp8RbIkK3/psE+Rcrq9tU1mPFaFbi7sGJ8g/5bBXXMjRRhkUt/R2k
FefweFX3bi+saPJLqqB081f2QJx4I9UgImzN7i727P5Mqn7cFXlDw326IujynHbK2wnkfaKzyYMr
yygrp2XwRBSKlgUnEU7NyVXreB+O3vwUCfG/VoiyOeWQQIhKl18rrQJaj3EZnJSgESf8n3dG/0s9
cDq22Fd3TjpdANpCEKURYlozv4d2IGwwOpRnEuvblI/qaXbimpgnT8+PP9adg44l+vjIKJA9O6sj
aCoJzQhtDE4gxWu/0xXjoJqd9fxBZzkyPASIi39dRUQw1+1JxLly8tKusneBLYJXZnFrW6pcd/YN
mTEOAFgST8LEl5+IJ36A3RuKs5WY2QclzoaXWCk9hkQ0+X8eb9ydWwXMB5gvwTzs1zVyGonMmQ1t
w3OX6+pLG0zuJVeU5rOb2u1/LKeut2qF8tqsvJ+Mgd/WR+K1PuQ176Q6K0l4hpgxlv5QGW641+vQ
LP3RVuo/iWYD91gMVph/M5LWqf0JrdD6r87p6vwA3FqtYr8MmgxZb8MYPnZMm6vAXmmJ5ec1Y0x3
ueO0wp/dsjf/6O0u+BkA/mkPPLYj9TUxteW+iXVEkVD5sN0/0E6B1dkkmhq+DwYdB6OVTdeeRJsq
f3oZTGQeNmbkHrWmDb0D4x7UameKuDP/sJreRAx7GBAGNtqRXzAYQ9PtxCDi73ldS2qEx3j6k6sw
OH7DP9058vQPgQnTa5D6FPK///L21nPJYAPazGdvCIvPjCuOj8Cf/odXUYbmIEzJEgmaV0ex650C
qZApJAcLrQPVFQY3zZQ6Hp/Cu2v5xcrK12aOsA1S1/AcaPFPs+vGfUkdY//YyJ1bRSED9oPUaqUJ
JK/CLxuWTU4dUtznqCf9cHDR1vftMdMOIQPhN9Zz15RUkKEzg+LSerA3mIrJzFIkuBnayBQPixyj
RwfgxMDn57q70p2j4CEZW/yL6tk6ocwBI6eRrUfnOBTRwUmU9hCM3ng05nFrUN/tqtA7ZjSZbFuw
keu52CkUS4aSeNEZKLyxGyvHOnjCsT6123oUtwcCU1IJm7gPaMNadisOGMbDgLAYIb0u9XmhK1/r
PG/jCt1dEEQpcMVSL2QdWFZt3OdGxPyFII8ER87rdvoU/a4OSbfxctxaosoCA4fAEtjZDXKBhnli
kAMU58oZtHiHqsPU7sJcG3okED11K6Nem+P7yPcd9AL4IQLA1X0aBPodduoFp8yd5tZ39VRPzpFI
BThdVcqqPr5Z61BJmpOiCRKjjbj8OtuySr1SnZpqWoWy7q7JovJF64103xRRd6pddDIbNVU34pj1
y/VmlMv8tq+o5ayus0KtzgTxo5yaSQu/KE7fHCarNi+lMfXviHLbDfexTmWxJ1uCaCpQB2WpK08Y
hMk0i9lVaA5GBde5+TvXtd/Spv44uOmXLNDKYxYPFxOq9+PdvfMxJQKdCwdCkmR6FXWg2RaYgnHm
Z0YQpp6fgW3+PNlV1hwGKI5brvjOtmKNZBXYG9XKNUS86lAq01pDnBmGEp8GNyeijxrQKSIZj0Pv
TeOGr1xfdbmvkseANAapKoH60i3bThgqdY5BUbmj77k1SGOmq298vftWwKVwRiVyehVbu26VZ6OH
vr45gU8ESlXvAZdaG5WsO5vHphF/Ui2TArGrtWgGeZ2VMwHBhnTi+rGZ1y/goMRraFsZQweZ+/f8
7km5CtA2b4T5dUiqTuC0K7PBInNvPwCm7q5JpDlfnz6CsuVB9d+y4Aut3XEaeaM7xSC0lTQpUFEX
1vtJ0fWT3iVbRd87voQGJakkvpLuxtvMnF9eaaXWBpcpkbxnADA/h2Hpnksc5MEI6yD1J1gZpw58
1ob+y+3lps78NmcZwBJ9+dXlZtqkpxfqHJ8nVy36U9T2ev9iCkuLjkAFm+Y62F36ZxtEAJkSre6c
/dimdrBxfG4PKUdGKp0S9HN81izUIVJsrQ2z5NxaUfFlCN3pS9e15ednP+bbvtJ0Zuwz3bKV46yU
KrAijXFKoHu6l3yI511Q5Pr7KMidJ9MyqElEQGiSSzI0r55c8C8fswk7tS1g0Z7HfPyrKNQKAaYm
Oz1ez51dA/8ihx4SAHG5V0ZUq42VGozz2a3n/KPiKLpf2vnW+NDbq01DETcsPTFF8TVGnQJLBeGk
j89ZaUUf1VQ4vzGWEnwldD3t4uli3jiS9wxSPKXBDVac4toqTzdrOxmNYWKej2PFr3oqtGsVxuY1
rYP2mDtTdXl6G3GPwO/JbiURaXUsxATOWyhterbKvD7qQxde9Egbfv4PVmh+oF8FbwFo8/JExOqo
GRn4rnPp9uUuYuZ46KtDnXzfMHNTCefo0bGUymkgXxjuubrRnT4aZmVQTEnGPK/fz1baB0dPicr+
awnP5G+Fspny0lZFfBkR9fPOcKTz+RLPShWSbbfCOCiIJc2vQ2M61aesm/S09glZC362bdf2IYSp
6Z2kmfLAQOIhJfDuvT97znm/0/MSeQivq9zqpDd1be7Ufo7CfZGIKv+uBq1u7oUdzPaXwBp498Cm
Vc6+nVNnughD7+tXbQ7Hyg+6OQw/m2ZsJ3+IHOqiLzpTY3p5nyl686IbsxP+BuIGSEyc9e50ihtX
ab9YFt3gvVWpZefHQdWq/wl0MU2HWh+mBonvCH0mGqzZuEvivPzUe1o07GJd6YxyN04DiXkcFKYT
0nAaO93XrVJokx+m9RCd88Kp3L9jURr9fgy1Wnv1RjFbuwaBqXw/ZEbYSKbepJ6StMjUTyHq3vU+
90Z1eAlz1WNKNT7W2fd5UTd7T7Ey42tie4Xn25xvc0cnSIT+0PbT2PlN3GXiPbVUQ3211DntdyUc
nmQ3JEP+h4eaa/ch6UtX94cRUa1dm9fl36NDo+eqzcqUfapdt5sONBGV7KqU6sCQLLS6R0Ap8Jf3
YzLOzqF14wifawZN/q5SMqc7Koqt6GfyqCH7Mgn6RpegDmwEdubEGvbDlM3llxF5Yv21CvV0PKZN
kmg/EM52BgSWAXdN77FST0e1Vrz6T4Weo/3TKLKA0KMXeX4QiR7lPhyUIj1MTaeEoe+NOGvh947W
De9dixbfoYQ0A8459URFbYPHNgR5YtnxR62dDHXwDbstcr+Zpv/j7Lx6HMfRtv2LBCiHU8l2WZW6
urq6OpwIHSUqUJkKv/67tO/J2C60Ud8AC8zs7jQtiiIf3s8d+iEsy9XCja03eu8hX7rS249t2pg7
4JZieiqdOg3+mKuWBh/btjGaj4GlVBluwbSFG66V1lfHwtVs71efuTgDzL41dL87zamtJUyqjGyA
qLEMrf40eEPAC/CbYZpv62G0+tsyHxbjvpPI/m9KLRDpPmnGPMnigsrVfP1fjPDvabZy79FFPGkd
G2mY4+fZBJ8+dFpeJoesnI3p6+J3+RCX9K4F35o+zvkeroePbXBqzVm01i3OQOGQZnxMIfGONc00
s6vnv8Bok7lrqZP6T7WW+NaBXoHMPmobMn6o+hQAKINdkEdpMFlc8zAxyg/1PKhXHKi6ej8EY+ZG
rBnVhUgG2JWSteGtqL7ui0PRjpb8nsyAV2Fjz54Wm1o5fFxdOXpFaJern0yh6fcq+LCSI+k/y5F4
1Se9nUwjDwM56QLbwdV3AT+JTqdoJ1DdedQV7d8jqWCT+Vo5mBLvzFoFQWiP5fYnDVhs7QyRZ8Pt
LHWBwNYeHD0cvKX3b5QlvADXFDuRnxrKTTPse0t8b+pxsDa/9n6wDr5tZj9BDuAjr0ZfJMfVWMdm
r5p0nr5qzpDle18vbQd2Wzei/a4yNVV7YzR77ybgFtxgmmIP+QfbbDXy0Gk3pu1OZa2bhxZGdtPP
CQ/OOTYr5GiR7ckOX0rc4DpjJ4Sojf2EobQ8CAex6Csyc6P84S86yfBqzQJSDWAreH+MioAhFc6V
P4kbKQYjUlYfO+YEL8lvF39v4SzyZOVUGZHE3jPd1a6rgl1eZGkfLcXUtx9ztGN34IBTsTeLbFSQ
sd1c3CcLSXLhquGDDDEsGIeP/jppgHSoirWHQUvS7xuQm4nQ7aZujTgYk/5vruXJy2h0Yr5d5ZiU
I1QlX8ly54kqsyPATeUT5k3HfCCMcpmp8cNRiaEqQvayXH8wRGkvsWGXaf/oLqbQP3dJg4MCnxGq
8J0rC02T/H9zbOdDwy5094mZNdeYADCr/oTxoTP9nNvRHXZSkV04h0OftWPoK1di/hlUrhXJcZik
CHt3tbwy6loLGr9Viz6/z9dkbrRQb7pt+zalq+UR9NziidRafLG8VpY/66lQaRHKtBu6nfCGJo9X
p+G3YeTcqBwrh9Y17tpEy8Z4tUuXWWz6Tuo5yzYZ/NDTUGfc6qtZG7dBUdUvAeQudZsZSy9DIhey
26qdde2YM6vOoSEKzA2nnGF2hbSMr31gF2M0N2VHM9rGGG63joz4UHDoao8iZUXMYavPgfbg251j
3rbtoNIb6eW+9zMvknx9RMejek6s1uz645wvfmOFs6LY/Zi4QdJ9GILEfA7qAvBIrvbwxVe28SuR
CR5UkpMpifxynu77dKy+UkNkT40iQhhjUHpwR03o7ldHN9VrK+U8R6D0q32f4b/roLc0lAjFPKu/
Of76fxKo1vnRzse2IB1JMYdQsXsdgACzNGt4LDwCeV47Q+XeDeS61MeNZCXDaYdjhusxTW4yPpfO
Yok7fzAEGqiW87j6MEk8hh9gHKrid6l6ehJh3Vtd9WrgY1KFwu0Wrw6LVLqmCvni1uqmgdxZPWd6
5g9hMSSrfTPK0jHXp3b7h9eyzgu3DbWywVuMdUuxfghkN6pI98f0l3QTR0aVcrIuzPt80B601hqe
jB6U/lbzRJtu5ZBThHmbmiOVhZT6zlpH56c2DwI391zkzi90w1URqaDMmmctcchycFz4kg9jkone
3Dkid/8aU2688D1pyatUXSX22MmJ/G/BBWyOJHTv9/ZbqQQRTBNBs6E2hJxs+Mp/LyH5qHMgYrNp
ciruGkdzIzpJkOZKy91dKTv5o/7b3Dgf6qyGNixhLACA8lgxeQ9zVsrvuj9dQ/4vr8jcwJEZbi1C
DNzOFQbQ/vNmXlR1FNiTxZUz0hAxVud58WX7KtxB3+HOYH9876PRe+VijgsA/WS6U6ez2Ix6p7xc
ymNnzHm2680x2Uo+/X2CPbqqXBlhqtPox0toE+aejtMqoZtVbWfHubLL76rE2CJs9NnXd6SCaP8f
V2H0NOiAN78zBC+ng5log6x1SbIjkUFQrwTJdC81NfUSNdCvrrGvL4C8jZYKXRn7HkDtC+aoXBvK
XqOpj7PHVphqfvmTr9IKccZcP/37bV1cHlkdYHcBtJPtmn++RIrGpl9Tp8NxTDglbU0vIhFMr50l
+hvberdGA38MslJR5pLxgG/QORXbbUQ3T4HJcMi/omxe+6NtTm5YOvBh//1kF5MIJMSyAF4DK0QS
dXav05c+T/lfoRgUi7fnduK+BFOJ6B6h3p93D0V5CEvPArZHKX62FIOW1zWuDDUErIhi9EWIF5m4
qfN35t6y6kn8BDOEYo6eh7b82VNpc63GrB2Mo2FjHjWTvbgTTSVD5Yjg8O+n2m7YJ3sUQ6Hk2ZLw
yGRmsNM1bxizh3t0aR5HpOhdDI/Y/CH13mtCM03zVyszk49ZyoPuy7UW7wsS/r8HRbkEOQsQFvbB
2ZxWRjoIK2P0lNvvgSu4x5HkXosbuYCEeEboykCWjHGpiOUO0hAIaJlHvaQZoHf1uNMLv7uyJZ5/
ZOChICXOZsW94SXnJGK2xKZ1V8M/KjTUcW21a1za45+xLL2DPcprU3e+8tG/bG0WFiODYUxzBp0M
Tu56s6ySIzSY+lCv/rLTra67yYLsmlzufP42qQ1OV1trGYMhTAxP14iYR/hCC9ArtYETlTBSsXrp
rhm4XM4fjANeETgv+wY8kdNRgq7OA212/eOcud+GzLjv8dYKuTp+nNw1fSe26tsGUCeztimhoJqa
p4MJqfQ5MVfrCLOgmXbD0lGD1qLMf/z787p4S+gMXVTDm1EY3KHzaiPjWYLENfK4W7qUsojMsWjj
PLxkKnOu7PKXYwFFsjfxQUPzu7BEcPyxIrUe498lC6zbnoPrUUytdjdBnL4yfdt3+d9dA6h4owKz
34K1AEaedTYKc5kKGWhl3A6VMPaqEKb7U7QJiMZqJt5T1yAL+GCqpMjvVVaXz/rQKHV879xuckfa
A9t2SaTw2bJcN35ZaqxVbPVNthduNr4aA+yYMHeyayb0F58AJAFwawQCW2+Rm/bpeuGKBtE8S2Xc
rCo9zL3r7LxZuFc24/95YZ/NKwUcHGAscDaS2dkwCT/BNSuziuuJi+pO1uzMu6XSVR4BtPgvQyCN
JAayEG1YT9283PsqddYPSbnkNshDuuqYmvruZ2PKhpT3Yi3AiIi7xC4xk3y+Hbreb18TLZ/IVKvS
Iih2QeaV84v0GgInHYwX6mMz68P8stpjO70Yje+o+2DFD2Jvd7X37d/v8P+Q19NHpiWwdfVpxeHs
eX4EmEPJRSTwUyLCJKXPgbvfpOcxYdFig6KW1ldfHLsZ15e+XWf764zBsyFC/hthPcJ2KJyd6yRW
8ihK6DEPCdkec+QkM+/K1rPVeKqyvCyOIzAROFZAGNK+zm3NDieYn/KXKiH2RAgA9P6D6Ph34zqj
cbs3vLwVkTLbLNkBMGXay2A2fhXJZqmL/ZJYmtrXXDRyNwxKffo70jnB4LI0K67ZRes7RzWpeSJf
xzKmG+ayzx/WuZTivm5ai7A5J6A2Ii7ayqJmgRGHWLZo0kcvbXx774zJ1IWi1K3lzimR/pSRL+jU
f/B6z68+ZH1luU98aG11v6ZdUpH9u6ToAXxu/ndZJVvteXECYd+yp3r1nZ3nhHaslrX84Pbe6PtM
eXJ+NBauhzE8AMhXodFl1KKOlhTd32KdgTGARO1gL6SXdFFSFEV1yEZp57uVa5mxT+VkFWDAvveX
b5SnnpJOH2M9r9rxsFZLGURKJsnPrCwryQXXFXmIeZxThtPiLuogRnPyb/rENH5wJMiKxS5kd9SJ
qWt2fO8al9++HPTnqV7cF21SS/mEb5ij7UVS1D9QFep/xWCmz0uud0s4OnoGMq0FrX7rFPPUh9Y4
iM8CLDXYIW1vn3NvnZ+6WhsRcjqzdj8sg4MrWJsNWSgE5V1oqqVtIq+SeRqVDi6sUWWqMrgvSID4
pVcg3HsaFKXxBZTGXu7TJkh+FmaJPb9R22KIAgy41ix0C2/1o0I5/Yt0m3EKpwnb30jvqqDdGQYu
lWmIJFNghdokQXPjYo/ZvGR6sMg7z02mdJemS6VuphaF612W2Nb3qbPX8qebEmZ6BJZrtKNjE2j9
rAIOfpIYdVML+9YLnjp3VdYaKUPLjM+Io82Xqlrs/FAaMzh6WFM2JN/9pvXzP6Cx1edcZPl4o9fF
5HxYUlqpO91uYG3INeeVLMTQe8+SxBRMfDQnqyMlZmPlZqTXazhqjUb71cT14EFmshgf61zTv1cr
zKqjSSRlrqLSSr3xKZg7r/k1BTJ/tQu3SD+oWbafJn8xjE9yghpHo79YgKnyeXVjv2sbCeLjTeWr
ExQLgT09ri23CRju35mWtAoXc5zmKNWUpYeBrunzfW33VXtfeEq8WNqqC4gfrPzQypfEfZmnKhj+
CmKusIPFgTQLOyJiXydbNMNjOijDPbj6qBOl3hauc1u38LHvod5K+2NeJ92DZTdOfmO5HQlqdZL1
Ymf0qDMBk1qwO4sOxPrUoAsuXmgO8DXijFUaIcsr86iUuJI9OKnffHDSlcaIkwyqizIrMYLQ0Puy
2pda0RrHZFrqdQeUXcdTOrbV3kxAcveejqo1ErasrHCwdAxtwd9B+DNP+L90zVmLO0C9zDksFJ9Z
RNyo+XFastLZrVk1lFG5mgMp074/AEZNKRb91rTxKIFs/A8kkND9cL3FVcTR4YkHr8qqVSTMnt6S
PWq9Cp2hAmNqUrezdj6keC3yPL/I44mIHn+TIFl52LrucPT8RJSRyDRThmMhnOZm8Mw8izpaJr/N
qTPKsMNrgZY5aF0eOXm6fhLUdtnesjr9Q2rQCNxbhmgfkfYzu6oYungutPaX28O13duWsJ/0Jq2L
UOhrVUbLrK+/2jWjUe+sjR+bFg6Y+2wIfKAnCoNQW+Zm2Xt50+zrZF2/pGNamnfWggvpjQfe/afQ
uqqLUlUrh73YStydls3elxmefxstHEtGWBIT+sA1qPo2NqY3HTIzV0C4ZvvRoJX2uxNq/TlIlX01
B3oDURdkrRX13uAyc0ZRVrvJ5HgApPEAV4Xu/Co6kX7LC38KomFAqh8Vg6mmUFvRKe9oXfvZ3cR5
/ofN02pwgHYmI6zt2aD7hq5z3AmlN1+ccfWDQ9GvK3oZmX3xPS0henieuGfko5/DflWlmMI+qGhP
Z3b70W6r4MdkdbUZzU5T3fV0G1dUMFl7KwJzNHZzObRlZBH92IdGkExiH+Sd+dMoObYiQALmMws0
nByLHOeU0MHUZYawC9HkZqI7kHBh9Kxpb3bCDyJKlBWGi+mqZkf+53iXLDlK9mlVwFQiVyGzirpr
aYb6dyn0yo4L1xiLaHBr2Lo1V4wPWMB79t4qkWJGQnj+b89szM84kOpamLKEacKZYF3jWvUdnDal
2IBbocG3DRLH2RHTovpwIDDcCZGoNt+TEaIOkLNe/AmGyfyWTM6S78t+GL8o1dGAVY0XfC7Txfvk
ybHMDvhrlffJOkIG9DHK7CLsBiihMrIpu1CDxfStx+Sav53qLtutvZWluzY15gcE1UO5I6thOWp1
wMyg8OT89b2O3yjtTordmOJ4FQFh9QbnWT37IStE/9jabvO7Tzm7YQflZhUlksNn3/ra8pE3N30Z
eulooZF3zSdzbYs27Dww3LDrUushT2dv3gdE08idDmlrDGu448uhQov5pbbsVIX5hAZ521pp6dJ0
adkYFBm7e5ik2WM3DenMrtFlz7qdD9kN9wYnNjncLUTaXuuE/YThzMGtRvmpbDqvwnWjpHNA4k9m
hyAubDRzDl723FVVhdOck5S7ElPOT61HRzGk+LTKaJ4W51n02iR33jT1/mHV7NoL6a1YX7WVL4RH
HxsR+b1ev5aLOxR7X0uM3/VS+12EKF/R/EhWRDnGSAf3ruuX6ofGTcfhYzGIdVkSX+j7xestZlib
lx9WpRtJmLl1nWwxGoV+QxsTu5B5NunpFQTHFmGZLRzLbWNXY2jX7lpERiubW7oMSxF2E6ZJUaJA
cKMSePt5WAhq2k3Q1R/IqRkLgG2n9UPcE/Vi16+tL6Jm9DDXWkfmbI+FYd5FgS2MKpq1Yflr27Xz
mZRH7WtF+/hJ2gGmZ5JlOJAk4q51KGtFOKNSRfsHWHf8o4OfBezZvfXa4OhS3pJBqZs3mVLNvdWv
0NfRD3Jqrp1NG8lNXKzqy0ZWnyi8ms9VIftvTmIie7OMUn1MEtnKA2iW96lsJ+MLAabCC9UETBgi
rKHMzatF++RBN3hWct7shboCCw9j1rM8NDNr1vbgp9b9Kmyv31XOOuVhrVY50M9amaSua2leJMQM
z1s/tL0tqI/HD8KQQRpy0yyec33ActOZK9M4rhhPVTs1aXPL58HZF1nKNX+bC1vgrunW6ZsbdMkL
plZBzZ5OTRUOqynqiAw3R4VGb7TmDTeUScsid3aW6phb/iBuRk3yNcIBFOOxUU4x/Rrtxl8eKMBt
bZdbmTJekmX2/BuetkuObVuM64FZKqubuUpdXqjncBCgDe+Sb9A7suUDhUNef7EdrdP2klydLhqD
Lp/vG/hy/Ue0z267c3XFLa017dKuQzvt2bzDsc4Hf1/rpqiirMMV8QvObC3NdM6TX24SrMkrWvuJ
lo1MNLkfdH1C76OKbkAkyTHyAK3Pbnep2Xn+a5JxHT1YjTnIPTZebXE7pi533glbjfXgJoXp39s0
+IYfzuD32l73CzM41P3Uu78Q1I1MgaEtkJUkcQp7ySBkZyKX+OZIP5kfgzTV1nhdlsmMDc9ZvnSs
n+6z7a046YYFUqfmgZyY1X2EFWK/AEOZ2p5JynGgSudEjpHWqTyIx0QF/Z3bt9x0Jt7mGHeTIYu7
STNKP+yRtfj3nRNIM8Jk03EPoqDFy3FdU26i/kjzSM/HZj5SRHgTACUe9zuDq9X00zUxRnu1zWGB
PMHF1r/3KEA/tzU6la3LKTksa4PbR27XZLVKLfParym1e/oyauTw9pHG9aWOqrru61cHFbUR0WBp
OeNSUmJUaOvDOO2bWWn1j6UakaQaxdIEdza3VeuxLJVW3jSLmc105WypPeZmSZwuS9E2WfKZr6fB
Hov+uYwl26V6NOaK0s/S2sm/E2RiB+vOryCBf56suVh2rSECks4Tp3bu4NOI7kCMn7MekRM58kaC
UcnfFSkR2cexNMheTx2VGBFSF7s6SEjrmF9OXGE/lXbTL/jSLJ77iF+8N+7wkrOmjcmwLn+adobp
F85y8SvMAKSd7TGG8f1bqea83dep3j13vVZbN3QjG24yftGX+m2TQUV8BHo2+KGr7IKDZi15NoW6
qoLm1pV1cM3a7w0oix0TKj6ACxmh57AZBjlC4oNTxWKU416mSRLx4X4GCO3jfwMQb43kISwAMEMS
Bnp2CuxYwtdH8Mgqnow6ezC89dvqCQCPbvny/oGwKkI4A9qNQeoZ0C5svzZ0tuiY9ukUJSSL7CV4
BhZ/3jXd93lHEBAQd3bTgf24RbK4Z+2DeS6okiUhl4EMnAfkJkFUlP1r0OByz45i7SF5/P33013i
Y/DRmcYtkI9+xQXrkoKq5qJaxZieeLvRSkd2DmW9+2VxV6LvSNFLv+Aik6ggq63qc0/i+FgKES3T
UN4SxKsRXow1wRWM83IWNyAfdd8G/mA5sa2c/zSKUwetSSq5jW1Ypr/D9h4niM4Y+2NKvCHXvs4x
SgyAguWale4bk0kzAV+CLbWHNXkGTtsdD1bMYx177Gd5uLmtl+HQ+uY1B7eLxb91OvnG8LTavrQL
Sbphu6sOQyZekmUJ7QQah58EW6Z9Uuz/vUAu0H1wUxRjnNEAtXxrZ8/kLBBYcXxe4mWuzb/zXLlR
Ndbu19EnU0qkjXpvN2YzCWHLBnRHD8fKPH17aiQGQR/XIl6z1nwx+dJe4Rw0P30N+1ON3Kcr0O3l
O4MloPuI62kqBOhCT8drCJOxiAwt46nXrMhtPP9TI6V8dzuBUahi0SzQqqN6Px3FlUm9QqUhThDO
KJXmUtp+aA1NBoUx0OQ1W6HLh6L1jpczLCYEJ0iVToeb2zmAPlcKkmXxON5nwdh99yu/eq8vBi3p
zaIT/6ItdRXV2+k4dgPKC50ljweaClGa9ZxnJi3HqiuuRRtfrMOtIbN50m77Pdvk2d7YJMkwGMOU
x1pVt7vCDsYXw2j7nXKF9ZoE/jUS/8Unto0H1MSz0YdGoHT6aIO72MOajnnsdhQU5TpNMkxcqd8P
ldSugOkXr4tvC+knSh3cPjZpy+lYqdVhfYHZaTzaYtrjNantPLu6lrPz1igED7kcZZuv63lGKcFp
rjB0CkSFI+KvJimWrzjVjO+zokYfhxs0HmEQCXDJIfjx7Lx0ZinMqXb0OJnQyuRD0MZjicY1rGSx
hjmgfhpOIl3//Hufuny6zb6CY4bOFvQM52yfCgruca7ou3gZgu6AxsCLmqYUV3anN0bhmGQGYaVD
nzmfQ96hNZbw4didyuamnwG+eq24Ro54YxTKJyaQnR1u0PkJJgX3zsKXfWzb2kjq+eBFEAr63b9n
7OKcdLajg2HgXAJbn++0VdkWQHttH+vd7EV5V+67qbhL0+LOh1wblZ197WS++IY32dHWUsX6GW3M
edKGK2zQ/5lSUMvH5bnq2uEmSOfuUHuJFQ9FPV0pOy7nkbAZAikI9YCJhLP26XeFyG0wVt1Qcd4H
aeRpFly7sRzfPY9sEpxVEBU4J6l6T0dh8iw8F7whRhSX/vWERScT55aUnFqFBf6RVknw0ZC1fS0H
ePuDTzpwW32zbRcUVrgLnCdVqD4Za0VOSmyv9fJXt1SzHzK53umLUR0XGqJp1Ba582pwDbj599q5
nNltaDwoWfHInP7XD/1PjTXUVZ6vvZhiPaBsJBp4ic0c1PPfo1zswdsD4hOO7SBnGd2y05nNiqwz
h0pNsegMWor4s91bLV0wzHmvnZhvDYU3DfomOFDk0GwP/J8HMvyqWei5T7HZWHaoz3O3X3zhRV3i
X2sWB2+8NqoBFiQHzJaGdDoUxh01dX4O4doo829oCdOG9pSrzRE+U668Sdo1+WB4o/NDZbMqIz0d
6iv+ZZcfIq1/GFEQiJheaCKnP2Ho9CKfiEiPpwxNwMFUxZT+KHXwOK9yhuXDRGemvaJ/fWvJwN7Y
thpU2qi8Tse0BmEOI0h/7NvgHvqI2FEbpffuTx4iCokEyIm9jZd09mQLkEYyloyiwY7f13VHT7Ic
Pv17XV7Yv1F0w2rkJrOdBDYSv9Nn8ejvSXwrVJx5GcJsEorYxRJnmdZHUCh7DCtrMJ6wZ1kMNla9
TMLFdfG6K0nS6w8GAHd3k5Qd8oSsbibCKecuK/ZwpY38mlEHv+R8jwg4hVnanMdsFKe/dNUEObfb
fLCQp+fMcPs/Za3ElVl/Y0nzlbIZwFakaDq/+Kw97besbicMnRzpfmBJp25U6HMldlZSuuLY2uvy
azLxhTj4TkcUcu34yTVI4I0VBhsM9AHnUHYM56zyIDNy9gZaKdxlpX8oXL29w7b0WoTg5bFJ2IX7
P0t1fJLwtzyd0TQPBDb0Yo6pN6qeF6sLI5q70gzCrMXN4yFLNC1/oBtdXEuZf+sB+WxhCOFqDAl6
ew3/2aSKBObTkhRz7AXdcAe6+DHIq+793ynVDYU2CUtYKpzvhNIyU3JgeL6yX9qDnxnVviWv6sq6
vNxvcZHlcGYL3G5eF4SZmS54Wi8o9QaKwR3CGy8Pvc5InL3n0zu4gglcDLfdhkxoQBt9fCPvns6c
XSngOsKLYkMqiWNbyT1ZLKZ9myAOvOZzdnEuMxiCTy6yoDkudcHpYIR4KKxQLC/OW7/5K8CT5c04
9L521BWb/Q5JkuY9D7VRvFqY5llRpudGGVVD2jY0opziW4YmlUvOkmbVB44Dr3laVNF81ky7G6K2
KrJn0XTBHC50ulskVINqhjtzKAoZCTCcb4pAJH8H1lr9ps9XVnEZlOUXK3NoOU0pPZwdplgw/x1r
meq4w2rFoWutF+IFgNwWjwlNHnnoXGLMv64If/7Y61CavxLNrcp4lEuqPprS57xvEXqPO63WhP28
Vg5f3MgtA6qISfm6H9ekHyLbACsN1ewp88pbvfgUmWibetzmwrGhjWefYjWOU0Y0khNrg/4ZH06b
7VTdaEWD7Kss7Mhruisb3VvriJ0UuJHXu6noT1+tIxx/VUPrxnQOF+PQewVG4imqGRFZa6reXWbB
MqdExEQaZqrFZ3k6nLCnrlwgbsSl42Pg0NCmH6rk179Ps4tigEGoIm0gly0E+vz2ycEwZGpp9Fir
My8apdETPkCL4t4usvZJrwr3yrd/sY0xoA3KicsIsj8Msk6fCv+GoPEzxQ0xWOWjndBQx5PbvPKq
3hwFhTdS7w1Qss9GmbIiQIwW6LGvCvU0w/n6vEzpNVXKW6PgNYBdNdQmB9jx9Fno4GW1hWo0ziyz
PRJMSoIumMuVhX657JDEUwAb2BxTbJ/7j5pBOrHeMidGa2vuNdpIUWlIGp62de14u3wgZDb/A1AB
MqnUzpacR8uVj9904m7eGh8zUqgc4953PxBoMO0BLoLUgxfoymb2mZrD6pNJOIvyRQ8KEi8cI2+K
3xjr2M//XuGXz8TmT8ALH6zPgjtfCgp+7zR3rR9vZulfICuK17JYrlmuvDkKN2rLssjn5nJ0uhTk
2PZNk0x+PBr++NqqbLwzNDG//vtZ/vfNn1R03IVgk7IlYxkVoFQ/HcakNrdRJgcxrQ6kVuiQB3FY
cCBoI6RaxPR41uL/GWaj+J5orcpvslQffkqBv8IBNgN51i6xSMbh3z/rcoXCBOUODFAFXsZ/Tn/V
VBHe2RJjG7uFkblPM4SR/lg5VbF+XmCG/Pn3aG9MNcxTvKXYFoFILnQxfaqadpoZzRVOxPfiHFx8
bnb/HuWtZ0IFYwBZeFxyzyNLxmys9SLpg3hKshHKV67HM4pviHzjEP57qMuTDKdIMCnkB8TocA09
nb6tXqDdzkt17Ly68SnAwhW/lFvR6TLUUkf/Y4mrH+Ebs2gDMoEvwcfeBAKng9YN2TJozZJ4hEoX
NXpZRfp4Ncnp8ngxKcfZUyAjYOBwzhPO4FgNhpUkcYa887EWoviFPTsG2Qo/RNLM5ivH2RtTSTm5
+X8btNKQuZ0+VTPNie1gpRAP6RiEmo40X0/d/EUHc9wFRmfe1ZPq1isv8K25xHeRzFBSLNAGnr1A
3elVlkw5cWMlJ7XvT/pNYK7XRD9vjoKKGAcpgsBM/WxzXvBMsO2lT2JrLX/hKTPts9Z/9xWaGCdy
UThs6GXRhNx+xH9uGZXeeQW1uRar2Td3q21qh7J0iytV8hsfFxUUvvBAAkjA/LMJy1rUgRxqWjzb
pog606kOFcl6EALlz3d/WycjnU2a7mCgkCaMFDSYmXmo/e9S3eETHmu/gkzTV0tYJlq///ewbz4g
Kx6fUfAIAM/TaTSlbJvMYBpLJZKfgAVGH01j166RO7Xdj3cPhuTMBdUHgISOf1aGUAXb8wgcH9uU
IE+WUUMFlEu1G3vduYIdvbEG6W1SWYCVsdufK/dWYa0wI7wkFnOXYJnRojef3ff6+HOOAnyDsnCY
ohQ8RxREkHtGP9tajHk9nEA9h2HrjvPx3dMW8CQ4ulNebXDm6TsatIKI60Wkt4nVlxEuDMG+Ipbt
vqZh8fTvoS63QTp/7LFcWdDGsu5PhxpHoSAJrks8ztl3e07+BLn1vOo14Sbltbj1y6XHWFugKwtB
31RFp2OZLeleqZqWGAWfBQEDz3i84X0sYYJracmXq4GhNgdsrtXYAV3gbcIVfuGYIImlO0UdXKed
WIf3umP+r2tFQDeYBEX2Ba0kbWoqq2Wy40ozhl3tZb+GNXDhd831u/dxyKlAoh5/gZZd+JZNNaR8
g7sJVh3rk72SvlsE/XwFY7l8QZzzdOC4moAgYel9+oIKLxEZeWhmnAyZfWj61o5J+5WkrK/2u69B
kBHoASNKpb7gXZ0OBZlDelU3WzGC7c3Wg4h1Yy68d9fzaAA3JS9TRzXhbYfyf86M0lXKRcP7/zg7
j+W4jXYNX1FXIYctMJlJIkWR8gYlWTZyTg1c/Xmgs/FgpjjFv1z2wi6rpxsdvvAG69jRC9kMvfMz
yqyHOTGGG7fq5X4j9iUNggsNKwj8w/lAyN3Memkn9rGN1H87M4wPRiqNG8HsZQjBIMs0YBkSyq/7
VAF2lllatfYR5ZFi8PRKQPBIrfmNNFkAYkUmAnkFMGyflQFcpNdVdgWX0kKmXJsSjZ1Q06YBfiOb
tj5Edv+s9FVwY3aXSwjOiAidIh81BfiA50sYOBnKXVVHqFKRMzRSBp6olX7/8X13ZRQS1kWkF+wu
LsHLEfjPjuBminLKS7jOT2axGcyy8MMWiPjHo1Cm4M85T4cWUjdXOCBSKona6igpEB7qqIqDY9ZJ
292IZLDVQzuo0S/UFbrvYS2N34VRKmKnR93C/Ua1v3YWJzN3Al5lgr717XTQsgctpnD03GSVGL4t
zXqxC5Kg1x80Or7FNrWzIvhKsupY21EJ1G4XIpQjYFYoev8AVqAydw49sAiGWE5RTdVKAORhkbbj
HZyccdoj/9HDrXJzN93OVWgbG6VrTPC3cdm3J7Q6M/XenMzOyrykrNp0Cz2qn/Y90h3zwRrULNgG
WWQYr4YQ4/d4bHITOhLyWl8rxLSMQ6GLaNzYTQDyVZn0PJObXg7WfMhmNTOPuqTo4ptt3tDamqK6
fZ7mPNRhpdTtv00u2+ahLBN6hlrTha+jQCV7MyjBHD51o47DQQ6xrtnM3MQzkGzQkRu7bsxvnPsq
PFi60Cj7I+Xkp8SUxrawQUo/SVsrvrYaM34IR01PdxYS0fWht4153LpxJpFb0TLDPQ4GIlDJBt38
bPLKQiCaoyYT+it4IfevQzxMfyVVh4aOmPvM9IdENbNnrDOBtdalPsILkpYVtl4GzgxXK6Rd5WEw
dB4iXi5AI3Y8Y84I3WWoIdyompZ/hYgVuQ8RdL6cboQq5COly8j+PdVCyX62lZTRndqhBLo3cK5S
3jV7htvSYVcnTpNm2bUHKxLmDPw5M4l244hf54GOb32qqY++mW2JlXNRmwiuQaYSOZgVQzqbuRvV
fpcUeJdsRgS+5F41erD4eU3r5JSYRl6f7BKY5sZEO6b2y1524mDEqDZsIhBExT7JCPZOQlMlL6DB
Z7kn9Z7+6Sez1x5tqUL6EaBafjaK2TjUB0yrOcxVU3Rbu2hDJHy0pBrQTtHnr3EQWI4P0DeKH42B
gsO9ObdqfyIm75O9laAgtIlAwqAVNCpyMqFfSeQMpsooEH6bhKzQBqvT9k7mMg38KTc6dCNKbc79
pg9E6PWtnsiNtBITSocpusGb6xbJmsqyIhgFVdZnpzYQg/TiKtWbg96AntqkyCq3W96UbGKvVErt
E7R34OPFkITDs+1KPm8I/k76U+w48s5trEnfYQIbGqim9WO3HaMhHPZlaMKf8Aq31YYvuEXXmBON
gSK2rg7S6z3A7LS9d4fUeY+6RHlBhs11/TioouI+xOK48JQMvVKv02FB+encsJ8WTbncd6xBBN4c
QkTwhzJSa1+QtQUUgS2Z+DhOh5NvZdAACFaMWHpwyF2MGinKPBWTSF40tRIvuMMnyZcQMzH1tRnn
XH5R2S+IS6c2YGCrTqXtFWnd5j/g2rb9ZgCqJjbGmAHbra3Q6XvYk2Y2Nb4MEOry4lyT/T7SR+fd
tIOx3MfSwCNaTeh4/+oi7D3BTUPJaqgbjsZz1kXZX71ZqdV+aPQpAymtDN+BHSfp82SDgXuy4QSM
h5aiR/MNASS+f9y65fdaDKG6gRfkAhtXx6yD3xCFT0k3z8rORVLtJxbDWfCg4h4ZbRPOsfw1DeqI
MVvBcb8b0IyFtwrxr73vu6kHwg1GtfTB9WfDfnEptbZda6qjxylhCeHiRO4PruEg3cM46xuvWwwj
D5MdGN0hiGy33bmZA7C0tq0w+5fORuX43diHGtqFM4KRYnRVJOooBM73dlda2de4tqB4ldPYaF8t
MYbzvg8HZdzpqda+zYHdjU8hZJp6GytVVm0GPmULU3NSm20+VLN8jNMwgFrYCB1gWBp2rYKfSC+M
TT+KAtU+symNe57aALpKTltyF5ljKk9YKRjVXSbbbjzmCHCJJ7evUsNrotHW7tN+hMbS6q5sj84c
aNM9Qbep/x1oJibpUh/0Z7OuXfs1rRxRvAXUNJUXNYv69Jj1Stx60SzNeZ9rRfuYzFCxd1YCEfYV
o7fWrP2unkyxsYJhGnnzZQAXmW2C5h/qkQ4kI5Rmqo0CKSiHkeA0YpG06sNdUaFMvMvrIB192YpO
e8TYZJ53zlhVpd9V4cTGmuEo7p2qt/C7zKbWeufG6spfM+q0wvZLJStgF1VBMezoinXfbDEZk99X
TmCfWkG7gOshnKMjB1z9as1WqWx72XTawW1UW/yEK5Q1uyihBrmjq5CpujemIoy+xBMauwDaKzOj
0WSIeSdNMm3k5kj6ESEL5x+RCR269bQpEOnGbLg34QoUZf3k0r9tT8DZ9Sd4JVXxS5FNGGxgG5HY
YnGu/kP7irSpS525PAAIq/Eb62LQxFDrCvO3EYc039DfKJtNxt1MyxTmutmyzrOe/cPrUw8PrnCE
601NjqGEyBMVt3bD7sRdmyTQ+NyJ/srWLJG+85Ak7QKP/p9JUQRTSkJMU8y275aT9q0y8wbtt7aE
zDXPjv0YKq2VHCd7TpLtnBkCcfZcaautwtup7C13Iq5JSsVovZCvNB6hKeqmz//kZF8EMrfTzpGU
NDdWHbkY181RxUmSar83klF8b2KMMb7YU6oq3hTP+nsXhl38NRFOzbGcEWbhNkNarP1ZC3S/Io89
Ugwv8yBs98VF3AG2EN1DfetkDc0KZOTRW0Py0ir3M6zON8ygDOhT/MiA5z6ydTwbQ6GhDD2JxeOr
yOQrOngAcLh/53vkQw3lOFVJLDYdLLH2dzzGZei7zVD8hAMVoD4LDOuXhOD0a4SfMm/nZAEJjXav
cR+HsH+g+2lNuouRC/+Nv2gstxokmuTZjLAvv8/DvNYIDodKK71shImxWZI/vCWKqYy/JzJJm+8F
8pnQYrUBWQaJLg3051Efv9BrTGDjTHIWL5OlwarwIt6xVxMQev0sSfjrTU6PNoEa10yPqR112bZP
p7Z8GIch7B9soQzyAG1RuYfRgHtbZHdJxjKL5rlVeoMOcQLtZ1+2bWD7DsgCxYebCxmE6JJfBEm8
+Boitlh+VbBRtvaOIc2/kTBnt/VtVERPQVRKHNsEMmT3lMKG+Y7oeG4OVaDF8jFzkqbw0c2e7H2g
9Gr/y0a97ks+LzqV2CVZ476c1Xj4og9d/q/TOq16bIxO/S4G1+j/doOg1rYF9i7Ti8O/qr2xScLp
bcoF1P5srOJ9TXB6VFFxMH1UScyR2C3hrqz6qpe7Lp8RqWi1kiKJV3dVg/dP5aCSedIR9QRcUUNr
8UFLBzy2elDG21YR+rfQob64k0UXAR2YawOTG0QZHdvLhQGDszechCvbFWXn607YRT/0aHT0Fycy
u+p727EZjsjJ4WZk8u/FJmwXTQcPjMuQ31tNllcICyY5tUk2q/k1NHpbfSzZcPU3J6y0flsHhTD2
Bbc9MAxrMndkhTqSAim0l7sih5SKh40RD3ep0aTOPVShoTwsfKLqn8yqg2zbdo6w2M8ZTMnBztEx
zpDV7PaQ74Be4vwgM6/tNa3YgR+2tSdN1CLYFnEUoBaIvKLS31dIvCmpJ5UwR6xChrH4N3OCtNvl
nZxpDgkokrsEAoSB1G48c3pCZVE3pMWEAlbNlVb6MpHBY1/VxktYtzDezCaW7QO+t4V1DAWuv36o
iPwNxT02XNa4pbILAiiR3gDXo9yPVdDLpywK7RxtTCp66LgMRpt9NW0JL87rLLkovhfQFe7dPG3m
r5NpdWw3IbXhLVcKVCUTeI2RH4TJ7HoQ7VLFK0sbY66Ip9BafEPDn9U4BoVP3AZ8OJjdaDPqXEPe
pHaEXTxu1i3LnKU+e55YuhT0SV/JLcmX1733oMgTMw9clwqkHu5jFxlV2Vn6w6QjvYH2wdeyjhCr
EPnUIjVrfNbmhlYJ2H1qKhRTFobTqtARdt1QVnoTHIGM5F7piPgRdgmWebilP36cRP+pPa6min4L
DRM6zIhFrcX6hJOMdi3c4NigZJt40pHdrxAaxksJIdf2Oq1Kf5ZpNI9ezhvz7Kah4vpzKuK/P/4h
V5acmphKDckyl4bbas5oWiolwEBxRGq29KSd1js+erdD26bZQZfuj26U4/0Qt9EGxufzx6Mvf/pq
FUAnU4JBLQ6HujWZAdnjmoc1C0+csLnedc1sw7QkpHmb0RVFyCeHlnWrfrEek3QGTPTC4gGhcIHJ
V8QoDe7d4Ah3nIzPDurd7HTGozEh5tAp6nSjKnMBTWI8KuuAknAsVMBe8Hv+U5VRSf857eyqIqYz
oZqV8XeXcaEmUrYbbOuCBwL04UdidbeEmC5KnsvIjkpnf5EYpAJ+PnKCBVdLwYQ6TVKmfhqJ6Qny
OkLOSLv9+PhDXpTvlqHoUdBGpRFIQ+58qJae8ViMdABBZE7v8PDz3dBY9S5HKGUfdaRvAMTQ//h4
1GtLyxekkUrZnWbCavM2hEqdI2kzhWr6lrn0l5JI3ql9/7deksxCjvVSCwmMj0e9sqzQbqiI4+eE
GOW6zNb2SibIrMSxtjt12wUVcWBmSy/ABeB/GYoeEnXRRUtx3S4eE1i7lTmKo10FzhYVms6bIFVT
TwhvqYdeFPVs0KSUk10FxAbX76p4aAnbyITo0eeuB9SrB7Tf9VkpbhyGa6NQTKYyDq2NOtBqn4hS
yQuOCV+MksimgATmg0W61VG4shsXI0jQafgiL/4457sRRaNEag4OvnEhktcObYZnyUrqp8bAO1aM
o0NJBgVf7fDxzriyHxeaCk0TBxwPl9r5uOpczYD4wuSkYP4Gj7TOTkkvUVExDQQwiy7ZhlIdn9Oo
q2+cv8s9SW15wfW4MAcB1a9au+AWrGaiDnJC1Fr6TRrJ157c26dgdAvkdYmG4YzTEUKqD3jncrWd
zzIQE0J2Mi1Oeu1ii4qFaSp/hrIN48dUaTqqrl2nmqcInLt5UKkVf5tIeNpd7QQdKh2WjkoEG1Hp
vn+8+lfWQLM5mOwqTiaAmPPfZelLpwpR6VOjYPZBV2sIvZZWJHkuYePu48EutxgXHWgHOlYL7uHi
uLSjrtBPT0/zqCP80g6N6/VomdxJCImIruhKlD9WSR5MN/bY5QnSqHRCEKVDC2pvvbcj0uWmwTbx
VFS1WDQ7yAuIWj598TCKS8lSoyEMB3WZ/n8eLT1NkFBxkuyENIJ4TYs42OrT3OO4ENy6eC4PzYLj
49AbrOYC7j8fqsU8GEIyRUmzrJRTUiTGvkJphhtirtH7iZHjy2BlU8L49F3EwJQIMSSj68ROXg2c
aS3M8jw7aYnot6hUjV6VTcFn+442o6DqBpyUsAN/8fNR7MFEqgOBoRMSEdZvPUfU0tHn+j1w+u6z
IM8/Q0EQXQhfRLDa+VAKeQsHl6ECt9EIaug0OE76++ONv6zKWcjGIPz5igNfGBeaNeTOQUGqaZyZ
z5VmzhdUhLV5A3CBsnCaAsmtnNK8RXm9tuVJBgDHgFvhYl3++382Y9uqVjuNWXbK5Zz/GPtsvrMT
JHE+PzFwHEsPkha+u46WaGipdVnE2akaFHuHFQmpzzTxj5bI2xhS5fPjsSdAY1LFAly0PshT41RO
Hkf5KY5xMZzn7HtLr9Pr0uHoqsm/H0/uyiEDcKaw13kUF6/p8yU0e6vvEM1jazib3JblvjSyFy0i
zal0LdgOTjVRVatv3CJXPhygbZQBaD/h162vXorJDbsiRTPplIrcea8GLkN2pbwVBl5e/EvOBjcI
NgxIj3WEXattki4qZyc9hQM7UMvfRYWe3rX2fJPQuzwiq+1PjExM4SwYFmdNophnyjrKFFSnGpGc
2csRre08xUQ2ngq/jUvJSJvhm9Jk7RcwmM3Psa4GeVSCEMcGbu6k3UABmV6KFNEwLx5DVz9Mvatn
d03a6trBMWeBtwxRp9hgQJH3Wzvu0nHTz7QVTryj1SISzhHbpSTQtuMp6CjPe16jxcp76LvuV+S4
XYLYLB/ET8GKTFvqCohWpnpdhqey6ELbpz2YY1EYq9G0RYqCPBslYyQAqaYH6UGAPFF9E2avA8Zz
JqBAKqop7yAClzfy4Cs7xOV2UEi4UeFFzfV8XwZOa7BHkuJk0qd5R/lPfsWu5pZb6Z9sevXV6O/T
d18QR2hULMfjPzeIys5zsr4rTqhQ6dUdmg2O+4ZdCd3ZdKbU7ikaoqMnGoK06bqoHrt7LdbDfAPf
fYo3pTXo/6BJ2Yx7J2iqmvrsJKPtHFb5LwGT1jzWCZD+H92gRJ3fU4ANjx+f3ytbHLo/7J3lFQHg
tjq/ORqkAbW34iREKt4z9uAApk1Rt5MlzE9LXUDiI60CncLfuCOunizMrKxJJVs9YcDYHzqZhNvY
1qsdHTFxY16X35/rCK1gcjfSRlB05x/GbtHy0SnEcUPMlr5Fw7fXkSPKx2j38QJePltUlqjuMBgJ
6gXMw07cRHVirqKZuLjzqyzDFiHWdS8NsGqi9kkD4+MRLz8Z1zvxOIHNn6dyFY6WSAQ26WRlp5Jz
5qPQVHLsaKRhF676Hw91ebsv0GzgZwA/wO6tVxFx2LwJjCk/qXXebLTpoagKH7MdioNLORkr0nyR
AQ1uXO/X1tRdeHEKICdi0mUF/nOqMtxaQpxA8lMYp4kXDc4mtjLDV2vjbeCev/FeXtkqGvB7pMht
Ekjw5eejFQuiuIid/ESoEG3yVo/ujCj7NO2D4qNlLUMQZUPQWR20GTEuFf2x6oR4Dv5TGtVW4C0o
p/I5b3y1KxNaZLIXCDq8PLLv8wn1Q4gEsuir05BL+SW23fAQpFisfLw3rnwk8I/86cDR8LheA6sc
ZL+hl+XVqa12nTqwaEUyeoakraOLGxviyox45RV7wTktMLtV1iAjQrUSmb1TSDVoV4O32EVTNr18
PKPL1GuhTpFysWwEUGs2xqjzrgaJxbpNZLiE9imtLDWD+2aWOJ1JZaz8FL+i+cZKXjnQEP95B4EP
wmhZ4+Bau+4LdGOrU5M1yk4CC/bMXLgbTAU+DTrnqYJ2BJplyS5BuJ9vDT1Rwt5pg/IUJeO8qcy6
2yT1cCuYuTIhzi0BL8kkRdh19XWOgFvMjVad5g4MUh7WzksOgH6v94n16SyIh1cF3UdiDh9o7bU+
IMCL90hVnxC1brdENK6f14nhTyrWih9vjyubEJV7igCI5CCwta6ZLRjqPhnK+qQjaWiAcHeFu530
ur9VZbo2EI/jIq+FKwcaKOcfScp4SBAsr084QCZIXYzQxIS4lYlfG8UFxcy7BQMeKO75KFk2GYPb
oR2HEqzyFIlZc9B1BNJ2Y9ku7wn4gZAswScud9Ka31O2OcKtUutPbpCE9kGXE0rPsdKF43YSLsp6
8WTXt8Kay8kR9PGC4PqAlBFp1/nksO+kuzqV/alt3ew0ECvQ6CnLOL0RZlzu9MWZFUMfMnCg7euj
2zhd0+ZS6U8IYtc7ivS9B6es9SGP36oOX5sS8bFlu/wFLmL5Kf95FFvN6qmEWz0ghyjZDbom0VoR
t7gvVydkLe89ZBEeqtXCwUazgT+GwylTx/xB2CANUJw1dZwIBNzuj0/U5YVLDmcu1ku4R6DEs7qN
Bt1M2gYw0Wmw2iLdjOHo2ju9FSQPpp318Ynyu+bupywPv3x+ZDIDmPd0A3kkl037n8WcDQsbmnoW
h7TWC8sv0J8t9kbpgmOZJrBO902HD9xGs+RQ7D4e+jKmWsoobDiaCyi9rFUcVKOLHCdOmyPCE41n
F/r8qkYmQrqzEh5mGvRfGktvfPB+wY3lvtxBvJzIEnIwDGhwaxZLo9dtLfO0PfaiNvZJ1fKyafEt
3PPleWdNubmWJ23J0Vf3ipRq1YHsbI+pEr8MSY5vbV69O1H5j2W2weHjxbzcrjBKFhDq4lNP7Wg1
mBobwJkUC1WgJkZ6ew6nXUpegYqHegvn/4dsdp7rLWMtuHjqiTC2VnsmjLUiMIwIiZ46bO1NHYEJ
2aAK3SsbWcVGukA9wQwskJ55gxGjck8DYuhfFv8/7D+BEKqdZ0RSD/DOlF2HgDbQul0sRhqkQ6gv
3pljPYDLSuzw58fr9OfCW/948AMUlElRqGWvzvUYasmo1lV1bLNkjsCaNrn+xdARUNhmWeFUsUe5
PYv8UZaZfQpgfiZ+1upDu4lrmQKrTgYC77ma2mGHD3UYbtOOqknmyTBXnbtKaXSj+pqjPK29GRFI
h71onOSXydeZvTTi9sTphAx8k2SRqnognRLzESAENo4j1ezsq4bRxLAJ4fYiKQbeLcH4I8yq94/X
4dp+Icg3+ZAKPba1i1I7FArgEiOFqQbMRZmyN6IF07Or6vMxkL3U37DvJuqnSLV6xNHMjfURgPNx
WIo33WgMewyGRywxw3n78aQuz7WNegFyaYhxMrd1Tb1uXZe3LSiOJQ/xA+igfJNpdvbp24OQbmnp
I2xHvrQmXpOstJXt4LvcSyXboDUaHLQqV2/Uzq98ICisdO0pX5K+rEXZcgG4yoz6+libUfbeqNqc
bNBwT/emVpbZjcD7ysLRkVy6LEtDAnWx81dgmNVCn9SoRsrUeV8glMeBV/7G17m8D2E8LW8MKQW9
3XWdHhR5aYI6aY7YKI0HhG3nGZnutouPSpgavwNL9PUNWt/lIiJMyeNCVExkfEG4gyGJEHTFExNl
SfRNNsaIQKVwe4y8iSzHG5/sygSXVwXNDqQCyQhXO10f65rYcVGCA1UyeKlp1Q24QRTUd+FkRAbY
84lW9sd7/toUHVrkgDwIii5I1pqY3LrDmuZYFVX1BeLG8JyVTn2f4N9xI1a43CWQ6nhj4L1Q4eba
ON8lmZFXeHvM3dHAKFv1mjx1oMg1zZTuPp7T5UC4KEKsBliBGtUFTEiomLzleLfCeehUT+op6NNQ
rz69HxkFRUJ0LkAHGetespOHFJhNoztiF/MzNOu9msvHserg2/TK5wv1S1xMEE7Fg9B1fWnU2OUq
ZiQ6uGRd9t6Drd6CDR5vJO6Xm4FRaFLTkEfGkRrj+RdC3wlIqlL3x7GQxR16aLbnhJZcIIm3cvUr
34hCKXMiDuc0r7tUtoLxD3WC8ThWqfCBZ2DyvYDxP70T6IJzoQOcoB6xBk9JUdD7MKjvo3eGbQpe
oU9CnecbwdPFXJZ23nI5IXWyfKLVsiVQmewhArxe4gnw2CmLl31bOjcuo4vrAWIqhwaYEG2KhWB6
/nGMLHZjrR/HY6rb1E96VdniMYaDicji/YgZvffx2l0dD90FUgo6YPo6vlYURL101GKO2I+5z1TY
x205yur3oEXpXqgBrJmPB7wI6JkgghkLYW0JEO3V/deIDIcCVx+PZj0Z2ziMDnKO3+Wo7klBn9RA
u59z41Z4cX1QTpbGVlwGP19V9OZrpZotvp2ivLv27NNgbLy2whQmiuLCs7v2aczHG2GkuszlLIxc
5krRgOwB9BCRwPmwmKYlrdaU8tiEgPcHVdnMA9jONtfSu6AT4hlTlOGbLIoYZGfeGM9WbRi/ZWC+
frzmF5kjv4Os8f8r/IvU8/nvyJKpBpttyWNYGBYCu32dfxW0l0O/C9RioTgV4iu0XLKPjwe+trsQ
9/hDzKdIaK/OjCp7ykOaK499P0w4cVm/asC3De6SXleGf3082MW9xixdYkdqTtyfJG7ns6Tmbo19
jLRjRBn+qcdZAly/sN6DwPz96ZHIRQFQwVjl3lnrx45Bh+fhjPKnxLfhhJcOVLZezY5y0Kztx0Nd
3jqMhEIKbw9CydSfzic1IxebVSnkeRdg+5vd2+nPtKnNGzfolaWji0pJjit6URBeLV2kahh7FIly
xC41+VJUmX2X5yL4og1tfiM+uBxKI/MEawtFlj7autpJ4pnpRavIo5PY4zYJmnEjNRhGUVx+mjFN
8faPgA35BA/4OoujPK3aEv7QsRzq4cXOguGNUC++EdBdHi4eU74RtRl0CSm4n3+halTiuE7D6ajO
9eRrtZO8hvEi+zboYqf2MShuIFA3HqNrqwjW84/yENrga2sG+HzOJI18OsYh4EcXJtL3gVX3RBnO
r5/dgXQEEV5cOvrgndbFnzCdmlaFA3eMaYEfsg7MLALhcvPxKFcn5BAsLFrqSGCsVlHt/4j1qNMR
+edvE/J/W1BtkF5xCrkx0uWJAvGISirwNOJsbubz7xVrmW1Hkz4dU9nMOG+5gad3sMI+ns/lzUeQ
ADoPE1Zi/AvQ74yDrLTcYj7S8n4pu+rY0fn0iqn+t0LL8H8ZjKO7oH6Z1prX3mRq6QQQ045u70yI
Xdiz/c0AAgzfCa7oySXY0250Eq7Oj6d0iVX+uM+fr+LCprSKYZyP0oHi51dWI/1agepSu1oLlKuY
bszxcoMYKs0sION8NPbJ6rMhgu9ME2iPoxMUzVFFJ3zXuy6mY4073QBwXR0KjBjAKtQsKfafz21s
8V915sk8LjT+PZnLvxgJyi03VHNjUpd7kUmh9mIvnIeliXE+UltOQeDUyDhqtoh3cdEbaDdRYf14
L16ZzwIfWOoEtOrQNjofJZ6KQe2N0iHBxfVoyBvx08jhHWF0ab59PNTltmDRyP7AGzl0zdbaRmnW
t2ZeoG5XGSZYtD6HOJ7perhVcY3CmdIVrx8PeGUFEY1Y/I0RRKPlvIowGn12sWkwrOMsEvshnMEw
dLMx3tjt10ZxuDS43e0/3+t8Bc0GaiEmUvZR75yCW9Ytir+UNM1u3OpXhqFYumy6Ze3oq54PEzdO
SjRqOMcpi8Ot6DMMj+lFf37TLRftIrpGxQh0xPkoSeF2OFimwVGNMa9P89rd9oRwNzbdlblwvy7e
OhTQGWf1YcpCjRZPPIfUb4p+m/nsPClpmN44qtdHYXNr3Hs8G6sDVCdRo3Zm6mCBPHUPdla6mxAd
7Buf/8oBWkII8CMkzpTZVuXgUCadDSfTOSoIqCGHV6sPCJJibirTW8Kufx6685yB8hrPIGUHheBy
LStkFUklwhxhCJVMKGzvEb/0utoGQgJeu3fU75kNKTr3FLxxh6TcsC4+eg9YdCQIcE4vEe52Yvo+
Od+UqfXz6KET8D+s/Fsk3oI6OdguxnW1Lv9qxO+Pj+Ll2SdwXC5NKgikr+tXqLfDpMdZIeBbgKTU
syo+jZUW+nploAUeDLc8FS6/PeOxt/5U0zj+q5CBNFUMUwKDqNQdieVRUW7oTN0C9Sz79Px7ALKn
MEhdgQoaJePz04LNSwd9Z0YqsK2GIxEZHYcYXrsH09n9AvYsPeldU99jiFe8kWWNN9TirqwqI3NY
Kb0u7KzVDgf2WlpYAYQnugvREX0NjIqxXtwQr8U8Scktnd9LShxVa5P9B2NjadysBaOVNtZsNOHC
U+pEk/xXdbAjvg8LULG+idFiv08XxMJh5qURmwmm5m/TzBdgS2RkzvbTWwpY+FIHJnvk7V9NPu4T
ONZlFp1wQ1U2gzFqJzURsEZQmsUH0d18PNyyY1bfmiuRTiP9dxrPayhBg0IenZuoOcK5j7ed2hhH
KUftzq2T+gAwNDk41jx+/3jQyw+MnjnUO5IVGiCUhc83GCaDdtJZbnfEgbTh2MeIEUNEtGP7iK0W
SnZpObe3GtfcxBdzJQfTF47Mgli7MEoKokUbmS7qMWx7R/gxYtmD3zTt2G7/kBHuh6GcXx1Vr20/
H5U6eZ/drre2FjzBp26gbo0alIJ3aBFhtJByH0VBmnMDAXOheFXBPU5jVKp9qHa5+RrPVVB6fUjA
86hqg954Vg9v6Fi3vZF+baasFO+FoHVBL1ua/eK/XeLKhrF5sxnNuC//zmQf2jQDojYko6v6vNxE
Aazal0nD5xuXVEE91s7aId8qoxP12MqixL0zYU+9irFzmnczjtJ0ixOB7W6tulecvSUXJQ/kBJrf
DfTdeFeHEBbv0mAYEn6mDZNMGVwbulcgNdwYdfUNOgh2iSje9M9xOvY9RoVli2vukGRq6oPvmcu9
FneK8kMY6igOajXPLZKmohq+awaZYuoFYeYq26oNUvUtGV1HPkY1ecRvLJ1T5APycJLpv6MeNNG9
1qIUcxfOPbKomZo1o6/FFjId8ZCF35M0idR9ms955DtZDTyJSo6VKneRUjp0TGUyJZKxUxSc7K10
sljf2altV8d+sGX0kiplGEYYpTopngXYojaQyQmePLB36vjkupnGUXBlWvtyiGEQNlRztb2bVLZ9
YNpp7+udEldfgrlLtUVmtGjf+joTLlIU2lwd8AsK/qlFN+dvUPbDfyw0SaJtjIJ7+FBVqhNUvl4E
cL3HNoPYn/UlWhYthSqkofqyrb0h7k1lG9AMxpS67HQDRZRWUV5bgtzuG3CSUH2ZqC3Hz6CFu+Go
m1OLsBJi1/iP9yUSMFGS2/02BhtafxmydPhr1tGQfuANG1w/QhUo3CRK5s40dEe0rrDLDZpNnyHG
sW3NIon3GG328m5Cm8BE96GYqh2fmj2ma9x9B30uG2vTpNKKTqmdpONOYe1t3L5Fbv9FK9sN/6ml
2icbdTTdGnpL1sABLZS8fKrbOCo3szPW+aGu7Da9VyJF+4G9vZU+NhrezMeykzXskTbCibuPEEd+
rKMa3j5yMVnnl4FQnwdjcpr7OEF5xM9GbTAfNT47bcAONYZ7W0usB/ShcJ2uMfFs70N6n+oOCcHB
fp6g4UWvMfbv2VPsAnLZgA2qu/c6nPJHFNgRK8lZqG5f2mooTtGQwPVGVcVSvxdO4/yVIjeCpnKO
xNmjUIBJ7CIaI9M+bawJTRXNCTTFKxI9H7e6weupHnuMRfXXpm+i+Ntoikl9MoMKEdIUFiAerBVC
fbHw8ESaNLxIsaLZSRfHdI+yVB2cpI1olD/HaGU/lGKs32JqVIHuBXqePFSp2t7LsRwQCM/x6N3b
TaebwnOg+r3Tyg9kCYckc4fMQ7KMK2+DvlIUPpOAhTEewPH/cXZmu3Hj2hp+IgGah1upBpfsOFM7
042QpDui5oGan/588sVBSmVY8EZv7DTQQFikyMXFtf4hq72DGSuOPEncVWW1OpYqzFqJs+hkgDJT
H+ec6OxHUdFHl5na+FfQ8m6CLJVnfSHRRuUfwOOI7pAYdDuAZ6xQ5xSN6x0m6pXNYVKQ0kILpWhn
jmPWT9iieBWKbM6MS5iG7y2G0K6F2XbXjM7FxabXux9VUf9nCLb5fYb6WPWzoYTnXhQDN9Zv1pyl
/+rCTNJv8H6i9l5q0/AbRpyLbzLCUZ4/qrXqBoobD+ZhseLZPQ9c+kqYTNgYPareFBsX0fBtP1kD
fgdnJTWcwi+1uBFf48miMofnZzsdWjQxGoRyjM68qBlu90DtnLJ4p3JhzniBjNYCiaVL0EQVVTcG
Yx3Xy8HpJ9d8L5Zk/A2Gcvg6jJ1UH4fCzVyk2JBo9MuknIc/r1+pL+QwqN+vpWU2LaChLfiwSdnm
oloMWPOpeoSPNR2UxSzf4Q0kLgbqqmc0pEz8hYb23WA2SL+4SLS9/iOekdDX2QR0CgtMPcGFWtA2
kwdF1zaVMI1L1sV4R05LnBVH8hm4U+OAv/DM57Tvm15C/xkLXlD/GFrj1F+0Qpk/EIzK5lAmS4/E
h7G0WMLjKJ7hxt3oTpmKI3bRueH4HMyyD11X9shIgISR/+oZZ3WcSrc/RVIOyhEkzYQRN+Qt88QO
8L7MjdFyqTspYC5/6mVXBXWPdNuphdWglyhb0UdrfX0ycfr27XhwfhejFi3vTVrz41tTvFWPEY4j
gO9nH8BNiqcgmpcsQ5mEJZLjRqBw/bc+51e457mrUT7r7SlXL69/m5unA4OuBD0g2TyEac9c51wx
8LoFFaYklLE2HBcFD+eqInL9D6OAmoOjB52bKvH1KE09l8viGEno5GJ8cFtKmZklrZ253CStoDF4
La69AaBWPBWuRxkHzAZNpzJJ5HSLDAAODFbRev5gpYoMSVq9C3t9z/fodgXXUVdAIBYCNF03T+LB
oy6BVpd5aRCCq1APwmvFh2gx7ZQRXpodDEckG2hR0gFZ//tf0MPMoGSEJ4t1AQjSD0fu0z75NOB8
bAR6Xc3ga4y8G+6HxlC6ndfATWKOkALqkUyRdxfHbzNFq0GljN2IFMyS/O6L8aFth19e5vwRItrz
PXx5rLUsA8MLCZD1v/81zaacrbqn+Xxp4a0hohRF8pwsqocDhYECAJXqb2/dm0wOAbWVW0Hrdwu4
QhRutnSFyY1FVwfe6neO9GCzEwPNF7bJyqnANopYuBLMruc1tokTVaXuXSobZu8Rwpep+6UOsCyw
LMTqghldxvbeQm0zP7iVXLjT8xlKHqZayn2TJLq4k4kVmweRCyuBPufhSH60lmYaDpHTlvO9aTcJ
ElepM7gXa/VAswM9KhBUU3LpJl86jqZ90pGqfEL8bYT2q8ZyCchWDPmkIavVPXnJFEfnmhZxj6n8
EMuLVWVJh7yh7WSHAmwpGTMPP3RocMBBGrGNXTUAclV0/J5cmcNaWyDd5lOj1HdWlKTLEe286Gtt
K/nge703JW+t4YH3WoEigAUAwIBcul7XVAgTa3gV+VBEj5LARh8ONj+SmztwhNvvxzjUHtZyIeDU
LZonnjS9b3TU1TVbphevs/J7FNeqvW3Cr726KdfZAAag7EkehGr89WwMngAQEBAcQqJ1usuFmwSm
0e+d5/UmuRkFieG1jkuBbWsN3LSt4M3PXgSRVH5tEOk9mknUfawMT+zE5NtlW/OOlZtKNXcFkl5P
aGLNOtTbRFgbZf6k60MznZwEFd6dy3P9zNdTgoKqo16EDooKumv9HX+Fjdkce70alTRc6NLgl6hB
tjiQNkIjlq25zH4L1w2XLEfpbT/Pim6HN7p+mOvxnyn7KwCRzUGb8Hp8w8Ltu2wp+eEKOAUo56J3
7CR3rtE/ufmwd5/efkDcj6mQqGRVVEq25XFIobLsSyR8oqb5qan5eCphCfmLBRr9rdFxdYkkJaHt
vopRbW5uO8YimE4uWX6eUGoriv+scnwzbIm/GcYtxX76EwDZNveLY1eJ3iaKQlEv4VkzTCTQzfBm
ehujPFeTcVmxKaRtIkWfOm7j5HMcxuWU/wJOUIWTle9pHN1ueIr9FIMcDx1qSiCbUVJwFjzYnThU
s5w6dVlF3kVIe89J84UdsOqTE45oL5FSb4aJ57aX2VyIUCmF+dFaDOOC2dYUukOiH17fAi8NhRIX
lVeqgSsw4nprp13eL6V0RYi86BiotNhPCNmmj0jO1Du77XnjXh8jd2XOm+tBhhj1jCP66xi3hkTH
UYMVO6aVORx6z6wHvy1rQm5u9RS3gSu3+c+21FLN9jUNRUZ/yjuIg5aYUfNdLFfkDx2og/y+WeJE
O9lLCde8xANGvxhjNoidqvQL35ufy2lEfZwwt33bADSuuq7W0rA3qSHeadSljbt+aXl2vv4Zbgda
sxQADjowG26izRe3zWJp2yzOw9aVFW+EIvtgecmegdVtHFuXn44bzxAaL9v3QJaZuG6gxRD2uRo/
Ihi5+iXLAWFbDWYtGqZRsxO5X5oXaEKkNMDJ0izZHH4TE9UUC1VIu/2CLBcSvMkxiVLz7UHGA3u5
4ozZxKDdN+vXpnjPGokDs5/6fEj17wKtoNm5Bm7PCn0R6CtrSqkjXLW5v1uvcbTK7KtQn3hcB607
pUh+9Xr/UQU/u+fTtp6869OyqqoQY0hdHdpb+vXJzJxl7pMObrBbzeZjDRthoVLeKwVqIS2Cixpo
6vyXGItyAt03UYoinqNt8OaNuT64eCNgJ71Cmq5/haNEkjcDBXtH2rFvLbnygMam8s+bR+EmAh0A
XmrNoteV/ysyTFXSFJFtRZcmzrR3kE46H2eBYuf7rVn43yu69hqRpIG4zoUEHGGzopFbq0U0wiBH
2KJvzh68qvkuLtQh81GcXcY74SKL6ldWhFfv6xNcl2kz9LpzKNTwOoDKsNk6qh072KY5UGyd1EUm
dtKouWv62KHG74jWF1xWmj8mvUqSTb91Z/jtMWTmFmRsKIKUAiDwbd4nkzsOc1EUVdgVlRJ0+jgF
ujrHO13qF9aXCKaugeUZx7f+ir++Io/jGCuVpQrzWau/o5BclkHZyeE4WTxj0HfWgjlN7O9vXVpQ
zyt2kNyMULMVq5hmhKY1rWxDqOb/pe1cf9KKYjqqaxc4Wpz0DDhoDDppu59fH/h2UdGQBEXIlkLj
g97W9XRHFUMH1DPaMDE8XH8gDj42XaXvbNptzF6nRZMOc8O1DMGb+XqUWpkWpzRrGeLk1l2ES2Ou
77TxlOr5GMymkZ7fOiuDdplHPg8CBAGfzaz6HPkykOFlKFXK61Y3gJinHLszq9vzAAEXLtSafjKz
LTgDjWrXFarbhLHsos7XLYq4QWPbU3Vwci0Y1Ltkmdv20vbqnpPW8y13fRZX/jnNQJ6UQKe2ojp1
baU9AiBtGPWLHj/wb7+cOI9P5ioof9DAZSMCJpu1uNuWuvTtzJvru7SLJztMl7rLAh7Gmu4DxcCX
ghnyAEo9CH5HZXaX9OTZc5+/W9YqdOzD3xzEqehRuXnUknr+s3Sz+Zvsf6go4LspOr9xNKWX1sgt
J1AthUIuArCtPLbYjuZQybUkOkdT02PdEHfqU0eNnOJ6XaCtBFazm3xEq6sxUFQ3iv0Ja2InGKPC
sO/nKPeid8vY2eWJiDpbgbTGOfcJUqm869PO0lCBL3WUneF9t/9MqHF7j16E+Y6f9Dqdva5N/hjG
5Ij/KmPpli+GYor0DtxY3dCsw4sSxTQxfK4Loy3DSUEU/lDEtWfej9WkRgejiafoopoDBgIuXtPD
A60I42mKPNatKqhQHJBeMOhkKDlKsEptW99AupYynGQ5fDOlUf+rN2piHVrkq4sgk/M834vcBcud
WjxzwxIo3VtlFbmB8GsiPcWhB4jX9i6yK+nFWtRQbc69OcwyLHlt2WlPzdKpF7wGqg9NC4TCp+S9
Z9yzTTCo0ayWl4y5HgwwvddnPXMqwnc/tyFpbeqyZu38U6/tuuFq8OZh2SPi3MYWMiVE4qjc0pgn
L7wer3Pp7NpRI8MGLTL7XI+K1T4YS2FnQdI09mdRZn23U+l8YY4ICyAmyCW42ntu5hiDlcLJboEc
r3EVIdvY+orBay0zlrdqrLGczA7EoUZIgwi0uXT1qJq50CHH5xb3w9oPa+4apJS+VrVX48LgZf3p
9eD5woKismwB10EYckXOXy9oAb11Wai1h0IFiAhSFMpdYIm2NI5RbEqPq7ey9jQAXljRZ6Ua1hNx
HAhp14PONFJ1IZ0hTF1s3P1EU6Oj2nVIKGWQ7HZeRLcztJ8vI7bL6lS8FXixSuHyjJvGkLw3/8gz
GENymA9nuHDjhz5L9zKXF8ZbtZogfiLiytpu8s8omxBB0/UlHEy9if2kwMjH71U46/4iioGmkSyi
Pbzq7Yriiwmvj3/ISWF1Xa8oXUQF559BDUfLrh7zqczPpR2Lny1Reufh99JQPMrQbgKMA+tqc73r
Uu9MzBn0ED355EelyAlBdRr4YWuV/U7CcjuWs7JnV5USuoVg3a+nJRpt6KnRGOFijP2FtEa7FwNW
TqOD1NhbDwLpCskPBR+yIxRfrocymxmFkUTYyKLkEc+Gfn4oWz37tOidOCJj1715PJCkRLJVwGDV
bNy8M6tZoGNuKnaIrUnqKwKhjSLTT7WufwLHIndi2LO25XUKseYOvIko0q0kts1LordGoSlAVMJ0
QHsvQFdgyIM8qnPlUzTk0QQmKJIq9eqMwvikxehET6ZZxWdFxUXvi5jUajpR+3V+vb7s67JufpeO
sg70BYrVtKs2G5cSXKb1JaoDU4ctQYFDzUlXnHinWk675nYcyvI0xahPwkTaCjyisCC5qzrBrhWg
m6pVjPDOxgbB+Nw3qaS12XY2zh0lDuDdeY4AXR0kVLuZLofd1D9Hx8iXY1bXvXNAPMFQP3adi1Gi
KN3xn2rJXf0pc7PcOLC3GtxfVG2yTqOdu7R56VAoAf0ju76v+zKC0jAlZfOjG6Vav8sNEcUnYlRW
HWK9cz/gCZx6x2g1Snqy6UQ/0BUmduiolav4NiBO/kB/pcKqDYG+8T7zzCa/J0GpwgooF/1kEn8l
wI/KfSqccfrF4wwszVzTzj9kujuaPk3RxA7AZsSGjxkJLh7tZFj/yjxq3DuQswXYqXIZcYaIW+in
rZsry0Fg15n/m5sYTPybxcPSXwZhZNGBxrhhhkUEGPC09IIYrvZpsfxX1fgZvYfBCLRYINdYnAyw
FM0vmYsiOfdqUXDPRARntO0jzLk6CvIJVx7knOGSw/WOcXnX63SMfQTJ8u6OR71ZH1KtMN87Vdp3
78fEs78aTtnOJ7zGaeRniBIoJ2vyEF4RYDlcpArqiB6k7UTRoTUK8REbvNK7B72DK0/TooGNs1E8
8f5anC9UoPI6yEl15JHHp1NcnCiTJk6EY9Uco37U1IcuVyPrCL8Z6JlAgQJmh9MU2GQ60nDQimxE
F51KT5WP2PghPwh0TdFOA2yt32icKmPQkNGqD3TcrRjqqId7VylnnHJUV1mWoyLokx1WZ5Bf1tho
zVnV8+bLjN2OFxbUIb95IjMb3v6pLs5G4eXa0caCqn1aJmhHO4fm+UmzOZvA99cqqw1OgmNzHRJj
bap0beHJkyYGijKFnlQ/E211H7eQP/53clFYPsY4f/zWRTrcGwmft8GlxT7MMd2ewLCyyj0Nvep9
MjMjTmkMkxYHZm5qX5xeoRxdR+ihXNxy5LAgVdNFZ09q81slH6gBgSUgZUQVjYLbtojozN0SW1ZV
hUZSFICVyva9jQnVzgPxhQhDM9VaaQLULMCKX6+WJqMhs9u4DjsTFLC9tOIY1U17NspdWtFLQzGh
9RG/1ka2L+y8cARU3bkOrXkssaZypg9Lpmn/eort7lRIXojPzrPeFQniWtrbxOcmbck3bK8JW280
36FJop3kWDl3b70FaE8gwocuHmRcLtrrtSOODZgB5k1oOlH5MLlVcU7IVd+cuayj8HnId9ea2rqs
f1d7FNOSs5E2YT0l8/s4bhVglTkYQrRiD2+fkEFlaa1hEZeMzbIVcadYuhBtWPdacXQLWx5ICfdS
sduPQweTJ58BwYxa59az11NQCsq0qQmXqXK4tem1DJEpdnKH24SWUVyXTMxA9BzYzPWyKRQgzVYm
VI1oXD6gWDyfZw3i5Nzqw72gpnt++9pxTqn501Xgz814kQWqAghdG6Y2vlt5FRvHWh3anVm9tHYm
QsWGpa4k1O3G7ua87EENrF8oSY9NX4DyrJ09DNDtSV0NB9CIZ9upPAbWX/HXluMqAbpepC13c28f
VKf37kpPG4J+qaKdCd0WqBiKiilhgeIpMeh6KKMzyH6Skc8EXisoBvHVHdLzMmqGry7qREpSGtiv
aZ9e/1ovzRAJRupTK4UfDbnrYbvczsrI1lvqYmkaIHKq4lCJNytp7d5GfGkoGls8VxluJfZeD6X0
y4CPAG6mlmLhiIaIM+2hg1NM4+H1Ob2049e4ur6oYMFbm0Bhe0Ixp7FoQ7yv3zloWQHGS3pENIuC
iBHtPYdv2ow8Frk60PiFt76qCm/CX9GlSiJVxhvjLH3Qki5/H7tOf6d4eASbc+kd8p40U+HV/HUE
lv84igq/TRxqv0VxV5x6cA1BbECA85qs960oVnYC9LNn8XUuQLsKcco1TwcxtAWzTXLScyXFmzAq
umo5eVZGTuplqpcEPBNLwOpqm0YnqwHN7rtNK5RD21rek5Dj/NNdMnv0heK0lp+OZjUeKX/bk+/E
HoEx0S3EskomYvtSW8bJn6DEd76Nb+THpOMFe3DG1EpR/ekqsfOp1z2znZe3lv+BAVI83no1kx5G
nQqYNmzQcwpcMfbHrsCU8c0bagVboWKEvCd7alMTSISrOJVVyXCO9O5glCL51CDFg2lDW31H5pQn
9NsHJOC4jIljBIWd66MCmHex5OTKMMbBAXgxxpNpPZkfddy8/9PSKNrJFW+OpvZsMATtmFhK1N7E
7IZXJZCkeQgtF+K7b+g1oXtpsaMM7MExPr8+u2dRz6uvxihr/Q9tvmcG1uaAVpWM7AanXBS4tVZ9
bGg/j3AJmsID32WWteaLcdbdIIFP7hw7u7GKX1g/Vmi0R7OtXbhUJ+d+7txUOzYizexvQ4WImz9X
TYGWsbRbXJEazYmWQ9VFgxcuIsKYjqeAneigKEDyN/eDzCe4uh262e+0Vhl5z8SjhmliL3rvXBeF
1l/IiztxkHPsUVmfgQmrH6apjuRvofBk/LfEVNJ7Ko2Kx5CpokP8oAs76z+Obef8a2lx+YOS/Nr/
AiaP2lySZ/33lHsTP/vGyDw/x2o3OqZ27jxOIFTyz0Zipr+gALj/mCsp6IM3L5b10C9dPj3UE2XH
t0Z/uDZgV2i4AqfmHK3H66/7bYK/Au5n0MIGrMDR87rBzxOwfOjx73HAbrcYQ6H5i2DKs87mZktD
mnIxGLa1sEjz9J+mVOSBEh4sg95I852s9+YCWEvpZIioPcFf5PVzPa14mjGnLjstVCbT+uONnYDi
2bnmZzQOxbnUanNvR2/DEPFnBaQjfbdq827FNxSzU0DXLUaYED6a4zQvMjkui0w/SFFobxWwJ9qR
ikAj5FFHp35beyoTtkZTSSvMklg9oBbq+q06CN9Qp1+vn1SwdbczYyHxr3G54VAB3oQ+V0yehyD0
EpJBKuKn3k3e8NFW53E5UhSDkxHNgyECqXWN/NxCt/m6IPA5hEUCPygY2eDwH6hqYVTaJ96DLM2B
akHpyrp91EFqea4vlXJYPmjwWRY/RhKk/Ii5ZVIF5dTYDw31+ww0PtqDh0UbU9tXHG2GsLlkUCWy
scMgKE6QTfBrM64naCl5nJ4AvszZQbIo5YkQM+uflrkSzsHVZtf92JtNjXpD1lkGfIXCBaY/5BjD
dpww+cC/lflpUuxp+kjMj5Zg6C24QWrTyui7MFzxA2VC2lexWKz0FHnDqJ51BNTtH4WaeAZgEK9S
PuF76FpHBbPX+GRZC9BVrCgzL2jo2OMdvOAn/1Dlrv2zGPoiCsZx8jI/XSZoCRYP7T9qR1uPOFF2
9hmXoHI8eImVaBfNiIcOKMGckkMUUAC0Q+oUeYpzWreCVZNaV6L/IDlopp9U1mQfZInG1akw0iTB
/noW/2CMjpky/DbvTzMuyvIur+r8sUZV9BNZDH7AxTLn4pj3ivNjoPoH/S9CrsQfrYHXSd+tHapE
JO7vbFFnaid9uiT+Mqu1fpJsfax7I0X8RhcrKvwG7BFu1lWSaN9jZRyqoy7y3j6nbb+4gdclqggq
N88hY2M7Att6stWvpB+d9z7XEf18N859Vp3cPO3Ti4s+UH5SBTrvWMbzUBx9fdCk/d4SuuiOplJ6
eDYnPKlges4ptJDXj8MWIbMePBp8/AOgjH7ZtkYAwbyGgmjz6Ki9hYvE7TAYNoSrggHIS5tGD2+f
GdeKTk/Ok4ELQzA0c7uHPXx+f15foDTLKQSinEZxhFv7OsDBfKOrBKUy1KzecD9iqi68u2whlwjM
3lDrswL+Q7t36yGpSD5bLDipoFgDAttxnB67tJyG9zivu8U5t8qoODeKiqnyKknTHmjCWcIf9LpG
Ussrle9FVM8GRc8h8041pq9DkLtd8TXph+ErlzOuZ04vC/MwlF42BeqgqPrHpqob/WNXZMZPO0bd
+KTMorSCKq/H7o5TayTvzJrrByP7Wc6q35VlD+q60pp0J7e5/Wg0VVWdBgSEFP7cXDxuMaBS1OZ4
FVeZk/mzVWbOZ4+mY3SZIFcs2OrQ8T4khapkmKa3CMr4fV9Y3bfXN89Nqsr1CusboAN4O4gdmxyr
hqcXJ2bnhROOBUFHnYuOrrkn57L+Ldc7g+z+mWuNnh5UnM3VN3m40lVS8cIhG/T5BHwUp8hFxeLW
lVb2YJilURzjIZLOTsp6u8w8IUlYSetWnveWGlbS/J/aUs3u22YY6Monp05zJOTa7sKgC+bqsjxU
anK26u7r6yv73MK9nvQ6NjUzMnR3BY9dHwdPTG4PuDC7V/tooOKrD81vxVWzT3YaI/EQJ6p8Sisl
+QqeoB7uJleIOlAUtCawLqqsh5mu6XfoBV4JXLgc9YMLnFceEdqcxneiV7vk9Povvt0LNDFWDZwV
GgXodrMnAT/nGBSL/B6V3B6D9WY6Z9Tnd8LV7V7gveLRakdeFpDbFv5KzcJcYqUp7hepRFPowWN8
0qg5JSc7UTGbro7eNM0fXp/abe5FzZknPoAXqPe0Ga+/hV13aj3qZXaPV4BzrCZb/+YYpUIcbNIv
pl1Xb9XCxMqHvrsBIXClJRo3SLfMMpIRevK9hlRN7ZtEaBxalT0+3Quf7Fk/ZBVNX2lhm1SZh7Ao
Z3fM7msLkbW5B89XxdMeWOH2k1HlpoJAHQF1BpLX69Xz8tmNFzAKazV+vtPqeH4/SKf+MMtefszy
ZPhlqd309NZPxgLSDKbuBFgQUfbrQWkEmL0excW9m2ftOalj7auL7tVvT2m0QzXU2k56fruUiNQh
SK2tmGD4ButT4a9XR0f2JHua6fcgvmo/WSh+kmYWweuzWv+W66BwPcq6Uf8aJdNMekOAEO/VxBTv
bTDuSKPjiy7BfL1/fagbSirwQ0xf+T+E46ixbitAYky7bLHn/H4sZPvHTnuPK1V0tUV/bemzuxa7
+Ohk13SojktqiuZo2zJRPlNYytwgKnU2Upl4E35NeQEUvYid4cmy6/pH0nn5f4R0A/mImXagIU3Z
Hku1b2ZAbEgGPFI/G4HSDJrSBnPe9LHfSbPIg6KMYgdwG72lQ6Up0jjisV39VOp+kR/7YUzj3zEO
6pEfKXn/hBHalD5StN91ybv5DhQWrVXCjzo6utM3WiPaaAIhEyJsSUkOlkD3QvatfqxrO33rJ38e
6tnhEDYLPa/rT07vt8BvLRahtBMHlVWT/DMSPwvy5/PrX/zmWbSOxGUOaopWGNXh65GyxEpNr4Iw
IXE48sHyiq+2E1t3Zqprh6mZe8gg43jvzl67E19vDs/zyJTxERkhi7A3cyzQrHfHmuWcrM6944Sp
5w6c785t/tIoNAwQscKZYm0fXs8Pyzwop0uhXNy46R5rdxreRVXqvPUaZC4U1xEAXm9D/nc9ygL+
UQF9rFzQm04em2qq7/PO2kNlvTAXiw4BcWa9BQG8XY8ChYr0OOtR+sE2wDknVVN/0MHz2Hev74mb
2A0wF048LSqNlhocp+tx0M4YUeRI41Cx1eEH0vvud5wNOjwN+ml2Po9VIYfzYmXR3j3/wgkDZcOY
MC75Y4sv5UW6knoiBQJeu8LMElFjM1+0lARaz0t2gt1Ly6lTlCS35DDzWN1MM+MdO4EyDWXneMOJ
VpleHazKJuS8vp4vDURxA7k2FIpUIsj1QHWUiSKPIgbyMNNG+ETe0WpOn94+CsXjZ47KWk7ZTAe6
J4rBxRiHvaP85zV6esz0aI+J9EK4oGf5/4O4m+NEfIeBBzqXcGHP3wtPUmizon64g/YsfjZJZwSN
ZmeESJOX/NsnuIKsSCggT950m1U6E0PvVkCGa+mdHG5Ev8EdfOeV9dLmJ2BAp0DFCFbMJiDGSHsM
jWhFqDmzPFVD1R+a+pPVPKJbb55yEuGdab2w6W0UCFfKKUYvMFaudwftJQwvLTUJ9cg0f3pGi+/q
NNmLfqTBMe8ZQrzwAclnKVuvOHXq8ete/SuZaKcYYpbnJuGcUPkaF6Q/8MGsD0Pu0b9RU+0uomz7
JU1FGu9M9IVjQNBCJxavF9D/N9y8UmmklqHVBclhvEPFgaeLVcU7p/qF5cTOiYSTnjfshW0Lv0GG
sUsTiGcQK7Wzak2/DYBjx7pN3LfPB6geErEQYiilbIEWjdD6sZ+dNJy8vnnM6lL9AR4p3QnGzz/4
Kv3Dx3ml/a3Nb0Bb23ty6oiVc5WmsJkcBT8I+GajOEpr7WxMroNSEjGcxtcSG4oVB0OnzBOZE7B3
ep+TMuFx3ozy0Os2pbdFjMhuGqlLYUlHV0w9tGbtafdVLbruEPUdHSAV3M+XyvXKP33RDFBuvMR8
WgBHme/SVklMf8GGeGmDeEgt+zNcdrLAIhss/WR7Vtvd2YWRNx/KbDG+ilgF1v96GLh5l3HBwkEA
Ak2DAcuATToMrJ+bOB6xWMWPFK0cOR8kPoP+rKiPSV/s8Qtv9xOpB+ZLJA/UI+CGXx+YWtAxSZFV
CWUJV0BN0aXB1DD34ezv4UJuDwhDobZGVxEHJt6c10NBZIyatoZlNaDVemqtPD7XVfnv68t3G99o
XngoOoBzZO9uBVhbs7KjXEEFdS7c5Gh6o/w+6m7+UBWVdkAHdnzMxLCn/Phs5nS9idm/lPdWZAAX
4ZZk3JnZ3FDXgOsgs9y2/WxUYvmor/CUi5KUMhV+Zo6e96hNuig+oJBVm0ANLYmCQqmqkfgHp9JB
/aKkerZ8L6tBeddmS6n7E7s3CSh3t/+Y5jA/VBPcQshSLopdsSxL6Y91pKNsZJaw/dRKZt+yCplb
X6JIPJxFrBR7T9/bEAutf5URoDoGkmhbOKjbkSTRbtvQGpza8oVbdfezLtSPfdzNX9Sh7s9dly7j
fSFmaeyEi1uALZkoRwPDOWoWGrHjehNpejbnRjrQ4jURYzuMjilpFxmLYn+qU6/Pnvokr+VDkzVu
9Ymln+OL1mflfwC6hfHVbuSsB2pCCfbT6/vudnOvTl9QzMl/qF5u0xOPjNXrXFmEvUG9Rp/l8l5D
1+HP66PcnlZYZR7IaRrOdM621iWJMyTgt+ByOjMQfr8GMpoEU8yj9g766bLnVXEbi1ZsBlrTcHRX
5t5msdF70Y0l4jBhHVyXR9NVaPdYwGfrYBH29NXKDOv36zN8cUg+q83mIiptMXdunbeThwZ02OLq
FXSjah8b6Q6nqqzdY5Nme+ZHL463ShSBHeJS3ZIEbawSCuTACErTGNWndBTRFz0ri480frlikpY2
ys7F+sKQ1G7wbodZzwHaJplVq2q8c5I6BCEt7xTRtoFutOIOO/X2kCG6s5Ofv7BpYKijqUPeAPp1
q5WCkFktG1fUoTln7UnT8vndmLXOvUTIbu94ri/B60C4klkJ7hwFksutbzGdOXNS7R6EoR6DMEl7
a3ZgFbj204x4ah+msnY/dOZYfQCWT88jK9i2gdV1ZnFKDAONRcuR3YzxnRzL4+tb6/ZqYA3oDIE4
ohwAze86dBRSZhml1jJ0m6JHltc4yiJt/qPAVQRTSzHm0I+y3sm3X1r8vwdd48ZfCSnKsHLpIlhw
Kt5WJ5kX3kErY5Q3Va36H74zyaf7rKRKiXD9KX8NNSOsb8CVgepultqp5L4IdbXoD9in7+mePJek
t9+ZnJ5iLnUV6A7badHsAt2ilWGEunriO6qCbGRsROMj55fFbbHcqXy996I/81C504O+zPF36pdm
60d5nr5VC9lbFTHo9JHArC2bbbKqiNFrtAiaf41WpK90VNGWLnmrHzKjgBJaBe1gioPV3GQwnWKM
ArnwMlxkhtGoZUrAmk5zfn2fvrBlSCHUdXlJYIiC19/RHs1FGZUGHHUslTt0rhcCX7mEfUTcfX2o
F26ttSJBSknOopJ2Xg9FV3gZhGlD/6atD0yhxpK7zq03SgWsywabl7oOOncrgvF6FMhRUqJigWDB
2CDCr9TGY79k8vD6XGDR8fdsNiXFcVpaIFdod2/r44U3OBGQ4DHEnCpfvidA3JcfBnQH+WAUcZlX
waJwfX/LZaYUdHyTupFHd1j0IShnLEE/q4uGgRqmNtNwtBPRKnRaMZq8tKMy63+KrDa+AAKo0jPV
Nhzm9TRTtcDorSYOllQY/6hmzqtFgiRx3/GYT1FztadGc4+t1QAm6vBUsO9EOWntfWvxtvcpmJQS
RS7Slfe20i5V4lupljixLxvgnqkvy1QR59nRY+2Qz2irHip3MCuILGW++M5gtTk4QNl1ww+1Gmbn
rre6ogwTJVeTQEcxuz6b1jgQYqOh6yHjiaYI5iEGAxHlQFbrQdfEp6EsnOrYkUh6vqFJK37UuJv6
oEzTOf8Ux0C0Sn+YEj3xU1WfhhPasvaAd0hklndlkzv277LW5x7WmDvXFxQ0S/PT/3F2Xr1xG+3f
/kQE2Mspl7srUZZl2ZLbySC2E/be+en/F/UCL7xcYgk9SRDkIPDsDKfc5VcyxMZAS9PotX7HhhyY
vhUXcnaEhxGJP8y2Ng5aYwsTvIjQZCrweY/QdtQ5SIbNSOWeSr7Woz4FTfDdrszyhxjmhqJ0UiFC
WlM2r87Ypg4/J0q7pWc4nam741DjT25FulTdhbrURc/WhJIrko74QdauhiVfekYOUv0W9CMsa9eM
ynjqPIRzW/UPNGJuLXTZkGRt+tR66brZMdDcrcGw5DX6KEmU40dnZ52FF0ZoNjiwY/+WZo9zS85+
FrLIVFcp5rE6aUKuJC/pRGR9HQfedncwtWZ+BvtZWawUAk4H0JyT8qPSqOK6vW5EP2ctylXIQb1e
HpHgsa1vk5p3n1M5RV+mTepmfnTksEnPLdof4xH3VV5K1+pquNPuWLVxex8HhdTejUrZI+1sOdxU
0D3ZdG4JnCBzNWK54YTVnfpn0Mw5+Hr7FG7cKIsYAWXVpUV11cXX2bZZnkglD0OMQn8z9yg9B0Xl
7ARRG5ck44AlXdDe1PVXd4qDkm6OPWXlp2MCIxr5biSSpw6ykEuNpNxDlm5Mi64lGTKsPkAl66QH
wsmg4oNY+VDVKk8OK/GqwsjZ4dBe+e5yU1KVo6xDgIjD3hotr5fCHEMT2UrgGo54Bh/T/gBernxO
Aba1/wR05OYnItlsvpvKHMfHInYqtmyfd7ZxX2qxkTxOkx1XB6ekoezXvIbtQWot9RsyfmrzsZ2G
KT4ENV65nhnpWUUyJMS/UdCnqJNXkha/GO0sh0/seK19jOfZ7O7rCMCmOxo9RFRZatFERSjAjrwC
jkJ2f3v/LGXc1R2+WEEvOwj5hyvRSaVVnNrUJ8DneqkuSuFIQMWBTUvQAIguJTJisJkJ/kgONWhs
hmT+uf0D3j7l+hdQP4AVQdYD9nW1swyIEdPiOuAj62Aa3jg75ZNopDhz01rgutyFiSMfJrU0Ptim
FM8PXT6Xtaf1k6q4RZLRHLRsqdZIvoM8PphSK7pjpseNeUClrgrPnaijn101zk8ZcPM9daCNR9DU
0N3lVUcYEUDN5WObyjhjDT3R/gjmyK2K3iuQFDsETf2BaNfYiVU2YmqaNWxbCCsK465ilQR1XgWx
ZZSprLl2DXa1V6JhP9O60ef5gYO001ZbUs711yHCA/sMxIui1TL9v4JcsoOwiLqE+yWZ5EdV63K4
ik2LzH1a3eE2JvtTMtsg41pzZ2duXAHY+iC5gkEC7eN120jqzQCxurRkqtQbU9QUvUq0e3yZzXsN
sgytNlqx14ixXBtREhelrxV5f5AaPCLnvJY8W47HnSt0a0J4XVCYx6yIwvxqKZtOD6j/M1Rgi6Fy
tVgo5zzR+50vtrEhyQURLkFpSKMgt2rcjFBxUWwzSr8LxSMEjfx7p9v/amia3etjEni3j+/1pCDH
UDxQ+Uak2OuShR2XMQp8VkM+X6f3KVjVx1Ftpp24+XpOS5eB8jgoJhpsa+ZKFegA81Bd8fMxEb8W
mXIgNGZaflSELuSDJpzu5+15Xd+Ly+nimMF9pPS1rmv2CirhQzJ2vtxn1Xjs9Kob7vK6z/Rjn6RB
4IIXsKq7wrK4Io3G1rpDInVCvNz+GdfnnTI9cyYtARZlrB16a1md5ECuW7/PY9xEU1n/CLpYPVCL
e1Oni36Ewpx2Tt7Wai8CazzzFI7Re7g884Gj9iLolBbyyBBPfhXLHTg1J5YCF7/WIbgDQVruGR+/
RRCXN83Cll8o83hegRhflQsqYExdAonG5yUNpc9O1NXSK4IUXfcJIlEfvBTOHE5A0HJqVDCScbef
lU6SW+gtYDIPqaJ3M1WGrPwJ8NmJv0dqDWC5xt01+DR0rWmfSSf1n7JogwjWDkXh10jvJcczhjId
P0piiuqd+szG6QB9hxw254xwZi1DIirJmXt8K3zbwNrCHNL5U071YucMXt/RS6kJdD3gKHbKW7X8
rzu6haKNY1DX+RWpl5cTMVQHQeDTu3KjRd+MbExPAUJPD11oJe9vozI4SSBub1TXkGK43Cy9ObTd
KDWdPwOEP+cUfVzTQkPq9jnYWEi6p0AigK+Qc66foTmSaBWFjGKmku5ro5J9k8tO34kHrx+DpZS+
KNui8rWwqy/nYo9OUOShwULm8fRVM/vxkexQvdMK/CH+hwmZHK83uAwJ++VQIXfFoDZ65/fwTZE1
gHBWaal6+h9GoQS5lD7h0a5LkQ2KdmGmhb1PGNp7QakNqNcWe5WAzY8DlhIcL9hv6jWXc1HZfGoc
lr2P/LZzipWpOeM1MP+4PZetj7M06WxeNgBGV7CHWqnjsLV7f87q5rnt1Yg32ypAjxnSTgHleijK
TTDa6AeC/4OVeTkh0RVWM8cDl3+n5PeZbie/RaNCmaB9t/Nabw4FOhivqaXTuFb+hV0a9E4DLoq0
4I9FC9gNjYraQC/tOYRefyU4n5TS3nYcENvVVwI4NbWFHi2CQShzTFKRug4aJcfbX+n67fh/yC8A
5QTEV6IEgTqKGA+Vwe86tZu9jMbKGZ5FIT9HAZ+WPKnSY+/2mNePJBE1jOqlg7tAnVfvFXh7SAcp
Y9pNY36azH5yu7xajFPUxDc1MzpJdrF3tDYmCmoKxSBUxIno1n10XDxQ84Dh78taC5wxRLQ3xdXj
ObTN6oMo1D1/w42NQjqMLu0imokU8WqSpjVB6OjtwZc6GCydibeSI4rgFNe98+5Xi8ybzJiEn/I9
N+Ll9k9QHYFolY1+Y6vFHRyG8R4G6R72Z2sBoWqYdN3RCpLXVUpD7+E/JOHoV0VrFviFJLjnFJ0a
TX6kWt1rNqfq+zEWC/eNSiZ0O4LJdfc972n3mnGFgHMCwlbApkS0Jkn1ZOe52vpYgG841ug8MbnV
xxr1Ika/vh19oRW1nwSmes41tOxRDKp2Nv/GMhI1USbRF9EqGk6XH8ucaHiI0pH9plSMu3DqEy9s
7PIQcTmeei3vdsbbmBp1IK5G8OUgvtcNvM4oZLNG6NOX8Vn4b8IFCwlBYeQPJADGznu8NTcksgx9
4RVRml9+y1+BTVM0QcWuUPyxKqSjnePdnelp9lTMKOhXYlck+foioQFAhQtEGKw+dQ32ScO0raSM
tpma2MZHmZqnpxBvfM+TrLgXgE4/pxP6Qbdvr+t7eWmG4q5Arqsv8uyXkyxGsG/YQQ0+Qbd8VGJZ
cgM8LE7vHoUEfoG9EkcTK65AmNBf4jnJMKrVq7me7ugOIT2BYEjVvzvLBQ2CAhhjAAihGHs5ndbE
WSOrOda11sEBU0zxaZak+r2qNKCkWDUa/zQWZZqtl6Pgy6XHGUZpfmkT05DB655AqNktCv29wuy8
KUDYKROCK4bAuI6hqEkpITzj0W+Br7uwInN8Z5T0YJlh+T+sHRgPm+t3Ueped3PTggr02MqjP8Mu
dzshJWhBWHvP5fUJXmq4DELgTkC9RgjmjazMzYSKPdtdwt9yUFwp6seziYPE8fau2xoKtj50dmIP
CtSrXTfYRqpbZTX7pWXT9SXyCDsX8saQnHvwj3/ePZoOVAMt4EXOEqrI5aZwVOzDWC6ZWpWD1Nhk
Zl4zDPYJu8b3yqmzKYBVoRDPdQE+ZE0Qb8qkaoZkkP26DhxPxTbygLpV8f7lA7jMGeKdJLNag29a
xKLHElseII55eaDPjjZuJuazlkh78o5XtxC9XPKDpZJDtqCumdqqBikE7zLLtylT/xrHqPXKIUo+
3/5C16PAAuFqBVXMg8+zf/mFgkFPwrJGIbMem/pM3X9+tNsS9uHtYa62nYYjHVcpdOYF/L0Oqocu
tdNBSiglLHiWLHLwBtUqTHKMaW8jXD1RHCWLzJtGOP8FSupyRp2WjXVvOL3fxY14Mfuk89p0Vs6T
nLanpin2wPTXU+PoIi9K8x3cE5oxl+PB7Ud+IlUGnwazdKdNauwOXRmeRqXZOU1bMyMfIS1ZdLU5
V5cjTRU0wMSQBz/GjPpIS4s2YTQWp1Ipym96WOxlxG+VgosC0HIrESwt0vO049dTszp5DiyKvb5o
w+AQwgZ/sDKE6rpCFB9ssF4/km4yHtC0c2BVq86ZTuhwnoHM+bGKh+Ck5foHTZ72TuFVVMAq45SB
oqXCtzasVWEqjKyu6DRp9FOrmNxZ12ZvLNriY1hmw6FGce2LlbR77Nxr6hSVMF5QDfwQriD0Zi6X
fyyNqoIMpvodtXnns4i7KXtJNai5X4oCCtSPwJ719ASyWlcfqVtMKLy0ld08DCH6z8dGtIbAgqcm
qHZqXXlyEKPTD+Ct9Jludoan7KCWgfjdUm61XaqcqfSvKQVGmmApOspQ6bM4qw/h0ETOXRsldnXs
8AjOP3QYszjfJlGUsUcMXDQu6V4q/SqRrg7dqOK0eSj8hIGL48Sk9V5FdUocCoqk9XtLAqwOeA3w
ectJuKJQUWPPesIZzbeRAJUBD6jkQxHWwaOWx83OpXK9DRgMJDiELbJ10pbLDyJSq9GS2Vq0rh3z
H621q+BzVQ967qmBoeXnWjdE6tO1nPaIOlf1PaZJngSSgwiE8tcqxK+M3AniCTuNuLZ1V3OS5g6n
XKBsXVc/Nh0amAejKptjkZji8+2b9PrCZqLgbEmt4XQx9ctJIwScjbZean6BZMgB1mx/n5nFtEN8
vL5qGAW1KNxQwNkz2uUoajmPqSoi3Q8DdYpdpzCT+oWKZ+kwGjx1pGuyYdwJITe+Jx5IgH4x96BY
sS4pGhJ6pNPAoKSCU3eYTTS/aDZKuX4o1VFqDyliNgGoPe6f+9urej1fbm/MziktvXl5rD5oCZhl
NgZd98FrmZpXF3Ex0eHEV+AY5mEmXL0Oqtq7Pej1ywEkaGEcUiRe3H9Wn9KxO4AZ0MDBNTn2fRPo
DAOn/z7O7D1lyusNu3TVyWfItHVQ+qtHSjPGqK7oZqCwieuxpoqnKi1fhxkNf70PXxsJJ+ei13d2
0fVepcy+qD8QAJLGrd3UFwmPIdbAvUwmUI8YjyOv76LmvQBDCiLgBRZNzEUkaM3nx9NMhrWGxMRg
2c1hLLXg3OqB4ZZIle58sWv+PlkUYQy2UG9B7Rrm3ugq6Leytv1MDrLqv3YiPzgkQK6ArNDrts6A
n4U4ZUEWWZ6oA01B45x2BJosRmacxzjoykdTEype5B1VlrtcE0Sq3OJNkSKtUmIB1hp1nuxRD5a9
dPmUL5Ud7ksqSMCY192zMXbCNKtyxwfn1Yx+Ig8G3ArYoYmXDqYSPeR2qdQHHHPxsrEljKeOTZcH
r7d3/PWG4MZEGBUFooWvuf5UAwJHFpQu4cdy0X0NkhINPxgpL7dHuYbIL8hEQJD0kNnyPNaXt5di
D2KBaAsfWVkOFdAxLLcNI8WZKOsph97hH4EgbmIs8I8hx7fyk91pqPdMILz6e6mr+3u1TqS9ytDG
9G3KvdgxGYDz4Epc/q4iw/djRt7Bz6YARAI5s1O6Q5UN7wbrLByMRdoAJPJSLl8d93YqoqDEVvcB
SdjkoIxNd5YqhF5ur/PVpckZgLe0IC0ozVBhuJxOMKQFViUlhQVawU9OFTZ3JQTmj4qVtQ+43bd7
pgxXtxgDok0CsopOEPnEalrEudKcS5Qj9aFzHsMWT58zqlVl4U5Ri9p1YeXJf3o9T+gAsbl27pmr
r0dLHcg6Lz7fb2H0XU4XReFESAX4CszeCb9zurJotDhJvhPWbCwrLxFx7SIFg1Dt6u0t8iyhu5pS
z2vDWTqlqi4aV4374hG9uVA7GVo47r0P13BmJEoR6qLF/tbNW9dh0QvFsntC138c4rE/1HlcJce8
D51nWxktxbXtLvgvxXMPmB6YOw9YZGm7WFDH30L68cK7vbU21nphfuH4a9O/wmbucq2TpgytjEjT
18wGDoLRh/ciNMq726Ms++XiUmTSaLIuSGPuYOzlLkcZpR4eZpMrfiOa5K4tEf+oI+H4CttvZ/Ns
bF2K6gtrBVQub8jq6It8bjI69Yo/jHLvRWZsIaZiIEktjdlBzy3NE4o8PdVmsEeQ35okKEHYoLA7
GHoVZcTmoAVOXSMxh6zSI7Df6Wlhof3OzaF/73sPIYpkkXAGsMuiGHO5nlk7NSB8FcWvwbDegR+w
7tQ0T3cIoBt7g846XSLKzwuRfVVUkpBMqUhjOB9xWZ6jWv1lNELb2YAb34tdxz2z1F9o0K2+V9QE
VhFJJHuB2avHoFHLB5CtYN+01mzcKVGtLymOQcc8aMada3VzaELgRQNgMSpY7X1sZzJJaIG6ALzS
T2WGpLuZZMrr3Jn9Nxl3JMyNHAFy2NxTPty4efB/WjRjQF5RAV+dB1EbbTSIWfFzofePQdSEp75t
ox8IUOPtOlfvdQ3kdSaNB2lBFRyq4tpPCBCYoiy69SjzW8pzJlWdJ89VjPNiD1bw9lnf2jVLFZwd
Q0cSuYjLvVm1gUzpFTeRANMSL86S8FSERD+3R3lThFldKdTrNOqr8AN55VdPVDMJEyizrvqmKB5G
RFTSUrrXQumDLAevmWQc5d76t9L0T13o/KPUtotBxrEzNOituWodQnMPn7g1b3Bg1BHpVJJVrX+Q
MuKOlscqHZs2P5itSB4yqLx3t+e9ccnwLC6FETJxynyrUEAq47CbywpZyTjLvnRJkPhBHBnHuZ73
4C1bm3Sh4oGaZ6GvXNhkueqq2GIoGRb/LypUva+Fs/kqQhHfJ8Jp35sa0skDxkMwyf3JlbM6jqmQ
ZH22E91vsi57okCfeA4KhIdCksVJNivr/ZfoUtyirIXOKPTz1X2txLUSYG2n+jg3z7i/aqoXyfq7
BWiYFQARUEo0DMl9Vx+sNrs5gvNAocaSGpRNldibVXSR0XTaE7ne2IGI04NTl/lnOe+XJ69UNQHN
DG+dsMmrz4MVBHelPRQ7t6ayPC6rk0dTA0QXdyb52VVno68GPQ1kzQ/m1jnTjxCQJ3PxNGVTn7vA
Bdsa+RstdKUC/kbSd+I4qPhw3D4IG7uTA0A8wYvL7bVWtZtraqZFgbZmOpIKUSlthC/B4gDmMzg4
k+rxnhz71vKiiKtz56BZftUNGyetVgokRkEFiskzYls95GU7n27Pawlu16sLVmUpcpO7Xamv91Zd
xpoa6L5hDH/MUnqpJuORnsQzz/0XO5qebw/3lo+uxntDcZDIAHYmmbvcNFaWqdoUlAZYBOQqzwhO
9dE9+dM8eC3FjNBL5xiteWtMynsyt0A+DwG+fYdkrsv8txHGmXkv2V39XAa9oX8BcBfZnhj7SDoo
paTZZ0sarKcWztMSxUYjbhO5map+K8mp+rNPY4SKCJa76LGZosTBc1FzXgxznspDGaZETg3Or+29
mFU5OU9hY0APkHo7u4P337cu1PWo/65Vk47/TdNLEve8mAsvHBv9ezmkqX0cVbm1Pa2WdGCTMJpg
wyI+bntqTWrgxhIqsa5uhSoaW6MlvvLl299Klo6Bl1RZHB41EaPOSGCLmtZQUrc6pSBuUncSSfbF
toT6Z6IGPRx6VZ8yb8SghtRBFtJ3s4Se+mTIZaA+FmHW+Gpglfmhq/T6azgJUR60UO5sF81eLb2r
yFN+lJJMRcJsMz10J+5J+E+KlPxJ5b5PzkM0qr97AWfsAGOodri4BtRXs8xJfgapA8uzUrNM9rBg
66yd47ax+U0w/gQri67xVV2Lni3WNhlyxm0PsjQvLYA/gzl7t3fj1igLJ4U1piZ6FQwWOdV9Z2Dz
B5JquPIELVrSpz2dmK1ReKmJvMjZSUxWV3IPfMKagRL5ddOFntaP1nEU/Z63wdYo4A5JqoguFxGV
y4M18LI4tiSYiyH3L7OcDN+zPgmOt1fsTat0fX4X9gg2g3yWq/tipLxY4zFEbTPXkVeelubYY0GW
QuEaIRPVw/MMYExjhoSyc4eKpRfjdfgHA81G85TYSptXq1S7PzI1mnjv1228FfAjuTWXPq4MSOdy
EcKpAFIlwK2aaNN+y41a+TzFkmWhNmJo+JnGjewuQkW/pnpITvTkJp9Ww16iv/UpkIADR7/oil1R
iFszI5ZB7NZX60z5CPk+/InWgLFTTtgIzehNomiHVgSFizWKe7Z1iZIJASDXzu8pFsG55+wf0q7v
dpZ1Yz4IqFBxghuyoOJWkQukAwAmlVD9cBwgpBm5fcgkq9l5ibZGsTmJnBPIPRyWy2/XG0aSc+Gq
ftQp4AgzuG9DwXV1ewNvvHfAWv//KNfgvgHl33pQ/awY+scyycwvMMxUNxui+UGpmvIl7Yu9pHNz
ajrUK+IlhwhilaN0QTJnYZMxtcLuXKlxxrsqt4ydBdzYEABBgYotEQNFj9U9E0hhq6vFqPmxMFRv
CJzvsjxpXlQk4c4iLsdodQmgNklBwDLJ1Nl9l58Kl7bYrAGuwRYHjClVqTkd28lOmlPf5MmTWUlf
8nCuH+Ja6N9uf7+NpWRoZseOZ4+sd4lmk8ymdAH9mgT6mHKFH7FL2CtIXlPlluIAk0OogwiMmuTl
DCtpisfCSXU/DepPwlD+6zNbgibXnWzJ+OVEkRdL36xK+shl+GWmHYqSjfpsgxZxCbI8GrCFG3TD
56iZntvanA/KvHf+t1aCBxI0BEoFC6vv8idqtEIsdWIlaGfhTTzN9imI8VO7vd5bBUTq+fxRxiKY
xSwuhyFmpP3kdLovoNMDFtCLCv3iftafogFj6BOynkH3ITOHPH1U54TaqaIiZHPS6TUqBEOJtZe4
bU2c9AkiBDc9EPUlVP8Lqwi2HplkWJx+1mH8jItHdpRje08MaHOURX6SKiL+gGu4yUglqmV+ul8Z
Y3sq1F4/RX1V/w/bmUI+YEhELsl7l+vqr7lE8zCFqEbolGfT/ljJZn42MXffOa/XNwNkjgVhD1SH
+axT3aGv6CEVpe7rnRycehterRMp7aks2vcv2zIU0BJKobQq1oymCZn8VGsKXmA5MCDV19Hw3Qp3
uTBbMwKdA1aL6vZC0rxct75Pu0jSuOs0Q49R6YipyASJ4RC/imInZ9kaCyIhLQIwMwq1n8uxIJmC
PzfZbyh5Bx/GSmsO+mBL/lQXzs5pu36diBOJ32w6kTpl8tVh6zpU+0fJMPxiwH/dCPTiKdfb/AxA
yf4VgaJ2q76Vd/bgW+Xh8jpnVGgYqCFRM6CTfDnBKGtzxWpkg9CRzOxppkT/bxw5eWl6RVjiQl6R
OITkZ2r5rCLSMB9FWjffB2DC/WFq1L52ZZxzngXqEDEo72FAEQBzB1iK/cJoJonqypNRFt0n4YTF
P3GNdMSh0/V0PiSwhGZXy5zguS6K6NkIDeWVImpdu2oTi5eyw9vTVaU+ls47N9uymOtp46PAd4UP
srSyV9NGmiIyGsf04X0Llz6udldz7x8SwY2itwoJWWx+bvpYu0sFdj54VmCNMUZR9gHjvMK7/XOu
7xt+BRHC8rgBG16HcxLel2aXjybuNHXg4U9qwSyb7J28amuDETNCOaBxrjjrMqba4RiS1Krp65E0
/hgHtTngjJHdiSaK/Blqsdv3pbPD8NyYGt01GsNQAoB/rDsVvaJ2mtFFyCU1wQ8FG5Dnus/N77fX
b+PJ5rKGWAzecQlS11BEo+l1e2564edBYNQ/ZEtSodk7yM/HbmphCzCPPQJ2QRDZ6pknWw/8OsXw
1kUUN22aQ5WpSeQ6AT3mF2zUi092UanJvRWLdICUbxqxH0VzHvhxl6eWi/xipu1syY2bhieAqgg8
VJ6cNQphHIecvwILycKh8JCew5OkhaNUoKPx/ieB5VqstpZ23FVLYJ7zOeEUWkTbqXmqhNN4UlZI
56Ts2p2hNj4/OHUmBfCee2ptf1H1aY8VwsSsQH2hPlPT3C2svZBtaxQqSkt9jvkQFlye5lbuHTUY
c9uXZgMkjIbnS6/OYueC3hiFyhWvJQkRvaq3YuVf77WaNWnZhgt+ikbVqTWj8Qxua48VtzUKXRMV
AjudIhqZl3OZSkeP4gjUUm53+NoiU3pXFuOeBcR1FL/ALXmp+Sw8o2u/x0lPKO5ycCmzZxRS5eRV
D6c7S5shk4WRFwnzSJ/6v9vHdLlUV5cuyCj6NOAIETpYQ+JLy0RO3kkM3+Jm53hK4XPCWf5u17mC
rkTIZ7s94MZaEh+A7YG3A01iTZns+wx8UtxLPmrp0aHUtdiLGjPbObnXoyBZu6AHoM6DmVgrW0Eo
AdHdzZavIVFycoIugzpL4ey9c4EeYVDdIAqhebH+YrXRWC3BteMHFE+fRTGqpwjSxPtHgY5J4LQw
7qCnrd7Fvu5HdRLU+6ylPtmBf/zHTGiOvnsu8GT5MgAuAPuuQYFRjKZZAwLFBw4QPI+dNZ7SOUle
/4dRsIVfQJXLjFa3wlAbE3pPsfDbpivvZhtboZBE9d2tHbou3GwUjknICOUvzysRQVAioy38GWq1
O87glocg37MZuT46YAygTQMigYUGb+VyFHNqW6fqLAeiZaRHvjzU2qcyCLTHCXSNctInx/ny7tUD
1bAk+FSZyINXWTCSGVipUYn1wa3Z90JOes+stL1dff3qAVChNQaTAJSovEZPYRHV9VGaCT+cC4mQ
cYpP/VQm/qDGey6TG8eUKIsUCAb1whpcdx8crSpsPRG+wN7tD+3G6GNZVPYO3nVzFJrE0NTY2SR3
lx/KEU4xD1YlECmsWpwvwupORq7o5fbH2Vw2amVL3ZoW97rTF9shrqAlo+BkJ46yGoQnI5rTx2Gp
v75/KAAEoO+Wo8S1cDmhUHWyQmtbwSepmoOi9vYhFxbWym26B1XYWjuuBRLHtyLgurRktM3QljLN
tRzP+o/2PESnWY32tFS21o6eF6VyThL/Xu2DpFLacJCIFUNhlXdB4fD2hCZGZUPe3d9eu60JcTcA
UCDUQtd2tRl6Q5UgyU7CTxDnA8AeGScr7bv339mY9fBcL3RzHBhWN5AcYMloRxo9yXBOvib5+Aq6
Wd0JsbcuIOSrlteHZSNbudwGvaRnUVpFwq9KTTrTp0s+KkUYuVEvZ18sec7v3r90FF54wdjf9AuX
pf0r2AoRHSwbwHl+a8bFl94KtUeuiT2Xnq0PBL8HZCkc8wVYejmKCZa3j3FB9SlnjMcZxx5f12fn
8+25bO04i94MzXLUIgFsXY6Chzd9yWYQvtYrkRfgcP0Y6IhgVhjPnm4PtTkhZFCWpvFbw/pyKL0u
UMJ1GApguPpPUdTTQwSuaW/dNmf01zCrS6HGpirO2plLoWjVRzkynqTCCc+lhJX07Qlt7TsO0NII
JC5hj19OKFAEskeNKvyuaV97zYrPgTQObl307REx1tS9PdzWxJAM5RDRFEQFY7UhpgkPFSPTec0T
3XppuqT6VsDxST2BI9bO1JZFugyHFxtVFF7JJlAVXDOxWgTXoJn1wcNsGfVxoqL5uzE68SuLx1xf
ZkhiOvYWMpy357ixRxDGglDJlQ4cZY3o64cZ+lHfo1yJ2uAx5/L61I6W9vvdo1BF580AWQvleo14
NaQ2SxUQ0X4YzviiUZA4Rm2hvn8uS7EMqu2iD0zt8XJ7DFUtqMwwFwWdquUyGh6DSo52gJ4bKwb4
xAI1iJUPpU3tchRrDEq7wbLHF3PcY3s6ykezttr3n13sc0Aockegn7AWfzSmskoKagM+Sojjgx1i
hyFQNt1RXdmaC10iYJZQK/h7tWLRHAdRq1SWn8167xaDLY6tsYvqvj5HiL2RR3BgWTB5nRM5yD2a
CtbYoPVn/BjzwnmkP2sf07CV3/3I8ufDsQYdRKTKd7r8ODi8pKkkl9iiWqPmyQ2SHbz+xc6ybU0I
piw3K4oWvIKrcLgpVSN1NEbBZdd2Q9RQDk6Pc2iBWfXOnr6+F5jKEtRxcN4EDy8nJI3SoKohe3rq
7G9dIvl9WP0JrO4xmzhJ2dTslOg2p7aIn9GhpE6z3t1SixHJPDK1MJfVw2gP/Re7Uo0PqdZa3u1L
YW+oZXP+9aqXCrpiSbIcJEmeXkZ1wHg9s/Nzk4bRzqyuHw42N/YrUCYA3F0h+5WqmrMssUxU/o1n
w6r/oDv9PWjsxgVM9Of2tK7P1DIWCI+FBc0jv7ofMjO1nHqp3UWSU7kgiupj18x79/bG4tEnWqII
0DgEr6st2HWjIzn6aPkFJPj5gF6wceiHsVA9qpj2zqnaGow7mSiBiBK/rVXMgqCwHTeBaflBMKau
BLjJTdP5N07V2ruvPfrIbHi+E/ud2sblnkBP2amHULX9iZL0QU6t/lTTu945VBufCJTwsnIUoMjS
V7dEXWFdVIWz7YPadw4TWm6eVBf/vnsf0JDiMVoEH0hqV/uAx36IUpVagFK3ktsWbXaXFuqe88Eb
J/wycCDrWxTB6dpQxV0H/APO5dKAOZmPS/Rc+/nQx59rIOwvAyZ5plupE0o4jtXFH6WEk+UlczqG
hxIBfWjCWmWqHLqM/0VJMfb+rg9zqR5qS8yNaw6tavnswPJZcbp5/ifg3hW/U8TupNaVI00qhIt3
Yxh9D4taaQ4gy5Gbur2Ky9a6Nb1VDIYk0iLkZZNCE4tn/tg3xTHSxv5+mMz5OcnEKwS7kbJ8lDw1
TZT+uj38xs6HkkQheamMgkle3VF6botONxocmx3oe3VVxqcQQe6HIDV/v3+kpfEGzg3yHjnv5c7v
baFN4ZK4yToumXYvS0eq1haVUWjdt4fa2P4EYjQWkRoAhrKOk4Qdt7oc5ZIvBVlwFJiHnVmDd8u8
Uo4AIY+OwbJ+YOsuJyRqdZbKPJJ8raynk92V8NSq4IfeyntijFvz4a2i2mrS2SaSvRyp17IszSZT
8qm22l6PhoYBYgjy/c66bW0GPsyihgrxkALv5Th0ZMKyLcLgwbKKwpuzJv9q2UFxN8/WcL79iTbQ
Fmw5epIkuwTMlP4vx9IqaaYmWyMWgyIid+/nWitep1LFTDWFr21aoeyaef5Zytszipqv4Tjt1Ua2
fwPzpBHFASCNvPwNRBxVrYBt8bXUbP4zRFv96CZ59myUYU+pMB1XEY04J1lteYOt1s921yqHmBt8
J/9/63mubgGalQtnhWLD8qxe/hKrNWIZKfvqYUb4Iz3oaAI4r9A34/A0jXKs/yOno/hV6pM037dN
gDZISYSD9aQS55LwCAoRrsJSWEWlc+pT6aWJJglZ2RAGjjdDHVF8wJnSK7QYp33CubaKvgxmJ3We
2epQxJNKLqpD2mZWY7jWZFUdAOBa9kvgBupHKPbcpbKI6qPhRE76fdDL8TWutTo+tDZGCq7SjqLy
NBHhDW2SxmonaZTfGlOmNd/LXT1KL7BdqQO4lVTV8wcMVcPsJcrKvP9UDnPwnPdtYPhKJszwMGW5
8xLG6agchBokzoOG71b5NZ0mOT8AZZIGN9VCp8zchqQzeTVgM+Xnnpih8EhcQvxSRFK2B1GEDjhU
ZRy6U2G3ufSoDVaanu2yMRN/sox2dEcjUxTXkFSyAt3ucMxFbEGb3IHeiXUHmaINbJcaYP0nlpXM
OdE6bB3CKmUU/LpRGeP8UNgZ3dJUzpvpkzWlSfWs1kWef5XGetQQdGit6Xeix0F6TBW1Vp5GiE+W
G4OkLxVvii2RH4F4hIVrB5E1nhsjw5vSM8v/I+28muQ2lij9ixABb17RZmaInqERRfeCEHUleFfw
+PX7Ffdh2WhEI1qrUOg+8ErZVajKSnPynMgyA/i3ivzVTbykPkb6YpHILnau7XHxb7gYZNIp7BOY
UNxfR0BRWSA6EWrhOylrHCA8EwFViPqd6OfXOV6dc7CmjGdRwYNwc00YwGCrksdtrYAP1LVAz83u
zzTWxkMSSog3aInhBZpK7WMyL977pVb7z4hBZh/u+56ttaL4DYRQPnpws15ftnoyGkQDvfCdAyXb
QaMsfkr1ZtxxpltWyNbBIkOGL1mmr62YWmNri8fLaqex+0dUhDFt2qbaachsuGwJQaIeALyDErl+
bcXQS0iU9SwKijBksMCr9D9kd/s11iJ1b25pY0WgNuiR0HN2gIut3GXZiWJZQkV5F6q46IMeDp/R
aRB7coa/YuDVIQFwDW0H+TQQkTVFVep02ewa2EmG5RVemoNiR6mflvEF7/jSTt5zqrpHMp7LNCZv
sxG9tC6Ckm0fvc/t/CiAsXTa/ASh77ksih9d3pwRHTtlBUMQkVIdZnU6Wu1c+Ylh7jxrG9kscE05
9QSogR1avdTQ1GYThNpRAFzzW4/L96kiK0ejFa+Fwf9W9uNTgVxY2ainikfteI3fLJjsQk9cRIFh
xZ1vFtr8QqQ17BQEtp5KDMiH2pKJ87rx5zWJPYVTGQWqi1pNWKRPcZ4zPAZW0LLf7HAYkZVxf4q2
RNnQ/jD2zs4TuXX42FMeSMoSoLNXO5vXkVEk8RwFzJho/0u0rNf8RgDletg3gIGVTQzKoWDuVreW
+jhSawsfMIaj5phmQkMPItrj8txcDNeIxAZeqptWyTwoo7ZUYRTkoxlRl6oYO/F19G6P91dzexyp
4PAXpLJy9G8NtaoglLcH1UwCtRns/ET9pUQIdclgAoz03kk/5KMXfzJKyE129vHWL8FmwvA/HPtU
xqjvXPslAKU5g/FVFuiW8UKIkD1B8ekQu+7Rv91WPuQUtYQQAc+9reegFNCpLsCuIOH1Hw61qonC
Nxsn+eBo04w058CY0c4t37LJKeGig8klXF4dkiVUW2tpojKo+Ywf51wTyaE3O2irmry33stM8+P9
D3l7YPiCv8i7ICKk+LdyvU7qGsCLS+gwTK3/HtqN+pJpZb7H53z71SgXkM/TCueWwQ91/dWI7bRu
SOwSQrTRQ3p5sEmbvempUuvHCyFMOjJjLCVyuGrr2LtMM0Oba0whkhNWL7OWhNPT2GXFzhXYWBKQ
C5h5KWSqsvN1vaS0FBmgBZ1HK5oV37Dq5FRpeQ/mTN+DLdx+JNpQYJjA7FNahMf22hTTFYq2QCke
DMzI/aTq4j25IDL26BBuKgaUjUB14TmAsNKkXl2tGn5csKrzGGjKgjSgA22Y8drE+pj5pRVV3xnc
i9PXpSmK4akfRYgQUF2KPW2Fm8VK/CaxE6UfqRuzlp1LLeTfFiYTghwpa41ZuU6D8o3J/IfxexJc
jQluuC3b5auGr4OaQh3xsAZqVo/HfkrnP9p+aYJ40ZWv92/Zzb0GkSyl9GgTQU4ISuP6A5re0uh9
bgyBWdjRV5F7Q+SDQ0KCurd6akcw4j8s4CJB0KAamOOC7eYmpkJSoerKRh8Coaf1G6K2pZ+p9fQo
4QRCJzbOGHZM+uZ8hOuFhS5iZrYwh2Cgi1g/q/lSfEpgC9vjHd7YQAdML/6JvrkcN7y20yAIo6mL
MQam0dIDUYbOfIpF3kd+2rndDP3Z3sih/CRXsSIr42NR40GMAMKHlSse66JWRC8tNl7/T6615fMw
aNNTbkVQdRla/L0kjzsk+jwkp/un5cazSNOkvg4dVN7wNd6ucSrUgXmzAwtNjmdTF8kXgXDSkyWa
vWHEbVN4fnwyfmydNqmL09lzPIxBH9po0tdqZRSnJc/Vi5Yse4W6jZsN3z3QK0IT4HFrDEyURFzt
ph2DrLKNv/SyM4OegP/4+O4xDILuqER5AXq4PiqUWGzKGAoS04WeosMX6yX5tDk69aVSIA/69rg5
WAcp9jAx5sEYcG0u16c6nsyQwmYkZ4mdrjnX4fhtXLo9ZsWtOwDdNyVrOaRqrXnKmDiGOi3NpkBd
puUnaLD6ryGatfEZLt88Oet1Wmo7J3HTJCBGSTMONmbN105rfRhLK5+CiDL9c26owvZLL7V+dPVc
5AiIRYTn/2E/fymlS5YjZ93yzLVETW0nnQK7HIqftjbPZ2oxcIGNUbv3Atw+eJQiAZySTFNrpaVx
/e2w4jSEVFPQ6X16SBV8tK+IMn7uyXc/TqUzvOVdKQ5ualRPVV3vtaq3fAztLsJniQe6qRdo1lIM
HeXWIBqbASmvsHjqiip7EfNPs6d56bcuzV7Ahfqys8u39RI5WcsnhRhBVknXS6/HAkawmWM7Nc3U
vUM4Pm4OlQEDxaEcovDfSI2GxDcjUX6I2nb4qCmmX1NwKA8Pf25yS34DkQ0QS2/1Ms6N1O1El4dH
OK3PzbAgt6kkfw9W2D/ft7Sx2TL8RIlOJ7QGinn9sZNYZwzGSaYAlZn5RUlM43vctNW5EJP2VoZD
z+yOop+I9fZQ4ht+D0J2KfxOFEAWvzpmlZeqBlXYiUyiHk6T0aXnPgvFjv7AhisnCoUdBS8k+yCr
9aHHXtQ8+lPQ1F19KrWqfN85/Xgipkt2Xv2N0yN5Vl1QHLJAZK47tUqKyJlSRsArhD1Nn/S8rRwf
vFv6OhWZMh7aMBalb8Qz84vGhA7aQTEYkTrnEZ3dnRN0+13xvnKYnqIOQPz1b6mRCtDcOOIkq+Jn
6fVfetd+acfpq2ACwKe47Idm/+f9s3T7Ra9tyj//rQGPLm/hUYEbAmXggtbgEiGDaJKdE3v7Rcmt
qXTQ1wXffTNd5bZRgqKwfJydwvlSN63xw8zSJvFDN5z+ub+iTVsgRqUMvM75WZ1RLRLENfDEBMia
jQfVHKcTlWvlMMbe4x5eTs3Q2TJoCfFKr2JGI3HyMtJZVh52yvOcpPmzrRbleXLdvbOx8Z3orMoC
BcSkFF5Wd4K4fp6KeCSjSeLs3FJnfJfnVbSDa5J7cx0qsiC4WOiv4FhuZtPdeW6NXJ3GoHOYXMhL
RkPj97WqZv5UxRUUdrtcWtvr4u3iEqJnttb+sJWm09WOLexGXqYEAolLNTTpDgh780wAw6DmSG2O
S3Z9yjkIaAVAKxOIHr6qQYkmZvxrgMtG+fCICQx8koKX3irFZuoR16aiUHVjk9pA0PWihzoSaFhD
p/h0/5DfhjNUH6BtZ4aObSOTuLZSkJ7VZaWNQWMOYGeszkd0PDu0aF77RU+G9B/MUW92gbVIuIT8
Ob95Ca0cjd5mrDtIxtR9pcM3fmgn3fl3UDXlmfLSvGNv61TAr8YbRxjKP/Vre05lQzGWDVMQNrT3
/Rryl8xP3L59fBv57zNCQ9sY57+OHYxZAOGqlTkwIFJ1Lm7LwOIxd5uxxdq4JLBZaVn1cn8zNxYn
0yKgkHD8M7ouD+tvm0mDmuJKNqgBhXAwxmHzLYHE4XzfyMaJJy5y4TOjEMKLsioJNGE7U70UamDW
GtrCdmx/1Em/XszGrfd0H26DT8ap5JSyrPaR7q1805IsdCAjMYAstvPzZKdYyNxkOaEKY0sJ2WSE
73jsD2miJN9nYe2J32wt9vcfsLoNedlrYRn3Q9A2TOY7qZL6xqBMHxStmv7Dx/vd1OrjVUMBBirr
hoCok463Fxu+kaFFev/rbUQCEgZMNA1POl3A9Y7OrjNqYh6CzHWnQ82J8ccI9dOinfNDGWt/pX3q
+W1n75yaraP5u93VRtLeX0IxjkOgWSltRqPJXpF+3oPyb7wyEhACuIHzCWf4ag8NhVffjCnomAhx
Hwly42NoayHzS1X0j6IOod+Lxj0+vqW8n79OKMWydTE1htprHlwKV17R5d/mvC8DMx26Dynd9DOP
fHtI7Db6QPPuYaSoxL8whIz0MBQdxCTX9111UR8WOctVqBa/RNHwzR1q8ZzQD90JIH+xXazeb9jt
JfQQwiw+5OrcjHaRlmZCvSU1i+lJT7oJ+IPIYdgtPPdYRIt2GEoDsYrcbJ+SqvTOpht7T2lEecGY
2u6kRZ57AtylEnZ3zjlcxN5o7q8o9uY3MpoN5pYYg17V9XbUc8pwjRmPkEd3te9qRfFam5Qa3Kw5
ep0RITWbWEf4o+pzXpGwIxanv0N0Q4d7rVNOi53Vn+8fjS33weghVQFqcsCgV9GB1haWJnp1CNLa
ip4UN43/1BfYoBbh7c1JbB592T3D9VMFX1P0z4XqFvA7j4GzUMI8J1NRVKAcolz4rtUZr6qthOMh
neI9Ftatm80TR+5GT19OIF3vOjPjqenMGdnpaLfNyRLIDvnWZC3mTldr0xCFFlkgBrK0LlrZSqsu
uluMgetCCJGi1OcLKmU7bngj/iHfl8xj5NoECatD1DFjm8yeOQZVYkPZNZkLEV3bVYmP30R2yhZq
uzdWtXVMpB4In41dvOHYsgQQG1cW/eZR8/4c1GHmmiXzRSMw2vHDm8tzOYlyTgLM08pDpmWhlX0e
DkHpleqbkY6QtBS6XfjqECMHP8V7LaDNrwawV07FSolG+cT/FpPUg61oeZXK4sWShE/DvOSZP/RZ
tcchu7UycKo0qRkmRS9q9eGYGYMCe+zIcUGu6L6VacTivTFP36CeNOtzpbT1Tjlh0yRxCYE/udrN
TFe+oOalJKROXqzFT2Lsy89Jo7oBvOfGp5Z+0M4N2LQnBynAilIg/sUe/NteikFkVTyRARTCPKpN
Op9rhCReFLu0D6Y7/nHfeW1bY4AVwIFEJ61eF722vMiOgaMaBTzuaBkvfzat0jLGY6M32C7qjr2t
k0KjRCZRAKEod12flGgpNTtxPT4g1P+aX48lNYo5Nf+TGZ5NKnvM6a+lPMu+TBcvoYMn2i77lGnt
9B6Gzem/fCpwOrgQIEhA6K8XM8f2sNQjrRFN6aIfSmynJ9t1ku/5OFbfxizbax5vbp6Ep5LpgsVe
A3y1UJjjgB8J2nHO0rMSdqhVtKPafrl/KLZclXQeMo+HY3jdd8n0yhvjPJ4C3k73ZJdZfYaYtnuH
sJV1uG9q8/z9P1PrfDfOdWuxSsqv8AImB7o9tR9p/UUNzZem22U03no/2T+yJhJ5DsfKfSweoip1
w+mDWs5+Hsu6P3ktqqQDLBmnmSmnyG8pkZ8eXyM5FP1qbHKnjetjopc9kyMpd8xFqOs0tl10bEeh
X5YYXIUPkeSebOhWRsUNk4RWNP4hMbk2WFtVqAwL3w8Ij46ES8nl96tBy792YZP/MTL3c8qzWfko
ZxOFXyul+89/WLJkgKK/xRO0HqKKXUuZ6pzmhavGiG4MhacqB2ekBDCCS3X8SkjZ1Ps2t04t6AC8
ixQYhf7oetVKaSk9QyZT0I+RPh/CLLM/EiClb1XOM7lzbreuImO+oME8lHJ4j66NZWHhTaFKx0JF
heOz4I4oB1Vxxr2Ib9OOFFvGcRBdrl8D2pIU5G1BMTvXALSWqFX28SB2HNlWwsjwJv1dQmqwD6tX
IBWx0dQDVpxoHj64y1yd+wahG4Rn0uWodUb1Mi4l8WVhhzsl9I2vxngiHC5oc9IOXfP715nqLATx
dCMAQnA5POuA5E7kL0pbPH5AGJhmEwHH8riugSqKiHLDocsTsA3RV8co5sLPlcI5paXePT18GOmn
SUYF4D7A/Veexpo7dHe0hBgvXCJI5aIxq85Kri7xO10bxF5RaMOxgYZkGhydOSkftArAotGdAUYx
nR2aQnMPIRHUT4IFTfd71ez/J/WllifbzR1zpzS6cT653iBWeY4Qglw3HVR1qF0t4qLDGZw9N/Ds
vUZlle/E65tWKA7x1KI4B7vH9W2jqSSUpeOQgK0oXrJOjw5zmezxl28cRTmTC+SH+RkdAc1rK6VT
LGUp+imohGV/nfWyfW3BIHxV2hKD98/HxrtHykgtlKYjrno9jpCZbSQU2+PY9w6M5ElnWgcvtOD5
HpNU6Ee3sbTHLzn2JCUYlV/6nasz4npTggwmaQd9+jZE8zG3l4tu5E1x6IGNfB/IfRK/LOq4OFAP
6/a4u7a2V05ww2ojCfh/KYn+FthqjNc0iphhEMjr4tNYwQ96jBtkUA92203Njl/ZuBHU0H/BhCmp
Q2hx/TEpP6TuDOY/yIQ3QOgYt0p/QAp0qU5aps/NS12l9XsnqbXofP/TbhxWmQnhsanjQ9m8uvqF
1C603Vllxscojp3qpO+d1rYehaXD08pd5wn6VQhYv7ApmqA05y0VvKKog0I1u7MVS8ZBdXB3TN1C
k7GFujqujC9HeWi1l4PZCkQ0Oy1ILAp8/hJTIQVHEqGjChbpAkvDPJ2KMS3MAwUgqODLsFTkmGAX
++mgtXusCls7jGOVcT2yMIxfXn/bdJ7tmIqUGgioAP0+VYeTrnR7ele3VuDekhPMoLmQrVwjzYWw
piJPezUY4dJ765XOfdYcWPrvn5ZbRwB2lxBNFvfIIdbf0YsbcOdUaIPZA1kweVrxd1PN04/aVjrE
7M3kf/ftbayKmVVZf4DSHFFn+ee/3cKqQa2THrQZzHM1/wv37jwfZ8+I9wL725CCZ4/qCuVnpuhv
IB1JqyOqoZdlkFSJ8TrYfXSxSyV+ydOo+ZjmoXVKY0t/MoRVP3z/AE7qkjqLrybBHdcrHHpHa0qz
FEGRhunJsRY68JCweJ8f3UiJz4THnGATpZk1PiczrJkJWJQqe7tJz0BGx9fFcPZSMXmUr8udDHSi
SSQHXIAdradPNFsITx37JrAUuzsWuZP7Yrb+AIhlUv0oTw4Ma37blB/5DH/fX+AGuAHbkqCfkIKG
uLrK1S2Rmn09q03gKiM471gOihSuI45MmfZ+WXX92cgr50gd3jtauVZ9NuDeevxrgkslPqSfwaO8
RowaI4WgpVZaHuUlmXyRqH12sJc23RN6u72IMnqSIRu5NdXv1cVIHNBjbaF09NV05ysjZt18tKPZ
9ZALNef+mEZ6s3y4v8W3TyIZNvETNXdqCDdqtnVmTorZ1IyD0Sz5ANaqcv4Sc5rVx6mg9bvjx2+t
Ef4yg0yKRLDGdNb1xaArVBZ4hV+di+rJ6Bb9Q4+rhk2l3K3Tb9iSdRHIZ5FZl6TX17asJvLMKMmq
wB3T+Nm2U6ZOyyJ/VhZd23npbz0akTbjOfCjkXFCPXxtKsGdjexwFVRq0x6teuo+L33efrr/qW6P
B1ag9mU2QI7WeavjoepNGUbMcAaZo4ljWdnKJbLcIXCXRPlUiFbbwVJs2CNtxrHw8iBxuBaXy+Il
nHs9qQNDdCZE/4mRz74yRKh7AxLI0kNkMdl5fniRGCN/AD4kA8XVjWd4vCmMzK55HBwIb7ulf9cB
rziFdd9estoOd87/7af7RR3DGqVaLsMK158uz+KeUjFdNYTXvqVGp5yjuZlO9xd1+xLRCpMkY6Cm
bQjnVufDLuEF6QxQKWraaocYhoFPNVwrT2U0f3e0OI/82indEx3nL/cN394BIgcyWjI96rjMsl+v
roxMPYR8BRhCUQ7Lm0di9GfaaPPwHqys8fAtwEHz6jETJDGc6ws3OWNSMXJOza6JssCYk/jQUCrf
SWtvP9j/Jc+SuS04zTUxct5koLTceAnKcYqmIyM5bnqA0HzyHj6JDMuCcABRD/CGxPJ675JwzNBC
6vUgnabiUrjxcGiduPmQIUF6HHgrd/Kx228F2gE8PU1l6EmoDl7bU6wotZEgMoLCVnQPKVWjrA9T
KBrv2axM++OjJwOtBa4ZkBiKEVCiXFuzBCDslHsdOKLVDwuUAOfImuK3LleVnY3ceMUJhQiVwXpy
qW8Ys8XY6bk3x11QDmH+7KY6Q1RZ3P3d6cyrw1KYDMeqc5SjBKO9z/o6KRk1MWbjdH/JGycHhDEs
xHKQkirM6jIoXhor/EkP8iGrjl2XZ8qrDQ+W2HEptx8SqivQpQRkkmpmnWUmepiWjZUNAWxDJk0o
nTYiKHjlJe5GbedNuF0T+CmKBdSSGJ8hH7v+jEAqtKKHKTowlsg76mo9njLCE//+zt1msjDHyZlQ
ehlyMG11WBBeSvUBGdqgmSrlxxi70/y+oxz4lLVj9CeQt1SBZNma9+Q65K+/Dj2ZUaMewmghmQKz
cderM+xGc0RVT8EyNtpTW/fjE9PB2amtsuy9Apfiw1cQYjccF9Pr4Dx5+67tdU4mWkI8PFg8F9Ax
pN25bFvzmDBHsxPa3nw4iHtA1TNAwK0gsV29c0M5WSNTPAZbCo34oI3OuR2S7NEjL62QfzBHRtjF
I369oNgqbAFmyQjIk/7V3Mb19aF++HXDiMQMShQprmtduqWe0sDWmdgMulZx82ddOKKIDqkTF8mT
Nlf2P0VfedNblHVZ+ZzVRu7uBCobewmlHzBgSgMyhV15zqZKRTbkmRp49AzPnaq4B0OPtZ06481h
lBTpUuWPiodBzrX6YhFXgzFDTw0G2kOviTkxC6cpbftqiiY5zfYYjY8eR5YCmpXolcI7/dHV5U7C
oUZBw9QC1Bvi72j4uB8LNXPfikrPfty/4RtbSI4sPyEHxr6hnOssEoE6dLWgF8gzhnMH8pNBnZ23
e2ML0faiicUsHEJia46bxCxCYgTHCrLWnj7HiaodpqpSjigCFidnNPLz/VXdeGIaMeT9hAk2QTnJ
+PXxD7t49sa5tQJIuW3vlBm1RtXNrUH9a4szpC/3zd1uIs83gA6KQqSKFDeuzXlqY3RdqlmBR8SA
iqLQER9nWqn5/h/s4A/p+YLChOHi2o6aTLBqMnEV9Fo6vC8SQRRZV+3OM3b7sSi0ATmgUUmugfu4
thI2TLrWdW4HXLwXoRbdUbHqoNFc5Zimzbf7S9r4UrwwNsEx77Icg7k2poZuk7jVYEn56uRoeEqO
rqVeQtvf7E0abZhChYWyLP6Xp2WNZovCzvUGe3aCXAFQ9HdhOCX6F7UK43TSU5baCbQ2tpFGIFAf
Kie0BdewvX6IncyCHj6wqWe/o/nlCF/zuvzJjlTg6Z1Q9loVGwtkE4nq8Bj8vU5pao8IyrZrN7Cr
fjx3Stqfwxw1s3EQDyOKZDdLjihAw8WI2Brm2dm5VavziKmkQ+MDhjZjOMFpgwxnVeXqjp/fWhiw
OwlLoXyN3etDAjVEOcy97QV6CINOrzR/JE6SP7e6vnORNwyxMElJx5PJ7P8qDkg0EdnpMIRBwYhC
MCXuYJ060YovZhcpe3J6m8ZAOvIXAEtQj9erYrYsL2L0CmGjsGvTT0K3/6G0OWgO8Ns/H75mYOhk
lYJHjKRwtbAxjtSYcDwMUt2ajlNVV8/CASKrCPt439JNyEgKQ8nMkKN0Um1t5T0A8ze102hhYIsq
/UZZ37rAu66dymaaj23aLU915MXP943KrbqKF6VRyVUI8T5lknWTbilzG7ldjBaKoZ8zh/5tkrp7
/PG3Nxr/IbVEVImNAhe7+mAJ3mkYLF6xpfhRjctX4NQQqFbC8eek+fv+km5PB8ZcWZ+nks0gwerM
p5HbKH2CF460JjxpjVW+UBCun40ljXdgZre7J01JdAjIR+rKct2/1eWtwev6eVQsxqyTRT2F/J9T
RsZkwH1/TVuGQNvD88jmyZbDtaE6MmMR9rnDBLk5P+exZT3jYPZETG5PIH1UCmWyMkfWsvbzgubU
NLmFIysRuY8MJiT89c9JV1+szvvA0NjX+6v6pR14ffqY82AYGFggMFWmqa6XVSiNnSTN6ASJNrz1
qTim9QyDPYNvw8VT+3NitvATUZ6uFu/NKcfo0DjG3qCLPA83P4I49ZegCs5/dcMZEcNlMaYa2HDe
od6RN/lBpzr5XIgYOswKIuZjFtezHzpD/+n+DmycVTDiMl6Qol9kUNcbkGaKaXVh5cizKnwwMMoz
Y/WwuYlsT+5syxQfVbJGSGzPzR2sRIwS7uIEKWj4d66e2ZTQaAGWY6jteLKN08qN+jXVCOLtxmem
dekgGsOOViIT/yuY9/lXOM3D9I+Ec3gTXhzgUmzeau9Ijjq7QswryKY4+1A5Y/wm0l7ZCUZu14IN
JA0JDLh58GZef6E8rJfcyub0ArWvwbQVK1IPZlyNe7SLG4YIuKWf5CACOV5dcdC/zTAKM70AqVGh
hFDyIwSAuv/ogaMyzcApRsDTIYNyvZxEmYnCIyu9dFM7neBUWA79YGpPdDTEfzAl0whA9gBHb2Yg
jLiaYbKrskucO1r2brKdcDjQVFiM57IJi72h8Ns3BheCGC0RgZxXW7N09gXktbzK2QVmi8r2l9ao
D4qwjLeozUHsFYRBDztlaVGSLBFr4MTU671EqSDOsmbMLmyzQGbem08pCdTOC317b6+trIqqYaYz
HqN12QUEhAevr50cmZbs/LpJ8p0F7ZlaueNKaSqRoB9yUa26u7iL0N8bTd9+mJ25f7TyTcMCgWz0
ZC0J7Vrrd5ZOTRJmYGqKYCyL0tHxW/C4O45o80zwrMhgmwO/BnEqFFnTqlOzy5Cqio+k5dPUOZCD
2K+96OqHaw8sibSFvoVsLa89BRJ3VtrWRnYZibEPXjHMpzDsk3duOu59qM112RJIQeBxC4qrpmoq
cFnZJTGWtzxPj4ypv+tjzTqIIdwbQ759Hyl6y+KDztSphCBcH/N+mAunpHx4qRYr/uq07WL4Okom
mp9q7Wj4QynZNLxp6Kfjkju7xIdbpxIiG7lWvD3Q5mv7tcrAgFHk2UU0isG5tztxyMDJdYeBKs/O
FdjwwrKNRlSCOh0D0fLPf4voOhQ3cpFypzsYVN8IuKsniuvh030vvGkFKDNda9Sbwb1eW7Fj1556
1M4uyTh5CHSbyfPUDXtVxo2Ngx2ZyJ6hC4eK8OrpMmZVp7ai4YArmL2S0FkgmQ5dmO6c3Sm0LVsS
MSIxDFQ21dUhiSuzyKN8zi9DM3v6SSvq6KcThu3iz4NXTYe+rng3S8dm/qyBfvffkmkk7aAVjkqX
HkrQ10qxln97UXpvVep6is/brpoPx+tAuSE7wxXgdehTXe/70qtar+Rhdskocf0FqLk5jaPS/7z/
dTduJzgn6o9UPsFOrour6aQ0CayP2WVW7D8zI3l2wXMeFzQPo0zf+8hbR4kaEM1fsAHgkVYb38Rx
sVSizC+x7lbnpq8kbcQM2GPnNd+0Iw8rsaqc5FxlpzYHVcvcJr80SpgfY+iU/dhJzOP9rds6RvA5
yW0D8wDg9/oDNfFYJ11f55ekNt4mU1FQ+hGLP8zR4xkVST0YB9k6B3W2niarLE8o42DmF2XJxmPh
OfN5LuLpfH89W7smdcolb4uMElbrycs67qh/5pfSa4tjMecD5KyG+dd/sMLzgnOU3ZH1RecFNWJ4
Q/ILQMnqPLqZOJk9uJ//LytrtjSKv2qtR0p+YcI7OYxDS5TazXv8Gls7Jpu6UjOGN3Rd23EilhjX
WOmgiD1UQ6bjCeDdvr+WjXNGegu4gL9pXa2bgKNVKmZfZfO7uYgEsm8oHwyvamYUn+cpMvb4nTet
Sacj21MqiJTrU+3ESWLasLS+a0fmnX23NO1DqGXGsU1M9fvjK7MlEISCJqnemp8ktvIwpQsyv9Mb
t3sCNZzlvs5+ftfyeNh5xuTvvs6cZR+VfAT0tSyArHxPrY5zOdTW8i5OgXoDKeiy7jK4o1qfMjtM
zFOm5I16cNF73QtKbo+J1FmxPYlAoTOydntLvlQmKHb9nYlS+ldrhAMxtZh4uL+Zt1aYcoJGlbPi
AQpeF2szMQn2E5ENPbKXsx7O1YuqDfWjEC9AxzIWQGNFUnusY2FFK8USmT1CjnBefKiQXH/plVo7
w5K+907ffjGZK0sCu19p4HpyK0JPcZ4cqeCXF87BqO3ip6405vvejNyjNiva3/ZgPAzSY33I+NFp
pMFDfWkV7egMW89TxvroYyaLb/def9RnPt9hSEDQO8MwxDv3e3OdTH9SSmWh1Devb5xbhwzsSi1w
IxlVP5qcmIFMxBsEgplnarqzn9r254cPC7EF/Lew6RjmTVO36ENLFyNyFMlkjxdl7Pr3PMQPy5BR
xmcUDrCjLLODtLlemUdfzikKFSuxAn7bTvRnI1Sbp/tr+eUmrq827GpoBvBAyvGKNX7Bc5NSjRQI
1PPWbMc/stjIS0i7K9F+LoDQJS+ynTf6RVJ1gx8y3tiPhyU1YX2zGhVaciLzIjy02iz/tZZO85uX
gL0N1LhxRt/wSpGfTCPvhA+u37NgHUyK/gCwP9t7tm6dLyvhIMhWN1PV6yd4gYiqMh1W0jYGwm0I
F5j/oqOMjmmbLdUuS/uGy5CZEiB0yagEf+nq+4R96cVWGQeLNdnqqYfUrHn21Khxn+yw1bTLMMKc
HQya2XtfYM4roxd+YUEFZkmo7sOMW5Zgki2lORgzAryFb4XzEkGQqIyf9d7plYM7G2H5mvRC7966
LBzTg2jVSf2R2EURvthmU41QC0Dy/2XsKm94uKUkCf/IjyhcarTYV07fmsXSqK2aBVldkEd3c3Iu
vSh/aymjne6fwttAmkeTQSUK3iCpCWyu9xKdEyhdUpEHnWdOTH0t+UkIVwVDwOkJq+Vh6RpQ+wxm
gP6jnsPg3upuubWXqaG+5MEQClEcFyvM3WOHdMUnXU8tdSee+iWocH3HmPaENB6ANJrE0MhfLy+k
4UiHAnMFIhhd6S99Y/TfXEB6zrHPKHSXPtzWnsPAjQkFmN+mrRUdRkt16w9ItoNySLU++csQNuS1
dOpb+5ylkWZc4qmBPQa5DK/84iWpPh3ryNH/QYc2LBiptkpm7iNDiU92R632z1wnGTsrxsJcxhST
2r9Z5eD9Q72pSX2d3+MFSz+r7VMOg/Ow841v7gu8CvS8JDSRh5a51+tNYMi0TOeqTINh6kx/dpT0
mHn5HlLwFlAH0ovzSllGTvPSf70209bdkhkmI28CfZTTLDSIk63SOqciLPwhinUfsRv0kEoLAh66
i0/tvCQ7cJjbpTLaix70LygMJYbVb4jbqiS8BZoPGYP+oo1h+4cWx+0f9y/Njb+jrAbFlEQokt8w
Tny90t6D1gGyCgEtaFgfZ3euD2kR6k+WGu91TjYWxGQmLztIRanMuspuqspokb6wRVDn+l+dlZlQ
uKARc3898j9ydUtYD1knpWgmsWWB7Xo9WRHXbrQsIuAqZOapXriix9BMLOOoNO1ovahUDuzTSKnj
f7T4stlvW0PZe0Xkt1n/CrhNMM98GitdeT0ItdrGsaHbLpqqerOSIX2a0mJ8QpbRArTbO9FTObn5
P9loqztAoxsvSJYqefkYNQDURCPiegNmaqimQJgtCOP+65CZ/fuwb79YjWu8U9M43/FK8r6tFio1
vnkxycKk3Py1NfhMQ1NJki5QKmE/h6rB2HmdVnDqJ1URtod5LAfyZeEue/7wdp2Mcco+O1x6YIjX
FFFw51lIGEGAUggYOl9GJ2O5ja7F56EZ6vydCKum2fE+t58Vm7IdQkQscXDry1Kg7Nal4RS0y0DU
kpejor6WAo2r5Niqjdu+DmE3V+/rOs6+VFW7zOf7p/v2thInkLETt0GKRfHserslY4c2TrbkIdKs
r1nuqS+mujB2hbrdzsN9e1uhUsfVwr1MlEqb99oUnlGvoxA6oFxPxs9mn87vZ6BDO8nMxo7KYgeg
UEZ+GVlbLYgeliLUHC9qz5mlHCD5UjtfcZhiOZXVMIsA6Sgn/ChIEgdfpdJa7HjZ22P0fzg7r123
jbZtHxEB9rJLSlpFcnccOzuEEyfD3obDdvT/xfVt/BYlLGK9QYAESBlx6lPuQuAFkpgdDBEQYZvr
z1TKsGVRw1iFS6qthZDclVEt3DJ9B4EIkc4O0tAeB+N2Gdckg9QGUVm0KrZBZoByIHhbuZxFPtQH
ocYgDHRggfA9vr11w3D7UASH9YQV0I1zvVgmhQqLAYU0ddxHRCHk0WoN8WA0k72T/d5eBXhl0rpj
g3IiybavZxKcm13lc2ucvcKJ0elSpoTMMpufCQ3Tz5YxVO9HzUh2juSdqeQcIq0KBR9MxRb95aCB
NC89oNFglP4j4h/xHE5p231KavQTX5/M280KWonpXO1aueq2V463iqAVrWOel5JCOj4RRkKan6BB
fGpXd/FIJLlSH1yjHH+IsTb2Ooh3vpXMZOXI/x80cXMkvdjMIe/q4myvFl/2TCceD6HpqcIQcudc
Au5lua5v9pc6w2o2SWZMjHG9nMbQz9UipvIMBWmoPtTakKlQSCdZjNDtUWB7Ft2wZAdhGFI+cV3q
XmTKxNb+KKo0E19bBQX1bIMe+DpIBAmbaHQXHS2z0a4yeej9eEmPXrBq1aZBNhTf3Nil7zoUoaxI
UBN20TfSyi5ag91omYTthcrW8hP6GOVzzuPun/KplV9AQWhR7iIVXA7iL99OhjBPEX7A2tsrDCTc
UYQI7aFVUV04RR/KvCvrqBxd7yDd+VebO/U7Wple/tGwU8PCdGrI3le9Nz0GTmE/yd6Js0Pc6CdP
CxZ5xCYvg2W+9DIAgoccbuh2MdVavbGMrOXHd/7HrmiGLiqDVoxJaIHA9SOpBd6zg3knlJ1+vpSW
Oc6RUrP2X9cPxOkCcvLP1Zs8jqbUCN5Xfn9KR1BJSMG3oa+M4kvXW+R3/jIsVuTxoIZiaZMHC5lJ
FZHP+m6IvNnPKjassDcR5I3d0Tn6hIxTuDSVPgNHw3ljjq0FhJPTHFJPcEx8lIzCOHanaMQVREV9
7Z6suUA70q70g88zqkWQ4ICaVxk+tf8o/oOf9txi1Cm7ObdDFZh5FVlZkmTHvFNSPfvoWI0RAopN
Ew75EniPhdlDKnfL2OkfUrGU3cHKkSM54tohjEeqTPF3W5+S7sDiKE5wpdTET02WpQwTiSJEJG1d
65+UIar5pM/lIndur5uzBcQSThAlUFQHIcJuHqJFOVOD2SPMBOkntJ7AHXwxM5nZ4ejp8uvrF8nN
28p7CskKjKyNmg13yfXZCpLGMEdb2WeNquXRydSfRVXuKbHfRMJQYyD4UUOmDYM20SYGFe6c6ayJ
z32cottoUZoR0WIvkk9aCv+TPvt1HPn20LHWjZZXH7Wq0ZOdAPHmfV1/BWar/AAgYjc8/tqvLY3m
pX+ebJ8Ot9Dp+QWdfOc0GW7lAS6Tr0/t7ToS4KIaaeCGRGXtxspkVD0SsgrtNkOiEOqJKf0nqeKg
OVBobz+9PtjtOgJyXqsA9JtXwZnNhay3fasnVHDOg1nlkQe97DBV9R6e+mYU4O6rwuvq0AK+eUtu
pJbsCMGFcZZ1huOl3QqZAOaPq2BnrW7mDhEEMkG4vB4jkidcb0urLoY4LmvnrGHG5UaFnYtvw2B1
//bOlO6A3++MBZ6Zh2yFYqE8sf7z3zrns1MPyZD6FpY9sl0iBNGk+zRnhWkccPLc1WJ5WYqr5wyI
FKUOtP2IZgkXNqdBG9e6UakoKYpmUJQUhyAO9bxU44cgTrA8nbMy+AzEJE0fzdak5u0sfjk8O6Uz
9IcOzwr3XS2I2Z4XrCHTnZm/iZ34dfT7MBpYs1Ym5no2/E7kHQ8/PAqKwUecmpJ3XadPIPu0moLP
5DXvyg621k6yfHM417yfDbzikUDYbLXSJnpnAgcv9zxPifdQdkExfhdTW3gPqomH+kguv7y1pw6l
gryNgiCwq9vN3OZpLDMlau7ZIY9Pue1hKiYXf9y5B25iNXA1dFLZWWhTQFzazKiyq8Qf4mw+l5UR
H1O492E2Dr+CJg++etaMmEEd259ENe71Cm9P66rbSumYvc0veCkt/baxrSzP4ek22nnobfcs+zF7
Brj65tojlRpos6CJERYCobeJzpST+p0RZyD18XthHzv9N0+18fsl2LXiud2bGDhimQ0pYGXfbJGg
QalkX3ltQCKYF5+V8vyHpOr9U+uP8uD1evyvm+/pUtxuzBd3CxaOXtqqGXZ9HlTfp81MhwgAc2K9
J1sqMEcbDa84+HLW5odE68rgrTuG6ipNcbAea3LPzrkes6JZUdnOGJwdw2j+7JfJe7TSroyA3+DN
7IqieGzzIv+7qXpjJ/i4s2cYmjbQqjOPiOBms5btSCF2sINznMfmEW9o6xjkk/W/jEJHjWofMwrx
+voDIWSlUpdOcC4pXIejFtuhRJdmZxpvL3bs9Hit6DWtVXF/00ub9KHPUWEOzpMZ1xGCU/6ha8bu
4tbUyN/4/LJiDEB6QnWUv93sEq+ZgmFxgfTKMjP+prbYvKuqMvnv9VFubhJGQamVqxlUKujkNc76
7UB7SV33S7Duf2rgy08PJ48P1iKr8WcxJ76MNI/492SjK4LmoWaUP18f/t7e4J7lGKyRFFfL9fBz
Uyu9ViLgoYzTSJaYleiLmnYeoJtgkY/kSoHbwRjQkNdf8dtHFnOzjOiU+OcCfQz74CaeBDuXL4kK
VaEHWZjiivW31fTtQq8SpiMogXzcQ9nc+RWgUmxCN6ruKHFsjiAxOGRF0qyzVIPvHE01VR+Uvsx6
mNhjcLGkSoKwyMxlOaAQnph/2mWCFfGbJ3yV5qVZSkkIb81Nn8XQam4HJYNzMKfV0Y5jlMWCqt8Z
5c4Nx9VGlEXRC0ratk6txd7YmJ3PYfSHKsTD/EcdG2loWPUPY/be/tDTgwP+zpW5thm3geqcxmY2
oyYKR27Q30PnEI+AdPv3VoeZmmfHe0TNO5fAWuonVl2bz5Abr7dTk4uEslsWnweM75AigJyUjWkQ
ep277BTwXmbqOrIDFExgDDMEz0ngrddjiUlHVQS3zouc/EUect7MVe4GP9RQ5JX1afLyuDi5CNv+
N9TIEXxwg8RPQ02ilVok5jBEiYWu/2Ewxmb4s65y2X7Tl5xIO0Ehtwyrxp+9gy4C4XxomN7pg1Hj
VP+w2N70k7DOKR/KoVLZYUD8Q7+osvfrQz7HtOgmPMXVQbmYTjyWQ4uOtTVKTCHMgbMcDm3Xvx97
TdiR4S2ZEeaBEtlHW1UeuBinc9OHhnbGFBkwMfrDAGbSPxRlbNnHUU7VP4WHhv/DIjpr4JDaQx0F
muF8H3CZrsIx6O32oMNEAXmn1Vn7OFvuUodt4AqFkvx6ORv5Ms3PY+Uhy+s1RGY7e/z25iT7BMC0
5kcrRWFTWx06XQFFh1rlC/0yeoMZubKwKPIYKK9n6M18XIE572hi7xm634lZXoiT3JtkF0AfrvcE
wS4g0YbTBeV6PqK9MVa0JvX8nVKpOua+tXw04twXO/H0nbsaHANNF2gza81ss+3zEXHMMem1s94F
afdNx9GETTiaWrkTRd/OLJAtLg7yemdtCG9mFurfmBjdIC6JH7efy3aI04Mz9nPx2HexnyehSc+y
D53Kb71Pgw9ZcKcUeudLSXuhISErTntrS8XCddIbvFbAPlQq+1bPun206sHdqULeGwXG5ipdvl4m
W77TlLv4rXKUz+Nsi2OaTGlk2/LNTRW0N8jdqccQe9GF2EQsQdCSsEhIjXLoqjE0vWJ5RGdnEpHW
Vnt2crc7kyec70HkFAoZmLvrnYkDoz22dSkuUkzqMmDTdBgm9mRRWskTBaj6O+5ae46yt/MIVwxN
StrmxEk3sgDdMgVFPfjiYpBPRkHfCQKz9s1o3JV/jYwila1V02eL+c3pMHRD4opL2gnjyS59+UdA
byNMzJGy6+uP9J1pJCKjmQzBnGLFVriRwrMAaWSJi50vUe32/6CNgj9L3T+5VLEOvrZz4G4fNL6N
pg3gz1W6ZKvRl/qFkcRxnlyC0ddFKIq0iOgS2t+CljD69W+7DQ14yugar9ZMVCy2u17ktba02N9e
nN6jhbJM31GU+hW7+hDCwtpzRnqBk16/n1S+sFYDRk1eTmvjekdOHrJITRdr59FvjSxSa9p8dp1B
6DwWqab/iPOBmxON7ySPBHAlJKMBldUPA5JQeiiTwrAfjNxx+mNPz+UH8sQ0JvrRrFFxqntfi1x7
rptfr0/SnQVZRZz4vXSdyH83V62L2rpnydZFVB5leTrsvzLAU8+pWezE37dXLRUjuArc5mhUUZy5
np454Hkcgtw990AWIEHSV/pMkDCNUaL51gesHNR5Klv3Y2sn8p/XP/LOuUXOF6wEks8vhavrsX27
zN1pRGiA3Dc9Zb2rh1T9gp39dmcqEQxhw9HqAVWzBRYt9DeHFob0OU0991056zQtYGCP36GbxH++
/YuYRYiLJDMr3vL6i9qpMAkKXI+K01wdRVXJ58by9270e/OG0AVCyAxBFWazpdtsqtpqSvxzo+jV
NIAQCDfsvfDmzjmlJEsjHl+4VcFv8y3SAvslUbrHYWb8S2uXT1OzCi2SO4RWi5jm22eOfcjFwDVL
nrZ58pOsyZxFDP4Z417/UdWZdWw0Zw/hcG8vIBICe4q+Pzorm1GawSzRxmxpGjje9MdMl8gn4Q1H
ZCH+e/17bjFWIKxQggLF/MKp2LpwBuUo3Foz/bONx0UTIv5TFYfAV/1T5XhKHKwuH7/XA3lmSOCf
1YDQeplGuos81vH133Jvv/AzcPdb818wude7cqz9qi/U4p8TTTPI9sQc2W7tP74+yr255d2nG0P1
M0A+4XoU2SUefBuXDx6yIdTcsX8o4kqF3jLu5V/3tibQcHLYVW2Azv/1UFlsTU1j0ZgAE9n9Ufp6
fzYHW/2JsKUZ+rUZfHr90+48x6ubKmmDTXTDmbseT5nz6BRFE+Am0i/jSsFoH+vFAEmR1P0XmrNl
lKjmzQL8q1wDufOqQkCHZIuQS6VRG9O0iqP4GfJGsdLejXVZH323Ff/DvbU2wWlVkNCgPXz9gSPM
zDiJOX3LQLtUGL0XyaXZc6C7tw/pwQCYxUdkLX1ej9KmIhmdjn1oTHJ81qo8OULD34sG722OVdRu
PXfwpratEIHurWjKidtxYLePVTp8TJO6ejd5evUoRNX8+/rmuLfvyYtX0YuAOt1W9K0x24Dcl4Oe
EVw9zsJwvs46wohuYlun14d6WYdNMEP1CETjSw+QT7yewcRHQile9OBsORNGcfyc4qMKessIl2W0
+6j0PFW+77raSEJfs9BJNNt20UJRa9lH1P2sb/3gVsbznOfF18DJim/CdubvDRIs36u4nj/CWhE/
MrvP9KiW2p+UQs1TGWeADmQwNg9j3DrTo903RXls8IJGdz8vFu/IWTC+24Xf6wfpZz2OO2lJbc3I
S3sH//dCettOwYr1oeeBFCP36/UUeALmpopJZ8wi8YM2LIpJV2HWWQB+EctwqDLRspzET98sXOuv
BBt0/2DVjg2JMgXscNbRhK14wwBqfB6L0W0jjMzEI7yMBvOjrlqaUyxlFj9Vei+Tj3ahFf+9voy3
O2Zl0UBTBJpFeL/VtungKreSJtGlsdz065jacejny3LBb6nfuZTvhHcoT8DsWuvvq/jA9WyZiVeB
guZSnsxyAcxgCgNByXF67Oq5zsMmHf0nNc3D0TDr+O31AovCMhc0mGZKjlv2lY4+1tJQxT77NUyX
IEN4gAD77XEK8QntG8BRhLEg7a4/Mc8diEkTTPMpnxZqcNSawWKYqi8PWZU2BK6qeHsrmRgCgSwk
nsCj3jSNPK/slmoSMBklxSVXVulDVrdaODVYnL2+WW6vMxDaXGMAHUBt61vyjo43e6nj3nzJaBYB
9p/lEYymevLryTrUeTHtHLDbSxrAK8BsnVExL9wCo4SI7UDO63QW03BMKKsesHPbC0nufBW9BgTo
6ApT59kuWm3Mej7XSXFx8nTGodN+mAsKdFMZnzR/8naCy3ujAaNbBUi5NpAmut4iI3FyHZg12Awj
V4dW77KTWRkIwBvtX27pdKfXl+yFLnt9R6EGDaUEyu5aLdgqWuYTyVabjuXFsnoze6A0AbJKg8An
H2PbL7NLIeu6eZ5seAvhtEA/OIyzE9hRomf2TzyYff846rUsju7SgSzyurl7P8LDAH2cZ+PftW7V
HXXTMvWohJZT+fdMoNAd/FHJn3ZDtRg1AuV9dQxepkM51UH6RwIoZvlIEDN3BzgxuX40c+S8jrUm
1GfVuUYbtuNsdmE5cTtFVjstvwQbfQiXofc/uqBWcZg02+Grsm34zg6pW/bg1vCEDzvTx2psZo8s
jayDSH01ct08cpOWmIuN2/aFDkYSGdYyHMq6XI6vj3LvEl6BuWt3mbrAVsrMANrSKKetLkJznK+m
Nvnf4jGuv/d2+mZWOh0Cmq78SZ2PmGQ9cr91n8xg4lJqVXXRhemE6BtkR6fX9yRf7n4QIQH9VXoS
N7J9qaeCAphmdZmRyT8h1ZkeKxCFp1LtJhT3hoLgupIQkM4hq7j+IE1zU9SfuuqSpPHyoOEpgkBs
mz80kDB2lunOdUQSuvarVmw6cJrroZIqKLVEs6oLIq3q1Ll+fLIpAu9subsf9NsomyYo9eY6q8up
umjonf+tRiA0cvCMh8mcs5379d5Q1PVWgC3VnRu3FJlWUkf9m80g+8/4RuLf14skmqZhz6Dp3tT9
HmZsgvp8ykcghoQZQpj5GRxCGhWBFjy/fo7ujsK+hn9J6ndDVBBWorcaHvEXC6PskFxTj1wt9R/e
PgoDAH6jDYaw0SaOaYchcwfTqi9F4cZHDX+iY9dXe+6Ud9YGRgufQaxC8X/btaRkkKRtZVSXklZT
SEN8fCz97nMba8WbGwxIyABaBbdIh5+UaLOtDepDvfI5rNU0pDRIDfEkcuXvLM79D/r/w2y2QJz4
ve9IvboMbvHLyDzzkSRgDNHu2nOIvDcSeAiqXrA8LcRlrz8IrcO6m5VWXTKV+icoSk0fZZZwPgIx
zPyd9/zOYBAgSfK46djhW5szYF9pVnRuczH9YnhIU2RU6qYtfjSttycRtoYGm8eIjj2iVutjxO5b
t/9vd7cnRZAFbdJeVikO1IYn40Pfz+65nXMjMsvUuRR+Z+8FEHcGXbW9V21UkzL7Jl6p69YT/tC3
F2yBteHUuyJWh0QGw5fXT9UtIAEfNSo1K3z6pSR2/XEFWZHZzW5F5jF9nGSL2Kb+M29qqJTZc1Zb
aSjm+QuW3d9eH/fOnbFWx1Y0EloJkH2ux/WlNk9ZLOsLVavyz3ZW6Ud8d6rjzijrpXC9dsQR4GeQ
kVsxcluoQ+ouY5Fwoi/pnPbmZ7NaXBE1Nhc9tcWq6R58Pc7Up7GxEvudcoAHhr09iD4KeGumCx7G
WfLeXGhiPPelOQXvqkEM3SdhqrR+t8RIkYXLtCQSdX41fAMO2P4TBFkmnmt7EeXZpUjrPVgKD3ns
Q52GMEaw5MegBYAJXA8K1FkHiW1E+ihJi0alx38lo126oe7P4l9vmPBKMpqhbr+MXrN8Mp2yGE5L
YWufC0pVmM3KLP0vaJtkOLhxZn43mn5MDp03umonj7w9cUwlGCQMjFYs5baLoiHPS2e4qC9zAW3c
U24fKQduQ57b9c7hvt0c10NtTlxSLF2f2ml9SSwvP2J03h9b6L1vPmKMQlF7RXPxCm8rKe00IZgY
tOTgsdAejMyyogZ3mP9hFKravFxwmvG0dK83urJVkmL01nJJzIv3OFjJ1KAsMbvZzqSt/6PtVufa
Wx8VElKy4euBJrZa7HRs9ThvjajzJ3lopxE3eFvr1BPuxIuxc7ru7Qhu4JW5S2mZJsH1iNIv0qEn
6b3YSe//crys/WbVfa2HDq2InWl86XfefB5oU1x2CAVvWJ9ekOSW1nctegGtg32fk8vm0+Q3yXwi
feq+KyNWzVd/RmmKipRrVAfZ2/P04MR++meblo0ewkPWq4NftVkAQcBdkC9euuRHAf0iiPyWtzeC
nGFaNFcDZ4jyfinGr649FF7YD73jn5IFXkGo+moOPnNx5/ODjVyrGQklegjF1MTm0PZTx37ohdup
sOYSVQccmhctEo3hzSFWf2Z9qDAgE37oU6FQT7o3LfnBrJIsf/PTD4ES1iFCS2DeaENcrw+TsDoW
LaxPmjZHipTaMQ+yPOSh2xNBuLP56PqvQBiSXRrxmxi9hoPj9o3dXroZj49CDqhCS2ugM7XoD0sh
3g6uR3EBaXmUt1bL362kmCfMhN7h1F6crMr/XhAWU2Ejmo7GtZZqe1jkO/cRn7YqQyPEtHYQrycy
RTnIbVJG0/VFRhDHsshLYmOnzHMbZ/BNHuBYsKUrdmJTxQootHQ5ofRlolnzmU1af8tVOx64pfJw
tMTyrkuC4t/XX8g7Z3jNsz2AGi/Fkc07bI1LbqQpgzrFZIaDXijOgP/LLsfl8D+MxDYknmGTINdy
PYlV0E5xrfz2IvoZOB46Fq3zIS0xSDraKU/Lzua/t2YEGKwXeugUyzcBFPWqLNPR8rks+hgfLUyQ
PhjBsmcQeW/NaECtTt0r/2zbaQgyO4udsukuQasvzj8O1LQxLGSKW2jW+HVwwerb9o8aEdgeiOI2
cgNgSPzE7ocMRBZ+PZ+5seA4O3rdZTCH6q+c93kSoQbPUAs1URt5mFSyR9goy/IltISndWGaW4m7
8+zc20AQHYgIaE+togTXP6MzjToZZNFdHKO2T01n15/i0W4/OEvaPb2+g+4tKQ0WUj/qG6ub0PVQ
fYrYPDYw3aXNgyF+EE5iuqcpRoHg+PpA924zjBpXZMJKK972MTtlIC7uOKwq5M1nUWg9uJB2aJ8D
c16+ucAtd8A3dwZEB4327Hr614b+9Ze52rJAjpHtJfMGQD5W+neQVHnoizwFo7wHOruzZFzSVJJp
svN923qyE4sRyAXvQq1Z7ackb9UxldL/pOxpL2i8s2Tre0CzbxXdBCF5/WFNhgmXOXK9gBwE2Jzr
RThVg/329UIckecH1AVB1rb/VhapMdJX5PXhFf9CrWOhA5TW5ntnnNw/kGXbo7ff9lSoff3/Abfd
5wVMBIpNbnvpa6MgFkk+1UXxZQHMDaL6Hdit/9rA2elA35tKUhkyGboOBOGb11ylFVPoeXzkohld
NM9LUEZIKxlvL4FwmaxANxBBVEK2N6dhxWnVk/9cugBaatz0Whi3RhWNc7tX571zfTIUGEH4WfAp
tuZSWjprXTyV3UU1Fr10Xx/nSxDn6VPZzPnznJn9sdTjPQjIvVHJPKlVAJ+BGrbZlF7seHE2JfJS
zZ54VLk0TsIe+5MybXWxB9k+umO5F7HcH5QODn0/FD235Z6xzEVgF3F3qehwPHXtMoSmiu1V2a47
pBXvblHvdo5uTa+ZV3TNAdRwa1Il2TwSxmxlQMxqeRmWtu1OsZY3Tz5T/Qm9cZC7bi0rBCiK6tDp
Vg6m2nfzC4QkvNhSB77569fqnXsH8IQBywN+4grTvL4MMgF3hCebH1O5ADXa6dADMo4ElrE7sNo7
k42mH2IXsNTgOm/fxnhYim5E8O4yyrH4mVq6+AsrxuYZln72MbC0jiCkFg+vf96dA0rfjA4r4syc
na0kjt0ORBp23V80e8nfL1XlPcMnr3ZGecmzrxMhyghIzq4VG1R7t99mBiNGnDaz6LZNdywno0Ac
v3MRa8B5FC/WDNZ6sRyKPO2faVDOh7Iv5oNZVOrUlwq1MERYy7etLMRy/BPWBvPayqacuQn/5eKO
btZ76qz7VFasuKmesiVIzs64vJF9uA4F8JxsfXUa5i+bodImBaDapdMZWUgtNANDhPzb7ulNa/ky
ysqWJwRgnpF1u96qBTbWlje101m3Cj1KHL07EfrMOxH/FsnAMKswHqwVLiKak9vSIhSFvO/SdDlb
kirwpQiapHsYu9njLqRNAMrdkLJ+bOzKKo8udqU/U026A2Y4g0KrghbeL7fIlupTZSVLUoZ92rs/
cvi81tGyK++CY6tRH3NIGt1RCt17o7XM+vv5Athj9MGxLNmWUOin+kYzO/O5mlwq/3AxBL9Bgcoq
rWJn479Y7/y28dfBONNA93iW2PlbJdyASqit95l1blwDvhgVsg754BkdEvYBfX4X3ThZZI8ZRTMz
LAzqwycswfQ2MsysVgdchJxfkseo/2MsGzf9IPR8yA92WyXIpmpieQjmefDC3NDUt94c25y0q3A7
Myz7xreOMu27/NtgLFp7sB3VGycrQa6Esees3vnYzVVJm0tHPwcLolXrC9T+pjnQxC4lZuypLsPg
IyWhVB/23vRDLqbaiZ3ujLR2VZDbo4JDy2P9579Vt8se6r1fmvJC6ajlBdb/stuOVpHQDq8fKY//
0Wb54MKvFQdqbnANN0+RC6M3a4rcPlsB4i7webL+sGi6iAozdj4NVlr+UzvdG11e1k2DpPUKo7b4
PDLB688bFRopWmNaZzIwww1t0JEPC6y/MrTlLiln8wK8DEaHAKI9TA6KpOsU/DaXjiVlkGeLfUYy
zOJWTpYDROpup3G0SRYYZfXY4AXg3JEJbT8Jvr7Zeqlnn2ekMZ/sIRFfrML23zmpsTxi/zvu8M/u
jQegcyXzccTZjNdflRbBhMoHoglpGrshsKX62XDT7MlSArxB1e0J9m2C65fv82m44CBCzQpC3/V4
cR/IGp0o58wvSn6g9DaeGtpVTzVExbBGnec9/fnlJFGu33nGtuHS/w2NPcsL7Qjo5WYBZW36kFzx
EGy1tAs5lslDH0//SpS6nsY0KS+d4aSHhpTsIY+DCpfLAL+HmXl//azcHMpVKmztdwckn7jPb3Zt
X0HD7qghQpcu3BOFhymK4Z0ctKbeaxFvyggvn7wqvSH6tIp1bZPqQQZ6vbTCOXdEbGFZ1PohLevq
UI61/mh26qwUA899iftfUoudKs2dtab9CWcHrAwMgK29ZgnvpXB6Ex/KenGjNjWHB44QE+tkPUJA
TXKEx47sUq7mnXtvi85eP/xq6M02U00nXa1N3HPXtuOxN2YkR3Ld+WCbjXdaQNhHMcv+PIyVimSr
xIMt3gi0evkJ3PGr5ha85xsirg3bN2/8zD2nWemeWsNQUSLbXa3P9bG4vnlpfkFW5zVBLIFu3+ZA
EdDXaJzq59ZwJ+80dDFFhr7FBvE4pIlehx4Cn01oytT4YMt2mA5DT+cs6gKv7KPFxehsJ5e9XXYI
VPREUBAnmzW3jNbCRPqzLyz9LJPmvPC0Ts+W9N4RP+Pb7TnvM/QydmKt27uZQgT7fJ1ngBfb5weM
9Yw4p80klE5x1PTECDEynHZukNvTxBVJgLrCLelRbOvSS160tPZi6zwrZ4xUo4YnCZb3UBWxONUA
otG5X5qf6FRRkE+GPYW6Ox+5vq8rnskirNzm0+28ULpKS/tcG7WD5lGQXjwADTtH5+4oNMK5d0ih
/S0+sDKcsiu00T4Td+vPzHr+NRO5t+OI9ILr2WxbGnREQLxzlKi3lcUGN2Ek9RrvrNdBMZzbNDcE
EmgtsDY8GRtZvTe1RjrvEG7sxbs5c4MptJNK/OsvXhZ/lE2jdG6uzM4h53kSjYMkQoOr/reacRR7
1KAR6k5YdrH3NQEDPEcIAaffU91H8651nBYMqZaXuvexNQo5hulM4SlCKSP7R7eSwXyyPdUjWKDV
7vRGIVkuBu59Lijm7yU92NxNTgK8bhKZfZ5av3rfom8Ol9rLf7z+ytxGZLxgdGxopKD4wUG8vhco
pdoNsgP2uRLx9KXMl/6L8Hvo8kNrHWk8D6dOK4fD64PeOfp4Pqz4UjIrrvfNoLYpPGkueOc2Rt88
mm6pYWZoWY/EFTY+ckF67AI/i5K+zfckIO7sWzqjPKh0xKhJbl93s6hTTHlw/MOabDigHOYcclXu
CcbeH4X3DAFnivvbi0bv2adg0b3zNMzFkc6U/Yz/2l6J+oWztjkdFJOIbSm7r0yzTYaQGh2WCAkM
sAyJQVxhNPCYo4E709TJU+tm+Y8l162P06inXwKW9idvXXIYOjn8REJ7/vj6qt7ZSmuqTG2e4jx1
5W2+3BZYv0kN40ogq890Rd7JHC8hHxJpouLpfaBZ2en1IW9jJOpZK6sT1gWUpm3gIoRoHCja6KBV
WvyuV4F9TEdbPlb2pO/c6rdLymqSHrGaVERRXLo+KKlyREssqJ0LEA9uOCuvMQ+l52bmTmh/+00s
pwseBmoTD+RNuc6PJ5pjUjtr3TT9KMn189BrO/OPeAz2dEVvD+K6dXgo1s4VhaTNQaRHp1fB4jNW
nFVepBeDXYVl7tftASBUIkPd7lIZIdozWwjqZ+Ybzae45BywbySC/BX0/jYICOplkcKoxAW7aT9s
qKgfpqn9/tZdwiBotZJE0y2jEHq9dEla9r2NxOTFk40blrbXf4UOukSVStydJs69xQN88QJO5PLe
0lIMgzWr8S641HVpPnZYPZzavnSe60QYO8ft7lC4+RI9YeRAGnj9VRYERlKiHrq7qj51qd08Ukr+
Y/GKdqeQervzkasBGb26hgBM2j4RTdBniZCBuPRS1971+lD+NBK7Ory+SLe3B28d8DO0jl5EejaL
pOJ0ytETLS9e6a82s6r63vWy/bsJHPl+kqL/2KIQuLNct5+2vrJcV6skFQpjm3Z7OeMSlrspcEUf
LBOMIf4Wlp339+vfdmcYKJccLyJ8PnLbAZvgOfBy9w2mc5K+RmGn7xVP8sPbRwEtyHvAOSLOX2f4
t8pDQoiTxS3omLhQfdQAxYyK0tgjUdxsO4JngiJw7KsaOrDN61HQkF0JPZq8mPkQR4XL2ymMIkeY
463I5RcTCNDRa/Fr5e5vLwdwcF2TA8g790Pff7EWp/lraKw3AjteRiFct4nV2QE3NGpy32Em40eF
TaTjl2pBGXZJ3X4nkr3ZAoBHQGbho4HCFWHBOq2/LY4koOEeQquln4z6MDSJOATLrgLS7eKQSFN3
4g96W+BVr0epEEQJ5haqFbJRlnFMFzd/CMrAGg9mg1vI6/vt3mB0zujlIAS4QpivB3NtPBWkFQfn
dFwS96nyzYlKalXOcWjCzN25xG8qUKvT5vpKUBTivdi+v422NPUMmOHs2K0buoXMw9pJjtpUfk/m
ak9Y8d5oGO6RQXFm6bZuztI0aEhuiyU+g2Qx/5qaCTPPvNGeejI7ETrCeWP7ml24cuupbVP/oKWx
TXR0pfRAA8J5sUA0Hdqi64/KqWb5/5g7z93IsTRN30qhfi9r6M1iuoEhGREyETKpNMr8QyhVSnpz
6A+vfh9mdc9khDSK7QEWWKC7CllKBYPHfuY16DH3TbUjnvwX5fjWJ67+XQC1YCFQTT+pCKRFbPUT
Ptv4bY7WC6ofyl1LHfjh/UXyet2vewreMucsZKif1bZf1n0B21ajFSX2KDrpH70mEl+gF4mL/8lT
CM04KVY6xcm7VJCQ0LwCYuDBtt/gSk2BTkznNNNeXVHUh5mctX6yCm6eVuSwB8MLwe6HvVctzm2u
pmIz4mNwZWQYPeX2JDdFo/2LAEumiSyQ5jjRC4oSMB+Od1lhtpaCTvSwR6yu3Gp1noVqOyAYDXMg
fH8U12jvKJ04edTJ0T5YtLxaesJ7vXSXB8POzFAmK/pbM9IwLeb8zpNJcZkr+bR5/8mvMxk22drT
ISUkN6MGefyWSP1ZaHfrw34eu+QyT0DXmXZRh4Ob4+4Tof09dotfd5GzE50yIngOH6iD7wtm0i/c
rjzzhV6fbQSMdLPoNmnQGU5lMhmEZmnnYdprLm4qYDeVWyd1q82MhPWZeP+NVQXODwjy2s9dO+PH
r46IqjB6M5n3Y5cVO7iStl/04+Rrc1vgc1XLzSgS48yGefOhuLevTHUM3E+pBfQWpkJBdGePOWZ1
FQMT2+aNOe4p9Is7B+ny75mbnevDvCqM6cAekEPmzqDu9woIRCITl22dj3s7UcvsNhOV5SNa9hKt
Jl8LmudBgZ63PwAY0naj5ZwVeX1jVgkuV+cGZLbWuvrxUFt1OnZNH0/ozkXDdnZkGooxJssZ4vny
zIpe9+XJZqKouapROSsl+ZRENHrUFmZpTBhPxV3lV3HrWH48pMW9lq/qNkY2R08Vb7n4g6YnSlj0
JnL+yyioMEVtFltndvdbL792FJgDuEa0+45fvhlociM5ggtfif2fY41e0E/KzlPLdnfm3dew+fTd
WcoIehJV8++T3WyvRib2kM77SDSzRYekuc+Kr3rhWpBtm2x+dBhw+BIpZsP+iHGJb2HndaZlpb31
wgY6iIQn2I8gin38wioc27oc2Vj62IGhyz1v2DR24h0svbT2aax9awwdpam0ntPHLBeXiep+tGMz
yf3c7baeXppBE6NysEsFuoZnoqc3NgOMF6YBcS/2wmlSOkj4+FauzlyMg25dWZSJrUBQD3f8wpKL
7qdW+1EXkZ6EJjJFqU99PpZnWi9vfQnuTAKcVYCAus3xEKUY8Xmj0s97bqF2Dm0XOcfSFtGlltGK
cb18CESs/midtvg2uT2aqe+vlNdhFtGwSSOTE5+T6DRlQWC5FWrBMZQODV3MYr7RMeIMSqLVC9GI
M2/7xv3GOmAtkOzRWDs1oy8bzB6cLJP7tky6S1VEDbmLgJrhmzK+cdWy8RGG7/YNsd+5tOlUgGy9
x1F5gLOICSJFz1O4YJRmSdQmldxTFy23HXoFdFVcbFwypblTIgQwjd7CQkMIU7gIJLT1g6d2OIFk
3tDpYY2D4d5Ypm4XF8O00Vv7qaqXOjCq5lzEse6Lk937F5aHSOcnU/54UbjK1Ok4foDCY262A5Ia
fp+Z5plD4o2lt0oOM/vsTxrzJ3GN0YxaUyep3GN0l9woug5Qo4o1rAUWczNMuURnzRIfxiFvvxdO
Onx5f+X9tDV/9ZZI61k46kBpOg1/Swd59IY7B/DIMO+WyY03upooCEegydvW0fBgxF7+MeZIDVwL
aJ4bK42fFKm5TWfFCR3pGL6MLS3I8m7euBRVz2yON+5oyOIACXTUGlFTPDmwuxS5fGx/5B7/z+W6
muTyMHto9PiJ0ba0IvWoeywK7Uyieoot+7lQOZNWXSUgNpQhj6e/FX3Vj6OU+0nxmsAa2twfk2m+
5Xt+YO1i/tjU1capIy80ndXvulHHj6Kx5quROiOIc+ec9sUb+xaeIHbu4OlUEH0ncWk35YqM0mTZ
06ygJaxOIxmgpwxIN/TZnO9E63Rbo6BBMrlK/un9hfLWLFBQoa9js0heUd4okQ6tji7LvlO18UUa
iFI7BvF+BxDXbwovORRF7v1PJoFaGKoYCFZDKTjZHeisFQY+YHLvOoO6l67GVh86oaq7vNJVFJQt
bg9fT1IVJ7hiTj4pcDiryxwFPQvR/7ztfJIu93ONefzj+wPyxplN5ISIBl8OVJx+Mhto5kUOAhVy
D5YV0Y4sg7Lua4lDn2Np48NszH135q5860Sis0DIBibCoIl9vCRxdlUrxcJQaOnw0lDmwv6wDEt5
ps75GvnBEQ3cfz2c1/bUadDfp7xbFQm5r3Uq8GHkut5GkzGxuDLVXXbpOUK/r0Rj/rDBDPxQEDqL
ty1UI/Afg66dc0R5cycClrW5qSDmompz/NqzZaKPrLTLvjUye96kjWqbfjOhqRp0qC5t1ZwZdnGA
fPbMMuuReNDVb5Mzlwd7aGMkAbE2+T6lTivPjdQboRVxPEQo8iP+eVpn6r3JUKKkX/bRZJifa/Ql
VGBV1rIZK5M4wtJkufcGD50S9J++52azW1Dhuky9mJLXAHfxy4KUgI8KmON3CAqcSal+9i2OD3cI
VGjKYPKCSjvxzfHItepceFpVqnudOutwNXiR8jBS/4svTGFSy6FHn99UnKOanype+mDNVfVnXSjW
QdgYyba9nD7iw+zNm5WizN/veojzrWZeOwoKo0Bkhmg4E528XuTH33n9+S+VElT+bbutE76zRPGl
KzwjQATRu3x/976eOZ7iEG7Rd32j/ym7eMWRRureAGeR7XOux2njVo1R3KpLY2TB+497ndhzuSME
sCJ1gTOiAXX8VjD0vCx2WMPK4oClNPrWaLg2UzxnFjff9n17GPtuulMcWRMMUVFccejK9FCgK1Pj
IDajIf7+d1ofebQ4iKHJSaixQePjVDlZHLNZLFmkG8seMMhU+2NVFZsJJAy2ZhQVrhWnHp2gNapc
DYGJpMNHzUyap/e/w+vkZP0StJ+5UFao2WnxtJ1tTmw0GfZ1gx6pP2V4dvmxUW7zxJopbZrKuFcs
vSBHc+cgR8zqEmErd+MklECzXqE+osji0yzTJkxmFNLf/36vFiNfD88ciLboHLp06U6mLUPfMxp7
dV+wb0vfSLLC8hF7Mebw/Qe9utvXB/0UJYN+SMX6ZH24qpIvKYK6+3oqCgKN8jme5y9Kq7wIqw4B
Nm9ttdq+/8zXsC+aWDyWuhrwQeLxkyvMjgrspOFC76UGTD3oB2X4ZNVtBFJkjAQGnfPQ3hLzKiWg
t8zI/KU07NKXcC/VM+//+tLhu5iMM0cpHV+wHscjLY2kokkj1X1r9p64VRICqCuNW/RGZFXsbUvy
viwcbHOONmDIGgvVf/A9hIIDuEN0gc0v74/OG1NPREyuQsNv7fOcxH9xPegNTBFt3xm9uI48dbjP
LOmdy87XXXayCyk8EX+zulhqpyqQ2tANc00cupfTZP9p9xXw+qRSxias8tgqAyWRIr1S8TbQQkFW
HgULzhjfkt6Tnj8PkgaHn1V6g2lHB1XpHJvhJxfn6PtRdqV+A7mSLIhFcjIv1MAUooAxP2SlVlib
ZtKkcqejtRWZ2DpO+JBr+jjLu4r/hqigl2HIto0cQtHrGmxxvlEdRYpNAbQfEn6eq+2FSPB8/DKI
WM5h2ZTF9Dk1MnPa6takKA9F5I7ixZX10h28KHWs3s/0VNTPwshoFfnI0lhWF8Z4EZULNLrJqMK4
6nC6t+WSz99t8BXxjcDrYthXfV4qZ47N10c5Nz6lI0JhrlVkUE4WRtrYsy7mOD24udSBECL586eZ
28bXeckm8JmjLjQQ1ZYH4tlUMuNRZhKGe2vEWRnqvZaUD1BjhHHmqFon4nii1hIb6Mm16cVyOjmq
YFRGWZsWeIk5yXTbWX3/jS4De1mzlcm7TZxZNbCvwY7w4v2N8uroor6FOAsJE9BKkBonK0SV1Jbi
Sk8OQwKP+UJMTezuCmTYsBQzRQGS0esPUKhigYM8Wqpn5uPVPqWQChib/9OTgMR5co0VU03gZNvJ
QRTeJHyMRsePulOf4wa8Hl5WP+Ewl/iqn36KNHdqrpnZUqtDhUi5GxiDN7X3ao5067N0k+pHRKby
hNsUdgzvD++rSIUrmlYA7B5OB1CE6/v/Eg+twj56nSKx0sype9kqnrKrsRvemVatnAmKXg/lGg1Q
6Yc4Ci7sVLXIG6fSpclSH6Sw5YWOA+ouQR88fP+FXj/FWrXu18dQ8KITfPxCSlLotRi6+qC2hQWf
aHbC2mibM7Hvq/QMVuP6DshksC1e1Zn6cYm8XO/rw2B69Q4VxWE3uZX50RlHb6NrCmH3+6/1Kpxa
aZQUcjTQ2yB6TzFEuufWQ2EM4kCsr+MpSpaKgZkBpnIrrdSObglE0/pDDO1w3qBh5EzfOq9N2nNE
qtfrBZgKlFjyJKjoYG+Ph3dcPEMgsdccqOzWF6rQZbSFUd1o/uBoZ2kCbwzz2jlZZTWgF2IEdvw0
S68myrSJOCgsqU3Vlu1F5UrvYowNPfM1kKbameXzxvut3GYqZhQvgeGcLJ8sr00J1FUc4jmz8czJ
AMZ7mdM9Wo4y/3h/Tt9YqsQjK/wLVAxAyZNnDe6splJVxUFLDdEHphFj+qnqA5X69x/01jDSGQaW
vnbZX1VXMg2DRLBHAqfUVA0MbMj2lKbEjT70dAbyaZZnHvjmKCKl+pceBAXI43lTu9F1UzmJQz2R
sIMtVq/QrlyubJdQ8/13e/NRIM/M9WAkiD65Hxx864fFEuIwRZ5dBotUjSZsLS/2LpPemR7ffxpF
c7760UUIPpEw0l0hfSuT+mQDQCQspgpbpAOCyLgee4EwtPoWHdxyj7F9HRoIPX9xbWWvqNNTBol+
Uy5etZWCsr4kygzcJR9v5gGgg4876fjdXIT9MskqkHPuBElcaJcJlC2/MsTUBRhikBjoaY5JWq35
xlAkO1EWaIL2lZd+STS5F73h3HiDrZHkK4pfV6tPb+4VB0ra8/Xcme5tmybthmh3xCVp3I9NT1dX
iQp5kPkgNmpiu+hbOSj+LTL5kkpN1HTOumETxwk2OcMQ8lHjVh+Ur2WX3dhRNV80KhJtUxoNhZ8K
p0x8J+7aA0ByLQ4zwy0/VIbVXiN6kl/nc6TuKquVnBRq5COZeVtFbrHhW80HF1PqbTPkshmSS5qX
c/wlo4r/gAzg/F0TZZSHjfTyfbcq+QRNMnX2jQMtP/3gRCBvrhp7YbA8VLO9TxaeMVkIHpDpWbtz
H6dq1Ea/qAu9ufCkU39v5ylJ/FZt8M+qMbnMt7K0KVH7SakXzMhSEdkx3mYlDtC8tcW7SmPFqbAl
Es6za05ZeuHO46qu0Jfj1CaHnqtZfrRVqO4XmK2Y0RdIfmlnB0OGsoQVqIPWTxeWkzc/xtkCqusm
c2JuUTGb612vrYpmapon6XYB3U/sBheJjJit1W4iBeeA0JDdlG7RGhPLBqbsfK1AEXrSh7bBrLMm
3BuX1o63iTbpc9A7PRrJUy9nPVQz1a0DqwWm63toNuOpok6dim7yWIiLvuiS6nr28Ha6sPpUn0My
hLL6OMEW7Hf0j0e0C6OCSjhqFTYBAq4X6h4El6Xtiior8QJrskaHZuEqcfelL7JW+WhE+fSjN1vD
+lRxHHVlYNJxywOtVjtvm3i5M+6A3BNZj3oBsVQabicotnHHbnEuGKuNNuU1QmTT4H7VzRINBpBK
Q+63jd3gNkQFLN+MlvA+NJVQ8yBtZVRivxaltW968VTsmilvhk8mROzla5p0Mv0giqH+NmImJC+E
SGUWVk3X2b5TW015H3VOCS0nzRwIKnbSUkwzZUYCYKHlErd+lg+ZHmAVridkhF1RfDOapBI+vYHR
GPxxoqOApHk2PCCg5JpXQx4Xn6e5iIHzQvDq7hpQe0YBkELTex6zKmcZXSmhxKI6F13FHaZiB6tr
HHvdQZHbX/UWLqmHxaypiHa9gydRmtrTtEVzWBY3URYlwyfFrdUfhOltEiYWWRsbCH+6jasJmWN2
oY7t/WzItn/ovL7pV3XNQp0OWPAIw8d7yBz9kmxmuXLqTG2CpbYofNvCXZW0sEv3ushH0WfML91l
ZiG5KN3YDRXFxaD83Je2cp2j/uXe19NsJBICQ1w4IQHZWP9pAlvxPiVZ3yShWOzGDpRelSql9GFA
k292JhjMWFDvZG6505+RVtbFjZLxUBxC9Fhspwl7et2MXC54eLIZLeIsybLPMcDocmtm5jj62N7j
LhQhqfAlkbFofctJk+EW+2FZ+arMp+Eagbgq3ynE2kpIhmBJONOD6dzbEuG0AHVH0/FVpzfFRjJv
ve8tbZtdmblTDmGhl0293lo5gbdV1PGmsM1x2UnRF+U+QoHM86PM0MXl0Fr6dJCpjoLDYJW4OWmo
V0F1qbI2gkG5VjLSpVH1O8tmUQRpVMa4Pps4ru1UVTblJRV3nMiGhdKDb8Oj/owmIBUHW0mgdSuF
ag53mB8ZKvz0SfcCr/O6co/ggaF8qFU9be/5Ip3yOI2w1w+OFs3JpmKB2xdOUxhLSC2l10Om2jX8
pc2XL1aM8F7N9CZmwmlB6TtwOlNagYPs+cQeiCLdCrAy7qywLDX0q1n007Bxpky6u0bOfREqqmjS
u8jWlIpDNBuk74Jmn3bChG7mtyShvV/13SLupGbCjtJmZP/8SnScdR0fVl/IVXTwstIyq7xm7ubi
YmlLKsCT15Sf45lQlk0lWKx507afhyzzyrBWK2H5IOm7bwKxoMfYdSJ14/SoIaGMCPH+uqEhg0Nh
rHPmpzNAP+TlmqTcJRIahk8O1EE5rys4Skox2vIS+bhkZHPXNSYNdZ2qfg8K86sqWrMLhAVd8kLt
5tkMJ45J9UMdNfQr8rmWiZ8Wq1eyWyGH6c9lWiybWdqtdZ+7vcwuu3zoYSoNo2LM9FalgnKdmWRD
Etj96OXfM3Mwu0OjeHhycWhFwkddz+23llEb+7qFGrH4maxk47tzNSC6OkeLsu2a0ly+a5mbN1t7
jpyvY23VXYiHGMVeXRXD7IvejCqkqfCR3aETkei+JtQKqorE29bv9Nn8sFRLVW4tvuHDAru/+9os
GmIGkKsgsQQcHUW9VeHvfEnVpaw5gZaluot7XD6o0kHiCelSdvEOdFgOcGNKZbPJGIV1B+Wx9JW5
ab0A0yTa/HLs568tSJl5WzuInARjrS1YZFaTpz9AVBjK+xFVr6YFY1qmeVDV6aCEMexodw9B3Xhc
JstEtV448qZE6hOAZmEY42e8Tebuql/GfHjsbZmY/hIPSncJJMqp/FSbQXe0rpV0G1C8ebFDFilL
w6URcDxoPw7LZVR0S/ooK9Vptx2t1TRAhWpYDpM5DtNWdbvWDScz9uSNZTTeJ8fMqvYiajS9e5ip
YNqB3lhRe9E6q6lzU0fIuABldcd7TFeyYpsr7qJcc5mIR9SgsaH36jzFN5QiyTNlpCwJOwabdraF
luJFHi+ivtEzp3K+kv4RIhi9Y0wbe2yU4YDhnV7tYhc/umDp8D3YzFZd5BxJRh0fQDGU+EmwO50L
eJBqEdRzbOpbFNkIBel2jMtmIVJZu8v0tAK3bKzE72bDXHZmo8fFrW70KFeOVTx2l17XSu3KWxIH
m6ZKA3kuWfp0FaTIu22iWpUdqlrejLuiXwhfRKbHn2eXZXHF6gdSpyZU1ja4qRXyGle9sd3OGlRQ
f8jrJP8QGUZ66EtHawI7GjOOjciQBY6e2lAzOJOIoEGvfTduPSMJ9bKOeFvXqe6mFI3XbWouerkz
NYKwbTx49XDVCKLbTREnQnnA18xwQ7PrEiX3EaMYCfSwZvGiJZj0pJBPsddlXur3hYInkzLmtQiy
QqCjAQe8FlulbWipti7uqYHTi3gKZy1SlM/mEsXf46zX9QclEe0XLdLQ8g9VS87dhQ1tA5fvJK3l
VTql2mOrmOC+ooFqne91djRvCcIbeeuVJgYxbVW1H3q99rzLGPO7yifA65oN8Hy72iKOmqAcZ1iF
x8XVDJ8t6n5XWhbZ2SXU/B6+HiOS7+aClY+A4NROYVFZ5bM2qZUVzlk/mxf1sCifVAIwx2fpWnM4
LJpbBbOdGcpBmdUy3Rqi7q9qIyuibaEqhsQIIrEquPZK1ePw0nIMFIuJzVJsqXO5STiOvSvkURpO
+6gcqkubdd/7i9bOSN4YeXmn6NJ2CcAIfw+ToQkjLMj2pG/nU2zxz3q2QZb2tFhkl3jOVUyl3vQV
pdAf8AIwsguzySvHVySnz3WzSNvzzQaFRrYJgfCOmRqikLLOqF3XZWTK637psIaaXQN1icgSM+vM
WVKWDNqHnETdLMorW3ea+pKAo6+DDOtlnC+ifnrJF92ZdtpiJvE2oqm++Pbc2+02F2VqbCb0f5N7
9kI27sSQ0ADKcThyScbKpd5XWjwXu3JVsfGxqERpKkCPdLw3Ui3PvkcoTQ2h1ilZMgdlI8RdHefi
m0wyE41AO40awUFg9O51DSw29imiKlj9kktm0RY+3Zoc1t2iJtzjckxvctUbaD9P9EavpE7StaMW
4kW3HgGVsfVm1YvDvEqWbvaBjkXtYU6NmtgLHEm2USXE64u+xk0QFAeihEZo6emSHMa6EyLMyt5Z
AjsDNRnwn8vuZrVMM3aEcBCAiRnd9AqSAXastt7Tuc2cxXwwczFVBzubxLzRM0KUR8juwpT0BhTb
e8nopPUHI00syMDTUKQAqtQyhgMOzlKZWx8ERTPQfSy9zvURthjzZ5CBi7j/maP/2/P8v+OX+u6v
ZLz7+7/z5+e6kS1OVv3JH/9+SJ/buqt/9P++/tp//rXjX/r7bfNSPfTty0t/eGpO/+bRL/L5/3h+
+NQ/Hf1hU3E9yvvhpZUfXrqh6H8+hG+6/s3/2x/+9vLzUz7K5uVvvz/XQ9WvnxandfX7P350+eff
fgfp+Uu5Yv38f/zw5qnk9x6ekIv77eKleKme/tdv/9E9v1Qdn/DbU/Xnbx9hEPZP1W9/Pv0WDFVC
I/WvJ/7nx748df3fflfMPyBEUmqjvmHSk0TN9vffppefP9LMPwDaInEGhpqOlboWcKu67RN+zfkD
VUpKyfAcrJWbupZNunr4+TNT/YOW46oOtsouoh//zwE6msr/mtrfqqG8q3mV7m+/nzQVoQWsvnDo
RIHghkzxSoBwmcsZ0YyEllUyFtvOIQguwmqJRHXRcmOVn2g2NfX3ODdxUMSt2mjH74Y26NxKaJwk
xplC1wkGgqokwwQTEQwXVWACDMbk1/q5bgijwqHjqq1IFORmUZF23Cu4b9vdRoD+dglFbGTNuQPp
sonPM1CO8TLXqB25gTZyuFPtnxQEq/3Eq4QWmrbsso90w5wv2ojj0BjmbZYmZtCOFm6QFFgkt/wv
y+Qfo3w0quu3/K+iFsinnz3CdepMHZzeqQsMji0yd731+KeR4+P0PLRRMGZN2RqBbcg6fVbGzu2T
LYEa7Wm/WyzsdeZuMZQiTEGpVVzU9kIwHCFlcQ4Hs1Z5f/12TDidUrpitGFWTPtJNTH2ysJz1nS7
7jN9XoKmHIR+lfdOUuwk3UOFrDVpCbCDiIKkuQS9VbjiLquK2dsiPKY49xrSS+pf3+v/wTnzsS75
3+kBc3Qw/bcH1v+HxxDr/Jf19eoYunpqno6OrZ9//6/zhTr3H8wg2oz/PFb44R9QQHTK0hDP1uPh
n4eKaf2Bk8+qEETfEej0Cl79x5miq3+YNLM5hKDkU6SnbfUvHCrwk49W2NrXBLHMIqPFuKIxf8KK
f+mCwQAjSxvz6g7Umn7tKjUFkBwzZjtVyV1mbQmcGdD20E+fXG+6yVI/krv2K8L5YWHZl+lU7wf1
yS4ENYXhpYHS4ntJ4Xf2VU7AhYvAcjMb1beu5xfTe0+PLibpQBckOwmWGQBE05VzGKsWXM/USQBI
YzLvWNkT3vOAZRcl3Uxxi5KWqWp+U5YWjpFFCnQ8IVYLojgtHqncLmGV6X/iIlFSlGttRG1vYfQi
eVM/90urbktJg2YxnHgTNw8kjF0wJOYYgMAyQm/Sv7i1fDbB419QpwMsXCQApOqx+NJlVXkwOm24
yNp+l99ld+DNL3q4yqADYxNpqly99JbrMY8/KMXi7gjlG79qtSKkhalsljh+FKq2+H0zu3757NXU
uqYrChyOfilNqhrGNktEgKGcK83nIa+aLSGp6avdNFO2pjZugQSIIurRl1OlkGw5meVPFP1gpIXk
RIGtP2eknWNgg3+vcIoATgLVuUZEq9YuKo3Wme/0xo9GadvbeBncMFIM8xEEzFNpgHoondzcmJ2q
BRRosp1nlH9mHWWwLo70DWiq2pfYTOx0ddYCMxrboCI526Ko/Uwd1w0x/vE2Is26q06KIpxtIfzW
tKawwVWLmoWaHkoEMjd0k6vQ01qqpmMnPvZFm90ObodQ2mzOYa6MyT4dyT21nvoG5f/QUYrvY6GW
fp6Rl+PPkIAAyIbtEo3FIxeTRgCilTd1x7IdGvGtGOGFVrLKQk2A5DSm2dmUUf19bWkEg3S+VpQm
Gca1MCw8fZMZFUjbfki2emE9MHkprcU4vurxlQ0cYc8XwNvupdVVIJCLaCPMWg1GS9YPUe7Euzmn
6G6o+dYsibJxxdAg31Rm6E5Td7XQHbhT+8jddolE+sSc4q/GZDmbvsIQAOsfrQ9o1IBjKIf0Ce0r
ZyPHdZEPSNc5oiKdLArXNyo12wyxrK+yrnIuuzIqGAMK7IqgqNWJMg6GSZr7KCtdP5qp49Igbfy0
GZg+qsF+rVBpVmJnRMtmJUO1rRh/RF46HkrbgPLRL46+ybEj22idOvn4eaXadjtO04in5kLioc/J
rcJEbtKcgqurKDHRv5sE+VJnoe4pzhY9DvarZoIHduwq6KIy2VLANS6KCHkl3BFyX2tz8VgkmvA9
ugrBoPbdTneK9lrr5nZjZ6DfEb4Z9JCAawrqus23jIPqV/Q3NmAgcPixCp6eFsNlout0DZR0BqIT
xZs+ro1LSlQVWW2jBRLkYSBjw/TzMYtDJx4/VVj4BulofAaskfi95skr0+UUAyD3Je91vLdqzQlS
J/3hmHEXQoyjt2PxOsogb6u2UcDBxenGa0vzJnHYyWZFfhxTuwrE4mUbcBtgPFPb3clacdE+qcWB
rotx2XqZDK1hZjdq5JL6GGkbmCOg66MivapqSumtM5V+G8fLRpZT7g8EVGTkYgS/KGPfLtOnSbE8
P8+d+irmdf1coZPkkq9c6FExXpbD8hXsF7bcdABCdVySkGQjZ0bbmA65VW/apsMOBIfSLQWLcwCK
Y3zKX1fHCh6HEAtQ27VOoHVY25AVGW11h57JdekNocVOULHz9ZTyU2RjcFNr0RkkxQlIiIdaFIF5
JniNFUtx+tB8anIVVxXtzqyBzQkCn77giPiznxgZbfLL7kE1qH7dwzQFVmifaZIfN67Xx6+iu2vr
mjh8FUbkOv3luswbtaFwFamEWHjV+hkL8ZeA4Y2A9NV9jJ4XwgcgOEA+Qw5fI8JfHiABErHqHOOu
zbNvSpo9CsMkc+zPoZqOm7m8iA1nmn0JnR/YDaST4+fANc4cVRTWXdXuyLnD6RIOOnpFF++/zqvx
Aoiy5izmyi/mkSdrJNKw+xWO8O7Gtf3pPavJGSbDG+P16wOck6a0LL1aF9iO3HXGIetuMvM+K0kB
/+0kaPo1RzhGKP0cKrDFLHTwnDoKPSdDNZHzKVTt3bsBFFoyXptrAca8V80fTfL8/qPeGC40q1Yp
CmfV6D8Vv2C4CrVONe9OGFdTBUXwDHjn9edriCivYegKTkV54HjWdeQ7aGML5Q7fuWoJCTTe//6v
hwqQIHg1HLfQQyXxPf78ZqVsKkte3wOqLPutl2zVZGc0wXSOQ/Z62lEuQlkAUOLPhH39+S/bJGP/
LEM8Zveu129HpXvwUvm1ndzv77/P612yGkCDp+IqR/TkFAPneEOalkaS3uv9B2P5HMe9rw3PiTin
xXY6buaKLITnwJSA5QCwfPw6sUE8tTY575IGus/tOGxJRmUUdMoZQZrTceNBK5YKPRoHPS8QfscP
kpbSadLFKgc5xkAvnpT0IT8nEHhSqXBcHrKyN9Y1TOKKb8jxQ0azjSPWYHxXZSPc58GXnJfefYqP
sTpelZDtXSsLsujz+5N1urhXfBgHMwcoW4ds9+SxNFeaObfN7E4EQ/RSKefuO+MYUry+F3El6Ale
bqWZ/7ybfll0qZthiEBH9g7F89mHxFYfWiPXiCWcJtDVaNiUsjJ9jInUzYSsUTCibfhNHzjAe6V+
1NXJ8OvRqgNdZNZ9WZXjpVTtlzm20ru0xmnB8XpnV4Fo32ij1QSuQgjRIUZLSiam2HdTAuTFhjDX
5KtWtGdFt+5Iy3E0u2Vrl5F1UYP1/T+Undlu3Ei2rp+IAOfhllNOUmqwLEu+ISxZ5szgFCSDT7+/
3Ofi7HYDXegCqi4KrlKKSQbX+sd/UFL/+y1z+63JsyNYGRmo95cOtM6U5veEAT+S1RpQTyKuRv34
X39z/AieWR+pLTUNf52wjQhGi4CN6rG7c9holn8Aef5+ivne0OEjwCT3hBvjb49IPxBRA0DHb1Dd
F9YfTf6ZNy9S8z+VOP77DeixshOpTcIzQOHfwZxTS+EDUln5uIo99F+Qtv7D8fpPP+Cv49v2Ta0x
bj+A9LlRhf0c/+fvgcPtdgD8f8Tpdo/zVkBOy18G7pW/fSOVa1V6rg3eg1eb1EV0HfWTXl0eKZje
jmLrp7hhpn8zqwkSnXfMYZ0qA44etonbd/Uou87re9bqfBmWZKuWjMiBoEz7svh0Jst9DLJAnoum
yrLUXc13HYIykhvDFnRAaZ+oFs7u6BEagRZW86qXZOROslWUza1DnE+OfyEd0yNLC6WreXL0Zk06
Lsp1EXP7QrRjf4C5Q3BQWPmfbdjaw04iwHr2UK8ko7Ow4lf+lo6r1CMQyTrOtfH7viGfwp0z5V24
MMu7EcFx67ne7SZFs0KM6lLMuNf7934LnMPSm3CfvAOjzdyCKx7JNib9voSBdAvodg7ZsCb65gck
DR1NJCYd6Koq7qdmAFixFvHgb9rwTBIwWTLd5P90azmpyOuzgjLqffhuD9twj1jIPZORPiaSLEn4
jrVJS7OwP0q+1bPvdDJ216U+gPh5vycInmibPD3O+1VPNiCTCFdnnlgo7k++z0Ki5daajr76hHCu
wqlb3lFD2rENH54EjelGDXLTw1hKPzTz4lk3+zdyO7BUTZubVn1XRatfbZd8IrV9HpbaiUlhWlIx
NFypzO7vcZN3CHCXIdr8W/hvLlykYuQhiMber0O5dOnsDFUo25GPOSok7XnfH2Tpzeyndh8C9Mij
WOoiMXprhS2fcxkOmgBSmnXvfiBk9TTACceB3/hP9B3wA6rNrI57N78asz5Gg1bV6WSVQ0hr5hDm
lKqdjBae0mikfWeQG3E3uqsT1o2znxnpAqr7EKC5S4MWaNN9dvNAq1Jt6n37q5LOPaslmRmtXoWN
XotnqACbW0baXx4Lq50U/ii/iPx96/wmO23+uJ4VWvq7PZtoQV6C/VlYwXCRbbf+yaX/sbS06uj1
6Ka0r7eRVfRbyoXWbmWv+1O9OjU2cLc4Gl1QJ77YrAdiuQ2+U896AF5xT+hxrbQQLquHN7Aj5jCO
ncN/FrT5a7DlS6robojEvBUpoWftH5KGzLB3cHG00luTItvcC+uTf4LEbM41Ypgob1V/6gQg8lqR
C+HOtpNOqI1OHbfv8yZReUSFPVlP47K4qPr8PTI0HDQw2VkECNEnze4w7Hm+hm0EpcmkHBkhHPs1
2kaXdNZcAgT001Hqijr5XDPZEKv2ANJ3ax9tCEEXVhE6PvEkXg3fuZfDL1/NftI5+pNw9w7HcT6f
ilyKq7Ytw6lGvZL4uXKONbkcJ7ZQMhd2gy23N6yT4XY5fxgxoUEeb4xGsAxdJdcqtHcFZWJ5dBoh
aLwEt/hdZcgqNfJRDwV5OKvowS960UaV297YcFWeYdrdWGbqnGnAjL9a9zuIyZWVII8y5Hd3LgPV
XW1ReFLbnUhzvsHQr6ao6l4I94mD1k2QVN/2+7VMFqv+zXj0bbbcWePEFPZPM9/G2JuW76urRNh1
mXGyC9GkxeRXD3C72bEkrjA0JjWdndrTEnetitMIbnuEFe8PDeqse6n6PWpWS8Rr4/t6qJnkzmhz
szyNvfxUrVHGazb7jyBAgFT2aMc9WosYuaZ1r7SNpP1bqaZtyeooGy1I1iYXoY4TOyJ9f4kbdONF
uJVbnzitcp43UWso6eS9ynX3NM6cZMas6b8015kuO72gSc8xexiLeYiYbr2oKhTPKak1J+EObdI0
bZ+abY7iBoQNEVAtHg3EMQlUdHPs3M69XxZnT4th+L1XfXAXVJp2tkoyB3UMycgbRHCWInuTTvBT
Nfr7SrBe5JY99GpTlqmz0NnSbd2nuegy2m/UyDr7HJYYcz821ULhdK14MoZ1+YJ3rguMJ7YZ6a5c
XpZ+qC4ci8NpnrL66vVG/5DTYYyOrioPKiifDelhPd4b4tuV9o1I3OXY5bmXCumUJ/AiPZpu0C2+
neBQ7BKXLwKfVFqquu74ucNV47rKQQveS9WNiajy9qQC1R9td8vfjW32ElfUiFBNWT2urubjzc6G
iHISIySkUl7VurTR1t/88QPZPhR/VkPYab33svaUDzcim45onngNZpx3EXpD4HWtnd8MxIdEv5DB
wXHP+yFU8/ZpuVyxRh/doy6t+lsgKp9kqEaVwIGZft6HTb/OzaMAiqpAc731c2o9/aXewXzGarAP
gL7PAxH/qWWqJSW8c8ewv351gqJCnGzBeaxagRLD0O9tiVIgZySLYGBB4Kviqw8qbnF390mj6sjM
LjqCbwmFjniRlo+bZ32Icsp/m8uqxdaUTQ++V4kP4tudKiwogY81c+uvXmWZHN8OKgULQQ/+PSMi
QLC6bL7OpZPMEVJUn3KzWysZJ8NC5edO9VPhu4prt1b5oV7QM4a8yfEiICY+tGaVPyoEk0vYTfqe
CmaMq2BUSLzOaiJkHUM4BKN3aCZRpXpbfILl0c66wdFVmv1jHYVxL0T+ofNLxGhbQbMVaHZHEfvY
yjDoUOPOmSW+2Tbw9lA2vMO7HnWOQzfLU+dJBNuzo1+NckYspOdFgmVE+ZCQbRAikMR7Qnq+fdYK
L4+nzdMeRYaPlHt+etoaOYY5AUnXqeO97vv1FBe2ntNpoU+RZWUtGRtL+UakRXWiiJ67dyz4Xzvm
T52s84vu3sJioBySMhNGarD7hGiJVxKt5JggE/mDtGT8VTjG13r7e3XGmBtnPhfTHMho1Pzg3slv
RgAoIeIbJDFqZnPcxqH5gtxC0D/5PKyW/mlXxS+EntqvhS05lcjUEq3WzRflZn50Cynk7NP28VrV
GjxPtqD9QdZxXMgkgNnw14h4Lx1Bfk+roa80kjPgvCcENbE/dowb06IeZaP/yoWoVkSS44dh7V+2
02knwLxxDm1tU5FOqN+F+LUycVtYjtWFPW8QT6I2uvGqhca+PEtemdqyXl3CDUNL8fJVmDS7W2eG
f8Bg/7Dm6mrBI826nYz265i/+XmQlIa/kPHg5eG62NuDrcAl0UP/0dr9a9S0GXR3omsII0vE47xe
mDxE2gYoi3SJbVuJVd50c1TduugmfXdcIjuYh4Q6ZO2+YuWJB4UMgLm4vhecPFfotC7cFHjssjv4
noWeiUhT7vAOp6AzWjnGeCDDYT0sWEFjFoI8bqtMpTIw8xMd7kZEdtTPzqibo6okYp/SHc5WbcmD
1rfBeZixeSkDNRk0pRlapfJTXHwo6/asDremWNKycT+tCqcEEdAl70PpXkS2OgfDGUgTCYBPe4sB
vkZCd6pvIdA6RFjo7kFwV2jedQyaPRLdrr3mjSKwBxrntTQaeMYOPnPgVQt2XnVVcZaIJaArlMtH
27Zz3hpDRMiR/6x8YHzT0jYglS2PhD1/dsuU3a0SsRYy1l+uwfhVtsaGivemEi3HXBxLv5E4ulaB
bNLu41nSDo4U1TnmrTt/qK3LrptJw2yh+jVCLm08jzZDLW1RDi/d4lRt4ok7zo7R/fsPlb/Uj83E
HOtu4vtWjNw2E21Pa6WNp260fvT+bCdZQaPZmHW/FcNS4gYltynQ0wE3mjGG41TIWLS2emjIXI88
9FKh3pdLUqyZOhmClkF6gAbzlaSLPSUjk10GjmcEPRLZpcA5ufGcSRL4rGWMV6o5Ht1mWe+XnLxj
Djp1XIZGO1KHMqb2sNAFP8K4IeeW3L+4fTn1M4ymA8XH2AndU42jJwgNHS12aOMpf54my/lsu7pK
2t4u2FR6+dIq3eatOSyH1uv9F8G9gkh/4Y1kO0ihCHN1TmLS7UhjZTrP4ImHaeIxHAx7PuOM+92Z
uZsMHYSvwILAK4Zk+W2x8pQpwUm6zaExkvSFyLbLICbP7JjtY4NhQNgJPER/T4UFT6wrk0VN18ac
I5UhecYuVabboD5qkByyZXp1zEX+5RBIeR9M3PuzKLBPlU5xVXhWQpaWNvRGZknEK1patN0ebrWZ
R2aPxguKq8gRxJskJ5Xl8JBlCyzXroI1XqStH+UQ5J/Wvs2pZc39YdgL+Nw+q46NMpaPsrP2e1dH
ZG/WujwOTace0fWpV3rGzDOSOkUy201MmStsgJnmnEZlD5deLcFb4w7Vd00zlpIjcFvjQtPqg8ny
dYB2p7oisJ6dQokcQnZbwz1z6mfL6I8jI3oPYoVsWaeVQhcHRrfijL2sfa30gRFv6rK3BSos5fzs
DrRNrXE3ZRY5YCUYF3Id1M5yCOcC92Ov799Yx6gFHNUtabFQqIkZ8Y4qg6ncS2P91U2dm0grnx72
TsyhZaARL3FqI6bNP/Mh+Aa7i1rXb6cwW2v3SCqRc794Q/Xsci+d3GwgiGri/cWgWl1txya2YHfs
1LC293KCOOyYLpNCmuoQuGOf7NSpJwudBVG7wvSyWFNY5zTueS3lFJcug6muPOt+nI0/Liqf08pj
fKAbF9VzSW7ayJkZs6w/lUa+ngoyldGFruPF1cnDWSailTnbzDsPOUDEJlxc6dMcnzqzsc5G1zmJ
cmUXmcI14mZqEGb1fH/U/Mx2WJTLDqUpd1grD1PbLoL3vii/NLwyoegdMsk1P4PiC37O7bDc7G8/
XGQLx0F1RqjXwXQxURiyfAavrFvw+wuT1DIXuG6nxeZrQUKVLZ2I9syyE3Nnase74ZwqU+sj25Qc
Er7FSVByXTq7NGKBZAilhKFD+7hIE/YXrcRo4RPiGObjvt5XwQIIieH+vLSO+50GbTxMueUcymBH
1j+I9ZhJt78FlAWHLcC2glgfTa/UnO/b3NJIg3g5wtbyG8lBHfUkcN3hdfhQmTOellotkbVn2wOK
4+2g1+uX9GRwVeSVxhUkA2ek2E5522HcGTnskaR2F2F5wbE1xzXJeZ6jSXn9wccZ9G0ubP+8SM9+
W5XlxVtpOu9mIP2TqrP2mQuXc8m3+nPYtNtt0f60F2TobW9deU7cO3xyCE41fU7M2XFwDWEskIhV
KfRjPy16YaMtNNtYiokOV59FbkAUwF5azsky11mUL9gBNckRY64s0duswRx7NLlvmVxCd5m/MjEC
E/XSjSed+8H2cz+ZZCAv2SrzI3FCcyxztzqLfK1Tv6xupYGhJoxbkmBnHnkwIronTmgEnAerrtsX
pPZu1M/9ax2MWWJ36Ln7bEfzWpRVOpgdv4HRAMA7Yk0IVLdPfWW8If4FMWCESwO9dsK9r5cU+a0b
bTU+qR5kkzeV+VaPo5boFYVcRHisB1B+MwW/BlP3hLkdgMMQKhOsx0VlWz6ten07YLXuYBk1vXsz
2pGFXtLIaG6TamFTMdEysFg7NhVE284VzSYHuDB14MGOyd/MtRPhAn+syZkIQpF1PDbelEzGrpOW
2bpxvdj1s6iYobxh6g4FTcEnbVXTYRJrd2yJyjq6w+Knix3QWBos8z2/QpcMxPHc28Vq3G30Xvyq
KuMdpcAc+dtcJY7dqThfWz3Fl8LUUHj2oRoaVvcsV0dQLLb3soDBR4N/F9Aj9SLySjzADf8RuD1D
YyDA0l3QO80rehZ6UbsjnzOIWsoTwg4INVlWMV7NXnY4tYLpsRyn+rLa8uOWNsHxdou4x+L6wB6j
UNb4+bXEnsZApCn7RKqHSDtCJo51P4lLTjVkuM4oqYqMy91MQ3X2zNZ7C3Ld/DXvlkpoh5CESSkc
L4PlHfuKB7MqekKxZm/QMHBlGEk3B1SNgzm0++W7b+Dy64ZqiadxNo/5pNoTGZbGA2QFz4FfjQe9
GoynfvZRyuyTzoCZlTeLjUg0Q3fTPJNBusz+FNqExURAnP2h2qU8ujnlPnRjvg+2OR86cLHHQZVb
crPipZvJvbuhvnmonHI5iGwzDrlxe1Wx26VeORoJcoqAbRd3GGPP2zKO4miivwlbdpeo7RRiddsQ
Jwt9yj0KmynOrHU47ZvpIhVBIevTVX8wC2QPWV/WGF/wGFdYiGKpMCTneekecxseR7Syx3wJstDN
rZFSNbqnnd+Pv9dsKL5p3tjF+MbwE3VA2RlWBId1cF0jbbTSvQDiWA+F1se8zMpomnh9yNYK10ni
SLAa867Gchp1ngEI0OcZ01zedZcWjzVGDuOtLgY9yqvMDwFxZEjSvQiBVtDvFhIM2wy60EXvcUfs
w3b2Cqs9ZKxCSe+J/s705ykMGrs7IGyvQ4Su4n7H7RjPnltHWH6MxwK503HFcBHuWve153V74qCV
qaDIN91bqajRqcF06ZjCgzk3B77IjIyB267oTEHc7472ZjWLH7eexlBqudsZgZM4o3s3X8ibwVun
5Yig/EJP13b6ADzH8djsWph7uEFU2+95uJuVk/pgY5HUauMg7boidspDhGM2PcDw+Krjq40V+1SC
5D8LNUjsU06h6POqxnAy7DVUGqbcmgkqNOxeRTQdqIg1cgbjY33HHuD/aHdzu+st7cX1gAcnPHLE
66467we0RbnutcwZE8DUPnzaDdgBtLGXrDqhMl21j483jB+Xoc9r2vTU11rMLfCTDoVpCVVFJQbX
Y93KJiZAVftBRo57Z45gkyUempjxWg+tTbdTkhrkc1U/6t2lJuHpw2+J29LsKcD0XXNtjd69AmTe
HDp8ubalqfvCqOtUW/zqMAXSO22tJ1+cIkOaWOryspW6fZisfMa00S1RPQ4jvzmNwRv5QaHlE9AV
WOaAzcTj7iAW+bIKT4uX1spDUr/Gt7JGgzY2xvhNDp3fshBjR6ElVd4Lx9Ris67Jr9GE+QoNg33Q
YxAMOzHk0AuYa/B/lAmxtec8EGE9N83jpk0/xuXGAqz7ENWFWPiG1/HOCwBOOn8df9d9sDxkRjU8
mAREXrzWXA/+Xr5WezZfUPJhe2s6fLWg0QKUHg9y7AHiJp3JqGPLXHy37c78Y2e6P3OnBHm4ZRq6
LB/YbXaEfu224BeNmC4+rNUAmCLYd9BHvMub8i/Guu/kAXnDoTKrJV1Z7CNgVz2cNFWnlt/Vd1tl
fhYu3mDwDkth1yvwkpV7k2MDDfL+gXaY/B3rlnaVDlPWvO14nbORhPjOyR4tVkY25cZ4miq3L6LR
Ay8DRMjjvFhE5Nubc6HccL0im5pS3Br7D5qq9odZJ8KEJdH3kSf2PwasZ7FvjP2LDZlnIyzAZ+fC
V/CysZyy+eVjRT4ZGalDLgNXiMV8OWbFrsXOVBo//aDV/7Amvjt1tl7h3/SfAd6r18oVUuOVtQRn
F/NcaKL+fx7A4g7aqr/YRpmHg8WO0OM8N4LJunLjvVqT8NfYWGX7osu+p+Oubw6T3PeW2XRvD80A
xxoL1fR+svc9bkfJvdJWAlib4PEHtszfHIjyIcMRFHXb/AyHWBzpjZaAu4wNiwkzvoibNcqaCbZ1
KjcO5lELR4q82IlbUrh2iuGbyfytr2VzYb2E3Rmy5WHUS3bSgSSuYgJGzAo7C2lf+EB+4iaF0xYH
aRlLT1iqoZG5p5zYR24bT9wpj9UKjLBMzsIuDQZg2DjPtGq07lrilX4ZO+/l2s6dD8/NdNiHdtke
ytHVkt6ir5l6bgCORkMaq4FZTwCjY9QWnPuGCvQ/O767qAjM5tmsm+pbORTDd9d2MALV7X5gqliw
RAXz+wxXb3pl0vzUjG0/atW8EAU+WG24btt0s8YXvJ1K+TEbjX0CY14fG+J9MAmuVnDmRGqi2huL
H0FZ92drl/Nl5f0YDdUu4qrwtXuhYIQn0gxMdy9jH74rYRkbAae0qgodQfC96Kkn7pd+OtAFSnmP
RYaO8Grv0HZjhZXLJDIsaFb1XRp+RVDgAEA7ekV/QjqOetmfjQO+FR/Ts0Wjshj9Lw2Pa+qS0ss7
mp3LvP2jKwWB76Xg97Xgzfq6/5lZs3GkG/s3MQz7GYbwDVvlq1+J3yRdAlXLwrdktA2NQBk5OuK7
L4NvQmz6jN2xxAiuoUxet3naIh244HXQDPt3NZhE68+56d/RK2IxPoBfidJteenX+d3UCOtJNXsL
vzV4Z9yZapX3pW/2B73ftXs+0x4OW4UM22yHOtI8H5VSjVx62rOVnYj7Bc1FlVt4/epNHeg9AoHI
8uW9IK3vThEdfq0nKJrOQMZZtm4TW3CEV1COvU9qd8lJJICFjOtAtHB2gfZDuJoXATjbEXjcEJm5
GNMSCjldjA4esdD32M5mqmgJ6LtkiADPepHnxyIDQZHSH9hovDoSqwHt0tXckfAhT/ZeLMd+UCwy
dls/s5Aheh3sJd0Cl+QNgynazswgIV3bS9v5Vg/aLjvUPGeAbPY+Ju8Kbo5IuGO7WBniZZOpP7eb
aMn9OsKLamFgzdx4WUGWNiIrIu931j5V2vsy9Io3eQH2Zg0V63Yw/iHqdO/DKicpOKxMHc7+Nq9Z
Xd6EfBu/6PzWfwNy6zP/PzV+W8bOTyRJ/VEtmjkt6nllcyBleaM0lXSRBgJKrWaskYaXepPnXLzN
2yLbnU3mP1DybSp/s2ub8bpXqF5vQ9oUtGNc5kAXFhxNpPewTvqsfvlGwZrd7htTByd86Yc1ytVo
lupjxduMMlp3AXvyb7z37NfsZiQAf61/cNWNz2BoZ9CSAcVCbZXsa1UNoQkAxdH+2bhe/WjBMiUt
ucFRHRjNs5KB81bP7faqYXUc4mUDgw3yxoynZepDEkQmDOtAyF7tvjmTIGeRmL8wcHOiI8zFvOwd
Tt6mxISJWgwykoVoAejxmNKrW5CRDqHzS1M4NtNKYHmPZyxWMQGeP9eMBzzcKzHjaXaXllG1tjDq
b/VVWgQp1wwOvWmAIBpYP01/nY9attNditv+2FJid0Zab0du55lvqqEvKazISwhF4K0PkhTu2MJ2
fnFzS/+pNTYTkzNlInW6zYy456x4s0x58thfXjzWJ0J9Wv/WU4viwDfEj2DkTibtUcXKtdHAZ3pG
egZstsS5eW713oR4RHq/Q9dGs2Z56WzTM0U88nzg02wHpUk/JXJG/zF2xNjrlDCcK2X33xqyi17y
FudzVlFk71LdyLo8f2TbJHGjdG100+7GyJSXS9FPXVoZc4u6vizOeHf5PjDJabEHc00mihydOfZ6
1bwQTlf9hhn0P4rMrpgBtuVP35fkLvRyPbSbUX+rVBYcDX0oP7a6BsUf2WcA3FaWyHZO9qyvXzyY
0mdIRijVRcNIEAbCMGmBWPQHaRLjsuoLanxrL9UTeDhUrT5JM6SyrmSjX1kLlhHzi/RapkSyKPD5
DWkgLT3xwT5kYmBlvgAN7vFSeJB20lapYzVXC5Hyw6b1DkYX63frdTqTIvj1anXzxdrb6kRQLaZh
ZgPEN5rzqUvyabbe04EFnQ9Va6RMFOs+YrzRv8gfEuGqtDyyTOGlHhEJu96FxbJGS+m44dKaBdvq
holn1gB/RJ5V3wpunOe6WavfIHNSpk6/l4+Qisj0eVwOiySUFxlyjm16JCSCfG4VElpXXBtIPWD4
XT/hy7Z+GKIJjlztiXzsxWxDX5qPpW5BUPbuw8LY8+SwuA0ocJrlkBFvlO4mQhGGYJ3YfWs4iboZ
E2M8mppzoYeN1/6qeFCKtlexa+lTsjdzCzjqGQO2FTiLu7IzObGHoj1bMiPexQNG35RmXVxhuu/F
slVYDRp8ic1temNISSECIOy8XE8giIPzbMx2vEA1FS4dt8y1aoj6keOkJ3VpqPKCgsjsi5ClGijF
Mh/gJsz3lrXLiced4X3aAFDgOZAONE5pj5Hrr+q1x6t/NIkMbtgMy+zQFhaQ/Who17qUCLE88q60
eXJgsPDZCOFwLQgbmA/OODd/FsPO3jLKcZ+qqnRfgzoDtcKjDO7Ywzw03vNKZChpCRXH5T+Iy25S
7L+kZTebmcMTa0Nc/C0kHHQ712daTh9Lz7z3YIXlViaOJAdlUA+21X2f8+ynjgpB9Evyn3/2vwvn
bpJnnLP/G9+HOO8vRSpNE3vJ4fZYRPt4CNb/UuWOpBqbB2Y9tK6wdPZfov2iNODynSV7MDh+JCDw
fxXdfRPlEYMP6UEgPIZUsvH/9eM3W6fjKjeJOtya+5pe4Vlb0v98hczbZ/y/385NNPu/RgCDZMcb
sfSvP6OWSpH5PxKNZ+QGuJLm3uDEeb1QFYfvxm0nXD/2nuS2t4YmrP8103USyjr2Za2ami+5+Dsr
61Lo5yWXThJsW3nc7Bk+Ws/lo0Cq8pOBABbAE0ww/3B3/WtKJAbr28cPPCRbt773f6v7aEx97Dev
Ha7QiGR6PEzrAXcuk+urzoMqKNUjg+cf5JL/76L860W7SZ0BIjCk6J7l3O67/6MI1rU8J8pAm6+5
O434mzwA09pgnkJisa8feHppD7PtPuoqmC+zKm5XCPFZyNAB7LYzwe99sL2APDnHEmj+9v5cXzMK
RSl2x+okzRuOjFnjG0nnXaoZeXPUHceB1ajm9oSaxE2N0iRrnIUvcmbmN/hRGe+tAb8UTKeGLTnu
iByNYJ5fF1N2MS7QPuZ31VBfjLfoNgVqSeU5TjGg/m7svmeb5zCj4bgUeWFSmW2gP2IQ5ADEG3jI
uh3NXN9lSSOL+UIkhkhLr62vMw/INyXlePVW7tJuH15IwJsfSkOfLp2F2Mo/GX2GtGkjtDZD03Ps
+02Lt7X/ZJoIQmkO06u3amjP8m2OR6QbcaXX/sn0xzNDMnM7gSPrWbObL+5V/6lYfPh7d9nvPb8d
Tp4RrG8lfAQY9OJ6qVJGz93INqhs5vVwqTCXUeDzRzVOE6H8JyLLtHDTdyBJgzNN38hC2tJtXqpr
g9Ljqe/z2kk3estPamTH7LB2JdbmtucgUHkPIWqULxgkncSW2hYxAX6a7uCe9pvISeHkPbeZ4c7h
1nm4PLON9Az+zD2hLJyvbDEMAbfULFk3zUnTVPU8iV7Gq2csiSV6lIrtlH35blMk6/hgDHbil9ia
8uKiShPipWyxXOqreFQgjF+m24FHb1BrfVi7gMDZjuCUyDfvhFRH3eWmOaRN13QhAUyASFpgR7yw
gWB8hvRL4MrfuB2sp6Dy+tPk7Yz2hlZd6QZpTjvVklg6gvbA1s40ouoJC2Kma0TMTM1TNREBoE8D
lLg/KLQxNKDZqfKBXglAa+VlBreMjTnD14e30m1C6St4BHf/XDT+Xcf9V4fFWsOMeLQzpXIXTMRF
X/ZwA4V8Qx/O29Pb68NcK3Fxuvkn5En5PRcLOA/liLAtJvHUs77FFXnN94PngP5rix4TIIObphAk
mzkVeWI+HpunXntX0485KolOOyAnxQg4FsV33+oftZHOStafpc3a+3KXSAOLJkbJJ167YrJ+kulR
f8uHaTjsQV6ceqNdz9KQxTVYe/+O2QFwj0+wQ4g0DgklwnMvpZrJ14MP/yHQJH7vLOaffTqOxkqT
iqg6ulTxFEAWedsTaXI2BU3Z+6i2z2yy+g9t9LOoMm5kIlClf9UQlSAjdSxYPyqNBrjiCNtAcwIr
Xs+6VyiIK8naP3VyJ27N8Q8jQTJGaE5xZZIZHrvVYv7wF7Slrc1cEDKm4EsYg/8h7cyW20a2bftF
iAASie6VBBuR6qjOkl4QsmWhBxJ98/VnoM65USXaYYXjvu2KXSUQXWLlWnOOGTPf9jSLIaUXmFvG
OuIq6qfwENrau4JkvsOJ+jNEYAQcDWELPyH4QEijtqMW9uja6m4tJvzZk1N9TD1bTztyaHCHiyY1
0519ppTn96DjDoIvDLc6thHHGeLBFWzEB3t8s6neiMIIxSFMidlkLiavtMirj5o9FZvZlOQPl0O/
Uc3gXRIEz+beq5rVYOGgnISW0vzH0JlLRb+4nZPwCyTDWSVBUqa5ID1cCKjLR/m8kgC8a3UFrNwT
T1PlbLgvf/4Of/X3zyX+sE4bGj3lKctOHs0utfvz319Khf98sYh7x67pLPZCvhJUYmef+dgLmiCh
kLm1CJ9to3Bnye6QEUjB6KJY1cw0C5b5vz8mqH/idQQ+Kqwzn7+Scz0EdWi3xq2IImfcoEebb/Sg
iO9DqZzvrWs3jzVZcMgIGKx+cezP7hXsYZQyi/uDhFNDejCTPh9b14J0QTl61xUMtWFD4FibflFc
Lj//30u6HMLUXbFUaQKorfjHNvSfIgCmC2QS6HbXuPjH93r2g2bTfVWffXWQs0pjzrNSBiYHkaRY
Vj7jezNeW4n/5zv11VHO6mT6R1mS5oNHTN56Hq4DsRYIIru/ciFywTwXF6XkipGmawr97BlEsDZP
so9iPrZxtw3HobpOpj784kk/PxfPNQQ+SlNiQaU8O7/zTWo0ZJRX8y1D5hAY2JTu0rgutjryiIMG
8/aLJ+1zBeqCZzEdrHuLO3kxKZ9bXY0hhDQPlfZURt9Qoc/Ds9fQe7wVzXMQF8g/v/KjfT7BpeTF
AgnGczmYa+EW/fxop+0MA3kqBIPuaIMErdV9PUaQqP3dkvTLcc52HwMuIXoPpbiSc+/exLM7bUAm
Bq9/8+j9ejZnTuHOzUqE05yNAngBvrH5QeaTBmHzz4c5X1+hKKFmWsJD0TihJ10u6n9eVkBhVabq
qLmPLXCeY7U2aveLx/vsvrDHdPjzBo4yHOqQXcTnQ2DFCYiuyIJ75ux0hmmOTg4t5C9Wnc8LG5Z6
g+VU4ENn7bEs5zy8vpCRFuhVWQLV8xcliuNPX5lslwfo34VtOYQJzw2bqI0Ml7t8thrgq5YmI7rq
LqAqi4GLB9GhHvcJ/2uAsvd3N4aDkSfxD98K7yZX7vNVM6suk67qyjvxynC9fvzrv84igCGVHQD4
a+tsydEGs/XmQM/vcv2CLZL+dw0ArhR+V5JLuPGYUInb+fzjLWuUMCks7a4fvFV8wsPxxdX59W4T
SQ9mQWI+Ax9tnb3rVTxkvQwM6247pU96ZKK4Kf7OSc+MmDwmAEGEMVlLlXD2mkfMT0xYP/XJ6SdE
LZsefxvbkL+8D4JHCq8I+S6sXBzp84WqyLIhhjVuTu7OTjZ07f///vzZ2914qYSezp83+62zi8T2
z3/+/M0GOEEfhntNAWiy5J5dItiKQayLQZ10a9hApax6HbfBU47m/s8H+sdK/OnVWxIyccJKnlja
VefZwoUqRJPOqXmys8Zkk2IcagvTo9WiSS27/GaRGTJGODYN3r95pPQYnnBF/V3fiUfCQTVCBiNt
J4ea9+ytSZW08qYa+7twH2i7Qvvbt2b586xevI4LluC8IWhoVYRuyurvhD6/Wcp6hoT05+t4vtov
J0BYB+s8lR/Ag7MTyIymCnvhdnepM+5fNCYLf/77yw3/dJv+ed/5QvIsy6XW/Pw4j8OIfJll6z6D
cKm16ZHhmY+daA14BxZyuQk1Rm1/PuaZvf6XQuMceYFiOIkGUeTQtGDVNTK5rD17VU3Rezo0SA8V
0yoEawetbI656k5fHH65Zv+e8/87/IL94yWASHz2Ck9m3CKADJkCVvWBr8NzNyPyR2fTx3Hs931g
03vByDYp+2B3yYPGYOmLn/C7UotlnMqeFRcSzFmtEKe1abQMsU5CM69Hrb3qswSNiJg/3HJ+plpZ
2170No71VUk8uFXHCVhxBzVM8pZo9r5OFpGqAf0VEKGojwiCv1iHfvsDwb6zYFDm6udUta4P8Y3i
JDhlOa/wPCK5IJK9lSiqCkxMdjn5td3+wK/xRe3x24eDAZ2xLOXkZrpnd6dRDXTqJMtPcOq3zcRk
oGBXQqM9tx55w8z+1W0utfGLheJsvfrfh+K/hz1beCdmO1GteCgCOdJT2lf993F4ncKTFXl+PD4H
AQ7a5galDj7U6Iu3/J/IuPNH8r9HP/s6gkwpsbjl+UlLmaVijz1mDsT0KMdJZeffexvTbkuW2WqI
8E6gTfjBcPcnJPR7K3PWbO+21excKkxcrEIXUmdIPBoKv0T1Y4hqDZGCfmvRndsaXbFRA8eo5/zW
XSQcdDN3wOjWfFHd7dR3H2WOUcoqQvgCeDFpxRoF1iDN3iQFDvTFx0Sc4kbO8zOml6ObIjlyB4Wn
s/Ghe26ntvBNkwcmZBUh12LfBYpOsZk9ZkH4YBf6bZCqNU71cYXxCPnS5BuqOLiVsZFTdT/Y3tYr
UZWMhTuvhtxONwr+NV8QbK3YiNeBldO8M4DvlmIHn/NnX8k3vF5YX4cWzDIgdNprMbpUhC+IrsPw
oYqbbp004pvRhEfHhSOsaGp7T7ZcxLxA2tXM6z4gvFyHg4HeqidzWz6M2nBZJNWmRG657vF4qya8
+2Ih+PxB/r/HDkIL9ReFqjh/z1gH6E3STTyB0LxlhAzSzBsVOibtMIYC/D0eqRx/kz3vzGQ+guN/
jOJhbSBLYNj2VnTaCYfLVyvksup/fhyRujJt+qdagxZytjyZJQPpWJbqlFbvFhtA7pNEv6IZj1Wy
9ZBTaNNb2z+YpHtM9e6LS/L5k7RcEmRPDNfIbliClc4viY6arrenlBql14rjjBhsa2qi3sQt4PMI
DvZHjRTq++y1mD+cWt202fwdcUV0mA1d32iZaR86ciNu6oqoHT5f7UEye4DGnHbvf/6t5ueJ4P/9
Vkm5DIiGovwcNuHix0ChaZWn2ruI+/e4/EZE0JXnJegNbsmd8JPuKtRf0a6uyuradPTvNfRDay4u
6/EmgIiC4cY33bciReFXfIwjD6ZW8+5io86YLYKWCM1LsqZoiqe3XvJXZJT//flMpJd89wUXfL4/
ipNQMVKb1GmW7TGY0ts0Jg1jYKD7xQL3m1WdOmnJW2PMCJzjvBCD92jUAs3giQgHsQxroneUO9m+
1Zz3sRjzm9iT41UCsPaIJB2bQTzKL2rf3zxXBOUtrC0qKdpcZ6WU7cQ5iTiNOsXV0zRYd0U+o8Ih
D8bZe9kPqWdffOR//YRyynw/adxYDNbcs5dI08NSt8hGOoWFZ/+Qw0xUrQQIGDpttLfKUTzmaV2g
uTVwPJDu6f/52fzt6ZrUvYQZM4s7JzJpeodqsCoUOwkdJzezzVVYFndxm+erftIvZFj4nWd/8fZ+
rlf/eaJcmL8WDVreCFOcnXSjE1GjzctFjoCbNnQonPHvKwQu7L/H+Oel/E8HJHYCpc19q05S7Dyk
FO1EmoX1hIwZQ93ok+JXGPHF1H2VirtUHmerIl1SAu0ImKNxdV43KtPAdR24XFHDe+hdA7VZ/0iu
zheX0Pj1OJTjNm16hqT0m8/7fkRkdKUonPrUGNZNExSPWtmjlc72IV0ffD4+gKcHeBsXpDVty2Gm
gl4SwnDoerm6G9KvcvWW4uPzeX/+PcuT9p/rnQ2KxCHXranIbqyG1YknB7k12U31dkgf/vzY/vpB
XA7mMMKkUYBP7az8G6ESzfjisKTF8YVeom/v2ovZzffo7b/Yh/zmUAaAHxqPSxuS7O3P5xWTgxRO
KNlOXZzc21bpnVJDedswER9hMDlfvI+/uascjZRvEE7mAvv9fDSYwZ2R9O1yNIot1Wx1p9jk4otF
59e3nq0ofTs61DpKi1+EHB42wTYam5Oy6k2Td2/Eixwt02UVSDdJ21xiUfliXf31lV8OCWhpeenp
VZ+98tpUO9locMh0HgQkDUM76pU2fPvzc/Hbo4AvZNOkky9z/vKZHqhlLMM0RlRxKnp5b5rRF9fu
n9HR2YNOx50GD+Jk0nt/6VGZscQGNtPbyT9qUa6rYUJI/D66bAEVOofRl8WJ5GKISNEXT8fvTu+/
hz57x8iaJ6rCXe5bo/aV0aI27HEP/fka/uYRXDohfP1A+Ai2/J8fwULho0Libt06fV8BYDLtK9zq
+XEmBOmLyuLXd4vKDY4dNEUair/cLi3pvWayk/jUWc7Mg4esOyLczJ8YY/uqSucvFs2zNQoFHFm4
rkm2qS5olZwvG2lIP7sr++nUL5EpGhFGu7nTYQNnhBx5yHfYVDTmF6PUXw6KupixGUZsGAELWu/z
9QwykeF56pyTGzTdNjA8NjzRlB57a3C2I9f3kA5a+tVTuvzV/zylQFV1uo9LLxU0EMP4sxXSrGid
ZKOunQRa7wu9NtJt24KC6EoDsFATGjeaEw/f2FDCTaJUPrhhk+bruk/T59lJsWWKaE7WXjdkp1gB
ysixLNzOYUylMhLPUCIl+PNzd/ZwCxRzdJgok5eoVH792XUak9irQyvn74MYsqNdL+7/fICzp+3s
AFT5n2+ExHzs9ja1TmgTp5UjR4yZPMsaUtdXgNCzd+h/D4W8jKYfrTPuwedD8alFsVMZ5amcMTD8
IPiMVIsv3tPfns6/xzhv+vVNCp4FtfEJ046U30AxoJshgemrwzDfO3+Wljvz75HOa1RHH21SGM3y
pBPmh97ac6+zhBi9sWIM0GAquhh43K5TjPHHRoo3OtMakVUIfqyqTnwFc4umFP8B+DwiqCsDiXHe
LIrgjC72XpptiElTaoShtRJWT1i4H7FR2PtycF6gPzAHVvPPVCPmIUG85ydTVVl+Fzk0hUlTasGN
CG9f5BlIwjpMNxHeo229JK6yhCyi/Mggos5wVqE1tKsaexiWw8cMEccE1s/Hcat2CJV/uG0d4Rs1
ynVYxa8Ic94HvAWbZKzaDYmfILAaiXNsHuyfSODYrJFJ5480t3d5CtiOfGcBuSeJTvM4HYo53w9N
q69dAAUaFgTYAXYj3HUZFXI9VJ166HS08lfgCGIYVjXyIOwpYBhiSZCkgAYiUnKSPKMqfMeCysB6
TTCyhFKTijHY21aiiA7Mfph5KDdYAJwXB0MqHNq03BUVcYmhpqMEFkiymKlgldPbwW/cXGyamFVH
T1MIKWQTbTS7te4as2+OusLAWXRUAJBy1EUKBH8l4kruDSMoX5w2bHbWQKCsI3BNeiWyeTcynUNh
dJ4/Z5m2qTGi+o6JNT2o+9dGhva6sDrjI5BAJ0RtDY9TZQuM0NPYAdACITXJmq8mKbIhGaABJhrX
TDdx35HnVoUGBGJShleIzqxdWAE28ggxeSxbW/ppXgTA9IB1XWZDJC5FmH9UBgmNNEvci77ryxVq
a3tbzwkYxQIvO94VAVCSt3+I3fE17j3QQRihN7ob2JupiM29kngBEZ7XV3Hquod8qNu95U2Mahl1
citt4xiF1XeeC2ebicl8CYnA3KQCwlHfhc5Fhbp1FbZTtknq6V0MxwGeeV9MD5UTQJGKaJqpKOqv
g0AFOysJEiIeZms/dtM7EnINB63L/XCLyrfhNECqzqCsKeSMO3LKk43bFO1FYyOyGhQy3PiyTw9x
tYIKj4mkyx2iuAxBilQc7otmkPug7OB5AbVAYZ+Z+K8Gma7NtPuoB+21miy2fLUT7AKnFteNzOn6
NYoc1HhynmHJTPaKzCp8wTGz6nSs512T1aRqmo2xpJKCZYgj7bYYSveInqfdtlZCtozAv9B18Xgc
ANygnwSS10ZVeNU48qfm6cjd3dZaGxX+rD7DfE0k5+tI6OGaRnOxLlB/bzNmvqugNcYLI85HPpfE
ypEW1l80gRHcBeEcXzSqBPw/VuWNN2Gl9WbomNgWATIWAOU1gb1eSggsKX7FTZ7FZCeTHncdtxHJ
Abhqdm5k/bAhZ+LRQwSXVu532IkLQF7KtZsKPCx5wP6iVPURuzkfPT28GkBcXJBsTL8VJygtkOjW
1fvRj0q3eApz21mZ/OPWlB1pbUDrtn1C7A+Ss5n2pIZXLwnwUWmD2KrFa2upQvlVR9Rw7GHJjsVi
VxyxB+XZwrHLaUyhsg0vbf5xHTcwkaKujEGt1epHqOHEBfwFXlE6Gs2JrprWreWgwreLVdgs4QOu
S1ZoG2Zrs3ULlLTpiPzfBjPpuuQl9GHpR61u471pm6MdxCQY1cCXhrDq7kMaZNt2cd52ai4PkYue
vC/APtjlXOG6n+nsp1Ww4t8Ibo0Zko8eqZeki811OoUAJJpY8pNr9n8mMC1YFS0QOXTjUQRKJvGI
+iBCwNuUMRq+GcLYNtfSijZrIb/nwaivK/xTa3KnX2tMoGsZp+9D0fxUGHyYLSTvvaV9M1UHf3E0
fxRBHoCd40R7xocr7s8Pi9wyZHeBWhtdB7LVTBJ/hnKNtlNF9+wq01XgQJUpWu2hJvFzpVV2hvYw
QmaY6zNyVdBdYZvz3uQ1Pk63MHc2FInVUFE49FKGzFxgHhU90dUrMAbNI/8ib2IWj3h745p9ASvG
Y+w0eIesKnty8vzRRq35reu0/Dhg2TtMcxkeQ8jyFbZY0FLdonN1Fs4CtjTthwxdz88LLIxYDRF+
eiH6Tk/DzsR23yf40D4UofNTumixZly8l43jQR4bGm1FEazTAyc4TtPZ4oV1z3TVVslODFJu+iSH
l8F7soWUYN8lnTHsEBg1V8DP2mulZHKoc9bepaC9pFJOyUSNBmyt1geLkPJ7kjxY7ki16e0WgXPq
JlvVe9MOtMu4jRgU8WgPHc0jnGIYx7BzSnNa862dD6LvBn9uGnGvksjukSp3HeRssJW7GGE2HiEv
eZJBw1ddED73Q1NATVaAvjB1yZqLqQ/hKRkXLK/ocex5DLm80n3zEsKt4GLCAPFmRPtZmYI1Iqxj
JfBSggaV6SX0/mensV6srnuaLKgwtZnFd7AtU7wM1IBWT8lgkxa+grFTH7NOC2+tGOaAh8F33TYm
W/IxxfsyBOOC5KlzrEixIc19QDj27E+hVR8KJZm9IM/BABaGN4K7xqwBRLyTFmTdUOJu2wzrUbHQ
e+DgZyv2WcEqY6q0dpwOAkpUZKuMCJXD6MhxK2qTvFm8edd9Khk1hhIibSB/5hXTrgZT4kFv23ZD
qLL7HECegq+Xl/vMYhqCT8DcuhAXfIbv4rkBpgb5CC0ZnpvZepgnF99zJxP8M6HR3+XwiXjm9eLK
kBgXBi37UDMLZJQgV2x0u4a3qsU3c4nkOrf6dM9kZL5RzOn5v80mvJT2gFgbC+hxWtqm8KdCny9e
cN+0mdyFViN3rQ4CLMOgjhupU09FRcOqyyt3zU81tsShIyEqcFCuS62tgTP33g1edJ7jqfJ+uDVW
B7fWDB9Om3cLR9fdSH1AMD0SgR1mFE9AmyOMrupJFFr7ZuM+xJuVTjnMxTm3sFzOLPYi7SAYyEE/
GVUVPARdCGukq8ZdWhiBH3rFtLFDhmpeMbMqBy5hLpaWd7u5ncIHMpnTu3pEOTiYyuWtZIYU5YFz
ocI+2LCdVA9ysWiCLnc3rcYKBJiJqeBoJlvkyO4udvXET6oev69Hfzvp3Hu7aKBOBdSQ0eAOJXlQ
1U8TFxEUzmxAH4vvPjPsn7pkBFYVlLRNzZRP5xscrjJyTr9DabUI9UVKhhJUbuNkJnFqmusbve3R
HyceJ4y6u8yPSWy0D5U3vdmN3lACde/TCB9tGs36qq+F7qe68T5ay50b6a/ZSmCfG1wybkBcAPSY
ov04MulhIIWTwmVtV1VkXEcMZFZawYrqtvG8VbXFhACf7FZOxngfjJNaaxFvZJRljwMaeJAbSesT
h2dvCL+N8+0PpUcPOnJZUMfszfGjTLuhIgRogEOx0seh26HExmmTTCkjHNvYAmobN6DgMkwCQbZB
OoZ1rAkh0rgUv8fJMtg3JFl7iOOsurOqPNlXo22uAVENV7Cr2zcu9rQjBR072wDyfpM4/+ySq4bT
HrMj8UkJLuc0eMBajtMdi+KuYAsLQ9EFTEvtYeAoiOqjSIzuW1u6YF3RNPueKtwrtOzh1pqpmUxl
t7cQstgE6ODtX0kelek2rafhpIBXkJo59dULQUGX42i9mskwmO+JNAfjwaramFRPwqmyfQyiLdha
el2+4rJdHsa0h0zQmCbedqvfVHa7BOoUlrfOuhFYqXTHfnxqwCJd2QOf5d4mED3H2n9htZhGc8eL
btNC2hvPVeU+nWN7ZRnaS9a06SqvYm87V7n5llYG+xY3j2LskLho12FcLP7ARKeK8vR4hT2nXQUZ
zP511prpBb2CadPnSXRrKMKJMAfUzn0Ue8Ata3nfD/hYwojJF2u9e2vHGHACEtlXVV3hvIIc7rQv
SA3RQzLrcA+Kyu/C7LV4W0GWuEgyxu4aJbWfmY3y4354B0ZiraeoQc/fpAC9JPBRmlpk2+bUPLqd
ejhclXmRKOebh/pnq7s1Zz/U+GtZzcgVDF6yoC3WMpUCWKxI/HRY1kH8pCtFwjY7JheA1DhFV0Sq
QuAUTpBf5zCqEt8DOEdV72r8UiOjhgFYwnJpJdMVCBiwbUZizVeuoW7TKnvpYLjtBxsv5qozcVlq
mVfDT4C+Q2x07UdwCDaoB/MtGEs+DZB2MUTydGKjjZ4oA2gcASZ9t6Nw/OHoQX87Mavf8wdGaDlt
dA2bEUlbOFsG4GenD1gQjPK5zXGqisI14R2Nzl7MRGRqAbQvSo7+QsSdc5MGNS95sQAXe2IXQHtV
uV83EwAeN/Bu6FvBTrOal9BxfmoZDUfBDuQwEtT2zROutqsnrXzzpgDIA1MsH2+BWkct+Astj1os
kIHG2NPEOMqCsLa0SttjkKP3xbBvpQOj96sgrC/tAWuEbhL55aJUWSk29WKVlNR44Au1nRwGYrls
kG63ejO6K5g9YmMEcIWsMJlXeQrxkKA12lwmwbeQegjljoqfXghIRJWgw40ilKuCys2PJX6VJIon
P8LqgyFKk37pdfOtsCZxMccAH8H1TVehmdrsMTxF66yud9JS4WXdWJjuc8sF/Bd3N2ludYTJie4V
ULp7tMdEux7wMXKn4n6bg/l/jlhmjuAJUj8ZUyCxPE7ilqIW+kYZwb0j5voe0tvPfqjri6jtvRUT
sflSRPddtiXmL1mz9eFWiNR4oXjtWV+oeZRmteuha5gRt8rZkAkc+yIU1spoFVs+jLKpH0dR6uuT
6z3L0saabsFW+D4HzhuuquExFEV50VoaYQB6TgLoBSMNOEVWZUCrd6PW/ohSa7xI69H0gzHJNpnO
hFmpAL2EgcN1k09Ned204t02Te0AZm9cEVwtsFjg6OO9imEV9Lz3MwEO8CXs18J22r2ZlTRIHGlQ
+tUYzEuTCWORMJzDmfzk6dM3BzMSddUE7K9RVHdapu2cjgy/NB/B5RVUq+iwQCKlJV4ekgp474Cr
YPxtQCTMJ1oXPQo1pCKMmu0bs8dxFzsM+pKKzIA4JzY5lkG4dyuyuiPhOveclLmyHR7L2EU11Ayv
IMnw60ls2joF1IoeLqCQtu82Q5rLb12s4s3UZuZrGwlx7SWpiFdVE7ofc5uRrsZqeuwlmpusbUAH
6cE3zGOoIyKNlD2WUb+VMNeKrBb7xutDH7vt97lO+w3oG9zcrsm6idRxm3hOgCNOfR/hgj3SWgJl
Q2balgY9tDbJLZ6mSd4VTvQ4JwP5kpoOo8l0S1zpU+7TczRxDXY/B3Lo1opc933U1eRyZ9w9PerE
RTlZzZ3VF2TZW6VzhKMcXTsym7d56qabGfox/VrFaRjLjl978UqzvEFkSJXaFjVNPUnbIgx4La0f
fFV+EtUC/QoRxFpOmOZbbcRwNlieby9SoTCOHT6eUOUreyhvnFjDylhAZSjgh/D77Ij8DFFtQt17
Y3BcbbWuGNkYWs3b3NN9RC1KWdUMWyHL/JqKsP82FpCzzDqIVmwYS1iGVr0jwjxd8CRsCGZlpy/E
p4XbougNX0xWvmErQ2iBPmFpV22WEKENYz10xAeoD9R1aiZ/trIA2Un3Qym9grucpQfWWusK7VDh
y3ZAEBWGZn1X5d3I3j1rcfDVEuYtxpKtiy14rQHw3ipcjSszyb+jfo14bev3aIQ2A+LAMA92wdNP
dvuPxda/inRFbw6QNKU0+Q8/0wCfWtlYxk2OrX8DQptGnOxNv2sXmGjiXjozUGATEebBc1kU6Gh1
pB2lLnwKwBZMvwF6aZH2lE2NfupNIzrVjVlceanrPGOTpDPFjnTFxYX6PgM6ABlj7aXTTItn1tzA
hM830obsqAsqNS0kYXmVlk3+0rZ2cIRGWO8jwg73gdFEt8AaG78g9nA3clvWXTKIo9lza0I7ZBHX
K2tTDoC18iCZd2VC4JcAfwDHz8BbaoKAJ42u3P2TJVKHzXYu5jct6hwarmq0L9pBEky8hIxIKrat
0UBoaJQ27JnCwdVyI25HNpBcEkv7Yhjl3lXxQ2UDa4jKpttksmUzpkfJBWPx6toDh34QtGaPM+BT
Pim1IT/6zFEvtts+ByqLjgY0sF3aQEQa4+Q9bMaBn0/DV85LdmHQdnhl4yaAIWOPPkNPWlSVAlbt
pPoN4HnebwvawRR6+iYvzXbPy2luCTuRmACFOmj1WNyLIHGex9n97hQjz4vOeoOLtN2WDhioUSvc
C2lVJWtJVTw0mtv4QlJQ6AV5S0aqxS+9cNpLAkmztRVrQJIp+tbaTO5mojL8iLmmHue4JXKBjgTw
eLsNgntuhsGOL1MeIaDQGRxDAWS2kf4ZjW29TLPVHywWDJiFo4AHXevDI586uXR0xQViC/0mUjQl
KIH6/dQ7C8aRTyRsaaadEgJMrqj7LXrt7wnKFrGiH0dxHYXgV4ouyz9ouSIIc2tW5Kkb7SuXNKc7
KvDaN63UfholKukEjAkpjwEpJcTUbnG2AX6QPNk39UgYdeiMJX2Ltl67wTQS2dH21lVn04WbBUhD
glKfcaWiChirn5gthz05P1BWxqFFHqFjadoymAD/M6hiaxpmdCXqcoAX60BG9kCt19hBvtmTfGZ4
plOoqVcrjRqQBBV7fhg27YWsEHpqBNeKIOjezdwzQrq4uGCZYKr24HqAqQo8DjiV2vpZ5AIyTp03
fo8XWxTPC9JvaO5FKfk0tIX14bLoXzr58IJiUx3I8gHDT4+J1uVLnCM6HkPifWgZtGvye9hJEhWz
gYnM+kvd+5I4kLJEjru5a53kvjfKmtFARVuhLpxtkBTRflCGYOyAFoSAlvzQ2AxYeeWsCPFjZ5eg
0zrvqDxDvVizqgPI643YTjJ+7LyI7Yk5vERqoYBLrt+aL4C8d+kSwFDusthHjj9Dv85zCf45N4OV
ngR3KhqGq4js0mRDH7pqHmOU1N02aev20RSyW+tN7EFUakg/qCJTP8AwdS9GULDfglpvfF5bJpB2
E1yEE81i4UVPTBD0deGGhKGQLbcLIAbs2dgEF3gEDN9KQpKbS9KByMtr11rYZLukG+jceX25YG8t
v3LV91wvvqdlbqxBkGLItxw6a8eejWS9yYLuNnOhUXYu3GtyXBJ2S5HYVGCfaOum3zuDZbFXebak
NDNE0Tsn+FbpU0kRPXrVnniLjZe80jcrg8ui6BzzCob1gHa0b+N4VzMCvp5x9yJ4kvEOSR3xzmB3
iEKtaXDlBskBtma/zykQ4AIjD+7/8keQhUs38qn+lidHu9oa98sJoHj2y3Jr20cJPg32P5QtOcJJ
4CuySmbrvqpAWJQBMTCGWRk724CN2zJEAkEFtDsvFEwDyTIxqa49OEjZ57DXVlOSPmIAWBpttbFN
Mte6I7bq+ySM45SmDzMv/E5HzEjKCb34DLw8aW5XcpgMooka0kD0+CegZiwbztHpb3O8hxaAS5qc
Ircp2fMseJ6pxq4EGfPx2pm06EPJoXtIbLd5NQDS+d4EXAH3tzHzfXcTuUnytj85ujkfXBG/umbz
FCodTnwGcqI1erpfjgb9fSxrbnARrz1orw9mCX1iJeHV3XRKH46yhNpGS3hYlbGGiUyjEV3EtCO6
ogzp+rY18dRsSkExMR4xYXmaPTx8oBDDKivIE8oMOvr0iTImG6zCE1drLQcYU70SPbEIXbwF0IVG
ucnJY5mKCHwrHRqSR/iqSad7aEbmKFUcOccsmV5Yz8XOYdSxZtnTb8CyJ36AOGZdoEG2efExh7O/
ZsYUsSd/k5j5GBCKpe/Dt2eV5X3zM8dosjJTt9yUDbUa+AWyqIbw5+iM0YZErrnYMN54rlh/1gxW
IFoF4xsBDVAI6QwxhNEpSQBDb4Um2RLGatTfDa1pjqoFiJGQwLMK6d2s6p7kXxpPsN5pFJzMqWzv
kjhC7d3rhnnniLygNJ5VtZ6K4dVkmfIziONr2Ehv5KwzbxV2NdGj7STg7US+idA1rpjXlFcWSwk/
xPpeshU+JqE9QZq1JAMTD0l2Y0SYtA0msnmQsjPPXvQwrID4J96BlvP3Nupo9rruMqEMcIgkRhNM
ftb27X0F9BlETVrDOYNmGWdESFtOGD30Kuxuirx+A4QvNrLykB4mfKqp44jXhWrbw+116onhS/dN
5oQlAOPMr7SuztUxF2l+pTNBclCWtyOY3z7Zpj2JXhq0Aj7tUXHZB2NwUvTwgfkV1Ip61z4OuOl9
M9FGePVqSZEQT6WkpTcJ/P2dZSWH2fHSg60v5XbNvWCQyt5ZhNW2CtPIr7223da9U+8Z1JCmVRXR
lpoDkkbpCVa+Ql95tNX9ILGeSVZ9IpzP5aVuos0cB2JPype190ZB/Ra0o7tlRDnd9SYKr9YZzAsA
GuNmaJr8shxr8J+NO/uIaCYopdDcUjP0CEuzEcBKe7zSZs89OiH/BTnJr//D0XksN65kQfSLEAFT
VQC2BEFv5dUbhJ4MvPf4+jmc3cSLnm5KBKquycxTtuQuTqnBHkA3Yc63DXgYyO0efS9nJgm698ho
omatB6pxV42ehueGiHV2Mra5Yo1OJncb3DhMBJSswDgoI0t3Qyfi3SMDmOYGJqSRuDQIkEj8dCLB
Gi08nNWZCRZhUsg4JQIDlPoNG0DAWDKqP4VhFKv4wZiamOJuupCZ+JCQFe9Sp6yGtMoPJoUR240w
9Sajbo8TDpejLmPzK4WGxR9Brj42pJoRzFruHJx8d4P6bBsm/T2FxrpNVA39QmTGuUseom1hDWty
Vpcj8mlxUEpWe6HhdCidAKBZEzf/ojiufKZzmSeoRL3FzU2uF+4BUBgpcBx9eLYGFjIEyrRHKAcN
cb5d68ti4SyJDGTdhgQDVy0dP+kMO8pNl2XnuqHyh0FE2zEbWTEv70s9NDs4JaVvD6J/4rCeWRfh
b0wwnu4sI4hPldlURwJjyJO0hvpeycRhqzX3FHkL29g6TK5tMz4LCs+dNlkMxTpNgBd8bKeF/iXd
pj3PAmtFYXdq387m/FwNPdMmCgzPpqgpSEWzoiS/NpHitXDHn5jgko9wLFS0mh/xFirlXKjG8Ccf
ZrVJnTigex5Tlto6/4fhEYZYjOJOQxF+ddIqtgDuoC51KUvdEBh2mtjDBe0w4f56rXOfBTUartA9
gLRyD1zJ5j5Mkwq9b05OT5UCQ+BaXtp03oKha9bU+DXk6Wo8F0ae7jhE+keZqHmQgiiVe23eGVpV
IGlQ1MdzSaL2OEcrlcjXrOrdLSue5lCp9kGWq3W63wEThurIDQ1cEmXKwNPicbpUU1gS/P1IHrfc
ElSR+wfY8ruhJ2E//S0tAE7K0bL30RLpfZjn0dObsPctLuErUFnhpwOrXVOGxSFxU3kgcC7eJnn6
mgg7oxE19GMrzYlfQEcWTZESKsPGhnUTmjY1IqljezXvTRmE72k4/xRd/YmlJvIMKgAvL1smZgOl
ADtBWj+tkbB4ZYOixdavYYBk2bXTdlPKxVyBwzHXMSfRucjaaJXOMwtyNb0OZdZuNTeCvcPu9DKq
ICeN29DeYFntUWJe5tKIN2wCLtA1nc0yyH+D2UVrOXPTOgaPOJF30cnlW93SpxkXlyTDO9rV1BMT
KVKgid1N0GfODwWbQa6pXbIvSolQ0pxmP7ek7Viz/EdGUrVDX4qcxA0Ime4na1XQG28iiKi8CtY/
B0suW8CmJsr20ZvV+scixvjkFkF/oKnB0cAyPF5hJxlRoDEdiNHce4YoeFyqxLqDi0vPRkWQ6BJh
EFqiqPaNuIIZWTbG1XysDtyC7lCgjltJBWkRK3N+V6FyyGIY32tK9jWxlA2igAeMyWjlbglc1u9K
E38B/tjHi4DQxE7eSGQdvMXWfqTSbWI1q093IuEmGvv+nHJy7xKNnya0GABVrXhDRxA9PEnLbgHW
66klvzvj0r0rPtma4RRfuG4GRw0I5Drtok8UPIRBC/liDrG9NsJofHFK2+aHIMFYpsyWCKPq9lVn
L5uW6CKnG97KgF1iMoKHMpo+JkjHddesPQLPaYbcdyOj25t91t16Pei2bRoXL0SkWWvoOqZnhBLq
IrGBhRfUo/onTb3dDc5sfYQkirxqlRMS9VmCVGRr4mAHyyS1LVKpltbKdyJmhXP9qIgaRTZ9pfp7
YxXL0zAM+IuYRQFeeKTqGunZUnX7BR2tODGWEqz47eCFzChe3XokNjMsvJGWgd0mWzCaz0b/TluH
jgfn1H9LF9QfmeEsuylK7I0VWUwX2TyWmvBKF3EW0SrU679dOb5HWvgCggxGx0OfM2WMA8kuctCg
qfHNCfkXCGgs/bplgUh71K8F1t2rTMbmP72rhzdDp/NJ6HZXWTkREqkTMGV03LKto+kXmsUQTEBv
e306Eo5LVMnatXvDD13EB1NQhASWKfPF6K1fXboJ8n6AypNpJZ5h1MHdxfW0amVpAInHFtkpFhhw
JAD5mFQ9aE+Jd2ZdsTOsimW+NiRXKxh54BKqkzZvkn41kPj+gQzK3MSD/eq0ynyyRGXu6LxQ56i0
5oCvuFkcGZyCpF4285gnMGOC55jU0iOrwvy1k8gqitnJToY6oIqCq5RqyTt8ENurShu8aUn3IxzE
ZCwo9Ccr/YdSlnHOnSg1ygGv4WXVGT7HpDOlLP3HtyTfGMiJ2B+e6+J7MJJLsMyEId9gbuPo180j
YxrY09Qt4Q9h9FyVjH4zkvIeO33n3M+vCBk3UjU7oV4g3EAr46WUz5VxlPJkF9cwOjjxjhDpmBWS
Tsiu6+xkTZV3AqERADVx84L2R6zy+EMAgrI0fr27Jdup/Me177Rdq1inc2hPDCKNhVZIP3aMPove
jxsuFTKe+La+Cvte6q8WPVVxjeJta1PEyv1cggfKfvNxlzGEajXPbFlQlaeZqVK8N6Zbx5CpZ8OY
DR1LEeZxXG1N90eIGDXCb6utiQtv+tOU//R4IM3gsoTfRt6AxQKo46JWiZpNWL6E4kOrT0aV7CWL
aiXudu1uuPVOZfBQ15R+xW+ehOg1UNKj3m+m9mdmfiFTZIz0Vfr4NjOZakN/HJAX0BgReVcw2c7G
nZEcxHx0InatIltLsdOze1G9FLw6DY322ekY9BMQOnTZurIApTue0znrcvh5fGsq+qPJhD6Ks3mB
wOFL51o27zrnZVilh9TcjsYRKtA+z4hKpYnmZOj17ySCNYkI1SC3eSYBcHwOQqxLPQHB0w8n0Con
6bFnFieqQzNy7xC/n2JY14u3Uu0VkwjImas4GFe1dYhQGvHEcI+s+dRptKmNmwZPV3yG5S0z9l30
88iWx1zkjZJf4FkzAUud3fyx/fpkxjLad5eYmlaCgP8Wxss8vWGBWrHmaMU5cLYVayzk7RpinG6b
oJ/Jpd8ZPxkqxZxblaDzeNEgm53L4BILGFpotdKzwz2uYFiJVq83Je0u+ftov/JSa9jgDuI1GmSx
Z7r7ZaZmeiFj07cXuqv0PMKLdoDzUXx1zYQUStwc8OO5Bb05A+HLoUOaujoFZn2MSLk0sl1mF6sR
MBu5dJAc4PoQJoQ4l+VSnq7t6WyBmxIcee7rUHPyuuzVMgapwUoMrySVr0kk8mqqwSTdxuyVR1xl
qFh3cxhjY3ye4H/lZwVaZ6LBl+1HQm44kSvsdx3rnJKQ5KZkunVXOb3q7lMdbBMEmEv1x3xyqzVv
+vJkuq9hs12yvxECBQussjYetvOdPiSo0bYPtokpSa2fP+P6NYbyOOi7IJz2atS9FOlGXeKYdQnp
Z2hPscAGYT+juhHI31zYBU3x3BpvrUV5qe2obfel+QBqAA+Jf0XvsrHPgQTgyoMVWg3FKlf/TaQf
5slp4dvqY7QgjHTmwJNFxjxJuyEqWhN4Ocl87bo/wPq4fm+2+kH854UR6fs2+YEM3Bdz25N8lXDc
zuzk9w8VJLvJPDq7s0FFwoHIM0DTtNaywo9b7W1AfkaM78oJ7qm8TVG6S61/JqL2uSCGmOFrWP0r
hxB91gvRio+rcHqMAIS1zjSUANXKBUSTZFSkuYE05QU2rU6nCMWimM8CrqSFNWIK3qWLMiMKDgHh
ynaw6uIfWwOoYvlacqzBhzmPrM7hZpBQODRswlkYUbJy7tdrMPHHBpLWDBoxkuvQeitKgOj8RiYa
HgQBpSI3aMPSky/sRYUtbscLIcUC627o/OvMhwx1uqRzt8614L92qNZpxJKhOKt5r+Xv/fgt9d2c
b42E3EmiPd2vUt4wAnsxmcKpRTyqOjT0iYXcFpCiRmhdqYH79869GpO0KL1s1LzJ/l44c8f6u0lf
bHmivVjJ6jPsP5GS+RLVAAoGJJeXJUHDvhu1szPtcJZ3Du/DrYfNlX9o5SdTq3Ul6HHtL619DnlT
uniT51szeWuHb7uotjMSW8QG6NueBQk6NfrCQuthHicc2YTT5V8ivNktaarlnv0Mbv7ntnqfnWMO
2uH/bmXoPrR//MWoGIf/Knl7UBRdbSfVUzb9sfwo2x/0tTsyy+mf85Vu/uQzyEh3O9enpOby5BTv
iMS2kSlayXbJX3rmKPFyVfLG7bahnvbINgj+akYmfwQawxz+7chGCd+S4a7PHzkqEaM7ahRZoe12
u4ewGHlGzImkSGJOEC75EK+6Qwa5acu335GuWsKBt1R0rK3sNuKO4ouPNtQvnhrvw4hysGdGmF8M
lwlkghftLR4Bgspve/ptEaAk5IrLiSjoJXwwo3weBm9OfjX2Dg5gpw5t9RiJNQrSWWpbhotwSt6R
lPkqWC6wh7bLpK4BlG722r6R4lFH5ZSp/nM2rE0b7nPng30BrXS2yeV7FPyqS0c2oZ7v2i9nX3dX
VfEfjvTKqyHfdmzkliHcj9FegVGoCHSOltNDzzPMrxanappzZjwOCPGTc09BJCdY6mbneMPAzZVP
DtiOKuVL/uQQcyEOEnZXpNlagW/mbHEM3DfLZyif2/6UuL9gFrLhEE4n0IUr1Z0fbxobaV6ivUvF
bV7i6ikwWchL2wfBxt/2W2b+TJXHrGRs/3OZiLFE4eppvCYkCTv+StJzhfaA2INF+b3zrsmLaV5n
Y9+0tLL6Tkz2ZuDasJyDobGPaDciuSh2JONyR5yKLv0yN0/z+GUbPDGfWfxPi4DOOwjqAQZV2rmv
12z/fZJEPX34HO3jUt5I2CxZDFbRaYwBb34x+9GKaUf2al6/6Baqyy/dPirxFIyvIIzKcL/ITRMd
c0Ktli2xAJ7ILy6D2XK8ZslNoLSNu39Z3PEQHKXzOsjtxC0WhxhVXqX5Eia3fjjpIcR6VFLdR6IO
REL0i0O94scYVHlCiZF9ck2Ap8RdbtQgeR8/FuPq9j6N3Fp239xH7LrJIgQbF/xOCr5OcXIgJMsM
0IKe+Q2BsfT5ortHKSGnJvnHiVgZ+kbVWGTQRQVczvoDSHbOgXGF5b63nxJ9PA3mv7APtpnpMqqG
WtZc6Gg8ZTf0PcVqYIMx6VtMhZAaK58ynYKZ2TUdgKZ0WMy0JdEFtsnK5gJ2iiccz4hPX0Fwc9ol
h4mw/Kz9jlFN5wVB7sU+N36jwV7V5nvCAWDqCf7PxGMmnVPAT2wTw/G3n6O1Fs9YeOdr0uakgDDF
ZaiW8+Mb7RsZb2017nv3hqGCkiDcLHDaZiqOyfZtknAr9WyqbBOP7VMfAg1YBKdMuG6Cz0ki2h9f
g+qcBdLTaihgjKoW+Te0+XqJnsfqK4hIKEHSmXAelIwwG20d69fWlbfFTU9dBRlVcGOF+YoILOwb
pjcCInZNdImKE683X+uMp7nMyLMPv4XFxir5rYeCXQSSfeQ03Ihw6PvDgKmN1TZnLlH/DJwL/soC
bUsAB9hmeJQ0z8PwAeZNdVeC8RFfcGIHm6b4sViwkyHLyvOvdHzVi60RBKRJJ3Ti9T6y+81g/NR1
Q/QzdMJHTk+fN/uKEaiOL4dUcfS82oeWTPuy6PdITZiuTuFfE2wdZ2egbtPgGc0TF1n0MpvkCZeN
z+Dv1GE/3tqLRE7/VzmgPJu3TllvZlp/LbpaZQCvhfVT53+RtI8SUkZI9EaefYxNTIeO3o0tILvm
ZQAheKs0Lt7oLXZfI9Pw+wZN7/LfhC4keCnmP7cGQ4bbxvjsicrt+cTRTiz7B8l7pkvM1L8QqGuz
ThZ9N9jDqVcvY71RMbUK8TOJtjJYCdPx6M0POMu+/pLWvYYIzrotmo51ucmMa28TjLyXtgHaYo0L
w0c94XXUiKqItz1MzhFVn6nfu+bYi2PDWlxFP7klvYkRcqftTTalFYPcxHi17fOgGVuEnyudXoqE
CUKj+eZxq6AM8OJHR8bgpn+bLKAZPYTW7D45PyDH/lvga4hcEKV7Ka0XhKqruJyY+/xyxovg0mhH
w97nybZPYYby2Viby+XJlX890Ge2AFmzyaP30Q5IEuU0woZ00HiK2BiAPTmxf7bkbxFWKEVfWJfE
6NwwrhDUkmR/+nTW6xeJVrU4GQkPJz7BUL+oCtnXrnnAU5xj1dL7yNOQ/1lKrUMgJw3zqvhF9Wyb
4EtU9S1Qr+kovWG+dHXAup+y7N1A+TWTC2IzaKfp4wFog7NNynRZPOfDm1Y/O83TOG+H5g6X0mP6
ywz9IDP+QHVr2k+TDka4xzbW9yXTjHSmAsJnmGdvAHqvU3yptCOOQBDtT5l9zNVHQvz8MneercC/
gvKKCGiGp7cY7OWx31kMV3Na6oi6Tk/+BvAaVb8Lq3MCODMuaXO5vYvixwWzAUB9GxtbsIqWCS6e
ZO5wXtcJcMew2vXx2wBMA2cby+vvePxyO35CVAea9VGY/9XNsI2seW3pe4gRaLp4jhenv/ca5GFS
WFWJYIOY8a4psAkOmwWUkKrxXwiAWen4n0DYN+spCUv9CVfXgXFDsMLK9wZyxFs4qdFSp4fAZbav
ORcMg96SFqesnNmX43Jk3gMMJp59c2gPLdFd/D5sxA1O+gBwNTeLsJfe0LDD1X4e4OyvhZeG+p/T
IEkyJ5+M8E83xDzELLYALz/kxRZhxcHu5l0Hn0Z/6JoAjKGN70ioT00dkfTybQTmtUGHTi46LZi7
tdoOGPuDJDKs60Ls6pmX3Z7HvVOGH/1Ufgih7dxl8B2ln8oSDmu1eIzDVmrObswzfWuYDsz4PyUF
onKHw2gldwiK63GcN3EFwNy0S4KdFMHQ+r5ztFOehsfI0jYF2/8V24zfRlObPp+ewllnkc/CajS9
Rbb7lrcmdtHN59YnyhdqCUg33MbNKk41j7SeZ2GjAIvUvrDqf1PqIBAvSQxwM/cA8Ru0aubpvbWq
NctfiHb3CMTG3vc35/eufVZioEReipXpPrq57IP10G2M040xYRWw58OyhDvUcLfM1bzYcrdFY7Cp
BJ1jtOciZ71XsKTvm90UBDczHshcIXGtX9pLv+THQhugfhfrQIfFxHAZbPLR4YBehUtwQ1F4ngjy
KUL5blbdauDS7FITpx+6HDM8Yk9a93PyahCLNZnLa7u0vsuf0VFH9nPouVPiCw6OGp7jMi8IdOD0
hC76imWrSePUlvnOanlPkVSOgGwbx/ZZXX7WmrNLy/HcGJNX4q9s4eOx1QThDJ/7DTX/TjXTE+PI
93HoDyIN1rDVwEsCCiYfhbbn0deOJbVdy1geLJAzl0h4xVXvf/pAkp2i7WLuk0iXvmTlDAyPWZG+
QdF+1yRXsOLt7eblGGVU7ykeuE4ZN0sffPV/jhORfaJdoy7zoqjZ1W0Ht6rb9voEtwiYHRs+GLd7
2yzXCvuflT7eHz47FzN65l8XCN5o2IfWWNYkNV1UScU2mOPzwBCps6tNqDGT05n8THJaZwzhGU39
6rP7FJNY5MkBnDo13G9T8n07uV9JrigktrWJ6MyihITkDNNbBLNPuCniGrQfY5fs0zFbu0221/UC
d2eyrafik61yBgs9CvlptE3TsIp5aA7NAuQAzJ61PU4kAQYb1sbC73HdR0lI5H8JNS3gNlD0paaK
j6kzAiQKt8EwQT53NURFtZ9N1bEMOcud5VWgfB06CuIafAGcO9Zfw4N37DIN1PXmiL5on87Eu2Ll
C9yIhgTcfbnsUQ71tHVweJX1DElvDa7qCioqI6Z/2eZN+F7z8MKKIPmmvxeWTUyfyCtoG8mz1b2l
A11eiyXeUDgD+XVyZNTVs+zSz2RWaAGh1stiN+UhzAwqq76irMMQigCyQHSWryeWSoGRnRq2YVXH
kUz1w+ORcH/UfXWdUU22ES+FUXgOKggErJi2kYAvnPJBDOyMN6GqKTBocGQTHYqgWyVBtS5Kdtu4
GyDTIYmsvKbkIiLaDNk1w/nKjxpnZzJgJa7RT4bJTzt7ZabWFlTG2pTFhTLzgMuXTouiuNO8kNws
x8S63ii8QjgtbUyQccE8TAAZZUGA2CApPZlhyOrqgwsatXz0bBEo5Nxod4Kqt+nzPzgaUOqs5cMY
WbcN83mgM1wYy1Y2qmeHdFmUxk5HKHfBianwDhV9ymTPxOVHRPzZdB10tjXTlfLY0hC2ZeYZ2rjh
ZNg/lOdz26xNtHnumL1VfXLop0T30MtelyiA6Sbyp1IiU0RFQWeIcy0RxUdrCFQhGGgCC01sYujn
emBY7vBBYcfwRzrWs5RkD8h2tMWW5Y8Jm9+Fb5HBKNakdRBMHtFjGyuwV71yUBPAZcwUFjLgvyPS
cJuRfFpZzEzwo/J9zkic4jEZVwi9+HIeKPcl8CviubJlzD2lSeYaSb5WOJOrRufaxTQUOWsUW144
Pfr12rOK4qQ7uIwNTpayLRArmQC+1Y+FtcSbU+FFAgGA7qCc5irVIQNmCrN+2/6WFOIVn1dbRr7Q
6jipxg8W3bcY71WGdTYY/ddA1FfhQGpo2JjHQiwvVmLtUHdvgc88k+d5ZysMFRxH8qS2veZPbslM
NBl3EXzqsFNbjFJrfGR+4CZ3vaNUZQ/p4AwkhONu59pnNaIRddj8GfpCw4ENQ0Vsjt01KF5PUMNF
vfbkWrRvY7HvqNjhYcKilBNUAgj2bYPV2bS37vSf4PYaoK22mCNbNLrQw4d83SnMDvxXA6RX3FEK
i3BB+y6+Z0K6ENx/8exxwOIdFqiPO7v7yFA6WllyHRnQdRP01rnA2xUe46be4uNnxdN5akqvQpR7
o8cOVw5bUyVPeL+Zh7KdZXG/15W5N4T7V6sY7m+K+SYqnkuyRR8rdkt3mcnwUkxut+9Zl+eBuJVG
t8Y+z6dsc4ClqA0tDiRpf8wag/iutS/UHp8jUkIQowNDHkRZ6eMvLEwWS+57WgWnpceZNnaoKqPw
xS2mc5f1OAcR/8sKekM/8yuyhnLLiJm1RoxNEIBtnLBi4HIQGBMRXj8WKpofDzgcp7GEJzt/mglo
bGdA1CNt4vNwbptenPWU0J1+AHnCKiCoSGKQ6LkbNqx+1E0wxRCuBTSpprvsHtLN2W7PAKu3hBcd
7X7ud6zYfpzJ2sg4OU1MGXNh+lWo3vVw2PRBIy7jWDI+dAixKF16Gmdts1MOFOyjgURMu3bW4aN1
zGd6eTypOu2EatpLnQV04MbJquK/0nJ+XWc5NyR8VlDxhGipC4vD2JB24VjeZEYHCTPpoYah5l3P
DoK0xxCImZJiEGOYDTOTaVlZMgRaygC+1LixHQa5DCjDx2Wo4baJaVdFMyM+ArldpxGlHFi+RJGU
kdehj6hhM5nwvyvAk6ztN0PG4rXFTF5MTbkXkfBM0hTqSVJ0C8YrxCUsFjPxbtjaWYHGskdynhQi
93sSYJ60GW9+gpvuUlaKNFF4I7RJ+t3lBa2yvIGB6zzWRIN5N5yycjawTrttHkfYOYfM+U5a5z+9
0d2LLmt2EAYRZG+LxRrLlKe2TezmtUT38U5WTrYdZ26DUfZIoxVqIYtU011gw+NZ1WX6lQBJvZYK
GRj5BaTNboMoLE6iJwoQJ4NGtyM/+kHUR+g530va9lsshjGG8ULhhmtS2IZRcCU9GWtnuEQTb1Bk
IshjkGeSVKE7b1XVmB/GHDo3U8x56vVTY24FM21Pc6CuGgUTh3QIksNgykPlkoYhGszUizka/ydk
7vC55OeaHJBtuwg8btgud2xiO79ObTRLLaK9SWEp7rBEIh7Cw4Q5rT3n5i9Z8ahsEzg5lmObX2BH
UW0NaOLDqmPXl4TBoY1p6vO0n7ChuiarJ0zUTyjTon3S4DFgRhLXTGPr5KVP++aetxIxP/La6Rq7
zI+J1yfCxcSuc0+I4XCILwnH21jF9rfKJSklc8/Y0wFXmw5QlA0pApBMrYYWe5yfWf1vwhDmpj3b
RDy0MJs68CNMpYYx/3aMZdn0Cd+enhHfgTvpq5+0MUQb1TLcGQgbwEa5TmAQsVac5pbjc47u9tKV
f+nS0ePGZUEXKkzlIsS2CRrBL2zOLyliCX/s9ed8Gn8qvUkOhTTOucwI5ohs6sGkSAm6f9y3nYPJ
WBKucnPjyt5Ko8Me2YzGB+tn9wWF8vRGygu55fAieCnm4di0zbAJITwddVf1r11rsgp282VPH4mv
B1nWnWdF3ApSCPxSN+sfHcHktl6mYVewOiUWUcW8K0nAeqcJLUr00dJ+bFVkeyPFhNvH9BXYCv7/
2BfkUXCspUmNabnW+feq8TvVyUJxJ1KKrdl6jp3aJLsFBQm1S5VqB8QqOsPploG1DHMOKYOhMPPA
7A0P7UP8uRRyg2QuPiGLMddwjPpDVRCewlq0m/aDmSP7UH3/OkwDzgzXYQaou+UrZEPK00HjjE6x
tuirLBF45xJM7ygZW4EkRHbb8rHmqUbX/s+Nm8x/GMDIAhhqHIkp2aeqpSzLKjkxyAipqOPI8Qjc
HxnYcvwUpFY9809wPJlswEs97y8mYTocoNNjF61CXHYMFrbtEP8SPh0jbx4ZCxWpi1mhZv8V1Tn/
a6mASWYln8awWof8V8ipWT5z5bYkPcwRqluHcWiS9PNVA/YWM0A/9PEI6K15pEeRt53YVBa2W+2q
Mv22guUlTyd8LOchVjcnIgQOSyZxHO40o/RDWrMLm5Kj3KyeE+oo0E0RR2nuiPEqA1nc08lyuJDI
xacjFcEebOojU8KQr9rUM9UEZrqRAb/pNHDxhrRqvnV2DsWsHBxEu4wY1pMJtdilhe2pfz/S2Sgx
WprDfnwlPSAaNnz0Zh+3S83rz/yVirAv1zkoNBC1WfhjueE/6pPlbExF+ZExGBLza5hVDLyDVUSo
RkCeAc7y0MNyygGXB8FfA9r0Se+d4LeblRGyFA/ivR0414A78HkcRXMUGrLCXIOoRsCby3nyOC+y
xfAnGXttsJ0tSlrh4EDNmnbYS0Scqz4EWb6m6kmkp0eja5C33Kveb5uMHAPMrtXOwlDkkYXLiHUO
ZzYkSa03OHAZtSaTidaRwRX8wTDa8LWGew14OeAsLmYrMXgAF82Qx5E4B2RPdAqnrPnIm48N/pH1
GBTRuRZoiU3qs8UJWNAOBC8Trq+v0k6jaFb18qEtrLvFqFk8E/LfPPG0dGbsD0QooYylaSGsOWCU
rzFDGycKPdK4WReXrVc3Iti2WiMY/CT1pp9bgkNqJ6DcGI2cshvNVRcbOFfyjLIO/wQFOt4+ksV1
8qqiQOHDRe3DW6+nG/SxvD99jpOIPfeqMWMuIsi6qKIBR/ehTg+TUyGHmv214HpYZ3oPSzyFs0AF
R5mauoJpYRe0XhXP5BPp2CsCF/MtOrvaa6MmRLig7iGukdCLKvQSfdNhFUmLpAQ3FQTNeliqczV2
vzqxvMOToiJDghAkt2a0sn3bCJZEOJUEU/TogsBN0E9o5viXc42T9GWZ/4F0/GGE5frVmNNaUemn
nhuw9XPD4TDY/0EsQ1uQ12ZFzIGpoawlgpjbPH8vamne8Tf0HziOdG8kKQHVgfmv68rE8uNsNCj6
OgLHQrLM9iwMur2zoLYRhLPe6ofoMTEZUNn0Nb7dpfkmC7mBMWZhUBate6szEwFjaxyzdGqvuAQq
pJVxzcBGaXhsquzDWTIyeZzqi661R5MUphWvPVWJTW6I8Nys5TR2kig9k1NA/aFnSBykmK/Vov6C
Pn7UtXL6Rtv7U82In6bavrpKm85BFGDoNVy6JFuvh84nx06ExDGolmfjwXdyE4b606Qe23JX03dW
mRhf6NBBQqqQ4OjZzW94KOUp78lrWI3uGLH/NCf5lqOB9aXxGIABQdbOZoTu0Rkhb5MkxHoYt4SX
6MQVnEqlEvcehy67agEBcg4VA36NHYkijyWc3M+6Q65JNgUibBlfQ6badW94ofkRdLQRDFmCMmI1
MLnmL2TQJ6LAnmrRMxyshps1aqeiSeu3IJAJkoeagUA/WC8Wims2IO3wk5utzs5YvI4d7OvCzt+g
C0RnEYX9q6T/oIefGNRamNPhVN/nCmBQIV8yB/+UwDPJ9c0pulrq+r1LJnXJEyo/oTRijGISdVJR
jp+1hSr1GzvOy4JFML/qVfZWhw+b2GyzzipGzbDRvQM6IiIp9+p+YTHgcFM4TCZW+dD9ZUVOSEdS
MIxCHqQkK+iaACrelSTsB6+yNDIYdB7TYGvEEHQB1QoE/dCHVmOHfXqgHvXqWiu2Ku7/SdJKtuRn
uMe5Cx8oBRfxgkgIbGsiBocz3ZFHSheRaa1l7nqrRL4fD25prKcktwx2rMIgMj9p/yCM536WDmQ0
LAius8X+jpnEbYoy/qyqAkfJTONTZdqySshm8frZrhkeLOw6HBIv/GKO8u8q1/Mv8tEeIu6UqaQv
GjZmdmgjw1ei4rw2Z7aPVm9XT4aZGHT1elQvhKslL4wz6Di5vZAjtBB34zIa6p02/o+0c9mNW8m2
7a9cVPsSYDCCwWDjdPItZUpWSpZku0PIssz3+82vvyPrAge2ypBxzq5GoVC7KqlMkhEr1ppzTN+d
d32TKuJPzSSuSIgcefsDgcqwmQNAOiEC8SfOHvqqqSrAEp1AMziVU7EVeoj26GltGI4E9t6JcOxf
M17tdGsZ63mc9fc8ZdILNK7YQdMGFeUN7tsgs75cF874aRza4ckVPqpn3aKPiqMLRQDCKsfD9jPj
2882HklCpywPQ5LT7eqMMT4ld4TJwX6SEVEkB4QjigBU8zYYNgcOOt52yDk572pgTFfSXXAAZ2bO
P7Uzvbfa81v+Ry4nJ8lcnGzC5CZK2/PSYO+jhnMoyNJanXMQgYxbZ5s5KTXTKi16AAAYMhg/cU+I
qsw3cdt59E/qx1mP5mwRP7IboiE/Brp3thQ0NX1O0PHGBZK/8lTk7+rAb97SC5QN2QmF4uBZdz08
qR+AsaZTp9RwlE7bXE29Rzc4MMV3rRa1sXK74whi9yfernKdKR4zcFjjQaNHuhl8XV/FJjZXWUPo
rFEJxtWxK+mWCcV8Yyo+NSOrSj7QV6NDKS+9YuxGDSQSungWus7LmgHeafgCv0avU693b8vCqb+m
dtte142fntspCW4cOSTPtkd2rzNa/XpM43k3zCnjJlBW1x5jDOrBXkW4T5r5Wrn264I4zYL6trJL
wOl54ltXA1bzgwqdfuvSFFsnnqwOdEbQKTg2K7nhTwsi6VyPRaxfersW69mNx40D5mBjW8lj+v8V
XSgDMS3g2yPsot9OsUVrzRfBTgzibem7L3rGcG8n9vzN0LE5ygnnNgP48hq4ffqw2Ejp7GyaTii4
dbfGicK4uc0/L27csZrQmlQW6jFLJ98r1VAYUWutWr9TP73O5XWkel6Thz7fY+By1hPzqRUmM7Fi
hk9rNb+O/flCDLKq9ZSSnJygrWTdX8Zo2/YsuSRzNCTV4htqw0rszOSLjW0zUe3buYKNQOvKRc6S
u92WFx/IR1B5x8YTzs/RwdzcTj3HoS62ll1M2f0jhcF0N/s2QrWopuqH2nPqJ3GX2eoNSFm7aqKO
wRSlrU+9kGoQaxeWzeSFiulDbT1UXupuUj3hjglkQcrU6GjzovsqeqLG8L9gLvwWw8NHXz3K8bnJ
VbIvMdDg8sNGTP+nLp+jumsZ0KXpuoVDuusHoX/G+l6V6SHQ7niuM0CRuzxkKFj5IbuEMzfXtbQS
oAC2heGSGhuSWvZFjTWQiBKvBG3FOX4mnWfm2IERknTrnkT7he7NhZZ61FZBDyVC1USVzRGbPsl1
YRVfAeulG+KCP2et9Sx8slQQUQ8n+FTNI5rn9pYBtMR6GNKxEmlw9LHyYRisw1daNgTa21hSTBU0
r/UMQ8QhkHrVc1j8WpaLTcNqpK+yNO6Jx6sCaSHfsrpx19Rq+SHK1eIcXScsux+TZ+l4WyamPfVe
KOiuO/GxQbB1DQVk3OeDHtEwJcXnvMNE6mXE8jbJTH/Jnp2BGhfbUrD2OVrLQwE3F4N3nqLeoKsy
ZLsmZ33dumoyt2GbjDSihTzWCsvjnAfzYUEB/6CYkCK0b7Md+UaEtGAzOIl0YYiZ6HLj+JYg38CH
cprF0TZbKmuzeN7o0U+yEbk3cyVXntFQmVLbRV47m+cupvOeOjJMN4VcnuQiGRjBjJK0R4MQneeM
/KgKqvTQCfGSRmxMczUzaWjreWHQmVTNlyWNe+TzTolUIJ8ikj+rHmSTJ+SdEc1Ak91RtxH5yefA
Br40DUhipp7ZGwCvZZtHbbNPxvByBf/R67LuuyPor7UtNgAHjdmGAUG+7nrlb/MlzX6QL9yc0ioJ
4MUF2ajXrWTu13hafFpUZTBzN+6u6hKzzTiuXedV1DHpYwDV6oLKIBLuLQk5/rm23X7j6w7KvUV/
bkScN8dAT6clWx6h7JaHpRzFnZCWXvsm6e7wZhe7ylny9dwKwgw5fK4rrYLv2UC1QV+SWmGR9h7v
K2KNliU+TmJoWwX6uABy4T4zpYBtTicdzzj6LGLTCOlxKdja8WVM2upTUuTuK+AAYG0urfscqOPC
n8xkb5lqax+1XrTWlAsbfPvDRk8iv1mqGaGCTHmc4BcS3z2AlEnB1O+KWcSY18Ng03k6fJQJ0zc2
DUs+2Y2VY1zvrBNxq5T1bA17WnTlfmrtfBdPhbjjLbhMm+hi5hEdUEBn5A8MuQ8pqP/W14FZWTjN
9rRvs62w4+h58mb7Orf75nPe84SgsMiRU2pixS2LmWimbAu1ZlQBPIVubMCaQJVlAJYWzTcRxfWP
cc6nB3rvPXH25KHVYV7dFsP0amsd3lJF5DxXKJj9pq4xRS3FwdfVeLdUhT7iBAaQx8hxozsXtIwM
C9yCGOIGw7JeNcw3yqEm8zpkFufH9LjijvTrrGxx49QAf5HwLSP6Y9jIcIdJfy7m1QzKYRe2vGyC
Fv1GNDYlZRpeHmAWsnmmd9Fhqlm+pGGvHtuIQo3IJ29dDJ2G7mj8Xeaq/GDTqFol8fxM2Un/m4Mw
LA5t06cgE2XjKad6nKaUnYkyheEP5BcM9NNeAUn8GSEbw84yBgc7xznq5mjuBrgeNP05z4gYTL7S
6Uiz2493TMLkvh8jCkxu5afLurXy8FiuCrbbbUE8AsbjEjRV33ybbZS4sRvcBhobezAXyaYBLIVS
JfoZU6qutJi+zANi4qYJ5CEas0eqpG5tbOshkxRsq3xU9XOvMyQ+YhSnPm3eFMkaMBKw1994DgZZ
M1v5rSMxfXYkXH7yINN/qauMrrSSiOIqwWgrit/yxTAQJhruqWIH2TjEXlzZs7KuwkBxdGbaum1s
BSjP8/Jr+HyIRqIldC77GhuWOxn7O0dXukfSQpkyddLZWjwf60hTsNVK6L0pOQCPUgxPYVIEt6bt
m1MZF8OWAxEqvjGPHxhk4BxvUAPHQIqj1YILarU08Xc/j8vjUDbZERkGfzroJI78IbLosu/EKUsr
2iqmgxwlQ3CFlAQqe4A4Jg/9Uogzkx/03G2B+mzAmIBC53IfQpFQfSyd29JereU3d7SLW545UAtR
9AY7A6FaLMH5BBIpRFwSTxfHndy0klYpTQ7geh1GGreynJVRBZU57OjA5HI7YcDeDzWZUWHdMFf1
SprpTlEzGbrEg/WthMPoOMfFRlEjI7TG6DWRfnUlFgvkSKsJeNbeWbr7jPYJ3ZD8YerVXdaH1dYu
w3EP1NN+8S4CcvBe/uXtoW5UboMg17Vv9GB9F9nY7OJWTTVQ16rZJokYrsGOjJDvkxcM1sE6z22U
u47BtRvW9s736/kYLYq2wgCrCLbcsKt7x+a0BQrX66MXqDb5LkROAdwsnU5lUXKw6HwETBal/yZS
FXW8jXLC106+j5fW24Zz1nQ7ZGgMoxd/WkttcWh00GuZZmJ0OXVHH0fsfDJzAcgrUH50WfrTu4ge
//fQXR5pUGH3aqmcjlVZOgTjZR3YcsaliPkhArYHB4jZm2i76BxrY+6CCOVwQ4DSJ1LQLkgqPPTs
R2lCVzyZyxKZOhpd3Ea4aKKLkLxD2/GDKbF7GxRT9EkYHIAF/WMgJiC4nCp7syMmqjSrsfAxx2Yk
HmKqzBf1VBPmdoggluwxwuLq16ENb4Tg1bECfarDhTMUlfnecnD/tIJWLVpZvVEyfBk5ox/UUI3n
CDzSJmnwQVh9Ha9HVuV1Ovn6OBSkQHlT8RwSIroLfWy96VyOOIMis+3ELD83JZnl3UhxJawu2znz
eJFecltzVX5NQoMI2Fg8zwOvlBTtD06zDFEXBw9NsmAnhVDy4Aydz7ttX0wI6O55P+AUje2AZ4Oy
x1U0i7MAuGneyQ6Uh9v6Vy49dFSiuQfLKWQO8lniiR+27RLPX/BxtGu/xdYMR3FYBfpCKRcztV5j
0FDIiiJnzFJqx25Mrn05zWtV9A9FTcOpz6hYvdFi8gsn6uB4gzmNCg/ASpU1s7e6bHloktCZGGg3
tp6PeeyAiB2m5HNQ5T9YgKGXF/oyBiqT+34Opgc370tWpQS7pvFQhOvI+TIDXDupaU4p7NH2+FTr
MCaj+LGoE/j7C9qNwJuiXWTTvFc6sNF0LLLcoz2gsjf+W+jlLx2nS34UEe8XAhGO1VQTUjh61HlV
A0g2gnrH1hcjBqDHaD+GgCiQqiHptQFl0ypdwo2ctDCrhJnCJqyXmB6yJTsaqHUu1rbkJ+sWz3nA
yCnuZZ4g9JB8ThJ/o1fgc4rOh002BlQE4IVQr5bBYcFCgMYXxdxU0bGzAuYbycAI1w5YsLPYOuR9
E33LLM2UgO7YwbGm5trPvHKDvgLddAHE8TrLRce2anUTt4aSFmBheiKmE0XK0Lo7fiRyDl3/jexU
hN916B8z2XDG5p2BGF4tHLlji6atnzVs+wEs8DDAmErnepiP2VCDzo/LcC84eO3meaBdOYUXBshE
uFOgkxoWd9hulWzLfWIS92GUOnuY4xCYglclF0aFXLktxspwZLLTU6F4Dif7qHG+DiThfZrBx4LN
FjiMA8W+JdVuVFeB8zbSpd7YQ6+h7elQPIRT1D4Jk6LAxMBDr7ztaBm1fKvWQvJgd31z3Sgr+awM
NbLTSU2HpO+3TYGczJJJ9hZYSXouuxBUJ/v3i4kxqKYDR0Po4NOazji2LNU64HNnWNYGWV8xaLmn
909h3ECNBOozMetLpjOoaHFtabd7CWrXvSDFpuZuELBALJO2a5FVP2gtyLehFyznTNu22kk4MxtA
DYuVItfAK4DzRelVUHM4Fn2Uv+gsldt+nLovRc+hAgAJNfZoXgVkR2IxA7mjhEDRYtyGtnw79eeo
9uJj2dMlFUjTJjlcLCxyjFh1RPrVMMDnwI42oZtr666OTP4pM7o+OzSw6KBeOsBC4ejRC6rLadaI
4dOYsAVI+dg+Rq/YGcnhj1FbT1DF6G0i21lufZdSAncg/Z0QvEmpWK36GjYDgKveobuXTG+oyYuD
sTpvh3l43gMebA5DTXaAjRrrJXPGcUFordpDyYqxUUvLeqqm9DSPaD5mWxC1m8ChD2pStbKM3qVE
zXHDaRlK/YjjBiIVq18p3ih9KNLc7LINN811a1FQLITHbcFEko8poFDcJ0XI2c6rojuBrRwGP5i2
q14mZt97Y45dXdf7oF46cBve/NKQArHDE896AQeQ5R/rKtOB7imLZtBZKtd0/y9eEsqDg2Cs9Hnq
kIrbo73cTHVH/Cd5p3sgryCAbbbfUTjWrWPUsOPo5RzGpou+V8HSHlzR5+ulnL4PLrF6XZnHPws4
e+gbp3YnkrHajcTL7lw6XPCrQrkTC+LcXFHg5oD/d4rsDVSoaNCiUrRqn820F5PY2U8QuFezxI09
hC6IhSTototsPfSkhGOU3aC/NNVIa+6y2M54+K4GaQXXZqLnvYqn5ltqKfNNzQ2Tw1JX5RWs32aj
HZf7ASkgDL/m/QWeXOtiy9ghOHgJHpuAOJRtQV4yNAjPOqRRmGzjsLdYXMNiK2dkyLVjfnbKAgB1
QX/R3QHXE6VQS0TCzr7U9Aiha/AfaS0w2Wyt+9Au1fGS7nvv1Hm0hbierjCaoEvoXXEVpMzrRu2Y
M5McEnSM/kpl4Zzg/ltHDUqQIgWm1FoCUt5gDH5jGneRS2nPW8e2B2upLUnpSNMe5mPqJ1eZi1o7
g5mm/SNCS4xtWZJ98QoL9GIZVIR54bSJgLwcrbSqnt0ezIzGYLbteZw+SUqg6wTP/7rRKFCyJAlv
PCZQp5FHn02qG9E5oP4v0mWTDyWowMj9zjxI3mEyf0XcRz+O+OL9MOpuU4dS732Of9ekTYijceZ2
x/5b7bOFxS9pCh9/Zz4iUlbxLk5b/yvTt2nFOdJe1TkyX18TUFHMSbuOG1omPIBraGX0S3K0kxV8
kBUjl+Q7zVYYSIj+bygR0zWncVxmpFmvp7JEY2kNNPJNoS6VnPcZEABOCDhBoOYgHmJiiS4m9Dna
R3okqzEpynWirVc2+ViBE2NhGpNF7ZLAC0+oWtH9LfRGWY0R0opS7Rw7f6bhFW5rGonreXAsCk4r
PtK5i7az5VEw5ZX9c4n8xwaLy6POLF6pAMD02esn+wYvcbPzs5iaCmsbxnlJ6i6Q4tXiod8jXMxs
mgURTZRP7iF0kJKEgBMaSB4e89ZbCS7hWYRwojmVDEfH5ulYyqXaRMkCxSvCHVjY4T3ckcNCKh4O
rZr5HBmg1GBzRvMLv6JjFdk+zXFSUxrgCWgte9tm0H8jzx7XpV3YVzR4gVBkcXW0PdahtX/J1ZHj
7H2ybBRAHR0hwF8YdtLS249TK24BW5pVmEdveZXB/WFud4K3vaxjQZ/A13F58BlhHNDXAjQQ1DW7
3IEQMMXFU1swH2flja4k/EQPZf9M9VxBtFxNpvM2I5k0W1nU8bMqZpI/6Boi1KSHf20sVz6ja3J3
7aW8GIah2ncO3WdaYuq44B8/JIC4dvmEeDaOBzgbI4rhSeXlUxp7xb3lYrTl7Dwj1KL7nWbVZ3+e
nB3LBQw4Ji+HLrW9cxZZ5Q75hveEkhOAR2aYRKFIYNRZCvyqDGimrIciD3Z5Z6cQPFYTc9KNuUyF
9OLLBYhrima5EDXSjtan6Ww6NgkUpJe8Qtt6VGkOpCKLmkcrn0BjMSO8BRDNb91V+Rl8OzAOBT6y
Xap2E7hjBQDcpv+eNtkpyKrlc0kldiJv+m4EUrFJiv6N1YWzsh/2FIZg4QOSTACJUO66yHtWmoqR
hAzazLDXaE6QlNFlw1UFIfAU5LRvmprmJD8mSuNJCuTDnb0Hqf0lMuwPq6KPAB0j/AqyobI3npv+
BPhZnuLK9NRDabNvW1S74DjEeQrHF9wk31qwFlfjEs1PHc3yDfPYYTeHgOviovMpDSJ9w0St3LfB
wBkFezQkBfJxQlKP/q3EwhYNkM2nebGGJeOv0pShYl7pci1bXcMYZi9qiG1/JTY7P9UmZnY4UNja
9hLdcLirOaYgdruvTJrvzeCrTTDTJxoFjI9qkMkD8r5xPbK+UTWj8hlKM4HlpJ/ZFjES8DLwTpNT
YZBNT0t9bm0wJxD77a9u1bvfY+fCzvLwAmk4K+sE1OmNCEZvrft03hVLoHfG9pvnZGzpKXgckQli
hgfvRtMJhbl4ZRXAZNraEzPCYvoKNF3dAG5kQ3XCFmsO4+es8PMTetGc6qqkAqkr65WlmKoL9Aiu
DNvfk8ntHRnwpVtnktCSmhBeVEBHJUmDeCfqeCB28QK6TAcU0IjdoFlLWlpD1T/FyLmebQo3dLeY
S72BrtXKDwgfSqo+emQWHFCaZ+n9SIrI2QdBj7J+7r4g63Z24NY4mGiFzIZ/S55GT6qDiyLiqu5p
Wq5TOjZI37MM/WucNfWpTouavkmdX7FkLY+OrKxrh7n9Pqt71hkqFtFTPiGE4YiYeBjtAvsFNs0z
moBzD7sdhD9Npsx/rMbH0qO5J+jkfKonzxxDBObrvkM8x9Q14lEpy9dETNk2DdOSKGTv4hgn2O/e
X0r7ysl7shNo2O6lk8afnYsFzPZEdKJplr7lkiG0jWjs1i4Rlzain7Z+N2VHDhzl3TLlameRbrYD
yEIegU6fYkvW5bo9JCVBLnDifHq1hhY7KSgbN4ScfMjNViJwVFdRfoNfFRBJHzAaqToHT0dCM8JA
+LkgUbqneLhgNQxo02bMUZOg7WQUgHRvkvECVb8pt6wk8bYrkE/i03B3PAtkQZKquSsa2aCtL4Pl
NSgzxSNwEXQUcX0dtmGCtNWCzG7z30FGVmd3WSRD2anc+Krz90Zyu3QDgcAOQHnB9Xmix2y/kGLk
HnRS3gfT0uwsJeS/9XKYs4kTX4nJJ9Qonb6a0VQ3+JqiV7a46QYpCEIdYKA5vUosVD3JABtSbPI7
GsPz81CyFjB9LQ9j5j3W9dSsGo8PGUTwKhfh1CTccMaDN414QM3PM2fxlSun+Gwxl9kv0gFbkHU8
Lbxox6TnZwAHT8IKxpOe10MBMbxEqtCKqo4h+vlVrKmz/C7a9hCJC7yyFO3R5b+AsONH47rz7oY0
qh9LBX4HFm8UHv0pVdeI96qNnmfGnracb+okN2zgnbkVBb0y8vqyfdj7PDCD56MCYu7OLJCcjdlv
TjWd5zuGGjE42OI7PpVwCys6vNNRLQ7TAC8uYXqIlMjJr00Y4rfNnXI/SGhyQd+En6Zav0KkL65F
OWDmlaMBrB8sq5mj2y1xUizL6MdZLzixi6kM7rVGEhl6FZ2VAphjyhiTXkjD9Ihzz93k4SeIBf0H
OQId6pLK3DZDy/bpq0udhs8jmeyUziF3bbYxLKUp0Qk87NaWRMj4EBvUVBzfnAviuTj0vI7gbVms
xs4nkzTGeQIro713Z0PSFJvljRWStYR20cJ6AyWTg2vMTmqq7+Glgi7qengzztC/5roPdxnxXsDk
oK9EVjDsaWAWD/Ywh6S/qI4BF6zZJEGa40l7pmUNajBAXHLsPDzWBIaSI+EAE1AzX9JpumPr4Q1w
fTU/tV7t0GAM1DUyHLzgWnw18COShJYTgMPOBddGjjgUTX/vIpW4BdkVY8JCw0GW3bghtKtHdVHR
TsvQDlu4p0WAocxkFUEKRTDBeYLa0/mZTQyiUNcVCvydloN/VedLtbcE4pl+sZoDLx5VdUuzvUu8
eBM6uTlmCGA3lHesRl3/pUJFeGgRzNzXZml5tshGhJqQ7OhHj1cwPnldvZa6fbbNYyDsey9zx01S
zuq0eO4XZ3AhyGfsql3BkAKBpbnvMdCd0i5Hu93xfNQuauzM6qMD05UESAPJGLNP/HVTV/Dd8pqX
hK4pNZclQdYyd7oh3SrajKnEbQNjm7MNDux2bmfW+7Y8Ch9ngOzxhwLS7ME9FMUBhpaN0rtPGIu6
9QuFK1UO4lP4L2nWswQqu7uCqcWDCw/IQqrEGTb/rlTDTHXIh13lN9Utz5W8IpBtARy1eBgHo5Ys
vrL4QQmEI9brqq9eOuAUHqzeWwlOqCgUHawlDdIP+nqc0j0pWCuRGE1pg/8oxShjoTe/l7xcLIFC
bfSCS2VQDbaqOGifm6Zpz3ZLhmNYm3QfzhPh5JFyNwhyX5j8MxaEs3kq2Xe2ugsBrVcttAUc2Wv0
PN4hSwAHyN5nsZ+db/3k1aeW0T2mIkZArUCpnKHgXg2EE21GMb6Qj2bvcdebnclV/0Ywkb4WfsL0
yLdfvUHmuwbU6r0/+i+RZxCzNXQQGKD9QM8rtkxvOKjGGRHYFkw3U41oQVRPZNag6f3Z5d5VkKME
vm/ANG6w82YcgIqkro0KLXzyPulb5eSUvPGVzA+9JcM7x+3ye8W5EZF4N9G4p0V9zUP1WnfMKaq8
5ABhIjaiYLC3o2OjIG2FvfI8q9hMmHZXai7gEVK+racFEyZKwHLbh+x8XcDEiTS+CDtcPO0nK3Iw
/dCQoZszd0RjAT30Xa+7Toi52HArOIpH9rw1WfHTIS5xA9Mp+97NNLpdr7deagK9aDbIDsehuq8p
LG8ZsMGcsoPpG9XeV9RlmqYrFhiSTadN09M4Gge0CklS/uDL8UqXE7aOS8ZImTCNMlXUXk+ZUqu2
qZtzxLJziCqgmOj8mFAwV3UKLOtIcEhRYZDhYH9L3eTWJfh5I3IMsyrmBOVNJKWsnGAOrhwCTSiw
vBkVMXuavYCa6Un6QCSFkqn1muXa9wf4xpFJn7uAzrVxGDq0KVuDa4+ksAJMXGdxgrKZNjAE3aZF
lzN+JVuS1nKaecBEbND9uEamqTwwprHWaYrdcRBy3iKdNthHME7YI/lCS4FT0ifhadMNndw7aYsb
vZkJRGDWeMRr8ilJU/OIDChZ10Xt7dG2gHKC4rGm3R9hE+jZ+tHVY5Cx0Rd7VntyO10zdEBgw5hA
cb7o5yrcmsH7Gfr9EDIhnabLcd8CW4U7CseMuynHWdH8DVAmg8GFMZfoub/W6NJDCkC37xryrEJW
ubU21JOMR8UzcqPn+kRMJH0pSWhPCw4c2YLvDoxaXZiL1qXjF/tt+nXsO5Cg2oJvDrAQrVroXrdV
SEcFwcYPPU79z1BDKVSwfa2sejM0Zvdob4i6ns18+evyn63I1WaQDPMjh7cbKATkwAun1GYBXscG
aHcewfixP9eAMldlw4TSZGrc1NpO9w0y3CtFUUUaIlXbqmW7xePmpYeGaCcQpgDNYoNHpfcdgMCp
bk4MsZYnTRbCA/9bwgq6yNrmfWxtVR/N2PYQIKFAtH9YPcpLGnL1j1TLmFNCSobAVPPTyAvrQA24
9rU07POKaSDe+fS5JZc2YVsPL2rhFvPKFSfTAW9B0l6lPf0eUPJm6zC/AxYiPcggiXvtiDQmC3Ta
yRoPcsWoFF79MFjOE/NsPJHKoUOpPX2tAipLtgsMTZSH2yqfmxvo4e62WfIaMgTxAF4T42djzcsn
CRLI5UOCpq2J+LyAP+hWo0GL47Vqepg12kXHGbrW3ogh3iOlYaKAx53Jjxy+tkr1nx34XNBUaTOd
a4nCrCRsaL1UAchlybPYxDNygbh5MkzFd17wycfEQI13iSSxFySutYWcBg4yszsCX7YhtjBUn5ex
adGrbyG1wpe6YDq2DJl9GqPCvYtyOrMWWvt7u6pwp02+j7UeSStiyIbmvMuAlyE4nisE354rxFGP
WCWBlH9d+otc0oFDa8fYyDlI9tuui78qtsVVNtCsoMeu9jz8dObUqCDQIFiL4YDvAdmhlrBhsV14
rJZFDZLYPnNXgd+IWs6/cYkgQRszNU+cgsV+wBOOC9oEwXUtBO9NQtpcIJLp4LCBoYS1pluPNrd9
mGo0yESMpV51LifsuwGaKtYjmmWOQ3fHZBnUh8pw23KCe2LfBYDvFvkzevInr9MsOUNOjHFMhLD2
EQsA6UX5xOm3hR6r082Sz6DECCBe+TWO2DliNbcm+GQdf+g6qS33fkEghSgvbp6JhnH2psrGhzRy
NbsKj13rMFBlkrYwUwYhY2JHHR0HNTt7t0C1IntGq7S01AWGELdFuV86aV7LpCNaE2bvKgxQTn0c
j/7H/HVpjMJoqjz+9a//U72+3MeUuf/1L/F/0b4RlxzDKYaKBp9QP/9PP96VjvQdVzIFch1b/P7x
PS8sJ+65PGN//hwu1boU87ePL/GfiehcwvWp1aWjXWW/S12nz+b1ST2UZ7GcZvOEN06neJOxPP4P
r8NPZBtfKePQr0ar9ftXqezMYR5VWpC8XtJ5Q0Q4I6h0Pv6zqzi/X0XV7pJe7Fvn0TcPvJnlg45o
8qKjs06U8nL38eX+dPu58YCKHeNLpeTvl0ttzvoy9uozGw9b+Bz8JUf+b59/+ee/PF6QAnJR2359
rr8xqSHQ55/9+e7vH1/RpsSHzZ+v5q2X7ctg8/Hni8v3L4FrlsXVj//6l3Fsl9v9y+9zefh++ftx
E3s4zIIauu6defLFORwgmKEhxLK6BmIGFqNFt/u8WPcfX/lvP9y797JDZclOouqz5cKA3VT9X77Z
3z7f/P7FqiofI2273Bi0lhjLo39449+9lTMwE8teuDPFgvf7HhvMP/p9XPv3v9/zKYjKjs8PmTYL
hVd3//EFLo/Of955j5AuwBmC1ubvF2gZPVe9tuqzMQ81skNwX+3rx5e43MMPLiHefQc67QRQlSEw
JjVt0WCs+p6SyjxbCB4LTjAfX+0vX0i8W78M0iRE+LyKmGOQw4/tVaP+8lD97RLO779ZKTNfzpe3
HUFFgS0c0d3yl0v8+bn979vy7xf2lxcSYFYoEArWZ1ST5bBiKPHxr/S3z7/8818+P4BaXiBtqs8j
hS2O9YePP/5vv9Dln//y8cLiyJQu3HKARnHPVBKZ3D/8Bu+WLKIKMx1npj43VJWsTn+5AZf/+388
tEa5nk+BZ1z17uMrNnvGnW1znnIyAKjMk2Q9cHYJ5vPHP9Uf78QvF3q3AprWytHwNc3ZZ2xHuj0M
p48v8Md7YcglR7evOGy82/tyj2GtaBMI4he+Mf5gXX/KvZt/dpF3z5MJ8J1pQsPPOgbHu7g4mD1m
gMX1x5f541LiK2OQrDtSu+9e7j5fBrIXJavVHskiivM7OYPQvPv4Kn+8977hCgIGiC3e3RJ3aC1D
fhHbLfS+4CgJvtzoLx9f40+3XTqO9JTPidv1312D3LSuC+TQnC3ofmZXYXX8Zxd4t/NpRq3NormA
3677+ltcN3+5wJ9+JWULZTvSEXyF99+AmRW/4FKd85eWCMFpT6e4Kk8ff4s/PbxKGNc4Ao+Nef8z
BVkXwKHtqrPuT1b2ZWpuO/GXUvTyQ7x/05XjKmzX0ggt361Vxs9MOOQpKoyJ0Ai/Plm2uXWBWadh
eI19YyFrayr+8uP96fb/etF3ywud6aGmkVfRD3tdOf73j3+1P96aX77Su1szM1cb8yGrzjTVdXgV
xHTnNl3/6X9xFUXZoGwyhJT3bmEpQpNQmYb1mW5V/MlEryr9sjh/2Un++ENpBkM+4eNSm3dvvGPT
Xa8QqJ91eo1PX//l5v/x+frl453fN6rFtAMOKZubzwA+cc5sVkCaPv6d/viAaa0vTzG9AfWuxFry
qkwcNVXnkPEi0zjaI5AWL0PrlEbewZX/q5/sv6/3vmZEeqqzOeV6GWVJvjzMSC0+/kb/Ltn+453x
ueueVpc18t0743U50Os+KM+Nh8xkHyEHNjsIboytMXPm3+EkfXzFP96nXy747n2JozLXecMFAWIS
6REBWCoPH1/ijy+Nz2zUd9lf5PuDr+s2JHMXXIJkTDGBga1/1K638q4+vswfn4ZfLvPuieO1dxcv
5zIwGMiB24P6rx0QEclmYFIWcuGPr3d519/fKtcWtnJd7pPnvHv6angM/4+0M92R2+jZ9hEJ0L78
7XU2j2dGHi/5I8SJrX3fdfTfJT944+5qfS3M2EiABA0XxSoWi8Ui75u2zqB4rrOn2KPIYB9bDyUI
+d3K/C3t1BNBmhDm82xHT46NIPtnmD9o+uN1PZYswJBJSygG2VfZmef1JKSUqS9TYBxkeA2COGqY
oQha0eByqsjfKER8pEA0WdMEtxkG1WSMqZM9F9FHSjb0wt9xDkBK8q0EVem6OvO0ny/LuSxBnQos
l5Duvux5HL5l/k8HojSHwn+FysMkpeXunua46xIv7duAX95SFNWBY0vV5vU7mUC9JYtf0lH2TOty
QyVC/sjDIH0m16XM3y3opcukjQidHIeGbeFQaBUK341Qyp517c7gZQNs3q+jc5OoN2X/73VRC1kL
8mAnsgSN/MZIyPUhK+8BmQTzoJ2eAQ+jjfMH3dHbVqLgjjLP/l/HcYeY+rJ6RdlLk+cDbMvRHFlV
uCcIXgmy79ShfZKs4p3Fk1q2Yo8LK3Y2vGCPDsX0lTbGMzn4Q1hST3KU/LvCXIl2LzfWuRKCJdqO
rdh2j5QyvfOD3aTftvrf11dqQRFDVTA+nRiLqmPBByUDtUX0bmTP35P8r86nhMDhwWh3XYiiXpoe
QDYqoch81YEh5tzAIyrQ9Bqonef4b2vzg+fc0Hqykzu8aivd6e0jXSaB8/m60AWXcSpTPGvpbNFS
MKazZwtqO7p448LZ+1S5JLnrOW+OVYwzWUIoFHmOOmkw0D7b1IX1oFjpwMQq49d3aEThqE77m+7I
hmAO2WRRG2awqVTn84xb3++kDj4Sg9aZ6ft1Ub/CBMFZGHgjxzSwDYe09vmK0aBt9XKDRrz6QR77
DPPAwfxpQLK6/VTqnwzN23fta2DcDnSBhgMVkDp4Nx+d/ANvHKFHDcbHBBT/4bYMD9c/7WJnW6ps
yZgRd0Bj/uf8y4akbCQpcNQXLoNfK/WVzv2ffyZBcF7NfxK0/Dlznv5wdGFmqS1zQMLj+yuF3qh4
J/Hsdf37TXG3CTM0/35ynFSeSYWdjASLOsl8QzdcYtzHa3t6UQrddqo5u1deP8+ldAroKNDAay9U
hdClBUSv6gG+3NG33/b/SCp9j379rA7JXwqFzoNRulSFPflRcjRtihK6lMduHquP13W/tA4TZCng
OGwOOkcVb6Vx7g2KLBeB2zpfTPM1WslyrA0vKK3DOBH3VLC6FfQu6aF966llMZnzcaXJKi9KquBH
yjgsaEwyqDubbtrhGA0rlrHw+YzPXV13LJlNLRxbYUapiycp3gvFf9nGtN/x+appWhwoEAvybnFu
ErTQKoUl19ZLVX+oIF1a8bJLX68rug48kUpqQxZ2TqxrwL6Ogwe7x914qIa3ry1ROD6PlKKO5xMO
KaXIjSKSEt81IRhQ2Thv3vhE+bZq02Gl4bw0YXwt0GmhkyzpJYSFADq8UlrJ9C3Nz4kAXQjzQepT
xqyy6aGhMsY/ZvlKmDrP79mZgHWaCrCdimKZ5kXyjS5Acn9N7rtOy60IyI3NaLzDQGmUMmViBTy8
Pat44roKuYigg6QNqPb/dT6ooPVddw+XTosLimZim4Tbqiy+BhtS00gjRb4uHmj0D7QWatAZq283
1DMpwj5QpLFqKk0L3RBEaeDL35yi4m5/qoVwBPJ6CCpDx/hNdduEtxSsXZ+lBUM6G19YBb6c0DbU
Q3f8bEGhUK746IVF4LhwbNKGukMYLTjR0IBjmpaIxM2znQp/zD03LClcSYRchH+YqOZQ2WvqZEER
dG5JdVkl9CYgRG6bjUdlZ/ZAi1hFCjxama2FbcGO0NkZlqzQPS64pTSE9JJ+uNpN7UfuiTRt6M5K
Pm/+WGHnnYmYZ/RkW5R5EOHVy9qN6b09DBk1yja4k7DCT/KTE7duXRtws4BBTYVcSqnddXtYEs/9
QKZ+QjF1WwwGqVoPgAdRK2qE6YOoJrivTMk3HgvVaj5GhdEe5SmMaFCSjduaqHsl07xgjhQ9/BYv
aJ8F8iTrklK5h3L4Gktfrys3W5s4tzp/uH47MmlxYTMZwEaP9A5X7qB8ria3hFJKocO4u3Xsdi/5
t9elLRmLDrE3ILcqBSPik49N9xatH3blthBnqZSPl8YPrVh7aV0wfp5iDM74OQwyReNPmgzcnNyo
XFCAvC7cDemPvi83EItRLXddoaXFMQzaL3iUoQBGLN+hF6Is7X6oXEBVXirTv+sNbeVcW5ozwySL
zanANhPnrMrCYbKjqnJptOxeoJ5Qn2KlgcAigrT4ujZLxmCpKurQnkJmTgjAfKo65UjLG5f+2Jy6
+K/06N/0JuDODT2UiaV8hAZ5f12msjSFvPGrxH2/HKLgqgDiaemRRWhKCwQVhOYhoGI5+QlBxcFH
ftd2X/qofeoBbegc8PjDm9TRD2VjvVz/kqWJPvkQsRygKfsqoGavcRsw883ueeR9Oy+/XBey5ExO
hQhTDCVHDTBV1bhts5ukj/F4Z1gU9AOAJ7tRQD/3yv5enF1t3m8OdxVFn5U+8Z1hDNhsMaKUTB9Q
1TxHnrdy1KxJEPyTlXmdooMU5VYl1bKTAbjt4K1ss8u8vmXO4AA0DZECdzhsztVwLEfudWOs3Vp6
okMnp60oVJ6c8puiZTe6dwOU+kahk/odi3Uidd4vJ5PnWXWaZeNUu8lA33V3m+mfPRi2JohqqBhu
k01Js8p1kb/KQESHbBmaRWCgGTz6CQ7ZowMbypmgcbMEAh/lNu2/Bd5T4R2hAkiD2y6km076QR/3
iq6Ly3gid/79RFc/hKKm8EPkBvpHyri/eNlaanlxg1HUZMuWjUnawk4P8qbupcKrXY37i/khhQpF
PaxM3zw9F9M3T55t8SwLBP65GuBnAumAR4EXtqPEGq4M59msn9T2QXGsrVL/zK3viv9R6l6D4jF9
cz0cZkpBAy2sFDRQyS3sNh8Q0qnU2AuwjMiA2ZTvWKTT8YW9ZkdjD9II49N3SkeN3q5cApcOgNPx
hW1G70ucxCBPue1I5tqDGmJX6j5sDZbSbNO5nTNIxsCVJgqNry/ckvmdSha2mh5Ac5DYaJZDsTsZ
3SbNV2KPeW5Ey2BhuPeQFbd5TTu3DGUEYSeF7ciFOt4xP9s1IQ78nv++VQ9LlrnBWbpB9G2JeSGK
pSnBivTaVQ6SBgQOyJ3XBVxuolmAYyjy/w5pwcQm8DvpXe8QMNDdcVRBXifufYeMOalFpx/hmi74
Ar1PhlgN/NrtYcGK98nMAL9yalyuBmpwSSHo5F7tiOeS4w9eBzx97eZUAjQ72ec03MfxSux0aVXn
UoT9ktLDXLW6VLmp/jXSPjrp/vpEXZ7mjO9A4CH/b6aExWgHjfC5MDggyq+80hG9HOl9opv/Ia1v
xvLRVtbCpaXlnyMzi4oQfI3oQ3kO4YVbtWt3pIdf0qDyoMa+W1mcFSGOkEpROm2ox8Sq3aD4CPu7
A4K+8nJ95i49DddFDEAhpSXbZJ7Od6MXRSUtF+x3cH6lBqaebUflfgTDH4w9K15tWZ3fsgTfIg92
AExySoTSHC2Vh6RDZK/syvlzz53LuTqCc4ki2u7BQOH0hFsmguC9tXhIMtSN2gDXU61dSReihDN5
prBCAyh4PhBojRv4Lx7eMpTu5MLf1MqusW8sLFFK7svhblBWNtTStj1ZNrEWIfLKgT+Ek5ry0MUf
VX+nO8dmrTh6TYp6bhyd0VY0nyKFaG+IvvnRQ1C9cBZdN8EVszCFUKGAMqJ1AO11A3hZHOhCt/ab
a0HnpMhvKzcFRzqYJQghI2ZhA/0CV5u6osL896+YnZiaqNqhmby6RIXhy+CBVLHyBLs4/lx4oFJL
o12UnuS5nsuguzcufKfbIH+c6n+vr8GiAFW3SITxMCGLDxZSBMhfX2pkj6IvwSEqPr9jeA1PyYFp
cXsQlrga5KjteqV2gfnXyq264sQWv/5k+Pn3k5hZ59nTngaGl1VYz26lNj1c//7FjUCLMS/dnJYX
F3L6n7URDIPKtUAxz6bPFbknsg37Fiiz65IWHdicoXdIAKgX98TWlksJ5CDCip5uLtM/KCaYt5UK
23PT0jefTDfXBS5c6dgbDmrRvKYSkQkuM25A0o5MHb7vxLgd9X4bjR3EckfNuoutD30688gBuCit
yF2cUp43yL3OV5GLCjFaTaFoIZvXx3AwgXCod49Z+s02bq/rt+Rd5qdBkrAGb1miZftQ0IygSZO0
jLnp694+jNXbeNBXxCyZoGpRUsmVh5dx8c1Mso2WbnetcU0gTGHL6o9JODnvMI5TIYI/LnSpa6Rk
puUhKdiCiwjgQF1+y2mrr1ZCj8vaGVzmqSxxy1olWBWRhazsKfA+gYpIP/phlGGKll3ZeiD90/D/
iQyzhbcL05UDbnk+HQqt5ozexRshUKh0+vE27Ro0RE51+wHUpG/XLWNJBPiONLMZVI3xmH/uNUCO
VGKtTluXtN7myQPd7Pr4SxZ+Ov78+4lXCvoQVGSd8S0t2CbmBM7Po9XuM+14Xc6ShVOLxiWBANi+
SOYmpWXTrp63LqW4N3DrAlLIrbTtD9fFLKpjcAmZHz0dLnDn6shjDfuLBAor94iNbx5gg1TVTU2O
7rqchYgUP8S7DMSzFHWLiZeuHzTfB0fdzfVia4JdNym3fXlrhY9qtSvXYtIFI6BTgPshiWqVMF7w
flI09FGRNqNr+v822yr7+7oyC5OmUCqjGiYHB2kkcRfR/d7BpzfguOENPkzpbTOB17YyZb/SbkL8
gRiSHiqIaFRbC44BLHcrkbqJOYPaU/NfqbsGD+1Fip9161H1D0YezFQemyKytjkM10BMbXW6gGFj
0HcaTcHv0FrX52w5EYslPgHnupybZROObpseaeuPYWr27qK/rgtZXLkTIaI9xnqn9HI04qDSzWs+
vePyrdAJ+p8SwpyCCx3Fhp+NLq30PdD06UZLVnbuonWciBCsAzSFxgAJBBWif8BlsB8kmIm7tdfm
tYmafz/xQ9EgjRMUtqMb1DcD+dr6+fpCrGkh+FG9GRS/oaLcjdo7Wqe97sPkPDjW/s+kzF9xogUg
a5oVhfHohsa9GUhbowNaxrnT195elmeL3UrIYNBuL2iTq503ykE+gqi8U6yt+vbCMcoT9N/jC3pQ
06CEdo9ZKdNh0G6iZOWqsHAanI0/B5gn8wRjdErRQTW6/rT3FDBeQHg4XF+KRREG9SP0LPAaYAlT
pNl+mgQtsNnQ1mrFnj5gU9lfF7G4CicihFkC+4G2utQf3bR6NMEmL1/+bHxhloJKi42gRwWn3Vrd
jn13ffylKaKOVaP3RdE4koXx5YG3wq5RJ9cwXyL5n7HowLhaqe+YxxCdvoExUcTAKUkh1flKjyD+
ZENYyC5FrRAYuz79AlF0Y1l3YTesLPnSehgzMIJOyI5GgqdS6iJI876RuZbc17K0pStm5cxYuodw
QbQoe+IR0tLEPoQKCNrc547i+jrw++zyLFbkjdFo8FTBchRNAOTX34GEu5uitYK6pZgDvUBPAH3X
uCieaAyj8UuqG1ynnqu07ehOpbVLPzjA4bwZCsCy2OQykSENFzNUw/mypVCBTGRcVbfV5V1LrSKc
LdeNb1540TBOJQiGUU9NB2cVEnr4Rh6jw/DTT99h37zp80CG5WHngj30Y5YCE6grrpzuLG+bxTfR
WlvqksnZXEh5guOR6rKFyPP0Acjhyc3BKU3hhYHx7fo8LUrAlnnuprvvovNFiqQimNJ8chs4P4Im
2vx7ffwlJ8Drk0HigDAILc5XGuRprQEPbXSNJtrD/+NF0l56c1cN5nQqZFbyxN+HYMXpSlOM7gQB
nLZR1Xd44tPxBXNtknGKSgclNP8IZt1g7K5P0pKxno4vGGsyqrBeZpxXDtcjpaDpTX1ujHRfaCvu
cmm1eSIgV8+lwibPdT5Rmup5ZR93oxtHQD2oNTv77aqQnKNuUFF41rrIpBBjDRYwij1pqPig5PIH
DeraZDD2lKasXI+Xrud06ABUQh/N3DcoLEuaBhqg4WXvDl6d7WQHVM4870GFymw4q9Q03EIcX28t
CWaVUi+c57Yeyk+qCSH2QD4cyGt56FZc+MJSnn2TsJSjIVML0/BNZRZum/TfTnop1UdbXrlTLZ0U
Z3KEwzUcpLSUlap3NTCIhvhZjiDOCDdD8VTaz52075tXHR6963Z62T1iWXRjU/VAPSihoRgYGgq5
1yqG0jmGdtxyeFKs4AXaAVFUDEfLTzZTBPxX9gk2zkorVqQvnPUqz4BkIMFi4SMEVyI5Se9IttW6
ivN3BPcsVXfAv2X5vWesPNIsLiKdHTzNElcQXpxvkxoMabodss6d1J8JoJBzTUwBsGFUvLmezqIg
Up5rSDmsuPKfC4qSegJLv4UiG/jZdBNMK45r3gHCKUiBLceTTcXgZVrE0krJzoehd9sK9lNNP05K
ta20tefsJTEG1kD0QPrlInSQtTHNS70c3DDdpSEofS/KWr/umghhX1VVGNM9hIjBAUx4Kyl31loG
YU2EsKW0CJj/YUKEJh3G8J5GOGXNhBf8L2kQvOKc8NV4Yzhfb6iQcvDL68EFLUgGU/3th/np8L+c
xsk5GKhWVsgaw/efbf2xid9+rTobXjg9dLNJBw8fylm+j6T7DGCX/u0Z8TMR6vkEwdnV0fDJGvgQ
f/4Ck2432VrDzMoqiNt7mprMgc98cFsQ+SPYraIf1/3kmoD595N1CJWg7qx5P+jDX9J38D3fMfxc
NE/Kjvoe8fuDptDtGmhPF0KbpKWVE6S+P5MgKKDqpS/XGRLCYqveavH+PcPP9wyuOHPS8Xx+0lHV
MyjFereYyq0cptu1t6qlo4JK2P8TYAn7rLSTztY9TkfbegQWGHKenT+lO2nY5PZKQfiv2RZ97AwC
R5sQAFHUZZ8rA7zgBAjx2LpJ5SrG3u9utejVKY6d+gAo475Rj35Y0iO972m+jazP16dy4dY2B0A4
XzBYKNITNC18LcsrmFVcFaZCpwNcPGm3s5sMQLOFUmtaW7uFqSWjiQeDXY2ssVj9aILByA9O4Sop
wJ/ejR58kCrIA2BTBbFzxQ7nrxfm9kzYrP3JRiptzQOmwy5cnXt9nt117UGqn/3k3zh4tWL4YgZt
xYUuzeepesJ8JoQ4LWjfhetlyde6Ac0+UA9NPd5pugmy5rhRp969voQL3oL80VzND7gcF0nBgMLa
KZ1BVgo3Uzfjv/nK6AuxzNnowl7TgDTNWovRO2DhP4/WrRIfnez1ugpLNSBnUrTzhap7B0orDSnj
eNNDeaKHX2o/3LXOz4oaajgkpeHo1Xc1hO7XJa9NnuCpjGqwU4hlC3eGWiXV944j9UyxOWg4sUCp
htRhopnOpeigAWF17aVn/vuihdv0xVAESOQEWtP5+F6Qdg2v6rlr2N/C8kG176r4+9uniC5AImd5
7owRMScSKOlDLUgKN3mAP88YVnbM0gqcDi+Yr2xFNCmNaeECvt91XzvIwd7x/QYtDTzq0H1iCqFf
24OvJEla7o76o1M/eZW5ImDJpYF4CTIpdxpwswQNsrHWOoOrjBvm+f0Qgkcf1ZuZ6tqvwQ0u+pVL
+NKOnGsNwDfRKdgQPSi56axpAvo0OvtFyuFTyxPwdFxr5W6xYFkGpYBAZ1HbQIeLYFlwGBZ+UWel
G/4ETKD+h9au6+uy4Crp+uYgMHWqJjgMzk2XDNskNVNSugmw2ptK0u/yPga7ENIc0Jwr0NBj6c1g
ElRonMoUtntsG44Dc2zplimUgtJuJiC+rtWCOZ9JEKYtVeBTUXu0KgBAtdNDbK/1DC6Y25kEwZ7T
HoLfqESHGIrAIDy0YN7DMUSTi/nlui5LJkB2de4I4rgGHup8hWpbsobe80vXGFy7+VCC728cr4tY
SkSAufufDBHcAWLvso90Dsyqvm1qKKCk1wQsdsd80r2PaQcz95Ohrp3Si4vExZl0AGhXF1kmOe/M
GMZP4gIbIuEjGPnXtVoZXyw6DRsVh1YxfmJ/0OFMGn5cH3/BBYBs89/3O4LHCbqwUkxfL9ygmR+o
VHsXxw9M1p9JUc+X3w+6vPdDDSnptgawHdLQZuuZK8mStbkS3ECsSmXS2ujSdc3XUssfvCK6ua7I
moj595NDmNfb8n/TVQT7mufhZuUIW1sOYc+HklnrucZETTXvRnsJUiFpM63txjUthH3veV4jlzJS
LP+YwmZZ7P5slma/czJLbQ4HdebPoRBXTzoM/fZh4CT7fF3Kovc6MV0hJK/qAsDEFC3ictvJDypN
9PIhip6itZIeZdF7nUgSvFdOPYmmpWxCh9eh0I+O/QSrvA1smqqF+j62vWI/xerRk+NbW2pBCKy/
JKF8A4MirI/wpHaB9e268tcNhSrR8ymG9BScjIwpztN9kG2b+iH+RvvjdSFLWdYT76CIWfqpTEM5
idlRXqsoO4KfZOMVfruL67DfBEUyQShpvMQs9h7kxWpjh+DktQ6kpz69yCsOftlqefbUQfyiN0Kw
KiUwnbIvue951SHOD9JaffXS/RltfwsQDMoBuHAihi/cSKteLCDbQx1yBGAxylrZ6yokTbpz6Abj
rkdLNXAO5DCPVSk/X5/15aX9/RmCtU1yPPGazDmWtw9WB81rAfNhAzw/GELXJS3voP8kifXyWaD1
plEhCV70KbjP5acsuMn9+9UOreUN9FuQcMo4lle1bcfMduoOfAWgB9kU13VZPv5/r54pnDGxF/eZ
l3FDL3OIGJVXM38s08dQ/qAX8LEde//7GIz760LX9BKOA1+1m4IED6e/86DVj6nN5fxdR+fvqZs/
4cSXWk1pqtUsQoJjSanaZwOI0DGvD1VvHa5r8//Z7r9lzZZ5ImvyR0olSoNjOnhs1H9T/dWyPs90
5XID3l3xT6e+OuNfiXEESmbFFFeM3hQ2N1wvXdJpWEitHOvmIDuvGdCH7YqGi+tlUC8JABxZObFI
Q0q0YsqaifWyIMR95oawXTn65s0p3KJ5hf8tQdDD9gw1Sn2OCqO6ddobPd8axadYOpTB3lfux3rl
5XHRJ56IE1wWiMQO3DA9ZyCsYTB0vb0BcS4q+K2O4IvAOfaL0GTCyvj4pVnz6CuTJeYDKL6I5VFh
sgJlR1Kregr9H164sfIHf/ueSo9TVTTBByVQqCjarIqhBvSi+ZtgxW+vGJcmOKAyUfTahJTJlZJD
61Mq/XHobq/v0JXlFmsY4qQbAiD5ORqgoHzpomFlFy6roJNBBDrEvOgTLtQ0GmCpK1ytuvE60GHt
ow/1y3uU+C1EcJrGkDta0swxbnUzRk+98Z4Y3fg9vuAxOyWt2yxn/NE4GOEtLDjXv3/RVZ2ML3jJ
mm5DzmgmSamfY+nOCr6p/tFKp5VpWlsLwZNYDm8FdjxPk7+PoPgxialWRCye/4aFI6RoiNpa9dzf
Q4LXAAFCyt4e9lL/M86ORkQ/kPUXvHsropYn7bco4W7W8TIb9gYJAD+6GfUvTfe1pVm/tlaugMuT
9luMYFsZ/LI9cL0cI/5XKIwl8z6OV86QtUkTzEttoa/NTMLQvoEOeU9pPzwld15tb03nXR7ltzaC
pY1lBuTWr6wJ5HBwMafbVVinxXUxdSiKFP5cNOSkfSENXG9w8GW887UHO/uQlx/MdgVDZclx0fAA
4DAVBspFQ85gpfDGRAPOF27Y4Sivrfti9HcqQDBly5mcJPI4CNvqIU6/t/kxsVoArl8a69mo/7G6
ZJd3K0otzd2pTMGmS11ThxAGLNc0DrA4evFBtfZp9eW6u1myt1MpgknzyhPESotmqvSlHCGzpab7
EMLhuoYSsaaOYNhpY0ZVndTc2h3PTRs4LsvqkCiBvomzcSWqneMSMUw6VUqwbMtqjTRvUApu2AAG
9fhuGuDW3vXyk62+Xp/ANb3mCT6JapXBp5iiQy9F3Y0hBcw30/AhHt6R5D7VSIjEslautTHBwmnN
soqdNpJEfcfBo9OMQ4XOzOMg9gYqpTw4sc2J0Jrmg1EUL4rdH0MiS7Cl3lE9ZpzIEvOOeev5gzJH
S9WtfyNT0Rxt1kjFln3Cf+qIqUcJDBk4wklh2OlRaR5t/R1xwKkKgkto/TCZ4FIhWALkRy7/riH+
u25ZaxoIDmAaGtgqAyRYrjZtlG9/Nrqw8VuqpKh8IJ5M86NZ77P3HMmn8yPs9zb1Y9/0Z3OSb6T2
sxk/VcX3MFipSphHudzpv1dZ2OlGYLZwr8uF6+dPafxZDl+kbv9nEyVs8HC0LEpW2XrDePC17dqr
+GL673SihK1tyF7cOR7L3MbxroxglI4/B5Q4ZsW9lD7pQ3qg7HhjW9/14a5TPwTOD007pJAR/Jma
wl0sr4G/sGArdFsqKhr/IFfudQHLjvL/loqisHNH6RdFq/nzBUZVngf9JkwPQ/BRiT5fl3J901Cv
fi7FIzyb8hQpGjc97UYbV0LAtfGFba+YYZ9UBXcktaQx4jZZq5RcNGiNymLqGC3bFIsk6FQyoSSv
uOalHcWu2sYequ9esUYEsajGiRhBjTxU1NHUOLXq6qkKv3ig879jHU4ECM4rHNWoBAGEOBbOWav5
YeZf/0yA4L8mu+mbbkCDdNgpE6juK9530VyBPoMBhKdrWSy67pSIYigAX6j/2UYVRM9HRdon/UoM
viZl/v0kelChYg/7ej4IaUsYlH1vfMsJ+RNr7SVxTZDgxZwuC7vAY7p8f9jU/ic9+9SB2jn2n9+x
LIQPMIzgljSxx3bsm9iaItz+JFFHrGO/lE9dF7G4Rf4TQbHE+ZzlsZyE3oTPlx1SO5vJ+1KtJesX
t8eJCMGLpFbngbzILjf+mQBj+HFdgbXRhc3nWZI9DCNX/MZ/oVQuXnG0a8MLW6+SKr1UM5ZAso6Z
Bkb6yvwvmtLJ5Ag7z2s0tQotbDYzj/Yh//asrb0Mra3w/PvJrvCLLi3N+VnaSLZj9Mhrbr52Gi1P
EoibFsDMM2XZuQh5bCghMlCCl+m438arDwaLOrABYM+lLB1ffi6gJABNk7gkT5RGG6hWNmZ/H5qP
faAclNDZaGG3U/IXq/k+GXex91DQ1xc5D9Q+rqzW2ncI57rWN2VSdwXf4T2NzcGEgWXNIJbm0gZI
dEbAV9WLbpss8prM6PqUQh/lxkmynV7/uL5jlpQ4lSDsmNyb0gEa+tSdtJ9+/qiXtxrgFG+UYZPU
A9VDtWAWAn9H2DZG4ql9N9b5a1xI4U2Q++Y92R7rthhNZ+VsUebFPwtbf8kyHPJiVO9elEIOMRBn
ST7lr2mtbqOIpp5hC27Jrk1v2vqhTbRNDkV2PcId3cQv0FqESXGjhNmDHhcbz1K3dRhTnS6vTMFF
MoDPMok6qC7SZoAJYQoqOMJGqejKV7+2NprZ7KXoU05hrxL9aOyVG+2FFxFkCV4k6Sq7tNKhfLXt
L4ETbxIt3waRupnZ1d++sKdazcZ14k1G2YzLkrfdV9P39mMQbTDVfb/aNLQ4eTYdgNyHqUAUex5w
6anR5mX5Kmc/5KHYpsrH0Pc3cALvsnyN3+ZiyzF7tGNjpib/dVGMXVpeFIJTVLwCz/3ZaML7Lg5W
jHRNhLDngCw2dYnHn1evyb/Hkn3Tet5KnmZBBKAvUHjxLz2yv65GJyujj11pSGlWvDaxvC2+2Fm9
osOCkZ0JmH8/EcCDg6pIUV68qpG3ifs7vMZh6J29sXbmXj5uApZyqooQX/k8OtC5E7Mg00dDCUA+
bTbgjWySqt5N+S00EoeoaXZaEhxbJ9rE1Vuf6gA1seGoga5uRigUO6xKI7e6POjzV23KbgOUbeWV
m8+Cfc8F7zbggdSPXjA8WmmhGGMVFK/D4B27SB02Xj9tOphxNmlteJu8jlckLpjH3Oyu6OSkqPQQ
gb5tyfaDyENiJqmc0N+Hteh7SQDEDxqotXPzsdjmZ3WaoUeGkb+2zV9jUO47Zw2RasEAHSCvgEWx
SamZokdt4q7JaW7OXw2uu/LzZqeEn697t/n8Fo4SJDi0mUN+dglXlhhA8A+5nL+GsNPpZb8xw38y
o75vkmGrQIqr2PthjRZqWavfMgXXEA+NltD4xVE50PypvzTyp1DJtsZwvK7bopwZeQKLswil5t9P
tm/aFS3ICi1GTelTD1vm3o8ojesLq9umgFm+/aBw6K6dq5Xp+6TP5VxcULdJAnJg/Dr1Jc8tyb6n
IqmU3wxQCGgYMSd7FZRCmYfQczFSG2eS4znRzGU17vK1JsUloz4dXlgc1Q+mFpD+6LVIquxjZejF
nWWupvcuIjLw6im6hlpmLua/QIiqxlSVqPYPXps+OEhBtocBZV8pa6iol4ES7aImfbg6OP8g1wlL
UmlDDvnP0LzS/7WLtJsx/ssK7gzjXnYOWfL9urldzhzOwKDYdoa+AJZC8OG1mbaT6RMBjqO/bam5
fjNDiA1VFCD/5EVsqsnFUvXOytu2n6SCOhf9YPSf8+Qh0sEamv6y+remdwVRwtYZ+rBoqsIqXlNz
46Sbcq2fY2GuFOoSodaj5hroLiFU9LUEPDWqYV+j1Os3tmQmm7rK3nx8YzVAquCabQIEER4Ms4rG
Rm7aV7hz5OJgVvSzb+01+LsFVWhTmKNeOnuJaoQbUk1poRL2U/Dqeb36WA1ZujfssFjJVF9KsUgl
UQxNsANggFgNZ3AJmyqv9D75VWPs4FSoan33Vvs9FyE4FlsOpF4BrOeTEbykg1vf/NnwgmPxpHgs
G3AcPxW/rDaJ39zjxP2RdhFnfsGdX4yFza5nRtoNTWl/8rpyPz76tb5/swZnAoRNYWogk1Z+ZX+a
bMzVhkLwrW+2ggaCB6ngu9S5bdifhrzeUa2z+cdJiZOmN8PoEuup810DBhnFpCX9/AgJ414es8JO
X7PxfsyCeKON5LvVt9vsuRjBoMahz0fwjtJX9VgGw06X1wBBLjcFVXK07ZBg5cJJpuRcD21U5anq
nfiV5t+NfdPJ/ZuP9FnAnIlkhxPoiStueF6stVL8aiQfadqKlL/C1r1uVPMQ5wEY5wWQ2iBXzk0a
4nGe1UqexnYXsxYN7a/bXN82wb5w4hVnuDBXZ3KE7RcpXjLCRhO/eoazKf4OozXE0TUBwmLYsVUX
9YiAYuCePOhbJVzpCLuQAJSkTs5jZq7SCIeF1Yj9UhuVzuw/gSTGVXlnT2tYYhdhCRIMee4Vnw+M
Cxqi1HbywU764ZPe7hp/51v7vloJSpeUOBEh7j1uWlFmRohQeJj76KyBD1yY07kGhrDnosazfLtn
eE+5a396EZ0AxV3+5h6KWQoelkgUjOMLYr3EiFMTYovhU3gnyRDI0l3/xl2BgPkayssmnuqiK2+Q
p7oOtan7ND535m3nvXrjl3aNnvGyHZeTAhdFX+nc8nnRH5Uh3jPtXgWAgBOjN+7TrtxCWfs0tc3e
BN9YkryDPuo/c1q1ZGntwL18u/0l3yBfBu7IjCt17r+ycvIju0xV0DqSTWEoO027ScZxyxPettfv
iuBDNz6EjQ8z79EDk3MIb8zmpV3z05c2M08Ds238YkYQLy5JGXABjDrVtXJ/2wDpXAfJzqLfLhve
GgPMCitcOGHqZbrFEtGSngQ5KEfVNb7I3Y1svDWLIQw/772TC9/UK/BgFAyv9cOesvqgWWMCXDYZ
7AV0KJl0r4gRbZRSbdulgQY9F7w+3+S0cXvhXnfoTdhTKlyYh6y3NsVqP8Slb2LuTiTPd50T5byp
j7Vk0lW3lu+q6UPv39vh8/Vdd+mbEME9GfXUGbpPsEeaLcs2D1TVDetNZ23jaXd9/AVDU2W2NKcd
IITcY89VALTE8wtCdh419k15k9zXJcwHKwfdwjyB00xuExVm0DxBCd2TtCDUMt2Vqv42lLqHUBs+
lOV0uK7LReJkRtinz9rmbgE3khj2x1UgN4pc6RSJfWv1W0P72dAO4zkfa/WQlBQkyWuNxAurQ32V
Qp8y25QuI0GxspmyzMk0w83DYFupz0O5kk9dWB5yWSqugHsmLxiChU2VVQ2lF5huHTz33bTJ/6oo
6SyMT9dnbkEP/O2MdKyDoqjogh6GNllWnkiG2zkHVdpqK1qsDS9oEatOSdKW4Wv52SD7Ek8rTw9L
AqAYn+v1wYG+oGStSiesZM8zXLPKN/9a8Vrtw4IBzxk/Gcb0+TFFXOfY8boqaxPTjYfXKvTAa1B2
jvXmWAriAAUThveYjv4LMp//R9qXNUeqK93+IiKYQa9Qo+2225S73d0vRE8bEGIQM/z6u+Qv7jmF
IIqofV78UmElmlI5rFyZTchTFYN9UYGkJ4XPoj9377ID6wAHSkXvY3B1zu/6qOeJNvTcuZjaoY13
5hYh8souIAaC1VeJaA0g50tyXe2NGKG8S4ZaHKQV93R/7wTA9I1aISgRCMFuzCdgt4SzAQygFyPc
1bnP2d2P1Wz8hSEY4qFiCCdcVO2x+cuKDf20vMzomQXwibjH6CdrSOufk752GlsLL32WeJxMz2So
n53uh7PV2GZ5XOeCxO9X75JZuXEHdvbwQqN98aAM+612tWszEeTuOshejSXj6qA7cRdxBtAJyX2N
frfNL1HnabW68XAsTxRCUZABFwPkFgvKngbF0xo1y+htMv08fIzNy90HCuMj46ajKwt4JaWFYuWg
87ptojcEBtPuRLdIwda+H1YVgjiIg+BiSwfW7bFIhZFEb0qfB1YzPKQgltywyzdkyIc2B0dOVKOh
3duIetpePRBn69wuJQCZDn/edSzcapjF8+NEMkqUnGjupdkBe91snVah/WfuNqIE18OLw3Z1Wg09
yWMERdzLmO57ffCNTPWN9rkxHD80ND+6392DPFgj6KEOe3dBvtlESck7PSGgXHYPdkMOG3p8efvm
40vzscnE6rwMMZ8J7XJ2YftJvf+9m4uQ3+uRZYaWQoRuH5TGK/Xz7Xsh/l/eEkFLLYjIDHvxnobT
UEeTkyoXfRrQcgB2Z3Fyo1MfPpMwutvCRZzoSpYUBRmSlFXDCFluHSAqTPIttMDK8QWCRUcaH84j
0o6S/x06nUNKxQov7lcKen41vpsbUXSWFt4aoJwr9J5qZKLfidOEl/qhMMl+Mvr97e1YuSEzAWKG
VzekAqiirsI6vGg0PUat84CeMVa2q/SdrTen0HAPt+WtnOCZPOnC28rAmJ1iQsxS/8Rpe0ri7DQy
9ve2mLWNMYE50ERjbvDPSRelHXheJRmmRdkr2DfsjdDt6vDoQwK/Bid5QRBNMzMBVqAM0Tnhe47i
+/zutB/2HeAiMC+hWSmsKulg9YlWc9vNw0vVASh14PrdVi06iqPRJvIYoN1ZhL4Ssx1buybWxah2
neYztru9/mvbDE9JBJzBdb+Ic3YFcAdRaZsXFuXPqcmedKM9Rpzcm/QXLtmVGPmCx1XRt3APwbOz
U3+rW0WJ4pRIumo2vBTktEAyDoZDYl5yUDLyJPUnh/qRhYdqi0Bwdb3AGABt5SJBKif7GrBF0YJS
CzWJ0y81JZ9qFAY1lB5vb8vauUWuD043PFmgMiTl3pVN64Dr2r5oXePXxaFnzr/ZeIIIl0jMCCDV
XJ+AtyIpQa+EgzVNaMrDwSW6H7eUyOo0roRI0zDVjJl9ByHgY0Zq5jVL7s2/iXN1JUDyKkuau2kU
QUA7ZqimoN6/MBRmAiTrTa0LFG+IZQKT2I58csj9/ozgHwMvtchOI2or6Vm1YNSMQ8e4GMV07hNl
P5UbnvfKkZ1JkHZaN7s2FA2ULqHyPtb7ip3uP0pQrga0FGj6NMCIpKNUsFJXm8S+ROFwVtBMoBi4
p3eHu68Eui2YKKIAjhEMA9JZ0utEcHqH9qWMn8wX9Jq7f3hEQNHSAYxcyDZIybfMrsOh03P70tOv
7otivP+L4QEhRBxHgIfldyIutCLvW5wjhIuNH8n46/bwKwrQ0QDtJAIuRBYYz8ggGZtKRbnYP2yr
8zVm+6U1+gXZSqsvi2YBEtM1PNeCgh/4LWmdCs1h02S1ykVNpr3a7/P8UeXPyXBMtNR3jJ2KgLhb
bDwfK0f4gzUdQWqCBiKOJHTSK1Xh6UQuffTObWtvluWJRXc7ggCMwXb7/0KkpzwyVLReE0Jy66U4
sLuhseAKxsIBESk42RfndzRUJZ7AtntxUvTCa6tPaazu6y77BELXDZdZXAXpOQT2AVAeQGwclGlL
VyXtq3RK2pBcJtTLO+SXbQchOxtfqbYFiF/ZGHGcwaykWcjOyakS1U6aCo8LDPduPFbwo7QKZWy1
frx9vJfvCEJvGrpbA5kC5KAcVRoUy5qKLmvecuNPdrTK3/cPL3qDQv2ijTZYqecKrEXXmmHI3fqN
DJ/d2NeK/3F8SUGG5VQYVY3xI9d3vtzdmpXYaOSC/ofi++HbSPq9J9MwDSGJvozqubIO9d1PLDjx
sfRwzwVQVF57koVAHDlJ9dadHDvbk2qLEGm5uR/mM6xoU0PUU061K/oYIhyd8Tcg4Em8V8O7I3rz
8SXbs1EjOzQtxkGpk37KvCTnGwKWlwArD8IDhNMQfdbl9JmbatHk5k35VpDyZ9OOPukElt/8cfuU
LnU8FK5QIMjBIsUho05joPzVvGP1W91/T03DH4HRDZHQz/hWQmi5Ix+q3XbA3kaA0BK/X/mapKri
3iqb5i3ujpx4fIuxcGt8saBX4yd1pyRGg/GNaDc4XvLn9kJtDS9diMFy0Uyxr5s3BTla6we6bHl3
CwCg0IQ3ZiGUvuilZfd1yUNXbd4yEHtXZw2d4+8XgMcVhTcfN0Kudy3yzkymsWZvNPvW7PO7+6bC
QsBtQ6oUNQaire58/SfbHe2sLOlb6+5qdEPY0NYr92E2vLT+SaRAfoHhd8z6wc95+/3u1ZmNLz1v
LKuNUOkxvg6ilp+lGx9uj7/2/RaBIWCLplUIDs+XZxw1fZqUlL6xeG+ORy3cD/pGfHAZzQGmTAM2
UaBf4edJL0JLMjeaVEoBKXtzk8JvqthvKHiIXQcgndzrtwpfV+4EcJ2AQUNLoWOL7LeaXcGqyY3p
m9qrXh6fq+7t9qItBRCQwSCzC1cCyUMZ1dnXIapHFQsFqOlr6JnN3U7MfHgh/kpljElKEYjB8BMd
DtYweoXWoJWKvbH1W7OQbgZufF3A8c/fuFfQHZoD3V4kcfLnhtl8FtLNmMA3CEcDwzNz9Czzq7If
22/A4t6tPhDlRAYcvgysZeQq54sFbB4oJhI2vFVF6Tks8aqNp2hlmUQODiWWiNgtcUAFQxfAVh/a
N9s321em322Jiw4zSFGi8ywsftknrhV0g+8ytX/TkqciI34c5ffvszD2gahQRcNC2W5FtqEax5qM
b0nyEB1jcnfUThj7/x1eMihjOkRx1GF43X5vszd7f/sYLRUU7DAQYKCGAk3vYBHP97cqR65YdqG+
gVxeeShULfMQinKBEmqqTR5Oea+RZEVPYnh8tgVluOj6YzL4RRk3pjeunT8z7XR7KvKN+Bgd5h0a
eCOqButmPhVbG/uJlnx6c7PRfQGxfBloCquPNlfRZJmlIfdvC1xOB1NxwYMi8t+A1Uhr17rOhDqK
pA/ib4W7j/iGp7qcz3x46e2IgWyntMLwxohWT8033URB8CHeSs5szUJatlSNKy2yIKYz/dL1JrJx
wrbGF79fqVs4HBGpE4yfE6Spx8eabXgV8hGGZQloLe4eUMKobpOzoloI77cb+i7Q+JtGdq6KS/56
905fi5AjFZERK2mF8GOg6V7F/XjDyllZItHVAeUwRFxDuVaCEqPlqZF1Qase3fyJbKVE18YHzgBJ
BZHIB+pyvgWtUmlFk8RdgAgkmNyod//yAEHxUYNn4DZokgmig+rINUDiH4iivwS1utnv2+svzLDr
xw5bjLQLnHU8/CYAUtIZbZKuTizAGwKrPCshqjS90D3jrUuVt9uCVlYKVX6CJw7WrOgnNF8pAHcZ
bnTYBInthdFO2zA9toYXv1/dhdRx0fWsxPA9e1f6H+a9pAUf63T1+eKqXI8/Jl3e9xhfVb9rVUCD
26uzopEAP0DMFBFqUV0sWcuKbdXumOZtAGKVH7ysD06veErrHNAjYMPuWLnUM1HSs5cZmYFgf9YG
CT9o3R/G9kUbbcjYmo50bAurK2x7wHS0eBfSncL2hHtKsnG5Zfv8Y0/+u2iy7kAXjaRCIXsbDFXv
JYXigVXHm6zap8k/Gj83yda01i4LDD2xUag6WFTejXaJZopRRYMycsIfmjugYWNcpuY5ZuH4OFA+
PjCtZ1v0CAusMyYq6CwAmvs/hjhpOZWSAh9ROjSoqtR8QddxO8RrkjsgtujRd8Uh//RN3B5CZvOn
Eksfe7nSjLU3uHZ/UKoWfe5COuVoNFJnh8pyoo13YrndOLMAJzuiJBElJeL368vRGUnScKwL4ad6
2DfdJ9uiu6rY6qKz3HDIQVQWJSVCi8juS9VMrpXWlAZ280SH+Jwr5a4HtWUCnoQsADZ34xivykMB
LEpFkRdFLfF8XnWHCs7BSGjAs9gDlv3BSd/14bNi78PyrPfxhrilDsMm6/D/oI8RQ5KnR8c0s4Yp
xjbTQ+ipWy2Glxcf2gXNQBH9QvoHkZH5bCJN7bKhYzRA45Fd7j7W+eu05RSsnQSCZ1ZFOhzegezU
1HVpVjGyZUHpNH4JXr6we4Ny89NU2d3WmB9QTunlgo+kIsEBQahzkGxEwnjGaJylAW9KfnRQP5x4
dqPZD2XeG/tRB29v45oguuRDe+IuSrSZpkUHNN/5Dnyt+rdjE9qUKaXyKUeYyKOMpEDuZvzv7e9c
rjrwwFefqc9XXUOpWMhRphTUY/zcmvlfBU1S9M453xazPDui7xYsBfCWoWeeK4mhtBnIqONl0l8d
bX93jzJoIAc9fkTZNABNRHZmpqSx7KHSq6A5KOEbKYP7vx6ZdODLUEuyTNjHupZxs+ZVwDrfYjur
9+8fH1l0WLEw1OBrSxc56ztH5V1aB2bySE9t9i8W/3p46UkNaW0VRo3hR+vNyt75RhxqZW8FA4/I
FQG8sqiSHbNEaRJFrYPK2Ll0HzkbofGN8eXEHa+VPIlDjN+nOzP0+g0bduUGXH++I13UvEnKoge9
T2DW9Zm16F9JGn+cnNPtPV6qHg0eChQPQKIAS3zkRK8eIcqrsSlUqwpy6zQlljdVQWJVPqG/bsv5
iCxKigcFLLYJAhgbVaVyjjs3QptHWpMH+BrDdxvX8LXcTn1SMP0QKwnxS1B07Rk012NM8mpns6GD
bgKP8R9UPlQXJx6+G+GY/TONCX1B/5H+reBxctS6yH3h1BkONYUVo0ZDpntDZThbBsXKjiCDJlgQ
RGwFqIK5TuqVzFQjN2dB1/ZnE73hT5wl064KjW+312pNEOpkka0H6MpYPNhmVmQOSWoW1GXefUYN
hvrooDPA66SVWzUlK9uPXQf21QRKeEnGYbgDS7JSyYN0OLXpOSqfuuR1LDciBytXRQBxxAOKMCpa
ss5XDhkkdDzNnDwokyfNPaRbhd5rC3Y9vqRJOFpp2m6B8Sl/1cknTp/ddOM6bk1BMiYN3g6oWIYI
VTuOL3a1u73lSxsZFURwVYXNZCH1IlkZJGv1uLGNIUhMTze/I9sMQyaKf01/bstZTkNUKqmiva9h
iIj2fCeaKckcCzQ/QUFPyT6tNrTJyvDA2Yl+4wDWInEobUSt88StzXoKhvaf+FTdW+GBPiXCZMFD
Ctw8zpJ0jobO6lI1Il1Qo1+F8Z7fjaX9PwHgdgIsGDHBhT3QgWLStlgf9PUf3fnD7n5QURWByC+C
ErCVEEadr341TsgFKyMCdFHop0f0INgQsLwIECDcLID4kEcypFPaO2kEODAfAiu1vKgKXPUSZveW
XWORTFANAtkF2D/eVQmxwlBTRx2eWEGDnqjQf81GBH6pk9AQEQRBCMmC2gZJyPkqTS2LUauV2YH1
VKtf3ZLtU1LsLe399lVYwH3EPBA0wG3AkgkLR5ITmmET88QJqjjQfoN1WzEP1T/d+AfMTaeo2PD2
Vq4GpAlaKERxljiPPo8ROB8hrY3BLxsU+b/YFkwGWAkkb/HIykGvKSJuoQ55EzDN9j4Rfi/fMpYL
4yPTJrxIAcSaL1eHPjFVHDdNABy6r+/RxGrj8ArlMLcQROIWh8rVwUoARPNcADihnASl5E1gxz2Q
ri9N8lIXj+4X5WuZTvvbm7+yGzNZ0hnLMyUmbQhZSoEAauIr/F7crlgucILAmSMiDCF3HzcHxbTH
emoCS31ua+Pkpp03OBpIZ7a6OK3NBQkTsBoB1S5KUKV1q1gGF6ZCNPVnYx8j53j/UsE9guIiqHtD
cmY+fIQgiRLRVESlvNbZ2/XddjqAXFfjS1tRaDEwdyFtg3x6VKjPnA3049qxgnmLKit4Astgdlka
aBXWpV1Azb/F+L2O/5TVL6b+yIZ/LG2rQdSCKFNsO6oh0K0YBgmYk4SGvrKnrU7pJ0QR2oAMxMvN
vUpP9esI7s9GfbeZT9g5Zw/lL879cvT7cEezC0qr4b+hwvb2vi0Kx+VPkc5FURDS6orRBqNTokP6
c6f8GJMfVHlOmejPYTXBFL/oydttsStPEC4wmEWA+oVZKdPIgkDfqLI0hhr6Vv8AAgY4ldsC1vYT
FJLIqeHQiCTnfIWHUjUUE9SEgeM0e56cKlKdu6nydfOUkeRQuN9vy1udkCXKCECiIUqG5vJUlyes
1kgdhJb1UinhbijHL93dbClit+BeIBqBGJbQgnMx/UBzrpdwv0D8oJRHZQuMLf5f1q4ou4VlBgsT
wQ7JNDAnsEkoUVgFavVUx/auHz+37pNdvjS8Ody/YgBOElvkbwUidD6VvDTDNtJ1OPYxN/aTWehe
PPYcPUGdLWJasdnSrEAiKWrIEWqBwSmJskKrsJOhb4Me/F7f8nSo91r8XoS9sdN5tEXhvrKGAoio
I7kKrAmMhvnEbABznAyka4HCAXFNwOH+4OqneALB390eE9YOx+GjsAfPoWRIx9SJzW4SQfpoz5rG
71zLu71JK6+G+wFxQFwTnodMwVFrYZLFo9MEYRHiYdrF1VZhmjhR8t4A84hzgAO97N5OKKNDoeR9
0ETZASyFnkOHZ7Wjp24kL6lTfLINzj01Uu8/fnBlwfUHJwTVB6p0k3Q1GtGKZOqCITQ8p/2GVst+
NGr3r5/wQRA6BK5e1GDNz0I1NGFnlIjtJV+1X9PPezcH0XqUHkONoq5vAakXlapuifx00HXpI4yi
RwSyNp7FpVqbi5Ce9bao3bCGwgQXZu9PhXtCT/JPaBu1ARfRhXqcnwLIgbeAWwN/cwGBbflgjgar
k4CFdYFeZ0MHAvzQ9J2pfXZIcTa1bxGvd7Ue7d3Kjp54mI4/o4Tmv1x0lTiQ1O69ATQrx8o2I1BD
aJ1XFLm5a3M3OhBmbiHkls8LOFSxnQJljsi//IBHOuvNcYqSIKHZMTIr39WO+TSeO3c42zB7gUy9
vdcreSpIhJYUbHsiECedpLbjjICglAYpUzXf1FKv0J+8XVOSHVXLfu+wqPd0hRg76tpAh0XG74qb
A97wtNv3TdJuPLArhgM+SBCDOQBRonRceiqmmiMfjTKzgNIvI0OyTt3z9LEIH9z+U9wYHtPUfVP9
IvZWknWpX1F9DWXxwZxpL+rJ40nvJ+6kaWCBnncqh3cQjzZe3LuVlzbGa27Uu421X9lthL4Q/EIv
thVzTdfLMkPfaBqgtaA31o9TmfoxOXWxtTOH99Y9mMon9MvaGfoDAwF3rn0jBFSr1g7py2T09ezb
7Q9aamVRaYCWzvCvUL0mR0nTDDQdU9il6Ld8qKNTtOUkrtz62fjSu8LBT0nUtE2Dhr+mde7VLffS
TV7arVlIB6hMLZKiaD8NosTal/yntkn8vjEPUzLKhmy0I2us02B0/ao4D/rR2QI0rk4CTHnC5MOj
L5c1RQa8tawa06D7Q90D0TbcntUZXA0v6d8axiZhYFgK4BN2QMWCIm+LvmfB8Q0eUpF0R4YZRwpa
TdqH3rJZZCtmGiTjQ09Kr7EOWfeEv455yrN0l+a+076a07ch3CL/W7nKIEsRlaRQ+vDvJKWWW/pg
VW6ZBjp5stJDMmW+A1NJfUE1x8Z7vypKPMHCHUAsWxJl6h2SASbHRpW7KNy1qReGpzT0yu7ujI8B
Xrj/ChLG6JVv1+oWz80Sgkzt1S0/1ef7776Nhx3BWQTXHDmhNPRVx/WGfdz9Nj30GwdudZlsA9sB
omg4AOL3q6+v+gb1slaVBorho2e18mz8RBe7fKsr39q5hu+HIKf2kcyWzpydmLxkJh6Pcdg5BDlb
D9X8txdqdSb/FbHIWRVapne2TYMo32O3C/3VTfwu3LNNE1bsqGS8gAP9P5P5eCmv1oyGY9jHNgFE
Q/MaemDdYUTDznu7gYprei1FUgVVWXM371waNInX916xlbhanQXcJDgUAPUBaDDf+VR1e0W14zQI
J99ABGrw8uxsFcHtXVndeMCwEGYBLHsBlADvcoH8ooVdQR9mO/rqDGfQod2WsaaTweUmCM8BYYCo
+UxgG7XGaJV5gHZTWnLotrChayt1Pb74/Wq/8wq8VZNW58FEvlhgR00QtIuAyE/JVsegDydYOlrk
I0SIuBRAQDKupMyyMHHcqAgoi2vP6c3vLHbRW0T31RIY/bY42cBmpUZ8zMvGa7jp1Qbd1869JWQ4
fCg9RMdjqBzEVORwSsLM1LUpElt6uK+cg0s3rMmVY0Fg0cCggWULt0xa0jQdWs6tLAt0Vj6XYfg7
Jc05G5INd2blZIiKJQeerMiYyq65ntXADdMaYuLfP62t7PXW6OL3q3ORTFWFOsQqC2L9c+oEW6D3
reGlY20MgCpUCJsFZHone5t9uX1r1rbgGmgmfX2P3lfR2NQ0sFqYGm+K9XZvnaY4RNcSpAlMKFTS
ay4kmPvM3Pfv905AkNMhSyOqQAWaZr78nVkRmJRQLXpaHfX8S6trILv/57aQ5SbMhUjv42hXDdqL
4lUBBtNnxptZbIUMlvswlyAZ3+EQKrU5QALrejSyeyHEt4vy7vs2FyIpe7uuczuP8P6iZ31cnqfi
Ud3i4l2dB9KjqiDyRpZUSpxpYzSBOwLb4SiHadK8HnXxRL/bE8I8roRIj+IQkRIRPwjp6XsS/6nC
jcDE+iRgowrgoLFgn5moaXF1wDopeupXGUdlP1JBzdbbu+JMi3n8R44Mt4XN2IIzHCZE8422npnu
cn4cmoN76B2/fkfbVH0Lb7uS2JyLlPbH0rspQdUzDZK89ugYA2J/7rInhRIf2aFCOzCwyKbN5fb9
EZdw/qDNpUobZgz91PQDpHaCFGxXjieHeeb9yS6AJFBWCKY2dD1btNgZq8aJmkLBcvZgww+ftfj3
7WmsqQG02CMw9AV4TA5eK2ZVtHGiMJjJsaeFn8N49y8EWIi5CrpYYGKk3ZnCHi2LKM8CpXwIibJz
8/Z4W8LSPjahI/EcauDNQERJkjA4oz6h0TAL2mbHTOa79KlsHiaa+CS5fzIiPumK8BXynTIWIMuA
27bLPgoirdgb8aMz2RuTWdmPmQRpMiSaRtYokFA8V8a+dA6312pleETyRWMQEy/MIgyuUE7HslPj
IK/PhV+mdxusposoLmJoKDtH3k96GHNzSjQ1ZmXA+58MXHa/bn/9ihKbDS89jOhsWcZ1ieHTxA9x
vand7+x7e5Ihhw0STFARwbAXBHPSw4ggaRe6dVdcVHNX5OUO/Rt2Fj01+t0m3FyO9DyaQ1pmSgs5
TnXpSzyQf24v1nKrEYxAioggIA1ciZxhI3bGALNKk0vz27YfkZm/PfxS/yGyJrAXuAyCq0I6qC11
erVDVRCgVe53Wx0P9LMSV0ckOb7fFrTcdAiC7wNWT5xY9KeeW0MRT90xydowqJXPeXuIpoO9ZbSv
LBV6JMFuBwQK+laei14YZCiR9r9Ew778VWxVEm4NLz0VZm7yQicYXuHv7q+y2YDaLPUfEiQA2SDP
KRrkyLDrvKpzvdJrdkHLKsO4xNk3wi52sgvvVx7gbIFXIyBvuBumNA8LCGant5rsUiqZZ9mK5zj7
23u9slJgbEKNCB4MxOQt6YJ3ppHYrenmlxfwV3sD2jz9b+NLd7sknamwMswv5rQ3+1Peb2zF1vdL
dxoI7x7hd3y/PpzS4eBuLM/KVUA2G8+OgWJqdCeVjF2ucRUvacEu1P3JlcqzKADFyVbXhJVJXEuR
A3N1PuRVppXsohCv+G2/370Fs9ElvZGatVtkds4uYKyYhn1t3v0EgZYLVEmCCw8BGBl82/Ee+0sS
dkGfUk534xajyuoeXI0vbbGhhU3KrJhdHPRT6+AQ+NlWMHlLhLTNw6QgzYV88kU3DyTeJe5R2+p0
tqK9r1dJRnnQjg2FA+DhJXWd7s+IRuCBydEYw6rLcA8Tazrd3nWxKnNrWbS9BMEK6uHQm0I2MwcQ
SigTimcu1jCgtzLdRcOxsP7WVurlxrdqupfEFbAPkPgDIwZhMJvlRyPVw4yimzq7VMrPpO63WSyW
l2QuQPx+FSJp25gZeslxzKpXm595f7i9YFvjizNyNb5lDVExDrjq4XRCx9BNmNvyjM2/X9K0RUT5
1BIsUJTtSmPXkWd2b5N27AF0uLARLAO2uS4p2zy0emNEhUGAICwAWEV2tzLH+IjxInON8gHYm/Ml
cuKoyKIssgO9ei5P9lZd+/JZnQ0v2/pTWVZmnipWUFTls2sqf4lDH0AZtUNI4+h2dHd7w5c3Ej4Y
eDjAwg4/H/p9PhvGWTtobTgGbBf/KuNDl/sj2ZCxcqhQjSJqOpDng7snPeAZyJlJbXVqkJafh2Fv
bMGTtsaXTDWOtvM6UzB+bARl81k3NnZcrMFcixA4woJeAvVfsNOE/OtLQYVLxuwuyItXQ42q85BU
z6DU/YuKsX/4UD20ZhM/kPhy59agMgVcjMBB4aiBhUXamljrlHGK9TZQG+oVpmdVsac6X6Puz7+Q
AywcojOi36E8vcpoB8VVURCdoBC67nYZ35Vm6b3elrK4+ZgFaJR1YeyCrFT20cKhdXhGizZI8yNS
iLGzM8p7lRdEiPp0wR4koBXSG4lKvTbWwHIdoC315CftbozJuHEWFmdNyEAoH/wyaCiA6tv5WaCd
y9BZygTwMjxmzenr7UVaGR0VhugDKgBJS7ZptwanljJmY4Bi7e4Q8f3/NLwhfbzSdV3NJgzfu0/a
saX3mqGoxLz6ehnqT/PQsKsOwzfKIdpb5v3bi+GRwgMTt6h/kb6esRJYclsfg+5JK05ddL69OCsH
dDa8ZCEy3Q670MHw6CDgup9M+im5l0MLSGW49qD1AVwPdUFypwhbSVBUV3A1SOrQyx5GsoVGXpkD
BADnhNuMiyADNZti0Mt+jFXUGYZepBjekHG/67diFSvHFG0m8VgA/mcKStL5JbAIAgi4z2qQ2bty
2LlbRRBr07geX8i/UrhDp5IyHjB+rb5kyee8OEzJhmX4wX4yU+rYC+SDxT4glbWoBQMFt4vCUmMK
0qidzopalge91tkurLsohq6tX+PaPZpu+w1vS/+H6xOFMdGrPPXSVNeCREly3zRTzdyD/TNGpbeb
eqSu6ZnGEfOBWcyf4zpO/sBrJYOXmmqvHHRwbe5ap7cf3MnpDl2s50fE9tCuYizYDxQxs5ck78sB
SN6peXYGUnua4kR+6vZWkBp63TxkVrkjDt81xsgt31Z7N9s5+Vgfwlod93SMlFf4ysahZVp8RBNz
tivVPo49A1CUA3oXR7/0Ie5fw8H6odTd4FkAvnlU7dppX9YOQLZ65KvawE4TqSbqGTrVnlBXqHhN
NTWlXymm8x4XMdubcRI/Vilt/Cpm9WtZjNOfyDS6R/SbB+glm1rfTbTYd5VaPVTgAPWBgeSXzKWR
X7Gi9txM6w4g2K+9BqUVv9XeAaVIYZvBYJRT74GeKPTHsbBf0AxD+5267kD9ko38FbpfjQB7sDrL
U8KQfO7pQA/ciX41ZuhuAWyXhxGPPm4uonI48HAm5oexmpjZlF1iBoYJ7gr0DUz2of37tu5ZXqi5
DPnA9y2vKoA6Ai3ZkeeY3605MbwIMiHIAXpXuabWNUqjKAbHCOxBeaj9AjjDf/H9wECJomP0MpMV
m2IWVd5E2LoIhoOrBy3dmIGNRZ7fVszgSoD4/UojdCj0ibTBMoPJ+gvWIa+ikcdT1HtshYJWBSF2
iXJduIsLRFVnoh0DC7kZpO6lH45GiK7f31x9q/fR2qFCh15AOIQaXSTS7Y7pfQ//FxVqtRdXDxSA
T1p9ub0rC1dC0MCIfiUohoPZJaPDeIquG1U1GME0GLvJybxieObmWWu/0PTvbVFrBxgQPoA7gacE
zkF6m+tC7Ru17bXA4G+D8rk73h7+I5ki7z+67MCyQ3wfDovk1DF9SDQt7LSgZYNHxn9S3h+RQ/Lj
9IG4f/T6gfKnXo18pXb2Zfk4NF9QquBxu9pPeaDlz33znPPfxoSGxRtGz9pO/vfLwP8+P5lT3bpG
RDDzhH7mkzcCgddtmM5riysKGlGkiecWTFVzEcweaEb7SkdV9EkdH6fPtxf3w8eTFxfmAi6YbaMu
UKaSUdVW1fGk4cwbqu8UrpfrzB9Aq0ZPjNW+PrIdVz45Lljool3XH1jpHrTkbwg2gaj4UeQnvTop
W+bYctKofwWbNjhURW90OZTi2JNr13DGXlVa+V662d59edHn40sqt9S6hNYU44/8n95w9qbe7Ed2
dpvubo9hLkjePR4aZtlDkIGnCbzOaTJ5tzdwdSpYJ8DBAN9YUAHFIr8foV7u1TSLzyB6ujRlee55
86MatnAPa6JEuRm0I8iOFsSgLZyvMGkLG2w0/bPdRMe6QgK3JszX9ejL7Wktb5YuKIz/I0sKG1RF
1BDGIKtV3g3cZnRG5Vvp9LVThogtYHPoLSNYJOdXKyV9b4ZJaL1yB+0Sm8bbaqy2NglQbSOLjguE
zJtkPeQxRV8FvDevsTl4KrR8GfZ7XJ7bS7U6DSAPRQ8hGLUy/EtRhnFKwW77SkADrHoKmqXcFrA6
DfGMoMMPelvIUSmbmnVoNROm0TL0HFB3Ka3fWmXYuCtLHAc61iD+9R85khPm6J0LeKBqvSZu6GcC
zpxpe4NfWlQgsn3Xtf6oFl6dfTPcr7dnuLKEon4Vxw2xA1QbSRtFNBqj6sVWX3kEz8kj2uH2+Csr
OBtf0jdx1Aw2HzC+0voG2Zmpn7zflrByN2cSxBdc2UhOkpIkaiChrw6a+z0BqPI33QLUry2TAcZK
vBYAJSHIMhfShWCNddtefXWcFxa/3F1VhnitgfJ0JFxR2wprdT68Etk8bo1OfSUG+jB1exq6Ht3K
Zy2yApIQKbAW9qXSqCHmkEw5HIhfbCx8x/6s8QNNTjXf2Ja1jb+aknx1qsrpNLUYsC0Jf3Fy+6fb
8we3ive3d38p5oNoTJSOQ9riEUCNTcTVNJwAb94n/TkyPJ5tIPNXRSCfgpcG1MqunNqPrTw2NT5N
QDwd4SV26SlpN/TM8gwjc4IiNtFIB6FP2WSNUH9fGqk1AeJo+1p1SJVnS3/Nh3u7rolIzLUc8R1X
d6XCMZ7S1J4C7f+RdmXLcePI9osYQXDnK8naVJJKtGzZ1gtD7YUkwB3cv/4eqmfGVShGIeQ7E+1+
cDSzACSARObJc0CB9HOWydxf75JFc0sHuRr4zgB1FnZJWlKwDioNCChqf84C9DTdXmzZ94WrsR6d
FhkSbn9i+cY0QcSUGbKTeGUlEA6iLL7Qoi4IxMsZGttES5hFo08jmeM3zqIozB37LUOv+9e8h4Qn
00sNHBsAi3p5p8zbpZPWc6l2jJLi0Guq39fKr8aE/OPkfL49/CWmvgxYL04JkYJ5asDuN0zYwHN/
1KNdyj+p6YPmJkAXylJdq6aAhEMzMhBY4Cu/nIZZU0ist0wNLfZ7yr/OWh4MY79L409FlUlyUtdT
jmFZwEqieQC9vOItjnY4DiK+Qg3Rlx8U6lu0hOCIrsjb7elbt4PIGpgKdAG6wiFr52CKUq1WDbN4
R+zUL+kmMZ51+vO2mevjYhnOHzPCMTsZk9ZpLVfDLk78XEm5V5iKN5BYMpw1OwsUz1pouYEAWzbL
2V7GLUWtuE5JaDv7WAuq2XMl/iazIOwFE520BLk8ErY2MLjFnkcAXkpGsfxK0afPRyGcSJCAn4t8
hg1mePYU5DICkNUx4NhDgQTZzqsXejwho0qijISz8QaVRkTsbi/x39UhgMhwOfOQZxLrL3k8lG6f
FCSsst7r9w4ye7c9SmZA8CitUJmZt5yEg/m127ZcQol03UWNwABNL/8dwPvfn3mSkVlNrXU11pkX
xxr147bDPafbwze77veWg57UudhFY/s17+yAKhCaNeyNClKRymIbZqCziBVQG6BjkEC0t+VpkLFK
AqlenQSkAxayDMyxWH8G3X3amJVLwj7ZOHEA9te/mOQ/3xfjlRgKmFPELBKmZEfTQy07UVd/PzAy
IK1F6v1KURVViSzuIw2/3/ritJ+/3P71a2eb4eDiwv8QCYnXljW72dQUsbYEkId5dP3J2nVDshmG
PrhtaS2KREvzO1sPerjFlJfWcVOPuYrTeqIH2803pDAPk+H4A1E6bxrRkOvIKN1XR3dmU7iNzNzh
6cRgEwUyT3EPc3HU9Nqzm1+3x7Z6WJzZEeILGln5lNWzGk7FCzgRTPM1jv8iawFyqD/zJzy4esJb
OBpsIPv00A3TQ0dQFKtQc4lk+OnrNrBlY5/ZWnzybGPnrLOjqZ/UUB3TYFHnY/d2vUkt6AZM1WaG
yEkMssGi+VaOL5WKN8Dz7flcWzcoQiJ+QBoG2Uvhxm3VYtbB0oL5NBEsncCVDwXbXiabtOaREGxB
sIIiPv4lWDFKbqIqhVEOyQOjp6Z9UPrPPPkMgpCNyiXPmmuOY8zpuTXhMKa1Ho3jAGvoIrwzISCR
gnBkNGofMcyGqNWhNvt9mVaB0zS+6syv45gFbR3vVZ0EXT5/jxvHb+tacjxe92Vc/i7xEJ+quE30
Za1tVnqu+0uPDsxGlq/z1GyfMNdTCd1Esr7f1RX+M/dinJg4WppGNXamZkxBlRgv1qAEVco3MZWJ
M8pMCZuzBSDWyhg2Tjtti+GpGoKy3uuy1snVy/BsfUUSy6GY5hoqOmoYQfWOknEbWZlX5eU9aSJv
itHhGoM7O50+mUW2bbPiiY/W3VSDUYHmWxo3+watEDRhgR5nHqVj49d5vL+9r9byRdD8xnMUDM1o
whcZPYe0cjl1F5fP7soS+oLKlhiHrrmfGnRd59F9UiP2LGpvRAn0tu21e+zc9PJyODtTHNalFtxf
DRu+YXdU2dz+/OpmBlnVe1YeqBnhqLdQr1XwHMCRlf12EaTneeelFBX99lUf35JEhg1ZsbfIPYG2
FI8CYBMWrzsbDmO9yxWXIikSbVi5VX9X427Styb5HMtAhsvJIIS6eEwtnH06iMXAX3VpKsmY6lpJ
jpmzpt+NM3sUHCeFk35yIhWdWn0eAKq5HZVpe3tKV2412MXwcEKgjivqRKKDJmmiPFHDPt5ZNDAT
X5epe684xYUJYW8icdqbnYGhKUPhk/orkHUfd7sLC8K1map9Y7Mc62SDpQYsI+Dp6f+fJoTbMiuU
YdAmmIjYM+d36YdRstCfXHR74NXYQLaIE9LiOM5ymuFNTbWgnzfAxAQfX2kwewEAujQrX9Wj295M
Oubqc1jUxisbsgDowF+FFKG35lAOwXMdVQrI04g5Y9oktM2ZPYeKe+dau1pJvRlNf7fHsnLcg433
jxFhNZQCpzCKonPo2JWnlJDLgAI0uWep5MCRDWb5+7MDICuGgrrMwGCMTcJ9N0cPo8TESjJlkShB
zRsI6aXufWliRAGmbA13DmNymMY7hFz9y2B+OEsJ9mLANVGnWAAbV1nKprUSu1fncCK7ptk1xQ7Q
nttLshZPgh4ZRNs2oIxgBRXmiqo6x3U0TSHVtH2kxl7KulMHtE5P7U1fAm9OtF3Ou9+tzo82Nfy+
yf1Wly3ZymmDnwGcAvJSYCMWoSmq2yuOUetTaPk0Y74xl/7tga743oUBwfcSYvSAHNtTaACDnG0q
4x+eqV7efJSHD+4N7CBaS9CwCeiFMJ0Rj6selThwr4ODz3OZ5DRYixLA1ow3p4Em5KWl9dLvUEhu
QTKnTAhlelCf0n2t535pH5mubNHq6k3k0YoyrzGfVPvHx2cQPa5AxQCAgXtVcPku0hiSFqoecmvb
Oj/sKkFefqtLSvgrGwtVM9QXIW2CkqnIOtMDuTjXjOghze7ztgmaKQUBye+idH1UTf9iRAttFrTL
LGR5hLhfAw+uPnW6ETrDaY7erO6UEaDDqAwis+Z7QHkC9wNUyUqeoNGMJMtG2KF8Y5h3vPT0zkMz
h8TH1zbRmR0RFMsnLbN7NFCFg/Nop7XXfZjUHt59bkCI5FBsAj5KhwGV3aHDNpNB+K8JqBYDILVb
UMMGsERCJJoOCQjdStUISy1Td9zsGq8iXeqh4p3f6zHyRNHM611tlW8aH4iHp2Plc2AJPDfpZRWc
Za8KwR22MfTpwRCCrIghBHe5GellogxmWLb3NcQbinvSSp546yZw5y5Fe7R2C6dS17YxUAeVGVq8
esuM+N5xSxDUmpvbjr7qGMDS/teMcCoNLE7mVoWZ1ADfqTME41/kMzFXfywsW+Dsys1Tp00tqzTD
DDq+m1F7vj2AlZAelHsLNxgK29ePo5TMSVpUxAitNjCjo5EiSNlSdoRWohROs7omZ7YEH5z4iKsC
l1RYdJqXab5TAecqSxmtrsiZEcG3uq6ZKH830vq/1I+js7GN0Olhgt0MwakYOFgUxe0+TXDgYK31
UrnX7Olwe0VWz7QzE8IA7EFTC6VOsVOT0jmit5b7lgIqYg61MK8yinH7cXs2Uv4WIM64/VTh9gFe
i1udWsBeawQQWPN0o/Mh5Rfwj2P/MWEEGmtL4R7CBcIhZ0/VqLhVZYRKva/ofn97HGsLj6sNNwHe
PmCIFrYi060sz0mMIzTzlLdcRh+y5rznnxf2YVF21pQuy9IbG5NBS/veMSQwwZU3L4LFPyMQ9ocT
5xEEvDCCuNgBL18WqBDsC2WDxuzSG2VidLIBCX4GXYc8hsKZEeqVgwz440AIgH2724uyfEQ86aE/
ottLuRKdMEIgABoqoy10aoQpe+4VyH+iNTg2/9H0l8p5YjgGbptb2zuoqQMxixf8IvJweVii379x
QdplAHmiAYL/YvVKkA4UQoKb24aWD12P648hYfIi8HtntQZDE3rx7jgdT10CZjKWZC85shmBU+uy
WGfVv0EBAKZKsvxf2Kely4eKjcwIx/HJSTZpJ4nZ1r9v4I2K5AeavITdWbJxkd6bjdBMdlXmuYNk
ytb8DdR3OAG0xcfF/Yniee1kVaWF+rDtii1KEiyTPOvWlv/chLBHs2QYMrQAaWECGv85GLW7MkFf
hMTJ1iYKjA8EnAYQzEWR7dLJujkGPbKmaSFr68ZLiT77blvLQIFrHrYQtYE3BnEb3m+XVtS00vWR
p2BUJPomna2Dm7mBPil4IybNVrc/KFmNjksQxAOW/S6Kfg3csay2o2jtdU9IqanG0+SEt3fMe8R1
tmXeDWBxgP9HNIPbRhxQRapWS7h7KnK/If4ASiLjUE8+M54NPai/q+W20r029aG3NMuIKIQ1uzK+
/P1ZFOW009RUeuueaDnX/7h1m21r6sgEs4XT7sqK4Bm54ZQ6lM/ck5kYXjfbHume3HlfZI+EWgik
nyVTurxJr6YUoRsgREiLAJV9OaoBCK+6bgbnZEUaQEQG0C3AfoGRzQQHb8Ma4jkZ50fABviOaLVz
yFXWfL79IwQ//XfMZ79B3HOpxZ2075yTCVS0Rme8XQ3XR9cSei+0MDPr4LY94Rj5jz2gpsBgiR4/
MZ/WQ5sGopeZczJqvilo7aVRFDSxLIUqloj+tYNeZGwLiKdeJYJbpCK0PoKdMS4ewXAMQdOmPLYu
QMa9njx1pf2GfpnXNjJ9g+eSSV3c8Wphz4xrlwurtihbl27qnPTZeaANPbg0l+RTxBfh+wABIYLX
oMp+nWhjtaEUrLGtk6k+uUUZzNHdMIbafGLl7A35RuuGTaS5PrHiXUtkdCfCUf2vdQuvjgWQDton
4bZxHYB+6hHW8x6n2Zz/tt1mO5tRkGe1JPGxupR4/P7PljCbzALTdtm71qnBE9dD2nHXxsZnrZg/
ty2wU/FYHqqq29qjupuRjPvYdfHvSCEgiSzFMlaRAydJoqjVqGKdkvHIv+iyh+6aq7hnnxcGp0YZ
WvASfB68y97WxB8f3W+4rXG84NmDZQLL0aUr1vj6EI2DfSqrn0U7+GO+N5Vft21cj2GJCACqAWwc
/d9icqKZzHay7d46MY+aB8jH3P78ta9dfl4I1qxJK2Pm4vN6onwvtPYxrst7RePH2qokj7fVkUDE
AwuydL+KdE1UnzWonUzWaXZbSPImHvt5eyzXxy3GApYdpE5sC4WR5e/PLjIFXO5mYXRoeIQmAuqV
NWrmuDb76qg7sqN2dTBntoR5q8s5pT3Q4ietiLdlzgNTxvJ7fWFejkZwroQ37ZhYGA1FK60dFNBX
4e5DB6JEq/vlyASk18YDCnYk/hGELHQvl3M3Z3ab2CO1Tj36VevI3c3D59ur82+D+eXJDa5t0N/i
evhXj+TSRqxMztgaU/wEDHxtQ7FcL/a5VnVBi9ua+6PZmcBdO/Mm14bm82D3SUDHOj5UXB+9Hhx7
T6NSmwe1zvKnogDZRuww4ytN6fhcFu20wwk2fO0ccH8U0NnZ94Dr7SvdgpTH7EZ+rXLolqcsqbwI
tY8NU0m9YXY7PfOCYw2jxAA0LYnu67bud6DZ6fcZGrkCx4LEm84TZ1Nwm271ng3erLLkjmUM3SL2
2KF6bfff0YD624b1IyeZ+tRaDdvmGnM3JHO/z7Xa7pqM9hCwAaBN6Yx5CzZ749iBobT3orpHdNeX
0ykbrfhk5pz5M8iQ/Bqqylszof+MUBHw7DIhflzpXWDUkfLoTsVwj54FtmnQdXUkFYMQyQD6uzkd
ysBCNQOYVANdfJla+uXYRZ6WJsnGjai+nWyt+hR1Se4nPbNfIsUqtxGKcXujN5VdyePsWNUUZZF5
1A61bXyrzDHx0ThseFM5x6GtRr2vxFrrE55mntOQ/KjU6j/xQJKg4MozEqPzL5D53/ahtR2+tDag
YIN2Yhy7lx5kt+jxNYCAfYp6E7Iq7Ghausc044sz8V1B+o8lSnE9LXQlgOAChg46CbHe1tqcmAMx
4yc7Sba5UqBHPD5m9igZ1XXYBjNLQc+CqhYahIS9F7egPVdnK34yQCWD1EZyj8U/DZ21vT17a3sc
rVRLPLxoSYrDoRGN+WRi/0EsZYyQxpZ1Oa1dJqB/Wzgk0Q+JHMPl8oAVMQK/NY+faNR6pTp7oA73
Kxs0rubu9lDEktT70qDTCbkTVCvR7SDMmVtG4zTqbfyE/vq9S8cddu6xQtYUbzhPoWrA8wH4COON
tflDlKmSdNTakp2bFyKLLu66dExHHGWT8302tRczaXdDL8vZrK0Y9KhByfkuUiaeyj1Nct0uo+hU
OuUPA7wEXksiSbC7ZgNJW1gBBgins7CnmlbLVZRelZM2KZ6G1EyTSbInK0Gm9i5f+h8T739/djGT
LjcQx3TKqbcqy4vB5wdaKbZHf+IXre5Cq7GDjk8Ha8TxppgS62tOifzaEg+gdn6VLGB0dszUrqLT
aGdbmr1VLdtk0xudJfO4agcJNmSLoUd01QCXtqPeqfkcneoCVPz8CyiPvM7+ZBTfbrv+6nrZ4ILV
F6I8JIwuN1k1ZRW30E9yirKNzh6YjDd75fu4updWDRxIC3Hk5fexr1N08bvRqcs/oZU5/3T756/t
XHwfOE4AS3C6irmOVJldp4hS5YTDXINH9LpfKHp8NwN2/NDprA9UnjseRFz5HogHEhTD6OxRw5eh
WlcHCkIKvGMxl1f0ocOM3vNCY/BKHtgPpqwX8x2GJYQ7ANYBWYCsHlAAYpaqNJpBH3U9Ok1tUm20
1Jr90nSRfSvAC0Izkn2bhqIItKJ2dmisBDdIH9Fdlaom7tgo+dkiyNiOLK58m9eg7iBdtgOzx3en
iZ2AkQiRAWOTl5cK1Peq7nfqmse0N391rDMeZq51QU9TdICa0/DxCwsjM5ccA5rmrhSijZoUKVWd
6KSAPDtK9U2c2aFalPvbrrK6QLhMcAKiOwUKWJeeiChVm+0WnqI7kVdm1K8lBkSM5nKLLNjH/1oQ
gQ1DXGVDpiTKKYqGoGCAORoaYiXdfspn03fa4thxxWu0ImAz2Rl299SbznEa3H1sFQfL7PyFPNcZ
hweUojYsT/ckl3E+rlw1IE9BWLAoiTj483IWiFnXNCYO3LR6sJygJGDumCSBzkpctXS2qC44WvAa
FxnmssYcpkolymnqPkXqlyLLAk2tvdmFFNMkOQBW3jVoo9FBl4YELl62QpBgMWMwizSLn9IKq1r/
UBwrSNiuS3eTovlWe/i4E8Gegx2OlB+wHZfTR7ui5uBmVU7j9EiBXPl5+/OrLoTH+YLkwNMWeIvL
7yPBV/JeG5TTMJrkqESW6iemzn1age+Izujpy1tXC+eyofeR7bQ7Y7azIG6jb3jFxsHc6dEmR3v+
MxA00Y8xs4lf5UbvDbbSohDQ20ejqWNJdnTNp8jC9u9AmnbBYV3+6BqxpTZkmJTW+RJbaNHRgN6J
ZBDclRsR3O7/syIy0pqTwliVmspJJXAsn752w5FSSQZr1QjYukD+veTPxfVtHbO2xqLAIcFNN8AT
Mw/aFJLF0EEhG6duZPCdta2ChzkOdeR8lqD9cupmyBziFVQqJ8WiXoWU7uD+zthjW0N3WpVslXVb
yEDqi+IuXiCXtnQ9yV1eYmzK8lDrYo/kXVDOFu4CsDj3srLK2s4EWuh/5pa/PwvTMkjgVmaGoc3U
9GKyc6fWs92XVgvTRvOawr+9dVbNAb4KkPyChBKLavpAXMqrJfAsQCuDExQCRt7OMMHSKMOzrkwk
TnrorC7ZuiVddzkys+uTpiaIzbpkANVK+tpH+m5Q0k3DUxT0ZslxunJxnZsTHb8Z0rxMnBE3/+yB
h6z7oP7icm1dfF/wwczmuT1Z+P5cIk7yclk5VWS0+dcAONVdDVBjVNnEGLBdAJpFhwFw46dmB3Hp
zTuzR3CywTGdMC8dcPUN1kbN3WeN1q9q3nsmyRBs2C/jMNzXVQVcZyrZ6yseg4GjYQHnLAo79jLv
Zw5qTaOmpiUiqjna9tDczOo7BQAsliT7Mc4BypHhAFb95sygMA9koj3THTU6OUr/YDL3rigwbheR
1TQFs0IkO+I9JBRCRpB7IhEOcgjIrYlvMaBbooLNA+a9N9EbXnQP+lxsVf5qZc+lV4PmbgClVr+v
ZmPHNKx7XMlUnlbnGFRU0CgE39lVEnVS2gSsucszJo08Q3nsRtCNbq0WOkBfs0JyDy377mq8i54X
3vHgBBVD5KYCKJctbzOAbAIjMzcOuY/Hn6WRehHOgdzxI0vyTHsXgriyuXTlQ5oNYNb3vqwzJyK9
o05d2USnxPpUjsyrLBKkIJaZDSD72tAevznTTgFXHf7bTd+5Xg8F0mpKfU5KXym4z/LYKxO88eYH
ZquBC93bhhiPkL3dleO+RbdWPus+X2gFor0yaD41jnZ9TNUJd0XiKS1Y8nNPjXaO+Ujx5o6HxzR9
M6O9yaDd+6a4XyfzMNeHZByC2yfuewebOHa4F45c1FswAYI/82TAY6NPo1M8vvJ+k08ntAR7djJ7
ZP5hTYXXkb1m9U+K+VgAGlKyBHmUaaOBgLEaVM9SKRjjnP3tX/XOKH31q/CTgBsA8QAenpfbOjKy
ySI5cU9W/DBqbTB2X11E/Iyg5QnS7NOsAGG8reZjWb3qGu6kCRJF9XdFnX3ThCIA/SfmtW+klT+P
Yd86gQG9SD5tp/Z3RO/d0giiWpaZedfrvP7RiGHhtSCyFcPyNqrtjlITGuH4NQWtQAGAikP8uxjm
QCN3yvBSGC0efF/b6qHM7Q3TNz3yN1qy09VtblCkL3UQ8byaVgEl0CNRsl3WPM7256rf9caJlyF3
XwZjP4+vfZsdrOJnXo9I7Tr7KpGEyCvlTm1JPrqASyz0wqZwPTrOXLQJjwzUqSHzmjwq/C5nx6kJ
Tbg8rV7a+peRHlDo+LAI73LTGDjSgXlDS4sN3prLtefNNDR9DLiYFT111UMV3vatlUAXjG8IzcHE
gdSM6PAGZ33SVbV5AlPZgzuC0dNCnm7+IB3Kv6PQlwEsCcmrRhabQyW6qhvzBKbDoI3uW1JLntwr
IQUG8seCcPWNIFntOe/ME2DKsQnBLP3r7ZlaMwDKZ3QUwQpgKOLRYFjFOLameUL/mOfZPPuLATjo
tMFC4E1wlR7TCxDKcGSnTzn4Svf5j7/49WdfF6anabirdy2+XtWfC+3R4bKa/Mq1iMw2Em5Lpwic
Vpget5v0Pi5q61T1xoMxdic6Ol/oWH2mWhRMdrwfTS5jyl9zXqQ+AHOCTBZIcPTLvQG060B6Cuft
KcelyKE4VPZjvCkguCJZnStT2PiLWhlufNz8qHdcmqIWkiBp3WWhqt81BbCB27mTANBkJrRLExqE
Qvse0gthUkz9odPQO9hAjuFUao4MVnAVtmE0SF8u+QWwYKEmfGlqjsuCxglMqUMc1EO7Uym1Pdcq
E/RZ6D87YEhvu9/VI3QxCD4kqMSgLw86O5cGyVCbeuRWLGTp18S6I8lbgw2UyvJVa+MCYBTk17hy
rmXloJqg5V3nshCojWbbJvm2cvjRqYYfeLbtzdb+fXtYa0umg6YdWXMkn64wVPWsD3HkWizkkwVq
v4R95rFxqjQZuHfVDrTN8DZDRwJ6Gi+nL9NyvLbnmYXoTvEajoDzR91KzrerDYwl0s9sCO5HYyDT
aaSyEC/En4YRf5116w7IB9TW2x9aXD6CmteU7Kp1mwYE9OAToHQR/RB1j6kcDYZ7FP1EybM1VOCd
fkUhxOiPIKuXmFufxv+ZE5lHlGzq0dWhM5BLgtcEb0O1r6Gl+BdOAYY5BOw4m7Bki5Oexc9AKses
y5oszCBJWYx2aE5uOA+ytOfalgKkBr2OuI70qz08OFNEdFpVIeNgBzfi2fxK62TXd5/TCEfubUdf
NWZDsRmQVbQwiMC5ySziDOmBMpyaJigNlKbK9OAOuTcpMqz8mqml+ws4C2iPo4pzOX2ZUelpl/Mq
7DhOo+FlgqAnn3/gqXB7SGu+t3SIL1SDQK+KuaPcLDum60oZ1llMtgpbyH1nE8rJ5Kel0WdErfdq
a7SSibyKIrDLgMzFPQmkNNqYhIMwUShXbQqrrXZPlHtXkgCQfX6Z3DPfq1jaFWkdV2HtDTQAkPP2
nK1toPNfL7i2RUuuaCV+vfNa1ni39aNvSQrHshEsy3Y2Amo2WWctI5jTjcKljYyyzwsnzkCNJm/Q
uwBSmL3yiCba2xO0/OcXjx4sL7rSgICHcgFgysIEqUB39LZlVGGrzLsyvxuHbZV/o+WnYtyb2q6e
ZAZXdgsuPLxOgL9G9O4u4z2brg7s20VHmyIs1Bpg3TZW7m3WoHG/1JQgntD/fnuAq/aWRkBcRiiJ
i5HD2MxlVHcj7Llb+ozy569C1h7xzgQhTCLuIcQmFmAS182m5kRSSwHPV5hb6OL3QMuv+AP2lA+Q
EnrUn5pE2dBy8JXM/dLmyqYx01PGJtAtAAQ01E+aiaphlRLq4ZjuPpfzPB47J2ExqB/i6hlLSMCj
7WT6AXYgcl+hQarqc/W+0s00qGpL3VRF2ngW/pNDVBiDZ/EuPcYJjfyxGdgTry18q1Jo4VdKg84q
Na4p2OeaBKtd+lZsBBnyptY8bwpkUHoPbabQM6Cxu09Udb7Hg045AHkXBVgmegJZQUG2+qAjfw0I
iodyREQ9rc5fB6cjJ7Umr04Zfa9SBSoMNG+BQUyZuhkUG6LDNjQ9QZBoG4WnU+c30fvoRVdUzXPH
2CIbPPw/WxVnn7LKoKFKEjcLqAW94mhOmgMl+uQlJCZ36C+N3lymab3XxZAgVViq+ZlRmHd5Zi9q
pKTxCJQmHvNx0oOhZMNjk+c2pmdoJC62skUBT0TpZUllougmngB2P2Y63le4N7v7XzknkuTziguj
iRV4ItTvQQ8ikjuarQOlCtPIw9govXR+JewhHe56TODtrbJyWCJRiTMAxXMEAuKLiA5z10RtWoTZ
BEp5dl81DlAcEvDGymQhBsCLBFclHl26ELUlRAfPbNXkYZ4comd7kiUDr88ztJYDL7+w7eFVKlzG
5WTOnNRKFtrxl4FFHoQeNrdnaW0AoIVBFzbSAtf5DbT0qamSFEWY1r7ZvViyaqrk+2IFu8rTKY96
fN9wN+4GKcj/1883hcg8dllkqhM+bx8B/m5lrdfLfSEchWAeQgcctHyQABLvEz5lcZOwKgtnq/N5
1R10/YQQHSfeQZWSY69N1bkxYeM5Q2bmzC0zEFscHRwn2vPtuVrbeAuqDmkC0A4h13F5VxksHy0H
iIKwjTcl415HSy8nQbm9bWZl34GPHs1CiMFV8LMIS9InrY7qT44tMceBToqT0Zj7aNRe/8YMMDpo
egOxkbg0iBNrxTTSPEz0LkStwRsGbV+ZMk6hlYhiIazAQx1OcA2xjNF+ky+acOGkDJ7mdhtroBuD
PCTzyaLgaukHL5K1wq04wrJECPWRtgXZmxAkUaOAz5GyCZMnJS82TVl+fNMvuuwLVQv4pyAac+kJ
uU0bxy7LOtQr5Os8U1Y2Wdk2po7s/UIChU0jEgClpasz1mpVaGpB/unT+NKMgUxcecWbTSDMQFWN
biLA94Qx1EZHMppFVQhCyOe+2kB5C5BUxfHmD3I+4Q5BNnAhnIRX40/xRWQXxKgphLfCMa/8Dv+E
tz15bbkXBuKFKgDCeWLFfuJYogIqGOGUZP4UjJNsqlYNQGcQwmQIjJGvu1xuVcEJD3h0E6IeVAcZ
/vn4AHCf472I4wv3urDjM1K69pA3mCBb23dtstXJ4baFtcU+tyBcs61dk8aJe7xKwDUX21qAoGmj
9P9Ay+S2obWpQiu96+JRj2SPCEFO0nlqJpAchvFbnexdGbHQ6ucRvqMks8CpVeF9Yit9rE6WVYe8
fJlqX7NlHT8yA8JS04FVXaLDgJHviLqLPiYuv2wFlF2RLkKnD9SAxDyE0dW5YdVKFfK0+a1zBPda
8fGQBw8ASNUs1RCcH4Izoc14BlppqEK9AzQbgDfJCq+40sX3BVfiRO2SNsP3h4QfmDJ8QQ5na0Xp
Hlk+yU24shgXpoToDS3AyBElMDU1ngrBsy+3fXXlor34/GL+7O1ZdrNWNgo2hQ15HseLUJ2S9X2v
jgCt4ypIUpDoF9dbSZs8aWO3DA2rRLUdyB7FnT6oObM4FVKfgKGig9nBu0O47nK7U0orKrEiRr2Z
OX/lhrHt2nwTVTKFg9XxLDByeBaqiWLSiYx2AlCvU4WU3c/7jkmeNqsrcvZ5YfdZag05V8vC5zk7
2OqGk83QMMlZKBuDMF3EyvsRufAqLPKtk22H/W2vknxelPDGa2CoM2pXoVX4IFhVZPiNtf2HlImO
LjgbCQwxPatFbcWSEi5VF336OHLtl5JG6VPLYvVg6MMsuVyXKRcieMQfKmBjC0nO1YlV8qkfdbw0
QSBakIe5tRNfY73r5VNn+wSXVRCx1HnN9FSTwdWEmUQhDjTpqIQgT0MAEBZLx0MUo2uJgKraBDju
ay9jPRMm8j+fX1C34MRHg4lwl2hN484TQZ+2PcXRi52POiLFJk89czIU3zUH82Oe8a/B5UUN4kUH
kL/F+8/Om2FWSmLoHFhR496uHk0ZqkvYPf/5Pm4Y5J0WFNUyn2ffbyAKWrS5isZzkgd18hQlv5bW
+9vuvTprKBgB0IcExJXsWGN3mlIMFmatMj00NQV6pG4NBnSm5CxYM4TgHc9HHDWIiYTR8N5yJyfF
6nc9cGfMZF+0QeOeRqB4ozPS+rfHJYTc75N3bk5YHBTGLZp3iznze+J8yfJtlG2L/ovufrttaG2V
UB5AeA99MHA1CfczATUX010F9O7dN3t4jeZtk0qijPWp+2NCuKJrDXIncw8TdnNI3U01Hwx+IOnu
9kCWc/LsZPjPjP2xItzOpOAOzUvMGGTu5nEbH9F4Odg7oMr036Al+AtjcGr0Q4KzHhHUpW9XlaK1
uoLNmtftdFCtzHymKrdB25WTA5g7wGBc14MVgG2UqsDbjLbkB6zOKZK0OHqBn71CVtWOw6LEybWQ
xN1D3bB/Rh6hnQBcml4fyZxx1UfOjC0/5mwnxzVqZpOS4eRrNs3Pgu5LWXJv2T1Xi4cXE/h4QM0K
fd9LC7mZzaW7nK29+SlNH61Scsmuj+DP94URZEgolLlKtRA4SI9rP5tiP/2F6ghaRf/YEHwin+jM
3R42eDSP6C6ev8LzNS8t+6+3nU82mOWOPFuOHt2AlFjYT8Bw70CeCthkH6SKxMNkSyLEJXUyAm5i
wArO9xRVcnsfFc7fHKrAF4AkDH+gX+JyJHk/6VUPlVI4VhA/KKrfPIydZByrs3VmQ5gtG0rGigIs
P/QrXpNx25J91//+iwUxF8VewHW0q4bazC1iRkpMlZbdFdH3BU6qDpHkplsdx5kR4RQFYU9GWj3C
OADKalyPjhsjtSTXzuqinxkRDlHa1WmumzCiKU82OGQ/ztmH0vr/cXZlS47qQPaLiBBifwVs19bd
hWvpqn4hqjd2IYQAwdfPoSdmpowZM56Ie+9LxZWMlEqlMk+eg/cH0lWoeJ1leaB53edqsAw8mNEB
8jEA4Hl5K84/wEBwCDkUJNjBarks4E2Egmxf041I3U/o/WTyyuQLrhm4XAiWgB0DcZrrLY5FrI9K
aKh3RFZOdq4qAmQOL3/CuWtHGQWvcTIn3ECTT04PRaPUBCoG4O4MPiYP6HB/QSYLiihlffREthEE
zifs1PHiMYikIVqbEd+iM/F0siQeCrsAbiRqZDgV72KCIwlI8sMwNo7h2sbgJGMOQFPOsT0AXqZe
JqQZxV+gOxCzDQe/Pjx6BJGjBuxm+bJVkra9lYMxjRT3ABRm7dPlTVkdH8lCoAYhOQm+htN1EqyP
LS2DKmw7BmV/QI/K5fHPTzfWBeCTGSEO6fJl0jB1SuXmXmpFjQNu6JvMhjLR9UcDfXCQ50UiBoXg
5fvFqqFB14BzLNIrpT/zzBt+aCrdInj5hxJcWBSiY/DToFkJqegluNdjqHxJOeqRpjwIMiFVQowP
pRzEJa+NZaL+XB1EdtcqdKuAf53/LruNA7SyVwC7QJcST1IL/MqLI6r3Gk8sUyPRPjbJoc6uBAnM
LuDz+Msa2ARCio5QSH+N+rhP2nanWOpToe2Aq75sFWtfAgZNE2o4YIVA4ubU6iw+Ca1muLvMdtx9
7Rq1u3p8Cvwbrl/kedGvuLhTdJPldTYURqS5733UbcnorPx84DvR4ol+SMhP0sVGdA6pdBPgwsiF
4tbwal4fcQG8/z/jn1FBJyVzbOEayP39HesH6OagTH+4folwoaBzEa9kEMkstkCgdzS19MEA1NL2
M+Sytl6w5ycfmAyQwiO5AL+C43+6xwR9/FLyvI+0cl9BHiLzsyS89hswBVhy50QZRTPTIsxK0rjs
uZkO4C1+idM8aOVGAHR+ZWECrBBo0gBmQwXq9BucDiR7CtnwyCjrPS6poKnDVtuX7sZ52Jpn/vun
yJdDTU4vFOZJEMYLLTQMvo+tm2qzdru6KZAmRJs/EA1ndQOp06pUNe0h7chCIcmvvnN8w05/Xd6Y
rWnmA/Tpeyg4REcr1/uISXNvILVY8vqna5Qfl6dZWzZozKJIDClBclbC1Rne/hPvuijPI8fIIEFS
gdxrDFtxvcjaDJ8EnAnoKeRKlowskJyWtnQMGVn2gVmPvXdjJ9J3i+ch+Rjzq1MX82SAT6IVF5Ry
S+aI1pIFsOyajJrpJnUiUDAZ7cZVsrZBOPOoSnsorp4RZSIDScuuKboozU2fk+NMne/y3eXtWZ8E
jQpIoM6teAsvDDBUXRDTlBESS6YK0RdmuRseYG2KmcIDoTeeqMhgnRoaSQEA00zYc8mfJfBZjHwz
tyil16zMReYfDyBrbrdfzJELVHBRGhjgjYs7h5tfvdra816E3HJvL6/YedSKCBLNKeD1Qr7gLFea
oYcPqZlSRe7U+U51O2Q7y6OhMTyjEr4RNq0t3ee5Fu/HWHhygPqRiszhxXVfIXPvN9nz5e9ZX7rZ
yJD4hZjT/Bs++QFgUqhCg9cQoU9Oz/Yqv+NT4G4lsLdmmf/+aRZLT5ieS8xiauqgJyAHg+ilQ7+S
9jrYLAIkbA/sDNVv9D7jGXM60ZB0XiqMVkXg4vUn5KXKceNWXt2UTzMsNsVS3CtyT6hIGL9UfRfn
UK/b6upYiWRNIKcBw8e5wbG0F+vFYinccmSYRH1Px9eK3k2FvTO9EnJquY8ua1m9ofUj0OidoA+i
azY+ckld828dARtBIwT6SsAbsggN3MRN896hQ9Ta/K13jLuc6U8Fb75NrrEzUL0bG+PemjOMNvTe
Jlu8XzbL/+UHAAlHwBPvniWHuQXJmoHCYlxxZPSv3vehqPaNdku6726+6/iN1B9M4+qsENYdmrf/
NevCH7JRjm1lY9bR4n6DwKgJx+xnYm04kbXj8HmaRWTX5GVn5aM9RI37ZrN3Ds5jCH44+8trOF/h
p8+h049ZXvFjbaXACAyR5+R+yjM/3QBOrflC6JXYuAmBzTlLRQs0XiT5OMBIRM4DotowmcqD5rm7
jCTvmpN8v/xB89E6+yA87uZ7BCXkpa8y4KfGNJ6GKAa/KW1u9ar2O3WrDzQE/aBfXglu+s9DMDOu
2eA1QullYQ1eBRyukSQq4m95/GLaGyHYfCudfc6n4RdWUKK7w+1rDE/4I+vSEBwpKQjrUVLyJYDA
HuihtI3OtHPDmzVF8eCa3eT5q8sQaYb0bYIqfP3iDdQ3812WGAHPXi/v1LnpzekQUJEhTzVDZxem
p3U960CtxaLat8ck8PDv5QnOTQ+DoxYGKBIiC4BmT/38lFKm8mlkUbr39J391xtRD9uVG27w3NfP
syC1gzQX/lnGFdAfTqesxyygv/R9A8QnVwL0YGInMywf9HXRl5Y7z6C7+zJBaLyxTisbgZcdEFsz
nxLyU4uNSFuj7Tj0whFFHqvASKL/xzbgnjXnvi/wKS23obKmITUGDO+AnivT/aJ/17RQ90LgScLL
c61thoGe+VmzDeIHy9OvhhIEK2nBIJj45OA1wXZQx7g8xbmDAbcxyijQF0NZGtrkp1Ylessp0n6o
I5IVod7dtdOb5XA8IrpdxvYauOkvz7dmxZ/mW2YRcrtTXJVogG+A1gd7ql9b2ZNZebpPeHWTMDQQ
X55wbQ2hco9k3OwF6DKlIO3cA28wYVFOsu9U5QiT8mAsvY3vWrO6OQM26zoBbG4uHKeZM7fqMgfH
f2L+7Zhu5RNXPwPviblJHJj25ZtC68fKrQaNRYABQaLC+aMzUFCpeNjkf5998KmPRjYRAFewlQJU
iVU7tQhDUbiANAdFgSh9yW+15pZNo09stTO0G9u+Ben71On4EbVP1beS7S5v2JqFfJ5/GW2aWdeB
RK+O7IJ/CFN/qMBd6wP8uU8EezSZt4GZW1tZVJahQYeq/Expdfq9FMypbjsm4GEuAwY0mNTHmyb/
f5jH50kWizqBtq8Fo2iLVqdQa/z4eHnNVqwPNgFgIXIo8HhLn9eORodCdCUiy89QqdryQ6vDY3A6
J7UAZ5uX8NNbBn03YorZyKEwlPht/73eCH1Xx5/p4lBKAFzcWxweocW5ygXGj/lrhX7ul8urs7LD
M/MdaG9A3oDWtsXPj2PdSboqB9q5S/c2EbsCTNhbjm3tG2aGXzxg5kt6qSYFUGTbIFkG+FryIfvM
l2ojkNmaYP77p00gfWv1iJ54RO3vjfnX058ur9Js54tzP99o//0Bi1XK2z4dLDkDLqvY762DQoeX
dU/42+VpVo43ELBAKQEUifzrEiRcD1Vfy8mqo4oIaLUKs/EpS9FEbXyPe/dNS+TG2VjdfTRsAEYG
DjkE0qfrhu6gupSuXkcWOLiRskapp0mce80TV+KH58gGkk+AcqNkCYaCpbrfWINVmynaRFkXjs9s
i5hzzQBMA6ZF0MyExt/FBnlxUVaujVOSQFHmTo2VOtZdeiVg/99HfJ5l4Q5ZOvYxdE14VBPtrhjM
L7zbwoesfAjIAFAKQRQLPZwlkNu0AeztEyoj8kO1d4pdnRBB7eDT8IsLZGrgYNIMw3fgnnycyOGy
Aa/++plJAxD0OVu9OIcgvUVap8HwyQ+zeze01L88/oq94g5HKAauFiDtls4w567WpGPZRQSSYQQ1
+7IOnS381tpHQHMV7QxwiaiAL8reTka0vhmqLqosHhS7OGs3ovAVb4L67dwwhffKTMJ6eurqOqvS
zoplNNr3it9l6n6EdpwZXr9WwN3MtDOQN0D14HQWT7ZNkmtYqxFUnAn7A0Ashdja5UnW1urTJO4c
MH1yvD0ALbXdY61a660JOrZx+a3sN1QB8eSG9tR8rhf2pKAIKjqit5EWH3IaiC0Q79b4C7ehc+JW
tYXxubzTvOfBCCa+4WJXfDoe9TY4GGfJ+rNtoGCy1JVbyKjFDgt9DE361rKjYsek+371ZnggLHGB
PoWE9Vm2k7RCRwc3F9Gb7qE5deNxd77VABugdwVYGeACzlJwXetZkmbEjCDN097EciPUXBke4Rmu
ICCq0TBqLnyrPlGLp0wZ8OCJL0Tub+HDVyfA1WCDphyvrGW3VUc0yHxYIwAmyZ+7Pv197dr/p1Qm
ICyoMp8xnpR9I3U9761o/FK2X2O+EYCs/PgZp4QGIjx18YZaGKppoFkbvGsUTWl0b7DpVXe2uGjO
vRKYwPHa/YegP4d958xqM5PpQA0KP7UC4YFJ9sa6kgwJvgjvv5k8BfhEwEyW3ZVjlkpSdYMeuWgW
Le1d7pA9s92rPSxmwQWKpSJwT0tOr8ZslBtrDQWIZfBr51Ybd3yMiLmR8VxbMlC4wYmDZgSR7cL7
1YntjFBnoVGtsxti4SWINrKvyLFC6ty9XrMdmVV0bgIKD4eOlrhTV+u6SVpqcatFDggJvqfx62UD
PneFYPQD18ScCwA//b8M/CdPDi1ot9Eb7kZZL186tIQzYfierr1cnmbFkE+moadfkZWWOVZO40YV
rcG96PdqY09WJrBRJUEOcKbAOiv+dbaEfoyOg2iKX/SZFhu/f17l05cATghAff+yaHjLLA5ibOTU
ZjW1oqr8lcg9fyP1g6J7Mu0z9ffqpcJ+A4VMCarHZ1VlEKu3WdEYQGLtSHKXX9mPM59EOELUYmfh
YmTsF2HOZBnp1BPNjhj1c9RPtrKlaxvxefxFMtDNSD4SPXMi/UnEhe8mW4LhK6cPYQ2SV8CQzXze
i63ovdZjTp3oEUM70VBL0OHmfsMr8IfcXL0TAG8hpoVsA/Lk/6jQP52NvNCqduQNidq7vH+Mt0jo
V1bqZPjFSvW0yTOtaEkERtLYz8WGM9wafnHkQLskSKUwfGaFeRpkW1QV8zovjgQIZQEaAMsDwDfL
ImuTd9aUJ/kUVd2xsx/N4ofKr3dOaEdCVhmR/5zkX2z1qPG+0WoByHHu+i1kTkGIYaqNat/qd+BN
gWgTVNl4Dp+6ptQkxWSXuQ4Kp8QvVKRaA1zjz5dNaXUS9Lri/gNYBEWR00m44XZaLmIS8erbZP0B
gwXYMa7GiqB5C4VLBM0oGANUdzpHl7dIEVqABdr0Limkb03fBrrF/Lly+uY8BWi2UArBwVh8iKqa
OI+LnED+4m9NH2LQlGhAXL1cXq4V2z2ZZf4Vn04eGR1T1E1KIsP6U5PHIt5fHn/FnYO5Ymb/nKk4
kOQ/HT8tc4DDS0YAoj6a+avW3nrVrQH2cmk1PtvqP1r7GhOBD6COeFaeldEHCA46oJAjEVS8ds4A
vuNuy4hXKuUQuZ57gSD5gEr5skgV9yjvNpUgESXjTzHQXVeBUHqK+U2JInZqNTeuMnd2be8outME
brONJ+GKhaOJAfg+wMYRTy5rcc0w5kQzvSkS2os1fjHS27K/vbxra+uIagLS/WgUm/fudNdkFnON
JXSK7Nx5MHr5Nfb6jbfUmnkDBD3nkxBJnsGs9RgKp6Kcp2h+0srwucf8YbRQIt04rKsTIX8MnNIc
eS+9jsQuWLwZ4PwJJFY5c0yfjCq0MyMLOFevl1dubXNQmsdbeu4RcZaKa24GzgkXRFhoe8gCq0cC
JXuKszS8PMv5mxcBxadZFjeOW2eaJSDrGVWa9aWqO1+CPd7qP7RMHmyy4SLOP+lf6A3UJ9gV0Dww
G8snFwHa8URkKp2ivOOolOuBbkKnVnu7/Emrs8yUJnOwDw64xeUQpzaKWKUzRnqsJVBtnh6ngUFw
rU42bqGlZticrYEq7H/PdFYDJtnI0a2HmXTqV9VT7Hz3qr9W9ty2IE/v0M+X/h/SFOdmiDYPsLPB
ZeC/Z/beFRoxy4GOaGf2u2LXdGC28iEFdP0qzr0Ls6vFG2P5yI+prdD7pnCqQMNWjiMe+o9e/uvy
JOfeAZ/yaZKFd7C6pgVx1jhFWkcgrjU8WEa7YeBr1vDvckVCB2D1pTVkQ95NdmuNkeMdqgnq6N+6
/nD1V8xsGLMGBQDTqNefmvVUoMuqzdv6+M0Vpo+HyIabXlklBw8LZKWA94YjXawSdO+AN/bS+mjF
zHd1iOxu7PXaBLPCCRKdyD86y/YLKqy8wiuYHbsyHNk+3Tj2G8Mvs7RF3MCbOhg+pS/JtLfT5+vX
H0JfQPXOJKxnUOVMCRANunp1nCT4mVDTrTcg5GsfgBfYv/4tpNOchUehSVWKMamqY+G38VtdX/0O
BsADZDCQmkPnFtLxC/shjDuuIs2RMjNAfzhhW/2M57ETZnCQj0fKCG/t5S3MTKVLvdabI9TAUuLX
3n2u+6R6YDlgsBu35PliYS7g/ubSDtg1lveW0WcDr4kUwD0/8PG+mcTVxwFdA6CqQy3MBLxrGQjS
FFC/dLKaYzoWIfgp/XQLwX1+Kc4zAG9lwrvPya/TDemkxibIJDbHsPW+el7YdYHt61uSqmsLhSQq
giKAXs+JSCriZG0yePxoViSMJy/ApXHtwcB3fJphNotP961yS1R5FGYoOxYMGQmHLbjp+V2EGVAu
/CfKAHmM+Rs/zeBVjlXUHuHHprirakDSbtruTl5JQYN7FimiOUWIfDNSamThYJMRWNYJx/zYSr6H
BhOzth4XK3uBSaDaA+DLDLRbuFgnzVPlJW5zNLIXVj+2V0fBkHaACocHUiMkzpceXIvrSS+zrDqO
8aPKA3a9g8L4qEHO6nhIOZ4/VaV0vDIujzJtwtiCULN2c9mUVjYaUmLIqwBSN+/E4vWlW9lkj9Iu
j52559oXW9x5RVg2GxfRyiwzdsXCuZtxYt58mX8yp9jWy9IdenbU/EL8+VN4v7acx+oMYNBGegKU
AfCGpzPYHa8bwhV2wrjj7keaPaPHHy2HG8u14nDn/MeMQXSBP1oiWQpkoZUF4tGjZhUP+WCF2mCG
jfT2iqAJ22/at8vbs2K/J/MtFq5Mm7gXOebr03Fnm3JHthoBzuMoIPhw0JFZmwUElswsPcknVSiH
HeNm78ZQHnL9xrw6kELBGOiZmeUcALR/GjCftj+pdbCQxnp97MYflP6BBOnlVVr7BiBzPLgrSLkh
53K6+XrpOF3pUnZ0ngzpe+I+Kzcqb6szgF4cmU6ENODpPp2hBOOsas0GoQ56f9wsCzwLsmT5Vi13
zYqB2/6vaZaUs02BbiphYZq62pnsUcuf0AC0pfS1ZlOo3aO6jjo+Es/09FvAy8bdShbs2Hh/qqdu
qxNrdXiUx/BGw5nHLXU6vCh7BxgHAoPyEJEM5Q5Ujhv7vfJAg0Gh3x6mOz/bl5kvQhvNbXOdHV2i
+Xp3Y7lxmPA/eZ7vKg20y6j+DJz4XG3xma3ZwdwjCx+wxpPklikT7WRVRz79MbwXvXml49/LxrwS
pMDfI5gDbAAox2X3uplmXVINiHrtygv02vjhJMVhsthvtwHzdHI9nwtUiHEuIYsMERYE2qfbZUo8
cNo2ro49ulkNDlawRt8Z3sYFsLZuczvYnC5CCnkZPNZ52pdjg1ma/sF1Dr0K6VZ/9NrZASkpGr2B
0oNdLII7lZRa7jS4Y7rqHsiOXdZUfjt8bYctcMrKBiFPhDc6RKtw6ZuLFRuoyYB2HNOjrNRbz/QQ
oSBoyjXflv1ODc73q+0BaUQAPxFi4NW+FDD3GmmAe52VR6+KCOwtf+HU8Ef8S+Lny1OtHF1gkKFP
B98w60PMf//kpwtVIUDuLQQDznfb7+n1lxlaRcABhm4eRAFLI4jHKRYS23Isn7MugKTo5V+/kndF
phDGBdwe1MSsZbSU1BN2RiAszu2fiRNUKj+4sgqKfi/JIfH2cZvvavY1plsR/4rpnUw8//3Tugnb
aSfHiPlRacMXaQ+ho4yHuopvQdGycZCWemlzzIy5oFo4N3AjtF0EbKROS1AwITI3wDOW5F9d+sXs
v+T8veq8ne1+2N6zkfEwtmXQbR2xlegHqVgC24Bfh+LQ4oihozPRhe3yIzd/S3HvGQ9ow9g54yFu
bpJh2vrUFXNEvDB7DDzNrTPlVNF4iidqwDNnekQRIuCuQmKWB0lRBaX1x05uQCrZos+Bgt6LN4+e
sau99w2jWjntyKPC4c/JdKhBLGKLjDdOYdJBHPtJ+6bHsFpUqMI4zfY0MZ6Niu671nhDaQz9p9Bb
Nsiuh7ZGggdBNUJzT0IvQc/A3CeM+uPyTzv7ZXgizx3P826gK3mpXJRUbp9OMWmeBvUNyBgfOoVC
7Mz0QJKrM1WYAHeSN9P0zCiqhWMwFB86ITr+ZFRVcOBJsbHVa5+CN85cxkJeFy7o9ADZozbS1JUY
X/drCp5kJsL2V9t8pPXPy4t2ZlPzUhG81+z5GsdHnc5UFrk0FDPFkx1Malel+8vDn50QPNdM5Ktm
EBgqgMschsXoqE/C7p8s42/BnjJ1IAJiv8fYAv+QuXEzrHwLCCIttGOCLuJczZx22iAMuxZPDCSx
5E5/vPwta8Pj4QxufGR7AGJcnPa2KuLeLFPxJIy/yc5gf68fHqUjYKpQp4Ia6sJpzrl7t7CpeEKz
9i+5FXCs/fjPo88W98kl866yOyczxFNTfQS2sZHZOwtnkE/4PPoixjVzmfSmi9/+Ix+P2o+he71+
bZA/gsMxwfhyVtnV2qHsUahqnkr2LiH72unm1YY6tzHjFYDEKjqPljWvGnQymp5hc1Pvi1IIm+2H
wfxtOPfjdKO1V79rECXhUgYeDK9MpEkWl5Zm4mJ061w8DSkSbpUMKra3nJd4q5vyfNcxDzj9AYQw
kTZZxs7Aunh1n3TiSc92dbYbrs0Xz5/xafh5+k9GpQgpW1Zi+K59yPhLeTUB1zy+jV550GZ4OBdL
ozW9PE1ijE8gJKvq5FvTVIGuVwFxQdhruM+XrezcigHaQQSB9DQmPVMeK71WOsmkhifgGn19+JM4
r/awwfe5siMzKSZCfyi2gQ1v8UnDlBQIK3P1NEDqxqpFSK92gigRIxjHkmH8s/6JJG5L8D53AwwZ
MndfUu368VEWBhnl/GwBWcbiA7B0zeiSwnqS+9bjwMtdjaGCyCHu8Pm0Q4H4rONkqopypE5qPXnF
Dyt/yqo9RHq3ehpWthpnDwcdb3J0SC0jN0DdR8Q3mfnUHg1DhbKtdunVfIH4kM9zLPIKvXQkrA1z
ZBkNs+G1Mbby3ue3K2YAoBBVuTmnu3zimXXXoaUVM/A0rIyvuFj2JftDxlvN3BVkC+KwsmZ4baHh
aFYmnZNjp6eddH0NWIpBn9yJ3BQE+sfQz04Ol88ggrWVIzJjz+Z2ChDWnTFGNqKb4iG2jadWSfOJ
JaS8URkUrYBEo0c0F9bf4nxgAY0d4yDoCD7UAY1cvjdVqgo8RUaoxXl2c1BWVT40Uv5sXecnKYBj
41bpyZ1eJc7HpKfZywQdVAHJbZS9AtOI41tzMH7ZJlpcgCUybpuCOZnveSoPc0hv7YaOaQdP2OqY
qk4dtdGzP0w8Hhu/Kx1tL3WuowMk+cubdN85OciqMsAZmkYrMDoEtPvEQZLMU/ptFuc/c62Ahpe0
he+ZRQkdibT5Uyi9e1CgA7xnrkTiUdDsR8rQcOCn40hhoxK+sEzM/STQ2Bw0qfVDVNJCacjJ3kQj
7cJH7/yT7g6v5dDW4eRMxffKc+qwy/R+j883IBvGVNDr8XSTlQXxIftV7His4ZqTxQuIQ5KHdtTI
zui0n9NousLv5URT30nc6q82qtTv7D7bmQW3v/JRf4EmVPEiQPp7o3NBA9fqnDJIyglK7ikaeoxd
50O+5ntXSO9tQBWr3blVTg467z6Kpv+ue0z5ej3Se9fDovvMgziikFy957x2sDm1NaEBs6peRl7j
vUM1L74dDaMNKpqbj042QFnLFawqQ8YMNzI7OqAqkFZB3FRAJhS6SB4dox5/ZaT/w0XS7hve/mAT
cmF+amiJ7pskRSWh7N3XgZevqnW/02kaUx8tWySSTsF9IPBAa62NSUgm5nK/6hPw99meqkXQaRr7
bbvA4ZRJnAR9G7NjhrzMjemJZ2DLf1i6ihKWpzQcWrXLWvJH6oPw49pW37x2GmTYup1Vf2m1ujsM
gv0tB9OJ9wDvo6W/7a1nO+ubLog5Or9DXRogT016t3UDV43ZE/ARb8yWDHeJZiukQYZjIbIfeuNE
Yy5560M57m3Q+S+VNprfFKkZxJ5CJx/rhiA2M8fPeOruW26LW0/rbGOXZZztSp6nVUjQW3YvpzRr
fG404JdIDAjQZXG/s+08O9T5lPi9JXmoo/n3Ly8Uvy2K6gUiZIlP6sKEJF3yvWs149VmtL4dx/Z3
Y8u2922esDtejlrQSetHlxiTE2qO0bo3VTbpv3sLzNRAnypI0GRyR8HjKyIiC3CnNSBoqoZuADli
USOmybKwTPAARc3mtdIBfL8B/2mSoqW76MxvMQGKYGrF5DeWrEMVG0Wges8OnTL7a+cNC5027+Su
dq3St2RXl3tX9RNMyaI+HchDPhqE+eZoNs1tO1amDzo3PbDzoQlY0oAlrKxBEK+DXougSSRAGkmG
ZCwimoIARJrqJyhjm4NdVkkwxKYVeLQx6H5IUdsK2tH9bUxaWz0MhfhSgM/+CxtYTmEa4oVW1cOY
a1Hp1Fw7TD1nVdCapAdTZPYcq/Jdd3M4niGzzCm0suGNg4lpuBNulj9YvYBb61jR677GjddWUSwd
8jHQCzYIOooKrxheGKmS4VZaWnIzWDx5GsGQoKEdqOMItSzmF1piHNwpTm4bWbFsl2tOFx9gqd8K
QQ4yhrBfR4s3h6CnHdegCG38gKB1eB2khdZ1fpLQ7At1VfooVFyEQ9/3zW60hvuBNDh8LOOEhxA6
d39RXJR7lcbkVyz2Xbnvgc7ekXiA/aML+5vKTRoDlwMlRCaJ+1VktMrCorbEd1cY4zOKgT/B+kzu
K9k/shKboUE3/A3AJBdKJFmbBh7EgBKfm+j1TdOW+dNQqqAE9uchsaArUVpEfXRSxAejd6sXyJ29
TCx/R/MMv3VpYz3Q0jYe3AbmgdOsBb3Vxz4QWdLPNZKFyI7GaORm434CSOpBK2KN3Rt23yu/rKaf
YArKtYOBJDb93bSOC+I8adKwGNQQdnD2fpmadohCoRl2dtMAgiStiQSlXXv+MJieb7jlr74xhqDU
evhWhg4PSDqmevWlmDk1HroKcJwRNeo2FKVm1qAgt1JvV1egNZCU4B6i9oC7WoEMLuNgXG9vjG58
r8fSDaGwkfmcTtV9MomHdkilL/sSIDy9/Om5KXwkT79JZ6IhtB+NnWWBcJ8McKzW0Jt+a3LtHffG
39HMMhLIuu5Cl44CK9wjyPNZRzjHp8eZfnBw/RXhBH3K4jCOrIKZpkkNoRVppIHsstJPmYf+Q6t+
IWPDOeQmkUwzZKxCYEZuckcLphI9rjpjYIHETyRGBasqB+NQawbdZSl1g6xz8y+GKiq/7MoDt2I/
1rEvsscPw03dPQGITB6pSFiA5lycUbNvwJ+Rg5fZb0rJXkEoWu75SOjOyooYRhu3T7ZSIDqMeRMN
KH3fGGD/fgBGMjmUakp9Vw5/RyxlgAuXBy6KYI82GvwPc+YwrDxj2CV9HuM8avK94WWB3YiH96YE
lxnR80egVeId03L5Dn84vENcdAzhquu72k3bowuRTzgJx2yC2BmKr5LG+g40bl0bgBCRyfomS8va
+KJ1+vADVMXUn4QwAmAqcQqlHr8LUf3SW9va2/AUPpmlNntFY4iJdsUttEbLg+d0v01DHsmgv1Ju
NsCCaO6Ty3Nj73apLYJMof5toFiBjI0d3+iGaMOYp3UAosksMGOPPoypnfuJzdpb+Gbms9ytd0Um
nGdccM3XwSi6O6sA00ZBcWY6Wjt5UOEddhgKszvEtBjuPS9OfDdVLkXkKiefuaz5gs5j893o8++S
uunrICHiZym3uS/hWXya5+jTahFNcafBeVII8R7dqfE41LKU4Se5wX63kjghfitu+bYtoSEdk99J
iWJf2HPybErVqhvN7gv5rTf19FdLEd/0hrgTHo2kWWUPzTSW1a3Z5UXh61BqEMFUiweSOcfCHgoY
uF76tiXeE1c+8rypbzSvyiC7kh4QxLmWAkGm2udpfBBt198WtmaGuqbsW3CnyQCo5MYXpKf9PqtB
Wyb0aQYq4R43xqoNKEPjeGdVX5PJSHaxmYqd0vQe/0cbesmHaJ0q6BpN7GAv4H+xjTDjPPeV504H
3MF/jVH/OfBhDz4FBhA5KgCFdzBzN2xi63diMAL9uBhYfHTy+Y7I0OqRV0jUZanv5dAQpzaXAWi1
sMqgLg1MHaq2fEj/oBOy3CsOVcWett+NosmCktrv02hld4W0vg0GBVWUy/9WNXO/5gnpfqNVhTxk
btw9T24cH/SSob9fG/IXlsh6V8VkvEm4PXi70SxJ/gUc/o2vVV5yTxpvAlUqupJdZ6i9kIrOkr5R
a4jKCnQC7LxhBATVxU1nsa7+gSpnZvlQXK3e+Ihr0CeNkT6ZIJIdAy1rjI9ucMQ7LdofYGT9GBI7
DqopbRHR5ZASGZ5jaMQfGyEREKZwPQ+klT0Py8IuSZDngxKBi8vqt3In9wBS6v4D0YQIkc2x/MrM
UEjJpWh2aaI1Oysuxx1kbvN79LeLb7QayGMr7Wzf2NzCVthFEeRJW3k+z8b4pZAciL6YtqXzIDun
pn5i9tMUJo5G9xolf+NU9t9Kyl6EbVc7uGS8JUjW3OjMjkGFUgMv1GtV8pG1TCJ4FbbA6rReeoCG
OqIPgAJ+mJqo7/GeAIfXpKVqeGBm1dDnktuM3YDNM4M6GIJekHjH+f4/SDuP3cbVbQk/EQHmMKWi
s2XJoXtCdPBmzplPfz/2BvaxaEKE+8JDA1z68wpVtcIoD9eh750ouP1OQ9y/VAtWilb33IU1gYY1
/GNZTcX1rnHjGPx6GiFqmzg0w1cAWebtkMnBpgvAQfec6WOlD7j2aV5992WtOgmq8JAXDSgny6iI
jfp6JWo1RyFwCH2yxJNOrKZZ7aQ+8APHThNaGd/IfZx4yOM3glXjtVJNqOo8x5cckq3bitBjakH/
1rBA35zI0tw7rSLVbABA24t+l6pXWSPdU8ls0CVslHQVq3TnjgJNqTeeWZD3cXsKKAC41ftc903Y
SdEvOdDwc5Heu5csv0XhsvWu6e6c5rZEgupFqFP3ylcct11nMpoVQqKjkwQZIL228phLh0vfe+10
17QFI2IeAOYgpZWlsBAkJd1A//mha0MogkfHN1Y78zGryswuC4+2eeXgr0I3OIlS76/ovn2Mxeo5
Jat/rVoZrp87VLz9ZrlyvDh+SMU4WXXUFV8TPXkcMg8nTaT7k16LnGov9a4kGcFJX8rMHZIOModZ
MdeAk5Nr5AzF4glui2ybqpMnd27r5fE9mhVPlS5+p39QWd86bqWaB0cUERsaxDqynTz6FWv1SVSi
ZzkvNPar2rx6opY9m1EpZbYg98NrptbdfZMXt2bs6mse0ZBdb5nfG394Vc2fiZfUxCGCuHd1Tfge
JIFoozsD3Ns3ctnb+rRcfHJQhXnVXX69mqbGz2aoeQZV5YBos7bp++wlDWp/lQSci9gs38vGdDll
6avadslKGggTvS5PbYNWqrtcj5JVqUB5qTtLPOETP3um6r+iXG78QMPLux40KecZLY3IjjonvXdS
uatXaURwG0HE2ETU729rtJfErTS4zlNqJlaypjlBku0HtX4qEz1sb/1wVKWMdOI9z4LCVbfOu9T0
72FV3zR5gBC0Hv/ojeGY6jL61o1Gb/C72jN/KfQCt+McOOUm92oepVaUaqTqTCA2ppGg82ai/ET5
tkpZcFTX5SurSg3IM2p+paXiT7HTfqpWHazShAtSi8WfcgknUeYqsgefyaD6FFMH7jzmLHeqlwGI
yqo3JYcTFDX/5Oog2JFmuKu+MIaIVITn3lZJU19nilArdthmt87gCnD3NFAmgdxo0jp09dcuA0Yv
+f1jF+nGmqifKLD1Ay4W61SIzqtAb3Hb0CJ1N/hRtuoHJdoPrelt08Cp+Wl+ftDbpCG8z0aygRMU
3yGhV2t/wPtOwowL2+vT+85UGEML9y4couYktEP0I6Sp1hvcv6TZkyYqHgLQxrbM09OsWkM9DihH
PecoFeyNtvCDleyJ4S3SYtpzFro+J1wvKhBrNCyy8SWVbxlwt6tB7tp67aSCkW+TNNZ3TZ1vtSwR
X4mV23UMBuq+QS1zU8ZpCfJekX5EaVX3+8aFsExcBcLP5abgFbRsqxLzVWlawy7rzDem3rHxSqBP
mDix/SCe0kht96FPYsBo9gSJW8uvrGuxMFoaHzh+fV9VYaHeWvRD3NSaL1/7pVmsKDUXa7WtXsia
KntdkL9ZXt7ZXWo9ew0DU0KNBvParROIx9apcM5D95dRZt9wzIzN4CnWVVsQG1pU6jsjbI+Z61XV
pijEaFWIbRGtBFFM1rni+OvCJNapeuengYTVShMiNPvUaB9H8l7O9X0q9HGxwn3ObUMfNjnulaVH
e6V4M5V9pZe21GvvcucW2zLPpBvF80Alko1910iK/PCMitA8Ed16rUejlGyUPBCGvsilG27Cponx
O8tg21pGaYd1Gd2qLdnVPhe/9YKf3dAk3ojXrZP9sJJKuZaiptwU3qDfO6raHtrCdQg3UZkRjeAU
V8OvwE21XYNsdW+XikfcLJLmabzMYueXWncyI+s5EcTIA1Klk42L/GYdci5WYSVZV3kkxOsAlaLU
dnhYfjm8Is9AMRppPwTBrwwX4cbtFPHOd/V83bVdY4tcMjeDmckPlRSr5HFiQbQb1UGj1hTeLLl9
VIdB2hWJ2m7SoPJvWxkxXQcalu3XyT+mJ7wXWqralhkcjRBxrwyHeQ2t+afjJMiLOuCInME3rlwt
1vXrDvGuF3UgFybVgvXW1YUerhu3MM2V5koVzaqDAXkALcMPsASaBTqxYddSk6EVHmTPfuJiyjNe
G0tu1k1kSk9tq2Tvfp3TRcTh5oQrPwxvGc/BrlIId7cd4eGh0GViSl3Psl+lEiIXWuZPhVTJiPAi
2LuqAq+tVpKcnJJQ7655ZSno9VbU3TaRb2y7JvvZuSGXkd609aEu5fwN1ZgBjcMi3riFYN17SS5y
10DiCCAWGnbhxB3pQ+s7yYFg5VZx+TqA7HrQO9l1V6bpDAwLV+Val3NfpHmIY2xbp29XYh0gLS+b
L31Z+O8WmdBH5JReQR7p+0HulRWZ4YHLw+vVzeDorxKpvGjgUtVRckdSzwt/1YVc8euDMiK90AT+
2i1r5buUOvpL35NE8p2WC9Byle8VQeiNMJj5b6ceV1xUH/nd5bornL5a5STO1vTcbjbAgvKTYxHg
So31JDees2rU1LBlJeUgJnFrR6qvrjounG2lpu6PAMzDEwIG1ZNUlsNWHqq7Rm+VR5BsQW23sj+G
F0KospOUruOKJTrOm0LaJf5ALgTULiiDjETV9aDo3U4V4/4Rupx5p7Y0zupjLdmNF8VTVbTWsA7E
xLQjS2hsT6RDji1Vg0CEEar6KpeUcKEsO1dzQGFEGqsbMDqmYK8sUyX8ql45Gs3rYGwaZZ+2Xy9o
oV4CNAEdC4gj6qRMExomnkUcKlTk1lKwd5dYyXPlDIAif2BY0mfMukYuSyHnpBxjYVNqK2lJaHbm
+2MJGRAHeH66SU4AOXEoOlZYWuax0n5yhbIRL1dkZpbg4/engEi9NFoScHw/yhpyR3s1uXLJxF02
sjCIaRd1kvS9SfrHpFB9yzMiLFSV5j4PogIJeeB2EMDG/38oVMtkfWglohvAh6/f3SXF/c9fR+4O
NDdAF7qTog11/nWztxRB8WvlCAZMuDLj/eW5GYEfZ2IG8Is+fn6COyF8U+XS4/NidmsZV81w1fY7
g3zEZTNLo5icAzKVlD+ESjkmw6+hO/k//3+fn0Ae5KzMXIrFyjGr9iS6lYUVnp0kypOoC1AKhcF2
vgYIfiW6n2n8enFrhnaf2ep7uqQ9OjdFAMRHvWJCxE8aPk4meWEWUPuOadVt9alNK8uvz9KoWDHK
X4J1nlIs/aBMYh8J3KNKbtJXN3H6VdYam+mjAWMyT0E6BBm6WcdaaezWXDviEoB6bpJA0tN6QoGz
i61zC0LeKOSaZPX4ktEbUXeWyA1z30fXY2xhNWLdp0Xv1jJDX8lq/djyHuKxG62wsAjjHEwO3IjP
4OeDtfzcwLQOVcqpamUcm/Z+cNfIL7S74slKvn4izsxMQFNCHISuZWImo4SwdqMFDOHMiZDBJ2qQ
WADNf2prkqekOzwvNXCQtbuwW2vxTqVyXJCEubxnPz8QaGYBUwQfDWsXIsL5gle6pDRxZhFbqIN/
22vJkVqF9pDVjbpgaWZIsL+gG0E6GXWIJpZcj9q1HJriUZLeqWmt2s6hnOfDcai/bgm82QgsHoHT
SPWej6n1UaRg8/XHqpcJB/K2aG4AHMjfw9YnC+mZzpfBhSQ0EI4A2Mu2Q5D+3CB1th70W6UevXJT
NptqSVf7D1VmsqkBksoAX+EOj8CacwOFYhClpLghkkWSzhW0aBX7kQlkuCjvhnhwO5j9Gd2oKfq4
a6GTWtAQqmFXg5TfDJIZXlGC9J8kUAa2S/y8I8lk3OO69rdK3IvCrtf1+kGiSnuvdN/pOIZol74P
Ja3aRqLbbpIClpAvZkZiO1pQPoiD4W46TRR+llEoPQUBruflfTmzWyCcQryhYziA6akMskUrBlEf
CuVocpda0amXZbsbdqTxLtv5DEEfma2YouKHD8C+OZ/aLoSLVfuqcqRubSvtY40cA1mtviRBRSXc
7W7reifHV4SB5JkXLqvP3B8wa2xSnYcJAgaX+7l1ZUw8JaboHKWH0tBQ53WZ4F+Z+mz56UrIiP1I
tS0oQny+g9mqoHMgsGBYnhLMnFpPTaPLnKPnujtHELaHy1M6831o1XAXxpZcyMtNZtToxTbSncw/
5Wl7n0jxtSJ9VZ6ZH/3Rwrh5PniEaVxZJfKO/qmm3FptBP3L0Ei+D7ZsxJghTWlOViXUaItUK6F/
CgK8hNUixW92htB719lx4OWmpDWrzmoxQhPvKMmAZOIdArd/sQQfDEwupNLp1KzPMZCJ2/IkygsX
7OffT8BC8Qi8LRT0TzqFYlM5Skp27AizL8wQFv6yn8P3WQEkc8fQcUoGCCVXqNLWEY6xcZNIu9Zc
OHafHz0AqX+O3agFi27N+f6RhYoeEJIWnszhKrFOgb5N+uuvrsC5iYl/kHS5JgKPCU+asIbdFC/J
uswswR8KKjQ3fNpPh8xFuDjUEvrPqeJVfJ26Xz4BFnJ+o6jK2Mjh04PTtF7UxoMQnJJfHgDn5usb
CJo5wEcuCO4+YzI7YR7Lcd5b4UkhOS7b6evXJ//j5ydRtdwUemU0fD5Obsz6rjAWfv64P86f45El
/9/PnzYyVqkiho3K96V6lRnAFWSb9Dw185VvLmkFzuxVMifgv8FUwmieosC7QNe9yIqTk6E/p3Vj
d3Q4WyInfX5sR5XZ/9kYN9uH+zSPS3RVcM9OwiZrfbvZSGPmcvPlRTkzMnkWTD2B++9gJFXonRbc
DMmX3zVGgQwVXF0oc7iak1HkmtOVQZKcuNA3g9pfO1G9+4sxfDAxuVfb0tETx4mS00vZ33XBl581
Gk+hAITAjcbjM72WwqgpOpcC7zEOf1bpSpEXfJ2ZOwMGGvBsi4mCwj5Z5igFG9SR3Dx24tq/AiXz
5ck5+/xkgUMBMiuIf/3Y+N0WHbA07BfO3ewAUEtFiQS/Bf/+fIUj2deHZmiZoALoo0E/m3bBwvgb
JycbJBHvGo2lSCdO49PAKSUSsqZxbIstgDc93DrN9vI0zRw2+noQY5P2+3OqzweRAuWRUwqcR3Rt
V2pwnwo3mVusoi+3MEARkowljTwRbhzJled2MgIEH3VI8+gG2Y1zHS96STO34JmBySXuyZ5X9BTr
j+E/gIo8a6v5KyOCLrpw6KZOMpQLwCBIV5EfGoOfKUG+kVSnzDpDOFUG/pi8SSP5WqhfDNgLdX01
WP0a3BdFCW9/eaX+EAk+7IaRS0IMSXCAHBZR65SDm1S+IrlOp5z6DmgJzMxQtV3wD8/W0Cs7nx7T
lC/SF7/S2ncnluv3NtWtmyRrnX9iS4+vE0d8yeiJsY1lx7IFZZCp5jYg0xSB0KLKSyQq+sgzn7wq
p41ZLXsPiPS2dHlHbX8VXzfKCqJJm7vAELpnwUyAJ2Tlhnbz1g4QRLaTagVsGoDEqxKsCt09wg7k
emyF0S3IU++ptbQTzE5xfXliJlv433lRSJhCc0TPZapT7cpWE3tGo5x87eZtlya34dtlA5OD/q8B
Fa1RGlbMuB9RWVaWKNbKSWzcNbj7opEXhrBkYfJYlPRbllWPIdBXQtg5fzEAGQlb0nX4r6PM+vnh
8xLSaGkp8XlV2PmBt1/wz5SZJYC2BzdThSspfqJ+Kq1PHs3MlRNtvND+dMLw3jWk7FmqUvdR1FA6
ErSBzjWpE6wdlINWWphpdxSkXc1uWqPcGkqtXWdyqD/FZVrtSBnI/+hte+cAmduLcmuSnBGCdR4I
2ZU1lNIu0ARoAkaNOyiVIOnMMts2FaCqBhbCTlK9btX7MONWFPtLOwtr8XeOELFdO9Arhr5TbkAm
LcmTziwj1wOTIJFOZKtM35wAKqmnd+pJkf+xfrjKy+V9OHkOxn3IAiIsCGlK+czRySrHtGLTUU7k
FG0V2EHXXQMQv2zkj9L65JoZSTkwfNBto1I2GUQ8GFUXWq56MnpjnUY7p3yzdg3ZG/U7YDzQ4Eq6
Dt9H4Lu+jvvfunTQje8NiXKhWXChpqoD/w4YBSW0IAw8wmnkJVulg4xiqp7kOr0r8mjTqt6jRM/e
xqU/kTfcKw5IJwQPlFTayGm6cCpndvUoyPaf+cmpBFlU14GP+aYEShlCdHgUshtXHRYCwE/jJPU8
MiplZI9GuaApEX4oa0tzOL335AofBMRC9IzLvM3CrRLlwaYNwofc9N86YSOV4aOo+gsDlceSxsc1
R571X70NUoZkKqcXRNgqxOjk1h7kmpJvWlvSShZEEINpdopzMbqj71F65QWhOqbz5Cv2TgVSkxMY
ktHWxH1tRu7Kbax/hipAhzt2MwCDHaoJRdPugbwv+V6To0BSk4ki6CdfAYmXpNn5jVbGYRLEXZ4c
ehXBgmpfRHsXcMLlozBnhHAcRePxwYcfd24kiul+RtPwsSPme5x9d1o6X7xeNjF+4sPE/xnHRxOT
cZghWEpLx0Tm/9AV/yqydqZjrZi5WHa3tbeUYJ+1Ry5fgUhAZDLt8urFg5nIgp8cGoEWf4O6UlHQ
E2L6DTcPmfdLCK4uj29yI/4ZH769Apeenk+fdBp7tRdgL3i0FoPUlJVro/9i39p/Lfxp7PFH2Gfq
IwuO2eqKlwMCdrau8N4aX0udfPr+5BIIMjWsEtLdBzVUbLl7D4eFwzc3RSr5Von6EOmTqYBbXQVy
WosCTT6VVcEsLRVj53YxsDZI9ZwWBXmT813sh6IkJGimH0Jr5TRXgrDJlf3lVV4yMS0IuE4iWi4d
Nts235h1e5Dq/MHPjQXXe84M8RDqUNKo/zBVHPQz3ReNtA4PNFexom1b7eKlstCSicmR92pL7iyv
DQ9RM2Q7E/mmHa6sswnLRbd1ydTk6OcjyKvLeb9Zt0ej9e717mponi6vzOQJ+7N7x+gdQu+49lMl
iLwBIVg0Yngok02g7AfdFouV8/Oykbkd/NHIGJp9SNhk1LdM15JDGDfWb1hoPUyZdmHt52yQ4QUU
QfAjUwc8t4GqsgSfJogOSAWPaNwlQeKZ1eBFAVmDvNUfFZ7z7xe8dvBG/OwglG9CV+HmP1XQSL48
UWdGJndJV3hm4EoB7SirDfhhWVh4sGYm6ez7k0nyhKFoTY1B6Eqw1pqnsNAXRjA7TaNMEd6IidDU
ZKn9OG7i2DXp4TjY/Tc4oeHCXpo3AGyBYI58uzUZgqFAXYqbIT3UjX6r9dm1WaW3uZMcL6/EzDto
UHH6z8w4kx+2bNiQ50c9gebHCrDJZjfoMt50bffuvSp9871vl83NLgxaCmOXNKKkaTIw4WlMRYlR
tT48GMO05fJvBvTBwmTenFQT87IU04OUmHsLZVxJfyjdbNUZj6oZ2H78dnlEs+tESEyTDxXXdQrl
Kl0NNo6epYdBDuB7DP/0bU5tyhEWHIhxQ00cJANX5T87k6fFB2efaXmdHoyRDxHJjY4P3EOZ7UCO
N0YlPAE2ihfi2fnB0aoUmK4xAr3OdwdJkbxxdXZHS/Yj39XOtVsvuBVLJiYPjZ+nUgaNMj1YYNj1
a/cUZH91Vke8HSEpQKZp0Vrr9EapCtSzAu0pad6t/N7PNpd3wezqfDAxPj8fjlEWD+AlMty7NB1W
oXbwK9Co+m8v/C0F66+bAsmEnA6NEukbNU7oB1MJQrdqVDjJofaslZxGd06cQv+QSjsa1FcphpJ4
2eDcCuE3qaOzgRLxNPhURri22tPXWya49D1Yyykk4nCpmduSmembwJUteQbjEuTfQdraSv5Lkxc0
leaW6eNQJpdDPKR9XqgmNlDkLuVsrUU0QsvtSnQ3+vB0ed5mXA4aof9v3iZXq+AOcepGDMhibdTi
RetBfMvpxskWjtDcpaoim859Sc3xU1NCUY7pBiu66UFOtBtBcW+hACyYmFscEgCALvhDwXkycYar
94E79nYPrRQi5cMgvNRf7B8/umhje+L/bEzmq5BawYE+lBzibp0VNioSl9djaQzj/z8cHK3XVQhw
fJ+wzy4H+J5NA9t64Z6eW3XkXEjvK4R6oEzPrTSKBGdD7+KD1Mk7QX1Ad2OtxL/SL5Z1/p0ttKjx
AHUkXabXQIlWAELYYXxwhCdfu3KWcjGz49C5YZA7+nNvno9DidvS8qFSHcRhV0WZXXvke6Pd78tr
Mud+oAsFFB2YNanCyQNDdtLtUDdID8KQrLxsXw/flZy2nc3aUNy1Wi45nn9qUdNnlC0G3NRA+PZT
jjxVjAjRgyg90CR0uDHIxq4CoVDWYicJu8DM1b3eNM8Um9JNJmv9xlX0YANpQrQLiPi2lJPB6RXS
+7IvpCtfttJrB+Wo9eVpmduqdFoAszbGeJ9kFw24Bm1fWVy5yUsoZ8hBvsn1X7ztH21M7lvUzEVB
EoXkIMoHIX+ABIOwxfbyOGaX98M4JoeBGlDiQjlOD8haXRty+2Qow0i0vM6DbE3WNafRUriQLF2a
u8k1EktyE7Umc1e8xcZ9Ea+b/G8sABAjRhrRmdPLkLThYEi5hcuXxqu8ufKan0nf/MVtxU37n5HJ
MLrYHIy+d9JDk2QrVfBRWynsMjhdXqDZycK7A5dLyQiP/PyUG1DfUavQWSBIzO2wG2RjJRHSXLYy
9+zifCkq+XRIFcbk5g2yXKnb3sDHa9BPQmsl3cVWYff5yYt+XzY1Tsv0fH80NV5rHy75YJS71mt8
va57aZt7ZeHzc/PF1U6empLn2Fzr/PNGokVGCMqKzEt065ryVmrdK8Ezv4Zc/XO5Iz+GxMtIyf3U
PtBwcnI8zcDZVBEfoA39o2CaPy/P1MxQSIWxHAiokxD5k4v/MFNF6iaOoBjhIax+RcEml7ahsTBb
4+6ZLAbQTfwSiFeER9PwwUoDQTM0ITzo2T+tA1fRWlkCvPnkCoGktWQ95Es9NmderTOLk2giDInR
QtaG5e/sULnLXc+OB32li/3Cnp6bPjrH6+hmU6z4dAl4fhOLPqI/h0qI7S7YFgg6xeaC2zU7HPVP
60IY6+zr8+2GEq43GIVHssd90+JsF+r7oKzWUrrUJWV2NCAe9bE5N8Dz8Vh92Ax1kSfIubAZVOEV
kqktmW9VvuB8z9pAtRz4JkV7xOjObbhoX7iDx9rQiXYQ1or3ILbvl/f03HyNcTgIzpHLME2a6Gnu
m/TRishmaCu6sdui1K1FdC3qfuH06DMXjUUzCJMOiBSKcPbOR4O4TDMUdREdLNUvH3O9/p7HTpKu
NCWIQWnFwqOTOA+APbbCIYAjIETaNsUvQVMAXTcQ4PEbpb5wY1VDaedZoBM2Dslb7PT+vh3k8J+I
ZP7WGmTrLtQL5bpBzQHpKJRJtEyjfiDI1Z6GK90BEEZiF23b7UJBDdbEcM2hoJnEXdMKcItFFJLS
qBJu9EwSkLcoFeuXmNVqhxSKWa+VupbXw5C3/1QqLWmVrG/fCzQwnt1YC365aWrtU5SGrrU0FtYm
LPYdCJ3noEkaO3UHd+8L+rBDMFzdImiA5ITgDQSlDU2fHTXcR6GfvNcKSlcCymCo2YDcQeFxiYo2
u+ycQ9rLWMRA02UvA8T+6DjOWcx3NGu47wQ7C3aXt9bseiP9RGpJ1cACTTzVdIgMBTWj8BAD9bgX
k2Jz+fufx4BuLWOnKcPYPGrKw9D1XEjUkhOIXMo7SgmbqoheW0+6jWVj4er6PBQwOzSxGQmUIjiI
ySWppfA7mizE1M6pqYMsREBT7D6v14gJohI6oiyIHSYHPU2lASkmyhMxRUMEU0ucl3ygqJM2W7T5
rt20u+kK8XvvmLdROOxg4b6JQbjwM+YmlNoIzAxAh6Y17QQghgn9kA2S8dB4Dp0f7MWGOFxLyz16
iqvLi/fZzx1H/D9b8vlloAHfUzRfCQ/1UGxT9Or04Soc6BtePJmFeRcsXdezK0hCBiSADNB4+rAi
lG6o+O/McONs4QDeNrL+5f3OkEhesCvhenxqjCeFhVWZJABpWMpV4b6X8VKfk9lBjK08SS0yjmle
qfGExK9aJTgMW0u/Lpag3nPrD1JJ4loAwEFR8XxNXKGQU62hFhd79UMUWRspQD3CR6egMI0Ff23W
1ghFG59OqjITWy2y9qFFp+RDMATtFdJx3bYwym7dGKiceVaeLWBTxu+dO1awGYn7CUDA1ELdOh9b
2PSOZYGGOKjyLjTR5iJ7tb28pedWB+7NmMEgLoBVcG5Cr3M9SI0UE51rbF1DzjY1ImsLQej4lfOB
jO4TUtrwqLhcp4CPSI6TEj0nKmb9KWhWFWqEYbBw3X22wWThZ2rkZ+lsMdUlTiNJDZF6oJQJSFGM
X7T8pzlsJUpCrr5ETJ+1NTbkowzI7adNsvRlBcRdq7yQVHPcnHTSjSuNIJgSF1K4O9TVjJ+D42kL
V93sdvhgdXL9WDgekgP18VB53X70IFa6UksrJK3ThbmctQQaiu4fI3Z1mnVCKSgMy8AND1r6LelK
hA6eZH0Bbz1jgy2NVLjKerHNJ5u7RYamLzzLP/iEV0OzthJ5rS4l7Ge295mR8f8fHF53BEsEAUbi
H3RKXgfkIy6fn9lRUKFlWTRGM3XdxT4Vo6zOg0PW5uuqEl+zPrqT3XohFzE3DjgxIGF1Us2fEI0g
gevSB4F9iFF0eRb84+VRzH5e5g4FAE/mcor8MeWmwqnm8w6Cy/peRmPqsoE5Z4HocyxkA7IfadTn
C4EgcDnIYucfFAR/b4FSHYHhx9sC/xNlWtx3o0t/FoKm3aFd0qB+WyXXZhrpt1kTSEsQkdnhAvAG
VKFSy5uGKInQIxvUqf6hk4V10zV3Xus8Xx7wjKsgjQHQSG0EBT49QX1bSHkvsPEi5QUOyToS1Z1X
3uaBtZbQM86UhRWc24cE4EDEUAWnXD2ZXy/ToyYxYp4mp3iKteLeyv191bpvl4c18wKOxBt8KQoQ
M0Uip+vrKlP8Q+EUe7cRv3upA0C1O/i1+u2yqdkRWWPMxQVGFWwyIrP0Ey31Tf9g5GtDBKBw35ar
yyZm98EHE+P/P9wO+ejri1DtD00rpesRuoU+cbS095esjAP9YKXoCld0c4OLLtzLyr3W7v9/oxjX
7MP346op0tLk+wMSTorYPWqAkL9uglUHtgVYRIYdeG6i1JQGTXCH6yfZxMU6WPBzZp5TOm2SZAGs
Dbpxyol1lZL7VTVJf1V7Wb+RzaOFoFx3Yyhf93a45MhN0Gl17LsyGQe5y6DqqtA70IFp21jWRlGi
r7Enx6gIE2TciB7JgUwfBLDfFQQA3zt4J0SIvygF8unrk7WOrN7XXZ+vWxXydLeltLm80FNo7icD
41J92ExFVvaRVo4/X8rXKW0Dw1JaCUEP7YPWUB56X3HdvfdNdeeq3XOWLaUr5x4KEEm0dgW9h4rH
tNM1d35U9XXuHtxQftAa9Bx/JtBN5AjJ2MqPVoGi7ZKKvoISwniudAylvzivH3/BVDgJYr2Tqwm/
oNTVRzF1nhvf+ronB0KNsg97BE7YFKbm6mretoXsHkTrthPu4uLQWwtnaub6xAQUZ4lcH9f15G7z
TD03IkV3D762LWP0qa6FJU7h/FrJIzofQAxyAROoJbrIYY18hntAcDb5JhsNYm291OwFsxJugX27
OxWRNzs1HGHVWqSlvBxNbqN3hatQocHY5b07O+Kxq6GBVsOY7T7fum2WygXajd6hkh6j+E3L3910
IVE7JUONx4M2oaS40dWCBzfFg9EIuMEzTvwD9+1vaom/PFdF0+69yuutpMc3dVI8I9xG04kKdtHl
8c28IySH8VlMi8HhWZyPrzLBoyuh6R3Mxl91r4PvLTyHsxP4wcDo03w4+0LRw9uErnLIhlsppC0R
1cKvkSD/nT+kOkBMAHb75C7XYutIYpnhaA75pkUILs5PfzFLJkon0O6oEUwdTTOsk6oUGv/gBq1D
pyO6KacR3Qf+f1Ymp6sKVAWiGVaCRrZVoCV1Li+YmPEgoX7DVCAZSSV7Gs9amZlaRhH7JLnRgrR9
dBqPASraN8Pghfs+k/oHGn7Ia8XoljKHM14ejzwq84R+5AWm5XoETAOrVXHWhby+1rvqOjKHk9w2
z26vLmyI2T33wdRkzzkdMFSUyHHBjMqxm9rL7uV0aFemGCxt79nzQ5kNYSXaXX7CBg9aqtDRA6/f
qHfJMawW3LC5SYPwSWcymFB4K5Prx/FDN7PqwT9ATozS7t5UbqWoXuWlvuDELBmSz4+pIg4oDZsY
KqJnp1ZvhPIJxD5UiiUUxdyEwWGVSVYbOnHn5Hp3uqAKklTwDk60K+R9v5AUmv08yRN8JMRXPvUM
690ojAd4kqAG7ttnJ/+LBxDQ7h/6KqipafNoykaZFPSZd6DtCDTGwc2eO1drb/UCGsjl22D2IaTf
OfpAHFXyAJNYJevRVs062Tv0pVCtnATIXheGxb3hVF1mK4Fke76363Rab/h1s9YCGp5koai/K229
JDAz+rDnuTaYjyCFxqIlCSplcqI6T8/amrYjhzoCMUiZo1p5ypBtJTMx14bRxGP7lYgeJ9YzzbG6
hVtr7jxjFZcGCMCIajnfnNCUUDN2TPegd+aNFPk0B3LWXrS7POGzR8BgTcd3kATcxI/3YjTOhybx
DmJa/TKDFAVg6z3MKbhV5ULmZXZAJmhSVYLmCGHlfEApL7LWmoF3kEKr2bR5nz3UtFW/bvN2qX3b
3I0/5rHxLrj2WbxzU71QN3nvs4s8ve4eygjsjJY/aqXer11YaHeFm6trpcj7hZBldvvSlBZZAsrC
Y23q3LAl+HouBp0HWip5zDxrHUHMqaIeLcBsXVGGjAy6pxilBaNGrtZoJm+dXvk6ftdEvsswRuqG
SDZtsqiBl5rZkEUxAT8dCtAmcb/lSxH/3Mb5YGNKDsoQ3nJkExtdvUvbxtb0zNb7K6UNFq6EucsN
3AgUVhJaGoJP51MqwwqSwkSmRB3uDXVlxMevn4BRSQIUEu8zOkDn3yfF3Be9HsSHyGt2Zf5GWRQ9
2Rd5SaFrbvujHqsjG4gWnqpNbhNXpndX4/TxQfEGe1Q8BFMtAOr5+mgIUrhBJQLzT40LNcVNXCts
4kNBIyAZHZcrVNzUpZ5/c4v/0cq4Zh/8W9Q3ikRR2vjQ0jmo0Ip11P0IPM9OhN9/MRxyJWB1afZo
TGOvRlSTJKb53iFQ1kaxqiz6Uv3oq7+5a8mYjHEkGbJPaRMHBESh52V0qKX/4+zKeuPGme0vIqCN
kvgqqVdvsh0ncV6ErBSpXRS1/fp7lMH9xi03uuGZhwCDzKiaZJEsVp06B5pRrIXigN190zS78uo5
5wOw8ZevDIHougwpxWizEdT2j+Ws8JqzeRPYrNrNhXq5PG9nD6K3llbeBrhE3zJzzB9NG5zxYwZ1
If92ICzIcnoQwo1cbmzn2X+eXQptCAFhDfPKxjq3cZf0JrbWwkOyrvFxJZVJ8jl/9PzuG9is4wrc
GleGuYQD6ysaBQ+Q3gGSBbjc6pI0awrFK1EWj6yhn5xmjrJZgGgCw8uqEJcN8OqOAjvneGsDBpSN
7FhU8jCqazQMZxcWbwuUfdE58D7XIkGJATqL4rGyGmjpkSaCMkQaKWCAL4/4rCGEIn/xdIiQVqdV
VmRCoLccO2/MwGpFBd+iSxPEGon2kyu2zi4gwKgA7y2hwfoWzeaWd1D1AzJb7dh9l/+HqBVlxv99
fuWiReIlVI+4QXrTDQYIk+gvl+dqueXfOceiwY0kFGrz68pBK7XblxYvHnk9//LqI3NDUpRHe6ab
QXWby8bOLgzo1kDxApzIO/SEyXg3mgwIRM9/QL9JYKiHHEyIl42Y560gWENkA5Hgdbu90oLloLkq
oQtl5AGr5gea+Dvo7W0d3m8dARXNYAqgngctKmsmd1VqPiRVulcadPeXf8u52UUZDZJwyC6imWv5
qW/ugCJJBl6aaKT30UXPJvO1qaC/NeGxsBkb749Oc/IfphgFGe8vyBOAouUweGNRGgM4Z1DMeJzI
7QIqYuKrY32/PKpzNxvFHgbs0QUuYX2g1JAH6voRMb/t76xsY6Zbi+3sD6rY/k3eLBlZSN4jew6C
39OReBxKB3njFI8oIO6gbLiDssr9nF9jZzgXBlOkuJAeWgJSzzo1IxIToTZjxWNhvjI3DRP+24C4
T+p91W4RaHO64p7nDoy39lYL5EAlDfp3Pg4MCNTQPxakqC6vzjkDS0EAetw+iqtrD6h67L+GZss9
fRD8hsb/4fMLXyPCZzBnrh9DReH3C99Fhrh5CFwQltTNNYq6syP418Q6JY5cO3RPfCB8y7QrDtPY
5PdWyq/Rf53NriJaQscbCgA4jFYPIOz2qTVawESoKLzXKRnFnghShNQBq8aYJdkOzEcmRDXzBDAf
4WxLPUEI5/J0njuskDZH6XbhREfTyqn78b7Reef2iHbIHALY8zWbx30J0cvLZs5N6cJvaiGuAvhq
nTLwIA1rzsXSmJYk4YR8wHAtK3HNwvL3bw4ejSoUcQQs1Hbo58GY7f/LCEBFgRgGeBtj9X2aKD/1
KpI/zv5dDjnOK5nBc3kMFLSX9mHU6N/Rf+V21UtVI7rtnVtfdoHr0RCyYwHuhpTcMmmF1LwSmJ07
Rt+aXB1wHKG2qBjAvh1CE78aw6I9WKji2f2VqfuLMFhf8m8trZxsdjrA+YoOz0Ph7cs220MfcqML
udWCHgcQpAS5x48+qAUY6b6UpRuVPvmkE3nl6X/WRxCCIpDFlYi7+dRHPA5p0WpAaO+M6oXlwxFI
9CtjPWcCHQ4oDyHwwz8rE7QhblUXgImiIyv95CdFAkHCfvx82RnPXRpo0F/CJrTSo+HpdCB9BczM
5M/Z4+iOUcpfHIns611FbzvaBx55umxt+dp6+RYWZyBxgGcBgfWpNW7MXI0FUHO2W4IdrmdQcWKH
NMvveGbfMFBJXrlCztVlF+bL/1lcbTZGFOrnEui2Saq7vi7SsDTa49TP6Eoo9M3Y8C3p3WBqe2iB
QvM08Lohujzoswv55iesQiermOZZzAW4NdpgtKO0uPLMPP99RKIm6h4UKKHTSaW9DSogs8E9xp+s
/OdM6iuTeO5kR5/K/wxYKwNd1hHZYtVEMUFgrCoPIIL+aTvXyBbWuxvAgoXAEuzbS+nGfwdtM9o+
Q64XnQ+qI3QjRrN5Eu04Rb1kILYE2fs9yjdlpNrSC2TqQkrCHrY1NEqNuv8lSp1dWbnVuYZWD2CW
l3QwcLJAyq6DXlsaeZsXuXgcuFUe6iHr7jxT0DDXoPyYhXtN7OOsPeBFYBG47HelEGYoXbS8ko9p
GtVm0LqPNuSG7cOH/PGfUb2xslpOadXTXGlYMc1fbO4CPJQuG1j5yzsDq13e9vmIUi8MtMmCKH4x
+6e231y2sd7Yf40smLtFYQDx7rv8sjLTlpUj6vTDdJOJ6t4h9s4j0F+ttX4YIXlu0iRKRBIjcgpU
6b9c/gHnBvmXGwuUTPgxayxc1/kConCo4eepjriwd8p7qKevl42cc4i3Rpat/yYU8STJbBMa84/W
hJ5sIYN0gkYLeST9p8uGzo4GJWyGdzN23jp403RgkDNl6WPbeD9SUf1CKwrYxfrHy2ZWt80/i4Yi
M7iZkKl+1xVmluNQidJOH6UQeJKkPZ6qEDwU5nOdD1AMsf805gefRX9tOsiQIpuMSP9duwWWp0JE
gUIEc38wupfiUyGOTsuChqlg8LIrjnluJlF6RqID4R34+pa/f7NkqrKVz4cmfRwgfNp+ku1ncEhe
nsXVgf/PiBbGaLDE+Kj/re7szBwaMLWjVgTpet98LuXHHkbL9z08izBdAJctZLynQyjNdJ4YFEbj
RnIoUH+y9JUQ9cwAlqZHa+l7xIW19ra8LDWxlMPiYtgYW+/a2XDu83jTo3lzia+tde7d9GtvMjll
cd7f3/YfhGL8nR2gOCGPZTEAZtbknaNhl6ZReSwmKaicvyAtfnl1z+x5H51OAB/hAkCH0Or0lC6R
9pQOgFHRIJE/ga20WNDyjwUNyyhOrCxz+MZNORtFOfAex1de7iBu/d1rsytA9TPLABOo64MrH5D4
NYdgbyR4dYI65NGd0JpnJzeowEX/Za7+NbGaq4Krrp5HmODW0UYDHg3Tctddqwyf2dKoFvxlgQI1
ITb26Vwxu6+bHqiceCnvTfZT0hya58sDOTNXgCDj9AVzK3bEOkVk+kk3t6hwxl0XOu0eapGXv3/G
qdhy5aMKgUYSjOJ0COjF9bOpM7Djqt8GGQKDHeveCgfjY6Ei3ApLDqQXMNxomQfW+dTOmPuUWy1n
8fyzyx7yz7r/8NEBAxQpUbwfsCb26njl1C9byn0/LvmtODTXmiver8PSqbaIoaGxHM/nlUOZeC7U
6BfwY7D/Tnf0Gs3lO09CxgI1x78CQRAgWSd0R0r8JBeNFevqxvltDTemv7m80O8GAAsmnv4L6Roo
wNeygy0Zk5ZMyonrNgVBCPRy5489fW34EZZ4aUiDO+GEXU0RcXs/baXpxEUe9MWh8K+46vtXAFYY
28xeWqtQoFtfb7TnvSqTeo7TXEcFxGxkugPVcEDEsWymIPPvxfQ8GK+cbtpknzRXjq33keVi34K2
GHKp4NpcA5J6OoMEqRBzbNInp7WiNKHhPN7MUMAGgflD20agr+UfDcrhdwsUFAlvUOO8B2GaBF30
iTXGbrkpyU3WXTlgzngevgpUD5z6jOSoziVxCl1PsZFHib5z1JGkHw0bMARcisCRIhWJsvcqLEnK
gdmJAxx9bv0ybRGZ5Pdl316XORfXgwWAZDAUm75jKrM41Ht5M4xw7jZAcyTkxEI8YIbugcyx/dN9
pdLd0LEIJsX3l22fnT+8rUE4AYE+RBanBxv4hSujEvUY25p97idkNyf32W6vcdSf2b62haDLBwmP
g2h1NYfFBLlHYPCmWDVGj4US7SHP8msSt6s0zN95hGsjKwJXWJBXp4MRrCCql2SK/yqadziLjN+G
nEJqgLBlero8c2eH9MbYcjW9iTRcDoXxEtQGcaqg8lxEUI+9dmIst9ebtNI/41nSwbh60PCwHo/Z
4snBCIVzs2c/h7q8m+9081qbQ9BaaVhMPCjU1lBX4vCz07jgFtFsA56DNaVwPyAjgGLkFKdaycDt
3U8jtMMytwpR6typ3Lh2MiEHsB6ptwRuCMqhAIXLfK3Z19eQiKbZPMdk7sRWJdn0B8zWHoc8stmC
ZTMDa6uPORZjfj9nZRMRmedRRdH2kEGLGExJug/HGrjYzk3mDTJwE2hSoe89l7pEjQgR28K/3Ox7
dK8HuV3qZ65tSFDrvN2LwvI3fFDOvTMN5qMNasWoy3v/rhr9fp+b/LNdq+FL4djjr4wWbE+5IJ+z
yflFvCHfQOBIPrlpVmzUCECWh1M+NOmAtfHLH7U2ITMNjGZdRLrSpQiysUj2M6uLLeFddWjE6O65
0/ZBp9056lywOTIxTZvGoNWLpzIROo10wMBn9492MdLAtgo7GvoJAs5pXd/puWIg8HHZVuXaOyY9
hOLNqqwjSJOC35pJIzALY9h4zSLe13fE2loJAcG5yacnT0jxNBiteGDOVASOw/9UvoFsIW3zh3yk
6CpBQipMDDAR8QxsZhWwpneFnTmbushYNNp0iBroyW90231HL4YMHVqYUetPZoQzFfCQtEhuQSRn
3BdWaTypwrnlSP3U80ZP5Xh0WFJsBMvcIC1bfnB5N+1thOwox5hb7noLpYP/i9JijoRsRQD6HB7l
UhgbaVBM6SDJhmmVfYVST3U70tJA0gJiK4Hjjp552wnxhIYyO8zdMXlE5+cPu8qG/ZT1dY+pVwxK
8sgP7Imj06Cj6SubWhyz41B/NWfhD2FXOVyHbTu/Tq2kKixNv3ggPhkiwPKtH+DlVU40+Bb7Jnxu
vFoAHG7I0BIZksnzXqzJKn8kXmF+Yr6qbo0C3thY7HdrlN2X2Z7TAFPzDMeYNknR/S7ISJ6TLJlv
Cz5l3/yicvyDLWgXUU+PbuRQ4QfwRavaIw/1J+1n92lQKIoLzoao8Ce+R22gD13RuzukcdKn0pB+
HbBG6s/IGasfohZ9aJAUeZfWGr4nCnVVKFCQKMHbnofSS0nYj7l3ZzfDs0fG9KYVYCR6qB3Nd6Im
oL0dQewAvRF+GIuiBadm52zMDqdsujjJRL0qGocprp2qxzyLn5k9yW8l9/XDAjsN0JRovkgURd1D
AiD+drBr93lKMPeBixoigAc6vSdmyT/lTf3N8urii6qt1ywBwmcapjrsnRmS8gNR2wyrNJORbrFI
4wPmln2xp84KIcRmRsKpughymtUW+mZ+VGXGK53RTxpNnYLGmdB1iJgYf7TgOOV5xz6DkU0Epi7K
yEAH2sYbDfWNY2fWIfMKfuc0ncZAUTnr/AF9LT88+aPHKQzy76C3f/OczgEFvUZkDoXGItf4D6nO
A1d5cmcWUoX+wPpodpMqoh2T225y8rAEb0uIZ4y5tfu2OdgVc6KMp96LcqRx7EXCw5xPPCyV7YCB
zmfBMCd5UPPRCOdGgXxIeO2x1QMJZe7KDCehgpavGMQOhO3NF9U75IeL+mUwO1JEhVf3oSVy8MKk
YtjNuV+gqFU6AfawEQoqi9BSGiqLjXDUMxqGVGglwt8VeVuFrfbGPz2Cg5sWj5gfuhL5wbZSGrCu
yjjkboounCA/vsfBY4QVTQe0ufbmZ2mXqgpRTdK3hWjSH5Tg7gkEnlOhLdt5x1q3P9qyobt6IN5m
yM3+i6Uz3YWjX5sR6ftux6fB39c0daKmkv0zRC/8QGZt9skqOrFrBcrcPYj2b3oguB7HRNc4xsm4
R2nZD6WpjXudSbrNCcDxhetOjzJXOtKdDwXWcnYj7WdV3JPOPRLQoe47TeYNr93sq+JDsZfTZIaj
oiVAsIZ3M4mqOroqMYIEFQQAVZq5+q3sHIfdlMuIGN0jNccylAl75MRMIoim/4LYmgjEUALHmOdf
kOMtwKRDoBSbuF3UF47YGsTDqcHK+T4bOhEQvzKDrGlwMahZ3KnGVyHeRX1g5WjwqLoM3IROUm5U
XtWogioqj21j4TfhR932stNb0WX6brYUA1OP325siONtwGUzhVAlqKKUTs6ec8PcJgBbboDpQ5DE
Tf0Nt2++mVIpNvOIt5BHaiccBZGbOoNP95XjHloAQ8PRdSCHREDYnwIzdNf0Og/dtmShYs6fnLnz
c+vz9qmWdbFTNsx6uqVbPzHKgPFs/Fx2uRc1QzcHoIgw7pMUuEhbS+OQsaTb1UTVmxSn3pF1Ytjk
Re9uW6DqtwoH/6Fd6ElIm7kHByJLz7rQQ0gUEFjIXKM9uIbvqMyzNl7au9FcQBKHTOhwCYcaKjqj
rXgEoBNghEnn3OaTT9Dijj9o4pXhlAKHxCroQhQDDo2JZO3RZaO5kU2ZPSmJLjZbNfVTW+U1OD9m
/dK0KH+Zk+88tsrEjy7bfNOTvvue6SkNRn9qAmZCrVbSbtiV2uLomMVkBRbj5YbmqgyympWH3EoA
D7Wr5qYu8SazJyb2LZwYW1p0zw76039KV8uob71+bwk2BIkFEjI5618VtVUAPS4ZWCbcbMwq8wZb
NgmRMLS2tZelO/CJ4ezu/HkPBD42GTD5kSw7OxyLZg7sOXcOXUn6ewTxrnNEDWgaglQmcmsr9zmT
vD6OvW42VWfAZ90ZHexJBbJMbbjHmtv9timoF/i9VdzN6DIMXVV7EaloAQEuRFdg+DVCe6wRQvLy
NSsNgIed2TkgO5VsG+BhtoPv6MAwcj+YSlcBeKOBAasp29Sjy6D76v705/5ni+am175PTISiAkee
toxd21cSNSWI0E2iBt1cWzs3ckr5nSKp2NmZrj5nM0lCi+pul+WlHRaKtVHDhYwMKGdtqVG1uxJS
S7eICuCDE3oUR50aWzAXsQ1UeB41TxkNwMsjwrxp6U4kFXTDKrRtRtNy2YAVDGs6jYghxsx5Gh0U
7J2MQGsAYDoSOj0aVRurH6LEzcZNopTYlyrV8SzzZF8pre6LGbJCpO3ce+yjaTNKzh8qlRn3bVml
oKy1yFaaZABIHXXDCTpQXlDkhoyQzqi3MuuSLtLa088TOHtyWoW5TR8axJcbU6fDF9cX/RRWoBH7
ZnuTis1GZ7+cusu+stnlGyrZHA1G+jMzMzNIyJCHiEHssGyYHaoeoSwAdNYevDps27WJsUHNPQ2a
XnkRnf1x02kxhkmBDs6+dvhWEhCsgFvM2TNTd5ucmHA6PNkCs69ep4qh+2VkxYOPtrLILlMUzJ15
AitL7Qcj8icb7lRkk5qT2LiUp0Y4mLVFd045zf0WBP812LzHJHBS/oXPDtoCuq59RRiR0o2DMmOc
OrK/pVC7yo+SybpGMAvZLxQ5dSQdUKrRlql7xr1fQ5sNQV3B6Z2kTrejHhGUAsK5T9iAa6fANSjy
yt1Msu8OaPLSz0MFKJ3Hq/LVtnLvFqWM7pPXkfyoVDXHLuHCDTJwDFc3LZ+pgfJc0oRSqdkMgZST
D2rEgZBa8xhqpEVwpUDdCNwqHbqpaRYrUCY9ITIDXVtS59sUCdXbcuz9F23mSR3KodbHceRgyukS
Y2gCsL+I36B50LFD0FCQcy+76ZoeDY6y5yIY/GwMO7T/hA0ivF1SdWTL2gnHAxVuCGYuP5otc9jn
VZPuKzaoyMm8bx184S6p6w70VUnxeQQf0G2fVhBULZZ80dSLl1TqaTvabhXp2bfB2N0Yn3yrFrHF
iQCfnUjxHGr0zp5Kf2Pxvnrp8wav8LkoQ1ZnS9CjPaglUXZMu7ncVLz+QlSrNqV0i9tS6voG2pLd
HV48HHe+3TzQvB2fPbfhB6OVcBVlZ4eGyj/4v2SUDraGECH2Jk2nfscg4n3Ac6uJm7pBZN+aPrSk
nCHZpBnv43yqSEAGT25sq8uDwsETowB27cVOqLV1W2o8MGzsT53hVps0TYqolEMaCaMA9d3Y9DdG
Npfbye2nJ+EU3ZMDrDaOT8cMykGrbZsloS/9A3oYP2eJQyItISbFrSELZVH299aIt5LCcRiiKUBt
LSt3touMfGgrY9iltDejpCt/J1mrcVj0zbFqhXlfWb4Mc0NFowtGy3Yeesh++d2tbabd97xUAOqK
xr4Dxa4PoFBpRhnQ47iqx+yYGlUW8i6tASo3dqlJApDk1gGZrfk4oOC36RLZHAnTfGvTBPzbgI4+
oTQAOBXg6tHYtcXNAsTY5rXkoT8P/q1ZyyyqJWPb3hW41kE38ckxy19SdP6DYeOYc1mNsGVoCIq6
dn6YuPC/W61ZoKCd6Mjq2u7BLUrnxixZd/S08dv1KhzQujWPcrTB0T5KJ0BCLt/OFJKfKSotISs7
J6BtNW1crQX4FH13Q8bR3HFq6EDkvvzjWBq5f5uTh8bN5FFUuthmfDBC1APTjRrkHOAIJxvV4mIQ
VJVArHYIQhkkLNFc1saVSec9mRw/SLPaj8D0ScKMpfkBcvT0ZvTTOkiGOg0AWK9fuwY0CGhgTg6z
hS662cjnI7Om7DuU2dyt35rjLcjt/0wyy18cm2AuafZ5YIpsK5381EoVz60t6xjoRahZjpYVV5bX
BwhH+aa33HKHQJyHC49rhPzIEKEhyg5MrM9BCwJ1SbchR81B6Rcgc2LcG8hShrobuig3y/vUHMxD
gv61DWcTeXA6JCVc6VQ3yEBXd70jh8dCkPGFdubz3BWQ8qyNgj0nzHmwe4O8gKrGhGxgXoHET7I0
TrPhlaXpeFeh1SOUTvKHlZm+QeffeLT6pjw4uLJCkY5DUEH0zIYi4bBQfhYqrDA5BOa14R3chA9R
JiVkJUpZh6Uw/GBQLQ8TQesbuzGNXV8aftjUfr8t0iQLG5t+tlH82c8iL/+AAo0G89QtT64032SU
93iKtc2D24EVqLPYTIOqNucnF4JyB1ebMkTEa+w8r/jT5hnb91aTRSN3EZcJZd804HTeFsS8Teuh
CH1eG3Fj98sUetOhY4RFoPf7XqBfYZfj8bWVba6RVLCzMDeRgCpLgogbLzB6BKZhfKmANtsms4EX
5SiLrxkh7RegVt2ji72xQ02vCaqG9Q8E8VQgsoRHftMgvdUX5h4S6/M9rtQm6EXhPjYCYnN4uSY3
me9bm6Ieyd7pvLwJBkuliC68dGvwtkIYkHeBqAu2KZH8DLhufvtCN0GOLb4nyDNtIIIBloWxJZu5
rutHBMxzQIBIChoDHsUZHQKrHc07H30Mt2nRis8fzJQuyT32t8HfNBfA/2mmtB0Hl87Mn2PgnV3r
dq6u5EnPJQ8XFQR8Gd3J4K07/X6puHIBmZnjTt+P8pBaV2oMV77vrIqMAyQzfVPg++whT8LxGsz5
XQoe08NQdwK5GvqL3jWojJ6PO25M5niocmQKj7axneQ1rNu5Mbw1sipgKlrQwe1hJEvDjATXyPau
fX61BAygMTV2+LyHlGP12PDXj7sQWwo8QLSbC0j6dIknr5ncDNmnuFDfYmV///DX0caAJi8whvpL
W+Pp15N26Ejbu0YM8shvFtJDyIB9tLqIHt4ljY8iC2rJsHJqAhLTQ1armsaJUTygBIS8+mT/uTyM
M44EG8AkoL6Ct8i6xxQVBGYDLUhjUGybKm5LZCo+XTbh4meeVCSWYdhoMQWnGFBV/vL3b4oe2qkc
iLxWNNa4I8HS9EzzHjn6/JuH3tYrNff3oKqFEGRp+0AzI5Jvq2NjQqKxmeuS4oIc91nRH+dEP6Jj
9JOl+E9j0khHflTAdum0XoCRIMSGTfTOnA7PqMnoS6ehccVlkB9T/uvy9C3bYD19KI9jjwMmBLjC
ygtyK0M8UyZebJW/Zsj3iSlALjUYsfENE1mgaxQx6w4K4BYWdXnQuS5V+YX853RAtGYsL1PDjcve
MzeNlaCP222PNEF6uEo3meiRsi0/jTbZDGWdhJeHe+ZUAJQIr3dMKvAf66I9srodcbGfY0A0wmk4
SveDcij/jO+NhdW50ONOTwdpuTEHaqmAS3r/weHBQ7ZUpyCDCvTE6QRWCJZ9ZJPgERB2Ro1lcFDB
ATk/1x8Ur1uKfWj7wHT9FV5BzfzU0mQi7h88bccKKbR0CgjyuJeX4xwCAT2EKGEDjeyhY3HlDWjv
bI2uaa14RsmM611RxmU7BGgqnOtmSwv1hXTFVyNxdoqVuxT5PGf8ffk3vHMJlLpxjAN9B4irTdex
QGY0FM9YNsXopAmztLidbXWlnHjWBORr0G2PTnhgCU8nssZbDLkEe4oHVf8x2uToFf7u8ijeHYPL
KN6YWJWzgTSSPG+tKc6672YJ1qLyYSzzIKXby3auDWV1a+P94ftVAjtoH8fTWSDwvnLInrOA8HlR
lTRRpVpT+6QAPoDoQcDCkgrk6LFHZ/fVboUzhWxwFmMbLUxuuGfX5+rUOE1TWEPcKo+XwJpBy7oZ
Wx8vfqZUUKZps89lld9MoyVeKlf4W3sof1yezDNlbVCTLUQS6CezwIRy6hcF4aVE1zqgDsiBeOjy
9C0Evo4MbFOFffZB9ZNlPzs2rCw9i3/7uk7NoW3c8rRrDzEF/zCozkcNqTbk8JX+4lzjIXt3ryy2
AB5Dm4QPx1xvbK+FNIJZjUM8jsZni/Jt67ptQFGoQpgxyYAOZSTc/Kc5X5NvO2sZvfHAZCF6fQcL
Hhy7btGgOcQaAuGD9iDqaYZueUjAdtQ/qqEME9JsLi/ku8AAo0UTxQIoggTWu3aCtKcuykr+EDug
horKqbh3wVKeViAo9Dv0vOAwg3y09UG2978LSkEThVMa7Ntwo9MFdZTSYLpg4NPEHVC4u9TigSQW
3rVmhH+tPqjv9tfeAsxZGr8R/qxjrZyNeEl7NvwV3WcFsoLXMHXv4kXMI1D+KLYt8EZU1E8HhIIV
LXVfYe/jUe0zEF90SBx3H44CFjOos+H+B/4XZHmnZrAFALew1BjPjheNM30AyfzhskecOcVgAucX
QONLU+3qPE4nghpH249xVlf6cfKRScZ7hD9ftnLO70C6jNom2PeBxllZKVjSUkqqMYZLogS6p+1S
TzvWWoea7sf+9bK5M5eM89bc6vDv9NRPImnG2EwB4Rh/+9anibnbWf68bGeZ/5OgFOsDikQATxFj
m++a17RRs5TTcoyR2nqiSY1DeHqVtfPZUyb0zkTIeu++AKY6vGz3fXC6GHbAko1rAQ3c6w1V5X2e
QxF4igWUJc2EIBPUbChVyNT9athLhdiU2z+ca31C59wenQAItdAO8B4HSQijnRImIInzi4lXC23/
1NcYX86FWpAFgCsCaQmXXyNiXUOgfjnMY8yNB4oT2FIiJPmDTtxQeCow50e33NvGXWr9IcPh471Q
OIpxKuNPB49l0M+d7jlnqNrcFoYVNyUYWpH05SLdX16+M3vuxMQyzW+egn7XLHnr2Yr9QqHncEes
x8sGztzXJwZWcVzr2LmmKcZgSpSO7G2qDwP6oqV81daV0ODsWGwTvNy4xvA8Wx1RYNCzbInKYOy5
P93k+zVc4pXPW6sE0pix2Z/KHJ8PaksGc34t/XLGpdHkirfDcv7hGbEK7EXvoIyF/vGYtYAON5M2
XxqghI7ZYNIrDRbm8q3VceFByRkxPPg7wBG2sjVVqpzNypgB6WeBKV4d+3YmYptWn530lz8vNbNm
7wPY5lxJoZw5fk8MW6cOJ2lm85HqOW4lfwaseJPaX5Ih7iwFcbm9zq88I84dT7CH9gU4BhDh6068
moAcqsnVHNcW/+Fmxo8aYhioZKH0kPJAyHKHZu2fc9Lc2j3wLped/4zLLAopyBihkwhaPSuP1Kym
fqGBwbTQLQP6syt3y5XPr+nC+jITU2rh88gaICW96fw//+H3I+THexOIXDw2TxeLK6GkP+gpLjg0
Y0cDETf3rxHJLB9ZuyIaJv7fiL3aV11vSIMNDYCqCQwAyPxUZvQFWftfY4pyh2G8EjbLoPTH3eXR
ndtvIIxBHs/FGr1j8GhbFA/MRAJKr766iLG7HYqpl02cuf0XTpr/mVhW8M3x6ijXHXtVzLHwIud7
a4Jnfa/oFR8/6wZoxMfBAcInRJmnRpRZWLaaYcSeIzpBVPzKPJ0fxL/fX23ZZCJGTcFbFA/1tmc7
bm4HMLpfy9qdX41/rdirUXT+pMseVuxmY9iB+GpfG8dZC38D2EV6511mtXIn9Iqnf9/7gK/nfvot
t9S92dLN5UW/YmfNi+WnqXLmZppiinfcCPI+jjp2QFMV/xc7eLMBau29J1ZJSgV8nwYcn1Z3JYDT
KgZA5bKJs67l/2tiFb0y3nqgFYUJDqSTyqqAXpNmO+tcCBvRUG8xRLAr5yUAPlRKukjCIHwsBwuY
HTeCyvZgtf9hLDiIkUq1oGCIA+3UwTL0RE8TcVA8QfoU0Lsrnz+36m8/v3pX5Hi0sgKwVuDtvcj6
3QOQ6/yH02QhucIsIbxBEeJ0BKChtcUkKyNOm0jUIT8AguJee5efW/KlNIBEJgSq0f96asTrySwr
hTqZPwOjZHR1IP+PtDPbcRtZuvUTEeA83EoqqeZi2eXxhnDbbs7zzKf/P3qfsy2lCBGqjUZ3A200
QzlFRkasWMs2Pl3eVkuLTuaNzkvSsaQbhLmyE88LfcWXXdvqb5youo28fBM6yo0d7S9bWhoNNz9R
PHkrh+fR6WhAz5KAkEZKWpXdHRQ0q3Y++cYVOtklK7Ct0M5rIS97prcmI0VtSiHRVF/vpRsASJcH
sTRdrIVi0FFN7VVkejBTwBHeZEzuqAEc9cttYlk3bX5rNith4dIeJimDkCjPSJtK0+lsqXVm6Kjm
DC4l/U0X/8hA+GTpypNjxYjoHsEf11pbzEZy+JLLL51OUmQtXbFohGfT3I2FfK24w4jVs45QZWBF
qm0q/YutTbnWtra47AR4JF5JvZ61Xank6yI69QbXBiR8X0+FevD89t/Liz+fBTE8YjX+a0TYwV5p
eW1l8tBNY1KP5bcM0EGhfWNlnPw9pqifQmBJ/ezsAdLrXepMFrD/aBhRPZOrB0dSXrt8ekLi9FMF
Bvry0Bbnz6FjDIYfeMhEV1MklV7FpU5nlFFsbIWHobbilBdPzl8LIjNwTBawphl/dB3rEEm7CSof
gIFrAZiyuNvI7c2krcTaIju3h8x30ehMXBaM8CrbT705bpKk/uJXSfPgtSVIGgomZI5T+6vUIkOf
AoHYpMNgH1qnpb2m20VW2q4EbktvLSi2ZjwCuRkYGU6Pc4d6Xiy1lAWKtPonVcIno2iDrWQ14bah
HLZxEL44lFl6/TscWry/ZoUdO/pFD8omGN3K6LfAEm9Wu/b+cO2Kh8KY2yzZN5T0/rz6juJqywlb
J6DPhpF5PRlPgGrZaKd7gm3zQR6V+gGxCOcZ5DutFiH4mCGT0psojWmOR9Hx4Kt5uZVaPfp2eUcv
bYS5S5aq+vyOFwsxxgTBJWIEnKD+Ifjaljs5uHmHBZgdICmBU5tM3+mahgEtbSGsMq4CCDW2K4C+
n/J6Dc2ydG4QDjXIe9HMR6/zqZXSBkneOfjoZFB22dTck+ytG/otrhSlmNPj5Dr+GhL2im9nWdNF
GPJGgBtyvgMb9TKkA4Qyjv7l8tQtHYeZ6JgcJekhaP1PB9WH/oS/pqSYSdKT2qN+5EgHuOFeS4W6
UdJHX2Q5/H7Z5tJEzutEGyudCWdpc7/sAs+uaIlMvJdch59U3sBKjo76ZTNLzceELf+1I16qsjNG
ajUStcWIluY0ItUg0hy0lOX4s5U8aDkZFg58dN8l8l3RrHEOL03tsXkhik/H0vMA0U0uqNV63FbT
l7y+V4xdqm5kayV+WLo1uA+ZTO52eluFvRnGQxmarcpDsYJ7pNCbDS/HcGVCFwdEJQ7WeoA+4JVO
94odhVbu+Kwbb6/uoEnS9KiVvrf1tIb0UZxYN5Hexx/rNFhjDVm0TOBCqOfwDzHI1xK67HSDqazq
20ptthV1g0l9CxUdpV1XsVZC14Xwgkjfor5JOWx+VpwOtJqJoloPzJchvfK4T8d9UT0wr+bV5Bv2
LERMJEY/8kysI5w+vTGHGr4E2aXrYTtVv2iDaILPl4/BwtagzZptAZUAmAFRgauWlTEeQSK7+fTm
TXujv3vH9+l/n0N9XpIii3OR+6nSDaXi1kiBjJvS3vxv35+9ydG1JleTn7VaoriqE21jZdigmfAO
CzA24gYJ87mhBAvkP9Jk1GRXDuIN4vHXysvMDt2GHw5mDKT45qLJqYHCrvs01SzFtZ/GSNtIdD5d
HsH8AeHqZ6vOn+bun6VsTw00cpfUnt6prp7E1q510jsvMujWbR+0wbitjCbeVr0z0QsZf71secGX
w3sEqmyusFGyFoaGCrGcSTM8cqIVod+anyXnpss+vMcIuDJUlak4iUVQLfaUyBoC2U3kFp2Vcbxr
PdnbBs70ydTSlQBxcUSQPqPPwbE8eyXpvaNKMsgyt63ND1C5f5w7CTdSGr2M9hrTwoJfowj+19b8
50d7W6rpbFWHmDd/9z1JvivVK8I54ERgrEjhOrs8iwtxGFKDJKxhJeLeFZlyNCuzrcoCadqVQG5U
dQNH+aYLrhSf+rPZKc2BZoUwbpaQPx2TSm+I5U0UFzKt2ToOjeXXp3ZJKiDgCxxk9mfCZq98nV54
iMDduVfAeIiGNXWaJY95bEDwOJo5AStotMnVy73Z3ze/r18HHnZ4GqbIgi/sdIKGqrea0aOkFX0b
5Xtbc7017ZfFAcAKqLCHKUGLyW/H6gN0zagn2emvItsYyZpe1vkFCZkLitYzYTH/Fn2+onpJBKWQ
9WKEtAr4977zNaSVWwuG3XA1tx0gI4zB3KvDt3PmnfOMXkklHM2XXLkPH0Lv6t10+nnhCIY9LBtT
xuezR5tW7rWYaaFcPjPVk2UDgUaxTbxcnGI06fpujBfae4IK/ojppfV9OqvvFOOuUOWd2fxS5t5p
6UGhsVQZ3q7dbaf2hfE545jTPtcbL5LzqaS3uQrv21S52rVgBMTNXNcDvyQCmjunz8opZpBK+KFs
ac9MN7H1enkgf6Bep5fcjKqkNws8FpGGCAXLJ8AWESHwC7n5cl91qdmD69OMj0EbRl+YZdpf8/SD
M9bN57ZQNQLRIgw2UqJ42ykpaMRvnPphUK3qGWAt1cfJi8IvrdTah0Yf2gc9DHy3ydr0bor89GD4
VXwoNCBu8gjigEZxtbklFKnHnZGNw/1A7Hjr8+Lf1OAh7hCKTX50Zei/UnkaqOXbyhf41KUv/mjA
mDgGhdsFUGa21ZRsPDOhWcGf4k2G5jeaSaO16+NWyQ5cPB3tbVPxHNHrCJRZ1z4NkfOxyZt/w15S
N1IgJ3TMTWEz7cmDBXfVOPrfchihH6rRbu9QQw3BOnWl+e8Alux3oo7S7vJKnF8kc45BxsmT4YP/
V7jzrYxuKzk1WO3yJaFrlGbuqwkhOfRHJsSnm1Z7VRYUmHD2bUy71P7yCJb8F/mIWewMue2zgCLP
mcmh9c0XWe73oXQ7lb+LtNno3r1PF+JlW+fOeB7KX1vCARzKRk/8CltjZx98aJtMdeVdtmABhATU
a+TZCALFcpGS+5lWcvO/KN2+uDHWiLTOAyKiYrz8bILwQWSFtPyCdKGvIJsyfGx5ApXGjPK51dey
OEvDgH+VCBYKyplZ8fRerKPQLyWls19C+Xv3kNlfL6/D0jAYB93HRMrnUp+k96Ui8B3zRYHv9XWw
J+g7oGx/mxKtfzY6OVnhmlJVfu+pv0LviMsRKCfoevAWp+Px2tbvpqTKQEmV5WtfjHeKTYf0TRXG
E+xFtgx7U/bNlov4pp/i+tlq4FCKsizYeA00ZXJIuqC2a+djjouyb2wzKfdjpWdMvm1ttUKNf6C4
oL7O1AfbXMrbt8sTdn7MZ48OTRYohLnKIvx+P1GaTkqn9AXSAHnmlq+1TXV1cQURPpw6+QSiRSAH
p3MUEGvrNHRGL5ZcbieAcrU5wCaxuzyS8501WyEXQzy0EK5kVZCrUWtFL1L3oDjBtp+ud4lYICSl
cEcLwllHT+D746DLWfyipfLGsGj8l9tNP/x7/Tg0A6pFsK3zm1KMHPPRoHiXJy9juM1fxzXe5XlB
hQ3LAfn7+Xkaj14jkdL0QW/wec/4NoU3UvMImcZr2Ryi5qCUV7tFHflYIjq8FokrceWpplijPLC7
1Cx5smjuhojt2tmCw9Yi30zZFqJ6sTENqk0rspu8filUFL8OeX57+fuzPzqdLr7PE8QBighEVzwf
oS4HoaNF9Yui1tFTJ9vBmyx1wX1smNWj7nX9nSbJ1mYI+rX+sfP9PFuey/UmAgJnnIOBXqh10pT1
S/OrSzbRp8vjWvu64IflMYadI6rqlzIKt2Zz170jH0IphD4TwgdEOPnn6UZz4gQOC1zeywBfwbiJ
tLV4dGkIuCxWhWwhMyUcFM1X9EzRWfqxepa8R1lbXYH5FSssPtpPBvkBFH3ZxsIQlFaFc8H21ZcG
Wzd+1htbr4KNaSsnqeXc+lMbvvHOy7f07+rbQuKVsXWaruTV7aF8im8wpB+556CZKHvVlpP9iR2j
ICLrdzJtI2a7l6ijvsadau+CPLD3pZNIkEGMyY6KQ7QdNPWj3zfGs+0Z0m0UZCD34GqfPg2OOZob
JVf925q+kAImOQsqxTyaHnq17D+lDXd4b4Y90JJasqRtXcnjLqsK6+qX1ex0Tbw6t6B1RpCqchbQ
DAnUl0DdlRrc8Vd7kNPvz/fvkbsKq6Kva3NegvFjqn/RjR+Xz8F5kHj6fWETNZ0SZakuKS99Espu
XzX1kwJiAtJFudNoVg/U8Bli8fJqt8WGQrCNWwQVnrN+WrkM1HZsxtJtpzsrerPLlSv3/Gycfl+Y
ttKuWq9o+X5Hu66C+xhW/OICvBQLHGtimDnbJGYH6sAf+gEGbuDNHxLQGcYAcR40DgmMb9JTGSQo
QH4bs3R3eb3+gI2PziQJAmT3MIwitAMRvngmi9hPfQWSkFdPCeAfSBGiLkZIAfPQHKXN4I39sxLn
9k3Zyt+iLk63ume+ykHE79E6gNhwHtyVqFTs0sz+yBs03mmtD+tZOjUPnd9+shJ4yy7/ZrFGdfab
56j1aBMr0EgYSmpkr4VewKAlfXGa4MErlS9IFe8rrdtmKLg6+nBrp8YjiKBtO6l3l3+DsCHOfoIQ
g42OFyNUwbTJ0zdJutcg5vvfDAgXitEFgxzMY2w/w6RVxiufF+LU//x+gkgepPMGEOuyXAJpU8DS
8pqXGaxNT0X6ocXOO8ZwZGSexKN1qiJUFEMZI/AIjiZdrCubd20Qwn0SwnRXJ/MgZla/aTfCVrgm
1Cz4s7N5ErYaTJy2HfVy9pr236P2TlfKm7Z81IN8r0pruEIx7XVmTNhUNjAK1ak0xjN+r6UHzygg
Z/ickatNm0+58wIF7L7W/+1kax/mXyN/f3m55rGcuYKj5RK23KDmeiJ7mO+NjaXRgXmfxLupX3Gl
i1bmpCTNAnAZixFmn+RemfR29jolW1TalOIQt0T/N5fHsrg1ALRyg5IzPmsBMz3JJ1nB8anTG1XZ
O+U+X+NFXnQBRyaE6ZqmHI4628xeoeeMu2+OtfIWXpooewZ9c6PN0b7wlIRyqC4Dpc6RO3zRhwPI
n+FQRSsX59L+hopFo7rBYx5FptMjCpmRTwWJQRT2Szc9eCodNfnnxH8boOm5vCTzfIjbixoK5SF7
TrqIjxe9VbVMj5381YJq0c99rrc3v7+vx595c5saK3iJP7/8zJxJvwTVDgjoRH79ciJj4Ovs5sRr
uo3ZFzCrRplR3fLbik0ywDkYGG28nUgeQF9m1zuAjP0h7WHC8SQpuXWgeYHzkCvF7tPg3tTaZB8b
drIF75ZspaCAbK6Vy+KtLoz+o4LI6g2MwtZzbZTZB7ku34yojG/0uvnHGJP2DYEt6y0zzWiXqfZw
NyihBcNqnZWbMrfhToOy92cVRg3KbaV3GE2PNqqGLEJVTNkbzdL1Wj3ifP/aM/KBLQY9J0VoIVTT
oP70x4oadzZ89tJvYENX3P/5GTw1ILh/wCN2MYUYsMcDbDM7GBrlZk28bNkIFxm4XFIIphCZwYSW
TmbjyO6oZ7tyaraT9EGvVy6a86MIngEc1iyRRv+tWAVE4slsVKktX1mVrWY+jdmn2vnk6fnKETlf
ElUhIwn/GLAAQIDzYI8uTFltgk5iE7zm9jY1t2O38v3zyTr9/jzOo+9PhdUEQ8b350S+vXeGGydb
gYEsDoEHDI4L1XkqD6cmBgMVQsnxwtegsXY1PWFBvuIXlwaB9MdcNuFsn0HjUrOQA73MwtfSfgij
Q5bt4nTlFbZmQnDtnS/FUEul4WvXbtUcDkMeqyuHY2mejkchePfRyuRGCxiFWe+bFEKv3WVvu/J9
W6go5+gLarmJqJ+e/OunKRy7KxHwyhyJ9/hgjWYFY21ISu2LWfzbVdVWXkvSr9kQDrddFoZqJdho
y608wrl2r6/FkMrC2eZu5cj9h2xFPHMj3LCFVErBq5XD/q4UW5RwEdyJkH/0PqWaum20O/jc2+B3
a/6SnN9ZeBu0+7iq95cXbHmsf3+HcDYdras9KDyD10ndtereDnZm9w4TNLTyzoM/4BzyKZEsGYsm
Cl9hLNfMQ+d9rNa6cJZGcWxCOP5W1XVWHAch74qtDDVhc7uq07m0YMcm5p9w5MS8QK8rCcrG19D6
qqQ3UnZrlVvTOFxejqXzc2xFWA5uA8WXUp+58mhAvy3X1DwWJwqkB1UONFDObt/QmMYINdjgNZfv
oH0t4HdUbt4xhCMTwlpoJHK7OlHZ2Q38ils7u33H95Gn0okbwRDrQgBRS0pcNqEZvPrmRpJh2F65
rRYX+uj7wu93tKLNSYcFr63zTHE8yp5t6KnC9xyKIyvCdkIQxAgrzwhejWSvRg8xHt9eq8KzI09D
UaLdIxPCXupHSLaq1GIhvqLdZttb4LNZv2JkvjAuGREej72dAK/OmK0+yPZlI8NLBbmr8aPVb1rr
FTa7JP/wv62/cEsaQ6AE4F2C12HcwyEerbnmxSN4NG3CFdlpNCaaw/x9FMo117xSuY/n9smyiPVy
KcwcO7T4PrSZ9e9kjfFn5ecbwtNKayKrqiIWZFI35Vfzn/9p8g3halTjRrPxtcFr09wb5X6VjmPx
8MGZRcsb5Rpgfadetulr2xpRaHyl7mqUcNM9h9Aqa1/eMYojK8IWGvrA6tUKLxjbWyOFaXt3+fuL
Xvbo+8IWquFyy31LDl7r6a5zo/Ru6Fec7Mo8iXFWm6ueXveMoAeWRkkZTZ3+d+F9vXoclAXoByFV
q8w5h9PVKJsYaPng+69NvimHbVEchmaFT2FhuyJ+rZEPJBfAs1BYCqA4oV4ErUT3vLdxrF+lPKx4
2oWpUm20PvgLO2cStbLuyTHvE88dem03xg9O9NHqb1PIaS9P1vxLBU94Ymce6VGAoGiS3VGE8NxE
+k6ZExGNV9XJdyZ6LkP5Xc1XJm4+CZfMCReIavsD0g2Yk7WvaeR6wWFMv8X6I/qmKxfi+W6eMZyU
0OjDguNYhNh7kKZNY+zJrmHeIqpgZc+Q2F+eu/NdMJsgbUZOYCHpZPq8GiBoUtxM3Vq+ftMEaxHi
igURvj/ZSVSnfyyE32YJjrW03NIkgVQBtILIFRlGYTmUBvWXLBsUd/RNcFDGhyIdb6W8O1yeqPNV
p9FcnzG7ZBjBIwsnsojorAC9p7g5zD2INR2kqvileOVNDyyyrNuVs7M4KtgfHLq1IG8TyzRTMYzp
WDOqVOrujdDb2JmMPsbPy4M6PzlkbGTgRDRXIAEovoXg1gdAHBArVMHwEJX9h9qqEjJk08/eMx6y
afpoB9enObFJUX5eKx4mYhdOEHROFfUJjQQpVOpTnP4Y8T7oTd1WWhyuuIalzQcW8r/ZIiFkjTWt
MqI8UFynvmumFyKkyxO4+H0Q98DToVc9600xzA7YLYkvN9Y/huHPhMLEZQNL+wAGVZWzSRfYGdUI
1ColSCyDzv0QcQnbC8wDOrJQ3XWaubLlFscy54bhAgH2IUYAZd8XSicxV7pZ7yjAbw3tPbN1ZEG4
ctD+Vv2ptNlucvExiPKPlFbXspxihyeXDfsLiSkITSirn3UganLfx1JjMWMmOt96xA0QyI/wrH+S
Am1jKZO+9av6dz7RIhMEIZKA+a1XKJs6kjZmWdxcXr/zO5CeKwUAh0ozGJ18gttQw7aT24GmE0Pb
lp8lGoAUt5zesXLGzN5Jo5QOfZWwy+VxtLrWMxQ30oL01h5QxisLa601Yml/GEDyZ64CMihiz0Ls
IKwt0ynlhuiM+W9cue/YHscGhLmyC6/rcFeKa0WP4fBwJcb0z8Y4/rx6GiZUuuHH1Tgp7uSBS9jl
V4e2rPTR9AiLUE6d0cGLpbiSddsVd7m88v3FnQTKEIlDSL41MRhoiyGL01ZXkNbbNuWhdl4c5RFh
nMv7dXGRj6wIk+SVKS2wmYbDLKOd0oa7fy9/f6GWD0UETYoEfjCgnle5JCMi5gArEqZfDOVjZsbI
nriB+qyG+WOF7K3ReLsuGZAreun6lTzv0uhg/oOuFAAfmDQhVsibCf1oepRd24YR1c92t5dHtxQk
WDgd2iwtQP5ijhSJzLxIFJo/4yH3wo0h29XWkOL280CAsu9UObsz0JdaCUiXdgbumn5rB+DxGQY1
i5S2boFVuX0GCq3Nk+nJqKl+5Y3R3lPsa1dqiEv25p5M6ofQr56xPYRjHGiVX8v4MvOQNvZtjXqZ
uY+8ldlcWq1jO8JeHEfw8/lYzuPyvk5xdYv6y+frF2xunWGxkIE6C4BKdCUnR4HlxRvzgxFET/Cl
oIPaDU+JajygR3Z9jospOzI4z+3RWyUJlCiwZQxm9Veju8/NcleMb53ev8OX0q4OthmuHNoqRW+k
Sl7ZW7IMgVyxbZ2tPOW7y1O3tDqAeYmuqOwDHp3//Ggk2jQWFPxG8kwhEjQF2kLXV68IbBAg5m2K
vhiE4acW0CoNfWOa93Vf0D/tFqaC6OM/l4exEGAdGxFvtTFpKisKMJL3tM0SI6NsawFQUNX9ewzN
HX8z2PasPTtCgTZO5/Kr09zW0i+veaj6t8smFpaEm5lcP3gy6KpkIb6K4zQMLSnW3FT/6ju/gZJd
/v7CweeRBUkmjy1ajMQrKFeaqZIkGuij/Kmqv3blIQ4MdKg/XDazsCSES1BLzmzLXHfC3u3KUslH
GufdEG0cpKK+opvxDgt0Aqv0/6lz4HS6s1AcMkZyRTABDMVNmPZPzeDdlNVa3+/SQGawOzymYDy5
FE7NFEql26PNXTdJT/KEfucUbatipTy6sOg0FgPsokQBSlx8/+ZDNmnNxJ3m5c/y+Jz8vn6qNCiw
qFmggUX39+kYTMlBj9am+z5BIw+ZFDctnE+TJ6/4+sWp4vqCtwByFoydmhnRILaHtmdrdephlLp9
XDRfwyBeqVYvhR8QLxi2otKNjyKOEGMCTY0rM/Pxv47jzQqa41ZLwjtQG/sYldJNEwW3mY9QUTE9
ZlX+E6aIetPCOHp5VhcCBX4GO5AZ5eUowuIHM0Dw3Ilg9+iGfZ8geWykn9vI/KJ5Aen78etlcyJr
6xz7gvXh7FK7gQBGbLDs6Lvwkq6BrIGuvv1UKNGvtnI6tM8deReUQ3czOuCzBlNKvlatZe5yT++r
TY7y8Tt8CFmUmVKNdpazBkW/sisaAPglfjBsaMvbjJ6z9VP6+9Z6YkWI7X8GrWkaXE0YOiOnH400
KGt0mV3VzNunwI+/xNLgI68Yt8EhMfP8OZE0816u9HrbeKa9ayXrHU9eDj5PamBdQPlFX2Z6CbK7
LX3MQx3caHbx2mjW1QA71vbIhHARZz3tULVGJzYpgY05POmOtKt8BAf9NcDikquZnx9wfNElBIz4
9JAGk4O0spJMLrqg/rBJrmS9/bNgBEesFgcDlibhcMb9RKJqgv+y33b+syWvxMnz9XeauEVJeOZ0
g9mNVkPxmexEvJE7FY4lJSlAhX0PE/mmVD6mvk+L7Af0Ci4fuqXbEm82zxN9gaDqTmcLabnAybxq
dB9U68se6p4v13+fbl4DB0JNlia00++3pU79L25Gl47bZmcGz5P6HK41gS4sObtL5YbBg8xJu1Mj
POIGq+xGw4Uwx3uLqk+Xx7D8+Zm0gqueOEycI91vTYmeaBROvmfGXUjK/rKBhTXn9/81MP/5UZSa
abVUJRkGcAWHSq0YRbdz7DfV6G4GCBE71d9dtrg4JLrZaaKz53KaemoxiO1+lMPEIKd6E/qHdOW6
X7goyaAZiEfNp5535unnm76rsrpqLDSq0BPfdq9Z9I4BHFsQpizuis6sjdpys+lXTLEm1KyVRVkb
g3DZt6EPYWRdWW7r3SjKjVzt6pWzsWwB9CmU7vxlzYt0tOyapxk5WXXLDep7UrN5/KiuEUUuHG8W
4q+J+SccmZCyUh5rMm/AKZ1NKs3eUI+/Z5+u303HVuZfcWTFSGx1qiYGEsq3VnJQ19AQ83YRfCLC
iSgEKBCdg04Rvu+YeQbqNLFcI/hh5vdQZRfhD/1bNV2PT6OaQTWBRMVcbhAbEJQMwh07yy13Sr7V
0m+nuD4pcfJ9YcWLslVM/K3lena37eWbGjClp/8qxpXbdnnC/o5DWPamRqKo6xhHrxw6/dYLkE3e
e/847c3lhV/cXtwdikZTpn4Gm0frRBpJ+JiuZPyT0H9mv8T69souxvnCZdL+GhF8Vem1aqbbnunK
jf0lSNVbKEN/XB7HPB/nG+yvCeExF42qHGq9ZMJMZX0ru3jvZ91In9FaQ9WS2+U2hAt6VtxAXOz0
oAy5j7oS7AGulG/GcuevUY4ujAO+T3JeEBsTUYoPlHJCEXcYO4jUnIOR3rW/rDUKgYURUA6bqdgp
jNFiLFy1ql53TQ8doNsiKP4zDFc21NIA4ExWbP5WQRQIF4dZyg4KsQY3YQEwPiq3QYVywdvl1T4f
g4MFbj58yUxlKYzBhBdKRgpYdethO2obp7u7/P3zQcwMjLM048z9eIaLmFCERx6M9HRNdyfQgptc
jQ9+YF59yDGDHMhMn0ukK9YobXD6eaVIqjsO4C+kvWm9pspjEx9U+dPlAZ0f81NL84Qe+fegMeU4
r7AkDR+d8j4FqK0ApkTn97Kd8zjo1M48sUd2CjOS0jxxUFOBEEbXXtoy2RSNO2jZrqoem+tRMvSX
UC8nzNbYzeJpsZ1K92FZU13L8tkFSGb7T0hQbtTpw+VxLW24I0NiiiUfi8SWZ0MeKslD+70CCHfZ
wrnDBx4DqxI9RTMiR9zSPf25kOSWBoyx5W7SY8R8ov6foon3YRf/o07918v2FkYE7ofU7fxKORdz
kyCL7FplGFyrt34lJq7Giq4ug8w+BuUKSqQk8EVyMEXLdUjV9MGNjA/BXg9W1mThkCoERub88CFI
1YS91iB0qwY+n7e+xO1jFTwl8cqaLM7RkQUhajGsNh1SD/5sL443bfNxXAvulgygxTz7ef6FPzs9
LnJgW6GmZtDxonBfNOam86/UoeLuJSlwZEIIglPfNgeaMdFgIXJspl1PfjDpV7ItC4kfrCCMbZIf
hEdNXGo/HzW1a9lNXX2HQHymbbLyYPoHX9pyHI3xBtEEc63IsTB71NeQGgX2xaNRFa4av6vSuGoa
Ut1qv7Xrltbh6+8BLJBIp+wNuEzEx3n6WCuthqBB5v9jBxk4r10XHy4fxIX8EcJdJG8Rlpvzn7Z6
ugmSRPOStqNWUxRPozHuY1q05MzcyMmd3z75+X3SpXdFfnUgi1XqHaTvZ2YZMZ9LotcOBpUkex0j
BDt1P/tSv5Ez/TtENFenwTFFTxgRORUisuGnA1RDI1XkNifp6txm3e9eeZauJFadd/mJCeGkRnFB
b01bkm9tpF3cj091Ha/shaXdBgsAv58bmwe3EHOUUqqUsRSS24w6H1qw5lmV1/hbF65PAkuYcajb
EN+Ipagg67Vp1qN2pd7Zp07ykpb21kwhpCy9naeggh3W5YobXRwXxQPSIrSrnB3dWIp45mesjtb4
G4MM5a/L+3vBTbOZSBzNxBM8JQQfl5t2F5qFN7p5+CSXMTLU0aYLr79q4P3g44S1QBhFR4okhB3X
Pim9BDqhqJq26dpDaWGaTiwIfnSsJynqFCywIva3dq2Ldf7fT98vM/eZQ98GKR1kz4QNXNBeo1aG
1LiBUd7naahvIiWHOH58LiP12fZLcxMrOhoka4mepXHRfUgulE4liEgFJ1oOQZUHbdYSQvXbOvC2
/fXYJIbGgwLwLHEATuD0+GueOertGLSu1PQbo34cpcPQbzTn5vI+W7qDZk7fmcWcOjG+5tROLkuA
IiTsaFAAtvlers0nWbqtmnvTnm6VJtjFWXbw7YkGxZWu4IXwWptTDly0zONZRpl61ST5WtyiS/JJ
muJt0t6PLci25HpwFHN5ZEi4K0atmRPmSetOpgYDc76JEghkL0/k0o7Q4BqjYVTmZSI2iFMeCq2o
SHo3Tb5IMVC2lbO6NFmEnHA+EfIAchUcaaK2g1/ElPjK1N43+FKlNe8030b9YsW1zTtLPFTz1Y0G
A6W4M1YoyIINyJ6zzu3rD5Pf38TFD1+ieOH5+7D4dnnWltwcjxDwrbx+ZxzB6e7T9dTUs4bdpwbW
rTnANpRG+S9JllfChYUrgtLFXzvCDpjqTunRhWjd8F/Tr5+qn9r3ps+fyp/v2AUk6iyubQXchSm4
7SaP0kQrhsaNux1sjGsqTkvTNfMRUSlBJFUT+xv6OEy7rK5btx0Td6AfziurD5a9Bm1f2sugOthm
Mr6HvM3pqpgAFdQ+NTkvcbD77StrbeJLbpukJtxZbGYKrOKq52Gi9KHXunLm5tG/eveFAF5pHwv6
saLvVra/vMmWjg5bmTo56c1ZRvd0OLakVVmS4Ge8GsHB4FtV/EwnCsdr6YIFypA/LJn/NTTP69E7
3umpbav1bCh91upop2fD4zR5t5pZfCq1diP7zYse5/sUrpqtnvyKfHPHIq/swYUyOj/DJK/OQ3Vu
kxeujlou7KmRuZwytXwymuapDzOquPK2Mkya/ptdk6aIYsSPdZc5G2Cjt6Gtvb1jzvFVFEMIYc4e
5kWvOFXecuDUVt+kya3dvVrW19xbk2L84yFEb2U7My4B6Bb5WGEvdWZiDJKHBzF6FKz97CEfh7ei
7+iArPqNPJq7NNJ3YfbFbvx/hhaJOCNFCX3KtpVs/1RlVN3y4bm1KWkqM1tu8mKlyk0tr7EJLB1d
cD+0C+jIk/OCON0bbeZTcg+ZkMS8zcvHmC5wO74eWDZTj86JA0gvScEJK08W1zEAbY6uLj9lykH5
cXlRF/wCaSPKNoDKoM4W48UcVfUW5r4BUeh6U3wxxutBxjwYcW9cokA0TWuexKMDNMFI5hkZvz+P
w21JPmyVuG/B9ejoCBPw/EmxiE0VqRz7hVz2gysl2tayU9LRr834UzPeAvkfb3ywy4/vmLMjg7Nz
OhqSX+RObHu88UvpUarVjZ1+fY8Bkrp4ONZd9G7UOKFX9OXBNfSbytkN79i4vEJBNRPpgmCyhAEk
paEPk2N2bjF4m2db/VR6K1XThYADC+xcSwUkz2NHmCK1sXOrlDukX6Kv0uTsm6kJNw7AyDivg01n
rMljL1wIxwb/5BaO1kTXw7gJK6VzLYR7kmEP6fW2CD/KzfVP+BM7gm8a8tiqK7jT3dh2nuTRvq+C
9i1wqv3lHbA2HCG4qZRezbJ+6ly/J+GmPpvVW9Z9G9ZYnJZOv4GYDPfKLLcpZg5VEwKktiYCRft9
Mh69euXKWPCQ9NDAB0qdhVqOCGbLpz4qyqAdXH3sNrUKhAXoR/3t8lwtDWKW34H6iDhKFqmgTX38
f8cxm0KkTz/k+Up1YskAKT3y0cQ3NAcJLtgJikpO+qp324Dwsg4O1//+488LAWZla22UT3XvlsNu
srbxWoS5dBaPvy+cRTkEZzf1fN/W0QPeeNlBUe6L4qZfKzmvGHIEuFJf5aYS0azravWuStDQe3XG
bWKQAV15ZS4bovfG4XF7XiLI7MaQ7CDvXRMGaEcPtz4qfrH1QYbFfmhXttfSHkZzhZcTRFfnjLp9
LvHfw4HVn74V8Udbfiz0Facyr4AQ8PC++K8JceLoWqgHx+56d6rDA1RnQ0Nj4LbKH5Li0TTDTb+2
JZbcy7FBwYtVma7U8YRBs/uRJg99+JiX3xJl5RJYnrlZG4ca4jkjsDRaOlhZuXclh0uZ9iU9gEub
lpN3nB8um/9vRjg/1Li9BCww2y7fTQYhUtjeXbawuD70eZCPojecJu7T2wzFBmWofBxAWcn9A3CE
8ok0b7L11Cp7sAZLIcsmd7dWPTr/R9qXNLmNK93+IkYQnLklNdYklu3y0BuGy+3mCM4DwF//Dure
d1uCGELI38LuhTuYSiCRSORwziEtuH24LX5tHRH8IzWJ7uxrCFGbF8jvM4wl1/Fnoj+YbDOp5ipV
IoTBnF2ffY0JXDTo6hGpf/Ai2RD/s49Ridt6rPnRj25GNDQa133mDmsrh/YGigjuj34z6opQdq1+
gM5ejLqKVbpGPvTimcfNMmK2Gh16dhuAcqMan3j5i9t5UDs/LcDkutn9zVU+xh9R7ME0C0CX5bxh
baYgUzEWPRqAMBfiNipfmGNNp6XRVIDuMnq/yO6LUUsQVwJGAJAwYhvPt0lDy7HOUIbxJr7re5AS
vCLdv0NqObS7zUCWsITjNec+6JBc1kDxoT84YJKYtxWNA4u8N/PTUP3SR0wPFce2VTFkkLWTgiEY
UR5ANH6VevQan1ediVGlxdrHgxvWMTmZoxPi2QzQ2Ccr22PWFZEpEAB/2taxaF9xeEOLISwwX6fp
iIBk05SqlLUhDqjsYAG2juyEiW4GXOTSurlVXIDRUReveIs++ZkXDPpB1+ZXWr9rVf7qjNvWrgPq
PrH2Oavfl5SitXcKmqXbx6b/MI5NoHUJaK9P85i/ej0Jk35W+Mv17cXyiTYIjK7KqbO+qEBQS7C9
bf7V99KALy/68Glp2x3YgMIGVEA03nbWMe5/WdUTNR+aKkpZisd4tTFIt+1KJ7Rd8LzUcYAs/auT
v94+wStuQow8iLy8IE/9mAU+s7+482YWU8w+TH3PP3HAeT8Jmo+tU3FVR4Pw2tKWId+BsR8RmqKX
XtqyPJk0u+uxZY3WN09FD75Dlk/8weZTH3pL03/xirH51Gm+pvD2q5I/IDSRvER0IWz8TEnbKGyS
o8YSzR6Qwhx9Q/hLz1+qLtnNALtYunvdIvLkyP6h2Ql9+u5VAbIiRW41OR2izHs0+OM/t7fs6qrH
10EyIeweFSEcrUtt+KJZs14Q1FNq2w+rsUgD9OeOIRhwswPwQhPFxMeViUjy5JtkbrV+9uchmgFH
ycrUCCodHQnIzimW7SoIFIJEpQjZKMF4IF3KolGzGGY2RqSdnBCY694jph/MwNOyN2NK+R7rrepT
Wl1MgWOHkRZUcK58vV+O1HSsISLsqbdAwJc/LvVbf/eDQ6h2JkaKaBBRDJPBIMas7I1uFUHKfty2
ipVdQhEPp0ukZWAcko33jlk2hCxd5C7p13Fpy09Vs5DQ9GPy/baklSXDSBZYfDEZKXpfpHPsUQe9
jlkFSbHzE3hTJ436x3gut1M5qjAfV7Sy0PiPbjuEK2hCl7SqsoW4SWu3mMd7rcfXsjzq7pfb6ihE
yHkGzJO6Oa0hgmgPPSjTWvIyq+Z9V2UYQPBxcHBF/ufyyFLUN9OsjZuoz9wZuRI6bRtSli80XlzF
IVrZHbgE1xMkvRgslu3ASFruD3XToZi7XbyjvRz66cDK99uLtnJU0SyA6WXRGo5AVrIBGjdI0Dl5
F/kTtWlQD4QdRg20EwSplMd6SMuDMy6ZorHjOmn+cUcJSFlUkpEnlTxEzOmYmQmUK6cHjG008WPj
nlyC83qyUG8ZvhfZKW6P1FMcLku+uoRcgG+jHIJnwFXWYxnLmWtG3UXOUBRHsOguoed6qpD9OtwF
zgWOMOrJYhIRUc2lmbQuWOlnZ6mjZBy+lMT4NhkknMxkEwNWHO0uxSYdmw1pbR76YA69vaXXNmqg
WQuYwEga2XjeSUeNxIChZPpMoySfNoWeAONDD+5HS8I08pkU+bRZJq3bRF9o5Ff624w8WLx429uK
iB96EWdIIqTDltoOsPxmQiOH/sPrTyMq1cB72Vvj85j81aSRe3eHjiRQSu2ljWloeDDQKDVDn7iB
di+LEe4mrBqOG8wCI7cghb80jMVv2t4bIKH+p3ssFafq2rgvPy79/HzwKq/g+HhhPHKymeJPt/fj
2iNdfl86tADIZ2B+wH5o3kP7hTsHmh+s5nBbyKr1OkgggbobfxPpgk0cX0vs3qRR7j4k3RNPHx1b
UdxfWSeRV8XshWD4sj2h51kU2Vd+VTh5SiMdyI3BlCvMdv3zqOei1Qe9PnLHdJfXlmNqBY0Y2DsN
N1hSVVrl2mnDrwhUzf9KEL/gTAFqTBM6/iiNSsPZsRKuhaaHJnf3xImfOKeKfV9TCE2/KEah/RsB
seTN0mx06h7lp2iovWA2C7Bqh7c3/bqWCyeJNK54lwK67Cpi1OPam3PGoFERPzI/+54s9Cm2R+Bb
64/aoIWDU+4tMj6kRNuShYWsrZ8zZ1A8ooRxSR7n4mdICwvK496vC51Giz0VYZaxE7pGt3097F0g
6aHl/nfWLYor6RqF+UN3jHoipgCUyBWUAEB9Pa2faGRPbsT88pD22ROIAnYdMFn5QrcgRHlmKQ+I
32zMfgkLlqOGnJ9SIM/qXbFtMa8c3N6QlVNIQBAJDkcbjetXd8g4+r2zGHoZEd6hsSICEP+mbFQF
yBUHDyk+amk2EbjpkmENbg06L9ct0ZL0xD0wMJzS/FNaOWHTFcEwf+qKr7fVWhWIFwmQm8QcstwK
gfEbbaFTTiOwLLpTH6R817p+kKXPneUGfaMjk1Dc79AAbA+yc7DNrEzLaFq9TPkAd2C2h7HccpJg
zluRnljdrn9lyK3/SY3Hz+BArxTpNC+FhOyvbFERaK1IERCM6PzEDIBI2Fy6HW9BFtahbhUl1TfW
fivoW2G83d6gFVdzIUI6gNliuQWZ7Soa9cNvw9/f/rpKAfHvZ35zwGGK9Q4KpMaTg0ZfUIBp+ajw
ZSu35IUK0u1ST0ZOzBZCBvJt0OnepAUwtniYqDB8VYKk09N2Xcdwx1WRPQapuUnQRlgcqakyX7Gr
kk+80Ee6kK3MMZeighhnGcOi+NstwVZpg3Q03SH9vXXLd7dF7hCsdd7c7iunDBy6r2ZwKNcnf9TC
EtGv/qTTJXC0p3YBHV39A4+bcJ7cwPeLAy/mrWe0AQMOcXU06M7Ihi8L4bvF34JOJPCN3wAOCari
Wwkq5cqokNLatC7ZJFzf5ODs8uy/9elrUSVBkX/i+jtDYmOoDXQ0vPnps05Ut++KjeKoIbMhSujX
dGXZxEBnTqtG9Bg4Rr3t7Vyx5usSBLqmIYbl5WRjbfOqceyiiQzCwtnDjKCqEXXlJECHfyVIoWKC
eW9eu1kT1eTLFO8z9s3WtrcPm0oJyVuMw+T6Xlc2EfHeDeOpqza3v79i/hcqCPlnh3kaOr3RC3x/
1p/LGT2zR77skkFxmoV1S9Z/IUVyGbpjj8wysBWu6TwisRUk8R6xUOA0O02bt/74flurVXlARwSP
HzIlV+z1pNBLTTeMGh38NGySMnDrSHd2zRxvDO0xuXtC30ZLNW4njPYA0gbdY5eLaCNjYg1zXEds
MR+t/kdJ7y6hCwmo/QO0E2zTaAm8lMANE8/QpGnwqH/K3WBQtaStmtnZ9yUNBq4PmIKtcRrt71b5
XheK4HfVzARkpcBowXtacudmOS6s7QwYAAh26vFTZnwtWxQbVM31KjmSN7dmBMBZTCAHHi5zx307
Psbey6JivVo1MAcgFthuhHZyB7qW9wUAcJwmKpwA1Z9+OVQkaPJvWh0uqjHeVS9zJks6ooRmpp/U
WLuYe7uGLptxKo5T790frAq0yf+pJJ3RammolxlQSYv3XmMHrNoMuQrSXtof1MxstBqj3w/dLJjo
lRu/qpy3yTT41sk2J74ZzNZ8MayM70HjWz2lbGzvhMv5j0CAy0AxXDNX4MAYstaWFgWpk1FuHN3A
bP2dHvpDgqDsFtBDeGjL9YeCeCQBCK11alLzlXCUs7RK4T7lgYf/yEB4DwkIgdHJeHn8JxBUxe1g
m6e0sRcAQ1jsV00rew+knjEk02A/2sUMWpm0NQAcjgZoO4arSzy7VfwSudCIX+KBSQ7g3qiNoZwj
40yhysjN0u/6KEOJvjYqFBGroI3zbcq+dfHjkuxJ/H1y/oqbHK3Dh9nDVHX+2ZveliENiEvDEo0f
s/UPK9mRAhCqaZ+tSZG6E4f87LYRq2WITiYfrAPgeJJnhdPCcssmscmJ1yD6TYPOHzd1su39jaXf
dz3/V5Toy3LhmSH4cmP6zsJT0rRQA3aAWPlKVM2xH4kaSRc0RGPoGUfTR2uWJABVszptqo6cOr2g
D3putTt7nKbX2BnIFo3EJg/GnmZdALpXHbnt2XnIuUd2fZ0YgaVx+8le/GHXIZp+YZR329pOky+J
42a7pkUof58Tkc1DbvTpvXoanHHoo6bfNtqmdg9DoVhyofHlilxYoAwglJYmbVC57oFq8K3O8B7M
g17VFa+SIZ03l3dW2plQA/yPRv0XNYdgUnX4S1fIf5cKIOmIglE8sMW/n0VeGuf5NLZ5D9jydH7h
VNdOOdL5wejP4LVcanPDJu2N07I73A6OrpVDjkAMaWPw8GMg+VJw3PPe7GLTPFn2bmkeEO8pKXGk
cEIcBPG+RYkfRQIBBXMpYslQqC1Rgzvl075ON1z1hpYrH0IAZgVE862oYyPquhQA/k/eNcSdTuCa
6MHYG7dvoCNMy8Cvm+KTWaTGl6VxfnEe17uJMrIHRsXwkjsUuDq1H6tQJNYcNEaoMFoJJBooLfet
6IOrzX2rzafcKsZNM+rltvImr0ObCvOOHQfXN4hZ042X+uNnDBVpwTz0NsJgd7izRiiW5uKnSKGW
DT5mo9ULdlq6o+bvEvPJVJUUVrYXvhWxHJA/0F0rz43lvE/53EEEr15MngXa9H7bRFfChHMBcrhb
LHlC9AoC7M8AVRysAypM/qw4BwotXCnmNexRm1kBIZof5B2AYO/2heIG+t8quZITcTi22CgqdvL0
v2gWOem+UhEoSZm4j70WEoAJJ06CnEtK4wFgw7M+nLqSzxYImyidA7TqVX+3jp/8cvosAf2nv4TM
rY0lQKSlotK+diZ4lIjmZDDgoQggl8lMjD+k2WCOJzYbY+gnyYl0LqpYcX33al4IkitlfFkWu4iN
8aSRDWk2vNwxRxHcXMcNiABRD0CqAApd1RttizI8IAAQO/MAieuKYkJ2N1ivoyr3seIuLiVJvr+Z
l6FezGw4+cZXsmzt9LFnb0a1s5GHKfpN6+yz4aHEuM3tY3Vt8ZdiJa8J/KcRxOcQm5v2cqSpYz+g
hKxqJl2RAoZeIOShK16UuoTJnF1sOkkzayLteAK9abDk36jquX3tHYAzciZA8nA06djSlf144oXW
hkWjTWEG8oA3jRYzMBVMFevh9SlDeE/w9sZBA86yTHHseeCpK4oBCr3Fb4SGYKMt0PAXmtW+uxNQ
HidadHeglU9MtwPtRFq8jIF8ZnEL41Tjod/uUxWf1craoeaF+hMeE7hC5bJaMxe0dq3GOM39U57v
fDck/Y6/37azFaeAqWwUZoEGhukx+X7QapIsFe7JE9cPbf5IjY0Si1UhQr4h+kRHMc1B82VR4p0R
Zmi1sBSnRSVCuh94T4fKp6K/kz0Wf035sVPNlK5IwGSagb54C39dYbmCcE+rzbZaToXeW5uqLI6V
gfZWx1ahYq4KAhsKYK4EkplcIiqMUvPzgi8nr2uOi2E8TgnNgpw7quBjxYUKWGfkqNB/gVNjXp79
0e4TIJT20ChjW2956/U4NLLq2UobdfpVeMnLlwAeXYIODPQPCGiv3nlx2s+16deRk+dBYv5jx69s
+O6Mx6yOQ7e9M0GCo3khTi4PTWO21LSFuHH5yymPNdheAfB+78m5lCHZ3MIrVtqGVkeV9lxWB2v+
nN7JmHelhnG5RQx8iFWaIlmp2UeRFe+Z4vRf+/9LHSQbyB3SDgZJm4hP+R4w2DFIKm6v0rUTgwcT
yQfR/IHeJ/l5YUxOblE8/lw26wHHrF2SmHOQNO4utlBYuS1tRZ8LadJlbQ0x66euzaLMmbeul7+k
tnLEc8WUMeeDJJV4kaFXVrqZp3ECNUHmphGnm9pD9/GrnYejHrT9K0/ebutz7QzQeomoXQBBYlZY
7vEcxTB+m7oZGjf0wHUeuiYJXJVrW1s04QIAEgWIDkQCl1ZmTenYW92URSA//myriDxWVTj7umTD
OoZ7+pzg64DveeUefyG19hLr8Z0gd+KsoHUUPS6YRLDQ8yal3auM9zWbSRaRdM/yx6Q85lUeFNpj
xzedq2gsXrOBc2HSkqXtZI5ur+OlYP2Y7ZO+aIFRZmGRAAfW/h33qSLcXV/Ef5WTFhFDvhj9cqBc
MTmbOE6CHOm5TNUuvW4IiKpR7Eaju2xtFLiKCUKeDDPkXfHW5G334GojUdj0mhS0BWB4BJ0feJYK
Xc9izqwZjdSy4yyy2eeRhb77/faZUX1fCjkXMx5olWV5RA391aA/htL4elvC2m6cayD5NL02mekS
aJDQo54fGn2f1YqOrevLGfgbgpkTQQd8jVy0cKesZXTChnfDl6F6FFB31DICB3QrVn8nfs3H0TkX
Jlb0bEc8W8MLPoM168684bUX8l+3F2ztuJwLkLYcEHvunGRGFsXaZ2ZvkpyhEF4FtAHNVJoFmabo
DlkzAUAUoGcZgRTAmyR5RsxJhfdnGsUP/IcSTlP1dcnADH2os6Kc0sjUrOClaVXB7Nren/96ybyG
hfKZ+Pj12YhYadwiq1noP6fkdH/WAwWes2US23a274tVUQxJQdBp1n55O638eXvbVQsl3ZS5VrlZ
buH7QB5sp9DZ3v782jFECg/MCuAIug5g3bqyuemVKSZV3Q0m3zZVj95DU8VhurYdeMQiz4ApC4Qy
kjHNPEm8ZErTKPf2vv9A9E8mmfeaYYYs//u2RivnBHUDjDTBcgHbKIcWdQ6O5NjkSVShqJfG844P
xoPO+jfSgPje1I+AVswVIdPKKoISDRCASIiKipWkHokrvW19P4m0ZKO9e/3eVhVFV8xAsI6ggoii
JYIM6bIsqDcAoa9Da52dvFEg8eiLooq0IgEd9WLQDx1uaBKVTqRparOWWXUSxdlD8uAzhTO+XiLE
RR8AP7A1gCdLB9Jgmac5ljZGDXECLWFt6HnTl8RQob6Jn3n5SIIcR7TaiPFhX36RWZQ6s+ECAaEu
PPOFsmraII/dBjGr3X1nTKoZv49E3LVAgeRDBF6SDHJpL/qkdyyZosz1gtisg5RsveFX5j4NzalL
2FYblnAgu9tWfr1beADqMDVUy1Dxk1swyhEXqGXPE0ZvF9C6Vac0pdvbIlaydkIGiKrw8kBzrTxL
4hnczXjGpqispiDRgNBYh6Q51HUtJs7CsaqDLPEChglci2qKaO2jZiKvKx67Ag/MBaO63HUJKqWh
xdjMEHmD88wyYNx13oY4FVCD8wcnHesA6EVBa5pbXuksSDqkLR2qbS1w4LpN87vJLPzv+gZDsQoP
s2bKmBbDoJUoVeItfunytZ7TerHbIUp0UwupnduPaep5QR93vmIV1qxZlJ6RIcO7H+HkpajcM8se
MDw9iEk3dQrkkGVXokdfRW+0Zk3wXICCEhX3K4Cm1BvLTMuNPqIOO9Yl+US0UhHtry2aY3yU0zEQ
i16lS01Sd+p0J8VQpGZvMXIVTH0RlLXCZNf0OBcieUlwLXfIYZVD5JdPk/GsatK8ToyKMiL2wUWm
EtC58sbrA0Fx2gB2mO0FY/ob05DBkv2sLXff6q+kjDovUdwsqxqdiZTCC7q4Pm90IqAfCfDAyBdq
qpiyVSKkCANNxjHA3qCVvjwT+6G6k/QIkfHFqjnSzjfxaMVOju8n1W9q/mpUvICrvx9ZV5xGzOxj
LuzSsgYc0t7SC2DeeHOYY1SqUk3Br0rAfiO9i3gYkACXEspSt1uHu2OUd69+GNf30Sp9LBDQ/jHi
KHra0SN9+XnSd66VtuaIvF52oBbGrjoMwabTEy3jt9TMfxbE3Ch8u1h02buKYS8BfoF5OtmxZInl
pD31IbPY++w7CNQwwhEUiRXMWbLNhh9F2x2sbn9b7NpCCoxPwC5iZgO5mEtNZ8dNiZ7rAIIrT+lP
xl//b58X4s9i8ZRjznv0F5xP9AsPP4teMSq15sMQG1lA+ES+92qcfxBwnOaCw2h0XzMMu442C5T8
KKsBxbkUKU+BnsKRcIJFij1e/iw1yzrSOLG/tG2nvdQLqUIHVJgBOvV/ZH6fngyT0/sAkj4sUsCK
4opDFH3FrmdVYO8bFoBLFtYUlDtbU/X5rK/k/wTIfTPe5NZuUmJos3Y2ubExvP0f2dqZDnLfjOYm
mc4YTpU1ZFuj1zbN7/ut7VyAtE9I9oFesYUOg/tuv8fmn3weA3+4LZHfucJN7vJs0BYb4/DJgRi4
+T1VnnctthDRi0lcoFgDqeDytLh2kRHN5ziM6Y+EJ1vqFXvHOJqdAtxp7dB7oBtBu/AHXod0vzgz
mP3aEd5Tj1+yB735A+959nmZf9YETdx/vKfu0YdxLve94Z+cwtjqDX9JbEwHAaTuD3beRHsahu0F
Xql0o/llhQ61Cs7TP2Q9RVCmuvXF0kveGcgz4NcEzgPG/uT3JLiGY0B/+Gi3dXWMPLzm3XFs26M+
Agak+pMeNv2jVIb3EtSR7KBvllmb4r6N/NoChti01w32VDWqjMyaX0MW/t8GMMkOjMbXbGfI+sil
edhaGAJ98athm5ZGkFuRC/7QJlrS73dvFQYEEbQBQegD5eTSyNOy7SpiQ6hVoTHykTR/3/7+yiEC
2oIrONI8vAhs6cqZJ1w5xohm5bzsw6z9qzedgGm7Kfs/yhEO9exqGxLizQkxm8iydroTUOcp8wGM
pcj5rbhljNaBqUX0myE6kOLnxrRj2rZzE3VjODTHctnGKqSy6/SMhwwDmk4AToqBXbm1VzMss+tj
mHYJiDebfPLqE3CYWfc1rY+ZqudwxfVcCJPijTjXS33xIMziQUPCwlA4grVzeq6MtPsWz4okG/F9
0rz69AdvD0n/d2+kKGAonk9rdobuBUBV4iEowsTL/QcdUGPEvt5HZvrTzfqwQr0stzdm9+u2Pa+t
GO58EbKju/vKno2GMUAC9X0UD1oQjMWdEOwiskBhBAYGkGcU/2TAIQzmWkvt5zyavhvkMauPd/98
ZOHQsC3eAteMIwUMb66cGmwJT6nzl2t9+4PPf6TE0WZ9zbaZDYhrm9xnUZJ9a7MceE5/IgDXJCZG
0CdxhXDBkInxyAL03glodJq2Zb3SDQs3K90t4EQAYDigaDFaY0pu2COlw2gPrNh69Mkus7rPbdx/
M9P2hU1u6GbA9Ry7p5hrAQqOj3rl/c2R2PIYXgb1csjBqWKUzkNGu78bywE0uIr1dcUCz3+fJV2u
aaITbUrNKbKQS9ObJlC1BK0JQNVZXKzwccjZXR4la3Adxho+Ra7mBgV6VodCsYsrbgHV7Y/4GW1N
V+mUvK3pPHbahOFHYPBwu/3sjfTQtkPgpgV6+Xq2uW2XK94BAgH+S3wxEC3HQL1hVKU/ZXMUd6Aj
6sflffZaN8ww2sn6+Z/bwtbW7yO3CgAgkCh8QMadXUWJ0aQFSGfBqwH66Se/Vni6lTsIegh2BmDj
ATFZiD/7vBnbDTBHPQDbN9sq383axlJlPNaWS8xIIrkowGvka840m8Gj4JyJOCcnN6WvYz6HDCQN
rFYlUVdFAfcMreG6cT04lfeah5l4OkW5lX9vlwwzRuUXj3mHYVTN3K7uC+5t9KCBZu0Kyy1BWjLm
OiCG+6YMtg3+ur3vawGcQN5BOlg0fSNrcLkzvgUHEI/zHBU1oLL0cX5mevtMzOTQpsZyxETGbiLF
i52be17S+9/2IMOCbSOW05GNlhJhRV3OqPYK5GHj1bE/5YqbfM3qUAdAJQ8RsAnw90vdSjfXOzrz
OQLdcVCnP3XrFN/JGvdx9wmOJfgdXINo1biUMXV9xfGGBwb04GzeNaSzb2/Qmq2df196kDYLclc+
uOGRnsiPy0ABm1n8nIvpi49a8W1Ra7aGcX7yAdEuho4uVambsUyWJZ8jW/s5FQdDNf+5uh1IRIuK
EQY35EsKI41M93ofJ3R8MrpHMzuN/R8YlMh1/1eEfM9oadf5vICIys8BZAuof4VJrW2HoOcADjde
ILApaY24RjQ2ODyy451HX7gBYLGDfri9EWsLhYlM1EjQDWKib+tSSFI44KYbRh6NxqvRvgJuuFM1
H63tNbw8EQAOOP0fbuHMIZOOtzX4PHkEHD4tHNnn2xqslZnwfII//s+onZz+ZEAXnZayBcSo29Lv
M1pQN6XlgmEva81AH5Zqi7w3fxiWwtnMU9VsaNW1rx3zieL8rCgKFFY0cPmCsg6sJ5drWTUmx1Cy
sQC+BDk2fwhot72t60rsdSFBcmJs7GeQFkJC2+36Lky0zzF5KhDijAEtnmZdodDKNB06bc80kkww
1dAPF+c24D2TPhz4N52aO9d+8Yo4sNNdnKZhzT8lA9+B+iJszW2W9oDejgPd3icT21dlVOuqjoOV
Y4FXDOJnD8VSjExJq+yCw9rK9AY3olE/Ubc+DM73Nq7Ql1l+vb3aa/uJKF1AcWL4Hbj1l/sJu9Jt
aoHCZuim0KZbKxsVbnDl9H2wCAFrH2xMVx1GqQ/UxcRFrJJoHpAjnkvtRe9qxS6uqAH8OYHqgBcN
gKEkNWazR7DUo77B8p9lUE/f716li89LNpmzys3dMpvQV5SE/b4uVVfr2u9HsGWjwIGQ+6r3o2MT
s7PaH6Keh/mO3EmEJG5VwKP9+3lhb2fuyc25mbUNPp8A7Eg/gaBZscmq3y+tf9mANawpY8C5Ll7A
fyy5qkC2YkUodAskYw89g0TeYN1CimpmKcDb05B5QV49DkyR0F8VAfQvZPMBmYSX6+UicWbWMy/w
6OuabF/BrwJBuv6DjDWq9YgPwfbroO9eerlxUFJldpaARsUO06BSTYWv7cP556XwKRmski++Nkck
2dRV+CfHDLVjAwQqKOpjIOVyicrJHfXZKBBgDgBZxB9FvLG2BUi0g4teYDxeTTa7ab2gUcxmUTWF
4KPsabjcP/yPig2yaq6BgQRRdL1UYUpZXLjzgvSETYKtjyD9blfh4OEM5jThitBnI33fS6xxcgYW
GSwctSBPFVYqXI2UmsDQG+pNoIoGsoArLODsKONJ6OSsxA7HyfNiDkFjdqGZPXv1Y46hqoIpynkr
N9GFOGm5kC8GJWkczzjY4bv+swc6uPMnKwYgNFzCyLBfjVKVUzfpAGaeo6HcLXSfvt3ekJV4AhNu
OG0CKAXvIslmh6nC4GvVYsMZ0R6ROHQPRer1v42lsUKAN2hpoHGaPCZL7WyXok0VTV3XRxJpNrxn
BEyLAImXNqzwNTNmIlczZ791EjBg9N9WUCVA2iI6DoMdawaSQa/ceEzZ8Q8+D0oykb3H5STXCCtC
EH0WeMa4Myor1jfDVli0+H2XFo0FOhNgXFr0CHjcOfaQmLG6HZu2XX5ixv5PdHAQoYv+QF1uSpmz
tPWGzgOBUfuSaCd7c/vzaxogTY93ErDb0VcnOXXNsoeZTvUECObsiU0YbUe4niFvxu7O+yCnIEwZ
3F+gG5Vfx12HBlUAxI8R1eutS7O9jj+MqxIyKxYFdEIbOw4QE0G/d7kjPu+zykoBnz6cHABkGboq
uaQSIIULQ26Aa7o0IQBkd7MXA2VNYVQfjzrJqhAnIMGNwAe0wHLAMCVD2o0+ROR1uuX2a2N/Kft/
7Pk75QfdGoNkaAM+FGHTl8HIuw2Pu215f9sNIhZ0qxBka0U3hHQZIAFVadxrvJPWzoHntaFjKyq7
K6aHF60tkBeFf5ODFsMdezaOg3syGjMwx25b1cYnG9QIty18ZcOQ1kLvM+IWzCXKiujz6FtN2bon
atshoW1YsuF+N4answlGcgw9Ic0khS5W7IF/2M+9E3WaoKZmWOqKyt2aEkjMwY1hwAmQU5IEM/Nn
XSOZL2a5xVjIdL+nR+j+7/clR+ZqdWz7U+6fLB4O5ab/dv8enH9eMqZMd6eZD/j83ISMVmHmqarc
qwvkAttasHULkLTLc98mw9yUwIY5dZSGlKJ/TzULqpIg3VVdx+u5NSAhrV6Xr3hm316i6+AIdyz4
HIGHhPIZngmSAkbTV16c4vNd/swt8Be3mT8BHtH5lXnjoQNtBrH+RKdzodKqoccYc8dd4Z9Ym4fA
mAsr1WTA2iE/lyCt2lAYHfdtSFjKXZKHWX/M7g9bUYMRY4YAz0YfrXw2WJoXfY8S/ombemDraBy+
O9GAfYEzBmQcsXHfy3eKWSM6GmP3NIc1+zIkn2/v/HWcevl56UZp7HmxjQmfr4A9krNDagPL6Fio
5n1X7BfDcRj5F+gagPaTjniWmGY5WzQ+gVfVyF7s6udtNVTflwy4Xir0sSK7d1qAk97uzPvfh3jR
oMMYqR4kdq6680BNhpto6eKTyz7lAc3vfr9dfl5anjxBFqOa8HkgtIxj4C0b8/5o9EIBaYHKyS6t
ZYQEzEaM2/L+kQEogLABuQYYK+bFLh3IhExZXrlDjHtOD45WoSsuuRUzFdCAiEnwH0AVSVeQl2l6
XLFOg/+ruqBK7A2tq6gfzADVIUWwuCoLPQTiNkUtUn6sEycrgUQ2I9z13/vxh21+nowfmqodZs1i
cWn/fylyQsMA08PcU0hZPLpxJh/l6D/YctxHOHTw7XgoSP6VYW4iM8c5Pm0cOobeoAIiXdfg3+9L
3pU3qa2n3hQDASUNkkdz+YMLwhJQpxhMQkMcOhYujQrjRFoxYUriVGk/vfRntrntM1Zuh/PPy2Tq
Vm/18VzAdRP2WNrvif1uaIpoem2JBHUiOiGBVY/ei0sN+nJoenNq4lOZ1qDl0p8ToNve1kI4aCle
R+USmA3oIMdSOeInnOU1jNJtjSr1/VNbYCpocZOQOmRr1/7eNZId0AXvhAVFTlRg56H0hPsZVVM5
L8Ds0U4mAp2IZoU9GGc94O+bVdSmirBzVbN/Bcm1oYWycpwYBGnZJ2N+Tet+Yw5gVpv9kxarHPza
oRdMgB+IHpggk2zNcLSaWwTGbA5bZzsdyuWRu3/f3qo1axCckOiCE25Ffu62cTICMA5B3FLmyNiA
Ly7Z35awsmQYrEc4ItKk1+MKY2zmulbWzsn03vL20AKhLU2/51oW2LVC1IoyEAUyLQFJ5wK//tLu
6rHwkq6anNP47BmfbRWR6sp+oHqKpUJbmnPNc9a3npbkXe4C3JRsMvqLVvWDN4MTqFHcLB9mJB0g
R7gXgWj6MYt2qYjhDmbpNbNzYlPNg2rJH4u0ehgdZ5MW7J3Ns37Eur4Z9ryZnWp7e8PW1MRQJ3J4
AES5hv9PqpIDXDx1TxOrHlLrkL749S6h/v1+CJxNSD+L8Os6P4weaasba4gZyT7ZjqPCFlbX8Pz7
kjHYM0OGJcZudYAKLtje7o+zHun8oW6bIKFNMI2HWIVcsuK/L5QSh+HM8y29U+dxB6X+H2lf1tu4
rnT7iwhoHl4leYgz2Ekn3Z1+EXqUSE3ULPHX36UGvn1sWjCRvjgHGxvIhsoki2SxatVa5Oj4nwEj
Gz/fXpyV3XRhQApqkA+byGDCwNTPoZYBtorkVMppAHgj/v31trWVDQUZHsDmFi0yNOJKIQ5zmjjV
HWwoQo8O+VZTVb5zbTjgjrBQKDDBHiGnPMpy8ir0UxIQpTkBj9/sZAxse9rqebnNsnp7ezhrq3Nu
TXKJjMVeh0clOSaG3kPKG+3lSXYP+ljFtK3ZQUQISCnYvhZZsksvKMo01vLYJkfeiLuetw8UjeZZ
rqqur00e0KVoz8Mdix4dKVVZ++YokgbDMWgexOgbPSINAoFsNIAoDqQVPwDaGykuBAx4j8tIKOKM
Wd5aBPQ1Vo1sW5j57x9eGTCigbIGDdnASlvLjJ7tm97PXVpZhX9M8sj2g3Le6PPutom1MZybkBbf
LWvDprxERuc5dcCsrPCtlc+DsGbpwEed6JoHRRM1sfrK845g/rtrKr4pilSRH1zue+lWQLkOhS6E
VotumfReEgg9pyHFg8a3SOhbb9x5rpyt6aP961vcPrXKtoy1MZ0bXP5+tiq0EpNvmTDYfW2TPMQd
oPCrlY0CoWMcTahpg2Bf3v4JHvpc60rQJICihOz9LCCmIpmwNgYUCSGrjDobcG5SEDWMbCxH00Sb
/0G4wH3sb3vVyh4EAx7iXEQc6E6XO/zw6itE0unJaWpKM+w7L6jTac+HX8TkS8OceL1tb204SxZ/
aS4CcYF8tNT61E6ADKXQdr2HTq5x9w+fBxnC0umDk1LmTEVRmE5W30A1zv09dSzwFT9/bcHx3f++
b1x61BwXRTLEUKXL+DCHzswjGg8brbPa8PZAVIakvVKV4I+oCwwEhcEuD4s8bAeFiRWSYrQPLaLM
gNUuqlSSaxnC8ajbguSjmpJt6/KHIoN40WRGhWc85KWbByiHRWhFqoMSxYtU95GJndHEf3uofzOh
8rlw9jvkRwlLkt4UQ5ycLJe0x9bM7GoDkb5n6KGDqzi3sw2KDvzemhCEe539NU+c7l6AvTbgzWz8
0iCdefsXrR1U5z9Iuv/qLBGZW2FicHlttToNuvwV3MlJcjIWsitA/UeheJjJwt3LExBIVpTM9UXb
9oozrkI0WboONoaPlQf7xTfAiwJXrz9NaPYPLD60O3eseKh7dbLtM58HRkXdUPT9ENRNMUVay+uI
Jj2N8KC1IsZofo/CUrP1LVWT1vWKgcEZJHrgUFnQKehCu9wGTewnJmnm+Bh3vAEuQtef49T9bVWk
3LVz429pkzdBrCdVpLnNn4GU72hYS/bCne0jBNunt9sLttx9Vx6E5/qCM4bcjZxr7xhD1z2Yfk8Q
mHu28/ElF/SY2Fnk+1yRyVrdmGemlgPu7E7Rh8TJSMfSU+2aCL++p0DoxZlia66dkkvRABgBwHMA
Yrw04s5CS8ZWxMe2NEI731el6uZSWZCiCRJPdgythvg49Kdh3jDv8+0VUX1/uXfOpqlrMpbmDr6v
/S5YZA+Ka0v1eekZMWsOyE8bfL6Mkb8PLa543K051PkCSA7utEzTCk+Pj6Nz3+bzrrPiMGPPuaWi
2Vi7f9HSj+wuQKwoeiwDPZunMma8MLw4PtrxI/HvRp1FXq8HdQZ2YhUdxqoteBQaXZD3BdL00hY1
Jw0JcYtgUOmjn6JxiD/zbgYnvb4xXEUBcnUGF1LCBTcKqmVpBnmdaz7ObnIEwdMG6uobbsVf0or8
GpN6d9vXVk3heQfqY9ATX2UE6VD3JbU0JMpbGprJg9HOGyN5yKkKr6UytPz9bLFGGySYpoAhIz9Q
aIvk3V1ldyAvV1wGa2eMDwgswPRAYF49WznEmix/QJZZkPSOF+wxme19OyeKJVpBcgMIe2ZHcoix
x5sp9vulAuO/phn9PlK0V/WGvzEL8UioEVZuu61ac9tp2q4zi6+3F27NIbFuUAjDjYdatXTPJjbJ
S5Q+8CDIhqDkY0A4VPTIW45cYfnptq2/qWf5jjg3Jg22cibIxc1OfExKp9/mlpUgtnB/ceb1BzMe
6K7mnROaNdVCYuroYytBBrX3m+X4gkcFxtBVwQjMzcadjeoXTd0vRC/uvdhBiCDah9gxisCfc+PB
1lFxh4IF23Y5sYNBA29lhY6jkCBwCWzR+VGBgAZ0+GXy4mRZfMfbxr8vZmhi+gW4myDJ4Ydl1sb7
Rot7RGFW/JSWDFQms+7f+0nxnWdTcy+AtorA+8B242R5EAzNxru6tKqn2RnaTVx2Rgj19/ixyfI/
U0+3Pe37IrDHogk15gxPpGt52GQzNDENFMnmsu3ujB5VE2DNrXkKivyeCX8IU382wypGGTNxWLKp
rKTYZwP9OpMujaCgjh/siB+I3ZqgoDM5xuBV3Aph+cHQjunOEgV6ec1p/GNTb4xuL+vVRQCMhoYD
FFUlhPtXDKjcSO3EL4oMEuOBaT+X1unj30ffGZQD8KrHdSzdxCCOSkuR+dnJglTXUWQKkMDViYKf
v+SuHReNgAjL5FOyTWt/SgwwEdnfrSoct76xdeLX22O43ueLlaUZBM1maDWTSdXzbIyNeoaVJf3R
fJpY5LD7PEHIGBGiB2Mnghniu6Aovm14bXFABIZnGF6wC+jx8rwE8FWH7pOAXWyP17G5+/jngTwD
kG55x1zBZ+O8hLhTM+Ynhucr21L648Pfx+mIzhIsPH6rnJ+aE7sTnknB4Nm/WO91rUiHrMzOxeel
2cmyuRyZj8+De5xZNIK8WHR7AFf3CGqhZwOQz1dIcHX6mCPt5cTWoW20T9MIJnK7qRTh6qodaAEA
iI1Unidj9Ax0VbSlBQ0RrW2i1vvdDQ9UVXlV2VjukrO7t2CDW4q8AmHzBK3iAcJelIfZoLh5V9cE
ED0MBIz3mkwOyBuHjrrO6KmuBW6iV61SBK5XGx6+6uMcAe0VsmxX5Fc1tE8YIx7i7iGwxPM2HIxv
H170Bf4Jzka8HK5xR2aMa6TvcAx75DQO38CsV/SKu3Rlli5MLH8/WwviAQTU6oIc8zysRMBVYsqq
70uHrjWjuE5tfB/MuffVx090hNlL/RvQu+sjt2NQHTP9mBw1mvaByN1H4jWKCZLVvrG0qBiiE9JB
RRd5O7k1TcStgTo1ziVrguJN7ablFlXZ+OD1FsqUyYjKuzfmAQAEPKwKNm9LzWh2mcZYaOuc/tR4
p0cmLSCOK3BQBKT2Vc1mV8GX9BOlJ5Q5QGS3afPkNPj1T+h8dZu6n59doj+Kuglp2SsezquLejYl
0lXnaFMs9IwmJ5emG8tLQzr+vO35qyNaODdQd0SLlHzNGZwRh6cEpSvny+xrYVfc2+g9EfwFjGm3
Ta0OxkVEgNTGIiMjDSYZLVoIMLycYja/5YX1Cdpa29smVg48DWD9/zMhV7YZwAJ27yAza6cPfvmZ
OGFO/2XCzkxINxCN64aNlQYX8EC13f7q0z5yQR9Kv1IIpf/DcHA9oEyP5+5V8t+F7F6sdW0CLWJI
LpYHY/7TxX9u21h1gDMb0rnE0ZZom1Wf4I4gUTFD/2L8UTU8aIf7yVS1ma2uz9JWj8wpDhI5uDHQ
g4eYAVscIoZRYnwbC2Nba/E/TBvEcMC9s/BXIhi5PGqhXuaB5wtvdk8nu2S6s8H5Zbq72/O2NpRz
I+alEZHQ1FrORWBtkxAcsz9aOn3XplQRr6nMSMtD6CC4Vi9lRe9tzk6VeCr+IUpYdiMUHRaNjysy
6QHZOYNPqMcOfGDhTPq9Pg0MSuaq1V87AKDWqqGsuPTOySgkywS80LUAnnN2k/251BWX+FWYsOgE
OMjNo4dbB1Hm4ulnNywfCZi3ehxlw+w/mb6+T6h5oHMaaaMV/sPiA4SOG931AXGRFh+HKdQqYwf3
of7upL9id59+mEt6GQ16h/FQQ5XhqiM2BQ6oS40Gt2G2i2lkGZuEb/5hFCjm6Wi7ReuwTBJT17o1
QRKTHFvO0rsZElw7Z5jiXdnWquTscjFeJBIQU4O9FPc1gixk4aUJyz1IyXUVmEj0fv6U+YUd9FXy
VZT0E07s341AYm3ydBX736pVVM7Qw7E0Jsj5tBL9+BCY6/Qj79NNou1YOQV2/ZnFm1rcC1AN357P
laMUOlyLPDlIY+AdkgPaXpyQofK1Y1z9SUowx9A4GNH2brr3NcgsbxtbbsurGQXzztLRsWwp6TaN
tRnKb6yEWFY5xveuiTTeTId82+gQT7UIA2O0a2+swqGBxVyVXNvKsQQIz5IQxbxew6JACtyMWcL0
46B3oWZ8bZqXOCWKIV7DeZaXGPia/9YorqnaEsZTn7a6fvSM51QYQT8ejEoLkmHL3CiJNwii/ezH
7Xn96/XSxALridTFUjtGBmAZ+tkx0sVIquV5bR+tKqs3EFkElbtJ0g2tO21faK0Z9YX+lomiGQK3
Ee1u6LoyFKJrf3uNN0UOrfQnn6dN4HO3DzLN6XZGkzbvg9l2n8qmEYFZz9njWKNDFreU8WLUotzq
CSJrbS7gqPVEn5vZeZ/muthP7mSEmtYPW6TDitAFqVMeVTmtNk6jpVsismnT1ugPD8COlIQTjpJj
LIjzqW9cUBDqXAX0XDlmL+Zn+fvZ/CSdqaWt1dlHyA9Hrb5Nq9AB2SGyb7cXYsXF8JhcSAeRS8LL
UtpNeW/51dTo3tH29pV+X+E1kG5vm1gZyoUJKZznCImLvIIJJHRMAIOmQzrfkV//YASbBKB04B0w
/ZfzxQTPoOM9eEcv+2Tpe1aHVQbXSBWbZeU8AAb2f2akQKGrU9FrOczkdhEhW6qbv9Mxmuoj53NQ
1O/gILw9rutSOAqa5xaljZIbhFRt1XnHOPdD0XmhywD4jemm86sgLu6NeWsiR23oP6Zi0zsfD4xA
eYH/eXgsAkQmucdUuwk3SO4da2rfT7VzH9P2dfRU4Oy1M8iCUiRYpAG/uG5rS5vZylyCFsCsrkJ/
AllkG5AU9wipAif9bmSH0rIDpR7mmvefmzUuvaaAXG6TjY13dKvXodmxNPRVjc0qE5JjUkEJ7UWN
hr2k+mnO2Y9hopupUD1i1jbZ+Ugkx4Q6aeXqCSbQnL5U+b5ekuXabjQ3t91xbTRoTsLDEigpMK9I
96FL0TvGZ8M9goUn4MbLQF9zT0UsuDYWE7gfDRwEkMGW97KGY9xNJyAxrcHclLMfmsIIefG9pYrR
WKuWwHgEMlkEkyC8u1x/uzL7kmkJ2q0gWbmdmOeGXIjhzSx8tMM6tPnqWpRsY12bg26i49aG2tee
lbW/g8hlmgQYANhvCDEPIy3ruzLhPOxNl224nWYH1uTlwaGAaYzEMkIBfu1326mm0Km5FgAJPEb9
1DpbVns2dAy0sUyCymbNSzcI5zfLq/p+snNviyditm25hQyFC6rOto+9h5SSObI92mxZ5U5PumD0
bvYZ7qa2p0/djHYAdElVAW8d8sia/sMUYUsGF2ipZZHQOiz36CRuaiV5bKJB1BaIEv5kXb21IO+G
ws1tl1tZI3gBgGBLbLvAKC7XyGhcLBIkf0+m/qPMDxX92QyR26lgTSvPpr9Rnr5E6dBglfap1jdJ
YQlIfI3GHMV+iuZaFZxodSRQm166LkHeIVe5hZ43mpPNUJJCeS1wNL73WPlmumRPuKpJdWWjYjj/
syUNx5hrmjUFbOWD4Qd+ncQhn0kcGXYsFLtoJf7/Sxv2f5tIWiBLNEQQgu1aj2/gXrfah8Yxg749
cPE8FtsPe8OCZ16kBsCeihLspTdU2TQ6iPCc48CgGVPsi+o7XD0Y9ZfbdlbcAb1nQAfAF1DnlnMo
gPA1jLWWcxR2Fab6N1TyFKHEmoWlp2bBN4JHQPaGwu4Zm/vEO6Zh06eBr3worbgAEo5giwPE4a/6
zeVUFXEPbEiV4u4GSiuLWLbXvH9YjXMTi8efRammDwlpazHR6s8ZtDC1MGYPydePLwVk49CICW63
64SGnbPZEkxDu4H9QuITU7jv2jqglXtBuuD/VxHwaFBcdkML9wVLrJOB+WJWrPRyi0hvnQtMmnTL
DE3nMiBs4iN0qkI+DL9woN5VrReYKR4UDe8Uq6KyJ23Ibig0SIgCpEHy/slsrF2Z9PvEQDE+9g9V
1ykqU2t+5iJww/WJqAAefekETGOtDeZAAIXQdE9+Dz3IPRR4EJWJZQ3P/Cwl7eAW2gKX9h9N/SXv
XipPgatac4MF7LHkzXE2y3kti1FgnGsaH+lUf2ME1UjPpfvbnrxWfLGgywK+WAAqwawkpbVBqtWK
0vFRY/OEDqkrKHztUSp0UlB1sT1pqkObwzUo28U6SDdm/84h3aZ34y95bu1u/5jVAaMm8Td/e61u
N5amNphVDlBEqoNji+Vf2lbVZ7e2bgstLrS/cALhar1cN9I1dWKVBjzRXshQeb2te2sKBNEVQcKq
IfReIlcMsA7espeG0m7iHgVp1bFzi8deN7d6lj85QvWUNYzlRJP3MgSb/jMkr6Cl6clf/KM/mPS+
5szZGh7Nd/kYf0F+V2w1IEoYaczHyST1VsxmfNf1A9+I2Ha2Zdo2G8+u20joQx30PMOT2LJ/mgDN
7PK5Tg6lcPuoiwHYIUZcbNA1ByWFYqp2buJ5YwAuaNjijv9uj5ULOTW/iNK2AuIGAfUudzW64XPf
BE2XN1FtgN49r3VIe+ZA8ZT+MNzndKJ3fudPVdB4wFy4MXRTgOpswoHO9rbkVXnoEtPfWlTM26me
cvCl2GVAJnSRt+BX2WUVDsiEteNeS5kboKIs3rzZReQ6jNluaqi9Z7oeh44G+M7YdtqL5SLjLVBK
BPdg4HJtftLiBPIgtngr8F89tYNfboQrxK4trHfXyX+IzHK3xkQcCAezB0srdjkeuRtSm8WRll69
G8cpD816LIOJm5A5EgkK+zMj4KfK5zAHvVjg9cn8AjHFNOB50oQNZ3HkuAJ/QFp7AyHvPoL0bfVm
l2kT9XqlRb1T5Tt0zlkhxOWnEJ1V3ROaqp0dxAadTe9pyR7MxFNEGzTSOAN/9TNv1AMBx98giVIY
4dj1TojiFRBULUeGP6HJo5txGtV0EsGEbq0gN8XvenYFLn1d24yVUaNDq+mCMsP7AVjM/mkoK21j
TXMezWaab4zCGu7bkepo9e0H/Mj4W984xlvMBv3gN+7oh3NGhu9dmeh2VBITfT5Qe/K7rAx0BO9b
aDP9KYZhCkDFXPxJevLdGJvyUeR4v3R+SV/6mTBQtY9jCLinG1ZWp4Xo+ci+ev421Q9j/GkqPf+U
ksLZCbuL8Vtn956Xdh8lSY3uFQgldVHVC/shK2nxWKSaCIee+8Hc8i4yyoK/pYZbn4SXwxnhSuUd
+OlpoI2ThhwGxStFR5+KSxoDgK3B1bca1YDvb7J3K+/+uE1TPHl9b4YoShh/rDrxtlaRJDuwaIwP
PjO9qIeqwXayKh7lXTkHYH1tj3mNNgtiJHxb1u1woGWeQeVPtOXGaXsSubiJ71t7dA4omGGgU0Gj
XMt/j03c74Yxpc+EURpC8zt5M5xR7wKfDajdJsmg3blVNu8K3tSBmejpQWfE3xtaZ4euSFOILOne
rmr1Kar0cdjUvLGA0W3jUJRjekfNlu8G8WfojTCF37YosUUmiIMUYcfKAQ/mPnR+odFoSc1LZ6Ir
3LgxRMtOjbUBZMTa3L4/Vo7ci89LJ6HWg1tfixuGB1MMJD97Yp52Z5ia4l5eOXAvzEhXSJwObTcm
HTu1IvDib5xuU76NY0WMqbIixTB0xmr5cc1Oghxsfkes16rdONrHb6mLsUhhjG6lLu98rAgFbS6v
ATSwHlpfEf2tZQxhZQGGQbgW2Ttp3asWeFLN0tlp5nqOHQDdBYMigwbOovmxr5CCxYbJwBZQWEXI
+kKLrMlnUZFkKvTVugf+75dILgJVTZJUKX6JG0fmvCGaYqiq70u+0aUpAEuuxk7GvHEi0JPd9vCV
OBodgQDiaHgGIkkuLdc4ZsRgI5Zrap+L7NHoX+LsZNI7SOgoHGN1IGeWlr12Ft+CcEZvRT2wk0V+
AxwgPkyYs2BRz76/uP/Z95uCOOhnxSbyGxCqxJaVhRkOzNvTtZIbhxGUqxZNXjw6pdWeBwLCgwGr
XeS4vqYwJT9EH2+WpoE2GYK++NWqWkNXVmhBQNqLrKt2zbSqjYM7OlUVHyunWgTM+zpoy3SL//hP
FXcPTqMSbF0mSg7/lmaIhaYSW0tOGE5JbzYJVIeO9eTvzRqNaNXU7qsmRuBjqPJFK16xMNYtPRGI
Sa4kXKrZ9CrQK8XHNIlw8XBVw9Dq91FBBYbYWFinpWRu3zCjZBStJIUFWfNGf27nUpXlWLklFqI0
PAtRXEKRXfJst4Qsit9S55jlOw2EwWxDxo/XKC5MSM6NHouM2DNM9NXWK43AgMBw+eG2HiQ7Xbzc
8CIAbwheAJc7KEecrJspxQ4CteuhYYo39MpSYIGXfpSl+xiufPn5wcBbb85s7B0vdCLnwz1V+PVA
x6BZF73zQCRLByXRdMELT+DiKdpgdFE0nV9vb/61AeDhhZ4wgEMwBml+Cp2kTjojfdomYZOCdUpx
uKi+L/nRpPOuxcFDT+4XZm0novChlYME+GCkseGoILWWs788aUDZQYHh5bZ/oP5ncIEwMYWdi+pz
9/MfpurMljRViOft0hctPU3b2fqkaS+3P786FBRPcPkj9XeF/5k84nnOXLHTkLvPaAHBPy1abZHd
ikrVka+yJbktLU2Hj3iinUz05IdTwr6KQQNgr3Py0MhKO4AAz5fbw1s5UFyURBHYLPmEK1AQ0ebE
7GbGTmkJYtf4YabVgcbvt42sedvSQwqtHRxbcIrL7Ri75qwNCIpOlv9kF0GuaqNa5kW6RkDQjuYQ
XF1ARMt5IMOnJkMeikFlyQ0mvCE77acej5vY/zha68KQtPG9gXpezrHxTf2X530tiRXEzautUlpa
8YMLM1L4DBkNvaQlAjEqvlVo4uGtG6D4ENjJc2t8v702Kw5wYUvaPsSDaFSmG+zU85MZ7wZ+ouPu
H0wACfq3G3FpdrtcfitNO8vgWP6Mfu2sDUN0qSnceNUDgNLylwoaQJpSsGTPhVPiNYBdmuUzeO0K
lr5CoDl9qVsKpXmTa4oU6tqzANS6C20sghcHxMWXgyI5Szo7HcA0gvDfR5QEEorfXksORllFdpr+
MVptM6EUEsSuvxli7XdmxYofsbJ2F79BOi9K6NCC6RdVqUEfnLApvQ04lJ/xgv+Ht++FocVhzwJe
0QrmxZWG/hLPecg7RE+i9cjmtpusnBLoiUcHEQosyKPKvd1lmxed6Kz0BI1LiKKoVH9Un5cc3XXm
KUliB+VCL9Jxpf74h1+PSAZwVPghFCEvp0j3+0YzEvA4FBB2Q2cdfRgTnygeNituvhBt/WdEGkMP
fR19HPv0pNUn0/yeOubOMIpQNz7dHsyqY+EVsNSIlqSWZKdK58JuFzu+ezd3O6RWkK1RYSzWFgSo
Sqw08HhIAUtGXOpBZbbO0Ohj/kHpPtEULXdrg0CCZOFTQcRsyYjqEfKfbc48LHi5qfLIrzaQTb09
T6tDODMhLXpaFiLvcpjw602SRG50+/PrI0Aku/TUARMgbTtk4gyezIiSuQPeVEhHzN2mqBS5muVZ
Il2ePsAn/xmRTudKyyGy5yACwLPcbk8aPRDyQPg+y7/39Y9uUCCwVGNafs7ZUdJldZuwBOYq7TVO
KZgvdraKh319Wf4bkhxvlNVUZBoKzpCyvcvcHVEsi2LGZKxGQUTpVQOWZbL1aCbTfqbTvtb6jZf3
j61VvDSjtUW6XLH5l4W4sVBy9YfXwDq3Uwaz5Fti9gGLT75xYuW4m9o6AIL3/8v5DMm3/XHuHa3A
JCYz2VVEpOAmMWI0MPaKx5rCI4xlNc88YuzjCfcnDDnVrzh9dsDMX07724NZOzjPnFxG8buJoTeN
niJ5m2wo3df80a+DWlW/X/U74OiX2jc0yGUtYJZQ6rgT3goECglxxqLuH3raFsmS/yxIN75OTGT/
AbI6uRUPxne0cQS3J0o1BOnIceYm8zwCJ+uyY7kfVIzZq2u9kFJCnAD3iqxL0rglcs8OASzIsgI6
PdfzlzJW9J8tP/Fqn5zZWH7DmT8leVF0kweufd2vwnL4LezXtt9qAo3Qf25PlsqStBqm2yajXSWI
08dNJ5qAgwTA0IeQoUzTpmJ729r60vxv7qSl8VnnmEmLuSPu3oGmC1WcL8uvvTVv0kUAdK+d68TD
Q1p/YPEPj32uQGU+ZD9vD2PVDLQjkNNcqFwd6Vyp+96rXTEhy1z4pzGt7itqBDURIcssxdtmdX1A
/760n4OzT87TVEMx513v01MzFgL1f6N7GDoUy62s5/dDk6BkhtYuxTSuLtNfqSdUz6/TgFnVWUxD
+fzkpQJKhTMZA6tUvXhXjeAtDbAgmouhK3vp41OOfngkuOjJqn8waPSVgyKcXd2oZwYkZ0DbceWw
xqAnmrj7hS0w851PdppsbjvD+jjQxgWyxuXxJjkDzfMGdCc4bti41VDgVNGcqr6//P3sLGiosKo5
xt2SfYb2maviiVn9PNQLQKq2aMTJOfo2dTsKkmjUhrIvVrdDePYP03P2fSnfMKHomHUEz9pMhMnw
jHH8/31fmn5jarnjpTU7eWPkFxvVk2t1q4OreeE8AuJdlsMR9uBWYOxBllf8Muw5nErgs5wvpdAU
87TqrQj08ZiwIBOnLT/kbJn91kw4Amhci7oTAN6BTnU9tEcVB8naeIAQQS8YAGjIwEuxK++nMc6K
EVlZCK8jx1SAI0bYUd8ailtYXxuQCf4mDalftGDIErUm49xIpuXkSoddGpevpEWv1EBYAbI1YB8q
qH5k6RCV6W7MRdT7c1AX7mMWTzsQzO1cFRHcmqNbEBUGNBk5aZwLlxOcJMhLlh4qavO4f+9GRXSm
+rrk5mZZN8MQ40rovppzZKpastYm8/zHS15uzYQ3STYja5duyzaaS/CUv9/eSGuesdD5oSiDFCfo
Hi7nR3hzMY41Yg4/swL+6t73RTg1KuTjcujKN/TCTQ4leWC4rzglskqbus7FfoqTLOjtpw4tnNl+
rF6474PgQFVsWl2WM3PSHdA4zTSD3Y2ddPqGB6jevdyetLV3FDLPwFJAfRT6LMu6ne/a1HEyGnvJ
SWjm0ezHOUrjeQ5aczzwzop8ZCSTuH/vB5W/rcUFYBDDwYRNjByHZHgkGmG+Dmo/3K7bYpwiszK2
k+HuDaP71Iz+5vY4Veak00kYxeTxEuZSQKv5OG0zh0So+kD6dj4CZxfdNrfmi+AdAVIZJMgovyzL
ejat2cBBVSoomFcN9l6bGfCjGeoVJLB7lULX2s5CmQqSBj6QnldyBpQ0o90NLVhSnWiodyCoAhLo
9mgUJmTOUI37ltO5Cz9q+a5Xn9vk5+T/um1imRB5Wy18SQsbP6Ck8mHbZXZh+wmqVXN9n7VfU5UK
0doQUBBGCmdhaUHfxeWCTDQtEs+m2ams8T6wpntLf+GeChy6NgoUWcDSClugtJEOUXgZskRelkHV
/EeZfJ0+TEu9hJpn35dO0ZITBn8FARcUEwEeyhpFMnvNbc+/v4zvzG1zsFXHpo3vt/4nYAu19I+m
/XQyxeNQNUvLWp1ZQXemB5G+MjuN7XF+sDvFINZO6PNBSFs96TNWoHiHQXQPI5QjavY7hzBC0t+j
NYUT1WtdNWeSZ5GZD67RwdzUhxATqeIXe94p0xoqK9I9ANmzWY+7xbOsNmDte2p5gQCENvv88X14
PnnSJeq4fdrQFqPx+J8Ggjijirz9Wp/x0oflw6TUFuxglWenzPX33XCf+fckviPxW0V/MW0Kh/Kl
a36a/l2vb02dHAbVJlJM5V8CtzP3010qupzhB8Q8nKcoSfeJQBf13T9MpLfIq6MgCsCzVG9Nc9cg
o1EBXWXvLMBRFJ9fu8/Av/nf56VgsGj9pjYA2TyhW4jZ2+x3k21ifUfT948OA2g78OICj7SwUMnd
kens58UgUNbFmzqwkOEcFGH29WqgFReFYQjEgYETr9DLwwDnzeSmXpef0IcZjPQrqJEa7TDlKpXJ
6wsAOvcgA4MhoMauosNqZqjTuaDH4/x9mF8a82DYioNnzQQU78FTgVQHco/S6WkBCTlqzUBPJenQ
GQAxS0U6+PrgxBP9zIB0cI7WXJpVCQNV0QXAI3TKHrsVC0iYgL0AmBcbNH/SajDdGzqRFsXpfuZv
zfh625lWJggQDlRMAEnBK1HmDUFudvRrQrDWeRt0pARlZR74papSen0BwKHASuMgLQMKD7lk4yS1
IzI7zVGIfi7iDcDYzzl9nhCoF+3B6j78fr+0Jp3MpHQau/FgLdvbT1TVnb+yICaEIhZsCIDgaOK8
3B6T4RdTnVB+IswLphevGxX7T2VA+vnocADesIMBj0UgFJz6ze01X9nfFwOQLpSSTK4mOL5f8q+T
fRiLsJsOzP70cSvQH0IfJdCDaN2UdgZlU1f7FatPiFv4fjDvmmSf8f1tI2tThWc3DkP8AwGetBa8
0WPdpy4/2T9r/7NlvN3+/MruwM//3+ellehHqlWT7vATz4ewasOij7xYhP9gxEGUDRENwNrk29d1
iaDcYvzk9ocm9YMefZp0VgR4qyMBa48B7CweeH971M9u2MqllKSVUZ3cZp72Gc2Hd4uy/s0aaz+6
PZ61NQFxkwFlbA2wUrl5tuC1bTOa8VOV3Z8M8uGyGOAlZ19fnPtsIIUjcsfO8PXOPjSUB6bGg2b8
cDsAjIDQE7q7wE+BmfzSSKZDW6/gWJIqmYDEvJvnU4UOFpUq5MpMocCPOcLpCwyYrBZokzl2XXAq
nCztmZen7OMLcfF5KSAhuHhJm+PzMfYHP6mOqRWXAoIAuUU0NBqLmvvlJIGyxnXryaxOA0E3Tg24
uo1qYuQLvVNEVquWbBDpImO6mJKuQFtjhW0yUZ3gc0EGWnN9oOEI0o7bjrus6uWDd8HZ/M/Mslxn
rhUjCh1iE2Yy/rluJiAN/cCwj7F2T8jJJF04zj9vW1wdmL9UK/DAttB2fGnx/5H2XT1y48DWv0iA
cniV1Gliz4zT+EVwVBYVKCr8+ntofHfdzeEnwnN3sd4HA6ouslgsVjinG5qGpquNrZ/rEMQjC3nU
aoUflhrZhQxh8cAvppOay8j7n0Bvj6n/a1sJyXXCs2Fo8AEBIbqWBTvwNbcpKzBZnc32bl2ftWY8
5CM56tOg2B+ZJpeChKPv1YWvoVcTMGpRXmKWbVYFvpLtALcNh8JyMQmOGOJ6O5hXtZgy5dCx5qvu
7al1slX9UJLFcnDkEbqjzPsWWQDI5DOepgycX8GLXQBV3f1OvS5cp932pkjW6kqOsFaYxwzqcYAc
251CUr12KsC5t68dRNScvAxTzBzSUrgamzRf0AoFSpjA7HBS/KhNzXAYjAiNfqHV/zs+x7U4wSOj
epiUTQvU2rL83Dv3QbIbskNjx9urJkEI4u8E1Kx4NwHgEgQLoGSw9c7MgKBpAIm/x3hpvTdAREHb
j7P3xQNmeNl8SNr53y0bYhFMcoQsdE8KZ7RE5w/Su216xmBn/ToX/8fPc2O5cGyrOdZBF5TAOS2H
KDf5rKrCQ/PdFlznlQKCDxgcvQyCHgiHmGerYpcctPyznmH0eJdE21skPaMOphgwb4iagtjUjCim
LKocWJ1VrT8bWpCdgEc4nIzmHUVS2MKFJME5Wx7BDCmnC/F7gF9FVauIZKRHFI7GAdoEoDPEN5EF
kMTRmQCg2v/Q50PeKmxZtlB4MiIBDXbBt6CTy9STzC4B5T2n7JVSsiut4BaWrwgsZVpcihH8AK0n
m66MI4Zr5ivL7ZdlfM/pQJeSjlsSwSug/K7NN/GcoR8bmp9Tcrv0x/mwbVEyTwYadh/AdAAbwlpd
f34YrYIQy8nOjcfRFs24L4K4IDcky0+GpbiNpbvyV5iIqW/rpA0a4qFVdS13Wep8BhFHyCb717ZO
sl1BSh3MwwaCZU/0zgAPMEjlQQyjN78KXXHa5V/HeqHrFj1LYoXKT1sLY8doSV7ceGD32r/j9nNo
2b/fFy4vc6YN3l3oq7bpc+D1B4BmREAUUHhF2VZcShHejqD+8ztbhxYO+bDXss+upxAgMyxg04J+
FXUndOALhpXrOWMDwdHwTIxi90DjTupnqs+nItB2mVaokiyybQG2jINMDtJqiJSuDXlqgtbyEpwT
hGvhw4in5LZRyfQBFxe+DEQh8DML+ui1Xtk5JgfOM71x2b0PhHYMegRx/nNbjmxj4BR5IM4vFbGL
xxnXyh7NDnL8ugjdMTuaWnvvOyogW+l6gesZVMk8RyFyT2kAxunnDuvV3pXMD/PRVSyYXAAY4gAR
ANclgsiSAJ1WrTEDvazPdj4owAsVeLEsnESCgmN98UeE2Ci05n7hLf4M39VrcTEl4Wg/jVMWAx9A
oYtcEmI9MLUgOBZ7etLB8AefLoj3wGXj1SELS4ApzK7ieleJMa9teLWrMvU9iEkn1B3Q+9Shv5sM
w8GfP21bGbdWMWQB5SdqtByR7U0XTgt6P3NeKQ9gQ2odnWlvG3cYMnNHvPijpFfc9hISGgQTF/KE
W4wkAIEGWER6XhAoN2hUsfo9BlabMN9XwDGLc/T6kXdkGK6EikfW7bIiQz/m2aqitoo1FdO57Kh6
gLPngDguMryCyzEAzGUZBDwAQXCfsyVuutvMV5FMq4Rwm7kIX5m+uEUFeIbz2n1gXg8qppO3qB7/
srOKNCJalDFe7iMSuBZiBeY8lR4el8R9pex5sY/b5iZVIvAw9IkcA5g3BMMeA8skAQijzqOVP47z
chqb6czATrItRjKAhRQGGIw5LjueZ66wWNpidj5IKSGn1QZwPSc3aZfsLa08r84cLQuv5tkRYWMI
oo1oTKbYrf4d7Oz6Nwg3q2vmTkGcLjtrwd7XbxemKvDKbqJLJYWzlNlOHvQWlGTTbUFeNbvZe6sb
gz8ktHWF45MZhm/oeGzAvhEiCk/CcW69dko8hOn0uJYn77S9YTK7AEwjSC4BK/O2pY3ftj5yW+m5
MeqnaXbvNXN6GjAxsS1GqgVeAsDH0pHlEufyuhVhuYGmQ1BDLMO+LDTvt9k7ueqlKXOqQDDjpNMu
b7gQdh50IzNwDRBL9zZCNmIcmvYUVFmYAnwsc6bYIS+jo4qzZHfGpVDBGjRq1tSkRnb2OapVk6H9
77XLkijTVbYg2yxkuriCcBNoML52EkOdNIAaQWPP5JP7TEPJLCB5lAfjj3/frQs5gVCpxpz9OloM
g2YgWonT2YgzFSqD9DriXO1IpRuAMnu7U9qcmMOanWfdvW3X9iWp/cdm1EKdpWcM738AYS16Rd1z
WY6xVnS7bQ2lK4nMN4IXHCo07V2vpO6zJdHLhO9Z9oDa4xn8x4fEt95zQQFG0+NdiCiwiO4Qg8kz
emAnUBm3C8pcv2f6y2tViUmJMrBq4BGg5wslc/HuIEXKbLOvMFphglzU0U7rMB1A9q5wFRI7hxgX
XNUI94DnKRyuFOBUtWVizfLZQzF7BrCPG6XaUzr+/OfNAdAJ0HvAXAeucrHDgLXZlBMKPjOzL04p
sw7UcCJzcBVVFolPQtCNHgBgg4BrwRFsoDZswC0A7uKs+cc0O6hK89Jd+ft5Ea3PzOaCmgueX60G
QLiFAmrxBzMNxfWgkiJcDw36W9O8BIvd4AyITIJQQwJsaVQxkCwzCex8IIiCjwKtEuIot9YD6mxG
1vVcjJ8Drdp3LIkqu40LZw0ZYA+N8sUwu9DOn7ZtQXLVXskV4paUBJPjUGySg2m6jGSAhvuYkFOz
AmkuU10fMouwoBxAEWDpb16YC5tXrWOT9ohyz9eqbqIhnz7+uz5ocMWYFf7ENLVwiEbqTqZrg1vN
oF/6sd/paHgLvqOvPNYqxaSt5Lx6mEnjL2bk4TzxvHZeT9Ab3qXgZ0SU74OMK9mtI8bs1neUkLkT
ddH0iSF/DNlde1M7tZGLJ0hl1MuwK1fjOKKZJuic3fba/clDC2+mKznCTdu4dGxJaqHrdNHuE82J
wLy+n/XhkHfPwH45WEYV2ckYMUx5oex0HPw2molqDID7ha1fIfgNWoDnCjh9uB2pFdqURHWJivl8
W66fg2QKSx1QUOvztupcsw2ZYu9YMRg1Wq4Q2HjugEzBQ+oX0TzS+7E3Dw6Zzi5VJAolR8FDlAEs
IDjHtzR9U1N0tGkxQw0Li8t2iAfVA1ghQVRp7AqLWTRAMJPfo4k5dOmvd6wZ2hrQpgZ4Vrx8rq1y
Ka12QpYnPRsNYBLjBXQoRhyUH7rpML2j0QvFgL+yuLIXb8R2CsAdaIHKLVl2qXXrVS/2rMh0Szwh
RCCdCuIjBBNibWg2UXrIAgfP0OnWKPZVeQ9sdfvRUxWhpPtyIUdYNm00UjvhZU4reFpbUBJ8394W
lR7CUoEWnADuDN/v851nHns3AiIv+xX8O9oRn/nAf7y1DEUt4WbstF4DMVSNl43rpUd/ST61s/0x
ZzYNp4XapwKwfYrLWKYanjhgWcQVic0SRE5647fejAA2cJr0wV+CNM7gszgebRcVbA32wVSS39vr
KYkAPNwnAYh4Aev0JlrqB9scwNgCoSCQa/vvKC1+T1LFXSIVggQSUvmI2fHHtX0PBthZgNaanvXh
Ow20sJg/AghJsXwyywNaEJ9LQ/IL19a1EKeZqTsseN4kxRDOThuq3k/S/cGDlqNGIUwWg5jG9wYN
DYbZmYTefJsHt3aHSsvnf48rkWVBsyHwptEsIr4tPIKxDFI0eFvor0V/k3X/PnCEZMBfASLmKZyN
Pa16jfSD+zP3dmkdWSXAbkKzimYn3rYu6Z7AeaLQDo0A2nG9J2NZDcFIU7yotRtt5/uKN4XMrjAU
Dv+O+tfb4hcF/8TYdL722LmAx1lazMMAMOhunBLV2JQsGrqQJFa+QCRu0ZSggs9H9tbhidU0AhVt
WDn/3v3pYboZOHSofIFRTQwPFj1x2YKrwE/BzgSgff82W41GERfLAoILKeLtWTtVMNY8b+P51atp
sQcyOkfTdl7S0j8i9oyC8ue2Jci2ykUxiSehfDyZhNPZmbTrF5fTs9BDndEwNSPLVqydbJMwRYfM
oYWqyBtKcXclJRq90P9gjmto6A+1gXjKG0Lf2G0rIxOEKgLqIn8YC8XYgGnVVMwEghKnvUlImoSZ
rR0AKRunZH1HYQzXNk91wCjA6yE4zzRwGeAPMDZKDDMCUZv378iqvMz6VwDX9iL6CDC+4DAdw+2T
A+hmADKzd7gBSACulo1ucxAICBmhtU0TjaQ2Jl8LYFvrTagwLsl+oE0A3XycpwijvIIGqbNS6jPe
x54tVUhxRInpRV7KfvXDt+2tlz1l0VTJX0YwZ1SQhQNar0U5Ji7qiAlL7vye/HK6McoAQY9hx2Oa
rmfWFzdBa+8oYarnOv+2EMdfyha9kFvNuZ0SyF5RbrHmuxp9fpN+S7Vp1zivXZ9H1qTwFBIPDpFI
IfNRN56BvTaOCjmQIK2Qeu1ywNcvh1kvou0VlXgGQDHCNpB2x5qKh2lopmAOkh6Tep4TIegJ7cmJ
q0BVL5WKwbAGp8REtCPmkFETnHO9XJHmstwbYzQi30+OmR0o4mzZeqF6gYw7Z8QEje31eqFBwyUa
B+G0vOOQAvFdEeVIPDfuOvRA/0k8vXmW1B1rB1glCiJlHTndIWFHgIUx1w8J0GNqR4V8IQl6fCQF
8T7Hew6D0MLRtepu0IfGKvFcJdFSlKhoA4DFPHpZeuy93bYpSA8XZkX4RDrKcm+QKwlN+q4IuvKs
kzTUQBSWVUGYMQNuaQpNgOAHI/hNftWO6nn0Z9hdPFooDfNkR4CaqniskZT0ssHEDCF6zbxbND1V
Ydb39i2t5jlEuqeOXav1UY4iJEqQXwTDxFiGzJmWG9+tgT7nNndJ3hd9SDOveAYuyYBhZzfYdcT/
lXlLezNO9rxrEb8qAkaZYfNWbw65Bi8rRgyN6Y+OP7Qlbr3yA7EX9DLZuCaIqpFJlj/BgNh/gsSg
wS1JuwDqqzx3bjCHRM9PQ5ffeXhJEhD3siMyonf91MQz6DKMlOw1pzoN4FjbthHZAUMXFZLiHF8O
82rXB8xtupQBk6cGagE9TJl2zN5RAARI718J5rUEb27HdfQgoSLhoN+OKlYZ2YYhAkI46eMfvIqu
v2/1nVXhuNXnsV5v+uqDDziI1PzxjmXC88FGVzmwM0RwrNYwy9ryk/rsMI7EE1eqPheZIwLe9n8C
hDs372wra0sIQBfKfqzG3bSAHQOn5TfqNjdTr9fhUmtZvK2WrEKM7AKGIDmZEop0gj+a0YPc+UVQ
ARaWRFYRRKkL0Knyl5M3IfVuwKgcsEfXrfZe9zNHq8+2eNnWXUoXjG+sWOM4iYeBs/Yu6YNdbaV7
f1A1W/BYWPRFQKFGFQNJXpCr8V9xEZCh79EHK0FaI4cyhPbYHMEwekqyDjghlXmakBcoeeXb9m9W
k31uFvPWn4t7Mqa/trWVhVW+z3uk+WAoXOP176AgGx7rsoGhdhgStoO+3WkpbXcARBvDLLWI4mhL
Vhcg/BzqFa1TuN+EN4LW1BYdAtKgzNtE6N2Lcu/ZYB/+WSm4d2Q8OLUyHLdwugO9qedlxgU6FGg4
Qp9eSF2wxYLBOgQL5LYsia+6kiUoBEZkp04Svzwb9d4OwtKMtr8vOYNQAygbPMcKIj4hFrVGDNo5
M0YFC+s5N5xd0t7R6ndX3Y/1V9BgKqQZkvDzUpwYCyRjjybpBOJ888kAj2V3MoDomlX3jg566fk+
X0By8q31x3BZXmj6vMxz3IB0d/rGkt+Nu9eC39v6S9f3r/5iks4arZVh1Lc6z2y/PhnstP15xfL+
8UWX59ACGU+vlRUgRbQoWJ+oD7KkJ0ae0+RTpX/dFiaBB0LEeKGMYCxeYwzMDXJIyzFHvn7p09t2
+aprv1r/dkhoqCW3FRnChJoRKR4rekJ5JmxsRbwvO4OXv4Iv+YXOnYHwBVd7ddaGl7ENqzRcVdAZ
ErcCRXlKyOUlZ48v+4WIxXNBIDtg10pn3Dmrtnf06lgG5iO6947biyrX5q8o4YCMYJ9y9Bqi9Oq2
LgYQ05+oCiZIEiEj2YA2SdSvUHAWk5toIWvzxoG3bn0Qjblfg8mPl7sqGtLXbWVk1o44HB+0MXCH
UbLrdStnDxeaj6uvKvYteKt225+Xbcvl5wXHmNmU9qYFPbrimFex7gP2FE0Hh20psh1BuxCub51P
XYkVTBhFQC1qluc2i/XqNPXgYVbcnyoRgn1VwbC2hEAEye24Su8Jj+XfwU2KHBMGFNBBjokoXZx+
0zt3sSfDw4MhzL27tHrH1cF7qnDz4jGE1M/1Zmt+MWIMdUGw3Y7h/AA4G8VDUrpKeDOg9xGvyDcD
kPY4FE6nT3g2pDWojvSoYne2q/AmsnANMSLGEvHsRiVQHKfVDZMtTYpValv/bjTyE9HRe+0AuBGo
/sijRWangQ43NcKia156t4lMUD9um5zMsAEPAJYjIBy6OD/XS9nZE2mnqa5AhzDqe3CXOTuQC9TH
sgZBGXVZ8/IOeYi60YiJ5wmgOq7lMTto7L6t6nOOFV2QmTmw7AsKVdtSDNnthEaD/8RwtS/cKB/T
sIIZ0ArF5N1NtRv6af1Qldmusb3bDHAuelbGDdJDmbfeWK15Yg0w6232zaHFKzWrhzFvd63l3rud
/0Hx27grEiJYTO5gWhuDaMDpFLO9PEVm6ktSnZH1/eF2lCJyxeTrCPqQm7QE5gcr7TLs9AV0N0Zx
5w7dAaDYTGF90o2/+BXCXWboyWqC0hAOcwHx7qdVJ6DVHMLB/vgudWHefBAWuy4c1gzXc2t1TnW2
luJe05qDXhkHK8OlXTQteC+zB3e2n3tveSzr5qO7qAIVuaL/yRc77qpsAXZLCvnB/GLNz6kV6j3I
RRQWJ/MYKKzhlvP4WRJdd07qrqN22UDLLrLoQ4N5Zj3fb6+lSojgvAcbbIl6lTdn5nxv6FFjP1ZT
4VplFzbHcEWdGG0tb+qs3bAEXpq69dlEuV3v7hYtiHR3PmrVTde7Cn1krYpoJf0rTbhWgaQ2213j
1Wcv+4rSDsalsghJ8pBZmDYvsijtgTFc39j2PYZrFTsmcxGXsq1rF9F2dqvXJmQXoxPW9gsLsggA
s6GLwzcUH1GbU1wqsgTelbbCkfOQA9Cz3q/PIOfdzwNAO/UXY2524/jk8xHxbmfYIFocVayzMrNx
XDPg0EI6xpOFnArrSepVK0XOBkMdvnWzVN+MUdWqKzMcJPxhM8jccMSO6+WcWm9olxQet1v7l9UJ
buvGuKG6i2rW7J3yRNVLIbWdS4Fc6wsXPwC6mUxABz+P/T7vQgDGrlY8+Ie8BBhqyMynyj1SVT8o
10L03fyq5uVOzMOLBWjLXccJOAJottai8kDM3fYBl34evQb8ejLMN6M4QWWng+lirIgADaxu77vh
uC1AZgq8M/NPagrJfmGXKpcGdM3R08icZ0ZO2vCcFIqIQqbDHy8IQEcDCRLujy/2hRI6F74Flguz
ua3ZZy9XRLCyc4tAhd8lf0gqhUg/mXOTZAwqNAATI74Tt6P2hAQNph3Ws9WzXb3Wz9ur9meEQ9z2
S5mCnyoqoM51Odpmgea+r5oyAgrPIeWUv0O5KwHBmyLLPdZVjAmnPemyfeLmMVLCSATjreM3565a
IyBv731K7mqa3QGC5NQ4bQxtooxmPwu73OXmeEsBk6bVXeyPFAzvwa2VeKfOdnd6vcbbOkktwYI3
cPGyxlyMsE3o0l6Bt8tHCtlpJDuPHOp/x6IGcgSyq3i2wCOgY+jaEhDBFo6ft5juHWNkeDRXcVqk
LuBCgFg6NTF5lTK06J5dxw8d67QAgNah1d7VnipvNwxPVPvRA9xM91WrJzXCv6qJ2T/LXDoMEaAD
edQAhN+Fvfchnc/tcE4IjSoV6qj0SF1IE8yvTibXTE10odeUvdBsiVlZqp480hTL5WIK96E7ozEx
qFHMTNzy2AxuyHonLN0+zHP75AJTr2vWL2h/+Gib3b6o/afKwaSRY0XZDOzAyf20bZ8qnfnfX7gR
VqJe5PPaqpcDtZKirrQq7mPpCbhYVf73FxLInDBMY+BQG+AvWpLjSp8tVXO3yk6EU+ZSLTe9ETtX
EBYl9ocFQHVpdVpKti/JDyNQxDSqRRNu+qGkTuslOBDaeGuBKqPoFIk4WSkQZxqvbuDB/Kl6Xy9a
WgDWdwXp9zkFxTzrvyTFByQT9ORhNp4a9uA7z9o6hF35kbWf66oLK7KzQVxtWzSs2IFUXwzync5g
1FaUlg2+km9c9MUPE5xNvnh12i34YaX7wEgR+2iZT/uzvpzMYYlbC03t5Dya39f2p958Y90+S34X
w6lhr9t2+/85R/+7QgB0vF4hTP43Rl7B61WrEXWa+zCjvS/MjWbvIC5ZqR4OwOpJ7T7WZnpY6RDZ
+LnAnT4aiX4DXKef2z9IujBgtXLQnIfqvvgyYQu4zNoFg8TDMoYWPWHU4DhpSTw4iotfep4uBPGz
cHGe1mm0V2PGQI5tLjcN6tJD09+OSooA2ZFCryQmyAFChuYc4djOhZZkWYX7f3GcCJN1gztFrZOG
YHQCpGV6qBLVgLTUti5FCqd4XbK0X3t4+2pgUT7uA//rjDw0DZ7KXI9mHXMaZRbPw5c532NaKDK1
eedODwNBuB2oKBikzwgwfDmAVkaf1ZsuCiPQrKrlM0nN+nlpD6CZDOvpOLaPDstD1n6z6Ze5PG8b
kcyxXMoUVsA1s8pg3LE4QX5sw2zNjtsCpLt6oZTguRoyJMZaQilnancY94qa9jVwtXAdaGzYL2N6
2JYne64ghAS4vIVi4huEUjqMxewtsKK+zQ+sm+MpcVCgme5dPjZSmgr15Ov3nzgxUrFMVoy2CQsC
1liL3nKmUEd29jwAu+N8o1sI+CDXZ68pgfjv6XA6Jvp7HXZwMAWcN/vtNZOfgwspQogAW7bHEX0N
55ah+rE82+5tU5cHINDM/UvDnu3iMTHvwEwaeu2HFhi2yfA8031dn7Z/iNRYLn4HX+0LTwMsDFNL
KH4HW+/qT0ERsSHUrV3v37meSmfVygruZhh1cyoKyMqyb1r1xJyf8J95/qVcWlAEfuqcM10ObvHV
7w7Ma0M+eGurkBGlgS7otbDDSHaj6V5Y+JU2q0YAjnS2miedftSXISrosSicEFDCUZCAVc6zQ9d9
KlTnUtbYgkc9H3RCQ4mF+vP1Wvtru+YAssMAUjV1O2ob/jNly9fCaesQo/W/XLerdnpmJHvHpQUa
pYvf+WL2L2PefJ+KQZVEkW49rBxVBU5OLHa4eNMMWEU+tNbb/a5L9XMGdksNr7C8L/dVX8YjU73+
JCDaBpbgr0zhcMEL90HrYUAP7ZsPaHTasdLcVU2/8/Vlr1EW23XxONTDt7lIjjrJY7jKuKX5HbPM
+B2Wf/FThN1wfWY2E38J2IsXAlw7yjnhXx+6ebWb/KPeft6WJ7X+C3nCSTM01mjMhJvUB/h9zJeD
Pef34lXftsWodlU4ZD7LJr0YedzaHxsriKvxU0vhwZIuSnUU2mBr2wJ5NChGi5dbKtxnTtNRIPvD
H+dp85J0zc96nk9ZQsJmAeiv3drR2LAdCieKe0AqF0lw3cK0L8IXIXnha9ZUgdAE+aNsvDeq4a7R
21cQHOzqqrzVteaUl2vssXfMKwZ44psWckugARG7qoiHvkujwXyxGZTHfCWnDj17FL0yreMoVlZq
MRei+FZf+GaSGSSxMxwWq1p2zNCejXWMWVErmo34Br3ZQEyzeI6OSc83daR6prnd6RBTNjQc8lsT
rRT1rld1+Ujv7Qsxgp00y2i2WgAxZkK/lZr9uyCeQhO5SfzVhEcqlwtmpUk9rfBogFq8z6zszmzH
KtQWh6HBDgOCVf95LZcdWcAdun0IZMpBNww3mUCxQtfdteQU6J5sGkAT5PRlBNKOMOkUYYlMQmDz
1A+aY0F9K7irqR0Lg9lo+PWaE31oi//j5wXvFPRageQEPq/VX5f8W6Jq6pH+fA62iT4MPDbE4iid
NPz8FS3lGAR/yNP+CUdIEV/Ijgtq/f+JEFTAXFtljQYavG0/zp2oZlGmWiWZgV2KeLPNhOajMyJq
o8ltAFQvr2Xg6F4e62WMDLv8hWv0UUv7aNu6ZCcUfJe8CAuoRUD8XVsXSde0b7IV+aQcWbmV7ixr
/GRX6QOamxWL+FYUcuXoicP0BFrK8O+1qAZcHQCOBisdTBB9j/nXDpHIkHhPhPhuvK2WJBbjiXmE
2ZYFHFlTrNpreb0GBedSAt52tK4/0f4QrksRauQwTJ91o8UxQq7HzXeFpnqJShUFXqKLQDDg7D3X
inojXU07aUGs5E6YH0Ufc6RPrXVAhNYboQs8G5XEt/YJbVGsB58dGgJNsXY0T+iXbk086rtJ+whQ
aNDhlkj0KFIHUr04RrrvoXUVkzzXeiXTmnSgjADY2QIK09Hpd5Vh31RjcGcuKmC1t8cBGl3IEk6c
62pr4PS4C0uvADa+dlvWZsyWYN/2SZzX9U6n3VNfM8WYp1RF3L3cYsBZJJrNWrqtC6QHDEiOdtw3
M+ZV0ykMcnpTduDv2zZS2a6BL8110AaM7LuY81mTuXVIA9wcs/0ZLOjixEn3NEUs89Y7AjIJ6Yc/
IIj6m9kUs0+MLhuQWHKWdUZSq0PhrVPhQcmEmLytnlNZwAaF29Ezx2WyKQIm4r9g0iJ0ahXmgGyt
LiUIAcs0OWXicaySFbA4DUH1HtFfnli7f98SUJShedcF/vAbCrbUTDAOMaJyuCY3nXZq3HCeFB5X
6pouZXAbvAglAM6V6j1FVLuQIpwDUEx8qvsldotDMk7hZD4l9GGZh9CwP2wrx9foOhpDBHGhnLBL
gHU0qtXCs6Sw+l1b22Gmv2YYOG3XEmVMBgAClV3Id+3vcgq7plEj7ZkDiW3ufBjr/tCxKi4AkaY4
SZKcx7VqwjWWeQP6vBcIqutDl37QiyYKyNEwf2fZ974q4666nexPGCAMbeumBiS3PbLIGk9e9rK9
xjIHcrHGYh8LASUcaNBQrvD0Pgv1yXk2m/Gm7Kv92JmnbVmK/QyEeybvUj9AbR1Z/uDBWO6Q3g/0
MkyQ83TXV081/qqy28C8ttt8YKlNHDz/1uCxzH/pZo+BIhhs+2MEg1jSAAOk4b39P4zpaVtRpWjh
5slBb2KaE1/VLtbJZ/RK5+2vKTgzHzd68mqt92DeCN2p+r+5A7FdwsCoUJlpUDmgu5o9tcZpHhW6
8UO3cSjFabsu/99DiajoU2mbp7TPjkUGIu2xikdPU5wUuaf+70QGgvNZg9lKbB8ryYzfwO0OF/Zl
e69kF/flARCcjJ9pThH08KCa5YaZBmQkCqBallPAUGS3g+Y/jDY9T+M7+jS5C8ADGik46Cc27M09
KbS6QnRi+dmhNLJwNerDwFg0NSRa231p3lRpHtN6X1i3/qSobEm3EQgBJhAokO0XO5tXwxicuYYD
CvSHOYndpIzI8uJqHxY0hm6vsFwUL+85fIZSbNVr0qJlrMVLYQJwnBlREpP0kLmxo6phSP0LECz/
nyDRl9lers8F7wxIAOhifGoJC3kDYp3emfZvjzxvqyWpmGADL8QJ7qxz6qJ0Gs53GbxUDfraagKK
8o9ue6NbPwfvvi6OU6d41kvd9YVMwaelBPP+BFkzgNB6h86/MzsnHOi9EyjiSumxu5AjOLDFyvQM
fMKoYjvIAH7q5p/bi6faKi7/IqawC7yNOxN69HO/G1sztDpv57EgXgAr05skznrUtLdlSi/3C534
31/ITJfAbxowjZ8d95iBJ72KaiveFqG0CcFdNZ096nmNdXPW9bHx8zhtnKfBym8AIhjXeEu2un5A
CfxozItCttSRAToJFXTeeCO+qRqMyerAXoQja4bIa+5S9AWBKCZ7SQq295Pv5N8pomD/KN8BCxkl
YAzOXa8n+p/NDN1LOXAzjD2pg29TXcTI0/3aXlNuCm8uHNQK+BgsGJbEIhRA+WzmN/BUVdFGU/Ct
9RStXyoBgh6tQdjqprg0qVZ/nicwn7vp920dpOZ+oQP/CRem52vFNNQNRDjOElr5s7/6h5R1IaFP
RvHJnlXxpdRNXMgTTL0ovTUdCNasM5Fd+pBNWjgFezXBunTpkIoDlLOLWpCYOcgSRvN2BgpEMUag
V0r8w/a6SY/sxfcFd6fptFjAV4mGKD9Kp2ewUqkifpkGyLrwAIPjIYgIUEMGhMxg8aBB7u4ICiz6
EP+7DpcSBB3GRRuzcvFxKwG1IoAittUeUNbcliK7ZDG2qmM2xg94x/i1ha1j6xW00XDJAuvD7Mfd
Mr1q6RCuthWVgyKQly/aX2H8x1yYM8GrvTAHCMMY/r7PHzVfRTkolYA0AEZxkbl50zBOuzboK99F
2FcEYT2iy68PtxdMJUHYljavaN3NTn7+EKwfC+/T9tdlBxA9AAB3RfE8AMjB9QolHjBRU/TEnoeQ
aMdlilBQnVUzCDKvAphIExkZ1F/e5MFXm7mglgduVV7/ams4xzyPALcYljjxTRpahaJdQ2pjPkpM
yDRgnEw87UGXTrk3Qd4Cw0q6r61hR4X/hRj2YXFftxdQuj1Ij3OaQ16NEYIrgoZoZ26QBuqMLxT9
Pj+3Py/dH4xZI/0ODhcQR1zvT5dYWlWV+Lw7OTuNzvFqewA3z6NuUkiSbRJQExDjmxyGVwzzO1St
zVFHRGAyJxqmIiq0+4bctv3Ei5APWVa+w7BBDYVxbt0GT4UIqzEuPusAeIncVhOzsNKj7ZUzpQoh
PfeH2IHT7FwvXUCqJKlJUZ6LZdQxXlChap2uyBNbDmqb87TGbQ6kOZRePxtoav/KGuASZE7S7aoV
5Np1ytYIdPfGYRqKaacBfC3EHG4L7JFleszddgrXFDOwSWD8tMlCMCjXtjHAkTFFpAUzSsWWHlfa
6L+yNlkVFi7cNzZS8MiC439IwXtoYBa8aDdZNNHqcXoYuzxq9Ife/mqvnWIFhUDtjxDkapH95hyk
4Ce6XkAfTQ5jVZDloei1FjcbCLOXXu8rdFuY001Gifa5tO302XLr7tYGJIsqEJadLVR/Xc5kwdu0
heigLejouAAhPmsZqFJ08K/hFKjKgMJSWkBT0y+FCEtJ5krr1gpmAv/XlUXoI2E8We+4iC6FCBfR
4vU58DAgRAsbfz+rJmelC4X3JBoC8aZ8UxixmgBo/llfAjbEHW70zgGByaoVivhT5otsH1BanJ7M
Qzb62h7spbdTtE9i7lQvbvRKC2vW7DAoFa6trfAN0k0BYBeGsFCbBY7UtSjPH9LJyZzirNvtcpzd
igCJN/FC3Wvz47af+JNrEuN2tDfiLAF/2gVy8rUsq/LcstJszIBSjCE5K855PXvWo2M34JTI/MkP
fauZ0WWYjLthTZBAngf/C5b6VV9oE+nMJvEA9KWTpzEbtsPWUHdaC1ngoH/AndvHlq4B8of205cq
B3ls3vfLDWa5+xCF73L/P6R9V2/cOtvtLxKgXm5VZjxjj9ziOMmN4DRRXZRISuSvP0vZB3g98mCE
5MPedwGGJsXylFXsFile4Hdkn0ldZBC5Gux7WrOvupDkNphFE6PEYyd+XYC5aXP/5KMlFSniew8N
4pvIld0XKGfMT4Peqr1j8S8oRb1JXVZPRg7WZwlY1a303SphICJBCAppnqy+65Lme6bKRZ4HiLZW
KpT6zPlZkKGErzE372bPyUKmF04I56IUguDuzdR5TsimDrdA3RQhE/VXPZDfCCRfIqBJ1I5Un5v5
k68eO6Alobuyh/ia3FUDhwlMq0KSlVM8Aa0Fw9NRQMBJRl3uRFkHtzDP8Pd90DQxHcH6tDoLHG0b
5c/OqrtoNJl/9AF7iyg6cruy7+i/XAVAAwBECBb6R/Ud3tWKVwLJr4Lihzk0kbJfO7FxdV8KTt4P
sjxb72NSXptjnZMSEHI9gmvyZ7MOEtXAYmbKd/jiGyfpAiB7cX+Dl60JvCd4Vavxaoa5spqVD6XJ
RNgW2fQQEK07dG6Q3XbY3pFB5Jx4mhncGlwnzyNFVy3q9Xk6gZnr7ixa1scZxYI9y2tro0506aCj
ae0iJ0ON78NBdy2wcGRAy4c5UFGtd3Ghg1pUvWyccazp+ogHqCCCtgaDxQ86DHWb9aU9ILUpbLde
qGXTJwSJP2pfdeHAbPc+b7jYG3hr7ly3dTbe0dUcl3cUTtuIQwF8grDMmgiEwzf62ZSzlLvtDffk
8xB40QQBpo1PfekVAKprmSeKtUgHz3dWX/uVzZhbPxjyFfy8bGMRL8VT735+DeKtDTRgFMHPy+JI
5yMAw56zE31iFT/a4h+2hQ+4vgMiLr7aOi0Z506HoBJ4+bWbPeRefnIhss3rLbTWpRcNvXDgwgCB
xqlfPcu87HKDBwzk7AVB34JVbMekc3Ya33hk/jRq1zvw/UirU+jC6RkdUI6R3Py+5JMecs08ZHBi
dWQRARsdV2MdBuN0Y3kqmQKWEtN6dckcWbK/YXUTa5MZT9PWm77am3+iH+gvLGRCxJKIxs/3DDH1
MZuyqX4YvB+2/S3gv5wt56ZLF977IVYBVmsZkvalrKHh/8bG5zy4N/tdVj3l0O+7fsy3JrNa5Boy
osSkmIxjyzBoDmxeeMwbp/nynsGCLTEQiECrcGFUBXRc2xG6MSigZ7OIPNR6Cu+ADuXGSKv4+/9/
m/+NtIq/NVcfiqzDSKCW6BGkS4aoLJR1NLOy2GUW3qeig+dt3uN11CX6rtdX88J3A+gZ4TcUZVA6
XU8U6lQ9RMEbqGE5QPWYwr1TWXnIWueGlu5ra2vJ9fEuaEhB4gt1YchVQaECN+X5XswsyM0GIp+B
NYORXDXfuuRV84xdOaaAxWhZk4zkCw2G0KO/J3uKCv3YDz986xm5Q4hlBPG5uDf8LXHDj/ceYkJY
0yApXvLidQcKBnsayfNMpq3xKqo+cekXWViAkP1So33sg6fry/Bx2bHcS2bn4UVc1J7PV2GmbqVp
ti7Tvniamu+0+VpDgbsxqlg33q4P9XGDnQ3lrDJkSGcPnSuVTKsmAxZnF5RJBayx773w/IHKGOp9
1wf8+ELhrQdzHLUmqH+g8Xo+N6PWTAKvCZU21q4UMdl4NS7+PAJdaMWig/ehztTX0pLSqVU65HXc
Gb+t7Pn633+hX44J+IuiE5qRKFysPk4N8zdUZzWZ8vneZnDfMQ+afB38tGK70X5o7F/19CgdtnGx
XZzY/4b90815FzP2CviAvipVCsSbGzyRf0DWQRob4CxgFQHrg43f+YcRhVOTvgSOv2JDZNPbolhI
i3tt+LyxgH9e7vOH8Hyk1R3tupIj5ylBlWlBV7aABNg5k/7dygf/pYEXKJQMOvfL4Hvloal7+1DZ
bh9zyA1+azM1fPc8Crqxgz9Pn71xx0B7AwPFkrtGHz8jZ3RSoLaghVBUbgKAu/eSZ/nPinsOjwrl
ZD9UoEtIMs/jzq8p/2IV3qeSd2bUj267zx1bfGqMuZyTvAyK+6Ezzd/FlIvxxkU6cAsaCn3RxECj
nrtwAJwy/65o+vmJNs2AupDGHomvfSZeFTzCVaNJgrrT97WcUSbK24qkU+4Oe/R+nSqEu4KVeA20
jyJR+OIgxgqy1C7RkGxy4BhrM89DAVDu3hIVWA5cg7FEblu7fsz4bUPm/lAazhDmVKij7U75we7w
DpSKkb2GDQP5eRDnR4gh7ERNzThnZvZgIKpHgwWMJNOWiHrZOEamVeRByB3d/zK1jXZPykHS0Jkc
8X3yp/qoq50/8N9ZMLzZwGBPhXajSiv2oPnyREp3uB118Ug0Zu/bmfJD6XZzQjqAoEBT0ZHJURmJ
3maRB3Gl+0z0Q8rRFvzqmIX2swOhZVfMpXi2A027VQFVkbSY9426S6OmYM29M8hhX7myxBc2lIwM
6ZBvAzf8xw7vI8Svip8Kupu7UaGC6Lt2sWt6OiZmQLydKpwuCrxsOqL/A48+q8luJhL0SGLhbgDg
CxCInTlHhlGVB1B3XPzKJKJhNr/zzm8hPyBVrByfxAjMWKS1wI1EL3phRJU2V08685oX1Q3+U2V2
5YlAzSrs0Hu6bb3cuBdZDTWObGiACIEdU2/k/SttON9Lv/aiGor0e6/OnJNh5eCxgBABWXpUGaQ5
wr0SJtrg0XssNJzaO9ZOa73p0tJ+GwxxVFBCDsEF3fUwNBVPRKe3+4LrWOypgYGGP5UJinXwVJAd
23maIWLTGfnBzTrjqFl82Hs55GuLDNm4Jg0a0TETkVmW5t61KYKKxnc27v2PMdP5oV9dm3am9d4w
VOU9CF47M/hCi30ANfks+HH9evEuvGgo90N3A/xQexF9P7/HUGbL56qdi/vZIu4bdbyygYGSMx4z
y+U4AyhYcTvzE09n6gYPiRuqyQzi3qXD0TOqIJybSoP19zdUGyMHfiSneSibyORfe1uHua3HEl6A
ij8pph5Io0/f/RE7xnSL3cgmM4JlihlRfbLvW2RKe/gKz0k5gaJb8maM6VB3J5Yx6wkdI7rXTJXt
RAarkNlU00PBNS3ux/pVBuNwUziojGh26cWCCyi6QjB6XzY9/85Z3e4aN/ghW/j95RRVV08VQdQF
mXWSFOWpIfB3psPHJ12qKfEDnwLVWbnimVpVfWMhU02Giv1uRgs+JQMkDCyp871wmwFRgDaQqKmx
IWYIwADxoCMTySwRemPBfrPCsEO9FNM+G+ERRCo4rNJ6LO4bg/dROxL6OLVyq5K/2j3/5c/w50YU
incXiIHzj6ph/l4gOUtpQPqQd90tYsFda8L+RB+8DQWo1Q76M9hi44K64yKNvI56g7IKGoVefuo1
Tjw72gmy1Q9wqmyizPcrkM7MHcx4fpqdthFuX3jjcWZ11M5BGkD7ZfUEG0VXa44wyD1uuQ4CbeDW
tdAm2zggWKr16wsaLu4GE8aEH9pJZpYDNS8VuTen2BJQ2UxUGaPVX/L4+kAXZ/NuoOXf30UsWVFq
CrcnBhL3mV2EbbMRu14KxVCjA9ACDR7Q+9fami0xJBxLNXJPLZUSSV5qPgkofk+/VTE9ZsRB7dY8
gdxxN5LpV0/nl40ZLtHxai1RZMFK2suVg97m+RRhx1TaEGLMUk91sgiJ2wT7ETIEL47ZWCGFB0js
srG+EaUj45F79G5o6jGZ+gmmoDMtv4LIb5xgQp0lNewcI+X2+UtneE0cCOyAAZazuyzTg5sh89UO
D8Rv8GjoiQb1eMhZ3g/A7Bj1rnKoeGpr5T4SMFwiY6zl3URAQTVBwYvdwptjFLdRqlVBNX+V+CqP
mRTeIyRJ89/Z4Hefch2R1PXFWeOL/jtGyF9s+GAgdVzXoiojc5g0gzG1g2ddu0HEFhZDG2daBQ/J
mGivw5Tjytmora5Stf9GtaGJCcAPGLsfWooVrb3c10fYu/Qxgg6B5BiCBK2G8k7tBPvOa8h+zraw
yRdSNncprQJHv6hLrQk4Y+OPAliq4r62vFOXERiZZOZn6dFj0Nb7nGSPG6u7ZMKrredCCG4xswE1
BfXF861XzbRpW93DXdF73Z1bsPmOosKVTA43E9U65RGroAvclWZwbzE3uOWKaEc0mLMta61ll1/7
U8zVn8LBbTKES+4XSYiuGY+B1T8pa/7r3hPMMz00hADm8JDZrW9H7pSeqBxy7xlGhJcqHN0XKtGC
nTbS70sX1/uBVvkJragmYeBK7nnwWkLaqAbo9PrXuzSCsxiYw3APjkTrNpqkQe92PkepwphDzdFh
ELRxy6+OAQpHAShSOHg2NKNxOa0WK1BBN5Y69qPSEEH6Cvp+bThoWoguWAwB/Mjc8si4NCLUNAGa
BecGzN7VXdhIVKWLscfnqX3vFom/d6ccXSVGS4OU9C5eTr0eybNi5paB0KWHAHqNOkol0HVbKlXn
O7CWotL9TFmpaVC5LyfLfGmg/PXkmao5BBRYLxf9Flhluf0uL/GkEloEO1MZ+e+//rBovgJThILy
H/3I8z/E8KU15VxaaV/Xx6LpjltV5As7Z7F5WihpkEhGufZ8AJO2VZXL3EvbO8O5b7do0ls/v/6I
kzYXowXJHiaOdX2D7uf19blwVZz9+Uuc9y4m6IRdG8D7eSnqv634Ccn3cct927zwKAOpgF2PA4Yb
b436BwjPNmRTuGnv1VUGYQDNgx5TASs4aAVMHk08eBM8LvVHuacFIN7ozPZHLQPGcRzyJ5h6hqA9
WrtKeN1jqRl6ItAIe6toK7/SAoFViLATBXvD2YJCrlb/v7cLpycA1F4HY3S1+lVQqkmjeLuEHEJS
uc8AZXy//gFWQyz3wtnirD4AJEbLugIVL/W8p+owDH+HxcYMdAD7cAvoqF+ip7eagd8CHpDZ3Eh5
BaewcrxDAv96fQarLbQM4YBJDdgQam/WB5CStDpDBrLxUp+YPAyYRj7rJJuQgAm+MdRqsZahAOhE
ILHYny0G1ee7FUoC2oSwSqDEkAdNWBObfy80FFb+eka4vUBQdiB8j4R1dVcLEw1v5IYCSB5gjroi
4uKVGH+fQv1JKZaYaBFXX2+ugqLo4LRySrPZSmqI2HGSuPod41vUy2ULvQsH/qwaOnY2EvCFJryG
dxoDyyZdsSk1DN4eetgpJ2SAot7ok68Gjl7896v3frjV6tHOAyXYxXCUliEqAvGs8sR2fl4f5WNO
iDVDcobCKDqSH1iYJm89bur+lIppMSJ3975MbXsKy/JtBOYzsAcg5ard9UEvbHWEdshAF290WCKs
AhEP6ipzO8wYdB7C2XxwBxoW1kbAfGmTe0CvQkgMDXj0ps83OY4Zs0ZA2VK78EL1ORv/kl76Zz+8
H2B1ilxJuY09PqX6Z9jWh/bONrZMEJdvvN5y74dY5vjuWYHljqxrhSHyGx1aYNrPSGUoxG3cnZc2
NkCKkBFGNwkWZKsSVqszP+s4RlEi1IL9DGuYnftPq7XUroAlBpzUWn3z3PP4OJFKpGQMduhlhBK5
hO3+ur6zLiRnwIPAgc5fygzQqF2dGpf5A60McLzbEQdzV4BsKFAYJYD03FYOJNU+yy3BsUsb7f2Q
q5kVGnC/Vt6JVJ6sLpnam+tT2vr51deZkIhT08fCjfkjU/ewTf/73wdafdE+xh0NtMD5Huv9zjRA
hOVp77OQLA2JLWnlS8d9scyygb/Fl1k34gdoG+VAefOUlC9m7sa1+NbUX/5hFkv7bYEiYh+vDqOq
PGk7TsXTMUSYHtn9Vg3r4iRcNMjQgUOTbP3MsCkboSmui7QxUXI/VMGOtft/mMO7IVYxDB9czyi5
IVI2HoW8YX8Xo+K+Wrp6qFjgvwU9vlqiXuiVXw4uTwPWHXs2ntzxCZi6v52DAUNt2MsgmEcndP3m
z6A/GC2b57RnR7TyUd25/vsfb0T8/h8dckTANqQDznerMcmKc6AXUxtKXML9zdEjIeqY2SKp7Xqj
6XpxMA/PYwByFcoRy7+/u3592NsWet7MaWC0h0aeAoAZpV6EOnNCffyHlVt8M/AeIlAGOfl8sB4w
1wBXvUzzt9668f2NhbtwMwJlDLjzYtmDY+Kvft9UVltXgzan6Ic9WCaHuJLfRxAIeQJHG4KyQ/Bi
V9WzJvIjs6aX65/t4+lBQdZYXGrRAEN/fHWJzWLIbW5xnnLD/Fz3+idQZX5ZY7YxyY935dkwaxyX
7Q4KTJ+Jp1Pj/dYl9JVQKbo+k+UQnj/JGALGR6hngz+Ogtz5Z6oMKhgsZHiaq2/M8neoeUBjZIwh
pxL/w0godyBWR03lg/F6PvqjZvg9TytL3npU5JFwaEQGhIL1PG5wkdcoruV2WLCKLnr8eoC3YPmC
7/Z6FmQ9tbx5TPtu6nYYaYr0hg6Pk5F7t8Fkzgl39ciu7oEGLsPBb/Nj6To9uq1D9SxhyZsQswjC
vndV0nHXDjMh2OH6ilw4j2d/4/Jt3v2NtuqMuhViTIdaTyoC5d96ao8Kqjm20b7Kpk+uj3fpW4NT
hwIPFIEWMdHz8VD+8wWatGOaU7MLzVy7MalIQE88sXpTfWi5udYbCzpHqLcvBrqQgD0fbOBOq9Ou
H1PD/KWmX4X2xbNehHwwILXbop581Cvt4AyontOfs7WR315a2feDLwfr3coOpqYFhNMxHdsRTTNz
eqPe9DJXehCp1r2xxBajdG2R9Ge/ebA9RK0XlSUYB5+POFeLy5w1jmmtt+PSfjRuqFXAAtlEjaCZ
eXnb11Z5z03oRBSDk0fBAOiUMxg8wtvjbHzpS/cTSiuItXV7KS2uTjWjdVMLolg6TOBIjL12X4n6
10y2cG+XdtT7cVaxIryYUfrS0Xhs6cngZazVWlTWJGLtXyrL/7e+iOcRqixNpHUPyc/r3s+yAchc
ouXfIRszhlVVkp/XT8jFdUNnABhLF6n+GkDmilHNrjRYygL6IFt54/VzUoxkQ0VqjfT+Mxsf3YDl
0QeGbs3XGQdmkdq00HNRQiXB1KokM4BFyphmhS2i/jgHGCLKrb7+JNq6SaTtqRh4FgNcgt4JqWlA
w6hFUNJw/S9hk8sfBwkjADBQE4BB3fpJAHh4ZrKoxrSFoAh6JKGVHzXzKJzX64t94XUDkgmZDeSh
LR11qPMjMzpogRcC4wj9dW5+GUO78bZdihHORljFCBIU6XKqG4AS510PFpgHI29RNADvPg8GGCPT
Z+TuoWuq6PrMLlw/Z+Ou7r6mQYe+cTHu2H+mdh75I9Qwbsbqqcw+//1IEMBY5G4R13280rO2Dcbl
onOqN7h8kDkV7a8RObx6uj7QpY/1bqA1RY+bmQ2dTI63yoRD9t2WYdTWz6/2QqCPpLQzzGMGDMQO
BLAQW/Wui7vh/RRWuwFNj6axtOVR6FOJt93rMrAGq13DPiuzjbFTosood9LbWLoLlwoIBThOAW6u
jwqgppNp8PYmIxR5G5nwzmbJolNxl1vwULn+lS4NBdkXZ4FEwHJo3d4Ecb4OOgOV6SCo7jxi35Ds
bnA2HtetQVbr2DaTCfvuaUwzpuAn8zp6bwUIUtdncukIvZ/J6gi53giSvo/YiPiHfEFZuDe2+eJY
n+wg/r+NtGzNd7EChX4p62tMR5G48CJk2qMT5eOpZBu3/qU9/n5Ky7q+G0hYCphaXaHlnclbPXee
vMr6fn0uF95jCOn97/sv//5uiLmGU7GlYdVc5EJ5+72wjMgEKG9Lp+PiVDwP9Q+U+DHgKr4wGfUI
rXGUqlI6x9x19HjWVJdcn82lPYDyHSiMQCIv7aDz2TQViDduscSrdRM8iQHdnKHSO6CxLD9mRUuP
TKjh9fqgl5bw/aCr3U2mksxZiyNk1HdAqBALoIs7rX25PsqFqYFn5KFKDUwKDCZXofhAKj+H0yNP
C9mpR1PR+UavO//gQzkqFr5kj2XAt9hNl4JUD3ENEBAgn2JNV4dK6DhJ0sD2UNqjO74Nnns7FFMC
P6gIjLM9dUXskFNGylOWzfGgNvKdCxcHhNnRboCuNB6r9a7peABgcMmGdLTacMptGK59Nrf4uxdW
FoPgf7yKNuhVqznCnUGnDW2GlBjBscgBkeuHOz7Dqq8+9mIzxFj24CrNgaTAH5A5eADoN57vUbuY
WFPl5ZAOTfno1JkemuUAq9DqzRkXaHtVFWEu7JdGDOHgkmhuaLm7vpcuHMalBgEOAnpf9gdinqhJ
NsgmoGhml98C+rWY+BbdconjP8zyf0Os6QdIUCATNXo0rYwb1FVPpXRh2fNsqjLsXfZk2/+wU+Cd
sXxCqPTA3vZ8Va0ajNLctmlatP2by+cXwcdnbUb4dn3pLhx2nD38PsLwBYix+np8dsxBMZemRmkj
Szs1/BNnj27x9fowl74QqisIc4F6QMV4dS2LAOwgLx9omj0y5+RvuQxfmgVyvCX8A4Tkw5aXLZ/w
JShWS0smeivE2+gBFr5xG184vQAyADyHrBIMyXVFBcz1XpeAxaVN7RxHbYwUhytQNW8Mc2GrLeom
C0QLgBj4DZ9/ekCpq5bWuY5m2vyrJ/bXjAU/GffvmkbLQom6Tmjgn6LrX+jjqEubGk0jAOG8jzCt
wmOBnHuppw4UkmPFlR9TUwvd3IZTRJVHMgMV2pBb1bePG2MZFgV41GQMoKAXjMS797qe1US1ttbT
3ojtF2Hsr8/qz2Kdn9vz31+9oEgs8X73+H0Ig9YhBIXhSQ9D25jPdQpXwKRq7D2f2A+z6L4go3kb
BrXrNRRpDNVGWj1msTKc3Sz9VHEtDIgJ4TH7ocysm9KfH3sR4KyY46lWVMS6xV+g8fxpzvPIzPt9
54vEMOlz1fYATgnQ4vI5yVCHY8DxW9z9PEChHrl2gV46+9wO7k01OZGrWZHBjNtKiD1ezo0K+Bp0
gtwWpJJF5RulQdyU675K0Lp+6VYTFrwn1b2qfH6cutE8tbMhbnJiGk8wAC1ECGJBdx/Y+g9NY8Oz
zKvADV2+z9yT+jYR3texVvjVKcjcNnZ7/8fQD6iZMi43TsPHDfLnz1w07z10atZlJc3mnQdIqHuS
Ppg2X/L4+gaBevuHm91FCwjQRNRkwaX3luf03Q70aCWJ7Ebn1PpuE9HCT5xSfhm5iixjSmDmUoQG
zWOaoYfaWjuwDI/OYEFDkrYHKFq+geoQjjMDNHnIHjXPP8x2edO2wwE/F3ewHdGrLoIcAkI3yaDU
CGWk1q94LGck4IOf3+uMVUfQCeEQU9u/TOnf5p2JDrc5PPA+v2vq4JF2Q347d8OJkw5V44Imbgfe
SFnsS0vy37lFgWjPyjEeYE0d9h4ki9ts2s+9/9qWrAScaE7J3E5hZYyJZtS35hJ8FBa1wonARJcH
ajzQAq5jzWSbofDrKZlhLh4XVRWbnvbb78toBj3HL1rQdjoYYWo09AREaKBpVISVLNguQ72Yhhmp
v86+eyda9lo4QTy1/sHu6b1jjCenLGPLIk+MkcOc6QebBbcZpPSLcjxCsvgVHOsDsd0b8Icg1stj
Naq4muqd4ZqnZh5vyo5+8rLhoJz8TpF616E2pdjXrjPiaXQS4WkneMzgXp6CxJl6WIDKm056nww3
e6qJQN84GPS4Uu5dPuioQtLpDXoWr501xaiXpm5jJnQKQHCp07aayKHRBJDn/pyYBDvBNxNSON9h
fnXUc8ajNijzqFVBHs6yJrvOyAtQEopUWSUqjlP5VMxjbDH7u9Y63s6GC1EMrD4EW6b2m5V7w5EW
5d7lsHdDPcvtwf6xZFzx2t47eXOwvQbkDkhtRqBpAYzsZ29lQYZjPQRG7FEdCBJvin3gvUPQzkjE
8/7bzCAd5mbOBp71whGEABqAytBBQ7FuTSRs2s6Yxko4J1sLvhld90rExiH/0y46v6bd90P8qVy8
O4TIZGo2ztw56cGop5lt5hA/nMxXqXWtjMBRw93kWLGh7zIUsGV8LwbzoBelngzNb0v39y10cjXo
Hs+/KI0ZNtWp4yO6ohZ100YfwN9x49aSIoH7t4qhGa8+V6Ux3lXwltl4cz4GIyhsOgCoWLhrkWys
SsJFRnRAI4z55Lp9NM7pCJ+poX/2c7Kxah9vrvOBVikU8NKOxyyFoE3ddNovdMbI31c63g8BmNT5
5cidSWhIoedTAQOF8lNPd5T9dTHlfIjVC9234Bz2y3JVTaLgO6l907fCQ3+FtMSjh+2FkrmOhH0h
raxWCnSVPgMk2Dm5g9cCJ62Gvenz5xaYToNYUQBKkhXwKla6mnaBUZg7s1csHnTthznKpLd4nFWk
SXL4jyshoCcTuMvjeBBa9aS57Rc+DzFIatNBzXWNGzYndyWDz7WcGU36EezGStGXGS7YB1croyHT
vuq0f5w0HSTw6alR1qMmW2jA2XfFNFWn2RQNnNnkkxu0ieD23sQDwHv7S1bV34KGvNZ544TgWBmR
MQwIGoL5rS3FN8dgd6ben6RtxIXoT17dH/JJRRUJrNCHto1kxTc0bxDKOM5dgebeTuZ5Bwaneceg
N12N9iddOnjLaGQLK9KHYWcTgUIXsGNEGLc4mjdFqZ6N2nLCqQzuUJh9vv4kf8xf8bEABIB3GlCg
H6rvpPZBYyqEe3KYyPGY0T7suXziZvHU6VqYue5GDvQx9F2g5+jROWjTgTS/KnhUsuoaUSnjFKgW
iiuE+NlRtjN7nqoAzqTgF+NkEclO7Si73fXJusuPn998uKNdsOhR4LmAqfRNtC88nk0nAtG2O2oN
9MVrWHPgjFqRQHVpD04deUFPU1uMPdzvNYBXRwB8IEKa69YR9gfDYkXqfwZ/17kbClbBurqv7dDx
CEg+My36EIy84lm29ZxUufO9G8z8mcuuryKzH/OHudTFEzJ8J3HqHCINaMHon83e0n+MGRQQbcHw
DOMcQLdYAZEJ/b+vme6wXdB5wYufmbiApNaizEanO0+N2Z099uKW+qQ4aVpBY5SY2Y00IEYseMag
SWAUt3ycoftlVt7DKDL5Kcvc6UW0PW5sxMG/DHMEXxo7MyrAl81CSlytgZi/m0dlJgZois7WHjrR
WzXX5R5YfQxcEKgL4e6GwM+6a1iV9oQs2Rcna2RfBpMk1BGRT624xS3ROHSnpuyp2FQ4vrABIfa6
JK46ZE0+JJb+6Gl+YRbTqQOIhxe/u+KFsENN0EYECaJz3jb23MdZIkXGfkNFEQntupOIfMUXPpcS
70bC+b1oDhBDt7fu9Y9RA1rBCwMGBFfcvGuQGPUE7XO/laeSPsr2/u/hh4C8OLCrsmGJjtOzKlxM
MBNnVMez0QRTAxdjWwsNnr/qLoxv/n658ESBxoCmNuDVqwcKqqyNN+fWfDLmZ9/cYdPN3u20BUe7
EDUATve/UVaXEHaF0U/LWfKsIoRL4r62vrKl7O+8XJ/OhajhbKDVwmkUwrmdjoH07jcSCMhm6vrr
/22IZWu8i+Zm05+dysQQVRDl82m0I23aoL5+fCTw+ZcUdgG9f2SgssrODNYsyzXieoOXJHmjLBqB
NCj+PpwDOcnBOChVmx/knXpj5op1hjhVjid+Fo2u9hUso+6L0jITyLAAb3999S7shIUNhQ40cie8
hMvU361e3XWDzXtXnKDYCXp3dWNjWi2QC9m8ZUJ+YRUBHgNu20RJ2jH85U95N5TuKFs2eOlOYnTN
g+KF2rd9T382JJifLaaXkTdP4Iten+CFmwHckaVaB4gSLtnVBK1srjjVanFy7IEmg9T1nfCktvHd
LuxzB9hLOKEulM4PaseONXBodfbiZEyDfKCzrFDPyY1EcmsLmvEHN7R6N9BxXIzEUbADmmwVX1a6
kYOkU4kTUaJMRWN3oQFpnHvu0vGB9Mr6UUmmTp7n5OmglPZWkqqAtbA7AW7WtF+Z8otjhlc76TOi
otEEka8Z/fwpEAHS8c7IUEiCrYvVKhW6jWPyKGdNndRwwgjnmkAjY2bQIqcd3c2i9uNpUPkdHnwe
9QHTQzyc0w2Zxx+stwXQjhrODO9oIuduP+szsk3RQ+rYaiH/iHc6lO6cDARaf5NfFYhC5jwE3i/q
Syff2bOD3kXtBYfCYrh5FTFjk2rOgbcwu3FLu34Fp/iXMTPnVzArNxp7xhJmG/xoGlOWFITRfdnS
6l5vOXTlOHolv4CC1061z8w6tIwSOiPuME6PrMymdqPOeWlbYEtA2tkFBvRDPalvclPpYJecbKZn
p6nrxm8V5F3uDNbJjVrbhWgCZXWU2ABc91DHXe1zNWS9RUQ1nUaNtzvlOv59lYnsnmowiYRSk5Vk
rKvvPLPOfiENJf8w00WMFtq7wEag23R+uKux0oC8HaaTb8gfAwfP2y3hMpXXW4DzC7fIWcK7mic3
amJBa2g+kSwEZ9fPY188yvJebLlaX7gZXYDODaxpgA7XOjyDWgsNtNoSp0k9om0Hwc7b1n41tJ/X
76dL4RiCI0iN+5Ae+H+kndeO3Niybb+IAL15JdOUZ6VMSeoXQi1D7z2//g7qnrN3JpNIonQaELob
Ahi5XKxYETPmJD19OXFjJCTmYHjds54bjuerqZ2O6VdjiH+IkBbOnDRvE8wcG15xbXAmJSxTR5EB
SOpiFoOkp4sr6qbnJgCV4buT9o8vxc6UbnFZXxkCtMsjx2BjUF/ggXU5PMDill72ZeSq1hPSKl7z
NQMCYny7PYlrVnR6zIFbooSDc7y0Inl0vsW6Frpdh8Z9D/uFhJSBAXAr3Njnq5ZU3omMBjDycrmi
uFCpknihG2nKA3vxqHa53Sb5Q6Kbd7cHdXVzMXWmRoFkbhuk72GxRm2nTb0O3487po/GoZg2gpor
38TnLThDCDVprrhKtI1yIXspuE23ErJDacSfRjKSej1twDD+FPUurqvZDgrwlPwMGYT6Ym0GSyQl
MaAxYCnpTikg9SWF/DGMn732Ax1jUfOxgN2HsowdDR8gHdrY6Vf+4o95MP8zEPoaGGs2eZw2YhO6
ZW/MueuPxSD806IREXnFw0Sj2u1FW51VXm3/a24RjUKQUiSBBvFLLGsQFcWOpH0N3t0msRjTYkpF
dehTbexCN+tr21AerHrjPK2Mgl2nGJDEI2/Oyl2eJz8At6D2jILOXsdKJSdV39L8/vZUrexvjEBd
DPjRuEbNCrERQF9m0u6ffPP0ty2swMrCg8tSqeLQNAYifXF82HdiSdgSuYVIMkCgFvmY+Wr3HZIB
fRclRvTBgqdsd3tMqxOHTIBIx8fckLtYmT41/amXcA/0WzuyWTqjdR8EyfudkCECF52B9lxMS9yZ
rpVCMfgT668EdquesuEtqmfOuI0VurqbuPywMgNT+QMN7OU2UNMASXnNiN3mD1LPHMRDUyAUDI3T
ZwSkS7ung9JRo0I73p7GJXUB6FQs0+1tymTq559waVkoSzCdNGW7ShnsJUE9UsM+oDTwzyDX911e
/Ko07TnWp51aZk9y+/u2+etVJJWA5AcgQnj/QPZdWodQLDFRgcpd8VQPTtLY/rtBJMByziwsK9GZ
LKZqoWOBoq72oSnL7PsQy93WRlkdyJ+EHy6eFPFiIFXke0og+bk7DIfs59D+0s3T7am6PsQ0a823
E0869BCWkI6utZJyqrLCVSOrdqJerXZi0W+1UqzsB8zMOsBQWMrkRZZpkUGO4kqqCldMkhdPlCEG
C/a59aZEn7NIfTInaRdIOgw61ACbdONQX40RGAloEv7hcbcC+Oh1cyojaXLrurPu60ioD1S26/cG
8Asr8684ex4LM+Vyas6iY94xHME/QECVjua+TO/z5KhOjc3leXvxroIZTJJlAsdCRpo2tcX2KJGY
Qjc3E12jG7ynjAefmw5etJPBZ+4spYo2NsuqPZnUFvEMTAjLNJplZfUUVd7kDlUaOn2h7Y0sfbKK
6EcLp9jtsV1t/XlsZ7YW02nlmaJ4VoCCeTG5plIfu2r4oE/S/m/McEUilUGr+DJfJxQ+5XkckZug
E2NPVeMkg5nZZdVvBBYrcwfZAsRrEKmA11n2SqAwBv2ZNwquIj9NxZe4elGa73UUbEzbNWiRHluR
ewVCeLJCAKkvt6FSNnEJRkVwxVz+YCiDPcW0TEyPmYY2YgrRcidlu6oatKdA8Oq7jtL53uwQ3bw9
r1dXz/wzuHkA1yI5ecUcJQxjDhAD1s2plWzR3/v5vgs96KM+ZnGHnvThtrmV3YI5QgVpvnTowrgc
dazpAhwAjDpMHiITIunP7RZV7YaJZXehVYaCpnqtQDzyIsRfZf1Yb+H45j19EWr/mbT/jEJZeMmE
PmyyXL3gJsmhzw5xvBF3bA1BvpwlM8w5sxWz1MW5DWIWnpHElvu322uxtvQENYAryWeQaVqMQhXz
VEgF03Mb5UdgJo5kvfbNvSQ8WuPEe3+L6n5t0sjbzSriFrRTy6dwFgWy4luy5/bTtxC+7LLa4gtf
akXTBYEs3ZmJecRnrn0UuqKVI0wUpEWf9FR5i+k87CF8doWkSO/qcbDsuMmrytaU6VW2/Bgx3vG7
Mmg7CEIdz1M+5KGOFpzZFhsHfm1NycWasmwaIjHe4rxXSlSovud5bjI95pBTDZSCra2kzfyR5cbE
3893DLjMKzE1xKjVsR5F0x1JNdx/8h6VLYodapi3bVgL9EAX5KFag85w5cGU3DEhBZt1cBoXPaCZ
2iTZlw7FjyIyrENnKv3XXC/zfT0oxn0HdgLaWPMb/fOwIUf+z5qwcCfVsM2IIHEdrbSiXZdq3UOO
iQeZUvhdKcrtvZ91AhnLjlxkIxvdURDr/CilnHAf7q3WNsVWt1VItu4hZo52FFxDe5yxybEuSYgX
FKUjq6Foe1r4j9Hp0n5ou4ysqKbvalA3CWrXECSawk4NVTpInVKiQ0z80FOVNscud/xqCBBTt5xU
TKD8jXzBHv3csJsKSSjYSOUXJVR1O5al2i4kpUCIb6ie+khKn+Te6O9EWgqPkaXnT2FjpQ6QceFZ
yMKvZWaAac3NIf1adwM53SFM8h0J7ZG+77ESjuVUNPtOibR9EwfFa+RLyh39l8aX1A+UI2VvZTe2
YfPQV174kOV6Qr+i0DwI6GjaYhqOj7Uh1m4QGEAKugLAJzR2Ryip3oIQJRWvN7z9KBvZgzrV0V1s
adWxTcVibwU0QQRkd3YosuqgdurEpbfIc0JPSxyiaOYz1ZtdJnARe3Gn7CtdyQ49zbGHxhAQiTNh
CB4Gv3/Km0B9CBVQM34rxXeD7BV7SgUUJgIUeOD/saDZHmTkbNXAGYth2A002drBYIxPxVi1LFDb
P3lmnNqD2utHcRLbT6YwJ7sjw3MrI/IOPXkptzaM0NbCPrQTqh2w5ICWUEXBPKia96J4TbKvvRi0
Ojg9BGdE8fNtb3r1DAZqMFc+KIKAvCZ+uPQ9iW6VdWhWOjSEmhN45i72xqNgeE+dRykziTdbiVYc
CgY543DFcpEuMZ+S1PhDMzW6GyHKlAjTJ1UQnwdL+317XKtm5gQWGVoqL8sXgViMEe8ST3dltRRs
QZK/trLSHHNZK+5uW1p1XsQFCiRRM+Z7cR8lkHt3jaebLhKqjhEAT+6ldAcq+i1q5S+3ba3dfRBh
8+YlY3bd6ROaWkGk53uuNWSmjSt9VJP4WZAHwH9mTmdRvJMSa6N7f9VzUt4m1wgw/yq0LJIQcaek
8Vz5HxO1q/3tIW19fRE0VIo15ULO1/WcvhdAmVq7kclc2eLMF+SKNGQwguUWB0uYWJM2eK6UJg++
EhyTMtpllvYK121uC6G+sSHWRsRblPQLlQ4aexbJCdPoo6mjnORaU/oLSvp9FYV/MSSqwDTzz4UB
WoQvT+1IuqrtlN5zkaVyGlV8MnI0FaSfpdbsA2FLK3zlLKFDAz8rqBDegssaKQ1YXpTmkgULOW3P
9LHHWnRIpi109ZaZRRgURX0HJ+VkuZPhhnJpC/09QdPGw2FtM5yPZRHJN6nSAzfBiJS6eX+fFrYy
PBVgbusNoOraUT0z9AcGeBbUFW00DZ2JIaU99sapzz/oKexagYLq3+9a20ijb8zd0t1NeiNUYT1i
rbM+K0J0bPTx0eMyu31YV80gPApLkQVqZ5nOoYeKOCYZLHecnDx6BXwkCPe3Tay505mZDgZBKGmv
aqLwqxSqOc30u77ndKJng8My88ihGeC2oXmll0EnVRoYOAD2IVMzj/VsgTzon7PCQFVJAG7Y/w6J
s5Bxr7y9FRIL0o0B4O//ZnEe+plF2Suj1guwaNXlocjhxylOg/YPQlp2n98FckFTy1Z9Y3Ubno1y
Pg9nNvWeWLYasVmqqRNnKeHVm26Bsi/SQ52UTj+oG6/A1QUkGQaYi5wcUPlLiyNVd9EPAg+p18OE
+o6vATP3vkXhj9uzuWoHVPFch2CzLKHNY9f4MQUqVLFqHfpCaBiKf3yrPnjNxkle8+fz7cFupHYO
9uZyQJLQxYAQPcstKvoJzX3YbgnGXucveQHSZwXcj9uI+sBiL1KwT5SqG3QX/h03K9Vjauqfyn5g
mbQPdTTugfYk9qwTACdrcLQi5eftyVw52BQ8iANNnWrclVaTEPe+JoWp7kojvK9p5+fOOCE4aZbC
tL9tasUDY4puQnDQQKCXhZc4rsU2Jyfm6sKXabjze14SsX4Xoh2ySf2wOiwcFfBJ2jFRhbpcul4s
4zofZd2to8Y2POWAEvyhL7eyUWtmoKCbgZpIClMvvzQDbKoucjMAht3Wbi3Kna3QMHno1GCLDhBG
ZL61cFtsFMWYqQsgPl1ulRkajq5or7kVvIqnUTBaWKk9yQ79ig6eF63rHIR1BGoFQVntSz2ktoWk
sy1Uxa9U7PIvtNEMpS03lXQHWwWE+1pagQKX1FMZ+/0jQeVwEMo83OlRioR10heTTWzYOBpiSjt+
1a8xlsCRSFX30e/yYUfPUnbfl21xHwaJbtdWpSOI4ltPQemRFNS62gGuBHNJKGTliy9YyqvsBfSs
+Ono6KERk7abtKMnN4Hr5U2Msn3j72V0eYkF827vp1OHlLamfUBoQ78vAeXalah2uwKpAFvX8gy9
0XZ69qP+3yzlF5ih4T/0YLqdmisRsLaIfI06xA+0KUMpIM06JH5lHYtSVJ6brkaMqOw++b04HIec
O83XIvPRBEF0DHwvd2jSGB79JG4Ifn36QCL/blIPETCCXCofNbIzIW6hzfYhzf48Tk3joaAgdgdi
oztG4HsepWIS3dFQx1Na9dYnKi7yY+1r4l4QxMyO5Fi01UERH1J9MH5lHgOKK2V6CAAm7RKUTR4Q
qPnTeWJ9iivUs+jxqY+zOOfBBLHloEUv3fNfk63Ere+0RdjuEqXJQNArvs1jDql4s6ZHyldoFG5m
YSG1kXcJWrY7w5tah8OTOVIeNTuJ3sHf7WAIx8wLdUdUQvMhhePmuSs19QEdlv5FH0AH+dB5PZUV
GgGeGgl3cddLb3EgNmwsZRjssDOlz1lSeRuueOU2o+JI6wfANlDmy4pjr5mFmtY6ekjBtM+Sz0L7
qxsK+iHg3+n/LeqtIvE1SwnP43ODiytbCRAtE0xNo8fHrdJvg/Jv5r2EwZ2mnEh32rU4Od0WVGvN
m5zbXFzZRG2+2QrYpJXG73YVvXj64bYPXrnSIOTl1M2VHSCCCxNh1MJMoHkGsU+z63gge8XxtoW1
QdAlCSsFeszzal26xNiXaQZiO7ud8lPyUOyaUpB8Wx3jf5jbl94Q9W5qfnO/5BVx5iC3XKpgztw4
04QDKln5XVVAsiW0+b9D26qPiPsoXxJVj5wR3nMHybRql1QRELjYKHaMoD5FaWO+PxyH+Jh+N5Nt
ipdeXAhaH8voHzC/mmnnYueUeOnGd94/xbBCAQSH6kAxlxlNoU2EyK87zfXL352PSNPOKn/dNrG2
T85NLN6ZRZE0ymBhQnuqzQRFqC3817wNlutHZQy+UNJQ190GfeS1SCUnGoXb/JveexOC1sNoe6H4
plU1EXm01WS7ujFhSZPJN1MvXta8i1hLsiGed0xp/AYD5z/Jih7tlRgK8Y3JW/NWs2YjgRXph2uY
DLnkOJgm0/XNqNwFPf1cbVd+QaFXdsTQ+EkHT7rzQPTvzbJX6O2I4mOTRTMrFoyAk6X6L3qrpTZV
DlRuwjw8VNIkPIUEitS8IE3sRphi0zQW7wUzUpD3rEjSIyRHCtManDxMpfu8oGeebKX+6Ou1frTC
wd/TY5O9hVCX7XVBaA8q/M9po8EeRJZ312Y5/8+Li7RoPAB7BZFLMnUgKTmoe24VANIi9GcqraBc
Ax13cQ3RtlnBInJ7/jamb0lzoQ+yMiaeZLpGr8EH5X3pu3IX6rJvAxg6VmPnSBnaKbeNrm4PqOYU
HRWca1hnruR6Qz8yRrvxaSzyNyB2nxA1NDbsrJ2smTD1f+3Mgz97l1m+WA4ZEnluT1ZgDENbnbZU
fVceSJC9/tfEItUhWwkd0iRBXXjP5OSx1tjl6seAcOz/NGV/uvzPhmLQG5WpFUPxy7dWl4hOPm+K
v/8JoZeO4mwwy/p2iTpFQuxpukVOijDMPiW6YMtq/dLW4c840z8y2hIWFPUuVsLnKBJtLW92o1Zs
RCDr+4N7AfyAAjht/vuzwQp1htCgXptuJySOQMtjSqc7JCP723O6GnjMTVF4d7R7SPVe2tGGIIsT
oTddMfZ2HuRKSKjanaTeqaPyrdLUn01EP/nU36Nht5GBWRsiUQHRwQzLvKLTbcRM6VBimdfTEWBl
ZW9+uD26dQvgfeGRAhWxDD/kKp/S3CpMV89exD5lDj9k9T+3bawdMGIPuBoIQmjJWgQgoteIHcGt
4SLOF3SHxt+YpWvWSELDcwOLE6wJVlGhU0iusnyJhG+p2UK9cKcZT2L8Ynr7lkxfb931LWpS2nNb
PA9xY7f9z9ujXN0n579iccjLlK7GYWKYYvqCQKodBSbqh/s4h6jHdLLgl+TBf/T7ttWNuVUXtdR4
kAFbcQu4Rpq7faK/1Ym54VTWBwZgm/CN9+4VcqxMA/QPgshwoyF2y3J8NAsAC2peoGzqfdXC5DvP
7o9N5f2IZHNjVv/gOZbeZq4cwSk9Z/CXpzwwRK/WpJz4uFVK0WnQxHGMyavvzVZt7/SyCB3d9LPP
STh6bh3wZqUvK0MZBH4LtALRMSuEH3XnswJx1+1C3wvupE42oCwf+l0yGum+sOTv41jp1JEta99a
eoS+kii+dboGnAXY/yEekeT2MvTK7V4GfH17DZXVQ0hhBKAhQB7Izy49TGbWYJYCw3DlGEfZ/tZr
IXvqel2+M+RCOuRRGjttDptDOeXE7k1lHopUznlrjxb7WUhPCIsJxzRou1MPIwkFzMmglTwOtX1U
t1ASjV5q2RQqvDuf8AhHoosPw+BVR4lsgwOwUnDAM5QPPNLVJwvxITRYNevV89p8Xwil8lRqFFIT
fSzfrGrDPfy5MJZLDIc8sESd7psrSI/fNBD6JzXJ2Ix8RGn9W43S10kDyNzkH4wmpj7pnUSzcUl9
nCShApSmQNU++bacTKRBlK+pGN83StTZpVo+BebvoAsBqitbJ2H1sJFOJQ6fKc3kxTpB01FPFQGI
G0Lpp2jtXlfubm+F9Z3wXwvzLzi708JGzUZN4rUituEujeudkMIqkL2/jGjpkG4y6bBQX4E8tCCA
cNyUDdcsyk8yKl+TIW+YWHca/7WxfBIVvSRXWasZbt4KD0mrkzPVp18megT2EHeuKkX7YRAeMuRs
p2CLV2wt3joboLV4LKmNaqURh9wdYLz3la+GfsrJrMFlfnu5tuwskppTCc5PShhkiQQ22iPNS17u
5C1K/7WX2Z8GEGTNWZarqmkdQB9dZqbbvuUT+Bdq26WtaDCzbgQDq/t77jT5H0PzcM92H+hwNKhA
xruT6iisk7nh6La+vwgEgkqvoUbi+1+hGZjxLxvPlLXvzwyvvPJ5UV4J36IxSndTnJuuVHlwFlnQ
VQvxX0SdtC2BiwGBRQ12sbUkdQgUP+aEZvVOTD/4X5vsL1aBV/HM9DYXlPXZR5ytglAEfqB3ikGm
XLb1HMYPoZPf3WxLyDRT98BDjne/6l4HElNz2UsY6bK7SYG1YYvofnUxoLGeKaypZSxJSuU4COU0
tngm+PlBqb97vrmx3GvnYo4nZ9jM/LRfBFxiKUIQlAeW64t3lvwvcfQ+ih/UarqL/Q13tuaXz0z9
8XZnaxLA5hVT5aLa6j9LRmbXrd0oH287k9UJo0oHynvGIS5LF6UlItiex5ZriOMrJdfXsTFOf2HC
gEuCwpZCtnGxea1aH31J60w3EEnMVfYUbhVWVwdxZkG+3LxxNBlJ5fNYKlKnDu2/QP9acyaT6h/l
xquu+2Bq+zj1yOOQaBm6X1WIUsPx9hyt7irkhWj7oDfoCqPiFVIv6amHiZJG9zixuDf6RNxJaS46
VdXKR0OG7fO20dX9ZRr43rn8Dbb1cto6rfEzJZk7gaFS7LTHvHsczI2nwtVlpdAyTSlY4q38p0J2
aSMZIlUJhCg++aIg2drUfpAoZaCn/l1Fj+Gd4/ljizLfjIC8flaaWWC0opDFJ2RIno1R/RSq6c5Q
sp+3zVyt1cLM4uEXD+aY6nUenzSdp6UvU5uCq88X9nGc4f8Pt61dLdLC2sLfSGImDJrKoAqdJhYo
2wqKwKG+EQ7ftnLNrYX8c5rkaXwSukfTP4iVm28JxG+ZWLgBBHD/x4RR3cn9sf4pb5FVzBN/EdJf
TBXtdZd7rajSquFFGp8SpX0aAok3eQm9mnZSJM81/P5jLcsb87a+vWds+MywRhBzaVIPEMKIrCE+
VajTBMc4PwRUQPUN73Dl3+aBoQiOsBbymQQBl1YURe8FsxTjkyV8jV/N/MvtLbY6CHwPBB+zm1ui
yXjqtlYeFPGpK+TYlhAgo9p6N7Tj0ayyjbTJlq3FGg1ZY6b6WMcnQ6FufYcYZK/ty2nj5lw9omcj
WkxYGZjFmKSMyPCsCMamYddU6lM3mfc48sdunMaNqGB1WCgpE5/J2nW2KYXlahQrPzkFSADHp7QY
ncoQkFLaiP1Xd8Lc4wNcZKWTHSHQRpfLNDmZw70U3r27IXDeaISwcDHx1CQzcLnRaJKfyiQw5+38
XRQ+KMWPLnr7i81GVRDKHFW+zut4RVFT8mEETepM2n2U2F16B7/tbSur80RvMsgn3pokUC8HkvtK
0vnzejSp/4s7dJ8L2o/bJlaXnI5xgmVz1rBf7GTBC60wNqLkFI9OjkYBZCgS+O+NjbXi02bGQGrd
AC9gZVsMJMlkTxRaLzpJbXnPaGUyMU1llz24oMF8NjLhbYxIStwe23ypLDzphdV57GeRZ54niW74
fnwCvfGSg9HHeTiq1n6ss+m3PAjfhaI95EH/3mcOeq3oCEI1zXOK3q7FYLNCAwJqxvHJNB+rIrZr
/1Hvt0qO80euxqZrRPCwgc3MK5dj8wcCj9SU41OpHKfpBbRsuEXTtLL7YH+gR47tQWlzmVormjbJ
CtR7T0ni1AAE3r+5Lz6/OKVmlhWx7PH5iXYR/6E03u9kQPoy/5SuQcSIs3c9W/2mC8YkU2HQbxR4
gp1sA7y8Njvnn1/ET20BXfmg83k/3SfR58EoNnbvyslUVdAA8CxA20jz8eXv903Zk61IDU90Zdpm
TnuPHNyNKA0N5fQ3pojX6ZLFp121rIb0DJUyJZiToQZ2mcGRJf8WYSgawC/fPpJrjoBu3LndHazD
lbaQF0eVmAVteGq1/KQk+p3YQKU5WrWtFsL/p1/u6w1fvXZUONkMTZz99TK6maC3gWaqCE9ylLwO
lvzY19XnHnnd20Nb2xC8+3HVGCKDtritJTkvTDWMwtNUnvzpRXn/cYFAAnEPlK1I9C6x0d0UykXW
ysNJrg7mt7DZ3/711+BNegPPvy9fbrfU7EsDmORwgncq1rRDob4MMvRvpi2lD531ya++TvQzK1sS
jitBDhkbXtUwwVlc1otpS5EA6KNY6U8pJLBa/yNRHlPhHongYqvWtbL3IDek4xL6HHIqy/STkXZK
Jvp+f5ryk9A+jhFwq+kfOMHL8YuYb6FhV3Yd1kjM46GJppbNtkpKVaUTlO6UWsGzEOmvdaZ9Dpst
nueVXceeJqnG23TupFgs21BqkyZ0TYeT7tCLfrPajSB0y8BifSyrkceyozqCrGKbH9R3g/HhHDgf
wGz/zE3X0FRr6vx9M/3XF3aDuDf8n7f39srCX5hYeNLIM1PfmPp5CJ/EPtyBB8LVvOhisjezxyIT
d7ftrWzpC3uLuKPxmqDX9KHjoQPxm5xRUhptfsEhbl4rc8PYPD+LQAAuUMrrxBy0Miw7rkOr7ZNc
KrpTVH3UjlL36fZY1ubu/POL927biqqXGnx+pJ0ghshoZyEgrTl1cCzTr7dtrRwZhgKtDHce/1o6
at/SYOgr8+6k9C9QUe7K6Q1quQ0/unKtmkC2LYIa1EAQubncbxDp0ZFdye0J+nI4VhzuYAjzUAEx
++Pt4aytDI8QndAD93ZFYSiYcQRxtN+eAmTcQ/XHtHGvbXx/ufJFJnTq4CftqXmtpV2c727//LXV
OPv5yz77HmW52G/4+Yp2H0aP0/BQlxsh2spagA2ZK5c0JUA/sgjR6noQG4NunFMoPXC3JApYkJd0
C9nzh8RucUQwQ9mOWjgdP8sM4RgnqSSlFEBNtbMj+hG88mvm/evJb33yma7Ut+Cu023jNfglmE6g
H2rJ0fy727N5PVTecXAkAg+U4fv50z1/5uaK2kI7agqak8pvSNT7KEBn4XuevzsqpbcfZgsS7ogc
cZoudze/IU8E+kc4rhDD5eTYthgernfdpYXF+RnkIrfK2UJQgMK2i3hj261+HyIaQgI0na/S1EJm
lLkYyfUpfIOBf8i/316H613Nz2du/uyF6yBALpOqK8SoIRi8U0OHbs20e++559EpkScWZx1xnk2L
Xd1Fzehp0LG+AlTsUKKhunl7DFdTNBuweGBSuAFNtvSTheeLYqLG3mvyhHYJ98vtz19N0eLz81Y+
26o0mKdjp/F5tMaktrYj4aevbSTQtoawmKO6DWEw9yLv1WsVFItjsCEbfn7NApBpDj1Jx2s6Y0up
fUHxW+s1H7975j4Nkr+YpnMD8815Nk16bhmpbDUgPapcPFQ1JVnKhupTAR/6xmytrQhe0qDZnNoT
i39pKlOEIUJe23pVpWcJ/ZJSSpx+3EhbrE3Y3IPGhoIDinLKpZERFlPVLwvhNTTaYN9KXf6YZEK2
cTjWhkJ6FsScxkikpS/u0jhue5q/T2Y7nFTLfzR65SjVye79e3jme4bnBmPwFV8OJgTVlvah7L2S
DHy1uv4lEnvbyrbUD6+8OkcFA5oGIGTmGZ1He7YHCrkwBPRfvVdlqIgle0drwhcA4ih7ZBsXyNry
AOKiXUqC/RPHeGkqgV3E62LLP2VZJn5MRF/9rHnWu2E6DOjcypxSOxuQMklj2ndBcNqp9Q+l/nF7
VVbH8Mf7IgwFnmDxdbUvR6QKKv8UjQAkrM7Qd5OfefvbVtYWxSIFRw8gYqJEXpdjQGxkjBt4oU+W
/Lsev4/FP4X4z5D9+24rJE3p2OBIQrm9fO4no9ZGjZkEJ9OAmpr+9UamSyzfNdFWdmZe2YvwZc4m
nlmaZ/VsTaAQjwdRjIJTjfKuUaWnTh4jG4XZfzMtPESy8TEt5J9/MTrIcmBElOkGXLY39mGky6PH
bhshZAlJb8faURyfQ2OrveCaimse3Zmlxb4uYLWr5crwTw3cgDvF0hMngrBkX6uC9jEU5N6uR6Sy
QimbnEgECZ0XU2AnSansycBXW159ZfMwXGr8wFFXaA+siO7iQKz9U25pTpl9EKbMVtRvivX79gSv
+EGaLBVoBelCh016cQFKzShLA6XrE0pavqPQ5HCULdresgLdr9um5lN1tX/OTC1muElM3eqK0T9N
Y/cqjGPm5FOCBGHj2Uk1QYds2dMEnrPboita3biwjcGsiXvkcXq5cdOoGOWezrPXWKM9YAqL32TN
53QmjW/amzi2/5hepb7/WpaYVWAtFBoh4Vv4mKGMEJNWC/+EFtsxhaRRTMudB1T19qSu7hOLhBkv
ChIYS+LsIldStdQD/5QMIyWgsZZeYgRZ9m05jk6chubGvbm2iHNhk5oCPT9AqC7nMpeUztNRacPd
WPVDyrPzoPtj/tK1z8Kwj8p9JhXUCMuhu7s90LWNypUz6/gAaiIyuDScdVMmB4nknxQoG4MxjO1S
n/aq6m9M6LodXv1/zIBlvbQDx1BP2IzHkbUD5Zqq/bfZGsramhGY/8fE/PdnjnTWqdHV2A9OJWDk
0v9RG8+W9hRbn27P2Motx3z918ziaDdkHYShEFiqQAAJmMTfYax3bttYnS3AIX9WBODTIiJMTLFX
OtPEa5rNfjKeq0nbp22wYWV1JGdW5MsJK6E9bEeJNVFyBB/iqUruM1PdcrlbY1lsbdSVp6IbPcbi
Q+kwAkXrch7JDdWB25O2PhyaGWfSR4VI93I4atf5pEvn9R+sUy+SLQvq90qv4Xig/KCNU6b16iq8
LSmlQubVe68msaEt1Vm6D/rRNQZZ/Iu1gWqOGvo8lisSZt0oUIMyMh6BfvAxVXWUzuQNn7O2MDKk
/SLE6bOs+GJhghZ/IzS595pWo7Wr1fFnr4z+owX44b2JIKaN5wDN0KAeQYYsjkzslWpGq7z3Ws9s
HopcaUfEHx1i0cLRE3MLFbw2MCIJ5GCABHPRLwZWDUmntBXOuxoOTVraun7XUQ24vdu2jMy78czb
TKrQKGM53xDQHuovcfUcdxs3+5qJmUiLmsZcE1peQsoA5cQohfhMb69/9+KD9uv9Yzg3sAgdRt5W
SH74/qmNM9lJPdT91EEfbK3NtgDOW2NZHE7UamLNyxmLiLM04ALWfolbZOyrNjiXUG1DMXuFT0z7
TJPzkoAk4LZGsrU+1X+R2Jjjnf+YWNwxRado6VTowqsHN3rUkmHawtOu3WLnFhZnRfcrSfYHBjHF
h6GXnHAq9pmXOcqw4S7XQo5zQ4vFn6BpluWSxU8tJ48fiu7FSh6g2lBNG26hcAu1s+adIQwgBJz5
9ND9uTwvmWJSbhYYV2rnJQD9YSsnsGYAeD5v59mnIZRwaUD2hIqugxoD+U+p+LFV/13bXHh9iwoG
GaeriLBvtQ78tEYuoBB23iS/JM3nPNwicp0nfRnMo4Q6E7kis31FnNKy4k0YZsTUWZF2tpeI+tE3
FNqURhi7hz4Yj0nY9RVMEma6wQewOoEzFAHFT/hhloAQLRaTRtIT4VVFh3OScluLNrbc6hzycocW
H3KYq2Azjrjp+ioWXgtDT09DLnoPSZQrd2ntJRu+c+0YzcxmRMrWTOCz8Dd6ExZZV0zCqwb/bC9+
VXU63OJvnN+Ne2B11kxyNiArLBD9i21XN/lETzzbTgn2RrcLtvDCW99fnJu6m4Iq9Rvh1fKfYD0y
ys+374Ct7y/8jVJoxADGfGz6ndVFdmp+u21AWt3TZzO0cDSVV1tNPVsITUdKbSm0ozfhB/qtP6Q/
fzphJ6h29Vsp6DG3EYr3Pt7+BavbDtZeetN4pZLMufQMyK6PCpKkOO12j44FonDSltDSignSnYgH
4B5A212VHSdpgGQsMF/HVoZ9cHS8SYG67+ftgcxrsfAOF1YWAXufUVEbVcF4haHvLbXSQz74ryHE
SY6f9r9UBJ7+wh5xByhLOCjY35cTV4qG11R6br56mnew2vxO62I7I1fl0Gd4LzfUVm8bXNmMPIDh
paT7BtK7JYmjhsRXFgSV+WpE/ffRSnfiWH65bWJtpYCIgNwjsJ6JZRZjwo835pQbr4b3LAcfldHt
yo0i1NoycRPNQfXMqbGMP2uvn8Yoi6xXXcgjO0ukFyGooUlT0y8aKlkknKL/R9p39cjNM83+IgGK
lHSr0aSN2mSvfSPY+9iiAiUqh19/ij747BkNMYT93tgXC6iHqdnsrq46Xh/UJTs3+mJOTYqJPYlG
W9Oq4zpNwTLej3sNxEuJU20p8x5GwC4Nmuy0zNvTrPvUD+2jvkzbkRfPZIboslkcHdocZ656XV72
OYrfBPoBCGdBf+eCxKSd6GL5Cd4X1pi8cC19Glm+zQZ208XgLx74DyPBj6vLMbSoiipO4nNA2iaY
4iARjAt7tXOhLZTHwFT4kdUX3d4mcbeBVB7f0ybh257V1R2n2fes8AfFDr4EWolR48voUIN1tNqd
r0RW5JAKijU/MsrevluQxDxMLdPvUyj+3YGgKttX4Ka665uJP7Op0bcdsG1Hg3U/FFtCugshA4B9
COgQ7sDzHzIRN+3SBnU+klrOpslbO0gWPt5BIdk4gNBs+MrqIg/AZ9M/Ni1t7ko08IZl3divcWtW
YVJl5SbmU70H/1syBbTR6vuyTvL36z9UulQnv3N1IHuDW9aYxn4EPAfdUM7nAL2c5K2bx3jDO0L3
Y6s7oU8r1VrJXIFzYnl1aIx6RMagT+Oom63Qo5A/m0NNVfCWBCLmqRHxI05O5kTHmBQTjIh2ZXNL
vV01bBb3b2FcYtdhYwlogMhRrHZd7jq9NoK1M2ose+cPzW5KVSlR+Wz9NrHGo4yAupSIfb1oXPJP
DJBuNJQ+jaMyBJbZIYDWocaDbhWoQJ5PWDl6GiEd9aMheU5aJD0ne5f0P65vOtlFA/9vgTsEwfYF
mjMDJVexGPCXZYYCAFR3J//5ugXZup9aWG0usrS6GeewUC0H7h1q8p19WCqiYNnZIaAPEfyiYKFY
o0ZdvyydpvC9SIfwYlMBsuF/Nfr/FpOBZr7auOn2+qCka4NUEdqWIIgHRrPztQFbeRxno+5HBdoE
t6QYOIKdBvJgaDHYXDf1q3ywDnaAgP9ta+W/GLJTvDFGP5ps74dDIfXeknvbn+8rxoGvcZ6g7faN
xCZoafUDWnbDeTCjyTV313+HdB0JkgkeeH7RDCL+fnJ+B9pqkH2YsVMgg9tACMFyPvIGTdroRWIf
C7RXFXe5yqDw6ycGs6wBy5KzYOO8LVYRVPa3VA/qw/VR/QpzLmYXGm+C4RR7R18hiUrQaOVZmvtR
27vjEX0bnxZuGmDDmIr7IS+qrd7mc9jUxHkjcWEdC7agTXEp+GZAb0KUUmg8LKk3HOjC+r3N62bX
Wv2wcUp/3PjAfO7GnMZhNdTmHS6XCoIcPlUMQnbDCZgfQTYeDFLraDHrNBB+LG4c5Va2t8jBcQ6O
Dn1kdGMUQ3h9wmSrcmpLnMSTVTHGtEZPgA/UTOXyZ88o4kM/J/Q/j1bdhg+1StxU5qBcJJkhl4Qy
FCAu5/a0ajAydInH0TTujK9c1asv/TwyMXjpA3IABvjzzzsaL8qqBUDHy29JZOTR9dmSlX1NgNTQ
p4XoBZX6laPw2skYOLPjSEuT+YWAMPVudr0MfXQuCBQa+m1YYnKvzY4beW7pfZ81XU9AaG0MTy7L
XEVQJh0tFPhMINGhaEhWm71L4hLiZ0jbWzTUnU2uKTaHzA0j2EdPmi3Y2NaZ9AVEdJ1TUyQetepr
HY+fSl5uu2oKWjREBw3jP9NYBayX2kRtGWLFqDhdANDdwSw73mFDjtodSGh7+zOv2UYb8C78VutU
kcGXOX5XNHYgmgdZ4Pp9y1HlSNwYR81aosX8yJAoQHeSYhqly3RiZOXx9Ypoaet4caSDPraiLFDl
7GUGPECTiI+skABbne/6Mhs7q08Ri81bwzp6lWKSVJ8Xfz/xEb3Rc8REOFR0sn6C3/cRFbXw+sGS
rcPpCMTfT0zUI8goWQITs/HoOzfJuLd7xdlVjWJ14f2igwT9MIo1D/rw0lDF51UjWF1vSW+lmesm
cGy6fpO08del1B9cSB79bxO18tc0LltnTmAmLfexFcb9Brxj/2ACHgUVGgPIv3V5xm8hNpgMrh/N
Xuhph8FDDU0RC0jX4sTEahQluii7toUJileQBZSMYgiyWw2lJVwwkAcHP/bKTbOcZNM0DHAi+j5O
kP3fNcvXulCglqVWQDuDfkngbhBJnW9aK2N+6eo1LoN+Qx+ZHbQvrFOFi+KnrgMaoCd/G1ndaD18
4QBcYBw1ZflAbR7UuXU/TNMLYucuqD3E+L2QOlmmMOnbTcFVUg2yaOTkB6wvmUkkUrsGP4CVSPok
9e1UOndjab0UyQRlLucf6uogrYBejCCIxbhXriDL2ykXssdRlwbogteWjaUptod0+1lQsIMhZP98
8fcTb5P7aNioEjzNG+ruCgcdSNBvu36IZNcYugWRIML1AhjRagcuZgowBV5oUQOGXWQkMusNdV1z
p7udcZP0eXdAthDCZTUabq9bFhviYsOARwCECFBcR171fHAW1JMZ9eDnyiF7R9Xtyc6skE/oF8ur
rQ8h8Y3mLpAzyBSeSXoaoLoDvXKhB7uWzW07a7HcfkFlH4wmh0KDPGWLuHo/Qb5xg2R5s7s+Tqk9
tN6B+x+AeNSSz8dpdIjFshRpuNR6TdKf1H8okteGv123Itv9UJZFFQQRAjrBV8fPRbhaFKPpRUC9
bQ2EPiNIF6u3rEbC31BAmRW21pmIAen3TMsspKX770XyNpoBR6aIQsGj/nJ9VLIDcDKq9e40E30k
wwhLgxka3qZROC3V583zpcnHhmgdnvVR5n0b6/e/7ilFUsj/1UaAGwoR4srvamDoMdGCjYxNHiR5
MIzbf5kd0abw/7+/WvOh06zF1PB9o3yPodqSZqrilyxY+DMCpIPOJygxvGQcuedFpHqwyN6Jt3p8
vD4IacL21MbKDzSTa+EdKXIoenKsciM0ofmHZ9NbW2nPnj/eGjZ7NvKBhFVnvuulijxBzNLaD53a
X22CprVQdsXNGQ3Qbii8N7bs/cYNhuGB1zSg49M4/3d9yJe0kmJjICMvBE4A/9FXcXAMb5B2ZeFF
ml6nw55DsQLp3iV97pvY/s/Hs/PRyAYkh3ka0/vOnZd928QZ6iV5HyScvg/zmB/QAlA/EuSxtwPP
oLpM4ymkBf1cJczZaxVpkKkZp7+PJVBjdUDKC1pj3BirPQ0CW5vMsY1n44iEF3vYVvjHVeHvJAcT
hWPRkyFali/yavqcWcZADTcaIZ757hVfry+AZFsjK49apI+h4PSsYuClITOoWFAt5Al/cdL02+zo
LXQa2OG6HckwztZZ/P3k/m7aCj14S+ZFTn8z8qCPFVeL1BGjWV20WwLwv8Z1DbXf1ImbiO/XO9Qm
92MM5bBqb7MqBK2VIlSQjubE2mrp8YQGxGPIvShnN1l+BI/VP8wW+DCE/p4gOROrdjJbtLJqYyhK
L6p96xg37dtgeR/XTcjuYjw8f5sQfz8x0Zpz09Ru6kV2zAO9+EBia2PHt930et2OZIOZPvIuaLQj
QhVq5ZmTPquoA17MCMXibFMQR9tDTmICn69WKPyndA+gkcAXAgn4fzVrmYVrAIUjLzJ5e897tkMy
5GYo6PMyF8dh+muWKeG6PF3kvAnaPddP+ETTrIJCSxOZ3mOTHZTPCOH6Lrwx0gOC+hHEP2sqG0dr
dCftGsSj/Zz/mFGu3VQu84tg0kdtb3S+ebOgDLIAYIwNWKO/9VDmwJkEdWbMAW25BlbVQldEPNL1
BBoYjaUOfpqzOsiFVrVkIKgoL6YN7bBpB7HfRnu+vmmk58sXQiToJhA09uebU3OTrM3awo9csIQ/
dFylgyL5Pm5wAZJB2gptsqtNyexuqPUGwZT+NQPmR8U0ILvIQWzlobiPooEQnTz//bwqzdZYfFwN
xvToZPQ/C8x6pMhCL9VeaQFgs8varekOz3Vp3VWLikpBVvAGdMsRMBM0O6MD/fwHmAM0q3hFAM8g
XuBa9xYUMdruJWcC9jzsoHu5oaW70d2n6wsn8SpndlcRxAJlVa4VHuy683e/mt+54R3A77uAiTNT
dadKjaFuYKBpSfDJrEIy9D5M1ewCg9LZHTnSbAZXJl3i0HbHT/6UEYV7MYVXXx1IoPlAxgoxXsDh
161KSW32bu8yuDL0V786Dk0eC7M3nl1mGT/TxQdjAcgWP3e1ZYRLZZpNoCO6uUdRHNM+tEZz5H3q
3XspZKgzaG4da6r3G661Y8Abu4c6iD4FXZO7G9o24x11FuNpspsEjF9du3H92IeSNJ6+yE0XuKJT
Y3t98SRHG5q8OlLHQlfvghXBt5YEas+41dIh7KF/pVfb3P376wA20DMO6DrASeuTUSEWjGsP14HX
u5vEn3asfnRaT3F/Sm4CoS6MzggBvLggzm30uB/rGtGGtTTBSO1DnNgPaOHc0TzVAsPVFNGN9MCL
Dj3g/ZH+uOjEXrzUbs2kF9VP7euQWi8k5bdTzp7mxWyDglHcR3GgN9o2zeznwv9rjihEzqf2VwFJ
Xsa/VO5wF3X9zZAnt52jYrmSnTa0HyLUBZbIveD4H5NuaSAFhy7ktjRvNN9sXqaq9/Y1yb2jRSdb
MacyH434BzVx0Sl6ATlPzWGwDYqkkqE/OICBZomqZK2ysJq0gg+2VuOOj6xpZ5Kt6qaUfl7IhANA
BpLA9U1JJ6gKlbQCegDwWW3ug5/Xj6usLI2VgCYZCAyQGlun3WZNa6rRm4C0Kvckuel/uiVeiFvo
hDfzdvwez1tebQo31L5cNyxux7UfNIVUFzpbcMLWgYkJudmuqvFMLPQHFn8ynVd7qMABAbbw6n1c
vveqrScW4sIg1BsFs4aoEa6uUyg0V/rEEHOUGduh5HBnauymYpB7sCBrFHR57Gw14KquD1O2fkCy
/bYq/n4SIftNSVkLiotoYsYrm/v3nqN4fN2GdCrBUw49edSALrLeJdQAU4ZOlciGrGAej0HKskBb
vrDuqbef+zYL5+njukmZl4dICKhp0OB92Zs0uung1tSBBy5v7XxPmmNR/MNFcmJinRWru3ZEo7Du
RUmWffd746XR/SWgsaso4MjcPKIb1I5xwCBpK/5+skIOS22eA90djSn/sBx+LAdoLboW+WFkgNPF
3Nb31ydPuhMhuoCwCq4JadNzixxJDGz/Afk+N57QV97NoR976daiGdvoXadvEwRe4WzHtWJOZWNF
dRWpU6Ft4az78OKijmdzsulTvBwbczPRsHP2TX50C0WAL9v2aDVH6hTju+yQWoZOhy5gQ59MbzNa
t7bz9/gwBBiCHA3NF1BTWR3m0nPapphT+mRXt1oR+kRxpCT3FIjxIMAAyiWRUlqFvqBfsJIBuYBo
GKZ9MujBZDjbEspsKm5ZqSE4dmQcLBfZ7NVeEI9Nox5GEsUcQuVGdtSn5QigZaGqtEpWBE0KCJfQ
rgb86nrGUqe29UrvnKjPSMC7wJ9Vjf/ip64cLMqGLh4sJmB74P0739YNILrjkplOZDtjVFv566g1
r13x15xB4GKAR0UJR8hPXqQ1JjvvuwUkF1E23grUNvt7jy0CE9BjmAKcvsaZprXBgEtPnWiwoLK7
r7qXvz79Z99fbd0sybnpLPi+Pm6rr6zNt22TbT2vAY15H3jt359EF/TVwMQIJe0LpYzOJPkCtmw7
slERxdte4csuFbmwHKiloc8GmL3LWFyDThHnyWhHxsL0hyle/C9eWbRBZ9fDTVLBxbgjae68Ek8C
i5U6ir6Gv6+Qnd17vYcbHxqG+9on050/KqntZFsSmRw056ANSBCFnG9JgPpqfXE7O4JOwQvCtIOT
VFXoarGKWUXiWFFuFj20cEnoc14dY1boGY9JaUdWPgQwEjhoDG3wBDJSiAhk4fUtJHMa4NLFUUbB
DTC+lXdaCn/mbGZ2ZGoRtHdCC3Srnv22mP+wVR3UQwDXQkHxQjXc88rWTmjtRKb/Ql0WmPr9or/l
9l2l3faqgFC2VkgGYa+CQPayR5zTvCK1XziRk4wDNPDAg+CkPQlJ7f5DMzLyYX9MrRIMXgySN/Du
w4VMLzZ/9okqIpNuB9Do/aoCX8YUSPYN3tjg0I0QSNza3pxCUlqfj5kLMaRhgF6d6ApRHEWpUYhr
4cEK1raLzi3Cit6bkEqKkHIM4yLZ5gjjbe8OsjU0+7i+AyUhDPKVCNzBWIFLxRY79DRoQnK0zFvP
iUqz/GlTvind8jg0xifb677NY/ka12BiuW5TtkHwLgbhIjg4YV2M/8QmVJPn0WfYjeDA3tQsMsyD
5ZaKoyW7JoWGMLY7nkXAkpwbKWMGufHascF/+sBBh0a4AlQlHYUNplUgOxCArbF1PdqErClx7Yib
oV7tajNIVeoVkvcA6nl/TKy8XmakjQtRNTvqNbSgMS3QUjcc2p+D+zCUQCome396v742v/RG15e/
OFGiBIcgYM2VBPXztmc+rgEgc7rHZRroTUpzsreN2g4djgI6IWi6WLJF3ywDaW8br28fmmo2NzTP
fnCXT1EOJmdCdxWA33iox+6ejy34O5gJFWSwR4CB/fqPlh0YHEXkN33cDRflHtsZrMYdxW+ethpe
gNYBirMUpUoVtlG6qZAZ+lVXMi5CFnvISqCH4a+TGmKRDJUkmxAVGFA6GiFYgXIPHnvrAM/UK1Nz
696OFv3zbMLruH4w1N/NBih64x9IA120IiFghfCb0Jg5PyZmgRymPi52pC+PnnuE+vz1pZHNGIAC
eKWg3wxEZauz3haUJZqJIEnj6VuTjw+FruqWkV2ipyZW4SqlYPPU2tiO8sZcAn/QoCICZ4kQdpsM
LLw+HlkuHR0NYNcHabmFnpbVhFmWVkAWC/DgpE3IppqL0NK6W5qV27G3vmqFdZ+yemuW6ad+Kf8e
oQMOER13Apg8getbjZQvTDPGRoftqmvCppnaLWAa8KO2Me6cYq4Vl4PMxSFdCtUUtLvAWa8Wjzt2
1xV8cVGON4I+sfbjbKKTY9pfn1PZHsGh8n9l7sElLf5+ch+kVWkZLWndiNRRrN0XT//webTAikQ9
pLrWjRJTbbm0AANhZM/7OixV9N6yjgVAxP58fzVLxtK6uZ3h+wVzCiewm4xF9TKTRy8zIB8OqIK1
rzW9rzaObr+3sZ7hmcviYHSptql1VuwLk9GdmwMtkKNdN7T1cXgnTZM9zf2E0kwV5zfVXPmHpEbu
0IL075eqoCq8ifiZa8ePEpghkk/YZesqWALtnwRGvaj32SZfrKApnjjYKycvubHRgHd9UWSHVsgW
4jED8Ncl9NLMdFBXzkAaVAfb/zTfpsWTaR2uG5HsXxSE8BxHcgv32TojBDJGw+AmyguseCnKMTAH
LI8KNqcysjqUepL3Q5HhUWRStreX/TygjOErRiI5IkBXY/MiKkSBco1iY6T0zJajhOjrwxtkC0Kn
oCrZEoWNdZ4uTtAr3iyo1k1l/JJ0852XL2/XF0Sy6hgGAAAC6w4ipNVckdRJervBXBX0zSw/dZAg
Lj+liseOdBxgkBYCFojM1lk5jTR9BqIPjGMITOgkKaiWZJ/HOxSvZQBlgM9cXQAJ6nKLNzQkmqeg
nMOKKOJKSdAHKqI/31+9aWqjGjkyFyQaeLUrXXY7tOPzVLJwsNCY4i3f0N/wBS2pCrNi6tfHH1sL
b188psFWIn7WiRM2k9b0U1p7UTtuWRnqR/au1cHYbuJYEf5LNgEijd+W1vsMCEmPGkXrRX6tPdGY
vMQOPySgJchMFaBMZWq1Vq4VazRnHG37rAJ3oxMuHg/SBYn1+fv1nS3ZFWeDWq2aUULXp8rgPWcn
TDmEjBVxlHQkeE0jHsS7+qIaO5dDjU56uLI+c25qUH/q7rbvnPsp0f5lI5xYEr/kZCNM6MrWJ+E0
2+5bWRrB4H949hSCwSyw2v8yVXVAOnEn5la3pxfTKi1tQP4KYgaFKx4MCt8pcdCQzvwzdSun4+gx
m/0ZTqfKDzPZmePnQhUDqAaxOjxJNmcNnji4aEaoX3+3bUWEpBjCGpqNG2FwKcUkcf9tcr7qqR24
hQrGJuuNO52oNUyE1Y3XtDNYNax2wuONv9n28p55zd1QGS8Q836xvfoHj7W95aRbGyyGlamSFZEP
VNQ0wIl4yZBWjAkk7szJBQDRf8hqd5/4yRc+6orTpDIj1vNkjyc5tWy0zwIrAt2S3Dc/bMNH0ddU
HCWpGRt5NwE8sC54hw1/4qan9W6UJp+r9CtPfhapIiss9QvAkQiogeGjgHI+koy6JaEDkI5Uu3fA
u08cNMBlr2bxet2/yTANyDr/MbQ6RTnvuxFaSW4Uz01Yt9PG8+JNOzzWWhqY8+eEPXW9G7RVeZz/
Wp8Ddy3iBR3ZKdS8UG47HyOhRt7zFODEMr5f2DG1N5mKvVV6gE9MrDYE1GFJWnUw0TaBM+xp/fdB
A4aAdLLAPGJjry4iqwAxd5IgJklj9wvPhs+mpaKflq8QYhJhRUinrKbJaSk3rMIkUaJ/SRJo6Wm8
7jZtCdI0krag84Deqjs/sko7Dku3m8CWcH2PSPciAm6MT4QRaxGIwkzxvHAyN+rroHZC8l4AcFAp
ogdJeITHyR8jq5mMuV66mg0jI0RO0DU78O+dZpefq84dnzVf77+VSzJus7ntgPuPF8UTXFomgX8S
RANQQLgAohQAZJkZ425kTOSGVvkeHSZhhzY+w2xe0da8n+n8wZPsP2tqj6A6ecqK4cZjA9izhxvW
qxSCZa82NK+hSw64GNFve342xjFZ+qGKSbRofRJktBvukiplkZ6183NLfXufmFyV1JEaBRZHqH3A
M66xLBrYePVJzwFoLG5S6xY6sSi02/ZhKRRXt2yx4dMEZyLAYRf9yyDFLgv8CBKZCK+g28vR7GX3
QVYOz8uw6NvZrHaJ0R/o9A9Nc0hIoLUMDfxoz14X2BPfS/VmSXBDlF87+wMQYgIoOfEPsyrwlrme
U0uryDFb4prUs0aAHt9bMRhYwuunUkbBhKEA2IoLAm3768hej4tlKXqDRG7BGQ8YaMdCY27AR5C2
/NtC60+48/PArPV2O1K9uOEQrbgbnZY/9eMwHLuMzoc6tfhm1mayrQvydP0Xyq7Jkx+4fhAQmmnE
7LHKs5XddBXyJGUbcPIPLvjUyspx0NzINVCVoEDPUAsOLVXaVjoKXPLw8Gh7hOjO+UksWluPqYXL
HrpfX1s7volJ9R5DTur6ZMnOHjw8cO0+ZF4udKQKICWJRhAh+SD9Zy0HMdH80JD4wyjHd6vhqj5I
6fY8sbfanm7nO502oeMkWfQwZtVDXP8DjMbFYJAchqbFJUEmXtmdiXoEAQZpk8VhW+9Gss2rwGxu
LdU7SrpKJ7ZWr5sBhHuzU8Jf8twLSPWNGPXGVIXrsosQGhA4asioI72+2mp27qEXPkVCU+PHKqbB
VDaHOtMCa1A1OUiHA1Qh5g7ZtAvWebZ048ycEQhra/rgMyrIi/uCaHR/fdMpzKxvdqgaZVPdwIxh
z1Ftpwfk+rcWUQWZ0r0GQrBfUEIQfYq/n4TlaZlPTQp+8ciIpx9JUd2Zha1o05IenxMTYqQnJuqu
RJtoLUwgOeRsvHyraXfNtOGqkrtkD2DxUXEHmAL3l7+Co0MFdhpRGiMRyaAzi7VvdygZ1/bb9ZWR
jAdmBKqf4Hq8QKGnBjisWw6ZRzbqR2QP7AAcb/fG3O8s2h2shStAdrLbRGxqaGeCAwkyJ+sJpLne
a14l3Kj5bJufOf1I7kixhLVL6HOsJ/SmKyi6rfweRMTMiBjLdzHJwPpnF/q3PtfZEV1OquSlZIei
xos9g2QyJnzdEW42fc0hmI1Igdxq8ZdJg7gFKoD/MNno7hHwXUHWsXLxNLOgetKB89xAb5xop9kv
evG2lO4nrMKNg7rjdXuS8AcSy/9n74ILiddetWQcjjHJEUKGXi90zzaZu5nBWJMOm2Y5XjcoOYB4
X4HZHS09QF6tkV8MSfS0cyfEIm5otUH5/L99fjV/U5e7pa7j807/Pt3o7r98HoULyJoAfILi//nZ
9spqaHQNn2furV89/EufH/KWf74vzuKJ7xgRLs1tjO8XR9PY1enu+uzIVhvd9wB8iOIvKNrOPz/X
jpYhqHWitmBd0BIvTJf2C5oct+U4bEuo0hle7oBJRxUZyVzVqeGV2/VHiJZN5gwMCARvxrzfDA70
Kc2P0YvD60OU7S8AV4AkBSzPvLiu8nK0CcAtDm76T5n+5CuuKcXn19fUWLNyNGt8PtNzgLZIoP89
WhVvLZHoheODa18tEWnNbpj70Ypst/E2LZCleweiTworsvWAfxVd0IJkbp3v6GiClwfXrMhk+2LZ
jfXBbA9zpnhIS60Atg9otpCOXo/F8PrRKIbKjDgSA5PlHj1mQnpba0MUs1TuWWSHVtUFJK7RloKb
0BL3+/nezgCIntDMbkbtbCVoDBghJeN+rvvqC5TqraAgfhI0eDhf326yE4XKLJiPQRQsVGrPrbLc
ToAynSwgz/ltDZimx9ExYGXfoJA8bvq0erd8ZOr7wldR8Mh2IsB2ohnNBQRkfUui8SwHJUliRXrf
v1Lm3+YLU9zEshsPCTkIfwt5caCnzwdXplNdUI9aUdkeoK4UxFrY0y/XJ1C2bAJqitK5D5zW+ukI
3hrAAvwKGKcEWYXAGNkH80EpZ5ak/GlCOetQgNwzjCuIp1y3LB0drnLsF9x7F6VbcMA5FtdxBox2
Gr5yr5k+eZwUITdHlTKv1NQvnBXq0WBeXt1KxUJm09VqO4rz6j712CE36E1cZYpMrXRL/DGzzuGj
gD81nDYww/Z1ucm5IjiRDwP7AL04PuBoqyNmZG5bTQTfX5r7er7p42+e8fYPiwItV7zT0HQAsPD5
lvO0Mm0r1FajoWo+OfZ48NP4v7r3/jczvyA4J/fsgjpXPDbEwj1u1WFlUn8348ZH0oISxXNAOml/
RvQrp3piihK9X2jpWREHzsKhSDGlgUsUnlbM/Nr5AS33f9P2q+5yYqRF+jrV5wTI6pTUZoAXqHZg
bmVv57bPNzoDjGe0lMgr2dCQo8OzEK3ZkGpZ+YcF0gUCnm5HOttq9oEm91muSKlITQCKBAu40IGJ
Ot8PvJ9Te2I64MtL8T7G9YNVsK0DUbC/33YAvv82I26yk/kjRsKoU1l2NGusfs1TOw0dxrQv42L0
KlPiab5eK/TzIoMDl4r+hNXTfTJ0Zlk0cSJIidrBkNrDrs3SdlO7TtEHaZJVd2yZ511V1lXotTHZ
cK5NmxYamTjYM/DOeZcfOshzbqfEcPpghGbuvu2namNWenvjQawtyEg3Bovbpzekqp8ytGY/6lmT
QxPIiQ8Juo12OphDw7nqoX2OdpKZGHDvDfkgqTcmKF53+jNikSLwx7HfjNRMfmjMBAC10r86mq69
47FobjU6t3ftPCEORv0Q7fk2eoSROzcgqqhbL06cGEGW0jS0y6E7Nk6V7vQhVuWrJG4PuH3MKOoS
ABat3/RabiZ54gIAyI3tHILk/PrekEQx+Dy6FkDFZcP1rVxSA7p4YO8mJ6rbO50+VdVt2xxSpmoh
lo4CgQtkfZHOuXhm57wGK1diOVFhbaBDxHXFS0+clNW2g1awQBIj9gfwdrXFh7rN8npsnYjxB7d7
W9AhnyqCY6kJpH7wCAZ84KIpeU44M6eYOVFHv9ejswGXdWgsCiOS5YCnQ5cBQIoYyzruqep0au0O
eHlf90PLAseW1qDbFdwTuf8P992pqdWU0YTatT9SJ0p8EIncN0gwqCiWZY4buVYgB8GbgK7j1eYq
Mn/JChdXajV0dyJ1zKs4gUqc81gOnr0rHRU5pGSbCWk1FPB0cPtccJb0dpe0vWZbETBt31x33gHl
9XT9wEi2wZmJ1bT5aRIPQ2EhbDSMcDacZ38yDk05Ha+bkUWOgirdA5kTNBwvbp8qn7Sydy3QBLNP
ncFvlmbZE2YDiE952IFALyhyFSRfOn3wbUiG2r6gGDy/KBYtMfMhRbxP2DMUW5xeMXeS7/uosv0i
gceTYl1sg/auk/eEW9FM0A3ppUETp4pdLTlAeDWI+i20nHzceudDqKa416oJAQkU6j8Ss9Nfeovx
LeOavbVHgyiemtIRoZIJkAIeZxdSe2PXDlM/oK/KtbJtbDphPSieKdIBnVgQv+Dk8h61YvHHAhZ6
Gj+Xjn/oNXrb9MvG7UtVCCwdDVQ1wBWDNy3aw89t+VrVLyI0jtwhqF1tGzvG7vq2lpwe3Pu/LayD
eMjeIUdi4lkyZ/G3hADuO438szfBy/2DIbRlA3iNaPuiLxYqXGNTxLEVjR3/ocUGDbzFogEzG5Ul
MSnrqweu+rel1QJx9Jou5owdp7132db+JJQN3E2fhaCKXua/R8SAw0joGqBcjcqq8LgnuwGa1eib
WRAK2233yc7yrcdKoMo9xXXqynaCELoB2gLC8heUH7a5NF1KRjPqJr0IZp0BYGwzB92ZbR+lneOE
ZdXrgd8u1rOVtv2ro09zYCEg7wLSZFMQE7dGErvTvDsty9NDlgpJEog17Uynm94LbyIg7m29O4s3
7ZF4WvUKost8YyQxf8Hi5bdsgYO1wRu9ma2aHrohBk9LPDO2M2O7vI1zFPECl4N3x6U2ObCmax7B
8lTc+klMwzk/LF1/bNCA6SWhV4SgA9gn0KaboLynbaYkDkvi3WZJbd8jakMWmvEm1MF980whQbmp
NL25NbzBeXJaL/mJQNXbOn7W7ppsXHbN7KW7cqha9FHq44aPCE97UqcbBEDuz7ly08CvMjMwea+F
tt1OWyv2ih2gzemzm2vJoTC6YtsN+qJYOJm3cFyBK0CCUCe2uFZO9oddL1mN9iK0NAB4/lwnYZlt
w+snS2oCvQaegVQrmKvE309MtHFDbahuORGJty5EOFPcFCz7GPi363Zk5wp0H7/trLa6y5uEonfC
iWj2RvmWtlsIJubZuEknKLTyDul8VZZN5p1OTa5mDyAJq6pAUxD54w4QQbLsEpX0p3z2PB1dq6Ag
RN7pfPZqB3mnyR8QRep4mKQ1ktPUOixj9kWzVfTMskMsCL9QG8Z9DhjduS2NV/MwtBmcrXljNj+S
kise5ioDq8u2GJnV5RwG9DGMb8i8u74DpJ9HIh9ZT3Q5XHTqD8TmLDErC0ja+mdvDY99pSIDkESo
QlQSSu7YydjRYkecbOalZsbkc8PEczU+gO6b6+6hKt/m5knTVaBJWesTjEEzAaygoj11NV3VMENi
pWBIlpjdFqHxK3h+diB/2wN2cTD64TGDOrdNWLIBNur1+lz+ChjX1xRQV4RAQhUZrjXry9S1OSB6
iFutOm82bWPfdtTbm7gYM4itL23uBEbO0SbpaV/Myfl/pF3ZcuS2kv2VG37nHRLcJ+beB5K1aa1S
S91WvzCkbpkrwA1cwK+fQ419uwrFKI7kCIfDbbWQBJBIJDJPnrS82I02eK8PHo1A+7DwNZPqnX0N
qn5QVwJGRjgcp+tO4raNR9wQeyu7qoGvCs3KK6NXV+dBiCZiRMuCuLxN1NfLcucOuDHVBU4+7hSD
OxWrFNTUKk2QPXWuybiL+FXTLdzQc0p7LEIyj2WnlaPZDwTcVU/8Nk8W3MGl4aWFG+H0VbqLizlu
f9ft3z8eY0Xm8tf6SAbQrEqtQ1Uu2ZOv5sADK9KDyxuw9PmS+dONNheCQwAdtpZaeXhxLNikOQNr
4I0ONwn9Vh25OForMtdQgIUHbqC1vD6hxoYLDf1rVAVcjg7/BFv7BBgFqyyeTBq4AU5VqqL2WLOR
EKQRzCAeBY6L6nfZ6vK6zc0KeI6pSwciQSDhOZVCI1y5JfJq+0RjXq09OM4tZd+z7PHviZG2JxTV
OOgCYjoNOF7yoNt3A16aWhQvGIA5uwu+hqmJDIrmz65BEC4zO05Ksk/RdFdUQJS1GrppgbWvGGEJ
QnNzeWJzeodiIzwIUcuG6k9pYllUUM0toXcD8fsk9QyYu78l4b0u/OgmobVit0KoZG92Xwb+BBj5
Z8ZHehuUcS5ITCQ9c0wjgfOg4+QwHgxmctek6UIwfw6bi8uJoLrMADfSGQUa+Ecb3laNtheJZT6G
gxut7KJQn/Kh7oOitLKvmmlbgVoa5WOniGjHSiL8lLRhQCmCo3Wc1E+sUt1bsDsmT5cXYE5lENhD
VRpepvCdpAWox06P+nTU9rGebRKXOoFK2lsS1oOXlvSa14tJ1zmlwWWJCwpVQ8ZZth0h4UwAWwql
QcnQmrfbyxOaHX7qVgN+SLSrk+vsHApmBKWOcQcyAP/t1zhbsoVzSwbmVHy/hfD/WScEarvcSOyQ
7JVhnxbftcjxS8C6R+Oq7T/BrI2awV+yyKmFEtRuSkuNMJvYR4+WbU6zhfWa95+OREgZmbpngwB4
nexrZ6SIihbFrVKREGtnErCHCXVtcsa2RSpKwD9QRa7pxSe4pEFR/h//XYZIAMScCiQGzH2mamiR
lqx6tmCDJz2WXSOcQDQ/w8sbSKlpU48MCdFwzgt9xCMETVSN4mFCNqO18mXde3f3zqQA744cO/ij
EGg8ldIMdpVTB7wFWs+se87s3htABGB6RBnb0jP79kfUlWw7huroUWFFftKnV5l52+sGuMD73Ah9
q6LmXeQq4OQkXWj4CFXVlVcILYURpPp9gxz0CqyWyPEkolllYJngXqghegFjYf0Qqh3vxrjDnSlE
lqzFYFm/lyq4dSPqCt80RLHq9Io8lF3aeREp696zi/DOhe0u29KPoo3CN7mttm+xKNMDGZOfxKyj
rzHT2MrsBuYXpV54Ti7ya5i7zOvHol+TYew8F8diq4Zp/np5XefONMqMJ6Y34Pvg6J8uq563Ni/K
zNqn/MpxrxANuTz+nHKgeoJMGWokPOTx007rB2bgfR/isVI3CkCk1i5FG/nLYmancSRm+vmRDuZa
ofPEhA6qld8aQVcuvOyWpiHZ8pHUWcQIxjfJDfohmOTQLhGeTgp8quAacA8o7MA1hlo4uWJIUwbe
5zmoRnI9snduC5xKDFSnGMEckHNnuE6Gvg3qsjdXl9fufG4QDCIQEExMtcAykXluDo4GMmUT9CN4
1qB3vJWuYHQvCznfoFMh0gaNOQWCOIeQtN5Q6kfOwgYtjS9tkJOUVA+n8dU/uvpL1ny5/PkztVbT
9yPMjFg94plyGMS08goLmJpI6XebQjX8vlK8sLbhojf8hvb6hgyG6oGPHT3dO/aqjEu5qXOPGpJR
5I7ArT2lqCQzC9IOpU17y9irdbnT8WRAj3q6rhn9ElZ8QSXOVxNFa/DbEYJB8BsJndPjRFQgt8bS
NvaWsS6rL+FSyfv5XE7HJ6fj20U/ZIYNBpdY3OAfxBcZWbtJcHnTlmYh2bbYGA2dT7Ogls8e2iVw
8Pm5mSaByxXRACBobWkSA4CtAG9iEiP3EP7g7CmuFk7NrAhzYrWCkwtIm6TVNG3dvoJi7cUYmV5O
hhwlbiJQ9XhzealmNwTMqACXAa2J9+HphiglnjEmsHN7F6ypD3puJuuuD9OXMYqix6oeP0HWBb8Y
yFC0ZIeOyV4JmggMnIoa9jR8NG/1/vnydGZ3/mh4SX91k6udM2B4TfO0a7KUiZ4dHn4IQA5TmM+R
fBFjFG5hGoW5BwTfqLfpUmXR/Pio30JHXAfMopLiEouVyBDh0hRXhQKcZPT2ieUBY/Rf40/yj27L
hgimKhzjm6gqv3WLhRzjrNYeDS8pE1c56evpzu++OcIz1U2+RCA0JwHkhjBOCEvDfZFsIZyzJhxH
HL3S2ZXaRi+zTVuWC2dibheOhUi7nIbCjEwdQix2XfnZsBC6mp3DRDA9Nf4G1640PPJAYexYpbnX
nXtS3DTEF8bq4/s8IVhAjowUNmSd7rPalOBD7R0T748dfNriMzOYegWgzzui9jIUJwQREkCvpbVX
WSCSp6S4G4dP+HUTRQGs7FQILmfH0TrBFJoB9xRdoLq1wZ161fd1sb28TnPWD47PBFgGDegZdgFv
eIqL1wVnWYSGAYoR34IFb6NG7Q3wtsEnZAE7h+AYotuI953uiT4IdPcDum6vdE7tg1uYXiVaWG/G
vANGjOixfrgs8FyNAYVGewCESQna/BnSWemTDN0/Rq7vebNLnO3SJXuuxhPSetIvTOmcRQoU/bFB
48LYD3rvo7NDkEba2h2XMjdTvEv2jo/EyNVVCVVBWjmW8BiUnNubygzpXu819nWIGdlHCcmAmst5
shuLUoAJf4ifPrGMSM2raMUDiLLcgK+hSgyeLwABQsRx2OCzRixoxuxGHUmQ/IlO6WJEjGx9Hz+K
ZJuT3d+bgHSphPyvCaRj6g2ln7MlGulJk8726GgC0wSPrpWiBCRZHS1AgEjs59Vaa/CY3hov6BD9
YbMApYNT5Ew8dZOXeiqpFEUWsw5vJdN9dXax9v3yUs3EFTE+gjCIyoNu9jyRR5GUfme0Dcljy7+C
uRR19aDf9KyI+lQI1GONXoJ0forUbqetWyv27tKPR2jxFe/4blAATUwcp7OkwhRVHSP1Ov5gBpzL
h8uznNM3lB0h7w4mEZThSosYuVVCw5aZ+0HdK+k37ePgHGQXpoIFANtwycm3T9Y3dtrg8tj3iLuC
KGRBn6f7UdI2kMYA72w6k48kcxUWlYnGqTa6lyaI7OT667hVvqO6xssNtMTqluL/M2YORNSoScbL
C3ES+SJSambmJKtcEIGGQRlumFOu+1D5uF5jqZBfmO5TuDbS5aCK0gDhF5oz6CAARVqh/3g0EJwq
gDbCXINaBQ/JU5WqYk0v20KhB1p9/SGqx8saNbNIExJ0wvsQAtJMyaXhgBrqGRPsoKNipAuY/t3t
FkTMKO2JiOmeOLYxlKaR2UOEuVZwA9QLbB8zJgzg+QlKCM3F60TaAIczcKI7LT04SbdDxwrf0PYg
KkR431fH9eXVWpIl2ft8SND+Uu3oQYlXCcF0fOXFRpNL/ctlOXOxi5NJSZZfA1GuonFOD23xA0fK
a1DLqle3iYiuLFS/RDlwZp0oJ3iT13TuEqX2zJahWh2HZgoyojJKNmODAIw/aujBNu9Lz24Xtmx+
ekfjS1o3GCktSl7Tg1qtzfCJODdmBWqk7dQrj8e70liZya0RLTxyZmeFGo/3HCq8AkkR8TgBIgxV
CYe4vypXdrUw/KxyTDBaAkwbHpnTUTvSc1dL9JakjB5S5bazRmQoHtMWZfhotzdEH0YAoNICj3Bg
DEFICg73U1l1oVVllIPQiQ6+2qqeGbcLdm3GMOAWRTwJ7icg+zKuuq4BfU0GBwcJLEUav60RMlGM
58t6PicEz+IpPTC1QzKkaeRq3fXovZUf4s5PNT9LgnHpSlsSMSnF0a6UiVmLFKSvBzCABmn/hJ4P
NVIQl+dx/hpBv4ejeUhbn1UqoxXFPMI8MB0PwEyzWcO5vixlTsGOpUxfcTSVyqFDFgojR1Pf1i+y
n83gImXxI0k3lrOwMbMn9FiWZAFU4ValkkCWM1Yod1FXCpCS6NHiia58i1ux5k77QqIqiFyxV3KU
qfy9uUoWwga/jWukVn4QTeJnCNfU/KasN1G1NdIFoz67eYbh2M7U3wF5qtNlzRPUaJIemzcYAHLq
d7Xt99ratBbEzFkfcFH/JUb23SgSHhoyBFDEmHhuWnmcLOTWZ1XdhBMM+tb3POnpRBKixDSuCNZs
+M7BnSOcV7JUXT27WEcypp8f6aBOXZ5xoGQPLA4S20+RUgOt1tIFMTMTW0XXGTzbAGA8q5vVm6oA
LXieHzrgCW10oWXjoxt/OBYCF/pIiGQZwNiiqiiPzVGQdJclPwdyVSwB62fSyacyJMPAENEEkAHu
SMk3ln2juh78rEZbx4DxuteO/dwsUR3PnVxMCxA8tP0Gy4LMilXnOquzqoSeIRMKEocivOLRNUOS
srVeLfuZq1tFDdR4dfnATqdE8u1PxEquUZorqR1GENsA/jRCw5EKHXwivL5dcYLCtiX3fkYT8ZSA
5zo9X3GDSHdHZrqZhjh7diB5ABsB6HU6+tZSh82ZJ8uJFElJuFMmTSis7ID4PRE729g1/UvtlkEC
rqBmfL28iLN6j7SuCj410GPISZzOtuqqSJXswMgfmvqkFXd9seA5LImQ9on1hZabBUQU9bpNfqR0
pS71q5tVhaNZSDsDrE5DcxsHC0+Orca+G+lXF80xyu6nyb7l6RULFzyvpTlJmzQIp0OBZpof1MJe
leVL0+yY2i/cSLNC0G4LKJoptSMzPiha14nQGWBdzWsWbjqkDpn9mYkcyZAmQvOmyXg7wrrmPipv
eBGgh9PHVQxPVbwuwO2BiUi3HdOyxAEIIzsM8UPOwFXzpf84/hwBWQQnUBmFQPAZ8BZ0VwR9vdrs
4CogcNiRalt09+GwhKSfFkO2OEAcIRiCMOlUeHx6FSlZ1AHj0mUHs/OrbkvVh0+s1NH40lWXueVU
SjaNP3zr4meleHP4AtJ2TqeOpyB5WQmhvdmnIsNrNUjbO5oEn+DXx2YczUJypKwG7SEK2meHsVlF
rubp2Y4nS7Z4Zh4I9U+dghB0P88N6pbQKNAk1YE5oNASalA61xVZAiTMSUHaxZkIOwAul282arVW
FJpNddD4VaVtjWon4oUDOHOpwEF7R1boFmJUkunqlLBEO4Kmhup2gW5sM5TQ1MnPWGwu69asHBeZ
VMD0JxiWtPGx0ldDwVACYLi1x4XrOUmLthfCa5TfL0uaWzR0iwMQAvxjDrosnp4S5FVpGrZqfahY
FpTpSwLYPWdkwTjOOTpgfP0lRlq4amDEiXmPCWllEKcpSpcLENV0fqSvMtFuaex4faV7ovr29+Yn
mUxRK/0olLE+5GPm99YdNYjHlgLxs4sIojiwk+FWPmu4ZFdmZBUjtqvuhqsu6Tfj8BTWH/dH8c5G
bm5q4QkuF8kyG5yXjmHx+lB8VVVEXQ4hKp8uL9aMyURnB8R1p7AB3AtJ7YAb0d3Bhnr3mdi5Zh6g
7G3Bv1gSIdkbeEt6m7gQoVFQdkfDTwLs3eVZzOwGsn4uUuG4wgA6lXRtTEhLnTKuDiLNt3VD74io
1oazFC56D0dLF8yJHEm18pwAbYgX1SHPM3EFoPnPurNBulZQ/SazE20HsArxgWKzV8LsQy8LbeeW
G/ab3qnmoYpUc1vGffc0RiDKTBWGvoGVka56y35TyrRFlxg0IqjVsrs2RprvaiN6S1sE9UZDebSq
yvAbPWV+Mzhfk66DTbWNL6Oa6hulst1t6Srh41io5NaJ4vyrobHEtxqXeL0pUOAiSOLrLThs7CoM
Pa1WEwRYWtdn7lhsY4vV6ypmPeixHGMraDWi0tAcfDgG0ZZYpR4gyVCgrUASPxZp1uxGSlQ/7jXj
q2vkfAWOD/sROMQGjxq1/dZVrPVDy2pXUVy7+Kmr3sdgtr52tBIE5I4WfXPVyEKVougzz0CZFcDV
039GqZGvimQVF1doOZZdoZ7GBMeU297XhcGusrwCuwbaG3mDnSLINRBl06pms9JrpfUFIyD4yyuQ
zrSGs7qsYzMGGifQdZCyQuoAVIqnZlOr+FCUVVwc7OK5y+6bcfAqvJqWXOUlMZJ1HkrwJWc0Kqbb
mVIvzm5jgN2L9eXJvMfRZE3GMwa+EpCKUw/p09mIOIoUaElxoMZob0MjQ08/pK19VrHUM/VB2Yxm
ogSkYgDndlXiOWSg3pBY2hW3an5IOU22Om+TG4rOKn4bq+P1YPFsNaLlxQOneuoPpW74iVCBd9Tb
OiARz/3CaYangZvuhiX96JGqwk5W5UvJk7euZemmH9x2pajgTYwqJ/Jr16wC1UTXulIgG4wskePl
lDBfw5PJ00h/MEIuPMZqx2toFy+EpadVkFfp2K5MducotmFFLB3R/706VOkbi1YpyFtUUM+W/S52
lzymmXclAqvvLSthjc/AiZHdaGqVhuWBAEViiUOlfNOR5AXpwy51b7SPE1uBAhyAAlCK6DPcbqVr
jAkSfsUhreFpasldypcYgGYMP0QAkgEyMHicZ8C3MUfTQTsrD301dihtTZU1Z6kTLKjyzB7h8TIR
b9g4m/INltZJkQAIXhzqXRrdYKn+3vDS7SWaOCqHRMHw5suNy14vjz532pFWQSoSqOrp0XKqYHGi
Ka3agrM7ajha0NgF9UB2W3tFqNwgBrmwVHPqjIZ+KK8HNwo8B0mdDVwxidLHkFakiMhsszryuAqv
IvUVvpQxmhcGmjvkdW3ABKU72UiY3uR1Xh5Yhe70Tyac/8hFAUVVe42z2AVlynPLJxWY2v9Ik25m
xRkiR7EgrUc9fByOXqQE3Hl2qkNkfanoc6Q2XkdfLu/e3JFF9d30/pg2Tw7OaHEP5oHeLQ4GQ4ef
ble31AsNxefDNhk21Kr9y/Lm3JyjK0j2B0VI7FETITs0Y7RSxM0QAqWxVJy8IESGZfCo5q0yQEjc
qNdGlO56RbutwnGxGETeMYAh0J0QbeTxgoPrJqk+IBum2hhuCVbROuhc7jPONzXCx5fX7EwNJzFo
d4AXLyg5znxohIFCx8gS9Ci0Si9r7x00rXevaoGssP14WdTZYYYoYGGR90cHYNgiyV23LSTOQ3Se
3oOXIwIKLNuxWPHSzt3F+RIh0JnqTbJ0dF1EUBp+pnx/4//HZVIxTAsV1GXQ01VEkQ9ed2gImizc
gtPZOTlb77Kg5Cj3QzM7Oc4lrLTqjCir9g5/UisG9+ATewTa4v8IkA7vGIOcZQzTaj80SuB011r6
bKCsCm2L9M3lLZrThmNJkgWE51uooYplM79kfVDiMVqsw3Y3DguqMCsHcBY0t8ULDgbi1K5XYSdo
JOJqH+k1Eti9uk3yEJXNbD8a5Nod4wV5s6png0UC3hwYbuV7RLHiXC06zCvWfzD1h6YWHm9ftejH
5eU70zq8dyeIJQEQEYE8+UavOGoaUK6d70fNubHRZgxUImAs/NKH7SbOletUdxZMHmAzsvZBpj1x
KyMVhxa+Mo4arRPEWGJ+e5IO2lqrLc0vGgRiCssGJWcXWSslZ5EftyHbhcKGjynq4ptDw+66T/s0
UMAudAV2lWRt0GgMOiNBIUFmNL7u5ukab1Hu12qHn7odSOKYHRhN/i2LepAlxJaCxmZOB8I9RQdg
PyVfutKOVs3YcM8J637VGX11lVvIMwwc3PTtILSNsDrLG3nMbsSoKCuSJO0dT6n9nKu5skrBQyY4
R99lKHqZrRstx3uIo2/nl2K40frsoS7s3bd4NcbWzrErP39QdkreHyyF7JKO5CswpI+rcuxAEKhN
UYEepTgtMamfqCUSLTjaaOyC7x2GKA2SPgl9Jwcn4dCgeCItheoRkmt+TIvGsxVH36SCCr8b+ydd
UXigVLoVULcp1003tpgRauUTXpt+BbzNhqTRY8ZGa50oo+MXvAF5RRv2vqpFbzbP0XBOsHylFBxx
ZKorPgV/FEjxwnqtdACskAE/MFslDZpYFJ7Qa90rS3gEA9qnbwvVfSsSi3kVFcZaH0okxhwj3vUp
WsjUUWig/YdOvCpswemYawINqvN6rRoi9mKSEH8wkURTO6B+lSoxPYehs03ZjqGnm5hhahXEz6w8
Dxg++XfTNuOrlqLHeN267TpBi+B7hEfiyAud8ZuqJmmMxt3WsGlcXiMjYnXXLno14WhZupemo7FN
Rd2skHcDCXKRp8m+qfQfYjDVZ4ebfFelII2Je8TsB01foph/x/uemGQ0m9Rg9lFMhJMBdPipfRnD
vAw7lCjt46a+MYfKA93qoeyeG9O6QQMSLy2UQ2np13Z6V9qgo6YbHvIHUW1UFTwXfb6iie5RK4UG
hLe0doO0wQMQVKosBsdlmXijyII+jbzMUj1neG7pz15Tvd4Y/BHmhV2VXbRq0RgcvkGU3UW9CQOX
e0b4GFXdKqzuSYymrc0mwYupNMwHbWi2l03RmYWdVgA5C4TgLARmVemdzESe1GM6sH1T/tQ592nH
VuH4GsV3ymL57ZlLJMmS7iebo3uoZvdsDzA5AbYGXdMT8eFSe0mIdDXFioHC0AJCGvObnX9p7OfL
CzZ95JnKHC3YdIUcvWVVriUwcxgf8SuvTV7cpTtvScC0Y0cCrJg2IUGh6D6GURpRLBtcnsDZHSct
kKTzpgFicLvDBIYaTsJDgV5l9WNjLujV0l5LTlzOwMbcCpys1g79kpceeh8EjbLw7luQ8h48P1qr
ko29RRXMJav8pnroqq+hseC1LSzXOyrgSITOTYQVR4io/tAcLytulDYgSxWbS0KkU+jYWYEO5tjz
PPQSfa0l93ntWx8m0Dnd+bPwLmXoida3bI8Yn5n6RuGBCP6ycp2jxSUZ0r5XLm3NOFUZaltVY5UZ
CuKssLK4MR195VgNGs/YBLREtoo+24NigrUNl2/B8nzFmualyugPLXZ+RzB9yTBMks8OLnoFAb9B
0K9ck/SeacLNDavBRlL7KarBMtqvBuMZ/gWIjn03jX29XwjZz6qni4wDcBSIqMvuq2jHkjRRxia2
tZasUS2bvy2st34+K6RpgYUhwH4DTihZCyCjHU4GK9vboto5/JpE6z66QSzHZ0BIFmzd1L+b9VOf
3tD22hraBRLsOWMFhi8V5dJTwYscNSoc0Dp0DaH70N63euJ1aH5zeYZLEqRta7MBYYgODQRyPahH
n384cwOFPZ6BpLDw80BIiMJyNA3sgnFUPK3YXJ7B3OE+kiCTywxOwXOuq3QfkasYeYQqBtW6qgco
018w7XP6dixJei41Qu8GHblvFAaNq4JYK8NEE0qyBNiYnxBCDjZ8B1uTqw1S1anMztLpvm3WVXeI
zG2Ksvwl4vhZKYirAqmG5k5nZLBqSznIFu18n4KWnhQv9fBQqD9b8XB5d2b1C0hsNFlDWyM0xzq9
boXNep4BHr0ff1dSvxs+o74wAHjtoXmKYUzij64PI4yaZgToct9GX1J2B2VcEDC358curGQAVKPX
ajfkcBfcTe+AVX+l1gsKPCsCnFwoBAA15VlABtFvErJYY/s+9p3CVwavUD+huWixgTzplHY8i8NQ
o3RK24W7EIV3Iz2U+nNNFrLAcxt9LEIyJANXhZJ1k6+fBBnyW0vA2tlVgqYi+gyA41l4hxZj3Bpu
xPagWvL6sPQMl8OYfBicM12wwITA2IL65Ywag1dGm9lKyvZAG63KYadbbOEOf+dbP7spj0RIR6Jp
I9yebcL2iL1ZQVNbYuc0huHVhLcB8q7xRhfsqWc4L3ws+1uQudKtKfomIGkNrl6ROt6oxd/tjLne
aCI8VDUxUk95lPtjoqGVZjUkK8QjrJXdI3U6OKEI7B69TdFqDw9Hzf5wEbm0aNMtenQKB9RlJpDO
9kWNvWnu2+ajCOF3AYjqGXi4oohfukXsLsuHzHboPjVfuABZbrFTSb6wMbMajArvP4XI3m6HDCFK
vSFk1DLNsxTU4URG9ykhaNM8dWDCQZTsCatb+BNFzBAR7bx7FXW4l+3t9PvnyvVrfOkYpmHI07KB
T4TXccQ2g7MOg7690p4vi5lfq19ipA1R9bAv2gjTaOlrmN6Y7h+Xxz/vF/++4/8R4EgVgywr+ko0
qLvKwuIaxYNBZoyrUU8faKUF5pCvQN11lYWq7ZNxWMUW4mBGsbr8EbMmB7iTP/dK9i9tveVtWKL6
N6/u0UjWE+FTby7lhGZXEqh35BaQaADdyunZCSNggITFGOgpEN1DIEI3l1i4Z+dxJGJyBY6Op5Fn
BKa5ZnsVwa1haL3QvoKNW9C8JSmSZttp3PGyw0TAI+KDK8ZHhyewSq8v78nSckn6TSJhhiQusVxj
AMel/3DnsknvjtZKUmwX3N7gsy7Yng3fMjdH6PTKLR6zpeZXc97XkRiZlIQ5FJYdBN37DKGgoSDe
GIF4kbwO+ideEMeCJJ8VWQal6g3Mp9ZD7EZyU43Kj8tbsrDxpnSfJSGgKE2JudRaueoyuKt1EtDU
WUhxz4v59cCULhkKMZT0eGBqxe2I+uicPGrJ4fJU5rfll4xJ+45OipX1XA/Hiu07Ynkpv1UU249y
ge4ISziKeT3+JWma7ZGkhFtRKWLMJhyfU1X5xkfEdC9PZkmEdOwj262F0kJEIcbeU+rygRf29rKM
+U359QSX9j5Sx6QRGg59g55EP+N6zZdoOea2hCB+DISfjfJrmQ0rZENUZAQKnGmbEMztJLlz2SpC
d4TLM5mXMxEFgQ8cqSPJfJVuH7kWczATZE3alvrc6sDXd1N+mKUYFoagbvkvQZIFqwyFt2ZpwYKp
N7Xd+ExEn/AxjiVINmwQCET0BSS45hU6D+RLjT3mNv1ofPnFHdZqTxiYg/bc/qGSb3p1XXcLejUt
guzGHIuQzBZJNFoiGYXjUaw7iqhW5d40sPet8oxXpl+1Py/v/txZIeAQQHJy6jXmSGdlRO6is5Gb
23fdNxPcyAb7flnAnF8GzxIkC2jxBCoJSb3cjisJdWmB1jjAzZibLn6Juyxo3VcGNM1lWbOLh5wu
4H9gZkVJ1alt6Xv0ck1NPCiJfZ02gZl4yku00V8IWSgDmF21I0HTz4+MmJ6kZZ8SCHJqD/7RMK4+
MREL3PMTiOAcmoXsTDW6hUX3ICsNQj3y83LP2Kuwe1/pt0r89bK42elM7ebQHxXEZLZkk5GzzrSC
uYjvIN8XPdn5z8vjz+rA0fiSkmXUQm8INvmTyFwpPlykwV1n1X25xIg9e0CPBEnKZrSoCk1MTKRI
hFdED6rCvGIJdbgkRLJjJHHQ39SGkFrUT+ilcIcWRr4GNvHLizYZqzNLgBJXcMUhyntGFxeis51W
6RSxe5GuM6RZi5/qSNeVXYCFn/qNyVYiCxeEzl4GR0KlnYqttK5JN0WWXfAG0kBEQamzwNSb4PLs
ZhcRdRvoH4suC/j36QmqXbcLu0nDuXZnNkgKbpJ24ZDOzgUlG4jxgVD5DHk4GLzgparRPUNiIHRv
6op7Cb13nMfLU5k9PUdyJH1wrRSeUiHovlT8b1m5sFDzo6PgxARFFionpbOpRiJsnajF6JV2Mxji
UXHEgqs8uxfgWPhLhLTpfQLYWhVzvP9/J/EXk9+k1sJWLEmQzqXaicocS0jIogOa5XXtjRMuhOHm
RWAWAF2B1EXGobR2mhiF0tF9576q6dceiHX+7TMb/UvEtFVHVh+dTYD7RLvefa9dZfSl7BaCPXMn
HpUkhmqhOQvwipJPqcRqbjkR/Fa0otxZTe+J0Q1c7asw/yh6cBPdme1nXn3HIqVjiBCywlOCF3IS
VTcdzwJrBPmFo13VQ/p0efXmNgjeLKBCOI/nHYGjQuMoxhjhnCWAllQveqN7yHleFjJ3WlCgpQKT
BNzdeTNdvUGH6AJL6ABxrJbWLnLYkpcxKwNZMeDtpkbUskdjRW2b5WGV7zOPjJtFtN3c8OgdMTX2
RnLirB0Jpx3BIymm4N16NNt7snDY54afIi4gEtdARCpjxDrqdEDy45w0uUcHD33CP74Dx+NLxkQZ
yjzNI1hDM187zANc6GPjo/4fjTaRaHXRXh2NN6VDAi9Sa2Kr57cgqfNs57Xolgrj5XtDliCdCT0F
naNWDvw267dqeWe5T/VNttR7QpP3AVLw2ALqHptAAIyWHP1BcYWr9wm/rXrtnpTRWoTRo6azTZ69
0OiLE6f73J0i19qVonw19WfAvWKvpdnCjX8WcJw+xID/j49BGonIvUpydJ/WBttpb8PKPVDVfeEs
bL0sCQ2vzdKNSqzdYBhbcEJt7Ep91eMs9szRWmoDKRu/989AKhtsP/gemPBT4+o0bgUIDz5DQ3st
13Y3XWPEARf901DGgC5lSPs7Jo09fUTvtss69U6Tduxr4TBMReIuQK4GmnzLhaoRaK1R9dnWtyOw
ypuwa+mV3TBQ6DjCt5Nwo1jKV9D3OrelaK7C1Pxe692bEdU/taF96iIgmhI3/KI6CQDmhKp3ocbr
dY387CoU/UOOXlJBDk59IPXGoE6UXWyOXjwM68Ier3R3vMN15ttNGORtgjzFwDatxaf/4J4h3Otq
LAoPnV7eUJh6Y3ZaGqBgL/WdKFmPpblJALTsMqSemipaq6m6cwmuCrX9Qokd+4qdv0Zamy0s2bn6
whmBZwUILXpXoWb8dLvcNhx1Z8zr2+Yrja706P8QDv/1Y/jv6K3Y/9/aN//+H/z5B8gi6ySKufTH
f98mP+qiKf7g/zP92n/+2ukv/fv7G6sTJv+Vk9/AwH8KDl74y8kfVownXBzat1o8vDVtzt9HxydO
f/P/+8N/vL2P8ijKt3/99qNoGZ9Gi5KC/fbnj3Y///XbOzLkv47H//OHdy8Uv7fjL7k4+/tvLw3H
rzr/RGgGFwLAi6hBAhPAb//o36afWP8E4ZNlu3Aaprf1e10yK2oe/+s3w/6nCna1qd02WFABDccW
NUU7/Ug3/wkKKtT7oyITzcfAGPXbX991sjW/tuofDB5mkTDe/Ou309fdO4cI3Gu8HP+XuS/rjVtH
t/0rF+f5skHN0qukmj0msR3nRchIcdJAUqKkX39WJd04O+57s9FvB9gINsp2VUkiP37DGvD9gK9/
G8n6BGxEV+Rh2XLnL5Cn/JwWPqiUAzV+C4WFB3zQ/k2qdGVwYIX9z54FMAVVPo4xQJqjMMQ58Cbt
DmMtTRw4CmMgZ7enweeiO2mCeW9dNKKY6qvNXXrTN+sw3AmR99n95psgKWUcd+NFdCQx56gJgVGN
ZgMUUWOzYKlgv8i3U9x4s4PvW/gtYGHQ1EIyA+gymI79Hu7FK1CkqqcRSJ1mHM7Uct2jSBJw98zG
eamllE0E+LC2HAilcHhhbFq/kVlEY7VZymsmaTFiHGHnj7PEAGHvY76FVVi03jyIlQ7vUyFkU89+
2NIzvG+cLhOrmugE59f4YwLUNIwu8rRd8dXgWSBwUGC/7ixoTNBNFTwAHkSms6iiJCDQnitWiZHB
Ile+wqDa8OzSznNqVO0yhdllCPkwf3KNXvQ7W/AmrKHnUxx0ME2Pog1wQjGWtxW0Xeir1vSejEtr
a7Ixfwu9lW7fmiuqOo189lF32sZl0tu4f2g8KFN7pfqFvLdRtEY756NJ3VA4iIRlnopFHII2kK9Q
mU1fFkqaXReaNK6SQQ+v+ZCbe9rl/stk4flZQt0hb+qGb7jQ3vNiqIJsDfUX2lvtd/EIXij4eC0a
MjmB/XTlYNYTHKkkeN1EbVFPRA8J/BWpzICgZZ5VTRi9nxuZJfuoU9EATixzOzbEbrdNXkXwIpPF
CHPTdZ3n91bn+MwGJjKvNOlbWJ2sa1chj4WLCFsQygV3UCaylsTnvNf8Qxb3Ad8LZj1qdduIr1S7
MQdNc0z4ThIVpocF6vmmGrctBlxt1Z2ESjFQ5FtbbfCmbe6NILP/lkcGMOVzUYwCirIx2+hwBnNT
93sXW7Rsp5EL+6BpP7zSWeB/JYnx7Od4jO3ecRXiWJkz3vf3+Oh1FHvTNJ3cERgcmgdpg0g+jBj6
yQOsVJehq8Kla8XBuQjrK0g0tY/LaAgDoG7tu8nXHpR4Dx8QUEKf9BC2CnKA84JVmMrrbwPHYacI
/N9fL+YbDB2OSxEKGPjRAu/cbEuWydpIIPciNLdYDnP2wGM0vNW86Nh0SsDNTj/FYMGuaELo1O6H
LG3Jixlb3DUYxGA1R3wbXmcOyNAOsx5tytVPuGoQ2/BDBo3Jx27oIJ0xzXa0r2uyxF3dwO+wxk4B
PNXnmVsAF2BFV3VzjL8nUGCihz5bAvk0K4OtQodlBaIRHpPiOXOtkQ9whxj0B8d7bXdGc8QNoOyx
IEVRcF6LVNgPPB4JP42rgI3AuEZ59hWlvchqdKctPXTZ2H13lvAfygTFOxf2QwK0IMRuxYQaaQ86
8FnKAJB8tuXPkYhlsfeJjQHd5tkdLNHo7biqYwtC0Ugx1kSgrNrRiDqc17gUQXbgNjuJOXSfpmw1
hyCd9nA2eIpWOcOZFo/KdXMZjYpVbp6yh4L16mGEE14Fkj6nMDjlyyWSQfM8b/lkdpih8uwxDbsP
XaR/jH3jXdnzJTlQ5YLTtM0AY3R8wt3n0V2LYKyqsYj9+y5AIFQ87L+FuglKudD0EcImR7lws89Y
8jKLgoMa3Mb1tAXPQ95/13jOt9noxrqNgyNZvD2s49Ccsm760jl9D8ZLvgudb2vakPdEFAKgi2yt
i+uDKVYotJF8BHmsqEeyPCG5PgyOtnvbcgCMuM9uZ9tgxjHPh8k08IqCO1lhYaOUTv1d1nUIrIBb
wXhyYpi1iPY519GOx9tWKQZzzqzPIRkg+PAxYEFUSfncxesFQ4/0yq84T1t+SGk7XgnYtUllfIIk
316Z5maDbloJw18ogk7bhfVW7XUC7vDUgPVCx0WWY+QukVMIYpN4hxPM16bHlmWxPocDwqjYAGdA
//5ly9YPEboEpdMdPbZASCLh3MwJUyQYV8LXmPfbTdPMn4aN9BhGJ6yELoErw6u6RyB9XhWFMSWb
osPEQYMpcqgjTDULo2/Q2TuRQB07DizZYPX62kgkGlXT4im1Hs6nM+32Q0BuriyTqBB7nPxbaQpA
7bfFgObd5HqMoVIvWgh7ALW0p3OUP8L5jSRl5Ebog6ZnoFaLu6lJUJzPIGBoLKammF7mOXukAnS8
yfIbVyTHOe8sJMnYXcgbBO4FHU8WiwNmh2IXSQh7rat6SKCfVwc23EHdEyloQSQcQ2HNjKxXdvxE
huKLmKHOX8aOQ5ghnlO6lRTxERaTm38s8gXWFYg9u8Srx8BsIL4wBwNKjMLdDPjQ2n32bkNoIkOm
ST0ss9rxLWlUCcrduBtS5Q9z0CVH2GWJp5U2XuOrshy32nhADuKUfSxgK4KtsdkJZIyJQ2slnGBv
2izDh85lwedi1OwT1LaGtEozU8hdsA43iBzrvYG1QN2jMPmY5V1wjjfZfW4ba4K9btetnrSQbrcO
uGeLYTXLEnlkqWx0aUQ0iN00hvkHC69pgREFWMVlA5mKnQUfdtfgvLhtmVSIjWxjUEmY7evSuuBo
aJt9GtJw3PW94o8S2SOOCcDb9imma/dTUHymyah2OSNxVI68V/IQBKxPvySycMFN4fBnJUyYGQV/
BQkjSvR5OAzpPJXewfSLbaS9HwO2/IA0dlgXfQ+Ifb8S/pLkw1bJsBFpNZpesnoKEkuh0QHXwB3s
xdK5tmkDjGtI1QpKE1K6FyqUgwgT81PVhS3N9x2V9JFpt/ia0A4XHUJAumbCkjsNxhZSrsFkh2nu
IqjwmvZek8AeQIvIvhR0hjs49fScS5nBNIBFO2OdqxVrhaoARVtxLF61yBVXI0JvOiLDKJLHbEhs
VwKTHdWpJXK8RbHJK9XO2Vj2EkStBOp+78dx3Y4hXl0qtKaCE+VLWA+BlTj1GZu/otm0HiIrgo+w
W40UQqJSWwVXL7BBOjW1R3DC4492Sued1IBSwYSaFLbUI6fPmS8OYwFzSa5HB7EIo09U00WUhiDm
9LZJqoT5+DYQY3Zmoe7f50v2wpUBc8LOMFCnsz3KaejuOICUletSsKpscEhYKEOoQ5DggwF3ZIcj
tqvGBgqP27h4GBQH0SNXMT/GCKBHN4bixKNe7Rsk7giH4HgNOA4v2UjMoZuiAsmOmk/OTF0ZcZk+
QiNlg+jh5MuOjekFBvI/Frqo06CuQXjMZ/Qh1GT6HQaifQHzdBbcCjnRc2qn7Q6cMqVrUghOd6zR
+uuYWwzjhZ27Uw7IJ4wyiv3Um+aQSdPJqt0mi60Nc+rsnSMGGRZLRXMIyAbXcGj4fVmVbT9SYw0K
lmJQJwgHw/85m4OiRlMrLwuigTM0aX+xmabQz/Dtd5ypNihz5/wh84s5ry2KCmjBFwD9+xgeeYl/
ROiZUJy3PDm0dFiR97ZmOm7BrA4zfPWu9ovc1C4CM0FavpwbJclehJt7cmC9zRBTJetRWCoujgm3
BxYkei1Q6PTf475JaRW6tJguEDB299IW/hkzjxiWUjpNDYTayTCXa9a49/k85reRgco2/Hbnd6go
aYtpXOYPtJlRpIGi35dWTQjWa7yhpaGoXT54Chk9bOi8/ZFqiiUt9Bp+YlmQVABwMllBeDaqxtgM
fj8RFfBq9rQ4DB3LpzJd8ryeR/Ssxmhevww+HMS+kO3cViYNl/vUg+B4lizn5pi6RMFuULA+u9gt
eVQAhiTlIoveHMxssnMbRPoDUN1x1Sptz5OMlnOnlYDqfS52KhNfh9EFY72B6XmT9AUhFT5qfCTL
6s8i6ZqyMJEC3xMcR0klI6VikI3dYtvIKpoR1HsyBj1wFqtYq6mZWbybke6w+xaPn5V+SPNqFSjT
yyRsZRnFo+aHcMrCusHKPALi/NnO/fqOp07JvfcC3r9IxVwVu0Hd+qYjJ4dIfTO1U1tNM39u0pZf
ENWDC1BRyd3MTVAaRM1DkY/hfp6S5jZGFL9PfJftwpwT5ACMPyX+p0rQ1u76NWxvZ5TYNQzd4685
eCEvoOTZm8Wo+ZE0VB66Pn8SkRpPdI0kuIe6ezLLaNE4AlTWUWYPJO76YxOGhu0Rg4ZadtOI1jBU
sMshD4HChdNQ1a4F7SH8w5Hob1jNEybRXTwu77Z5SQ9JR5Fo8H5sTd2qxk6XBAXlrl3HqyYb9NlK
jiP/sITjfKLdHLkb2jZkf+12nPMOsjQVtgw5jtr3+8h0C0R98fH4UI4McSgGsE6iqU+eU/BNodKN
ulsw7NopcSEOcSjxoKoMZNkoXLB0AXto4Bq5h7BYeKvGLntmzbr9EAXJIN0GhuW9puYeBaQtqhHf
dleoOQYxVYEhLEciwRUmU3FpBHJFkrqeXvK8Ezhw8hhPa+CVAbXxnTMiqaHLlhYH5Yl8SLN+LiC4
zSR+1Q0IYCwpWFTC5QREVuX7pTIZgALhKFzlYaP3bYRA2U5P8bBfWx6bvYf9idt3YxrNVZ+E1wWJ
MvPiMw8HvAGl5Q2BJedptTArHFM1w2wIWz4GQehLuk7J+9Wv2xmClICJ08k25cyneN3RVYRhCcRq
zsvW5OCFip7Kegkj9hJBNeA1UcyVnYmjdwH0p3bJypoTWsb83A00woK0Sn+YvA2KKu0wf6w22Rc/
EoSiDxBF/a4ZkLbdzJAEt6GdowpPvkggf9+ELyvLDSgWYoi+Guqgw+VwwCENAK/bwFcU9amTw6Xd
Qnmyhs97+N6OupQqZ7txpKwiXHBfQnql3+OTW6iNB7oOXQMHVDNFNUkm+4LDTUPh1UR307a4oyFj
v5YUawZ8Y9+p94Vg8lYBFfBBp6u8i1eQcefBbbj7+SXDY0E718j9GK1LsGtSOVkUQAaJgqFSfFNW
2f2Mriyow1MkPytNMDNha/YFXcXlPCQwxBJdB1C2KXiyA/BMBKVFL3bFWcz8ozNNpkvVZno5TXOQ
vN8yH87HIXTdiwM9zFQ94tiNl5TwEtU0RxGIZOoCi2Gq9ptyBa0nyeUhHFsIp6xO8kcRoibaNTJM
P6mAqalCz0a3dbgNFlDKVTh1zEK5BXvl4B/sh9yPGF/4LavyFUbep9a23WfVYQJHid6eFjptslx6
UhhsI+SluHstMbce7CUGz3Kp44uUq98D2Ni+tOmA5AdnKJQFDDLOH0jOMEjqszYE648TfhtaeDrV
oHaZ+yXSwSu6UxQyNolnl4xHzQtYch9wflOcHN723/yU0bYaumJMsLJW+1lCAvXs2w7lePOzv5Wo
Gf+v6dB9xbkwAwgBcOJjHgXzUCNamicuJ8iNh20Eqt2Ilstxa8fNVI4P8xlOH+OuDaj/wB3JdlwD
YxxCf6d9mYZcnYUKdFCZJmGf3QBi0yEhTYBKqZkJeg2LHyJ1mqK8e5nTUCf7dgvQXSMuQ2dAru3C
dkF2Rc0VLlJtvfAc/44I6mhTtJg3VE4H/NMSKxwwZurRiWiLDr2oXLchlJZNEgznBvz1oep9a77i
r5H0JzNSjUCq4dW1pLl0dmg8SgchAZZB7YY3GRIcUTVhI533ChpzyOxXq3ax1fFTHtitwsmEX8Oe
jLB4C0gHlCzSAvojP18XP/tOybV3EnIdnfKcnRm7SlkWIg3ViTcJ1aqU3uC0LtNGT3SoNPoO21HZ
cJG8Qmtw6O81E7gZYSA2upbtlm76oorZZ2E5rB5tpygbyLbPdC9J2S8wp3hItwLtmbVYhtcuTnCv
BjjaLpXPG/wbCB3qC3rWtH+Kws6GOcrfSD2ZYMXjN5BadEfXTjiFiFArvuDix0jeWuDaxi+6gxDd
TjfosP6zlYP+FW5S6CAxgb6G4eqmFYQndTdmTb+DF5kXR+oJXaoUU/XlcWnG4ZUkEd4gTARu36/e
TjQgX74Q0sIewFuKZ5AODBeXRgt+p+j9KHc2YUF6WJNtRMvLmwI3apIGl+RshPd3eE5XtbWh6+8J
zIjCEo22QF9GM2r7qjIAGko2NFv/RMNJLY8Il0wcLFzG5C2JDRZli3Jd3uoVLhwJXJHEJO8ChB59
M09yekHib91zly6NeQos3eCZ02f99UBjjYP6XgyRCpMPeDdtN3xR48EJvoOQB74VtMGm9IQ2IBmB
ynJrhSPddncCGo1tPeM7LJd8aXvoD6QR2nZw6ISjsydDN+14irFhtSgMmqFYMfkFCZJhQPFAhtDY
WN+QdIVshlniZ7hShKhSc3HUSbCXXbbpD3Ez+7T8vzRsO7Tb4qTsXZNkYHOvEIca0M0c7mPfBf0p
723y+udx3+8D3gw661fNlzjHRg+vvp/X2dZfcBzCM5D2eIRVG0bjfQdqY4B+ypwuZUEzw/dRAI7g
34xZ35Cf8KH4W8hnpwkAT5jKvLUiRDKN2QySpzLNyPCK7t1Mqwar4btBeVeH05ac49XCkCifr8KT
auoI2a9otZTOSyhaei2GqphpApm7biq7heo9xECTT6PPna+T1qM0HrcBh/3qIjieZ7PLn+KUzO+z
MWj3RTBCG7AngamBWDJ/B4r4HXr58/IKjB+hPgPwBRSj3tzTjYRDgONjLVEDc6zt3pxYK8faRsny
YHzsb8GL7qCUyP7OEOnfnibGj2DawqISTS4YLr0BHIzYajMH07acRYjEUiqAPqCd+L1NBhQQBSZQ
fwea+QlO+8voCc8SSSs40ZB9vzrGvqWumI7badZoIxmtwCuMoexTJqQ4LwKsNAigFPmNlmN2T5J5
OHe5gYmAWSyD8UtuyR5abj4o2zYK/zMLmOtDwPwcsAKsNMBfwuzNrehGE8oRB3qpmnB5yLVeHkRr
kC4aKpAb/HkX/T4B/vVhMYX2Mjy7QuymN0+8WMEW6W0wlXOhUVy1aoimqlhYfPrz5/yOG8L0EugI
SCEDH4CVBWU8jDH/ulvXeRMCe6rH5rTotoNtySHx3LfzVKGVgbPhzx/3diHj44C6h40SJqTXCfcb
qFq3BrxDPOrL4efBw6GpaffriibQIW8kgr6y67UJhYMBneUNOVb95y/wVlIJV4w1haFuGEMZjaa/
fv6X+MR9yBeJuVCJ/H6cXlqrNggTxbFLMYEk7B45RzzviGUDpgWtla/NpnqCHs94RYhkBhoyE2Xo
mDgMFe8sa/umbLosH3YulCkro1xwUTUuivsqXpoZTTaH+FGNzHPUGFu4HZdI+AwFMWSA0ADuMhhh
0z6kx4ENpK2TySH2/xrLJLPDQYtBwjUHjSOMmEL0pg1GArERlSaL/ZSzNeaXDolseIdJBOyViErX
9WiUo+5B+QUPsbBL0D+htsCBiskNpoOjWHDoupnijfOO4s5b4NT1fgGZC0evb/BvP5Ne7mTfJJcx
i7JHeNvg1RHiQVCl9VE2lcAEBsHB0+R6EosW2UA4a3x5zND5wUUOjxJxjX1mA/SM9lwE+Vkbi0Zw
7LLpRuSy+AEnaByVuMccOUCDMcN5cmnTvHRFo5CZtG37DPLU9piR1eEwDWN8hUQ1mEqF6L+rG24G
HOgqm5GEuJws27FN1nX6nqgYWXRftBN5v4iocae1B/3mYKekQHNiiERQ9xswJfs+yvE+EUcnaReC
pbOWcYGUqlpNiyxKwt/Y7tGn4QeyCNzLBtOc7dhYRtzJ6QUHNGygYTr0Kx9JRlnw89LHZIGsEgA2
le2WhR5d4Km+LNCrgt44H9G+nop1GHfzz3eYeIwPmTCgEXVv/ZiVC+O8OGK29/MmZLjoDGNwYPxJ
jy+7IccXlddzax/cUgyvdhMOw5thadBp9sUeMO3sJYwMVo2gmHOsUFi/axzM4XbNIBtM9Un+uZHL
rRUdZgtpJ9a7II1RQCorVnL+laUtXsw9HuwcQ7ly1nWMzuaPALyZx5XJIC4ZsEZJ3WhoTZ1RNv0t
FvAN9gHaTggVSKGAHMoSWDy+QaMVqZRDFECdnVuOnJ5hpviIa0ScyuOG0Aq42juRT3gEfw4Sb4Mv
tNZAmodsK2xjrrDdt+AHj/qwyT3m3apAfGcEreW6R3X7N8Dda3D960kHZAEaWgG0aHM4RABx8Xvw
RV81np3oTRlHJHtui0B/FzQy47EVBRihYZehcFUbOL+XZgv6jw6b4sefL/XfbjF4SSnspzHCgbwz
guPvX2Er1pB0OsXgxucLKF1I49Fqyh4h2gpQRJSs3yDlh3vw5099m1XgioGOgcEUABMplCnfXDhm
cJDUQNu07OJcXKIA9Q2i1nXcrTrzOjM+B38T9//tnMN1Aj8BOQSgdgBPeAMI9Ni7i5YYA28tL+6X
tfFDzZboe7EahJI/X93b5RNS8EooROWB1gFi+m3O1AG0UrgFllYMnjxQsYamNXkEWn77OwHd/9fD
S3AnAZUF/iR4q03ZTqyLTQy5qWXr5ZcEVN+xjFuFF4q5hw6VyZdvvwAdf75A7Pw3KxfwaRhNgzkX
R0i9QTD+fdng0OtS2wQeuY9T95Rae15javpSrqobdmHcp994JpcfCe+Dbwlxs6pCkdvPto04BNPz
dfwW9sKEO2BVkovEBHGFKWmhHjM9R0+wFtc3xYLuZskBtXguMIz+rHlIXd03ed5C4g0IkxJtbzQy
OR88BLbn+bOCugIgO7xYzgkWXw+xt2L9HCWzHSsiyChuEJ0xYhrT/ot3DRkPGzyTTsBmdPnDAv27
FrNEw/jHvsg1ZNXaeMyLCJz9TEeH7Gd9PSExINWAQZrGYEdnzcmhJzZ9L0KHMGQhnzecfb/FGcZp
3UyOANwgarexcBO09gjA2fHPPkFhBrze/WwukQh1xa1GrZ8/xDMEH89MDby7o65v3smMBRjjbt5R
fZ7SRuQ7KCYOQA9NWqPmDa3Ge3ZtH+LgLLYHZqMNsJI8BlgFWnbIqDBfvB1no/M932IEss4Lcm+B
D3gP5+nrl2NmKxVmtt8EFKrRYePQq7eJdrgQwHTQc16RJBQiXw6JVPFYRR1wPUE3/1AqSgBCljPD
wb/m1FYWIrT0xiYCHetExq4ezDBBrnLoVnQ4SdK88Lbrsv2qp+K4bCz6aAfun5McmUUNDeNkOJM+
gqOQYTGr1lbkfNcVuYU27jUyOaDxjhhX52nF+wZH4CpiF1f54mdzsXIDOG3wyeXXmZCgO2gQ1xoi
b341hQR0me0rTAiuj6rIkRMM8N3ejr9+H5OgnF0oh2TSDUQf8/gmQ8vy45L0UQ2ZmGU4OlAG0loq
S14J5jMfoLUj0T2KabN9AixGXrqAgHY3D2RE1xxp7iFZi2Tv18K7vSqWRsODdZqaW9GhAb032tlx
BxSI1rfc23Wu1AKmTZ0A4EMqwA6xmH/BX8Dlx1fuOseGQ6pzdKzViqMT7e+hpaXBHtGYwF0fLkjS
0VYNqemLS78uy+Hnzv+PkKMfeo3/3mJCfwOR/n/Bpf8bkaMR/Uv0uyJTf0OOXlbD1s26z7/DTa9/
9As+mtN/wAflig4NYLsGICBi5T/ho8U/0AEBtww5bp6ncLf5r//zL/hohB/BZPjq5/evH/0LPlr8
A4I3yKdxxAKJjynAfwIfBaHxmiX9T5ZxBXwjfUIJj8/LUee9Jb6spJPAP8Tt0Zrr9Cfj27bjjSKH
ZoIhWTSA61amGGXeLW6bjjIy/pRl6LeLfiRHGBUPF29m9U0NIblXzPKHoJHv0xY4x2qIybhzYgxO
DoJVsHxOJ3cLaKX5MS5IXUt0D5o66VT8fZ6VBchy1mQPFnQMHdU1g1+vbWeGFvtoDnqJnsd8HWjZ
Dw1/yJauU6VNuEADuOnijywumq/BWJCzmHODmZeNJfoCsCi673SAqJUmG9qyFM3snh1pYPP9pNRd
1rerR/srCV/Q94q/B5yzg0UHfE9R357CpVhO45IBfpq2VOw2m6WPus2iskBgAAQtsy8tn+0p4TT/
mKf+x1wMBgqssxqOwOsiwsmI0a6eJtp+SLJOnWkfXQWI/fjVAnFVmwzqgNHS3q8thgRFDCeSmm3d
Ef42X7gJBSw7hq3GAmyBBYAAeNZHZWxTsQfn6oZG61rmat61HGxlwdIXR77a8UqzWwgqMTV9Iqog
MMtiaZkP6KtNnn0CTiK549stYiUz6XfvHK1GEbxbm+HTkImPg4MtNAmB9k81BjJtCMH4CV065Jto
pebpbutGVnbJspRbZr54wDJbkJfHAgPqQfTqlWPwWm4mJ4e85bfJEJldsvWV7PQFA3z3PpPj+hy7
6SSLBJBTYJfYdkzRDU84QFh0PapUQgYn5+c2ZfG569g37119haxVErPMSo+fAiEw4pQHq3Jyg6ke
BlarH8q237pK5d/BCITmonmcQgtwRJ58noYC9UCco0WGCRnVOq6iqCnA6ViP0rcfYdPw3CYpV+WI
xhGyMp0fGxrt0rYJKiG0P8WpBcwf+2s60tYSGNOsqMNMtq2V3ET4FXUzMg+CGhXgG4ol8EgcNJKl
h4pwaKcTIIo1jUMLRxfHAS0yU63XwFyNM7AgYr22B4zTgBqiiu8AQ83KNJbvtrDV+8DOuGGjF19V
S9My8YOr4IdBLoUJpz2OzQx8BUT2i08mTMAhsI6Bc76D/Pa8F8QNYSl1O++6KLn1Jn6f+nD9CNT6
clj8cgLks0zW3u6bJB1PSBIdBM2wxTaMOp8nDC9eXPIOZw2gHMYBBKbS4v2sNgAMwIlfa8AWzcOA
n+wG6ccT4LgRykGdSzyR2TxtaOwKUDrqmHZwJtGB2rt0mM6Y1QU/Msz5T4I21USz6Qj/E3ZPW7rU
vWsBL3bc2tJJ8ThQwLyRM25V7ovoM8lEV5NhuSxhAMnZpDtKq995BrFoWP2sp8aO6W1BGwaz7OGo
MB+tssXAMFsVDPIa9AlySJCe16P9nKAxJ1RSKQkJQpCeYCg3VdtU3Bm6umMyZ0fSNPVYsDu5EoZd
0vW7XA5Fuah71ekflrR9GTE0lgEBQrSBVjWj/kmsC5SxxhohZwUQblluAfx64U5dx1TiXonxlUW4
HG3ms/X8fQCsaM3msBaQ1YLK6rld81M3dTuFWj5rHlFog+e8nO2U7SLWPq+qTyAE7Zu7Fd0UQP4+
8YUVlW8BftNqeOZQPYxSBTBk9520I8BJLU/lbbFsGCNB6JgrBOdiBvSxoK9pOrILzC/Eu4gDpecD
bPfMkSoAqtVRcgsHjOBmLrrwQsAYqR3Mg5TsgSLGFFhDvKrCbsWKhwHOzPQttMN2PeE16kZ40YJJ
B4hDALSvzGq6AWMS5t1Rq6SrHCDXdFvaI6UfiLP8GEx0QzTg58hsHwdKxrpzcjqMwD2Vdk0+Uj69
pJ08QMZ8qNEL13hgCtGPtjWBicGFdChT9WRf5Qi8MXEQj0VsqVXC0ASAXGK0Av4V8dgevWfvov8m
6byaG0XaNvyLqCI14RSBgiU5yGnGJ9SsPdNkmtjAr/8uvd9W7clu7awlQ/fz3LEGA5vcvnvafHlu
yzLJMgRWMsShjKj+E32fuviif1nMX0Z7PxCJcR9G9DxmsD4spk8syJzQVXM1inpHwxLXTOg9FbMS
iFPtJnKFjAkPX/fKm4pHd57Gh7rjFQrLL7vSOe9cl/RqhstM1fiFkh6bVWD9c5jcvhbD8iKzFSev
E1C1+BRCKwW/L8UXk2oSIC4hwr4xfynv3LuD8UREOAJcK1M3Ad4WNg/e+G8Il+GDt4ODMPfWx8W3
27gvdHMoi+Hkw5sdxKAP0gxT7rbu0XXc520t4qZW6XsbOu9+WBanQYkltkU5xMXs+J+pqc/bUK6R
lcvPTBuEj5Is7To6wmQ8x2k3zQ9o2fR+UJ29G9pcvNeQUM/O6GJw7q1DAIsWpQa6D3dcmXxtyNly
/NWZUOoRd557yFL/NHtektGcdf/lXWXql7s21CgA8027iBjRNaDtO+adbx3zMhsP1RCgT2jCOMvT
MhJmQcmyrEvESf4hUOqzCm19aYrqhucPYd7qnD17GA/D2v5Xqu5rCnXczSyMc6Zg47Ny27P0PN6B
V5rYn1bDQZpaVrR4p9mh8AcXhYj1byyDk9Ou8MpE6iS+N7v8vwLIuolSg7S24rS0XrqurXeM/TOI
aveurOJoSVa9Zuj8a6t8+9XrbXvfAuftsh4qqu1n82Jx2u48Gt4NegJvklqJS6oXktXGkXD41GuO
22Kqj87ptkOWTbCiazTKu5g38482S0272WuiZlL41FDsHe0m2OfyxANHjBVE8BNAdEzN5b5R4fxA
wlECvA/Gb5RAolZ9sA3DSyot9qg2IwP2PKruBJfXsdGXs7seBpkelr7Zl7JFNlZuA4it+akgc2PL
7g52S6jy6lj7xeNmsgP16Lr5WzptLjmC6mqESH5aObEquiKAKzVQwQKAJDPSvY6zejds6XhsSKsY
A3Rfnjm+5FkFTwiNyy1exW7ZB2TYV/vMTalEs57SQJbJhGIFGUh6qjBQYg3hNKbvjAA1ug7dwXzt
jeXiCewnoNKPtiTF0WpIeFEyZcwqzU841Yqd21+i3jKroyYQMZHMI1fpMTVN/uMd+w7uuCv1rCdf
MyzoaQ0i5c9vZGlC1Ov6a2baPw3GLCLg1xs9RYm/Te5ZihwxqeGDmtmZNE8qS/sdhu0wbqrBwqLU
9bul7T94Z45IO2P6vO0YIXMB5CfGfZ7l/lG4BT0ZKzxDltv/TX7b3lBbvAyEe+4oKfOTgQmLKJiC
+/deBO5jxXllINWILJDWbET5uqV3aGT2rzUm6wWHDjfZ3FxHJGpb00TaTXNEusP/xp4KJZWx7pEj
9HtrCXBJNcsJzfdfb5vGZMrCo71NX/Vogz6KtE8W9oU9hYnZHw2cuJ9mz9o3FRJQ6BpvPnpEashI
mdvXYOeo+LIlPeQS6X0+muvF2BjYRs1jtSG3fg877xt32HDoBB4zHCw+EySVfUVvLjwihhxfzT7F
WeWEzfoEevFbdDWyY1VW1heLtR+JHKUS5TbqObeC5Vh424EB7IRG8dX310uer0YCdNS91mzHCXm4
4mcqMlT7rWgu+I623SzxepboMpNBSTTH1bCRh2ltTYTY9i+lFaSBrmE/PAivfVhn6x8E2be1Iejv
lDwPVRmnafcFwJU+t6pSCaYs/1CHTnusxD8UEKzkrvMcBOvnKM0AVW/tHkXbftT33cRrvAxBagOy
M40oTQhpy4b6GMpluzIkHnxmah857k6uOcl6pXduDNNCDRHWSVd1RQSvN5OF9+jpO19dO38xiTG0
j8NxcfP+ZAaGS2K4gDkks8HJrgaerwQ7WvGCsN3d4So6arHegtx5m/i6r6Sj8rf6Csw/YY4z1p9+
LNpfn6u75KAr14+tGP7rg+I2SOfR6mTDs24tJEjTiRPiX9kVinw2z28YOtAW7NIV1UukS3s5r5bQ
D6T6ZM9YXrYn2cxbYo0yOwsZIjakYWCn/LaL+wBz74RqtNPdvzQkl8dqrvWWKzS9KpFlz6TGfS6n
Tcdun9GxuCIjl1XWXjU9HL+cNDB2VWbMBOPzBJptHuIvFtO/nAymt7uM9CbmRv84uapwagT60Vao
QjgMPFy8fWpfMto6VdJ4U5qsXT4xec3qV7ZO3aHAIPKdC2Cmyll8NP+ML+A8Lwoj5mnLy33bV+Fe
YtKaHPXPwzdA9uoQlYJfQWlXHxkatENJgySnhvrtWrQGGukWixSDTNsvTYQAAUNiOAmwnWI7OTI4
rJmDb4vVJK7VSjQ48l5SSqtjMNnzpSwUojfYd9666XE2pdq7GvJPdkuM6C6I8JlbRz8fvkcXN0xj
IYMI+fMmD8SqK96JdNU7JNCKPoRBm9dtth6rNj/hZBwOyqi9ByGxpNmpxDc5MJqEcyJxD8Wiz4ar
CqcrPro9JMkOo/2adHL73WwDBJIwvO4pTMvwwfV0orTjfga6eBVuWJ9IwXXY+7R10vX6X53xHqJA
bH7KtH8V3bL3O4fLuvAjyX8aSgotDaN0H/PihcXgVExHw153bXnyjOqaN+q0Yub9o0NbJCKzPhFg
HmETH1lRtx3u6b99He6XgZNypP6znAACms0iqtKPqX5eE235kubS1Du3rbRjVtCOos+eHshyoIMT
HTFSN3F262zZDWazDIjbgr3AEVit6omal33Ft/mqPACU2vaOU+A2u3arT41Xn03BFKM3geI8M8Su
N8z0E+WKEc16aYed39VWAtJZRvM4Os90tjs7a5bBgzOCoDI4h9cChpDqAqejvmR9GXxH/wxN4cWd
D7K9qNB6DRuPwUDfdwRyM9Z8r+22x2BpLdj96vQ1DBWF6WnlVwno1XxZOlu91eOEkANys985UNL7
svazm512XlJumUY/odqDDktk/pWrj2W7pTHiSsxZQaGn7yGjfqd37QNqrT+V0Yk0HqTLu2v5eo7S
cX5V+PrPaLb6kzBHhhSn2ttZ1iZyEtV5XctP8PjnUXXrrppWC9h77l87X11mByiTnMQAJTly45pS
9gAPpQ7PYu4e5knqnaIM81QurToYkLk7JD/F3lwCiBZtIfhe2bjttqUU1TPnH7dgpknu1gJ/cb6k
w63aVXzfDAFsrlZmf1KHw7jZeaQKqSo0cY42X0sqDyHhDE2AxrgtpwffoydQaMxs2zyZOwQ47X6y
phRVviEf6mUJY+lW9sHY6uBj7dbPbGFQqyqvPWomMXzLvNzhZHwtRBwk2Dnf2nU8IxUghqAHmFl7
N/LWtL3apD5QsOk9oD8x4mYpClZ+7EUsqUiVlJe/DxxqQd/ZXKtNdZ3kD95MLiNJ+Us7Bc3JLDoC
pXxQEqu0381JufiMiX6VgVgiIMz1ZFrhVQ9cBJmz2DtD2XQ8QIK60ViEBysdSsY3t7m0cI1UP85I
pwuKRtEFRr7VOYcN89RdHmUX4Qx1VyO288LH1qMVAnL6v6VCNdUQA5CYkkGq8MsHA8s08nQ8KTSq
XpU2viXleqkx/J1Q8eMTePMVVkBEzWVsdWQjC6/WeKly+8Vc5HNlivAjmD2ue41/DxSsjlbDFnG7
ZMZPaxnIRgLx7iNyi9oakWJr+ntZBGen9vbbireEiR6Lq1uea6jcXZgXzDpSvlqz/VS3yzWvsiyZ
BuvGnIr20xLmGSPCRzeAUy45a7EjL2lB7qh08zhXwbPve7+6YbkVy3ri5n+cxiFZBm8vujZWtnsc
SGiEC2lxZtk7TGVH39NvKBkoVPK9pdtbtnnz6c/mA4GAwbvTzMhFwSuesc86jGhykZewk9mf1F2A
Dke1FPu8yuVvmU1rrOmOwoZqyf3gDMxkY81k4ZHFV203C2rqT1oV2XVbG2ibInvotOnHuAE+LPDR
v6rl3hmJ3xAj/0WvMgxHjpPt0/KnXpoTa6AVy2FlA8ORVmiR9FP1QbfjEUCm+etmeDt0KnGUGZXc
V427b0ajeYMxw85XBP59+MyTPJy4RWxnfFzEQqZi7liH2l/eVA1G2Qz9/MlHbE+t4/4C4+WnayQ4
gy8qwvfa5pDCIO3tPsj+NoR7NIAQNI5wgfkzBg2+kbgDMIgGG0Bh3OY3HPy8NT3rQDn5c9xO+BHz
GWhT5XxH2do8Ofy+QajWG1ZSgMFsmA9E9R7Kpv8BickSq1oRz4txTkJWm51oLGBgXc5fHcchxtr2
TfQugVHNrfDVSzWv6ritfvdil/yWw9X9RDr6bKRgNVgCDJLWScTtF1PHk3br2wRrecsR4bLN5AdX
p79bJa8Tzy9meuM2pZl99octe/G38WEkRxIx8nrSWzNjY8Bjs7Y9LWxLtA65AeZVN+it54d+HhPB
a/2OFM/H+SMGQKoKnM8BbHWn8OKZun/SDVP71vRHZaj/qALbNe10sNrJ31Ohdc3t8EFX2C9VnX+B
H783zvKPI76M2LC6x7aZYxpu0J26lGz5nh8jqF5eGrsKo1ymHfVefsftBde1y8FRkr4Il6Mop/Fo
gAXnYT+yYa6a4pb2TFbEGC9S12wSejyFtWpPWj/UZf4gMjHfdUQrghiziix/YyrisI9QR1zHMr1k
gVPGPs03whhosLO6L4Pqx6QWy4mRFp4MduCBTzijbyliMYBW93Z6X4V0EPEBJZtKe8PwNCJqbgwm
9E6/G6mazmG7PUjyCc5tUMtHBsUBeLl8Rz8jo0zYcxxSaPMG0ScIKjAuZUnszLAFx3wOvzZdyWc8
wwfkQI84sued0W3ntbT/ZP74bK/rP6ThyZJvYdLU6UMHQxNlDTCGB/z8r0mtl6G3ziOQZogjYCfG
dI9V1Ymc4Z87+WGcGnyv7OtD7AzmbXTtp3bT5n4NR0zNnlUlRckshg09Moc+PbtmVz35wqjioXOa
nzqAxbDX2yjlzvM0Hu7CYmJfRzVESmRlnJvu1dOpeVglbtQN7RYvbxMkbdeTHqtcmN6RA05TBNQN
Lf13qX3EdbpD3r09lQ1fO5dqvm81hkb/9+i36tJ0OkWBqncp0TuEeABvM4e+eoGhniWVfEmHIJdW
72yiJik/m666A11sMkVzR71sdDb19FrZ/mPKqLngdGUQryc4mArFd9seVDo8IGeuuc9B7kpOJnN6
8b2nzPKwCmCM2GP+75CNFwshDs4zZbtI3qdw23s5CAhWpSRnLraNYUlsbW8PrsUgBqvh7Q3+/Hjs
h73rTNchNE7sqPc81fVv4xR/nR5LeGWXL9yX1alW8qDaPs4rvzsGM3Yj5yPIbPMfuFrJ2hCUCctf
/jcgVBa7Axq2znJPfYaXEMXEtBtmJoYyP+jKeDEEhK5TdCc062uktrtpUfmnpXgqfP+IK+tChIMX
CzD2cTQtjNU+CwQayoPKChnTakaKUtU8cYpL2DYzO9piTi8C8O9oNTI3D+hbBkCnX01hY6IHxOEx
XBBYsMFHeDrOXuthwKfwvgg6eIhx7C6sF99e5bzKHEKNr/V19vAZ9jD+qOFkobA7jeMtszBxQ6bl
SY+tLQ16jJ0ZqSWawSZrUdeoqUj/oHr3cFHPS9LhJEhsyx6PVphzyuHn/JiWqgIX0273aq7T9AaF
eqGmGY1j7v9lvbx19WZdp1Hn9aPooMIjeguLP7ktTi2j03JnM9dWXhrppbdVtV7CpDmAB4mNQ2rB
hrzlZDSkd6qgqyvjNsvu2R/Mb7daqwQ1Xw3YPx9hCtpo7txXlfZn4MmN43M6iHDkQG3xHULwP9IL
QA7BBalk7NaBcVo6Yj+ivoEAmkmbYU9a/lMYx5N02X7ZW7Mexr6+Ac5yFkxguPkMFpZ1N8vGNqLq
+jms2qNTgpUipNwFY2AmaN2OYflO+m0MMnbjTDR2Q4cqYJDyrbF5d9AwVbsSyyh+xfEnR8DArueU
H8JzWVjnAldjSTWXLbkf6xfWvl2KUwKKV8ImGMUz8b1TrNCsz6WLz2iSCTUE+2Vuj4bCgWaGM+2c
Xczqa+/wnuvdVtCwK+T2HTC2oUr5tkaMjJyDQqFV0JAnRLitQ2kcDKM2HtdR0MGbX7tmCY+uhkxw
kStiXZrFRP7GHJzKnm5OL90ec3PuD+3i8s+zkfq0NAyjiiEqqjnlaoFYMRg+TRPgzlqF2BlD8Da1
8I+r6xFMh/vkJceKd6DCQSPl6MVDtmEBtNzww3Q6mSCN8nalM5MB9qym/mFu7ZcRxjfiyrGTAXgv
srYZx+nkY8Kz6muZho8YMp/KCVwbRWq8sRCpWcYkwFB14YRllCH7tDT1T4Gymmju02G32UBUW7aB
JBiOgSI4cF7J3vHiZaR2Va687P49WoFMotK1rmz3UZ+23tFjh+G8ocoT9a51cRrnXz3YQBYLE0rV
wIl4IdW8lFzFODCzk2MLrLj+hLV01lN2aBkS3SjH7rbvg9I9hgTYnJqUQQf6KV2jlaFexlZdlc/0
dlAr3BX2OwTsWZY2WQMWOp3imSvzOAR+wENSLxd6N9YSuMQnDD0PB17/1TAP7CJ8XLdJCMTA0SQm
+1XI+tesNv2M6JfAhdoNBjTCfUHgibTIS8OlFHWzwjUcrFYaFaEbvBhF/pQhDWdpsMe4WFyb8CK1
fvVIE//gwcIEatQfILYqZkQ1dpnh52cnzzK4J/JI5i27le5SxIuX/rEN9xHxUaybX/xmqYBjRhFN
lhQaEQyoEka56b3gatN2kZg++RlTLY5Mmpetu1MC0wMyI3ggZFPpQLoKFOmTSqvbOizq1k0mgAYu
RHtcDm0JCFEJBAcYB83it8e9ZFbzc7UtT+FKCtVuGpdut2r5PTl/Jg+JbJQjhoqI74Dd/Bbu48I4
NQt/Tz7BS0D0T1sUDhLocDuGFukBWTdfA/LHVf6Ql/4+c4arKNR5meqkXv0xzkG4bnlr/wRWp69o
GMv4fz9yuf6EWxXP7hBXPfvphiFk6Sb9nKZVxlGOe3VTETa7b6XbT+kdm3U+WDLl9mdzrS37dxp2
OMRCfdpWQiJY7xANU6vK/JA27HkWCGA4Q1CYxrijD/AUoh0/NA7HmHRK2Nkq/E2F4w2pI+lA7mO1
LF+164Jjo6TpVfmADzzRW3srdBo8uOkURu7mPAjF96FX0rt6B5Kj7Z4UovTD/6DWWgWglaF4djsB
3TQVdYLx2Yh92zPj0Ow4WsN7b2seTB9ro8PY0yEpGXXafGgzH3cpeSUY5vxzLsbrMjXHwKu+tXBe
1EhDcdE1xrkRAdxUGbDZDz3/s3lZd9rLHzDDTyAyRLdUFAtmgc/ySp43mkF5hGAYk6BvWbi71r/6
Vm0n6B0DK/KbHLDOqLafpsSaPfSSrDNECm+bzmokNUiwTkPXOqSHkXl5yvvO+XTtBSXF6s3yIC3b
uM7/YyMqQYvyrveR/t2NXPXvwkKvspBCxl3beo+9i8jjkFsdD1JtfLhV7r+sqd9ciwFIcU/V2lUt
jsNT29rjYyPG7CInz3gOZxsPXOGLp75dwp90LhQdT4suL4AN5p5WIiiLtZtKCovLlp+ry+oT5GOa
CD9zztiMAwe+JHXfhhkxG5FDPtyvXyb+qpDtiGqDJFlx55mi/HG9Te+c1AfF6eyhObT0YbOWkrlG
GM6sHyenWg4mj93ecnLvqVKN80vad97W1OqRMDomG78X3wttIotjzd+AtuVuTbN9BT2EQ/XYLaRZ
t6g4+bbUZWxa58u0VvN5m8dpPxLmjoUeqTp986xMRr1LZ1vu8rLcDiul05HoVnFzkIv/1J4wE6tp
C8yUKTVZzYD5rgbtZ7m9pJWH62/8QDFgQ6OmezfX3b5zZ/c/5bYn37xi3LuuLlEwJMwUX4VYmSL8
Z7HUr42xfM41JjHamP3Dohj6Q1fdCVbvllLanBT8VUaoYc1/DQlpT03R8SHnJb2E/Vw+rmaQ+BVJ
mjtoEL/bp9XEYG2+DyqQOh4WA98AYWQ7RFsDTkGCJVaycmBJMliHzqLrpfbYRKp6ORfWejbtgBC2
aQifW0lgf8vV5RhZkrf6/loNcL5ot35cu0OcK0r0MTZCAy6CGF9T9ZXbrLPzMmv2uGFM7LJwXoIV
vAGDPn3bY3EkT3MGnTPUnTT0TsD1QYLUwWL0R/D+lrUV6Ri94ofmPIYNwM1cwMYF+d+sG8andbCs
8agx2sPT9QXAzf+P1SIeqsz9PYtlRhWi4A6E+43WdufXoj4Gd6gl22b5gNeviSHX2IdN7MZ6hAjz
ezDdesz0A9I04zSXa/DZ9fOUNKKDpvbxNhBAU7+Y5GuSHVEb62O/8IbDBjR3zHiNtoGJWW7eSs0x
O040jT2WEG+ym29ZqjqZsEKcfT1se0VGyqFqHPdsqTlPgmE1P7dN/HAtfflOeOpyLS6gD1zznWN4
f9ZcBue+ahoutJX8U6Pw4DcrXEGLFNdp7pbXFjiaXy+JRS94P98NbXdpDDg740ZV7Q/BRcORcvra
YR+gnAor0FluE6cNtW7tVTn44ec0nVDyZuWr8KbpF7EQIotdRXHbDnATvN7WWzrHmGL9t8X29JF0
sfwIXFXEvhxvTaX7FwTh1rnjxT8t1tqeRo7lc+Pr/hLmLmIjlObl3hnq5VqajfGTDWi1+nKS/5l5
YB5zW2k4PXPBTuaPeUlwXLrcmszuKNXe6jmphiV9ytzG3tdGCTVRUqVtjgPXGHIRFq3qiUS7B3tU
V5vhmQau2f+YLXmfAv38pEsAmtpL1UuvOhQsHnoXXLjW62rV2UmM9QhFxX5DrfqmnhqAk+NUYWD0
hlk7EcEMf0iMBbOwGtRypVYnUbjVJ/q7jiiRPuRnFj+4LPudUJ26mpbVn+8Zj+9uNWk/JpopZxDL
nhBm3RNesHDBdfpyPjVy1P/5U6PeLGSW17bF+yPbK6I1ft8WAXBkutJXGebzb9n27T9TjRZyO1HV
R6ezp6uDeAegwczmX/lAfTty6bCk+SADUm6mf7iapscUM0gCiLskRY9gTlBifsMWRuAc2QlPyzIX
L3MlWCUpxyyOxWSx70tdpi9kMJnscrzaZtFYF96vId4C04/KDcxrDT33roInojGXFb+xYQn4BKH8
jRt/vTahjywMjCTqvT4/mVm/7fPR6Xfb0kx7W7jTOdC9wUCYZXE2p3xuXESkxPnLi8rT+cPo8vqF
P6k8s9l5/wlP98QXGrmL3aivrXdUAoTCyNoVT1ngPWf+8IlgvtplqG3jCss/A04QHrPJCm4maFl/
MEy7fMpQ5F/rYt2+xnqC8i23+jce+BKq0AkfvRIdhW+RZDIMyHx6rzD3TtnXj6ptPaCwnvwF0wP/
88n+qNkrotapZZIXbYpSrsyenYA2ICtU2XFLbR8QYapf0tRYDlrWxb7Al/Tpba3/aFVDfq7EGCa6
S0cikpzdwvWwm6Y1uwxWwHO1zGJXLEH5YJHWmUchZd5PHbaFLykWUMG162Zs3WP435wu6Wst7f5d
y7mK264Lv2VOdFNZkTmzOGuKMn/pdALzVeEXbLEz8LSHR7D/+zAUBNVLz4+cY+pT1U+9EYRjQNAl
Gf6HMwkH5aORDR8FSQCkuFX+n2Ja2t19oUnSviP6ObXa5eJYXQ3kvYGQiko9rU5b7oa6558R+r7X
Bmd9aBn2G4ERRBoiOXd7YtK8u6reQ2nFTquCa761CP9tR8fSmcd/jWu5e2yOnCYtGB1HID+Cn0l1
rJs8f5pIuombvB5iMmMBSC2EexWi2yeW1yw/IqjHJoU0079Ji9NrqO1xX4wYdZNmZZTLWxDFGVeK
epi98W7hGxyL9b8df0aimfBw2JxoyoXzJF3BOm2GN8WhRJ63SIOcEHKqIqcR4sGrsH3eg4TIF9ym
izuTmEZ2iJgh60Y3MbQyf6UqJFqGIXHUw4vTS4B8VliDpyeW+fLSBa/W6sgnURbb2+qJ4TJkusp2
o3DvOrymflkrF93mTDRRAdOQjAo1nmuAzedWZexbqYezNevsuckdh7hdBrvZJAHYS5vuWFa9oqF0
EfJcC6B56GQjRgwn42Zq9WdOrXSkdGjeyT0UT7nZ/DiFF7ysq19/k5NAEp5P3hKRqAApQ23+FELb
AHZ1sB4YcwnGbJp/q54wXd+9gTPjVNh+27NnxAJ6NnZJKYg9cjR+DXlHmYKYuv9Y/lHKICeUyiZ7
7bvVeGkJ14rWpSz+WWNbx5RHrNe18zriS72we/GRBt6fKV1GVjV7j0X6PJA0Bx7rqNdQYryIYIfN
dxJZB341oxG+weqhrVVmnawaEY3nEaURcV/mf2vHHpjdLbG95ig2dyU5qz+KnAsibAvzv3vY1Q3q
B2D4nrwlx9b4zIkEwMi9Epc3VzNK04FZEwv+Y1lL6AB77f+a2rbfZa2nveyq4IJlhaHCa7ezQF1w
xPIEg9b2KHlMSJ1INxwh0OAYSpeiLV8MPiEJWo4dOaUxPltkpdykEXj7yVkIFpUE1EB01iq2DSli
GThTQvAek1CdLolGseZBvI08uPPicq0YBAuYxcuykMzjmN1tzRmCkQkVfGSkdfGWd86ud9GKn7Wk
zlWT8vacsv4S7lFZQ9w4E6goT0gWAQVOr3YOJhq1ehAvgQFxNvTr9G4Qdvbu5iTVzpuCnxUZ3tCV
fK4tWpvliJJ9eHBV33xPLqMnCRSkD6thOjT2VnItdOF7X0/ej5EyBafdejDazEqIsBtjOS3DmfkO
eb8xWBJLFbAQW0J2M0thJLIGkMn8nC8rpBSnqQPxC+2SvLCMtDer2mqgz+I+cC6EYhrBEr7I4G6q
6/M80T7yPFm11c0cu6/gHlm6box1vjSIUpy7cNem5EOF65hfis3yX1v3Tm32JPzuqgGrzM5FA88u
VZBTXOnilxwIhdZtf2VPoYRUGd7vWakinrGp/UXgtbgowiSG4sVfX4veMlAS4/6CeQcBfS4aNE8I
BYxLVaUVQDmxTMf8nl3czohZIhFuNWIDD5NjNACHMTEP9m+XUorvLC34BnJf/mesC3DdyBqVVXm6
DwJERi6vWv/gEk/TA/Vq+cshJxB3RVBfgzboiZYhC4U0Oic7kjrlDMfQAI1fWPciXddsSF7mPXWt
VcUBIXhItVbT3W1ZYCJpI620xUbyrrdFfeG0Fjef2NezNyAGrkuxombFVBlRXqB4BrvgzVLATEZu
QRfwbzEKhGH1VKTVAHVOvuR7AHD9VsHjLBA0lj8/TLpubPCz0YkHPOlJgV/wte/IxjngCATXRLAA
yVJoq3on4PK3v7Ew77dQLL+RxQLrtAXr9yYgYHeNXQdx2a7WsfbLPtu1XiYuPOzhhxiW6XmplcWH
Z9eMsGOxhwQjIWnkEQYoktMpSEa7dx8I6B7eUz76GUMMVvauGn8BJpeouyaExv9zXzXdAvyKX+WV
SEWSCANEusvUL4AFfn7odP0a2OOTLYgSmnTuJHQib2ffN+tPRZDpLsPAt8t8gMKhsP1YS9ZOltUS
GVuj/kxFN+GuXoM7h28XpIOKIbGWnOjXBnVWCe7zVgmSuSZBK2nqZXTHGKl4suh8OzWIhs9rzh+9
Zqu9nzbU2Nngp7vNz9gNN0SsNbCSsbwRrqvOyjKMqB4c+90NlYuBwqDYPujSy6TC9nXt/o+7M9tt
G2uz9g0VP3DYJDdPJWqw7NhxEktJTohMxXmeefX/Q+dHd0S5JaQPGwUUCqhUUSQ39/C+az3LTH/m
HW4kSFBd+E6YGq3eGgXRRsjMmltQAs3T5KtfDSRKT2nljUg8WDEs1TSfI020ayr56teo7rsHIVIW
wbFVn6Rv+mvGOGxhh6zzktibkxH5zbZGXPPgZGn41LO3ONC+p+qsV4myMjixsXbQVfelGm4oEMhN
Fpv2k9PbgxuNuv+pZGN1Kgoq2HjgvIfOL8ZtVFryJ+Fk0ReB5vgXURcdhLgqXFsTAVu6J9Ktk+A5
gkqYWo/GWNtfwbOPq0HEMeaYkcQH9C15sJeRHbyEfjopVGqpCys9Ct0RBumaroNxR0XY+6I6UfLs
G/ghiyoKP09WnLoZYRPf/dLIETWI5j5SentfZ7PYSkz+SGkZDkSrUEhU4VevFFOJfqTIVT+ZMmkf
ukIDbpkbxSHM4CGHBquhMih4bGxNuPg4BqTygEE5/jW/ethu98RuRz/6LvE3Q1whAhKm6azZsBCR
we4qiDdkGnPgbtHkfU8rbNwroWv4AhwqhgVr2jctccKfVRh/YAM47OvebFYpLYkfiNLr+xn5deeF
tgUk2OI7ZZWVgHsbh3hBWebdLnCYyJxago5TzeYgKSetmU7pUHsYCqAba+usQdZIxrhx1+NS+cpW
PvjloGp80VG/BjslJUVSlT4LlFPSaZg9SQ6CvtT/5Ec9/ftGU5y9YQ8gj2H/7Qh2kjQG+2HHIT1/
N+iYbYZq6jm0thbGGgCBHIfMO2WMKxg92dRsOIjYH7UyooeH1cw3eu1bTVLJsdCsZj+0QKZ9KwxI
e805/g81hCAvpjhT5gGKswJA/9ppxfB+lnrzwXdjjNyhA18dwqJaZYzeXQ/8kvODd2CiB8xFDxMC
vOj/hZNNlaTRSFbRlR6jUVmGjG1tmIBAEREU/AzNTOyNvJNbHSk0/Rgn22uRX6zBTfVsth1rOJR8
oOyCCKW5q+YzFoWV8WBWZffDc3TvxQ/MzKRKS8dusGX5sxKTDbAEhZo+VDwMddQ+TMlArUSf68HV
UD39k3f0V0fSD4FzpNFTb3dGv8bLMgFW651PdhslYJuaYU/t/KceaEa6tpnIqK/obCg9WCUrTw2d
YDMpXboHLaFwh8hS0P+VXnlgAdKfDRnw70wtFC9W2Saf2b/IdanKyv2HnrVT5Wrg74FzV/u0MJp/
own1DbpmJso0FwjpCgWpida3Gx3u91ohCmXTlkO2pqqi7LLAr+9qZNpuUevAU9rpV0V7nxghIOks
IT3tnBZrerWSmkFbVaTJJ3jjarKJ6UbgEszoEKeNKGj80vbRIbdE+oNqtsl+hOr/UIGJfBriuD+Q
spTto8YIOWr7NF+kPYQAwgt6l4xCOlZsi57ZSbyTTdh+D5142KZJWG1GcGafwgZR8gbKAShIAzlj
ZJTtQ1oitpeIyNwODs66bvzwYzoony3Ab+umSvQDgVLBIQ+r+mWYggHHRiqefaxCBwCSuWurzbCF
XR08/2M0HWdyYYd7oGPwVUvF2Rb4lrcgnOA3FGh8I+2F9YluPFTL2a8QIuKqzInThlI2P3zfC91E
i3FLGEU6jYS6M8JsW6++MjtkG44u0zYvRsNtx1QvVv8IE/5eMRkOtpi22LJ2ac8GHcsH3Qzku0Dx
uhOq/+LFRyjj/hMivhlytbd2EbufXRQEiEFqDsb/NMRLycBIgv2AJO995KE/hmUGmFtE/S7kILNr
cRb95k38lW35qfiVfWyqX7+ad9+K/zPuZRs2yf8cewNSJ/wz9Wb+079dywpVwv/ooMSoxMLK+G1Y
1mzxH5Bbhi1hSUgdt/B/GZYVTf8PxAdHOmIGlahkM/9X4A1xH/+xsRer0pwtrw6Isr+xLC8MywxT
UGMm+a/gM3Ss1cvsmVImIX7dWhwhsI0HX+nrz10glO+IxygQGRkKFOxQrkes1qMSdgaSUBS6fakn
ZPv1VIv+eGT/P5HnzwQe7TwL5/X3AIGxQJE5hnUJu6ALhKGjh9Ai9MhgTskbSM5Rfs+E68DnwoWi
KHm2xSOKcy5MfFTLAFI9anBP13/JOXXj9YdIqbPFNUD0Oqz959QNj3azlzmtdvSyKtkEPkW8GO/6
/vpV9HOsyHwZjfdoaIJXifhzmSI/JpbiNXrnHRWPVoow0V+hzEdSHVBVjb1G7garuRc6HgpWr/7X
UMAZ8gAM3lnMO2uKbEQwaGW7g0uZuVY2+Xey97x91jk6mKQwARnUDfdWAiMJe5bYaqjyXtKmoI5d
p5GzESBUNr6h+7/pBWexV3++yde0tf+2wv++M0nvjBY86ajAH88foDk2eorc0j5S5LgvaG+YYfWY
a+FDyVJa2azBrEDWaLrUCNdlABh57FzRjsz2QHl8tsOqtwVrOFulD+A3mI7t/ZB3HxsTHLtClBn6
dEu5Ecd0+dqhBGjgH6VlWgb/eP6rkeDnRt80kv6MVe4VqFkr0FH1jYfz5lWIoRAWA0zqy+jCdECY
IMMMETOehbUd4Qpnmzxsrw8u7RzE8/oKdKAGhoHinLDBJd3PN9hf6YkenLpkDJ9bLbH8XVUMHSR2
qsbPVS1K6rQw1I50jtrcxdlXveOQWtlrUj8Q/jUVDYzZA+O3KKasFFE1KRDRjd/5xtMgVpvMdjBx
ui0tcA9/cvGosiU13RTvGBWFsnEU+of6WN9Kh3/rU2McwgmRqjChVy6+aKCeKmoqxTtKaWj7Lg+L
+1KHCKvSxF3TBdZmg19N27Cod1M2IFihK/mRHXP25TenNjPVdV8F4ZbooJ9hUDv7fsim91FDAc0K
UKeNrWU8OAVkxHYi/ycqcG2NdIzcPG7U5xRo8UGP9Pzhxmt+8/mhvdY1h9mEFv358+Nop0Pd5Pmp
XtITGsOdWNX4nRUo3kkLpzihP922HQpjFQGZfJdhAFqRiiE+KBEaeAh7IPdC/PjXf9dM7jqbAEDn
02zl1GhqzKHqAndlIpuRLTCBk69TjEXhjcJEUY176ZU5JBADZJ/uELuX1reyU8+RV4z7+cqW49gU
mhEai8WVG2NqOW1E/imV6UMGGeyjrUTgST249ZFV3wCiXkzhXA28CPgpYFeszfNX+Afk0Ozz2DA6
vjJOvWhkOJwiRybp3CNYyaWvhVSAguGNheMcZ/Z6i5YGbcS2xbx3MOZH8MdF/ZzNhgM66Yjs0XwM
yFQkLQpLjA4D/zPEL3uDueBESg+5rl3f3fhiLyYWcG3MJxBXgKc4rJLnV4+0Ka6hUjN/+XRbcMd/
DdQcVgSGphsPV7zxdC0H2iz8K5iZwlpcqhSOZtKccI4AEFqyJsva2vmZ1n/vYETuS6N/sHtpU+wq
v0tnGp9nJ9ZUDSYdB/vfTk1L1zKs/L0R6l/bwZvobogv7KvQZSvY0fBMdy4YLQVXYPxvLJzwkWCG
cq1RB1lH5LO7eYhQ0WyNE3BodVM4MFLGURdUEhXkLzhMNyOIlPtJUz2IhtZG2O37MnGqu5x+94ri
efptzCkYNBze7/Kq92eXlOLCV6/XGjodl5OmeuPLe+OZ2SaLl0BcDzx1CZqrbXMwumKwj5lZOVu9
S5BwU/FDc5JOh8kCbNClOLqvf+5vjEjOTFLyobPm0CNZjAnTVwujsJyjYeTWw4BfxtXsTNmnzKV3
+UiyvD+VBbQsCkxe2bc3Pog3huRMb2ULRbKVZrxuR/74IBrO4OROxYyTAHh1S8/qfWH4z1oKx/P6
jWrzfLqY2KQ+bxAMKCQsJPPE98elqOREljMGztEKCYGWSKNdIzSIoLHwfeuB2W9ju+qhgY/4Kboc
7Au+sd+xov/j9upyo4yN1gDtylbZtuiTLzYqQ1r3vWLmyjHJU+FWyMIfKMWWO7quZMRT/DnoU8KR
kZjEvY9EctsGlNxqFYzj9cfxxmTLSzdNdjOOBndp8d4R4QmwXYV9HGot2YmZfe1Eef4YoQBqJmTo
1y/3xtiWDGxIoIwyB/Df+cOPILJ3WWbIYxXO3Tcj89Dg5eqDYiCOSihaPvaO9fP6NS8WWG6LTF12
hOCuUUctZnjsUNVEmUQeazVAYh1m36ohlu71iyxYzPOUTqcC3wtrpqYyrJarlg1+OEZ/fcpRi4Id
KLtNExsYVHoLRZNdoUbBEX7w05L1rKrDXYCq7UCRpHlMy1ZsOhqmt4b6xXFsXkJNVkgxn1M5JJ4/
7QTOTKOTu3RU2yzD2Dh2D1HXT64We8m+MUd1FxjGuAGGGLplKPtD3Wv9rmyC8cZrf2O866bGIiAF
ceiaWG6Zc3opqZ/n4cnOjIApO2j2Tl50Txxbva82DpJNONgo4fC+7s0gjQ9Z12mrMoNocf09XW5r
dNjctjRxLTMolhTnaDBUHcZ+eKKujDqKJAvtEzFgHIVRegwEwrPhAxef+sGpkW1u3FgQX/OIz2ef
mQMp4JPPUGXOjuevRAw5LkSn605eXE7rvNCNTY+ndi0F5EV2p/2+nytEVEFRG8cTAmf0px8lerFT
hKnroR26+qtpOcVTLHT/YzvSyJJNUh3qibWwy+r0PZoYuphWAOre8mxwJEO1R4NPqBnY+x2JtGig
EOK7UVJ1LhGT1o2l5HJKIb6bGYW9OrxVqOjnt6jl5EfkGp0dQosGt6Bct5MRSu+8dLpdPYCnvf5K
L79vDtZsVA2Q2RzCL46qVTLVFBB5pSmd4oo2+A7tnrixQl0ex2w2Zbrp8H3PJ0t78TFZZZKReWvk
p9ECdOGX5kFPHZ09wjRsjIj6XzkN7UbVM+UpJWVkV4b1zx4Q548oTsI72aTJNpN1eKQ54t34bZer
Jyd0W59LTpx+LnZZOYaNJtWz+ES+quFmfh5jZMmNZ7Wg13X9YV9+P8DI2SezT+BqJAmcv9wK1/+A
djY7ocvL3vdVjl8OZeVKpkW/C2oZPmNcabehA2Hy+pXfmEOEzZcLfUeo87K52Ev20pT1pNfJKYRZ
/tE3mSDoeigbFWEbOtI+/x55tCrYOeY/G8+zQFEiWPGRTv71AJ8PazRAEFQbjqrOA/KPHUTZmwEa
VzM7KRopTVqHvpVYS9fOZokR+TA3HvllLYYJEGMKOzMx1xrVxaJpAkSKaORmJ4CVw6khsnOHHAVr
NBXjFcDk7hkaDR96WqmbQCdLThnSknzJUn+wh2Taq57JySbgdJwFqXIIUUAT5obEz8Qs+66W8P9D
yzJ30DRgwqYQlZyxJXvVKqrnouzDG/dzuQdgFufRmSqVOUCLi8dHzKtKv7AOTvXQJ5/qyK62qvAx
TpWVs0OHXbmTGclbO67LbR9VA9DYxpzOML+285eW5lKGAZbfE4tl/B6JsX3IQc7vIix11vdKzapN
iqH0ftZdPkb4424MmstZyrTZGPDV/K79LkZv3ehq70RpcmJ9bFwxojckDLO78WwvZwKuYvJZUo1B
lLg8O49E401WaccnodYw4IKhuwd/Ye9gFFc31vQ3L8XOVXVAf1O2WM4EgWUT+J0kpySH5EpDvXSN
yHiJSBS4caU39lYWZ3NBM535l127cf7unFABiDvGKX5o395q1Aa2Cg6fvd0b/Qp1i7Vr6/azYhdy
OzZj876NB7hcLVCDyhLhxsmc/sYR+vJtWrpBwWAOumBzteSeh/GgVAJX3KknOGmXUsNbT45y66B+
+aUgtrMtqVmOye3ri0dsax4hrFqfnjpZhA+d3VnrQg4ZooAAAI5oTVcZRH9joF68V2nY9C0ArhtS
UOBcXLRiUBH7DYsHsdOvFobJtqtjfTP4dfPhxox+8U1yKcNE9MXJz9SsZftCVX3ZqHAzTi0Nwc0w
u4aoplL+9ks8dJOPjXNC8AeCoX3I8Hi8GsXvrv+IizcJcZaZnI/SolJx8Rv0eV8qPaGfehtdd2bT
t45hh9z4Li/eJJ0aLJsUjVVaNbRHzkcwZaAyU6FXnzodXTDCLvNBpSXuAn2fZgyDR2wpWbnXb+18
I8YOk0YTz1W17bl+jIXh/KLkDvRVK536hayLB62Nnus+6ldpoB1DgI3Xr6WfP8ffF5NovCV4UCpa
2vxj/lgUR4HGTSv89oUIyQrjYWMWpBZW8c5ysG02uTPuEtnAZJHMD3BLxJOf1rRPbcW8Y5Hp7klq
mDXXnkVbmua/FnT1Lk6bChlAGMNXGLsPGo6PNWcnWBbZKCFi1fit63q4sVaI83HJvUAnFrwqgO28
Nya483uB95MqE1THI6nG6QHpPbo7xsg7LyEXUOL53Dhjj01VKdNN7lMlgY1X77uQlgh5YvaxsYkK
VoUAkCSjbgMMF6hOmsVH1cay2JZ99ciQlodkIEe8QcbwUWEDu5FlabuT8CqAIKFyTw/j3wFUwK7M
POOkR+RnURuPfkgHSPoKPx0AuAxyCGYy7176s7ktMLVNmKjFFuEzOe8adcXrr/niLfNkTJP2JU2+
uUS1mBySptfwbdvtsa8jjIQWssui51LXr7LYa88vgF0eg5bztEojZ0ZI/zmYdC9InUZ46nHspM79
jw5W9oyA9i7vPk9j3K3QB5rbslLMvUe7nSPQGLLtIfNZ5/zxMEuwt1VrNe6IouXGr7t8BoIyMfsI
Bq7g0L/4rKSnVGNq9fw4B4SX0DCJ0vBybny8rx/Mf58Ufz8DWs625dD+Yd+7eNRZFBAJ35rqUfYE
GY7MYS7oTOTjiUieaFVzr5oXgLYloWfNcym/qrqCaU0ZkZiZcHQnk5xrr5DQpVszfqTN0N94EudF
w/knUj6bSwymZlLGthbfiYD3jI9F0Y7YpU2Xk5kkK5MwEP6Lbm22CGFhPgQ7qGk/Zc1ncn2UnC9U
v6/OZorGGI3vufd0PkgKLw+U3PL1YyKH6NDaQwNugxplGiBpun6pi5mUehV7VktlQlU1jj3nl/JI
pKgK/EtHDhPpVrSwutnGZrjLdP9dyrb8xoNdNPZf740jNJs4g79TwFlc0KDri7GEC46+J76MqTDu
1MoonvDCwganioDAL0XqaENYVJQJSh3xWtupjeP3cVwNq7+/fWoK9pwBpdoslOe3H6ixEvJwjGOI
FdmlAE4gMgcg9NqNQExvZzeu98abZcRT/iYUh7+c+Qv8Yy3RM7zzcWkbiFRNiB1iHkM5lkaBXvTW
kz4/0P5+0rTxKUfSbWI3t/jMTFSuadcyhlsQqU8ThWG365Vnq/ehe4vefgzUQj2pdmQjeU60Pbos
fc0pdaRQU33Sc95C9N3Y1bkkCsvUQBkO2q0F6c3fyDeG3g+5B7KT8+dhJWlQTJ7Qjn2niw/CwDRF
ZmkCLqIlLJleL6Goue3mRJS9v/7m5yd9PgmZzMIWEhhnToN5TTf5400onJh8kTkacx1wVhiFPTb6
qbr766tQwFDZDBI3Q2FhHg9/XMW0JxFPoSKOsgm0FeJj9N4B1Mi/v4okJEAgWyDJZ1n6sweyggI/
MY81tcqNyLNPlehu1YHfGLqwickPYGurznX181vRAENrsh/No4aG/M5XFX+PlyC7t6JMff5f3I9A
/GNpTEy2sfhKIOhQE5u4VJMF3qbIaFVmRnory++NsUfNlvfC6KNZuexUcPQKLHTcpGey0dlNvg25
M4/MZ4BF8f2YF/AQVDrVRkVE8PX7017nlcXosyzyMTkF8Uouzn1RbpGoRdjjUSPJJNionjJ6myht
MCYmjPpVwKJiQKgrovsw7KKXqlGwvYG1OFiY33+wJS7fFUDaTxoQY0yrneZ9U7JaQZJsFk+koct6
pZCx0giVnnqEUh3yE0zJ7xDoiThVTTX+hhA10zbWGGLn1WOLugDd2uKBPEd/a5RdxCLQa3GxigpZ
fdNIM0XTFJryPuukuZE2YBTmII6jY+sVgQsTfCBkrmrMH17o2d8dgK3Gqp5INUWF3YzGQwDQltwY
SpluYuJkRTVbWyVmWEro61BW6jdcjPZPRTSFuRmwqO/DKJ3RA1oODZisy/rjKJrwoyFmqp1mY4fw
gCWAa8oTKJZjpt5VjbB/kJVEAyYsakzLatGHu2iCPQQwrQbyF3t5dA9prndWoAQ6HJaZ1jzEpVdk
K4BrWD4HNbO/jD3DctVWutwGWYiZMiTcXdl4SVdPmzoZjNrF1Z88luzEUID3bGHKWoCXam2zOkGN
pgZV0gEPtn3Zs5yag5d9m1LUQQ3tMf8u63Wen2eMxs9uaCh2sa1j8q0zC5AUYeV4aqBQrtu0H6AV
OhAjKGTlZIpCm1fDva62CIZ5/AnJO1l39DvF+tdpE2WPbjx/mo8od8yqWnrX+TDODC+VECkgbhG9
rnQ4lWrLa1/0JBoyl3NJ81KU4M52jda0n+UgzX2kD6a2Mo3K/hkHyfRgDHVJl7nAy7vS8qiLVlOT
xWzbwzF4LKE1QxBVTDzkhfCmO4F1iHY0+dbvybfZ2eTq6vsRUAEbqNYzILAM1fi5KxXdXqupryG0
NfKBiGyzQZQA6qxbJRiev+iMR87IWuOsplQzy7WtVBA1waTW//b5QD1NC5MZf6VOxkkWVfzBCyaw
PyjyxQPAXVLYuxEEIYa1QUIUKjz4PXbwWUtTAxIYUMGtT9xRu6Z8XcMTmqb8xuHx/HT8ugaz0iMF
oHumzo2D80lTmTqlo4yJjI615WUgsQIQZImFYzUw+KHCev6mzUS4vTXBXK5udNqp5dMho3+3PJUn
dl0MAcTmoyV7812JLejkZIo+g0jIZanwpSDhjTY+jTy36Fs4tonw9n6qi2dphmQgygIRQsnZj09S
HiCQhjdWxuWToZfILG7P2X4Wq+/yrNGC2jXyLIaxgIH0MfbJ15ZdZMNLJMYVc6z2ge3IrYLzWxc1
WZApH1BHpLp3/jpwTSPCatOO3S4xJ/hxVBDlZLyowWZ0tnaX/bz+Hpa76/kmqQrSo5xfgrmUGnWF
3o4DrICjN5W7SnKyHyIy39tcq/ZIgW4cYfXl6Z7LzQe3uRdJ2ZPC4vntlQIWrNGZ3bGfun4LjAO4
PmrWpwAmxj5iZVjXJl5Twwkrt0kjbx9wxgP9Y+iQm6PSbWhd48dNnA0/vASX4OAQzlNCWMKoxteB
q25C6H9jNXzjpSBamHcvr021pWxBIAp3AlJhjrE+WtsOmNB7yKwaH3um7fUSDjM8xVvavjfeDHlM
hk3VlTYyGujzR0XlpU+aMuuPTknW4igVZd+h8FuhOu1BYkDx+euRMGsI2XHO6hdbXeyeujhpaiOo
h6PvWx/CCMO9F0MzIGbk4AvMfNevNv/6P7cXDARJoCQFqPkUzxFvcXeYXXsqVMMR41VL6EUAAhCj
6Y0X98Yz5H4oJrF7p/j3Wmz6Y3MLF1Xp46EcjllT4qk2x/TQ9NYHloPmniP6rY/3zcuRA0rtilem
LbtkbNdU28fbDIW8StfoTIaNiQj6blSKnxSe8htf0xvPkCIZehp2aRT+lurFHOhJ7wFxO/ZSBFsk
yjkgMV97uf6m3rgpVoc5TZpqyNxAP39TsOPwE6bmeFQb8xtZTu8dvfvlj8MvG2b/5vq1XvtPi2GB
tNdgOqKr7FzIe32oRkOBZuSY2iOY5DiCFGIr06aLakHkCpQDiPXgjGQX3nVdOGcaG4NrQ2dd10lo
zOxlogPZI1z/XcuTBQU3h9mKUqLNNhxl8PkzcPBFgVfR2qNCgOMWapjhNooq9/jQyhsv9aL8MF/L
ZpZEi0W0ONkL59eiJWeGII3aY8sWfIVUW/lUYrl96Aur2Bh1jlTBgIYA+IowcQDhh0HUBTk4RXLX
sBPfXb/zt38O8wKVetpA9EDPf06i5QgURdBRD1CIZ9BZehFo9I9pIOC9TtSe6o7oQZmi1AMvKNy0
nQCUa1kNsiXrb0imLkrdr0/HNI15xM+bh8XTKboc53ujUB5GX31PtuXomgNbWQcZgmvpGP4EWKud
OkLULtKwexyA9u1KGbGXHeGAVgWJBVOT7hw6uGupxPpTPSVyYxam8tjWJKNNiY5hHB/xGuHf4LZB
AAopyfsbAqH5h56PdFL4qCsYvG2TVs+irtA6adcpiECPAOrB4xN18xgLjliYkFSSBIjDAWxe3YtI
HK+/UeOtwYwtY56nWFuoB56/UbUzKlbovDsydcDEVMbpE6JUtseDrX40iDdz60qQB2nija/1gaij
1PkSEi3w3E5FccrNyN4obAnXwlfDHbVgBVSIBoa5p9UNuknBi+Awck1cnG0ViC3IOQ/3M1nBkxPk
L3hJJXhQg76WFYLLCKoWNBFpYYY9Y9stAfG/GpP3ij4nb9TjeGNfdzltCgRZOg19+l8GCYbn909S
D3LZPhznPM9oOxnYzzNMuTfe7+VTxqvK+ZjON1ocjtDnVxlxEPZpaE1H38zbtVJ1xAUQX3VXNr1y
Y8p444Z0aqSExrNXZQu/mJ1UC32BCTP12KLj3NVTV24TmXo31tK3bgiCsj6LtZmezXmd+GMt9WnK
chKPtSOCF7kycT2tpsJ5L1Ot3VwfoZcrDvpo1LfQXdmHsDc9v1Js2BX9j5Lqe6ft1RgMkqWlz8UI
94Ti342Hd/kd0trWEIQhw6TAdzG1U9nVgGQax9iaI3n8UV2no1WBVKK+B6tZ3Y+5mp8SdbpVY3nj
NpHjoaFGHkljfflAJxKNOMMHxtHpffsT+QTftEBVfyqgyV3HtvsbM/kb749NCUJjOq0U7uVi612L
TDaFPxpHNVU1Fxi5vQtlna51IDMv118gI4JXdD67CbZdeOwEo4Iq2eIVatbgV2Pk2ceAsNqa0HUJ
1bjxH5qcYpWrZML+NEQNNBMRK/Jj3qAacXuti8HE91Z2wDmMpjwf2YS2jWDTyxnIBDudykRdOwPk
Ac71sC4p1/ovlY1BY18LrdJcQ3B+XUdOAZ22TdNoVVayKyBCDAFGapByRPJaRAtvhMK2gkVUGERX
Vq042H1sky+I6r3VSdar6TQemyZEpjiSiDAWbFWRpCv7orbzD7ZHPgXmhMDEqlJ2H4o+gdbk9zz4
lU5dqnatKdA/W7lmDHf2MGqfA1F+6E1s8CAqGvzLXaokXyIRR+2OtBnKMj5LKSilekRDDxFhWvtD
rdzpjmqQfZwQ1WgXNsfhVm2ezQgpPjWXsdP3giXsU8tG/SftaOU9zIqpXUub8DRCLKDVxrraBesS
wdZBLXO2U8Er+gp5P2kFVYUmv0Lc7xAC1BQaS07SCLzlTkGXITRbSikxJdd1bPXD81iqFOZMkm7m
Go4f37dJoyFnzOMvWjsq35kdKMBhAyuYTxNrr8UT8z6pS329MvM4GFaOHqVf0QdRi5nrnuY6Hyfl
S4YE9FNVQvZGyhWSWZewcqIIqqb6hfItkGYN6dRHlaiF+0bxk101ErxUq3L6qtlKX+3qIIOcESSi
ougm+snaSaSe0TpBjzJsIKoF4iUDPeM9mb0zAXv1h+BRiTrQNNfH/RtzCd4Z9BT0admoLPsZGrXn
AgfNdMzCet3YVrHP4lhum8AgG4PvbEXjSnNtNbrxaV8uACbV+1lVi4uJSPfFp12GhEoOgeIcywG9
6ajGFnvEm96Iy/lqtrtSeJ07okjbFt90ISZP6fJGObI9aw7Cseqd3ufKWpplsElNIrevP83LCYvr
sf/F5jkf4MRiwelzcuRC2SnHQqJb9vIQwFRtPNaYDLfXr/TGJpdL0e7C8OTMS8HiUpqHOZQMVeUY
1nZwHzga0U9UNF3IgLR2wCK6fuT4H6ImbJ4a0WT/+uApXMfsDTciRemWLW3eG5zPnvPPsR0+bnQx
2IXOF0A6fS3bBF05VgAeXZh/4Xvw+eMBT4ANpNErt3z6YP2Ebx4qq6DIyeheNxNcjesP5q2BhfCT
VZhTJn2bxSZGy5Q49HXfP/UkHLktSSEulFzvxlXeeNGswRx6UADhhFjawKhSV2FvN9YRLjr+Hmz3
m3rU9Z1VwHj46xuyLFuQPTA7Ly4Mf2TLjsRots4xSlpxp/sZlJsA0fn1qyx8LlCD8LXNZRRirWFO
UMM5f4Gp08eyi3H0CD3wVmob1vdDmtZbpuBxozs0LixIk5vJ74E95JPpWsGo3GgfLjS7rz9iVoyI
WQzOjs3Sz39EVFYxqc9VcPKCDi1/bWfeA6ecMd0SNpf7iBfmZVL3UoWuSFu8TBhpiwNfgXzRHQWL
yPWHMk9Ci0GN2AvbCQZ9ffZWnf+cMi5V3wtyTI12Nelr/FV+udWngpgowAxgiYqkbdRDXfoEW/zt
pWnSsZZDRpsN6cZifvR1OQwZ8+aRQNPWDelZrZGqO+s6Tr/EtfFryIWyuX7JuSpyfreABpwZD4CA
mKVgcbyLlFa1ptmdXg6j8StBCjw7G+ryCEpVQcEALNWgheA0+ZpcHPJHc7LPohsz6OXni30Z7SLK
VwSMCCbPH7mVtw5ILx17sCqgqzYRYDSAU+71W32jaHN+mUWFaLIQnkRgZY6lU9CpsuxiZTN13Nul
rr23oe49xYOsXtIEHazeNZPLicVekY4ZPBYVGatY18unsYzkjSPYQrs6fwF8iCyNNJ111qvlS2hJ
sgA2pCpHRbfyLX8seSdUui9pEBTgmUk9ibEkuWGYVuvMbxMKutPwVdHLAS9yRIgo8OMbh8+3HhZl
73meQ+Wp0hM/fydV6XiT3w2zxcXod/DK/Y0373OVZIzW9djRcsm0btfI/hcKYuepEL1F0GjEnD8I
Yy1kDScFDvBfT4yc3167QKy5DpPX+c/KPV+36DDRBgK2Q0AjaM0CK96Nr+K1vr/4LDg5zpsVDgaI
TBaTQJDiboTHj49ASaNPhNEo/+qhXoybsNQSFY08sNmAVjIoPoOIy8jL2p1BkC4cOHJACLAQYKId
2r3PCmoR262LEPppBKtw03iDfaPa9NbPBTTAg8HfQrXaXMzjGjEbZD1LeGBjLB+nifYc6CZiuGUH
SQHm0L1hK/WHOvDCgzmyYQjGLj0IlUSi2BL1Ni/VYqdaeJjNtopAX4VduxoQKtz40N8aVdScoX7Q
TVMttKDnrw9qZtgF+iCPxThV0N5Ti3qoTpwylvrv/uB1P4OhEl9ynzTjWmvYu8OgQwCK23FmZWDW
NXPqONSL/k6qPn+DTLgIqWhbUe6yL0xXU9QqIhqcYxNjpTSzPiOJTvHWRe4EN8bwwqzx+1ps4l4r
tZbgzZ0/hVAxysAhQupYqDK9i3XguYWo+zU+CqCXbZOS/JN6q4oEFLKDzXTXJh4EVKPrcSxbcmfY
GShCrVJWaodLEPBjcEipRnwoWxKrEnYwL10pm53p9ACOPZX/s0+ChAP4cu37aXK8PrFeTt+0ygyJ
uguhO93ZxbxaQIqFQhXEpxjxxL63A3nQ8vzb9YvMz+T8i5yFXuw1CeLFX7V8ZgLu4aD0akwiIDG8
gZ+aLnXP1q0A593aZl8uioh/aIswDJgEEOGevx89CjPy6734VGjBzKtVdVeJMuCMKXAzlW9jr7Cn
esiLqoIfOqgH24NsKI1WWwVMXxt/Sq0nrJbaRqZWDQg88je14Xg7k/bYR18F7X/94byeMRZPh3o/
8jQH4S2i/MV3Rek28Ytsik5sG8njKL0w+UyaYqmD1+pAViI3KZ/QVhQns2UpXqlOnNx1VU2aYiAI
C1pDIt8WQx489N7ofTJ72wNtakbpB+aRgQqoOcXHLvCc5z4tYrIzmIdW00jRggz6IviAr0LFuh+X
8Lz11vAeIlLP0rWWNzBv/LoOv1HfhENHwhHDpKHoTuzSaLlOGkKD439xkHGWvsZkpB8Br5ZklzWj
Vq2t/8femWzHjSvd+lXu+uc8iy1IDv4Jm2zUUrI6e8Il2RJ7AAQJgOTT350+556SWU7nqhzfSVVZ
VjGZIBEIIGJ/e5xgEB4CNccx630L3MVJjbfUauVXE765aLVpR3VKwXbYR62HEykY4j+aRg+J+K8v
wODB+wvLYv0M/7pyE3qdSDhOpd50w8oUn/1Pu/APzXNoigcNCicvh7byXz/PyG3Uw1yjhvCHABDZ
cxCnQUaKXRcIdXuephMb8d8k/ihpHgqAUFYgAq271xlwiAvs1UeQOwYbBzdzED6X0p8flFZln/oo
+F9D0A/hb9e2gF3WZgV2j6JtbpzIea2/T7YQh9uAmqCsjwpDuAqGuCK8oXpDPeNgReypa7oPLIB/
Ctf8gkA8dIH8w8sgGzAjFhTfe/ggXFWweduYUoj9YnlFCjifBeigpZEzs2GLY9EaBjbLN+x6uhP0
oL+FITQ4YnlANwL2ZpZ34HZ9Pl0O0Fg+tfUIBgIcLnxYiLJmiXT3n4z4/yPW/sdyEJuOM9ZumBjL
/3PJxDvWh3eKg4p5/+N///1//Zu1hgr5v3AUDf0aWk88iPTwCP4DXLPdfyFkH2YS5NPQm+FvQJ4f
y//9H9f510FJiOIg9hdI5w4yd2BRD3/l+P8iaI88ZHq4IlYy+5/g1n5dC8FuQ98oDtbWOhqtKgDo
4SN1H/rwCgCI19qWwWKeSPSOXX21MfRJDpOcvDfuaO197UD9i2bYRX8a5+zf0e0zzuvYtVdv9GBJ
nA2Atn4PeOMtvCSDZMA8PfPiq8kN2QEydGwv79Ay+Y1DoA1jB6bS8+58FaUdNQAbk+POBw3WLtQR
l9g3Oyfi068T/q8Hutr/hN7iAiTfFvdAyeep1AZ7bSn2pAUcafbn3b/9ayzR+ARjWfAR1kFKy3Sz
8SF7PRGwjj3WVUYQ8LCZDqKxuwVMsCR33adpNDHn/js1f/PKHBubVSFvgPXRMldVeOcrBpytAPQX
hFLUOkrzxHtz2M79tRD/d/R/Lhqfingjm6aFojh0V/h8uW415zvhDVY8eTjZnJocXGxLvhnYwJxY
GY8M17p1qsWmfBqB7b+rpbxZ4P4KnL07n3iXjl18NX290KGUorvtzizIN6NVbcyE9/znZ7FaR/8a
qtX8bcAmkv4g1d3QW6ndg+C+sCjI9/b4FCyPTCxRD9Zxc9v0dWpQAmvbXSu/5/neHzf4Jwu/w9Hx
xBe1Dx/6u+e2mu/goaN3F5WMO5n3keZ6sxSXRnev62sCFrjnvMG2I5pgD6HsvQpeUMyKKKZs2wN3
a151YZP85189Nq74nQ4uTKXyYW0zpwb7cPLwxJ2uJFR/DdsqeJiByLupVOoOHIi947zNcBYhGBFn
uhR0gxJJdAAoGSKAdyGUxBzcrTHy2wkwuRCmR6eKCKtK5F/3sYoz8NGuDWHP8FDqDu7zITyhD6SE
cWsRjNASYxB0AJOMO7huwk0ExOArNse+peAUIuLcRf/rCBdQsm+aDRpBI4Bp//xi/TwE/t2ztH8N
T7DMa2DBzKu7vkOXsi38vZ7Ml6B3YQVZo1aJEid6xeyo5PyLZbQyagcFN3KvflKBuAKH6KPi4VXF
u5fQqe7RH3SNY76XaSgejUECNNwlM1QwGrhebHQvA8u49iUEilM57MfceYStzVvTmYkGqz2m1vQN
hoBp2fZJWJaX0oChFCCYIqjhVbncYJvwBXnBBTwut1L6lwb69ErDxD50iioosYB1vxmU3ALyc1cb
w7eK9teUW2bk2P0uhHlmWbV3FQnhLWUEG+jmwJ9pn7ShN+0EYalXw3AEvmV2O114Fb/wbbYdVH8J
g4gbx6L3bcs3hWoo+IB5Bl+OM6PgKoZDYlr03tj0mQ2JI5xmpykis4TQCa0/1+ZAXZj2OEOUy1MF
wmOBah3YJzgC4HwI30HwjV0JkOC78xbr9SFBre3KDQE/zlyNF2IZUYDm/OufX9Ujt71uRXNZ1wSE
O33W96ArlyS/Acjh/s/XPrLWmavYrQwwVLnv9RkaRQe44cKL7g5UHHgK9yT8Z3Ws/waBQ0r7eVfh
UGf23WIeslmHd9JtL2qzOVFmOTY2q4gMjJQVDr3fw8DZkNHSsnsJE9HkvME5fOinZdrwpsConWLI
wO3VseE1wLIPjbkFDNM+871ZxccJ7TC8J5bIRmPOFsOArIHQf9bl+9e4r0KcRMcLVXBmyrSP9Sb0
CrHToinPyynWh50QZ9ZDgKbsDGWVgwMH2gaK9z8P/LGnupqoXVjOlVlKkVkwRgfof8lcE35j51wc
BKxfnyqQODhS0Qg7bW65cYg7j2nnnzVX0T7x68Vrx6DsgNnPmin8vrQAwLPKPJEL/X5UIMb99dqt
jV4el1Vj1g3Blgp0ZAzw3joRjI9d/G9zdB76JsDF7TDfgJe/xOB6nOrgP3bx1SzNvUnIxgkQZXpR
7hTwZFATifbEAz08uL+v5H/TynYKpjMaXrIZLBgkhE9so9rmS9/UlzAD+tBudUHHVmUeTC5OlLaO
fZ/VrB0ImRezOQwWbz7wPkGtBrvc817P1aQFfrVoNMwFM1twRHscGEfMPYXyOpKPofz16zs02lVQ
VGBiZWr06Ssayo2vi78MUavyIF36ydzgvB5uTrS3byDdE3kEPB2LG8+6R8rQ31LlQWSNrnC4DhDn
pkXfSER54ycGaoAQ5s/6CuZQPxoCbx+iLJKcNyirgAA6uj9NhgkkZhC8FxPc7aUaT1z795uxv51O
5rLLRQgnyMz2G9A+PeFH0vGfTFelRLfiSnYl7La4OezP+i5rQdMy6g4Sq37MptaMLGHC1Gwsy/Pe
nnUPEsRFUDpIA0vtTFAlEz7w82hLOXH1w3z9zUwLVkHCAu5jaeU8Zl4A10D0ynWXrh67ZMCp+1kL
ursWQsvag40UaUQGsgF2DBNxUxT/lhOh4sjEDQ4//7Si573DoV0KhswfAUwrvOEHmYtTm51Vy8f/
W29xUPbr1YMJXR0VnKgyVJ3dvTky6xI4zO/A1iET7/mS1pMy9kFQNtczjvxh9OT0aVvCy+a8N2sV
OpjfIsoSIbKlG+5RvrmUNPw479KruMGM2hWQaI4Z893v3HR/wFLqx58v/bMT5ndv1Wpyw/DVkXlQ
iaxmk9xb/UzggUJD7FcNG+Z3olAJryFpaGr/mZSlm2goh6IGwerCGNFnSUogZdBRCKtpHcovfkcN
ECmCfKPh247dzWzEsKnuYt5BH8ryRmwXm7Qp5Wa4bUvvAX3xXWItuk+MLrCBIV36qAxKwB1oDt9P
a+x2I7RnSQiFwyaoWjSsmn1/F6DNcF+2MxoBiKxujBBybIfkQ9LZS/DSwFANOz84UqNobX9h8zS+
5A0wulbv8QRmKzO4y+Z3OQ91bGq/TuZm4NGiLeB1UIrcahK++KqDvZ8Nz4hFoH22mtTbVBl93HfV
mavN30pBGg0PM9o0MzjVNWiyxXE/QIonIt2RhXktroAJWeCqRvFsgtNhDN8s/2Ax+Q6uIc4cAgpn
yZqjEGfV2HksrDzl4HAkSq1RJQpih6EwCc8Qyss9POpZZIRdv5/sU7KcI2Fk3YNpg/nWoPwP00SR
XxkdzO6YLf4ZY/G/UcRfpXkATByofC7PcBQvYWsLEjMMfAycHBjz3pqN5sTTOfYlVsF8WpqOm741
ZAPvbyGz/WZS9vDnKX3sCazyvalqwFHsdZ/B3N75Gginu6fmwtKBNKfa94/d/SrWzQtsDfxq5plZ
mhBlzT/qJjiRZx+7+1WsE3y2a10gRxJtZV+OEibWMEYwrz1sjs9bSP1VyJOO3fjmPJLMrszwCt0h
aocGBx7zGV7Kf34GRwZozc+RBuqdYrZJRuBhFk3u/FiH+kSL7LFrr3Y5i0/6CpplkhmtkJGsxTUf
zjvZ/xvJtYGdbAG6KcnqNhbetjxvM4yy96+Ls98Exuy5DclaNe7RGvpaOOF5Ocu6ecOeJtKLwSSZ
X4Xw8MyLJqr1cIpPf2ywDz//lLOIECA2FLC9rC8tMwnZ5MazVZ4CvuEiv1l71/wqR0+qh6s4yTyD
1Ylox5scPRYn3vJDxPrdxVdzVEz9aEuYpmbwGuU3OkchpQjhHy9DtD6AP6ej3tdG8uf3/cisXTdJ
g6kj/EE5XhZAaRyD4F4BOyKMG3ji0s2fP+LYk1jNWiMMG9uDki/TvIo16dHQGL6fdWnvsIR+eshF
BSdKDucTnPEZTVSYg7WZPBhdnnf11XwNyFg2tZK48TlXkRXQL6q0zltG1lYaTRmavVMRkdGaRRao
GTgxd1/+fN8/5V+/eYPWigCI+gKI6gKSTfUVHf2tGTRxO21s+pCXOdoOryGPSUxrO3XvtvPWOs+m
u4Dau/dBSjn8qb+olmaz5Cfi3s962e/uZ7WwueCjz1BD+1mQ64hMUxxMbWLBeRFwqL2ZX6FQ4cpb
v6/3jbqhALOgyz2Svbudehw2H4oYPTmFCjvyNnqHn396ZXRds4WQlmVIDjashTBrFrU8MXWPXXy1
laHg54DQQlmWB9417HYuoIM4FYmPlNHcNXWgzCFkAjWvg/XEqL97ZS33HS9ecThfbWAbiDPQ3pv3
aFB9K3P14Fr8iVMzuJ/mBdJyT5ZRB+fAqGmKKlUEdSumrCpxuK1vleUWdwwwoXgYYarCGP9aDSZY
iZP9DcWGa6dH69Wf381jI7TKEiYU/z2ZC5oZZvlh22UfhQEsW/988cOi9Lv3bBVplo6RHmKcLuun
9prNIzoisLEDlLp7tQt93sxds180KkgV2AVt5hfTq5TFG9FPf779I2PjruINDIUZbCZVl+VTCMet
GtaN/NS4r9pM/5sfr1E51VgufblMbSZRs9yX02J94Q6rr22QciMOnvc+7AbO4zDoQS8pjOkGJtvt
/SIdEQ+at2C4QccX6Jq8lRVTV4FDzU1R4ehwxE4QvRDWg2dPNlSncKsTztgnGoLFpIOjPSQb51Xk
0SX76+wt2iUfJVUYfKj3hF1usaNIzhv9VZCCQzWFlqdoMsyiLfHpkze2JwLysQd7+PmnmANBGnau
7QjEYkDfQx6+WOREaD125VXAMfUE+ZNkdVYItLy5A0QKpfHPbOv+emVWiYjnC6hzFl1lHZzFU6vo
rWSW/anJ+tNM5DezdW0y4lDD4wvMuLPO36hZxchqcDh2R+UeJffOQw8JELgme3UOS3v1jj7PbeeG
2NnvD2WTxlqSsvUgMNM4P3g6QEQ8WOAUYRnlGn7l1hfMU/gpPjSg7Af8GY0NyJGjxrG/5KpPB5xO
4pPG4EXjp964+ffHWsU/A9/+NXirWKRNw4Zpd9tm02K+AfAUDwcn37NeVWeV9qAabdUOpKuZUAy1
8mnDKnt73qVXMQgmuwUxGgrQfV9cMXu45fK8uLnWMTmFrstm6Q5xE0c+gUHSYmofz7vrVVhoEWDK
2SNd5hGA2bL+zPX8J43i08SFPwYsx8jUZA5cnZMQbWV7LoW/Oe+uV2GhydHdjA0nrs766yIHiH5c
TmzGj8SFtXiIsr5rOuF2mbnA0ayQDd8aMGdPzrvxVWAoPRaQSdlNtsBrOhlYc+Pm9ill1rFbX2UI
nNnEgKt1nc1t8QwY5hAPkzxzV7jmQ+eLRuPwMtFs5rTZFPCwdnx23uP86eDz6WVpoM6aK2S1mVWH
Q6p0gIwrzO3dWWO+7iVdcOpUEKvqMrd3n7uavlGOrf6frw3c6O8zpzW5LS9400hCqwwo6C0C8RWm
vUeeEGu9PtibrYiqbj9M+0OMhsV6Wo7PBGex9mzHc7Eks4stdgc8plpSRzpb0XWRHn44zQOu0OJg
2Gm9KxtXIaNCtJY7nP1GbjfvHeuqghi5cfCSsmf4PEUEsd1pzGgcRSSWDAGcU2/H5F6Zm0OoHnwd
cYjQ8RNQiyOoP/ZYP3qn3FPybWLMj8V4jb+0GxcJghONwfwW5D/M4BGmCJHr3mKze4XFwFmCHwJ8
A1ImiP4GHlYACkIPODlWAiZ7oF3cLT6998cvXtFHE75Ixe9rSHPwfYzyPZ85nu/3QcLWFp+DS1o4
CzZytKjV1/g1aElT3IdnTejcwhFu9+9hhAIOQObt6CJ/mfZ8GGLYhuC71fm7VHyDAcFqpkx+kbfA
lldm0vn5AZt2MZqbMC/wx81hjZt9K+pUe8sseYkTg+c8RKclf7a9faOLK4ltjdVVKXRxz7iHAucr
RQs3eetFDHZEqPe1crvLnI5p10POCz7fwTNhGK9tcuWjgFQWRURwgirhBVLAy21abHS9yd1hCK3J
jLEpk+ZGCpLgzsfxaw1vX1PPl9QckrZE+yBIoBw2zhZ0Hy9BQ65xCBAdICT9mYcKPzdJnyZbqVHu
hcClzoYaZtBW7n0rhn/mvfDfpftnCv3p2vB8Vp3JsY3wR/3gj7ZGBUqOqcPwKCtRjjFkD96JqXck
2v1ERn36rIAJIhR6QrKmLK6Uxx7dglz+eVYfu/QqN4RmmTdUDk1GZOnuAwZLL3fyT6qMjkSM1RrA
AdYlxWGri4rNCziq1814SlaxksD+9QBWSwBAEIYHPEGVUbz75VTGltAXmGCl9FK8/4eMZ2juNF49
Ve7Kxbqxxqc/j9mRs7efJyqfHkc7jbSd6rzOAqf9QM3LyHLAuR46EjQfTuWFN4GcT/V3Hfua635m
Mecugb1ylUFw219qcDnu6JA7Ec0rHH9IY7qGC0QVF3UvY5ALwgVz0gr33BmCmGLi7ysIhE4sL0e+
+LrVGf5oLfyYO5qZNePX0EO0N+MQtC8VLEkQNWdwVOv2lIXukTfzp3L10yjDeAfwzLmmGehnr30b
vHRz8frnB3hkIVu7ibQwAe4Emlgyq2g8xGe/AN9LhXE9ArFqNiLcGWE7J7BcOeXHfOzLrPaN/mTN
eTA1bWbTWsVocEG1sT2z0PhTOvt5pKDP7zwUS7NGs6+U8tfOtL/9eaSO3fcqPDilGIzAlW3WN/OT
RRTcrMYTL9OxS69iwyyNZqxdu85G33zKh/oZSNxTx2DHrr2KDawexGgCaZ2FyoQXYrhp+1NElZ+y
3t/sSH8K5D6NtpUHTLahW2XCt7uLaTZ5ZHqd+wCMm5+WNUzyQP0OUF1mRm+nrZ7vfIhTa/QIdnVS
ysraMjivR21tdIkxw8hTTzAKroqwT3CoYO3gDulGrirIpsGXSLQNv+GkzPv8VAZ6GITffIF1P62A
BF9bPCwzCQ1n4zUbikhSo1YOHXg00TvkMzMaKvAvE3YQjUI9AamWJs+e76S1lx0yqgVCIqzqw5LZ
zQPvLurJwDdqtvgZNtUj6aC87lJka6Vw00PqoAKAkpBtVc63rrmXgwLICjX5wd2N6ocpX5Q8rza3
7uglnW9yDyj+Q42rmrfWqUkGMORh5/y7gTuExU9PXoQHi2Yy1Flr8fLLXHG5weHp8ugSHcCfpyUp
CEYibazOTC3dFlvQng10k4OntAU1RMdotwYrZQEsPvTG3I7RZtGBuFvivMIY3CKig9Ul1QADHy0q
HHozQiLl12rryHJBnNKAPTKvuYL6FPal3Bt3VMEjIuJktDYjBzJfQyAbCzCkL0zBkYkMNVWbEj2H
eEKu8Riw8N5sTQAlrdtyBMbbmZwyaj00ZIzLDDpEy0Xkww6ijnM4wUeUKmDGqsq5MsrQQSY/M4gn
O+fR1e4C4BNtUqc1qg9D6vo1CDV5h1UMfy95PdwCO9hEVRM2abjgJtDC7UEQbcnnXFQFrIuQ7vZw
ZcXhcmDHFQAHVzma+DeET+3eqY0gYY5zB4TWW10eXGQtA0b0pBW7eiwnuAwaMCyidn0FMVGxbfr+
FfR6Bbsg5V4HbvcO8HTxVC7lVxjBts9953qXrj3kW+0CWuCZvAP0vEbjB3W0uqVmO2419MK7mUiS
tGhQiRer8i/cYXAS9FYgU9WLEXesemorwW9qg9eJ0eb9E/ZEMCgJA05e3R62U/Uo7rBcx+PBI3Tu
XUhM25FGljnOm2aWFn4BVWnNoNmvgYJPW98vbvNmqG4rrgBwkyOMVav6m554l8KUbkrBplx2oIDa
iTAsFTfmMHwxah/zlLsfaBxytwEoP7e4LDo9hPEoWzRUN2CruZEqJIZKVfN+XioYL8qaGG+QoNqJ
QyVPiqEad47VG0CzOXDV7Hw7GYpS7QoAOvY10IU0mQQrInuci71JW39LnG76amrPSUK4r+9rOpnb
EZSnqJ2BlFesClNTEC8zAknfwKx1rHhAQ9CGSV5f5KQuIvR3Iyvz5/nh4HhaRqZR4nzfCWe3j1oC
ywSB2Ir2MU4AxgvRgTSM2LVIy5ckgi5Zt7EHDwU4JJjNHawGiveR5CxVeeu8uYULOr8De4G3Rsl6
ExqegBe7aW5ZbgcwOTL6GxbAnhKbDOe58waniQcjH1/r1vFhB8ChtZ/bOa5L0zuI0dXwYcKIM3GY
2VwE0Nu9VpCtx+6M3aVUzYxasdHAcGu2N4oUdVw5RpviBJdEgcdDEPDkNO6WduB7QZl8hU+md8G1
T4uItXzCjBjdC+0zqOkVNrwSWyqnt6LRfvF6GI3a5V4IXSbdRPSur/wFUpkwvIO7Mb2g4eJ8HczK
uQb+Jegiaw6rC4mJidSzLUBjnse7cuBhWmA12Zo6GPq0Hv3uyVLUufIMV2yBI3dRMWtnWHL7rfPu
NSAOxLVjyg0aTIZLIXFcg4PTyropy7DJd8oC2Ry76qm5XBxvMXBKWlv7QNr0FiTLBmrz0EbvqOd1
Txr6/20HRc3jOCgwUj0HwL0oLIMpDa2uKSPWV1DQLAwCKlAEsTfrRbd8mUNMHHiLLT8Gb4FiJWg5
hP6jN5nzhtUMIoQALE40vwYGlh/bZcOdQ2AKhz7wafxeG35+uJAHrnDY4FCrEfqDC3h/p7W0JnSb
2Y68C5aBpMq2uyVtwxb4VrfXBqoT1ImmHGJsXS6QDuaS3/R2p7YLcI4g50qoq1x/6JKlsOlFXdkL
ahb4NqC5tJEYHB5ZOoDaZy6dq24Zxst+sIy0YwKHmCwwR3j9MCOBpWUBu0gt70wcECZTTcx0GNHV
1igdxhV1cpxhC3RlND57r8dxeR3QGwcQKYh+HUzeZA9iOVwAooVecW0zFukFTWUUL/wU6cbwd/Ug
7cQ3Cp3MJGRxXnnajXJFbJrYqKW9BaqHkkmbXuYU8AaMECrcBNoCaOn4aG8cD7xKv1BtOtmOSKUH
53CD2F7aWuUCK9oC+eug7ZiXI0zRqrAUiVsPI7mxBgbeFf7z26hH+azloq8KtOLu+gO5EuCaoPmi
wAW6K8dK4dREmGbkwSAFJMoQtiBdDlVW5FJzgq8Eajbc6D30lbVjZFXEenVmb3ybOx+HF9Tqb8ag
z5GqF8DQAHq1d2CJBF826sc9wzwavJ6D+uCQW9AaB9gtEob0ZkZdnuZ2cVEKRbeNrdzUDDv6aPSC
7krXq274bHUfdUkg05um22DIkbdUg3OLb+XEoPro9zyf5zuFJud45KF662o32CyzMp7d0TL2WnLn
q+ysFm+XLJLJqRDbYHoVFbX5zarq7+BR3pZ158b1YDl3LXOXyJ1VD/2r1Juqzb9oGwtA57aw3B7o
kqjQqxNYAXG8eZNMpPReF3d2I7vDDQX21G5aihpGUBpLAgFnd402ufF26MCiHA7+8Eo5PubogpwL
Xhtp69gGYuMUgjNUAmXsILfrG8OOuhYtmuWYe7H0fVgNGH00d/h54bxyWseGBIwD0vRYY8m4Qz7z
3aTEjGqPEfxeaFxDOS/2Hbpjk5Z7AZLWCb0u9ibs2/1cimrbicM3KsZiI0rL2gaF4l9hQkC3gTv6
NwJ+5Juw4ea9Jq2VonDXpI2bO+jqNRtnW2lJ8fngvCEXMfkD5UBCbNhgtcizpFHtfPDMy6SXytzn
i0nRyDmLjZREx3Ydks3sBF+Fkt8ZXOK282znacsaLGPI3VOnqwx4MwQSL//UXTRmiBmBOZqntj2N
G7+RJRRyzB1TZnvhRtHiXYV8jgu/al247FBVxRUgpx2Uk5V4IHPAEaw6NyktsK1NTprtELJ5i2CE
Mzx3MLeCDnj8B21mZRnLhWPB1yMGDJ5uuCjCvWp75wq9a/cu/Nkjt/LAHwZIKHIgYEanQ/9+yGxv
INSVkZ/b2oxKfyy8KHCxk2B2Ae5RKerIMBtAWUD73hpO7u45LXXsM8zpTgIR3mElueiYzcCVJ8Zl
a4Qv5VKTPa1c46rj+rEwlR2b6Pbdq95yvpKwLhJQXD/ErPxdM7In/wCydpHI4ei0QX+IWDzjEQQS
4xUnoAf8uEc3FOncczdX9QYQvKQu503pBfLrgBuMgbGlNxXMzHYB6/NHIrW4WrB8Jgd9Z0jnLwgm
GvD5ST32i1l+hz9ns5+9adnbPXh6ToCojRnL4N4STJgcQ1htnRY+uUCSdjFE9kYZGZNjX1Gt2Kan
fpFOzgFFF4oxDh3ry7JIJIohtLEg3YLF0/nFJa8J2DQhdS5q5CY0GgUNwPcW03vYtXDI0cNcHoYM
0IDIcKccYjUoybnbwhkbmRf2UEYwx1J7sCMa7OGK9BOy38JSMltg5vPAhJAyKuzK+V7aprUhShSX
cOi5Rc5oP9RKPamhzmONtv9kXgozmQ27u68bhkwD/SJgkjjhrciFfIcdlr4owuqDhNxMHV7Zjwth
hgLkymU7XdjWriQLR2d/7V/D1gktzbmJk3cmy/kq77GlALu27A9rdh8xqeYIsTLHwBg0MXVvGilC
Kf3a0HFRMWmaJjFdOKSSqoGeug6DDVCPN3Nf+JfLzKpvLmH1FiJnAnegrk38qpx3U9B94Awf+xs5
lJcN4u6lhMJkM43ETPKcvreePwKX3k8JBqy8mR0bM99CxsdtJdB1as0bUXtL3IOkCwEEkMKuRdod
IIQIi27pomoLvAtOv5bvZb7Mc8yCeopncKWrtPFGhNEytMUmFKY7gvs7VQsK3iOgePylM/PgqqYW
skMkMZDmNt9Zr5YNn1mf2g3QvhFKNOjkUu4CZTk1kV2I0L7U4EbBO67jaXHQ9jL4KaVG1by7piZ3
jiPmVOKAdjPB2hsGVIPRPYTc7SCB6HCyjvv+IXmn9lVegIgDs9XNJDjZghTR7fvWD5HvSroBbhpt
7qPmX3vCnG8AvwWx4y9mjOWTRCKvph20dUNiKC23Hc+HK11Zxa5WC72Wk8V2YlRwjM/nIVLoiQfx
S4Y3Ujnuo2Ajv/JGoWKY7sCAHdjntICgAhh+hDdzPHh7DWWZMoblpjZmgSjFAIGTzmGdz4MYVQd/
TxxO4RfKD3kDMa9M3ELaDhVB+zkyYjKLMp5oK27ghzZiB4vaWe8OYwo/SThWCLdES6JsvtQz7gAn
5/4eEpqywrMzwudhhMcNbB/p124YXScNWBE89aM/1hHY0tB4e+Z4LXK93LZIPuKW++7HgnOFJbJL
QSfsY/PhQc2mHQfmRH6AwGXtmO0LcJ1NF51k8L8Fg3naVB55YVIHsTLBn3BD4wM8YHMDIIyzsafc
RUwF6yzpoZp+CAusemVbdJeFKwnc6AAVB9OtvtStQ3f4estGF92hSDSSC5NaaGvh1H5jU/0sKCRf
AjsGbG9q61YvQwj0nEvHnVcNH2gxePVgucSiWYME2y/hD52XVdpZJQcx05K7YcCKPXKOgZKDeYOd
8II2eEgqG9F7m7lBhArkMN8qieg2g74V67qY77GVCu+BYa7isi6nVBq6SqiJBwTVA0loOy6oQi32
RuQ+FBhuwK7pYU/i2fCXFeCH7uH4QVLHqMQFC/wlgveG96WFkQJHFMImbzYUjQO8ffccJuFpDoED
On4UzBIq4nyhTq/MCFtOM3YEg2LN7oBORlPeZgQ4bKNyvFZ26PRP9TShbwOBPFJl9VEU8xirkTdR
qQMrgUqp3VihTbc1lWrLFLFSXUMZTO0JLnZq4jcKLtcDQjL/KFlevQCzWVxiofQfWT82e8OzD9v1
3o0sYAXgKZjnsWsI7B4XyfalHcw3LGzzGD7k7hZ02fkmx1W3k6mWHXKDPrECtEHmC1yiuZxZBKmR
vkONFoMPS9jdoOzlB1y5SALOKIq3PFyyClYdqaLddxiNw9yzVUbKBSOPwdLlO470+7LH6W8ULNhM
TF0OHvu0IOtwgmrj1tBIQSzrPXS8La4XWIDdKUFFojzoHzqkJ8jy27K6hl+Vc2/ZY75x0d+0L/oF
VLnZU4/QNGNXgZ3GXrlKpKTXL9olkNUNFIdNwg9QqPSHHcwL5wiwY3kJTBtywtn3b4hGhVX2NLge
TEmvxsnTENyEM8DvXaF2M0z/rmnnDngvKN3CRMCOSaGqF7vDMNH/S9mZNceNZMn6v8w7xoDAEoDZ
zDwkcs9kcidFvsAoSkIE9n379fdLdd/bLVVb645ZPZRKoioTiOUcdz/u0pV3oB8O3gb9e6QdZvsq
L3+rPLfdFk3+0AzOrRjmYDfNKsOVTCcXjBnVSpajuPNUfVf6uemtXFLmj2apeuL8YlNCokpDbbva
f/FKaYWL1F/8vgyFmXRrs1u+04F9yVSErW2W//DzWIdNL9daTua6n3pcDL26VGHmTe9mVLoHnzHw
TVrPOrQFIYsd99wTbHS87gBytq2u0k2JDSlDQYM+z67BGJLBVo69rt6w2T9mQToKmIXLngq+R1IK
oLJs3GAxqRhmbPURoOs+RYUHVrIUG53Khr3aedMqoyra9Aori6zP3KdGNOJYFpxWTjHu56nuH6xl
MraZ/lqZ9KM+ksodCSl3tEdyT+M9hPJqT9Rn5Wui4lsnx2zeaYhUnIQ3vXatSTBgCwbGnqv8hxTm
+SQSQzwoRzNfaff5S9PEzl3UNeZK2jXm4hX2ZipuULmnlncEOLEu+mrVVpoyQnsUfGn75WIr5xQ5
8Ph+lJVrPPzibVp68ylSqSbCoHWec+CGG5PS9FvSJ+BIOJ3uh44Y7U61N2mZPPPMCJh0qm/459fA
SUG/GXMPQrrsXubOf6Qgu8NLgLbZEh86yJ66vEgOiHllmBtjMawi16fNjbhqphEUYrYv9Codvvb1
Tc75Eo1JsVnGJTs0LftzRcZGctNroz0bzPSANxTTXZf587ucCE8a3cYKu0TPYTQ1ZEa6W90G56BP
HJxoDXlMhqjnZ9x5RbKat6V8MjfEUAJ2B716sQJFcLx/7jL8GbvO++K57jMO69OLzXLd4xvXnL1c
eU9A/XprFBhRe50WeCFHPq/TXUd9vytbP//Wx72lV40cS5ahWR6Vl3nbsejMvVPaXkgzUK/imWCJ
1VggP1m5OZLssbLvDRu/zsInjbvQzc7AIOVo2C2OA/Tz6zLX8RYAq1qbKnD2eVPhS9Lk7tbxiyqU
da6I4HS6tWcYkuAoZw6tespf8RH1jr2A7+3JeAAnTi6LaOeVlAlNgxkfzapdl02ruEetcVswjXfu
k9S4X0SdPJNwaa1408HJF0W9IQ2HKsAQt9Ino3h0XbaXn+MHVtBBUg18ul0Jsl06bUiFf8u55a1r
Ls+benFOfVSepaWtcxXXiCuKoVnRixu3JHN+DHOqwryiSHGlOYTllGc7w0kHKoDl07uiUKj9HmXT
B2HVJXIl/cZewytp7DaaT6upvxjqKks09WWYkPpBdyygpNb9lOUnYUf4E8T2y5JLbFvIxKiFPNcj
w0Ki7c8N4RFhwzJZta04t6WTrNJgaDd4lX7aXG31VIX0ewkF42DQG/TvA2gKwX4ba4ruHZeQk37J
572ZN/rVk+DXSV2o24qG4jDOpThhKucSouB7IY6LTKJV6igXcfRaOF1h7Wrb3VmgntKqn1Ut/Du/
aEuOFtM/1kEXh4agz5sMOj5h4CE6+OY69bx+i/f0QatyImgJC32ZsppNd2wJlRyTT6vHKrMyn1kR
XIGG1mHkdnJlCXM/drhk4VlDrbf3huy8mPFHa0fHOisvdU6URG5MJ73ct4tHwsO000rX0BMjag/X
iNcYUDZbrLr3tVhyfKZx+ayLa933BXnwo60Loq9nTvo5fxiW6OgT67GXCnPOmjLzPkuXTW0Hp44L
ruv87Yw2OC6WYbOw5lcqb26Tyj43RiGOMu+fIU/v8NY5kWtw37a8/cKJmBZIXSfMs2XcD8N4FyOF
WpWJJt6eOE2Sy4NyO07L8OjHHoi4Xr7Ehai22vhoquRjscH1HdwOcCuHGKnTkbnRWeqtLxvvq5sv
x3Iehr0iqGyl8WmuFWVaXa6CrHrp++Qpg/NqOvmcOQUxtDF1q1G8ybT+TqomSmoui6jIiJ+uorPm
ojektm6MIn6AYgmXfLkXjZkfhCAgsBOQaUs9x0iC1Mtk9D+Swd4TTTSEVTDRADUPwAXpLvFGf+0v
hVrF03Cmpztno9mti8XaT+hgwzSNFHG2QXqjJtO4SMXHt8Zl4yTmqUbJzNGTp6FbqOBx6UyFjohn
ZsE/TBG+HUvnZGFduxusjR7dfi7CXkfYRgWkQmAfbI+KkJQ0Rh0rcg8MsshWBfb2r7XfzhtHRbgb
tIpQX3MvzeULU1XmZrQok6jx+v0Ut0E4ZBHo0zzdVBXiXWv62jjdnkLSWAka+SVLPr0mGI5Lp3pw
sGbvT8WuqPRbUusz/fnJnbn7o05VT5Fln2r5zXXFa2k2R9uM1810S2mwTjVgiBek+pQkHapgoHn6
mtEcr6HDrX4tvOKzHTkuAivdNrb+MkadPDnE0h79DsxPxLV9k4vyASyXwJjGfkpB2FfNuBzbrulQ
qDIGbVgEXgk5vuFyj2ea3d2kFXSo2905c3lsy/gN7LNc6eAjKEoAMPJ0kc3Xq8bKz2ZNS91oyzqo
RnThaN+kUROvCf7r4Q/ErTCQ28eN1VzPpuRQ98xqBMtrHpjtyhmr3YywpcDXKiTbrAilU9WsM+Ec
lyXexvEjpiYny7izRvrayX/nuL+J7O9jm1WYe1tUe/3S3UwyA33Npu+xE/Q7hfklucHGj9Q29pbw
6gMzKgdanuKA0iuBaumzr2NUZsZxsGbf3TEekwBkE97drNGFZTDamUuWRmL3K9r058oIZu4V3445
MuUUoGWTzXsrxm+tATUFy2nfKzE8R9et6gVZCYkgad+syqFYMQj3ga0GoB0i/T1lgN2o+8vc0KLn
NRUE7T7xQNb03ciMam8wVVp7SqyztLo3J9pfQT5zqhnTJHnK3diD9wY07q1FZf1os+DBQz5oFZjD
xUQQhYCa9caOynxXR1/1MNHx9OXamJoW+DF9nS3th06W3xTBGf24GZrDsElb9qwxtPFKzu6DAcU1
ZNX3nvrPFHicyciqqWQLNHKzCfNjOluCeTZGR4bA4HqnrL/m39JcLaPKGNHJTwOPaJj7UJr6lPbm
SY78UaZ7iY/NzMfrdSbq6dSbTXE7edMDozIbZZPw7PSvMtByVcgu+IbT584k3TaNaITgxD/j3JLr
cZy/J2m7MnMXQNonirppGVibsUIzsju/iR/Mmpa7sgsJKTmdEi/aDn6ZbOYo2ecVpuZFXqgb4hyS
XSC6l7FtZDh7xQ0cZ8YxBE1iDxibYGq9A535SmjPSvfcrQusRR83Plh08gbUBTbmqRRnPIi2nujj
1rBXXknapkdOCGdP/mhM6ZPp2jyf9mK7CCSi6r1jfYZt3T35beJuVNEvTJsu77UVfM10+i6C9isc
47IxfFGFVkGwNheMFxpJ+dgv4pyY3yynwVJfucneQVV97sc0Wy1x54ZGETjPE8X6xm7V0cIdb134
kBoJjusPc00IZNWV+1wTHsW9N0A9g4tHCbSRQfL2Nz01blhl5ms1GB2W34AO9ZznobsgTqttLigp
iuqhVzROcRdJesm5eaULfIhwkdqlFVGN+LCknEqzs/cjowm1xJyayNd07/XDi1sa7cUk1X2z+BZS
VLfotnpKp8fMqdMXNSQAw45qHwnGYqmreLyB+fM2xuR7j7If5H1V9m81jt3UH76F4YEql7up7KIb
WhvnMTe0+cRNYD/IuKRIk9N9BFmA40/jb4XoKVE8Jb+YJO/tZN4WPGvO8sgc7Ye6KsbNz1I1qNOY
2NB66M8VV+AZo27UhO1cPtlz6WxcN3ko/R7rFAxpV3QlxXqx+uB+9Bb/JOqCkwQnqpV29AejrMUu
p0gOvWXEysCCxkKBIHYwCzPUsxvvlzp/mmvdcXLbw33WEFNaTkVKzgt+faoE/I4z/BaM9magNDh5
ldShwdzCvjSidJ1afcQUUjXtl7HcLhard1aJsfEaO/7CiU1UY9++jwvem6uyg1IJGN1du24pNqYX
1ycrrZyDMQmx0X0+hxgxnLJctGGRiOCSxYEACYx6hk4YnXtSllOcBcmd+JPgSinT+V70EhVAajJw
Z1sJLo0uMXwS4/NNlti3CBOme1UbV/WN+cPueF9p4dpPjl1ka9cg8gsjmmU95cZrPcENjF3W0E1A
0o9B9EjoILAdoeeqCtkepBjqPpnX4AvGM64ZAEsTM84soITqsHWzfS/6em8NYAagi5671r6/nCbF
QxxmtznE0chKRiYTi7XDFb9uW0c/FWk7H0lUqNbZ6I53o7xCDs4owzbKCgopQ7+MPc6YZO4E92Ic
n0AXzFUDje5wnkf9fhl0cJkWPz6Lrsu30ZShJxgJOxt0vdz7YhQ1hRs+WZWto5upm5IDwRr2R62d
Zb1EgTgT4Yw4v3Ngsirneim4Su3whfbCFI5tB+tr886q3DlpJ9LAsJG/qkcv/xa1DtZAQ25RIKIj
IZLdWMzo61hH6cELXHHo6nY5jKJ3zthJLy7GgEn+ObKtbvnDlROq2lxevIFoGzKly5vZa80HiWP9
u5MK+ziNBd2piqpXxx/tr5BkHhqYKN8mMHkh8i7uChBTZ62XWd2AfMbhFMfiUvhNsHJtMwdB9gBT
NROwZ1Hg4Q4LpjaVlozPpW17aPoMOG8e/B0stP3aEHd4N/BSDqIrulNDdfOUUsk/BHXSfIsHMUsm
5zVhX7nZXck29PgWEhfdIZ2xxtpYL0av7iZAsx+OofKdtQC3hlNUjkM4RCnAdxYFxbpM0gy7mNoA
ye/6iH6OYwZ5dbJNemQJK6sv5XEZ0uQyVXL5RrxJxx5pcPMcqv6jMWv6i7II9ulscjKmutzFceR8
Z9X35yF28i36Rf9hGTpia20WPCxTrmbwaNd9i0nOumkav9imw0KLb5XY7a5gaB3GtMpuUruZ0HS1
GhWxCXOrm/NoT+quK2LrLNvYWOdalpvE6baJmUDZAYb6u5rviTbHlujf6sn/6B0v31stwLXu+6vd
QL5YBgC1EO+eN1WUe0U5f48ytKGwhZClcRF/DIYcDyYRWU+yzpIWixlnXBPsOsHXcPBCSIPxgQZ4
5sACCIABS7/+kbByLWIUL4nkZSKLc/wPF671HlK0+BDaG3+UweCvkiQCYCOy+a5rJAd9PcU/Js9J
H3SXy7XsbWi/KBqPgWLrZU0Jk2MR1J4Tf3WJue7PmdMygTOPp8yzm0PmOUgnptSrX5eSyyfIvqpY
xu0Vucn25AKN4Vg32LMGTrRPZboZUblvomkuQZUM5gbK0WfS3VcXeLGXtOLmDFKHVWJGj1mQVM8L
0YWMaYBqlJu8zb1PJx6Blgz+9nicMnIvOYeTtGu2wkqtc+F2ZiiIRkN6hownAu3+MI0gvlRygGZK
NbFFZiVve9vB4qRu3oyuqRtSc8hoXKVqcb87eTYw3gbOkiSDQoml5f1oUaORbNSlqwrW5K5Elrft
W6Ee27ZCIqANxAIBf5pmjaP+KtzetuRKbu2Bj2P0cXkg8zJaK5IzNkZa06rL0j4VfqQ+khQS0lTZ
a1wWxqrgJDBCTMFcva6ton6XsVe+jjyTjXRJv9DMF2OshgSI2BwAWG0U6a5W7ceYEt3SOs279uW0
Y3a6vUvrsQ0pwcVe4Fx5yRzPfpFp1+4dPeewcDbQ1FRR6bfuTH/TWFuzjLqNHDKUHm42hvlSoVaL
FXy4RTFLEtu7cGdvN5tjtIXF8WmdfbmRyWyvi8RKUePDFy/BOG0D34AvHoPupl3IVvQnuKGYGKeT
Ndrdqoa4+VZF6OvGrA7CHuEP4RnMtCyBr3Z2NAF0mXF6E0t3yFedbcc7YTssSl0Q/NYGLy4ph3jt
wQ69KbtpbsvJ//Q6szmLMeZQaAuTm0Vkz5z5w4YglFXfPZmYQD06cwVU0JT2IeplRvK1TE8zGNm5
ELDmXTEYIUDPjzz3coyouvw8jklNeZvgyTmO3eOIPhNe3R1f3ClKIDhN+A0swhlITgFq7KJsbxaR
zmsrEnSCEVvfy7DhEzhT3bpO88byl4elmqc1HVu+n/LWfEv9aDjOaoROlmiX2i42n5PGQMmZVg+U
Y1U4jyLn+SnjdiSFaC2kL9co1CwavyyFZkQMq6NOrzC0pK+OW75+gqSzcZb3Ph4XBEGezbZoio1U
Zbnp/IZ+raqCC6L/ZNtJqmkDdjuMvOyb8it/NwSAVkqZ+d42B1QRXt+ePK6hEqZtFKehHJNzNTni
QYvZOUzlFO1sI/oSEYy0m1RqnCfVi4+obvhl3c3nVA7uQTGmvXNMrQ5pUza7qhzih3QCF1gNI1ni
uiZVyBns4bPLk7nkuzmPwSRIjlHDgr5G6WonowUavxk+ibhBREy3fxdnyVzBLPvW2Y1lEs4ujFRN
xNnRQexTrfO2bz7SMpp4hT19RBYEnylp66esdbw7fDoR5qfGlz6es3NXQ0sKR+SbOgJwMuTQHc1r
6hio33xZEqNfx3lREBzZLV/sWMm1yqUd2s7cPuZN0DzVY95sx8Z2DlhyivXI3fCmx2KL4m01NOUA
dKJCR6OyMMz+ASAdGLy1nVVvNPVtNFnpRhNPEq8gtPm7y7IJu1xxHFriFgLoWwxft3EGPWwrVaME
zg8Q4evRn9XKWdriWC0YIKnRHJ6GbK43xjDrJ70gGpOx6D99MCpAt6U51nPlbuQc8ctYw0BQQ5Qr
d3Je+NH26HLn7nF2/lSoKHme3bDziPH5WPDFex6dtNtyMETnph/UqUD+ieGEHWy8hbGH2Uq7Dwtd
xbvhtL7HzmmjdT6YLz3fasfTdR6Iu20eA8+v1apqer2py6VeR1O7jiej3sxFHp2sAasx0Yn5kUHJ
GQ85x17LOSvuG8JX1lNaoYkXJNTfxgTG77FDo/ZurP6IcGF6WNy6XCfT3K0HUQc3LaTUK60yHaZy
7PzTmBQjd1FFH1QlEmi7F905sYb5lg76Wdr5vMNMlWQvK+7rc2yNz9VCXyvqpQ4H2/8YtCtODX7Y
qGAAliEeU6hIVJFMGz7gofPuJuWnH8UJUIAGX8WsAdjCq8YfpligftK8nzlUi25Nr1pw4NNj4NZn
fhUysnd56SYHp7qmCZtQhtGKKFG7DjWp8g028PznLCuN/ezG6d63PXkxVPFujDMa0AWPur0X6PKc
6xldlM+ko6zaBGa5KuBf3Xs79fSdRSxs2Ejd3M/tMj1piUldBVvHyB2MucpTIvYS4z2b/CREieXu
3QrqJL16RxISbMSnzHfVGlLUXtsxhwOmo0N9Qb/8PBtuuWucKjsU+GaGQ7EwyL24by7SlZPOB/sL
eXE56p2BIKMpevGy6avGvG+d5rmzQRBxTfZkSTWRHT2Uqb833cu4ILjwdPVueLm+1H5TPLiNx0Xp
N2vEK9aiDeYG1YJHPar3GO5i5WXG7ZJVGiTf/lpxIIfc7j8S39t27i6u70277S6iK9uLx3Ti0nvE
CRLqtvFjFdyY2fy1taxibVUDYG+b+NxdfcFtC26X5ZIWp8ht/zOocWJbdRI1lVocbzPbZruddI0v
HzjFpnMRgbYBajwmrb4MbZmFVP+Y7piRNNaIfr1HjyPwVrSpuqtRQLwlulx+iLksnoSJEEN2vfWA
sCPlIOoL8HbjmrQ+EANltIx9ovtbKI8Nom7xaEpaQ+yj3qiORkAHuClckd132YSWCMy2hvaLZP01
EMzHItepNhUirL0FBYtOW2OWXTox8uDMCtHBcn2MpbObmU2F4jKqOwU0d5gCoUl1j1jOymrP+IJT
UhJIELVjfsqyUUxQXRG0exyPjz3Cux1iL26sMYs2AarEp9osszVV/byvoiQOLbD2s9JmHCKbAPEZ
aHA8+JTVT5PayACWiIM0AKK1v/pdBNBG3hYwYroYwe04UYiPxAvvAsR232o4VtrxBaGTGNJNO+ji
pfacEv1hAxYS9maQrF2vFjumCEz/pPwU+i6jt7hJ55YACAYuNWobz73XkqjNq8dDRzfxowXGv/RO
opN17A3+D1n4SNR6dDsRjOguyhfvYjKJQz2li8cxFwL/+wBUskvmrwHK1GNpME5YpcCHg8s4TpQM
yfOAcApAahhPXVMhhIiC0tuKBoMti3AgvggKYGMOmpsW5SpQfILcIM7kgzRzJCXGIFbJhJqPSsXc
VaL+AviodqCn/KUxEvJFDd/wFMm/BubUXejBo+ccXGsX1Et5LJd04j7TNCUVC7TR3rynIxKhZefN
MegLve5pjF4WvRDf0A4d95CFmaby4qNXpu1xaEaGAWSClmMS7rDz0zy+FFERfAwDqF7jtdFG5iRq
q5RqphzKifAKGI7jMg5iz8jGQPHqUc8EtGgE+Ma7KY2XBHjYr98a11k2E2fhykv0dJaaQUUqIk/t
XcoHAhNgN21LozRSbve9E8akQ6ctyy/A1fnD1CL7IG4+OtXYH22kDde7WLF+7Ip+PE89YkpMRZmZ
yelJ7G4I4MAy70Fa6lGZdbQziwQ+LrfeENIQK5tyGfp2E+1RzJa7YoysQ1dJFFxObCerMvacRzv2
6/OMYo6136RhzT4C23EDtjqMloo8kPxrKPCIhfArmzy5RA7iU5rk/KULcBxYidGbwW/8Vm2C3h5v
RR3F74T5krroD3TFCZdnWUXYeMy6P1o5yYktFsGbKoiJIR7p8zMXVCPGmQ1HK85c8PpHF2n7Gv9M
eMRY119bIjPoB5JxHyPcDi1j7k+DtTC9rsf0UAR+u9VLMP2QbsReCLhBd1w/FUHzVgq5OpKmYbQD
MyltssQbxnE4l1udAdXE82vrM/oOPvy5mH2/GWyUlaYdz4ps1s7YO179rkQNbYnAaINwh0gERCkj
MyLkb4CTMuIh6+nb6C7VKk6hP3s5qHUyarWr2YEXM1mYNurN7guUcbYpUyZCF5rVgzn73jGr/AQl
QVS8p2n2NlgmQKfiDHEkQx1ROb8ZRrkwGuO4aMNbI6zQ8z6kTDAwQp+xlWdXuinqEcJqvLhnOzi1
/7cB6/9VeNpTmfPPf11/5rOsZoaRVPc///XLr3bfy8tH/r39/Q/98jPt//z87fh7uf7oPn75xaYA
hZrviSqZH763ffa3v//vf/L/9zf/nnH2NFff//s/EDAX3fVvi3VZ/Bp/xkzk/0tmun6Sv//c9Qv8
9388XpPM/lVoGj/1j9C0QJjknBFTYQf+NdLyH6FpMNSkbyPXBv67Zk/8PTTN9v+TCGwbrMyWNsqJ
64Tt/w1Ns/9TgIYAj7iETsoA88yfT5dvf/e3ITseHE/7H7/+5+ix39ziII34aAGfzpEEwwrX/M1B
x0XHEpPtEN+RzTLfKXfKwsHNm5Xbj8Yl6pcSrpFzsfE7e6VjNvXKqLpsTypQd/baTJFvlTn+iinu
8aZi8RNE3BHhFAVS7QyBz/Qf3Hh+jof+Y3jw5wcmFc1xpOmanjSt38Zem0oRUNc18R1DJMY9EhKA
NpH226wRcej1+ZeaEOQnpwiYejIAE3Y1Xjt/GPb/dX77+hlQ7AueGP/w+n4fYO8QSHWOxHbISDzn
Nlqk+MgHqz4g9IWnbM20XTt1p17/aWX9/d398q6uQ86/fnVekAgsvvn1X34PR1V6IvpctOWdagvt
3XaMQr25uScusyj1DhcpeV6qKn7C4vY6PDGUFiGk1eL7CN2jVG/zqfDvRTdGGdMucbFB32n9ISbv
14nw65PBMNwiu930nMAFa/l1xDOP7HbuqyK764K5OI8OwyoqaFs8SVCy1XuzltaBQUH3Yg9q+pNT
0893/9sDCnwpheew1+RfsjVbs0lsGbTFndLNJTEr9eSkoKk9dnU3BrT3EU9CYFGyBCJkzVZzaJFM
rINMJ8d0Vtb6378v9uivr8u2TZBFm6xK3+Pff9taOfJNGquovQVJq97mIMOaCklqeQAcrd6conX/
sCx/M3fn6du24H5mLxPP6Pxt8PafBmw7aeV9ZrjjLTuVFYD/ZXPMiEBgXIKsp5IMsrWrNdMTphxQ
pPr1ekIqbqB1/YPRxm9p0z8/CUvBwSPfkujxf88DiUCDcSn2p1tFPvG581tSRXumG4YoVvaqcU19
A9YbbcY0T89dMWp4Tg2tPJQSBgc1/rIkwxdf/ykV4y/r0+bQ9FwSJzlDeT3X3/+nJ4S1eVyxfc1b
6Y16Z01Dc3SErYCUSu/NKpEwOcFsreJy0X8Y07f+snv5X3uujdKanExL/O7vb7l97DMM4zAbVcnn
ahgyqqeiLFYN5sef9O7WxaHwuLPRNoQxxjSrhVifkWoEZDpVZrWei3HcT2ou934su+kPJ+uvU9k/
XxkLx7Mt2/NMgRvqr4+mNlsw8Fo4t6Y9ds99Z1Pp1H3/TlXenNU1/U8uqRqQ3VouhHTmff332+Wv
u9e2r8+GOGKgWJtL8dcPYHrYDKIQ4EAtA+O1nXNwAIKf1paIMV9rOr2TtaVv4sZQ6IuSOX4Z4ijB
ycMKxmdmy/939t0/H8gvn+c3EwTIt3xIR+Xcgo5+Qc94tILkxx++879YFMRGszK4yTi4fl8UvjUk
jR/7CP+aWZuhv3Q90YBTeSgYVzj3cRafkxQP1cLELhQgyN3HUMgHORTpQaE56EMCV7tvJbM7Gyvo
gz8s2r9ul4CUFI5z32Mzez9NVf5pu8QUk5nj4ONKQLw4O6nTEfui0dlTTJo6o30NAOVl4fhHPPrt
P5xnfz1AA8szfWRHyOsD8bsXq9dlRHpwbt81I9kKq0x53bOf+eZFMqYZys6m/Pj37+M3UwreOcJT
2/Z8eb27AhLdf12DKsWTJff75N7VWRP2KnZsGoESUXNZok2+HqPc7BVOBFZ3k8muCTNy4u6aojc2
ssqrt6UI0Jc0krCaNkAqOKEUUnIpbzrScu5T1U2nEalzFOvl5ef9m5a9+fTvv8XPIJJ/vgevce2S
wsRzLV8K8bvftESmhKpl7m+ZUK/OQSPqk+vUqAtb53HuMq6h2EoZ3BoYaIC2ST/7tH5urIVbKq5j
VMVt5x487SRrqB6wcsBktR5GD+YqyG/KpPiSYPLirwYrXd7NqS93tLENE49+/eQre/yeMvlwZ7Av
P8vEKw+Bp5eHCVuHbwwO4FRqXkeX0smd3vNFiNeUNghmLHJPWCVMe9Nv+IR+be/FXCOhAtPZ1uOA
zekIsoz4KbiNEGQhNsL6tJtdfzN4RkUAvA7yXTnifuUHs/5gus1pmKvPOgZY0FPv9JTwf0jM8c6X
CGiWpXoxOOXOSUf/PLh9/5g7FEyLeyucJQHkXIIVGhjjI0eFct9CsG68fHFPftdZ/S5tTIWOUyGs
El36QwVG8SwduzzEXSWgcqahfEayYp4SwNJz1yfLp6+E9abzSB58x60xGmNUuahdof+win/fN45L
CWBRfgGIWsS5/HaQusFYzAki+Fs0IdbFmHp5PxGnfkkcN98EQzJ9/vv19i9ue1NeA9SllJ6wTec3
d54lkQC4XanvAENZB0Nlj5+L01sXM5jafKuMmNlbwLbnMqgF0h1sCFbCreZzbJRFfJMWIkc+Oczd
s/nnkvSvHQPcB4Nu3PbURtL7/Yx1jcTVWIv5t/W1+PKmcrn4o2jfLGvQu5+aAb+HNGTStztlSWIc
S6tM//BKftbm/7wlbZsQTM/j6r+Wp3/ZkirpcPyAQb2b0J7uPLevni0QlMOIqvy+LcjwXRHGzug8
R0Qd5spNoTcHxeBB0JV3s1LAi0aSSbyl4+xldpxH8Jbp/1B3JstxI9uW/ZU7qxFkaByAYxotI4LR
sRU5gZEUib7v8fVvIZRZV2KqpLrPalDPUiZlUkoxAgG4Hz9n77VnuelXxSxpwHMoPLQ72r/dm9tp
fOKC8FkCyfDwRv1d0Tcd3jgScrAQISB1w2LXqVo+Lhoey2DWeWnykLoDJ4Zh+qBUdayxjw7jji5J
PfNqzBb+6GRP+Kx4qWGHb3eWh4O2GKNAvyqzYDg6Xtr94c76Z03CsZgzrg1HnftKFT8vx0lL2pLo
6/Akgs66NlM1wmzet199oWsIlQGZ+5mv4SLPE4RSVfqH7e9X3940OelZLKKGaU4P2o/bnxOPjGG7
4FQpvrJFfxEtNBCoO+7S8irvMmTryB6LFY/jWw709vT75+pCuf75pnHUaeejHNKlyh308/cfWtdh
8ujFJ3UouStaH9dG4ZjTsc4cuzdNCqyO000NRUk74AZMP7RSYupLi5jlOSPB4pwjt4LfgXh9UeP9
K2d5U2k0SiF4zQaiYRkKuz6WCTqLxUYJeu1QF2qw9nCDxDMNg2szZ0CdjTPTdMpbV+mHx5HgBFgS
gFI0VOsEIi4Cs+dFKcm0yGTwemYU9F43S8eaRmFSttqBEBe1n6d0Ye5Nh/++bA4AXcwdg73kq6+2
xX2NyGdrMd3Z+ZcTrFWq9hk8bv6UBDl//++v7q8+XKlzjayp2JWO8fPFbc3KSLvSjE4KvQwcW4Zq
n3LN8Da6GWhAGMfhFbI7YxVj8JfK4Ik/3Fy/Kv04BqgsTiyb6udSg4Ct0Wkt1GocQOr7siuL9QC8
IJklZQ8o6vdv9lNG9fdilvYTCw8/JLrQn9+tYta9nkocZVje+GCDvGofaN77O5lU/VvC2gMpBqv4
zFAYtbEWt0tBZsU1t9e9ZGoFvtljz/JAKyyQCJEgonklhALVq9aTc/lKHfz2T/EBF5Dczw+AQd9M
aAaF4C+W7tF0zM7UK+1YNPmkY2RsPC+5oa+RIPCSUsfC05iXRr2zET/f2UJ8c6Y7pUG69lF3VrfV
Ka+gpkbpzKqU+K6ltLn/w6WdbpTPL1Jny6V5hs+EV/vzpR3lqNFe4UVWhdpCQEHdcUjtKF0JLW7W
Xpw7m8Fx3DvSx7UDis0O7V+wSDJIf2YbvJuk+f0JsvXLC0cVSNPBpHbXLr//w8rF98TQWTBFr0bT
3FWVVt8DMafuDDL7lnCGYEd0Yr+J9XDEahJnz23dsq4rSOKkGhq3St0Y12FW87QyAXkTvv/fumyX
9qchdAqjz6AxqDQkQGPpoI/VaQdG7fHJDN1Hp8sRZ1cVQr8wj6+AxmQ71VGxbOSckkdLbti16qPi
+X8Anv2jqUfdz/mX5pqgjYL+9ueP0cMNAumu045O3pk7kQb5U+vmrJKxj9hxsPWSCQgX8w93z1SM
fb57bEkyCwWU5YjPTT2n0Zp4suUcvdTxXvUGp7rZkFPPEb1aKvrYnUNUtLvSye2zoY84cC9r43/j
VUjDtByugRCE7/785p2o6z2lx2odIf2OQRrIClWW5S9DS/NmDA9f1WJ0X/AFAuCYvp429Z8I+L8o
1GhoaxpHf5rijvZ5uyWDvLGNXh+PbMj+Lss4NWmjFG9RILSD7XYZEpz4MHZkhGORo6QkjnH9+wtx
aQD9/HHwGgTbvaARwpF32jV+eHDsTssREAr12NOuwW1sqew+04PrMYGMZy4KdghhUWSt0mH0D8Iv
tNs+LbL3rAn8cWEJM38iZIndGgxdfR8hg94ordDPNry5nTk1/bygzTalZlVMKjuUcvHAMBQzThys
sP+pOm2hgC1U2mzslz4t8QB/3P24rNNn+umt8jb5xDVuPcP63MWO0xa9edP9tUbEDMAOws6DNapA
+4y9WduVpAcsMq94CRGP3XAWkmeif80dPHXaiZ4p1oGqD9dlqt96gSWWvQL8JnOArsWmOYJEEN07
flvjwJjwa2m0bPb92GGDIaUGs2n1wMY4QTIYqn0/OfS9YRyLEYHPonXwqCJQLZiE+gKOkt4PN5Au
CphaOuyKcIQ2o02HjD4y6WgrmWHuOPdF2Ntbhm+jsmvrsNg2Fa5QJ6rNZaR26dci8djmpZ8ucWdn
QJTL6GyK3uPG17i3ItTNteZoqPK5+gof1cbCabaFW1PcDU7efIw1VEokMoixWt3b++w7ayfWRwSQ
CnCXVlFembuqRA1NzQKD/6bPhy2NwiszWwAfqbEOsTHs3Vj2azpd3Cr0suS57dJsI5krnAsH7EeS
A/EYI3crPPtRxRYPHkKsPdWDi6LkTfCWWZhqL+2Gdqypu7RcbuGEhVuypoK1yUGrT0J/FaGs2mLC
7uEp6MVad9t+N3Y6opWpOgybtkP0WQzvqe1HhyDkSJSkLqfzJO52hVFUZN0I5VGm3Xs6Rs6BLKgw
Z2DvQldzAQ/6RvKSRI2zpZOlrJo6glUUav5ROthDEiQ9SH6aYMCha560OGwXKBeug0gBttc1WrZB
cl7fJ4XR3kCuYgdiGvVga3GB7KbSelIqIaLMLn9IqDHYLr80b0stgizS4Be0QyKLRAe/oOyd+Pte
BQBRxyLBYaisMXcp6F+f/LAwNwmtiBPBPOraMNH3zAoTlwYHrSaZOVPLLfD1DBATR6miKbgMlw8N
Zak+d5nQvYZRJPb0sO11WjHmb1onRZtAw+Rq6LDZd9Wuzr3s2XDbfdxqNjJLiSHKTN05G5xF78VE
SAHedxGrrrc2xVDf5VDa0MKb5nVgVnJbRnE/ryEfzCK9qFCriCTaXXYjjL0BIv1ipLRXUuOOply+
14YIPLuQyjaPs3iJIF4cAj3I5gNHpNcuK7JTCjd645lKuwh6xA5tqkGdDLp8YbdevUaUa4PfccAt
GEnl7IvUuWmhK12nTtFflSjfFoFC7LLLnYwZy0MwmQtfe0JXjcNTHUCpNAkSvEWNgXMuhOqjJ7Pp
yA6B4i80tBhzPS/FY1UEzNuZ2SvkNsEHdhClWDkgBmQrc/xYD1pl6yyl7kvixdFN3dv2S9f4X93K
05YyFcnag514itEvzPMS7/9lVfR5zO7ZhlZ0F3hhQdosEEgncx7Gl5HF+VCorKVV1T4bpY/4oE+z
9q2UFRaFqU0T1viKMcW0GJ7r1njBhFHdU/bW92I6dnw/4fZFzE2oCoFRasj8l6hk9VNCdCe8T3oY
WM7XWoERa3RpOw1D6V27GMbWFs2j+wLS89JBbbvqJ/JA1ajVKexgOQ2i9o5KUnsbdAbgOMw02Ska
o0708QrEDCkQcsxsMQ5LhCohCQqyeJSh6h7c3PJpddssL0Fo9ku7Hm4IhSACS7XyJzSSLIR1z2md
LKqoweFvMYAzTHaZqgyLJ79A9zK79JcvVy8eLAscLd6XcEze3CLIEN2RebXGAwyVl67ZHmRm/IYr
2fxqmFX3LfH6bN8rgTxaSabcYnwZtlWnm6uyr4yNalfdRhMj+ku3rpZjkOQr4Bkw3IgGhVIX5oBK
ymJuhXF9b8uBE2I8UjKPPt3ty1I29Hp9j1AXzzIQL/3KJ0/+rIfY6YqmN7dsOfqDlbCqO0Z2pwfq
fuzZZceUsKtZrtTmTA8wCTcZjFdFG7fJUGRr4BXRdSUhMQXewHcbBi1/EAquuR7JXsf7zOB2NjUY
gt75mtQif89rlxaVnaNCxl+sPmVWcJN2+oDEG6cNir6d9AzvyopisSrjUe5rQxoboenmlQRGONdb
pKATRzQL8vp20PFCO6U0lzqaln3iJyfL6sJd29TmWU7VptPYfHKXuSCofS2fUxHaa6xQXZe0t7pq
0IIdnSVF6fgOTnXct0OcfR/UhFNxFAaKQLMb2vOAj2odtwZjEcNTujmCb8y5HhYJS/HVawYHMfIU
p4I0nGG6LUKPvU3xv8LJu7YUMwTJ43U7tUPEmXSZepcwp13LuhjeUuq+Bf1sz16EI7i12Sjr6h5v
IKPnximCRe5q34TaV48iyxUcGyFiX8PV9DncUAYaVThsdUcQG1vaCc6oklaTW0T7MoD0OOIVBVwa
HbS+MXDgRmQf0EFYQ8RB75t07xmJdnsNAdw2olOzNAo6m7Etgls9Ui2s5c2E023dFV4T9yZW+nqn
23V2jNOBwYhwiwnzxlOP/Fe9p7MdH4GNEDjhD1r7DBurgjDGgOlS7gGPCs6FESXvo2swzp+y8tIq
8maVYlmLzBTuTEac8bSOlzPTQ5SqYijso838eZYKdIW10w0P8aAo2zFPq0mfWB5IDwrWHGuyja2m
Ym6ohcTjyIUE20GpudCNikY5D/ij28CxpJno7NvLDlmEI6kgooBJb6Qlc1sd03/VhDzlY+Owm2Uj
AGAj7/C9Tc+yTtHmFZlx00wjh9TB0Q3ubUknvvUWUcyVaqRksBhyBDR4zKRzOxidtWvwka8pg7R7
VQFoFyFT4rYzJUPZwEb90YbynHrZVBVP6oHOs6xnNe4V3n7ky3OvazwzTqzqTzllBYeIsmTvLjBB
hVAaKlYeEEF8pesKTpRTHQmfIH9Cec9v4ZkPeQIs2dyEFV8dEUHuPHuovnqVxx3oSBzYAAbFlr63
vw1CzXpzwAweSieCpy2RiW3QYFU7NMg6Eq6xKl6FKPh2MS1LBlUjDjokNndeLpWjzAJrVRhjD/dB
G9NNdul86ooN1beFc4O3qLUGcRIYCZTlUAAROIQuEr8giPqbLg2OkWsU47xtJ8lzYNrtLWP56pva
KO3XmgbSNSRf+B1WQTUh1X60N5cuDyg8/RvxA8pXlaoXeWxhVGejyYv3rNRp0MIQiwEH55zH8cM3
GAGqOoAZpAdojPUVdpARaFHRP7Hy4J5vLZMxIIgjOCCSmJ0yV59R33sGNmO/2/Wjfl/JXNwgDz4N
oXlvx5ZzPxi93LCOttgDOl68pipUXSlPWUbL0KXlrFNoLAcrVBbc6yhkqVc8ZW4lJKPmmY4VDAf7
zLDzG9NVow0t72FZVNj7Y8Uyn3w77661SIqVb7TdyrBda0eA9laEZkoREUAjsv0X9BtUbj5Up+OA
NWiuI29HEI+YJ6qHYi18uHoxCSA2ljOjfOtlPmF/PGtEAZwq5Ss67wKldFy7h5QQi3RR94b4xr3n
OhsIUU24z/xIlnOLcPMrO8GUmlq5ecDbk3+kTm51K2UIfLjWjggf40GddgDmRXjweqP8Klu/Uq5B
VrewD0M9Ka5tvKLP+JbtRa5Vjjfr+2EdV7Gcu7gPZzjAjok0tkOXNFtddv2hsyDk6WFc7ENXfS8C
gLz4q4L4HKeSzZt9IHphRTQGvPW9k8ytgMVsaTWmfj3A6HVmXe7YL1VLLQ+KqfKrbZSm4iH2SFgA
qN30x7aqnOaE+9kvHKTRcRGtSbNUHzR8A/x9smdWaqOkwhA5Bmswyekyhg90hgjjzjFnCTQWMSeA
UTVSc37pyX6vH2KrqOSMoBf3mAdGc7y0by+TrULB/EpDONsUFudYfeipohNX4fnWk5ZHR08yHp3L
HwtVLRgWAMWyjeqFnIEMX0OIdKk98mmpDRNOKZc/WrnUW/HUCvaYMcqFA6hpJUqYu75l1CeSgOQC
uId2YNNEs2HRlEqSoHgKwrJ7Yz3vcGFwlGMb5ju606nZS3KKAmDtjyoObTIALHy3c5IH8yekmSQk
OX1gfcDrIDT7UkvG6XQgSL0m3BlWZu4sq4kWMYCaEPl7kD3U04HXSzr6soxmmLAEkrVODBrndJAB
DKcboI2szVPvr44Ey06fW3XOQ5U7NSLfOsJsKPszVurqqAi7vjdMjImW4/EY+q7+/WVkecVfqHj5
ZZUUXLVuavljnwLXiUBcbiGdYFvDEHLAn5G5KPJT+qKa4k8dNN657+H09mVRrCpn7K+GxP9oWom4
ueiHDdvBqSsg77RamW4S33GvWB3se68jhcgPGjYp3uKMcte7UiI33iqtEwJGobZSZOzdVlmi73lm
ibdxnLafh6LWbrK6qe/52Ll+VJswnHvfW9YR2Dhwnck5Ee44zo3RULe5r6y6xoRAVVdgPlOFf/Hi
l0snROtMDuMV9gpdjdyFM3KKkFrkfXMUOe4HWWiQYjzVf00D/FSzCiM/4+fp4thyusXSqj3RCzZ2
vWIA9h1QTX//YPGP3Wu9RuvQjqyrhB2d00ncLuhBmTdRnsB146MdQ1XlBBOpbrxMBWf7rqqTV5vC
+xbgd7YMuuRRiX2Oqyj+ATSFWrIUWmjdJWqkbTj/gasaVZofEYTqDFnkAQY6FhUqhFslqNlsWQe5
Pzw3wNkecWpIOibHlzs4jGjqeWBR4F+A8Z9dNorvO6oBp2teoFfaFFPHwof+saFTPuCQzu59JXi1
DWEewwLECzugGBZS50iO9Ly57irIVBrKk3MzlOUbdlR5U/lFZLA0cMFE4SjvlU2HdR53DLlgTzAz
7ESUH7wBU6Rijf4wG0N4q8AqVIwJVQ1RetJ85EnRv2qQKOlrqZSJQ+PGK8xJsGRIJrsSfqxupGLH
y0720XEsw9KD4hg8Xxo0XgxjcUaqF5yQsbCHh+/zRNvCf+i2sXFPG+tRxBNaM0IS/axUERSs2mDG
dJm8xZ5Mv8W9654ut3vhwcTOqC08yl2e7iiOnDndEONc9/FdNPWvVSsj0EvXClyRzDJZRTy6JUWn
sBqRDV3dF5aCL0kxQDF/X440HRe5jbNszvNY27OuDsZsFjMQZUynO2s11MvJ3E0yEhgDOiBpeQ7E
QAFvKl0JgD6OGVOMHLsTTI815NHSw53RuwXFjgpmblUTb8ud7urJM9zNFj604R8vq5tAg3alm+Zt
UAby0FaUfKtLl/ByRKLTUQRY32Pt5Bq5eV9O5eTleMd+RLOQGTOHUtSGZ9AkoCDYJd1r4Pvy3KHf
uh8vC3Gp8qZT19+FdQbRy+8Z/jVoqLYCZPAOrlV+6HV4Zxjg+RIQ1wLA66tZWu7SCAr1pKqlT6az
Ej2ZwVBugl4sSSwwDzTHlBuisDi8TJ2+3GBCWWspUDHutWTfmXn5FIsSST4TcKzWTX9z6Ww7ALR2
VtJxqOmTVVeYYlPDFjqml7Hh1Nq6NCSZSmePMSnXW6vywFN0gzIvc9dbKtnUIqrarLqJwLAdYtSI
59Zp4fb3TXto0NitJRgnOctt88XQ7XinThsfNqrm4DvYXUc1xK3WhiptEVxQatmLlWngv5xh3nfh
M1BB94kKEh+U11VSDz4zCMN5s8eBng3a0ja1GwDrKkF0Q3bQjFHDWV4TkeGoLlWRJldKxZjfDk1u
OrOgKm/lkAMgEqZ/MAN0N6KvuEVqD2JKBfuBU3wdB0uTRWpY0CGDGB05cfNNwwovts0AR5gdJ+ze
GhNBSnSZxl/2eeDz7FH2ODUC7ELlXrPsmM9hGgBlTuDOM8e0JwW9d4bB3q/pHtk0L2BmX+4l1MPa
KnMETQNgMlu4K+U6pQe7adJcXsnCzDcFlP+NU3TLPHXVa01t/bs2yl8wbPjXFDQUZWYYXQOavMLX
rr9Wuajv40m9JnNb4NoA7QFdz99rnA4gjPbDXaQ7/R3o2OjgOBQGFlzPtRmS7ZC0rb7KhDzYHKqv
nUzRv3E/BU8tapPd5Y7/ffP/FxJN5lC2lKZkmUEO/0k4A7pHZiAWGTfadXxH8/ybHAMIVB2exVYz
022ZqXLdJcA5A799bNuWMaiuSGMeOKn7/l3YUqBuXcdW5/5BDTAN+z+169HTqvgBJiGe/XlE0/Qg
S+I8Go+kb+DXQZMYXcRZQvg67sMsCncNmAso1HnhOn+IPv6FOBMBgiooaCyJhtX4NB1zYzO1Orsg
2dELMAXioMmfLisyXSrSeoKo2Ku++tClccgpos6Nk5Fn/nukxhk6uSRY/f6j+ixxMtBxq5K+kw2J
7Z/D+6Aky6dxFXnMbeoxKLLMLdTpyKjadAUjweL9+2/4iwtgO1KzkLcb5LHo9id5LOV2G+aJpxwH
hb0rpqcYzfpAdb5p+qAehzwTN0o22a096eyBj074Kl7crCvqcmsFlvPw+xd0uRl/vh94QUwNp/Eu
XpHPoYZ6IKgJ6hHzJ87js+36zls50t9VwTyv6qr6iNvWWXuGxBY79sR1dN55qGX+4QhCw9FfqQ3o
qRwQraKGy74q3Z2a+lS8QSDvBQ/8VdM1wR/ma7/QIRDJqam2ZiCEsv+hTVNbjJe11I0jNrVoOVZ5
faUUPn2jCIZB0bnPyIHqk5eGUH6hibRLN02Vazt043mTMfOdkltGyJmAfzyob6dSrcurzgNrcNkv
JE6n8+8vtDaJjH6+0LxklOyqw5DfcS5xVj+MBDMRpRjufPNoR3ZMvkBlrFpfROsAS8OKhrK5qzuq
a+kN5lMP6mwVed0TCVOciv/qKZHqMAz+nx7Jfw6seV3sGJqNE4ZX9+mRxKSS4wwuxbHzq/CBUFZ3
HYqgua9sMDMwEvVz0oeLsCQJJnMtZ2sz5iEjCLnjXmtGayunQshAZ79wDat6a/BuLMgBSpd/uH4/
56RN0hOpcvK0eI1oqOzPWoTJktB5gOWO0WXCc+mBBUOUPwWU+TNeGRAKwlg2Rhm/pEEYLfAT0mmd
5nm/fyX/XDQkF2p6VrgFDfuzwJyai01HZeB5GeiqUBa+OZjn0a16ycGdJka//36/UBgh60EXhbQb
q5D8JAwBxoFFqY31o5G5oUoj8Y1xTLrO8lCcyk6au45MhQ241JYhDEXB77/7L3YzqTJG5+7QVQeh
36fdLMCoPsYpj1rvavDka4uO9mDJQ+PENLHrdsuEIbqWiQjAlqJpjsyiOJu+g2s6TZS3PsvvJL7/
M2qkP12ZX3wSGtIUPoTJEwFCnkfuh0eqzPzMVLvKOgYxXoOLrPqizmVgnD/BTK3+oNH5xSfBmmMj
6pj2C+QdP3+/gcJXIFA3j8RehVcmgVTs50F2m8QZY5zEwCxZktUTo+HcmsK0Z3/4KP4pEaJtqqH0
n1aR6Xn4+fsrpUY4Si7NY6SYzQbhpneVyjh9K6asAS00F9owGS8Y8T60o0z3+iDvKodE0jDqrCuP
fKs/+LR+dXPwgmiyWhoCQ8369AkYuBVzI7esIz07674MMw9RoRF6qxxBEY0My/4QgnmCX/KAuINy
1RRRvdZ8PyVmQMdUrxFt9dqpXvfWj5Pc4fdX7Bcf2LRqCO4NnUXj8+aWQ65QPMOWR6FFU8+7FIyw
mqR7C6chbaRF/dulWL6sV30/Mpr4/Qv4hRiFzRUPlalhYaId+kkIUveZcAKycI+yDYebypuSg8II
m/AQ7TKzrneJB/BIIzjhKuj7eB1ZtG3/cN/8Yo+X6CxYQYQuSDn8rJFqmjyzRhb1k2M2W4w4KfO4
vl7D/2UcqozjV9l3MNlK2j4MI0W/0oNzZEXNzsh8EmHiMoLupVcvjQfiAa5DAHBca46WQjulIKed
fEGbFuHvL90v9iUqMjTOgscFDc2nWwtYECdJaNKnalrj6FjZ50bXkVTl1nQqmcZ+jfn3Nv3/2nq8
D97KrMo+6s/e4/+xBmU2NJbX/7NFeVPF7//KPv61f/nZ2Pz9//tuUlbEF0TyNkMXtipNFzx0f7uU
+S1uPBOvq4pADnnjDzZlU3yZLMj0kcFRodCe1FR/2ZT5LXR0Eks5ejJk7472n9iUf14OcLOoKgsk
8n1EoAww/7lfdJk+1h60cirBq9p9If4lRgStSuIlAvNse+Fa9g4BLDnImB+u1ul7ofej7dacFud/
13+Xb06BjS8NNzZvRf2kjVN1xUn0znBnWV4QIoe5pr1KR5WhYGh5WEjVGEdjZ9XbxPfas9II/JZN
oEHj7KptBYnPn2dJBJLZZE46rxjdUDDyRZSIX9sh8TjgQ0HbcXV1WI22Brk2ck+EjvVvXceZYuGq
kBYAZwEJKc36sWSKQgRGmNRXRETp3wg66Pp5VmGpXQVti5SbYitbynjI9UVUklrE2eCc0FN7rkdB
DJOnRDkdE3hyD/jwVpYSmy8kVNDb4/zeBPPYSCABOoUY5yUakY+h1sy9NGHafb+0/9Ez+3/3QB7z
9/S2Lt/f6/1L/vnR/f8QG0DN9cNd9g9swCH7V/KS/q/qX1S0337EDVz+v+/PpGF+wenNkyNMZwIU
TnXzd3CAIb4QU45UdRIUAASZhJJ/gwO0L46FSpAt3ZC4fybLwN/gAO2L1PBRcCNjgjG5r/+TJxIX
70+Phc1TaPKaqDCp623O4p82yLjtGkU3I3KjCEkPg+uiNA5enr1muT7OkOitSFg/BYZ137hymxsx
bP5mz/EyFtFOo/Sg7aY+2bkGBtKqZr4BPns0VjwP1wJ0szUuMumutOClqvVnxdUGMGKM2lohMsKV
arhU5GNRVE/g9LGqICGaBHlIGyZy8aKLta5fhbdOeKyidckcBvxFviJUyMrmGYqHRVmtTXIA5OlY
WzWhDXvoAb4Pxm3WrAuxTIx5ByepnuvajDmsUq8Al8wqezmEyzjdMDLt86UqFnlzcqIz3O0gu3HD
XZCvCoxp7oK8PRnR+VzrERPqlSM28W18y2lsER9d76O4N9SbYg/QNfHm/GxETE/HayYXK/NRcRec
05JnOazzW2YvSTS7UzTIQXMQaFXw7ms36S0o6LsiPmTKgx6BrZHjzPPmJGcb2Zx4KT3fF+FaLeWa
JOJK6df4DZFIdfCuxsUm7q9LpwCLfM6Utd+sisbekUJAnuwcr+NMW1cLps1zyG3N1+FNeVaehzf1
8qt6+XX62X+pP77/7L/ob/WH/vb3P+1H+GKuzbV4az/Em7m2GGYq+pRvRT975Q4rZ11E18DYsVpH
tCF0UMHGzABvkjzHh7BaqVCw9eyp0GejDUttpn+NX4Qxbxk6R3fdwr/p1U1UL319PdPmjLyA6CSL
zls75axzjxFxh+aK3FcUCFZ2RG3Uj0dogAbH4XZma2t+bnB1ZEeQ+Db6jpHEm1mi81NqYlVb9t3i
qScOwplhQzQgDG1Jk51+jW77OVqPhiTWZ1Jsj7NyyZ+TL6CZU0ywz+ukvArzN10ezSmMaVgaKjaa
uW3PrX5lxIvhxPv0Gb6mDLkX4o4mjLiDufHqqiunOiXBzk63vX6V7lxjkV/5Db7FqoXvdeMpb151
TKxrfRM3K+Ka60XmP/T9TW8805U8WeoqVL5yq3qiWNiEwGhQTXXgsyqxbpLMaThmC+h9bJ8KPrsN
Uih4g4HYlWY5M/oTUQxGu1bHOZjFQlmmvGFCXpAGFvseSrsio9k8R7Po7g13n1+TR0n67jarr+X5
2RwZp2oL4c8J2Ku3hKB5Gc/3fNDvKuVUYR9KSBmpy0WonkIAmB/+XXDYL1YLGW/lxwojaKYcupc9
+V4IlWhzE0UxJ1wh8M8EqLRiDrZ76VeLalw6BFi0s/hOObb+kr9RH5bmFDm87MnpqN1trF9HyYcb
PGK0nEWkKCjXABbrl15xl5WRzIVqrLEdsj9CyNETRvnIU4J0XgZ0/kflyvF3cR3OteDVkw1xitsy
vI7qa8bCszzCRgu8SlGn18ZINz+pLx4YYm+mP8D2KW6S4gPRA0o3fGkI81Bx34wW3fC8WagjdlYW
GHylW5BcV+m3INvpcBHnNSB0iG5Z7cw1bql5Lb8dV17MS+MTJQJjoxGwOUvUuWY/R+6Amuvd6ZTH
OlzF5lUMFNXYJc6S1HECQsFkP9LF4p2uU9zH6UOqPqjxMm93w0G+6GQ0ICOY2fRaxm0XU24QyySX
DV2BdNVMFrO7EHNzvmq962ZvP3ash9osOydn2Pr84PyjXP4lPTb7an/5Ml/7/jsqyyussHQ2ARZp
1P31w6zm1Xu2D3rE8BsWxnE3Pg4deQzMSQH2J9jHmDPN5KkQB9Oda8Mrtz0CB6V/JZyKOPeDSaj6
oD8qBAqBe254pgprVqvIvQlnjdVXjaBXT7mxS2XueRsvV2aCV2GnG2hi1IcM76BEyWHr6iufGGnz
Plm6U4bGIhrsWThS7Jiu9bVSWVfRHqNouYpTDZsaNwaa/MnC9opoge+Mh4imN/F4TdaiVCOQCFfE
rAd0k3+NkffGi4msbJNJQOX0Yl2Hr003L6JqLoq9nzF0fMjYHl1vRqivDBfobkd/NZKaOyPRliDF
Xv9K1MuiJvrFox/m9v0ykDw7WE+kjhon0k81YaeJCoCnYGbuLNOtyUMb1I8CIWgunKVTmyvdHpdh
5q7iLv/wzHieY3TWBQDqhvl53S0i/d7Volc29qcwFg4hKwycJTmsBE6UjXpK6hKIsIXklenveFYz
Y0Hg7NxzGMc32rwR2qZKweLH8NoJozQHuSC0GzNTuey6j867ltVjpHRry9IIr1f9VeicFJK0ljDc
JwIWC8UQnAMzRdBPrhjJkg4RQQpZc1W7051j0t9qXs/g2l5GOgzUtFhQfaRIksDQdeRMToHhSv9s
au0BDd51b8ZHO+4fktj6pqfi2hNHP325lGb/UZX6P63+pPr7Xf15/ZJVP5adlz/+F69Ktb9Aq6Hx
otEttS7Hvb94Var6BRqDhpCbdsjESPjfZaeuf8H9RlIxjUZNp5nFmf+vslMzvjhY+Gh7oTaaWiny
Pyk7p97Bv89iij4dUvnnM4giz8gmZRzgbMR4ZCWo1NUPb/8XhzwK15/r2X//1RTuP/YiIx/bctko
8Sbv02qWk0vBsymFvEKFOi5Lw9dvyDs0yehWnb0WhvquDlJUfOQReARajEEMXse2oTzrKvNAA6Bh
sRhLY1jZiK5WCNaLcab2ptgOvhu/G049nMhfJtKlggP+WLuOXDJzao9jXecnAvm6e6SFoBE6q3wC
WpQ9FLTdbmUh63fyEIHs5nZOepU08nOo1M6trEcaVGrSfa3liJ5OMJ+T4CmfgCY0/0Xdee3Wrp5Z
9lX6BdhgDpfNtHJSlm4IhS3mHH8+fY9luND2KcOFqrsGDoxje29pBfLnF+YcEymGQfLsImCXuouV
5r8gINuH1JR4xveK9mgYI6zMslD8Oh3m3q2B4bPOTGXKIhzVwxakdIXuKEP9nCXEGZQzS1hXn5Yi
WA1gjYVidLlfsht5HYiRc+U+y0xf5KUToruBuw6X6ovc6TFwJCqdehzZJ2eSkga9KUq8XtGCSt8Q
P8taknoTLXgTq0EcdAf+HVHchg7PWzW3rdS3V/xMit8rnU6oUJYdHKxxsV8sWkxMVDd/6vFaJt4E
rjyocms5G6ahY19bs+icDVrE1hSMBBwklcOyjU59CyFCR9x6MduI6HbVFPTcCCjex1Rf3vAPrVf4
vHkA9dh46EtyEvn6jPeU1OBH2KikqbQ4Q7cOTu1LvuKmF84wkb3UWsh6JZnKJJUoz/UKKGmj2OWO
F2Qgjlf/Bu0e0PFEJODRbzPEU4b+V5UEnXmHX/PJWkv7GRHd3Lpq0ZcQV1hTPI6jEW0iFSnTlKsy
T0AdEqI15VNYcoM8aWNFgyNgz14bFO6ntFkAqa6kzYU2iJjHHPwtGHE73fIWskOn5fJxJGS48Fej
4EE00iOcGezKxLYTE+eJBuKlK0lz9Mt6a4CCosgbfWrWKkxR1G9HmzKXC3O+dbbZ+bFDFF5cEYpp
zjYPVeRF0fNai5bw80WcNNOotma06C/sJuJrParpR6as5OFg5LuoWD5615j6fLsUI2GwYqariVpB
xrW52F9z348ESycVOZdG3pxikSe/k5HqpOzhaKUhW+UyxAFlXQWU6J0YKuh0Y0wKBguGe6yG+VP2
enIbO/S7TVKmm9qo2JDaJdRIi9DGjHAxD7/siGKnaNGQ8MJLCQglK0AUVqojOaAw4biHQMawiM9i
IOeE9/dj612/IwNmBmNlywPRVKpF2O1ABiDFSCthNBFY6wKDbVvmEwXVumNZEJAGj/YDSnX8Jo8E
mzXkhRx0tG7PqYy81Yqk8pLZg8QlW/avAw+4Z6cXMXL/dfycDC1XthPZGaHJJ7OfiL1+xPZlXFsV
P4s2WaXkpiKtdiTKNAEnmravNajBLdCBx7iZdF7aolx0UWrtoUEXzotC6f8gDU0dGsUonUY7Rmo+
ySXNUFJNDlUeufWJZxeNesWuZh24FGxqXO4vE13xTZXbxKYnd7R3pbSQJfQ2zlaAuGWPJTAad/xE
binHkd5NIS3PkSSNm0Ubl6exsfjyGtjf+VQAER3HdQmitkALnAqbhGR5pH2kDmzzXHuTkf+8xXqu
bFKMJyWo8c7AVmit4UIsks9b7wkhK63QwF2BjC1h+pBB21bSbH5zWif1gd0o4ShaxXSnVZoPAoQF
RyPC9Ydhje6w92HmlLMU+XFdZPlJwGjofRsRl8d3T2ZMbS3WrkiYhLuINhZ6G6U5ks/Oq0H5Ff+B
9pr9kpiyDH6BDiuQIuby8IAWZRPjbL7dSx/ijdFtP9jMLvw2BRg+xVl/yRSpv+UOTJxhFMMWmi2S
t1FKL9iIjBPkBoeR3TS9jgWzf8LOG3HTlBhHPnkhqK/WRa1lD/PqoEy+00ckUHGGdl5ZEz9XMKGh
WTBqenRFnTpPyaMJ35Q0XtJOt+kQSeDBBKSZ4o+U1uYmamLRbNaUiWG4FFl3Q/nR7WAsGo9Ltkzb
SZfsYycXAnGUrr7qLQh2YLIlWQQkbh1XveYCl4o1jAd6p0kR2kVeZPxzM6zio8NBcIPj1KP/T7uQ
r9Ztlzl/oPj4SFNSSwVhP1sMEECIYAgbv6aULaEgDjBUstJ5iirzHpKdOW7Dvx1kE22a74wcM83U
Zd9Nk8y7IdYn1p1Z+Z6IwnlWZ7PfI/SVlyBLqvUpyfP5mhApsZt6sX5pPbL3EekwieBVuo0rGdm6
TaiAfn/kzQcFAdUGA/nCAZw63KwxiXXxcg9Lt9NXhcIpmNqufZwNy/lKWHuMxLBmyXOp56oP8WUl
CQo23nEQ9UR4Xbn+mfTeclyZtAjQZpbjs3qTfHmOpvd60SR00lClJHsQdC1yuaB6wNkqZZm+abQM
ywBqIwyMRDiXZzuq5ouTVRFlDPrxM3sQrI3mJB87pdJ2U1Le5ebNFKj9pIVjg1ZZk/EhSQCP35WC
+VnurLHpOawlXVMW9ejpmjOjX9bWZeO0pX1r7DTlIZbnj2kzJjt77tSdJnXFI6597QSFWt+zB7c8
A+cVjTYPng35rwMqdNtcAyuuFCRoWiQdq9JM3tC3iwdtBo+FFSjOaw6ZiuFgdR+2r2PjPBiDlt30
SameOJvbzRDV97kUcnqadMFYL1IcQQAA/H7LN+paPkRd6TBWs7R9HznoRkQ5PESSLgLqoaryo2Fw
ThHiFs9CO8U4yKiji0p41N6gYfzuVHndpnYatCgFSJcocvT/zmi+Jks2fSNa1U5EH+nHlSr3Q+uL
gQy9CbkfNVC0bBHm9jvcAn9KQZhIQRYL2Sd54qPM1R+cPJuIKcqj+lGm83moFIx9EvvFIG+sdldL
HPVtV2LVxa9MkgVgWMwmsfmhxzizxmVQAM4QQeXmJvA/r+m7VyRgWVjbpnzgxl03VZyhqk9Esh8y
R/mtFQ2DiVE7FjI7gOge4CFigkyLtAXTmOV3rPzZe63XdpjB2A/qWMSnorCirVWgJJbw850Wxel3
AyYUIDH3qAlHn+ecDYZANNl2CMSxeUvcb2PDEI8yZj/qnfIC7MI+ap2yPEBh1nZ50+uvRpeol6VW
m1sXGcbWqZWVAWwjS6+AKgZKDglmtzkPzibh7Lgu+Rw/lE6Rh0gz6ai5pttHAyy3X+tJ5vFY1eLA
aFpA7pWRFX6EyhA7nzl9Dhj4XcB9544SY8MJFu1WcU8S61E5h1EpKTuO6Oh1UeT5hYWo/QT3MH6a
ozk9onEcPgrEk8FsVsYuisayDfPG/BPZBEQsek8454wan7CGOpKJckqLyPAoNK0HAguMDeLRam+n
A9BbmUTd84xlk935KJ1tg9shiFVEqVPPpEOLx/E5W+GSeH1SAgQB2HJLtSj/NnI1/pR7ohmBv+fR
UYrV9aZRDAZzudhn0oKd33wtW6TmTL0JWCzKgvgMc8CJphFIQOQ1T3u3TkpzP0RELcGLWumdzWoW
oQGV7AXTav0i12PB+afmKSJVymU6HkaXnWRGp6IVDA06UgdI+olUsVWHBJdo1RK2adtw1xd0uoys
etIGS2WogGZL1bZKBcDdqBRakCp4otdx7PyxyuyzEmfzIV4Gk2w5K2bgrEZKhOO6ZB5vTSOzVS0x
nwh1mg5NZdiHpru/I3KXGWMK2p3IWOIvR0466GK0gWhVzJ+sGPXHBO30dilngk5yLamlAF1weZtj
QNq5vsLMjDIuJ9uIX4SIuVW1ubKeqKvAaRcrEcGJujJNxNZ6nEeiMqtJVbm0eO5iA8RY5Gaw+hnN
UxIHKsFVKNK1Xv7RlciGfT6xe7DMKg3FvJbHxiiljaRUGNOcoTK9KlqJLBu19UlxUnaEeKKuhsBE
57CZu3XlrJ9RWsI3mOUZkXjUIa2YWpzU09i3ew0ty1YCqH/AeMdU1FKJwCDwo34qVokASto05rNZ
fGRwUuE1ldRfa0z7TW1q7VvaGNOhHtbeb/JI/cF+wn2oV0RLxARzUxB2Yg2mpSmPVr7MG7mNx1dC
KRYe1V28nxvVunaIuB874jyOujG0SBg1AyCAjmqJczH+UetMe1FXJev8RajQUgt5SXAAYNZKoAYo
HkaXzq/aisVKTzRogDcMyVkvVIKIcxXvbKZqpzHrnY1eDINXZCXpuP3qxOGY4cJ2NVnJPBM235ui
tKxZwdZ1oN5r4fWxheE2mvL3Dkjbi9NzZTsZc11X0WuSBk1DArbfKqTuTrLtOQRT/4lzE/9gI7OV
rZPqzAxqPXSTJfMts8OpM3UGuWTnxdNqF2MX0Lcam5Xx/28Ds2Bwl7VjwB3b+qs6Ax3ABNEJsuOM
6qkDUbEbnch5jmqVVEwlG4TX2imzvTrqS4YUUxK55mCMv6qJMwybkqlcRS9b3y2ecTJ/lSJ3DSrd
s2pyxeCfacpr0Vu7PJZwvbZ8ZK7BlUTBvZTDi1am9lc8Sll3GASWQG/CvntwSGNmustSOWazf0UT
aj0RTUjKcpQwnct5FXAHFo70fo3GIxG7+SnrBwoLeC98IcMan1RMGUi8TeNojBaFNM9yP8/IjF3J
VnvPxyn7VIgiDdvcMB/ke77uXEKV9I04NnZabxdXLALyJo+k6sdWyG1oVMoM166mtxFyf6mt4+Tm
3aDhaKwI06tSNcLGHrcnDJ3WaZRq+dwsshL282pdVEPiqgAwCaxKG2NPdASvA9xQnpFGdRuoFmYA
/al/xKEoH6EoLq+DXmetB73MOc0EW+1Vq9w2ONzUYs4R4GdFSAg70sedUQOKNLrF+WOZff4hcm1l
rkv2btjRND1FTt/jVyvzR5RvOn2mAyafWWO4ynX+oknN+kuEdL8ZYis5C4wWnmm1g4vOpfyYEfPz
6KH2B9nblAeTJ7xv36OgqQeKY25X2QXXz8yWY3UQKk/l6uUxLr+FJmCi9RaOcAclzg8qL2WjL/IY
OqmjvTBjwo+axtKWwvkJ38P6aFetvo2GsQ+rqWpPFeff/aE+hkSuk3oid1azmxz4AQQEMjxeNUa4
ipreKWw8CuVOxF921r1bRmuYgd6p43siKxwOrSS/MW2gXa2G+7VPFgy7SKt6G/voESf/FFitIk5Y
4uj6eOZl1F5Vve2BtklEwFrMUEzsEbMbK9L6ZVn5MzB0YiE0EjPDwRylmzLm0qmu++Z10pT+TyZV
+k+S3190O/UdOlA5CmWeVYFoJJynsj3BzF5ZvzaC3ULl7BeFZN615sigKri/b72cmkNpiopngVNs
hTClk4Etjl1M5UQ8JlUmImptfqCOji5Evra46uiWyqkDFypRuseQW6DemcUmy0aWG8hDzxPqOzLL
Zhm9BPqLNVzbVu/dtJw1lgBy21x73dRbZi12v6UyUfb04xRcZpGUj4OWx+8J9qP90g6Tz01VPRRw
S38s1HiYJZMmOZpqglQDnD0urjTXQJ1Mhc3fb2m/rGiyLlpZqxtqvOZEHEgbyI3yGgNZ4+ptKvKS
hwmRV9W1blb3SxwujKBYVctC3StCp2TK62mpKZDr9kErG2ND5hrrDHzkmeH1Ax+rskh2GbaxxqIV
8ClcCroczkJV53HoD7OVbftM7r5UWVk2cmVxMGc06DpmYZVH86AMt6XUbed+zvWRm2LUuNK5Ogen
S6pvxC1VEyqEDZ61QTKPw4y9gNJLmwNhZ6NP0VTo3iRphJ/bTToWIWwps9yvS6n8NmlevOoIftpN
GucS8QNp1P8xrSVmuFA07QnQh30FrZQq/pIM5fpDTpq4TpllElGvdgqb94iIZndKZ2gqmCm4lrLU
iB9GC4izq64GXnz0/BWzwVp/0Ytm3lWNRdzb0o9LYOIxfYUtXVI5S9bBUPJy37RaAhwhsQHOkX14
btqk2jiwcRDvrqkxhRXPD9VVFLl8TSf03jgZscp5sUHScNVGhuJCpjefNZ0j4hoZ07opUX4emThY
RMpq9uxD4p1v+aQuHlu5/kdf+/nQa2RrsQnrsBNag1GFpjnNz4sxSh5tpP48S6b0Y6dTtDGbpjth
0kYuQAEGXAZj6sbSWXQPsLPeiTuF2WDKEjpPUa63RtGnmyFN8V4W9IzU7zaeUIxFi6dX+vTQxnX6
p4RKHuSrlauuauI8JU3A9DvoPc4uhd/1aSdUPgEGLGKZy6qOQwYeHUeNtT4mTT9ABUmx+xWVJP1C
8BMEv7cOe6vFykOn5M4vc13eDoKCljguukAVhtahhkxxzpeMpIBkqMPR6mWWgLGxfthLwn1nMeyz
eYLddcpQUlXGsKnLJmqFpCBFjws4u3cgCekfRpTWm6lP8XYoqu5nHSX9JOeZ+FjjFaMcCJqNJc9v
hrKqpjdlWnsEz6V/QJwUD6wEEPBbY4kwoZOK134V4yayq9xvSmQhaaYBZKW1iXty11v0BVXR1hdc
S923buY8cgFiDpehdwqfpJqY4cyU6qgASCO0WtV+sdUaAVtu6SfEEUYwybl0SES6zfv4Eqkj8xFE
/Lj0tgqbiSGJ3tQhRb1Z46u3ZnuC/iqp2OQtlAb1JDPkaiwMY2nPylluCvv1nh2jc3KVLHFtG6Kn
C5DYfgMzsP5Os7I8C2KS9uZCUgzz02rYxE7N5WvwUNur8gzPh3nf+jl2pNtwxBJW7eDk58rM9OLE
nNT4BuJEUV2Pc+T3UV7toGxGh3v+wiYzl7XdKLDcWYbzPoIiH7L67p8GSaNzEniSTFiZiy2laIIS
U8pBigvOl9QhTLqd9Pi9H+vyvbPi9VFlDPPgcLUxnIAVnCZOvSfwTdvMgyRtGjofwmcVegI6J5qZ
VqA3GUkdRBVkWuPTaMkZ2ciSucfgMjEuIyPWnaqx3YtoKp+MldMvjk0M5w3S/FSfRFDICNP7dhlu
QltJV5Vzcp4npH8VoLNw4JQJCvAwN5NqgWwmhANzrGPT7BR6n2ga99Am6/PMVPQ1kwe2ptYoVbs8
I1OdIjV5qWKGYGUF/TscaqULzbFe2CaLWv8cs7TdDosQwR21/u7AdvAh/HYB9hjUBuymE3hXY9b6
fGCkWq3TRGEeOY/pnBZnuYhmhDDj4g6qbp4Jd+62cU/YFw8E/bikU+fmspBfCkPGHm3HGJKjbqnC
jtXJoVjK8lbUg7ydkzymF9aWIFfIrvdjTbK/CkE36kHp7KHJxl22gVky/IFEZJ+GZLQyX62GePRt
zrjPOUEcFlZEpL4VymQ/Vd1aZPuqXmqxi5PaJJW8IJAP4ZNtvgjLmo9lPk07JZmno9TrheTpRi/0
t568A2Jhp8WpQkWt52rHWGl6XokCA6tg9k/4j6WU7OocTs/aaOy5Jjy1SUB1b7Kl5x79TIU0vjCp
7PwpFdExm/LuNTMj49RNesIkOmqjQI5qcoetdbXZzUA+VDyyzC07HGw83/eOaXB8CSD8Vu1bSmYe
OxIhYbEQj6ipI9ODwB9J5LQO81MaOTA+Ubx8VLomoSIYVgaNZqvPDvs1rd5yKo8j5/vavXZLacy4
3FX+RD8JRcewyvAjkJAPPdV6Fymezkn7PURiksE6mTlZgWTrGVsiu0TD+aUhCZnY93GSODUO6sWE
MO0mjL7AviR1EYoaL+6Wsyza1Fij4wN/tpk/ha6U0YcRiWHa9mRtpW6WSCsdLleWgx85XXMgFUVh
dh3I8/tprc9G+ZniFO/OiXSPCU+cVS0ehmRgz7FWpoWNwVJgocxFtvyROknNfDq4vgkMu6NJ051V
c3Z1aYAnk3KJ4Km56edlN6Q2Uru25nxBmpwmIbEh/UNpU6YG/Oi63QAoIM+TkIRO2QC6ycJRZo/k
xZWkbGSZm2SV8NzjHxfJNht7upQ5Jb26TSat2DIvLB/qzOm8qEik5zRVpYuSQ7v0KLnr18qys/Uw
l0PzgJ44+1k7UPYFdKMrXCSkinQCGyzw6J2w7+PsFrO1HAxJ7Uq/qrP1t8yQ57p5ZA1MikfIaL0m
HMQ+cLRaVzZ7GqXCrK1nA7q2BRlhtWQgEyhbxLo+4x4uKrfNGgJV+2bMthYIYEaUYzoeCnWZntI7
mCORO3MnV2tmhH1MEBOZB9W3kA3q72QYNjb4hRP4KxVfWja+roPowkxd5QG9sJMdeuggryX+9R33
bUUodJxs684ubixc433itAxlCsPUn5qi0n9HuSzfB3JxIZqYRsJui5GUd6dFEf2Imemkmm0RJsWC
NKmgTv0zcErienec4tAKpX9MFTULHIIX3WY1ZnZIxvBYwgTzlGjU7+Jtc3zsxJg+DJkuPMa+9QNg
QuXAbTUFjZ0QOm22JbzpYXoqrGYirCA3j72mit1irCzolgl8fL4WBEg3KAKbxvg10rv3PK4Eu45V
u8fIxKwqstVuXwQ8ihDPer6fYM261iKY7wxEynppXs0vQ1rag5tObbYD48cWRKnMz4zVg+7aRa8g
mhtaBKx9awbcKaiu8gjzS9SOCdyoOJ5CTe7ncKr1jLnHrL/EQwc1pAecc4nY7J9sdWA/CEpLY4Fo
tmcZtFjPbJKoiMqCz82cPYk1d9CMe3AuJJw2zcajGCEGWtU0BpCZ2R7YuSIHaG3RYmskUy+Mp9/z
vEWORMrm9IFPMrcD1j/2HhAdoegZfjs2/YYizMs4EJRA/9sqP12l1L6iJeuTFRcA//77EhlC3/jn
r9rs/49tFf+gIPlPAu7T5/dn/b8e/8/DP6loDBx+f1fRIHsxMUzgWrhzZOFX/Id4GxDr/yZixDIt
TA2ENGj8nb+Lt1HRqChlWBnKGuM/VUeK8ncVDf+XgpdQlzGvmXCCMXv+JeXt36a+/bMf7e9aFxQ7
f9G6kDlo07y008Ga9CByznmtPbO3meOUIQZNScCM63WcwvkwVMf7FvcfPqN/obL5m8/uP8l3+L28
53/U2MiJjoq7r6cDjtl13BfKozzX5yp+VhLiFSFsXoyh+4yKxjdj0+8tmE31nmXvqD+0w5azxoOm
55nrHzAt7ohF1SECuzYvM8rHGamO5cB4yIH7eNRJh1FfXbF8/fvXrv7NpPevXvxfzHuWM05lFifT
IU93i/wnM76K9INaT0ebmJHAxlys+a6UX/Qm07dibpPYX+ernAkwQ2dHXGceP1Zxlt7TL/7bfXBR
r9tVPSrq8TRI+7Z8ZE6SOxQsZahq+ykijQHgHKunff2BqpTR3X1Qt2POsq1O1UfPPsTVQ+zSYbcR
2ygw/MbvgzFY/NVHRntkkOPGQRzYfupJXubnQXWR3C+Wu24fwJZLjtlRFd6gB3X0ivfMs9RQhXcw
nxeeoe0uUt7N5lwUz9WyL2WiRZ9zJEyzHMzFK+QkN+85lpDdC8MHq9RPF7nhuR1Omi+K/UfPHHaf
t8h5EVkgjEVoZPVbk9lWzT+hgXYris6DcPx8uaslW+2Wi0tb+DXnnrktuid+ISj5oVN8pYf4GYUZ
BLv2OJdnfXhpK7LatppBpOuWqFRF3y7TtR0vdswBuJGnnTb9QP3yVckdp21Zk5iJ+7qhs3kg2pdp
sQdAt9zKetB8ETryjFzWyMm2OBmnwgjx2WADdXzUPrMX124TkNI5vNA4mkixB+Hr3cW5L3tDZV8n
LHSR/jJQSt9n04S84k6fOuL4kVOdBgrdIhwu8oMI1zZ9fhoXjPKwWB6x8QwRPPOb7aP9BTHnvdr0
fLC9uZOW7fyYvi3qELaO8jqbPEHicx9tRP/EVshblcrNZ7J1EVznfO3SCW2qUh9KqnNCb4DcKLHX
bQrD53NKgsWicnUzkwLGT4qtZh3YgmovK//hBBRThAgbu1S8jCLFhABhaz84L/0UtqEaTkG/0wKW
fM/OVt0boRMaoRw4vhkhD93koJj+K1Mqh+K/UPexb/rn42FhVJoMtjMepMfiGu3bvbJNLtrZOGn7
6rycq311Uq7lf+HO/kv05X8I/lhG/vNvoxeAQJ7z26rj+NKeu+vyWH8kj+jbg+zcnct38VgF3ck+
1//T3/gXdoQqrGKdyVA4KBd5T8TFy7prN8klP5lHzAJ7OrejuVVf7bP29O8PLbB5/2yd+3/v8v5Z
/4PFeirmEe6VgRX00rbewNfL9UWV/uqc0/2yI072aWHhzgb7ReyVHXaQYA3zLbfAvgvHPf9b2Pna
rt9XR+cb4sGxuw6XJkwP1TVFNY1Vpd8m0WlAQ6y4UuoDjI19Ntf6HKq5F6tBnDMRJmoQJT5ZXV6L
BlglJdhl7qGekBWNiLe9+ZYuPnMHZ3Rb4TN1yALSaTF+eJPsHc91eLN6MpNR6uwMaMpvzVGFgc09
dxymGxY8uQ2bYWOYWwVRx9mZD2SJF2zMNApUV/wKJqW87ReEhOJ3QZjHrIAZ6y8iOeZS5aa8yUyE
3LvE47N9aM/O4anfkNJLl20oDKO9/DRs6WrwkoxvcKzEVUhuFN6FVcRt8yt3/IILgyuGewEbCNtn
0kpsFnYdnaOk8K1hO8ZASTdtuR/bPw6nbw2B4y3vv8FVDezRqt+YuaiFKHy7fKun+SC955JnZL6i
+4B4zX0Tb0fZ7f7IX9lJ2yFSMly98Lvv+Gt9ny0XPdlCaf21XOUbujoOrcOSf2C7iEu/0/BWbfkX
rDMdq+hiK0OjitxmCLggeraG7vqdnkVA+7JtX7T25uj35wjSUFrKbX8QB4Iz5leWPg/yrdglT9rb
GCDsDhNuyeJUb0ev4yYa/B9G974Z5n58ca58+srM8YhPwouJreFawdnI2Zu6w07zizDfVFs68GB1
sXqE6m1m3OXZAeKfID/XrSd7zXEKl9C5yL/J9RD7mdt5qc8X5c78+sxDefXWBs5lfDGxAiBw8OHF
6cF84qG3s4IoTF17z1tsdgjXPDz2mAp4cidu8yousPw/cIUNzi3G/iNegGi58VNFv1MXbO5NT1Rf
8h/n0D407907FwHOhTYP9GzTrX7Xb23H0xnYeUbQlS6d6K/MrCNIn4uDKUmhPe3sajM8GUCukovS
Crd+xofAX+UHmPe4eVd5kMWjzcT7Jl9tJgDVg2GH2oO8k27dZ3Y2bu2bchMX+ygFnNCBdlSD1kOM
6Q9u5q/uk+nF2/pBekPehmUs30gem/f9x7Bz+NNZ2HoVZoQkzE/oRNx3xTPD8ckMh00SoKUKMTd9
L4EdimP+w9gjfR8+02txjh7HN/RgrPYNBCLXfN/G7v2nIc3fr3ueWX7iMaLTP3NtM6R+VgEu9xlV
93OgfCmDC3coILtCNw8Ttq5GIPDXuD09TKSYYUwAUxEq5IckBbBHNYfVxwmrkCUGw4GfrHPrN9lB
kHiwzdmjUvRwdnjIXcywf2xOZuRPYsMcrvSlTX3kTmR6fmTS0yT030cjkM7xLZVe6g8rHI4Tw06s
E5jCfmdI2MSvcOGrJ2nagG4hhSjVwsUJVTvAn5J/6EG8RbUUZlRL5k55VV61rR4MO2K0bRifO2SC
Z0bL5/Zs7ssX6bBe59v0rRouse994nWtzx3JpjbhSmYHObnZd8bO86aCvWYVWLsV6d7ATYsdAY/d
SMMJwPNo54eRRdTo98vN0LZdf1iHq6q5DBxbtXchWVuFr67XSJwX1EubRQnmZd+8Vo/5IT4Mxz7f
182Lqrw31peTf5jSq/UWr/k72+UtG8kI7wWOQbd/isWvBMUyC7Jn6KPL8NRXxRebjmCIPYCvdxEx
r2ObnUjSoUAFXGnaAdsLhh5z4SY/0tv0NF2d1wl/nle37X08frSQIGIulhi88Wb44nO3/VP+sd+t
B/UqX8WlXBco3KDw3Oh7+Izfh4fpFr+18xXex4bhXKAuGPMan+n0UKvB2LbbYvCi9CMuNkbFIosy
v0HsC0D7We/IPNkVFfju2u0eKin2hkf7z/Cjmy5VM4NE6GDjebjo7+YjRc4o3nQAxhaS3X5Rd3cl
l+CMWCxXfKbpZZo28bRz1G0Rh/pD/ZNFhwlZMmudR/tFnr7y/kcoO+mtfBne9JvMFTcZUIx7qre9
SdP+pY4+5iNsQDO3eF16TeI108tKcCeqaMITUUwsVJ9NBE5uOTaUwrEZn5z+R3M8bDZ64zdzUPZe
q+2S56aYghqxDzYe3zoR0oUdMeXY5pA1PFIITOehVLDSHrTh2ipho11GlCZy0B2ontlimkd9m1/a
xyhElZS8GHg2O8ilXgnvVHiN8FlFDA2lXgB2ockYEfpxHOiA/vKwQlSkBwsT1ZIrjOH5O0833lp0
1H3nFn3HP3dBdsePbaqrKN9NdlDYRQvhSWI3wcgT1Lg+VSbmS1ljDOpqHBD41f6wg0rQdykPq3OD
7gfElnOO7zT7heubX9Ujs3WuPdxe3aemHYroWOpfyIv/L3Vn0iO5kmbX/9JrscDBaDQutPF5jHAP
9xg3RGRGJufROP/6Pl7dDQkNSFAvBEi7KtTLV5mRpNG++917Ls2Y0t2jZTDbWc1r3BTLKifINexS
fCIjnK8VicagXLnW0UmOY/bLihK6pfk8S/Jichmlbzliuhx/4uDOZ9PjAkNDwPP0xtl4JaSheeuN
o9M9ud1TehXr+CX9dp+rD6f8yj4exqn3+FY+O6/BDFa1fWMFWO71anyxvi6cSet2Wb3GYG3XVc2k
FWXgE3nNdkW6ZhHjUkBeLCbKv/2dAhYNXRtH5mqy3rukOIaWtTB7Mpn7ia/edl6nl+Yh+++mX2F5
tW+uv877dBkxngzFvbtF/NvahXq3zua9vuCdqeYlG32mDoK5DJfjdfjtkDt9lHkRY1z32R6vAaWl
Gx7I9He5fuwWl+Ldu6uNvmTuMqEGbkVgY2oX6a39UuxszQ1bJL86euLeVMdYLHGCsY1kPat3yS5f
wdDOF9krwFd17G7FNftjlMvxzBPOJhaIDv+h/BX/TU4j627Y5wv5Gp3S9+CJWmPDQYUiibpj4Tr/
1O9EyDLMHNXjYkM4uya/h/LL55vAw8Z84a9ZPZYty/+G37smw5b2xzhI6D/mMDI7ZydVcjU+UNtf
sZjzBUj/SKj6FOCahIbPdBItggPdYFxy3+xx5XLL2QxGv6SVbG3UK9MctlVDPND4tOrvLgNP2uXn
DGco47RvfQxI3WP595/X7/9Scuz/jG/wRF69+Fv+Z/Xs/0GygeWSyfpf00bOFHaWWUzE7g8UyXba
//z3f/nnL/kPXcz/hw8l9QEE+w/169/SZcr7h0fnksf/agE9MCXa1L/rYi7iF23ywEkkXZD/zJ39
uywmrH+4ChkLICEFn/9VpgEbyQfL439oPGC6HJMOrAeTCvu7ss3/NKkFrYFRCIbgOYKquAw90fJQ
jo2dZ8AGUj2cdZqzEVjBzWOb+TZCnEJ1idOIPYBWtlG9JqU/mH9kZCn1LCvZTyx7puEXi/Tc+059
sLE77C5CfrM8JnRf1g6pxiTU83zQxVR1lyxx6Y5LfdGstN2wxzTaLMCnl5g09Uy4HUIcMY2FkwzE
Kz4pZ5YaT6YR3zPtOsvErYf8rnWL5VASGclPhi+yF/wi0tx70cyWOCxSfW3zTLwBT6DvdPLdpMRv
kTjASLD86J1hBC6ydmrkXPm6HLiZtSgGncdnWv/cnZSsJ9mq+hNjG2kNwrzN2CXhjUYuVgwQc2v1
IyuSAXZiAYoeMgdJhNVoz1FP4cs66KnGIy9ctMWZpG/HzNK7pdMsWA5P6W4e0E+PrK5NAnhJmbcf
rJFtD3w7SKa93bil3oVWZesfNMoq3EdGknPgdEP2Fc4VW2nImMOzVTqPSu2SCqHX2avLVQ7Rolra
qpp+SzHobefqcWvl7VAAgLbFfTBbjzJPII8rU2TZHj2dPYsK3YqYN5mDwl5SAkC1DYVTofEnxuPG
PakQxbgqKJiiJjXXdJ/E1CvhLJExnFEeiqb2N7NO5qew7TD55WjGzgkTB1VLIBas2FxXpN8estpE
Y06wjFkgBBQYNH2zKYuZMxtPiquvZDIq2qDaHnp1WtvGzhsTZqah5M7Fk8fwnj1sH7Y3pqJeT4Vl
UGiMsXHadsqLuZPLgXXgxVW0FD21bi4eD0vbVwToKHEi2YvLMZ+5Ymmlh/YpU7mVvtcO1tGlAija
rh5NmkBgIxn55g4TvVI/FLCnYj/4yTi5TD4pceZ+mCBwWwkrH2IquevR5DW1A+e7ak8zqBrxafEk
OO8DlkxWtUWTE/bqR7zWqFQW0WCcuKntvGJDMrnkAuKWK/+BdScbVgT5HrfWEF08bIYzT3/aGMO6
7HOXuEERWuOXcHCzsg0eh+7Wdjkf54neS732JenrVUBeJV4O5jx6Oz+I2Rhjg5+y9UgLM7duIDjx
DuN+NSx7LP/YNpy5MayPRnVkQ4Ou9JlnLf7k02rMNN5aGOeZSM6m12BcWrOJVFO+ooGzig4S67pB
WB3aHz3lgpKxxiMcVyVzuczSTgtnJeTIUbCISu36735v+uTHiL/E0x8vGkv3V+uJB1C6LN3UtBZJ
kyahuzDr3m3XcVJW7lulWKsqrmO+ShmmUxl454j8haGWmR/Y5abKHxbbQ9zZ1E0cOsOTOVtedv3u
Tc4xBWTjNDTOV+VMTDOOjzEM9op25D3IrZpRxGrlvGxzv89ee/xRLvF1R8frDA98+2irD14C0+Uu
IOxA5EQnTKyKgYPp6OjbqcuMOLkxo6RjeP4lLCfNzz5R1U84cg8z20kYGF4iI8f9SN5wqakYq9GB
hbjnRgErWcOD5FIdmy5Od2rNnA8JoZeD0Y2pS+0mklcfgy+NcpX2JtRiqtWnDxkbcEtr4Kz1vYbX
xhUVnyB9X10pPvKyz1b1aI17EOt+cwzSvDvpUSfnydHpfBpc/lLpSmL2KcI4BF9S9labLmCagnf3
rbh/menv+6jDcH5ySsjhFnmyo5uJ/ln7JW6zx/L8WWDaZP5HWljGRTzKZWdxsY4qknXs2Y3PcDba
z1QzAsQx7acoD43n7AbqD37MPJ0Yh/m1CxOrHJdJXRzkYKErVFjylVUFVOSBhl1gVAzf1OTR6qIz
Fg/ABOt1DI7vOlhD/ifFfPoRWDGu25y6sWqDz3bE3Ts3LMwDHmIHl4td4UqJRrxC08QSkrmhcc8k
iMtfqZGaH+mIjw6lq8YkHI/pdLPxz5zphNQLYo5TtZ8KLAP4bIU5kY3paA1YpnGvWqJBOkKCrgJD
nsFmdOWzbOPuVloAYPfloE3+Va5Do18dbQIbw2cXpQ26RFHlxXaiaSBZm0YmL+YMyD0FYs8Qh30/
bC3Fxj2nKUSR3B4XiWu7A5hCQ7+GtkGpkGSN2r5P9ZC+hW7foFeNgbkM/Cz2YEQIyDiVNX3mxVTv
By+tn0NTcS6EWKjy0IpexjYzDlnchSdcCZw/oi+P+Oeb4CZEb9DqNvNGSoMfSOg2MYwH3KL7gZoj
vSU+yLCXUtJyNCfH+MS0gzrWCf8SWB0GJMC354ECsEfRG+UnOsMQbPFMKgx6eNCnujmSmp35E2hN
FRk+HtlMxlnNRrS06cE9StHeNHZdHjI77Vf5RAHzlGlsozUfsTUNDibPMkvgwc7jH2lUuzgxKvzN
YXptPJ3cUiIpO/ijqBuOgRzXNShAWG7VB66h7NOe2HWDeuLZ0WV8ANMffpozpoZFNw9P9phNx2Do
K0KxQ7YXGR+QwQvjg/Lw4sUA5li72eRiTI/CUFK3DdpW3Hsvcp5h2dSyZsfuzXKhIU2Q/cBBtEjF
mHyLRAnCYmWN4yJvDJ+BpuMJzUz/hvM2ITCIF6MeHXUckrnedbTbb/N2Tl9jg0q6IA8QHr3Ef5ID
QUKzs63vAB/VYvBt5mJfmsMi7VP/ww4TfKFRaD15+OX3dcrtSbSzs/JLx38KSK5+h8Qe0yxDVwpa
70pyUGw7Cz9GldusJDzTvzamn74EMXP2LFxkrN42nOfeKfOnLK6jVVVklzoGnsFNlnWYFcQrMq7M
IhYh+q7wfGKDUXHkMDZWDta6LfYBk+K4kEYn/PrHxHIdjM15rY5+GcW70eu9u7bonEhxpZ1GkXtX
IwnydxszwsHnseS4RAYv5/QiCqtaV7k7b2QpxHtI9+LjBwoXSqOvLE3butOp+kRrC5M0kUo2boUq
ztLnStoSv0qsKls5tfh02/53FEzQi6QTbLwswQlsoVHUeCJxkIW/W5Lxd9Xgi4/5rO6SPMk4byd7
TV8BL1lUH7I2Nk9VyybBd/LLNA8xIRgmLVLnT54Dua4G4LKaVVBttUexK5G8h/2cTgv0kzqMLzwT
DsvC2PGzrRdY0rmUSdo8iS4I/wjPT76csitfvBxntC7bctfLaDolwVgxlvO1GDnsFIm1nCDUTzFb
zVstyBJDHPX54ZuXouNF3iajvik7NpYFJw3FQrDw1BztzICJmgLMAkfu4C1xnedfNJgMD3QAxqRl
3IrkEqoAytDYivZacSc8OYF0j+XckbLiR8TKcm7Wbp017pJwRa9QiRr/iHtn3he4HBnx5Sv33uTS
auhDKXCraAdL9LEErMV0zKvOXtttX54FXiH8WQ/2qGNgNsCA0jtPbTsGi36MKVkpvWIZDtFfw5Dt
dnYsvjvhMLm3NtFRtXR7w/ju8BUcaZ7pnhqn9FCz56rb8H1FmqWG6nc0sTgHPZ8vs7qpX3ms1bIZ
leRGii+goOVmlWNBZRzSrIFHuhq1TKj3GxHU2zEsz6XL3c3lOrQtExH+salWgCzqJ/jbbbaFFKgj
PuPvWTAPcSt0HzHWiJBXE3V4qqNYHXWVxu+9HgZu2H6wIclUnEfeuYYqihV9vHpvREawwXSnSVc4
yDLmTCgJy13ABMJgsTBs6X6FfR1gAAeAOgnOmLHv7U9c2f3e1AXfDlnkK8zrxd+oNcHHiAnv5dSc
8yJrV5HXTEdbdPlG1Xo8WnP93ArLeqlcrFkiS7197s/qQ0aUZ0S12mBRw+oVZQjQszIDuFnFqeTq
tQ+dAn+S6QN69tGvpBEQVZtVtPVZId8sUX90aU4o3eZm3+mGFGjeceCMRcL72BQrHY0O/TN58xKG
SbZz6+if9XMMC1min2pSuPyQhmBaNT5xvwFzJI310lzbod8fdMVuqg3y8aMb2q/aj7Kjm8byEIW5
5CUvPlsc2dwKZ5PS2pLliXKGeVg5o2euWmeuNpTEqVOLCf8Yxfi0eot9cwU+fG+lPMR2Yt+o76zu
RYwpL8R5+cHx+1UQJNmGcY51XHK3ofBiVdd0CslWkTOW+psHbNqZ3A7XtKqVL1NZeasy42fdOIim
owzSi+VD7uj6Ij+LLhIrLgPNEozsTZC1xYIqpoPb5qhnzWP+zYX4mzksAmeL6Nk0IzCaE/JT3mva
Hw0+496IcM19eAGHPgMMWLvJsaCYZdcmzrybZkR1PeEeXjh2PrBJzwO6Fgt6t0nt0CI4w9u1sh4+
eTOTZMqIbnmLzmuypduSz/TG6qyqId0XWg5rJ/PrG1O+tQy5Zjwe6yFnNGK5NEbT1Umq8EptnnFr
S0dsZyydx9bUGf+w88iTcZYSFm5etRH53343VNeYsscFEyojMgm2cqkm1/jE756S1PUQuMw2ulVU
zrOsybqb0NNvLXzCHXYFBySh+q9b0G+Xr+BXFfywGjN9zpoStdMPxxeaPb0dh2uyn6O8eGXY7T8n
NZkXikupEhGVs0Zhz591JJMDEfARzpWDLIA3cKuLsXvyAD8gvo7vgrng3S/j6EvZBNnYNnvAxxJW
t3xi1qHU2QFWv7iWZXcvSYtYTSqI/Sfj0TfH+juV/XzgM9PtLLMSn3HHEi2L/eqZntnxreJlea96
x2fkaLjVRVHXHbkcvNWlZa1jV2dn3JfRqWGO/paPylI1YVXG63buPdFvy0mGRzmPaLMmg3ZBl+kB
MCa5otx9cPEFK6A23Yy5PW1C2i022inlBxPKeB57SxIa0U6zbTmHD5WpJkzOzX322ZnMrs3ZGUI3
gVheLv02Oo7SEKeWWNy+SyvUjrJTq4D896oKHbqsCuupt3Swjrz5tXKKet0Woc0phZwQN+0zB/bw
Z24kTclWWOFBDx21J3XaUbYLIUII19p7Y3sRWWdtPVv0b3EU52urenxUpD+ukoCuVWBh9TYgg3Ev
fXmF42oto8IO9/bEHRkqhVo6ysnZTwAoIBhqnX2yOYtyYK43TLO7NJ5Xs1lNXJb7w0QjXWQ1Ettn
WDd7hVy6nXznySvdxytb8Rpb5ndNL+AupHSNWmNEXDvp5S5p4mZHXoQtb40vCyN+sed73h2xuE/X
mTD6NVBpcwSEwOxpOQ0Xjcg98IcvDrmuaMdxqpqLp30nmOCsfbM7xBYgTV2a3Z1obcYiITbuRJ/z
F9MknaZSLAVuWIuvIZ3mZVEBX4qLAESCsLWHpCzjXa3C8FlnQb8lF/dDDCw6klSkXNetPBZg2vmT
eo7zyEql5DURCA9Z3gxYQ7m0rUqPPjNES2hGvIvHRyiH22YnPmw1V9/ZXLMLUyiNK3QbvZ0SWV+a
pmKLyxjULwovfWzfYhrVvJAkRIjw+cv0ZpdthuHSDFpIrjdkxCS9jWTgpqY/kOEyl22E894kzLBk
dC0OZBK69zxpKtLSg7zQ5AVf2CINaXpu8MYnOWDdKtPvBHb+GrA3awv8h9zly+SItRROjBlgDosx
vNbKIedkdhgguAEzMLpFdgL50x/FIKH7wITBJzEbh8FKzuxx+3XR0gXoNzM0PDsuKAYOs/kPEAja
o+KAn6+eR7KSXfhACoQbDeNmnVkodvgM/PwSj7HFNu+BOkg02VnqW7+bqLJOavBj+I80N2OIczCx
+ry3cVIXH1NCyNCsunRnNyZ1dXQ9XlxyIOdpgtGpxwL/djEVZDaIo2myVF+TiCZ/YZUeW6VWTc+j
N9vvdCUSQ7Cj8i5ixsQFmJKGMhp2BkEWu8/15ExbPiBYpnD4/cjMsSnUy3NnVWs2qYUyxhedqJ/A
s+dTPs7D3o6QZWA52t3Wy0O1iUEskw2P3cVjvD/Lhj0v9IN+YxT5sJahAUl/HIaazEZQqHXiGMYV
zRQdjEDw1U2m+BbBbl6gOrtbsxUzIATqlpZJbs4raBNAjXRoXodmbo+GbaqXCCrOyU9ltcw8vM4D
0cwFPU4kXY0wZfVd8DX0EwiLkrl9M1a9v8zpP8P1lpB/bGHR6ITYiQ1aYNkFtcOXz3bYpciCSnWd
9cEKdb6jBLYdXun04esROg6JsUB1AXzAKLiS9JzWRhvNGFn8h8yZUn/BN4mMyE9pcP49tF20CQQd
fOvYvqPVEKC6Tl3ZNUuHEOCqB7m/ljCebsjwY72jeBMTEK9vtqbkOtvaIWPtbOftPkyikOEoatZ2
3sU0/Hq9/iVz+bg/j531Tct7dJcT0fQFX5rhNdKMs8Iu1RaQF550Czug6VYldknM91j1JOJPMLrg
KqGqJJhTpu8hzOynjgpRShcEN0pDjTfVAc7MxZz9Kck4/ZixJfhteNYXPlnj8db0VyEr/wSpyLAY
3IkmKBm5b2HJpJ5Ewnk2a69noz6GeympUF90AsHYMrUBlWB2tkkXETvVkr7gUl9VVnoUXjJNpr07
LmigJM0b2F+5DB7UXi4dfWgW77ofsbeTjFrSwKeWbT2fiM8xn4DeQGZ0ftIkGXZcbf+ouDsZCSwg
VKPfqumeYv7CCUR5jXWZnUpgCLTAilFwuomS1MTuNKcrVGebcuWZQBLPI5DwHrPUBAsS1AXSgnoT
Iwf6yMeVO0t1hcZ8qCi5pYTVuNJ0hF7WFPde4j3Be0th7KcuHW5O8+x+5kn9EwLaQaxQFjeQpNpg
fs6fJ6tiLSz4iXONqBcCMZNdvdPeiJGyzvZLlS2HIMUVZdBMYZQtI69MmatkXv1tMyt7p6GQujwO
TUlKYxUBdNr3eYTttYyhHaeF07D1d63vqea4YDB3txzbt1GgRziywWRVBee5rbkHmto09qMG5twT
ikgJpfEkmx9NEY5vdeS0q8aU8iGYR0vZoHQ0xhzT4hJVp9AFjCuVI9e1JV7Q0F9rdr2byjBe3Ylw
QqBqFvvA4Xif4pUfj+piJOpIDmp8QrZRPGnMonTVnVNPZ79bwYHYeRUQ2QRFgewIYxCpkH0VMpHa
ExRWMQ79mobD/EUlqfqyrJGLle1zcyNZvR/TUX85vY03OrBtRm039EjpFzcnbejinVK9N5t62AiG
vV0wUwMOtoNyYWPwLzK0sDF5ebCwotR7LlyfRFnS6xeTxCnr+WR4KQUv5TAraxGJsH0LEswfjELZ
+5A+DlmRgojJrQF1zc3hAAckeOksNHiJa9vWO3PKwRFWwbBNKoBLiy4kBh1H4ktZCKzlhAViaDPE
BqswfmkkgSs8pAbgAA9wB4vnUJqVvoQin7eUciRnFbjDPbR8Y/sIBuGUdWJUtEk6GziH/zzPo11Y
+8llUFG3JuoDpJnx+M4iqtyCR60PrePFu9YHhMsCzd3nFmJwQIP8IHW4HRWKtCgJqFpmHpwa2jIP
Xc9lsuCP9WdWHn48EpJJFnhAzB9NhMoK/fVoGMnLWEaca0knN5Dhglec3yi1SY3VZ6K5eGnNzXD3
MIdikjJc/6gzp2WW6HkTSIPhrKoszuNAuOc+cydQ58GAZSifkwnntEWITvcS11tSSe52IOZsljVn
lmCILnmhnrLUtcN1RSQUT6D+9FoH8giZaofgMHXwiq/KWoyoSGY/InPrzruYjuJwIIZQLILQT1ZF
UZ2LBid6AH1N2OktgJd0cXVgHREkAg/lrM13aVrGT+i60dKru/jeVoACGzA6HGJGnK4dVYMN6FDX
F04R3+O+vdEYmj/TkN0S87W4H2kr4K6d0cadhi7qJsCEkq/+VG77uIMx3FIi9wj77PAbMcGzpzqr
Pi8ufqvEtx0ZKJ5IHvRJinhe9K2qMZIN/c7oAu/E1iXnBtg5KLN+9MuYum/a5YEy2k7UvCFMJeHS
d2QEBx5nlgsa61BVfAoXlAyykyvhChBPbjjIKn81U5yxamwX3wbi7yKzhgSgEd17YLkCSUGifQUw
Mfyu6ex8mnrfQD1rPnybYWRhunWN7K5/zZE37BnvJsRILkmen11ryd63csuz7XLbn1MPx1UnMdcz
rE7j2p6jAdMZ/0eIN02TN/F6ToYZK3aR21iFZieoKqp2Zf6SUIkqr34qnDuDvRSAtkr5PiXk12L4
8X1RLjWfTQtv0ejGS9uGOvo7bzsUFSDt7GCUm3jwLmhhcz+KuqN8h0yZqHeUV1cMWACe9NrtYvs3
QXOfJW1rB/1FQD6qYJvbL0DkbMA/uTfAJCitodqMLrygpR+7LfhoIp30YmcdYtJgOy+6pVFzo422
fC0bvvAolSUcp3EqLmziik05yvBgsAYL93FdxOC0R+hTqymK1BeJspxA+zTw3wuazJd8e+T28Rf9
3rUh9tLZUAfUse7KkYm+YCkceQaJdhw7dXYzJh399lz/CsLQ+zWxHFrbEfCaplCXhgdpYRWxylaa
XcdLnEu4BYEZTCernCt24ZZ27oZtF3ozByw7qqwR3cnNgvJPWYjhavYub33PxDbsjcBzr00aio84
Ghxz3yVVck0YYPEM0eOLxTFTkVrPftk/CWBX84Eavtq/p0I1qDoRZ8O3I8CILocu0Hot/GLuljJh
rcD5y/gK/pQfYoeCFvHpFlT46qilRKAmCnbz6tmVm8QTZv8a+box9lkrwuh3a4iOIc3g6XGBaTCi
UJoDn0okOyn4uc6O3T/3UxhDdeFqtrN6XXxOfLw2wN8wk+Wti1OvpI4TY0AXl6zc4x7l1CC3KA13
ww8MUK5hNvjD4JLIzP4RAwf640h0aW/cMPfVO2XU7pPLqLAf26H7xZU3XZIxfWyZdbYSA6B7kADY
pdy0AQ6DWlzOAwB1qknOZZyIZWMLalZ7Z/rr8yG45TZYmiW2AvlKNY24plyqf9MlIe7zMKh3sw5K
KLSxJx992/UyKER06mywE7Dwgt+lWwEaSQpCKbJzhu1Us6pl9e6S9NdZfZKmr1C9apTfhUJqPnv9
4Pz0us53fc1yKh30u+g7DlOnPrhlDbRV57q+t2NVLYi6j39RPc2V1o/r1WDbn2U5foeVLo+xtCxs
mm6L01H1lymI0HnikNsuJ7S5TCMum3bSIgk3gzyYQa+2dcErCxF7eM15ipaq6cvrNFEfEBmyPIMk
5BE2xsmCy9AWK0lFOG7ddATGXlr73LPeszGyv2ppW78SyfOTGmV0H8GJPvkN/rXKZ5dSF4EEwT/B
hJuT9O6l/bxnN3Pj2m1jhs88QN/gUFdpPKszWWW2WF0/qSO5UbXj6fduXdGarxJj6lWVcPTKYuIz
G1OpveqMinB12ONhiGtwMhxR5hOuGbp02NG+q0qn97CJxrNJFnaF7aE8g+B85USy720NaavL2c9i
ZmNmtdPaY2foUNPqJ77NUqal6uIhT8/SLclWdQdz8LybkXXukla8l6A2f0AiD+GijREdLNTWQ2HO
HSOa67NejK21W07BakaiWPLuFrhCEOJqtm4L0zKPGll0ldKLtNOmjPYpiXombqeWm5nDazly6L6l
QzBvWq/8PYc2RwaHY7hQvbRf4tYql1Ig1UAE86DP9MQSuNo8XrqUYvQSM4CU4OrN0OH1Ch0u++Hg
SPYvUXRurNpeIyz9apwQnhf2GGuZqWZchm3PcnciG0DMWu94vewdq2oX/BCX+IwH8bmzZ/UyKZBc
0DmuoZBEr5yue4uyLP7blqMF2czpmx+/H+1zW9Xlr7GendvAEYCdz7fufdH2f/EpjH9rv/R2uZHY
jxXfi3A6ELJmMJ4Mm9fMD+2X0LYuide5r7EfrPkqQG61nWyfBj52R7yNyq5xHPJ7iLeUWFbPrKKg
Grj4TxzDSRfBMNsvSTKRzsnG36B+v3sP/Noys/1iN2fpXQpYLz3p3Au6JbgBONvxPdDWKVTEuNeC
srGjP464iGtROpuHCrswPFasMd/PXWMXJKh7T7MNHtkFjOOA8UHASUqpTjumYfKhqGWChE1p5VtK
0pbMU+reeTSwI9Yihfoq5S4NOTHqvua31M/eqcM/hujn2tCWZwzwOZ5OE65Js+hzaEeL2gcoaTOV
n33hO5c6p7Wq1c1qcszhm6feWM3c0G5J2afr1sdxEg38WhUFw84tuX5YXSu+R3YGO+lo7lf9aBFr
ZmV+o9IpurEqGu4uGv0+1gGG+7bnhlCnJF5c+FiE0+CWv5c6jXdJ5n+YOpAHL/BpASlhARtpGP1B
/UCPjXIjpQQh4vXH+Dy40U8paErEVJ7PxUn1ItiSot6XFu/saeaH8Uy/yKxPuHDkJozLKd1oEDgA
zuJkabBnXfGUsa7Sc33jaQk+ISQa/OHayHluOtki5wmbxb0BCJDJJ+t2wAW8vfVgq6aGkDva6JMl
uNP2JGXcxW85jKmDOYfka1TjbtMq1Gvt2+TF2rY5F1YPJLth3TKt4tosrEPqpREtl9h6QnhJqSBi
ycI0EaveNo3xMNc4NzZsSLCBS48aHjvB6WyBhuo37Syd+DMxUbNJCxpjPGzbIrbav7nqiPwFFu6m
xTBldXKVfWi35ARr9+6VuPLoRJk7i78lhhrzTQwqUFfLA+N9MkA5MKmz3O3jtZ+bIBqRrfyJwGc4
usZ9cGJXnbsU19FR5A6EXkoWyCs0aZS3v9rJFsYzXrIsvLLKHSAl1EK0vyfh9yk2sBiW6Mds1AGp
CktBZ8TZjS5vFov+0Y0RffuVaaV/I2OgF4WlL3vYLJ13LjfYQ+fWM3iCCllD9HUOw0HPT4U9zktT
4byOEZdv6DEzXmishcesKaYnkEJqFyndRPspyP161Vq4Z0a/CtdWDYM56HC997HprzpTBLcW8y9d
0miK+HBAK50SVuV/0ZKaLw+I9LdruJmHeGbLdFUk0/gHhWL6mavBOrTErb97y2m9w5CXFdi5iWFr
Uxh9Ig5jWfPMTdoFehhHNHqWBBM8nFGsbAKwsVjVDHObu8P0V0aMS6MQAcf1lDcO2JDed9fwlYly
jMq1Nq1iJsrDrtq5fEvGNQUXLp/CjnXDS2sG9l8FbHTfAIbapSPVB4skbqYAiQIjJpVCApnt6lbz
2B5DaYM9WLKUcKdnN67KcNXmtAjYp2gcYvujq6EAAnOi0jL+wfQZoabZMmm6/m6ksswoq7XMEFOc
M3ldfakgQBrE5DKR4eTKFN1NT20MouOgfD/1N2E1xFyxlWq7F2FXppNgLzRdPPv4REIk/6gLcMWt
vSgut1M4Zu9eY2u1aqtu1NSSBMMTkvagDUaovCKv4zTtUgbhF4uE/rMoZ1AvQxjgLHB8VKRpBVuW
RfO6nEQevnM4Zum71gxfpil0tvPHCVhGy9hY7obeB/zJWO+12DSyMuSbaThO2K57VTb9czLQV3nH
Q+S0JAWqoDcu//JwIv9fsGP//1b3AQ7gf+PJ3nZ/mkL/mf5nT/bjV/ybJdvAXf2v7J3HktxIsq7f
5e7RBhUQ20ykKl3MKqoNjCw2obXG058v2H1smMi6mcZZH5sZjuBUBQLwiPBw/4VwhYZzh4rYDE0w
KKT/YLL5K8syAFiD1cb2w/zlMf0vKNt0/wL1a5k2jgumQFL5P05z/JVJM1fnp1z0DXTxR1oFUhvg
P5BswQC2bZq2hmQRekDApk+JrAjptwinBJjC1KELxc5PPipVB4yEYuttZ1CubyMBP42j+N5VG1yb
BKygQkT29reX9o56gXZqbPrPkzg4kKABxJtwDF7h75Ra2uro2eoSc+ZS8mBL++pzONwZk9r/nNKS
roqj0wydRPgIuDBoV51hi10t8JNoG3a1FRYK4pkOkrlv+57lW1la9EFB2fDx8pO+86Ag4nEGNHUc
MzVbuqj8zv21sFAeDF5Z1XfgC2LF2NUVZ32wHrIQbhCwm2vU5lPg/K93Q8IDFB9pCwMo0YLCrVSZ
g/YSqmoFFpkZIBoAu+FRATUJoxIHsoCt3QM98zlKpIqzjvCJ0QJ0aJwIcKUzwQcG+LobElF7/7fq
/+VVWHyFC1SMb+mPqP/71OhH/sg/695GoUTYsClUmrUGPRcY4v8se5tl74KLk5/RBjbzGxXD/gt0
umG6/GFRordsfuhfLoai/oWiiUAuGlMVfhBbafdPFr5c1/9Z93LVuyajuKw1GyNhU0bcb0EcTeMU
WU2retwvXOtDwS0M9R4IQ1oKcciu6+hWc+9+e0HvLHG5ME7GdDT2K1Y2eZGc4ELqw3fHMAfjDRam
QulPS2kVTrnebi6P8mv9nQ0jN03N5n5tLd2MNL/MDKRg8c8CZKXbxsbw9w0ZCSIeE340X4rkU5Lu
SwDR6U01byp3HZVrNaFTjwvMoXqFXq7YN1b6UCqeX6xRy23hUWo0ZteOSZN2jZI0Za6m86gMcG9N
uSJqG5BBzp32gP6EXWyG/laC9euVBWsvhCy+jr8lP4xvCKngRqYoG1VHMHgbIxDxNr1VA8wMjx6M
iWCApXvRfGu7GOMdZ9Rux4HbFmrTG7unVOr568tv6ywO+CakSKjfoJljCml2/HscDDU5vNYTB5VO
B1rFkykcUDKL4/5DItIY87RgXE+z9Xx52PdCgVPHBY9sY4NlLIZN81JMRcCwKMCOW2oDVP3cprwi
eWGcyjMQ5czO1nUmhq6PpBydzq5v9GmsTHrzoX3oa6+yPTPfhc394BZQTNGSXJWo7Fr1tyz/2KQP
mnjMCuS1yPAIf0wpYXSuavOggXRHJfqpdj8lsPVy9dFGCNbmsvsY9TSKZ/8wDl8m49XKKI73X4Lu
YUy+9/mV9fPudByO6V8HtlxFp9Opp9DGdiVWvcBZa9YjGC+kb+JtGNwNkwqZF0WFWOo1pGu4sd5Y
uCsxPMUY1eF54QNNdnZd+Zip27C6TedvIvqphIe+Mr3URiC3oZJ0l9bNphwOGJuHnWfHD67pCQNx
yFq2kJ+tDkgquWt3uBwNpyfqP58JP12VvZAgxBntdF7Qs3yIGZjSpvCUVvhzbWnjIYruSJ3trme1
VOaVuNdOE59/xnTplbuCTZrsZ/EuDYGXVa4LDA5NBDOib2mU+A+hMOEolGTOFcjKKOn2hct22JVG
uHPwS708bRnki42K/MuyLCEsl3lLHanf9mCcOkq7zq3RQ8GYKqx+Z6BFmY35G9ZH6u7Px3JsenRQ
/1juSxEYU7E7NYeC4TkR4Maxw53StoFZFoAjB7XfXh7tnXXHKcbRB6tQp2Qnl/9vM5tKAzFBFBA9
vTXuEA+HcQEeFB9YgW5IWn9MbHsdJw2IBOfKkn9nY2FkmTZbgkNWLM61cRyrpGoFU8R/hu53G++m
3gqunDHvjMLB7pKfa5qK7fMiYEG/4hbFHL2wpTvW5RVNPNOYrsSHJn/NIkBI/V3sqJEss9Vlppkg
aZkbHWgVGEIbh9YyaMFwY3QaWg404pBcf8yVBAz0CMpEaYcrm/Q7Z4OAjmmS53JYs9+cfsXZHehm
gCP0qExJ8Mi3qgUQp049RJJmmm4CEXlE8JVR39kMMMjU2QZMlVGXmQmVcUCpaYBDdT4m+Flo9K1c
6CrILwF+oTXjl6vL0fruiOyqtqoD8+FedTrPRKsS3NqBEMQF/VCT7jp1HB+mPh6q61KhwT7HbnDl
476z+H8J1QnJieUf8qF+WyKln0G+68fJy7RHUSNyQw4vYPNhCO8YV8L13bHA7ct1z2KUcnm/j+Wb
Q4hXDmPRyNwOU6RsihG9MCtGVmhStCtL8L3RGEl1BTkuu83idfptlAYpAeIl3Ws/6fgwQ8pa6yhk
Ayg2r7zG91aihV0PJwf/ZCM9nZqhBiM9fiolegS8XYe9iHoSuLXLEXI+JV018MWUNzHELN3FTt0F
8xCoLqPAmzc3Iv3a98n3SQAt0I3oysl0tnciaihM0zUdYVomp9PpjKLKNbqhATHumhx/EPqGfdcF
yMMk6sepwcuq1uZDgzR3Y4U3l6epyXzoZMNhbItugY6Jvdy4F7tnOEGRprUoE4zoba7z1yaGmz0C
lvaaAjibihA5RJQOCDZOxtTW67l5BfhzbXGcrUiew1WFrePjxR37LGBHyATNUKveMLc/dFbHplTN
3eQnu0QHSBsp9Gj/i6mTjpIIWNyGhLn4xHHlzNnYd6pnJFTTJSJvqNxnC+oXjQUTjepIx4keV3FX
VA4NJfMnEt7Uhqfk2pPIkRYfAcaI4PbnYlhguovDBQMrTbNteCvgyrpNlLWSB6vcqHEFPtsRj7Ku
SG3ScLauiszYOCibXnVuhBs+KGYfXkk6zw4BLpyyICPYqKhR6YtDAKFFkANaLM038UVNwlDuxusK
RdhqqC0oaeFNVoY/L38N82xZu/SDXB1rLS4H3HYXgagH1qinkTN5qlZAkf/Zc0EIgs9F+TdrBsUS
sYI75aM9EW4aa+vOHzPrwUwe1OZr2n/suoOufA2RYpMuaeXqOZIycMM+QCYaTyg730nDFPE35Bd0
ckw0rdKjH8In25T6oQg+xtOXPqQF8Twk92NzpXqk/dr/Tr8vma5M/FBqIHkWi0ibFUuL4dxx3NR7
U71RuH3a4sfkPGWgOurmS5UD8rdQuX0p0lsfE/HpBT0jsB5ZyBVGPNTDRw0+QlA9myCWovaz1e1a
+7NT7nOutcUOsv7kbqtqB9oKLY/eK9M1JOASE+9NZT0Fw6ZuD0WzRUPYjw+pgWvNc949K3gPpfe9
fmuU34r8HqW5L2OyNyhmW15nYYKIMopnfB6/pPq2az/14TFNHwDAie4ODRJLoFUiws9j9LmfoeXQ
jD/O5sFA4ipaoz8HJ2fwN9MHSeOYV+oAcaAFO/jU1rc6bhnVa+HShSOuXoa3GGZZ9CH3N1GwS9K1
j/z5Kz5rufoUzg+k4zAI6QVLy/rSAx/ONVsYt9BAHLw3ctTC6C4Nr7Z/rLq1Y9/hOEX6ojgHmYoC
K6rsW4DDjrrvv0DoHeFhgYVsEZD00Be9wz7M6h5VfZslKMmsSniryg3sxxhVA+0p9JNt1B7m/nsW
fh/zDTbngLiwtTNxLc3Qt0GFR0Mi3zG+qdZ9dUgATMP57jf+eIvUqiZQljyMkjBx5YQ/3zCJKZs1
T2lJVbnynh4aDqdTliPo74WFQcddQ72nDuJNoGSf+jjFU4V9/cqZ+N4Stch/hUNJx3SWNUlYDkVd
jzLH5z+ss54up5PCcru8E6DQe7YdkvlS7kYvhJNJUxdbgURSVZCTJ2/oHwFdwqK29GcsDCEkzW/I
oTrq17J+mboPo/nDMP9G7Zpe6N6B1Kqrh7DxoFjlQE4g6vZe52yg7bZYxbq7QfI9wrXWeJbzOUYl
Ie82ff85fJb98Q/KbYbPI53MTfjMpcXUV9hgzEiDBTc27sir0NqGt+19Kzzo65h+zjiX7oBFPVRH
HT26dG0h3xR5+K8Uz5QUChe2/y546NO7stvj4YTC9AFxthyPlLe+fXGiY46Ez/QTK091Q68eGSx4
9yx6Gm2rqQKMghO2Kj6V8xt8TOHfNqj/9J4zPUSw9xq4e5/r+qEM97oGn8Ib+yMVAcdetfS6x103
e/1wb6BvhxUY5Ohqazo3TfMFvEb77M+fivQ1M/GqZ5X12lcH1YQ2G25aTIt6NFgt5RtsE7N8NBrK
YWCQ6+qpz26Kbm8DcZh+XP7iZ7kWd0baV9Q42CLlv5+Gclu0qV3B0vQGCycGEfVvokY0TxHm7eyD
Gvnz0ei+oOPgqg53jkV0YQ1m9g1oQQ9bzHVsUsUbKgSvbFCYXo4+wOXRzm90lHypRTku4jesWHeR
G9dJI3ty0wQ51wFek0GBCQw4AyDIYeYReVZij3AkkzVgiyNYIXHl+JFvb3H4kCaTywoNqXWAT6dv
N7bLIuwS5jviCLdO0ggcqu42V1bte6PQEaW+TLJMyrwYpVab2UmcCjBa4fyIAI+uELm4dgl/J1D4
5YZuwcKRX25xjuqp2xsmKGUP+/BtOte2JDhCqtKw9LGdWb/y7c4TITkWxSKY5/Tz7EVaFleFm3U9
Oqp1YQHYVG5clTIatx3kBDEWyKFh2E5YXtnYl5OkZ4h1tE7Zn6o/+Kzlxl76cyVg2mJrPXwpiwE2
unOvz98rbDKuTHB58WAohtHJuw3Sbrh/i9DoxzyA/EFZW3Px6ZphsoEXsyr3VSJHdP+mj2rPNqJp
e3lRLM8u2RVwmBq9AXpbPMXpuHiZGTqQ9QaqHTstCv7xCnEcixY50hP24KmzcrXZuDxUHI3T0hXc
dkizufovAtQIVXRmepvCuijBZSj1PTxGzx4mqDRKsplBB2Epo++6rkKVfNaurI/zr4reFgNT1yG7
5aJ3OuUoVSCzJG7huRDq7HiC0VOQNtUTtYZ2dj9cfsHLyGWyrEUOaYpV5NLL5IDykuVj01d66vjY
DBCjVSDoTgV4pmztcItWydc2/3l5zLOPqnOJpXhl8D112laLGUJFb2cSWXRLnbEG2ofeqQ2+3atg
N63rsvuZZDR5L4/5qzT0++bm0F+nhKODTqMyZ4lFJMFbVbSi8zOvcJ7maAtiA/eZO6d+tSuUHWua
pSUZI7jEGsihi4AjKMDsjv8CGGIevibJFruhELtW9WvYvwLeAXKyjUArCUyCi3v+nIp4M7hceXE3
Rm2U/69bPnXaK78Dshi/QEjjrGaLty4/qmR4nPl3c/F6eaJn4SNxBA6FCBI+WbpezBNzFeAuTpJ7
U1kf/aFW1lVpwmgdkc0UFt4dl4c72xio4RA5so3iulQm5Lf+rVQ1DuVkjWEWAT3iGggylATCBexd
6ps0TX/O2MOuGzV66nPz6b8YWWN4kltDlstOR541oLttUUUeprl/42WCj80gUO7sQ2WHzcMWU5I1
2Ed9dq8MfP6GmTIFQSrmJAemvtgfOj1KGgM7IrqU6m5SpfdSZHPZmlp3XWbXTrKzZoTDu+W9ggKh
9kLNdbFaUoHVgmjnEdp+Q6Oq8TAItvZZMx7EYE1YjY/b3O3zBxplgWelTeFBur2yen6Vxk9XD10R
+qFUm3kWmjGnL9sobTFm9YgvIyCpDIE20AVB/6r1ZKM6ev9mtFHBQ+9VLXjpFbqndFijg4kUaZ4e
CPi5QKRVTcClb6YEwCXSeFieBRDaAKSyQPJjSGfKabeq9eRWBy723EOh3ePyBJwMYBtWYtU3mi8o
9LKY+JNFqKFBU1PgQIduTj8O0baFAErGg3Mwg935/GpE+xASuhLz730SIb8++whNSnoJp2+jjzUn
yCC/UoZ+iLQRdLHI2tuUiwhsQG095OoKjRTh1YF4LtoGwh/GTVc+ydnGLZvlwAgopKKaeAbOUX0R
wUPkKqD1qbKaEbMbHaRv+4/2aAfQ25EuDpTt5SV3HvmcxMIR+q++MPvo6bxTB7BlW1edN7ez13XI
DMMCRPTEpCxiqqvLg9HE4NedBJ1BqYtiMRAJhuWUOh1uyDuYz8rQeuqz8VZ8YG9RP6J8ZOHRFjzD
gfKnDf9VecuhiNHOrL0Cm3WKPs1qTNZ6smrMlfo63waHMfe0zMtQ7xI/+LMbP3XuI8C8uNo5GkKs
LRs2XGDjmxRZIISUtS4osR5w0YBhnNabXP9QTF9GBH/DaQXJrKAnqqwzdc3FiD8BmcNQhLQfdyuc
SXEgjkMPOGYlqD5shL7GpNHJPbvbSx4w9hvGXsEGk1JGuEUYoxI7P15Dk5JZtw8Ta5U/GY/zUwvZ
Gr+nF/sTKt8gEEKUyJW9lu/RM3fNnRn8yB2oxjtqz/ODy5WuX9P/oKilHyXSx9pDWk/dh1Js63pb
x+sWjyL1UDbbVtvlKlIcDwjbtoCqXQh9O/5HZFkQT5n13dQeUMKUqrrDNv7axI9GcIPgdbRC2zq8
0x/Gz8NPfHa/6jvlLv8bmcU+EZtAPKIrNUx3hQEAq98maPlOb8jalMlblD1n0MmRNH8CnBpoN2BS
sS7AkM79Ed7PV3bos0NJBo5UC3VV0la6cKeBo6QYsWb+TOA0E2Hglmgw2BR1jAYMy2iENzMSnOvI
1gMPbTnrcCVw341buhsEr6yWL4u0kShGiOpa6+HEuinqeIXKhzdM/U6B1M7XEvRyesi/gPsBCPRZ
9qf3AqYvEXvUfGwT4N4iBdCYcGzVAaGmNDcZbmVg0bsjgglURfLxymBn+5DEnGmcC2Rycjta7AlO
FNqt3cDSjXEx3zeTf+9jiltOAnTLlH4LWoIhnqr+yu6gyxvcYnNgXMBCDueiQyvg9BtnSVTVUHJa
L4vBnGs9PuBmDpYdXVVzx66d3UbCkBgIbQ1+YHxsUwux+j7S1vRIZy8jTdsUaXiLPUjj5Z3+Nwh7
54a8TcesQvSYJkcK9cWo9det1JK+HCPnb40UguCUGT6IzSVaAzYj5vEubjK9Ut3WooPKCcZ7IGfE
SE9KFxSfhvjK9V5+idM3xpg6onwSSiFcZ3Fqwdx2GnQmK9K0ChVsMe4sq7vpK/2WRo7Ctppdg1ud
nRcGGApq2a6u2Tq3VLlOf0sOex8qhdkDiaLw0d6kyvcUTTxn6JSHYape/vSNyl4QoB4ZhpqrLuIw
Koq+wdqy8BTOol2lUo1DiYh9BisHu/PywHVvSIvzK0fi+Usl9lSNE1h3LEqdi4uxG0n6cl5AD9f7
CjptswFuo+5SX8fOVEPGMcb19PJMz9MPg4CRNU9a4bQeHbk0fnutuWg0tKkSXOXGHs33lirj0FPT
tObOP+Q6rIPWSgcUIDOMkzq9QnBsCNe9lvzxNovys0RpcVd1TX15j4P3iPBJZWSeikvx2EJBxwYc
MdQoW/vVgOIfITxaqKaL+fnyKzgPrNORF28dBm5no3DFyLZnj46/6fFrh5Yt7E0QX3nd54fJ6ViL
ZVNSf7bZzjKvqZSveB0j79MZwCAxaWwf5vbO1ONqixB3eGVc82y5Mi7bKlsBVTIQn6dfOYuQACi7
kCJgoJXrbmrgJCt5cCWXfe9NktZzxeCgABW5WKLBLOJACfXcQzJAegZZUKIGdCKDCD5yeA1s8E7o
uiYoIwIXADbrVD+dVAxJxJ0L1BTiMX2LrOQndCR4gZp/P3ByFH61Kcipw9S2D3Qegz2t0Cuns35+
OstHEGyABtLmIBtPHyGoaVZyOKIv1H8tQ1lOz+2Qvn2c36GygD5P3Ue3BTqbq9bUvpmTgvoCjQD0
A7G0h2Bzh16ss2aIetN1Ai3tmJwTB81yHSqQM9Be/eMTlgdGXopA4+rFazt94M4QsaEBi/XCWHks
e2SQA7PcWnWCxem0pVw14PiGZdsfLjGT/jIlIcC4lNyFtcihHMWHd9nEiSfZ+VuUS78qw7h2TfuT
kSXOfzMYEjRo03OTp0ZzOsXCd6CZNmGCRkcdcHon9DQS7UtXIlJJ3/ZPZ6YDr6a+blHo1s+gxuCW
1KEOaXig1/q9rpp8XzruDuK8l2uosP75YBJxRi5qyMr+YmZ+08EIh2buUb/cg+PfCd/sVwje4FMe
WT8vD3Z2GEHWs+kikI9x3prL1TUpI6A22PMe0rgUnWKcOSrX+SZp1Vpm94csHKwru9SCmkF+uRhz
cRgpCALafUQ1xPHBPqDgsitK3DOSvFM/dw2+HfNIGxsDlUTDxFwLMcYOdfcmIXXHuf3TPHM5s0bF
vLV9ByUbw76CWznLtHg+wALUaWgYWeoSqDZOSFFQjkT+pXQU7LiM9FFvv1eFj750h3VtEj456VBe
2WXkZz3JtQD3mLIuz7DyDrvMTkcLkrCeIizJQjqkyvwdlY5r9f9fbdT/jOJQDTIs9NEkmUAG8hJN
5YA9CnQdpdskDcutGhUAe0PK02o2PMOaLL9Dx3+G+artJwWNvs7VfjRJ93ky59swRLNNGeZSSmt9
Y+MtD4MqJbY049jUcNcuR+bpIfrPk6LyQJJAuY4wX+wm6H/Xg6+EMVVJ695ws4e28tHaaYL4UHLH
dY0vYRTcRdZkXvn82umXYGSdEjoVdWlUAS18WU4P88DsaAexJqJ2H6NqgUHptK+r9JdHt75TQUU3
AkSxrwX4tY/hJkIEtjjkoq6/BsP88fKLWHT5fj2P5VI/kcc62EmxOHDHWBlsFT15D0kkyzMq3Hsc
POXteuM2uAIFRbGbW/czyBt1laFne2W9nm4R/w5P0ciE3UGWvERQRn6HE07M8H0DqgHZghcFKd5Z
UZ+g4qKa0CvjlRFPF+D/jsgtTdC0Nc4uauWIPidNBamxGoNQE7ONtfN6LhxkMsPJ2Fc9GkkodfwT
cf9HOfx/v1hl/3/y0cdvefet7X6nHP76iX9tYGz1L9kJgdajQ1D71Xz5h3ukWdZf9EppHmA7DilC
nh7/Mg4VzfiLDETWGl2u+tSBWWX/Sz7S+YWco9DmZZWOUvWfGSQvdgriRGPfZKlCO3HIOxbrIx50
m4uLUx8RZLM+OT525ZUCwE+ZwnyPkwViN5Fh3DVNAtm+7uLbOk/0b3Zm6euRS+BGURpEv2J7fgxM
MEBGYMyP9GztXeOYBeI9c/v98oo+zaCdXw8syZYqtVH24iVzKZjVqBRh0hwBIMBSGOd50xelCtOu
cbdayp53ebxF5ePfAXk1IABJXrhgnyZLcSM6Z0aW8thjAPfRrNxHK8O7bEQbftONDgQms7hBsDPe
I/qJoVRHlYlreLqJW0QaSwW1szZoIDIP4JnQZLzrB1j8dYt3GbYHqNK7MaJ4k2nvYjbWgxHq0/7y
FBZbAq8MhqpkNbickhTqxOkMZjT5zYRywzEWKLXQOh9WU8yNw6VAt0Hc5KjGtUSudMfL4y6uH/LV
cUzSQ4H4JTtHy8qcgrMIZZ6xPRao395Mih6heVhGt1nXdjdua6LfbysdOD90H0oyf2TIncZznNq9
cu1670kYX6eVAtpDwG09fQUp/e7STynLCa7zqEIUxp0Tzv1d1IEFm4TZPHV0Ybdto9YHW8Tt1myQ
SDUBaFx7knc+Bv4xNNHo9dI1/PWkv1UTSnNMNDUv52OC5vB68qmLu0M3vFZE0M6e0vGlHtFzjUbQ
VdqUlw+spmSTRQLTOES/DxwoEg2JQ7UOW+AerfP+o6OA/1MD19hd+YDni42SEpdH0io2m7MPaCCf
k6Ztoh+daoju7RD/75Ce21qgonQfoqi9Nsba2nX+lB+RZ6tvrD4nxKY517ZqkYxbtIbnLX+N9okD
XlaJFPXKC5XB+1tSRowBGGJdsiOCtgN5fvpllQ5J3CCPjaMZ4XAdl6iWzDonHtRl/crRqr3zOiSh
hR2ZvZIiwWIhpW6MI9Bo6keYWi59e4oG6FcX4UA/NksjXJNQpJDaMSQTWqCqH3QxjPY26qY4BSFZ
S1UCLdKltJXWjVs7qIR1q0Su9qknM/lx+eOd7+zyCak+0jLlFivPkN/LVg1QrbkNyS/TbI52dY9I
T2j25Q43moq2bazfVuk8HSKFVklm+tdwFZIWf/phZLoji9VgnCisWPLvfwv0zkzLLoUJcTSQKfmS
0rcGtpIFjb5COUw9tn4wwYqGWJKgMWVi8lilBhw3O06lMYTaiK+Ut/A1psXnHmCSQisfldF/NczU
fnNV/MLssUHIO9MQRbeSiVtXaDljThc6tN+i2jIRGwoDJ9g0SJjcMzz+MJM7xM2hDiw6N25XFZhn
zInssY79MHtU72YoLkWeZWvdH82X3q0Eds+BwGm0TrvkB6Lc7g8aGQ0mw1OG87PjJM2LLUKWAq2R
+W9qdKT1wWDplVeak4OskdkmNK4poiFPU2KDiVtw6eqbdshKDDodDYMXirY5ij9ZFq3n1LDHDV1G
DIYwSonQEkVbpdlix4LCsT1Q0lX92khphGlach9Lt4h1R0sg8SJ0a7BDb8oX+hERaX4X4MKp1Ya2
nWouLru+rePRq5I5Vg6lGGLuIG1dbCs9Cx/LJndQXtMHoa4B/KfXChzLTNwhpnXMeggGruZsKos7
SYC3wRDHSGVZ2ehulBlR+6yzIgAfpfm1EHr2pNbMeS6EOOpoFv4YQ7pGl9fE2QLmKqDS26fy4VCC
W64JrcAlIyxaBLKyKtnpmGfhiGEjixLkxT6z9Wt9h7PNifEkXAOrM9cCsLbYnGyg5VOrh85RQRhz
n4ZpAgwvgOzn4rr5x1ODoUIxBzwK1M0l4IY9NlYEUonHughtmM4iQOlMI09p9GCLXFy6vTzeO1Pj
GCNxJC8ibVzShnMuGoE/Ou4xmWlc0uyyWLTJ37kKxPnySO98NLJd1BZ4lZLys9hIKjPUTHyQ/ONQ
asVBhRPtBaXi73sOBG+owXNfHu+9SOXGJumSJHwUFRYly6xMVHzkcuVopnqxT7ifb/ooTY4avlTr
3OJEi9qOevuYQ1lH/n3vJiC6rjyEDI2Tc43Un1YbBxs4H4lQPd0+fRchwrpQxBGOGFsfsnuqARm4
QmgwjXzH90CI4BZS+8hs4ESWusO6JQglvMM2XucWBZ6VXaa+uPZgcp0uHgy8EytZ5pJCX8IgDQOr
vRifvKOIkFsbXf9Q+lhzUMvTjgjT2bdFH9mUGBBzUhUI+KhCDQ+9BUr78hs6T8zJ5yRIkrDnMmQv
S03sfpVVRE7ykraZ8uYHTfRZFK75KEWMf3S8DDR7Jux5VlWcjt/0gm1urXZRoCGm5eJ15zZu8jFs
UxqmhoBqQtlsWk22gmdA0pTqq6EzQY+GK/Y6XNVgISLpy2suU9MA8lGWU/7Ha5gYh4QIqpWrOy28
02/e1SUKik3nH5XQkB4y+Op2s6VtKXJ329Gor63h85XFskIOlK4H8hNw6hbjGamlZrPlH1293qdF
48NzSrB9yx7r1umuBM473wuEpc5uSNyAoDEWEa1rQ6OHDfYguWOmR1AL0aPuSzadj8y79Ck6hBVy
TMCyai+skWHAJmjYG53+1rAz3wct3gvRhLlBqgsEl2LLiVcofSLC7AcChNLUQB+qAcumZTXfTlZU
fTYwXroyjffeGeFG3EtYPCnn6TvLSB3UTonAXeUBFpiW/7WP5x9Nr3/HGm5zOcTP91jeGHAjhIi5
tYFQPR0rNnK9GhqhHI0haNd5ZnwNBzyPbWF8uTzQ+f2IDVbS7wkFOvxn6gxDh/vkJNzgpQir9ms1
FfM3Q0zAMwskuJX1hKsM5lGx3+AJrff9vAq01vo6aFgFgRBW2mtyEe/swTyQxHTwLy6R5mLTN/NW
i7IyD15Sq7b3tlIMT+2Em8RQ2/FejZsWvp+a3nVmXm4c13ceuZaUV/h2Jq/3dKczTAMe4i8OO1yB
xek9hHHsUNcNX9wgHZC+tYeNiKb4yvH2zii05lwuFVSIUBZaLPq8qRvaumP0Midt6IUkYF6EveCf
hy1dR8FFjpscm+YilLK6sF1dj+KXFnHCVa40RzEZBwCdvad109+Xw2nR9OPiz5lF8wVhG1o/oA3k
nH/L/afc0rGEKOMXTmywAGqOLAaFSUyiIukhUIeteDBTCSLBPiaLn2dQjTFYZG16GuAyqogEt9Nr
qpfuU+8oxXc9L80DMhCVXe2MDNUnkmUp9ydau95ffvZFxVY+OhJBLHCgTI7lGIs01dIAiszIXb/Q
CbuJLRwHKrt5LVLzFnG5Nx0F1Sub/vkilwO6wHnBbpB1LCJdxGEyh8gWvgzYQ5BUKMHWTzvMcpHq
uxIE7w1FzRE8g2xwc60//SxpLoIMOE7yAozYRTfWsSAY1GI1aWl5JarfGwrKrEsISFWNJXW61mN6
wg2HM/kvXKeqCHa0UJUDIgLXsEkLFuevaBOMQUWQ1qkNxud0WngLx4lhtgVK0lX37Fi1/jlAsP67
las0NbXJ+GH0nXIf5yESsiJL7M+4aJoJ9f5Ei1ZofCuvfcFrT+LaDldDHRRvSTKbyTrAbnlcl3Zc
614Hx5w8cB5a+tZJPXuEpDFvhiZqnvJEFCbrCIl6AFFt/QVHSut7XfsWkpnG2Ofrvm7n4AYgq4iB
FmrDo9JW9iEOpyy9C6x+vFObAGupGdYHN7uptgzPTmcDzaE4HNbZPOvWOnLh19+qASztNYen81wP
8CHWve7n6NDHagwWxCqrL/QIS+x+/DD8qpajgVJFXNTpprJ1MOntGA8/tSEwOLaqbhsrVEwR7kRD
FFvpEt/6bJqKh1pBldjTrBqI5Bz00DozK8FcPord5s6oWgUDzHYcH9BreEWB2483qT1Nt2lbqle6
x4bcmE43YTQmoEvAvQFkiJjB6cdFStesEq0uX7IAv4uVRqwO6yLGXWs1CmH7Ht7Zscpt3LH6FWZ+
yXffqqG24khYPxd9PbBjGJX9aSZnbz0p07zVnQrF5N4fm4NDVnTIcaX8mAYoCNM4iR6SOiwwlunA
m/TV0KUboC/9c2TF7lszjJRyMVIbemQ17eTvSqhRtCoyREvXQ9hqeFkMbfw5Glvl2jVIf2dn4jrJ
uwB3RQlzyb6MXTduTSOvX8xEd98ECsWoIjdS0F7DMwAlwCwKCaGwC9LVBL1C3eFh07YrgyK/uza1
rNhik+22gFQzrF1pP/pvCg5WjlfUFZLxkaHimpcaMTbYZn7PlMp+bZbk8JhoRvD+MMqlht2mgYYb
QyZyzLUF16Amsq6hRs6nCieO+4/UkoBWsbxclvhF2n7nli/qqCtbzc39mxCHl1Yxyk2IEfCtnQBP
vrzxn+9YEmgtK1YOpU4aIotAE24NoL0pXjSq1l5V1v5Wz0x7o9bDdLw8lNxnT2OaW52sIqIBhGXW
Eo5YI3RqFFpcYeeBM7ilNd0GBef5yhYsD46zUWS5UpMvkXFOJ0QBWbQirKqXEZFGr1Gdx7BTqk3g
9zFA/elDXnHJEH1yDaL6C/ewGNjk/sKSNWSde7kfT5pZRpltNy+ojRffMAFT7+1CDe8nGyxGMSuA
kpM23YCATL3ESpwHaqXu33EY2ns0q/0rB/q7j8OSQc1P9tLOTvS2x+VnSK32ZSy1cQdc7kXHWmLl
i274PpUhMY7vHbLtWr6t4b7sxnnqnzM/UW90LLuuKLK88+kB9+h0o0H2U19YZHu4GdS5OarNy1D1
Ov5GQ+ipqFdcieV39gqcMGEjAdm1AQIs71pV4GjdEPXDSxTF2r0a9NNbmxQkzW5qtpu4sKTzthJU
G7UwAS3zrLjEGS6GQpXadeEqVVMOIktNCuqpSlc7B3zA2wxx92h+69IGxT2BjDXOl0EVWt486c3t
qCp4wuPFPemeHvZlskeAXLyB6dXWeouHxXqeUHG/ktP8yo9+jzaKEIQaLxM4qOmACj0N805DpztA
RPHFpcO20/uGU1Myhg5ViCw9dZwdTu7NHV/kdc77+DXLddwVQEZh65NM2yyIJ0oWVXGDRQzIq7DR
btD9xWh9UMcrF4olOgIqBwGEmizlMujzZ8Ard9KsqC3F+BKo9vQxrTCCmVJMBzGRTd1N3cQKSmvq
fo7TBFW52PyAe6ByaJzyf9g7rya5jXRN/5WNc72YgDcn9uwFULabnt00ukFQJAXvEwkgf/0+aM2c
ZaF6u4JzvTOaCClGUlYm0nzmNc1d5yXBWzMNxNfcGcXh5Qtpe/etv2s9GxxZE0q0volBWzmmg+PW
ywN+AxhpAta+H02Jaeq4pP/GUOxHHzzYUxy6+VyJhsB/LczlYUReJ2oxi4kmK66OIy41Ny7A7Suy
zoq+xyqqyBXIHr7cGbrQtdipXMQ7eBkRpk6Hh2WK8RjIO/m6Lgv/teES1Ly8lOsB3m5HiADog9Ly
CFDPvRzUCLAGcj3JoBgxoxYz4/Ngz9CmEupROkY4N8a7ut6YJbseXDuXCuSkbZYKLK0Uwyj0h2oI
wCcSnMyRk2Tpq1b29g77bNyg12aCmh3qIdJ4lH0zPrZWFbzGNbW/scWfWXM+LRV+ykos+1YnbWwD
jbNl6w+UK4sIV6P5Q0PNIZymyjh0vTnvnRnK+8tr/twdAMKCTw0ggP9sAY1+b1uF2frqwcGE/F4F
DgRQO+t2zZwANzIdd2/1WvOAdQKOxarQHwZabztqSe39OInXoE+Ne6e39fdjq4mzprfqFZE+FFkc
Xm5czc8cNRpjdCHAWwAb3MazqqAPUniNeugxN/2EzJm5RlfBoZdDe+OorVttsxWJMoidLbYG5WTz
cis2xswFbJfGg+2N6kyXYjmXC46sTokSfLJInRyjmfdzXIjzyx/EvhqZ47aKVoHDpPW3nSRQEp3a
c6AeXLnod6I3l3dYp357eZDr6cEZ597yiXFoKD2VkH4tMmALR4pb6g91W1Q7yV9+rnWAnoHdFAdr
aOe7HmDmmwq/kP3LI2/UP/lwXN1rrr5Gi5Bht5QA9NO6uMos86FVqGMIX7M/VE7sIucRjGYbVnZW
9DullP6tHhIiZ4G98LQT0E6x5NQrb08PU4fI5ksLM5Q5bR/NIXVOM63/PmoSxb/JRunG8hqEt3AA
VX/NpoMpdKth6udjDfFxarSvjqPKd7ge+t2BbZAYQNs86y9bOc19AJZE3YkMOfFDjBHGH2OiZec+
A9sQYfdofRKId2OySIL4tgxQGA8tICvdjb3+VCy52IErcwKtGJOCA22iLbffL+XaiXOLx3xAoaGo
TX3c5fC1XnkLynT7FM69+Vaja4H8imdDWvPqHPXUuIJGZGXDMkarF60Dy89KwIULrRaw2rpvOInj
uV7Nph8qVWZaONc1IPdazkFIOx77Wk0IYBPLnOTQJKpOfsDoy0sOgSmcuyWI0Sw3HE1kEfWe4UQn
xZdv7LrLb9RVn277ywWgPWZRKQZ/Dy55CyZvtGpqJkt0j56VpvdtW2EC7eRo8OXIqiXcQE2ThVU6
dm9Ia3JkscpV5Gx0myWyO231CTRsA5b+kiJIYqlSnpIZKn0pcTyHBsuh36HBubz2O59Ws4dce7vz
tSn906YvJfY+yMeDxBtIxwLK698Wk0GNscInShygJ9g3kvU1F9/MliImUTZjknBsiYD0L1pZJH7z
KGWH7SevixXy5dK7OINAyS5p9pXjY42YpLYIVVV0N+6dqzq2s2odAndY5WRRrdxyWO2xGIcR65XH
wCmmU9FUMBw8UZyEjjyQSpzxrE3FcGx8k8e4tLCVb9z8fepVy/HlK+JJMfZiLZ6EwdcGFRCMFX51
eflKfc6sum7mx6WaxFfPmHwQcyJ1iqgo/BxT9NahfzSbrflF6YrEKPGK5G2NqII8lEsp3leW9NDC
Xsq/P9L/R2r+h7GSS/7fSM3X38pvy5DxyvysRfYvZXn+kX9CNY3gHyTKqMqQnj2pDfxLJj4I/gHO
kNNr6XBCaMux7/8J1fT+sRI2SHFBIwLL5G/5b6Sm/o8nCC6FXR4nJCRXVZz//b++z/+Z/Gze/b1T
hs1f/496rN41WS2G//qPy7gB+XoK95CzPVJGggf+lZf7qbAVtn+yHY72qNqT70AEp1qYRSXVt9Mv
y/LPoW8NtcLkVtknGl1b5iKmczXcrnw4Cmu0T16dfTFmXd8vJo5fL490eWH8PSnUSWCiUHGnBbWp
uaQF8QeA+eGo2yqAPyuWoy+zdu9p3nBoDGmSAI3dq1L27ZdytIvHl4ffXBf/HJ8ri3K/bfOar7/v
lxBCVYNjtpM+HL1Omz+qYBwOcjHyA1Wx+NHJ6vyo4i7/Lgszv/PGobjvdEBLeEn+Zhb7r18C4Yh1
oPS1bf12cmxHzeTz8owOBcozraCSnSKMkroV2MwK9NDitul9Ghv9mwAP9dc1Fd4P8US+HsklRVsQ
95+HwuUhTHOBwoyYmk+LU3gnOTXB65dX7jLLefq5uIPA6vFMfvCV4pwzg4fIZyWOwdLHkWXKZgxB
C+Ogk8/eXeMVy8PLAz6z/T36mqtwDqUTc0vPyyh5ziJhwFEFMV7nwLqS2Hbxtxe3kErmZfT69+QI
8YAVkguvzO7LXbEEyHDpY8+uwOhtgPFZ5+dG16XYYS1bffE8r967uY8ZN1ZxFd7lvfI/lpTk+XuV
Vb8tTABdkDMr0aMu4CafVY3stmbERrB3Uonnr2EJ+87NCwQ4LEtZe32Zx3qfz1kM4T8vFM5+loef
0O+u4dqKc3meaQD6wL4v51WXmUyWLB6OxZDFq/scpS9QD1GsgLO9PNT6uv3f129dQoYCioRoHKqx
lCAvhxo0GaBt1rA/Mqm9GW2syFefURnGg++9TV0nRaqbgvvLo15vEraITbecm4SG0FOq/MtxTkF7
OKmfC5Bd+L7npYtwvjcM1L7H7EZudbVHViVUTNypmXiAu7ZtwrrPFNtd9sdl1qe7YXaCnWE31o0v
9twoLs+LzqaHLbpl+7f1YI9z7XfHOmvNhyB2/FM8Mc0bX2tTl+JzIYHFIV55h7TdwdVcfq7emHDq
6nT0OQaE/s8ky8WPJRgWzCWtXv7hLLL9EWMVbu8wdnWxty9yui2QSvA0XujcgEMcEyi5dumMKJsO
M2qvL3/aJ5D6xY5an1GPSp/P3iXG3GzeYMGlTVGjPVLDbvc0HOtzOw32n3nSOCelpEfnY4bh42rJ
rpJIw7Cq3qnwwfS542jcVcZs36m66e5Fk/g3IGPb6xCcFtD9lSRApE9Kum7MXzaeUU1AtdKpPmq2
0iPQ9B8a2b7yJ466UKZ2Y5tfPVvrcGRU7Lq16APq73K4YBRG1etOfZyabO8ZrRNJa3y0ZfWpp6Lp
g/uk/IGmWGUiRKIMBEid9y9/ju1Je/oFkFVpukLsBaBx+QtcJ8v0rnNrIKVNtafwVB2LFCdA7kDj
+PJQz6wtjwxnDBgzkqpbEgF+tBA+TL86Zq4TodKthSmO71Em+3uz67wba3tZVFhx3cZatoO4QEjC
h9zc/diz1V5uLuXR8HJkR21triD1GyggwaDq3gl/8U/6AMZin5u0x16e6nODo7/DF6UYSyqzGdz3
ZzkKvy2Pll1oMOhaKum5J807s7LcPa3KIWpQOvk2uSrQb1w12xubiZNbrFZA7C1wfZsrIFkgyupG
Vx5V5zsURtPiAPRCvm0T9FFRjV8+ZbnZ39hGV4MCRCFXo/QE0gI06WYbYWDpJ52FAk4+GfIk2dQH
xbbi5NQ/42LAwgWbyGX/m6vMoB4aJjZHFjypuzmscSkC2m66eZxF7r/qez879c5oQgMBWrRUvnHM
y7r4PtVadaM4uk7n1zuMq+tJnINrDDbK3wpMv1wTU5cHqh1881jMlNkrTvArh+LYDeGRZ0ahvggi
kgYDicLWy8SsJDxDP7WOfjJILHp9Y69Zc3djFTcJLicF5CXUUpczCQ7uSqNy8FU+I59tIbMTd4fJ
B36g1QbiI0lT9pHtDPrdWC7zaYHEcvZGzbgf8EOPdIWhSqWL8g0ejGN545m4updWIBW1R8Ic2l+c
4Mt7CctIo6pRRDj2VTdwPWJC2c79bkYu/0ap4WqV19iXy563f1U/eqI//PIt+8UdXaFSE1sMr7kv
TT1FYXu55d5ydfnBFCLoBQUIOguJ2M1exe1Dul3GKFZXV+EQZN4RwEFy7Edz9dZDrvbls3E1K0r2
AMhX4hZJMEzey/Uj3ukypezy2HpGcXINbJqWFqXil0e5uufWxgCrZnH86E9fkQ6BTo7w7cqjUM38
o1GG+6obqkYPc2qbd+6Q9Hd2YuoZJGEcVV8ee5tyortB6f1JrxEwKvHEZoZeL6fJnfF0H2TchaPw
wCflBtp4cWNht1QlTkHUg7xyZpaUCT08zN69/BOuP+r6kq0XH1c2zZt1eX7ZOsIeFJeOUR4LIpH3
vuitqI1FFfW+Dx9lnMwbpOyrW5YpQ3pgtljcsaHWj/7LeFnr+lrlN+WxoiN8iBEJD1EcdT/6hVEe
yrwIKDyn4vTyJK9O4tOgq2fAWq8Awn45qO31arE0UR7hODo73Wqlw4s2lk5kNVp3Y0U3cFEuo81o
m3yDGj0/oxnKI8D0pqNqPBg/RqMvIqG17afG9Srjbkjn5SsBcL9Ekzu2+bmw0uLGrK8/LcQS6r1c
P/wJePvLWcu0MjVChunYrh5LhR9EzuLCLzFwjtWKZv/yGl+f1vUYcd/RAqHXuQUTSEtflkm00zHO
Ru9Qe4WHroZxSy3kKjuguwgJglIQjRYqJfrmyNRmXmi5rcmjcCxXRqlhBAe7XeSfs08wjoOtV1CC
cPL2VI61n+0m9I++FaqO7+3B1h5NI/NyTOOVt6r3FaQPv7sKJLNEh/BrwG7iyXi55v1YYhefDtXR
LFlqH73rg8wn7cbLcnWIyGXBfBP4rmJvoIEvR7E7fyz1llGEj6jB2CBWmCuqyPbidZHo3U+GNho3
xrz6viifUpQCRAtBHJTDZjfNnainus3Go08k/yWLgVwNnn4r+3t2FORGV33NVTRgs37FoJO8mMt4
jNsxOAOpiw9Isbs3Yp/r9cMqhRQTkwK68sYW0M1NkOoz4BJAaQD4NKvsyOQW803vcOUTXYi3qitu
WRY8MzV64uu9t6KRIOJffrSY96XVGqpGAmPFXVVilRI0yNH95gbEjoj3eWXIInJD1nA5SuliRM4f
4tjqLuBqmqIIohq59+HlYa5u1NXgluoz+5BzSHvlcphJJiLtG1kTCyCtsuTIDHeBM+6qJukOLw91
vW706CHZMRcfkeqtnoo/j3NpxoCtEZBCQTmlge422vd/YxAAwhTToIgTsl7OR/aq9JPa7Y6TtHw8
1dL4VQA47UZq/txUuB4I+QFYE1RsztDk1GmqNFCgVZAHuLdT7J3JN28kMtffBiYcDAFgSBjdcYou
55LmDlDRgQJAGY/+PUX1IhrJ3N6Msu9ubIPrCT3p0a3mSDAp0VS6HMrQrAVWa90cM6MHctsX88Oi
Kf1GeLsuy0WqQrdyTcvI722Wb/u0pOgnUUjDsKVM5upEVUb7XoxVfIdsy/Qh8+vlxvVwFRKidkHL
G4wZGRkI100l3ktibzTHlIdTl9Wxj3vvA17qKAS4jTHcaRAN7yrPzQHZVuON8Oj6210MvQV+Tubi
1BC0J9xI2xQ9hLjficU29ukwlzduiutVRQ0BYCu+u5TNrzaj6xS1UyXrTeG5zStzqIw/knKcfxq1
sk8QG+UtVd/rW9cxIMaD+UeKCezZupl+Cf20qTGXrhSC4oly79zeyH26xIG3t5JM3OcZmuulU2X7
l0/201V0sXso06y0PEZEFwtY3uWwXdzHy1JW/cnKOlmHw1SVX8qilvd9IYOe5neRflFZUfuh7nKv
odNrIRZAJ2Z+GK26S6EVJuqDozndGNZKr919nPlNcrIqdNzfLZ22+Ae7bHpkNRrpfKvTlf398hyu
o561QEjfFpYw2Coq5pdzaCyp5c6cdyehOf1He2kT/B7LAhlqjGnNO7x40D4sgpQGwFQgNXtIhZw/
ObmMtZ0rQV5HWBia7p1QOX41XQXc/sZu2ugReIg7Ua5ZrdkI/laQweYqwGGvde04sM4uepTD0czL
5SGGvvAT8Hryw0pyYoW0zk20Yc2gLXZqLGAEd3MLiUkY+dSFpAWasUc8KX5vp4DGwtgeMA4aCme5
pZ4AyfvqTqElQCsUohmUNpDslyuaxXaNWadZH1fRAKzDit6v9rZZiB8d4l5oLrdNW0RZjKT+Ptdm
80uXJfNPu7WyP6taWOj8i36x97U+YZoQ13nd7e0uTyi4cn/luOnI5Q1FFQmiYhk8sdfL1GRGrq0F
UTI5YCodd4zvW4uAFodtG3HaHg26Jhr9ojkXs1Psi9GwAUBWmvcpHyEJmInzWY8HD5GOAeZ+BX3x
gGYeeBU4jBQ7nAzH1qgvdA2BB2lbD4XfqjJ0GkiUURKbsPWzlrI1giuuObIjvDoOXUdN9qvFQdnj
1DWEz9HSmtk7Vn78MNrWNESarurvQ91N50BSlYpUADb0fpbOWL3vklqf97U7rTozBMXvGjL6cdc0
TvIOkH9W7bVRH617sfTqCJ+zSFATaKsvE/zIOOzlEhj4L8l+PjR5k74pkf8LQqZtVfCOMkQChsLC
aSg1ULiJaryOtB2wqhJvJk+Z+au1QNrvkEhc0lM5LGn7upd27ETcKsVqDtD538a216uw8kqBtq4E
6JDu7aHD3TmBVmpHk52UXyHuifvOnyjD2Rhfq1OiwKcohNeHwzg51grVUfaDl5oDBnP+XHyy8lH7
piES8dOivFUdDXL28xILkRwBNM3jvqdTOoVeUrePpaxyF9SQU5d7MxOYB8WehwSZBQ35ixbPS/WX
J2vLjiMzU6N+9LLEgUzWTN03vQ2U3oXWqPnfXXwnvpTAxq3D6JVVdxQzvlqv3EX6CGZWCVyKhQqG
iKpeBqtJsywMznsW+KcUg8L+R7yoDkElS2j2MZlrQC/95JbWLpmFeNtXg4Fsd1WYr1VhLTY2JxYy
p4PRoeysq7SKX0kxlcjeZy2e6IYY4bxkdMV9jHUQKAWkrWdOOLuLhYIPbOxwaSzjvZ646JebeZXN
IZZRyxdzKXQkKYJ0fmOPsf4RBk2q9pmJbQ37v5If4XPo2HJVxYyqxSjEdHBxI+oj4O/r4maEUJH0
0RbGCyDpfyRxoP3R6o32Iy3Bq4Rx/EjmiObR7MPhox65d21ZSG79VL0f/ZrtBX3Ub0Jbb9xXda/q
A9i6YtqZVTNap7h0ukejn1TNojvQ67Ilcz+MUOZcCl5GfLQdb1YHDeJ/EOapT2JNJLKgcUAD9WMP
N8hnzZb2lbLQfNlPTZovewJJBO/mGpHD3ZSNeFMYejmfC6JaNxR6srS4yyxgykyzUbBZu7S8H3JI
eOy0/F2RaM0Q8byNY9jKhkJUQ2r5rejzuN5ZA7sqmlH2+WNuJi8I+wbaouCONqJl0HM3Mrwp42pK
nPQeqU25HJKsTJOdXfQ6GiaGnyIEgpIguq8QkdpDkBbOY2qawtrpraF9GWKz/T4oE3kgpOvss51U
IyBpKGbVLm4qrPnQ9UhXEX07Pnp+DGetxAk4DTvXXN6K2cyzo0Y6OUON8opT19VF/bF01YRloZmh
irJIgai+iYave5Ruj7KqUVWLCy0AbMpHd4IlFBaehYWdV48dNlyqNx4bL+MxBr3dgh21KzBotQNU
KZBFPYUKeMywGzyqh6zurHTS8FFRd01m+ZrtC9GzsPSpDSkBx84d53WZ7mca5J/NRhPfgczbHlKu
jvenlxUBxp6zqz7iYIfZWpDL/rOtbGcKyw45xdDAWFpD+dKqfupYPZkciSTvDwFfU4tKNG92RWvl
FZ12p/+eMQt4+wDqK+QPK6p847I45b4IOq2IuiwfunC2pHpYsqwtQ5OtV+9kqndqN1hVX0V5Ouot
HiB1hU83zb0vpZCTtdpQFMlOgyFtY2gvXW/Pu2/iyzgO/NDYSNuBBrdVvoNfUpmRnJvsjVCwAncz
dngiyvquQaCfqtX95NeEZnWs8YSZft65r+fMGJs6THJhHlKVukzAzzrr1CdpHL9t5qKq9+ZUe1jK
xVzEkdVOFN+9aug4QsIy74JWNz64xuJ9V2VgiUjkJqLVOsFLcZgGuD/hVBve8Fi5lbU8QKiVy94H
p4ePgDH4f1VWkHziZrf0SO/jEaBRNssPA/UXQjcxxHg+DrEldzkUWgvXvtR4ZQ9+L6OpSpHE6Weu
lihJfB7cIpm546pMmH/ZSYd/tZUEBZa5PGr7Vm9L44BoztCHWSBx60mSobL3xUyvOgrctPkxlJSW
9kOrmca9LfBoj+YZXcuwU6n9Z+sA+AyNgpvunS50/TMNkdo7BGWpIUIP9s+6bwDK5CdwvOgntLzy
2A7CD9FfW5jKytBPtNF+ldZWpU4oR+rmjRzKNC8Dnqf4jMKkBdVBX0HDm4BnXDxR6zHemwvb5zW3
W+XRyuvTCYqFjdVK0VGRDWlziYBjg0gmkUeDY2o9TQ+DoJyxs+d2xcZSjV/CDNSFsUeI23+9tFkS
7PAkt42osErvz17z3fpQ5cH8tl6AmUZmHvCKvRwSrz/3l6j+7+ms3Z6A7jMyDpuIOJjzrKm7xj4L
Jx6PjtsjNSsm60btYRMlPo1CA5bQG8wdUjabQptTB05qd6171ktCBHuamsiTRXr2A4QIXp7QM0OR
jzm0r8mkoYhtsnbENydvzhL3HE+0PUKIgRQqBzpfd45NQP9vDEb1FClR0rErVJ3spNEBVHfPZM8o
hY2YXmpLz2XhoPr8bwzFrEDfuOBxt12jRaeXuzTCPfsmjl+TPeu7EtQxBqh5emMJNxnt+rWgTVJ+
Z5tT8t4i6NrO6k3VefYZ3d/iUWGVeELhTMO2RUvSAzomt/QYN4WCvwe0AA2iDMEfW2I5z2DhoWzr
nOdy+ULwtBfF8KjRyB1E/hf0XGSvFrSvXl7Q5weFy7gS9UFQbRKtqQ/8Eliec451P73v1CD3qbCC
PeRsdw+0ntg203HSHWP7FqbpmUPnrBKKVHtWLaKtPABaBMOCoaFzngr2iSuG/lg6nroxweuTsFYv
3RWlivA59e3L1ExKDY+8WqpzHa/RjtfpX9dqTJTyftw4B9cTAvNPskpIALiOj3g5FGLqdTFl2gyo
kaTJhhB58IX8/PIHe2Y+iA5Qi4Vhs8JwN/NZVFa25mCLsyhaBO7bwKSK2QZvB2F1N6CQ20Y4OxJT
CBq0wBhosjHk5YRi3S7apfXHs8wFUPekMe5q0Pd/9I3Q7uZBm995S+JFpicbpEqS4FTawfgQVMV4
FrMrTrT+bok0Xe9X1tYHwgukA37FtlScgH+TxhL355W2H1UWake1q42vEdEzw1J56o7mdXkPBe73
6E1rSYKOFHV+9IT4AVBuLxcjMerEEksrzwSWc6iWDt1PVJZ3vtLb48vf+HojgdllkKfuIjDU9Wr6
pbbV1o1TGP5onyGJE/cDUcA1AMW7l0fZyBY9zWjlMXOV0oWnCbSpZQ2BiIu24+wHJcCYBP3SyHU1
EVIehVuzLOaZgr2PFZRnfneRWdwHsehDW43NnR6MRYTCRnIkcTfCfE61XepM2eM8WThzL5ArHWuI
j6o1EI5AsCjSXEfbGzrGE799wDly3NSrrAldrCs1xtzLUt3K7PPQu/pja4ykoiKHRFKvHiIvL9m6
4X+JE1YI/Qpg4m6m+QtFanP4DKtD12eWHTBMt4kcPzE+dgO8lpIu99GGftSEaTlNv8WspgUMaGvV
R6ChvtLBtjixGfsEp9aC/MTb5+1HuuGRE8T2jbltNt06yhNDgOuLnise35ebDqXHeS5MDw5LPRlg
nsmqToBDzFtSYNvy43qQEIQBmAk8nlvf3oRBU1cOXpA71jkFqJ8dnS7Wh0j1linuYlOm36BWrv4o
Xlyi/taUby1yHBhgamF1a0+OebRQnKTAyvP8Fx0irNtf/sqblVh/IIX6tV9IMZvkdvOV58TPc0Xp
4GyPmEO3Fm7w9WLXp98fBVkqVoB2OoT57SGvqFL66/NXpAN8qTK2sE4Zb2EMr+fiQPKHrLgaVazI
lMuvms8tFFJjtM699P8AQUCHt64tgCAvT+b6VSL0g1YFapjK7ZWSoeoR9XNVYp0b+HAP5C/YjLdO
durGxty/PNRzM6J5zH/R4AFtslk3Wytnip+kNOAD5NnJjeUAWOmWEfNzE3KAC8P1hH/pP92dv1zB
fSvhWlXSPFdG5bzJjXh+5yy4vgFaGm9APK6fNDBdxM2A9mhnMNzlJxIZxGaIewYInSn1d73foJo9
W/PJtlPxpmjjpaV+1Ha4Tg+1uLHXn5knBBX2Ovh5orAtIwCcDiqeDZkP/lPdqxqm5A6TpuXOHbFA
ffnDPTfUCsYmZaTocRVQ68VgQ3SxmaeinGYZfRzK1KbcWTTG7+8RQlqf0db/0bi8XFKvM6detYl5
BoKenwzZJxBMk39jj7h03z3uMhIo+KCXo5RxZ1to6VrnpB7LA5OLo1nqcmdmzXTjfD2z6RkKxiXB
BxCDba/X1EbfGwnXzotZU770oES6TTzfCGCf+UK8LqBlqVLS3dqqJtoIzfVBXbLp4Ti8oRqlQjG1
4wfu8lv9ws1Lyh27PmScYTJU7thtdlWnwZwNhTDPozvl7zMKxgXSPs5knWe3Sk6B3c+PWSNvimo/
O+6qv7Pi8xDhWRf6l3ONXkBBZ6g3z3Wbfu2pjoeaxARzDv60bZRDdOk//PauXw3q12gBsOMVgX92
7DHw4tzkMQloZAUZbSqw7Pt2Kn5/JHbjmkut+x4N4MupSQSdhrzMLIxYRuN95wTYyDXe+Jaq4G/C
s9A7BoOK/t2KKYcHv9WR9dCaAJXCC2lOyQyoWA2vh0BpNy7Gq2+1jgLQl7PFOCCwLifk91onlpJN
n9bm3IXe0rXvhKdpe8euLTcsaXY4ZONp+fXlT7ZlIaxSygboTW9N/kmJt+qU6E54FV5HzVlI6ckQ
w6H0wXdq+ajZbT/uC+TfKLdKI4d96yTurtLR/Lz3U5lQuKx7eAMv/6Cr008BApYkTBnSDipHm+us
4ZLTAzXWZ4mwedR0dfYwzZZ+Ay2wLucvwe06a7oZgH6hYpIzb015USB33GSZmjNq5fFeo7R5WlDS
OhhJ/ljms37jsnlmUjwDcFIR8yGp2mLv/GWWyrFVdRYihSHZWuOh7G6LtV9Pag3kQCTYlAHw1bjY
Qy9/Blwur95qyp1EUihfr9gr3s2Lf93/9N3KyOMxTk+dcKxPQ1zRJUl1ffw5yqL7STFdNUCXXCiN
dEoGgV4CwlsRsuDVuyGZtC8Tkc3jBBv0L5QkDFR78xmR8zqb5njPU+UNx9TSnF1b18g9pLVt4GTm
SPpAbWqMuDMq3Xo9LA3i8UVWDx8CSaMq6qYyrSMV63jU6l3d3q3eBEXUtjalfYyGzSQss7TnH5/x
aMJRGu0jLILTSj8mbtPE+151Zhzi+rV8m72Bsno2aLm+b+ox7qJ+KhFSpH9Xf2tFu8T4a6nY2geG
LTEprlJQDwHKwj8c3DGLPTZl7aekhNoS5TktfsToSutLI6ajzLJFD+veEv4hK5Gz303T4nxoAWCW
EcQqNJgAszvgEQytxHgMN9spt9TyYQblARbT91ObHkeZFKE5JjQwJKJbHyHV+imOVV7nhCAOKytC
pMs5K5uKxXFJ+/RDPQJZ2BHopW9mN2vKfTkNxFImTYzvVYEAdSF9/u8ROkxSDClo6TKG2CgoTEeq
WLqPyoAtjFlMW9Q72vZo2NM7sl53nla2oQG2rwuxGWk/DkMNhUcz8vmzShvx3kk1RNa0PEeduU8W
JwhbVAx/NImt3qcx1r6422ejsa+8mb5J79RNtqPiAryC5iO1cbWoMg6FLJaTlhqTDFNhB5FwkjLK
Um1+baGukuzykR+9QxTL6kmXHO9rkHioGkpYPjPmaJXs6eGCJdgRWpSvNNxS0kPbxt7H2dPMR6v1
KdEUgxg/B5Oz5HtfTObXws7Ln7EA6bAbkMf7I7Hn0qW5n08DaxS7bFCJvQmMh4ZfKyEbMzY3JqrF
k/DO0NgMjWVNi0+JVMYPs5zI8ACp+fYeqId8S6Yi2JMuWzpqRU70CSm4+dE0aELucj3L+Qhkeie8
xvzvjqXG+9QECLKbLUSjQ8r3oI8RjLKnvdQn3EwQuRmro9v75RwW7Ryv1tpaQlki0BW7yu4WLOHz
3vyTNHrO9j1d54F/SHSs5GJIgxZe292JWLmoPzptdT9bfWNGDXqj33w1dO9FQCemkWU2UcyYC4eC
Bzzl/bAAP9/VVp1+xqNEvTLMmt5HqiXi/eKm3WfwBKAYJ/wz0jAZx5lfVM82tgvKWH56uQrS+6Vt
BpveeVKcaYpJHBipDNFWk9YcRNivJfiZ6c73Jkh8mo6mjsQlSv94iAqac3SRU3y/KldDKxrWafpF
CwL1p5nH3Y96yPr3mZnLx4p3HPdtLa+/Fk0hXs8dtOcwyLq5i5Js9j4HcMLdXSoBHEWlhrJO5Is0
/4lqQ2IfG1uvzPs2VupzUqZaRm/JBmTSzDVIiEQE/vdKTVq1d1Xrn92GNvFJId75PSuRJIr0bm6Q
96A8825R7vxjqi1a/aCKuu9jIajipRNypbaRdW+a2lHF3rZ6/e2CWma6pymqkGLvdI1Un3bS3ph6
A9HaRNU/0M2m4O85WtEenSmh74zyFtoTrUvZEWAYKnh6P6VOiIlTlZ+90oer2CRub+1sUXn88ngR
MnQlDtehsIeWVuKY1Wa4FINHuw+658yfL/5bkx3dc3866NfQQBEKaIq9vF1qozlZiPmWK0W9dHYz
HNn3NHfRNMkAJzgHpTGf+8TL/O9mo/MW0J6jnLDYfmWhP1eyU0yn8yr0s8au2iupmnMwoU+9Q42y
M06NazMLpbr0R2JBsA7tGFZuZDjEHEjt+F0b+VUKodpETPuT2Xb8y2Ph+O+doLG5wsc+6ZEcjznf
aVorXNQ7rmqnm9NvCFvq3ye/aM1QBVnyOkh0Jz8umrZ+G21aVhybPVi7TiXBHDXD0MU0YfM63rcg
OM1PSVsM3F62cj93EwCFE22ZTg8DXbqfNZ+jEQbUkOg/K7/+qx/KGG0snrT0/7B3HkuSG1kW/Zfe
ow1aLHoDIFRGZqSuFBtYSsChHcoBfP2c4MyCLJaxrPezoFkbq5oRAeH+/L17z0Ul1Dliu6wGygQm
2fWLj33rKCtCQeKxcSgG7GUtegK43XWMNaMt633XdM1HaXrQSDkbWS+NqoG5umOPpDA3gsHZeUB1
nBB1x3rK3cV7W+CAid00G/amLINRxJOzMpnMGHu7YZ1r/VuH5KQJaas5ZMo72muOdVCEc+q4ezdF
LBYtBHp8QVnjJWRakNaxrRfS26PMSb9m+G7Pc7/WcPZQ0jHEA6JghWiOGIUWRdlBFYd8+IKigB8x
IFhLYxqXhhEJaWrTcfJmoleMDCzWQwlj0NzTb7W0GCBpNcU9aReAWAF3lZFdd5230+YJqy+akBXh
nW/La/pmpYEL3+0D8ligXR26bkbhFDUTANUDp58hIJBL+lbULMaoP7jKENO+L9aiiAs79T9nAzVv
KOqMG6un1sRJfNC0p7zKewum2gTugKj1gq6t3zNyRvGT3AkH+cIyD96XPdXzV+KkKZIe6cyEbZZe
b0bQS4ckXBHtyIjOivDDEWXhE00N89ZsvfmZL7E8Y5xY7sAZF98ICoKvSZU8aAOD+iMJ5nwRrYGl
M7qzYsUssxcNwcQ3iJlV0f04z5SVEJoXE8CVfCn4T49FYzm3qBf923WcU6qbvNGJCG9ttfdGMFkh
bUg6DUEH2yJutCJgoJVZjohRXCK2G7RO90O6I9arhNQvrgSpGPesUrq3aSZ3RJfUMqjdSMC3RdxP
4/o50E/rd+ilpwbnf1cHYUXCTBkT9SOT3QjcEHGFytpxa8igdnf2UpgnXuFExcwX8nzD0Hf5DKba
zXbKwH4SrfhqHvUhzcFj+OtkRLnttTfSKcVrnqR8y9KwEoR6piy6sGXwMmIXVsINFzb/H1qADDD2
Zxpv7lgEdTSnVkVmRoeEZ8viUt7lfaUua9saP7oBMSA/YwlEqKqO69mJHhK0BaWVDILKT3T2+Rbk
rzJXK0pU3efUgee3hUEepWJNm7gNF9GTDuqXfXorpQNO0RxK98bn2c/CogMcEKFJpNTUJzRmMSUh
yb/maAVTvHhjzmPUn1U9Z/XN/aBUgY3IdRo/REUkvkeODPqB0lUdfZnJee9P/Yc+px8ih4YZUqRw
9hv1fNn1FJwPfeVmA6G4iHbC2XeaU2EJtIk8Zt6VdOyUi5SbwovpvYHosv3BlWCOJyuJVmMWJ1gR
Fg3EcVxTvo/XjpFtykT9wPsIZLor9atVz5v3SdOmk0bZ+mkEpWXspxm0RFw2SISipgRHx2x2TZrI
5bXNo9zQuKuiqsoutnJNuvu+NPnuXtDan26ymlAyLbfbSrudLvJ8cU8T+9yy8Vbpn+ZkNNAxFvmS
hqhdB+p7lDrJdhTZWKEByYPn1SgrcdEVDXfL8tlBYyjgk4zpQxnqGEBnM+PO7FlklZZpn0uq0ijw
aPo68JwtgJsQpWOZ16161Nx0vbfGdEChYZu2wAO12n6ouCEfFAsefsm0bw02L5N7SOppfy10a/pI
dFDSod8GPfOddWiv7EFHMmNP0nOjQTqINUeFNC6aZUetN+R5ixYzt3O5act89ZF4BNl+NpL8Euki
tDN4poEeVZ6efxSOqb3YCKooeanreCrfmtq4H+vAi8rFPGrl8CIttZf5ApgBgliYtnOcLhqPe5b0
oeN1N62zbh3b35CxcLcM2nbB4fSYSAvf+Qr6E8CJ7NiTZaneMKVcdSTVvRRj120ytLUUgfyvsg/u
HSqBawDk5gsS1aoGY87cdzvmjX+rIVAKG3i0J0gBzqab+g30w5isg1tLsQUiRCW7Y5xyY0O3AsVa
Li9a5d0Lu3RjIm62KrAlCR+8cxFKcA5RmnOJ8Odi7sRGrweEwEkFKA+nc5cUZeQgyrWRhkeGEkGY
ePa12UtEoIU7vRqJuW68mVCJSss8jmyeuqhFp9/kaRDcGKM3GKFvioslaC5yb+g3mrC9m1Ebx9gq
rCYEThw8+TZ6qDZ5IJyEoAaZrJdBkBR3xGU24D3fNBGLYVa3ynRPOSIwuYr9xPp49pszA4WCor8p
lkQnHa+JHntLTEShagInMGoRuMnIk90GIWLoZ+6BpPj9WKlrz1tj4pPv9PQKDWmc5+l7yimxKA66
QYhZKNVDqXvxtJYtgii4wqv30FEmaiahwwVp9mASFP3xdKmjzLJClBq0lGPSDZ7X9ehNsIMmrwgb
rUy3GrqGkONHnM0kqWSXow6ZabBEvWE8usZJgEe15RbQG4WBjpD1xvdmupIGsVZLZQKpq4ujZlX9
ZjDaT2/haKExPLr04N88sePzJiDINuXWyFvOza6RLTunnOPVdYE/JcO+ztbYZk+bgoZNQJY3edG+
d1ax8ZORzMppsG+EdC6rbPkURNvFi+ZNGxdr1y4Y5F3lp+JBb4V5nMZefx/lMhwQyfmxu2ZDVKgg
rmej2QiPsDNHObcuVqe40nCX5OVd5lrasctJebIq68WgYI0ylNlh2zRdyCHgCnN5f63LLvjwvObN
opkXG27pbFbO5JHTlVcAJ3c++2xUGmSEjp14ZZ7QHVM5VxEpq3tXb+5NK79bWBkQK6pwlu4BlND7
YooHS/6oDPnpj3CLLeOi9YkucocYajDUav9OYmsv9fRR99cEGR8+iMnlFMOqEAD4iFst2Fc9f9Si
C2jDYfFfi8x6IanjNSutJ4uuJyhE8C6hm6VwAUbOj4gyH5cZOx6DYadqH6FIfnh9m36l+Zbgla3p
Es5XEkZSquVlXsv6lsEi0vfmOdXa5YRce76368w7GgXIVbc3It7fXeF6tKYLinWHgCqjpYyr+oX4
ylbeWQ2yZNOrhovWq/cs0CgQyoIYAye1NQ6M/hdHOtYXx4x9q0rjhixOh8IntNtsOwwtgObhNRdB
G51Fcw4nx+SSSrn5tIUbfE6Jn9/z5ssQmA3TWWN6TjiCb+fAuiqt9L4wAR9pejqfEreBPGzDggXF
p5FCnSP+p8w/zpp3mk07spASzl7zCq5VbIesknkk/fWGbW1LAtbJFmrfUdKPiPZEn86hU9fmwctm
GQf+bHzPwSrCQAU4XuQ2U+qaZ+V9aR67mj6I1B7aFNrm3NmPhAtcp1oCnDppZ50v1x7t+TDndsJu
qTNgGI3RvTCsxroI7Fee8zVGNm/VoJPZnrCuOAfcE7eyzKsi7Gi0xE4wGBem7N0gbglsiBKf/N6B
BI44qaC+xgEZILugbFKLGUwu563Z1/u86mqPncYIqID1gX6LTs8hssuR7hj48LHYstWWBw8wnhtJ
MoL1g5+wBoO6yvK7QAe/eqX3uXlOTetwiYVIYV39hWWt9yKj8yzt0JVN2V9npRyeGqS4XFDSrtwT
7cJc2yq43P3DQkYH/ZG1lYeRDka5wTCEo7hJUP/vGM+laHH5Fw0uUi9THx3DE2wFvc6DWQYOGuu6
bYHIkfXq14+KO9G9W367WGywpMPboxLvtknU7Jb/Ows57bJky/mr0jZ5gTBjk+U9unG/nhQaTZit
2a7PrLbeFkXXfGGPJa4bnZS5R8tj0EVBY/9VK5ctbxjAOOymuh1+mJUU70FtiSerzkcvhDat6L7Q
nX5eU+XdsQ3gl1CT3bzRVzGtiJbK7IYF7f2HQUe4H6laptMlF6plvyhJwIhIkK5vVEa8coysygbk
a2KvinWCEtJrmqFJydpWdPdZ5g9wTbJsw8lflQezD0bOtwRddmdGqg1v3G0LtTVZez4Sr5f8p0GM
Y+4wZsfgJevbe1NV4jS6rrNJ9ZZFrMrnk6SdsQ30Vr6YGJnava0wO2yzXkMejqqfvr42UGeG08ob
GFnOsh67DD0Urd11UjfNmIkPlNg4ShahF5wyfTIt2fFFT7E7jvWL1qdU7at9fgeW1W+fuY9uEQ/D
GGA7sASI/GG15LvXJbqFP8n3Cm5NRQ0byFKnndxr6GIZNtB24vlnlyyMsf3BllB+AZtFM9yZEtW7
UZrF1eoB+YuJfrP6L5sAWxpnjqVFmYmFBafcOH8QepsZIfBNWimpW7U32ZpkDWSnuh3Zv+qAHTzo
koeyK9ULMb1JEpuTa35WNm2KKE8sMlaXplRVXNag4PdCH3yFR6cs7vrVu0ppub7lY63Ga6tc5QXg
2GRmn/QXVq7eK+hTC1qprH5C0JBOLO1rCFT5YhWLdWlkFjxxfdapzwC8tsamaxPyW1C4rneiWrT7
qRNBFY3KbumwG0BDwtYTxpM7rt59kNSy3ppGOd2WCdrnsMqN/sXM3Pax7dbqHoyxGEL69BRn1pC2
dUiJfFZVJiUWCx0H166RQpW/Gav8fc7h2wilz0Y7k7nKz6NbeEZOL4tkOMBKT2KYMeP1arv9bz7l
7zMrTkXo9GAlnJEBIAz/OpkoxQK7We/0w6K1xrSjdHdvg7x57pAukNBbGCCD3WRP8JR1j9avvFB0
4rZW7SS/mev8bYiMVxz1kMUMDeUac7S/fpG89hsq4xKJbpcVbkicDU3DWmvV5epk3m9+9t9nVoQt
MUtG3Ynd2v95jEyQqlEU0PcOLe283cAx7lGxhWwW1+HNbx334TcjoPNM/69DMu4mNxPN3Bns+bNe
1hh5vjjOjge/CJL+w+ht9w1gHvK3ui0H2pCjETRxJWwCI2iIO2oX8OaEaQMucffP3+VvDxbzLBh9
Zz0adE0Grn+90KNUkyfzxDmYk93yMTP0X7N2/1vlAUobIL+k8iCGZpB2vgN/GpgbnXCaxTFWrnA/
7YK6KC+DmrHUP/+Wv416z59iAlxCoUuywc+/RfmltHKRrIdEusbJ49i3l641PbrIiThupePWShzx
3wpSzh+K/JFxOaI3FsK//jSEXQ7GTW899CJgUMaOxvAI4AfSkfU3L8Uv7tVZhwVP/Y8Mnp8fm0Jo
XWeN/nqYzWr9MobWOqW+3f/mifjVVQT2CuCNV++sK/vrD/ITmmUdzOWDaxfWNZ5Ktw3Lacq24zkM
ubI4Suop7px/vnd/yFH/8k5wHc8EEfR8xDQwPP7rx5LEs3Ra564HJlYZIEUy072tS7j6J91YxQkK
CMZ4HmfNj46llqeFrinJKgjDSSrre2tmJKHOZbRe2Jdml5JMMEidGWVvnG1X//xtf3GNENAgxjhz
9ZFz/vRlZ9/r9GBW6MEVHS9bwpRthjLuVm2IdTEj4CQo4Tef+bdViiH3mYqGdpTbr/9s/BAlTkCC
yNZDxoStN0m+rqycuVyWP9eMf//7H0ihdEY3s0K5/k9yMnkOtKfi0g+1tQC4a9IJIpvUxLBRXqbf
1TjvHtZFGG///LG/WPYR8YOvxAUNBuBnVWdmBzNuYo/O3VAWx8RBPVGTJnbdOL81sP/ioxC6QJwD
3HOWNp5v8Z+WJHchJtWQ5nwgqr7byGDCF22l3nio6rr4jRbkV5/FO0sICQZv9C7nP//TZ/nZYvkY
fQmZGOz2xXQWBqkWzaSwLJfgNzrfXzwmAIDh/CDwB7QU/LSgU8Nndu8QaJE0LnHHVGjwc/2quEi5
nT5FHG28f75pv1iWsFDDZWRDO6Nlf/rEnm161s8rYJE0clvbpU6rpbLu/vlTfrVAgMtCSmmi2kRf
8pPQfNIaZOYGP6wAtPix8vRe45Ji1D5kjfmkuZN+VQlswihi69uAzfTIcNd9mytUiKFpifkyScS8
GUWCmIKWYbpj7rz85k7/6lrAvaP6J/oZ+ctPX7IXddN2trYebIRpcb/2TUyu3vibpeBXn3IG63IR
zjLZn9EwKl2CeeqC5ZCsvrmrBFMSaaS/0xb/6qklcoNFh58DFO4nLXdWGUMyJd16WLxV25uVrbYL
ExmO/YhL/ri5/w/d/xfr9Z+e8/htePs/vP7prfr6z79OX+1b+Rfi/vnv/y9x3/f/zcNuUYWf2e9Y
8PgT9dUP//mXr/+b9f9/oUpEjf+R4/B/xH1L/ze1CK4e3G1/qKlZH/pmHLL//Mt0/w2rA+2R42IQ
4201/xvgPl/lr7sgplIb9SOMwPMS9KflLNeqJR1U3u290ulu8WeO11mWVAf02+vG8TXtVjebkv7O
MGHrIJ89CHZm12u7nPX1ringTbAzy01yTrMT2SI2aB/H76oSbgxZo3hX1jjt/cI7ny7zfPoqM+Fs
9KEqo0aN5hmhqbaIpswdMsbsHu1+f8qaCQlAVssCnDXBFeao5iuf6Ot72nLrBrGE/lUAeo9zFJod
Q6LC29NsK24DnSlIMyn9YW1zSBQUkP4d8k7j4AaD/zzhjzzkVVm+r9BOXnBYQ72RmpRb4sfJhx0q
/6gZBhGbqU5iFmMfGqd9XcQID+sLNXvewWbqfJBV5t2dG0wnK1PySZpNctbFQveneWHUHvwC29rO
UjZfAn3HrTQzGyf7mGkvnkKhEU5d0p7gFcgrV58AgIjKuRmIOvUbPT32ojBO+KTmPWOn5W7K2/K5
Mp30URACz+qXBww6Ah2uiZ1Z6+vUDMOxqjQYyCU9RpqAhZw3GBr8XUEA3uUozPZ1dmjygOfrvy1c
7icGkuNnAZ30Mu+DuY9AQjC9n5l0hGMxGQfJPOZpdgsjJmPculhw5gr0Udk5bRNksB3LzO6eEgbH
DKbxpn20cqk+GrOqD+vQt5+Fg6E6zLXJAr+hcgwG+hL36MC3vWV358nIvVHDtbAGmoMBk3IkUKEs
mqe5NPYu8wWwCmlAUhxd87Ud8ztilW9bO2CS/VC3lIoco7wNQMBqRzqmG2o4hN2i2Mo0s/eZMZws
IydOnpZ1ylHpDqKvsU9yZcVa852SS78Tligj5vAy1KxxU+fru7v0eyOodppBnJHndCTFFk1skgw4
jfZdX9tnrk257pNCI8sn3TByeUMSAJDFvzE5XH7nNXNxz0CmH6KE1T+VOSYxQNrvtp3UD0DE/Ubi
+yCsFWe+zT+0Tt+sWYl9UGZPKmD20VtdcYSMGc/9u2vSE7Uxmg9asPOUp0WMeZG9vDrETJtk9m6S
TDuIIt95WlC/msvsbP3qDg1eu601puB0kciLGjGlNlV2hSPcPdDdDgvhQY9hsOHV0y0+ByreSt0Q
S0dHdRh3aV/uzaz+QFHqYxKuNhWjDLeeDxbhzVEmVvfsfGGf9tEY6PLapo68yDwRp43z4ov0k3n2
NVMzkOmm8yU896YQiQor1bbMugf6kjTlQnvOYDPRP0MKpdFOSy+rleFwD+CCRvKNlwWbzFOEVZpo
+LpS4zuKuzXziKr0ukcZaC3sBVHsujHf9UzCT4Bwotmoiftp83gArzF7gYqJGwwVfrdw8Px835J0
TT/LriF3V0/6Gf1jVXLbjGgMytaxD5Vd3puy/h7LR+QFxAg59NU7aubQ4v2EuAivg3bbRjcGEhQL
BkDaYh0CY9DDjrfuwZtM/wZBJg/I/OVSUV9gWXqEBljfjLPGT/fnsGUasw3QiA2ssYVHX7EasbuP
1n0t0SN16a3v0fnHM6rfLl3qfdfDmoTZkmzGqZpjpyusk2evb6Ba9RwjHpNQcE3ntMom6FBYZo4b
40Cobt2uG99mm5tmzHV3rWwn3ZFdn590Gj6C+eg6HFuORfHUGslF0TA+D7V1BX4xAYHIWGKPSMmu
YVG0H4tarTeCRcXHmgX1l1Xp1k3a9VhEpASyGjROXPo2LTylfjiDRtfBTZy9oxk/yoaZQWC0PG45
hzjfGVXoBqq7WOnlcQ6cG8Zihe1++7N1hOZkR12f2tHq6w3C0eG1ROM2AFWOKcPmo8GU5KJm5rMp
ZwRNxtCfQDm00VBN9kMbtOOtac/HukYqIebpbcyN4qa2GDl7k95nodck14nnVh9Jk3gfJYPWJbTG
2j4FOa9q8QfBCOygX0cGGZsbHyXP7bzU+XnjWkbiHB40NS2IKYzbKjU+VnsdtpkjjK2DZOdh0toz
LsvQU+gT68xyVsyXBAtnxyRbvedhlvey0pUREtKUvJ3nVlGLEiCC37nDyn0JoIjWOdsHS2paOVvY
nuw5gVHugdUs4Rm0ynHeio20t1Us5t4x4gXhjxslmdu9ty4zDXT96jhMNmfZ0lcnss7qPGRzt3n4
VmW0G5axMrYFg/OwUKNF8ifPWdddGWIY+A9NB9ssaa9MQRoHuSQtvYZ2yhncqgb3NA7PZdtV703X
WlFegI1DzJdsOC84mwGWiMGoC0lqWWy5FRWbMVKIXPMwwuTanpvIrcfm0GSmdt3N/NBQR70ZIksN
ESbVr4kBRxW9K6GF0ayCJ8LiLT/0V4+tITjrLH3N76Iu6Gn/IqmP7IHQ+LXtNsBnbkies6DYnIfG
xDanZQ3hThvjaXDgaOQoJtx+u/rdc1cMsZrtb1+fQY3IGfSd2ydcnemR9DI2aQz+V4K4EBnyKvlM
Bsliq7qL1tKKUFCMHfGbTuECyShy+3VBpcvGwYg/RvKImlIm28b81Dxy+GAmIZ7me7q1c2hs8tFn
UngJArvEz+WdncplPJfqa5oVw/NOUw7Li4J2wuo32boIiUAz94i/m7CYMeJ6y4VfKKbCaTR6Buow
6Ua9a4I5SdogsizEfZqjA5wJ4kyU2FmmH/qivc6urJleek4kqBmOywRLK1utb7o21ytaINSq6sLS
7H1Q5Fd5wXhnBkzUrvgraOd/eAVTVLGsMHgCOxIwZ0JDWXLjWf33ort4gq5dp3uZKutmttNl11ia
vICuHyY+QnhPVl+o+ZFo+jFrEYK0VL5S5AzHcSBvfWwZQgR+a8Srpa7GySlu0/GoL4kWVnImLTJr
jx6ct+JMEjN6RE7yikCC6VlM496a7xD56tGYfKBaMy9Tw90ArYoHBhpxptWR3Q+nWsu2E/bYFKJZ
P9RPWT2ihKyrH4ZTRSvNicW8wVd9VQ7LQWeId5FLhJXcltjJsjeYgYw/bTdqBuazhbXeYoi4XERz
gtZyMw3w/rLK3k+s0XvHLJ9W1GRbfx4OTtFf+YLAvT1YKe/CnqZQ2mN2mCpEhVQAF16d/ehLzb6v
V//bbJawZKDlZzKqh+K5nRmoAsD5CLx13cAtLNScR3M5vburQEuS0L4hbA+9gwpHu3r1lcgvkV1F
hU4fAi0lanLn5JWFEU7CAmk2P8P6F9ftaHfx+TI5KGO3buXIK9vW7FPh3jMy/IEC/+BoaiOlKO+s
cf5mPMCcrGn0cOo5Bivf7j414Rz7FHXjmNSPk9AfFNzmUK/6S57ZgqKrevYDwQCtVT6Bv/7KW1Zs
7aIhEzJZqwgg3A38FgPl0TksssyRhmqFH3VV+eKVcKJQtKau3W8NR5mhsfCmhVWtJTunyuwI5lq7
Ker8pOrmskKHF5IZczem7r4dIClq/oM1KioN/Dn3I1R3VHczNUaNar3hjW6WaBSfue/cjJa+Uxh1
srPwUqmKyeUSXBrtimlbMiEcb9y0PBaBc8WAFtvxhHg8EPW0J87bb2Jwd4zigebhkYdeZALW0xC0
4HDN40lpNsmvBXie6QNMV751vHYNzbnOdkD5Dp3fZpxrli8Wfq1Kjwu16AFU04WZGtRU676iNhVs
K72J1pZZR3tPkwm1TKG7j1phXYBJdC71luRLT65hmd9hvFpiwy73ZSAR0fnHXNMfOkoeU1rvcuo4
KQzO9dSziLaTFZmrcZ04BRVu3lyyJ13qSfNDm1cZQT25SFnEfb/ZNYzysrLM0MkP17pxLXzz0LvL
7Vkuyx1xkVWNJi+rueaUcu0R8cG9rQ/Bpu+zV0K8rvIVr4dKWTeG0NEE63TXPri9qiRK7KA+MSl2
XxK0g06ucwyb1DsPLPvw0mU7IrdCLSOijA3023HwFLA9XuYL47rUTE/aDEPL158pphKyIX0nzsVI
4RPoauN19b0nPNTjpsGy2hQ/JlikvCdo6BjY8jisRNW4DYY/cGVNrclD0H12LmLMBXkxWtD13mNv
iZLkh2ZMF55b2vuqRASFuMMuNeRWOjuL2/YRIix8CYWZxSp11qj2Tf+jLsT8OrrBSWgXQhtmZLrp
hg7apanzdYZhQisJYZZzr6QAGuySBDPE+N7Q7Ui0fNRmd68YrhYjzK56gFJiFXakSXtXt+lj3Z/L
kEBug34YDn5DwulgwWnru+G+UlbGKyZ9rudobnPXva0LxFUwAa+bXnx4g3brGet+8hycEaaFpi24
MDoz3clRhxIP8xvkmZFtMzFFk8WFIFDWzI1n8F0ysszmEn3K1+yt4oTGLw9ts35f+CtDYpbxRG9p
W2jmTguM58nU65iHub8zEBIdZr3ib/ecEUTp5iFL5Cs0NnNDYPF0U/nVekt/rw8NoUdu5zABz0lw
9tr6ppHDnTBsOwqIQI3aqb60Wrc7TO3YxVqtvVdj9okY/s2zCzCSxBIxnkeohY7y2aNz91wr77ry
ZxFzjmhjnAn8jLbYuUZ5qXsqZyk6D+3JQ71zAu1BauWyz5PWgeDnH1XQfhEUoDCfdPPRsrwqSqz+
DAA00t1Zz+K084Wl9DvuPFYHxxGbc0xh2QMco4Pjx3qPKJ/Hs7oaBlofhak29DPSaMjoD7jCPJSQ
M+pJov2pkvvenreqa8EkaQNpXsN0JHR37+bpg9FV7W6W4pztXOkxdPxbRvoX+WR/9AK5SnCdp8R8
j/5HmrPEBUP+VSP1CM3O3hgmTQGdXqIKzJsqUNG4UFJ7VF6LDaYkQIuZNo9Tg5oTl/YuzcRR5mUa
dhmcO2blPu5lA+GvyihJtSZUCwK+Idd5UU1v0+YLIgEZLlmwxgK/VLzqnbFftY5f6nHslCig3QUt
4TR0m0WzEfVOwrhsNRdJr36snHXaaFN6DStxu/ZqxbYmNgt3NezkU8cqfVAGCNrMdfM4bZMXltqT
HST3JYDXUOb0jgo2DLNTICC77LpJzGdsoTeMQYuNq1R/mSX+Rdvq70L5X2MjzgYqI49GXasQucy3
Rm2YkZf7FBsM0UP21a02DeNtbcknY7Ie/Yxd150HghbGTTY6O92gthrgtg4lutvZfqiGcUOqaSRU
P/CSZgdNwDY1+/ehIgcYtbydNzd0y8YoLfw+XLFpknd6izzjO0nS85OCiBvPVMMiKyINqt9WIyhH
ZsV3ATU5Si3tztLyG0K6edIrI5JOA73yTGtd2fsKnh47g4qhIbjCppHyA3PoeGuJiW1U/UdvqCSu
HHubmhn1qBOQCG5fNQtUu7TbJnb2nRtiqwYn1I15ekw7ZAIaxWhLewXuP6eTdpE/LGG+lz47wdT2
/M2+zDe5bl5XZJjtWslcqZwT84wM1LJbt8ThsATUDxycYsxez3zjyJqqu4p82qGwN5qsuuska+sL
UgTl02Q56Dh7nybQIF4YiN4sS9NvOsu9b1Iu4mrO8SIoAszM+dHOMwePxUOjR9NnLOR9npWbLBEg
f/J5h5vjoTO8q3pVV7mYOBxUV6XzCCzGjwEJPglc3oW2fGEzuOy17jobig1ebLm1fA0Xjz8OG02z
X6rajjXsRBvB9WDeTGJJgUmQR9GrWjwAzcF0tH2QWzoPukXMr5VRX6ZtqNLkwmWwgTLeR8+Dcvmp
Oy8uAIATx3kS4EoM8G5bT2sPfb1e9u66JR3lbvKRYS5J9qMYs22FLngLFuEo5XQyRmOLb+Z2TEcU
Zxla9pQBmr9y4lBJ1NppcUlfgOtaHzu77LdB4eHRUVu9DG6ms6CHvTPyTA1FVIuVx9GbE7DX6wBC
LfVzcZ3Y8FYQu+2Tut6WNs1a9qdCz+7KtX6yZyy+7nRG/3o5DRewNkthFJFf67fQC/HrdEOE81vt
CB6QvNypfj/3T6Nb74W1PQNlotFJmWrS+2HIoeMv+DgnNPW5PmzGzPBulFMsBG45OyNNdrmZ+Fu/
o1DhUT9MFjLC/KjZ/qUXNNccPC+qwfkktyHMCuNhnsoe6LH2I2toYeFqp6hfnsZUQDc0qQHae9fT
ZOw1T0FBpY2DMOy7xdqr+V7H8DF1nP3HREB8hRaS62P/WgI51f6HujNZjhtJ1vWrtN096mIMAGbn
nkVmIjOZyXkUtYFRFIV5nvH05wNL3UWhSPEUdtesN2qWQsFAeISH+z/I1VECUAbIrDxQPcWDTBZA
Fxttwx8ua2B369EfboGIXkCJORBSp9oY4QGNgCsQ63u8C3EJLAPgVNnRSK3zbLR2QkzQ7TFXroas
UXlfDWujrY8ExQZFkbWiaPcub4KVLkl7Lcwvw678EuZkbYpZNjswErRrNTc/qiW+4j5lPkO/CAyE
cNX4xGqsC/xcQXxFmx6OpgnGHvNUrJcVamRxwdNOnd7K5dc8hyDfCMqyardLvJ2sDufYMnMKVOkB
JB5YS/B5VqmS2ntGOcGRi41Moq8Lks+xC85NjbdfgiYCLfq1X4D96qKDler06bUYRTDlWfale/gJ
8rqAvYkRjv0CRSFblTb7W24569ooHq6bqgkcKavzB2qLWpi5G7/jJeORnYP62xSD8Wi29SPCxsEm
hs556k50WHksvXPLLve4XR9EMYZbZFI2Q5mRZrXjWk8qbZ8hXm7UByWIf3Tg8O6EDLBXN8wS10Q+
ShvZ7VU6wr0cApjRZQX+XABWAyrDY9UKmyPtQLS54+gUft0+Nb9AjsVZvaoyHuPQTRpn1CmeJTQq
+77d0adct2V+ZxnuY5zYyob6C+J4T3bs3cptf2q17jYZr2OVxLHAGKi1fnhk6jqdCdzrv6px+ZzK
ObqngdMbkAUM6cEozROhCmfs4j0WefcjapBjGn5HtP9lMEhXav9GUq+AzpI7mkdZxFcqar+rWmin
jeWdumHu5Eg2hbLwwQRLoWOrIltVIeXUQLTDUQ48/SwQQbcufb6CTWFquA/VQl1TsO64ee3LbAxv
xzK+pD9CemvRFHApHZU87zCbARPdd96tKClDWzZnChUjzju8qwpd3TWp/1TLEWmsuzXhxWyFpt8J
t+zooyiXUS8hq6vnGqDIqtuCrBuh3DXZdqCk6RTDmQo1ss+vy0b3TYqiKFwP6TO3N09CuFAoLLB1
Vd87r2vYxIb5VHcKNM3O2JoyqmgKxRGzIi+pYcsl/g68sLb2M/m8YmdVor/hAXeB0/HAj4U4NSzo
lWrh2AG5qwHe9hTekrkpe+lrU0ZnbUCpWwq+k1LeWzSknChnz0TkbyfSoJgrpF9dJ1Llg59MNVCI
hMFEmvUAtq0UGgSB/aLCUF+Zfrjv/WBC3zdrtcXFPpNkdLRGlzJx+aOm1gE3yN+0epAeU1oufdxs
giRTrxBWD/a8+POjHZCiUYgmw+W+hBFn506r2rho2cG6QkFoR88ug1oCrwjyeyZLl3kjU23Bro4M
Rt77riq2YQGpPFC/ag2BM8Iv9PPwaBTI+vRykNC2qIm+WM3IWwYhyWetYVT7BILOoQ1HcZsWdo1T
GIDVy17LDPTILfsrclbDWemm2ZNRUUTjcPOAmFSK0mwbkcDStysAQFXUWystQ9Zd9666ocPRsaFL
3VPs78VtnMs41khukp91TQjLMZPdtt7Cqi1OOHcoHqjNVg1Qxh9kiIRGdWk3mQ8bIXyWh/g0U0Cv
h8kkFjCewbOqJoWBTWWJ/HykXPCtyN30so8hvBtxaF15ekvhvhkopcVWgahC68XhLq9jvpWnlk+h
3KaEODmwiiRwUmFvE6gb3FjHA1L5ockDpicByTFzafGBRYO2kcEig4gWxSBv0XtQIBOHmv09V0KJ
1g2Fa+TnrGOGD4UT8/By8P8otpN29ZRmKM4I0fg0QlHo3Edad5N3DaxJ3UBN3U3z8mVA+3YN/6h2
zIY5RmmDxHk/dvUeOyH10KF/gL9gIF8DUzbR4LMM8CIjhMUVmb0brKOmUgWUjqY+aUfRfPNEEZ8I
M+LRbBcj+K/KcY2cx79ESplD4llnydCdsqL11uI+VrdSOKb9uufb7mvyHHXtqiXUfsr1Sb8dTQiy
6zQu+50Myeti0Hrr1JUm0omXK+WPHsFxOJc5IWODpL4b2yoJ1nrTUi2SFcl8QFKtc6ooz/alOvC8
HiNbO0kA8RyrktxqG7oSN5HhpwFsq0pXTguvI29qExTpXS+GRmgFX6Mxkb5LMI/HlV82YquVinfi
Kkm+NfjnUjJtxG80duyT18NboPoxnhu5P27p1JopXPEIQhe+uVf6mKsbt7XLbU2IRKvQxUR6EHV+
9CgE7aM+eQRPNd4qipTtNJtXBveVe4r6Y39ukc9cUsMYTsIMOpeGGiIgbJ0qg5HrJ0Jr/Gtko/UL
v+kjR4aQsmtjHvEriAB6d8Fbh7achVwMyTtc/fEE5UKPijrR/630Q/O8GhpExzLJvrY0HuxrzEKk
M43ajpP3wdCupNAOHmvbL89034ovOiXTj0pnl4/QtsrhEFUGXPyMrPiUGjs+2LIZSNUjVmr1emx7
sspMzpMf0F00OH5YB2w98NPB3vI8pafXFLYURbyB9mN6jNOGnlPcwgFLohri09g1UOYNtTcuOUAE
NZoI6qI6OTpCfalzb2PmdLO7NoMup1K/2I265F7LuXQNyo9PIFkci66SJoextvv7UWqrB4tarlOg
5bCOzdY7QVO4P0MNTdup1tfEKowdNBzfhqqs2DfBqCXoIWi5M6KHiG1yHfhXVdQWnEFZjcZCVibR
ruGIx0je1y4x0BbZjmh3vVO97XgKdkFPrd3qOpFDIGhtZG/c8VhovqDMCHNYWQuLiszWqupLVcSQ
9MLGP7N4RiITJUmD0yaQzzQ3tOPv/H+59oxyBZxtdIPKXZmk2BhwMdQ9qKYYgIPc1beeppoaPdnO
uG94XD0UwkS6XjKH7tDoTX9KlQ1d18yQT7Ohd79CMDEoiVA/X2fpOGwsX3HPShR8nCyiik+lmixC
Dr2nRG+ia1sgTjpl39bRs2P9S9HDz271BBpDmjZXhVnoe80ajW2U9v19Vfg3oMr8q9Brva2C8wec
07AwHwEMeN2204VORxAcp96KVL6UyrGRbhB1Ns/NznzU40J+aagVwxDq6PQZ8D7hZ+e810pMUtad
mdjYjojcvVSgCdyOmj/eJVxKAucham7DHf1K+6YNdHiDoEHTVY6yJYJO0ISCnlOhT8MOofoeMARe
qDoUzkx6AFStO12cwfC06qlKFWJNkWhieGC5k9NOtynoSZIbHWUevlBFKePgwlWuWzgPpwMMMpCw
uq49yr5lP4y0GXaGnmx9DEwcrzU9ANum8dDYiYkgmSGbJ7bPmq5kMBIO9O/uFslG49CCeHEikfGW
aYwxhj+gh7da1lDZLujZBhoMQxMpqC2+4+62SuoQ2IHZY6KBC9wGxAt3OM7TF7HaVschit2rSu3g
B/ke1dC4Ts5cf5Dp46kRb9oeixVqR0BjBKabvKkiWgQhRhnneaRCVO3TTItWOfzRdj3Gjd2vPPbL
WamXdbkf6DFGSE0k7eU4CEqnrpnrZ8OouWS96dChW2WOsFPznNcG8MeKx0Kvn/LOqx0PJB6lbTte
xTbVV7tRYVFqLpXAanA1zj46KGZZdN9cidQQdlh7kQ26sRKuyC8MvNzWUmoY8YaTeYDsq+TmbZvF
dOlxnw9ksCte/iQgXGeOppMbZUlFvVXy4jognUDtv5O5jzQ0gwIYPVn0MFil7UEHjtqzoWzbJyNS
1Ct0QelbIZWr4+sXdl/gG9Nq09BldTwr4sVP6ze5UPVGVHvVLuWNxhZDkxaMgCrZ/rlZSdqGInF6
GOqu/CFoUK26zBwvVUOuTtFg9E5kslMHKgByIP8cN3ebJfzvvyas3XOW81DEiOC//+uXP+1esglu
Vs3/o1/+TvXfrz/2XrIJpfbLH5y0Durhqnkph+uXqon/HP/nf/m//eFP3NvtkIN7e2Yr19NoHpr4
v+DfJrvX//s6/5/j/4KXu3wqn55f4n+dVPETAi1/+5t/IucURf0De3BbtWXgi8iv/gc5pyjKHwo2
mJPYGRIAhP3/+ddP5Jxi/qFwyiPBCL6e3H1CBP9EzinGH5O+OJK2wJJ1wwB7+u8ZXv6JYWfxWHFm
/PPP/+Iuu8QOpK7+HxBA8HF/Qd1/4uZ085V98wY3J7ksRgT69ABU6DzEzVF1k0NUy+dRpm/G3qSA
IX3hXjvvQbqrJeV2W/U4C7y94opmhbfIc9q7a+7a/Zs1fGdGBuvx7oxm4pO9Uat4tAzVIczlgyUV
Hjj2nBabnaQo0ZGPZ6iGAdPDIXuoTy0De7RCr+RVMjbfqabeF1atrnt9PKB/9KSbhbdSJMvcIORB
6xiFnK2Sxrc0c8wtzVIO5BHRH5HRfQLCB+6IwoebyIe4CR51bTyMY3Y7JuE5a3k/jJVH/6vs9ikC
EfuklKARW1ntkJ57dGbGF8NyT7wk26Cyeyln2S1ItNsiac7NJDJ5K/qo0BjhFw2pj3UhKc9dKd8r
TS92aSzfDEbmrajKMVItLkZUGH6/oNqvKOz/fOI5lQhOBtrXRd8e7BAIUltY6wbO3drzLUCOADkg
Tm1E7G+aAGCkm58OefiYpeYJdUsdiJO3aSugMLQxcUrM9oknXtC6WSXtV9r38J/6yzo0pA0aGd7W
SrvkpENFZ1OrAPvsUG2dckgmBYq2QaGlj9e4K3H06uKW+j19XbNFaMM8+f2vqv4KE/7rV5321Jvd
TJFbboFytofB7S5p+h3LNARCpJ2xyHva3NzJehuvfcM1H1yN/QuN4xEsSei0IymqURd0rajI5N4N
yc0OHd3nxqpR+66QmjO9+IuWqeSnuZZe+YN32Xg0Lj+ZOsH+3raXZ9j/iPc5AjlycShdbz+M1LaM
Q4DcBYTYDeD6nay71xbNKY+iOSWJx1bI9yKqaSr5m6jsNlRL4nUcsX2Vgo5Fx6ZFSUc5tTUUyszs
2uu7m99PdYZ+/2uVZ1hbH4VRIzL98tBQClCCdJPC0oxaOIAt3UueV8+lwfaxsttYC2/GEnaO63vy
noxrXWb5aUKorPryM8rcRx99xmQQZA2KYQBusbRm1UC+NBoi6+e19uEJ+SqB/s4JKU/A9zd7CkFX
+ldyib85hlUUEyFmD92qELgWGVPxojXTeu3L0O5LXdlxBnOb+3DWYzW58RLqy6HsX7gTVKRCTc6L
o51mQAM14+ARe58bRa32WWi+/P7bfHCcy9PuejNZE9JzPyB9cOhTAFLei52U8L9S6uc09UzzkyNl
5uH91w5Qf/1ncNOqAiT+ioOSdSdTYU4UCevj7YAOrvQpbyrz84Yum20M69//ZupE83nvO8zoP27q
VWkfpwVgshEtRdABEQgmW/fjVdWJH8hGuhsUeqS7yGtQvwv3oTCoTkjjRiLvY2PUlPxaao+xJ38J
CwqAVdl+s4EDIrGAMhiqqZ95Gb+PRtchRfy6PsIYJOEOVn6ou/YxDzBmVNE/mLAzI1IMSJsFRbwT
nn2nqhXYu7FfW3ryUKoQmC0PRB3XizPI9ZekkTauR6FQIae13Q3wx3XkY0DVB89FoF6jEDICRFTl
DcKETpXInxhlqO+fRtAXf/0FRqsq4OxoxWEMyIwjwKYVBExVE7fyqD4AZKDK3uwSPVq3XrkZcrHF
JpFng3RBU/1sQLILwvCVBNR3VJvrLqNNWplI54V7N0GaGMTyZ7apr4Knf98XmFj8OtU0peGduHZx
CCsJiEGjWqdjDUhv5JlxbnejcDzenGu/B6AKaAxJFSW6zkQuXxiKJ1bJhO0BWEmBycPgMqHIbbhA
vVI30WhIVdUeA7o7qQvvqaXfYdf31cbqi/dKvKO68STzcicTCbR10MsZ2MHhaCV4OwpDv9XSz0g2
ykffY3Y7uMUE19GVnA6HvxZpcBTCPSQCmTEMKZEzPY/KL3yuozFqW55IR0oq2zROpU8C/lWy/b1F
nh35qVWXDcaaOQjbWF7H44BKaULSA5rNv8xJKRAPQQUspbeL69+3SNOfc0SOEVgz4bPbWrkTvKFk
C5ZZPNAptZvvfcITBwUDND+qEMZBomBblqPouUKRI9kA7L3K80jf997aTMRGy8tjErdHfTLaQMCk
26S+ZTho29jbtFFPrbyLdohj7mNXfRpVySI1axEZSACLKxLZFE/nu9GKTzR4mSsuJdoBhXyNYnaH
uFL51UByBsiEixq+TxM9k87btL6LYvPB16LHlkMc1AxgLU/b577n9N0kc+Xrn3C11F9p2P8+Ucns
f93Fplx1aFepzUHuSWgrr7itWhBcOQzoFSAvKjm+yruxRNNIamptFXep6ggOxQ03cbS1SEXWtKWf
bJ8SVZBPr38X91u8Ng9l1+Mc0pMI//4knmkG/zXX2Y0IUwNfOK1pD3Tez8v2DNNsBDcudQ1DxhKG
hd4YBzrv6qY3ETogL0A5giICJACbhKHy4l2PUmTmj5ANyouofxy9+MyUrF1BnSe3in3eI36EClxl
6vty1Hax7vG74mSNzmMciU1ZoFWdfaUMuk80VVkPZnmNgg2laRrdtCIHV0FI6SoWp5y9FE5Ok/Z7
r5pbDwHSgE7779fhw282u2xdjDsCv2vLg4FS3Y7qd3wbpXSua7jlJ4pVmui4QD/IcFdcZ9Q52Zny
RhrtXaMY4xPMaW+vh2MBQgnP00ouzI1WQFVQ1JamtA4FpBoQdPpkstPV/F4Ez65s7JepnwCKOyA6
YyABi/niSSDC4cxNfZdc2boADoTexRSAAJrNtQ5Oau3Z2akuFA/mCFL2YIn94NKigXjTJRbd1FEv
z9D7QyIxzepJ7At6Rx6Fjqg+yWfERwff7NYfQPZMZK3sQNG33ow6vsxRHYl9VIEsbO18dDQ/r8FZ
hODedNCZbYJFNfRK4JZecYqS8LVZuEBGh72hAFjMDXJmhNp8p2+Evm7RdVkFUFaRjwprVDWBeQuo
bCtVDQUSHAl6TpHZ05wC1GF7lzUqOICIVH0POSXaazQcoSAj3xX7/KBQIFMATx5WeQ2XoRzCa8Ml
6ZuyRreKs40fVft2iB9RkLgMcJPLdSR4iKKTwqUpLKVO6AJMW5kICzqeJiNqBYT0xB2iiDiasno5
7XdVKx7qaEL2mZnntOAa12ocgxjsrM+Mvz5IehEx//U4UopINDxe84MrIZmJOyHZUtWhTdIlbj+V
HT3cIinemVnz0utwfGopx7C1r3LHTpvOybBcdYpMeVAq4xCN2lUbakAM/ILXiWZc9Gp7qqeARVJN
+eSK+uBV8jdqaNblqW6GeXyIIuvBb+uv9aS8bcgdilSqf4lD4oOqmg+J6l/04Nt2eJFzUgqJbkwK
vgyf1csqUZ6GMLj+fch9OKNZZqJx5Pq9mVLJKJTgQhlAGyGhq9Y3rpbufUnAMlHtYoO4keH4iq5s
YNl1+7iQDqWe+eaOAwZY70jN6MxzxwCakOt9Elcf1H3wAf31A6stmqZVLecHzx87Ar5AmUurvJ0W
IyJEEoXxLkIzpiQuasyrUdOt0c/EC8IxEwUlMogrtH8yeSt1jUo9ATmfnI34yQ3zwftCzM1bFBBm
Vt6AWk316ASc765DCkuWrDOTZrcg1CfBNcOw1oniXy38WsavK5IAS8QfgY6FGyi7OnJ3cmKgHBpY
R/B3aKDKu8q2N4WBL24PniB07yp8wFTYj1RQgGCPGohwvz5+Mp33y2BiLnnBRze6QlH6A1p/d1oY
i7VWt0Dtov7SDZHljCrqKEaUvtDNPaJ4dqL52Q2uA4h06qPhaDWYCRT+nrNAB6xQhk/Ckj6h9b96
irxzl8ylJtiXct5IfXNofOAZ1HC8ry458w9lUOxD2WYUpYEFI6SobYOgPUZUw+Kq+iob2WmJfNS6
hUu/by0oflQMggPZZXdVewLpWiW+NlBWHEX4aOK7DuZ/AJxWX/x+UT+6sa3ZJejGEmo7tdUclKK9
M9D4BsTVr/pawoegTB6VqP6KYHm9ph9DF6oGkosJMZhNn5qCf44c+VkVeLhiN6a29Ub2O4uggiEK
XryUrPb3s1SmR9Z7yzu780QujT40muagKiD6bTk8U4o+gveSfteKhtdT5l0IHr4r7A1OUfY7VbDV
W6Gkw8wSpscJeztaXFiF+2CWJGdNt5Fytd69zu8fEeT/F4X+s+C5zKrsR/3/Q6V/uuh+V+mPgqp+
+rU5MP2VP0v8pvkHdrNYd9GXwVlL1vhwf5LjhfwHojWqbInJrwzTST71v8nx5h8yfwX0JM2BiVJP
Nv2zxK9qf0wSFry+kc3g5/xoVtL/XYl/ysr/tptUSBW/nmtKOKJWNabCyaBFrGPbR9hujLdv1uHy
z2He9g8+Gnz2LhQiBgPgMrgiJfeqrd+pevnnNvuw8PbR0LPzuM40PQrtxHDQ0WtWyGJLKxv8zsLR
p3/1TaEsAg0DtC4TjiX6CyjZR3Tt4k8C+KOZz94FwwC3jj4pNrOt9DXpjbUnQ5ZftuCzE8zvwipy
GxoPmarfxH30VHXNwm85O3Y8HXoGgt0CtWY4DABzjU1ncP4tm/gso9SgXnVwLYTjglFae2Z2AgxK
bBYNPre51nLDHNrMNUDMkoZ3jfGj0Jp8vWzwWRpn213XRNwcDoxV3jyJ1G+aVFq26HNvIlMtGxpW
ru6ABZOu2lq2JoVw2BfL5j6Lz8rzRWv1jeEYSfPo4sIhcu1u2dCz+MwQOa+SnKHNZAin1slpAtBt
2diz6ESiMY1HlSdEnoNHH1UeaWVZvywbfBaebtj0bumibI3z7feQp1mQFJfLhp5FJ7vERjiFM8sb
kBKJrU1XuZ8khNOyvnOM67PoRGZTVKocorJBareqwZ1ceIFXHjl+Pyn6fnBs6bMI9TVfwnMSVRMV
mXpTlo5e933RsmhTovPmsKVKYI+d7BsYnYhDabRPufczGfmnt8SkR/N2aDTgCnyDPAqBkNJP0EqO
jo2ifpIvfrAi2uzqFNA03VhGZrLV9FMxJvukqJ1lSzILTGgvkBimuNeB5OLyeYjwIl829CwwFTS3
ZeqfvL8lAQ/SlKofuCSHd8tGn4UmYlgIK0BqclR3eNCb8pxK98I1mQWmKtCQwMt8cCRZ/T52wGLQ
XnhcNu1ZZPoRjux94w1OZ/XD1mhze6NqerHsmJ0Sv7e7MLWA0Xpt1cOuEZeubcDHKG6XTXwWlRLC
GYU29LoT5OpdZ+jf0QL6Z77APwu5qqzO4jLWI81rgqZ3UGc/4gx03kbtJzqmH4TOhHZ5uyIJCF0J
V6kBbbNYW7l1eB539vdFS/LadXtznAxaYreZ3OlOCu5oZbXtztCap2Vjz+JShW9QiKBHWTaBNlOY
9g8pGReuySwwq7LL8oxHvFPK3UsuVfee9nXZrGdBmei9Mtohq10qyXmTNeeyJ31a7ueLvXPxvLYI
36y2Emp6btNWduhBJccUreXbRs28ZXn4awHyzeiiHCQ1yvPe6TTrOTb0myS2P7kxP9qCs6AsUYsH
Hd8MjioGsKK+ckhd31qWFL5WGN7Mux2VCQ+Z9Y7bdDulUimQ95tFH/O1LPBm6MjtLamx8wH6lnql
AZUH4bhsdyuzqIxdYyxKnA2c1pzkeozg1EcNa+G8Z7dl6JUY6OUlDrBBBJExPipJsOxmeK2wvlkS
D0WU2Jp2SUS3d2ODMqDjYJTLTu+5lbhr5W7lshMdy4NT0fjQeVB4Wxaar6bxb6aOhVliRQUbpW3Q
uUq1Lx59hmUbZXZfelLU6pLCBo90GZxV2sNQjaNlqexcuBhRdpSctJorLa+/oBdvYE0kny6b+Cwy
42L0S93kSMlKurupqW3GIFp4qb3WlN8seJGZslLkXGpAnK9rz//SRGLZgs+RdKFCM9NnnR2NZPZa
qoL2IYzLZcfVXEu00FBIsOpkgAec3hq9QCgsXnZYzbFlfZiZFcab0z0fJauhtV50Y9mnlGf3pZ72
oq6quKf7pB0ShP/Rdr1dtEvk2XXpa8KSQWf3TmVMFlh5cutH48Kx9V/TEw9lP0mBLOZkVoBnTq2s
4zhLtssmPotLMkHdMmw0oprS/BH2WBTFYA8XDj5LZLsacpSHcqyjqS34C8xri3S4WjbxWVz6aoEO
pMyKoz14pqGsb1TBsvx7joiyG1mLfRDpTjBKL8hiPaOPtSRwqK7Oslg/MyoTfeHBCYHxbFxTBcch
fdbEmzbE37IfBp/dmC1UrNrg9eBYKe5+NhUUMHaf9FE+Gnt2YZYxYKNA4WrQsWbb9oYAS5d0n6mY
fzT6LDJNuUZ7wmWL175sO16HRNYgpcGS64F1mQWnGYWSlofF6MALlB9jpbaf8AHsThZsREafhWco
eiWxKqN3INXfySK8Nusl4cPIs9isNaUJe8+gqizVMHcDDWVEaVG1jcFnsVmVsIfoyYyIaehX6QCn
rEw/eTtMX+29fTgLTQm/W+glWOnJkM7zVnbkuvvW4ZerBMFm2aLPXprAoOkpNtno9IW/VQxvizXD
kgsIP+ZZiArDtRtPYvaeis6UlDd3HRWVRdOeuBpvX5per3roUmWYDDa55OjR2K9aQ3pZNvgsRCO5
HESUlSOAhvo+LLuvRb7k4cOSzMLTNWNfbVWNc7yLv8eYj/KWDZcktIw9C07ot7A5+hH53CR7zFT3
Uva/LVuPWWCiFdbL9uhytYX1ZRUiRDf+M+n2n8UIJj2LzFgugyIdOa8qjxZxb1cGqgiLamIMPotM
bdTiARH20RmD4cZL8xvMfZxlSzKLTNMvrNbMoU2mebLH3xcRpHzZYWXNIzLJhcWJojpFLZFhuQJZ
xaXzNmcx2eKL6xotMVkU6kF25Vt7WJSCK/YkH/42JP0RImtp0Lo3xvaBpPkgan3ZSWLOAhL0qQXt
HtjXmJg3oSeexsxceEqZs5AUAXU2MxC9U9LWRy/ELGF06neLtok5i0nQAnoUybmKYXR/7C35arSb
JYV7lnselEGZB6gWDU6i5bdSUUWOhwblwgWfhWWI0qWe9+rgDFkASVjdYwJ/vWxJZkGJZEmQ4cE+
OEqqfgn0/gYQ/Gew8Ol3f+e+NGdRGeCzEKkGodOrAWqN1B9Nq3lYNu9ZWCLCCyxvQFoXQe7nOB8f
rYnZv2hsMYtK2xZB1UfUqe0husi8BI1WHj7Lxp6FZSwreqq6GbpCTbxNXUQgNf+Tk2oKv3eWW8zC
Ep2odMzRinbkMNa+BS2kcjTUYNStTEIfT4qFYSRmMaqWQyxVGZVOU4sfkXrZxLX7fdnyzCLUrVVM
LUe2o8zDW/T63SisL8uGnnbpm5oE6O5+0oYh//Hr66iHQ5zZC4eexacnmhb2KNVCT24uPAwkocgs
HHoWn6EeIBkUMOs8yHGDnpTTtWxJWQw3j1l8lrWJvibqFbh4YnEcxkN/kmbS8Em2PK3re9txFqHQ
Z1orNktORGmoH4HLVWeJG1SfbPYPRjdmMdoPlqGYHg/OVCjPXh3CR2jF06Kd8sqKfbNT9ASh8nrK
lPMkuWp6cLddaS87t+ZIoF63zV7YtDOpc+KyEBXtSsYDdtnEZ4FZgTeE8UrzzmzNMxUgv6dpy+43
YxaYGgQcgYsGvbsY59gWWYuyim6XTXsWmV0sUPywfRLa+AY7gaekth+XjTwLTO77yjU1b3TqLrV2
SZOGR1fU4ydrMv3u7+xwYxabqt6lsga7wUEeBEMfz4/7i9gY6+vKt31/s+hXmPftw4mG3Rr8CoZV
HPPBelBya7ds6Nld5OcafgiVz+oMypNU4uUxqMvKKnNLuiGHvFxbNGPdAonQVs6emyFYdiQas4Ol
lkUCS4KquCrXO5RFt6r2WWHvgy86xzClviErY8bNb1VhdoIS67qFL24KyV12KM59oODNC8w0QwrM
WXTjq9LdOFjfF33Nv6GYzKhXMLqhZZU2xomuoe0uBV6/bK/os6OlkXFoyWMq47FfvdiBAQloxJN5
2dRnh4vexZXkYhLMrY+9A4JTdx6A22Vjzw6XKrS0IR6mnRjYV11c7txeLGpaIR8xO156yUuzAaku
x5akZKX44rkTCFItm/j8dAnVGM8/Jo5lO6KgfbhNJr+fZYPPrv66aTLFGyi7w7iDEwgUqKgSfeHg
swD1JQye/Ii9kkK9XVcJPs8oWCzbiHM8UFXhmNIKor+Th72X4ipTtpeLFuVVvOHNvd9hwj4kJp9T
lfFJt5tDG4X3y4ae7XCB/QIofFItnCD9Nd4P4QbtyGXFd222xWv0mnqNlrVTutEFlJLz0lh4Xr0S
ft8siRf7RpymrHYhwm8KiQp2uVfLlmS2v0HSWYFdMOvcd3c9HzO2pJNlQ892txKl8O/NrneUATT0
0BxBOCw7wOcWe0K0vRmmCntbH7duFZ03ob0spZ0jgTIXEW5rwJTMlLR0RSXk2Jr/zC/6P4W9ORRI
KjNAkYExUFdGxqtHJRymyqLFniOB3KRSdFkhi3ABzu5Nd/RRku2WHYLq7NrJBuxPctvmEDSkXT7Y
ewTEnGXznoVkkWe9jW4p3RO9z3EQmHTUi37ZUfLK2nkTN5iihIoOyNVpBjzUq2SAzJ5my+J9jgbi
AYE+uGmR5hfKmVymRzcrFy7KLCixbWvUotRIgDQIy+Dnf5jpwtfJq6jEmzWxQk2EdcEezDvjvA6q
ow2g4fff8n1SEU7lsysHc0MfXUXKhoaIvBFq+6tdthLYB1nXq5sW89Ezc+ytK3Qd13i8dmcK9LUH
X1e7I3SeChH+WKAm2Paa3uz6NkU/FOG0C00WaLCWteyeUBz3r4ZOlrIlyNbJwffXggRee1WPSBVr
bWoPuuoejfwzq87p5H/nZTLH6qhui2dXl7WoucX3almfuFG9iFnBtGdxMyC3nsda0jqj/S0vxFU9
LnwHzmE6nUJ/t8bOFeF+NPGQkFPxHfn9BvloQWaZWoxgVBMpfe6YaXSao7Ru5GLZ1T4H6UhtgIFJ
T+W3k0SyUYsAdrT5mc7PR/Oe3WS+WbPfqjFH57XCAsC1YswtukUEHD7lLGogznuQmFmVQk6S7ejC
77Qi9ZNEbTqi39mDc6COGruy4iZ8zR4E97WdtUhwDmvcHrZJXNrLGo9zwE5lukUGdBGhzq4OZKdz
a/ucAmJpLDsP5zhAG4fxfPTpx4rOPUW2/+DZyidDT/HyzvrMcYCgPPKiljkOLakK70uJlGVVFRZC
+ypmwZ/8Ix/snznqyB3Qqa5UjI7yvB6wE8LgEjmgRWhDBWW92Qlmh5UeGWXuVG6EQrxZ77B3vV0U
sXPk0QDvWlEjZi430i6S1W0aFsvqnnM1KWxElaAvoMn/D2fn1mMnrm3hX4RkY8DmFVir7tcklaRf
UCfdMWCMDcbcfv0Za+s87NC7uiTUUrcUpSnK+DI955jj2+BAaby7DXp7LO+x937SgazRt59i420d
wBl8uLSILpDVHhuU3fFcDjHoCM5GEBryCKSgasx1EH7kOPDeZNltNn0tk1En0HSzdf4aoim3GsA+
Pfbmu61mA4+vdcisngB2uacV7AM3Eh36nmIvPlqljUUnFDqVlIeLXFW7vF3igw/fJcngVN+v4wAs
IRh+F1Lo9jDE5tA9Bbyd39eP5NEywfEqPs3D9tNN3Q2vxaGoXKS7pdnDiAgeDGhCBwjGwanGzdns
1kONhFT8Q3mkWYsmcjy9DtUpWJvbms0fHBv/exKKvezI1OXGGw83BjRwfgWv514shxpl8da7IIA6
zpeoRL9plXr4qMj07xJOCod2WrHXHTXoZoPdDN6beHnDR/4wsWPrUqS7dTmU1Cmm0LbJhjA49Y3O
K65FcWRhir3LCMyWR68nm5zctolrUoef5mj9yJ7nnY+51xwpEHcgy2jwcGvf/ES/bsDeHXrvveQI
tKvGzhYiMtj6f+4TCpucY7UOsfflqAG3IKzGPEk6YEPWKTpHMThvx957tzAjeNyH2qF3Cz3EW86c
+hKaZDj2Mfeio3iTSiYlxySU5BFsnfMWkGPze++FMeNwiOMeTm4L0lg34zACTOiq8Nguuxce4WOS
KZJ48aWc3pAj/2qH5MuxAd+dmdUUr2GchHj0zCeAe4e8Hvih81iI3coUorXLGrXJqTYWrNH+ru35
wfHeHZjzKprGNTMa2DmFw9CgXsY2pMcm4V53JBXAIJPBmKgtuKv5BExXRA5da8U/hEckhhTd48WJ
2FRBkLteTXCoD5zCrfn3E5PXUkcbvPVP6wKCKyyRY22eD82TvfJo9HGiZT3BeWc29+UWnBQ/JmAW
e91RFagy2aBhBiotKa8uG4qEcfmxibJXHgFQ3IKLgiGJ5+Gt9OQqHPTLsSHZHZgJHLvWiM3xCe05
gPkGYPjBfurYs3fLknsSqhlM5ZNYIdTVDXmbKm0PlQjFXnlUzkDXAPMQnwa4JMGhpwVW3X7kYPPO
ocZ3K1PQoJsWhab7oBcPek0/z8ecCCioZr9Pb4IGPKP1lJy0B0+iqZ9rIc6HxjvZxbFBzUkAlfXF
KsDCJjSmSYp2U1PdHnv8bmFKWfmxuUxxcB3P8ULaUyCBtzz28N2ZuQSUg7uEd4+Ct3Ds4H8e+GM1
PJHEvw85hYC+HlskDNYy+nNRSC9PwFseC/CTyxT6r5QnSBJkTi9TxQfgvNSAfl8RIu2x0/4/fn3/
9XScaQuJgfE4waLqkUXtw3asgCKS3eKkC/QYWETJKRj87bbO1+Voj8Vte9GR64lxrPHJKWrDhymU
J+jSDo7HbmECYDbV4pL74VFirkPm6jMsN4/Nwb3gyCzhGLqtSoBdknelbz6rtT02JHu9kZZdTTkQ
MkBBBE9Mgf3RKOnyQ2tnLziil8bHskOIwmvY16VO3qzD8JEJ9TtbYbxbmJPhSxBajHiXwFZem6X+
sdZBeiy62muOgLrBNh7B9MXaiuewxtPPqL2VBz/obm1aQ5dKEow6bdb4XCJd+eSViX8cG/bd0Vn6
KZo9FAGwDGBh7oQCt291x7aVvfCoXJdqcfB9gwFr+RMGrz7TQN4ee/FdSGtD1KlqiSsbCBBAJRDV
oa0w/ujWdtlV/5n0FHvtzhIFHGUUbIg6YtXDVjcSzb6aMUAQk8kei+T2Kp7eRj1+B3ScqrJ6rHoY
Y4LFeWh09vqdBHQOHBaXXWCIaa4HOeVzsn5kEPvOctpLeMLQIHdtMSXbCuGhAskz98sWHYsA9hIe
2+HhI4W1pBqANRiTz0vHvx8blt0hqrTk6xBjWNiURI9Vou3bqObq07Gn71YqEK9z2ipMSSbi71O3
XdnOHcrXir2CpwlaBC0dbMLgrW3ytg4RLVpzLOkJ87nfj3++WC4xz5MTmmdBPRsVYC3JdnDMdwt1
MO00LugJP/nSx4UNF0hgxVYd2x33RkTB0IUguiG9UjUx8JbjNQjnhxRZYq9obOc6mP9jcQqEE3qV
4ceLyj6ooIcmy96MaF7k4FKLnGqSRHAVhs8/eg3L7NjD+e8fNGq3UnUSgWgqI1mUIf2zNcfqiGKv
PmqWpNqSBXfycp3uKLzZyvWjxsV39hW2W55VEPv/nyqpPi8T+0Wm6fXYiOzWZrukoPuFeGuVlPrM
q/pnJ+DafOzhu0O0l8xOcctwtR23m7SGFJNG5te/P/udk4jt1mYcrFpD0gwPpaWq3uzWlfc4neqz
maZD/iQU9KjfZ8sS4rovOoyNi9A8H4KNeJte0Gn//gu891F30a5Il6TuOoKR9+Wjgu3bkohj8cVe
iVT1KmTBhkcLwtH3Jn40ejq2+PdCJMohg6s5xiR2oMIi0cdLq46FLnslEoksgKYcVYnArep2XjZx
hjnvIf8TKvZSpApOHMDQYFDaQLwtHRIhKeGHDH7w8N0K7WSsY7TuoKDSru2NCaEixV3GHZsqezVS
2pSRDi9bS1qzP6WaB7Qwhv3Bh+8W6Qw+qKlHPLwSY1GP7E6oj6Rl76zRvTGRrb2UsGaNTlIxxrMu
Ct3PpQvgscvGkR7c1Pe6JIBJ+jJ0+CmzbJr7oQumHJCsQwYx+LK7ZWpMAzf/EJNyYeuaA6s8FzKM
P4h03xmgvTwBQEJF9IANcg6m7nWtfvImKVqXRB88/509Zq9RaDlwylF5eXnpPyW2vyH0WGuG2Kuf
oqgMtJwuuUUL63rThzeNSN2xg2OvfwJvtFxHKuPTaLuH1GzXFRPHcqJ7+RPk0touCd677gArcT24
1MgDHsud7xVQvYHUce2Qyy0hWDvpjtx2wXZMFCb+w7X5r3RRQ/txnA0+pjfmYaTdU9Kmx1o90YL6
+1FHwmgKTBTADi6tH5NIXvNDRnNU7OGIW+s2MpLLpi6iVx/rB9FxdXCa7NZmSKVwUYQ08VJZnjW+
/7qsYFIdOp/3+qclGAa06mNIpnn9VI3VTWrswaTlXvYUR4Ht1wAv7pbtwmH8FBh1bH7vFUOUgjYY
z9gNeRdetLHbOYCN4LETei8YYhFgORNPopMQMJ1KSHDy1m0HB3x3htKqX0TZYaYMZfUyaf9kK/rl
2LfcRbm4OUcmHrAuIUZ4XQlxpwbNNsW/P/ydTXyvGVJKQ44AwQqSxOHXMqwy9MJd6WE7dj6T3dKE
OruahgEGoUk1rvBc6MZXy2Z1LFQkuxh37PvJliO+6AgcRTHJFIKtKtTH0i17x6IgIZ0il6HRqn+N
GbtJyLGCBd+LhoLOzT2gqwiflS2zpoqf5ZSKQ1OR7x2LUokAGiDu+ARgzG3TtW+grhyqlPO9ZihY
oFlWKT6n16DZ1dts8wUAz3+fiv/7vAeO5fdtvAOYc6ADYjk7B0U/mjvAYQ59Sr6XDCWBwW2OI1Rh
Zusy5kA/beL172PvvVufLZA9BORsXOZS9SD7b13EPh178i66VQmZtuZyhxP1WHATb5A5zscU8Xyv
GSKCBZwiT3GyNHjQ3dsS2c/HXnu3LLHHkoRzhienyY9m4H+Dhv3j2KN3h+ZE22geYEh6QptXmjFA
kE7TMYsyyveCoRb4UCZNdInF+SuqUGdXD8d63vheMeSnKamMC7ERAkILbY8KM4h7jy3LvWaoSqdp
STxGRcYkj7rxqfPJoQ2c712KxrAeZLjSCEQWcKnUOLy4ZTxUtkU/4e8LnlTVwATDeIPMCWKWZdnK
zEcIznd2k71kKBJeASB+OXlUP7w0irWfxTqWRx+/W5rBpOhYWoxLo0F+VOGDTo8l4vneqmiYpNcU
2gfsJ6uhWQCkwZ2YIRs8dj7sdUMuBbKpjUh0AmT4MXJVkVbi2D679yuiQ7QpwQaU5HxgMrNVPyu2
vh1a+nvZ0BanqKcyjDgAXo8TScidoCY5NhX3uqGppyQlC17cJ/wRNKBPMB8/HXvvXdo2vkD/Bg9h
M6BpE8mATvQ3DV+aj9qP3pnoe+lQnKwyTkpIv7ib3sAcrlCB1gfnyl48tCWQTusKasSlFKeeycdy
PmbbxvfSIRi/Bl3UozZs+ym8TXxJchrpj2jB/zuuxWnz+94yBkBjz3aATjCsInDILftbhrWps3Ss
qoNfdhfcVn6AoROYIOinn8Gg53M2Bdzkx6bN7hAl1brhrgkVBGn76MEE8CRGw8yxdk++lxEZscJn
xGN4kD67WxX7kfa6O/bmex2Ro0lT1w4V0D4eRE6UuBkaMxWHhmWvJCKof+q0RXC7uqSYqrLJI5V8
BN56ZyntTYxi4DRERS4dDorWNmtcjX4qL+dju+Peukg7N+k+7IF88PWZSP1p2461IoEm9ft0txMN
ZrjpoJRYCpXJWpusXI/5q+KG/PvDlW4luJaoJAbpOuaiBUvXifroF92t1GQhyzRzgDASLvN0SJ9I
cqxgDm3z7y9Oe6SHlaJIlyWtzDAx/5o/IhS+N1V2y1P3s1JyhjxEN2mfbW2jTq0MjhVAES///uKr
TPp0ERw7SzRXGSP1XTD6Y4YXfC8m6lrFV0lJcgL3tXuMOulPQyKHY6t/rycCzd6zeKF4ejgOGQGC
2/TD66HFv5cTbd0CvOcIheKkV3ARt1Fk9VIPx2KAvZ6ojyvWMH0J0YefYZN+a8Uh9gjley1Rv3SJ
7PuLKnkt/2yTyiF1Vh0zo+LxbnXi7qn7zbTImckNQller8N9kCzpl2NjvlueqQ20GlAfQnsjxCxk
jK/hCmSPhaJ7LZFNwHfryv5SQmBXMCw9+Q87QN9ZoHsToNKKDiDVyyXUx+XDpscfgpXq2K1oryQa
EVwo6hGLMt8HJ2L8L2fG7ZD6gf9DQTQ5OZaDQpLFp/WpSfoG6o30mLML34uIFECSQyrw9E67QjXR
ms3mYHs2/4eGaKzMin+QetromDWUfWfVdEgtAxXl73uiMV6lwDrjg47kTvXhn0KqgyO+Oz0pkEBp
fMkj0rJ8vjw6iefzoeUT7VZnKtOOjD128nFJC2GbBxnZQ9lPvpcPtaxLgngWuJqX05gvCIXSlvTH
tvG9esg47futR59Np5rnsusf5o/ucZdB/acKj+85ZlK6NNmaDZF5zcgJeLr4h3cBsjlbNaefj436
/vw0JQkCXLFOkDzclI6prEYe9NCz9wqigMzaKl3hi1ZqfGkV4MSQQ3XFvz9d/O/R2SuIOt3HrOxw
OW/Lpbnv7FB+jocJAks0WgRtlrYhv28xqL8Wm7CDyam9rdGoy6npJ4mrtdP32yUHU8Ll7IM9Pn3n
N9qt2yFhYLTVOFbRPEw+6yHW4alJxYCe0AW+bKd+XuIg64bNmbwseQTDQxa4YxNhLz4yq05dLQIA
haESzAFZfevHmH3wraJ3frPLn/9XTZPUaCmeNL6VDZOvZhhVTml5zPqZ782PmB/aKJUlOy1uVmCA
R2HRpp4fW957ARIK60G9rpjEcUOeIruF18naR8c2pr30CO7MS5mOePV+HW4mC71nSY8dvHsHpGXp
oi6gzaXigwQTpuv8Ar1w+4GhwzuLby89SoDhTW3jxGlBY0N3qgUVX4gyKPlOYw0kJ45M0p95166o
e3gthmNH216XRJxZwIpECif1UQxYSBSk9yXtHDk2Uf+hTUI9EiAPrIKkmWzWWTpnAVXH9sO9NGlL
QZHnZctPzOrw8xT55qmehqY5NlP34iRWE6mCGpOJJ1XupNgyZ+nBUtlemxTaMZylxMC089wUa8Vu
rawOZhP2TklJEqStWPFwmjb9mQT6z3Fbj+mG+F6dhDtWMEzBZWOrRHnVdm+Ome5YOLTXJE2Qldhq
xXFQpu7FKK2fqCL0kAaP7yVJ7rK517IFxpSAZj8n4o9LH86/H57vhBZ7RdJi6NoqkkLfV/X+B0BE
DckQmPesGG27fvr3H/LOrr+XJTllK0UCjI4KljcE0GNGO3rsgrvXJRGHNqJ1wrZMkkHluoYwuWvj
g7N9L0xKiE7N4rB5JjGTmYGD5HkIdfPB4L83LpeP8l+n4cJ0nYxAWCFymX+EpbqHS/qx/WtvFQRH
KRYI2CecpoXmcF9+NDI6dunfC2U4Rc3ZMIzJthEkh2sZworIHWtR4nupzBg5w02L3Fa7sTkTuJnT
9RCtl/K9VsZshGjSQCsTjO4z/AyfDA/qD2K2d77lXiqjQYsfeq8v6WEVoBdUnOrSf5Sw+I+g7H/c
APbuOls9jk09RVA/6EHoay/JzLMgrYLoSreufe5IqdfMpNhBc1HV/EsABelU0BhOCFmvVeULDxHc
5f8HQek82zL8yMOA0v9sFv/j7fYyOJmKjcgJJQ/0IInyXrrEjVktmjDI/Oglz+pBJ6+19KrKaWJi
c90Zthh7FU6jn7bMrhvccCGMalaKP1vQ1dFEtLqpPV9/rXXH0wzqaVVImfqbyYzheq7iQI2FXTuo
kVcg7j1s1j3s4uI56OCx42uelYnVb2ZrEnFK53rRRbNNpcpD35U/4mm1XVErNX9ZiFXyAfJD7rNS
9FWfr+vkX+d12vivUOmyggFWo4bbzuj5aQXWL3psKiWSe5hxbfJ+iwFluFNBV0lgbLehe0P1kc93
69wYo7OZxmO5ZWIY7AIQOgEQkC+jhm0kAFBiOQOtvSnoYw2FgJC15XgNTKuqr8yMBNhXt4ZrerWu
og3zwQ2l/AKOY/+sDS5+T5uI2zZTLOnq25REDXnsmoGyPLXIZt8HptLzczz03cKyCrY4MTYwalIk
RVvQWnXeqpZN935Il/qPmYbU3shVJZ6iiSwZ6peAgbJzX4Wbh+sS9YSbFx95aVG2pZBpZ6GfJ/oy
eNK5G0T0UmR6McKB+NOu2xl0WUC3i3goW3eKKmniP8YumHueDY0P27VwhDsh4Hiu3Azigdcq/Tnb
vqS/QFoY+s+MQ/l0b9t47p6CiAfp3TAHqX7yYpvwAcSkSp+B2jx1cY52/XW7vCTKeDrn6GqoPk+N
j82TbGLRRHnUA7llMz1SM96DJZCINxUOKDx5p7ayum4IRhk9IrU8i2orjc0SqLxepY/p/DRqjSQE
76qpyWc9d+6v1Mzl4E9j38Hbnw29u4PSWYwM0XUsEoJ252X61JUN6gowaWrp57asWFhYI0UxOEua
Itg0xVePIwJKXxeZKifb3Gwoz+jxsedh/yinOjJZJ3X6vYyElbeJ4ANueq6Uw4ZfKGha3P36yOSJ
0JfBsVcGo0ALRufBFaOK669kM8ZdsVQHt8hIDgHStJUmp3Ww0TPtNb0ZxcT6vNOmCTO6as/Phkkl
sjQCTjoTfQtGZhrFpcmmqUVuugXe4buuu3nNhBSSZjpAvUo5MlwJQDLOsJDj39H6jZqtHTaTd9VY
t0VUzsOaUaHt1WBn9m0ekjXOXGytglC5FnMB1rH0VzaO2F/1OAUgoTbJJz6kxoAK3WxlEfNImmvT
W1RppmGTGZni9DNbY1d0aTIvZwe7k+pxkWlwDkB26G4gL3Tf+57K29pX1Z+hongrpWBXmLdzMrOb
MS1r82oDILzyisJTp9ha3acZtTodXvpVqJfWoE8+G+aSPi+lElXhGkJEkbSiAblNmxuTbvaltAEu
a2sclFMxdu61dX1yvXIQtoqF8Xk4B7pb7Xkc6DqfED3HKoPVhv97kB0jD6RSpsqgQOmbO6k9amgG
DWLzTdcokw9l0HbXbCs7d8KZu7oHqIJvOjEPf9NNYnS0bAoXTFJin+nZjTJ0fOuqCH8dFYt+zBvU
iV4qdOOLLCRr/LxMPVe34C/F0ALIxsVnFi3ik+qp8neRs2gFqoyd1dn7rQ7uTdt4dw3ezHLXtcAl
Z8LClSmfJAvn55A18Dhk/dae9bAuC8jPZN2+2E4sVxw1kvs6qpquoAwNxnGEpMZ9uiUtyZdkNeiW
NMrdt8mcdL+Gue34WcaeL1mqxBBmgenq5aVPK9RCJNs0/h2hYxkVQCXoic5xqYpVdxMUQUtab68m
rmZWwEYYnXXED9trFGPLAGIiteq7T0dYZYOIN7Gi7qr5oYS6FwVuMS7taV5DtuaihhVUpnyi/FXd
tmDbZjGb2oyh0/uOsoqdJ90Mb+kKluG8DmK47hUUvbfDuq7D86w7W6LmBJFv8mLN2vgHnEVl/ODG
dP2yppbW52BD4/VVIwJ4LuSqZ8CiAVKT/JI8cegfTwkr0Q5Yq/S29TDnu+ngzqtU1sie2cKPcMF6
GKc6rYGFoqS5w4zqHypR12hrn7VE9RWontPaV3R+6S6UtCcWN4blXln6R8ThPId0npawmL/4pnwR
lvdVe8ckvE8K2GCSsobrxkiLOhLkNBr5q7HB+IaE/VagGQUTvUrTPg84vOxwPYj4S4ua1dfEmeln
urVLn9HG8zQv0zK+sTWz8OCfl4fIEf9aN5FIcjPAEtCqht25aZq6LJqNvkPGRuYj2uhyaltyE7ku
vVvMNpJihvEDmBv4S8136yr7R4T+3WdlbLU0WVTaxBSRwbx/hUDMRdcD20iXLdyR6ty0Km3yZm6n
uOhDn3ynZZogsx6My5ZjVUdBZkLf0zcsKl8WS6qC/l62WwULvWYzZ+XKOrqCzKqxGaaeu2sjB0d0
stHmpmIACOeB8FGfwXqPX5uq2cYcVhRDdS1Uyh9Aket9ZuqgXa7iqqmjW1ZP1Pp8WIZ1nLOBrI49
WVXxKJ87AIuKVLXype1t0hfWkfqzDAfXZqSc2Zi7ph2zzgMHlg1JoubHoEm5z2uXqhvTtVrfLZxv
7dXIVeBew5BuPoccB+U+JhGCSLHW7CyEDcx13TQcmR8f6Qw+P39pOnXdeYjjxhVpLOmtWkxTXwnw
a/qTmUldtIlwOYsmhFNOxebrBLrxlI0OZ0C20vZ7K4b0rkZHeAYv3OdG9QDZ1qwJsdOjhUYV1UKF
O4eIOLIFi7HM2EpxSE9ENI9LW+msJmomYIFP16PCHYLPlGfMUJbhJ5liSMunxdffVgtsMFtidr3U
k0AWxiaoebMR55iPGrh7Bgt06S8j8Tq+LX0Vy3xarPMP4zaUU544CaCS7asgOTPbo71UosUv9BmC
GDnfUNLxPm9H3ahsCbdFna1Ixv6RTZX3+ThqJq/NpuApvNRpxW9Hjngk63s7+V9r2MZpFm0t0H4T
gvC5cOUs2qLvZUjymiJ2gP/6QoavoioDV/RUlL4wEqBOvNDiPiNPZut8g/n0PYJ69OyzuJz+mr2A
P42JSlLns8Jsukt4nz4iI7uVV0GM4OqqNS5eP6fD0MaYy+FM8k6Oq37uq4l9s7ENsUbWwCBCScug
zwUsaDXq4qGpC+dg8XbFArgQnFmZRvQGLMg2LZggUr5K9D6RR53GG88QDshr3dEgxAjocHxEr1Sp
i2qeyzS3bUq/eh4sCrm3OlHddeBB2cy6GnFrnsa1Zo8tFApVrmqHvptpceppCkeUQasIJg5ZskGq
dx2nlWrv+krQz8jNTzzHvtld8ZCKp2ZZyVg0ia3d60aH+RXvTX4wUcIU0cD0oL4hG1goGUxqxfRz
m1YRnkDzRp5u0eO8Fg2vHX9Dc3EyXCf4+ornA6ep/OH1CDLqVqNKm8mlSz/HwiwNTJ2rhJwCQHHr
fA1G0p1lB3fdwg+jX+/gMeWHPJJd2Beth5NdjqCf3NeyWyZEv67t7jR8rr7CKUWQzFgP78nejguM
Rbld/kzDbqEVRCbz3F27CRv0tWvHzpzcoNAdh3edUvDlm7iCOBJH78mzPmifsI+r5ZPx6DG629YK
d9VwWZW+WZY4DYuBg9lUlAvdREHHMIryjSZ9dF3PocB+M4UVLLvHcR2v6ZbgGjg3oB+/4Zuz+A4k
cT38bTscoVdxEm39nypEe1HOEiqX5zWuVvrCpsBXJ9gElaLoGqLPScTpNxPS8bFiOPuLkPY+xm1B
j+h/YGgqLtqoL7ci7Yz319YtDStE1HTBTVpBbfeCQJT5HKDNevgi9Gbtg4LbGyKuqVuQ+qjG4Uzw
5Meu3BBgal2x9ksTxtrfN13M029BG0fm2xRqkjzRZZzF9You3s8Ti5nFPGvtk5mGuL4ewPeJC4TV
VOU9/P670+LTLszR/EDSvxmDttBkNd1myP5WH9wHPCnH28ii7JFvbd9arBhrtqxv4hQKXg7JHb/F
rE8x/jDwCZ5qUpbBM7hQCAeaMsAKwsduqqRFOxW+05mtZJ1ROoH5WUaT0RP0K0TD52hsE0w69I0v
5rs1vpl/pjChLH+OqqTbX+mEmet+hSEWKrmwGtsBV1RQUMvctyHx2crNwk6uvyDi6jqd77xyQ1O0
C06vTA0Sl1tZj/WfkU6SbwsAXpesvJUkAS6eYwWgSjTLs9c4M9eCBfhvCQiA8vNyV0Zzb9ZnCsJl
tebpxNRkC+wFVYeP6gUsURpcmkwRNg63l7FaQ9jyoQaZnmDz61TBarW6HByEkGRQ4kiLXWGBS8iE
y/bbpNB0jiQ0WhM1LxA2ktFkCS8hBs7E1K7RNxo2jCPSMDTIo6qt5dNEZyb/xjbbd8WcYi6dK99z
cSPiyYK2EKfLkH5PqyF0r75ChuC1M9y2uYuTTuKWIT1Awi3D5sexj5anmFJZpxB4jWx7wGdN6rsN
3JNPYZfUzRWd2NQ/BY7RsJiwwzS3xvTzJwBQQWy1na+iF1urCdEpcgXkbx+ziJ44QWvhNURN05YP
CLmnT251ZMriTev2dnVzOV1VjjKUubbwF5Q9M8lmI5c/CZoIPgkvPdpBAusGOJt61hWt8ZG94/Nc
/911a+ls5kJ4iyGENwqzkAJxqM5zS3iD31LA69/ZR22FucYi9N8q0pYiY5MX12GyiV8N4biuJqTl
cb6iWOJOTNW8fRjxVWyTqd4jS52tozZttjUzw5fwW/wM+jWa3tYtWjKCz1vMboymIoz78DlJx7C7
YyjXMcQ+ON4y2XbxAAFn60NYDzsceiBfpuwc9vBUPaU2ZOrnQmXnT/AVdRHwhhVNsbYQYOfWDqir
jAFBc8kSt/FTmAJv9xyDmGVyhjR0l2+4JLdFvY2uutuWOnbY39qKZRBLo0m8xv1zvGEwoH9YvZdN
BqrULO5dtA64QwWG1S4DVTb5GrdO/MWWgIzfCXVueao4OvHOSOrCVDY0cYlfYelikMCgTqvyBCD6
Fzyij+8nEYgR+xClHkMOFzn4Ceu+UdckmTWA6V6YhOXwrqBvlCDzlC2wmvikKEdWBkiXEjfNJTHi
BucN2gkjiKVukFk3CcBmiqXI58CCISdBP9SQCmCbg9HLtOAakFgSFX1poGPzWvbl3UC7DSRyyssw
xxVPvM5Vn/KMpLPocitc/S2BKdrNaMohzGWoxZfSC6ile5tWn3vZJ1+V5yrOKVH1n2j/2j4JYCLw
kjMOdNx8ojSbKpY+J1NZ/8GJb2kRzKq7wQ9Zn9nKghM2VvWiZDOGCJaWWee+FO4qlstIbnSzQkEd
wU+hzK2KASxpJoCQzhvCAHmGmbaVOOc86FNziS3zNhhmU32SF+HvH1ZZhDkhKjHRL7TlyuqThrwe
JRqKUwr5GoGrQ10i0fao0rH9P+qubLltJMv+Ske9owaZicwEJqb7AQDBnRIlSqL8gtBG7PuOr58D
lafbpNzWWDEvE1HhskwRidzvcs65m2rg6ixsFMj4BBiOYlaWYaTfQBRX7SypUJy6Lm6ttLGRPueu
XTYw7gssMIUglKbEpcl7RJGssfcTiE4jOmLyoJ9FRrajXA53HY2ahRfr6rCuvSwtX6pedXFZJHXt
rZShSsCCVPWAGa0ZglJz3auMxZYRFUlhapIpyjUrBn9bM19XLa/O5XLUe8VdVmkP/e8scr3gLvFQ
Pe/a1QONwkYlbW81geftVUlRgcmommTHq5ahAEnsZsO2h1O9ZEVXrAeXao0F3wkqQ9zFRVrDJYuu
U03Tn0kSx4EdSVgmZsYD45ahuugKqfAcMlZNW8LKbIP+HjGaFBa0AqIrXJswq9dKKQUSs2U3PKhZ
1y1dpRyZGRtuuMvbLDnFRMoiRRyC4LRwh3hM1kkLh2/dlroRms1Imt4aoh5+Pk9jBeJQHHM218O4
rXwTMjqBeyu5l+trJVSCVZxHcWeVWtQrK+o2TY7RlPUbighGnsmb2pcmGbWhmGsQmXps9L5vLdhx
7lVAO7rRXGPfND7AoxC803sbx+a4rViQ002MJPcbiPRyDyEI43HQ4VysUp/E7qIkscrnqiaGZo4y
L2Vt1kUX3HDQE/da7fqFWbpyeARtUR5p2qWrqGbpTE1bZ/ARa+HpS8ewJUytqroj8geaCXQMrDVk
63FyZurOg395xRD/Ru2sChCBWQvz6d4nY78scHfuwaGplGUieoRIY+F2e82g46qtJA/MwTXilZfP
X/KxM+sBlc56Te1sOa8NSEtYYooE+yT0bmns+UeiY3EFepACu6TxZo7akaDllYAv5ladRJiKEGWI
doMX053wxuHJRZDvLuFudTXkRk0WRkruDXUwh648ca89jHFMEFiuPW8V8hGaZzognWte+P4SE6OY
eYUiK8DRdMlg11XZJSaGn9+5yti3toDxXFqNEgfACiHGdmIjBOawGxhi0KjkaNwYcJqvAqPRrxQW
JhVuncGrTIJli31aDfE+VLu+dcacadHMDwbEXVtVKx5RxUWluLkZQ3Q+UfbEUOolYWqN0i5ul75o
fBze9KHNVQQgB17gSkj0UwoltFeNtyG+Koo2slycuy7iHgjNIxLp01vqIUANil3XPBY0TajZpQxi
BnFZ1q6dGTIsTepxt4dxOPSbpu+D0OKIzx+AgmE9lHiU1INTWnXfECLMU6cVhf6GjUUXQoy7VGHJ
zghJtGVj2UamyFlzVQjD2+K4ls9RgmLkn6Au/k2y6VIaALrOdZXzALB42dIluKuDxZjxNR0ceSkO
EKsIbdAoBWIES1xpYW7FVHn8Wir4AgTuBXlQtOGUPCThImxxHBHafa3UjbwsFFG0WpBVKBo86/tp
/eSoHB6MjfI1LsIl75uwbPBdXKMzaG0SfREIdVzRCpnQr+EeL4nfQKuHCHgDUtl14kZ1N9QIj18a
9EvS9zCECLX4I1BXWmWOnrhWBP3aSrxkfCO5BMJHirXiee5z3iWPpNQ/A/b9fJWLS8p3k8rYZT6e
zT33odJHK5RfK8EnLgnfQRXEPOyRrfWV9BtPkMfy2m9fGWxxSfhmOF8ZlAEgaJaikgPvBEMS9O1r
z74ABrK68A14hSBlJ/RtRILFKEj/pQQ2gFvnYASkjkCIKSZ6plSeUSSutokXa18CoUEC6Pzh8Gz6
hHEQNKF+E9ohHOh7pNCKLyEShMHOn860AQHEalqEDXE3BKGKnI1ffTg9f7iPU7xLogxgzKbaiSG0
aF59ST5GXBaKgFYkAu8C5Cmt7u8RWkQFdf/hayvlAs6r18iVKWDzzNxyYNdB5GtmN3rNlw4UcUn7
RlpUGKPvg2WvIJXTFcpShv7XFJjEJe+bd6pqCDWHcBdDbBa5C0AX4Fd/aVwued+t17tyhHwXoHfG
fVsgJ4UA3ReffbE7kx7K/Ih0A15S0kUsm1mcki/dPeKS992KsXCljtdGLNfp0vCbEWVPXxuRi61Z
Qj5T8ElYT7JmtDoWDYugqkb7a0+/2Jr6AGCB50LeMWyMCgXDS5ugKMUnN6bEFvyIOxGXtG+OOA4k
e8GFibsGtqPHXBRSLdUesAuWIy+MsFYY5YtEkP57Ca3/eOn/03vLrv96evWP/8LPL1mOmAFqM138
+I9DluC//5q+88/fOf/GP+Zv2e4peasuf+nsO3ju93btp/rp7AeU3AVKdo9k8HDzVqEK4vvz8YbT
b/5vP/zb2/tTDkP+9vc/XrImraeneUGW/vH9o+Xr3/+gk8HxHz8+//uHUwf+/sc13qHO/nYTvGQf
vvX2VNV//0MR/E+kmBg2P0XIlZOJDta9/fWR/NPQNKwjBvgiImOTTZkC3+3//Q+i/4lf5ZouYdVz
7X2/Vxl8PXwk/9R1wHcNDrotFQzs0v95v7MZ+teM/S1tkusMDlCFDp3bEZwLomsgwTCGqDCqxFzS
KNKg9do4rJJZ5gpllo9NZyO1JxHVlTFIq6mP3A0UFFcDlbe62twGKOIzy1nor+J4BHhAE8FCBmVh
+vBxzTZU9I2I/echg+i6j4iMVaXFmjRAMgVKa1x5lKirIh4+OxfPVzvnOsdKJ0I1ULRII+ySjtTl
GgE6PEhmMeI9ljI0lZ24wTVHGsJSihY+WogsyA9z/X0sfxy76fL/1w6b2kSMVyOCUFRx08QlDtJD
1LtOh9SD+puKaK8Rn6hMvxlq0v3WOfGxoanzP0AiG6MfA92NITOvxd/K0EssoFsOv+7M5TqYOoPe
qJJPq0u7JBjVDQMMoA68mZIrOoJgVWcrNari/bqVd6WzizHjqNJr6CrWrpCX1Evh52o25olil3pj
2Cj7sc4S48EN+NxoymNbNndlhTAy0u5OOJJ9on9WzHa6bz68ADc0ISHXx+SlbS6ylgCbHyhIMWeb
OOui7QgZSTNqkehvu874BG7+jin90J6OjW8IplF6Wewl4COroMvq2gjVD1ZWBM9+glTFOwIdaPer
1OAVAqPanjfhCb7zJ+hi/u6BXbyAgSK0kMpjhKgf1GhY2ivaqLkIDhv5KufFLlZGOtNEeEKwfdxH
gu+DqEvnqJ/FTKTPnjUWnlgQb3JahybKmYDeNyBNAFlvJHHgMF03mr4rAr5PZLLRFbEbw+ikVtou
DZAazIYY+iud0gOyU4QmiXD7gDzjX0eE5PBryWsbK4FVqvhjcNl+ZBEz0zG45aT4BszaodK1fVby
va6iZU16dyEgdxaUm59lLiuzGAHkmlrrahdJZ7wG6sZVppfKQ5dlzMx7sgci79lFVVqU0FUf9SFE
JHf6iEeU36puX88ERdQz9gFZEVVPLT9EU3GV5pY20MhWBnXca2Wm2wFAm2beJpsgpHsQOtK/ekZD
bTu0xbDWiunMC5RoBhhfv1JlEW2DqDpGaYZeSTBRt+mYWB0ic7YCiObM4GJXMISKAZB8BHIkfaiN
zrURDDOsDEBzU0l8hFeilqFHlTGnLnS80yJ5FrHc9a2+42GdLaIqG7dx1BjOwPWDcEVv4gwft3qu
ITTo+znqDHiBkwYp0hSq3KHmOTOBmURWQQGcaJRsD+rZczSwexpQahuyOrqJH8+QXmOozZoOd9O8
ujLdhLVEgA7QhCs4+LM4lMRqEFy3eJaodptrCnCMJUMccDSsfhrk92HstSo0Q73Qbb/2hjsJaBTY
rRgECPMYTkpSwDd9FWmPQO4MPzbmHKCheTEI3cz94FlLEWOCKFPuqBQD7BkdnVWKPzpdxcZFlvF9
Fgu+znQshX7s+brDMECwfXTKCC2FozFsXQ8hKxB3I5uDiQkiGn50wXScFUV80rv8SH25fH/32JPp
HJCHZZqMrZX141PX0pNwlUPRN7njh9iu6ohOtoV/gkrK6CAngpRCNRiWILJ9a4K2nunhUCyiNt4n
IsjmyJ4jzMLw3hGgWI7hVkcocKk2D4HYDYjRm4gfVjZSL6EJQJfnILczzNMKW1Cm9XHkWAAKD07g
B6TzbCiPdS+BC9RFanYKMkUywWSmZY/r1QiQUjHI3iA5tYIWb6aEBb7tpptp0wALOsw7QOgsN8c/
T9u98SOks1rQ/loFsQ/Nd/HoBrpxQxKdeItNhpD2c1CKnd+RLXW7K6SID0jBI0UGyMK2YFjwI87t
eQDNWbPptD2oo4ZVVL1uIzmxS1PSgXAAuHGdGjsysH0cYiNR4T0zAwMzZARtuOWR02wDGcijomCk
Bhk8yEppbLXDhAEWk1sUYO5DGIhh60t/MLXIDSzeTltUji8tI8Lqdf2AkgCR7SbKQaVY3dO/QH7r
BFDOcwpcC1LV8lD5BPkaHL41UEF2UZXHMKFTRgublmJzIKrCAC/yM5OULkxMpbcmUKJdZAp03jQc
GaMs+1Ue1P2qR4LRToSCSLengrUhNX/H6mZ0AYXAdMoKU8MrvCS4o+FWHfFOXaxji+bxM9jB6EHi
I80XjJ6DPMwESsiSlwQV5yNg3YBTxo6vwvJYSv+5Zc0RmIQj0qAYey2bgrglDmWJdaL7eO9M909x
UIzO+z5VcnlIYnWcN6EemN7QIJ+Wldki11vsCo9j3FosEr1VDoBMYHEpxgpIq9zRsyG6abUwvm+l
O0SW6obDHAmPN7XD0NIeyS5Fw7dclYKpijQfrkz3qQo5Kg1MZp9rTEdj0ZMNkxkQGRHSf3MGccIZ
MkjdFakxl3C0+2ud4RAMOxLNSoOxJQCRhtmVWNpuUU+Qv4QqCy8odTsulaeh9/xrpifIs+P8XjQU
Bz5QUEdIhgPzCwwAQfajyh3ijfSGjAHghq0ylOtWDjhpWQRYQe0ramZGPsc3SaMsEg2vTEQzzD11
wEsAz77XErYvfcDrx75prTrKI2G6QVg9lLHvXwHDHs94yZ8Mg0S2RsB274xKt6nP1GOvaXxd9UXu
uIWaPxIFKE89dYetEms6UJeh/1wBHHcTqMoTSuo2gRWE0/yFaozMUY76bLQjdNZ2hfYK4C8AaYS1
FsofVjjQJXa458WzfqCV7YJc7siiVY9dGD/3Pa7n6XDKM6xg4E5Oeo/n5m15fL8WYbeiynsJ8E8V
5lalTvdi5JZrgJgqM9H5jo1Yh6nENshxYCBHgQ4lvFxrBAXSkNO54mAqfstSnODvZ0QUiJ1a5emt
kobPHrCgE8GNmHVGAwdH/HSnxIe4Rd48hPyKPZ3H/dhMidng1OT0GvGibZnJF+AYHiFHtI4GxTfH
EVYCFCxgW6SJ4YQt4tNlgA1HccQ5SACCvKHGAtlIFGZmUTKs+0KNNkMv4ai4emlnIAya2HRLGrW3
IVRxHBqrjV33vL+mHe6Qqqv6VZrjWIdFedTTqZtURQ68x36Mo2L81gQGXET/GZI92GFlcMo9/DYp
pk07GRjv5kJKyuMgoucixGjqQYXK63r7mUDTOVl0MvINKsDPhaghvMIPSlMsgauX9qM/g14IQOlS
OXRoCYdmeOoCpLDHQCIpjJqen1io78WqzgxEocIDVDlQ2tCXREnZc+8COKqqqYin2FK2V6DJ2EjM
r4Bx3LtRLM2cICeO4k6qqZaxDXtkK2rlHmnmY6j5cxmlqZlouM9HjcFki0JLLQvIthVOWI63XheF
wBZSYvlVtQR694XrtWIyV3mAt3vL83INAGDuFD1f+Yp3R6rmNaTxgngQpZ/s0DZ2T3kZ1pafAOXr
FTDT4rbfcaWOVsmAvZy6OLiZFMtust27AJtmWnM81HYsxakTskGZgYQ+OlUdXQ16LpDhD3BvAlYP
qzGGHkbQVQjxQMnKBCG/t5R8ZJOK7Sdh2A8OKrJzhFLYK1LjkK2Er/+jD5flMhcThdwWFEZIGycw
0ohYjnKCFeP0xMV6+rWv9S42dzGxFNKbyFVRgiV1ScenANDUhRsrdjqNFCZHWxoaTFuUAAD4oBqR
S5bLIsStksTavHX13WRO0hEHemK0gIaBX4XUM+7cyWZSO5hA0yyXMAYGFj33Pq7SBGdIm+rLATpO
VShLyP7HpyIvjyyHpdOM8GtCtu91nPMGKI9WEOSwgnDtUz+IkS/W9lSD6TiZm8oIywGocZxX2J0B
xSVRxTgD/FatYbXBaXm36doyB1aB6ge9whZRcD9FUaksSIfZrlK+y0f8JhypYx+S6pAZSASaVYdc
vOHhTh5dXON/3YzwubwOF0M3QMK57/0hwiuWhkW7HAdrgrs4prgVDGNQJsOusuGqPIMwFoFADyBg
UBwjMdYzGM/uCpSa7yKc/9fBtG3wUmYVzJnLaNpZAO7/UchtKt787yNu8+C5fIrrp/LHeNv0le/h
Nv4niiiAXo8DTXIGDx/H7PdwGz4SAqGHfwXc/hluY+JPRNt0pkInlKlwkpGB/R5umz5SYbSqKgFN
ySAIkP1GuI3gW+cBCBzxGsMT8YaCaxSnwvlB4I4eqhHl2YkQ01+Oy/yQ3JAjsH8GJNF6M7fF7BVn
28q3xg1ZNIWZzbt5tJBrYz28AX71Wi/z62qXHuKlchW/hq/E5ov4gHtDvnT3SO0XT9UM2OflYBUz
Y0EtMNgW2sxYj8v21e9MSc3C8laI6u2LlXjyr7VTsMi2fEOfDN9ucPa2Jr0vD/WmWilONTOuajt2
Utu34mV0T/f5ppu5+3DJnOyGWnQWXw+zAvYT3H1bPySzYKEBiu6kV9m+u+t6oADNaj9u9DmwA/f1
srhBdcAXutIs3+nm9UbMox13irlr14topq6kA7TZKbzOVnjLHVvLhXuf3Cg4PV70E6QaQBbzW8tb
NMLUQOIU8DdtfVWsXDRam+WV4fCFeuf1V8UqN66fm22wSvBYb+dfDyvjarjHEG7QhxNsI8ddjiau
FUud8XV6JU3cdk586x7oMpvjBa3KOoA5N0tm+UZdsY1vt5bq+Dv94K5SJ5pllmYDCjfv3lLXAfXN
P/JFtiKO4SizetFs3T0EC01l7X6Ti2iu3QKu1u/92Ky56TqBqVRWXluBsCMVHsei8bcFbtrnmKxZ
anVrvkRxYCt1+jXDe/UbwLgQ93usb4fUZuBJwC46jptkEezzdTEHEilcFgtuCytEv2ozxrCAm7GU
TrLI5t6artJD9U3ZofbANVp4MBzUHoFuzhLIFx3DHs2DubDlDVsUlRm+eoalPETr9qqb66dhC4BQ
+wDunwk097q+La90gaJX87E1NXVh4EW5qSzUXeCQmWrn88YiTvOkr4ZVnVq2gVKwa3Kl3GJ9AqPm
p1dBspAOMbMtvm/DqjE9R6xhEquOxIzMYzt/BCTGLPbtdTBFlk22w6BBWVLY/cJvQBixyaF3HT8F
j8wBWC7ftE5nNbjCnwFytou5b9eh5W2vE8vUrOwmdKB57chF/OrUBxDDxD1NbS/cIiShr75lIPqb
+gyQYqua0ZlitWDnzotvyXZcp059lXmml5gRHvEaYhmBrbXspamRK4B6zSjdRBbqlpWNQ8SxkSV2
8kmh4AoYp9hdc2CbudWDqcG2tXn9UjnS6vtZvNZMaQE1Zdeqxe7a/XDL75LQhCWQJ2v8GwhxMeKF
QO++ALhn9ncx0lzWosxmI8BlFJBMS403SWGnbWP2IMSAPNiaHahS4BkOC/UFMRgrwNoFm2Suwd9/
KlbjQwrUtbHyZoVNrDBcuS/ZobnuI9NPISiNbqwA7gJL7ileBVf8UJwCOrH2bt2dxLlUO8Mq3Wjz
2mHqG7+DcwcBx6vmNrdTaRHmVFftdgBRxRy3/F5ziIUbFIAoM8Jx5GTESSUYR4i7aXB+NVvRwOQC
ucVferHV1ejwVowHLZd2O2eHcoUtbIo7uASoDNlm+7a1Zd0ibGLqqHKxza61V52aEJR1qsqiqwJ+
SL8Eljd+Cm6VpZgb1ElR1GTenxR7sNRi9pABGWC6sPL3ygybeukDi1fNavaE8VWPVWlT7UHYhmsl
b3n5gNLZmh3Nc1gFXWiOCw1Ebn3LgGZ/7hQzECgOglJ7rlmu+8SsHnurN5NZdwNiie0RW/gABS8g
5QwxAKyIGsPXwgN9gFwqfKJvfgSxByvq7Nh9cYPYYQ67bcZF4l+DBlO3K4SN7gFNJ4/aWtJtelck
y+SheQhGbuaeqS9AtVBLs5ur2xJY0G9SzJGwqe4j3xECRQsdQ32oQGxeACyr1pYawJCy1dQej4i5
8xGcWCtaDsYTxnq4haiVvuhuu1t5jzVlpVjdu/pGBW4PiGFhlqt6H9m3ckm41ZhjamW6M3Svvr7x
jD2chu6helD3YOy2CNbBbnZCs543irVgjZ3eKdf6TbV4NewCboJqxxBd2Srak9yqCkhZx2KqVmpW
Dne7LfFuUoddNZ7VczP9Jpu7JunMoJBzuEBW1qJw90toIUgG5Kkpl+BiWSjVdNPNhplwB0tuQ7vA
Qj7gOcfY8kHwBA+oc7A5ANz1V+WsybfU2Ipn0M/NwA5nLSjc/hLnhunVVioeGERa2bwQ7YyA7TUA
rG/q2y7RbJxvgLLK1lbu4Y0mj+B0gTtHk21wVNMjuSrrb8RbytpqvE11YjXijvkLL++MKx6tG0S/
N5o6t4tZY2JTNTbArXftbNa9JBWEdFQTO9EEWVB78MbXdktAbgNGy/ZwUM7yLeq44XAH2tDsJQ7W
CB/sG6cGNXloEacIAvUaN1ZqipdKN0c9vdcCzQFP+0EBKWkLzG90C0E3ULWMdpbOFVAzVs2ys3Or
eNZv9J0MMRT1tohgOpv0GX/UW+D0N+4VtxK7eO5MvkRTmNTcQkXPDcjbwOYri3wpcLto3/xl85wD
w7xuntl1t9DWHJCKqQ6qGV1nG72wi2PHr8lC2I1NHfS1sxhxZD/HX4C+UBdlZLr+BE13Un+BtQru
V9CYsltwHVmgeZEvw2AF+kyTLWr+MIVdX5ulWyLsC2gztAdXLrWj3snkfOWvsMiwmtst6HwcONxF
YD/pCx8Bn8wRutOJlVtfq9kKaNu+tl/V0lK1+bsx+n9ttP8/MsfpBIz79/b4Ndy0IM+D9K360SJ/
/9ZfJjmh4k9uwIJG7QomGWIN/2OREyKQAEciG1looako9f1Pg5ySP5EKIkSHFgdncJvxpe8GufYn
Mq2EGmDhImVNVKig/oZBfp72RDYMBTWYSjTUIAGbD/mxc2s84rQaSpRS2JR+pDhUtg2KHxjlbymY
Ta1oGrLTSOlLyAYZlzUySJjkE9hr3BgtZ7MhKAqrghDFX4vvDH3xYz76Y180BI7QEENIm/FL8fmh
rfXYaI1hkwLTbo21Mlp6hZqtP8zvT7LeFync987g2cjdcnhYKjLf50OmG6hdJ0Dg27Aug7SYDwfY
Q5DdF3cKMcorZLY6pAN5cYgLAskz4XoIhXIRk9BGpgy51l+/z096Dc9NpwZH6AwLafK3fkyOa5XH
e+qj12qLzKDfFSvkFbPfS1y/91po1KA6hS8InMFFlEwUSa/4Xt5tglqJYnuMAvhmZAQ1wUJSNCeW
1zHqTqyZGJZZpSf349g0wmYFpAzsTIE2wK/7fe5HTi/EEa5TNVADMRkI3533G/SA0q2Dqt0EY/Ys
Uy1ySJm9tspYfAIkOs+YvzcEN1YwVWKzCEAEzhsC1q/OA1q0m8HzsxcPGhyQIRLJDJVN+12mI6H3
6479ZIGBeaYjQ68KPp0K7LxBL24qgCHRs1a2uZX5EMUMo65/5KCmPCiI+IVIk7byBIGT6hVZ5SkF
IqQFVXHYO79+lw+La4J3wFvHEQRlJEO/WOvgiEGlos/lGhRzZicgFFs1tuAnW+pjK9izKgXyAoeQ
AU7oeYdJmBsAIxp8rWgqnXu5OJFM/b3KK5hGBBtwamqAPhjCAFrwvBGdpQTLMs83Bc9Kq5akuAtk
Rh5+PWDTefmvmON7KxCRE8gqC0aBLJqi3D/sxhL0lazI3HjDwC0cHT8BFXIGp6jVZ2MRdo/IHVeB
Obpc1z6ZqncE/mXTWJ5SV7khEci8WKfI3uVkbKtsIwHfyy3FC6PULgsdDmvbI/IB/jZY03EOHCL3
pR6aQnQcviQTDPTcaPD3YLYp9c1vD4guNE6FplOEfC6BSXGblLRFpmUTQt4ELL4iH5CMKdX0FIdh
oTs0GbVTEdbgpf664Q/bVmOUgK+DG5ZowLpczLcvGS26GDgOw/W1eSB5aicQ4LArVa03RaR5n2zb
j4t4ak8giDaFy0CBOZ/5RFSlBwIJfNIpO971tENoNPtMuu08SzKtL4ZhnLA72C1YJBeTrBl1mIM1
F28yMOjpLlLl6JtyBFbYiV0wWdatUfQHoWnhWwWxpN8rbfvePOwR3OGCAc+DfXTeSchL9HGZZNkm
Kw3crhEM6jYfyCfnwUWM8K9mhCCcMmx4xO4veomyV8AIFXq6oaOSwF9RYtj62pgq3/wwzvMljZv+
pRVqoJhelRV3rSGTB0Mgw2h5g6zuE5HDUheVksEXQeKvs6IQ8lifveZPplzH1aBOaxvb/VLcOWJZ
zqOYphuF+PSuqwd/TssxsWXnB3NppO197nXjHQVlaC6qXFosHKOlwdXgASX8XGj45BMxXsSfHEJk
Gp+zo0BS0KEYAJQGcE/iUsBx6NqwM9JwWMdK7e+aCJo4KqMpvCDIzqwSXYxrD0oKiw6SSgtthKK+
PwTR66834IfReX8JMDSwXDgsh4u1UpQecruov7D2fNkcJHeTlRrGn66VaV9d9pWjk5NBxgwM3vmS
7MGqjEg10dW7wEM8FBqHsYk8Y+pZnQYl7NCP40cIkrHbPBo0186RSCyRSAx1BxzqEHphyCZ/tk8+
GCcShz+SmBSW/5TRvDh86jLKBtr3/VqBSAmSf0a1HDjtHCg4qJ+swp80hawl4uwcdzXi+xfnDk1Y
3jU1FEFCzny7R5GxdTCMIGPqgTj99owaDDXXpAbri30oEIuKomnuKUmzNpqRrRgvERuogKz5dSvT
2JxPKIM1R7UpF6GrsDnPJ1QdISsxQU6gZFA3i7idbOhcGRzgbPJ9UTL3k8zkT9tjSDwDekvRJrto
L21jOjK0p1KltvseAmRgkCNo4Grcbsj4mTr+BxNBcqRgkOCG3Yoj9NKmqjvQPQtPFmuvV0dorOR7
MGbva6bf9koHjXgqPhnQjytEEKCrYU3quDjoZcUvUkYpSv1k5RrqWEMO46NyQYYFjg6l3dT9ryfv
fXbOZ8/AvodxjitKJbj6z0fTKwfPdXk6gkUMs8PUApIhVJxkEbG7slAR0u0mWb7WIGGwlH0PmQCB
HDg4HTqqhiBiNdYHClEkxfKh0oGANBKq0Aep09RHuLtSPAuISsLtPIZWiqXyFCiYUvXS0sohsQbt
wBoFn8yw7aHJBDD2ONhDO2H/OR8KyAs1FHluBfgszwLAUnv8de8/HnnoPHCucI+AXEdy67zznTH2
FfQv1HVIK1AMPKgwVVn125bG5KyDm4z9jv8jcnDeCorxdGnqaWRtZEX/lowNcjWA3t/9ui8fVw1a
IRAkwsZQgRS+OMK0IUuVXBvJuiqTbhu7xsStTtqZC67/Jwv0Z8PGNKxOxrgBXOpFh0A+BGo9GdS1
GHrfQhyyhOYMYsu/7tBPbkX0CH7cFFCBv3x5Uibw16BFqKjrgEFvrUizKdwnQECDtsVEdemG+BGv
0uxqBfKQde5mtqya9LfEyWHbYPY0ogHtAlQ0LomL85qUIoIVkJG1jDoIi41ZB8SG3n0ypB+9gakZ
jQLTAkAFZn+a3h8cEepDiDfOwDViep0vO33CdoV6NVy5QNCVZlGD+gHtBS290w3A+y1tVFRiamER
QzwSkjNiD6GT5rN78WczjYiWTuEREF2fEtdnb5XjHgeuiKxzH6F0ozOEmRru8MlM/6wVHHmAfCDu
NJFIzlsZeMlQ34gSqBmWlVkb0r3qRsZ+i3b1PpE4TRF7gWeJi+OSQOs2htdAJ7FeS0hdPSiIE6y6
PP1sb3y4nfSJKEBgXcLeVxHaOu8LtIH0ClwkYK2zyH9SUcX2GyhOhhVhod3UoDjNf71LPtxOOq4K
jcJoBGpGYkuetwdB4a5FtKVbg8KvwDp1ZXkIxjg9Bg0rN5CbdK26DIpPNsXH5Yqi8BJhLKibIhYA
isR5s6ocdNl6NVknqIa8TvO0UG2jrNR9GQ+No1YEIXxImAV7anj9f3N2Zr1tI2nb/kUEuBd5qsW2
JDtO7KQ7nZNClg73ncXt138X/c1BROkV4QYGPYNJIyWSVU89y70ca8NSfxkIBYN9CrLyQZ+s7HD7
PVxGCzJnkg8qOfbpnN6f/6LOTBE5TVPr5PeIr2zyzoZSk1X2J9HU4ljpbvbkxlXwBMBbP0xVnYHk
RMXn7vbPuKj35l8B/4luEDuNNPr8VzRZHHOQCusEMB4NMdTTAP+UHYDLQIb7yjCnjRZazg9de6cp
E/t7XtrnArBtgwO7lK+3/DzxZdCBQcjd5JsEIfQj06KX2893cVQ9/vq5pvUNwYld2pwNvheNudua
pynL4SQEUte3hVU4P969DK00j1DI3WzRwTx/jQX1wUSjzDx1MkalECnGA5eRtn/3KjB62C9cnOQ+
S3IPUpNN2EW5eXLRaETzuGI2T3VVvDe8zd2MGaRDu55m23JnmlpS4slVmqdYMqPtAyCRnkJS9/0P
4xpsPTpzpqM7jEH+DNWRl4POz2PzVHmzZKJuRnstLaaVe+rK98dP0J6LRBsW/DJdTERVmK2oWAVF
0COVYrurJ09fOcyXQY3gwl0437tkZUs/AHClbZZlyjqpWJYvSH2N3zJU2wAo08Awuyx4SkM7WkmF
LyM38QMMI28QF2ACyfkLrAWsNZC8QD/CqDoplbh/Eay0B+SAgV8jTLSmcHEliFp0NoUr6Nm65N6L
IGolTgiZMcxPool7ZF+q4im1g36TGp354HslIs7tGDnHdrLtk+9VzXNWa90D6iTVIQv8bM3U8e29
nhUDFL8+nVAaAL5J2bN4BUOah6MHfefEVDkDudCXxYtb5+5jofTuX8/s3WdPZSngCyWDdGcFbutB
RdOb7zUadcFOi4aK4b1nhYx+fVVm2zl1ewXVHGPobOd5snK0rkR97iCf8Z1L9ANBvwgUtcTus5Fu
dkK/trmPkCp6NOsueGVy45yCMuoAZTZD/9szYL/IrNOMnerbcC1PmsP64sVRYb+1qQ1U2pd24Ykp
XBcttvLk9DICxJB54q71y/wg3S72AJlbKUgEX6+fCjnNECE1hWolml0UAIRJh0mPifw8yrpLOQyF
t6WqmNcdK1cwc456f+eTGmzUqMuV83kZBeZ4xmkh2AifMcv5URlGP+WyKc2jlkrQ7DI1UKW3zP+w
CuMrn6YM7EdWOl8laTItbErMadjv4h5d1OogZzLp7bh57bXNNwAwTJpwzrIP3Id6VMSjbh2jWnzQ
Df+n1tlIvspqWEkNriyEfufcJQHibJjLl2ZaJIRGncnjbD167HMQYq2nZUcYzb9vP9KVzwOU1GFu
Ar/Yppdw/uL8FIURqLf+0dOi+t5QQw44wwtWXtz1VXy+K7JmBrf0+SojyYXpBNwCYYc8q9P4wQYJ
3ur9u5qsxpl5yy5RaZlPFw5Ybojq3jFqDKCgVVQ+RLmvbZHc9FYe6MoHYimGk3ME5CZdvDYmG8jr
j753LNBc+xlVzQ/BK6YJYYNluf2Fri1Fxs79KfhOZG3n764tGKBoYewdFRP8n3ZlizvLteNHAzuH
lRB5mZG+YRXQeINlbl7IfGSGXgo7HWG11sijp36Sv8Y0WsnatDLbMWRrT20hol3foFO+8pj2fGGc
x0UWF9RCXOP+/Kjnz4mCY+I5YSGPfRUlwZYgXIDaQzb4e9J2fXQwssj+7rdFhpC6bYMEROvv36Lw
y0MUezo9PTbFKwSUUoOKG6VoWaOd193FTVL9cGszGrZ2MwBM0JFFh9o25vVjK8wOw1Z8S0B2MSrj
/w7M/leNGUm3IbmTgLo8DsYGTrr/pZ2yydmNk8dcGt1ib8sVEd4nSC2CYXRIBndl5Tcvlanb5baT
IvjAvx+qre0RJfZVW+ov7VCa4x46lPO9ahrr7zhsquRUoJYKirEqpb/yQS+TIzpJFpvUo19NabfY
O1VZB+juSu8IN/VLWhaffbTjUD7QPmax/KiF7f3tvXrlnAN6QYWDVsy8ixbf0BqY9erp5B3dksQS
jeb+mMk6WunqXluFSpLmu+FjGLTk88P2GUU6n3PU8pJdLj1nG9eZWFG4unLuqJXp55AxMHwQ86/4
s8syOIhsdzyLRK7ioNlW/9HO2Xe2uXrurn0m4j1do7dXt/TTKfGKcfuu945ZO7U71x7yDzQ5UAA2
4NU80BR17oqm/E+vkdRZcGXSjReLzeHFwWw3QQzD6qK4T6IQsn40dCsf6zLdmbEl88VM+c9rnF/z
H68RG9PQmpTuHT0sCLAO8dXdOJbqUPZ19zGYCoNTY/VHEyrVQ6vicSVQX8n6mIhS4/s6niFszcVn
RDyrL2qUC49tlzc7iKrpPbY6QG+7ufSZxvJY+DYoDBTTS9VEz74lASq//1jYDk0ruucGFd4iO2lV
AVdUx+uBvK8wNmaDG0Ti9OHd7WWu7VjG4fTZGFYzgVicvhQ9WNUh7nosJnxN4MNm0yYRkfWIRpG/
0iG79lkRfnirRaD3LQ2qnBTGajRZ/tEsNPkP1kb9p4658b9qSIYHy2rlU6nUj7BMzWctmNyft5/0
SgRgBEq3l9pjnoEuPmoZ50iV9Zp2HLomNdFfh3obYGa7Nl65uo5HGkZAo/pfdsyswKwcKxHasS7r
8YOudIHAueG8vP9pGIbD6oHWA6Bhftd/HJHIRIyk9n15NOOyPLltqnaDct5nxD33fEAigl8hCyOo
MRE7X2UIIaL2qF0flZF5O2VONfj6wdnffpZ5jy1u8TdEEWAcHa7SsrJAmU3PHOWKYx6RjU8iN/6N
kI79WOVN+LmxytWR4pVNz8SSFgDPxsPZi/iS65lQQdKSWg7zSIbW1rFXZbwLXG1tHn1lNwDS4ICZ
b32zpa1hZ8gwjM3KO3ZWaz8wVvEO1LNrXdorD+Tr80xvHjFfnqwwMEeUgR3vmDuTd8B6AlmNNsR6
oyiSL7c/1pV7B6MZMEXOrOF0Ma7E9ixQSvDuvMkptmnl6bs4rsePSamJh66LjM+WVNXD7UXfDIUX
W8QH2efQFCTPgzl6vhHTjjE9LU9x9Ec7Pw65qT3NIKbfyNQbj4lXif7QIWXwKpQhNLgTTeeTe8rh
pDPWQcdlMN2vjPdBW2qYQIhN0/TTP0NbYJ/DcFYa21al+l+WLXT0bUvVBrs0kS33Kn0BAOitM9Sb
2g0c957iwHv0R6NN4JcrXCqMJHf/sYa8/IgEwfCXZrnJV5MwCpy7C7J77AgqWCADBPvd7ZdyJfPm
imS2yuidYuwNNfNHCAiHUcnaGr1jq6ns3vO84qBsMzvkYa3dm4mPX0vcAoHIish5l8voW1xgaXI1
n//tIGJ//jmKbEirCpHx45gjeoVdlHcc0r59/90ETIRt5jDpoMW5iNiJ4FpFDphM1IEebKqZTj9E
uAHZ/VoVc+0AzSGOKZzv03pcBrqqwCQwLwlBCC4+BEai9gYeRVunFs5KjnglIlDMAh51BXWnby8i
N9YKOpoIShy9VIrnrjJxd6tE+f6smsfgnc2ICXLeRbFp444VJxQ5R2Qm6gck0P297TXfbu/Aa28N
1DkbYMaKU9OebwMSs0j0cSCOhQhRkTRi5+BUZnafDKbx6fZSlyhYEPOg35GVYCZMU2gRAQjPpITD
QATAWWKbN2wBsG2PkRuU23Bo4MyN8NJqO3/ITLWbJtQRyuKv//AjoL6S/EKlncuJ8wcus6DRyp6k
G5Q8VQQCCHsbK7ad7sp0R+fM3ynf/YZOTvbEh9UOjgySe+l1jb6SHV5780CBmSrQKuf8Ld6GZ1Ni
a6igHRWyhPcOznsPSusRB7XcNVXGK7czGTAdGAaOgHEvnhlrLPDcJOMYT4otA9bgNewz/0EnGzjZ
2EQebr/ka+djDvOwGUjVWPT8Hedth2RQzs6dhNPeIbhd7nwDVON/WQWDABv4IinH/NR/BE9HrwV+
go44UnyKh7JzjKOZmfVKBLv2LHOIJNHgrDO4PV8lcvCIKhh4HfHf07eMZyJqCGdtznTtSvY9klpG
w3PJsuiUafhpBUiq2EfhVXijmtLeNrYH33OiNKqdfoIYlK/p0V7uQPA81NKcROZBXEHnjwZW2IgQ
u3aPosH6ohN1uBNZ0uDZYqwF57ck6fz2Zy0imcHQDnbMUixCa3uheWaCKAaGA3JjIp8w+wnXAm52
Sv9gUxZ+8rlOupkkKBTg5sySzaOjpC5Qa0/pzZt6mN0Hdq9bMDCqstp7iJfjE9nk7bSZdNw+uPer
NSnWy7ODjiXRl7QWcAezzfOXpFmeFgLdt4+OGTAzzcbyqbez6aFHdwp5FUdbGxRcbjgWpJnB+Gxu
z4rFvCKNVAmmq7KP4wwBbJUVHIbA8Va29ZUCGeF06kVkHhFqoV10/lxxP+EqQtP72HoB8PGgwuPF
d5W5c0f8iGIzCQ8DPu3owmTimAZJ/9uP6nTlV1x7Vrqo9D9AVMKOWrxc/Cdy6eOwcbQyT78fKucn
hjprSda1RWZiFTknDCt/GY06Xa98RZV4RIDI2xaON+1aewp3t6PRtX1CLsVdTfLJ5HsR8ySwH4wK
DfcY9PgvgrZx7oiQ5TYjBb+jnFwbGV87vEhOgulgSf6xaC6ERms0li2d4+QjkYBrUHXsM817BvqQ
rqTuV14gg2latLT2QMEtQ6BduWoISnIEpksKb8AKm5IW+pfx7oDO1IOyhPYb3Qxyn/MtiVd1FY6d
dI8Zc5inxgYWEiM1dfs7XUZa/nJIBMwC6Us55iLS5mOKf1DeukerbMS+yBWDCam7jy0i9LvWMcPj
ONX/I1H+nzy2y7YJG4Kai/PMeYPKcf5kotT8Xncr/wjkYoIA1Onqr6mu6JQMHf4qJn/8rPXNGO5w
mPS/paNp1h9vP/e1jzjTZJgr8egMzc5/guvJqPbRNDzieG2/4iAKl1et3mNXduUcVEiJyY2Zui52
JWVk4RvKpxfV26+eZlrPejUEe70di5XzduV5bK4RlJYs7hQoGufPwyjGaZBpkkcs2awtRE1jh2Km
dv/ut8YqvLaZJ8YNttiSpVnMVlChPKLF5X/MYIptmDJlK5nxtWcB2gcqE6UWouCinkgje6KSYHu4
fiE/WKMP/z6Ni5WqZf7CiyuYLgazK3JwMCZLWL1hx/ync71jKqrqwU6C5p5om5xcP6Z311XDY1/j
3mp2pf3ufBB8OQRLE7YWBLiZL/tnptZP3kTPMKHTVXrGB2WVdYQeb1SvXZ1XzjYB2IWuNfNpqPrP
14mYOOOQNJUnHHOLkxVK28RpuDJxYgYgvEvCpNlXUrn/Uwn/P4/3le/HTtRxW8JiAlTfYl0ncXNp
B7I4oQRv4jWB1EAMbXUlDL9ZSiw+oKASBAzytlPeZM/+SHhdux01nMPiUzqNk3Zf55HGzqfFH25Q
WCvv2wwLIxT2LPN3rXn2iz5YcYeYZT+dSgeG63bskLDchRrGzBvmW6a1dfWqjDbkZG2CIdYU4rcc
j9M3lCxa6PpVqWOJrFJEb5LE9T6Dk7D0vQGzRCJTqVCCaC2JrnGL53e8ZcxshvteheZfk5wGHRq8
i0yfIhz+xqwbiqkpPEfbZMi+ob2mhUn/sWLibe3iNCiSwxDLWbHOjqTC5tH1XtNitgKq6lQFCEWE
ArmYysfKzA8N/VsyOoa+YzquqwddQ2nw0I59EW0xEXDA4LshCqYguzOxL7F3tbfWUKlxL4YGaQFz
iqJvgaOMdFd4bdVu8B4bvo1tKZAqTOzO2IqhL15l5xTtzpNCf3ZKdE5RjW2shyiZgKNHLpKCWqt3
PlJyRvx3E2FvvY3pT9MWz8y023M3u/2zLXLnayyyzn4KZIBUDhRYPXq00yaxtlqelb9Dw/skQJh5
uQWbLvE1Y+Q6x576oXBTFE1bo/RdtDun2r/z9M64L4PaZ1AagOrcODJNf1tZpp0mrOiGHdiRTMIe
i+TftwPhWyq22Hwzogv0A2raszz4+dnyelzLw9hVp66r8xfwQfLJy23rNVaNjsNqqNqDi8Pgg9C0
7s4dtOYOexQXGdHa0zZOGmAMXMb+q6GnaiVtuPrTCNJkzTDvuXkWQdpQRcvbz4dTkznJxxGVxpNe
dZO2xQW+QIYiVrL5XYMTGA/I+SmypSxpi2eZKnSKsPHLfxRoof+SmVHUG0zfGm17++VdxoeZOjHf
/JR3wDvmP//j4Fo9txjq8eqUZBKNBkWX/4ODYtZaRXx5+7IO7qwWGD+YsctOta5KhIVjS52w0xS4
0WnGJyR0zTvaSO5ftx/pDcF/vh9mzCJtNsDfiKsv0eilFzaFHuvNSYRGYu0MN+o++12Q4jxUpGW6
90e/jvZd2CIRYJrMw/umcx4t9u4X0yuQvo2wYcZl16vzD0OuCnfT5Epi4kcdnO9Gb4Rt3+H/uR8b
LzxOQYyHFODt6NkySsNmNJ8hOVwZWW5vB75Zsk3yZPjWKwzFt0zbgvroNRMSvqgr1s7Kjru8Z7wZ
izf7Fcx9pGWW4yKrGuNTr049AQGZ0ST/jY5udN9PY46ic+VuRd4P+9tv/NrHZZozw3ZmnvySqGmZ
dRSTPqjTmOTmUThZhAUOdmVxFLzP+mruDdMnguZHacgIjKL3fL8iVk20NPAVZkvX22Yy5aHszO7d
WQGrgKryZiwqifjiVEyQ9CC4GzWkF6PY9aVR7jDyWKPXXnltkJW5WObcB+rLIu9VtoF7nhHVpwSZ
5W064pms2qLfF1G4VmheXQoiLY9jeoIdcv7aUhGkmIrn9Ukr3GCjJ7q+GXSYiVWu1SsR5UovlVp2
lgwhoaLHtpwto2FRRe6c6kAftDZDGnt7ZwiwKdW68GUonfYTQ43mEcZmFG9ApXQTKlz0OoMyL+9u
b8zL4oZRKVYg5D1gpCHinD82163Wxn5VA7DUqqMTO94HDWZqSAcnhSkWjFWN+OQYPKTEi72uWm3l
brr2AyCiz81cYt5Fe9PEjrALfKM61b3R3+WNcIddk5ioysksV981pLU3pdEg4ce5uguB/a+AHS7j
+9wemucopIBMmBYXEF71A+LhwXRCrj7d5BnO3j0ugSvv+coq86QTZRcUHSGoLLZXPMRaU5vAt01f
GQA3nPohd/X23adyxvUygmTaRGBfAidwI+nMkQL0VOgK0V763lvdX42gV54FtBpjACDczDyX82L4
F0kYj651iu22mJGoas89oq1kzFdXIZIxTwWLShF3vjOZQtL4DhP7FM6+uVNk9C8xmd3atXttmVmk
hhENR18sm7dp67dO7UtUGfKkea67MHiahli8yz1sDso+23ve4Xx8bD4WCZhAbzdRgWadxlRj3uSk
+bPSBuP19mF+u7vO73WWmcHIPM0VSG1a+RW1YGSfSj2P1R6bUu2T6YT+LhJo+Glu438chwxlzD4b
9g3mnL9srfdRMKuiYh8kaXanVGbsrbjsqCjUuIuSWOxrXDv3pJf4fnd9sU9tG7HMWpZ7OnH9k9lX
/aacQUGGXmEy32YBXjfTmi70ZXxm4k0NbzG1s4EkLVoGnbDI0kVinpgmIL2foXeHfnGDX7rz/luH
ViA9HxIErmymXec7TxURxq+uAe+p971vfoy5e0kY/2IG+LTc/mKXyQiPQm+a/j3twAta4DTQsh+o
fdh9aB6S8hrPJay1z0k1hLPPafA797N+JUpceZVU2Ixb53AHA2MOyX9ktDLtxVhEHouWY/owdZXz
5EBkw2q8M/SVvsXieDEtNCGrApRDGAhtq6VRnJJdjGkO5nOG6ACv6Nji5qGmVlaZo+cf+/5/q8C7
d2kmzTPr8ycqW+wqJifTDr0skju385JHXXRUpWzs19jt1mLT4g2+rWfPdLRZ+gufokVsCmU7oJJt
+AfBCfgaJFF3X+ST+akv7O7+9g65thQD5FlbhEY/7/H80aKqoAZzhXaooAA/ukzJv4p+HHed9NeW
uvatQHlQJrIXoTksngqzY5gPWRIckzxyjyqMmiOBaljZ8ldXQVDJZ3iFbom12H1+7pRWjgn9sSfW
bgtlhd9zOSSfb7+2xcGavxDz8Blr+kaZWA5i9HwSRZcN7sHOxfQICdzfi3qeTMnC7j+1qW1uC9uC
BHN72YuvxVgaohkxfl77YuCIbQQ3VjbUpyjuxG5Ak+oh1kpvn+MGs7IxLt4jS/GYnGFwrgKv9fON
AU81lkWo1ScPV+wny6/FpmI2vnKylqMmoh9gPQCQTLvJkyA4nC/j9hHi9l1Qn2CBGOlsUIkI1hia
VbTTmizFRyQprQ/SaelWYVdtencWEmi73Pa037ff7cUn5ZcAt0WrmsE0rPRFYYMig+3HASWHdJ1e
7VxHDAKXokQ8x2MdDvdWLPxkN0RuuKYsM2/Js/AC1pYpDXkItQhgweWWLUpzkBPlcjhEsttQyplo
j4re2Hs0+x8ar5F3jp65v+2kgXLaZJ69At28/Ng2AwhAX4ANSLmWUJwyUrWs7SI/GXnp/3RHx35N
gmBYSbmWQj98bKIMkhvMmWhlk0qcf+woqKwyqIb8ZBVt/ZF+trWvsb/5G+1D5rZ4Qfn3QTB2eOeU
Qn4fXa/bSh97x90IJO3OVUV+dBKtfkw6lR2iKhUrr+HKbkSYEablTNWfLfYWXwLrLaPRnaA4hR2M
9q2wGE10k5G8liG/wjHK7p8OTugHjKXcx9EM+3u6Lfm7Tx4TVyB4nDzubH2ZyyfeVMdeWBantmkn
RFUVMJA6eidOaf4WrGLNaHmyHca959+CObIoxrYtTrEmql3daNlTHWLMe/tQLWvR/78MNQN6b4xx
xRJRHqleGX3YF5TYxvjihXFIpznSjiX+WHfWVHT3adcEz46fTvvKtvvPWaD6h84v1fvfKiAX+CRc
4WSwS3pOWxpAKDskastAuvoGJFL5zXDK9u/bD3zlJM0TV9IeymwgdPOf/5H80M6y9FoO6UmkrdpO
zPV2umbK7e1VLu+Bea7LOfIoj5gOLbLVGOBc6UV5ekryFCVcIBrGczqMDirIaHa9DwY2f0JKvhk+
9ya9uGyhponeOqisFKd8NMWXxACcSTbmP/Q4zawcwGtvj8hA54xOKE2SxfmT+ogdBRXDyU/Kr8jy
VFvNq9fMMy+yOZ6HHcBeZDtADVxEoc7LE1G4sC0bcvSfduAypBjy4Xc8TcFOt9mSKx9LXMR3Bv9A
6ChpOdCsfL4nxsATbdiG6UlCPNAO8ejj2F3lZClbTOmSHPajgO5vR7l4LKXpM0dMJ3S+s55+4WYI
w0ZsxzwzTgHid9lmGtPa2nqtbgbbuk+cX2PcqRLd+Mr/WgFyOFZ17zx0dd9GO8OoahsKE6b1G7sa
5NFScaVvQixCnpWn0F+BCg3/YCwm63tcdF45Y+xk+TCmevUBfyGsPic78cVG07Io2NVg1ZnDdDjO
7AJIDAfm/W21kV1UwtpoJ2q6oq+GV7exzODe6rvmm+XIFlsTywVEoqveSw5RG+r9QfXIFDE2qVyE
ypy6Vxuv08ENDFUYmfiloZpE7M3yH1nfyexTo0QZHla+zOWHAbalU5fTYWTbLXaCXQ8BxixeeSqJ
lJts6FF2FXgLhAY0if+wFPnN3OuHAL9siWsUF2Ev+vKkK0peGGnJxmn1Q5HZ0d3tld6qg/N0Yi66
4AUiSoQm5bKrWWUOPmYNS0EwEbtGk9VDN6QuNuBKP45WiYGENgU/PRUaL44v670Jhu0lkFX6Db1K
gw55ZzZbBOWChy4dEvzMvGybx5nYMExJSW6nEPXZSB0ntLv2tkisX1ac2iuYhCundJYeJEkA5TpP
E84PDYaEpQ+PqzwFmmORFmBHNpZte5dJ8G9lnH69/dauRFQKcnRXYNTDxlk2KutUM4bR1QlyZg/H
0Eq7DZKE+p0mizUG3pInPwdUhiNA+mgA0OjyFtHbomqdnLpuTsBkGMp6gRiTXYN54EswTUaz9yCv
FAePOKg2pT9497ofjj3ML13fmVWBbZ+eykSgaqrki++m/c+mGAt0EicD3XcnrtTu9su58i0YZYCO
n3EqVPaLJB21JtGVbV2f4sIbfneisVx0FEb08gtDn57AVqzlDXOgX+xhD1lcQd5AoUPX/PzrT+yv
ZqxyHdW02tiD/knCTd+N3b/GUARI04599pi6cX2IRtEfDVc2azrAV4I2YxxqYjoMHNelLK+EG9Fl
sAZODnYGltXod0y1PsY2npF5mtzht7mG2gJucfnUXEezXQ4Yhbk3dP7U0u7phbmsGYYpTjJVGyH/
T9A3p8cgDa1qV7qOFt8n7IR7kWNkiROH58iNPzJK3WVVS2IzyXbi9KJagEkBg3x/kxZO9AvqenLI
8mpEpM0N5QfNpWeMD6g7/j2BjE03cqjtY+U6aUgbxcmHzahn+SdC+vQSJJl6QWlTMbBv4viL5UTl
tFFyHnubYDc7biqv+Ww72QjkEslQMAdm331yO7/7VVrBZGxTTQ9enRBZSixti/5raqbxNxHLcHrp
XS1OuHVk8opfu/917HGYBJLufa4as/3hBjb4gTLp46fcCGJtXyvp/5iSEks/q8MxkNng0P1bB6IB
F5rm5suYZMOr5try1dJkU2+EM9k/AhfAHPYthnbS40h+D3WV47QR0s6GrR9kuOfFPcbZQ4ro0aby
WucLMsVQnOHLdp+tUA0Peh1BUVA4uuAD6ZtlDDcSt8+NUfGqNsVUt+ZmMnC53VSZ72FcUeW47UZ1
PT23MJL+pc4VFTamefssdC2Qe9cpenWf9DJs7lQOaGJbJ1nDZysaH6VVplPtToTSuOdeLTF7GcDm
bOLYQtKjguACwzUq+i0KSvgpyKbrf6ETbeIRwji+fnKCLBmeCysu6nupUsjPCj1OLl9pe9OW2hpB
ME1Tfn4fdgZ+L25VBewqU6+z7aiP6TfkO0YPhwFDfEgTZqebOpspGsbgNk8gtr1oHzuJ8Y30JBup
x2MXUxNyjmKrgI2UMOzLxNhnnRdXu8HqnGzb9nn22KSWW+xkOu+w1my13xT2PGwTSQ17U4HD4jaU
g/3T62ukYDVp6vIxnHrN23b8l9rkeBT/yCdUfjelik14HDnEw9nBMncxrUi0JzFg4HwXRVkn72LN
CH44ZouBBSJvoz7b8XgY71iSv7xD+Cy+n6fJ0aYP7O6v2HMqbHXIdtmwALnRPShKDF5kOcr4kFhu
+5LHWvot8UTyq5t6p0PBSKh0fzvaXkmC6QSQK/iI6IOrWETbyrQbpRtKP9X4/24rP4wfZbEaYa9c
eGI2j59xSXPTe475fxQqCBj0Pmi/6UTzh6a70Uy7NBP5rhRGs5KRXF0KeRGaPFQ/6MOeL1VY1jQ2
U6afmO0XT1khWwSom/Eh8ItipYC4EkFp4VB7IUiJMuNSxjAmKjZk8NPJNLPqmOIJuJMAY/YSnfof
8JiKrTE61ffbH+zK83mQcQwGu77L+GXxKsuiawto/ehA6nr5Kddmv1taWMXfwVhnK3nkG6pwcTPS
KMK7jQYB18TSAEBwR7RZo6MQ1+USO2NuDEKcRnqMw2hWj9vOG7TnyXCicOt5U4DDVOkVvzVGpPDU
uFRfW0LAb0BGubbynS83LthbCGu0kcB38jrOv3PWBkEzkVtyaVfFV6dxhmNkJ1gB3X7d8+s8fwPO
3EYCgaBDTmK2e74M0nFpEASeOjWxrGCsTP6uKDKcpPi+uzIkiN9e78pjsR55NDIG7F9vcR71pG5t
wI/qpEuumCq0wj3apXJ/exUa+9eeCxIB/THoMaQd589VyiQcbceqT2VvBePWNHsNQO6IsZWhxWmx
H7nU043V+3HzlJhhcGzFgDrQ5EpsdpxaRtm2G/wUPo3TDsOdMxjmyXaGLr7zUYD/nNuZ+aUpUEXY
6WnZTJjGxBLuZNNibBUkPhZLeVOIL8KuS8TTy6jxN0NiDPou0CuJl6VvFz8xJS31TdcrL9njFh3+
kLKjS9ega/vZFKPEjlsv/fGuEkIzNmWrBpx0Gt1vtsmAXfAeJHX0TSWBHpJKZCY2bpGr6s2Qd1kB
ms2pX0TKJBYk9gz3G5Vl3eH73WBJ5SbWh4yrdtgoZFfLnamp9LsXRM231AybZK8mNzQ3Hbpi8lDb
+DzvWgY1GBiQpeBQPXjuSxXNMrFtFvUtgtgaDT6ZRiiHd/yyCP1wX0zPiT/V5isvvem2WuK2vzDs
NbX7Jgyrn2PWRt+DslbFxq2Dutp4Q9aSg8lK6Ju6FeUmFXPdrtAT6XdJZeHB1QHy+9SXCiFoRiIq
3SYydyQKbqV2Cg17/AJOsPjRGw52QuWIVxu3kfoH9Ato21Bl7rPCnju98yOHTxDWU1Pfab2uqwOv
WUVYcrQ+tnZsKHEf9R1Cp26gGdNpSJK5eGglY4K+yKqfMjWjZiOQW+7ptKbNg24pVe/CPCx+5U4d
4TXmthQjKrLTF+5VVe/1rhg/l5FrfWdXVebOc1PN3IaFluBMZ00Uy4YGPw+GbOfLPdA+MqLbZ2IO
GMuTzsAD2AZ0VMrAxcWB3iZMBj/sT3UYDVivGMOBaiquNkEXFLswldPHftYSQc7k/U1YxsCg8Q2m
9nyYpXRpLdLeiKuiP/V5hUnZWAZbvUIm+vYDXgllqLGQ68+h7LLf1SXZ5CcmoqK5JaNHlPHrT9bc
A4mzMd11TNVXrscroQycIdQGbvwZnrcoq/TJ640QL5eTm8XOh6nvMQ2PPFmuTHWuLANPyZ2pGrgj
8GjnkUxLgq4rrVidplGmp8lq281gD2smNW/Q8MX2mOdvTMPm+x461PkylSfqpilCBMqpkq2tr+Lu
A46o2P8ZaYMPXRTaw8nTVP1NL/KarHMAXbjlBGTBRhOp+0+TCvkVTRdbbWytqkPkaUL7LyMjpd1O
DpjBzURFkm9tHYmjTVhM8U9T1mFzsOvK/5abVRyBEc1xuuxbjWq4kSP1SN6rXm7i3sninWxMPJpl
pzDMTEXvwv6Jq+lnCh3oObAz77nXk/anSif521ZVcsdGrCDZpVU0AkbqSywyo8jH3VKvbCb2agIX
yhWn/E1JF5uYYhrK3uRal5YrZ+8yk4KNzyU7A9Y4fkvlrEpzvCYNkXcKUTCyNp7Smp0NXO7QhKa5
ByGS/c7t2nu9fSAuUylWRTmQ/IaO2AUboK6QuuxqiwNhJ/JzOIrmccxLAASOviaodvUBZ8mQ2XYC
vMWi2E5dwjsK3u2JMtON70xK+0921JqfMnqotDj9Yq5q1rpz1x4Q9SDQebxX5OAXq8aJ1SdSau2p
pE0zbKReyqfJtNIvWvD/ODuv3riRrA3/IgLM4ZbsboW2kmXL4YawZZuxGIrFVL/+e+jvZtQS1PAC
Cy92ZmfYLFY673mDZ1+8P5hv3Sgo2IAAsRKhvj1NYzEyWdPG5bQLnQ7q6xKmbjyB80OEF0bSZ5s/
vOGMJKCaWX/g+DDv1bpUNyM36MQuIcSl/dRfVmNhfgfOIn7DrcXdPOPnAlUm+unCvidNzywfAj8X
H1gb1nXfuefIbW+MGRgQVx/+w7XolA7h+FMRjlpNR3dErkBdWl1SkuEL3Gb55ftD9sakgC8JMseF
frvzndwtTdlMzmyP09G2uuEJEKKud5SDoAMmeJ1fpcZOuFZW7d5/7BvnwJYcwXRAgrjlybzcyfLI
V2up5umIK5Kx9yRQQJgO4ui35vQZ4/DwzGv+NTw42TohMv3/9ry5DZ/caWGiNkVYu9MxI9Tsp02e
N3sd1NQysVBnfZDlGP0oXDV8rAkYT+amvJjWKnzeAAdAjnbMNWRsp/lWudH0eUyLIdurqRufpD91
t4F2CDrs/ax4Enk6dvsl9VEgaqu9U4VhfJJqSG+Vlasn4VT1c+EH0o4taTz5BUgBFa8l2sPawD8+
c9y+PpfYE7fG2WZusVG0Xw5zGCx57epqPrZGFOyLqMnpLxON+68fE05IgIoKAgWSn9P+beaPykSz
WhHxOx3o7XfXmNUNT5nySFqmDXHmpV5PWej8NJggdEMZwmHm5UtlTd150eSUxzHNF44XWN9m2sVO
S4pmmVqfIQ6co6G8UYRyjdhcQsEpEb+fNk4yhDBD6wf1sZtMr078MV/K7dDN091K4EN1sKmJf/TZ
LH73FIXoLNzC/Bpq7rqJ3czk35ZVacDrpKw6Z0P7+iPjJbJtsXhoQ5H52+P/D7ARVno2AdDV0Zgn
MI3Zpdem23Mr9vWov3zKCVvEwhtZmStbK4d4eDEKYy2pwbLqaFMvXBn1SNJqhG/L+1PrDQYFJxW9
dJgBfHT2ipcfuzL6YpJ+QVrK6EdxyZ39gYgBvZuMVlyFNNs/+G7e4GRbzleOCqzLHsftL+Zo+ck0
mepiMEfviItjdJ92RX3m173ep7cfR12O4hjlwynHPeJ9lyDI1bGCp3QIRqxPgLHGfVRL/8zt5K2P
zBfm8rzBAFhgvhyHwCBecg06BRO5R/ChSaENvPGcv8Nf4dLLbZI3okUMNQg/EBbYy8c0jWMPWcP9
3KXw3IFGpl8aOp13BSEjSYF3BcVfpPZ0RWw6a1O5N7Ae/ywHnwD00O//h/FFVcG3B/0BKNjG/z8z
e8jg0vuNRfGaa+NoFc10H4SdPCyVec4C4K3xhQ3FHGOU0WCcnINSUv1na80iGhwV8/8akqBdyv37
0/n1sYdEgfgBGpXbfe+0y2OHeDSmFgc7eHdxSZk/xg541k7CStz3gx7OzJpzzztZtK0l6nykNjmu
Xq2eSLgcd+46XsuwM24We3XO7MxvkF+YOi7LFNYJbMRTn9YJAePQBdF4xNtD7Cf8uts4yG1x2WFM
/JQ2A7ZTS74EF8PsNx/GJWiOle0Q1KvwDz/z7m8sTog+dNRgeYHOneKGQ5YWVtB6oGa0fuLMqPUH
aB8NDoeyPvfeb8wenrUpeOD0bQl2LyeqktHUqjBVx9Tog09VV9GrGQZZbengyqexVRbrYyg8nmyM
q3gygnB6ksXaO0nlACslS8d+tl+peaYYXXoqzwzGtk2erGu8CmwWNJAtwomT7aMRweKMGggRz6/g
g12vpYfNVddcC6efEqu28D0m3TXxJks/vj/n3xqb7ZHsWoCJ2DK+HBtXVr7FiTgR8UBlmaXCubB7
8vz+h6fQQnDhNcDcOdVQ+K1YiUlLp2OOldGullN74S1pdWb9vjGnYEPTpt24kci1Tr5zvxkmkBkx
Hb16VAcnK7+5qwx2Hq2fM1PqjVHjSZQwaDmxTT41ScA515pdGmjHWesA4nw37ZSDeej7o/b6UN+E
2lSf/AFZ7XSDxWGvw7yLXY/tj11oca0dwv9uL51VJzRS1EVBbs6ZufjWQ4ncYBCp0cBlTjAZBURf
diV1qAH76TCMxArStOt2xbLO184s/I+yMswzqqTXXw7uGKqkzbeDW9wp0QqSXV8il+qPnKSPqpvq
695uv07Ncs5RdltJL1Yamx8PQSPL25Fad7rlkmWzonn2MOaV07dUdc5FjWsMjqf1YHwq6j6tEIDV
wW2JxdCHfDDOmUi/elNCyTYgAQoixIVX3YLeAEBF9tofsVUOY1mRfirtwSEdyTqXzfdqkvIoe6NJ
4GnOGe2evGtqGtFoBBkGKBF672wJrETP1jkyxhsvBB9h03jxB1rrk6fMNCznyGiKY2Aq/5BN0ceg
C+c9qQSf3l8Nr3kqtAb5ZqAHWzcSrdTLrWoSdlaiusyOdgVrKLHzPOgS2S62ituFwLAkZAcHPtdr
lR1WJ1zvorVfn3I1F3cFVtv1XgGBZxDPRIBrhTFmv7x2WqEONC2pwnZbu96ZwvbVYtqmNR1LiDWs
4Vd6w6pvkCdloXG9wkj40dTrYMR+6xfH3FXznepU4ScdAvAzhomvvwkANXRa1i+Ppmf7cqT8aHZc
p82KI2bzDeFBckwIke/3JnHO9+9/FU6JkyW1MWK2mB42DJpsrzq3C34E+ewSySjDsv5RILV40A3e
MZugp+u4bVt1ebnqNbtOw1bhuT1kWnwdJt1/tBAJGg9O2Azu/VhkxVWF7WYXm/bqNzvPFd58ZQZG
7wCVRkaUlC0eJzsN8qritDKH37iqEK7llbABTJFHJO8Z6wpFUcwFnalqKD36P0EWJkUlSnOniS7C
PQcN78ZbkFRiJBp11bXysuohk0HQJBWOX20S+qUjD4NVlTvDavW0W7K5947ROqxPEbdpa2f0fvpn
QH740R2gKSeWoswZ1OpWSZRaWFQL6ervTTcZ5lUubLdlQZSuTIIi88gftMZiTHLbr71kqMb2ck7N
tEgqLOtZN85P4ZZCJQBL8kNq11hBZ7Xo0gSXR2+JUTHZ2WFalynnMlLA4RDLhNM47JOftGIi75D5
c1dQ0pIsmdTD6qWXlTbgahRARbdNUNBs477RD7ve0/6dl/ZaXUauVjrxXBgFe78Yyy9hW3XDJTxs
3zysFrm3STeMqvnojmU37CHBZU+GOcJOlMIMeKXKHM2d6dALY8wlMdNLnXs/02hOWWAlLopxUGPr
EhMo1vYcznb+XKMkwFFo3XpzwtDuFKdCzXhSiCHfTRF5RvG6eMYXR1RENevB+kp6QjMf1trHrEca
wjjUhagftaWHA9Ey4aFahZnv5t7M7hlp97tVDPZ1P/bBlU3c234aLfkQzXPzmSrZPURDKR4atUCq
D4LPq+4aft5UqKfVt6chkfR14XkQPf85W93fQhJR05pafQumYfreBVCQpWtBvooiHGLj1m7Gb+Rn
5vpghHOISjAv8i8iV+UzwPkSxXbJBrfD9lNeauJkwClWPUESykNnSVZb5m4cldiG8FmisN3ZDTn2
F/Xi+ENczbb8jcxdPQ1mp/50LHBqBYL8vukwz7/Qgm35hyvERnunTdMCa+2yuh8iOe0XeuDf6Kna
P9worb4xYFlFa157j05JzNK+ssnEjPNaOGIHR6f0k7y33OOkyyxKitS2L6w1s1rsO+SCHQl4Shq7
Q0Rbe9aFKh86ABau0JVr4lyLzd3Xfli7Sz/ozHovUrf6IaJu++x4Ay8oGOQYxn5p9HzrFgp+Uodh
s16lqOTg/Iym/GH4ff1F4hTW7ij4qFBWA8DzwmnC+r5WBTFd/QqDJullOtDS1aVYktJatvFecGe/
amDk2Ql+cdlzURWW2mudazxIAmf6jFsvMZyNmU63GQE+37yxl80BXRQRO4VuyO+ErRjdktLi30ZZ
vx7Jt7Vm8m1qOD1OEy1bYGCVqzj0ynXZe7lwjpSSJI0OWG/ezNyMdBzhQcN6cFs4Pb07VU/5Erp1
QsCIqq6pYgdU7vCipzX2VsfddyzCMVFWPV5V9uCXKKgW+6MM+5Ksu9pWz2s0eiOZwjlGwpnkTnQY
eKXoIjJUv+ypmWq1s7ogf2QhjualplV9O/iFYE/MqjGP21GM9+6arvNO8FJRPAzr4Cb9mobxUubz
dOiojvLY68uw32M+l10A4THwbTV3yz5Qju5jNaMSjvMUA744hKjt71d2R/NiVEPoovDNrQnqU0my
BY+biaNAh53GC1SuT3NXVnZcjtBjEnw0pjYxtQgR4AoH1jGxIe6VyCvLTSLD935mbhk+9pwC6c00
ldMzIZH0QbSha3wk6IEmqVPK26pbrYa2V7HcYq1JwGqjHP+xwhuo3/lZSBJ36Bv1emFLWLO7YA3S
8aarMRi8UeUKqdxILU5eSPDdbdRYzdfZ6rS/K4uu+6YMGxo6OIAeKfxFRITjJCbUNdroEFCkQ70D
xlxF4oiyU/TzZXB0K4c8PMX+vMtsneXJaEdw4oOyFl+n0ILBSxIzWFi3ddB8sYj6QtSF+dFnWz06
fV00OwVaegu/3hW7Atst75oIZ7Niv3H7r36q26uC1U6DHXVtTeheu5IHUjeekUAaY72PdpbeuWFu
41akAvPCXLl2JPm8Wiy0YXYe2qbls+R1l6udLXF/iOHaqY99VznjgXu2PcSsPu83x3d3D4ar3UuL
vUfGDM38C7pRKQ9jClR6545R58Z+hNvzLqpT1rMMA93upDkMf2i++/xNYwm7nXYGKAHFqOuZ4xZi
7IdwDOiWe56qjB1k/Da8KMsAG5ZgXYw/QbrylzENKO2Dtyqr3zUaIxrapnWR3+dlMfuHOSV38WJt
LF3GEW2J31YzmOWhH6PWS0gjVd4l2jGOo2zqzWDvO2Uj95K7/XfpmdXHYnTnP5YBreSgYWaspL0a
MBICZbT3fbZ0P0a7bp8RXpR5XDaGAQcER66DsDnuGLvM8feWl6/N3hZtWexKq6Pmi3rXcGKyMfE2
jLpluXPNrFj34BCpdelEY0oFWvfygjDylS2SXkUfT8rJXHxEu/aDRcbzneE7I50dRwTPgy6jr6Rp
V99JI+79HQ46XnNQyBI+9UUEaUp0kZXkZj8jhcTEaR/JRR86ZwLOqIwMtmhdrnMFLUWk2Ap1qaN2
tG7FPfLM0k50Ac/WHvrVTcZcOkMywxjME79zVB3XZJd68Tp3wVcC291bODpl+SDhx1S7nltgmcyu
oZed8HociCe/7GDnpl11iySEo23Bu4P7SWf1cD1yWrmJTntilYuefd2bw6lB6dFH96ZTRF+ViozP
Xj14fdwZg7XACnLtMjYsv/szSsP/Yg4hMSZT7s8fCs9icJdBGbf9aOqM4J/V+GFVtnlnOcKad84y
Eg0KZqqPvtTVIwb1UR8PowMfNlKdtne0JLM/1SStT0R9VD8NswijvSNxqYlVKNs/PpCqE7cUhHWM
8N5cY+i9HTnQRLr/LiDp1OxmxVrEmGn3xDdnfneEY7qKvZHiObJrPCqTZB4dJrjTWtslr2Yr3g2i
SJdE0pqkMlnt6mszWe2jscoxS7BzGpiqrWX8FPgP1EmNo+TlkAbDT1H6wTf8zRbm/zDSJ3WBAPpk
lJ6VsiJW2cUEb/kIFEG+QETB2n/nk2zF5UwL7Q8ikprJmyqi92QRmbCr1khBRIDi+miIed03WcW/
Q5tF0yWByGACRHPTom8Vjo1Op2tdLju1JG0EyQHtsxm/hHZfLpO+Rv5SNDEQqfgw5Y71NTRWO+NK
MXlX5tqrIAHNND41Jqy7eFBz/SzSueJgMCPRXkgqoY+eGkz8X+qGQzBVATShuRR1eln3w/jgjvbo
JONQ5V891c4q9q2gk3HVSeOaTmn53BA3F+xQ9DffyjycjtIrK7AxDawXB4hRvftmmkmoW9LOq+LM
pFscDo54WCDyGvGy0EhMBjvrjWQIuJ6X62qIHfZNmXW5jqWRlJ69uDv8y0v7wjcXLLeCbrX3IzqJ
79VYcy3i+E2PYmr96qFPXfaAfNBqSEx0gt8X8IdPay7G8Dtu1cOftmkUPsypk2aQWSHYJGstkXMQ
7uwUcWcW3pOcouCbrYK6v8zTmVIU/ryn925dDbdDGa7h3jc5OeFS6eEnkghRJYGKcuRasMvugzUk
npbMAq+N56bKP2HcUBqwhMvyYz1GRRu7Ew4XfGvT+gTI7vwafT/qDr0dZORO5yuycADxyN+9Xxme
NnU3r3AwG/5J4DjSFEL7ZRXqdLYhaLXMR5F3/q8m9LW+GqsUMc88Dk269yDmkBrXNEOfpP6Mr0oV
GvRBe+0Wuwlk7QjK53y3leWXQPJN/SGSiF9jpNlyjmmF5DqByJ7+QYXeWzsITT1CPcCpmKEY+v1s
1igCusYmIrdcIb5xSnIwJ4Xq2ROFVFmRNPMgo8TwJsc+IFFbP74/BicQzDYE0Jo21AIaCWDeKZhm
YhscVMZydIK0uOcKTEHG1z+Drp6U+9tTqL43hhOsii168+VAp4ZZDg2hjEevd62DVZIo2pPgeGh9
92ww8Qbn/AdA256FhelGEKNrzX+dvFEOyhNFhlsc3cb0ETBA1gSfLi6K3oUr74/dfG/KeboqRelQ
JY5s+bJrkxY54hnM8LQb9venkKMH7kDyDf/rZH7lhZaNvRTlkaN+eMDl0LZY/1F0BM+ryjg3wqzB
qGLwnmVoLZ/D1o1UbOrO/LFQ65XcnMDPzqCnb3wKtBakSIAz4hR9SppV+Ui+GHz8o6Rq2tfsv4d6
acp9Nfrmv5Hn/r4+1GbOf/hQ4Dwb9vSf9lsxoUJvavr6ctIT9+uVkt91ijOr+I0ZDKUN7jojbdLt
2/7+f55C2G+AMRU65WypA/qndcWuKfT+/XVy2praXsZ3+JMQLNc1wUVfPoaAD+68/Voe8SeCxWZP
zniD3rxE4gMZtoxTBNlBAuyffYtmzUWkAlV7Xqu1eyREcXXPrKi33ppsIKzmifpDCnr61mKGi2YY
1XHtibLoZiUuFtWfs1p+6ynbhwOs42rCEL98aROcw4DtWB1T3U97yIAz+tX2H91itqGlrYmyHlCf
lsVp4h0unam72Gl/JGCw2EXYGlK4tsPV5BhN0nitvXv/W76xBGgzIvVEebApC0/m5VqgONd+0B/N
fLWuuIIse26oza1r2N0ZePWNAfwrTMNWmeMFi5qXAzhrYwxnbZJvbAdtLNOova5nrc5s4m9NTpi3
sAhwI8YF4TS/254XnOAKMHujGyPybwdXfM4qH05ssEbZLztq6wtXGeWvwFqB47Z+I9VUtHQycefK
Ks7sMSeg8vZBmTFg4BjYoQI45ey1rYKQWS/iqPJl2E/kE4fJWrXqoocFSSnIM0mAcEAb3/+wbz2X
E4bQGk4aDwL0y9EOkXhX7P310aSLfBU60M6MeTSTbtSkYRaW7j9YBpZsZ+bTX5nhyZEDoYidAfrn
5lZ/gmanuhp6e6ybY2ZLSmKKDBTidWpZj8zqHM5+OKj7CXNX4ynr8/q5S1vK7Dl3/WdDwODce1Wz
WYn4mlJEdqNKnCqvv/MW1Xddj+NDNeruIrXpfCcoBGCki0mFQTwbhfWNpMPihxwAyeLVtuud0ZqV
uPR74YtYda0W+9ZeyhVOQjNv9J6gesYQhZq2D53a3k0QVz9PTZOa/ExCQ+NwXcM7KA4pjPnZms58
ojcWxEamBohnzeMPdTJUtZWBI4JvHt0WVn+Av+ye1sa5CXjSRGMCYknCsfNX9bIRXl5OhBpZx7jY
TXkscD55LshF/YzssngckI/3mBeYdR4bfaV/VcL1YwKq+6f3Z+JJv/zvD2BGbGmsW3/r1BclkoO0
GiMsjyVBFyDIfp/lcVTMza+Q2uNaVHl0nYPGU5X4xrlN5/UyYLfhPgd3gZMKj5yXb285LZGvui6P
IXxW+BLlpWsP1kGTTB3nE8JoMch/TieG+M81GptoesHwjLYB+c8pXFs9h67H8VhVyr+nH0viK1zG
/Mv74/qXZPxyqSFt3/rNEUpnrHdONtTW93U3Vrk8ovWN9vBh4AQY2TT+St0gxZZlAbHn3g6hLwmn
bT2Zw+qIJG9m42ePTBTsv11TLj496FA8Obl+DvMoHw8cFOhb89EHv504IH5MrvTmMzvF65PHtjzC
54HH0RT4pw74aYS7n93h+1wwLw5pNPyKCucjdyL7zPXgzQdxYwlZaZu33MnncNSCAWQk8bc1anQt
jRl0u9BpqAm7MPxXL0VuIXwNFw3WZgtx2vWkhebSQJogvk+heZzhwF9ZhanOqcq2C9bLL4/XAHd6
uDhY6pqnm+wsizRyhkgcc4iQcW0tnhunBhSrTgD1UFCeZb++MYibATbmS5BCYG2e7CKyrMdOLp44
Qr2EMRh5E0bMi73XcOvPnJivt0Ve7j+POrlozUAT3YrHytH0eomBCDD1OrrZmVlx7in2y0W65qqx
nDwQR0ERCsgdjrvAaM+RQt4ctr8KAcy5oE+dDJtrlrMfrgybKNVngWIg6QHP8aBM/9FyjTXEqG3S
XwyZtlCVkyeRJsYdDxX9ESpDfxUYAg2W24VnFu3rvfzlU06+DYS3egTDEsdgDMxDGbU+JGW8VnpQ
hQdY/fBYA3u4IlD1n6MsuEVBGmYP5wWJ/zo5LIsSwxiBruIYRIOH5Lj2d/aaf3t/S33jc4FPbURo
imZuTyevlwsoHoCjvN4UmRv0U14OOALsWpQQ+/cf9cb8wwZv84yD8LHJ1F7OP/hrxtI5nTzOdjb8
rLnoH+cQ7OHfn4KKAwcaOCUUSCfH38w2n8qMp6zNyClEjMV2t2qDT//+GDYiFi2qFJdAn5cvEwjC
kPM0I1UK6mk8e8G8G4quvnr/KW98nQgKvknGDPIw7OBePkV4edjRnBuPNW6JT9YU6b2I1vWxDdt/
L6T/6mvsgJkAJHRarju9ZwyeQRHRpqFN3yyU+zQS6sxqemMbx4iRN6I+9T37FH/ouA7lkD6649w2
3hcslToa43bwYanq8jEQozpjxvXGnKOm3JjPMP3J6zmZcxNcVXONwMKnbHQ/+MJek4DeyL8J+Lad
CD0KEBFlD3PilP6bN0ZJK3TtjoZjd4d8IKEqNDFFfH8yvL7Y8RTm3Da7Yaae5oDXfii0XLj8hID2
D9Ws8fbPxzUp60DdDQzrxQR76/b9h75RXCLL2BJ12EqRaZw6MWGStrS+jgiCAeW59u2ZBkIqumxn
jd50BzCfXVnGZN5Yk9mD9ofeTTD3w6eyp7vz/k95a+4AVWI3yfGybSMvFwNyacswhxQjshSLwaB1
84u+HIvvYnTlgcAJnCref+AbCB7fkpgOngntGrD45ROh52233qU9ogCH+qe8vR2sxW5d/G5fGeQt
xO4SGnf5SK9GVM6C2rzDJQZ6+5gsIjuzf76SkaCrBZznosWvQkh5ivr4Vk/vV2besZ8tO14CF0MD
uyX0ZTDc7EOva5UEUkSPZba4j/4MYaLqxynBsmv5ROaOH+c6Mv7t+gcctmkemfl/5yXI2MshKm2a
3sY0eUfLpMap0IofBns8Z5Vwsg/+fQqSAshBEDDhfJ48pRN26cvA8o81sGKsRvg2Nf3mXaoc68yW
+5e1+p+b5vYs1E7sg6RhYQV96lULEctSCHHdY5nJ/G4em615xMVXQjxxi08Faiwz9qsy/Dk5A9l3
vSudMsbWmLbbMuriMIcqLxKDHvNMqw4xeYvRck7nqkWYv6iZ9stkNzJpUpokO5Cb4dqAGfh7tQ3z
UybpzSWrojW+qxB10feyQG0OAywCM1GcenPSd3Z0tamzTPy2bRov9hjCYiIWXcwJFzBw5m4UOIc3
g2PRi3HD9rvQofzgzOmir+daN+jtK20dvSmXD7Y7Dv5eQRCewR8K2oRnltG2MF+M6IYCg+zBrib8
C77nyzkiRIiZjOiwV4D8QoCUqKMbCUmsjKkd5v0UNNmV3619sqysrnwNm/ag6+hczsoru1I6A9hF
WFAe8WzdOj8vfwcAZ7YpZKxjI20siDq3sFP4A21nHGAzsGYhYkdjbGLpV2wUJOXEOndpGSMEsM7s
qycH09alwK0apihkX/Br+2RGZ6GdtwWqpSNWZe595eT9/dj585kexNtPoWSC44lu5JTXTndcqRJv
hGML4eEQ2ERhL2ZbXpz5wNs+ePqB+axMPv7YfHFfDmxDkNbkCNtGQ7YuxUVUzpZ3Mc3O8EyuhvwS
YpP3eWVAZJziDfyDyGdJutQ6F1/YP5tH6uL+nBcCXZbTH8XOFGwFMLwKyKanUQJ5FaUheVv6OEzY
Khp8hF9wrstHmEIGWjAEo3h7Remy96NsEdh+hdg6CcNrmou0EWKKTRSZ2T6FxavB2gZnOqAnc/jr
Q04WV50BNyZ2hZQsNntt0uAz3HSJadRrtgonQKdiyXoud6a3VFfeGugnPdJtjydb1QiCl/kBIaA2
cLGa3S7xWmO664TZV0lhmzhCVczVEULmAj1nzqMi38u5TG+RedZTAjNiuMtlrr/7uDJahwnpNdkl
CCWyRwJdjXG3aD2WOAFnfROrtjceV82/Nq5ql57X7PTh79QDs9lLmZEsMgxW+NxGs/JikQr7QfLa
LvyDAts2wiXSMnH6qJt3cuu87fiS5Rchbe+rgHm67szWb7D0WjqYej4U6K9h2I9bYhHMFar0cLgR
ZhcSaGb4YF6dF42fDLqqdkztgUUhmRNdEuVG4+xhx2C9VeA39ejMQQ4lDKFrG/fKhSPssCvKmFzE
qd21vtwWbKHAsjwzpfdaR9btgDP0D6ttf8+DbX/O84IG69zmm0HaPBz0avYHsdBmiIvGnB5d/I9u
e4j2n+D3NV96X4XORTHN1tU4Crk5v6XFpfSH8c/ccqc7+J5W0BijmsZuBV3hLsvGFmpF6YT9RhSk
dnKNarCuw6Vsr+rRs8uLRuSgjfOMIO4i9+zpOVxdKZOl1/0Xc9LRZR4M8hed88WO5dRpsr1UAxsl
XDtmYzo2j6hR1FVqO8OvXJaVSvyoDtFoetp8brRl3Mguq7FPX+R6o+ghflMYcVzQG2WHA3pvvd2W
nwcFwOzbn5Nlgi0YRR8cwZNndaFlZN7XjmF6kGYi9c1s+/Jnn636rhw7/WNG4/FxRdCq46F0SXfT
DDBcjRwTpUwU074o/OaqcysL8s+gWnidqf85ZB3oGA4FlB0/tb2jvcKqSOZ5qm+gcrSPkXIgIuei
n6AaukBIiVp0dzfD2CvjYXSDxxpzrBGTFHzOuEq3mXupai9/iqxm/tQLM/0hjDx8FDMhowfYCZXe
lQjuvyg1bsyYTmL0ZhuT0yZMZHt+wL2m+yg8P8DiPi0qiHK8UnUB7WJcbrIc168d/LPxRlTS/aKh
cUPSHhosJCryO34vPtZbMURIZ7iElmKJx9oVlrqZ7db+mc7F9MkjowdWytrbfRxYmYnLC64Y8n5S
rvmIebbaQj6M6OtA+wwyiRKhldjTItNLp5g1Hs9BGzW3uNlZ8GZCyCG4DS1rf4O/hoJaJvh9I0Rf
/PYqhbWZ2bTGDZazzZiYTWRw2YDs4sfK60jX5HiFx90Z8970ykhfVLQm+1jPWn7OkKIfyWr3Hlff
8J8d261MjnwH0RkOMb+qHmkDQpqxMFAndyPt6hmg9Vq1RfGrmtI5+5gNnfXJhDBa7HHM81jBlvba
a2tYfO7gqhc3hE/03DRlaU7xqsIqT2gxwjCZjUz/tMlvW2O2PvsHuU46e4A5Jap9iv4tgkjrDmic
YUx/WCyyle6xFkzNC0sMpBjKYcBTpCuz6g+EjCiNc+Et+b5qy/A3h/0MbW+d1ktIK16XmH6j000s
Zv+xMF9aDsE0GgSp+H3UPi+pJz/Qfpi/VRhFFbux9CACRbwYhY2ddj8UhstEdZGBvBOQgn5XQ0Uj
RDiFaJO0W2ZSCxRuXXHU5yQ7KgTFIg7WAYKK0TUo8Lql5RyAupdOidM23aUb9HCbmJTMRzGazqXj
yU6R5NeEX3M9LIlN4qVMZjMzruuwmb4SYR58HrClfYKNYoS3qx0Z30yzrsrDgpwkPzhkwKjEgAys
48aW4yZm6Nnos6VKv2jtwgqd4bmu0DYr8txWssk/4w0Yfi97pW/qTHOm4GnMAZEXE+ZZ6KnS7pO/
wrW57PPZam6aAhoKbMdquR3lEuA/1RrlV/I+0ycMCMyjm3kDCaDozIjninzrm12I6BoOFMeQIXXx
sTL44vtinayjBeEdxtSoNtpSRNqaTqa+6YrjmOfdfGmEvSVvWN/I+iYrX7wPFbIu3LSIu5GJkqy+
uDCa8JuuMWtLWlf3XJt1Gl5iypA9qMaR8k4jMW73fgWPJcmXLpv4osLPE2Vkvh13BJiygjPZhDuY
BPDo8S2GnRbCp1KEFHA8oUVuhuI2xPBHJ1nUjOVe8U7wqosOZni4ljh7euZkcacf3DLJiR1oE7Tl
6we8RqE8VUSIlTunCowyFqVV/hlt7rNIPpqCPN1eW1zcQ+VHrM20+6KDSvYX65wazSGyek56Ifss
SByn0ZdRSkv3toFnW/8fZ2e2I7duRdEvEqB5eFVNXVU9eGiPL4Lta2uWqJnS12fRTy51oQsdIEiC
m6BZlCjy8Jy91wlrPzOsj3ZUaQ3RBqSbYyAa/Q4lvLZvfLorbPmn0RQWOEjFoQN6qaM66sb/cJFk
D0CnI9DJsZuMm4GQuOeeGrNex3zKAaXVTtyHMQHdtNFa2/yC5wR9f62L5cGm4VjFYRQs7sFJo/qx
7NDvfYAXWAzbKTYRxRlRq3Gv4TV1YbSMqKIoBuRPCXYuyNCjpXHRGdPvTRJnT07cWC4KtIGO3nmZ
uAWASrv9SNvLVt9SbEkCfqWxwAuJRsMPUxwOd5WobDSFpF7+gKXu7R3y3FEeZD0LP4w9u77rnJpH
LIhQ7itjqL4EpM7L0Knshe8t9tyHILcz/jKehnKLZj35aUE6/WN7GtUedjRN/zDyqlTbjFRDE0sk
RrC1VFmzEXMexZgAkBOF9aieIs6bwNrQyHT8XYHL/BM5dtuB0aM0H0KMnKj0ur7cprhL3ks/S/OQ
9DeQaFuL5a5MM48m9zUi27sysurPSCfJjU9gYZPvkdtV04M3U9ANgYfxtSHiFORQuAyGyMXt5yVK
o2irTx4kOCDfot3ZaHnLLSWs5P2UB/nPmRwVPSGT8b629elHHtPFVuPBtmG/pNmHaHFEsqlSnFdh
FEmYbBGKvK+JnSOwoF+IBt606I17jD9xG2rdPItt16dQTye4ckeyI+24zaa0tvZLErNqGkIWeIrV
mKMo0I3Y2bpLIT4XXZD3x7mq5l/ERnm2G/M6OQHHNrgjK0UGGuQ+e8JHDMlCisKCfMIVyAgdvZ5/
48JKMYdQaK+36TAXBGqwiHpIe278MStFkm2zLNYOgystf0cq0Tk7VceROkoHdJ7Menks9FafOQJy
4HVDk7S7cXKzaqMor/VWj6LpMY+DOd/x16bPwNfj5j22FgK7uh9i3n6msZztviyUKUQCTp2KUekA
NaemGZ8ffUsgkaYh3XoXbF64eGCtB+M98myIcfQrJinDkdrZALAM7Eeo87PfuqeX7TZrTeOUDAiW
ILpCMNuKuSdg0DSBCp7O6eN3dCs9Tr9Br96Z9sjfnzoLgGBT5XxoVWpO6UerpKS5KXo5aSGSEFAw
dB6Z8MgXfjKEbZD6310rdbxwBla87KppTn8YrlZ3CAGawN4ktp4bcDAz0hV4Tsru7JT2+C6XM/fx
nKOE/ErcBh+LZlnafcG1r92lcqz+qyQFb2TxaVAfY8dtv2B7wXdbYNC3fs79UtsHq0s4ROPGLzA+
Ji7hHzjucgK45VbY5jSQsiHgXhLmHLnwm3x0lr9LqxreOzZ12V2RiOTZIf4R+A9GZbU18uBH1Qfx
b7gx+TfDKfniZjlbZy2OvU9JNkW/XOSphywwcmuXILeV2M14IQ9yzGeXf6KBwusa10Z3nqTscyid
In0jc4VLWCoeMj6AcXJ2Mb1qUSOQ7Wt2wo0UTb+YXfE0mKQyN9wHxweynmm+rQZ3/mTPRJHHSNIn
+n6ZxvFpnDwl8WksPmGINvIdPDBvCuUMUhexQZtEv20/Z+YZUlncPTA/uNWRIggtwFHwyWgM94kd
nJo1XwMOvtEoQEm40nD/GyKjPBD1R9M2Rgz82ZssP7uHlY6mXEmSn8wI8GWokbb6YCJ1Dw4d0Kbk
Tti1+SnoM/vRagOn++2h5TK3udbBua+ytPpUaR2rK6FFsrWbkiiLCJEi8VuralKbU1vTELaGXMpP
wvzt7rTWc9rjWHggifsWF9K7wivdb/Q0mMeNIBqOQq4//pe54LGHMcnMz17dec9OFmd6GFT+/CWJ
ffDWSU5hYQpkTrJFW4j5tSZqy5BmAM0PNDT6vcAqkW6X2dB/AIhufokpbyvU4bPz6LRYQAG5zapV
PfFctGk8t/rpc3V4RONDkIgpfoxDt2qi+G6heeVd15t+t6nNpf+DSXzkLpuWEIq1PrLinbUUlb51
9M7uaZ6NT+dG1nZVP1SJHpRfjkGxks5NEHYucyMaQPtoaIV1Xvj/nXBcCpU/x+Szn8oll7vALhqH
aK2nj4U7pLNzY/wXqVMKiCR3bQrYyv68TgGRgCmdoUas7Lqt2IAwFZsy1vv/pkVJ8F9PBF0by9LR
C/5VFOOUv5xr3JXVMgHhOuutY30IKJdsTEjqd3xTyY1i9qoYoB4rSBhmhcgXCNQL1aDKyhSIm884
It61pqzuyV2kO8SbxnecQzey3FdH82zywhQwyBOuMoc20utOxI5xjoRJ5xiu+95MnlSQezm0Yr4l
c3k5nGmik6Z+yXdK4WVVd+ib3m1kn8oz3k4z3zpDGWt72Yz5nt7xOqZf0MGUobWuIJjw3KHdaOy5
X6B1WV8NwtgJ2jxc/IfWT2JUeA1d8QzXXowwqWKQbG996QhA1BoDKekqhMnlSy/9WUaVCUNaAd/P
M5c2nA2SFPSomW+rs/HSYYCQ5iedh7CAOtjlUEhqrUQVpM69ByxdajhjHX+w3r0+oVWd7e8odNFw
WcVMSV/jWJLIy+pZa2dwcoU4zQjlnnBL4jDVzPa5Bgm67bvpVpeLl5laMGsguLAkIG9C1XA5NSwE
RlcKMZ+7WQe0a4zDJiDtceNdXRsFWRxJUYdqHrXKy1H8qPIXUs3zefRwOFIFtu/KZHmbpODv8wO4
xMfCrocEYzWVgV5RBnag+cxhoIMzDZLdiGniix1Pw41d4OWGo1RgivtOZcGhJHY5HzoJYJHmlnW2
5zy5c+pleqZnYhAOFtXBN29ukC/RnrEGqffTdeJyrAWXdhpk1nLuuXHCU+5JcYmlwtBsZzemdeX7
txRGl6VA5ZUu2JdDga83htjtjXNDmsDsgRK03XgfaXirFMHmxqK4tt7RgKgeczTAhkB7ORqt7MrK
A9t75sScw0mXC50fwG4+Cj0jO77gAcP8Od5YJdeW4r+jrs4K3c88rtqlcYYA4jwDh30Ourj5+fqn
fG19UFthEXJEUE1ZbaTUvOgNGiXGOYACcmc6TXmI6PDzfZbL8Of1oa7OBwQYG6CPrvxvOeIfCSS2
aaz/2WCcTc0YCZMdZwPse7mxA15bGegzUBlD8qUnzupdoefO6UQ3G5gqQGQtkCGOGZnvdONQLx/D
xoQgfGPdv5jY3zoKH7LqZU1VdPWizDwiNoltG4Ja2R2KnnRl0DbGjU336ig+1UHkDTRMXreT7GyZ
IKIOqLoWZbI3yrHZEMC/lYukqtXqFfEdEzzg/7pc6kZCh5hcjTIBejokBr69EnjnjYLntbmACkI4
wMmI4FN9cP8sBT/2e0/Ujn3uDNnsikLo24Gw6PjGBafaYuEsYttDUgMY7nIUhzgeOo/hnVNU3Vs3
z+HZF8FNOJn6Mxe1PTUMnWGVuFNHdrA6c+E1SujwtnceK8f8YLWlQ5aHHgLLbAPJ8kV6ShbcGtVk
m7BUUv8A+CA6zBmy9DfOl40XXT8KWirJ1E1XP2Qqs7bvFkE60a3FpunHz6bXRdv/YxAVKnP4/zUv
XD7UPCrrJtZ0dl5JPxPSoVqYePkt5OnVbYnp0LCLufA1X44yV3VBGcQwzlqjc4OmsIC32o4Bmzj1
jaPk2uYOuo2NSeezIi6/HMq0SZ8iV2EHhEC5RSXlHvXImk85TrgnZgpYYShhtdzYNNQ+dLFqmB0V
f1V35b8RxK6Grdn6u6kCP0z3pTvYHNOB7GjAFavFkh86AHA+V+ZSmZvK4Ip0Y/Qrk0ayS6ATKH45
kvHL0atGT9IIO+eZDkjd97iqO3tvyiHe66go0k0LiaLYCNttboz7N95YTdtWDdhUszITa9ZqjYrW
aIVrdPCQk6V4TtsEW3gqojTdScNq9EM1dM23cupGmCBRQpMuEFj1ewz0tbvR5gZwd+bGWPJgBZV3
ut44VO4tW3ghJdL5a5anAalbH5jPtrPt7mOBHPV7lpruzyxQtbS5mmvaLGVjHD3Q+MzEXexTXtza
Ax3QQq+Z58+m1hSnISPNsQXusoAYAILyU48nZ3pAGyHi0GpQa4TWqLdfSOFq6bbQx+kbMnouqOSH
TXvbxjNpMTgSAca3HF3qRm/n/r6EciXRFXvJt8jTSQ05fpJaGxDR7Z1jN6QSC+6nNCaw+/ibZxR9
sY+Wtm3J1GfWp2SsBzLcTNcNx2lyfgEf6b53o53c+aUyzKSdUZ1MgYl/u1AEfyhYONp59gczf2hG
LfgltciCoiEKb9NF2vgpr7rW3acLUTQ2NkecCIghvcza5KQPYhD216BJyQWZQ258scyy7I8mRboI
frMh3sP0KbMQ3njwM+8srzwYtU0Sy9cTvQhhCEyfOKn8D20M4OLBh7pukE4vp6dpzoWxo4EFrkoq
5JaFzX1K57ceMbBAcJVxI8XISfOhVYSY9gVlUsufzhlLYp92U/s8zR1L4PXt8NqHxLMM2Pm5D6Hy
v/yQ/FiLBpf94SzkSHoOE8ChDeLiHT0P2we98hAzyOrWLc+4EuSwnmm8oARfqK9Xn69VGFRXk1Ge
C/y5x5nGl3uRtc0vazLFrsN5v8Fco+98OIMPVDv9fUDp7C6wKud91ZWTG4ItGe9otCB2NO+qtzYt
5/97/cG8IAtziWJ3QZuN2YZK4Lpng6fHorDzRp5RZ4lvOoiBx5l+JD81s283y5j+yiypbcBLuLQx
FTFdxuzhMSij4DiME63YiE+osekgLeP6Fsj+2vNjp6eZAbd6D2Hf5VvrUigDMuUCi3jEeIKSY36I
dRMA0aL3XxMrEF9ffxhXxlNSJtC/BDxQEle73iRRrmnCJJQXBfABs4IzA/UiuqeCDk7Hs+P4hsj7
ygFKMo3AHg6kQT+u1YjsKE7HZdk421H/X56Dier7otnSkCt7c+bHZCGikFdWLuWZvnyWull2vGaA
U+Zg+NiEcq5gtZSncql78GyJd2O8lyJPgmwSPyq7xY0WsdrlgM4Qc6mlfHCG0Bj9EJpV/hBCJ/Or
kfWBbKUZe2HENu2rysy7jyCsnHRhVT+TRrZfEM3VVCa0m7Z6JdFbHWzoITG0gewj47s2zU46khFn
9OBuaSYPO+nznUurvz+QveQ3yxPGZ4lakop0VT5ZS9+fLCrkyEVqqzr6k9U+NtGS3YKKX1kFvH2k
hWjO0ASv6d712LRO0yTOOR+5srYVaXTPSGVICfmWAfzaUAiAfZqdqjTuWnrLzK2BM84+N5H1C4a7
ezcEzhe7k92NqP7Kt+TxFZHmYmo+6cbL1w/lw89yuIHnJV3Mr5mYqwfTzHcp6trdUhjRjU/3yrz+
6vFV6g65nL/a4IWR1taIg+7sS/J2SUn1rezp5pu5enfjyLo2FKuHFaTkly/oznFklxhMq+k8zNTc
y0461KzGZNcZ0a38ifrVl6vVItrlqmCRJVba/8uHCB6Q50bL0TMNN5xzSzlimzZDe3h923t5OPKW
dG6SpLmwmvqrUeToZFZRp/MZeUbwTidP8hzjsqUvYmp/S2hU/yz8kXLr/zEq3kFXrRAie/Wl/nO5
NJYqsWLdm2BnulCm+kXvPg+i8747bVV+z6Ay3y1zhgP59WGvPFLI7pi5+dp85Um6HHYa6sTppnEg
Jd35O6MXwaYr21t61ZerH3kuZ77CDSjnvLkahSa+gRv13ZkWv/WuoQBOSZVS8TO7if1hiqI3oknU
ezOJMBjNxi/M7edywHg0Zg4SOZ49FFSHupfBHU6Rbh/Isv725ieo0NkkrnV1nKx3q8AZHFtrzf6s
ejse4CRR/Zeufff6KFeeIEkUZUhxuPkAHbickKxRSrZVvpyXpDM+OLYM9oU5pofM1oztstBm6sbC
uDYgGGaCINBuipFxOeBc40jJan8+0xk9aUNSH/ohsttoq4HBPIoERcTrM7yyEkHskicnzab+tfoA
6PJFH7VEIyYtp/jZyMb5RDt1/8Y+fEUsTvI1YBScFnxuax+ZhP1OAdiaKTBN+OS5Fb3XB7xkQVIZ
wIoX+2CmiblXbT9OsYnzq9OjZvf6VF9umcyU8wa3D/Ewn8bls6U3MIZkTS7nke3gOHuevp1LTzsk
SNff/lS5LwQe3wKdWMjQXw5lBbHh0Rh3OUd9rX2oxvEjgWl747T5C1tebcw4WKCokB2gf/i6iypM
rpirmjuf4w7E+qyL9CMIqPHU+X7+zmkR7S0SOoBHT07UzpGzlbUAlonk6E5SfR7DxDfMk0BZu8li
K/hq0uj4brLoAxcJKvlzVkBeEYCri9qMb1jJrkRmwDUwFBLrwsKnDd3lI6LF4zL3DIjVRVK9r4p2
qjeIhrP/cJDjMsdDhBqjziJ9ehpbNGgHbGHGH6MF03ok5RN1ZzFlSEdMf3LHj68vlSufoeNyEhEV
c7GhF9PljxtBZunZYoME1V3oVG7aHKwR0VPqNe0+izzzRgR+5QKkCi6UQ9XiZMjVgJU14E20ivlc
NujTAA5BUULJTuXdE1K8N7MOwXWbB8272U+9GCvSVB+siO5M9/S9MX5qKE1+U4FHTjnLCd6eN5EK
ePtDIZrCCc+G6HHXvnwoSKlszqxgPuugCUNzjAFUyvl5HvJ2ZyZGvXnzcKqi4QNDIPvkr71QsuPZ
JyifzuZiNyfwiNqhoY/EgxVk+gejMqcb413ZHvBQwkKAGK9QZup//ycUiKeWTmNeNp8NKcuN6Uka
S8dpvUGlmN7YDq8MpWyHWCgpPRDsro4VL9Ns2dFv9UyrIEEg6kG/rNvxqFXTLQP5lf2dkj4bu6J4
4PZazWrSI1O0kWmf/Sb/AW0S+5WjBebP19/V1VH++p6ps0GoWi1fPFxulNhcswxhDncWqYyHvm2t
59dHefnY+NO+KiQrDaz99yP65w1hCSgzZLDW2TaDHLlKjAdLaZWtqPBvVIZeToj2FWhNMLuo43gd
8+qidwaZxua5qlNcDBRhQ3Npmxu2JXWaX27glCPVh69AFsqMd7nk3Fkf7UH6Bu5+8QW08wOO2kct
piF52AL4Kma6uvbmLZP6lbkRWZAc5LRX8efqcHKqRZOFQRK7KiJArrKbt9Po6tvXX5b67au5uT45
E3Q4GNU4BS/nZqPGSiuDkjUcxoxcgjjRzHWCrmUWZHSMXUZ7uxsb1Hpi1LnYOxGWcCSyca8FM1NG
0GDmeXAUaTA9kPUdtiU4wRv7xPqlqVEC8heIStBN8OIuJxYjUc8Mc/GPpcwX1Wkua3+YGBOfKtPs
yC1rUNZrMwNYjPySpGV/y1P54ujkF7D8PZU/ANVA87XLX9CkuV1VWhEdPXrmDWizLHyp8VzaRxqY
oHztYnnw8U099MNUPRtyKehQDGr1M1rfCePI4D21+H1uvHDi4tUr//u7iO7o6cee86KRYO1q6UQ1
NTpGYtA+Ovi9ejo+sjWEmbFA+fQgqbQnr7QBMBVp5uPr6HLb2/vDAKi7qAwsnkUXQxpG+msn276n
JeahkYPIOeV7p9/Emlm62wp+yY88SIKPWjbJ4LBYun0yCocq54A+XIRZQmUAb1KgPSRK/bJxkFs2
UHsDHW/G4P4oHIO+dH6Z+i42RXsARhp1+hFjih3s9djLTDypCBfuIsujOxP9i5DXeoRPqGnn+lM7
FYEJ536JEAHrCSaXESrVVpeaAUy6zBbVadn3oPmCat9aWgC5udVnYRzpfFvcpY2VfGibwXgvbDE8
moWLN0jaub/papH/FgYZK7L2C12o0wL4zy4SWmFvi6CrHXJWLejPIB0CdAUizT8KG+hvuDR9HYSl
mbI74pwZVI63n05enjr5Ye6MIYKNKTz9mea76XjvL6mVbszOnj4laePkm1LY5hymsUi/aV0Kydkr
TOOH73TVgxXjdEHib446/d3L1uCu2rg0t+3m5bcTF9ZDleQCbEyR1X8ajANoxmtnfGjMxSg2tSuq
c1doVY7MNmoCmgT2y91k5o6/Cao5+4p0UnxanDn6LqIhwbpHe6i9ieEi2heC+8gm6qwq2foASqww
9zG+CTs2hlCVTYytsIv5Gz0fnf/sJaGjKE2npb1xiwl1cuqZgIbpVD+GGCzwClBMKd4XCeLHvLeC
d12uF8tOOqb2s9ajYAzxuVgYQcak+NT1mL1Da+jnbgNj3uhCH0lcvjUwPz21vcj+k8ghvtrBgFfP
iqbW2dZST+CHB9oQ7fvFBqDoD73q6ATE+Dv4G+CZ6LvbnwbWyBqwcyo/gd+lBXikKmB0vfCW7zNY
OmDXRVeURFiEzqEvAjKVTTKa054LJ8DiftHid8SKC3VOw9bqHSBgoM6DldcPtEavn6UtHbyO0bxg
koi0lGbiSdX9iAeJ+a/Lx+JdM8Pcx/tnJDRFGQxnhzrcAqncTu1/BfgUY+tNtvUbnXktD4ahVedE
y0hVpkHX/s7LMv7TxbkOMcESEGeNTDO+ZHZUf3dEUH6sOJ2TTVcV5qMsq+krTrH+uR8p/uBezID3
ygYNEjtDngkCfEdifGv5JvhyZEnj5HqaPvYID+4zBBRt6MwdflZB34hl5/Emxo1fxpm1N7oG/r4l
a4SXqgfFZztNiz9Tbsthh7Rbf2yCcq42nW/XX+OI3iwhCTK/PRocjj/9xvMfbbuIPlIFxHRD2svC
9ynl0G0tqwEpHws5ZSFwmjym5IHM6z6tsk7bxCiRH3V9ktpWF4H5pKUm21yatN43L9LmcVdqRv40
tEa07OoRUPfJEomQW94mFnstqNyHiBrRt2W0fk0oyAWPrAqX3FEUO9bVD3JOMqNDRBV3YScb411K
R/dPXM9HJOZ6bWrhguEg3mvI56t7p4nTdzgOIPWz7kow2B6C4rABw/pVNeD9PY5BBhU9quOPc6q8
Pr1VDjHepjn+gjmB+8xcJ0ihElvT7HAAIYw7y/CzJy3RgBmmbh9/ckTqCOylqY3wt2jjL7GddO+M
nEWzrdLAh64aDMVXWrEGx54NuN+NJZtaCN0bI6srPYwoWipqkONF8+n1OGN9VeMbIIomr6DuCiRe
1f/+T1DYYvMqEzljE/WX+zko3M+dm9T7xDKHY2Uk3o2M0Dqs+TucpaJPWLSok1Znrxwm04rpRXEy
UPw+pXUd3RetHT3n3NC3YF9t7O2pdSt18TKyYXp4gQPl+kdqs4riMwNK+7hYxslbjP7UYPHaDxh9
3xw/USHB105oqE7xdVoegjf9eLXCOMGRx16cVawHIy9uhNbrKF49QeRPrrpgg/P9iwn554Vlhe1D
cJC8MOTN5ySgbQ37KfrJHs3LW9cGHzPUXJQhXKtpI3W5NpIEIKOifxzd1pkPEy0Xv/dpWf1qSMg/
tkme/Xl9vJeLgxIhtUICIdyeVNMux5tKe8DabICTwFP6s/T67oAFoX5wsMxY4dy3wBknFMU3rhEv
VwdSQ6UaViknoAzm5bCBOUHeT/rg6GTsDpaWye9JPqc37ngv3xujoJ5kb+amwlu8HAWs+xBJPQNl
mbtgURGuh/SCX0I9y25d/a9O6J+hVs+R8m9Z5iSvj269zNtC6XgMq7jV++5vpP7vFUXFq+BoFNCA
pAYl18sZxSI3ylR20ZHOHOgkdJRfD5IHN9ByA6kGR7TupJt6JkEVFnbLMeHnWIU2QTDbT6jFRXnj
anFl3nROQLKnstqIslZ3Js54vfaDODimOLiPoOCN90VdaTc+87/LcDVvysqUBNhQlCx2tZuQNDSE
5vXeMVh69CwRja3SfTHTHWOfNka6lY47vW/7CmOKU7qw1YkirSdLR8xKXiSPf9aoTaONbtMdY9NB
XYST0kAjQIiEG+ZoFLZ8+wpHQEbFhN1J8a/VzeOfPQOTsZXERecf6ehjb41p9rZzjwPw9c/35eOn
JM21Do4IN1aW+eUoKelQDl/hHJc6nTZVjhA0FWZ04yW/yIWrDZCDA6AkVgskgKsjBAxB5Phtbp4K
TNuPlq6l5wZh26dceFyN0zg+xQGdv0pi7zszHpvtCPP2RmH85cdM0hUFEvdyet+y2V9ONXflQnMJ
wzgNFQ6aLJij/zp6RW0mRyu/vv5Ur1xXUTJwVHJZVqWGNcMw1zOwrPOsn5xc5xvKqmh+dKbFDicv
Qj3Vj9GdJtJsbxpeecphf99L16S/n99VT0GT14+eVfu/X/9R6tO+/ATIu3Aq8AywCby4qlZySrTE
a/WT2QzyqDcFIiOvDbZBRJefysSf+vp4V543NktyfuydbDvO6st2oQ8OGk5uQLUlDP2gtMN+XrId
G92tNO0LwQ8rC18OxUxSZXRRcVe7p2dGg522gTwZWpufg6YBohaZwcGUrDSUtOlmnrNyh0BjfnBH
VF6RJiawE930HNNubtsuDnfqKc6e64HWURgTg1ufgFriq8fP7oM/g+QnacM10rfPEq3AD9KfuG/i
VZX2bhTFR20w/mjwQvy8e3Ja+alO8DxqvfGg9eUtI9nLb53uCdR9XV4+j2odNlY0rKn6xJlOosDY
73k4/lQ37e3rr/3KMvubq4TpSlL0hRkAravMFquRp8WOhne2tYj3RMfGppV1Svu6Rd6Ira7NSmWG
XN+31TGyevUI62J0jpY81VmuPZs4D3Ha5m+llKmti90RCTNlENJPq/NjMTIhHGmTXXCX4dg7zbhv
RTd8fP3ZXZkLFFfKyFx+Ua6t39AAQciUEE9PTlA5W7yV3qbGe7z7f0ZR6gZ07CpxeLkR6lZvLlnE
Gyprd9i4eS/2nVG/VVsDoJtMHXVAT32TyFkvR6k7R8vGJB5ODXSdLQwe/eCldrUZyJnc2GlePjak
RconpKpq/NsqqCmLOlPYCPMUDXF1mnGfhuXgJDcW2sv9DAGXYrtxiiDkWkvGoMdMae4N1kkQjz6M
RhMfpN0Mh0YT7uGtb4ihDLZNFIJUg9ZBfO4CKAFPYp1MukNtR5PWryDAbykyXn6pjGKaJOKVfAE4
3uUbsmwZ+ePMKEVruBJ4kKSNrGdUmxT8fji0dXqja+uVY5ERPeDb4P5UmXG18myzmbto5kV5ZOGe
mqkrzhWd3o5xjfxqrqH+wXjR6IuRp08NvPHfYzmTMcT0/12fhvzsTEX24fVH/bcEfrkv85gBYWAb
Afn+4ljMZnbEeaaLZlclNFaisnef6G1/cGKVHvOE7+7appHbyWzd9/TsERu7MrNkW1gWbCi9N6ZH
obXiazwm5mNaWflHy5JeCHK327Z6ccuNq6KUFz8XWZ+jquA8yVUU42l5ICXIxlPuxPF26K32G6ed
/w5/pXswM8fddJrSpmv1LcnkteWCFoFYFKkSiQD1Ff4TkHa2M9U9fNIT8bHnh0R72SkrzDaEyGE/
FM1Yv3/91VwfEMwvVWmcx+sIWPgLovPUN09TPOnHQtO0UOeg/5KTOdtbIOM+vT7etW2EAhEpDuIj
OgysJtjMpYYXdDRPMwTFpzEKjL0dpLc+givbCLsU8Sfh9t+255ePETQguCS3tE5ZwlFV9m2yRwtF
KnkK3nyaqK0KqYH6D/Qdq6DbpZ1FCajXPMEgKk6FRuK8zMZbetMrT03ZyRgGIzUOkdWCdEQp+kiH
S+E0brlP0jo70TtV3r3+bq6sBZIIaAUoIbOBvDBkBHUSVdTQTqSb7DNX2ALmiHDvKuhzkNOa/gb3
8MpbuhhvdXpNTbXETk+KrS77fpfF9rwxNDgGAw0Ut69P7doDVFY8+lpwBQbWfLkgYJtnTUo+8kSC
UW4S3xw3mAFuNXW4NiHCY/pooelGbLV6TZKkKSFlaZxkWaboyMeR2KwfD7Q0fWuxlZOfXiYYubnX
E2Osg/EMNMecYlw6TX3fbnXAJWFWQxp7/bH9FSesdkK+IWXiZkFg6bIun1uLxz33O10/6Xluu1sd
FP0PEn1dt2Gjb/Zu37TFpgVt8q2kCahDXs/VIG/NTWtuSG7rj2T8HEWqmeI5NI1iBi6JI0BuQPD5
xyEuGppVp375y15K7ZfyRoEbiYSSCE8Wf8jJHG3LhYZqQGkWy/D2oEZFTURROOe4t612o4k+mlik
Hf+U24O/7WeaYcfzdAu4cOW74otRy07dTEgMXT5E2xbWoudWcNK0GaojdSi296DZzMKBqyii7EYI
cGUZ4gTkAs6OQCljrRJza80WiL+9k2RT2eudNh4mN9E3U+daN7aMa0MprRhxO6JhounLqaXU9yfH
Tv1T0nbWfqKcQY/JId1HTvnn9aV4ZSTeE45d5N3IadYaaDwDcpz6wDrB4cI6NADl5UzW7hfDH45v
HwpytyqDk/zkenU5KS/OZhFQ+zvpU9V/pzdsEEYYo75ndeq9fQH+BXFgI1Asg7UpI9bIzmtJ4Z2G
rsiop5rBrueafEMGdmX3w+nKZQS/nYnjZPUVjz2NA9u40U9VV3l7F3YloEnod29+bKpQ4qkolzL9
Gr/Rd5O72Hqnn3IkXSfb0PJdkQr7EIul370+1JUvyuceQrxC0sNHH3z5hoICPxw2Zf3UF2V+F1BT
3AUgEnaVMQJ1z90frw+nDqLLXdDnFqc6WLBF8FWtgvjepHdv7XU1aYVq3KM5yI+Tqce7WtMp/rJJ
S7BcZEJeH/Xlisc4g4wGmRWaGnw7l5PMVdOHjPriqbLdehfpdvO5or/6Fw9U2Y2hXi4Q1aWDaxez
pAK6vt8Hk9lRFhTlqefSSsArKIZ2gHZfn9CLUQhgIDMoqDOnIyvxckKOuTjdMLvLSUTLgB2s6M9O
R1fYt45CyEelCXYGc/LXX6/Mm4ryZhOdIhpCb7D5V1DQZvvGClR7wMWSUDQbBGP0M6RzAZO6nItl
Zj3V4jY4NTUWwjSYW9qVZ66zxfhf7FoYn0Vo6VX54KaWe+OS/GL1MzayO+7JaMi4paxueJEiFjp1
GZ3mFF5bGQct3W3bL6bpPMve+PD643yxCv8OhHHHA3bBRFcvbZZdM8yW9E8eFKknHbDYO2jr2R6C
Ynvj3Hq5PrgqqyADbgcZ3TUHgk6vdP/Eu3aKUE6Hbar1GxtL3I03d21CBIIUCCm+K0bI5ZsD/MxW
HDnBKc8jeWzZ6e9BarbbyanGGwHuy3sv8jsaIaAFUi/sRVV3WjJ3GoHQn4w5kXdNDAh0mI3ivjfd
+A/AdfcOUkMBTcF070GTKcxrEHzwkiHb+GZePkV94BwrJ09OlBcXJwS4BYcQwHWCwKFq929+1dQy
SfKoXDLVxtW6QjNUBbbmeSeNZsx3jtGIk8Xv+eq30/J/DEWV1mEFu6r0sjpiZddC62sbXgI2/m1c
Tt4doh36HfrJLScCLoAX36rqfaWyD+StLX+9rugskqCRsNkRJm+sAKTVeo/SeaGBtaUr7UElncjg
hoMafM85iqN4Em3rQe6rzV8yb6cvrhxpIy7cucoOWRQl1aanYWEQLlrqfIiyrqSChZV7CjV0Q18S
MHH3+OqtiphyjqKTkWg0VjejJOq3oLedZeP0HNfAZRPvk8QS996VNOVSpsX6iX1tBvAtm/Kj2fsk
z6s6SUOJgP5RS2IDEZMuXCRTZtkSroL9+IMQT3yNRJu2W5I/DiIvGZuPRjJWT/ai9ff2/zg7k+W4
kS1Nv0pZ7lGNeWirvAsEYgJJkdRAStrAJCYT8zzj6ftz3VtVCkQYo3k3aaakRAcc7sePn/MPuZN+
63pFSV0FyRNkk4vaCD0pDocnc6QEgK5hNz7TP6oeTckqvld2o+dEtdD6Ow7zOtmO9HXUz5WjlIUH
t1guN/jDdwd6/e1r4didA6bZkfD5AtiSHadi1jtf9EHux9JoLS9DyyF0c6wwqk1bVz0D6kMhu3AG
ovAwgYuBI4W7wt9WrElQB7JkAhxbxlTIZkgPbjkO9rAz5bk56Gbaqsgjt5q2ieNJelxU8PquqkuG
B641Hnda3RvPmpz1nyPaVOBEQ+1ZQ1EtBuHUdPnOTGKl9sLGQKnZTtRuhrruyHc5wBeawoXTqa6D
8UGL53u52F6YGMiNmlidf0T6NWi3es+GRAxPa5Etl1v8n/sa05cN3jLBcmvVWvrN7BZwgFK6lJ/N
RI+/JFznXkcdLhaIsUL9y0Lmq/YiCW9AaNCmtbO0uvtQ4ggo8Iq1afudVuEIDivfqbdhYVbOFtSu
Jj9KRibULsZIfplUiQXnGAFy4yk5gravC0SxN1ahQ+o0Mg1ShhYpxfDuAEphBYElrhYCI7MuOhtI
lEKbU4obdKuRqjVZ9hnG6jZmeaqG8cfbQem8mw7mgawfAhgMehK+VRo0ASOklp83N0tXqZ/leVEm
xDiCwHIlEuq/VLBir+rCIejZCxMOoquYYWGmjQ1cqczRYrj2QOfxRBAXkaaBRc2ZuD4SgQwASp8R
Um7s1DC9nk7k7PWBbf4sHTMtN/YkSzdSn0H/mVNTCo5UfS35Vg/RT0T2XNEGV82HYtrSHuRybLUZ
KiYyh2yy0+xY/RFPeBgjE1FEPxrsYpq9Gtn9E3DS/meajRqE9blMo60aN9nPeugSlBnDNnxAThQ5
LYTzU/tjUaKC3i6IWXOOLkruD4BKn2sunMFNFgZywg3KqF9z3anBqwK8kPaxXGrJFvlQOd0Oow02
IW1yNCZqKS1tX0vS5MHCnXBwKSaa+3xo28TLgtB5kal3hW6/WOXX2lTyHj5xrfRealj1Q6wU9fcs
mmE/avD/96jxztUmw/IE4XNLy5ztoqEy685Z1qauVshSsDftlHkaE6eZDngW6HClazRDXcXO7du2
DDBrsLtZ2yM8C7YtKoMESc+U+8aGvLJLjoj3Fk9VP2EyTRqGxGsfZehdF1g8WyB9277cILaPxjSV
X+mhUXIz9Cp7LCevnEs72lAp0l8GKogh8vITWhQ8v1QcwonzxW2NrHHcOkjq8o6bKPbceSMBOTUT
Z0r3DiIiD5OwstpMil3AwdZq6cs0YVnpOZ1kP3d8ye+YG0TRJjTjpeWzJ83ncLYI3dyVep/KaV/f
hWEz0LwOwxp7Bk3+mTrDOPtOHITdvrCLqhfEqq44Doq0gIJNqUtfudifXXmonlKpIMdEgQ7t+1V+
28Uo6I9GWd60XagDmA3bJxI2/dCA591MOBzscv5TXNlb5xkgo+IKbONkRcdk3ZuburYaUscosSiJ
h13B+viInnB1JYCd589iFHGPIxuwQGWcZoC0H7SgMNoSmryQCaGWIN9PsdXvQMYMt73SXUMEXQgY
WFOSWnEB12Rj7UueFf1Um3JU3yCmNt+ABc5vQm1x7tu0l698t4tDCcUp7sYCG6GevpsmT0hHoD1+
Mw6GRQkOk4AlkelEd1iMvh0ILw5Fp1ZYg9PgMlZDNXmFrIu51DdQ+bBFMsrNIpc46M4gAd4e6cKy
AG4AhpCWFm0tTSzW37oiiwb3PZvi6qY2jOGYm4uFPZIpvbfsw0EjmhLinv/LlPd0FIR8JwuyHMsi
QfK2oXrpKrixeCl03StTd+mFRCsMkQLNBO+/Sn8VVW6CIbCrm7lXJH+KdfuulM2vb8/ar7LO6R0V
KqRAbJCG0Uxaa491ZUbzT2+jmyKQ2twtylzkBZqyfDIjbBKA+VPMcafFSG7qtA2Q7tWa6HOqdUpF
o64Y5cPkOAXKLKU+yFuM1OBRqHjjgNsaq8yvscVG9Bu7KI30y0xessAcvxuhHPpRTn2SZqOKZc7b
L3Vh7xog6kSDgjbnmWpKg7xFq45zdINTTfeiyZHmWkuWf9TANR/nGFDZ2+Nd+FJImQkLKGRqqYKv
Fvm0OO1iDkaE0kPSud3YK1+d3HGuFJgujYLOp0N5hOs8N6LTpWfjWSZ4IfFNkUjRdh4zrLVkNKrf
fpcLMR3FHmBuRD/sxNZ1aKXr5CGNOkbBPMRfFNIC1Ux1FLbnodqptKWfaClck1G78G6CNQUmkpYS
EWlVfMRyNZYmKoI3ilXY2CZpC+yKmLLelZXxS+TldLnThxPKgaIuwppfRYlen/WgsbvwBj+DWneV
oQuXgx7U/bgJFSMKPSONE/3TaKrh12BsQ821kTZD/Xtp+qfSyIbnECMozDb6cblDTr6xN/EYTrpb
ICo1HxwlI1cqarv63GVz4GDyQV/O7QcTBykE1N1ezgUsfZmmFwQn+mhjj4v9DUlv7WvC/WrYqJE+
fqLFl9yZ0ABfS4XbqNujhfQZo1BsuRUasZPbpVIH5NHBw9ZV0mqsbsOoXTqv6MLk+xIOZusZ3PcG
UpHJyT+ElRGPXln3+J7ohW2GGzOgbriZrLDLvKRMh59lny+mh0eC+qFRa/vTHNWt7clzP3+e5BQu
4ERSg+T/pIT5RofljYVLkOKBpcGW6bY1MOjCy6m/O3e9VWcxyZ+jPJahFD+PRq48yOPgmDvcA5KD
jCnbbVqFlXNw8Eix3K6Ljdgd5D7TtoVTLN1Gc0repteV7EVuMbWHSmIbzU08Y/HmktIVIw54fXjP
XbP82c+lBAvCiVXFxSwBq/RZz0ziTREvkWuWTd8LbOH8YE5Z+MGYOv0Dj9RicFU5EP2LItGJURHT
j31KimTK2zvqLBpRUyMWUWw0kWSlg3S6b2vaBxgpT4kv6U6yjyOtcsdC1bECmIP9kF2DSp9DPIXi
tOgCA3JTBRrvdLyorEu5RanOt5PFutErp3kGWzG8BDWEo1zL1K3WlCmWBYEkpS5fIPxB4Tq/UtY6
39G0RgRAQchxaMhrnT7FEi32klRhcoNQcb9Lhnq55eJ2jWF8nl5QDEQ0UyCXkb1dV4tjI2rZeLXq
O5UTbtsA66Iu0Edyest872ek7qgjGcQxCaf0XM4nCUNU6FrNb6NQf8mtWf7QGeww+MY57uzm+PT2
svmFcliFKhYLmmRcIgFCrNvRSYnNhYRSta+RiR6o8VOSgVJ7lCtWq5E75U5tlXpfY87xQYrN+aNj
FIGXY6FyrwQ6N6U0Lz8nfXkV4ykW7OmDiS4vYGUyLbBr60w1oGogKI3JzZRoytMSBKbCcUQK7maa
rmWbfkRycBsvCVaZidnrW8sauGdPitQ/XJkjceatHoUKA8A20iP2l7VaZTl9hMWqi/BGy2KTN46C
+YmeuP230U35S57r6jN48eIOs0J9gCs24pZkyVhxuJbcaz+5YRIGHJgLh2CwlpcsQfjPgwsy996Q
93jfFLLS2aiDLYP18vazn28QQBoydU2BeULZeHUS4VS4UIFbAj8tElaRbNYe/BftyoF3YRSmRxd8
fzhDZ5clpPVzdEaKwLeDHNm/PHiRQ/Oddr5UrcFk0tYD0kDa5ax3oQ16P8Z2xfbtCPu/Sgvu+xYW
5xI7z1lRXulTrq18RY1c8PAZhvIzLYdVXpzyF2QkKYLjnJcZ9/GgSTZlk+f3Sdgnf6Nlm7k0OYNt
ScHi2EGm99rekO9VZy5DN8P3Jt2980vSZCTKkQdTyWeKVwEXDnYwOXNvHKNsghCpE3WbsQiuxJ+z
L8n70jYlARS8CeRdTgNqL0WB6fSA1nP4cNtmQG87HqRrIsGXRgErLhRPhdrGupA21lW4dMymrwX2
jCZdEG6CUemvNKfOkkxih4DwUhvENONMVrnSulDu7SrkXTp1P2a2KixlQs7gvPbicM62caG3VzpH
v5bhSbAQo3LZEUU5Yri8msEpohZqqE3ox6DS1W76Ek3ORh+rB7i8fucgA1SNt2Uy7rOp+mtAu98K
Uyxl2g9Rv3xoDH2zaOmx640dQnXHpg3HbZliwVhZV64TYgGvnpMAC2iHR+RR1xQZJ8ebxWiGxEfP
LY4oeA3G92oys58T0gk7DcLA947MCMMqXD2vTNLZgSrmyAK8jUY47dc11gAEgNjsbByqFM6uWuJ0
q0uUtptSDR7f3jYX8iJ2Mpwu+kkqFY9VAGwNOFBLH4T+ECF8amGqBQsjyQH06vFTrGMteGVeL606
RMcQnuA+zQ1gdVgEgUojL6BP1iOuCMRId1x5lnfwtVMXbxU/r4P3uhr8glL8NuRqyZklQskj6sB+
HOdfm1xRt3MKqSe1w2vpyfnGRdQVGVOuN9xBgeGfhofZ6VkYxcRsLspyzILg+9BW/RXmzjluWOig
kwiRZ3CqcOKejtLXzSjbRp36yUiMdWs9osszRnZNeFX610BxsnFLNzgyXbWLk9GF8qhzyZeyVnVj
JUCUmFTYvJMzAE/e2+vpwtLFGEBAwgkqpAKrue4UWRhRs224TIRbMCjOHVc6+mqdmb2+PdSFyeYS
Lg5tjWYD/z2dhlmHN5VpS+IXRY4WG3T7bVcn1yqCF0cxIQqBuSD9Wxc6aUdq7Hgr8Y02nT19nIr7
0OyU99LbkKhEs4YKk07RjPv36buMlakEuVEkPjcyfIKtdqChPhpX8pALm50eN3xXTkiSEXl1CSLO
91Ejmakf6WZ9F0SyeStPoXSYVKx83UjWxytHzKUBxY3A1sjYhWHE6WvRbIXpK6e5D9ANNehBNojU
KGGCPO/BLCfD7t1Lgs4TbXFSEjjM635Pi86rE5dq5Jes+028IJY3J6n+/mkEriIIKRQgRXvp9K2q
sq3zORYH56jEO6lVj6muRtugrB+HhL7x2+/0C7m5OokMgV2BAmESVtYElWiQBlNDHNuPKjWLDmEz
1vd4/gVPYbQM/tILcQQwTsqL0UhZ79JwHf/CdR4hDacIS0RknaxQd6LWkN8Uy4zQCravrXJgpPZR
OMmhBdCacryh0V5jYT/U9SZIq56eqSHoeiUGPmDr527a9/IkZzeQy2RjQ896Mj2oTbWnYXtpbttZ
sXo3SoL8+4Ao70dDzbL5yulxvqBE1Qg0CPh39KzXu5GWddwlVqD4Y9pbG8lqwZ8WYEG5E6Kgjjb7
lQV1TqXj9kfTkqxa6HbDMTj91kscdbhmOosfl1Klb7rBzL/HdVCXmyrUxslVrbEy3FYqB8WLNb3S
MRNOVW3Xd70TAr2NLNFlVOsHtUq0YJfKOKxaakLHO42oQb29VM5jFQ8rLjMAWSgom6viZJz2FZdT
HrbBU+u2t5O7tgim99YUxIxwglMBFTC79ZVJVbsOPRhp8VPK0Z6p4eyu9NZ0ZY+dnyMC5CuYbJRs
CFirUBWoJYo1taH6adLrHg6n1QEt3+FeQHHe6xUl6BQEQxJhigtk3ascKFZKpEXmXvdHHInc2DBz
T0Uv6MobXTi2Ic+TGiDhABSMwHG6lGzgEAN9y9Yn3d7kUp/ukybyhrTwYdW4VRrtRDe1b407qkG3
S9geY7G5Fie/Bha/sE6oS3FdRDVYgFpXk1tJCvDf2KmB2ZBgo6KOaEiuvdcchmmFWiliFtcy0Xo6
fV9y9lSZe7VBKMO0nxsyoc0UJu+mqTAKoYBwDNQBRNrqiEGZfTab1Gx82MvOLpSabguZNXz/oqe7
ig4sabmJvtgqDICtiBpNCmrftCNrV9hKcSxrahJv798LVUN0X+k1AckFVscePp0yR406I5eKxu9C
Izhif1DeYU9t4nSfZR+kvI33ytSbiYvKTrhbuA7fSeMUHN5+igtbz6JmCHyAJIEkc7U6rKGZa4wq
ah9rCGNjqlF+lEwzuFXUIbnSyDuHjLDbxHZAoJgEnTTu9IVrTS1VZrT2Q2NGPavIPdAs+kYLkg/Y
sEpQxRMwmpJCI6LWM2jTU4W+2th9efuVzzcEdz2B/xPFGYsvffoY5Mp1Xs5aA05EC/dZ09eeBHf6
SgQ4P7x+ibYJIA5dPvbE6ShWjS+2ZXKQG00oUfY37Z0WqTLSPGp0Fy5tfOXwuvRWNJe5wCIwSft3
FXC0eJTkcBiBlERx7BXInXjToFveu+eO8IxmvNCmgfaxWrM0xqk6SVLu93kWbOylQumsAy319ijn
ixLiFoRtNroQvFvX75VBsnIlUwvf6BEFiJdY3SYm5p4RXqtX7lfnQ4Fq4JDj7k2EJHKdfqY4s3uk
i2QiyjRpEjCw2NjY3RhsqQNcVSw8LzMQI4XxhSDAcctYDbZo9mDo4Kt9OQ6GB/AiCtZjWD2YZc06
GTrtcxXU4ACdxjYf3p7S8+VBI1OUNoSMoZja0/cMCguJqajuWR6DhqF2mT/mhWns3x7l0mwKPSGQ
3pwEHOano4xkUHGZmb3vdE53V0364un2DLvG0utr95tfvPPTVNmgxaOTrNF1hs29CicUnTLdGPIB
sGqlehmuMTd9Ch4C/WLZuhMGAUeqyDZiW0Mfuej0Id0GJ0D6EiIU9VqkE37VRkqA7ShlFjsd4fcr
MeDCdIjaKbkNiQ3ZwGq3zJMQrkyHwW+6CYCJnub7wQT9jnVU9vHtmb/wfSHRUeED804yuK606GVf
Tuok9z5ilcW2WuzKtQAIb98e5Tyo/WqDYwugEUApSJ1+3x63skUNCZ2IqT4GGDwnRRu4S6PtshxF
t7cHu/RKlLfpaXFccDyuBtMru7fR9mp83NL0+04K7H0V5dfi9MVRsIuAyyGSi7UKTFbHaFiqSuPb
yzx/XMwS/0G9765E50srgYSCmwxSkxRmVhX0WF+WDmwTo9TOtEmt6Rk1xcRrrPnT25N2PpBJLNMo
8UK/IZ9eDQT/ERN0ZN58cOrZMZmXYY+4s7zDqf0aSep8MbCkSW2RsYZFj/br6WKQ6EMKXHjjh1NY
7NBxnFxTSwHMKUu2dfroGgrt0qv9Pt4q+UMxr0E5njnERrZ50hG+cPs6CT4Ppplf6XhoIu05jS1Y
RCAkJhyEDQASq7QooUQyq1PSwpcq5eZ7CgLgg6lltXNE6c8pQFjjQg4SuSVFSaNs+auAiawjZrgE
6T7lUh3hkp5gBN7rkrxQBwmijo66kia3Vomi9ZaFr9kbTc4tfRd1+vwUUlMR9uW986igqwSGPTfm
r2pdRH4G0zNzF9McvwVxIXO691XxjLOzOglXsEh598bj+LW5tQs7IuKqdvph66jNFvp6uc9nt/dF
Fo1eRNjy3l6p57VhcMCUOqiz0V05IwTVoxpmRVQVfq7M2qeZstuDsPAO3WAw5X1vy9lLBbr76e1R
LyxaqMYYPsJapBS+1mzDbaHVllgqfFrL2KoPCEAuQLQHclO3La8x/C6kvCAQ6CFREkPgjEPgdCrD
TK2cujQLbrZhdsttEWdiUDcPhiNl+z6DFhc3qH5KCVS5rot6P8Wnndp4mRVXPurFF+dCg9C1xY1j
TdTkdCg6LvMFbclaDt1Uj7WP3FGLbZ9FpQVeV5KvpFYipVjtIU1EVRpoAiK4jt/SgJWGEWgp1RQm
N06Lb6ipPTaFASC4/9Yi8+Gqjr4bteX9NTuB2CJ9FJ1qUcA4nfVA7mLVWKLMN40h2hcLtnSppBRe
jzLfFhHY8Eq+ep7Xce0lsyDvEdCBtfMKVzM6G/gnoO2hFMmmoduB/OBsfg+oI5cbpUgjFIYxJvo4
KXN2ZUWfH2AMzgHJLY5rBsH49GWnKQlgPWqZryHL8hyCdL9V8uzdYmnkjQZVBO7cXPIRNzodpZCs
JdKbJPelQY29pimru0Yf5ysl5EvvQtzRMdKAG3QGLqnsMrNHOD1+C2B92wWKdhtHen14fwyAIAAh
llwY9OBqxkJzsKehTaiMYwW2l/UpPypNpOwS6swHp0udK5HuwsHFwhDAaepOKkIHp3PXae0S4bMG
HOmXuIw5ZJWbW2C95iA0P7//3SBj0EsUYk2MdjrWWAYcZlB+/LqWcFysQInswjwoJqKbMR8RbEOo
9e0hL3w0QUPkwkYRkmRiNZ0O1YtugYzrg551PFtrHS9CA/f9o5BwUpWhQyqW4qrAFANPqxPw+H4a
q7UL+W58GLTIuFL6uXAo/UrQgHEJBdE1Aii0FnlMGnJOWWvz+0hTpGMvd/Pdgj/UB7WW41sZqY/j
2xN4YX2wOAReTWeFcQ89/WZYEHMMDmXtA7MYDuTuhgfnrfGKQH//dZdMWtPBTbAiAfuu0sPWig21
k43SHzQ52LR68YIVnwbBLSrfv+jFFYFKHTUuaoOrVZGoU4Zwe1j5CJDn2wGdgH0Gr2yfJ9015tOl
j8byk8nX6KdhcXA6f1MRRbMz6dAio2704s4a7i2UqSDdpGUauotSDbu8j64VVi8NC4cUqyjmk6Nm
NazihCrUua70xZ73pCYLN7HVPHRjQpPNkeedrJTvZoSj8sZJw5syMmqmq1ktJ4Sc5XQu/VJNHzMU
XDdRP9tXPt2FVIHDDGA/tVZh57CKIcbcIZKXMp/S2OTHJp7pAtmSfIvNV/aaxl10pR96oRJKX1tY
GlGdRp51bQYHk5trdNlUvjkW2ewSuJVHLR7ke8g9YeZJ1SzFh7QZoYQS0NTjYMdT6eJFfg08cCGU
/UJTQUIGB3KGxYEPZkzxaFZ+X2vKLWrv1i0y8++mwgs1ZOG6KMQSBKXhdL2qZTJLA5Yc7PfWOdRa
XxzMpiu3b0eVS8vz91HEu/7GzpjLSoudSq18aw7N2QVE3G5NOaEGUmT6MZohM48Qnq/dpy8FM3Iu
SP5we0VAOx12oPUfqOAo/VBcLRB5AjtdDLS4K32KrvXALq1Ui6Ky8IehrrbOSmRke+VYpusQJ1Du
Jw0udhqNlRvVmH7WJPZXkugL64PtQD8MpA4RdH0zauAK4jBZjn4xOTrvNteeLcXXmsAX3opaHbcU
ZhE9a211HqhaYzXRUA0+iVJzSCJAnWbdB14iS/mmXK6CCS98MuEbyDWeojwwNLGSflspRgcYO6ma
gRY3ifqAY8Ch1eN8Z3emsXt7UZ5NoDjocA3kFEImhCvt6VC2PSSdlkv6MUPnL2Ona8YukqFSvzdb
WI2zWvwZGOt2bmzWeV2nN2YOLCBIuuDKFhMR/uSGwyiCq8YtGeTYmTJmoRXYqJJEHmWryI3bKjXl
x86cWpyulaK9HfROAzccNs2X2WiTK2vx0uBCJVnI+yAOsC5/wtfIh2VI9aMdysVXo58wYqwbM1O8
Phkc5zAkqnKYhsnpD3mT99Wn939JVgxaV0JJgZvB6ZeUEYweUE/SjlEfoXEpz5JraOG/8x2hSZGz
cO+gqrxamrUNY50wqh2570UbPU6NLQql2pXVchYq2WewAAVCDd4w0JX1uxiB5VRWcDQqOdrPYWLd
a/YEzztvftnVRJshS/qPb0/g2a4Tg4qiPAZXMBDXmEM1VLWAQnBwdIxo+iSV7G3EGqMjBOVrZflz
YDvhmESFIgvYcXLn1Qu2jZY12lRYx8GstB84CQ57kDrpF6UwpDspDPMPQZNGd6jcl/usaqR9Epnm
PnPyapc6svQ0DErc78fYbK/soPN4wIOxgng+ylXISJ3OfNDPsTWQsR0rTOZ3WZRUD8tsXhO6vDDV
4GlEw1+AeSmQno4yqnrb20NsHSMqQt+iRelue8r/r0vaq1dymV/B+TQmiJMPdS/0qwWHYLVitcGy
l65SGSvCP9zMEsJcB3Ck24wVrrruKBVq58ogTL6XodzcG5ibTxvksgJjQzFdtfgbSXiH30s9eDhU
R08Mk9/TxargQM9O/IKnSFtv+J3oyi1SgwabU6gT7nw1FcMW1pCWJi5LVw82BaeFAQtQDZ6p8kCt
ivK8b1wMQKgDJZAK3A44x7XC8Hk+x+cUaD3YMOTlwA5W8204rJRUM4+L1KPpbFEb+dJ3c5W4vaF1
O9tJ8wOnmn6nROP0c1HUekFjVA29t3fYpcXFhQBsrQDik2mdPkai9ZDccgzCIkyAhJZGAsNtjK6M
cg714G1F3xVZKBWdpvXxOWVxP4bwtY+Lwv6gGqX1bpnXDb4qcbGLsnb6HMA6B05UOfcIRKczvvUN
Bu+LqroqFz0flE/01/vfXSggIQwsgue68JhliayMGc6uagxiXS0bdduM7y/J8+o2oYu7JLryAKdO
Z3jIsih2jBmHToCwG22p0dGr7W6T9M61pPniouKoQyuGjh/Nu1VRbzYWODYFbqBNNlitm5cwJOdx
NvxukPHyakNjowxzATvHdtw+tdFIsHqrPbw9rxdCiRDKJ+eEEEGpb/UUEojKqg4K+gBWrX/FP2D4
aM0OUgegweLnt8c6ywMF2UcoOzMiFgXrseYswBWMVg/JUtOhb2YrW+SR9dSNOs3Y6Es2vFsrjhGF
UQsMKPTbgNicfk9NHcPWQRQSkBKyN6FR94cuDb7iU/RuhUJGgvAKZAgRS7Anq5EQkAhtPMyk4zh1
+G0jBSHBUR80CYehRfk3PpqofANc4JrOHj19LbIha14yVTqi5qbdd0Exbgtt0B9TtFquHGiX1oc4
YTjYgbzjXX46lJ6bkVTrTuhPmD3eWJIe70cusdsAY+4rgefCUCR/xFeqDxzt61JfJzreeZ6FfiLk
XSYJiSYVVVCvKfv6SoJ0aSgu3fgZgDikQiV+/tsNQRtHuMjOEvnyrFSH2V70WztanDsbAOmVtFZM
0Or8pLwnUiK4yUTV1cKIbaNSEzOM/X7Au9luImuPykitupUsjZ86uSx/AAeNhk0w9cOXKHKulVjO
82rKwrB9jF8dG8La6bv2wjJhCczYn5cu2FmCwBvpCIQhwuXNEsORYWxIaMztu3e7JYpJ6JEjYwO4
5nRcoyCN76UyOFZZm/xIwka/lRIl+5Bli/2goVhwJVO58E0tQOj0+TBFoFe7fk9l6KWg66UjFLjv
alzH2JJ2ETloIu3ffjNx3K8/KTcEQatkF6JBdPpm3IJCWGpw25XWXhxP1zqnPiyOk6OCk2nq59Jp
Fth/nIzf3h74V6JxNjLgOjGfouG3SkSiprOCkdzVn8xU9UYQ09tF6ZEALIfAyxL1JeuDR+I38lDz
PQoMW8uWtkhGgstRomK3GHGB32Y47EIV/WWncOIrH+HSaqc4qghuFkvt16H328bi+ljq2qgRcJ1G
8bMw0n8Uo5Y9m/0g78PBqV0bxZsbmFrBYxUj4vP2BF04YYA80Z4CnyIaIavEOGcbaHLNmmtbudqw
K7KPuO21tyjXpM+lkUdP7x7Pov/B/qbQx6JbRcfcxjCLy15wzGX8nQpkwLcw/dP7xB6LK4tOxPTV
p/99qDWwscUPNkU7IjiOGUZHdjUjH4ae3/tjMKNwDedmRU19jetwyokAnDCKpXTh45TLtrdIUvkw
T3jevj135+h0arL4b0AC4puRgKwWc0HxvujUIjgmi1Qd1SkoX6HQYava1XUH/ilBF3xOlj0l/pIL
RlMfytxe9ljRd9iZ9lZ0jFNVvQmqVHcT0MdPVtg4j28/5IXgCWwCMUiqSOL8Wy0oOTLHRpam4Mjj
7PQSRMNYlo/WNPoyrkb0e4P7souuNG0uRTJ4e/B1yF1Ag61WVc9chTVausc5woG01wrzYwws4tZK
Gv3fGYp6CyhnLhR8jtNQ1lImc6CySEd6rl9MI4VoBZRv16nBtWPoUr5LyBIoKxQ+qfmvkpZllIcO
M7KA+Kwu23jMlzulAJJYWDnkQD3s7mW77A5BVE87e0zmQzvC53v7c17aREJmRZCIsBdZc1MnJ6yq
Gt2vY22hZsexHHiQ768ZOV+IQlC6IEUJjhvojNVJJJcZ9MvUdo6ZNQN8odtdHVqanNtSYx95CICW
Vz7jWUEESBnXZsjMZNW83bp3k0oW9q1Vqvkxmn17GQGvJ7ATyp3eNNnDmAPRcUfdqgHRxeEi8DbT
Ici66oelJ2jwWoHx2HAjyoAsG/MV7NEZafafz0ZCpzAddNzFdP1+JqBPv8TmgM2FVoWbcDB6SDyT
VG2CLlWpsimhsWsCG5JsqiNG0BXdfVYp4S5dZmcjo4z2KJQqNm1UaVujVRa3trrRR++w2YcyVTRb
XkDZLHUz7WrKiv8MU//nZfq/4Wv58M8Q2/7jv/jzS1mhnxtG3eqP/7ivXotPXfP62t39qP5L/NP/
+aun//Afd/FLU7bl3936b538I37/v8b3fnQ/Tv6wLbq4mx/712b++Nr2WfdrAJ5U/M3/3x/+x+uv
3/J5rl7//OOl7ItO/LYwLos//vWj419//oHb+G+7R/z+f/3ww4+cf3dXFj9eyrN/8Pqj7f78w/pP
vOwBAAKrolXBCUjwHl//9ROuPyKgA92AAyxAwUXZdNGff+jaf4IagH0u4IkC20ni1Jb9f/9IcCEh
WsBkIeQqf/z3i598ov/9ZP9R9PlDyQnR/vkHSebpaan+Eg4BB42kI7d4eK2na86KZByZh3lwa/WR
4hIMsJtHhDs3y46ikzcc7rDg6+XCDT/ZG8wNtgjP7OO9db/MuyVpN+Ps3jyFA0yXcrPX9hjCNu78
dWpcv99FuZfsxq8o1/rDtsPQ5GCYvtx7k+22H57aLVf5Q36wtvZuaW7nBt9e8MnmQc2f5PmQb7QK
oRkXEbPChahsfEQvdODB5s20GzxuxNMuGN3wu+H1m8eep3jsN8HW8bJ9dDS30T72Ure8iR4xLTTn
2/4GdnfvPsFcu5U/qI/ZUeZ1DHfYoW56i4nMvvKMbzeSl/FLcPx9RlnPz7bqT6Tzt/3hadxInzRX
c8UIgatb96nlarfBTou3aNDLH4dv6l2/6d1Heutbqn+pa7hP/uPTk+Pe3Yg/zJvmNju22+/6Bo9t
t7ltbkt39tOMp7rJ3dz9uvv8OXR/Tl51ixrPNv+Iw4KbPtXUzizcjS33Rt6ryO1YXrzgTOn2T9Gu
iD2M6Pl132P3M3PlJsfO6/h/k2e9OK7kmhtMa3423zQv/dh5pVvc5m74gbLFJv4CXPhjbG7ifUKW
0IejZ9Fu0h7rl2UvH6tDd6MnHglDiQMzg/Dvbo3H+CHcVPv20LvKfbcMMAq3Ub5V72PevUUzH+LM
/Wg9NF+XXebZXnwbHlkHT9N2dg3P/I5GWeFq1U7JvBYvtk0xPtRelj3EMY4Um/Sx+omeTIlA5Gt1
r6Qb/RX+/2O/7/eZ172YlYc2+U0R89k04/h9KuCIbJBtnfnWFESW1+EO4mm619yk3YPRfBaWh4Mr
f9F4GybujqsjxbDv4REjlTQ6Tm4ZHR+K6PitmY7R3/3kJr1rkiLtwm13Ix81T7ttvs3fR0qrqks1
t6HgWh8iPXGH0MO9Xhn3texZt628HYbnJdwY2QfnEfVPr9rbz9X/Y+87mhxHsib/yh53D2gDoQhc
IwKKmslkqgssJbTW+PXrwerPOgtdm7SemZ7p3qlipaIMIAIvnnD3tw020lY+VZvebs/a8iC8GC/o
+cREPaQd+PBwu0MswngXMGEPx41GwraHDCet4k0eE1G1UnzXKX6vJOgPQ0PJ7jdLNxvYhJRXYCoG
GzNTWmzl2gWPM9RI+5FB1rgiCwOsTqu4bZ8D0Ig2DZQNMXoXmpVty/LAkZm3Cg6RG23UFi/yjnhL
9jLhbB0OmxXGX1LxBHYMTEAOBayABA9oKV7cZmiVDpnfktYf2pO2TdeBbbiebiUlFUzsW5aABQbl
9VAw1dcar9bZwmaBCTGilHq55R/ziTQd0XomtGR4wKorVRLeLw5xTdVHJozEO4mvkUUgZEc6u3XQ
dEymHdN0qr7iwAyCxKrVWofRkQxC/XgNgCzOjlLBOPg7ee+dBStm/AoW5TOUn2MGtGf9gnF5tMho
8aDCbixp9+Ado4O/Ht403SzfhZcW7dlzKoEiJ1vl4Kh25t+XoHaOt5LMFs64BU+AWqM5mh10i92J
7QtLXb8IpN7isgnX0Vu801ZoJqs9ZwzaWO9ehlMi9lR/TF5SgVSO9Hjwt8azHFKIzkYH6UY+hMZZ
jtxOepxGt6GAPmylR31TVA1BPa1vySuarE5bfW9OdGnrDx4RtukGnHFSvEgHV76xl3SxCz7knX7o
qGyOJ3m1K93IQRvdkoj+zTJ2C3Sdv0MxWbWrXVGTwIkZzLL5/Bw4UUUNVySnwMkPq8iU6b2JAjrZ
jcxUj2A6v0pMYj6t36QNfiMiUx6y50cZxjyXMDuj1Zgt663guWUZ0XHPgg7mYCaOSiez3+wka0F3
Ganu6oAp+2mFQyC86bibb1rWmPo+d0U8BTVTUpCOagyqtWg3g69EI8lOXfUMA8L/+w3EwAGNdaA/
bcgu+unFW+0xdqEg3nyoKsGvycfj0r6MYtfcjQtarxMbGkl3SxPiOHlHQF+tN+Wmt1oJizxISPcR
ofsZyxKyqMhER0sjZYsfjZm6+HVjQC4MZgZbVbMSVOLtk5ShnrOw29FqGV4DSTg7US0hYZNOByxP
cau8oq5DCtWSTf+g2o/CFgxmhuxRQOB3BTZWJVvaCxMujPx8jki0OlHnQ3Czlklrba1b5102Eah1
ejpRn1UauxX2TTBadnFPx0OIU9RaJQMT2+ZfoEAelwUVnrDHYvhLO5WIf5s9xymtDbveYFD6Q4Yz
2W8Qcmtk6kmwNcqn0aPCW6dAgpRpPgmVvWceDab22L4Sewz3ne8oBfY59THBkIWCyBGpdasQHLlz
DAY5VqrkK2j1fstJ/CEH8jZP8X/uE37nR9rvOfe76vmT/oKOI4KnrxzHUwi9tyKv3j/7jpfXfPMd
IbDxC1JYqJPy0B9hCzzEb74jErK/oLULgL9c1AUlbDiov/qOi1+ABYbPCUgyWgABooDQ7lffcfEL
kGNoUQEkJRJ/yMlJf8R3vGiPfUq0IIuDciew7QjLEHv/Dsc/hKGCPg0CCi+ZF78GcsPSqoNyTzhh
JwXQ6k7SxvS5AUgeS92QRx2dV7tFQ9K46oha1w1UdZYeuFmQP/Jdta8Cs44N9Boclu1QUeir67Qr
O7RM8pbtfpAKNSKVL0ZMRAIPFrWACi1FYJTtq6SaDgUaN2G1t0ZyhCKWcJYAhj6FEN6EOtYi1kci
GtNezLnwYwEAHRw9b7KBu4xFKKeF2n3SomE9U/0O1dKyNQQa98s4Jk2qRQOUWBeQyYZ0ggvhBPEK
+PkiL/v9mQSQCTgEYHBQOIBa8PdOeNJ5ywakttyG9qujeWK+rio1dHXo01OQ9TyClpCpVQEjCzdL
7FaQxdx60fCopAkcA79/HhrBd5BNyHaVIq81r0k2wZS8575qmLUhH+XJU1/8HM650hXTdurkiC2j
sB2JkoCyTYy497BRTFei7VlSCCuEUwEh8wEVVXDh5q1fUHTJ60Hsczvr4fy0NRGWibyFunoG90W4
jTL4Pl5cHj5dRL8GOZ+DmllW4dun8nUOEX/055uDCtUgiJJIGXJbkDudSlEkW2HsCQT93xTiTeLi
SsKRp9/ms7dEkgQXFKoXkHb5fvaqtJMHQVBze1Sk8SB0vriRVPRRW/R+wCJvqrbLQbqmz8Df9KsP
necKkEPXoHKa20YDXWRPKxH3xx7EAadoaX19Pi/Jnt99FlT/ILnCpWq1WYyYiV3h65VRYBrHyVLl
yqwkaDMieT0Z0YKNPppyjih9WZOR7OKm8WmQddHrsqjhbKCpAmnTNN9mUwnvqGyvcYZ/NN2XNBlX
CgHhcpYdrXw/af1lmoM5dK9VdbhuqmlyJSPqHbAV6NfnYpYXu6wtIOYAWUHhhDeQ/36uCz8foiLC
lap7U+BiBfpWn6Bx7Nef8qMVZYCoAIkbCFX8jtJdjVDJr9o6t7vRU9wq8hs6acVoo7lWR9VhWcCi
RYP59Yf+8NCQhcOR8abic4SxpkGtr5FxaD1Ed+mQAd2Yi9E1oO2lGdL3iwlUAyT9uEYG8iFzzHvT
5wAYj1puB0vXb2/0yvUqkUWhYeb5Yp1UhdmnN33mCMJ9W0KKCT0CUIVmhvAhCtaiMiwIJNDGO48p
QgQEp6AcDou3HrGBh8gxQpOBUKHtGFlij4BxaXuy5lSymfj1uhTfFEhkjtDf8Ovn1JvcXljpydJW
lKemNAOEMsm2gEOppnBAs4Wde0fZB1SmGzcVhEAbqadpCr9sgqys3xJk10w0RbH8JkYAEl5j3lxy
L9+fKk4gA5IGYgicAsHN66d8YGXUhgBVuNKOQkGwUl8LaI988TGLwGaKiuVIS7mcrBxy7E4gozFC
pveo20Or1lTVtHLFPgl3YdeUtieMog0WhY/OFOVzCYY7yUA3sxRfr68t3h8OG8B/0CeR9IJbMDNN
IGd3aIRVVfaoQ5uIKEgkYV9+XZ7ljxSMd1KYGh3u5ZHUEkERQ7O1m6P2rbz2h3zJ/z+TkcqXuUia
v+b1//rf6/f3BM7l//lfbp08Z2/1ZweTv8E3/9LQfgH7GcU9QI25OAe/Fr/5l3gEIqbwRACgggfK
bcGv7iVEOH6BUcJr+HYAAudvqUlhIf2CfCJeAAIeimKg4P0R//IilPHb8gfZDMRZgAMhMYcyJTDj
s+U/KVGUDIYs2VqXErVbR74TVmtd2qepix6r0O9Js1OCrkUF5CwViOM3jgbnB2mpMYMLF6yyiZUJ
hW42oF8Fci6Tg3hc1iD/YSmtqSmmrtC6YGV96iJbFmzBc6rYzJZULTepFJGFDvor1BJXVebK/cbT
3B76Xy3SPExr7HRYF5Mb5pbXOeF4m1YtcgHBenlX36Zvw7P6MTxntqDsxvQYRo+j4qbelYLBzAP/
/Rma1b8kPQecLFAkG8Xr+ml8X97nT+WTBJTCvfgOvazly6Jgy5f8KX9q35GmgDs7vQzQ3z6l1Pcs
9BofQ4ZgXpdJ3jI1d/po3UavkL5HlcCOpm0tU1jSMXeb2F4gf9s+JsLHGAPd34NkEx36kX29CV1w
n19M+rx6u0yKGuhYTHq/fCiqo544or5WhXMhHRSN7KYP4ag/tJv0drqLH2VTQKejxyakZUcROqOH
q5hSVGeKG/izo0eCilY1kfHCf3KYPK3+yTT/h4Z5bYHM+al/gwVyzSros1jpv88qfO8PX4wCYn+U
wyFrCyTVHC0A/Zwy1VJQ20P0RiCgGyU0Amow9jQWj41+xWu89mkzI/1PftqsRPrt4EAewf6CUjyw
KzOLB8Hn3Fe6ULFbqtkj7U0FSeaI4aKnhgkTTyfcVBoy3/IZOkxcMU+LC2RpZp9408L/GcByFgul
CZw/Lw0UW7GRqkfHMDK1FNlnlAcAL1IfRtpskJJuFNrd6s/DG0TXpDPSyqgu4LvQEEEk8ao4GSK6
oFJ/siudyC/hCg0LZY8tcO85ffePzYKmGvVzGp+FnYy2DevwLPYEv+F7/N45QNF8+0NBuwjUooC3
AA8Kbb9QLjJjNODyzLg2eYsUj2q3/qb5QDlOOAvb6KYPQQkm8so/+I/TczGwVqHZrmfdjQ+yTEI3
Hmk31R0yJEVCNkukOh8Wd/VbZ8f78b5f+yy9KQna6YU3cUkVFYUKcitb4OX5JZ0SmqukBMMssKbH
yF2gtoH0+EeARz+K1+y1eK1QYYc0rY9CENF2b+JOxrbbmSMwrpAMLc6JhmZayLXYOSSmVIZ+Hy28
1SdpHbJaRzsHMqKSd2psr2BhQoO1GJBrytzXp3lm339O899xmq9ZE+RDv9vF/9XW5Psw/1djhrYJ
0JeFyj6M9vcfX3bDQg/GRLELyX8HVwXgMaRImmU9OUYlS1SQAfn+2nG59pGzZMm/4iNnUii/HiYg
N4gJOYptHsbGqhSXhpwpdm2ieM9qens/mcEO5Yavj+3qB802h3/4g6QfbXpgbyEo4QLYCE2+n7iQ
t5ZF4KzYned5KOPmPcBZEBGTlMiRwmGw6mLwnaVRaxQdGicLUXxBKi1WSVWNuqkuhJJJ2Zi6oxwU
q0BQUFEJE49oU1Ba2gjLW+3KoiuopsMkR16cMS++HSQlscQYvJqvz9uFSzff0z4fzmwPz+pYCyu0
YrINGWXaoCcieEmImgAgqjAEmnTUz1gSMmxmqKcLRHwYQjqUB2wc6D+pQOVt2GbPCRjGLEeTxyub
7g8v08/jm82rnyaiEaUY3wjP3kWNtUCiBgkaGp2qvf6gObojPRSIDQA+eOm2g11twyuSNtemXJ3t
+3/zKZ9LaP+7p5yvuC9W5ByenAdpJkoC3Dwkq6BbHZPiuQZ0Z3tNG+na0ppXXv6MpXXtWHle9lMo
+Q8f6wz6+M0Oc0AZNIFE/m9mteouSKKpjxX74UGk+z3gw+Tx8Xw6XclKXCZnPnmfP2dmTnw90zqD
f8648m8aN6AlEVee7TuN+1K4lavAbdcoHGQXwBpiC7ZMPSAA4NttCuAFnp9XzBRscwW1ZLKAZwoA
gIJye0Z2oFIS1KWv2Re+zX814Ll9QR0lLHPYF4BT4hvYP3RiaY+GFRwAsokpVMBFt5poFtLsWKzK
fQXsmEKXJfHOS/eKLb4yljkvwP8Tx3JtwVz2208r8x9dMD/ctz8tmHn/ALQCRCoSTH0beGpsgqv6
ycUmk9toGlIgu99fqeFcsOhfzPeF1/npuPqohK5ehflu2PCaDszYJ7dlSFWJyQELQob9rpDhh5HI
AVrHkG9RdekmCuSFR9AFqa2vDOjaFXOZiE8D+o9fMVdnbFYG+2dn7LICvpqxmadca63RxSFWSAYd
DBt9UGLqOYrCFh8yDWKSTkz4p1fJzFz+6avk6kmY2dV/xUn4UQIRQn5cIwTbBhqXzEyjHMWLqa8L
xWbsKSdPhdXb26eUNOzBihh5901SA8qp7x/psTZl4pxOO5nqZGTOeqQPDnMAc3K+NpGQ2fiRvf5t
UHOmYNI2ep1PGJRoA0nLsNFQ7aiSwQpuNeCzgAQMOvxVr9Ate4UL+UHbVpZ4BBj9Fc8EYsoZcek3
lkzuBOutdORHDiI2HI+WTkxKUz97CE6OgEXdJXRx0MxxhXyJ4wpUoDrTXCTS6OAA3mo3BNVJJFwa
Yh98AEeHdWC9T7QDYK9mhflerRVobN0ekJoSTPjO7/nWY8qhIe8Ctd3YXprApTGNUPOxITHePqb6
m87eQfYgJgWKumaeFbxgq37x7doK8a5oQmqH9PWgbkm6OegMtT7TBfzfXdIC49CAUjNrC0IDbkeX
uBs4L/xtAOcL4vk9oNumxtSb5Y6nyxZA+t5HHw3A2vcdHVY4nteYvmps89iz+51O7pHeoveHm5Ta
UL3ZZAQYUoD9NGLf46FNHRJ1tTJ1gqfLq4Tn3kQrdzOy2p2OR8CXSWOpRDPXAHvj9tBTAHjfhj3A
qFZLK1abDVu39O1OgulHw1Zs7hF9g5QPoM+aCR00oEk762Hdkm3iqlh12CBYTx+268itWGkiO7QP
Nutsw98M1V4rcPtV91B+jIDhAUFJx1W0iVwIH/QUlR8CkWQqWMNBQvow2owrec8/lo/QA+zbo3do
eY9bTN52j6rt7XXy7HwANX4nHkMGFJBIgAxMCDDLKGLWTHwwAT1sTI0AEuk+1gxwSDatemu5xWmG
9jtxfWKPZCRORp0ex3flSuCu4e/M4qcLYZalKtop0Bb86kRvEjPBkeIAtpab2yHZbwHptbJNb7LD
0gbKcfVYu+ZixRGbo2VSdsXru2YpFO7YfNrD/i2W4tr5mdUKKs6PG6rL+eGLytsu9725BWaXlPQJ
zaSYQVK6eh431JRtXAMZES0fAOjV6Xjl9Fw3WjM3/6fR+mm0/juN1sx3/DMvymv2YeZW/pn28xu+
am7MUdYCoBZsLChbzfxNtE4DpCyHseKbWcVEm++PtdlZndWaoK9bE36md4M1WKg9gWaEdOqqxC7Z
XJ7HK1L8MU7dyp8zd2EtLH01MYkuGLo9mmBgmLEZmhETzM5Z3nRO5whAlMOhYQZ+AnXuqEdUfKSW
LisruwNRi2oEUH2zMzmD69lnEHk1+U6q2ZHbm8IJPbw3HVtYPe4taMo4CQDYNArfoGawprsIfILz
s0yfIUh7CfHhNNjvKdUPOXbHm9g+3CisgWPUkZucbqSWxBtjV77K9kQ32Gkzsjls7h81JAUC4iRw
H+7AwSHTZdfGNv22vlPhKyCfsSTwAEeqEnDB3vi5+eADOn1g+8bjPR7nTsXb2xuqoSsambHlW9Ak
hfOqgMnQWoXJT0vA6jMIRZZmpeDwcKdAp0tQyr7etzGfP9i4P8/1zJWHqHyQ+VWOzD9mr8XZa6mO
Lz7zMrZyPpNrkF7g2PJpRMsqs3AzF20QXLS6M2VLROlRQhKlgBcemqqTgLIUWBH+ypBfT82AxZhw
mS3B4ltc7ivtwBKQzIis0Kwp+E8mnm3lNDQnJ7VjPDo48RYxb2EwcZ9CDdAUrQkuaGyVm/FBqAj+
K/uFXZm9VbuTOTJ4+p4pEckaTJX68KYL+GA4GNzQJQ1LzcNhaPgaTXhvbAmPuzRbmq5LU95r9sIS
kQhK3M4qGLg58MBVLHsdM5NbDZWcgtIMeBozcEh5K7rTTj7mm9KVNo1NA9NnGUUCmIBpYi1WmRMS
AvfcLO3MSk2rd5tdsxMtkWUrvNP2yFqi02CV4lX5WscS5q5nw0SawJGEY0jDuw5/J+BmDHjHDtVk
sA/BtKnBVGlwKtbIO8EBlezc1E0NX0scEJx2fvEgMeAsN8YmtByDgtx0O+5bi4Su71J05baDa8uH
w69+5/d9Xj6zqOynqfjbmgro83891/Ng10MfCTShgKnorBqGAlKudgeDDxbbcfh1Y/BwLUmwEfwR
9cGzuX1YMBFcNc/2bJGOQElk4OKmtkBfOwSsWLSmG8o0f6gRDrRsMlMGKiluLU1oYq9Ytm22vas9
DFjPAM0jDzutxj1gBwxXhW9mlgzvGfEFrt6RoviPt1T2ItlJD8FNQ5OV4TZ2Y+Pis2Qb6Cs32OUu
ivpUv1w5sHbXYCjLK9cExyV+jj/Qw1nPgr5SQP/8dkW3FJH8tqd8e2xN9XUCbbjAtggE+0PiTrBK
6EDGZMbtJL9pdAG+LOeapjh7NVVMsFTtCHTD1Pbxuw9LCTkn5rEBP30zt9Hd2kys2i7txQu3vTEs
awb7CtKkHZz461KgU/hzw2OIzReQOlZu8TrY3sULf4eFE1lg8tsBWNWCCYokKJfYDNepzZ/17Zn1
O39Gjltg8e/+KrGgqOOUNn7iE0MTdEw7xbhDzEtilTTB9xgji83ULCyMCceYYRdIrBYj4FbfYwGO
I7XxtU1tfjw8cwFBKTY5OR+PxX9inDiSHM/in3z52vN9gr8OxnbXgaUtIM4VzCUciCUSCiE9xG4K
n2EzUe4/JMQ4qqvaTW6iG+Uhd2G+sbc2u/qWM+MgX2EjYXNxcgZE9tyZUXGDkKkNnjnmJ6AxdrnW
xI4B+62ZiZ1fbHTOmt1kwrqDDD5iJ1ww3+HrccAciLhKPLOgDa2oCLJ2dAOyLAoKMXiowiG0Yisw
A5NFR7BaQdUF5RtLBihQbAgVyN6jk9g+trTRGsGUTOzGQiaBOxQKxtpZfKsG6RV5Ch3rawkqZXYz
sgXdgCD3ocKx8Giw9eA0gPF8QG135bNTDtQP5zTSzNZvIrCVsc172Nc8CqcEAs3UrHDmVJxJlGQM
ZIFyKmyXtkoNu3TrTb1Z2qdtia2ywja27bGHShh4RWP2sLBUHHSNE1SbBTYyfn15JiDpLLZkCl1y
tnbWhtuTO36EOk4MhozhM6d1UM/FltviAsFoWQUyZ47UVmEujwZGYNiGSbD1dYQskTWY6NnxsM/D
L3OQCndrFwyQzcKWHpRX7bVm46uPlVmzeKNvOsdFXA3mPg+0iUThfqWc5N6x7WQ9WJ0pbDG18Dx9
SAaEB2EFhXiTfmSwDx8fCT2+oZxOT+fdc0TO5568wevzMGG0daKztmNr7u0tyERueIqlJrf8U0Dc
Bf9dogbcQyhp4gPf3u4Mp2Kc2cyXWWn2jnHwMcM6zlQJf3rE0uJTCtF9PL2ykG+yeydf55gYbgv5
2fIwNSXWwUhChroQvB5wKWWk93pLXgXOCjPJ3fEcpx8SAVhMqJZjCXk0onCWsRxGrNcUBraEnwkS
b+6CAIoTJ6+0BwGpoczGYdGdxFRwTztzQwOHp/eIadgm1BD2/v4jN2M4ER7WfoYbcG04BG6oQXPH
RPKhcrkDJLaupCzQk/LK1jNL6aAPV1h0Q406ySVbV5rSJSbhFyz3UPlFgQrKJT4ZHnjswS/ofIfN
x/IdyVStiVW3qrVgCl1sFjCw7c5fL/F344qmHBLwTCm/djW65W4qdJStlwVpz7BiLNtfPFVYNW7H
4LFamRWvWruEvYP3ehzPrV2dEtZuaxt0a9zHrSEs8Tq3YadhmSNY4Bx7Fbd18HyR24w5ShA3hBlG
QZX9cJRO0inctI+LnbqNIVag7rr73B6IgFcZJk+RIrN6MBAbcFvI7fCCYGzcymJnQMMnXLcabOG3
9xbwl79RSIWISYEPi2Xj+BaowZdZ4glG+NZrKFfQ4K638Cykczu8Bg0tqOYOa1hmOzn5Jh9j4yBh
y5C4a0x4sNnZhzIFZp629/19ZbcgASOlC/sW4/2xCszI1mFeIlzEkN/AVTpazxWlcKsrLE/ME2Yw
sOuXBEFNwaQj4jhc/zwEiuyFi2woViHSpdy7xU+oYmCmK6Ra+dbJTTPPrvPfkGbEll8CyFMhGYvo
FAsRPoMd7kfkOAW8Y2ZzCQ1Qj/nNjGC0Syxgvim3OBkBVvUC+XFOABdhYdEuB+FW8bEDFtJabniS
dnkxYz58dzwE3nmO7wg3LO6Jt0ixDjhr/OWDOSFWMBBzyBCX4B/3Tf7DQJjq44wkPHKj8iG9h5lz
PZoinMFcYSWkMG084EXgCcQoL2A0eH8e7rTgw1NYcFxOy8tWdDkzjoC3XD72a8ENcDFfblay6uwG
BPpsJwIsmd11K3WL6eJJdxI8C0ds5KZ3Ai2bL6Wdx3QXX5elqAOu+m1DHUhxH2MIPIhQdzoDkf+y
KcdniD/dYGNep+fOGdZ8Y+YLjr+DgNDEuzgVcEqsjIUODwYnXEQviLxrtwb9ISTYh3DjsxHBaEvW
RrKW5itfyCGcgt4OEALC6cApSDfTtt0XthNaGaXJe4tEtY7ZbVEIKTF/BguxlBs7IFlJ6NsSaxn9
P3FTbgIbf10i5PKen23sigh2YJFu+TYk3PLn8ntBTXT476ob2dIN3zl5NBjYCKMQDeLZFMvuikN4
Ncaeyxz+jLF/xti/CSMtroUTs3T9Uls2U9IjGxfB+eUbRw0n75mbSWl7DZSJDkNXdlr++Kfiyc/g
5Wfw8jN4+Rm8/AxePmsRftaA4BnQL4opl2r1J4O6ENLUN7j5BtQAOWnXXsInvkICvPYZs4LNP/QZ
14OwWangZxD2Mwj7GYTB7/oZhP3ng7CrXvSsUPVPedEXDfEvbP6coiGKZZwaAyolPVUudY/C5YXz
bCPveWGVI8dQf4TGWYjqLvonooZYIDZdIm88McWUUMdQkWuakIfh+e1vWSPg9HT2+s7zsjF9zyHb
+HY/rZDeBl/SVO0eaQMo2NMBoMccYnki0ss8UX1JDSM9t+bx8TXc19UjndU6/r5HerX8damkf9rI
/0vLX4tLe5HfLX7esh5q/iJabs/i1b7q0PC4a/jiR7YO+Tqec7u7e7sb6QuSqlxM9g53FAzZ9DVg
gj2+yzy1zvN9yENB0fLlZiL7Ek+tKZLqtwLZA0qwyvbZvrb1Q3MvHeSdvB2Oym1hFkhol0COQEmT
1EgtQTf08JqgVHhAVjMhB6SiptW0gpAsFAwnu2QqUv2tlSM7GkDzMXdHgFlLxlkfA4LrwCJ4dUem
1SO6Rh0/Pk4BOaEMgLEK7C1kxw/UAGQcQ4xSfQqcxx2HbQrW+m6NxPemJR59e4u4DjBq+cj+31Xs
DqUN5AVVfsAX4d83KJ3ijOARfvSQ5i3Y5RzhnRsL34Ab4aCC49vXYI8fZ9E/zcwstk/C2Ij1uFWA
VeY3qAGP9Kk3B8jxPiyJdQsizj2UdMnNQG4vXHYb4GVibgjwLxsgaM7gyJg+8Rh07Agv20HNkloZ
ileRGaIwgWOJkHO9ewPUZryctQ9gXyLzYyRfH8mlhPrVGpvBpQZ5FNRBQj1AeyoevHfArO1+tTyF
z9pRPErH4VCby4wMAYM6H6iPokGGBRUmstzqJ5ADFQmSIZxNM7zkrxqKfNCWpEJEaw8ML6jcUumo
mV1Pusevxy1zmOdX45456hCeW3aFh2tj3C1C1GnfeQk0pa8L1IwYFDC3oU/PqZVaCaSf41N8CrYS
4ZW7EBUhntPm+OCvx3Qh2H01pplb31S+IscFr62gQqVQVKJQCpGtZqMDx8XreQDEkNq5YE1oAxo/
ZEOBBFrc9xZkdn0wplDZRBWwvhRlZKz5CEMFJgY1oh4lzGSLmhG8psxWH0FRvbIUoAV05ZzOdvYo
C8RlKGD8vFoACV1stCWwatKWQ35GlGx5dYDXhzIAl3rTv+HwJeh2294daj/AozV7jkarzwl+8vI2
LzJ7KD/zcjqHM/HyNwfZ8/Ue0hTVdxvaYL7C5KN/WxnrUmGlTDIknkcnAvwa7Y8AyQ43A7J0z9p+
MiFSzdPUBbZ7FH4xizoKpzXqfp11KachCc1HnLhQw8cjBouBX1P2HK/QQctYhIuQoVD8AdHl9dub
Z358nDfvqX1zyGKSZQTXH2xUCG1X2KqenD4MVgOhxrPjPOfN933+vUfmG3VrFApaaKfypLyHMuel
vIjkenWpJ6Nk+08uL2lGV22VLPRGGUs+5brSKBeAr+vw09ufZackvHoWkoCGMCUwvKsVLMapoCMp
6Fkk55Sdz6ecpdblCGETj29vGbh33EZ+fR382EP8zTpeCJqf9ncROnOd3GKg5U2yVzR4XUCa2Z2d
cxSYXWGSpo10f+VDr+2WF4bYp0/9uVv+u3bLq+thBtn/l6yHa8ZYmjlP/7mr5ZrZvSADPy3cn2b3
r2V2Zx7SX2xXv+YoXYQiPq2uf4ejdM3pvGgnfxrTX8XpvOb2SzMH6a/r9l96RP/OVV0uJa4oBpFj
eWYd1bz0IToCV08/PnVA7uzzwXH32aneLhyAvNk7kBRmQt7jrQ9PDtgD1p4Bo6fhCu6Fk66A7UEj
Fx/h3etAVbsGlgyaVbZmTdscmZiIAKjXbXlfAg7P5iyD4GzA8w5jGhwLO89IdKxKckwQ6YGsecWV
vXp4s/jsb3Z42g9Ly5B8XSxENAwFj/f70rKe1mnYcAdLHGl220LXX7lfsgfumnMs7MDgjNPqFuEH
ApDYidfaBSta0nbLcaCRxWkiHdRrSDOSdgmgFXB7nDzAoj1AVla6NRDyc8gR2iJcAJeA8lAZc+rT
wfbBIECX116z1YVltObXjtzVg5t5C3+rg+Ma/r8PWz/N3Oy6G8XYzySlg14Hb/KzPqIJ0d3dA+Jo
YO9EZEFs+6Ag49LRS3byYB+OBegyC4p45Eo4wbet31mATyOZXSKlByWjRMVI9pa7On09h1cPc7Zn
/omHeems99VxzhIFqpyHWlshVVOaHEsa7yYkaSy0syEvPPny4u4k8vy4sX3wR8OVu0PKBuo0eGT/
ArAjnpZT5NB4WmE0n2S7dhUrPUgbzUFzDyc9+Q3Jna/PHh/RVyOepREmz1jm+oARQ9vWWiOh9/Xb
Kz8M8z/N/GwXa+JcyaUlrEdlQAyKoIN5fPfCyWSLjUJF/MyAwFQdjtDkSPQErXKsxZrDxnkEH1gB
u6nRyuujAisfGYt+I9MFjINHZJrcTCaaswPL3PWmd/P1wK+cF2Me/w6aKAQTzkt6fAR1DG25rrw/
T7F/ceKNWQq+KAf04i7xAesGLOIJqFCoZaG110iRQhXILV8ZE2LvF+RVLZfYYLJluEO1XiZk997x
//0ArZtzRR55052KYJQgtPEMYYAofFWRG+yFIDidkMf7EIkIWN7HldmV+Vn46iBme4NQTEIkBjgI
WJURg38wyEOJBDDPFj9t+T0dKzmcFRt8Y24e+eQJdkXY1yfz2nVnzMz4X/+6M2a2+Y9ed9eW78zg
tv/y5Tszun/P5Tsz13/W8r2yOxozG/yHdsdrBnjeVv4vY4B/KJiHlsULdKlEH1tVnFngLBYWtar1
iv0SgJ5U2zmEe5BsvIetoye4KGfYOwYuBS9SXWEuoBvSDw3bbx8+s87J1Ei5IA/g16a03EVgFE3g
wo7m9qLstU9N2ckAtudwfgNkKnQC5DjPkwoi1Mu6OvkV0UuC1nk1gpkSnC5u4aGpITsd8x4BSbd2
OxHHIbGPCEfR2fpaRPk3IilYOTmT6UnEr6M72JxqFCFhH1qiE0E/xAeLBEUanmiNTMmJEf+kVmSm
gFjjQbA/JDCWJCYyiT1zP7rEA18bW+huXjk5M6s/liFUKD3MDFuCST2CTMMt/pq3pRzhVvI/RZj+
7ZN4YdNwbg3YxrhnSR7+p4rFWdgDuOWyxfeInHBuwJOBV5a4m3tNnInD+Yj83Z5Kgse+3YIDfw70
gxEU3oICBhA/h/kXKGagZGjynnE6ZxuilZyIQLHH6YB4CR4ZQIkxQAtfgjHQXQgWPV4F7lSGhnHf
0PuL1QIb1AA9mq9P2f9jf/ptOc32p9RfpG0eYzmJiJJK8uITt6Q3tz5cPbiGNcmYxe/gayQ1M/fp
6X5k9zKFch3a74G7/gYFG+zhEXk7fqxCrPqCBlgMKbs2t1cX/mxf+m9a+D+UjfpskWaball5WVek
mMWLO88zFfzGJ427b5F1696CQwQuEQjkF6c/xPzevrz8X/a+tLdxZNnyr1zMd/aQyR14b4CX3LRL
tmzZ5S+ElzL3ncnt18+hql+XimWJuIMe3LnAoAsN1GLmHhkZceKcAo7Z3efpBOqB7981cD9FeA+7
kA+Fmorxvll9fn6ilvC4MD45pGPHxV0ROp5n44gSPejQ2jnq8FIHBW5jvhaqfz70UGds3uzoJjf6
v9fo5o3W5K7//0Zr1mhN3JJ/mdGa9RQmb8y/1VP40tGGTNcotg1ps3Nw4iK67LpKEPcd7kLcUhWO
u4cnPG6rDCZh9arYPI1XMzb6S8pZ7aLJyXADwtVKSNCkrwofHa+BlUIrIcBSv0k+yk8boXGSUCjN
KEoSOx3AkSoJoBqVoGjMS89tC6L9Ikkrg+PzQ9KQt9wvjCbtS0dWIyj5tQ0/1+MvHYafPZ5SECRh
FMluBcMJJpIGdbiA5PhGvhRpv0V8sEZh7yIHDcjj6whKWO28UWn79g08UUj8wV17MWnnLMHFOiWl
KvWKhC7gYT2a6HvPGqvQRzq7mI60MGPdoAec0B28q+PnKFw604PRK/rtrXwxCROvKelYFfkFerAd
X8cfd9uREHFvg9OvhoeyeVyF9G6mybl5n7odf/+8n5nMb4164k9UOatbjsOoBbuAJwdcWGEg9oVQ
RwFYQeEMOC8jMQKYfBramjvU8Y2uYULvUqAJAhMAiX6BJRm9Xxlhf0Q5AFL6PN2eqa9t3cXiTK72
Tms4jqTo5gm39dvoYcIrg9uJkMbo0j6bTmOAjyinh5Fk8V0CsdBI2+jsyvEdMhZ2LxYPoycwdh0y
ufDtUYh+On0eP2/3dHYjj2v+f3Ujzy7p5Cb9Fy3pnJkcVcsuJ+pfbybnTuvErideJLZRjj2Y0O1h
s7i9b2Y+PsU2/3MfPwtN3DjlZ3zExaYMO1Hm3RZXEk5LhQMsgKYExCSQ2Q6faroZq+ADI95lgFQx
UI6BXwN0XzndgZxhRDx9jBmHb9btEc+d6Sny9193poUZJ2JKIv93OBEzt9F58i5W7G+4jWY3ycTG
JkOgqHk5bhLeAJUYBM1teEu4ASpjpL4d7wSOvnQm3vyODBBdjwBIZLs7YBEdYBmPOqrxZzyT2T5N
ren/C32a2Ne/8zD9U3KY/8WqunyNg9f0H5SV31/ZP7LPfxzr1zqo6uD930JOHTHE//m//gNq8N73
zHytX//xPa2Duh/l4P/zf9DvZcI+Xi+lLkfY4w+pS06R/lAkFZJhIkSMFfksaflD63L8K+j6ShC8
1KAjDAA9dvafapci+UOEW4GCbV7SNAhk4hz+KaaOvyKSClVKSZMhNC2Rf0pM/axS/NMEQy2Vh4S0
qiiCBilOaLpP3MuCJZySd3Vpd0K09OXIyTUA2aEuI0G3kSBQJt8TVTGbqN95WrRImtpBp2g9gKrO
F7ahOuplSbToT80QGUKFqGUHXH2kG0ldLdxKMzWOW+VebOrih1S/6GpMu4ItNN97yqPykbHUdgvF
9vxwIUDgIAVlYpjZXT6YtQL2auhneyFYIGr/yZMqs1NKc8jGGCnk24OYcoroYOdvomUognVHaROq
Ka2hB70HNV0voCQNH0Qe7GR6cz/4AI4HYOLQ67WCwgDITdZJZDJ8R2jLGcf915vz94mdONEarzRK
4lalXRfZKu+B/VcOEgutppDti+12+LFYlzWnoy98awknvnJe5JHf5VhCnRw48q0RZkI856LVXxvQ
NIhBC4Iwak9L2qSBQuXSioRtaWveNuBDI9GOQ2RHAhTeJBrxDx4BbVMO+o4i2uX+WswSOyKKGYZ7
EKYbZY2wd4562NhfVZxsKs0TE0FiLZw6bBw/c2kF9QUPPx/WcOrxrbroN7oMhd7ao6p4Bw1hyrLQ
COuUun1m9Tloj8KKMsmzShHZTS5apBlqKgCQzuRVAf222xM8EaQY1xITIBAdZ0QfVZEn5p4XFNXN
2wZUTQqunyxwuvfQQ5SaPbGsWURCauAxKqkdxujSFJMSE9d20b3b/fh9S/3ajYmFT3hFVHoP6xDq
kKvQddqLOhXUhsoymdlT46X625JfjHjiBYMOttF9r4NZEEHlKkDpXQ5pw8+N6IwH/70dRRJ0yO7K
Cj/J1uh+mcd1hJmtyIOfg6iFR9wdioJckjuc/1TqG0UYjFpalTy7H7hdljVWNTwRPTAGCXOdI/8B
aLv75jYVvT3bo998q2uTXI5Usa6pQgYGfxVFe51qRn5FI8aDjwYYg6pwGgUkdI13f7vZrxf554xM
DLLOdb2bN1jkQokhjYsUCUGpSo6CAXdO/+N3wzHup59NTUxUKgdB7jE01XcprcqUesnL7cHMtTCx
HD4r+Ugv0ULbv5TqQ8VmTNPXkwVRTMihCaIuj39/4Y4qvKjloQojy4R93b8zFbvDk6nuvt8ex5fH
QRTls2I17tzJcQjUWu+SCu0UsU/1xsnZiR+Ot9uQJjnXP80MhOpUWYA+vXj29y9GU8ke1JMS7LgE
ctBV2Np5j5su0JZk4M06Au2g5lJtGChLWjtQ1pXM08ELAxjJU+clsKHqJ5GDfdCiBKXMQ8q47rGp
WUWhs4YoY4B/qgUQQ4ByNBfLm6R7DCN+IcWp7QuRkfr+nosrM2GgNctlh88/vBqFptAXZfqwq9V3
vvjgJPy8mq+4nF8J/q7RYqplPpVrFL/GkG6zOPGjkh4FsPCVy1pGIlOKzGLQl02K/qs43QVODQem
vyC1vcG12wQq7QOU1TrQk/GgawrAhzicCk5YiU0IvVEoy7dOnvNWVsU7kn7nV4GQvQWl+ilLzUmR
h6Pmdve16tRk1wbdHYvVz5ABzAlplkYoLTfkj36DiQv9dY2Jq3x1PWSQ7/AhEMp0KiW8peWolmkP
ZYzUSvtSQjCPk0RHbmUnyweaJ8i9eDtS6Ba2yCGpo11UkU1UfLBRsXqh3tXFezQ4Lu7GcQhtKtuu
MNCeu2egxFbeveGFSU9lpONyepWD5OB2MVV6Zkodyn9aMEjmpZm1oVXrutV3it1W4XbotDXrIEjt
P7ZFYRdRtlJ0hyQa5Rn0podwG/atTepsM24XLvgogsTu+NBRJf8ey2NquDMZboqkl00vkze9Tz40
BtpAzT22nQeFcl6tqCdEG5GQbSZB55rz2p3YtMe8aBdMrZyuOLo+yDT7dUIqMy8Ci5HWILyyTjRo
n3Mo41QWfCLTdrweAqx2V1I1kw2RyJS5ICnkOeyNNy4Jzd6HHQdVXfHR4R8FSUrLtDe1t1rnLMVr
rUAXlkUtLVVvneGUyaq/DMNXUYQeesvbmPPUgx9abyX+h0cw6rVybKF6KGeKcoMEHk1ycBdmiVk3
+kPS7Cu5NeGH6D2o1uD21eyN+FYZllQnu4zZLX/gJR+K45wRVv59ljS2KEpml0OwVmyeQ0/C7SfR
rMMpixIzYx4tvdQmIbJwTIc9JlvdB1ApJracxTuEil8jPnwJpGGfKtkuG9r7qtU2CVxZXnoXXG+l
yjJV4YTW7J1JCPml5UnkYtNVH5sCvoufQ3n3re6/t5Jv8HljSF24KFHaqNS9wZXVkQyoDOMHI9ZL
0z+wAPK/4YfgSlSEFPkgCFaA7qu1AcfJkVoF85A7ggJPWg92HccZAgR6CaRoht4MBc6K/WGTx9Gi
JPU6QX2kT/Jt56UvOb7GCLG0bJ8RDj2goRBSzav3WVRhHlpLCzOqKI0dcL7Zh6dYxtuhSBaMS7Ah
Ucyev7h9fnCZaPmKZGctaD49MKPW4VbTji3JLJeXkUhQnaaDXrpMrAos36MzSSpD8eK7MpGXbQt2
7F5cRl5nBSW4DxXOQLjoJErlQglBII/dP+igsgQ3Xh9YUtFt9F7dxxzk1zOeynmCNPiAbZlUS10d
KNcniyFTjBJ6MeMII60+KlXnNOSlaYEsTo8yRN2xOHm7q7L0ECTB0k+TF63k7oK6XHWVuyG9AJHg
1um4DacgJR/6tBpeQhKZIlZBhrmue8DW5NbAGavzzBbQkJDntpS0S8mN7bKSFqLLll0AgsehsSUG
FHPl0SjTLY0/wNE0xWLAWwFBYY4YfRIuPM4cPAAYNfCoSiAYiNS1X3pPOgwUF9WbhHzynU4r/uDr
bN03vsEpKLTzNnLg3amk2YnFi0y8+5J1y6bZ5lplij0I+aKY9iS1yzimPGolSU4zaB+LMHdt2O24
MDwhb22Egr8ulWYvqMl2iKIFk4nhyoFFuHgZVMfSa2YCjsJ4lf7iduFRq+KXwsvamB+bXOlcP1R+
wLLSloNsFRK8AgIYA5IbmQYSBBLbSYonIQnNrpcoxyJT4XVL0vx11PDbDr5SqTUHzj9FrTrTtd8c
wknPJu63GmlpDIestJUElImlu+fdnpIQ4MrqFGMt9Qpwmjo2b7sFv7kek1YnrofIwrrsq7y0uQ50
cNKpZqEjkTkt1jPU8bdpFyQFhploii5Mosi+WgkaTyIMToU8NlMWMgdvm9UHxpdWxkFgtdMtoW33
owMQ+tCAIBLVB7ZuCu3Zw1LEopUTZAT7yFDZmtS5Icv++Y3utzKVsK8kJj1KhYhHY01LuTdFfLXg
P2QfBPe9smyVU31fBw+1INJO94yoEqgoQBxBxJOw0RD8RVUmRNf4LLIE6Tl3LVGCd+KBpSaXaK61
du+jykPpd6VYHyR1sDXxexB5B5+rDuOZU4TmJHvJM1dFpjx4h7jSrVhPtm4DoJXXnqBpZGl6e1fl
5KVNgE/yj4o3JLQrOzvph2PF8RD4Qmlz7576VnmOa+9+wNOEJ6XDEWLEeI3lavjZQZydMVQrJIVR
Z5FZJXA0cJGIIQ60L849Tkcv/cbKnZ9YF14jTKBb9nw8bssdD5vol0eJs8cwjjaAExlzPJzYilWZ
A9vr6jOe8a8xaPisAkF8awxGKbIAVeJx+160XhVaJ5cSWs8ypwqgZwHK9SCRN3X6Zy72n4olPmQJ
fv3H+DPvWd6XgefX58Dcz99tg/cyq6CpdvNfOd+zMXr3bxF9FDHn18OPD69B+5r+En0cf+BH+FEg
5A8IrvKyOgINACTDI/ZH9FEQ5D90giCBJBJRFfkxXfdn8JEof4iaqIs8/DjEPBB+/Cv4SPg/ZE3W
x3eVhoihDPzxf8dFDz/2ZDX5/WXgShif0D+3LkcA0sR/ijZ59TeeoHF8xwubfCPsu412SBbkEBGq
rOtHzr6YjT8bvWzk1w36VxtnLpuLjSl5Jd/5kSdslDu280+0tblvt7981kT9ovvqxCSrehRw3IBP
ixv13t2AunmT2fyb9ynNML1NAaU/ez+O6qL3bSuDB5RUoPj1m+hQqz24t72wtBCPKK1alWtUyetl
t4pbiAqSqlqyPnAXbcV3dkyYT2gIlfCEdSreM6FgRHEO8KNcwRi4UWCSStRMPUnkRV+UCqxqIZha
k8d2HWpgaJbg6w8kzC3WCiin0kPe0Xm/NVVYAkvJXQ1x/qowmQ9XVigV7UkTYkj91Jr3LvB19tnq
kWKouSwtUsSXTS7oPKPhkwSeuAIWkjAtfKrFeeko8CpSP+UNAYK9Vbqo9Sa3ZFGHZx8zf5FqkUaj
hiuWcBZ0y+uS+MDH/HutyRlYyH0WHkmAcKrGdA3YWRFaFUxitC7a+oPPWIWnnwQthDAEP5JOsuci
1MR1VZa5Q7I6tWTQo+zcKubMTE1gvSLyGnUt59S1FuChUQnbxlfSh77sJYvzgnYNtzvfRE0WUM71
wHLf4wJxw7pDFDnR3tWIZaYsxSiRagqoFfmct4x4FfWEolysie/i4eS2PdVFgIGT0BNoJoJZInYF
EcHr4lsiBM02JJxmpUJSODN7dQwbfbVXJxEYvJAat+wKYaMKG07aBuq6HBZ+AbgsQvOculaUuzZY
avrSY8FMAG08Bl81OV5YF3tXd1PZz7hY3CRi2xqe3xCj7iM4ZiyHN0cK4rgIrVmcL1TW7VFea3Hi
MzIpUxnrcSAxwIVi8i0VHWJG/MyAJtHKn6dxcsmpveoV/XjgSwaXnCrbELjjQ4LhcGylA5p076dr
CTAON6UFOHVMoUTcZgVHdWjubw+R/Hrd/+zDuMCXs6pohaxz+rDR8ArXveqhVRNrqBDnKMKtJEGD
I9F3aSaiZCeMzEhVv4GtKbT8cshW5SAZQ+IEMhQKhCdfcFFTBVUULvSNQc2+tVy+hkWZma1f3eWf
HZ3ETdW6VmIprYZNXCCW1Ny1ckAhBjo6QdVa/mBkMTMjV24RdXKLKJonKj7xhk3YOGX50ABOAxWx
gYHeqAUPkC1KkNUGLshfq6sW0Q7OIEDoPKrcoWaLMjnm0eF2T65svzN5wsXSVHWVcUPP9RvA+TST
QalU3Cj5my5klt4ub7cxqUv/a1qVsfGLRoBc1QUhjvoNklZmtIaCKLeBDpop76Jts5TtamSrWUJL
A+JWPLLkEjQlO2MHvn5HvyvsY0LTZW8dS0PbrWKLULaeu2knHBo/uza5rDSepSys0DVBc3jeQmJC
ULYJA3MLogWfIkCNqO1tAVSLaSDQ4u32jFzzIpTJqe/6LG0GORw2HsIVCS0qWuGNkiWg5a922WNK
+2GtaOF+prnxoH1h1n7zdBHcqCuW4wBCUn6sLe9GYQfYGXHl2XNzec3UKBN73Xhy7Gs6WlFAJchO
6bLcVJA0yRfuUX9MF80Kei8QHIDWi8UtQ2NmbOOUfTW2qcmGm8/zSj1seA3BLvk1CPehaJWa3cIn
8HdtC10C+cHXDRExJ8YjZypTDQpNZGZ367++dn9uoYl1U9QgS90mGzapijAhi0/In+4QjbM1BBY1
xFVDddno6zJ7qTzdzPDCSiPJjmXVKXwFqUYvtgKsi9wu+bB+jUtRo7WsWkm0jtJvugh9Nx21Gh3i
Xf3LoAVjCNMkOmTqSgT9mtoqqqXGlly4qbJ7LX0gSKoV8boYRINliHWfKv6eIeWcineB/BT2jHrD
qeVLymt3BD3MhNaKAt5yEWgR+r04ZrCUyOyDd7WPQTS2dIdnpjlxRNZCnB3CzFv1dbj2OcS/1doS
C6cekCkXfSr6B0+ql13VmkEKzZJg6VXbOlUWnQx6tvYe7k7bbVuFGbnLL+UswEJJ0B9UjkonPNU6
e+ka3OQVIvFiLe/E1n/3BZTUIwh5e69MgHJ/LdU056JrQVyzAWZXc4K1TCi/jdcC6vdZYKQHYVFb
w6v2zm+6R+UJWl5HsqlmDP41OyNPruGA9Q1LfLTscQeCrCDkeqSAlks3tpRTRjyjAiQ0WY0z1Rdb
XnzpyN3tQctXTPwU9yQgAaTVSTlsuphtB1E3Bl6y9BiXGvNbZww5DaG81NuMIieR5q2pg39O14gh
g1eNPSBd+Fzp90O3TsvqxY9QjRGgtEh9kGXUMIWuzQuFHUYo3eV7WkFthrfixKN5iQ3ZQPhLQsqp
iAyk02jdNpbmQcejDbewuasQkeMShHZCHFgqKse9jeCuvLKkbvSt7Da8sneZlYtHv41pki16qbAU
n20YgcNKaB7NiQpcM8fixIYEhes3DdI2G12g9UN3VBfNE/ddwWWwjaBfPvc0umKqxIml8LkobVE/
LGy8U/ba3g/L9rPbqAvlyL9nDxzEyhHtOMbfb6/7mWvkC8MoTpwZnwWDIuRojTgcFm8LWLz8HrN1
7VuDt2BCCBEdCJItuxDBMLOUkQ1q7hG4T5BcoeQkLKP4m5iZsAX8weVBWQkGt9bbae2BoSi/pre7
OQme/nUmzwXXF85BwlyeEyVX2LSrvoA5InY1KKbnPbfMEhG7z8R31hwCOV1myjpmGi3EA1vmwBwn
djaTk52gJf7qxJR5RmizrgJ8Vtj4jcOD7gMyR+lCPsoiwmEyvLE9SPKKtcpbFXgPo7eZoV+7OSYr
xGscEJs1ri5EuIwCRQydYCKbiSQcpjvZCsm3GhkOXFa6skJSlKpyC3MN5FCyud2Dax2YuKFumyC5
GuNqqRTZSDozRaxe4GZWdlKs8tekyqOXfbGyEdy+vNILsgnKgn/pQn9YlFngWXWTgoix1BtbbVzZ
zgQ+MMqwIyvVF4VVLCDXqJUtNOUlwLJIDFupDVFgC66iLiqXNTSX9NLIPaSKi5xLjKrJIqRTFOio
1kJ1T0Stg+Vq4vo9alq/nRnOlcN7Nq8XoxkANtNqD3MFP7lvFhp8NX+ARG73fnstJrWmP6dr4op2
WsxSqYSd7lftTgfd5qhuxxklriXB+uQ+wMm4Sue8ptEn+8I4TPG3fZALUlvF/cb3HCa4L5qkWHxy
hyc/QtV1e5/qMm1qs0GOuVxn4b6c4xC6No3k100R+K2Qxz0c7gK0mzmNOUYzbl+iQuf2NJ6N6Vcj
mxwqFPNksZdq/Saxihekx7+9V8vWXEKo8mQnKxVM1TEFl5KlLVJ6+FGR/C6AJxz6cG/RG5zFj9sd
OduOrzoyOVxKk9c676r9JhK2UvveI6OWgUdSDV6SU3XXBCD9VNcSEcDniyD8Cinc4CHcchCxRviL
B9ErFT6Tb423qEZm1Tn4Cbmy8mckx8U+brzS4xop7Deh4FE9fIm0Uw1KoqFxhs8oKo3WA7sw5KR3
RevI+WpgZuA7pO+pqyN2tKw6U65WA8ox1W1AaCLPvVHGafliuqbFC4XHiyELsW6DDXvAvTJo+yUm
eVLwWJhZkWtDn5wwoivDkDQKNv0GXE4b5LjB1wR/NwX7SrrQt8pzcQgXKYQwGSVOAjpkkXq2MPPU
PlPCfTXC8UhczDzi1nyKyjkc8PhJR7KWoIY+Ap2LZAQQgyXOkCLNHZuiDwU0yJ7l7/EidE9DZwJx
IS2Bn6mKOyn4pqsQfVZo9aYVBsbCZlzUa/6CNHFRZWXwk06T+43r8pbMbet9LUMytF+XldE0jzHY
2kVLLFXDb+y6WXmOUlpyT/3c4YOdWILE2NYiu0tPabaQoXQJ4bhUpHHKL+NmW8mrFlCUoD5U6c4v
QcIE8uLby3rtxEvjcl/Ma6qmOieOHQfkD2LYoQHTBTZvEMZS4AcArgeICDh714Rym+EtAV+BZqcT
LYE7MPIVnqSoPJ7VKx/30leLPHElGzA49LGQwtsOxvRz56jat2RYcupdwC/6ljeYuCvBiZ8CMpMD
fdKXm6ICAVxNKDANHu1q2wtfBobbpYcLksbUd3MqK3jINuYg3rWcavANIAe3J29SkPHXrSNN7HHE
qZnaluOxg+9h4KUpIDrjmcPbyAHBQGsgmohkQ7FPffRCWuim0K1mmr524ieWuubcuCUMTpe4dx/B
3fwqLPpvGUFjoXW7CfGKgzMtw3RLtSU6aDVw5Ki3C06iXdznZrVKnX4BnUdIGiev8UFYg6ntxG2V
Q+YEj9BvPukrIDEgsAhfzPagK1sss6M2t1+vbBFx4hf5YpRynYJOgRRQgfp6scpcQ9BtpCogBw/f
Gq8rq+c+yYG3ZRTfNWbgoRpEkx1JsMptiHR988mTQwsAgQTs0Z3Wobx1BaiGmJyZ4zxa+wswZ2kJ
Hb7dnslzMv2LfT2t+hUThMYbGZ2G5rwd70EDYiNuYLFHz3rCLep0jgRdB+i0ruceMNfiSWNq8PJc
qyXXeWWDJsMl8HndJlvHoHFrlqJZbQNk7e2aIqyjrrxlfxCsuDOSt9uDHRfiq7FODHXD5fGQjg0r
K3mDQBwoN8LFsFVnvO5rSbjzbr0wWFAjyPhsfG5W8OVLyFDq9/lJTEzBCreBeXsM1540UwrKOtV7
fYjRiH7kwEOCt/pOAQ2DDrDSMw/ZYu8Q7efujnMA5YsZm4JM8zjwtbD0yIbXdwziAaHhamaBF2ZP
O46mAUzdFprQNbOBN1L2ernlskOroPaCuifSHj0ANIC+82h6YrkNXnzBgMeRQxKksFFMa1agg0ls
KfxWZNQDAD+konwYEMjTF1216FpaKNQb0wffmUsMFfuyPcki4KAHr0bubO/dZ4AggWFxmLGbk+LU
v+zm+ZK/WENNkDgl6TC9DfSzk5UOenYo0do55EU1B9KipkL9+35Zr8G5vqkhcI3ik7V86J2X2Mof
b6/xOT7x1bRPNqrSkK7xE0y7DF2InLbPPbcsE7t32CdQRyMCBY5uJ9PiqKHm5dsrQivavnzEVYNK
CJDIncAgs8uBosJzKsAJk1Sj0gwverjdv2tRr7FK6PIEB0jIq4GISUKYW0loAnxpeaoot+0WDMQ1
S1U16zVehYDPKTMm/+rCTLyBZGA+QMpos2Pg4ux7iF8ApmaHEKcdnf9cMgqOKsdBe4wctCt3TwiH
50b73YNO5aJdZiIu5LtM2XPMUHbpXJj4mpdyTo5dbJgxZahGPPolI5uRUd85jZLPIP0HJRA026Hn
gZwY/S4g5QG4Kgh5clAq1uZjZwEICZFa0KXcXpUJi+TPrTu58pM8Lng2hqEAN2ULAoMA4REClCho
gXyI7mbI+0K7xz1VT9FOWoQOXoGMpgnO196zxH6RDHb4LKw9CAofoQh+TO6ST3encIc8fBIrIJFm
bsprsaFzHPdizry4AwZ/NJS++5Zr9lBtETkIoCtKagMupuib8armjr4T4zoAOf+WGyAgdHuarhnQ
87V00Tgv5m7TjTdeRlsr2UWrzFjKdxaBOvlRnXuSjHP+xQmeYteGOCojadytJTZDs4H4Emgpcwgu
jwrFUEHelrvgID2XRryF+C8EqwN7ZnhXXKPznF8MLxEbQXM1tKw5IuinvIU6EvkYImgUlX1kpivf
kmem8loCeFodAKSoFqajpxfs6qW0ks34Id9oqwThDc5IHlIaOBLFRX6Ilt4DBE7W0I6eafvKXX6O
tlwMk7Q8A1JoHOadYIIJQ9oDxz+/Q6/4sGfLd/l5DwjTssXnRTuCqvR3wIJBusUt56bumn9+3p0X
DbQENQzVuEFqu6DjzVI5wA8/BKgl50Ee7OOZw9kf/pz1HG+Or/bj5PniuVWvlRKaI4bmKKuH+8GA
PA29l/C/AezH+8hQ9h74xgiYpyvr5EGjek6H+opfPBaOXt4WoU60QS/RdkQlKzHgk1tzofdJ9fNf
Nu8c+b+YxrqvQhRXnqexRKLDAcISVHQ8BLvLZWIl97GJkmzIrwBRtBBtAQSeIW7yg0LLV2JmtgvT
J2+7NfLSeLSDa+72ITy7/F9N97itLrolicFQhz+8CN5K7W7DTg1tVgJFtm8ZLBLoFUkOilhQU3MS
QAfbfWYbd8/sZNNZtbNA/GVJUDtO7B6bul34S8+eM03XjC8/nqiLvqFiIsz68fIW9sOmtRRHMvJ9
YQhmRwmkYzyjXap3xSHfhtvbs3EtAspPcAIR13GJO7aYe+CBVfchtxoo8K+OXwGOZHrVqwD3MoH6
ewQ8ORBLM8twdajTl0bjxYHQacJmeOeehwcktvAcLz/gLbw2gCPsUVbhoyZmKR4BhX8rnmbGeyUz
x0/cN0Hn87ocx1uayX3/OZg5TL8/7jrBAEYNJwxVMIDklHMTfMXm8+OfXyxpmNQIvaiAUw3IOn13
xSMr7iLkAWN6JzMTbgfivrQe64tM/WFmkNfalH5tkzRxFcYi5ra/0/fwU5PK9j+aGgJqDOJWNRVf
Srj6kXrfK9sgmIkmXmt0YsZaDhj3rpKBqupeBPmkBwVc3jlxr2vpQn5iqGoujNSywTTKAk0USrbe
fW5HW+nIP5c4IKfbM3dtd0zCI13XlpkSK/A/+lhFSgoVS4XPP+c1Xxm65qG8Cxj+vAtnmruWrpnW
s7qqDBcvRHvFSWU02LGdewKnyT7CvWOyh3JRbYZVsET902e1IIt8RWzkDsz60cfL5vaQr1gA1Cz+
ulnEIBwGjmGztJ+y6W7x7Befw8NYZeeg8Cr/FFf5fbnz75T7/8MGJyZH7+RYCXQ06O30d919YC0w
81SBOJhO5e/kiRwDZvqhoXx4bm4K3243e8UhkvWJwfFTNR4CDTto3xyze+h6FXSU9WrNZDl86ivv
mKJEl5J1ZkUDVRCuKvb54xwR+teHA5DoXye5dgWJubEEXCXvG21z7xcnVsl0Zmhfe0TyGSZzYWOK
Vi/qLsM2UhyyqpeBlRlAN41vDERf/dfXV34xgMF0vK7yGft9Duf9fo2O0O5f7FqcKl7fgPNtg7nc
+OFGAk4UxYMI+HlrckheCpRnLXFh7fkn90ld1ZqR5qdgKd+37aJJKRA3A7KKAToZbLtP8RRXNF9p
b7lstk9KjXXw75KZLX5t8ieWKQsHr+tVdBUAFCt6CGbukq/dXFmfmCSOMR1SNPisAr6I3I7Vl66+
977xrqmB2qJ3Zhb3WjMTm+SpacK1Z8v3vzm7ruVIkSj7RURgEveKLShfKtkXQq3uBhIPif36PSh2
IzSMEBvz2jGjLNLcvHnvMR/xTTwJHpwwZIN6YOcGdn6XREO5y0ftTIzwUbFSA1cKinSnaq5DMFiX
cGh00a368XxYvlv1RfI06VxEqgY7bbQBncX+AvPQTB3ZhcKA9Ucym3Nkx0612/j2+Ru/GU5bxCZu
jBttKDGcasSw4eNhixc5CsD5inUpIc7f2QBSWArk/jAVx3Bjb6+0ZWRtEaHSsSGcOmJlW3+uoImG
yO9iUABPEUz+9vqt27eusBdfxTt3jC+cRa71R7OP3sorckO8iRVHlh3+hfnZsT4PdrAn4cZRX5n/
T3nVLyedNJ3C8pjhGmQvqYZ0HbAfEXA7yvNoUUQboyhrwyzCVavXckh5QTikCiByUdKZk8YdGy62
E/UjANtQpdqRHzwZyHXGVTYFklljqBYUr3X3wETOFgGx1GYkS7vjY2xWAIhZ8ksFyTLqwAFPmSmw
E7jbjD6WKIfEWnPlAGaSEs2col+EdzI5NHPUNYMhb61qlB1B7ndUc3Ty2iV2n2tewIvvKbphKRyO
pR0Nn3QVpFD8Nvk+QD+A3mvBDxT+Ke8FN0oUY2q7ElxeH0okLk2fk+qcRLCA4fHUgEwMRzqU/eV4
q44yB5fvtu4cjL6sVKlEvND2DVL5DwK+WWlxv8C5rx+YL7Zu9sEH5tTbxfPPB2XlySovNVeyNhV4
wk1Ia7lfQ22l3GADbwBKeW2kjT3kF2XYNccUlG00fCqv5VIDhckUDW+6pQUy743vPngRZXlWq3IR
4Ce0tWgOCe4EB2ZNO1blzsZHrkTCpUfQ0BdZ2oyY0trprBEuQBQZINt1vzibeB/0NhfsUlfcc3fg
VzbGXLk7tEX0BRE3qvOwRVbrjnZzGvawDXkI/cgSfMVhLrgi4z53fx5sBSspL4lOaZT2U6mCfdGL
410eA08Kh/s4xdDDkC2dzpV1eqoiyFxqpTmNkj0EEH+Wfo/aBE63tCtnDjTAY6x+IwCHxgp6aKCv
bPy6lalYUqSynFSkHSXUCpBcHKVXdSc9dGdY5XKWlL0pxUFF0dcMokMBaL1stw+A5ApOxpnTYwC4
OSBVvZFtbPg5y/hmsy05VVXOaNIGWBZtfK+1ewuBl5+/cmWPqeo/j22sFQUdghIZ+WgGgl+jIi3k
T53sNfojKMZ2Vts/D/T9U0NWFyE2oyhDsgFf0AAjHUW80UucTdU9G6FEFx2b4e/P4wgrgUhdBKKJ
cQoNCmwqNKXOxXvl949getvpu/YyPXVvycaKfEqAfbcki4QQCOymymTMHIyBT/Uh9SJzNuGaoMrY
2QoAAXhSdIZi8PvyMd0B4fi8dV+v9DxkdRF6OrR2MyHC0PVFImYHkDEKO+Gbest3gy9+SO8agzLx
Nv59be0WmZ9QxwOV50/tTe6MJ6I9WcMuclKUaUYHTr7WqzrbisH3+uc1XBtvEYT0Nh57KCSg4ok+
hm7cmVEdtthKK51RecmLIRrXyimPP85QkoZsG2gXdDeA8rFV1Z+PzjcbY8l3iaAVDSoXNmCavkn9
b/laef1Mjd6oO6xFzSXVJSYF68M5RHdO4Q+7+pz5lQ/fNwdI2323Z3Zh9WcN7suRTwBh3dNq43JY
GBT9X4VT/kyfvtzxctf0jEqIiFiVl9TpICMhGlPgQhBGkHdTueMEc+6a7zjImqDQk9pNaYSvYW+E
rT3uJRu0yIoBFzGmFq/Cbjk+S5eft8zas35Jd1F7WpVBj1mvAPZ2FBP50u84MbgbaF97/Spa3REK
3lbNNvboWgqyJLxUdVlrFSQaDsXTdEjeJIvFwAuoRwjdPKDfqXvoFikn5sav2VZCsPLuXbJfRiTq
CQwF8Y12cE1282rH6KaA8PAfg5qyiCxVIg5JIGKE1EPFrr8yL/OlZ7RSreQAZu2u3EGrxJT99D3H
45p31ftmLXjt4xZBRo3Vvq/mfEqWbL24w6osNnLZKPcD9aN9tPGiW7lIlUVo4ZMx4PQKVZFkgNxA
Cb+zfvfzDlyrECiLtyKdOJHRGK+oArYVr+FkJjdJMOtzIL1mo1u3Bi2strODyZRhHA87G3LThStS
fOjb9HdxF+zz9NSeQU9sJZNeBeZOxA7/Nn+iGMmQFQeQfTR9ilrHTh7QT3/4+XevBcQlhpqEQTiO
c7StbJSIjNCljugBsehqt/84whznv8SNjEplWen5XA36CDKLSKWR9ZWRF1Y3GmCNAWPztM3pXYm/
8vzvX0ZLqz5NtKLHOoAAancv6hlvoBvzcifxpmv0BOmZE+Bw5XuxcS5Xrqsl5WeUIf+p8HQuElS+
kBuyDamc4c9mAXGlKrAk9hCum4QRtwq4+thSzxFaReWRtxDUjN8bK7Q2Z/Nx+TJnNIhJTjhE9k6w
Shx1ajddZqSKm+PBWaLEph/EB5gvib2P29khl3pMAJzZ1RvHcm38Rdzhu4TwlRCiJwixrL/pQ+cH
KdxnN75uzjG/uZHlRWgRQn6MyorjD9N5OAfvndcXZnpRHvtb6Pe9IbhDYoD8SidT+fXzkCtptbwI
M4ESwkIiwYhda+ooqSAV9AsPakfFZQtlvfI8WWqPU6gKRFyJKcN791e6j4jx809fmawleFsb5ToL
avzdoJ8M1jVGx52iytCTrYtzbYBFNCh5vdTLQYN4A3yZTvldu4Yoexz0a2cGB8Hn3NzOztw92KJE
rYR8sogHTRuK8Zjo/AHyRFYzXCupsnrFZsopjqA5YE0AeAkgS56KeyTf8/b68zyubOlP2dgvR0oQ
py6W53lE2/4RB+ZYbT6cV7pD8hJHzWmymA0BpjA8jU/0UjxJ6OtJozm9J+et9+9agrPEPKe1LlCA
g4GM8YgNYvhefRm8xBchgFSh7kqoEe2rM+5PDSbS5cbuW4mlZBEIoOIxtTyPWWMeGhbFo+Cmu/YX
RJf+26KI/4xzY9DRge+R36g6alNQWQPjgPxq1Y0/v/b4/KSnf1n0huuaQUnGuRM51obQml1vThDE
2MOqbroFEMiEFqfVso1K/wqASP7MRb6MV8hTVSWQMDmo3FH4JR97MNepEXrRNchAp0P58AAI5sZo
KxFnCSoeWa52fIN7aH7+gUu4+09rsoT9avzQ1AIXIDorDaSunjhIc8pPsmzq+gYa9pOP+M0FsIT5
Qruw1vtExfXil8DAyWDpxD675xd1D5SxL19zqzzDEVcpYBPGA6+vOLEVASQCTO6TtoeGlqF6WxiU
lS6o/Akg+bJoaM9ovU7ncjuwILnD+6KboKIX3Mt9e0Avwxxh0cv86KTsoDO542BWBr4ggFny688z
vhKBl+DgOJA1JvR4QdbjRQFdIEaLbrQ5nImf//7KIV7igsueNnHFFSjBGNKBO0FAxeAuW17Cn1id
7xZzESKgKc1wgeCvT+lbfIjYfghc9a2rngLRilAeB66jjYytftRasWXJqB05hashO4wnEZgKk61d
KS2NWvAmmC3JVoz0MtEsHiwQM32CVtvPM7gWSD538pc9AjMqPoG3E5Ly/te7BIVg0ekUp/JoaYlQ
Fti19XPwhuf9z8N9HoTv5nTxdlEgS5mWOYajmgc1Wln8K8IWL7dJYkOulC9gxYe3WF9AirGCiAvx
RThbJ14ZGSh+1qnPAcWUWUl9iAH+liH7Cn3aoo9MaTICqpqJaFVg4bUVdjZ3AMGIslcivWcoMYOP
W5UvP3/GCvFMXnJsGacGUqFirehhApoNwo/FTXUgQ2TV+94ZjPKOpigKdMpl+Bu+Du/xuYHwzlNz
+Xn8T0jlN9O4xKgP4aBSSEYDGOzwT+1Tewp96YRWpSXbxYH6KBx/KMDa5jfeSv9jcrtEiSuNrivq
XA6asb7yvvBVJ7mW+xgtSmZyr/yeXZkbbFRx11AFnzHty74U1UrXyg53gOA8dQ6eJEd2r1x6i4/y
r+EQeMUh2hUecPTo/bgwyj79P6C6KxWCJdRbb3ppIjESEsBKd0KH/eRNuQfHhAnirKOdQVioGv/b
g+Rzh335TiHIRV1IkTRCkXCI7e4hSF8H/Ul8/nmnrCSHn9P75c+XVRuoTYONEvQQQjRGHaoeN5Cf
4Mvw8wBrl8zSuQLqS1BIq2UslEUeJ0985BMD3mwX6XlOslEIA4J0BLoT4GucC5/Oi+W+5XgBbbnE
reTdS2Q1JytVB88CchAJNIHFPDwWTbdxo68VW5bI6QyC+0SW8XmzvDYtvfzOiw6edsSTdAj6Op32
GFQXpXrqc2sCBLi0q5s2mnn1XFRPGmQr8+xFo96g+m1QoTUpm2jY5JPfoWyDR6F86GQjJrAK7nUj
5HYieohqtofOaAQEe9Vt7LKVi/IzjnzZBoWSx3jGIV2czix8lNhthDZJ7EDUmaMbG2HtrbAEYSsl
10tCHAsH/im6SzuGWt6A172RHpHemD/vtrW3wue/f/2QRmnVpmV4K7TqtZWg5xw9imjXy7tMN4fx
L9GhEd5HNvoyr02c3VoZ4lPcpYEkqiIX51Lfyg4+qzzfhODP+vCXX9LmmhyxuYLJJ3sZaqsc73TF
vWpv1XhWAtHgosFUn8lZhLxDTCFC5tbj5BQnpXQlABgiyGBNjZWns1ANbCtG8CfgknfOyJ+Spg6k
+iicFmEKDSlBXYOcNm9EAK1xz5BKp/CwFQB1ZJaOz0rNkNiK+IcHqQHa8gZJYQeD8l8fGxLx8/hY
V4PVhhbUOmwRrAeNHXjy9vN6rJQflpDxtJl0uSzROebN+kHx/3R+7ncudX/+6ysHe4kXH+H5qAtB
jTgsf/DsNQg3DvVKWvqZC31ZOigJhlUWYumm7Ix+QhHt9GKEv81G42St0LkEf0/w95RzgldzTz05
sLLHzpd8wcbDY0B++vPcrCVun8fwy0e0Q0o5tUOts3MgPgGP4tITdplHncBB0VG/pBtHbuUx9vmR
X8ZRCtIKNUkwWRLw8umrWkdG13o/f8Vac3MJzNaLsOGxi7CB8Io9C1CNhEod0qhsV3tAJe3RBbCx
4+td/gTcss+eaje5b6KuVsLiEqQtajWLSBGhgmukmYksjjzle+0Qg1A991dge+dOcHAHrFh/VTfe
RGsNJH6+qr9MaJHQCLEDuzr1OidwG7c70Hu8z2zNkl3NgSaK9jEe1P+4T5bA7HHkURzKcUR7fzhr
fnIEpIhcuNtsq84/65fx9vNSrhzWJR47qouOZho2PYF7gwTIFJXvP//ltaDPz0N+mbGBNUyC7D1S
jLY9JlKDgnAE/EtwViWoicmDLTWqWQSPA6/Y1YROeCBZMgfKZAYZ+4IdSiLZpPu78Wvm5983gZ9f
PAsDaK7KE8WzkFm93dzaY3b8wzCZoqXtumO0kW6vbU3xn98Mr9myaEQsWw1jCF7szGYo7K6a9tmQ
WDXJvLwZNg7h2kOXXxSRe8KLM8pgpk8RH/w9H7gf48C5Bdgi8sYgn8nzd9M2J9tfFlEsREFXZ4Rd
7sFnwJ0HCe3kKL4SC4hDFzTYeg8WpRs+pC59VC+cF8FZCU8KfeMXrIRlsgRkAwEEvMb8mYCegCIz
+9h2BsjD5lZM1r/dGUSf1/LLJ44a7fhaQJEM+u0VfGD4HSTOG0cAA5L5bbRxK67U4sgScF1PUMxV
B8wkt2uM4HPJwCPxwayBCMRoJect3NTa98z355fvmbgp1SURwZk1NuAnJQi2sRdf6usW2uj71wlZ
4qvlIICzqYoBFL+Bf+R0HY5bwPC1P72IGaxLWpkW+NOS+iiRpy5wpARyDOcy2ii7f39AyaeS/5fJ
qSS1VbkBA4yC294CiFvoqFJUoGabSrBx966888kSCj1MOeXwvsLkZzaE9WBjE6UmNPgnH4Zr8AIU
8MCABVYfGiHsSezqr6hbUEOOdejzOD/Hu5VaB9EX0UGUJWnqBfyGBA1lAou1s5oeAHtUoXcHOz3+
SbMK7qmIe4sObstetHGnQOEhO2pOB9QA3j7lkTtABej3zz9oJVwRfRFJxiAOs7LHD5oeOovbFyfR
jq+u4MqyAT7FRgFibeqXEOk6UriY7/FkYuOzXHj1uOcLSExDT3BS3ipthI/CLo4KvO8sijZsJPqF
thu5vTrc+fe8N+JkCyu5Ih4BJ8p/nkMuV9VQ1FEjkHvx0oa1E7/G+WjqqrLrZCeW+iOVjrF0Hamh
IKmgT5BZywSPZ3hKHDMe0gL7II829uTKwVoipduyiPSgwo/hxtxsGehOImTOVRCqIcUZbaTQ32fo
RFtEHrxWs06NEOJKdTdN6NrJtypCrWfjKvg+p4Vpwj8ntJ0SyH2X+Ia8BRtJqAwO6riRvNUI/D5D
+JdRY151HNPniwYcTLc8TEa3l06dCcKlDbQOyh8/H4SV8KwtEhFORzU10zBM57TvUJaGp3l04g9b
fbmV3JwsYcGop3ZEmB93IpSRLuHDaKbnxFcs9SV7757FFxUKDNDZCY8CnJBMaF4kVgiNwa0e19oe
WMSdWCjTvO3mzwO6JRk8yLLrUWaVdKPLtBLA/wUKphLXR/H8eSAHVyekA6aGDvrGMVlJWskS1dtM
IacwDmm+liA4GP1T7mgPEEW3td5orclnpnofUcKUr+nu5/2wQv2EHchyW0dTUczvZRjGaggMO2FX
cEYKBUxqDGg1ibuaWgrss9zkws3BctwYeQUqCNrlP0cWc8bHhYiRhw/w7dLaEoBJQ9PbhgHWOXXg
7PUE3RB8qX5M7gm4+Ui97K00ZUWdjiwhv3oc6mMCZjm6buFbgdWcHGIGCJAP4S6wxtfEHY/tERhZ
C+Sd/MZdp9qACvaR7hUHpuYmgIvRn401mHfnv9NcskQFh5FOIlFC5OrN3Mqdbj9dG0cyS7fxtyR9
Vtd5kdvUAkm0SAYEMTvpL3mH2TS7A47iU2BVJuSSD4Ej28QJAJsEiGvjuKzEzCUWWMynhqfDJB20
WPzLMWAPtRFSw2X+8fPMrRx3dfHgGVHxjwoFE6ef4SzuNoctxOZaAqMuAknSQ5CTEjzY8oP4jiI4
TsYz+5Ac1MvKQ3epjvEjtqgdu8WlOIj1LoXZvS+/iodxY+rWMpYlFFitoBL8iWuuId7zDrVg2FaA
fdBwBlxlzOGPZkThVkF+pb5AlrDgsZmqqJbROemABTZoZ5YgD/zmLzAZnPwJda4PKGU3z73f+8pm
XXbeet9s+yVWeFA5uHDNW5K9ZE8VaBxIRz8US7ICj9n8PnE2abVzlvfdSItQ05WSMFUDgBvtjYNe
g6G6A27W/FghzG28vdc+ZpF9tNrYCVPM0FLWMlhki/1kNklVb1zba+/QJaBXqxRIiAjYj+E7FMA4
uzMhaxSaj8IW+GQtHC/xu3B7GaO2rfiD+hDe0EWm9/4veQIiCTYFcQzqNbiEwmX082NvwXhutPLj
pmfOfF6/W59FVpIQ+r+wrgmPAL92JvWcubqdQ4ggcVRq11a1caxWIoayiBiNMNB0Ii3wViiGT3xj
jMpJawWDy7cEnVcyrCWIV6VqHY7ijAAIHIh21xzcMyE0mgGRxOVmDZ0gev05+q1uiuWjBmZCE1MR
/tT+YYitoH5vVWKqEMBvw1fuhRte4i2RyZXE51843ECXUxICh5vHlgSmaemx7DecNAfVGZot37yV
xVlKDJNM0OASWUmHQIiEd4WWmZkOFLIkdR+1sHLVO2Nj5tZGWgaESAxCoWynQ2TSHrDihMLh5CUN
rBaQyMyCBjOcFm0FbvVF7pHJ6rrXvI4saeu0rV3HS1iuqmlNqtJuOnSB3xf7doQ3NSSvcpsHURDq
q0ENiqRb+fHgZYE3fiDst+GfLD2UGb+xfT5xX9+cuiV0N2BqpkOXH7qh9R08QUMoqdVPr7xqR9KB
DvYUQDBPm05teUrY21gFSBqIKRQvWewE8Bzt0uqxH3KT8GBuVrlZjuqNpjsJErn6AH/3trIzqTKz
YIdKB1Q0UzzJXAWqr0K2F8vSzuh7j05ULgqoCNhifG/U32Pr/MclXiQ8MS/F1ZBghrl94It/8zvQ
Fb5qjg7sXnfCtbjDcv6BPm6MtnLql3rSsd7nQt7B+6M1wx0PBafeRt/XCWcdH4gNRu+o9Rq1CXlh
w/p5yBVBNbIEDhdCoAkwoIJeLdjf4r1pUEnK87MYQuApfWwUUE3CC5Gh8TPdcyq7kQJ2eg5/6Dg/
KOp0rqo7ZElgVIAjAGVYRbFDOCKjY53RwYT+WztaJSmMTsjhiDDA/NYm7WlkysYZ/Awd322/RYql
qQmbVKmHB1DAIDeBdspEnEneJVRFJeKugcHTNDiXKNG04uiK0e+EO5VF/RsqzUaYfkzJe1sI7hj+
0dLnXEBBy+sJZ9Rkx+gzR88tZJoh3qs/BImboKofQ8lCpv0+wylXILLcAAAWpFYlPCto5PByfiYF
zKo5g+OvUvQHKidmGUFqLeLg9vsy1Omx49xUtxsYZYz4c1DE0aX8qOqaqda2AgpvX2y0SFcadVgk
XJRfCoVcrFYJk6FKy6MWIFjcTdjlFgq2T5UXAXfHbTQ1V6L6Ek5NlVFpK5mMBw2AegJFYCOEDUZY
gJo93vXudWOnzlH1m5VeSlvH2FBpL0OguLP6I3xTdCf5W7vAoMo70cXd2xjoD06CZrYuPagvnWDD
0UpWDdEs+tKAWzeKl86Nm62Pmh1cctsGxUzoaHQnBsUQbWNDriXBSyx2KwgwbY5woBCQk/wXNLH3
5DzZ/CxFlLyo8EAGER5cGVOg1tZDY4W2BqPuf660HCiMDwfKoyRcAu/fXMmE5gIoi8o5fi7hRFqe
J+Helx9t4/DXKjBHzRi0FyIMRsOKZxEUSzDYPtpgsiR0rfjY6frjOJpRamUo+slHGikbL/a1J8kS
2U1F8KE5CSmi0PhVODk6xZxAKA0yC4LdhK86WPsAfNevfLVVElnboYsoPpWsHBIeQ0Ia7JY6oafs
msvW83TtlbcEdNMxb5J8pil0IFi4eH2LJ7nEDHvdL3JHmRxq5NBU3I97+a5f87/drU7N6SJAA9ot
9ltdrrWq8VKCelQkvUib+bBfFZ++wmvIpUfBE6zE7/bpOTui8sFBFjP7TfBTfj6Tsvi5w747lYv4
22gEsA4mQg0+o3fC61d+fCm55FfetddCUpgKVEgkGEICVNEEjQKhfZGEWyyHfh03Vt3kx6IKLRFR
ML+OwUWLnaK+dsUDlWEVmCdmhbYDrBMNCa5P4TBcAkiPxtn4Owpan4Ww+pWznVagO09LuP9QWI+I
MJxJGiRANR6bemBmFWwo43o/BQxVmN4O09DuoXmZRrYUgOrLsxsn6KNR6wrkRwpHFwWrGogFIXdD
E708O6Rtdez1hwpkT4n3gGmzWa5FoO6dhcBmg2Zy4juuPIsFvdNqxXsbe7zcmQI+V9ZeKYVN9Sz+
z8M1/ldWwI4jTV9HvTRz9W/Y6DttaMxkEisL103CnHJ45jOHY6ipF1pNzTSELELSxTBuv0QkzeCJ
XJ7CLIKu39gD5xT3pTOxxGbt4CNZ0moPdlk+nHrfgjDdw7fzuaOppSf5oxwNbknIa6Sn5tBkv6Kh
P7Mh8gTdbUsogbKc3zGmGyA8iA09lHENISWCUziKNIeCEonh6dsUMgKXpNj5BGF9SFyJr0niZqJP
w99F01oECkC8RoyIaoi+uaF2oOqSDoyUtuTZteqVt0aTTnqtU7dWWyWz1UyhH10mVr/aAh7yMTIu
uHvpA2YQalowdeKG3AphIOlxIawVsqpRDcziaHS1iv+yExV7JJ0hSwheIPrbuQ5/G65+iZQ6fJGL
/Jlmbyxl3UFOZFcYZKvoEm2XkvFNaMZ0V0hy8xJF0AjXSf53Kip36hsIJ9uUPQTRuW8fa+UcRY3J
wdOgdEYGneRuB1F3ZPRqHl2i2kwC3ZZCN4E3fOCPeQat/gwWi5reokPj1REMW69JNYJq9hsu8WJ8
kUAnjvY09GDvzkp/qM8NUuEoCUypLa0Ack+DAc28qDd4ZkGtFVs3QhxWrIxzB4i8s/hA2gM/mi25
wlonJTs8RCEAp3G3bjhEDSAtiivXJgrYqg0nX8kMkid+OsLsIOuBkqx5qxaMgBv3KV8dA4iGZOij
QArtok3RTYdh4whCSlGe+uShxL5VX0YeFmMV/C0fZK09FPWfrPoz4MyRGu4O4ns5YJNI3a1hkasl
5BntOjDEVDxJuMGKCQXcj4+gX92aeKWbEc64UN5zcpmCe9GLhafm/BliI+e0Fo61WNsVXL68kYXP
raA5oYJ64nRLhFMGYtvQv01JscdnjD16kxyEe5qnoJrMTmf7kQ+Bv9b9Xgp0j+XigzSSGzxtpbsW
9M0ugxUuF1mcNKR7maIogcNbZjmcc3IIWWFrEDSwamg9UaMseJOkz1IVwWie3qG+3Y9Y8wjWtJXq
FNWpm6bK1FTeUyU76zJ7SOB4UTvZMD13FQjqsHrrdA65qDGEp/Y1HRVManbuenjoctCTijqUymFt
X8CjgwvRyGI2h60ip7GD5xlIo3A06e+DQJ1anaxClsxCbbBIfOUJlZWLNj9zvaD6UhxyLg8hzH2E
n3qHqgoPUW0b9j3W/HcIXCGHQy5DJFrUXRrLulPxTbGTIiDadaV8rUpyKcUxOGThA+zd2+oPo7UB
52E2ukl117DqSoxqEbPAO8DpyJTCVFvebKS9wu1iLQ+svD1N0CbX4urARamXodgf8klm1rF+D2Au
bHW4DSVOeRBZAwltLvExwb1bpUdUnvTQbuEHf1AR2c48StfqpWOQdwZzKUqvfGdw6RuQ+Zr+AOsL
vvul6IFscIBrvKW6y487WECAbUwVk6Wm8Av/ZzV5lJklnCE0Q+hNAVBGNAQko4MnlRKfehjJFAd+
MsLsVgiXGJpXuc3wgAkrRxP2LLhy098oA0Uv/xAyyHfAvEGFCnvSho9dHe04mnpKlD4yWkFpPSlE
t8n8CI2OqslcrYtURwILT9bhADwoboP7qpVEmA8kZtPWg5lAhhaynDKuNBlRcJZy3IfSHZE8HuFr
M0Ky6E1GKyGU9zreVyTvIUGhlqYs7yJ+YmZelBghZOxY5Wr8S3ioY2eQ7SAF108xxbk9C7xl5kqq
6oIMBoHbQTUFJTaweeywISZXAIESg4cUXnpZtCaVGZwGK0X12MApRgsRRCcv+5tO0HYB7eNWwrst
gbi3x5RktrPHVs37V9K054FBLR2C5Ch9jHaeHmAll4iQK4OTXWe3gl9KNhfZlYSeMVRtGMbVdDPq
YwaKBWbtPU5ODZS6EzyLenAwj/nkSQnekuSPxENpgFhjcaL8YzZxRoFKAPNVxRYatFjqR0hHuXJz
CIkVRuAFVu1VLk5lZzeQ7CIoBMAYNYM/EXuYrh0APpTdQMXMgxrOebkNlW5NtdsYbg/kcRwRj/LB
UUA9b8TWZOMAw2qr5d80+luFkx3DM8aJ/7QaggSYtAXiFAAvAM1CIF7wCl0yRdERBFuv73X4KBe+
NIcKQ+mORb5HNyrMTspo19D9RYWaGIVqliXi3Cs3PGTTvcCjhbRWF3giOG2tm7OdDudP1PhepnCP
/iPB4Ziid9ggOZqoH3SlOiLLg29vj0q+KjC7rTLEITreylH2QqxoGfJngldoWsbsQOE7k9c12lFo
z5mkmmx9GnwK8RE75BtcMWNyhj+7kQuRTRXlXXuLajvOJ2xaakqKuAubdA8pKr+bJx8VXa1PnBYO
odUEpffC6RDoS6wFKjdsGHzodphC1Vr5eErRpe8q9VIzU2d+GjFLHCp3bLvcrOrqIKMOoMBJm0jV
uWIHkXsIpHTfiO+wVs7HAOx81l2kmLuAcmJWEAiFyuS9VVFT4nyFg/1pBYnJoRcMMphUo8d+qCSE
p1yBR2dR71tRLUx9GpFZCTsxfGlVlIxaoiKp4hske0jKIlF1xmzIfk0dLnyqShbNHICXoROvFy4J
FWckLVSYGqudJKNF9R9FS/6olji/iYdLQCUgkReTT0bNEXM8K0XFjar+PPQv6BcbFWlMHtqBddZb
IjwYx4KYkXzQUxm47Hzc61MFe2JIiuBii5WHsm8cECvhHwk3WdQCdC6DfTIfveSB6nLBO4+SAapt
xqT7unqFy6mrhyKMT+fNDCJQkBNDu9a1K2eBX+ra31EKJauj3CXLvaDk3wUKI6EYSy13lSuWPWYM
lflHhrbT5GoPAJLLsmbo6h6A7wpZyFS/jePg6jVknrqnTH8T+Sc2PZERaZ1dptcJdgACc0YYqUBq
OvAiaFYiFTBFhd56UfrTgd9l8rAChO5bC1Radq7i8lh0umhIOecpJXYsV+/UzhELl8/oB1ErO9IZ
JHTntmIxwTwe5qx1rth9qlAD7PkBhj/h/n9IOo/l1pEliH4RImAabksYgp4S5TcI6kqC9x5f/w7n
rWZi5hoRRHdVZWZlNmUxHSejI9Wt7ONdvMz7kWSVDcu8z2OlnIx+iQNNHj8ranjA7qW9rdq7sqZe
mdq/80zGapU6o/GWGrTvSPbB2ZMr0e6EcirFd5YymIwF6W0Tji9j43Y58q1l2NPN7ppQOpRKGsR1
uCVm9A37voMQ0naZaHHGMvnTbKJnIsLSdELtTetLXkyaNF47g3xybktUElV5pjgfNNTFXXtc06/E
/pR1roqzmdnxJuPAlyOhnpj2Z14NyNTpnSc1XCXjjM0OdPehW2finVnF2iT2EB/n3graULvUZnvU
Id2iujiss80KG8NAG/p5lLqVUvL4ajkQfQVRvi7HOSr8ZE0cfXmXhfFVz4xpSnkoFA4UiGuq/6bd
Z0yH1Bc1ifFsAniNrnvr0F3UpHdkzY/V7w6u19LKm6Q815intNMrmajHQuTXuY/YNLD4kwgGPQ/8
DWq3EGOSLzRt2nvXVp+LZgdVl72V8fSmgs/M6rUZjnMZ/5IMQngj0V2EPI1LSF2Evykkluk2Yf0S
Ee2o8AbeegKGOAuZl9Vnbtiq8tTukEFCK/5ib4v8ZjMO0Gs8zq6o972tBkpJ+BbVv5l4S0gQfzGH
ZtckXLuN7i4SylDlPskvxuIOKZtDQvlV8+FDn354CV3mMe4PJywKr41TN8xmN2z+GSZx49pvNXqr
2RwXGrluSo6KJm+k/tewpI1CKnX5qllPReIWJi7cQN0VNhQzWKpWfmp6erVDhUgPKdstrJM0xsId
B4U6Va5qfKxxvl+s6rVJUA90RaDKTiFjaM0STa67pr036RO1f2nkcrf22ZcweUhOwhpGypMbgjrx
RPISsl1bfsSaa2HgIUtHSw6KbwjGVnciYkvLz0n70K0dXcI6b7MOJEPZJxPZHl28N21fb6jUjCkH
fR6u62SdIgwz2DeSu9KVoHv7npYWw9TRcEbcrPoMz1R6ov5nXsmAJe5C+wiXbYpvfMu6eFJEnpqe
RXM3WF+yxpRkP0a70ZeNUwZyiwkmgVl95jfm3qjO3J4tFWZMjxq7mvKTirHkzPmpe9eSCSIhbE9Y
rm19RVjqtCRjqzsdDjK8L68xwoTm4T9cqL65vs2s9HW50wM6kQKg7GoOVHMONV8PT5ZNYJTDpFPT
8fWSO5jnXiu4iw55j9vtap8tumCRNZ6CHxSA8NBmrpINJElxZdNld0W0i5i4NDvzIqYFNeNYy3Bq
z0sJ6Nu79RKdMLrbdj0TxdzvpT72bQXPzOQBJCTEpDZe1P+GxGIm+eI3Y8UdV22SdjtG21bPcYJ8
bQUeO9tC8cw85EO0hzSP3CrV6I0T15Dny1SZOz2CbxfajxxhRlW0AaX9Kk3Cl3I/xGFx/gjZ32jL
fLfInmbsq+LP5OqZS8YOTwEuDdOdirJyY7G2DZOzG5ovU+xGxPXVcu/qq2Dro9zAL/XEf3ED5Bu6
72z08mVT/hJhtGkq463odmp87qUP0r230kRIhYVJAGZyPH2rdwkiteyTktMZhQebUjtWLKmldQVO
VunJz8MakmnZNIenuJqmT72R508RNh1QpTWIvSRVvjbN27TsPfCJxonjzDdIhw57Jl+Vle+0+rM4
a1HZYsg+iX3ezvspSraqTSaSsV5XRWVjKvP7ZdyVSvuzGkZyogV+seWoDJCaODg2vfRa/dwU018U
MbgJ7BTCMDa3fVw+1xb7U6FlP8uLbWxmI2Z6WUJiWKWnSl2cjjhqPpcrL8O3lY/xNgqVP8lSvGoI
f5bpOWvOa+fUX1rzD45wYPWDmWdwtdzJ/xkYjKVj6y3Do4Ez+0P1LqnkVOBGh0WdtX2QLRYTmTjV
CQt+nimRXuYq02YpPWX2++peJfz0G6G8iG6T104sHusJO06sqLwk31uKr3eRE7Y+mUJADEvxgT8l
jWCJ5Nft5YMCYlc3hMHv1m5j29eiYl36z/hWLuJN+5QWn3BvZasMrmK4defnyW1IT4PeOTDH+rWn
WOuRC1jBJiu+2HG8zapzy3/N+XgzaNumy09Duiux3hydMt02OF7aFy3dGoRnIyouTa8hZogpONpL
NDrVq4GpVPg8Nqo3FJsx+5cYfojqXNmJk4YSsVpxW/w202yTh1Cebw1ba12QaoeiqHepsSUEnlXX
qf+OB1dNdmH6K8X3cH2J+n9jtu5qxW9xo6pdRr8SmDBqMQneEKnaNZ5dXypz5TpFzhaBgWV7Grm1
rvzUuttjes51PIUNfhnHQyfooCbwVZTOnPJqZLvsptURE+hzk3rUkiV11RILrDQ+oSbeNl18FNbR
uOj1kS1yCyMdZDO1a/+TxoYp24vMtwJkorx0405ZSYTPoOqxDWsM5vBDm+5pEyTW9mVyDliqtF8L
e1frH7HCAmI+PRvin4lBbwrAREj9xGVWfoiWcELJ8ERzLEo3ln86Fbvf8ttGP1f81eNVh/3X2C2v
PIw+FR2A46QWn+BMfXwJ612j38rs1OrHiu15JOAF2/OIm2TJo+gt7U5RdzQEa/VThl5ObnleuCag
Xe9hh7pRwarSuX+sIeIIH4+GG/9RkkIy4mbxWnaCa9YfJIAWQnSHE+1IzZbZP3o8t6kDBUu296La
WN8Ule6t+tUbP2pecmMn2Mkn556Ej57NDiyNe80eL2FRPRHBudFqHiZB9fKzHW5JYIytVz6LWT2V
NxG/RfMFr2FpfW01Ops4cdKkPNc9czxDtREXSJmGrSHz4dZT+F5KKyvThLfoO4FXXFaD3BxyO9+a
ZcqJxyLQdpX4Ku0FHtIlzuHHoqneDKpkThOmxgyz+ZteXaNlUxVPYc8rfzIYZ0rBN4AkUBbYPxMc
uTiRdV2ym72utH0nmPWxvSBX25jmcamupfbahGedhraCBct9LXRHNSjyQ8Ke9aABHmY+uFVa7rrn
insQc+ZO5ZVlrrnVpW8aX8O6LyQw3m3z1WXBxOKvedfIfpMpmqwNzl98LjPeTjIxZ8q/UgSAm5u8
2uuJjwkLMei26Q+/nDLJ9noRwIBOdCDrNTFf6/J3yO9G0z2Bt6NC0Lpj3Tsi47v74Gct089ZazdN
C2VoPiMWtfn6OlsOYrCIunqai88lOa84hEQfXRltCu0pDbcl83i0Me1XMbvAbvY5bcHBtK1W7lBn
OSY31cggBgiUk8FuvivNwUB2lMWHkVaWe8Rw2o73/ZhS9weDcV7hTlklF2iIlqItd3RADMsJ55FU
Pd6FcGajeoMzO6iXzSKb7YfUuuguqn9T/tG1jmCnCBMa+1JWpYNFrwFWohy6ChzFuCBiGEvS+rZm
emV2KlXKppFvTO3Noq0InWp1ZBSx3VODl2RB8fjL9KtWXYvcMaJtpP3odu7qxksWOXm6i9vtIAJI
DsrwaDoTcQ71K77BaY5tmXRayltHGHR9HtJr3L3rJQDuoZMmb2RnIM2/ZnunyX90dI0UOQZdikof
Ex+ylRW2zJVmNDhO05CKsSl55+leZPqRTdxauykUt76K4E/4fBi1kG+mb7qfqQo4KXXspu3WSoO2
pXl56QiG66Lf0DgY4X5FBBu7Zr4df5qUVg0HJ9b0dS9+mwmSnV21u7A3TC/YMeCpLzaI+1Ejx9di
RAFckjnLCSVwa4CSSOmuiXI3b98ygzjvAsLjkA40jeZO6u6rZTpGsi/wOyQGXjaDEokzSRsq5XRr
nrPZE+rb+qsl7yqZ4BLD73vImjz3slE6csG3TzCiG5WuyY1VnJCSSPpPB9z6sggLbHtTPMJsuEdz
kl17X2JhkrhOGIH5ZxZef8CNfFGQAAEvvlCBzBAHOzVQjX/Z/NFeKwpLHCT4ttCmhb9G/j6hBAbK
yrlqhaP1oYtGZzRoz4EdwT82U7dbUEvq5meknTqBY07mTzEPaX5VpwNvQt6AEToa63iNa3dnuUfa
CdjrquI9AXwwr+Ps4v6kMUcqbxJ8twBJlhrDHWcgMcQY5sZsfqvwPGErbe/EpwGeE9M2B4t1qQiM
HDaGhe/A2yRVLrrHzbr8PPDAT2S/pnyU56cZSRGjf11tl86rU1+enEpyw87r+h221XLyZY27LC3d
eYIJk4cnbQw3q2ltowif+e6pnDlhjJ86yQao9C5p/RyNXlsHzbRvXxtCWXGY/2P2DJFCivcItaLl
hbcBQfmn+Tdkbqw4lYxDfaDaG7Z8rCkY9z38weCp1OhfLd0rv4XAuR8zwSgU3hB9Wf3HrDyJFw0b
AnV86j60ZVvxE2neuqxAlc9lpAT0IERxOkzxYfK1arKjIdnCPEEvzR0lGVyGaYHnsM0ekB1X7yXS
70rCTen1xQGw3lZ/48jNu+8k34K0EvFsza+KdOhaN5uDUN4y8Bl/IjOd9jMVP/VwB+Ql83iTfqm0
1LestHjJ6oemQau2Bch7fg7nZtcaJ3jsDYHzgqorDaCwfq2BD843XbsPOABYT/JfVT0zSuRGIKJq
08wHvaJMz8ytOzP71yg/mv78wP8xguJmU4vrf8DS45UTm/SYxAHWMbajVwH8ACouGWAoXr+NdCcT
aSi/5nzlE795ZUE6u4E3b+BazfAm3+BNOkIOjXnbzK96fkt5p+IaM3Gsaqdnsevrc61tzcUNZx+0
BEEYYQCYcBeoG5llOF34G21bedcoPu+bOX8NlIXo2OueGTpDtA3r0iWit5pua4zlwcFubkDF078h
apzqQ4gbX7vcuTlO5cZ2bH2g6omVh+/VOKQhsQYGWMLgNDQ1UsO3trzp0DPJWyf9rq2j8uKYC7zH
4RFEIB46NseOCkerPVup3KH4we3BjLz0urbvmgBfUaiEWO9/4BUnZQFddL14I3opifJP/DwSAIL6
2m/ihG39kOvbNAtyxbHpXYnIsXAX67eWxR3t54y+3ELkfktFkA1bjqZR+CDcEimGwEm5L9tv8X3p
mdQLuCnVGeNAN88KMj/11DeBrf6b+I/rbjR3dbYppfewfq3vpRruw/QV5uQx9NgDIv0Wm6/uozsJ
IP121hwtf2qNgzJSzBXWll/t8H2OEYVUDl8CvZpCo73qbgolxk3c0TkbMOTjRh4fBkiJm1Vou/mn
vdJR1S9iLg6zwdAm/Il3K2MNdSO9GCw7FL9CUz4rhd3bHCxvhshgu6pVNSrHYSnd3qhP5v/LO4kN
FQlQyzQ5MSlNVXUX5B+wuWI8mY36IQFAbCR9eHDYVeF0Law9ZcgCedaLDJSItJqoe2m1Zt8t8U4t
K8cY6qCtwz85rb/s0fqW1GTbQC1vMiNxRBcYWeYXk/BMy1ONkcKyKSNfMM1eETIhIN1YilvFP2r8
raJGUA+htWUEJ0W31XZKfXjAcLErG39Q9sUPMepBomG6zc5edWluQxN5w/I3jJqLAqWjcIE5B4I/
WdY8ZdWG7dw3sYN9mz/qXqv4q+WXUC36kPzNxl6FOpmt4bMUHsN40znCmk5ZgwdzPx6WnkNcgImp
rNcAUqvJuXq2u89Il/10wtatyfzIzJ6AAPxseMR3qc/j+BjsAWpnEo3r9tEny9j7U4Lmdvaihuu1
Xk9gauE6firWLdHSpyrcpfxqXZeehXTDW7TNKBMY3V/j+ETdnBZ/temxjvpfNP1OKK0jEIANDT4W
FKariMOEdFHDLSvCUcvhqn00vTDD/QN9WAC+++sUBeW4X0BiIaugErToyS7hL+B5drpyWA0gd9Wr
M27BdV8twES7dYWNO1GFk8GxDF/MtxK/7XYTGl7FgmZIisl2lLtdtZyrHxPNVWaOV8BlUIpxvErD
Xnpe+yNxFuxQjuanbkU8XTdXt4UZ2HWEtuHXwCqluqi3WdsVGd59O0LuNhn53Nx64+AzcIv2RdjP
qF2wk0ZOIKk3lVefPpnvaBLuHB1SugyZBgG/FgsrNQijCCOpcjON/ELA6+47Nz+HKTDV3YJTEXFd
88+IJrCAwLuM3OVioFsrvAyaOJzxG9fioBsvRfpmG6dlOmewrAC9+l706O0Adxu3hXVu/HxIQPs/
sMaBPbnR5NGiKPgzvo7LpVFu/Z/9kyfGZkg8I/xXzwBYSXKbjeFToTIs/OYhfq/qe44SzJ4O43+5
v1PiQ4pqvSux3tWPjnVsRoVW4jOje6SNzH3wO23e2IFNUlV4ybNtXt7s8diOnpRfZLjlITsQXGxp
1vvy0YB6/srM2uCe2/qnCn91y8lshn60ypns8Nxl/bzOrs7znh2ccw1nETSuTvmWTKQlKYUXJ591
c5K/LX7NkHlz8RNWbwOOriK7MgJCQsIeCXFaq9TtBfWTjcFO2UdVdxAtHCCORFCMhbxbRyYJkGOg
Pp+z3NM7nYz8LVuh05GzDIgD8s4XPN78HeubWSyHhj5ONVy7P67KJW+cecL0eYvRhi8OofnI7hbe
0nzOMjy/I7Tf5SGnQFFje0wfGrKVhmbjMd9kKo0FKpLcqUD8aBlQ+tgs+qaf3YvCaFI7vRbMq6c9
29exfWveU9vhfQAEBaxQIsgt6S8vv3Alqwvf/ixpNJWPFpglSgO5tN2l3EQoZAtXMzd1LLvqNSmh
w91H7/a5LH4YBmwCydZ3Q5D4BfScFWuYootNOagUHvq0Ff2+HphobLI/1EMzfLOSezTx/BarL0Fj
rt/hiFqifJk+pYcTTH+UUGm0NYGavZ9waci7mVGpWjH6O0UaqthHnYFVUGsvHE5rdM6Wzyb5iGLP
lr9kKLpEvBuZvdWPs+zNBtzjIQeBt6F/CO6QE+PVVuTvoZAOUUOlCTF6fLPA9qX6w0i5Zt14uCuY
oI93LPPjzGXWKFEZWsdFx+LK4MtBqC9+53BfpNJWhr+Ow5088YDS2zA2vl1k28aEw4G4Wy81WroI
AhQh9nisQ+6JyDU42nX1L43PCch0FDktIpKoDay2cBbS2RgY4vZbl160YkIcNKHJZ92TExKZNO9I
H8vYT9eSHgJc26BKNYZnZpO36Ohx8gjgQcsufT5tasU8DTD6+DtLjqY+DdGNiEm47shGILWh3x7N
lvE+e45rHAHGXG/RQIGYqHWQGYTbWEzhRe7HzIowzyAm/btV3y1ly3vJMA6kKE2ntrrnNu9EAuBC
d2rF1VmxVKe0nqTOfTzq8Un0l4K/MMrv/GlmiozResrFT1jjlv2eysjzFQZw9UUiPz7W/XntsTli
2KVPDlGFc1UUgfKnAtrbsQ8y0iwrcshQFW5pvEvkrduHmqtwvVf2dxdFj99y4P1PUcUYEWPCSZj0
3YmjiudpjlF+FZ+UbEsBTjSNzYhEuzCzr84AQs1nPG3ewUFY00FABjHwIXfHMv7r4OEXpt3xbxWd
+59Q5bLq5wFqPWJGa7gTZcv6qGiJkvZjzLO9ZqHJitO9yg8eWeaBWMxDMSu3AU+CaV+KlzC7CrSM
Ufgmd1PnrrZyGfox9Fr10W1Wn3GebouDNH/aCvg1Qjdn4KMMb4n9rKqjP+f7boWnCp/KCERJe+qj
faXCHD4rUqBb3mqHrjH+tpUXw64Y5k4UDt2uXu4S6TVRRzrtf0b1LYCYkn6nC+iWTdqSOFmCvGc4
whbP/dSf00J9zgVYNfFlcbHXsVEs/okWuUS/yLDOxNmX633qKKSxfcPGmjM3t9/GnLxKNlx7vep+
qYzwTygftbbaNQMnvB907jXz39CDlFCBlUmygiGz7mG87Mnpe4mG/ay+msiKK1YIkuZdl6KnDlC7
ZcBITGk8JbD7wGmW7JQJxG5G0+Lrmhz7tao/m0aU3DSBQKiJ6OnLtdoJO7pVJuE9AuFo9U+NMk/V
tZ3UoGYs1vdVfkBAXDmRTOq6es5jmFyEUCJ8KAOZG4Xdvhc2UXqSNe7FNLILgK/aRpRqMNhx6DSp
mTmD3IzbuBffUWtGPkwoqoUlPlkhAhKhjWSHKnT35SWU/D4PhGKz3+aydzBp05tEfQ/16zK+MH62
6cG22J1oErdEkVR+64ZwTYIQ1o3eMk5lmOlbbMI4bfSXSM8aIUUMoazK2Nr0REQTJJyCsCFT2DGb
e42YwKZ6zi3p0CjS5FiS5un4cqgcVNu1+tugJ65SBot21y34L3Wb97wN6r2dGfEL1BR1CVcCZ2k9
CDpciCvNMTEyWuvm3Mb1u2Eot4i6GfWqh5hd7FNFv4wYbwITLHSxFhAWme60wUFiwBVonyLGozKO
x13bFcdxGgSsVgjbhcFwbG2bRubLZGHOMa0idEKpE5u2EYoXRzxv04YmGdR0cSF4Tl3ZXgvVdixu
EWmuz1r3ZaeEnGM00oxDRYKT7s42OlRdq3906WhWxS6JBnbjhgR8v9jK4UUf/ZQUFJu1LI1I6kW6
aBaGtjgFlOdUo3F26CJNJSCEQqNazNGJPaWErnMpXhdjL7W+au8rfRvNt9E6CNJMWQ/gtPV1/8Rr
Hfk9gR3QWWIFq08l8EgNDZiCNEvx0lkD91fMV1bVKfMlJk3J+tXN7R58hWm06p2ifalJzYiYbi7Q
25J5EPGzoXsdVhOdayfgTBC9CZVlYLLI14AJwGZBipVWy/IGNho0D/mDX2FgOyymq0V83HoXNdZu
WGJ/QIEwqAyWzVs8ec0wBE2u7RrRC7g3WqYUzSGiZ+7ft+a5Ak4drH8m9zbNbz/e897GsEb7rNsf
gLOwLc99lJyVKsjV6bjav8IC7C6YUFp1v+idvxg8h1raWfG3JghtkVzWz3CL2udKVzt2Kd9le0vk
o9vWyF/sNry3ZUOAThoiIkGNNyvClSrjnpjKSudDMGA3vPeKHKhpfFvCzAkbi7Q74ehhghKiktDh
jt2y7VoTu8+5Guyfsa1lb5AXy5WUKPEUPfxVKvSoHGpt6AiUrHtkw6lM3kKhaxX/A/ogrqnkayEj
6exIBDMj+4AEW3NhADkd3VD4WZoGQ2Mf4nmGySP8BhXTBCFfzRHYWK3PTtxVPlBbVQkkZyPwjTWW
6SGdG3Cp+Nqw1NYAjwxZeZIg47RRCVaUiPNQfU6K7SdWdkGee86S9Cl8LChq4E4D7f3K3kqB6sYw
DNmTh3LwjfqhEDvP+kEWqfW8Iu2sJsP2y4doF527M8XY5Ifxzhg3q1UENlJ/nYZKMJ2k7CZVqBS0
W8+Rb6CXwqKlZetlzxjv4/olmkBl7tSQk7UobWLaE3b0JDcynjv1PJs2vU7tkmwdqvpG7fkR/7oa
67/QOGYoEFoa5dKkSzfumdQwwUiGOxfvZZ29KtZiXBZobrCEnNH8od5WMs3Nx4tZX434TWpBqfdy
WT0OXJngO1kY37XBi6Z9oGnxh4x1NBkFcaw1fzVS/swZrY8kirZaAlnRgMJlsrCdpbd2xAaRvPTX
4QnTzfQ49g0JRztexvInC7/jEbiTI2wtv4gMJjrsImUfvwelWGTFaw1/HfyO7Qj5OoqtGT6FylkL
+/iasbmpoUK86fP6k9TjtE+7Nyvf9rnxqxcJMSvjVkcuRpafj1K+0i7GRG7AmEOsuH3tZP1LYqiO
gT+sOTk5atxM64P+obzD7xptyGyj+bW8pM+BGK5Vc1piBE+oVy21gOUvXCNuAyNGie1hb2cuJDnw
dm0mzKUeTW0JPyHD7EmBnUssT35QfJGdIOFqUYHITN31V4KzX6FwvQqvLafzOu2S8KBal05PnYgr
JhvfxvYZ0glqeSogUn27BHlDdGqzlutIiu6PMmUNhiYes69Rii8Z3bhoD7P0NUy2z6X9lIjGl6ZX
oQmsVyd2EzS3zCT9SafXK3LkDGPHTZs/RYalB3274gFC++9V4QBvqjzx549q7CBiokHm0FZZf0yY
xIpiPUUKTt3gFBogUD+m0KrLxcqNh4pJ2RZykFf3dcHxYxZOu6qOonz2YbW355zPwRZsdjdNtFP8
xu4BB8JDKn/FgABW7TYmmHzPrkal5YkLGL4uBiunIB35urfJr1ZXt6hjCBKMvAsrmtAVMPam0m9h
GShIUTcitE/SbRz5Nf4wFQB2lgRjvVjMd7vGGq+zvLDdMnZJjakqhHaZQ1yLnvGzwRDF6BYwB80f
x7+4Ma1nlAHNZozL4TrEIPpc+zO8VhQriyvL7HnYAFXpUR7Sxhlr8WYiQ2HBozL0a11q24Q9l33L
VjKLK1IZWAVxjhKN97BYHNgVEeWshrH7cHT6qGt8f5f1PVtHCfFGoPRySQEEHWmTfqtGp5kkp9oU
1qZR00speTkCkaHCYE7TGBdNCWZBtth6zNtAHSUkrTMYII3Y0yBFt2jM3WXWrGM/L/dZAjfUdLl1
LRX1cGXaz41CdJo9P4O4Zu17+5iUOzX6q2xc5hPlqtGIinrKnMo2r2oHq5xf1PAFlXruZelXQ+DI
/D60FM26uYXWk4aBNXrCQSZJwHqbs38hw1fbvMfTp8LlFlsvvfE+66C6yqsMaJg+FEHvqYAs1vh7
XF6bsz2xOxDGTXM0F0imUM+VwExi9R6yrVpAnEYrnFwVhq5NcyWPvvYY7gaI83BtbJBUcze1mbj3
a+NNasNCc/gyJ2OghaZbZLPyIls/4SA5lAW9SZI3JFLkMhgIMlqtNlEET9J3K0dsoKT3rit+ozUG
JXuv127XpOGbBLwgDy/JDCQbGwhuOj3PgticVY4Pqt5Kdgtevw33kKWbCosA0VEYQS7/W2JCBi0N
XbH2r0isE+DFsFoydDK9CWs5SN+4x/WKC9PcluWfVhoQjD2WRLMyHOQ5VjAL/ldN78bAnhCYvBA2
9S7bdksRGKB40XCvcEkf4hc2sZC7o0IcedxcD9PrMCENFXLJtJK6OoiKusIOmSIJetpoEHSwqenx
adLWL5snaNmcSd62PjtTfo5K+6uoCxpo8EtjKSS0BQ9zB0SP26Jo33qD9g7ALTXGE4bEqeSjG4/6
eWuyEIWCWUCIWG7bMu206UOmTkTGJpagNyC0Cw3Vi24g/65TPfwA+OUCa34Ntf4e+WbRcSgx0lHM
9rIrRsbAJNKzNJwtYmmcjvnCXZp3fB1Rs2iRU0ygnLglD6x1KQP3JMNcUelPBf9UstXrx343yIhA
VutAyumGteJZQdTSWk7eJ9skXMgxBp6R3peIb6xRTrV5BII8tSPAt2VclagKkE8X0dR+zOTIlkPF
/hBqNRyezZ5/L2E/GJaXdYs9065rOVg61ob13xQC5FWz/TFkLdRzzNQtseFcGAJcRtQ+ywkzHqdn
ZO3NrsttK1jtBvg1FscyBe2jF5LdqLKbkzagNLOUFrGxvA9VmuG0c9NUZ6qLeAs7eaQvZROl09Gm
xzZsoQifjMkAQDL1s2RaNzNrHCU8V0t7NOjoNSv2Owuw2HK4xg6ZTb8CARZ1702GOGWag0poF0IB
oe5e4SEXdiy20/SrNuahSG0PA7TnBv6Lv+8FdLctpiAam13Cj6V0aPjH10qZfD394uIPlqo4JLYZ
hN2W4TgeTvpriGanrsn2RrXSVYoTgu2u5uggw97H4WfYcjvyoiCuiZP1WEe638Nui3kGirVeayzi
qolUGuNqIPVm3RrqWXaa9Veg1OrDYdeUXzZZTNg/PDqnCW1c+WMP75K4DeYPOrA4uUcyRAo6tsFN
pPuET7cwbD4qiEZLdET2P87OYzlyZFnTr3Kt9zgDjcC1e84itWAyk7pYGxjJYkFrjaefD9U9Myw0
kznWZr3pIgkRiPDwcP9Fv2izBhJZAHqcnhsl/lA/acGz055IT9OKGlbGKgZ0IVkruZLu1LTY2J62
KpCPn/djL0br3C2n9LUmQMD36aaRnto8XJso2dr+Xu0eM8hIaoOvmy7PhV+ObQ5TiYp51EgUI8dF
3xLYAwRb6jfbaL2Nrjrb0LC+e/jbNnm07iwdW3EIbwnEmxhAnhqaoMwAJpjK3icP0iFvOqV7KJu7
tvXXWQ/1z8x2GhQCSIFLBBVHHnytM1JSQ7MT2JWlzzgjN9DnU6plHJNco9uFoD0MqnSxd1eYr5J/
J5sL+EXA15579VXN3iz68kqOqmv9nCYDHNCgfeu7FG59ljwraXDKfERsS606KZ314A0y+gXxMM/s
fi9F+8xGYq7E3U5sFapiAafKcRxcj8e0oCAWfCcILbLr/QCUxH68p3bM2iJ6pla4dlPg5yGtzEOd
nTznjsOMl9IU3sfuSJtc5XWwrIzgzaBw2t710gP5vp87p8agddUhACC7LWBrp+K8QUme8/+uCsGB
G217IwNJHUDa2n2zqTicCOFHM1Uk12reLwYj3vWeod7ilwUmVqvgTPpVtxQ1CFxFcYndkbLOjP5N
FdZror5Y0WkQ9TwqJAAuagkkK7bda2F0LyDY09BeNg4gcqeTqSqnY3aUOvGDUlDN5wi8cIOqZl4k
Yyd8VHcgs+mynrMushtaQiur50ycudZGFiulwGTRB12aXOOXs6rUYm6xmtHG14W2D2Oay5Vwdl2o
3emBtwoNbeHaHUSMdRasFQlkKdD2Wl+oxToJriXh3EKGqPy3trVu3P6b4f6A6ksrn1OoaUgL1btV
jJtA0k4ldfbCyq6lTp6bulilpmzeWl0IEsqztBWHOASc4nYFFfG738K6alFoi0Wgv1hOiNpsk2MG
GrV/putSBKhUCTmeiFyicZZDBa5rvpPRrQYPzBGEyS55EuIF5N+gvWU0CzQgD82ik8hhCCjZozCH
e85MW5NdJ1HojdiufN1AgpKq124Ir61o3+d0Otx04ScR1AoL0FC/Cbt+7Qn3WgJrkHfBwQiyneoa
cGQ6Y1VnqrqA/7OMjJyqk7zLHaoGfuY9FqG8RL+XIYB34oMYTstVFbfXbunMXdor6dCDyx+ChSas
RZS2YOjKXHnJBtv0KK0g8So9lVYxr20i6gYHBwrXWxVwW4sbgAlbbRG5FGmPWvtM4K2VJ9FvdYeP
NodmSbJ/O3jIt4BavyXBztw75odu34DnFuXW5sjsiPssMenG3A3mqkuvKjIJJadooFfrVjh3rK9E
Rk5Pek8ByWtdOC/0mlUSZQAT7QyoVJBJC0UT1dx3SwZYSeJdVLZo0VHkDYJFwcnd9Rc5/Zq8bXdW
Zt5ivpUtSiO9Kcu73ltr2kL3tX1GhVjRHqo8JYV2OQgs08jRZnkOJS1dyXRdNdHNo1F9idOKlhyD
roY4/gSlbWvLydpVQnU9KMNbZ9625GbZcLKlH3H3RDucI/rICMUUB2FeQwxzJw1WtGuj3gC3KXY5
yAdRbmRPeW3KDJBxvOsoxKjJTjQ/XG0Afu6/WWpELVxi77PRBXusUv/QIQKOIZ149QYOa4427HU6
+AO5RN0d4btQRemXPRt5f5RY2I1sQEVQZn7dfYMyVNk/fO2nYm6GsjzFxpFOJm3iHr6xlF97RbLQ
YOQHRnGIhlOhR2s8X5cFvSMtvimSZyt47Av2QbjmYh+1YNkL4OLadYE2VVgIipRjv2KVWlCn/EU0
ohDpzxokraDQysE6FNJPDcncCN6wWUCDGUFKtZ/BzRdLGEQeunRltcFnaB773pIWb49jogrjdgX4
WTXF3G2aRTpc62bCL9ORc2iI+OytUk5pESAqlMQk2vTZVaxeqeQ38roadmjGUtifDeggWR2E1uFx
bHy5yzTbwtD1qUoaWwpGur6ummNez2PKXO6d7i7zhCQbdLb+no/eWBRGRPggge4AJwFSybsCTD4L
tVfB+ZluAvgqqaHxWsDQla5rDygK9rchYDybQ7mq8Y3oDvhHOpqSwfYKsiJ34rlfJqu2b6+ykubG
wa/3Zf/c64vANOZquK+Cm7I7mABGVf+YyRJT0wufs1jfWkIwem92diqkZGdadHkLG1Qm1EjplbRj
y7Gcch9EbepIyzLyFkMldqltYwsIcYsjblrR1+6MR1n/acQJuC5z57vDQ5C/2Eodw1uB6pC3ygJ2
6qJXK+AP4VoKAMiKvTu+Uf3KMZ0vD16K6jTUv1p3lkmVPchNfeXTjqkthKOLvdS40MSkpVe4924w
zgr/xrD9Xc5Iq46yousy14p6W2kHIfcGiqiksIFb4vYXbuSqvIZsTHJ3L9z0G0QNAAA0BFbYsC0D
deuECCU3BqCSfkgWffNqGBrloprygJut0cWinlpw8m9rlMqtuWr3W0Xu+0Xe6khyJldpEKHM4pGF
JU1FdcVs3G7liAqvtZxjb97V6wGHMC0sYHdSeaq78sEvUlZ76co43BlorOiVqp5cSTEfRt0+eWFy
vl+4jVFvbYXCgWtTS9BtcJuiAyYKBQpKitQ/5cMRaGeofAuLdD6UKBWAh8/pPT9bbO2de5fTBDIg
TtjFygmKF706FSZkiR4+WNvF70kJ2bkvHXLUGmS/kj9aWA4XcU361VZvnqZeFbmyE6MWRBafMrSL
zFT4m7S5KSgc01MblHDmUgQTNI4thW0RykxnGKvc/IG5ETpHQbd12ncXirLtcYDznBu7IU1KRJ8d
kwKQGvz6hpMn/rMG3L5WOTrj6TGjFaLJz5FifEP6SErrbRwFz5oLHzeJ+1sLL4E7qqYbUs9Kp+bV
nNoI4JMCq2FZstaK+lYg1wNs3/fe+mqr+tJSVpfCqrd0V9YZQk9ZFN956GWRNw1A1dAWJEXHmQF0
X69/d8NjHC9c4NmgQv0edEN/8lE1n5Fnox8A9NeTrFM8DHOtdeZBufTK8k2tsjVradGU3r7m5KSF
0tyg+2hFtK5zZ61SGfK6O70nMTPvBFXXRen0w9yKI1Js1LGkuPkZjxPOX2FbttbMKwA7uXPX6pgy
inydjekFVbc8+w7lt25XwofNhj+VSY2cd4V6kKsrQEQipUuNnlFqHWUwfAHnCyVEzNmEf+wUXUcq
AeUN/qLnR4shSdjHh/LaaqWRE3lDdScN7vN8BfEWLv7Jpxnac3p7AC+KfoDMW3euCm+MIsPKje9F
vXT6WwVNFmnLsoTSmtmrQvreVgBrglVtzLviO7hvF39f+bZ0dl573yvbxtmErrTo/JMTXEVgT+1F
p95F+apvfyTx0k5efLry5nffoDn1WNFF9Z89YkX7KEdLCxOq9qBS4JQS5GkSzrNDyfk+PnUxFXOh
jCBP/8q1SGyOIUHDbm5MY5F012rzmOh3ojGPkmt8z9g7I3FNDryQm2tak6VcP+TerrafNJLljDp4
1DjpsrRN5yjqdq6WfDQfjketQgLjsILln97W1tHOETssQdmnkaXvtZFUm+cCyU/a4vMCjfNYKclE
y2vbANozBISoIabGGGvHqgCNpaX9ppYEnai03DlWSlioe3XdAMCa59CulPgpl9+ioF/ncEn6DJfe
YhgQwGl8fsnY95qzVYJiW2T5JpJgS0XSWoEEIFCEia+80Q+mW3rDD0/MhRMc5bSyKTGbu0yROXko
oKepam5tmv4lZb2sffZCjOwTlQTGpLehrDXbumtSsnjgwPvCICHqoePl8Xd05648mUN0Cic48G4a
KyH89muBRk4XryvzqKlHVdsKSkJ0IGXrKuKoXvYHYSgzI8+LnW55ziLwjG/0JhAcoc1deEhI0Vj0
+OKNor+5qtgEcLzCgY52CAKfLofXaCxxbWaqcLIQyJKD11iAevVozfSqvqZ8m+kktWLYFVp4iLXy
zteB/ErRg+T6ewdshiG510bpazORQUKrgo0tvI06QIhAYa1L+wVSGw0NwOQG7Z+ZVjxmAXyGdplK
V06NZHQfG/NspB+FdIlvaqZqQ3DVRqayGRLo8twE3W1qGu9Z3VLdpjWfzhxOi57aQRbwy3hW5/I3
KXeepYC2MJ0p00TtwDN+mGzWRbRUAObb5bbzV6ZPuuL1P90g2Cc2CHaICmRQRkqRrh+Rncm6tuul
BYzNU5KlY954rn+owOYYMlWKMT+PYOAmpr1TCkSd7lULGTkLLFBIYZfOWpUvAjjxeJgbsAtL6dFV
i4VNZ6CKPAAbNy5PBKw7MPLFMNDbTfofuQ0MRKIlg+hL00OIEvGVRdWwAGBa+0CKQAXONPqBcZQs
Sz2/ddLkaEbeCfvnbReLU1YfghZRpbp+B0gTSBshHd3QWCC58U1xvL0Tm/I89CAnkOXThrRn1LAO
oQPGKegAFH8tR6WMSq+fiVFNBO9CNxliy26h28zk+evwBOF5Nkom3rQzOIMXJBPPyFFPPYKzMGgM
WTVA8OkrT7rPqtvKebzwAqNq1icvMDUKznVP7iNNVfay3GYjQFQtDr3qBUARDbpDSp/lz3XYQo01
CoOM3qPn+l67graSPnigDy48xxllU22ibBpWalI0Nuicobse5XMj+Oy0AFfDAnwXPCV1mUdz/NLp
eTrSIaDeIF+4tXVuCCZSdkWlmYNpsTN0OsK6aHeZriNDyOuW1PJAS9+F2HPSu4FeG9fRvtG2rbI1
65euQuigZIJJ+bqy4SrCBvGrb3mkLgPJ/sEuVnob1i+FuYTRNGc5tQe9vFGNfq72ZGo2L5Xfev1T
QhguX7Rc2fjgP2Qbknngmi9e+8AeCvkJSuZcwDBzsg7riXoTGNIu0kvg9Si/DzUZLcR5JrYGFz+e
me49jiRWgcJZzsp+kRtolckmr4uNEla7xJPAIumYtJIV/og4H6j5TuXfugjmnUYX9+tP+uvTfTa1
xun8QQyyycIojRN5wIjRuzou4p1zStf+7HXxWG7CaiavgZbIsydpDrUOrOxs187u6oWYUZyeu+uf
7vwNDtJBBgu9/PqJlM+/NOXH358oMVvHqHUlPvQ3xGMohOZ7nK1UotPYLpxT0iEj/vpen69ZBEl/
v5XleFmdSNwqDTxlK5ICqifqGN1YIv/6Dp9Lt2rmJPRUUpG4lu8zQj/1pXRtgoTODqAuL0h3j0qF
f/96mjHe9sPX04GXuAp1oUMPPCQaXqPyUsj5PGZqU7lkxy5TMyrT6GCos/SanZ0EC6pvzX75s7/X
2dGNhfPkXrBXOTNMxiSwSCnyXX7Pe4TkDo/FvXRLCXYUJkwv3EA1z8WucQg/DJUnJLWULFe7ctVm
g/KZDHJIyr9hXPCtsNRZZmsUvd0lBeGxtQpWGiyyH7Tw3jROe4iC0hOLKnL+XU0TtOFAs8mxUXgN
yiefE1+MTq5xyr2TrUQbC/5A7aLl39O7bJHFlQ31GvD0qX2Ts4fI2Hc/jX68gYUM3LCJk9tAe5TQ
3syWYKTco+yhhTaCTq7VVkCbe2pAfSbmDha1Xi8B0d7gY7607uh1DN5Db6xkRFdCRGgPEmlyvbA4
WIBrIFDt3OdKgWcAyAzK63LQYfKvkpZGyhrZy9uRpEv1/2drgaCC0DrHL0g+aG8IG2antn7R2O3J
iAg5cbiPaCMO2ZFOfpehHiHtgPkWopu1SOM1MweFsYSqGrXK9tF6AhRgaFcayRGnkLrZ0BCDRlm2
WxM1qjq8HrXfYu2+Q6IZcKL6o8wIrVRWHEAquNkNoHDaV0MH5e7VKz8eriG+krd4njqTZZPw6Z6i
woVppj9Gqn7yg4ObgrSyjzGgVmQuAgqP5bLqt6Wqgw6+E+p17bxjkVR1R63Ll0b+OiR7iGrgHx4L
mH0mdjEZYR95LrhWCvVR9S4kUCv5XaH7NXru4k7NmlNRJ69qaC1sTtIKiWScUDlA/RDFkX4fGvac
86lfLDv0JyhhcC6YieBVdRJkPbKVR+ceB/XM3cTOSylfJxzPKAZlukARGUE1FY0cwHKbMGIv067J
jAZ6PhqA7oSnCts1mGXAnkOAOk7G0UPDek976qGYwAMMyoei39XJXgW3UoCgB5mZB4gJ+AG7slH/
FEgBOjIkWr2dY3RuDtSYsF+EGWN1p1o/xPEN2kKKu7VNhJf8JQeQ1trnJezGEL6l+1yq/jfheY9h
sknkuZ09hNVNlqgLpXFvJU4TcdNApMdgLhFzr4avVGreukvDGZD6DGBtHad3X8fVX/Ylf498kIR+
X85MkUbYfQZQGI0fyE/ogUrNi19yegID2wCPNukjexwDhki5kfRjrKAlgB4p6IrWK2ZApzoNPmtI
JS1yDm1u/ZR0UPNxNVJ8XjIKpzLFCk6HDSL+3g1wdmQ39h4weRg7YQ0s1izmoINzixyZ5RFulbKk
CXhopV0VHSSxa+KdbSqAdu4j+rgRkKuovMn6TR+Up4YyY2TTAMrqah3RDpgZnndj+PZb6hjzVPwo
nb0DiEyGNBJXd3QallnV3YRd+6o5zUbv+rmGKkMXIUKtutf68L1Ltlp1sIbhn+1cxiTh6kTRJjpS
IAdAUQMQwmvzWb0Hqj+8GBekm8/k5ZoxyT3CXFKEFnAL96V7S97Cn/rP8ka65aBVKWvxVh2US3ca
c4e/zxbNmAR/vr2lagDgD+1PTOOI/nQ4gVXfqjqK5fNi573XF3SMz+3I4376YZsJJNmUhSOHBykh
WFtLW5MufBDl3KXHl/twaa911D6yhvDgSUDxUhfJuNKo4RGWEaqIpUwT2UckI4kHY9lSxF9IlYXT
o1nW11WZ6us0qtKdkgzOhUzt8+xJ1yavWqOrG+HJpV45IavFl9hFCdxgs1LkGr9e5uLzd9Z/6dN/
eOdEtsHvR1J3RaMOvhhSjAUSfYCTEQw23GAmSh2eeLQCb3RIQNFk4ZXkvzno00vOAKCvW8TN9QBW
XHoPczoRfrh1S9p/hbQSyc4LCbMK/YEMFkJJ3TduFkZsLzTg0/7I98iTtUMTmJM4SothKW696E1R
7rygWVA5nbOpFsqhRDBOKymXh/5znVyngPhRVLEj9gzle4FTat2tbOkx896UUL4pBpq/QbxoPFCa
CnrcdkDTRqpxM3zM9ZsGz/UqvgZy02VYYXTfMx/xelwxahpovb2TbNBenHmu2uStGx7UgsadF18X
HTQmagH0ygPaln6UWfOvP8GZfFzXJimsXFGSMcySJlO19iQkDmFlf5N090F3oTLtnBjFYeQQmgsn
ks9TQV0d//3jF0+StgdcI+8rNzPvrCIsj3QqIZTEaWqjw58kiMhE1gL4XYiAnrCM04UXPZMhqqNM
+Ic7y9IgEyN6bS+VBV3ewUlWYW/eSTV5SwJqMLE6Fyrl0ZAraqTvcS4vG6kE79tSVqmpgqcUV23Z
Fxcmv3rugSZZcevFZeN6ubb32lKCpRtVjobbQCI9+6mM2pdPV/hHq4Lk1xuLFqCpyuBgDIKBXkWI
v1h691aE0QisirKtiSI/+qlJmeyrFspkHqrFTWeRuaipU963thmAjm4V8BXjokMmwgesGQ1o/9Si
dC5EsV/T5u+hWP/1sh9GuVbUIJBRpj2YtYlao0VFLl2liG5Co5vXjkV7liaenH2XwD4bIuVog8ZT
f3Q1f+zWgeop/fekju+yqF/rANZjoJEeXqQCR0kX1HFR1Ju2oJkHT7ktMlo3SHta/jJ2zd3XM0WM
U/+zd5hsXJ1uO7Ia2inSYC1NTBBXc/nFeUGPPKBJhEiO0OCGio2hUVZcAJrNQPK/G3fZjd+8tA8S
Zwi6va/tNcsKOaf1sJcAs/H6MA94IUxpkFF6NQtEWTZW8EI1G/lhdWY/VT/D6Ar6AfPwPUqvTcpu
nJKeCkxeOF6+kXNK4HF6jswAzqRyGe5KJCbgvuNWuIZjUCVI6M3y71DeC3kWn1AxFfoyLG+QsRk8
FwTpnmZLcsFp4pfD12fjNEb1D99a7ZU8HZD9ukLOf6Vtwh0NrCswtzMPn3Fpdi8widPn5g633bm3
soHLziRc6rKViWGXSZUhXDgzMtINFdjxrxbxHHrsAiGduU4N70VbQn9cR3N4qEcIL9fRmiT5Cl1s
YNRr2sbbaF1v6r23FCtId/90Bk/2PVO4TmGmvBV+23PEGdbqWr6BtIwyOL7w7QKBraW5ZZhn3Uxf
oGo7f39+cBfhirPtHj2A/EKqoYxx4LPhnSQE/lCHHVFfxdqP/vQCntF8HCJzRqFkjgTEzF95D19P
eWW85mf3muTbBeEhDMd7OQfpLtliYHHq35BinyfLf1hBVScbjV0BGSrU3rpybOgEeXgtVHCbSReq
F77cmXj6yyPhw3Ss5CYXXdhaV4o0kmRrPJHyIEVJX1rZUX7RHOhMdPhly/ThNolmFwjzD5TU6Itn
bb3Q+wfOBwBUrFVr4m9R7gWlGvtSknRmx/w1PT7cr07bJnci6BFNjdkAGqZSvosp0SM/iMxOu8hU
vGmSCxPhTNL3y9/kw800evB6FNFbZeNYD/KLhiKAeWnozmR7yiSuurqZ9aGuYavkWjdNDnkTGc2v
J/C5QuevrPrDg1tWLFLTq6ldFynaVmEB9iL0bLOaw7RBEL0zSZtlC2J1Bg7rqHRgAnwDOTJsHrxl
bHjknDj/IoeuoS5R5xUVj9R2Z90g1yDJVeRjemCzuBohoi9L/t4sVXkbCU/e12iLLLoKolMD5x9Z
skQ86ypqnngyO8AR/cG2rkSsoATrOIilRbL9o0aOeB5lHSSPSE9RuEC08OuROLcKJuGLPnkxgETF
EaRELAkVdmLIHL2JmWpciPtnDnb6ryDyYaz9wjChYHELTwv9dQGWEt12z1g2FtBEQ7HkZdtZ5UFt
Mufoe0W9i2I4iEjwBpDfsmERENgu7NXn5uskbnl9DDDBMju+W87J298JIG+9n1/Ijs8N5iRmSaZm
BnLn9ldSfsDvQu1Wwkbb55KRyudBV57kwmXj6GmnYd3gRwU9BdR6y0Ojyst/NBHkab5b+XGUg1q+
MgUaP7psfy8RsFXL9jVqgguT7ZyNoDzJYSEDe4M6yNykp5RRB2D647TZBbFORufthT0cB623ZmjS
L1QduNDX73Ymksjj9/owA3O0f/LcUTu4iQ91/JwGF+rI49h8sg3KkwglLHrjRc51XWUXJqPIIZh5
BQ6stzSHC3n/uWcf//3Ds5t+VedJOj67BHJArPwwubABnrvyZOkXKIVYRcyVRxW7Krxr5QteX2eW
gTzJRGrcXWNHUrhwtEAAulcW4L7RNPz6Y55Zw/JkDRdl67qSytUNy5thRuKoyPavv772uQ86WcBA
pjo3GJ/choErw+MaNQOSW6HPgbR+fYvPB0ezJ6vYix13aCKARroKDV+jqW8ihPFG7fDr63++/2v2
ZB37STu4CBKnBxPgvisPzkyxLHWrN4gd4lQomKjEXjsC65CqqLJ+fdfPk0/wIb/PUi8CBjfoSXqo
/fo1DTWDirgWr8MIsYs0rGGgoHD89a3OBBHNnqxms65TeFBDcIAVFV7LD0MMUXwu3XQP2uxSK+3c
V5qs7Mz3RYYnbHCotJQkPcl9FH1z8RpYIHMztAwu+SF/PuM0e7K8o863Fc0pEcWFYgDrKfIfrW4v
9VAEy2+Nl12oo3y+1jV7stbzWIp0HfTtoZGF/5Dz4feOnTqbrz/J50tSsycL3nMD13azIjjo7qrx
74PmKGcXVuS5S09WO339SnL0KDhIKKbGVod68TIvLuyo59bKZLm3Fhmd0jAq8SOa9Qn8NnTnFAQe
5wOyuZfi7Jm7iMmKN7SgASw7jj3trWZd/KD3EeCd4cw6JE/ev/4E51aFmKz7XihV00fcJUBxrFgE
DQYVaFnM4CXW0s6ByJFfiGDn3mey1kO/CjGJ5k7ArOEpULCEyyzKJQr8BYYZF17ozIcXk1Vu4wHs
hCkqm7391ETPUVQiRvL29WCdu/b47x/21Co2bKfz4xghiVMD9xiVcq/yLwzPmRX9q3j94eLQ4UpN
BeR/0A9I5tfQ/ag0n+R8qacXIuCZxSwmi1mv6qZpEu5QV4+owsGWvPDo58Zlsh76JBOZ10oQSIYO
neO3Ev5sdSECnZk11mQVJFLRBqCPwkOgLtADkVHoQFpvpG0scvQGL9kdnxkba7IM9CjrEzG2RVL0
6yT1qEXbr+fMmR3Bmsx6YHZ6Yfp1COcyZrpQqrN0qu+AaY1Effz6HmeOSpo1mfSaQs1DBH54aN0A
WXUzafqjIiU1OGjCkeJRzxvcUdLaToMlqMR2aQ+JtiFjeQ0rIW0Ut2kvxMZzAzlZI7bheHViZtGh
7I6SfoXf04VJdqaFoFnjHT8skNLrI5FHcXTIkNSwaYXCkkBIYFa/Od9K+MSYtF2CD517iclKyQal
9kScR4cAAH5uPVblhQhybjaov79DTeNs8Ew7PIhBWuvI5RSU/X0MD6xLe+o4r/5+ttB+Qd8+jFId
6YWUJdyhlnBPqNChOTnSz6pAeVYLFl/Pt3NvMV3vrk+F3wCPFEBFr/W70AEqAMohHS5Z1J/5AL9q
wR/eIjTT3lQ6jw64Gj9GZQWaWnr++uHPDJA5WeleoEl2MYTRYXhr7pXX7KfzDWrw19c+99iTxV5p
VRPBd48OVW8a6OGpT4UuXahBnHvuyRqvkMv5EwRWAwLDHvPRXHk3Xz/2uUtP1mwnA8nMA5eVhb0H
/UHAn6qOas8QmNjfoQTtRPY/HKFx5D58WCuLzdqtGCGYSJiX1YhnfP0OZ7ZPc7JkkxxfOhQBmTEV
QJp9spJPdrLPXi7tQ+euP1m5dl0aiXCZ8/ibKvf0/UfD8QL29QwEx9evcK43b06S1iZLfU8ecX61
MYuvy5fsJN2yYWjftbn7LDZzZwlc+ut7nXkdY3Ir3SzTSsuU8JDjIws86pv7YIzYpRk8g6/vcC6z
NCZRopRbmOuYGR6SN7jegN0iMYue1DfrxvlGnvz1Xc6suKk/uJ2nloylQnSwPGqPFEPTorjwAucu
PQ0UmdyCeef5ZWq1sYWlaeBceOozCZM+iRNyrPUF/B8m0wC6I5Fg9mtN1qEU2eaLrwfm3C0m4SKV
LeQhhiY8NKh5wZNH0sOkMHzpcHLu8pOQEddJj58um3Ec02XZ9/669S5UIs5EI30SImJZq7CU5NLt
DZLdGOoUi+4lvvt6WM5lEbr2ewDqct+QRAvQA8/G7r45gbgY3aCP1ffy2HwvXy/cZpzkn2zDuvr7
baLcR/4i5CXwd8M7ph+9I2bImClrn54Kps3ahVl6ZiHrk4Xc+Y7t+MAmD2AL0OAyKsQG160z89+y
S7vauZWsT1byaF6to3bHlulhb4vhCowf4t/SKla09NH4F5e6UGfW3JT/kNdxie0yw5ZXKExJm5pI
+PUXOTNhp+yHQFa6wcmpgjcSUm7YKkvPKUJZX1/83GNP1rPWSvVgw4C+qlB+k9kWHOX215X/11v3
3+57evpzypT/+R/+/y1FVs13vWryv/+5T2P++5/xb/7v7/z+F/85+G9FWqY/q+lv/fZHXPivGy9e
qpff/gf2rF/1N/V70d++l3VU/boBjzj+5v/vD//r/ddV7vvs/d9/vKV1Aj3t9t310+SPv360/fHv
P+Ajfxjd8fp//fD6Jebv7jE4g2Hql9XL3//s/aWs/v2Haf7LFLapClNWZEtXx15s+z7+xFD/pRuy
pVi2asKX0WyWRZIWlffvP3T1X5Ztm6YFHJ0ypz4+RZnW448041+KasvCBkWom4B+/vg/b//bB/p/
H+y/gIicUj+pSh7mt5XP1TVLaLqtKTqyZBTjJttH47haEhnoXahZUa5aHYVKT7GVUXreWLe5V1+o
mv8+9/68nzBk3sxU0LeY5rWqWdqJjcrpMg5zCisYjA0LIbnOpb73JAr8dSOhCFvWEJ+0pt0LNchF
KglV0GHsEGkK8rqM1rnuY2jnorRIIUkCVGyiepgiT2Q6yi4KbS0D+04j6sKC+3018yy6YtIVZXh1
YTDUk+qArvtC1Q2sNrEvDjciV9x7MxD4TPYDgf3D9PvrA3/8oL9H2F/3EnxIC2KtBTlqWiLokLvI
ETuzl3XXSYTzXD5VBoK4VWPHT0pVePvEG/yTpDaXTouTc/2ft2bGyryhhmqXPtltA9kLDcVsbDTT
lPYK9qh3wx5ZHMw2ZS9BM5cuiVBM5N6dpjx6jPM6gsJ5X3YGIEE5Mx104tP44esBmcA4/nosIUOY
0jRFVqfdcCVLgkbSDXtppHm2EqFnbRKthz3aq0iQIPEC7whTI61ALENC3RutBCnZY5ZlLnrdwUvp
6+f524rTFYESgs44CZu5MNnaE7xgW6Ma+ftDTxobhLkJAjMoQJO2cdtuU9cdogv3/NuqG+/JWsd4
iwUvi8mXqeK4N9UBh6q0w2g4iiD+mAlKVl+/2d+mnik02RpDnWypFnPw92wCMeFSSD5O3JaXFdp1
rTSVh5xZWCfQYKX4rZPi0N42amJlmzSMMdL8+v7kzJNoRlCxUWxg+tm6ZmlTUEUgwRsvsBFdZZ1s
avjrhWh3zzRLlVX8Gsr6pVGF/L0baP/nuHk86KGsFFd2b+cYSJRZ+gIkMnqP3JHgEXmxgbmR7NfD
CkcuBf0mv0RyyDEpZ8CBkTz1mKhmdGwDNDBQ9tT7+8iN5fyhF5V5oyJ7j4un7qo/9cTuqqNUxrUM
KRba1UMAdz3DSK/LqZyKpO4NtCL6giOOVUWwZCQvLAvEOFQBpTlvqBvphaJmc+S47SufGl21lOoQ
HTrTGBDsUivMI4LQ9xniHlX+3DSwS0pUWWvXqVp6qK1JaY7qeJkbpnnMqSM+aqnlI/PXjUzdroxz
+/V/U3ceS5Ij2dl9IgzhDsAd2IbOSK06xQaWVZUFh1YO+fQ8UUMa/xn+pNksuelFd1VnRgTCxb3f
PaeEoQgLF8cN8s5t1zia+KmpEOLVbs58Rd8DSNw1QsKRZH5P+L/JfvvL89iBnTitbl/0D6YV6+9y
aWQN26M0P1s3mZ2DZwLfxRFW0G8Mp5R0LyY7KzZ8K+l7TIuVn5OvOX1WsVk/U2l7h8GYAR8XCwnZ
5m5q7EfuR5Fl1Si5Qs2zm31MqzP7u9p3LzRfqT0SQOIysCwhP4ZIz0iJb6amTSxKLxbDTdl6aXTt
pl5n0aNEGdkxJwLkkq0SzM/quL2/68GslkcVj75zagLpQA2Xw3Jr9eRj/+tRuzemYZyK8GbAoHjc
FKdCe4pTIAQqJi16C+Hd81rEkYgAQOkvdU/tLK7V+LurIwM2gGVRnd0yqGdNXKQAVKTzzvuQHnoj
XrWazIMJ3BopadGVeIpEnBF1MqNxf6xRF3FJnbq6el6aNBbXge5FdFtrGaX6yMczZyAAGY99G3j3
5mMS2IL5TXfqQ3ipNWsDHvm0peSwTtgHBKg3FiGaG54fNHsqWKPPKlnaadvOMU+d9S0XgjDTDLrU
wUSTZcj9GJmik+bnvJih5MDOvDAH2O1xYTgRo3JzP5J80KFseOHrEgE9jAjC7uu+sea4BoUiO9gX
GE/72UP1C1obRkrnZ+mL0JfRnGWpp90Q+UG+awMvAT2aRgp8bqiyY9zOmGjAb1smzQjKd5iG5rzY
CVu0d4C66G6llRmuWEodXosftcBQ2sK3YJ7W4iv1erUcsUp32WGdwawRajekmKTIUEormJAb5drl
O+MfX3nsMW/LEUHIdx5XZW8WU1Xi2iI/rJmLiZBWrJNeC6ymRT9+pl4lecBHPSU/5irBqB5kc4xB
W4AKO45o4z8iLfJizylodo7RvJqMWkmjcCr6Tc98dlJjeVi9yZ1JsEIbuaxjmB6Yt45RhnneunPL
iU7UrJNZnsg7A+4LCiSRua7QGmeDbRT0+wteumo1kqKe+D650YFJ6X0R885uqxxYE6QOgOdqDFO9
aYsJNRZ4DVRZReqG72uSpneFHMj2N02KGKeAWzTuwM/GDAYBZvxVxL68mlIaHmxfvripV9N9miz3
vGOxhkhfAs86v516TBj+7Rb8LG2SRXbTO10CgCsRjPFNmTfeFDnnA4YbdOue1hap7C4tk0Bl9IqT
gBHvJYVHtuVDg0YpgzZ/rlTifPWlCu8BvSJDcVYB1jivawlaPI0yu+tqP/0rFCvC8FiGl4Uszpv6
uQAPRSbVxDGQsTW00AmFyBbcHYVldgmq9cuKMCK4kat3UUpYZ4x3cFwYmWnShhE1L26a4tATgZuP
YTVGw83oB+F8dDD7Dpsoh5Ww76uieKvGQi67culGbh7JpI/F4jnfLMsRmPQ4ccjNGen9inKOx1uO
yhQ+RGoxlSauN6IsjVoAcZXvVXuWYWGv0wpK56mbV4j4hBB672rVpanPDAV0AU0gyXKz0avx8+Pk
BJ1mNLJClSIH6UjsTk21IvioPXPjNbi4odxUzdPqEYu/8BL0Y6cihi8qMFvDjepbdduEUwhDwY9J
KHf84xmkxIAPCDS9hdBZZb+doGE6FJohahTdBOE1t/suvHVTX68OfKq2E0ATxsI21zOma1Rx6TxC
m2kg+ZW2YeC4HxdArO5KFHwoBqhYKasf6eEihpSZhVAlx6lJPRwxjOFtMlXxEvM4i66q1YWSYokM
3dScN4Ao9HXqYsY1/XKvddO410vcBumbdYquvml9ogF39Zob2IRF5HS7iWzICjsAQX0l75m2mS5a
dNZJhtxSUea44b0pwuTV2WxEo+IZ+HK29DsQE/HMAALvZpLpkFFKO4h3dgo7YkKItLqmpteQ1ijc
ws7nbkrN8O4FMmDEPh89S0VlluExz0V5BXi0Q84ytXb5ueheV/dCJUTZbeMQlvd1W09k+4fKBYYm
mnS4b7LCjXcTj+1b17DvbdvJq6D+67TAmTNn03PXrcnyak1Qzbdj3sbOQyXT/kFDcWI4shVMFNSl
E9w6XVwgDKZ8iy3ZlGnyHDlOAgx6LdubrlYYuuXcMRi4jk2RnRn+S/qfsZxa/MrFbPr3rmFABFaj
X00PqvX7h1iju/8YRBq/pb5TZKcCUmy/i2nsBUwNKeY2PcNX/q0GhwGoJneT9BCCi+NomKonK2be
53kAgHxwc5FACcP9d790EdaVfm0Slq8mSij4txYKs+iW4t00Me6YQPSsKXEcQ18M0GKAAudMxMys
CmPM0avLHH09RpDMFt1EP/00G1/nfKzUvnei8IFvvvwBa8UgMHJ6g5FZLb+Yel0foyZDVeXEXvec
tYYww5qu7V0WK91cJ3M2F9/+WCdPNlJrgvmjYPp5Gi7yBHdkQ6JhbZwfICs48w25LjiF8MrFx1RZ
RX44LW333AfGvc1UyGijdXwaAaKTnQXQZSHlGVlgGC28POZA4ZryMXXHC0wh0NzNTaLfXHjwDmjG
EIOd9vIA1bgfBUxZhG7XXgULe/t+XDTUiqyMAFh2KWsBSemOXC/ZANwfOnEx6eKnccLdyFI3oTVl
mcE0jjgY102cFqc8g1m8S6hE4LqThApY6z3zV5FXfLoke6YXZ/DQpTGPmv8WYSIQGS0lQzpjuL5n
g4JGHLDlwVKwhiQWnxC/UOJm7qtKdfdV14vHKLqV4h3cM4pgbVbzg6taY2+TldPZiMVp0t1jFNTw
qMYqzhG8tbOybzwPffgr98knfrhuK4crzo6gOvZdPCYcVDOoTtmu7P0suFJzHE2IBHQULKe0CEz9
xdGovqsyOmAMzHmwK0u/8KJneHLKXHvYLQSj70vkMutbVnF8XEOyqSxohQw6ItKcsyP2yCpxvwPZ
hAXkKB3zVtvClchKiU2bYZw+nTVPmeaehuHVSdupvIs4rgJslR2U/NJDt2eWGaxw5yz5K67U2WMU
ycOB4i1+EW4Dzq/1XlHCMHstCsVo7GLRpbgCvpaKgbcfArjCLX+8bJjec/wZrnPTxd9uQI8MyWYf
3Sy8gRHMv9kdNl2gQQy5VVyeliDP8iNQG7h2Q1l66H3SQO/Wzvc+k653PthsfAteMy7gRBmuIdu8
ScdP7Wcj0z/BBSEd9mm0XIbCIXGVycxu4vmVYW690J09aLX0ZlfVmR7wLeByS1qHxGFSX1DJEXiC
x8oSezouRcZQY+0tI8afuGBXzlFxCubRI5vsGrfVP12eE8jCDd9yULGWRpOMipkNKlmRHUl2s19B
Wkc3fqyjeFt1gYdUrF4HzpVNKoE7Nb1+hHGfN6clsiHEOC3sm7ckWh/q6YIUDvJUq61X8jTVUzqu
+2SoxbetKxredeViXKmxmGcnCbJ/IdBoV/dsHcf/oNrn+aeY7/GdsUb/DmTGKwC+u8AGzCLxMATN
hdaWpzwfq9+omyFs8gsvNcnM1UL84bfoL1a8HuEvPzZpo/To+bN8s5GeJzw2zoCsZLlIANYy1Tdr
LTBk4uUpwaZH3sAtfhKTuk2tAb1e2nDmA8j9XkKKcXtGvkOWh3E/+m3DncmuIwqVyVyMbS6Z/jmS
MClXYpM++Fbt4OXghx+FFk56kCBDnX3KxdjdJDiS3yiFmHDvzAGX2KJOeKLaLh39XUx9+svLxIXo
vQILONpqGD/GLMfzW03j+qOaszHa8ajCXF2WDMpB28s1vODXjHdcrEsF0OuqoT/JSrbFrzJQSfXT
LcK5uFJB5wYnAxTIOZlMScTECafrQxXA5r5nfVLjNuBfgFG1+fgfqJR/qZr9P5aq/6G8fd98V8+2
+/62t1/N/4Wi9qWX92//WTb+b0Xt1/XHd/7fS9qXv/T3krb2/kYdTStN1dK9FKEpBf1HSTv4W4TI
KXCpNLle5Cr5XyXt4G8B/4LCEEVrVwjNf/rPkrb+mwhFEIUKhJjnUkT6V2ralzrTf3WzVBRqDlwu
P+pS3aaw908VNtsjBzAewqsyTrmhOLY9zk47HRO95Puql/KFy+/w8P+8Q/+fuuulhvuPP1Txoqnl
c+oXPrj0fyx+kamIdOZr0ChDSTy+hR0FXcwqloxa5Nh0C2gpt7knE44WhekRtZliFv9SCe7y0lUg
PUWVT/gSv9I//xbTPLV14WYnznZXKUC1WDIdlazy4v4tP0u5vkSocv/3ly7UnwzsP756oAJaUvwN
XRGIf662p93iLE7Q10cHoczrEPQ3C/qT5WlkShvoS+zNj8oO3L1i1QW/0rqh1tKy+G61QNi0ybN5
+dnZefI/URnJN07YGPDSbPXU62yqjEg3HKhmJ1RQdScTZLJ4DnI1yBtOj5hoWpCnXlNWd2PUDemR
7ZzLrDOoB6rDd22f46KNhTvLXS2DerqO09xunWXw3iqmb7cBrhKaAAWVLj67Nruqysgrttk8hchS
Elbuy1Z22Q1cm4COKWT+irqv+s7pnQICcHxE2epqReuClGBKviPlxmA8PVSoEwg4BqGio1zzhyYa
HqLJvOWLRX5WWOcRQUh8cUfbZyqC7dVCke+eHgEsQFW5vwunZBB+rJ4BVKjnxC+cU9xcALSuuNiQ
+CGZziQxvSo/6nb5cz29V+0KqcygxhZt94NL9btTeFASSiWPUeO5HPsSDqnLRW7ILZ3bvy0Q+jlQ
/kZZwjFR0AICr1A/7BKekxKcZQuha6tWUX03oQp+hmPTwHqdR/dpTPy3UmfdHuXv9Rw0Q3aYHBWp
fdrOrPcVp+LTUHBXuR2Gqr73NZ7qpRzbo2id5XttG9tfMW7pz6BvRoGdNWqS4mGYnT7HF2vlPXDA
4HddBLAwVdHmWOSUP91Png1wFZjF8qEsyn+fzQK7yIRDps+RHiZ9b6jHRVub56iSm7piu+5mwWQi
UoKyfZLpOnXPAR/UfCryMfkxRE4/3rat7tniq0ieFaVNRm8jaLh7yxctxFqyEIVb5wkiEKlIfevM
WB+2AR3V4TrBOfZC6Hx4MnlWQs13qEAAZhiw8dXg6PdGulGHfCYtDb9nJqujNikD6XAX9JPMjfJO
GpRldTWPSC0OOcTan9Gsh9dirRATJqXDmDNE4FAwZzkGLjbqoeCgX2eIZBguF+ren8IFY6jnp9yL
wtKswc73c1DAPMcTGVTRsZNvKm4Th1jmtgOfQE1vv5i6ecqt3wQ7qbLqU7O0XgxDTeEgM2sycfRT
g1lGEVa/KupKNC+jBdIH5mZh/y2LHM8SrUu8ou0I33KrO3oR27F3INJkoVHVYbZZnezFQJ4Hf2Ru
mMB3qoi7k8PZsixZVHaFrxIGObL0grij8oGehuD9cvBoJWDXUG29Nba4YEzLIhzO0CCx1brMgvC6
mGq915hfIJVyU4LcVHphvA/dTNo9FX9EKF2o/OUjG4zqb6axjl5nlXvFM76eqMCJKsOXtoonyOLK
e44Cd+a6Vw1zAbW8zXmPTRrI3VR1af7BFxoYeJLLAFSV1+JYTxfHZJu+M2F0KnOvugXzAi89yeSC
hdRkvXoeGqdVP3PpLujMymXWZ3ZHr9v7lNnK68j1e9oimlNtoiv8tMOyyoIccSRGtMZy+UnJvDHX
WFyo/hL4rNYNPU+JbmKx3URyNloPWTFN115fmadgLqcAZE+I1cenwm0OzHFVP1eKbcuucrnW8k6m
cH3phw+vSxZ0dGMzOTz3VR7CHKCo7V5REML5yzuZVdd8ab0Y3yyVtD0VzfXJn+0Eg6gNuNvaao7q
OzmXF6ZTJKdzKzC/7Hy5dN8RZW5E2NgmUVoFwXh0/CJYdwsL0E939If8OKaqeVk6X5S/GhmouyAf
W/whhe2QUylv0nvt6/FLzmhizl1WWa5y4K9bBNC4J3JdXvwAE1yqnShopG1RbZY/tVdEj7XQfU8x
F3nvtqELCrNfz1+omhq7WaCA7x2i/oimaGVttA6dl0Cs8sGp3Bkznm9QsYRlaYDhU0gAQrgAQEdZ
pHDfTeDqxz5quPfQwT+PfR50xy4Biv+ITmKub0WTT+ttF8c1NPUmMSl9lxSxmFR9eq+XqSqOTqsx
3lcLdfRtr7wsJ9GW+f5d3gFJ2gQQSR/yoGjuHVszklM3DUlveijAypE45Dh0Zx6cHawM3mqnlsBi
GU2i0WCDuUWd62HNNpnbYZyuu+TBLilwbBx9DKjyi3yybib3ssA8tHHSojgHpWvwUdr+3a9XHAsl
ceg6Yf8Cam6rd+woM5NckW2v1dgBNQvGtH7JEq8BZ89M6KEeevlR6aj9agfKX1wCRSv2q+7X7ggS
PXyyA5Twi/vsofDcGylFdwcfuhnfokwig5I0m8wBYPbwmkNAfqDqPYBeTax6GKY4x9htTOgeJ780
1a5Vvetj6l2I2ktnWQquwAP9ujRYhjv208vBZ1RSX+c0K+ND2y40AqYEAfTRz+euh4Mbr5fZuuJX
ULBTIFtZy+oYsMIAZPBJT151BDm6azesenOekYbwH9F8T2Eud7lbOOFdK5b5icpS2l2HYZebwzSS
qj34uQ8au/ZtfawXqPPbDM92d1tDpV5BwnVhfB1xCuyveiRknAt8v/41zO54E2bOMp8GyAPjbhVt
cMuOPUWo7gf91eTWNDiq1x7bQyFWlBk2jb9BiLjl9ZDWmBDxVuChVB22VpyNUTKxPIjpO0NoAJHa
Bfl7GhHtDTs5cIDdLIZYNBtPUlz6igyx5Wr6rsa23Iz9MP60Org3jXCu6yHs9rCkwk/KsBBCxZv1
vX0UOPbsNsSHUjkgn4q471NmhnAvsEPSnjsJ2wvg3i1tBUXR0N1yFWVLdJ0KXEhhmuxmLfrwKxwu
sSyusb+lieJzPpnqimivf6KABBXUUqGq26nZOI7FRFjl9lvpElQxBIBXJyryj4SwATI1ipvXDQOw
eqvdMb8hCyl+WVO2Z8cja9BELTt1iiFURln6Sb3afc2C5mnqQkl/Nqc9WcacESYxPq0R8HAxVIe2
KW5iz/usL3Xaorx845yGhmxuewC/kTxlCwi+zO/pLaY2OVLxP7f96J6GJNG7Rbkc90e7nIxr02tt
RbZ3lFNudeRk+xSi+10Rlvccg+qdvVi/fDd86mzOCaCfxBHV7zaU0W1LEQDfaX4ORHXMTdIcFvQo
u7CoTkNJhdwPrv0Bl8/gT++h5+OUSieLeh0iIEM06cYv+2zvzV10S89oONAoGU8sD7+HqM6PVIM+
e5xENsnik6ujv9y2jDZqyfazGOv7PGZgnmj7mT8TnxcEF5Cr8/c6YXUmaSSP+cJAc0APyvSHPiof
OSDDJHTcxxi2C62O4JSUPUgLhSkJinN2phFI9NXSiE8aSvjBwkA+v8QWaa06xzVA2bRETiQYezW2
dm75BHEQK5E9mdVjKriVgWG5mmByMPZJgmPCpFmAJHKINuFiFdTamuaBg/uMtn6cyq2QduDs5wRf
VpjpWraVemF2SX1hGzd3FMk/g3UMHjxTWAozbrxval2cEYM9SA/Hex/ELyJA6h6P8BK53W3dRb9r
Crddh2CUW5D9aoRfXQWlOpqSqfU6qIOz52i6WBPUizFfj60pkJaYDzkosZsyDNadPDrWuRhWmndb
EQNGyBWhS1qbY9PlHnIJe7vO2ZUwc0ovySAAQK5E7BbDA3OHhLjy28j9FdIX6QVh2dIxp0YML02n
2Oj4f517mGlb7Zd3SsHS7EPxxsllcTYFs0/7qpzVu+30X9mEfWvGMxVA8T3iLJv3A6h3tqEEqjCP
+WKvmQ6FzinxlHhF6T35ZVlfy9B/XFb9RE8fA90q1Z2aqvBHMNEnmdDn4WVqr3lGhxfV5TeEYG6a
Kq5uDMzvZcpuK88HiZ83tCzJF29oCYCttLm6CoA/7T3gigXykIFpP4yE08GNxMVUm8MjhF0ynf2o
O/q+/+TI5ZinY3XqceJAY6dQuCyleQ+nEbeGBxTSa6Lifam0vEMQWDR7SFv+nTFDjByow+FQKvFY
XAztToxOdMAgQwgnBWss+urorIv3K/ZQFJYpZyk6FuHNUNERdCI3P8RQP4uxBFMYNc2ZBMa5djOe
UC8eHhscG+fJrC9uhAHcJXXxMQsq66qjBNDomhz1qO2BVuzZh0oFWMNJz1UuvVNDWXCvSVFs6ymG
dV4vpvxaG/d5aSf/ZfDY7qaQ4kHM6g9jXr10WiRPY0aKtswLDr1SF7vYtWiDvLTeLXn8Vya765ao
/mEpMzyZdTVhClM0AynEWfWRSBXfrizg1x5EjhxtcYGwJkpvy6FLD1T3jxMfzdadavR1xnP3Wg27
WmBByY3TsSnTOF+9StyTcmKpr20GXsuJj2mU0zkb/JSWmQC2ITCSnMVCN30D0Gv80lFiH7OkQRSb
Mj7IfhlvfMCf1/6StQfM0tdcONNdsMzOS7xmVY7MrAp+aD0/RqmNvsgqrIbLJdTv7G4yTdhe5DEQ
7od2uBLKPdd8eTiQQwObI9fd0hUJ3jQf8y3oMGxq2lZwBZsBwpIOUbJ6SXkQizMc0XrjogkS+1Jl
BdQ54IlkCy4Y09wn6MBpYF3j/KkbFKKZEptA3YY05ChbbEYqB/eeN6pT6VKuXQKuBCWOjmtjaEa2
M1regeODpKGGvCBGOGDsdOPV9EDyNu0R2KmfAwVOjEtQtK0PdNQ7rk12mNFRg8seu2gfR2tzhoIu
z0XF49rD9ScQULXlTDHBo/Q8jQSsnk0wzn0DYJfC+wOMu9DrsYXEhv737JJ/eErtmETYQskf+NBy
FavDBYXaKeQiXS9p2oP5g1i5Sdugx/kd01xKthMZMgRHa5xyfN5PhTSXMA849h9hFA8jegCnCPxk
N88Wfa/vrKoJD65HAZHNvEfS4R0ym1DO/ykmkUQPft++2qlCdJvKNKAsnK38qfB2ct2B2KYbjN1A
K45A9KYoIubquCel9ajfacHJsvvKh6wKqtPc6F7ZC4KwCzkgpV2VorsgAOXNx3UNBMmJUXlliMJn
oM+wUtnuGZA50+3rvQwBzTq6cGm4Jc6eczB/OtkZ/U51qEVRfyZ9A2Or9SUhJloBm7DowgMNK0zL
sLu3vZ/02ybujlEpf7Lp2m1EHOO5a5mKRtnnib2fOqhi/Xmi3l7iW47q33UzNgd4JDDjdftKB2O/
hvTGJlXfd0wzZy1cnAymI04O2jDjmkGpq3HvtKwBG/KK3gcZmG7fzjyaLR1gwhvtcOqIvtMlFKO4
wNWmy23MfS+DvjzzVewOiaHZn3qlcwsvkzvjQKe2nhgchBUXbmztkmqaAqfdRVZdQ81JiXS1Lt8n
MqpIx9hJrLKP6dB7vJx+bt7CNavRedku8dBNY6+Jm5a70yyc7D6qlvxDOHGGy0/lh9bXdbvvWhAy
gMLIJ+xcKXheE+Ipxc6hYgnyLPGpSCyt4f670o2YNxQcOUuIqCFrYiJzDFKZjLtm0d6bSUlF7YiI
mLPko93RfINOghSVC/RUvLo0njap6eabtp8UXL/lbu79/MoO3XeLAjjDu7wNuvHglwSDaDXszby0
V17VY20mbkVsqV4f/XWKT3XfJfdV3NlXx7hbpys4axSrucsFt44Nx9Xfgshdvukn2d90dhQ3jgPW
NSUK44go2PUsQweU4rdTWDqHTni7TrjVuTBFcYxGjraMAkF4TIeLGBY2uH5ygymgZ8cEQwIX6bn1
ZvVFix5Lt0Ji34/4LP0pEcdKOcO5T+Vb40XNlcBvSf94eVXYorHSKyiaK8pAN2sfvalnmx9W78Zd
x9/0Z3Bl2qS+shpdPaTP/sr3l1NWifmxnhCRpnzV703aqqs0j+SxgVRF3rCu1XzSnufcDj3+1t1E
IeMhnrQlachT8UaJJt4TwG1PTlmVW+O7eueQlKAxqOMXzorZFWZ5Hnrp1A/tKJ+Ujy21EHn5WEdS
c+CJ5zMmM0FesE5xLaiy2TmJKg+plyZbjSuMJNolreMg0kqocBp9q5DYp5y11/gsIUsfCx/3xd6/
WIcu0tebJO8daIgZPEKsRcPW7TNe39h1uJvqyRLzGD/cQDd/rTl/JcgiKDf6T3gomJiydiBulgPn
4S4a22cyoN1mWgCqRakBcWeE6DasB/A6aacffcOITjYJcSgRuTSqPXSRtT8G1182E8XaUzbUXA6c
ct0FczzRPPXbXxlXDAwoCWxsNzBHCwT2zhdoTgYbFwcnWln882V448Z+CUSZv8ejlj9ZKQHg0j2R
KCFDlc7gy8kQNvtYNz1i8Uuuld//hdrGvA+44X9aRVFyGyTzX0GVQ/PKBxR2TltA6Zpn9kJj2r1j
UboJKtHjJLpzTJok3kZkrv5a3Grl3dUYhAosc7CX/SOSeZSpMah8y9zAq+25/ALBEr/k2v1Oeg7J
VIurAKl4OT6TsXla3KTbwlhddgvc09u4XlFXWOeS8OEoUU3YPpMlOaS+V+yzzH+n4YB5Y23Vpls4
5AvKApzj2IHDFAdmW4/ypuzteopnHMeysiR11qq+6oj8H0oCmvdz4qmNF6L+pFAX/bVckm26C76H
Oa4evBSzn1aCYwhn7Z8NSZ5D4Tnd3VjM+DfdHmZ9heCCbFByknRDHqfYvlOJQoDlkE/kVBeEydm/
WP1cWv67uOooPXTVUwCl+IqhIEJ3Ano38eeJnCnXnpiLT8PXuwpt+2QRc8J20dV+TjHR9nlJAmq1
H6XsZgyRobmhRhruisZ4V7Tsmwd3iHG3tRHqUEzp+cEpCZ4tGkd4ADB5M+W6oTE/dN4PJQPnWHYi
MZu69oCSM+XQ/6IUtf7M80CdycWxeZdsC2IhVtybHvWVUs49UxHjlVM4kGcoX2G6mKx5oQxQHSSd
hu1qGij+3XBTirK8ps5IRLT0TyQOw7vUTLcd+extiB9XG2e5sm0/P2Rxak7VEidv4Z+8Y1eHhdky
u47Gcmaa4JG8VsWBtGA5rRccUHPbX5Wso+0snylbV1uUb68wrvTBVLw7k5zvlsEdTvnQHruqogfh
B4/EJHmiTbDiKaAE1d8awPg/WsmsAxk4QfCFbGafH5SOsgN/3f2kgkBkc/kT3+QQ0pyo8eur1o2d
butEZbNdOK1joaEifFZ1ViVXwZ8gKIbm3Uq2hvJnk/ziYLF8DUHEnuVeukxRIEtsYmqPhvJtzEpu
4oCidNHjdpcKtH3W3NReUOzDwCd40gcchBevpiT5J4yKCcFJDjoyBF+F5oojW7GFh8uQs3R/yCSt
DgAj9ffilT17cT3vKGpWd6Ss5UtMYvash5jbU+alGaEvJ3iMe5SbeYVhvKXStpnHseYIx1mA8bix
u8pDvphBYy6Z5Wx5rhrZ8Nis4rEOZrvvtcMGnNaQeAnKFPySvs2efGcOi12STtxabWZP4B/J3EQT
La1ZUCUtXL9+mJ2ifhPsbxtJNfmSvQZilA7G2184v3srmDOixGxeqL8MBwjO/XZyvPg6XbiC9cQb
37Bh61saStF5KaR8Wio3eLpUjB6p7wRnmfXtefkTJUYWMWCp9yKGSSL/cWRXewHyS+C5hE154rja
4H6i/YGpc36SkfzsVZV/MLBDPnn6k1UW4eVtKbtFfK5/gswmrdhW+I24rNhg+bRjt76JPFRMsTQI
4sq1K38uKqX3NoYhzwfX05DAOtW33jtxxw6pUNepfx68xLkRTdGeM+GPN3mGNjWeiwEIYeXuSHlf
TJwQNF/soOtjlCHBIQnE94eSzDYpJzKYOQR0ysN/D2qXiuTKF4EXCCDh1nEWAljVn0A36SVqTFgA
yLbxrff8xlLvrIf1mP4JhLt/wuEl1cB423FV/j3MlsvNltM0tbfQDe317Ib+eCi9Jl827SodcQ3o
DKkhYi/sEX+i5/TTFNKFJC2r/SC65nkZ+vVURAMJVUL+h6TzdHZQFFLulgn3t9cwIbFh/2Vlmr1W
3rc5Mfap0+NOhbV3iOZO3mk5cPz/d/bOZDtuJEvT71LrRh4DYAYYtoDDR86kKJIbHFESMc8znr4/
z4w6GZFdlXV6X4uITSjkpLvD7N5/REwDxP53LTzlwsnrbHQQA3AvFrrhzOx2hXCnM01ehyGqDREO
zTL81tVVU49MFliX6MWXLrcYY7Mrtm4hopulOHh1+zyJdPALBw/Cmtxl1/qhyXtqRmhLRKW7ZKte
0s798LofGxaw22FujxrTBM1OfMN3wyIvnI0ByHZ+Hgg+VssEpbCBAMPzHjR4KMhedp7dyPHjIrpZ
M9hnJ1bsvOOFX9hXSMd2DnaozmrXfSbWeu9s8xCMNQ1pVBj6bi19L6selFHBYVB2sA7JXdzU+3Gh
bmQZF/s4jdbTQpsFshv6z3ByUivXUQ7SZ++lR75q7nBVpIoqEkSJJljFUYP5x2VC7Wgz7tG98t/5
x2uAuaGSTxZyMGng9E1wwM1Ge/W0RHNo4496dtkCwyxZ7oVBrIKmyYMWRhrkcrSuc3OXivFuilyK
S8b+yyOlfGOToFEwyR7RRQXdNJ4sld0Wk9K7a/7krJOgbZb82K3CfaDi+2IW47SLrAYNVfFpa32v
VguE0rmjD60lb979sjOEC+O13j5HE/5YruK2KZefRdzNQcNJCkjiUPTtHsqGcplWo9nVKP+J1zSv
3S80qkUVGy+y/fSSXm0mbO4Ih4rERRs3Jrexl9Do1tpQGNXc7OyoLfYlsF+8oYMuOd6CIbYJrgN6
z43bvMoeSxv0peuYYCP4aD9loA/iWJSBVdNeV5b9d96f4zolqDnt77aXNEkgZeteOo6QAxNfxJ0C
+5QtS3qr527+zoNAirpZ4SrqJ76hm1zgNwZnXmjKUtfkGHPhUSx0zKO82vfsr3iCM7nC+gDT4nVp
/u57cXNT3EkGGzBfk/rzss5QU1TYE8wx+mE0pRVe8QkfivtjlKP9dT2/glGU+c8IBqY75w3ODX51
5rCHJEP7fBtBjC0Ai7NDSYucWezm1nLkvVustAniDE6eMU95K8Pd6JT4ljwOr3Nf1Wl8A0eUlkGs
JvE1cp76/2coxZJqogSOCc6g4t2yqmkfqXZo3v69EsX6q7kO/Yv2FJiiAvmEexP/mtSHmc7rapHE
R3vwksdCFsPTbLYsT4J1YtktuhIuffAT73g6jmDQLQoA0hAHL3qvxhpFuF1JgxLloqCVQCo1P6FU
bLCnzOAYPtZROjs7YkqzcEJcSe2jV6UjSoSlvbHpNX+vVgmuNNoT6hCys82w4dP/w0L4v8K0/7AU
Fuj/Xpj2mv4eqh/lX/zZ1//jH6o0U3j4qV0tPCkx1P7JaG0K62+YUvVVYWZb2rQwQP5htLbsvxHp
x+qG/kyQEHCNvvpDlab/phwLkyZOQheLtke+z39K5v4QhP3D+/5fO60tJG5/0Yi5bDuOoqfYRBun
IDn/tZrFHcukj7A3HBvK1Bc6lUCAt291Y2fNbU/36Xw/LgicXuemX+y7sqUlTMKZ5AkmnAVkuDN9
Z4hdKkw5W7wLCHz3q9FyKx+njWLUcwS5vX64SGWNO0/PrUsVfJcR/uxZ8VBRNGt7pkn8bFF/ijSj
YrNd00Xgj2LD2VVKNGhqmm4pQ5FtUXzWumoedDSV2Dx6Yz4A/nQmVrRi+WwRoT4rh74CxPGTMX+N
Kaq+EMtRCYjogiHeDwM2cCxNjozAb/lV38y6cadvjU1aJhYairEJ7UcAoc8g1yRkYUkwJHlv5lr2
L4Ig6ebUeRJDCI9u+9qin1XH2k43hwFrihrcKm6fn5LEqelmnebkGQK3ik4TEvP04M6WBpvXV8MG
ECrMaxZN0LOcgRxBhwjqfPkczdhF3F62G9rwBaIQFyAu8BDnmTT2S01VlJysWYPp2Ho6uEMn6lAg
RFXBWi2iCKI4p4Z+XsUmnybLacywT2b3u6yshEJ6EjapKCvkCi5vCmMNaDidml2ZdEkcjMlwRasz
2dHJWGmqwCocd6zh0ezxJk+4D4GXuiS5GbLSBWMhxD0OatSyzO71atCmknWTUZ9LpxhRZ9XuPIa1
dunlaFAT03SWRor9ozDMNdAlES6+ZkW5roJDPXw36q1BKg4QfVoyQmdB060GO1sD93bI7NXsmyCi
hvNX3Zsi25tm7kU7y8VcwFVV04YMbjAvp40/E4Wgt2uJIQjFSTBVsaSfz4vbOaCLKPkRT9N63Q+s
7ceSlJJ+yCZXyWu9dCnKi21JXulVdzVeI6yve+FEW3lJVtXdtJPM1XtPx8unyfmcn7iAr2rxpMyS
D8kkyrcVZyLxTGafpZSoRWO97xanfk76ZCTdymuW6lcrY7P/nVV1WZ9YdOJtbxoQ8ucKmY8865bC
7iBxFTNiQrSsb3VSZAjNpTGEHofDT1VsNRNvay6u4hZA2EyjjpDzq5xlpC9YF+HzhedtPyJ72nDs
WW1iHhilI/tiV2Dh+2GdEKykhUzNG4qO5/Ue/Ems/tqxFD2UtkpMsXdwcq7GDmXFVD9inUJimHgl
SKmVSvwWyKnN7WhbmC+EL3F5bcp3kC142q/dOCOxIKkT52p1Asy/sUEjQVWc6cozFFNitOj1i7J+
QXxCeJPf8yNhcE71YJZkI8ulPFcdm1be1r1+iaSKGUbMdOMkyJe4H9ErKMvc2YWRNEHVrsCwVzVQ
fUFqpp/zbBytYM1bqtvKramRNS24lZ+B2+WPaiuQXAz9Bj5iD2JUz2j+RPW6Ini7papEbadyM5r5
NKVbc/TcCCd2sQEwHkZhFOzREeYCwj6nVNuAhaPqfkEWUI/pLKvAtO3MqDahO8qYDuFxMHdbPpTR
zdKVMZ2G0snLM/MT2naOXFyRma1KN6AcCl2SXVDEvo8oMr6K2KYsu0rfV3QrSICoVxFF5x2yrTac
l7F11s7fxmko4TAWu9hp8n9etinSVCbLupRnyy6LeRfrZsWSKWZJ80ebdfQt6pVyR4ckc6oSraTO
jzBs9u8WeJClbquHSyREg12p3MgQTtNo6A+eLSD7XRyssHVGyW6AHYP8Ggr2hm0/FauXXJzChE6L
FTVzoWFu9o/EafmIZOetBVFNqBSD2vKaD/qfE6pNq6364XXVit0T62j2uKKYJYR3Jc4Tw4I7fCtQ
UNBGgofddKNb5a24NfH5J76YSefTGfW6ueV9K8kug7CLiZegMQcbL07RYXoak+YUo0Y857CZztxC
KHRbj3qoDjXIwr5rq5BSyVdTjMaNNiKg9pKauMn5ZQL43VuqImkooZtOI695axc3Bzqm614qeMAk
x7uhFLGvpF6+ZgalVdnG1hRGVXXtoAEV+8oIhtsxn3+s1fZm6+HoKrRhfopG8jmD6qAmeF7h9usi
BC71XeU8plX1DgmDJCwjjg0pAPWIhv0L25PzFQv3dmWxjAtnvJHj4OE2XHEzt+3kGzQoRgsfsLGk
b8ybcKYoBQNc0PGhctWz29JjWWHHlpN9WHId+bnXf2+d6S52xxCk3Nm5OHYMFS1HqD0rTKgaCUYd
77jI8zMpGoee4eCIDRdmt7KFb1ylFZ2GRI7nByt1C2ohxxukDKyG21B9jXXFH5Ddgeo3J0zw/X/U
tZH+LlvWRYOvRbCRZJuu1k/cURd8sNbDNLa9uevxMftdCRZoR+vJKBtF9aMKtwE3ijnG0c7TPZhY
xK3RJn1QqPJi4mffKegDNl27CkYm/tMGSX+JtTAaINClgVzqkV9Yq7z0hAkU0BU9tE+rMCtVfNgC
r+7Uyh1lfmfQQxxrzjYdcCefET3t8BeivRjWg730xu3ibtlxWqlZnng1VJeXGv39qRyN7anNQLmm
LupB0utwybBEjdAFft9LSuS35bUpDTRZtthQm1xrJUlbPumINSBj4oKommK0vl3+FakuDTUHPraF
+V3Obn0TR5P6RjFsdGpMpAVTfnX3YbL+7Ux4txDALc0b6tfql1MRXgJErqfQ2Kxnz9yGwyRYgiXq
hO+8welnjyt0h0oAMrSyntQMm1+UM6OC211KA9UVDzoXMhmSmHahoRaw4iUe8nMVDxe868qPpzg/
iSahxxFk9Ec01/RwKn4oCnZaYf8GzleBqM0K5UZbXDaJqlbVXXaBYsBDpmlHVzrZ1/gGAvQp6R6I
DyHw1v9GhEEMggnbyTHkQUGuPfLVCH0SoR0t9C5gpFr8eE1vRWe/pyO+S9R5FiCF6Z5ky4mGKt5a
HlsMCXwd0wUFUrKdVgQraKDwK4fosySfCdtvH20/Bs9zPwqkZMbSUYOuLS4id2kAB9GAwH686kkS
gZJ9wsrgEYpcFuJuue8TUZ/HzjstCbkR4CH1bs6pQlXJPWEIzS5uSVcAGvG+4Y1Mj8j9empJcVID
wHlcfs7XVDiYSO2kfVxiJ4YjaO89aPlQF2DftlxveJQBP4BMdPdeaXP0BfATBX/Qs4rZwI+pjwgW
Y/lqtDpzFp65nenVTetx10s0ka46b7S6TpsdHeMaP3dUE1cQdedYTncqdboPjLvyFwDdj1ms22FB
aKEL++g56bZDAhzWxIB8NOQj+US4IH1ySCCwFkkAdYEO2nAj2ssms+UHzK1AI0zjvIhOG13cezKr
+4DRmMz9PEdibHmUXtn2bUWEQZBruj6LChK5FD+G1ngx6tg42WP7Yyxj/WbJYrrIbHvIi86+UbF6
7FfquATTqetVznF2OWStzO0PwqYytvG8NTTjRve3kvbFm3F078mKSEk7LlEOCGdUjzWoNL6FVHIH
Nf3OdduSRzr1WzIEX+IauU5QiT7escHfN9sSHxygiCO3QL4b2uhoNs2e5ZlqTHQ430sbTQDG6KDM
p+4lBpX5JaJi3OVAcJe+9Sa07vya79GgICL697noL4RsNrz36XIWMrLDKJqWcCtwbJbWpHMKYpP5
aEACIbSTVvy9z6Nv3KdPaQdVN2xYPJkynYURr8Wge1WfGSrvgM76og5sVF47LslT3ZdvnE/6vDbl
SGHO8lUrcTRHpKsRItXnNTbsF/hNutlTJJu+Ti1n249C77Klb7/VmA0gvjJ9b2eLd6vtxPuBLdu7
j2HIaXF1jB5JLvlW4QSO/rBIYdxNUAE7zxMPqJQ6TjUpHhEivsms1D6/Wuig3tpbmnnPgjU4rpGF
eKXTF0a8T1xchOIhyreOcWYjrN3uWyN6yWkV9rriOU696Dtg7TwfPCrlfnJ8odE12r2TIb1YI0nK
RMe5c8sUU0Ak0LG2GOZrnsbMN4zOL+QCRV+cBbgz5kL8XpvpeYrS/bxaEKtxn/EYjtgp9hOAaJuZ
v6rJPjr28OGWrv2uBadqLkeXmIdxumkSwTeqStr2vpTCZOLQa5inC8gnVsaPdkNuCrvpQZrq5BQv
Ov45rIYI0E3Hx3Gbf0axLC9tdEWmbGbGjxF9z07I4ZlQH1rqMIrAilRPq9M8Zgjo2KTQudAt4Svy
FWZASfIzSK1w+5eqHW7seLrPUCUyhzX9t9RU1n1uusauju3nEhmWP/YTpfVc0/xy4pB76YvnmEwd
jamh+kUW9lmFS73OXcc55GQiHERBjfUIdrvRhW2mVntwWvRlcXt91Jfhc8jTF9StRgifQS8587B2
dfK7mxxo/r7CEHqF4FYnXxH7ptHyc1mVGyb5arHfR1RjWnNafOa92bxhBWYrKwUNA+X8GY8ZJX4W
WVkBYs7iMEVQqQWNNSxw5HVwzS3Z/TgM3CVTNPupM9S3g4SBGPrhfWEUOqSu/TZv1T4dnQmFritw
RpgJ4ZFktFjmh1fmza7V4Gf0MkAbktwhincyPXl57U9R9ojf9iGtSF8DfHxTxYQrTgRKVbusK1+c
ATcNfKnn1wvLrUtvQYs2+bwOHPzFmlcH0oiWc2ouFMOyST/P7WQPjOu6AxWP6ZxyMH/RUjOzr+Vz
O/uNt10ESnEI0sUL6qK6jxVtVY55UkWrhl219Cfs+i0MqP6cqr58hlDhx84l1vuhv5jERmxu/h02
KUTL+YqT56tnv/UhkdFdxOLsqJjs1ZzsgjIzq2Dp0T+4pgeAyE+WzfBQoZu6E0W2PM+YVOp+vYX6
OV3lWO9lv6ArBIJW0fAgas52kraPEtXfk9ErWDfiK65140l6MBJN3yKGoaAdku0rIsFnz8d3poTN
CfKWBInUWokCt6FTHOiKm17N5Zssh0M5zBypln2/OsYRfyJsWE+FE2/ifvUqgPbrJtiaRBYFTiqW
W3il5K7tgBpUZR7jrgpqOb336dad7SITyi+a6dymXb1rPKdxd+bi4HHG+fTTzuPzmCQ/U8H0NsXc
S+7S0e7sYAq9RA1afszPfuqaUUAuDoMEiWQ74dJvmverus+HtvnpGTmCpSGdf9Q44C5SYzOSfNYU
vcfQ2QHwWrnH+5sg6HDUeClXbmJu+rs16Vs07bpAN9B5+QF4KzuVSz+fKpn00Pu4kCQmZBwVrP1o
jfJLO1r1T0vWN5mzstpj7NzhG6fmMh52EbDVXRmzNaULGHBGbNxnBFML5jU6bymjKroUdz4v6NJu
8ATcdllXfDgcOwiZqrsY7RTEiyF+jnxvj5xBr1Nc9L8tuUYhfvgx8AyKerveWd4Ke6W0eMHFrVX/
ihmBNX+llifrUFEOHtH4oICHdkUC7CTCfbRSBieH7KYdlvDyBuyQIt2ZfxUWqjDhwtvhkfvgQX8r
mviryer3iKuPNFnkgi9Vl3NMCbmH+Hty02Y9s9pyIsafLmzrw1KZeTiI8kTvLJvptSjLSIOyi77S
EjrAHBpyhOJiu58pqsVj4sY3qDZXuknzeEMRgJoVx5Z8AcnzdlMf3chMJntYvDEwFJqRVnaI+pzm
W4eX50Boh7ejJiZ+JsQEeL618yWB+rGUP1mRsSO3lMQokdS9u6tgo2kgV1Z8mQdrozWurr/b3WQ9
1KAcIUKgGxOA6EYnW39WEKch2tOO+vGi3pPF1N0tarDuVtkRZwJ1CKONWSKljGbpVvccu+7vURTZ
fmzZ0Kwph1ImPTaO1sdC48AkxFbv5g5FWYfWgYwiPmJc6WQ/eBK/KMA0FvfM2Ph6r4zg/dQTtNrE
sTwtSL2fEhJ9n6zEjSSUng1bk68N3jbbyPbN2uAw2QpnGY7Q35RprulRNtlAxLYF+sjdadWnSqMU
XfKEuu2YZr+9jPUOvfqa7bM40h95VLfH2MVksaB6R6+Xi8DV2ffVmX+SaSheKjnnPRV8C517mMtU
6JR5dqes7SPJjacqX+VbmVPvxYD4zbFaI4RLTB/iIWJbIrsmcvAckSIgiYP4GGJChsbO6X0rJ53C
JrpgcseTnDuGbh4Noj3VHFoMnxHCeeRsuJAd3xvbL5sB4t7I8/GOmVY+GFXSveim/J0iOgQacxf6
YYmpOLVptd3Vs6mqgH4fNprNOeneGp/qYW4CTP8ayIcQisZTX0NdHLMeWXe1VJ/OJJ+okCjuCAW4
q7tkObGkxeQwKA65pVa/Yzlvxz4ucuwn4pIS8gPGbO+LDTqUJe2k+TTbuopDMlWzl9HNqs7Hq5XI
3eS656HKlQ42b0kfXAeazbcRbB7tfq2Ur1o5/nKdPrIClh+H6BdgA8fiK3lyxyx/nPRCbAjGDOjk
1PSWoM6MbPa3tS4faALCjJyOlfWV4k1+57IobIx0LUSgLqeTqqhA55JGf+rWBTYeM8XQ3aqQtC0E
2paV7pAc5cluRSbOY2UXcX3sapOjpI14Fvy8ZxUJLMUKYTdJsavwdi5BibFac3XOzeMiaddNKhDU
vMa9kgoJ2jsUjRF2S8rFlDclk2mU0UCMJNryZd1NuJEQrvm5u5YqNNvReSmtjOimxFmxt9RpOs3+
lCv0rzFi8mVfjFn8MA39K9Ep7SW1jZ+6XBTGA5kbwdQZfKWZqIwHODYpg6RZ7Oe4jMUr4X3jb8s0
08m3op7OY5lMqN7rXnVvViMqxFgFgUMkk23X6d3kW8qhl73ktXIuOQvE1We6PTqmTjfY1YQRKSY6
5smNrOjNEeudYUly6Zy0wYiGVQpehTup9jINAe1VpEdzxoYViFvt93NfTLveSsSJuktGSeH2d8Ta
7qpING+TpdcUcluAgKVFnFc7sHtS5dcle8qjESxraqc9YSkXidLrg3XDO9atKO8oJbnT3B6hNzXW
pav5JopcvJStvh2K9GKgPOObWJI43T6hqexDnnCcMJWU37a1WvlXORwNCrZgq/GXK9ofG9Dk2BmN
X5mov2eqJwTVAHxlfv55HZVQF8AsEJrVLjhRXKuHy5zy2PRzXM9I0jfcOusikzBh9TnmtpO3+Ieb
o7Wgh7BAaai2qfVNayPuvEYbUJBEKk1Yed7JmA3mCh1r73vqee/dEp/bpmuPV1cnTwTleUlhEdc2
ggiSAIZclrwrD4iLIBsmAxMhCqocAiDzu63sQ1J3zlZlTzs820nQDxhB5cD8mXnrrRPBf0TNc4/v
94paVnu8r90RM8Fzsog32YORTtTPU58NerPDBvmItOalzfLuSZpW+p64FM/XzlaQSky1hNfkEe9y
FcUPhiC2AXVf1b1Ew+Yi2do8XKEttmZEJNlmPMlJkdBXzMnJ7ubhUXb5wj5QOBPfr2Yldomcgr2N
MIGk+/yE3DAPO1rVfSy9q/Zd7CLHVjd9dFjNAjSZ6MP5Vy4cvE7oazFYIs2cgADQ+VUANZWV+yjn
bDfk/OknZEFKf1hr1H83sqEnuTJd9a2chiuRFON1NtDjuP4sVLoH8uNF3M7bw3RlIiCtgOhPghvJ
a20Ka6eSbWalt6oLjWQV2J9j8TsoIN4KqTnHcuAMVTztFV08EbEx1aHR7oAVUpsfI55Wy1+gx14T
W1pvDcnbt9bEVboTwK/HfiAs0R8qjHDoudNvPcWyOsj6RfxQ/fxzNLLMH72OCw5YzWAVLPty+CSe
kZvHmW25Hbj69BDYDHX3OqMCKWyx8Idro9MALRjxUYud9bk/zZ35UOR9lJysYcuCPmUyT3V94p3r
HzsxL98z05Mxc22f4gtrrH3WNcyMLb6Wi2N5AKW2oapPNFrjAz9lOgPEctT7lUugDQE3OSGvLgoi
U252AAy4Gy1nvqw9ICcKs8RGtO95CCcyK9kl6YaH1u6y7ejwd1GLnG1puLTJJ3vceXTyazhCj5Yw
Z1MYwxL0GwkHaZ6kD1TVzrAEsRRDYh1xGdT3s5LYwgqQpCAhtk740zoZb5EZ5bfrQErCkrnurZcv
7Z6R0Po9ch1f+HoEpHaZN40etb4Kqe6GbkQTKebxxTXI7NSmJiDEzEEH0xU9/yL7bwDKZcG9aokL
B3CwCZSpNKxEpIpuUJrb4A7PhtFGv2KRI14fusK4Ps7kkpJfK/j7yJlfjYsxmjjRmCP1p0CUGZ0d
24mMkkSjZmhCoyqmPkBjkW/naZmnh27poas84lB9kRVLmOZz/ShBMz6TvDvFuuRdBvvyVTKppziq
1G3ipCfy8dzH3vXmoJhRZXhQRfTC9CYJhW2t+FkWQ0g80ipMCKYIulWtvyrCwtSeFpzlJoN9J/C5
TOYgIa3iW1GV+SfZVJ1Hql89oA9R3wqgIt6n+lngQj6Pw3aIXPcqAmy4C1DZGpBXk90/aUUEgoCQ
vgMxJxHAohvFyL5jgxT7VWLX9UXTUUfEMx4mK+yn5xJ/6jIchCzQb2iNPcxq9nTKkxnaQ5RpaBYl
GSfNRCK00Xa0xNWV/pY381NerRaK7i69yytxk2Vip0hLCZ1enbSJBmBaHnKjT4FYY/0QLf137Wbi
NoeXDvpK/hJQdH7Zr+7vubbe9VINXEjdD2+dX0gwfjNVVoc0ZLFq9TWIr1GaCMul9LjQWnnAgyL8
ZuRZEVxVYcH6GzaFIi5jzgzAEHXNpfRIzODkf8aFbIRbm29sOvlAZb0p3k3JTkUoxGtdAvtvw2bd
oZhJdl3by84n0JUReTWHFh8j0DeK1VUaTdht9TVws9QpQF/W3hP28p71lToh8JiQueJkBANuRleg
N+UOCsB+Qf/qxQQoHDLRM5Q49jdjqy613V/qGC81sTUEu4D39k8shtCeczXa38YOLz0Q1Bctmb19
i44PsNoQwuBvtrPso24t+NsJyXKmydLuNsm4nUWRcx7aFf6fR+xoGnFFql1kQqvXtg1kNCgEw7O5
uajI6ny5Jt6B4rk8bUyXTBhdNz9nptDQXgOSAeKDn62uZENMRr5oUQUqBXs5vJrayDDM9JXN79DU
J8MY0c1RKmTN3cjFwmjDZWK/DdJjmV0BPbRyV0Yj460zTe81iQ3OLgHm5WDmJWLGzow5WFcAzM5R
YR7jXeMoi2GRCIYONrIyrw4gn0jI7AHQI2dessIYP/rEGR842aT2DO9IbEfuXkj6e5U20Y78qG6X
RpO162wqr900/dAE/eytMVYYIDXngNdxJikZfeeWUfdlubWBdKL43V6s7s12wM5dw/GxCauAtUrc
kh1iPc1x6d0SKCfAI93qqbfUsOd9ME9bp6I3/PTLuZ5MF84gei4j68ta6PIx5HF0J0ClyCq/IPN6
7c9jP9+kOD4eHfZdyClJHpFZbHdIMG66Jop2qaeLE/m+Pt8C8h5FPq68EeO438h1ul/0lKW7FiMx
j5KI6m/SslNkzLlzP43ja2HJ/FkQLYQxeJlK/gsL5eoniYzkYzs23Q22c3Y1jUBtQhgea3uv1DC5
u752ECukZlu44cpyVUAYkmAdAGsk7BV5h+qmi7fheQQ8MXHpLfmdEuTn+tWMMd3v65pgtm7quQBQ
mKv2YW2K2LqJKjnIF1a9JgaQWlwLIisbCeUn2cngEqjs8qWNVhNxSjEMHIAOmeSHBU8EacTE3AaT
0JoyzLmZZ2DyBUwgwm+mCYs2t09bDYgTnU3AV1cb8h2Qg36mSd4g8vgC70lZL+eMc2lSE2H8VliI
TeWmWkTAPH5h2tH+TryOa9w1iJCKnUTsjNvc7mNMmXFefiOsPCWSpdb23aQQZxqrAEyctYef1k66
VyoVAIhJich3SzQi44w7JAKE/NnvjdNU5Y0XR+JEdUtEbDjdJuii0FV8h9bv5UFH4/o7tmf7vqUT
owjyMmW2aOS4tQ8TmvZTg5kQ4e0qMBNnRHc2N8IcuvRokyTJtjsa7WeFAG3BS0YSIjHbBtoi3aAK
QfyCYZOUYmyQYSdMLriOYf4zdZEtkYhbotaxsRCdGsAHEj7icUJ5ABGGWAcqzPNZXIla7qcFlZRu
XO/NnLGYgCzCfe8gTuu3vsvHm0GTO8IFVG5oBbggor1h1ePs4zhu3/PW4llb8/kXP0ULPskZc2XS
vKoN4r+7rvRIXDGnci3bnSkjhm7CVvs0HNzEIxZbs0NeMVHzl4lgoz13eqsnfkA+ar9BEo1FJJ6d
8rDmeokvfKtZtgUKD8wqZqvvmjJps2NnuhRDb1obZKALFERhW5pMSnGGfyNsKmtVj1nRMVwrYIIv
KguWl3i0CdxkukZ1Xc9te7tatVUcm3ZOn0bbrvSR2O6ebbSzutWH+B1+csINN4SAogVwRZSg74zd
Bnq8xEkhTWhef8LS+tXawpI/BN6YlMN4ceZ9O7OcBYVFU8QJDRxej4KORUq1iroIxmxx0sBbWGAX
dvM3z42thFOxnB1SJZHW+4i6l4Y3abSxX+LuwBsquowtycQjcjcjtLtBU1d7R957xEMbiTL9AX4F
HbhF7UMCBzhaxQ+wriSHBa3M4Wmd5eCFLOoTBGpdJslzZC74QLapK9XPKufYfernFEQUJU/SdD9a
z0otAMjISGAJ5FY9YnThhMavq839YNI2EKpuXLsgUjOMmzJIxsWeMoj0fyiO/2sOn8vbaGM0spAg
OzRemP9ayCQTWZJiXq8ndUnPHP7RP8Lu/lcG+x/mVbj838tgH2kh6v4sgv37n/+HCPbaKWQ6KKER
J2uC+K6hjX9EM4q/uUrAm1uWQCTBn/inCNa55i/CChNCpjzpWv8UwVrybxK3iYRoNG3HNYl6/P8Q
wfISf0pJREdLEDGvzNrBd4LXIQLyL8WKkvZDs4n6HYki8tZEo3NOhfX4pzfjv4hi/H9eRAmlSJmU
Av0uMqh/eZGxRrFPDw9h34Whzqoz1ZEUoOj071/lr1JzfhVexeHC483kJZS+fvv/1BGZ6d6oTUHt
G5S1uHAyvCSqw7w4GcW+FoZ5/Pcvd/3r/pmw+MfLgSDz1mkpyKb568tFS2zgal26XTTkP0aUr7u4
85rdphFXoj2ag8xc0/+hxPOvmZb/+ZpSmiaJni4P8V9fs/6/7J3LcuPY1aVfxdFzVB/cgUkPSPAC
UqQoiVIqNUFIqRLu9ztG/Rr9ev0k/UFV5cqkU6mwI/7BH9Fhh13OcgkiCJyzz95rfavxBB1qwTWT
LrmKSt92m7gaV0pDI2bCS8ZcXN3quIddekvj8tefeA6lufzEJpdGyK+BidEvMJ6oRmnDJFzdLlV6
GH2XOl0xF/FW43/yQf/1UrLO86JwADWRgesX+Tih77UcRq2W+esI7neW35V2DZO4Gcc/Fq0fEtK+
z2cCdvovnwvNjCErPIKKMKGR/3hXUZR4dR0SRpegkSFpI2/TXaiY/l0ow2KAR5JVTxZ7I91DVDXh
crT61k1Q+j0lSLE2HeKFaBElkX4ox857UICd5k41xuEbASsqNVZmPg5lnMO1H9A3AuSLFGtYhJUq
mEhjxg2Q4Nb144gi4otGFtOTJAfh2SOLTF1yGm/R1XoNUS9KUmuzaidQODxDMMjXll9NqHo1cRVY
euhR7XnNVYoTJ1toLVOdhUyZ/jBr3795U9Vqq84OObTSDBkGUHiK/TaQ5SEtjbIeI6eExNAs6Dd7
ezOSzWXR2dbBjlT/2UPq89DUivc2Y/3YeZMie+3bopTdPqp19NFNkt6HQTIhxZQzxFmcuO7DSbfO
nO+1+4DmKTNT0gS0ZWMqDB58WZO+RhyNvymYaEIn1ftIRk6eRsfQ6BkOQ0hBE4XvKslWvoHY2tGt
LsCq62GFJMd75qpMdd04NEIo7DQDkSrAdxE+1+bUCsdjLEe7rDekfWtbcKqyohm/FYB1fmcaVwLl
j8p2I6oyeITQHZ5FH9bokSrdOE+N2rdOG5nJqxX2DCM00A0HjtLlUYnGiQJMoKxBoJEtYSajeGps
sUsLRWsxcElSwsGRE/xC1ZGELXtj4sgkEfCw5nzqJcsxx4NMZ31kOqBK2zJNjKOs1vWwSO3IfrXT
BCupEOC1hQKOYZEnVXmQgLGHSPymDOZ8MUUP9K0N6EEFMJBVTxc6WMyShueiiDUYROWgg1trKg8/
cVcJ1PHFcK3UnVnTeAX4I0JfmbYB6BnH97AlSPnYxtumH6ZX0DQZA6txauplKyfAYMfeGN46q8of
cGyOpH1U3RdJcPhfZNmEKp41uS6Xg1wYj5Y+H8S7Ku/aZWR2yheTpIQlibEJ1ADOLG5XVNYGAl/3
0lqNelsJ5EhhPlMQAG85yCFnDm2QiRsFEXn2SdadMq9QP65g2OJYsJlH6zIWyovcN4xpoD81ZrTI
bel20pwYrU1v32c+vZ92WEUwH2rI65BqF212V5TfenWPUHtZ2kfdvhrSOVvKGdWD5Z2bcZWQRzSQ
Yve+zP7/Kup/oMMRbJMf11HXdcOj8Q8X7kdb/ON//mPV5FXetP9w6+Q5e/2hwPrjR/3pM9Ks3yxb
YaeY86ngHVMa/FFiyZrxG2c8zTAw+JjkkLG2/+kz0qBfs4madNVVTSaej4fhT5+RRomFd860VZXq
a7at/TsllmFd2IxsFew1v4ApBK+CpiiXj92YZkyHE+O+0meZFUkfBlyfZUVQwyGfbIX8oegtAHiK
/9s8TnI6rT1m5o0ADBXK3aENRu2VLhIH5HAiSHpoFNAHSnlT14QspaM1uBQizS2DwGwDq0G/FlGq
XydQhRZoEq/qLg4WgP9qZ2pHfwUlc9y3k/ctEeoNL2jgpFn5mAb0nBVIRw6r2yuzTB9xpWctbKu4
S0ffBdTxVe7Um6LQwi3kTAheWTcnHE+kt6TqjZ9EL22ePHnQ+xajxRFG9NaZjhDbjSzN08AGe0Ay
CfSpdHDsMXoCS/WglP69EqRPOU19hleWq6TSczBrWdvkrWWAvoiEdgwnZHSSWrm0gKuFqtRfxqpA
BVkV8mNaxi+hbJ3rUdtim5Q45HLxoabrS4q6aE1ppWaFuoiyYB+0NUFo9LAdr6yEI0eWvgzlKdsI
DD7rNuC3Y+PDlz+IB2+O/UtS79waCT5zKTQWmcrNKrPkDaescFj1HwQm9c3Y1bPmWW5WEAmaVa9F
r6aExDoRfG4BavTagzK+9MyeWaqeneoJ0MTY0D4UaR68gk4VKHWzdquhzXjqC7pmALcDpIlde6LS
C2h4FJrj55JTyEVK+wprg92igAGGo+3sZqpcmyjNZV3GxUo2EB9HIdc3J1G8GHouP7YFT0Bo+iCM
poRaasIDYojwlTn+jW1KO7nnQ5sBLlEpD94yKXgD0PgWFr2yROd9xdDcQt/JLfJNMAlh1XquGEZp
S3E9rHhMQiQxvtj6fXFrMilZ1AU1/jjhaG4r+iU0IxGMDXz8Aqc7w8xuHqDSe2NWCgJ8Hs0paHGs
QNt0JGwsOhkWQtSM8Q5/aLzO6lD9ksAIWvgBD5jv1ZtJ9A+YQselWXeBA5vhhtIIYbanqxtfGEep
7vRjWGjlt0zK6Icgz2X8p93QQy/ww8k3cR69wh94oIgG2VLkEyn20nCPXhtaIfoe8pA5kas40Q3M
IqsWLNyW/ikFW5ifskpFNFeS5DP0fIuoymrH1hAAIWk/e2X0Ik3FXdby7ecR9yBGRLx8v+dZwYyQ
BexGwhGOnhtCG4k2cxTTSfQdodvJlRzKuQNBHLtXxJsEoQ7ZXMbDjtcE5/qgbzTkC4so59HV8XM5
ktT7V+BJXDsTPNx5dqI8D2/wDh8h+9DFHotHaSApT+rw7qk5pr2G0Qn6ie0w5U9lPT0A4k8Wo1Ae
OMvM+31GPmFqNQ4ckaukyrR16ENxL8KMx04jp6+oCcmQQ6s+E5dhzjJ971w0rC9RycSXzNVVIlW4
ffjslWgPvpVcTai0l+Zon2ulOOUdzxNHq2M58ZlEz9WDAMRH3Qv69H7TO6aC/CbXybYqWsLm89ph
ms0+PCjdMoIJsmiqWQEF4ujpff2jMW4stGxu0PqhsawET1HiTQ8SQsqlAFCwQpRRU+dimJJlvuMy
oQ2vcfoGYx6+1Ip2IySE9YQG59dZmmngI6B9ihCzJk4nPJSSoC9fJsUylfhG8koGa+l3scJM3eOW
cPTk8cybxJ0anCH4+9DRl9VjJlePaOYEYwWWfIItLWcYszuTISdFrFbfxvMXScYGLqVBWUlhajms
qQ+xwdOTze6vjl1A8MsszKx6bAN2isJ71ozgjZK5cvOkjlg3kQe8/+wMSxpJHrrbtebZiyd/BYQ2
duIpfsFiJmhlp5z1fRqFfUL4atDTGW16dZMF44MXRm8oDjBdekLe2V1/KLHmIezhlU0ypkl5kFyV
Y3xVpvzz7J5Hu+4PKlE5q6liW7K06AnXy2PVpsquscDRCQ4fRU2PDtkDq7VujUsqazi8GQ2Tap2B
Xy2JT5GycVlHU3WwSTNch0C5F32nhMuhs45qod4wRI4WnAHv7DR7KqXoPipJN/EDngVMAr5jtny1
mleqC7lnKdIn6IBE8R1l3ycOcsqaOzUuTE7JETFsEt+lwnYwtPVjUvbxrpejVwpUFR5doyz7Fl9o
jw15l+D92/qKNqxwuctnGqUw1HtA6s2k3fRqbG908ipdk+RYH5Xqsq8LvlvPOJP3gKwJQeail3he
6oa+aZfdTTOGRY+fBn6t5ejzf4708MUfZ/GYknGaHx+kxjjiTSw3kdKZ29BixsP0HhG+Xz2mU2JD
xOROIIf53fb5YwbfbmYnTzwHj9nAQ21q5tlO7W+0Gl+FZQ4rRZlYvUN0i+o4ebfekDGMHx/8pHj0
6pH+LfSkg5ox79BrDmi2If3OToNRLA/fJIFbp8TwxCaYPgGPQ1dvEHYZ+K+SP9964kmXsGogL2SK
tOiH+hEUPx4vn99R5jZ3o4fsxBwfBtgQIE26nNFfCpIihtuQyf7eEIF07kdCQCqt4lfQ49dk8N/G
wV9jaHqNW1aZIg/arVQk+XYscCAQM1Mz8GCvI88N5KTGAFITk7IqdaI01ZIvlg0Ll5zfa06a99wk
KXqzQ962SuK7k3v2wBBIx0Juw5dOlXYpRpGlnUrnVmcpByZsLZiB8Nug3UcfwLPPRDue2S8Lv2c1
yEbm9sJg/thX8x0MupzILp9BhyJyOCea7qE75ZT1IENWJrhwNkz3RTA6Wh6+0AXDfSklpwLwqiPQ
gFeoJZl7zC4TaUC+T/deB69KoCt8ICX2zoDbbpqQkD57qoqVpfNiTKWpbqpkKo5+I+NKSDiEJnY2
YK2kc93Ww0NIZtgzogY+TFI/zvVdzWARU0+f4aFE8wK7CkQOE/ZFobDkKEis16huhMNkDeW58PBY
UAiuoJJf1an8TA8PrF+XP6U5MVrUzZsGwecKd/HrLNfMBparOGb1F8RZrErkj3jYsnyr4105iNxU
12NZ4a3T7HqDeTtbRB3/oRQ8mqY2JItIY+2WOvRrPYZUxgHiRkQmw0tFvgpN3pqGmwnQYVy2fXHq
en4/Jj+wiQ1oWlje2QwYJAEZ5HYLNXypUpadJGXjHRqdkNWRf9JqWM58GYlkYgZ3naS067HiQcWN
gQxv3l8M1X/Ni/jJ79ExdnOJHUCbPjQqZgGWrNghfpchG6AtnPzW2QpUymkjg7I4yS4CTDpU3WZ6
8SqGKpi2pRdfsJlpBcz4WuJFJ6hzcN8XwxBM2YqY9V0aoJbMOnKlcrzYFD0P8NCbbT8oGE/RLazC
Dt2brSf2Gqa5vlQ0hDF+xv42LyzziXlRDhjnECSdAXaigp9jQMvQ0JxQGQgIrdiJomjgNsags5BD
NP9lB9ZD+K3K6/yt+W8QyURwkEH/4NPD6r7NntH6VxxX//rL8GcH1j9+3F8HVmOOXsKBYwhDI5yI
E+NfB1Yd/IUtVIUMXpMTK730vw6s2m/UsSr6MP4+nXqDU+5fB1b1N4MfwshAJdtesxXl3zmwciz+
sU8CWkOdT70qfW3TVDhR/9gRLXPLgDYVVfd6h0SykTQqAWC0hh69cFwveItDDo2Isl8AjtnrODNz
h63bOBhKUTwTGTeumjKb1uxg+hGr57R8r8Iz0JkHjQPqgkycBw1RwaqKs3bdVg1rfFBR+SDu33SD
Gm4nwJYrXXhYR+0+v4LvT4wQvsrNpOQchWrtBgK/se7l+Fk1s9FN8ULQEOSnpR3bfGoUgZM3TE4h
DCfb1OQYMSETRS3OvhxzniLCjoTKomBdmPJgT01sOTKxxiZt2IXtU2jUVDn2BKEQoXLFPp+8yKN6
YzG3DqvoNcVJSm4iSvB5kO2JBy1g1SZUfG3l09caPduiJjSltZMrSUA1Jrci3BgD9S6QiCcYhWRC
5qgmIRoVmBI4paJPJl28oAgBMv+mWN5OA/e4M3HdbUM9fglGQvTqIL9D73bA/8ABL+RMHXacnGkw
zAt/9GLOO2mAP3RDF5pdpBLRuaS8ccM0DK6tBn8ycNlp3Hv00jfG2FEeU5i8n2wZ0FI4Daa1mfOW
FpXmyVdDYRzbuOSQawynonwSDVcDp/iUdBxRSLhhM+y5C/Mf5UbyBFjxDtPX3puQlCkErbOtZymw
oojNu5O+vR9vmJN1S4aph4D5t1OlgQkTFBaIFeDtzziWGmzFgFqfSiqKNYijYQdsJeS7H7C6jA1s
7Bxc2gp5MpXjjCgYQsE2w9ej2NRKgwjY16oOeVkcvc1tgHicf8c2ebJtBNm2L5OSKMCezuePMApA
3mV18VRENqcjDAvg1lT5ClN8vu0tXTuO86MzqPXBJm1hYdPevHpXNJjIYxEiTVQzi9pMlduE0upF
lkV5E07tI2jJjRK2lgPGDElx+FIwneAMBxEDW9WxGLKn2qvu8PKlSzXK7mp+26hkNxXpCbbAnGY9
4NOopHgVKemL2cavI9BSFLMJTHtNJcBYrYddlkPB1eYehx2wiaWBtAtAwZGljjYbDo2DQv5VyXVq
WPmG8oRwjTRHYBhSBsUxOx0yhPCYC44GuaInS1wI+kMbRhSlnonUzovZN6MxOSmVvm0GaXb2Z3fV
yHsG+uBNH2UIGUw0+jbhsQuzN72AfJcEhONoSspDaIgM6p02ojLi1FZHhCTYaX+IwgC+H50UlFn5
lgGKhFECLecy0GR8uE2fk1o7+lfGhKKo83Rj1fjTodd5Zgad71PgfFsnZDhzLxoklbidr0MFXDxz
AQ7kMc32Qq+JC7IxfxCPoi97BmvkWPEDdLUkZNWKJtK6OH5ibXwEv4eDYjTmoEtaDGXuB69Nbn+D
S1ruPCl88yxt817wyiacao3aye9K/WSyLDJZUl0jSzUnqWkn2UwsFi1WZkfxuWJp0+eYD0PcSVDc
DBPwbGnb3IqF0yFzQ6WtIBSpg9cu7A9DGr8Rttg9JBE1j0JsBBpW6inSbnyntoN02UdNtml9hb5f
gnlLRZwVW/5LpYhnS3QQnNUyhEc8F4ReG69l2lYLLab1EGs4vKyRGsbSO1bajNZGTgAGsjlKv2LU
y12LQBhleVZcW5Y6ba3BKx9bTn4ryyqyq7TLqpciN9pFxzCMKIYW4xzPjU4myvyyBUj3eKXsCqU6
prFxK2DBEDSDe0ayONdpYci5SWsP/1U98/9OJYgqGzOy6uMS5A75SJOMf5Yb9fcN8j//2T/rDdlA
NKBaQhjM4f/odf9Zb8jybxiLFEPAA7A1SFj/rDf4OxpEEf4hIVsqygWGsH/WG8ZvqmKCZgXPBdtL
US3136k35DkE8e+xjDQnV/IvVZ0n+t9N7KugVzvwbCZK/V2tZ8RaG06qePeZLG+kKl9qRU4S/HVL
LMp3d+n0x4/+fub7o1Tg7wtejJWZ9HaJUvPaTEJFKEgIYCtA8UwhyKPi5dfXkH8sov6+CBXc959K
+HIfQPUc3bi97SfN0bLG6XXD8X12/OHFgwbaYWis1IlzC/hlNmTNMz75hO+aip/d0/m3+u6eJkaK
7ADrjiuifpOjvIPgTbdqggGSUlycBFYqPvCsTVpKQ3qVpdtPPvdcHP7syhcqD9WWGIiWEtkGLJNW
vkGL5+odTByfaYPoTuDP9mZsOBW4ao/m2SeX/eghuqhVY8YipW6VuTvSqLluj8l18wXXbPaQY0H8
5CI/KgX+/kovUjwZxysQk3LPxSMPkwd3pN1vxuqamYXT5gBLaTh98nE+eHouZ0UhHlO77IfB7Q1r
Q0YP3UeaQB5J1jj/Ep1y05s2LMOcRc66iug9rVafXPqDL1C50EEwpx6CSe4bV4PP3YlT0wMKqPxt
ONPqcZcVNXdU2xPK4QSG/Mmt/VHa8s9beymjsexBwnk9NW6sIGHvbUcVSMo7bYNkw9EGb+NNyiyh
/uPM+rHq46MPebHm0FcYrbKxLLd4LO7C38HQoCxnvoPk+YDJCFH8f3g3L9YawuIjS43V0rUlE735
OYUGo472++ODg8Xx1WUJalmO1Hvx6QKHEuznb6FysfroPRVT71WECawNcxk+yI/ZIQ8OAR56ax2c
MlfZ9VAdYhQITvcNgTy93WN26OrtsIdv9M0DUhOs6EsARz7q7bJ+iKDgPndX0kJasFb66qF8zo/5
bQKlxcGAv9H1g7TiYLKu+OObKHKbg1XIX5KSQeUXuoCLb9aiVGBsOFa9bdRdrS1tha761+a2u62t
A0z2ZX6Fmcjc1G60Gre6K+3BHw3rwdGWqrceN9Uux/681pzRzbawz736W3CojvU2THfNtjrat5jM
sMBni+Gc3krr9ro8AfPIwhvNe4m+qFf+BlwgXtx9vsVpBVIMCs5rcgN6DTlT96JpLBhHaYfLY9hU
G6JAo327rf/DlfFdlvDdmiz3qe0ncD5cKj8MOTMGmWFS46FJ7aKTOR88PdVJO2Vh8df0vz97Budn
7SdLMm2BHzYDSUWdG0MHcom6WRQCvJ9sM4EktER5CmDf57OGtXoKZQS1LCtdU5zSUNmMTNKaT99w
86NX7nKFxkNdT0rnYeMlGSpn6GlTZmPchtFcE70DkhEvavIl6cXeS0mdynV/NwX6UqKKx4yAc6eQ
QUVnONrQZw/gDAMKazQyyFR6iUK4szEnl7eo/ysf0DCVcbcjTitcU6SvoCI47ImtUyrYnCU8dr1E
g17hxJBiOaA5SwpM3eGGQZiFAssckViL8T7yZRdKLmmdKrlDXTt+BWd8XQ+kCM7pJomvnQZZP+Ay
dojBKNcqWb1WSZomvU3TTI9Bh2MsSh3O3Xd5UG99udYXrZyS7haXa4JhkSuF+jEDcmtn0I2LF996
kptPNL8flSHKxZ4VaaqdaGXhuV64jcpH2/ZfLEk4Q9iezII7iIzJKG5xJ1okYld846zDn2xiH6zp
8oXeoQ180ekxcgbZK18CVXYyS3VClRLAI1nFN/dQaRjgqZ+t6R/smfLFxqWhtgoNAXupxAPJTjmD
qHnI512TuIXboIMpHd4G5cjy7m9N0/zkc35UwMqIW74vtiY6WCk6UM9FSHXK4naR4dxOMIkHTHfs
qNhr077TyeK7/WRT+eiTXuxempp2tapX0Y5kRtveJXV1T0LIdv5SI1AagLG7KjnpMju1oewnf2e7
v77yBxWQfLGbjVLWxjWKs11n2ftSU5iMdvvalqgExn3B/57LoF9f6sO7erGF5aJPLOQBipuP4hR4
Ymfp53nq3Pr1PXR2KiPCMpuJ1kbyWekzL4g/WSjfX6LvVugB31eGGEh2O6/ZS1gkvP7WAqadBnA3
ZHkfshp6o3n93gHgV4lH87NFWrE+uvjFKq2B91KTkJJv6DDG21sPhYbF5hDlTbqQBxsHbE57ESIm
3ZrmKgvifQqWKkXdWVZHuPf7KeldtKhfCzUHQ0iPMN7AfwDcES2lBrHO2qrXsbor63We78eJpQjo
0Vri25PXUuMtyfpegKEC0sfEaVpa0ow3HlhltwHfrEfuI34xvDzzxr0MJkZft+q074sXjUEWRWKw
6boNMDisH6gpBnM7VVtzWIthldN6XUg0PinooGeO3n6MH1Xl2Ke4mh917bZVzvbwpdDeGu0hze7k
bhMjqTXfOpCRtduBciXuT96AIxPpRh7mX7oO1tWwkbut1G0D3/V1Vw8YEa5pkWFxWhQezT2pUK46
a+Qg0kUY+zJpG6nqdVy1Z/DqxLxFfKyJAXG8t4vSJTtmCx5hRUcFalu3jlvb7Ug06srjMMbuFKl3
gCU27egKMR0164tq3Hc5Pa1x3CbkN8yT36bQ9lGirwPAG4E1ANJkHmuNdzac00WtWm9SJt+OtXWv
NUc5R8mUGGciaw6YvL7BRt+b4XArw4ekC+SCbloFSeX4KQZ+skFkW1rJY/2tl6y1TZWT1pVTRNnz
JGxga2FwE1o0aKeRNUe7T5NoM5UZs2JuBinyTH8scSWC+ByVpgtrR09+J0xqodWAE0oakG+hv63o
gNpO0o3polL7Q9DiBiRFWeT6tEqyHtOWsS1hwzSoJoYpc8g+2vWq4vrYQFNlOo3kkFo0mLqiZzI/
B/RCI0r2VmHdyEG1zRqMRa2KcpyYO+TOPtsNNuquzu+SIbuOOsABUAlNWbhktkPQwtJazrfmmjPl
uYm/qDE+ugnlH8N+xgTzWCLtvxUYYv1MrO2pcE0NUXZRH4xErMYI/rBmEkwTWr9rykDe9wH2JkJy
Xpo8JrHAZKrXjVtFhLve127xex/o/N31vvli4f4CWkuysLINkmQ96voVQUDGeCpjcuBK/aYT/ZWC
8TkDgNKLdqPTr1BTeSt5uasDRvFMa2sEJyISVkgQ9xY5zVEbkzj/VSo83t/hJvA1f0G57UWIhrQ4
fGYsSiIcHQFEzKp4ZGVdxKa5zMKTbISf7ZMfLTQXhZiMvZP+X9u65ehO9bC1yo7xOEKdwCLdi+Pm
Wxp5y8ajpDKmHVlFv17QtY/qgYtSxET1p5k1PmpLZbTsewe/4QVPu3UeiaNKrAfM5qVWN4u2OOK+
X+TpHeEMjk/BJ4w7GEtLWGtLUs+dIjGWoiBBsmkdM2MAgB02n4O8qCBlBNTq5CRWtIxx9GnZuc6+
CkG18xr2CskiOtMijT0y5r2UNqQpLTtKNHQgqxbRcm/f+B1j+dvYJMWJCEvznPbT8te34CIP4Z/H
XBSlP1YKQTeheoMaqgZMvUE6JLtEOWfiKzsMCSGYOIeW2b5E7B5Qy/FUI0yyqVkFfWQx3rSDK0Aq
4DPIDAhGTejAwr6icgNKb6xuwDx9svnaH5wfxWUtJWsB5mn8/emougGbsCmBA/P7DeKjRrsV9rEC
eA6iCvzwTcVwnvGXG2fNleI167Q3l1WY8T2eQuVA8EbPQ6bsEwFiquA2BxVu2WXbkm2ePKoNj9sL
Q0Ti5b1NTdxhjBJ9gJxW21ggwbQYXkbGVA63KSCCEOEoUR+ZtKoJy2YUiVJzRredU7BANi4ItWbw
/y1J3+YjAE6hZdgEqxp4SQxnVB4B5mnkZyGG91iniuZZ6p9kv8cFfFXojNWl8aZRRwJBBbLSm7hx
E5AV0bWGcM6AYCPXPIXSsCQc5Cr/MhRYnBVrbaE+CqNyWfZEjEb1OuPHV3CyBi8h6sVY2s3XrMGj
bp41dm+gjyaLbjtVnzxW+lxo/qRumdXV3xegkpn5KkxBzs1ElsubPJvEJlGM00jiOVF7TCBdHVty
9OCTDFYOX8vgRk+75SyOGY12NbXWMmnqs9b6ayuBsebUcYgu+f2QtevN8U4vBwc+BngrdELQu9p4
njm1zH28DbiWaztmSES6LUvfIjUUN9U9NHSdw3zTIZBxOcc+9WTWZjGikG7akrG7BNePKiXdxba5
jZXSiVL2VR0gdZmvotBfyZnvoM5eKJQjv379zA/qZnFZN3uVDCDVqyAMfvVqwEmlcWDz3otuWmh+
s2V6dSxDG9eB9lpI4bkVm8DE3s4XF/vJUa0I4DPKG7lyNR7zaJSuJyNnQhrf14H2RUlr1/CbFfox
xMX5EqHIUsensiDXlTPJV6Ournp/2FtSDjJeW4jkGfwKxlX8oD7e6FHaWBExtDyNYyZdS6Bwi95w
/QKVCcjcsm23ICQ0RJDkxCy6IV8xPTwU0L3GsAC94G3SFFUb/10Kg6GosRGgiaOHso9Wxnxizu+8
qMCWMQvYFhjHQarHG6BZzoDf32N+9uvbLH+0eFycEuBmMzRg2LQjq9Kx7Io6vb5paWASWrEfm+tB
4o8Ta0P2oFPW0Ms9KGTInBK5OZWjTfTtZ21F9YPWh7g4REw4sRhOgwKxIhRHCHb3Yryu8d7QzmTe
h6vqhXzWq8Tsz5TfrjrdNa4fW3vU0qy/zHjL5gYWBGTlSdEw0IxfxuR+QhIG44R1Ln1J28mlrb9T
7MWcP+TqVnM75Xm0UxHiKfa21/HmHT+5sR89v/Off3c+MQtiVpo+MWB/a/TGgkeVjlZhOI1MopHT
RcY+a/wHZpD7fNgbquRMDTqy//Dicznx3cXjqUTqC1TQVWkIj7KCAt7a54X9nGrtPigVJHHdnhg0
4gCakx0l+4qvVYLA8cn1P+jwi4uyJcnQnigVWkdyN67hQOzVUgcFGZ+8iB4/eLz33lWvk3oVPfz6
mh9ULOKiYqlicsWJetJdmWNtxrDIsk7zuX7unCSUJn0gFkhbfn2xD1o1uH5/vMHgaBprluO4kVHe
G6zNOlGjhf6qkCmDgy4NCyfHlQRx8yTp4x5MyV7nHPTrq//8ZK/YFxt+V2YyYg9Fdw3k+X1qbKb2
OBpo/fiYcJg3CnyZX19Jnt+9f92tlMswKJgwYzA1nBPL8VruVSey0nvBZ5zvLLyGTfVWl0Bq5Iit
slZhS5LorVGaRupnj9LPW5EkCP14p7OsqRpVnSw3ZrdMFc0h7HEpx/TKuZ9ISPExyqSJWkv0heuY
X+uTT/7RdS8WxiTp5KrXRsutbXAE5uP87pbeQ628h2juZW69kUnOUMSnMv/0fn/01V6sgXYooz1j
gusO8GqW9AHr7GEe/mOpUXAKmwtDRnVByUmAQ+vvMkuDxf5IqOoT6fYnn360WqG1gs7x69vw87cK
kdmPdz+ZkYE6ClsXvNkzcONVrUEiEPom9kaKfrFHzrOXPf2z5+3nCwdJkj9er1RTpshdYbu9Er1Y
jB5TCDYAiOf1ylKDFTHnRFh8CTkM//oDzlP6nz7hF0tVrfu+Llk84eAdN6GGZZe8OrV/9HzLCZT6
1I80i4vH0twQ5PcfrVWKfbFWpUELzBHfExV7t/cnYNJMy1re4HlZtDJzLxhWwrL7D+/qpYmy1ZEE
V+QxuT6tv3nByHlPh0ll9x73SiUWnoYHhDQLXff+uOa/ZY085yn/vhSQMvj7lhfE3PlB87/+O2k8
TGGhomAd+ljlcXhOnsdn1KVVmPzf//1/6nj+X5tqfH59RnS6fX7J0+e/JKf19xqQf/7sv1WnKDp1
BePxeyofT+ffqlPL0JA30vxGDmqyPv2lOp2lpQLzpP2ntZKX6G/VqWqIWSNqKe8UCe3fUYH8uCi8
x7nJQC1sE9akjeb04jEe7bhKlExU94bHTJGE01QzHMwjTi5ah5V8HafFJsrHz+YjF7vuHxe2oVMo
FspZ1fqXsbctK2XTqM09Gv1VZeKHgd8Z2vFKmq01gvRKqUdrOU7dAakBiQ5E7y7yugcyhaIMvsZm
prbUWr3TBgOqS/oUTeMqoDLPlO42qsQqiQAZgBNC2X7q8xc51TdYQpckkt6kSXzOi5eABq1Rplda
Pq3q1DjDaDvYBoUk2dJEPuVIyyj2pmGjRsZXIraCha7ZZ9FAZwZ2W9Gujl4CDcd4nRztiT6rFj6r
oFHdrrLOfsphtCq+Uh7eaxplHIDvJAxfA3hxcQBtqxpuO6Oln8VaSYiZdewTkwDW8Xb+kVh23Q75
JgL23o0r67q3AadnihesMdFy8CNmuOFmxaS9sOgMrbSL2FgbDLYrDs5XmfC+jQV+vqzPtpkUvQZB
G62R4Gkbsy8ebc9bFer0NIyNvqgDKaBrDKV+6lbAIe7fo4s1DHymWkmkmqNFLTnCgMtmZIpYlpY9
UAaagkm9K9hTMy29gsZGxgpJayEObaP9bO/68UDx/ri8UyKguQBM+5dNrKzLtB1A0N8j6nUEPvtA
r9d2OTJn1MnObqOFavTXIHfPneHvAztZadDawTIeQ7qcyOTuisZcl+MwMzvrRz8ZHhJMt01ebAJJ
39JGIU3JWwHMdfRQ2yIqvUFKuwnx0ozsaIs0Z15vlKfcGx7SGuR+wNceGVeMhR5lr2W38ZiUDPvy
/1F3HsuxI8mafpW22aMNQEAuZswmM5GSSS3PBsYjClojoJ5+PrCqb5N52MypO6ux3lQV2QwgEOHh
4f4LxO6UHkDe/HXgFHvcTdAgm+nDmrxVzXmBY+EVBQ6WZGG3TFPO4RDMBRRLnA0WSWpeVA0aT52S
fUPrY5lJJI1m5KMcy5fUrPc4NGEVbG4Rer9xrew60+0LdCKvAjFclVV1h7oXDrfKoUoQgIi4+rr6
Q4cii9YiguBn1zbbZAiNy0Sv13BAjl3wA5jYysqy66DkWRERTaFcVBorRGvXIs12Ti73LNCLcPLP
KI5o6se71Z8fVhOYSyIDYgjw9B+zhS6p6yzvreahVt370nLvY6xFua1iTw6nTQXt3GvgSwfTK9v4
2PbU4eri1u82hYEnujlcIbi+qav4IoIRphbBGrljCC76sTRTVAzLa7Q2741RrqLUvignug44T6kp
tSVFGw51Ve3MmdwJtjsbcgzmO5Qyeq8p2yefSNj42RIp103Ofovt8RAlcI9QlfbTeg+aaoWo6Xcf
fl7fWRQYQsQ88v6xduJVKQVPRCcmylCjxKalbdfuWGww51rrA0w0VUeKtsPBAPLvME899Jou346m
PJZutxxKiz2ceDZRqGhz+tTNMRDdVSYoMVBJy+yBU3/ylBADDa0/Zq6+ga46LVsNvmYN1kDGZFko
aVaPCNhd+X25LZKfaBIBfYdkNNgISPyodV5BB6dd13vZlFvKwNfxDGBvC2tXCiK/r1y/O0Sv/7xv
vAcBnkBk/vrgM22C48a1kQz6+MHx5soshBGbB+Ya63RCSmBugtFcNkY+CxRdub2JaXNwA8SYNpfr
KXG5aZGiVgamkcVB++EF6LbnGlGJW1qxLWEkIIy2rg1j61sGfNbk0slwiSrkU+OAvRHiofKjH/Mu
0dm3uDGsa7wU/NHdYQt1WaNX//VLzheaf1+1/nxHoXKoOyo4TSSePr6jkeqVbSVT+xDGNoqKjNnr
ErvgHvtvPz4TG9+6wL+Nhs4VJBWkGOCqfBytQ90Y60COUqNo92DM1/bCXom2pHZ/aCsMvGyUeTvz
ArnN5YBFhCpBh2udHy5sP/fOvPnpfoYJM7+wo4FvRRLqNE8VJnVf0Xf9Q4/5xBRXOwV/5nQ+VKvc
ojloQf4gy0iNTW0b264st32LnZJprjP2E9qSK6uwLuNWXLbwzIjX+1DaFwVAcRR9ruM8OFREVL3L
d4UrEVcurk3dvY7M+smYggPAcLo3+kOmdLdWy2vmo3zKZHwpYPnVqbio8fgK4uBnllWbjnqYM8qj
mporkUS/Gk5t3RqumphBSIEyJ7+DwQBjPMD3cLQrbMr98VHjd5CSL18C9BcwpMZwJSXO68p9o1oX
gwgPJcZmZz7yvGLef2NhWrrhCBhKqqaZ9lvt7101qNR8yD8h02opYsuldiNS/89P97fS/P+Yw///
m+lT2GHa3q3iFbJx//iF9HY7Xr5mv/7n/7iPsqJWLn417a8Pefy//p9/5fG6/U8kSzTNdtAecyyb
lPyvPB5xONWgC/oG5VYR+/uvPF5xwGwT5txZ/081VXtWKfkrkVewaeZ3xSwoh5ytmJXo/oamHH/v
wxqx8Hqe9x5Sg/DReEjr5BqMDmZpGohPHFTVgNuNuIO7HgMENwYFslNcwmOKSmiYZewkng9laTdh
C/GEly7CYpNs3HVeOCp0Yj9E94QGhZsgPdUpY0KP2AoRLS/zFL33EH+RJdlweN3Gtb9HOAoqkIrs
JFsyn44YiEuUN90mvC5sm+ZDbls/rNjHoVbBITUzjMQzMERCAbde9m0oF6lh1DemSBEbHuAy9hL2
iylhKeeuKF7NnqfwC0Qdl33pwompRJGBTrUC/gsFZ7/26JrhwjJO1s/I1J1fb8/S+DZmDzW+so4H
tqVc4kA13Ywm/zTg23VT2JVyX6G9viM7S/irjhSG5wcSPAO2qQXN9mg62i02iJNtDwhI1B38bqnx
ckUHoSMDMPcsSthjKqcIVTsFnXKFTHWiRV0d4y5ulKURJyOWK9VSmWw9WOQAbG6npLYusIHI7ttM
L18is/BftEEbYAZDg0do3Jpy81r3y+noGHC43VijHm4ERrzIzFx6QNphjaAB7jljhFdAWQz7OJI0
2bs8r540vfAB8emIJQ12BgqeSud2pJJbEfS5BPhqldyaXZ+IBTQh4xE3gPC6T/QUHG4tZDkzg5un
Egeeb3Gp2tsGv+DrcOiae03zlafOT0BzTY27S7og93zXETvVzWDMNYOOdaOFJoU1fTOpqP6MxtjE
EzcSzdVggSjRDfdFBWp8OfThRIZn9Fd2DpfNlBNGvZWTXRsq0ixOMteA1V5/wfUsuR4G6b/0MhES
qx94egH3jhWKRBBy/TcYQLcGtxheDlHsHDF0LZ7xjVSfqzAcHxC+t65VDJ3AGfIrRmIkj90EwUf6
qoKEBpm2VOvWw2BFIZnKdFqdjrMx0rHeVfHULUfFSjx3qLsHzp+rKEY5ayRR86JiwG12ZlOnod9C
LkDZd9s07IccawbafonaLjU/K1/QXOBCCxL1aJZacJ0lMvg2AfbZvDHZ9Za9Sc8NxNNUJ0ey+uQo
YN3dpBrZ9hghQ6FNbbQxQpqerSnIzC1pHgJEQjZNBpA3dUOa1XGO/1gKM77r7fwOF6pyPeoSIJe0
62uU6xR8LBCimIUi3JmIhKLReBT6mP0xM9gvrXYMjz4ZzU8f/fuNlUDNbpBT30ZJlBxnv7FgMQrj
MR0jO1ogrZau+7QN4mWQ1h1ZWFDLapWpdQE0qKGpNytYaNgNhniP0XdGVTAQiE4ntIMd3T82QWPD
bzQ48DVwL5EVdntl0Bz0K2Ryh3FbcdBNcyxQVx+SezXUi2fsp8K7UIb6TZv1zaG2ABGNGKnuYVuU
D0XtxyBu/L7FHnOSO9TwldlPrTmaUSRnvyntAptLqpBNbUwooejVtZxSeVHaU35bJR0lWXQPtgFx
ZpchxLEeSiBdplpZryYiynsrDPwHMWINH5hGssrLrN++O3M+SYzfMOL/PuLfwjdHlashhWgbrnOa
GKOz0Gg5clAHQwvSR9yFobBRiLAgaErEKVrNP6CJbC07S0CXzLXuuaSvsLHHVj4jpYcxvdJ2G58q
7xP0jMuyV+GGKZZ+h6Zf/Kw2cXIQ5M/rOC+n3WBWwCHskvuNmxXumSqlYdkfziLHoqBERgoEh5KX
QSJ4mgHrBkmmKMuDHLrxyckNomYENe6PYZrkt3Cew7qpBgzR3mZ3nmc0Ntl989yH81co68baRmA7
0BJR8ls9hf1pDDRjkiFWrweOpWMnIJHiMaapUP/MCEr+/Nn1kRatAnlxb+BYmy7KeYFM81Jp5kUj
5+UTzQspnJcUJJPiGVnx5J76HSuOykpxkPMyDEYWJAFM7hut7Y9A9GIkQVi4ZRQqx1H1SfxaqvtR
a18HmC6U8CET46db6QRmvSQg0pnFVk/DlMDCHqfKxqM1tarnIwu1AmDR46uLcD8I/mBnwoFkRwdx
tJOqjScrujOHnLjvjv4qt9JDqH5LokM8vWJpZeLyTWe5im9j8VzTV23LPxCKUYZvAaep1YolrOdl
dszC27x+zYeHSuTekO304ioeviMtthB013FLL9EoH581uFDS1VZBe4ie3I7bH9cUDlXc8cqLPJ5N
gYdXimx1gHA7AjKtfW/1tddGV6BDQABzdsoOdwoPKUzEVXZJtp5tlfQD9hC3wfcSTRWu2wAQewzD
1930oqRPeAYY6nWCVxS2eVG29t0fDlDI7zZLpo+upLt2xiPy/eDpskU66/5X0Vowx6lwvVo/OOET
Qm30YINlk/ZLk4aSk89Gxiqca6MkQVf1hzzvLrNuWMS9ue8qcSB2eTO+K8iTJWL3oC5vTdz0Qsi8
9MABDNa2a4AqVlpktBNdWbV9r25LJ2yBHvqll0vmRDjahTIL2ceYJmxITjTSgZybnan3Cx05lHEy
LrN6wo3WBUk0IkyLHfSza3YXMp1WDblWGwRoY7DQncg4uqBBY4z8zGgutb1YggtFpIs/pr5/VnP9
RzqqK7Ken/rkRlBM77Oh9GSdPyBwth2q5tBT+8/aYt+X0nSAYT5rcjvkxWVq1ES7SL0SKqg3ws1d
ZcitrefbIbtD2A37B8P4jsypN439HpU3+DjxUoOXI+FFgFR3KXDiB3dhTn0OR0MPITLoY+1NWWQS
yylgmRWAUyeLaD7EwmvxFrxUHf+6lu3Cd8ZLtRg2GAhexJOLBeeIch3kFIkAVq+ls1CljXtCbt+l
EuwrhJFsP9ivTcFnMRB7/S7se1giOuVnR1wUyHjGPwocuBUgHDa6XHi2e3l81PUFSkNcZHHeNGGD
Z8FVjj3RiDmbXUPToreq0fvZpMrTVJKYVeOqlTlU3puyWLPK1DLa6fWLK8CGfTNz4wmjgLXiz27j
l436EmAaho175mYH278zBVQXSo2JvsqafURLr0UEiRO566BL1osKyEIJ0C2gpxxg6vUSjtc1dMen
EPXZgFZ+GuAoHO0ClfxjhkZJdgk7Jabw0T5NrjdYAkhUu2i1KwcXF1lZS7v+aQdww47iYdSu4Rsv
6tcaZRwz/gnhb/pFNWypVct2KJd5d9HoK12/TnV01apLdqDZtNvCRfLvoEdXHYopor+r8bQm3dzq
8a2TJRdCTVdyQDhZQIwBVjDrO+Hrh4i6N5krEhEDmJ6JS6OI6rXoAfJ7mD/uBD6wHXYak451prau
yT6nqvFs8VSml4aZbVT5RzsV/BACU/ENLwGyy2BV9FC/QIJCbuV5G89pb2zq2R3LJICxFeGr41R7
Bw9LM6VTmH4Pg3uzvnZhM8bac43gqiECZNL+KNNpGabkvfEOq0ev7STybcmjQJnX7LyoHFZaGt5g
JO5FwOB+BngnBuhNzFoR2jZ3L3GuL9L7HLhlVm7rYE5XtEXolE8qJdRMLtqIki0pOWhntGTxhriw
hxfYnAv48rtRdbbUPzCA3vZRvzD6P4xEg2O0LtVdm1eeHr5WMaINKG2aZwospxyzt6OVe55h645j
o34DC/gDMAQThDIQWpEehsJnIcV1j0kEAt0pRh2VZi6iIh9LWgVtflUbYwa/z1a7b/BxXPKZgZuH
yI6tqox7AI0kF4WfIsWEH0vyiIWCu1HekgI46TkGamQKaMLh2d5Y8UHNZllanHqvrFQrrlr8Dbdt
3hj7sFf7lcAgkOwqhjfWYX9TuPhpl3DRV0kQ3xCjH8ssYo3MWXEI2q1v15ENqUHS+gnH/ajelukh
aqKdE/lcQbBaEskvu/helF4hvKTDKTqZVjid2CvJIbEPtGHG5KvsK3/rQ4ZfYAS2Fdm47vRwm5ah
ZzcTjq8oDyPHIKf+Uk3qbD2V97Y7LgLq5epRyeTRAtY1fnPEc1zfKL2zy8J6YeBVg6A6nqLHNrsN
xuzA5faXTslRPKZ6sFUTasxmKT3UpU0X3FF4L2kWVYekty/BzKB8iTRy060kspnWhNywkk47y6V5
0+UPLV/HRlLBa8e949NmaH5OEcexcj0ar1nY7grTv8ntB2482NBq3qzbLDsLtFm9zVTMnqv2MDn2
ndagETahvBU2Cyu+Lyp8vyb/W1iUBwGovfrDmh7tsVkmLmIj2JZg46KeqXOe8J1Zi46GALwtYLcj
d/1b+3BSzTqtzao7xHZP6jBhYFymFBrlN3Kh6ZhgKLOZ8iHy+iYoOfFpNOhFra6DkgTwLX/+W+Wr
/5cu9YcK1+ZXMdeGmtOG9/w0/9Xxbv7X24+DX8VcUvrwL95beelG/qJd9wuBk/ZfhZ35N/9vf/hX
kep+LClS/SgkMBn+WsD+fV+mcqg2/ecu9rr+lf8I/3FXyDb8Vef/QND3H/87xzfhRxv9+McF/9qc
/rE/y122jVYSMBUEdB1LE/pcuPqz3CXcf1oUq+bogwze3Ln+d7kL9QIg6yYLgeSfzvYM/vhXuctw
/+lasycDhX/koP9OrevkdsFSc+jeo6iKGAYiCdZJ1zqORvxZpiBcUt1p7hNhJ1ftpFmvHT7361R0
xJk2Uc9E3hN9JgeVBgrbc0EfeQYK228o83c1WGVo/HQw3Bg0NbRGeamZABm/1+7FFN8acb7s6ptG
v63a2KPeuAjcFKXb+yq/M6Jk1fUv0oTQYau7rEYypFp3GmSDjs7jLrUHwk63s+RNjjsz3uDLHm++
KL7Q3ftKc7wcSz8lDhYo93pGMyxHmW86hB5LtfJojui+S9OqPre3P+KXfn/d+SO8e13Qt0gN6ryu
fecco8tqIRdUiFbKuljWV6UnblIq6gttiYj37t0S/eQqfG7k+efvRkYPXVH9gZGx2oWYMfRXfv2M
x7BX5dEfcjB3RvPH1yOeYGd/f9kTMCDuqEOWCYYsd423rrx1u6oWySJdmxt/S2xfZOu7r4f8bQ1/
XE3iZA2PBeQedV5N4S7y0is0gtf94b8xhDaDzdiPwj3FX2uym7RWV5Bltn9MTuRZ5nVQQd0oHrP4
5euh3kjN/65e/DWB78Y6WS10pu2Kc5+K0CVKxOVPZ1M91LDbi03/jAf4r2CvX5FzGYf8JtzgdyDu
EaPon75+ihME2NtTABHFVgXCz1xROXkKI21QPo5hOzTIT5P4P3Y4E9mLbvRKiyoVut4LqrBfD/qx
2ff7mCerNdNqS21xxFw2yAZ2kdzkLZa3wQAYgpRl/fVgnyxU7qCqa9EPIvIhcv5xbzSOomQKDqgY
JioGNf50uAlcx18nIyiCHIe9rRwbbAynMjsaLtVKNO+cV1QgYdZXojqUWSOv6GToV0rkJL8wVjP+
3qojPALQMInPiK7TtDrlBWumohH/ImVhmHOip6vWynUj8MM4dHPRUzAFDmrzTMj42B9z5iYrSCqG
xbRHJx85mRbwQm6q6XA/JMCQRYZDx5qeS7T9evbnKPBukaMLyDshEWjM2Q5QlHkpvAtM6djjdec0
49bCbyZZ6igytYvYys37WlXLq6EY7UONFIy6oMRPyqVOln/79SOcAKc49zhddcR7LOpqPMUpp0kD
HYDPsMv9DZqfZ2opbn413X00nqjG4DXlTUH5LbSAv6AuWh9iMFHrJNLGpQvpdN/ht3oGQX0SyVDy
tyjzuRYADtxwzdO5nwoXR1zyu3UruCnB44V4BxJlZ9TOLxHZ/bYNnfjMYXyaec6Dcg5b+DG5LlZK
p+jtAjJpi2c6g47UM8pMqutIusmDrcfJNhSiRmsgHKeVgSaqBZh5FMiUiqZGj3TqqHtJLcnPzMMJ
dXq2NKCMwloELwNTRhMn0afTcSzrq6lah2TNyygbE0qsHYojCZYgqu/8TPp07xYRl81gBJXkVtbN
mdVBfvV+hc6YQbrEtCe5F1JJNk/OMXPyqb3X1bC2WCIhSoG5xqpIO1pTIRart7kV6/3aCWlwbEjx
1Gc/rKtXmyKetXbznqtGOFT+9zNPNe++d/uGpwKawCJBDWv+31u1+N2+MYK+UbpK79ZKJPphPVnu
dBvTC9vmZpPd2mYLFlg1ulJD4m4cfrRUmJxVagtqZ1Ndx9dOlmXaoqe6Vng26oEPFMiC6M8LBBk7
GfonWcdpaJ2PSQtkOxA5PqQDfOHj7nY1F+iPnVtbYoB/MaR1hsMgPcQhw0ZAwYgJNje6r45NVciM
IblUY194jdPSV6XZgha24Syn1rxmxyUbelDyHFrq9OvOT0hnF/4LSfTsnPTxCZNRNLZUNWuLIq8N
hTXneqghJb/UaigSAKX6fUHxbltEdcfnrTEZDhwNYT907FR77M8cRqefdX4cVr1L6HVN8Dwni62s
RNuWgWptYwOYSyNw8E38smdvac7i6yX0yVBz/5zg7gKWRTHx45urrSmj2b5w6044CdUTbU1Ro1+J
3cyZkU4DLMsAEVrDJrV16NdTZvk4lNZU1VCBJKdnGv+gVxZv2kwLV7rIE3x/c+MeqdjqVQo4hRY+
YKskrhEgrmLoCwM3druvijO7+k015P3+mR8J7VnuxzZoXc2aZ+fd/ukFQcwOTQodbRv/xIoU/whp
7lT0bajbJQXmiVFxSENUYXOl1h+0ET54H0/teuijbFX6ChaoVodatt05rUfxJd8nE0bpbRHHtxXH
sad12Fn83W/GU6NJPXv/sFROBXhSji9HbyJ/iwf3dIEE4Vw9rdRtip/aub07f/+TGcIMTtfofekY
H5z2m0AdudYQme62KA15j+9EEK9D2y23STbXxKTbBt9MJ2t+hb4Qaz3Wkm0xTiXNlzw2neXXL36a
DM9LaA6egkjsAvlw52zl/fcyB/57p/tbLHeqO3TYkxtjMJubMhxo4CJHHQJoNkfZLluzU37mbC1I
e0ZpeJOjKs0az/b2oTBL0wEEjKfJBrsKCryhAJm57tpOXMiujl8zMzYLsKqmWm4w4OYKWJfx9HdP
tfllkD7GAR3rOxN008eXaUOE6gOQICy+0F5ncrSX8MRb6N+V9MwszddZacce/l8ohSJ7vQp0W26+
ntHftz/PAFSc7IfcDpjox2dAOR7Dm4YN4A52t44o/m78LrUOmZ6IMx9v3t4nK4nszkEXcQ60aEJ/
HCpWkW8PJlVBhcA3V1LAgqbU0GDTjHvGYKhgdCGcgJC0yzMjn2SX86pxec25gIKXIlCjjyOnTt6P
cVIpW2ywm62Cp1pRAkgQ1USUT0p0jbJc9bKqLa8Kyv5n4t4nUzxnbyBxdR16gXWyZqO6TBMHpZ5d
WQTmBTbA6nXO2gMmi4X511/zNGGcX/T9UCdfc2jDTHWSINixZZ1tpYYmTU8gBSNZ3aqj374qtPSv
+uB/PN4/fT8Eth0gXJgLzOSP93syE9gFIOUb7NrA6by2UZ5stv6lChz+TDD69PUcPK7IAzHBelOc
ebf7MfjTW6fQeD1uJbOU1kKl/vpiT52/F5lv3OFS/e3rGf395Qh9GtPKHWhGnJ6cxEYM9gNAULBL
UneWbqZL26jQy3tUv87cgX7fH/NQ7EFLRbfsN/wu6mY1WFPWCfiQAm9jC9/2MppS5Gnoj3lO7dvc
vyZuJUp45i1/n1iwdBinUnekvMjYHz/hMKWxSzgPkHMA1qs4EU5Rejdc1vacOc5m6+owZeeSrt+P
FjbErAE/f06C4ElaGMdOqmmjE+yAoA2wpnW9bklLJ0RbqqnPdjYi2hGG1EGN1Ibua/uUnhfe0WBV
Xwq0Hc8kXWJ+y48BiqIrGvbk+QBstdlc7f1CJkQP+ZS47hZJyGLVG022DWvSTysEoGoQQZZNXpsr
HdfXndvE4x62Sbm2AkVufFutFl2X+jdZQuukDTWUtstG7qu4H58zO67Re1MbLxuEhS5hXF6nhiN3
dp4kuzQfh1XKrWvXjgFC2YMvju0o0r0qIs2L+67aD6NDw95p7TOJxO/fnXCo02fgSmVi/XoSmnoj
QkoVz97tIMNVrV9O4Ntb8zmvIHfoZ8LgJ2PNyQpJLfeAmTf/cXaHuLDpZebBLors8FhJ99nWAvWA
zWK/cMv0vpnS0Pt68/52b5zvGwbUB5op1uyTePJFo1RvpwArr10Q+5jiiGBrteEATMDpriZVNltp
++4iRUR95bR0In18Nc5M8Rz9Pi4qHoHIz0UNXWJyqI+vXURV3E66QgBx6JFiZvaqyApBiBGTF6tP
4jMnwO/xaqZ8UL1C6Ji3Pt3JOFjmogyCEGrJKPe4vFXHCZOpi3REr+Dr2f39VJ27BRY0K3Jn1z7l
sY/tKMc+zMPd4Fj7oAC1E9sZtG4DC8mG2SR/9/07S+3hBht9fGa3nlYkOdTnshRhy4IbxvyeTKxF
lqh0oBs5VgtnmSONtKsCWLCFC+KC9Q5ocMyU702Xap5T+NNVXihPkdXZ5zgJvy9sdKYJ3NzXoNqA
Mfv4hR2E3rMBmaxdrtOUTFEY0TJlepFpL451KLAGgP52ZjPNG/PjqprHBMwGt9CmHHFyLCHG2mMX
YUe7WWrN8/FNO5Ky9mfW7u+LCfC1JsjVZidqgvXHN8M7CM+3yol2fa7igaZX+hYYwAxhUdsztc1P
FtM8g9RXKDKqRIiPQ7modBk96u87HH+6PeL496lqJYfC91Uc1FD6MLoCi+hSxZosN8Y/9db/Ywrz
+yblRckNda6C1Dvfrh3vEotSK2TiO2W8y5sh9ZCIL9aVb2LDUIjd1NnNmZ3zpgJ8+vnIRqmKEH6p
OZ6sXaNtezkORbyLVRGueny3PXTzA2/0w2Ab545y6cuo2atYT605rVBMc5BFDFv8NSogSusWu6NF
LKPouyrrEVhZYW8hHPorUlrf83sT1dupM5ayjCW/HAcbXJ+How/EAC8k03w1u/ZGWE378HVI+CTg
MpHEWfqUc2HqtE0QJFrYyLwBOuJoQHEcKwOxh1Bl6OfBJrbrQxU26r4fAOg4Az8cIkBYXz/Dp5Nr
gXgmJDi40Z+i9eF1Sg38drIbfK0C+WNoq1IfhAPJVXs0TSu+UipQGNTjCmOLzRZaT7npPGsaDgIq
po1bvaheZJ9BXUUcZdFYVj9zW+FOKcK9UIygXNnk1/tc47LZVSYNSEUxchKV/lXwdzNbgCC2JvWM
3e9nccYC9KnO0YZ0+yRJq7ISUGY4xLteM+J1W2qzxNAYwusNxErHNqTGZGt8/Xo2PwsBMB6Iaq4B
3FSdf/5uZxgYbncmtZHdDI5eADwDSz+hdeHWZnHm6PpkE1J9h7bhUuUF9jD//N1QUdBILW5r1g7G
96jJqcFBBsBqdTEMm4RE/Mx4n8RQnSOZxWrxbuzGj+O5BbQ2jF/jndZo1koYyPuEAO/OLMd5K59s
dYbgjNIILw4R5uMosBPKFsegeOf3VrelJBIu26jpAVdy325VAFOKjjEI++YcBfTT95sZ6CwZi57+
yXwCIu/KWHfiXaM58qiBHH/ssQ65/nqBfPbV6EWRxrMuiWUnad0YyJDihkIoG1zNKwLVP45jBzDH
VpIby2/KMyff5+MBE+C2Mt/pT05bU7OyupfMZxfFnuk0xVq3ZABnpDYWDhYzX7/dZ1+PJIOGJykV
3a+TQJ0IIQLXZjS70bJDCHIIqkA+bQdkRWsN2HE1PAdKUHhfD/vpS9IFY5fTl1JPaY4u/Z7az814
F5Z6uInhOq6x+EGJ0h+Vo43EyM1/YzwsnefhNCpSp0ulyg0360LU1bBWWuhTml/4MZ+udylldgVq
cF+P98lpr8MdE0DZ511xekyIPC2cqOLuQ51TASIn4+2A+fOmBf6+U2DJe+6oFdRY3XDbq0p4Jtn4
JKj9SQ+jGWFReDv5qrGfWxy/VjJb1/UQek14M3H9bZBWu/36RT8fiaVj2BS86GN93P0hnWs3qcJ0
p3Wx7wWRW2/riF45gtrJuev0HK9OIw29S1QfKONbtMs+jjXG3YDJEklFqLbh90RAyR7HCm7+TBaN
LFnugiF3jn0x+UuSoebZ7JqzN655kNOH4OB3yRqpxMIV+vgQpaBU4WtjvFMV01+qVsOZKhTfEzjI
UjfuNC+1kRZl7QdLHKzRO7VEyDLwyy2mld3m6+mHcv/b82BJR19XcNGlOHVaMDYU+NJ6NWHtHFea
Bqw4LP7IWkO7wog4nDbAmrDZbkvoBWmdotRhGX5/MVS9+dK05UBx2dLuYFfUxxbENq4jctCfYsXu
9mbficfR6BOsr8s2vZ4Q7YYBnIRAOfUuoGKRvHQt9Aq9lleyRJpwTYMz++VHeT94ejmYL0MgGocw
Eq+4OC5An063utSQQ2jTxvNJKm6h9JXXighRkMr7rB0XianCSqgMElMEl6zZBRvLxGSBsXO76qwc
aJMRBs6w6hUxEyBoz6YLv0mbjYyrkpzHTDJg1nEDk9402xTk9+Q8ZlnEiZsNsv/ulGN6dHCifDKU
CYXkMgtpOlu9QIVB2rTmQwlHEC3TyrpQUSE8DhU+tCsRD9mzDu8EJHEwWNDO6dhAMg6Q4RiBr3ua
47uv1Vg0j9mEVNNKQ7cRRG3TKnctj40ddBIAKJ+iTHvJ1Dy4kwNGTvBArMSGctBGd4pZlMqGZpuD
nq0MClT2YvOid8pffYQgpI2NsTcgrvZctVE+bPWRnuslBfb+e6U6qZeovgXji4QGPkZsi+083/ZV
NqCft8AEVh4c6jo5shDkYMtoQOHVE3UExSbpku824O3WszhpXozC7oNV1lrji6u1lr2n4W2A9O4i
CCwogr1Cb0TcolZsbafUNcj2OOvk5dQWjbvAJgz3uBrMsL/JzcL5ERXZwOdLCwA+iiX9oztYOKgl
Pb2VGtiDNtuRT5hlSUwJ10CORm2FMc10hxUALVNcT2ErJq0NcRTVi/whE+WAGILptlsjRCy+rxNr
B4mPClNsqUfHNMtb24GwTtiraDjYXdfdlNAq42XduEkL8FVq96pPNNnWqYwvJrVWry0+urFI/CHJ
F0iLJcNitHo1xEJbDbbSqsS49LMRJWOtsY4F1no/8sp1DWgXtt/hM1u1FVZsKkTIxMzUn8hdJCCW
MKvDqVUG5bPel933ALs4F+idPYuz1Gr5Isyo+OUaaXsnzEmiDh2hies3g1gZQH15kqCPr+L2TeIA
VePvZgtlAy+eCn6WDp6nZxmGQP8wV7uTVQKvwvFBIS5zaVqvTROOGfqUYfGaxAnKkgpQ3Gc9seNN
RPFRQEeJymwZ4CbWb9IYXsUEOMjYqX2hfTcpliYbvx+ca5pLAZKBSWGg08uVZuW2ofEYGbazhxMR
98s00iS00SDvIugnRv7N7amtYo0RmZL6Lv7entBTsQ85PhBT1aoRl/EqEaZncCo/2yN84EXoluwk
I6JFBa0yRHVE5nJEECaMpFhA0MVaOYqt9DoTOWL5MTbMCzHYAbyWpv5RNEP2pIjY2IFD1+FM4ouD
ZbGPHLnbD+JxSvIO93g3A8cVBV2w1KLEb5ZNojmY8/qKAqAsTOVL3atIgQrQHt+CWOT1Qu8np1pr
Lpo4fSzbR5zPrXEJwboy4Gqkur/kucNsFQI2NSgkGyP+MTJuH5s8zC7TvsKixqnqAVBn1pq3sToJ
Lt2lO99z83q4Do2+vI+asueDSpbu/2HvPZbkxtbu7FtRaI4WvBloAg+kKU83QdDCJ7y9+v8Bu/s7
ZHWf5n9CE0mhYDBYzMpMuL1fv9byp76Wv2b9rn0BXH0IILQpSJCizwTmCFCRc4d+1ljqeZvfY8DT
2dk1ZWdmfN/Sjwvltt1h6QFpaOaxPM9FuX6ak1v2ydikBXbmmRkTO4EwZYa3YLfgN18sBZFxGkgn
siPluZqMNUdRPqVCDreKKHnsvBVO2G2CCFY1qoda7MbPWlucxj1/i3K5OvktIM+BhGZK1QjwDAKB
rbCA6mTqdHETptwWcJxr27ushSa7bzNV9GupM25hA3EQ6DohQ+OBjpXwMO2KXng54uKPA1C7R8uc
rU+IntewIg3nWrPekjoWhatPOBtnxLgzCnubzmCDYacpWMDv22lucxubZb0Tq1TYyW1lUD31rU52
zywnOYcVN8+fi0pJ35dSl73h63vI9VTAujCJb0m8o1ACpERgs0B2YjbfGjWRJ1sahfqlZh7yZRqq
DlXiuVp1W9pAyQO0EkC6JjdiEWBhGuznyq5oj7BENEG1wm5fQavD2l4FWHlu0wiNt7lYfWp3GqhV
ECZlBY75NgIKsGiOgG4vS2/rb+1oawbx1V4Ps2FD7TtmVD1qcG2ltYBBEc3VikbAT++hqx6CJV1m
E57AtkakJxWWE4tZoXmvoNPo3pBibmHJAN1tV0ozXsfJYkB4u+nN+7rrhruWAHFyZMVaZ1vPKDiD
KSrBgSxgxnNP7mbpnZBpSJC0u9X8nkf+R1P4d+3X29PYf/06Xj62/wdM0NNROGYGf4jZjin9nygi
nr7eyo/l9Kfk3/9w6b3SnocA7mG6ffnY/DhD/19f9ydvBArCOtRqzEXSV4YS5c9BeklWfvvO16JT
BKK//gNvhKz9Rs9fJBr/Y/6es/tjjp5f0XdjNoUHSEdeogb5J7jg/vcQF1zCvy0pEnb/FHqCn6Wt
dWRvr5IpUH2qkc+Fcimi/NTFwxUK5FCxWyQObPMix8d/1at51T0DEmN/cKjdxdITAqDSXfKQX2c/
8W4XCHrDxFt9Jo3uQCDHstO7Q1ycy49VdMDNLBv0WBtBjXgqvNRlLs2R/MQpXdnVPT2eI0ZmQyqA
/Ly6ctC65WMSoysfrKfM2Zwu7E6DpzoIWp3Qd4mEEMSZC5tw2EeoHftioMZdUAaFu3kMpod63D6l
seJKbnkdgny1qSi4bdT6rQ/BzDW9zo0t+YpL2OEK5Bgghm3zXF6MsLvKsXGnB911u2SuHqnuHlfX
PJrD1q/DIah81RPCKTbj5iG5F67VUxlb1+ZSh90hhuXlDvP4EZTdnnDRAkYkIhNBBVqhF0TioXuG
AZqI9iW5h/TAXj+hoBXBiu8VfK3iD/bXyBvcxH/ObcuRAt1ln3rJN93hvvptqH8/DdWTQr7B7QLF
hVbDbqLB98R7RtXiPGgCmMUcVO5DBpDdzF/8Lto99OpPkysFfai/708wWfuKQxEpLs+Gt/hGQGob
LPe3cOZTy2P9kPl7YD1MlBMjdMseFtdwyqCOgfCXwezArRNs7uygxW4XcRYXsekr36S4vEfo9rP1
Aawh5zG4vT09O6mzuAAzndnT4uG8+PpdE6l+Ys9eGbQhrsPNwulsPCR323lzO1f0RRdMoN25+l3x
KJ7rL/sb4Ih0o3CPwDw7YIlX0e097apcrcsQlU/ty83rovWb6I+OFhluzZfk99lpDuSwCDRkzUZP
8kq/uKgX3G2QwK0/uQx/5k/GvRH1HI3RvUBxUKku729x7kLAG+Su+FYN21g+LW+h93Rhp+dkTW/8
nPPz5oqh+liflGgKsfKb5JhX9VG6ZyUGiZf7ldexT0Re+zKdqhfpPv/E/uGdxQMyIAEgdT1WA8HP
78qn4gLEI67OBKMn87G4GOyA/kxmHN9i9TT8opyAZPm/2eqvqqNLMzGp3HTSZXMWj3mWFXRD6yKg
Ek62YbecQ+9++zYGuW+wK6uojZib9RD0cEZXeIam26Yl/BGSEKdyQMa6o794YMqc0n6Tu7nPqJkD
84dnEf+HkttH7DC/DKXQYDj6c+4ZHqvIydzOoUvvGz7weJ63wiofT2oa10HpoL7gjDb6uG4drGHz
oJ3Q9fBQ7wzSIA/yr3VnV0asEex93T/VL3M4nqBSfzERuQ3zYLsjLWf1w+Iynx4Fx3CEN6rb89oY
Ju8zX4+qEzGNk7jNi/k+vciRdE3zs8lauuh3LMgojeTn/VF7NLzBn2PjUhthGs1xeq5O+zXxB1+9
0wKluTd5d2JTE7ClyxpojsTyXo/94M+OaUu8/g06G+fj+8r+jGaeh8y2DXrWHTwxHl3F/vKt4POL
y57kvYmD9pmz2bXLN3lDpMXLuQjnoMCwmtcuZHzP1fwZgRVbchcPzLST+zfV3kKL9Sic0resOLd1
Puq2GBECOwgqcnJfsOFnNeChXITT7bz7ABE9ZFi86WTdVw5DTV55BZ/um575qBJEBOgjsvTkQHMB
47tMqHmVd3M0myGLuy0+jltdtk/pnZ7a6c1GqdkpvMbPPLZA1IWNpwaAIr3VLW0iYLe/jk7uImjt
9e7iqI50Kj3RUezcL/3FXuwebcEJVzN4Aoiiyf6W4hFmF6tvr+4t0lxkGjNARQXv6kLxsQvBID0b
71O3Z/nl73q+HcauSMADCSzjgktDqMRNHo0IuJAtB0JIKOdmcfuSutMvioLM2P9csv6Xyzxe/6H0
vxh5SQXHFC+dp192XBkiGYFgAxUKazj1eCa9u/u9azpcAbdycoxzxpOAV5Cbs/Cq4D4hauEzN8eP
OXfjTWdr/ubV9pebc3MmmzFtJwlm7iShdFDFWzidJrYhStz+sWUBJrur+8EM9GD2cc3IQxY+lM54
xcHr/Wqxj2VzOEl+4SLC7SBQ7wEq8/UAlHZkxgmGqvdpRWOuKraw+GGKq+j4wiHUWWOiU19XEFCT
Q7PW7byBP5PXo6MQoD1pm87xEivo47GehxAuZ/6P/kZUPqp8UYf4FFOYnsxh6AE5Kxd7fHnnSRHt
mZD6z/cLIZF34drEGGQus97uzqqkpxKoF+ZoHYopbyauTmb56FwMS+vKTcOJKz7Wiytnb/jNx+KZ
7+e+ynbvJJ7uicHoQyzkSW7t5fzRHaKKmO/jdrOmhPvqJfFMr+OUtm88Fqd12YCfRNFOn5LUzl6G
U8faAVjvIojioOnt6BE4Hoc6ALZz9W88TotlavkoJUooZSLsHTCMTKzCQndFb3Y3Ns7mHMKdx++O
e4ayDQ8z9VN8B6SwOEbk0NkIaCKyG9l0EVSl/rGUqSjzOcltOMiNa6gRSTxLduUmbgJMTOcgE5c+
nbYQS8DTo6IRcIN4h2AfS495Hm7eLdrfUUKNN27HwFmbPHviiSAJ2nMWDXF3LFRXD4S740kb7hYi
ns6CNb3U74PK650n4BNcw8aCuznfgB/aFqebYRVK9uxxLzSbSoJf8dNxk0dOvuSviB8QiWgYR995
zpxOKJ/GQA/1cMQrg/3xrFA4YYNOwv0SDiFy6P5xLJUo79gjqVt42feFKeEqFk4UTF7QM4AfIaHM
0WTPYOcdS+J2xjaF1bGSsS4iSyzDeCReH4zcYuIOB9IvZ/D2d/u7LDpw3m4WYK7CARIFXF0RGKxv
NRihYmXliXjl7hMk4lHvQ6bJK1mwhAK7+Fip+dUMkGf1hbD3w8RZTlaETltwbIeRtyDQZitY4NlD
vs7NCHUx0Q5DpNH4WcUMW+fDVlXBxC2VWdLHpU527t64o1RGOARpISZQd+DJ8NiLnvhgviwP6hWb
xrOuXelSu8f9bjkZ2C1Cwl+Xb7NLd+GJIAoPELPze87jFlTH/XBy3rNx/Q0WwQwWnstylfj0YfgV
PtNGEzshwRYpnNWMo2BfEEaLgXnRPutsX/EBlAguBp41t/0oBA1mreEzk0eTju1YEwasGB7YI3g2
IpvwOLJlG77Mk6oi4leHsC2EwsZtfYvrRPEGQ2B6ltu4BHNOxU0efW6sK8bKd9smfl/hqy9hsQ7P
c+zWzZEOMyTyqNmpjkL82XLplCjPA/pS+BGQ8k7nzHbigvDzJB8RooWPffd6nMp8zogtZnu1Jbt8
zL401+NWd7HGiVbcBqwnv289i5DcDIrnhBC7vauDjkAlcxXsEzj2065fbnf1w/Z1DY9AYSSyyQlX
+hDLwVZPAom3WVertucTWYlXsY/LSxpDmlf48Bi5TcywdFzGsFYF1XZGBjm7gzP4MlwYTCda3nwr
QObQIQiC1OUFkq0gDzkXHz4FB4JZnwVmZ+4SdA5oJgSAZ7uyYbkm6m79PNyJoAhuiXMKUorcrp2e
qOgIuwTyk87Jjj/+aItfBCclZ7Cc1jviltbjAfnbZbquZ91hlsMd0eq1gpFAbYX/xh74ehnhYWZ4
IoVq2bUNlWD3OkL20hGj9qRdk+djKJofxCfjpdNfIIrRzwRiXgaxp10HJqmEFsBvQhZg59wWpDo9
/XnGmETjKYmaF+4vCwWCgLuJLOR2ku8XgWkFO39RI5kITvmgfjGf1fs84Pbw3uIp5XT09/lX1LFO
+n0doIXi14A0YGCBJM9JH6B08yBNCHCRhJlHHCrttuYxZ+J1XGdNpJjyckK+VDuVTWHHRYx5DKEH
srWAF2xgLfY9senHG9Q09rh55Tk/U9U3nMlXgsWHFIjnP1Qf1S6k0phH1gdNszM+9k5+SmB+Yp3w
Q/PMm4n5jseLmp2PHLyGkCQr2eQeNtGRh1nfn5vFF0Lp+1FdT8IHwlMWoDCck3BwTTt9hvtEjnKI
G4MMGPbNLd5DWuJ+XnmI1DbdxV+9jzQ0MAq9bdomO5FzpHzuqbZug/AiOWtZuyP/29wjDIXu2Fa/
R41wEnMIGIRrs7TJuUgvIR4KZB+ZPV7dDlqabwNmdewceLKWnNORP9dRHvVedt01f/22+b2XcLgj
ukXneCX96jgCrR1bZtuaHImzsC0YeEPhQfZ1H0VeTmMkTi6AzH6pHqvrlgaq3+DcjrCOIAizlrCm
QXIE9cXwWO2Y9dQHZO9C+8uxRP/AoEN/E+BzeHCsXefj6Cg4Wk7eOTZNy9FpE38PunP/CLaPxb3H
u/PyrQiOePa4XUcKMtqk0Bxkw0W3jvhWwEbp9hwjR2b3uOzjpCaHfzFAMje6wCARnZMIyLwm4Xf4
Zvyigf1HXYNI+ojqhBMwb2JqCWoIH1FufGpJJMV1cNNJQwMIbDhZKGw4kdZJMPJHOIg0JKFu4Zl+
99xg/K2oClDK/q6kjW4L78T9OuudxgWooRWzjp67iPuFU4LD+s3uo8qMUTbxvYUHIixsyTZwpMFR
fxmD7DDD3nGXSQEwyoQFZ8r/zbeBiFHwWw5UeAu+hcDF5gOcMIGUn0VinF+L6IixTQqsvmyTgagu
xAQEYpnXfiXVxsMc6aJAVPFD4e2PCtaPBNKMs/+bNPZ4/YfwGxYyIJVNK10IUok06925UVjCr3tf
iFM82oAbPuQGhRKe3ODAGk52phZE5QibVmIBEUHH1YEHIlDZ3TSs7o94a42kwy8EGQaO+hS1JCJT
e79LXpJLcunP1l0fyd4cIehBhcMiYh0cakwE1UusUTMa3lTPm5eGY5QQ7zGGhcVGf+Ao1IR1PFwq
fz6hxslfOPMPp3EZT3p0WMTJN5/mI23jDOe369vVvjdwQnUwvEBWdTdciqfh6+EGpOfDv9UUb0pP
CyW7wQUMD8ZptT/PbO4af3CYKsuGHQ7Xj53H26ks58zVQqQJdn5N7wUTXPHmwmW850gqD79iuv0J
GJkPXD7Wv0kEvtSPXCrWh928cfMoLFGkO1zKTmK5EKJyfIfKibP5cM+RZ4ASIas5nBIUrv7iYiZ4
zxGjJQ+rf0Q3GoUGomZbfrO7R2xwlO9kr/UHDNlxI/ClgRDofuNCccEZZgSfstNhpngiA25ExTs3
0R7flIdBZ7vbDaWsGYs+2guRNJZ8pVMfTBSIEHV44tIxA5D9e/Mb4WFnoyne6ikx5FuRhteeQxxz
sGEvIS4LCvKs3C+IlcxgJf7p/SOORIOKCPGIsckWuAbodhxtvLPu24v4tniANyoXCfWKy8L2PowI
8j6p49QEYa2DHmPOEqRbwppc+Lkn1TpBWeq/oFXgTFFvgyTCRlQPq+5kcX8YkPBIbUmu2bMLz5HA
3GYD3h0h4kT8c4R4iteJvprZbVx5qGE5R2C4cuOmCNeKLWmxGkdI1xKWUckhqGuV85GUGOxHiEWw
Utixc/K5uqb3i7tik46SQ42ZgfifePafdyvAkH+zW1/NeUC6qJVVZhqX5Kt0pwJ7tilDHPHei/i4
P+mljVSlv7tHIGtiGo/QUvJv98LdQpV5fK9F+ZN235yoqj3sn6szr39D+MBXQny8Z8bI2fnZXUL9
+Igekvs0vj1BOHWSAiXevzXUNxGodHZPpsq5+UwgExiOZxJowhhS42gmJCaJ8/twu6uINfT7/mS8
7DH1PXeIcJpeGTcskfxcnwdSzMt7nCOm3xWvJQZv97wbRRf5Xn4/xvUZL0RAK+PLEn+iyNlRmtBD
+pYPZuoun5FC76LOV0/dybqrIuw7VpzyOZU35U6+DicjIvX2jgS/CP4A7PxHLZn/FWKk/w05j35n
F6WT8e+Jj1zUDBqEep4/ll+HLK8ZKP36nZQp+vI///t/ff6PFo0i/WYyNkevX5fBOuqs1T+ovY/f
HMQS4oEIhKGbks8fEj2K8RuCFczqMJJN9+h7X+ePFs3xKwUCVBNGLCa4DuKVVy2Zf2rRfAdD/GtY
yTgoHwDKqhpwZESEQEz87PcAvuyNoFXNQ1p/K9SXVQTnWQ4uOGmHSRKv6VMHaJJjVJgUihw3IA4/
3Lm/cbnSz3v4r2dwQKR+8LwQHJeK1XMGXZswerHaA2KhDcM5y2WLNGRhzO4hnz7UOoBWxCQt4cv3
E/iPlvD/P2r6/8sWOkicHx7VX9qSL0//7U3ep/ntz8bkj4v8+2d/X+CCfvQgGVoGGf1f6/j3FS7o
2m8igFPDgpfhoPmS6Q78scQl8zcVbRZQhfAHMtylsOP+WOKS8RtDfCw9ZtUgaKTB+Z8s8aNw+q8V
DpEKg3QoLTLOd6DawN3+vL4EQB0LutOJa5WzL+eoqpt/qBv820bnzyOOfz3Eq2HKg7fEUmCSd9G+
uTDXFuQtDYbZevrh/v/NVvl5JPbPw8BxBvcGoBf51U4ZhblMR1GkXFctfoMuUtPAgKhZb4Rmiv75
UNLfHYuh8GPOHuI863tn94ddaWlN3zEvkbjmPJ8yaTwxAGKX0A13yRZ0cNzmynxqjnwqK2NC5+vI
EOGWKuFxd62FkUdB/8XlH3fx9YNkqhPEOI1rzu0wJD+cklSoUtXsK42WTHhslSrMltQrpemUHg+2
N18QXvoFPv1XhzzW1g+HVOV000UR2cxaTN/eNg475sicUJKbmFWDNU1brV9AHP5uuf54la/6aSOi
hlrfcZVtVTiFmMWZWoa/eLjHQnl9JyFxkdkY2F/mB36+LMSG5sZMRx5u0tzv4u0DOpFgwrMYobmL
XquXWYfTYSwQu27u4UP41fGP8Oz18WHcACYDzImZ4Fdbsle1CU6rPnH1+UOr9nf7SCd0qMLyZp3N
JI8ZAooLzXpcrCrsavMlG34F3HuV5/2+l8BYQLUHQBDqi+MUf3iyVgLoVpnrxN3q1Nf34r3c1xC2
w80pmi9Qk7rNMco6LZ6SKjE+HGoWOY9NuKdhMPZu3QRXO8+HjcdSOFfWdCqhoJjFEtkZwuup+QXG
4OdJij/P92BuB8HPtnz1yLq+velMM/LINv0yDjTNhBSlC5hzF+tJGIaTpWoX4LWf/nmp/J1lI9KA
FAFZNFgRX4UHdWKw4ZYbq/G2fLL6+r5tZq/Xs8d/PsxB6/iXFQFak8gGIAVu4dWKUFJTSvqxSBBh
em7K9v6mmjBt7QrCXI0vFlpczAxjpKkvlsL5MDEFIsHWJpzRITkvt+qY3wz2XTsYolyG/h70cvGY
p7MRd6J4vmGPthVJ7tQXmiq0WuS4U5oUOxUi1p64KrEo0asVnzctC/752r5P+/z14gwRDIMBu474
ervtoENKYTRI+STrOTPqe3lF1lOzLvqAnFpC3g7OD210UpZ8jFYdhtix/DgNqWfVRVwoqi00+ft1
ZUZORThNowOx3nUsvxWWtnabfTVBBlxg6jqBuBqIcXgDWFP1ChZSD3cYJLeedcnA614KnlGi4S5t
ASopIbBYb1UoVgxpcKtJ72EvOO6kmMOPKGNZ6WZIw/LJGOhPdVrYc0dTXs+s5ap13V1Sf+iM9Zop
A9iX+rzJgj+t2eMGcNzWrN1NGtiOy5lmTlqfYS3xkgHdga54v5qpdxwQSrF7dvl52lLHGNRrulbu
qFfvu2081Yb5ZVEEfxjWoMtpXmRFDJA3BsdnJ/vuMhQFm8Xka2L/UVbzOC9u93OeonmW9XdAHi5m
ugXw0sCjXp8aoBVGmjzt0OsIraI4bb9e5YVtqzL8LeWPRjne5R1qTe1ePs9b29j9rbovLGpfKnM3
KflZOt6ZphAxGvjFvEEP0OxBw+hq1cIJbchv84InqptvisMvaKqNFoY3Go4+AdIJNOWC0qI9YzwO
Q9Lo3zLu7WF3j3vdbq0Pv4HafTB1/cjveUnRvqypGt6OAVHcXmjo7aNU1Oc+qRCNN56EZTlVuQDJ
jHA+vquZ9yDdhzurzGIjS7xhrM4ro5P1Apu2odEWF9RnxFa9Oc3ioaOukcDjL+wviUIpWGPhCXuk
5PNlTCdHUKtza63BTbbOBaxVnWA9HFZHyMUglZSLWWWBrKdeV2hhWqY2EgyPC+oottLCod4v6yeA
x35hzsdfuxVuuM1hiorKegKC8zKAc1/HfsVgskAWqT4XnRhAMg9ykH0rDdEAPbmYqE6F9LwwLv6t
LGJdS73FYFirmenZ0DVKxqhihL5faLGM3FhDj/J0ekyYQ2ak9s7kwTXq5iobvDFd7UKB4jIPizzR
Mjqg7z4PNyr6jUgFRe6jCbLp41Fn9LlzncDKFN4I8xgByvWkrgzFlGpzlwZDI/hquvpzZtC8sFjH
8xSNS/pIcByXsMJZe/J9DYw6nkxNv23lHnQyDfFsd9HpedKzzFMrvAuOVZefTWlyGqmINWnxUm5r
fzyaFLxrn78fjBtbhB4c62Su61CTkpdaXn9hof7OyMOZAsZR1AHOv3bHO7pllTnKlquY/Z1hjmgY
rMGkyb9w+/LhLF67fajjYK8jgj1gRz/73CJRq7YDrecuVvkNOKyN0IqdVs19pW3uIKlxvtXhdANw
ujV0D4UbGg7pu8OnilryFj2c2WaK+1E3x7fGWp1B8TrF+ku2p5/z0d897QEqJzQCnYzw3c9nOSpF
xhywyTyFtKEgIYmVvVn750VTw0JW4pV/BUuKJX36tCvyRdXWwCig70qbXxEZvErO/zgVC+apI1Bi
GPNVkCJr1VIplU61f8ke85EG1W3/NJUbpGE0KIzRk5XxdFu6j7kxOp2BsVAF75+919+ujR9O4dXd
WOdaqAeDU9CU9Wp0aWFnTfuxGIznfz7O3y2OAz4JpZduSKyRVxHAXHXosYyK5e5L9b4V1YtuCHCi
a+G4W9/3yG1OPMPY3Akz1CnZu62/Uy3BV7BCVtIDmZt9xBbPsIPG9cS2zaZfzLi9olv4/jjw35BU
Aai2+OHVvdBR6quMXoIlvUEmYJs9pvDdQaDnVjKBWc2+1CfeJFgvQspAdY17++d79Dc5mSFCUWXg
PWA9lF7dIgHITtatsLTX0ocV3JqZyIBn6P3cfpX+/U3eg9I0uLCDRo0fXh+pVY2mrDpmX4qonhQP
Yke3SGhiy1ugtCoW+RfsO8wX/9U4cEhmj+HF4gqPkekfA/IKyeIaqkaLEUoCMRwHYAfHBOVxBLq9
JDOh3gne8csj68wRGZkUGrjJUobHithIytROizeF1rzK2Mcuh9pWhbpenXeLKVEY6IYxfbfnq982
YoCCkNcts1fotbvymXql3k8U1KfpBcj+uc4FRAWEJzBcXsHcO3g+Zzatc17i/DItHntGVVMtLoc8
HmpaCD1F+4Kp3FkLO734sJFVbavxRqy6c89JH58f19nfiswbWyUc8TZmowGxoamj4uPW7N0RjcHL
DyX3dNI6el3VGM239LIWaKdM4526Jd5MFIgITCyJKMGTZh+7ZLL4/dDfiVhMq1LDI1halsmBkOpd
qgqu0JCxjEUMguDbbJYQWJgv6rQ+dtZ+P92YBigLRrhaQsR8iOAA8I5Iy8DZjvOMd6vCJKPVLgqP
kEAFmpQGeDv0j9bPqoxaQLpeD/u99WqcyB/yLnncW1R2S+EEmAofjV7OEYoks3lWYHaq1oue3T5I
UxpA1+t0TfJGHAjBdfNMGQLNPc05otFkH52hZRVY+UNK9NkR9aJ5RFRjnTcD1a8+ixdldI57OI/d
nVinjxb6dpJMH5rP5TuBIR5VXLVwXpWLYPF3EZ6WLkcmSo2bYjrV5nM/b2R6GprfB0lE7oAuiuRy
c0FnPZRN5Vq69bijE9uPxE9Vhd7dFhyBjFpYb0y1lpGYUi6DQPcpNV5AJp8Ta0R2brvO+XxCpcA1
Cp4pay21EPkr6zNc4FetvtsN9JV6gu7hA7QqTrfU90fNyEwIqzQ6cq0SL/UctVsWK3ihUd3dLC8f
9i130mY53UhOG61EySG1C6s3XQF6kJQPZ3NBkNxmT0ct5Fgj+roFKWZqXjBPrMHDxSKfGG1Ged6G
PVBFhsz1BcHbMdKxriNiN6Op2uj/Bj1jaMez6QUaoNAfG5nwZDTcIOEQbKlCbWUQtyeSW57Z0i//
bOz+6vx0KFeoiyM3CVxB/65I+WOGLonFxLVb3Frh6cgHkP067USVxzK4FSrycekTGpABkKpgSAgD
FesXaelfDC6nQNES4pdDQBq93Z9tUiMixC4qq+UOVerNt9GpZOYZtCrc6tH558sl031tAI9ijG4c
AgAHGeLr65VulnC7CanpqloRC0jo2dk2MvUxZI+GuLsK6El7UMsHQcu8DjsMmPcNzI0fui57bLcO
bS5FjpNWOM8Z8/kVqfC6fNJV5p5XKGbVhpQT2yAVuCZEBhEj04VzUebxjFSdPYJ3tY+Q3SBJa9s0
mHI6wRtJQd5Q+ViCRZ+co9i160Rh605XsN2CZYF/Do28MEkY/yX8bQzl0pRKrCnUj4z8kfzjcWDr
wFdwtXRW1IaUeTYuNpg5gv9NvTRVenPzTEddyWDgIkvfFiYtZV3frzdpuy7jkYFW2ChFHukA37CC
e31We/0C/undTckfhLK5H9H5ts2V8TyNpKLFXk5MWY8Da/VG4ignj72UPIkliL9F8LDD369+3Mio
b8KTgLN1ZATNJhkc4yZWoaqOn4Q++wpCXrFLUwl1xL5NfYpmtq9AKWJIhUcwk7orzMkTUgawLfEE
0k4412X6dlTICMkcb/ON8aeOJnq5x2leB8B048S83cNTw/Al7iojWZNv5MDN7KfdvDpDmqLyIPpY
ZKXE143mWZCtp5JjUjJ7kBJwKXt17kQlBuNzMcmnK8FCN4s8WYGX/qaGq7S5LLN4I9lXdLYoecak
wbTRMrRcLH7Zp4+HmTVa40VabujFTMhL9Ic0jeB+/3KrCPO1QqFgyh3UZDjTKhxlnOLOlMHAL6aB
gQdzfJJb7XDBhUN5/4uhj0xEm6hrZgODy1mnHGTHpn1rSic1v00VWIWh5eGqSRZXQhmWqDkqJtMw
IwLd4u1jWZpPeT9dlap60LEtxtgwxob/xSgjUfqtFcdPWQ/gBZb63i6FHZmhrXoYR+ONJmePg2w+
dhhnz5pqDBaCn+mQvBwpdnaw9q9wpgv95KOz5B4q6Yf2Zpukng6udWo0Z1oWz2zJrRvBu7VGJJIn
29b0Qc9J44m3KwkeVR2baYt7cmokJabkH1eG/jwMRCfdvl5LY0W9zDCYL+rQpFLM4r11mzO05WqE
haC9Ozw9/G+/iJ3/xnLQviNmtogJxb/U6kfKW/U2iIzYWgvRETcTx6sfW1C9nUuqE/9sqv56OBii
KFGzoSl8kin9bBVFFDVXZbyRIFXT6YhPMrJm83b7eKz0dl1+cbi/cQTqwZcM1S3dUv6+Kn1uMLRD
rb0YboPRr0iw+9yY7XIXA2o2Ti6VH8Qte1pMpueyOsxpqCPv8fD9mv9fk3D7hQIQvJ/Qgh+cEf++
HX76iBpXXv7YH/zXx35vEhrmb9BdI+ckq7AA/S5j/XuPkN+oFB5U+gFQZtGkYzn92QWX6YIfFQn6
gzLLWib//bMLfjTVv2v08EG615b5n7QIqWf/5Hx/R10YIonVz2s5MdCWaoYtCdJquUBYxfyqMMxO
NlefyrkKUhkohHrgwyYHzsYol1Cz1Ou4KZ86QaF4IT0s6cbIx6wznSgmH1O5AZpUyQxfm2VZ2Jp0
C/ZqACVey6e1QtmZHzx4Kd6VuuxbFNXmwe4z82xIfQA97/OuTi9Suat2B5/GiJOUzALe7/JuEW6b
ly3MAqsbCnePspZ9WXWKKJox8drwUha3z12tRKkFm8aaFc2Z23rVpeGMkjbqzmbfuUVNbbLPoNJR
jFMxCdBIWLLoFqleYPk5mLWZKN9VnjUeDATp8FXo20erWoJkZOSzLRF4afPTsoxv55QZto3KYPbF
QPNXuIkM54vG057s9lhA/f9tgjhnv5nvlkyTHTDjb3PprlO01lOnGeHbkfHJ5qVX5S9agTAkEdgD
Aau3IRhqNUPxXNamfOm1UqTkst2hNS54A8Uix7oBsjO38YOUzyCTxkbyNnl5U7fa/8femS3HjWtr
+l36ullBggPIm74gM1Op0bYky8MNQ+WBMwnOw9P3R9lVpUyrlO0T0SdOR58dO3Z5l6VEEgQWFtb6
h5tFmuOF49gKyQDuAlORDpRKmuYzzhrBIKgVZV2DsrtMqlb5NFnLIIwcC6KXK7Zp2JB8y9oCr7e0
7ttlNOobhB34QaO9L7KxvbBSa5fUY33ZL1X1bQ4T9b7QRPLeqZZ0b1T6FfUawtRAaWDAleE/NwT9
F4Ta/IwSbMZ/Dy5vHzWq2F/i5JEuVv9CjOG3f8YYvMPQnkTtC7sA3DL+cRWT3h+EMURXDf73CGlj
/mFi6HOAUPgrxog/AN8geSHpOGOqIX8vxsCdfl7+/IfZddRD88SsUlVq6b6qrOQsdLwBH/AEVo9Y
ms8eFoP+JLzYt7Wx2OtVYpwJSpD4YCZA+kQu1DkUy4Us1E0eJU2ci0afogfbquyLaMk/ooKJalPd
3qhRwn0pi3unIY+0MWjwJ0Byvh0Xs4/huwowBgd2SzJ0lmfeRRzn8jY2Jw1GkDfZZ1XrvtHCfqSZ
2WUPdpZZH8mqLUSz56T3B778dV3mnzGxd9G/M1u/DVW4s4RmURu07wz7UeRFEwzGDE8kobMV1lZQ
irFFEaVNr8FmVNdlGM/7SoXc05u55upQ8i1nfnpvo1n4xU7K8C5OG9zLBgPXznF2nM94QIiLKFvk
VtUSDRV8b/wZXdOrLq9ACpWof6JUEVbfEPeo9qmDwm2lIbOo5rL8sogw3DWLE92HhiEfZGc4/ljr
Cfa8WXNBHRe/zigx39XVbG7Bfi67HAO2i9jACtKQMyHe0/ljFkY0tFhfgSNL785pEAD0w65efIFH
5aoLEd0AMsmC0rCG89AOgbaOqv9CSj65aMLaGGrErl77Qm/Gi5rJvKgK3dnaXmueWRbFmU035en1
oEp1jSs8le+wKfdhguWwn2fcB2In68/Mpiqvrc4Re5Xq6Y3jNsOHPhlUUGmhvHXS2HszT7l2VUbV
8H6u8vyiqWy4djGSfricYASmquzGm2pILo5VXSFZUW4cZQxYkHVhuIoCI3NSxfF1r4jpXTpA5XG0
buMIIJaTLbAFcRGM13XkpLZZnGJGxA259YeESsxkEg1DILKeOz8gDZX+GcWNwiR9eOcWCjpmw/GH
sa37RjZh7LdpB2ms43WZIgGdOLff7CKEimfFGFDFYvzRfvhPS+H+68ZPEvR/j593j2X0QtTkd/6O
mqvdFERUx1nhUWuq93dmJsHZoFaNJ5TFP/mbvzIz4w8L8Aj/AR5kAuQgCP8VNQ0gX6Rm2CatuAFi
8W9lZis88lnT6K+oaR57MI1hZAH5S+A9iekjzmeQy6IOp/omNM6yCD/tFP/Zre0kUOsXN0I0aSrR
xcUCto+S5oyn6QMV5flVjqr8BhkiuC4FsimlWX5OCrS+BktfLmpXFY9NFA7niRYWO8Neuu1Esuo3
Lg7xk4Ws4mLYE+yxFkvzNLM565MvNW2AXR4JdUOwGHJ0VlDzAPR0TYxDUGkKk52qM1H7EmGbP+ex
0y/6MtUDK9N0JJE8TA77gVSQrPdCOYO1dWvV7EjDBcyNwnJzX69SdqatY0yEtPQ7L6OhPsnKeagT
MB8F9h1U4HRIXeNSraItnBcAKALlFcD4y2UiU7UFauzqg5Z63V2FS48fo0L7kHgTkkFJPH/DXaXf
eY2EJoK2T1DquYNklFn4RZbCt69KO3By9V3Tjc7HYEn5KIrwdRwk0LjjDuTFVHlnhHl7G53C2E6T
+yifXeyy3R6ig0yQiaHSkFvUq2KzvB4XpGSQpzHo8UVjvtdEMwEwWmDmdKr4nKeRvHXxHjpzqnG5
tgUmVhot4qsSqdBdhiPdznWH9gLTnH3piI/uWpk3ULAKbKtvA9XpKCHQYdzNlgUVbnFgiWZNJgEk
LFBUx+k+rtMzd8IBvagyKKlWc+1kE8ITDV6feYheZx5NVwXzfWZK5G+iSL9H0Q6F8jSkXBpBqept
yIxuV/iRQmyqHqRGB3+KwCiJdwUXbr9Ixuaq70pkP4FKBGQ0EG263Pvcmh0QetWbF9EEzNVa0N0d
Ql09DFhE3A1DMWzQX5OXSHRRccrNLiQJxdE8HyfoS1PSPPR925/JZUSxRHMKlAJF/uEpLvx3gORy
+EqAvHpUXfyYvxAj+bUfMdLV/wDwChLVM38kgpQgfsZIfGdNQiHGWZjyPEW7v2Ok/gdVXDRxUPIm
NXgyJvsrRup/2HJtIoLudlDqQVL4dzDcTxWQfxrrf99ejxuSredRI6xr7UwY2LSbrcq4yWQXZYYQ
u4K5oqb4E82kM2s2Pk2AwP2+GK/qSZ0je0ndDvuioDerT4YRXbbF9Mmpoo8zjK0+u3DF53huYdn3
70Qj8XUwiu9hsdxrYv4YL+N9hwNFMIDwWfQWiEKnHLo2CRIaZnxThRFYEsy/mzTeeZ13048UcT2Z
neUK7+oYx4eNmtvdqM2PVkxDuazIsBrnalGNXxo9iWr+3UtBGlUJbaP5c94Ze2XFi78Y96J1vMA0
QliUrr532GRkKbdlM9xGRvMxbp0vU2d9mvXkW+/F5M99DbgDvcph2feNvuk798+85t5rzmnoh5PE
Sl6+wYVj06IBU9E4mQjFfutSkB5qKt/pCNwUwabcuI+QmdzMdvOtNcfbvAqRPKm2ZdxBUPLeCVCh
G3fB+KIqquvZg3uaxB0l4RJujIid3VwPNzqCiwR4eKJozH1Vrq5jW01nxzLOapWYvqaR5y8LZP0a
hlKOkSmf4TfGrU3QCEADxP7gdO9cXBH9zLnxtMw4dzLzTNNl/D7zlsBLvE9NaI/bUEDsl81Nmeju
dlIZbXVtRi0MC4R95XT7aM64H+vdvVwA16ApOkDAiyrzrJYL2kZ9Ml3Fdpfs6zY704cCzqLX4xcR
NYCS3Jqmk/klnmp3T/zVttGEC7kXhnB4B3h5Sn/rtY0WKNElhZ9HcATnutymMof1Eop6b2XAh4C4
gYHKqu2Qzt4P2O7/15Hs1STPf4ybx6Q8iGF/Z3g2gQiwOJ5B1GpXDsrf0Yu/obsmgHkTiVA4X1Gl
PzM84XAvpmSHKQ3eBy4OF39neIiEcReGeWKg72V7aFD/VvQ6TPAklo2UBHFWw3ZQ4t33dG1+1uez
NdtkacxIM8Vuv5sl9jYlwnv3KWnm1VJrOcqqfR1k6QRdK/aWz2LVftRnVDVNHBPOn8X+tz+C5gED
lMz1Wb754+tQ1F4r2/yDrt9hRdAG6KpBBiVbRLCWql/aexde03fTNq969KKmJHzUrBrv37YbioBe
d+2zeaEI6yGaS3Yff7Zn03pLSvcnrYN5E1qjeRfOy9IHmRqtB6OYdbQwLe0T2qpt4jcNwuJBg4Cq
7k+ekg8iInVt5aCdzbJL9GBOtMbDCdbRJDe00NskUIfu5sVGHAXAZ9A6WWL5Dd1zi9ZXdW1ryG8G
DZ28b7mrOgtIM+gEXzjj/B1TkAjpnQwTHn/wZufz3HSeX2h6qvuvT+STgvQ/h9KPiVztetHMZ4Bf
rI3cDkclLUbSsZb91qDqKUZBbuyhGkmJr9PC66H4aijjbMgHKqKfy8I9k/FtPWR+qUe7St6FCGlI
DNlmJK6m85o2ZQ9CUPGvk7ZdRSw3rtH6teXurUo7YYdxWKz5+e1XMBwFa47wYyOkpc66Kkpbvn02
JJuI9D8wsqQ8e32S1sV0PEeAqumkIOxn4NNzuNgMSSZeNDkCHXOJBJzNKy3Dd32B93vxeZEj2is1
jq6vD/qENz4YlaWAkhDGEB7uqfTYD0eNzKZNldNBOi3rAkhNoV+NxdxxuCT69GiL1ORyYCG47BlR
9c4qQIf7DVSEL6oqQDAkc3WFS6RAbU5H+RFtVu1KT0X6gY509j6ec3SZmzE7m5zZBjbkRtappXWI
FeLl8ABEMw8FfOBYtnv0AASSBflM7DFjREM3+KYg0ZYNcbAsEI9F6lS7pjfRcRlC5Fz0Pt8ls8me
05UEaelO53YbI46jxficIF3md0K1+8XUsk0x2tBx8+bCdtp3Rd4NQVFX6aZAYvHaqLTxzUgPjta3
ftstc/kmS2le9zZn9OtviFB9uCxsHaNVMA+rbxLgh6MOG7aNJl97pF4/WM1eNM15nbgDhtzWd9AK
8OKX5cSIv0Q9RgR57wpGcyWQr8MlkWdghIaCEVXT3M91SlWuH8Um06hTteapjh7Hyi/PZ4GTp7CK
2jKnyOFoFf5gTWvRj7B1J8g7u9spPZFBaSUaLQoTSYK5qHyoJ3hhZ9Ymmb6/Pr9PQfxgB3BzJizx
tIAtSNCPSrJ9qDVzb0X1JnK86CxH2fki74vwPJcIw4NRhzI/C6Roykb6fV17QWXWRBpbqqCj7Ogr
DE6v9AEoayW7nWd298uQzVuLClygUa7biNji/p6VcA+KgqzWjZFYKx1MQ1qM1KJct+8LpNXddPC7
0dDeFmWGKCz2BNtx8MBMpJp7P8Q9ajuhyrZ4pxV0aoih9oRks99hAfieNYmcDTC0ZqJlkeRmejnx
3R6SuO4vjErByJe8Omwaph9AyP8L6dX/a2qtq6X1v5fSglk1ffs8yVp//scV0YQEyWKG0AiN9mdF
7McV0aSLCVuPzoNhWwCZXPbWX2U0+w98VwjCFNEk5nMO2/KvK+JKqsSUd3Uwc7G3ovj2G1fE45CP
vx3jWjrxxBAQK9cU8Dm6svKswWjDBAEWrHgb7N7G2vD1NKuAfrh5f9fYaKBrWWNcecoK/xw5lWK/
sozmzyl1Qo1CViv2srDU+xQj6DroNLd7rGxHfWxDCYS/7g3gyPi8qQY99SQud6Wgi7l7Nt1vf2zQ
58nZ0XG5uvThTs3RRaMYR17nKO43imat3mhGYBsIlzdJg+BNm4ICXywaAxJ0YIFYQtp/+v1h8UMk
HGPptFpLHE6eNymbLoNnBHOETr4Vbng0Kvmg+KblQg3D9dg47YmAvDaen0Wop0d9PqY4HBOyj2aq
bh1TR0EkVDYwmzD161qcQt6un3Q8ErOJcQ01DCq5R7FQB02RaLjkgKQwbQ68SlCMSoZsLbGWg3bf
zZ51WcSzRHKmr1MEZ6g7TkuPCBN2D86lplX4Qtn6iBNUJmy8hmOTbsGY9AgPVcJ41O1Cs31oRn3v
h7lXvVVmSyeBtkOWb15/U2Chf30afJrRUqeUvZLn14Pu2W3C6EsLPBUa5ylK6nkQK4j5wRjq/Qbw
jDFtqUaWBiLcvZy2siADpypcLx+9RckEPJuNJuc4GNchMt3jrjH6iWgLMOtbjG674Vt57d65pUEX
SZNaqDZ5b1Wofueomfv4OfCcYn1kKxPZeZepEMpVnzMnrqoAnYXrVI3rpHnRuKyIAQSSwLAh6/k0
v+061ck66XU2R8iSPr2LEaX0LQ45IfIplhsBhYP8igRLXFjf5rTiIr8QPypAd9grBtXUT/XG7Stt
YyzL9N2aVDTi7kwFHfiARUq5dJ75PcNWVfPHwqCv3wkNtTAspa06UOYQTpvJHq30qo2biQ8vQN0F
RdtAzTLr1EFy1DIp6HTRItB+N6yYlztTsdxkwojSOyoFMPXSaZVaF8PFWKZhYDjLZG+BCAjlF3Ux
fShtWSVBJkTB8QllJ+YIvp8zc/hU20rXr2JD1u1bPfIouXRhXtySjFXn8URrfWcv7bh8tZcCe7Jx
ShM0xqQ34V9DPQus2ojh45ZK8XxbuZgrB7EzeyxuCELRmZNjKgCLLm2yYO6sQuKXhP1Z0PeNMWzc
qEWvzabp6RdRkrV+ptMQbJNpFru27Dh9Y+5QIDKHaoVgSDsLRs0e70U4NxdCT4rijN9imTiyj/BW
9rxlAKxtt3fc3SKwfWEk4L1MHm6f1mB+A3hso+oGq4QcNBv6R4Au4wNOfCNKjAkvOoe1BMcorWhY
TqTy8K/gTm6mYagb7Km5pwakF/m8DWM1huBHQDDT+HVAafRV/bFdg/SQ4DgfQOpV7501iI9P8bxc
Q3vVCqK8uwb8cA397XoISNPu7v5nMdvcgOpGBIsHvFBFytlOEe4TvuPFGhA+fdLcDer/NK5NJ/Pu
k7QAtHJqNx9vZlC/aJdL/AipEYAEOtzMI8oVYyyZykXIN6VZfHWxkdwULlfWqk+upr7hZBLiu+rp
Nntdu1moIlp2g9pZNNzOy7yv0bB4/UutufdBuOQ70RDjJOVOy6F6FC7/mZgEU3Jw0k8P72Y0NO2n
ObGf5ifvtNjw63XaMOz1fnyH/07A/scTMuvfM7DLfnxMuucZ2NMv/EjBLJBkOGr9LMSz/f4q0lsO
uRTRHSDZyi2BQvNPBqb/Qe6FmgLuDxTk127lXxmYcIF/WHwct01o4oTW38nAjKdb9bOFg282xtLo
plC2Qg7DXbupz0+mOZO9VTRCbYyxpVUZDZVH8gUDzUJ52EvMCuWViqJTENrlhKxV74yTrym9rrG4
aXTUoCcgxEEZZUQft6uwhHCSGEF7zASSAHZUTesPf4qQLhRm0gGVKGMKmtSIwus+c7J6I9qyLfeM
NH1ponQ2Ay3UoWA0WW+gQtkN00WFLQq+LINrvEM1AEpjgqPjZskFeF/PUsPiu33vCnyHckf5Shmo
Uulc5wJTDgrxflmX59AeJxS7VKNfayFI930J2/OqSQr8IUNLxNHGmqzkbSHkUp6PYpGIElNoGTZj
WQEGpgXYbbN8Tt7oS4dlUObeTJWuXQsvcuhIeo2VvksBx3yK8MmAAg+kfMBpzxQT5xIC7ZMXPhCb
dSSmF/5YdqEFObourPl2CSfn7QzKjnqcA47lKz4sGqauUYn+d0zdz75wCb5QjhwSuu1M/YDGcZUg
eShDK/LdeG7UTaTNcE7sgZprEOuc9jf9EC8uHiIFEuE0ffakDsZylvWxGb8rY6+ffD0yO1oYSRcC
Va9NKD9m0V2YkXTLfWpW6nKq69L6E4ZZInzL6MT3MnI5qKSXvs0x3FWkZVm2SZzEuQPIkl+1DZBD
v5mWmX87QID1lWuWu3iZ1Jc468Aol0JaH+0IGEUeQvDEKkHd2CYdFwc8y1Iwjb7ZYWBpQ9vB9+uD
zOiBBrldkTrhW+NHeo/hbZ8KgC6JlXeBpRsJNKbpDf1M0t0eb6lhE+p1GQUeeTmsALhQ3llaTc0p
4t1RUsfW4eaLhSR/ENQpjKNk2KpijyWyIK8fJcku0hLnTOhhWfueo8OOpWc6wNmteEW1yUXHnziX
/LKEt2yPpros00q+U7KyoB2o+DosjfI9hwM6hXM8nchAraPE/cd3ldTOkUzgovLEc3yWgGLLFOoZ
sIBNpNda4qepGWZvw6R1Xd40ZjvwdZwRdd5Jz5u9EoC38ICaLk0lMm9LlQF57iYnA/Faa2n8aYzH
707nRN+BaEFa17wS9mlm3QncYApstRqDC1eaVpcxTIdNGZffndS9NkdZ3VRsxB3GNVDZxxbXxojW
wDdvttN3Si3d52LwHABJQ0lBgWaWKYM2NsKHwta0b3MUoscEEOGmcLxK+mFtqt7XWz4igHlFL3wK
Saf6Iht0P9byrgheP2WfXCUPoyXwS3Q5UCdZ267OUUGKW6Ycxlj0Gygq9m1VNMPHvnbeZ3EikJmB
GGfrcKTLJp63tYNFMFUX+ZjrfftWaiNdMRBJ70Mj1jZZPsyXLjnLTtZdtps1MZx45Ue30vWNO+u9
GvUs3juX/8PA7g1lrByN9t/SiP5DzNvYjqladlWvizOvdFCy5WzixWNyemqaXtgZJEd0TWg9kyOt
ne7nh4rngR0G+89qm2znvERiAIZP420oT6p7VxuMG7MQ6LsnbbGblxb10Yo7AtY8u6Jalq2eed/C
ItKurFkUW2pl4mLKrOxELf24+sAM0XmCocDNHUtyrrWH39JNy6moHOwxcpd+6tLk7aaHm3Gn+p6z
Y5nhb7YgM1CSnHuxyZ2w34aDuUBpzj56UTtCTHSsj2CUSMlrod00obba6Q3F3knceT/JvD9D4sl4
Z8S4R//IQn8r2Xq1joVM1JdKzQ3aCd3/+lclsXW8v38Mibaf46+yWwf/ByZm0s3v+m/NfPut7fPu
r7LP+pP/p3/5U47uFLZ/VX3692TrvHk87CiuP/4j1XJW1Kx4aiAIUmBQY3/nWtYf1LIQO4E5/5RR
Eav/qnZ5cABAGXjCJt3i1ynf/Kx20VLUbXqTtKh+JmK/k2sdbwrow46+qo1R2EV469j1F4MtCdxL
iG2R9Sq8GFqRXMZpa4T7yR1MRJSrSsm9KKNO105cWY6j/zo0BT3MgHWacN6x92dZL0mSWaEOxj1J
N1qZzvejNWCTMOhxeWKs48ck7mAuSh5G+koNe1Vze773h6I17Izb7SYeixGVFPMr6KNpt+SR88Go
O3UTR+l4Qp3qxTFRbhDEZXArxw0rG9/DqSrgiboWHn3SnOpvdBujD5rKtJusVrdAY60TY64lm6Oj
gGaBYVi04sDarCn68+e0+07qrUUn1VIwmIHdpuabbDYFuWc55XdFQ5Pq2Tp/++Ozn9cZXxqRUq2B
7oHFneD4DB8heTV5jLiaPdbZpanX6aUjF7HTa3N8gCDSn/32eGtHjmYPrcCVAX/4hG2OGeli1Mg1
m9FlPGSBO8TxDeoYybmpi/HEofHCO/RskPDIR9Kb5dQ6HA2PyzZJJoEYaVaj7jjNbwwtv06KXvOd
0t6bbnz3+uOtN5ujF4iqg7cSf4CFIv9xOCBUjMjNZ1jViXDet0PqXdjLXJyYw5cGIWGguO0a1PS8
ozkU2oQAZ9us1G0DWHg7ci3yl8p1z19/mF9nD0tfAhwTZ9CG1I8eps5UjYoKFMtobBbMJ5piSN6Y
TiUQJNA8qOK04GOqiCmIKvtEpnE8NmF1xZoZnKQIJtKDPZxIUaRFWa+iE8Mwa8EQqe69EQ/6LmyN
2kfJEdHxkok+EWeOZ3YdFSlGYjOJBq/vaL0s2RJKtD8X+nBlWGwsJ3RA+LtGtOxen9pfBiKSrdIP
YOJYK78Q/TrNaapY2sumk9CUxjgu34lCr9/8/iieTUbJvWlVPF03/7MEXWJmisttrFNHMubP+K22
7saOYsP5zW0mKU6DGgTfx45eBzocZ6jR8UqrcNnYvZN9tYipWyTxije6U/SXJaJ4Aa1xyLWvP93T
CfN8s0lzBdPQKFkr4JjeH2Wjbh/mUZtmA5j9M4WsGN64EgEtR5j7VqP6nHrbUPVnunlqmfyyONHX
5P2htmnRuWaPHD6v1c9IoWTIMtXShLqRmdGGNiUGfW4JwjmyqgR3kNno3r7+wMcnLtUZYeC1DZWY
LJN71+Gw0DGGEfijvgndZnaoB5hL2PtUCOopyMtKS04ks78sUsazAXTSmNfZ/cenUVHhAFuHmr6J
mtogV62qfehl6YmtcHwCSShJgr4ffYxVLck6fip0wlrDzVFcSWb7ckokFq8zwmyark3beEqWEyfe
L7PIeNxdQDyhNYfC5tFi1RqrGieE6jZm7GFq03hT5Mt4TNAf6DguTizSX+aQ0Si26QBHSNSgGBy+
s95apV6AxGxaqWfnTeeipR6fLBu89EwO4srsQvA13nG3UCVpbGuLi1h/qOSXUq+qL1ZKCczPqZxv
fnMVrk+EqM2657i0iqP3hV0qTcLckZtBD3HpG9vk2nbQeVuGaT6x4F+cPMAT4JJo1wFNOpy8SGZL
6ixMnohSdQk+An8uWbS/GyXXB2JTrapTnHLuUXIpWtsb+zTDM08O1T06BulFEaXlicrOS8v8+ShH
z+IUFDxMm2VXOALLOdS83s5mH2+WOMIaAIDO+9df0xMi+iA6Pj3WWptZLxrUdg8nr9GscCB+oZ3v
dON7pdLkbgT2epklc7YzUueJyyV2btbqF42p9RvaMhhiih4Ufmbv0IDLLl7/SuuIv3wj8rC11MzS
eRKdenYcxZlC1Kpg5ch2KHaaYTRXsFPkrsXSOGj0/qs+NuLh9THX3fzLmDatIm5coAJWVebnR2Bf
lEs1FYZE+Uhg5jTaGHPmWnGWy157iMzqNoIHeN3lk9y/PvCLWxLBcZJz+jIcGIcDx00IvrOwJY3E
Aft5lS/bpF992xNdnrg1rLeCX5/xn6GObg1uueTJuPCMfTwCZo6NW9Fj3hOXKFYYZrF3W325WzXH
dpUJHe/153xxj9JUd7jvoh4jjwavoPXRwOelNulIW9lbzLO59cr/SND5Z5TjVlSNOHE8DpJyrjlM
l0gw4v3iuSqwFS2F/8ADrSGbiACz60m969kqzZdRq8mceHHCG85KKavPsupPXRReXJcOmmPrtX2F
hx0uD42mpx2lTBvFrPLCMxd5MYRj9GHypPVYGXZ5wX3ePnNrS5yYypdHRhzcMRzO3mNEYeyWOsR8
Rs7HzEB5p4bG7+ioa6LkG19MtdVsHCdZdmMzZF9+f2pJeUkS2RIeSn+HD70kOuABbWBoM4E+D+P2
IkGf5ETke2nnPR/laGpn2Y662S5Y7Cgj3QFEsIIazbBdMnn9CdHslxb/86GOjo6u8FBupYG/QYUW
Xdg6xeO06081h186OgDk4ODzVH9doVPPY5hE67hSdI82cAu8jSGsAdkTMjID+FFKob9qTyyRF2fw
2YBHR4duNjqMCIGtn5PnX0rIsNCC8+ShHXvzP7DbKF+tIlAOd4eneuqz3VYDme0nj2MRWR7zi0Sk
7LwZp1Ma2C89ENUUgGeATS1r7Zc+n8G6teI6stnTGbb2Adfd8FJAIAR57cbb19f4i0MJTDAsLuYI
Jx4tiSbWo1hVKda8JZp9SaFVXyVAi30fxt2JTPal1QfFAYlsa+3UH68LsB1Lw6VAbjrUawJd1WoL
LCc7sRheHoVav76SF0hiD+fO9TLUthrEuhygWTsDJcKruRpPyTCeGuUoPZqzlnuMxhuam5QoHw1Y
7ZlVcaKi8fIooH4pJyK3cqyBUoeunkwDsa+qF+m38yR8I0uTE0vgpVFwnHdAa5Mocyk+nLFsCBeU
u3gWbsp0t0RUENvNU9WZFxYaRVdOXRqFEFqOtYlaYfd9Oipj46Wpp2iQguBCSsHGdImGlXdin/46
2loE0rnsAiHgjnEUEhbbyvosBMNjcQ9Jdg6w7ZosctS1c72y2/JESvPrFNoWigTwBXSgbbyqwyk0
BM0OXY8Fan8FRvezxAs9ck3/d/fq6q6wpqOgLNcC+uEordsDwaTsuKm6OsdbSCqz8SHJDqAP0bTJ
fntdIP5jUqegmIam6XGxfihqUgqQY8gw6vZXClwzIpAAIE6VY56+92FC6KxiggB0hYvlyDGxB6yC
MSvbtTfLMGfjn7SPnVpuDanp83nmzR16FG5rmdkHC31JeIGDOaJmUeALQOcOrWFM3gb+5pait0h2
FZfzeucZGZ3mCrVgFEhZJmWxC+HiYYfbIqsXDIPRmGe/+3pWWgBSRYgTQ706vjtHDaDdrjG5L/Ts
WQgy9hDB4rTqZDdlZXX7+mjHp6xrcA2kqAqMj+4iDZ/DxcAbW7j3gIcvWTQFeEEt+9TXMcqYEb8H
/B3RvVOyx8e7ijE94SLKgpoZgx5XsNC9Tyo64Ag/tovnXqrRNAEBuqaWbrK+ROjv9Uc83lXgy3A2
oMUMt5f79PFN1/aSqfYyPD6iJpYUInTH+tQ4gzgRZX+dyRW2vKJsmUeHquDhTGpu2aRVF4eopsk6
3UCtl9/mIsW70g7VZxsMzrj53QdDFmv9L2c8NYljFgmV4JFaMa40VTcCNWhLXBXH1j0xfev24as/
31lc5/h4fBtc6FLEwaNUrG3GtqQLVG1HkZcZXXhHq/fSJXm5TQRgTZQN9Qko7Bz2H1GfGTcx9h9v
8qZw30SDOYEojhcz8eXslThpV3F3V6dZ+AjAc0UnafDtiYbVxyWLwM0a96iboGMp0BnwrTQ0ccAr
vPDGKMjMHacY35Lo5jDlqLw8xEvdbUG6pndgNdpblBTrEhYxBMJL4MFKXY42LKKJ3Crez/1Eoy4z
UJ0sZWOD+3WS4t7u+vHMBAFzjpIvtdREpjbaVx5O1mE932ii/qaElkDr7Rc8isPY+FqkNTBxo00/
G7PXXqpW5rjNGhyrWtXE92afFDtpghcI+SYITQAjtuz5z2xCicbvrbm7gyRXoT04zKXYTGlphP5Q
ayAIAIamyWaO3AjH72xE+VpfCowy1DLYmg/ZDxQMUrF7Zyzcy7rTcPjOTQkKWls1zOxuuSnaKt1K
u28CDQo4YpdNreO7XupoVwx9tUM8IcPLLoPr7ZsQw9Kt1SK4iDhGez1HhYklTFbqn2Q4TA+pRUUE
CK8dZHaL5bhKEZTQ4tj8ZolBDLhTaHHhx30yAmxT6AhFotunMfnuQ6ckboaaYa8zVUaRvInTEW0z
wLtLERQRlchd6BRQ0NwktuUH08xHlBW9Wn8YK0siKTbaqH1ohldsFJitxzwt4dVkWId9hy1eXgJd
jvp7DcMgsKINkMGKTldFizHyHZQ9UP+IezV+w0chNt62Eb+4MRvhvJGz4YUXfGxLcXIBCuHHkyPU
jv4V7bF07HLjGvyWQCM5b9Q+RFK12dYIWACDrWAHiCI0nMtIR3kMDk48qDc1Qcc+k4Wd6F+HvkjU
rvRq+SEzY+2iEd2SbHs3Kj6IKb014rnaIH3ffhSzkIWPJJJEU6JKFX6z3YKv7wRo8MtidNnbWfXL
bujzGHNYI8quR02Ekw9RyAKolQMwaFoIDUQz5Ywbip4go2tUg0Ehl2NR4UabzHO0hys32mC5U6e2
USBNpBFXfp1Zszq3UOosdmXi4eVYwWv3s2pqx2CsW3XTtQwWjEih2H5duUm+SR3RZUHFuTtfpwqR
7OK24hpDrWWKwmx6b/aTwT4aVdUGaQ5ROSiKeo5vOSD7dCfEuNhbwG4qvXUAdrOzR8gKEcRLKx+q
NziGaMVN1LUaoiJMh+iCyY5AvSydCzPCy2Rm+ZC12od6dGs3kK2nRZ9LPSvNvUSWCRZgGmlw2dyu
faOBB1+x8e3Yer4VzXpMy1MVYZCgbCnOBtkuwwbQU4XOqOwGPhh8N87DbptKVEWR+8MnwQLDnWQ1
os4JYOGdxV7tN6MO0mxXzq566w7spN3/Zu9MluNG0i39LrVHGuZhcXsBxMR5ECmK2sCkJAXAHQ7A
MQNPfz+EKrszWdWprl0vrqVVLkppIiMC4cN/zvlOPpfrfRatYbVL/bFCZ5oXrlqOzvw3lbYdDswA
PzV559SxDirvZ6RfPZFsbnACVnuHEGCzC03DDvd5J9fPRmZ4kHudCFpVUIgMHks553dFIyqsmW3V
kDww7TuPzp5iN2BAg25tdS5OwQBZPrfWwtmF0yQv6KEIjMuwsLK3rGX322ENX8PdusAa4TyTlQSO
KzFFO1BN6/dJSBPzWRWOr+Nqy+DoCguRxai77JtPltIFmopfkCE+PodYi0Lw+1oyf/FbQ5NX0BPU
XSR+ozgQjZ6PkxcYeWIWpG3ifq59utZXU/dx5ujlaunXkQqRDJUKaMQGwW3MjjRnk2FlmnHIhLPA
CTmL4CKYrMm/YW9nRsszoKxLk3ynPJiqCK7lUiwR9BWDEqchCuCouO5sv+SZjopj7xTzSvozFX68
VuPyw8QskV+MIA63Zo/Mv45kwZY1eg1cQyecrXtbN9C3rXbtclbZPPgxWDK65ejkAJgtBu/V9/uV
ovm+XRG9ZgFE122ICgCXrVhHgJda781UjHTQKq95LVXl86Kmpa5jd8kIOs+B1b+sUR8SFylW2Zx6
to4Hghp4ht0aek7SrqVDuVQaRGnSc2+7TtFt3gAgBwC8LGjMsdB9R6WyBk14tGCadUk5BP7vPGSw
eUP2YWtvrVBz4sZZxhbQhujcuO7dUoAOb52HvBbCO+TaUGaip3p+q2vBGhTCvc13EHzb/gCuLBe7
KpunIGlU4JZYFcm5J6bdTciNruA82vE0fHX4G238BbTV4Q8GGUtfQme8mq3rfJ3KgikwlSbOF+Eq
6fGOdlIeLQTmU+cFLV5iPW9PlCJxG5sNNTSWJ7JyVzRt+q4Nd5Zx4E1YEzEEe5oyXzgcB8mgw4ZY
Vgx3IQ5l+Eu1wSyDyV1X793FLUPCnc4cJlUOs4LqhkU+98VamrtWOZJibWfSYOPdaf6+pizWt76d
D8/pKgtISTKfvrrBKq9lX5q4dIst3dNXmXo3BtZGCER9Hj3U/rTSPlMYFdzqpVMlzJUe35/TzXlI
10zO/jYamg8wUtHk7JZRBsaxXlIY8U4ldHVc6rWoDwNvNi3hcuElTlbWmLGYS3ONWzT03z1Ya86V
DuqAqvBq42FWTriC9AOE6yZyKkN8vYFRFEk5G0NI7RPrbFKOTg5sNMgcQYLNqm/zMZVAkpgwRBwh
iiziNhF5y6ldavNQt7WykiCa2uGLnbLSX4yNhCy6dJNnf0uHRVj71cUYfltXK4J9DDauWfaklyYq
nrPS0Q+r9lZJJ25X5+J7YBdF/dbPhp8yfoQOVR7dyR9XwKVSlmt9OwX9YMhDNZhrBgZFZ66oHkj6
0Kt4GL2N+7VP53ZquNUbFsh7X9qlB7Sa94+2GLNZtQ98xTcAVGN/nMfirShzW34JiCGBVug7b2Ip
4sDm8k0DpHdolL9QMl0VFNF5veww5Waqb+5SuxSXDr+Avy3xYo3Tzi3fWa/7bB/otoErludUjc2K
MRQUBV3bcVtM+XsnshTsjT3rT6bCy3RwvdU7VigNJc5sVNu4H/h/dnyB7RuFrMOmOvKBxnTM4cSp
Gg5CNwBRRXSgla59dfm76QTIG+Po6H6cjobq+3oXthxKYzV4Mtynap4eStG7/tU8SeML2ES+B24W
WNTDrxjR95Mi2hMdKGqaW/SkDBiYo8RAFkyJJVFGOFAVtors0sy0VV0MdTOvz2075pTAhm4TvpS1
0ZLWq4Pi24gXcIWD0LP7rdG4Rgc5qNZJpoHpaDKtS/hpLvtKJ7yDEMryYZbpIZvzIU8cGywYPJvK
onLeHqPHTC/61m584V0ZhTFe4Zrx5xjNMX8lB+a8ClHV+RPgTKnpmFzFXT53rFitLvpLPP9YqIl7
OEATolJwZETseg3K2VaJzbwiI7pn1YL3O3Srg+m24X1FweAPS6olIMvWDWY8AhHg6OyApdi5Ipgf
4ZNX31kR7ScFeh6kgJ3S0LA6QgQxrgsfwXX1AaVVPWxbXBbuUUl7eFuMrja5woSMN1OKvE4LKVhI
9KELxahm348Z1Jg0Y8t+vJ839k3s1Vb6Lmy/5+7S+Bzd9bLK9zlkO9vXwBqJloMXSAbDZmeu+xKY
Jg7t9rKqco6FY+cEzYH2MU7bknnRzgHqL4DQ0cwClHGlP6or5PilXr2XFB9wYpbZN29yIDOq7YW7
ft9FO3cZfvQaYtSUTvzNaTneYVIu7tpweCN4WuwYNombOat4AUXXhplk46m7+5zv+lMzzcUP6JT2
cJH7QwWRYNAHX+VEizklWFXCVtiBLxm7A6IKRWAyA5Hu6FV9H8pRvwjD/TRzEcphgXA6ihusnEG8
VNI9km2rdsLs6HdrC00vtm+DbBsy39xxHucugxd4B8Q0fVRTaJJJhTpBaaRxsYow303LbD25JiC3
VbZN0vZLSF1LoA/0BEafIwTIq4gzQkKxFhy8wZyMp6aojFflyuoTxE7jQBWY+9Ta0/gwhsoWcRoV
XzHRMwXyVoKY8Sy4vW4fW0tTXLiCCrW8Y5GqPGbBCl6ysJs+qcgjxmOv463rqTKpdMuhyiDE53vq
aZ2rkzU0CsNKv17boz8mU8s3O87XZU1Gk0g2R58tly3cFxrpCsjCSnyBuDrvjV5GiTtpwi3pHN6Q
KqSegQsV7RdGysuq5fKpC9gPYQC4l9NCnWDOBDuee/MaHstVULnHHjZyjEe1p8zZrdkKGfVFQPBj
OVmwWbrCfjG5Yp+CepbHup7t1xV0JBPAUnyuKoh5sZ+Zwd1KUujQzuHVvKTEKWCW8ruDZJGL316l
bnRpoMb8WMZOX0xj8SVSbn7rmIZKGtcE11fQsjaXnvGSm46+XlqveqJIuH9cjH7xD6ObltxYJ9s8
ueXS700eRWcdHToRgteR6yZOcfMCmal+aQfGumtZib1NKJ1qC91dcQml53eKzOi10CLIDy5IxiTv
Ip82NSzyayYyOrXq4gLDnn9Vdmr9QbOfc5K65EgtwXdHXKPXyfzqY+1/LCOZnuysN65EkRenomEc
QeyhoHZnzu7r3uvu3dIqnorC73QyDvImn2fjgrnEfFqChrVsXN4HnBoHlc5W7Al/+MI8CvbKIPs4
DTv5eyqz9bJGdrwmgvOt4uzFzcIJYtG47q4DwXs1qQpGMiGjJ2y/9mVltN1epxtJdfF93mMaPHDI
ahr3OFKWSeoapRN7TJ0Ogkt93PGVucCK9bBGbXTljtheE7JAbbyuFQ9wJSd7n/ujv2sQZi9NqkhA
U1qXYzmlF65fy6tBep/d1DHu19CaY7C3zZVn5ibP4zrXL37eBLdYZB5ZMIJ3JVz2Bj9z7gOZ/ujd
7mXgNXzj+lG3iaJu/OtcRvlGkxVAcKXoPtkrgahyLdqTY073NFo5fG9YVONFpwK3se/cY8fg2OX2
02sxFgRiV27A85AWZHEdbiLsS46VJ6rBCR1z0a9TnnKVfrGcReZcopiTJctAN1Bi271PPsi11hOF
dGzZxSx7TuhFO7dHcLbgkzm/EUquan/HZdR6HLPanPf8+l4Lf5ypwm5I6WGLXV0aBuuW7h7nyePU
GralfeXXDG5jWE/Ol8YjZxEbmW9/x5GtDrkbdelBujWh43Xwxe2cRRUNiEwq0hiw2pTtNJ8W9Y8s
EVXilJpojTs14e8WS6zkq+d7RxLWNgzncU4xaUnJeSvtJFFyeCG+ExduxUh2ypn25JGhorjgGdLU
ZUyme3BVzqDYIxUoY1W2gq7JxhmsC1mFFEatHm8ezWYzgLwpH6GqSjMf653flMG9kRZ+mAD+DTwS
V87yagjyU+Ts/ZRAIJVnL7WRWdRmKosGP1LNfR+Hpjfd1K4OlkRYKnpra6P77vd9f19Cm+kIxLtZ
RjcRXVIgsUO5Y29TzqFvI82DidcuS0IR2N2+8GuXWl6DpQ1PZSF3kwH8OC44WzY3A2OUJZH9JJvD
yJWIvp6l1GIvOr/7RCll4ccRfowgZvfteRTQ7b6V9iJclMg2gO069XOKf7b3GIhNlWQOZRG/e+gX
N6Vr1xL03iM6wekuBD02XmMZrOkZ1FHp6+Y56BfmxtXapS+uJ2f223YpSDlyFPsxtJLUdq3G5lsN
qlFdzLaJd7idUju4oUGAKw6Qr3BNqjqtcRO7ko3GrhaOlANHf7h7qdavzRjyGtTC1DQamRxtPcO8
e3YGFTEOa1stiT03jd4BYApvxqoMH1c9Ru1BiZTOG+G3y7wLZu7iuwDGjnmhR87YGA7a6SAAxJQJ
GDAhDtYwskQWFbb+HWYP6IhRFfpk28vWVMfa7IzTknqvjqfsfO+VmZD7iTFsjx8ZgFuyLO2GWVRZ
3+9L1u3PvnbS90yw8ySLryvipEWXX9sc6sSOS6xlM/Mpw7cGaZKGrKA3eQSzPH2ERRQGiWHbcI5q
vJ9qbxROuiYu163nckyZZPMACq59Yebne5xedRMbDIp1PFEGPgOkJBfKIrA48hCm0Xiz1tSuMFHt
GCA1oYJoWZgVVkqbAVKYdI0ZcntUwWA/1aExZD+EkJKwVKlsGtEYut1US9YMn0y4rc2RNl6xXUM0
bth9RQtYfggLc2qYkNSj2sF7YQMxndHzdsXa+DWN4VCvEyedjKuA28qbQMCZkmBd7Cq2WlGZ4BXD
4FbLSnyzKC+pEg2h984mEhXGAygomn3XqtJ7sqz97QBBs9jlTmnwRObKehqHIAuO/bCM7g5LH8nO
ssGhm7g0gi3x2HIlu9SVxQe/0/nU9H5spe7A7tM3s/vcowDJh1Z3lb4RGHt8N8ntslw5vpWowKEz
pT/0UnL5gUBUF3GqGtOPM9UM5TbQHpbnsC+Nks4cTzGv9QPJPQfl+r4eSpODsS5nJ9aRDVyKZlnK
VMk/lumNXjxAwoxFPew2QPG7Y9XIDvM6VnobZ1bTTbA79bT21IEC4avvg551NHZHj7CtWpVs7hdp
tdaNuVRgyKKxr7mVqHagoVY60NJ9zNdcRSfN+5Q6mQou5pHyCEwVnBReFsaD426YOB0evBoXGulk
QkPm5xlqnecd5hlB4CpaAjFfMsgc+/uuw4xLR29pj5+8LuRetR9sB7o0s8xC+Me6IGj7JErPVTw5
1PM+pItjZj/a2lTGZY4prLkMZw9vHwuLbj9N0WjjTGuARn2vc6fx8wQQvDOoxCpcg8pglKHqouOU
CzOvsvymivnmFfq2YOYHyTpq8tGqE1OhIpF5bYapNpN+rZvFShSC9Q+gdfN3SQx6TLiOzYzpzKXz
S/dybMq5vGA800fPpYPgxUpGEzDtAFWU+pqmOpqsGJWXndX5z9Esnflu7YwgeixKm+GPVRQjJyJI
7dRybDgQ7gFL5ElvP3ORVl+Yn5fT3sjdzlCxtgTZvlgYqydvqZEzGU0hVzrr0fIseqlrm2lRkhna
4ArpTSMtS5SfzT7nvAq1KWZ43c1dHFSe0Mcmr4NlbwatEVxOaWoYDSRXpwGKyBEwU5+VnqfhGOh5
5LRtsJUbj5Nd5AZdVnltzM8Yj0Wud6ZQvTKSdonqaeuOq6N7JfpluUrrqMiufC75RZwNoyt3DkpB
sdPN2IqSvS2ib9Io2755RJ1K7YNXSW+8LX27RoiPBt2ElzLFULvGQ1eF1R395YH+VlmIXZ+W0tTK
Y7ubjab5KQv/RynF/2v28M/Rw//1t1nG/y9TiojOf5NS7Npv7+VfkBBb9OCfVC7vN6K5APSwmvIv
YiV/5BThdXGlJDDLSNDxAnTZ/5NTdH6jOs3FQIJNlVydzx/9kVOMfgMGgYqx0SQwCv6HlSDRB6kb
1x/kVdISm+eQlqOPYr6bq64Igr5lSkrJ5271yvVLm6r2IZzt9UtaDylXnnTs3pfAaT5XtrGUh2yy
p+AhyPMW5HPtW/l+2XCeZPr94qBzA1SDnyrv1tou8QR81RPtN2YTZ523NntaJqrPpmyPAfJhtetH
ABg7j8RiGY9O3+FcqA1NOtgIYQa4ARRAjFT1bF5nwqFmO+NeSbuQLAzrUIRheeVadQc2T9g3a9UO
1clDMzR2k6toLRoJYTAIMWr97nZO18eempvqqnddCDIYK9zoaDDQsjm2KLf+ZDupnV1QP0F9KG7Z
/oZ9L60vUoyzFnpvP7QHxxn6JcmKaFghK1tUVfcVSuJ2I2WRr6VvDSeHcaC8mAcRYiufhP4++0M5
c8avPBgtgJwZ1WYonrsRw/6l9Meea+DSUW1UuGZqwsNhWpykKmSHtJQnHXhL5figW53mCfjX6Sj8
kmzgWqUAPOZh6IoNNlW6GKkr60anXfW5a6pAHZslWr5ykwpgtCJzJ2Oxsi7YofKunX6eqkNkTk59
kzrDN2TRfjpBkM3Z05VHU7zhhkG+80URNVs5HgYT0To0Sk0BhScPPTPNt8gI1kflML2LUYDSU5Zp
2wPNXITXNd5qtNuak1QyzD0IAGdJwytW/MqPe5Ux2GjSIgJvSjCWC0rhL3Zc1x6qzixHte7siecu
sYOW12VxoOUA3/JSGe9AlkrWtojeCdfVDSfHzAYrJ7L6jVZJL9z39A5+5XaJyaEM6uUYtD3G5DII
5Y2KWE0Tp7KM36M+71pErcFsTxHDAffYrV74pRnd5nISI1zEfJkyh+4UUVX3Q9aI206YE0/mAEUj
wQwC/sFMLePHstBkAp/XWo6uzpeZoV/fIkMtTjS2JzfIyvGkQq/O78paU3VvQc+eroDwcg5hBEKs
5os09RDuyAbr9BIvyNoxqKkiCunXIPWPXI2HGYUzZwRmWyvzXwTq+XJE0aXE1ZnrAVLqUhl8afp8
uRzMqsxPts1G1VEU4FZUQxkS5bydwgy0lmTGzn5cRI9Ynyp1mip7WVGJVruprh0JhOoNazoFYj0V
nIW2K2Z3us52JrMsm6uYtlZgyJZ+qnkIAHzPxbUmUp7HeTDRITY00WHFU5VEY6R+EQr51+WK6BME
E9ZN0yJZ88GqrGoYagaOjYSzTEfta17EXbQAGzFS638Yk8T6L97+6x+s+H+3n91/K78Nf9nOtv/+
53ZGyu03zFhENlwi5pgAcdr8hExajvUbnwgbCoYvYkjbnvXP2H34G/BIbHybFYjycBfX4B+72W/k
ZNkYQ3xWG/wv/I+qWj64gEjhkewFyuiRFwKEeSZ6/Mm0PNo6VTUP/XVUqH5niaCLczdc4tliRjk2
S8+sneNzwW3uT+/P/U+j0Z/T2rwdf7Yf8YNJDGCuw7vl8TI//mATrTySFsUbYb7KePSFz/JgM2Sd
8Zj8/Y/64BX7+aMiyuk94sx49T94Iympz9kRq/a6TqOSicPoH4gq/NIqu32P/mSo2n4M4Xr8q57H
t4xPmz//01tZUIA9YDcarkPf6GhYCvNDZ3rlc7D44yVI8OngyZLbc8/8dd/bgsHQ7Lt5CaMpAqA1
5xad4p3vE1zS7dHAA9YnPkjYOsYwb981c4uqmLl+8dZE8pbnDTJjxfH32RqX7oU5xfQGw9N4DQxA
QN6qI/TZWYy3I3s5t2gYtI9C2fazO0z6tc+s4CrL5+8eC/RDW1XTzh7nIcPuBRyIm5eav0arZdS/
MJ79m88CqxleSAv7qEsk+69vkm11yrYms7+WuGQO0VQzUQfX+ItP/INtb/soHL49PF78j6jUh4/C
F6YLgCTsrr01/zzqnTPc5nriBuOnvwoYBP/uFXFX8gmgwQfjG/nXV9QNnC68Ju2uwVuBQDYTTNI7
zREQoa4cfs/EoWF/jyTjc1kkm6l5GPtjRwlX2FM+0d7bwzdpiotC1++Z4SLxhUcV3SEcxJN963VR
AlcryVGdPfU59Oik1Vg6V/QH59pq78fikvakpntMUaty86tbUJtxyVmorBJjAykG5j6TFCWi9YUC
8QlHsOAWR6fF7L906Z2olwfGJkmUXgsmN7N4WPz3tP+8rOJqKh7roT+U1iWcaaabt0AkcBAdnDDb
27RGTP43DjZ3YWOfmLy2ot39/Tf3nFD68J1ysKvi84MoiNX4QwBmKComgdxnr6nzsKi3rg4+h0CU
qeq92IhqzBKKay635UFFWX3M+zF/sqS8LarGxDwOSUgxpriqWzXFimOi1Q9f8EoiVbyPhPaSUtDR
rsaqfRCdWdyngrORI9ar2SjKfZ87TmJ1M2Xck/VWNl5/ITHuXkX1GNxw/dZxZZBdacEVfnKk31xI
zpl8StVytKsm/4UVdbvbfFxfNo4t67TLNYcuh78+aPQ7mY0Y/P6aMYZDPBaoFmvRcrk2q5cAJB1/
RBNX7jyg5UiMeDSyrrIvGAuacTZFPgd7vBWFJayd1w5pYoQufg1zjBLu6KhXLDSnGaMFFmWp9oyz
f/Vhfgy5n7+VNEbQPwb9nR3sg+PUGHKg69hlrtUCK1NAaMVyEvnHvlncfRdOcLPDRV5N4UwbuDW8
cD9Zfl64uSpn7/X/264D64llmg2HwPTHrNpUuQxhbTlcGyE0vzQyxJUhkftDL/2Vdf3fbHCkMoCV
s/6Azfm4HVTkdDT0s+GaqbjNEHux9sqW5ituq/wXXxPr3/0sqCdE0eAXmMF5jfrT1mNafdh5Q9Nd
U+PS36pQEQkHyf4wjf0ECYUhBwozDruplfjJzGav7bY7eEa9nIJce3fLUPsHuxfdbcvw9BcBiA04
9OHBBQDNrmiCFqKw5COYJQtqCrBCS19nbWrvu5wTPJdqhCTRMcY1JmfYBVkY4vpyvqQas5tDedfJ
q6bpUFmrD/91Wk+GgfZYrqN5m3mL/Yv94l9PQcTa2bS38DQNRB9TBm6abYK101zXc18/0m9Z73M5
l5f+2lbHYMnlBfct/9qiQPsXP/lfdg/ISqhYGPU5MmxO7L9+qXVmWkOQV9UVsaFwHyyy2VHVmf6n
u+4GquBAyT8MToA2/fWnNGPUjHoWEKFNWEMY7XjvA+4+f79a/8vnDI0gYp02iddsy/WHxZrrvL+W
y7hyTbOOTtO2J9zVVsxBll6Wyfv50/5ndvYPMi1/euM3gtg/yWC339T7f/0Dwpf+y1Vj+8//N0zV
h2S/hX0DIswcSP64ajhUeZOW4FDE6YuFjxXkD8BX8BvJFH+j9f78Qx6OP64aNPCSrWGphjnkB0Hg
/CeAL9/88IBsq/4ZCOkRpCBQ+PEgjlXMA1dpVswvDKj2bUtbY1Z5tZOsFZ6HtChPac3kiJiKxv7K
iXfKTx66f/6MpQ2FyJzZQh4CSyv5RG4DDasmoYFpknfFpsusxldsdh0ULdWbkTgECEDZ0QTdmh0i
1BkfYKinAr7XVJ75sexaR3/lPAVmlP2PGYFH8WJ5KSppuJ/dpew6ZvjwXjC8+soKjznO7VdzpvAU
0waWNzRPA1klPWsjw1knac+aSdZu+gliC1rKsMkqYduVtAYVumLscFZesmZTYQA9osik4CT92Dwr
Ne1ZtYk2AYf2IEfvKakb6uNoLj0izzjKRt94Q+DKB7RplCAA4My8Fq17JCLM3VhWduwV03TpnZUk
dVaVhM0uTxPPpjZNZ+UpWhbrqTjrUeNZm6Jcd7g1fipWAxzU2DkrWe0manXl8lxKr8aTvMldYTNj
PNoMEtRYSqeK5VkbCzeZzN0Es7JzRQjhf9PRrLOmlp71NX3W2pCbqL9tvcLiinTW4zK4H4hzTHlQ
6rLcpagWXVg/u9oqGb5tWt54lvXkWeJrznJfeZb++rMM6JwlwWUo03mvz1IhA1hkw1EHSIjBpiYy
mHLlwTuLjPNZcMyyAfGRYSs/2q0yJ9+XXWvqZM66Rlx4m27ZAqxdk+YsZ2bOJm02P2VOo0sfGf8h
fuqzEBpummgq2Qn3zlkq7Wqnz681auFjfhZTg01XncNl+awWbIl7PRj9ehJRhAjbqtkC0kShC02R
Z6GW2dZrZprGyTnLuOlZ0mV2iLyLnQBZzj7Lvss4g7GpZIhaCxh/OuCxBvpUBXNmXYRn8dhJm3Xe
DdZa8oidBeZp05qXyQ9unLMAHZ3FaOcsTGMRrblXTh12Y1vl5R2Q+81uvSnaA3rIsLPOQjcpyi1j
5yndH+ezGJ65mzDenUXy5SyYE7Fr1UWz6egcaJHUnU1dD4sBI493Ft3Vpr/7Zyked2zzvOYeAn16
FutLDi+3QrRRymmwlFR3bco+Aj0iP+5PBH8j38T/Br54iuNkC1Wqs0FA4oL4FlkZTJL0bCGoz3YC
uTkLTHQgUJ9nw0H503xwNiKIsylhovVwJDSxmRXUT+PC5mGIznYGJ8RamHRnm8NwtjzgjMb+MGxO
iNTGjL7LWw+JX89uf18VQ/9dbv4JjBxcm0xznG4Y3GKwqCaJ2aI5Gy88vPkv8mzH4JqGNaMLmuXV
LzSGjY2ZGyZL7vv35dnSMflpQO4DRDJr4dn2IUuBBYSsCXaQ6mwNgauKTcQ7W0bQM7GPiLOVJHIb
bCXz5jAphonJdHE2nqA8YEJxomyudp6dM5ZfXPBoJ7IBMyZzZJXf6U/Az6LP3pYiHUviRGfPS910
ijf+7IUZWT1uy7NDBvRxmx4Kg8DUdqz6rs9uGr0Za4KzxyZcB/tqOTtv1s2E46YBfpzx7M3xBCVC
OwcaQZ1g4gcHWW1WntLGP1iUYf/YnZ0+mQM18YgLAgcQdfCbgXczBg2pwHi+MIUZE6g/eIc8mhzy
XblZiryzu6g6O43ss+vIPTuQyt7lmXMw4l7Y4eqg4q/j3hb5XcVOVdgq9q2UmSmtjs9kCZyLoGxw
/dniFvLDeM3Hle2X3nyQXjbd5YHYZbLBeVtm8pHxzlUptL6XYUWlblfcLQrAQmhwIc0/pUTV2BHs
q35p7tOJWvKiM9zED8d7Z9l6F/SlL4nw4o5oTJWw/tcnlTtUwpu+tZsarR/QQC/d1rzIM0bPUaeK
LHa6z+xxkl8gfQyqUDzLZfrcMKPYm/wSHLsTiSTwlpnz0VL2Z4h5F2mRkyAH0jhlqX9npXQSRN53
PNxPiPd+AsiATyS1m9PorzCtLXmzbngI2RlHQnrfa18+d9TJJMbQX2q7c98baz4suFxueugjlzMi
0robSFd9cbNijv18XJJ+7LILf8qfNH+DRRw7wxwY5hlUcYKAmLN43uN0GPQpb51bbG5W3BInUaZL
RK5hlUOAGlFE7mgcDg9OoXy6dxcJWnz0sl1qz+EDEF/7tK5czGOQwmSPzG8BSQAivzWKTFfrQ1aU
V+lUX/ZEGhJnLGK3W+7KQj2Uvbw2xqWna6P15NvQejfSUOJqzeh/Cip2FF/PcsdfREZwvhVDMTyp
Ed8ZNYHGyV3E89QW1Q0fO1x2zBnXqezgjrMWHUOCc9grEJml6T7keEyOo+cv3jFC3rMrIzgZrnzW
qiwx27DzYofHnimGK9tNcbiq6KRB/aaUJn/qcN1itVXWgzWAeJ4852FuNcWAXKW/ejZOq1Dp8D41
8P2svrlgVGCrRsK77cOoZRIa4cTaeVijP41TU/3wAjri3LCmqnvMl8MymP5Nb8z1Hb1fbzZ88Qtt
VLt6QdqPF0OSkvBsxlNUir53tXXX2dTJ4axx1clcsvqT30yUbEPMjlVXVTH+t+JeZPOY8aUqx9ta
58GuyZVkd+0bOO3FdC+ZbAIzy5/aOX8xm954sDiqJhCR2n1RNC/pMI5xOWW/l2X/FQsqRxpGIO4n
IzPrJ59OykOqpfMWWOmzMNX6XJJ8jrmac35ZsbsBnacJqBhRCIm14dNPdF7KU9Y4X4EocUkf3DfS
DIkfkIeyTX9fRJnxKSD6NuzG0t95C254S6TXjQ0Bbe4Xfv+AM2tRX0s9ebd493GyO/NNR+CIJlkv
EscAW/xF70YXhgSEzDD8oa6q9WIxyFaWHQkM4rcHrkjl/eBn9pvnlI/ptH5Z7PxHMRjUOxnT8mTj
tvya9Zr81gWd3ZhACw9oLS++auyjrt2uuqBvBOzNngXVhivZ5VX6PTWXxryHzD7KGxubWIgxr5ez
90MTDqQjx6aC0tlNqe75jAa36x7bHjrvpa3aaXQSNx+j8gettjbJXJm2U4/zq7bXZgfbH4HvVjPj
Bj1STsFIlklKPPW/jyE2i2JfAw2cFUnAzKnkLSbswcHZqWlbucTqMgCqK21FkjQOQ7IODyJ3ev2J
eJcxv3pKZcEWgeAc5Vz6AP0Lck4qJwj61CrDspv70FfmLK+pGkaovacStAy7+1HSxC6+pbrNtNp1
6Zj+oOgkoM2WWCC/Ukeo8qsLrizWqJhrYs++hWNudP35ODiN/ygog4+5Icvy4DcE7hAURwL9/83e
mSxHbmRd+lXaao8yzMOiFw0EYuCYTJI5bWDJHByOGY7JgafvDynV32JKpbTqdWkhk0kikYEA3K/f
e8537pRRGM5zAQTlg+PYnZk2dm6Z7zuZu8bvQSX/PdVyquU4+O8VIVet+voTuXr/gd8VIRHiDt4N
RFN02oH7ckb9bYTGbC3ioAkHB+ji3iSmgfKvgy2468Bx95YEOz1oglcHW/4F5vq9L4cJ3vuPDra/
xcv+oU1t7/2tH9fnEMOw9WeQ4KxlhApjoomOuOvs2fVEL71lNUQxFgVnTolEMSyCLr870Ik7GkF9
QEa/KqpJd7wWhIZeBst5B80K4b0M9YPdjx+nVh6czljumlmuz0YdOE82obJN0k5sJJ1T6CPexe1G
Mw5hptuNb+BS9reDV/vDlbNYkUgrzaqc2mTPq2PUodK9CmQ57qg8p8aAxkRSVonP+n7LYj+NUxL6
jcxwW5PV/a3ydlU7QncX2KoDzFnGkchDAxUmErJ01ZlNIPlY1OCjD+Q40LYFpzFUeHIbFF6LG1wv
/ez3112Qh+nWrcTV1szAYyfz0FCaqq6xyAjBwqmW5RK2jY24FwsnbfqtgW1MHcru4sgpJRzdGne3
HvkVdyg9cjsx2evsUzNRZL0lGbJDFE/4cPsgmMNchlG74mrZpGX2GFwp9KEYBVJclNNFT84wZeaC
es4fXOTaaMuuvbKeY8My6o8EXengpuo71rdeww8RWIvvNTbJpFjBD4ZmbRW3blTo6a6KOn4vQuQA
kV8TeZ+dSSg+A3CK6sn0kTjSavix9G1WIWpxZOHJimjXfNfdcdBzNufwzsMiOihbZ8+WErl36Yow
A67P1NY3rqISoEZH5yOqcNQhbvoifNzC+OILL7g2sbuw5fAQjUg9/ErjS5+aMLZCctoSzUU52YYQ
bY/M+aZj14zKTKrK3+rP2zRbyBusjC3VgxnjfEMBsVGddbVItmVlOrJIwtGSpaxxjHfSq/iNxvaF
0SXAZq03y0swo5gfEdFLkdZISM1HW1UriV2Bm70bw1l8rlz8Mfg78NbEniwjjhRFXj5OYvFQFoUr
QhWAhUggmeZNLdEsRchn69rpOvQ127UxkfTuuV1VH3aO7P0gAkzTCC1RV1q4Rugs5rW8ZEvofg9c
p94jU5DMgNnBoQsiEDmM23YldYnhBjcoD5nFcbaKztUPBU5eLohxNnAy2Ahdbtaq3ei2NMOCEF/E
iZdSORIf0la45C+22/qkPJUjOlrK6SWU3Ui5r9zgax4MU4RcRpsf1Dauz07X2hmxbGvbYKgriEPN
CDjKErdv6/LGbjAM3U4rkXsnsPboqkCM0AMWqkRv1e/Sq+mHCmv+ocgaSQjDvo5CG6UWM7JbdxYg
2nYhl4W80zoa3a7vam133lCqrDO6r9Acl0OmwOVwQ/yuPW7YvGzGOrtmbPihH2t8jAaHIaR9Vtr1
O0PtSrMtmHnatl2AZu5SNB8v3p1vNujTqP7lkYEck8hCcpBI/R9qNtczp+CBJD5dYdFE8BYoMXyb
oiZyCH0z9Aep6vItoW4SN5J2rDNQdfxweUsy0gGFvBkc+yDQ99gbmvOMOQUa3GrRxrEnjN7q5GUM
xI6kAA3l0bFv2LU58k27Y2H0wyP+wDo258AV6Y/d578b8T/AKv/dRnz58q363Hx91WHef+K3nZio
OsSUHj3+nQhHW9Wkk/zbVmzYpJ/uU5SIzC6GUMDA/2cv9oN/MpjaR/6/N6D5T783mf1duOnbAYw5
5lc/hJv/Cs/4faBH7sa/HfDt+oH/txOjr4F8y18mg3iMYu7P85RVrZ6ZTe2cBkjHVNuyTRW9PvWh
Hg6InqqkMrtfpX6+bmvv12Tzh6HD9IPOOwvV6+nK5Ht5RpbfkKpgwG676OZoLdZDE3KSnxfT+8Uw
5/Ww77fLkTvg4RD0Gab9zBkczTFrS6cf0oZZ8Wlwd1ODvVXIozv/F4PFv7wUqjGohlwNfv7rT5ZN
zBMBJgypsAwTUElEaqQ7rRnm/tb9FVNsH0K9/upQ/UYQpHZcvYVy4/XFhlq1Vo0wNW0dVd7ljpoI
ZqycT2CF6sfRWPwDNi1gObY/qVvGau5vb/y/fXT+6mtEx++bDEMoGn/GHc6mmfm6MlQq/LC+7iYU
lmGpFBbMqTjgR/gVsu0vrwc6H9EyIcK8NK8/b5QtnW3Ts023LOvfhlvf3/rama/NJQyvIfv+4rH5
68tBWDT3ITGpPq8v19dTtHgC8E0XwPOLjApnB7sUItfQOy9RWJ3/sGr8/mb+UeD1V9fbh77wihHh
OD8jHYcVi65cyJtdQ+0fR+Fbb8ylim5rW/T3i+10v/h8Pz+rEP32NBqojqxADgzf15+v8mA5uaVW
aUOw8JsS5+SRwFp6f10jP/79R/uBd/7jo/rztX6SYjDi8YvG6bGSNM1wKTFTkw4+kAhYygbfoJju
hLDfaKvVD5icpzuc1+5NhuHB/v/40DywREQjMmCg9tPIdSFZs6or/iBrVDeHlRStNo5yeT1P/fLy
9x96fz5++szkqphYa/cJo78rEv8ob0PF1wnkVD15qhFxqsiQEZlZ+nFc2ypKhnH5IvjBOgXVkh3/
/tI/rwwkkACqQ9H248xGKNXrS3cgW+AOiDqt38nUuHPtZPpgnCbU3I//4YVY6djc+Cwe2g2yM15f
SLjALLIdPlIuJdwP3qNkzII+TzCAOSkSo+ASlrmTGtU8fOhGAqz+/vp/usfYzhH3cMj1/MCmcf36
+pjkHYk7iy5mNctrRpTmefMmjUaS2LReWF+X3B0vYmuCX6x9f7rDRCK4jGXRaJghm/H+cv1BQDJV
bmP1Q16lc9WoMxdRO6ihuFoRtMEUGLCJt8Z86mfi6hyR9b9YK/58eVQyCAaY0rL0Uj68vjzq7Yi2
2pCnyMm3oy0cOGZZ7yYOtjcrtSvfSkJ64m2MCzU8QwsKf6VL/POd38UflsX2gxQEqvPrP8EAUMTM
R7CzeuiQJYXFV+kyl4ZQ05wshZu2p6A9Lojqf/Fs//WFQ3oXLpIk/4fZ5A93vpOTsHxmz6mP1/YY
RW2UlkbVnDbTae5IRXef9Tq/DXNT/mJv3z/Rq/d5F2kQehPsFdkegvf6E5srkZRyDds0KMLhYOi1
O5phPeBMg5GsmShCD9mmX6xXf/Fp0bqgXw4QKQS0EV5fdPGNYpwh1dCm1OJmySPvOPj2zIwwChJ6
FdZbVJvhI0fpX8lz/3xl6s+Q6jAKQDTzcr++srMsAQGTS506tbceMiatjFfLd0jPnHM4uc4FwNJt
JUzvF1ztn7dBNK4ctvlefySrIdB6fd3F7g1YLEKkXq8Ij1lCC/yf51yHq/Ngici4/P0K8pPYitVj
32xti6/WRsvkRT9dj/E/uMRi4LxYWBs50tJCDZCPXRzIxTwD/lQ3gHxgFnZzkd+ILZK3TN+cF6Ar
MPFkhRYb5hLMyW54Mlw1n6UdLb9Ybf706PGOI2FkGwHwsguvXt8TGF8KroG3HHyYPDANfXzXSIHP
PkSrs6HzOWEtGk+/uDPYwfi9rx55UO0I53/UXFSZP7M1g5BOt6hgwmSBplNverPaPllO61Tf8ZjX
/R3t7Ubf1BrT7bUYZeGkRVagQJs9jLsYSxa7OMGd1NXjINtNefEm0HUdzCmz5SfgAqZ5hxHNtR6z
fKphLKiBSF+nbz3nClBkPpwJa2+8T7NNX+BMFOZWQmZagWXGdO+FSQ+lyrarMHfq6jw5Fj2q1e6G
8WgUVVXfOYsTfh7Asfjvs3HIxW3nzqo7ZK0D4qwUckbVhTXrxdT4gq6MXMzvSGm0TQJIFSpyGL2O
TEy7394KjE3l3lrjOUCUWLqpdipok9nQZm96J68E0bUUh1APrdV8msLF/VZ2rT43XrN+WJkVIyZe
VeMliBDEMwckMsyDeqQNOHdLmCiUlc2bLXeAaxt5H5kHGji4xelkGTc9i4A44vsePkfu7HTH3FML
kmfKigsR9AG+/W0mrQ3K4/phql0Tm3PQMyrdvOwTDKF+vhLKYHwxaxXcaUQOghTiIKrjNUQ5wPAy
6xQLWh4wp3UxliESqhqbLgH/b6qlXZ6UzSA3AZoyfG4UaaypGxjju3BSTOlUUe8hyyPKD1R/hf6s
meLdTdDaluNijNl8P8+6Lxmfd/l0lLKGK7Ba+Hhjzg3GpcIAdGNBMI1zfh9QJVAId82Wt98dzxyb
k61QW11W36DZyueWHb22fBPnLJT2JcjU1twEFv1VEjDMrr/K8cilZl1Gxkl53iiO1masJEbYsnYT
D+qKe1CZ8O+CCjtW4quxl4fOt+A1ReFMPHO+2AHG9DwP7ePi66C8ki4EQuCiK8SpxnKytKCoEyen
BkpF5yVvy9Qc1uWaBuqUp0ZfiPHiD3WDJc3qXUm7zmqnS2QRVHsknjj7FkW0qP3BRIZeMMRcMJ8b
0F3KYJufUAGizZBdRyFeL3aO2mY0iCMDsNS+r0rXlqmrQH8eclaz5ojhsHxyIKryNagxE8k6ZOPR
2SSqTJvY5+pgjQToPODAG1KGYrq+NtdN1ieYP2N4P7ZbOF8czpB3y4J5/Lqn3HrUvoO8ACd3G6Tm
ambhYzdiBkEU0zspA6KWK6hlDQ9jMU9WwghXNHGTSwesyAr/0mymoj1N2C3hxaihxp1mFi1u/WLm
daIFSSGMu34mxsMP9oY1nuRDVpnFszWQZc1+Ri7alu8oCifKojeTzuhV+yPDO2geFRpzv7MnUHFi
bV98fAs4GEPPcONgibAUNGbRz28I+cWnYedV3ac0OaoHWCk+hLHW7I4MOZo6raRqR26HOUVv1s7v
ozccfBhxdoN0utuFFtsj0QtWeRXV5nQjFTzd1F7L5gu+0HJJRj0RnO2FbXbBnYZbTVOyofSQVsC/
Bhgr4rkyLYhVHsKlJENY0x6aqJ7WtG4rb4k5ccxG3LCYQ0qwzS0VW2jfGmhCIoAKUX6eVzo2MeQo
835UxR4fTvB3rnonkZmXH1hNODzltRuMsK8aL0omhgXq/S6CoUEKCXk+In7DMhf2wZjfTx2G9tRS
eZdflTWAhEvb4srjiybJ/bjuvoFE2BUiYm/tSBqr4DvdTREL2nM5l+5MCUJf/FSMQeC/db3emw9u
ZY4gwVcv/Fab6FFi6XNEBmOCnSP2FUJ6XZD3k4xOtz2OJdofshfROmxIIZoYVslkH3uSxkJQKwDs
MMFHG+KlIO/Mi10UxX2zdk11qKpIOPeT6U7vAlMF5hnd1PIQMVt5ysLV/1A3NSesmTE7hgUem3Np
VfbEMDKjU5xrhuQxzXxXHnCVuugDAyByNK6bzUcSAbI4yWZJIr3TLwvh8iBJn0uReVD+QHC8QR7U
AD/fLVHIA8aAfgB6uUdNijsL6Opbj7u+4csQzQhNKBDpm/lq7b6VK/XkpfWHFvA677k4NiJay9M2
IeW4uFEZHjEBB+zpyO7YjkIpvtWi7HFJk1QgTv1oBUAJZD7iUgX6w8K4Zlkc1BlJQjUynQnJynrS
w9hc+VNGk99ss/Gx023BbCs3luttcG0a9EVGEDHDIAHrAuhfDYQlMD6oYdu+N7Wji9SC0WYhPc5A
hAyT7SWSqGcBiEWRcE8DqZbH3TkLO4a2/i1gpR3KsmTGNyv3xoe6q+HornPWpYQ5wsksLNQ3sVsU
UHJyw7Sv3M1x54Msh6w6OE4GUD4rMl6MhVAsnVCdsRNNTbvi0NEWbuBwUR7GWN9pMkBWszEBraHo
4P1Y7Zclr4YbE8jVi5d7ZQ98ljCgGJFVj4JGwUwluNXt0CjK7UVYM7CHtjNLfUACuLWHEhLtfW8D
ooujlmF1SjIbPDXhrx0ma3QEWVLnAxSL9qtwKStSB/rkHXF8w9Oo6/LzJKr8avByfNXbwgQvoTpp
Xry56mrKMlfcsgvu2eYg9F8AAg12DB4Mzb6ebCmSMWK6E+NjHzVcp7A0b+TYe0NarMwTXUtuTyLQ
/UdQYOaEYmoI1eMaLFl06kAJ90kg4NiCbQn9E7hLK3+u1Vbet1sLeTRyQZDHhlfZ1KNGVX5ZW5c4
FV9Mfpr5uNNOcyuiJ7g2q3uoClRMoCL35stW4ltRPlTxDDBIvftIchEPoV8uV0wc9jrXofRBPY39
bqGEu14DqJ2X2tVDdVy2qMROZemPS7fa5y4sQysuXE2xUPGFg61eQWylsxWKZ6GD+Uhw8tqlS55Z
WKbMZU1aY+wWaPEsv1pKLz8zULFoQlVmqEFD5yb41SZYqwMVU3jVQmA38WWb4qFzK74tbBKKZ8ja
IKQQIzAMx2oiijHeFAq91KaYmBKgZY1A8mygn9Gu43TXhjXAlkG2Zn9u8Rj2CSNMVq/KV4177rGA
NmnEC21iJJzX/GhjzF6velFFcLm7OMrCF6pJ17nFiIrrc8tpUzmj4fAbkYt5uns/W1q+a1y5iVio
VpR0DoOhiOfR1c+GierEnWX4RIRzrw5Rn63LFSbS8OtCIUpDyM/tp8aYxROYpqGlwK/q91vXLt1X
HBnWKXLHzTlGg9b1bZP5ADvmaBESPJyNxiprRT/eDFteYBcfvO5+9lR/VWTh3B27oOlYxYzOWS5b
uEB8jOq1Pm9G7SMILOkZxeBT9Riv3kw0ldraNkfc09FZAAoIfAzDVqWOeQZ0/Q73+QwSyBjyDV/b
ME/nbul1F/cD2lPS64vFiTWYr/pSdSE8WFEvlcVIeF4+VjBf4FTljQqvKXlHeUa1ujFWJXdzSzY7
HD9HKP94/bO5qWOpquqa+ENzOJVC1VQ2YSbOGO3Ih9iGbjf76dw5Y4xp2daXoYTyZ1nDi4HI80s3
ClC9K0q9ZJOeQr4zNVuUzLnL2JaukvVkFlKuMXNnw0iqES11vJnSEgnvc6UTHUyA7L1+uYNni6pO
KwD0hyDqlyj2XARMcW7nEb/Q3IadGUGVm0AJD+cUZCA6qKrrioeiH1kTbdCjZ3tgYzx3Ou8Y1toR
12xWO/w6SjAUPJ4oYyHKoK/kW2PlC9xlhIKEFEAjBVhaKs5c9vI8ihbsfT8bphu7VbCMB6QQZhar
oHA+OY0sPkPQ6nbb5CDHuGK6eCurLFKp7gLpxO3sVO8LOiywMUrFGyrDKUBJBnXjojqkRUDlKHUp
Jy2gajQmCLYaVQ2c3w37Pjoau/sssYsS9H0TaViW1gqD70K+c3Ayh4iRPdpxb7xfwy0sErcbZXd2
AeVQhSwLVbYnOcMy1oClu66G6R36sS3fz+xdGk2wFcSTq5HCGwAeRAwrSiKULqkzr8ADk7NqU+ot
0HzDGZ5H2b/J6yl4EtocroJRK+NI0AUHPd/Uy7F1PcNMJ15txSRETibFmTG6B8PToMeR9Z0bY7Dn
eGJy/q6kJwIGNegmG42w4c8nRFQeXyi3lQcTvV8eBxqVftoJe/5K7J2BoNRoBhNmYk82eRiO6xmi
LazeopLNS9hXkHinTNdfCp5S3hRcyOwVTeB0h3LBe8Jsnp3uABOxAV/oBgz4S2fcTkE0jnbqc5+M
EyBnq4avpVGu20CXDt0ythdj9avtPAe18YV7OqMXCJpCxarj7Bs31RxdrcRev+UUi4sV4SnFkevz
llmGrYt7A2DSZddHAufqxXbdIy4gmKF3jOVMThtM3arQ7dty7gC3hIsXgRWZ+D7iWg6LOgS1u923
Ctojq6+5PM8FdQI/vgIEn4N5emNReLwzfODFeDDoosatZWcPE/CRAKwcO2YqATigvBcbpW+us/pm
onmAio7Z2nNZmwTpssiy/NHfRUU42tKOIXZxOtO8tvA0Kkgu8baMlHR51zgQp82GisUKZxvyv2bY
PYxsOYojHYa5yq6I2fBk/ogEn5IBSpv5XIU1YD7UfWFKsO+8nVwoyPxjbwxXg/Si6BJKFsg2JKA5
EZ6WKIi6HEey0J2BxmS0vdQCtV2g1XBoOTOJW4oYwHbQowYscSsgmcFODeA/POQQXl78SecLABs7
eAyHubmR7rjWD2adh1mS54Wmwmuh54PgCEf74ASSXc+hLSLumUf5T+60rUtiKOHcugOmFhY2m+wH
ioIabL9B4+LaqKsV2HqOZCeWlZED211HtK3djM0nj4JpvXSdvYgjgzZunRz8hke+sUNxbSMxnaCh
Aj0FAKxb2L8AQdBp4DpNuaNZ9hh6hJZwQG09mUxFDezT67ZO3U94+OW3Clo/WmpvYq3eFcw5cx4b
/Ec61QTYEbg1lNEFVikZEqovihWz0qhkMhau2acVsqztJEhUILdSd+ETQdnT9tTPmSUpiqf1XQgQ
EBiVlS2XrG3yPDY0BV2iF6k/ARYxztrKWZF8DFAb4P1u+uaWw3YjjGljGXE9udzIzSdMYshtFLZV
iVX6ICk79E1rWyiyGRRMcFitgcF3CzBgOAwQNo1LF9rApKH0IyE39UA8A7vHcN8Y7OCxB5hf3o1G
kEfHkI3MiLvCDgQOb5RQ5EyAiD1W1MaEVbdRIA+boXC9A7OsKc3QexJwsXrochxdf3crI7jtInuz
j47YvxI48oIdf+79g88RK48tQYc6cQRNypjHYPgY0A4L07C02Ah5NWdIydG42FdrtvWfwi2gQtNu
bvjPeoOmzdHbtq70tAnsRsyoH4LVEfmjzl21Jt4UyeAAXwp9axO2dJwjX9tf2lq5qMVh7SgcKW0N
PceqhJPwM0rfjJ4srES3bOZxtBiRfWS3qjn9jhmWJrxl4tmkAjOwXM+KFIgRr1AM1XtkCLcBpjuB
iIDYLutwbGD6G+RRbbVpqMO2ZnmQlhVnSI4WyhbnpQQck1qUnpfS4UcPBWaOW3oJwUYbYU+DaFzP
0wcLcdvIVmXXyN4mUgbQ2Rnys7YHuAYUtbyorQPKd2+niZjuBlmKea1wTlnrJt5ZteSsnlla3yhs
CeQXmHlws7lwiZPC77LvkpX3ZZfTPCtj0G5Sk0TAJ0BKTzUYduqRS+5Gc6Dp75w2Vzp2/Dz7mq+q
3c5dtBr2GWM3ktpt8DIIsF0f3FMhbuvZn2Wt36C2FTpmNtl1B4IDwjUpaYHs6sVQBazL43BXDCIH
yTe16iWwZCATPKrqG+Ss4MUc+/be3Qas1FKH4E2Hxh/RT1Z0Xa5bGjd56uSed1MIZszn0bc3een7
znyn2HLeuyBLge3i9HkeAtJc+oBMn7sOsmKRzrkcnQOsCOFfNmTlp7aDH3/MwZCeXU/YjK3pleGO
2dwvjAxPHduNnczC8QXwqF6ecAFxhm2xAeWxNqztjb8U7mUt1vKr0+cW1vresF5YPqb+LTV07p8H
lGlh7AcUEAf6DCXPO8exPCXVjWqE1tBKZ5FB1FcxGKS1cGouidUYLTP1sCwCAw82vmh3841PA0dD
DsxRyN+DlUyJa0IRCO5wzZlkjWihiOpomAwHNvINZvmAu+RMcIqZdhPkKViXlaad6Kj16MmaXgO9
x3lIu9oOOLqW2zwmgQzGD4QsGHNiOOzGx9mazZcJREEBv9hgLAZpq38kgblEc6f0Esa2O3YKkXy1
8MRGHCSvfS80CZOaGiYRo8g42AMNnQ9EvvPOroaar9iYapCfxJ2c2xbKYZw1DlFTDnkA8URuWktv
jPCakx0ajXPMSSwi1cf1OUXNtIs/sdSVzf48iLuyjMQ32GK5RdE7FF1KH7rgK+uDCcUs8yYUqILX
IZnQJTJ66FejZX4PCZLu1hxNKRP1Ni35GpN2Mur+bPXQfJlD1ntA+DxGVox9xiJIze8hLtZkayRr
P7cfwUq729HP5uUtELF5RZyz+SoexM5VD3KtL9ZYK3oOvV/X5xLVWs8VBtahsim7d8Jk9nUBLdkZ
jzRsVJTW8Lspe2hjusd5m7yBcJURRIwbtWV7LK18lSc6IZzcWSksRX0KxofMu1FAjclAGpIcRPgK
EwEwr1BBw/HebDkQW14VcTSUFjl4wbaRxpV183BYt3ygcxuC2UokvOoxpsFb3+XdlNOKyr3tHb0c
hmeh2Vac5bGmHMygWD4Mbk+nwfbz91M0zV4CJRtY2Mg5pI/FzvuKcdGufNt0jWElz+tMRxLDxdeC
BYumUuCup2wrHIDoXtifllL1z9wdCwyHUeXXHaOqKEaTOF5DNvfDeMDHemJB4CQzLxt4tq4mN+OA
vNDAbNKvHR7OLuJ1NDpfZcxb7KA9U1mYlBZbP1lHbXV03hvKZ0400P91gnkKRYG1Ea2dMAGdp5uR
YPF7Q2YZkQ6V5Q1HFvq5vTFbFvVTuPlRdAZVWVPViBH/n/YkCSu21fUf6eeWnIA2fNAHMTc9IHEe
l4QEpWo+Gb1dPY3FmtdnzxPBOUf+Y8UBx7+PJd1cN8lgXz74jvLa66IyxS33foRhhoTkHqeXMwLx
yRZkpWWON2Uk2J3+85C5N3LNhB37nuT0ZZMpWKZ0udDyjgQg4LBg6B7hZ6kz91iZrZMnJEqVbyNR
55xCqnD5nMu2Rhbb4MPDXePM77QMje2wbcPGLss06NCNofpgiJbj9krfIUsFc8g9QcBrhkNBZB1k
Ot+rpvPI8/FJrcriODRj+7kdi42nsI02+4s9AwJlotWEX/yyt5/cLULLufd6pxjHFsmfhbDLo0AX
+y0YVDUTKTn1733lhCe/D2klRrBDmW8E9VqwQfoZetSc1MuUWTZ8s8FZPqBtmF/0suxEE6KADsaw
9NWp7jcCKtnqWJ0zWiAOnLqK8/8UoYVOWzIrynQ0mHCdWqOW4AWD0ksisfXhuR5W723EyahgHZ18
ohQ4KVu0gwbxQIN7e+tFQ5GnuN1aeVoJRrRvqf44sVQ05LJrLIZz9lYynxgOFdT+5XtP/EOl+CqD
IXhm3BJ5h2plFHlqe97XazjeRf5g10Ht3E1az+t9iH8zetvaqgxuXIyj4yeP1IiSnkBBd5kp5fAG
tnwNPt21Osxufz82/dP8mgktmgjfcggOwWZhv57VunW3+hwaNQ5AueB5cvx7U9tRyiLnoIvmofxx
vf/qbv/BrPsPt/5PWIebby+fm7Z5pbvdf+J3B4z/T99GlfO768X7p8X43GNN9H2Wm50V9C/Xi/tP
H1sLIjigB4z/d93dQO8o/9//cBxwDnQ2Q5CqDiJHuKo/KWv/TmmLJOrVOJ2wcKKuo4BceZAiDkTU
nyQVapwJ6KtLimUeSpUWcym+Vj9gkfXOjTQNXF5BMZYf650oaVCjFIfpB2cyVH5I3Qd9ciqktSSg
jatnOS7ZCx6ugJEmRp83WUZAHOc2IwPRRILoJ1GaI0dmpdvYLI3yJnKINTzSQdsYpA0WdNHV2DQ2
EDWHCJaAa1YJJSFhbCZiy+/0ZL3npoqKp2JuyqesmbGYNpsRPLbBsmd9zW53U9fT8lSvo7wzOMaM
B2Z84mZS1ugfK1Vl+QEYQ3awDG2qePZW9WFE1k+uF/EMzcH3JnGXD1vQJYEPg3mawQIelMHZ8wSB
kuRKC/x/Grl6ZdI1VS3JW2B7gCqsS/lRyO5rBaGHhYYahO8Q0yPHh53xWptY99w+4khuC/ItKF6c
28AnwcHJrbvKA5KaGsS7NRTW5XoMnSlgvDUxLrbzdjwY4dgz3KeZjm3cRmrH2XGd/WTQpnkFJpWi
ysHr/8lj04GuWTGpIxnTwv5KBKFjxE4eVpCwRFOACBwNyMguuNlE4D3wk9yqlse5CEF9Dp5575i4
5fhwKybRqo2KMqEgXNUhXy0zOwXD4r2VQ7N+CsOsjk6WabuUeyQF4XuImiWtKzaoWA++vi8mDC10
Y4KswF1DjMzBc6vpvZvtCFx7WZyPmWZCmqD6AW7aBlRrE0bYL1U7lycTjzwjFKJ+v9d26H+VOUbs
q01RWiRlY/jfuF24BE2m6UQ1dCU2qGCtL46tmeR10VS/qHXojKNvArFIXQ2lgWOwwO2opAtMu/CJ
Fktg6asHOSAdiseMnImDYFz3ZDpb/711WrxFJHaMRlJ65fBENGP9WEFnrw5kMLDx+w7zfUQN4QeN
Gd49iWECq/rf1fQ3IKe9Gw/+vZ3w8fP0Vf6v/6M+v8jPf1xSf/zYb0uqB2aav8DihOgOXfuVqXD3
OAToif/Hbviv5dXGyGCzF5ohWi6gnSjYfl9eLR+/IQSnKKJ1byLi/E9WV2TLP62uloeZEQWXEzqo
uZDevt54xQoDl3Y1FVlvtcYpE2TWSWRS4aFRgXcFkl4ebLVtAAcN21xiyxnXd9u21tZlLujtJ6Zf
V99Vba2PgueWzdodi/NE5+dkM4wrAa2DLZYM5ASmO9GfO7yxyVCsPcDJQomvXiP6SzgYz80WeokK
zeYabQTzKoae6r0s+uBgN9L4mkE+fUsKl3VcPE1z3LY+Aq8p6HqMsG7CaanOed84w6VTpaBpUfkf
V1GqOJdB9Tak0U5c01iWl1K4K5qs6IY/d4RV2gpdksMwbH3H+ITdq1LzcuAY6b4B1oZf3xjcpMuc
5QEtL9zqchK0DZysnfFEcAJmipS7p3UYacPkeiSTC1dhTZpyz9HqOht0gCirrCDOh7kqHqXI7fnk
LOggD8GQleMtBDB5ap2Bgs7oSvzcTeB9MMdA6mebLN7msmUF4UxyGL5luU8wXl4BjMjDnC2osvv/
S92Z7daNZdn2Vy7qnQm2myRw64U8fatesl4IWbbY9z2//g7Kkbeso0g7nW8FBBKOSEs85NnczVpz
jpncw/sPOVkpdqDdglqGmbEhDsKLX+Myj01Oj11MVsUDc+xodwt29qko1xzBMPp3kzX6ZM4VgIMD
umvoubu3Phhwg0QOi0pRQyIx0haU8nfFzqX2Si0NfJ8UeGuf3RkmTkop0A8r2jvyETi1FdOymqLQ
P4USKw89ABVaD14uyhwtCjBXVRB7HXGVgWieurYCQ94CRnPVTG6/9b008oEZQUdC4upq25eUb93O
iHLrYE01bVpTdJ23RH6AOo0UWMmphVV2i3KCpuP0vWW/tOToKQ4dSntvVp3RHArQG5xABw5j7coL
mlRezQxSNEZgJNy21dTkSMql3t0IGucMrRSD0RfDCMalMXkpMWJt1dmPNuKDO6uM85MglqFdIeSN
r1kdre5GiaTM2PYIwuoHwmfEgzfZ0bdAzjT9XKJVex5QwIRIzcjOyWgG0gFnqu8p/6XGlUXOXey2
BUeChQA5FdzXvRmP66614KH0Zta/isqIaSPKUkhmK7Ts17oMKAabhdoEe840U+8qBcY6tzGk2t4l
lFXYMRgGIBil9veT2sMKkeyYQ7WJMi1c0rya2gU5lP3ZCtgtbJBhjBTh8LusNHZQ10XaqvcGCDxp
4YXl+CVrMQcviKnlaEWnMF51fWqTzmQ1yo7WwcgOZ7A4DBmddldyUKzdDnTbPRVljMFlPgbbKh97
mWiewvdcGCYlkUk+CR4vMsKFfjmXaagmmiSp7IIoLusNmJGAhgQRFOjQ/KY4YxaWy8UwQVK8Q2oR
wCQfGYtOr5SKfiZ9pG0cedTMb9WQJcJFPD/6LOBVcdeyB2yoRocCGlibonoLcOmi848FucYKEd0E
l1AcWlIDCmiQKSJ4KeJURwLeB2csaJ2+SjPS7b1WiwB3Z7Yu1W6vqHwpntLXe78gfQbWXah/n0Sh
XRXqoO5so6dMSl85ejOtQW5XfZJTK21sdWzJd5ml1oGUhPlupFhAcLdcicUA4WSDcApqw5j72YMl
jerTNAmfxPGJQDMVOf+XQWkbMk0qQZAQlKS+dArDo7qO+CqmYUGODq1oDM8ULBGlERwSAqQaS731
93Q3vcUEC/48tcJ+lJhYC6e3eYdWQUPPOTcLO1xZpQJGPe28EmBDb9uRU0bllOTgJWksr8q0CfF7
hhns19Ej3GnV6NTosq6ZfOwEdY5/QS3tHLSTFOpY0mtJtbIGqZHH8FlrLeEcYHak1PBWyLRpOqDV
k1F14eNRKiLQLICItGtkuROHIhcRBnVf1S0ldXBJ989p6dvLUC01QTNFlYEjdYs0ymkfkDhNBLNX
XJm9qiG+coAClR2tlb7kmda8JD31rhNu4gRBlSNnMqMDbmaNPkEieEACJKK01jLU2gjv/PBuM8/e
LeelhrIaQKOBVNFVWRaVA+CeQZWXYavwezGkdDOCfgSS4TDtAIVSDTi20O1jcC5rEh/JrsaN3nq0
NHzCttt2SVqPBm4eYx/qvhC46xBfSTqSIozQuo0GL6rB4aMKpnlQ9f5QHvSIL5SdvvJs9PkYo3Sh
jYqerh3B2RHyfBuWtpm7Img5xPRo0IUre2kDeJZDVHugzGf2m8iwKZobQ12/salHgD3YzbBEFyB8
PmCRfgeDkfgr0srrhopVUiI40Qb1GXllMN0RXpPSoKJ40SOaUWNjnVJgNM9qrIXF3uc8Qb1/QADJ
axHYuNvmAES+goRDpIvwQW3WZc2Hp+NHPVgs6tTqjKeO3GPqaWMlpuaMF464QcKiOJUUEWFgK1NJ
UuQxpBtSY/YjpmMNubnYatMo0kMgt/52hNXUH/q0lekuqvzOCU1lmOgnAswH9WpCvai5Q1IF8aoc
yFe+joCXaQs17NRnf47NdBJlKmxXqywIpT07741F2f/ccEf2g2+1ucWkQrfilIAX1He01Fmh4oqy
NRA7PE3ZuQE1PjpWLxtnOTNJjUC2Ro0zmuXjr7Xi+blrcfL7kpSST9YdfJKT0UnjLWBnQsQD2qgu
8WABwV26SgqN4ihqqz4r6NiLedLR82div8KnRGnQRZF+anEWjYZJbFPJL8NrQn+yW5TUqvEgRYNJ
u0zq4kTdMXNgY0xK0TccVRW7etNzbuqBBm1mL/MoBRVbc3gzaFe1Vu3tq8TU5XUEWWdaEUCIK7vx
6JGlbsgbQVmb7nyp7RClR6+c60SxxIMPsy5gLI5XXToE/nNLsNdzJAYD6mIk+KBRms/fKWW4Ypmz
5Q23o9bVxp2fSUaROqlhNOmKvSGKonRohxUSTMU7tGQOTTeKNflQBEd8+8upnNuBjm2X6jOElLa+
SkcjuwJSaD5HydwRxcKtamv0MQyVDI5LtTR6Hd1Ir6W0ogqCbznaa7SruucWTRc9C8Q3xmq0KC3D
gSIa0Z2Dl8kLk/3RcpJIS548xrZ8TGl3GWvktVOwhQQ4GkRaFSwFYjKj1EQF1HCLGgoUIjFrm9Kv
5hsKieDSqK/YdwVHZejVx4ze3FkFAnFnIYekf0hZ0Vg2Za+Nbo1iWVo3CkuwnLMfroORRExgXQC6
ykTXysUY29WjDMuooFfetqTA9YYpLRMIVPE5NoomPmP/InavjTN7M4VE0O5GcnDdVB2GcIUSpN15
tWy9eLPW1SU1z3oufY8sl5RBI26lrk7jBXoDahVjPLa0z9jgCxqSG6+VfEYzCJ83KEDDfdF2yrrz
ZDPYgNkpbiZe1XGlIZ55SkITQofgFrZIPjB8eaF8jey8PRPQXH8zg5DAZUUOUYzMe0cY4shZGPWa
3rhEojNepJ7MaIcMN5kpIg9t1Kh2D/ZQSNnkm043oUdfWZiz91OgD+iEwA0E39I4LY0VDAkPtaUO
5g+/QFrTPe808ZRLcbTPm04jewMyR+PGU27NTSh5eEE4NOqOhguPhDL2i7SM60Sk7Ku9yoS1nwdH
SfGI1MrrisoG9BOZFmTemlfs0u2XNKVdEg0NQ6KhhAm5CnAipwdUff2CXW53F0wIdzcTKSBXAgE4
6d5kwm7wl7cM/jnkbEnWD5FccmTn2xRCAQAFHDP0T3LFpBRl9C0IsaFV0mWP1jd3SsQff5VF/6U5
ea6l/Y91xVTpAhqG0AkwwHrP8fPiNJgTIp/T0EEsMiRM7zCr/dso8+a2FyDlIBV4MTp2qlcaWvnN
xMLe/yjM/stPMHsfLz6BOaf7yeQ24Du/9EayWJZEqjNRFqnsncgI01cecqy3n07pVz9+38+u4Y/W
IO5zHkmKygkbjbula3M5+ic7HDKtQTXoxbixbjMnxGyZ3gYywLnHASPbopFtc1jUVTN1v/MHzY/w
4gYNTWBLw9yqYwKfHWQ/XXpK5mNQL6UoHie6pmZZp4XbitCGOdHnkmMTUQSTbhp4/uzimFCUUiCj
Ckyh31GECgr318/i8xNH/sjR3zIADJji0ibVRFLuJXqYu1T79JUiOL5n3uhf//lVNHyf88OWZ/f0
x9umkwjOPuD0QJt2AhdP8HChe9mPZJh/OXpmA+nHhwu4gFhryiYCG4R88XANWm0QaCjLyghrdCZw
tKycWsrxPgLRm//mu/z85GCgz1ZOok0AjqsXV8PR7gnkzyQgEAgETdDQh6U89zl/8058bI7MbyWw
cJXuCI5hquDWxXW6ArOFDSkIO0TWRatcMtivemPVOrJWZMtYa0Jv++uva/6VHx+kZeLaxClqC0GU
xnzrP43S2TzL0gr0B1JT/VbhGL4ygqDby0Er7uSpT19ZbgZXphIe/2Y8fvoOuVV6DSY3O0Pm362H
P106F3Jhi1GnjhCjSnX8AYC8o9ZkO6HcidTnX9/ozBj5eKc6LmiYIeAgbA00yMXAVIuwSEPFYm/T
aSw7jT2wMEQJgSdGB+mSVC/DhIAZGA9WaXnZ2qhM7xRSyn369Qf59CXzOZh2Z6/iu3n04omPtRyp
mmSkJBZY854kmzhCKBAKfVcuY7IOSST77cj6m3lQMM9rKsZsbOaXIytE4j7FoPFcozGMhxQrOqat
MLLJ/0gyuUND5VsTEbdxRR/3N5bVT98z0AbZwiI7j+rPvH4lquYzcJC6SWd6exnTf86h0Krf/EDn
CPPrp3txsdnwTSYa7m8d7yoUjIsJvzZMJIZj4VPP6795nOJdxKbfElUMv7nQxdeIpR6EAK8OHDrB
fdkXFxpr0cqDTtZ0wkF437adGTulJb4kNR2XyqIE+ZsLXkxC8wVZJZlZqSzzKC8vWNhRE6gw3Ny8
MSm8RhiMkt9P359ui462yXI5151BSH2aWC0AobPgwW3itFhWNvEek14HpptjVt0gGf7DFZovjAvO
l5u7i5a4nFtF6ne0tAvEp76mPiecjB/JB1xSmjEWrU/BKehGZoQ/HiXQEEAU8A8zu34xFyB2UQq1
ihC+81o4SeKTrQOkFb1LPP7ma/ubASmwVnC8mJlEuj3X5X+a5Xq5H+WQQ4AzeIik3kdkwvZ0Yc9j
89d3NcMJf57i5sE/+5GRSVBtnfc9H6+VeMKIarR0kMK4I6WAMUnBs2+6Y1QaU7TzJtO/BlLsnVCn
MAciKG1geA7p5K07PRHJsVAGQlt//bE+PwFdVwVQRIWwODokFw87o69bYM6jRDxxrPMAYoKUbXGU
zn/680thU+c5c/ME1F08AARrGJ4CP3CVsrtHo3Xfpe09kPL7P78Mm1fWLkURinV5RxHirCILKJk3
SmRw9EySJXx6HRJ/lfwHD4+2OFgfjZHKIPr4lSLIN60OWafb1wR8B+HknSy2H244/+nXd3WxRjB6
dFr8c+ed3CmFteLjpSiwJHGl4uxgrxNtqDbz2g1dO23TmFef/oZ/NKSse/31VS9OIu9XhetDBB2N
KW7mcs9DNgKydsQzTDw2QcacNU+90bZnu24Yp0HQP05h1W4Ti3ZOY5Xpb/arfzM6TcanxQYdShM7
1o93zWG5t4Axzet/V6hXppyoz8jB2BukIuUD/fpuP1+NW0Wxi9zCtrnuxeKfpknR2mYpOWU1Izgl
Ct+iuf835oLPF6LVBxUDeii6BfRhH29LgQzhQ12m0DkN728CjbP/6E1A9/FOWYOCIQPz/XgZ7KxD
OMsUIJtMmBj5jh5KnL+0rfjTnz46we6Y0EnGCvd1OVB6UC2+puArKOtoN7/beCB2/8m7zUDQ2YtD
GWDGNi8eXGIYnBFL+qQWEqw99dZvKVbyfRQ03359P5/Wc4Hchn0ge29OS5yGPj46g8ySKmood0S6
MuuD8f38/m7+5iKAdSyBugOH3KeLNEjbwhzFn5NoWXaLV6d+443SV398K2BYZukQmZQc/i7e4bTP
SzpBmDNiBOPXrC/Zvmza350sPw9pJGMQlVCQAZ6lRfXxgbG/DdFKNJ6j5jClFjr31q0hVbJ9tuOa
Hfyvb+pvL4ce3uasbNOkv7icN9YIGEdKpSqi8PsEd9K2xO5PzLc5LP/8UgJOA7sgSnafXlYNOaFC
a0ACQhl7wyKxw3wvxxyf8zK0TOfXF/s0JCgCzDmGHNBhunw68cVpZJPVgQ0j8ghzkKiQLOWAwfeH
V2EzpyOG4LTMeADC9/HLkqa46nQuA7ac4VZTccXsCi/j11f59B1xFR4a1b95OWbN+niVFmaCJCoc
Nz5H537TkoxFbr2WmjccBPTyN0WHT3tjroaIg0mIfThbx4s3dmg1jL/gyOhnxOGDBizBRclW3oxK
R789Ev7x13f36ZvieoAn0ZOwUrCvu7ieHEVWSUvddt5LypJQuwXy/Gjzx1fhOlCrGQ0yiYAXE57H
iSOPStTUQSJ54x4dMsdByxvK0f/TkccXRcHGYn9G9caQLwR+YzNVhR72vFFpiWma3mmDFN9KQb/9
+paMT1uZmZvJzgzsIuoa/vfjuKj9vs+kgHc3mefuzo6HI/Jr9WuKGuFQ4LIIkBAU+bmwaXZKuq5B
AvHHCH1HBTEYyzIJKg4NElR5GQo0MBgguNE3zASFJgUTQSb6qW0645kMIw1FFrb7k6mk0wPUGWoH
FD7He6E3ebEvvZZGlFkiXKRxq4fXtLSp+zU+hCcniEXpb+OaTsOG/uVj6fVatEuJr/hSG82At3o+
/NwPfeWdqKnXmkPzJu9cA4LufT8Vln+qG4TYCORk7arEEjUtagQNB3tQgDhYuu/NAeCaoK5sqaR1
dwMuAObyHj15JYbNBCTEOjVhrTxHpsR2xzJbyqK//jo+j2OLsgMnZSpoLKyX7w2a8HqIWpJUWp89
bB1LGY2n347jz2+n9b6W0l2k3GpcnvyhExTwx1kedCunnIQbxTtldssespe8kzIW029KZ5e3pYFm
NVREVdDOOAtc1pbzqk8oERkSspG4fhsA5qyTrPN3f/bwuAoTKVVOKmRUyy/LyJGFN9VA7uEAO2Yr
jit/MRlSevvrq1xOpFzFRmNGBZCJgJLcxXTtJaHa1gEO6Y5o932EobJAy+9xAkjFbw8af/PgOKHx
gnLgYCN8uV2IIwxDOX4Yp+3B0uQpy4JP4/LHJPBHyu+7POWf/zv/zCs5EBWqq+Zdo/w//3YMX6u8
zt+aX/6t9fd8TsurL//Sh9+M3PmvTzersT/8y5Kg9ma8br9X4833uk1+fApCRue/+e/+n3/F9t2B
R/nv/3rNW+jq/DY//KjyBlf803f/SRd+y1N4+SBhnP/+DwmjriI5nMtmcN9l5mqTYfD/FeK0jEjV
mqMJsF3P4sZ/ShgJ/KOaCeOQQzcH/Hmj9E+FOL+PrQZSbmpymswv/hMNI0ODT/ZzgUNlw0xu4Fx0
4xTF5S5WkLo1YJg0EnklmjRj5TV0dLDO5Rk2P6exYHNWI7cIazV9UVJ8564+c+rJFwZZnxgKo5rG
Keh9T8S5BZXCSgd4QwNRC1iqYbjlPh9g38eAWbBZFdarNcSZtxoqwO4FeXcNAUTYxUK4PoHRhcZW
kz3vnpJ+bC+GroJIO+t3igqVhwhAj+XkIJBbYpO1UobLUWnK7FWkuImJI/yRdqI0dkP2iZKaenuL
P27QI8fCp9Ms1UYIklL8BlX8m/YjQ8WGbUnSm9YMG8xibX0zwKBDvBMFhrYoq0qFY0aji0wW7UdA
i9q0Q3xs7aGSrywam18jdji4eFB8aUil2wER9kOZpG22FdlAAsLYmKDVwWeSCpPYXWWVLjgVpCpO
CinsGT3LeJdEoj6XQA90FIOu2g/+xsyU4LWWxEPuaSeYEk5HPf2gJs16xNweDdr3NgyuS7JdQrfO
sBtjxYEhVyoyZkqb9kOUHyU17YlsqysKqXV1YMOnLQ28NE5qSwc+1qMX6zzTkMTCOtZ3XeRD1Wte
hv5EwXeVZcGeCIZFjDnPRTc9bnElYgLWA/NGNMbB9jOX8uNBT8bl1Ogb0pZWZS2QLWCYG6fyWJBS
A2EqzctdX9VnDH1weUbSvyBnBdc9cvWVn+Atc/Km3Q1DfZo8Fd6kqZP8S8ECVfcYP016PpyoXeon
euYHuQEtwcDgILEJYuO250MivfAfYN1rmyqQ4utU7dCWjp3q+GwC/L6q1ulAHAbWVB6trt830PZc
jIkRaL2AOl1BBlHZeLuELDt+ED0p0bLC3lDjlw+mn91SQF6oVfpQxI2/oJ9EnGLV4kfHW1+UrjUV
wX1XqflOiMrG0VtaAWqqYC/b34Vp+YsM3iGAImppbtxXh17C2j+Z7HQllZy7HUqGk5+JyICrrel3
YHMkf1kAH6wWSk8YOC5+kFppsYEmchPqE+RX08uwvA2n0IyFY/PtEzmXnzpNLly++wUGTJcAs3xD
btVNV+YbswgBdkzQ7ehf3+MHWKW+1BC4nfZXs4iAJUPRXQUQDNxgPMUENVVbIy4oFpfp2B4TttL8
x3EXJO209zKhrbBaaSscUmwJcyGuwPJG0lYulRMUpcyxwbEM0KmKr0oGTyorw6/VEOsF+SvRN2gX
ceGiFHjBkKAdmr7AvMSWczdHi+xNUehHMYscgEVv0A+XiWO3Ze1a8aQGyOagLU1FX63qrA3QMGvH
iK2LIyLJO9atbrsqqpYFd2VfwUACI0bFXeQrvR5ewHR96zUlQyGTKifs2km20XNpPCA0VdZRgsCU
MD9+mka+ueh7yH69JPnqzgR64K9x8ocubXWDFlOzxcnZL7OW8t5K1SgSgzgs1yPyA162rG2ZCSy1
tBaTjVjHQe+IbZGtaJSe01J6U6T2XAfFm/AEQlqYwnQJx7y5I3EEbkMw3MXmTPfCMRM0DVWmPHEt
5tqDbHiwFfWn0cwS6WuqlZjyMV1WVr6NoGI4IeEn7Kix577WNmcBuc+s00AmzVG1lFOYMxXGoU3+
uJdLV7oIdlVYkMVe63vmc6ctEv2cdBF/ifxOZjRE3XJHuKok8236omUl0JS3LIIYJxLgalpXfq/6
1HurAvM5saUlmV2dg/ctxd1bEP4weI/Y+Y4KAlysaQR+qRlKZNmzy23UaaccTxOYy5wNtVsX8K5g
H2RnP+uRZxqIeis92xBneqVJ3WkExYNwFd3sqjMlMjXwv5CxibQMogws3JCEOtjR+ByNalHE/R73
3RGhOQhB6K6gWAb5USnL0NVtaGWgXUtjz6GebFd+kHNvfms23sKayIMt6k1M/KVrS+2itbC997W8
1vTCOMUsltvCa2CuicDqN0XJlCF6CQlE6TLnGIupZsHw85qu6GjeelrwxfD6J9PIzcNoPzQ4TnOA
ZEOH/7eGLAZa3h2jaYtYu31KKSA4pt1uoR8a03awc0zP5RnXLKtpX2NzNhj7efngVzKhRN5guQpV
kGWgFnukW5imw1dmutaJAt84DiSf32hQIr9p3fekSJbaDDVwpLqOr0ImhzFOru2GqG9lWDdefOCk
gWe4KM8h/SkHHKj8bNScxe3skATajbBeisboDoQkIbatNtXkncuyPsq4pDeYdDw0S2WyooGXf7X9
9lzggegD5YgYbzdGyXWsbjGcoaIKndLbkTPqDlrGPiBfYLo8SmF78EcF468i3QP4QykuncuGHqef
VVuQ9N+ZfHsfACfuetUIzlSukhXdtIMlvRXKdTsLtAGEsTl47OyJWoyIiDjy7KVdxBiUw3itQywA
yVfGrwXzZF7cqdpXmFSYp3Wnir6hHKZjnp/ZG6zg+LhydcQx5A46G4vMv6NQxmumMBWh45JIGa0V
4k3DjWiIH7tNpeqxbLchZX1abEzJ3sKfvltCwh+BmMuUFu0AlCPqN2nWnsTE5PM81YhwmVHQ5Tud
MF3TOnHUO/LKXrGfdJOULU9lbcoJOR3wUjtjMsbkGtcE8IbdrlaHTaOURPm8JpVxtkINKhHW+NJC
r1YzjCDnSF8M6ZBq+kT7RgbRHbWLqYPw386z4mOcmAtSk6mOLVX9WyUDJVLV8KpFlEkS025AF+xW
k1hWnuaijl9aUnkAGIAdzAf/w6Jt59dTnSOm03ec6laByv5jsM8FaJk6TjetuAITTD/Hzwk8DSL1
iOoLoXFvM1ZktbiOsGjFuCXMORsR3bKIrGph2ba2QXm7nbS1gQ1v6DRinSEKFowWxKBF7ne7vk1I
d/SIyLSMMzCuhrxHxWv4sguWYX+qr6dSUreG3mc7RB/hxh/Zl1ooycu6PuZRw7ufNU8E1mpbNKao
IoU5wUPCsVxdq314k1ZnM4jyTZcSQdeW01m16r1SdXu1WWJ3HhfY1mWCaAECO3Ie3xjEdT0Mmt1t
qGdZsFU79LCzgS0n9miMr2x72Pr8CPGGNuis9BZZNo53w2g3XQYdGPfdKo2rfWXL6PKL8WDJwS1o
A+hRrHe8f9skWedNpDWu3uN36wvXiLMnPeuDXQ+BbE1wEL4MwHoqKVsgQiw1eAlUsTXN6DH3QewR
C3TrjcEyCO21Bq13NKFCGsmdypWzKqwcSSBcVa0HPWxJYgHjOaknvbkuiU1zEHIuilYjXch0WYsR
PIYuQuSDEsro9nweDJm80TYwpYgVw00LaxOG+bia/GbpsTkeQ+zaPYM1HDaJAIkAyNOZddwIoheB
l64KSX7SiJBFRb7wxuI21fNThO3OkUztvparx/mnRJU8ECt4G0bSs23ER7NrbiRFfmuk7r4Hqu1U
bAnA5XVuU8YAxNhJnac+uy1Gb1Um0SodyiNomJ2kpTszVFjrZWTbg3qr6PX9gDdIy7/WCa+XSZiU
FMGuTQQjQDwr9fDFRn0MAePot/JSTJnmhANcMtVfZ2FxP+TeSW+NTZsjrYxaAJMFuNSl38jafW9i
LyEpzFsaFpBPMZXMuYS1SB1MZiOIk60a6ktzJghJLQBevxDjIvUJTo7w3pCuvuJQEOJ7Gdaof56b
Lqz2gTqUG69SFgU7+rIfl8kYLtumRIqeELC2szPtCxXHfcxYgcS5TDFAkRwm82HRgSaVvcIXtPOB
yUlpUfqY3TdGy3EqCr5MlhgdKNL1JivkF1XWFoMaOjnWD4vZMfI6gBRiMbc9Gn1HcOMCK9uLWUt3
tgcSDYoCbnQnSxPkjmL4asR7D+qcoxcVcdWAFrPAPouoGxYkCNO8n/YRyA9/Moyd1KMxFbDdML8W
G4x/zEIaO2XQNbFa4jB9knt5bUNwA8uwMpFyws3sV6Y53sCj2Sq1TnMzO5CpRS5t5DLLLMs6f05i
4Gms7D2tctVENth1rmUkh8IzdgFIMRnyuv5Eo32pNW9+Li3bKbsOgYOCc3LyvGLz1ywGnpGenWXc
BGnWQFVhZ+z17Kp8+XpSBbiIbqOzusW+5UhxsyBLl55ndZSE9FA3ZzMbbksjOMLQcRT/pWc/uRhG
e+ULcYyDbhE1/UPeaaWLeaADkSnFd9T2WR+0agIe5UPfQczkhdKb0Mjdsojdg4yOvNMf90IZDJC1
AecqDi9l8hr7to5fwTTY5slxzgnHq+qR05BmRY9mG9NssfSBvXg75d4r6bWAOdDoD9MNrAOwHVlW
EFtkEiiMUiUdZVAPkfqq9I1/UwWZzo0roXgJiip9tuUaqLWWNOlb5WVM6zC2WF5SzR5vddBAGiiZ
cSyPAXHWW+3dZiz5Y0ZUmW2UyIzfrcgWDvVzxxlOQgeo1ALkkVahYvWa6kV+tzSr7/Zm0/NpIsae
V1MgfLdAKygTiRuandEwRnBQ1nol77R367TctoLV+t1SjStBkoEmzX5rc7ZeQ64dVqaoZPzY795s
8kJP4t2uPRu3WzWQn7V3N3f77uxO1Ak16SCNpOXggFgGFZtkcnD1BnNiSsXaCd/N4oMkDbiT4cgQ
Z0f06x6XUMLuqsMRCG/LEPcQujCfM+3jXwhxwS+gyLMF7Genup62gvjmdxe7qrW1WMWzuR1w5tAs
vDIKT3yw/g66WHHoVQnCBN4i8zY1TQZNOFvmo6GI7+LZRo+7un+TDAVv/SRXdsLhjohGV1bktHew
rXKy6AeZ5ZUIyShblXrCBk7N9YmdOzXuaVGWc6yK3+FhhGVXsSEBITorsppK3HhJYdwRwdcxs4wd
QFClMHrpENV2mrjNgORzBeUNal8vT2m81KaMnEZDhFCoTSqmZ/09L5D0aPMMsBCIUFYQKMjOkmxB
iI7kDMbDnDmov+cPNn5vNDOTN7pVGrpIbAnmtMICwv8EOZYQwzBOpQelmpMNk/eUw/5H4uEcfkib
kZQYUjbJROxJR8zfcxK798zE2XoCHP49S/G9BPhHtdJ/rxB6Lr5nt031/XtzfCn+N1RDDcqR/9rX
/fi9bv6P85LFHyqi88/8xckw/mGY6OOR5ELBQFxFLfuviqj+DxQPskE/y6KX+G73/mdFVP0HrdxZ
1Eqt9GNSrKb8Q+Pvyshd5u7BLLz/A2YGyoTLgigdO8qr9PcRQaNtnev6P6nLBA33IgjxNihw7DpP
f2g00V4V4aAv2iL2N6KcMG/1JmY7PIl7axquIF7kqyyFHDyQg1sBUeIIhjzmAC5AX8sSRDQ71qar
XOjDZsCXjUkJePsa1dFCa+Rx38mtvCJNteFISDO0bgiDV+uS1T2OcyKswGTYQjIdQ9f2oOWbhaaW
ubHSgkY69ZP5ILW2tZS6UFo1nYjevJGwbxVo/2MsjcpV3mrStQrs6qrtQ3lHTEJ6MDrUiE6ejaRI
U5IMHhUw1M9msQg4aE9LUh1rqz16A+EzotlFdve9nA/1QWve+LIkLUJl+qapNBxE2qWO1oMm16tn
NXxS2/CWOu2ByIgt7G928Owyg238QvUTsdNwZeTZiyfK52wqv1YVu3O1XSamvccCfMjNYRX2eBB9
cQXM4grnKBmk2rTpPeWOg+1CEsVaeMvevMqs6DaoitvMrODcZuZJJX2KKcIpR2WJ93oPxu+qt54i
+IJa6GGVSdbWgHW9Hg5dX1KsaQsHLMVz2QggS2p63dT+rT1SZzaN6LkZyhtcVY/Yrw5BbO7BjX+J
8+mxr5Otp1CCzWtEzurSb80VQvLr0a9YTzwcoz4OGzP/UuM1GTQGieQRR5ETW83OuJe/aMnBL78P
47TIy4hQcmITciovRLrCz7JXAwZR1/LVPXodPkloHQMlfcOvqWGmcoRkn6iEb8raOqslVwSsBSM2
2vhWtJ0i4F4d5OfoTA4wfftz6xvLsvJegK99g3a2kJprSY3OxLsCQmRrGONoIwv5qsUHKVWrafrS
ZVvc8Q+BMs1mnGrRjRxtZfWFpJFNzLStcFKZ9Gpt28maJZUoNfBzUiKtKmlaQa68N7y7XOMsktyQ
W8sGn+BuNVpDvYqC8Aps2VZia1FhbLZ79aQ1xgkp4wne1Apw4VQ/elm71avqeSLSoEiNDdyPJTvq
49hNOwCwz2HlXwVevCaz/jwSNO7oOVcqRQXOlzABLSHE/bnulB1Wgo1RgBGXR3cYGZ2oX53OWpeq
eqS14p+sQdmlBUQV9YURtIc7slI6GczXl8i6UQK+pxIvh1fCAOjfWMSvIYHeZh1VPgCSflxybNC2
ZvaUwQxzKPDudUtaWkVz0Hp7F5nFfdgaC1iU4JyPtWZQvGxXlXKDauNRicyV3h8t9hnGnjYlNmJz
XNvjcKCvva8E1uVoJ/vJSiPXUUczYGbaWg2bZV37z/Cw4O5m3vUI1AXEE++kZd8p3aZsb/Tyewpt
XYtWQCUWmRGthobOdk79wNqKqlxZcn3Q8mglCvuYC6Cv8aYi/7aH9ZyjJmVn41RkcDRkDAktPRtS
9ZSYxmZUvXsTZnNdFAcpTikm/D/2zmS5bW3bsr+S8dqJF9io0SVBUlRlyZZs2R2Ei2PUwEZd9PPL
8sdyQL6ZIUK8RPhl98WtGj7XIICNXaw155iK+9hJ80axHjsQFLBcD4UbHGG87vrpkGeANvPuqoY0
b4bfRsN8qJu69oI6PbDn+OyX3T2KpC9o034KojfoLvW7KQci2DU7TmimVUTcc3BoasIkbTjOwTUN
f6Obt9LGptVIuqC6TNXTcJ9VV30AqrxNYSZQ2opgMUYNufCCrFvxY3TgL1qTFxA4MVWHkuFbQWbD
7P1ZU4OAWcH/HfrT1lVBuwOEvgGHc8Spbm/w2t/IPP8l6bYyofv0UzjeAcMBCNPtrbD/RAG091Lk
MeBbDfIUZOp+cXJZM/PLb64fVrdgaORd1YAnrG31BpXoB12ZblGBcBzqlfhmVDrnQ+vztdq2Hh6M
CPBB233wRXprufS9nLqNb/A+Ps47J3DGgsFhX2X8XzcSQOWmEdrXJCfowky/t0V3X2M1uymxYe5A
aqhXZiK620aSrzB7Qu6B5McfzazWHvpRF/ea+oKSwXzNSLA1r4/VbRA9h4EFvq0OUsZuKQ5OZO9r
9653o+8pe8BNIrOJUg9CiICoJHt8bDKqURAZUV5OkFPlISVs4CY/KAl1mThPjs2Q4FYOKE0QrG16
mt+TnKm6V+6gYs8ri10ZRF+Y89NtNn7ScNjj5zoAwbvRYuelDLvnwvChFVX2cxWVHOJ4WQmIB0oy
7W2WP0SZmeKn9zmEmKLb1tlw3WnFL8pTP6dWf2KffpPHfbn1AyzJufoB+gAnMKG+wGHzv8uKxhaq
QRhtfB3DdY5gEO8YpzQi3NnzkwwtA8pjNGFAtobbvq2+VC3HNDUDsdoLa6eq8RdKjs1R0ePg6Ijh
Lp6+U0d96Uf+KQ1yRnzIMuDPWQJ5OlZ+qYm2yzpEXMp0cPOyJ71cH/cIeYIZ/Hifw9QVLodNaz4/
d9OL2uq/lRGP+yRArjQx2esm+X4ba8DD1BJaSc/3Nkn9JzH536CQz07m+y53X3qj/9672gOMsj3W
0F/hcCy1j0EBSSKcm38sSk99aeSHWFXJIjM7lWqtAh60UKNDXxB9E0r84bCiCFhIWo75Q68zfaef
9BRWrN5TSe/Q6FTdVB6M2iRkY35iKfmUW22OQi9S0d41ocM3PTaf89LQPRTx/i2dVZ0Ttx3cRmFy
F1ms350TyBfAtCzwRtn9A/fW3js5o2GAMAXQ3iSvxY0aWOvhr9xC7uQm0y1iUMqIU8QpSGTdMffN
5DasreQ+s0b1EBmiAVja0myoGwevt9wEbXWlZRVN55lc7NjslkCS0z4ZaAkY9aG38kOqKzoE3xc5
fC0j4zbAWb/NXP9Bt3H66IF6zfbCZJ5ynpTG/VCn1XFgGtHV/qoCHVEMxDLijbgPkh/kBFrEogTt
TjPHe6cvP5UjHZNeoVANHO2RJniw0yUp3kl+PYrYc0IfcnlJxIHU80/lEN5OOZzjVGlS2nuVvEYV
7NzkDeafLdkP9r1EBHTXOEP6AL2A2XO2OmGBco19AbPnEWELT02/lqr56ASjc+xD+dLQztrr0RWW
KeXjhIbtGb0u4SS6K2OVNa1vvYDj325IeeN92WSHMkvrQ1jqX2iJ2buuVn7/z6xwdaF0AB0j3cb1
3BzHmbXpKA3FXaU9lgp1PAjkm0GOd1ql/YgI5tA67VfLRtOQnDOj/I+f8L+PW/+hWdhg//1x6+s/
2T8nSMLXf/7PUcs0iPvWHQsjwIKfZYj/dDhN4VT+lyqFa/zrqDUrQP4vLwuUFqKVWQdKJDEU0r85
Wf1Rrr8xRuLW0TW6jA5/pws5y51FTG9OVrLp4LCaNKwL3FAkY8Xs3x+gxoWsOEHjUsNI02HeJgdl
rUS3mhlk5oHO+fTBnuw0OFrU0WcFnqaUBxjvJelP8dRIDwM9lSobAuHXkda/TZhaMH5JKHR9dYpk
omXrJ8UXB9atuWmRMQowpmWh2P22DYrGoaCqz4UEv3IMEEZVZZI7hf55HPlLQr/rnoUVoGwI0jLU
JcTzKlZ+J2lrZBUlkRAsJ99NGCXFJgEbR69LIbWODXggFNoauiySW8ePqZ2XdR7eNmqr9HdpT+SR
N6WqRv0yhV4+n3Kc+sFUI8s4wlcNdbi8U0XHXY5wk747jepwMCCjKEBAybkAILWtJCn5G4mpbUf4
RKF2IBKh92/DtmlowftqRMUD77v53S9MR31io2EO6jYBGERHOgJGi74jruICwpXulN03oqSG6hlh
ziC2shoyqkN97mcoEEL8KggfCnAqW3u09PEetIkWPpKe5X4bCKaTR86KXXg3RIgB0k1vWnpcsaoo
BADBiy0TGM8xfxleGGyREmFf5pBf4fkBJ599xXlWo85U9A4jg9lOVkHGYUzEBnOTb9sFPieycSa2
9b9VmBDQFOGwtJoBxYeEymflD5oLv2UDqCvQs9ymp4beU29u0z8sr+IV7AVQAWSTiY+LmnYGrSC7
ArFRRb/R3ijaJ+Y+gl0juyJVB+jTs6/K5ntuWzF1+pkd5uYNuxF1xoqV5P7Ex6JJq+zODnuVZWjG
j7mGVelXgQvM6DrvMxFcgf4f/W1B9DVMEzd97NHBe43hlo+ybSmdWUDIwk3dW+KRxac5NlrX74gk
aJ+JwnJfyHGRP2hmftAqaX9Rg1ghOibRjcdCr7KfEPuRExl6a2D0Vdvqhc5OVH0YYiN9keqgfioD
Su05zaivU6AFd6ReQwU2JafLbWm6RYWeKt+TKvJJlwR6oBVJb8YopRJhjGbzDV6cfEzD3vimGRUS
AI2Kp4/QaMYnpWQCOT0dUZLfsy3ZgdFNkqvKfi616oAQjj5AgJlPSYl0YBPN1/ybs2OxoxrK0WhS
n7q0oanYatYtznn+CkOrPgZO/rGroT9pqTH8pgNZ3YxjoYEAZo/Hx5HgC1Pb5FOd1UWxdQczpsit
lXNTMiH7YpfmiWpxlE6B/SS4rpLr0owoL0SRcHXPqfrG2XcuWQj3ZOWRRaaTcJq9MA7i/heuHHJ1
srr31fuuI7Xby8xAsb4GcT3yescBpRV9ZpOdGYDt3MunNFPup8Gv4TAhErQ/uOxcLGRmPSWeYkrC
34lu0d1VfEt+7KzOfYAjUv1wRNLYs1LZDrEKNlrD3xQVz64CdZUOnNLxI2C3MpjIDM93ldpBl9eS
ZpJeMRqx9lD3TQjsIxYcekkl1V560VU4PAWJ5ySlSXxdSRUn9j40iij/ntVhUl2DTigIb5XwYHY4
Lui5ZVMYwPUe3D7svugAnAdOth2J83pLoMVtKR1KsP5AcluzqfzSSv+x+1yLHwxZSrlv9KKqiL/G
dzV9YkMARtMtAWjfVDkC6tyrHR1hhd51qBjerHAPf5aMtwiKc7pkLEsUA6E1I4laqPhtlyweIzfc
TWhyUqw7Ts1Wq5NFBBGWxC71119fjkWQuuOrZ8VwFhJJu3Eg2NQE56SxEn0hYQoGdOpqN1XrFvf6
OBorpoil1B42pTsbvAlgxmhEavzpOhlMnMXKeqSM5NK0S5vgO9Z7ilWduB8tmltal61cca5pvl2Z
X68odJ3hTT9PtxcPNIgCnfYBVyy1othPdsn+nufAWRkQ0+WHefbmZnegDuWYoN/FJsA08roj54cw
LuLE9klC+iPunfbJdqihBiKOnu2616eVEXPuBrEMG9BAdVzsYuFeAFNLlp/Z2htk9WDekbPuNEmY
Xy3Z3F6+wfkGTp8lum8HHIELBgZI6eJZctTNAUUSXiioAt9Eij3PqnW3YjFZfgKzuhwaiGOp/A9f
wkJdnjewpQaiGTdA2MMfM0nr4CLP3TVj2n3IKDruL9/V2etBplYNPKWQV+c/f7N3i/0gHZ2Y2rRr
xzAAjSo5tJExvnR6XLQbDnPZf+Ex8gyh8hlwRNl9nl6Q/jZ4NLvlBlEnU1a1Y7XwpKyan5dv7Nzr
Ylg4eGUZ0nAsTq9j9mKYbL3zN/i3yx8y7McfJJZ2fz3qeWgYjrACAPzWrPmrePP4CFfpUgvLydy5
0q/0LI4ofqT5R46rw6aUSX1HdFv+8fKtLfkc+jxIZi8pJmCwQK/9lLdXTXuSKpmFZ3dQrnFmHHQk
QSqKDMOe4h0+v+jAdID4tSjdkp6o1GHGqYb9+fLveP/xQcjQBE567EOGZS0eMYYgwszIndkEeUDR
Lw5u2U7TEiGf+nj5Su9fpkatjTsGA/IKAzl9zA57o6ggfxnlR+4+QSAV+6kexe3lq7y/H6Q50KVg
IBmYZpd8BdJD4g7ZEzUYlzWvdrWa3LDcv0Vivsb2P3NDpqlD3+DJ8dEtnWTMWcRbWcSSmpWPdXYU
v8gWC1a+7TP3g/wfiJFNfACu1sW3nVqmSpmGBL1S8TngBMaMS/ed5kFL0mZcmYnP3JGFFmz+svE8
4Is6fUXoGKwucIkZ5lDwohAwBVMziVbGwbk74qwp+LCBbjDxn15EmqUOPpO8xInpKdwgBWiSm6TL
kU7nRQ3z9vKAOHdPOmH2WKiJItaXC7Y1IqrmI6Q8atXtXqsad+cr0xq34P3KybxB4xQ4Ex81fo3T
m4raiZQ8iyA50ecI9XKLrbcW2smTgeH+ugKKm2xHq0Q3ffnuzl6XfZY6z/yGbi8eZjN0ohpbNJRl
nxlPqRzFFkZ/8ZhXZvMTZnz3SSlQj12+6LlHiscVVwyDHxv0Ys4wIhc8Z42Vm8osPY46VfUfGgjL
lTd3bqC4eDTxgQFnobl8+kwpZHavfn86ayjszDH4xa6MyGliXFZu6OyVeCUUXLiYM7PR387FXaxW
VHEFwc6EvdFmoqC3MabauDJRvqxBO+affboHYd2kEIIfDPoV7qLTiw1WULXCqrmYnx60dALpW9s/
+0CnkqfLv7bTYaabDUQGxlAYMItXFdtF5U9gvKitdOpWHeZMF7NwV57f6xbt9J7my7gzcGr2oNqL
BwjRcEjDnGguYuZ632utnsZZO2rt6FlKkZOHOjo80xhU2gt9lQoFi4pDYKOThiP3I5+HudV8Qljx
TOaqvTKQ3o9Xft083WD5NSEJL36dyUnTr3Xu2pYEJxPvpO5Hyx9WHsL7TxGTtI08gXmTcWkt9paO
7P3QaWknhFg+b4tpLB4CVU884dTy02g35UtkWPpfeqY5iMzrqYnzHKI+93c6mHrF9tsO1BVMRRqo
oTlmXu2m4eHyBz/v505eL05TLgKThS9Mc5YsMTvFhKMM9Zy0kVc/zYgUEsIkUYNuI7zNpVfhDFLu
w5IEyFuAErq18mjffTJC51+ORc4Au3Z7ObxsxNjk60muj3rrtiVZKELRINBr5CPd3qkBen35juch
sbhjGBIzOYAFFhfq4iMFzyqjkGl+U4KvzZ8NvyB5jd10YBwnYCPuyonh3QgVgGHYFM18Jq47WxTf
TkCaxJpn2Ja5EQ1WZddHuVYUw9q2/d0Ina/CjMoCD0VQLF2vKYYvR4a6Cbo5qfd6XoiDmRjgowtN
bFGQyF8loPOVd/d+oyuYD2hkYfIzuby7OCzkU+PDRkB6SbgcQmcxvESW+Jy79r0T1k9m1v0wkGYY
dvcUFqg9Lr9HMZ/HT18knz6sPwyUHKT15QfSNFPTizE10Qea1U4xoEyEAfFWIECHB6ukjGaXTfxI
OFV/gOFcX7Vbk87br8s/Y/F+2ZAKyI8zcpC9/nw0PH2/sSjy3NXhcsZ2jhumAbdDLXyN0XbuKrCF
mAgQXeEdXUwGMEbHSUa4C01oBtuoDCWOmUSsPNLFZDBjNExWE6CN7N2giS3muSjXeiainjgx3Ar4
EEG8fm/qyEm3ikYaIvohs4/3dVia+q5vx3T6fvlZLj7N+frA0+YtDwUK9pHzKH9zXDO1QDrhJBsg
tIHykZUDUT2W/0HbK7R/m7/brXI1jLwqJ2vwaQA3liURixJZkA8WKX0zCTrh0ePpSmLgtpbdO7F3
+d5e94lvhiuXM2j68LUgwNOZ7BZL1UCjuIqE7Laq7igF80FHrM/Gqmq7P3T4vJprCO6u5tWissan
0uUH7dByOgrewVQp7w2S02PIvHRGrO+V6gvbMzrUAp6tBeKps4osnJVLtkzocfY4EcZQtCSR0DD6
NqZape5iomNdohgFSN9NQy2hQIqgGvGft/jfPcH/4JNABMk8J9AnsiK/1iT/fY/wf/+v9Hv+638c
6/l/6re6zLN/0Z/moSb+c4bBMoWz+tMrnJPO/ug0hYsHfS4Zcs4GSss0//+ah5aKThP1JnP/K49z
Phv/q5louv/pUAWgpskaD7+XsLK/0WmezrmzSpRFjOsDeJ2LG4tBzJgpRdRFk6cVA4eEFlRN3VjX
uPGwNhrWsL/80Sx2B6+XY2PCkwaoKMzlObyxSgN+ZDh5sUvaiywcDQ1ASlVczfwd6vg1ohDP9u2S
8no9DnquTl9ON5mDTicg8CWmWxL25dkK/9X3orkzx7R9UNNh9AjuIr3QJ2T76M5hA4Q3i6vL97uY
5l+vDzyJ2+UX2PCuFteHGCscmeG4QQRyLNWSyMzYTFf2fItpdr7KnIJHxQGl7ftlO6kCKbRO8BJl
n3sxWRL7Np8V8Go07i7f0JkHChebI5GF+Jhi3/znb2b0SoI21iWqy8RwmqvGVaZdZpYuXIAivRLs
w7bUxiHJIxAnR7Ffwx2/YhTeTLqvt6rx0TDsYa3xQ06vD0Blykuz51AylWSdx1YqPuJ20/VNggEA
bI2ZIU+rWqy3ainju8ygwzS/47bcIDEkL9vqdbYUiZE8T30RxijzsQ95GVz5h0kzxl/kCdk/VYC8
a2NRnHtNGkuixorMqrGsaMfuFLZZpTL4M+nuLED+29lJgYPQUR6yQSUfSFXufJq7OJdnO2wXm0cG
d35VF0r6ge8mutKcllQ1n2Tzy+91sVN4fa5seEDLqex5OByePldiUJucBAi0rSIkxKi0MW+1RG90
eMCi2kYXGiElrUptWDn1npkRwCChwtWYCKlQLzZChUEY62jrk+dLu93bzQjLrOtHWq3DL9ItPl2+
zXevgHtjOWZXjb2BI9ziNuus6F0lQYI+Rb25z0nVeMh8CzCF1q3xFN99+vOliKZkP815j3rS6RMV
voXwvJ4MryBsldiZ6UPblWtwnMUxgePOPJly3KN1QXFMm7fUbz5H+viGVYW+4Q1IFTYzxGMXG9Uv
16yww8o5p3yy25Up4N0bm69pkGrARKAiqJz//M01FdHWcVfFptcVfv/Q52l513EsQOlREYWbi/rp
8jtbngv+3CSHWUx5wLGdJQg8S5DnlWAdvChLxk1K6Mi2yoLIE4YTec2YfK0hety0Vtl8mtMxcAbX
+k4x82RlMj//Qxg8VA/puvFqT+/cRPA/Do5CPOOkTHCO6/IuwJu161MfEYSQ2bXSKs0efS5p8mzs
j0hA8l3bsahefiTvX7ugmMfSTdHc5Ny7GMaWlDIkpsv0iHijoRmRN1kYzY6AH0ivET3OpMFPefma
4t0U8WrlYCSzUaKPtKxfWrlejglbb09TZigN3uQhRY+v5tq4tVKSgXWayYeAfBpaEsEOJRuTMs0c
7BUT+SF+nF9hGEA1aev3ellWN64V6B6A2WZlwJx5OiQd0halhDwnty6mlBYxpgU5TfXaNv2IimZ6
DHQ/+5hK62tBGRTbfOqEK9d8ty4SpzCzvV4fDlvwxYdoEITl46tRvSIpy5uuVlG3oDb2CmbVJzUc
fqKTAqDglP4+MIps+/fvhnoEMw1jAg+DvViWLQ1baV47PFy1tnnMTvlsZhKDV2YYXp3q7T5KFbGL
HGBAvlZkmBuMAv4NUlhQWOaOICZt30oYNVXPQp4Qf72ji0IOt+wz7/KPPfuobGoafECcsl8JeW/m
D1QoMkq7SfViegGEeynV/VQ0mgeqUHpJER3LAOd9nf7DVjFZadCfGcN0DhkWMzWTQ+niC7YjNyIs
jdfUNHV7n/jok9gJVteyVtDCiwB1Ggvh02DKNdLc+5WHAfLmyotZs5aorJoS73VL8O2Orj62UZIU
dko+/jmu/dsAinPDn0UO5CltKGSLi3vE0EQHdmpVb1CLBt+KZDsx2M4uECI8mIAJrn1tMlZG4LmX
+vaii9tze3p4uc1FI0fPDsKQNq6P/OekGg+WtI2Nk4wE5wWdTVTOWuH8/YLEck4+Bccrem/v8kPb
Fl9tgkORlVYHNcXUckuhMD8mudHtczUyVwbRuVcJJZLEUk4wQGUXH9uIxAzRnq16BvK4rU0Q8cFP
rB9zhupK/ebMisOtzadDFKYUw63F+UUhia2oWP69PMsaLwJ+4+V5RwJTbWQ4XaYWunFhHwiAhOWk
oOaL3TkQWQ21lW3aaz/xZOPNBEfpmuKCA6WV09ti7TPUrMhDTfUqAFiokSTirQjeRJ4n6c4upPNB
aTtgRFlr4EEB1+eOZQ66pQ4/6Emh7g2tGa6xXqjHy7PJkizP7oASqSV471Sc36t8wrHF74FsyuvM
oN6EoXaEw/SIFltDa0UdKBqz/hhqkemhc4cRU5XVzq2YAnOhr/Hkz316yOUJHqdAzAS3eF1a2lpY
vjrhYWvs9my24U9ZMrqKR8V+DDM3+ODn2Vo0y7lPj7nYMvB8IgVbgrstMCO23QlBAKHFicLonCsr
G+/Q1RfgEdJol5t4YNqqVXaibJK1bcG5r28m6NHRZENI8/Z0YDjRxJEEOK0XFLl1RK8ksVIoFs4s
ByiCn4Y7/POY4eczWmD31TXhVMM9/xgeh8ztPamjgSMW3TpaNV76nFPbytx07nuFN86PoxRJ28s4
/YVEbM4RJq3wYkILt62NaIR412Ffm1gPLo/Gcw/DwTrrzhebSbKnl6JXb9VpovO9isT8p8OhsyUI
u9mWHYCFsXKs3eXrvV/PqN9S3IVeimeXOuTp9Xpm/xH5o/CGMPS3aQOPR63y4ehXGTrWUty5UH5w
qQefL193fmSnswHXnXcGPFFEBsvDjeFr2HcLDqrmqEUf0SEU2w5a8MrYej+yuQqMeIqrNM54e6d3
p5WKNA3fFLCjTHsOqbW3rg6eN0yN5kj8u7UpizC7Inr0lwOUbmWaf/8u56uz12djx55q+S7bjii5
QuXZorIHBQdw1QuJO3hOczYHRKoqK5P9+8kDkRChRgRrz5t7bTFMe5GaeI5qzcsKNtNlGbowS3KM
j2kWe5GZBTt6a8bKSeLci5ybHWwcKci9S8CATVHhI+Kiao6VMmDX5tVo8v/6C2RqmDM2wDkLVs3F
MG1xWjn0kGmXcUTYCRheu7Ec22OcQgW+PDLff+zzpehg8R+m4OWKqcd95GslNxRKBHYik91hmNTG
a4u/L2ayMFOCImKHD51Yk/mFvtnI1pDoQpCNmtep00S0bvIj7PzAi0A67pqx+0vqOwvdPL9Ss6BM
S715qbGYLH9qOjPXvDKuiS8vOYJqLq5PLeG/Lj/EM/sOlAjz67I46On0ck9vTZtK3A10a7whJ2i5
J2p8FzoKW0rhjJuxzwZvgnD9kOSFxBOK48SSI8q4UCEE8f/zpyynVEWWbtYU9FF6tfXoijrbgOV7
Pxv+yXLNB68JApg8FANesPDg9c+GYiuwn6w8lHPfJ2o4GrNUXKgfLQZxx1JmO3mCQ2aATuaA4R60
D1PoqIDfZsl/kK99NudmIBZ2gdBxbswud/JKIBrZUDTzJOFLO8Df2q6GPeOpMvzkJ0q0spicu0F0
XqgiWEkQxC7GszOiEoBFznQ7RtFRR4GyywAtbyGwPppEzHKgwGBx+fWeW8DYQ1MMhc9rviv/0V5O
cupX80ICWVQpFHmtaWFHGr1RPdKcAAEnoC2hqXdWrnz24SIEY3WBY00D6HSI40FqDfwrmhdLDcpn
W427rBdwZMIi3PEy176pcxMT8lhqACgr2actajZ9g5cE3LegLF5jl8hacx+ZebgnWVNbmQP1M2+S
AwM7AoPHqr1L69N9mr4mhCqvrpXhTjblsSG4faNXketlGJs3ipD7dMyPbircu1Gq7m2lOc+qI7Gd
mGqx4YzjPFpBD76dJXATCgB8kyn3+jTEV72W+gc1LSyv06Nn1Q/AzJmheNaUKbyJSH/dm02AmV91
+oNfxAGqM5deQU2xCPBPf4zi0IZEOFU3Zu9MW/Q2Dkwl0e4vD60zD3zmNFscVujUgmU+fcFdByFz
IgfNC3vSZC2p1Y9UOYpdWAbTypfz2she7IfeXmtZkEuiTJVBiHsOyw2gQJd49UngVIZFUh6HeKg8
d6obDKkKWaK+bu47rOH7OIZZRhWxxEent4e0kRhXq46IkjFs+Z2dtfJIzox5fqaFf4WHAkh78Ugw
FleJhDwKfEEV1046PVVI3j83NM+Y3yfoypdfwdnr4fmgx6g776HY8JQUrNRs4MA1+I8ZebdXte+a
+6qFMWWUfbLyHs6+ciqTr25NzpLzn79ZkZUgd9zGUoRXVyK4i8eUVF+KyruuHoeVb+x18l2+cuYt
VKRshFE5LJZIxYjhB8xllqzKms9T6MMVCSdd+TiYXR9siwRQB9YC+8Ft1I99MnSemSTRle7DHonS
Ur5I4t/DUvsnbmtxVw1uDSy7NixjG8p0jpxtwhrTsRxcfJdFSGVMgmVM1AoDObRREhvE0KK2H+jS
+L5ElTdYPvqKhnDifFuW0v6sNgNO8jIE0OYr5WDDm8jIVtOmun8Y3Ki6dtM8m+gz6e2n0qZaAkY8
te8D9uTGHlNW+CFNtVTdpIFmfTdTfYgBi+mi83qQPeVB2Hlu7kNbaxGhu6KFsTcGWbIx7aT56vpp
8lt0RUtvog3koUSK+gVxqPPF6Zv+oxlr7b2dW+NLpmUwMJnGqr00W0xT2J+1LxmnnnSPYqRqmTDJ
xdhGSoyPLi7LT5ASBfxJjf9bLQhXl7ktv7pjJD42wNcgQ07+jnrQpO5QMI35trH0ZthmQVj/CoDz
4apMfR8mlmHwmdYcPg4ywBy1MvbPzcGcjeb0AkefKUynY3FiD2G3ZU2pkY4M8F3rBadjtNNbcESO
leSbju70yjXPjf85I4Hz4GzrWq7gAXgnKGpck0zN/pgzcjc68d27ekjqlfF/9lI6lY5ZV8S2arEb
MsvSd7SuoejWMpVAOEQSS0DDyzTxci7PIq8y8+Wnxi4buR1ahdlBffootVCFAy07Fb1kAoXIBTqq
ZqF2JQP3tiaO/kOTZflWqvCA4WULuKKjuzUo/F2PbBDBcRAcWKZkVPST2Rx8rXUPl3/huXeNYhcX
gzpXQZYBmDiOB00dBxUbblYQj17NlGnLIg+zqQgzSvpbKOkr29EzFTlUpI6BBGnO0aIlc/pU+ha9
ut3VAGr0hHb3xNyzS42x8kJsqj8zSPjgkPQ4eTadAJqnkQ3Bcxc7w2cwPv6nvkxhwUUAKR7EAOJq
5de9ivUW70wjeWHWZLK3orN8+usyrWlKKXzVwzhOCFvdDYRYFqKCURfqg3PT9kK8JJzmDSi7OroI
ZUjj+1CfKeWU+aIXwmiq33g2stsgwlsKKAUexETcwYaTWP01RN37KKcwIoaYjcqPEmX28yAj41er
j5W1cjtnFjKN/qOKQIZSBA6n07sxnTmpPgOpmim2vbej8VstW2M7OCoGpNrU/n48afggZnsM/hhq
V6eX4zkLn/xPXm2tGlC9hnJrByrxh9BHH5IEyq6W81lfHsRnvmg8kjR08f5QEXDnP3+zeFaT05W5
3XDaKCNQqVpRbyfEJsemNcqVS50p2nKIosyBGootOI2602vZdll0U8QNIolJvWAM5M4H7UKcQSNQ
mkMssclqA241cdLMnJuhV/O9UpLyYNfFmhbzTJnp9UTHoW4OA1lGd8R174LUSdko5m7JHKNAuMrC
6VpGkKJjtSemCcveFlYRgAUzblbG1ntdCElkBn4GngRKiHdBmr0dm1oTUsDVK8v+lQnIb5MxmTe1
3ycHNzP1xwSbIj7nrHp24F99kpOkZdVIHlVo9WhU82FjRhanmFodVybfcyOfz/dVboOcYTkUpwEE
TVxQ+1IyOEZSje+MajhoihNep0G85mo6V3hAESf41DiSzeam04HhZhVi0pGaylD70qNfpsFKAowT
qVlNlpXBG6COtLEbfaNQCiGlw/CoRgYrq9v8PS9mr1k7y8dOvQW5g3b6MzQTmgLIBKKo5i886lNt
E/WdtlJ8OzPw0KzSsEJKDhR+Vga+/eIsO+1EnaIiJ1dbPBajNgLwGNtN2jXDHs1X7iVqVx1zIwqO
bdmnKzd57vKzjZfMcbLctGXTmE5RCP2VwIWpoyrnTwNkJbWwvdjPZkpYanqu3dkEkZdPMrSVh8vT
zblhP1eWOJrByyf6fPGMwzSx1ailUhf5E/bsMrVuWrVzvdER2b7pnPFq7gpQjhycnZMO6d6043Tb
+hwt494Kd4UEXa5H5kfsHHLl0czDbPn+WWVYVqluz67P0zcTuR1pKYGueaMtiQydNPFQsT056jVt
pUQHCDxO01qF4NxF6aIggGT4UwJeTIpDqyGFskIG3bhrqyq519t82kc2mCHSQmAnNmtNvflvXN4m
21zmPM5ngjL36W3Ghht2g+SKLll+KPfIkdHUAWBRVpW3hATpc3ux3SCkzg4TlLVNh6PrKXGr76kb
gxQ3ZbXy4M9MNwDGUG3wb3YPS3FAmuVWW5RS83QAD58U22oPSiefawnRQcvSNXvcmTWP4zDWRmyF
PIGlYT8JKHjpaa7D4TSzXSxNzkgte0nLbZ21aX4u8CwfNnpdyjK4m2z0WqcP2+R7SwM3hXxopc1N
ZEp6JiFpTf0AtGqEhLEhHM7cxpVCtTqbiMcIrXxlNj83xNiRodvkASO9WKzxUWDWda7yGyaYaXz3
M0Nrsp9zlaDDSsTKlviOH5e/87OXRKk061JmIO2i7hWLqBgGMK2IpsLmPhc9MQ5+hbIkALqJqGVE
ut67a8eTs7MLM8ssFJ09v0sRUFEZUZUIn4GU6P6xTBO5S4bWIvRwnA5OGQkSYQsHbImRhhu/iR24
hiHW6iavPGvM3Z0aG9au121Cpmxe0OWHcm6Ys9oz8bHyI0I3TsdCk06OUWchUbGjQA3iptmVLbG5
jVT4AbMM7tqXPv+Fy8GHaG1O7Zz13kt9EkOhNiYcCPNbcI4ioS5gxSLZ+04hD7iV/4lw0F8nQRZ8
kElRH33Q41sJV/suH4BNu36wYXfYHy8/hnOfHy0GG9cofQY6X6ePwZR9m3MoRo6JaJHMKuRjdTp6
ja2vGVTPjUL2d4hMbXQx6MFPrxS4dRRFaPW8UgnsW9JqEmq8k31oDDLQysZUb0B3rGl+zl0UJQ+9
mlmbhavx9KIxEmWCkxoDGl/e78aB5KOmSvYk7WrIKIonJEpPf/9A5yA6pnLC6IxlUWoQMEHyKjbY
R9jpFnMU/e4aCiIhxGsokDN6QHYs9NrAq8w8suWpPNLJxhFVr1PXUvVvVtBFVwSr3rRx0G5dOQcH
ZG60CzlyHio71baERA63eT6qe8dsmxsjBsCKIF4eJRvbXQ4YHtEvtemxCFem3nMbHTaUKPAJ/Zgh
Dov3ENQBLroGbJECm0Urg+95K6rrsKoAWnZJct2aU7cRRSh2iOO0laufaXHMyZUupsB5rV3WofPC
yOGjBQZ7ybHbpw1zblur3cehBflJdVG9I+TgCXri+F/4ujDM6wxBGis0DU9vO+wpdgGD5MKhSVFE
dUAjD0rvcXD4S+vV3JuE/YHrirMx9gB7MZ8ROxWQEs1IJ2C72joqVnM4auPOKbNmd3mIv/Yel1PZ
TNJDEWzje1jO7EQY4HYYqCsWpIXdC9m2iNPriXQq8SMkRfduCN34uhzKn3TUNHYw5rg1J3c4pJOG
rrAF0KEQf0F601bLdTwEzLsirVRQoI6KPijtbwKWi0NgkQBG6kP/f9g7s944kixL/5VEvbvg+wJM
NzDu4bFxX0QtLw5SonzfzHxvzH+fzylltshkia1BP/Q0GqgCKktKRjDC3Ozaved8J1CU1nzjt3ht
a8BCyn0TNwDe8heV1yyUYomzwVzn7tM2ESXy2cpsj63TCnB6cqAsEG/ZAV/6O9evCZHqKpKiQ7gq
5p6vCEOBP1DJkY+u7aGMsXMRXYdmhIwAMsIYqG6MwrzrSzve1RDZToa61t54GtaN9sW3x+aEdRax
CpOBl+nbCdOuKHdYKY0ySgRJZUPMkfMpncr0DbzI678tPm9qLS45jPme/7Z0dr0pi1a2XbyGl3UM
6Rtr+oaZzt0SstntnH4ij7GcuXnboLUnqE5vPIKvNTq42tNMWT96tp4X37Nlov5WI75nzBz5ASGO
ETgR+Z6DNY57Vp8bJE6bbuGx4UMH6OaXqeWh9vOiYwlN6o3y7/W3s645mBDIhl4euHU5Q+nNuTMT
+NIERufg7tBqxR/1ztpU1AG+BSx3a1CxYQjtm0NhGCJoiJIKZs7WN76hV6ogNAYqBzJnCO/nxaEM
+z5SOgydmzxz+5NFY4PCiq+Atx9EmMHe//XO8drSQ4SyjqKwBmBgeL4e6gTiXByXHMdMTn1XV/JD
lpDo0dMDeOODfvWlGLOt0zadh/zFbyZjZ65GXZgbfJ1sIlbC1msNjT+tYVq//q1eqeyeLIJ/vtT6
If/UtqvGYmY+xAOV1R6IFpAZoS4B8//6VV5iI562jqeOzJPoRVVfPEyOGznSHSnV5mru7m0aQQGK
n9yXSAIPcsjZJTWtOqixUe1cY558KHzTXdqjtpQdlAO3h1/9xntab+Ev9xJ6J7jemHZDQXvxcCUQ
9dppPeBI/rUR/qIcTIyGloEOhVq3S/EljWbiq5ZqORux4RwSIRPgnp0e/vqdvLaQ6edjxmCb4fF6
8UasGb+XqNfHKmtGZnJtdsaNGiRlhUqEmFjrrXJ+3aj/9ptzbbco6AFYGC9esDGsyGonzEWNeklE
PDlY1fQ5VkZr18+Zy9yhXAq/tXI3TOOsPRtF4m1Tkg3vEjEmbzxWr/7yOHMQjDyNI15MZ0iPsYql
lizApU8DL7KXHekb7aaVTr21Egee/K8/7VfOTsZADD5WA8F6k36+4htC54qubbnEigQw5mjDLmyW
PFDq+hPdwWzTJUP7xmu+9kA/CbC1FQPD/3r+mso81I0kWWqjGnF8LItq3GAsFYGTtm+d0k/n0ssv
dyUwIOpBxgb67vlrOeYSj4omEBnSBQ5VXEeMhOUUsn8Rq1vFZGbW9Ki9nITaGqZnUPSlFiCBX+Mj
1HZDQzsGc6k5R6trmkNVteWpa2KAdBkPbfO2UsC/g3sfTL3aj4k1+3o8GsFsFvWutUogcZPhbhPF
aS8KrJTbBI4AWhXnrSbbK4Xxiv/Cfb1OSf92J1tMt8p6czEQPBJRqtNq3uhJYu9aGkybpuhoM+fJ
fBD90r2xm722ZKnFsaK6DCHYn59/wtiWPJf0ZZJoXEfuCKyUlzHwG5+MjYjbiar+PzwiJs3sNRJn
HQa/eL2cVMpUN1v2B+nMULsnGzw86QVWE2kkRhj2G43l1z7Zn1/vxSNpNOpiJcipsR+Rn9sNwgiF
kpwixukO0hzz817ARoBuLs5//WiuN6mXS3ftpfFfAF6Iq55/sImVMSZTEWCgD86/uVblHjNwTUQ7
z+N7xrX5WclqgnfhxNsxg8H165d/bVKMAZq2veWtmuiXumRFCKXMuTlslqz34AvX6aeIMvxYF8RG
JpU7Bp3Uu305mdF2NDt93+KmuE9nZGcOWbFeH2s0+qUTjKMozoc0r974Zl59h6vLlrsSTX8+puef
UKZlrPm51Wl5oCK0h+qrAQEkpISQu3YVwDeOO/oRKGs0aYAy3I7ZA+Zq9VTqtvDH2cnOxrYxztXY
luFAoX3zxmf42qkKL4yPjwNm5WI+f4eaVFrN4VUZrigpsaFLYYZ1qX9NFwIWRtGQuFO07ocizu0t
LHCQF45dXKgEdbxxqr62mDB8ghp1VDbDl/uglXdaN1k4w0yNa3uHVDAoldw8EPkeH+3etnf9YH5a
qCC36TwxPfz1B/Halv/zy78orMrEEiSMIKIjUN18H9GlwNhC+8yntnz/65d6Ehu+fG7wBz3tDaBv
XpooUrBmnpXUCLNyEg1HfS7DflQxXJtWfehxr8Bz1uWp3iwVdU4272K1Sg4NyJhgIrDhmtvM11LP
bjyuk0e0mtbG0ibnI3Uhct1Ksc4ZAc33SmEjmc/sCES0QWrgmHdAzhftk1oVWqhVsqCIdCgmrLze
Td6AakeP1yBI2OPAEggXqkrj1GIUfbR6vd32BZlTwNPG4Ncfx9N47eXH4dKlxuiP7uNvwlc+C7PS
erSSHFb9VZJg9sW45yABjqMAKIBxOjS9cySgvD2DIdls3aQZT5a0s0lSMMmidLIhZLxU+0brOOSN
9ctdO9r6Rdw31c6ws4rHPJsflxxJrTU4bw1WXls6mEC0tSbiJH8pB6QXNWp66WqbjizZzQzIZYfe
Ot8x8hBvHC3rfvG3j4rZMaZsZI6YpJ8/rZZJ+GE/MEWbyzzfMuNJCVzty/OGTr7vTH21mfHrvoEy
e/X3Y4cAkMQv6Lw0ZoAqIOa+Z0pjOUW/NQarvBtH515DLvbGFfG1V3oCQiLDeuUOr5UOFyiFVxIQ
xw9o1o+RN+iXuWO8VRO8+krMuZmEIjZDuPX8g8Ts0uLTZWMeu6I5QHqtQ5xcEVGno/LG+n71pWyY
QQhk6Me87NIuLe06hHR8Z2aN/M4m7duRlEBp4rZv3BReWR54dJix4obAGvYSmFtC+CebiTGIkDFI
/NiId4AZBVksM97rnIHqrLw56nrl9wOLhB2UqEFO478tf1NCn288fWOPhKo3JJigxrIm3yy8t1q7
r3UDGe6scFL+ozFmev61SSAjHmnMZOJ4otrNhLj6KdqRUE1UmzB0Q4SAxtGOKGL8nCVVS8zXyipw
k3yDVUXulKKmCezFyBlBhWw4ta0tkdfuqTPE6nWtZzrSaKN+bPSO7kQRVTvmRvEulc3nX296r1UG
6GEYzTH+hNX88rjTGuKXnpQWuI7qfYrnwm8UGZ+KQsQEKDZUx31W+Y4kgLklVWNnT2p+St5oHURN
Vm7UMes2ohyNMzlUtq94dn3367f4SqvBpo/FHRdRFzfPF9UdnSxtNdoiK5+RUJvOJI5Zoka//8j/
9Cp/exDdIc1Gtebp6OtEOSZJkQUmfIF9nihvmUteqTBYNwycV5IFK/ZFqVOMdNs67vNIHkDsx04+
7GTbN2iAHC9MbT26op7NrgmBJpejS8o3Hs5XnhO6KcydET+sOoMXa1ftoWnaMxCESYiUXzfNjovZ
fVFG8RZM/dVXoiyHGcW8DabU86dE6ww0JKuKJ6nj+qY2QJSJPqFxbhjj97Lpt2hh/79FsdJOWMcy
/5z8tatBfv1x0z98TWUn0i/dz/CvH//2d9yXYb1j3Mx9lrnzStP6EclqvUMii6AJvRsnJn2Lv1Bf
hvGOOfDaO6KsYTi7Io1+oL4M/R3oGCie9Ej5Wb+B+UIlyzf8U52gY7BxEXFRJeC2Ye7wYgWkTauA
qfLUoI28xW9LdOZoOEQgx/4wuHgRdPd0cbQPhHVeCvOx6gjcmmvnjG4I5X8nT6zS3pd1HoxLeaEo
9rEezHP6UyfumN+lZKWpyfJ+mGyum61zLEA0DkLutRwDT6U/zGp8FCb7qZkn5Hp7VWCW1tcysYmF
JA7V0L7Z7ho6KstxVxTE39VZ9uDkuf3YDINcI2t07f1Uef3Ostrq3IK3dxxcpyNyUTMOUwLAn4j5
/q7LW8s39GL6rM4cepNR4gAgP+gqqeyHXN7HeVNfxCIDFNXYXxo1nWjZcV2chSyPsTfCC7AcHOua
k+zNDEV+0zDbXbMjCH40OC1FJ+zrac5vYtWqvzhJ3QVajGZSoWF13mWYekhMqXpISWvqc9KS8p5X
LoGHlfOhLWvpz73nBplJnmTpFkkwW4KYELW5FLFzMLIJHlnW5kwmxE2DztUfbJl8sYooFDV/Rzrj
MS9lfOWVzaFrCaQsC9KbxBBENVLBoQxpbRzGod5EanKcrXTv5CdyzE/cjEBSOvmivJNdd6hdg1gj
TkXSzlxrOU/T1m9mHMRZlNzN8cBfqM8TCF8bT3QZyB35YMUOvKT+kq/+09Qs4djEgeZ+JJVpu3it
n5rVYSHLtDWQS5CniWkBlLBdVb7H72SSr5J59qmWoCGKp/6yaufqU5NhlgYl4HTS1wgw+iKNxdpk
VrKEACTkQdOr/M5YY12KKjovm/wglkJsp0r9PFFbvY/m5obgdnU/RVl20eZnhlIfrSh7NIcTmSBl
0sytk4HlV/QlB2Vv3TCD4Wq/fBG5LC4R+Vl72afHbLCCPOItlu1Aa6yH/20MNMq03GRlVl9ZB7if
HNS/vK18q6tRc1IWxUUROUQW6VGHGdM6nYReHgxzJl1HNZfAof3pu118YS5L5cd5UvmmN36EO/xD
CP7fesPlKNIYFrMJ/fM997avHl5jLf77v/sjnc16h8sL6eyajbDClel2fd91LesdHAYqbHOFNtHO
YGv9kc6m2+9WODJ1FpoABCjrHPLHrrv+EcA+RtkI63HrsVf/xs67ttp+2ndhc2FrXAMkGPMyJH8a
Uv40nuEayONhMa12VKBJvQlcrU4+Zkb+UPZcC71am7ZF+0YJ9VL99PSq5GMw5wKljUvgxWWG/yO1
5yyxNlrT1T4ljoXqvqAXl5bHwUzPZxy0fmUbu6wsLmOa9CR+lkyERfI+Y5fdcI4sgVpl5vbpG/yt
tfrfM839x6rk2P3nK/p/P/R/nPXy/ufi4d//vb9WM2AoigQX9Q4+3LUc+Gs1g8hjzLSiHuDqru6e
P1fzWnQg72KkvqKn12Lhr9XMH/FjkB1yUPHMoW7/jdX80ujIwqKJvbLTkQ/QaHkp9FD6pSZ5k+tW
28VHY9a8cM6iTRIB8FM5o8kpzvJwtJIbTyNGeLHH/UBQysawUBRbhA9bizbvp9g+VJjyA2m5P7B7
/7PC/sHUflUzEhDwhBNkfvHLkvXfrsOb8Pou3PyfPz48yu5RUL+SnfZs8b36I/+qY4HmcF3AhoK5
CDLFn+uQCpf1RyeJd7MSI9aL7I91SC1LMexxM1w5aGiZ/30dUssSi0IFzLzyab81f2cdsnE+31df
+yx+HnuLrjdEUQotiMvI8oVl7WOiycO0bpZ92qXmqtdPdrU1nFmFcpWZw13U2xv6+wdpmcSCG0nu
i56gWmGd9wPOE/D/vSfP81YWn113ioIBi6dfkj7g63qs76htPxjMj6HpZ/Vx1qhWXTGbFyqJumGW
Lt8KK/5kKkm1nRd3PFWKaPSraQ7UorweG4fEIEIwr3p4hYEz1Oah0XCnep2Ww1OoNqPnoT4VXopT
a6hFey10iuMEQZ+f9um0g7kw+gWWz0BDpF1PTiiq/kyWrrn1hupDniXNpZkaKJ1cgPRLKm5r07hP
RHpelfa1mjiDb6kiMFqXOL8sOecKCHUtveu89Ipk4lNcEGdJqu+ENUN0zWV/apH9EAyWMW7cDFaP
pWdUtY63M9VeD/ElnZG5+40ExygQMfG6KHxPy345nRd12hgmUPOSxqQ/quqjTIp7GdnncTJJP3YV
UpJNJSexT1jbqRspDaV7IJy4DzVnjk8rRDqhNswB4QwnRhPnQVR5N3lUHGqPmG89XnbwIKZHhv/f
MMbJILHilZM/HzokhDKPg7Fy71HTgoghvVPfMCHNyDvwuf6EY+RcVGnxrZ8FIQENIEMcZqByHNFc
2AvJaX2hmn6WFfgME5XJK20zedBnFfCkUMzzSuRlAN1b7NC8OQj5TBFG6rSvpebcjNqDU81Z0Ccy
Pc5pcpPE+kKFXQFptDoBQIHvuK+X7EOaLu/LxNnJNOZT7u0obKupvpzJGTztxDheLmu+66CMynGp
5CcpE29X4vdxneLLAIhxSzKg3yV6FJq0r4/U8BlXjqk6kdp86igqweHD9F52awo25iEz0Js2mPTe
r0knbvRi7znlRZ7JW9jhYZd2G7IgyUb+RiLlltj3IDO6XYtvxJe9AacOIEKT+kncHOqY5Pf5czuj
n+7bTa3YgSQjuau0nSBHZCibkzbWg0r9NHDZ8bIptEQZKlGM/JMvA9F5m1k8HCQ4usXOEZf0XHdj
d8w8jHTnOR7iwoZoadyZqYX0OMUWpsa+omgXSMkwNzPZVh0RVMOwE+//E2uT9fz5UjdsoHHSyX/9
Xz/Oo819d//sH8KKT2u+6h/FfP0o+6L787Bd/+Z/9A//4HrNT7mdm8d/+ccXgkO79afFaf0soJht
9xelRvFwXz3f7Pn737d2iOQqPVNKW6Tna4wOhcT3EgMiORwxerYY2hnIE/T319Zu0otgGIhmcLXt
8dX/tLV77+gosOvj9KQ4WdVOf/7Wl99LYT6wf4ov5Of8XDBjGuXHowZDMotQ/W/5Gm3fpi3psHEQ
ZckA+b4rWt8ZMiWsi2aq3pjxYTV6+XKrvWflZGBk5v2/nJ+gd8jMeM6ToBO1+XHxuvRB5ere+oXs
6zNgr323Hd2KYCZmoOODNEo3Xg3xw/mczbYBbLYgbiTtrexiiua4CLGZ9x7Agya7MnvirDZJB6A1
iAyvPJFmR7e2rJrxQDO1YhDuWYQ+TED3PuZRTBSaSc7vxK1fF3MQR1qd+Y6elXd08dlDNBoXV9DM
6ktvJItDGm2WcrVMUfGZXWEO6MyB4IioiQ9x2isVg7we5Z4EVUD6b9o0lg8dDNpJl0f6Z89A4RHM
s5PcSZr4WqBqhUfWOD5XnPyWQvzsonRGueHWpTiBmzfDeSyK+oOcovIE/WB2HVeOyPaZMZtDUJAg
3POAtn0UqEhLFF/p2/ZyGIgzCLVu1obHzMlbO+yIK/gc1551kUQAE7Yz58BHV/bk8Q6iwLLuFfpI
0hKg7zt11KZ0r8gVEbCQmXEFWqAC3TfruGeglbSfcO1GH1IPFO2G3lfhoIRS5ejH6sIRRJ78+JmR
mFwTvjT3gz4PQGnnqSsfynJOx21tzhyX2PQlFmUGkkMwxZ52NSpxaezNzpJQAxetv8pGFKJ+O/Zl
Fxh96pKM55iDuhsnu++DahTuCau2UdeSwLsl6y5pWC9sy2T1NaSM2TiZPieTbSLw7HTzXimlgm5n
yYw4tPM5EduKWKvLeeyGh0yMven33tKxXaf9ZDGtlQiaEETp75mjQHWGa0L6btsuya6Lx1kN6nGc
33fNSL/FqsyMHdS0h4shStDYywE3VxAlNUNhxaOLY3Pn3BnkRTymjVpXoal34ybXR6c4dUUyeoEO
qO4rAcmZ5s/FrN5WMUHcG5VJ0hLODXDbvaYKGSZaMfQfzXE9qvQ50TPfYFvTQ4x942cO+6n1o8lm
0CxqQbEft04a+2Y/E9UTmaNXHkowlsUBB86cBCwT5QGokpPAF1Zkt646CjvZpQnfbBIx28hdzIr+
RN2EUidR2htDWGwOBnS/aqsZk1mgesIUH0ROFY++bMfpwR098qLbNsd93ljgT8JhMdraR9ogdV9t
1iT0Xstl6ePqH795fdaU/ugWPM28jVvLmMZ2b6fodhh0A6D0a2VukmBUZ08JnLLotK3ujf0tXWPo
n2xd5DLDZM3PHAsaKUnmk3teTpWShMlitV8JDO+XQIu03vbd1qvnUDhpd9/YLpHIoxoDRkvcsfg8
zh33dr1vIrGJ0tSJQ0RhxuNoWGV3ljWzI7dTI2S9WxINzAEY/vg2KcZmDPWpEtXWStvuS5EshKH0
Q6kaZ90siaCtpwFxSSESiB1YGRfhM1mxPy+2IrijZUK/6GxnvnNSqd42xVBB9ktyopFFMVxaXoGL
YGldvcXxYTg/sMD/c3H7B2CIXx3VN/cPzy5lT3/9+0mt2MY7blrMbqG+8Xj/dAt7+qM194H+Dgi6
73f+H9cwzXmHyQ+5GVlqK+5nlYf+aG6tf4RkFv3u6jmmee/8zln9wgME/A4ADvI9vPwoUTn411va
z92trLGdBRDIZiEKYgcefG+0JNi5/fiNlHlfjrd2E6/l5PhFcvXytFQ9KEtzblSlu6kXcVpUg36G
SXpbKIZ5ZnWf/hNrup9Lun+9GB65M4rHP87uG/kH+Rhf7zsKrqdC76/C73up99c//teoA+k4/qIO
rL6SHv5sffH3v68u7R1kLNgcmI1hTDB35tv7UQdyjWdlUYbhVaWptAqaf6yttQ7E4EPpCF7mydL5
19rij9bJ8PqDKKSg3/5WHei9nFjRLkVgQoW6BqCtLIzna0v3KmXNNMr8KKrVByRSzqU51XgkuacF
i0qsk6QaYS7ruO8HIKv7qG+V91HbnLaGGu/IWMLzMa+Q+kNWzgMXiNH1zWFK7yZBvZICgwhj9rMt
fsEqyKbhS6mKz0tcDJtBma8iNsCdY5RFOPXIFha9zg+FDXGZNMQa2p8pPgst/dxO7qdm5PpV1cbJ
PEXvVTsxtlU3J7sIxr3mlkrAxex9Y2v9OYnkjxE1Vlsvpb9awlRG0B/aeRhC2c4ImnRcKYbezaFW
ak6YKdL1O/AsX0xFveatlGdDXgVjPYIwHrlM4x1KCdqbETYtbrottTnzK/b1gJ4Epd1oD5tIgdOW
j91JJzRlO8d9FS6uvWy7UQAnro2vtblEm5R8LD+3yl3vJsNtVjTXRtx8hTH4wRwinU86tb4pE8iw
KU1uo1yYe874vVdzk2Sa1wZN2SzHBbvodwbrbx0Kt3XJf14+iM8e3v9YS3n3WJ/fl4/y5Y/6L3i3
W2lR//yh9h8L6vfy5zby+i98f6rtd/irXJ6ZP8fGP55p/R36H652az+PoQaiyr+eaUt7R2txtQOR
rI313uFR/HFemN67Jz4EhOfvF7/fatv9TY0EUJTLFrMQoq0gJb14pIkmmwpGzxZLbVbDiL5XWfcf
+sI8iQbRbQGT7X76XH5cLv+o+vKyTqtO/ss/nihbP41faJg/bR9oulDHcea9eMUUucOY0Wqnxqd4
1vL7NIHpomS3MupvdK+/cpsegtBofPB664tqiOssbR7msqVqVYyt6K3HxLJOuXUEdis/1sZchHKA
621K9w3tNPfl53dRWvRcelEvagQTPJnknu94/RxHtopYyxfxuAQ875Mv0VGfJ6mHL5bvtMIolmT7
zu30W2Hmy1We5juBp2OXLcv7GQA3V9MKk4ARpYHJAN43Jk/xuWXL88JIPllpRbKrEc0Bd0fjs9t7
V8I0cL/RpTKQmR4X9yImCihsc2Mrx8n0BV7scOjj4X1VrVZfp5w3dUQOkeohsYzi+WHSu/NpMB1f
KZfYdzAubBiaKlwiMphNynSti8YMEJy3u8VjlC/0KT7l8uhs1B5euXDqzyUI8c2wFDQ7JZeKTWVL
d4OWXLtqu0G5iqPY3np6RYcI9PK+X7iBt4uDgKFXcX125+it3W0E2BI6fjYbj+xb+aOszWzbxwp8
WKwFvgX+XHWVNqDSvpGuKLZJWX1IOtM7YE3/uJjNjQXYvo41xhJTkR9zsPK7rFcZxrfLcsqx5x2y
MbrTSDHw1ckjbx6XHNeGWGxoTSm7XqTNVq1bGcaDcvSG9n08l+r1MlCVl8sA91gZlLMclsyDZ/bZ
LpqNHd+ft2/rur+IVfQClNzWWVqahzLJvo6pUl4WXpSecqXtYUF5RrJLU2SdeZnku6xJd8M80rbu
WtU6WF7kIv30IpN4c67BabEkN61e6WEdSbDwSRZ2mUJbnOzeALqKzxNovk/zcpfNuXfwFv2+8gSX
fXLfA/gHEydeVYZaYVxatJPDHhcVOCqB3CARNQqMBiJAXrdgWBrgt7nVbZKib84KrtjA3qNvmZ3E
X+PJupdzVwTDAMU6SO2k2zd2WV8tEVDrMqafrdis0MzV6k3rCCOINZNW5pDEAHCcL5WzpPe6q9yN
SWFcGDLNT7nxyJ3eKMZJosX3zlIXH1tbqjf5LKYggded+7EVSbjysXlGyqSCgtNj/m9lyRhUTlMd
aZCcewzxObsjZ5+h9fArNyaNt3Tyg5I21UZZqQymSMdANPZFgsbktkudjA/H4tYqSH1o2jo7j6Ku
2eaFZz04KTHl8KmsQO0nsTWn5BJXVBc61oqQKj1vz94Xv2/V6bpWl4wHFPyn6OZ9UUf7lDu339hi
3Aitk5tINHSR4mQvRDnhoB6j68LU83Orb6ydXpn1uaJ6y6cZYeqnfonMK2hhIsTiVaY+GJFop6fc
YR3vSlayPxH2LPzSmscz05vN3keAsCl0J9p1PWU9rK3+oZisC1sTEPQKERJhX9M0n8/S0XlvzsZX
lOLmqVeNNKtrtw8x+y9Ix7OuuxrKyAgMBSqscM0dPiXXRwUMzRRllAxhlaebvJ/ar8OkeDCbTftT
FMm7ko7Lfk6qdBOnjYd/sEntIAYxfYdP/n7Ry+Zcy11z7wj7Q2bo2fsWo8OVNPronCZ7fMYWlAb1
ILUwR2UaStDcFxVZB4EAoHTp0hn5PCtVhkJT9FdN2zSncLxQe2T5EDh1QifEtuZQT/OcAAvyAPSo
uc/GUiI5qrtvUYKfK52d+MIyaeeYqdMHmGPrj22TfJ7Lic+y7667WdV2CYOkk5L2u98r6gV9mFtF
Nz9Mlnpn5Viog5E+3FletMk+N4VuB3o2aNcSrPLRKnTtYLmZ3BRskI/aVDknRI1Ee4B5/eg7jSYc
v2pKD0hkxrWpdFpW4oBl2+mSaN44mij2htPwXNMZM7G/tcZeNap5B5Ve0/02ylPLr+cWb3VrqQmn
QNvg+W76Tw5lYLqF6mwiAksSYPpV1Km32MgmPllRfTObvtwvnW6EqhY52akTa7uO6Dc3SouvVKbg
mlq3PjGbsd5P9FbITnMi58HS4ho3SBqhw/US3Z8KLQ3LzhDH2GJIVxV2t4nq2Dpzjay5ikSRX5hF
Me/jyVQOccQN0I97/cuCEomRgdtHt9LpyazuE9I06rkZz6N2So7dIqsrMoG1kGV9wGOe5UEuabTQ
Fpu3ilov8JtxzcS2MdQkEzrWpvQWJewSy7skXx0rkiwLglnHDQJly8fkASLTq+mm0b86yxsv+tbW
5nApInv0tlql+wtPzVbtFQgRejaOvm7OeezXeU+LT18K77SPkm+jIr27WkgvVDjj77vBqU/03hwb
Gk1Lf4KtLW/Om95udmOBVNeptbIAbDeUF00WmQ/KLFU/MsZlP5nDjd5W0TGZnf4kRrIXNmm2hI3X
PyZlXJzLqaxD2xm1rSzGo3BkHiIm6S4ljdCttMoPQtQ5HWVmGZwGdbKf00oNYjR1m2pys7NCVWM8
vAM4pZTBo28VnnpVK3oHHkeZIIW4qL6Mpl2/Q2X6ZNV0uy11CfrC23ple5HIJT3PR8T4Qx6dupxA
Z1QGmd9MVln5xcAhSfhivingKNw0TtlslS4dEVsPizyPvPy6K80p4IGITkkoMT4Y1B0BtpbqwnJb
cz/31h5JILlMWTfOSdgparKvR8c9BeCpHXJTi771zjT6mEfqE0UmYo8oS+wRan9LpWscUsuuT1o6
2XcpbqqRLVuZxmQje2xoRzVrhuk6pZ9lBW6sdkeXSNj93EGopUGfFEFRSXO7LEm2WaQ9nZmt0vq6
/U0vhKmBwl68bVFOl7MlEZIXmnQ2nRqfiURr8Fbq3kbaw7BVSrB4Zt5zqjUWNF/Vts5HYbWbolea
j0s6RXuyM+o9RrzoJJkicRoPU/YhVtJlKxu3DXKOvxMxrMDM1uunrduK7FhNSvNgFml0Mua2fFSm
KKJRWcZ1qBNqeDbGs70zGBNcm/Z41Y19QlBQfDNKPNmDju9twfSw84xqCOqojH1rJFTIyPHCuWw/
YR935A5ndXZSa4px4Y6uHbidYZ6atiuPlTd3u8VyLtNI8wjMqhEwuvmjZZJmZim5uneSap+7Rrrt
ezDjcVd4Af1sHkBtrje9Mc7BCD1oP2Spdq5NxYd8sNLTxIyul0o4tyPI2oDtpTqag/61qsf6yKDE
t63SuGuGobuKh2VfJLxsrYqvAjkJnSPNj4Yx93M1p3xPsitHGcwwbYb+qnd72sTG4rrnnKTZ3dBz
eEojxtwKPfikc7IV6sic2cvsx8iQzZlEu3eXprH3we2iiEoBfCweXHfaNFllXyZ6Rc6hMecp1/4p
2Sy2g9O+HvvBr9KsObG8TNKpzz46YtUC6oD6DAhTYNMKca7NMQWhUmTs3fVlpJW3plRkoGuVCg0g
s3ZGbx11ZU5v8sY+awtZMGoXYecoxalhzB8ziQ6gIzH6kGn9sK2FXQeeOmytxrlhp0uDklCz0HI4
yYYk+9bglsXdYHzNe/u+jLpb0tauFu5iZ0Xufmls456uQHILKiDytVg/y93ytqHIhjaR/F/2zmQ5
bmRL06/SL4AyzMMWQMxkcBJFkRuYSEmY3DEDDvjT9xfZWdaVvaiquyyz3mamUkEG4H7OP/4Q7oqD
ik+WlpFVYygI8XMbgmlS8vApSBLcw4s6VWXW4/7vukQIb8aqMHl7Saps2lY26oZ+7R601C9D24R7
6FQEpOPqJybeyqZ0H/kmRVxtw30nzO65I+4/2SQ3KIaiLnbb7Jfhl2WM4VkThj7HWzjw127FuPPM
vEp6LrC4mjZSQ4nSjotm7L6RnlHc1X5mHDyfBjfLj728X07mOMp74Ql5ynH4xnruG1Bv6TKMhvaj
WVJUWGEC3kO6iMTWEwqSQO1x8Id7kUvvWa3dLzRXNm5MFKqVEySTWS3x6kXojn3nvNC3c8VIic5D
amcX5MFHgGPjuA7l+uBKhKVK0AZZhfrSdC54VWMMxR0F92mjXBaukYqKWhjE/QXWk2g5I1sfnaBr
uHfd4MjHoqSe2KLJ8aZHmM7jGszh3qhh4KYRcq4p9V29ruGvaGrftGg+zV6rFIUH8bDA8yuhHuby
mde32TdwxAsGlrmNRWjzoK7ecGy6IZxP29y6SYuyN93EtGzx5Dpz3Hj5fJz76BjNxnFrgIniwJyb
OZaV6nj0WDF1Nv3JsdruCPHkOC5bv0z05HEnAp7hNjLf+/GPytf1tMgwREhdru9KLdHDWtjRl1Fr
ncK4KnLSoXDIPjdjy8rX/Vq38gA09zxKuAu3cyiBiD6bwXwRU5Gf3Za3odSskdMWvJRFNR1thPg/
1sYvsc+G11X6r1MUtrHyyg8p+u1q3k66IBIiLkj6ORAHP++kdEOZgIpK7JFW3d5F0jqFWyeSyg6a
NLLbX+Os5QtmTBIuGs88uHn9IHj5Um4WgvoGrz4pOaPYKflk/Ryd+Uzv/vZdbPm2b6z2gWXdfh4C
xA2+aHQs1+2Z2hu5DyvCi1u7ZksOcxysWV0cTNjR2K1uq+bq8aNFVh4Pmn2Jz7fsTfC+pA15Ybtu
qFK7nBC1C36AHcKbcydruecB2vko7w7RyghsrndUNFT7kT2ctJnnCJLrXjUZV1aUb6AB/msbiKOb
T3zpxDXclZrNVZvRFIecixrh04uD9+Y7M/d8tzj+dpKNzL6ClX3dD8V8xraZ6q4e34Z6Pgf1sMYd
BZRJELUOeeA6TA1PdefKp1ojcZ3OfB1LzKSZoN5Yg2+cJnJP9yRm3GQ7sviNsbj70s5Q7Yeq/ztS
9v9DiP+FPOSmAf1PIMR2RB7yv2519sffg/6dtyw7/6AJbn/+b54AfQdmVoJNMPUDHN5MhH/zBEgB
SX5Deo3wlLQojz/z7zyB928YQxE9I6kgouMv5urfMUWgSP9WIWvd4hcQfIT/CgdFF9g/YbNbHy9E
FGWhqJKRjHg3CfZ/IKHwuHYeaxA2MRAvtBiY+404kyK8t0zM6xhQuvH9NuPVtPLmt+ifQc8+av98
RRuNAq3aY792deqOs/qZT8p6HRHMVSlRkY2XtHIYqt2qFSws8YxWvlvDCSWKZ2ODP3W+UHNqLwBC
ZBZLioCoYRiHq2dizE6jcTP/oKtQgj/qZytlwIK8Sb82xHeDKZJhw0fQljReRUlmBhR7DuyJU7WE
l/keGW75NuRFfTdEc2SRUhZ6L0oVSBEyjxk5bvUqT5noZrXLvEDxD3LbooZ9sasUHs48h1uohvsp
ovbhIO1xuISLcowYw4+/yzGZXEo8mS+mjKz7cstESq4D/1unCZermrPqWm6O6JO5WkAU4K6ljP2Z
NOapNqkiarL6R5bnwwULooE6wodjTspaeZhx9Fa2cdujCYkNp0LOaKjpz1hwjFyEy+897WsjMtNI
0siaOkoM4a5fxsg5anfEUUgrSblgjjGzndWbjJMZNdegi11UfigCt5ZYTUH0gIjTKxgJlBfFxSLy
e6Ma/Q9jkLDcc9AsX21tBl+G2+ktWZqa4c9DKQLCUgbHPKvCiKh5CSSwiKx4DQyHfBUVNGuQLmZd
X2Uop+to37p87XBZRRLQVETEUDipJa4Icbzz6y77sIc52+KSup3vNvkrp7q6CW2sTdBETVkkXttQ
ozPUdTP7sSXd8pWQRi493ovutQpk/tmQ4k0oYNYGIc4sqd9kSH9JLPNOGrtgc//6q02T87tuMFRZ
puk96qWUbMYdLgDwUiLi6RVmqbr4/myLmP1iCHZh5luXaqNZKe6GEkigq6oCeAMU7mXRLh+tDwjT
pi2hOgnm9erUbT14EMV318DX9We5moC7vk9koVxy604DXtrx7PnZyxQNOQrFZkRbQ0I4e8XQCxI0
rbKUP9Tibc3OkAZi19An1TNr9eMW8CWyc6jgY8xtx0/0OqJlcRsC2BIqFIoXI7IdHc/lFn6V1WK8
hSD9yHWATX/ykbYnCi2y5ejRo4i23F88I5lZLS9dVnfWvaOWcAWOysyKgIohj6ib9a3vXh/4E1mv
4/TNVoVcEsPRQ5gQMdaOZ2CZGUccdi+Zolqp+iu02koUDlPdLxOdb51EaCuI3I+at3IV9leUyeE3
SHhvkRYs+bVtNTibUj+kZ6kfwrTrZ0cVznZAJdOsIMkEExzapaYlzLay8DlbcKzEWWCNLoD+mkv0
LJtPm5kIhyipGnMCZgiFeqLGm8lzmySBcZMfD87cvSGL0V9IUWogJ5N4Wz6n2QVx76D+iFaPlWMi
/uw8jR3pHWHfuL9UV7vv1oTmJR3LATEQq2DggSVB/pXgzk6iirwQuzavwQtHhwRyqmScLhkyHIDx
sgbA9pE1s9mXrGsmRxjfCnnr8bpk1QzkWWdBLDYG5N2wTv12x9vKvBUF3fpbG0o8aZVtAu2xMfkp
4mj/LiDWhNfMvq3Wla7VF7eE0aQe8BTqZdPuLkZE6W3CK4AmxvYrGkQNltS3sWUPiyOvNG/THzLa
uFNr2d5VjB5eEq0OSiljrZCqVXgL5FXmQ/OFwaLi16jU/JRFgI7J4LXesx30yJJXijoT7Fmk+xKW
zF2gJ233N+UVNrRyjIb6HIR1sSZE8xKNXJT4Hmi10iBsIekKGymnkceJTnTQccQMreCUh61BJ5vb
3xHCi+BQ4AV1yfnLwxdD1AN1134nvL1BleuVBwubnI/Brnvqy8yv0mDkS8JPmFt/QGhskfSsIdWL
7rQQ52HThvEKWM5/XnBdRUlg9JO1w/o/hZc88vIuVZ0VGbuZK/sjUgHKK0sBYMZ1EEzBnm56+0oK
hX5u25GIHnoO5iChsnT9nJtGvPmz287Hts2CC4VsYmJZG+evqSjVw8K311+8JshBJKOHgl1guSUK
SdTpCK7rNJuL4r/ww/8/xiludaywRJeifGE9QQLzz1udxFyUw2HJtjtV46M08uLErR2kRjCRblU1
XgrY1Fy2CgD2r0noX5oY/3uM8v80n/Ptl/ifzIS/xc9hHv9BK/MH/s8QePNv4Cuiy4hDGLPd//Ul
2c6/EQbA+OWS5IzH7hZu8/cQ6Pn8KxvDB08cpqG/bM9/D4Fwzqh70bXxamG/J7XpXxkCCVW5PQ//
keklB5B8TY9sdabBW4XhP58XhJ0oYTMby1uGCnDHaQd+u/bB4Zadf8xB1mKAmwPYspUOsxGePJE/
LKov8QJnWly4vYJD4zYfvUkdgRVpNB+tNyV0N8OOcQXbnT2kNj8Iqn/zqcnn7Si5oV6gPIOdUADq
xTKc+1oyYFbGHI8mV/DKRHKTEhsp3VjjOWyGgy/1+pqFOGELyqqczB+p7q78JFKlT2BMtSaRqPQe
mgQ9bTjBrsnAmuMi8OTTCix1RGT/3rkjvGhVpMs88vrl40MjNMQD2a5DVph3lq2R2nP/xqA4BZr5
CRixI2/Y6TjENjVe5MJk10VRvscNbMV5n6uLLLdfipisXRs033JB9ZgU6t42m/GR+7hnC765gK2h
PTd545ycYkbqMjr10Y9ke+EZydPB7E1Ga2Ec62yEJ25LAzdAMV/WeiYRsQ6KYh/C9BxaldkF95o2
EggDH6ynr75bIVuqqZX+JvrWv5RGl8V1MbepHYUgCY6WCUDyneuV859pDo/YV/Rzky9n15/6pJAW
tH1o3VW9pg6tte8Qx23nSmb1iLa4L3a5CqYdt/HvvqNNIG4CKsvntiOtsmjW1752f0V1OYARju0+
Ggb/rLusO2Y6+ukZ+qGh8jVx3NreL43BYKtr8HCwiZ2xejfEAZU1TLqDwnl4XJ2lvjcgt0lABdVf
Sx4DR0SnrW9hSscqSCAfo2Op55MDHRNn1Kfj/CkpxK5rL85RuzPYlpdysD6iojd2nVGmrcvVaenb
YKBkqo3C+Lbl1fTIJDt8WKbQSZn34lioPrvkPe2WjGaFAkJbwBj8nxUJle4MS2gZdzl9N67o07oG
4V/5Hr1uvGMYSHrLv0MrfM4b+eZDGPOw8V2gKXD1sRqs15VEjBgvH5NqYcSg6syp7nHBIPAgmxK/
yWDpY+bIfmd6onnAwzGjmp1xaMW0jka8nu74fVqFF8IcteZZlKq/lKsxvC5MyUJD0PFqHerJbRJ+
+5eB7esmwk563YPczjixYEqLsbMSCIPwyJ4bPgDvOl+VMTVsGzbluPk87jAqdXuXVBSQ+36bktY2
JqrJV+c8er0L6IRHf9dabHUSy5KkUs8z66CO3aayzi7gSTw6S3lfZY7/JCZSk3lI/F+q3q700e7m
CsawdNq0EdylHV1oqelVZmpnrFboxOSr21ptLNt8+DF1efUou44ERtvbzqruSnLHiyFRzrweak0l
eTzPi8l6Oq2PPNx3wWjPL5o5IibqkTQbhBM/7GwckxHEi5iBsyBeGW5jyw5wFG2W9OFCoOMsvDOx
WS0CcRU7QqlDAWAdCyyYCUHs09kJfgZ+H1yWpQe1L2sGLGjz+2GYJ54pIl/2gQv/PVvUbEW+Np5K
e0TUv1ScRMDgSaEohR1K/9Uvtnc9FuyKdniIapmd8iXYEXUwx34YPSMxvwVrBwZBQ16Twg0F+404
6ENTof4oR6Pa1WEWnXuaC9kpc8u7tl1mPNsFxwWJDNljS6REYHM4UEeahKVvXMnq/dOBUMoODxLR
fB/e4Dv3ekERyPlxbwYKO39Q3P7eBYsRhCVZBJInl03cQ/g3zw+L9JkXvWY6FisxhEsvrxXgdxpF
Y38tQk+8WgGRzIYVQqEhLIQC6yDZmGZ3/eB0B8cZWYLQwh5M7psOS4KLoFxOMwO5G+QxxeS0N1BQ
lyxItMu4IUU7dodFwLiOP7FYk7kmd3VhPchIvm/bfCq0/lZzT+RDcF47cwffkFjRsnPngCtsu6Um
wIRhpluLMCEMIp798ZP8/3jLAj52eZflA3+3fRVr+Eha3dnzyrhfZt7K9omptUf9Ygw0FFd52lmo
4ueFgIxpfpel8TAtb8otXqAAE1Ft2FWG6QsSXQASG2j0+QFpf3rMg5Y5Es6OKj32CbaOmeWo6iAk
Pgn3v9+AzmOvmBDZFH1ZPFEbYz5E7BZ3zK2Ix4mkaBPHnqd0W6ViUG/FaYNd/dbl4a9W0r8A4EG+
3qoOXh8tfFjMLcS62rgevX65LNYCAk6n5m4yiz88YeEx8qqa8LG+K6/YVCSidxjIbHKJHeYNQrRY
dVla1UP2gEXBRYbEJx9X6F72tsvWTPd2kflObJEndxRTXd7b/SYolgtRQBYbdGGg+vC5a8P8p+HX
1nc/LLmr+iqYDu4gS7haWJf71bHqcwSueq8JAPgxVc5xnTbns8DFmORj5X8ONTGbI0zxwYkUM4Oz
GsFunGzvaPgYhGCvVHTqBmMjh5KWJewb0XULzO5hHCtOiwIwnNeQBbruZM8zd/tn4EW/20HJuIx8
slEjyLwpLPzHuvJ+2MYIVut7EIfhci4omX9vsSimbY6LZoPuj32BKmIgxHE3msgzJkN/ab0GgpNp
kMlazPIOfQ0gC0f/vnXCl5ZwrSQLp8+syadYN8VI5khNZOyirVMedv0+aKNhZ/i+/FyWIrrnwfpo
AW5ivqIclIOwnFNfCoFQ1QufCzkHV0FJSbKN2j8uZnnNwuJdZvZ0IlbkvfHkUazTwAsxm/EwsNmp
rTa/qWo1T1MdieO8NQ0pLWv7JmXrJbivyFGdiv7eUNQRs6fqjEVBhXcrW9LO6LjSumAwiIhUE/tx
geq1mfRdDqx3UJpYDlj5hypqZDzVuZlwTCg/dgHKkwrEpKLi6Ihpi/UIuUANziTxMebB9rNcsva9
oUV173bhes4mNrs0HEE8MGvmaeWM+XGOPDwpTkiBW1Dsh1HWh9kbC9j8SJ9s0ZSH2VLyu7TsJfEm
bq9FSSKblyFLx76Th2gQaWmeGfGG+zFnYUbfMafK9e6NCamvnkCtTHLcbO+lb+UHArgXUZtxaQb7
aVoexQhWWfjZY25l5YkvEVjKdYvUsqS5K8ztm9a19/aXw2grNxTTbfUVIrdJpTc357Eplsd2DB98
Mtn5Nr2Q/M1y+qx0pq56tAw6aIE2d14XNoko8sdpWOq3wHC9V0cS3u53CJKIeFyZnM0JpiRvvwl+
i3dRTqRL6YFntUuA63rZkAraCurQiwjgISQmnZZs/VXj/bz0oUHrNOz7hL+FLk35lTtkDNlLEXtR
tw9qdR1ImovWLPYJorRL/whXMsZe1z0Hqz659fajzfOTPzsF04C7G/0wKUnJtKvwR7mub8rrcD2b
V3ARhjs6Wkx/wbhDvmYcbi69k7SFbkW7HCXZOJXv7TZNocrSz09q1sxtcjx7ZXS2NhONjMpStZTL
QeuZWjJ/V3sCHaWBu/fLnMmvLMxL3YCH8GGGD2mEH3ObnQrR8c2H7esSyj/hZu8ztHNxw9tKU8HV
6SrY+9G4bxZcW+F0hpHcEeNFGGn7Uhkl14Xlo6CwYnCZ51zl8vei6E3DI76e+3n27roanaQu/Ooy
GkV7HdXWccKT111mOHYrwdCUBwxJQTHeGzlp2kgWHgj5fDdG7t9V2pA4LsBIy1nHRyrFEen6G5bI
nv5dTjEdbdylZXuurfYgdU8mt7c9CuxfQGanoCt3jYkppC7GnKT/TdwDWDhHHMXWYweBfkSUVz+u
ukCtqa5kmN85ePDeLWKMPibPvcIhlnGlVvuQoXvkOWrIiLKc/FlKZf5UFHbsdV1Fu8qcfzvYwnYA
uBlC0nxOrWHGlZYF6gGN47aLqr5JIu05DxCAVyecn1YxIcTvKutnUIpuzwBV/K7wW8UcN9Vng2Rl
bRbOr4BXZ1neSERpXiO60xUiRb8pDlaDaBO9DZcCmoraUklQd+sVwdYvv7E6rGDDdG00N6ljlnUM
egtr5/m/C6tl3lraKDE7b696+HkyfkP4bwRbF8/OnHPZtL+zGYmJpg7xPnLy19EGr8/cFlXU+FlV
1MHJWTg7C9fyobTqe3uq8p9RFVKWiqu+0knrDlmSWaG3E2CMPwGdxou3DOV+CfWudkq1Y/S0k6Wm
6Xkdg70KJNQC1548bkj8R6+9x96jXrZtePLDTsRB0z9RZoCvvfiB4+Ie8GqNiTj9JNqjj/O83Ckj
OhrkI3C9EfRlkq6Ed8y9DxfmBY6j8lI4YEjhCBpoStOP10rcZSOTW9Q3+uAuFsdfFTpv2UCbrnRb
/2fTO9M78pvUmeqUjtu0WqKADX7atTg8i877LrFUJqxBR1c5RwEh0MxDdBy4fw40PtCkEt2arW+i
NUUDbt8b5zXcnmxRfvpu1uxMGdYHf+l+Li2iEgTfoVf/nBS5BN3qBN/K2jb3nscYPXYcRVnk4GEk
ecsq5XoHnEaibi0ecWo8UCpNu9DkHC3j5yINRBPINJTrH0u7O6/SePQA6n9O6wKca1fiFLqKadbg
/ctzD82CXupjqTznG84t1BneQE2JM10GPJBQH/2U9J1lJhBhX3M5nJyglxc6Oaqrq8W6i4J6Bj+e
wwu9Ey/0JOc7VLBR3AbdR6iy6BguoX8ExxasOjcLSmVxtkb60THkK2Q1JeluBwkULFAz4uyU/Xfw
QPBSYxmOoBtA4SVL3UXfYqddZvwGxbbbg1aubM9wt2EcmpJhWbqv+NXEazBaI+OXbZymUYxvrgia
OyNABjWMIHZTIKenCVFWl4LAEmOwFNYtWoMNVRDLmTTSLh7LLkfpTYFcqgpGjslrlruWa/53tMkK
2RZAsG+W2530/Ff6y7sjyW/yM6Nl+FttkOxL/Vbze5COT+bR1uyD1a3Tzc5kIh1JBmg2y9SxnYwz
x6n3rd/UVHRX0XvnyPkn9CXgZun9pqgcTicUMDht0O+BX8FUQmCTQmIDXgqyOkdXzlD33DqtKroz
BabtPhNOvUMFoz/rojMOveGviYeOMYszYXTPfDVLOoqow+VdFom5+euSzBiYYrNZghf04aDjiP2f
VNU6z5MTlEM6GKs8TmDy+21eG76ZbUjIEJofnaXvHtnGw7u2MRWS9Cm4rAaEPOyESOoQi/JWrRaC
9ZEBpEUkaRRdTuUWmkkR+OUpLA3z2xJa5X0m6N6l5Li+r+xbcjFq+DCrxnOV5SSHkK6+/OgXvoZp
jbaTa7bmaTO9F/rsDyX5lUm+TMseXQMx5qviaG1WV13mxn6wB1TW3oKlAGkT+sDY3P5qGtbq0w36
7sAI08SNhdgvoIfweS70D8eU97ma+6spOor62ponM78JKtrJ+tUTSq1i4kjV1fdcOZCyB2OBwXUU
L6tYP7va0Al6xfxFjM6tYTiIQLzz7N0ybEz1RgaGYLNb33b6/tARLboj8XcDIxyBYNZMBVfCeZ3U
rvN3uwzR2pXBQnxmX95HINBIzA0HtwCCp/dsFuMx96eFE6rj9+aW767s6NbOzM/M27Dx8uu5MG8W
8eYiZ5868YKK952Yz7soyyyAo4UOusUmHMXfzkZzy1IaA4dRdLFcdqpcnzcZBsclqMy3sDYgkNzV
ggMjkGQ90QtLk4BCskd0IGnTFiLpdN1ALqbFDI/0d4o3Z7aKYwNhyG/M0peBh/tCnmn5UOcuesiq
cN5CYT4MfefmHHMZB3OvobjD0QSSzJtyR9VnNsZdZt8pUy88hXq7ekHtsdM1xVPb9vJsaof8ghzX
TIGABtFRVLm8ENNvUJos1daqz8Tj2Nj0jCGtDHXxK8c4mL1tPWwyuIbQNz2CMcep15jKyOxb17R/
0HWGsAvMCUmlak1CTuEdBm1XO9wyRgyoqJjVRuM0WCy+f6HTsY+5JbGNvEluJcK7LbJYJHHLIaQp
D3XjIesvJyJ6SBXeZwNp6CCDWFT5mc2AebsWbkL2Sclr0K0vgmTCOxIP7P1MislJ20LtO/aQd78a
d2Jy9HFoiuECPckY5XqPvmld6yIQ3zpvZF/qSuCTTpEeScdvmMCn3Wd+71xsN+P6XEfzPE3bel+K
cntoCWyMWEJt7A2TTCs7B/x0hyPaY2LcVRvsvSzgC5bLT8y/v4g/fBdFyYSLlFCa/TteDePYRYiM
g5Xqsr6wwCXGbPQP1TL3iagFWme3+FhtD9X7N8Mq00yfc9WmqBoIplsrbT1hsTyt/aj3Lb27cdNH
0YEY65ZJr4eTnIClp4feb+5N3T2oiEmYaM+d2xOS4QK1RPQbcW51886X83ceaXbHwnuSEEhxFpk/
WMzOkWIIR5jNcbMcWhieP2AYRO4aL40McubWPv+V+XwRiBT2TeFGVNsPdqw4wt8sMzpPi/tsemi+
G7f+UxRMfmDuzXdZQIW6JgkzvsZI1DvrJ1FJ2Z4S7ecmy+GrSGR68wfEoJMNS0mvMQmNi8xT3yre
O+AU1bnPRohGUJ5bo7qYBr/ISER/ervdg40kiNZs/B0+mvBivGCuHljrCcXwJ8tPCRiWZ2cYYLK9
uxCLDOE3M9bPeXvZtDXttnz74Q5eQaVz88caRnJCzexQdoQuiM2OC0OFBwUcfSyrpr+sXWOQuUOG
Z7DN9xuxqEd00pwpc95c6ih4D3yV/bJBOVWmXy2w7W+5L8rbDepYF9wMn6zmEPMYG+KxDrhLttLa
9zThtcy/pK8uCDGHLOJfIwwoutQxvGa7G2ezHgBvq+6LNZhCFCeYygeT5ocoHjbLGckRMNv9uAy3
lmp4aIC4erb6WypEIT/9sCEtoJUwssQczY6dbDCfPn+5Dm6ANOrZpFxKTeGoZ7AV0EKTJboX3S9/
itxrW+VGfc5CGjKI/SnDd2tBnYv912q/1miIwrS3h/Jzqpr1bI+5IqHLws1HbzI7PUEx3zdvQ9Wn
148prwpkEtGbCdt8U51WxTk0HBR4OmZOQixqjmBtkOV3JqvJSxP0OQlWjnnAOWbyrk7RNc9H+aKa
urhoRCoTYnoPIrrIzHTJlhmhgQt709SVtZ/bLXiMLNY8soqKi9lN1aHzK/9Ewk5KIB52NaN0n2Zt
XLzA/egKT4Co4JfFgR13TnDYgl+Ty6u0YoKihO/3XFbybQZSfghGN4vJLnf5+ptg301DE9NOCye/
2dA+GmONvtmUoqILk63L0RKO6kNF3tNkLdVJd5gF8k3lzxGpWx4MV+wZHENGo+vXjOyuOOtghjNY
MpsJjNNVVQi9R7oTsEnVrjgvNZuehXJ37qslRSSGNTkT1WG14TmEBOGupixMPSQ+Vu+DuRVP1mpG
X6T2rj/HzUBCpLn/YPq9W2d2hXeh4ZWz1aQpwWuy+UnO2yMsN8eGcxtWav+6kYC1c1vFW6xaoZjl
7INT6uI05tUr+80rD6mdDAQMto75fgvBCsL82xzq09BET02hnD+AXj1fGcHfqdnzBhVNLXYzyny6
fr3hW7itpO2a5i/CU4CMSDqrY+VUx5YItZ3IKJ1fg+5ard5vV3Mb98bsPCAciF0fr5LqTADoTJsM
BRtP9EzMyweoOwa/FQtO5tQzvTtZE482ugZ/LqBsass7zkObtv6ISc3VPsqV9pmm51M2ZnBFEUsz
x70Tl4tcdt1auFgGg+pgKF1K7OKh/zhJNScyk/PeX/L8HRT8rwg1chXXwP8RYfPmjDFxRyAp5hKX
xg9z2DLuE67zLUZL0TzX/Sx+QLs1qWagZUVukL6Xf3SHEEgYX1bXejsnbMp3pC8fQPPzoWubXyFP
N9c67hcj1r1/EnYJe1I3bX/MWvboSffRgdX/W2SB/rsDo09bhr+4/gSCfLpGiBgTYdbcV463XUDf
191gjsOL69f2/e0bnIK8SLzBoamtF8+mSYXF3Gs3VgawpBKZHaOfbxODuIY4zPSDrCjx6MZxTIPF
L3eavOLRJwmplfUXRtRXf23OijptYdTH3KHoShTYlCZBynUvh+8h7BDescxhZK76vRNlcLO98Ri4
JDzxQrjywV7lwqpNoa0ctzh3nS1GNKQ+RmUGL5Yzmd9VRbNbTtR1SkPA/NzIOmIYITAY6LzauRh+
7qAai+d+I2PbgqJ6Mm1nvhunNkjbJbp5PqN9s+ZWIkqTMq9Gd+LbyKCYSgK601VGximcouplwia2
57mbp9iptjVBUbntJb6alHOPOjLl15fc78nLMewvbksbl4Pifh8gM5GpAH9ELWa/vnxxQsO/OBL1
iT/Ud92tI011BfOsGL/n+oa+2STf+/1vm3pYS2juell2r0MR3k/mSHluy/yCzdPuDCzAQ0z7w8+Z
FnuEP2Eq8ald7dxsvxpvxm2N4DwhSw8vb8AuOJEzdOJhbK6hX3oXcrIo+DJJn5H5c8YHP+cjBZP1
jcMaR7RLJtwx62XjXiLCarikqwSQ5m3qG95WM+D+cqb7djXc/83dmSzHjWRR9l96jzKHO8ZtRCAG
MjiT4rCBiRSFGY7ZAXx9n6gy68rKqs7u2rX1JheZKVGKwODvvnvPvWq91hwbveyseaifGQv7rWPk
szWQQ2lcfV/bvY6CjPUAFdDuloiL2owL26qUgjynw/SjVIy2W0E7zznK8oqJmZGs+QsfXYYHBhTZ
g6epiG2sWhw6NN/Cs35ZI3nRmt+NzWY+4M9vwxtZd+2Kji4ddsTtJTzEHtdbzI9hHL8HQ5pH18zo
FFzzq/RbkMwLr32UWFmq/j5d5+3cpVdhbKKhjyMCjumuQjLe6lY+t2m1rYf8um29MOMQb9aHZM1B
KnolNSWS3Gwuml1amHPb29kms3mext3FJl8lJ0mcbud7XGXFwD4CjyJvTtXjwi6ZzcaHcPKKq6zX
52xqb5PWy24y3xVsRSv4iSQorb0xFYtg33mZWJYcaafL7+JLjRz0L6Rbq+hQRWsVXA0zmnLIeDRn
y3vFyiLhDj3xCZEoooraD2qUXaG2maxCOsVZ/TksaY6mj52DnebjryUfGKfnZHgswrXhzIqRkCbQ
GcUUznbk1tpfN8bOKflY/Q8XQfDaJo6PpOHt+9oBXuZcI2wrzFqcPgJa4J8CneZsr+fm6Aza25ik
rq+DdMxv6YAfOCHhWV0t2iyrpbY3okX7BVCWHJvKvsdC212PC++r1MU2GpKp5kuEE7bza2cg81g4
R0JE7+byqANQmVCFNbKw8Ng3VjU4cAcjYgTkJLmO/e7KXmvrUKcIlEXw3jcDsekZOybu2ggg2xi1
GU/ZYrHUjSFNXK3pMUm7X730+USW7TC3h3woH30PQ9d0jcC2TeXyrFpu8Yx1r+01ePfebL4g/Pyc
PssbeGhy29hvZYOeHLRPlouKkkEoV1bPfIb6O3hYAvE/G4m62srDpZzam+zbYQ6Ao02T3kK3euV2
vTJieCKm326WRp6K3kNQmyKxTLuKZHvOfVS3RdTI4TAbcbn9WQZj3KuHApB6pVASeI/1DU/plRBK
W8lTA3QlsyBm5mRwuVPygOVgQlgVrBUJYjdqSXLXK3/ydAAdYDLGyolkuToxDiAvUA0C85v9c4W2
z4IwLg82B83Tqh37TpLS5ZqpdEbUYQbxRQgxKkstqLst7oFgBYeiKOfbdKDgxzTjMXfZDiEr8RkK
8bIa65Dqub4nlAfgfwx4XDlBeifHVu+akHgZ3ptlJ4dRHL0YLapAVryxjfzw/QxjiLaLE/eGU5yz
pGrvyWc62yHLY5j9Iyd/zduMcNLn7LnWgUfj3Yp5eGexFOW97bwMAYuTJkvLN94WmARqjUE8j8ND
2hXvumcnSDyzjEhPrVgGxXdQO8td5pO1oOJzZHjMlp1jj0BRJ997XauRG7hkr4eW3i7iQDR004Ff
yC31rhhRtK4Poewg5PG4CxAglGl2Y+uzV1/ktuCxGLnaPsZ+u3M8Qjl2kP1ibom6VsPHWcJjkvVX
duO3UVDMK6nuERN8H+cSqTIuyB6n/Vu42CeVkUyeDBVjeI7XgD6bcmJ07ArgHpfnYv69tOE+Bddm
Ji/lUZutYH7UjW9qNCgORFBQn3ChEIKHa7Bypp5uaG3auwJlX8tH37bsh56pjukmeCzK4M1yqKUt
Z1RZ/IkE1ljX5LQfMfKE93wT1l3DoPCu7J5Be4i74DA6NY4bp8/kLcZJ/hQIWI0Ydz6Or+a3Yqxj
hQge8ThNot9ay+Lg9hbb0U1R/ucwIxI9LC9swq/7hCW+tHmt5WoZqe4MkjNRuqfQwE4cY5f8nAe6
FnGG2SzOLE4xKfJFeZ0w4WuguiL37r05u6Ng9HG1sh+NNR3mPjkEnXefOf6jzCq1WRH9gC0C50vs
8CmRLesqcgaRnYcVG7aU4JnT4nMSfF/k1lLxG3wnETbb8rtX+u4rQt6pCreuCvIXUktQKSba1vI9
i+gxxACP6r22dA2y6EOk9h80nMR46fdVQ9VrbvPWI4uYRCZ3Vx1xBA3zTeoKRGi/1SkOZxnS/Avt
mEJG2a7ec4g/dqfTPj11UyJe5mzO8x1zPp3X/HBuZ1djknZLsvq18IiaDat+IKOYXHGSxHoWqouG
JXguTcTFvlM/xq4XBxtovjsKy+WJobTcTa1TRf5F2LTxGGz1woHIcqZbt/dLMI+wZDXBQlw4DZE8
sdNhfAlfXh6xivymI5OTnybdTYrbMSJdCUOqz1/xxqU7Yuyv2McYCdS4nnRXJQ9Lyas5YOuQ+3WE
uetb9O1uNTLbOFawRAqw04Z4oNp4FOpFgZeDRukbcahsl3Bmei94DJFBeci54LZp3F01pb4Vs7zz
C/1y0T/3vW/rE40u4VYZUe5hdsebcBzYceksfFnmudv5s3XbFZKHgofEMLLJY4HePWIzY525RjNy
+0aXyd5J1rsAQvLqXVbDF1u4ttWjbS3k1rWP16Z8LmrsCpSbPGkrXtkS04TkW0Q6pKKzY8PI3vEO
RzADkWPdNv2QHqw0HC3AzkRjU718Vpiwd41PhrZ1yVWrFGUtH9rz5HNerdu1iJIeD6LxF/3IedK7
9kcx8vaprbNdcXeX8u+31JTsG6eVe13nyXYM5yfIyiy2BEpzMM+RHwuCKemEsY9wBqezhB34hCta
j+RgShtfv6+yZleuSu6XbL7iXNJeN422Dh1tiWc+ESApqqzeE8A3W39tgnOdceJrG/NGTtYcc0dQ
HhP34CcTytLHtVsPbOuC26xvvyeWCSAaEhMBFMvurQmapMvzGfiliPow/qrqkTNdmtCq3vdHawrN
vpouJ1eHUxkCTXwOhflg8dof8XTy+iR+srPURPl7LZKjWT20+dUk9yN67C6Hqr4rRvYtsXbELWY6
kniymZ+BL9tX/KyXTGVk8tLFuiuWgGAdKlJ8v1rgqelkzXad7MTe86fimZP+vF2QjqEXqPC+S7Pu
odXEI5eGoxDTh/OZdMJcY8Vfb8JmJp3kjWUWhUHsnhxwfkiMY3kgjQwMhAjEgypdeU1Ywdw0uDQB
dOJvgW65+MMu8AAuoHwtD1VfDL9M5TbMz3kcPLuTvOcYSVSwHsDIcGAcWJKKhN3I25ISJYgKjG3l
rlxKsbNYCrOuYAe6s/jT76aOlOSioFXoRqbtRxMHi7UtMQX/llNLZTIrT+KeVNzZDAEOTt4Ukvp1
r3rN+ajpbzoaorP9sFxcHySYk4D8qkruC6nXh0bWyDLE3TiMaWiwKeBS6pc3dejhplWSfAvnrUoE
l0c03tWujRrV+MDXuDPIDnw1Lml5ekKnTVdh0YchwqkNbFN/dL1kRzryXtbQh3zmlWxcw4fRs/sd
xldx7XTsxyInqycF6cDYIdMkfhALfW8XFvN1rORzo8PyLjUch5apOBsnbB7sSY77vBx/6ta5cywm
nNxhS1xB6rwiHWrRj8OautKSs16CbJY6/M40ULwPerVv7CE7JVRnb+LAvqeBaDlOGoZpDSc9QHr3
p7eUM20cjpEK530/TNeCbyfL2586TF5zUisiTfsdSsA59sLTPJaRkOh6nA2jJp8J39iTVexH3o79
BtdVctUmIyiW2c0Ychbreu0TOquH1DlwCgoi8nTqOsldfiYO3svOaPqQ/bJvtAC0vBp/b6dwKrxL
bAUugbia5sR9bFMWoFStx/bP3s9Bek1NPP1YSYNckq/5z4FU1i5dhtDbdSouo06JcTtwuE2xjHTx
2S6b4Y0D2APJfdIu+ECCo5X006FgcoHgQx/VhqHh26sygBte86iVMzMCL3epFN80q7GJtk7Ew88i
13su0tu2mbY9oL6sc86W7p7i2v2kUINXNIBeziChcvZ0EVr7ObeaF0+yG97g4b4t8gw8QEtAmMg4
BKrKjYBW8NLGZE/WawzmMvhZdj6LAQVfZduttfrZkXl7nwdOdnSlQqnt5ETM3SpPytRuJGU93+va
vhtNN1JcjgJ59gzS84bhPnlP18tVWmrvB9m9dVPMdXlCMdGcQRXnYd6JvhnuqlTIl6ooOdinGWaf
dkyv/TR0WC7Y8V5ZlnxHZn0U7IKu/JLbgwHB+lWNroXzOdPhS9VwmRR6qa5kE+TH2aUgKq7U+kbv
ALIHO+NvHBT6xqmW/DnDLstawrJOtWz5PBr75+TKrybk9BtkdX4n4/p9LEfnhnFleRVSxkcs1N3D
gvnn0ONi+fSYEU5j07Z3QjTOPe56eU2cKD/3fLh3PJXZXXQlaKqCb7LoanPy86L4HLoQRzDOjHAm
GOSMqHxq6cZzLdf0lkRbFSVVt1u8JI+6zg6PegjFaz77n3k6DdeTQW/2SlzdMx/4be4u4c6dnYdq
SApzLICYfCR1P+98wkRP3K9btqQEzjNPnHBHn4vK/K5dc1qHZLhexBTjKplyMFFj002R68zfpsYB
lpXE6xy57HU8djt3XH5Z/jSAXGr0A+RxLP3FkPHGsssHf1rQFkVg72NKsFGs28V7yjW/scF0sC2F
7nfSLwAI9O7H4BTFsmv6fNcPwfjL5wHXblYMyIzS3F6I/IhU/Wo3h8yX8rYBURbZKv/UicUiwTjB
lZf23z2UkuGIAFXttTX6T0xgMrK9BHoF5B6W6s1HPrFiNFbGbRMEYtdUy4smmIfZMSPK5bonadFA
hh7kXCsmH6wF3PtLvr77KYZMlsdhj9JSP0H74lXQl95y7A2EbXDn5+qy5gjmun6pSs/ZrAmhgXXi
S60LrCe+n/D8zqZv7dGWMcmKlK1GBF5rIfcoe1ixxgXniIqHbFcra92bXuC6r9LSPw7aRX6ZVV9D
9pqqo5oml4U6gTDjr/47swcb48E72Wq8HlqJz6qJnfHoCTe+tovWOfiDVZwyBlnUDzs+LRV50vHC
9WjD/NolZnMLATRAn2iqLUHJQ19TF9YIZB23gFTt5WlwH68DOHMAIQfuiJUV1Bo/SzhxX3UQQrQB
+nzkuFAe1zXIt4Zs9kFw4PqJBxAnpETr9VHVOffRFNHil4pcyGFgA+3XKfYS6KMhbl6DyshzWyQf
aCYcjLxOPFUs77eJlQCU97z+sezDq1ApDYdivtF++pWtzbhlGZmfWYaG9E4YFeW4JYCR18w7CqDX
McgmWEbYIrbTXHy5pfnRZMzBRLOxybXjqSefexyA7pO3du297pdnzw6WH3Nq3eHARpD2w5cxk/Um
11RMEBSE3egmVK5dzMNteKJx7rYunacwhDBg/B7CJIV5BHxHguGTS36OBty6jkU0tfpR8pp+MH3R
HyrLIWqcivyoLE/DcccKtStIv7zIunnAbeBucxREXLOXDeyCGiugxGwSVdyyQohMWzrP7d8vjrp2
HxWuDZJxVKnolJOalChQYY7SuBmCgC65pTc70YmtJRhfM6gS4UjXhm2L4YSHMzty1uax463BD5JY
Du+yFjlPW+2xNVmwDb2ivvC4yJFYlnt0Oxo1KK2ooyAhXoDjdqBExu9U/YV/xj9mRECTqmdk0sWN
sDJxO46WTTehQ8dNKReC4TV8RXKNW+1yosEWwlg+jDxvsODOqi12CYFIrlJmXEh7cDTs5t7IVt31
AU57lSyX5CUB+x/Yxs2xm5r5zNGrY6Nmfa1TetGGbLXlor5r+pazzqXcXoaXs1ZSQeRYlTl7fb78
g6f5X8X4/jKg93+HkL38vP/HiM/qr9EOY5n8/FPR0+VX/CPHJ4O/eYKQHrfm32N3/2zLk/JvNN7Z
VOJdeuNcon7/K8fnOGDIPSKZwrFhx5ID/CcglhyfomE6tKlHCDz/v+sXAwT7rzE+eM8u17QC+Aao
VvD7/WuMzzFZDHmAS80kSX43gajauRZnePLAWoDiTPFJNYSOWTn4jveNzEP6pVAjYfhMMKZ7QevZ
rM7d4rZzsrjfLnip6h0ndpt6Szmsb7ZDLTT7Jk1Ag35SycuNf+1vi9mVmjPh3OHJL2NkF8UkwLs5
cWDX/X2VkqZ28DBarm9t7Fl6CRq7ZhNeyxK7uAoTfEk2Xw5ntvlHni7xeYhXfix77wJUTNP44uS7
pb9sipgtCzypsUjgaFKLgTvc1K9TVe3JON5JVd2l7vBmrfFmNsGN5bKyRvQOqx5/cbG/LKBdMmEy
maNYVlHazMe4JsDQ20f+P4z9uZoiuI5YVwMGOHx3arifaQf+dOWPLqQWayNSeZMjbGJh31IzEJHU
PKJy/WwH/za24OMF+XXThixbZw5VnqZWfohWm185+gbHcAMAouRjYA6aDQhC3JiXf0R4tLqOlm0B
JEEt/BLAGjEyVUP62R/VG3GS/VJXp45a7nlfsaZVJHCGAPZdxkunTN0P2c7he8lLmi6inF2j7ufZ
3WnN+OtZQfKKQpm82a3GF0yrofVt5MKa3EbZvpk6Jk0ePOwqZyFttlSqI55ipxkzQ9NU6GAhcIeX
jFjZbR5YmmVJopzzwuv9MNSNf10WxBRlQcbKFFNHGt9Ls8fBw2pPy22y7ArC5N6GBxlqhAcYY9/Z
sDcxLHLyJjWuMkoTGt78RIWyaywnSBu8LtmoD9WD8MZlz3pC7M3CsVh08xNgtJJ9gojNb5GF8Aa8
KT4Wdp2wtrRiP3KlU/9eUlOBipt4NyYi2xYuK8IAN+RpoOr8SGMZo0ZNUewy1DjlLRd7Kieb4i5h
URQlcfOVOCBC8jkef8Nlk9h0HH/fxxWWrtCuluDKnzV4tWDWxBfI42WckwZgTagNsf41MMS9pWZo
XnHxjfXRdHGyEglSIbN/brDm654vOPRs6GxYQX/Ma1i+YoMoMW9Mrns/I8jB3wIw84HmCDVoqdzP
peZHb/AuL5yzqNk+uypH/aepA7oAdiYXP22+uOwv6vBLcaTgGksleldYTfa2qnxoBnGZ9p99stJg
ny6JoYct7qSOsMxRJ1VyWgLz3oTm7BRDbqJ5FmCBHR9nL9JJdybSF4st4Vz+6pNYFk5BDbmCsy6d
6putjfnyVSfSW7vKdPdZ5IXNysX09aElVIiB2rea8ZAGpCgvLKM4OOIiwb9aL8j9RGucuLue+0W9
cfHwd+TphOzdIv1SQONAocl4jTMImKnS57Ia8+yENcjrT3rwC9A1deWChVkL0GBjR3gKpifvcMkN
gCfQB84MHIJlEecVeAHnNScjdzDzUF26dDu8nylzSUxOgwMce0RhOdGMKyYmK8zp/LK15qSLHEiu
abQntMW6NDhD0l7htaqJFfW7Kg2R7urZJOltYnNb7/ioWn9jAEUcc8Vld+XYDccwR4vL0C8zETVO
eBmfvWDEk174AT1pyprNfjSc/7FdjsrbU2CMNT5FXmsisiwgJRAQzF0GEcDGqV4t844nrKej0OmE
OgYr1tKdbViAXc+ccb/oD6JLrR8bHJX0JbHoY/dLY4wpbZaouScQPzCLhe25DftgODVjPNjbsKzz
lOa80H8LNfmbYzotmPw6E8T9vm3LyT5JQSvlBkByS2dwWAMzcwPXwta1oJRdWSKuzblKxrqEtkN1
YDL2wXg/c+i/XTQETww4HWyCkj2ePnrGYMWdKeS09l07sEQJ7LiRkYTNbR8U9+1lEhKlJJmRGHxC
ynOb8zwM2Tcmi65nq9o3y53v6QpmxiTtNGJnkp8IHs5ia08VDjo/aQInQjP03D22Ck6KeVdA5jTM
1j/JDk3nuDUsY2QIswt4qKc2vAJwZfILJxsBqcd7vs5IOuiiTCIxr062dGLI5u3QMUedYPSM5cX4
RuKw8mZAMgwwzkdHM2wS5ckkyp0QS8cqpybHp/LJux7nBuOYsQrvbHq3zHciTsk381LHhW/ZY4GL
fyIQvUkkdc4bNlA4212erf025L3DvyFh1eza2R/mvQqMpLE57YKLTxym6wZGUP+xjD6ZwLCJjdnb
GbG8bZDHhb9DWbGdKHZw3NGhxZy1m1WKYuDFHitkX0OYjpJy1b+qvp0+R4UGhUNv9C5cwNg9Z8zO
332bkPCaAOkv5ISmeNw56FO9LZ/akN/cprQ82Yk8hTjtqpEVfllWR+iorkJZKpczaq55dXA2BAxp
M77XPte7Pjfy00XCqtgcmkvI29gZ5qqkvy4nLA+4ouK6PFS6yrIDuHrrYaE4mKBGopN31/+RuDSU
pZUz/gJBvJRMxs78wutJMW8mmEA3gZeEXw72UIexYVjulsUaqm06Gklmye5iFt3wAzZWObLr4gP2
nvzGUV9KD7i2pXFBwWEdb76COuhpNKTGSB0o1iQUaUQMMYq9kTilGMhXoqgVUhnuSH9Lpg4cQoj/
kRN0oH67sQEY7SdIv1Y7qw9plAt33PHhu+vFI4oJqdHw6BO2A3HHC+zfSOsIbKqZUDMY/AuSCaum
Rb7BxA6Pzm2RaNdC+4+6x/S8geTdfxFBH72Nb0a+vqH1JgwYWvAlKU/yNoJMP0SQbLDVw4glaVCW
j6pr22qL2oNvRdO7BCuA3hquJj/EwIBJhwWkrC5zcV/PLRCB1XaupkZhCMdzkHjkqwuzXxofIiYv
aKDyRun2IWVzhxd8zNMP7tnw19qvBjPc6l0oooArDUMjUAieh2bK92jV8yP1kvXDkCkSR6GLVBuu
JKoiVtoM9bMI4iVaeV1eYRzg7IEhxWZBWzVkLGKdd1zDFWk5gun96kSrQECCnbjKT9ySKFf8k5ot
Utf+lmpU3KAhtBxn+z8uTJD/aqz6/5OO4jGL/O/pKKcOPEr96490lMsv+MdUZbl/u5TlYNj0Atcj
/eIwIf2DkWfZAnxeQNWOrSCUwE/551xFQTnlOq6i7Nm+NJf7/5yrXPtSpav4t5R5cHfxn/5UovhX
pYp0Pf4BjgJdxafwjVQtd5pPgfTlj/BHRB4vb+xySwdSQsp3z3bXfdhoGeVrBTO1hn71h0/mP9Ru
XBok/+3n8Se/gFguDRz+Bdn3ByRfIeGwY4tvOJYWZHjYJFZoTwngDHoc9gO37AEBTLPxZmmSElR+
y12u5Xxw9Knp6+VqMDPLwQZfUjnaO2uUqO7lhTzx139QPt8//zndyzbIcxWtRS5V7//y5wwRIdaa
uptt5ncfLemdq1S1Ic+1tr3665/0798AbBpexIIvGlyi/NNPssceGGGP+jZB8+CgNnsHog2krvJA
f/gz4eK//nn//g2A2/G5cCh6CWz30m//x28gk2VWcRZGfCoMPux8hURdkKIAmbfcjAaCa6as4P/w
vf+HvySEQH6abdNhItWfmE1g7aq+dGBY1Qr0g1XSWclSsSCtt7RHpa3ff/13lJfL6J/Mn8tlzbWF
z5Aby3dCIf7U7jL0XaLKjGI7h2A680FWTC+pXfD+1jBr3nJEDXbBo209KR80Fobpznti3nJ/+QI1
HM9vw2IlWTrMux5bEdr3LHL50FWzdd7FueM9U0qivlJTi482c+GPNXINntgH2e3xr/8y/+mz4wK5
FLKyx3HE5VL9wy3TZUgHbtpQ00ts51x3XXGoYCBz4Cx0VI/Si/7651GF/O+fni94IHF9CN//hxTz
h5+4ut6gMN8TWLf8/ipO8ou/tpXjPefShqACHICDZjePk3mcSVCrUr1Nng6vNRu8ZSOcShE+BC7D
tnnNsWY6Qc3SS8JvvrLyxFuizGd43rRhvXyTHXTf2tGxoDE7SXqT9lVC5KSQTk/8CtRagbsbL+li
1z/GTg4GI0lANzD7gQArKXrVTV2g2UR+PcirRnXJA4sBkoQ9Pg/W6kGKo1nD2EtYPev8cR4JqDT9
JH62xLj53mz6mzdLCJsZC1wfPg7kIGSkhhqVFtFdswjCdRFsZmdof4TUDXVUmxQQM2yNENFK7P8b
r+NYslnzuHWP4Kqtrzib3R8802ik5GJrcdqt/X0xkpwFrQhkEs6c87CCG88jABYCPgn0qnM2V+U7
aJAGkFwm2s8Y/OWLA2ZkZeYCXGgUoAj8lhAtdvPozkT+TSy+DF4/omXYou9bmSqffWY/A4HXjIG4
xGbmyyqG/LhJOEVim0O0d7cTm2w8dZQHmUgT+mzJC6ctkmxj0hsfouJLhyhCV0A2kUZluWxnW7dW
xRIti8F9Cq4a/UmyF96QT039i40kyI7j1Fg+FiNoSRBPGNQ5h/jji5FIRtsUub7ZjEPmvPdGEH+Y
GrGgxPXNhFG0n4i+4zvqgRXBYMzATOVRSmNCvGfMQALI8E0B30pbKhM4jvJJSOYNuOKMVPSpro4D
2ngYQHUPPTSjMPCp3ZUN9PudZXtZtW25n39wyp6SHWES+hY8LAsce42mzdYjI/QaNg2s7C7srPcS
qxMz8JwQoFP1uBKm8At1HqpxBHoj8vm144SKryQI2xFFS5h3Ziquoo52659+41LtbuqhvU/dfqG7
OhyaAIhlgKFr7zjterukVIteelV43ObjXB7SEb/2to1HPW0ntJNx59H8dPSWdfH2VFOA+WnAVoK/
prj2ntUOuepiGnK4kTEyRzSC5KOepSx+T3hkcdjYU/mK8cfceyu1eDxAkFrglhXJLYwJKj4Wrmuz
B8IJgMbFY3/XVFK9CMPDLloC2ZxSArHU5vQCwvdkgDCEHkSVHYxV7zMVLoiaxkH4g8nR95vFrbNf
/jTalNva/fBOvhS3dkotwLBXnYLbyhKPnISw2lBu+qCdTyM9eyzx2BPUl3i3xfDHAMXZP4CENAyN
u5JyN1APWS2LbYcgOETDWLI7Xf2VRlX6Rr2RvaBtXadDYNcgMGIM2DMwRuaRNHOJOUw1d3nKefcM
/2TCNI61uacRmclvO1Ql2uGYQKHc0T8jEpQVC6BMbZUunsuhWT5z5Rr25lab3Q8WfN/NMPZYQrO+
Yoz3ILMDV6GXAg5G2VGEpKWJ/LJlgYtpOvzFDo8/bAy96PlieX2o2K6Lw9TgUiAvUh0bIeLHy/3s
HC7xHXgN/TS9A6YNX3uq3hGiaf/GCrwwDIDsDqcaO04VfofBkK68PvHjtLPtQhiCD4H+Qw6Vq85I
jlV9kuinjHUNcWWyvRaXqOzPRTm4mOJHQeZv8TrvAinlaUA0goRW16f6Bc2bVEQOS/YXLrvhY+C0
oA9m6l1CKdzSOxszrrsdkBewkfsLWNS80OOjV2c1qeWhnsc9Uw0NKWXANL41ZhbTKe3b+I7qLPS+
qWENuXX9FNAHrjQez3ZKvAjPnhp2c5moV2m64LlZYoFfZpHjR7j6LZaFwWAlJk7l4ATS0gODU7ld
VEn805skHdubYelg3ENnKHAAgpzhTmw+kHP0l5dLVmsuqNCRJ75PE0MpiXLMk7GWa44T6Z0I2rKI
hFcjc/FIdn+trtXRTGU18mOEqZwggYUAYYYWDv5UJ6AtbI74N5iAS4h9HHCK/eS5PVhWwLzBb75O
Uz/i7nftXQwjm5riylmQwodE/iI1jUoJFqX7OwLrpbes8mNNfbGyurPngnJKM4oruL8O6LMhDQvs
pbl5C4KkgOnlry7W4A6zHMJ0pY/xlMGRzXDWlFv+Lau4Nuxm+B6BqbZ2E7tfE404qFMLN8OGru2Y
th4kzWBr2Icb7u0q8U8BTCyXl5hFjc0soBu2kwacZNp5JQJra1a6eFnQBeN8rc+5x/47YoDIwJH6
KfngyV8J1/T49SxSY7q4awuaz3dtl5XEqZc4flk4mfbbuaYjiwlela+8tAi0eqBWIho5SrySTbx+
on/CwuEKXZ6qUbR8GhXKMnS6CQfD6mk4L60WDp6poQw7/qsHTWuqilZti6Hy2t1S+9kJERsTu18V
/mfgxwUmOtsQ0adhmse6nXbU0PLdyrP2Ukn7T3n5K3Bq7H60Dh5VrBQ+i/UsxWxE18XCTUmGPdgM
vSaB7q0N95NTIts4i69+VxO4ly3l3gXeMLHyOB3BN7wLT1o5VQ46+LLDhOgPLqXmY7LHFkhfsjiP
DgDocsPUn585W3UQceAAf/mtL7498t7I/xygNqKf4t/JhNWCNbHEXgdXO37tEFbROZVq3J2p6NzJ
glH9UqsZIooFKM8bF6TydA5xahSquy+Jy91Yes47XnUlQVFrvg8y0LuIbPFwYbKIIeIBU+yrvOPF
IuDiQIvQp4ww+wXJB26mpScGXQP3xrdusvXddVPn2dJk+aWPuskU2XeY+7FFk31AzKderhp31IG5
3o2jaqc/kvczrwa0brPlgxOEdXwJGzAPxteJQ9LPeQx7G0FpLZ5jXeM+z2WHtoK/dUG/K7GLtq6f
v6EO62YLG6TfY4kiHjQQ5KNhZmJK2IxJxo0lCsTNrvGbBOsnp/NdcPl/trx0l98QHoh0VbYCFphP
bbVuBtxKTyvcPLVrq2V9hTJpIc/N7nKbIwxB5ihwWW9HLqGQcZTY6SMIg0vhK3Tu59Y0PJnl3HuX
sHnq6nRL2r4P9zktWvOOqSH+OUpFaANTwbPHzhTSjj1KnI257l8Q1MP8GNP78cZF6z/Dhm6ueM8l
LKUqLLw7tmm4gTgOtuGO2noPtnOpM5p5TIA8JGQ7pMCBmiaOcvaMLvACMr9Xgh3oqcWlkh0sTP3Z
RkLpfrMWnxeiR4hdbSmhghlNciM9y1QALvDdQn4qaUMYtQV2+CgLq/yzDWYK74NuUZyhPJd1R1a1
2bWziBnHXFmGj2JsvfDo9FInGync/mmI+YVAslPzYq9ufhzFBJiqd3LwdrjiHp0gCP8ne2eyGzmS
bdtfeajxZYJG0tgMauKtXL0UIUUzIUIRCvaNsSe//i6LfLhPcqnkyDe+KFQlUJGZdHbGY+fsvfav
uoA1JbxuXjZEAJkTEGUw8RtuGlz2lr76tzAfaA7yIUAOz0TPis6SYCzv2qSCUpZ7BaobhkP2jYpb
fEQhSAo0TWPE+u4P0fiQlC6ukimeqdO6tMdKa1EIkHcuA+O2SSNKNBfPwGEgDpSUesPIfjmw16A9
dHN9N0OMBWINhOu8burZZEw5AACkIkiC/YTJizKtGEMFMsfx0ecG9XKbQpDIqQ68+peJf5yth7DI
3AyTdplXdcQwAQqGC30hb/dT5ltbhy8JiXNihk/V9YI70/fD7TTHVOfh0DKMgV0Bn8S02vnGoF8I
/t6KAuPOkQJhVLgwAuRLsohn5tl0nmKj8VZgJ9FX0p+mrzDhDS1XiTNm7UaOVTyeVdk4bUlSSiZE
lTnNGK9X/bem8fBHmYPJNQ1ZTJ+ZEAO8d7Bxw4fPSHlE+4KuqypE4uI17WNvE2Gg13yjEuJIZ2Ul
zxJOuB8DxRBz7TALh3VAOgBhcnoYusaz512lqiVE1GNcwTpARbhqPBMbkyGaSTuXczvFQGGadwzp
Z7nC5gCMHIMRLZ587mZnMyrVXXmMXvp1xCwDXWI7rDKb7z1VOX83s3c5YmBGM/3sYtHE4YeGsKQa
LriFU7M0ZxNByfkmRvCZIKPzhElbf5g+a6fRJXKCDK0ytf6BuR7K3oGN8kFBe4KKkEMC6IcJVgFd
oy+DMFFt9ryatGs7NX0PLSKRrdI31W4BloPEOa2tXStV17CB41O9rSFz3OlGLIofN/M+z64L73eq
aEgjpSO1cStoNrVrWbDmrA3qAhxB6TDdM7diZVsSR9xG1SKfO9FR1isSrlaNXRS/A7trf2Zx5E/X
abvU32SZ9noeSJ8ZyVrSNetKVXVx17eF/bVntuqtfTKODNirggzbpAEWBt+r5c2JKrPPtjHfXLLC
mL2qTdjWy5e2a5zpwmomunVtOtnXIi8xrDM3YiXOETSfLc3Mbm7isXeR3nkIp1pqXsbACfKF0Yew
gHZyQa5gTHPzaMwWqBtuvrjJG8F8GQLVQBYagCo8oK08b6vedXQ6Il7+pQziy6CNKoGVwB2pKn0W
5NUoqvIzUQ8uqo8O4ZjKRXA1pSUy/rpCZ6BU44K7Suv82+g1090YhcZz6ivsZjPehezcHlDTreFK
WngvqVyvlkivKWPI+HpLnaQ3KhmTXGgrtb+3FBk9gVfCdTHnMjl0djv9Yh5kz3sfKai7aX0jiUjA
EbQUAltGT05vm9ywqiQmmOrIXk9KE4OGXIwZVgUMQZbCdMNWWWE1ZBxdIohj/GPv+CKSg0En2Eh3
XSD9s5hUtYqC2cl+LLzFEFYMoIx4urnaMeKwa5z6zu+0mZ1nfEokeiSeN5xRvLGDm8YgebQWT6Ja
i1gv8KaF4bqO0cvOFAt4bOcWf1SpSgw4HZlNKBhc57fK2pQxFwO36NtcSmfa+BYioc3QNvB5Gx9U
b1NFC6BRUVA6TkDcDpWaMk3WRNu4G1JVT+sqwXy158uK67dDO1HBt2YiwZy8MS4mVPCcVRSnrD3J
wD6ZOXayUMLVPzsLHzYBANDfMjtbvjME7S7bZDYIaC2M70xMPB9JB2HjTPmD0j6PlCKiAJkbl9gY
60adI9eYox07xvpHg2MXs1OzYF6ruyrK1wyKI//aIdfsEyQIb97i/4NORn/URNvgO3jDA71NruyY
qNW2raJ1LnLNzW9E+iC70fna8hJPh6JTzvOcjMu9IvE3YqSMrJ/dVATvqEqFxPguQ1gpoJfxMELJ
NC4yFmH+76zyH2xTFsE+cRwoD3bVs6TEvAWIOgUHW4M3GciUsgefsNUs4YrjxDowjHcFnpFYUZKW
vf3kuSmwI6ty2hIpESLUjVeTDtgSLlKz+pL1C3Q292j0h/jeMFcEAqbvSMtt1aZpt2dQ6RYEuriw
rxpUFtf0j9FuoHiY5V51S/sYem1zAxUd1TXZenFIB8gtHYQ6dGhQuVjNr2Sm0ETOId2UXCuzvyP4
2Yg3bpRlXx3cgfUqGYl21DQGun9hhcxra/Z1ps4xQVBK4rtmf7mSRLcSUs/HZtzwp353g2pSPiWi
GfgSdbPBx7Ds0y/4EkvofgvuiI1bhFAgo2hmxNxARs72gkbf73FO/cuF0h44aZAUT3zipstWFG68
0S1JJPekgKHRUWmIkJH/2UamdMsNjmCMyCxLIbNMYHC3qsmpbKLU8tU5/ZP0gg3FzCy+Z0O5Vq1D
WBYxjSMJIQM9BXy4GKB0DAQWDxIxCM37NHFu5W7sDYchvccksSM/C7uY3yOetYd4JLnUGp74/vbd
LvCs+AptWCQPOAy88pBWOfoQm6m/3MaRfihTF0w9YM7p638RsCnMsjO4uXQRb+tBLfejH3XX/0US
z7y4xUgjPEeMtjH5aJ/Bu4mK3cdN43emCjwQNn13abmW5R41qbHztOEy6vFpZjg0C3qYbobdM9/2
smtVGOEn2JXtiVGG0Jq/oza/T8CUNOnzkwfh6db5i0Y1k/wIZkOi7eCMXZmsCoTNad7sG0elW9PI
w4OwFIofWsGbpCT/FU9SyP5FOicGHG/nRR7Bog4MCtuRqF/s17/EkH6LUUjWZNf01nmietBS2NE+
uWa3nIiD17OL45OmOJYBLmYdonU0S7H6xoX7wjqH7sG/YG6ObTru68PHN/TdowQMB21PD6ZsfcNf
XNpWxq1QHpW+HWlMR1dBYaqy5sTw6+1RKEQD9hOOz91jWXp9FHqHdGEbahy4HtWutEOLySBDB+sf
3x4f4B1XzEb7Ca1Zz4tenE0Z54Toxl21JqNRwNjgRECV0iLUAqyPL9w7bwIli41M1pTS4dReH2rO
QroeitFTbbrR+bK049qISPkUoDmgenfBtvca7+/ZOwpjmM23f9/9/1P2BY7nsmv//a/3JjY2DWoR
6KFw4BydHyq4uBZ8DOhws4nrBwr0MVXuvpHlkwrFvIGrBVso8/ITw6L3XkEuKuM22+Lb7xy/+KYR
6rZiqqsWrbGISDRjHOLX8gIFmH1pTBYtMvL+ULk2/UXFUMYE2I9qZ0EpeuIqiPcuA3x7wRsoPYAa
+s9f3GbZFoxrGi6DCW31PmthM1gDPbVxWp5RqQ+XhWGDyl/ADC5GNxwGh7zswAG9k8V6AzcQd1hH
tUUOs6dumVJahzASTD/QxZxYMN8uGD5ya3yPjGF5jcXRHZMUzZ4ZgzqQ7FkuIPV7cJ9Tc9uoVp24
LO+8ZJ5JILQrXZP/2vrPX1wVLB+T3xYU6XwNyb/VrQb6iOWJo7x9EhAyCOpRhyUJ7K95tC5J6RvE
IXMY0w0mQrDoDvNF9Z+mwSaSvUrgt2fhtCljuWxlXlFy1FC3Oit0TyyQb95An86XcKkoWFZQjR9d
2shzG6OXZGEaQ2iv/EG/i5gvLvKpgWOTTPZGc4RPrJdvHj0OalsWAnXbJpNImq8vsjdSnCR6JSv1
BtamhlyFMO/WDv4ugE8YaAaz8zd5wmDj4wXnvQtvSayzUnq8/qZ/dL5iLjQ1jfONHcwipLPDFkiJ
6Q6NwrpsDFBCY4ApKwVxd9EPFUV8SiSBH1rTP136uAY8YxgBuOhCOEdLn+hDo8vYbK2zAqsiWKbL
ItXzRvgM64iWBWAzvzn7+OzfXnfHd1Fu8vXg24uN+PV1d9ls26WiM8cCV+/nwVKkzZryHHM4KmXU
lGyr7YWQi6g8ccffue6SVEk0M5LzFqy9rw/dhQaTx5jY5cr1aHUVTX1BA4ftdhklj6DqYcpm6CgR
RsbbxG1QGPaI25hhR/uPr8GbtYSPmxVoURB6IiRGRz9kSv2sIBKr4j43BMSWZDLIgTI9Hf1i9fGh
3qwlHMoWrslRWGL/WEFeriX5qAarkxT8JHpkZwrd3FbacDb+6VF4inid8Bt7+nt2dEKziGOnn8B7
KNNsyKMvkvvJgCL38VHeXjaYmwT2OQHhTED/jr4WnRgnPBBEQOC/IEMjBsIPZAT9wsD8/+NDvV2S
XEvXhY7nWNg1j80rYaqGuMcduCbo2ey3ACWNXZf47rZIXVpkC8aWdR612dXHh337clC+USk6wpKs
hf5RfZyoxmhLCyhG6+G0nqVhX0x5WF4OYoTp2FngQSsca3AqT7wbbx8TfWCqRtyerAVaD/fyMSHX
FPhG11drz5qmz3kAAQJzQ3b28em9dxSc0dSOvgxMTvL1URCItzVhAoi6C8u/AgH1VVum7/4/DuIJ
fRY6RMw7WmCGnooRrTPtORuq0yhUfjsslX/iARHvPIzYHBy0flimPL6fr88FyXEzFGh9uVU9CHpt
5hkonS9pIBmrljn3SgSa1NCCfu5NooyWtgetbgFI3MRpWp4V0kou/HYyHjDx+D8+vgjivUuNKNSy
dJCbCQb49c+zgFnAnk+rdV3I3yZhUt8wUN+741Jd2Chlz/OWLJcFw3GK/Nbrr3yivLbC66EwRzPx
szj+9hZ4si8f/673HvAg4AOAOorywzz66pJ+OzsMkmEa1KLYRRVE8HYAcxwUkMsWNTxHeVnsxBz8
+vi479wtRz8SWqPJEM/Xf/6ipKK95lu+4KEgXJ6BdujTGQkZKI4m7tCPDyX0Obza7/FEYK1DsSfh
jiIJeX0sRpeDsSjyDvFNoxaq4V4UxJ9uixxZVEcGCjayJLiu2tK7lsGCWSVYjBPVqqWf8uMfQZER
EGHEfhBh2OsfkZPk0NN6Ic7BscI1qktrm1N4rDyzbejZzulBzFNwzsBi+lEbnfUdJsTvpnMFBQjz
EGUZ8U3mY0WNlfJu0Zwu08oqlPspJrBzFRF1o8P36slao7mWNOgT02c0Y54SoL7zwEj0rhLRG1GY
9vGNY1I4mzWxpWslnP5ZRgnJqzSGthKG/D0wWuOLQD1Agg+du4/vo75NR1cQE6Xe6iKAlPZxtYCr
patNRgXrgiM/YS4x9ybC13vKCPNezdDUPj7eO28sdkyXz5pEN0hp+vqOlUiJLKx8BRxJJe6psvub
uXTsE2f1zovgcT1t9rsAJsXxusAXJklFgLYIfJ36ZJa2YsWKElhCtbj5+ITEO88g3xObm8deBiH1
0TM4dbg9ZU8aUdOJeC3sIqfDNvcXYEQQZ0DsWnWjKRhXEwymiFbYN0ToiCS8ZA8eXliD+sdX2BMs
OWx7/7QUHP17XywCda6irMeZSQCWSPcEwy2od4roxKv39rmhZkCKSXeEZYBy5fVRAiuawXc3SB3z
KflSNjQqB3C8UNtt4xqcbHWiwnt7RzmepMRDcorw3DpaUh04x1SbHM+xymTXOkzYmTGHuxi+4T9+
eDiUFyAE5y88qkenljDsy9VUk5/d981B6voI/ux0kAmAgo8fnrdvA8cILOT0epNGsX50FUEWw3Dn
iRlAjuxk4Tr7eMBC8fFR3r1XgctH0qLIQ9Tz+ig+nIBsGjmhEOmMphE1FyWTjnVHwASIm2w4UQC9
e69eHO/oM+RNykx84rXXQ9Mvn5QL7wo1ebqLp+JUE+G9Q2G+1h9aG96Ee7ScNEEbjobg1Fir/ZXj
eGIN3LK5AHjqnCge3zsUHzpJQzUgfcHVV/nFexXBXZwE2TOIgTrnAFk0BLtTiOvK7IzNxzdMvL1j
aODpl/nSY2DimLpwf3GsQpZoojrUcqWwxJNyK/bpTurf1q5lpwAZG4DMuKseMmtBwNWSi6GbWbdu
rDCNy1qRZKHAXHcIzJn6dzWGMETjJ17Jtw+v/pE8VAJZNn6xo4XG7Kgb655F1p0y8L4iDHcRw9Pd
x9fi7WX3LQpp16KgYjt9vOliHE3raACEB56EtLuwyA9KucvGyaQ6cSh9VV9/C3G7EG9GQU3Ny7zg
9VWvkt7NsR/kKI+WMtsgFvAeJx9hzSw60iXM3BPRevDnU1XsO3ebxpTGFPgOO/bg6LhhgJLWoZgm
hXF0w1UJyp3JtejOIBVdcOGre25+e86jvlwDShou5syr9phQ4ch7tKzWqTckDxOkUBPZwGehCHb9
pzeBVozr8ivpvDNLPfqFUdBNNTZLZHzAeT8ZZlRd9SZdpTgiZPHjQ729GAEbM54pupDcBO9ok62K
zKRVnWTr3AiC75aVwV1HkjVtmm6ubtUczydetrePcUBzkUdZsECazEpe3/W0Rn+galoluNPaB3+0
53u/WdzmxHnp3/364aKws8mrMz0eMnHsNallKCs/m2jCMUg8X6YCcXbPPA/VtA8poavRxwzEohwM
5o+rIEf89fGFfec82etTKWPWNtkA6z9/saZkcJACq2AURRkdQCDtyTSFTPbp46O8fV0DKkmP5hPV
pP/HIfbyKKyRDWq7LmWgaw/33Tzc0ZktvsqcT83HR3rvfALMJwLfDh9p92iNnBWw29EYEDKaAbEZ
dTE8eWZQf/74KO/sgOlc0UClf0jPx/KOHo+lqjHk5H26JvK330LkQBeQdT5O+DlMSV8B1OTCyN44
VoeMIgeeOrnjz062/r5Gu7tD/IUQnvSzNRyZU3Xuew8Vj5XegPmO3jy8vqfINEOKrhZpUhK3Ny16
4HUJk2yztBCOGWQDo7DcsNzVLuHZPa3aEw/1m3vAdeGpYVXG18SdOFoXWBwbEsjgBKXpkD3ERpBd
eXAaThzl7Taf0pr6iC6E7iRTcL4+zQybdcsHmdwpNHozjaE43qcjwVkQ6JhZu1lGxmrqIwEViK+3
Rbz8cEQMDA+d+daARb9tjNx7ADEgNn8ej/91l/5LP+j/2V2KRKoqEz50z2WXdPPh17///AP/w+zh
MwYOh7mOHn9ru+Xf5lJL/OXpbhKlLhWDnq/+D7NHBn9pLypPMS0Fih7twURK1cX//pf0/pImj0DA
7IyVmq76P/GWHj1N1Crs1nx9fDQBtD6D45fGAvut94ebko7Vhbe0X+vIbfcGgtDLbpmD80QU5YX+
aOxppnh7G/5HtvKwT4ArXDwAeWDszsuSdI8Xl/D274/By3Hp60/fnx/m02Ljh1Fesis4+mEe+cfp
mDvmht2Huii7nqxc/AH8UF6ztTSwJHx8wNevrz4gy5rHpsqTDEc8bQJ+uVg75tgkTCMZLNZhvzYb
vzlvbKN7/Pgor5sbFOamZNmkcJbs295OgTWSMPIpzzeJ3ZuXU7jYcOxVQmyGYVsPpWVFD1GvrNua
JONTK4fNGfy/r64+NtseF7cdXXt9pkdnGPo2Wx5virb24mbfI4JxyYmtF3YKEgNKk9vlHhb/iIEo
hTbQ+iV2uZjM9sIx3WvWFvems0v/28cX5Oib8vevom6j3UJ3kKpK/+oXn2KP2LLADiPgJpNt7CS3
5gwjQwvP3CiR4wZLfJ9OEEZU317UMyTDmNnDmesO5peszHgARXCHyg4hZGN7jPRO/Dy9ah9fNLbZ
FMO8KWww9J+/+Hn+4uEGa8pwA07W35FiTG5H6jQ/pqqfzrw5ExgkNInIpaexFyJFUkRS1D6c3Oqi
biFBfvx7jl8L7qHuFUGrYGhAZXh0tdwFkEesBfwSJSw6Z7T727qJ/a1Xm8bXWAbzP2vp/Lk/NMVY
hHyPjxvPwusLgGkgZ0KogAhDGt6hnfGsVVY15qemmeHRlqAaonIcfytuAXi5trueAXhtsXPW5wbw
KLxq06ny7fXm5M9v4lHWpbFkZaDd9Po3TS16XSsnPyb0XO+u6UIdS2MN0D7Cia7L0K69pghOXPrj
BQLmGtshS7IqaYvvsUDF6mu7D8Ik3VZeCMvdBjC7MCQ/cb3fOYqj1z3B3pquy7GrvUQ4FCQIVLZT
1nJB3S4F9Nnbxf3Hz9GbK8i4CegsowJmQFjbjwrGMmGZyNIUTqJLqG9lxc6hdMMc3SRl1H7pARKl
RuHefnxU93WNxo3jsHzvODW6PDY9wtc3rnPKQNIQIdW8WIzwzIil8dsRU1zuqhmOWjHC8yd4LJfm
ZjSaGZpJWeHaaZbRGtfgF4lhMvg2QsEPmu5TZiiKn8pGHqx9w3LdSguAeOPM9X2DP1atPGeZ7tNU
Rpe6RL9Jx1TcKbpYcHk7xhXQQ8L2MlpsAXuol4Q7Y3cIr0D7VtO+52T2rZla1TWXUeoQ4XjadqVd
71ANDJhICdL6k03To9aNRfcIys29No1iLHdDbFXnPCcpPi2PqnSdOdAJ1lmSVePK6r38U+snOaxK
oSJrU459PRDONLjl3YRx7azGfODvbTFDScmWIf/eSYnwPLDn/HEKrCRckyVpDOghY50EaHa4Pmxj
9J5w+zbNhmQa4lV7dWhr+Phg+dRj7qToJIumbP+u+v6jrum9J4nliIkzbwcbR/3Fe7FA5mjB6Vxb
EI2sgnChJA/3zKTdrat0ROuSD9cEKJTbjx8k/YK/WpX1c8RIGOQg/y7/uN0yhmHU2xGuqsJu3O1C
JA0x3VCHSe1yT3wB3jk/agIOZgv+QyP59fmBGs4onQIOxVtxIWYmfGEcZ2vA4c45z/m8wx+Qn/hW
v3dQAXPEhAtNpa9xjq8uahQRor5k7kZUQXeVzRMuMfItHfBgG9OjPnG7xvzn15T2mkMhSCWISu1o
Ua0cxMQY3jjRJHF2SLhwuiZ+ubMVINKPb9+brxjtBRrmbFN0E4BC6PXptakDhKGvJJFVoKf4ajUH
E4A/qX7BciWKYjpxPF1kHz8vPpMPOoLQMSmBjj6bOWz2qscBvylcvOdB4Qe//WXMn5J4ST73WWF9
hX/Qj3uzagRGfsKg7s3Qm+q9mUnbWy+1X+1drYsHvtaYt7DigCzQd58PbYnj+MQr9c7T7ev5CUUi
zVzU+q8vD/nC9WjotDHE/sFl32tbPElwa7eGPv3xnXjvUNSjOEiEy6psHz3dA1l/OPQwEYkYB9KI
N+KQGoaPqFycugnv3QOkx7yxWorIiPr1Wc2x1ZJfQngNrunwEh8NWEFq1pqk2gSgdIcAE/bpP+u/
//nioPQCMIL6gCiS4wEGtLgEosHibXovK2nyOMRiY9PCgEgo/cfX8u1TzQ4C9Srdh0DQ79Efvxcr
YTwtXg4hwcWR4zublJTYrVpg6Tkp82CRdfkJ6Yh+DF4vgjQc0FagrIbaAnX19fHC2M4KHAHupnKV
3LXG3F0GfGFPPCHvnRWqcbCyenVnjPb6KCpBtI7+Um4SFzI0wbP9ngTu/tp2g2rtZuoUh4Z/5dvz
YmVwWf64XxbV7usj5lkQsA8rzQ2sIYI10mQiHboUzhDs6D0HZE1rtwddfPK620kt0aofdRhW2Ip5
WPmQ9rDr+0GzbdF35pvJdYvPcEAgyZLPFRJRhE5/DZeUMsIsFoidUTo8UrWrckUub/4zCat5TwjZ
+LuFHnkT4f+1dsrr+XLndjz2u2rk2wodQUbRFv5rco2Bp/k+pSZli+E5SIRrQPSrUrb5N5WCC1o5
ZqRzrsymf44rrbPEJo0XdrSt8SmsKL/g51Vex5Y6VRds0syfTgM4bM2tLx7avlcPGXf7dxa34TWi
QOxPw7AQ0OQ3hKqsEmWUMMeVB1TRb4WTrqQ5VU+ycrrwPPBy8HYpTr1bJIg6xQRDYbhrswTj3FzE
zbVjNBMpn+De8YFlS87mr0u8C7vHALMKpmh6tjqFDTOO3OKHW3eq2E64dT+zWRi+4JSZI/zTo4gu
+5zsBWzk8/QUDg2ZCG3tO0jf3QW70QBo4wuokLLedYvNPg5TUJHvsoTA4jVZsEu2TyZPUjpNZCMQ
wNOwIE1NXvwEuW3c4+klbqhSoUZ2aHTJCoccCVIhDtx6RUkof2o33G/XGkbOK0uifke6anRPCklY
E8ow1jeo8utHSreOeNEwIS4Bonnpk9uliNfAAUGqwJgZdkSiCNAUwDXAOcDjtB1Z8d0Emci1S9O7
zBdgrIfe9buHHMIjcD8ohABzydg57yzseKts8YP7ANFjsFd0QC9MfHglXmYHtmcdBBiHgqQFYUxe
cHjBHZzEmuqTJJkZJxj4iMgA08u95W+EfUSWVhra/XXv4z7F6N54n1OzNOpNUmW+f4WCsDoQARz/
sioryPbEJIaEEIwwfLJUlYfELnGsDbYZ3Q3uYn3mQCQoT21TPY5TudzzXCc4MuN6eFYVcp19Rnoa
TumCjxwQzVDduE1yUpX+didAAaFb1j7dAx/v7euXHPaOyCFRWRsFpGSvSrfa8Am2rnrXGLeUHSQ3
mOO48cKxoTVxan55JFTQnwXkHdoPQmeObNNjtV8J8EdZxKpsCGuOyxXhRWrT5NqBPmOoKDpZ73qn
jihQyIGt2ya4CZzKu7G44dB7+/GyJnjpRKX59lusPTJsa6lSqMTk0We/Mwp/NAryqJXP7gKvWXZr
+LBXyEfJ7z7+VL3p+3H+un/PyWuPindcYgRZZfeYBkkGtdyRvIth3swwpC71xPxiJtz8B0StEss3
1m7RYClmA1KtZygNvM5hjBxgZqFCQbb7+Ie9LRKYyyBiYvuLTP3N2DHJQVaItPRA7BP0ZPZjMEJg
JMay8smmDTO3fMQVMG4/PuqfLs7rTynyUkwJ6Li0+vP4I7ektUnk2ghtNxyi6zphwacNWB9KQEia
QNrvFptvi2tk3q2XdN6BlJC2wPSetN8NMhG+fvx7GNcffwNpGIMdZDplCy0r09fpRS2B0XrCHG1H
VBBDf+7E+SJ3mcu2cKXsEH06duzE2oN07gm7TtmOWDWPD1ZzE4slz/CvYaZnimy19A5TJkjDKv4k
6dqLdMytaqgv16HMmvrAlpm1rgzC6Tyq/aDfNOgn63Ud2fIx603zzHIzKHSlUEOwKlrRnFlpHOET
JJOkIgBT8BkNLRZJvAvS/RLLqIQfNM8CK3tm2WQId31yDdUg1nFfAote4RPhjSDUcH/W5cQi0xVq
nA62mzeQQWUzPvg4vO3V7Gg1W+2M0UFwH77atY1pFH44sSeNKvyZvxnGz08VVQ6Zm3Nv+uf5zNgJ
JojhCywj3oQA0NnZiWfdSLtuH9xlJBtXLLa66Vl37XWI/o1otXTGgpJMbvO59WglbHsLNcPZ6FvG
sumkeQV2xS1vcUmAEJsmzyZuITbzR9VHxJVOyN/3DMVpeBE2RWyFwh9rE6TcAXiaYFPLtd0rGO5V
J3+llU+SKN/FvHiGB2p2n0lDNe2HJYildaZIlQMzOzfYTCDpev05H+72sEAwuNZK2uFSeWngAM0P
F7TrcJucQzp2qtnPMfGuO08OjbhjTtzvDKwGCik78SskdPkNaDD0oJhd8za+0eAjQOiQtT+b0YRH
2I0ZOHA3I41m6RvIqFVSC7WxzJBslcY2259xGI53fKijn7BtHFJXskQ+UfRqMjGUOAsFKQFgCFP4
UJbY1L+xn+xpXqVNmK5jUBjhwZ/HBC1zCyFh48BD2cuAaM1VkrUgrkcVd5/bloxxtCRzvmfE7bfb
sSy8z5UaPXwhTT7t6gTWybrybAhfZhtm2bYzpt7cLSWPKVCHrLZXMRqJmxRzHxGYMi1mMAddPIL6
71r4dNCe4eEHMH6rJinmzcLbJ3YNzMWHDs5hsYVMLCnvjKF+Jgylis9qp+7HNQ5OjKSQv8lbA+uN
hVEBvL9MlybQKY2Rb+H+1cfx4MOflZMT90QizszoyI1z9zWhNGTgLRgvNzyEE8DoNjRBHhLRvmMO
Yjy5o05RLMF3e5tmQQNxVmEd/BrJaTwzisCPtkkYTOaGVGb761LO7re+62cD2lWoTfgZw4TN3IJ0
WHXk2pl612pg0p3NWfFIldP3kSx0ejJTPn1djAUbRhTwpK0YKFd71Uy6son8r0ZlTKQbtFlQbhBo
Ak4b6tZ86KEigX3joTqfFid9ll5r3EUtzJBVnSfDE7hGUlFG4qO+ZSowPiNHBvREVWkQoGTD5yJM
vvjEqw7BfHSH/FuW+u7XwQr6z1Kk2W+CQ4erJqoB2RjQs6dV4bTLgxXU0VPeeaQ29KbW16RZ5+Cd
aGJI87xnfUF6MexfyN2CmScdODWv2Vh3DVjlCS5QGM6eJOJnAhmpB01by8HrvLFCDcuz+1zcwKEP
4SOBpShI+E3s70MRZ1B4MzWf+8MI6K+XuIoPhqGIy+0h1DCJQjL2E/IMGYJj1hHv5sFSGHYLO8vb
cFLj16koXVL68L48ZKS5nrdKCXjPOWlgfM+X6EoMIU4vkXliXqt89PNNPbbET4us8BRzmdmWZ3xY
GGKP1Qj+BGmhmYBD94iOyIYiuS6IrB7RWWpPuO3nvtg2LnFJm1K44V1dV9UjFg3UE0mAV39rWUP7
yzYM1jM/So0bRLZZREu/JM6t48LikG5SkAvGlJmPY2cEAPV4KxsSXojOWSeWEz+aoUUyeLDgDV9X
Uz3vUQBXajOaGeOryK+y7MZzutLdkGU0zfslCKLf9qwy92yseuMLd5q8vYp8jJpLMFJmS7Dm5GYO
ItEIDxF8hW3arcDipRBjfVKxVznmi3gbZL37MIQl36yor/JfiVhMYCEG0Vcd7Og7hcUx3iAZLi/V
nEBwgFDlSMiXzhSu4bbFycZ0OqPZjnZZMOnyq+kpcq2KgAjq5q+hUMtTExvhcBZXJV/RjuiSktTT
tr+cAE0xY8K5ZBKVAJeHzI5hA6gCVI/f6eqsr3rxtWjQrJzFpa354lDLSH0Mk9EBo2qEdIALhgd/
dwj/d9j+L+0w/s/D9vXy/DM+GrbzD/w9bBf+X9hMMDfibAvoHWgf5d/DdmH9RQeIiTqLmRd4f9zf
ZUVWJBN18RfTHOaxHjN3uLSatfp/h+2O/5eko43KAkWlnn3Z/2TYTo/zuMSHdotyD58ztS2flTc9
sCjzDdfFUpo0lf+JeNQbMLHBGf7rh7Q02gMicyImUrr3DfXVuum9H7wu/m1SmN4WEVi6afwn08nu
EgZy0cSmv3bay6GmWjI652qpZHktneDCK9KSUJyRxR3LgdfHJsiG6oAUZu0Mdg37Y7rIm/asjgU4
OQgNMs1XQcX6W10ZYHzSuLoKZPHdLcyf1RieOV3zuzUCBC32uVl797E17HqHaOTHOHiuposheOwW
80yG59GIry+5FKx7hA+3qTmvlAOChlluOO8DWEnKlj+D+olfhyviyoQktwrxrxMyftsFE69PtvVZ
iRJmFkN5mDPSF/odE+KLVjLXc+Z1unxa8iuiH+lWhONKGj/TjNxvdzmMwXLtB/VqUsWZEXwe6Ycw
mbhJm29LSRoJ73DNt3BhDYji82iqrshTb9xkDyrTwf7UP0ZFzTxppfFzQYLF4NrqzpW5rDsfjFgr
n40ISGTbW+sC62zu3M4GrEWj/dxEP3Dlkd6BBPxTCFqMINwzoabdzA6XwdrtGOOojS0AXeZV7NRn
ixmRyoCC/sqj8WHI5mc4RectkInVQF7OPI2XnjnexHOzYuB7NiTJU9bspuwHXFt7lZka7krmpJFs
SH9PIkBYpTgLBoNV8cbp8HeCkOkOzDHTu4jDxtSpmQ1K57YhVID2Ee2GdT3e5t05MW+rchh2lM8l
CT5BfIj76nLIBMUTon0ZNve0qtaeuCUFcxt79ga8/W3kDp8aP+tXSs771i6l5k/1KyIWv02Aulae
O99FlX9hEzMBIMpflf6yA7QQrCdy0+rRvG8lF3kBO0Kx160tdpfOIn4L89kRnbdhcb6a00ezLfYR
xMTWw1IwfKnZQB86qMepBDCSUvCp2Xpowwl/Dy1k8DzFDN9qOQTdsJJdSR64StdDW924/03Zee1G
kq1X+l10vw/CG0DSRbj0hkz6mwCLRYb3Pp5eX7ZawOkezGjOXRe6DBnM2Ps3a61vORFD+pOa87mz
c69syUrrq01IBq2evRd1643QNTurOCRD52jlYYlv3K9eo/TeoH8uQ/7cRuDSyT7J2Wvp0njtCHNz
KguT3oDxTEb5lmCx+B3La6DJ+WuvDLcwKbGMj84IK3dZ+rO9PFVkjGmJ/kD6GLGP+S7XxHZSp9NS
SV92rr+jbvhK2zcYJx0TnrCHq1i0O616IZFgPxLwVZSXVjdvA/hjZ7ZjcDt8DI1xa2XhQzgWP3Gk
81MhNMHVJlnmUz5wk+nnYR37T1Npv+y22sd//DD6gDKdLHHSfmZBkg6K6b21pO/chK+2xUsidPWn
s6VvLOUElFqjjaGIYyJMfOaUB0Xk/tBGXhoVV1QavjRbDzNEkKDQV0I2AOIE2DdvxFu923oGXL7J
zItYVOq71drFFdkOd7ywt1giCuY4v7AohRUzts+EurlkWJ0kKd9Kd75y+b7WfqLrb1lYbpuQzUGj
kpv6JYcL9vRi9QyY8nMd/5Kt5hyTiKxQZTOWWxMH6GlFQigbOinU1ks+6PMj5+jkyeZylEtea1Z+
v0k69q2KoDITzmhuNrcqFsdEkzS6UjCpzfI8kAC3asrI7sekYiigNFXaLUMMYa5srrS+Y/RM+J8j
hd0NIhXIlUUBnVxemjrbkO3rlsZs7a2c+bER1es2bMkaq2RhBGvMq4kPL6WWTD4ypTuQV+wPVXgB
vy6AyRytSlue9EJ6bfPlytr+kJr6WS47N9QOg4gI4xqTb0KKH2kUNSo+47sN8R8S9mQxJk/jrb0o
NFi5le5brZgBts7XcdDFu9rbjDiN2CJoWCd3tbvTEcc2bQIDL6+58DZpIjwitm7PSdNQlI9R59Ra
fjT1sNmG/UIQX82o4Uy8UnJKihBxCLhhK4E+JKli3CkWodZSrT4T8ljs0lAydhY16020+uCZLZB6
XUinkOjRt37AyGIYc/JCNTUFOvP9Bz4gKfq7KDmSNTQfIo1FbNRpMHpyiEqlVTd+HgE6JV0DsPti
hNyKaYZ1bD2ZrR00K13aQnizGOJNpAqXY+1LlyaiE0nhcoZEym4RI06/pVH2o7iudvJawxCrftd9
dJMFjKZGAD1THskzVI8hWQGe0taD33JiXYmy5bUZbaM8t6pGhHLcj79QfiKcyrVF3qHVjpy7kofz
VinPREESdLGOzQUjEvHNxpPQ53o3pybnI123O1Mw36+/SPnQSknyYkvx7Ekt9lndzxtYYzzkmsao
CeFQZdmuN0vNNwaq/njJ3vs5lgJ9Yk5m2vFrDoVsId4jmuthRwLqLcmW8qTByf3qmR47tZjSfcik
2qkK3XLZU9TeQv6eozUU/0OSy5uJhM2A505ZYCi/ijQFNRzJfGANtLyQZa+6JiBNlnnoajgKfb0u
esKm7n8b6jaiEdviUpbKp0q8xUaHIQEFLN4WjfXE4uOiS9bkqpXeHAeJQsF8QS9nb8hcVd02nQHf
waNXUrikSzRjmyUw0JU6a9kW1F0b4rpDVzSnZd5IpPQm60/UJ7LHcBwqmNG+rmX5ezSiB4wRkh9b
BaeBkp9QHT+rSbfrouUUF/LDKsxAVcttrw9PSlt4MqmbmES/ZjP7qBqqNIFDjceeJPkGhffGsAYy
WINQO7LUYTd/r5n0fdLpGztr3Zg2JpUntC2hO3Xxfi2shBnDsMnDu9KkOVV6trfn4hLZg5tPl6bT
t2WJQ6yuN6Fq+GRUE7lF4UZOpi8yXg0QXWeePRXETWipva/z0nwnJ2w8rOMaEWIW8/mPpZEmVojB
7QrYZmTPM10jbcBmAiBp4Y4oHGuTRcoctOU4e30MrRcbnlYmft+s2DfXyc59be1q0qu6Ud9GJlsi
oiGSlD5btvdNrZqHezjQr0xQQMZSWB1Y72Q4HnppU9VwWJGwcjOiecmDbkQGAvxQ2hhRbgdKAS5q
HHvdVzsFQ9LKxQTeaz2MJBs+yrGdboZp1bdDnMnHsa3SDzq45rGqOlhwYqVK6khmvZGrRwiyutCd
keuuauSBzeNFh368a2pd2qb53Ly2GkozbVLvlOGRLPNFlCXx3fXylK6LTNS0Puw7rdd/Chk/ctVP
/YMtiU+djFiquSbtz1aPaGiOKuqZgq7ynDIKCAarTJ4YRUs7lW/dGWPJfECsa3rpSPhXLpv1lgRf
Wlsxtu4aKvBl1Vj1DFBe7iRPxb4Fepu5ZqMuAeeHqm6ZZG7nnOyh0U7elK6bNTabkv4q50rirqMc
e505pFeS3Jk1MA8iztogLdtJayt8NsbB3mmiXPmh3o25bUiZwhDElYtOHMoMFMCa2uqrmhbhW6FC
elPViaCGolgpFZFQfq5MOBzRyOSCamY3bCazGE5zKdI3RlnWbpZ11njKVDDXKvN6/L2SqbmdR2LR
RNx/gJ6QOBBV4ZkChrdSWY+JrW90xpuku0FlM6ygaaGdSwJc/HjPLp4LWOgxccyROKHoOlvt/KJl
gJiW6awww+SjNM7zgfK98xiysO9aBDn8WfihalOQI9plGlEeE0k+2jE34GLlO2monsjOflbzFZgA
sBJt5niqnrhX92pn+RIxyN7MZtNnevMuBhm2t5ADplK130jV6k9pd1UI8HWBxhNNQiqwzXmJej88
5Up1quV4Z7MGEWvFLGiqfduIXqoMulURXjoUYBSAEsS/Ko73pHvYTqaMpBECz3CLSHtdJ0nxh1Hh
4ZutC1Tnlz0b8Dd1tk3GkiT7dNHqJ0VpJEdmnva05glcUCxAjoGY3wWGpoDclluvTtvnNV/tRyDS
iGKjFa9ibuwLtNdDYkZBGKJBbKC0OHXGB/+ePu4gEap9WG77yNQCpbYfF/mjgs6t1uDaxnYTMj7h
RvFNtHVaWfJk0llyQGE4g5g3M0GfaF16b1SGQK/YrzfIcSPG1hr4v7Mtj7+hZNzjwfsSdoDUBjnr
PFfWJTHxViUt3yHfMD3AlB2kdRi9mfBedEvZ4A3UodwTokDSHe1xUZwj0SEgl4ZrHU9g9Uzd2uQk
pTLKjTe1gJDeaez6GQOx4Ie+7udjwWI4R98XcDuYp2zUqa+UKNnqiaq+Si1HQhcbbJ/lrDMCrZD0
c85Uygdv01xiGAc+oY0Jm57IOtDK8RKQIVwEsNhwE0q5tiX2PN6LJC+fZyFsX8Mzes1JfnJ7wB2v
Klb6jSG17aZnEQOqdJ3t14aUkqvBBPM5RU95M/VB2eI/64OB0XPiWiDmXhUdBUg8NukpL4V9K3MR
u0hqtTtngaWflE7NTpaS4nUCrPl0T0X4nM28/zVSX+z7dRB7CZVhFwyN3D9DTxkuA8DuvSCd/4P8
RlAJYzaOG61sGcnqdmGf7cno33pdCW8ZQcqP8pBwEY1MO8EKhknxNKiL+rEaWpx52H1k1u1KE3qq
DZF2SAmxV5TSfNLxMAVWmc3nTK+lwyontGAmH0zDLORbqDR30V8rTiUpybuiNZsztEudVCWj5qhP
c7VHyAEW8cihvx4AgNC1WXpbvvYZ96SsL5DcpVa7EW0Rv5Hpi3xRBY7yOth6rwToNxXS3vN510ap
5qN5rnyhp+y3USrNUdL22MVa5XGWicmmjx10TwHiyaMZuZitznYZ1cYveappfmOU0dVWxvhnQEsi
O12kER8fVit88dCMkb3qDQicUJGDdTDpDIGELgdMTdwJdmahNRlZpVSlT5gRePSpPMZ8ahN73sl3
K1u3srJm60W23ORovfFUiPbKPds5JIW0bNtwBg3aTSpiWpgs9ODLJlt5FoxvGxHDL1nl3/BRDUdt
Q6/J1MRlWFx8L0PSn8c83SVhMfolDbo/6KS4hYJ4Vjt7q0Il3yhmHEy25qcqZ7aZJQ+p3tlObEFW
r7P3spp1WnPlrS2Kc33XuQzYFp8sotUc8PaMHMoWeoiJxrYu1/GQI6It4p+VWQn+OWgc0usQhzt7
yP1JkwdHAYDhtMqK/DEMvT5X9/ACWLpNK38un46Vkgcj0bEA8hJHrQuPbvTePz5YZoadjxXI1ggH
28MQZ6zPKUKMJWfawDzJIkW7GuInKekZDqhVBTp13UlmtdXbFsYGKhMaPrk+KfV3r1xW+NET6xEn
T4szUw+T8bmhs5EjXkBMTDLMhvRwy7PtQ9IEqtLkvENsoDop+k7lMkgL87uek/y5LMSpm6fWN+85
VXYRaltZ6aiyFfqpLK0vdFI7HuVvARMOr2Io/KjrgyyaPw3FuHLIccbjUea7/Q3AwZfqt1AQkI5T
jEkwRGwkS/A3m3tTlsJ0sPJM30B84ctnbM3FJF7YrvgoUehJ7fowtOtwkDJDDu4K5y40bL+1IoiU
WTECqWBIqIf87FpWl9ZRzYMoTd8bQ75EWf0lYnvysO/C2xHZgnUU83NRVhppl8xh2rzM/LYqhiCO
GaI0S01MSVWAp+cVcgul6h4iov858i2OFiC/cveEIOQYDhZVZVa9tMAa7dr6JLOJ1UFZJhtZyk5j
trUHphIs4wAwI+JsYc2TuxCn9ikKJRWLdk8YVcpGtA6RX3dqzbjFXuAnSUdk9caZM3vyo7I7aKhy
0BxUtl/aCgF15MID1zpKzIF8wsLTz2hN+RAaTfW6VvMPcFk9WO+Np9Tmqc8a7syKaG/DYmKY8QmK
WjpqkXEcOlEyOJPly1AaJFBP6nzBLW5upgrdcLwcKqL5h4RoUOyxP0BGuGRM+2TwOcDvdLPbunpR
p5Uc6Jz5LfvzicdAoO08pq0jxTVrA6DdR8HE6aaqPJuI5DG3xw/RZuuGGNSHoqSkV0flZaHXZrFv
n1Ul4nmVxSoxkoF9TZRDUIxEsVfRMwqNfEO2sXEwiPUhQTjedQRwWghi/Daer3Je6E8F48XEwjcT
FdB0tDw2NxWk1ECplnSDjCKHDVVZDyImd3uKrsqq7flKXrgTT3e1U2FanzYQpS1edY7ClLsRxDDh
DqwTZZSSc11Kvi6wGodkcpJiRSZdlmxYnqFAhpvkL5p1sKl4mnJePrisZGr7xB8ZBR2HTGaIqkig
iKDMXsdEri+UBie57w7G/b0YJw35yZQ+ZLYwMXRH3/IYZz4apS8QDYrDYt66zTk4WIRoD0JtOSRb
wDURCYYPCA8zao9quKf3jxZytlXZ13qtHxeYS5dKKMm2kyFJJxNSPZLAyRshWYWL65ob6MGS2nhB
4LaZFtS7ilnXVy6eTdlI9lZmIXzpdZa1JWewqacX2Shuls5ifFR/j/X6x63ETyRcGoACJKaTW5HB
wW6edXPOtpHGibr0gcQKqiD6qR+aF9X4SIj0uESzpF7iYQfPyTOVhzFmcSl9CuZwN6vS4ZUZhBfL
7UoQYytrN5bH2cbq1/GpDEmlXq15uKSlKkigz3YtYo+THg+g2lLrfbAaCsMENAojMcbsHLzsw2iZ
pjwibghBB3ZxvlP2zqlEir8NENkZlDg7xHUIP/YyKvq8TwX48RbehGWO4I4Fg9IG4E6loZzlhUgN
1abEXXIKFYayGAwyO9xJsjhNEZJE8n1rC0BK8nwPYCTxAkFDK1Jf13syoGmIGbu+oufvIMjFuqPB
QXY7cnjveIBNy5mbpahBQs1qXIVuXy22LaH4c22wr3jLmr50kHHrh/KO3QqTQduWmh0zMaDsqvqu
I1W+0AmTXLgH0/onFo03V1mDmkyKWZSsaWAoRNcz5Bb6nqUlGwndlIKuL76UyDxkTXmcjUjdZUP2
1i6RdBgHo91n2bQriqjeplJhOkMISc0p6txjZ0GY1NDJ35aU95tJGY75/bGzqY/oo5v9mOS9Ly9E
lisqz7L9ZcthWqE8ZClZ6tNxsviQJ6G5Z03TBoWljZ5K8OC+kLuvAbvdUxoa33FJlkyk7QcmyFNc
igCmAzdSZE8EgWMYdcpekr05K7pfjaV/ZjUIt8we1afamp74GFyHglzlWo2+qX6UIwi8vToZ+mHW
xSEa08KVIkbANroMH2MLiQ5zCNUnQ68MajoexLSLarV0lZUGsirUU5bOV8WUL0YUvYoBAkihFRt9
jdJNkypwqqHPtw21QF6AK0mnvVYYhOsqiHYBPxTgoGhlZ6zfWq77RZFCDpxsR01P8bA3i62ZPZXZ
iVXqhTYVaZoZsL03uPuNPDDhrmEGcktTmA6MY8Ur6H6ZGQb4KU+w5y6jJj8MgnkmSEK/b1dBcWNf
SGScnRVoZ2Dn3wImcMEHn/wh2Lwz1AuS77eq1F/nPr3pfRHtEPddZGLp26laXE1ZzkPG2qiRfodG
wkmfJKgVkz5yU37DxRyADGYGuGYkMbxn6gLx5ENqpR9K7a0prLvmGC3OYt3sJj2WS3Lpw+F3qSXq
0eo0G6VpUftKpE+XRUQHFK2ZA1nltY90vEF1xcV9LkT+YEe9w6jQTVZY5uqyLXst9Va72xgkek12
Z3s8/sSVJ3iPzfIwWtIFH+9xkp5BGVLeQW0qpk2RdRCO88gv2u7Gj9WhUCrccKRI6kL7umT3FxiD
4yjzxhVtdtGq9TAsWGL5aUYRAzG4XZFjhkhNYyQM2C8hySgMgPNqF+n2q8m16RDTdTZbCZ3B1bjP
52XxCuyZGPklvYwV5AhL5eUf0moFG88rRSx46GWDqe+YqbzhMnyoRr6XebaR37GMijbNCpIwJp6u
0O13qCLOwGd6UgG998PvEV0ZqEav1YPcONs2GXNGfE9nPzVh4xq4ynK6xnrgvZffcwWnV2H8muLw
I+JuM+rJX0vUEfLT0p6MUpy0edizD3YtSQBKNC9JEh6q0Gq4itOUEjBxC9IR/JZZ2w2TVr/RKsXy
4qZh/GbQKufSerNZ7D41yENu0BnJIyCf+0mtpjRmhRiFo8PAqjrQLO81Ejpp1QgJiAb6O8w3k4c3
5yGl/2BCrXWe0iA+llexA+gUYYy1vu2SoxEgJrAAZYWRVsVc3ISlOGnToscvZFfRFiQ7qUX8AU1Q
DfN+1xSpZ4/DBd00FZW02NSBeUfvIx6yod2LPHpoU/ISLO0Sizzbt3GxIWUKPo3dHxTFive2JqaA
MM5XuAKXpc12cgSfpc5n02d8ZzpQigc37fKR5zMfYJWZz0CZfiSJkeqCHP+OGY0pyu2byQmIdLln
yFXm2gY/X30QSr9NtdyrxvWxUEBr0qk8jKCIHuI+ZoFmC76nOqGYUmxxhDcfFFl/WRsFN3BKjbOi
FvvqkSpL+mNZhduhGOGzYFelkD5beRUonbLRlvLRamtH6W36ud8dQCbK+m1vZZwsHF27JE0DBDEb
AtuChHFbEzVsuY3ARqlTyS0kN2yJKL7k0TWrQw/pPtaejKy7qBznUdycE0V4MzgBU53q+09Ne0cE
3vloqTS3HzIF7aoB89GI6GXAgkIuWAe+O1JwgsR4iqPFzdoXLV8CpJlnYGdB1O5SgCvzkQTFjRZ9
2bThMMPAGXCRADfginX0/AcXP7ctySmZDW8xeTP6OVD7r1gLJLV+Q4H3GS7iKk13bYHqReOd0MkE
iHiItj/mmQLW45MAdrem3Uw5hps+AAXg94RwY8l0cuO9KIjJhWBCkKWN9zDZo4jxahN7RQOa7KnG
XsUWn8ldpsmmawy5tFstWm0nrA3pMc3N6NZGXXNFf8M/TOzjrmuFvUHKobiK2ia/yC3RNiA8c1Y1
nENu20F3YVOPBaFhtMD+kbjBQ2aF2l1LwLdK+M2prgfgt2o5bfoRPl1VlNpLmSg0b3PHUZ8iS/Xs
VsNMG9cX2A7yu27yBuv10jO4zaOfTjOjnZRxRKeaVL0Oco8QepLwebapVT+SxGq4a55e8ki2nCxJ
75ZrzVr2kKXgLyrwYikHnmaKekzQuafKHYs8WLl2uAX6d0tb8Wz2KIAYpb7jLfFruD2emXOIAqV4
6CTN4rJ6YWFebaoFq0Q4lbBOaRPKRLjkkGJI4OO8J6O88bIw/1JS48qy7oXko50Sxz84IWgxAKL0
pMH1xLpTsjz2lrW3Q+a69axfbAz/7CTVCxnmTJrQZOEX510K3zjlEw8qJDNh1UNk4ow6a0AE96D7
JN6WCeEjWwxNqSbCCfqHZcLIYlXFtZ367Wqr5yjXLpDePoSiP6qT2KdqD8ij3aQ6mn2yGjJ+lKvY
Rll6zclfpi6MbrOU7gu1f9O4XQFRrdzgWozSLRcB89HJsbX41szqtZDAfwim0pWqutPMvnFgTSNn
pzCswCiawy89+2nlQbgSxb1Ll4qShBGvCgLOoRP96RFW8ji52gAGol6oUaXxH8tMcZpDPY5FfNbU
4cHqUXiHa7hR5+xjsLMUAlj9PYTxL1WqKK/hIePzLUmMFltYH70zxVjMhbxRtSYw12hvG6x9yDNi
ox0dwBq/UBieVRmoIIi+6yzBKImXM5k1zhLq8IuL4piqXKeVavH2tREzgvuZLMNYRMQWTsvilAhk
t7CgJAcj+Fu9mhsrHveyNt8XiqFTl7YnEcWzqXValrD/WOrikoYdd78V36TYEG4Dc8YYw8eBwEMp
Vz5Kbdlp/XDpyzSImFXg9vhRNCEFkWI/3VlCU9cEPZAjbPSSpw3NxiotdWsu5RL0xaz6a6rABsbL
6RDKcZ6pFPtCvY5FtzPSooWCFX3iILQcyRAf8FSx+3TyTyrjGCvTP7beDJGt4RrP8gUN61mRoouY
Qs/oetis3aUc20CYy6Np/7KHAGP0mXUh0LM+80nLT2hgbC+f7kRT1I/SuCWS4FtnHQqGvpF5JyUg
pgqucCGfyGh2tI4RS6HssLC7SMAfl+FmmTsU81uMJQ9zcVMy4fW9cZcC6BFrMr1Fst7StoXZLrLn
Q0PQhB9PCsCkGOgNgOx7NkruN3J4SRNY2xCDVmcF2OxWdLZMlClupb5Dn9yYm9QEeYnu8WDY8DKl
O6M+KozfYi2OSD9u+pD4YpULpxpG1ZGY1vWdykImXUgFZG4OTCt15aiHSL3s0ZX+jtp+TyTEI6s1
z0ytEzOOPe3qwj6MvSb9pVMZbeVGY0FAS7N4ZlltCGHYwGkEk5e2spf25Hjc8/NQxo81Hzk2kJRh
pL5W43GwpN9aCjBZU5+buvgVmsVhscfvIW9+CxFupCGMPAMZgasM7VdvpQ9ChzPF3fpo6VTbo7FL
aqB4SnS00441FO6iAZxg/CPh1fA18xs+1zPouDMGvfvEq1DObd4cQUVd4mmV3AKoWD3ahWtXnKMD
gcXAs0gknpG41Gn+RpG7k5r2Mx/it6kLVfYQ5mGe5JdlbH5KFrkA3QrB+Fs8SbzaMgOozbp8r3pH
nkHFKRkpljtYxifjYzIBEm3wSbS4chfvFWu5Whb2O5A4d1WGmcsBS/0JeTrhauuQrWDVzTvi9piW
xYWRnQk/B56LPdVHAY/4TtMh+01efpKBvVVLpdpP1uDlEpvZvKu9SETHtqsx8zIxAzPQL6w2cPSa
AxO8CoSr1YwSzDD+pUae9wm5LCT4MrlFmyIHtWFfCB6UjmEWxy7PCDugkbuVIn6tfY8gKn4ahLmR
k5G/cUxjX82s+JDEC4+vZisWKWrF51E+lCwe3BarhNu3ZL6EvKtcDzgR0PZsWmPU3FBJfvTUvi2E
1Hh5qjC3KzZ2NH70xuBZ2rGsWcEsLQ86ThPPhAReArDV6BPioNaW0NFqJBmG/oKm32NJqjPl6EZ/
GQUktzL+BNX7rKOKP5QkGHiZkuu/VCH9QPPlTJU/p4k+q6jrdyWBtIqNg21EdF9I/eo75b2SGldn
c5r2uit4F1ATQSYe31YbmcSUU0SpSnFEeo2QIdlB+Lry4zoIGykaK6VrmmteDQm2VthJ5Gge8AQ6
S3wZupMdn+f+JTFTzesNY5cq9T6CP9g046OV5/VOqnm1dDl80nsDccSACGaBN9LY095Q5zc9bch8
mBUc1L10W+vFieziIM/jGQ/lEx6zDWydwIzbQGMi5kyFITa9oMqJ1PewemghsbOgWwOcqVBXBvZZ
RfzYMJtmJOdosf0go2vso/k1MvKPZo3VTT+lt05kXyOCw9D8VikbOpa8kw5qmHpf6Tdi2tTZbtEh
hCZsXbP8dH8t0irI49UlqWlgr2cPjwnzgMnPNG9p6Wsllhx16mBGCdQFqeHCzKgvEmVf6mCOrSk7
xiaSMEvyn2PblS/6fcOOGC3KHhpAmE9JA4GtlfhGkaRKe2Xpk28s1+u2GFTxDdYm8/N4LG8r8scf
Nba4YRSsOBk3UTEl8Tkp9GnxFELyWbUu/St+z+mMihZRviWBw16H9LCI3tota6MGVlx2x4US6Fjo
WfwrLOOWK52+VQ0xEcmsM4MilNqtIJ3PmdiJvk1G9EmO9KnV00+zYZek9FXHrgV3kiNMxUcOWB/H
eG1POX6qs6kW0k7uxhciknCahExBfVWUL2adgfJWlEHdy7kVsdDMfrdR63LmQv0SwSpr3gxmMC7l
S9XFr4s1ImIzXroEhamclM29ibqaJD15ouR8IyGjfmpSQzwMNoNP9bOisCB4wSSJRTqldXZtMt2J
BsJSGEBsmSOJDRvlwm9gS22Tsb82ifnYxlbyOBm1h4EcvZRSzvsWoTSo7i52zHw4V4b8liT9oVK+
0kECfE4HwmYGM87Us49Ps022IFRnR4Wn7c2SThNJfeN0lI0oMNm5RMa1MsctS3GnobAz5W8xsVuM
xTYdBOCA5kNNf6H4Z4b8wnvrMg+2EQutHyIZl2AQTPuiTqAQ6ZDQWMv6qZp35yuSU92oDLBHU021
aO6hGeNKSM9RenemscRdIgSDSvLa2mF/714aThXwjWnna1gpsAoixxLXCrJGy8GnJJ6m7KqiuDZ3
P4aVDL6aS+EbxLMiUCsKa+BzM/wjb16r17jcjHVyqJLlIb0Pk6BShv4krG63dDYd7iwxcR5v+WAf
w9GynQjWIHahZN4paxr5EXEyXkvIHkCZ2L6GkrBemAzGgbra1P01rjx7koKxvO8B0K1ldYYUFACM
hzPVl7N7zdImhttYXK35bJhOnuPo0ONTlK3BOMuva98euh5tbqlvkiVCrJzav22FI5Lxing3ZYzD
C467U2rAzbXECqVo2uDt2GQCQ7xICAxN0nmkzlLwP+FbRhoW/o4VNoA9Oldhj6dmiI9m/510EsIc
jRJJ05fVHeb8kyuXV2dC/VbNb+Cq/apE4mpxpbMqz5zJrmoHH5mXF/Cw06+27lChK/ZpMqn/B36h
Ixl1dIrsvG57t5aIXQjzPOUgmSw/Uev4jJLO4WzGWIjzSYRD5Ud29LT0UeVbMF2/AbZgQmLe5mFG
3rP+P7WJ9MKGO3YHLZ9QXOsFNue8K/gqWNP+4Sz4lzwWl/q7vPXt93d/+qz//f5Hvyr270kU9//5
73/51Sn5alEl/fR//11/+UPdf/7xv2GGeZ/9519+4f8RH/gwfLfL43cHAPOPf+DP3/n/+z//DCF8
Wurv//i3r2oo+/vfFlGT/iWfED/p/91jESRl/ln+/vsf+G+PhSr/A5usiXGYMEOCre/O7T8DDaV/
kIpFArVECLKFzwH3xZ8eC1PCfqHgFtMUWb1rCfhD/xNoaP8DMBBRhhjBVVXB7/qveCz+brCQQIAw
0b0nJ0qaSvzqX32zqkpWmV3qsY+MdGCLklvTnjovfrYrtd/900O5/rc9+J8jCu/JF/9sGoaxgYkD
r7KGawSWxN/yN0iVyjO6x8THyav9wpzWGcy9DfDHhWwitBEsndYVebCDRPJf48YQ2XL/x0nJ0HnM
skGcyl+/UUmL+rQk4pN7QCSHUmQoFe1G9TRg59BB+ad7Kyz2eArn/8Wm/n+Ypf/4py3s41ilNb6C
v3mT0QgKNLFq7NdqghuDSBB/aRdB8EA9nclWp0wwZiT0XdTEm6VA5h+hk94pVXZP6p5QFfy/fw5/
ozz9+SxsIg1hWxElYCp/fRaCZXPGsjD2Ob/HY65VrJpSvd/ykVyDcG2qn8JWiES3pKFDrJJlgaJn
9oPFxOD4v3wp98f+t8+ESXykAm6Kjx/S8b9+KWsotwVdIdLKRaSntGTV7NJr2DtDitlVDqzUr2Ki
Tw9YFFfvdg4BtVeTyHCQ0qPmN2lD/4uzM9uN3Nba9hUJ0DycuqRyle0e0un0kBMhye5onqhZV/89
9MaP31IJJXgfJAhgIKtIkYvkWu/wAsxH9fwUzEl5NFVSZGf7+zCGQjfGfpVe2IjwTMg6AZ0FU924
Y/LFVIeJIpsEKgjXCkQZt4/YxIhnIxflGZBb4vNiaA/M3/a+F6Lxr75OaA6RLNaT5CL7BpnYTYPY
FNOnJqlNhMJE/hHqhXJFWtTxZyuCnzxHInvJ4owb2oTCxl+ODRb3/ge7zRcOjmyoEuFNysrZ+nJB
Iuu9EomvoGxT/T8ITWRn4NjdYwes8vF+KPnpt1P/JpS1GXUdxmFEsTQLdLWBLDCDnnxqlDD8kyNs
/gwT1TnQUthZi3J2SdU2WvHOVpkt0bxUyes2DYwYLHBrNOWzaZbGQRaUu30zLDaKiaiTYZCRtvYi
pVXoitqprKiRRnKX4Xq6LBYvJSoXDzBx/3Iy0zn4atrOZyOoJ8vDpCC0j9YrKFVmJUGYJg3sIi/O
fZHNn9OWZFjkSvcnlOX4bNUTnUG8enj4L9R8x4jNxBPT+Zwh+/GooavINR6Q2R/LMFFNv/+tb38f
CQAXHsT6UTdH4GT9+8hTiLpCVQ3aqqPw0tQuV/FkpDpjhgehbpeVFFMk8RkcBMihbzIOsofdKCpT
fmVrOCnw4ynEO+rXqMkHf3Gc6ECgcm9oiE4h4+U5jNGSf3+jTFFMFdR020Mw3aSBUja2BYtKna52
rXrB+2cRtVqTsXHQcnFYh+ozQRbFBTzgHgnuRtB1N9I4P0/jdOTOeqMQp5KyOTyAbyFMCcxic6hl
ZuskatywOzMPMGthKvNTNQDhfvCA7+PTV888XNB7+KhVYgbdYtYfIoUmVkjr9N+m0PrvIBI8XmPz
+CNvdboRSjfZgcnz98CR93bHsfZVDY8EbgE6yWs9Lc6oax7AuywIa606jx0PB62P8jPpDXFaic7u
SqB897/FflAmCKlDlU/PBe7tZwd4FmoVyMogaSvaF0aRub9ZbKqLUJbyX9r1MQbwhvL3/ah7iw0n
w/8XdasC3bj6gnp2Ty0WZbNnCSHM49y+KMvkHmyj22TJpGLGxCpD+xCXyvX4XBsp35B/BUaVmhyC
nvkhNRf3QEN2J3Gtw2ymcaSBLDQXfEIWAkaMG6hLkQF2WYtoKrsGkI5T41RwXlwY89InAZGqacIf
wUEK4kmNs+Y3ZUKNuEIx9IWCifP5/oTvZRNEmDkT4UFb4FXX0zBA1ZyHuAKGxeX2YvSoRdeda//e
x171fRz18HI/3o0Qkdx3ON6iosgu5023WcyVWiPdVmpZAPjW+buDxP1rHhzZz5w6y4ZH440/uiEu
P5ej5dKtwXTyiuYp7eDcyxZgAXqo/jUOC3BHOzGtI3XTvflAZx+lXJkaTKnR/nbZj5HHUosH3Mf6
bvx9XkZFQdSjUb6RbLPn0p6rdx+nLtdYx8bGDwkkNJDWAVGyM5zRmYogjTTgOYXG+ZFAc/neOfxX
l3qTOKVD6R0IQsl1tz7FXYyykDfFkheTsK0cVxZr+E0WXRFkLDoqCXMYNMjbntFBrz5ZGsDRRdfy
k2ZE00MVOdrBMtjZ54TnLfGa1sztJUKHHVXgf1wEulvGPrphgo4kPF8ANdNBItsLBe+ZFacZaCxv
FS+tintx3o0czU6l+G01tM9p1zqUnscuOkgqO0lTM0x0TlnXJsoEm49Jid+uegRjAi+kO++WmnvO
chRWF14OFANDRIZ7ulr3t9TOAC1evijYW0AMoaeuV9AAED2krBUFsejjL23ohD7I7PkZHJM43w8l
V/9m1aA9yVziTsNj9MaLAgVEbYRBEYR9asAbAusR5nrvW3GMrD2vHDSVuuIKwfXf9we2ZEDuPdLx
cJNGWa5jSCpXfFybpx+5Frc/yljH11dCi9BL1NEPcbM/5O336Am1kxG4KaDMhbWkakIBXk9vbprC
RBspChTAh58wmPt3Qb/03M8RXUG0qIP7I90LRzSKGmQDrvKbhMwzmzdKqCk+ZDoKg9rsfM+Wpf7W
xGX+BZsp/WBmd+MhnaFquE7ATN3crBtbaQxdGRW/nrr2peSwemhNbpfRICneRXfwFrxdQR7f0TVU
gsnvKX/Om9skPGbQKP0QBwtyYvL12z11GY3WJVf7RyUWnzOgsfiRNwfT+qrotl66BMbqAWVnHbn1
rXhqgs7i1HtqHCA3h6KLnRego4CaTo9OOnm/VQYaiMEUsatRFAVEfUINZ86ea9CEVyflCnhqLZWC
szpF/QOOweI/eRUiTz4aqffNgYfxqY9kN8ixzJH+V9TR14+bUqWjnFnq5xnQHloc6EIqfhIZ6p9a
HYLYauKZynDtQXu8v4x2Lh7As7GzJ8XCisQlaD3RwuxhIC/APJsO6G5eTzXer2YNtmhK/cyFcT8s
VHZhHef+IFFCKJUgBIqy2llHW+mkZMX8LDssgaIrR35QOxUBfhtrHBsUYBhYm61/nZ6MaTJ6cRJA
JtVPnbXoXxCIVuHNadZF1WJaOrqNeWSO9pk+jv3j3E8K+DaA/Pfn6TZ5ejb1PIpJQJnxP9ss/8LQ
ZuSCLHyMNFTlUVgpTx0MuGsxQIG8H2rvk9i6rIYyZMOiJrMedOt1AOYHLQpaeqTtgzYb4glxFgcj
pcTSwM53NExbiSBp4FH+oygxtLhxGl3fthf3yW66hl5mQYfBsZwzMgzYUNz/ibfnl3QutDlLbDx6
UW5b/8IBKnxcd1Ec0BLT8QTTMxq7iXgBaO8GuhLFD/CMj+4Cu0HlrHAbR5jS2ASNWncANBhGQT+x
NymZ1fEFWytQNgInuh/ApimrQn88+PIyb28SAkXc/x92k9dtRR0neBIkOdo619w1pMIs8Jf3zygI
Tu52GicmD7X1jEagqdAIJO0klWFfrQViWJ+NQ+CGsUV3B4WVaUL36n7QjT+xLJBiYUKfGYNCXji4
m6+j6ku85FplxoFWYoicl1F2MqI+921LWb54ANXPrrzaZyWoYsg+CDbwQD5a7vK7bSeYvEOZyKFF
gJHJ+kd4dcjDRf6IKimMT6Y5RRcHLsdHO++63/i0w3dHjPGTRaa5dsAgrlVuVS9jVio02nX9g2XN
ZXswM7fXXo9DB0koLtx40GxPV83mhSkcCkdcxOugnUQJZsAZz8nkOkBP6u6lS4visUtoWPWUZf2D
D6PvzAnGAtLQiUOQ2vV6TnptigYlJH5rN+154IF9LiBCvngiHk+Lok/PFbA79RRpefp3i1r8BxDY
jvCXMDYpMNTGwXG8l/5w7eWeYSChRUV9/XuQt2yGRmAvg+LGfNHQxDlPkfvNjWBH3x/67syzKl8r
k2iXb1YDL7zCmNWJjZBl1mUWpvlzoJL2WHtzO8ExgX4K5d64II8YfwyHSf95P/7OxYMuEVaHOiJL
mLVtR2rAAAJZTGozqf7NTfgLmeT+6yTG/kLrNr3qwP1Po0DZ6X7gvTxj4TbHkxL5YZ486ykulnhy
kFMhsFpLkI+XP8PWNg9Wlpy+7WajF4eerezS4RW2jmJXtKtcrYUrKilciYo8QNxawvcqJ/pqCLAx
90e1l7QRoedCjKUDfHz59zf3OGVpJQSJeEuiz0/WImDSl2GDkFmNGOQf3G3ys1qk+ZE/015cm1k0
bNWyKD9vZhOFm0VNYyWBETUnj4PuIL8yq5/sMfnXUBLt0tjGv/dHurdwOCVMl9cjg321uHkz0lgB
zB5x5Q+EqSa+tyDsmsWz08OW1+zvYGoHmly597ktxOGm2duetrwwUxM1XGt7HicOPGzHyxIE0srC
74vK8PG/jS+Y/JgHmWBvAb0NtTkOyzKfiqEvQCpKJSjXFtZJyt8CCSq7c4v78MGC3f2QPGU8nH4d
2svbD+nyET0NVbsw5x4sFoTNa/QmASLA+0nwQX0o5nx8vP8t9+aTUPRGuHqyhDbp18TkfoT7nwQL
5HUJ3ktOEVZgZ97o40G+29v2pFVyKv5EGmJw6w2SQaj3uDbRGKTEhtgAncm5jtLg/oBeezrbfY9n
KbVhxHIo4G3uF2iRNp3JFCLtkIinWRfhmc61hDglTX0BsPQyqMjhaQ7odscEYOg1dfcvOjD9o45G
6YVLIBSUAVJwpmj0p9AJ8E2jGANHt+qDFLz3yekD0ql3dIxLrc1Fz0HrHlOMJg0WuGGI+UB1q4Vl
gEHGjxtNwwWcp238fjBD8ga/mSGgAbq01cFhx9w+cOfJqbAQFElQwEp7Acj13eiS5dsMX/ukzKxw
rW/yi8A88+Qu3XWw9fGgSbwzblrVgAZMA8gDjdD1UlDaLo+wkYoDPSn7wFQnDJwnkVw8QzGRIHIS
JI2q6WCy955YFGl0KmyAFWAty1/1Jm+1KC1FseC1UQ+ueIwhf2B/7sSQNZYSoZR8yCR2rYCf2w0f
Fa2UMjJNkp4TWrXGwWbY2Xf8FsvDLAUlzpuXT48L7oRIShSUdqSeTXL3J2eIDN9AZP2gXSUX/PZz
S1VPCmG0CSFKrIcdRbnuvWrdal2mmU8FStA/jcIuNOQgVO2xjOLsV2o47WMcwR07jaUQ1/srbu9z
UwLkw3HFw9ttm9mwEeimvooDWk/mc9lXxhX/kOQKp+TfBok98N5Df74fcyd7UxVj2Fy4df0GoqFN
PI9BMdKtQVv30Uij4Yr1q3uFoJdf+jqLv92Pt3Moepz+KpRMTkak+9ez7ExmWJcWygIJ+IUgqpLy
bHfoCcDx+qdHmeclQ7H34MTYWUScFWwgymI2YIvNgkYxe0qnklYKhzEayuZoPeaGmpyNycp+uz+8
m+nkwaJy4NPhthydZ9R6eA19toVXPKrECthxXmgtTlFky9JU0LoK1eZgaLeblaXKwYShM/VbuNKb
6xvsar1ockgKsdlDsdBGKwgVmPoPtZo1KLlp87XDtCyA+qyds76svsLLAhMKTetg/+wMnUa2rnI8
mjoNx02yapFCH9SOKlWloupoqm0ZIP4GN8utRHG+P803Z6QcNb6EHocxpSB3s1PShqwVoU3nY8IH
Jh7a/Wyf5hqQ+0H+2R0U+KXXQNjWyb+/yYUR0jM8yjrFTzNoYnMEUVQpLXwMNACLMSTc0/2B3R7L
vHBYqixSLE8cyo3rgJWqodQuxVLMXtSPlnBrX+A3+wFkXPyraengpnpqPk/qNP0EN9Z9MnEV+Fmo
tXWO2gH8eOkhPBUlUEAbt/zZlI54ySql+jUMoj9Y7Dd7Wf5WLkS0w+kE6dt85UVIpUtlIyj2U/mk
K0b89zKo/U8ti6LlVCPE8rOayzqAo6kczNPNlpahDewhZbbmkbRZ9lbR4BKEx4ivdvgsD2mjf0V1
2DoLLz06D3fWGmhDbmRI67v09zZLANXlzB7RtqSTOkdPfY4HBlX25Nv9D78XhW7Way/PkS+G9Xdf
wrECcZMqvhvq1ZXHQv/c1/VRb34nCk0mGjDIS7OBPHkGvlnOqRYaFQVmPGoL03huMI170Ad8dN89
FqSuqFrxalc5uTdjSXBM4NtA2oKM7l7KRknPLsJBB++OnSXA04r3MU7zNKG3TizYBcAEtzvZs0qK
Kyhc4wwvMfdBCmsHWeAmFOVw8Iuyy4GlNq/x9bTZteMW1IQQFJ0nEUymkXzP4qWkDFdE/9yfO/m/
Wt1CpOw4+0mlimrQMtuEGk3Az3k0Ekqk2hPSHmEgMivmQo7LYosaxifIgV+LsdP9+4F3xoi0OQ8c
nvtsatzCV0tDwDruUmCR/pi5yae8BDtv1r2LHIfuHtxzdkLhV+nhESdxvNzr16HqSI3cqNVQy0f+
5ZR2A7o6Fi/j595Lszm4P66dCaW/R+MP6J5rkTXWwQYbwDuGPWj8YA4H2S51p2cRguHBPKJ1/kJJ
tv5uwTyVMPHoyJ1zb6SUjVAqUUHa3GBFMhjHdaEh4SU6988kpGhZRBiJuCH4lPcP07bYc6QqzLG3
uXgxUoiymJD46aTbyPPiq+BTpIu/mD1WHSeYwiYSG175PQrr9Of92HujtCk2AvQyNB4r8u9vskpi
DbikDLbE9/MAQNnNCYyhsyA546N5P9RNArNVnvwUqens05f3NtfHEOCpgYqs56MGol0ndRmeesVu
DwZ0c+rLFhOwU4MKg2nAG10PyJ20CE1LQ8qBFeWTneNbN81G+RG0ln6JptZ+72lGPC79oIhRWJW2
qut4FogCUQnUIYoEhrYTg8SkW65c4E1YB+fM3tBA3IOSo0t8i5TLxkSPVaVH55ha81NXQeJHrgYl
gkrnzu6bYzckl/vf7MZCDQwar3fZPKVO5PLf6+GhosXbjrzqOx3loIdhxtP5Abc9LajmaPhSaPYI
6SyfF39uDFdAOVSQFPMWDSV6tN48uzICG9bJH/d/186y5Wd5QJd4FNDs3KShQRFGy/hdDva4/FPl
iB987HTnx9mdls/vjgUGQM47tWSdmOspsCoznKcSpTFsncEdVFB7irJACNco9PP9UDsJ7xX1x40Q
VCkOcetQIsZMuuiQchOwgM+xVEAjh2sVQiVoy8aGGL65/fJb6xXVr/uRdyaUyJxa0vpc5tp15B4v
xNqdGeSSdtpDM6D7XQP6RTd/aI7W1E1xhhqcyn2cT8eDGdX8dSzkOPAnjqRiXwHIsjFb7Ypg+fiY
oTt4RRurOM/GED42JmBM3YEwHXlm+f5zzOXZLDEQZCUsQda/IV3wzak7TSr2A3saltF8yktN861y
MH/cn9q9jwp8hjod7zxsnjfDjXC3QxoRC1XddPDkSWZoynSfEZhO0UvFt5y3LVwtM0V47/2XHyC1
oO+gr7BNtkQZoXcAzTzh+mFR/yoWZ0Qencg0WpaDctfe+uEuT5UVoBDQUZn835wjjek1Mx6qLhcP
xCkX1OwuQ1b9bY+jd/DlbrMgKABsHbnr0Puw3c2lYASYB9sfzfu0AEBYYXbqW6Mw0eWv7JduHvKD
eLcjI57pgJXhbYyPovy8b0bW21U215LB243tLxG6+WXok09TY06P99fJXiAKK6DswXBAK9mkWqTI
HaurLSTHQcJc1IicWkp9+MY5Okh2I/H2et3sKp2G9ZDK2TOgRyJHa+ca4jqJhRx4U0yyLqb8D4Pi
zOLJ73BdxIdyHQqpt3RGxwiqLITFK72GDHgjNPakQ5zg/fPHhVQeCJzHFHHWoSBlybpobftGmMZ+
1prxCWnfFjCDbgfvDgWpgNeYzmWYdthmTdRKQ9l5yW3faugnPPR9qF1qvaw+Idsz/n0/1s56l0U3
OvpyWEDS1sPqYSWjrIDhVj04P4DOTp+GSMPuQ5EKpEBOLvfD3d7SQIe+ejJDaJM9hnW43CmRANMw
yfScNsSrHT+Q1MmT9xacSPx8qv8is9hZm0F5PGFnStA25QealgUWf3wm0V7DtKsuwAHpZdwflnwC
rd9m64CbYUGJQYfHZB1qGaoJmomuLkWOBnGxxfyYjEYStF5ZH8yl3LHboEAgHNg5nK1QI9dzCRM3
nAT6zH5fFvYHDK9xWDXn/OJOcXJGnKA8NcvkXGEhmdeinMdv98e8t3IgalL34CrxX5+st5mLZ2CP
ToJp+8q0SEWODEkJsyvOBV/1AuZXOwDXyI92M1x8Vel3UA0BaL8e7lgN7DxjZgOqwvqZhp1iI0A/
Wk9u4VZH1b3dYB5EUBtuBKyuzQpqeKBmRsvgpjKnpzNG0xUTmPkCjDJ9b9ubxcqecOih2QxP3STm
0unxmFqwShlRLIZ9ZOjywtD6au6KLxzgKB/hH3dw7Ox9POg38uDh3KFcup7MLlKG1k3ZIc3cZhd6
RZ2PSzdKV5PQTkOXqu/Pnrz+qJLQUKQss73lmi65WU8YZN0V9XmwnQbso6lcPbWKf7u/Lm8L33JC
JXGKAjDVmW2OKQ28EEXCQrFNxZtOg9bnsN7xOn8ygTR/dLA//GMSXIxUYBuXSRNdAIUebWNeGAfD
3kt3LB5+DuA3l0vFepp5r2bhMBgMu55TOrZo81VObBzcjvayj8WekLhHni3eZmcoTRuDlhgsdCMj
1+dFlT1g9T5gQTUPZzu0Br9NSufg6JWH0HY7UjqhcsFtm8r+ZgWZDTJ4Vmjzlq+xZjBTHYQ66l5n
hJWVUzcjzRwhJX/1YgxJ7n/gvbUrXxIOSDtQidue71xwNorGsHzLjQtUtcsGqahZOoXSZR6Qo6DK
mB3E3PuQPFFp+vJWs1lg6w+Jd5KChcZs+SCOovOsI/2JVLF6wMrayzpvo2yyTggyO8GHhhIfZgYB
FrADPpLeckqi4QjcsxeK8jxAAi4aOv299YBGo1HdJdEsyuQGWDA1XLBiAfBf1lYS3P9et9BB5gtG
M69O8hvUFLl+39xxlwmZPBdvEl/Yca/60ySdHSIrdH+gUF+m1zSL9cei17wcMyqqwaE9gtwYpVj5
/V+y9xVphMG3l0IBXBHWPyQpjb7SNEqolgFlYug6Bwsfd/l+P4pc+dudIa+INE+BSXM1XUcRRRhG
nhrZftXVuvmQD3b4DM0ONaqxGzFsMJu4/xu1+7zEhjBsnyY0dquDG5CMcfMbeCxB6odij4DR+jdw
LuZ1tmS2n3uYz5fdtJxtZxiFD/CqfsRFB50muzSKg22ytzXBCf1X0gA88maCjdSqusilHD5NaHIJ
Gksn7HkaKleDga6ZHiJVfn+y9yICTQNXrHJ+AgFZD7Ss9CmxUar3y0q1P7eqoj6MFXk8QoEq6BKo
nwcB99aQhBXDIrNIPq+L/c1iVpQh7EXS2T7P3PQ0m1H1cfSm8M/7w9rbnq7MNFQyoIw5m3zT5JHp
oIhj+4AajVNuRm4w5Gjh45Drfb0fam8GqVh6gNahDHGPXc+goaPJPIwkcjsOYeRaig4PV8GapQbB
L6ZiPjgTb7UfSAdvA+rrgJWO0hnsM8vvmmx4xm7P843eLE527+Kh3KA+bXpjdla11v2A8d2f7ijs
wPZCZA4RWnq8P/q9X8P5TCEeJA3VSHuzW22h4EVs89hamrL5MwElixShqLGhSRSr+FWNqCsFMeYo
UK4yrVBYxUnxgmyFQiGiVPA5mRe09w5W2c73x+FVyj/IO6hmbucIuybNnbjbz1Abg6mjFtoJ+2We
KucgO++s51WkzQZCxUoPbUEkhA+/1yIrH6dFsQ+eKvvD4Yoi28EMaHPaINm3qAbyRH4orPxiipnr
Jt4lfov7ysHy2g0FvlGHZMwrWt/snMUqq6HvVb5nmXYPGV2Wpzprvi4GqvX3l87OxiHB01px5FOd
Z8J6HY+pV8GcpyLgCHz78hGpcRXY28V1cdQzrDQ9iLeT04Hj0OIgz9FaNzdfqk8VtzYKMs/oQLpJ
Wsc4zVqpXuLUbRB/wjv7DwfZ2aMq3+4wYY65lFigHGxrt9rodc6EU7yPjRNGIYaN2qGm8bjMlvCj
KazlYEfuHJ+0G2ndy4oOzLzNB0ybWSDWu/D00tKRGgs2W5boEeJhR5Qnt+yLRxHN7ocxMdtTjPrJ
QfzdaX4TXy6wNwk+HfquXkiI/miaywWVzyxoc9196gSgfgMs+cma0yMSwc5tmrYurApuJ7QdtncG
V42m0pxy/OCqtr7EDtYHWaWCJ2i8+NKGbX41tKw+odWkH+z/veFyJ+IeT6rhAJB/fzPcOa1F7pBW
fMjh6EM7iEsYfWKckrkSH5esbxDCbt6Nu6J/TdmCghn9Tz72Jr0B4Mg4pNmkqUthkMcC/j55mb6Q
SI8UTPbyASUSCCMsYZ3n/Hp8xSxyY5ipey52BAN5sLrTjH7PeaCLcDCVezvlbahNlpsHWxus3OHi
tzCVbpNql1wLtYe5NhEy4yJ0vp+AbtlfEgbAZL0ep1RBNxnIiWKlpXbH8zIMlV/NaONZkwkPB6KQ
aky4xEV9UgU+gKd0HobnysDF1M7mJPKHFAsYJTHF9yyyMHXr0+V39JedH/d/4c7hwrLC+FyqioBg
2exl15ibHPkFx4+KsH/hZvzPGDXN9X6QnS/MscIR/lqFoma//sKm2vS1M/YOwsfw+1BZTB+nrEYi
P3GOyMq3UgMUSt/G2rx6k7mbvD5EXcieBabAnlgczVfscv5Hj732V9JMnfYJ0gC+vGDss5/22JrY
FeFbjG8sqsrug0N7wQmKqcfsp1Zs8e6TVuoQ0QyiTs0BuE0kjqcgtQsqxrdTpXsaFTGdcoG6cDw2
7sFr9fbj8rrgRILyRFWHO/963hHmzlQ3zTEXUSz945giMooKaXdwE7rNjFSZuTXI1768qGyup4rd
GfGipDxUuaSd3Ql7XW5j1HWyfJqhPdbl13YcDV+n4/BeHBHPJ15wXL9ozdJK3Gwv0cFToZNnYaHN
SdBqeo02kTRk7/LMf+8aJhTNMtI/rzYeF+u5DJswN9K8sXzHK/MPWZyqlyXsC9x4lG//QyReFJKy
5Mqg60gSjz2hv8JX87DbLW2EemFLc62dNOPgKnZ7tPD/537EnYEbyw2RQK0qYOR5aPpOWKaXqE1+
ks+6szOlKTf+bMQvNTtiL9zm4FVMc/PNMGpG06Ml5mgpg6+6ERZ4tt6cEqy9z0k2Fgdj3NsEb8a4
XZ4YN3YjvRzioWcXLI7enKPY8A529e6oOKVlpZ1351adbhHOYpShBbR/GDHW9PBpwlTVfqiyZboo
ths93l8ku/Go1cBt414Lw269SMYxtwdkmUw/Rnn8iza37tnV0TFqENj1I6s9qhvsbnLaktRkuGOC
xl7H67siT6iTslIytzirVosAVTxPn+CYoxiu9+5JUWwsCoWRHhweeyOV9E3uXHTAbl4mtmjTsU09
07eyLrqIdOIdqnTlRUyquGqz8vP+xO7UwuCu0jLnyCaj8Bhaj7QRAw6CBrUwPVbCK3Cb6im0ugXL
2BFlKivvgxDNQ9wEYuVv1yh/aJl6VPrbGzKgVUmYsaX62SZvc5LOQnMm3t81CvWNlToRzoqKdW0R
oLjOSnYE87k9oBmzBgDMoaPOA2Ez5r72MDxo0CzBOQvLIRfOd2fXcyDC6q/707s7NIJRDZLyQ9sn
UpMndt/U1DIQFqsDDJzLh8FB6Ku3p/y50vToYPXs9BqIxjvdpbKJrvT29mzoYhorZFTI2xKaFQ1o
Rhd2Si211x90L6mvuRLZJ20ezU8InrWPhRerJ9ylvYMDZC/XclLRMYYLBUBL5qk313gdcGhHt9Hi
Ru2EPEEj/tVh6zU0EuDTwOq+wN5RuoOw++tZFnddEFNcRjeLKc/6HF9wLFN70XkUkkWrfxktI792
lEn+MXpF+Y81o7OQI5n/WXfC/nEaleGoKLe7wkA3SGocigtbJq6dtMa0RDV1Ry/rL0WVxT/xF/w9
wvnvfH+F7UaS5QWgay5shk2mgqFKNSDkOlJ0rvElnNF17k2lvS4UOA7mdi8Ul3q5Qyk30i1ff9JG
taNZUQmlz+Z8SZATQPAfm7c5yY9O6t1QMvsCEuWivuXVR7VitmNCVkp5hZ1imNU/lixL/dAekn/u
T6BciOvKNBQG2tXcPQC+IPW7HlWed65YUGj34UqJv/Q+4Xwx4yMq6E4iQFYHtCtwUIlR2sydWLRO
6+nJ++kYi8DuhfPTncTwotj6l66P5oNB7cwfclASyQshjYrtJpyej9OgKabp53MNISyzcZ6D4/uX
UvUot9yfwN1YkEAA9BLyRhAKwuloFmXCsoAHAmdZd546y/zb8Jbsj/uRdk5lzmOebzzQJTJx86kw
ZkVGzeEulfe1YZ57y4h+w1ETlwkkZ4WBRrGbAFv0lCe4vePB6t/LLCbwbFmV5TPSzF0vlNbK9Lqd
uROMqpOex9QUH9qkM33FVbqveZYjqeCkWDFG5KWnMh2Q/K/QOLs/BXuTLTcFqwjdJPqr6x8xVeHs
ionbcqeYHeYKelLj1A7JBBRC3R7klr1FK7VW/1vdo066DkZjWh/VsOCpk2G/G6X0Fh5Ga+zOoh+G
zLeWRpn/h8X0NqRcAm+OjSmeB7ebW8v3zKG7tloxBZ0Wu59CLTmSx9xdTTD80K91eJtucZnGVKlx
3vBcxP4aMVWeW83jBE8JtzHXUXA7tbM/wskR3xR71A6uXXuxUTJwZYNIHtibYdLhGKuGhOFXRaK9
eB5qKZGuYRZjCyOgtjkGfVT8lUR1fvBJ99YPi4ejiT4r1TVvM79LtwzUZ01MUB310Umwyxlyw3ys
pnkJ3r9UIZZDDXulJNubHFSaqJ4sNuVou+r+UzqZ9bmw8/YR4ot1MKi9dWpqFNe5qnsIx27eWAq1
bRTwKtsvSK7+0A7m52ESsBhnVSruOH/fH9jeJQuEDI1+eN60brcFngnocJpLhIzbhDEOPqK+xk2K
AWmol397FGu/zrD0fKWCcJYoo/VbMdM6zrDlPOiq7pR/YN+SDmXJXw5+kw4Sb9B7W3C/xO8velCE
Mr/UFfD1RWg/63qpKc3byXNjiuhahoA6PbVQWWR2TY0zQyEswvRYw83gdH+GZGLYnKmkSNgIkJAA
122JaGFlWX04cnzjQjeeAYk4vqpGBu703BmGCXIaEpRHEtw7B/kq6CZb1TmyhyE1XsnVGU6Vo7eP
Icjzg2Ngb61JFI+BsRRXzG0FsQi9MBnHxPaTWv/WOzinLh04AUtNX7RQLX+7P5FyO24nknqFrIQT
kPLOervOij5CkdNsXw0r7UFNIv1B4D77MdGG4hKp9SQNO9QHI6b2N4ZF8vl++L1sYVksADBDcD22
YGDLSwcH/AyorAQJy7BN2oceO98TRtLl4/8SChgEkHHuLdv3woLSV2tKkG5dYUaHmHoZ8OJvPqUa
HrT3Q+1+QlglVJy8V17melKtMKsLNEfpZY8JDZ0y0j81/aj5CPUhH1Xjzng/3u4svom3WZjIN9bt
iEI93uoK9p2wT0484ZbAw5XlINTu0OicS9klOo7b14/rzsnUUtDzI0RAnqlT5BMeqrW0yy6b4YNl
Ju+WHkXrgGIaTDzSEJQZOfg3B7ZdULCLO0r+cLudU9En+kMT4tPipeG7qdSbUHLwb0I1rYeTPZZn
PnBE+yHR+t5vm3I4qCLvbTkKTHTfqSJTFZFp5k2Uth00gZmh4xuK10qZecx9slDznnI9Uh+tmAtg
XnsY6CZL/ZfuTe1y8A13fwBZHQw0Mwu7YPMDwnBuEbe3fYREXCxwMwAXxjB4v4rKVLCDYL/bxqCc
FSXKfc1NjoQB9pYrFhw0wzhK0eTZnCmViS4yFzyZ4fpyxkCrLsYHN3aN36clScODo2J3tJJpxGyj
ZrEFR0IdzUsrJJreahM2zGP/aUFa0487RKvsJCmQasRtzqk1+8NiTUe9mr2LGJ0CSt30rSgIbdYU
7UCtlE7OMBDjIn1Qx/Jnr6bK75oVdmd95ONmQ92dRNG2Bwlv9z0h5f6pfPF40rc1xslpe1VIWy1P
65d/BnPqzhTiq4tbDR6uyBODViqBG5Dtgk2F8kE1pT7qZuwdmtLkgC/NN7e3xCBDaSHGzzSXqWF9
avIQfcwIv84jO5O9vETLE81XKWoBvXS9pvMUrZBUBY9uqe2/Zt5q57jGmG3KzS6gUnHEud8d1etB
AjySXs12CZe5m4Qd6MjWFOlpmeg82ct8VHrZW7ryBkCtDWI3l8H1oJQIQ62p5+Hb6NFknJROzB9E
js7leUYMLcHBDrO/gI2O3ipPZA1jNSef/gc0I8czeHeaNEgAIemx/hmIAmN7olFpw6Q1+qFy0mBy
NpZPSuVgPh1NDkYjfX1W3cp4MIu8uhh1Hx5g4fe+79vfsE2aatokWQt6M5npNCtLLF60ttAvWY+T
qQog/nL/SN37wGQoB0obPKUbtrLdT6btRJSMzaoaL5XV6RcPk4Lf70fZy4SUGtDyhWZDnM3BPcZU
LWk4Wv6I28Y/YdeYxYNb5EPy4A3hcIRr2UtFrilr8bBsUDXazKHWO91cYtvqK0YqYJnidfdUJ/i6
ndzYwIap0xJoBaXdpdFDh4D0UcV2d7TcG5AnJRmgYbheR6YYh1xpBaUFa3TPddHOlwXMEnSGaTx4
t8iJ215rWZaSToQuBoiydahsnO1yoXfjL5ZaRA9a1nknR5lLvwPLGSQos/rZXBxxKHajvnaGdfor
N4umKREtKmTnNrPz6lrZ2dcK1tmjiijDszIiH1hG7NT3LyGKcBSCXwEm2/Z3ZfIYfS2OxdXUfxCR
uvyhDUl3gXF6mGT3NoW80FJ2N/BP3fr+UNucxshBcSwX+GJWyOp8GLUqOth6e8tUvtjAQoEOcrcj
GnJh9ggKW35c6ca/VtmWoy8Qn3+ck9L04RUmTx3aa8CF8vGAmbK3Qkm1gOz5h423OazNPtJjC+Kb
P/UxZutxrj+EzMZTJKIj+ZH9UFAYuAGhsbX1A/O0BtxeRBkYLbkimJ3ur3YKhwBhhO7gArQTifck
LnJo93MSb5OMGCfNMzPwnk6fmCe0YsKnYXTxIDbt3nh892pEd53u9/9xdmY7UiNd174iS56HUzud
WRNFQQPdcGK9NLRnOzwPV/89gfT/qnRZaQFqcYLUOyMcsWMPa60NE5ji4dbFdLE2zswCsU/9Eqen
3tQURFrd5V2Sk13eNrXzImAKjBNHhD7blotrmxCijIwaSVwPys+MaQ9Ms9WTb0PbOIBqyyOA6s5j
TLtL+k80bwmr5LF9FbY72pSnqo1L0Wq3Ut5PpaJ+EhEyaX4xdWJ6yFJRuMwpbU1Yi6tT+Mo8Lf/c
XvPOBfw1GolKOOgQMrDr3+AWsUGwTOVnMO3s8+gNa9hB0/x528regaGwD72Twgothc17365kr2gg
EtxoEVPy+in9txkYARoRhhzkQnum4AlRdyBXxodtNrWovY7hg7PJnPmkvTPcxn6pYiIbWz1Ud9s1
xYvABEwwhzRLr/duUakuzxDEGMIsViZmRsl9PkDlHpw4PQhWdj6T7FN4SMZzEUBPXZuy7XaATspc
odFI53OSFs4ldahq3P5MOxeAYAzXTwdLqv5s0jhzcIGUyNeGFLkPNX0Qf7vjVP7rKd13V0/777fN
7eyf1OSQc7OhkxA/XC+qdZ0iqimtomzSiffMSkKH1xumUNemo0Blb/+QHJGtLGZmaVsYEo9Pb2kr
zaW01bU7Rn0PYRPn5sH+7VsxkSzwiEnIR68XFDV5L2jhmkQCdXVHSKI/uTDn7v5g23gZgXhAOSAN
vLaSez3T1hr6KTFT1s4M9l3J7kf13ehk//t9SxBfcPI8z4jjb9ZTqW3dozpD5b0zzWe1WvS7eUnS
ILfpcN42teMLbQT90CVAGZ2ka2OqrCp6OR2RZKUVjESOheFrkZLcKYnzj6EUiekzT0W9a4cZeWGr
I569bX/vLKIuCMESXyxb09ebSowF8aoiOocHrF6gcH6uzZrSZWKsy5fbpvZOCTYYwQpRiOrhpkCq
RlVelkgGnMym7aTY/IK0ROPpxcGS9rb0tR39ekm50KcGIhy3eemGrw7jLe/XxW1gOGbFuXHW/jKW
wgoTpY6YxdwdjfbY3VGZ64BQpu68dSZ9Juyp7/D561QVTzpzLP5y1HXxrUj7dHtD9yyZUhmSyA4O
8Faubl5XuiapTgNuyPM7RuF6H5OOLB3RXPtgT3ficdaDTAixpIT+yW/76smevdmti45eH4oTxQ9v
MNUHq1fz/8UAGh5QNyufrdkY/+DC05Sgf+vRoLC2DbAOmESRIad5WrLc8JOepshYRf2dB9LgdHsr
pcvdZDnyfZGVFYQfOaKb9RmaaFcDpmTTzyQzeTT0l7Sui8eEQeHntrfEC4rxyn+emh+VdfYeH143
GkOAqqAeb0y3ui5GJUnobeY6VMaahk/lrLnPG2GEnVq1B4Hl3lIJ86hlSBIa7OLrpSqp3S82wTmg
fd26H1H28fU5ak+VEXeyt6j7dV+1YZr0Q3h7k/ccAORGuiBSpw393WvLI3yEZuXqnbDXBN48J6Wv
elVz4L33zBDLylodBbc3al5NaWZpKWTfPS/N/9XMV7iIQlsOIpO9G0HIIDVZ6U6wouvFtAlEkjhC
j2w1m5e6zK2L6Erl4gilAq1tiSCLlPrgQuyujOeIc4pYz5vRWr0wOt1MWRldweI06bDPx9X7cfsr
7S2Mxwi9NzTeqcdtv1KtJB6dJFRldJWWSz31PiKdXUB83vlpUQp/qNPhwL/srEw+fhLtC/H+jYAv
wtdqrS4K9AdrGEbfyVTx2M7pfIDK3jcj4cSE/CAKN2tLk5jR0QX1emYTKD/FYhWfNeEcddN3rdA1
BveNOwGzcH00ktKgKZHD3HeErdzZsbJkfjMM5sEJ3Hnn0PGW0/qoqgEn2yzGLMdazQbacJaTmc+V
pnyP0PJFtt54KEBkve/b8Zs6M99BH92j+szO04OmI70kKVuPFOFmiZoAFFFGsRRfi73HqmtQlDVz
e/ZbbTadg8Oxaww5Xsnr4g3adlYb1KpbM5VtnnLxXtSod0LdKmkXq4Oo5/D28d81xm7y9WDqEgFe
f7yxi+MFjKVzqhvxE+fY/MXsUYYdrOkRu2jvmMBmZT0EtACFNpbMTqmQRojoZ5RNe0aTZFr9hZld
Rz3NHaU8ILQUmSRRF8exJVsUk0rtruFjqS2KlWLRk6dRVF2YLs54V9Tw907FtBqnxk6ZsTiPsf4y
ItB/TqnNx0E7FQ1kSBsV79Ptrd49wGCJKaQw6oWSwvVWayj+K+sAw0fnaf2Wt8nwQIosBr+Zh+jM
frge0jRo0fmNoeZpYOelaA7i773PTYkRlI2s5EJ3v/4NddZAd89b4BYkAu+g9g9PWWvP53bSD2Pt
Hc8KDh/dFHCZ1MW2sbaWWtFgUNCgapu493VfK5fFGtrA5sj9jVrgHOhx2v3BeSZHlyA0Ivk3Whtq
ZneOUgIqzDt7+aJPTK71tGL4VpLQ/ME9pR5NBc5ldhtQqeu9bAE5F6hH4xR01Ln9SI+c/3K9KKvL
0LSqeb59evauDwK9EFrlAB3ACNfWRkZmZHHM6UkAZ+cvhStQqzYbZ/kDmgYJJ1oMAIg4IFuPMCD/
opBBwRFbxXun1dx/G+R9/ru9GvlrNwEoU87gKaE9KOvPm9XEve21UYSPU6kFPyJlr71E0AGDJNUH
BofP6VGWtHfwTeqKsv5ArWarc8X85tgDNIj4gdfaZ6MERpfl/XAequhIfnzXFCUcAmsaoNQHrr8U
relRY5IGDG6FoWNdb+R37diMYe0mR2imPZdCg/r/m9pcZ6M1nbptPETdDPgJvU2fwp77rz3TNFF0
nj1/WrU1TMy298vMEQe9kr0jCVgPLTTwgDjcTTJd95mlW7S7TmZnWh9yGCfncir7gyhwbzvJxQiV
KF3yCaWbeZ2LFeTQUwa2Il/i9m6JFsauA1F8Qk58Ot8+lbtPB6RiSaL7ldJuPl0W12DmmxhUUaNF
1n1bkMUGujq2nq8gyonsahPjn+eY8vGzvcZMTmG0Rt349mJrX0H0zxe9aqYfU28q9cGP29ttOO2A
AeA1kUFtvnUHianQDFn3N0vxeanBeADy/QPQDEPmKaEBdZL5oXG923EiIjfXYM4PrRaFjtn9r1Yb
5S7W1j9xn5ISSeAIAony+LUlIvLZmnSgkegPM8rCLlsEDgpVYzBpTg3pQBFg9xRRqtM0hLXIyuS/
vzpF+ljNQsul7JzVJN88yoR3WaHqn/KosA9K03vvnpQ7oXKAAAHSqtemVHgVSV9KlAxM0lAn4z1V
7kR9Wl9if3Km+UGxE+Xz7aMr/6dbhyplnpgIIof9bWuS2lIlJkQa7mLbJ0+zJRwf1yoqv/E69SS6
8QgVt2uQaITE6RdEZLOhEQMW3LKe0bRjmDoCIJr3vXEg9oydkfyd1MZRg2h3V38pH3MypN3rXUUg
R/EWlQ5bzADD58Lorc+aUg7ncTUKNE+aVA16RO+OosndW/fK7MYjWDBbe2Y24WEnVQ/atBA0wsQR
qW9/M3mbgLvQ1NjW/UvDVvRECjlUJBpknJbG/FoLjekAagsjzsgN0T+/fWL2boRUy9Z+5Wx4lOsN
zdu8G0H50LJMTPu5W0ojjCfTeZe7bnoQde5tIlhQaAEESvRmN6ZilQEjM+2nkzWkeeKXKjguH62E
wzxt75BQ12LoEvErZKCNoYVuU6WV8Nu7sWbKR2336znSpkaEs14xaL3w3NAbmv6f21u59ww7YGAJ
aQBMkaFeb+UApifOya1OCVSWS+b2/f/WNgOLkaTGo2Uo9tkGNxGgKd/CezW9A4ezh/qm64xvg5dJ
veRNBl4X2rSCwKHD2CBrB8GmfrESRvX5TFnX2lO7jtNTbwqmopvDBPByAho/+WJwTWRC3KY+6lHv
fQdA6LgjGeQxZu56Q1DK5uMWMtqqC+MJPHd8JmXOT16vVpm/Oo12QhWoPtiHXatgN/iDBwRkem0V
lv04DT1BZWaosqJYGz+zfM4eEXBcn+uU8hv0yiNp0d3N512RUneqJDZuPj6dKKZKoal3SkB8nVFp
64KuapMX1F+cIAE7/NUDo/dU8dgxB0K1iRWi9G+3Q37r9incu2WSfsRJAHJlbgME3UnskSk7bPqY
RBdyBSTqVOMog9y3AvUeDWHKqVumkzIXQHcH0nh7WrN7Q5+KJzuzlAPnJN3q9jmTgjacIRrmYDqu
P+WcKYbRyvzAm4qOqottX7I5ny9Tpq/3/eDUfh0hfW9nQr3c3sUdlSvZIodERW4CRG+btjqDhhKt
yF2s5sOL7ipqEBXl8gU9+GkIFdjewyXPDV34o+VOT0w2zdFwkx+8nK0Xs9GyI9jt7mbQ8UDkTEUa
cytAWEcNsg6d4xC7RMt3Y1b1FLCXy4QWXSBt+2BqMRo4rWE+IUl6pDG09zSRB1IapYpNb39zlZkU
rBnxKmcdROWQPSuiK05JpSvvYzNvxq9qEptH6927xzKr0FUqOHJc5PXHJ7ZKrW5ivVMUedY7vXec
DzrzCtUP+tzoL/nSt2FnNcZBOrOzUgD+OCxAt5KgK0/+qxAR97hkcMpQTne07H2hc321tSx/dK3y
92qN1YG5nUeDaQako8zH0KQy8LW5Ja/zhgIU52ww7JdiaRkoBLH0mx1VxhIso2c+olijffIqOSN+
VY70pfeWS2nmF9GAY77V6VyKNlb0wnRlKzYSvjIiW+DnFFC/re3gyZDKXX8c3C2ZEW6uNdk3EhdS
3sx6c7fackFwpe2d09yJ5EvXjPrFmfL4BfaN/SPNh9Jf7F7Ufmop343F6E9I8+sHbnLnNvEbAOMg
5gu6e9vt7uyM6QrzQsXTqdZLawu0BeCj3UWrU/q2DfUONrpTnvO2zA682k7IRfpGTx/eDEnWVgFj
KC0boDSmlzJdPja9cL/AXHXvtdVz/zvYanla32w12Gk6GrJfswXIlAYljwRxk9PoieyZMMD76TB7
dQ68RGfEbJRpek00kLfPzhQrwl/UStXPaczv8ys16+owpamEoGJXJri6VhdHH2L/F3ISKB3wcG47
x7YyJOWQp8jwRs5SMPKmL5+oHht3t3dizwzlMokI4T9mFVzfs8aqS7VOOXNalCT1aUlr0HJNsRZ/
3bazd5/YbRBeoAtIMzfRhzXUWe8Z6JIB98rjQBuy5pPa6ZHfk6yg6xJ/vG1vd11QW1BwYKw1/vJ6
XZqRV4vrElSn7lL9A9pA/eHYwxHWZXdVEvgE2Jg1bdWvO1GZ6uKg4lSu6/Rs1hk9DyS4T43i9B+Q
qzi6Iju+H20Ck3tJmQPYxMb31y49vyybnZOYBqUIVDQ3qrNhJX0cJOtQxpdaA7weMgw6+fv2fu5a
pk5NPuvIvzYPnS1ca/E6cgdXybNPixnFn3grOJi6sHn3S42KYa0sp9tW914B+jxSOoY+4Jti4dgQ
hCsZQbsYPWMAGLV270Sux+8h8MG61TJDac5paiQ/kzb1koDW6/IHlRhkqYEdSBle8G2bPbdXrULo
m5q52WkNzSa1ir96Ve4tvjk3R6yavQNFGQsIEEhZhihsrknnWQNBHOFVXyT5mXmbuR/ZS/NUxdH3
lYT+YH/3virqXhSaCZ3oPm1eWdeYJp2mrgvH1XhaI6O9qwb1vbVUzcVbAK23Q3OE99w3Sa6LHAD5
wJa4EhWKXVIgZHYQ8mLgm6YGNnzvLqg0rt632s7KRyYkWQcI5D2rUhUISAXbyl29dgd64TL2LVHp
LhmUJ0olUULFivv7eM287zbTTALmQh2Kuux9zVdWt8GyjaQwYmZ0JZSlU188FMDOc6ku35bKFGpA
6DPp/jDo1DHs1H5W9ME8N+g2nrR+Wm2EmUA52olqfGYbu7/irF6eGSLQv9y+Y3ueEm0tOemIcYC8
+ddbYyhL3NU0IU7JHK+X2qui526YxeW2lb3HHd1ueZldnpptYtQukZpb9IBOTEAAwVxWZqDmtnoi
huvPv28KNgYVRtpr1MXlV3kVqWoqU5q8nkhV80aGSSuZ6WdUwC6IT6UH92dv74AoSKQjgqZvJmeU
NkFalbtAerMiPzOOSjkXujMeHN69vZMErF/ATRAE8le8WtCc5QzENmSVrVx+AsiL7/R2/UYt+AhS
smeIdJKoSpcjhrdT9oSqDaJoQKspLY2zKDemwKzQc8pjov3f/kgMKYKNQMuOtGnb4qrWPCtGCXWs
IYU+ooifhzq48wCqYnsQ0u6sihiP8IYtJHPZ6hmYem7CYQc8v6ZphC79kJ9rSuvfV/Tj/8AUGTmY
OJoQtAk2XyoeUQ2YIPIS5TjiQmE/CZ0UVYMu044qvnvdGPI/ycOR2BWEcK5PBXlQouWZcE5FptYX
TW+UIGW8ZLiM8eBX1JiDOXeasHPHxY+WGDpdqTWXZJ0rP1GH5b6rrOIAUbPj72h4McVUSoDT/N08
J4tbFa1esXx1SJtTb48wsGqN+Fi308CahiPJ2V17aIDQI7UhR2+DV55sBqQ1wDOSSVHAj2rWGi7t
bHxZjMi4i5JWP4hi946SR43BZJo5LO3tgIyhM5A9HImClElMP7Osju8nIoFwKr3mANDzq8OzSVEo
IpmyKKzJTHizmflURID2eLIUrR7toO7Z2mdFaztUuOitf2BctP1fqnftcFJwp5G/Elmj9oJmVQNf
MJtHf7FIGE/MS4F6PHWO+EgsrDlhsral6neWt76ICYxjIFZ9/JzBgqj8NS5guMPXSVq/IJZPgtJU
queskIojqjr0uh/HjAn5UWuzavlMtB/sc0JQH0O4bUZqek3TfihWMfzU57ZQ/F7YyJgtS6U2gdr2
9RIYSZN/mNZ6EBek9Aw1zESnKye7Ldu/sky3/l2b2v6YlLH3sU2idj11yI0d9RTeRpayh6eRq4KH
4G8ZMLzyqeaA+IiljcATXF380zULE3NSq780llVdPAddTuER3fZZpPEcqp9ue7+3B1da53UiBJJC
K5snamDkUSRyeXe7KH7H3Ia+80lHrXe2NXZmMCW6++MPLIIsYggY6sW8wNfrzRfOjeZAWnZxyM82
KJBgsY36RXMSEXaidw884duAizoriQrqsayUosa1vdqzEn0ZafP1zHdDwyTpz4bu9kHNbAAyaG05
Z/CmDrb17fXEKB0iFMah9wLTuDbq5VlcGni9k93ZxZd+TXVqkaP1HIEcPniTpSe/vp2YQv+HwiPF
ZJCf16bibFCmJSK/TLiMQZkq0fs4U62Dmv3eOXltRf6KV6c0XYw5rWyq52JVnIeiqYYnJzeKIBlV
K/MN9I/+5LPRgwLOB9GGZ/PaYORqhTLh4clg+z6s9bUIAJbPlyJrwXvCcr3PmET527EAeylBmBL8
JntE10ZhbxoWlB76Un3SfbTNNPKHaCxfpuaQnLJ3QpACg2OBJCnViE0yVzdD3ykW134wK9RKzLEJ
0JK0fdRhjlSN924Ak5KlMApKSjzV16sis5DCFwC84p6ZydVoeQFNuegzEu3inb1Olm+75RG1fe/A
/GKVUzWlO7ANq9K1MdpVZytTwIPTZdbS9sNYuHqIVkDTB41RoUdw27PsrlOqiPAqosjlbjypip5H
37kACpsm1e+ZADue4Co2T+UC6cdgAMcFXYL68idGScklQZda6eb6mb2booEE7KUr1Bryfv9t8Ii7
E0XpA2XJpyCvtKOFbvcW1rMkxhDawfTGbW/ODiIzMBTzfA2pxFanLo8ZXx5VSSBKMZ/00lsPSnPb
J+qXPYJWqAD4T2LX6wMU5Z2nLmO6hlPetx9kz+mS5dPwLY+W5gHsoHsRWax+8Jo6CnStQePn9h7v
rZcl8zpKxZ033tQRA50Me2a9TvLNydr5Qwqt3LfN6b40kunnbWt7q6XIwzxM/Ddg4s3uClLTNaG5
FMaRzqyjpUkeMlGp1Vl0S/OXqgi4eNrSfo2GuXjqZ1f/dtv+7mrpEcOvhRpHBH+924z+U8a2G9eQ
AoWL9ISVn8ykL97Zg6b5yjIcUTTfyIjIz4sgIHpkFPJoy8sf9Mq3T4xZHCMTzmTeV9rdOq3OD5mU
Xbqh10JzKaeTIhQ9HJZGfTS1PPkrAbN2EBVs3SG/gbvjAAhA5hYY6ubBnOlqdHzkNTQLbzlNwCiC
zMqKIIOjFN7e311TnCTyAxBa1O2vl7tOcanXNE1CtFGGZzMp1HNfqeLzOFdHPMcdU1wXLin5JR3n
LZpx7VPL7TrGfQBrtD/aRklqMOXZY5krB/u39X3sHxUTFKl4S8AVbcfGjnGmAN+I1VAv7OSkqCv6
f/OifI8J658zpCYNvzLL7iAq2FufTZJOaMofns3rrTSogOoV48ZCp1OdIEKFxo/ogt432eHcwb1T
CqKIewF6Ak7idoVRzxItTVnD0ZNsj9mZFwoDmX1X0vj4uhh58e/qLg5ivJZ+1lbhqojhoMh44It2
NlrqoUpaLhiZN1wNJn8Mbtsratjn0xclNpUHixoaoqzVck7WkQZND2frwOjOPhO/yiISQojwUeS/
v7qha2kVulrEWkh6ol20OFbOiTWnH2cy34P3bMf7kUzRRwAyQO13S6krKyrvmp1rYaQ1bujy18XV
EJ1OS30JG0MMT56LRCKDOKpTPcz5QeL+dqVSWAPWIBPNpR/YXE5DqWdVsSotbJltcprLOPkn9or2
tMTren/bD7z1s5LtTNIlp0pQt9i4vbRss5YZIlpYAkcKnLIYHgZVXx+E8IRvtF3/+ba9tzurqQwo
ABOOP5AcleuP6LotbEKE0sMZHpjfqtN41zn9v8Yg8hdLq8Wj0nnag8qX9ldRFafb1nc2VspbEm3C
xafcvXnV9KiI4tocpxBl+OpRSZP/SquJX5wuV8+3Le2sk+gENSqqHJpsIVyvc7GHxV1cXNHc6nNY
e3r+EfH95T62KgreS9891jGTLRU9q09mNnkH5Ypf/IzXCRENMHwt4iycVDCrW0zK0NCZ76pxCe1c
T4yLYUe56pPx6YiW23HyrqMY4QWM6dL/dYXWTWfZEsyCVO2zDwWpU/m+ZRpn5id67Imgt1Lm+Ui2
yfLYE6uLx8Eue2pYiFWl90WXRa3fNC6VrtwZoktRTpU4+HRvXQ7NCTrEtLFYG92K6w2lO95ocV9z
+yO3vpitO4eaUOXmUTcpYpHiDaPa/nn7M+5b5QbqUk7xzUCjsi3QtFaxmpaDfoFlN136ZZifvaXq
/2tn0vZyrJL/3Ta6c0rBGrtS8xMlbQoT10u1J6XyFqYphFYR9T4DNYx7x6rmcO5c++CY7ppyaKW5
yA6qVC6vTYHvM1q7d9Qw7YR5ESCgA3ywEqAjWR58QOm0tieS6JmcBDtgczamEFouqzrJ1bC03Tww
0my52JGb+qri2u+9yFNCO20fqd+34e9vJ/Ec0R04O9AFm6hqYoraIsD9heoMndDW+Zpa4jDUTbPi
g2u38z5z23ig5RNF/2Y7g0Hg0QHPZEQgkGrugdd9XVavPZcVvY5cnZu7vu3bh9kAFe9XbdYE4C37
g/XuuHRuPNk7mHjyoq2LTZ3YhkbZcnxUZlxnQzk8pGOW/NsCCXuqG8RdDh7mHYNSRUUK+QIQAiR/
fYgMN451o2mWcDDn+lNcZ1S447i6T5kEFyqkoAf23l5KyWykoUTkQq90O2sjt6nH0XlXQ9dO40el
cgfgbEaEHENid+e6mMdPS+fon24fo7fnl2BHDstziHvoXEqP/yr8MIfecJOabR0AHAWysMUEeqX6
klRt9Qip5HtVS+CZpRw0BN9eUXwBXSY2l89J+nlt18gJ6paWF1O3Ou9D3uc0aPO0eEjzIjm4ojsb
e2Vqc0XjeTCzvMYbeG5WAmhDpbKILfe92hrTeY2ECDRj7Q8ikN31ATNSYWtLQbENNEStmYeaCL6m
VpvZPyCvyx+OxXsyJaV3cDPemiKfxMlJXTi4zNvoeRJ2bPXd0oYDcV+wUCh6t+rJR1M4ym/7VfAR
HBeQ3VxDlA2vPxoCGqndtSvQv6gtghJlznPduabvpIry8fa5fBtpSCgGvoY7L2UtNq+FSJFEhLeG
KUcf7sU09r7itOVZmzOKIZxHf6kYjodmDuT35fcHraI1pJpo1lL5AQYDG+96qdNQrjUjrbtQXdPm
vq9m+0syOoZPsUh7rvW+CgiSuruqEMMHHtH13EOkPI3ADYognul4HHiHvY8Mtl2Tca2EdW+8kYuw
cxuhkB6WYp0QbCnVzzRH6Hpp7tFQtrf3xdV4N0lpcQqUTDdH12YCdGmsURXGllEFCFn+mGzhPWRj
34X1aKwfk6U/Qqu/dUPSJpGljF9lfHm93WrhRE1BcBfmShTLMdC6byvj8m7Ji+GUykmAzbLoZ69L
jibKvnXz6GAgs8/XhtpGA/fa8grGMS4rvQ7rIrGIXDXtXmTufFEGZiGuBEofbh/svd0lvcTXEzJI
nOu1vSKrorrXzDq0yskNU9XJA6TA0tBdO/Mua/O/qWYetdz31khREXK5lMTE8V7bzAnaCfnUOozq
WQ8yp0nAGSVcJnXOgrh27d92ftycV/Y2fmKynM6rU60OZ1Okvt4I51299NVFdYV9EJvsLo0iFzMa
eDjJDa6XVit5J6JuqkOzMUcf0U+KCJVQ3ueIZaBO7P1+BY+lkf4gyksgAl3o2t5Sd0VCjsJWznl8
5+b1zzGvmULcIk3ZDpZ3sJN79+IXqoBREMTNW4/b6XZr5O5QhQidWV9iOv6B56TpqWb216lrNOed
1bV5kGdGefCqyIVcB7Y06dDoZzEIvNFauF6oCc+5KKDshEmUdO/hpi9PdjnmB1WmNwAD/OwrMyBC
rs3EQhiLtlhVSFs/Rc25j0+G2XZPbhR/iBhN/JA4ZRImgKSDNoaXlWTstjkN0xNz5HrC+tk8oCnu
nSj6Q4R+9N6Q1t984dYV5Nq9g8L8ukxhk/VNuHYMM1ebdTq7SX9Us9y15xEiQIyWpdLNCe4Gm1Gm
kHLCVnfzH6U6Ov8IXZ/UYFy6MveTtB7/ve2C9i2StPCCy8LixgXZWdeTpvNp56Yz/ZbaXjikUXPW
zCUGiu4e0dl33i5EhixZVkM2hDT3+hv3iwn+1zarUCtd/cQQZDdwV6+6F6LpD87TnneVZVIeE5pF
8K2uTblDPSNE4vLx3MR7Z07LdGqq2vkr6srpCfkvfN4yAH67vaE7VtHdoi2FsqoUc9ps6Egx0plH
ow5Rye3u63lU7soRuGxNwB8Mta0FGd2qA6PyAm4uqNSxQKfwV4dqq/SYgc7NVq9owl5zRioaZvQu
r8wf1mgMJ8aoTA+Jpce/BtU8dpNWHNySnSUj5ETBideEjH6rZtmhRrROBlJm2hQNQdXAG5i8GEF0
fcw/OXarBampHw16fEP04pVGhYgikCE1bN9sdFVRWbMN4Z4ACgs7pJOyIgvcjNZ3YmPzPu6NaAlL
Rse9L2dww49L1kf/eHWcitNsK8rB27PdA/lrpHdEXgoIIIPcrg/bYtLuLHPdlTMml/usG4ZwbZss
tPq2o5+GimlUl0e0rK1fxiixNxNRqdwACdjKh6AGq1hJXkQnJ0mqL+x29ffSHjLDt4frlxUASCB2
KaG+AelpkUcNbCwjBHBK40lXFPNr6XndKTLi4X5ux+LcGcLy+zStH6vRPXBQW4chrVPRlDViU+oO
yI1/lZQaw2AxGt70TvEg1qekMh6MWB0fxESx+vbN3bNERETdBiCCJMRcW5rb2pgQpQD7TdYz+VZF
ScqHjtl8Vau1OoBz7BoDiyPJ079IThtjjWdN66oDb7fWvAvMyG6Dic5oFhj6uny6vbK9cyLpt//P
2Ob97rx1WJQBRHnbCwHk2W0vDjCZyx9YkdkgzRHCom1LobIXQ4tGibiFWXPW0866S9ze+Xjbyu7G
AQihQ807wfm/3jhnEsxXBTd/Quaw/BBN8WfwcMN5YSLvwXrelLrk0ZPimGB7SEDftKJQunD0TBgQ
WEGpUhA1im+NWXkBj8jwKNpEC5oI1WxkaLuL0Y7uC4HS76LXf/2GX3gOsE3UTDcRwSSaMnU78Pno
RaYPs55rvqo19j3C1stJi5X1QenN6eDl3AYFGCX6gvABgB2XviVQ93ZmJmqa4cxsMZxKte2mIKvw
pFGktxeFlPbgo+4ZJISWzUUKp6g0XH9UaC1RmqP6RAc6gu/UQC1lu/WTu9rKg5YdzhzdOURYA0aF
ECih1laeYYwLkQ2mh2hwr9V3jijHh8Rc7LND1H6wl7umeKGo/uBamLx5vbQqGguvmlz3FOlTddIM
ofoN5ehzY8Ly++2rQT1UCnZLnhlQzWtT3WyTBRQjq8qa6T4R8XcBGeCD1pEI3ba08yRAbEbpBjUp
1IK2QU6fKaPG7BcUBNrC/rCMevs3/eAUMptVfSKNtR+raI0DNZ4iat5TfGB+b08Z8cx7BKQRNPfG
B0Tt0gDbBqlaUlk7a13bXCY3707tMn+/vdAdz0kxjRIsdSc07LcgkYTZRM4849O8En5zYyreVz33
xMFjsHf8gaJx56D0SnTR9YcTdmVbLZIsp76dyr/6tkzu0zgbA7Mb3DuN1l1we1V7nw8UqOxSwKtG
vePa3sCAUWe1aLwW3ThcFhErP8rFLj6oWmVmTPBJuos9utW7yB6avyuni4/GrrxJ9aSHkfqYku/K
BXxTak4nz6bQ652g4KvxebLaKIiaofgOtFz93CaiOmdaPHWnXtjmzECbrg8Zduj9RTu3ZPqPlzpf
Ui8e/+BgOaTWDA6Q+dAboYSIBl9frR6ar6txhj+z+K6B8lBDR/Dgsu4EjFLUC2ad1P1+A3YyY9XN
UKXwTmuD9gCeTngflmRwNd+KreFZZJ0RDo11dKB3dx64Ezhn2foH0XH97fGzhttBuj4VdZJ+zho9
uUO0Srxvkti+kBnVk2/MupyVLtTYj1Wr+pz2TGsH9T+ulHfVof6uWmV0hKHZ2Q8uGkVN8EG8Ptvq
RhGbxTBEjXdyW632e/btbu0wmCwUOoXW16nfMtX1fPsm7HgSfDMTRmSBU1ZxrnfDEk0e53TzT7Aq
V7IFow8nyxoZJDyvp9umdi4dxRPQHTZzYjj/8qe8CmQnC7S6VvLGTanShozZBvdgdwJydd4HPWnC
vV1Un82mLMJyRcvytvUdR8Yxg0aJHyMx3Xaw6rjrM9tLvBOAReOuZYY7ueKUHDiWve1kiCdiH1Jd
hrzgeo3maK9GlPOuQp3/X2VV8eeYM/jImNQjItSOywRwJWGCUgOXQO3aUpM28VyV7OEIci2oGxRs
atRVA2ft5CzvJru7vX979iDK84CTakJH3bytatqUrWp0HliVvoSrnn/qmHZ/UZq6CkRRHLWSf3X4
Xmf0HBDGvcoOIDL9FJ426+vGOOcjtd5pqJLqnCbpiCSz0wWNrouHpVPWu6RxR79lnKQvx/z6KaK5
7wqDY+tNnX03WPYPBPb0YLYpojN7bzrYkL1PjftwuDt8Afoy1x9AH8Cmel7hQatMDY5zbH9oS7Pw
AS5G4e29PzK12YuCV7MrK0xNhVreZ5pT0rQz0hcLKYqDS7pzTYj1CXmhDdLv3XqhJE6GbEL549SY
eXwx14qW76rUB9dk5zCRI6EcifwAal1bRY0YyG8vGBCKyqvCd61WN/aduNNCYU7wlnrX/u/2Dm5L
x9LdgH/4VXBTgUJsEkA6r2tk22hWRUza/ay51KOcqHiniHT5Z6H894zYQu9Xa1ocrHTn0xGlUeb7
hdCBVrQ5Jf/H2Zf1yMmjbf8iJPblFIpaek2ns5+gdNKxwTbG2AbDr/8unleflK4udSujkWYOkokL
sG/fy7XIVITFnOBJNweDHFoHZYFh+l1MlHinC3XxGTe9JSy4GQRuL/2v+EqXBa3TkDS7CaI7zyBg
QG2Nen6voCKtum9LQsK7bPSa06jMuH/7/V58TBgKb9Q4oEzOyS6buU2UQSMESX4XflELcEZLnjS8
LOT0HpHo0lqIexv4AtrHwPK+fE7ZZdGSuhSRIRdhCSfU/Kpj7CpfQW/696dC42WrBDFTRqr2ciUY
MzjUmkMDGbRWeTXaPYAm2klIW1E2tcs7V9Slehugh80nBIo/m4LTy/X8pIURcU6b3TxJtCsLkZjv
adhZOH7lfumtDJSeJv2yGsVhxiLiqu/18M6GvRAA8Bs2yAUo6lsj/uVvoA2JQQTr8czwzPkK5Wf1
WaG+eOdRLyQ76O5jPIzm3X/cvper4OL0ZCozNO4m4Xd1LqgEsw4MG2WDXQxxoWTvBTr4V19UhAE0
TbBH0dJAxnmuuuiHkrE29pvdGozJ98Sf00/dTD798655scjZVyw62q9DgEVcpBtQTnDYQknJXqh5
/vP2UpeSWay1cWyh3A7hw7PwwrRoWBbZBiLki7hixBVjaTPDP4chW38GXtpeLZ5jBzVH3RcSdq4C
xG6gVzofpSiNDzD8NC3yvU20PeLZ5Y1EAd0TNIKBCT8fcngzjWy8Bs3O0qA7oIXr9jDJ24yXGlVy
9Z6kyqXdtCmMoUbdJvXnVUu+BFMCiwEsFxLasHIE5ciWaJOt0wkTs/yDm9CtugOEQr+Xp1wIRgDw
IXHHeUHn5tU0uY9dAaaGt8ubGMAkSN8/toormGaxJf73jOO/OTkkxDfcyXnnz/MyPs+RgVs7D2Sl
mfLRDm5VPQeiPb29sS59wG0k//+XOosCAcj1udSzB2ktEe24K+we8qTTvvCsqXoUae+sd+k1JlA4
A84E4hjAH76MB0Ghmlkliwc5HIVJeRPEv8PWfRWBTb+8/WQXj8zWSoeoLq79VxjzKaPEBCG+2FLI
5ecaQR+0jPzxp1WQJnZhGj5uZTs0fTktIZyRnaB5EpfKBzpWo5OEPmSsdm//pktvewO8ohcXgaZ6
bh4eNcbjmed7O50VoHCBeTjdK7izlT30HU6g7dp/9WbfAmG2YXpQbaLePwd6LHxQnr9IDw1xZpBJ
Z/opttNQww3rbi0S8T+ERHQ7oEKEJi66SWeft7UNBgpBh3ee9+LYCQs/mRz8l3bzv377XV7aSRlY
PjiTQBG/GnoiJWds7hARQRpvPvNOfgOApdgHGflf9iwwmCBHYAqHfOss9gZFt4o2dd5udWH2bZno
wxiP865tw/fIy9u/dB5Oga4AmB6oIGBPt2f+K7NbMsqGpcD+YC7Uu4HFumw8996bu7QL0QoGNQkv
Ln+lH48Sc0WXB2cwTpfxkOt5/gp4YFN63LA9YSBMv/2lLj4VesKgYAA0nJ1X5J6f2WXepBotk/7O
ZZ16sEsHQPrby7zeEChkgCYApAlkrld9FX+FWmEPSaM6oan8ykcAiKuhX+QDo+ug38meLiyGrAlE
KFxG+J/zPeFM6GC7KUm9BmKtIlMUBz9psmrKwvmddH9LPl9uCkiUwX0B4IxNb/0cLDJAbgAMjBhn
ao6yJ7DXyKEfZl+X8I20Jwoc7zFQiU3KNYkLVzbRMr9zql9/QPyCjTwDDst/rLaX2xKWJyGdVeHt
Ajfza2dEcNX1EM1/+/u93pbbKhvFduO2v+K1R5NZdDdyAuwNgQCV14rvkBXlXU3V4H3ygr4Nd2+v
ePEjIi+F/PGGCTlvVDXLAFsmZgjaUGNx6ta2gRaEimuKGcc/X+l4uL+W2h7+r5NtFzLLIh5JPUrG
dybpzc3QoGwKSdp8fPupLn6tFJL12DQh8oizJgIsBsK8o5bU2uUwng60fvRJIf6HB8JkaYv1W1Pk
nNdkVVz0KYXUq2zH4kCT4RcRZNq3GQyh336eS18JDWSMWbfc9xXoYmyiNYpcQ8DXbMkpDRr/Yz+0
QpZ+ixbuv68FpP9GycWtiTvs5WcK8rbznfG8nUp9u6MA1R31ol2dAtn3z+MyKKtsRSe+EeQAzuUg
YxENdPEM3Voh4riSiBzHQMFuKnHvgWYu7QhcyAD1/tegODeA8dOZBNKGtAYl1dRGu2BTs1P7f393
m7zB1ucHYPqchhqTPoubVtF6HlkG2n9qyhSeBqdIkfei74VQscFI0WJGj3ljir78TJMr6IwJf1tj
3E9uDFx19pE3Z7USgh+ASko/vP1oF14giCDoZGEICC7GOVAXAHQWpCqhALnE8z1sdMgdvJyjdwLg
6+pm4ybB0gJUug3IddZojD2PqGgs2loGTVTZMZqqFKBhEO4770PYkbZukT6/c7tceJUvFj2LFoQJ
RSaatXU6SglwQT99YI6N15lY56d8cOYdPuSFVwl9ZfAucJ1hHH3u3WHnUIchQVQXWkcVvmRxgrjj
e5ZHFzosm+reZt0BVTps+7Md0slNdgIa3PXqr17dFLmuXDY2tUQ0qdLOC09T35ODATv0Ch8crtkh
m+u3d82FwAXyN2qPDLqrm7/py11a/J89HmH1kgx0x1c5HXLjNZg49sW3f18K1TViMe5nwBnOviLX
GL+BH9DVjS/G0+C8tlyDYa30mOfv7NIcv/osHdksu9DrBMsUk8Ptz/+6yUDqC4WkHMYZU75cYZuM
DzAiYQeD2/Re+VvrYZK8RZ4noJ7w9mNe2KxYG+Ag/AfGR+dfFeK5WUASwWqPeGkdrU6WkJUPqkjh
Eg+H+T1R0Etf8O/1thP717Mq0oglibEeCMO6yrtZVjmJx+vQRvydwvjC4Ud3Z4OhANqIdC58uVQ+
C+PzqOjqcKX+Tycw5Hcx7x5UG2d9ydEJ/IHqThzefqEXHxAFIsaCCDqvSLQWZz7pIL1RqwTYSfw9
fgRgJLgqlKXvPOClpRA+N80iTJxRRr18QF9vxYgq8O3mdt41pGu/hB7wDCPkl99Z6tK7RO4D1jWa
48BpbTHor88mR8FHjWljDaOHHkxZJffEhyUKXab4fp2ZPKQgK7yTdl3am38vuj3/X4tmJok8OILg
XGT+cJUaElRDy+WVtLa9yifzryI4OOkbnmerp0CgB3X/5XoxhaQPayivQdS7FWLGnW7pAelXemjA
Ua5kkb+XR1x6r7ieME7frgxUcy+XnMLFT1Uxt/UCtDHsNFCNwcg1aXbgYSe0lAhBh3bM/33WCqFm
cIAApNg8e85Pfcp84hXh0tam17aeRpg6eEVmboxNfv/7cQAIc+MGbprN5y7RXieBS2z8tgZtPjl2
ELKuWhfZapCe/h9OHtTtAQQDNOQ1BjO0zThlSrc1H1tyn5Cen4AlX47LFL03+n995aJ+BKwUOdmG
YUrPPpvtcszE16yrAUjrPwD6Km9io96z9n29//HWInT1AKaLN7zFy80BfYmpsRuBKoLnLcQA7D7N
LWjp0n9SSxvt3v5SWyL+8hbCwBhK6ihB0HqGjvfL1XSw9kU7AImd9VQc1MrzPcA994llqszoNB91
YTg09ExziGL33gDn9UEAIgxNeKgEbiTL8248tbOwgQMzjDVNAjG/abmCF4V8jAtroCqsNJCTxfjw
9iO/DqDQpAzR8gI+GcpX54PynHVZ3OeFrlECTRVjWh9gk+xVcJP7Vwt4zNtABkERhPWA7z8X2HJN
QSevmEQNUiRsYjtLICdOdF/IMkyz7h1E+euMAqv9xwXZFAEQr8++ZYFAlo4M+ppNpK5mwM52K7Qd
qjADaEjk/UfRRNEJQJXj2y/00roAP2+uACDBwZ/r5br9CC6nCYFCiTqR3U4+7+7nFF5IZPYeqQjN
oe8gVR8u2MpvL3zhSwJ5tXFfILKFYc7Zwq0PXxy8WF6TcZxPwcTWU5hZC0Bazv333FkuPmWOxgqI
lNBrP5eAM5FTqdWO1xq8CUwrbKDLTAt/z+xyz9SsPvWFWCo2pe9h3y49JiYl/+ekgovq7LvGbgrR
fvdYPSQ+8kExRQfVrO7Uj754ZwtdXArEDBBDEL9wRF5+ShgCIoq2enujeYRJGLhjiTeS+1gN/TvH
8NL7BLgIRGDAJIEzOI88qit450lesxxcSdAI9WHwJgl2cBh8maIhPCxhYneghLzn075Vm3iOl2EP
l/5GiEWnDLnUuV6xnmZNWONgXQBvoSkqUXsE8HYb4CZXahoIiLU1fkOrJnILghB2g9pZomS881wX
7gi8sFwZmdWlpeo89RhgHtFAwzlSspznOT4JoOdV1YOXOpQZmDx/Rg/3b90vMXlaMnCMqqxwhSi1
LJQCZRUeJeUQZwY2pHC0nKulXXCzhIK2WKelbj6CzNAPyC9N9GPiTImTm5p83oXGRqayA/4mFmLQ
mKUCSOVyHgd29BMmdCUGEn5rIds97oyhyx00JUh3sMR6P5IlKY59SpguA9e2+YHgqevQtmDMGels
WKEbRXUdb7FlV8Bxczd4nQY5Uo8BIEN4hSdfSyJKKJ1AFHEuoJlSaqiG3eqWxn86qK6Olelg3QDy
3TQobNowoGWuPK8reeuv11NLvQgqO13nnzxgaYD3mFDxlYtE6/LQLDl/nEgAFcSWkOzAYgO/T50P
xe849PQvgKzY1gw0/Mp2JouvB5W3tJzDdJqrJvamExsiFdzlS+rfsNSfo2vqVvIF1UD4MK3t/LMX
Lf8OyerxJ6A0w1R6OvcLTFsidlNIzLTqRieAbDWJl/4MMhQV1ZjlM9n7I+oLHfjLPa6ZcTjgcm4f
fA0GcsWaSR1j6FBBnNq0Ka+mcBJqNykoVZc+JBFouYrR+6W8vrMlNUMTAuM3ryc1RHwsC0gbDJVn
/fCDiYAtOq5rw+fKcBtltYuyHhMAGGrCziB2gP1paAflJZR0zJeA6uYuWJhpd+MQm28d9dyGfWUZ
qXI38VuFOuU57JAFlu0AlsBxArzzybczZZWSLopuQ0s6WG8RDuHOJGe93QWtFF/hoNnIainW6WrU
xAw7aBLI0xT1aVx6fgOi7rDa/jOfCIS1tGqcqRqj8CUIV3AqA3AifkZniwMzBC7xWKaWuK9po1hz
JbDYL/BoIlHBHwJAI9TKyAaAvFmeZsg7XbNepb8hr4VbjBXNOtRCQGWwZlBNYnWUWflBF5GXldov
Rr8kqaF7jTZ3VnZNYv+E6Hr+pn4xX81Jw/jB99bwk8kELJc82aca76TxkZnCSm2PTQx1mS4m7VJl
Ay8ItO+9Vu8Jndy4m4UI2v3iT72E5HDIRAWJM7k8rG23pjWfSSog9yXTm5HPNi/Rh/J/ktnvMV8H
vPY0RyHDNTgw9mtS8OgsFyG8axpN5AlKL8tjYkL0VOLOLUHF0dq/0RoQgAoM3jb+5WdtkX1YGNT/
BvTgp12cKQMqfzw4Va3NGnX9zjE50P3SQRkZXwMld9WTCRAYa1N4RQMoU3yPBy+IH5rQRbAB0QYo
wdJk88xPUxgM0O/ztKKmBFsl+SksbJv2Q5Zy+QeQIUB7Rwhd+PWA3P7eBp31+yrmtIkr/IhGXhEI
P7OyzQyd7wgL1qkEKma+yUbmxZBYloAYzt44dt8SLwbAwgV9P+MoedkJujrjVNrA17rKeNPoT5OL
o+UgR2JZOXtr8gy/T3ILRb6URhB3DpYPhCEFqtSsPVLmw+wI0lUu2M8CpLKxhJ607e4NjDDysZQq
o8FHlqMVUK1p134ebOAVZRa3E4PDXzAB+QBlIegZDd4MgKR2Ru4o4VFU5gtd2kMRTfZrkpAmLTNG
8vDoVg8ZHO78jO7F0rpgv65Q19gv0LsPbxbo+IjnaQ1I8xiNtNcfZSPjxxXwdBg7FLGRd0kXhu2t
yaGV+Zt7TdBfQ+CgoHeZ73j4DYJ2YX6bTwMLduiweR+HgQ4cAYHEKYCdGuq6UerCqIoX1rUH7afs
ueCZvUlmNpujChBu9tkADdljkUmFtL61VEGqSsm16tMuxUdsPQ1ni3Q2h4g2c7dP2AAFCtFk9pkG
rR/dzqkQf1wrkxUUm9QoBLXehredWPnnwXOmuUoJuM67IW3zj5n1A1FjlibG/RJb+Se1WZ8CgEWX
z56xE68sksH2hprWpfsCvyfarbaA/1y8BAO58tNmykvHldceuRdDbt/mUOyB5JLW11HcJuTnYibZ
7cY+WdddzPkwlL7RLPyoVdvTD9iAilWpibinKuFju91lyMQgOt9moJrwhYfFIR1YqspujCMD3jLJ
so/ANXi+qlJtRbOXpvXcboISLETINBsXved4GHU7aAJErN9aZkQFHYs5KtvRptdol07iWExrVuxb
XywIm56z6KI1cNiL65yo1vxuo5V8N1HS6Yr0Ks9qaZPoM8/8ebzpSJi3gPzBwOkREO+02/VxCqsY
yBjbCPyFPKR2dZArKvSK7CSnuE1vp2wQHqgG8NwuCMT4qCv+BBGn/j3ngT99DRqP0LrjKzjZDuPG
JNqnvVjz/ajTmW/g1HSsIc0KkQxtCMAV+1kEi/rmEwh8eiUFFIntPe1NkPTqY9jNH0zXsaGMgbfv
npE0QvsU9zO62gqGeuqAYfRsPqWePy6VHhRFVIRkaLCbs14CJU9XhjsvWmyBIx/IaN/lNlOA6o3j
UErgseYyW7PB/1G0eSfLTa8qgrq4Gwr0CUEzrxC9+rkkeeSGysEPAQ1o+E1llR8yRADjw5Nra6GY
5QY0GEj0LFND7+2UiqWmtlnobegGeT16nHe7dlT8JiiYJ44C2t5+FcycPE0dviFk3nLGga0HIKrq
WhWiTcKNLUoAQJNlR60o3JWJEeTKNSTzWjnu9LcFkib3U78UQEyPmWsq27fWLxvwmE6OkDmGCG9r
ENym0Hy1Ey0s7ERSEpWdM8t9P5nEQ/Hph6RaEFK/FPMIfyb46vB7qJ4j5Argo+guQChgZWLjsP3Q
+galTRAzIUpGTFvsQJGwiUIMM2FcjXG4ir3RvmQ74819uF8ajmKaQUOM76JoWe6168eoCtBOa0tJ
UxdD7NzwqULPOQ2xGdeJ3BFQZehvLTrjeCWnhgGzjq5cXyU8R0IcdNDWLHEg8m7PpUuWmyFPdHzS
MY3CI+9d646JDsxwIF5j8NsBLRELrDNGUaSf1LCkiiEFsropAFJXGSnjLumLWxVLbm6HjsYWv20A
vbUMs3WJ83KJM099Q7qqhq+ZGmRz34iCIAb6yONnUnoJs8P1NIcrWtmhM+YYNKm4I4BukF2mGDWn
uMk1GXf4L699HikRCTrfvZ52EyQl+zr14MBYdl2O7AzBQcQlGQMM0CEKottyKQSU/Nxkc3lEY2bw
dtDej+aPsFCOPwf419bDCmwGKZ0XjmMtcA6Gfegv+U+ZrkNTwpFbZkelCTwKUEq2uo6Kppmu57jQ
n7IVbc46zuYMLJqewPmgS7QZ7wfDPb90afYfWt/AiyZDgKBlxxONSORBtfvWIX2GJCGulmkXjE37
K3FZvuC8dMmPcG4SVc1ZQR40cpJwBxRGfPRSH2pkCy8weEN5Qw1cR4ImhM1ZrG+w/xrvEHVgsZYF
BhT3OiqkO/Qaf9bnNGY7Bsz0H3ijwMNywKz0YxvP7ruZRXeneIQ2ccvAnb9hA4+Rf6iGJOhnzlYd
qa8JyCQSzNSwoc20SwMW0RqqZDGvi2EKPieMZmNp4gWINpDE+3tYdYBH6vF4LCoQGMIPyoHhUIJp
VZgDSjD1e12NuC5sng9HJ/j8DSqBxW23FDDUsRMw7MgeAvw/0qlY9LFl2V6zyLvv494iBNMoP1n4
kf5mcHTtH/LZhvfYmNGIwoF4j8A7ZBQpHmdXgDw0n2PhCV0yVBMfG9YQfxe3o/yEx4rpdUZ7gmXa
3L933lIEVe8F5rZInR8i4dVrc51KF3/VPrJYPEqzmGO3pDLa6SiBWAeqt/UrHDNw4qPCLvFBj7CT
PKlc8ax0At9nl8tmvO8WNWYlsx2BaoKc8LZ93HXX/hz6v/qYMNyz0GN8gidX+NuTBKKQiym6W2cU
brbcTn5b8gnhp8ZRiL91XJm+ViDH55UwScKrFhVPUi5tB45fnJu1DEgbnPIx3LpIc04geBZxXRXO
n8Iqio3NahZNwY1ssUchu500ouw0X0WFpmzTH4s5jntoDUA5u07CzrtCPeGRfSrH9Be1HnA+6zSK
FvX0yhlumAF3yBr1hb5DJmb7kvQ6CfYaNwA49hhCPJtFOjgNThBCOrCENU9mtR1qBdtFSQ28fpqW
MgRUKUKdS8D0oeFWTnnp8hjpPEC+CbGN6yHU+LeBevM5tI/7Pq3YuvDDapvZlX0rou6jnQL/F0wZ
U1sRlbF+LxKH8z+ilO5wfiFkhnshDX6xrOBkJ5MAST5r0j5AQZ8ATSHRt3SVSXnIdx0ctVkZgDw3
l9T1U1xxCZwxmkcTmqzpPAOg7vUxaDhKpz8nakdX49omGhczV0EZFL6KD7JLQlb3TnVTbZMM+iet
NEXl9VOz4AOjzXKkXSq7MhhHm1dpTOh45xo+3AnoY5kSWjlFftug2D1OXERfAcpqbClnLTUcVYro
saNAN6Pb0647yre7IbIhfEx9f0RaH3boi1XOZvZjGuuQljalcXfVKwwYS5C/409wZdTLUQ9d8RVE
2+imG0nww9e85zdrC/Ux3KmrGqq559FD2MMv/UPXp8PPLvZ4v1+R1T67FZdxxfET/0gQahBJljW7
nQUmTiWyRNMel1BavM/Ia2UJUHNooN4h26LU+SZVELYxMpZ+TX8MvZvIFdc9bBzTOY+nCjy7BMOy
OBEZdJ2cxjaF6TeusFTz4s7285KhnYN2yz3kW5ktQTXQDyERzbqffSefBXPLVOWJK5BNuSZBTyiI
6dNWkeByQ8Se9yh3p9+4CIIWgod9C4k5bvFC0ty1+0Q5OIqjH7DuBJFecR0bGt4D/Bw89kPh08qf
FnvCRJOiasqy7qGPk2UqhxAyZmUK3ei4zBOuPwdN3D6F0Rg/G2cKzKabQR6cgQZZhZINpXiM6jfB
ESzUFcvXSZemz6Go2cqBN4jnwfKM2J9LmA3b+UckfY/j3VuCoa9h+b3YtCUBpaLil4xnMx9iUWi1
wzuFI0pK0vBjs8owKJ1bI1F6Errvh4gjFyjxjsefg9/1tuym1LoSsAz5KculuUlAGJBlj51wP8qO
f20hxfbc0qQ5IpP1ZijUig65h05PbF7Vt3kCUaQcVIEmQR8pgX45nFAxuc2MJ5AwsuDKtLxtD5EI
CXprI1rcJcwdHWS0CoIw183j3J5SuJcPFeZCwNFI46MS8IUM74zIFhj+UDuNePA4OOJl9AT2PVE8
1Pg3pke42WEE14lIsR1ZZoldX9DRIQ0wwxMaLpmPXIS4jx2S9x62QlAnKrs59X8nGG2Tkg4dz8FY
4vpJgBGWlsM4omZ1o8vvxnGU0JIVXfAYeX7wo+B0DipnxvCX4YV86LDh1ypR4XSVL2TIKs8gAzml
ForE6E0m8goedUVeeZ2J93RBXQvTVz+bSxbkLq2zoZk9JGizWBCchvYbFHz4V1UE7JvufLQetL+Q
ZG+aYX7SE5Ufi06if6mLVIe7ZEjS7w11HC8NzaYVg+XIf2pjFt3MgMHNlU892GSt2UR+57NEPmhR
OyEOhIn/PY3ogJYWmQhSp1npmxTybR4KdbbewIV5pdVUrMBlhYVMPwW6i08hm9i3PoEoV011kj4j
3VpwGj2VPuoMyoQ76i/sK1q43VPAk8WCDSannwFYriHaCityoBR+9BSEDAuUF5zM5dMSAKFdGlO4
LwBwClNBmyXFLoWPUFiTQQbInhqB2m3QbjqIBl66UO1L4qPKWuKXnMkFPZHcenTHmnGL2PDSvVc8
cAS9siT/5ajSzxOYYbrs8xy+L5FBs7zKoFT0ESTWjFeLVuqXrxF1a2yr5HlBWP4CmLj80iY6RPeh
TZBBNJ5EAOVcDWOVtcyb6zUK4B4lsw6/mo3az9GEwLQOeoLF5O1ckartKsyH0zDNCAWzjdr7wiPQ
skwzM+/YBOXIaopbXEIzCqLnwCCJAquzT07CCvj+osyJv5gOwJ27hKEwrHBhmwzHwwgoqBvKHcRb
oVB58tvWhR/6OMMeWicYTlZ0npN7jD2hRRVZ2ubHEd1eVHcyjelVhCYjrw3t+NUQuWnaC98zRRkI
P3GVTachqHL4YmBy4eJ0KkOdZj8BvhjxWZbGhmjZ9JDBC9BiPhRdMEcVwVwDQjqMsmsOgzTvNupQ
5e+mqPCGMjcR+jYFSWKgHVgUICufcomeuO7U4zz5rN1ZGTtTGlFYeo/ePflhQqh1g0HDzAcjkgBQ
urVP70U/cHLiuOU/SkknsBUokv8a1HZpSw0Wmwab3SFd7QMZjxXsA4KD0bbjtVom8TiaDKWqdRmS
+QZZxwikTlrcSihgQ0/UmPkOhD70iQrwjdcytCnutYQnmULyHK2sFHpWQxmg2/gY9rNHj4Xuuu/I
h1AHes2QQVC8QFMGDE+hEZAwk34gfSS/t3ncfLaLm9OtiwxheIO5RF7NHSqaatU6ucp6NkyVIApD
sQKK2bJ0SNDEwYkkdyeJTt13+CTFD8TLWFsp3PZFSXD2+c6fg8DCT7qxtyRyGdSv0HwJSmiOoMPW
54n33aG8uKdrYj6paWEfJBuQXPW5zD/hWOEjDXnDruXcoLoHQyoPP/qF57UneOFGwOeaod/qinTC
3/Gma00wb1kCDqkGbWLUhDGKiG5CFrckqCp3TT4BsQeX4KGrMCdKDjGZQpg89SyWuCJT+YDo0X+Q
PXcdbgUQqHZjkwR1lKg+Qh9rCm6Rvk04SiBUJfnNOKBHejOiZoMmICS9jsnspodkDpYftremvSqM
RhgkVodHLVKaVfNmfVLJJsmfPZUE9wShBkd4IIbVPHPFZwjtBOjDtn32fWkUQIZzYXJssMZmj0yP
fQcXihQMvV6MQ1a2BfRqypwNGT20c2iDvZ+jH4DbTREALnsuGvTzEsLKaMys3tLY/MAl2nc716ng
k41j/jkhNr6DHe0CZ63RR+dXErccgEuIMYeK+m6AGqhXQFmroPTbaGyjj8DDErjiFPzX0oIUUao1
Q0EELoEv9vnYcL9O+yK5743F4aCuwxAnJbFDYxO5pr+bUjo8ZBiL/YlDNXVQIEYihMiOPmuZEwFg
Al9J8sRj0z3ByE4RWBR09kjg4chuZG9RaYa4AlC6pJm7QusNStsjyXT70EcbwS3pR/kOyPQ1gKIA
VHGjRSHpxRj8DCDV+GpUkPTGONrGSL0K6u8HXwcwl6TJp45o9/ntKfQFjCQWjGHgkG8ym9Aeezk0
1dxAdAA2HDDS7Je7qNGuYhqhk2i4ajUBQzsNRcVJcD3vqDcVeyu698SVL4jb4UcAG7kB1jfhtTNw
Cja7Ab+fCqC7m/F6xR55tIVhv9t1yEwNXXVkkpRAJbucVor7B3wvRXYJBPiuoKiCDu3bL+U1VgYD
VgCq4GOGjiD4uS/fiQkDKaiC1yf41f0NSnj5SUWifQd0+3qMi7EQYPP5xiGBrvT5m19ijbnIKmqf
QEoOU8sZASBNrkm/0sO/PhCQP2D5xwDnIAs+31UUw1HFSdHXBZ+K0tJhvsaUw39n/n4BELOxUqFP
ADAOrBe3vf0X+E0Ks0a5E3ggPSIGiIw/y1WNn5ImBRN1ha/d6Cn3+PajXXqLGHAkAUC+mxfB9ud/
LYp+9AzcVC7qlaq5krmLjnEhm72msn8HUXjxrAButxHRgdx4RULwYIi2AkHf1zElXwYLKG80/T/2
zmO5bizLor9SkXNkw5uOrhrAPMtHL1LSBEFKFPzFhTdf3+spq7pSFEPs7HGPFAoaEHgX15yz99pj
F9DJExcEccQ7HWDiBuhl91AbaxuUpV6/RxT9eWwyKP/0N7wam4muJMbUe9zvDDyI7VQpLlKl1P+6
wOGcxQ6tGaEBEJVX85DqEIm8UAuJuBZliU7Nn6kTEzq7juYzzRi2A3kxpp/Q1LyHUH5rCuQBnwl+
BD8Dov3xE8UUuTIf5SISpTlcZE6DhnJJW1QF0Px6hQbyr0fQm9cDw2Ojmwavop+1Hn8aQZnEm6+U
LRRatVwiKvVTYCmFvRktmnHDGcv76+u94UnlI4RJc85GdZh6zx/xny6IQzNRF6sUUVyVMt0XC1cK
at2KL5bJzi/b2ehvu472nCDbhtzmia6xUSir7evm6EZJXVmHaij0x1//XW+OLOhmYD2BkduvMXiD
sIwshjMZEbBcfFYGLOUKqGf/11d582kTso16G+EMZ/Ifbz4d5p4ToI6qbKUGkHlKfVVoE51pTnmn
ll3FO3P5G5MSSS9MtECeKBC/FsWndtNYI0eCiFBUb68PQ7+hrWlRNUPzpca9dbM6bT3+1bs85x5A
94PXA0dZf40qXZtCM9m1iqgTMn5xrLx4wBS1XEptXveLiSH3ndv8eW76fkU81aQhIQx87RpNK2AA
2ZLWkWP1OSBey7w3S4/Smbs6QYbGOxAlw3tZesp2moOEokIP8+vP9idV1PlvgJhqo55FF/lact23
o5nni8LAVh0blNXqHgrz7HQbqbeLMtE3rirdIG/K4a8i5bgyDg0eOZwH/oBXo4o2mtHHeQebnNTt
3dA3SYQQpfPlMpENNZrvIcJ/GsXn62HYIpaeeeqnXRMr6JIsa1WTfaPnT25qyzJ0OEY9r/BWm0Bf
2/dSNX4ax1zxbD0+R6Sg53oNWZgrjyYgKm9sLCN5dI7dXY0p4pSMGJ4j0gbnEv2E886U8NPier4o
MngHLhM629d53NkwChcYXB0N0hW+5614I+lcohMs39uivHV/5+Wbq5z1Cj9D1xXdpEsiosxRy8a3
lKqpdmDDNNc3VrXfcnAoPgse7vbXY/b7i/GDmo57BCmMhJ4XFWzQq6FTjwhJkAPJSMEydttzjKUm
5pEIXuaTASQNXu0Dtb48amTiPqJHFnSbxji5SNFi0ZJA2BWl6Dnu0lSLXb/UaXj+H2YTrFLnPSJt
iJ/Mv+w9jTG14zpyZS12CsW0CN2x3LoetZ90XcarXz+Tt0Y39VS09mznzsvwj3N04jV9ZXLKj+TU
LIG1lOlmVlLzCLOugH2Vv+eL/T54X38GrIZnwxuGBv758YLSruiEVr2M4smk7KzG6zWbi2Q+xgRY
XTmLvfZRu6TGp17RnctcFdW1rY9t7Fftat7IDtH7X3/kkDaZvlmpPMA15+H6pzV67GUzdiKWESm4
VeR1tdxRd0kjwFzaxkHt8M78/cabpoHfIKSCQCBcTa/2W1QrDJGoE488N7Ld0PbP1mInkQsxZ/Pr
D/enZZ7tHL54jlmA3bACvLrSasapmeh0S3I2y51vq5nxAinvPcDhz2vBefxA4eIjPcubX51ukonc
FrK/mqgQUt2g8AEubRjKwV1LkIsW+owmdow9J4b36FQ/nybPNhHEucwk2MPAfv742ZGA7tXOZDSR
QSeS43OBJsNx0rCHZzVGcjDtfV9PQ6Sn7HPM3pNXaTN0HzkhvRe6+/OnSjiigaBdszTepNeM7WLi
GKmixwAQ4MY7ZZ7mbx6Oneupt5rhnRH75rXYV3KIp+AP4fHHu6bn6KJ/5lpuo/Z+ORtAd7V89edl
KaJfD6G3LoWp0iNMXEOC/JqvJgZL1qtrNZG6dGbIECv3elx9KLQmf2d2/nmwnt9CrJewhAFWvp6J
aJUY6Fw9Psq5WDufqjCS0LRLZPLO0/vJSsKYgSmv8fhIA2M9+PHp4RZrJnPISZJql4eut+8V3A/h
OuZdZNnkT68G5SfnrD1olKZ455V863lyi5Q+zgweFtwfL97VqrGkK3c5KaW3aenQ7BEjZbuiXeU7
l/p5mf2eCkhyOe8/e4lX94nrQJOoY9rIya1+U0rVvl7YOUWqE0t0NZyRLFptXvtOrePNd9Khb/av
676yAeh2k6oFEasoyJgTpmZM9lXlahtdyG4jSKMMAR22+yr3PFaYvr1bzdZ9EmRWvzezv/GwOehR
IWJPSDHktYNmNROAw4VoiQAZ7ABFunpwKqy5Teu9Z5V7Y/QyZBm+cJttPtpXD7siHCHlfN5GC03V
kGpTf6wpb3/+y2/jmb5wNo5yIeouP44eGKQa62PTRmR2ia0clzQiuU73Z6HN76xSP28MMBdzouH0
hoOMKfbHS9WQ8xK30XlLmrKN3JKMzqQzxMvMS+W7M4Scd17LNy9IBLTKPegYjl8tw6k7a+hBnJYu
EzjHCTd1WBbWV9QEuA+sonzn7XhrbDB5QhUDH4Os+dXaSBpzSgZM3cFISIwgE5bqgzVUg4WH+s4b
8dbYsIhxxWnI6gAD+MdHiVzamUuPtIyWp32jTSSAhZ6dY+r69eh46zrsqjk3QG2xYYn9eB3y4WRa
FAkI3t51Iy/uLzGCvJeb9tZz+56SyWvlYDB8dZGBA62SxFMbTakHLpZmwSZxhjW0BO/5r+/njQmM
KK9zZgVbC27s1UTSaVY/trMkDc40zrG/oPbirEPjMmbzCfa8HQzZ+JfRkAx7fEXUF88VWOd1chlR
W6kc86mLtIqTu9dO7Q6byrVcOu2dBe+NJ8k8oLrnKGX2T69xARquQjF5oovcnNiPqSDiLsc2HEwu
TbdfP8k3RgaPETKQc2YTYCj8cWR0Z8s3+6cuKglzuaYL5fhmb43vjPM33mCWNY2NCVVTz3qd7WkL
oF/zajLOy2KJ8rROd4LeG1kLtP0oJf8ftkEYQikHQ5VlMnztQNXjztDKZeijOsXxPRAR6zeCbWBe
pfMfRYf/+DL/Z/JSX/9xQOn+8V/8/0stF/rhaf/qv/84ZV/auqu/9f91/rH/+bYff+gfV/JF3PXt
y0t/epKvv/OHH+T3//P64VP/9MN/ItFn/XIzvLTL7UtH4fH7RfhLz9/5v/3i316+/5b7Rb78/bcv
9SD682+jwSB+++eX9l///htl6j+NpfPv/+cXL58qfu466788Za34274rn8TX7qcffXnq+r//pmi6
+bvDqs/LCoaIUw2jfXr540uG+jstCVRB57YE6HlGp6jbPuXHdON3Tp8gUU14dfBdVKbhrh7++Jr1
O7szqGX8ENwhTor/ego/fF7//vz+Jobqus5E3/39tx/HJi7yMz8S8CGHaigBpLj8+AbYXt9IlHrr
pTXXSlQNg6+2CQ3jOUM+g8frnan41TH3fD186wR0keJNDQf34I/Xa81qzjQv1S8VgXJeTdGO6lmd
Bt1oX66T/lnVynpTx32+VeLrqvp4RsH4baMv70wy30+v/z5v84fwYnD244gPqQf67KvFp14ru0c8
V19K9PrNqlNQAi2J9GFOj033BH4ax3SWIgU0U2fXtta3pJvuBC7h0JwH65KQhJuh9sS2MqZ7p0Zi
PFemdksQ166nK7GhRN2woTLaaOxVI+yTMduvn3RbrkgUp/qd4p/xqobD/RCZhFcZNg+1Kly8r6Yy
aaFYtuZGP1VpkKTBQN1+8Y0vlp37GKBM/TCoO7M8mAU5WZu235XdTYYl6NqTezxsjrmzlMB+qQ+E
zrXttpNPnRutetSmKBAC7rdBBd6d6tNSX+TZBv8jVrBO8XFpJZx/ImROTYjEMDFvKzT3CbZK3xYb
/auFsFLZIPhZL1FESLFLH7XP5RIszjbrDtpyMvVgavY16psrTzzYiMSM+ovQDra9G5y9M0fsG+Md
BGJHIsIIvTH01K1WbQeXCJ5NlYbDQGZ7iPR6tjaljfrVBxScegFBifJ2uG7Rq1KTupEfnE/GJy/1
F9Db18Q9qTg6cjCtjwWCrzys41DLfeVi3NjbZ2qnqNIcX3usb5RHz/VVL1DtzVxtYgXJ85e5j0Y9
rNPTagT9F5okzVnAE1ZHGcafG3VneT5mhMXyi2q7tL6l+VhvTs7eCp07FB8GlqWXztm4BVtGvz4m
z3xq1l3HXeW7BWFP5Tv3hg/BYmtu023e+Okpe1yTMF52a7NHvOJdTQ+b+ORdDMf4EvGjdV8fOcxc
zB89RB8ndCw0bcYkTJ7XyXeD5dBurH18W5o+egtwDrM8oXab561xPSroi3x8CBgSrrxP5Va5WD9V
z+LkWttKhnBs2F8E+nb6lsd+fFNeTIF34e3TSA07pASB/Lzs3c38kAQIrwOEwqGzL3in0EhFBdJ2
lFFVIL/l34Dy5d/E4mMURbFsHVo/2dRHxP+8fOt1fjKxbZ3WT2JrBdm+wamaB8NGC4qvxb7+uORb
79a9WLfeaYymvfcyXpLQdMN2W1mC8nJ94rVtI5wZzehbrZ9da5G4ETfmOWAVggyy9gBRuTHhTgyk
9ce09v/L4G/nDvZ//Gt9+WkV9AEYjdnTnxe/8w/8c+2znN9BerDyAb7/Y/n7n7XP9n7n2Ml8BT4J
8T3ttn+vfXyJFg6wBSrSbG7pw/1p7dN/J46Bmix1yfOqyM/964/7Xyx+7CXPe+V/LwM27Sny36AN
UdxnbdZ/IppNY6uDk1SjEdk2dix7rSs7yPV2GE8iyfTpXtGLhfNxOSkG6xVukLBFh7VQnOzN5ySR
sfO513pwmx1yKVSLto26p0S/fealLGf3VF8r4ravvTTbqFIWA7LH3DtbTdZ5hhazLkJDp+iiBl/p
vK4MX1RQF6pam65E1+ek073QpHWa8qkRu3hsrdqIxsJaZzPg1Nt0UT82S/FQ1k1T7M2GSs7GbJ3p
21TJ/nOetDozTS8wRy2OHYmpQJ7lZZezasz37UCEdpzWTpTl9ZUysEstqoGeypI92MNQf1Em3eI9
b+vQSZZnNXON4zorh0RNYjJTRorvPS/5SpnTlxkAfllp5nbNlaOqufJYFEitHViqG82W8R5g/tHq
rPLKKERih6mDcdwwb7plzcKilU2YLURHjWU/Xq4FqjOAvjbRG+kNCjXbd/P2kqppuscc0N5B77Uj
d0wwsON7CoiRBRZv9S8CLXGoNc5VQsTSvhmVg3Trb5qy3BhoJwOrTpRNO2cfUA8O22lM1o2z5PWN
VurPXp7jwPJKM0Q213yQVdZGhV6JiMbss5K4n8VcwxrQVcBJ6vrFsFPlSjUGyRaGKdps1zksXERW
ep2Nd4U3fFx4CXB/cqutC6AbtWT8odCX4nPGCNhl0qbl0qEM6Vt3CjAr0fVxnWmY7zNtTtWv6KmL
Bx3XB5j4yRnsu0Zky9724IAcunHsja9kjbmE/NW1ogQd2qxJv8wztFUbmVl9v83xCl1IHXMrspek
SQ/EDTl3uD+FxvK9KPgwQs1sMm0KsYG4y3ByezO1rx1sJy69lk4TlvuNWKB+WS44znaefk3pXJnY
IqJU1bJD11pShCa64mbbWIhQIzNZh9tElfVydGtV45ijtNod8mf9CaMg6meoC7shT5sbZAHeDSSH
dpdR9gi02V4Xf+zBNthZb39k2BrBquDEhr9gTWiFK8jNRduc2jiX34wEG6hIRI3/k6bRYRLJcjkk
hUNsey3jUukeuizGwu/kRUy7TsBCSKbsUpuN6wSkQ9jYONZ7V0Gu7qEYNJEN54xibERyPFbMF+5B
5xwlnW2H/WYFgMkOhMKkciRQVd25Xj8jr7Sw8SrKErGnJZ+YIN3ugsJl0u462easkGKO2xqF4+I9
e2kT70prlAMGybjvUfsn8W7A7+kvTfchRV3+WZlq6AoV8m5fTsq0WQaZXpu1vWwdRdEiT9G8DTks
6sZs2t4ndFUGbuwiizgnsaR19nGVluLHvWj22gRquM0bYllT+kSeyIobnO7roTMr1yzYtxm5e9Vl
enZsY4khJWl5Ya129l21Jew4MduPdbUox7qfDATDPZ5mPHJPSUIQZzEz7On/8jCMxEONdv6WFUPT
NJmgJ4vJ3XadliZ+0TrZ0SUrcavWrbt1gT7sS51FOB+s1e8y6V0Uq+de1sI0wtqjsaaaWX6c0kk5
uhzZP2SW2gf47jq/wwQXLZiOu3Ru7lTeE//7JYt+ae7Mhc6j6n3/q7yHpGXG8qfRy+yQj4PrZn37
8fsnWHdS3dU4IEJXP/8GxZ5e2rkVO6tKn4payY7zZCqHtk6nfZKK+Z74dL4tn+KrvjfwTjpdGaSt
zPbYP/tNh+P36JJ0gNGk9raAl1bfkZ6xz1ogGNO86FeNM05UChk96NDTQM72Jzde6Jmfr197dvo4
4dLfFh3foTaJd/n9GdZJPd+rhA/h3zLT+ZSUVvqo8up9TTrLPQkjNb7Oea/edKWTP3VIscOuXfOn
YjDaj4I0vue5GquwchIKoe64MPXNnf2p0JR53wMSu3fQ0d+1oKIfqI+RUlAgRslRSfpNKdyLSbOL
oNLd6Vs2Kcmp6Fzn6GmrF2it8KT7CEXPw/sv43xWi/MztnXkt8pal+PBmG08oEFBfAHWEZOqZoq3
Wg79AcVE1/rSsYq9IuriHjqdcZidZd72k30V1+pd3xS3iy12szDWsHYnIMTTVi+7vXCGjY4jZzCM
Z+nigVFzTh4gvcRBdcgfSKV7RceLge5q126yPo644aAvNG0gbbPYrJXWbVeFNAFzRJ/LmrNsshZg
i5d0xcakoRPFtWsEy7xSyFWyJMJEq/oVpsljZ9TdVk3FENhjZgS2cDTE3RakWpsh3uG11zAP9E8I
tchfGqAhxNPyQPso4/nX94Uefx7a+IvVUF/XhHKnIR+7ZC3xgmFaxA6pQxXlEByjxWEqHtbUI38c
BiECUPsDWU9zqKcrbmVQI5EzOsqxzUZl29Upde5Wm7d2l+6JFFiYuE3326x2m3VxdqqGG2kpsUwY
2Xrb9fFwVNp528UGLnnbCOWiFVd6oTgnac1p6E6wO9BjukfopypgrR5Qh+350As+xALfnDIR1Yk9
5ND0+WPTr1tp67Nv40jc9q6x+o1WfMlMUmIcW+N8WOvttx7Co6+YnRp6XQybIdMcn+CK3TooTYQN
DqGkN+MwtHHCmZO7Scx6b5IuSRyfXV4Q2okxeqrmsCZQEzFcyjRoOcphVNeZQsWw532lUjAvdjRo
ct9757maakKfLOIph+zAotgbNxNE5W2CIDywyJu7JmWmudVw0weGU6qhcEv3rm4dfZuIxdgVVQxO
UymzOUS+n4V4Ph2y8GCO7UYKNjcYa/bsBtG4Z96k74vSnPAFyjS7JCi+vPJKQlyYq8fU1xZFvWnd
uH1sFxNyQTtmw97NHC9kQ+rmflKzjNiL3h8cL/6agRG9jHVtOqmix7RdmJhGpaxuMrWpg7WBIKyx
SKOYQ/XNkmf3+OEGY9s6nF/xb6WXMdFHm1bN2/sKZH7L1FbX4WA362fhId7HYdZyRm4Rwa/Y28ex
sg+LkcOqnhvlmFVusbdEpx0NO3d2E/PV1xmPAkMyV65gD40M06TAfd+u8FSEth/ts+fHpqMbyFSh
6L2aTDIprJIFqtGic2gF3rD6eS+XMMkUzJm6nXoX2epg6ZbOwF6xlqc6g2tEnlG5qRedgsKstndi
4ri2GOwYbZxUgSyc5fOoK6BdSh3LTtI6yS2ngyl0LIAqYp7SF7BzVjQhWN82Da4+P6WMjZYau39f
kVWtslMP43VaruWkezeSGilb6HnT2YVySQRi/IVfXFAWOPthSP1kiPXrhxF1vh2bmAIyJd+vk3cw
psUM7WJZXhK9gmojHXWr2JzYZVKEJC2auyyPO1om8QQvIZ9YEG2i8FJKWuyPWZPcPP7mVXiX7NJx
KAUVH/ti6k5am9UcVskankT90GQtnptUnQ+iLdJ7cD9FiHYEW1xtLYHRswHtl8GO8oVf5DriGyv6
7aq3wo9Zyny4qpejN9zGqpmCUsJ1zLKsD1SxWE1g2lU35uJmtHFnZrVmdh5Ryd3nbO0PtOu+oj79
opZQHFZLMUIMKRheJ43FLNFXWNZeItrNqOfP9gTQB9rQk1OurH5IwXxtaK5a3jG/QORO+YOaUy1N
ClImC2dCEc4HolUGaqwSw9M7p0oI/YKzSLUV8wpeQC3TB3rEOIOkV7rHxGA+rnFssFXWA9KpMO2k
9bSZAfCFkBIsP1GEhN2hP7l5yf0hi3nqzyOCTfxhkXB0lLT2drgu5c0snCkYtLI5nnuffEx6HLYg
CymMzWd6xHK3CNfeQcxQ/Qykqj92UxnGpXkpLPsJQ+CHXJj6hqzbNVpAbgZaYSsbUEl24qtlwUu/
ylvlTEFyE/f8ob4YmYtvBOrcdVJPc9QXzQu8Gza6DQaqVuL26oxR3KHBGG5GRfTAhTJbP6wKzker
cXMG2xA/dFD/ZcgGy97At/L8RVIBKsip2no4QcBYeF/GQS+Cwh4A+ph8Tl2rx/uRpW5XGsp9URt7
Q3GbQ2xO6u7sfb7Ct3xSSL/YKiRfHShCJ2SDCo9ZBEMLLn97I5VWD8qhW7cTj9Fn2TYQctZDsk8s
k+HMDjzss1W9jVNDeZx6kftjPN8sYsDkJ8sPYmrppJjytlOM/D4xdX07mq3xiXNVt5ld9WtDNfPg
YfGjaNhcqbNytar1ZeWI7eSy0xKJIgMpc7EvAIHs4Y4AVvPS52LOLlSe62OMCs1nu87nSPGqKzPv
UNj4ZdsYpwiwoSXEb1tSpCuLrdXruup7pTQvJrMXtxPW+E2j4KtdYo2il16oGwyO/a4AuhKZIvGO
iNvYnimfoWoOJ8cb59ColPElzt32wci0KnSrzNuYymTtmL8ghhUyfjAsU1zCRJu2q23Fpwmo3EUS
u2o4zS7sjow9T8zDBGKWXE+OIcJ16awrqt+FDOy67ui29tPJ6imeCXrQJ1RpVZDCcbrMmZwDMGuz
vy5Vc5npS7Vt5awKX+MUH6Tq+lWY3kqtLh1v5qVUtvP5HMpmhXooHS0O3s2A29mc2b7pS1hq9oKU
pEpFMCv9czpm7JQcOwsW2hFbO7OGi5oXeyqk9slapyqwXGDImdWYjH/wVpQ+Pi5nt3eTo45emLMf
heK0KBRj5x4It3qTjL15kXuS4sI8KWzMvTUYkyU5YnK8GRtANUlvGxuhl4/w3uyda0orlKPrUFdu
xj1Kno5Y4mZi2rCzZmMvc3zN3WWYBetLc60A2gzYHqAymZ9a20TjYxfp4A/S9K4FhmcQ8Xr3XNvn
zLgcozg7NHKyLJWdyDAIaCuTPfjrlJQ7q1fUI1SlGMACZyh2G96NaZTjXQd6hDN7Di9Q1sZym9aE
4XEWLnZ4Q1P2f/lwwRGVNpuTOPsx1bpwaKfivvaq+tYQC8uAyTx7aoxy3VVl3x6N2iouiQYavy5z
wTxeNfrOKcrkDkwMDtYVsfRcm8rHHjzUrvYIDUKTL68qpWg+wRCQhwx3K3qDIp83uA8dH+NS+tCl
+U2q1ieTw3+Sqp9LS3YfXMpZQaE75UZO7F2FFzfbdbY+kNVlQV5bqo+NXjYXRSIRlyI+f2ykU16A
yC32mrY+tTrZSHkZL9uhtdYL0xIvqjdqx2RK14t4QnSrmcO8Mwo4ces6OH7q8sp5uLN2piAMA0ZY
5cs4+QKTrotI1Xkem27Ylm11ajl+dWtXX8HbETeOvdjfYtzePj63gQgDad0oYFC2TjYgLVXHRH4W
CJoveHRZ6JSuuXUW3QtVNe1uHDbj1wOHrR10DfUoKToA8OlLEpURtoRgI6rm/IxiEHq02/iDVvoV
i+lpcI1sK8QvQ7dgyZv8dkq7eTfiBdxOVPMCEqGmrScchU53o3z0JJg01VpT8jvj6g7QAUVxmC08
mLQ5SLZDm05SY/RzfcICTBQXg9CYLV8rmhHF5KKP29rI02jo4+ayIK3pcvYgIbGhrUIxC/NzDXSE
MluCOblXG3un4068XdlWRyLVlA92z/EEG3tP4ptTbMW5SqAmg7pRclbbpVD3HpK3HX9XuvdmiknU
GsqTOZbtNgFh+K0k6PNJOFLbTEVfkv9cdduxqZZPnWTyIRalLX0mPvMLSRUGML3VfXKtuohyKYYd
llF3Z3eCWATKNh9LdaCLnQGogCDUa189SHIPvSu7Esv14N1qEopKs+YgTbw+jqzRhSAJ2vFloJwU
JgVgj5qIKvpTudhAS5kCPWZQejCjHihBxc+DyOvLOO8JXuud+iKR0MsSNAFfMm94NBKzuJySrEHi
3rGxsby5/rzMs3mrz+rkm3M+f3Iz2TOFmO7zmK3pUSrquCtYuIEBTYt921lKfjd2MZNwfUZaVOeD
NjlQh3rW1hCCXhaYkkUIZ/Gy+kklVMM3a809FaD8jtgjs2ejmAA9suwktj/qVX7dt/SgytHIpW93
mcvmoXUuDZhEy3HC5SG3qW10flbZkQKqITSlc+a3pRmLTq6NR1yfzRlwpHFWSxrvSsy5c0u1rThp
skieSr2B0FgqdDvaCVfVmLrjY6XBsInhAH1BLrfeg46Ij549KGG5KPpG95LpUGeZDAZD0I1RFOVl
kMAOdDW77si6uNYrHJ11XFE/K2pInRp2UaoXJ2Kek+1IvfEixzh6o/CxsSldvGt9xjheuFC7lqGU
Jwlh9cDcWl2mhWZEFZCMK16P3neWpP/qsRGSdfKMwelZsVSQ0Hl+oQjx2GvxHVA19kOjOoaqNc+h
wzAhKfZrRf85oJf+2R7yqCxj7taokiPFxfK+10ydXZAeqoXzwZ4k2bJoWQN1STaa1hv+hICKBl6M
TnIBh8BG1ldkmgRpqet+MucbkSfL1mpGpng5scFc5GGsk/6uVVyGTVecUFvrTHfluhlz0IYpWNpD
Y+hjWPbLQyKGj3XjNUFqDThaxg3OZU54sTqeNI0KYhxXO17w1c80JT7JvtfRSxbi6KjC2c1aCTlQ
n9iuGS49OQ97sp7jUcHr0O+WuVtoEi54uL3iULdxf+KYlCes7ebz6OQ5MENW/mzQb4y6mXYEUG3M
0cgCPTOSrUT+/WKrsr2zi06J1sKkNGtwkAKJkwdGq4FtTGfXV/ocwF5q6RFnK4/S/VCcJuFRe63I
jfEbS3CKzPOPg1pUEH9M9TrPe+VEDCxd0Xwd4OENrXdF1F0aedl4D4hGC7UOaq6ywHxt+l7Dj26U
m8aO05uRlL1InRwS/ozutAJV4WWhfDsMbbL3Ors+CWpJqMgnzlEGh+y25tm7qgXhR1MOxvc7Yzjc
z2K59QRbZWCPRMPjEffzpoEhxclKR58KUFfF3GPNB3gEc9g5QtJnrvd6nT/KDtqeVL6iWyJCMtNH
xLpOdqkm3Y26gGoanX4JAOY6OxIA7VBNXHZ/lvvs2l3LaUV8pMTTBCN2Fg5RbrpfjMQNZHzet1f6
pp6p/65DFSlomG5GaTAACK8AeqIGHceJIF9hGZYK7dXCM8g2nCf3CgevF5g6iT1jXlR7t3Iu+r7b
dHr9cVpU0E2lwzGYDnFhZo9dntURxwcc3bSHNo25dnAe6bNrzaqGNCdOZl7fzxZtWaelJguV50J4
ResbLR0DkaZT1CCxi1Y0F1Huyo1dmlT3UokzNQbEoQNhuHeU7tPgUaZDjecGcAVmVkz1GNfFEICa
mULiRLuj6U4fcENnFLdqdVNJlZBBI2FqKcadPXj3tc2WqwGMdtLTrCsCzqJgN6VxkNZw69iS7shc
0rGlMm5QBVBk5NVnro5YNp4+fsZIf2fFlETyOt8y04ON7vWYuVdC+JoL9Z7tY77NvC9IrtFfEFnj
F6p3zz7yMcnmKw4aNUb8Or3LBvF1oZ9zWSA+QfrkiBPIv69O7FBokjAgQWK1YO28ZhW7CSDGAbvu
lhUT+cHAkHC0bNpi+ozpl4hNacqvY1/t01r/QJKrGdaFervGZn3Ikyq/QEQbJJ6Wh7onnmwX9k9b
ce7RspHWFumo+8Kw2F7ELB+KcMXFmucHTknJYXJUudUV7UupyfukyJ7GLNMOCWzXHVGO5a7ySjpJ
bFiP4HStrcFW7QJIKFqMwoXoX3tjhB/Eu1oM/asBTOuuUHXoEMrZqZJKeWO4NMFdkdZhkg5pwOG9
vUlWNDRCDJ+ymWXkYkoIbkzvmdKnfVlN0jegHW31isYO2M3ks5ylBo1DMMTVLg/Yd+37Kc+5GyUH
t4PtV1R7ODOfqkG76JLhv6k7sx25kS3L/kr9AAucjEa+0unu4TFHKCbphVCEJM4zzTh8fS2qbndJ
oWwFbgP90LhA4gJSJt3pRuOxc/Ze+7A6yNK7WZ2XhbppFAswA9d7sMr889K4d9zv0+y4iDm25Vnw
mls6c0/X9Qhg8dM8EB4MZ2jfAc++zVL+klbVRd8NS2QM7T2Ttntn7g84j0+t8KOKtF+4sDFiRM0n
7Nrxwo3HqFbprQqsJyPhUW/nUwGgjj9V34pyLkhCt16HyjwJngbN0jhOKr9qTf9k2P4n7L9gnt3q
fB6Sc+EUe+k64RoU9u2cN1bIfA2oFB3KCKP+edkMcEzKzntK+/pF5IAX/Lr93M3GLeiTnWsNn9wu
Bae5WqeJSWTKaXHPnLd9Mdf8Oo1ngEcjhBKibcr20UyBJVLFHrB2XTsWuk4LxNJJBfFyncTNGVzT
eNcDEd5nFTilbGHWZRtZNCXz64ri7Nzo/eJcG5OizIpfxFZZCIMKyitV5CloZq1KNonj/LlKzWk/
r/GVzbFFaNPc913M3sBzVAZwP9omuEkYIBz8Tp4nfhoghbIyTnhOLZ9piMECJK8mrONxusEeftGt
1HEeR01MgGN2oNXQvrj9Mt7OErqYkWfZVWCsLZ0EmdNN9fqwdLwjfZbslA6GdxjtUvPkStU+uV0+
vbodBftAuGLEIq/Lr5knOK1TV7sxe37rLMZmrG/3M6UcWJpvngeNrUK0yECGnLo5gGFE/cVMtzIH
5nm0nqDDSKwTxi1i7nxfBw5vb0oTN7YiOfR7AaA1TOhmZFp+Av8HUVvOeu8O6s0tCjoPDKnoWcCR
zk78guDUa/gli6qjbmowZCshzu2purcqTzPSMA6pWp7cuD6HOjeGyjRvPbViYIZGvavi7qlM1e2k
7UdGoUWIq4IOlefmUWcl/ale+yXqIBX1CYbv2TDVUYOEe1CNlue+m99D8Tn5MQgz1Tkx7EdrCUmd
vrPbjanda/hSeo08YLnM463PaGYHpFWoaATN+cE1izvBLyolVKsqExSu8NghUuNKokHrpAGk+TIu
otmPr4squZc1TYtBgp0Y0zHk7XOm0xI2agJqV4kv8Pi+KA1etGemuNdtZoV9Pj4ljXoLzDHq4oBR
iif2Gho369i5RdfbHppyYBRUAucrsgqUpV+FkLD9o4QdSelg77W/guovy4t+1OBcJu8EV+mz0TCM
KEqbUnG87o3JObppB7Z56O5JH+DILe5HD0pJMssZkMzsXfaNqyJ0hPqgK97KbJ/OuV/LHazeJmIG
nZ6POnMPq9U1Z0FB2c74nGZ6zCEUOg0AxMR/IvF2uK7bQlwBPr4YttQdCfDIiueb3GUZwnG5Jnro
gklvsd8080wu4XNAoKQDxAS3sPObCfL3Bg+ww1wu9W7KsuKwxU1hmKRQKEAE89Qt2an0aVqbni0j
iJfUk6W+FKX7Sa/a289iuuscFCNQX54GYGChSFqXfzTpKdP2V2emjdFUV2NSV/vFrssrM3FLCtCg
3FkuBxW5YDtrKkPWdHE52GW0hQGAz86Tdtq5RD2atJbzfbXbuItiiJKcYtay0SenUbK4mOfVW2C6
DaVzxUzW6neW0EV/GnzDsi7hYKXQncq+YxLVb6LRgxgg4QL3c/uveZuW9OnHYX1OadXNdwOtpDYE
9UGfjD+cxNXI+bPZQ5ZYUlJ5HDiZPWw6GKWz3+8Ztbf066HqmWdVJfrikMVI6vF2MCqB406ogxnl
ojesS9QfFITeItPPXTslzvUoXNne2wzFqKZZ90V2OYusUff4JgMK18Tu8kihUarP6wS274EAEIPm
vQiwxbROp81j45k9s+ZihVF0kdB7Xa6nGZl/FMcNLS1cDcMY5eSMWqB3tbYyGGTjNLsvdTet5nmw
WKDdw3x2rXFP3eP5NxniCdbxVBleaBn+EpETnWmEp35wi5rCvyZA5HXuxK3fizp09WbD9ersOBbD
dE8AL1qQvO3OhjiOc5aTSr5U+dTeGoUBDr2vx9Xe2Sbv0p1ZA61H6HG/aikeqqR4SXp58PKUBriF
oK9SWBQK59afqm8gryP4uZxS8gW8FIPzDQjv41RnN1Trk5sp3/+h+x6iGwo77wJ9/uPUjh4bTHrA
+PCWuso6VqU8BnmPA4cauC8vFwH5NM4hE1V5kzEKSQHTrRldR2kfGF6Up0Hzh3U+rierasqo7wJk
P3KcnzqCp9p+bi7i0ebwRtl7ARivhhQ92xeVSNNIbjepFrVD67s/9obTnIY5WI6T077Whn8Nd6vi
jESSTkuNx+kI/FO1djOPJQmWBszMg2fDcDNTnpBplNZjDHEiNGbbuypd043oXi5IGfL4ZOjefV5m
hSZ0Wp9bsDxQXdponPtjDhz2TLZdvkvGoN5lq8ifYUJ+A/+Un1SjrhvZF8dGTw/pnM0Xms7XXdf5
5V5Msj/kmfmlHmvitdKBt4xj0I/G8ZYccg5oRIHovPkKDtiOgnU9uDNz8jkdTvGYzvvanzSHqo5B
RLecM7RzzrArKbjGdrt3rWk5ksvgUSXIF5XmnJTrYb5LoCqHnqjgatpBTvs4TjIUDcGVL/t7UpXa
B5AoBXDN1btD0xecTdCtIoYr3Vs8gXid4Ervg07MzGYG62zQaLz6fuAskTOpTQHNhg7fPuQ9a4Sq
7+oTTzt9V9+/yBDTfOsYHNDcX/dOPU3rjU+S2g4OugDDBs98iovPhcf5c8h4tTV2/qnINWg7f/b3
jGE/rZB1rgJyX3YAMqkGpRqDSFT5/NS4TkUxg0bqnIG3WlBacO9D2qJocKUfrF+Rh9mvMJNFczcG
HA5tuvrWASvzjFpgafLhMJqpeS7yqn0llYh+YKj5opduWa3NxjB+LjIrY8LYtI8o28QFoke1MxwG
nGrtz9dtywrHIS6uXL+tGYfVlyVyQciY9FzaoB2iaStuLDjIZ9Qc+RNM9hTNUzqd20MMWotzdjT4
cVns+pZ1sK/jfkp3vbKouoZ6as1zmCU8fc6oZv8bhz6SGLUSwd6fITQBPCR9rpvOZ4Ap94bwhnNf
VXY0p4Z3G1TzcmAmkV+PS1rfp239ZveJfcVDDO+uKo27pqjubAmhsO8N9xNjkSOt4++iz/3I6PNL
Twu2wtXFaK4spSN406TAe0keowFK1/HC95IvTtk8MnlU0ZKtuONM45THHJHtLLufCwZ57kJvivfw
md85xve6Q2PQBHIHReyY20RyzN06ndghDkKgI/J5SPaVkS8A/crCjSwRW7yZveIqkeYnDSCNqZt1
ZPLVwoSZLlp3tE+2Ywy7GLLsTmfTYfUL7v00Ddkt/C9NOV8zjxxT7DBLBTsLgcCj3Y7yOvEqSYBO
P4y7Ju/NnfTt8WSlxUKWkN0/rqBLcGLx8lbdNw5A4z0SPFQOzUTgBlAadFfz/B3v1AMNouygmLcw
qb+HKksAUR9I6u/pgRI0DyuTfaJTxXQoVPu8BlVAe5bAyXgw+WmskZn45NXb6WLqJ2yy4TIHY36Z
CCGgXEzy0Sk896qcRHlAyJBBTLXxEznflqBaYWT6Idemv+XnK31w5cHmQF87Xsq0q92DbRmvyvS9
PX0i/2TPmXntw6rmqWOFxRY6lQl85g49lxkOufDOHNQBE/jaZdxZa2Fdr834pRDddKUKqziWxAjt
SzItLhhGDtfO3LmhNutvNesxalVWoMdGthpWdfLdSzOUQphex/lAR/9ysXnSgg362CBnY2hxVnX6
UhoysgKdnlUOgg7SmSyK8RoukGNmLHV7oP7BpG94zYEo5TOsnueM3s8DRZIRIzl7GcuoGtRO9ygi
htz6FCTjNcbWy4o0OTpjjT60Feh/lJqiiEpXqn2yBu1lnvcG8p08RadvwyGsiaIoksmKvDRuwi7D
tz70bnumaLzxfRF+ZcHyVFljswNCTjufu1QMuCkIWqhCNef3xC88GWOxMN8K2jAQcxyO07Lyqhe3
TQVCsawFMy0m5llcDRdGMdUHxKBnjOrmiESTOmwaGpVOYWrED/5n0iFyOijGm2Mtn9aWWKeR9vu+
6PXlNMGiM7SAmw+NJWardb9vzefTtMrvFpwhf2d5etwXlArhZK3rqeZmXREGUnMC+Sn+/n8hg9ff
wRf23/8DM9jwHwe6Ml9HDFj/H/jCAhxL/2dB/BGD29v3X/Xw29//bz28vWneNwgCFAQ4NuCB/pcc
3gr+E9zFlhZOaLHkr2AS+5cTzLX+U4LYISjWhrmGUet/jGCO+584dDHQIobH2fpvauF/GoT+RwmP
+YvGPfH1vsTbLBHHbHiAX3AfU8n0y/A28Sis3nOOUOtNYHYpyIaA0nXtFYXppO/axDGOI8fhs0w3
4uyXm/Uvgf6vbrR31s+fnwFxGPwT3KbI8fmyv36G2csmp+q7LU0DtnOzmt21tIz+okXWFv39Uu+s
nz8vxX3l21rAknAhv7tUZdDFgnAaJqqpUPRsioW6G9Cyf3CdzXj1233lnQdd0gP0ZcEOcN453oqR
lDcfWeeugTtOfEszM+z2u+yIyt27nghO4yQXdznOlTrzRyYalWecOqmWNyGW/KpfJvEQkz3DGd1D
I7/zVy94KBYKl7NJ14K2+zRywE8a0sPCMdYDFZ7URbE3jQ5w3TI5GVqfwms/z+is0Uazp+7n0mIw
m5BB9Y2kH7mn6ZLUIU3podmlvszM0F5msexXX6HbsxKPOq8e3fXQG1VOTMqUynTfm2vrnkuyiD5C
lv3x6wT46APWO+Y8jJPvCS2zY5exNEzGN8n85nUzDiRtFOd//2neeebIf7BNnkZfWA4oCJSI26f4
Zcl3nZrszAAyL4HPnBkJZcQSY6pYWD2Pgca7ZxnYPFCDNvlZkFjWzeRTOmd9ZcPsHlVUORZqE7+1
kBqzmD5YOr97M7ePZ8Exc3j+bWlKV7x7InubUW3J+A80sE1+AlI1M9xmmQcGIOY+JX3x4e83xH6/
VrkiVnxMCdwQfOzinYlwrjgeOzGEdbvR2aNVQfLdxCXVGVLF7o3Mrs296OrqWdopLXfH1+oVlJWX
7TnDCk1zRaTnNvDj6qCLyhO7snfxkOZlu3z149VOjy1umgLr3YDSyGzbzv/375nrMfKBdufaoD7f
PdZq5SxZrDULx6we174cjwyq4UqP7lVrB9/+fr/eb1fcrsDF8YnWyHcET/nv68fAH1yujjRCMOvx
Veyu7hE40nJTG7HzgYf8p6n/121kuxZnMg5drrPZie3fr5XWcWEw3I3DWmcmhV3ZBtlB84DvBZLu
5azzARejkQLPjvDOTb6vog9u52RBUgO2yUICWSYmkVKekfsUt2nxOASzvEXsmYqdKJh0huaIqygy
XXJgmEUu5TUlLBXhKLJA7wAIoqedMq1vG9H2FHvOTOq2tu2R6okKdmGSrjuDFnFt38KEjoMb/tC7
m9ZFvM7CL5GCj0Z73tQwUKHAD2xUpOqg+0uy1LweWCQpLcYunT7y+v5u8vr5IAVSSvzSDhjEP36n
wg86pIs9vxM6zG5n2W3Vh749c4YgVVE81k3Zv5AnFFjhOozecdUWnKuOI+JNHyz5t7kcaMUQeta/
9k0Qv2AO9m69LvduJQ3oOiQiobBhKo7BUw/5gWYp+YC45v53HfEPr0ZrW7nvFwArQG7FwIb32xbj
L5vVWPYg5wSaK7JJ8uogllpfOEbMjCcYwAjUqSzDDal8HAXeycG15rAk+3Xfe3hTV13nZcjU3zvH
k60eHa/Fr2Hw2omqsSDQ8+8fdlv4f3xWNDWk+7J/CfPdZ439nn1m21jzApEuU/lyJwaCt/9+le3N
+ftVgHRCpQDe4PJefc+1bMmiS+IO9Z2FCW9Xm3K+tIisdMKqbaD7gJ5iZJBgSkbX2d/+/dp/lEvb
y8NCyAPskafSeW+cB6ulaYe3yW6s0uUVL1EWMXtbrlEEJY9NAvOGNEyHkEg0OR19AmPOIvAk6oPP
8ec7gk8A0oQdW3obM/v3VSE7GifKpYwx0lUdUkj6l6KBk+EudUG6UG15Hzj4/+mCMETpnEIT5ST9
vkRba60dc0h29pY8VS+NdzZ6DGeaeSBYZJTVB++kP5cS4Ct2PaiEqOv/4C+OLBtGKjgTprLTUcvZ
aEcmy0ev2n+8CmWgEHAYSIl/99oo5wAFFJnCzJEC92yYzB6XuSU/KG//8SoAwzwgKhYrd9unfnmE
J+YP/hLwXQK8Ghtht4sMk0v9fWn+01UQg8No4TDPc/Huu1QxW7R2kckXnUHWYscwW4yQvP8vruIT
jkEBDY/xJ+jhl+8ikso1/U0CKltVYrkmuvFsojV1//fL/PmMOzxmkleeTSQ6uIbfbxlzbSZVFT8M
0ZjToXFm59DyV49FXjAL8yCVkRWm0GLXzgdf8Oc3+H17gVMhsRZCreIf1rvyq51xE/UxmxhJzs6e
6WfzMHaGOiDaq5nmBgsejXHFgavqg3LfCCJCQy/iXRyjpv37Xdj2y3cfBWCGxfb9k1XzHqInZntL
Y1bZdrPbr4w8UDE6dCQCd/kX0QUyyz8DQd6BMbaXJYcVTqLca4sCyntXA3oEPs+mSyehIXXgiac9
IC8lV1qixJeui/kpm+Qhm5iDM43JZOiXeXxZOU2MoC1R6VM7TjK+qfiv3M+uqjDqABQyDpUiFhGF
rFrZFNeMKM7AGWhBu3rRBBpYBXrZgYgGdE+9qYnEdlFWQyANvONg9s6Z62tQAf/ufXVZVNAmGZxR
Frx3f88986cltklxQIsGa9qxdkYyonh0iAL++6X+3DcpHxyPtenRpcKJ/vtC5rRQbkMgpk6oZ75P
zTJeGiOekdEOfjRdPX5Q8/y5YsSG0bTINKBjH/jbn//yeKJfrZx14nILCOIwN9q5DkdyvInHho73
wW18j7ZjzfClOK/zDrbB9/18Wf5ytYqwOLcY0CGVdr+GLbKbc4bP7TlWgPiA6NY8TKUjn6qSVBFM
xP3JpLWFwgUb4N/v8p/bhYdZjqOjRUVgI0b7/Ws72s80IgIEUXppn8n5HI7Z3Pt08foO6IZy4vXE
9Fns8bOID0r0P2/5tq8juGBv/4cza7G4Foo1bvmI+wr1F+f6gcBSdPvzRzf8/RbPjNV3LY4dG55W
BH+ccmIsLIORq12Vqzerdo0olnbywRL6+Sr/ddfhoAFbdoPt8sUs/vf7zcwL0ZAgaWLEWDEkg0MJ
4uMSO7SINIJbOsNOIRzS6BYzOxmEvFLxOLWxRLOeLREluY9ejKA0b0t8LUxoCHRWL7uxoCWaTrOW
d2wGQkWou4W5G2sje9bQy0gg6depuU1UV7Skk1YoX/++SN7/UHwvjrgS8BItNR7Jd4vEQo9mdYpE
+lyuxXWyohFYmJNcakc0H9zDP38oB6imBxA8AINq++9eX7nrtkm14mUxBtSPs2EEUaOt8oMv9PMt
+Psv5bgM9zZalLudEd79UktKD0eV/biDNtd9nssUpRZtJybxM875G52Lyoc0ptWnERk3+7k22ArS
Mh1eqmEE99DQbafl42U2jlfdGP3OQJtc7jp3qkRk1FU90dOPe5SQjlMj8a2TEcjQmscf1Zd/FNY8
uDQeaBqYbCRYXN5VtMGUjWtHS343lvmDRc7w12FSHgVtJs/dweXVOwv7fgbO8BCnurtkhut8AH/+
81fjAZNsZVDh8JO+p+cqxti6jB2k4fAV0BvAQLYy6Dt/X4b/cBXKQL4hP9t2oXd1Gg4ZBgdNzXCl
48zSQnQ76Vib+w+u8k+XAQtF69ikhA7Eu9WejojAVV2OO+TeMcgdfxoYVMqi/+RqQpvkNOibHgzy
fSsz8hfzYn7Eoe5MGIyCluRI4LdEBRkUQiF7P/JDZr7tUcNN/dHptb+K17j0DlinzOTQ57r6Evca
Syi6a5zAgSFEwYBZMrqybD1GSxu3KHBN3GYa7dlVllrjcwMYA3UAWnbsPsM8X61Fz9wiw9eLI3nS
5ed8yOYR5R5++F1cd/q1ap31jejibDMdbpm6vQ7qxzIp6giOhvwI5fzHG87dEDESpPJG1wqQfv++
Fxar5uBjzfjt7GF67mQV/FCZLM+yLvYfVOYUUW8PzYw0GpdaDAcjqjllkJOtVvURtfB9egZw7K2G
YArJK5cf9T2DNLUq5LC1mHeOfV/E4Y6gV03yJpXqBxvLPzyMdNJokG9wHI6Z8l0x2C7AtxODcGkG
b5jCVlesFVwvQWd26GFHA7LQSb3rcUcv+9ZWRKB7qpL2rakS++HvK/nPr80+akMIpyjlS3vvq4x5
SON42SLF7SlGoB8LJhaslykIiLzK1I9BimE+8oIq2ygzM/uC8YVFxwuMns8ryMyemH8g6xxbQ33w
7v9zffDZnK1FRx1kw6l/t2tVVjdZnVE0u2QGD3ewlizez7mvfoi2aMpT1gWlDQUERATW/IUQLV/7
o0KnERsX7RQQJ/v3m/XfFd7v7wTJxsK9YtkKm9fD7ytWIcwdE5AyaLFzsuiRU+ODqoNytQ4zE+Rs
zwnCv3PqOMeqycvicz7WI7C2Qhqfq2wxH0fV2M8uzrhPVbHACkaQCTTHXmGwGWp6tsxhfqBPFT9A
qK+KyOkX68ouU6cJqaj5QrOL+9SNByO5bQaSdLDWMbrllQJ25Jz4NnFl0/j/gqzC+FE5fYnU3hZb
7p0fx09bUDCbT1vL02CNwRvVs88smR3L2ac+QBt8OY3j7Hy8FPgCqJeYehDN+UpJ45/HDEeWkLhZ
i0qQLtj3zO4mvIKji8LfRAoNxkA0iJ7ZVV6mYEIwWsu0/tIJdhv60hbcP2WWdLttr5cas90i3jqy
gtnAfD9TUU470QPavKDrK5qNGDSCkkf0JKpxupy1WWaI+xfxRZC/uPXl0vrJZYLBPpV4UE2DpAQ1
o+0JJ0oO8gY5OJ6e/CwnN7UOZ8R1wQbfqGUUE6LzONTYk44Zqd73ymn6x1iRBIaewaTxwnGUgqKJ
VXGNO3Z8cniJtBH+yeJ7ixvti58u+SXhvumE10H5aeRVa/1mzl69t6sFcy00aGbXgWq8YcPF9BcB
Cc6kVQEV+t6NxFXtMBesT0ZOxFLo6MSwT4OwmX4Udanj0B5KPzuMusHTSbkgXxux4gSe4uBOSEX2
COGLtqZDrNTX0WL9hA1M9gQXe19+rUQNVDxHQXpVFxV2Y4TZ4zUNpfolJQjomaR4fAjJ0qM5bBUz
u4PLqYfzvmfggNssdv4FlNN8N0onrq4gXwVzNKPgUjSwYw1YR1XVdVB1G82wdqgezLJR/bVSToUN
Fu8llc4S53UkEJ11YY7sZNxhIuarmkjsrb3ddKkZgergzYK4QJLnJQy64Q2qX1qxBWyY2FOeR+Y4
zfcb6SySER3qeHnUfk2e9bwYhLaJri/G3cJ0IOpwfDGoI/EIiIg5YpQvSkIeD3Zp2actw2a7edgp
GoyIm7TRXGVoLtmEa6weEAs0gdsdjKqQMzzCeHxos81jggktfWl65Cy7aV31lyoue2KkEcmlB+VJ
7MgxJ6bLeM3TR22Paf+ktLmQN+u0U74PClcNYAcL9P8OYna1B1eDrKEWnL93+LvodujZC/oLet3t
Y5YBb9tZ2nZ4JlGN3qGD2OyuS7Z8nzHxXhTtYJdHWU/6oahqkBNGS6nPx6nqz6PeuEDjLIfLxPdb
ygNdGScrE/JziV/hZW597E5bDUZUL+J6HmxrFBARkeM/KBOm1kWxeKMdtiOmCj21QXrEdMAcIcvZ
e/F3ojTajUhuh8ia1fy5EemCXAcs+G02u2aLjKRX7nnblshQbBNf0gV4CMHMNUf63sw+ik3ybev7
zPbj5jS1xuyhBUHThuwxkM2OIzDu6hgCgRV1wxgcR6MgkaZCzT8d4HmVapd2ju4jxggQM8uZCckM
LWHh9K3w0IGIMI9wxC15SPN2WrCyLem3OenWBFlfPBwMD/09uY7Gpe3QMNwtGMdfOVtJroqu4LZM
dBtETHwokwu/st+S1HXlzmkNw4/qnsoktJjOXE2l5++ReM/OZjXNg73TQjRi0lnn8QEUWNqezHSM
rXD0ddWemWaVPWJdc9NIkHrphjJ2SI5gC5+ItQQVW6KJQwscgp0oq3BJUTRE7liAHXGD3ts2/s5h
ttyq4RvsnC103p4cfJK4A8yzuSvMDkeSqO/l2i3fy1pm5QFBt/PiokvrdipxeHkg1wry3TCj3twj
BhxAE/SrjqpqaUx2RklE9bjiBougorvrbe336avCGDxdItut1Nnom4PeiXFixpMFHF0Jg8ZwG+XK
bCIENT5uDZWtP9bGmz7NtsFB1gblE4Szx4TKQqWD8BXhveo+rWYuDujMN0YJ3qxYX8h+oJdQmdeb
pcqQyavRytdKGMc6YWKUx3OEgrhAojTvW9cIq0I91Jm8Bbj24GvWDPNJtPk3WUeOKyhWTo37qSi+
Q3g7IO47CXSzPmPmRnjYN7BjjkEZka+L4WWI0G0rcCvBUabep7yrnsHN7Nx2uFisOP/U5Nn1tOgL
4ZWvOXgi0TdXq/W5UQ9FQtKY80aocFhZ8uTyXxiW7FCOKYYSvATlLA9Qf8CXuD2en8EjMNfpBbJ/
vga5xbHzJUk3JkFL5xrT540ySrMKUyuFMFJLam9aFPMZs4YLOqn8XadjXxPkw5aDWd0mMZJ8s+uO
mRweFFkuZsKDoarmCkUp2y4uYoZ3d/jDTqOBkd+bq09j3z9TbzwMRkF/cUynL9go+zPse8dmWb9g
Y9x3Q3CV2OKC3/8eTsIjjpczkeklxDl277fJXe6BWy0e/eTKEaQkK/KdyMrJEpSrmF/a6UfRJeeS
6j2uAjhJyfhotcmVm4Jxy+dpPTprip7YwROXTZ+qwTpO2sBC7spTbzpIhfOvkLB23QgesYS2Xk82
bNgZrT/GMWk5L7Nh31opvbeU6YwJ2crOxigI4nrXAlYtsCRKvqYXkvh0HLGuOSl6VVx1kYELPKxS
/HRGmfAxbr1KvGhreja6F4fA8cTI3/Kx/DbEDLjmob6y8/kywYGAaJV6qLqJy1lhPLROeWI5XyCf
jbyE6p0DgefcSrFgx5spmSPamkeTbX5rWED7rly/Zc6XiRn9JJabKRFYghRyNi9D6WmeJUp095Pl
+5qGFg4xnvVpb/rNN9cqsLDqa1oC2Gs7gYE5p1kw9p9tY2g2Ev5tmfVnDfpgmSfmzlzVKw/+TeMv
5alZapK1JFtc18z34BMgMzjjW6EKrVA85sxSrYo8+HCWW0hzfTWNrXnZ49k88GL2n1OWjnsyMREg
ozjzl+HMjIm/9Nv+stAMmaV/2QkSh0dMVHiPjGsvh88We3gXm2w+i6ljjulQfOPYm+7Wqv+e29XD
5FufZZ+iMh6+Ir/H2zC0rTRPGK44bQnskfGubpr4soC4/OTVjvEFt7X1rbLLZNnZJMtB0aYGSQiK
zlEHlFYS3AV+a+eh4KhIDUmBFUTjsHT3hNN3wYlAHBugmbnA/k0H2yJQE+R6RsxLCW6ssMf1JYdf
Fu+WdMnqSMctZp0+1cW19DvP2i8dzbPS2d4tg500fDzpet+DCbBC5OTNpMEYNOYRSqnLwKI1rMjF
13UTByLDP8VTkYYpehu5U/4mQQrYDV5nZtqvQEiRdY7OsOL/rTQoY6QwsAKaFisH4A/YBLvJdrAb
1hRZ54sJ2G5vrv1ohbR9J/ZINLhOyLe2vlamW991djrfu96k80ORpDT+Qcf0sC/LIo6Rhaw47Lre
97+lECK/jK7GTj7jer6Tmocr6koc+DvsbhPb12iI3YQnDLM9faHzkbxjwtmdFdtSu+SUjUU69tgQ
5YqKs4kLQJEDpnJOO33XgQLg5XLvg1JeeQ+mO9MIBjSi2WSFZAJA3FEdssmNBkkypeXOlCFitvq3
dnBn/krle/cBWdUVbllM3Ij2GzbLdmnAPkvdWsshxWbuhhU5hT+WGHk6j1qvIRZ1pXaR8QRSRc7k
iJzXyER1O9kFmuKUppe+6OSKHGyxtHPvwJNprjs22GJnUqPJPWOp5AKTBc4Kx5yGKtSGEj/yuuPn
azqVPLsaE00oZJm+WvAi271XjD1yVEtfNsuQbOoEtTB+jFXH114HE5C3PUCn9ite7R6u7z4sErmm
iKETtO+TmJJu18quYu0gZL9dGWJ2+wxYwmOZI4iK0F3ET7Ib6lcCybHbE/VifbXjNOD/KrO9cWmL
XxWLY1WnSq8VZZlTIg7Kum2wB1UvyA8Umzo5b7oqWOCwJDCb3aFDl0AD17ykFwKBgpZHgS/bC7L7
YrKqC6Mrm2dJXvq16W1rdzFG7jJzSGPrJk8TGuDGBCzi28YmklsZTYmmpjpXRWx/YfO2g11srbzZ
faUp31yhAszZpR/X4Lzb5JQTqPGSACLUEVZGqXd+5SGlm21HvZpu0tyafe7wYBP9EXp2Xj1NRdlg
9im36S5aG4ECI+ZpJCCv9l9A/hboSxYf4G5Zt9NpIKVhq5DM6iIbvczcOTSyLGTpcXZnJIMKIjpi
zG0zaAg3sTcFULLzxXPOxNrra8gIPk7/vp5eOWdAIIfAB46y1UVzZcku7UKIRelry7/wgvdNVryD
fRskPaN2WvFV41NDDEYTSu72eGvFZf2VlHGGfVoZ9teGrL0rZEjK2gXaoJ9mUHi/wfhRd5lVrZwM
ZGX5x2pwcxyA8X9xdia9bXPZFv1FBHjZcypRkuU+tmPHmRBJ7LBvL/tfX4t+k5gSTHwPhUoNUghF
8vI25+y9tkNljG1nieUu1kKeKObIbN9MLby/2lBTfQ+LDmCpi7RG7sqpM82LoES+eK8bZV16dj+1
fyjOYBx0Mt19tOB93PPPdq+pKDjK4/YeH0NSmzhoc5AEmy6r5q+ocv+hwrvx2tQW1Bk03MxNMEts
DkFwx8CicgztbuK+CS/qOg/TfQAwotxhDmRHa/kk7BHpGFH2GEc5ll4fGQqQcm1q4h1pQ9GLCML0
xXeRv2JTHPi7sUxq+lhWhkcthZvQMF4aSBMBFvecUgFi/wwb50Zvsv46qpUw2XUjAYPbruHIvtWD
ge+lYxtwdAIONRwlSgylNOmh/dpqZHs4LeoXoGlFQ80ttdWtZeFSnxI/N7CE9o3jEVvFzwmUYYDG
AYTukNnmVSzheHR1B3aT/Froy5xS6W8ACgXXEkHId0X7Jxpm53yOrCWFRczOUaoKAfdpq+BsqvyY
D7zWC4LGiRsf/jj5yNzv5L3Pzhbe6zM7WgVzsuGzywomc2BVCc3wfhzz4ClQLfkdtCpkizDIemNH
xYIxUcUNC7c7UO/wGmW0m31I1BFhdGJwj4y5BPtwNsDnA5w0giXA+iEOZuFgdmlQhnqDtEW/jS0Y
BOBl3eA+tEdAWSDtFLpQKOzhlXUmZxHpFp2zmQyluUL2gNE8zTiMeGXY2Te4ZpRgJ0Rlv1Y5aSwb
lNDqr5H5TNt3Za2+tlY9vWtjV/7G3Ipvfxoq+wYgaWhv9D7wv40hNKlDOtbNo8JOAqqDjBhifj1n
nsaGHVQHDtFzhUtX43eRtoLBEFYR3j5J9Wmjo/v5nTJx4Z1LMXuSIIF7w8M2L7FyNm1zgDeF76SX
U0vsDY7hcUcZtYR5pkDTYPHK42+UAwz1cmTpqvmUg0kesBhPXiKN4K6h5g2uWfXZ3IRBpys7Yk9S
k3HF+uWBbQvuzRrj/I0lqYnCo4jAh8TjBBm2VSasA2Et0h9Z05pvQmWRYX1qCahpdUAVikIZe9Cm
aDoYk1X8jBM303fYArMtoLGpumizMflD/dG6IaGuuS0kRiNKGl1JXkJa97+cHtxcF7gUmZATfugB
DCX7j9IalhhaRth4EAvNPehFo02LJ1H4MdRIV+bxFVSD4YbD8UrKxkkrhYtA/nMAeggsI8sgKdEB
g2LrRiwB0ALSfHhQSYYH9+vS7Yks2eALIN3FpNGAJ8BZSms0RQ9rSj0lzuqgvBnB6LMSSOMlhwkO
CDYVMIhc/U7PKWtTa893Spo9aaRKw2XDJlYhE/NGKTnqGWyqvv5xJ73Tj99mkZ/pcmDCGfi5qjzk
wKcztsPb2dq50fI63JuF/5A78bDSuBLLXv78GEzUiI7m4JtwP8TK/4gKUEjEGn7skumjbwjTkLX9
1y0Mdi5ZESMe6QrPnDd4RWw1e8sGptu0SfA6CUclkk1zzE1nNypwCn3cARHJL51Gpd4VU3QoICR+
//rBfMiBPtXb+bkca1GSA4Cfm7CLJ0MvPBXgDADZhhlYwoouqe1CO8QeeWyjsN6HKdSGmAnn0uLH
g0yI2stI9V/cLHC9hO3LAyWqgIONrt44Ei7OZsqMEMG+Q37JINbyss+MZlTljB4LDSN9gvlV//N8
2RXmihjR4RjAp95lnrq/wxL22dfP5cxVNAtOJ11dEvNO9HuqXmdlHIHMhk0RXVPYBVvbyW7/9VVO
O+C08Sm3zcYVumIkDX6+GQ4eBJ7iMNo6iUYIgaO5JDuO9ZsJKoQOSOjegFmzt1MdMqmWhXVTDXPt
PYObnmzQyhJRMxCXkgyiOIxqAwpn8pXpiqJfeJmmtjzIwTEfDWvsyRjBVvv1zz/9qvj1H6GCOtoV
mnqff31UaNLJ1WrGA7B34H0plCtRB0pT/leB/PxVcfgjFlZF9KQai3Zw2aeibwg+QtRRwBqKAnC6
bsH3rFl/ilaN1r7ieeJdfBaQt9CRfKhFXXMxylpV4TAvhmILErO7hdjJ2mQYWAHx8h+R5pj7qoUj
2ttATymVFZ5ud4Ak5Zj9R6UsN448AkcJdl/E+kvNjCrGbLCpVW9N0TbvSix9zC347ixqbJTdc2tF
+nH6Tg20pDQqKfbQPF2qkwdfNcN65PzktnV+Zxky/wEjxAZBmsQr69K5S7FazFPz/GqXKhNHAUqG
KI8KQoD7d4OIAwihTx0cvrDrrnxqpx80B1oeo2o5hmVzc5/HKqekQddZmLDBYJYi4tjwwoxl4Osv
4tx0irONEcoSQNjhsuFeAEJyyIFGOTM0vrnNXdN/cZCZ+TutyyeMVIkugMUZ1iDvxdTCXRAmwpBN
SheWIPpkUNgDll11q03Uyjc1dpQ7PPnWUydjqbD3z6YW8EkSPE8QvvqVWe/MG8H2pSEX4N0jpVw8
JKWMIooXYYn0YTI9bRiU2ygX+bUvWuv56ydlnXxg/PMOejd2DHgDlsGTVefXYnQmaHs9MK6wTqaj
IrLyWOn0IxO9jFfmqnPX+9htMa2zzi2D02K/8HH3imzb+qN56NugJcjGqneqmwG3mDANrWw55i3F
5xnEZNmgu86mC2GQsZhBukb0tpCsUynabE4Bmv8Ya051Y9fCJjQByMqmDZrHUTgTddM8Sdd6+6dC
OAuhDro+c96PuBgUF0OeEziwY2gSVpNnb2BM3Ku4yF1Kw5ViGl4wJr2CDHaoNZz6ifpWu4Ehr7PS
CYaNzmdItlcQDCN29tJ5sUQMVcv2Z7d5ldm0RBy18BXOjSPwhzA2aBH4dRr+sSMS3ZAQ5ka5KxxD
WkfanaqzMccqedXZTBBWGSXjcJNEPmVquvUGJdYIaMbW9hvATACPVBukY0nMZFINDRQbuzLAnvf2
o2gnBFyo4Ej90sdcU6/Y+84HVBRLJBZpKjVCxA7Bc9u62t+p9ymox6HxIqMKWInfxvKvzCf5O+Mi
7QWyEDCOeYKvcZvVmfWOcxNsoAtcrfIMDsHuS1c3BapIrQHa6KoFIMchb2GXmlYfvTZaXr1S/Wju
AVSA5GeVb57DFhLyFjRDiVSYkh/IPYk47HrSR3Z9WmDgW2LDJULPz03Ck9LUSH/UEbyOTVGbdkxt
iyP3RU91GQQf3QoFOkfXHGXpuG+GXRcPwYgEbFeKfHodYvT+QBIBJ+3VsacgqtmwvfFFdhEFc06T
m9Gh9b0ZsWC+qMLov2tG0Sk0gmN6jlVnicqzkTJ0mx6lDMl6g+LkIDslqFgMl+LWSHM0IWM+DYGH
ZBw4Y9eG+WNCPYy6H0XKa+4u/huVHXXAZsw6ZSdbI/qrtFl1RFhfUysNhvApDvRJbJLegaXcpXKT
gN/hcr5Bw6VxQe5scHanv0EzQjVvzO7p6+nmdPq3NIMFVJCqpOI7XnyN1aBFbhaFGHqIE9nR2td2
FrzJlW/+Y3r//NGzV2Qbh0iKC1nOPAv9szkN3C5DzUFPNxur2oMVlvwaeT415CpXPXIcj3bNlEIC
U6CB5PDyvQ7hLwpLEMCUCe2r2JHDTcNWa1vSSI0AbwTqNRY4pBE1JMAmq5tLDuqlVylF5WUd5ZKv
H9SZeZJTHFMWGx9HsGR+vgM4kaXBV5bBJ8vNW72PAy/Xqvoy0FVaMDpD5+vrnfgVMOXgt+KKjFQu
K+Y3988jg2ulho7BVk54ysN0Yf5I99nBv5j+ppc9YU/Zyis6s0JzPQYA7hyHeYcc0k/XK+K8a7U2
L7fez+PD+8PxeNjsthf9xvvWb1Y2OKeD7vOlFssp3bNMrTsuNciXAZAQlcC1uznzuj7dzeLpjWAY
fXW+m6v9055bORwOfx+vvq3cyJlxPd8J2lbM/A6r2uL8XPTQR/n6y221k9+HaxD0992FeZXuwdxs
iy1EwANqkyON/sCb7pW9+/r1KDndmHBt/OWcxfgJJ545SjPkManQcw0KkZvB75wj31K5r5vJWbnX
05f2f5fQGSCczpbG99JvdaWuGqDylRa8SMTYbPrd/2p0YDOq8l+O80SewBxcfGZaldGjJbiYfWKU
PlVBbj6A+6KfmYRrMutTNSTXcsikdnl8+O2WdzRZ/WCMZgUFdbTaywG1zLbuaGdUSFBSWk9q8DPN
lN6LcYLs41wLWy/SSuvmv79CrPHEWxBAzwF+cdSlfUfPgBc5s4GaHc3G/mjE+bNbh+rKEebcG6Qd
wCihqGZybvr8hWMaiwsrYiWNlag/IlOejiXBWWsT11wZWcz1gjFJHYKoSBwki4kEoY+jdTbUWNbC
rj3YUwA8fgzdBi2PrrS7QnFB/DVJIDjdZ+prVKrOY5aV4WNIssQ1/Z6J8oJpS5RK6SxMMemrEbfi
9y4xvBUc8a9fwJnHIpBsc5AkwAo/9mKqkDHtM3RIcxlQUlee/Z12UVYrD//cU0GZagvsNLztpZWl
VV0pRtpKtOm77Nonc+pbqHdyB2Ui/l4zPnWkDoNcGVzn7s3Cs8CaRR2Fbe/nVw73U3FTnRKnGbYm
UHm79Ebbz1bu7dyXNBdrXJykVFSt5doRiZQGnR6QyZobMcF8A5EGpMRUMWeyzJKgI7Uy1Ha+HmS4
yooJjTEQsu7KLUdVrkz9Z6ZEDRMxWiXXZXe7PNAoUSLFh5aZw3JMKBxFZCSqkN+0OvS+HjlnLkVx
ECsh+0qKmh8q4n+WaCiq4SBCAbpb2vY+r1Ecooy6otv335XbuE7AVJhUeXBnnoTOY9HtTPb7zFX6
xGF9Ahi+wyZd3inUfL7FUDmP2hTW35IaqCg6c/qMSu7efn2/H4fPxac9F/44BDNXUQ9ZbONKa0Bx
Q5jadiDJTIK3LqcbsxgN5OO+LD3FCf/WQ6jvgiAhR0nro298Wsbb4MDrRXUi+KNygcFmWH+L1DjW
E95PgfSkOvgdbPgNmpChw5pEazlOU8C+6qzvy6r4eRhFvjJSznySuoODwqFvxtpmL+5mJuRjGxkZ
H+SBPNPncB7pWXYg75x4J9Te/Q4AIVx5hmfGDK5kAdnRYYE7ccCmRYPkuGfRAbyBbqMV8bVsK4R0
TqiunHQ5VJ9OxTRRaD04sEdYVRerKa3nJMzCWNkMFfoaeFhghTdhyHmmi1PkZmpX0FGHJYu4DdF3
8hQR3rhTA736locSICaxiqPbKtd1m0ds3qNM9T1Q7/HTZM2qRLNJUXWSQ5C0O4C/qTxg+xVka/iF
bl4GwrV/aUkhfpXWpP8G6ifAqxMldtuhclc4MZoWVmOfjiNmMpnB9RAF1PRwGLLvI3RktjUlYaEb
/MTKfROKPt6K1k1v8bNaP5Qkt6+KpCSRfPLV4TapQIJtO6cSt8jDg8YziBgLt3ZTle8t3ORiM2Ra
gcB6tOHB+4ZSppuyja0nIGvipQuG8oeOXLyafbHl+KDYTu7v4WNqrWdnlXLZ9CUtSToG8aXrhiOn
dRq+D6kaWMYGxz4E3zrsiQqk/qmYd+S9JXwHUOySTWcGCE1w7lzSnUOGWQVjdRNSUyJiXU6l742j
I/manL53Mf6r/Oq58OJghdEVe5/5Gdo+N0M5tWXZRbpnuTktG1MLQMeqqL59kCB2dOcAliO+cJSE
rruyH29ba0z0PbmwiNNTkJsko6ZB/Fz7GekuNKXrX6BxoWbUTN3xzk4xiZH/l/OvEs41QTXVzPoa
wZRDCMVUq+Em8/OGBAql0aI9DEVOtoyuEqOvUXbD1hmaqTlMNZRztLvxRDgi3YLLnoDb0StLp/sO
fwWxlUKfrPL6IS6Pqenb2XU2ADv2M/rCG4B48o0awTRtK6lGKeR4K7zp2gj6HWr+9iatIGIeJNIs
JHCEyzlbJKnOe0ilhXfLrV3bpTojM1OI24SxJNJEuNh1iCaHSk3B9isFUgajHIzdqCbOG5WiIbms
tZGILDNFhmO25ah4aMkHc+cACH0th6Al1Fft+siLaAshHsjZMm7CnPidjTag10Rk4FDF6E03uFOb
UWcQG74O8bOvR8Q2Gl3MXaFa6R9mFCpsVZHkRDr086MuLNE1BwIqm2wnEm0o9xN2SuIUS1lVFz6W
MgclNphgiIpw7veZ1RukJeVFZ11MuLIo10hR6oz8EPE6AzGjuRYW5Dp3igG4WU3Gn3Ut/O7ShI4I
4zIhqm7XfvSGcj8tyw1g4RAjM1BBikxkqJnbKgyS6TB2Q21hCBVFCVqQLMGDi646niMVe+QtpWJr
xDxHdn6cyg55b8DnS5RM7fSPgV0ExgWrlEFkWh311wWa+peOBesXjEVwHgmLJEKszCWlBEFoKSC4
Wq1+57YJLK1o0ALME1HwFjVq/tRD6wU6LIVZXBuyZ6IED85giS3KPDunM1pE3LXv/zbGsXmWdqIR
ftH39nvFvgO3WyeTfpejTSUGNSrU186h9boRKq09HAW++4qQ0UfR08X3JgKb7yRzaQ9h1nPiVnsS
v1GT5vlWcdIJoYXZiMu4zWp9l6hW8DZipv+OLqJ4/nqtPbNzY6uOPQq/LnVza3EsMHHamtnEyQ6V
vrNN2T7dZoqavH19Ff30MvzbOIooB3Iawn72eYNokfM0Tg2XAfezm7zGg+5+ox9BgXiEBe6rG/dW
HJSH5GK4AAy8Jd/hUOzTndgVe3OHwWST34wXzg4Nw8o6eaZt/vmXzb/8n81VTaJkHQh+WbIhZNR7
B4m2e0fLsnmEGe1h6FnZDZzxfH2+4GKxLGg49NF8wWzz+2FzfN3uvn37+mmfrv2fr7DYcERjgGZw
4AqK3Wy06joAbFXF+68vcu6N0srRrRn8x3qwuA3R6A29Ilbrkhbkzq46JhTdXXPInbkVzkrss6lQ
uXQ7F7cSS2RyIUygbaKk9dFsTBUU9ZDdy5KQ0q9v6LRhAM1QnTvaKqhutk2fB0Ji5ujq4bkgnC2Q
FgU1de2SVIvfkE6tSxIjMJMAR5BPlVIH/YUZB8ra0NBO9lF4APFocrwxYXV9fEX/jEV0hvTJyI/c
dh2hlA+4EbNyK1shCvRmpo/lRwnC+x6hyasS6tal0mHBP7hGUO1KvFocLYMpWvtAzrxouoO2zYaK
p4OP8vNzKUISfAaQcuippPEdzneOzIpneGUVecU+IDOMPz3JTsTOtR3bNCsQqQu/t0fI1ap69ssM
1fGHYUX6uB0BCf/6+rWdabPAvpwLigBy5qrDYgbDnzzaokNULxIzzq/peaDNlFLgHiN+KmQHoEVz
HIPj2zUIX9m8AVaFpJ2XiklEuJTJrypzovuuk9Os/dbGnC1jU+ITh3t6SLWE4AeYB5jW7KpSqoPi
hsnRIj8ddHVZYSmp2gpQ89e3dQLuokuKfoVOoEmdlESnxXDMSdtt8UpiW01I0ebQnug3uS+7t3qs
+3u21aW/7TLNbTl2juWfXDK7QhYsjUclHEj5TaQ+7PTedZSjKZL2IbSoKMNHhge4zTFIGLuVHzyr
DT4f2uAos6WijoySyp5ppP9OpFTOqnZw6fCRmpLPOL/p0dGzdlvZefIou3ZEUquKP1MyRT9Djsp7
HEZatjIrnSkR2DN4x+UUq6NYMBeViLYEvxPAj6FE0LvKFZt35E59N0XPqc7ea5u46fhzaArSLKJy
GnoCGMrql5zy5PfK85jH3eJ5oEHCQ8uBk4VvyVLpUnh+CQ2/rVk38DjLhrAk+KhXgWYMl7Fe2kfh
EGaT5NF438Th8J0BgTNHJMqdnfu+11MB2dG+HS84SSV7Fwb7gaa2cdPQqV8ZbfM0uvyt8AjRZjHR
wlBYfOMqMDBqZnxDKAKCfUtaIcgdRd+DAAi2/ljLlYdzZk5xQa5QKHJpDPLaP4+Vru1jm8BsAqlp
C90i2C0vqmYcLlZewZkh6dpzyQ0KCeLMZZN7qoKMRLQo3UZRSsPHH8gthDZkKuhWB2UKUDpKK9/Y
VoOPLFW7fNyYtOBfg0m1VqbR0yfsEMPhQIXirA9gZ/E5T3Y6jK5DXa5p3fZHJArY9HNCnDkRZY9I
M/r+9b2fkTYxYSMqE9QeMIEtoZxum9NK1GmF5bUj/T1HW7qTTaKof2Onn0iXrF3rj6WXOZHFCOLu
TSwLf6Ho1zi6rJYusa0Xxg3Ah76mMUySPY4H1WdmLWbzFcKd6leQ1sE3g8z433VvqcOuxeW7Wj0/
3QFwH2BQZsAa3JrlB135NSm+OWVeu3OV91TCUWCZFt+qmBoBmd3GDZvOCpeD0XlNbMZH37F7T0/x
t5Ixp2T3k0jHCyBNlIYm314pfJ6Zb1h6qJjxWhnI0LY+j+Qxrl0tCGlsSkLlyXLzQ6W7GYtgaFhx
bP1vRDTIg2z74LmmHIkAvlYg6I91MaxsHs48J43i66zKg2DEJubzD5EagVvDqFHSHlzzosFthQmr
Ma6ovK+pOc+sTSjzUM3CQYatd6LOInpvxHwCnlFOsbVXB6e5zCcrfTRtUrkEUBlSr1DWH1gNWsLH
hLxLyaG5ksIqL+y87o7ocfPbxG3cTRJVxZHwl+lCcO5KVmrup3MwBTBq0rRfVDYJy35wE6JOaMBf
kgrfq6/6IBt8hGpzVcSAtGyphJhqu/KIYtVYowSfVv249Kz6cNgb0P1ZbEta1dfrSScSqLTrbmQi
h4yzT4aE0gkTX0EH2Zkz6NQguvLjqaH/blfu7y7ueuIQOqmSjaS0Dm62XF7nZJuR+ywz29qk3Yj4
wgpqoa8sAqeTMvI2m7IrjSATottiirJlN00hM+VWT5z0mipG4FmiHv8fr8SxUC1SHQaqsOy8uRVH
dAKgEvLOi+4xyWy8tyxMbwO7lvtGVgOHYV+S7sJ2fAXQcwYF4rASW/S5GAtMEstTKIL3VOkJxfbp
El2YgICupBV3W2JYi79IC+Pd4JJxuMeOPN6lRIYAGfD16jsWBusQZdL/ViVTvVYfPvez6LvrBsPF
5QtenjwCza3pzhXpthRNbHjEaQWPxUR9xSYCEum2Fv8mewDTT6YxiRGP8NQmajLswDPZR7/KStx4
gVzTxp+ZUKj/g4OE64cwebnvVwa0lUmIT2ci1+Uxo/6yo05oHhOHPtvXi9WZS3GIpLsBKQe4+rJp
ZY1CB83iS5I9gFDUIBs88j+Sm6K31vQO9jwhf97qzBI7C1jUPCEgMf48T4Z+K/0qNJrtUKbGeIdN
MNu5tBLjYyiC8hY3eAsDMywxbhEfhuajtnwMpNLVX5K4pj5TZFP4VCEgFJtIbcN73SkC5FU2f+kZ
tjK7/+KpurTteHyZNB3gtctex8SXk6n2rdM1Ogl2SFN+omcVL1BW5EuKPfNZkOxI7oP6jOVO/VkT
xUKHL91PXZV0u8ntiAcO8glYiJ9UPYlCsg4ORWxLde9Hjf5NupIcVHI20RI1Fbe+afQI6xH+IzAr
Sopae6uUHZ25TsnCbjOUrv8uegyShyR1B7EP0ei0GyD7sG6KnDDJTUDGFNG0dRrQWbMT851gM/85
8muNYE6bHMHe4ult4n4gsCWPuunFHAcoCCLDorUp1Ehhu9BYFVK/Xh/+phrTycFA0jJiLLXSJz2w
rLVT/Om0S5cM7tCMMZ3nl0XBALc79iyDYiiP0z9ydjY8o3b7PXFs2gXckgBLI4lOX49fcbq7Yx1U
afDM1La5Nfl5UCX90E6yZhvijrjpTORf1yYu+XvirC3qsoNteRIjJyI8pbvo6W2RhZMSbK5n2rda
dac9ojHjGODR4jinVu51Dj51ZQf6IVVejPw5qYHG8KwBYGu4+JFlr2pROGvtTMIpPWp9Xe45DPX3
ti9LzsaVYTa7cFD1hxErzNPoFJGGQNMlkNZRB5O4q8Gcowf5CtxN4VZYjQ13mneDUiVYtyWlgI0Y
Vr0bXXSxjWK+VhQieEBZwJN22FPizI+GnVG1kXuBOY20wDjJ3/CAjgQzR67+Fk2c1TZTksR39Wj5
f2STt+0+cK3xDoJLdclKGBqco4gCahr8LGur9vz1L57RXKKcSX/ztmG5ndNNP1NaWg1bG1zBziZa
2aNcSwIkwo6fUWB3t6iF54QhGjM6W/e7gj3mddpZw2HKtHCbiIL2ydej68yQpruG/HxmRKEMXmwx
ETQSMWxVcmtMSutVQPfeKAMJr84CfxPTbKOrFa7pdU+mZBvpBuIKKj+oto3l7O/LCC8KHJJtTX74
0bdjeYlPj91MSdTv1/d3up3kWo4Gs09FtUCpYzEwWWFpq5iCZn0OR2rnD0r1RuNCPEV+GP9UjJb9
pBkAhqfH2j+imiVngnI1+YraJN5qTfy16hYC4ahPT2Zlj+/AI5tvce1MLyu/9GSLhK4CIZSpMwsC
fPy4k38KdBwCGluWpL/rpL/ahyloqp5UC7I29oaoxuhGxBhKvFKUOUSDevJ7gAdDT5vTIU2NiUBR
pm1BhZ8Izjhqi7uMBOiVI8kH6vDTGOZH0r2nf+9aFGOWppacD4O3p2N6Ho3k10C56u9oZuhz3Uzz
X2yTYL+tPVjjn6CM4+duUgEeYeVms5Ojnje2gcC2R0ZRWiGJFX0WHNWuxAHRt4ATj3Ao2cm7H0fI
BjfIgfuDXRIYJaphCDNJ58FBcsqdZhCEDAIQ9eKBJOvJWNmunhbSbVJxqNXOiDk8vktTmWE3ud0n
yGhklxnHLhb0XfTK2Duh3VFvSR0PIGC3aykUbcOW2qWLjRb/Hc3mlWFxsqeYfwkESixyVN7F0sTV
sIjqKb5XLpO9OjRDN5opD6GmXAZRQChaN+zRqhxJ8uy9aspoq6VrM9fH7L146/wGC3WRaRj87+L8
5zN9FtKef4Mm+9s+QDEIGFmzXq3AcPyNDDKxRT7CJsJWaTgFIGJ6VZCQgurhfpaXeDLMp2OfE2wu
yda6Ibc48vxWDa/r3mz3Ue5XQHWG4ZBWOmEnPqU9GmoqNv4k3VmFUe/5uoNdVtWY6mVT7Z0cHkKh
NuDKC0e7cuq6ef76wZ9OUhqSSNBFHHqR+KuLE0scA6iULmnrinT9p0klgrchenQPW7Z6+O+X4sHO
vkJEiShkPi+ekGySuolw07VGT8M5tYZ92eADR8JerJStPtRSn18lBzDkj3zCBCHwNj9fq7GVMaiq
mLU0n+DiVv3Ing0LS0odwhNJCA2WnGPq7eCWNh3nHA8D90A4D2WdXszAMGUYN6pdqTELt/VTLdP2
OBUpFvK+qF40Ha0/8WSV5wTCuM/CTLmj+C3uA9cmeyWOyguj6oI9ccltCoohV4+6NVbHnDSR62os
yjX9yEmZjsYL5FTC8GjwzI2Pz/crxnK0Ifln28QerXc1zNPcg76k3Cc+epI9a3WnHNJBtjiOKaJF
FxyQwVYG9IdBSA1B8MbGpDK2PFNxMTRtEG5EbpqlN/SGelEKB5dB1dthBoAkNZ+1ptT/fD06TpZo
7oA8INYwPj8qIoslmi1hPYVTAtgn7qJb0RL1W7Z2f3QnjUzw0aVIMkVr087Zi1I75QOY/SVLIDE5
HE1kEKyErrRv7jnG5eAEgYjB/rN+EIM7PRkNQZtf3+mpXpxbZZ+L5A2PFRjRRV0jKuAeUufDdKgn
xQXxB4LAVfb0GxQr7qWfGMV24g8OGAocwnHm2fQkWuK2ETXmhVhZK/mfrskasy+bNuZdnHPLZUA3
AFD2KXxPM+JaFa3+wywaXfkoz2xSQNx/3DYrzWm2lBlEZe4aUDgGwP6PIEWzeKP6sWN5Mf2uy5FI
4vgiG+TY7cNiCuHQdmGPeqethu9sKGS+g3fTkiDblghkpsAZ/Q3lRGConEZRVIRhScHlv7+s2Ulg
uZghrBnR//nLotaQJHQu0YiPtXMtoyz4PmoV8c6gLY6NK03PTzLjllja8X40EE3CkRmurbqTe1BT
4+vXP+fMdE3Zh7I/RcqP+KPPv6ador4H5JZtRdTGr1acAQYPLP8nQc5sqb6+1mlhlgoWqyFviv4Z
XYB5p//PVm0EJcC3waQSuP6wCyPrEm/dnmp1D7NC5tSGo1eGJWgnB4JElh5Wrj9PWotJXLOQyhtM
a3MO3+LR62mCPBT4zLYa4+yRnNtwZ0ChQfrNqlhOcf8y0ty+IwGm3QlZGgcCjmsgWZn2JHtzXNkU
nvlIODugwOAPPpNlhUWpu0rkekhuq0CVE1iKeWFCV1/7SOaHurzpuX4j2IEgIl0isG1jCrWwIz88
5shL4JEjH7RRq38IN6D5KJQms/dqo4B3oXRgQzdUZUiEepLyfzNYzJJcDWIKylla7b5+H2ceAOs2
oTsOPWL28IvXEbaOio6W1xGYFBcb4KtXVlKZx6+vcmaEcw2eLwAC1MFLtzD+nNE2IkJ8Rgfy09RF
ROGlMWJsoAgr3/a5G0K0w8nMIDcAdfDn8e2QIz4FLtMeOQnuFSdwZK0O5rrHr+/o3GUcnBgupQ3M
lMvnRv4E1LYGP1IxoZN1pOFeQaZZy9o689woflIoZ9DMUtl5qfvnYy3CQnOaiBJnLIIcApwqd7pi
EHys2JNY+RROFT/oCTnhs1ZwIYQei51ybc6hrfTPUTv1HA8UaKtZLfK7PANjmhYCMuCkT56TF/aN
ppOlmBS5svUDw72jo6h4rdqxHa7d5tuA8GutAnHmUaBw5wfSxaZ1t1zORIlmAZ9WDgu09tsNPSv1
XZsC6/es0HBuRp894zHGunxbxrpR7Jo07x74l+hv2gw4H4CTmsmNYw+QU3SNFWtTI0Be06qcGRcY
lWdFOtqLGSq+eGNBRM0Q2eGWmkV9bDW8+JO+trSfVsZpMFGjZf42KNnzT32+ClkuLhLRtiamqwbt
3w2Accup9TQSAlHVRpFng/K6jQsZ3hawcknydafwFVTuyyQU3bOoYa/NcfOHtZjjCJfUZzCBxUZi
GfCTd0WNmtWAm1TY/bfSaGYEXZX8heFM2Ho/theIiHZKnL0TjtDtjMEtDz1loZUJ7dRIh/eA0+88
StCOnhzz1cZX0ISqlBd7nJ00k/66fVUcwFWlO9pb8X1NdfiB1PQGKi9s0rgbRzTx/VviaN+0HkaP
U3fG31olEx2MX72zqmI6Dk0IKqW07ZX1cH5Tn58atm8URJT5+Q+f+Oc3CerWNcucl6goyGAbWTg3
8FTdq1QfyEHCW3ZQ0t5ZaficuSjgfb50bBNkrBiLQTqVeSfNFvKS9CcmfTBYN9B4mkM1FOO28pXc
K+gQbr+eMU+LwYTyMkCIt+HzxfK62CF3oZVoRiur7VBn8jVkED0WiOR+OGVv3EJ7BIsGAc79ZVkh
gFmqLZrY5ibgK9zJfvpshU34W0J4uUVFoM2aM3t8bbXceln5nWeezqxOQXWDXodN0vz3/0y6FTKI
KjbLamt0aJ+Z6In1S4Ux/XCIec9Ys7Tsd2nE471QguFlBEQ3W8+NzPH8sjF3EVJ97aIosize1exe
L2s/Tt4hMmbwjeIBsPPXv3d+bIsRxGhH0cPWkfrW8ufaxViVfc7PjVK99mIVQ3SKnWuvhJn+vc+l
/tNuImjSIUq0r698OiXD47CEQMnDLkG1Fw8qxUI2myLnnoLas4UMwtugocrRoqpdWdXPXQqUy9wI
4yCMWe/zO4HuTV1Qp4rTYXPfAVJ0N6UTd5sRvu3KXZ15/SwyIFbYpc5KkUXPIiToMFBUehZ2AR4U
8Xrh/J50LbhUXHWEBAwJGy24XqtrqRhn7pHPYnbAsXGhhrp4nCC9UoCHKuAWUVe7QHaulxt5snGN
LljZj52KA21EYIhRkNEh7GSr9Pl5OnmMwgd495Yg1NzZliiy3/OacOc58xTCbTLoHKA1/InufrB9
s9/ZzE3TRZlaEPUV5X+UnUeT5MiZpv8KjXdwoMXakAcgVIpKraousCwFreFwAL9+HyQ5sx0RaRFb
fSC7uzrTAYeLT7wCIUyfiA7bWRhFCvq2BV1Ku3DjKEAVr9UvonEukduORLP2Ir0JVwr6qd9qOy1b
fwBa7+GSQPR95oz55NvRKl5424vXGutl/7XqxgNFUYR1kI1W/EJEKq4WAuq1hRnhA+gSdVXMaXp/
ehscX/mES2B9SfrJacDK7g/qRlT28GtBwqWpwnVNNdI3Uqn+eXjGMHQEgBRDAkNyaH+YURMSap0H
azuZdCgMk31vjzPsdMgqdCNp0l4grgnL0Kyby1q1GhZsipXwUgRGURKJIkIrf0q6cKtJnRL06Vk4
avWxiMheF4guwh7YM+0/npubpC+1CrUHf4Nvdh5DSECaaDXZ6Lr6fW7H29MDfhKvQqNVFwU5ciK+
+EGVU8GBY8LloA302FUHlKFtb4Wng+Uh2aPNXpDGEoJBjLus6puR4WyEJpoZLb0mz1EYDZ3IL7vc
+RarRXabhJ1AsFLkZ0qxn4RqLLMFCI7Mw6IjcDAvHPvR0CvYqhZVY6xRmbM3ugq2IkVx5BvRcpxC
rW1dLJ/N5tLKR7lpOywYEZmPHgC62le0ps+B4I7F4OiX8aX4SkR6pL8HR02hlBr6wzrCPZj71PAn
XedHVsfp19iq519VRkN441GiCddZDQllPVRCPFK4KqpNGLo4KOS0UlCPQLfyVWl74yeQ985cud2s
qcE4gyXWaED8OPPBjyNM4krqBqwz/NqAKuwvMdkAclNbVUEwZcBtZOhymkyTNV7ozZStgfua0Brj
caO1trxpPKe3VoNaGz+RRLY3p5/l+Kxezk3wZB8RAg26/UepkeQlBkeMsovqd0i+2pUnjB9ybPoz
dcXjw4WBFskLiqf01tzlz/8SjCixkxTYhjJQK8NA07KUri99i9Ov89koIJxYpSjzLD3w/VE6PUzj
picZyrqYRTGU7nqs0H8+PcrxpOEyRLMA3iFrj5t8fxR9qNCEsLUsSOKqDRbA5AYlzOiy062fp0c6
fh/6A7bB4bDYlhMV7Y/UkDcv0vNYw2ZleeWZFjV9nBDWp0f55AQCUG1SR1yiIMLag5O/x47K0JoQ
Pq7MvC9JPcpfEUCRVdsh2yRZmq9R3qc+nFxck8U8BLkmhhXqq00QlS0dT9R1rvIoQRc+E86ZO/54
tgF1aUSyaJig+HLYBKKvoIVhnkM+NZufYZbrCGB2xkPqZv23M/NwvDHRwFjU72j0gV0+3JgG6j8c
IZniI03Ys/1mLfNTTe8uAX+ma5mOuNMr3GkBaFh9Fdpx9ySA6bwQOut/rLJApw/yOaATDZ08cGP7
nz4tSQwljSKuuwSfO3UeL2w9ys5lu8e9GaJDjzQcaP/ip3ywliNFTOCNEGIs9TZ79ggC/MSlP4P0
MiAWU02pUCCZn/WD+GmQXa6QwRi+n5734y8MMhryDZ0w+too/Oy/KjRm+I5cWfAd7GQTTySLFDcE
Gv3NuVn95BrjHcmIuMmgXTDo/lg4+HHmFngYunGFHZBV5Uu1Psl77WqorBKx3tiyfufV7CT+EsR8
mSau5yBUTcBTJs60+HWpA+2QuXNT50zY99nTMQ1L1PyB1D/86OVkhFLrioKqiyD8GlBk3Opwf596
0JZPyLq3l6k6qEkQGbCX3DyJtuh0P7ilC4VkIpG4iAxEC8481vEpBAYYjD0NBkIidsb+nGE8kcdK
nxXYr4gcbJtZXNjIcf/pVQTGGlgzSHb+d1kQ+6NoY9qrtLfKgL6U8r3Ok+qKVvpMu99SzxThjl6I
oRZO5HKIUzI/fCH0r8y6dAGkeBJLviE1oi1Z+x9XcGlOgIO1FxkJFB8PpZ7KUMGqUCLmDkOh3oG4
Qru7dZ3V6c2zbI69tJl4fVF2YdGwg48K30nuzGOI9m2Qu+X43GSJ8WygSfbiGJ16AQ7a9iNbbXcj
8uxoXM7Vn38107DB4XF2fGSb+18tCQevKm1yLMAqS7HVK7e1KzCIqTByOv2mR0kRYBAyWT7bYo1J
5LQ/FBWDIlY6dDh0vUK4qvBLXcOi6jImUjb6c4qoAJOOZ5bkC2IifxEiHYKBXMkh7zZ4gpCb4xsh
BaJ7AdU0FQhKqUsvsLIRD4mxMKJbWxSY2E2gu9/zlgqZ71aG+TOJAAVuYyuS73NvTFf0kMW20ZF6
DQrN1sHOFyVXTFRbE+R/+t8zEB1v7jmMc0Cdc6SJB6APdg+DpFGtRywlhOlDPgCoRV0U961Ym9qn
ONR7KzAjiehE2EuU7pxWTsWl6ejgNEsOvAA2NmpsaqRgxNzLQYPH3JtZsortSr/pFC9M0QIZuiuB
XhIS+GXs/iriadjZ9ZgrmB2lM2L44EohSw92e7PoOqWoGkoMF71WGHFAJ195T51EXnkxjjgQ4ROD
9RBFWGYL6SjfKlQSXyMn1Glit9ObcDrjZ5RWyrdaTawSSR8rrnyhZ47HuSuUGxxyFfzVTVmjGEhE
0lwPi9rNqh56FD6JZ5Dky9QZGR+wLqlyMatxsh1NBHi2RWTHs9/oNRqQblVD9sdDTl0pne59K/Ab
4AUhi73VmN6avipUzKyUCRbXbR+bHAoaOomA8YoRWySRT7a9FlaD11Sezug4o1zLZxpxSk83dFPr
r0NRFTqi592MTFefjk993ujmykFU4BkfhqJcCa/HsAT0bev4FVj0ZgXphZaDpU2IF3XQtmtfTrV4
mbE3fEINne5yWjd9uclZJRFAwHqs1h4eitXlXCNdhEpvWdAPEOjL4lFAcX01oLw9+Kwy21qhq0x3
ChchXK7GskZYjuRRH1f2QldbZc6c/0znbmQToWuv+9Hoal8NDciJH3kWLkNAqMSL8IpZRVtwIKqj
9Ju5GJnJ6ifwCDE+eqpoXjLTMsH0AYNihZD1XVOgV7Wg1zpQ1QkBSwwiyhju1B7JxaCMnXYhy7sI
cRRTXC+W5xkiEuyn2I9C6Tyj8JFWgRF77k09t8O1wWzy65xoMZUzBnNez3Ac8cRtZgmUPF9MCliI
zoK1yzA0qyqsNajLcuSdPniOj1guJk1bovCldHd4M5mAAGaRE+xqDYSYgD5uvPGACV43SWLez6M1
Pcu8RqgEt0G/oLJyJgL+0Og7OOM5XG3ASQS7S3qzf/J1SD159UC5rkDRAjqbV67Yt8VFY0sXHMZs
r/QsHbaI/RqB4eIaBnmZ4o0LNEsDouITxydrjqjh4fTEfHKPUgI14D/+Wy/8IDAAyDTTpTeRXVdr
97Yq8/Gx61TvzPQfR0Xc1eQAlI0WYgnAzP3XpxCjF2qcFoEiaX3IeROaHqbI6pMVWRuntF7AEl2n
7owqJKavkwkso4nU27YYztSujgJVsNVQx4GCgzzXCJr3H0TTa7eXOiym0JjC7x6mEKuymrurxsbf
6E+nlq1AfwFXAQJ06kL7Q0mzkTnx5+JcUDvb2sjD33Xn/LF1Ae29pblEDRWCCqtrfxTTmyyno6OE
c2afbaQZmU9J0kVncv9Ppg1ozaLh5lDiopt4MIo9kuPW1GfacMjw6mjnDfZmi+qpcyaDO16QgLSW
zh1Ink/wMK1Bh9zBmDuwXDZFljjTJqyB5J7+NscYKb4Itpg0B1EXXOD2+y8krC7u0gT/dg8NEtyS
Suo2waxms7sWYRnWftWMokGYBV8CX0kn+doYtqyC0ZLpIjTfiAthiHw4s1E+eXt2CXhAKjqcU4cd
lC5ucrMdJBIjbWmvISW660xD+efM2x/HRdw6REVURymSHi0aneZholeL+ZNMsDQY4+wRXRmo9n3d
bGjkWjcUC717bTSw4S4tKHK60sd4T9TWnaPl6TNzg3sa9Xrvycg926fQLv98KhB2py/oLXokhPv7
Xyicx7RNM5pJXoTViar2ROEebJnTU/HJhPPbP0q3xKUkSfujZHrTYc5J5dbJNSzlPCFv1DzXziy3
T7YPECNclfhrKb4ebFJLZPYgU61eDG9a1HHA2llF0uzy0CzPfdujCsjC0V8+LsAJgI5HPgBhVXGf
N2QTzqDexTjHvKSzNz2LxIp3Op7ud0Jo2X0URgkWFrr9ag6Z9dQMZMunp/Yj1d2/83gSql7gAhb3
lsMvGNeofocJeDwbbbHkcgpn9S3ORP+dXCQB9QVnvvNlI0v3ClUw40WTTRpfDnYy5UHh9uZjSKfm
WcsqDADLTKh+rlfiYuqdMV7nqHX+QJAVTKlOkfcq96a628yzVH9mvcQWlbiVqnpaF8VvN5Stvqqi
ioJiYs728+n3PP64NFoAN9Jp0BYa98ES6lN7rDXAhgFSs+mKq91EtzjV3zQYI2eGOs6f4KWjhUry
BHoJBZL91WpRQobS0jOUYST6Zavqs+vXaWXeuAaNs53D/4ENl1ZzzlPkk5FhmtBYpcpD/eAQAGy3
zYQ8EOZCoy77lzJF/BpzjW5jOI3xTY+zcWOGTfZyemaPjynKZzg68B05r9SP1uFfKs7IYXesIARR
3bkDOBpKy3pF0cv60oXJTCiRnSMjH8vkLVKz6H9SwKDryWfdn+CMnEfNTZgUWaY1j4U7Y5KswfM0
Nk3kCuNiioyoxafNUB5i3YMy6GZ1/uh4pcCSrM/ju0SGZDtVraDqpYEjfcyQ9V4ZmIl2gA1Qkr2g
89P8qLqyfYi5XWgDWnHyFccmD9lP3LjuOujP+DyWNJKww1KEbwglzdd1VGXZ9RhmtuJjB9nA3RJ1
CyXMVQptZZuAaVakYeZvxZm6cpfiB236RLtoyDYtRqXJnE1vrdI68QJtDMVujAgT/JJkXfzpaQem
gm2/FE4Wd6jDYK+1MCXFwBBvsrnrrin0C+gKGCibMBVWp1fIEeKAkoW7oFX5aOgPeMvx/pcVEkG1
ctVkENS0nfxLpkMMWzS62h3eJM2OjDuCQuHoN2GVoQ54euyjq4OxOc2JHqj3LS3H/bHheykRjErk
U2CEXYJAgIOne8a/M4f/+jH+n+hXdffv87L713/zzz8qjGuSKO4P/vFft/Wv8rFvf/3qv7zX/738
6P/+p/s/+K8vyQ/8Q6vf/eF/tfdD/P7/jL9679/3/oGiQdJP9+JXOz386kTefwzAky7/5f/vH/7t
18dveZrqX//8O+YyZb/8tgiXnr//548ufv7z70THf5nw5ff/5w9v3gt+Lmir9z55P/qJX+9dzw97
/6DwB3wXNRsKrSy1v/9N/vr4E+MfXORL1ACggC+zFJlKSgLxP/9u2v+wQNPYIA5QUOFvOT+7Snz8
kf6PBTpOqYgDAJl1cLH/8+Z73+j/fbO/laK4q5Ky7/jFfPq/3HycVBQn+UU2LeFFE/YgXFaRJqRF
mcRBXJeAEbopXUV6N5xZ/B/4j8NhaPgZTAEqrGRW+yswlzp2UyGaq/gTiAdb79SXxlYVlVuuaR/C
sRLPOvWsK2FVteqXfTmM/qB62ICmLu71aEs66mvccW/h+Dq45PbTYvZt67lyZZV28RRnU15cZRZU
ajwfVOvGkwNdYorsCn7IYkyrtaEPrvQR9FS+FqGmPco8gbGWYSu4naQDXikueu8xqaBD0fq21BV+
lOlVkyGiE5hd5t5yrKKQ9JeV8p/v8df5P7g4lvkn0QTRTdBBXnSoKkM/pLSAiVIRC3E+RP3Wmd1H
s3yOLNbbfx18+L8OtFy4B19gb6CDLzDH3BOyYyC0HF+nGkPX3PVtA9VNaayJ0nyILZc9imWnhz28
jVnWS+QODtelkX8E7YySRAxGqcIZmwivBggfayr8GC6HTrgxcXyH3dY7Z867IzbfMir9g0VTZCmq
HkrcN8R4oSfHEJlI4S1CAMk6yx1oJlOh3zXgH0q/c2yS0EyfVzRxq+04mfUqZ7OcSUfNw54XukQA
Y5FWIj2A63EIuOiKEu/aYlT83q5gEcHasL5QHtVHPzHGxvDRdqRuOoGFvnGjSI4rs8uLL02SWsku
GnIPs/JeqNcwhnrguGE7vSaVDB/MJhP3iqi86bJuNQwqh2yxeTVhEE9bE3nwetO0NmjFdJ6MLx3/
/ouFruSVE4f23agYg/QLA9c6Ll7H+r6cNupGLTQNJeHWtCfsSdPpoY4GSpSwxws4zNDxN1S9Okqm
Q45Aj2d16TdyUbU5c1gsK/EvKxXyk7HABHAUQuN4MR/cPyuojmP5Owms6ynuQ/q0m5cpVKbv9aif
0w/5uOAPx0Jrh6iNfMeC4Lo/VgG71Y7IrpG30ZDM8HrXDtxO9NcG/kl3aY+LFeQDJegcXb1RMqVe
wyZo7+G8z7sW4eec2E4R15YRVzhPtwimGmm6GjOTDvbpjXRwUHzMCjUaalMsI51ywP6TuthJZfiO
RsFUKnJbpF42oJiDmx8HZv0AO1ZW69MjfjY51B9hQi71QJogB2GDiPGZ6acBvUf22IOVO+6vUC/K
4dtUt1HpUwhDPLxR43wHW9pTkY/FPygwEF196xeNnmBQwumimZOs8CVsbAut2WJ4Tug3gkhPhk7f
nn7ig8tsmaPFCARxJ8weOHYOoAXzNPRpaPI12RwPjYE6nW9YJZv99DBHZ9qC1QIeQHsSGSmKtfuf
YhoQfMtn8CSziegHvjj9Gn3fx0aZ+7tcJ1St67E/c3wfUZB4N/YEjWT8FhY1ioPvb1HvVXRRKL4K
oBI6SDjN6dbymoXnUIn6q1lP8+zLzokMQIZjPmw7TAS5U2wjfTr9/p9MM9TkhSS9lKppoe6/vzkN
i8FlpfgGqjvBiEvsJk7mZHN6lKNC9PLGC9AKtohuIPh6kEIWVg4W06rB18yDepHbWbXOMnjjQWyE
TuYnkWl+G+SYX4Q6yGKkoaCmDVkR/6D6l9xUuYs3nIDKAEkZIdrTD/fpFBC5gZugVk93d38Kpgrv
t9jA1KnJ435lYTF4QYgT/fkoS8WPOjSU1uUy2x+ljlqMgbxW8aNU6++cShY+fSbj9fS7HGYmzPOC
xGHXoGJDd/Vgmzuwi7R5ZJ41Iy42it1lW2BNxS5sjPlmtLNoZ5gCB8vCCf+dMewlDCdikmW/EneS
wVJEXVh8B/tVxwzaQoUYHXe0WZGnquIs8Vlvyn1qTt4KcZXqCyIpypszLU6Zso7OwVCP0EjLI0BF
oju/1H54jv0p7qJGFaa7XDYyMQIEsvJVm4KATDI7fVCEzCGk9tG2EwZCY07dXkEHEbtMs8fVnDv9
pZZLbtYIOfMeIN+5Iuuykw6uJ3YYz0jbg6bwoe8c2tSIJiZuhPhuq91mti3uIyBgS4t1Hq7dXKvb
M7vus8XAPbgcbARRR9fMWI6JURoaIDAXidqGXuaVifr49xKOP0g6o1sluNR9gW44vZ1ehp+cqujd
EGlQo1qqUweLwUOhtLAqOuAGCqirvMWAVINTtcLIrk3A2NnAhFG2OXOWfTIqC5CiDQUjTtXDpgSa
3e2Qj6g0NWqR+Kpsoq9yKBpt3RoSZIEFu5RK0jCfsx85qt/wUUEVUCzCwxlXBePgBGnhc0hhN6jO
T7PprlIajP3OtsvmMiqr0IJWqdbKmpaodonivzFcGoVQfk/94jouC3gDu2ZQ1d8JKMRohw2QqwVR
hpdsIOiq0hL1pvk7qkGzvvNE04VongBFonZsNjnI1HCWGy133Sc3MovB70aCnp1mCmu66PQCgMBY
zF0ZdIbdVlcdvujWZqoowHPie9OqwZviWXdHA/dLRUeHKs6FhydGRQ9clKkt/N4R6F+OXh4DeR8z
r/WnUVioOhbynF3MEUVmmUlnIY+zjxcCwsF1ZHhKLix1Zgt7en8VRlKuYVEPBpFsFQNZKkWQFpm6
wqpOXmOWWF1506jeeF5q7qYMxUB3EvVFCnnnpulV/XYwJAnm6cX9yX2xMM6AeNC+BNt8cJJPuhV1
5QDQX1dL+ydNGomuQjOc6Ugd5HjLeQpsk5ti4dIDsz0ITEyvHSe+PoFXXJNqwCxA+0zawOzwnU5W
blhN1zDwDHvlYs4YJJmjnkn3Pn1P0DngbhEKxVFp/zjtZSaSaaLwZ6eK9qbpUxekaFqeAed8FpmS
SsEJBqrKWXVIWSCBK1TyZsoJtWVvzFxWNPsFojShWWwmS6ClMRW1d1GZqr619DbZuM2Y3Ond7F3U
SYa/RTG15QvceiDwKjponhabkT+lZ/spx+cpmxxzMGqLOseLejAhk6dmSZ9xueJ2wR0BbRqtaDV9
rSsZ3cyTp1GoTV/HXrXP3K1HfUPwgoSpS+DOyJQeD651emOeV8X4zEJbsXa5Hlm3JfipC3WKrJ03
I1vrJIP921YQ/4Cs2gH2S+VNWwk8zcu4OccQOl4ZPA5dMm6xJTz/eNy/1D8nbQp1THEIGhWrXRUV
qIpiApV0ep8dgfSXt0ZncDlcqelyvO4vwLjTa+lIvFDHWO/XRiaxRmsnhMa0ZtC3BT6bd5KEH4t2
lc5tm0pc7rA9XcGRq8xNDq97jZoXPqtdahUyGNP4u+7MzhZ/R5Nqtume2bLHyS7P+5F60nUDDH1w
68ksKaq+pzwgZfXdhHta+7mq9EFijVl/ZnKO7zrKuzQnWBM6OO/DzkhUmBVu68zNjNTErZjbPIFR
YTw3k2o/J9VCYsZK4vuZL7LM+H4MQ7N/OQxAMaApexRhFZTd2hECAj7mzw69lw2NEk5nPVPLIJ8y
dGbAemmBQkq1+K+ZpW907oD82ZjASrHs+gwg87MpJ4Om2El5gd1xcPOWRjUCEiO8GCv0DqNmpAil
1LKtfJmM4Zl46rMFiSk8yAqkftCQsA+2oRHb1AU8Jl0vFeNByBF6nJGODdGGp8Zetqt0BTnhRZBI
7qIkhKxdFHSt8JFz+zag6zTmOIKZydax53h8ww0HRTmYQX166zXYim4g1OM6NFl2rO1Of7tPDi/0
fynBUByhgXAoO1EoEZIigmd3Bk3eI12X7ip3Qq4POYxt1Zr5Fz0UKSoIunmO9nB8lXFWUOb4KJkz
cQdXWarNLVUJukHCBVsa6IRgL31a9FjqKkOi3OOY3l23aWRZv1RDzk/joKXt6vTrf5KB8hAA9Glh
kh9x1+wfJpOVhWM9wPAQZpk80fO1qLZEDtwE69nt2m43zC6pgmr0awyUhrcafDduuNqUPjeyG4PU
QjF8F9YIYJ1+sk9mx8J3iBIZ6jGgtA4WVTLVam5HERZmkTZ/FZLO7qardO1LMijdvJW110brMWmG
i9CbjOSiJrmon08/wycH+sKToHJNE/yYmDIpISqhThJRuTYbnwWC08EUnctHPtmstr70kMEfOcsy
3P8EpYs7josOqS8dL6p9i757QJjpFL5S2eOZ6OXTwYiiqDhATsQY8GCwwvZ6uoy0IKuhQqs0dd9x
236TUONf/njyKHAya9DuuaO9gw+YoW1tadGys1BCu4iBzeLMkydnis9HtH5uQ8R2IdBRNqTtd5jd
OHkyTCZCu0TiduK39SyxtB464yJJqu6bjcikfoHzkLeaci1fIMBp7UdK9FOXQkA57fN3V2jU0+B7
/y6SCOco1U5EwC8zFt87PUELCAW4xz+fHOodoNh5YjBWy+r/S6hAVdFyJ9yJ/Ryw6DrpvcmHpmGe
OdyWj3lwL1ElpF4IRhKgmHUQmeVFQ9kjYhSFlnjQLVzLRO+0Z6OKnWvi2O7MTaAvV/nhgBTN+AyL
ESHw+f3XauJM6QiGFZ88oPTrsVFedR1LEWPuxDZqx8hPsDG4ph+YBVGO9GGP7FbqJ1hbr+osmS+E
BLtsZW6xszs32jRuq/se6fFFpRjXptcj7p32XXsm2P5kn9tARYBCslaBBx8sVX2uRq12QsWvSJZI
S9tkp0zqn0IQl5VKl5Q7ZmGjwIvfn5y4bxVh5eS2QByty3a2YpDZbb8+vbI+2+AWZD1kVandHl1o
Mw7LpkQSFOOB0Fu1ow29v/aMRaqgwBLzzwdDsmmRXKDDh2X5/iuNs6UWbT4pfo2f4XWCc/hF1VFL
MqvIOxPsf/aN2OKo3nGgcDEcfCNEj8AmAYr3Z8tF7Vxru4u8L8z70y/0SfwIvgUsKsyPj+bM/gtl
GAi2UGxZwInTB4T67aaa+zgou4exQ2VvSP5UaAlWHJg/dGMBTnwIye+PaMGXrcEuIs9HQutn5ljf
Wr0ynlnhx6sCmBDCMEBtP5LWg/NG0+BFTB032SBQs1QVJ8Q1cNactebE0fb0HB5/qcUPiqbKgvDm
hjk4BESKkJcCtCJYoM4rIDGNHwH0PnO2fRJ1UsHDqI76KosdfsD+xGUTKgxVuPitDJ3yo0Vh0oeU
E13iZSp3IjUTv0vz9kHNovRGFnFzZaVozVBuhhoSYcSUpTZw7lb8yGTpPY7gJb6Y+py+dGoZnoNc
fzL9QDxpykM/XRocB6FePlRGUngsqw6jCb9B3xNOSS892rGh/vX09B8vYaoFaLkhKUZEDthvf15M
K6QmolEh6VQHNnRJp29S7CIojXZcrr42ekxc2Vv+6WE/iST3xz14RzgZYqwQzQxwDAzXVmu8p3WN
ciqa6CvHLaynnJ7oNkWUGRpDb996Q/ZeZN4MbQIKyGbo4cZOmazeTz8X9xwvvH8p8WBLa4kMBejD
IRu3sCdayh4SvbYaN/V9N82K8qzWc55fottipY9zOeADokeR9hvDz6QN2iS0AQ/iQ1TfW/VQokLX
KupNade5tUljgUoFVVz3kTafbe748LmzTaJIf0mtdkLUwBlbutUDsnFExp619kAFTkGlzpruE5bE
hu/WYaoELmrihNCd12aXA/pk1op2FmLxIAdhk1jzrKWrfswMkgNpq786q7IehEdeFcxSinuKVKnu
l1Fb/hgqLemuemEtvopWbWaYZhijFfCUE76RkuV9nTtUPLlrl8ZtX+mYq4AImV4NGzri2ms1XIyj
cIaBjSFhfUXtsJkCwPSo/mRzJn+MOmZe8H/E2PKDnnUNuKW3cY7pJ2ImqAT3oFTkr1bNwZV0Y99M
aLqroltHbRY6/jSEqVirQhBWqVU3vVoECw+hJkpfjo7RbI3Y7CMOpcqsg74z9Amw2ODdSw263zpu
qsoIuoGYX3MlsqtuTTLtq/2AOnFV6sZXB5/Mn11X5/pqtAbzMgqHCnkyaxi2ZV3iaqupteNTI2wJ
PfCiBLLX9fOPxhD1qw29J0lbAzvuOtThvIykgjoRq99KA5tsrTCcYmOVKZKoetr2JsCC1vR8TQvd
Bwiu1FLhctdym7ixiQ8CouvGNm6T/KGA5PzWAdR4G6fi3mhEetEmdqut3bBofzWdrv3IhqZ6DT1l
vkP6rsogvfXWT1eOwGZR906bm5qOQrEqdYiqgakMVXcZGqSOQaHbBQ3yKOqftEE4vZ87nfZSYjLE
vV86rB0nrb0xQOG/1nDBktlVaA8WSB/ELXO/1aDTYRoqp3tbC5V3tbUnsBqaq7z2yeT+SOvWhD/n
RvGjUS5d72ns4KaroTTtwMyk820qXadFwKWa7xy73CIFD2xf9vZcrtUkKd6aJkfENQvTcggcN+o1
n5UegU+37PARJqeu484SadcSW4PcT0e1vxmmJP+epYW8yU2n/561U5VeOFJLLxp4gP5cjjbrU9O6
xypNY81v2iSxfOqxEwe6MWpXsJZaZ23ZQsdG2KjqeGNro2qvY09Flt4GCVKhbRMCXcdAOS5xC07A
QcqmDt/NcVYQKMbqZAqiGVP0gPVXIBRSx9sRFS7b95zZerQGJepREXRaqqmORCXYHN0236YiHX6W
XQpipOk02Ia1ihBbpZWUQSh01S95kZbVKm86+N8KjcrvwsGfED/IpBVBjer0HHQF8gVbzHGxrKkl
ojXrEQB2cZWoDb4YjQf6dacMVrbswwmDjbarEr/QJuNqCumsL2Cx4XemOeWTJsg34f9ZUgRI9MhL
8PCOs5r1WMI5lEXyq/I0iWWKqoRvdhlV1yV8ZwlUKvS+qVU5vJngxDkiZgrePtUtSEDU1mBJJ6R7
VqB6orhV8qIyA4Uy5JMKFvpNLGUKgVxQB1CirHDB6PU8XsX4D7+ojcR4d4it7nbWrAlm5WzpX50h
Du8STm3EsbtEPFAQmO+9KcrhWQITmfykmY1pC0SBGxuWkDlcNq6Z1HzyVsNPUCu927Kr8h99p8XD
SqazXFt1CoEvShR5P7eJ9b0Z8u5WlTBL/Noc1O+yEbmz6A5lKpXxRfS546bCqTbJfovWUl+nVNWx
PDa76B40F5adSmJ1NiY40mKKa1ed/aqabXOl05d5kCgx14E2DmMaoHPgXKK417crszEhSoo+tFeW
OTTyKlREMa7UNMmfIkM27pYql/mk6T2nnt1k6YPqNvF3UjaK6GFouu9gmbLXZBL9o6kP47xDpVSH
2OhQ2lw48/0rys/hx/FTcKpzULQO7t8+WuT4MrqGEv6uoNK9QvgzskfbmPM3Dm/PvVaR2MMXqa6r
H70dZvEO74YGLKKckNnv7fzZzRFd34Rs0/HOjhJcHycQbvqtNpRlt8E/HhWDRjUQ0ITpjfxdOtIF
8UGTFNeYnLbXGAq61zIaFdTrogZQfKuZUH3ncpHGVooUvU8gWvAMk0ro79SDS3wkUxldhW3WFZci
1dHiD9GZXKVeot30ObRPv7eMTtvpmFxwVBhhdtsJoGIrkERgwnBJMns/pjaZAh7i6FxBsHC+COwz
bB/g8Uh3VZmgOSPpj4LqSAfpsWia8IE+aGjw0uibbGK316q10xrxs3TnVt+GoHfaFGG2nNe8jCR7
bVJa+pkcaUhGCjepsbwWiF6tKlbftIvcWbnpbC+Og0iU9vcmdoqeP9ObW63m8deaiOOd1ceU1FxW
DIZ6o9b0/hy3s9yqaK08ZCjwJBuOgYQIwimRSCoaY8j9IXfCHxEH7MtM4v7TVBzUaCtI7LQdbanf
9bZepYGJ5bK+5lpqbL+ku4SdvZcDqut6SwHGMluzuy2k6b7pzvI2is3F4dO3cO5GTaMXO6phzr8u
mxhZhtDB0BmmrLKqVaW6jSbTS4JktHp1izOkjHZCG7y3QXdFcpE27fjFZQngPBznlXeTl1qxKvS+
8PBnWgBDnVWatzBeJ3ybIV9KPwL/hkdTrc62n2WzQCZPs9wCzmzfhJvGVJLUd2KKnkieubm4DhPH
+2m1jvxKFdPETDsNnUfPndMBf/E0h5/ZNJinGlaug3TwOlb0YKL/pFnSeJ/GnLsyJs5T0EEfVQzV
ndHS/FRxOWpD4en1yvZS/cbuhHerpH3/UIdxfGOjYHobx5ozXZaIDj/pk4GmRWFo40Nbtl7kj0Nq
ohwxgGMM0qmbvhHwubVfo2CSrkJVckmoWpINsGzHCQ0ka+juoynXv2b/l7nzWJIbydb0Cw3aoMUW
InSkJjOTGxhVwaHhkA48/f2i2mxukawpWu3GeldNEgHA4X7Of35BAji71LaWdlxOrndXkScQBfa0
MM0WeoxcIfijGFzt82Qy09S3VThwH4naigwOTTw0m6zZmTlF0s6yVoOA3X4hjsbUILegnDB3HrNp
+eQOuipiZzTn7InvQ+ATNmZpG7UOO1FYZpr/vqylqE6EWzTVuSIXcMYdc1qLM/4APTyVSq96wg6q
ojyW+E1cJ+yejKjz5OREGkWEDE3YBf3VwReKyANZl3UinYooLjnJZtyb2jr5e89s8u6k/KI0wQGL
Pttpqe4U+2DubUhP0zoSkj6pD1WvFc8E6QRk4DBPINl70Gwn9DDG+aC3eDAT6+LMZEkZJY7icgyy
MlFOUa7xNAflK4woJNhp0OofndrLXpxW1ebJRKV0apVnbLFTduTMlwEs8JGl8tB7pehhnfrFgQC0
pTj5pG1eG2AyxlRY5FQhjI2piRfMYsdwVl41JYM7eDcKmgxgzOSbOjSlT4lmBYp1vTqadymVbtSJ
VxFBd6lacnhDiqmJekVoQRYtxGM9GbW3+LuWuvjbPI+Zt9tUlVXkxzhmczAnBx5z0/rij9krUn4b
1cmVzAz9zknN7XZxiAyxWHzzK8el+sjH5CiS6NbqsbUWB2ykqx86Q4j02Jlp/653QXMPN7tMk1pf
5L5d5hLeAhFpUzh0xqyijGo+6aeMKTrzAKQi9jTOkdPpa33pt0nLkk1PjT7pRkUqodsWQ2wvVAGh
vjrmtquG1Rt2vVuXqLvgpDl8YVPJloQWYyKeYKX679JGRT0onOuE5VSx7duL2D7ClZd3Dsx16yC2
FSkjTutl/VguouwSX6/SGdfPWcowNSQ2FdAY7BU77pW//3+yrS9xE4TN0zpUUyFVISZK40wGExOX
wfwNwvk3I2cgDZyjbooCaC0/64jLCm3bbC6cAavTwUIev03CprdbBUQp30h5Dr4D4LzoX4Z+6k9C
n4dT1an0u+sq8e9RHUwadc9m6HijhN6GW39BkUm90Ju+7jOGmqbYd1o5fPfKJkVRb5Pp8Js++u+6
6Jtem0EIIvWf6R2OlVJOWyM3TisWYlo+xMtQDH80mumEjL3N3/Ttf0NbI3XrxgmDKHWj6P4El2LI
Y5adDYxku4yJ6fQaDkptC8iLq9S3VJC45ToNW6BRyw+l5nf3cg3sZHLMGcf6DXm7SINOhpVGBkuJ
/5D9myfyd0ALlmg3OBc6Cn4sPz59KJp66w6Yia2k1kCgEjSkgSo6nD987YGsHz2amnb9zQr8dWAJ
YxQTWlxb/msT8+NVvYzTkS+Kq1rtdNaUgWVBORZYHOJwvhs8pHm5b01bJFv1O3erX6/N4r/xVD2d
SCfGFz9e2yQaoPQbrt1vxXpqy8U/kCU0vA9m85kyOH1QNeDAoGn/WmLhYEsMv4MJGUNt5oI/Xljl
GolIi0Mhoy3TiX6nPll6KpMN0FOEzVq9MQwvfvOkb+/vR9wI6isMHEazEFORgf94Ua03gmrb/uQA
F9YJEQudwUbx0zq5uPB//DYC4VeUkI2FiCbG0TAlQFl+uqCeT0p2UCEHrW137YjQMLNJjd0UNSZn
mpsasadsTkqf/tumIZH0NFA5xVOgy2a3QdI9GWqCm2TngYgW06Yq/rfbAJRoUFegeOBqNOs//sal
mP1OmCqjCOnccCkByPX2Igprp0vj2z9f6/ZWf3oBLLLbQr/xCH+Jo140vapV40GBmtv2QlBYrx0K
WwuI+Rb4d0VjYGev06a0DPAIS5UQBwgcCv/5R/wqtAG+Qf/BAJMUI9qJn2YccOscN7tRSsx0HetT
a26uH/Uit59ro1+eNCmNTyqdtypuOHYwNrVMCiu0Ff43TdOD37kB/w3O6iOSZFRA+ixk5j/jzP6y
6eeWr3V/ShbmojcTWW02EiAKjG4r/cdatIDatej2WSv9sJAEIlWTJXdySudDXxTz+wz+l0zdkMb/
/KB+/Vxuv4uREyQoFC0/c6x7UwXWOrIyiqquYrVBafDIPU6yzNcO1SZ/xzf8dTOC0sqc4ebqcWNb
/fReRm3WJQuRWXmz+K8r46kwH8ehpHq4tQTZSnVdlMCLFmF6/9YPgU4Epg/KAFbEbXR4exh/eQnu
VBRWl65QW5e13/c4beO2T1LIv36krDw+OEQxSCV/Yda5brEZN6qhsDf7pYRC/dAT4bcjtmI4+pW7
/k6B8+sOdBvjYfjBCAwU5+fZQQkuoWkOR9ok++zewTopborGi+wRktk/39vfXAqRsIXC86ZhQ7L/
4xOca7M3RhysIQFNW7yNwy1MGERwk6n6zUDqbzgCXIHFQn37p6Xb7bf85W1lHlqzWegc0krUZ3dq
uleEPFXHLLHBV3/O1BKmJMRe6kDTD8tm/mHOeRtDqtSjbgQwnjysouweUqWctC0Bokl37mQjLgei
XU5ESvzOxfhvH49p4VfDQYs44qfSbg4U3M+MrwmwqvjOxGg+G+1i7PCB2o7//CZ+3VEYRvOuSStj
q/OoJH98PDP6uBK3OxExnNbr+x4nCB9XMam+FYIoeeRpc/VOwmqBW6KycUvDe0vMnyVOA2PSb72s
I7+GBRZbjCzMx04EWXD459/4JyHih7MAmgQGk9iqUYAi1/rpN1qjPqSVvoloYxy4vma5wuprQb4R
RBVwtYozbV6rvWs0YtmPysRjAwLRAEW49NJYkdClkKW7PaMKtvid7GSLyg/nmIVysoU8zuRHu8OW
1ex3cylHUo/sNDdDE0FSFypsaJZT7Vj9darzoSRFJFPJkOlCHbUp1Zk5aKVa7wZlTuZvPpQ/h+g/
3TrioNvMmyeAu+JPe02a1rSrbUrVRVm3XzSpqbjS/fIT2IPVxps/kSgAYOiVcbnaVbfjTL1l7iFn
vCLsUSu+Wi0px6RDe8/D5BXWp4r5wrOVF+tXYpdBC4vA3trIHXn1IdXX9KmoWxOIgWRgHKJULgam
ibl4/ueXetuhf74x9tGbzSL/w3r6x3UnSW8oqTdFpOk0egSUelHXr8tvuJC/NhK3pDxMKbFA8Kki
bzrzv379PCk/N8h+i4op7S5FPQVqPzTrIMhDsPt9vvna9mHt0wZsO2/qQ+8X2CXkU9fGc8dEMxJE
q2txpkaU2CAdqZnMviq23zCZfn0aiN4gyDKnxEyEVMoff6YLtm0oxngRkxu1z6aB8RYNXvJvnzkf
Otugj6rr9iX9tJjARJyCjxUQSXgZIDiEgWjeyDD8zaq9PdQf3y2skJu/283i/Naw/Hg3Gv/dHLCf
jZauEzFRc0aITYhK1nps2n2RKQzMe4O4sUHZw6l38tLZ/fOd/lIfIBPgeSLJhvxEwtRPq2vRm9mS
G7/ANlttN9jkMngozS5MZ7MZCG8kWFkzgr3JXPDhny99e4g/33xwc8Hgquicf5YIYLffT6R5M09d
5BYtKE+utwyAJzYd4xHXkDr65+v9zdK5daF4pGAyRHv+08NO+cqh0wK2jF2pH1Vlf1vR2P/mjf7J
pPvxrm6ibTqhmzbzVpH/+EpTOuGxWmcM+9zaeS39HnW5CG7Ifk/VIJJiKLMyHsgXmSGMTg0p7EhH
1w4m2AK2BAGjteb7Nh+mr5ptVGNoM0A8e5PdTgcmC9UrbBL1JdXExD7QDqDqg7lsT/DXzLvK80Zv
Zy65Rzj61lpDCO7sfcLrJ9CSqSTCPN74plw+Hg0/dKkPNWib47XTfbt2eCxg2Kkz42807ZmI2SL9
7leWnA+oZtxsVy/KChLmsCkqXljCVVxqkALi0SajKAF4ru04KLPM3nHQK6wnOalezRRdddx3nflI
T7K0Ly3wz3pWZrnBMlfzKBNo14o2ZVCVETbdSLRUOWfD2wYdy4gFNqUqLoRAYJq74Pb7sdwCKorN
au81LfVGTCjJIYgHPpbHDKKVRUDt2H0NkL+kB2EihXnvGDUfHa8biRYXYuv/u1v8K7+T/6eLyQ/O
J//oivL/pd8JO9b/NZf4xe/kMDXZ53790e+Ev/FfvxPT/A9NB45RkP59WrG/+J24/0EhyH+nM6E7
xt3kf/1O/P+AJuCghPwUa3gAhf/1O3H+44FtAG0gpDHZGo1/43dC/s1PG9BNTIxl0s2T4nYlbC5/
/FRbwNmpCQKCnHztE/W0IatnQabTgVGpc7DMW+LeWOs7f2AiaaZ3syP0g1fjpFp4wtrh3exEJehz
XJT1h5Sh2w7/crA1r4CUvCx6mDatteMMXBKgV+vaWeZ4QKf0+eaW+eAVXndyNyxJx7b1Q6dy30n8
/jZ7+3pKP/eDWSVt509n3By2B5AQCeaeWpHZN+Js5pqWdPlgMMj0VXCiRM4eVNaCbY+Ouccs6Th2
aF2gOD84WvCpWBvGut0G+VBdNEOVoWaO2l64+Bikk6HtZk2zrsq9ed9qsmdk3GxtnPopqcdVWu+F
PpRPys0oD6eg8F8yGuhEp41MJN3PRzX76cFyCtuIrSEH3e/hBZsxDGH9pdPMGhlgq710PvQuHKVk
w2GTza/lQI1c5XgHhzkV7cGfenKkfS+rQiUnfTt2XqC9TPyJ2+PsxoUJhrCSSR8dPWnUljL1g8R5
zjVipjHDNERk6HziXsaOs675UsfZ4Ngq1ETTvmEQvG+8VksEW90ngmwZreCEO0BpsbUhdGevfLaz
2cYhtt3g40w+E5FVL7Ig0bhRHOnTXLtAIx7CdK7qlVy8PE/SkVdn5y5DcpgOoFCTQaJh2PkGhmeT
Z77OyB2RFK7YppZyPaiu+mqt1ve22uCabG5SYdb4B3A5UL/QJhlB2JDXZdvORvdoZAfk3jUuEviJ
tbJiNFeODXO4CSd4T0zr22qI4awoaj9rk37GniPccBzA+nuw9puEgOOv9vOatc1xmJ2vUpKHpmnv
ytuOppd+acvsvuy3faP0Q23UT33gcQPVyFsFF3iYcOz7PgjXDvt262/VRx25mbDxG9YV/YARkwzQ
wRaZz2bhV/vJqIMHzoLYh4WgnD5Z00PAUXTJOqve+4Ym48bpv6DaOmyNpX9WgWZTboo+AxE20a/k
s94cKZgCBoqMp8NqMtePSMP45yy91HbkUlYXGIx9opfycZAVdISl819WOdSPaoW83cxwD4x50Q74
TM93QY88gGLAAiH0oKe6Yj2XDaQmle0hrZpHJq1ZUpi5nlTYw31gak30gjPml6kDpuilnh7docqO
Zlr5b7PWWtdlbqG/FFM3R/rYfSCQ6d3DaZkAQc65aOTMCafZ9WKCFLRIkm1W2MVbt9QtIlRp7IPC
8uPahkSGxPnDTFd4x4QyI+qQoWB5m2y19Fahspz84sn561phKhGuPb8rLVYRTavOVjHosx+1NuxU
GrlwzIktDCpdRHlr6KQYtu6VEUT2tA2dujgDzTq62OZCxLf7joDoGSqKR4BI8ZyL5qR1lh5mYCuR
FZBlZY2zeFpu5DSEIs2RYgGH3WCPDyFcj3EN09Kk2b9ulshjS3nu2Z8Wea1vnPXgue3rIIFWMuC5
Cl3DJr5wK+gONSQh5WzqO8fP2vtU6pdJX9w9WKY6WpvnPeXIs8LbNn3q2PtZg3aWOGXtXeU4VGHu
ss9mGpyFMlkWHCln/4AT8TUw8r30mz2m/ewQ7nz0G+uajnxvw/IVxYoFNRm5MqSPsJ7gKiFQmePG
ExenexSaPYXB0CfbFJQJISJepPzSvaS9EzMn/i59sExu5zSvfR0FzULMuag6vLWZ5OqD+1R3df4Y
NJuDXXbJXJhgn51yLbyqFcKgqiuXB/wyiwOmPt2Lo/ck26kYM4E8ElDoYLl8JJt2C3uGtKXjnJq5
SrbGeF8Nna3C9860UXakt+QEoakKjozhdTA6N38RtarSsGn08SidmlkxUoCm8BMIJ12kM9jC8N+3
19icvQ+qafjn/VxLkO7wDkjQi9ppEDz/5moOSw55rkoPtrO5kbV+wxUKgsXU1Xs+OnXIre11nieT
08HBlG6V06sT1PFstbMDEWZYWMTB/FD0EAqyKUMYPnZJMY95Mm5O1M+LOomU8aNX1fDIujqEtnm3
MoQfrUx7MOABPKQSZ/2OmNQatys/FefSaPlhehl7Q/6gpd37YqmcaapYE9eU+ZuTQYKz85qbZPeJ
PEhFpgfHxpxYPNYwzveuNkByWWVMs54wtbbuQIctnL2s7RoUhvo4Z3I8VNV29Jei3DuigKow6VMs
zG46AZEnRqUzeL2s/uCGBb6YfSj8ztina2CGQg5t2HEE4yJ/uOHrYVF3b/OwmqE2ds8Eavmnhr4C
0hXnJmKO9Lj0+bBvpzplD+8XDN2bR6xoEgCt8ZRZzb5uh+pAqpt+GnEAeBmNO0y3l3jaZkhRFUGb
wi70pEVjfRmK982HprnqqeeFRTs+YT3iHFLYPHE/ahijlSJmERoHT+rBw1SiMcQ8j2wz27exbi2Y
wWZmsNMbSuKIW3D37rKkEu9evQ8dLSv42xAbLL+mU5iuGEE19xjIf7CKfG+5YyJtIj+wciT0XtwH
Wf2tN72YIBfODZF+rXgWEH7Gd0hb/NlCLcgWsfdytzx9k9q8PGU+B19a6E7kQpbcb4FQl1HvmFzO
rvxEsNGMl/nWpwn2VFueFGw3QDf5od4yKxJLB/WuZTWpbNqxrb8uctyto7Ffc+28dcVFlW9ZzYFZ
vAVjdec6FdPOIbFVu3eKgo9NWE9gX7gZvKp2fW4K5zErvwQ1rJigIhkKo/5ei43yGqRkwFrHsp3e
zInDdR7ieWzvUVAdZD0jwsE/TkjlJxj/sy9a4xNiEv0kG9B0g+FeTnqtW2SvNhpFTOndJzmL8SAW
5hx+bz20IJYkvibabOnJSAJCknd7awl2rVud7Pxtlc5u0oN+j4//51JV9/pgxlVnPtNBvXW6ODn2
dDeM9n3fyoeRBbMtOdyvPmjjARFRghqvT9KlXRDDO0eNspVUxDWP0xnOPjYj2V0lssPWQedhVBjp
/i2roW4++SWUaJH7n7RyMZNhYLn4I8fD3GLKIvnWVFjqcHw5ydpwLoc0gf/pQGtyzcNSNnuCtt83
2UHQIfMjSlX6ID0tP9huY8STlpKOoOxnVBxwdvV1Sjwrl09dz7/lyi77mmv9JyHmIjHNihO7L52z
M7XNPpiI2fCaNcKIOCUiWVzrVfsuAu/aOwuLC+q1JftvqwiuxNAzXBZxMIpdefOclZadWHk/RNbt
Z3myf6Ng49/Qo6yTcX6zNtGUWN8qY+Q9FnP9xkKrmYZ3r1W53E2++7WZ9OeaNuaOQdt3qrPu1CKS
erN667HWR34VTKpFiNDVnu3aePQJVttl5pzeG8PyJIXxBCq679kMhna9PURrNzmq2a9c6KDrWfsZ
Y63iGTWvOubF9wmqqFn7O6ZozXWrqHrQbESTDWdKt0V99ecSZ/2uC+7rqsS9YKvlE9/Ug19X3yAA
J62NSrXVav04r6VKIEZADppNy457hqkXKx0WRKy2k0g9O7fDUG4hHOLnUfOFjqRsXT/A1/O+II/x
I9Eu5SVFaBnfMPZQrpgtudIfYzGTqg70PcUGmAAAglXB+u2bMChzlICue6+v25qkJSIKkYkjAsHu
0raleUenNCVjW75PafoECpm/p724eJz0YzcHieiowl1RyXNNev2OE7mHGsNvNFoA0HaZ7M+wlc1D
vTDuIdVDO7Y+jMXQgPwdFjcNn1cs8ozp9otGQoAMceGoz2ZQzeecuDB0PDdf8N6ZTu3S9c9KbMP9
nMJ+BHitX7QVQrLryXoMs5rHwVA1OHJayjPC7WyXgyxhN6kFiUXq2EQITPDJ7/JsN2ZmGw3s6ftt
sdtorguCPAZ/DrOlbWNQ6elEsFAFVm5+xskm+LbyfcywyoqnpgK7LCRh7sob9XDRxbvwSwvzpcw4
MndvTnU7EcSceVN/7PvM+KAMd4uRIbcs0qD/aqaz3JXDem4wiarCpjSCDz34RzIHGgR0ffROWL+I
uPXrNfH9bQ29el6jiV/1EcYYPO9FOt69EmxJ5mJ4h9Ib7MPkLnU4YxGtHXzTSKGrr6/Lqow48zpI
hVjkTfdF0MHlLNW7wGy4iSUyCxRncpVXvAPS+76EwtZX3rpf2SmTsdO2azkNQWxsndyvw2Z9Ag4y
d5M7LifjRgqMfJudmBgTXDj6DIJlCfFxdpd4BGXaTc0gT0MQaKdgpivGweODZ5T66zKbRuRgO/9x
o9z+iPKYiceGaJXdvd4bPlA1rLgpagVCAx1m4UYAidTPqZyG2GgaCHReOlwrDDhjhSrrXgYmUj2v
6P+YrXGJZFCa194a97nRPKngtWqEZoZj/dFj2vXZEDUpj57UOMlT82BqULK3Rn4NmsHeL2sWdGG6
pkvYoVvbe7qyLgXJXtirGvYDnPx34l+dD+1s9NBOoUyOfGevq3njWTtuc0khYe5T0fWkKWnOtRTy
peidm97Cdo7MXGtWa/0+1qyvtFfxSkTdya2mKjQHSnkCW/2zefsi8d35WBpd+ThZuoKCUBoxnKEH
K4OYBM8xXqy6ubSeo6505+pBzkaQjFPzNjvEnc6wpC7dXI6IK0jB6KtsOXuMdC7FkhZzUpdOirHq
VsA7XLe7Clo45yy1/oCVwp4TZBOoK/zZtO8Wo0/f/KmVh9mBRZfPqbMLWo4cffG8g0djGHmeMMLF
JRgX/eJJM7iXdCaJaGacfiTHwX20smA9SG+u9+1KtRs3cnPeTBmsj5inmk8Uas4Xy+/HO6VP+UQR
aC33kj2dnUjY37QGYYRV3xLLOplIpkaPtftVSAwXugfMzr5myM1qSSbmk2jHyHcP1th8WTnTT/WG
41zQdvUh8Aa5C4DJKTsXQkAC6WiPGL07YQbG+hHeXR5rMmu+siJxOvIhZNRwXy/alMe2VmxPBeFN
bzz44qwsr/xup7bCBah39n4ZVC94b7CxFvCwpb69mFjFYImRqo+iNoK3ZhnpWxZTvqs5b45rahWf
ehvm6BakBtvOjJ8UJmF1e1gnIy5bDOXnSVbfWtJs82hkwDmwLRlbGfXTOumJJiCMhKlvEXB/8wEN
bTcbz6OwMjNxfU039iOJqmVkK1t7UhS19HXoi95sO9NK6v9qes/wsGhCoav2qXGb9qHkHvdVS9kY
4YdWXlbLXhCbNNK4R8+lH3Orhi+6+rIWNOfCuJqqs17dvKjvVGUqqgcDqDisKlv0UbOky/OkmmWL
LS4pkla6d3puVB+1zrCPtaFtT/Uw0JkaXtUde8tvg1gJ7MHEAhMgJLzee7C30vmeToKJICUxh5gP
C3wZSheA3Cm8M7ng+b418UqNpBR+TCNqfsHmkuwqlWq7klyXA/tSlzhSs+LV2DyahZaWqcDPavHa
8aR3E2EEIBqyPLvI87SIFj74kgXbQ01I1Ye2pLeoGzmczT4FsqG1CjnmAi8mCylzI+G7fZzLla7a
qLZhb6b+Z6KpjvMUEP40tQQJkB8b2QABJzFhs25VbXfNukIdMTk6qYKGqdDOjbBe+t6IbInUAEu7
3Ug7MmVD+ojNbnewbwpa2bRDRIAknfuGGDTo+3j1t31vX7sawXlecUKm5iN3cTSd8c12PWQkdlJM
vognVx79vsFo8rYM3uRCEq9n7OuAKNkUw9TcD8flLqN0fVp9b4gdLBQcohxwb8HRhWOdFN8icvKK
I2bJGzNGnFEnPdMSXX0sK/cR78rYrJcd0qoXW6+TXKYzo6HDUn0vBw602V5CN3efnG1oX+gM572u
/D/QfKBR0mluZ99BdzZZOdDILLezK1z3FJBlEeVFsfP17OuSie+Wsa4XOy8PzuosEewLQtRMxDa5
XX0EvSjDDmAxxEFUhIG/7h2VN3vHD86IBegVhXP2LeerP9xqujkX5Iz7ARW8DjOA1tPmTHgsxWZF
pGl+X02Kbw/HtCdO4MTrVhUZSAYPHoREOCTgHSaIpbAholvVfX3b8Bw45LDWijX2G8MOXZc6T3f8
z1ZXxnlh7kD3kjqA0+YTj6Z64phbU0aqS+OppNHOnCeHqUwBhFIvRKTlwzdTefebb1zJ2YIxH3xo
IH5GGpS4p54WcMcC/YyJixXe1mOLbIzLrXdtttKb+Kgv9JVV0TDRsr4PeA2b6458NJRkDPb5lFRS
WeSEufqz7bSJj9e2OThnFWSfPP8gMYnYJEQjL3jZtBs25p+NBSkKBABM6sLe686bP0O9F/6HtHOe
pGZkhIgxER21e8u09lOrPuuivGYFdzyailbATexVfSKPI6Ru2KnK43Cv74r00guhwiFPT0vVP1Gp
3pU2IHFbuUXSpP67zJ0l3tbbnp49zc2E/icnwgAx43FdWxGiN47zBSGPaW8w9LV9UzBCK2E4hgEt
TNj20j5y6n8scIxKQR7jWeG0gOuu2uKsMo8GfT89YtzqDhk0qKIYWVEzOmoD4rYtViOx3rN3AqpB
Xt17bD89fvtaUx7GbDy5hBoCHOL5N3ZEkmlMKp05Wv32sHgNQtL6sFoPII+U/YvadS2nSYpObV0a
dGA8GjCw8VSV9LcQbsMRlmtULY069GsXYhQDggXDIwL8e1j8ajeUI98abIJxDqA9gLMBlB3nDPsz
bXnaLH1PWkCcuZ+XxafR61MO8+CbB6HTKqAaV+X3rk8B7O1tvOroLh/7YZ1jT3RsrXIuccwiDxIl
kR23tpkfuhSSGU5dXUgf9LkyJz4bweputatbs+FViti8eY7RrqZwLZiMnoSUMWTl977/aPiI8oPg
nql9JPNg50n0r/NU7iAU3iRuFskr+SXI/bidMYlc7DTGLipYDESLr53xHW7DZ4rzJRwM2Sfa4D+U
jZUeM0edyWLlg5fTdlbMR71Uf6hHeS0cIFc2+S+Nru7pQI71srwOqr/o62tgDk+NhEkHwuQly0BJ
gPHCa5EXe0Gb4na8lA4ySJX2p3waOXCV9kEzr2Q3MdOA269PZywuQ7+G0oXBk6njHFtf1rI5arl/
INs4O/f8uWU6IqHBCeuhztZdO++1/mKDU1EE2SefzMu0+gDuEJbpB7nczS47irc9G+YE0j/u8mA/
g4t2IxrelWA+QBale1Fa+1dGKqGYzoV8ZSsKqTkQATHWQOHh9U85Famyl3h1ETZv1oPrfPCnITLM
d2f9Ug4fGLfQ7NEOch4M7Lvtps494ZFetxv8t0HXmK8bECfGg34rFsbmbtTA3ODMlA17Gv3kq9IG
I/Lb6rzpkxd2eaBeBntFjkZgSGIyrYkq03+ZGZvvGmU+2d60XuXQ04eYaHK28butvFONDbBtTvcV
Ld4uQLB8sjtmDdQvsSZ849ymy0vXDXeSmMZe5rdV3fDKRFDTNBK1KLx2u9iI4zaLuJNi8g5Cpw1l
YI1Ww38sNttNXG1dOu6B/m51s7NpTJ8ax4LHrvWTd7VqFJ3Elx380VkvwFl29YjQ+ztHEOiHRyVj
i+kClRAFZXnbycfVv0+LUe1RtkCALwE+2H6ZaLylWTYTA7INj4v+wdOaO8IGwgotaDQIy73PCXU5
ksQBhDs92yXosEtbIyVHh9qMeEuzt3G014u3ODtqa+Z1eFB1a8hM1MMPqr2Y5sPWc9Ka+zIvV+J2
VLCDFbIkhvJekJPEfmCd9UK/77qPSz+DcNcvpeaFwzzGhMT46OSM01LYu6VmwtZsf4Km5pqd8gV5
tFP56Q4ovDggWsOfY9q6q60r94ig95rrDmBuFwtdPHUAucAsMEuCJniskXLTyziKv0sppoG46xaq
mbQGUwpQj7Q32bJeMucY0ESDIRfVNUvPhelMh2peM/qQVCIEa/tHI/DeijzLj8NAgIPR5yhe4R+e
cq+MBE8hYvzvXXEFONZ5i1ZtJy2yLGHTfWn5a6FjVvpem8s0WuFIqZBnbBwasNW9ESwuWr+gP7Ru
TgHEIvTyNtwyCOaWq7071IZloIkDxcOY3JJsQuYHVaSCWe2kT3GE3ux/2DuPHcmtdsu+ysUdNwvk
oTsEunsQhuHS28qcEGnp/aF9+l7MKv2tqtsSWrN/cAFJgJTKrMgIHvIza++tU1jITl2EFM130xIo
iuiHOtTNb8bEe0FsuDNEj8Rbxjt87x6nTLtglHBPAswexdLeqOT1TLriRukdEyuvZ7pvH+dIXpuU
dV3LrhZ+eRUpM97mtbrPa3JAQD/W5qwshr8xeaU4w5wbrRJb2xr6LVrZz4gSejUnstnPZfoaTQEV
os3zqk+pq0BzXrC9cuf62oU7YuTAcdKnc9y27yWdosb4fRebVE0hjlM+vTzi89o+5FCF66SyonVT
1bcBlsGwWnLOji1Zzjuvjd4yySovWtxpeBKG+i3WaYdiZg1fEqG61ieuNhJDiaHg6g7KjR6mZ5oL
NE0vwA4h14ro6PTJkRFb4A9lP+36GvkwNnDZOrTMXTnP68hp+H8mYD2nGw5xWWvrOZv1+zCXxmoc
nAscc6lunMpbLx0K8mpU9wVuEj271nUsl5Vbfc2TNl4RCRavcc51dnUxfFQ4P646h8TQIDUNf27D
ZN2Qu7QNJ7u5SDPzMk4GRUwk12yjZH5QTZUfw9rkflON3SboGtKRWtPdO4Z6DqK58hlYiM3QBNFG
a3N/1IxbDt9VEzOqYY5FbBhE0baeFbvdmUlYoKfjdyejfCRtd6BTa+rTkOnJu9NYONjWUXOcyepF
ctlZTPAm4ccYdyHo0+1tPHcx4rNoONSj3R40R5JyW+TpukybpbxLDIwbkm696Ic25ji2aOugHfSY
4WsXF/W2CckqG+NHLaemg5PfGT3MgTCHbO00RBAoWX0PWRldCdqNjWQYdSNHq9gyNkrWos60zYDF
9rk5W+wryp4kqWTxYPKS26lr7iY3eMo6XfOtZvbOKA0xZlGsvmOEdSRSLuSh7pyXNMCxbJqThkvL
AZVcco97qzxru8o+NB3zbBgwJsyTfiWWXfJcZZelI4pd7KnyXSEJ3I+i0c9EHXqv09Bqj2VajN9j
vZhxZOom5p4h0/+8fja0wqHVmS8qJ7qcInGjYXfBUJYXIMu5vB1rc2D4ycYCwnRVjDVCa8N7Tytz
E3l9sXVFU68ZQ1P8xKkHokDJkFOLI4xPrOxgZThiuGJwbsLYEpvcre4dj3omERK6wAr6bTvKeR8W
3nSnRty2JHa39yhXz3NDj59ZohCwjeBzZaAqzh3eQzIndn0cVwcX+8g1WYSoUCFZAvxdVyaCToZQ
uKzk5ha8MD9EajI2jTnEhzJKfKiudJl6nZdB1lxinPIS2G22BX3gjtbOol0PEWUDkoh241XN0dPP
plB/UUwPIs3wNUBRZRbLbIrTA4k/4hDSmeaKFextq7fdrsyyco9a3/xBhP4j+upvuapfCKy/5LT+
HemrJT3ur+mr40fTfvwKXy3f8AO+0sQ38gIwAUP0gakS4QzgkD/SpvjSF5mI8Q23DizlUVD9kTbl
fUPv+RWBgh+qIV2A+/Zn2pT3zXBMi6mii7GOQJPwT+ir5YX9Cf4E0MZvjz/Cw6obUhKX6l/ZK9Lc
UswpiA5vFjgUyWLZ4nOildWWJF306FlZpE8csm4POMoAgS0f11WNYxPTwmF8b9OBEVgDPcLll94F
Q5c3K/zRi8dGB0ZOysx7slLPvZJdIL63xuB8otp4sSIMAr7e9H90/f3lVfXLtfe3V+m/5fXHx/83
199L8R/nL9PHrwlpSyztz0vQ/bZY6wrPNb0lRVkKiNufl6D3DQmFAf6HAgpmylnMgH9eg67BhYa0
D3c0JEuwwRC0P69BV/8Go84F/ePS/C306kcE3f877ew3TJcxJ6ZoaCW5BG0dB7bfdbOxhXkuPO68
yWGNcH0sp/CQ9Iblt46b7qMscGltkbf0WwIIu4s6tLv4hEH4hr0IZGm217Q45gkdQCzinWHj1xSp
AecojakltmWuFz/2tuYA9MTu8JwZUez6kQpGUtwTnWXQaOgZQmwRdgvX0atVV876ipUsHZcej5/G
qWZTMRoZ9SSuNl7HUnc3A3HXBCBWxUsyq9nFZyjpbuk+NsqdIKnTuNXvWQ6EOc8BLz8hDpybjRlp
k9/ONctRRg2kfOVNGx0Hx07emOizZnLafJ2gEjtWozUycXCq7gEfc7wporCudy3UIOt23ch2hafu
vCLOM18SmFWPdbS3AgjnQiOhYpsQYu/PPA5eBEOTCaxC4lZWt+JlrBL1XLBn3peDVa9slef7/z6G
avoKHVwY8r8+hmexirqX4rfYweV7fmK4zjfGkaRaskDBWBzS/49TKPRvKA9A67jl4wWuL+aAPw+h
7ZBVyOl0/0BteUb8PIS2CdYLLuvZmON+/bh/cA7FgsP/CZfXwXItiyeUgYqdl/C7gssK7AxYhDw0
18UTZFMx8Swx7WBTquGFlW5KtpWPWRX1d804Pmfom9b6TFPnz/GcGVsASMbMKdfTqW+hT7YzXhKU
jaUmNXqcUBXbDvdj76oIWTGextHQpk3TOuPDn97yqx8v+M8BNqb7m7pAp8lxiO+TWNUuTru/qwtk
ixB11pp+4wxsvPZzWEfdTs5UQsd6aLg9oB6L32PReDiG6PVHjAOKsw6xh0YeyRYZqzE3Ni08UeY6
2vSiCu9V3sRXDkkG5poHYQY0b+BQinhU3eihojUmuMWJQcMmmS79rEAjJGUW7jUkAvW+FWqqV4Ou
L4YPQ4jXwVSX2fegG/TjkC9jMtkO4Csm5vfiisjq/IHN1eiCxeFlso7mBQQOS5W9VXgl9tshdHEg
j9iU0gMj6qfDiRUuXckInUxD7CT2FpFpDrA39Wm0zjWTyVyPKBVpJMZCAPxNWF1FbFWztVelVK6t
i1Dab8NgqFcpH/IZW3B57RC9HLLyNulTEyNmuYCdG/NJlTtGu3e8UBv8Tg7NGSPcSR5tm/DzndGK
WdBRZ9W7jN36WM+efUoama9TLFuaAx53zVNCgWtB/BKJyw28rpuVxBzLXXumN+9rbD2e7HlQV8A6
Zudno4j7TS5lfyFnF6EEM8kh2ght1hwYMVcn3wufXm75E/TbCgA5uczj3pSrHi7wPVBNo9gWDOZn
nTZeyy+RDXdsznttnZmR+AjF4mEdpQ283KQlF4zMEnFZjoU4qwdngN7NSk7AwCtmXwiyUrmJnq9s
Hfsw3DzM4QYbA4VXYUvqmo9XMv5dOU3Oyhhml2m2CfYBGRPbZ7IF+sHooZTlRuZdHvpGY9kPBSOC
N9J/J2ftaFEEi0uPZaAU5vpcGw0qDlohr2LfnxpjzacXTeEWu7XxckY/qDZaoSc1E8weMk3T8I7f
jVnSN6e6SebPoRq5mr1AwnPq0Aatz5WoL0Y1HV5XVj9EL7TzkbulhPWeJswF+ZqFYQCD87QMtiGk
BJvpxLZuhep31LpOARIwCbFxR9qTlRlkzrya9WgqfX0KaPF5IGcHrj8algF6aKeR3puus1hj25fN
wfAoLasZtk0uuyuvNtpyrfVKPQaJIW8MkyH9nSna5DuplC4qaTkOzxauaCMFpgb5VBUN4Vd4aTjR
YdJG9qgsg6tPre6Mt06LFAO9qJj2eQUstQtnmX0W9qTOczct7xzRr9MWcTnHwRPmKuMQn/SgGV7z
KHSOdm4l8y6UeHQVUj4ptArtfmYgczepmg8bMpyteFmpt6zCoubgdfATnG+4tKOoEgcnSR0CYOu6
hfE64bBn7LS2lt+9ruvBzqLRI2OgqnLoOa9H1YZWxl06u57BZMACeG3YAeM2EC3X3Ka9YU6HqalM
jHjaeuQmZWjuZ9tl+Av2vN8bGTll7Heaq4xtawNebvSmAW7SuHdjWoZUYhny1627mj12j1vyAdpX
Yafto40bE3E8mR4cw76o012uu9hldqalkBEi5SVekmfVndJSDjOWXR1rgjlE0IohH26EYnCZQQei
LLbBiOYSDV+Ik4+BEIHcaEZ9zHiNYhWPAzGvvdVYE95VXDQwhI16TLm1eutUxIsLGj6sxRo0jm2S
QrLA9NPN820bo6YgIpkVVYTrG8ZyA7WTQ4qeuRrZc9v0GFl4E3kq6ddGh752bbSyKE6ePuGiEtkK
2zmrhh9cjXFAE16aZseayxkxVHMcIzauwsCwQj/KY1zLdMPIS99JK9xfMdK0XDyXjDz2PVuFF4w9
AFW1hqSMVecOrkR4nVI5ek02vAjRRHckIlhY1qIPfRcd3kdbvc/6/szhhp6/O3HEIIwz7rAoDBS7
bBwr8PpshDcfqV4zpqqJg2arEsV0CgcB80ne0fiSMrc5j0dVdfjLDdabjYEuhIdcpmKsJeGwYqfV
V1Dv4taLHXUa6my6jyYTCjRt2+KatGd56UapuBbB2H42shSvQ1+MjZ+mpm2uOL2A8UHbuhmzn5TI
2UgzOf4qUE6zzbhxdzywovAywfyJAhq3c4bnXF2rdHF1OZOVal8m0sHdbdF58LjSnMhsa5gus6lU
rrqPLTfxVmM74+3W9kh89wG1vs6Pirval8RDPteRnuDqxgKUhSVxcyPApJ2+Rejjxg3Jwh22WSie
E9QMmXUXBzgzrbKchegR50tcLy3OxxUoyQg2F2oETNbDxNwGXQ2DWCoakodCLrENGTStWmddjFK1
ty07PRNN6V0NjVJ3Y64TGlioIbhi3migajOjTKyNumh+GnT8d5f6n18GO39dHt9mZf+S/l4d/2tO
gkjNBoJE+4kw1FpCNP6ojo2lbmbQgWumxU0H6ORf1bHlfXOQrfHfBNkN0JJ80x9jEheRGl2lpObB
SsFCOvwPymO+8fe6UvBjJC/BXvpVDH6Wr7+93MRFSIi38T/adkpZ8SM3CRoKvKfldg3b5uk97E6/
cDwVvRYrRirBGO27nb3LhL3bDP3j9h2rY/Y9zXr6ooM01mo7PFuT52mBh4IFIyoXoChe0KKQYuYB
dpGTBHdkV+yw8wVFQqaVs7wHTxowXMBRCWQJ47Tk1Ftp9H1we4CmJtnQ3YVnOd6OewCzEYfIvkCE
AQrFCrp/qPqWhecCSgWV0s6qhBSPFYhI7dvukO+FjrhlqhnbW/BWjf7Q8zuk4XMWuT4CrbchKa68
9CqyHqqF2WLgW2/theOaeWQw47feq4Xxsrh/Xw5f4FdTCnXhLjRYiBXZDd4U87WbRM533OHAxpCX
o3JYWDI8NR3s+0Ln4C2kWaKDUWIBoY6VKQk79gYmuxqddpfIfbDQanWVOT6TcGfL5qneDzguffcW
vo34E2Pdw1Tn4wA2J3UfPzd9xaxjvigA5Dq3IoMcMizrt7hsj2dAycMpX6i6cuHruoW06xbmLmBu
4LT2m5Ha3UYNxnhVuOxc+oXTA4k31oEF1lvC8EmzMhi8LlgfcNX1AOkn4iBajwv81+Utv8ICBDph
2x7LBRKsDBjBPK94ZoPDSX7teEEKkYfcaTaQobfghl3JkhKPheJsFMCItgnLPiyAIkODZl07rXOf
LPSiHtpXmqIf0GrXPCsXyDGI43E1EA5EYPMCQeI/9xYkFermKTf3PIK1o1igSfjp8gUVDKgCBjHY
Ml47WifOh4W57D31WX1hmFnVGZf5wmYWTqnOR17Xloqr3TjFrJ/mccE5MTXNbuTCeI59z1o0DYtd
vxCg2B3zeahRPRhEgaFS5I3r2Qs8msCjCJ375ZkfnvqFLK14/PrC1gZAjnJdVQmOwTUkqhzqpSdr
eLKIUQxHqHrhO7hwP1cmBoFtRDwp8cj6+bxQriaaPrbutYBQgYFNSlmf0+cBxqo6yYuNloxPhRjx
5VsI2rJwgWlRCBqbHsBW51twscIi/YDuPl+1pm4h7VDuPotx7usXTrfxRmClxeniobDmaZ2yBKJm
hO2l+4HTHoV77BbyV6vmaovtc3Cff4HBCYiw6AWs8EINq4UfZk3PCGdhiq3QbA5BEOvGyl2Y4yar
jIOhN6aPN9DT4EImFwoAiMhrlHJgy6O3AMz6wjJz9bx4iZayIxi7Y7QQz+bCPiM5bddsxyGjq7nY
RYgw1q1ehv44O8+s/Bab84WlpsCisxJJ5OeYF55wo/QOPIh5qn6B2PPsYBJtQWfPqUZu9EJsswds
bvM47o/6wnNHC9lNq9af7IX2Dr7A78Hw7pwEFpzOaVkrw4cXX6i4s1Dj3SBwqlpI8mJhylG7UtWY
yLG8MWzW2cKe2+B5JykW0UUsxDbMrDMSUM7thVkXjrxpgdi1uMWuceHaXUurzqKFddeA3ueFfq/A
4KHb4jX238Uq40hTvkLLj0PfbTKsG8kwgqVvFqpe0wZY0rLkE/xi7hf6Xkez+GotRP7YjrGO1tW9
Lb6A/QZ0P6C4hMkbcGDhQXSGUs3iTKgQaf7C/ZcVScmTo1+FRvIai72FxnU7ucLXOus51MgXzREK
LbWhmbr+WNWvFnaxpU+7ejZFHRNQDEqTVaHF2o1AcX9pSiCioUITo+Ed7XosknpWmTrc0oZ1cbWN
Gmwd+2poDg1OtswQhkcN3epW13My7HDphGuyV0S7rZswoXCyEKK42sYUaX9iA1ocOoeol04V5JTO
7a0l40virVET2D1SFDPNL7pU66+GLg4f9QDAvRPac8teFDGQLa9wdzFZbRYLVfy9sN1DLQYF+SS8
42B5e8eSR90W6tadE9+I0m6nDe7BVRCSoaafXNx0kVyEU7XVQ9b8IZMSPxy0I44HnwS5X9kiTdGD
QrBNY/iik0C11YzBuEhi9CCWE9csDKlam0bOb8xEqBpbzmniAN2Q7AO+Td2npTr0gwgcvH3hyux6
qj4xS3qKqj7EZCMXd9DJoa9nLC/VOHwwox4hbYxojyo5289Cs59iJ2bTWdE2a4s1tFVbp74K5bZE
BpCtOu5VMJH2seRRfkikW/vhnNYUzN35ODXT0c0JaTCNaw6Zb7AHTtciTgnYmS8MLGEvuyyFdAOD
3paiNw/TTFj7ioq79WWPwHfsaah9pwLRjrMy+vT6oL+3DZCNzBqGnQszdlEO2TOrHHMX6qF7cNrB
PCDb+UQ7ycg48hpcgrxS3qZVYK0LbAXXLWjOSZOttmsV0oOV7mKPEWiBfQPYbV2EXlddYfvlrpjl
oSVgEnVjq1RHGuU5x25WwTkTGseva6Jb5ykrTzDKExwV/ew4tAxgmkS71/uI1r0cBn+aEp52aobL
WumxNd97YZzQQciq/bDkNNMoT7XYNFTza5fnBN2m7a5cTVlHb/FqzwpNPSRz110lbFrxUpuG9wLP
z5QVlhWeEob653mSStAhdNhDf+YiZvKt3Nnbna6jptfrg47dh+9CwFlJdGtXpfWOTyFvLI/sQ6ab
+RnCg37btTR0gQ532PDmIynNHGerY1h+OaIh2NcUWRukCHLfZzJ8brWZUk8eBJjqKKaT48KFWZrv
1Lqvm4Aglc0umr47jbtDnRT7xktOHbYN63rm5j1oJtbe4DU2Hm1xOJnHsq8sgMKxJbvCRLjaZWcQ
rHhCIXNJu/EIb15dT0idQYsduIV8oJENpzeNBPSAcQmpwdDT09WkTjHe7awHdma1hC2ETzj3m1t7
ifSOiwsZjjj6a9NJ2QCPJRfyrrObRyOdz3H2xk2fntvRmxbMsVnPgGYYPb14zIHWWtprO9FCgZb1
mvCxfa5Zh2yaiw0+Z+hRvLcIKmgTJVzEnBE/zqn7WOZ4u0iG2KEMr7X2rNByxpxRA2NuHmVkcDX5
qvGmm2myb2TQ0PvzTo6tYfpZYp0lXXrfhwQ8OFl5JyNp8mdRdYXlSU5ZtYuLS2+CWi9ne9eGGM9N
Zd4wVoOZUpNOPEXYvzeGGDbmwLxI1wpG1Vm9mhCFhy41OEE0+UETwVvZew+2c0T8fp5Teq9I4k62
2I7dNKAuTJlPZp0Qy8b7HGTK5NBwo4lcno8Z+GzFdJE0q2BeT6RFWqGxoFx7I2HKPtNPXAaReo+G
8TRGqscMK3e2gxs9KIvZj949m0V5y9D3Hcr/MyDoCx/7fVQQplCR9dhAOa2mFFYPhfp1wNp1PVd5
fqbpTuWbPcVv16OcnRQ6Hz0/WqHwow4HAYbh8bYdvvjU1mSgaMtbj8+bjqBfV46Z+mH/GJnE41aG
UT/MU+j3UXwR2iEPTAAct2RYXprZfVGiPWXU8hC6Ap+1TT9yT53sXF2PiFcDIzworHKOBuLTS20O
BwxouHVi6+5Vr5oy7/q50EirMOIzjdOME+axavmYxm7fNPVdZccYwysk1XlsQ7BmyUVhFw1ClMLe
T1FoJXAlwvte0aGv2lwTn9mc2M/ZGJAhqq2xeThS8S/7B+SvBLRDiAlcbqqLlEuR/gJpop1ZAHRM
/QjRqN3mo2f07IdINFAHc6ULy/LN2p23WE+we4wLQLAG3ynlGK/8dkfM587znkQZ12n7S71P5b3C
eY4XQ5K129gBhdEst7VGAkjKj0X21+AtkXfto4Esfu16/UKZG340Z+UO+x3tpNnMlt3Zy89RtDj3
MmXITPFS7UTplqDIN5M58rKB+JXc2EiV2oSAHgHhlKgXogFxDZJIiFjJ6M50hiPDqgXWInbpogzi
Y4WnE6vUIj62wG0YIz1NDVJa4lswz097HGOXuxMLAz8dwq0a5EVMWuKptdC1wTYZ59QlzsoeBsyB
zNHn3J1Pbvec6j15z7h9t0Q9A7Za5qFPMqxb5iE5dLW84jGAJHsOTmpQJTYb9fhoBQa9RT18FF2C
gQV2JitLBcd+KCj2G21YDbBLlP3NiN+BeR7F7Y2qM9AYoRyOc2VxTuLvWU9Azpxj1p87TXDZ68r5
3k5scQJuqRtXs9ptpKnXLI4RRJghv1dmur6HgVI7lndWlj8UOhYUmed8orO6FWV6wxNxU8RYL3NO
D9JhBt4IR7/PlpFiR8T7msyJCeI858FrecFqHnidlYfV0aDma8hkyJ0ie4HIw3QwmrQNqV0UERIl
vh7P4o111a6gk1cxtPFQ2DvCu45FWmYbzehB0mUVbkO7yh/Z2KPKtYxja9sgY13Fk1hyc03cB0HC
0BqfkmNaynWdeWeRAHPuPHM8VAYLahcjhR2735t+ciIsh+3zTLpbbmDBYnblrKbMZs8RuE+EGTHM
ZjN+3pTOtO1j8aZE90BxdNnlenDlzvO1sOMTQ78nkdTWBsXdvs9tsZEyCKhMEmMXGfojiKZkY1BQ
m0sRbOtmKGiHygcMnnG/iiL93HRYI1H0ZjvKzgoGPJ+OrVkvLH430dShdMHssXtH9Yeug2OKyLX1
MnmYCi35vgw8z20XcsmtmUyv8H/jiq8m96XIZ7FrHKsnoTfD+0EkefBdm3vzcUbGuLId1OjITQbC
6hAcJGFXLkFYM0LI3Ds0zVzdi44zFuStCUnmjClMi0uROfUGMTDJhGDPy+3HXMsGy++8+HuUKAYD
M3dpkmjIM+Kf03Th1CZUOPmvd1XevXVjmx9Q9OfHuhT4ZVRS4IxFeVxofbOWoUDfCfJ8psWWdSDu
zN24qnSvhR6wb01L/cBdL74rbCfx6fK0C2+eePK6ymVbH1jthTJFAaGvay9DkKrrTnnFWlnK/tRy
+r50npCXJIDcdRsWez3MsDu37blA9MqGDJVV/Rj3+MwofU4PHMb+kgMl0DpP+ZIWY7CbYJYd3LKJ
0JBkMELeOiSe3JDGnDx3rQOvNzf23o5EwlXWajelh7xH0g6sRUtf31SFvTVz3H6cNJB+qAf6DodC
DYfOOPNdg3iAFQZI0bW3kL5D46RrbzTKE5KdET+A1nll4eGeDBSqR95F4mwitinIeHv+0LnlIPam
mW27euYxPhZWjimFRH23wlIdf7JQjP7gmY1fd4M8peko9XXeE23eam6M1Gt0O8QcqXEpI3SHvSs1
YrCDtj9lse08OVOunzehIkKmt7ONi1XQMQX+3DTIoA+iYCebx2ngS0sk944VvtTM765Hd3qxNSaA
peVqu9qLmoMdgLKTKUF4QsTtKiXta/kIra2NgWGqlxsn7DZsis9zKhSMCRjTBfOhZGvTqxndOS2+
M/spISDKju6QNWGijaME5KrxbneuPFLoexvNted9rNVyb0N77wit1Q8km5tPRd0hesIFSS9IftFC
k8qSeZp2VbSR8tAQ5tFR09t432iW91bqZQW83WivVTeRXl2Kbuc0URVtsawW93JS9m3hzh+J5nG3
cvsR05PQvJl1hkk9Exp0YU2IRwgjBp72+DbkkMy1O/bEtAz1tSUq95G7S/bo9XaMZVXgXuj6GCH0
a82boAu5B2SLfDDBy+4wL5LCAm0hGyWgWzUuisN8ER+mXzpE1phoEknjYmtkL1JFYxEtmot8cZSL
khEumg6sXASO1iJ1ZPuJ6tFa8OL0SwuJzVSyc92pvAoXqaTF1IaxwCKgHEoLLSWse/h9+FJYWtwS
biP26ena/tJgIgJAj2my7j1li0jzn6Mzf8um/UKx/SXr9u9IsFl/S7CdxR9vkfooWvUR/0qxLd/3
A59h1A+iiJGdzYaAof/iVfcDYvO+4dnJEoDJyI/NwZ8WBO434QLd6AAY5PkY7v/FZyz3G6AN0n3H
+GJuLPefLAi+8jt/4WccYDmsXxa8zvmxifjzeqDTB+C6hiCjSuQN8gQgF5D/S0ZikAOB6vzQzsyL
yGZWo6xlQjkiXjWLKd3oeufcuXiXbLhLdOdzybA2nfu1UOErxlzfZc4oTLCa5p5gX3roQQmpq6j5
4OXnaKXFafOYOoO3ajIpDmkFdiN5PKIMY/24rZC/ilUdBzW7ibz8jOys2lglRipjnpG9oXXzvZaX
VF6pcA8VbuiwGzZ5TKEsfCAW6xJubFGE5e0m0aMrDW9nnj4DOzJjgGZeDGlUUUS+hwXWDlGRe2PV
nbX55yfjrsz563/+cnV/rXTeShQ3cRip//2XR+KXg7P7KC9e8o/29x/1y08GYvy501vcFn/5l22B
Vc903X000w1Cy0z9sVha/s//3y/+x8fXT7mbqo//9Z9vZVeo5aeF5LZywX996QdyxlX+1zu1s278
yF+5a4X/5Zt+HBrnGyWlxYUpbMIa2On+izlbPBzZZhHgDufgLtDZv7Zqtv7N4EKGVOOTxuXR4zX8
sVXjrFms6TiGUKEcR/lPDo35X5wfDU4KGzVONqMAyfLv16XaVNlRaHahtRKtQsbTjdNW5TiwYi7U
vNW4qyCnZSsVJRi6sDpjA4Lwe5voCUSkwVOyT2dYgQCEKm6kwE/bkw8UFq92O6vdbAw0+OyjVl6o
XuLceSE1+wGB7dM8Mq2u6QbIHPskUONOn8hsw++kWBnRMipsTFI9izMV2d7RncIbV5PvlhUTPmRV
9WGca9RyUeSyvQLLwCYHxbc3NXTXwWs9esOTMpoJJ4kovh2HeFpXIUvrOVxkbQaliuNM6EtDSk98
5TuuKHI0xwqpKKP62Zch5nFRmVuX1E7ePnCwivQaSpgwapNNq4odIpx7WQTPIQ3oMRXpdRTghELt
qkkcf/p6l9hTeuw0NntpjPgUc9ln8MNrEWHVDO7xRlBZdsSZKVnl1HejEZxkNOI+EJrSL8r81Y4H
cxeTa7RmEFr7PJiD1dBSkeizqfBeYFRSs0iEhgsx9MhtnV9JvgzKEdiRxWqTOJE6jiM7nVbJ56ol
82d0G/FaIg3PN0Hj2nuL2+QpSmbi6vRSYIXg3hdsgqiS8wkTEKWxTyXrMGEuvTa0hiUSRmG51M4G
3DapjDHsG0p0E0qSHUyi5rDBlfCG7YbNAoS0n6qgPBexOM/sNuGFNozvYtqfmvJ8bVfNgzkJBJlw
a/xj2bx6NeZaE55mIS2e3tkPTlfe6X0gsQBBVpxF/QNcg/JTYzq3B3STgFXdhQjiGoERYhXeaVw0
o4nWUJv2MULClRVgiBYZ/aMaaCwtUd+iemVy3fbniriqVVkU5VZvSNyMq8mvCtMn9Jm8QJm9BIsd
aWCc2TUy+gQUZTFEuJj7INu0gXjVp9ChBk5496rSryz9qSMykVu4tjLyiGwv2zzhHzmvwkUeV3jG
a9PTg2XFfKmFxf3MoDZdwEExaoqsu0dE1oFP+OPoT7askZsjMykrHCwINRPb3EQUNFT6XpJksmoC
6z0cbOYkxfDotJYF5M+sMWoXp0hKfazRuydAy7sqGoNbW8O3OA4TkxSUaCdNz9lMFhFnrdzzkIck
CyqHPsRFNc1vSWJACSrqZRZjnWpsD4xdPdThzROMisU6E9nYhE/MPulYVjaKzVPfjftemQc9kXLv
TeauwoWPra/IH3XVvCoHDzujKLtNuXwIYWQOOFXVEyaX8lnvwjfZ1/fsc8UKW1Xkl5mO1JPXtMq9
2dsZHe4SkcvrzPrsgnhaHP0t3uiydU9pxygJPnQ+GzFHPrYFIHaB0+4msTHrN8cIMbcRw7ewBY6Y
StJ8CH1jOOkjo6DMjy3cX9x2uMWv9SmOB7z6qnkjmffvNLPJNtjNpKvegKTj3ih2VgseVtqkrnp5
TXYo5Yj0paYu7IYZFW6SazXjESCZge/tGHkZ23HSCcH6eddS62ZyW/vOLQq5ScMhw9QuY3E4c/ff
GMZ0Ys95YJrUcNQc8PEsmlcixRuvo70B1TiJgh1rosXGunixhnm8YXd+CMyK4W9GqG6ALdzKm3UX
P2p14YXTaxMM6U5TM+EzdhC8o+TC1aDi79i9J6sZoqlmaiHCQK3+D3vnsR05kmXbL7JaUGYApu5w
SXc6RZAR5ASLDAGtAYP4+t7Iqq7OzH6d1TV7gx5WZQgPJ8S1e87ZJ2ECGUr3U4fFJYcsg90nUiSz
Gnsfhs3XfPQRnceY1jofkkJjfBL5tA+5q+AF52m4D/Fs5W0/Qdsa5rvUFTIYMUhw+/B5TAx+R5DY
P7N2wAGQr120tr5O1vSjwjy4WVsF7bGrTnaUuBzCiPP93+Tyv5pcJKP2/zy5XCtQN/rjD2PL+jv+
PrbYTCD4t9fOMEMalv9PL5ClMPzwf9JNT2CEoZ/f8p+RKe9vDqk+j74n6YKBW43f/zm1yL8hTK1n
B48HBCZ8/9+ZWkzUasaS3w/7lBG4Nv5yx6A1wOVY+sexhaZKILKxkwSG0nd6FMW4c9i1PqZZQ3PF
SEWJQGThTGw53saAzLJDt6FVmr37LQOnkh6x7hn0Dw6JV7EfjHsLBEo4we2Zzzjw0r3w9A8bPtqm
79Nmb3QxgqAb8fzqJvlqgEHaVm19Z9WzwC40+geGo/Rp0SXghNK5SiX8Q55F3dnoPNTQQvyy6nG6
mmp+xufxA2le25SzMFzxcugRr81uAIAaNs3inGMe1yQHreFlIQl878iwC9zIHo0HCbytDMxIk0NO
jdDiCdSMov9eaWqpv2SLmcf7kSrZI4hljsz2hFugGN8R+L0JZgiDzoZSeeIsfhPO7t7UvnHkEQt+
upzFQKe9REFKlhlxVFXzVVvNaz8Xoj1Y1kwfQdVFy05PMqR+WbjOpkym5GSipIcblapuR9M0XsWu
f7GK2PrqRYNzmVSH6D/6Jv8xmjGz21TM8q+FfT3YA2VsWZvyA/vIKUhM4Csb6H1N6d5yXeRQGKZQ
0fY5hbcuLupPKHgj8v/6rqiVc0QoC2/4aGN9biNfvsiCMyie/6YAbu2G0xdfmPKxI46OpVJK87vB
mylQNCT5azUqxehIPUxYdK/ucsNnnT0MxD0pvcgvbNYksK3IgdvTyLUQwEl3jVdrjJFtdkoHXjFJ
25bvyKK8ICNwrRvZrrMegLI73cNsjNNW3PqsVsNp9EN9h71LttA0nZdw/fCDUts+6jiP4mwjUQw3
/mn2H6oI3gwea+0HWS/Td4uIEvQSjNsd/LVMTzPLyLpJQKD6yXHS1A2lnD63EFP5iYsJFkpZKPDh
kTpqbseNZbCCbLpsoMEeYEjfTh1sFooGu2K4myrva6TwHOdY9zezUfUbWY57gT10L1sniJr5qlC5
GM+gQFRuGoz1KA++CEMOwSUCANn6Evtqy7rUmfGueZ0FK04oNDHYSSCAL1xegd2uZm/66XcZCyY8
tARkiWSFgSwXuFmLFSQVVwMAhvlQO7YMGkfvF0XiQZqW2utwgcOKDB5MtZGcGOcvI4KFnz2OeSmB
f6GFGT3rbnvd10P+7c9eA/dH2YM49xayQJL5zzKe2wNutGbTDzkcUX/qj3LKX02KS53eokDFN1fW
vIO+IYDsJDTUoy12dRRMapUT80iTXnHX5eCMVF/duhlzxhRewgoATKX7cW84EDXZM8sKz7/IX3yj
TF7GKk9Oo5PCfjZf3Bm6sm4w8Zce9KiotVYqELCd2E5+LelSbFtv/FxqFyCGbl8wNWKbbtzH2Y2/
Rb7Or1XTc4UUS92iaa2c2Wl6jNnoPsAcnE9RkTFEzcY+UUp99nr109sFJxHRsmOoRX9shGe8gt/k
DixL+dJ6Jg0cUe1uERlwCXO7/ZJhSaiDlAm2gUFPcCYjoxoDlaXllslT7+uuwiQdJvfLwq2OFihD
KDHUPcU7TMX5ywxTNYNF3NWYHbH03UoU4t7MaLfV4UXNIwmArpDgyHFT2ATvMYc/Llosj4RKPGrS
op/DWFfnHOHgSGuwOuRwxI3NbKn6WEfufG8mmL/t0FR3Dd7DvM7jreXWHm6YaqiuyYgHY1Nywb/K
Wq1ZcpFnz72bTGv0b8ptHjx2tMdX3WzsxjF3uPLTRy4UKtOX3noD9eSdKi7u3TQ2ziNgNRbhRV9j
es7b+rWGQ8eDMjZsuccA5nu7glzfxrM4mFkQRLsNxb+msRtbJLRxgUxVc2/s8TWZp5xjLLPihO08
ntcxP68wmPad+iCZRGqwzp0V/SKPbuXHAOnw/y9uBb5pdcbEu06aA4AtNkYMWH5xMHSNVVxPIS8/
wjf0V1n3dePXF+QIWAucQdZKFOeCQBXucMtycNZjdMGr1QYRwLyarbmwnxLiYxWWrMSRQa/d5F3N
i3trpgFGsiygTkmQIGSKQJos8tpl7bdxPumcTy5Ve7TNkjoBlVyRSx+qoal2rcGvDXO93GXCym/e
yAJetGHbbm2KRoM8g0LeKKcIvEFZgRWlqt+XXKs9OKO2geBchpGgDrerHvLIlHsAV+HD0vE8S+wS
IJ8dWAMnM1tVl6SRXKsF6GxNFKJ1ivpGG/YeU0Rg6zEw8pzXnYD8IK1oN8fa3s1YRi4hqaN9ORBK
MNIO8LMJd6oj0hAq3juufE6m6DPxZnuLoU4cO9dvD3IiymHSJ40zYk79fEe35YNvc+nNcX1PndSD
bfj12c6d/jRMwnlO8+ZXl5nom2Z1qYWuvs8L5dAu3OjtkN673hQfmirDE8OV99QI/tHAp5dnuojY
V6DoX6KyFHu3szCDqbS4uHZlPHCypnda0qeQ53zxVhE1t7Qs6geRA692u8L8ND02oVUZauo2wSf6
qXNNII/55Vy9WSZhVc6NXI+D9dqKBVZXVfP+ouDLYsEiuSXi8Eit28KzpW4eG/Zfz+j70etMimHg
4LS1xrHfTtUY3id1hj7NzmfTFAPsZaWe9FSvf+QQHy3XSA6qB7TgpW3+qW0WDPUk2nPTj8YWhnZ3
LWV8sYvRIy5Tz1vOqB+xaOtnw9Dpc5aN9Z0Cect9Xy4nbJaMS6DZr7Ycih3fh0RrUm85Cd8DP6S1
yXg2eWSTw7uETk2vujGdKyTFC+Z2wTtM+SeFqHMC0Jl/70bLQXmfqScxx5e6cl9TKtJzQBBnbbZr
oscvH1wdTjuiFOj/cem+jKM/3nDVeTd2VS+mx+nFtbHWOOxRBK/1JzGHaM2Rro4VZZ53LY+VZw9r
z0rlhm4NkASWK2aPbkM2LXkDy0xxUc/dIQ/JnNR3SDzlc9/TasIKSaKrYpy4q82kqAKaBUeEvpL9
sVJV/pFJA0pi1fofS+tX38zRSK6Ekb3x1LMs2Qk7Xz5GbWdQZOZueEeol09qWrj5+ql6LQrpPMwD
TaAqlh3ZQfeFpQ9tL7zN7wAisFWZYuOReBgLjLqL4y8Dvo+3UcX6F50h5Y7sCcIQwhyGGF9k98tQ
NMeFsNgvMPb6SRMnvMsattOh8OddzH/+UbhDc8aCGv8iJPmTarUQlI3CcTIUao9A1F+MaFRPvS17
uOcQCR23ruZAQ/9GH3VoZMwrYR2pPiNasqAIXXsSWCJQuXS/pPn6A09HHoIGUMgNrQIy0IBy9yU2
PFBykiMDvY1pegqlh+mnl/bZ7eL7KRnao/J4MgpflDyf+mVf68y+X9rG+p4pYHy9zW687JfuF/cI
xdIO6a990mCjZ7D0nbNqJ0Dq7koayX72kmdzldvqtW8IAXL91XDm+s/U1dFpihgXUhfypLBUFdDU
CEMXc/tLzVZvj9nzzV1JghatengNaTIHBxhp5G3HOJE8P0tF44VXueEhtrr6UI9rLiy7FAOO5mg2
ui/0LT83PcCfKr7yvtv06OlQR9AfxbIdlu7ey72KLWvvHiLL9WlzidVhKruH0jMGVMPlA5L0fZJ3
eK16nEE17eVMtkUYOMyU5F0NVmGAeLB3MF9b7q5zSO4U7YERJDmVrNZauk4Paac7cCpOduY6LnAq
2+Ox0STzTX79ncAExuSTg0uZzTIYDNd7jKO8pCnFF/sCg8EVkiGbusTv9hjZ/GMC6SggeJkAETR5
yMXTq1xxf4w6dKxk+iI8Rrp4Mb9nE37dUFuPGBxL9hXw1acJMVjlaD7jrgHpuDeYNjCf4LwmnXWG
3/7LTOtzQ8jzFHKI2IqZDAW53/A0j6aHUzNqgyLT+bnP1sbYMfTPA6nMfZZCFKpihN5lKevtZOHL
yN0xwdYuzoIayK2NVATldykvUUX82JHYvDKj/TTj2YHaOIEat7tdu4IqrQXKeDPYaM4txUkz93PH
3IDfa+7HDxJy6bWgnejGk/hr2Tftiu0PD1ZvMWnNuC/c2TkSG50CfhEv9LxvuHPy8kLxLEtDnzLi
CJi0t9IWWnd6GDrPXyEEX/LYMrmi/WO7Ui/tYTt6ENhDwtdhm4LuIknR8zzxbaEurNWxCDkaIxKh
gk0bRfi+KSOCNzsRbF0ED9BqWCmW2DBrv/wUDWUJLMYBCU2ldzEtJ7x53vzmgYCE+j6dWfmQG7B3
vPKJ3oLMbrsjrT39ntOSi7JtV4fQUWuPZ7yTwoS77BjNcWLkDwjwtUe8QS9sBIdt0Yjx6Hf93vPj
+CUXWf7uR1cQVlwutRo9/iac8WXGprpXnbUN05g4mh8+8Y7X+9lpLojlx6mrNW8bCnsifiRQnTba
FbuG/JA0yxfZpLzi2KUxozTHipXozhiH/dT6e9oyCdqbxSG3s3nfZvZrnoKR6tMxO7FrG+7EAN87
7CXwxwylBE2fcgRIFcRQJjfdW5kb7zBll8CJMKsU8I/LSGB1ZMwPi/DYalpHnbBHgSjLfmey8UzG
tAsECEtKudosaGYr3wsxxNReDdA1HD48z/yTRRzeJrZwTmcc19pIJLVDXQN+A9nGMssHDJvtMVtW
8F/Rw0tOu/CopN/z5Bbtzpor5k2XWXmhwrScT+n0G0UWlFoi0h9TbD90zr7oVPoQSSySIyaAY9b1
39raFFu7sN8b/m0B5TCKFLNdX/ziNuifI2fVjbDlyLdtnvwUoyq+eYbrb5nS01YV71laV5i9SW7l
I5scqhmMUv2o+uJduJbmt3AStorhJSNmgggCV7ejTltex8G/Tzz11Z68zzDyk91MZj7IpbrrV9ac
TqfryK5n6+N13SgoyMJKibNCmzzZNXelqFNC/9wQAd6p6S41p36v8wZzqeXVBMgKjhAD6sESQe1x
ZDVjVmkJPQ8ksjnXFnexYczBIPtHotz4QHp9by79m2vhZ/Kb8XkKS3woHoUYE81AGz8hXmBgxsro
OtxKDeCOdMOebwHPFnuTIc6iXe4tp0XJXYZseHTNvmd/AFOrYwnGOBGbx7iq8F64MzF4dmLfuCPu
V5RChZ+ztzDujoRdmShrG5Op57KuoW8w1CXY4qJDqXj1/CwLtO7GB4u9FU88cCnOagsKaUlsYgx9
RjMvJ2y8YtNYRXVnFhMGmFgwznQtBxVFnyOamu/ghSYDZ3RYTxtvN6dZG0yiASXQ3Yp6vEX5wKmP
96YHtBEj9bgNQzqRed5ERESn39Z1d3pVxvwBNHrE45eu9S/UqF1j9jUbwhFDINj5bZa5mbd9bHo7
c66co1dIKnB08VRCpuM+IWWD69ypx+yIl+rm+3W3iTuv/qwtimxsXSf3wFjioxDpr8TlEDvYdX1q
Fmw+vlzYUaC0bydJzZQ988gssUVs6Jd/1/HIUSPlq0t6R5xNHL9nYgxYezvx3aRXGoWiWjZuhf5Q
riUBSUXCrjIxaidygU0Iu2EHT5cTQNJPt3Ax/MAngLgeOrIrY/x6IrWfuXIfPW/Yz1nYX7ECClYf
kd6FAr9zMaX1lirTL24dXsdc7cJKfsdgQLmLeKIJIz42ffKESMbq0cifWigOd1ZOlr2IHr2qNFB6
8Of2LZ6I6BWD5Q+DzuC9mVd20KLUbZ2iHDaF1YJqs3gcWtBrTip8bOkvYkqlTi8sikerpFpF8JSQ
PjmBSRiHOPY2vt2nHKi8K4jtHf2bxAHqEmdR8SVqFX42j48yIsvQ4oJcNjgHvMBftU/dez2QN5mo
syMXgwoA1DOI3fzmx4kKdINBHLMi7o7Judlxenb76MUd9QFelt6oMnrIYyQUZ1Ek1Uz/VxnhiI6z
HfiNhvFCv7GtPaKJ3BZDwwwRbiCqn1kxfnTuMLOdQh0xIgNjhU6fPJqL08X7dDrXOBTVjE3Es1EU
0c72g44+cjvfj/FaKug057ZF8ErRSLVDuHL2Mw4yMcJPYUSPXZKt5EvxRmzhHWbKA8tp6kfcPAnA
wO4Lk/4i2C44VQsg1P2j6PUrawlQejXRwwm60AaIK3c16JONhZcceEMWHrK5vPUaV7b7da6qXy3y
KRsCmkfCuHiAz0yPrOXmD9BuxN4284bIGduWxQJ7TM/qxpgpYaqTYq86wi9qNjljMOHFLRAn0d4Z
SX8dclJ/Ztb8nKz+NWq7/ZRaH3ORdYR2QPWFjsWaMHGPmHNZ7bEIo5GmaIIuL5atBu2aJ9M7IsBn
XE0FuSomRoge37VbY9+bljrAXtwzbDNiIl6B+MbFty2tfh8pkJdz6p3GydW88odH0qisSYwm2lWr
0T9P++ecVQs9ZFa1m2c1bAQAAnacGO4mk8UwmV48kKGAKJs3L2I03jOHYSoENP8lt+tXjm3AdQbl
8rnS+6YSz9XivPd9+d2lOioyoW8qG4cdLUFrMUkcAhuhh07b7g8YXbR/9zU5CzCB7Vjc1NznwbTm
pFhZJ1uKMR4Fv3ELTN0AV2KdSK2cS6lZkSqQ+jTGim0J+xcs8xSR+ptN0p9wNlWVGRBKRQSU20s2
nQi5bhrxwwkrFw1dgjbwpoEYDmFFRVnnlv5bBygzJAfLYRSwOZhT+G3VbBsUf5tIeKvluXeMuOk2
KIQWCZz5MW9RG5vSOLBieg5Losq179ukXWhKo+II9//sN8FYi19uqk8Q/H9i6eR1Yj6EU3Zq3eEj
8uZxZSG/Ji4kYMeGBpmWmxbo6zD1d6ZFY9AyIpHmPd8jy+3hlhFkOdIjP/HyTskB66EI3CKe97EB
K95ng0V/mUN5mMnL1J2yJ3YWG6OC9inMYzq36jWN87u5Nj45XY+HxLjoSR/ITz2s/NWJBvM7raN1
fRyeJwbsLv85m8l3s07PsdTfBnKAZvORWP5XeC/v5MfUa9G3FZSlxT2bBu8i6gNPfROnWFyRnuN5
yA4ZDItNIx076NzyaFIKMPXqVVrOZ9+br1naxUc0JpDcOD8XsB08SzzmrDrO0TfyLLDa+b0HrgQP
0/rGURKf8mRJqjAAvrDkyoIeWuWWSz8YlX3uVP295tUYGG42nPHI8wGAV52cZqRQKfTlUZkjYW5d
wzpjGmyK9nEeBPv5/Is32o9eLb5JGw94nYlqZxk9QkXNOITr+EdsgPAOteDnMLx7VaUpIFl1WA98
NM1i2S5OCBu2gsrWafHQZoXT3rFev5ty/86x/QtIf3ObuAsIQnIBVhX7m8rl7Vi4hIg2hWh+uss4
UYfYxqQO5c1xrXTThdnjNPRoMw5FQUP0pQqdh2JwHqaUB7VJLFN3Bo7OcTmWhbz1FYp+KTFyQG9x
trlW8yYZ++LoMXJsRNqRRUuY1eRoPuoBF3GB/9se4zQAJhHQukK+FvsPnnSU6rhzScoocBmG1/lP
MfsK9txjdcub7vPfl5b/d463vzSV/n9oe2Mv99ficYlZ9GfUVr/Xj3/7Tf9ArRl/s3GurdBNEGm+
a/3TK2qiEtu2cn3ueeWtZe//JSDbf8MPauOHYxtn+9jS/ktANv9GBNI3EZyRnwFl/lsCMr/+j/ox
4jSGNzgXHDdN3G/qT7Y38v2WHLhT4U9xHoLR0xr9dtC9w4gYg7fZAH2Z3h1siBYWjJlLOkp1rngn
5310zE0rVTsaLLqdLnBJ7fBqqkvXsRDbpcncJ8GCAPPFsZaMG0W17o/M9kZ/2xWc6i6Eb8eAYlHq
+Rr0ApQnp/3pOjgiDjirXVAJvSRMFzLeD2Gc0xVHevLmlE5KZHQO8Uo7LMNfckbTDeanBRQtqjHW
nsHxwCcs3bJ1yCe/FIWASVYmwyQhxS3pGu5q32dTqqtjRx5crM7tXmyn8em85xsQWzckGLRx6oo8
Gq/ynPYLk8piRNR1s0Y8+JjawgYz5Dg/VcMqbms6bXV2GoE4Qn9OgkZH88kboAE2YEyCqIlh6gJA
LkfhEMiWktOfb2Rnz6jrgYqknjyO21TxEcNNQcZ3YcV1dGYr+pIDoz8zriz0WOQ5QCMMusV9phbi
XDFf95vIe/m162xGkXmYqzt3mTS66VDBYe79lHABG7WdOVpslZt0rvttbRREkZ3R0g+GV5Mxq6Ba
vSBV0lsXYzpDi5MhCQM/7ICrDi6T8qZ25uxXNkjnOskpu0XasT9liXJ9KAoaVsAfDxiqqoEakusc
FeaZ+L2FSJoP5tEvTCIMnj89Vg4YnV2J6/FkZSbKItAvxT5atKzdKt71/uDDmIri7MIDOPnamLX/
qqweUvUQGmwph4HoIGtuwb8l71El6Rt9cjORv3KBIyQNWrGm9giC5jsRlqh9XSihCLIybqFxT2X7
sPTtgl+BBW3gQ/Mkc8vF550EZJDXwspNLn9pctAcR7VmoJom3UUh0ZRtJMh5q5CljuhGEAlK6I/E
8GkG6aZ+XEMy7LRpqnd6FlUyIntZzyQaN1TYtW+GsWAbW/phukYZaOQtcn3L4F9l/VMWkVke09ng
7/CdpGTIiTkOWuRUTkWpIO8lbkoDVozkBOvdG7KHzi9dKsFYJXUssggMbwELuinWhpbmKNKnJERj
0fE3SMGjhDOMUvf0hKI7m43T35xUU3xdT6PmNToZyc/YWigXIkmhr77oovNqeTm6lqAKFcxGWQTo
A21xrhy7PmEAK6C0FCYiqE8Ao9yaiBQSwox9pdrMCHrfth5TSK4Y5dIQYX9OnEJui7gzHovEoNO5
tsV0oV2KBG9cGjCZrMY3aTot3J6dpuWyV/u/V9Q/YKAupOT/2d90/7OPf7b5R/mj+/07ylx/19/f
USQT2G/jdzQk7wHPN/gvf88z2H9DVAHqaViGxSsHvuc/31EwP+FeGQa/0ZErkhf/0z9MTri2XWnj
1l6BSKvHyfl3TE4Wf9AfLE7cQQ6bGJ80AzBQdMM/WpwYOrsJ4pGPDbMRX+ZOWqsXyWCwp6YWP1DW
4yDInK7fdS7GzpTWp4LWhXYdk/BaWMY07OJ0tM6eCv23JZ3Kr8005RgqqLjM94ALcfpFhKO/OLhL
T35NlxZ9vfP+d9/6/4MHun7M3zu1+GfwTpfQsgGC2pb1pzet4VBvRgudRyRisfe1rbH6AvSA5cvd
v54Ym6cK18BxFH52AitsbP/677f/9Ko3fvsAnmEp5N3fIFZ//B7Z65I8h0jGEzFPL21qZNd+pKd+
0zdsKsJwNSF1kQ7PdNmKo0stGqxf8ZwDCjqVNbHMhfq2lYrJp+xui86am+VPHcm5xj/UXteeeB2a
zq7qSAXGZS2wfNggGB3lv6VDtzhXpzVTHo1utuzlb66V377qgoTJX/9TTUanP3/XK3iVOAFHE9LA
XLa/j8CUmE21CxluMyRZ/ZRhELrvJkN2+2WpfbWPKai5Hz2f2BSxPI+xuJ6ohqUayt7mLM2Jh435
h0uwvgVYYPsABVarKt5wOUgKC9KUK+5ffOQ15fCnz0y5qU+cVnpEJBg+/viZR9vRVM7CQuxJft+b
5vQTx9SCukRfrb8iUQpE5nPvT8/W5CxHtxgNFvC9/JwLXdy0zUQWVFjmA5OuuwPO9ry+x+sz3OHu
HV8IAHjfI8BK/a5aWoIAPMybF4foO6sEfzxDyxv2tiqNBw94Zspi9sCPsdmLgmB5WXf2YUqy5jOb
+vZqkmrkvG3PvyrbF0+NWSC5JMh0YVhjuRCd2DpYKXbk83DMt1l3h3/avXlzCZVkGMtnV2r/RxUu
L23mLa+4JMqvVVyWr8LNVTCYNjUoEaidJOr8XQjQ9aGLyxyOH5EVyreKieLFVN3Xc91dq6Usb63V
0C0SkrbFXRVeaBpmp+1nT3DIuvuwT0agwVQV7zMwic82LVocjkS4Nl4wQy78YRtXz+PVdcUF+3J/
irqFlWja3XTuI2lInM5gEv3BeGOxAEgBfzfJgkkQDi6h++2c3DceTcCQJXOxRkScaFUrJi+9Rvix
A8W2ifY2hrtRESDaNC1sEC+rv3rQjvZa6f6hceFVglo4k/M09+1UVLt/cX39+fFjGtwNMHQAmq4B
tT8P+rWKkqmSWNUhMY3tRk0kWmTVEdGw2LH9GnCEHyHqC4BUycwZO2OMU+7XXliiCNpMsxSbmBDN
gPXEWgkegf7yq+So17vfcslkzYBpLv/iU/83FjSPK1s50lRq9bja643+O9QdADmbUlWos0UtjCCt
Ien6mL55qM/+ceIKcsHr/jRDPR4wx9j4DWa6KCizevvrD/LnBwrfHp/C9iRFCJy7jD/bbG1RxYuL
fMTOpfnik8sMUrdJgniYzb1F2O6LU5v9v/qZ/fe/lZeF6zqYe+FuW7+Rsn/3r2eDHlliYMFf0Bmo
d7Eem2+O20bfh8zGFqPIJ41supfyJcsq/xCu/iSORsMQvukG/aanLuutGbruInyPjTHdRneqmQJw
Dtjq//obgkz6pweYid15fb0pjiacXdb54vc/q3YknMAgDyeXppMt2eAbH54Oodq2NyT6woNPj6bZ
Nngo60RWh16rOyA8EdpC7sVbjGXmVpTWB67DCn9vzrhuze5OtVZyEDKnt41qrs/SFgSNq+SsdQ+X
S5Zf7bkxto4JaC8pu/BZKas4qaYwDoiSL62IaHxbvHA+OCQ4gjCqvWeadXxCGBENPybSOTtZd7j3
DP7Hll0x3dGdYB0f5cQpOFRxYHM5b3rzZmn08BULBeIDpWEP0sQa2HIuCYH+k4FYjCV+T3x3Plcc
+A9gRNtd50fhPosy+DDAfCV+0kY9dwiJR0Ec40B9CxvnBMYp9kjezKhYbzIeJeGOnD98SU31DYwI
J9Cm4tzKGWy8lEI4HFFVd25Hq32Qsukee1HqH05EaoXHWXZv1OQZ6BHVy7mIB9L2aW25gMTEhPjc
wLGQFkjWdDzUll1/U2FTwXWN5L3shuRBkHQ6R2EZ7lKGvxPIk3A3VZp+gmp1MmYktjvVLiDhlD4U
th+hZmnMAMqI2AhDwwPpXLuyOtK543x2jTJ3faRY+IkhAvKT2rraozAlBwIi46aFuAmURnQIzt68
85IsCYOybOsPM6qAnJDy8owlPRVRMtzPyagCLwlpGu69E9y1fl+E8hvEAhv8TfyqohSIG8vdDS2c
Vw/UBF4sCyFwLLv7XMjqgj2pP4Ac9D8L3jaHUjV4QDRU7XV9XQOq02TAF1l5195rX6BHhdcO9+PN
04tPxq/Mr66mdSg0a3lAFXkwOvEed8n0NKMXrRu6tdlZawwYDWoUsNiWS946pFRcB10afosyu3rk
ZIk0oGZQ7MxCL2z9zVfGaOtUkU66o93qZNuLdzBndPnYy+YvtOOKbYSt56mfp+wO/wBJvlR9LcVa
sySc8aFV9fxAwXdyFqWH+6FgnM0rjz5APW7rAf9mwMkb5y5rZ3MTa6/kCiOcliYlfEPOr+/8DMfn
XFJBRTM5kbzJetAaUrgkmHfmNed+azJJAgyzzh5WXBgUkUgDe2DNLGaBPDRMUNMnG/dQWubWeWlw
rBQEr7YqhX2M5ehnhbe43GA1TfZTJuFna/NLWCITJNHSXAeD6XTfWpV47LlhHtdK4s+yiq5ERKnk
ZsHynVkMCYVySq4gT3lnGwf8k4MPfbt47UBY33pO68g5F1aHtzm3C5O4MhfyklQcT1lL90ExgP7N
+QHclyJ2PliKeV8FxrwjnZvWi5cv9a3urOoboyrMEnJ4lw5iC5MxIJb0oNIJBz0yfLnDUhuPe4A9
rEj61EQayfwY6Ae+P9wwafKzdVu7CPq4KK9JR0NiUjnjKY8s68A11nyKifRjQym311r4bFyyfnns
q4NJOuDOjcj1J3my3DqrlXeuhCnsuctXO1G/Ku74PSGDA69GH6yFVWxNrE1WPhTbwkeLDnNTHQbf
dT50oo6VDz/YIEEHFczP3FfXj9Gb4dHDddFLMr6CHWvsAH5jHkgnN5t9IrAp05IcfZ9Zlu8oa6G8
shvpJqR1fTkMUUNHD0xSiqN67CEpFcXrKHAfx5S48EWNAIoaXT6D2YL2oOouOeTMDszXBgko7G+Y
VVGitNkn2JbmCT555N01dVVeBa3ArDUI75H8m/IfiaqzLVuM4quHkLkB0uF8DuE8PMeD4MFPCXHY
Ce/D1854TVXTHrmhzfvMr33APD4/GS1doQLE7lKdNZCObZS5Q8ryRVLBmDgTHabuuOr8vP+rN3R0
ulqBjLdnk+cYHcSOJbgD1nu/rpHNLQQ9SiyN4pbka1iilmbo73RoW/MuAdM/vSRKcrqDdtEHkxxQ
eyCxmj/GYanMm2aBD45n/ZvSMVXXyLYjFPr1NpixRp6xaBmS6AXJXzI282g9tnjXqx+Dj6+q4hPf
6yq0C3zKq300UsZyYVDHYcG9tmPrCnV9kbyAU0B0B/Cl08NYzvBeG+Dsh3RaTHy2VNQurWGfUsnD
F7dhUWAt+o0mW1k8iP+DvDNbclvJsuyv9AcUyuCAY3rpB5IgGfOgkBTSC0xSKDBPjhlfXwvK7GqR
DCPt1mvda5mmNGUEZh/O2XttuheWX8EHrbaNGqW5Hfq4XqTDrFFuyrjLeF/bnLurp/GOvOZ4NwLb
Iy7P8L5w8Kx+1tMoSX4GI3WhR2nXRreG2wRcwO5FhddQBTr+YeFW3QphW/vWVzp+57wR9wBWgXUs
p4q9Tl5VqgUOZQzihXKl2ltFJu7zjtdYwCcF28GPeYLJmM2bcjcTJaergFnmVuQF/aZyufp4HDw/
B5j5DL4NgYkLT5NkuBnkrhFOLIHMsh8fW4u7pbWO3T+PWi7uo7mEpMtyUv5IkCQDqhsnB8GaZgVi
m7ChRLGaDvGuCZZfpBeZ2pMC691aVkPbEiTMtyrwOA+iAhE/6Kr65nWqrdeqdKtno/IckhSysMUg
3Se8sEgDr7q440KaYuZpNICQSdgksGPgz8RJ8DgpMBPjMj5mih1Rl4EGRb49qL1qDOuhZJ1YQCj1
4HcWBVLbbNSxIzuW5n3xwpJbhw5wXlXKaN5k6XhfpnmKairhS12Q2GTrRxYATxJeD6moFONYESQs
+0eaSMH77GrJnYRGtUUz7qzKyuMFJTUdVvI1Yb+1Wnc40x8Lb9Z81MAYHh05lH5qtxkJrGBTmn5a
WpzFk65m+SPDxLIo264GrUBXDBEQXe0YXYfaPNxHXUQvselnASDNCV5oS6jRl4n1q4xagXuU3RSS
8mzaw7tPHxwzqZ6wr8i72SMut8wKfq41FVHPIvYHz1t2aqheUe+E5ZY+gvMTtxWKBLMayn3dZNWN
aCeyI4I4e2scVh01WaiR7iW35uSyUqm6fC+EU7yjFSdOL2h1jMRRR3ooGryZ7FYl4m1RV923uUWK
3JqViMhkEMwgQRpbuGZqHCszaI2dqgEdLxXtFdaMhgz7cs72dhsFSC6IJr8xaqZp6EviKsmkhzCu
Eoq7LUhmQbIngr0+LiLiRht/S4zNG5khFVMmqkGR9OI5kcogsYqd/76Uc3gnU75s2ofTF/x1X1lj
fnKi8ElFYPO0ulI3zaSLXda1z9J0+pUFNIrij/oZliYkYae08GM44UM1spACpKc9aQPBmSPm5900
a0/RoHtoxthLarY1+Y2JC27xXaxbwxofwrbvbsoywROUz+OeKoL73YwK4zFvl+D6ITUfEogevkQw
7QsrJtd7UuFdk6XBvT12zVMR1cnnXjO/ViW0Y7Nxy3uz6H5ofVB+UVYFQ02LKjxnSYx2hh7TnjbF
l7Cs7W84DegtyVC9qRhL5Dy7De9BS2bNjOyRhaErd4ZWbenNSObMFl0axecGsx1NiUiYzg4fgOTp
m28xfiBw03dzG4HqypT/HyjWyyGBy76yGveezQtKjEGSONG6nwuWnfGkP+i40lbFyI7NFOpnY7fP
bmf9otPxleQUGul6Ba2x+5RqyUsUoTIBUm9E+uc/O7F/M0D+XWn8V7LZf/NGjv7n//1fSShZOqhn
6uClGn5MhyVwfuDfNl8S5iyd2EG8tJJKiWSD/68SuPxPW5quQfXZAN5j0C797xK4ww9hvmV4BU/i
sJnhh/5fCZygO8ckSkuH9AO7xPlHdJLDOgAVQd3ykIzQDvZ0UCfiaGcdoJODyV+SzT6m+i9iL6pH
u7SA/mvGAqhr8za/XWAfF8qoS1Hj/1esl8PCyqCC6mBWXiAsS8Xyr/LDbDoTctrZZrTRis8sdWyk
9kVz9ddT+Pfb+n+KjnThuGgJKDjK3fvXYWCBkUVGgxyY5VK5+uswXtFpNfRLa0NLt/uKKl77ZE2a
eqD7BaaeWovxYraDE65rvXXZEOWt/ETYALrdvm4w7JVIO+JdXlN9hzNOXuqKtVuJlLwzwl/6nztk
KwaKTTaOrbFuYiaPVV7EQY7aNCfXBJ5HC99ZlbPPXgduPnI6PMRUKthxZ21UkXTeg1svgeLRTxs7
bD8ORSZA7WYogqVS2L3pcZzHG2MoIdFjThY/kmhOXrwugofAVjsNb4amGD5FKiKnoI5i/UvrQphY
tYKiLcK2svFgQGN+WiW2lfdQ5Z30k5klQC5FQMWZp6x73GQyVfLdDILN2c9S6DYDcSquVeOkcl3T
iM/8HMfGvMYVGF5NdRXT+q0GdU8iVYTaEp9ats7DNpTr/8A/Y7FPVDbLu1o+FmlM7SOvh/Imncca
n0QbcadinRT7jW4C8d+cf/LLa3v0foGoQgLB+60jc8Am//eD73XSaQkiNsHPlSb9XajvtqVqHK9/
cn1j58KbJg8rVH/eND4gl/7H8rrJ4+8oIk0pRVmE4RUpJl4NIkGdWxpFPYJ6SMTwBw0D5MgstWev
b5Ezhazhol0Lzjhad6aMI6gRI5nbaOeTVziR0U9zDum66nY3DHvHtMR7OsHY3Gr1lG2V5lYLEh85
ZN+4anlULKEKAnHw7Ixg0cM+XxLsRZAxlQYJ7q4m02oPjkQVXWWU1MWy6WPHaXo1hDtTlNoX3CRI
0UTueWD76lZdpzns5rXlTF3ARBXG3+eiRIr2jx/VQjQQFD+pFOp/vuG/v9FJIFCma7HJh372o0yG
uzgbta2h5+0+rjxxd/54f0qbR+8GWCedVFr2qa40jgYFwS7NogImNkuc5s8cIcYmslidaF413Dds
i+CgkETgu8DfX9gPIQ7taaFRP/KqL6EJG8BJLQo4lhpGXG022B6amQPcT3Sgr2ZAHBr4klLfkk5X
+7Tuigsvt3E6esKRoo8jwEo5hMKYh293WDgEUJCsssmL0sWrEDbxTV5krD+7sfcIR2jxcWZx3tu+
FetgMQOcMy54BrrkbFqg926KaCSVIwnI/IDJ3UaARcoFURVWEb2tom46mPFUdG7sULrDqq+CrkVt
ooyHPB71RVnedMV6wvFrXyhNL0P/4eNZQrfInnHoJTqoXw4vDs8kqYwqszZoQo07+CaFj3Wr2M9p
oV+4kUcSpeWrdR3mXsPkbi6F5eVG//XupZyGooapsSfStW4TpSNKH5KeiHCzGiqm604bhzesN9X3
eo7jGxd5pEdu0hJcd/6tPJ2H3aX/rNOJZkr80yf/+0yQFLm1MrXQd+ol353NFyVhbRkz2Q5hOJbx
uq2y4sJR/0yAhzfbc7kHnDdyLRAgR53jtgjTGl1E5Mt+Utm6zeXSomur6t4McIgiMh+wLFjsw9el
k7qIYlNkoYuZTt6Cp6ridWd0GpwMt0GvOEcZMQH4JJHHpkZoPZjkeKDGFDoSxY402OCWTggAnsYI
WETnuMO/ojpnlIvI5LgxMVOYKzdIc47Wif4BSTxc5qxh1rpWpRl/tSKGIXitOPh9hwQTfWM4ZGyt
oJfiWx9dU35xhFuUV1LTKAxmM9bYp2Tq4r3IAyp9A+mfV2EoYrzMSZJTXbZai33LNO9QvUj6Hp03
IvqtOvJMzj/gkxkJV8LSbFqkBiQ8yaOFVhvNYeCpKMNJ3Hu/YxJa9vUs4psxwY+up/JSV+7j41mC
x8rjpXFy+GqPTAuGYeeZH4NW2DqKtIGVXXvaurda6UcAkusLL9PJh0snCxWFLVw4d459LKaYRiME
4FDiAAS9yucaid3URDAcZDq8nL+Z4mS6XY61APVQgNAVOl4/IvoiEYV1CNqzcbgd29jcdTKZkEhh
Gvpaeb3ebWLNophPWuenObLdhpYVqX6ruO+M9wtnczIeczZgwpn1IQaSf37ybG2606rKfL5V0V5l
7O7uB0rdlDL79BZRX7kuk3R+G90OP5elms+GZbv+3CJqNycBKEDF9a4IwLJfOLNlnXPwfXNmyGs4
N8dhxvuzbPlrgENVGAzU1lNcmXGQ7pq0FE+umFjzIaG0kGakU0X03MD8sB7gZ87rSmT5d0IA4gCP
ljfb62AKBAY1ixr1uqZs/4ghunL3dGGQfdM8yKDETo6mdudP/YO3aZGPwl9E0rLsnw7f32Cs58Qc
YgAt6Kb3lRPXuKEC/VnX6vIfTwNkctvcHIkGiE6wd3Qsu21sQx9DbZMZTfNZ01WxT2SY/5joet27
sg2/R2gir6q8m7d9Y7g/46KUF/rRH3yvy/6Ql4jHxRryaFUyI07tQ9sOwAqGkiaGLsuXDgbBjrxs
UsHmEBHehZWXWH7n0dvBRRsskRkmPL7bw3uc6GadapQBN1kc0XRqm1xPNpkuyYos4Jd/LswcfXmQ
ZUQIWaCLPGRSCGZtntqS2zqinAfoY29CYBQmesyp3k6dwSxVmbHzmdySmY1DpVNygZZTbc+/IML8
4OzZCLPstmybXN/l7/96t0vwpcuIg52WTLBxFcNxytc2kkDQ+oENfW1WFWYS5hfZb5AZL+hx3QQA
lXM2v6jlaPnW0QcT5yrWsP7C6TnLzTu6uSzOGJ74pSbF/OUF/+v0ZBVOsap6Z8P8OAfXUEoWVH6F
PQrOc0x4MG/jo4V/vtr0+qDdDJ0rM9ZiZqp2Y+KSehANaH5XU+Q1t2NC4PQK6iXYXWpEycLSjzTC
U1pVIfFtUOcPRBz/1kZB/Emlwf/YANvB1EJnXfS+7iHwXTUelfvPZki49abroA2QC1dFa6b0pv82
oOKI7mJ4QNuACKX0ngyp4aVrWuOXzMmXRbwW6auadTxkFWDq8aqrctPYAnVCP91UWsqESzgSQUre
/Ckw+vF3YXJidxa1VbnpHa3lfemThXkTxgtDWJGBtbwq6lGmbYB8zumfm6SO7HUB/mPfIIWiLxSE
+be40mz03WPzW9Bz031dx4GwhABkPyKKrXAImoKpzQmJRMMlkWe8zK07kTdFx1nbOUE0voZxKp9t
2eHSP/8ifvDlLupBlPNLiceyjx50GJqWpFoCCMXSm7s4QJhmaQX6r6gpSMUajP/BcMXsuqRELmI7
xq7DN6ut+qSIIYZt+sBSn+hsyk1X0a8mHc7Yzkr2LOMnx9yyBW1+WQgQtpGorQtTywdjh71IR+iF
cuGsag5PgtWMTIj90DaUEeQ2q3K1IsMZg85oxhsxeW/jFEfPorEQJQG2uHAPTpbLlB+WiZbkNyY3
Uxzdc5d2BlGubrDBIUaStCBqOigEaViIP6jJT1cmmUwXRmi+jNNP2kZ2iriAf/nD0XhpKQ3arMaN
h2EAzgq+HHHLGF9quhZqztgysbXq8NLSxe2JwKEFhkdRqpc+yRF6uGPg2EQU6tpN6uK4WgGhN+wN
LIQRi/scyxeNFgCZ6/Oo/yzTjDTHQsNXTSTAUqyfpWIMwJepo0jLU2+kbxTZe25ujNHe8uJnSCAh
hKbEK7R1nbvYZb1Mz9nI5XNdYIRIZyBlkWhehEXBaVVko/swhFrzuaxdiSawzZ8gLyWPDUIJ0BEu
icf0n8dM7CpVBk9gpapo58CyebMYPTPMT0N6L4mj/tll5oT8O8WojsouYSU9tBkUliFIgD2NgDjv
QKcwryHCwEXIuo7ACElSDvo4b569a8T6w3eQuSQVkKugf4dRiVs9NtKWok1UDj/1OuiIOZ6US1hS
MRK60SRoV1q76p7nBh/lGooBOtcUou/KqJv4O/S6UrBFrdDOdaRz3DnjgLHSTlITHzA6oYeygS67
ttHPg2kajaUPlJHxiyYKwcEKtQAojbq1BSmcfYAwxsbOcuuWSnXrlObvaxzE0RtBifjAUJjZ95hG
q1erHyDoRFDefuv9iE26QxCHLVa33gUQRGTtUuaP6C/szxgpvEclO5C5mjN8mTwT0hghMaSJJVFa
jAzYA2zFwdBA0yFTC79OwsARlvQIedcNImNot5S6KFfGpfoK08dutnErbAt3xqw1azMu3JekIPQD
vU+l3UkLAShwJVZdmPlKTIp54qXXtj3p+E7KPHlIHWsoVzIqxJXEygZ5CsohzpxhCLsf/3TcxBlk
O6xAlj04GvHDEcSNqWwJvAYbvOyRz8xIbEtXTvdWhEtR94bBP3+80693UaCjg2UfRlHQPDpeHpFg
2mg5E3Je2YwZ5vxoMd0+NYKUofOH+mBKWDZd6Pqoz3uUBQ8vLe+z1CrJ0EDdqNwvsZul9+6giXWo
EEVSn/MuTEGnl0Z7gfIj8m/6CSz0D48nIFnRWmtQnqFBXru5whEbQibA4aFtz1/aac3kTyuDNaNB
28Ljvw6PZcShlpZWgu8loOG0wsNo3RWjq13hMhG+g1//8yzDJt0VQzzcsKptyInt6vDCJX8wAyB5
5+bqNEnYcx5NgmYprRmniUe7eESw2SgxzL7xx/7SkTQW+KLtCnNB08ATPH8LPjq0lI5JBdG0TU7h
8A7ANRZo01SwiaDuXA+53W0ban9XI8qU6zmf6j3p8emF/dAHOzkXea2NRY+q5cl+CBfTYJVjxis1
Guawi+ghMPFhOUhWXm0xGXiVsqGzdd5aeG18Ye774IXmfeZaOQFO4s/M+Ndi1ihtgbIYClSIpvRX
rIjNRZTaAUlK0BJ0VVN9O3+P2X9wF4/Wz3SmdCoJ5I+ShHH0TiPDJYUGOtAGUHIab4Wa9R9h2jVI
S9Sspn3vTaO7sa0sLDbe6CKgEBHS96demWixPFlSuEsneFFI9cofxLw7kPpsHVm0qy8DOGmjzIHp
NIc56E/DxNEfwnfEE5j8JJ6XfQJa6eouM5mmNhBuwlcMzpRpBprA4arEPa+2xALZr7pjLLJhd2Sm
I76OROuERTJBkUk2rsK5TL+W0Ge7DSOgZ9JgbhdveoWjAxf+EgjsUJHxbelSZvXioAXpYU54y7ow
Y2QeErTTmiiJOMwH6nQx5Z5fRTMFyZJlNXwfCtulfxZkLSE8wmq5INAZK/yf5Q8HlXyztY0OFq3W
ZABWUeIzvY1hmgaAqt1miehxFwX/VD8UIBWWM3ADXNrmnHaQCgztBWFXBd+9GJMa+k8b0EjoIu0H
Mwic24oMOvRroEXlSk0pSJ1KV7ZGE4MglHLorWdliuSdhWxcroY6DMNPcYJ3ejNEQfXuTnHggFzN
oEOAxRg+2W2caoCkqqleA5+X9SonPHVc5W0UmQhN81gj3nBQ4W016Ni9Aq8CUxJ0zX6gRkipglIh
20GVRtlu7p3mN45mBGl6OepfC1omlC/lRARDyeriOqhNA4I5KlVwNXNg0LOrzar+Omb18IuRJyHM
KM0amEfRWAGtYc3CxgotJqIds1RQ5YnSZNTpeJckjfkdEMA8ezCBH1bk2DV2uCE4lt+Sx4GSt/R/
ZmKOw6SBSBuEgbHNjXIeVghgANOSbEu1lfaja61LAzvpygrr/vuQZ3mBGBRlEGD1znkdY5yUmBQ1
jzmfJThxWQi2LExyhXzqcf2Ne3vQxp9xqAKUNJoYf+nRaP0iehwAf4X39Z3FmeVcu4hFy13sdk4M
3Um3auAwQmkY8tzy3ZxnkjgTqg8YaZGHr1F+sdJXYAOyVTHL6Rvo/PGmsuCuElxnIsRCapR8JdRL
/hJzgP4/qTVGotgel5DXulTd3gAh2W7ROmNqdDTE7YhlrDn0x6mH/WQpUh4RYaOtRCwatsAPy3JG
XiY0a22FwdBsFMA9a+OlRfHCmWTlxojJeV0TqjSa5Ee3Mr5RCZVzkgLa8J9vOASmM1oSbOldgnaO
RiNAlArWA3q/WBWUR0itnfJ1RZ81XJn6lFw1YRnt0rK5NN1+NAqaaAOoqVLHk3+cV38NvCHQ2tGd
ltIUKyi6dUvsptNLMgPbks6eRbPAqe3xSc97GAOypFB/fiD+YGnh4bXz/pQ4WWEc1cacVk9aDYUq
kYFWcW31pbgLg1mixI++nz/S6bTKps4B87IsYmgGLn//16W2VduEzijdDWqzZeNBhocvgNS+adYM
FrRC/NhPoXVhMj+9Plah2IoEDSDhiMWT//dRy7qB+tc5zmZwCSdjapgoHYzl0+zq6YVbeTqFcyhq
QQTSEARDWfPwUNNoksfbU7AyZr28S23wOQZobo5nIjnLuaMsvO3utUmyC7PpBxdpskaSAMXosNp/
yul/3VrUj6FIlM6ttYmR1ksk9XMk3S8zN/TCzlzIk3kbNROVEM+gebeoSg6vEsheqHeSSFatBeX8
rZpinZhWaMr0qLP2t6MSGRNd69gwiNgnY/5lOPY57xau9VxpwGthMJXQXqVsrtKoUBf2HR/cDGqe
huXSQDV13u3DE3QABPcWmr3NkEI5Ncj+3ReZ1m6kBy/9H7/SEj+mK1HZsF48fqWjxGqTfpbBBggd
YA8NrSqyZ1ixAOXvi9boff6CRN3zRz0dMwTOvcVZK9mC0FM/vMAJtv48kXm3Mel3hbvcNahnZ1Mu
2E9rWLhDVyuJ4esEoyz+9ydH6XF14co/uslsf+gx8TZ4JwtGmgU5mXV6sNGTOn8vKKZ8A8WD7iGn
Ufh0/no/GDhohJuGYxGMwMt9dL2Ksp+0CQolT4gYr200evW0ihisCV+XY8ZVR/oXqw3qC4viD45L
eZmxysZnyh+WL+Gvr6oKLVmPk+FulJeArrX15B3OEcFOTR7yjMOhJV4onv/5Zo95SGcPu7THBevj
w8OOdqDZNf1TJk1LgHaYeG1Za5GyQ/xRe0Et8cGYxRVSbGPJSkbUsXW00B2tge6W+IvX3ncL3UV7
Ih3X78MpewOXJa/ACzog4zylxf75B/vBS7QwTEjMYt+xVFAOr9RJ+0ggwIj8EIQXvOamu6K6r99p
GVrl84f64FmyTWeek5gYTUbKw0Olrpuif0KtI+apFLemrDQ/yFz2kTmFZBCnpOiiF26Cf/ydGFwe
nBbquTQK/lh3/3qHarTnrmXSphWN6bw7el1+1V03ucJ3aO3PX+LpwHx4qKNLNAe82INBzzTG2EFQ
dJ4A8LIQX134LJbfc7hxM2gqEbqGoMBlFDoaXylTdoaeTKmfFFFxSzpC81DQ8brVYOiuHURm2/PX
dWTJXmrAhiCNkEqAS2qBcawY6dhpkeqTZr7X14hkyyT38ELUTDQVsE9Z3QexGj7VXuSNW1gi7RO2
/uorzTW1C2j84JLThAamnJpRhGAsKawVWZzlppqy5AoXBu3b82e8kHlObpHL/MhW3kKYaB2NHGx5
UPu6SNijntDt+1KF2edowEP0UFNnozkbkEmEE0x6rQ9wI3rvnJwMXU3l+N97LytSuMKR86oj4Gk3
bZkMlH3r0vmuMugXOxPY7qc+N6PvutHUTyNaoWSl0iIftoiE+s/5DDNok+cSDpohLYhufexNpLgb
eMAvTEan3zAlIsSePCOADgjkDj8s4eQme6Eo9uVoLPGLuXs/uumPAL7dy/m7+sHKAyHP4qX1SGwl
Pcc8PFTSTU7uaIA8TQrGoG2JUEvN3n0kPc28p5Y9P5Z6PTwDmjHvZYmMJbXioGF/B73GSRe6PoB3
NK+BQzPn/Ll98MABTRgIepFtUSY4ugtzhUGqimMeuFDFTkX5vPWqJXmb6IgH0bLyBFsZXXjN/ogO
j75E0oIWiYTH8g8x5OENceN+SjBjE1bbT4jLPXxFd7GezTXBcQO2r7QA2LI2cfGbW7JhDOfFCsPm
zdC72gNo1ozZWnkDJZRgQo6+Qs7mvLrCjPNd3tmhtzt/j06XLWyuGDqWIqaOYMU4OltHhIRXU+PA
MJH4kkwcEk/qMQs3BNTF7rVlAiEUcIEaXxYeXEHmrN/nT+GDIZJToK64oKsIYj36Lpni3dQVIZrN
Ocq3ijDr35j45q/nj/LBAOmw8ESEuOwnTfNogKzxTckWJLhfhjNZFtkgNH9OJ+jNTtdCfl2C1c8f
8fTTWCRurqSe5qLNAddxeG/zqTLKWsWWr4NxCtk5V9mLNTv1HQrpYIsDXTxGqIN21lSBKaHgpojb
sXDbNqmjPg1RqN+2c5zuYkEf6/y5nTx2yIOUM5FI0syUtnH01dYJ5NBagd0FxkLpqGPt/zoX+DZ8
vTFrsSvHGgs3C43wnbSHIdgYuY1+5fxJnHyfnARSYcMlLdfw2Owe3p8pbLU8L3sgEkQxI4PL5yvk
1Ih1Wi1Y5T1Bk7DJEv/8Qc0PLh1fPJMXMgbKqsfqnNYIB+zmSeB3jWyoo0k511vWrQXBdGaflr5X
2Im5DbPAfDbSIPqN2rL5BQZ0+DkQ30e1zXTr94mkToZ3k1SDVewuxN/FW/zDKPVKR9s22wtpLRve
nQGJPON9pkgsT4L+aeilemIRGyMVT6YBi1eOsnmNyd3dufGIjzIbzfGnZRN96DdtKB6zXs+c9awP
4XzVywTkJUGSFhRTmxQFk/OMHlkp99Z15gSmfWH98sEzAgiEJoivcFmSHj8jCWqtMpXyIVZBO5ty
9dACi9jCOCBYvY2gOYfepRfjZERgIUPtWZj8Ryyzy9GL0YzWVJdV49ciavYEgwForEYHXcn5d+G0
rbKsmAzbY6/Iv8xhhwfqBhsXqJi5OtcUdx2T6lqD9bGTiZJ+7Rb1JvEa7GmRwlBgdaA+o1F8OX8S
H91hFsDU9/kCGASPLhaJmFm7jlS+EnpMwSeefMaDYT1OjYnvTtZ7JMVRfuHST7YYfHk6rTlqBgz9
9A8Or1ygE0K0CecP4Jh5VcyYUXJdi69skP9EjNnlDlz9D1U0+vU/vdxFV4Zggy4k7I3j6THSaqPo
QMP7yL+9bwbdpHWKfZogFA8O+yZojGSNV1uTF+blk/GfC15eKAZk/vGOqwJqxqZuwZfycwg29yPh
xTsSRPSrvs3FzZAn3c/z13mqllwOyPqD2wuGkRXI4R1WUgvafI6JRvGgrm4IPrDA3SfQ/RFNuO9O
iAvDTlTurPFC1g0g+na6r4eR7nxsKL278MBPbTnL+dhUwHTqfKZlL+/hX5ueUiNZgjml8bVpIpR7
Q2SRWa9RInfhxkwWLlw0KxQ0WB8t/MARuIu1BXF8IdDXZEKBNWludAU44hrwlZn6eFSaYYU9lCS7
qLczbcXIKaodUB662YY2R7/nDD3RNWLv5GFgpfhdk0j9WWIbGrWnTOnELFDN3QCsYzkMJV7Ot003
J9+0DiXGCsg2OSFugDwwNQaiHkCBcVJZF9sPUZcFL7w25qtpjinQ5gFchK6lBP5lzdwL2gOihCQd
6jV4OySGuyqso1ccF9b9POTTtBG0r/Ykiy50ohq9JmjZwiS2Dfzj+BYoaoT+gJR3Z9CbIF8M3TBd
P2IYvfhFeVjggV2DKCniISqJAQVacsXqONyKuAGGCCEy+VwMgvo/JqDZ3OMqQBzUm+3iSe0JJKCh
q7soSPLpffKUqn1Zx8jnzr+Eyzt2sBblmdtsARjAqQ2i2Tl85lVIN2mIK0KrtKnfI1pycMAn896i
Wn9hXqU2cHowKnwU6tl+0hDTj1dYmIwTKzRyuEe62772miy+ZW4hBM2FRSunDZrzky1qgDdojMdv
rI5M41PRaBmRuVWm/0qsZuzRO2bEMpRzr96F0QbaxtW1ebrpgrD9nFJQda7Uok28zjR9NG7BvQAi
1BSJCriAnP4Fe2gpNoosREmQ5Iz/XrRpQV6VbkZrgHOUBMGgehGgcjV+9hqbEJhFge8+qgrJuz9a
NpSHAMEPIEXdxKbTObh3egLfunWvY8AipTrKCEVqiJvZyKGzYGqoSNV7Nrzew1ik9VsWg8REjd+l
OiBwfXgS06Q7gIyMkKCZViI/tLwOQjcjge47YUTWl+GRYcIeoKmvnXrO2zVMgAKXLu+dtQ6tvPye
ai0qs661S3xEcGDstTXYzt4jvLLfpiOdaMYcK2RZGwmQd6gM5VrRbx02E65qe2ODNib5tsuZ3GaC
xikOF0OxJ748hCiRt+KNtIA6f5VhT07h2OqUhSkn61d2b3eIekYrIUPOphm0SslHeGM5Uxk+DKrw
rs9a9+vQUqnid4pY3kvJ011LVDhgViUJpE9TWFcChVLqLBAPr/2G/l729HDM+HdjpLX7aSQQYNxF
pHTYSHmGoF1lnZJ4q+iDWdfAZQJvjdE+C7cqAsS86kLIHS+82k36oPp2gKnuEHM4BdgbNm3izTQJ
x0pumyQe+s0EBWi480SYfhmJ5JU7pAqVtbE1e9o4gwIlwRqwGdZ6IHu1NlKqcyuR2dTNPUvDbz+B
l0+ABOTQq4JqClg68o+1Ux6tqJ1XpTPeOqiy6SaPpXqn55i4W2yYWOrLzLJ+gMz3RirfghZnEJFi
EQbO/NzUuv6qEHE0YBVC4PSD4cWvllYm4YZQtuYlFSPmIpF2nFQT0Gta43mbiAHJwp827omFYxZA
mAX9Fb6FTp94tKqQX63wQMekgZJ0WD41YaayJ7Ozidyzkh4tNfxUc5Nkw/QKq8B6OT/sfDASLAYX
7C3IYlhjG4fDjlkrZgKj6XwqjMMzEaERQZbFm4vh7okawiWN0QdrmaWUtzQJafWcMI9Dqy4mQhLg
0AYGeAe6HAs1C8o79QeSkBDV1Fv8ntlVgWLt4fylnq7egKOjyFlWMhQyzeXc/ppVJ6Mddd6b3Idb
F1HoimZSqbN2D3sA5VE7Gq9ZAlvg/EE/uL/sk6lCc+osZ4yjg1o1+5C+Hktfc3N0d2VFfAoKyq1L
uedLVBNjev54H1wkx2MdjtWC6cQ7ep5dJ8eugKbkF0U47yrbZM9jkz5lJk17RfiQTXEvv6S9+WgB
BSTJRPxCBw/pz9HiXBM6XJOWCpHWQvPwWdsN75OsMak5IGlS5HFFej1VBEMRi9a32WfXiYp6j+7L
fm1SCRTv/F346K6zU1igjkhw2dQfPuoGyHIx2bHyHc2LvtSwLlZAE5BkxdCxVTle+oo+mLyXEhI+
cZqXtMyOtl5p0xda4sjON6oyea5rBBGIb7xbFDfxhQd8Ws2lM7e02Wk2sOzGun14bXEVOYPZJYPP
9tXco0rIrir+v5uAZbzfW3nrZ3WsbYmMFvQjwmxjAhb6xPBHkl0CwBo+iz1ta9sYCGIHSrOx4VFu
daO13M35p/DBns1alM+oigyHPswff8VfX1xn69Q7Owk+j/CjL/joAFtkxQSwL54JuhvC4Rvcbd2P
iGD65NEE3add0F66YadVBIvQbx4NMmh6YMcvAxZ+8kicuEeZlKXpDkR0mL/kIbIEP0Pj2WzqdKo/
RaLpyHiJExJTRZXmnztzFl9Dps3FJJ1X9wQMxL+SKtav50QODkr/jOJUOZT9VxTRwSew5fOFwfmD
jxkJOzsBpOwUgI4LYWUcxoXdzHBDvdG56VCygmaK+xu9KiqfPEXUdHOaX1gdLtvJo4UopWF2Q+yz
LZpKR9+OFiKPdFuaWc5CO4Hhpb6UVWheLLkt38TJcSjys6E3YVIfswfQTSSgHRZpV9lBQUlGt/gG
VCe8d5tBorN1JrXP66rdZpGsq+2yQL8NRFD8D+4x3WB0TIyZLu20w8/JI2UotUAi+bWHtEEOsJbU
HC0R2XpyWzTzm2DmvrDWPx2e2NzRXqe0RfWE6t7hMRFpeCAOOWZcJNlV1kXTzxi7srtmt0foSARS
78KXuPzGw5vNvpZhF9swVUTdPRo0ksy2u1yfmebHGJyjnGpJUtJcdhtuafQoQN0txl4DiV7ZLiEY
gIbFfU2l+buWduL3hdM5ffYYNNhyMyMuLubjgYEqQg55rx98NyRrdQoZIswla4McOQRaDZiAotD7
uyTVF3OtF2NekuG38ydx6nPHacpSRGc1QHvNO1a2eF6vmkmzBr8TZiP8akbgvzbywruZPDsdsEdp
nIiLz1n7L87Oo8dtJEzDv4gAc7iKEtW526GdLoTbHjNnFsnir9+HvXuwKEGEF4PBHBqYUhUrfOEN
pM5t+6HBGLzYVdI1PziRpcud3qPZvFPbtv0e2lODII1Wo/M4Ubf4LpUQYrw9ZO1thnbXiFprlmAP
Z2KZeXt9Jud9DO5Y2noetXYaAzCqTvcTwqhpEg3NeIBwVNDln7ubwqU5R3xlsHZSm7hi2/Q2o2p5
qJREM8AugsXfwZei1qkip1H3SXXrdHVxh6F0fVAHo765/ivPr2EbrMPSgVyuFXPdvqj7CT0PVMQO
FrE7LR4cA/oSIfwG2OxHmALTy1AK9bYA/3jQkefaOOcXh6c0qOoO9TvtXUL1r7eIOlmKI0QkD3ix
9BMGfAYq5dIRTvhQOBV2311LaxuMa26Nu9KcQIMCPw2VjSD0vdm6OolEoXT6VMIFpNtXARqGsTnF
PpAtvEK1+4jwWBo/JBrKc8+gUaEhYUNgvYQUc7/XeFEqT5Y+DvjuJoV352GgmN3YsWEgyVCNyGVm
JuqYh1ybEWBpZDOhLqiR1eL6XnqtP9Fi1W+NEAAC7MPYaOB9J8rP0kgpaWP3R0SKLl8B3DasKGxr
owLpushcbB6GmK8wCVC+srXieyS4hbXLEljm+zRqoht9drowKNE0733Hi9LbNi/RXGXzhJjzZPHc
3Q04XP50+6n+gj60+RETrSx7HUMzu21ID5qdLQmLcSs366N0PfPBGezS86lrqxvAufPoDHwNfCSV
1AOQxDpiGhCos3NkCg/ClglmQqRuedWxyfWqDK5v8vd8afV5iYRplCygHh6V5XX9a5uNHoJog7oA
tjy9wWFQ1UhF9zWQLYENiam3h5jqRvGkKVFDAh6hswPpcZqdX1rXNuptaYsu/sxWpGVx/addeHTo
GULMImykdL0uIwNPFE3XIZkt5kRB6TYs97ASmrdx6L4iFDPvrw93IU51aKqZC8SNojUCLKcrMTSh
KvpyqTFFBpxkJOQSNiwWFU4KZH3IReDkamXgRoqb2d7jPWj3Q1FhxzuN3VAcPCgig18MA0jYCsdn
ZVfPBlSxrO2GFwyxw5cBxLe58bPP94pDmMhbSSuQeru5KsM5HjK38DUz2gwh/aK0F0Mg2nG8r7s4
tP99MIbiUtJBZbgEIKdL1PG2RFKfkQnSGufOm2V7cB1sLSPaahtDXYjFeeQIgpcLkLKfvQrrvJbM
DSbWfKiseHiYNa3+qlCFDkxMBupdz7A3I2FmwKMZwXhN4lfAku7GHjwPaCnWA5ZaWu5kSu7y979O
hxN6eKUiE3XA+Gj+BYjE+Tx5uGnvWoxaDgroXHyHQ6tyNt6e9yN+cixxgaLiiaSsDp0bxsTpwDFq
R0PYoIrRTjDL7kSkqk9tN2fZo1VMah3ELdqPx5hyzPc0Hozv5VCmny0No+Wjmo/ufzR445c6I5QL
LCSMHd548Ji7VNTNtMvbpBO7ARlZ4OohF7kCvRtictNFIVIgsq93ci6s0BeVCTodGxvrl6n07req
lZHYo+TazHdJoU4f2ylBttS1BV5HDb/sP5vK/bCbwkFgTEdbMbvtcNp43TiqZ+HYkhkhMkK+DMnC
XvcbIF1NEORc8zDEJK1thOcB2lN1q913aZyEB6OQ5Y3qQgPTRrO+SxOhxvcmgJxv13/I2fbgK/GB
aMNDCHe89eEDgRmbepTMmMI2ZYbiTlHftn2nIWo5Cs1B/VeJMCRX0DW5PvCy+dfbA3w4DuwmK8E5
ON0esrRCMndTPUz6GJd3U6i3PGswZwD1Cyt7rWM7jVAGcbURiPkkN+Z9dukwbyBuIDPp32I/troq
swhaepx1JJ55zoPrWhOkxBRBcZdK2D/PlAIYZ53DAM/vjKJrRgCjcBk+4KPOzopbeuHI2eJJHrej
/SBNshLpwWJBUDk6Xh/7HYy/WmZgt8jooclErWjd40gSlYQuqrUDykkQSyGHVBTnvbx5qEKtdPcT
7eNyr7ihdZMnQ4GXxVhSvEUAB4tcHhqLQnKhqtPtEEZQ51TUVDE+zxEDjqfFXhStOfOTws9HlBYJ
OKRcnTQMCker8EVSK4SC3WrUcUnuq/p51qX1IyljiPqZ1kR/6nDIPL9hXcB/tEW3dcgufGTTBGWC
pSTrTwHydI9Zo1YbIrS0g+eKsb5TFU37PRlO3D6JOKKzgSRWFQWh5cxvA5quSDtBnB991P6n+tA2
0jkWXWtGC6UMHxji09Bvy5zK1vWPdOEMLtBZFUA5DghgB09/JkT5MpTG0izoYsQCUB+YF40c150e
Kc7a4zGCQhej5zuHycYpPA+eOPa2hUIO6+OYtrqKjcfJKbmlsbvDGkCZfSkT93UYevlHaIucc5ZQ
A3dNivdAhJwnirldjVe1nX1HdHXyofsmG6fl/NXkFwHUpGCNQiI7dnUxuEZUpa7KjjVoJn6sykHe
zrwUKNeWqXdD4ljd4XFi7+eyzj54w6zv544ob+ObnMOTAL7CbgEPuRQZrTXKWIMly2JI9ZAB8lXu
ahXZRR8I1VDv6aSHv2oHFRLftIDqD2VrZTdxDwJ1p0I8RBk/jPsXrjQUIYwG7rjf0h82N37iWXRp
kNuhumkYkBucs8K+jm+yW1QORrBodT5VUHJ8jq32UTRz+Zrndf52fZteGA+JxcXriiiNAHN1miDg
C1Cdg3FwGzMsfcycwvtUUbLvTjQg7+qUVLc2pnj+SADbpWC1fAcDxIV+ejLGykriaMrMQyu00O86
L8l2apEhb2dIyBppKmlGpuEcuHAa5n8tGXFh8lUAgiz5vb3uIzSZqC03scxDLaBK9pDgf3bk0DmR
RY5p1pTos7Gx+c8vLIjwFBXomDhw0M8C+NkbMWaMrMNE0+sOTpIoUXpulfvWTsxsI3G68D0pcVqL
MuQCe3hnu/4VGWaVTmN+KhjMFdSlu0pBVDCPHmVS/AYQUm/A9tfD4WjDS7+wL/iOaEkt3/qv4Twn
mjSRNFGQWgaKk+hA3sEIwcBGG0PrLgbVtrV71vfq+4hI18FJWJ54VGlPRsRMgdvTUpUDV7b9ADu+
R4mgqT7g3qdCS8fJuHPFFmSUSjv/27+f3GVYmwY/jRmkHAGcnw476GXoYHjrHlDP1J+IYr06wBFg
+qYJQHC72uuN36YaYraJCQDFGRT+tDuPNnCPV1noLWQYTX1B7wMi32B3hkpTu8puSz2NPyDIi0up
XRp43stORh+b2Cg/2eADkOVUM/F7RANxDMIqWiikZdz97DHT/FpMPcq5qjXbDg67tohwd+zUHAhj
AiGkogr5NLtV899c5E65i0TsBCMYE/WuSydxp5eNg0jFkMQ/4gRAAc3TGs9NFWPE2vfkSI0eA0ZC
B7eLUqyE63kAEGLBwHCVbvgZAehvl4Z5NOyXaIP/FbD3/9glIvSLmeDaTypa77KCdObHZo9De9yC
Wkm5RZtdG8opPSCzz8TbVgnNPTgl5QXrhyw+hNJJH6Q1RLOPPH9/66l860OamfhL24qR/iJBQCuj
ZKOFu8mz29eQqK86hI2OWKlmSU3saG9TtxuFkT0qagK1A95vDIk31yHjJl0BmrBDhR9x8E7p5ifU
f9LZF2iYkyWYBs6TEaXKh5a/fQiLCCVZTx+UyJ/Kcon2iqSRJFiN8WEeAScEQ1UP/9mdSzA2pWb3
raIf+18/VGQvJL0ueLY+qr7pRSuRQB1lcw+rMsz3YFXQ9LZTLf5DUqGVGHLZte4LMXkSSHmImJws
TGxX8NlBDSkFSPDVEaoW3aSlmt6EujOijamBYtsRZdQgSFt1kZ7DLgAgU4Xnpc8rP8kd/dn4js5I
ZDAaLcMdsi6K9UXSEQfsMdCbgeuL+9rOizx6i6ku+ujWEJg3obylIOPulQPWKGjtyt+zGsJLH+Gz
m7uySPJHAVQbCTEx/0nD0PrtAhJZ/JpNSm4Q6nEotbwhfqCKm/1IrYyTqxWjLX1BcmzvdDQyflUS
+dCD1Afnoam89I2Fg3dsKQn38vXn7qzEi4gfVVOXTjJ8CB6hValALA2MdPSKALL+BFBG2hhSz/FA
tpIMOprsKoRmeoKWXf9Bqm2KeYpk8QvCR+TszW4sXpImgfUr68q9qfE50LG3cWckRYZSVzZ+7fld
B2aNXHhJpsj3101oK+uKxAjrOqABqPlVA0Y3ARL6U+TJ1yE2vzFJ9fP1BXpndZ1edFzj6D2hiEDN
iQTn9KKrXOQKRI13hmoLNGGMKqxupqxRq0OddiTpbbxYNeikesXBxLIJHJpSTHJf6n1n+Z3UG1xb
Iyf/DNakRH1s7O3w2W6wlBvDievRpbMLHtDJ3dcEjHCxtyetqckzbDqILlC0lwSEeP9oSGwalXGq
2n2H+Mn8UVSxkTzrsSFh+JgOaNE4gWJTKBMKbGqYIX9iRv9FIrK+WkBzEuh43iTvMj2vf860o5Bd
jXoq9I7bU9hVh5j+jZtG5VOiTP0bDo6RElBYoNCvplr/GSC4ibkSS/wRT2HqFZ6G09Vt2JXOVx77
cbizADihSUH79bsYBypoTjomj54JqpHjWJR/2jjGj3pAxhkF3EiW+64pK+qGMH2OBcAhBXzYjPF5
5eSi8vMGcI/PKR6+1biZjPvYyER7q7W2iMHD50g6RI2Xv/YzChlH3KAgOfZaWGzl8OebDos94mT6
/tTVeUBPN4AlTVmOdGqXTqEazBpSQVVHS9zq9cxv0VbCCcds/zFG4nllGZZe6dJeBmpwOqjZQUvT
0QIMVKOqj25HZwFnQQkZQJ2+X9/hywY+3eBoVFLBpWNI5IIK7ulQbRRleRSrwLibFpOU2rSGB6W2
m6frw5wvo0lbEpVdyHZLsW4VWLs0i2Ybg/HAAMWgHZQoC59BPOCcYudgZwbZJM+tZm9BSC7EKVD4
ySFIOoH7r9NO9GsUejdJHPRDVOIlOGs3qEwZTxRiuic9jK2tG/UMZMunQ1rfcS0gtvQh1xwzx2hk
GZkGVkqgF7o3MU/9d6pvNX5wiZJ69y5W2DeFUS5Gc4g+fEMzB1q4qqHY4fdNGOZfnM5enJVp3jxl
JdTSGwu9k8ZHCsuz9nrUKbXf9Zr2ij2M3vsd/cRfCYCLKijrCdiTBIKAeFUCcR8PddR/d7LMjHuF
o4HDUDnLZ8rDZosVuG6UgSst9SHO6mGRRclNvPHgaingHosyIPaf011RhEMFhhEEG8+vqtm+kebG
q1CwgN9BLRdf7UxOKJU3iqPs6SXWNAzVoe9pA0aZfsiRV298XMrrT8KSszhOSIXNAbR7Dc0cWWtv
deXgGz7lOlFSKlMHiGFoJN0eRUz8+9K0dAgFIjRb2gws2y7rYrTC60ovn0Itmoa9yjWCfkeJ7eeB
1scojzyY3u/WozOC8xtdEH+OvOyXVPPyMa89Vdxc39xnxEKe0XeZCF5SajGkqqeHyGmsCcOdIQtm
I9YtnxsDowDXVtDlt5AlyS0Mu7AV5EaNMYTpZqH4nsjC0cfQDTlYux3VmQVM+v/K0pBwi+sRMXrq
DkWfyE9GaDr3nttKSlFqlewnOWOa2UaGj9pU6be2OT0hAVnKPeLzsHUqEVyf3zsi5PSS4BWkpwCw
hpYXeeLp/NpiNtx+8NLASHVEBbNIN8gwVKyOQ7sBPDlMjYNSzpDfcF8a2C1OtvWKe8RcHvXYngy/
AfT/o88xeXgYjFYvnqblSQC1RZhPRjZU1iOc0Kz12XjEOoZE1ngxJoQ6yfcaCKfVsKyevSHqH7FH
kOPerXFy84sJTXbOteL817e58oJXvf3bsAu0Ka8vwflFgqoo6jpckpRL8Fw+XYEJWqeDMVcWWFNV
3skZabc0ooJcqjZmqW0RbbwA59cy4y0MdxgLi0Hp6r7ErbgdhrrJAr2IYw1VI63sHr08n4/X57XO
xtm5XIuUqBmMCtBar9rSohGNeisNBtSTHlOnrVAWbbtn2epy/89D0Z02FsQInSLIoqdLCLSV8pw1
5UEHiPOIuCKI9852X6jDKBsUk7OSMNOCdrEUcqj50xBfLV+IGZhTuEkSYOsp6vtS2DhS0f33nsZh
ou9ic6eSWPTg7d1U2GRxeVKjcqRaEn7mbKc3Hm9g/hSm7gwR0uqNFy/LBbewAAq3Z6e08V3fN/iU
tYoW3Zr2YP0ZdGzBdq4m0ACijiO+NJa5EFuLmc6OpCHd+6rVta+y6gwbkheFz4ewszddMc73qs3B
eW/KgtakAXi60I1Sgbet+yJAXX8q/WH0hPcpdBTlXslbMnDFHUZr4+O+Z/ynV8QCFgHvSycQtMga
8JQUuaZ241gGqZJ5OLv3ln7s0s66L4Si3kGNtm4K3J53yIqJ/0wlwhyxxX7K94zSuvHQcdtZqHo+
tuWMxSfVV5I9r8hBRmuqKHd6Z0Qbl/Z5RALhFQlVwjuH0GAdY8WYf9jzgF083845jr2BZFRf7uvG
oiXstMV978T9xkV6fto8xCEW8wht+WedwYS1mxWEuG0AD6NNd8gVWq+lg3c7buzlxvyWN+f0g0Co
hHQEEszl0l6LE5pwBpEN6qp3h/QDEeXBq/IA0r5FtFV4T1WkSh8qhvr9H485fWBmhqWCpRFbrSUd
pM2tVU9jE7TSfaW+kFLVNzMzkIPRfLw+1NlGZyi6vZZjo1bORbs65Yo7QRObNOy/kAT8zyg680gx
qXij9091xonmLbzbuqMJrAtZOfpMOmoVHonh6ckyuZLdtqvqoEf981McFt0CRYYQWHfNeCwsbVHb
iXv+zoNxR8uxDBBPczdut7P2AT/DIoTGQQOgGQn8qplS5EONMkHcBnGaKL9SbXCxclPsg7QgeFEj
G817s0oVAwahm++EChxKumW9ceTPV59OH+cG6J9LF2END5M0e/CHnEWg5pp8FK0371k89xYrxFHl
VyDOvPEIn21ptjNJwaLcwIvI5j5dfm2AFRMmSReE2Dbd5DqFTcgy6bGIpvnR8gr8VQTa1rTo8g1x
jbODy8gajVSgPtQAQB+fjjwIw2xnlLKCxBaZBkNOF3eVRXJNAJSGG9M8u5mWwWBnc3b40pR1Twfj
zCoS/nAXuJ1h/AReoN10nVrtG1Mf9x6MzNsJavTGoBdnCJATqTsANkR6p4O2g0GLHG+swKWAs1d1
2PhN7ek3eZ31t9eP7aWheJ08eiWUF8Hpng5VZmg/RjpewoYa2zshhp9I7w1fzc6JXq6PdGGLsjVR
30JmkuBtrYkCDSUv6lEniIwV506OU/8B3vtbnMZuD0qPwsf18c43KNik5RHkxjVQKV1dSPCDFTic
PdAGbJx/OWEW+84cuvbOtWj97vSpMFqYaS068tJyP10f/HyyEHkhvqkEPYtu3Sq+inHG7EEcEqJq
uXuMOfZf0KMv7hRuihcokf+P4Tj1GlTaBfi1xr6QCGGzpRV5MHez+YgLt9xNDb0rK3Ky7yPaAofr
0zs/FZQD+IyA4N5D1tWuWSI6HBdtptfBs7GFPd2ppQj3jRD1Tus05b6cjC0o1fLBTh5RhPFIfBbw
CEAAqEWnW7Ug+piAHfJuCmkHUTEVOzkqkGbbpvapxlnkcbRIO7PKH+x6iDbmfH5SGJ7NRHdwUZFb
+6nVjvTc2uxy0EF69qzULpogbLC9RxNl4za/tLyIlpDk2eToQOtOZxq1jj5St8uDcdKGhzIj/wrz
Aj3VuHDfUEsaAVJuCiifteYB8AEGIPyi30o/fI3cAoTjzAomw4EdjdWHaNHMPs4FXRDAUPqtNRv4
KSBaSgMDRbHHJE/Fri48683F5giH8FT9eX2TnR9gsGwUexfxODgEizXk3w084FxRKZD/DLxCrV5K
CflUGKQEmlkgRuV28cHpDGXvVa37z596KSKgkg1ngS3urbZ3rJRYwGMFEqh1ln0ZOiq6ll6J2yRx
txyDznhVCJLxkQEF0ct/31ens7R6PPpIKB0spxzvxkLA54ne0fyyCHXf5INltLu0Em4wpgYkESuE
5pRp+ZccZ9XX6+t9dmfxS9gD3iKRQlCzftGR/3Hqwhoc0OJgcSp9+kyXO/kguwj/qsK0Np7xs8/r
QWBbeIlAUIgX17iLPC2NMTLsCY+4qfkIQuNBDpr5LRuz4gZVgvDFrET7JhxdufnXeYIvpoSik4/R
pbWWH/ZXY5jFxicpndWgEZUF/I1EyETO+dnJop9ZqW+hZM+XFXIPCAZCFq4vjtjpcAlyr3qV1lrQ
oyK3W/zij9hz0JYaafIMolZ+XZ/eeURKNRMCMS8BcuhgsFb3ZOKVqrSVWQtUCjAvpjemzyKyk2MV
Ew/vZD40u9CzyZPTrPgm42LyO9VEre/6zzjjXiw2UCZYBvAbSwKyvq6jWrEKfBnVoMNrsHztUIC2
n9Q61b5BCwGC5o1WPO7JuHoTIebSDXBmkvUDjcCeODk35i+6w6E/NKGhzTulUUfLxzWmAXAtIdzs
urKxe79EnBePdXQykl2JhXCF00KK9vv1yZzvVQrEwB9gAC4tqLVeJhowfW51oxZU4MslqCXHeZVA
vJ4zxQ5vDCVPDwnCWvvcnrZQIUuk8Perh7MIrHNibNoBYFPWvMMexIDArWr2s9HQ/ahy7bu0HqoN
sMT6xVlGWcTj+GKgkM4+FsZPutnG6uyXmj7/Sp3kRznZ+VOfeMojxWaatXG7pf1z9uD876B0O+FC
wdVd69ePrgkFYTBnPyKOb+hDgMqtQrfZT2akf9ZaFNPyGgakDygs+VT1YJVnT5ZPZlm1xzYZmo2L
4eIiEDwRefPmohJ1elLNyc5wW09UcBIl96zz7ofLeklwEi6yEsVgHBtALBsn5b1+uPrEdOmQeSda
JZd9l3L460KyirCtyrCffQVfyV1oFN5RaTPvc2lW0e+0AbKR1ogbdIM6HWH6ljQAm+g218kvER2S
T0C+msALQQ6bTompejiAzCr6/NsUYaAR5W688T6e+U7x5UDLccK5lnme125hadVNqLyD12vN3nmw
cY3fRajzoZWmRJBM7NaBf5F7KrIM8Ri0ZmbvsXN1Do6eKp8BTxLQ9OlWofGMjrD8qgVTCIKOa4cL
8PT7aUpF0SjSF5hgP/7Q827Ag0UO3pdxrty7KgkVdY/0qhbtY0VQSjRRdlF2Ra2K24m6Jy0VEnXs
llRFfVYQGPxS24nxQmkwGXalBdwjuH6rrCPK5fdytMnySJ+J3VcX9QDUp+yHTAKjS7oXFL+TO4E7
yl7YuJ9fH+rsUXgfC0YWSgALGWHtFDbmNlFaDjQE3b3+s6445WdFAXwV5YN4ayLV3AHNStnedXKQ
itMFs7C3BHHXL+HyG0g0F5jSEmKsiTN21HFx9ajvVsb8W9ESGn4t3sh+C/b3u1Vm6taklxrE6mAt
URWlr+UNghNwuiFaMmcoz9ydxixo73cy9hXKCjf0PXHqwqYI84Qqc245cvqxAHC7y6ZJNrvaCMcP
1z/AhbkvOmcLKQ6w3VkUMHhITVZRM/sFjRdm3M/7KDXLO1XtJKKWs7GRQryTzNZz1+hWkGjDhaAP
ejp3BRGxkPFmv0fk6FYfwVQ/WdXU0e+HCCp2bheCMsyVjgBflCK1/Qjo+k9hQSPcmbgaIXdlpC1C
I6Ei34ZUQQ+lFDHioo4xK8eJ60Y5IgjS/sAA2/wQ5VPBponq/taye2vcuJovLR+4QTYvhUzu5lUQ
FcnOs1ACkiArSmXXjXb2JF2n241g4P05C81/bJGzVUEa0CGHy0gEtY4RG4EVDwrl0m+c7KfwRjXA
1dICCNEUiO/lXBJ5M99e3yJn1wH1F8JRm64l0TdaQadfrJkjcGHI9OAlaLr3w1zAAHSzCEUZfcuJ
9eylW4ZaisIWXRnyvVUI3ETzOIeKy1B6pzzg2zEiR15KiGuWjchaZR/mqus31vTi/EimFvXFxbts
+ftfz1yIebRpZF65B8jS/KQ1He+7VkUed5E6v76UZ0ET80Mob0GbgnHnM54O1aZs/wl1rL1T2dW3
FJ1Z304AxW293BfHAfKPLjRnm/bF6Tg1zj6I58LdLMJwvqMYQt3FY2H32ZyEn40wK31UUOof9lAM
z7EmQa5hj+aXdoE+Stg71q++GcwgQ5llYwXODgwm7PChQDJTP+CpXsUyrd6MeoiuPNVDw/tE0jcd
oLpIqJ4SqTWUjjbK8Rc+LkBi18YQyKSvuOb1DJgv2UkFkKipHAdFIA0cGh48fjR7Wx/30tTYtO/T
44iub/UsSSWgKc4JftyA0VMwm10U135fdfmxlpqysZSXpkZ+voh/QGUH3H76kfVQzXIL3sJe0Jb8
FBe41pVO3dwLx90q/K5LXDwNFiIrzAmMPT3gVVHdpUGvmkio7KEhIYY6IhyP6vhkvHFYjIcOF5Yn
VKwGJWgUKz2oWd/vrx+cdaKz/ACmyZVH6xBw3+piqHo1dMISW3TbaaZHcB3Kc9kWzc1i2vk0yym5
G5F1i2kHTkVwfejz8G0ZmxB4KUNxnNbiluSyVa/ZcFbHtK+qg22KdDjC18Asm8g7vGlUcq87KhE0
dmN0npxjaBYjNsvAb80/2Vw2gaOhuv/YzLn52khKs7tuVuIfEZKL6JhCudl4lS5coye/ePW5oqJU
opbcfo+pTPfJseVwC7cshfVqAhhEYvrTYBKaX1+nS4PSaOKgkTKwKZfj8dc1ajv4XZELV/vBC5M/
sm3R3tIy9HaKbnwGzyOCCMTC4fqgZ/SUZWOwLWkrc6lCk1ndJ6g5UApUimofN5oXf088BFl9tevD
9N4q0QQFiwqYa1+3g3mbx132o5utPjlAcp+mlxG9fIQl+wYPP0OW4MxdyGGfrv/ES1uX9SDUIfvn
lK4+RpWnoNpi4pthLJwA577p4A7oDWq0v/8MAmi82phF4Nb5lg3vpQsJYMSi4rhIEVmrV0BLE9XM
ZV7jDGb06BeqqMzwIawvLpVwvGCbn/8808VAne/voqxyhhNpMPLKY8DQ+y5r9H3nmin+gVXoY7+p
Hoop/l2pRvoNNcYth4ALE6WjgcoPZYhFZ2R1E6Kxk6QWxdh9EeGxp5l9cSvyTOx1RTGPkWZuCadf
eF5tXvIlXICPwz+nW310zCaswoiFJeDTA+FaZXyL3sqmdsryhU6CZQiThOck4LSoAJauBqqRhwnd
ka5saCxI11mm9nEQYfcwtt2Ibs2kHBulzvwwpqG6G0vRP9qTgPtfRoW9o1IR70ZNTz9c/84XTjqA
iCVF5D9s6VX6kkoPST2hIWsI+P9J6H3mK0Bjb8o27D6C8zUe2rR6vT7mpSUnGoDBtbRZeO5WSz5n
uV7ihYKnbVfu8yi3Hx0lbjbqaWcbCRA3mShCBcuFQgZ8Okpam9pYIFXqiyhNnzRtn6IVlS6QZH3Q
xMbFcGEw5GfQ9gMPySd+r8D/dWEmKWVBhc4On7VMfGDh2MuGFVTUSah3AnjSxht6aTxuoEXuH0IX
VbXTyTm13unq4Lh+hVE7ONLBO9IXtR9Vt2z8Jhk3EY9nuxdg1cLMYwODxQfvdDrgTIPC0SedAXUF
Oo+Sx86vea6n6NBhJosV8dhW8d6aa9Sb9Qh5sBgWhu5r8Ay8A/Vo6kuV3hoHBWNaIMDcZYGViLgM
cHWN/0xAOj28yKLm0BiIWu/qpM4exiSphyPuqJ23UyKn3lLZONv7zIlECFEQMNeaue4OGIjwl2Vd
uL5rKZDfdCD7yPXANDyUstaPGrKWgWFtauudxXoMS/BDhYKWExfk6obLDWG7igDDoUmjAwE52Via
9aUBnEIfvY2E7+ysLYMhqWcRf4AXXl9vhVQRELcYzFycy27c1MHDoiunaEtZ+9JAyIFQYMRSjHd8
9XjXCsl7oxSeP5TgXM3eHj9WlVV8uX51XNr3dHIWc2juUZbxdBuOdmWouZQAiXWn/6iN+LBVIq/8
GUG1275B++r6eBe+FWRJGH5Uj7mr1vlyG4sB9lkBp6vMqDeKsqseeqSPtV2lV+3b9cEu7EfuD9bu
fU96ax2PEQZQkmLThZ6k1j1qhvwzG2O6M+tM3HplXjzkbNmN8PLCgi5K6PiCAushkVvdxRKBNJIb
y/Mrd4AwN2EYnwF29RWcOt/mQd+CFp8X5Ol3glig/0u7Y2GFnn7Bycow5KDo688oSEGKKQpsL0jO
G1EQ4GVI4Ec5ji19S0Ngap0GZu7sHe2xHW6QQtwSRb84fYK55edwca9RMAgYhZXQ43CBbYhjMVSQ
5pbCbhE734jlk+D6Fz6LH5n8EsNR+CH5oNB0OnkHx498jrlFlTK09DvibOcp88bhIUVO4202Z/Wm
6QwXlxJNGBtjX9pdECxNzGWXcGcdu5oIpvSDAwY/DbFIttBffmgSWHhl0XafRJGOHzESnrYI3e8t
uJOwhynDGGWHAaKm07667To6CDij5aFftpEl75GkycR3qEMIbItKmbrKhzsr0QlwvfyD2wE798dB
638pc4fzbmcqzgSpEIrm0XUQ3vL1KXQ/hqE+tn5C9lMek5j29s7ro77xMWHxij1rC8evCadYf5sL
Nf6cDn1JeR0IyeCbg43crokq0KG2K5SAAXR45X2mTG2+S2eIhUGvu13yAdGz4aZM1GrctV1RvNqh
hfq3NNww32iMXTwThNiLih85Ba/R6baQaph0VTqhWtVKG80M1Br/2GFV3DVAefedPhc/0LdB00t4
9a02p90urb3xU67Qmtnlkay3zEIuHAswA/C1CS9QFDnD+ghXpqKbdD8JS/F1bkZ7eRLT4T5F2HiR
WI6ijdrOWVWC6tb/gZgJRWE2ny5BU9ZNNXqp7vdTZ/piticfwLh2lAVQy92g9FSZ07qBo0kQ0lLf
S+DVXj+cFyZNykEUTHSO9fPaKD1DWrodokb3C1blpjYiyZBdrnoHJKnFkygktJrrQ54/L0DjMWPh
2NGdBBpxOusK/xWay7XhV2k1P4xmU+zwv8jhjIqtyu/57ADGU2pmELzeztwQ9FgXZDY0OvN0JK9S
Sxk4In1L3TQ56Fr6rwJYXKjQ77nrMP00iVFX17ytjKqR8K8PbBR1hWmIj7WbV1+kRsH73xdxiU3/
FxyLN+HpIspBb6OqtnUfEx0v201VIt6EKG0noE0FifH6aOcblSQRYRMagDwXdLRXozkyIa+IDYLG
jAp6leZvtvCwcMhSTT3OSex1+z5T4AhrWV296fmobD1a56HWwk9EMZ0GAvaf6/zJa01HROYI3Ldu
1fs5n41PbBqxMdFLG2YxAwR2DIHD0pe//5XSjBZupnUO6SidKnSpbBka+8yAv1xSdXqdPS7d6yt7
BlNa9swiqGAsfUo4MKsR1bZBLyspYA/VnlsF2qSLQy86LKkQf38BvgBlNLezwm+Kofka0ugg7SjD
71He6C/Xf8ulgwlDGpEUenWkc6vt28l+aKYR0mlvx1gxVkV8k/S2elwsFzbW+cJQGppNFAQggbLg
q1RukoahOFBS/DDV8mczdT+RiYcPXTR9vj6nd/+R06eYPGepfZI3QjNdi3/g5oa5UtqavjO15UdK
bfXnkPinJiKQCfJFQKFfACeY8pA1UTftpqR1sCfvoC3tYrvDoil2SnGIRFPZO8uG2+drDSz9fz/P
i7EqUSIFcZ3m4unGc3VF7fIBNDuN1QY/ciAKAdoTxYhyhF7tNxZleVvXi8Keo4tBNXyBXp6Ollpo
ovSdMPwCRxIDHYhaEzMGT9ocf3QzacKZSKP2+5R79ADQ8Pkfzs6rx21j7eOfiAB7uSUpabXNXtfY
N0RybLP3zk///mZv3hVFiFjjICcBjGQ0wylP+Zfxd27TkFx0/j1P1scy3DsG4oOvfxEbASk/IO+U
jFa/iP5VI+dNIuOYF2UHBBS0Xz0mG0eskaT/dXAvWwgWObYQoCFivC4K+TgvXbuzMOLpWf0KAP1c
3YTrQB7Wsi1RsQgNyhBfjnGAiDiRRp6RJ0pqN3SkOCLsGLIfdGXznQ7e1i4VkRCoPQCiUFdXkUCM
sqcUWLnsBUU23st6lzxkidx8NbpwvqcKipdWPpVeVC+EgJkUqj8HWS7vsikeTkXTZp9B+pQ/x1LO
7o3SSH7f3i8bdy+6+OxOyh2khWsAo60jgJqXqeyZFSZSGjLkaJA0ZrSj73qNpRCqn6BUyHUhYHLy
LrflbAdlPYc4i1W1aqLiN4KUaDpYHW44VTX8eX36UpG5qUJfQv6QLFD6kIANd0LTjUeAhhQEL6FF
KurBlz9jNPXBsuJGJhjLoy9qGtffdTWOvyHWYD5M4FV3Nv/WruO9QfiJZ4dndvW6KsJPubKxHjEg
S38obCs89GOW36vOWJ07rQG3RZ/zfPubbm45GGwcOrCaKAeJX/X2qWM21ULG5Jk8ef+KPth9NWbz
F6DYxamwlyxGqiAI/pjm3PyT0xfQAfUL8xbyc/lZDydzdrtQzkEJ2N3LmJcYLN3+iVvfAQQbHBF6
92AUxLZ88wvLhXYTbwcmR5IcHvu5cj7CkENzD4GJ+sXSl2Znn28NyOaj8wVCnLtxlZLEqdOPOJkq
3qCWIX6y9Ry/pDD2NCQrzbj21GFAg+b2JLfOFghEQRUxyTtem3dvJim1llzp9ax48qwvn7Ga+4Zn
5vjj9iAbzy0h8P8Psrpe0iKyq4m+lzc3UKh8CG0LWnpOWOQoY3bT3ywjAFms3ui0Um28/G7B0vDq
F5hToTyr5QeSwH48sP9nNAlr2mtttKe7f11iEHUcaGuwB+BqrclE0qIrUlHFRMOxmp+rHk/FKW2N
Y48Xzxlzo1+UPKr7Anz33fsXFr4G9CUKHGAixMK/+XpOlyyp1SLUAiIYAqiGE2qXNsMzBLp2Z6Ns
zpFzwLMkzCTXOpsJIAnJ5Ob3Wiecmh9KrgTj45RgKE1judDQwUJG6hhqGFJ5qjKF73WTJlAlXoC9
AMQMmPe6CpmUcTZGNsmqitrVMZzRf2nkpfhYI+twuL2q101RxoKRgoUbsl74oK9uxIpeWYlFk+ot
pjlND+aQjNMHFNvG0EMFhkXGoxwwcyGnjfSUTjra501bkMRmsyqB8Nek/wJ9VrqT1UX9t0hu9D29
xa2rAkFgOrb008ncV1cFIKYY8+QAj6cQOlmlxHiFLFH7iGHRL+huy06AsPVECGoX8iKyiI9WR6rr
gZwYEyUsRK/hOebatwEXt7ugz7KTPdaWDwW829nbW6kJNULaHnwI8kxnNcfCMmJtULiaiqXpi+92
OkX3euPU0wFgagXuM0E5fR4WqXf7uJC0+7FNx8KVImCKLplyVP7FviARBWRJRk/2u2Z/ATxQSnaf
7EXSVEonOTSU7gi8uU7/AdBsOcemttrs0FXaMp6iMIYAR1SfsDxDpv+TKLk6kJuDj3blCY8fYO9K
uLd5Ny507gFeEfxZoPuseaudKuVky61MGa/GLSIOVIyx7fl4+4iIi2UVqfJfR2IUVQPc3dfOtrRV
+wEbd4w8SSbOU7kY3/K+f5GTWjq9dyQuVnaA6P5jAbV+hR0naJourEx0A8b8FIc2EkQUyv9N6qH4
fHuo613OUPSk+IxixPVbGAFg0FqtNb3c4sG3Y0k+spmwYpCgH8ySMh4nY552VnJzUJCBos8HgG6t
olAvugVJEpc5nqWOAoZJIZ4agH10ULB+jHN9Oju1vCdLen1/ELhQxwBJxivJFXf5cGTY02hqbeFt
F8M/5Q1GDGqSjRNKY/nJKnHEu720G7E1RFQ6/QIgqIjOzuWAaOKMfUp9x2vmefka5RVNdsBe2Wf4
xu0BBHHwpKDsd0gaVXsKJmv+0pbz3nN5xV0R2EHq4cKSRxQB13lOhHfkiBadSYRVKVaKgo/QwwmT
aUCUAGZ37Spqp92HvTX97MpI/ZAtQjPICOARuWpi1n/k0rR/GkVSdU9GPtbfUU5AUDMyprl020Ga
ftW1XTtHJ9Pt+1g3Gu0eion09fZqisW6PH1Mg4opywlo9qoTrUSz3mko+niWUo/yycyV2Mb/Ty2p
yUf47YH0nqZjzxWWHtJei0uvpEahn2//iuubhnIBvUdKGwgjI9py+Ukb1WzlQIMjqCYNxEkjiV9a
5D524o7rm0bkw3DaBXiO8sRqlAWLyUpabN2Tp1EpP9VDlUm+Lsybq4U0eufR2RyNKhhZl1CFMVbb
FPfSPg1NR/ccvEqbezpHY/K0qOiweZbZokd4ewm3hqMIhdgBcq1CzupyCVEaE6QunEOWLrZ/mnZS
HPogiv8p1V0PiY2vhXK3cGGGqs09uip5dTjJCUMLiyS6if6nIBD2rQrjnThh41oR8uAE3WwM+uyr
awXwsQ2qkkEWuZI03BfK9EhRL4LgMzWLec5Rk/h5ewm3bpaLMUXg+jYGVgGC2ENh4cgBhwpUQ3RA
nGg6dpDtP1HZDD8vs2InOE6O0ymZIvlhaKfx++1fsfEhL37Eat8YQbPow8yJnBGlPKS4zGKtXjXI
9oV7UuxbQyF4T/8UOAOZ6WoosINtTk3R9uCvNCrKM0twLy01F5Q0LXu1AfEfW9004J+B3xHxiBxx
tbgVTcPKySpwE9KQaacqyrSPutEu2slR8jr1nVhFQdbs0mW8U80RQi2w2iB/d8uGypwCDJm8GDyF
vtpWchDqDX1p9m7amr8geub/krRPg5to6riXEW/tYQ4I6TeYXeoiq8EG2vYFVAoGyxAeHBateFZG
ot4olVtPted+hy+79T1x2GMs0lKepdUS62EcJ4OSWEBTLEnxUTWwR1eJ5TgAAjiU/97eqK9FrPUX
tegyUuAiXwU9cnlcEEsDnN9zREnX+X99HPvOq7u4B6OVZerneIln3eW+wmoHNk1xGhqN0ksBADPr
huhFCsbBv/2btlYAx0fiSIgL8LzEF3lzghdU2MIInV9IPHr/NQ+bwatopkPLNpTT7aG2bkHkiFhq
drPurOlSNuL8cUYN1IuTsfmZUFW/r1BQi3budbGIq0Wm7C/aq2SR4GpXixxYM76VBciYyDDw3MYy
Wf6Foi9ilp2kaW4j5fLPBL/vnbdy47QCwAO2QIomamqr50QvtTknDLC9sdLtAtGIqD5GxJX6ETe8
JXTn2cRFRpWr8EvXTBkm3mNnKTs/YivI4rpwYOzBxRZE7MvPWS9T2SO75XhVkFiIcw+SsviNBWzY
rfpF+hRJeR57k2mF2DaDTAmRuTeW0TfiLv4ij8vye86y8gcYWxawNxW8oPXeskIXR16t9Wy5hWBm
zUl1lupoBLaiVdjxJg0Qz/cfTYOAVUjwCCvMdVdEimOtHWqh/DNpjk/7H6+HTF5+mUmt7BSfr88A
3iGMBGSDFifx1OWitaM2lUPQRT6dge7RilGhQbo14ymJip3NeX3BMZTNzQZZ3oKguNqcSmel1Rw2
IAeHvj6lphBrtrXilM64F4PU2APBXJ85qqgi2KZaCix0DcCRyKnwR0okr3BQawwxq3ftPtkDOV0v
oPDaFAa2pInIeIhf8eYSqZe4yNoOkoiEqiul4pQXnxLVs1Z1zru3BUNRBYCHL1KoNUDNmQYbG7SJ
xmgJoqWp+h4Qi1AosbXyePu+2pyVGIjlA6uxhucHg4aBuDNDcwrM4JjlZe0hlicf1Apps9tDXW8L
FO1e815YT/RBtMsFTHpolUmUSp6qZijqJY4xH2IpmEEsWR9yWf9ze7grWWzSThmgMMEi9XWoRatr
QkZIFfUyYH5LynXi0lZBKbkL8GPFQwCBSjTe5U60BSPov5DXGqd3u86Qf9gIQeNuYmlz5zptY9SQ
n5J+fB7xvFZP6KDhhuMuZY3lzM5Pvu4S0gUg8aIxL3qF6wJ9QCDZ0xCRvCkozc9mM02f0zKe3LrH
kJCfNvihY5V3ZqLdq4ixPoUxgsm3f8P1FS8oAmgQ8X6Rxq4RZdFsjDrVJVRPRxNjylIg1KNaPSZN
XlIGq9SzxbV7QOY3ecxayFS3h99o2zA+pSXmT3wEMvlyl1gRZvbAQBHpT20BAYOd4yXI4v9SNQnL
BzSjWzcPk/JHNCvNp0hf4iNl3eEXngINKHetPxlo0h7LbBiCQ+JgpHf7B16/vPw+wDYoyJE3XnUy
X0tyiWxJ9PAc+6CnQUpeoESYA0X9CbGJ2VfavNkZVIRol889vTMFSWI+C0do3bHL4rbBLByJdrIs
43tQlSXvUzP4amV1/iyby7mP49lLpCHaAdxv3Q9CuwJ1RRpVhKyXn6OGDAxeM0MuVlFQNkhUy3fy
wL7XjGKveLIxlGhME6iiuyV23+VQUqTGxayzspCcidWsMQWqNZXj5I9lk+/ts42jxmBEaLAw8bRx
VvsMh+aYv3g0QtWa7R9xVXY+bcrel/tZTg6ZmoV/UM1xguOoo00FI9xw3Ggq9iSbtmYthAhhMzB7
bvvLWTvKkuJsBs8UG7o49BxlUnCDjALrobWN/HR7824NxuallYSIDVn6arCytZSg7/PQd7LewspP
xifHHfBXBY2HsPUe6mFrOHGVcZYFPnXdUhlKVa7LBrZG7YxAYaSs/CeXgeQiUtF9f//MuDMI7im7
EeOskhxKuH3oAHzxJJ2cNdOt/C5pYyw4JlTf/2Io2n9C60ogjNXLLxa0Y4XClRZ44ZQ4WE0sWui1
yZD/lhJz783cWkH6L3jVI3TEIoo/fxN0QGrvckxhA0/Xw6H3CwjlzQlZZWwRczvv3p8oUakFyYxA
GyA09snlcKlW88FGKfBUjNOeInNMvTLD84DIWAt3lnHrfVYBogq8HiUqWEOXg8Uqojx9GwdeolPJ
eOA97L4Fhil91iql+LMEad2i2FPrz6SqFpVyNGYxcFPsCkWbZfpfj156wA0YThg4EExgEmNq6Yce
44tftz/45i8V3GQboS1ufX11bLBTmyMUSMSxySt0DDIbLrYUVN0hqS39ExFcr7jhElUfqlqOZn9G
hfEg9crgxkHbPxsxypYxps/c0NgWHvB+XO4syhh7gIKNt5tjzf+AzSH7syYshS0qZ8VsEMyFlnRo
ndR6hP/gIJYxagfKn7qPliD+zvXQGm7WQhq5vVAbER78W4TXOPCs1JoGEMb56OgJgL6izftj00sD
yHeexWCanqGNvFePiwAPNCrPElw/uIXrPKMxZuq2DlcnFsX3KlpRHqbghEhtNp6U6f2iIGI4MRC+
AIy7foTzRVbbUcZ5MOm6+NhQPzvAeYjOzoRhSq2lVYH1itF/WYas+h5aTnGO2sE8N8Ni7eQH4hiu
wgFAlYgCUx4H8XeFq0Y7oEd/WvK0QV3uhd8tCrV6e3f7a27sJpJ87m1CZw7qWqOA2EdywkCN/B7b
xLt0icKPUjI6SFHmlZcDFDx2/Gh37lAMi5X+vUYxfF1kOIl4xFtFi3x1PRSa1NvaDOhGq1TlmCP+
j6W0gqJcE+m+URuyayM5shMWbNy3cLfod7/C1Jj25Z3UKZNQ9SF1rZXAOoAOTX386axDMO7ffxsR
CGIEVD7BKHJa1qWihkvc4SRGvrI0S+yB/TC/6fU43Te6HB1UJ50e9SleXGSKKQuMKbSGLoz39B42
ZkzGb5I62wSWlEAvZxy3To1inxn68TIqp64koKRwkv3XE6jt3fgiw1vtW12oagBhodcvr9WsYyyg
LDr6EZy4rDxX9JG/NKbUnYo4ze6GvK3/ydLOEQ9rgTU5BN6z3lQwRTIj+LevoURPHXSTnYRn49KC
yyJwDuInUUy7XIAGkIOuJQAoJCf+o7WgS7Qwsg9mPiSn0mmnnTtya73Jb8hMKcnCClkF1Eutg4Cs
VAwgpoLW74gVEvdzDQkmojX6F3Oj5AnyirovzZnVYNRUW8TjewYrW5nMdXIenSyxz2UBv9ZrtG7Z
GXArfaM6AsLcoMfF3bTaTsBqpNxA0cMftUg5DZ1mnSxYrX5gBCdMTj6AgTWFqVB2DglA3Aqjzw9t
Myh+iyzbfaKhVTmEFeJ9o/7j9nW2tfDkMZCW6GkSkq4e8QTj0tlOtdgv5dI+Jov5vUGTzW/7INz5
xGKO622OXjHRGk5XANjFMXgTtFFVlBfL4BKhJv3BjLr8vw5jXQoKZffoFIr5Yliw/R1Lyj6+e4o0
MKiAQfPhq6/PciCZehAERehLBbJ407Sg1N/GsO614S8iRVD0gFRozgpy9Go1gR05fVfVoV8OxXIy
MGd/MCOIS2lb7IkHbLx21Kc0juZr229dvZ8D1PhzMSs7VIInLQq1p7JcovenRuh1C8lEyi8AY1cT
gh0UZbUxh34RDyHmN03v1IdkxH6+jeW9LsHGncOx5POzgnQJ1qGvNnSgdGIiFyrXxqOTD7xoczHF
blw7Q+MHkt7t7P6tEYkZhEGsYM6vKcNpMeVqoXHNz3UZnKxqqX3ojH8iUwsfwA3t0T62hiPpQ1VD
OM3gFnx5BJpQXobaMkK/rWvJ72pFP3APdW60RPbXtLXjv/h6IotA9QA6FKSHy/EWxHyCttRD3xyJ
ctOACow541iPtdBfJLWgMDE9lQkESdlXG6Wo8TAcdGELVFeLHwdl41l5bLwEPE7vj0bYI69WtlxZ
UHovZ2UtHZSrQsuQL1YXNwx66U4O8X+IsO55f52H8hKDCRcZsBaroeo4dqxi0TN/Huv2g6bm5j2G
7+NjskjjzhuxcRHTFjBJaqED8Datnoi8tnOw9XHqq1GFbkDaIcGk101Ru+kwTDtLKH736i4WjAth
jwv/4AppqQ29vVg0xvzUkOtvoFrqhzbc1TcR7+jVKOhXUdVGWOWKhweoiYZU3KR+C8HzNCc2dhk1
clbjYmPIB6vctRoFJdZ0yj9HjfVegzRCZch/gsIm9r6y9mWr+ZyVk4ypP5vReAK1+tIHcf4FAdDu
XE5JsLNXrlU8UR+gqq5bDEfCtwZAT/QiMk2pEz/NG4ILswt0asNmMPpT4ORPHfXEO6krrEOvx/UH
MITF5xYA3mNY6HrslXmt/asbY/y/26/fxqemmoevE0AJCnrr108pVKfR8jLxl3iQwSRK0EuidI/K
svG4s43obgOjR2Ri3bILZoKoHssSPvUMPBToPrZ7KkkJ+hZLap6m0TIfzJGIxp6seq8QvHF2qKNx
GZAaUQ1ehxYwQmYgEmnmZ9mc/C4sKXwMx9q8j+1ip6C2NU9a5qCuKCQgSbK65tTeGgo+NAiMojHv
yUvSM7GAfKBmrx1G9PofA6NLTgQB+t3t77jxdvD+0rdRKLcAQBNr8CZ86ttIroyEOdLHjP90htEe
xlkb8Bg26vauz8c9BNjWVKk4U95hBpDpxZ+/GbCLFhPeEQjntJeHI33fwW2TGHpclOGomNT2SzAs
lauidf3yF1OFo6YQlQJnWmPeSXZilHhYZB2RCBcZ6/Fra88/Z3maTnbhWOfbw23tHsoGdIHJrQWX
YDXRGciPnkzIAwxG8c/UGKFHuRlrrKhT/9weausjCrduQg0R4axVRKsCucBikTNfHQsTjlmh/Ft0
Wf5xUOigambm7KC0rg8/VTbKMxCrKOjzgF1OLW6Wph1SCevVeEk9nHXK53ZY9tQ9rxfwcpRVmIGT
XVqUGWoEjZopX4eioLamFN3HaaRl8N4F5IoB5caLwociXb6ckCI1cxtli4CNRtZnlFp/Sktp3jmg
1h+yYtjD616/YKJbT+OF7A2Q8Lp0qI+GUqdyWPi2MMooSVJbN4Wk9ixPS4PyC77FrjGK3G3Cjpbn
LI2bnbjgesvwExxqA/TxAVa+4vDeHMMqwPJHRhDIB+Fmt75a6NUXY2r7+0BzpFOGQs27BRqxyBGi
GaL3AuVjHaUOhU6fxWZEmW7aIa1i5bTYkUMDSt+TQtjaOQyGOSuNbyAYYvJvJtfqVUN9py58xGc6
+sz0K55g3jW9mwWGs4P12DoMqB2IZAahbRKny8FAgnV26IwIIuoQXukHFS62z/FeGCCegMuoR8xI
xHHcXrTtVqchRUoR7R7UvuK61alNmYObmYNJe3pR/USbnOM8q9mhUrv5ZEcB3f5ADX7fPibXdzev
AH08AAwUKq90l2QrjezSVnN/KAfH1UYyqQIoyBlT+sQL9Gk+s+lnX57zYacIu7VdhSI2wRVJBxCe
y0XGN36xgoq7oEvt+dlI5j+ZoQ65i8yo6WF8Mh5uz1SkTOvVRgdBSOzw+AOuuxwvycAohzLjydby
a1QWvXfLYiwep6izPISYK7ePumiHKrq1vAKD8mp2B215NWiJOEmddXHhOzpdoTYgnEISAcGV3Eif
+l5JT2nsxN8UqQ/fX/+1EA0QOsOoQoly7OV8i7jqaBEhDCtVfeRpUtE+zxHeQB1KUX5WGKVnmsm8
kyZvcIJ4jOm00w1hS1EPvRxVKuzKHBxEMinOophUOFKme3Fmaj+5IsLuEAIgKc4SyqGd21gBVkI4
8jbgkQchttqO6h64SWyj1WcHDoJRmmAoA/hbLwNBYJ/IaPktRqO4dWot98jqo12ldsGf2ztsc/KO
Tu8PoQaYN2sIt1GFraHja+JnqTn6VZKnlRshXFC5RLI8qEY8PJZjtHwHcU4URsI4vMxG2J9qPXG8
nR+zcbuI3g4vn0P3Ac/Ryy8xp11OGQ0t69yKEFDslvzHIH7FpATxnY2hPVG3nZ8NFEj80lHTY2Pq
e6ySjYtUZDjAkylyibjp8jcoXYBkucRvAC0wYogw4Mbclnfvnyn+SQz06uGKdN3lKNyWuRSkpPkh
wZ/8VEfG+KTbs4NuQZOyzsTJUekaBKLNo2TG0bcgS5oR6RWdPPP2b9kIA2g1Cz8PFh4uxGrRp0Sa
MYoOU39R2uq+H1X7LlXy8b4ogYhJWqDdl92QeSg99F8nuMo71831ZgeZSEOYhgghAOWcy5WYY12p
qwE5q2XOwUJjCehNmhS5Qy81/u2ZXl+nr6QSOi84RKE8J/787YOc9dUU43DrgeRzYPIq1behSmc/
qKf8LOHa8l2fTDl7/66mnoMCBkRoUnb+8XLYrmyUCdMGB7+UTr1r4fb4KYT0J8hbo4+3KlfbYqqf
4VfczaNdPihTm+/8hqtvzMKaoq3GywkY5FXc683Mpaxts05TRm9WYmBlaQwoFD2AMoMvNUiWq9iL
8Skq57ijUN9MxYHya3Z+5+rzG2hT07okDSGhXX3oUQJeoYLtQYLACO/TuStPll4nhyiRrJexzxzX
mXfNVK9e7NdB6csifiBkBlfpT6u0XThUFUKGUlmhdRL1d0Gl94d2zr9LYTCcbs/xukwixhNKO9AK
QVWsQ3gY2oOGtPOIsGbufCszs7pvnKi9r5Zl9jXUoO46xxzvCRisj02fBC/4oBp3fef0j+Ukaz/r
sJuNnY9/9aCLeiLAOlr0Im5ZgyK5TlLUFhthWi7Zx6KsVDcKi87Tm2xyDScdvdRClEwdsGG9vRxX
Z1uMjPzDa32GYH218w1cP50ehIDXZU54qJu68aHPJ95sNXsYxs1JigKt8OQRY14espwOsY653uBZ
ZiM9I78ou5B5lbsmT6rj6DjSsVHrxpXp9u7ExJsjM6TI54ny18IzjrkUklMxSdsYoO01U608FaDG
/pvVpTyVit28YGLZBPisy9pO1L+1wOLbglGgn8tbcjlrta26xiwZm/hlaLwy1rT/9XNC97rUnXSv
03d1f5KU8kDgFAZpB3Di6gQjrTAV7QSTws6r/LQMEUDMGGPdz+PYjqdSy+sXa+4xyby9izaHJTYh
86BNfyWniYa85jRTOkChzZdToI3mnVpMmLkmS3xwXo1a8rjZ2bobXxVhR3SAQSMAw1rfmOCvSSRN
RAzbtEmwW256Hxd5za2hZcEqGIJfmjWG525JhuPt6W58U2gk6Nm+KrXAC7/8prTIlQEGATq2hVyc
YfynH2xtzH4rlaLubN2N25FaLu8h7BXRIVodmnSutY5od/AIAdGmGbBdwmajah+zXtOfijJsvt6e
29anRC6Xwi/xrQC2Xs5NVUP0cNp6wA0z0g9hMmfnTHPQ05CL5hA3AYqBU1y8l+nFtn1FO1AC44ZY
38ncx7YCjH8AiRVNxwCZufuxasMHGN/RX3w7OrGwdNCYpXmzquDILKfJQRy8BhnUU5w08pM9NrkX
233w4/ZSvq7VRZYgpgWdzKRSS6t0XZXuWgNzByscPClR+g+9lCagZnlTDA9SqxO5CCvGzXHWld50
a8kJfjjhkH7KdCcY3SRMehhodQoNJdDU2UdkM/uoSapkeMUoR9Z9l7WW40tZoP/jEJI/JUUW/qzR
/McBsKPL4M6Ugd8NJqMeSxDKiYPvyUO1us6UtK3kaHC4SvtEf+y1rj21zpAeWsVpH4CF73XtXy0q
VmsoJJXFphAnfY21NJU5XLSakLMBTWFjDYJ3/G+KZpnhJlkwhvdLN6Y/LFZyuRuKPM9fknrORp/i
KaKavRXEH+0hyB3XUAukPSjBdvP3KZsmdCwMpIzdpV+Gz9mgjDtR88bJBUciOJScX27i1UrRhs3M
KJAmj4QNzjlOdOGvpjdqnCljJwpdtDxiaydRuMqM+Drsa2r05IrE7OI3vQkiFfzGmrFVsEyr5uol
dJz/OrVUd7b11iBYuVKRFwoC1FouB8nbJVa6ViVkiLLejQrdhAxTpIfbh2fjHqLqCb4NJAOgpjXQ
bKkqO5Y7iVhUGZY7Pulw1pdOqAeE892So2GeRo6z86RsXOwaDRzKgcKtl3TgcmqJPndOvhCHpU1T
/BnmJVqOgWRp9BtQgNsJ+rZmCIgObRv2CdHvqoojD0urJSERf1XF2Kbls169dAjPfW+QfkT3ImmO
dhOaL7fXdePVpJ4Mpp2GMoqha7RX0o7KWEIn8aZS7jovLMz4JZmRfxww50XiLDPSR1lP46esG6Wd
b7q1vKD4gC9C6KXCt9qeoPVipXC4PERX8NA3sxye6Hm0iyAESuPOo7K1T9mggmUPjv+KnlHIzgRm
KZo8qyjMH3xzVXXlxNyrOG5NSjjPwowB3gs7+3LPLI5TNwb9eA83vBmz5ap9GKZKu0dsA0nH2x9v
aywh+27R46W2uW7ST7zO8twDc+6pcflGNBHutIrcPCZp0/7FWRDq8jxcxDrWWrqjQDISXCMGBI2C
enjA9vBmOr33s6wkOydh40uRjnFp070V2MvVsevHZUSHlJOgyQiQt5UePKRFU+3sh40LmQIijiDw
6QTsTvyKN5ejphedls8ju6+O6GSMlWLRPTS63DWGqKzv58w0d4L/69odTn3ggYlQUTCkFr56BCid
1DxJ9oDOWhVLB063/BvKlP6EjtP8By8/8BVK0lagLJwpl/00DvOTXEutChuuRGzq3ftHZL8QTcTN
SmB5uQRRHgK0KhKubsoobjLNFtiAvjyN6KHsTH1jq4Lc4uUj6aIwviYlJ+OkJtQ5Bix9S/NktJ35
ta8TDapcmu0MtXGlGVTpdDqbHHYgF5ezMim79U2PJREQfv3o9PmvTjHGZ8lSpw/Gksp3do1vARq7
2sd3LycdaiEYgqWgkPO4HDjuWMZAY46GMUfPYVZphBPxWGWunGvzjsjG1oKSzwhFeR4NlAkvB+st
aMn9jNRCYbXp1zSB/CxLmvEITDc5357XxkkRunYErZRlwKethtJrw6xkDAngaErj89wq6vEVPdqy
w32tGfdwaRsvIeNZomGFMCxo0MuppY7aOpVioHFb9MMxpELmSkP91VQi7c7KnOlcyLu+W+LkreJK
rjW+HeESpolr4KkpyQiYxkPvzYae5m5Ij7B19dkxn0M0PSq31Ib8e8a/a7phVZdfVDst93wbNz4p
1TagI5wUSJ2W2NhvbqTeCRSoe6xzaKT5/yJdSj/NsjM/mXYX7wXuW2tM0YseJ71V5J9Wa2w2hh2H
ekReh4H5udcm4wBFanhKcOX2hdgcgO5sTy98a5HfDrraSJ2SKEtokgBVZoFj2GLN52wJYRlHqYVr
eRI/SGbxKyf5FWpvf/GC0Qil30rnGmGaq1Q2lY02EqMj7qP75ahUR+j2Ek6xRXu8fWK2viSsD7oS
ZM08Lasv2ehhSC2J1Z2iYb5TCvKuDBaK3yWmsjPUK4FmvXOFmhY9azgCVwEHnj9F06E+6FmD2R6W
pkoeFklNHholSn+WFtoFrpPU9ae6Vz0j6e/6KjdrN9ebGA5DZpxE8E4EvZi/cEJYEnLu3vg36tFU
vb0m4uOufydUPME4EnxOc/X22dOimsC40b6bC+mXNUWT6uIKXH9qK+jfaI8on28PuPERYEtwZfEh
WJp1GAFmvOjShOMEMw2rSjtrn3JqykerCZfvfzEU3CYBTaIlszYw0Ebqfc0g9yhWN9InrUjBQaVz
zr1VD9pOIrnxvPG4gNxnFQmQ1ik37YI6L4y592ob/WlJo+HYcs6/9EUioYhZVHcVYEq3mTDouz3L
jbiMkYnKhAoP9ctVXKbOLQVvY+q9TDOlO+xPTc+BQLCzT66lnABFUFMQcA9HsH7F1fXmGqwrMo1F
Z0NLuZrfm0360bLq8TDaoXTQQyn4NA5O4k4yfKew0pF6tIo976bNrSM8qoS6pqigXv4EZ9b0loXg
NZA5tXpo675kk+KCG5z924u6OZSo8SOpAYF7bYXVhjI0qcRmlzqzfYebQIqGZ6ocuVXeDU4QC0ub
HhaRENBeI2lsOcyihaag51RWcIgHykVdpIanMOp6ryN/Rlq83KPSXPMyX0cFGI24oXCYXO2aJTLl
PCq03hvQUj8uuZUekB1cnm3U6O5oHlvzsSr1+pjaiYa9YpmVgHGD4TGQs/Goqcl4GqQRZT4r7KND
Bo7DL0AX7AnLbryHIjAXHSf+xsG6/OJ1Y4dJmCmcqjYcPvTxnPBMlM49vMDkM0KMjm/Saby7/e03
3kO6fCRURHCcpzVaREcnASgV26zpp+EM36T5kSbL/CQvS3Ia+jw1XDXog8ekQUZAinp1z0d8a9ac
MoFa16hzrt+pKeko60REPZo02aestaeHJiTHC/W492sJr41FlbIdTM7WNSL2AUoF1KTYi5dLHXdq
q5aU573BKO2nEL8Stw/HPbeQrXNFz51qkbhJqE9ejjLpaoVwOJeVXtftQamK4n913v4OkrrbSSSv
xbQEiotsg46HUGhZAxD6gD0DMa/3qjawXcQlpQ9V0f1jml3xrEphQe9SV305lGa0Xgsw+3LZ4gpf
649Fmkc/bu+pzXkLjKAolNF/WYUe5TBGQ6qK58EIuqPWSf+hOjt8oQFS7vQiNjYPT5CB0gaVVkDI
qyNTtKlKbB50XuqUcui2RS+dCzVpdRcN8+VD3JTaCyYXe2CyjQkKFD01QDxuEMNZTXBJnH4ol7r3
JspzP5Wgtt3J6MwPUz7tst+3poimPIhV6s2IFqxilghZ/4B7mMynl/VjVUXTV8RMKEyoo9kLkqvl
W3XRBu7YtR3GVygfHtPYqs/gz4uTo5fz5NpFkuiHQe+dsxPTgfJDqZQOo1FPf7HlgddBmxPYejJ3
MZs3D2eVKU0Vjw5myBFF2MyJYj9LguTRHJo9btTWR9C5L6hyvTbpxZ+/GWqS5rKX6oqFqSHNxVMV
/Bf1VfxgWqW1s802rguR44qIgE19Jb/VxLGUhwxH14QVc1ozPyhBp365fWw2olOgDkJhGDA78D3x
528mVM8jzpg9RtKdrM6I/Y6585gBm/9RTZ39nEhp8+f2gFsrSPIlGGYETTCLLwfUZ6P5P87Oo0lu
JFnCvyjNoMUVKNWCzWGTQ3WBUS0SWstf/z7wXVgoWME4O7un3e2sTKSI8PBwH6ZC5/SgC3cxjPaD
KgReN1GzJ8W2OTUQQvp5sHcGZFmNJNOyqgZGQl+N4JDmNT8KA/SKUmV86OJc7rxqWyjXEh0ucTCI
Ac4O1wNO0gg1u2ItqbAEEB4V+WlEwfJRN3qcG2qoNUecHZTPSmfqz0kXiBfB63vpk6pT/h7hIvYn
WF3ai0jHVp+1qYa6x9MRbcOhrt6mQaYfKpzspWd18Z6f8dYXdeBmE5vTk4Eg//W0Ic3rpLSsc5mF
MvPRHjAfmwLhRE8Xyfh6f/ts3UxgBGD2kFbgu69ArlHUqZgpXvkFQlBfoqRLPleQUt4V9Gy1h8Ga
p9zTqMLtvC5bh9FVUYBfYAM6MFef1rAb/rJptH42BvjItklwEl2hnO5PbiMuWkzZoL4wPaoDq7Oh
R51tRTWjxG47HIIhVjza+WhEnjLTp8E0eQ7aNHoeCtypA7Pfw2G2h6cwQfZOmXEd/YtwFAHSXtwF
GZ3R+WiWNL1N+lGf2/Zhttv5sTX19uyOrqBOawQ75+f200Lq5NQQqEOyuxEyqYexilsDOkGizvOX
sU+dY4BaX3woRhdkOAvsQXh9YSs7V+Dt/iXb4d/AwURl8Hmv92/uWEWRSzn4mOwA0UyZ8k9j1W9r
k6N6//v+joiusQAKhpxKEiyYhCB910NNIh31uAEfwbK2No8DKhb/qBF2q56c6uSLUlvaOdBs8XWc
4/wtZUzt0Y1i+bRg4J9LtRfPSN8673Ml2JPa21p8Sg/Ij5KOLfjY9S+DQ5LriR10QCUB3T6NguFS
jd1zgQNVIzGIdEwvauY9xtftluMwA60uVDtukLUBbYu5tW3g+eW7bpJVXjE7EyT1xmq+wDlULR+Z
hfis92X/Vc5oZZ4SfcaM6v5XuX0n+A3ITQGQcVveFMjmrCltuuF6XxZ9dW6UtH+Jwrb8qFG4/kCd
5q9lPBaQk/8f7Xnw7mjBv17q2ZaF5kTAvEMG7ITBUXKQNc5mMFusnSO1sbWZEfwOWF/stjVDp0Mt
2a5T/nbKc+xXsg/hszgWUk35XoPM5lCIo9F3T24HQn89KxG3uVUZQEGKK18KZ3FUylw1f7K0bteO
cHMsrin4QOgRE7pcj6X1dhrmJak1SIlaP43mULqXIsHUXnHz6eNfbw86c5eOUkjQ1GtXJ0NKN1J6
l8HKCg+EQBovsT4H0UEOdnZQpyHZa0G+fWtQ0wPOIsjEp5PH4Hp2vAKRjhkxwCYEjhe6HGF4l9wE
96e1ceCXDb/oCVDVhJxxPYpRJ8JsR9KJCVHg8SAddC+8UlbJZRpt90Nk1doxLoNir9y/OTsLTgPx
CTH7DdgfataEkTUXTSCcwXejIjrD4VD2aJZbe4QrFsiOSw2+4/I7/ghslY52HJBjAB69hkXbQOLN
kP3wI6C3w/2l3Bxq+Wtoei7x32qopEyDeKAq5eulEvpESepj1vc/jC53djDQDYwQrTqqJCTcnDQC
9utZCfQhFhCRy8JpKr82muJnkc/OIa2M5KGYhfVstMZr2A/q9ziK5k84I+014219QIIUzgSqF9zP
q9miim22Lkp9vqSLyg+teT6h1B3vrOnGw0CJjwqCjfYahanVEccRLSvqNIPBOcmZZ2AIHnpzyo56
4XRv2sptMOtrwWFR7T5XurvnMLT1SWGOUhqGgw68vYr39LLWpdlTrOnmKD6NIqkO6AJQWrXG9vj3
uwfiJqT5JfbgCbr+pI0chZPlBSbUeWz6TTXFh97E7m80qr9uKeSvE31QB6INnfts9enClspzpUD6
Q3W9+a70TfmvK+PsQUIN29mpGwvI7qDpzcDWhXal1fWSTa2Ri7mkzkYWcjAyWR3FaA9eNjTu37/f
qKxZBOeoj3KnrbbKoAQ98iigicrMCxBpbY++9qJ/64C3hX6ZYCJz/5NtIF9L2w9qJQiuQWxc8xnq
zEx7ZXlX8xhbMy9L58L8pxPDoB6LZqx+WK0RtZDHu9yk7S+231WZrdJe2QT22zHBNuQYWrnafdv5
WRtHE7IqHXju0hdPseJ6K8WjGQrL4XZI87E6icFKqlPXDriycWmUvywTOolPA6LUPjZysN4kWDJ1
fpzK/MWIcTh4Hk1pUxxMM+V9q49JuROObBzqBTdBFJ4aB/HI6lQhlDOaShSDnkCGPlgARD668MbR
rZK3UYXLIs+UeumnqgMA142dAsvWltQ0A8smkF8diu316hS2SUZuMeFS4j0LD108RaH6XeksdQfp
3RpJX5gu0K1oKXBX5yx201BUJGnsPeziiwLYE9aN9M15HHbuyY1nfEkWWdaldxdCxPWkdKItidAT
waSspqeyDifC2NqBehHp4bnSJpy3K1D0+ztt+aurPAb3HYPHlQePnGEVE9mAqg0Nbj1qZNHgD9qY
frHMIt8htGxsF0axF04gFyMNGtdzw55IjXsDQouKQe4hm1vtSTaJ/s2NY/skWkOeEK2yDpEbal6h
NMbr/Un+5gCuZ6m63CywMRYcbrVhot41Uprqe7/tccC+aAENOb4+BcFEo50qAz+oaIw52l0pjGMg
i3b0cJ1ofsV09tJv2ylfq1xW5wIPolMfBPJhQPn130YkkXUMk8FoTvogNeFFqWzAhwau0WNUNFZ5
mkDD6CM00yF9tE2RH1M9dIud+d1mo4QQC8d9gRuAU9ZwQ4LbV2sRGWFj5n6Myv7sBtZSwF3SUVe4
VKYyTKKmiXakDCaWulx16OV/ziLrXd6if2e27+4v+c1uXnYUqmq/+/wJplavRmz2SUTJECgpnMyn
FjWoxFMqR3kKwZ1OduvQSk3At6exsXzIqw/9e1hKYEQzgOtradDSxocs5eHww8l1yc3d5mQ0EF3n
YLIhhCbNzvtxcz/8PjiQSRgLmsT60GbAViVa5gDWle2ey6ofLmnQZX7raONOmL81FO1qi4CIQ8y9
Jn+Q3MYQ0ylWLNbNh9Y0apKJbsJ7Wt1jXS+393oVoQJQ1yMBXEig18e1yzWzibKedi2nDgpatVrj
W5aowSeaMpsDXpmoKsbx+NJNs7ETbWwOjfrpQnGBirAunevmUMSKMfABZ0uie6sZnlPG/dkZh/B5
XKSrs6pOvWYs/9qPiE9Jgz3/AfVl3qs7KhENJicNDOKYxjmvTbUZbXBrOAZpvSftvLVLNZih9Gei
IETv+fX6JnptxqY7tbheNqkHkDgdRhcJzsw008PcW9pOfW9zPCBdi9EIwtcVNZBIPjJlAF9RhHLM
YrjtlWFghONgtUmRb6+df3M8MkLWkh4R7qPr+RFxxeMwR4vFezK8tl3lHuiKLB5qK4RgUk97TiC3
FXq+nW7DyoGZQz6zXlBNFBVweEYE1KKucVIEpjQnKehp8vXONt9msZU5B921O94dV4RvC8Voh38U
2c2sfyyHwcsbPXc8J+kcLBByWjX5L7X39N+bf52RLD8Wsfvfpr7kw6vVIfccVXQqqJvw3B/d0Ylf
goismcQ2/Xz/Fr7NMhkL4hAJOureJJqrkxwOUZ7NpaByIhTxmTNbfk6M2bjY3aR+b+ucDlg1q6l6
cQm8GsKZf6lK3Tk78drWfiCpZjcAvyCas8p1g4k+hBjZdF9Jg/mQyGh6Y7Sa9UkJouhz6Sjpx/vT
3hoPfxbYyYuHECpa1/sP6caUZrYa+LvTu7djkLRo3c99g+tNECeHNir3aAg3YRTrzIVFs6AO4grU
eT1iFSalatcVN2ZTiA+0QarvpAx2oqitaaFsCseTL7oUra8Hwa9lnge7bP3BnazHpsrexw0UNDMR
JABjr13ur+LWg/PncMvP+QN3UVX4pIpTtD7K/dlBRprrS2RdD00TW8f7Q23ODMBjYSvpVC9X0YLT
Zb2dUYD2hVNPz2CSyruCcPxzSTxXeGLiCvb+fkTQgEWBggsRusz15JTAtQLy+NZ3nGq4uE7beGAU
lpeHpnXUoBXuHIHb1jl2COKKRH5wRshwV1Okn800R503VfajLo9m2+jvNDAd60SVu34vhrKNsU6r
xuiIKfMUHYlwQtsz67z9F9O6yfbQnVBTX1KANx+4PuiYzzWtl16RlpbuRUqq/hPLBiKUmWrJQ4zX
m+H1ehb/HAw8hL0e6Upt57ttbRFwMu4w9PwXMfbrVWz4MFZhsoquPWMbDZx7avVEObuUm3cSla0t
AmYLlKOgsggacT2U7eSlnZuUtPIxmY51n5nfAcgSf7BMgQqwtpfhbk1taeyhss09QgZ4PZ5UZj1S
g5nxNMDNXHS63yITcjaMYG8vbg2F8ArkORTw6HFeDaWGqQHoSInXToMIfeaheo6niUaYJo928tmN
8ApQgVySpmZIpetKem8Kqzcm2fkdBue/AtTsC680pt63FFE9wr3MjkOpFIfB7Kpw58htTJOcHUK8
TrWEs7e6I+vGSaKizMEMtKz0rMpsLwk0Sc9Wh+R0/3RvDrWwBOGFU4xae7zY6lTrVU6wEUXh//q2
0E9a2fWUo4Z4Z6Tl26xCZbqYca2h8oUs5hpeLBNJO7bCAxvmojjGS+e/YZZ7pgBb8zG5N4BRec1u
0gzuX5fObObTmmiXerKqh89Vqw09uWaZfv/7xeMZo24L6wxy1Oo7TW6jmFjGdT4ad5EvuqF5TPFH
eEHcW/33/lDLn7pZvaU7kTuEfoR1m/SIZaIVp8ArqotNpKYV7lmf++6UJIPpoz+tAk0Pf40yLtLE
QIzEIyASpFLXJxsJ33ouOwaF2xI8dzwDCN8O2mkK6DPtIZ7tJG5bkyRlI5dh7y95zfV4mqTJxUZm
yu+stjoORje84gZuXNhOdk4fVV08ROjv7iRSG/flos7NncIDtxQnr0edR6MxAeJ4b6raPqb54Dy4
CM9g8YyiHkTU/nj/U25tUSonFKF4voEFV7smiaOwQFa68Ytuzo+J3SmXQgw/IHLvFRQ21pOObQqu
uBiBAa4b3pcqQ9vYouGdg9Usg1L7lBgp4u+FotAqYCu1wPKz1Yyv92e4cXcu2rdL/xCjU2q7XlEu
06CqlxhvrPXx4MTC9NQxLd4UmTEv5gG6FxempICTVTv5263EC2qnpKXLMwTEc+NoUGOO49YdBqdW
3RavCS3QFYhDP7xtexBoXFB0346V7BR3bXHQ5rp917gDYvfoR/8oJ6U+hiIu/gPWwpXEz0ITYHlO
VutR6qPemQUJM/SX4SjMSnsIdT3wcredHqzQVM731/+WlbWsgss/BFE0KayjRL12JJgz2IAqgOn9
RhQESImWRc5F9N38qk55Y5y62A0fwWcL9TCIpI99o5zq//VOT+xw/wdtbHl+D6ca9dolRFj++z8D
5CpyQk3h98ixI3wscxPnV+0LUMV/iI8XzQBK5Iu5LJyD65F02NxgLTGAAaIV8jxXZJfeZOstlE4z
ky+xq6d7tPeNC4SqJKABjfHEx+vita1mZkmTXOPTKFud+g7voWnRXs54qF7nFGG0+6u5OR5v6FKI
4dleNz0ivGmFk6M1vj0W1te2HUu/FalGwSOkpjBmf63Ez25aRA6BoxEHuWHhOq2surQ1GyRejMAz
hkbxdbCes9aK/zIUl7mLD8vSubB+5sRsp9Ks1IbOJJ0SaFxFb8bJ/Wm4Q/j694tIeIxgPI8cOPey
yH9sSS2Y06HGHh2RAUtezAbhRtyoPwurwVWqJRe4P9zWCeAiXHrSIWbC47geLkK3cWrIK/wxNDuP
7hrXN4qo9axhF57bCLT4VAvDgQAIOaDVEehq16SfWQIoO0aD3XOkXlB3r3du2q1NuJAtYXTBnuKF
uZ5QOUd44qlU/LRc099WAvsSDUKZZ5eF4lHVzXfi8c07jfgRLjgc/6U39XpANzKbOHU4ZTSz5Nwh
gIJR0bpHUavRYU6G7jS1jjjQ8pYvGiuW12lZcw5r29j5JVszX1qykGyjqAxv7/qHtE5Nt4TG+606
eeJXM97kWmnX3khV6lBVqGPf3zpb3xP7C44eC43r2ep7RhR62yjie1ZpqJ6S0Db92nWtf+6PsrVB
FzoapoBoUhD0Xc8qIrdQnTZp/Rr/8yNw2M/SCavXEpbHzvptRQdLMRQr0cXycM0rBVasB10n3rLQ
n/YjzO2/BENdPAN3ZIBP0fzkJojJEDuE7+/PcXMlOfRcnQtra12LtcYEceEWnEb2mfopL6ISLgd9
MPdHWb7HKlQnFV5afMg/kNpYxZNtD8vJKoFo6CYQF2r/0ZdIz0vkIYfxqA8NigAIPl2UrFd8deyi
neBr80MuXLv/H36tE1+XQ2RlLpPM9NKi8j2a/yDeUPu0uUWX+zPd/JIWpRZCdYSqfgv4/HGHqpoU
mirYmTW5w6FQQ+XMHkWr0okJboJZ96m21afWmff6cDbPIHMkjl7shNdpq4ijbmb+eIOLMIagNikH
QyqmL4nw/KmiDf8/zHQZDT7hcn+vMpPYrJa+LMYrMpm+uDILzlO/tH46WTomx6AxxGs8d+3rrDrF
ztPxm8Kw3lAEchA2AeyhQS1f/I9lttoW0oITAi9SapkehkrvVfTq5uQjzAdFeyADtRFc04T8Z4g7
afFOp8kx7WWAlASeQJbfxpXi0ugAGdILErcpvHEclcFrKlsTx8lolE9O3A81vuy9buys3daGtMAg
F94iIuLrJh4xaXoTYzDqo97fHYnIVemNyoywWYku/l93qxCs/Dna6raciljNY23Zk8hvncY0USgz
R1n0GM22sYdHbW1D0n+UJ7BYxFpq9QgO8N6awQVt0Npq9snCsouCPqrvpFNxcptS7lzSW1cLX5TO
GB53HsPVTgjnLM4mQdEWgrR40tGIVDzDmiaFbs6pL/0KFbzh0Kmd/BinpvNjnAx6Wu8fha1LlBa7
BX2GMk+X/fVuTCIphZXUAGOpVJ7msjbfW1a21796S0TgO5LGLQRemrHoeb8eRuPrxUHj0PRQyDk5
R/if/gzrARV8wc5H9tcKPmQ5PkloL6fZIVJT+csOnCqiWITRJQhhSBllGMfsjcj1oD2gn9tP3iD0
ufOcOpu/ll3ZZr6jZ6XtxY0IUBWzzFF6mlCz8iVqNJVO8rTK08PgtNVfM3PYG9RQwTqAjtBJXwWE
dlUmdbZ0Ro5dZr3tnaCkVVdJTm2r7Ly3G+ePZ33pE6NoS8vT8kH/uD6qucJvpwRVSSrT8BC0MC+E
WIGnxbCi7++NW4GChemJ+yffDEzsppkaNVECGYfM3w3iOPftsqR7d0Ye5WsUa+IdxdXY9sIY+dUH
+oU6831bFhZ72AyHzItMC1ODeYrVNw4gWO3FStlFz3VTD++aiaU8lSGO0Du56QZIskQEkJyXsht9
CtfLM8MKnpoYoNeAM3CKJrM8OkLLfWvWmp9TIcvIK7PCMnduxa14FmUE0Lylhr/QP67HLe3UqiJJ
ql3rqfEimsE8UN+QmVcAi9AmjCg0nf1Dn/hOQkt8PwnXs2qnOHLE98xBNrYIyaQGVAPwtthDX/8W
+O3tbM9u5SMLoX+PZK8d1cqB79r0U7L3lm4sON3hEPZ4u2lcXFOMHAHkoDo9b2lQ5c9O0up+3/Th
iZQPmctUy77iZd7tfOWNGTIoGDf3CRHgurCKxRPaLvUMhXaokCfvOu3B6BQFe+/2P5R6FgdlkACe
a8D75dH487yh7qY1Tt34jdFnR6ekhNqno3ZEG3UPV9layuVUQ0mGgHJDbp0dZzSzlCyv1xCEgPeS
+g1NS2erhCJcojX4ZBtyL/baWsplCckWyJ9pabye3zw4VqhhSoYOZKX6Rhy3J6O14QJETbsTYG4O
RYDHv3gNbvpB00GJzD7KG19mmjyHbq6fW7ccDnmX79H7tggAVFXpT6EdhkaENc08ipSCyj/QQx5x
0hLahH3qP/I4ahMmNim6kmZXYDAdlePBdamQK0PS7KQOvyUtV6EeqAf0u99iZfBFr9fWsEul7BFh
9Re99epU8Fk/AFSE/851aSPwnzjck2Ui0vDiND29jaNSlqWXtW3qcGPZ4ZOtjtT6gPqshyGvCctr
tL7+vX/Nb4Q9OJITiP6u5YOyXv/KXlYFsiBa7TsoKVPPkfNR7/R/m1pNHwPXDHcA+o1dQJcchiYg
e8QEa2ppoUyQVizwJ9g5KY7eQUGXZRA+l+Ws7D1gywKvPsDSFocQyNIGjqX89dQI9vpAH0EZymoM
rKM+2d2BIreO0Fdf5Zcxx47dU4MAQ2t9EucYP+TMs4QpTn+9xLTNLTECXQ+Ybqw2Qgl+Y0cj8IrS
TxgS43B/kFo0HU23q5+KvAo/3h9vc43hyy0tOAplidWlVSokCONMUq67nQWlDAtAYI72sQcS+Ot4
hFzG1bm3UGzg/lgFzcU4qVpr6ZgYhal7wVQEny9VKqesavcMjm9ntQzFIIu+IFjNaqM2mMNj3WzV
fqfk48mkO9hT+qA7pcFuL9jtmQBqhwRC1ZGXFKra9caZKjsxgiJc8MQZJXOjlw8UweVxtrTKoyxQ
Pdz/YL+h0OudygIuIqIETUuRZ5n7H88M4qt2QYWMuQHm637eO2Zx6gWpuNdzRt7GuQH9GnvbhADG
bI2nIjFcvAMMJ2yQmB9IHfQBBw0vsPMsOaIUpT/GWdD/jJ1MOwVB1CaHehzVZ9YOJ8MSPeZ/QhQ8
5PH+RDYuXlBKHi941ZT2ya+vJxIUYrKURNR+YhjDLwD87KFA5+4hz+g582zRtsdkFO65wsb3wXUC
5RNwex3unPyt77e4iiy9zmyVdfd4hKZTUsmES0ZY2lGEtjgpTWee+0DT8LPfNVzYiP+QmQDXg9RI
ww9B1/W03VrqulhuNXzEzTf5OIAm6G0sLmWKWWUan6RlDM8JN5/fhqN9aNm3qrkrf3QbQvAzEN7T
oJsz93X/hDHhntq1PLF6aAyYy9jdeUxlj1h1Q+QO8nhJjHgP5t9YbKJNqNgAgNRN1rIwJYnRmDZm
7bu1Q9ePXUzPgR41L4ObJB2t3z3qwvd32S1UhVgj/EpaaDkyN0HLYCt5ESzOaVUq4AJUyuSng4as
eUXdKxLCxKduUA52r1Uf7o+8xM6rc7po02BqQu1EJSy8/s7AgWM5lABwkxwNv8yL+I0z7wsxbA5D
TxX/kFYgCnM9TNU1yRyMbu0rRoWsRGBNxYPTTJPXBlrSeC3CaPIokDY8hhOwaxyJ+MOQRepBcRP5
rnX6tDjVgZSnWerOzl219bnpx13gckinlHeuf5to0KnUIs7WHBfaB92g/aUe7ORkh7BcDmoAxne4
v+hbu3pReKI5BMUlvBWvR6wCSwElY0ShtPkxk4bhy9ax37Zugv6c4Pk2Qcd2Bt2a5p+DrlJ6syrm
zFIk5fYusShOxNXBFUQOhhVob/tg/Gt1OFZ0CcModS7mo+vEXlGGeAgTnCWsyZ0eIJfVXhXU4ohJ
0ex19jgcAS2NM9bPew7gNzOlDkH7DSgQWCix+WqmZWRPFgV+emFEZDcXw6hDRDAWCwzE/VIlOefz
GO7Ztyw7+OogkZcSEJHE0SUJ/WuFqwezjNOJ6pnf0V2dnbVOb57NOlCfcksN9lThbo7TMhgtMIu6
B9jr70D9j9d1apK21IqCDDictbdZN2ont8rtD/e36c2txCg0wyPgsyDot6UdhQ4mAjoINkMv30Ul
BQKoliUItj17xBE0SIJgHppi2mtJviVKMDT3IAgeKaqJGN31CVmEJItCAJFNtaN+67RC/iKqtSaE
UKEGEIrpi+G0Hv3Eunv+iOZR6HrhWLovQVyb07FMMcuECh7Ur/eX5ObkLr+LFwFwEdoSa3/9u2wn
U0fRomlVx62r+1UZqCd76KND2BOz1U1pAoWouCTcH3bje6ONTC2THgLSwHU0ZS/MZ3ehmltZkHzK
c0eqYIXGLv15Y3rgHkvRGeQUktpysv7YV0SfVc1mYJxRic+pIZ3EU50x0v2hmpx/wY1J6oTo+u/3
57ex05aKsEb/DX5mtBRej5sgOEibCuPOIUXavKnbkxMVhldIdT66s+rideUYHpjkHsX8dmUR7SVt
A6VYIvB1obgaoUDx9qB0G9vdGzUQ0/sqapsdfOf2RiJ4JNKHX0NAcRMNdzKemDjZexOHrh83vXHB
He/bPLf9RY7gvPeX8/YzwhZjs0DiQucatv71cuIQ6na6QTk/oo859THWaU6J1oaXWDeD18ActMda
xOXfJsILRw005LcVIPt09Y5mZU9masLnmtFjO4VFNh6KTI/8KBnLnfNwe9kyFDfSwlkiD15TG1uj
N+PIgUfTIfP9XRZj8HOMU/VtDPz76T+s5dJ98RuCJFa6XkuhyoGlpmBpIqJt/5tpYSiPVhiRrORK
MtgQ/9LojB9PvmdpuDlJAtClloL6/LqqNwm9qoF/OYxKFZxLy0ienCyzzzrg7M6GuT1/JIbw/Tjz
MAwJ+K8niWqaKYQGsENXv3MuDZr+zm4992ddr5xfdqgUjjdNpv3GyKW1UxG+zbDYNzSpLRtVoQSw
JkURieBxLzhzYV1riZc5SptQN+oqFP7Dcv4UGdaQncK5rz+YTj7/z4WsgoBw2o3q+/vfeuMyABRd
YENih+WqvV4GEchkGAPqqEnWZNji0Fjqq2nu6DvLvTUOeiK0/y1Zxo0te6jCJIWXzZ4ysvop1ER1
mrRoT/p569L5c5TlV/xxmYPgx32Jbg5ErC6hYxeHW6cJoIMXbdme0Pjuf91fvtsm/IX5DnPhN7BM
VUe/HrEAABQ5opo+JWjtAx6YhjwEqWa/5BTZv/TcwY8ANiqSuc6gPyA70j6nrh69ZkGePdpSp4nu
/i/aXALUDnBuILXhRlz9IIQcomQhcxRJ2ny0RJE+TomtfqmczD44WEbvQd5bZ5YYaIGq4DehPHI9
oNm1Wd3OAGNBIqLLQDX7EJRTclxklXbSls2hFtARkgq3001lqLXnwXKgiFX0hZ1mO08fIBq0h1gd
zMv9Zdy6Hih20nYILgYGvToXVia6uA2dBqDKTu2D6cTdr1YGXYuqtLHIxeKWrNSRcqLZIj7fH3tj
mr87ObkjSNLg7F6v6Lx0UORofPg9apVvuqlS3oWDTecojTOn+0OhrbtxMsGtCAUIPknP1sCm0eCJ
UdVw5m0sm+onMSYORskVNVucYPTitZaCaYaW1OZzrXbdB1rgR1BspxatZ0g7iU4qVNr3IrHEt2ka
g/dFHQSWhzZBph4mJaiGQ+NUquvhpjlN50k1w/4QpXaknMvOLH9WtW6Up7ru2h9Wno+jV8+1Jb2m
j5p3k0Jzmh9ZpfHTqcbkp9qOcXHBC8hIvaopx3+wlekKDyRtCdJjPf1BTK9+zJ26tqgRlM7nobH7
5jzNRfx58dEtYBsbjUXnapC8RoZO3Fpr+FJhM9/I2KNdWHnTxL1bXoBcaaoi5ISFEStz/bPvayt9
SS2AKNikZOdErTh7uZhcB4cxjWrrjC8n6ik6TrUn6c5OdAncwCW3d3K7P6BtmUt/KqYmPVJHyeeD
KNRoPCEQkl7cMh2A1Urh6F6WTVX4ru7D4jN02fBbXufdZ7w4zQKyRlY2tH2ivncw+tl8gxUt9pl0
+/YvYEOqOIig60ZfuNqoPgVxVhoel0T8IzdbKd44tlRf4ZNVmG9FdvBerUsCzQ6JJRQpZQr5vFFy
O37tMYGJj04Pnc9LzXz6RBuAjDxNa7uJ/0kVf5zHudfJiFBmNdEdASnrZfMmnwXuHrOa85s6Uw3G
pbsq+uXmdoh1Gr37oW+Mydi8LVvaAVEAQ0HrFCKcBdYoIu1F4P0SPaLwlr9Eth0wU+kmj6EpMvOU
OWx/nwfK+Fz0sfw20Aj7GQKii4s5yv4K9YB4Omc8qPoxUk1qA+kYoyIXGCFZcJrH1Aly7AjfGIox
DcewsCvEISN1zL1Q1nisQqqdsnNb6rh15WHwqc9m1YRqgDjOoR7U2DjZXeGmNObkZfIGWQIV0kPW
y8dKVSCuMQv1FLamNB6FMQJxQxAyEq/RM1l6To8My8XsbUUc2q7R8FUFC3oUMnB+IZGEy1UpQYtY
0NYdHmgriTHFCRX7mzG4lXmyAtp/vBTXJMfTVKSxX7sxT6Zz5Kaj85BPphofUKsszLMeBPwxIcbp
cTAiUyAYERfvHK0q3uKJXLZeqtTNcxxI/XUYIgV99S4bvloWpX5fG2ACn3HjShMIea1lPqpOEOhQ
k0gxsaaHxn+aG2dWMekxG1hskcM0U7sf0wfFQk71iVg71z0bB5FXU4QCvUglbItTOtUVYiddFfzo
LHtKLkYVtD+KQMs/jSZWDbDdBwNgDL/h4jSFk/o/GVvx86SMEVeRJaveM0a7pp/eDg3by6vafd+E
gu1aTBVYGmucXEb2Ig2XVpe+C8ISSeuRlOBxRDHYPuMYTCaZF1r+vyamvgEdvG/RH8BwNvFEVzUP
tp3qplcTeOenFDgKvEamWXcZUjs4uNDzjWMinUB7gJtQJMuh6H8AE+udN4DXvbpYaziHvs6Gh9B0
hn/rXsC6nYwk+GKNbJVDjpNr/dCHo/xFuj19MY3Kqg59pg+8lJM5IunPl1YOpeOKzE+dzn1trX7I
j1ook/BByHkYkcQU6BhpeVmFR90ZFPWgm50ye/AxDOWS6BS5j22dBJVXFLRF+8OE9PaxVnOBE+es
zLgHB2XoHBqlyBWvzmUMO14puvhFyg6t9ybqpv4wJXnWX6IgHoMnNy+G+jFS6Pb3pI0voh+2Y98/
FI5IcYdqGxC9aUSx4iKmsaw8Wypi/CqjcEw/kOEaP1VnkJiMlLIu3sBg0IDSk7mo53cNP2c4OvoE
IIbu/Jg9q5Vuj2dczEPnicVHoN6aYJ4L363SuH07OaMePQWz6INjhVBc8dPSeyv7HMo0506cpkqE
+GBbDpoPZ8usXfu7FYWN8z1Up1aLgF37ekLNE3lc+5OWmEhreoM5d+J9ZZix+2siXCwPTjLltTgr
MhhV4ZlTQAHUG1WtoctKlE5STvTZ1sOk+IWSWMkZCf1GfkMiWUm9Vp+d+adQ+74yMTaxyuoShCY6
3U+B43Jn+WrktsqHduzU8SO0xADpMLVQhxd0E6P2Z9JpUvskjLhJnwSviu6jxRgG/6t1HOW7U+ks
DJ4z+dEUv4M5qw1vxlFORkVe4EK09ppMFUV8qEEci1+RO2t5jh56W3TvUTqPiqdkHCqb0p4z499d
Z234GdU2U/k/js5rOW5kCaJfhAh48wozhlY0okS9IERJC9cAuuEa6K+/Z+7rLkXOwFRXZWZlSh4f
e62eWq2kT7hftY8PFYg9Apu1D2bvPXbxuwWI99cNEan2ZPtqiXDuqmJ0O6/lvFJLGUt8GZCfvnHd
bC9HjuTOzzH8ZWWlZsbdErsa41f+kTFeBuP2Q3gsPhWtPcSHzHYA6b1JjyrW5WUJu6V+Wvpkk//6
xtxcIrXHo//kK30EJ4d3AyGOjf8tjjc2iE37D8pkrqZ884jkvtZM0FXulmH/tLn7slwm4vVGqHp/
k/fxiMNslSY9fj1eFio5ls9YAUosBp3IHH6cDlInWPm0tb/C0/mjWB59c8jksRZRVKVHv84lwh/v
wDAqJa00Cd/7ueGmoE2zdNely56s8rx3Sbtfun713csYB7N/7cY9YEPcHpP2JEPkcakvbs3saHli
yEy/rnZF0EBS1X/jyGzVk0Tj6KYm6HGgq9R2+Km9rrhGzVYNv+h6x/E832w4clMKGlMpvJFwKFdL
UixwqO1P6z56fqY0jleKENOlSXLiBHv48a5xbDasB/I9BpKdbqekKeuc6DHM5ANnFc8owDFpNqvT
ftQLyu9s3JbAOnsoGp+TIay81B2tZM23zV1+2MZZtlSwC0hWh13pKxwddtLDFO1wVg3JM3nThd7z
Ifb5J2y+NtnqW86UMguV+90gk/DIWWlZ0Xk0ym0KPC+wNgqjRaA/K11+3tai+uoDLFYymWzVcDkC
Ix6IGu3b3NvleL9Yjl0/luwAHIXZyvp5o+5x4ZDUfg9u0ro6NW4XxhxY8H/ZMigBGxHxb7O+XWkO
ojZCZbbVYKpZO2HIhwEQMRTpYM+z/Ut2cw8dtySTTGkVY5UmZSS9E0l6W3KOMcAIUj0PMs6jZaQy
T1LhQ62cdSZ4wF6P5V32i1bnpumN/qJ1dP0Uhk+0/2pLtyhGiErQ53JmHWx/qnTtdSdTGW2sVCeD
Vj/jQSx2dDLEZ7t4vZXBVKg51KJQTpVYX8422Z9yYn/fxfReHVdbTzpOQ/TXvFdN20SFTVK9lR6s
8/TwPrG73A9z0F7sMmiGu43ctjh1cEdbXxxb2zb9d3DIvLLLwRQhE910fyz7sZ/3XbkLjW209jzq
7eLn5OQRoOv0CeBs2O+GJRpn05glB7G5ku9UmzwZh8AptmaiL0uZpqfqiWLsdE+uDuvupVkGZ3g+
RvyBitYbp5H9qXh/w7CvFBeUetG1UaKWmSwbac5+A8j2kHAfz74wAc+GT9dbYCa6dy9jeHheUUsV
382tZf5FEpnjrm596SCa4akL+umHIJprTiNl06KoHcIBoa7uwzT2GsSokfHEF2/N8hWwg2GnrjIy
fJBmkWsx2n34Xxiv1Vx4oVb9ndeN0X/b5s91XlE8H8YJi7e8Cjtk2z0Nbp85wSiafFdJ/6YpE6/+
rBYWHJEOck73zVA+kVfgTem8dji94AHs1jnuJu7rLpt2TGmPx2+m53S7zrXLSSuH1pR3nMMTTob1
QBe7TNXNfSw6+BBxUKv9MSFg7LGTNxOpabK2LqWkqjGrLTUQftH0869Y9t0LtTw2kNxD/7F3HaAe
b0L9VsqAX7qGrGRmO4peOrPNOqZCtw0WYVtFzGARLgd/fsYx+cLKgY5SqGV27bouGYZ8mi3GMbzZ
kmxWgWAVei/tl7ppg5a2yiGzbonn8b7aN7v/ATw3/y5LNaI63Bw53fFORmdrRXr0GdaiquG7+7ZN
yQ4pP7at3VSKyM7MeVKJyU5p8JpfS6iWk6WSQabuhuL93YRxbx5mX1pNBgq8LHdiX+XX5iWGD8zS
IKJXr471ZfGpAn07JutJRdMm7sImMtdu4m69jmVcPzgblbE4Jtc4d7ya5XAF7Rj71Fdkijzo1aj5
HPtQCKdODUQ9WEkTKhqHZfOKJSLp/ufs6m746Wg7HFKs2Ib2Q/dWmGSWGf027dpBYVEyeEmJxEkt
vytLoO9g8mkbP+v1KqNsT+jvwK9dGlzMJFxz2lqh47t68rou62VtTz8x1TzitIqa8qdLbcVzQ1Tb
d79d6k+7M/pHbHz1oY5oeDp6aX5Db7XiGlM69rTZeJJztw+2/lyO9fA9qpcSCLTh4g34/Sy/rTXy
dOpNSLx1qOIPVYfJdqmWOfmKy8XM56AqN/81mVo/KNTh+n9Ky9nDPGmHIL5SximpQUOnOplOOA9B
NI4PdUhTlXJQxKhclbRft56B/YL9jeM91Xpa5osm/pwiE5Xj8Chms3YX7cvW+d6bVU7fOod+90Fu
zX5u+72VCAY26447uf/xjdrk2bdGPXzraUy9B3/11/9qpJlTPglWglM/vnmRdfE4j9k6tmTgLQHC
l8e6ESydO9glOs+lG1sdDnNB/Ne29+RdkCu3XAEzGjfVrRjsx5XgqKtuurjMA8uPt/M2eyWt2BKI
c+8Nuro0o918s7Ze7/fh4C76MsdOeaqBZJaHQbfBNdycMcgq7Rr7vufqEDd+c9vD+t4ZrpCvYXut
Bs979yolaC68pUNRP8XeD8c2BKotI8Btai0gibetHwFGMHtux19HiJqylc1QMRJo+nPVpWoJpuEZ
baVduoVyHfmKbtQbMs5M615NampzHXmEJviKP5xi5zH9c3urpGsrl8ZHDy2aldZ28T+Dfe/6qztJ
vIrKcPLuWPFoo2xj9vW+7fManyY3istzYHpXpNNk2qXYCFnU6dbzMOVUUIob/d/+x/HrZshHtVl2
Gldx829sp6Mq1jDc7xqNj9ueCqfywI6JbN0fxFiOU+qvC1CR1zQBB8rYDuPJPpBUnBnyFpwnY8vU
ekydgcQh4nfi8ckNrG6/kJsCkmZj904xYS1rumUri3vXtMH90faRndpg1c5LO87KnAC93OC0Qa3/
8PbEPTLVYtt5skEKqju3HRaTo73FiKR0m/bfUGKJn2IYaDlnXmvXOW/0KP1l93GCvfqVOZr79thv
iTXsY/mpWDBLZga06jiLuUfqorw6Oq+HxwIlVcdhtQLnpOBUlWutMlT8jnnEXHNbiiEZ3fVjsegT
C8PHKehZ2V+v0FCM2Sa9rgZ/Y9DhHU2qADMzG+xk5k+rtLGi6K1yyiFKm7rq67QaV5CWuK4U60bd
UFqZiw3+c2ORYZ92rGtPz359RJfOFu2Ug1s53yji4icih9pP3d0fvmrL7+/i1UWEa/WN3V2lpk/E
rDHQYd52xn9t2Zn6xae9pUl05NOfWzCKTyxAvPeet287C1cpUeCLE/wYkqNRqefp6XHxOZz+04vt
f8fg2pkLlPjt01ptsWEiCcF+gNCOXyz6+CSGbrtbZ7p17ebBmrhYab2N+ipHbx6xxnSdl7XtbOtS
T0SwPQSwAWuOw3N4P7B90uXj0CTyhJ7Ne417a0rQHbvtlIahVU4Mff+/t0Yn1l9QOinfTOzI+Tny
SbYs1OpXuvD9ORb5OjnzW0CR+Gc2OtUMU7E+uHpi3r7bEy7nhUT5nhQxx41D9Y+3h53dRJ583pNz
tyfC+j4O3fpl3EiP+SJqT50cX4vbupZvnhclZ3Hd2HRcUs5P76N3AlPlcb/W5cU7/PLFuOPO62Rb
9MjaslU+bjUmSriEsqVTzzVbBd6yV3u6mkV53NaK27aWJnpG0Qx2yOOzuKlQCFnyA3nlRW+Y1aSu
RC5f7INtT7nfsbRCN7YOuDd04/F7Q3Ars7YUukubaGyADfulfsWYvuww4aKBvuBADI7TBXP3skiW
2k6gtdP7FHRIyxAjLlPGHhP8ZlNP8V9mm/0aWcyPKViCPPeNC/aQLGJcv5bEVfNpnG1P3g9BNVm/
DZmB/yVTs5TZLGr/oZyE/BsDDHdFe2j/+7qWzdW4ZSUKWoagSQNdkzMbAyH+53WAZ0W9TphfT2rW
uFMMJWx8yt3v1tdpdHdzWlhg2nJDpbj6NNOiYLPQf0/KcYewq635I/GG/XUPOXrEAU6UqWpy3sej
3vy7fpfiZT90ab+GNAXrybI15ObBrsB0hvGcnwXbCSKltA7PlmF4LHw1DdcYEtDNdkMP+RjsvTlr
TACZE4wj+sKt2+WHi/Z5vmLPKp6kmMshjapg2c6ONYtLvI9uc9ffBCQMOUE/AnaJkdaJM4LN6FL3
fw/A9APIeerdbFs82nldatat+tAsZX648f4jJqxVpF0ced+ssKmZB/fYflTEUC5F5Cb7b3pT0Wb2
wuiWR/T4IsPSaP8pkzL4hrNh25+rLvK/T7EPWLeFYWvIfjgSYOAxbn+vW3O71a4JitDah88b7VFn
0gytz7bgal4Gv2eEw8MC611jl/WWzqZS31hxJbW019HKiyD76BRrv9RPW6iSCimFWQrTruH8tMYW
HVMVq+6RtuZo8rlp3C3fo1A7aQJ0/j5WhJl9dKrruUzEIs1vNgPYJ8avscmkR/rykzya9cHHECbg
bWC5vKXkSd9LO/Iy/hMjNNv5OCb5xMZYaGADiNV49pqQBw6wWaat296a6Uqr8VwN81zQyiG3c72e
4FsX5+63BUXZcB9UTXmZOVHeRjO4D6N7iy9z43VEIdwnpXmxktplJYdYp3QHz8R4yLak+1itVvAF
OBjIK3N88GjUGFYXbRRrlmx/eb+QyXdfJRULFJsdt4fDEc2Y0nDNH8JrhAWHY+nHUI8Wrz7BHDgN
H8r3Mr+PmzmPy8pu2azoeT95VRNdRBbfBeB1jx6OuIr8wsFsHHEzucnPThCATxzJKhQ6hTm2UxAn
30rdOjbvcgroLNRxoCMoLQ8+ZrZ0ibm9b5yscqSsUlAPXh4mLTBQek5MfyOPOBbaB4iMa9Ae0gZD
NW57AaTe3jijLSfvDuSqRVibrXkInZlzZ6dvU08glEf7sI0J4w++w6689k5Ve3nQusdz2Zr+V6si
VmW2gBhVLyYK8cmfWy4b3nSNlXVyEeZx773+xxbQgX2IPlx+i60JglfheTOhgkuwOg8xibB3x+43
W6FJiuGNKr3GB0sdwr+iSyonhTQb68da2vpxmWd4lHlK1p9u1UQtCCRmeqTAmyidWDC5lyFwbd73
9f40lu22vk3b0sQFBhLTkPpeJWFuiKO5q/auFt+TI3HX220N8evXevz0ItXX141J2Co8HPzf1b5v
PLHE+yRf3gQYR76SXX1oLeIfLKPyoZse38AUT8G9zNdxX8c83L1SXlS/R/u9iLvh5eABPe48Kcvv
MTl3/vsw9pHKaijo/TOU7XSH6yACGGN7vZX1k7uDz21TQrYkNX+hX+KrUFEEVvxsjljJpQQmti7D
bHnWo2jQIDzeoMTfYeuFOxYRIW3JJmfX5MdgTzrXW7AdhWW13i9vXWYrdaxkmNNy31RzUho2LTe+
N30A6STWZemO6csZoDOepNdPf8PFbp8XsXls7iFtdbPFPVjs7JxdyyxqEvUCEc+mVlTVyfXAOcx9
74IGMsnxsNTKsbeIkh87LFp3AVHet4e4Cec30cOafc3+uraZdJaRQh/2Ry6YAg7mPwbwdDN7GNy7
Ce/TpdqI/H5ojAwksCOLhdcDh27xPtf11KQ0MaqG4DHAqTMDXpJ19eY1XMXoAMwOuycdaH94SfQy
/kd6uE8qFgIvqmlfWdNlgSeUF9JK+UKc+zOXBhlZcEF+Eh3ZOAXN5bBKf8wT3K1uFFJZ3kP5BMwD
zZA8YqETNujNkhYrhESp/zyfiSP3hpnU19CsobltoYwvLOLsz6oV055JDA9LTlBJ6kUIRQX6TVFd
8yoe3ctN+YX/v4zW5huUK35lkOblH5uJHZOOPrJgd5dwMlkcOtNTQ1TnlNZOY35D/0IREhwalClu
pHQq6EnpWW8GlPdjuI3eZZZd+yOMEypH35rqz9yPZV8wc/PDGmEvRrjs5plUrqDnp7aPy78m7Kd/
fqNotnXnNPTpQ/Di4/aonhSmKetplp5V0E5a9Uk1alhegk3Li0N/Z0AfRTCmdc3EdAJ7D+SZ7xK5
QF/98eZtKKVfFfO3Om+7tj4SsRyYDW0qcc54eSt57fCIn9POrvdvMaxLWyyuGVFaN+Wh8SoxjCyg
SYtNwJlDHTTz7Bw/vWNXkInJsDOcxoJlgJ1o8T0z0W6/rvUe/V5V7bSZ+f/zMbAEIvIdYTUcuNFO
hz+5m/y0J1M7MBmz+DM4JXbQozWy2ln3dnje4rltcn5l+1YpSzlvyUDQSKrdWcynZFLejJlQdIDw
rB40QkcOW3iCLvNbYH6bxQiNTMukwVjK4Q76CVdEssT26RTLxrfzrhqr47HEdvPZeAdSHIqT/d8w
R+JBIPZez8JuSY/rwj0sWkrKDYrslUCzwmteJyxbZXLSbos3mQeEJdclfuiCWFpXTzpjWxAJNMhH
Rs9qTZn3GeS9Puxy2Lxd3iVdDP3sMprCVcfuNhYbhwAAcmUBzOEr93vyvA7WNx4WWdSDq5hUVlf2
6bDJ/RPXhZlzb/fEGdlnZSivvd9ckqZq5zsffpPr4NweWCH3Kg8rWq9rgPq2ybxIg4/NY4ljETgK
LgR4ig0+3mpuOOKJUSd72o11Qp4aBxRKEs/w0lsDmz+FUKt8Ul0DH4m2pI5TBhP5Sf/cHimDughT
J6Ilywf0qK9DQ9btfasjpiBrDshzwILbO7GE00+5GSLdPgSBkn2RVGUMgBLs1X2SWN3xYBEC+TDO
mo2oaXGh8Py9ZoN/rtQ6Xjim7O+j29v/AvcgoqK+KVRBcsaeJHDhdDxvVrl32f/9tYq58uZTuXXD
8LkPgiZ+6wL7aV6qHv37PrBu67uTA75qHfOUxuxtH2lEnMwVpxCYBV8Hwk/RbNZvXeML57SsJVwW
7c16D5Wt6/Ps+NB2xqn46WpGh3PdEfFaiOv9RaYGB+gJhvPYXivIqDkTfbXyH8oNLt4zWCEefdQ2
J3pmjTeuTdZdypylr8nRBVEGzdapm2eHed06RP15xUZQfBE1GxjXBk+oDwU/eafNcozZCFdf0TKt
WpwOOVhWKhgmbqEWjvzeg6t8DOYwWKjpm0Rhi0Ox5GUzY0HEFnmr7iwI6jdF2+R/Zxqc5Tff21X0
D9y9RiYQNZA3PYDQngtdO2A8aBHpeis9fnXrNEv2bGd21thnKa9l3+IcNx+d31w9Z5+PHB0ntRrW
vDz+Cy3DD24MQW8oNQT9ujcbL0X8YzMaqSQ5NXEdRNTT/nAvQsjura1U86ta4ZHxahkrBAtOshk2
O4f2H5yGA8Fg4OIayvkez6fDyMXNwQoQQtCPI1uEqwrx9UyW5H44JoLxIkJAUEj1AZqibZTyi0mB
VsDEkfgzwptt6d6AQhVO72zm/ug6rzjId99YdHFVHiB6l1dmjXUuRMVmQU4WYXjn+jf1wVZTyzPk
FwcnXFDvMOUyGOxMjL6ZnscDcwiwMXLm0lFS2pRAc3DZ1pF6HU/h8A01j/JfbJf79CuURpjLSi2P
09ne6vCtjaUbsWnWQmHvuLXUT/Ae1DqYZUA4d/bdhFVfjNbSCpiLtzUUAzBL72iQN+F9wBxx9PdL
W00foabs/xB+IxhBb2c+57t3ZGuyzO9I/cuuuFli1TmXWf5Qeo3Wx2aw3fYKygLr3///qxg7Fj43
mF7npWo8xAa7NO2PQx61Srt+Z+cukVWL527TtB5L2EZe952W5ya17uLMVSXWLjPGKz99oAyeLMQh
fbYT+zGcnN7nqIr4n7+VDgINqh7b7+G4N3/to26rFNGJ/TXOUVjfl5MiZw7yLlxOziHlu56O/l8s
xWQKXJ1a/SDXfk3INYsVPqFejS2vWXEGvnOcufqvt+a4zvCOxsiRZUb7lRkI/fkC3l1x7RmyNjdG
idUGzsL5PVPSs4GgE11gCVf9WZFGvS8o6TVfoHXCPPYVMOTk+5abT8lQ6V8ymsc3ouoTREpmrsSJ
fGoXXUHdhHk/Yk+Pi4hSmBLZzoR+wKhkITzPN3XzMIvI3dO2w2sr96oZ8F4BTT4YhAAoi449+E9F
Gza/WK+r7+S4TZiTTPHx1ofScVLOHg/musNO8cFISmIemSUkpBR4uHxU0wzEP6vdigqJo6X+tW6D
7WdbO632I/S7owp/wLqtcK1SPMfz4O4gVYJTrJxXs72E2grDfJoOre7a3aJlmLrJfwxLbz0KrK6W
Ojd7m9gF5U3aaR0HZNEo6JpijOVk8qVG4nbDZ4+HIZ6d8LQdm+OzCqXkUQxWG4bwfIf4sDbkgUAE
K9e80ygAX8omSijYqwzvS/qEt9LzEXx5CbLVDZyGhZNShfqUJFP0TBsyfkJ4edNTPHftZbHdXV9G
xa/GHEN0T44/bniYKSmfraGL/guNoEuAcI2HEzy8/zzR+n5CFoxByn4MAhuMwDEKVXKP4jSoEUBc
Sx+EyaqwtP7XebU50hZ1COyolnuX02UifZkNFIjsZ78plBo2G8dY3LwCu2pjCA+bkSlFd0MPakuk
3wVBt5zXJOksdKICsqYYgr5CAQad/6pYNgqyRXvz3/KgjN23C/KMvHSEs+XyNkkyyrYrjXVZNc/r
vPfTe9Oh93uwSOB7v4lKTRr7h7mEoMrzJ+Ps/AVV23tPiyj3Pkc1UwaFRef6YEZ41MzRlnlo5n33
U/QQSZDW4PvrA8ZQ01sdBGSJ8SRTgo4loPwRySufRhMSVYr+4hDppo/+V9ivQXfHeRZ86XJtng4M
dN6TWYW4jR8BanfkEt13/P23MvNtEFeUTHb8DYzfXx7rkIMnlVOd4NW3httf0/hA8jj0VOYi3Lp7
POy2QSUFlw+wMc3IIWIl4juadK/OawcGJD/Cqn/XG4HYJxTRk/3c1huVh1ly+jsce/vcT6XFIzlQ
7bOlFN3JWUhkgUAEif1xDP0yp5tFljN6+PJ4GrXR059gNPvz6npbfKa5L51iKZctQcNoJb+M7AIG
Qvz+QZVQFTl/Ig+tYNFt3ni+ZWWwn9Z7Na2fTpI6oxTp+b71qn2BPcDmLtvCxnuWVrD+5tjVB5kx
3rgX7uKMP6rWdOiPZvw9L0Ni79Wd7NYZxlP1yZMj19DPjjKGWsYITLiXKlmG78zePZT03lTPFAEV
5TUa3y95RO2nt1WA8Tdw7Iffq/q9LUcvyiowI74z3j08jF0Xn8qYnIkiMnb1Xdj1iFvkguQI9ZAo
K0RyIwW12mf1CvWRpKUmOBgl6ewBPs2oWmkf4vqnWBsxF12cyPeyKSkKKAaCb4hjEXI5fL+Xfg6S
gFJRtX26TsqfH9feqj4BWAndtZtmxFg0kZTZsOrmO883+5HtY4OrI4Z5+z9QPRY3sew3IltbCO4C
SzTMYx0VJtNtFons124Vo4tcbXdqjNOt/skknfdzZb/CvdtiR98xtLmcaZwq29n1jWdeOsCv3218
7FYm14ipgjGzCk/NukUfBsfo9mlvjFsxwYrhMzisaC32kEtCjW0MU0kzj3YRHdEC8FOLdr20azKy
Qlt51RUsuh1OgxO296GH8hhOXHCkiuMA5TdGuL+t3U+scyVExddJlPvYAjJbPKV6krmpY4+/c7ju
z2P2RHhG168vLkPAbdyf1LdYW25dzEHAkxkjwvrEJQ5YVFfegHRc1K/NFFVVptY1+NOHEYqjnmi+
704/OG9NZ20WKrkQcx+dEC2bqYjW42T1S/AZbYv40zTO9oFHBtvn4cjlpU+zDAhWm2zpGkTmvw2p
yXp2Q2UxtQ2r9yDQDP5sUPGpk4bGiVB33GhnSLmVXUaysyUCb7q2ZvDlkSHOqmiLBynulzLSQzbN
bvvdLz3nyDRuMtbZ9DfKn+yf7aVHGwV3UkbiAwWPP6JGcLhQbhMGUMbMEd+aYKmIcm0S/XuzW6oN
Dk7xQ2mjsDzpQ8c6BautPstutVHRWoGD25Qn+iO1Wph3mkdspWTVyLYAI+1/9ggZkWYtjiBvyB9x
nJlvvjoXANKZKu/MLqhhW72UPNaIyxsLoGKehhhJix8OeFyvnnupV8ceLsoJ9ucQSqPNFsQ+UYp3
yt6mGM1M081OJNrSKjggXWwf4PVb1JXWK3IpRBnVvLTftw2Obkg3ptY7nBK6AX2VbhA9s9DNyESr
CHFkSf+MlbV/5MsUJYpfWCGnQ/8wmnRERLyk9VTKE+D/BGGYHLXPLLFV268ED6o/rV9G/9ADRffe
FAAkO5q+Hp1OEyZ5nKz1UlTe7rrniGvwHiWN6xeI4NbrilvO8kTSVvdHK6u2nxBjBNvdPO5ifa4d
Gb/Ad45DJrfJ/dZqPMjuttHpfw2IvpFc+TbZcb2l1ycCDEOddqvXPCAyWRQB8L31AUNYoztGqJ65
MuSkcHUvXkZpRV8a59zkD2JDbzm1qM59+EzdPiKYB3yUq5/8HbcYWMlDWVZMrJQS/eF2Y5PF2+Jb
l+7YWoN+9TDDXbCU+37uZ6fv8wl1of8AGVJ+W2P4/9M+DRIY3qtK+7TPLeS+pVRHbIHXAAcxtb7Z
6F/FicEiPE1Hbe+nWxYJGyJGxhuKtRVisYN0G4o9Rgryuql1/6zmcXtew7iSp7VcFQRBOKmSTUIb
Nr0LfB8kYLO8CQNBN7ivNNK/1J6TEbN/QfX50IPfTV/YunPOHb1qrdwga+sevfgY1GvQN3pPbUmz
gHB/65x07fY1DxVD7i0Ap3HScIHRxv0b3cWJ9doIJkYG4qmKb+meiOLsE2kpLnsQ63LcV8NGqccR
AmnYNPbV34bF6JCmG3jmnufCKwY9UAshYKWL7lhxhGP+Lg5ctwP1pd2YnaNy1JOfhSysA/rE21pz
aqhOfXcWF1iHQRV2Ud92DZCSq6U/E1k3dpeSxOvXiuzd7mHym3Wgp271PRoX+XFgon5/iMpzAKwa
ypqtWImEkjr07uS+p2OnsGQS+Y/xqu3hvDirHi5ybOwjHxY6YZAmgODUIRWJA5vtuYsKkHGzYOx1
CLNGp/tiKPJZLpocPRdOg/YFKX5NzipKy/o+EBacUB3VLU9C7O2P/YCPW4EQbSjsJhxHxt1Y8lHE
Pn3684HeR279eE1cCavMEwEfrrkb88ssK4SYk/DlYyI5LdLKOuowRTg6lc/x5jQIhsrDT77VCTE3
RbeSS/AYbcxCGeEdiXddRNUPtBuh2PJ6D5lGO8RLD9DN43hmgl1fgtVHn1b5LFynThm705WyNS+M
auP4L44AthDdLwuF3CTxkAWomcpTQKARuhNhj851BZ0g9SGmkmwkgb1Pjej+RhE8WUFYGi/v/zg6
r+5GeS0M/yLWEh1ucbeTOD2TuWFNviSAKAIh6q8/j8/tKZPEBmnvt4ZdP/yxgNldTkMWvgQVZrbs
FVIzGulaSZZVaY/Vm1PkU76vS1fY5Cxyue6svPUhprtx4qZpMtrhA9lG7yvKCQbyOMhBP+SMtH9C
N8A+oRDmFshzgczSAf4/j0S5Xca09jeTv4xXUh7aeYc7vdCbdR0WCILRNNV9A3nUJkXsSLUtV2ph
k5XPfea9Lpd5C/mKFsNYgXUYOdXGfU9RTr7PV++mMZin9MGbxxZ02mrzNOnENH4Qca2fJqUNayNF
p8WmRXrvQ1lilEn8uizmjVsO9XqaeJoBc+sl/ePzIx9dNzQvdU9X1K7hg4AxDEeExroKdXt2QUru
QbIGMkW9W8KCw9Vx1dNayn2UtyEx/ksxY8FB/ag32SyE3N58/NCmnJpfIaYBdxe0ZioJcnYk6/gw
05cTKUpnk8JTiGdjj0MBkWGXsmKPiKI6NDgDcTO1fLHGItSnIfXFXeMMEdCajZOxR/cIduArN7iI
EBMW3oZJPtPZ3sOwhU1/mcsx5KUGpfoqU6GCPQA0/11acqluACfMi2HuSBPXxMUVQMGPdsXsu+U1
9NvhZWpcMX9IN8+ck6F6Mv5qxmA+Vb2rLcj6NBffC0yZfmg0kVhb1O8ekfd2WZlD6szlwUGsL39s
+qmCX9GKWSUIAwhIlU5v0xgedeKRSgSAunbt/ZdVu3X9HrAma+DYQt8e9fX2yLRLDfRu6ejAb+ku
R5wQw7ly6yw4Bm7lILIN13png4jNO1y6dQX3RD7jKcPmNPP3aNj2FNDuT5Y1nC0WyvrfJvPEN5mD
iI/I5w2uKR4moPYlw8EogZriwzABa28GMmgMNG01ICMX0vsAPbP1riVOfYaGHf3v2LTYSZBNop62
EUR/mrYVf1Ot4+BeV+M6fExcdH+4RtZ46wXE1m1Qc2QtpE4dfOGMAabVk6+Lh5GNNdtJu6uWDZXf
VsTXUk5Hr4UuQhGVl8G26Tpwj6ZvxYvO4TgP/DIoIVlY2o8KSXC/Bc11+p1DG5PcsQhUPz12Rflr
BWnzXTYoOA6yD12zVRQGP/sFbJvUK/u/C2ziG6jmfHkXPNYUBhdUOG/ieF2vEpnvcubt7tr3Yg4R
cSXTqMa/wCSdOXgQ5DMLqmeoIsTYY96qIXPks2l9MvUHP0Bb761x/S+tPfvO1RMQURkyuG7riGT4
NJtAk+1F2MsFCWK1buRaDc8mbDB6cHdO58YbG8L5rRqJJIwh76qOPU5kd6g4e/Rggsc8qGak7FYW
3feuMtHtgTEwPSJYZbnJXB3nf2q5ZDJhhKSNAfbGJl+o4NsgCyq7FEgK9cmMYYeWvQ9YCNKoYQ6l
LEszJrf1Mm0tD4dKEg22XphYXGYLfgnncYZdMoexEPMrL5cej1IaKQ4ZF98RpgwhlemMc0/Mqb18
jdAH6Y4PGaGoRzo1WqdhaO/ikmCTrR2yD51mrIYeih9qbZNZzQ5qMWmv6z/jUUJ4dai4Sg8jLJ13
1851tK/k6Nh7h6jU7wm3+j1QE2LsGQRo58sb08PHKyCNw+n/R7Ecc7BmNfwaEa1vpUbKmth6KF48
8q6mrah6fbUWb1GHJqiA/xprqknj9TMwOnflRafFG73Ali56NW9K2/ObrybsOzBIu0t/AVlKzCVO
N5b7rscxsikLHjImnDL7k1cCEo2ZdYo3dbOCt8gQ3HmTKQQr52kBJxrqHpR2tqWAZmjB5dkLZV0d
JVyW+6itab1issBdNplguVTs6FzJwuTc2r3ITbLismZa82rMlAVoYvAwj5g8cNtxIESdI54RRszV
1uZ2Du/HVjfdaaHBEmuZxyO5Y7+ar8ykskxkAW7MYo0bEeyXnGM0XLE7bNHfCm9LclvobEuTja+R
ZGQ+22XOouROVnppuS9Pwg2Gj7ZP4eRcWkfw8csaAZqJOCn2qeWIj0kzoiW17IYXH1feI0548JNm
TKtPy4zpqwBCBodbTKk2Xaezb7A9tqnSEEPyJpgJ/hMu6CrQHZM8lGu1PHbrMvLQl5hjDpFoRLAt
uZuegF184O0B++4hilL/bXFlY73F0k0Zh+sw+lCqXf8o5kZUFmvB1DX6M6EdoiFg2RoF0kJt1/1D
xYNa7cIMCyR72RQUd1nWL3BG/E6AEhSWnkFJfLH3hkgMb5Vfh9lJVCa7fT91jmUkn10GWCY7SBHf
pcS5C4sXwMi0OJIqkX9ijxEzOFyj4Q99LEt7zoimuTa18B/ozinQjxJV+FqXjfWHr6ZZNsjk6jd1
43Q3ys3Cn5Ga5F+lBeP94LauvzVrpKvvoTHSv52gzqQgjVvxph1K+M5om9fmBf7dzzh5TAR2I4mn
+ta8mTB1adAx/srcZlArhbMhjmxEkLVYNMaPUVle0nB052ekt+550KQ1EhyHsuDYNK3VHZ0eIJ7p
NRq8PShCgWJ8QjEElSpjGGntfRnhVtwzpGUR6ZZP5pEAJFyeElv6a18I8Z/bZ8u5z+wSULOCO0ci
uM6PWH/bJ+RqmQLWIF/mycu97q1QjvU+1JV2NwNzx9XuhZUe296y7tF4pubNafDdbQkqHY/03gNi
W/Uon5kS3Y6vLxudBIO3uESdCpHlxjxBiQP6RGSAP4tjWA+hOrhFtnQHb+nGeZfJAXlo1BpfPsb0
lBafrop1fAUYmMd7rRkut+0cHGKLNA8zOH+9VTov0DqiZ+buF/+Qp8Ipjj3GBnUju5xfSjVSMNRW
mifgsTI/ImosruWyjvkj4EOUJ8UaTD/k+3M85bjVZyshpq8Y9l5hhwqcrinWTZ+G3NBNgzts03qF
Fx6WGaDp6Nd+2O6qxfUOtaEsfZ9n9Gl8OkRH5oRkSQ3nLNGOgW8BBWyHJcLljcKBFXG7TCovT1U7
dD8c3dnr6hpr3NmVhKpq3R6fjKSd+ddiCr8gm1+miwrZejdeMRHyNtiru5uc1i+3XR3JaL8SAYmb
Ygaxr0o+VxpTuIF9f6lHaN7axuhqp7Z7wqlefKAhiUpMlhFcIQNQ2r1ai9V84dmA/mkBRgkGWIbW
xSii8XkWSqlLlXU2KU2GQsPD1OPVfietezJQYWDYcPeqCBjifY9BuVqQB9Ue7SkI7sx/Gej5zMre
lOjLMS0DjzsW4kQ8BkhyO9vhV9FzVOwpJmh9lNdjnIGVCXxajKPDH4jF6q/LJWDzgLFQI0KW2d7v
iMW9KQTCV2iI/GHGlJMnTdV56hD5LeLbMVhdqO+o9e5sJvNfpwkXe79G8AtJR1DMfz3rfX6CnCt/
nMJHlZiN4/jFIdLOaOwZQ/fY5NS/wi7CCJ8Lh06Cx83RybJiiN1W7IU4efwmhVj24vAvNtmaXJCi
jmyYpFp9hSGeaQ3eGm4kA98lzUxEJZr29H+MAmjI1OT5MSkXjWpOLkqJ54aSel7Kap59cMpS/Y6D
iD69AcsDwUiQuk42897HlsfN2PZ9Gx30IpC0ZkEzf0Fry+6IeC54wH9eLNfVID05ssxDMBI6vw64
KI34xncGOIZPITvXAi8JQki7qjZz7s72DgMrpszQBNHFBn2r9tUaYzUkgQCNn2dHzk+72uHHoNvh
AZ4WiLyJmvHN8B7XvOVBfcEMg9itGXBJydqFsxBLWVyn3vXEfukzj6Mk0yjtc8TdZ8vnxtnSFqav
JIS3X1Fhe79L25WXdcEPAF3mKRg9TI+/FLu5ry57KWwptUfWvggN5VvlCMrouM1ab8eB/G/0ihni
G35BdlskE+sjb7X+D8Uj8f99AxN1LO02ODIAEKTQKAs3ktU36BBJi5TbvHMd/zNmjRq2MvMbZ+M1
cb4cXbM642mqyubc+KLIN5nVhN4R7lvVm4yoQeIjlFj7Pz5tGPYJOTm8O+kGNeIlBHM9UhAe/GQK
m/mOLa+IzzYrUn8/IkF+UrNXByQR1AX3ecRsu4sEkXyJlONy7043CMaWUxxup97z+EessCn/Fis+
lgPAOI95VNqWfiaTyFMbL5XxJbesG+CWBvLq06f4IxCRCP7vRXgReZT9ZROI1ySc0io4EdXWVJe2
As1+tovOKk7Nqot1m6LoR+DaNDYQETaXUMq2fNTlJO0EmEb9reMY2slrGljEyaaBcGcye8y3JW7z
B0yg2BVZKz3M2sE03+GxhHsPGTycpHXqAUnqEBJM2Ze1N28dey59Lk3KSjdtP4x3TtoX305kPPUZ
5rP9b4YXauRW1F3a7PAe5Q8R8FZ1mNQSo+qjACHeGA7qK2IM1/mP96lOL3WunAfOyZzDWfmTuVMc
CBgaK/4++64CWnPPJUFU8uTDCV6n3Iz/QtRI34Jd8tmQrejt5lX2f6K+yMZd7plmem4QfG9zbLe4
9jtaF5toCOMzZZnZUah6gvXMdL4rHLKCtyGK6mzvpl5Un8Bcm47W7ZjTl99fz4xbU/k2xL0w16os
5CXk2VngrTqwhnSk9uIwAAITGFWV1cZGUY8nj0D4d3u6CR9RosdvTYSPNwmmsPubjbl346AlpWMq
oAZvE8MiF4nnl9k/1UDJoJ4A+6RPA7piy6UyvygZ8H4VEjtmYnGu6VMq0/GPz7z6mNmVYnrwnOnb
t/X0OkvKNxgyB3cfY9H6K3XR11vEY9ZRNH35L9KGhbx0G5PAZjlkqCNddrc5JPa4T70iV1vKm8Uf
FE/qn+XL/sIT0XEj5jJ8rttCpBeH4oMLsSaze8oi0rj3KGexRBITNDyThtyuW4x7GFJa8kTSC9sT
kpuwhvBPFoiHPtFOMLjsQcr/hJSL86PNY88VWIb1OzBSP95lyPOqfUDR6Ejco2h+Gdx9l6KC2BHc
Ug6p87gdIu+o2YCw0fWdwhLizJmzkfKmVlOFtOs70ufGaV/GxoXBbSr1VMNCAg3ZMkLWP6f+et9I
RmjmmSFwT03nxIqpxSnT/eIDVOym0Hb2ZHZF7MVwEIjj0rrblNh9ae0szYLLc3Gs0zQxoOwmAz2V
CPARFAUUVhA0MU6KbYukJH0x400Q7jjcNiRJ9yFyqhQbGPpMeaVUFi7LlbMmimYaaUqraejck8u9
ctdW5L4kRM7pv9PUV69p3yz1uVqa5dqX6fDAHAxZ6XrOgmyy97q7FN0oFmsr7RnCXWu4Ojj9HXxV
/njpGxWv77j/14dQmDZn9XdQTjPMagC3NcJIzivxPIcEIe2tYCULmE8lCol44RQ6y4jb/uCbupr2
FlQjly1COrkjx6C+0vnLS8vV5z2zK3vNMW1JNSGDq2v+6CoNL6vNcZ8w2NbvnSvr+5HYZbXNqtTs
2cIijGyAPCcGXRRMpVIk6dNeFu19xvCABVcF0NZh2K3frfJQTbSr321NkaYPBJqY7A6o0M/lRtci
5s/qxnerzPxzi8mbTxUK7TBXizfuekSEQ6KASwHmi9Cpv52JgoHLIDG8jYlVeLP6qIhY+a/uXNRj
lrFnB087kffT6Plz0ihXhXtGOoYfSYhAmZBN2EGXlQu6RAh6O9vVYyouyg5uViGMfhJBveUiQ7ip
HjfljOwcD5zjgdIakgYT3c6Lvw1vMAzAjJfin8OnviYdSiTzYC1oRa5tGQZfrWldNPoMCHq3enMs
Prjh2ug8U7y3Qp1z+Cb5rDT2sDmw0EP4cj0HJXxMk1jTaKx92zERbo3oOMEbNJ0bgbc/28TIF7EP
czdu5iIaH8DLY16sjrlur0t8qrcE89m9IKeiXBxwoENyWEj9nQaDyd5Qjub93uc5SjdGdaQLRbBb
mPvLQeO8xUCYPw6p0z4jIxrxw7ILRhuyOuL/vGmIylOo8vG7npf8fojGgFCftvavluv7zr+SHCTU
0TlKlaSF3Ri2t6GdpSAvMR7qcQkmEgOmm4tsyYKnQFAFwKVutQChztD3T3WJe54f1mAbi4K56HdR
0XnP6c0Ky8QtvHrHDuvhTu6RZuBgypV4QlyBNG4UmXq4+Y5Oc43UA2ilBuGodY69qYuLrmf1bsLi
wNiEr8ENlpegJR/175LhABvHOKofF+XlzSlPc938TBaof4KFAnJfwVP3R/S54T16dgMz1jl4G2Jg
NWCgNObNr5EOPsH+M9hoZyD3JyCQ50OHuEcSd/GXV7Bw70kPev4qYEE/g3Rt3Qe3lCthNmzAgDNt
UzMFhNWvnWXLj4DDSROzDv1LyS90Q0Vgf7dljjuRXawQf3oVpo6bUNES8WpK/toRyqytY4hSo3xE
+8xJ0LfEHW8kkRkwEiAZOzujPChHtGv2OIfEOVsDu1AHzgydnzlKbo1wiJiDnYOOkFtTuOsXmqJx
3VLAHEXnsgSC3Hieni9dzf21K50y6wincpT7ElRdrs9Rkw7/FMwHXigCVd5vjtaCKIVifuBEZN4K
Cy7nvc5rYGfds62TtoHOYofaKq//5lbLmTsIqeOT7Cf7KV+IXTzavDdZki3l+GAN8TJsYqIXWDL8
nsm/7/QwbtjrsY7CCUxYN23Ch9H6q+bHzokcTOq49M3ObeiqIso7wxfGX5ICfzlBdmcQfX2GEBqQ
AkVO8rhnwjzeZmSlFBtZyvlR0RjwYdXL2r8alyeEp5Q3HlVoWw9vLPBy+AgDpOlYYFfzZhHT8wHU
c/Pud7l6TLOSvwaadLgjmaOjRIeqsjaJG+O/kEtIBsFUyJVbgeUePSTGg2gTSxFdY9toDOAzat8R
3qBQ/Z0XuhFKDTszj24aBnpvk1HxQRll8I+P2/WPXroKFvYe3+pe6HIOjkhs5dmmfVRt3N63Ac0A
BwiGMqh9Nys18xDgrL3RfVzNrMOjivhnlyBYokunlulOZVnXn6ciDWHQImJiNoBIEdAIyAMWWP4T
ICI4erXHB4BLaKR7qthgARlwcZVinbZMsER35IvD27aMWeptyz5HoDvoDAkAUCoja0tsMloB8tLs
3Ywf6IDaogt2FlY+hgJQPrHFYOnUydp4mMld5Yinrk9xYnNEqh3e19zaDAMahU3Rr6uDjyiS+jhN
AeeLrFQm/6vZrQyZO1TOJuMytZ/5ssbqiLbPCxJhuuy1CMbsbcQED3fpx8bfZUWj/wFV8XlFedl/
9pUQsEOYSsIEH5G+g5aHFTB6IYjLcec8OuAt7P4rB2KqCfOIljQZigbfR4pTdNkPapyeVjpm00Q0
KHbJPKnLF1JlVvtAPDuGtDTgazhX6ehMFeeauMUbkz5XoUuy/HOEO7g9F1VIBEHDNN8f2Nrly9Jz
vG8yNGyGfwAoeRdi5Z/2VUPoShIVhMFt3TxOX4ZaSPtqqzo4oQYYig05O9meBOayOi5NbooLojsu
tB4lqzjHhNqqBObM4M+IyQ9ElBQcYCO1vrMJWLM3kR7Vaz958auNidrba16cm+ldWYehLbrswON5
O+UHS3NKD225h9UdUA/NTvjRBzUyw362EDCNHu9kPDjeYeoG9BpV4dTRYVT9EGwnLKX7G12LzwX7
6Q2h9IBCMTiKdj+bKXq2tEL0UXiNqbYxWv3PheSucFuhFX5GiQ7blOI4RopOdaNOhtbxawJRcjTM
s9Z4eiyYkhiRKbYsxq+CRW32URBiL5rJZbuJCfPO7mRiiGP7HrlT32a1kjWAAMnprhM/68Fe8U/s
CM+wMn5u1R8XLFPWBYjWDTYzLvQJaW7pn1IMqsO2anIAU06OKU5wr/3/DO6i4rGWDsBnBzuV2HCN
6WVahkbsh8ohE4F8HNf76UMveog6oyfoeNJz0MzJvrUT3Muh2BRpPDzx5Y0VZEajvmJ6gP+0CHrC
c+imUhztWCwxY7PjNHfuPKwBb5vv/MXeFb5zw5f2bkDxybZb2PGXrS37hXAAtt9eTeAcNcpejXHx
O+761dnUxMkM5zXN7OwAiB3/tEHb5ifbFRnB54Dw1mZyh3bddRQQzXeETrjFloGKObhWo/5Yderl
ibYihYHZym0ELJHPzF6iwRhPdlAbXp+4que9qzARbNsMdH8X+KR6kLdH8S7sf2qFLyQ1YL4IMtS3
+xVoEVDPn72TDQTcQsR4BK/5ZCmeBxq//Q15Y+QczHM/U+onvIgjBMHik+xm6cFHD+DcOTLhixth
bCcPlld0K2GMCO5zrPkfCSvpmxtYTXHETeZ8QRYRzMl4NhHDOTjObgF7szdB1PcKnsvHPFyOJXlz
OT4Z7nIxUjjlj7cMaoTDDHwheu8mIQK4+fWwd6lz6DObbWTN1b+j7Su8pfjl+DR5r2KWfvJHhjeG
Lb4lRWHjuvWW0Jafogv6GdFaSyBKlq/1oxtTCXmYmYJ5wsEF6mcyOhVY5eqBJZQcC3+sCs35EXls
T55kHQIo0j7SoMNunCDFaxwKvvTJ5qO+Vhpq4sRgQnM629RcnhHtiFtj9FgSPepXeYSvNyI4AVM2
9N9ad9zkHBbregmrocErUq9V9IB11jQPANDBZ9hByb1apMBEuwXcjh9oIesi2GJtsUa5lVwPAQ5V
sLKhyLqvGNnjuca8tdwhcxPrwZ3wDR/GSOvxCp+aXgcVlF+iMX3xjAgc3SLP4AJEidOYLaJzqTER
w+iHf10gf3nGMVfIbV9nTBQlX6DC4OkgBet6Zaxz7qTivVyo7zyWwyxfhTJEHIxKTdgIygyfUBQV
1YUPZnyMe6WKHdePqr9kz8yz661i7Q6DXyz36MmJHl9sHfzJS+SFM+83r22m+xwJbJjN1+amrgSB
ip4F8VTYfR1X7jvQ/gnKBQLhuckCxBf4CMrhrozdOdwLq24Oq2ADwqMrOiIp+DYutt2O3YY8tDjY
jdIbo/1Ilip6fZ+0fmwXcmhOkxvpT9I/WygKF/7q2MwkQ+6mnsXmKAmF2C0yNuoa+6b54xdr+RER
GcgOZKfL67JKqe6cGTndjrEmcnaZg355m81rlm5NtKDCzAlk4t3I0GqBLNswRSyC8Ptz5CAjrCmr
zokPWi8zAULDQcVZ6W34/MoRb28287Aq3TxXlpysN+TFtO/Gkq62u5BOzHSH+jiP4cwES5I9TU11
ZIcr9X1vdf2jmN123I1mGgtUCjL3dzbxl39KlFnFPuxjMxwgV3LKbWMWrrl1UHlAktRchKslx90Q
d+2d66rWI0cmXKtDn84Ob7GPipe9w6qHfyaeUV+1PhmAWNDj6LAiZ8wT9gmHfXK1a5fwx9Koj5k7
CbmHbZk6wSDUwJ6Byc+4rDxZE3sRDm2CpNWdH5kHnXZDJiRAblQq/+xIBN6nUaupOLV8F8AESF/b
O5Sg07RbUTHdl9GY+dfJlHF5P83FDBld9vMB+WjxPVlWKCjtknxptrM6J9Azwp6coLm94L3l/zb5
2M0PcL+h3vdV3cfn2cIJCHkwYQKHWjPZzibukyCs3hPvlvIHkJA1MFz/4QLYQ26OxDYaFBFuBb++
edQsqoki0wjyAlfYSJA3J7OvfRtnEzllQejvWnK+ORIMU9febsGMSCwimG91rekbtYb/WyqN/zqq
JbZjV6nlHt9b/s0U0tY327vZxtOM/u92lm9ZfWZY2XzOnpWW4LuIN0AEhRauhGRr9A95ZcUXSxYE
Usq8dwjBAPI73GI95duozwZaOUw1vBSTYq8zuZs+lZ2tvieD/5gkB4yFu9LuqX7N6xVQw45sMuFD
0M6YLAeHmK2IQ4OLCHvDe153KjqnmRre12ZdXwjRIH+BafwHs5Ti8AnpNyaEoY+Pbo96i7CedXkV
ZeffxAwLisCAp+upd3N5pFIre2RtgoAKDMb5c+X37Em31DG1IR6MGAVP25ZMIjPa4ak1pf4eugmL
pKOx1ZNH2+FdikAflqPAjdC+txUhtPtbQdg/v5zNcG54dw+4lVNzmU1T/oIo9gJxGb1nPjINQ/wo
HpTfeMQtBZKH0pf3N2PwHqPa7XaE0qk40W5aH2IZZ9RE1QAh51nKyob0Wx1wWx+nAqqZtnwgqyyr
Hgip4ShWY8mUG7hAvtuuYmW8LbFjeo4ExOJOOGuodkLHZNb6DT66xCNOFn0m7nbzoHjT/no6Nt9d
qNI7gn8EqubJoAfp286+5ciz2TDbB+W6W6PcfiIHGumTjqv2CXUEFHfP13zsiQKDwGdH/CvQv5db
ZLwEO5McS/z6mrZ2ubNKN/jly9L2piGDOz95xeyA1rTEIG5Svyr9C1fdkB3II/LyAy5KvgL+l+Mx
kk3FzeS7YX+XIonuoeWXlEewb6KPnBlFHzNBjLXdNNaPL9JyPa7NUDj7WQ6rurlp6icUr2Cx3mSZ
f4KEIBeZhll/65qYvXviW7S7z0dh/iPIPv9hn5kfCqSNT96ksP01ld2+l5HtvnHoxQ/FUJs/MT7J
YZdZcYRFvvZwa03OR8Yg+e6v6zQlGTkIhjVtlbSbk4N9KlE1oYgrhMd1LhbTb0v2DFztUYTq37QD
scypl/rXCpm9xREqh//Yl2Evq6mw/xVoNP+Ogxt+inakL8KWhB2xbGf+S+UMCKMUHb5cU2UwXcjH
CtxNBTChxCeUWJ2elMqiaVcDe3kbiXlZ70G5rJc1Lda/jtBabymo9j+ByXnMKSViUyJ4Vj8u5BgQ
YUBgC9Q3cqSrlwGEJwwxDqNSYxcPVoceM4lNpqZdbAUVyBlc0LbXRTRAqMNAIFd1ph9vkdUj5b4p
KmeuMJKqUq9HOJfSuLzxw2mWd2RxijczMhdYY5VSJDvOQJcigmeb/LCxNmnsxsFDtMY2qZu9Lz4D
fA5PqHfyfFMiR6WAtKFFniysdDjCiGDjbzor+qBJNbS3FjPgHjCTLKKhGgkboeRpzvcNNx66AbR4
G9xRWu7whIFj+jVRbM/I7QVeOdJEcJ+1A8z1fKMiGkherBYV/qJpdWxzyJEV3BIB+oqdq4ADTnof
bpDkMMRjZ+ILnYNLgWt37UNJ4APyHMs5VPZMv1IKAOmiDm+D+n0IiM5C08zPftJBf4vOrfmNlk6b
76wgQAfibrLbM7OUupOTsQnYmKf2ZwksceeA0QDlQ5Dfu6XTDvtoiVFWl7yw7h0w4Sq3vtvGnLou
N/aDvSCZ2K11YdX7thqiD3YDatmEJm4xgVjiLi2WlQi/TmpDWAwT4LSvo5WxO3UjpW/cclZs/QlH
w9aTzo3mtfz0bQmW6tc0TOm/vs28tyeJ1B4udUfATULIHxn5YweLmHhyVcGuoTZygmMAOknywvPf
prxV8A2RA7YvuwILOXxQ+70Eaz2Tzlj207bA7DompJF1Pj30TvBTo/G76KUXvzdhUZbYIzsBpw/o
QzKQLnjzHCHZJxJ2iV/sOhvLx8mKhvxS9G2AkQ8TP6+jxvTaKSWxRenMHGpqXwkU9eKK/dNa168C
SIfwO6XtvcoC4wHpRB76QEOQ8n3akaOT0N7eV8cp9EG08KMJnaTG8l8K4oK/TUAmMhEu8XQtY51m
G9/tOWHTgvd37+dIFfaV9hc/WdxWPZC2C39vkc9CfuwsPoLe7b8MMeQoahzG0EMUjOJH0mZUPXDb
qgfMTFR396mwh52lU4FQusKgyB+QSfBPUrrP0WTkK/En8FFE5um31uso6MQONP5HQlenkpGCxh/t
KZFuiZ2AyCDxLHo0VZAzHXDakmXXefI35hUk/dcZJayTNwV3EwMwHqV8CP+ribAdyZsiOyepWAXD
hBQmDoGmEtOE417jp4uhXc9rx7jB6jUzGZDNE3wHPRLvXmqdbpwq5fZQrg7vUZ9jcEGJFH+gKc+P
ji5I49H1hBVZ+gRy7/g+kIQQWG4Q7MxReKPZctQWttuVzVXUrfOfQhPQnmICI2syynvxTbOH5W6W
rHGxjDaBkQeBWv3Bi+baHGInXcdNpeE2dwtNOuKA6m55CKJ5wLYyZ/a8rUu//VdlWfGZImR884J4
Juht1rxM37QZivpA9tPQJ0EtMoHYZhieCvoi0qPUZVmc0DowUyOyM6fIUzYhUsjHP+amiD4iovWZ
X8ZxRvZSj6RM2+v4r6hdpvXV9Kj3Ko+VE0Gk/7pGXgiYSSwXNkSfqhU4GFPmV8uy/TcrrvACW6VX
3do8wbgHEgwCtBK1DtATAzndxgD6ndWLb1YOxbbFaQfb2Y/9Phgb/3PI2gB7ubO6r8GKoJDGhEzs
JDw1Sg2yNRy4Z4/tlHco98kbxWixRY4cYrps8QcmAkK02NlLCMzkjUTeJlnN0brNwcB2E/lMA6cN
TP3/ODuPXbmRbU2/ysUdH6KDDNqL7h5kMt02qi1vJkRJJdF7z6fvj+qJkkkkseugRkfAjoxgxIoV
a/1m31mAvt+AA2nQK6MJhLK1gAShhXvGcsqDaPs4+eCjNOIhcz3QfAQ76XQH9HbhHXhmPNCO8+wx
PXMhh75LOURPzlKCpjsUWie/o/1bhedCBICxA6uRT6jZd7HbguAnuuv4QbDZFPlFrXzzg8fb1j7I
VJ0SIErQ21xpgeVwQe2QpsJgzJ8G7FI+peAhvrd5pWS0/mz9Y1qPHSoZcK8pT/iF+gXt+eSd3VUj
0wfl9ewgRVHho/wYJ+NDKczZRIci/K+M2DqCeMsDGzHFrqDmjgQ2vhqWPXxMu3b4Uk6A3RU7ioEg
11P3WIUDNWapixAtXPDdHxNweNrjgAcBvDByrFlWAJrVCU+m6kXtNDZID6Tuw1jIHLvCnFUCMwR9
GZHGHjwV2uJQMEyQnMoRgBG6Ug0miO+Rn/O1b4ZZUzPvsf56ExDFf+iqr41HM0Kc+lmBXUKteHTs
iPCKwjvFwFTaL3oSQD9oIXCUh0kLoFVGwShH1weCeeFGaRMESXOQ07WiG+/a1Gi5yRIupwIOabsL
tVKJySfN6sHsQsdxoyywSFJQiJEHa2i6b5M1yk9qMGaaW9OVxaOrK222tY+hnctKj1SPM0g1EthR
+jgaQgqKLI7XfA166NtP5CvjA/xlrTlWkpq+T0iAYk/7Hj1w6Lz5C9hPnqi0boOPHV6hIL5bX0Yu
7SCbwrxHzcPlSRV/UdD7KPdIVo7WsaDH+yULanNAfEYZHv5T8jDhNUSXyUoMbhmRI9TRVSUi5v8p
A6fvyyzBicaWqXiq8BH5LtUgogqcCnonnQc3AWnuUv7wG0in0NCAr6FT0PvvCoOODq4uEeW+LEWj
gTKMaAC6tOgCfqM03tovZRVk7TOtbI0cPq9874PaDmJytXDSL3CNwhSmTRlku/84vZRjRm7ngq2J
HukrOOiGs9Xj43/UgopFQYHQDSzP/IdeXfMxk1E4J1DAsATM5M//mSbIjKKTsH/NWvNIawVgRQV0
K7WQIjWP/4E82TjC8pJDbmqB3AsuzwcRY8JzjsAwjxu2UCt+Rtrsq8ZfsQRCFbPn0B/OWKrwEXeR
RbMHkzSiNGUAcjkOfTPI89D6ydMExu7b6MXjxaZw4P73f/2v//u/fwz/4//MX/6/Jeh/ZW36kodU
vv7Pf69ZDOn0vknmdV046sLrsCensYh1PH1gdwBdQpKWcp7zeH+UNdskpPJ0QI0gTBx7YQHoR2OF
ZRCvJ0WjuYoK4y+lbao3vDOGh/sjzR5aV8anxAlQ57qQvH0MFvR6Mfso8HM0tbCUrZTwsZ9a7cRl
2u91BV8II5V/V2aPwDkGG4+10f64P/g8jcXg8zdULR2rV5Ou9PXgZdD5MTx8vCOyKroUIsSvEqmO
Y+03MAT1LkCDJ04O9we9WVu6fnT+GE4AqNOcxRecxqJvAgPU21S3xSchEcbOilL5Czn88LWeikzM
MXRpS/R98C9bfEaaZUODvwEEs6Koj5nlZC5U1cYdPFyVXjsrXaWmohqWjjKhKRYmX7qndQUa+IhN
Wub7yomS50GWv/S0S9+8fiDekjou9CrLKBambIlqGgCbUAtAJ7feDVQE/tKIqkd64LAz7491YwDH
ZHQbE0gHnz0bqu71/oBhi+FK6uh7C7VRtKRHbRfLnIYFKOEdhhjdaw/3PJ4zfy7iigZX7nq8qGh8
hM4YrwKNf0LzUTno7ZS+ffWs8PXUHJoUgtKGvvhUaelP3OY2CSd2ZHsvj5wjhFGUcRuB+InszQ1f
xNsNj7S2BbfX0Sw6QssjrirwYFMBBi8Rbb3XDJNmbok8kd7b06dXTw12pWaw3y3WUF98sG4uDaQh
dhNTlpgfo6Kl4WAV+q8GgcITeNXgtXHS0nE+B8tHeYADps1T/+MqUPAD4IIERacgxnue/JyMHAjV
ntt7y49xZRXZFljYIdGkw45ZfDU0DpqZuIDgDDqgZwxdOAFUZ/Zw19oNg8n1oVCinf9z2PnXs9I8
mClwiOazrJc7RQvFxQNAWCmRvhGgVg6YJGYQC4HaEv0X36vQABkOAVOpwDHA0OWB3ftDdAqMHsW1
qYxeH6UYzxG6aRoOS7mIvXh99EnnsBUzXJBPQy99V8cz7NTU0a/7O3F1DTVHIjViC4sL+3oNIfnj
nWNBDI8r2vJT63uHKsegPhr86t9MSkKnFCyhacjFUD4pva6GA1Gq19DJQyngYnjQLhB+sDZcI29v
a/ydkfWkrwZAEU/b61kBJQd04yEpjBZOBpi5RzXn6JOP05DHLvRXX1XA9RpNoQsygUt+GB3Jg/df
LK0tbEdXbVvaS4P2nMd7Vg3oPGieUuKBBNucYmV1FnYfbQTk33/rOkOAvywwsTAF3V9NXaQnwk+b
nIaY3GdTFnxRKjo4u2bA2qgAZfaXCJL4Jawq/ZHmWP2EGZ74iyt3OtBqty9AcayfY1x0P4FlZzbv
e7BZdPfjcxSqFHcV6C8bF9Z8Mu/93MX3URRgqrFpy31Mv8LPAjqw3oD1AUYXB+TaxT4dmxCtYYRC
7n+T33nnvZG1652BMgoUl56Ra8QbATygLJfaf5kUzvalanaPzgwJoEjwy6tk9STCNDiXrbfxK9YO
HcGf72XOgcue//2PcAx5SI8k6B6YfmhLeiEa4zVw/wsi4eXGUPOhupkvAgqccGDAprk4dJRcohbq
nr73mm8GGM0TTZmMti46sgUiQvdXd20wORuLgvSA/qAtch6niBt91r+l7Zj56j5X9eJJsaLqZPRD
Qi1eh3W2MT91bS1tKgVkJJppaUs3YweONVkEHpwIuNRo++JFAALbKy4W6fplxO0LMIpmHpEL7F8K
bgo6XHgCHCiNRB8VzTEfR1DfpQt/RhxLiuWn+2syXw2LDwCpWEU+xabWxxVy/a2zeflzJLRAxUGs
tEvw9jqtt8P9UVZWgWvJIaHlgtKEWGxrbxroviJ7sK9HgaSujkCKZWg7uPfj8f5IK6GV8K1ysWus
uDQXezfpZQfajtyP7lB1mYLMuxR0d/aUUeYWhJmduloN0IJ0lCecQ6rXB1USamKdSc2bqLrYYukA
8zPsA2PvKLnytjEF3AoxFvkTlOvky/2prmxnA4tjnZcCG0tdPqBBSMIBLhkLoPDsAiDxqaVOB5p6
KiGWYX22sbYrX9HkZuQTYtBt0M273iuY6CDmaVDSB7RWP5R9jPZf0dhPlWY7G0PNf2qxLRnKUTXS
Gl7OSwtnXHpqjIE8LuPEogWU1GGLRGkYIAKOqdqh14X2jDOWshEhVmdoa7ZpgLkxDHU+LX9EPkCc
VYQ6E4pokC6O1DlBkRRoosPqyM+v/np0JtAj5wzbFnKj10OZClry0EtJcidPvNfLIqJvAO74DKsy
dsDhdaW2EYxWZ+eYvCq581XLXszOkI1KDGTDCN9vyoOCqNgzyiZG5IZQy1//XGEV+YSmbWqSDPh6
fg0PJ9TgWEqUVUyQRuQ5Fn7dh6oA3nl/KdfmReSyHU3HDtaSi3nFyGjn4I+NPYQzA4Mh1IeVBI/a
FvDhxgZZu6DnE8DjgZIOXM/FtODqC7NtmRYmT5a/L+y8M4AJWPkZYX0FDeMAyeGkd7Ked9rY/6yq
srvg5VM9TK1Kcv76mZvcZTTPCaqGsQg3dYIrlNWjk4nprnVuYUAdB6f+2PaQYv/FSI6DHhb4Hm6L
ORj9cTJ4vWFQyi8gW9QwFIAehtSRBu4VR7yNNV47+9b8PsNVjb6vvbgs6qEColUDpyiA+17QY6TL
hnuVW9HDeUA4WrlATbT/xXHkfQH/lshNjUJez8+30HkcEc4GUZz4MG2BYaSBqX4d9fRcTI638eJd
nSPtI0snxULPcvHhcjgOtjai2+SFefvWCvVojwfPdEZRI36CJYjlBFqFr38mErvlDK1SSevMxRwn
JOjA1yHdnoBVVQ8zaRScYGNpbxzG/m6EQfj1/q5Zm6Zt2exNdqhJtLteVZTQdG9Ax2Nvjkb9cZgQ
Gq9y4KwRjqSf+sBOntpeGf+5P+haOKCujKKow3NONxbhQFSZVeo9SglQYQY3H5VxbyYKBAG6xadX
D0Xdk5oMVcG5CLRYUVy2Z6YZvQPov6obUK18oqwcH5PS6zZuxJVZUSaH5iQs3ozkONdL2UJfgpRV
oxTrCHGMQVbSC0lM5K/tX/cnNf+lxd0LzY9NSf5ENUYsPtogPK+OC7XeS2AlbypMqwe4nhkenffH
mff4zTiSRzBUOcGUFqHUtsosjpC2Be9SOWfOSn4yh9rEd1wiODWZ1kfZgVkouA4xQbDi7/eHnyPW
cnhLmABLaJSZFIWuF9SustbwLcmJF0b/3vLE9A5UN5KldpcdyzFTNiquK2fBwuuUCjk1LmkvI2gL
NtEKYlqK9uTDPEpz62cuan8f0t5HwGS2pwQC+e7VkyRmI/8ipRSCh8T1JJE+RrQfrPa+cxCny1GJ
+MukO31EDxJNE16UG9/096otVpVLkf1pS4MzaC2Ct5P0I23SGmG1No6/G0Fq/ZhD/HdhQemEO1Wh
z64GQwCFaYL0AZrL/5BSgTTd+xO/XW3DMh0yCkmWhbP44rhA5kC+KaRQKkxFe4tpYvKLlgQOqBAQ
HpFKMKzdCMFG390f9nZTGRbHlPlDC0G0YT7Ff1yTJvrCoY2pEv6FOI7F2Sxlgs3kBT7LTzZhuDHL
1eFUe+4xOarDpXk9HJKFKtQlQE6zBuAHcDz6pUrgxQ/KACk7yJGZe/X85hXF5wsSvMocrwe0zVmV
OO9r6D8KbclIps37qdXNS2R4PQaaebMxw5XviKEbY1rcI6Sti4tSll2Y4rIE9dNJ63MoC9TrsXZw
Fc+Lz0GgeJdJUbS/7s9yjjzXm5iaPvGcJw6vOJ5X17OkQJvTRuKo4ukBuqkaMBmMyXgstSj+MYOy
/CdqavwDIBltnJ/bKD+PbJIZ8B43gV9dj6yjLDRWpcGFiX7pgdazdamkrT2h85NvtAxX9g4VXFVS
laOUSxC8HkrxtKgIdB2IQ4FmYzWM0wFuNWDnqXifezh531/T1ZnxBakrga7TjcWtEqdWoEwh0BMo
ztkxJ4ME5u8pR6Rzko1FXPt8KgUex3RoOwlrsUkjbYDjkc76MRMEwK5S/IOO7g4K3/ITjV/thKDR
bJMwKBtZ3RxUrvcN+RVD2g5pJCu62KxxP+JMlFYNFBDqSwouRceQwsfGkbj9cLw/KB+zLwk1N2ew
U9Ekgfjd7Os6QlIHUoCLCE1xRKkTxSGcYTaWU513wnJa1vw4o/OkkR0vjkMlCkSSG9nQdCr1N1HC
CzKIMkzNdFmGuLZ41UkUNWQBU6TnskyRKg2d5tB0vkTWoy+fBaJqH+9vp9tvbKLfp1HKo/PMDbLY
TiCvfSh4fOM6TVCH6AiyX/y4GU7oBJmfmwYm5jkaYBe64LgBWd4ffeUTOLwzyfr4H7yNRZh3LHOA
l1vS2K+nbz7yxzReMJkeoTQRAo/3B7vNk4hCKm1azo0htWX7eTbFRRARdwoBtPuMIRciO9bUn70U
y1wKa9Yl91PEJNumiQ4GUITX14MtDhHj8ytMBNkX5ymhRCoQeGr3dhz9w4Oofsah3UNINtbf3p/q
7QFiJBIyKKTc3cz3Oia1JdZ8sQHeRhsyGMdl0JxC2p0bG3plFDIwHphzakBPYvH1SsVBRlt4LOjk
QPvF/OdB0ZBKvT+X24BnzSXIeTbQW9gu13PJ0axFSXpAnnWW8xoD2V1MNfoi+2k6/YuRTDI8ycuO
qtkik+0QLYO90mPsChgZP1PfekgRH0bvQyaX+0Ot7EVq5zxCVFSq6awvP1BgY0tjztox+D7WsCRa
46gPWv+satTrd6ms4w/pCG+vtrryc92br68koz4HZEgDoGDS6VycewR6qe+kwKgwL8yeaIdPh7xH
lzIWg364P9e1D/gbtOD8/nzLhiAaMF1rtVqPHE8JTSqGTAb3PXpB7XCrMzEv23WExR2XGc1AFoGg
9GJH2h4mVeoI27KUk3yP3l3xuVBM7bOmgO/ddY3tuGme5a++rhgV5BoPSpXa2fJjItczDImvd/sB
KOUjxkqFq/aO8S/OAQZ31AFnPAGN3Otz0I8YQwsdiXYYh+iCThKtVjlVe7z8Xl+kYiq8J4kfNFap
CF4PpWowlgFZA3uysCyxEGk94IRn7HyJHMvrN8dcS5lBBHTAjcWZ06oaU6BOdvvSq8fT5KCMHdAo
Pibd8P3+SGvRikYc18wMr6I5fT0ps5GpMyW4bZRV0V6aihdyZoP0vz/K2mbnQpUG3FpUMY1FtCqk
R+kvgntZ2tiGoMqPFHRllOepybuNy/NmKCZBVs1LGJMvECaLLGlCZ6k2W7xdhdFZJ+xRxnPZt9QY
YCEd7s/q5lzNQ7FyJkVSMl19cXMpGHnDK0LuKM5S/wz82UeCqAle8GSrvzqdDiU1wrEj35jhyrAm
WS72QnQRuGaWUZJWNvugwAuTK4CsuvmCbaJ6StJY+4nkqp0jAmWUrz1nPBj+HHSx+Q2kcFI/GCa0
7HLIaRoGO6hyNMcx7Lvz/WVd+YJ08hxmKIHQiBsoUsgTSEMzYV8gvPkAYhllTgs/NwDg+sY5u8nz
5lkBnaRdy1oCmLje/R7gklAO8WzMmQxYsyHtqksEeIAvKKei08xv5GHx+8GqN47dzU23GHixddB0
AVavB9O+adT+yDsQ9aLQgKqpTlHxgNp64KLkBQMf8+EnGsvpxoFc3UNcBhx8OihUpq8njsje1FQO
ViciwIRqFwpkLV0/SLInD4mACIpGiTLIiMTFxhW/PrA00J2ii0bGeT1wZalIsOK0RZcv7j6h+lH+
rWFDdIIKY7mlsKZTjAnk6w/q3COnGsj1BxBssdp9oThq5uXzbAHx7ylZ1elT22RZ/2PqMuWlC+pI
oYKbVz/ub+Wb6AqsiFcw1VsKKBJ43fVszXzSyxEFnD3yC8oEm6QFFY9jsfXh9eOQdErSTQcw6bL3
xnWhlXYFf9qkDDU76oyV9xgE8FY2Pt/ahAitVC44chgwLiYUNpOlJ14sZk1kzFtz/Bemutvqz65E
AOvPURbHMojRaEf4Q+yRA2lOlumh4h44swqR9eqSCF+IZJ0eCeRMGjSL6wIdqTLtAg3QjZlrXwNl
VN9qrUW3CzyRe/8jrWx9i6QW13pz7j0vcXQY5dhOlnhij+IbantoVqIK3o+XqhP22cdZd9chzr7x
wVYiHPmKadI+UBHfNBeZhLACS8FkS0ViLq1+UHn5G0XE6U1PTHiEgp+5xjR7yzkWovL3p7v2Ec25
wkU1gXr/cqtgduc3acwuaVNzPEFLx4gxguWnobWzcTmt7UqydmBvVEbMG7CsQ6+n8g0kQiiA56dc
5KVrUVTYiJlzlLhKo9kqFAuB8FmwF+1l59DSkfwsJ1zcgFePqEda5WX2uz2Ws91lX47aRkNtbQHn
isgM7rR4HS9itDNgGYfNl7avjCw95EE7HnH+Gk/wGrfqoKtDWQQQQbpu8Jy8jlOihAlFs0nbl5AS
D0RLhAkxKEN30tqCyK6uIrcfdUVKg7QqroeKQ9D6qZVo+xpPzAskBv1S4J7yMMBc/Ks3pH+6vw3X
Th2fjMiokanR3roeD+eEqGlMpiZl9TOGrngOG1hzMQ65boNhBObVU74x5tocefL8LptTU1lCBgoA
7342EPZHpxH7SS3jyB3LPs3g0OPDiAh19nR/lredETanw9UGeobgAl/2eppGbmIIMDoE5shpw10S
/pa8Hhz1GCOfjHAdqmHEOfsYBgZqdPAN1aOXC2hm93/IWrxh3jzhgX3RpFnE09hS8YkKQvBvka29
KBiyCDAaZn+inNb/yPLGgLqELH1XV3ILDnc7NuefAIuRH+V8aknXa1Aovjl0o4ddVx6VbqvrQ4xO
3k5zjnCTarfUg/7QpLVyuD/l2+jDsIbKXtZnTNbyoQthn7rWfLHjra4frDHynmO07873R7k9ovMA
oL15SXNTiOXkYnsaMZIbwNJ6BoHHx0wLuZfjUJSfXz2SpRMF5jc1OdoymcAXnSLdYGmwE6V2cOIp
OPW2U57UqTc3JnV7OGmkz8Bd2wSMcQMy883QULI6BJrvIKsusxz1cKEgS5XZ3hFArILUQL0FVLo9
nfSdAYXy3uUxShvkepu0FmTu1gDEB3czPOsl3rYVNnPnoYF5W4fgiF+7nnM5iec870R6Tcv1zLo4
rvGfQiYrmFq4vkNFZMh5eDyl4Gs2NuPtGbgebN5Gf7QIi9YL+n5GEFlVgxC1XaMV4bfSFZPRY9UL
b9/KCfEprt4b9Z6VEKQB+0JMAez5nOgsIm0ujMbw6X3ScY+sZ2wMu70S6F8yxcCtqED2FGFS7GMH
JEzLCsdjI9W6jTB4+2lNLkwIVTO7hAAw77c/Zp+Hjh00Qh3dsVKcB6Uf/dOYWN45TssJhaFxK6W7
PZSMRx8aGgsDUoG5Hi9BwhEJIGfESUdznqk4D5ihBdL19Xar2HD7YS1BkNFUzeRZDBHjeijUZIYJ
rYzeNYqqQ9Wwq5uPoYNmu9o2cQtleDC+YbxSPfq4sW9sqttlZWw+KshmncrKkmKVjCp6qkPeuzZW
4c89DJpzRkEW3SutPgVCbTcy5dtlnfNGGsGkPzYYRnk9VxxzBsUMrR5DxJLg7UTDDjkNjE5F9eX+
2fzd8rxO6qwZ4MrVSWtt7nldD5UElUPF3h9drGORaexT8ES7SscqFaifbD91aGa9mCjt/AUqd0Tr
P6I5spsFovEowGB31yepudE7vb1QLI0ALEia56tsiQJEPKoVwIhRUfEEpoPI+QR72Wfjr/tzn6/i
xdThcRlzokIJ4CYOwhPHdUvVUVfwaxSEoLqLPaCfMjyp+I6CTZMAHGBK2S5ynY3cpSO6efd/wsqH
pugyj06xDjGIedP/cV51x0M7NrbZ1IaIn0gRmrOoDPEAYF5uPIRWh6KfBgWHmA/y93qoOpJkIbXa
u9qkNHihZYGq74O6RvHZkn278fhZCYYUi3lwSZBw83tvMbOg40sIJEtQQuqVbN9qKnxpNHUeJJTV
fdeo8NblGJ5gCdtv6qnyX/xJ3eJ7rn1haKx0iGxg3DCClnNGQ1BT8wF/IVV9GjWJT0xI5S5LJ/QK
cYNF6VJT3CSB308W0364/3VXh+dcETwM9vPywasntRfEBA5XVWMDDUqVhnLcQYu2I2NALxF8PCDr
FpWHAptYxXo13trmG9BYnklB8+tw8Q0aE2hHO1SD63dp8b3AsfAkvdbY9W3ZbhzZlQjJxcNehhNK
VWRJavHV1m60qR+QSYmR0sBB+dwPgLyRuglRvdGa0/2lXdvNAI/o3NLJVEmerr9shClmrFtsr7Jz
hg8mA7gwHJvHqAi3kBxr0WgujszpEliv5U5uWoFxZAjWMZaFll+CzEZuCSM0jAfuz2kOtYt4RI2C
exvOKwzbJeXVSsau8HNuuLyU9iPmqMbBy5Ehyttmet8YiF4jt+Uc7g+6spBc3HM9ZkZWaL/RCX9E
IHROrd6PEdQz/aLHRAyvILeQs0lQVSP+tREWfiPilnOkxw7cCBbJzD+4/m4jwOM0EyOWzaCPexW9
88zB8G/KhHWcyk6dDr0XNjm6y+n4HVEGA2155FYR/C1nOZqeCmm/a0SEHGiMq8Ub8NnNeKInqvrH
vkVKfkJr41srLAxmkW7jG2EbY05vFdVXvJ1R+Z19QKl9aB4iLcyfmbifoMysvZozyl6R5DukRw5M
B21RdsqCvEoso0WUD1XM9yLvH/weuUU8tKyHRMdK4dVfETocr01AsgYFk/kr//EVEfbr6iRJdJ64
rfPFbiz/KUeg4KvUumkjzV3ZMDDobRijgAmgjyyGqvsSnaWg1d1SpvZ7ZGLSx0YY2dkcEDq8P6uV
AzE3sqjKmCQnN9lsWwfwyVqGohE+PJJc267aTMFDlNCgg3epPWmYH23MbyWSkVzS52QlaaHpiy8n
J62yPCTJ3DQzs7ehFV6wsSAJq3qQ8U2zhTFcm+Ofwy0ORJbMT2rqGu6E35VzbmwfwTUxYZa4c2qu
qo4OKU40eiEO9xd37TsikYlmAK9PSqSLHDNEOhW5QYq8/TiIrzHVmi+l8MuPSZxOL/eHmu+ZxaGn
w8ILQQdWBapnMcdaRfXEp0XnluMkDhQRMfNu5S9MdjDxGhRtn2MA86usaVDcH3hlcRnYArrJx1Qh
5VwfCyNCR6vzatWNGwsdnl5TPoCa+pW3onszNOAqzVHNNtZ1Zf84FH6o+NJ3J8YtJtvbBdLJFmN2
XmVzUSBQ8pwCAox2tYZLUzba1vH+LFe+JDRxMQNG6LZQoL2eZY0smNNOCJj2aCF9VUVTvxn1CAtf
Wnkb78u1BZ1J3HxNgjhlruuhlAR6WIrkA7KjjUAdtKl6u3lrNZlFH6TRtL1W2fZLX8AWev0coTZK
iQYTmZQxr/ofAS4sKf1Ikki38jwshBpUUj+UiVIhr+ak1UYys7agbFYKinO2TCS4HqyytCYOaa67
WebZn2U+5hhLhJhGmHY4buSIa2fDmK9DEPqARZaImxj7vgYLGNW1HK+q8YFTu8cusQ3UuniIUo6Z
IwFNL+2AKkC7AZpfSVAdAD/kGlSHGX2RIBJbp6isdKwNjELpLqOV+GfLQ2t+X44+OLEm0fR3qSfN
D2lntL+ymvrU/e+6Nn0qlTOKns4kP+R6qfEFtYy+LqVrxiky7UltRMNJzxPj7ySuxMXAdPwQgPxz
65FH2sbga9OnXgPaaWaU3uAXpDa0Q272ErGwIEsOoyX9ErFLrXwfO0Bp9dyLHzEMMF2eq90BKvwW
3mtto/G8RYFhVhXiMr2efUzXvVJQHQLRKTOEcBuxCwtHPyvIc/yLIAFDeEbPkx/cJOiBGkeBhV65
m/YBeo6B3Z5SPF4vaYHTyf1vuhYBGQLQEw94MsvF8dH8TEXmLJIufvXS3/eUT35mPZDkHd4u/WOH
XfPrh0RqgfNDjRFcMto01wvpG3mBVlg1EZf67qWFM3nAtxPzGv7f4e/CQ7fs/hxvA6GNrhXqErNO
0izxcz0gAuOViVDg5CaqFn0Br4HKlaeou1hg55Til7hDhnnYiL6/747rixSysaSLM4s9UBpZnJZB
E3hAx92IAqgvcnfoBvWx1w3v7x5W+fvEG4Onxq9RxB6LzDw3adQ/xzgen8bOEf/cX4DbrUsWSNpA
Tx+6201ftUPlFJEIhcofZgAfBDTi7xl4weciK7PP94e6PaZkgTOYiSuVV9EyfdAkveGoiia3RW37
MKSacwjwqz0UaW18cLw2PYg+rHbcrta5TgfvcH/42+08J6FECDqs5EpL2LkPU9qkHIYqBiKKGaoN
MRJ5EagGkjOtKp+6zqk2PvTK7lLljJygDAYK3V7cdjYs6Q7DwtFVZ1pGl5jVQbaKc8CmZfqOB1J5
ijXr7f1p3kZiFJyp0tvcsmSay9IxJmXq0JZIFFZ1GH5MUu2l9uz8HZFQOat9gOYoj3/XJhneCBdr
O4ngB1YYFDZv0MVk/RTTTieIBdar6B81g+Y/KgnY/riJ/Y2L/RZrb9tkLkAr8PthJy0Lq3XTVklv
YHAhAYUCqO0jFOZjjATtysvfsHn6XYLFrBtp/XCxVH98F5J3fUBuFS/UJomftdLyz/cXfu1j07Sk
Wg8MiwxgcahxF4swMyCUhBNkA0xBbcDoGDf5ew97C8yVEBq+ZI6B7tv9gde+OKkU1Rr4ciCotesY
FuWYeUVDP7l1UfRPGAZpn3BrTS52LdN/xqESxxzBg6Ma6/3G/l47UoQvEOIa72NK3Ncjqzn6WF6J
bjL1/ubNUKs5c1WVz+hiNQ9V4HsbEWRti3GIOVMGWFw6X9fjpQB1eyvEnhL6aHscUKXek/phFDHY
+cbFMH+tRYgmVrGadNyJV8uKbp5ixDs7ZCKROzRvaVDoCM43/cdXfzrqNfObiroU+fDizJSIAI52
HY24d6ZDucev0LqUGYI5qhIXRyQ3qSLVYYO7KCwPZWPfrGxYMjXYv+TIPK2WOGDKuWVXU61yJ38q
cM8qy4tR9NqbFmuyR8rl7W5Qh/z1UZh0grt9Biuxdxaf0KDlb4RhNiuo1ni66jqWG/hCH0VnfLTj
UDvdX+DfeIHldwStS/6C7IHBrXu9ZSRqtlqMuaNLozTeI/4cH7CqHI9Tb5hvC9nm31SUn90Rz5TD
IHBFPFSVME94aMYfwrZAtx5FSX3vlDyKNn7aym6m3U60pYqPG/uyIEkqRx+zbkbXzC3tJXaU6WJ1
bfke6Fv23ccV7iBG5FTjvgq+FLwaf0RY/ghEI/X8iONleJjwD3hqiEVnEUf9xu5YqfxTPKFvNb+C
dar/i3gGIbyYLNkNbm/kNdI6Rd8nbojMztdaSMU6Wgo+qQ8mKhk/erD//j73M/GENjNKBBsrtRJn
OIGqoHFHUxYQ0fVHTCOKw0FO/d/ocKnEXS/2jy0Kz49zp306oOYiH0bs1s4mHskInjvZj3Yci/CQ
o1XmlpaSPYOL1U+hVaRPcdVjwtfGirGxtVfyG6IgiRSalHOzYP73P9+2XWnB9xKDG3n5QIl+0sNH
bczTR+5K5xvS7sjr5qi9s5TZWOxEM3qf7i/UyomeyQM0C0DbSyLy9S8wEOvDMVJwuEIDaz8fu+wH
fA26j2Zi07zpGoS3D7j12a+/B2BcMeRMWwS4srgHoqbUOjr2ePUpbYHdaIVN9M+gkgoUag34A0bv
VqpdXj1Z+uOqDt0KFJtcPnoNT8UcK+yFi+NQVXzzlTE4R3Q9y5ONV0C482vcoh5wuhlfXVmkmkjY
pnJCEOO4Xa8yIEQdW6SMylAVFyU+OA5OLTIuE1jMnjKdcayX+VawmOPiIo6BMpuVXOnRk/YsLnno
nxqU6Rj9+txE9U71+hiLwbZ4dLrxuwSDdIxE+zI4cXca0FnZ0wBu399f8Nt4RXkCgh33PKgT5PCu
563LaOoDKrUuSDPtM8UiAzadgYBTnaHlfX+slegDrkWQxs4oDJq7iyMfOLx3xMRhmbS+zh9TAlTm
yiSwvuptVVfP6TSO9tHRq1HHFx6S47720ODGsybNt+jct7kAYBDrN6GL/BZdzOuJ96FE2gQyBtbs
hJVdXarBacIyZ+P03ka562Hmf/8jfjR9AbfElq0LvM32cSa128e6wNkAT4/6byfq9OP9RV4bkANL
5QjcAA2xxZ5qIrM1hjTu8KKDMmnnOAZhZQqJCgfEnQfcZiNDXltHEPPz56SggJrd9QQx2VQBJNSd
K7vKf86nOvugGcPWlX8bhilVoJYhkW4iS1QXywhmzumztO2wEijrI2TM2Nw5WNC80KmqXibD8V7K
WJHPeeGnrtkJ/eX+qq4cE8YmuyFBNWa8yfUsKW0Eeh8xfpDWmYv3Fk7jTV0/j9NYHu4PdZv5U/WS
QD4IRGROS/YDYtatNkGicbF1irFIKSLlc5Rq1oOvqlh7047HCSTTvJ+8DOKtqtutaN9cc6M0hP4Q
/aqbdkCpYDXgaw0TDTG32OMI4j1afR0/ZqIxS4SPUKz9ban4JcAree/pRfupKdsfadDID3U4JYe4
CAYEBjvriR5R8+7+4qztA8i4QGZnfils8+vvkAeDjqVQ2tHKbgsq2ogMvVPMPDiNSiElvtG2hd5d
1yNhFEnxHlF3YyP5XNvv5AGopBLEeCYtfoFnZ7pXOfyC3sCBdRd4KYDdyK43qr9rxxiOJ9B/+Kbw
6RfhKcZar9NwmXMVRXQfy1zEOE1iwjqenGkqjx1t48v9pV2dGIUz8zdH47ZrH9Y6TgIZB5mL+bMY
NO+NNHmk3B9l7SAhEIIGE0EDhs8iXEDnzvI8IB5mSSMOjeJZbph2mIPlyuvxOxQtQMVTMUFrjuf7
9V7xwoBoG1gIZnR2dMr73nHNQAQHz3eKjVxpbVYIB1EjoRTFoItN0eZqnoTSaV0QpSi9tm1z0AIN
Y/Mg2KrIrG0Mi7g+iyxqFKCWC9g0lV0YxPcRg7NHTTSRi/F3htlzZM4uF/2rgf5kBWC9ZpwK4Pvl
PUljIyta/IhcDxIRWt9pdaqG0ndVbNyO9/fGSuTTBEk2GAseKCSB1x8MAJSMqKd1bmPZSM56k7P3
MyUCPNLVZ813eCQoOnDNPvY2DvXKixJlIkIeWKS5/rQUrA408E20gVpXV4L6YxaPVuhiymnt1BBg
3rksHPUrMtM4YAs81MZ90FNO5RWqZ7PBOqZU7OYWtzJusLNfQEZ07y/Nygab8atUOKnqzrol10uT
j3ZR00zrXR2ng9NUJl8L7IHQCzc3AuxKFLgaaBF3ao8nfB+AppzADQwuKiJYlsjGqDeqfbevGp6g
cBtJG8BB0ZG4nlCLAXffKmxjbZrEyem6ipevqhwqHSVBW2TijYKe4Maga7cbXEqTzgDvKSh3ix2m
0RZoZY1RaRuZQb6flBEjYIlm6N7uM+27UqQCHQvRSDfipdlj9SL1t5ksindFOaJITeRoY7Ioz3+M
eHaeODHD5/tfem1hQNHPXTciir4U4ImxIzT1AuWUSFXMDwmmrAcZtsrBjx1KK9FguZhpmxtReW3Q
/8fceTXXjaRp+q901D164E3E9lwAOIZWNKKo4k2GDAXvMuF//T5QVe8Uj7jk1FxNVFSEpMPDBBKJ
zM+8ZsMB0lWlfvOLIieq+vivemKMfRbzMU+bpxKY067HnvQM8zD8XgX0z7dvdNsTXyY/dCY4BRy2
F4Mt+mSliVytsG00Io0gqX93m/FzgUDmIWv7+lLrR3GWGR5SWYtsLgpRPL89+CvdGqJjXkfwj5sP
yim5tvUn0Rvudr5CKVBxpWRznS1eEoRLsziHrOnLqBL6tJ8zo52OsgQuNKkasCtN9PcYTq/s6VsO
Rr8GyOuGyXz5MuBzWSZjafDMK1WescXO11Nifuk9uZy7c6cOb9/8a/ss2hxYv2wRHhCok+EKnBO1
Du+JdXX6Hzj9wF/uq9bZOVOHLzsOptlFgkTc9eq0wTvHyWu36lP3oaVNw4go5eXYq6XnDZbafWx0
S3AIUh2naAedkzAIZLWT3fRO52S7l9NVhhYwh8l2tMD8eTleUbWpEQyMR2g678oKz2PNlc2+cLzh
nRzhtWmFTEvZFxg8fziJN/J6XYoKM9U488wp2ynfwYeOYij2XUodSVT6Z1Sf8TAFpm0+vv1IX3mB
Nx7jBuoFpPirT4uZNEWVMPZQa+5+0PrNgQz74Cuff+0iu87789nt/N3bw77yDgPeoenJ5rFVEE6e
Zup0Ja+2hAGbZG59LHR9wrJMo4aQCW2+mz1r6g6jqVn3C1h2dBWU/V7G8sqsgwahCOxuTTlkvF8+
YBczP3/VhIo1vy/2wVLee+2IvfVqDnu9DdozxPfTWHF4v/MWvbKywEVsEFd2eTSCToreIvNkMPVl
H2t55j/hTWsfysVsaVLV70kZmq/eJDRZQgAUhaE9vbzJWl99ser47kyz53yVGBif05kyD3Isx7O1
H9I4Tdw08oys/jRgiehChgCmseo2HkiFL8YkhJ4wnY3zbMV1AhyRjbVG3RnkufrctVaKZ1LtfpjE
mlkIrq/jUwWbe2I+1+l8KLMuYptw/JCiFK57udsd0yV7z1vj1btEN3Er/sFiPcVl+n6Kpa2aevyo
tOajNk/nJapsCxRTU4b01hcN38p5vaLm2r2T/LyyLYFeIvVhawK6fLqQTdwNU+mpPu6xq/qdnfO+
s5pEAX4FneCk5sPb780rURYVsI3bse33v0iODF3up8SRfeyqliwavuJghlX9nn7Ka0sUABH3BY8N
tbSTJep1Sox1qvWx3g0YbNRFlWEg16rlvPVx93z7nl7bC4DUbqcYCp90qV+uUVxfc6ccVzI7zV4e
pG/L+nbtBZTyYVLW1UQ9asHyqB/xtiS73k0FFn1vX8IrhBlwFwgp0LlEYJyi5str0PBaGEfLgF9p
ON2MsD/KsehFtEpcumsN3kUmlvyESohdXXnpYm6W4GOCYkhvfCvapXg2smr69vZFvbI1E+PSDiJw
B+t4ukGlKii70sLFGKjldFnl2FePvdPvq6RedplUZhqipvOecNkro8In3tBLAbEV/aiXM5GaRYD3
pNbFY6vcxwCOGZ6DnbDv9da0l5CmSXBRpEPz92+WvjGQVQpYFmfuyXErfTmCW0UXe8x9XUUFbKHL
oqGBEwU4oezQlgaqwUn1zuv72t1ucoDAnikPciS9vFtLz4zUFSt+5bUTPDqdOZNI2CKHFiCTdq/3
9bB352R+Z9ifZceT6ALUCTHU1mvFpvEki9FrQxa+qYHKL3i3rixD4Uk/WkH5daGGfpcH0irCEpr3
cVjs2g2Ngo5CLKa8M0G6pxjN+kjjxgaq36gyQltAw6zHmixcGy15fnsdvrIZ/Mwdt+Y3j+Y0EjKc
Ip3aYELoStYmDsR2GWTLjWuhzFFh2zjI9zaE1wZkG6fNSGLN1npyMoNgaymqo6yley1Yf8Lo8kKW
bXZe9QgiRG/f3SsrgJeLOsW2BFjyJytgmH3lpxz3sRC586ik+9C0a3Xl4ygcz93Y7rMueS8CeOXQ
QOeOSO9n9ZsF/3LVLTQq7aL1unhpNOxh8lJ5+InrJfqzbjc9dsH0PyiDQ0mGRr4lClsp4OWIuCPb
a99XkkJWOhXwJ/K1P6b+TBO3yAL00lZDS6+8xJ6q82ntbC0Pa2maX96e61ceLCxvBLLpc28x9clc
Z3QfRCW7LjYqAMaLJ61QSzz2sRRDu/3bY702x8jx0ARH/4QQ72QRBSUFAV7nLk5zOd4lRrk8FPpY
hQztH+q1Td+p5L2yjqBO4hOB4hJhwKkKrWdT6gCDQkZYGt0tcn84hc56ns7IW/b5h64VRHj+OL5H
vnklItgUayAaEkijQ3ZyelqlkTumojWWgb7ZpWhCxIZPcvz2bL7y5JCWpHxNb8FCzvRke870IPOC
olVxWQwNFHN7Oc9xfY/SoOj+/kTS+aKJQEy1jXlyQ2uz9NVoDX0c1E7XhUkBsKtoEv+OGXiGU+Tt
YTgku799fwHWjtC06C+ienZyfwCm9cb0UWIWtVxvxgWXW6RCNbCARv7O3v/KwkQiZFPK+uNoPxnK
Lwrk/LuWEG7o0x9TVcmdkev6JRQg765uzPfIwK+NR7eB9G6LIqicv3z1h7KWEsnrPu5m2+t3HKz5
emSOgwtCKvN+VoPz3v72KyGM5gPkM4jHsKVokZ7cI8TIrByXkSKdWSJ3MHmIPOwn6uBVHmaj0eRx
p3Trwci8tTgzRoq6+2Tp+kMy6gSadqcLC7GuxjG/Smf25CHRnfzZF45c9hUalsQDk8yr25X3cROM
sMRNourke9q3PXZwWtCA31z9x7LxqyoKRG0mB7+kEfhO2PjLO8+bwAkOkgicOdXnk12V1G0enExy
m+BebnOOqHi2pB6Wrb0ec2f8xjw8vL1Qfx0SQj5liU3dDS7KqSJKuoKALOrGibtc+eMFoCTSN7vE
uz6kRiDXvVYQ5pwPQHneiwx/2WnontJ7IXXlBKGRdrJ7qxyXu2VJnFjlaEzsks3pPhMsgL/7Lm7j
sJGSD9BoxwPj5YJVvsBDocOGBmWTaQkXpMSjSSuty2X2q69vT+cvLwdjwXgBkbiReYNTcRV0Ompv
QJ89zi0hDr7Vep+ltG4GLRW7pho4Bv/2eFukCQaYfFGnVPvy3kyvkphaMocUlCptCDtXBD/SNBsx
3y5ZwveBVaN78Pagv6THGwaX1j7dZxCyv1Q6MKqWBuZQDKonaKPruYrXNq9iKbMhXoDrRA5eQx/M
xHrPIWZbEi/CXEaGibLx0VhwKAe/vN0Gh+FBZbkbq7TTHsYEoNoxRzojMpP2XTPKn6Ha6Wg8S+RM
Ca1YnyeTq8yh1PGDh3YSoMsaqj61LzsMyqeQqCO/1X1IjqEwE5P0vDORuXbSXPtgNI5/h5lM9cPs
KqQPGLGyYjgy6wbyrIf0rMglYW+AddiVXqQGMhUinc+HHNJUaPY6cElP9E0e6hpCfBHPL39ym2L5
/e2n+GvlmYaH7gL3oW62QctOclQ7dQjY8EiL2yTTL6EKmFMYzE7VcJkyl+E0+4OzI7VrLwZHopXp
LY7MQ23OvB5fEsurjm9f0a/Vpe2KNio81SxS1dOmuq7sVFKebJANs7Npx0Mt1D6zklXbocJo0vBY
V3KSWoFMCPGHL59t8h3kIRPs86I1110VSbzaZaiDga9DF1HuJl5n3db3GTSEIspUnt/UnV6imW65
y+/Uu5027FGrL3YNJicfF9NDBassbNwxMGjuz7J1CjJsBhwDcg9E/W9v3/OvKxrhDiTU4a8iyUIl
+uWKXsoOxtVStzHsPzdaGrM8yqoH77BO73W6ft2bYCDRziEVopX/C2e1k/BCEhRJYtOXw+/paLsQ
uFwDYx60/UKdZPCdfeLVFUaXixxhCxUQZHl5c3jSJdWGgo3NPp92nPBgZEtZ7AiM4HSOtYy1ztfD
NF+d3QqA41gvQkSp12R/AL7+44XXvPrpPf+taReZofd+8tf//NA+1/e9fH7ur760/2f76v/70Zdf
/M+r7JtsVPOjP/2pF1/i9/85fvyl//LiL7u6z/rldniWy90zhtP9zwGS52b7yf/uh/94/vlbPi7t
879++9YMdb/9tiRr6t/+/Ojs+79+Y9L+suC23//nh9dfKr5305Rf6u+/fOH5i+r/9Ztp/3OD2IDr
h+9lbZWS3/4xPW+fGHyCqiybHz2gjVfN1lc3sk//9Ztj/9PnJ38CGjhWyah/+4dCXICP7OCfuEyB
ysAIjWSbH/rt3zfOdSwJauQnf/9HPVQ3DSx+xZhbZei/tl8g41tvFPAykhQbLvcUoYHKqSF1Ijgs
JNp13SG6r/f73EhqEdaJ5nlh5SlZhm3hBjdrl7o7qyis+WAO0Ev/Vrry81K28w6oMr2brc3wciEj
fzl1iqQ/Gkq57BLEknaDlHeLn7wnu/VyP/h1pJMQUDWJ1tYJSpt1YKhDp48UnM00vcuxlYz+shL+
nPC/TvC2tZzML4q+eLTT8CMiPu08lp6xFKoy9CiBdXNYRzVFM3ascYDZ7A7LjAHqmAKWSPx4ofmB
eOf8ee1O/zr8yZyu9gBQhIIz73uafbDQMIqrZBjvPKuf39mIXu58f0wqjTfUIQHfkBWcHOTNrKRw
GlZSoBX+JVS0hl3PLzQTikBgIJ+mUqnt357dl4H1H2NSZ92qTiRnKKG/XDIOyu62k3J7OQlaGmqd
xoGmaWmkGqVda4VuhrSy13eO0J9ePKcPlUCQoHBr/dFbfTnskuCaVQwoCyIb1jz6xjBcJikE3p0a
J1fsG2vGU1h6NSRpBy3cGHGhUj+Ti/THJ3j3lXt0EvKTXaW7souRPiVqcZrar2MOiVS/wgmsQGJk
wdfoxiND8d5ZlK+tik32laItlMmfu9tfYaqwvJoRyJYReXZhLiEmfcURHOY0hxYHyTtLECW7X98B
vFuZKpb4Ro4/eUrLaiMgijhO1CB3N4YKdaCAfSXLbhu/TmkzDWkr4tEutTKiE+5detR0x7BvnZbi
2ipcL0y0BjHFdlZEDAYZ46Wh2a4XT17vdSCYa6s/jqDa67iTvY3W+drPH2lCGkbInDcP4+zN1cOa
2VkaBclQZVEO1MIPqZ2N41GItvthwtOkOW349U2dwhiKHaOmvhx7GdyexfI1AsYWyt5RQ02goeNG
mTHWh6zObmTjoeXZdv6EyIDsjDLS6mJ9qqEQlPsqt03nSvoDYAKvT7R76Yz216Fy0nYvrHolMytE
5mKCPU2xLtqMDsaq+d+MRK9rsmpD4jGBXfGdsdFHpTc4YNQNQvOQ//sBWe60H3amOYHbmAej+Nzr
XXAzWJXoMXSy2wdyPd27msaxuXWKzqkOSzM07Ovl6j0EPQIsEXm/+cGTqvudaXISxMTM4TuFd2/Z
D3aS4Qy/ilKEykuc58lOkaKZjFHAuSxL9c21F+8xqwb3M3Wa2QibNnfPW6dfvykzR84X507rs1PU
67XMp+SZCHO6HRuI/Ri+i+KpsPzGj2W9rn6oEgA6fTGbKSYQrfNpAY7ahGPjLve5rJshatdGv8cG
K0l25JvjvV+0/t3qjUxUOZrLFM6539uoO5TrsXWaskbhtxqGcNK3VBuaVu9TIfW6APkeL2lCJsX7
5tazyA9roWU/+nwjm9DSRgBMdFjyTWURAJxYdG/84CTKPO/ybGrDiiPgjpPSK3eumZneEDZeYK+f
ZiRGx4OrzbZ7nlIuts8zfzSFCtdqGvMDbOn8oRbS9CI/AdIa1vlUjCHKi/JBYapthR6wn/a4yVQ6
ZzZixc3eG5Wbhjb9yj4UWe4MVlg3dGdTOu8qM6/BSa8UXwyViNCWxIg7WXXzbaLrNbq2HDBd2LKR
WZGBdgBUuLkpv1lpkc07kMWkPzJFwScMlrF/aqds6Paapq3opI6esxwXtTq8KraXU6Dpvf7B4gBD
Lx21MCta+xHxMqzBCm9HgKO+4AWZGJcdiIlwaovaDsc1n0oM+UztGjM64RzNtJtq2KuJCxt6baUb
12ZrIsg6Duu89xEgc+POEiwFALGgO8IcgHZ94UyOkz80HUFU2GsjKjS1u3bBYYFRvVwJ6lTalSnB
9T/OvgUUom47p9tjqjrPz0Kl+XyWTCn/hZ43uUNE9jGXX9Fe8yGFTSXKRTZg80/KFen4wezNIv1A
99xB6oUX5cJOllRRMkkG/bYFMP3o6L3ww9VdGnnQ9ETDVCSr6zRqWKxe1EOPTiNUP2V/zRIIHvV2
ad0ze9EEFHitlXlkGiJYz1SK/XE0BGt2t7piLmPLS+372jBTOwRQYiGI1gb61WgqLQnh5NIy6rNF
5WHTBdpwdJPSWXajobODsGk2jvHoQBy+8VBD/2o4wzp+FlVLEom8sBDdU+O6cu2jZhqQG75KzbEj
oTYN6VQXwhKdd2zczB29aBx7t27wouzM1ghpeXn2h6rAX8GJA12VSbmTSUb1/kxolY52FEiQj+Xg
DKTa8+pxAtaO3YZW6mKVYw5FVR0mu2URDiZd/ljkyeBHE55eHzu0cNJjlRtzG5a6P/bRwC+zQtub
i8fF0VcRGguuw5HWD667p7icHBoxF9WVrdrCPKqlV8394Cyk0nVeu5+KwR0/umMdXGqGTK+QPl+h
PxaG8MLVsZMLkPbzPi3cFH0tLCJnXTGv69g+qMYS93Y6j02YdKMTT6vhDmE5V/UXkZYYDU+dES6I
Ht6ptFUPiF9TqQwWasGTP34S2oJfVJKIGAHOnTRVv5tQpizTbr7O8/JLYwvwF52AOF4jLherXqKH
pUogQ2kw7m1z8kJNJGac9hqCWomsSpD146iHzmDoF2ht7LrCL3Z624XrlP+e5G4S21ZJSjekvXOk
4JXtNRkEn4sh0EIIhbeSjnN2zFrnktKIuMpWiPioWuydMU0oOOjuhSZhp8zNOu7ZgGAADiKJ1mW9
F4sX+7W3+bxmy5SGre7u8qAqdhaqG6OnDkvgoTZpjw5rw0/K0E5HigdFme4RoTkKr3tElrxhK2pn
/4tCn2bvNWV1JO8azgopyt+D2ZyPU2OPh6pn45pnxz8EyJwswFnWZdfa87c6aB6LQpCjN+lusTqO
ALMtfgJb2r3nzPlVPtctTW1LXRSqtXTAk+LJnmwD3iCYknDwPfGVcOastjQEV2vzmz8Boo60ynjq
ilWL+iXjNFd5cRgqqadhk0962IrmERcO91Gotf1osetFxJf+rQYqZFchPkLLdviRp62LKnl6oVT3
bfaEjMeuvG1q5yygPnLQzPwRMN7NhFAoNiic0sU2V0WJEGpSIO+yymUIIqFLGRplPZ6JFHI3dhvn
KjM+mqVlR3VjtFEAlXc/0a055rZwzpeCfluddVaUaaB7BmKDKgQGon8WmdXLWMhkORi1aV3nMBaa
EHWnPJbmRFVSjmYZjkX3ZNddel+bI5LcYF47B/0ehKd2XtLelO7i7vsOFCZR7McNyn89ZQ4njtnV
H7AfOsfm7li1Zhv5qvmaQjDOA3FuylVD2c1QZ37frOdN4n3IbIx1gkFdprAZIuEFWuTU27aC0smS
gzKuLlswKj+IFP2v3oqtPZY/FCMwvI6AVK0X+epi+xMMJgYZ4PjZDSDf27WGAUgzcR5znF6maLSH
S2mLHWqkZ222rvfOZH3AwONZH/hOXy/m0VF5NDb6j6kGIEdu/KHV9D4aax+AGla4rVZ9E34uY3v1
0VOw7A/plIyfZ0dpZ/aa3hbkukXY5biwmGamxXqrNbcr/mOhIec6dtdybylP7qvaiwcfXLinut3g
zk5YD2s0TyhFZ1q/IxoE2epMZtyU/riDNH3b2DLZp171lKgR0bbaOC/8doo0HRWYFAhsIPwr4ZRh
77Vf7GAkgdHUvTbmZz1OJSpJP+OP/HEZEOgaO3nRwnCP2zT5UuWcb1QhjLDvxHVVajs3a7tdrbr0
ojVIjQRRzwDwRXWE4N3U+JHXGfohpQgXWaL04zZvdNJSW4sCZfLDY2KLQ5Ln1jb3mfu5WTygRcvy
g7peFqfwv9VQrVEmv7aV5YTYpSMN5GZR07YlL+fyhKj+QG9z2K1a0F9a/sJ+uzRXNgHxFLLZ+2G5
JtODP2eZu+sXTR5quZGVdXeaoqnpoAZUs9RqlnvQE6UGPXCSntjxc+IkiKmndrp8NYeOUu7cL2x7
nch9NCRkdqQJsN5mrkju4U3Uj+nkmiL0nKxj1qoEMRrTSv0iHCdTf/b61FjD3B2AvdHVyruozFxt
K4NWfR1ylDL1NVIVMfGJW58ZqTL90NGcdfgcdN6aHXQsjoIzmNb9dT4uwt4bwm5uCl22AtOswDqi
+J6em5zAID2Eu1VFpTmf6UUZHLUZq+QIEfCclQOz3QvtILW+JoZblpEDFTbb5bgF/GAaS48jotap
yi/Bd7n4xhhKMdhTWCCEQfEUGEC6B0/nPQXDbKNXVS/OeNYCy71WVHiYRk0XH3O9GjfRIc+885cM
8w9LM/JrvV9UEUvP8r8YU21wEFCBMlnUjsoiYNUFpcvMycWulWYHQyDQezgDviDyNZ0VtqZAmkbF
Y9Dqn0h779sKn+cooHSThfrUlYhG1mk+hlCb+fNoj4ERQg5Kf7TCoOI8KDuBeay0lm5i0+ldiG1W
dmZYY/OUWNaymxxhfuoDpzf3+aCpxynwgFjNS80seSY8+3AKoOJHrZ+4l1lp9Tqk01Hyz2ktWekc
XR653VB9cr0l+5QlFQvVMGvvo+HPHGOASf0sTEGIl5AghHxSrcqZq6VaN2zr0EUt2jM36dIF9i5B
2JyzgR43g3t9+eTlnY9jSm20R8MsF7zLTLt7FhS5n6qpHm+By0xPAFO7s3JoF6xCm7qzdl4ZOI+9
FH0WlXWH2RDaGz3B9urNUTtRKAvNPHB7dGkH4+uYZsGjLQL2o9JJcvbdQkvQTlmk+6Bw0COQZ2Gi
2mWV053tdc33YqwqtqWkE2U0zN1yOSBUpEf2KkfSlcF2ul2RWdO41y0YwKTJi/2kV8L5aLlVq8IG
6F8TZaPTihA9akmJatAmdq55KVvexXr67g41XpJrvfH5e3c07uzS628T4VTZuWKUu3IiOgirSWjj
wXb6gvNycsuoT9UA2cLy16+icprbRYNDg91HUn4Sjdl9G0t9/VDQ7m+216x1WAxJ9xEAbE/m66aI
x3d9EADU1KbSjJNBrTmxDI7qUb+uiYXOp2M/uejFLdy4mX3TFC4qHLmisuljO4pWUNpnP2oYVbeD
BVgptHtPqZgYYf3sr02nOGc8oF2qH5f6oMy2fJiVMKAH1VX9XRsGO2cnlt3dWM4kqHCcmzb02WqT
XVnW+vdO0EqOUAmfvEiZiWvvJrTlcB1esM0N13Va+mh1luUyw1xoilv8eX8vR18aWG5pbYM/jhBr
OPqzKnAN1uYmrIrS3xTpFrIqR0j6KOmEnDCqcL6FE5/JeZFOeeJFllk6d1a15n6oEeI/lAut4dBQ
PtZvK8bkBqYGWFkfU1evu51GP+1sHMYl2S/4MoLm7l3jrHKWBHXkNO/n/QoMpj8UoxksV9iV9qAX
XTP/pDVB5YVebqe3HnGrEWrOJJudQz+ljTv8nwpg8FWdUIGQpEaaLNZn31IDwOMGc2ICyFG781N9
9kMd/ZKU00N6xR7dsOnB1aTbRJsGn0aEXXe3xoowd5hNFFKPmxJqddATq7yV/YxxwjorXeywhBsz
FpZJ4XgssIcNYbGynwvOcPK1cb9WwYz+Wev6jyKjShnR/qC8kZQC4LgyRPHl7cLkibwRlUm0FPAR
hj9MZXKr/b4sEbqN7aJ1VqVxWc/6HdSK/AzFXThuKyfEQbOGxQt7KwCv2vtbb5cEurluZy3ZG1iP
fzRV0V2pZE3/nnPQH9cFTRytEsp+GyTg5XVlgaOKooCxZlrL72OWDwToKC00Q5LtCMj0m7fn4Zei
MLhcEDOUwM2fCpxbJfIvhPgi6aQ7zG4W40RbxKZYkFyg+nCEKvQD7WXr8PZw26y+KMwyHOrxlCCB
PQG1OOmF2SZVfQBrWYw2rVBfugbhz09Ab5udjYX68uRNmlF86UY0cSDDuO9UOl8pq1KZITymzGJ7
IFRf3mytVw1lRtoKC5t46HOOhEvv6gfwCtM7vZJf5hVMILhnJDgR4URk+KSDMbp5sQ7bULNc1n1X
WUVs5XhrGL07HXFT/3tQq5+F9u2maGVjhYvP48lz9KCM6U5Lcd/0JEc6rfQL3nt2Yk2b33mGv8wi
yLgN1Qvoydw8p06GsqzJk2laMlTiu5GnE9UA850jazWc/0HH8v/bh3zRu3yzr/m/smNJ++U//t0I
fKVjKfsh+VK+7FnylT96lpr7T+SM6AbC9Nnk1gE9/7tpqVnGP0GH0TgAqsFLprPy/mxa2ubW6WSB
ILJt0mbfNGT+bFpa+j83cAcG0LQ5UbRDeOTf1/ZnD+2tpuX2Hv3XW84INNaBMGyCZfjSGvoJ2p3w
qVxtPfeiRBXeNY3t7HZUotv7YwLcuM4a+pXgwcOuLrIrfXDT+7/M1Z/X89ee3k9qyosLAApI/zWg
xw8y4xel9gksR51S7o64Uu1BU2jF9YNpM2o9n40UYEPM0YjP7V5l106leWQolGiw3BoJMxsqrBez
47afqsX9XWQtEUk3W9NHM8nH9aC1MKD3svZ29ey+RwY86fdu7zCnEQ065o22mXEqrdFRtqQjTPbo
ustcHRew9O5eZS15xEJh9DMYm6HcB7NGx64Xq5md0c0yiotlNpV4pw31crfmWqAFwspFForjaNtW
Xu6XWhGoErTvHM2OQ4YPCdFwj25Tuvjz4CnQULpMoNUbSRZMcZHqhEZvP8ifqtMvH+QGOwJBtikR
Qko92Ua7ZVGwt60J2WvU93bBOBBm2ctQIIttpPlX2gnOHi4n9qcCMW60kNQ4iiOKEL1+mFvM6M8b
oollb2q4wkSlpuflrpwSitO45GQKxv40vefIfEJf3+aNPZ/XEoFC2M3slS/njbJ64RqAPYiZEaQI
03Gtk6iaA6zkrHKkXNw1QZ6e68IetZvKXgKbCtDQzEkfDo0r7gqznNSup99GO98oSYS1vMv6T+9M
7nbYvpjc7UI3VggijzSLTkWW/CBzM12suM/rQTGT3vrDvS6bYt8Oup5Eutn1eEGaQ2Me81Uz0+t2
ndP8MCctOYepr928Q/7EABlWd34Pm9CazHc0iqyX8IdtKjc0PxwmtDdoUpwKIrHMTSjHZhMFjZPI
D/CgW6ww036rIi6Tu8ZOu4DyGwO02rylglzp+iVVWw3W67EeWnKpZMr987URw1eFTsCeymcxXXRO
+TXvcq0J3bmQd43Td34EUHPU4poz046lNgl9t8ggsakb5dX4gZaDcA7g913xACR9evAoAzmhPmy5
iTtUfvJODHHCn+LmqUQSoIIHI5kHFHYSLXlradbL4NGiSfI2j1A5TIaw0nWi5kmvEloNosMdcZrs
fDctpv6Y+qN1KeFz0K1tyLCgUuWm985l0b8/WTgoaiAuSKhhA8snojuJnTs8xqmpLQUNrab0zoxm
6s7wlpjzOKAsVH/NzYrU3hNZPVyUVX9WZ7hL7PIJWtXS+zcI0uJ0YozzdOa15UxLQ9urXMpPgz5M
Hxcr+AxI3TorRTbR8K0GI9340N5OSTlfBn1NblpDAPDM+kNmAKBAF6Cvz6Vf9QdLlznAKl//2Iz1
dzTJUeLwyocyWd3rBWQmZZJlyXcaYFiqN1MViW7a0T1EIcfu71sIsntZLj/GzqUj0tZPsy4XwmK6
nReTJpWAxWvrR1OmZUygVV3AsOJKNF3f110PTJHlkn4vJG30cOy4Xpaq5++UvhmZaVnnXMGIVXtk
ihICtWE4X+b5bgV0eUhgIxzXdm7vocHfU+A2Qjgc+rGc8/XKnksw+76oC2hqXXtoZ9f/okH2jZBe
S69ElRmxKYX7xFZ6rixpo5DuBsel0ZOjU5v1+dxRHR8Tr6Cg3wNrjahRjFVcJqbz2Ll0mAtPuweu
H8BA7euz0sAMzej1al9lnsSKAH1zr5+mu7YxHwLRFR9MeDaIcZARLxo1O4kMiZbVlwuIpM8Sn4In
iGfAQis9py2m5/2qnzsT5ODzwC2GZ8Rzu+9VX0XOrHakncVBlXN5A2V43nW+qO7btH/KzGDe42n1
bM1mp3ZBN+NpMReKUuaiu5tNicy/4tyKuflMq9OhJiPyH6pX3veOHOAmsAf3Uc7Cf0bsuu4jqpZj
6Papdm0jzXJo1RVxh2lXw5kLSvKI9iGgd72+0B1FsZDaEzkoz2G3EYAojHtWEOdzSl8eFZ7bqe+n
s2SV4sxqqqo5TIC3r0dYdiFC0JIyYkCbeZyaM0v5bozMY30wRzf9ZC2UbOvVusgTMe2wufy/7J3Z
btxI2qZvZW6ABvfllMxdKaV2Sz4hJEsmg/saDPLq52EtPWX3UmjMyT/AAI1qdKMspZPBiPje1T4l
ear5lIkV9n6UaXXEAVkclrmR7PoO0oimld9lnnQjD63q3sg/6d7NyTJZoJO97HxhVg/OANwyAC24
MLs1Cs+FVJ+3oIJ0GFMN+/eAasEn6OwrijGEyVopQK/Qwa/NZZpOxaabTbcUGwLBIxzyw3YsqCxw
c3vMeJPyqt/lyvW6Y9orsR8zXPRoNF4SzbEefCCyrSbn9p2NNT9Mttl+wzlc3LYSmNjXGbKMOSNM
wRXE85coKXI22Mc2QzWmZs8FKvGxhOuLidpWM3PzyRFyCtMuYS93Fa9sAEd4LNsxP895u1wnIGlI
SvQ8MlNxXTgIvoPUDg6V4+pXlqQxWKB13RNo8t7oy/hkmKxYogpNdZqE2+0kabBRWdrFqYinW4j/
12G05U7pfncEEU3pQ+SWvF1MY3qtl1zcBRI9ZjDlxp2PuuIeXkA7mnKqNrML/NSVXnAgpKV7VEAZ
OJW83D5wqbnlf4nnTK+yQ+5JR4aV1LwjDGryWHieepeAgi/DDMBB8QUOjhJb3s1Mrc/ByAf+oVJk
fV08dx9GnfcCMCerXod8lodZgzHiS5oPMSr+PByKGOTaqrriKV/UnVVk5YVSvPk9WJIBdevwXtrO
Z9C25HA1lpZe4aYoHrCM5TejmckfipYR7r5WVp81Own2xFGkh95f3APF8zw+K5+oXYN6q6KYc+6p
7JePTojxxaYd7Z4kuwn3ouWfCCNTUbqsX4Lie/xOpjpxq2WZRjlKyWDjVUa5VRngWuLE/Xp62PM+
MdJkSyCiBTSrCRUuFFu3W4o6qmcz961L7qRL6FBfdbaoFzgYepqfzLh5M4ZY3qEgyE4AhmoP5ezt
XEfLbzrlknc+dYCLVdc/x1UTn4upM4+zn80oQORw2xZ9fukHftvEv51spSXCfJX/dlLNWxpYin3S
oxLiBjZ9FXk13OQdrQ57lzQ4ZxcXPZHbcy7ai49aIxTdRBZN6STJp05cioSUZd/HgHrj9gwSkzsE
W407FP8d7NRSfKJClNelX1VbgYngdsxkGaXovaLezTIo7vkZaQRt2/UQh3Wv3Bf0zMEOcBm8Lm9R
q4xxTC1ur2cWGdgUYjBYybukM/NrGOT03pjM7pjRyFDjyyvA6qCpxBHlkP7cMpid41pz6Tzi1Evj
FMaMX23uCyRC284R3oESOO07QstPEdTmMRamf+LGP6vQlfzDi9nRyNyZOqxkIoPmZw7o2qbe5jDn
O9X55mOjDG2BaLM/tN4Kzn5ajkhkhlFexGjuVm4305rxqS8rY+9I3X1sMCXtBtWMxyWvzW9eUO56
n0SfKB0W45PYE5b/bFa3sZ10ey6h6lWNzXIDOTHeCCdBxJSI/ug2azlc21A5XxWNurLEMl/QE7cH
ObSrJsUwQ3YA64qIswTJWfNVLkFwImEP7RhuqvrcxDbZJ2kBzeOL/EoUTF0L62SPNKo62ZUlD6WS
Wh7FBd5gYZqfjWtPsH9TsbPXvcWXJTFjrfIfCUx2MbgToLWflGnsSt+uH3izi6sFCRwK/S5PIp8b
eGjH1hy22mJv59rRngdn1m8ENT+vyiq9A/yAIbb4aIJojhVYscwZhFqIsEc9rrvnNtGtF21S7PKe
lU2f2Im9W7da4Fn7EkefrYY6iXib30xpP5S+gFvlEFLeEDzEueq+jbJIHiTw4I9pqfNPMpXSOyHi
fOcOmnvwe6jHEJEOVugGcjcC7FVH1x3g95v0Y3AXnBy5Q+h+rONCE1h+6y7Nr4f1mZk2ibHwLpxV
uWjEISMKKswzXhFr1tuHWtQ9k4XN7UIRvL7P1GJEEIx4QSwpkjvTJFqDFysXH1QlmVcmjkwmd5wu
3xtdwIFZcrC3wxTPz5NstDvEH+m00dByQV4Fs/OCHMOJSnL6HqTloHyoxezwrfgfqYm5ZoP6kh3A
hu0IFUVrt07d9IzaiPVPM/qNi4ZuAqVTlYJM82IVmyDgrd+Niu6IUub1PYlZNN8E+vwx1g7JOaqc
O3MHi+m9mskkvFA3QLFDrn/+k43OhcoSK8hiooP5lRY2kmEXaKVSJ7iBzH9GYVrtjGIMODGBF3nb
yVy1yWlputKe8KAFAYg50tYk7BQqozspmnm2WKGY1w9tgkAzjJEFuQdIzPmW1ZEnZ1zlybTLWtcN
NhNtcs7OREdURgnGzMPYD8GTkY7lh2kNzUEy7P1IWtzM3C3K4VqNS3JbLkaOxXYcoeHRC47sO8G4
+hNciJmxqq5Tb6yrKDWCD0IpKabJLMmVJ/HaV07e9EzHk37QRRYkUaYotNyPuh3PG70fODcgsdx9
rImGU8zCPZwFRqvRLDraUT5wv9lw8tSvZZt4amt4Vfzkdn5Pkoy/LE1UmQXJaHIxPNa+5rbYHQNZ
fAyT5T8VLfpiNXX84HFlqvmZtfYWc2wVEVfMOick0ksec2XHb8S5EBo5W1q5RwGj6qhAzvk0iXyq
9uCq3muVd3kfKc0ahr0RzEG3EVzLu0gXqUdoLPoONEHcCN1vLvIP5IfeoKeRXvf5jTamMOGz5lTw
xwgn/Z0LEXOvuGxzJyGQDZmIRuzSZmqhTsJGmOm5qKV2I2uHKJL1uC6ieRLTdMrjyn8yWks5iCED
x7iC6Gq0iJjtIPtWodE98ypX2knXtXHYcz0Yl31G8AHZBvwaGorSriuupnQZsggtK4VbYxfrz36f
I0qAiINPLhKN9WpWCJO5u7dOHWFDJQGOfGlEjhQQeeLK0kvvGQUKSYea4olu/WZ0pp3XEu4YVlOZ
dsQSDgG3cuxHd3ZjiJuZWPOtG5CGSH+ojlaxyYlzdhCvXGtEBbymndLUJh59a0uRnHtfL+qUuKl7
i2XVPDVmpr2ZqYEvbLAXvrCsyHqyZxpXC2tkg3sJ0/sA68bRULoEqRidHXxtVsber9223NZq7q7G
MbHeFJv3TV008kcAFmnzGmk1okd7YMtLO7sPs7Jk5hxR5jT73B3GYS3ihs0lqX8mQD8DqdopWzZV
pPVapaHscMp++59xmd+ivP+Ky3jkezNUYPPFqQ2S+wtN0cKV9TI2+tBrGwQ6S8r0IxLUPnlGLWlQ
ZrByBZoNlKYE573JjBivaJgwZXBEm8EQecWQDJeaCll7i3MxKUPLgE6BpTcRoSxiGF9HUxVupOVT
eaXPCQL2IZUTrDLL3w5dDZVlJPW2OE00JWo4iO1gZlIbCVPQ0yUYwnZAxrLeF3InEpgs/9Y19Ss4
hfEXaBvQkXXnrPbxnzG0thJerTNDk72RJd9tPSgJV4/7+nOeUNDxUaZItxrjDl0/F34O9DzM3cUY
osHJjWsEU9nFKITNqhW2+ps02H8CaflwhCSueYCo7h371w+noyQfmpZbX1+22VMSkykddvoSIFMu
21Kep4SI08ImNX07LBkVll5BD0Sk2S2z2X9eLT8TTSu8CM2ESXC1C4J6/+oPShrTRLixRjCQxr9p
ZXdVIi/ZJq417JY8+7sA/p/Jn99/nYU50SX3Cgbo19gSuyIRSgi9DOPZfhs01TwPbr9E9eAGf8PQ
/svfRLXI2luLa9kzf14AZVJrWZ3MJbhJkEZiDvRTW6ZTRJaaffztO/zDmPYTgfEPt9uvxrjHuuQ/
v3rdfuKY/i0T9T+QXwLU/cs6+id+6YEz5LMSPJLf/XWrie63P/I7v2S4X9h7nN/6X4DeYYb/pJcM
68tvdh7iQoHk12iH/0MvuV9IGmJB2vwDCmnlIP/0xDlf0BfBiFKhA6OAT/u/oZe43P28OHCIrqlr
6Cex7PP58HL+vDhUX0h3TQnAsaLlz0iv4u8jzbFFiIkSxAmZppiivnUCOnmytL3X026Z9o4yWkwX
hkKimWoT1wZ7TFMSW5zB2CbccS8dwr9hw5bivvdJRXmx5i3aDfo8hm29WFXAY9O35h5zIMfRDAKG
+pGuq7C0EiSi2TqcmdbebpDo7SuI9CdSAI0a2SwhcbupbIlgcKTw7z23zx7MJsMnIDuL6qKx1RU/
BireJXos86+Xak2HE67nZlz6ansIe3KrEPuocupJUorzy5j0GtFxjtUbCEZigNE8EMZN3WieuzFH
l5MYJWl5MlMnofxslczw+Mw3I5P+DJ2TFZxjqHn1Y2vY9HXFSbv44IRwYVDkaXC2h7g7W65Po4cC
iIe+SNI5AnHiChqbEzd+teDkoqJUWubFoRJjgGMpNJ9P7OUD02A1vGRJAlflMPQmhzZoPLlpl0y9
kKre3lsVjxK0SafJdZ5zNPGjZZfbHkHTS5k49ivFUs6zl6jpW94G7SV2hSSsUrlAt05npdquAemi
aUxlN1YToIcCDjZrGaLgPzTch5lDkKgPtf8cJP1VnWYhieplWBmCq7fOsKhdvPilVLedXVzFZJjH
c7JJ6RXkU1Qt3mBbHMGmxZa411mYO1GoNz+t7nTjXKOal/7ydUGzfjDrZbhZMnQUSYvkDgmzWXpb
3SrfYU6efKboCCQ7aoz2giIeUGa8Npxh75bLRY0jo1xwSjXjueg/s2a6bZPnwhWfdoveLNFfxFgx
cIiQqe4yDutXrNDbxEdDano02dY+TokNzAswpuymneZ9Z6PKMRFmTdBlVlDt23JGTldvJ+9Uq5z8
l1GFyjV3ZYdu2Y/T/ZA358UHxjVRKhhD0G6zOEBJngzmI6Sx9eAWS/090/ujpVhz/qTUJvWIqUVH
ZDzG0itwERpbOeneA/kcjYxoVUBIr3GW4IKYtRfik5h12/GHmXfXrp/dEsXXXFW/6YCnfnrsZz9a
NUZjPJ7SRHY3noSgTbCWyRZt7bkzxaafuns0EIjllw2mta+B8abPNLj6BD1tDLuJJv0rfPTWiOev
uNe3ZceD9Fbt6+0MZrYUekiF8LKFMHhwSw7ksURvBRyh1+GwfHNteRcvw4PlMW1lbkSaAivE2jCj
babspnCdnc8IpnvJpediBn+7wTlH+1q7E757hV4KL8KQwNZdJQIhWaXt2sw5gzdugj6NCr06OFY+
bm0+i910h3rAIKE9pcV3c4yvLJJ/kvnFdLMlDNrvHjYVXVyJuNhJ2IpAHYSRfE9dj4+VwnUNCG9F
L19TG6A2iSMvfZgC47FVVb0HDn3XtOCNpXYly5k3IpUhnr1yo+V3E8g4quD20WsLGemgE1xjrMjz
m7tSkQPkVikJGhMbVfXiDsNZUinuz24Q5SrblUNjHpk3iXZb9uB/aqNEvM165zIKbe/G06czYotk
YzXNO9GhBUTHRCdPkt8K21+LWc+FTK8X3Yr3sZMXG5ZjuTOEk1+pYiSjlB89tfLV02oj9DN5PWfu
jbXkX2EJ9zUmE+Sk2r7Px6Oz+A80lEQ4dnd0byDbu+hCnIJi2dWFFtU2q5em7xvU0O8BJsbeQNvX
5MIRodUWONLY04Nd67mnXHbubol5XfsXS2JBKNXBq8rsoSIuFXZ2Y5fWXeOJC+p4Zw2JyP19I4tH
VXs3XtXZDiCcJ5uoabsHL5P3pjYdbX/YGv2thkMrEsn95MozeOupGt6krDiD+rF7IJ3hOmHTxy73
PFvdvTmdggl8uvOehibfUFcWljFT7rBXU26Bt0zqKlnO3uoK00rmnExcmCPPGN3OmI2wpfE2TtBL
LVCICmtXOztUNwXFTWEeSqs7Tyl9DHmNu7LHnmBDCFG3Yq78jLetPX3JcdEE5LoHAAFABg1C4mZm
U4HDI1fC2o1m/KNXzjHz84OYvPiqqoLurXTcfIMZ4OA17cWTbh4u2H6jXMongs+CMG2JncbikxAu
kbtl1E/U5zCrYRIdID0cqAnO1WW4iME59/H3rtDPwIuRX9W7QZZbsvwiqm633VgShmwy/I7vrXDO
+uzeGsBwprXs7EkhTizYed8X8xgs1cVTFx+mfelv9dIE+biygSZcq98YYCVBXcKh0lKbvlnLQCig
xlAejXl/yWMVYm+PPMShbyg/zujIXpaeEXgZX+DZrsaZrhPLXgD/bdhMsWMSYm9V3c4rj7jntmPi
PtIxan71J2Nl+c5aVUQiby4lYyVWFqt8Gjvn1V86k9fse+tpGyz970s37qZeq98BxTe99ywRJuwd
iBbCAULqJWERZ3tnFQEnb1e/pFq31tbptzOh85t5uQ3QhY7wd3rGS1ZvtBrSVIddI58EuSm7oHgD
oHyjyJwH3l8W37w2B3Vo2cwNo0a379pkmyTnJNA2YzIFh8TToXUCaFLx0mkezys/Jzit7rSCHz8/
6/rAFK7gr29wKhI20joQq8PO6QICzGx1qHyHN9VBTr4Uh9l6Iczev+oW0MPJuSZ/6ofDsZYbC7bY
1mS0F5EzT9jcOEtz7vT+xei+2mUZcj4+E5NySmhUXvw5uBviWz/xvqosP7YA42VcYFN69w2BNKRW
V63ebPFhRlqS7ltLnECeHrOxyUJTyQjl7W60kXRz8WvDuZq2XaZ/RcdEGEazEVlz6Lr+Bh8G9hDe
pHo40h7IiracnRWMHwnNp5HjiGu0EidMlLcuTroW5w9ZwLPx6Lgt72Y8zUdrDXDxe+ecWHCEHudB
GblLd+C6leIBuhiuvhnyYD8aUr9lto8yawyFsV2yjzpmMsetvUlW6D6DhB3UW+m6WGhX7csD+SU7
gpyiNv9mZZQy+tVrA5eG4+3epxPGmr9Zg8CWDWC/yDuyXrYZSvEqf3UqyX3NDAFtblqfcRqoaeAo
cKtI9w+uY3yMbnLA8HnMpQEKxYWWuEaRZZx0TuSb6PR7C3gTo1ppbI3GBcZXtwHxOBSHRBYehAGy
c7HrZ7euwky8Ls3XNOtngENRXoSGnT0FgXdtYsnmKIeeKIqZAV+rb6Zy9PxI2oPJI3NPfgp5bJd9
chBme8xMnT4s/qLzlfDhl1vnAV9I/BXp+c5PMxrJ+kOHiSs2IbZdbZviU0sYCOx+pl9Y7prkQ5r2
BuwSggeLDJ3d6+GqLNLT+CBqqbdVjPfBdVmeA2edvjxRLgIjltg7v7ubuHff4TJ3N1JgzVlQvCNF
TzDyWNc4HZ9l+wlvhm37IvUrPLJbstE2QYFKPbN3RfPuK0VoztmTb8ha5wCpUu+wvHDDIe+pPmNc
IHl5IXr45Az1VU9i5QserH2P1aagzwgDUAiIHbPpm4iC7Ici4LI1JEd36PdGMY2fwBTsOwPjPy62
2sksHjPKlKROtlbChJEzz0A/rlB08WJhlrS06lZQZ1gRtfsM30YrpY4dxMSTxkfABaRDlxhI0r3B
eqhKl5vTpsrbw0TmEex+lLZ8PgKG33AcOloQiiyqFL7jyfvo3W4za/qjM3LKLVQch206cIpjSjC9
oYGUY3BavP5dGEGkTOsDWmi6q8qcU5nzB3fOnMQn2/u0/flb252smTt5roelvCKl+Xo2nIOYR+eu
UuiWliuhmZ90lmIF1jaqgyqMuQpVASMEXrBo5A1Cqn8gdgqharttUYes9x0TNHMl8cbU3E1t9igU
D8opj6l6nwp1KDLrOku7vdcEKBOcvew+MfRtHcK43fh7nE6XAaFIgiwtK+woG4uI1JerxCt2bocR
OwXFl/dYA8vyns8ahFyTozJ1nl0OHWbVOzMoGc+MqDara7qkVj/kwU7y3SJ/WIKhwpwfu969lol+
9tksbxAp7BF7bsapuzWyOsrKDDmIlW2L1LIIMtbuZjd9M0YtbPW1or0zcnOlUIaos1BoBCC4S6w9
WIsTNp5zhgn8pmZZHpLMOygyNI+5m1CZuGiXwBu5+uihZ2QvhXePJw4rkh4RPbjxNK0Ndafo3izM
nQQ23VaJiMr8ZGTdLbnS3lYuHt2ZBXLuU1V0Gz+prlFrgdGOSWS4M5N492NJ8CIA6qCpwMaQrcbp
m5jrT4W9Q3CvXxPG2uyasKvIUuW2be1+L7HAQ7Z52M3H6Vvqs5+bVXdYuCqWjMWJ/pbnGduAVejb
zsQaTEMiSRk0n/Gml8wfc2dAfhi6H5IJdyoAzKiuD85mxzs4CJy4ztgfEN5j2HIgxucsbqmw5wX2
GVIjWxmbpeyKHRIhEenB/OHlsNfUqHcnY1qGK5Q8VlSAV31qgd/RfaqdCRb+Ttz33kJ3yONX+2Cy
0i2G6hn3BW0l1tp1i0htjuCtkZ226qz57dbrimovRywGaFVGCoWcRT/aY7DJe/96tLuv1Twfyrwi
KgFPABbIhFNOiygMfCsTufdaU9vMRhtsuwXWIItglLrtkGT5bWtldMqb3NZXl/0Bdcem6tz97J8H
VIihh+2eBL17u9Ldo2jumh7hCEZaiX0mqI/uPP5YxHF9duNu8dculswWXGDMLpsX/H+uek6xMuPw
wQfzKlq0H6EY4+FHbNqxeYAAgNkmGr2Ld7gefDB85PE+foOGyADyHjVuX2hm0LhO9H2EFGvZl7Eu
maUKk1DNTY50YFOmRR3c6OMAQcYupq5H0x/FseTO+hLHhkoOiaNife/WroHZpG2biyxVo23qpTDO
MfZarhm8rYJ4DKPRtsqYvVvyX5kLcMPyhZpE1b1MC5PFvhscDdKo9uHgsXzhRqNuqFtvfsghtySk
EKHcpr55W5H3zsfRvFznr5mPH/89NPlvccef0Mn/1xTwSIr/I0L5VtY/w5Prv/+H/B2J2hebWB/g
YawOqz75T3xSMzzzC8ig7qH69W2wyn/gkxrYJY5rGnUIEvaJxF/zwf8AKDWyvnQgS5fgDvKqSZF1
/huEck0G+6u01vN/q2gleRkZ8JqA+YtCEshs6SqprMeGd0F71VInuAj0vehE0K0cgWo8DtW4eqtk
3mAHL1sHRXmXYVgkN/2jEXG6TQfHwebHYYyKqu2KyDf4ExEoVO4dK9iZaSdq2PAIAVJPduuEF7Kn
bOKWxKXFi6i47vMoyRGN09E+1w9oeJHlMSCElTnV7zpT9UxWidVP23ixtHvu2AtJjiQGsD0TNNts
R91JP0q38bnwVBUeNg7Fxec+WjS3ApyO2WeSbTSZUo3bvzzsPxD5v0r4f6F/+ALBcUg4gtZArOf/
xsD8xZfU8WAFvVrGY6GLGJPe2K2Srb8LYP6FPPntt0Cb4IUgc9Ywf611Lzruv20jjMeysnvSvmoE
LLjgdoid060ly7+Lw/oX64K/Cimslo1qForvF1JjNEvEf50zP7rEjtDqU0tUHr5mkejmzj8ImSUF
gXDkYI+sI+Up01FAx6TVtBGWKHtrNUPM2WVX9vcSsv0z1hGSh06Qr8Em3jSA1821/WAL+kYis6H4
YSSuMuaqa831VjRM/YT/d/12LAN2fOS9OcmQizG73BE5ytjkPK6Kdmlnl97og5Ygi2ZmYIzjGy3A
57qhDKu5MsmRuM+XSb2hYWMj1PrReqMJrfthlzn+7MxuvBVfiIHX/vOy+KcH5oI1Ile3jTV5mS/x
Z9x/Ur0xYFdTj0NS/YiX+grpThstZnDQCGna/f+9d5h/p3r44v69++jhrfpf12+dqOqf+SH+0B/8
kPnFwTUJ6wgPw2a2skB/ZCaaX0hMpLFUx7PLxrcyN3/aj6wvazMDzhxeNOigVcv/Jz9kfYG5hNLh
UDBpW7Pt/2r3/dm34tHtgbOTnDsycol09IJfXCNDhujZncDlPI/bSYWIdB+sAjYHi8OmJrVqb6bW
FtZWXjRkfUYrjnY2UExh5o9FZm7HanpgzAUyVWl77mrn2SqFE1rlPG41vy+2aUDlYiet7uiiIQ2J
uig2fUvccJqTcOBp8WdhTsQESSuLGhc9k9K9H17DVC6D8uAH1VcvoYlBKp8hfTQepKsfNII+whbH
b4gx/OA7PVP9eKzab/jCpxDfIOCtHT+W0rz898v8/4b9/OkWsv+s18zN/lci9X8kRcq6+A8vQfMm
fgoZpYjxz/VvfyFBieWPyQyPBv4kVuDv618z/C9r4yhXEAeG1OBf++sLsK5t4rcDyPoAuv4fL4Dp
fSF+dL2BsGx1mqXc/+YF+CX/EJYe6YTFyE63iE+7ov6LAWkizC5JW1HR5SbLbg0KpWjN0yrXikaC
q/dLkvfkQAJZdaEnuX9vlLt2BXFbiBkYxrggcFOV/D9m7ATd1maoWw8NsY43TurZUT13MVI/3SuJ
yiwBlu//8l3/i/OfU/Hnt5i/BPs76VXcAFaBA/vMz3t9M+s9Ajz5Y2Qrknf8UiD2no4v2ugHVAih
hzItDV08+1tDs5YzvvFlTzSe/RkHZpG8xhVk4t7tSkiD2qcN7iuatMXY9GaF7TufwagNSZ7i28iu
BTTUEqPBwDzXbuQ0HlJmWTijCzexmN1Ds8aDZcic61teVMPaEyrmyi1BHk5Paugav6cWgkqBFshV
jiqUSGTkF5rnbDOXemJRMuRFwmjaWy4XgR+lpobXWm+zTobMt2oIl4y0kA3ZBDBC7txWUVKKuNsP
vlP9sAhxsIYQa397IwzRvvomFrOrQdHaR0IR0Qo48YMSvKaAK5Jx1iDhG0mm2IreM4tNU2u6SdhM
eiaJyDa3RTXN95PegCpZqplfNROvyEb1csQH0tJetyNoP3Dxp0zTvC3yTDziQ2y2Ceko0z7FWGCF
td/xPZJ1UFHoNqhWfeNPa6inGiWnxzSAf7jDtdGMO3JHdSbntNbvs7I1nGvUneW8s4Z+ytHvBasj
ro/b10E3THBb2ZMXks6y+0DwEXsPaVVB2XJlb5aDP+pSRdmkJuBMURS71J+B2RuVpAuhikab73wa
MrFytEYC/A/KREDKYICtTXIYESx63g2S2da695ZWChLPBH+LITOb13okt++YT7F5NyGbopGDgOVT
s4ZWbAlESNVuDubOjlBaqvZmSCkiDeOpB6/3kwCdGe4xnQgR163rEJXccvLMlsC0Ui/8l7FnTNhI
uZ4UljOmX9PKI/isILrb3jrxVPVHLenVFMqsKtvXSZTZj5oysiSsKzsxPmqnU7ck4SxZNMqa9HFU
evab0eIjPXGqTvEuRlDpRwOhMfO278es3XS8U+lWxziXPhGvNb0ztBIZXps6OFxfLPqyEXncDJET
x6N5WUBJ3FOiDH6YjTR3JpsTrSnxZgj7yzVVn/x1FM6k4V3V1GDqkOOTb+yqIFCMwS1S2NabpPZQ
2INvH33N4GUbDJ84Izwy/NBxNoqUviOlbpWp57PNvX59FYehk9g8skzyIxoOafVN1WSEHEgEWMAN
KKhWaJgHq07LDxsL5TKFAyInYC0tJ7gjCxsH9OFZpYSM2Egm0BFvlkA1r2gbB/NSoO0n9PW35bqY
bey8jCTNkGGp5WwNvy+6bkrLYOfjoKd3ol+q6pzmq1/NcosccL733zyKzGlPEFrLopeJ82J2yAuP
FUX0Jtduz4oaJ+vv+E5wE4h0tl+1Ic7PDpkrF9eYAM+KLLXflTaBWVVx/ZHlhX7gqpRdpQm7ruxN
5ziipojcqhmKTeKb8pCU1Q+4+m6zcKNJdq5W5jdeYcIU2znq0x22oxGFdTxYgKq6M22rLNa/KmmM
bP10lGdLRrx743s38HvVUyBJX+I4SOpvU6EHV8UsCIqctQpd1ZiPJuhsTINBXRfPJJ0Gx9aZ6msI
3XkKy6TJbi1kb+QzZj61ysBp3mrgSZ8K5Tz4qcIMVlNTjyBGl8Nw55vTOBIrMdVu2CXwjHw/vbe6
MtZgXqwafNE1dNamj02xQOAnwgxnymk2jeHN9zltGIRgIFi+dY2yPht+wzOwtPGR7rw26sHQT7On
UNsT3Uoe4kAAVOJ04n5u0lzxHfrzZanGFs6qJmvdMYCni+Ep94bsZjYJycqm7qtv1DVOHycGoKUG
u9KOsqzjryrPHsalS45DO3Zn/vbFRvrj+KpIo+QKh/Iixw4UNcVY72GUkfAMDcwiSbTVabF5oYVM
hwlcywfjpQWLcE9QpizKDIndcMnTYgVS0x+EhJUP7NhwuU0cuHAmTd/u9SDBp8cElV6moA3yLfh8
tyPdFC61sAnWxBXhO2aUtWV2XgJ8dpGPhv27nxZQqYsnQLwCsuLe6mV11ZSV+W0suxpCRfPadyE0
/DHgtfMDcd4u4VhJq4UFPs98g6hggAawuQLXMF03S1HkRx3B/J6dZDyXUw6sQBTUybT99lBU3vJN
zljrktEcAQMADC3Q2Kx+52iEEczbAc1/nQ0H/JPdZg1LQZBD/p15ElxfQCHL1YArR54YvsRcfmi1
sj/dVP6I9aX73+Sd2XLdSnZtvwgOJIBMAK+7b9iToiS+IKQjCX3fJr7eA6y61+KmLEbd1xt2hCuq
fIrYaDJXrjXnmNdhVoabjmrqkwbQ/NUzU/fF8KYx3kCY/I4PlD50omkPNGZASzF0BwEHtJX8qdR3
zwmeWf9sZkP94Dg62HCemeINKaHVT83s8peXtPUdK/xireTbuwHG0v0jROc+9hHY72YUzEYR0bpX
feEQZtdkVgaJzfLuK0u733KMJfeJoeIHFkzmDXE4f07FKM+dBxSm9Krg2stSKLvmLD4jpE93Vtt2
90TB+OtKk6iD5aDc0F0JMaBhlWX9cH1mj7kVzU8zJgSODmSFUo61TTUcUltK/ys2VQTOFgOFaJuk
ogC2HONBZYQ/6Gu4juorSRB87NY8+MvQkvmmwVm6WaDK2S+vGxkoJ2PVPnuNYu9nOfAYTkPoYz/h
OE1/HIIXeOWBdnDnsBlj4Vp0xqqw3d0YJ9O0YzdIP6ONHiASkkx6dhgrupvK9LN927WoymvcbsW6
rMvOvNel1x6ISJM/8yQsT3PE4r4iBWJSa3Ilsnkf0eqLOMDrON8S7NI7eDF4Bt4nCGTMBj3Q+TSs
MrdkmQsT6X2xai4abblMJBOESTkHWsxhtjHaAZ00RVC6KR0+ro0QReVvoBkZP2nQI80ZgZ3hvci0
P+CAtAhF9KduN8IEnul7DLHPdlexdgvD9ZkG0qtBH9aSmFjJso83adDAgUf8p4yH0Y2hqZUDkOIt
nT6k2gjPM/FSxo546W1XT3e9T98u145ToXCgFGIPMGGGFjTMItrzQ9XfKSql+EoE4Bv4/rXVnULZ
+xNPAknClZ/47ZdYO9U9O7I3nFA0Lro2qg7SR7KYnUs3VfWj153M9mYJcWePm6GHSDzZbB+ZL+wD
hqA83CdDZwIC9d1qTX4T08RxlGjnWxtFI+6jRIn7rHYyRt7+MNzJ0YWPsSSy7Hs79Rlo9r63tSjw
WuKMR7rcy7mDxSRWZx1U0kTcMCUHOwiTB6uf2FedypG/KI5uFPRY5n/QCt2TsNsJTzi5n5BokUdO
vJKxke+MYErOY1raZ2CklbM30X+lTFPa1DmX+cT7bwCfBbuIRAMCHHXGVxC6AH6deaxvUvZQufTG
7p0gypON2ZvMO218n4y6B3siesygFFstIag26EHNx55xdNtynqFYB9ETfWuKsGOoPrMtI/RIrxvR
q5+hcBn/G6gdA0m1hW1RGTdpllcvvgiZPyQAcHgada8gdjkVXbq4GxI06LpAgdgSzwEYco6VXkWt
5CUtwGMP8KxjzLUS6BxObgAK9d5yQ8te9bM0rnCKevVm7qUhThx8OvRndh8/+wPqKtIJCu/LmDfM
46WjiaWJYu+5ts0ITUTL2rNGgF0dkyGyT1aFsG4N/4vPt1EFlxnZpfXsVUlx5RcT91/biOTXLkDO
KzUs57vQ7J1PdpeWXx3MEfsUO/GLE9sU8yIrpx9WJ+p7ryZ9h18cBc6xN5R9hGbajkcTVVu6ln1v
vgQtnNjV+HoIiDIxWfh102cs6h5OAX+u590ww7U8dNBeQYyhviEKDisj3WUR/LLlGJ/N2JwwX7se
bEGvu/LbYpmzGGD5mP7Ys70BoWsCWgZhitMU5c/niHiu517oHquD6udHF/lUS4Mmt8/Z4hyzbNwo
4Fsm7w4xpFehZnIE7FIWCyka20IoNiAfsMLmkfJ7WMFVwfyH4+aAu5ADYVTCWeDGp9cE65VQoY1m
W7ludIywv0mFD85cHHF8dCPqAy8cVmlj5jzkxT0XLT46w8NR50Bn/NnQWP3VD9J4yP24efGnyH8M
dRBuF8EzQAEjX3Csi3XPfHXx8fn+DF6tfdXi8oMYVFTrMpojUqOJp6j3daPdr6Ip7WGjWlOvYIMD
jx0FZE5VerW+xQ4C7Doqu52XurDp/MW3mL1aGO3FzYguojihYpr2bJZM3zhTerh8unXwaopU5nRn
UnnsiU79HIN6/SQMS52tBh9iDPjqMCOVo3rTt0ss5Bf5asDM6zE6i7KdbUSz+DXV4twkdByiLm97
Gu4nZ+qPYArbXQSE59OUCXfvhhTwtWnvylwOeHMtHKPBYh6dM/dHOQn8pGkQmXyi5KOevcV52g0Y
39As9yRv+otLNS4n68ju8xNUbPhDGTVW6UjYW49FFUHG4noFStTYGwTlMaJgidts3WVd9MAqmeHI
7fPtWMU+S0TF28levzhu7cV8OyJD/FLGeNj6Nkw2diUobaG5rnMOfus6GZq7PI6LLaia4XrE4ysX
s++ASPPYKDs7O4lhHYZArUFi5M62Fkb+00sqexvDpb1FK4IYQb66i5NXp3G0mI6dsm3vgYOnCBGE
cWrQCWYkDdJwNHo3chGzhKZcNV1NCkPmz4AGDWS+fdBmBCx4ZXIyF480pslvc1hNJ8qL7pBq1Vxl
PVYzz/acW1Ts2fOQQ6HfTl4TLy1S2/08JpPeR68ebWGhN25AxYxozwhnsHg/j0HVxPZhKkb/uwPN
6aFozY6HbyOiqUBjdGcxZgEBha++8m6xmGeL2dwVVDWskz5KoaaK0/24mNRdxHKIX6qqP0klh7vW
NfiIImtmuTfmpPkBPAMnPHHrmOLzzv7cdMssuelFsU8XI32QFhjYEqoOvl7yd4xVbnBA4TWeqckb
JzRhasf9o+PlxpFiHPd/ZDIUsZn5juyIptxWdhE523bBANSB9dWpa3EukhJ5QyFQtNVjgu3LMF5M
+riAHEAMiCSBsBYY4XHi/EFMsFFtqVHYW3F1DitvQRbUOuJsIMAdHyC3ik9T5+I+ZF2Q6VZ1XPOk
hPhceUWAawk6EO0oP70LsXa+yLBQGafztnzSU4AaBD9X9kpgGBuECTsYA5AZGDHmNLlfsQ0wakYk
toMR3Go5oKVqBv+5MLMG9r857nUbpvNuCkcHEGpnIkOYkuyBenDeiVeYhCvgSqQLYaJ/hU2UYCcQ
M6fNprfnrY6NbD8sjAoqT3AV3kKumIa62rY5ljo2wPp7L4z0DqdBvW6CoeQINo9oDF/xGAbdwiNW
svFYcki6z4dh57rEK27cUGffMaRVoJMJHgPem59JnNAr0QTRQSx0Dkyo0QFIOdsfxXq/LlTv/Wyw
srZriU9LbjoXPdB6AEuJUHYhg7jz0H+p4Xceyh7c+51uUr0rF6SI4rwFgHvaemme3eU6Ovb82n1v
9Hzo3oImcUYEN6f5lVgSuh6zUdTAxsvcyPoLgJmbKrEwFNK/Zabmxl/isDAfmiZBoTqnqCtaM/7q
wzw/GCG6nwSqShlgMk7oPWgAAGj0aGMYVNuck0tUpyq/IlohPXKcLPa4O9QLaA6xSResC3TbTVdC
5kCbGQwTLHxZHOn1IDVsLX3sI8d4aBN2ImoeyadgPwgXpAxNv3AdsU3tGjhG14HT6StcyEa0teYO
OZbf2lCsZ4/co7Ur+/jGbHzxNeip7Ma2hOXRp0Z59sthojcHAseNbGo4oDgin8ZdbWXxs0WGNoVV
AMbRl8lp8qPmOl0QOxasnRmv65pklh/uguGRLRO7HaD54pao0BU63fa5c4ooRu9SdM+tI41TXXjd
V+8VCoQ8vrTuEuqI6aWQHmSawe3NbNMFfdJvOA8p2l1jHAKErnKH30irr6jv4jmnmYrJbow2kVm3
T26O9nFlY9uf0T/RCQqc2Kz3kT3QuKztkCrV70rTWMUgwT7p2umxzkUIiEMS4c4GpEg6xDEOVI2E
+Ykdtxl2qoippQDYh4zls5D2wMBhJN+Iqqmrc9eVQbRB65S4K9DViJnkJKbqisoENgteQZaZyXE5
dPFMPZpPZNgMH0xH/9QxlwxtKShNphXqYu6FSSgYLdv/ibNSn7yc8f2BbB/41boEBOKUfUAIXdDo
Gzc1qi9/b9gvptQ3plXGgJjCFNzSJel+mQj+DhL11NDW6Ii/eWVbXMe+3e9DLSDK03TdxKLuD6Wd
9Q9GkDo5ijnD/NesltkSgXF/mhe8+/sepmSugJw0Ni7MJG//fuTKyJjUovg2BcP73CxcGoh+HOt/
AvAnw1PFUJmYLYyktOohNn1PEhJado1Ld3M7NqRDran562SjZTylx6A3dHZm9hZYexlZubFx0rae
7soZbclCtLGNDyKa32HjGAtx3ZKpki/5P6/igd80D0aEbEULTEsEkKRqHzURfXDYpFBEh4Hu3LZL
hcgolVJmOhGBTRTumVhGNcY0PjvtEuYxN8Y0bMTr1MaoDZV9wIv900XieTUlVQ/vGNf59j4jJOjJ
G6+zlSIqZdgHtqHKM/ZbrouN+76Lxvinn3bMapB4cZNfp0g+2SvN1qpDS22jJIxp98AQ1bQP5ex/
8BG8YwZ6qCTwJnqoRixH4R19e4U0tqMK4k8M8jHzh4d/fXSt1RL4gPa/UjesG7LdqZh+/cYtG62O
4dTO2Y0P6WHCjaY7/GrtlFI+ZHXB69JONm9KUCMYO+eEPIxof8dOeR8EH9vLvfv9G+KCFzwtXxH8
CfQvF9zMKpFz5kfIYC0n4+21U515LxnEr2FraD7sbzmKmGwzGpGTXoeWhR6P5TJKbkKtyugsXTuU
hyyriH7CahBnO0ZgbbgZZevA0FnUsVWyTIPoBEA5gthmPUtJ8AkU6ExByCZww9nV1M3kEOUcNail
a29veGUO85pP4BcnpuQBYzC91rhmZoJ22jO+VRGUhvuxjdSTP9nIhOAkVOUHX8dF+rVEZOC4fAA4
vRFV4fi8+MBnBhO5y1AHnkg0RTdG7HG06TvixzDYTCUablk69nXbdByo4DxY+jz7KkxPQL3410hS
3Fu6/y1agIIR7boQkignFtE0OZtKe84uRxZmkL3hWO2mJj7OXnl5yD9qTagt6xW6WDCXXtMn3rdK
5el8pOuSfKHBb+qn/2QxheuG651lxFleBpNl6eIVjkbM3E6K1Cf3cJRQQYdrEqGyY27m1Ulhq1oT
VKuoJRDMb7XhI6n++wW8gpj/51XkCrjJSOSkCcBVKty8bz+iOZqkLhJs/XMUt+VOhcKhiMQ1wsDk
daTDbXado49c7EtslIQVZlGzrKwitP6RkYSQkFUyduDSIR5aWxm9yl1uj/1LkbAJrm3ONUe4OSht
SVbEBdSnCCJqDrvYHOVs5MMqtwJjKx0alfsPftzbvQJ9iAm9mERCgZjI9RAUvf1xkhwBM1DdD04m
9TWdFgw6Vp9x9XQI/GtOkX2AF8O1T4GbRt+IRqed6LpNGmyBVAb2dvQLDCKlqfxbTWd0M+gEM+9E
yAUzJSEf/V4nZ+j7rClmIIsEBj+C5Y1pjuI6nvBg0RKmbe5pO8HmRRpyRS9PtlvSb/E3BhyGPoAE
LKKD31aW11+MVEFZrsO/xlh5sbJkRulm5K39IJuEuZrN1IMzRNkuvTNUCcXao/U07HjHyusM/2+8
lyV9V2pyjjXYHKLpA3nfxXB/uSDArlIgBHIFLAH3olzIHSemiCBxZKG1OMcSksljkvgFds9eBDWJ
70p/GuoB5r2EbxZvR6m94MqHOYVPqO9aQuMYVCcr/MH+L0IKk26bENd449qpLXZ9lea/mlgyqpRV
nV/3Q1Fnj+boTZyvlgEnC0311apaiVGBfj1IQZPu3eu/iySoollvgmtb6xDLxyY0vDTbtSRqAeTq
ahgYQ8vxTbZlikuygnC20blosZ8yxiZWZ7bjmKijaWHtDwXduoyiPOK/cnT0OmcV6SBcYkFbZa8T
SCt37PBAZHp9sJUDzYuxPwdJGfTEpZPKwkEhDcppaydZXW4KN/edY6GTZdQOL++KvAfxqfU1HWFZ
cvYBE9K4AGVz/5rkbqKNibnM/K3dkQfGVBAgGBQ4pQ3s6z3jptdv6/9rlMKCl/6LTmj4ln3/1vx4
I5Vb/pF/SeVsG6mccCziOm00cWzx/0cqJMz/cuRr3LXJ7uaBuPi/SiHP/C9kzZSylNOvMAVWsH9L
5Vy0RzYMBeRCi8iIf/A/UQq9XQkV8mmHqgCFDakQIP1f8bu/l5xIf2akQGKr3XYktN1DL+caQGlW
5ZT73pXAreDt6HnB8SpjM+uujCEX7uffbtifind+6W/L078uw/MR+3gOtAnIrW8X5ALvGS8wpjJC
rTmuBNPk+McSpzYjqngMXhhQwRBLoMV+6WtlYdFs4FqhrIEjdOirOrhF9812FITcurUThe1JQWGl
N6vrAcGs6xTh3QfXvOzB/7NDKp+lS4IPF+zUS5TAKyT3t1uXJLMvClXSXoTvTLJTofdxQMRQqczq
PIQWrjg6lg8tYRdbo08UmzdGwqR2xDkcVAtMC0bCyo0CxncfXNrb1f5fl8a1mbaJEBMx5EX5AAmD
m40cfitHkZ9draaVr8NkO3H+3bXdfA+Rnf49NfFmNoQ4xDMz00z0VPV/v5K3B9J/X4jirED/mhG7
vFjlUybX2FForTmIfAA+5kHxU9PAupMEAVNQezHEshlYLkTcj+Dll+/U8nw4nnAA4ECKtPRCPtYE
MSe1wOX5KHs2mQZNAJ/iPjF3Kckt4FCRxDDfrREp/P1HX2y2r7+atHchKVgXlP5lGd8uWK3Ro7mL
0IJkOgO9AhwEyzu0XuKSJ8I04WgW3rhqxt55GJHFrDSDs3s3DfwPCerLzv72NZUu+jkTQT07OXaJ
t5+Wmr1GzhbiL6syOpLsXINQtUTY7GIl9Sv5PB0zllODRaBfz2rKvlXoduy1qurw2wc35v0jUZxq
kESiauH7URefOb3HYg7S1t96tUOrlMFLvWMcHlzTww9znKFZ8DXmSLcOxyq7icHEfRqgJj8N0txl
TLIga2BL+No4k3E1JbHcYG0DfDd3wee/X+n79/Z1XYR/QwGMJ2S5qb9929ByYZmYI9xOHRHoStcX
u62imwNa+9rKguzG6R3nEeJSePj7X37/8iCDRgCquE90MYS6eG3Leg6GhlPKzpuhSgur0iSXMvVi
CGVU5tc4b63Pos/mX6kfTYep9KIz85R4l3rojP5+La8KyzfvDlewNFXsBRDP/y7rzG+3oU/CxJx0
uMz8Y+AiaT0pPlXSqKOrDhXWQ5H7hT5ZrNC3s8bvcPQBdvXEoE7QXmlwz/fkB9jxGaK6GD6LICRK
O5TAvps5qWAU93TVbFOLK0Paod6WVj51e0Z+VC+Om2UQJ/QEzefvv+oC3sXniWWfPYavkwMACtOL
RSnJaGLFIgUSL7vuMPRjfxAFRwACaOPNUJf2jhJSE1pqJf9MsMlJ3p6Gj9bo5Y+8vbWU4hJxA/Jh
3p7XJsZvt5YlOYxVOfU7S1UTvp2uhiQ7mIm49jv3U7F02v/+s//wMNlcgcpZ6GpxqXsXC4HdN1Ml
tN/vJkePX03OAIBLMufJMrPC29RUqOuqraarei6rK5+5/onmDLJJq3PvKVZ/tBDjnhH/4ZrXJExV
JeBcZi7nSGgkp1He5geJdZnRjcxLhxxMnHMKX9w/f/8dF9rm5fHxO4DDUVWxkLyD4oPvcXDkB8Ou
a3EibBrH7Laq7FtoxGF9LsUgD8SwwbwmtexQzSE0BWJ/Hgm+utdOU+38CIg+1GX14LDtYeqV46pm
5nAbpIxRK1bQD/YD692y59BwZc1b1j7FofryMyIX0dBdM6JMbeJfJIAlYCDGHhBQpu8XBO+BDoN/
7KWVP7jG+A9nA8ypJdSYNqxVDBNAG1cecYdPpae6W6uk+95BMTJWUzDrzzOiKdQQxXSLiviTGxop
ESfBtWEntKJRqjA7M4bhZoK08EEN9P4lXj4jwRLBPmvxQN6uD1YHJzMpxLALelNftanRbwciAW+p
5PQxsJ3kg3f4/d8jnp46jh6QrfCFXewfsrdtMg7ltOOsXXyxO+MHRUdMs6YZv5th3P1nbL3lVaMY
Xawk7AOYVpyLv4fsKkco0eOza6XzCTJ4+tOYJ/csJSRzb6zlBwvuRXP19Q/SkqB/j0WMA/IlXY9W
VOGFZqh3FaaTNUIiZpd1mT+OcVqTWjW4N7T+nMe6N4atM7qCQrgvIGyA8BJ3Pen1T3AnYEF2k/pg
X7o8KHArmL7SfxM0+WnCXZSU6D59o42DaedndroPtC+ewyAqEBSo/mbqPH8LoUL87AC2rGyr+IiJ
+ac/7zmM1Uy+fr79i8WrrHMnstpS72YznT6ZRiVeGETsDSeHs9O1nb2ZjO4HvI3qFCWG+8GPF28b
s/96LrwN3IPlyEX18vZF97yuwKQI5bQtqVlWCArkU+PgPMsI8u03ydw++QPc5S50jzHwk2NjEkhv
a4lUDbEsqpi+YiCukgwwK7PGT39fE9/dHckJEp704i3hoHkZkqKyPh7Btdo7RSlwaNBv3pZhCd3D
qusvo7SJV87rB0Yf9q7IWvPx73/9fckC1I//YU81CQbhE317d+K2LmebseIuwRJuPBiksn8aaSyO
N0nLV7XJGgzZ63BSoDFahqMJDduyOQgBH281JW33H5f+XJDrc8Zhp7P5VRcXFJJpY+KSd1gnRphI
Q2fAqzRLgMaMC0HKdVe9UfwbIvm/TqD+8BBg3SytUkxsCz3x7V3IZyeYfAytuzRsIQol/iB+dRJL
is6Vu3eGMf/HpfOM+inh3ysNq/qosFnewjc1heS3khRj+WRG0iVfqtrfaoopIkU3GhS6TIjioOIx
LiT0jce4OBIOU5+a0kzyo46xOaBmtPVVZAzleGd3Ymg3BUkdy8sb5OUHvb6LNC6+Hq4LQ5LPmWh5
LPLicTB1R0Bm9aDFoNeDLYCFKteQJgpgnuYwR1sPs8W01tyYYlOUKrehF7eI3iBYqOOEgg2ZzmB5
+uAzYfR3Rao5PdjA79CdzpF8jOMxQSwS93Owb0cLlkjBMHD86P6+WwUAYnr0Psg9FJ4pL2NvmjLP
RIU2dQcoKgng5HsaEl5S03KIhojBclCEjlpHdgthOfC9aVOWhWuuEWug+NC6092e2XV7KxCnw3YG
lVmREKthBv39i3z/KmKBtIkNYufCHHV5/ndL1S04f3dn0PzZpJmWx643PzO796+tWGcHrxb6u6zK
vVbWv12z/+t38G6TpsChQFMm8xOLs/Vycb+9hUR+R0Eax+4O5IXxQELYcKci34T0xOEBAET9AYz3
tXx6+9ovLW1c1QRZWsBAL14vGgytEhH65MgtiPwwbILdOfNujMQxr5hPOuU2cOR4YE8lfTr0zW06
peXRyliIXKPLb8rZTTeYZNqznctqn+u4NrZFRjckD2fvS+RWzmrULfWVBqny90d1kUO6fByATD3Q
F4TlsfFfbqwR3i+ixWMChHjDb+zG959EYYOqDEX4nE+ceTPY/gQVxRo95GLmFqHuNiQFwdKH+I9i
SaVh8UHNKpa14u1NxV4NX8FfCMx0nZen/NtTbGiZlNUMWQ2/WAabhX2PkAJ4HZ9i5QTl58mJzPI4
aiaqa4dom3IL3kxddbPtnjpyspBiGQbh0hiRGkKPrDDYjbmhx/NY+8ig7SYe5FVlodf44H7+6cKx
XbLQKtoe7mVmHW+CRaC9AW3GI7p7VWNOLLZpr/y7wlXB16KrwbUFIitoH9q9J7aJEONL3xZoaNmq
bYwzxoAkPW5Bjqzw+rmHPpgQlU3APBkLi14uXkTD/OjC36/e7FaW4o6zuBD3dbF/jFXnIocU8w7V
HHn1oS26bzKFFJbZ4X0hkKrnoWe8OE1r3IdW1D55ZZYAvJyKm6Tjw/7gPv7hcpajKR5XbJg2t/Lt
C9DZA6cOav6dckdyeAMbII01xadSyfY6aBUAmTZyT145+qfS6KabTMz5Nf/i6Fo6/CAG7n0BJm1W
XGUiOuAOycsdXWcluivG8Ezty31mB2iXGIWOD2iIg6UNYZ3tMG12QMnBM6qm/zQR/r2BADZs5x6l
GAjX+Y7xMBzNdsg+KNv/sAJxAgLsgG6DXY4z6dt7teBw3cZE34zwDclVSft65SuCI+8MmFTkCdhx
5H42tNHtpWWM5s4ztD29ICelAMry3MA4PrmluKZdTy85kKpSGw92r4bQPkf5abYKu9yQubUwvmQQ
lbtsjikzY04tH93qPzx45CdLNUlzhAXg4sd4FazJBADcDrgj2KXIajiGKm83JaEBg0y28zWetfw4
DuGTwT25Q2WlDjbwnz1uXfnB+mi933TZyF7TmkGq8HMu3kPF04sIQxe7CFbukTil4qboeBobIc2Z
UBlbbDtttzC/LGcbTLqjo9Sad14+FbuoHkzcJ2MNHZ21gpNJSDw8dsLGRKUts/Uc52g5ULMZT64c
Fg5qlLzUVr1D9N19R0+cfM1yVz1/8G3Z7xZXjrAWv0Yg9oGivjyC3xfXJNVG2ih/Z/GB3UYita9V
EzY7v8jSb4PL1D1MkVZaZoywGjTwzzgcv/Mgqs3c6uihM1Nr9f9wSRywJCvc0hm77FEkZd9ZKfMW
qGZY3hrVVlcx7+uKtvK8sQah9yrL+i8+u9IN64LeTBRxK6MRCj9bo25nE3X5369pebJvtyDadB66
D043dMguV6ChtevJFC7OTS3VZ53kMRE+srymph+2kVEan5wWuuXf/+gf3jdavsibmIsxOaCkePts
UpkMPdlMDi9P6OxpfFoH9AHuPmlz9ENRnp8RTJRf4iZJzlVrql+jnX6LJJmfK4UCZZ96XXNtZD6Q
LssuztJqFegUkrfSWWC9wSzb7st8EFsjMbLjTDrVUzlYyRMbzRVxUY37wV0Ur02D3++jw2NdPmQU
HR48jsuue5o11rIlmljUatic9jQTm9lZ0n1KfEtPGxJLADV3TCTCDYsw5Fm7t/zjlHctLg3NkXOF
B7aeVzP6jeq5sMow3FgF4K8thnHTutGmbYwrE2N28zKJbNoOjCP2M4Pvdj0kuLPAd6knmUb6SwBQ
ntFLkT6XE8zlsI+GdY3lt9gYteggDvkZ1Xti11j7Aj4TYmGoj3tqN2e8S3uR0n+O3DFeq8iZXmRB
pt2KiDZBVzMNspPdtuG4HcpBkB2Xw40FiGnMG0dMhg/vTGKCrJWTZcfAMccbpFAL6FzawT23DiNs
kjTpzwbhT4KudMKMjxYiHM4DVU5wsAbo05vc6tqWH2j06ZEKIb2nkdP8Iglq9FeaH7fJRw0skfHA
6K1rkcGaLtv6BqhSAhqvakt7TbwW7qd+9BeYpCtrUhxBanNWsLVxhplWAzNzKgVpziIdajZGDM5l
YPrFuido5yYhZMjnqKH65tDKejgieCN4y/bQL8xB6DpbE6L8rd9CYTyJkhnbNp2zSG2i0KvNTVTn
ZrAfUWiJvZ222QM3j+WwIZRvJkM3NNd8jSmM9VK5P3Lkb4jt//6JvWvA80JyJrckVQWkGE4obz+x
qlYNcnsptrmIxSkx02JnuA3fCyCWa3vOoeHrKat2gk385JR2euT8KI4fXMXSsXrzWbCkLM22ZfDN
sdm5qLdMp5mBuM7BVidVd8zSIDwViTS3mRffhP1YHO1QPXqtEdNNDUnVmBrUtK5PGEpCWl7YwUyC
Ptf+/PtlXZ6e+NlcFTUOSmZmE+bF6amqWf3rOcQwpfPxZ5ZO1Xrq3eZu6MPsi8QRu/v733tXu7DC
cVJjg4WRDbbkMgS4SsmcVM3gbj1/8q+SMUhPjRllX4mUs9axrPk2Qqe4wSkXHts5hyli4o7lmCVw
i6hUIPcbkmh+VrrJH6D7JI8yr9oRM6u6NvOeNaLGkQpSGuu0Y7bC/Ohtgunz7kly2FSvkiK2CvbM
t++T70yyQr8VbHHlzGpbOm7jHeusViDTiFknz0ZH0SmAYt3uzcyeH2vev3Dl9rOJs0eK8ZpoUajU
6QgKdiMGDrVrOBflV9i5o7sSgJ27qEhxcWN0+RbiOUzWQwHSeVV7TVFuYrPqnpsC3XhA1s4+cEcZ
neq2bQimSctouo/yBddYWuBIVzOErS+RmkcWvq4lF5TmHVqikEQzwvTGsGu3ZTIF2XaA8zAfQy8r
ujs/IAcS7KcnT8v52t9YZiPktmjCEpjcPOTfqyqJq12SWem8DThJfEdNVGSHqU3g+Su/oXDM8My0
KxWL2Tklc2CRMuY1+mpOaY3hOOB50bRrfrBAZN0TTZjme9QUiifZE/qwY+sT+amAjIBsd2Cst/Fy
W95kng0H2DNjRBmEo4/fHFPn1s6ZkiRnSVNi3PdqGTChdCnCI7M5NP2Ksa2zzbqYHDxiHTK47Ihh
wTJOs6xWQxZ740FUcVac3Mx39DWeqB7L2zhX+9Ecg2vLYmnXZjUv99p6CEqfgkgTfAtrOsicf1iA
vDspfXR1HXiPjT0Vhs+8MSHwwMztA32x+tGxu8I4BCVgmLWdyFTiS87a29HIq2kNh62FoOKbTrIB
UWp99WLDv2sTOAYknZUpEQPp7Dcsw+38VGBNxdafyewOJeTQULQPwzX2qK5Zx0BO1uWoinaJ8pXJ
Kihd9OaoyxXp2XgZrR3/qe+vZERjeEW06pw9ug3hkdT5bnSacBTuXdGExWOMZznfzlPW1k/AUPv2
znXLYtjXDhsT2YGR8SNNOLseQ6wv9VbPraO2pILUn4yQ0JydXxfAAsvcagjsMLoMR8ng0CWDgNqc
y4oc7W2mHfIFHCuNEEiUrU9KbKz8sb4DJkvasB1rGBIJ3aUrJLGpuXEh8zYQwpN+n3PQJwO8AXy/
r5JkHK7QrAv+wzTtG7p6YRnskKx5ya6cq+yhYJsdNnYR640kS6+4wyYCOT7xeiNbmxPxuzDbeXWt
sXfD64IQXrjm8xQ/4J+L8bD3XjBdWa09V4/GXCkYXHyb4zFuMFqtrHnUxn7CQEKChNe7jMemdIEl
aDcAyz94JM91djVl+9lKs2iPX3LYjDT0858pFPl4ZY5m5JzyalAMU/j/rw8Eyy0GrdgA9WrFNXwN
i06nAw6sSvv1SEN2vuXVw5udI/Ij6CLKml1INjKppBAqrkQLwOKQG0HNos6phUPe6L8AK2rVOscC
volIWr7iQQKh5Y5NR1w4oGMDL/Yf8YIK944FZdBwn+GcwsxZRjEjU9CnbCTsM0u9tt2EYe+m60Gw
b15XQqYg+EJK2Z1wmoC8DB3ZOEFCBzBZULdVtoZnIEjvcvR/U3ZmO3LrWBb9IgGaKb2GFHPOdqbT
fhE8pEXN1EhKX98r6qmvb6OMfiigYFw7IxUUeXjO3mvHnxq8b86lbdbg0zQW+lcwzB3bW4eIMIF+
5Y0HV9eNPDXYiaoEmqY37vphG776rqqJXiZ4rodgopwWAy1AC8yaOXiWyY4dLMJuOc97jX/7rSI4
/EML23vzq6Ht8eEHQAvtAFnAlVCG5pYrrKNgn68tbINqBgWUYEQGz+SJpvyRdbae9pvXjW8h497h
iHiDNMzKELidLrnlR8e6A5yxd+p8wozGipmSmfS66VlIftEDYhcqRuNWxbgvhQEWH1f1z9KJrGY/
xaCzkToEm/9sT2q6aOw06KL8zdFM24YxvJd+KXFoVah43Llgn7iF9HU7BuvDtO+DsD7h1BPjLq9n
XnU62TpO82UiVTmoo+nZ7ufpdRsH/H7jUk3lfdyXIwJb+gXua+yN/m+ebtBeGy5YQGYpkt6sFWdt
gtZpu9N6HD88bxhpN29LVO89MU322bI2oMkb+XXhC1pYK0sxCGn3aAyv/tFQES/7sjY5qQMKtyBh
L613JjDEnK2yrOdzNffdp5E+gAPsZmrWewP5fmZREuuAo9TRyy7Hc1sB95ko0iJ7JL2EHLNtH9BL
wxy6SBwE9JAmsrGHyEj4Rl2QVpXVg2+fbDIP8OhGduq3EQtYjrl/8XATtBeL6jQJ4mbg2bebmo4r
SliNscR2P1eok4tPJENylM+1jocL1qptQiVbTVRs0/xZxbW6Mn7On9eKd3S/hqXzVMkmfF8m0Zlj
ZduE7KzdaD4Jb8QSNDb4xR9hVmjw+ptwy101+myxErwveT09WcLM88i1SHE9Smq/G1wn2XobZUZJ
3PCF7JVGc0YX7hc5zxnU3y0uSJNVhmD4LqinF72Ab01CIXS0Q4VXD2z6BpK8YzwFNsSZTHcg3jT+
kGXEc4ncnhYl/WE14gX0t4K4eId/BQa7OpslMNdtWfScRrfdazdsOafgREUAkHMl/AhbekHzLZ7p
fa8aSV1a6X7NDyXYEKIz+CNcsIsPCSQeSucyuG2PS0LL+m1VhERfNX3v9TxEoobG7za6wSmCv66Y
amqdqPbb4JyFG+oP65aIEUNBmXZgju2HCnEhmMPGcyl+KLGuqyB0nDoQzka61RtMiAEgxhXsxcbo
E66VuVMqYja71cRcqCJaaZAZGswXImg5CFsmIVQFBQ0vb9zCF2RH05KEAYyiz00ttf3QMDaT1zmf
wx9o12LFyNud5I5Iy7akF5EPDTLnfvouJx93cTB7/DRu+RtBMgRr75clHpYk6rYRhNOmxynxvK2G
nGT69QWy/zbtSVQ0v2Yj7O/CqZ9z3hY+Vw9ZIGF3ocE0ezWZ7qqr5p3d2d5ztm6YIW5dbiR9TKCc
e6u0CZfBcmLdu61Fv1zEOO35GbHdnKoFCtXB+B0gqAKPfdr0y5oRoxdFl0nATDiVbc2zsZ0mfy3o
vu7ob1bzSfujzO8JI0Ny4NLVahJHdWTrlhOqljM9GXPuutydXjbTKmsntt7/EDhknAM1n2U/b9Yg
uoT3PczwX8jpmSTHad0v1chKpaSgOmo3STk8jll5A21veQfffyIXeVP+lCJTbVrk+I6znFpMdcuB
XSMc9wMJbGsCoplkK0GkTXTK9Bohfp89/7nHIzXs+PzWaQp0Pyc9Gzl2Z61vXCrlqzQL8OOdSXQF
3oYBz2IgGE3WaR6ibfpO49O+70jPRqPO0BJXZkTM2FPehHN2RNIuGWs6HqEAY+BgFPFUAT2H+icG
iGwZIIB1MdGAGEcZHDPlh83eYixanvkFw+ylm0v3jAAt2+57vWr5SDJMMCDrcyz7CC7Z+U3TydMX
o2rbAmYFKXyp/cbdi8kwoGzGuH3DTTqJUwsTr+EdLbzvFbcOonEtNATpZOpteNAWgWbgn/y8P+HN
G4h96B3RpbzsHXE7oASafE68tQE5I0NZf8/xN73WcdSSmRTOob3DBda7T3E7sqczRxvzXWgZ8bUq
/Tx6UqothwNWL/Yh0B5yORU98R3vNqOy/BToVj5Oc+P2V3Zw+jAkb5gHHTVxdfG0D3K6ZURIKILB
236ooPIHuzjfZn0HuzdSd6TijNTCyi/qc9HAzdm7TBqeZE+sG7CcISK0wAwdc+0ikvpOxrMvr31B
jjFyaPRNx26cQfy4Y2Glfbeypxae17yw5FG0FEhi0VzhceMSVvR+d3A6vJaOy0UzXYI1FHtfKH2H
DZJLBGew49zn2l4yui9e9H2SN2hXttog1DKw+xSNjTpnrQOTFXorsBXbroKX3uvd7iR9BGN7LiwZ
EXmAjcjM6u18uwWderfoPkCCeBHDSidrU24/7KLCVqELmV/QmxKlalTJI7R6jmzdzNEEOcRbetBK
rWVB+u+iPV6tgnpnyvuP3L8xCExtae8BMpQHmmhrfnhGcys1WkUIpaaO5JHWavoPM1C/nbviBhEL
oAFy0e9vwYS66wq1t6wsb4iow+y2a/0VrE8kRLDzx370k6XKRhgi7bTNl2q76WKDxh8+394GnfQN
9pik1Ll6Y17Zf3JY0UUabKqssf8Z7bE3R8YGscNVbGdHRTnC24dPAuXOm45TZwpSSyXKQO04+W9d
DSSh93NfkUfred5lqgW5JbavVHGxyljjCcdbRBJahAIEU+XipiDvWhRrkzU/5Rqf6gHrSUvq4FgV
R1X4dnll752eNVeJcD+VTfCrb7Vj5alNku0n8j2bawHg+USfu02oT5yOAaRnk7VMHsJDYai8d009
mEPelTr6HE9o/dJoU8wrRpurwp6O/tj9Ds06trAQHSiahaWAZ8yRv31e8lktZyZK2V2jwiFMStcZ
fEL/PHc8OE7PfXbIizrah+UsFqBImygPRc56SLOold9ncq6Iw3GGIU6Ny9/xKpdfuhERMJ4scv1f
xWwVb7PfLEQ5Qt74RN9Ovgx9Z/9kVVQVlBCCGXYYfNR2ppSf5EOuCLwlfIX46tGR48lfRe2BY7Go
DwR5amvqCz2a54zawk5dl4Bl8KASX2bg9I57xPIABK+igBN3ErdZdEfYIx8H2DERTgUUmDgdBDOR
JHQ1UblkIonx0WuABiUcB+VC5bE6QWpo2734aLoMzm2CHjpelww+HHGWWfNEFVTdtX5kzXeSwO1T
TB3n3uMIFjPVM0ybJ0u7kwsYy4JX4BaufuntgoaB5+fjeuw4WsQrUx5CKWLUiBgzciue9l5ueu9R
VWtwNOUMIsQGtlqceGPirx460H2GnJxDgKJlO8duBXG1c62YcEbQp/mrxCC7uxFfFSVmIy4SSCf5
4n2X+8mwjnaG7951uosvh0IAN9xiticGeadIYF+lLUwXiOiQxX8Yu60jXaVAmZR0pbfpgz/GkoBk
aX/Xk4isZKbSuaA8sjVo1I7wF5oOxR02SuKAHF04676P3Dp8iVc6/BDONGoV5bLrB0KN0zWwIWMc
N+WFQCm9wdr70tHXDCoWjN1udsCZtvWt64uKMhR4XxYtki33I/hdKDkHjsMqAspW03qGOVaufXVW
axXXuNximzZ53EJ87Yosex6wq0UHsmqC86DFMKVlli3f5EZ/4dAz8F/hekCsfZQdTKDPcT9b8QMB
39BSaVULeu3orzklI/11iFsOK2osqgYIsiJt5Zxzr8nrZdrNSmTtU2RRMJ+Hss3cs1h9YlesFX/t
rndG2Z/MdtsyLcxrLdUH9+VzVM3YkXdEMNpv5AeadT9pKp/94ii1HRRkO70bVZV9L8uIbdA0XKcY
OSC8T60oK6FNQlk9MXp24Qps0Ktwr9A1u1pB4dmPPGTxQ0I7zpIwy8o1gc9giIM2t7zBBtz9zwY8
EeI9e90IfFRZITEPQ8Y6lXURHAUwsvK8GX27I45TfYG3Xzk7h7nJmAybY94LTU5fYjD4cQzWOcqB
WLJYE3Ji40TDSJPpDCGF9FbhD1+2UBbrbcgYDDsz9mwNXUCy5HFGWCsPAxo5jqbAzNPDNOP/TtDV
gPhwO6sgJW3RkJYiGfVnMXAbfmxru3ozXVV+95YqIKihLyWZXWUYLQlG5LA/L2PhEm87avnOaAqy
jBcu/HgA6J+3ts6ZK3DpNhcuOjMDPJgQ+9Z0xAjRqJKXIlaLlRaz9LAN9kQD7YAdS3mjOpb3OHWy
KwAloe7sZuDenvWL8i8B58ZXQmYIHcMJ7v+Iafjl+6bMWnXvezRFDq4q8hX0Ajd8aFkVEWQr3Ulz
BRzrb8+qilGlC1y/bjLSkAdzJsrhysIky9CxwkV89caheXdWyUCy5RX1CRMj6DfJpnXWZyfvuvtK
Wk30NmCVRugRyuFSt5WCvkklC4d5GWkFhmG+QBdEIwqpcFFYX8zY1R+LCAXWKD8qf3Ov79qjUtWW
PQRmZQTbdtr7sbTGBrgQONGDjPlnd3w0NzpCXuTzFLmsMoiMgfWMAtAfjnSOCmL3ooyizdTavnc2
O1pTvhTqcE9Y3jP0E+FQHefxB1o4uA65bkr7dMNVEnZElOqTVAHwQ0PDuOZiqGfq3W0mIRZ43nVo
Npd2l5CS82yNs+kAKbGHCcVvBP2pu/FIs56h+o7J90jGWiGaD4Q22zmqZ+cHvUFkLHUWYUHDhgw3
cQNSV0LteIeIXbncmkBqPsFQcL+WgwllGqJnVKmZR6sCLtUQ+YkW1tmotaxxvEh79ItUheNvWt1a
PMdeQRZiEGlrePE4nML9gDykPQybAHaP9dYDlT8yh7/Y8waLgFI3ggVoRY2891oN6lbXQ26lVsEN
Z8d3rc9BxvkFqSFS6MunjerNcFn/NK70My7R1JvmomRv3wMILj5psE6UAdFKVqnX3Xg7BPAeB2C9
8E2LiApzDQhkunPVYrKU1C1ukdxq5FOuBFFcaoTnuKONIe4JGSj6C+PpEFCZZ7f6QcWDGB5sIjUI
dZrXhSsNwOnp+2xVsBXWSA/HTqIUr5VtfWtCclMRXOr8SIXYTnRElLpHm7rG5wxZaknFYK3BAb4f
gYpjDSKLV39a/FvPgjA8mntbcOyRW4tHEHu4cKatWwHHCLOGX+hhKuKxPHBpgGqavj/xG5cK2E3k
jvsMn9Vy6WsrwFWdefZ2mVxnJuiqrsL4TEZpiak5sjNaEMUYWXfFuAzVIdBaQ/hjR9uuCxTqD08F
C5U2TtWeSqKZ3aO1di4Z1xAHavdR9dI+U1eCup1gpD9qqibnpBtXIGB3Ympw4rCi8Vs/opx5IEVP
1xcTdOrdr0rxAzWwKxPZTpLEprp3PmfekD8vUNx1Yg/2yJVhqMr1islzao9j7gXJMHCmk3GmEG+t
fXcLJmvaeb0jvqv7stkhZ5POvdJNx6CLmC6HG78h25pfpT59s68wCKMvojU3iXxGByptuBBCzXPG
dV9RDf/oqkb+sLs5/5ZBXVxPkaUzNDhhU/yixTeffT074gDRYGVpxj2BqTIu50/YhUBxUPARE6X5
Zmj5ShdIFtMgKLhZbo+J3wfD2S0d8aWv7O1XVQzTcB4hi2q0HljtD7zPKjzmBR3y1Fkmj2jOqtLi
2sW37ieNYS3vQSouHfGGmYyO7TLYHzRZ/exd9GUXfmN2u2Z33B59Mo1LZ3YOVQsZ7UWhSSLd1wiz
fIQu8NOUoK/YSx3tI1wtWYne09ZvzZBUXkEfnGJu9A9lKOr7sVqY/zEerr53sURuFKyyTWvjiyMY
eBIkJWE2HlT6wDnyMPgxvZNxxXeDgVbCoGIMCmW2jiCn+XLqBylC3R02ZtLfFoOz4gmnEEw5SyyV
uFJKzmnImbMfgMqRnEyfTRO60WdZeAoIJfql3DGQhGCodvpFMueMwEcT1raD1LzYt6hz7vUr8YJk
Y3dWFd9LGlfPWVuFihkZeo8kZgzyBbhbsd6RkTrHJ0OtlXJEcSJoOm3+j4YF+zZmzqz2Nnb7U1xC
mrkU88R43ytuqM689mc3xWJv179NsJVVAo6lUYcgaMPtWhaxlFtCf9zPECsN+lR0DMtSjez9F7fp
ck1Xx7V+cxpzn1LWPEJ5Q61of7olBhQPGya/kpc4VqeigIJy1w4ekiXT07BPRF11cdLUja1Agk3j
57EF479rQPARLSAVGbEdUJY4LYvMhRMvDWBAA7YCwWPkkSFowd5bdk62aFyxqKVJPG5670KWMETt
Ag6EtWPDHtIAupF3BKeA7tRGNUmAVMf4G9Yib9e7HjaC1IKGZNNX5m/dI2qRKdjJeZiq67woD+4t
eu7iWBNw+ohtLMx2hNS6VkI29jDv+YNxV+Ia/hlhZSIfeDP+qXJ664vu2bgAe22VTtmjs4xrl8um
Rm+ZTAVgadVLLpk5w1/IvLNVaxj9GEe9MJlHL38opmYoD8s6TvroMxIhUj5zWjJxAf+GvGDRLfo5
zNV4zhYD4bj2VxqdY1ihc9FzMSP99dcwTOkdWiVjIiTxaccceE63cKA3tzgG2OMQFAU3jaHpnnE7
Os0BntsivhsnHD/3bH3vpC/OxR4HYe8yMJq8e+kGUN3ryGxvq+wj54IeWFaMFIiHQQnr2RbBTkKO
52hWskknMGfOifir7idtBp6VktPtdQKQ3aS1Wyh9bJo6Oo6SyVwC4a+OjxM6Zq5TXXHLSx8z8zY2
ovuZjYFmnsrQUgCzFNlJoy8eSAZzua70kRggWerIv8Lx25jEWvTLdtDANYWcgOZz5G2fofAGCp/d
uAThBzeh3twyBrqAG0etowsGLCQkWVcybwO92tGTLnOkMMaZyz1TpejWFnWdx1qx5BPUm2yURSgR
GdwuQPew2qCRK+2Q91rHaj3IOlvkzvCfPDeNs5CH1tWVPOuulne2gKtOAnc8fBgwYgRlLrVVX6jc
atoW2PEPFTvxfCBTICpPzUL/hs4aY9RUblq3j1LY6JQ6fs/wKJCwEu5aMwNkhlAMd4wP6RO2a+b+
LvPK4/OIG9e+HjxypYDFIF8g8QwEZTEzTd9ZHv3rZLDWzE7hOHtwLdeIRgxQa487FdSCfT8bnnhj
guwyGmXn+7EP7W/ECt3yY1dtlr9J1266mX8qWnAtEyMBRgGxI/SIf+og8srmzubM8b7L6CmN9FTS
aQnmi20VC/7BLv8F9sYwqXZgG9P4cA6mg9hOHeZd1jAic0Nv7mXetvBUdeTNtcskXxXvLAV8nn91
7DrY+2NHzAiRy+Prfxei/Knb5rDBZMcHB3+FJCX8Q8RRN2sdLkxLIKf7/q523eIshYgZ6yzeuR5r
hiitMPRNGd79RUIi/tRjYgi+KS0D32E6zP//42czpNoiv+rgEwfu+DgHSNSyyXdcWMGxTagrJ5ZB
Hc70uzwSxa2zdAjDNTw2QnveAXMDCIfCbUI4wqq1A5TuEa19btlI5DQga7YdiuziykGXP4+60Z9L
4ertwSlKWL/Uq7qiiFcImI0D9IV5RkjwciNo0RG9o5bhIBcSwHcuwx8GLAxpgv2QmUY9QDOXXyBC
3zzaPQmdxlqQh6/k8r0WmLM9gmimXx5ypoSGbvsFEez8xKBjAGRUGvIN5EJucj5OgvABpKXkgkib
R82XFBbPlChb/12WWRilNjA1vcPFUH7fzOZ2645i22rfaTrjDL9hHEUig6761Wwt+nRn9eynmfRQ
JuHI6ZYXmQ/LdnR8ZFfs0Fn3LTDkbiZjp61vKFdQl9u5BP4OAlx3NFlri4a2V2XOoVn6/msZwrT4
m+L+X7qh29dO5JJ7A0TcbI3/fF98er103wX2zprccvbYaFdhRzq7PP69N9VOqsHp/Bji6usS9sWH
nzXi0ObbPRQ/xs3EET7qgs/831+EfzlCbquR3DIgAD5oETT4//xYkp6JS+vQHBChqAcOM/stluV0
9IGzgBPtxyPhDswXo3gAhjZn3lsQaohaiHYT15Ww0l3deH+Ry/0pxuVD8WrwjFzYYDZokX9+qMlV
/Wxj0j9YtcovQwzrlptCX54lm+JOc+k8Byhu/uZCuL15/9jSADBg4kCdhhsWQOMfUsFQTBROBPAe
RkVTuxhGKs/KHx7Q0iMnwe/MBI3b8yerr4tL7y9f+GcgjUbtdspDYYNAdeKnoLLH/TZU1Er//av6
vz4deA/2WjhifGF/LCAHMXTFFNQ5sMM+QnAdx11RNf29cut5+YsQ/l8uS6o9P0TmhseAlYHi45/f
gGTILL05Z9O2Jv/HPPZ+jvt2HffTYoM5X6nV+qJz94Wv1vv2FucU1Uownc62/f/31xZgi7B7opq0
BZiKf36Siag87dvEIWWFnl4qru60m4o4TqKe+Pr//rP+fSxELkJI4sHcm/n4z62Z5uSMukJuB08o
LuYCeeiuXUgu2HUYq9h4Kvk+R9z4Z4qBv/zsf2kxUejHtyeOMBLnvvjj6x1NlDF1Ys3PhX9jhDMA
iNylAQs41uMeNqYl/7KgXPfP9Y6Xno62i+UK14P952vmzBLEnnKA8M5lzTcI4Ij49sXu9pPXUNN7
xbyciVu2F8R/VQ/EvHW6Iw0srvhciexzG/lUJK09d/+RdE/Bk21V1ZgAUKdNWVEOsGqYBBB/SK2Y
ZnXNla/wp2G8ICOrrb+5Sf58hmBMHWYS5NGg+WbR/KFnnSrDKuolF3ikzj+472wtfD/s02z/7bXP
A/21j3pUls3KntYI2aIYi+lmEHavKAkBnM8eudAjgaj382x534zIy7+wJf+vD3krPPAr8j+03n8s
aPThTcOY+zh3nXAOa13M66vdWYLQssk44wXz2zx9/+8r+18vNI+GJeoSIwgJJ8LX/s+finzJHnyI
P0dF8NiZzo+iMvODF2q0bL8xML/34D6fhpXhyU63twujhvB5Yhj9N7vff8zJ/3ufDW0PkBX7y802
eqPP/vOz5JZbdDbjp2Pm2MjrOtSBV+jz7n0A11ncqdBtiuvGna964I3InCMOvFLAtkcmmVaCKcYu
xhVPPkNhx8sdgleGGGjIBue6KHityQriHl3dMLKNW9UYPDBfqbdD6EVjf9Yu29mOtDVbntxRgfkr
EHDswm2kbayMWwz3DSIHcal89rlLSbx9dhdsNNjSUdPf2W2+ho9Q0JlzmTN4UIC5gN7ibDR3rDvE
9+N7AEpm/ZpvpV0+dkNLQ9eM63ZV5L6EV88ffO/BnRAykdNgh3c5S61O/Fnix+ugg6PimJfwVeDx
zlIdN4F+QtomTUL7EmfEgBH2+Jfl8edWEHLcEhQcB1j6KYn/3GVXsJT0G40Nb54ZFoyBmPxQ+p7Y
zHJbQLTyerx/SR/Y0YLxSXoWgsA60kmcFXN9tU2k0fz09rD8pRT489RjH3Y9AYbphoJAPv9HfYLN
0wa+lq/HjeiEdJpyhTG14m3Nb07Vv2wgHKR/bInAN/CiABjhakP9If449zpAh80YTvkR5ZrobwIw
p3vMur763XiWWvcepgikXCXqsOeZXMi3eI6K6DLTIMwf1wVDyrGa88D+lkcz920TIDZ6pv8mH+IG
WV2SxznI7wpNkvO1s9rafO5l0df7njLZ7JUaB3sfkBXlpYG2KffHFRbSfdbRb8fI8p8H3gEBe9js
LF+Smadf7oXRAJGzSltuzl8LKudtBlK7nsbRr7dX4SD/3une95jrATRxTnEVt0ffwtKW3saj77GT
RR8Qxemi5I4AZJfTlaOwa6fV2sNpa765Te4cbSfMwkvtrKhwMWllRPJV+JYw2kM0ofb3xkck3EPA
+Jza6shEDFTlKNc5ZB6Vz0R6etaSvY4M7Y8hffc6Cdam+2k8e2kPaJAGckyk6j/Hg4shpe+t+bfq
GrFTW6zrn5wadHwaWN/NO2Mat08mWTgEFhRlllAOecMXVQX5Oef61Jz9OVhevE6FHGtZ1mVnT2Tm
l8fOyhbfYZFPvGqeP0deG+uzZnropUypx/fbYRXvehSmMglKTWJp58sI/nRUe7+d2iXdpyum9aNF
RfnJq6tB/KqqCDm6JfsQ3v1MgEaJs5tMkF0xOiVDCBbL3UpDsiLNTJtwJyK8pXvkNnWPACubD75o
Wuarg6GvyPCHWwzSn9lK3KiwoadVDQGTq0fEFZ8isD2OUZ44/pWozI8hF9YtsZ25/RoZ+sA7QWQv
/axQZd84ILfuVrZJqzx2hnBQ0L5OcMpNubpvmGdxHLvbRNiTMxRnsVhbtEfXF+GjZlzHfjaXKjrV
0I6aNJDR+GHKhblj4+TcI3toDtYOARxzB4Rrk772HECS0AeoWzuL+293oi8h2qucVU7mUrD2F3rs
AkNWIaTZdZ4sfkxlWyqsxhoGnOMUTZNUg9MxvVg2sSXs2XwNsg18pMRkv7kp48v8yS0Qv9PXIXMw
tTxdjnurCVaVeOHYfAKBSx/XaU1xjZbKxz7Qh8HHVpJaycDDJqtId9n6SJ4qQ96ObTV6pEeOECbf
rCfTieE7t/8wvnWmVlZAM/7wqy1wD5RR3HUEjvNE+b6pk9VvlGBALBeQR4sTJ27bUD5pmbn5vhy8
4hI6lVPt22lBbmc17ec4LNdzi4zgF5qS/hxWUcFY2K3AYCsPXsq59fgGAZjUaC7xyUQqtbjHbiSc
d2u0Y1Lo3RVuEHNKLy1C4CkYFUod/LEU37AVLgtpkW+0Y2fS7CZlXmynFjAtG+XcIem0hnSdRN/e
0biEFyk2IbIX7W4yvpbLSMAZyhYWaTRs7leY1XTUxgID4Y6GGo+7RbaIp8zJbZMOlLFmH1bGMLyC
VDcw886qJ6uu5XpaDa0thGylOyHyotOBhQefAqF/2cTTCLYCoVGcswvFNzmPyPzxrlXFqvdQLwl6
ITKwfUa137/7NMnErtuC4KVYTDgkXpR31+3mnt/ZlAheKiq0I7veVJoUGVIuL1G0+GmLFeC9oSZt
k5W0yS1tVZmb81JG9Ts9LdskdF/8nBy4pm3ImCHzAqsiEXerS0tAKxe2jNMWX+sKw8spbvriKyZG
LDRZnGtCtOpNveUlukCgbcKw8zFNbFkVNWubfz561QWBGwyEsvJLN4AZgncWmHq/ofw5bDDq+71o
KiJ3aWXbGQF4ZbGhtnTL9XnymyHeZ3XoP7UqZ8TR+rJ7GbMwcNPBbm/ykA2tdHKb5UzwumOnoH/v
+j9VRd2+X5pNqLPjT9u7DiVlCDFoJO5B8wq/1AjykZsgWSpTWvi4Et2JPES5aAb43arWPAEw7B7W
jFZo4pg42Fv8QZcIJRDkSjvof4YyoEYyBHx4KaJ58awrw/bTyin71jTM6pMZRBHbD7T0R+RuAR6T
tdxeN8hezc74g/uJug1EdbjQiThDCrvp2WP8SskWDF1KAHpt0b5yLXdnbN9qSeaxRX1l1mTeSsO0
lH3cGPlCSlT1a9AbWXJ218tT2ELgZMOyZpIZTeYEXxzmKkDmByhBF/gLFr7KMOc4Yrr2xalaXPoL
er5uz6gzTO2VUQ/pBkZ9GZR0l3SIWlTpbFNMm32YhPA91tjfnvrWzg9WjHAp2Ta7KE7rRKm0Q8jt
2AdLeQ2XU6YA7rFesPlpz0ThQfqTDMlOdYhklqPbfeB4GxHE1IrnLHs0Echt6jBCkij2WJgu6wB/
AXfljDNscwtz62F3/c+IIaxNy9f1dBKuhkTLJfQy/7MaI8+gt54X58m4WxS+ZiFLL8H7y6EGyone
VrxkIOUDBBhpWWb5i1ti5sEBvpjjQPUwspFj1bpF5ZU8kYnWp1CkSD7VzP0e4hEBUMqjnb95a2Vl
9a7KrUUcCnYJ/o52Yhh4uVXvB2HwhtrGtUdO054UnoUkn+IqG995dfQaN2fa9vi/aNdPPyt0Wi3e
iz6znyObnCoxA/ZJESNJMgI4O9sdAdZfpqAg41S2iNkOjpC4PdYIEBb61urm8Igbhmd1nr9U7Mo/
0X6XBQ/R88OjHvFwIN9ti8NamPlNSDv7GThbbE4ZX+leVo36XnFR3A590XQfIo8Q+Q28mU2iSOOx
sCx0DVEteItbNqeKXpjWhbBRe3B24cMIpi1ZMHZCB9e9uQquPEyDnW3RJ4t8oDKZuPxyGwbo9eDW
4HpewfVmzG4t04vDNHfhp6kqG5J2/ZJ9rA69kb9PtuWr2FZN4lAZb3dLV8HnBAbUnoni9cmUBN96
HKY2R9XaBeGdymBJJnaE4eGQbT6eSVNEWP0i4yJ9tsqpBM2rpnV7xsyngA6Og0/EbGF8wnerZmXO
HsYleSSAFH+ZIe+j3Voo1z+WphID63ykqb/ZAm3nFLEO4lx9cprSzZGjzeProtZ6o2IM/KRxbx0i
ePeySPJVMQ5vysmgO6N11pKl1pv+wErhDco9rnyEGqzLHeOc/juAK5wHjrGX4NFiqKyTqFidhw1B
HVvP5iiTtq1TyLt2audhR5Zn9i0gFvmjZzsJdosug+7arov79D/Mndlu3ciWbX/lIJ+LCfYNUKce
yN2r72W/ELIssyeDZAS7r69BZ9U9llxlV77dRCKRhmRRe5M7YsVac46JGY4BD+ZnWbhE61j1tMlF
O+UnPwP1uSkqFutzuBhCrIjTXGzZDzJ7a46GHV/yoV98dHPDtA0ki9aFxgz+whBz7ZwpQTF/YzcJ
2UZGCszz5NfcpM16lEZGkvpDFVk6yrKdmXcOSTz6Mm+CQrfR4eSN/6wlU6qzOCGBCGvAMP4hTYoU
B/CcLRrlBjAgwhVQ99ahx7gmuExjzhEbwzQWP5rGol2uCsedGqLUYuVvqaqJKKNAj8kJTRuF7x/0
g7HJTdQNW/SS5PIOU0mhmOiYVZ6JD0b+UQ5Na7BtaZq16U1bXoCU1qoTSR/Zy6IrkzawarPX2OVe
R7hrlDxvDGSyZ21lle4VyCN3+NY78TBsC2T8w7HOF/tGyzPb2VNR9az6KNwmFc5oP6otpU3wyUjt
+jClme6H/BQbj1MP9OY661OfEcRg1vqWOFG+O9c03G22k8vkPLOTIL8t3ZEoVZfVaziOfpmk9x5m
zNUOKaxkmxW5Xl1lC3qSiwpabLnDHZKMz8aQCI7j/eynNRpo0D9emcbDniFek9yW4LGxB7SDZSiG
Pm4/71zSaXMkhlPpM5pNjTXwug+ID3aJpB4R8mvjNXzWjpZWmTc3ieyRsROM3Y6RNTK7IvWZfumT
ndrNDepHvO5LijSA8jKrnvU5yYLfJWb83EOi0kfHYvieawVQNN53UOokc5AHJGqPVK25BALxWWDg
G0NmxvpGZNPv4Lxr4+zHjg3kEOYEcER8gB0Qtz50xgMO3+U4z2qfz8Xw2JM4ELET5LdjKtWOaUWs
oqAen+HMqAvq3d/5xv+ny9MAAC5G64hO5YeXq3yXDjNRd+RHj8iXVKOBuOhtu3sY7bR/DIw++VbK
BuVUk/XnmqV9+3V75OP114kN/RHE3LwR9GfX7skPCBXap3PXYZba065p/BAHF10Y6rEj8ie5heLR
bhe/GVY1Hpp6ast28+tf4GNbYu2CMJ+h2DHoShNj8f4XEFQTOpD3GVwYanIk18lJy4T+FPDSz31X
DZ8c9uLfdN5/QiesV6UVBC7MZVxJmf/+qgnWPJNkPFDzWvHIxCY7DSNJIiZa1Wyj55gcktz3z3ID
uEaJ7PsWtET1m/7PT289FDznO6YAhDGpQ+vXf3jrfX/ELMyd2aeUoQ2hjUDdzvRRDWMEALFdzlrI
UfVt2trd1ypI9CuQKrLf/frt/944/vH5p6gCagK6gDmsS5PswzsBl6VuDAOZeD47s805ao151Tsx
Ll87px2HW2Qrphd1tFOc1SMnv5lU4tmuBNYkL2TeG+VFaY+mdl3UQdN/G6UoMQFnrpecJbZXLAdK
gHkIh0BCgBnEUhKaLryJxTtFj2SnLguu1s1qW7TIYiJNGqV+tkw+gtqpTZtxJ2zdjQ85MKvqAfuF
3TyjE/fNSz9XGC+cNFbJgR6wAHzhgqc6lJ4a7agghVDtVBPYJRZyHIeEldm1PmIYdponBu+zsVXK
rL5iHSUOdeyQD0YCcNg97XeD4w7UlPKsIDnZ+U2X/KfBJEktuPRpxFmwcRzve3zVDzdeR0Q7e8WI
swys82ZCGbOLG0IcndbMHnOEIOcOacEnRVxU2FBdX0GTJ5hQrLNzNWdRo4vm8OvHwPjpOWAQxgDO
h3xJ2CPNgQ8LgVxEnWhw6HZB78N5GnGaaSdZ54b2KOcKLoAfDzgj0VG2UWIFS71VHpXRZUe/jM9I
DSv0cSKhojsia5v1Peodow3tgabHV7zV/aOPbT45zDENo+1Ya8RPE/OA2nOanGehHN+ldvXaJ63v
SqIQcxTAJaDcdpdU+hIfbBNrQahacw0tN2vEGXAyULxU8UxtSE59vS2zWKAbVMXgnWHXGOsT3Q/H
vhmtfBK70oYue+dLN2mPlJ0keQddk9rk1lmjFkot988L+If2hkmq82S2S1ci9G2njma5iutPwvCI
x5ilrTjpAvDodg3BbLi9sMJxRCbshzpTSgfNhWHK/HqmUPVOHH8YeAOeXvLtPOWdunLNrqaDWLfd
rZ0LnQ0Vec58dAEBuY/KgJuVaLmFeAp9hvuQcKMex6GxXnrNUeKsn2i/bEmltFMksGac7uqF8QoK
6R5dbmo2y7IrkZdll6PsRg7I/eLf24M9O1EhkuW254NFpjwQEXeTUxukuyrW6Kp5TjVmnOdUgIc4
x6eAmIFhGHPCYLh0hjxoNmAa6JjDh+y23IUl3uAxnItd7/jqRZQJWeAS5MppMhJEsSrN+52aSPuN
qOJ4CalKXRRMI7xOBAJ2HwZxZWjbHqx8djXkIG5OjV7xmJOW6w6Rl4hmfIV3ino/5AGAzQxtVa7B
4BPS7/OkC9bzq9FrXCtxyz36VX++FkWvizDTvP6ZIxmFMNIXlHB9YabTVdIHrXtrqKY8IWYyUI77
Lgm/pDarPaKnxtjFRpGk+1qbDOcMJyAvOgMSlxHLWsXPWN1hoAeFb3cgGaBRVZ0Rv9mpxA9VziOC
sRFq46kvJ68/zVqHlElz6/GxKnrlhXSCdfWbXexjqQTgkLrXWcNv1vAU64OWAOK50NNsSaBrAcdL
pqC7WTpSXihnlmPNg/Y357jr9agTVqgX98PwPmxYFKNKDSbXsyrNuoNf/Drjc0kjFCdfUqcbv/x6
TfppiMv1QGX7AcER6BZgsL7fID0tECWQGNxwnoNxxuumqzQJdh0+yE95BVkGqNVAtmQwNGGQjbYR
ysCc9sza/U+mm7wUnl5zQHbtzbh4IGZhR+d+VMdjFm8ClHIR9VBzXoihPk+xReM3zeynX7+Gj2P3
9SXwCkxSFD3+X/+wqnI+i1NVQN1LJrAvuA2MnYcvauN6Cz3XxASIptMGPFfYEva/vvSH6Dnm3gSE
IKoHv8bGDovtwzS2aRS6SBW7uzrDcoN8sQCQ2481DrJYd1RwWZsDfiLkxkhdezdB66GN+fI8ydZR
G1NCAY8oGiE79ZyxMepZyjxwyMTbAH5reXVLl2fNXWhM4PTkEBPh7wnSne8oxMwJ2dwXIvMCsDn0
n34X0frTs88QgPcW1QhLkGF9LFu0eoiTuhkE7uQ537j0e74lOTxXw8BoihJdy39Tp1rrOO7HQmlN
f1kh9qjQqBipmd8/jQmsQfBDSbsfZ52ud5wQN0PSOZQ6nJdsBHY3Zmce7Yhqbyada4Y5hZW1wQFk
qa0us2ImOVbHYAKdI2Cu43bVY92XtkSBkGEa4DyGD9lLLUxGC8PqR61S00NitllyREpEsz5r0qjk
VKwTb+ZUnFntXB4LNByvgtPhdlynx6y+/eP3B+lvRZFdibf6TnZvb/LiRfz7+ldfG0GIFEnR//Hv
7/50kb12DaZQ+fG73v2l/j++f5lM2s2LfHn3B8YGjJlu1Fs33771qvzrAv/1nf/XL/7j7ftPuZ/F
2z//eG1ULdeflmRN/T5ejCXzF4lkYyaXt658qVko//qBx6///IPp6X+Hkq3RYwGE3BXdQgXPMPe/
Q8mcP6nsWJk53pN2aX4X99RNJ9N//mF7f/qsoZy11hpw1Zn+v1Ay2/mTcwlRS+g81rQnGIPf395/
ZffyxvF2/+vP/4DTc91ge+n/+Qf4tXfPrMfY0uKAx28BNwczpfvhmbXYslojM00s8Ev6TMsC3CuT
MnJ3AbA0od7iqAiKpYsGJJHhwFwYO4PmXdM1iY8pyI6tQJUZ2kbS0yuV4i4Ftyp61RwJkjauqqkJ
zgqtTAAq18NF4ssGI1KfNxcYD9iHURZcAIzYOo5nHkUSuAuao344Tdni411M+q1LFg8MmAH3pmNp
as9yVZwAIMmdgYn00+TlxmYaHL8/NkEzE/hlOWeMHu84auDq42/vqUcYa9ZI8SlZku5ZkmuxXd+v
nSnETYmdAEIGoZEeAh0/0qo02Xsz9vqyx6tHaUesR0cKQ9ilWBZb01LUG1k53VCb2aHnuviDQWSE
0m7tPUkc4gQsZtyXSW3tMOgMr2NJ+Exn2W8dfsEtI0494swB3KgI8pOLHJdmXCm3mtUNFxzmB1r2
Lda32jC84ziYXsXn1h9EaFhES8OkSp/1eta+mNrCYiYCaCBVSSChkc2nqa9WcggQxk9LZ5hfQEV5
ByktmO2N2wafEmzFpy6bxV2vrGQz20N5GPoCf0ViJoeiBpsRWyBzUjUfhqauj2kTI+qua2svOfIf
6MKLh7Hrl0h1TnKRWIt31qdOy9pW9MOhSfueaQ4jyrMGyG6kwF0eacNpl1amZwEu1GZPgAbBz6jY
VZhZFePSRctcUs8BRjKI6TfKcb6xhrpnQ6dGBgHNcrMMtnNj1ibED1H5x0ZZwd5vtW5Pl78/w9a9
KpcK9+QWQ0mXD3ephy6YdmPdPZggAjZxbxQEPOHeboESRTDo8o3jx86mtTTjHqlsaW5sIOTM1SA/
OGThicnbz3Q9aPMu9eVYiX0vC+/L6BGYZAJF4K0rgXJN3lNgVu1ulC7+CJTu2NBaavpktC/qPnYi
nYhs9nTIaF685jpVjnes/KU6plUrMRHDLsK5vK+GQX9kG6ASd7EZjoFhaBHzsXRbutjjJZ3Hbdrk
9nNTqvTQSfJ3Qppg9VlMknIe6oz2o4oDYkPvLjee0zIl+CAfhlcEF1hSEsskSmM0abCLyTiybcs2
1Oss3SdlF/MfR3Lg8jJy6y0QPJkH+zyYyWi3zMLaKiJDy3DmXg745E0owNPornSR6bPZLXrUy3T6
Upupcw+V7nOhgSIjO9m6NLrhjJSiCroMigiLsfhVAB9r25cgw7CYDNtG0OGsK94iObjGRduuA8W6
EgeXoHvGyV3vTCFOpBQdxFyqx3YMMILFiHmwyimUEHJ5MAdgvfFgr4khFfOXqTlAhDE2ptbpEVPo
58bv9e1oe/ETH1V1js+5vKnS6dGLA4DjDswK11yfRg5s1tVk03jNyiKcKfV2WlYU1zEAIhLJSeAJ
wRaqy5aRo9oGTU55ViOOeWQePB0sn5ghUN7eWzulxtnsK0YCGFXwfZkyi/BWjSmDRV2eV7bOWGBE
CHZhKrmm7yZjTwwrFcplSgF2lqaVE4d6gcXRBjkSq+UL2Lv5IhXN8rXFpYHSu3Jn3LN9Gk028mWM
hezrOJrfjLjUNgE/b68VszzVZTWemYVcj5w4BcviodBsR2yykeDS0GGsNZ5Aaw7BVdbMDDO1VhVP
LR/1y4ZOZB7lTJBvkOpc+AncBkbQ5pGtLMWFO7UxPqG+4Qkl8vEee4Mtjrqe1HsyCXpBK37ast8Q
DlVpJ9NLxs0E0p+xPcsdqRRiwYxllnijtMdSSfdsYUh/jwt3VwWjT0+5A7DTNSb0XB5d/K75HnPT
BjFL0m8GxjDwDVN1ngy6C62ADpkppM3Ra3i1WjCAgQKbbeHZhTLBXHuCZBummNKj0usDCGFgJcEK
LxeZmw/bIavgBDNnCuz6lTDLT2VfHb1geCYY7RL17Z2rZWCA0iSn3Vu7iOsoq1XEeV4cZCFecEjN
F9g1k3N8y/yyltUd9AzdqrJA33HqYt4vFlZK2guXxIJZzxosHgLl7eqU+rUZWlMs7ovMmz9nbeUz
incn1EWqjFp86JLAqeaTWbbPwTBfFmNw5UsWqG7ovsquBcRuwrxgYdyyWowAqbzpcoGNEyXc1mPp
9GfSw/w52/6NhYBhBxT9Sz1q8RNETPhhBSwMyvqFbRvqLcAt5uN+oFjMQIHT/Gdv1Iitu6WTkCD2
JmJGDYV/UwKODHtVnJMmWEIWYwNmNqON1cHOAv1ODF7xUkGBzMPST7wIzgnj0BFIWo8YgNVOlU8z
PKpTh7t577sz5io6OXjnvOZZiaa2yU1UWIS9xj0aprC+MM+GUuvWGfw1aZELNffO1ybFGgvGWL9h
cI3+gMGOf4XPmA6C259MP59Po5fEj80wOfnZOve/xun2aoy4Y7uYTYxYuJvEM6w7DjjeHiZms0t6
CUyBsf8xIM9l40sn/dTOmYMuSljap4Kos2PtxFO91YF2eVi4NqzLPv9xnD0Ppo6BD5qYg/Xuqpj1
eYw42ogbpujeS22W1wMOiWFHWbUYIUluNXnJPeNp6c319bjM6hHY0lPf8Ima/B5gEyIBeu5TEtLK
LHdNJ5KtAaLzgcTu5pC0gwPjhtLTCwtbb5FyUESEBEiVG+BP7jP8L/ZBYXVnsd7GF65Zisu0wyTS
Jf10NPqi3aRau0Dk8dEQAWNg9w4m7ZXfsbRDA2Uj+8rge5dJGxOmmvraLiATg/EDnXCnM7dWUsXn
S+pa+7TU4EGOJiDdsAgqAuPbeNkRD7fXYK8e4BtejH5uhAWg0eQ02Fj0tSHVjZDOlwt/0C6gPqVF
2OCPjrdjrOzP0ifVCXGINoV0GVHnoH/+WpvddPDrYL5sYpHuF4BVp6kzuvt88BVbCBCecCCRIhoN
vb2mISkk/V4X4AofdueQ5i7tyQxI0WdyQgsJ8MoYI5OD2x5LX4Ikx9fugHKycDWxS9tvdMXj0uXt
p87irHmOCjF+o8OpjLs0rifMmMJDuFpi0YRx730mbWMpGUVltomBJdOiHtXRHpmN/2DT+6af+62R
rnU3BrEP1xXPYcq2X4WOFNVLYDHq2Ohl3u4LRwaX3XfSlVX5j2hwOK/yVe3EoX5vgOWgIkmbO9vu
uz3qemfXDsVy6+A1wm+Ipkai2cnVKkmYu9yn1kpkCJG02tgOAReSG37laO6TTS25m6ClIETzUpin
U/7mo6TZ+EhTj0QCGBuYTcVBV6nYcidgjKDKeqgnOG5D9bmlGxTCJSkiT+feeBnUmoBKrCIPaW1J
G9UnryZ6wcuyc9tZ7jj2ylBIbXjJpXOZF7K77pEaHalTbjq7JXtUXDJtejMbokvn+rbVg7ea/EsG
9q/Af/Zao3uHsVnMc4diafRHuGzeNbZiYzvNxnFaKthJtWBA1kKMYHRw7BKXvWdC88BCWEQdYsdi
1GFNpnuT4f2XKafFmRfjTIkWyDwH5OL2t0iYV2VH1ozimNNm124aTzrejVZkrx4V7I2pWfIevr+l
VvnIqoaakxstgXXi6eUYEfdabpbJqu7iCiksuotlo1rpn+CAcw5fxuUqgA+hhwCD0dwDGXXPfEZr
KCQ7mO8OjfabUVc4IgLQaJvU7fLbRPEtMfLvzpgv9FFohz7Is4MvFk4LKSA22qB2etSSUrv2FpSy
EVEDy6VdDtkbZjDYrhnMnQyt0TpeHyBkZM61bXYdehe4WvUEPoPF2HL3iipnygj3KXsQm16pIWxQ
bZUize7SrYVRjmpJpIdijGmqx/mQhYTF4xdl/WHvtdqzXJpIDv1kuqikHc1j9uySCUJzqZ40EtVL
KojK3XexAgCsKq/ghAVTUsxsrrnp38JZJ59KPddVQuPcU3dVtjApV0t1QPbT7fyVOZA4HhxVOZ5S
XMv7EUzeTdqa56XdXrstOGwaVu2TTpv1ti1m1KlmTvbWbKYXbksSFjr2OvLystp3uZccUUXEeySR
yxYwb3wFv8K8SI3J3LXQJfZOqQjjzL32Jq94vBeTyTjKUIBm83QxONkNmRbGuS1H7Tgyv7qIZwYk
Opq1fOumzEZ2Mhuq20WCPWRacxiVPuJO10zw6/hfqbhJSTt3+NgxfOppqmXplD1gXOQjmyTBrTGP
xZNC0GBuZTwk9nYc9f6+g5rB8YGM+vUHVN55go/9nKCT5AZXej1Fk1sjq+iCZZMarAjaYrhRkoIf
QJTwnFh2cGloNk8bONfh3KkzH7Ct0J4Jb8JQXJXcrbjUwXI0ywlEFQfW0joUDC2u26HzOEbmyfUy
xsGWFQ4gubPIXdrpS9S6wouq2p2+dAPwkhylXbMypNuvQlTNkyMd/I1yYh0KE1oMdrN2rUB0WY8T
lu19k7vF3dDOOp5AxwHFwZhl8pbiIsvRew0exY+Ss35atB5IcyfsauX8t+RuxdnW0+eG/Tnn/qYt
2iTOH/b6WtJQI+r8qkLFc9clMMw5pfb+c8WDcdaPzHyQW4kL8J467r55vvcXBwqAmrQvUETmqK/7
7JshXf/Z1eb8iMttuv+3xqkIRKa3ipPBSNdPVw+wL7YODrKwCK3UCyrl8ezflJcvOY0OJySpbzjo
bVCHcxJMlyJ3L/NMxRGa24RqIbvh2JlfGpMxX//9Bt19Q2pp9bHn9n/rzL37rv1bc/lSvfUff9T/
j+27Vazxv7fvHoruJavf3rXu1r/x9tJLunD6n2tDV6efu7bI/HW6ML6tXzHNP411CBowV8EHTi7H
H//4r9adY/7JV3DRQWvgi+9ad/afWM4IqMV3bQQEqAZ/p3Vnf2jc0THk7BIEFmZIRmAfRy0VC3Ju
qm5EI28GJ8AD9ol22e/Ck//Hq2CB5CWSH4FG/H1L28uEX2UCVatGKppGd6OQhwl08W8GOe+HIB5n
xrVF7/lMfxG5QHV7fxlOhfj63XRg6tGoENhNE8VVoh2QEGYn4gv7Bw38+1lTGPlvTcCrfOFfXfu/
rs2gAIsNtjkdXNT7a1fYfEu9bIZNk3B++wI7zV+YG7U+SkygkNWylUgCpz0q+nLaeH6QPEqjMz7V
NH7iDTU8NC5Y5eUUJZqH/L3qdLJDMFWkjCR/eDqv//qlfmzX/nw3cG2jwOAiiHF+GmlATx0QfevD
xkgteWsuRp4cXX0urd+YgVdFzfu3xEFVQuuZO+5xmQ+3A6OBP65jmw18YkmFapmTc2XKqh0vfBj6
HSkCihie5zQgCtj9uy/Sp3QzXSQQ/IsjdJ3r/KB9UFLmRmvl/sbrNXeDmMw740zf7X79Vv50133E
vyS4rsIqPsjBh6u01owU2GjRDHp5j+mcg/vgWOIRGMjzr6+0/qR3b+Y62HPB0JjMX+kxrr/JD6/H
mQNRMSsyNrDsOVbgDOKAOdBV9adJOysLB4f/r6/402PCUsWzbK2KKTgDznp7f7hiphTgHDfHRsWx
/4B8BrmQ22i/Ean89JB8vwooCcaXjDW+5xr+cBUHZwr5t1zF0kV8mwNj3tHo5Pw7ZRbjqPbRAjX7
1z72v84rfnfNDw8mmSj2bC9c0/TbtYQEtm8U7auoXPdJ+gV+4cTzTr9+N3++JksSrxUjNlQ/xqTv
301gVR2yBbCjHETj05Av8tqwlulUaA2FFz4pDpEEaYzx9tfX/fm5cXXbJS+GYy1zm49rYkKXhsRT
GJ8oh8vbAYrjC8pfN2T59VQ4gOj5TbjeTx8JVkD+MTjHWsyjP+ZxNbDM+7J1nA3Bq+LKCEQrNkqv
ciwcfq4df/3q1vy19x8MFJWI+rhQYOO+dpyP4gSQ9Iic2mJgskxvfI9hOa9PItfk8pTLjrCIhBdJ
TBoUvnpvSjrhoQkKvMSr7AYHx+ha42UqJ91BWYwDpDuRtOAnOAi8WdvRrW49OhqQ68JpErB9EQ2R
T2p0Tuxua4Ybw55ljXno7PWTdVBqHVgMHa4tOg4q66KKXCBx1fXEDZ+RB27Up3HhpPHkk0veAocv
o36xjhjMAmNrESzBvgWxwjzkaTDJL3bWTjTN/XlszkdmL+4BdUdABpMba69GV3EExewjnhtsNM6R
NuSCY8hBjBI6+F9rgIsk2kaJ3jjGZh5I8w2HLhj2WdnNxBZWKLxDqxSquMj1gKwZWkCJuU80J78m
9hPL4+KZ/nBNCHNq7WAliWfgpZq2oxJ1xI75ve2f2x5e5LDsVl+YgS/jytdtwzq4id4/xjqiWBou
CXz+9UA9J6+sjvZkb4WZ4AyO4rhveWvFaBZjDzDfsx+kPpGmKZqZECITXRjoZ9hvTLxoJWA4YgL7
OE9MfPYBBxkjBOoK9DYxMdicLchXDuaEFXhrM0ah4wXV6yYQEDn2+mwEn+kMSiWYEA1MhnTm4B5B
COXkG3cj24VxY7ewMRGIkoizX1obbALHHYzMWy0o5AgXNVjMXToNg3Y+phPndU3DK3jvNYB6cVkl
hGywTZBo1kjpAokyyGtg0EBQyrVp9DXw4BZ7UgSYh/+POwSLG4Wghx53XhtPea6hrYrx+Z31Pfed
yORFE/15DKTsnn5ZA/klB9eOMn9oH/24M3U8bjILogkTS3HpoMWfdzRcYuLS2ABDph8lOWVSuHcd
ItQpjHFgNGes6xQblaAHB0y3NxmtdLXz0kFUaqIWjwziJ0H+wXMrpf0WQ7+cowry6orNKKssMisd
wvCUT+0j3Dvtnt76VOwsC9cBmO7VM4TC2cCBneRoyLGgj/kqdda+8eRjU3IbkKWh1cfxI3khLeke
LiQyNJUTmK4F+G67yeKE4NLFYdgxDVLc1MrA50KqQdxusM3gdMTjpay9R0zNU1PWHT+k0BhhJb0J
+V/DS/zFSnAUXmZ5s5L5TXemf+wXxFDnChBMuCypN0bjGBtfA00RRgBFfZ54vCBmR1xHvjqVyVSK
rAU2o97Gl47npJsb8uIszsvcu2I+ZKkR2LsetrjYzZaPs5Mx/KKuBIUVWrcUcv5Wn/nc3FcadtZb
NsE82zGGSxXdbKu9nOMAehbQseqTSkb9WRva/MpHbWPvVTbhGURlUWSk05fjhAJQM/0H07L0Ex9d
/RO9uTnh6KqZd3WfLMHnwgTov2tT4D5pBJOsCz7TF6jSawtDOjPCwagXfk6lFz0DIxE7bQqaxq6A
tOpj92TgnOuvLU91/RlgSHU3WImTHvWmMzlqK4mMmbF+waa8Iw7bZHhilqsTsEaEdy6Qtxe7zpx7
87pNMq+/Hb3GtNsIZT1ooGppwebTHSi6r3lRGNO91mZ5feCzWZfM1XrbfwP/mMU7XA/gU00VY/VQ
szaBGxzHhRykWvT1LXlu7qrItMsdfQk5oRcmwYuWKaAuH91tNBsu+DHd6YsbJglkoRqxKG4povXH
dLElCE5f4NP0IM9tdESTJ9819E9NZUxvrirnbzVVgLV3uja9EpOfiWsCqNovTLDEZ6exxhuzEAF0
yKT1H3QlnUe9kxCZPC9ZLRisi4A7PP82LwPtqwia5bkfsR1vZo6I+VZgN/VOmMTbPfa0dth4OgVk
2OkOFu3ESmCgzcRfHSxBg13D9r6pcd0ukU+s2bADjd1MG6KeIMUK/BC8hZOJr1r4sThHD9Xde0XC
ijUQ0FWgRVjsLdLn0cVJ7FSPoz6yrAJ6J3JdIijoN37jADh2ykG9jQFG68gMOu0xaQvzGg6jZoXw
HUGa9J1lgm9jhrMz28aSJzyew8FPYEqTFNLwaY+lXx7A2MbdEVqE+zIWPqAVlJDqGdE29K/KxkK1
Efk8XSpbLDfobclxVCkOsTBx3FQLRQLzdEvQIQ46A6J2w+3Omzd0mnCTgYpmUN17Gm8tffJ+Uzo2
zdEBhKm+L3UkCCAfciZTKB66+1GX0K8NICQv6619xRZoUWDRgYfAoPFK8f9lY7afnUJdjB7DiQh4
hs04qbYkUW59cq2DSPKQVc3p8+zw+uli43ehkzzqaPmmrjXJGOvwECa0rK8XbWm7jezl7B8GkoD0
MA7slh3cEyjG5JJpXzq0gLimtSYwNkM6pu62mK36szSZHl8SnVhgkbPZQ+71ebC1sCK86qIelWFg
2vOBGuu5FR88TLtvcLRJQa8RniaRVTvi1V0DSneFyrUAwGDifYNQ1mmbmCwL+opubXNHmeZsHYgM
8X5iDiTYfOer2B+ZobVewNgkmGdAgg1KxycT81+/q+PAGTYOzM0i9Bnu4Z+WlMxhvhhOujOcUVQR
MRVxTmJKk11PHeZrUDeN8dIn8A0Z+WQ6ivmiIOfLXDT/pUS3/dzoki5XMTamiGJ7sh6W0dBm7qwB
k2vBy/eiwQBn5oR+vAgnBN9zKLMJb63b9RODFgTHuy7Iutsk95Z0w9lFqMgvgmbc1yPz+UgIBP8b
xzHJNEU/i5+0N6WK+IS0J4bo1bztjDX/yabk+ZKxKN76bM5gZZmQL+Hgj5CDu7pIewSek5RbDGws
mwb5FXBGfBTcu95edHkcNOlVkfIL+1PpD3hECzDYaAyAX6ptH4MDDWOAMGzgQhF67BVmf5iYUtzj
p8p1oi9KhSGNhsG0CbJF6Jdj0tZgvEXBXS2kTG896lJtQ7ijWGXo3YznkPyqrdUhxNyRXDd8yf2B
QJWEcROAFjfHb+9KhCDkzrsaGVzpEhC5VzEXxGZTJJe5hQ/kILGNgnOGWGXhsRHGMYN2Tw0pCvyG
6yTqU5nahB6mVUVAyQjO6zYm5EOe8DXRaA3wCj0K1J5L6E82sHHNTK2rVpA0tNdHN3EPnoVfcWvl
KyEoM/rsaQRs/NKZY+5vcR/63sYeMu9bXOXCDXsrTtNoYJn+Njh1cOeWKjjpo8BNPvWiewQbVTxK
M7EEqwlwDsijlbGXQU9eURN4MUblxnVFZKu5e6QRr9jjPSW+TA0jrRo27kPfCax/aDvEwWskL7oT
meNGheMTPegB9EZEZAf+ZqlsfHNT4dY39QRJOGotIJ6Y7Yz2CaiuAJ866fWp0dyFXFZlQKMhhdd7
1FJUvSE0Yb8jPQDIxnYlwa3T+o7a1KG9gXqkN2Hk2gz+Uj5p6L83HimNKiQlwDszKw5IQC8N6wIe
r4OvF52Zx6jWcOZo8DgKh/jqkUpIqRPS6TvgI054G3APGniU70As2sWe8Lj6AinS8txR4eVba2K4
i54noKAzaXjTjl7a8chktH6K51ijImqq6pLb2TLmzBlPRyaBMzeu7GciB+qOsclQVneSENw705zr
B3agigymUcZv2F5bBp7ZrIi5ZFTGoLDoNJ612b/0Y0lULhSc5DFY/pO5M1mOHEm766vItEcbZsAX
2gRijuBMJsncwEhmEjPgjskBPP1/0C2TqqpN3abWRpvqsuqqDDIi4P4N956rYDMkSLJERIk9fY1p
Vd+6zrT2HHyw4waOwRrNC4OGAjiZvIFaMQ05tYg2PskwI58MECuxX9I3HBYnwWS/Gu7gsYRh+5RQ
Hee8+SMI+JPHtJ8oIwrWh4UTsuUrMTb5nrCj+Gl2By4RwKHJZp5dW5ECM8hvi3+Mw4Uki08sx+O4
8VOnvdN5TEswBQLhl+oWTVJUL/Dq2gCDg4YQ4k05LFQg2dQ5LQG9vZlF2eTrd9ZIctmIWnk3mFsc
YnE63TyxbTc4nIlQoc9gGdduVEzE35l8DGLMJ46il5EooM9Q1HI6loT13dUsftMLR2T13s0OSjcS
b8InghT8cGNMzfCzb32Pv020gz178tjENk38I+SLUJxcu6lehblqFPs4t/BX9a5xlWrmDK1yLR7L
iu516/oZJBQKWwRCJH8EVE34QHlgJ3DBG+1nGfHshocWoi0T683vQN16cDBy1tRtQ4JciWB3N9Ms
/s5bOi1QEjSuuykxxbTLrZWruVgNuB3yFCG9FrJvUNvQym5GNGyk0E5uSRcUTJUZLWx8V/hvSupm
F06rr8YL0gNE+TFmHWo5COsaDmePlMF36hbX3lpeLu+aGPQW+hVkiTinIcJubCqBC5ogdkc50VgE
B2kIBg+ozswKFfSg30fUKc/gFkil4O6qbwcoHOqWsaDggGlNao9W2hUVFTokoq1pUbFnsYxlDU5y
z8RYqFE/Mxv/Mb+ZgLqbVv1AyEauCQ71hrB6tlARPZuDSRJk2IfOU1okRbixWG3OdFYUjXTnnfA3
7jxkHynsDZxLolxQuQjas7AKOdIHj2/6JosFrMQBLvS3P3kpnxwhD3vWdsVP5WXjb5ZPU73HE8zV
xOdhEMXSQatm/OjyqTaEdxf4RIg793OWWXf17AByUSMwe3A8A3FmMU0rnGiCC6v9+pv+BnEzgorJ
0QRAnmkI4K0pagkyI4GopL8o1uTJ/HdGvvXKsKYE3lSWvZAplriFHwUdtf3GxnhzdXq8c8NQYp/p
zMCI4F/TcKahb3/YVmVcx3bq38fEzFZ1FscJIJu8f2SvjakpxGoCE9q2cnNbeF7JGznDw9n7vYw/
KQ8GMnpZz9HLGj4/R94kBNmZLc/DBkBXeBsERfBkeLXxMgSl+ojjcuFmBwX+TCAy3UweN8BVjTb2
n/DP4M0QFYk5NxXkWOcgRvAkTKULphYzTckvu3PTN+mZEnC2nTHPx/vVH5OCCEA49Ysl1/6JGCVw
Ykt/okmlvGzttuD3KKg6DlL31XPBB10RBux5R3AorkK2IvDRmH3SX9aMwG0KF+zCUgL7uj3jzz1y
oi4EQyGeM6IE4dKj9gss6QT9je5mrj31CGoel3vpOjAWlVchzUgWgha2weCSPj6rhAIUjmD7gF8O
0CNN29xQqHMO7wxYIXJTGaOXHAb4N3euYdjvol937bY0KB45l/0Ez8HAeEkyQ7kO1dwYZPeyOt8O
ROAQXE7YIDOElrwUyBVxFn7U7LnsLbt15AgT+KpX4NJEkpL3ifoHFU2KrMfx8rtpCD21Y4iFQVOJ
nvhJVVXilM298LctAIIBCfU0/ugDooU2bj9aHwP1qUEXNC9E/IJtac4EuVuA9QTLUkTdRoEFbHV8
GdlMyhD+9l5eyHVv+TdWVk3IduJNA1fHZ5IBozx5bcDPUDtG+gEGn5epQXWLS9uJxji2zZSuaQE+
Xyx3HHgFPctwhSilvnd04oW3Fk1gXW2Ac/fZno6wu8lQ6FYnDS8EFxhmjWKzUjfFppfpjHpHKb3s
26xHj+ImXkj4lEA4nfDxEc/nKoRWfsd3ZWe6TBHeTIZVpGHUKSfzZEx9uJlAG/gRZiky6wJCeg5k
c/n+xlegSDi0Yjvc2pWeXniCF2/voKB/AGjg5ceWFgpjThUTQd960tRIV/zpN0g2B1v9OM8cFf3y
5fa+d7YtH1CK6hL/zSPP6rXN7fYrwURCRq2bEuhkTtr7zfQY3UXvJhlad6qVeR9oe/ilgwlGOYW6
ehe1byEvlARHk1wQvnBrNQHSbr6nh3Ecmwd2HGZwE7aufOmdKkYIxjb7vkTi88ZcIyb3w8AUv+tU
B5ihWyOJ0NKt974xhRDLHWWh6/QIESTdlO7ia8GPCUw9ZY3ZEauNFXBqZg9nkZnI/Rgm7qeTm/ET
6fFtGlUBpqSbJSRKZo//ev4ZODOwegt3PqOGdnT0sWiLMrvHuznILex8qDpO0AX2MevRgW38NRSg
146sve0S1zn7LZ7fe3uxeSKGwpffNWF6I94ZJFcbrtQyiwCy4F8D+jlWL0aRNy+zYpeDcaGfnvHU
uOjcnICqofdoQo9jAGSKhwg7A5qjXF4JLuI4d/UoOBVGNgzM/SRZAb6nbCogpp/XwQWtztgE6cA2
MdCmr3pxkNA+k/ONOySornsrLj7gtduQ8XkIQQNnXjNGk/TDV7MSuH5BeAoioppk5IWbfKYk6PD/
zEsYukfCkoEwtF6avAqD4U40kC1CPnraMHLrssD9xa6htbYlpwEBrEgq1hjpMn/P4PNRYHY5LGxU
Ccg5G3spyJ8sl/EtROKRoC7zaupvk9HTJkG3DH1kqqH6eLGSr2DbGljOpvWU12Ef7/wh1XyYjK+i
we7UCyfmeGuPgUd2Eo0mhigO6G+n7IpPG+gbhQCcw+QwV7Q9O5egrzdi33HRDhhLYRjpbLjxFCGM
hL9j3NwBZGJ0YjRexp/H0hJak+nG8cljBMy0q2oMYnLnQiKHNZzkzXFqdS9KA0EMI4GYcNsaZxWi
n/xeTLlNbqqo7WPiFKPYu9ZY3SKprjqita0Y7L4bhy9BrqGPt52jwqhjeoX8vy/tcN/4cZeSU2ut
/LJgmMM9XVV8Tc16qCIvgaFxzivZvMWMWRVmdzv9NgVWvz1wEnTvE3m7zy47Vz603DN+xr2HgXjh
TWj2ktFfsgt0iQHdaQRaHJLDvrRwRnhKJHi9mihU4q0creIlGxsCfwn4Zl/UTWMVRMT3BS/jVChu
fc6HaV86VvHFspkhUo75wSD4pfSWa1MUHpQHz65/1vPsUCNlpqM+R+ni9esVBK8NJ6VI7pvRM8sT
aHH92/GG/pelyP8mnyVtB9Jt2cpsOkOTFopU17pzHeJHyBPVCPI9QITTVilBsITN1OKm5ZwwOBdx
ngQuyukrnuTu1STCQ0cu5crJgXvQc3i07hdERXhSSsXMbQ0/rF9zE87XNjbn8C73pfc4M+n5MhmF
MU/CDfyZdg2dEsEkWXgAcdAz4rAC+U3yQkP+EakctxMXhrPxOsc+stQu5Rk0eQh7a1DQCaWkSu0Z
3f4WYjE4nwajuhpgKeOo6kqkzxgRik9E6/nE89TUTPchsCHegn2GsVdkVNo6dzhmZ0rEMdJ9D22F
vg2aPRLopj82jh+cDcJ5fuUejl3OUXYHnJpQz3cV+EVrT4KGV0c1I3NFyRtb2WVmfmYTUB5k7+jO
+bLQsUF0p4jnKcaL0t8BJZx/TjAuaPUcMEf4lgaEYEzxV4MAy1pSSJCHPqfSdn/b9UJOfC676bZU
DnZMk2hWYJfZmhyisHU8Oimxp5vYXTrYg3M6MvJI+FqAKowzZPSsM+fNTKOdn9iyeXfa6UdMYdoZ
mXZoJos7vw2ZECDgW+wdtYMEXmRzb/KjpDqJSEcQz7qqkjgi+WiNp6Zm9C/SbzNvOwiSU099F3q3
QDHMe2v9blNiceFuVS8tRrIlHEH2SRUSSRSK3lVPZc/KCOqececYlY1yEcwvaZDFzBNdto0NTAeG
Iduz1ojDQ5qypkSxHMccTzVcvZ0kK4q8ACiY7LLCps0Pcc5M40rWHcPC3uZ6vCmYixrbhunbsq38
sX4HyGsYEb4sskBjms0H6hGj2VFuUn0F2JFfYAZ4K3HPi9eG2sd3Y/GkkCOBSaC81/g59S5Ey+lF
xBoDHpxjyQAkLhnt7BF9EEs6hJJ4uTwhMhhSkQ+ffH1QCD8wEB9hoVkGlh6akVfEfyW+hSB04tAT
0MwatGmDEyYvOvWR3vTGanD/EbdpBZxecibAtrJHpzzUrEDa7Sji8TIU0h9IMLCNO2YnBC1lpH4k
UWs6cRMJrOW/3aWtum3GSnDlENFX7+k8EaCCLm/h6WEEgNjYtvMzz21l7ID0cSkPC6fCXgZmfJeV
jntrNk7zObIMWKKJmU0QAdiQdHbxVLDzXSiFIqvMfRIeeeZiXCTspPYilsbMGTfHj14ZCzxhKi3W
UzxvHBL1HFpXcxQmBgxnCvaUMnTRZmksxpkyOACzMGZm+mwy0O6/MpNybC+dOeX7XSEEZ77DqxZ3
jQTteqDYZ0jfMPWsLqCZ2H4Cq0Ggjqy/cTEo0Zbtpe7aS0jYwyt3Zm+zEMCwE9WZb3Z7tvllfsRg
NdxZvrdqbPnV1aNZEDoKxcNnrpYkwfiGJIAp8sIaDKehXYYWCRA52P9tyS3t7jN2DuFuwQW3p9yf
rMg3ywqvRG30j6iWsp9dk2WMZUvGtRvSjDSneUa1Oniieqp6IW6QvMzJjZu4Uq7lbGrsO7YCgB6s
2i/wANXEYCGApnd3vGUosCb1ElNgLsqYw8h2xcbCKonnKa3wjgNBrN6NIOjMbTPYBkv0ZfTfW4nJ
g81BZvZYRxvCTwloI4iLVy7fxWiYROF07GdlYebfYm6KtylDVwfvthy+hDfI9hddDGKsfWpmnvve
cFpVCn8BA2QVNT2aTrxxYCJel9Ilk9YvJ0tGgiD5+cxsrBl2LWQg0kWCuuzoZVAUbIIJvxlrc7aJ
GyAZ4fiNpjnlcOtaBq94YZL4mVVE2tNT6fYDzxjnh4HlNdnYRHO4B52yl9nQa5JPqkS8eBFOIveY
GIQFMEkWWbgzW8RLO1ix7lNNjjoTr8UYTpMIoNx6Zl7+WFIYnlv0cE13CVn4OzuxWCqLSId2lqc5
sxz4BGnIYx/HVr5s3cUgq92wfJmem5Zd5Bb/apIyuwWru20NZRb7ohwc4yS1J+5Dir0KBFpHXjaT
MZDHqI29USWRnVBifQhB9OUPmRCpeGr8FO04wgIGp9TptqR9j0OoYioHJWkGPBvrmJrYzY1oYyau
41IxCWu7GlSmDAYwQKnjc614dWMsewtwbrqOmHx91nqYUFlUhdiD8jEwVCYu/mFVYG9kTJjiXCsN
0TQ2O8JlOPGXmn0yIUFBW288hiK8cTO2+A2Rcs16TGM6OPN2EdmFi6mnoyEriZF5zbJgI8lE/NVz
TT0Z6JHpCQ1nHiOY4dKNytn1Tm6s+2Bn9GpgvlgT57K1mPW2DHJN7AtOZ/XzpgBKysCD9K3u4tVt
qC+GR6pKpEUviVMZslycLZbcN8vcQxrOg9La1woSauQTRCEONiFeNuFzQ4IeOCV0mT4yZ/w+tHZ2
QIXo84evyTcvEoV2fkzJAyK71FKiZejM93I6qaL0v/DNii9L9ZqoDzQLhKGNgdH4N/QO2LxwWjJ4
EtIMAB0x4ydLsZhK+R3WwHAKyGwV4X+sAE4j81JU4RM7gV3vBukdIyZoXcxRILZbBvO6BORiOdQ/
ZtrXhiH50gVIqOtueoxtiHsngAy9e+A2N/191iIf2E24TtKoHzw2u6vNy75aiUMpvzDfMg8OG8X0
bmozV+xSN1DyzeZSrO8dQygDhxjSj4jRBVNAJ/PVf6Bv/j9iBf4kXv6XmIL/LxXM9h+EVSsK4X9y
BlYJ9v/47y911v/+9d8uWZ38aqo/C5n5D/8hZLb+hhZ5VbChSl41wyvL7B9CZiP8G9WfjcSZs1X4
NlC9/6Vk9s2/sWZFAI0yS6DPWrlrHY6RlU8g+L/Qwoeu8FcclPd/I2Re2Qh/EEh6rs+VEQSEAxHF
AZXrryk8SxU3brjir/f5U3UjN7fR8fJw2X6L7VH/G2Ukrfg/vRhMN3TM/OS8Ffxyf1bzLYSQLhYQ
pUjYwawIRqYcCveMoLpxU0tDGIe5KBkoYeVptoifrB8WDOR9aEj3VJpxsAYHJuF3XDTW99TVDSg6
PznN5RyQnRxkz2iI5G5Nu22flmWZELooeW8aoX/xZ9t9q7XC1iska1IcX3EcNd6MAGLqs5++lZOC
oSWmLBKR6ngbujVVJuZi9AYK2jpTYO4s5+Brw33SkNXFHVCrZt1U5ytiFDgwEwRnBJInkorMsarI
wzd7CI0aKZE9tjtkEgse1rgSvyXuNraKiZc0NKAG/bWYTQu2KvcxI9QutO2otWDBcIorCWNLEa92
MgJ3DB9tQQjNho3/NHG0VkGATbGrijMT45K3b0hIYay4xupKh+Ildr2s435WyZFB4cxLiKl6T5ul
vNNqHRzP9AbjsQ7Jsl5s4ry2MlyFaZWcQVuyG8sjvSTAucuK6+EARTPexTY416hGgXXNm7XCshgh
l9EUjz60chrHIhJkDv7ql3VTghNy9g5ybIL2PkU41J/m3ETm49aBoJg15vKJgGv/zrbllO2muilu
bNiiKzmOqgLxhDDYMmVuzR7Cy+S5FVy10bwshCWx6vm0+srHEyuYW+57rtw88joOWxbOtr3PS1PX
m75I5V3A7HV4XhrGahHbw1rtULOI7kR1ZX6a1jAf8PDSaXozXUZU40vSlzZvw/fUTYIiQrCsD+bS
zcmRNRxLeMj1ira96R9GLdlqwdTNnkUftMhabKP+0tLTv8bUV2/wkMwbF0XUUXlJcBmMgmTigWER
Ma6CGNVNavoEvpfSeC5EVz2KaVTDVs+kuDtVqi6MoXKY/mVgP8kSsFmsbALXesIJV15QUvxo2Hrf
tw2cVDQUujuG+cigvSNvDWvcMsYfXpVNX43i5olE2C0H8l/MeMPKtKLnnITPYBl7VRqxuKWlIdOc
zUpeHP3ccH4oaxAeXO0YfHTs0f7IPPBHsqErlrStDj6S1ENs41hx85AxKz20wFPUzkJNeYfZxp4x
05sLKipK92YzUOwnu7oqaTkHJ84/QgOP+CFFKbRv9aRv4EE692iZar3XXgq6qLUyHPAdtp4NjN8B
PDXjSUSbjVfeGBMu333NY/vpz8DBQDyMFKJ/ONP/ve4foSynLF4PSIymj1f1LxLkyip6k0Evs7V2
25jm0W+T43/wCqvwF78meYZilZT/Qczd4QRumYAyRKa+W4KjiaTp/+0V/nLwCjlop5K8QrUGoJrH
oO/+k1egYgt4rAhP+6vs3VqSjq8Lmq6BaALPPaq8/Tev8HeC0//W8ocrSg21qvDAnKFF8f6J8MSK
C2sCAwaAq+50kw7SfFq6KnzNEtewLmarsDoHrIdYZYT1Te1m8c6G3XljeYmntqHT5f5eTUP1ir/U
DSJENzOrf2s0q6MCV2IdYiZt09U06Ja2VllI+998lf6sKuc34NtjCUwB+B4IrwzW+/EPH7Ri6qZ8
FYAuX6yr2f8KRXFeK+wGIOa//sD/LCf/xyvB8Pcc0wX+zd/8+ZUMl/E/nba1sWf5HAOjv+DdI5G9
Wrb/yQs5wveZZ2HU/8sLLWUN174m/sMd/G2FctvRzY9M6Ld//TL//M6RjkOSFBhMPvt/eghBLDfh
bOEuN1E6MdNqorIO3wGHHgHy/pvX+rPnYH3vgtXV9Xdrl6D++ssDnwUgO8ysdjYktoOZ3hM7vZnk
wij+kgb7f/17/SUd6+8vxi+F7YqdD/9rrb/4H74SSGfQcNIpsKtiX+z/IGWFO0KQj6DCj2BlBZzD
6urAjf43LyzcPztV/v7S4Qo49V0bZ4X312+jdiVmTIKXN8r2hufAGnN/g2G1RLkfDsldrcXkRNhI
gl9wfMpz0tfLowPsEpDkpNytC5KpYb0xZ3d5gxgEpCtK/whoEVN0RizGm9RVeRhZn5F1wZUIrneQ
L4RG8G3x4PA/xzTc7/HSrQpzFL6bLqzoQ21PxdmWgNmBzVU1oGDOHF/PWzeR6GVyPCLXXLI2bsK1
a1W+Hj9LqWuSjxNbv/iSTHtSQSx/B38jfPSGSnePSR8gck2Ui3UEuaTpXJB8mp+9lNl9WUCjALQR
Kxau8JXPJmJJd+OAHXl0huQ390NCmAvrA4jmk5DsjGe60i17eetJE/dlX5gI2v6ZVZB6Uotum9Mk
vXY/S6P7RYJUf+/VaXNiBlofqwAcJXpa2KtpPqcNm7fRbg/j4Ds3jqu7kTuYDjNKg7AxN+HYGO62
9wMiHic0o5/5mmqwWYZFUnjO0G/v5KK6LZtMVd3gmRg/4nBoLuyxIdspZT4IpwvvrdZutg02oisW
drZ1I+VUlICnYhzsmc2dLQBE7MexN4cnUOSIp3JGV/bGL5DO3nRGl+hL4nejwUA/7iZmn/CYIIDb
KZlGVREE8xbQvH6CqIoyoMvCggh6cc45744ElMX7NGydBwpD8aRrzvCDlSBYrtKAqTN6d6AQSMJ8
K74arVB9VEEMvsqsqPWZD9Pedwp1IiGFI8jdhER6s4Xqghgxr581T83OYLAxsb3h+LgOUGgaJLhp
4F0hspeHhYHwD2kvILzEQBLU6OfAgZrZb9N7iocgUlBRwz1KQKYbPbKQm6Efsa8bBjDT3iGeyCZO
oHkc+tnEu4FIcbhUvJV3IiVJBwM2l0cNjn9+LvjurOKiXDGnT62qoFbB0ROK597NylUXs1wIT/BX
kZ6ej17X8F0mT7cJ98ncoICgQoSj1BM7cgbsDHTHU6MmkIcZsWmTu5l0+ddoOr5FDFrcG8fZE6V+
Am+Xf3QN85wLKJvghEeiZmoomtJHXEYCoV8AMLz2Tt2tGE7WeVsF0OAn7ulc9lt36ES8HbnVDy49
GanXeV861cZqA1gBrekP24b68hV05Dr+tDvNCsHp93jBxFPq4q7H54Za0jft/sMG7LB3jYEUilm3
95MpfMpnV37blnaPMPPtfYZb45i37fARKlPvvCTreLjg3+OrdEvRYsxRg8ZSH49HOPrGC5okAHm1
rlBa5cmQ/iLQPnyMYwI+GF/Vy2vrOIRWBxI9EPmxaKC9GK5ooEfv3NlyQTDGqbsH9NK/MfUJP+ZZ
WSQdTBghYFj19+OQ83MYeA9Z7ajqnPmtZXwQDO4woEZyvUONBiWzJhOPmao9JcbOB0ykI3QNw3go
lrK7usv8itI+/ajaqr5a2G++WKiz1mCjIpodrbACL1mlpj5Mhp0zqJNx9jJnbeJsqg6Ymgfnt92a
HOIZoSJm9a2ZJm8L6aA+G3E/+wcT2qp3MdmN2HdpgPB8ZzmEF6H2afvl6rmZycDZSOY1lX4iWdLI
WsaYrFymBzpMrW7a1Vbzoxo8uBFbZUJqyLZ9Jt0tLDJ8RgNH9D7OmYUhzbOnZ37ueuviRf0w82mU
70h3RTRULkcHOkxyZfoR/vmFeMTaPaYGxdimrfLxUCtLH+xYW+oQBHnzC/REOTOys9tzpVr2ibgT
lh0cmszdjGZnPKbM01hlizp7WeLKe6mHydvNeS3PQlppwlybsasK+/lHKB1/uSKPNSE+LdPwrFp8
FVGGouEeQnR6wIYCJm6wCBIbBHE6e79YpAP1Lw2dlzIEBVZPibyUbdIGx6bHIncCraPbXYFvCn1Z
tsxSP9H75cu5JGSn2SP8t937oHe7CnSh0mrvZvaQPfgmsRFmNZhnYFeN9RMynFVvw8xT7r2mfrwq
pvQPdGCLe7SUtuMj0kWSfkY7ubXc2n+s5WC70eLL2cbpFY+oBDPIcvVOzRNsXL/lc71lFzsTZFTO
U7gn+A/tzqRRJf7oC9D0B0a9RL+0Y3JsOlxJN6zoWbnShren2Taap0qOKPRqTbjWJfGYQyP9bhCM
JNoWu8nGYHdmLlgmkRsI/BRWn7AgH+IWAQkyMegmRKkQbZEjuCb4xAyXgqnsgkkiZ37xOAqeliOW
aNs/cje0R4/BS3XbMlo/ZIC9X6vERhCUM3TQkJvH/ohuvXpFzrm8LRwAwT4hMWbfGSFyf07b8aRK
3+IpWcM8NhChrUNitsM9ToAxuAI8Ydni4tyx9gWUbYUbTTiPbr/UvLOTPkiIWh9Jn7WM7uc4e3JA
TdMSxADmcpucUWSG7EepKg5BtRojoFRSjrBlB3ripR4nWID48pAuC8K6cgkc3EOjRXyZ8DUubKuJ
60e3cQO5w31lPlWpZxD2KvjckeG0Irj1kDM/Aqji7IFC4r4safrIMW3l6NTGQR1VPA35W1EkQt9W
Bgw0jAnqVkkDM2CWdCZjIqb3AxpWuqg9DmKGBH2N+J6Gl7VKrszQZyyTG1E859N5NIsyahZKKxTy
5CQaU1ny3CHGZ6bTkZCJTiuDHGgV2AYhJtX9p2Eghqs0M2UGVdI8uoBViisbW8hMWegYxdZqc4t5
tEoEgh1GxzMjG8vr4KLE8LPAuJSWq/MfurcyrrG2FOGtby15dWkntLhRiNcQSxkCSPSCJn8EGXLe
2yJM5hBh0jeHEdJBwVnbFgQ44MvwTgkrrvrcFQVJckr3bImrrkgeLXD1WFMZBuGEgg24rYw62cNr
XaigJIQQmCDjk+l5kZVlJOwkWEkAJydbnThHZXrpbeouxSHW8I5ZWKgotpDLJDz9LOMHyKElrKUj
AhVnV4Zeu4Af8MNrQbRB902+IArqESqgRkFw6ErsFdy1RQ7bM8YB9jBWWhW7eAQhekR129+mojbf
yYGRBQfJIHfGMs6XCtojesYeQEzENHea99onFfNNMz9JyU+q7G7TNbN1tXvk9hBR3PFq4la0bwTx
r8i5B1F+5lyuFAYrcq8mMQEJUKH9yzRq/z6Pl+p+moMmxDk0JijHzVpu7W4ROVeaH7zHCaye1JHL
DmWCppgwzHdjcsOQeEfRPUyOXSMkIXMUNb0VMnQI82ZHMl7Fei1PQ3sfxsTApXO6TCf4+dWwR5g4
1Wd2YvFnZSMctyq7Nt7ppYaFnYScjaegTsOAmROpVmxQ0vmjz+Ni/mUHdaw+rbaxsPEFlTGwBc7a
6gm5LUdIrySqKPT61FqMcbd4oS1yHzMpdrbTzKyhRpYek905z8Nc0SegdpvPBOzFJ8PKmmpDFrQR
XrkxxghDcIK9xlXqu3ZRBYdMNjdTXpzmorgMLNZI1HLcHZistNvOS2ucgNAUiNTT5JiLPL6bMrN8
lt2+p5TvmAzhs0GTjobP6au7xeuZVFuFwAZMHbksW2dJYtqNYgke2I4qZ6OXDj2/yusdXYZ3O5gz
PZRbDd9l5pUvPHLhIZBFeOmEtPdG2BnfFpZevuVmM5+0KWJ9hmmv1ogN6VA1znXy5WO8Oahlkahz
ncKZkO+GsR01ZAXCVHdac28t2TwBNcq98YckqpouTCBuLaaebDTP6FjFLl27Jce0uHZkiYY7dgK1
FfWqsQ9xO8XLKVuWOTmVRupmkdVV5qHStUItUxJxdTJ8DSK4zVVSX8OS6CbEOq18y1oWvPg+Wc1j
+iGg9oqjR1+a1HbmE8dieqKpAlUJzNdEZ4Fg64vbIK+jYqnwNRJLZZ8TtfZdCOZ41bpP9345Bsc8
6cF4mRJJPAmKqX7EN4PDAFkeyQ15qT5VQPQSTBMPeW0hUGULhOa2KuLmOhiZfjPHfmTnXE96sGFZ
+T3HZtJPAfQvAG/Xhil6cO5jmVfPfR0yngQjNgQ7/CvFGxLFtoioRcbHaSydB2OKu59hB5BvxwZw
gcRn9pfRK92PqQIlHiVuZdY3i9YmvLysb1MyWUzb55p0M2SXgzFfjDEhZlK55nRbBH197Nyx1Wtv
Aq8P3K63yeTYfiF0Gu7Ib6u7E1PH4hORAJaRMV71jULulxklIpq7dHn3LOpzlJotxgMnQ3tCXlmO
cd+yIYtx7ZbRyIy+3KBcRwHZc//0sK3gyBt+2259LPFcAV0gr06utX/KxUrJ6jxqBoFwYAbrv0er
MO6zYuz3BGOUj9Kakp1pqgCwJtm1BHWbIcLvNPmZM117lqQD8XDFoP8Uau+Hpu3MHy209896MYs7
dGrGrpz8DnEWaL93u5UBAzpLXUJSr29TBBXlFqXx6vhJ9fgqfJl9l03JItaexHQQbjrf+uNMX977
LTt6rES4sP2sv5sb1wbY51vdS+N685ntdrZdrNAmaSPzCCYoXdePKu1/4Sgybgpm60ixErN+oCRt
3ofRIu0i45ffVAsS5Mh14mTgmEgkroDeo9NkKYQAziNozB+n7lpkRXnlG22tacP5nh9dPTh2Yz1r
t3yKa8oEj+nGJneICOe7UVrddjLV8s1BA4FAaKzPsZ/qExt2MnGKpa5fu3aApsif5t4WhGUiDGkR
BNHJOl+hGRQ73armREgCsETsvBpsY0svEgdknK2SnmMzSWZUxtQhAXA6gyujRHBNlKKbStDV5FNt
FefBD2LOxN6mk3zzyc9tTnZnIK9AkFifM1uGWzQmCJ7HxC8ejCyc3o02qR59ZSWRR4jcpWRZc9Vt
jFTesQLrtgn96jjOTvHYxqz4TRZKUU1W0l3fZeLoFwIJQ0jzvuno96qt3/v65zDgvUGA1PnHHAoZ
Yx1LecMe+VcR7KSJHdPhQjE2mihBOhFVxy/kvIaHBYnV1kd6x/YPVpevbFi9xKccE5YEp3ZCOYb4
3Om3tR67czW70zOMv/whtSw2LNqbAE9kWYXuoPKMZTsyh38aSu0fMBwSLz75Y0XIOALVY2PHTCww
HEQqHjp/0wyW3oNd5+IJ5oawT/7xWGyrFO6325o45PUsctp0OCWg+MjyfMBwDt41Vu0VQ9V/kXZe
S25jWZt9oUEEvLkFQJdkeifpBpGSUvDe4+lnQR0zzQQ5ZOifCrVU1aXSwfH77P2ZxjULyofQwMON
1nOuadJYKDYlB/6j2krTt2SM5HgTc36MtqQl/lopRsvtGQgTdTK5O2SSBTSsayrtE/vRHPXTIvsB
CQFIqRk9ebWkdLfF1GruHDy/YvtiPONCm7aErUYb/5pMq3gfK0Ht1jgti6DctIHtMxQdUGVpyAtw
BWbCz1Mq3EuTrlP0m3ODxAGDKW6gRxmQ9qNGHA8ZNs4feahiT12RF3UrgKfaGjGNCnBWlaA3Mcai
hX1HiZVdUHkxvPoZHAtt+1fn6Ug3q/qDinRS6dQFLyngEH13aDu2jiEA4ejYUw91ppmf+khmakxl
aDSNHEzfrMxTv3n12D+RBOMtaUGt3pvsLol0Zd1ibQhMEnJZK1OMg7IOIhmDvmfPmiL030NjZUmZ
F64L6tK4oycsghXUcGCnphGUGhwIyThowD0Sx1Qq/1GvRkRYCyrxRL+sPPgj9tA9exBHijfhQCEv
SjeiVIi7OqfIv45jHmr1QUyKcGWlwu9mbD1AvLzHP7FTFaSVgKGOk0l9sNaAYO77Ch9UsOWmGGx7
5CQ+DDWFDWrkqlu2eYibcSPRdF8rMFAEsasecY6U7gckSFBaxqsGmdfeFVM42fCJGu8OJT8LwH+p
yqIjotel4e5Rv+RF+2GYVQdyXx6fVKgfhwkRH05ZIMzVjbYJHmOWH75PTQJDTSUe3xgV8t5TmCHm
IzbpwGkLlPyWnPxIeJjzaIJbHOxQzoEZjweZ/sbbENCRmUHjRKS72/q4RvzGY9YEMWyZqdsVLA1b
QlLTNclOAf8Hg0j6JIauQhz8M8l15qHSeTqu4kYBWRWYOYh66A6TdJuZeWZtK/x0UfssBsCVhJ3l
bdCbnL6EbIj5R9OYvVpImaPzBPrhfgg6K7erVuHgQI8E0iOmsJ1xpygJttVdgzUqHhlxCehA63/K
LbbJuFkZ7U4OktrC0D5qPuCG61i/dfGHoKgYYkPXkG48TJTFNY+Hsd+EpXXPtnxEWUAHigUwT0N7
wttZVauCZK3DJMNLhEfCGqyxclvEUHJtH9Q0MF+/Qh24U52qrimCJ1bqvVc8ebDybs0eYhdT9qaT
hDWoFEW1gp88xWKvi9SdnvL9a7EHIukiLUvYpHQypr5h4PXwr/ErEbYKKmG3GKCYv0lofuZy+ugF
MTr99WDK96MG4Xw9UYpPVj66+M/QztpNCFAK7H88oktQewSepoDcR2bkVJzhf1rpYYwQM2ArBP4E
Zg/ChevDJPvwC8Cy2Fq3w5sK3K+0PRMbeknJEOiAyyahRgVTG+cIkHidY4LQTFdqqrczTr3Fljvx
kZQA1o9IBizzlPokMrud94LVQtW4RggDY02B2RvBe4oeUugWeqU1zOt6E2dQ5YSwkRXbSv3R2uL2
Ow13gYRpou1X2lBSURjDXxLJ8c6JhTQ8RCpUUxcy6WhslXGMhA04FaQXgDdDYCNy0l3LT9oNKthT
/IhEmflS6KnYwZiI+0NrtHyHUfhivLP6GKBxhXYevotpAPn6ATlC/OLI2bek/hky9Fbrsv9Ig7qX
YUaX5UdHmm76jZdRjhY1ce8O+3F52GYABmDzFLL8KEHNRswmzqQXYY52t76qSPXWylE4bposW8E6
S++h4dXPrRRr5M1LUfqcQiVYDxnOExAlM+SfEVWC4y8CQTzgOoqxhFLpZKCxiiY2CW/VrvGmTSL4
1SPk+xZNXy3iGYVY6X3jieEDYV1/lyk1xEZDGhCmgY/I79IH73c2thjjCpEWKw61Wh+WRBYhiSDm
aa/uFRiE6OXW3lummKKbemD5DsBmwNjCbJKnpxY0auOELOK3dAKiCP8uEAgNJD99q9oxHrEZbBOk
kKG3s4B88qd2K/jRG7SpmrcG2Xz4e4nnTjru7X6DJBdefdBys8SkApQPHzSGhDWgnxJAolC9JiDd
qaxxY32qaRQ9wOU13dn2oNkgPGeCY9WhnaVmHaRIHE7FM37FuAAnsyX5IdRaC39PXq4A8lv0VAMU
YvsNqhsj6GcYnHB7p8LsbL+xku2QxWBf8sEIdlkao0hRIXW1gctafk+1Ubv1WgGZfuCtz6KCvn8Z
JV1ie59WUQiPKcZ668j6HRrYqmvwgSh0kjkYCEARVM/EHHpGLImftdRbpdMNIJwx8/UiZR8jVfOO
jnJRrcI24WkmVqxnasrWK1nB+y5IXrAlj2Fj6QFi53huF8xiDoKkGVoeGkW0T4Ox2da5bgBTwc1i
P2YkQg6ip1r+WrXGsrpBcKYpdm2EfzDM6bS/U5sy61YZKF/4217cyXYlT4K/FwEp5as0m+CQeB4J
PmYc4i/V9Di5FzNwKUVGYcgF0xJ4fGTgk6AfqVqBKKmKrUjN8KmcL12/MVl5ulXElWOyu39Q6JMi
xGDlaib3wzUKK5S+eeFP8guG29k9jGwiwZi8I0PF6209kBuNN4BFuRcyqEpQe0Okjm8kqTO+SbEc
7hHNr8d7yNktsgODUgLfD6Qb9A360E37HJp/TD3iJ1aJeHlXFbDu96KgZmEj8xWEm6pQuGyr0MhX
neD1lOrI2jwWfTftAwsT68eM8hw9MxEse5AazXzEz7PJbpJohPqSZobwOtWFeC/6/lTaYkraSMME
XES6ZBJ51Mm6TKBj6cNtWkzGu4ImNfRHodHRfs8S/cBa8tbEUeLaGoGP3gyNpP4k4mSEcDYtqi21
rldYdagN4AmCMECd1sa0kVPTbNzI9yP5pSQUQ8NGkSRUPwGo0R4m4Q6FIx/pOVE3R1s3BY7rRO+E
t1mEB4UWrlTYLMn4k4mTblEtiuIfMd1GFDCUhWeKognFlS4OYGUIhvLcNyZqkqi0124MuTzBX7zq
o7n21O0avFPj7eQXRbXxa216ieBpJ8Dth+G1GZXQRf5MOYykqx+pokc/MLCuttB80mpnQFiNt0GV
gQIbNHkFdpAcJZaTeCCqSR09Z9IId7wvQP5Cse2tZyS41OY2aYQ+eWpyz/Ad+D0Tb+MOoP8aCAMU
igQ+K4nEzE9EohFD/yMAekl2+GvDmU9TzkdHsZJ6B8uozn8WFHHGV5wEpeCp9tIY4owFd9FBM4GU
PoIZ/WvXwe5yvSHMXut+sIiR4QjNUkOKICDdTdp8PXWWEDw23iydFoZx/V3x/XQHJz/YqhAFkV6J
kuktrBUV3OMQPwdaQV4JZLUnMHc64GTyHGJpR2U4VFAT+0I8ND0487sYUSvxKQhGVnjE2sK9gSt7
l6YjproRVWbepAGjj1qe3H4AF23upLjHlUCBcP8YwhJG76ts0gfEHetnhWe/ausQUcIbr9GxVvCl
oT30spyhQJX733UCodruBo9cI7wwhQdOPX6UCFcbTuvXYef4FZeLA1+mGfbC5IetI6n+UEPiacMH
xU8UTIvgL+bvcOv6uwTyBq9xP07eMxEEgi1KdfPSaDqiMLqhUAbWC4Fkf5jfmFNZBdhgCnJqWwqu
fvY48YZw0jKGok0gnB5I6CWPfLsguaoqNeqveGyrfZdp1YOkE5jIagk8vxyD21yDG6xQcnchXHc3
OmkTjLA0Kgf6jJAf4UXCIkVKGkIDoHm4JcbwBOScyqchVvJjlLXyb1UsrMANQqWDJACo83tIDEju
cwQXAWutMbY1+2VXaVF7oOZm/JCK1twrpqqRVq9wlEAYw4s3PRoLKQ/BEMK8GomPXS53GznU8UxK
w1F9RTiSE7ZrOZCMpsSiqOVNTNUyraWt3Ko8ssLMajCKRrhlhQjR9IcrSwK4WlSmi8BZ8lG3VXUL
tDB4yIcYVCHLKoNXR/4vdzMBJKSdAZhtn0q5lB9qaGzrMO2GO9ES5W9S1UgHGNDaqiz4o0qq9x6c
m1pLV8hlZG4iY0yPBtfIKlFhf3e9iJ+S0gmReUPpZ3gnU5StiZxR/MFjGm6/Evi3hlYYb2I7S9pU
cntX9K21DcHujy52zzXvFckngU9hLCMmpfD/m73krbqith6iqiVTlXh8kK8raz+VxHslbIFQIrZm
uinHyXsrEtyLLM0VmEZzgF4YyOkfjFkTZqIH63jjm3IduF7CebwlSAcBG/RoECW9lz5HUt3/ULLQ
x59F72uiet+qlIcAg9t6C44vu0H3Sd8OFnEuSmFDzooWhfRpBN9AOTMqo09R9qbvcq1RGRGptFVY
L3OMlJPYiLcBFUDGQk0Lb9crLYhb5LeUT4VtiDMkmkuu0kRI/2VCnDz5vknWASCL9NSTwySSIus2
O6p22ToQKHtaKaxYxw8V8zXF0Etb6V1rlKs6CgG5dWnauincl2znWb4QuGlrFMKaiAIxmIQa4TZL
/Cl5GcMJFRIh7Q8ycR0E3JhTbp1zpe3B/bXSJpnS7EEzCXJGT1KgV2YSUltMrUfcMk/c2qsJqu/J
c5r+j24WAxB4Z87FLaoIrp92/m0b1oCllTFrujc9J8xCabFGsaIUtGHXypNK1tkkkcYWL3lEoqjv
GhyT6ATU2DkGlHQxi+9W+lhsOC/wjhqMOESXu0HIrs0oyzMVe8jh0yvVdr++Q3zAi8gfKv6W+qf/
Uggh+6pvoztf0klSA9TzQZQQp0drIxN4wvKoZ19MDFjrCETP7jAJcNzGIah+VR3aEqg0Nt0PDRop
ApZlkD5AfbUGN6a+hWETjpMrk6pE9gQHnOLlmKV7/JaNO54w+n3bDNUjPnJw8mUxo2LRwXe2PBiv
ntnEnTO1hTXH9Im6jvJaNVaBrKXbFu0gHakGUXyicEbit+TPQtlTU73dyGXT3TS63t73ZQe+EaE3
VN8qbdaqRIoHLA3WFzHSMGqbPyiRKt8OmRAoe7B1+bBT9JAUl1mJ+YPQZDHFnY6tQqU/5K1RVvd+
pWrsjT7bRMQ3e8kLpg+vivvnCpIUFXiEKA/oTU71qoBWisijQYC1LixAngj+J92OzLX8phN5vwM5
R+/B0xTKDirKsm3uITXLtvPyh6EY4pWqxZ1JiDaqN30cVtY70rPVAXYphOeAaVHWlZqWqVM1AsJQ
RhtR9RKT+D6Csu+tCRMk9Kz6rNapmZrIVVGFCMZnkARJ9Y2wB/68kJbBFp3f+E8tiqawgZvXBQ88
5U3UcYlnXKVO9NQRO9Uy7ErNzXQ1l3GRk9bNgSw9MJwnjoEY5JKYc3+gfbuppkZ+NSTYWB6JrRUj
Ln4H2gd5EduKZpBdXjIE/NzcPY/YSSMdQc004VhOu8ijPlRT07VyyjXoPwk6qXUCgJhE3yEKZfUA
W6CMIDb5xasCxetNVUTDjQ05+I3mq1VtK3Uo4Ne2WErwWpTITPHFQ4A/Wj28Y+YWQi6y9EpcceJa
ALG4DBEpMCvztz9OcrzL8HrRbkEnVtmKAH6IHa3IpdsRPhpwAbMfvzWZGv0Mh0z5KBF0Q4Ivzswf
AcgmRK9KyKpU833zd0D5wuKIp/5CCrU3SkcAU83RhTLorg6i9D5qUKtZSeAycFgxxmLawp6wHklh
AgORfTN87tJKLO5iD/lZtiGaL4gA9EV3n0IPvgmkbvglcq9+ohoZoAAWy5w7Oe6ArPPIHL7JhaQ+
j6Ugoeta4Ye1ncMzg2ohqSXM3QEpQG7MpOgAFg0lBC81JeTdZKv5VvGa3EdDEMPYq2fh8JaDGgGd
jmIyRAt5Pql9/DGh5PsWui9q6ccOvGotXk2TR+47RsvqTWkH9Sd01m6Er40mmxNwtTY3qOLgsUXt
fHhsYqHNN/+rGaaszaqOIzyMlRzZVrX7Y7a1AtuPDPRT3GbmRkLq8zAOfv8hR01JDlYUv19Gh57C
h/HSNcB9SDpRlDjbMhyjUvNe6uqgHRGzrJ/GUL5N2biWMV2RoT4DtKUWKZoUQjGTUtWFv4FYRJ4w
NhHVeEzSROEptOB35nfUcgv1inb5GayrhT6KBcZeQwjRXHQIfFaBsRwZ3SngxSZ6L3HuPf7zmFmG
iGi+odAfcUlu0pRCGNqYJpTisTBeMsxsrCtg61MUtCnOet3gyzT4X3/JXMdgYTjXHdlqlaJ075Zo
jYbxRgQmizT2FXiwyQR/wdrrpoi3Bre5ZZiSNpPWjhdAVmLrjAETWBLkCiPSen0IFd7EG/JXat6E
mKhcHjxpnutlg9CasNY1QZHrMxXuuMEcLmwFzla162RyOpKHonSTVZsQwnR46/urjnKvfgV8fbrK
Z9gzGDZZQ+ZdXGLXZZ+ipgU2DtuzJ0jL2y5r1phBX+7ZX7j4155ZIhlwnemSZqffhWw+Chg5QBJi
6MLtHSx1N507uIKN+oMdrnKHINO1HPKOTul2TrPCO82VHAbdJlXiIGZpeyvDRYPhCkPgdEfwWRJp
ANDfhq4ul2thJuis63yWZN0P7VtjXnEoUOSTGaUBRlaW8TZGgX4xo9gOk6U2oe2Uq7nfndu5siM7
5IJsBB3+b7/hrzlUSB3wMe5/eg3W0vFdjHlc0ymu7CBpHu0vszGD7eH0GH99Bf7yKo/XmdQXCSxr
CdW4cYe3sOS7VDxRrtSf67V0522FdK/bLTPwGtjPv68N+l//jEvNz/vuaAd3YtTlSAwSRgU2HDf5
Ecm0bPfjPnfQhiSjiurOzlsX219AWWz03O270f7T25iBXpl+aWYxfP0SU+KggpACgF3npP/6JTVp
d2OoUMNS69YpJRGxpfcIkc9qDBA+QFpJKJAb7z7k+q0mn0JKehdGxhWvk5NjBnIKTB7uGFk3JXS4
vn6ElKewASxUg0dFu8+D2fKgeRojvXZ6QXqQS8Smm/Tu8ob8S6lY9Jw9L8JKFDU8SPTFhtQTC8hu
IFFbiXD5K9+LniCyVvvHWsgPYyav2l6/o447qzZhvAr562EwFadWsNcrp23t+7eIdD1d+aoz88FX
KRp3CIMB7eTrUFT1LJ8P+wu5uZ95oe5FQnctUnFGyW9NvUUbFfnKrH215OQeoT5KS8pPWZWucF/O
TgjWSZhecC3L5mJCDMS/Rn8Aal2mIHU17GwRMOtLbMpMaRuTuQM09utyz0+igHkNHDW52BKo9IL7
yGiyYuFrJMpQeeip0bZVj6f1lSP/5NRbNLaYe8TWAMb3NNYBqiLOo/5t8Aq93KOTe4VG2FmGhgKJ
IjOZX6cSHO0YtRm2oOhzIVyHWXAMNpsnxOVmTqIBA/a3AQGc8xvXJn2xg31DaBqhUTwee+bDmIl/
dFMjpZbWr0jZ5G+XGzsZOBOLesUilWIY4APF+bQ/OrhkrepqLYqxcs+/K+oeX5J///OJnFj+DBsn
wmL5FxbQUj8HszZO+c+GlMbUG1e6cDJedOG4ibmLR10QIqEDz0ITIpAqnqJ21BuO0boNQInLnTld
AJYqEtgSPemqTsj5taUiVTDA1AyEnkNxI/Eg8ZXujS1/Jag93aw0g5eZKM9CRZIxd/ioQ3njy10z
WZ5tSG8NyofgUXDGLWEAtN+MQnMud+p0nxKsSxDV4MYxjMuAoccwtrFKn5Q1rdpq2CJh1K3iIX2M
MW7ssulKeyfTZdCerLJ/JJFfl0dRiKhYGkuyh0fhTwzK75KhecK80lYzf3+5ZyctwYVjA9Epi0G0
9MUJhGAJdINIRx6wNh75nXj7dujvlIh/uwGesJdbO4lAiIhkZAkJ4tF2gAb6ddbEaqiQ0JuTCK1T
q8+S9qeHa5WJVNiNVdp9y7p+dbnFk+U4t6gaLBELJQlteR61qH3FvkiLmCUjJocUgfbpIdP5z63w
hENRQuHcgw+66Bep3FFGwxIgx3A3FN+1yiPvdSVeODNTtGEyV8iL8xZanBIUiwsTOj4PH+FgkihT
qxsjece4+XJXpPk0+xIi8CRQiRCpVlqI0GqLl2nXKKOJBwNvuVqQDvD9G7c0ymGXDEqE9Jv2B3U2
dM598rlFl20xSKH+SYV0hVTRcGV1nuw7k+eqTj1iPnUJ1hfHVl+XiTUYkoY3q9oDzgHTYqaq8qKo
XbIjwUSyT22zK9E7++t0CGAwzlRu0Oms08VQl6AhOwWJHdt13b3r3rr7W/5uPf9Yr+31bmfb/HK7
Xq/5O3tnbxp7t9nYTxt++j9/6dBPftpP9oZ/vePXJ34fv3c1/3t+cuYfDn+580+OY7vO46O75cd+
S1vu/BP/c/gx/5b5t87/4P7evz2+7X/vC7fgn/Z7fvzez/8J37m/sltPV5yiioitaAaaJCZyLF93
q9qSOqasCsKnsey4+iWL09qLD57+cnnJnc6yoio6ewf2MbDlJWHbH7VyqhpQw7i/2B0C7U2oIcYb
4lniFNafy42d6xSbVBV11VBpd9GpVEG9U7LIPMZJ8QBRfAe/GpBxf+hkYXu5qdNlpKgcqbJIx3Qi
iLnfR3dUjDR6N/mZYadJ7KK4Xpe4ntdU5eR6lTW/QCBcbu/0rFM04hx0GnRq1mycr+0hsqwUShTg
BdCp1V700sQFopDfDFhOXTlWTw9ymrKQQkahWdcIYb82Nas9qxjmQEvszHgnUWywww4n62HUcwyT
xFDHGXTs9sBw3gxQOFfO279D9/WQAss3hxkc6ngb/rV4Oxpa3OczcUgQy8WExP7xn1e1cg9oyh5X
fMqmW8NDdVPns1/DL1BW3jOstk2/x5TIfitc0f7z23QwXXfHG+HKrpnPpOWnKTy0SXnMe0aeZ+no
0zBv4XVZ56bdKrhXy6gCKNdirNMmFI2NMt8GhqyebJihG1Hn9loUPjs8PARoweUV78HTnBTPseMm
FmupkMwWQ5GOtRtK2TbvhNHVxrzdVQBsnXIE56JI2e8Y9ykHO6Z7pRVL5/JqPrNR54OH1yrSTLyP
F1+QJp4XqB1fgEw2GszYXOd6TpQ3fkvw+/r3tkBsIQNFPpan+OI5ASNjpGzC0yhpEBwWbkTrNk2J
tur/z3bmu/dobWBrBSdcoh0QBm4v3aLDi16y6ZTJlWDh3AqxJFlTcI/k+hQXYV3p4W3fSqBeylx6
LAv/V2RcW+dnThuIzYQ7EimUeal/7UsfxGCKE1IJWI0Vdq10jiYPeLZq5ZXNLs2j/3VHMTFHLS1W
woCEgBnkjFqrwnAMHyYWXvDZCCqIcVyFKnLC7UcNzl8XrjV95ginaY37j0IAf7PoJG4cYwOEkWNF
egn9e6AWqrgt64de3ogAGdTwkHc34rAp4ARXT0F1AFjVWmsMeKf84/Ia/Zt3Ph2G/37LYhjUqAmR
vmIY+JYx3/jNXS7+8NCEUbQDhG9d24QDth97L+oApKz0eD2OV0KjM8uKyFCXQfSS3lSWEYHU6Uqu
VwxHUYkS1bWC+xq82uWOntn4uqRyYSICR4pumRhrAeSjPUG9DK7hHznX1nAlPiEpr0rscP65qVlK
TuGYkXn7qPLXNVz6fakWsYLhmVG9d+H4WNTaHmztL1yUrh3ap/uFFwKScxR7uBWMZV0Jy6KyREOJ
VawIm7I0fymxjKqD9f1fu0QzPIhlkZqPJP0N74+OmBE5/2LEydk2mu4QoDgJBWgV5uOK3MOVbOK5
W3h+6c/1EtJl/1FZOWrLUpFzLrqA5BzpBPOxoMK682VF6N8RQC6j9aweW62oRJrvqtIMEeCKidtK
CON+dKh4YFMo9PpbggiGcetVRf+J0p01HaB5wT0yAEKkbp5qPHaaieLtGuRC8mfEGA2sxxRqbzKk
9AexSqwblsyAX1zXdy9FUEEZHBQ9I79bZMlGVaIBEGAQVq+GPvkvqPRH3ykcN7soG9pPz4iaHfyw
Ifrnw34ue/w3EFjs12bq+h4ioQn/F7eGNEYtP8rFfjshH7Gqc3F4uTzzZw4IqtyyRGBGnsqgSvZ1
NefIL8etmVnox2P0oBQ3RRxjr4l3Cbog8DD24KpeENl4UpELNwO4SXm2z6HmG7BeJDl6vPw9p2G9
TsERIQGs7MmaaItL1aqmKAlnCVYpU59U1YelXKFHUG+jKfhmTtKV6Pf0bKLfkHwoavFuY0l+7b0f
F7ogtyiLl3roHaLawDy0ma4s+ZNNTF1nfqjMvsgGke+iT+XQZG2koInHk8iV2psJbVnDHP915Sxa
WRxLIxJZUxfRSjfCNZqtHtAmGamaGeKVA3DZH7Lk87PLkiUSQPrJodSlUWWZiGcjaPsApTcuH9tr
TZyUnf62gX7c/Cyh/rysp4LLE4pOrIFy/xiQS7JLovM1uf2tvzEs6l/TatW7wAqc1L125p5vm4Md
NzQVnc9lYsaEMImFXJM4MXhge3jO1pYTOP2qZgIdyN6u9TnpznTrrwdcWPbXal4nW/Jv3//bvrF4
J4lRWCgqTGSndbxHY6dj6uXgHefkm361m5yeaNN5vrztpOW+W7a5WKMhosptoDLeQW5Hu9COb4xv
aGr9jJ3yF2Ty3g1WgHLei9urdbV5XR5HKKRogCmRJSVnggyevnjwFhSS8cQFBJKH71gUiOGu7LaD
v9FM384FqPkxkvkY0Ys2FJbLvV4GDcumF2df0QxSEyoz/sQYdoO06hHBGrqnqbmyNU9qh8uG5pfx
0Z3XhBiXZRMNQSD+Xa2nb+mNulNuK7Q3V4gEwYTbXu6ZPK+RC6O6XENRU4OAFmkROW71R74dXJB7
t/5TtwUEezs4kgP19FFch68Iths3xZWRPbOevszq8nGURRK4b532g51wbz37b8mufIvc+GC+YCY8
bSElARh8ke+ma+H36en0teXFOSgl2Kc0UgAhHSUDPX7HwmbdCFf6t0xlLCbUWCSEKi/so1lK1IFm
a2ctyhRy8VRbMNEa8c2XGjutervurSvP25NS7LLd+T47WkgD/Yq9ecWKG9Qvoi1y8E74idkaElBI
XrnDjbw315arvFxeT2cHFZNptinSd3h7f2236Gs0SVUG1cPeUI42Vf7maVfG9OxuBA1EXQGYibU8
duXSxyRwbqO09G7ba9ZnPEn3jTDCcjGk9f+gQ/9tbLk/OkuJCbxpLFA+NXE1IWTrq1c6dJIP+Ttb
R40sDlUj0DQCAxrBHdFT3U4/RAYcoBTwpXyDINVU/JKFb5c7dmUUjcXyD6LJQvaANq1QztwqiW41
5NVt3GuFVa7I3ZWj7ezCOOriYmGgDZgNRh6xIJXHwHtAAKPNr6SVrjWxWPMQg4LJ8EOmyvxpUmGY
ECO7pih7fmPNNUhEJaH1LSuQ2qRqak+91tGsW1whpvIWLFfD7a/gH7XTwhcDMT8fPwaMz7V7NXFJ
9MvNlUDxJGnxd8EcfcU8uUfb28ogshs9XzFUOxEwIeG2XK0M7LSGe4TI4Bm4erCyumvh1tlFc9Su
8bXdAKcbqYCU5IzRszw7222nInTRZ768Ns9uCJqhqka8gbjrPNVH/aunNtLg4GHbgSsqrneiDY1k
63m5C2F1sIMxdaBnukKt3ATVw+XG52WyvBHRCuaJM2uUGn+11o/aRgk31BUxZxn5450ilLCfvCvH
8zxMJ02QX+UNPcPyrMU1X4aeNvIkwjWqNG9UkmcJfiL9oPzQc2PnX7vjz66WOZ37n+bAOX4dzQGR
vHyUY7TGcTU1PotBcn2qv/VTYcJVz+D257j79TsCxstDeW65HDe8ONf0UKxH2afhbPZKV/SdH1Zr
Q0bjzL+WbDmpLM5bgrI2AAcJZbST8DBp66HNQtqCuu2TOMISup2g16C6gqq2Vgyr+f+vauUONaot
i8+dzCt50fMDffQNizgRfcUmS3q+QTAi76UyhH6f6hB3qZN0TiYWKJsI/rQBcTTeQFCu7tOh2jSm
2V/JpP0/BmMuokgK78hlmQBT8VTSFD5E5PHtNW7XQi78JTTrWEMdzs51INYMEqbTw7UT8uyca+KM
ADPQvFq+lGXMxtNeLxmD8IeJ+Iby20Kh5hpm4txZT8HdUogxSJwui6iRAMcvL1ATgkh00+r5NkAZ
ph9/Xl6/0rmzQJ9BEqS8OAqWZ4GB6ISEKRSBf8cRO3jmG9RSHJIalGS9NpFfPUVZRw0eTvjX/xww
v6tBOpQqpAwpVV69Rr0GTTl7NOIAJEqKyEcBVPq6mbtE4GKqUs6OOl15ivcUGtO2wT1I6Bs39sJH
tU1X2pCu/ORKxHA2Vp/TIEArLAArJ1Mbp32nCDC24uKh0ge0DdSfCXCHtHmapMaV/ODTjHkWWq9d
31Jr/d5gJLPqK3lXazGBGvThawnJeUctT1LmBb9HAEGEgosTZjQoeyLYjxfwEN3E3SO1lk2iYSvm
DXd51lFR/tfK0XzOHLe4iJuKzkpGoFQ80SKoxQrhWi0m30PMHjUhv3J+nlvlx20tgiZJaKZB7mkr
JpqeDZ6N4q3ot5cX+bnL6LiReQ8c3XeomAW1ZNHIyPkYRaUd+hvBuvF4yP9rYXc5dotrPU+aNgCM
Gjt1A145WwGBNMIfXuy7Mu+8EXmoor1yJp97gFFeUWTwXJxGyuKqjXr0jjud3mFKRksRknLybkQf
uNWtO9QebC29j4Xp/vKYKuee1cD5lDlVSuy+TEslszSNnHA+qZvwXXUwYrKzQ36r2ImzF1ajg5rJ
YXBVp3HxhnEn23v5VjrqbrgJX7xv5W/1yhyfO8cM8qXU0wGkUCL4OseYgWpjIHEoky/CAsu8C/2r
MdvZxQrIlnIH5WmyxF/bgDg+4Y+NToP3qD5Ja5ieq84Cf451ycZfxy4MbCf5HwRS86RifmNS3fib
Tzlau1gmhuTxGwIMHXLTQzp2ferGnJqaG6Jdjpdgoz3VNRYp9uUJPtdZDH6go4ARJCm16GxVpNz1
Ir6f6XgfK+smA1p7LUo8d5NCq+EepfhBoXCxdMVm6FHy7GOMYT+E6c4PXkPrVTfX/4OeoCzHlOGd
wE9fp20yhjHhOmWDQAZr2+4tQrPY7KfV5WbOhiTgRA2EiVghvJ6+ttNYnucj1kkQat3iE6nH+z5b
j9UGJVpRW+XSikKZrB+k7uVyw2dn6qjdxXmNui32vME0n6HkZ+Nop5RPeSpcGcVz99Bx7xYbLPLD
ycfwmkeDoRYY7xqfc6NbtJgzR0a+fR0WLZaeWfbjcu/Ot6vxUjI5ZQCRfh1VDSlJ3LXpHcqgs/rL
vjN05DeFe4jmdiYJa13/c7nFc0cJJ8j/aXHJLfOaNOyUTOQoyX3HjO6s9hpF6myIc9zEYqnwwlOR
eqcJ0/QcSqW9twr8Bx+JEN3Bu1jOamLaKxv63D1hEeAZkkp2+eSe8LRCqyfEdxzEAVem9r3PcgSA
0WTvmruwGm4aNT2I/bi7PJhXWl0OJirLQ9x1tGoO91NxH7UPcvBWCQ+1uq2QyVOvrJZze+Gok8sq
saVYbSzAoIQx/ZwneyQl7PYaEeDcijxuY7HfcBrMdV+mDTWG+6vamhrYMuJvyKuNzQpzqcsjeK1L
i403ptheokscO0bwkWTYMg2r6hr07VxaHiM57nGWPVXAJYZegepeogbDSTwmSbhGDNT/jnWA/iuc
UCFDui17HnIzvjOGppqcsfKF+zQDneagCNkfgjJJ9mjUUJb+575znc/FeJ5ZIoWRr5ufYmxYoH3G
5i93nn9TQ4o1O+/Kxji3G4FjgNXUKeITYS+OmCqZcMDqSBT2fakdkH+SH7BE3ycowOI3YG3GToZg
Fvu3lIawqI3ya3j1M1MMUNicVRlnqOMyBVsZRl0AciSwMJ9N9SE3t8h1Xh5J6cyq/dLG4sj536Sd
147cSLBtv4gAvXkly7b33dILoVGP6L3n199FHdxRNYuniJkDjYARBHUwMyMzIyN27K20+Zha5Mwh
fgydKILHDyYeGL03hltua0DRMnAnv4XJXiqcSLHQXUdKGpbgKOwPsDptekW2a/G7QU7w8qfpLOLs
hfPly2b7yYSEy6XvO3JKb2spb13DHrry1ipcC6c6zk0vJR1j9IvNE256G1ekEXhVyuWvCOns8vXy
KJZ+vkKvIi8ASvYkar66qp7xhtcRWHdG5mnoUocL/7KFRT+lEXRCcxHonoVkED25NRQ81Af1a6s+
9NXWRMzI+KbSmAx8qUf0JFhBkC/lB8g3/bE5udVJ/Fn6mi61Vspl+GxJ9rDX6MFUv2V7626k5vxW
3VgbdSX3u7Qb6H0ywEjJdF7PkXHAWRIYZqfnmnAT63tU3m2owy7P5cK1pJ/amHzydFgSSj6Q4jGs
YiOJ5Ig2Y3KLrgbAHxqumrUQdHH3Qcuq06pIYEhq46s9ONYMCekjzlen3YivkI+1NmUQh46iXXBj
3otU8IXregfIduV0W5xNBSDNpJ45wS6+Wkbo0NMbhXdaIF2p/lXefzeDlbfg4u2hnNiYOUmWRrQR
QC9LLc6wg4O3lb+5N83O2qPm9ORtpJX89fKQdE5s8lbGWVt0UqiB748MyZS4FX52ye1Qr5hQllJB
+vSenhqWeO7N2/7rEJ7bKBBC9I6D4hUmAu0vTYR2VDWT/NAgm/Q9rlLr6KJKcwd7XH0VJlKyDSF7
PriZ6B89eHa+qbBZ/YDs1j2IkjfCVal5ZB/0TNlnLUJGPQyKVyg4tpALGOn4LRpq1dHRUcI9eiig
bKEwETCgJfAWJQ58pNJzJ6ga+bYaDOG+RBiitkVzGPeFVHhQOkjxrZ40+SNsQv2NGgb1QyyUDVkp
P0clKEqsfhc0FURwovwXohxNuE3VypXhHs/rl6YJAm6FNrjT4NdBFh7k2OjkCigQO/WNygSUOVRv
tR6peyaue+JK8Y6ShjQE3PP+CGmniZ5LDiswpSkYjANFmb7MDY8t6OGNjJQEtFeqH25SKwNZrqN0
JaIVluyRHm0OlAq6IyKngefAXqa8evFoXnU6kh1w6CNJsXWRg8ltKNPVGzkX3YOHzFho55VYVVDG
tOoOcixlgyaD8K1HRls4IGUeOI2htdYu1Ntgn6DU8pHUPpgDURReQq6476NruvfIKqlbQfIh5wlI
taDAXBuDulFiT223gxhJ78oIBXrv9fp1nDSwzMSl/De8ueJDZ8ThNkNqkjelK9MzAP9V/J5Eelc4
U8foZ+pq/VWoCMlbKLXtMUulEfHLIbnlnze3vmmmTh0byi2EFhIFWMU/olwV3soIwmzKbAwQKqMs
9G4Vsv4ItZwVokZVKrmdq2aMPEoC89QeDnD5mMlV/RiFSrGDUgCqzFBRgOd3affdaH0RbfGSopIp
ZN6+k1R0WVRkBdAdh84odoswn0hPCHOQInv2oiR9gsdUzyCc9SFvzIrim6fqPkV2qex+qG0owD0r
DaN2Be9t/RFGhrALxzi/chtReUmbXHGPKnQ7hyaSx0epU1JUbQe4kl3BeNSMwj3WUqVRulep4W+L
Bi0dSMMonjhqGA0tlLpV/xjDMt1CuGy5N50mJAfdFZqDG+RoExp9kf2VAtR5oRsTXGvhl8IzBNNI
tKdGG7/QrtY/y14tfbdyK3S82BJrWPXR/UqVtvihxWQebTnVa9P2UZJ4z7rYeoTHCtLuNFeUfSOo
ybXZQVyPmki/i+GUepHRz0F7XCizX33b9VsJxMOLrAdJ5cQmRWXIhWFT3yZwkUAr54Y3SaD5sFHy
fn2RkdXZZW6jwE6RidD7+m7fvcEW3R1d2NPoje10/brLZffOU2o2cCZqPbtoUI8+PLHXXReJ32B+
QpUxgocQpTtaHDf0ERh3aLf5ki3hZSgSTYT+LQpAwz7Ix/JKLYUI1QP0FWx48ItjgWzADkI28ura
6JdkKbX+RiD2+pSRZ3nNDQtaTzO2ALRRLLhPSWOkHnLLm7zMyh+e6fp3nIbNRiiT4S8jkYsd1FoC
T8i0R8zGmKjkx2HwroM24HVnDboLiXKYPPcc1zsxrGR4HmnWPaKkXOzogY1u1TwLnwR38A/w/2ls
hyhnI8Exv/WUFN74ARLfbNSjbwjuCrY6+M02oYfiQCN229u6p7WbshwmXiBJroqd0VCWVgfDvG/V
otsGYapuszbSUPmBiM9yaH/TYB2FGNeyuywo6o3sV7FP3qIEvqLlIEPtVlXSbWMEteIY6PdudSmK
X8xQIZWKzLowcoRp5eCMlTrmjiVW0S9fTy24SLOifisyy90OSpl/M1S3PkChCo4cRkloGYX6UGiI
LpdCU29Lo8w3ECx0r34qjO+q1Ii/OjWC/syIskdgYgYUtVZ1TWPZeJRwxNcmEUCkXQ6DFkPvKTEm
6sqE8JsHB5pYuUPFTZpY26Kwa4jKBuROU2ElxF+6sWmmIDcLXQpxyCz8Qd+Et2VE5Kq4V7Lwd9Hu
zbWWjTUTU3x+EtGJ2lCEHTo6TmM+T+oBDZpoa/j9NRvT35/YyKKyRZyVyNTMfqHjE2X3ff70X1bk
z0ydBaYwNuXQjnLvcqpp72b23U2crlxL7y49V05XZLbygST7nq5hJ22uNOU1bP99IgYmij/jmIWE
iEN0lqsyVUWyLfzYqbQ3yXy7PFdryzF7t4eRrLRxzhjq6ips3kvrOVpjZlqZpt9PspMVt9zUgBYR
E7L64ccFXvXvIT0Eskipkt8AED2vKQxig5QkPKNOIl0F/Ramceii1x5x0/Y6e2GfGJktRqvEnSHW
GNEfkx/FnXc3HgR4g5odvLuNk/8QD5cXZvHVeDqq2cpEMZBVeRpV50jcbQ/j4aG9Bnr1oOxfrY14
s/bImbz1bIAcilNXKlXSebEc0j25sGrOMUSe6KZ+MIXHRrv1zHvQyZeH9rtvbm7q9F0wy1YoatyX
ELiDV7WBsO7Kj/p4320909H34YO+MRy0c7qP+kq3rX3+K3W4Il5VyT7AzruaEJhyCpe+ZXas+oEw
RIqJbn2rPI3BTgQOIhnfZOtdBDXI0NFRi+AmbneX52BpUwBRtkC+Ux06e8yWDZq00oQYFKp9QW9I
XJYrs7z4PD+xMDvMvSaHhXCCC1rN8D2XPmOQbha687pCxSv4acXxg1r3K5fhYn6F7h/61UBEaNK8
5FUhl1BJ4e+llZ0YSA2JhwP04rVD69pfl+dw1dhsTxaVETY94oVOZJJbC45au2vY/CaSKP6hD95d
9TMsfq0YnZxz7jCnI5zty6wMSf4nGIWoSTmUn8kVaWVH/Sluwm2/T19XzE1jODfHY2NitKHON7tk
VLEoPFeYwCWP5Y2yiY9/BY53izoH7KGO/AAB+ZEihHnn3a9Vq5YcCFzWP5Zns0vzjO8hlUROMd7l
x/iXdyP+LN/CvbGCQ5KXtuCpodmMplYUuOhlUQzQbOs5e9uNe1RVbNilbf0zudWe/L947t3B96vf
la/myj5ZzFIA1zBJOE59ccos61jxqJPVnAW9zZ7qe/NBzW10SwizHMuhX+p79jBc86i2Nsn7f1nb
E8uzc1Cz0InzJ1eqP0zNvicslvb6Buai7Cf6AsOutINNdR38Fe7b1FlrVlqqtcKK92fcs5MvEBQh
JXBGCeGt4012uJdoPn7rNvmVsEcocGWal64XABawWk6tjmTR8POTKCCo/FjWJyRx5t4Fgd3RrZoj
13zrrpWWliKaU0Ozc49+pcFqJ4CvUL405YfiHRtxZSxLh/epiVkMGxa4K5of5KmNY58AXJCU/xDS
UGanngRJjWnMWWoyGqtVecIpWhAGDDQpbS1tJUU8RcHzg+WkYDIHyCMyWImIzjNPo3nTmfFVHSBB
mkGvH8qby46+tPZQ3f0TWsyWpOAZ6qf+FFogZ+UfvNKEOP4RhdBsjaJz8UoAS6OqEykB3EyzsySM
Ew0tMUy5j+G9IaFwbcPB7ARINny6T5eHteRpJ7bmga0s5W6RhthqpY2p3o3qru0eL5tY8jSImcni
U0CALHI2nLLX5Viik96p81sNUaU6WRnDohf8MTCn2olTKHBNfyrptK9pt9P968zd68pKMLs4U0CY
6Q2detjneHhDDNKiaqZSgbHvvB2S8bB/rWzKpZFAe2TKE8rBOkMvQWFqIm0AdMT3U0iBdxGswjGs
xuH28pIsnpunhmbeLAphqSb1ZKiq8xsSwtFVSkJya9RV9WCUdJ2VKD6SQqLZUER+UB+1XYx8gNOo
iBtf/pilnfWbvhE/BJH1+2o9OVXjWhmzEeFNx4h2okwjlv/kidc1nXe9tFKhWHLFU1OzyyrN5YJg
AVNT006gPHb+GpRp2YIOmJ5Ah+b7abAng1HiODHCqcxSV0hA3SntymZa9BAK1P//588DmtQyJei/
eE+nn2ETbryUTKdlbJVgjed0qWGOOhVh/dQDrbKDvw4FRwSyUWLKbPUNjTtEo8JOQ/44J99cjwZY
a4jHvWDrRdkNTUl3A3n7ESrQkudkqCSkLUU76FA4lu4a1yJpvTIXS8Hd6QfOnLhGJmtsprlohHdT
f/D1q8Tf+hkc51dFflDWAJaLU38yH7Mbk3oBwU5AdSsC70H3u63ngyPD9EZy9/KOWDpqTgc2fcmJ
E6VWqAnxwMBCOhaU11q4E8WVE2DRTydyGsLxiTN55qedkMJ+IIInDOUbP5Koua+Cm5bn64+JmasO
eqZSwGC+Gro/HB9h+Lt0522RyN0gVXAUNumv4KV5NldigsWkg34ytNl9046GLyBcSEoLCqO7+kEW
bAov9qd4I28EGoVzZ423bvEE+2PxjMYpjS1IdbAYByJKxS+VsUvjj7i6gTFqc9k1pkk7jXhALk6U
2rIFslMiPJi5hpbHg1IESBIlxV8BFY3Q/CyCClzMXRgeDXkFUzwf2G9rqsmxLIPAh0XxqyOSdAYA
p1IcEczxoCjuI6oRttS0tyq8Psq4dnjOPWYyZ0yt7WSHYW40ZxtapBBIOciiFlNJNhl+Tel2xujQ
Kbxyz843GOcyjBJwpFHEY0fPO6xh6XYzD8EkGq5+BJmIAKOxE5Ts5fJanc8eVnRgoOwwDM6L/VFO
sbIPfM/JK+lnnad7F935XjDQxy0BhkiVub9scGlYCqQldC2QjqFD7etyjU06tIKErLqRvaQ5qvKB
4Uj62uSddQZOZNyGOjEJwp9I3DV9xsnxFMt9mWRC7DvXHwlwb8+Gnu/nu7N1HtcSlvNTCkt0OHFC
GejoUZiYX0Hw2rgoP/iOvC83EAXu9zfVJrbh8Ls8cb9n5uu2+mpo5nmdIvdoArs+RwP3GyzrJb9D
R98q/ElhkNPvhF/XHx+bW2t7e7+zj/008P3DT9W+Ue1io23zrbb9aT/QJsmzP7bf99tn5/D4+Xm9
duCcb5SvnztbAbSBI6/0mBfBaEMnoB1sn0p5tgUi92RonbSS3Th35MmcSceZrkPFrsxO8l7SZKmj
hdYhVXWFWNVOLIwrsytu+76m2N6tLPu5G0MSDB0dLU8mZBfyzFzeyCky5n7goIV3VRUiEtdDd53L
wgq4Yx4//I93/RnWNOxTP6YGXZsFw/JNl/6WD0TutlEFs0zTHxR4inXKw0AmtM1lZzsbHr3cE6sv
KhIc5dq82DZ6aqWYEwbIA0CoQ+qnRbptKiuh7pIVi2Xj2QV0hXfL18HJrm9BJ9qTeq9utDK3ZaDT
QrCyb872JwVDiXohxTyOgzNIfREVuaikAPeNpjloaNFxFB7+9WwxBPpQp9NaRyz56zia0WuUuGQc
o9u+ofG9qyDyFWPj3/sc1xtpHUowU35ndnSqrlYBaYAjJjQjW0P/uRFvorW+svPLe7pD/xiZPT+Q
Dh+GGPotpw+YM8kDUcErR+24vyGzit1ffl8+X56+s05NnJz2RJpzOEYnlprZ/LVB3iFR1wfQygWP
fifvVGS1+1L8KUneIwE+GpLiO9KNUNEWm0CNVjzk7OiwcHI6OvASYJVnbtg05OhbXw2cTmwpLHfG
Tys1tB+F0kiOBAn9Ji7S4fXymBdcn40lckMBv5x8/6vL9B2ywKFOFqgM5WKra1l0gC+Jd0rHpr5s
6uyRJDG+KUsDMhnUMGoIX235oakhdCMFzuDtRgm2zBTpzfHNjdtDFb01MSwj3k1rCNd+PE21k6CE
1u/1JNzlkXgUmrvS/dswjlp3XPmwha2JLAMQbhpqND5yNgljOXQgRPTAGVPJlGEwDYmirLRCCdID
FHUbDVmgO4AhEEcNBL2pD1kmaw9kOIWtGJSNe0gC0/OvSm6GwSb2A1EVFfJjh2oeWIt2yMWdJPTC
tUliRHXARtSCk3UgFCD+L5QPgBPou6E+EDYr5+e5S3OATnyJkihCwcWG+jrnpeYic5+SWAyRJ1Wk
jeQ7o34UU6cd6blON0WT21a59dMVwwt+hV0S7MTDCIDMG3vGwk9dISeRhXK7o0TaJquEjUeCbmXp
prPmSzDC+LgbID4lFoZ7YeZTIN0sLSnJNLUxiwUORggeLfNVLbfAtUtIEetgW7hXirdvszcaDnrz
uRQdv/2R59fqpA+37Zt7KOsuf9aCQxGXo3wybSrI4mezjtR6oQUTIiHK9sj62hLH1mULZ4lPNtMX
E9MnnFzITV+QM64wkf+EZpyGoiAj8zl80HD8bQ0nsnAwkW4S8R/QKBRyZ2exNRZ9EWfYMhvkyREg
re5rmYbxalOtUY4v+Q1MZ7A8TG8OsOFfh+UZuu4FFhc+IqkHZLM3XqQdzWwto38WFPLjiZloDsY9
uZPPwhm57QURBqUcItYbqBFHOhHdHBBlKx6kwNNXbuZFe9S8uNCgLz67/KNybKVKRz7O8uMruf7m
BfLOIzZUVx6hC9MHAGpqygAFjgPMxhXESEN7QcW4huKOG+tn7RZ7TzBfLnvf0nAIZIhzqe2g6jNb
Jc7B0Sd0Bugbfpe0z7bd6cpn7n/8FysUlWktB1c8zyIHgSj5TSADRRSP9fg54nxe/xC0n5fNLM0Z
RxU9qlQsmLXZERLGNcGtawVOSCS9FwItuZrg0oFtBWG2knA5q31Ofj2pbhCt83Q/uwNDiMczI6Dj
WPY78a1PDKsFKBxKj/0gInY5oLUp26Igi39VaUdqBLHF1zjwxpsEPVTjoezjPOHs5qW8p3YsIr4I
HO2zcsv+hfJt/JO2GO1gmClyoENrGt/UMJN+/Pv5gr9UJFQhs4qy09ctWjTcU53oghJWh43rU7a1
soPlrpV2lnzs1MwsykxlNyJfhhlkA3dDf/Bq0dGiaDO6b5fHs2hoqh/RRcR5PYcwWGoh56NKvN8k
BmI4aa+q75IZFU8kbZSfo+4TGFy2uOBxFBTIpXD+IHcwf2/kYiINZh7EqAxHRwHFUnUMd24d7C+b
OQuheXFAhjGd3AwPx/u6UEopu2pdAyRz1RJp6AZNUFm+GqzGgqsCKQWQnE3z67/YRMKAnjCeo/N7
v3ZLd/AMbFoBtOgtbnvMpccy49GYPERrzEMLFxPZy+mZABh+4gf+OkJIzzUaA6LYAXB/LRIkJq2x
0ZtfQU09xljD8CwtG5kVonMKThCNzTyygM0jQQQ2djxA9qIGy6ipbeVq5YhYcEfYGyfySPpeeF3N
xtTQ2y1YQho7YgY8iiRCmOR2l/ggabuV22Jh+iYipUkuAEm6MwepLKovfdyHDiyuMIuJrXDLIfJX
n1YAvxHO3XawFa/kRxaG9z+aRpDGggz+HbCexC2CawoFbARQb3bKTVh0TiIKSB0mB7dLVnIWa6Zm
YYs5wsJbRCR+o+wtB2CBdi6KwR++urns8wt+8WVIs30WiGKtKRQiHGRoN15VURkExD+q//7U4JHC
LxLaMu/D2d0uBmKplnSGMHPmppHKOzfLyduXu8ujmQLHWUStWrwVdDRCOTjm6EqlLbMwbEjQZ+F7
RxuLpjxfNrAwXROLlknigP5NGP+/btrczSNfzxqQlX7HTk12mRLa6O/+e+eeRGWoUXLLimeKe6JW
mb4wcUgacXYDdTOs9+JVk36iIWEHwb/tuuVe/7JrJ188cetAFULiZ3atUlovcZnTD5Nr47Ap9aFc
gQkvLBCmOB4UBsUczuYvaLOA8wNTWiEczcG4H6S1etSaidloBs1vvdzFRJn31tPolSFpRc97uuwI
C/vzy0BmDu0PdP6NFlbMTrBHzh6VCsaTIqy9lRaOOexMqlMG7azoo3xdm640xDFFkdYJCvV5kndo
Lfcwyv62GKJbRTDX8jhL9+6JvXlr8mAqfuy5GXcgLWV2VVJmpXXNsD25+Oa65s6DS8fPopV9u2gV
ANGUeOZhM39zdrGnVV5QxM6YxVfUhfL4bxnlS7R9E0UC4b9ibukBSvDyx97kQyceL3epUQkF9rxW
prudXsyKRldVdLzhudPuE/LE2rC1/jUc4/dOO7E7c39Vyj1RpHueUte4V/ydWjwOykun7mtGi0hB
VtFnEqS7pjrqa+mGRU86sT3bFzRTJY2XYJuqEp6ja3TZCQ9D7N1KWoeiePLvE9Nf5ni2Q9Te4uLP
prHKN56U2EXl7/QuXEnMLe7Dk1FNnnWykmMeek05eQ4sbdteq793VYNIr0efYDBuLu/584LYdFCS
YUX/l/wFBAJfjcV17LXVRBVda0Ct/aa088L4mU65vsB9CQ9ZQ8fSTVoCthWPorb3wx+urjut99Fm
K+fPGbIHER9ey1QYJk4magyzg0E0syaM3Q5mzNJSntJRgiV66LTrXhtLZKCs2m6yESJvV+YWSQFM
NI3b2EBJYPNWAvO/LLYJkokkKVpK83uxlaXaaHKIu/ug+jsxA/ozKs+OTW/lYlxc7hM7MydWzIIK
hMUKCDLUg6PsCPBupeN3+uBWIpbFawRCXipUMNdThv+61l5BpJf3DdtFgGRYyazCTqxsxchCOMFb
aoLLASJaEAhRxD4R/Q6+856aipffaDGN1PVa48zSrPGkgQ0FSBspsNlYjLwVfKr5eEOopy+6OMTH
0vWaGx9eqTctid5X9slCYhOOfGgXcAWw4HPf9NuAEkgwxPRSR5u2PpIGydpvOo+54aoRYrswbuNu
U7m7y3Ynl59FfxN/4vSqYs2g5v26ZFmX6m3jidyVAj32da7uo2oQbTHTqgezvvLjt77JSttYlZqZ
fvBXw6guSSSpIdKb8tQzw4U1DrCpw1LrVRYp6bE2bgS//4DMVd5GZNrtpDHfBdTN3usuHzZ1OKhO
FQVPnqJ87yTvTTHL6E7Q6euOkH22PfRaV8pe597M901RHvU1uFXmubVYECthUta1C+Wlzt+79OPy
1J9f4F9//uwYTpPKVxNfIq8q7SPhzZBf+vgxTqCy3+TeGjz7fNd8NTY7+lSaPMecdJjtxhsR3tV4
6gHV5RVY89IJS+8i//FCJyU5B4/QXd1S8CJXjDyerRpvWvRdUV6FtLdhjYnk16K7rtqd6N7K0Sr0
YmG9phwvEPRJD53E3ldXpqc5iwul1mif/SZFm9hl07RbQ/1laA6AmbLqHE3rtlb36kbVzrVuV+vK
v+G6M6fmE4CZUJ2nuDZ3GUEHbNu3ODU8dFsph4mzsIsA2ihU2hAaFO4bP7LbkG2sO30hOWm262Xa
p7fCuOnUBzl3Kv9QEIEPLhwbnVPTGWC8pP1zV24U0XdEAXCj5u86EzZB10Vx9FktYZ4J7N6EgKD6
gXrrJhJu6/x7ov5dlc+Wea9a+xBctgfyhQRjnDw3BnjWtUfeQng4HSF/hj7z5iAw3DGNGXrhRRtf
j+2eJ5gHFZB63zcbpck3Q/ikNWuwqIVN9MXsbNHDnv6guMNsO+yajuIt8/hMDg5n825Isa2ETufH
5ZdR/mZ8PA2d6DE3Kw9z2ZDa9TDYYnwV9b1dt44sweQxfIrmGth0YeueDnFefod2otWFtNVsrdcd
Lx8h0qI3aPRWhibL5ycydqA+m5AEk5jk1/3jDoOrRw12hrGHny9BMfw5jf+2tCupeTQMAVb4zQiD
4/DeldFGl3ay8knawu40OPuSDpovy86V267fV2JkC0K+vXxe/r5yz3fXnw+cDoCTyYfGQdUyicnX
aBWqzatwxOfVBHPseQNoyt/xINllLG8N72EMvmc5QluJXYvAgHvLGVDOEK1HNBMRM7w3W3igjTu5
0lfS5WeCLPMoc3azkYcUh6FiHr0RUKXhWNFr4B8LgFrgkULL26jGk0kJlky6VbxTj236TzUzV2Zr
0WtOYt3ZfpThPTEil68Q4axS3c8C2GDaJCvB2EJ4z4aAc9AyAeUidzofrGiNeSr1mh0Xj4m888sj
3Z+2HyS2YW0a68PIvolMOC9jfv/Q+mwrWt+6EvzIy4p3LAQUX75kNmBAptDvVHxJ1Y52WBwa4Jhp
VFyb8pXlEvSWG0mZYuB7sXoSxZ033vXDqyq4Gy88NBQgQ3jLoJopqV9X5jaByjcMFLuHSCKJPww9
4K25qntyHvRNs4emM5GsiqDqtCVPPFqIaDq2ukED1PnhynvD+CbQ0l5W6r4HN+C2o1ODJ0DPTVpj
Olx0D5bMEFEhBqM2WzcP3HrWBqNmN3GX2U1dZZtEaD/Vmpr55YU5D6SnMf6xNFsXCDFcVSmxRMWP
hwFqiv4OSo2j3ugrJ9iapdldICcsmhthyVPEjctVOaaUIWiDbVaC5t8ou7OT6M+Y5teAmhamMfgc
O0HhbkyYiWT+N77Km3GTBI+NEG5lziYPZQjhThL3snLlBdcqulDNW2x9KPmbYY784Xs33JJ2R6r8
PrUSJyy2mfxGqDlYj5fXYPlMmjKISLqS6v29jU8cTVdil0ohH6wL7l3vo2JbGo+eZPAs75VdJKu7
XhzJ5BibxLK+R+7PskTBIneD/Wi1m6xe44BewKngFScfNPO/0VeLHgithlTTuMuG3AFwb/vWTeXL
jiXkZHSuK4iDah1u6M3lyVhwfSAkNBBNWQCoPmduksiJ0AUJB0Vao44RCrduG2/rOF8pfCwNETtQ
tMFYCCBnjjISqmjiMuAE7jWaMIWpFSIc/ByuqhrMrFsJO/6tu3cRUXZArNLUBKuPnbb0Ov+HAU+A
J3IwHNPzCpMLuY6VUomGsSk8xka3C8Z0m9VrIJiz5gIuAY1kxj92ZgFErLhD6CfYCcvqR+8pG9oc
35Ra38h95liZ9uxC5WOK0Y0ltk6i+o96J90HqrrT2milqLY8+SffMosVmsiKETVmkZsp2aHtWyRS
9NtsNGzLu6dDvhSTK0O7aZKVnTb93NnJAL/2NAscD2CBZn4dU+qQgsluFF7pkudY9Uo1YHlkJxZm
56nUqkMgpsxyYt15xnuvHKvkEHXvSv+YZFeg11T5plvjoF8K77+Ma7ZpqM17vmoyLs14lcZ3V3D3
sXglpA9l8CuuQVGAbVlLJy1uVDjbZe4oYyrBfr0dtZpXqz4wUhXtjtRVDwmEVFlqrTxapwk7W7IT
M7MJLcXSH4zJTO8lTt7t/Wjrplulf8oUHfTTSlbh97a/ZG42k0TZci3k3FJR9iAlOyG8BTQeeH/H
E3OYsk1SbkYnSz8lGDGSbv8fjoJ/xgrh/9cpjcMkluqYY1ep0GSwxPtWyW7b2FzZBZdX7kw9Z4wj
clwxY8whXq/vQ/1jXGvOXdxoJyOZhU7Qyvli07NqEZpwIkRyrfD0f5ur2XEWIc6mgW7gCPH9vdLz
uOy9KyurtpfNTF489wdQaWDtoNWYsMhfl8QreiGBQoS4tVS2QRHarnkrFTXAxmtBX8PB/Y7rZtaI
ASakAUkSeqWmlTsJBDzVhOI6ZGUK6aodfmm+fEjh3Mp6Rw9DLuB7cWycoicmMWIki/eiUe3N/tlq
Do32aal3ovKZGZ+CslHlB6tON1WWbdTuWjB+QIHoRLW8EtMtHXdfPngK+k4+OAupfOaTK0FlVN3L
IX25RVb/VCwowfkLlEaKJHjzvDC99ocxQABFvDf9Jl77jmm1zyYODt7fr2OgmLNlMppMclVf0uy6
z5Otb1rFRlZK8UZyM99uNc+y47TrHNUKn/04SRy9G+mYCTSZqx4gm2SsbYClIxlYmSXy9JrAKb9n
7mRmBBatNGpFs8f4mxWLtpZ+eBFaGgXyAMeiR+TJeBZU4d+765f1mM0DKTbetxnr4RekQGS9Fnls
Ne0xSigaAynJba9G5+nyHpnOxLPJP/Ha2RHtJbIZ1AJGk3GbkkLr0sEug3QLPsxpQtUWlVfTSNeW
fOF1xrXD63bK5snSHPWoZr2S6j07U4M/A/qs2OSQAdG5Me9i4z4dyl+qnjyVunC8PNqlLOqpYXN2
SnuQUcXM8vSofmm6b5L8y7PETW6+ZOWx/s3o8Jgb10XT2422chkunNyY/uPms5n25aYigYlpHd37
pP3W0RrTpisn6wIq0vxiZXYHgswvWnfACoyBdotSazC8Ib/ObbtRzB/QR0j0+JMjNTK0XEVnjPzN
CK17NjznIfpGwS6rP2SLTGlsj+PHyuwvL/tU0J90x+E5/HriVGmaJ/nATs+a1364jpWjEu9a2l76
8eANYC+vE9WJ0pVFX0q/MSd/zMpfzUYjfS5WykOys0gmTsx5Pm/KYFvTOlRWG1MyoVb50YZ7yS+R
3KYaZDigRxHM2cfCUyKjnkPrvhOShqzN62rt+6aFP9uCtJwRionTdTXf90hSF77ArOhqtwkHmHLr
FpbVB9c4VtG3YVxxkTM2aB4TE2j2H3szR4SCNc6CiukIg/5ADkcKOtuXdjlMRcJVkL+25rOm3dbd
we8bUo+3A9pBofd32G8C6VHPi7XDYJr+S+Ofuaw+6glsKtPyaB9pMx5hxN9JHHlN8CoLTtS8DSqk
2PFLMfBFK2fu/3LU/zMZc4SJCii7lxSMC0TAuXYTu/lOd29dCl8Jz6f80/J/hsZKlmN+FMjTQ46W
RnB79B5Ajf3VITPZNFtfQSywKKfNWDia8l5Ha40jc7+aW5nd73GZqmLUY0UMfyJyWjWbwv+pRdsh
KtChWrlHzqKJubWZF2sC7blGRFO40Fb2YDha/SAam6BtNk2FAOKm0fKdUb8F3lryem0yZ+4sN4Uo
aIA6nbrZy+F1H//d+2sorrWpnLlorQyZlBTYsGRUCz665JiMe5O3TGnIu1FfyW9MP+10Q8ym8nf3
10n4oQ1l0LTTwiXmVmi2QbMR008BIutRbkGWXPdrKspnt8bc4uxgzs1cCIKSxYuPLlKnVwmYu5v6
2trCRX1b7UK7UpynYfca79urzqYIt+I98yfH3P7shNas0UW2jBELEdS7sNTW6cqWm9zvfE41KqRQ
NILrmj052kYA9AAvBOSpb41/NKzrunjz462hrAxlzdA01NPF64keExdD+bAr/M9RvEqp+XSbRm9W
Ds5p/14a0uwU0VsQTb2KJTH7mXW2bjhEkHa2Jvu7vDbm1NrDqwZd3q8DGkJajGI9qpyQOgdyMI6p
rlzQy7vrj4XZDh5EXx5NfeKTkEJ7CAq7CzLHNdSbFlprwHibqjNWcj2/G1DPJ++PzdmONjXftwoR
m/ArvUey8f9I+7LmtpGk21+ECKCwvxYWkhKpxZK1+AUhyRL2fcevv6c0M22yiI8V7av2uB3jiE7U
lpWVefKcErWIokYJJcu30EPRVGSzAFGnMQjBX+Ney5keZH1tZBAdpQUY4N5Jv7Qf/VRK+wbpG4gX
TdUvDT0CPwYp0Q6o2iLLYIELeJsvbQcmc6NBi2BnfWXo+HjqZ3l+14gaOVU9aS6INCWU0ToJDf9G
GKJDwwz8HFjoklqVnR7MIRwOyKSEu1g2pqek6w5tx15AM9hO3NpW44/Bmqudldr6djFb7TOS0SJF
xjSvHUPSoQwwPciVmW/SWn9QJ8neaui79BopvivtWBRmr54B9LXgnKFDB/D00y0jFcRs0E7fOqHy
qtVoxYGyokq1dD+ZniCkZAH72ToemeJ2p9GMtiVJIEG3E7IzJDy0rW1lv0pa4ijmdRpVVNa8TMTD
uuahgcJgbdsayPp5rgAI0SZSAQEmZwYBadNmPhpDnbHsd41ebCKUveYcHX2d/Hx5tGvzaiFMRH4f
GX6Nb0MpgLjtZyuDPFeLw27eDxDKxgZp3xNgLmRFxPewdrMem+NcGVRDdEmeYC6V78es9VrrZ9L9
W5gBc/3HRjgvZjaWDfVeGAnLT7RtgUlvyO7rRgED2TUJDIF3PnsAfpvDFWCiRwmtrjpnLs6WEUDs
qnWMFFCd4G0EvLexXRWokPGxx/lDw4aNN7A9dzRQ3i+v3+qEQmiJWQezAI/iyyStSqyyQ/6A/Aaq
34kBwaoFnm3NmYK15B8b3KLVOWgE0qnBokUEWAaQxhHXTBBBvJL+t9YKcq7rI0L3Ilr8AQfnH/KW
mpYhRPJap1BVKkemp71PeimIh9ZuIAupmP8a4R/t6ajJmpSWCJfL9ikqdL9obO9vVuaPCS4AMqpF
KnoJ44AMGVJQEq3nzjFE/ZH/R5D8z63Dj2QOFrMxWtw6RehJ1UabFponPcL/l1qmtrRfyp8mkN6D
6JCtLRO7wP97h/NyMgU0GkhfIlQoAjClAt0ZwCWmpiAgEVnhojjJzAoI98Ir1rOn6z2q7H4UfF5e
qPUpVHF+gB/EGeGxvWFta2kxw0ifPEDrWx5/LvomxdM8CDd57EvtewMhTxE32tqpQgPZP1a5G02T
SNmCDoR53re4foqVxNWGa2nYqelDqud/M5FH1rhLLTNjYBpUWJOk11j90EAgsQhvTj4Z8x1zHxnh
o66pTMLAhpEEgh/9LbFvJhl4hfJqjtw2RHaodEZA3iqRGsPaJQYm23+CA7aLjgLkKgI3x9Lhxjab
YLNMk5PH0U0/hjeNOb+Zbf4XgT9SuWhZAZ8gQM2cOVvt7DhG2RRUo08gniMQbI+XxEWynkKqRXC9
rG2TY2PcNlFBKkmg04BoZHgIjDsFiLVRf7ey0tXNXdT9S5g7W0HMI/pUEArA53NOK+iLygyUvnVU
Um1Cs6HJpHtFKri02DfzEdaxFe5UJ3KiA7KMS6uEoHMK/kFzk5K7JBOYWQupjs1wD7R+nCA3s8BM
uBTbrNM27dDTRrXAWILsD1LQxXQrQwX9sjtZc1nHVrnb0k6D0B6B0XFC8mr3X6S7IvbjZROi+eM2
YGzaaouGBDisboLAiT1HtLLIK2BI163y47Kt1eGYALmzFCsQ1JzjKMws7wZtaJ0ROwFcbVejpr82
aMC/bGZ1SDbIONiVj8ZazkzVlckMBH/r6Hi6gQjEvusr7UsNy00+TZvLtlbcBaoEoGLCJQ9GZx5i
0SSxVhcpOP51a3tLmsoZhxs1FhWh2Dpzm/zECndwi1krUYFqGydrttXS0UYUlq1sbxhAehcUeSZo
grjtPRtzPKcBDOhp6+aJSRdF88v+cWmAIwykj6jNaWsFggaVFX+ERgDoGKK5DG3rfGrZDiJDDZuu
cWoTURMkDCZDuzfB7ZIU+25f6cn95cVa2Rgn9vg7JYQGZiDBnjT4ak+TttxmOdhZRdwmZ4AYuL4T
Q9zzvYgMI2sjGFLqXaXtdOJ0BvorvNR+AgqHIHmfpdsp2egLBBR66Bxqi+AMrBy14y/gE8d4GOkQ
zMIXzPMhA1yZWNu02F6ezrPsNDdMngMgD3u8jtj6pdLsBVMOfTKbxlO7bwFqS83E6+FNImV8KPHk
EQzw/zAOZl+QrIDsXubORLqYyzySvgGf/0JBZwU6Tj+LnwvtoZVKiuoEauE0kQRmVw+K/ccq51vA
dESYulbjmL2vhG5BwEfU+jK4V0pa5akPwo/Lk7y+kH8Mcnt2DNQilxYMs2kPtXVrTyjSCx4wq1MJ
HgKF0VaiE5zH8s6aGVRhNWK7ynF3M9nR5Mr1HHiBoubuZBeQLDRIT+2IJFTXFlTutFL9i3EC2QJ4
HrhB0aPI3UO50c1SOqIdL8TzNgiJQ5abSNR8tOatj41we0bK0Jm0QEjAKeoQ+t4vGdnIgWub0JAS
3AvfZCK8yz42xW2UTrabJoB4smNMXoimj+o+1p+j6mHqNvaEQnblZekhyt5VebP0W3S1LSq61VHL
e728f9Z83vF3cPuni9GNlTX4DkjFOpX6VMizi9iaJraIsnxtp6IFCE9tHXwx6IY7jZxTlI30qCYY
sao7M6hcUB6rSv/ycJTV8RxZ4UKiyK6iTMtgJdFzFyTs0/xuyVeDfB3Vm0C/HszcD8g+Tg+K6Uz9
q55+Bcs7umkvfwabtbPVPfoKbreC500eO1AzOFDeNGcsZ+n0NSAikUmNBnnL7m9OBxAJIJbUQLfC
y0ag0TbIJBP2lsWuXKg1o75jkje900WvZHUt1gBsG5RFMKNiHU+XMUvqCDKDmGDgS9zam1wAlOgM
Dtj0BoXW3UJrD9qBV31Csy+0IEGhN3n+hLLjLbmJXWWDy+w5c6K9vP237TDstjn6MB57jVwqgA8j
Pqy2oGUWgWp5l4oIQtccBDRMQB8AyCxeY9y6LuoIifdCbZy8eapl+Ihk281X+uIpRFRYXpvnY1Ns
ox89NOPZVibIYTdO13oy6hYQbBPcVSILnAvK6y4b0wUWynymrVLTVFRNWr05jgfBeRd0YeWxNsBE
nOz05jrSvDF/i+Rtonm9dBW0e2X6lzgVtgsgM4MCNahLLGRKT6etbwpI/ipsF2iQcvXqeG+LTHxX
MPnTDWEOvMhttK+DMfPUBuBeeDmAMscBxuyq9duNbbvtR7x5niELV9HcDZyAohKZm7Tdlp4kuI/X
XNyxeW5nSGWuo5+JTWrVODL8NCJjU7uKl7+xg1jfkm00fWG/nw7TMkaojsYY5jzdxoarJe9GeauT
h8uucu1aYC+K/1nhHLZMpJEx5cFhJzK6ELZGiGZHUWPGGbiWbQsVneEAqIAdCn8+HctIsp61gSK1
YeU3krxp0JtnPQXhE2TfVL28Tu27HPY1y7czzxadtDXzBK3MjI4bTyhoupyaz2YjjBQIQDtkum2B
k5nMezN61qcPUjxKNY0WtzWuwEHZq7dEpFO6csxZ+ghQNeBEQDbHnYjWxPsTzPEtoO3Sb6uqwUyk
D//elRCCpjIdreLgatO48fXp0HazbSB3WgHop8y6r5up4HW2cqcCBossOkIHVB941Lc8KkbaDFHn
6BHUtGNvWTTaWF997LVQuY5FvCYrp+zEHOe6jGjO5XiBOWkEJ5tkgeZjos2AmF6ftpePwPfVxDkU
Ano2ECmCxsdA6uN0e0SWNjSBnXXOeFVSdPE6gVtSPaKp21+VG3QHLrT03i23pvqPwYmo6aCx3f3I
3XSvOjI1X0XcT2tzffRB/F0q2Zk2Lho+CKBfEn/OZuTCZUeQuB3CQ9XMgof+2oMYEwBRMpD+g/SC
jw2HUC81s4A9RaE2ldAEAvJd56N9ibZ2Sl/HnJYmKDkEUZPKTv35vP8xy/ke0gxIT7Yw+5R7kwy1
adpv0JFCob99F++Xre0P12hYplDh+oUUfU7f7N1buw1CqtLQb99vysXt/NkJvMsbYi2KxXyY6BDC
01UFwPV0Q4RdLKNWiQ8Lfkp+tQ/d7gPKQpYb7ENPAVMKBczVyXciApg1V3FslpyaDcJMUhYVZsNW
pYo6UOv58sDOWnWxvCcD4/ywKo/6UJuwMH0MrrrVvPimvEle2p+xEzzoyAHT8EF7YWojgCO4V5GX
0q//z0/gFj2vUj3MwrxzZqelvde9K3vNLX/e5YePV4htbcbnwMFKS65FdXe+FskOrqGVTqaAix5s
EoaorWIKpO1hus2/AN/c6sbW2n28lBsA94KCSr/Qq/5gb8z7mf6+PPy1h+eJeS56mBrgiLQYw9dv
b5nw6vCuuBMFZ/L9B5N56TzVaSYqKLSe9Rl+rzvkPKB/AZEC5PROd5adVnGVL2nn9IHXVj541ZEd
B8ONAT5oR+4OUniF0qGcOFbnyL/iyJtEhYDVO5ix+xisbwhkE9y8z5VZGeaIeV86PK7VjqZgvYBT
drR6o6qQVb+1Whr2QAkVN4t1U4nev2sXCmhcoB+IBgtT5u9IaSJLqfWwD2IhCyJUyQ7C58gHP11e
YJEZ7gyPUAUgrYz1DUDcstTlnijGh9REP5QuEMTaZ00j36sKZDL42dCgosmcm4K2X6fobC/Zt4HT
udEmuLe8bDc9Wo/KRt0O19MP6VB8Pei/EXVAWZL4rTvTyWmfRadq3WMefQo37CZpzTGUMLvpjGM7
4A2Mp2ni5w4aZybQPzjQpt/I/nJl7i7P99obh8U8YBhRwNiP5MXp1p5mRQZZS4JJ6EA4Zk4bkMM4
XYOlnfIFHe/zLRKsb12ngiJUpH235rC/NZvRSQqOHr6UkUmNWoO8rnNICNDv5yDqJWHfzl+QBuRE
GN+NjMcUFzvKs26PIbsgSTTPE3jVSzP0JyXM0Aufh7V3eSrZf42zBnA34jukphWkfLmZBFdYVJgy
arp5m9FOsh/qxnJiPaNW/GuoRFl45nIuWeMcYRMoDSjGGfaqCJ0iO+SNEwSmWxo/0rGlaXvQVMFW
WbeIxAuQ8qwYz40PmB2tSFs4PDPOvLbBO1F7TiAK1efqw9h/ZUHoDKmoqLYWWzE1JcSWKLYC78Vd
uYmWDJ2hAxyidFCSB7FFSAkpKJjx5XFHMlDMQE5DQtH8Te9L2qS7WqQCubKukGf/s4u4UDoJ63au
J+yirOt2RQMF2Fb1ZmtAG5RG5+j18i5aPRMwBrQnaEUB+Tw9j62phGM/lh2ukhjQxHY/yZngZbw2
pwQN00wkBlk+ZMZPbYRJOcuyWnVOWc4URJwUDNGQT7C8NCivh6K4CsYQzQfx1mxAAgB5v1LJkERW
HaKLGnPImsMHttVEPRM8y2e1OTLkoTr0TecUkuVVU4dWM3SizNlmCqatkhG/KDLfHB+U0gDHrrrJ
+nlXEIXWVkUbPdmjG9CJpHLXgyanD34lxVuKYqXeg1M2zQ5zbIHBpctQODcF4feq50S/Id49qg5i
aj6PkmokkkIZX67UL+a4h9o96V4ra9NHd3pFp+LaQO//5c2xhqBjRFD/2OROvRHojSy3sBky+leg
DgpVcsLRy1XJl8vbyT4oWYb+FaAT/f4v0sInxrltE2UBmZIZxvtR+tm16AS3Hlul86BeSydQQmnz
u2C4a0fveLj80SssvZ06NtwKWEvk+KLiNUVC2tBcIzToWLtqs5XB8KhqSLt0NJM3sQRv+DnO16b9
KfiatffW8dcwB3mU00RdLAvlCV9johPQniCACcSwDhoAbwlSzwzu6uJFBolRkT7X2adkPQjsr8Bt
iYnkLTjJNQ3FeM4V6qnS1Ohkw/yTxwZRrhY9IftCyE430Nfq2ymwhqLa/NpT+tgm99zQYkWpJm2A
780eosEHneMsGdRW/WGqaBkKPNOK8ztx9py1aB5VKbRxqalm+VK06IqyO9II4r6VTXVihLvHtHiU
QhAEAn0+hLswjB1Dv29Ajo9Kkt9pfwFegzWU/ZggDzs+3KZJOjOfFtyadix7JlkcK35W4vixKy1/
ThAgKNXu8j5h338WGfyxyGsjI2xTkqFniE3geSuSbQOoKKTZX2T4MTDgdzREPWjT5byBBCr2sUwA
5pXwJKOVtPyS5bfLI1nZfCcmuOMfELUaCcOeykmxRWKUGpPPYAdgg5ugFUekl8v2VncGaPygoWGg
UszncdQpBoCsrDGkgg6S6rfBbRNvLLBhF7N72dTaHQy2/z+2uK0+FPYM6j7YMpdSvpshlG3Hxn2/
2JtqADpaJdID0eKWKsgo06nN5rsA+R4PNHlXfZYnt52V5z8F37Ti4E6+iTsZ9lCNgx3jm4I8eVLL
9lcuVzdZln4E41OOAmAaBO4Iigw9TeiioXM1CD+IEYp8zkpIYNtIx+K1C65F0ECfHpkqVAETrwGt
A4PkWL/1nWunzznI1wTDZUePPyjHdrj3H/IYdSC30DTqXNBDhV68DdwexWyqUX3zJh1mt71dvNwN
H6S94V02vnZIj21zD77BHpLZLJltkm70LIGKlb3LQbd+2czaVB7vMi5eKEu9TyyGuG+Lm4FR3rWg
ypyezH77N3YgOgbWVVC68x1eS1uUKPnBThw6lrwxw3RXooVNCCj99ir8mqEU8I8h7tho+jDFao8t
OlgfctRvjLlDdjkwf4ZRsVWzVyitbxVrourcuXn73JLhrtft5wqbVSnSm2SW3djOBR531U8dfRR3
bkpgISZwecNPMca+vYbQDEKvuQmoMpp+plmwqGt753gOuEWVJKmXGoLJ7meUEToX4mwloEl/s6JY
TSAZ0SLCVyJHeSqaKQFysq6cyKz8oCyoDhxbqgiu4/XJ+2OI/f1RVFUmRjDMSYueieK3pi93JpjG
LB8ygf38oQYikbz1A/HHGncdN2PUxkDt4kCoKpIAVLbbjQQRChARXJ6/NecC+vT/zR9/C5cQ4dEh
6dY6UfzaogCRyW7e5U6nP9eRa1rp9SQiwVnLUiLKQIho4cEMJXruRk4DgEC/+yiWfNpO9UQVIEOK
uKKZVt6k6uRIRuVb+m+o5ejFJ0EnMh5fVC5s1+jzzeXhr+3R42/hVnXRSQ2SSlzd7ZiAdQVQDHes
1cjV4ijdXja1tqTHprglrfQysxINptIx3GWDQsO43yVL7iwTcS6bEoyKbw6e+2oiE7oRHF2RDmWN
4olKtoZ5f9nKamxwNKLvHPzRkcCuyUozgJlAyjZ9rD1LJcDzeudJoUozMH+lCkCBo7GZTJS3h8Qz
QXDfahqNRxHf5trphLMlYP7SDWSduTvSksdeqnVs4zYcnQyU2UZnOq2t78fuPVbA4FssojtrLQoD
/QtAKhaSkipfbR4R8DWRBW+qzupPu+lj2pZJBqNF7dYqgTZNqAgO69koFWADUQJmGpOAX/Avq0Ee
IW0sWdC2kHd6MjsjdAr0vao8NcMPYU/v+fKigsB0LAELlpGH4btomILXsEhl5Lz47/7u8+7Du3kI
XRE19hnVBCtUoHMLZO9MogZarKeONZQqtY+WPHaedAohbUr3kK6mjrcVVEfsswPIKiJsBpH8ROLT
5u5kEpCsJGEVO+4Bit0vh//8+P7BP1CYxS/8eP/9H/6woTuKX5DT/u/fUc+jXkH3e8fd3t9vv+63
7vX90/3T7yeBq/gmQTwJH1CcZeLvKBOCBAVx/umcADSka0HZQ5vWaR3f92Pn+2cbCW7Pc5ANMwTI
PEBtyD1jX50akscyT/MZk+9eu67v+hi0RwXeaG2FwXEP6QfoMBt4WnIOv1HtPK/jOka98fr66do9
/PI3zx8affYES3ze+MWGc2SJHaAjjyQXoRLYESxdHw5YNgi/C1ze2XUJA6wGQZAKVOFruKHEpY0O
uRhEV9cH1305+J90g+3gbAUH/TsJz2+AYzvcQJQhL6O0hJ3Dr1/vj4+PIV3oI1TdEUQCpsD+eYRp
b+8524evynn4ehgp++drRtE6Yv8SOPvv2uH5FwGNZ1vo5gDlyenUAtyiFxGTE3bZcdnd7jC9TO7e
2W4dRzD87//YJWNc6DiaBaDzNTPmYvdT/8cGJxOW3K0rMGUw93JmSoNiHdJH6I/iC4by1IZzZ7fM
1IGdAH/Hjj1zBBgexueyX5d30fpcHtkkp3MZ2unUt3UHmzkwDvgNhXj8/oTRpk7sfG6eN3f7u/3e
EyzieejFtu+RYfayPjoffT2QSE5hGB6wpL7/uHl1bkROZfW8H1vRTq2YoUIgpsGG5x7A+AnvebfB
Tv0p2ibnaWZuONyeNOKsYWB5GHpx/d2G3ogsnGNXmAVD08BFBWUQaK+eDkVNykJKIZXBVurapC+D
33uuv7n7qLyPb1fpbNkZELw11o//kVnu+KdqkCM9BrNsf6T0pXdenlpvxHUwIwvQeoPrmjgVFDel
Rjv8k+GPzwDRAFkAJhFqUPTC4XS6govJPsvtcvPB3RdWEUHCRvvP0rJr1D18/4aDww4Pu1FxjbLD
yn7D7/jZ49/fhwnHCT8uO8aXz5PBzsvZGf4zXfwjRqqDupdPvur723z3P7c3+wr2LfiFG4H9iL7g
HK+NeQEEF8h7iHAijuHmpSxBeKs1UJlghhFRfP/ARf6gzxj9jXPF3KR774uCmrOYBvys4JhAOx8r
xJ0J3KpNG6mDBbtDPze0N9BjZKNHJNU9NRMJyH13Ep1MM2eM88pdUkhJZKm4/Ep6G9KQgqPOGegn
/rQAv8X+H0RuHsZLMezN/s75sfux2Xkehv/1df8b07Lz2UF6ur/e3rv3T0/X99uefoXuSH+L0mZn
4TniYzYpCAjQlwR13tOTq6djXoAiAw8S9LQBRDwjY+otioqEej0FvblB61K8C5siEzjZlSUBbYQO
1AZAdqgXck4JvW31vGhj6kwKuMmBFgW7Vbm86LOeXKUFSCsEm5/f+8DZIHbG7oe+l6Lxj7CmL81m
WCbwBALPVEOR3faIzcRSvct2zrEfzBAqn6AF1020QnHjCsdYRpMXDCloR1QMVHcmEONEdIHSh+pH
0ksY/GwLfyqeibmBVsZMHjLJs4yN4DvY7cHtwpPv4HdhOtlyH+A7jCSgFgn8zPbN/A54X61CcxaQ
XXsTjlPx6gLQOiDTJQG7NXO+lz6A21ntgv6zmeADNCUC/sQKqS5D3UGHJHwhp14eBl4D3pzLw17Z
ziej5m6EQK16PRlhtJsiL6muGpDKZJEvDVtpev0LU0AbQSQI/SeEb79oA7snkLtPwQRfgjh9UxEv
a9AUNbiBCNvE9szZVCKFYEAJ3FTwfMffH8UjVlqaWthA722yb5cOesLPi4ixe90EBJLxigXAhkdP
JbI2FDUBj2Y018DYu7PylYUvl2fsPBBhZwPaz/8zwgV0URMFC7RHU0duoRAOwQ+59SQ17F/yAUh3
A3mfbZgu8kMxIYWeVdW47yowuXpTL8W7NIt10UNo9ZAcfRAX6KH+ulQxqP2cCMwustNEyKdbrh5c
myAdiO7teFfbftwjpWYeYt1pFNEHMAPnK2uilgg0oIUH5unKki7VFhPFEFaEdjrFySVP1XaGfNBR
L9FjWkqujf7NEUJMH5q+E6zHWZjyvR5/rHPrIc3arM81tnApb6LuZjEDSuJ3a3bH8VlGh2rjt41g
xOv77I9JbsbtMa2HosGA1eBXlv6Yq0OufV0e1qoPAFfW/+aUi6vLWl6UipmAuo7cfKDInVu3wwKR
KpHSt2gw7O+PzqWWl6gyl5g/NZlvyv6XZMs+if41+SS3Spwnt1PwlzQDswJYXwRUrLYZLccE9a3Z
eKYtcNssBLu0Izm3XdpFqgOWAl+z3I0j1ewbw9hPxSaGUFh3BbWQy4t1XgLiRsd57Bp6pUkvwV4B
ZpaX4Kul6nZ5z97DXblLfgAVtEkfsSHfdUE0vLZ2KtpfIAOHxD7YP07XzlDrrAlKO3UqdLuOb2EC
lQ0RL7jAxjfm6Gh/9CRVctRgQQaeBpA4SilB9yxkLS5P4VokdTSS72zPkRUCnZrRqGElz9RHMqoe
SqzyMKYAzQsO79qVjvgdknFAd0HZnju8UNTSGjuCZg1Eq8LGzyGMMb/0cU97/XoMNpeHtTp5R8a4
Y6xkujENCoyNwegZ4X2iQbh6eL9sZHXujoywjziauwAeEFEhjJi49shwyA0/Q+ZdDkSudnU0EE9i
HcdoWudfPlZXhMvc4gqvAO8pP6ZhpLOeu7riNTXxrOghgxyQUuKJUDh9487qbTS9Nb3gM1aH++cr
vvOcR8MF3GCIpQpfUST7fHyb9Cs1ewgkwdFas8La8yFHaYCb9ztbcGTFtnGHGymkprvlRktd27qR
JtcSqQSszSjCa0bzDF0qIHJOl86ohqgdAc5FLWOCePZrC/3RMRHwAp2n2OCeLNQSoHIDkruzl+M8
KpBQZ1YUGfo4fVZnGtSaSjBUkBqaVPD/4PGBHm/jhanVHyxrqdA5MM7lYTLMFj3XVmbVn6OEXCk0
FcvQJs6SRL1rhRn5lNtMT6BgF0JfsdQLufbbGQJenmblXbcfBnWSN1muT4hMGq3SXE0tQlFlc22x
0EANKK6K1N4ZzjkD+lLqYwj81gpxi8DLFciJWbSf/y0YjE2kDpwqoG4KIn3uXqkqRa0lExNZNyEa
UxPzK6t0EdEG8wn85WWBJABCA0xCiIf8BL0WSRDKxaOnbK9jKIiGRSTwgavzZUMpjMnBMj00btsN
UV8vSwwtWmA93Gn61aAHyph0MBXUIljR2nBQr0evJoMjoFHj1FaAukM9g2oCfQQ5tcr7Ibu77P5W
DSBjpwAdRYD+4gYDTlVdyjIMBs35uJx2SffxNwagNQR2LfgCnnXFDpMptLUIjBGj+dvOZMeCjo3g
af99wfGrjq5gdFhj7XXILZ9OU9mQvG4SFBWnNtgosWcTvGhzVzJcVX8Kk9GtpX1hMVZAgeX16ftj
mP39kaMbqhD8HFmaOWZdvIFR1NFCIjg2a9vteGzcBaW0mQUhaYwNrFroTHbVyZMs3Z91wW3LvOXZ
HDKUgWaYCh6a3E5AG7lpocqeOY2pBE5Uf0ysaWR8bobkzp5ACqIV2V4GPvby/lgdHsTe0GmqYY/w
Vc0c5ccuGGB2HowI0GvVTRPzPSvB/SH9vmxqfZvgnmBk8ajj8UUpGcniwmC69UOlOkawN8vb2biJ
4h1RP8t6q+v3Enk0h+1ls+yMnk2sgYsD5WhZw/v9dI9ocTkjKMAIjSa6I2joLH7XEB+10o02+pdN
rd6IYLf5ZgPQQBl0aqqONIK2brhyqbZvxpg4yqjuuzD1LptZWzMk+v8xw0XsWav1ZYdOVYj7qgNV
R9AOgvM5hmRZ0meC2RPZ4i55LQWPNljwsWbFq5VdF+khq256kcj1OfifXU6ougKhCBH1MxGVMI/n
VsVt7OAx8tm3iVPLPTWzCKlijeZRc5cWmVvW73EjEoRedSHGt3gBspJQYztds1IbIrMm2B51h+dd
qzRo6BXCvkVGuHd+IpsFdgaMxGP6NAbyowlW+subYnWb465CSyWLL/kmYWk27WmRcJPMUv9Zh/Gu
Gmdgie2tNf6qm0Gw09ceIgBH/WONG5Aq45EPuHLm9MqCQFruPaRcaTi+WZH0HAz2jaI/Xx7fOcwD
WwR9/hD2Rd8/ZMq5w6WbqpTHEkyWUXU/Ao+kVPFPExT4ICmiIwTL9UJxu6KqaKC+qPbskl5ze6vy
zEZEorA+138+hTuAAcCmWVbj2rH10aklHL2brvZ6IIoyUZ/oykRDGE1B0hw3A17K3PZsG7LU+bf2
4wTB93aTmG6kAyMFGK31SxJ1EIqsccsa91Y3LHmBY4j3srH8rMOXKSSo0+DJZF8ZIk64FecCyhRA
LQAhAX7P4JxLWzX6QsYe17dubpD366XfevfDWmrBJbdyt5qI4vCAYMjLs6YobQI3fJMPmZNClaV5
NMatLl0VGvqhWtqAq6yvBIXRtXkEOxkBWyFGhnv11KlYeQ/F4wA3XbbcTbUTFdM18XZ94g1dK2BL
WNmLaBdABhxdXzbBEE9NyZLRhHKFO6ftresJcQWdekir64AiBql5Z2j/Vm8RgC4YRLObqqKJEAD3
U4NLWE5BKsFVJyPZ9JJFO5Q0Rpyzy+d9bW8cmfmu8B6Fdk1LKr1jZgI8i5L2AHxuUBF/IgJPthaV
gNYfEDLIWaET6PvvjwzVtt531cI41aoGqrJoG05pV5D6es60e2lq43srntWPoDaATyzK1I8So4/Q
LWQUtXN5zGvXIMqyNsqBTEoMoKrTuZUii+Sdhe7AJdlXaEDXRzSoByx2p6rqSzIcGuopdv122e7q
dj0yy66voymADl4+DRFB/D5J93WJgxgZT2VkbSR7uavNBEpqQqlQNhQuLDsZKhdX68EUqG2hZk5F
PqfKm4YN0XahvTftnand2t3PPvdrdPvqyW4MBE/INX9wPM2cU0VTmWKCDhLX8fQrln+NxM8Wpq98
pctOaLc0FiVZRRPM+dWlDeq4NGCwnCXIPz3Xy88cvCGkTJwx/6VE28vrueoTLMMAYFG1Gc3Q6Xr2
Y7eUIWsy7WQ0nrbbzkSDmeXIQ0jHVpCuPmdSYP4AOQU0hKNdG62Up8bScAoGKcbYVKOSkRuPAQAZ
ZyiS5RqamZXgQwuTykujkVyBCfBBAk+kO5qd4SABbOMSj0TtA2ujB8gAyjgoauNpzTkoe6zqRC80
7KzA8ky9utaSTdL6lpRuakgdXZ5qwpaO38dH1viMXpmoYVehLR1tVLe9AraOugFxTHcP5+VEpeaO
eeIWDTnUkV8pLnHMnRE/VskeTlrKf8hgHb2bXMlVEsGHrYScJlYGdXCkz9C+xrsStZWQUsMsTKiL
pnV1i6thd3nsay4arEjoukJ+wUIn5enKg3A6Ankh81ZpbKbujEarBnJZ6CNvljr248nuHv69RYBv
AWoE2RpSMtxeG2pUzKwC+nVL3CS3fdgiTyYv6aEelNgNwq6ll+2xEfCLi9cIoCvASIC2mZtEPD50
CUhmPMpbyQ363YIdG31etrF6AR0b4bwvhBNaeYxgZJBsm05V4kyh5GW66nbJSMth2izIpBSJfT+Z
dgyyq9+CD1ipQoKp6886snU+cv9a36UE8TyCeTtxyvpt6H8aizcqAEs8T+SQR3hIvF62ubo74Ziw
A3FINZ5+JZelME0abJ1sBMFS3u7HQNQKv7o7AX1FYhVpKQB6T0elBEq6AFiDTvt2L2fXJthHyMYe
7y8PZNXZoIMYaH4FjB8mdwasUm1qo2TOJizuUlW6qqP6YbZiL+z7myhs3MvmVufNRFQJ0jr0wvBY
d7kLxy6HaLLDmrauW6O098ZiPV02srbrsR3+McLtB+i6QMxpgBFdn9ArWFMpSd2avF22shrsfDO7
A+9gkjNyxgzBbJGkBva9lt83o+IkdrWLx2grBRVcirbtK/t61D9N+6/iLKRbTXhIbD7V4s41CDAi
O4htPDx6nLL4VUETdtQQf4gC8MDmm1z/NZbTBihtgVc+x5yC0OzbJuu5Q9zJzuLRWVOmHuyK+sJC
D3tbFiAXmEw3jJ/UmWwlybj6f6R92XLbOrDtF7GKAzi9khQl2fI8xPYLK05iziQ4ABy+/iy6zt1b
gniFyj5VyatbABuNRvfqtTr63MbJNVorgUvAHKkTaGlhyjBDgtLbLyRLdoQRQHp+Xf4axlmK8v3D
UOrWlhouOgSnP6yNM14DzlxAVE7pAoXF+VVi1qruF26aveqROr87buHuMS44gLFzyoOW9ehPgzc8
9+N+jrwGAqw/qpaq91WkZ1EA0ltzmZbOGfHqYewhHoeRYMizWkZg6wn9zTIeD4GulOPvosqg8xW1
adiREdwyQ2rpn2AIMPfVMOXXU+yw0Y/idn5kbqs9017N36OuWYBxSRdC27krD1C9cW9yldeSGv3a
zmioHtp4HawBygDZ5GUHP7Uh/rVVrFnfoNu7p7Rt94ZRl8HkONGiXsYlr8izw77QWy8kVcTG5AkA
baefZHQSO5tnyM339DmqUGYwZODDs5MuWBDu0wG0O1NWJiUKlhRZ78FiV5FMr+csQi42CPrVKLJh
iF3kuSkn4NndIcMqtIM6Boy/czs08v00SMLWt4ue3NbfltBEA7+MCmItIeIzI7PjKUJ2wEAo1wcL
VN0OEb48/Sndzz59ANeU5CVxXpUSbC7Oc3SenUrvuYU3oz+G5Cu/HjZOMG/rQ3Hb7EGzEZp72Sc7
e7sIBoXstjD71rI5DKrb+LF8SQ/5ftxQX328HA9WnB5f7Z+9FNNak6aJNbRLUhLaIeibu9DEcrgk
DZBZEfwvqxLU5pf8avw1B/FDdADfqRL8NdPS6ZZ9p/DH3yjWI5Abw0p2iMDomPzoAr5JQ1vSKTq/
0AQ7wq3CNNKj3QY75EEL+a6/bjeIC2/FVpZ0rB7bo4+zBI6jBc26XSI/gCFL3c1RELf7SH+5/P3P
s1IkvOgaanhCIurhCJ/aQIeBq/2cosxavFOwMyOVqflmsh4jO3RcyOZ82WpY25Jq1lnS9m11eUwu
59cVp3fMhEUWZM1LP1rkrdPeS6Ndg0uglp3bxbOEWIHlgX534f5DHUvwPK1gRadjpszvLLapjQaw
wx+1+oZb34MO0cbh4AzvFLYFwiGIZyn94MoXRNLjgOoDAirgyRXMUxJlLqmRYkExbdjQsNrVByPz
6XW0W+qtWzAeVVvtKf5x+auubO+JWaEOUWS9RhK6PFa7q5n7ivEbOAnIREueTeeYMiQTmDDAoMGy
OPCZnDoPir68RzcMBXLeQpk9SRJ+g/Rg+EoZyhEqYQAjWzkdP52KsNtqHCgU93iOMgF0ya4Ge2wf
C8ytxuB9m8uXNiX5fVMo7JO6yiy53c/rF/itqGNqeFCCie2scZKW1FzQJ4WvP7BX1ys3hu4lgbqf
r+qw5p763O0uf4SVa/3EoPARoEC1lI1h0O0eDBAS2jIyjLWvfLwiIQ71JO4dBcmarxkb0FjXCloi
qepnJLi8kDUnRhEYqBIbdeezYRKl4Q1LNeQnjoXuB8tvKwO1dN5KIEAr+4XnMdL0hQUQtIrCtV6V
vMkGjEn4zBmCVEHiOfqXF7KWomCyFzwbxjL7KT7iBjA2DrzFQvQJEOONXm04070OuPxWk0mXrHwc
1EoW1JSGbhbq9qdHg6uEFhyD6CgOebz6aMe7vt5kucyrV5d0ZEa4IvgwNCAXQy40bd0nUMrofv1o
Xxd30X3q919V7OWpp0MMWwkaSWg9r4jhGnQgBg9oDt72oMQ7XSEx8j7Kc6xQezKfyBXZKJvskzx8
mreoP4Lmb+9UHoOqrOene8Ofdhl0PSUBaMVlTn6CcMRy0011Z1o2uXq3nJtMJpi0djueGBC+Yqam
3ExdGDB/GanXR17qcY8EqQ7h0A37tGRF1rVE6XhPhc+ZpEXCswQemuzZTY2xOZA/z1vCvPmq8rQH
ZTv9gESV/2o895IUbTXDPTa9RIGjZENRCqMgOpbavoGkdp86Af9BvKb2tMWR/P4xD/8+QJ5s7nKE
jiwmQITyIl3iylh5qrKJx79u+gsuKoQU6ABafbmsqdLzvcWzXU0la1g/5v8eguWDHq2hgfBMM09Y
Q1PFoWuATm/8YWECUgsvh65VOyDAXyb6FmUrwRFNjgI6aEcw4aY9zCZa8M7P3rh1s0QSIldiPUQD
/rUjOKAFcU1okOClGCv3E7/phh8Kk3naEhiEnOzEhuBpuRXpHfpQYBqJH7MIXbhyU6H5FA+7fr7R
24e02qvuz+k/XJcnZgV3Q/ncVVJnCRbEZxj7YI0KKaJrQ/apZFsoOl1SY4CbYXmR82TSuxaoWSMP
LruDzIbgdlM9R6Xew0YbP87OrgaJJ5HOTa9GVwxzgvABT/ezIiTDHGdMgPb1G1BWMzNwwfQFCvqi
8m31BfJxJH1ti6cO1OWRBhXW4lmRZR6rTy1MDQAvBPoJ8HcLbl93TdnxGm7PmtCAeHgZVhq4iBtQ
rbkgIRo8dTwUUjmptd1Foxjoe5yE5flweqh7M7HaaSkbtsEYRHv6OWMkvvFcTDLHd6ZPb9RH6BHL
pIzWMtSlP/2PWeGjZoqRYRfAm2dtbbwrxzD2vPZ69Nlb89Rcy56xaxHl2Jrw8LOtfJ5azUaFstxR
coOZVKcD7n9z2VGX3yye9SMrIild65YO6MJhxWzfKhqQ+caBVgjYnrsxjMq3y8ZWU5Jja0JKoinN
ODc6rIHTfTsGMT5ZdmffIgXKvHKL94/+FqNelDw+GVfQzcwCyNtxmZ7CWu33+Dt+j4cf3Qn1yGgf
QTLYn+8+Ui+/mXegs3pyN3/0fRdGGLSh6BxeX8vmJNe9FrgpC6Bp8IILXjtTLa8dFalg0QZt26KM
7NvK4+Ud/v/46L9GBB8dZoC+2wlr60MemDt2i5riz/IwBBGY1ocdk2V4qxkYYtA/qxLclIHoQ+80
GNS3WhFG2/E5fqjfxtnXLE/1ZEXM1T0ERl9D6g5iGLFcgHEC4jZLvpdWSJ4PfbYbZM+cdRP/VHtF
+fl6aLMhHRHSSJl5AGyPeex1XHKNr4Tuk7KHkBjzPFcVJ0XZo05Hr3JuNVn2vxI9UH5dmu86oMOQ
AjgNkYUN7Z/BQQGnQxDOla8RbbfkJpFdACubdWJGWEefGH3aujBjxIc4O/BkZ0bhZZde3aqjlQhX
zKwrThPnZelDqiEYOtWj8fNlC7JFLL/gKB4obdyiHoFFoO8CfN1XwnvPpB+XjaydTGvhOdbwRncW
yadTKzOQzpg4gpUsJh6EN7woKcBz7VXVLUozsDeawdxtaP0yspdINqG5HEMhzp9YF5KrXDF4huFC
5Kc823au/aRyIKsggR0b1gbEbEEGQFPldNvLq15i2iWzQsxLiyzG6xuLno3HLjoU5s2ovRvthzFL
DtT5N0ThwAbxGCik0cMUIYwlOGetTrUhxF6rkGhizW1pKSDOTiSF0fN9BI4DmDACwQ4UDc7y/J41
fTVZmDGsMLfNbii44howqxl7tcdg7X01SJpPawvDxPsyFEBwCkSY30hLCwPgdu4XgLNrL3nyqHTv
lz+SxIQI8TOZVblRDRPUZNuWvBnMCjrZCM/K+9WxwH8HKigoVALnIPh/pLk9nkgYSZoh5vLlUL/8
cj16DU2jvvXsD+XGesqDend5aefB49So4PaTQu1hGGG0sTE7CX7zQRbJV3IamHAWyCLUDTBrLUTa
pu/jJG0imNhUzzws/DLMttXePRT7DnBdH/yt1au9pf7D4LmHbOseZOPr57H+9BcIQbgkilWpKX6B
zUFYvTf1DTc47qzXy3u5YgZMNUuBEQIOSzA5DWA4XmAnYCkWyF5M99oYQ1t9ZjKI3jcs7DRkgCoN
HuJCkBbzod/Z21E0VjvdbcqiREbqlY/5q8a9eJNpPso6XnqVbqOg8IzYz274Jg7LJ1eaHa6chhP7
QkLTFLPeQQkK3curOdSCIiTv2u0U6l7x4tz8trc/f1/e1pWL4WTBYosPwKm2zBwYjD5MzRtUP3/l
11Bc25g3bAy1L8A+PYnJ87CMhocLwBgg7UvtU7hTM3VSWhPwYTyglKfsvrnlTwC0WweLonw2b90P
zQfSJPKhCSxraK55kbNQPKCVv1R6hTBgKpOl5dA0w5B2VHhzEz0WKrsdZqXbaxCtl5z/tYUeW1t+
zZEz5baZzYqBwcEqbXKP0J9jVTzr8bsz67up/7q8rSueA0UXzGLggjAxESnuakaTqGnwId0aIrTq
z3FinkWfLhtZiWjOcgQ1EDBCs0qskY/a2Ne2y5CXLmgoD81B+wEpoCPxyjUzloFsBYxEwJeffabU
KTNbGfDERqEfgjDU+ftU3kHhAjTMIEfEqKKIEkjdVCn1HECXueoC3X7FcLGXyMbq1j4JKEKBQl1s
YRTs9PsTu0jp4KDRpjgPvAsLFgDOd/mDrGQEDgEFAFhdMb101qCdErfUGt4DlhKF+fyWtIOXYeoH
bVotxOwYmgul7Ph+qwMJMRI3DrokGNbCqsS+XjIrpZvEmA8xgE6fPZVEk19GanQ/Gjb83E5QScNm
UuLbDmeBOySD12gOsCsofUFcAzuvdD4ZFFT807kb9sOgkNcy6vAaSVVOdxk18jngBhIqFSrvyZYN
BbiOOZKrQ9cO7IB2Y3vbaFPMrqmdkntrtnDzzNMc6v2UXFt6qX7oU41RiNTp9gwHMfU1DROcHpmJ
1mCwJVdar4ld66tU6zGciTN9pspkPtRdVD4lSpf/oBgkvyYgPwxN2HigTmxd06rSk6AcXX5FCst6
48D5bfV8SpZ5i6GfAi1Wqts6dXgwqwUUIqZW5T+RdwN5rMcaBHUs+JvXDqCAGqq2n6+BTRuie1dR
jbtsdKF/NLiG20PoJqn3tplMr5S1SWin3I29WusxBDHk1jZJjTlFs7qmIO5lEwCiM3Rz7gqwh73l
zRw91H2XAjdmmw1oipQssOk0tFecgE8M5eikuq5oXl/hMxrxxnDz6Y/e6HXpzUNePqdMpyifmaoa
Vl2XfnV9A8UgxW4rFIFsm+Uot4EsSCdD/17PMU88njjZpxa3xgZD5QTKgVVhHEjSoareW5Fs3Hcp
IojuB+MaKo8Y1MME6empSpGrJkpT481fzj6BYoqu9Ns5g0pNT31Msf7JFFmdQV8LSBiuQasOCT4C
hmCTl02TxD3invKEAlV1eKshMeGVNwRkp7f8GnInT+ZtvmkCdl9+JhsHaZi+KIJePuyrvwJD6CCn
BdExBmhPV25GsU2qEofdyEMLrNVslOYfKxekAyaWf0wIV5YxRGPt9DDhRqHJPP1m8j9RR7Y9/d6t
AuOh2aeH1nP3sotZtjQhvaNVYdf9ALuxAfBPgVm+av9/2zyhNtVPGgPLyBIpcb669HbUHy4bWEul
kFIgrwAA+BuYfvp5erw/6qqfkDvWuvJhc9t+r5IYRcTGqdD1ceeuCMvIBR8CKS0+e30SpXoA2HX5
u42NDP6bdtc0Hbhs8m1tc4+vUyE1KOJoHGKC63RgLwpSWiuRNOfXvObYwPIDjhIdp+3zWoecm98M
+muuV9vGBZ37RK8q/T9YOr5ShdeGW1aIKBlgmN34kZtWkDEatNUAEIuMqlB2eQubptaspoOCy7ub
dlp71eGpLWO+X8kPMTBBkI9ibMI8G7tP+aRzRDNko3kVlmYdllvrCeziGxJp28vOKTMl7NtYq2U+
Kah9RzTdgdK/KgBL7INevUn+eu6IILU6WpWwcaNmxzyP0KjAiGDQWxDcI0FRvxK1CSrF8i+va+0y
gOAehKIhy2pBRfXU85q45qxzsYUD9dMu9WjiG2TntoZnjvshkznFmqMfmxMcvdNyMlWQwvanEt1+
HkzqV8Q9XrxeXtVKk2CRm0BjC/IAxDLFsQWoyrTJQDmegRu2sXfu0x/0kH/hymnRa0o9Y6vuhmt3
R98GN5BhS9ccH0k+yraLMu8ZoMdiIzMLE7YTpfeA7XaAE9HmenN5iRIr4rtzAoWOlU64UbOk8pwE
I6qPFgsv21j7WkcrEYsj5YwJpHzCSkxqWtsB/G1oEGo34FXV0FaOsqf/mznhjKUTaYqugDnD+FXY
v6CxiOGz0UuyH5ftfBdrxQzoeF2C02dN6WjK8gpLf7rPKmqN3nxA0QyX58HeoKEF3pVbJ0w/JWYX
pPmZWaQdSIOAjgKv6ulZaxFC2ohhlobjBi1NzL0/Mv1Jm1DGTYOkDvtJjmxYO98LQNJcKgWYpBaW
6iZaMsTLZI1RV9Sns3FdM/bEBlpC9PyWo8msuBLU1FqohPaChSWqrg2I1ukykQkPhr3MhSoDYSDG
vDdzBu7WtFL31GneoIAg66WvWlyw/WilQ/hNFHqyWE+6JsdVU0+FDTyAls67fEi1Dz2PlMRvSBMV
2xIjKZKuwEpegPkTTEiC/RfPChHdi09c5RZIE/wqMfc1u7GjZnvZZ1ZOOZR7AR6GzAH6dOLonALA
tUMY8MNqnpcbc1aTwGq7EUhE+89lS2d7CPYkIGhR/1ioBPDv9KthQG7SBpdVPul7T4fKKfvdkgcz
/WXJyG3PospiaVHsxvsX00Pi12IZ622t5pXPQaGaqX1gpDsLFbNIcgmcub5gR1hR1rkMFVGsyLAh
1sryXw4ma0GEFuaF+25G5IrmMsCgzOTyOY/yOLsaULGaYRKPDBCiBUny2E1QIK7BmfArgabt5W+2
vpPACYIISD8n85gwuVno9lChKYVuCb+lQ+bx9MHM/zrRWrbShGcspR60fIRCzAwxLF0tYagrfpjl
jVKELWoLlbtphlSyptUtPDIlXAIVHV17NGBqUkDUpHt6yTZFcRWDcyjPD+ZfY9iElQnx0UiNRHXb
ZQtBW5cn0XU8DLvLX+k8GRFsCI5YQtstJWzZvemjsh4nDeQro+dMV3121c5hPoDGySvoDv1wxZx8
K30Z3Eerv0ejCuj5Z8mvWTbw5BYSfo3go5nO6lol+DUtB0XjNcTrPFQkPQ6cOLWu3aj1dDXEWGRS
baRived4g8U4apKYfcSUO5qppwdEsZo8drqpAnpLf8+RRoB+8FYBEYSj5dvJhehzBVRQ+1G5BXLR
qJR9iuXvny0ehI6o7+pQORKvQ7wWpiFVFnJKzcLYGaDJoFus2ItqoUNRGjsFOC9eRj+J1b4RVXIx
njfRsHqoyqPygqtKx6jr6eprg3GrcLB6PvwYKiuIdFBkOqVvxs1r5Op7u7Y3dISo8DRuYjN/G4Zq
E1n9oS2hc3fZDdZCx/FPEY6ZGZkG1MOxEeCrpXGyUd0/RnKjNvF/2fFjQ8IBgyKoiic5DDU29Yv8
1XC2ukqhnvVsobap4KnLOy+j90Yi1aU+y7e+t3u5OsHXraKkcLrdLqhqeeNiu5eaiEE3pvXbUB/A
FZ+N5ibP7pLpttQ3/2Vf/7W5hLejG2AmOFmsgU1QVczNRgfpSRFYWTls2yId37lLh8fLFtcubiz0
f1d5RnnH55YVBEkk6M6hiR41uLntmyp9Kt3KR0k3uGztnPz8e1MxgAgBCmQ9ooZUAcKVmqkq/nbi
eMnsq+qDSQqP2s+O9ZktcmxQbydvdXTH/pro6NS0OPXbjYqZOxNM980Ygm6kZCwoDdTAc1mMXPWc
RV7Ogt49kgTBc+x2VOZWh6Wyfk2isJ18Pb5BpRlcxFfAtdmzP8sI9lZDIxpQ/9gUPMee56LSati0
oLSb22GhEl+JDk4WKua11WznaGMpQar9lHzQ5QCKIfHYrtAxTbmjsEKDXYyI+K27b/tb00Ig9Pvh
UDIgx/sgKkI8TzDMEVmyGYDVOIS3GHpUIG4FAcrpedG6bMrdklSLjN8LGzKQWEP4JnktFJlQ/PKX
ztZ5ZGn5JUcnsx95oY4DLNVgOaNJEhg8Dany1zTWcNIlZQdh8CIKcgZA0/gIHhcNC1JQYrezLPac
GDGnIuQj15hkpGFt+1DjMKAMjf9EdFSnaUtNUZXKV/TKBxeQ5/YJ2Pebh4jIpPvW9u/YlOCfBrow
sYH2DMoaZRvkBqhWIXFpBdSSkXiev8+XPTxaleCSNogFOC9hqq6uO/1Dd+8t0CU2h4T+Ql/LgKi3
9qpFO53/qPNHbQRQf3v5UKzF1KMfIBZXqhFwJEx/IU2of5flleocNJL5jn5fprJu/rJtolsemxJy
At5EpHPjuPa72f7Kk9e8wnC/xQOKJoxDk5CTQrK4NYvY4H+uRWF3kzmlJV8uDJP8zpTrnHpKVHvJ
6BvqTVbIDvia2/xrDfH09NhFWjNlOsX9b1f1VVp3O9pFSDj/XP5ga1aga4sTh2FUE7iTUytKZil5
xyM4Z2Xu3Y69MJoEDY82l82sHrcjM0LWZDhJkWoEZpBFXvc1CWeYSEdz15a6BKq28pUwfo+pSoAX
LQtjKcKK0uJ/XdB2h25TRMQNBrVsMZJg32e9ogZmOyYegKKtJJ9YXiOCQ5oQUQLHtQ77lkgqU1Fm
JWWZ1OjCpMqjwUobxKgOlzjh4mSiFag44z2JsO9gXPB0eXNjRHVp4GFcNq/QTFLTwzR7XfThuJOH
yWVPkwGDz1uQYFlHnRsQf/DmLiRbpxabmoPkr1FrP3WoZ2CIrmDcY7PtTwyluMHcufq8SXXi5aay
N5jm2Xa8Mft0288gN4+H27QCDtsaNrNlP6u15jlOsS3cPMzcPKCV6+cg0r7sbis+YOEbGPBqJCHI
DU5/8pyjnlAoGnR5bKTJhdc4GyvaNOw9NhroCUisnY+DLLAUQFvRC0DhGjx+p+ZaBwUFfTFnl5ir
+Rwwz412lGU+2PNOGzYD2yqmf3mFK4EWccgGCSiae5hzFF4HZu04pJhJ7YORIUhjNPnsTR3fts6h
IalkfSuHFw7g4poEm9GCvjld3jQORTNSLA9d+YBGyFczr8h+l/3D5TWtfDUTw/DoOmBsGzPPy5qP
Eg2bV0qac6xp7Lemjlpdso+HZz3HC7Pf2Yj0/zdzy885Mldr7azayxaO8UvtJp7m3mb8LoleqoF7
5X95VGF1GEpfWhtQSxR2saRNOnaqVfsgnSkciGj3XpZrQae/po7Xmfu5vqkj7/IS176cjc+GM4Cj
ANra0yXGOjPHpBhqn7dBD7LDqvhTTc+D2kq2csUbQWbwrx0hvMelCwUSDUHJdHYcTK2WZyoEvRu/
oFIU0OLZYgDEPQVeLR0gIHTeTtc0xWPbkhS2bO1+JPfK6OsoR0Dbj/XcM93Q1oKahi2AW5mxdfif
yzu6dtbhnDANNmD8EwXzSsvOrHIav520V3/lzYdthjrfUddXTQBZ2LYYJediiVZnKz4yKThq0kdj
1Vn4ihYEJebZfSoN2QDN6gc8MiFEsMQypsHkMKE0yaEx21CJm5C36Y2ZFz94MknQ3WtvtuNdFLHX
ulV01Omxi3Yz/G6TO7tQodMW36GieAWh6ycldkIXZd+evHWOLLNae4qfWBeOhVu7/URdrDbp9nmz
aTIwPtFHhf2O4lcnOdT0CbqArfFMieTVcY7UwF165D2ucFBSRderyYHltskCpUX/rE8OppXdtVb9
0tEinIbHyUi2SszBhP80GQACF5JwLt184e7IDWuqB4rNz5vfRfTAmiHoXb/M7njjF3xfzXit/+hk
wMfVWLR0lRGKAKISE5dpitWxIrCaaEHVP9ndfTSEWSVJwtbuEDAw/T8rRMia8yxitWLCikmQITHk
KuGs7XTzQ1/Qb8+Xg8FKLoayEZRTFhIXjF8Ipya1p4poYPzyXedFqfKtRV8nV3lqVfBw1tYhM4Ge
NmUCJBKjYjEHDDaaMvQwymtQ4rxArC5DySGBfod6sOPUs2T6Y0tAFcIPRlzRCAVbHnjIxCcChqzc
WG+R/2HGm/a6p7f7Cdi7y1u54h0nRoSDYZZWGfXgdffn8b5HHQdMl5A+wfZJbirZYgTfTxVHq226
2HE+gVlFZwEdVhlv50o0RfqJyRVUMTCgLLp61WASMUerzkdnlRSvbr1x5g2ETVGulX2c1X07ynSF
9bg6BiBqFaZodDfzP83wZMdPZi95U635HIh08PEBsVkQ7Kd3rtMltR45SJXqMvHqfO9qL0n95oyj
Z/a/ZqAvETP+3h+QugPQgysekEPhaE2NVUC5BRaBuPWUPoKWQHzQwDalF38NrUH2fmRKrFmg55Cb
Tb6YAqE9GIB2iv4DHIneXDv3lxd1Lg77bQpPqEVwDj1BIcPtQAVGx9is/alvi99VFNefDtWUt0Hv
6FNn65G5meoiBu1kUhyKebYP1gRK7q2muck+Z3Zde86Ykv4e6GqNbdI5aXigGiWXZBwrURSNbB1i
9cB3o90k7D41x7Fjk10jp4Kolh5a3b0JMqICM6FGnXhD+355Y9YODFAPgALoyFLRsD/1r9hilNMO
9pK+8fIayOD3EQmkpd47aSK5/lbXhrYvmvaoxJ81NxTS1sxY1jY3rQaC2WTa6Da9aWOKOcuZ3uZF
ne6weAnkYe0ZDU1KtPAWqc/zF1tSGE2KoibFyLkVvTqQjXi0Y6I9zemoa77Bi/59sIx8p5PS/GpM
5v50x4RvOg5iQW9Ez2cPELX5hgdLPHngD3EenSw3861Sk2EIrIYnyablVv7DTCC3VlpGF2RKq33F
s4F6h6bFmjQVX6n2g+EZM23Q24J6lAiIjih4VIYc4Gdav+vkRnehgmE9UP1B18cgGa86skFL8rKr
rHy+E5tLQDx6tRF7bjlxOuorBZqexRyU08+lrmoWhdcDvtujnX/Z4lr38cSkcGrHaYhHmywm240K
Vi6yBY/30oPV7B3VQBJH9258gzpT34QVfaDu6+UfsL5kkJlBJQkxQ0wzcNmCs6lgYFlUb2gddP2j
06MvB45k9B7gDJetreWoWO4/5sQEI8fIEI00fNVMBaZR39Xu7cT3rPEVTKctAgCR9UrB/Icmj/V7
bGUabmsvrBP7wmUDTVWwM8RYbjzvM8hHpz/ASR2r/pS+JMZuNN9onEnWvJIVnJgU4g80u9GUWHZY
1x8S/keFbiH7urytK1foiQnhoqacF/OoYlcTiAzXwGeoWmiiveqWu3IO2uXLbi5bXAmqYL8CVYgB
hjTQ4Qn7qAyaO8zGDDJj92pyIAnqeG77mUZbW/rN1kzh/Q+BEwKqVfQgTg+l25YYxYmBhB2Vj7oK
TIjxODmY7EpvnGWQmpWMB5M/mG1CXqW5ZzUN0oNNB0Q90MEt0cWsDshNN1n2ize7y9u35oeYKsFb
ArFtQRYLx17jqhXxQqM+YSbwy5VNWOGRgiTB0PX17E2dqiceZNarg6U4/RCUGcaFgiYeSwn2fM09
NZDXQqAAUpdnI6g8TiKnmjL4ToMhnxj8rhigjxxbkhuvfEVoYmjQbcC4qwaXP/2KKlGdXptzikaq
V4BRWdWf0Dh1809DxiC6dhhAkGGomBxDiV7kz+EVpowIqA99B8yX1SudMk/trkCsVyrjtqyTPS4+
yddcvF14xSyUd2D1dCHciNLN6eIcpW1po9W4ftUvNd8ipfU0lnqY0edjHubue12/xsZrVsloWVd3
9V/DtvAiHSnL1d6AYaJwv2EgO1CCzL03o596wb1mCNPoym225rxLXb8j9639lsbvc33bSZl8VgpJ
x3sgRoSxn0rOLPwURWl9E847aAASQYVW/ZnZnW+0O708xHNQTV6sALvsR9X4HyItXsoE4yq4zM4m
D2wjMmJiNPjTjrvJzLskAV9K/S752GuJCXB9C42rjRxEZA/Q7V4vIwtWOLoRQ1joP6Ny6yyO3IbZ
dNVm3LdsJlnaeV1lEbzQ/pVrWI7xUWpSQzpZKUqwtMRKGZJqa8/vcXRLpm3fxRvWPujqs2N8QSP8
8mrPvqpgdgmYR2a7tjec0gCY1szqUEHN0xr/NmVeLAB3BakEsKoCDH1qoY212Og6zBct8EJD22j8
JVO2RNmxPPOLVDZtdhbhYQ6tBkzv4rACfyRcXOYM2nknAdxb0w64w/ysJ36XfdRKKgkKazt3bEi4
9jtqVnFnYxaX0OqJzdWzIX3HnoXuZS0gtbfRiwST2/dI69HHSUlUGA4Hpjvp3xwIrDagypCE7bP0
UDCxrPLIhKn2RVN+ywkNL1DNsFNQMhLTZzHgPveNDPay+nGOFiQ4uZu7apNG+DhTfqUBCanY1Bsc
vFBkUAKZIcGtRwWAS55j57LoSnNeeHHTdo92sr98eNa+D3RTMTu3RAoiYu7HbHZma5kZigsHjKjK
O6UNxpSqh8tm1jxtgZqAQ1bHf7GGFiWqORMbocHJM3KtRhrz4l7LXi5bOX+pwBUARHfR+iYgvBdB
QWqf2RXwspjPYMoHa4ytrhieAvLdycy9YUwOQ4cY6ATN1IYuizcxjpRDY79gzn8JhhgQN9AiQdJy
RpFnUGvAlBFeDO3cE69K+ejlmBptSQ0JhtofFBckUCCvo6nXZbNfz5bkFyxB6eTC/96Lf3+AcCws
tylKexmFsSAfUrEwt68r8JRAfj0u1Q2wvBCjkpzENZc9XrNwNsxowPs+BnrJbccw7T+7dFsPRjD3
n5LvvASmS2sTzoZZuVNqa1jbZELSogJPKR1AZGG3VzE44D08IQO7/zTmfLsgYTMdeY4hA8KuXnfH
qxXyY5Jz3RmWDe4wklboWzKUHnH+zOavxvqckpsesMqcbDsmaR6txTvUiFCYAssvUBDCLjvGlORQ
QkdI1bJdbLueW4O5P3vqnSADkpIHlzf7LH/79qN/zQl73dRQZ1GgfuzHyfyjmpoNJ9YVZWgnLCKH
mvt12dyqD5nIWxa6aczzCkk4RnEzF+UNiEUyJ5ga9DJvZ3WbTbJkcHVZGJcEIcmC6haT/SSda0ZS
2GnKp+VQ8GY7anHgNDeOTKNt1ZQLKiegclTAB4T7nLZlYrVZg1Cgar4a7wwlKOtwin6mhqTAuuYa
y3i6aerotCNnOb0K08kZewZJbl/rN70ZWNoDz+9Ua0Cv+ND1ktO+dnUcG1t+zNG9q6U58N82jFW8
q7Y801QPM0f9XmdGL/FBmSkhAcvzuSGlBlPGcGtPvwrlHrJjEhtrjgcCF2R4wMtgMlj4SloHwHmd
wSEoQw2WodsMFg+qK0BGSiytrubI0hLdjjYug/bQ7NawFGNiSjGAWYpuOX+/fI7Wwv/xcoRzlDWc
qJjcQ1ZMUq8BDVuTepqJSvpzOTVeN941zeayxdUNdAkAgqCgwWNdcD5cNjGrJsz5j8ktqUOq7lOQ
7mQSr5NZEbwOLziXjQ2sgBLE9UD78YEi6FWq6XdFIoOPnDfKoQSKE4vHGtaDgLR8yaMvlQA3qGUO
5vdLJAtt9T+kfcly4zqw7BcxggM4bcFJg2XJY9u9YXTbbc7zzK9/Sb+4tyWIIUSf24uzOREuFVgA
ClVZmaBkMkuqVSntyJeeCluQrcu4ftRd0PUQAZGA/6g51/jKll7GTsQFXoJmK7ulxxJtwHL5CTr5
knUHQJZS3fZFTUX9A0T2nNBcOaqWcTCA66BaiBYNs9FQVyoAJxXhsNqj4Ci4KEA9E23cmEKxzwJM
292OGYIFZC7yZWEJ7jPIWV+NKc5SPXaKgq85i5ozaIYDWc7bFlY2myHLBJomSx0Q5KGXnxCQrXSq
0V0A+vhnGdwDukLjlMO5z7PBxCRJI1HPgLODUmwNNsWfiS7cScbo3vZkJfIvPGG+zRAlqhKUiIQ6
RvW7sVJQgihPUqtzVuy2HYxrXK4YiGVQHwMFvCWSnhbiMYwgnYxqNI/y7Zu7hf34qAkANoj/mDpL
qihDwrlSajyr5xq0r7SrpzKhIZFM25dG9L1MowgLJ+sq0/FB9bQNh3HYjg04IYJIyTck6oCdnDTU
JtMhTOzZqAZvDsPYhbXuTy4mYkRrlAxPRmv6mZPUMYQIo3EOdJpNiT84LXadvukggytCd61RnCQt
ZUC35vGHP8ziexw0wZ0ZldPPMUh1/yHpZOWdoDdmF6EAsc1B1APPSCXt04+S+aSncibbgtHnXlmW
+UC1MRhidPTrzvdqv9X7O7NOBFBmN4kUelIQhD9qoI5+CHWlKFZeFOF7ORlSRIXAz3LLaIGrgupy
7g5xHZucrb52sABFu1A4AMKA0QPmM5e4BjMJA95+DjoK1auRvpZkM1Z3JXHQXbsdvGtb5NyafGkt
iLsIcG5YA+CJAmONnjZm91DcuG1mLXbPzTC3XpOAZcqcYEZSPqXsIfEf++6j4qonL2vDRi46UWB8
Q45qIt+69Kb21dBUQg2pf/VRKraceQo5JmEMYq69EHt6cTSrk6Y93HZu7cUBCtm/Zhfvz66joQ2D
FO8B8AAon32v0iJ7TJuEar2jYhhTJMdGcNrIErotx/DK1zOXujiOT1ALAwh9adio5lYwSQu+dz36
IMXPuQc5l/oQ9C8dBIO0YHIMPAiCRN2O7f2cAPirAdAZFrtJ0b3bv2Xlhrr4KcwatLWRQvQWP4UM
koZuvGoLKgjMlRZc+EBmgEyLs09WEik4jhtKAgJcxKjRpe++5ucRyYYMg0baU5ECy2KUiaVm/n0n
FF/QGd00U/NUEh4V3zczKhNk54ZZ/UE1k5IBpEEo0Bfz1hdTJDsGMPWtQNoDxk7HASlQEu/jGcCB
XRIK/l4E711kAUkQfvmTIgpWm2gSRDaz/iTKU7yJQV9RUCIkqUynzm/fw0QdX/sAYtw0JmG1C4de
3U2imJ7EGBdyHvDEHNdCGFkpuiygFAWLIYtejYO5acN+hK6Z0PcogncH0WhUnArkHVj/xKnr5BkV
mZOaeqAQUSgUO79uB9D1VDUmrPBsBmuNiM8JGobLD6oHqt6MZpdZ2vSilqIbStmrOeS0j9MnE22R
wBAxg9VbUlNTKRxPESD/rRo9tfIT6eKDLz2PmEgVFB6f68raQK8LrIs69hlYC9m1gbKyQmqxgshH
DtK5SmllK9LnI2pL1C9Cp5xFGk+/R6gtpM2HX6lPtxdmbZOD+QZKm6AHFfHgv1wXEurgzIxEiNwI
2Q8FIEyz0V81Kf339AIkH0tVDGUYvBXYe2eIR02tENbTMFMNoq+L5kfoZZjlvu3PyodeKo4gmgQr
BYYE2HZPI6EDLBkTCHzk9xEvb/IGyGAt2dm868UX0rl+R0HCpFQjTaEGAibANNqGwUZULHBqcX7N
9eoulXyUNSDuiktXY3JEMQUjKTYWynEq6N9DIGww6cdT0lo5M/DlcLiizWWgpKst+fbZDSGkJhLc
EPq2tns4Pi//Hj1KrZ31NNFNSDcbTuZ7fd9CS03FDAZYAbGvWXbnLux1ZaxwIwUQyIUI+Aigqfw6
thzQy/Uz4dIMc+gjfVSqZtHrAxcLHcj9ZPK4l66vlcUC3j0LlZWIbvflwqnpFEmZCguYtXcm8SWf
7STHmM7s+P/Mh/d9/uBZiQ4gEFhsN0nTZh+hgPMnMeP21OYR5Lfb7N/BSTBzfpowawZmD7XX2hrC
r5Xp9hVarZMwgeImvJ/9r7qJ3AmQQjrjPTHyanhri4n+Fa5LXJo45Jkrsyh8SQHdJk5YPJmj/oAW
65Ic+eN+Tv4ZKLm4+dcWi16MBqDNQugPW8rcgpzBAPnZXon2Bu+1suqTqqCyBswckdm6ZBJqqG0D
dgaGlpZKYkHBDdNN92n7Mxc8zsF1nV7CpzNbzC4ee9KAOhW28HhFTv5HlJCTbzS/sIj+e0aBOyJu
obj9+Hzb8IqPeIqZ4NiAfgRcZNI82TSiRidFbg3ZVwDWWDnHzUyoGO90M3b+gy2UGRaCKcDnvi/D
85NqqLMcHIK5ZQKZLhFPlj2xVDGR0NH23xuqEmY70JtGzgFoPJu+lu1UycFUwVbjaaAhS0wUwCTM
qnDWb6X/dGmI2XOlMtVaOsJQl+2T8DCX3qh8yoYDgsYc/fY+36PnIsqvRbE1GqdLOA+E61QV5gl6
ebj1MKjG1opy1UwDJKMgSVEHW8gaq400a1j6ofpTDvyerHwmvJnrlRvgwiZzryk4zeSMwOZMUteM
XSnzN7qyU1teR43nHHOolFWrxuVYowEPPCiY8eHUREHOJKkgOyS9FYluZLzfDtLrN/LFgrLTFLjL
IS4uw7lcR81t1zb2TH7ODcEj3xrjevvv1pCWiiAEwxMLDFeXd9A0in2NMjoe/kXkKFNlJfWdgEpf
AtaKqhsooDScpGRtw59bZD6eqnaYTdVB4SBIpdeMAJIm1mBobhRm4ILlZSer1mS8YNFukUCswmR+
AKrEYVLDPww+2VOuUxVaHdFU2HLwmgu8R/rVtwM8DvqXGFRbkkwkXZer6Q/y0HedJKDdaoH1WgLb
YajJAHUejPgBL7bb3+4qQ1msQd4FkhBI766uhzBS8yb1YU0wfzVZYA2EkwJ9X2QXz0HGAnMp+CFp
qyJGP0Lz5o9ok27defNH8YRd+RpZv3uaWEAS2Vhc95/FT2BZ03GkAHOI5OhbCuPsqO6LRo+qVBdo
LuIlhOpDe98UrzFAawkmIDJM5g//rFvDmGQ+XpqBuryXER7B9DNFlxMTRUVM89QtpV+9gbFrn7P3
rtJzxiCzunI3t32Oui0dx3tDdhUooUuRdztGro5KxgZzvfpzMGd6CBshjmQfupRDRwFVrwjHl7VY
xOMKlRoUOhGNzDkC2H8TyhHs1OVzqoBEmidqtL5Yfw0wx4aWtNOcFYuB8QkVCUl6CEdOesDzwbzc
va06KXHSwoQRgi8XNJAz4cUYxwQ7g1lIIFfKlmVqgMEjwatocr7D+jKBMQB8CBB+I0w24I+y1mOI
Fj7EzQLDq+tHWXu8HVPfxxh7LGgYbkZ1xACJJZvbDFqoCVoPL7QX2XvD1ORrClp/T/KSbe41Gy4q
eDWIz+wxTlW52olyCXu9Kz1Jb/2bbD0mlg8th9PdcCff6bbo6TbHSRlf+5aTTESTdk5CAMywkkFi
B5Vq1bU9m/u+g6q2TjX9GC6qAoCzJo0t8qg0V+MEOGuA8VTUAVlKYClItESv4bHuH6rsaDT/+oZe
joWzv8/spqDv+xhkGbg6Js0iSu9MBhXnQ8oTxeD5wWypSlMCdVqOuKJOaSZtfJGHCLie77p0hcX6
1qQT4iGACdQ59MD+GT3Md/3mAwS54Ve+T6nmZm75whO945plEovIN6N5HGDWlK3p8SH7Eq2IZsgI
98P7j8nOti+mnamc3On7FXsVlPh0ElQlkWawL5hO7AQRvSSBziatduqH7E2ecai+Wvv5FKd0OobY
C4Fd0/hF3PNUc6/R+ctSn1lftszZpQyed2AifGyJSaVz6BSvUDeu6eg7gif/CDk31zcd1LWvoHdB
qQcIFhZzVGSRVMxLChDfVV/Vq2yhHL7XtpI3PkL1cVdT4Gj2iUh5Mbvq5oIohpY6/kEC+dJNI57H
eRjh5pgUVFPtEm2G+L5WLGXalqod+/cVr/+56ix4ZnHIgWIE9VjGZpP4fVcKcDbLQAIuOnlHKy/f
q4+YBbybXEzmPwyb0Yudf8Y24JueG2bOVq2p2qoXYTgx71uRTtIzAW6xUje3j9O1g+DcDHOa4lui
TyDDjCi/Y34N/aM/tw2s5qrnFpgjTdB9X/aB98SAmlVReVe65NRSGtw1ga1Rg740m9x7ULbqibcv
Vq4nBe1MkYAbBoUMdmhFHstQnetJoFXzIqFXU4EEfzvyJtJWbnZYwWWwQCUwk8YcOEqcmWpazzjn
iJOjeRLWCdrXPNHvle+EogXGwkVUJYFCYQ5s0a91pcshaRybL6b+IIacwb7vseWLXY0KJDiAMbsP
raRFWehyc/VSpWKyOQut/WgbVrAxjwo1vNj23Yq2brRPnHafPRArcEartebX0+Cp9xpeGjnNTs0R
Z83ed8j9/eyBcW0r08B+Sa3boXS10sxPXNbo7JgLjagVAOgNMT1ynwz7RHMU/1+3A0zgG+LBDSoh
DK0zy9wHmC4GkW9olfGdmD4ShfP3l+3ErrKGno4GYJ6mA4Zy6YLQi0GUDUVotcqXVD8N7W4IXVBC
hRHH0FXsL46cGWLWKjB97IsAQgwyprMGfxfpP0nqcMlu5GX3sg5950KKgqz2ao+lM8qSStHBIVt7
HSmoZ+8w7Hb/s7QBrLACr72Ldr2VbUMa36sP6aO5zWxkAJ7wXDi8ptnVHgFkXUQHDFV7TOejC3G5
uEqWg9ssH0JLkr/ayO4w8HI7AFcW9cLAshhnAZi1saRNEQyo+nH23TDblkCk8nALKzGCrhtiT0Vb
AJLuTAwmfib5artYqQ6p39Bc3iwUF0aKjop926GVHXVuipX+lkazUKQRpsb5RAqva3a9wclo17xB
NeRbMRKj3uylnRYhGbpWwUchH6SEjsXeb6A+hpZqwgn5tc9/bom5MXNZm4EvgqUCmnhxji42dxz3
6u2BCDs3wUSYmRuiWJQE6+XqMo0aKju+XTpN4E1gZsC5OX/e/kDXTzrGIhNygQmMUzrCYi24i8wC
JVZl5fvgrkKqRT5Uw+KBoa8L14xJJv5aYcYVQWCy2+XCoUTL1PpjWqMlvkFCQJ2olNmCPXm3HV2J
RFSqEe9ANQJcwjYP22HoE9Ko4B1FhS55IZoT1xxA9HczjTmrYAOTR+AdICpOrcvtqwja3OejFlq9
Xd0HVKfGTj9mj9C7s8C+86XZUHezWprc5fdfijPQe8DeIOKR0V8DDX7f9vf6xYAJ0vMfw0SrUWeN
ChnH0JqsGDqnZmgTDOzb8x2xwt+t47s5HSursH1LplpBfc59v3KUXZhnIhnzWb7R+liLVPljEBqU
Kq3ixwL87bf9vO5CM34yARwvmlTNDEOTo9CMNve1KzvpMxh0HtuNtJm9l94iLgRdHWK396Zn7roN
mjOcydNVdxXwMuCVhExeZ+5dwxhMUN2YIaY97ViB1IGtGceZx3WzcgKhWwy8M4iBwIrGjvJ2kSJH
2txFltoC0/IcZS+3F/P6NYLFPDew/ICzC6gOUM+LWhhoPxocciZNt9E+cIxt+Hu+F4+qF1hZ6Djm
VtpyLK/tz3PLV3snquSqh+XGKVLav5GvzpuPkOsEzvkg/Kzumgj3Oi+D5y0os0l6uctDkLtEVpm4
TXZqy6/bbl2HxTLcjdb0dzH7Kt2LQgg9NnUA1GkstxvTb+8NMjfbtgCQthpDHnzs+i2EhsDSE0DP
GCcQ8EaX3y9N5zLpehREQsUaHKD9MQXX2sOvmRp2mzk1ndyYvibPKBkE1qeILg9nOy5n9+URiB+A
IR6c35hhJYT5jMQYBehw4gf0EQ6b5bQjx+A0UG6R4PrLXRpiPK1InKZyBEPqU3oHVO5MgZQv99E2
s37IH7JrmJRHqvaNibrlHHOmJVk+q40GmwCvPos70SLvHdbzj3GMLAB0afabJ/yxtpzf0rIQY8LW
Y0lfel2GRO4ye6ZWKiWxk4f2aJ4AgRRjG0qK1OcBdVcjCNekCQIyINauiHXFqddiYQ4xCXqn2PE2
cwbHdHBzoDsCQbL4K3jWD71hTVS3x48OnEWcAFq5RBe43t8fwHzYyNQwX63jB2RUcYUNFFClO+Or
vXv7NNxpN9rBftxjOsEBhrug+T55JsATWuLuvp2tyqfAZXB+0eoePvtBzFfHG2iczThCcWFytAYs
irUbIVXG0P7ts2L5O2x0AY6HXqWBLFZmOylNOnd+10EwOxqPUtgA7usO5amTG7ccft02tRZW4JgF
MROeomBuZm6rpFKBwCQwZRSd+ZDk4vgwpM1+npJ6U/RNZMnT8FtppnGfROPHbdurG1fUTB0M2NA2
YcdchkAZhdrAcqo4m3w9dxre1PRy47MLCSrA5TGPURbALy8PwSAGn1muxYBXqZDVE5D76C0IxKMf
rT5ZPZA7OtjL/4NTZ+cuc+zFSheFZYuTIapOMZib239GIgNhd86PwmQ5TdoSsVdEyB+G40MzfxTR
Wwt1hykBv/3My9CvIn4xZioYpcdYpIgRtcsFRF82qOMOZCx4fSMz1AWC6b78rTD1NyEFHPX22q1Y
W9R2wZqz5E/Ak1xaEyMdPGVFXFmjkf0wyrbfyJFROyGusofen3jAh6tEAxSK4CNbCl0ASV5tszDo
I6Myk8oSMY5OuyqBeo0kJ3Rs8SL5d89ATr7Mhi/AI5aBLkqD3gzFusKAQOmFde7kfb8dI33Tdg0n
/7zaVfBqGTvCxYuIR+RfLmI3DCBZb2DKiNtNpo9eqDf2bW/WFg4zTTgu0JpfevSXJvxQENHWyStQ
RIAWsA+aTz0UOlue9T+3DV3X4eEMsmisGTYxLqLl+DrLQitkv2VZDxX0S6D0JnZ7iGI4Zu9vS1H3
xLa+T+RqJyWlK/k8IPzVyYgJMcxY4PohYCjAG44xbSpTMBcgPBI75V5IDUcq3s3xUZdf5bnLqNqB
06n69+luOIzpH4I0UUS8sNc8yJy7GIjoypL9yWn92SnadCtlvatV9QFdV1CeNTQTFDvLVC+fwpjz
aa+unsU+2g+ADANyqLBVybrLW6VSxMoqBw345HHSMfza34P9OXRILGSY/+sk5/ZXXgunM5ss81kn
9NgJqAqDo8uGBt5PEURIeQo97dtm1k4XHR4tdS6ADAlzcGZ6n6JDIFdWFJmeOIwflaRuULXfoKLk
3jZ1janHMgJRhcY4Dk28BJlMIarNlMxAD1sFRISXiVHSEzuAhJYUtXYCXXqjq+ysf01AsNb3gfd/
NM+4aoyQGQoqmG+6UXeyDAznJBqQRBCIkkD33sINckTeMuElHvzW1fjON+rfnB+xwgYENDhQZdg7
aCewjcoInQpoQaioIYXxSVMhWj+An8H0q1/SJO9iX/E6KOR1IYYOcGZxcEtrHxtqjSoQChJU40Vm
9+ZGPRm1qVcWOJEOQzM+lsH8KATiWzWb77cdXQvfM1PfZ9jZGbXMyUIExYCptuzsYsqzY9yjCqHV
hCd5sHa2o1+AyS/UwFU8ri7PJHlqDQUiirixoDugVOX7QNSP2958Vw4uciaErgkg4DKLjg4Ne7hn
mDlB9ieXYFfeVgS4BiSDn12ySVOF5s1b2Gp7LXiZyq0/PlXSZ2yWVpUehNLN5o2ee2SCipdTBp5a
uoOyvf3jrr8qpnYB2MMgD/JijHNc+t+MakCKPiotqbJlaaYdIG+T/BGbj//BzndvBgSEYLtgLrjR
7JUeVOGlVaQ+VcFVHAMzlSo7kvP0rFc9gktLEgwILdv0DYWy9ocoLa0Jkwzt/KiTt8k/jhknzb8O
HEilopQKllcwvQJLfrlw5qiSwfDBMdcOqWZVQqtZvo+s/9+XDTsBLWxMuIC7mgnPphPUpg5BttiX
Y7oHQ59wKGpZs2UIZGHaq+HQI19vvIUqF/PpS3cLFLbMV5KAJBlnH3Rjte4jaes8tdMtreAl3Gtr
ByAA0lE0Xa9h3MjmlSRdcMyjvsn8Tzl9u71qy2F8ueHgBoiq4Atm4JFSX34bPQn7Scv6EsPvtlJS
HzMZJNxLsoq2wpZ0f25bW/fmr7Xl/5+dVpLkR0qawFo0qM4sBndaysNNLbvwyqH/zZyuJJSU1Kg0
dJVKsA1tms4NVW8SLWHMvEiDXATgUoDf33ZqJRJkBRXXZYpNQnWEOReMMYzNflTAiIuGjzm7wiza
4MC5beS66IONY4JEamGIWeixmXjzx6GYwDUBtn41s7VitHRDwARSjDdy/GOKtee+eMVT1k78B1Ar
fExiuYc4Zm0qdiXzxtmuOSKYHyNffsdmADmlv+TgpvkgzDhxWyeALHeC24i2xo+8K/Y9RBbMWXDS
4TCOE+dEWVlyPAgBTsM9BGVktr0sj6gbxAX6BllgPOPdFljgDWuspEl5ydRyajDhRKDuA0mhBVqB
lOLS06KUoggzQzXUsgnGTIUWATSLp0oPPlStOyYVKKZuf+lvaDFrEjm4ClYvDAuiYntpEo353Bj0
trbyO/nnUjGNnI/32AbnsJNYoVs7oN9wus3LQFX68O8DhAYmMSVMjACujvSFTR6JIYSqPHS11Uy0
qWlwn59mmLVVJzj0lvKqpBSvuvvseZNQgZe5LnHDuA62IAzzLR121IOY1Q6Q9gtKAcUT+VDeAZex
M7aJ9aN4K7aJy5MnWwti0BOBjAH7AU88tosxKj7IkFqss/DUWPMGahgeyEi3swNgxybmXBdca8zR
F6Z6MGsmXKscbRfsAIg+pnYE6YbjO9nnvJfUytsVG+PMOSaIdDOtJKmHc9MD2FMwCEcBWkht3Yv5
9ejljrj6ame2ljTj7FTXpBhbtYOtYdc5v1Gs87o3SNdTcCO545GXhq2dhBeuMRe9RDrMgi6utW8Y
W/yl73va7zDARWhJg6fWq18eMt6evH5OXC4n86bJITs2SAVsGg/ZJrRBBGZPVnhnUhfNjcpuHeKO
3juUgd3ce719Hly3xjFagQLEUgDDWwag58vlHVJTaKYatqUP8zP55foHGf2MzkV1YN4VW257YeXI
u7DHRKoadWJSLp+THPDkPkKlFp3b9q0CymUOqHyEcoyVHgwr51xxKzf3hV0mZNthMiHGCbudVbpg
l/z9qHqiyA/Xdf8gcQB48wJhZeInleQylMweJ9xO9ro/2UGxQxvAR8u0aqf/FW1/hbtuP3GHU1eS
H/j31y4TQ2aOIS4SD1AlfEt+ocoQUP+u/l07kjU6eUpfHngipKsGUVeHUJ2JNth3YJ3tS7VV1Fxe
AmcQ5juMi+/bnMd/paye2Gc2mGDpZwxk5xGui8ki6GY3zlHaTtbx8c0Hog5dEqrfy9tD9PJHo9M7
8F80cL1wH9nk3nx+Mf49E1MxykkMEIKgaMYW7IZIjYxYlrFTiudyekxzb+LtjpUnE8p+yPZM4HMX
lZLLzTirRlL5iVpbKRltcDBKMlg5/EPQ867CVUPfA6l4BeOZwewGoYilIslJjUa3Ne2izUzld0LV
Bw1iLANt7OpORO9rPnUiZxFXrw6kmHjpKgawE2zvNCRVVzUTIHSj2xub8hQg7XC0o+Bh2vD20bbq
45ml5f+fBSh4FzCAPsLSQrBoAfpFoQz5H0xAmAc1RQOoVXYPRF3aB0OK71X1LyH4RHxlU0Vbg5e5
rHqy8GqgPYpkgs0l6hwF635C5AXCnZY/yhUahtbE0/S+7oriKkBFCbtZAtUrttblgiUGpk59XcPV
9zHaYDikiac7AdW2xl2Y0tlpdyG9H2ix8Q/6lieyukQce83j3SGjm4XqDPgsLo2bU1iOlY6I1I3u
NGnGpmtNNxoI54utO/nXjsJwcWWzBBGvEXamHYboe8UCP5VgSR7OyMfBM51ZpaEA2FLhhEvL1YSW
i93z1CG+m0vX3oKQGrUEGTmpcultl0ehlBQIHO3Q/DIeAzy67kCca08fultvwl/KTJWftRM8ixvw
8n1EkK7jLMRqTOHFsagOArHMYnmSgGQQqsEvyObtMD7ofoVhAMeAwMJ/2CJndpgjfMoqYypC2PEz
xQ3BaYQIe+niDOOHE6c9tHbFLywd/+MSc6gtbG6x0cHUJNQHTfLdQTXtoiosWepfa+0jrUtMO3KS
t9UE6twqs2uENlfmvobVeeFCSTAx82eSaIVZY7QVdbIFzwzaCi2oZwx5KzfO7eVduYUxBmeCaWOB
oGLs/zKQauT8eZz7CCQ9tiB4BuHef/+AOjrMQAKjNICWFROqgNGC/n2h98+lkE7QF9TfQesTzfZt
R9bWEZUo8I4sF8NC7HrpSSkHgEx0UWNl4GVyyyPZ+q56ED9bp3egUwEtIJ7FlbT7wiLz5XR56swG
ZCFAY6VA8cin4WQ2FGCPZlPzCBPWvtO5d0xa2MtJVxaLragCNlK3BtT1bi/gygF64Q2TAMp9M7dZ
AAuluVXBciE0EEXkLdkSTsy5dWGEOaWzctS62gRuQ/S0h9DuHGhOps5gP02e/nnbn7VMAbMgIJiA
vtUSF0zgzVmTinURY9D8A18Fky8ZxUU00trTDvM7x9hKpomszgCOAlPZMmGbk2MEbYdATRtL9syj
6Mx73zWtEpNmv6Cx53ER/6vhcGaOCb1KKZVBzXJQTvaK3UA8QjJ4n2ql9nrhERNxiU/yGXo5DZjA
7OGBeGFBY7fWqeQZdmfS1lEelidJSYu76Et95qwnz0EmGkHTWGlzDuudVSylpfvfvSta/gmqQU/F
Z22Ff24bXHl2XXjLBKYwduJYlVjQwTxFqSPkVFaghuzTXOFgftcsgQkE8AqgD6HQuXh+llYq44jT
Xiwaa8r2NUihfZRAP4vIbnlTNNfgZkxbnVtiTkRZkKtZkGFJO8QCHXaapzrH01EsabkZaeCldAfR
p476TsdrKK90eS9tMwE617UutyZsFw89lahp+cfE652vDpDOze1Ptxao524ygVolgQy20bKxyM/8
Ljy2G+EgPDQcI7yvxsRj22VhVBfwx8QtNkjLIKJSQfgMAn08XrK15A7fbZkzA6c8YMyMQy20YiIp
qRaHZheUMQFqVdCyd8ZtvXkP3eLNPMjP4eO0j1EkSH4nEye1W6thXfwAxlkQtDa1OeAHGD4w9/Vb
VdwvY63FhzrZOeirhg9CPubmHk1cRa0pBMO5ag3XI03fwft3EZgNWWdzByGrZREO8XZ60Dxpb3gj
JlzFz2zbU0Cf3J6OQOhLmHWNXB0Db6E3Hk36qm//GQB9+VvYAZ0qqztxmvBbZkik99oDKThyWt9V
HfZe1BbxKQ2lEBCkMJ88qaNqjsS6sXqUJZDCeBnt7kPkMEGIqijZYI5qM59Ej7d31gq/YNz/a5j5
1LmA0eJmhGHMhc5bEW9dEShhSN0uZ3xUciHJy76/5SjzWQUwoCd1BnutJNMBnYvap7IEjmbTuX0q
LH/ohiF28N0QJjB2Gfhm4mTpktX4exLtll41+tQqcZXw47a964GdJUj+riTbcgXUK47BAt5YP4Nd
U9E/uEGwa2cLSa8t0g4yqZyEjefhkpKcXSRFASrSQIOHXbzJS7sm6Pu4mYqZB1pmXzrP3Fp+eO4f
k04ZKkRp1XaJFPCBifZY/w7aE2cN1zLqcxvM3aiOVdapEmxg7tPq/vjP6V74GVPtXvkPbdGLr8Xc
jU2rNKSVsHhtZ4FxNZPu054TgdckCExEMHdgqpE2+P8r5kI/zpJ3uZ15gPS0iIhk27hAw2/kH+Tx
9iJ+V3OuIx/0apgsABUCCxVVqzRpNR2umU/aTt8rP0xUjxt66lGLAXWcW1o/cHJaKUq74ka0pff/
UG7C2v79AcxXHKo4ifIIX1GCllt1B6L+UPFGHl3dWoaIbjMgzArglsr36p+FPwQPdWFGLRC0XyJE
6zNqcgcNl5C+Wkmio5SKeRFQLTAhH5pjKnYGHNE89MWs+DOERN99dBLs1Em9YRvYtz/detZ0ZpBZ
uS42Yj80YVBFgkGngf54l2nzNG2KzcA5PdbD5MwWuwMqlPJqH7YKR/QdDbwKCRWtkZJti4491SiE
tU/+6aN8DJwWzavkToFUCudXrHxEKL6AHQB9AIgvflfbzj5iktR+WskgVtPQvKZou9q9OvJEkJY7
jPmMmNcygCICVgVXHfMZiZ7MbWwStIiq2hY0r07eAMmdewyodMeQp3++5pKxqDrCprh0ii+P5Sol
2lyHAKJpqTg/aW31MuGT8hq2Kw9poAfRSkDzEqwYLBMBiMerGQ8a3J+B7Y922mR2oNFGfJXbtzZ1
jPEOur8zj0Z05Q44t8peqtkMhaWmU9BoLD7LVP0h17JjNPnb7W2wYgVQqb8ryOQkHXi/iiIFQHGI
wPdM5F2rEbzFtM1tMythAZZcVKwX1mm0MJlUpIp9Kc77EEuISqZb9TrEMBOoieR5caxq03j0SVU9
RymX7WPl4gZwDkkeUBuAbrBc9W0f+p0BhWjQ4WwDw+nMU430Nj5UyU9IAiXJw20/V54uF+aYa4gE
cF8nMFdP2OWikwilE1c16ou2hDC9bWwl+jHcCdIDDZEJxBFzqgTELLtsaV/O1bYHd2EKEezbFlYy
yAsLjDt6mqpl2I5wp4TedZ5AiPGRZIeiGe3bhtbW7dwVZiOHA+6EJIYhTXxoBoxRBaUzV3upyEC5
9x/K3BdeMTFfavU0FiLar90sVMcsTEanE6rgoZzNBzFvZY5vK1sMG2xBeoPKZ7lBLw+pKetIOakw
15sPebato09ug2Bt+VBZxhFIcOoCdXtpoq+SMZvkGY3s4hSpdOg2QwJp9Kc+5yQ8a3kWaMv/WmLW
bvShzDmXsDR5vpd9zW67/z2jKaM76iN5Ck6lRwJU/W5Hx9rpcW6UWUGw6UBlM4FRI95kOJ7Ek97b
pLOn8DHsOc/DtU311xYKjJdLaXQgUggL2GrHp2jYGbw++dqDH+f6kuIABCtCbfnSQJDrsy8lONfn
Y2FYopMdBm9cOPbxWsLFP+ABY9p4wPB4wtbC8NyufGl3CsIRBWHYjYJFPulH7Ke2KHA6LOtG/veq
ZB9mQ5GaZTbgqsRz00tKJOFpsVMMnlDTWkCAJXaBhwMcfqVM5ZsQXQsIfNHFryLdDNnjXCS0r0Ho
jXv59+3oW435c2vMKShDlKdNIljDUIf204jHZKuZkFoBUtafwYyiKM6I6Dy1UqBaYEIt7nSILW8x
K9Q40ASOrDHtm20YZ5o91K3htEn5efsnrnVKAZaHUjkmPUD5wcoKRIWST5k2IagS2enbHx0e310o
23FsukP1IesgaQNfIPS0LEnsD60yETpUqHh177NxSsN6K0hkh67RURXB72HydLxW1/D8BzLRN9YF
SPtN/EDtMLoxqJSCTYoXGmktf0Oesm2+C7GxPUw03V6Zte18bpfJR4dQlys/Rk+gSH60/4+0K1uO
U1m2X0QEYwGvQEPPLallSfYLIcvbQDHPw9ffhePevelqblfsc/zgl45QklVZWVk5rKWeUl5SZ80S
l39/lr8IqnOVqrGqwl3IOFUKegabztHDPaVPfmeZKadquna8ltLm3xfSsqIDLy5mhTD5+2Os5rz5
m8ZD91q785cyGGsnrTH1ZYEVExKXxq8K8jexI48vj/dlrWKEYQMge2G8DDhK7MsZVF7pkCZQZZLf
AJpoV+WukhorR0ZR80i9V9FOUPKSHmu6LYUyu1WbSmn4Gqyw774l8auW4LV8IrxXyaqLh2sHYx04
yOepvdttUtHLEo1gd7MrBwdvci61F+kb7NamOPkbAzm/3lJfeGXLNePAtLaOghjG5u6GZCO97VLZ
wIr2RbyJSlTg6u5tyginprJm8UsxzEk2UsMX4xL2ETbelDs401Y3YdIdeOSiGFuqwrmQ1y1loRdz
hIWK1L34xyDHxh6AXq9iUAyPiWOqUKfPRR2ILuEF3ESWWXacyIO3pozByCEI6xURa+qLz1H7PW69
auAQ2q7Fbsv1ZIxFkPV8EmMYSzQkL50BbiID0LV69VqF3QadRJztW8udmkt5zPlGg0Bj+AnkKVdH
3Seu/qGAcu5au5M97lBfdOvReXzW50VicgKmrgCdDHOImCVlG9hQGNOi2odEkgh/jbT/mSUqR8Ta
PqFNfp7wwzP9DqVWiRK16U20Q6npUx+fE/1VFHkea22jljLmg7FwvgqC7LrLIEOX7eGAed8XwY42
ZNdTa3pud90ezETe8F36xUMuWlXOQN8IEPfRbMUWLDojCYw4RfyhTbXrd3Fk5XVhpb7PSXTcIxch
sYyRHLy1NEw4YED1VsNR05uRDD3wCK7EyzfSl3DxcaLt4BxGyJA5koNGdU/cGa01jZb6gTbgvfEl
foVvhhtxdnRl+GH+GBBxorEASN5sJqmJ9ICARK1B+4Lm5nhtAEgFDJy6K50xUEqtAPBJ9VH5S9oF
iZV51CPfeK7ufuFvP2E27MWOY6prrABtDwQPujfljYzuOt7T5v5GgggMEmIWDqidAB24FZHWqlSK
+axl8autfptqZ0XIZHW/Hx/Be9u9FcPYbox6eyiWEJOA/KP7KfY7Pz/l8mCNIg8vZaW+NsvCCwfJ
MmTl2SG/eIqHKfQhKxiol7S/JpUcGvkT+Xmb9IUlgZAZze1AmI//akjk6GN3MjVwS1ToMqeGKyRP
QxC/PtZ/5RK5/SjG66lgKfc7sWxsvF1APVJvBHR5j7sxchTyMZVbQzwrPEKU2Txu/R5kGjOsA9CP
7if2xMocc0VGmik1xOc4JdeE6pzw9v4yvhXBqKWEsTCMZdXYcqZsKmr3kifGjlAEu1HYh4DufbyM
qwdioRFjrXVrNkJYQxyY0qwe03thUgObvuSIWbXWhRjGWntSgPjOx8KRWNoGtZtTlE6UeXgPAyy7
/0AlIGHAy8gYdmI7l4K+C2kHehVbQiFRK4GF32wwrP5YyKr5mSC8AlI2AC5FlpuGZFXSDCk0qqTf
IbqIkKlDYB35NmiqrJTaIbFkeftY6Jr5meh2xEQqMv5gHbl1Lfo0kNLQsFlFioHbSjknfcUJJta8
11KEfCtCKAGUUkZQS4ioLWCOCSwVSI0rxbfHqqwZxFIOEwJGZYxVLSAn02OEtRc8rCe03IMftxE4
9sATxfj8Us6luFYhKpYzJzSsopLRym1XzTGJvh5rJfN2aD5ui/ulymIypmKD5du2gEKULePU7NSN
acsXzGzawI0F2rC0mby9cQlfvlH7W+BozuOPWPMgy6VlPAjaLfpWbGbLbLNNmm36KXd79CNo0kEI
HEH49VjcmgdZimM8SAmMjTE3IA5DTq+CPCGlh2nKskC+4rGgVdOc2zvQlYhDwIJXSchuKELbNrZa
upMCBrGTEXxOPGtZXb2FFMZTmWaUpBg4bewo9Xqj2woAd4r8w1Cnm8J4Clr3sVIrbWYYa1nIYzKh
WVkWOvDZGwyhWsZvPbDSD8URn5V3LbWCzioCW3hDC8RWPpdug/mw4Pr4A1a3T1GQdsMgBTqmGIvt
FE0YwhH6ChScO0FkR6pNeJQQq8diIYQxyWAkofBnUX206onye9TyLpiVVpx5PGiea50xoyW2UXqK
gQoy+FjHTLiU+VMWfK8CTx++IvVX1V0I3ZPiFAheLL7+B+u3kDurvjjxPtAi4nA+8fUUOBLoVjUd
EVH68ljKbAVs4LHUjtkloerSbvIhpczOav6XOh5lJNZQ2AuKDCQhySYn/xrn5HY9mS0b8qI0kZ2C
XdR7k34H62FQf9d4d/XKmZ47fgGFgfZsRMzMNdAhCzA1MqQUvmBTXXETlIpi49JJEecWWEnhQMRC
FLNRAUiCez3DUwhMeeZV6qxpG50mTzipT1VlpTsAfhzM7xKnKWfFnaAKhkQoEmIosrAzSkUttApI
0xu7KU6GP1gERC9ghlWlHAn1TZtzUg8rp/lGHKNko/QJGBAgrpCPqfAi0a0kcEzxnoYWeB9LlRhb
HEjRG6UIGZX2Avo/oQLe0KlNnC4DUV+0kbrfjepWxkE0nqvuoGVPdXQBT0ILxxZyVnftSYlvMbC0
KmYWdLYYLNUi2O37GPo6wVm5tNjZ/FO1X6Jjd2y24UvrpoLlb2c4ZGLtw281j+JiJbi4+QDmmGS+
gEp+jA8YfNcf3CJ0QvN7Z56LULcfuwCursxFW5VilEQaRCmBU9KtqGHKVP0Vun/Fxy/q0vdccqJd
ACDU7Nha0WvhAfL58SfwlGXuRsPIB70EySvoIJ1edVQghlXpJgp+KPTtv5PE3IqJno9NBl4uG6g/
nX8ok/2YvNTj1Y94F8d8IhjPutxAtjtVBSKSSitIquRjpf5oYk5AvdKVhKFBFc1kQHswZpyJ2wui
VgtQh6hJY4/DRfMvmHEZErdU3Ck7jIMD5ZQgBNkkj87nD+oYoxiGynEoFICuoRmaeSyEQV0XQF1v
bLNRnAr+bQD8OfVoY1pyv0kMYA/FdmCSbVocgu4khAdwRI/agSjnXvsg/TO60Cx5BPVf4MW+Q/Nu
A7DpXjzEk9vnjj7h5aNYYCOhhn9o/dGKjGHTgfu8yQS7Bg17WGDu6lNuvSQltp6OVhEfxuqiN6I7
hLaJB1MA/HmeB1yxURmMPhLQghAK3BEXIiGD1s5JQxwAD4gO2dw8xbFtiptSq5zHRrri229EMc42
79WpSeRZVHSMiFOHQLQDly0w9AHNXXA8+6owTCuivoJ/d8DvwdS3SapAWALI7CGdXFEgViN9CP0x
b8+0aNzHyq3czLOgv+Uxjq2tR0CPSZAXC28ihlgU+TWoiTu1m8dyeHoxXk0C1kxRk1kvzQf3Yuoa
8leuecoUeoVu7IyJ1wGzIlCZYZHm3q+ZoYIJOQQ5NHyZGK0tVRsxKHbR9GNsTkJWXiJp8+9HypGE
kDFRhwQscuXs9Z9mOmDhArO1Zc23x+LbiPJySNw+41jHyr1/I4cxxUJSQrUGgqKdmZchPiXSa9Rx
XPKKo7wRwVz7yqSYEYptrd34Kph3e5vweB5XlQDCKBKMcFfoArj1lPKkkCALsVhq2L43YCzvivAl
o5yYYVWPhZTZPhYBeycZAolESAG2nqWg8zXPt49NmqcH4/GpEJoyOo9au0z/Kkow3yLXhTTpfyWE
naRWtVwJcEDQAQBKrUbb9YYKz8upTnPWisXsMVL09ak5NBFb7RJ2soP5PeexHmvJZYwY/r3rf1Ao
FvtRVXHZaMCYwUj9dIrIEZx+dp8Ds25UnCLKjmmDYkDY4zEuAsdO35Qg3B1CyQm7zNJ60fP7axPz
6gTzFjGX581HMU4iQ8tQYwpY3bT9ZuTXcjwHwQHw1V1wkuJN13KaDFec7Y24eR8Wa0B9scuoPNtk
1HtdZFpC9J7Inh9zKq+8/WTOcNuZRl2Y8xmO6VNblYc0e328nTwJzLWRl4FpDCIk9OqHn3lyI3Hs
fi3xerNWjJcgUTJhCAZrlWjiq0EpyLOnHijL5vg0dMLGjA13iHKrqV/MIP5vhTPOIwwmjAz0Pg6E
+Jr6lRXikLeXdHqqyX6gJtBYDpkgc6SuGiOyXrj6UXPASNutddSVQQJVCEFBBY/lZ5tIpWj1sfUB
0JGf5EVs/nq8h2vW+IfJHnlm9D+pzAobg1oXgwl5rdn9Tqv8dUAurJUyR1S4CyqvHLSlLGZB+waY
B2UcYQT3iCbsKkC/XPGpn/zrN/ml+so5zWwrTUuYZAaDsPa/qjGu2fDVBITkENd9iefoTb/G5/Gv
0gSrA3DblY2j7d60Z+5gwtxhyHqThVQWh7jQZfDYJ5CK1+mm/43Wee2k7oDqEVoFDx2Ms3kslZ8h
FbmYDZCFQqeTAfJ8yuyYvhg80MK1S26p07yxC5cVahSDMhRyUsXckUQ9hD0oiEZegognhnHErRRW
StrMYjTRNvo9RXaNl7VfAT+4sQqNcb+jMepjOwsRAHxneNUHfc2OkpMd8g/1SokVcdzw6p23XDzm
RAPNRuzieZPq7C34BOPvjwa4Y8Im8jobbaPCX8VBfkXzo/mcvD0+27z1ZPwz/GZSRRUkK8pXb7zJ
Sm2V4rfHMrjqMQ6kG2NJEGfbICcF7YA/JKs5RHstc9oeKuUf0354ih2tsGTP4D23OQ5FYxwKbm0S
DiVkoy6OjinpoqIQbxEM2geb7yLaCnROjLTSfkOAqi5rMwTuH3Cq25Pgj2lkFo2EWdsiwtv+kib7
mG4SxcH4vxPR61ieMn/btl45OkJ5prHHWe75JX/rXuYPQBM3usVRmGZfNGCUDcwkUzGy1ldW3KEL
s9DsUbSwt8DIohgADslm8jdpseFI1ufVfCSaOTm5ERgRGgYAz0kOaPlrqhQIQtu430XxSTAvaX6s
yo9c8Sr9zQTZkxxZQr5RxL8k6ZPgjaJZ4hA/mzNuSyBulGYT9Sej9LdTF9t68YosiSx8pHnlmAW1
akAdNtWPIRTtprkEgDVWi60ihyhQ7joVA4FIX9THeopRqPlhAJ5UaFR7GF1J3lLAmKY7rdznQrYp
+10meD7dkWyyGjR4Gh4Zvaq7xsPJVy5akIGSN3DS7FcAYqoUMI6IKlL0xU1PCb1kskNkFw2HBWAA
sgtNd3R0xQbxavaWovvb31J9a5hvefGsNMgIgCZ6fE7AZSPFjlFt9fJqNG4aK1bRHTWyp8EzyY8C
AKz0dxMF/+kYV4dcARNMvNPzlzT2svrT719RN8nMq95tc2LpoxcrlwznR+wAEBV91eBbay795ILM
ZxMBkj39EOvvuR7ZKIlYCIpicgoNW5W+ZfQq5J/KWDsmhtMRsDQkwHIB4K1U97XgmNGXnGu2GnwX
x3NKL0IBYF0UUuQOffqGC/Ozaf7NL4FX7E7N7wZMDeZR9C9IY3X1NyP+2VcgYiqPHQgMGlAMA3DT
HOy4cwN1U4v1TmjLYxOMniZfEqW3xNzwjPgD3UJuGm1Sk1d3WqmuAesMXZuYXhNRFmKBRVIt8Cst
bOdmHFva6bvKbQCbElnJscYYriU+KSf9W7WBhV0xnTdyArc18ZghBbGPKaGFGw1ft66hTLS8rWSI
p8fEke3eBtXspQLuofV+JcfAyfZfKBy91xveaMDKfCJS9AvJzMEk+Uj0Cpfan/YgfyPvS2t6D0or
Rehqv+gb/QTKx+O4DXe6UzjUEwZLdMB3y3EQK/7h5jPm62gZJXR13gTgzrTlGYoEon2HeHDGPXAY
vmUWbjhHP8bWh/nrseD7KOhWfeaa64rYGEUd9bIhcML0RyFv6qKwWoWn3/z9jP+70Y+56cQ47Utd
Q/0qtdKzaiuH0I2hZ+l0HvgPD/W2tXkppZVC1q1uzA2XhkCWbwysafpWWuEuc0sVgA7IPzqfzemc
eJrdc8JmnpZM1JwoFWDKZzPWzb2ief5wVoTt4w1bu0UXK4nRQsZSAC9N4goyKAl+itp2ErNdQWur
7j9RcXLMZPhsetkCqHlsgVPCHiXQPkTdcxzzXph/kPb+/01F0e72U0wzkQtzLskjGHw2Q3CEZTvq
xGff+Rl7gzO94FYDFVtm1a5hdeDdbOze2WvUuj5ekzsjBj8SiO6AlTwDGRO26bwXwjERZR9h1AjC
SQwblnCutX7itu7f7S8E/YHdReM+XDhLKmomU1IQ8Hgg8QY4PpJZhbBRZPexNvc7zEhhzqTcKVMy
1JBSRZaBwR7EZ1ZOvWzrX/OdYmeDlaN4xYP35enGnNAMUwl6UNLeFvLnhr4WmttL9mPN5j9xYy+M
YsyBRMZSqMUWiglUFHdJXKbvsqAQuhnyMT/pLU1+Cy0dOHnMNesAPjqgZkD2jb4NxkpjijaZbkp6
lAM9EWB3IqYuqoOsfDxW7v7J/Ee7f+QwD71JlcGLgR5v20Rc50iDS7xgL38XTDs4GtfspThop3in
2TWvE/L+WTZLBtYTei2VGcWb2bpAn8zejGKAFO9w6na6aL1jMmGjePWObhCl8TB1uQKZjWyDso2q
FgLJCZzfyAx7pq096z96AECHe+PMTUfcJQYYDRnHKmhj1ushBJYakGtyuwOai1UhUnMzm0tje1+4
v5X2J7O2uIzbLMm7UYS0wZEuhtd9gQW1BsKmPb/PJo9cagRGYEH/hDWNW969tXoQ8RYAEQVo6UW2
VD9KeZ7JU9qjsQotrd22n7NYGuGFXKvHQgH+MwbnwBfCFhFIY+iFiWVFsNWC31UEn6twLPfFT/9J
34C8bDqnT4Hb8AjP120HsB0oXcyhHntpYMaqDYgBuSgsfanPaKx3fSf5Kb9intAuL+1PzrGcj92d
01nIY46lJshJE4Y5gGJldLI0jYX+Uzvyakd0egDm4PXHWdn7/oPZfBYSmWBWb/2EpAI0NH4E4HdC
ntrNXKEDrh3Yp0AocBkBtiTsKGCWfoPC4kexF448qP05bL3TGmOiwMM0sdJsD2CVFLWRK7MzSo6q
9NvgkZisK7kQwLgAdJb1adDAlzcDQZd3boEF1qai8ZK1aE9tCxP9LijlV4lFRxUp6NDyBxS5+3Ab
FBQkfJolEx9MIeWlL/pdbCiW1FdXQ+uQ6hMi3gPjPsyf92TxuYwD6WJAVovyfLuRHfkxk/DmxA2v
xfalAI6m8ZW6U+/QvbIfbIk4gz0613/dAXP7CSYTuCmCOlSJhhUDlG0p/hDaZyMCxdM7iNY4Fri6
+TPO4JzlwGOOuQ9op5URreG/JtS6sqk4D4PocY7VqvvA2JFkgCNjhgi5jf2GTMfzdPbIwGnSAFR3
bs+udlAAJ/O9sYJXbQ8OAvRIupX7WDBPLvNeo34VK1EDuWYk79RiOqJKbQf5uAl5UFvrq/iPhrOf
XtwCHR21qQkgyTDfo+hNjTaPNZlPCHtE0eWClhc0DyBoZeISvS7CoA9KmGSgeTWSHv4T2A37zAPH
8DnltXusabOUxrjBlBRTWCeQNprvbeDOhMWP1eEJYAyC6JE2SLMAYlxV6ReoQx///bXg8Q96OV4/
aNTRmRMsyaOikK7q7U7/WWtgXPbqyMU0ixlwotTV+HshyWAOaj4A+1ePISlSxA7ceSEyzjE9pcGv
wI/dQFbQXJo0TtaZ732UAa4oa97EDtMMmpGf/aTmWPx9xy4cBxBcwEgzc32irfvWEMdALZUuw/fE
vwFFYjoNmopq4KGe0aSEhEgjcl6xa0cMiJCYJwTkNzpoGPehRopqhGXd24EPoAn9WCgppms2ee08
3tH7OEudAdzRUo0/OLfqMCfA7/0mBmgR4Ft201E5gKXJNs/As91EuxqzdXjEIvGC7J3xMnHeBHfG
ykhmToOPecm+lBtw+kTFNqfRkagJx17vwjhGBLNrtSKPA/VrtFSR1suVHnnIzEr0hONF7o4FI2bW
dOGlyi6uVAlOEV1zgiVmlp6B5yZ21O7a04SzYTyV5t8XssZClEFJjlWTG7AQ599SEHgAAp9jFTwp
s3kupNC6R4cOgUbxm3lUnwfHdP2dcuq/N0A7Tvbdy2jxzGH2HTeumFlExuJ9UYp0s8ZeBWgXRZK9
qk9jfyoJtSriZJJnKpwzvS5QB14NohKwMjACpZZEg5a0sT199JjpjI/x07RHWPrOWcvZju8UA2SN
qqHcAX5vZscKOsa9qkKOjs67dO8PlwSkMrL0TvptK7qRigZrW4lBJ2/wskOr2wjIPDwwALuGYP92
G7NhimlBITqs91kbgjCTWiH1OArOC3Wv4D9SGGPpqB5r4SylBrLcdNWsyY32xXtWbAJiV4dxV17p
N2HGHJB2j0Xz9GO2sFOzUSAiDoNpeFT3qrS2ZB5ow6qbWqzhHEIsjkKZRZOGFs3YHkCzmQEcd2g5
R5ongblVg74oIkGABGyj5Qt4WWuc6/Q+9J4PF6bgAQQF1nRMWN8qkfqmPGXNECOp3XvRS+JoLl6X
W/Lm5mAb6k7kI3IBG2IZbn38hufRlvMB94kZ5gMYGxlAiJOTAB8wOCffMb+iQ7VDLzjZ0bNiCQ7S
ePt889g4Vs/3QmfGOHIgY5A87VHFMOgrNekMtNjXRwx1o8NXGUtAe4GaJ6g/Ud7m2CVXXcZoFDka
GlJCNmpZnaUHjnnBy9OLnrN37aSHtuCppiVtAGbMsaX7QAULjYFuTJLO/bD3hN1xX1Nj3ulIC55T
A3GS+drX5SaixbGrdWQuxedq+Dk1b4VBN6rA61idN5J1BroM7j4J7x7kwZgrtxfSXq4kaJ5SKaau
qI/iVu0E7ZeZFPERXfnSt8fbvOYDYNgAocMjCM6cMe0h6qUm7KAwkt/gQLdIdpnw5H8sZM3FLYUw
5gvZQ1SoEBIqX5HuJvkW0HRWW73W7dtjSavrt1CHsdphKMega9FWWAwYXegxZUone8bmV5rvjyXx
Fo6xUYRDJKlSSGrMzyDY6vFV5w4ez9HjnTUgH4rxaIwT3IHPqSTQamE+9iUooo4qCj/pUfhL2/ev
7SH0Huuzdt5BCALoT9AfIaSdf184alkuSyTswRGZ+Z86niU62F1RRysxKm5+KoJbBj8fC1xfwL8F
qswbxUjagk4o4dtyrmzIIFoDQbUcSNqPxawf6X8UY4cj0HsjS2M5y9lXnf1aU0f+hbxr5wGxvbEk
6vzr9/3sQxYC54hmsZJFrkmVnM02GLsk26iqkyVXhQeasnbtLaUwngKUcHnalpCiVB8p9bqC013D
+/vz7wst9IhMQ5CKse0PNgWyfk954dWqxc1hHTJ8yJaxrXIdrROM0UgIfPRr1Yw2Hd4qUZ3RiQNh
F43vYhdxbGHVD4G/WiNzEeUevQ9IyL6KEXFwExwjFNsy6mYBaoutZOEl/tjuVtdvIYuxAtlIBE2r
sH4hKnkCeU4Vjqu7f+TPdraQwFhAZozglRsgoSTOSPdFdc2DlwrpstJr6TGV7IrupcDtBTy5iY2J
vccKrh8sTcN1ZSqycReZ+31KJAwDxcAOkDAMk+rd+E2NhMq0KmrkSG/4md0pQ/mS6CS9kCCOcxul
yfAkaZM649UGvJO36lJ0TJhiCmMmcGMuM10OwMXgK/ii7krRB9DvGx5aPk/EfAEtjoWSmmMJvCKE
glQ/x22GJl16zioe8t3q2VhowtxjuFw6I5ogpu6S5qDpGJX1BWlPQZ/j1BrdG2aCyVIaHNQSNIKc
jV29RBfCmautB17siOpObL+gsU67yBv/O1posq14UJ7RuLuRX+A8wbLwWOzq4VxIZS6gvmkjrStm
lZW5wulW8TUPvRwDc/8aenc+OP9I+oPHuNhDSuvOCCpICtGAWamYNeAVwDlWwsKE6kqu61UOCYmK
N1XhykOFTi0O4tOqh1mowXgYc5AKEprYpk5609GwNVz/gw0B5gmCQwxtaGxomFGaDRog6u0oAbGK
ZqeDQ5OT4D/RYftY0n1FDTuC5xne2fBnIkgDb09VnEg0wTQfrkxjBLfjoet+Jz46Bs5CldgNGqmV
rZ5+H/1ToT1JPHO472Gdpc+3kAzAP0DYM5aXqXE4RXmJWZRn01W9/GXaApAU8O6bI+pcGiDdj4Ab
xvgzp510zeIR6qN6iZbOGVv7VmufCBkV/AIbSOvPKhRcMvwIC0x1aa8K0sKP13jNowBNBp2r4ABQ
0bx6KyzPkd8AviDCIBXg9dMhpT8HxbC03A4zsLw7NW+0YFUgJhjmQXzUBthRBqFAiFIgPWrHRn4Y
6++1gTTocA4NFFz84HVKRyeIeRWqtYOHoMGYi8LgiGGpY3Xka/RMQktprBqWGO/k7jB2vMBlVQhB
LW5+L4HjnLl4MfXSUqVCrq1CK2rtoxYWil4d8Mh07seJZ7vU0fCBEjMAwtmRrKqXYxJjxt9Oo+SE
cdoJ8P9hVZ9BkLpJMXgfluETKEZfRlC3mcnnY3tZ8y7AvzLwBsY0o8zi/gEjNyOlOb89UAwVhmOX
/3osYHUVjTnDMJOEYmry1iBjWS0HUUH4oPuTp+EUFILoBgGPTHjtMgO27t9imAtbVBIj1+c4TEZT
SSvLVpu6Lb2qofNYHZ4c5jBLudR36AxAvIwYNhpSK04/S6mxNcKJu1bP1UIh5naODJ+0xYR1y2UR
bb2famGpybVRL63uZHm0rY1/O3A6m6E5P6oBvoAKFeMege5jilUJ9xjE+3H6EMlWqn48Xrw1W0Bt
SFGB5KVpmLS+tQVBochUC8iBmpRi2GkD7qyw4XU1rFn0UghzyZB4oipQ1XCciPEkkvbZ5AGs8yQw
jkFRsjQfU3ifEqU0CRgACWcrVmNuE4EtuCyQhgQp3u1CxeIYBX2FU1kb72J+NkFwLl+F9hsNnzEr
GZ6EE7LgE+8NvWbbC6nsSy1ErJ1oc/6mjyfbN94asBsWhoPW+sdmMJsum+9YymHMIKjEfsgwJmBL
Jcm8SB6fu+G9mswnMn2lqPShJfTnY4mrhvfPemqsTWSxksc5DlOMmSNSp7bSvsQ81Hje8jFmkco1
8KV9qNWZHhCErIlYpW4pIefFzhMzW+cirM31ulcGHWIKvDiTYbRS8rPptwWvuHo/lgmHsNwmxnOr
o5Tocg9BGnL6wfg5+diwk1+8VBhTDOICE/AyIjleV9nK6UK5Ca2OqAaBf1dlltGkAa3l+TpMOnHf
ZPq542E+rh2vuaJlzsTws7tjnLiv5f2AaQmI0MtzOacFismKwhYof8C/6Eukw/a6kjlAzRiCD7kI
OIHwyhaCXRhNPpj+BIzIH4zXxRaSrgX4tIxLRMT4Z597VP0IxR9axDlnK1Z/I2b+jKUYVQrUWIeY
pmm3fjNcGrX83WS8ee+V43wjhlnNpp3KLmogJqnpSW2ppUdW/Dzo5qnK0TiF9MDjw7xyM+p498vm
3PGC/xl5FJNoJa1x1VNSvqkyiMXb36EfeEJ/hUlZQ/7TxMz1Y5mrOi5kzr8vllJQhV4rG3l2WU41
Xav42QKCYmTRhjNIuLpneCcgriXgZ2ZbGoq6AufwLKgfc681QOo4pftyCjhvEp4YRh9lqAK9FyFm
aLySPNHaTcLt4yWbt4Hx8joAcoBSjNQfFGHOceODPjbGBIDd9aaVRRuzQtbK6hAyNbzi6qo2M4Es
WkFwmv9E2IvdAdsPjtQsagh7pyVbZcAsOS9fsi4EgD+IXxBEsjxWdapkeqcZyDr1mZ3I30ZFtrSA
c/Ov2ZkEhBagCuHFIbHNakEwyELQCrGtUsnzQ1Q2wF3glOromB1Gu4D+Y5nRv0a3gD7ojkOP3Iy7
dQcpTXuCh3ERJAjGDNE2q7R0dLPr3UiZOOqtOb6lJMYjTZNOJhJDvdBU7aJVARFv7oAQ4uCm2T02
v7XtktGwg64/1FXuHsJdIviJGSMJDIrtTQ+YpIqSzViZnNt4zcplAEGhiAcgbADU3jqGUm/NJI+Q
AjLjzIpGT8UqGgeiWyN1Hyu0tnZLScy9HwopoK4HKJQJ7jTIFtF/duamU66Pxaxdv0sx87ouzpIk
yGIAdSFGmy56b3p5XnAc+LomoLmbj9JMuXQrIkkTHSVRZLTS7Pc4IHn7rrebXvtPDABDDv8nhXFx
USwpJagBYrstnvIWE7ObYeDcCvdzRTg5GGVEZgfIVNh8ZrGKAZReItWgCUYXkl/FMXoZ96+CnRyG
reZWh2in71HPvchWdg5c4fAsOojX3h/v2JqlLz+COVRRmpptP39EM54H7U1oI1vkUQbyZDBbVg19
hRsXMgzVVYOPXhosTG091mPN96EgD+IDTUGvKZu6GhI5HgBWjkQknX4WaXjslPQQK9QFZ5qtlYZl
SGhwfCxzLZZQFBRdkZ0DIwcbiWl5RXuAnkNmVziSeKa4Nso0t+oqsEmxacHJy8tdzUvF3otLkcx2
dQWgIwoRHqNM9TM64my5T7+6QsKwrIFx35RzDfM0ZHZOrXSq+ASrOuZFbjfq8OkXQr0D29FH3onf
RTPIN35knoHGYHAWd6109YewmoDdD5k6FomPAra7BK0a7mUtcZUo2qFp1Ja6bNPpgHJsDGQjqTOV
/kvXKW4IGj7A/4pCAK4jji+49zigdtMASYr+ZURWbL6wT8K0iNDUbidATe7UXVT8oMYH0d3H1rRu
wf9YE+NyBLGNh6SAvpMuDZ4IOH9PM8TOSXXhc8j972IunUKNV1G5Vw5OSMUKz6ldE6XUW3caTKk8
FsJ8BfUHvNaUIbamCDzSvx8rt5anhBz0zYAwB2RUbJ+cOpT5QHJol8rkJMbEHhPioC3XKwV6SOPv
jYGB/CHYaMG4DbT267H41WMz5w+RuCbITzEXLem6rjIJYjwx/2riFCclcuWgQyTxmQqUY7mrS7oQ
xty1QDOL/LrWkQuT/ZeCvIEvYWfWgasJ/8ljBn/ub7WYG0TLy4aSCmqNIVCaReOgZzrCcX3bDvmF
NqJThQ3gkHhkwWu9VzMo299y5xVYXPMZfjKMHnJDWmzlpLKphvGIsrQ6MzkN42iHsfQUdJktU3EL
EOZrWpCLHvWNJTSJV8atJXUiZ9VXtxiQF//rLtge0Hjskqpv5+ODgkESuiZAF1XHR/Vu/PnYmFYP
6kISo32vV2YuhdBeHX6oipUm2wTFLzSJ+BhCJB3HdFcvz4U0xgXnI7DxlFkv9Ktb4vjhIz0tBTyb
5UlhnE/Yx5qgJbMlAd6836gaJisTgbNFq7fJQpX594XZKI3WhtLs0ae2ASdRcwxbAsTTN78KNyqJ
NlH4mWU8ri6OZixxXlMKxB/S/yHtu3bk5pltn0iAAiVKt5TUaXIez43gcVBOFBWf/izNPvt3N1u7
Bfv3B/jC+NAlFovFYoW1IDRQdQ8Dza7dxNtKESth6VLki1ECvILA4uMASvJ0bTRrKhNYYzj0FCPF
iQWMkWx72e6WV/JHhH4qouM8HkIFfqXpQgAfRejmj16DaVoRs+i+jlYi+crSEKUtRqyEjOGeN9WN
1j1qhY0en9XhzPmnzqIZisEgousY/pCHJIkjGsWIHASfYcuGgU3mI+hGTOOVkvdh2rTBnYm5ejDm
tK3fRJvL6lwqKKNX9490SZ8RwvKGcCxURyKtJA9WdAAqSg+sJe5n7aeFL+GsytxOR4tg71+WvuhE
joRLWm5oX7d8TgiUMcfr0p0wRh23Xpi/FOA/U1ascykde7JW6U4Kw6iKcjxp3Wi6NTu/Qs+/2W2n
mCN8ezSUx0z3hrXhzEVDmnuh5wNh6LJHVpysV50SMqsAsBS8YxYK1oWtbFss8bI2F50/aPg0jAIC
XUU+fd1o5mOgIzVgAqYuRjistGSb4SEzkXfEln8dEOp0nuZxwHRtAaZeOutjGRJTISXeFQYmlHia
/RS104Eg0orZpJsvl9e2mHBG+GlRFYjmGHOUTCUsgdKomhCHxkeCEbrqWjR16ZkiHPYY37O2rWX8
EHENJGm7LT1jsENWBdMThuHMFd9wrmeEwpY+s7wBnB8IhKcuqC+50aKjMHOJ3fv6kIEmNfWihrDM
+BYOZMVqzx3eqTTpgE4dYIYSDmli0rxa1/2M3tfDXyczZyEOWBxnSjSEwKdL0kEOHVKwfGD4oP/R
D9Zwb9PupUxEuZLsWVgNjAWVegswHihgSrozAdk4IAzOXEf5aJyQtaCWU1c0dn7DGnMbBYCMVbQ2
ANP4dDFaO/QZZs1wzK3PLNhPmdfDh9PMG9KrsnwbXi+b5tKS0PdD5iwJ8ppfeEdHF7oqVKThwjFz
09FX7J1pP01/3yUFyrQ/IuQ+rErvTZVWEMHrmyz8VmN8v1i5CM5XAYJhDA/BdeCIIQ18qjQ9F8aA
gD1zk8w5kLYG+BW9yVYzFAs+GLXrWVVz/9A8dHgqRyRhp9tGhzJA/GgX36vuoRw8QCS66LyMCr9R
lLnkd3mHzn0wZCK5jXkF8MefTaUoth7FJRgF3SR3teYpBtBKae3LPvgv5czfcWQJVG+TUC1QFBuB
+tY+jcWGTnecvP13q5HMu0oAEBHZWI2ZdSyyC5ZrT0RFb8vzZTnnFjFrDT4XUwfgWpc9bh2DlVAV
82qyp757KNS7eg0vc8GTnoiQLuTIBCK0M4sY6GdI9xr3whINSb+ntTreeWCK86mCLhZzcWjAlRvI
RCNMZZyHN4bqIeTOI8B4V6pOixJsPK2RKcftJLfGGVoSBTEoY4EM54rkjRgrPYxLNmyjtkABEwL+
AnkFbVSNzfBVPqMvjbExAlDCBHdFvMZruCZHegPpQ4Gu4R7Jayv3wpmOgL6EGcq5ZGU9S/pC8fgL
vBedW3LBqRV4jVQWcsvcudPLX1mvr9wCX5nj07gar3MkJi3NBpLpGc6cpdBKHTq85qprzETtP/SQ
Ua/2g49mO/o5U9nrjX4wNqaPidOJveWYdugOoYdcAUM2BH3a3wM/RKfIuF17wyz0UeLTsIkEjJhz
hWU+ekeOgmM+shgLPMdaE5AUw7PaBiyi4C4K0WZb3jjOb2IlD8JoN2nyoHbNDtXT51YHB9ZMLxuW
cF/12uN34Swit2c4Gq4aFb5SugB4mwUN1fGwCqzsKpjaKx5rWwMYPCOO5TitzJ0vqgBMAziVKDDA
oiUVlGWWpj3wH13eTNW3kQapzfLJBulsmWXNjCSikd5N2trcFUqOqVVCOsqmgfaHsA4732mnzGZg
lptR0VsbbcNqArTFALnhe7PsyBqB3II3xBUMKDC0aSK9LpcVQXE5CUPpMzeediN5U5NrvtYUtSgC
7sOaObvQMCk5dkDJa3yiuOW74QnFvDG9Rjx92acvXb8YufkjQzreo6nV4ECBDIe/Tx8Eu4tuXfOX
Hn+03UMWcma2+YrM5WUZcL0OZqZAeHZq7HUlWlIiMeWafB+Gv2PTJ8b3y8s6f0fCaI0/IqSLNwCY
Qo5Nz9wm8HvgFf8GaERS3E6Orzf/EMAei5I2yRnDLCItRDk2nKO26+MPVPkuL2fhKJ4sR9qktB37
RlMhowY4TpwxQl9HO2eOdmWseckFd38iSgrHNFrzQKsgqi9/aMoha35Xw0xuc3lB52ZnwxHPQZ+G
ChG8iyQmViNwfpUV2NQBd4cliYj1o3Jtx/GvNELLLo2AZqiqhY/wCUROtOe/L3/BmRHiA/ADGFRV
0bp+ZoTlOOhVJvABWg14WPzPKNmM/WegNJ1/WdKZLX5Jmtmc8QJH24ZkIHOOP0GXEHcdEgDvpwPA
eZ2A9QeJy5mVgqBDlHGTrrGPn9mMJFaymQSlqcDQILZGyyHp/Jh6JAWYehGAMXFzeYlnd7ckS9rN
gnNM1ihQZgx8uwwYhQDWuCxhebv+o8SzBw9HgS2BHDe2by2k7/v+iq91NJ6Z/ukq5Keo3aoO2AOh
sbD4HXMF3Ws6K9XwTtTdis+Y9XESicyS0ByCIEQDRpNcIi31Mc1agtWk6BCnLRihKK4r53UyRreJ
0/ucV0Bprlc6Rdakzus/CjJUK47MgDSwiOTQZ6pXWdeYUWGj5g6AbjKqTSTyFcNYNMKjhUq2r0Y9
VVEWBT89aFGqUmOx1j6lRe2BkQ7TKWtx1OIOHomTbD5ueYeGdojLzJEZwd7qHuoGlAVrF/OiHNAm
zzOEmN6TuR/QR1Zo44jA3nLKqyigrtnlvlIBEKVYG7FZ1OCRKGlJQFlxgC4k4Kca4Al8t4ZdnA6o
sRQut9Zyv8uy8CpG3w0CZfkp3up2X+UFDoBptDYby+80yg7IMEUecmw7TlaHl+bkztk5mJ/h/yNQ
pucxqdIWYLfkLkaM9mpFDlbcXDWhui/adxHVd5gkYagpXde5imOS7f/Bp8wFO5vaSA3JjrkesjLI
kG92MwXgzrXBgukzMAPvspRFWzmSIm1gmetlKxJIUaPYU9pur0bJpk1LBtjrlQO+eKsCMQQNQBgG
oGd5DdDW9DzMIUsRvg6I+xRQ8gAC0kOvQp8gCNeG0GBkDe9i0TeDuQuFbFzkZ3e53lp1nvU9/MoY
bIYvrnsj8SxFrOQkF/3XHzlyL/0YKX2QKx3Y6lLHzYyPBqzNoHrvAMGCiWST/wAZ/b/c3Ucipezk
YOuFqRgQmWHDnMjDfd3lblN/gB+FqdbK/s2mcHYcjqTJmV27wuS1DUWSnunBU6g8Ws5NRJ6QBgvX
nttrypRed71VWKRQIcvqan9SPOSmxIRg5LXoMLekeSneu5cPwprEOYg4un7SSpnbGCFRQx+fMDsv
cULQbmteiJONYuRLFg93GND5eVnsYmxypNTZeo/EaoUWd3YJsSF6VfI686JVFslzLLP5PkcoCWBT
gk4OuZFCL9DMTWPQHcTKddS9gs1BNGCs9GZShZLxYpeTzQSOviB5sNWIIcE9mFe03RuVy0EmfXnB
i8fx6GMkPfM4b7oRnPduZz3m7eiDUBIZvRUhi1o9EiJpFbQEidnXWHGaHgw++PUovMvLWPSbmJCf
S1cE/buSBIqtykQ3wZdBhVr3syHBDHFm12v11kV9HQmaP+TIQFJiBFVSQ1BfCVZ2iRsar5q14rvO
hRAVf5DfBtwuEo+SI+GZpmdoAIYjQRJD6eJt2ZJN6ayBbJ9vy6kYyYMoNA6N1MDeA3KvQ1VRDfwx
FmtQcOdbcypF8h0KgA1EJ7AYe9K9PHnlWczq4LM3P/7WBGY5SNJjUBRRglyCsIcK/EkWYh8irK1m
kx13QGxk9GLbW/paJuTcPUHYPMYMYwOoqVws1e10qlCJwrgyzCAan4zEtakXKYSZiY+3B07tikNc
3KwjidJmgaLASsNMxX1mTbe04Uw44cNlDS6a3dx98T8pNUey7Y4OmOAcsSjFyD6LoidvKaEBKPOc
v27BxCQ2juo8YIHBV0wjnp6irFKmQRsJmp7S8qBHu04Yt6TRWf0NadbLizpvtJplgbYD7aUYqjyb
eWybUk/t3ELYOLra+0Z9Gpj+ULrVFXrnUlZ7/Xvotp/a2izfV8r+9H4+lSttmIanmT1aJncpe7YP
2TUI7fzprts8aG6Gf2vBm9Tin2nIHPZs+oPbvTVbxbc90+e+2CWvmmuBQMRxy+vSE37/Zvy8rJlz
YGZJM9LJtMuSt5Uxf+FdtI2eqzfqR67tOT6+4KryeySzp4PN9EfAnkVbg60Cvp2HMKcqmm3+yJlO
at207YAPiLUD52+a9awle5LfjwZuihXjXgh3T4VJV0Ss6uHMYgw7yDyN3BimHyoxU9HyyzdB9cQD
f6pWXNL5E+lUpHSgxh6cl3EM05trbUaLzgbqW4gNu2BH127AJV0aAPFGzQ3n15IxgjEyEHSlQnGk
SjYoBsN8HRs7wOeFndfyq7We9/NmVBjPsTzJvIuYEmAAQF6Rvgg0L6i3efWB15/rlDfKiE6kDRgr
G8e7bLNLfhe5wJltkKA2I09nDdWgRGkWwGKGO9BNKeD1zEJfixyWootSfbHX+lSWfCKYyDANifYq
DDbNH3Rkok4M5KyxhkCRbnr+QcvXIVg5h+dNVFDlkQw5XVWbeqULruDm4vxpAklv237v0viD5CHj
o3avVeSqMjNPtXvMioV+Or1hfGMlRjtvkZG+Qgo6kiyO8BlYad9XbmV+1kHxkA/lRsP8YKy/Tn2I
p8y1osRb3rUopWR/m7aW5EsGlZaamTsFtGBhqqYGJNpE3ibt2kzu6RrPx5IVHStccnxl0VU1bbBU
FdlOXnGUKT2j/Wk0GwTbabOj3b84n2OJkqcrTSOhzQSJ6fic1NshBxB5zlBj9ET30tDQBwMbV/8+
03pqWJLLG4B1QqZZ6kBfSkA5krWYa02RkoOzc81smgoCmmKKWAgQHqXvWAPy9s4AKZ0RvBZKwabC
fLzsBpac3bE6pfhBaYKqsqkDN2AAS3t4IqlgVFC3in6Bmy/++6zMrEfkSEDeCrB8ObScBMZdMxWm
Gea/e9EhGcMKx8v/GiPy6wT8ESMZiV4HnUbnEyCmZBc04w0RxFf1euV1sRSQH69GsgozFqHaGBCj
No9FP19KYGOqXIqG28u79H+4lD8LkszDqIMxCRVI4lHlDpnwzfjNmjydbg2A05ib+QlvulPkGeZa
N+Pi/TSP8dpAk9WAKiy5M3totHIiYeP2mdn/ylMybGdkin0xM3wDnCToHpWKNG9TR0AtxtvyQMyq
93mSK5vLaliKAoimY6ZUA/eOrs7GfHSFGJnVxpRHjZt3xIvAlwRwB7wSCPFpvFIq+KoFyEHnsSzp
ugoGs4vTBqumvPUAMwmZEDYlLzXGRbjzLTdGD8u8Ema6rXXrG60ipqLHsxv6a7X7rdj5Bua/z9Qf
jgamRc3ZGoOyTeLgsebJlWhKkN+tDYqu6UfyxkpUpWj6xjcr6q+h2Pd8UylXJZK4oA/873ZCOmCO
Q4wkyiHJBhVASf2iei7V97CO/BK4OJdlLbrGo12XTlmIBBZpK+x6kW0EB3aIiyFiIDNXLDdjV2nf
tPj1ssTFCPd486XjhuhFoZOF42bSbWKCGNLHNL6SWG7Ava59cEbkl9oVlS4HL0frlFyxUwdxKyh0
alQPtIU1mSB1f8smzW8Ailhwwdo5Zfgw2ow7h3RcOVxf8EXnFm+h6XAGrDiDv6qNMaCNiBvX1K5x
4bm91TIS7abkFse84h922GDm/VEbXKt/7p2DpWLYtVzRgr5sw3++QlI9Sce26nV8Bb27s75heGfL
vWSPxmaVEVcgemO9p+5L90cFgurfKBeqm9RTNpnveNO3y2aweDcCY/h/FSJtiFZPHYfHadxBAei+
3n8giREzoxi9Vq33Jmm8oTXXeiQX35LkSKrk5LIwdKJGg1TuUVZsooj9+nBuwa3+M8IzEs3/UIBg
FsNYJ6a49spuWHtwL0bqR18gub5Yz9Myi/AFKWcYPHb7yCurYWWjDR3O+oK5ORKabokEeAJqnsYF
Elnutzt9CzLb/Sf38k+TGT9HF9yvb4HCbC/eF4fOFwwNEd+Mxx8aGG7KPTolvNRbP4Qr9ifno9pG
GHY3f1Y4aEDP55VlboI00twy5MOL0tnaowYwA1Bb9ZE4NG2MQd4kj9tfREsIQS/g6HwCDSYB5azm
3Kgit0HNUzhkfADdrfhWdml9rXVNgPE0ajaPaNFuN2OUYKBE71PHKx28bEU8KC0TVeW0LIrqIPRz
O6sPYWKKHUBLjauS1sjK1or2MKit9YTsQ4xkLehMdkFU2W950weHlIdjyNBcCz6RtkLG2+in24I6
2TZRBmfbFE3p14qCsWC7La5zDOp5SC6jxSzn4iUrx/4QWE7kDnoNJrbAsYubzCbOXYkx3O8O0q03
eTtVLSgfbT3x1LKj1iYwSXEwoiHdmAFVvQI9p2yIFYIUb2N8A4NQe1/CtHPPGcIKdeip8CaRR89K
0lkgd8vte5F1I4CGCG8bZk2TthOVbWJyT4zWDxUKvIrqsBDIELZq6PZOpRqsdqIBnMYoO5tKRoFc
m9Ti0DoOf7WnbnwG9F59bw9DdNeogANDv64GJiiq+Vnfqb/jWkfjc8nVb53QnX1XRPhFMHjmm2qk
9ehOoyb2HMWoQ5gS9UEN+tDwUJ2yXzq1EzdRPVqVV9dq8TOYqLIJIqsFMxL6KXaanVdobgwzTg4t
mugspkfCKTZIZZGW8SAwcxSb0nZgKAfpI7MTHbh4QxM+kECPkJyssuC2cSz9Hg/1yGBWbecflIcB
WGiSEHgtDeUKGu9q6uxUUpB7NUjFIcoN5caxRCbcSgXeO7eC8bfVWMQtp6QQ28sO8it9fukMz2f8
KCAjEzKFqYrDot/Ej4gFPxLvPj0E3g8ASGz1u3Ife2/9Fd2Pm4gpa27q6zV/SboU7uRRUzrd7Cnt
7WeLpNouegKeyfRQMP3b5Nt+8oChT3pN74JbOvvNtSn/xcDEwQyxhTZ9gi7609WPGY41CVOsXpSE
CVCpW2Sy/aDtv+eJ/SPl7TUtsGlmOe4vK345Jp8hoXHkAAoiQ1XGtUHzagBKfKY1m8AAsmNpO9/T
qCYbbnS4GSwFQaeCtKya1eA115BIAsXhSqJhvovPNuDoK6S7mgpe2irqXi5qUreBMmyJsp/yLQhN
vcvrXXTKR4Kkm7hD66qC4lrjtnWLdG+bdqxKgmtTVb61MWhuV/HjFiNAtAYbc5sa6FTkR4+SpY45
EMBUiv7KwI0z2h6nTxp8swjxtPG64SZZQ89fWiWgCWa8HISBeCKf2hMRo95mMzSmyj8LinvefLO4
yez2zVzrpFleHzJxlm7YQMuUH+JhRFXRcGjUUp/DAZP2VyaGpZXWs9GsRskmrr1Y0/zL27gUWADF
XMOIv4EuCblY0TlxWHWiaOCMCjS4JleRiP0Kz/N/EIPxVxBSfE0CSecybMe87gIE0uW046nDLOVG
F78vy5gfOLLpm0cypAcQ3r4GMMYhI6RVvdG46PZ1GgYrCls6YMdSZoUe+ddgHI221iCl6zH8mdas
x7hJr3t8WCVgm8Ot8wUhKYOSOUp/8uRZbBVVoigQZfbcn3qE2bhD7Hpy66bcAzDMYgXybBG3PVIZ
a658yTAww4dW6xlETvt6mhytE6/jEH3YAqCwaITAGGisWswI19jslvw1TvR/lii5q0lz0rbu8ZBM
lWscNg9Qru+YXHhJlOxDC3DIM8IqsVahWz5qxJoLZphVhP2fbqKZ4rWAEdfGrfguMFiqbTuANuvu
pLvWNLBaYzRfQ2NfUiiaLxwDQyogx/h6ZR0plLSjgvkRLNUxHk3YSz4yy1i5hBZloGHNwiAh/pOZ
X4a8npwSLOhuZoVXtb7Vu2pXVb8un7PFm848kiIdtETYPBM9pMSYOdXGCNdY+liDVKshtgsSts7N
OQf1Wu/13Hx2eKH8w91z/AGzGo5UGVQYPC1zRBkiHd+tAem3Kf6hGNVObdFALNYewItH/mi9kpGa
udb1XYD1FtFWdK/x8Cbi165dSyguvW3ROoZsHnI1wBSTjDLIo1wrW8QuU5v+nFT7J5BXfJOmzGjC
64786GrOYmAxsdaID0TPmZ2nMSvqpmeOFSWsGn5WtnYTxzEjYi2uWPk4mQyyoJaIwwAq7ydWx1eT
vW1BW2U24LoF+ckabsmyHWOsE5MR1MY05OkG65j7D8JZFeCnYFWheVwp96QoVpLFi95nnh79/2Ik
Qx6I1oOhCmKS7k1Ud+2UeCPZ2JkNOCPgMyBrvAagvrYwyXJHoQV11EGimk+usMOM2Wg6LsVQr7zl
1wRJNhtGVkW0ZtYgfUnN2wEMJRXgRy97gkX9oblybudH768M6kxoWsVag2AzQNtLk771yW04Jl4T
fMeUIi4o1uApdlnk4lkEur+tYUwa+WYpIMuqtrUCvYTvMTd2bW/7BjReN2OrbS7LWdQfumFNQPyB
N0mGC0sR+E0A9cXdi67piewj5PyAnOhflrIYXh5JkXYpt2cArQkKrM3qusDs0SYUyjcq7InpevtQ
hkAVvCzxHDULdZjje10SOQgn7a2ywwtN+SFaVtPrCMUzO6hdRUO5yWCIqS3uqYmvRx9hPQDcn640
dy7t4fEnSE+HwYiyLInwCbTOPTUyNyl5HMlwz9uVyuSZetHDhDET3IbA5wKz6rzJx/fE1AVAT8Tc
3ghYMBakqofWnIMdl9eDIn4WceuuKPcsYvsSCKOZu38x0yNZJ2Z16BDaM2KIwuGFG3CrG+01WFY9
Oo0erx2gaOUbpe63YA5ZGxucf/wkXJyFY0iR2JjhQfOxJBxEkxgkmoBxMXSOx3t1p6jOhqrgyzHN
jdIaLxNIt2MUhDX9uavCFeaV2VeeSUd74vwFwMmXBzkKjAdM4DjE6HX42UdorGnWuhPPzAbrQ6sC
JvQo3kfwAKe7mXXhUBtdAJTAwCfRvtauhsJvi/d/2MNjMVICBTS1CqqhUKP6Wul++GJ8qt9GD6Bk
JGTj9rKwMy8jLUm654Yi0oQZQlZH93hAsLi+c+y1Ez//iLwzeHjh9YPWN3TkSqeg4VM88QYArIU5
bDBtUzHkszWXCm3cwhukrDD71MvKFE3xiRhuQeaATCiuxkOTtw+dmMa1L5pVKH0R0gPge0Unowkm
Z+mLpqTHC7jFpOVYpz5g11Cl1VjQdle0Rj1H5zvqVLeYGdqOZnAT0fAhqv+2eWlWvAkoSMwH4G95
ZNWIg56A5gOoEfpv4IWy3L4NVOW+dXogkg4rd9Z5wPwlDUHdjOeDJ4e0zUbXALx6xvKpNLw2wCR4
7QQG+tHqsv7WxVYCGnL1ToQTvdUN9SaxFeolU7pyQL/2WdL6/NTCA1yDfwITw+n5CUw7GrogApBJ
ZfV4SHa5oSIrlZNnxUl0D6lgjna9IS2iKzA14JDFSYrkHdrGpz2lCX8ejLSdmFAo+W53SLqmigHW
+5rk6UGtxyJC7w5+iTXCap5LJ9a8KqiQNm0KMfrhZOUvuiUw4SpK7VkVRPldF029dRJFfzWDoN5l
Ysy9JCLgso9JDqTRIEDbBdLs9y3y/H/9vkWpFyXrWROAW0FK6VQbakzVbtRiHD198jBOgaauj2Ba
I4ubLflU56dSpAgzcIrcrDJIiY2rKHlq0ZGQju5lJ3LuFyED9xzYf2yg/8gjWBXPy2ByIKNG58YE
AlnA+wB1PgKU2WVB59fpqaD5jXB0naZOIQI09+OC0cEbpvwI6xvH8CfO6rXenrPAck45AALHoPrM
ci8P3CtBm6HoApcFqDmzuOtiT9CnrrzFUUnB+p6vvAPOHjc4n3MUC3gX4GCgRVha2ID2OL0rMvSK
g7BVp/eF+UMAsjXVOGttYzOs0dYsegSA/BjzhP/cKCxJRHGF9C3F8xlTCY79gAGJon0r6HPUfW+d
hxhAdLhvmrUWgXNrxDphKXhSzV0jMrBAn+mjSTMglqFOthu0ABFKemdxsqLO5dXZjoPUEcCezzK1
CRgBeD/jX5VBDwqbz2YEUP/V5DCkNW3i6/TQgSa6WovZz60Gy3OQxsTEHmBS5eeITQQNLAxLuJZ4
mdqnoUJ57looLFVeVL7T1oBTzjuAYDbovVaRsSXgLpSRptuyrXKQcgDsSrzknTcYrpp6QeyLlNHk
3cgwZ7PTrFu72l4+h0uh1rFc6RwmelQovY112o3YxnTY9eMaO9X5UcfS0JAPZWKK5wytkIte6FmB
HQQTfNXs63431vlMQ4QG/ZVH5JJRHouS4q20DJECAOaFa4cC4/XWzjYzpubZ5rLS1lYk+fswAX0r
jyAm0JBSHO6H9N3JSzcYf0arHRNL/gTUBMj1OXAoqEWd+pMZxbIpeoGbFpRzzqOTOMwxH3jw1GLE
wVoDsNSX7MGCJ8ErFeheluxMtFpBasiYAzzQwgiNOdWTPmHnfKV+aIJXELMr5KYNv4+lm9s7AxAQ
1W2E8REt2drdlUp+cqVmefWUTbvC8uIif/x71R9/n2SvVt0YqRki8EAnfKKybtxw+mA0nyJeCXHO
i584kXCn4FlH/QQuTnoiGNxutMiEJjhuqCLeZiPQnlkdYaAkfait0Ys0ZHtF4WclPHv2UaFuH7hZ
/cM0DunwWtgDswZXtR7Wk/mzfZ1GAqefJpl5q2MYYZiVUOdXo5pD+T4KByhbGc5zkm8s1K/SXal4
WZh7xT+ApCHzDM2AfgFJb/lxVtdAYEKZPUM7ooquCVDcowFAXTnIS+73WMgcpxyHB03lFOBnxe2i
fROCmWJL840RPffmLg/u9LUk/nnYA4UerUm6Qut6NMMY6AGuZWI+yWLEuB1A+umsPTuXHAfAfVQT
5QJ1LlScLgtpe5hcCW9rpB0IW/d8eozwbCHa92xtmmzBb+C6/KIlAlnGWcEHvMJoWyEQFSdPVsjB
hovu7fIu1FhqYNR3JZxb2K8TadJ+9YkeZsqMN5gm+6kuQdEdAeiBMEtnOfkwQPoLxubLnmDB15+I
lPYsAY9zYXYQqXPDV0Xr9eWNumYYCxt2IkRyN1OfJAGfUSHDPmd1dkAcDLUyG32Ca93G+uKO4Tyh
JgXcMTRQnxpHXiQkI+Osw+wpHvZ9fCsKA200nhn6pHiOE+JGGNgsfsbWdTDtqMG9nqCQps4DJICs
F+GGBxjZaX0QNaKLGM1F3QYRRUpYGd31zt9fgqgM/flcSTXwj22hx/h9jjYMB+1qGt/S+rNXbJ/+
vLzV55PAoMs5ljWb35E74DYo/6Y5Sgnqz9L0GuUtBjabI1ga7dXR5/GmMq4dzdfLe2Ed8rFwa/3R
Md+zPNpWa1fQeSfnydegNHb6NY2aBb2q4mscqBnQxeGNiUH5VGVNt7eKkAX9e8uHrWneF7nXD/8A
fwhl/AfbUy44KsgJNKjOzcq4H5xnfUIDVXkYopULcPF8/REjD9soU6A4TQwxRfMe894Lq11RFyuH
eMlvHGdvJL9RgYQA3MfI3hj2vht/Wd2zbgDW8VCHn6W9idXtiiHNDla6OcGnhscgMP5shPZS5NY5
UzT0mom3Eo9dNOFm8Qst/Sw4DGTCJNibgZSKQIizssyvPTmTCxJYJBxRJUaZ+NRkaK6MPCgtjMqz
5rX9nvvGp+FFP0u0zrF4z1MW/kTp803c2FfjiuyFfQTjD3hq0A0CRuGvOOfo7KRc1AEFLOuMqGbb
Xi623eBfVuvCLqJnWsPEh0rBZK9Kx7PKaTXUsYLrs45RicJw0BYtbYCkY2bswRcla/C2C/f1scCv
mvzRmiy94Fo1BDAbkrAswQhUvJ/a68RYyYMv6e5oYV+P0yM5nQr6V5I7eE8oIboSkUwaMLTzDxt0
LESXbKNqzaKA53Yj0I85gWs4bz1fKZMs3GMg7AXk8AwHC0uQ7pbUUqbcSGF/wAq8bsrWNWpMKfSx
X86MiV2yoreFq+xEnHQ3xAqeEIoKm8v0nyka1GJdY5ni1/bBhi7XeBjXpEnmx80WZdkC0nTL48l3
kLkwwndD6pn6Q9r+vmzrC9c0MlczGhKQWXBRy6lPamZOjS6x1L0C4OW222TP5XY88H3j23vHVV5i
l9yF16BDu1U+AIDrV9vk2oPDYY0fepe/5dw8Tz9FUrOqBlbRUgUMtU2Nx8ZBkA5tPCv3/PlZgxDg
BCAhiNaus/kgc8pRCRqwXh1wkaT1agwD5/SRKvvLizl3IpAzo+yATA51dDn8SaawVKsYcjTtd0p9
pLGm+k0vEtZZDznt3chcueDOW9TntO2RREl9eFcnWhBAonH3EbvGe+M/YSZu2/rPPxw2vcePP/LG
j120Z8VoHGLEi68rlh3Kp3Az+YaP1N52rcByfk5PP0ky5UztS23MZ2UHPgBOOufQiG+O6RVrU9Dn
bUsni0cjkeR1HLXqi9mMJ3QYIckbBPGGiiC80Ywk2cRObiJy4uVPElnhY6TZ0dZqnfT58p6fYw5I
XyE9iNRRC/vewlf0LserAWP1ji8+M5Xdj14FzIEYx+ZK2dGVg7OoZgLeGHuegwDW2OniA+5wI1eR
fRb1TQMWkEx/sOm3wfRqvuIJF636SNJ8uo5ukNxMVF7Mee60B/QiRrdqYBWAfaIku6h/68gDESuj
bYvn9Uii5OptEoAP14BEg27L3p90inLEXVD9QyUKtvqn6iFDMZMhKoZxrkeo1I0tjBVhfgigj8gF
8PZ3QB7V+HlwbkFVc9lmlvfuT7FFMtwgVJPQKub1aR5A1BlX7i3HLxxf7Vdyz4vu9c8C5SK4FnIQ
MJeQpBAf7bP9dK+N75cXs3wMj2RIl7+mKBWGwSLwrMwM3aWfI5ktpsZ3ghikGS9dwpRx360xJi+s
zAIaCxL4SHAhvyXZSBKh+9JOY8T2yTXV7jPzPf/7iAPZwyMRknON0baY9CNyVGlxL/R73r3UJeYt
7vR2xY0vpCxPJUk+c6jRdYMSIR6i7+l34vKCZax7xfzIJrw2blndu4RF3w+Iee6ag5Gw37/Vj2wl
/3E+XTdXmSgKgLgnAdgmF8ZHoLfYQ4sisKYBwIKRrX1Qv9cZS1//H2dXtiM3riy/SAAlihL1Kqm2
7up9tV8Ej9utfRe1ff0JGfeOq9hECZ6DOU8GOosUmZnMjIwod9l1EXnz1fg5tltjJXlU3IYzu5J/
qQWKlHYPuzy4z8hTUnuceyYcejLt//6onpmSDg14obldWdhnnn122rv1KxowxjK5rbjR61c9uQmD
tXkthS87MykdokwzzYInWB3KSYP+PpNd4xyLtV7P8lfOH2fn3046QP2UtvPEsTBH/5j6H1TzA+ex
jh6zeB8YKz5FuSIOdlLwWy81VOkBSsTQRsOASqOJQkGPrhxgkGF2pGsIUOUNP7FjnseddOgNmnaw
E853BvOD6rlfy1WWPyFvGw48PMhSJ2dywlZ0PCqNAFIWwNCB0fWTrlWa1QY4gTYzAQBKflZSjuqA
PUNSM9Qp6GCMp3mV21FpAizjS2cKwC4ZZIXBPzZg0YuX+iirRwvSUJdvjep7LzTm/29A8u9Rpxvj
XORg5c4fCJrpRnpnZ4/RWjqn+tynZqRj1SR1j0iFdUTtYS5e7dpNgpX7r/I0pyakExWFbYjRP6yE
l69a/A3MzlxDAW5K3WyNnVX5VcDMwzngWYYuQ3Z5ag56S9BfYzGQ/JXX5muQ1jUL0mJSJCtluXSV
O4QE1IEqtpKFKT/IyRKWfz/J+5quQg3PAQxAi15i85lOo5cMK19EaQNKQouiGYp+cmswDOaiTke0
4MvxTtN8Xh5p/nn5+CrS10Vm+18Ty/E+WUbWhG1qVjBRTbcdd4Xjm8BzVTe1thdV7WPedOW+qHyx
wYE4RO8C+iFyHAW6QUdbHlXHaNrWVusbJZ5ck69ZR/jnepU9U3moT8xJ6+uYE0FdHuZ4cxz0fWy/
2tSfmj3YHS9vpPpb/VmXFDyHntd9PMOQGL9bya4Gnb25cuSUa0ETa9ElWzrFUhjjtZNDZAYFeVo9
D9VLHB3MEFC8pyRZybhWDNlSBl6LQeR5DcdPpn2fPyNrzSqvBy7L+ttJLyRVxp8VyRNzocEBLATg
zbOiNy0D5WcTb5w14LnSQzvQTID+OlRr5BNHoGSRQFMZRxwkvpDKwggUEZCJXMkQlR7nxIx00vQu
SfQohBmDPGjae702x6J6SSxis/jEHMgVJPbnV7VMrKQIFqBAPeeY/I6ueZL6NDb2mGe/JsPtWBTA
khhFDUqedmVSVNESQZWAAd1uLzkwRKfOjScFjW3ezXBFt/p1vkPJ1yeai8YtaFFcEMYl7rhi8ut4
MA7HqcnFk5y4JngKAbYhmDR2xSF+fC4OILDQ3xyv9qtPVA920a3+oH+nnoaJD1f7uHyfVacGrG7U
YdBAw3/Sbnc0d+hc4LKN/K7ETCVL9oMGzNfhshmV2wAOY8kfUJnFNPD5IqOup3PLcQNKfWcEv/rp
bsKs82UbCojVMkT2rxEm3WdMjwkofMOIqDxAaHwM/wf2N9PeOcwDz+BcPCYgFMhWLrfqQpxalUo/
4UTRtF2stsV1jDmryny7vC7lJ7JxEXC3MVUi1ycaA3PDc4UL0YHgQ3gmJnB2IEExaq+2U6vzGJQJ
cv+yTVW8pEBO6kDOQ7dQzlxGOoN4EPP5XtCZxeRCuTABzVel1Z4dd3zHBgOE/W0V32hdgNrelOu7
yz9AeWD+LNqUviUayG3Kl0XX5Y/cPtT8mxDbyybUnubEhvTlagyw1dUMG7p1AJeJi8k8gE/us+5+
Rom4DfxSAxvX5rJVVdDBIDxk8xATlhb5+U3IMo1TkcGoiVQqo5saly5wMlfLXo1iJbFSnpylQ4gK
P6r8ZNnkE9dCcip6xxFomTWxD2IFEGB2tRtlBvLEVUYY5Rc7Mbb8mBNjc1lkwVhDGoZU95Ppd8NL
yle+mHLvHHAzLpTPaF1IXkTDOHhWZAM+WF1AEVtzbf4DD2uPWVA3i9iKP1HegT/WZOaX2qo7YGCw
oCkGyTr/NjfvoTM/5AW5JgVHroApAXMNZPg1AiF8L1S50I4Cdo0xaY1lguF6ZCWlV0zb0bzDhHMP
ehVw/Hg9WBLEDXyZ4J+8aVzIrfo6W3tRfPmMi33IVvClvasbjmQ/0ArIVnU9YHHG1RD/NOuHKFyJ
OV9Bomc2vtTsJ5sFzGpgo3XMBwx1ubkwvZH8TBg0rBJjT+PiexdO3xKhuYbQD1W6pjz9JT2XfoF0
9UEs1VkZxy9YQJYOoA1te1tF3bXVjT5Ddj7Fq/rvSyQ9KzPApG6BqAFbqxh4qLNlUkA3S0+rAPzf
aRhgfxfzQpRCpqF7jFhfPdREY/nWYBV4ZQJmh+FRD810b1dlT7ciM8lV4vBh7dH9JYLhly0ZF4o5
C7BVHvywxr4cS2oWIKljO23m2yr+66xxMWFhCAvDGgr0Z2/l6WQj5GNUNjzUBveMvl0JWV+c3WIC
lAAWqkVL/itlMkRMtTOjBe1Veb436tDVxmMTG9Bl+Hu6A4RFHUqxgKXh8ftlv8okS6FbDJbUBJJz
EKAqnStWPoRroUK1IpRzwHKAvAloBClUYObWbIHFwHfJybVOfpK63rcjgdgd01aikvJKIttGAgV8
84KzOPfeBibFzchOFzTsbTC8jGx2SbTXs9TLyzutfLHEtWBXef8SWSvPPdVVPLUs5b99YTRx1GQl
XmE3dn2jFwdD1zxGb+3oRZ9XIuLXHBGnZKFvwPOCYvhRFmNOzCjMJ1KCDhwAArM0Hqf+2emrTRiW
2yrp3I4ON4SkR67xq1YPvl0O/qq1gk/EMaCZCGzy769wEiNBnMdEPRalh77x68Qi1yjp1km4FzXk
HYf1ugvNlWuhXjHH7TMsIFUglnv+ZbVxolEQYsVjyp5Hg1xpk+6PeodWnhUeLX1wp9S5IhX1WPCR
m/9huBZuD3sNtAbalLYcUGgQ6Xbf4baU7ZFXbtce+IDhXgyxo5DEnQ13dk6wzSikAqB7gVmWtU++
pIqy4wUEfEGB41VsyK/vxomDVhA4hiE56DkIyxjGULXPCL7B0vbZdDCDm3Hw/v5LQ42FYgAJkGtk
e+e7DpF4sEwuAQYDf8kx7Zoccm5ddYPaxtMs4ls7CUD57HQr+BiVy3AwOQDNZOAvvwhJ6LQpshg8
T55ZowogIB9mTXfxOLhED1c6AF+SMWQHCwkLoAcMKrMyGUpQmQ2xS4zS9uyn04odxhf9rmxdp2sO
Nprgl/fza7K+mENDCrJ8MIp+9/mGQm5UiHSZTkDq8zSCwo4buVeSdKPzGhPv971DvF4E21BfU6ZR
7OmZZelTaqWV1IMGy21wPwSJ1xUNsvVwixGRtbtqfD2qMIXgZYI9YBGiPV+kNoGpzMnhH7qZXplx
4iLyHyMt9GnVbNLcxERCtC3542xF1/Ng7VqyRhamXOwC7V4GNZZx7fNfUMygmosKLHbWvnfsptUw
k9Q9QuDi7+8HkOMWKnwA40AqTVqp4HnQ4k4izdXFVcP7DVw1YHf6T63o9lo+HvCY2K0cIeWJBXQR
b1qMBRK5smRWtl1wDTbT+MDKfcyu9HDXZHuTQAtlH81+br8x7Vg4WyN50fDs7YY9s+/EWolLEQVA
CgxSezjkZdxXSrEFdcZIm/A7EkinpTuTPtvshjeBl0bXTsa2l5et/KJ/rMlVkX6c6jip4f+Lsvc6
8la3kT+OmPdZc3mq7TU4ErzfxFkoaZ0fnQCTdIMQMyhQCGj9tNhLHPFY6NV1RNPH0WkeLq9LlbLg
KQjCC9TrMP0u+/WWjCSGQH0JLOAEadXKrdotSIxcs7opcg8amkH8GBSvMY89QDguGzcVF/XU9nKR
TwJ52g86aaDdhkng0JuD5KhHa6yFiocYugcYLLfQQzABeT030bdVFfGAg4AZSHSeCI+RCVlgfLi8
EgX5BYgJEJwXhiTIH8rdSSZM1oNmCu6tccpdHEYmiPhzzHzy0PF7NmY7DIOBRc6CcYDZ2glQ1Sic
kBiG7EVDsDn0ZT6teELFWVqYTPB/wNLh7SU3BDS1mU82Hktl2grLwyMoOPIoBROnY2TI7e2GptdM
C5I1LpXl7knJAjoOSNFA5EUsIvcErDi1RInyApS3NkZzO1i1b8wWgImVl/EfeQv6/rUPoHD6Zyal
Dx2Lwhn6ESZtPvp19eI0xCNjvjG19B7DERh6gPwtMpvRzQyyyxzHGwJjpa3zdUoM4ZUt/+mL5C2g
5eenLZ+QpCUCl6mhsdtnKIZBQ7tmHz3trk2Se0GKgGf+cGILtaNmZwoItenFPs7vG27tU9a5Abhd
Eyu+Dri1iwzNHavVAq/q1jGonZgUTzyUSKRT0bciCScHt67oObK5K5G+J4GLTlfQhi+JWR3M+F1v
AX0H87OBackkaUDIvDbyrbqYuI7LMC0qNUwOXbgAGJGfkfjEVOu82NTHfcPywqNts/I0UlvCO5MD
74w3oHQydMBhM7GUDBLT2HM92rd9trEyeyUwqiKEjdHnBfgObinZA4yEamDUzSuPR6gMtpAQ/YjL
cmuusb0pPTYARCh+YqwclCjSISummCVdUldeWQeBsYlikm8ZaTokbhowYnyy33Sh6/sck5jH1m71
I7ca/dosKqgOgnxvJYIo1o2nro55AvQz8b/FCZ04cbzF+iaZQdSVxdN7nKEnpzU3nUYOvF0bmFOm
rxhiQ7xHTW+h+Di3VWoVsFYBGhNt4/bxMSg/hPZpdBvbfGfGDuVMNIcvO/avjaWlfHdicln+yfLi
RIDtOIVJyGD5zRsKIo//gJsRb1tXXGMU1L2/in6B38Oz/XzFnSh29sy0tLNTVDWtk/SVlxTfagL0
fAZdm7uBdiuvAkWYOLOzZFonSwzygJStgB3NyEAhpHmpM3ra2B4gHu5SLVrZUlXidrqjUuI2UMxN
xAN2NOve52Z05+ppiB+J5pcBkENrg2mYa8DPl4IRahRIcjBMD0UzOQrOSZ7YBUXqhsqaLcAgOI7N
rq3RSNvAM1hXTWfUdBM6trOd8q55JVVj3GvMmehVZ+dAew+VPm6tlGIwR6D+Fm7NeZoejKkE1JXO
lGb3cLL1Dghq097HQTr+SPWxBAZ2CukmmkN4+5CH6XVbO93gG01kgtjC6stoMzKtucoIOiTxcjtp
YQSalwuifzgdafdGO6STT3JHi/0+Sgrba8eA3zKtTpir67y6p6FJnmtDz94ZyTkB0xaf8XgE+zXx
zFgPDDcqu+Qg8oHiOTQ5qa/bUYPfwMVtbweUQYFKC3/oTVz5KKY3T7SmgCajBThsRNKR7+h1wqWZ
JLagppaD/G3Lotq4CodyzN2uWjrMICBnEWjdtfxQwb1A4FTPTB8oOrJ3agMA4C4TxozZ8RENmmQs
anhgMvVXQxo5kHcIE/5R6hhGmYTtfKZhpR9y6sQgXyOT72Rg2b6CXgm4Obqpx76V2GQ3bBOwwdW2
ECBG6KzAE8TMf9XVJG4s8FS2np4mgdjGgYhAv90k7DN3gu6HHncT96CZ0fwEUrJ4KuNyDlxWg++3
45rzmTFs76Nd2uFto48YHw2nrKTuAOIYs5vrTd9goBUxDaFzwOx7XwTG6EVVd8g7kVzNw1AcUD81
DqQb+Y96rMDJYhRRXm6bFidMa0ZaXDE20fymYCXfGNCoDP0mE8U1LfvghhiV1uynQrdDqAoTDaTr
OLvQiDbKd6OZAhCNOcDves001xDgs5lTPlRjEl1bzURND124enaLsa7R2e/LFuJ4aRRuk2hobzU2
609mM8bgWKz7GWzktDT0+4r1RbURgy5C9CAbehwHo91QvK3+6Z0JFDqWVTD0Yg0rX3m5KqMYauXg
zV28+ReekqbpcHryClGZLMxMu6i+MYZvaXxL0RBK9rT8bGZ/okcLjHWXXbrKNB7LKB1yB2EU/FXn
/q7sO6duUyRAXcyObd/fsvAjBeslS6udAXMQoNuWxnBdY7a3BdCkM9emaBQuEMQ6mDYA9BMMQXJ7
qtDInEdIkT2h6a7h7dhRDCZuJfGiuNheXq7Cu1OgJS2kWAY4ruXKpa5lrNU7DZVL4VrWbZVbXtzu
p+A5oGuquKploWa2MMQuzVm5mFVNA9xmDbb/oDVRJa3N8kono8hcYJ3AgA8vIvw51FNoWwlrGFa+
qyJcniUiUhjLNIBcNQuJSD3We14zCIHjE2MkN6T3l7dUsU4QdpsOKvwYzIZ8yvkBouPkNHwCg1XS
F5sAPEy+oZVP2jhsEjvfcMy2jePakKMiaz+zKeUhNggboz6BzUwMbtFQJOxPl1elyJNBWYaMHM8C
tNVlxFhQObHZTi1aPwz8PQXQ6mMDeYQVfjTl3v2xIj8NiygR/TwIUPcLB0FVe41TCJ4UlqfZ2dYO
zV0faru/XhgGxoFbxGUDd7/8uTo6tTF0+BDGwOfQEoFEIzhksf736Rr4pMBXCoVqVG/ksmOHDgSv
IohvJHq3adgehGPIqJ4xrHZ5OapXJubU8GzCFUPiJnuPCbzEtArjCrJIw/Bej6mNGvwEuTiv6zMo
L2CECr8iStJpdq3BDCx3QhLyPehFX0P3MUyPRajb11HbO/sotKJNEFThdRQP2kY3sx61ytZKAz/t
hvJ+zCxeu0bTYyjl8jJUNYKT4yYXnsoOXMtzCrYAwPms7J4Hn8Z4iCH2mt1H+ZPV/7psTukdTs7d
kiWeJLlJFxsY8YK5KLjh4x6A5bl5NdeGT5W39MQKPbcSM5S46XK6GxvltCFBlSeN1uaQVc8gnDPU
VgxAOOCAll9xshanjwtGRAO9SQvl1WgGGAXEM/P3iBauHn0f8kWsNTf1lcRd4SDOzEpuL22L3GgS
mBVs2FQ5YMzTLhMrRlQ7SCCwAQFvAoIv+YnXZbSdeoLXbY/GXkijuzRcmxFaMyG5Ur1sECtDmMjz
FHcjiB6Mbk1STrFXcDQ6uugga1paduefqIHqTJ+1QKtzUj0WrfYjDLJtHlQrj2/VJTo1I51qEWeN
1XGYWRCr2V3Z5cggbsAKlTkb2r/l1oorVSQTWBaWBJLUhSJHOgJ5jXZLzlDG6yboRJXdXbIoGI3m
FSRQwZ63JlOmNMfxN8EvusARJHPJbNWW0PEyDdCe0udsw2rLNyqQLtHoplqbOVaFJoB2/rUmnYu6
H0ctmWCt0e7moXUN46NNbzq2jdDShgjUZYek+nS6BYwQIAmO/YVRykxjY46GGdasX6a9cezdOHxm
ybMzBH4tPkZA6y8bVG0mQ0sKxXDMVKOmf34kTTqi0RimNdhhxg0rA/AkZOboijTxpsiePGGJfy5b
VF0CYHUcAIGA8KAyOVQejaVT2hWa1mXo6qN1F4ZsB+Wr6D+sDA+fhaMPqYslszHzabJj3LUC5CSb
fr6GRC3YRjdRg2fPGrJMtYknlW05SaIBSr9zhiTTbt5LQtwyfpksTIwE+2mtwfW19LRgmk+gc9IH
awpem9kMoN58RyIvfCxQv0NWduts5tvYiw/hs7ODDjfEEHzE8NvysDau9MVRSj9A8i5ZWGtGqOMH
5OB/W2Yv+rXxXQUVyvkapYBpayTXxgTwwHGrb9lT9BxFfu+bVyinXNeJO0eefeWF34DrcEE9vb18
Pr98zN/rg7PHs2hpD0kbnOcgrkdWDRRp8klnzZ0HFxURp3hha5ywa5aknQT/xRi1C6xTEHAfQ+7M
8Wj80PcgSPn2X9aEK7cACpZRufNb3oGkjnbWCDweKIjs7rapvZ4/g6Wyx624bOrL9cb2/eaotCmK
axAXPzdlQd0spvlyPlm/SaECWwuMtBmvl618fa5LZiS3HEdaUhoNzGj74Kb8gV76+GiikX8cfAax
NxeIl8sWlz94VjD8bRC8gng3/6aKPV9XiY46RJsmDJzZPxL6OaKrVwd3rbWCMlGdiSWB/80WDSCc
dPpEK4awifClQu0owgMxbrPh2igfhLXy5Prd4fiyoBNL0ukjOStF1C1nQq92c+NcJx3YsmhB0Qes
hK/3EKIv652B8uDYth8Ve/8PG4oVElBEAxQn882Ihs9z5ywb2kBRRDP9sN50AByHn5ftKA/kiZ0l
wJ/kxVzTMlAAEewov07YtZlstTV85G/Ky697+Wct0v3K9QmpAVIRjzxYD/oh6l3jof2FkcRubz11
tq+9BKE7e7GPEbzN5eV9yRiWc/lneVRC86ejVaF2jm0c+zdUINx63Ccjmvb0cwJdhzHdErq/bFF5
E8DrDmwAxAd1+YjafDIGPcCG5qD+gA6vpX9Gkx8aa4Uj5VUA9wAH1R26pjLoIZ9iYSRoknspRLyS
H1X8rA2btrpja8PdygUtk4RLQQyVN+nOZSJsIX1h4CZk2sFqPrnT/3QyQBuaeuV2r1mS7lyTBfEU
NLA0GA8ORxvwjba2BxrLlUOhjKDmyZKkCIpxRWDYAh1LqvnN3JcutRqvL5IXdP8fm1QcYwIZo+jZ
qKC2Fd2jpuBq8bwZ+DcTtc0JkKjZij27Tg5mHx3+w/k5+W1LgnFyIUWGfN2s8dv02m+dTWXekAjz
V4+XrXzJ25d7YQE3gbkJdJPlse2wdgZD70Hjxsfvmfjsew+C5aS+mipv+LhsSsnscGpL+qxRjjiI
ATDMKW2Kd8ya3YFVEYonftj5SMcgbuIB21b+s6b/ocrEzAXrCtI4QN9t6SObU6IPPF0uyHhX6ndt
tzamoTyuJwakL5VSrZrSGgZqK/MTepw6P6vptl9DyStd9Imd5d9PToRtlH1uCdhh8fc4n12Gqbz0
n8sfSelNTmwsaz2xoZka+jaLjUnkbpK+j1XopdBlT8QjX2P0Ue4bOM/N3yg0EGOd2xrCHsNyE2w1
kKiGKcwhEAxhrJQWlSf8xIoU2KKmHcCIAM8f4cpayaYDXqPcCIKq2dbkz5e3TxlmToxJEQ4qtgPV
Fw2NmNwEoO9swSC6dfTnKETbfV/H3y6bW9lBGVlX4AlgsOl3cvAuyt2IUU36HBL/shV13EZavIiC
AEksP9zMaqJzRJe4nV/b2/6dbEKXJJDXdaf7wm3v2c56Ev4PaPOuZJPKE//HsFzw1qsyFUUJw63G
d7Oe+rXV3QSdveJqlR7ixIwU2VgMeowggZkISnVxBFnct5Ud/IIAX9zsiQXJ9dWU5qkpYGE2Pk0g
BOtmPzivpvlo1G8RKP00/YqXa9FNeZdPjEqOb4x6YpkpjLIK0QzjysjG/TSOXDx+fGp/CKh1RcWj
sPACcb6NceRp4q0kxXMPXY86AZjKHF4ub4TywJ78JMlValCjZhg+yjy0YzA791RV4NV9bNa6FqoP
CtZ1EDQCsrTIPp17lrzq8r7EfJXXGX48QflwnldOpvJldWLiy9VjcchLTAN64W26GSHC6Qbb+GXe
iW36gUo5CkOXd27VoHRIrTIEMGHhZkyO4rM4BFc9ZjVctJnmT+IawNZsLxtUfarTBUpH1glTq8lj
jj3s30bij/aDbr+zv2484mKcWpHOaJDgONAaq5qyXyP0qcLU7cbvnfN5eTEqRwJSmgVlyiCBIXsw
ayjbBPRWSMYxP4wHBzO3898L7y1r+WNE9lbcqEgEdAjyADS/8/DJqX0neeCN2ybXbZn4FcTVLi9L
FdtOLUpnghihA/kQWLTqrRl6wsAdN9ypOA4fabHGJbOyh7Z0ILgjeuCrYUwrn1Phj/0LXQlnKhJD
lFjR28dHwpiMDDfqOs1sJgFcDGvaZxsSBftxMrZ2Pb87pZ666cCH3dg2kx+HvXHFrex9KGtMoScb
J/7JME/F8mFLx7lbySFUnhT8GahzWQRuXO63OYYwI1KiBMV7DSO3MQSaAkxg/Egst1sTt1Zt86kt
aZubsCRaDpilV9WDC6I0b25+mmuEfKrLfWpEunZIiUI+CRgpIBQ7hLpfZv1trqXu/J+4p34r6y7a
JYD2Lus9ySiR9vGoDUeEPt1nY+pGxY/Ll0D5cRbp3v8zsKz1xABJABO3cxgIdRBfgvWaitgN+tfS
3OjFGoJUFVmgF2ZzbgOjASDKuTHBzYnEo7kwBX2vhp/1sL28GNXXP/370mLqSJh2GFC8SFG+DWnr
R/ZzN64hiFRbdmpl+feTLSswghnkIMn3yuTQs11ANqbeA16OF+7Tf1gPFJWAdkI0BnvEuaVsyEvO
F7pugPa9ut1SDEgZ9orfUH6UP0Z+93xPl8OC3mgJjASgVef2DmCPFUerui826E2pgaMMahZpGUUD
OtkxQZii9X6GWHQBrNhj8l9o2k6sfJXzZegYGFiHEW5z/XOE0trlr/F11AIhCtg26FjgzQ9iaWkd
QjD4lwkWLPBLFOYBtQVLYDxvBxVOHhyq5g03NO12gEiAJtBneGVe/gXqjfz3B1hSHQ7K6UkDTNtS
To28hruB9VK27+PaSIPyGv1ZpzxkG5JYL/UW69R1TC4gNmRPzlrqorxE6JxhxhJ4Skw7nh/tYKKt
0Sco0BTGK2ueWHwgxaFsN8la7VIV5QFU+NeQ7BOMcgqTCOUwVBGN4WYYXiZtb3bvTb431wg7jCW8
yDXaU2OSazBLRzSAniLtE+68tZ8cN3anxEWf7v7ovr3Nnrs5bjaWu6drfR7lLT5ZpvRQH8qkyCYb
lhNgXWcMAFbxShhXEpyeLk46/kk+JE44wgS9E7nfPmqedqt59S68sTe1Xx8qb+OOm/Bp8IsX8xj6
a+9Z5Uv65AfIx7/gjRXNGs4M/64/hbflK+QYOzd5+qV9b+/1hyvhY17kZm0CeuUAybehNEaA0zis
GnkERWgQlxy5ONadb6bfM+tvAX5wMXwRXsNoIaYM5PnNOXTMTCzOeEzLbWwYnrDZQczNvtUdaE2N
btdUKwxWSrfGKaj7oKKsAzEipTO0C+I4yJCalrEXUOKCGIViiqjT7oL6wLgbB7+QK7tJfZsaRzv1
u9XJTtUD//QXLIf7JARpvOn1uMcvCMtbYwRSEyQe2yq7icKbBucreQzw4L3sSr9CmZadNqEHh76G
seAgzm2Cca/rYuHgUQOK88FEp/k+ru615jqyIP5tQWanTF3IyayYXf6s7CFAXoDoAfUNAFkkD5Fx
XuSFBbMOiFo+qnRu0UpxhmsxAsVetAtxLrhGdzWkLKDVnlA8SIwBj1Q+E/wycDf1YvgvpIBLMxDz
epBlADD5fCtEAlnwxggxJdY8tvQtA8YzxkTE5ZWrYtepkcV1nnxjo5inLg+i3DO1DY+uLH6HdAkE
HJetqNzgqRXpq2bTbPcawVLwznDtGmDVNf7RtXVIZzUgek4KHRZY+jDkqBrCBtTGozWAgipAOtDW
BXh6uZhyspFyUtZVk+SeFjavie3cN7p2S63xmlti1xrd/vLGqWI+dLZR4YdCIvQkJOdeo+xaOPOi
nUJKt+jea/5ZAQZx2Yjy6/wxIqeaI1qI5uBAYoS3wmtMTIqspZoKiaZlrg9IcMBt0fSVH5tlOARh
EWAdUezWuZt/anfx9XhdbYtrPG7io70ZECrmjXUbXbHD5eUp292YRQO6H4ggQO+kTdRRKOF1i7NR
Rl7vuAhQx/SmHp7SQ+onO2AULttTHpE/91Yu1LEUUpdhF+co/0C1J/wpoHmYOh9Fdb+qH6A8Hn9M
yQU73Zz4EMdY2RhmfpzMx3iMfGMcVnqXygPy59DLET7N44TNAVbUM7Eb9fFhRvi7vGnKlWCKD2xO
C4Je1iGy9ID1YQ4TbfWTQmEpjTZD+O2yDRWACvBLQKTRu4bOri15+dzKGkBJIS86ePPWOZpeeBX+
avbRW/hQ/YPCI30ElYrxAQHBpWcPmFpxSN8u/wbFOs9+gpQQCqsNWa1VuUfaKTABNiXkHkLLie2b
BUhGNpetqQqsXGcAM+F1Yizo4HP3TmgW0N7Eik0MDiUaghc7BgBvCRsAHa+aU5eLhZDonjbdFvNd
K1dBkaSdmZeiC+mNJLXSBl/V3GpoTUGUt8cMV+1Rcke0lUxYlTucWZOiTAs5hjSNYY3Sxw7lhhmw
e3Co29GroAjsKMAdg+4/hLYzo1LgYZNjmhgYBM62uqvCAUn+2vNS9Xw5M7GcqZMYHVJe5lqGdWna
Q8C2Ld/QKPRNcsOC93QZFdTc5oPmGka7MP37homKhW8XVR3PBvVofD1YP0n4baqfeb9G2qXec4sZ
8KrLGZOpXaEkktfxiN8mqtcceq/9DzZvh4rv8ubZnH0cPjBPr4qLKG4Rx2QxOiFLc/0LKxmNWZlF
HJs+XZFf5rcarNP72mde+gwev2v9UG8GAmLZlcukcOx4xhNUGwDPhTuUvkOUaF2hGbi743baGD+C
78ZmhhYQ5vnCX8Wttc3vHJzsQ/KwFj6Vy2Ug7wUTG4r9cvQkkxnUOtRGvGB0E/pqgTii215enHJt
eNqAVxslTVuWvss0QkdMw+KmGnRnjz8x+TuFrTcWuzHZXTalSNUWfpZ/TUk3pgZTJrdKmIp0P9NA
p7x3it1kryxIEbPOrEgfC5Jzy1QfrPB0Nxp3LV/jTVB+lJNlLMs8uZVDwkqjimEgMTwrfIn7bbQ2
NKDKXBb2OLRDFtzvFxGFKGq0Ju5B3G/HZAMlCpfrmzz9B8M4sX6kENhItyCmgqjOGu216l6fWZbi
lEYzqAjTRTKgfhBoi+eAsvyD4uCMPkXlN2jSrZW3lCYxQWCATW0BictvMN1Jgoz2aJSgSpO1zyXE
psBUmYI9bhJuAooxbcL7wb98GBVfcRlb+NeovE7CkyldGHGL+b607on+aY0/L5tQBMEzE1L62QTh
TOsRJkLukcltbNc6hKALmPhKtP2Nm5ResaeW5GZd23cMDDqwRKvhmYn6KgkWPrgEHMMTNpL6Hf1s
sndLf8JroraO+RiB6Au4G+6SNHE5iw5xb2HqvfFD68UICOhKf8aQiAKI0u1ZcT8O7C6BwtvlDVI4
hLOfLScpcR/prMXP7lHPMMrtoL86wEsWm8tmlN8BirTAFDogoZFrm6EZBRXmGVG2t2bzNXac/HuI
YwjxY5NGeIYwePausECyRjCJ/vePLAYtMdxhfRllgvOT3EVW5xBUi4HYyp5Kcl1kK6v7epDx920E
J5hg4Bxd/v3EHeU96EWDBH+/RaMWQ7eYo063Dnm/vIcKdCHMALiLSgn6dLB1bmYBfLCSQTkmix9B
MTKkW0J3Y+hbYQhu5zs2+3Xv2s6x8+pnZrqd5xkuq7bzmmtULdfCnDnSjkUFQEaidlGlJ5OB5dbl
rzK1jt2k7SZhrCGlv4ZF8BXhf5jstdAYk6uMXVboddbVKMJNLnsmu94nr/lVcLRvWON1rn2TfxRe
fp1drWnQ/WbdOb/LsAweFQIWCoxXyRjpmRChVQQOeLCsOXI1PK8/dcANrzH+v3AWZx2w/N3CYByX
tH0oxwySQXOuN9TX47i8B/EDcuwwa2PIMDmt5VPwG22GtumBkLdEXrhg9wgxzF6n0f9I+64dyXFg
2S8SIFH+VaZsV3dX+5kXYXpmR56ivPn6E2rcs6Ni6RYxexbrgAU2KikymUwT8RKYbf3STwW+nSqn
1o4Eieg+njfGlT3o9QalGPKZGMu53Dhlm2eGllSotGshcjPMbP3MzhTXlCzLKUl+N1YZQvQMyjSI
s0TtjNczsgjcMBKEtxAKXtdjEEqQoc+8wuFP9uR78EN12J2EHLXtanswkn90SFHvMIFOnUP+oN2D
wUUQjlz7uAv8r8tvcTwlBVRtsg38IvsdGscg3nbBu54LQqvVU/HHyq94YoECwoIu0WdJDKt+SsHt
UUGTU3m97QLWjgTmdNFhC3KfmXH98kO2NZjymdrNQ0DskbT6KbLVrRFMuKILx5ICwQV9HcehXxgD
1GDOBtHoFWcZiDKkUGlhEsafICROHBIJau2rCMg3I8oy5muB95xBQQiJ5hDANDa2hmm7SiBmsLpk
CwQuVBxLdJiAbRvlg+LcBeCYfJaTo52CmEU0s399x2G17FmHFdkuML5w7rkNugpSWD22+XSPcQC5
3AWRT3tHBxmusNN8fk/zR3oBdkXljsimovM4WFV6OTn14zYvfQvcoeHO0DaD6hX1Qx5jun5ngcTj
9i5cEdq9sNTmgoZAyueZRoCX9/VZHhzp1XZHv9/+yk66dwK3W+SZ23dl54R75igYaAFjk0NdMJz5
OTpzBT9n7eAtl4JcHgqMLaPja153ubyrUNG0d2Ek8CBrDnQJwWU3WGQHgTJP/7WZ1w57gpbHyesb
VBY3kuXWQoLf1WMBRhYV+SpsJj51NNA01Si6SN2QbermUZ4+SLKz6ocRI3jNP5a6z7TvTALPMU3d
Qv5R63+ddMShR4JdN9HhjgcBdyyD0giTVoW9OYRRoQTidETgLdcsRHc+GoDBHI1JJA5BnhhLiTG3
yKrQhslPIL4UbIuV/BuMQBkLfGgQV1D581iVklwGKQZmoDgQGMd8fFLsnZSewsYvDC+0U6es0eiG
PwXlwzVHsADmz2ZqdmHTdQDGsJotbRX1M2nulfG1Zgfl73v4L4zkj2IywhWx2UgGuu96/MEmcpCi
2Lt94kUW8UespJkxzsNckao6xvSQ0SNeIoHxKTc7NDoL0NYO9HL9uNPWom2vTuXZJvRemd/r5pD0
324btHYrQHhGnnXsMMzOvwgY06uqbKAjYgUaWlaq+J+4A8NjX0yjHw3h5ENgVsSyuLaIc5oOBVZ0
vYMA8dJPDVKkxvbciJenz00DWnpXkl8LxRlt0G+93LZvZQlB5A9WeJDDg9mRpyjX2k4pJANYjY3E
L9GMF9YY0yYz41FwzFZc40x+ggojHnYzEc+lVaEc4OELPUg3prGjjPF9WDximOleUtiBqfeRrG4s
HeHxbfuuvh/S6ijMWYgnMYYDdtNL1EINCJrKKc4v+r+K9lv5xSYT72kbHpD33t9Gu/pyHNr83xeh
HcKjxGhLoHXlXlJek+qg99F5qnrQLiSOasUC5yiyjltTmk9dElfAy+phk5vqIzNqKBZlftwk90MB
7sHb9l0FyJf28X1iVkMy04xB1dYpDfKcL1X9uzR/DaLZsOuUGofDxQ2NFcQJo8BpbPK9TpPIqRIq
HaE0fkfyHCrLw2CAuHqAcgIkL/yGdL+lhqUC9yKylnNmdWyNijJbW0kbYnkMLbEtRnkGIfn56meE
JAL2J9KhIFe+3DbQTMiJPeIzRuyUl5shPcNVO0b1Hokq8KsbdIGkXSL1kmnTaQCSTd5QSAJFIkW3
FVjd29Rywl505ldXEISnSIeDBwTpiEs4TeqzJgarnduUQIoVL8cBbyZyMjA1/R+25gJq/imLo5dU
KZOZCihmKs8WWOkSHZnI3thXukjg8spnzrtzAcX5lDqRKCUNFlEL7TNoZdH73n5qVi2waP0ULHA4
b5JoqMb3EasxgOqrk0fBI0Yi5lHsjTJ7wSx2DrkuTGSLQgXRV+O8SmpGQ1tUWMpSRXKI2IWTVS16
4Auvp7rIpVwPZ36tJphpFMiSzAt7+eHKvGAzVWQNCZ7hn4wpLhqmHqwh3Dd5/BHQHNnGuv2dgBQk
teldZMnoF6m9pAw8lIrfNczN3t5IM97Fg+ny9/B19E4yKevbr1UHMZNcuZbWOVlkgH1lIxkeOHpY
3f8HT4PbF7UD5F1w7XM7SioyXR1ohS8tFxCsoKavFaM3scrDlSJ4516n8GHgEozbVlknFRZIt2uM
pBzV7ggmRy2+63OvMF9BeprZ7xGKB7fX9DojyWFyHzkvpwYjg8DUlAONH/IGC8m8JnlOESa2nlac
QnmXJn4N8rrmNFo7pT9EzZMZI746xqGo43PtBC+WgJfYkyQIw6gZfk6th9/7tP5lkHTLhuBvX0df
VqMTEa3bswQ25/4UhNpqXAAmMdGSYdBvyPedb6/s2tWBfMi/EJzbs0PVCDB9g4VNaqfWjjUu/0l6
VNK3QBakYERQ3CY17GbWcsXBqCAYGOXnWio3zAQVPcXDVrBy6x/oj1ncHm3qKMgz9AO5cERghPdC
Cc18mkDGZR1kJjNHuhEpf86gdLCtuJZw6tIavSxJBFr/4MhUKvhEa3cumAz/heFsqeKsCMqprt2J
nobqxZDqj5reF1mzMZASiUAYLojSVi+OJSJ32iYImslJA8SWguq22Nn/wDj1fmTOIZbcCaxR3d8T
lsKpzCJqX6TNoCy99OIN4tCmHbCWctjcJWjXkszez5p7jCA3qoAb/rrrdj5XCzAuimFZSEM9hn0x
U/0BhL1RjmZqVrkB23Sh4igdxkreCvuMaVcIAbeKk4k4KdbXePEbuLMd0ilDthgGG4ZjB98H7Qlk
i3kD6QLcYBDg6CvH0h5q89vt8y7E5Q48hFwiEwUCnEL0BaHyIHfnAqwiZMPAICxlucMMUD5pnoLI
4Db06nFZWMwdF5p3UkJHIDNUBeTuMBnDthO9aOZPx9++KBXBWSJwQo6Ui/ylHuoCUtjWLplkD4wJ
eDU17cdtQ77i6VsgXGDf21Vj2kMDxmn7AYxqDXm37W0l3eXaPVga3fLdJtu6ubeKn40tWMRVZ7Cw
jzsnUplqUmcDWs0aUDLKzgTalAgjDaARNuwdk0xRVWUtnoEImQ5JcRRVwXV6eTJ1RhM5nIAosZex
OzW2Y8abgPVOppZO2+zE499XLenz8fyDyN+unUWyeqRA7MxtQ3yjeBzTCYNxhUejmcEIc6kMtTHR
tMrq/lSh3YTWTTQe8aO2GO9JqT6g5FdId/VwToMTDfe3d87q7vwDwdfuw5aWxTzK5JaQSIJSg9dn
IsI/gRV8G1GuBL2UzVboKOdXaeGF4zGK/rltx3oMqEGyaJa6gg4btw3lUMliyQJKlkbf8O9bpbJ2
lcn8JJjAc65ue+NMUV9C4CviRF49AQtoznlPVZ5PaGAAtPLGhsixs87p43bfBt/U/ntdinQPV/f/
Am9e8MXDsETbQtJ384La01adhi3Y7X1WECe3u4ewNLbyzL2QiXhXRWZyfjofukGVZ1hiS29S8Nll
ZQQGzHFTqN+VLvd7wkTvxdWtg0L711w7WnS5j9pGWm43E1Y2JuOGkAEakuwUgz3Msqb7RHmNlXE3
QJvPMceYIc5GM60tvcup7Vh1sC0M0Ujp6mmZCbcVdEaBtZ3zPBp61ttEtyp3KodtRtqnIVIFB3I1
Jv0XwpC5qb6O4UE6RYBQW6fX7/F4SdKtpWEUWxCQrr2JEdz8P1vwdrjcRVKrm7k9mAgxIFwQo8Wv
RfUKIyg7KizZrX/GP1Dc7YSp+iKW58/YNbvOOFv9e6OILoX/jwP4A8LtFWo0kzw2sMfMQ2TzoJeA
Jtw0O8QBilXUx3A5CfH8rUWjLEJg7vhjvqBlkMWEdXIDDmu0Q6igmNp1mN6BrMho7NTyvjQFIbho
STkfADHK1EokgFLimWhcD8KtWXeCsHsVBJPZ4BPHX2jRvNwiKs3ywZq/G0VzxhCzrTYaPih73Nu+
e3XLL2A4x1ISY7QSAzBIszst+6wwaxUW6FpLNkEwCMBWt/0CjIv5FLsxi2oEWDlSZ8zuWae5Y/ij
LkSlHBHQ7E4XXtoIlQpvJADF9DHptwqMMi3IjwsqbqJvxLkkneECSBNsBNlE/iPMnyN53ORl/Xz7
G63DoNEao7MYC+PJzUpWRHk9wS0pGAbs1RF57OcBbDv/NxTOUdCUVSFKH5U7NPpOsaMXyB1uE2oL
nsmrNxlG0P/XGM5VtLGZha1lw8fi3T9FWy2gvh7vGjwny9CbRK9X0dpxDgJikL3WFoDDQGNEXEY6
J4lFrQAim7izimRNZBsDli5H15pXETtKoHeR/4gza/Ib9FnWmIDqVV/Npvbl9ldbPb+GirYcdOaB
n4CzryrrrDHsAND6EdHxoFSe2nhq5MrKf0llgv3gXyjOyjrD0AllgFLU9k4NR4ipPQ05ym9yG352
VbZXUcDsGQSHbpu4+gkXuJyL0uR06JJUQuyD3dGCpQit1+HQCxKZq99wgcL5JjUF6bY6W2dpXpM9
MbCjKCikg/qbVbYvbO1Y9VALOM5DTW3X2koOo7LQ75AI7thWrb9rRitYPBEO56KUrO+sUoZZpGyc
YY4ayxjJ5/S5LRJRxDhHLVcP4X9tUvjwCZKweRBbwLKj17jfR+ChTCG20LpTHzhZ+jzZvwf5pdBE
E5PX4+jzE3EBzIVTg2RkxpQDOK4tNK3/rgM73FgDZKfgyspU2ubsuetGx+4sr0ewyjqwd0DVi6jg
tO7MJxCtP465LKrs3N5SKIxf3kK0MTXU3fGNm+S16Y66dW6K6JBkb4bxPa1Eynjzl7xefcyrQ9cI
86P8wLqqjIxVGZxQlckOlEG6YnBitXaosh/ojzFDi3D0X+7zr5EcqBxgho/zCEMaEBJXcK54oGPm
yq+bb7X6TyliSV7PsCxwOA8gtWOS1AFMM8FtQPd5DCK9n1m1y7vzqGwVsh/Yr6p9LbMzxma8295n
PUWGt4CMwimSHnzPhtZKUdP32FxV4+vVcWp9EGw7anHPioPdeInptGXlhCAcuQ08e+7r7/kv7tdk
4yKGoeFUjl0KoyeFOBk6+oNBdGBXUyt/TOMnMMdOarJMAYRF0XwPK5i5MxDJYhoyhWjS2G6McZOF
f90X/3Vc/1jGnQuTUnQ5d9g2umTi07VvU5Vtby/e+p3xB4KLMnQjbmsZIgCuXZwqSIrGxYuJ6/82
yPqJ+wPC3b1gGLakESzMLmp8jibt65mngKhOjQ9mDE9Nepik3W1I0abgTlzWyzltCSBpgB5mMzsE
Bf1+G2L9xvhjFXfYDDVAU4aFoLZEKzGtTjQotq1xisFG9V+A/sQT3DeCmFUfaCrco2ZiEjxPQpdQ
y+8G6hSW9n4ba9UVLzwId7trVkkaY95yID7KDPSQpW81KtCttWlDjKOJJkRX13ABx93uBqsVKEAB
LoQkYXyvMbe0HqgucE2rm2GBwt3tEAY1MLIFlC6d9rre/lJaIojWbxuCsuPlFZbJic1oDIi4rLwI
0YmkOpX0mJWb299n9bxacxlGkTXN5mVCwMFNmiTH9CEZipOkqScjl9+Myny6DbPuzBc43ObGDEna
Bir8gtq/o5SlqH4Sb1TFafTQlyvIxe3AiBeB2VSAO+/lK2e+wOX2Hxmlum6n+RJBS1XVlYdgUh08
Hr2ADg5NKz+yf9Q0+skgM8NK06FtfWeaILW7/TtWP+fiZ3D7Ug0mqvbNHJFk7YFp7FijqSsfBodI
ohHm2aJbFnObM7d11uP1Vblt/kvHxqkSPO7QVty/g7ZV4BUFZl2x4tdpQNGIi+NWbcIodoFlj66s
CTzjqhOZ7y5wjoEkx+I+oqYNRmL22KTluNXqf9CpwzAkGcue3rxWci043au3ywKN+1Z2a6aNOeBb
yf13Ur0a3ZHYb30QYWbhSNlmbFrBGRQBcl8srQNJg0oPzKOJExoulU4Khi+q4j5Xfd3wVVE6aNV/
/bGQb1jWowgyRSTCobdAi4BMw5Q0L7c3/HqryAKDexoENdp96ACj5Ew+23Fvz3KeHYZbSecp2XBf
9smD3NQ/K7WfXFObXutg2ktWgPxh/BBXM7tblSV+kakBxNJBL9OPBRjFbYj0Cn4pWTkws5rk3Lin
z0LlnKsNpEbOIWLkZirK+nW4xbwXhqMKtiMJpjLL9BB1zVZjKRg14amSfj80tigJdE08gLWaJfl0
kKejv/YrFF9EnSGD0nA7f5PRBcUsxkBd8wP/QKOYea/XTuN/kz8bV36S7ui2eQVrTHaW7sbt7bVY
uw2WP2LeOIsf0ahg8mASlqIEFebQK5tCcw3VFDjDNRQQT/3vcbbnD7JACTBmCCFjbI1Eng4S6kYZ
0+7DEsref2/NEoeLcyCWmrDExEFGFnenBoVfmpg90ERJ+HXvBIYjU0Z11uB5gzBqV6CtDeaYxmtn
TE6de22DwczRB3uLbIhm4devUgxtQyEHfKjoar9cvrA3hyDVsFOy1M3M0Snauxw1YMhMDNGpp5BX
TBypAYWRLjgpq25jAcztjjC2paxAw4Y7muUWiqvbXiS7tXqfLBD4oxjlOkIpLOVgIQSeNsyAFKa5
KyA7fXtrrF6S4ArEtA3k9JDAu1xD0IrZQ9Fja9DoSS/9GA0XMqJSzcd8tABqdbcvoLhVCwbSyZTO
UOVZU3rHqGWQOyeCO0SEwq0c1MGhXjPn6qT4zkZjQIxuTyF57epFheZmcBibKpr/ORCIWUulWuPz
KCBTDuO7EXIbMqh86gc785M0c0pVcPNfMzrPbnGe6EGG1dSho3T5oVjWpXlqArKhTnrSn8ZH46W+
J4/BRvZmYTLM+Hf78DeCutsbZO1QL3D5yIZUKU2UrzfStLdMX0fjbPJIwmOreGMiKGtdD8xeGsnX
GaDAm3YIhHFXbm0n9M3QCeH/ISD7mB9yiLHZk/MuO9lruYE4eeNAOVUSPDfWzsPSXHK5zCgiq7Gh
YftMw6ZNjuOI3PKLVXmG8uP2uq4WDpdI3MnTc5uSPgQSSY5wye3Yeqp81HV0lqi7ytiU0MguRfN8
15xo3Apzh9CyupB0Ela4dorThDAfU6HOEEKCx4nem9fg6dioDmZavB+BH4qq26poM3HnhkxpLHcJ
PDZI8jbBi/GYvNee6cc+qnDbEB/0nHiWB3H5vf5UetL3BqwV2/qDYXczt94hbLJBJZrsd+q3aiOf
pWMseietufaZ0AACjgSCKvygMaa9phR697jDhvsgHkDbILq21hzUMsrivntF8yaTR1weNHB0sKtI
+TYQDiqsJiyXKNx3rjI91qb5isrh0KFPZ2YnME1o0S+1RS9FJkFLxS/l10ne9vZGH2X/9u4WGTnf
b4vIRkNVF42LgFeKcy9h1BDtgzkVFVlXI4Cllfx7qMkl6IFgPyH9UFmbur6b+jdDgrh89lEnr3Kx
08t9OT3dNm7tcl6icu8iiQ3o985hnFZKh3Qyj332G1S07/Uo/bqNJFpGzulXnVxQCtZ31xwfdeV1
7J6b4Pf/CYJ/AiVt1lIzhDEknVwSE9C+Tpspo95tGNGn4uc1J8uO9LafFw2sbMg+INBorX1FHjrd
75VfiXIsFE828v1tXMEK8iF2GA2dIkeADfWPCinsTjnr5P02xrpX+/fdxMehugVugpzhK8U9mkk7
0HH10odl9cdKJ5+J9Vxb8e424rqX+oPIne7RTqtMC4BYladARoibQ2JEcPGvYkBIFgObGIS+6r6i
tVUr/exBSBvdF3aPVJCtFe3P25asrp2i2ZYGcjNL59dORrcThDdmFIgqj5IzQu4pGz0iqZAoegiR
OP+/4XErl4fTmIKcCB6jfKq0hyDdpONdYn3Lg/MAVp7bYKubb2Hc/N8XXtCU4ySVDYCNHeTRtX2V
1mABEHSPr3qjBQjnatOw61HeB0jQlz4Irlw5tpFrsB7Q1CLYdqKPxblbI6QJSWVAgdNUtdGe4zfT
5zg8q+QoNYJq+Ora/UkD8MVEs6lHlgUIVEwwQI/9QbG8uBTxDawHnAsUbjtQDa98tIxCPO8UPVS7
aYd6+z4/MShXJQ5qKIUTe+qeutIp38i5k50snwi+3zXpzhySLX4Dt0uaVgNJTIoj0P18gPpR+Ib+
xV8fL0SHol/pda6+Nd3JHd8tv3XVw6S7zUYT/IavBwufK13+Bm4TIQ885HWIdWjBV+Hlvas/Dcd6
2+2Sz/JndFZB3OmjcK/4tw/Ieji6sJ3bURklo1GXwIVIliU5yLUcmx35FfxqVQfVcHlDnPITfR0P
DI3zpp+L6o+rh2eBP+/4xQkNNC1N7Rj4+vPJBkXHe3DXJz6+vbyBCNtTewyeyD1oZsLP24aLcLmL
PTFqphsU3xxk5jHyI9ppknyhuK8A5esJsrDOTDGPMKiwLq4+k+AIsYg06ZypFLxN5x97Y/N8Xf0L
GKLXgZrY8yKCFDiLzH9UvCEgS+HI6u8pkvGskZGjFrUHrzqjP5/uiwVjgarRqYq6Eagt+yUFmpel
oJ3JQHD3YiBHGteb21/syh+BynlOjIL8Cx3mNj/uPzHbSGUJZO1JUXuQU23NLSOl4Dx8VZkulnIm
jCZzKwmq/XiCcI8DiFKGUT4LBIKydvS1E4iV96pHjyiC42E0wSNE3uA6BXVRO6Rb78fBtfzDbUuv
M9bcj+CcYmyCJEKbhR7HLVhdoYn+aR8Drz7F+2Jvn0Cc9Sv954446QPzLEFofRV0cNCcL8SQT1Sl
1ay0Z4zOAIZJtRfcYdfuloOYD81i36hlZXXWLKwNaiRkarTv35ON8e2nfrAeph1E0c/NXfw9Pxcv
zf30iUJtqLmKHwhe/7Nfu/WdOb9nTghMZRU/AiS2ZfKYyBtF3eX5XQGFEMHXFC0p5+LCTKbQfAKU
6WTfMFNlDA77zF/vujfpt7XT0CTgm4+3MVchoSoOcSfQuiKGvFzilA50tMaZNUUBE3JruywShI0r
rJNf9ED/QvBfMY5lKk2AKDJPecDAQ75tPMkxH17QDvMTM9W/jZf3ypFst/Lzben1zLHAQL2JP437
9phIglW+8rTYVAZYizSwdmnQJeGKPGmfmExlKpRllAPpD1TzR+t3oYti8hWzEYqDFBB/h3jaVSuQ
nuXtGMs2Nm8SFxu7DbsdRVPB5JhUN0LPtCPrFMt5dB/aUVt4VZGX932fZc/xpMaHLCd5sQ2gHpA4
ZYkkLzGC7JlIVnlHkgEq3kQbStBo6dDFrfu+DpykAPOmb8TxSMDvGevPYLRL0DJYE2Of1DUadqRM
kUSPxasLBTJAmJ7HqwDsRdBA4bxgMKZhUFWwUk112R97GrhaXUv7vpkBywZEyKTXtvrY9luUsv96
MHCGt0yQJ2H0SkZb2eX2zc2+j1OGuywmpNw0Zhp+WKPKkLCpRGOm17cKoGb+GNS6QHllcJYOdqIk
NIESRtaiO9BUaLyPmGEhlzv0gi26BoUvN8vE2SpBtv/SqoSpUtFn4HOORlYfC8tgZ5I01qfF1HgQ
YF0X8TDtaGDcGTxUBCw5PJHkgOHZvmYlrimXvtgPxW7wdMVrM2gg1YmT3mFUYpPehVvL0/3MhyN6
p1tR5nrF4IvfwDk+JW2bPuzxG7rkTtffIvNbClK6255OhMEt6pjKYVtYwJjoQ9A+VNEmiZ9vQ1w7
04ul5BPw1TDVjTQBQpvGjaJkO8Q83t9DgMcIk9n4Cwx3s5WLK9HsNVqC7RvPHDBwxob52NNUYMV1
QvJr/vUPBuewuwZMm40EjNLPIj95zF+tO3lPQl852NvIUZgziT7O2sotzeLOcR2bEZjeAJlNlWOD
obYTBL7Xbb+cUdwWC5FILqQZoboznyOXVKhW6E+aZzj5pvdqPN6sB/NAXVn0Xpv/x5fxwzxN/Gc1
uX0ngc/KHqIK1ILn7HHuI3Ctb/qRPMautTd9dNRs7DflrTsFrqjlaxVZI2CtRO1LARHV5V4x9A5a
SSWQjSJ2NPqSfBRm6uiDh4KvPHze3pgrFwHIDMC0O0u4IPDmwOBe7KytGohiKA9jN/MkoVcudAcD
GnvbMcCso2jEYO1AY2kxro3uGkjccw65TaLCZgV0hylCP3k45MkPDG/ftuo6WADCAmPet4vjVqmV
BOpdYEjUiX939bscekkkOnBXrbVzHR7JOzDRQKMQxYxLlFpvLKJrA3WDV/nAno15W5BNaaG6Mwqe
0Suf6QKKMyjqSTBUEuh8MAIiGYmTR88GCCkj21EMJEHdchJU6VZWEEcLrKm6BUI5hZ9ezPTORpcw
aPAZeyjV3kk1ZHbREsVEPTGrQOB6Qm+HihFwvqUhJEZp0rRD5QRz9WOsODZIpUFY4Nda+XR7V6x4
KxmV3f+F4h/rAdMKeWoANc4ETDV9GFv27TbEyubGjpj1XcHvbF+9YUstR0zHANF3oZcH6mOKfFOU
ippn1nw9KuNQKVVnaltYdbn1WvRH9GE25hi72LTTU5wdpeQtJHsduhwxejLK4zS4fXLPskcQP922
8TqlN2tIqvhWOgiIVATjl+BGo5tpFGi5S84oqyGjdGft/XSbbpF7HZ1xY58lvGOhmdI6r9I2EJzt
ta+IfJ6M+iHe8IR/+siSZHZxqueugjnUvMWRiDe3DVz7iBhwn1sA0LUBGrJL+/RWLwIDTwuQhbzp
xWEiZ2GoeE1IMq+hBupq5DzAYM2rwGlxNxq5YuBtqh/T3rMduumc4RyfpnOD5gZp84Psyt1tu8ja
WQNJNlROLCieXA0ZTkwvGr2EYblTO+3ho/abxMHQCAjdWid3HjqPbO17NDDdB7sKUjP73E0hLeSE
brgR/ZjrxOS8AosfQy5XOZ3yimU1fgwaHhTbQdoscNFz4DSPyQbPSfnDfIJ4NR5IsXv/S7AQ8/+b
u9wvsDnP3WIWQgH1A5SvPtLf48FTQr90tMf220/r17QddugB2fV3hukkZ3NbFI7iCvmtVjfZwvx5
my+uqLbUElbN36Lw7Wf1o3NQ1DrpW2w6d/Cl05mcmSDff90PAT1wuCS8o7G1VRBKc5C47PuwKqA0
22xB9zv69Ql5r4e69tPHQQC2Yt78SrcgrzmrkPMyl2OYFtVUoSDepzs5l5xp2sUQM739HVdcAfT6
0K4DL4jQmr+ALb0oY2Yp2EKj4mJqEIzDAoTrtD3C9Xk4G5cgQhbIdl+uWQBVrZoWJgR07utt9K71
TnBHWkd+fkw/Ij9MdkhI1M5ts9aOxgXofI4Xe4NIUU6tHKC9W2/DneJYiH939Tf2bp7IjjyA46ba
RKf8qMwqBQLwlVAD2tGgQEU/o0EQ/12Cm/Y0sCC3IJrhBdvylOytQ6g5wyd5RFh4pm+xp+/jb+l7
/Jxsm2+3wVccFEhsIf9kolsO0NwoQl5C5yAKIsSG9BRE93F5Mu3fPRH4wZVtMzPCG6BuNpDk+brf
FstrpTFtUoqxxb58U7QPI/v7vY88g4pctoUm36uUA63bZgTJNgXtUen0qUfoA6Zpb6/UylfC+0DF
zgdBj4q78PIrkSzQjL6bH3sYjstfemtbmKA23Mv6UwDGRUlYaV3zHqAahP+ARiZmD/nxjTjvRtD+
jtRtmm3vg67rh9151EnAvi56Aa2dugss7gBI6BAiUQUsTB7n9/nJ+hVtDK/dkA15cMEBf5I/ZdFL
c2VXXGByIZVSlNB+VYBZ+BEkQQpckZGXwh2rp+i+cQ5WKDrmKz7yAnF+CC72oSQrGHpuIUho4gL+
Kb+lods44350as/2g2fFzQ7tXqRAMpvBXX0XoNzG6WtSgClyNtN+nqQjxpZ6w1Wb3KFosby9R9ei
1CUWn1gp8k43mgFYeIbVPkSSUGt2tWd6TLxH81w/h95twNUFBXsCdikciMLniEG7SeHVZDjLdnQn
XDeJ9lKi9e4vUWZFnplpDOMhIAHkCaJlOZAnPFLQwtekoKX2mILBWBGr2ZUpHAi3N0oGIo1gAIge
QCkL+sAq3dYiR3W15WfRH4inqHiGYyKLf+TJSj8YwwDVn4Rgs6teHzLBFrhy6F8IwIDezSwuwmXt
m5YxsJ+DdG4obY+WnmU/KRmaJz7/+pMgAoCYCLriTZlo/C1dVAzvSAaVJEzAZ+WACY738K+fBZB6
0UCSpMj46niAcLZIdRHplQnicxqpZ7XtPJ0qWxIK/NDKh79AIZdOYcz6oE2CGUVN95jr3Spx+6Ca
9fbvV0ybGddQU9GQhufcQDcgKW9M4FbvMv2uGdSTaWImOG//A4yOHDFBryeYevma7jhJxKh0lMVr
yFwjoJlFoiUR6/Z8Fi5cGj4M1OVwC0JOGeoo3G1BipIio29ATVnXN70d+6Da3/ah4dVZ8jRIvRdF
osz31fXLQXKXRWJhgG9oTBDuxxoa0/2Y/QiDxksHZOyyjVZtoc95+4Nd+W1kjVHAQBgKwSoIVXJb
3JwKg+kNKqqWVSOoxtOkZ+B4YFtjsp66IBfESNfdhDMeIl4ktsC6gOzW5T6MArUN2hw6HX1QbtvM
Z8Yht7cF2vDN1zR9U5RzFH3YoaAyvmYl5qI0DSkNBE+8MBeiqj7OKyRb1eoQRm4xNE4dH+sB8s6d
IMO74ppQ3UOcTWa9MTyKLg0kNM2msgAUguB9rgZ3bZZi9rX83drN+fa3W4MiCAgx+YVbA5fTJZQG
Xvpe77BbdKOTMTrO2pMVjc0dq0vJacLxP3gqCLxg2gSsNMZc+rrE6wkaCwOCA1ERw8fEg2OZKEeK
EjFr3woKTohykYzBQKd6iWLb6YjdgxpioaQmZmdC00FX6zlWMg3tE8VmpPTj9jquI6qzbfPtztfy
SrPqsqq05t4N/Z9sBDGfVjpTWNVOYqWbWthILsKb789FgFYPdVOYEfBYHv+Wo8at6XAYoKiO4ZSz
UYnipRXXD977P+ZxR3zEO7PMUiyoRfsNk14UQ98UIu3oVRC8fsCuN5OK8u2gtBhtKPfChiEl+1I9
N+gONpT07+99kyxQuJUL87ZKk7mXZ4jIRq6Cj7YpT+r0M4wrQSfEmj0otsIp4n4Btzm319UJvCFT
MsITd09Zb7uhJDmRyPmu3DBfU0gK/kDFnL/6tUQbqwDCehgjVLxIfpfj9wBVVhrU5zL+kZsCf7EK
B95VS5VBogV54Mt9Nw6RLGtsvjUndjDTu0z9VaH11PiH9eG+U59vn6qVKNCEVA2CAAQ2WEXO01dy
38p1h4gjte2fEkhWVRoLXsRrDhDhmYqSD8K0q2kuHCJZIzV8LdI4e7mlXtuP31HTQAeiLrgn1/YD
ojQTpaW55M8XtGKlxBvORNtKYu4w1+hk8m4egL+9ZNfpW9yOSxTu8jC0OKd2CYOaTMt/SZNuHIJB
rR4h4ji+KtJk7lBdYVt0rWRIzpv1MWGolYNqI7EfiN13z0buk77b3/5Za18SS2wjdwPm3iuGhTZj
E80iDQk+O3hUY/Y4lK+3EVY/pAppbjgQvLH4YUYS6tQeqxkhLtP40Mm5kmz/h7TrWpJb17VfpCol
KrwqdJ6c7HlReca2cs76+rvoe46tZvM2y7619679MFUNgQRBEFhYmDQFnFNJRYJvXTSIMqU8kUi8
YcoJJmbKMKHzwxB0mha0BE4YnZNfRvltSbWHCvV09AHkm+vaXeY4mG1lDp4dzySIDBiPhAl72bg1
et9Y0NgQOUbilbWG9p5tK7pHeacdqCZc1RgIqqssuFORwsZcCJBNVdPtY0PbL3F/CrJpN8OVBU1/
SPXGu66oSCSzpkNpzEERQiRGVTmdbjiT9dkFXhYGPlCXRfwP/gzvS4KhUXhkXnRWDvM86KEEf9YV
8bY35S+FXB3KCjVZU73pZvAS5aZ/XUOe1WBorkaHS2LUNuvUonqZSGIj5DJRgNMXgI3z4qiXqLNY
RJCK44bKOG/Uf0Ig/ju3UNVMUlL2sNAApRstHdE1CbnhJkk/JxNsKrd18GSqG2FnMdfVwWJgMzrQ
RixrVQS47JLqFBLXmo5S5PdNl24CIYcPLwpCdv2/YliSqtaaQ8wDhRi5Cf2we5VQtKjLTTQvziDi
l+NtG8EwWaDDMD/tggA4JJKSqBggi8g/GDB52Ppu16PpSt0UYZhZur1uJNzzvvYtzNUXgiwOgC3s
ltFrt3HzWFpm6aTluM1IuFGX7Ou0oKkpvwOPkeBG5O0dEBCoSCBwRpKMsRmzHoogTGAzaU1SpyL6
T7vLD6gs14JIjHcnAJMGV/2/nAGMS4s7rSiXSUJ81M9fy9qOHG0WDQHm7hrB/Ag0v4BRQqPKruLk
pJ/yEdAjOmp1dtBs5JRJgqsehNlCmrgLzAU8NN76SPHAjVDi6nNRVinNy7gAzmd0naUcOlsLsxsE
m9XkYGyobWyjIWktxxjV9FbvSPSoRmp/tPomEuRpLnXGcw6eBV+CFIrFlqGJNpKxQhTgopLhj4Yz
ByBe74hTFI/XjfTy+EGQheqTDsQ6+tIZjbVhJL1mI9MftKfCeJ8w3igrdniqAlEmCGsujfJcFNV5
tY+YZVhp4EkswIoJxn3bt0uEUaIQQiSEMciBkLZWKBQuR/9z+2FLg5MSQSDEkwEsE7wi8iXorWNO
V2wNjTyFgMuA8NYzsmGXm9lGk0RJEo4YQK9xo1nIImio5p+v16wgXKgU5JuL1vwGqpGtGcB/hFX4
1zEt3h1/5LBDBDQJ6bBRQ6HAyDFEoJI2rTT5AVEE7pCrjo2e7F9EFYA1nasj2ajwtLWBVZuDwZWt
0nJsoyycrheNOeI4XgyPRKCKvB0yPYB1n4sK6wZnOLNB2ofZI7nlWyYaZ26sMvas5t2ooo2l1O4i
wpBfhj203IeXHJK4aP1gyZ2MuI2SIIZUK8ueq6Z5VSvc0jIwKnLROkTCOJbQ9q8fX46fUAAQM+jI
XQNZSMZGBi1Msn6JSzcw5c2gfWTzuF0Qa81ERJ5Pf+k8DQpD/COJtRLwcITtNEFSZ70Qy8YV6ksB
8ZfpnaDnuPNrUfng0l7giwGTQcrdNC/xziSuQPKMWrWbNt0LUgqYEKAmXqFVomFnHHOBBDrqHY4f
TpCFz4LzJsJsJ0RzyAQcNCsB8XxY+0EbvQfD+H3BaEL09LhqWdwryAhd30DRsjKnIuvKAFh5LGvU
1o45Ioy7TcaNob7FpuW30hfTENzYXIsB07NhYyjJZQzUm3pPpjYtXcUAmip6mNTZkwNnMAVxK+80
APb5HzkoJZyfwQZT9KrAgGJgH0Hm+k23FzdIXIl8ye03SxLx+F8GIgpEERsHn95lLPOIiTbkKGzg
LGvjqIIMQwv/vjCn0MGtiB1RBaBh1blCU50h0dDDf1WWKqPPGX2GaZfbTm1WheBU85RB7hgMTL+8
CVsMR0UtkzLVBPA5rBxC7oUh1a+omjnNxEZRi4JL0aLBBjp9I6dpE8BXTaQtnCogRzMn3Uaak7tI
lu7yVieHQB1PiiQdLKvZS2r5UtfLTaWGoScV8DVtdI8ako5YdjiUKqYpS4jIQlkbNtcPyK8+wItP
xVRlWnZFNMRCOMdmAIgujUpMPTU2lZLv5AgIWEP2qsF24ylC/1XgytNnuBAvUULXHv4aU0xLBRrG
0iBXhoQZWzZoqwAVyBlj5UrlEA6mEzaPqiKaK37p7qgQWwFABcl8ky2Z5Vle59UcwhHACQWtvDVU
PC2L3fXV/FUUZ1YTHMQqAXQKd8bFjLk205dEtXEspw3ZSLcfk5d/A58kWFnq1tnOn83bIwW9F8dT
etc42euT9BwdqnfTE4JML2NtKIy3M15+JlpM2LC+T+pC0VIoXE6pX/Qv5kzboLppt4Ccrml6bw6a
R6VqLIcI51tyFxuvTiodMRw7xB1hd63FBLL1xP42T507Vcoxi0QwZ845hop/xLARb9FgrHYPMXGJ
SlNm3HZR/PX6hnLuD1qcRDICjWsEc23PvZJVV0uaS9hPo3nUg9uh+KIB5Dg9Wu0XXd/1gSBW5GQj
lDN51O2vgvhuxizkOU5KzNDxyuY2nTGqyJ0Ub1wOuvRua043vkiDwGo5CVFIpQkQQgFVNtvRlQ6V
XYOaHFPpd1K3tR5kv3TVr3gPGZ7u5fthm35+v76uPAtZS2T01BBT5RVghijOyHezVh6mkNzF0pe/
l4LCHQC6wDojScfc/kZtUyq6vARL4+w33byvm9ZDE5ngLub5UBiIgmMPzDFYpam2612zx3TCdGrs
2l10mjbDHvwZrvJenvRPtMoLSp9CaYzZy4ocIEsOad0GPZ07Y4txXkfwnt9mDh7SovkEvEOm2UBS
y4i8AQNg1nBMrKhGPI9DBgp5rf2Bt+v1TbrEi8H/ryWo56tnmhXp5RwSQPOb7bsvKhjNZJRWHUPx
0hMGD7rfkD/++3odEC24cVSAafFausj7JWimHowWPkp+VshBU/0xE9kFtWL2NgCoAS1+Mh60CH3P
NQtIowbNNJZusU/urJtn47u6t2+Xg/yUeq4FpBj64kDE511fUN7ZArjQgPsFuhCui5GazlEJAAB8
Vt54RWM4oYYMhyhtdMm4h21bi6GGszL6uQjNqKkGOI27cnYGDxFh6VrPwNemW/OmPDWvxq4+2vtF
4Dp+Ufldruof/ZjTRiq00lQ59FO37xMEL3fFaYTX2mhPyP/9qE41sH8DBo8DbIvK+Zt08Pvezb7N
3uyQvRAKz7si1uvAHEdDSoxQNvA5XeuTnfkEopKj4VW++lSVXruZfNvTd/UpvkvfXJDyXd9rrnCA
wFDYhJXhBXm+CaFhlTZSnjidxrHPtnmLdu/xIY28IvjRjF4uGtTLsWigzdAwhYcjBiOyUUU2NI1u
p13larEM5CN4qUfMzLiPrdjJkhitD4ILkWPLJlpyAPEAjynacqj+KyOT5oHUyAaVblqAI6izPocQ
oaqm/nUvJG4+JHOBQaPPAqTjz+UUmlIFUSzT53cjHZZR7VCSJiI+5UvqCIgBpgN1BiwgIm7maCaR
GRo5CIpd48V6N0+dZwJVGdzbsQOE7OT23nLA2CjpxtpgGtt1S+G52TPZzHmtk2au+xqyVbf9mb82
p+xeO+a1Y8FI7QoUOhrosl/kt+ti6a8yh/VMKnNYrbSGwWSQ2ubHaXgt/3rEA11R5E1g/RhYJbMY
RRUk3CXgOKUrNX4lo0CUAk7yrLQnzOlTw+0sak7kxUpnApnbqgIhTldVVODR2HYn5WQel6PtSz9a
b/bQAScf2931JeSccWRqaAYKiS/Kn3Bum8AUkrGTYZtmOR16e9qi+ucY9k/N/MA70wkUcwsCJcHk
NO6+gXrZREVaxpuM2bdxKOoxxbMUIXy3M8PxNpd077peXIuEWgr4NbB/Ovvw03stKgn+wRAGINL1
1yzex/JNhyxG7zbDiwqKoeVexYMw/pb12wHBlSjy5Wm5/gJmM1OCsZ11oeNMBIt00MxevdNr8nld
z0ufqQL7BweNsQmoGGn0I1Y+LJdIEE5tW6HJ5UkuUIw+dKBx0u8k+aDrP67LorZwftzOZTHbBsiC
VObUP8/9N1PfgkMzmU5KfGMngs2jP3QuCCiN1d4xnqzRUgXWgb0DhZsv4f/t0O3NWHS/0cuTFUOx
IGiTBHoSYdT52s02qEAnm/plvCK7ynIVjGRQ4ru6LDfXV46n0ErSryzmapdIs8RxlCsl2N2XXa6D
f8FO/GU0Hq+L4SkEgiRABlBPR8GNWbcsVeqkR7kJkxDyO9MOP6YmvpGRekHLn+Du5EVolIKZoHpo
ot+EXTyA7PNMCyFLTapj34f3y2xsTTAhIn2xSdNuJ2v3CrrTs1p17OlWVZ4wZ/IUtgT8zB9NmgpU
5z1u19/DLnFXI8vd9viehQRv5aD4eqMcMLD6kKTRfYtCQgZAvol0BbAIkTMVf30OEUWgcQiveBVR
OetHx0Gd07EDSr5obSfH0C3FBX8T2BXdXMKj/uv1jebYE+Z4IKUNYLOCtj0moliMsJnzCmO+imXC
9JLtnH1bBoGTFslg3BcJyjSzg6jCKITCWYJtMYdeLaRI4pjsmSaMyYZ1NclKC010zNrtvkro8M68
KPGvr5dICuMlo8ruO72HLsbsFiFQc3vkH1Xr+boU/orhja6Bpgf1CMafWMqSmDDDCtOoQaqh72w0
0M62wJXwVfkthDC5+WjqR3lp6NZLN4V+l5u7ZHanXgBCuLxWYM5IYKOFHDw8wNSeu8a6MINkMrFg
Ugvaw7HbV1p96vUqc4ZMdUcl2KqjqOrAWz5aAUB3HMJkdJKdy8wSM23svKiAY8cEstk+YdrV1u6U
l+u7RPea8foWwjr0MFoUA83C1zHhIcGwvBq2YKg384Iu3uDjuoTLe5KmuRBRgbQOnD9sMREM9b3a
aHhXmFace+MQgTU+GnNfaYv3cU56+MUwF/i/yw07v5up2axuGFo07fUSd3MHdgHrNgle7ABt/o9l
cZpUARSfU3QDJg3MQijQ2kir6/RjVsJsGS3+KVor3Ci29mX0JmvETfLZNUxw5hVwR9OnHGZPgS2K
6i5XVsW4CeTaAHgA4o+t3i8IdzpbR3zcxd5gf9U1P+gPo/7ey+7fbiEEIc1Omyjh1tnbLQ4UrW9L
RKhV/2UyvgbNPuxfG/WwiEioLq3xTBB7bWFonEmyEZGB0nwBd4IzTdvrmlwG+CqSa4BMIcFm4LVL
T91qr1p9WMquMxBLTceluzeKrRS9NeGuHo+VegxbQQKRt0NrcYwdlqCp7Zse4rJqdmd5v8zNNojf
pWnXJSKsLVcWqB4A+gdyGACYc9WGBXNs4E9w5cuvnZXsdLI8lFrjS03vAK4iiHgu3RPlhqS4eAuz
IEGudS6NSF0SlvQ+HMfcMc3NaL0ElX99sy6dO5WB7isbdT2M2mVukDIZrLkcU0Tz5Q8yP9bJKZoB
hRSkDnk2h4YoPPsAhQbSglk3RanzQjOpFOXBCGKk/R+uq8F1Rrg68LL75f+YperluiqqOqncsvCM
6kUNPkP9Tkv2OSj3U1GulWcFOKO/hTHOCLndqO8zXIgWBgTH6Z6YD4RUjinvW9H7nGcCaF7A4wRw
eKRcme3pRmssSISFq2uwYzRbG5zSBNOer68eVwrm6oDFBZEk7qpzQ4uakqBKm1WuLT3MduWo9qNk
imYt8CwNgcpvIcyqWfUowdNCyILDWe7b+HNRDjImqlzXhbs5KOkjKkbK+IJTtaiq1kxjiLFScszB
0LJDVqF19HB6NzFWUg2DXHCEuBIJqpJwdzLaFpg9ikhUEDnA3RTk32kg0ZpuLe2lsfK6cntdOe4a
/hYF+Mn5Rg160bVJWcIc5l2b7mvwXNoEwatADNceVmKY42oEpO77EWKCzDeGr330WMWv1zXhLhrq
JCYKWqZ5AcO2k0hvAKKvXFV9GJJNRw6yHQCr6RoiwDdXGTgfGR1G8A5sP24ELqdRy6HM2Mabatbc
BNj9SZ8F9zd3a1Zi6N9Xt16Wj5aRUDFpD+bwBMO3/FkxnK78B1dKm0v/qw5d2JUc8PVlqpJCTkOi
vdZbr8US/sv2r0QwJxXJ47BAwQUjncNHgql09t0yCQI6/vb/0YI5M61u9zWhhtwq6SbCfKF0W4cg
q9RLZxAmDqi5nsffiFT/6MM+YEAtOra1DmF9EYG8bqQtestWIu9Gb3mdmfvDomP+QJ+A7XnYpYv9
/1tPNmowTPRQ1yHkw7326vOgb4NWlPEXWDlRz81CzcBDZVWQkTW2Z0aYMWg7pgiTK7BxtuOmNsoR
U8chRAk9u/MHa0PUgylKXXFtA/2+wNgh12MZ9O8rC9fkOYqUCVLG6jMonHr2h+wBwwFcEwTO170Q
J2cL01jJYkw9UsZ4MgfIUrfKpj/Et+Vt+YIq185cHBDNIHi473fmX7/aqVA0R2GxcEGxhLeRbrZ4
5FRwr/KzBoLM/Icp8uD0uy9MfiWCBmSrNUzCrNOsAHoZxatVfEzKt9R2B+vJGlUH2GDBKnIP2Eoa
Nc6VtCDqMiWroVAFeiqMuf9aHBvHvJG2sWdvte/XpfHN48/qMY7WHDCNb9Txmm4wG1iLey+aJpBs
OCP5KMnrdVmX9HJ4+q23irHFtJta0kYQJs+73Jfd+FV3Mansdjg0u3Rvv0iO7Q9+d5C22rZ5jD0M
Lrj+BaKNZAy0DcNBrkssbdSQHUAFw/SG+RhbRfuqVjeD+g8vjrW6jFsG/C9tQh3S1EL/wJDF2AH4
aTM3yv66Vpzc6dm6/gKerSwGjVAVAIVY1y70m+CZFJ4JJNKS7KbeK41dGeMOjXaBbAqWkypw5Vyw
wM9FmSJSgZ3DDZr0dbCTvT09k4DKRLu9nYCNLHHr5l8eJ3+Oh8b45jJY2ihMIbQfm00OMrV6dMFf
oLZfxxzDfEZBYph7FazEMQlO9GHVqUzdS9GjUQlEF01XPWaSKdBKtJSMi1GljixDDjFy+UkSt+oO
Zh8g+7iLRnfG2FvR+0GkFuNkwqyKpEmDvGC+MbvbsnxW66frZkk/+Zp1MK5lqLOqtqmIZXya5g9t
FkQ93DTW6nxdoIKtIDSSAQKsqXtdZulRsROnUqIH8Gf6s0GOcXFXZehFzA3RibsEUJ6fOMaRNJZa
y0kM0Zjb+qrl/SnJwiNGfh8yPT40tuwuGINTKoZPJllwP/B9GKJ8E88jSnN2fj0U4O7otQ6XUSLp
biZ/ykm0jfJloyyBlzfJDehEBDkhrq0ggECrEh7NoAw5l6ihFXHKEnriyOgb9egXig72MxEcn3sV
rcQwB1vvrcZOZqxpFw+b3LLcZozvhlj1cu1HZItocjgFMGzhqvLKaGXg5RfrOTKuwbsUOXRshbGv
b5pdCLacPW6gQzI5ytdkL6rYc/dvJZdR02g6bQDjBMK+DpPr89S1+22HcQPy4qjlWzoIfDR/Vf8U
mBn/pZNkaVUJBeagfJWA57Xe2tJb2o0mult54SzNyIMFwDBBQcFc7sRoSb8AfOVivMR+kuwjDv9D
0hg3QxSJTIXnLdeymOOHqQlFKRc4A5OabqPQG8uHftkhq+PbkoMptuAAtv5hHdci6Set7lg9D6s6
i6Fem/3MraPU/5y6F5DluhHGrV13nDwLoY9rDAEBMhUVwnNRTT90UwZ+LXdJN2YAzot31ToFc7lR
Vc8KhZR8PF+2FscYZF6aWtW3EFcjIjL1fRapjmQ9WEAZLfbJKv0q/9EbhkBJrrmslGTtMso6s9Lo
FgLRNG2HEq8DAFYMESUkz3mttWMuVq1ED3eHPJZbju+p7MrRfSqi8OZddDQ/jxl8KBtezH5HkagP
jRr+sbTK26EKHhEvCC4ckQjmLi1KqbLKrkF4UAUnVHb8uhU9FLkLRTtRQf5MOWQYA0dSqY4LC45C
Q9uyEn1t5clJRKyr3IP7W8hFZxISYbHVTnB+5jy/L91zbEf7GAnf6aOVnpJYebBA3nn9NHGXDoBQ
FHVNG60sTKRTAFJhBS12J53fG/te/3sWCxTTVr/PbM0kF/Mg0QAxNoydZcd3UQrEQFhKfjD/S+4D
rLsWMArAImoas0dGNMQjeFCwR6CycEJTyp247w51JKqf8Y3htyCdSY325pSpKYEgucKTonr7335h
gUvluoA/2rBxhYy4yYzx0gUCH4wAmWOBd6d/iSPBM4wDrMQOgRQb2wRgDegczv0pKt6qNQCO7M4P
4PsIHrzpszyAaj/Y5PviLdxOh2I7e+k+cLKDCAHM9eUr2YxzLaS2my0NOs60mybMIjfKYzSWTbG7
2JgmlWa7Ea+l6ybPufPBZojuaFD8A5Z/gSMqSBKhvw2I6wyz6D19AHWX05SeZL9eF8R7eQLBDgIg
wG8pRwZzuFIwgRm5YQMJSHpfn/OtlC2bIEUje7PsOv0HQAG3BAm0ZDZOCRGhHHh6Ai4FrDGllcD/
zzfWWOSxGBNghvS+xgTwTC18ZUxtp0/LzsUhKjw5AmXkdZ05/gQNaegOAAIB3Ygs+FEt+mIOFBTH
sgAzeezlY5xBvXBdBgdIiqETGs1K/xpuxKbZh4W0Rt6jUmXM+n0+AJYFad3RUqziIM0znteTdI+8
lHlUEH+46pJ8A7sGAFzGkDpxiOFZyd8T+NFPApgd7EAgR2AL0dWsyvmkQe+BfJL6KQ1TD4OesOqz
Exi2wGlz/M+ZMMap9igDy5UBYVM4AbokkdlVjYY4UjR/XF9qzo0ESaik4mWDxwd7VooayQq7RVzX
zEOKCYwI/7M4ljxllvb1HJNNk9mKA8K4H91UPl+XzdMSXE4YuIDqGmIHxjEVUWB1gKzDAZrRvgjB
DVQgAdeL+nNFYlTmmCjFvJQmVARat1FzR+9DZxQ1anKc+dk60mOzio+7Yu7B6YhKobQYLnqBTdWr
Os3XS//6mvHO/Hq/qLIrOXOCRGWLkdFuOLe3JqLGGtOvqsaVwGs+imbc8oyDgBKY0rWhu4l1b1G3
NGo2Qam+bQe31lSQgMrG9FoW6H+T9eJ7nGECSNkMyYvc9Lng3c1bUqAZLbTfoaka7NznqnYT6Mz7
SQIcdKkaJ1ma7p50be3FpGjdZZl6gTze0oJAgVAKMAwRYAkNwF0whHoKbWuQUQz9q90e+mCnhDdx
JzjevNQNOlB/i2IZDZYy10msw7/pEwkchQzuXEZfSGe4qRq8pX2zB+z1c67U/SyLHqq/CvBMYkpZ
Hzvm6bGk9hKG9OlB7vLb7K7b2E7s3xcbUJIumLlIyxTtx3ADAi0iYpflhANnoplTUgxGbcS0eEbm
e0V11eGhax/V9JQjIS4aECySxZhPNtTKMrWQFU7jqegNp8H0aX1o/SGJ7pPBxgzWQbCvPJHrbWUd
WkuQYEduEWiy5H5QwJhClDupbNx0QP/hYprOQKT76w6Bd0romCuwgSnIUbGvZSuprWqkcIse/xqy
KwUvSpx6s2jsMFe3lRzGi6KK3w6JBjlWMHo3hVcW6Hev76V0Y6kCH8cVhVsBKHAw5gJIf37wTalP
e43AYZcgvg4xnhMErHXndY2yI/rRErUicsXRuBhriJuQBcsFpMrJrxJhL4fxrl4MBSx5QHvNeTnf
2rmteFkc3FTZ+Pe0DuiCR9MDeIjxZr1Aymg1OiDjGcFxld9RRkcM6JPr7XXz4Cq3kkH/vrovkrTQ
AnmEjCkxP7ohPQZx7OJF+IQAeo8mRUeTRET8PJEm5q6Bfxc83BccRUM+1tZC0cqj8ixJrh1+NZd9
Oz7nKBcKk0W8K2otjPEoZa8GkYlUNOq5iRsN3/UEM8R+zY/+liGvGYzHmPw1shyjo5ElANoEeUU0
rJ0vaRXFg5xQkZKybCalOyxdvOlHY3N95zi9zJCj0sY+GQsJqvlzOQsa0tqaBoHq2DuG9hTGKLqC
nQ7tEJ4afqLEhcyUhDGYuagXj7eoGAJAgaM4DoTtzU3kBE0nFc66jGqoZMV+Hr/I5mtvHELzsdBi
QGsEoSDPi/2ixUPjHx2vQ79oZaZgKgiTVsKaKpH61IPsos9VP0KTYVOIuJK4l+9KFovgsKYI0KcU
66qn3yPMcMgxC8cFQO+lCWM/Lsq92k21I1f2nSWHr9c3lRdjUKJsQCRB535RrUcRbWh7GRe/nYHr
Ini0EVIBLOfYUugWlQDdIxLGnI1lQZdmokDYoH3a4VbtMi9L3uran9DOeF0v+lNsTLHWi7lsm6UF
qQvFZA7Kq5p9A4fRP/w+yvRAAqNRDL1B5/YRyl1oVTZ+v7XzJyUaPtRc8v5FhA0YEYawgYSbEVHJ
jWaXKNqBg97LwLgtV5EgPOBQ3+BEY87Mf0SwhJNFJedyliJ4N+/K2K1O0z7dzvf1F31jPBnOt+on
poX7pd/61lYaHW1/XUG6Bxd7BEgxHa5tgn2H9SdBN4wJcsGuKXcuKZy5xeQKUdcgz/lT3PJ/hTBh
AnjMNauhZRDNfqnNfZ556mKhKVlz8+ku/7yuEdfqVsKYSBZUmnNNCghTJ8lRwOmni4JI7pqBRBqQ
aXA8XfQ+o9ASm2qD7OYcAn8Huh9MbstelKQV2DdfDggX4BRAJ83uDYYr4rBSlJxlReNWxgvHT9F4
4SlKK8qOcXfIxsAFOFoEjewzR5KTFNPp4P5sufE745Bg7lX3g1SpIxfPWvD491tE6b7Q7gDAxwW3
kL1gREVhwuSr+a1DklMSJcF4K/dHANogzz3DXC9WnlkQYIzfTChRm4dIdGWIZDAnJ0KVuy0SyJiN
jZ08aOQWgfb1deJdgGs1mHNTyb2MKhREjMMpSkB8u696TziATaQIc2AIpgipvQYpjdZu8jrdzED2
5V3jX1eGd/GsXpjsy92UVLsbqROgM9AtJ7JfUoCLU+OzsH9el8RV6E8KyaTLuoobErufEVpDUoVp
QgYmQeTGNmsFAR83HbnWh+q7klKjOXKuRizbEC8PxJKcsca1HSmeoacvg9J5kd1h42bUfsEKtHSD
U5TxJsuS26aeRB8jWlwmos/krC10+nzvD9Kd/TQ/YIYzptg6iunYW3kf7Gav8JMX6000254bOK2X
gbkhZ5206pxgsSfLfh3Roxsv5SYD4alZRodJ1x04ry34Ibwo/wcI4lnigDnlEd64vU7BomF8M00f
NQgTRx8EbDMoTpSn6zb1f+hpIe8F/luMkGL0bOqunGuKd0QHV7DPZi3fIGf4xczDfVJPCNaynrgp
SZ5K2z7I9Vxtrn8Ax0Pj8YTXE+5o9KixD9LBCiKtBM7KDcsIp/NzLC1Yl0vGrT4cEpFz46kLcboB
2AJS+qhlnFt3Vo+JbSRIH1iRdKsriItJh5xX7HaYbpaChnKODH+WW0ees911TTnH90w0c3wzvena
JoOmuXKTVH5WvxaBQATnuEAE0LEazTCjKelcu8KogniiAJCkfkh6T9L9xN4Ew7HTBHgsri6Y2ove
GmQrMUb4XNAwpwqJTSzjYOzU+RCVr8n4fH25uLqsRNB4aOWHMskI0yCGiCL2k/6mBiUo+HKXaWeL
Bi7QhWdiRTT2/VGGWbWlGe0prbAxIF7P48NcvU8hWis+rutDD9KFFLRY0VZwjG5lX9JZLg2tmi64
9DJHGRzbLb5pfn9SMTD3uiDeWxocZHi1g5MXzbm/eJNWK5eiOJ2VEbXtm/kQPs63MQgHpX24zyGt
F1VcOXHpWtoFIBVz4OVIklEjO0Xb5FSdok18Y53kTbhdtmTbCMeLcgWibd+mcyyBPmI8lpkWTbSY
UM/GBNUB9cduFBwjnnVjg/4j4QK5kKqxPSk9JMjS/YC52O0+D7x/2aSVDCbMsjBdZAwGyJgfFm++
zcAH8r3x503wFr1Lm39476ngvQOBEpwfZRw6P0xg+1OHhZamw1yeAJIENz/C8Ny5rhTvIK2ksJl+
s+o1uRrxgOj1L53u5uqxSN66ZXtdCu/GWEthVk4P8l6KYuiS2OBQx5Sq6ZglGyl5s7XbYnm4Loxn
CpSlA5luOsqAPUtWD5oMUBcBRT43KnJuRuuMSxX5JhpaBavHE2XBnBU6phhMeIzDqzRlweAxuKEy
3aG8OyfvvQh5zNsgy6ZdY+im19Bwe24G1TQOelsMwK9E3xvNs4pN3KLHWETWwoMKgC7otxzWEEL0
D6sjYG3gCvSVTehjyhKSavck8DNfOlUi2A935VbiGIuo0jgnDcgrXbkFFL4C6SqFiQtOrEgI82ix
O3tQ44beR+NTPe6y9jEJ939vbOtlY25VqcxCKwbK2VUIFMDsNTVCn77AzHjuE6EeoF8waOCKmcWS
ejzsEfXRcvvotUt3nGURdIl3QlFkR/rKBAs9/Oi5mRErGnIVTOJuhGE7VTC55VxuVWRuk9J+0KMP
S8sFK8cLFkAZTfuewEaBQQ7nEjs89MaQphTqCUz3Q+2o0iPJQofMkhMTAeGGSBhjCbUGaFum0Bdf
4ZdgFJynQ7skm1nB2J3NdYugK8UGDWu9GIugUEArpR2yw3Qrg24bc3+dIPHz3GuDDp0t9xKenNdF
cu18tZSMG2rGdJiHDu8/4G4PaWF/6cC9oemRCPfCMxLYCIpQmFYGaDtjJMOCp3go4bKYgI1W09fa
fLUBNTf3SrwLIsFDkr+Ov4Wxyciyy+fSVCGsCqPdmBXo1e93mM27j/XCkczlh2pMvWNJsqi7kOtx
/2jJMphEcjIaCe1gKYnl9PXLFKrOEt9gbIxg2y7HzYPYdrWeKmOVfQCnO1AVR7X6Fil648gtwV0y
n8xq8nNZ8xI5upusr7IReKX1gpBtm7Sq0xnjnVo9h5OOkmrsyBiJ+w8GRYcagFUYebgLUKYmZVpl
4mxORrhrW8QFcfezXhpBWMA9lagz/BrnQgf8nrsApQXQXpNwUxvycxs8ddpdU2yX7+H89g/qqAh5
FUrrf8HIMNr1INUL/Gea6O6M9IdtonNdBFXiarMKBhht6qzNo1qHFNlIH/AtboopuAE4z/KsPHSK
KPbg39greYz1LOWywJXhdkMSR3Ua+fsSvZdT7sq9vkHV82ZR5udAfjHbxjUy0XQj7iFZCWe8XDpJ
Q5aGuPdUOTta5CmXg6c0WjYmVvbvNw8jXPD2x1GRwQ5ybiRhnvaBVkJSWZ8wraypT5FoZhk3xQBA
JiyRUk6D0PhcRlyh7GFOMm4/67Ofn8PIdDDFDB3atz0MZkocNXmywLd5XTPetb6WSg1q9ejDA3e2
MaARHg5jtzrZNdAdcV0CZ5egEFJEgIdjdjoLkKoBX8Am4YDpk/qSanh8xVr40U8EcKVOhGPj2D8A
l7qCYoSCdwt7oY+zsRhdC/uXlO/gQfCMOd1LxexZpHW05PO6Zpwr70wYY/zmFCpqNEJYnh36qcEl
5IyjoD7JXb2VQoyNY6jjoikDUjMLQF6L+qJmjyl62SPp+3VdODfdmS7M9T22ktxW+NeN1ekFVAEb
swPeyK69xrJv5l57wUAl30hE5idaQvr3lfkZi2oPI+2wklDkNQAoyUvQue+v68ax8TPdmJNlWX2o
VA10C0GDklu1M3YiXJxID+YY9QBsTVkIPZJJO6I3B91FNhTJBH6IE/ycaUL/vlquCPM3S4wehzWY
W6M7Wd1malR6nhzS5W4psAn+uoGtFvTQiI/ZZ1+XKzmxWzh30NV6WnusY1HO6VfnPROoQqHfItgX
X1ZJmKosQQTZaDu0sfq6OznFUXq5le/+h7TvWnIcV6L8IkbQgsQrSMqVyvt+YbQFvfdfv4e1u7cl
iCHE7RsT81QzSiaQSCTSnDN88iP6ll/Qf3NbbgM/qVnyI/uTyD5i7RI7+wjh0rSa2llGQJAZClk3
MKodR8sF5pQN6hUgEnSai9IskYldd1V/VRe8R0h7pdUKSE0rizXGY5Z9luOxD0fGR4kTkWykLTgR
Y4ySplrSrgSEW8O0dRTZ033dffxVZvmCE8MsFEA6NHSRgJeGM7CR+0O8zZKFEA20L9tBxpQiWz3B
cUQoY45zBoEgusBU6zw/REPidpE3GN+ue4/1o/1XNcF7DDnN6kyFJJC+TB2yehrLNVk2dKnNXDsH
gv+ozLxpuwgBhjqhO9oj0Xudf2sxQ9ur3/LYm3TWy1DjZEYh+BKMaWKCwYRehvbWBd+kqUrZugkx
k1b14DUa8fstDb8r07AD1uN7W1qb69uzFjednl5HKHu1IIzr58W4S25iKHEDlLiGA4UXYN7hLcm9
XD9YMki/tWrnmVDBZUQ1GbOOwBHD0J195Ksl03b5TbSH/zB1t7pXXuBD8ta7ruxqNACocqDnW2j2
vsxhI/IJdIh1Bu5Fmbo3kKiwlZ82hoauS1q1jv9Iushl11qkZl0HSVONicu6YGXzL+fqRIKwhIVt
d5263GU1MNft/idIV7kMzW31vjyRIfpYp2ri2oBtWOknoc8zv0NrwpgCN99AB7lkyVZd0kJYZGPK
waJijVBTBrvC6DvOsP5oaKjWON7YHLvovlS21zdn9WidSBJckkrjrkvMxVs0T6rlWapPS5lHWjeA
v9oIHsngelTMA7QZFARMva8YrZ/rvla2rNLcoh7A3AhmELRbviXZZ9G7Qyc52bIvEBwUAFwRW7fQ
sil+EeMn5l6ur+LqnXWyioKDmlM6B9m4aJi/8eGJaiD0ewg6HFwva8AeV8pGGiQGQgVPZc15YObg
SHc5gCxt1Q1md+DATQzdXlaKkokSDhcZan3utMUWkThSlv36iKaPPjlYMpxqmSThiBmYoxvsZpE0
KGiUvomU0NUaRsafo6y5YtX7Ae4f/dJAEEYC8DzIqOYJEOBLeUB13pUWdHbkR2s9NLJ28NXTdSJG
PF16lDZ8ydTM9ndMrfXDkQSSvOKqaZ+IEA5X6/RaZy8vx8F5Dts/k7m/btoyFYSjY8UVAXA7VkrP
QSCVcE/ttkbw538TIpyfyaycoV/WSe8JiD8zgHJsDf7xPwkRb/esruMWeQK8S3EPxbo/KxazIxmG
pWS9xLRB3Rux2SxpLM1+Dc1vEd+mMgC+r0TqRYj3d88d4aCAs7JKk0UTW2N0B4BZ6/6b/gBepwft
rvLid4CZemnLTK85vvIWBM+sulEkLnX1sJ58g/AQqBx0IDtLzAfwDdfq36K+cuvimERHDZPG13du
1b2eyFrOwMmTQIn0MLEryOLl9wAspnOVvqmx4XWD6reUelWVbSySfV6XKl1mwUmEQZFruB4Rdm60
o4ZBYzZvwM31J3PjwSP7eVscg5vaz9/UzSP/0RzerstfjThOtBacR9tqJJ2XNzMfvpnlqwIyiL4m
m1TTUGAiDsuTJJIs9PKT1wxLcCZF2AeDswQ5bQkCpZDRwAc2IVNkk1uyQyI4FZvktTYuqunT3gEx
5fAupXSRiRBcSlvPpoo7H/ZJN/b4lKc/pKMNXyAzV5ZLvIUnAAEWdIYa8bFxi632FDG0yT0gCK1n
j99a21xzy3d9EzzF7+RdZcNOv+tc6r0a28zLZFkAicZi+aHKHWXq+NfmvaTdA22ezEhy2ayLwMTI
UubE20GwjzY1hkpdTsQ0dyyMd0nwignf62a/7lj+yhBsoyN6MGoOZETp9BplLYtGc5OMASvL4jM3
ZX0pq6cMDSmAcwTMP/JT576lqsGMlxkIOmyMMQElk9Fu09eRV5WHMN6rshr+eoYIhW8T7dkY+hLH
jDKSN9mYTcj0PjVv6NCGiURHDPZZLHsw7xpZUW71RJ+IE66KOsD86WRDvUj9NKeDU+3Dws2c/fU9
W4O3Ao/YX62E2wB4GLkzFNBK2TmPk6/eRgej8NL38lvNtH28jQ/Jg+UG/nWxq+Z4IlW4F6wkRZdJ
DqmtcUQ/ozq+h4pEs8VNXBxxTA1qKAAAPF58iQ11qpOMo6iRYjxZ3WmJ3wAjWB+9hm9Ne2Rz8v4P
Op0IFLx+3elKYijQKXUm/UgQErtBZ6EZR51kYF2ry3ciSjjNs1Mm8TijH7CjyeOch27E7Zt0lMx5
r1rgiRThPOs4ug3vIIWkW8cA/8JDpt5ZskGYNTRYNPD+3SjR3xMw0Ix0aW6cuYeJ9VStGQnvqtIf
izdQQzrRDcbqouCmb56mGLBDG/pPb2l7mcEEJtmCjX3uSgYTwNgDWQpgqEwZ49GavhGZd1y1xxMZ
wmoaaFUwLdQglvd6aHhZ9sNuv7ezrwW/KtOvZJAEq5t3Ik5Y1UbhrVoHUMk0P6zpp6a/EHojTbyt
vmHAzQf0MRMlNxE12JlSq8iXvWum0e2rH2EgscFVSz8RIKzaYIZmVNoQULfbJDsA4k9Karh2jyA9
BMzj5epCZf5884E+oIQOh6M1piJ/KsP2QC3048xdbB1ajNHdcRWkRbrZZLvrDmNti4CV4qBHENge
1gVCzJiPFs1HOAzyZNuP6EIc9ZtElkFZW0ED3CAG4FjQzyv2yoCFUimr0FiOl+4FwNzj1gx6eGN7
XZkVS0CfI4azUchB2kssLzRgBlAix0pdFdPvgE8LVAZcz38ghjmTItwbPa3ssSOQAqSXh7IEdnmV
bkC/89ygVENQq7mu1MragVTQABzUgtoGOohz0wDCcmo6o526dhf6Rd38NNrRJYoqKc2sijGQaDcW
dJcLFiYbJAfAzHFSt4/Lj7zH2IxWP1ApvtXaFoH5EUONMDbY3PIZJ48xOyKZZYZK6gZObvlOlcRP
Kgk/5oTHfmR0xywo75KYvBdo9mX9TG4DnhlMbeeKjUFF90ljyXDeFscqXNLLcK+Bb7Itgtnh80/K
rFKL5irMMHkbsgEUG8l8Z7Wulhwy+nJ9L1dOG5DQ0ICwICWqIL04F5VjED1skjhzMSGDIYqOB26Q
447WpiTATd0orawetrbe6Mb9v7QYoIoTXLAWZEptaE3mdv3YMzUmzbYti0YyTrEGU0IsDErj6AFJ
ABt7rpg6N0FdTCj9luFWVw997Yf0NlfcrNry1EPCYVurB1LWrDF/Bo4fmp9hvQ+6h0iGFbwGoHb2
JcISJzGPeDx2mZu8NctDqv5ReRVIYX932wQZyH14tB5C3/G7HbmTgSuuWZJuoUMMPZwgyhPxmfpe
B+7GYklLZ/9Ai5nlLdGYjfeqC+7TkC3Lf92iVkUuWI5A/cHJ/XownJyncLR5lWtZ5o7jhnYHMHXj
32+TpbulbKxrrcBFvnAj/58s4TVgRqSPiQlZEyD5s3CX9zFrIled79rZM4zHCQhHteJfV1BfOzOn
UgX/RwIeF82YAjEpSxbsvdGOb3WtaL4FgTPdOm1k3GsBsX4Hw+iUG952Tc5SogZ7rmr94zClOYqy
ugYubWVU91Tr695t6gbdF6XRabmbKlT7GTac+EPEcUW1mLAaWaob5S5IIv4a5uaUepXSYi4k6C1J
8WlNO1jMgpBsW5gfEx6QVoWuGsuBuSrx0ja9A9V2xN/oLBGzWL3o48A9DRw5C0gRwGc6P590SKtJ
A7Y6qNS1bT1qG6cJ/SkwJJu1aiIgrsIknA5OHDyIz+Vwi/TNUONOHCaAJvjZEFp/lL7uEjYFehxs
aNQFPhAu26cULtB2+xxzLIwnWSirUH61c4kqGypuTfRTA/hDbBqZp7i3jA7UIsYG4NPBXvOAvcdG
/6fmcTT1d4/cNw72xJSU6Q6LD/EeHOt+tgOm2n68mfx827HOf9aP1XPu/sNcN2bH//NxYruJoRWD
oiy8J7MFsnHjuaN7fGRobgf7Nu8l/d5rm38qTLCxgcNhKctKAEBE19mg1OpvDbgvT50SpZ/Xj+vF
fYO+RATh8IGgrMKgmGBoGggLoowXMADVeLen5rFB5PLfi9AtDW2QKmCHkAg5tzF1HLqRJhPirrIj
LoB5WlfhjSTqWiusn+2Q4OzKbLZJtuwQeaxDX7vRfcfr0dfBMNawye8CX/X+XNdLtk2Co5siJSmq
ZDFY/tSa+1LbBolk6dZALc60Eu5p0ypI2QyQYT9/RP68773kG8aC7o+a+zDvHgKWhcw8RhvD55vr
2kkXVHAN1kzrptIhuvtjv8wf/f0PYJZvgfJ9eMi2o5uUkh1cX85l7gmDdnCsgtXrpYHx6A6XcWr9
GfMHvbuRkjqvikDaQMXwMXCNvqKik8u3o0UcDTWCWdWatsmgMnRLoFwray9eG4gEchGlwFRZpmMd
wTL0tEv07ssyooJNk/mD5z+zLj3qDVzUlP6qNdvVzNi1smQ3gzeVJ9GDZPcWERfe9CRIFnYvSdVW
q43FOMFM54M99V2lyrCxKGadqzRWtoFlPqu1kzJVjW5GK1I+7Th9yrSO+ICnVCSGvHZtAt8TS4Jb
jeBlJPgAJx8SYwmkY+N3q/kDGg+reUdknRQyMYITCLq4GrQSYpLiLoi9MrjtYuyADKRqfYPBDI5G
JIIwTryeuyFNoqZKMpcndrzpQaYT0/gYT9ML7d7DPL2t086t1Oi9I8omT+e9pX9INnglA0GMk09Y
/n5iy5oWhzwz8Qk298IXp2RxyNI/k1/597rC3gePP2sTa/Z03w8sltxQa1HsQhq6gMjZDkb7zoX3
vMl600Jk2Zog0nuDsbGx2NbRr0zWxryq5okkwQEaOrjgyiWGrVvLo8lHGHYsGVUWIvkVdcO+DAZJ
1ePiRgQsPp58oEMFcxsG1gTdFD71tbHEr8iMjCxLxsmrO/MfyjdIrcDXoV8fyLAXB2KKzFZVc6wg
SrjJ64jagDp7EhtZaQ4EU6i6jOg7QDsQJ2EwNWKblYLoTuXALz2M01vnbOr56AB+HQR+mu3ZMkia
tbGgM5nLET2xSx4FoKikkKmDsbZIPA2upvzeG3dGsKl0byb3YeVO8ETKR6W7KdDXCtVrsz0p9rSQ
5WJW709A8Sz4u3jHA6P9/Gto3izZ2yW+LW44ZZb5OxgfQf2kBGzQn0kAUE5fAxFpfW8lN6hhBABU
qQ5d55fDZxr5RSy5VdcclIlhEEJBb0iBCSx8z1ggj5Li+WCpv+fmoyQ2wLsdQCtJpy5XJWG218Q4
pEEu8H9tGvCwJpDU+KlX7MwtwocN0BaPPVpCd9bmY2Daxr6PGL1TWLPtAKvCCvcz9AEm5TpsvNH8
ZJ/fOeC/YLv2Y0KQ0b/N24A9ll5wG/pv12117Wq2YKkmNVGVuwgSu6RpRsscEL7hzQfLmaMHRwYD
tC4DGGeagXcxXjzni99ETtFhjjtz88na2VZ1axfaTtEaiXNcSdoT+JAlsYIcKpzJuZghSQueUuRW
hianEZsHTb3vgSV+qNUq84y6VR/7Tu8O2dSqxJ2yMH+/vpbrrzrbho4YOoKRCVaGi1apkSbDI3UH
ApqOjT9G4ln1BnP+OTMkocbaqoIwGIRBQDMGR4Vw52px29lB0uNpNGyo8S3PmKrIpnPWboFTGcKS
JuiirsJ5OTbcm22W6Ds9BQx5sQE+DpFNfax1gqA08Vcj4c5B4TgPYw6NohovTIirGMBlPz+KbcY4
YBOKrQ3i2NRFRvk4uwfr17ST0a6tXUI2YEsBBQmIJWQ5z22oA/A8coT4hHrGYej0mMVdLDGT1Y07
kbF4kFNPnSkjLnHICBwMR4LyXNvrTfjDzhpZ0utCkrPAgsAgVVR9cO6EBQ1VxSR91OfuHNjbSOOu
bmde0syb63Z/IQanDggxMHg0+Rn451whEFdHM+lw8JRqz/tPNdhmMre6ZoinIoSoqyqNCUlyiKjw
8FKC40z8CM0fvYr5HQc0CP4/aHSSphU8llElRuPUi7hed82M3oaj5U/R/HRdzKpWJ2KEI9xVaD9u
KxwvQP2Dwcmua5Yr76R5ocq+lM4rLr8mPk1Oc8/CYdZ5pM/mAGnINLTpx8xtFmaviJ3D8r11/KJQ
mfNbrfbgd2DX9VwMQJR8eqoEA0HN2FZ4jksmfWmKO9Lej/OtGt9Hz9fFrC3nqRjBSDJnqDASBwWD
5Jk3JksLtzE98FvP5hZRs0SptesG4AfGgvNjAdxVOMZmP+Y67zE6W39kKHyHIPWMD8HTxNk/NGAA
HFRF8lNHXAH82vPzVVstAX0oJKnWjRNvU/2R/APS/6mIr5vtxCfpk1FXQ7Xs0PA+D7/0xtNqN5ON
bq9617+KXKQaIj0xugGKtGrh6l3DgHR23QTWXBHmYIB/QxbykgvCsqREbcHSEGoYRwsQERlGc2TV
07WN/yqeqkhGI2cqnCM6wtE26FdBHR0FhO0MCIUMryO95Gwst22eePEg8UerkcWpTMGTkzzRCJLG
cLEctLv5seU14C9u1GwzTG7D70D9gAb/62u5cmqX+wMzwIYK3nYx5a60PK4xwIgXBUbE+gXPN/sd
T2jGqX8YMkCzr4qe4CIgDG96XCEWAM0EGwfnAu+iOkDNxDXd/nkwWZaxCYMMb9FNuzc22WF28yea
MkDVVQ90T7ddzqhHWOybjSt7Z68l4U4/hwid/6QIgD6lQPf86GyJm79wP7kNdky5DW+MQ/SsPl1f
a6lA4cbhAyDTixj6R4RhPok5Hn9sdzZEjW+Bm+7L7S+JxMVMr6w40c+9yjxkgdEnkDigD5wpLHHH
Q7x5mJHtz0H2nEhO5tqT8GxJhWMTdsOAaXjIA+j90TjOvUtZwgqW35uu+r244+yd1N4dthiD9A3c
qSRKkS6xcIbysC5IU3x9QHPb6BvYGNn85Id3lDUCG7VzBgoeyVTOil0DnQ25KiDxU7gk8Ulg8bTL
7R64IJ2F7kAgchCnZ1Pi9zbZtNYvB8jug/VRImVEeYj36AYJe5bQP0Y832bIYnbNzhyP1H5u1T1x
nniX+0qdejaQTmWzV5fnfflU6gCkxUbwK/pONaJTOWf41LTxo+FJyz6RvuhVvNLH39dtb1npM9MD
MQ8BexsibBUIjWISpqHgk2lCkrpdUeAtMZstS9K5lDjNi7tgkUKtpXiEm/PCfwHjqyR5hE4NQHvN
h6ZoXkeqg9U+J6//vTq2TnTQ7BlophHTzr3RBqAfQdFQDfn3DBndWefudREXoQ10WRCUUbhGw44m
tgTnrWKkyPuhNFV+TsZzO4MKC2UBzlkevVnkH1YOSX+kSzBIrtsiGJqRl1MyWzUqR1H9Zmn86IT1
G+UyKPclQjo3A7zTl1IrWqogSkQUTJpRmRM7a90x3cSKlwcPSeMNVHIEZVIEz+pYoxmOad4iZ7yz
pj8tfYhzj9NZclvKxAju1CntfNK0tHXBwNLu1Sb6qfR59Q5M/t8aGmYkOySTJjjTLG0dCt/dItT9
QyafRi+kOaSyWtTlOcUGIV5DCIBWFTyKz68Iy24cGk5x66Y8BO1TSbhnTpHM2lZ1OZGy/P0k9oxG
ihG7NGkBIud4Weds9YW+QFmqNJv/9hQt+iDEIDBtUEEI75AizSJgc0ASUpNIM7tK5wbZ9xamQe8B
NSi58S7P7Lk04Tkym10IwHJYxFi3N0bQN6wqm4iVvdZu0KYyMTIAhymjVJa1WV/Qv2oKsRQmTW2D
cqhZT89lpoFOkrJ8xrvBkHili0gYfBpoz6J4+oO3EsB85ztn2n3X5hGOVu4EjLQ23pARm3TFT3Cf
odfJyxzqDoYMYHdtYdE5sdDWfXlFwfiryOSJVsP42xFUNkBHe+banmc/wnICH5ItUfIy9v7S8q84
IW4AL5jeqz3EAXbHT6w7GyN6hboLjAdreI2iTda5iPn/e0s9VVE4eX2J6kWaQiZvv/h78xqRLxDa
ua/aj47sXXY5LvGlIhr70FmrEXjk840cR6DZOhYIFmn0aqmoXW4bZZ/knMXGUdNx66AhxPFsXDfX
1bzsQhMEi2d/qAKilBDcB/lRrb/FzveifK2UxgXpJPrhcD4MZT+1APUg5ZYiQCysbttnxrYJMUSC
KZKgjD01NzYEfSHXP25RWrye0F7+n0URrLutGp4bCqwbwMFMD55y8hGPEhkXMdeiv6YtjWIWUo5i
naSuaxLUE2QAnLNmE8X0VBMOPetJ2vlTl9/h+Skr7V2WigShgmPqM3tWR45p6ckuXuNx2Nph55X5
wKIIfNToG+1RdourzxIV6tj6YyTzram9pirGhe3ey63JM435WAf59vqCr5vhyWoIjkslvBsRcLau
AXCmRnnXu13fb9PpJ4jlWD74vLy1s0Pf7a/LXd1o9HyClQs9UChbnVt/DvzzMMacPEC78p1ltzvd
AYBdXsrUuygLfq072h/g3UGzZAl+CzNsGcqfONR9PblBn6Kpqfdb5LQtEBZopv5ihoXX28njNIcS
2Ws3+QLN9/9FCz7MHNBNTxcf1pH+EFXV3rBkl8H6Kv4VIfiQfNCTrkywebQdgXJkwoWAzMnU/sll
nKgiuIyB5KoeT1ClQgrES3aoof2JdmihPda7fJc77oP+7DA6MDwvdtPTv5jKXyUFUynzlg8pWpHd
KMFwEo39lDT+MGWSmHX1Yj3RUTihdtB0drNcrE60t+aNUzxRXD3JEVjvtbrrksf/TSvx3LXUQFcy
ljTVvGa4JeRIxl/XRUgMUEyoxHEw0HIJj5XiZTTupUHk6u/jOYlaJpoz4EvPz7DRmAhWATXqpvl9
Wz9XdHf9+1djDhNdJ0i/AhpPDHVI1hd22sBHtGpyHBLCDC1+tsoXYpa7mqQ3/dj8uC5xMaWL6+dE
omADVUbUiuqQSCYU6d1JeaiUnVX8ClqJsa0e3BNBwu4PVOUJhgoBM+vcd4ASNTsMg8r6BFe1wXsf
gMQoNF907iTDrMSmUcEBDbjesnTcg3ihYKH6oU6V286qZL/WYmA0gC1tTyh+ASP/3B7MrgiCIqsX
pXaN+e6A1oRuWhmjwKpVAAASoS9YgDQRZlJBNok7BEvHSerVLRp+0gp3d+NqfId8E1OKzT8YxV+B
4ix02BZoGx0gsCq2jn5Xg+yo+K06LxqR3Imr+3UiSHg1c8Wp+FgtmgFNhrTeBCy35IeuuXSW9P18
cUiIho68L7oPUKVE/kSwv8yeOJ/CFiFfzkIX4w8H4o4bMrFoF7GeJXvrdtjcxYfPh8Cjbvfx3Nx0
XnpjbatNzrDkLvLvkiNxWYrGVX3yTaaQ/y3Voa4N0oCS9/5D8fnB2LU3xWP6DmC7m/kufo/2s/+Y
qMx6qG44eEkRnEsiw8t05fIJy5gNSBLBrSfySCR1CYgO2jXuhLzgwdiOXuiBcKh3Wx+jNw8G07eh
pIPiMkcryNTPT82UBsA+cCDzB59doOq9qw/Tg/pReZ/gw/EmF4zzXngwb7DqO0ticZfTzYJwITwa
qBFTmvdQ+LD0zRR+MLnJVnGHzfBgbfGMPaZ3QAuTrfNiXhfmd7LOQmjE8bwNygRiUSf0Kt9iQMNO
QNvR/DxWL+a9wxSP3Nqe6unbSuKkvsZ9rskWvFQ7VYM6GVhvzGZsZvZm34+bH0+EdRviaQf1Qb2n
rrE1vYkl78/dBhG6DCh39TFwamZCONXnbT2QAJ8A8G8NJtb6TzMbN4r7dfTyTfZRbu2D4UtH9FfX
3QacE0qoGPISo2H0QEwN77HuNgNeHtql0G/B+g9jA7CvDYgEb+IJrVFx5WabACUuSRi5Fi8YJ9LF
XW9SjCc6kB7oJjN7X6fTP0gwAXhgoHQG6m1xyKlU0gjmPGJGOo1ddBu7sbSisbaEJpqq0OABep4L
xG0tT4c4UiGiwfy/V+3gpNsfsJybn/lbyX7zPX+ZWLjv3PTNkS3g2gV7KluwG7PRjFkLIJsmPbBT
XJ57IVIHoHi8fuOtpgjQh6fhEgei6QUFEenrOqlAeu0aHZt/UtYsFN/fOepV1mPKrNoFg6xbfCJB
MrBpK/VKa9HRqXjBUECKFmVkXNZ4YtbP8SO5jYFvCrgYTAkyx02+G3hoZPe/JFqvvRVtzOGC+sZA
17w4HxK3fRxUg4Hl1d7slDnJb2If++Ql0d9iywuTQ29KFnr1zjsVKQScdmQMIeaBG7eOWPLY7zCQ
dw80xptyn+wGixFwOd9ZCS4gAEKjKhn7mO4OX1G7ua76ilFbeBtjPAY5WrxXhcgjqJssHCsU1Ufy
WhQuze5Lc4ucInjYAKx/78gi05UNRmZ7mSdH0xd40QR5uj45OdGq2kWXYL8dKRrczCDu8RAC28x1
1VacDgjYlvFxJNosS2yUSqMy6k0V0Oooum+ccvoO9BxJNLWqzYkIYRPzqEeoDYBcQLpVrC1mrx3u
+2l7XY+Vsw9OkaWktpBFY4LzPEwgVRcbUQkhs4FUKE/8DuqAUyv4vC5nLfW6sPFgRgpvBg2pp3NB
XMuMRunaGqzbhxHhIfB+exPAaIwrgHTZO+ltGT5fl7m2Rw4A400DnQhoSBB040Zcxknf1W7jZJs8
KPepXUvMYC3PBbX+ytDP1ZqtkORpAhlJiS4bgEEatVvkJWuNTd1688T47IXtJuSS8eM141i452Hk
6F2hF1cSzcuIOugVMaa7IPgdjc9F9+f68q2aBnD3QdGCQ4XmqHPV1LGY8qnva2BbvVQUI4sGsE5j
3LBv1+Wsq/JXjuCWwzxCObSFHPBNJMad2d1pMvTHy2kT7JGD3kZkgDHRA87wc10UO0rHQF2sLyse
5zhYBl2Lt3o2OrSRm3w38XnGvHaZHwst3NfU+KQYo/XymWdP17X96k8XAkV8CoANdJRZcNMLy6qZ
YLzXkrF2+3TkKWuo3bwNRcgf7HQsf05mPuqASyvtjIGTLvH6JnfuwiTE2F+nJJULh5bv8OPFNgdl
ATpoEJccR6cZbFZTwgsWAY+ZU0wHRko5bqOirY5lyNtXi6ikZulQYmhL5Vb0kI+m9Ys7CX1vJx11
znGy3yKK4R8P4B/dYxQkGgy4ZqM+ggqh1eP7oltSVkE5OUyv+mgDppLizxAqeDQ5jq76HH30D1pe
4eVcaZ1+0LvOkSGufbWYC+tHMR9sYh4DXHIARz/fykFp58mpp9rNiQKk8FcssQ/ai81M513jaMyY
gJkTRz+49Uet2meAArFQj99xYXiZhY4UdJ3m9bdE58xsBgwfa6im9f8tsgS4xpdymo708DJBJphb
igYStbKwx3ob3QzoTimK8TDa79dNaeV6PZOyHODTauvs5J2lQgptyuEOkC11yEIH/a5MJdG8V/Mm
eUrAFMVtdMqASOzhuvjVcws6FUBnoHnuIprDIELBVQfnFo0hx1RD/7OSHwPO/+EaxFZjUGyhVsc4
0bmW1sgzUsZz7YadfV+qvYcx6xBjKFKcjpU4jWIeC3kLFa0MeKafC5orbejtbPF3dCI+7VJUpyYC
KAU0/TzXHEHjzAvd1VNtYMRpcl/vcv5yfU1XfO7CJrfcKLizQFlz/g1VP8Xg+Vr8FOKlvvtTA1/A
tPxRhh8qkyNcW3WRZ6WBJmVX09MNJdVRtYK3OHUOAxix3es6reSfoAzufAfUO0v8fa5TGIxlGi9m
WhdIFxrPMViwwXHaD2BWmjbXZa3pdSpL0MsMQrxFJ8hS6IHWWytsb1V+TG0ZytmqHNSXENAjXYim
pHOd4h4efgazClj5dOC36QidLaXR/lDSYfCGWPnrdb1WQhmQsqG4CD8KRy2CDORjEs2Yo8NRzzCH
ZgxP2SBLlK0c5zMRi8on3qRvzYpOFH51qArMmGobqk1e2zf/4BoxLI+xR0QtGGcVVo5HjlZMy3E2
6x91lrtj8Bwrv6+vlrYc1Ys74kSIYAYZD60G/a21W9lfdRc1YWPykat7TXs10q3ljOjdcIf2rqNb
NOhfl76SScZC4s2jArlIx/TY+ULOgPrJ0QOHkJo0zDZ3IO0E1vRdgmRo6DW9jJRt7RbQEFejO27p
iBHhbrIeOB1TvZh8OeyD2Nxq4/gNPRU3Be+PppkDrMTcW8bwdl3LNYtcMJowgomuP7jLcy3LgCsJ
aaBlPAJfRy/uMGn733v+ZdDsPyKEwDDt48wgi6lYavTYq9lTHC4NrrIZzzXDx24BcAzJK9MS2RWR
u0rAYZDDF9bUA6vWRi/nPc0m7/qC2Wt2gRcQooGFPQ+j3OcrVtnIyOpmUbtdqFUFSyk2jNUAyfHU
LKmtTR9aZOP01fgMMM/+rkzTxEv1KsB/pOAjWaRG7cRsNWx0Fo9tZbN2rAtPtWplcuswBmAkaNtu
FSRA/XTWy+0Ce1CyQFXHY9Db88FEU/L7OOsxJsdpUL23Ac18J9QAGYqxhOg4NPX8SM2hfGliOh96
9Lp5fVvODkPexMYo6tzifzXKMgYcIDEyi3EkN34aYG3s/UIvip2Sa9TjYxg8OINe4a7U7WGTmmPu
WqXZb41qpODSwjwOSirhA6Cfo42qVQFoooJ9Uij63lYswNzPxiYv7WkzDyVFmxqd7qmuzhj8UMyj
VeG1xcK0KzLfyBP10RhJDoTO0TR209zMb1NNtIwNdlw+GDPq4ywdwzZgIIZPfccK+5cxHbVtV2XJ
p8IjzZ26iKDnSAnQ+HR9x9fevOinQlABR4dRVfEBqlMw7KQ2HoaqbdrHKKjKu26o2z1IoM03tLYF
MavzbvRKZXTuAOEa52yMp15yjNbuKiAsIg+D0AJAVYIzBIBgrOYKvqKNVVZMvWsOz4bjT40kHly7
50/lCPaNBTSmMUP2xak5yHY3BU0AQ+RVw3PfO5KllekkuAbw4aZ9myB+UbOIdQAvCtHrnPlVI6ke
rcoBJRx4dwkegqIv7zhtDb2BTkYbekXu1dZtaTrM1nbXTWXNm55airBHKWpq5WBhjxB/HcfEfkry
bntdxNo9sczTIKMEjGzAS527nwHPuMZEBhYdfpo7dwB9KzDmEgJASkmLHwXGeILY2ZdEVr5dMwvg
kSBTBtPD7OLy95O4gtJB6Y1lCXPtqEduoXCmI934f0j7kiY5eWDbX0QEs2DLUFN39TxvCLfdBjGI
SSDBr3+HL+67rqKJIuy7sBd2RCUppaQcTp5M8x1Kc/9gFqeyZimzoktlQXosYwX2cw8jX4uNYqtP
PK+bB0DVjX85WSfe+szi46Ie2pwgeWa50aeN6NeLAf1qm9zxREkeLu/fsin+CQ1mJj+ALaUG0dTk
2mKkZOw1dhZW+lOUrC3i9w1Dw/OEu0AJd6rnzPyXhmLwJ2b2Fr6WIy0ungyAV2LrQTENJAlXeEa/
KwWEB3TSkRREhnxuHDQqenfITThIDqgEfitaUIx3nXz526UDz4g2UWCAa9ZEI8G5CQ6WAAVGaU0k
DvI+NT4xMO5YMSeo7TXo+ILnOQ1vmlgpppzqtyCyNmO7YASiwPwTyO7QG8g07Vw8jeaVZvlyDG1Q
JqTiPSVXeHf/Xk8kBRE7WuD/woNzrqfbof5c9XCqVbyICdkSZ48OeySC1mY2fL+uEIgAjQHEv2ni
bM9MxDFoXrkDBIHW3B/S7kbG5v1lXZZFwFcCqSBC8jkHqF6qTWJajPn1EO/hyaBS0Vc/L8tYsr5p
nglo6JCZ/gZ6jpOOOmaE2eaj9emA1IK8NzVmdogVMd8dTHXaEhWWB0sH7935tsRdmgngXbFa5lVZ
u8fCJAFm365s/pqU2d0HViJhaBRSgDbYjrS5Ti3zV8GKlVd+cc3QVY91A20NGJrOleHUSt2yh5jY
fqPsU+aRV7fB6jDdhcQ6Fu1/5aAh51xOZfPSSgXk5KwNlHo7yg+jPIwJsnl25lnuTYkO69rP/x4H
dC53Ztp67cKbjSa5Jg8xrM9nvYvHygl7ieqy8QBXyv9rK3RVXIA2WoKnIcWzU8tkRLnkGXxk1/Rj
iQwu0EeR8RLJldB7YevOBM1eEBvjgTRjgKDWyItHFAn1PZgEy6uhqT4ykqw1In+Pd1QUJzCz3kVG
DW2gM706BZN7NQOXRFtlL2qNZELcdR4m0XnwR48GiAUiU/+HtUQwDLYHgJCcb9ySGdEUh6YdA+zY
9kUP9HUSuGzwovqv6y/op0WC9z/+V7xcM+VoL5raIbg6wNRzcAqWeLYGRiADYdLfW8cp8cNMkDuo
VS8yaDSAxYLqT717b+QhbdYwv0sv1xnDxOyRlFECAF4BQdHIgiwbfUNsWhLag1/ZBw0JlCrxayVo
MVeyG6+osWKcC9eXq2OuH7YOXX7WPI3B3HLiBQXBhYtJQ5qShfpghppernhRC87NqZj5TKPI7LRc
ySEmToDFij6EUT+aahlwXduV1ZqVLEqbXsiJ5hQcX7PLkspaKsIZoRT2S63KK9X8pPQr7tsgQWvm
ZUtZeDGRIEceHuRR6Lv+b4NPHG1NaVVw8UI1g7I7pTCuSf3jsoTFPTqRMLtAanVo4sKFBJL2PgNs
YtT4g5nlm8tiFhWxLDQUGi4swpytGqdsKHpV4OJw4nuVyEeDroR1y8aOZidQ3KN51J3n+kuKfy5K
C8Yuo4doYi0unwgYBszKcx4ZUvv9PTGP5EtFXMkKvr2s4NJFjCokEqCT74HU+Pnbxsy2jqxhYH7q
3KY2IiPxk3ZhpI4rt+HSDWyAT2hS09HRpnAup7EKoekUhL+pQY6YXhHI0vaiAZA4N9/2qJXRYu2N
WYD+AR+F7mjUhTAgBjmHc5n5KBgTU9oRnaKvZiz3Ni26D5IbVxW3jqxrbX80kye7IQ9USOFZWaLt
G1Ooh6io95bZGJuK12AJ0ozny6s+ST5PCqNKhetlaowCodM8/9ZUlibogFJYI1AlbH1kZ+N6UxVf
EVpSBvepS1bseGmbp3AbSByEBNiF86VAv7hF7SZmPthFvKj7JARprRH9BivbvKjYiZyZ5+fUJFGc
UgFZSv/M5V3P9qolUezcVe5RqzaV+Ie3D6AHZJOm04PM87leFMarRCKBa+6kSCaByQJQsbbRVtRa
um1OxUzLe3KfmZynreZg+Wz3TpDS45hT4rhPl41i6YggY4BtmuwVeIpzIQ5tCyBzKfM1eRMlx6Ix
PYfsgOnhLEyGf1m4E2GzjUrUpmyLPMWtY6peXV/pdNvm1cqyfSemBzcD0FYIyyYWJ3OezwZ3Gthz
DNxtdd16VmJ4wgY9AjI/npDpXi+jjSVMANqRIbHSzNdArGqxY4axXz2m6PS18Grrt1WvjXZcslK4
k2hBB/4HHbszq8E1H4k0QUDHOAlAyI8T/jur2m2pPbMRvSTHqggu7+2SASHtaYJOCqUmnPvzva2I
wsHfmGNv6yLd1WpuAl+SyGNp5Pa/iMK6w3t3VZS3ZreeCTuKmAvlymY8ugOoEaX6ZBPxeFmjBSQ5
GgshBYNFQDb+vTcG9GAFAO2IWJm1JVny3HN6bPuvIfplCLF3Eo7SeKf64AF81KgMLb2pAkVXvd7q
1tq3lpyb06Mz0zlr4xbTG3B0BtDiEXTOYsxeUl5z+qz3/3KT/jk4cwx/D3CdyGOIirX3ytnJ7L7R
n+pqf3l1F+/rEymzZ9l2RSZbC1JcZ+9Wr0N1i5kgvVh5/JfOwdRlMmHhVNCWzqzSjFHXogWisNiI
A7f7UpEUhTTSYs6zQjeoAfvOsOaILh0FF+kHF9AnpMHmR4GmpV40BDcPvPjQBT4nRY7eIfeXF/C/
npX5E3sqZvLsTq5srtVpp7gQo6Ba+dxlVg+gVUt5GvYWGR5NDKqLNuhAZ5YH+ENXBJXm9j9wVwmg
OrQYM+WcPld8uARa+eDoCn+RnUYnrlHApDCQALCfzZCAiNRtSvJZDKP70NtNXiEToDmPaZS699JG
b3xfRO17jV8B6R/wc2957cgtT4Bv3MSK2XMwPGHEtpdwkEzdNwKZrgCHtpV+mtal4+uGmm1EIg0W
CqB32g1pc9sT42gEbUOquyqqxwIA/hxI5a7ixCfSqjY1SOaKmGMKZGuWDE3eSVe5ID4S9Y3bcG30
bFuyX0pH6NugZiDqoQT8xh5GpyOqkiZYdFhbx51vppVuH7KeGIFOYvVR1L1Mj5052HdaUrgyxFxm
gQqL1PPbTKddAN7v2PYSE/PCzBzEoJhEqUYvSeVKckwKEAUCT2aQW9SEm30SN2Qj0x7ewWBWqbo1
mctt3x1S8izSGsNPu67Pt1rDy01hOhXbpC5vQfFFTXEF0mL5I1KTtPOFVKowsfQqX7lJlw7hqQnN
nolmFGPTpzgeBaiq2uimix4Ikj5O9nTZVheKc6iHgVzcnUZEgGFsJqhNVTPRpgTjIG9ZuUtImKqb
oX52MI2ySq8isjeU3WWZi6fwROTMo5FoUiBMQUakAUd7pdeAwCbVfVyN75flLK4hmD7AMweKDJz5
82PotvXYsxxyUCDeCYxYKOv0OTXsh6oTK9u1vIx/ZP33/ydHXg5MUG1KBY/2TnM+1eGem9QfnB9m
FY5j2Gb3abM2SmIhyJjAdWD+ANUMPAlndlODzDRuwB6OJJ17jOu7Uhwb+TNOfgxArlibAQeWPuGc
e5g+iLZLr9QDmr3x/PPyMn+/yc+/Qj9fZkyLciKe4Cv6DB0E0WMzZAFTpR9N3V2vCfXpWjnyuwFB
4oQ5nyJ8pN9nejML8wdpwpmfobW/qpWNSZ29iNbELCRfIQeeGqiubFAuzVmDItHbVT6WeAmF/Wi6
/T3tk2bHE/dgG7T0Cj0TfmIgyOO02dOyrkMHmLoV0/ruX2ig/UNLEWCUmOEyJ7EagUyt6JSJpW17
hC+bbKPC6QI+KNxzxwHZWCvR//5WmDS3sbgaPGd8wPmeRhpoy7UMQosaYNivLBk8o8FOKu9K8aMf
bjBichjX6jaL23oi1DwXqhZRHjcmDEla4y7V7DeedJsSffeX7XXhrEK5qQQBSmPMI5tnPVQMDolK
s0U+ANRsRXHTuE8FvI0CnRiAY4VFeyyiNf7w73fRJHNC1mBJ8fbOTLYAXMPtGphsW3w1beanGCsQ
oR1sDfO1uIYncmaHMQL3zoBaLO7W9lDmn7wINbHi3kzbcO7dnKsys40mdTvwUUIV3tyPaunJYW2A
x9pizQzB0VtiJQxKZCBYx0uxz6hzT/IrB7MwvMvGsHh5nazXtJ4n93ZROSlKLFCGObcK+aW0tjfK
vYHQJdKuhRZ5LddXRC5phxM1EfYDyAguqnORrlF3UjjIMOvcDJLidqA3DChyY23c+5IpnMiZTxoS
SWsMagI5icaubI2FHC3dYx4Hl1dwTczcsmXem50KMR3GfbsYEZIUTVAVq4PmJsudmx1uIgIGepBM
wX04XzZRi4oCZ838igo0AcUiMjc67+gATCM3iiMGpSBn5tTKDRBifWiAhObDEUV/pbegc/ZEA6LP
v9ccvIJokjdwL+MtOv+iqncrl6rg5I1tdCA0Rd76cS2isKu0r7+XdKr7tDYnVkqMxkSYAN2dqH8s
I+1XS8yAlCth9dJZOJUyO9gaa8dqiLCTRLy6vPK0EsPr6nugHRJ1hOv5hrL9P+jlIOGETMjkPM0k
xhXNqkRHiptSJ9qktWodSlB4oraZWyubtXRrTf13aMfHQwpn93wJeZtzwNYhqusMMP2Ud5TZ/mVt
Fh8WVMMQSsGdRrf9TJ0kylLwPqDOUcvOi6empJ2u7ni/MXiouXe6nXi8+2vwDTpyNQNU5Uh3wQWc
yVQUVx0qieQ2OgQAyAJdyDjsC9MMbcZXdut7khCikKYHhA5lfMC9z5eQZG7djFRnqCgW3qgEYx97
mv3e6EcmDqx5vryaS9fkqbRZlpAUgo9FAWkJ0sYO2xoqR16l9Uq6soILXVFTUzP+gPIaKN55K40y
NnnLJr0GSw0ci28MtwgoyJx5q/gp0QIxvGKOnj/U8hjlZBOlw4rlLOmKD0AaGYyYk/Wcr2xRAIMm
MeQBc+DaTVT87JwkKEBcrrp0ZQ+XzvjEHYrGK3dqsbDOJSlAvdmuAnpvNzV6MJWMovEioRE0y7Qm
qMrsob21aCxAa4PyJMJB+Ij/8AnopoMnhOr0ZLvnnwBmfYeBU3SCtNz2jthMPMz8znKujXQvJPUI
aVbO/pLhovyDMfNoX5+qMucSHTuWWpvT0pfOj1GDF3tXgEy91RKPyCBu/77TA7eoirhksimU72a7
qddlhYkcaB/QO6e+qgfTOWCMBgBq0kxpaCALsuXcaVdxttMLOH8h0YyLcRPAn2JUzeyFtGgPRTOC
7CuLPMMQGJDwWLueZB/WcEszdB3f2vZ2rPnm8kmdlu+7XGTTbAy7B/HbbHk1h3RmDBYrnys/FFO/
YsiOsHitVrl0gcNhR44CAHUDHVDnm2iDSlu3QCDsEz3xmmFblncyvbcL5NS2ib1T22td34zU9AV8
Ke29UFf8nIWCwn+VPEyYniJudHOdf0A5amrmKirAttv2wfFF2F9pV/aeeeYuusaAQBBqqFdkrz/8
7epOYgEdQUIQoLZ55CDiqC+EYaLHpnZegRTcaaV9dBJrTb1p/c538VzOzMfQrNKpmxxyEsy7b+tn
cGzubTR/tvqAhwyAeWWr991jS8FaJ1qv4hQJ2vz5srLfr6fzj5htskkKjQoVzcPWYNx2UeJTsw3T
3LxW7BiD0Z0QNZughPjLYr9b8LnYyfZO/Ks+08GpW0Ns1hjw+A2v0khYrDEQrSk3OydIGfC4dyGl
yX0HashnAP8N422IfuTZVSTXYpvvr8q5VjODVUs7qxP4jn5jhgl4uhOfua/qGoHcohQLI8wmDkD0
8c62jOWJitsOjTcYUKDKLebqiA7EK2+Xd+i/1q5v5nkiZrZFw+gQBJ0QYx7HN9J5xidg/PD1D/zV
3vP76sGGM/KlrJ2K73cq1nCK2gFRmIC5M5+HxqQlGBGD04c+aRMg0kPzm9gB0W/70iN5IHtk23aX
dZ1+85uqJzJnnk/MW4MMFWRqcpOlv6XVeZMHkt7wZC3l8v1lBEZ3gnChLxxg5znwuEw4KZoWh95y
jg07dsmxMW959WKM9725spZLhnIqa6ZWpyvj0JWQZaJxNbHDKgrMsvIUsb+8fGs6zZ5fqpm0tNEF
jE7ZHC3RqAOUv6itb1LGPZsZvt054WWJK5pZM5DmKOKubuJpFavbMv4i/TMdU89de4GW7ALuGXpY
kLxCF//MFhuWq0Ih4IexSOY5+Y0tDuDb9ECfhy6nyxotXYinomZ7Jc1clp0NUVm6j8ofKtlb8df/
TcRsm1hZodPSggihSdRV7pTqZ40Q5rKQxZ35s2TzHIjbYq5lpE02RzsTlQ3WAHJsAfETOfat5kZr
g+EWbc9Amww4h4Gtmed2bF45DSa5QJ7UX8Y0jVEPkEEjhis1Z97QGq+2+/dgT5xhZGkRusAr+uYg
uKjfxI2IwLtRNkAs4iEB72sS5ObjP6wlOrjgYQLv+Q3yHJdag0ZgguZbJvY5UpgoM7hK7FdrZCxL
7yRuc4QHQEigh3T2TlJhpm07YhHr/kdbXQHh4RnlVmLERBOgFqnJFWNfPFcn8iYjOnn9i4rFQpeQ
p4+7UniGHsT8nWhHVn1cXsEF5qepJQLFBHRg2AjX5ydYpwI3O5ZQHN0b5CK012xX7eixOeTPmt8q
Hgiu7jAm/cvtdtmnslkRv/SYnYqfnWqjTVrVncT3m/KmA2kGsquf+ZWypUG7S0r/srjvZw+ZFnQ7
oeMdgCJM9DtfVr1QwI5K09YHtwQQtIIfozEY9JXbflEKuIfR0YVlJfNaEAbXWvowIvVWpztpXdvx
cyMDxX25rMt/6PPzN9kAzSeGSiJnC/jOPEIfhDbKAg1coPJTPBrq+LvdalfGjX4AC2fsldvW8FSk
sLzkQPY0wAifKxrUK0HQd0vFV2BKLuI74CbRmDRbUtNNMVcZv52DtXAMFM0rqk1S3lXNiqVOP/RN
3RNB06qfHAnhxAkKjlBXGj/BTFT0mM/yubKkazJmh8HuVYcrGZRR7/l17dt7Z2Nseywr9fmu28Tb
xK/CbMs8+AhBGlp7deuE5nEtvlrwLA0kXgDNnzpTpsD5XFdzGCOhgjrGj1+an5hZDVK2W3sbe8oX
CdkOlClH7TCswLwXkLfnQmdHkVqupPoklP8Esjwg3rhrrqln7tuN8tHcDLvLi7201qc6zh5bzcnU
ROkhLh2uwc9g9z/LNcTC2jrOvaCu0vW6HSHjpdo7R+IV94qnqV50/epi6BM/asf7/5NS1izfId0u
4/okUB/2qbU31K2y5tl9f4rOtsmaBcVDUZIoyiGCPBqvcB+DyqNPbEtWzGGJpvTUBr9RR6roKe+G
aX/2Telp4MXztU2+MZ9wFsJyP2y63bMTMi/e5l5EVylD9e9+y7mes+gqtuPIbCdzFGHkJ9fmDd+k
70WI6OpKPvQ7jjNIcBbVPd3f/JZ3+i3mL4f0M4Khrk1eX12L2SVXqiw1IuTHcB670AiS63TDQJa/
cUPQhX9i1PGLsk1vHpOj8NPtWuy1kOU5X4nZzedag2Vl004MBzuMtg6Sk1dDqIE78Osa+JufaJe/
d3buSmw0re/8vkUpaXpd0ACFPr/zO6hS6kHlmtP4hKrbnBdXTVyuUOEuXQGnImY3DmjgVDlRRvlo
RN5VVbyjOC11x1bAvUtPFB4nNIk7ZOpjmaUDiJFz1FPhjZbC+pElBfIpBQHYNLEehODOhln6ykOy
dEZBvEFQ0wGzMB7n87Uzh8gBPcQU7yGhm8c3o2tv+z5Mxn0C1C86kYts5eJZ8jlOJM7HPEW1pQ5d
P0VH5Utc1qGs6UfPphmu/VoueelgYnzg1HrvgCht/jghg5zRaAoo0DF0lcX8wS4yzLar7ScpoocO
PFBI2T9fvlcXz8Cp0JmpoIGmbgoVfiKJxzug7AK7cH466ei75GPAdIcsppuhwdEoB+XeLtsbtElu
VfKs5uCzNvsDs8imyuKHy5+1YFnI3qMZUp962r6Fv6UVN86YUhCIKgDiHFOwd5IqsBHQO2tVkgXk
D3L3qHMh5aNh2vs8BMFcPdUtK/iuSYrBISBprZRA6yuvosOGIrAnRqmhQ3ZAWmh8YFYaXlZ18aye
7PrMpGsGHHVUYAM0Pm6irrmRovLLpF7Z6EXjgiY26qIIHufhCODaYKaTuBIK+WFzIImG2FdT31bv
RrlrieJd1mphA8EFNMWpUzsz6JvODypXm1FNHWiVF+/cYBtHq++L8Tfr0RRjrbFgL+p2Imz2ctcg
ASR1D2FRC3YXlu2yFuU0306uWr7XUF+7rNvijp2Im117DYB4VtNgKccIqPdehCmogyVVVgKANa1m
73QHGgelj3AdSAxYUYwfGPGlqD+09LV3rojy67JOi9fciU6TzidBQC/dxqUtlrDMdQ/ualDzX7Fk
+xx9Sf83SbNHt1VYQ9Up4rfZ7xLkq4ruZe0TAz/VZTnLu4QmRFA6oP45L9CDMsAkqeYis2CYHmB/
NxzAjaTNdpfFLL7muKv/v5jZLtU4bRap8AZWPFODqKTabhCxEV6WsmwLf6TMtodREO86HZSx22uQ
cG0M8taLfcW3IISsnffLwpZtAR1jDuC0yPTPzi4mD49upMC+uaNgyhziQfSNGSBfSpi+4qgs6oUC
Maq1QEchqD83u9qWmhFhiBSSgiAGsh+M+pVIxRtLsMFovrYGNlu6lZCWBs4TnAQons6X0UA92kpw
1bPG8rLmpgF1XVndD/1bY/41zcdEAo0cHeDW6IObA5KZCRcf/EvIiMSateubGH60ntItq6y7HCRS
T5f3bMkMQSuCIv+Erfk2lLRnZWkWPAbPeJOGhR7fDLHcXBaBxB92Y+a5ghgIY0kxuQ6s+3OqxrR0
isHKstZ3kNw6WGmavJMY42A1LgAayvUse2KRIkLViMu9Qo3iJy8d2++NqHzsKyd5ioBkvY8H1oYZ
UzBHMKUWEjmOci2Mpr/puCaYh+IklqkysvqndIr2Lcul4VutVr2BR95JfKlVih85pfxUFcV6aNGT
ftPkbgT4apHstD6WX7SzC+NGRmayj8nkp+Wjav+2JS/bwMgTfV+NUglFPOb7UU1IEXA3s6IrM0vS
a6tCPcErZGFhPkbP9SEY5GBjgoJiYsZYZpeujkluOrpmo7EwkxCjtwzmtSppEUaIRIS5avchIsn+
d99Jt8U84BS4aDftXMOPxMj2g2bIq1RTius2L8STk43VS6vUz2BVvYOofidLhp76QR3H3uPEBdNX
ohcAnUW6sUEXfv7REe74o1blDx3qo7u4dTXgz3Xw7DGJijEoYmlThaadid4fCtUGjVhuhHaqpnst
Z3qYa1OXuyHJAZakhKxv2r3S9PXBAm3VfkDPfI+ag0zQdgH+6p9Z1GnxwczH3MdXV86h4TYtw9ps
CHhnE6n7xYgl9+CyRbgvmIqpB3mTTYzQQ/VoNjSF85rh9UK//UtRNYPHFdfdyD4C1WdN7M5zzFb9
kGjIAINRXg52YLqxxBwatLdsgA9IK7+u+vixG1vuPOa57Aa/t5j+ygQvdpUpK823QRa5EZo2/FJJ
DLagRquqsAAz3PPgYs8CjUV2CUCECZl6YyWvJqiFnYMZ1+4TPO9iN/Cu1SMPQ56N44hGNNcDv6/t
7JjW8WupY0LqoUV5AeMsJt5fVqsY4Ve6TmR5YAsaeq9kLhm9jlbI8Bii7DcdY+YLLeIMAyByxg5K
oaq7KsqanazBi+M0IxCv6OQxETZlOmFeFkdPVo85Fr1U+bEzMIkswU12aBNW7yKFu9eGyKkO2XGW
BkTl8Y5jhsIDMPnj3hAoqALPSrWwjDjdmnIEYVLl9uDjtiwRB1VO+n3fZADjSCoxcAHcA78N2sep
1/YU7kWvS8zBjGV0bShK/qiSUnxh6hsNB3fEVDdR8p0DUNpXokiw+MnUGa8ylkYgZrKM+7rVFJ8W
yIN7BnTeWHWPATOjEjcf6J+nukeKKn7X0xS1rIpWjriLGCsOTZSDqcdReX5vitZ95Hod3xUGG97F
0A5ko2aGux2FHrHdSJT2OtFyggcQqKWw4Jl9D1I0tQuEo+TaNVfz6sFSOLvSFTv9XVpwntDB5KIM
aIL3OERfLUaJ2pnTi0cuGEZagHj2YI9kCMDGnWI4pkaGlXd7oW0DgTEa+sFajoQjOhnOHzjhksJy
Wky7xjhENVBG4JIkxsQTN3BtEuLVe7bqLzNv0EeI27PzssPnEJcBK4+gOf68fIEvgN/OP2bmq7Sq
WrVxNr1JOaig+ydQ5QQp+ZDSCMYu/l3WP+vYuk4iuGOce3QVLLUYap2uxuz9zTUld5icEvgiPaSs
C7oaMxpa3W8KEx1v2s4EA42dAxCHci7asV9XFmDyXOYPGDYD2Qp3gtd8Q/8pdQrafDxgdvOZJUBk
t8nGYO1Hl7+WKjrzm74EcrqMg7xKPLeSK4/0gmOFFtYJZID2eDRfz9TH/HJD5qSGeF7fWmiPx1E5
9OzAULFe0XQqQ3/T9ETU9Ckn/nypdCPhXYO5QFUdUDdU0zpEftNrVH/oX2y6lcmh01d84QVvbhpV
jugS2EYTTve50AztxhHKeXCv8A5ao3hBS+RuHFUMNGTEr5rsQRl+XFZ0waNDwze4P8ADi8jWnPmq
SawoY95BJG2pL8zai/UEzfn7KAf34/ayrAUfC9SsDnLrGrx6zNE7V69nSWtWxoBEgfETmHSP8OCy
gCX7OBUwre/JpuEaBJ7QgYCO1xSzy8zihonoLU+zAdFSXq+Im8xtbiPorAIJLPIeqNnNtsu0Ujzh
1ojt6h8b8ZKkr7G9kiFcXLI/IuaDE5NBGSpFQIQ0ZGBLsGatTf9dUcKeGQCLRlPYOiR0zafT7zry
/A81arBHogIG6DouD/QSn2+LMSrWkGUafGuaFJ7T4a0HzYCiaW9Mr677hN+PSeJVtVhDNCydJ+C8
Ue8EZSB6/2YblBk5qJBUvfX7VvOi4lMtQvhsSoIew/xJqiv5hsXnAe8UKL6nxJs9P75KIQcFfSq4
nj5YgFaY/LZ51W7gRe3LXzX3hhV5S9aODinw3RC0VeBEnS8r6+quNaanMdOe6hL8vZ8KuZJrN+GS
FDQbADUPPn1c+zMpXYKATzVgHym7bRt/iKRXG3Ah/h6AZwDh/EfO7OxalcsFzVRog2kLakl27Zhf
l3BUc6auFGyXDhU4XTBSA2x0SObNzEIqjbDSBGYBd+M6d8brIVu7yZdOFVipcCtM4TICyvO9GXrV
hKsAU0Dvduz1NkMruqQRaF1Qer986S1NtwAOHWcLaWhQh7uzlUO4UStW4cIrCeUbAh/AfK/4tg5N
f7yqMEvNfow2JCTPqL97Q+k1B7aShFhU9uQDZusp3CbLczJ9QA7KaXlg7CtbY9xeyrOfaInOkfMV
dcFPIrMRQpQd3P46PBYh/8QAt22+sfflz+ipvROvGCG+AsxYKj5DLmgz0LeEHNU872sRs2uYghpX
23gf4w4zVuhHovnx/rFWPX1XZP4q9GQyjvm7cipytqEGBsuILIKqqt/vtV3cBfZdjwbWUPOVd3tn
PqQH/Ua5U3drFdxFb3uifEBuz0XXyrwgpVvVkBg8QmvnVl7rz0ghpQHdRjvgCrZgEK8x+qvZiquX
yxa8eB5PpE7/f/JsD1re1W46TX2Xd5lqeZG+0rUyGeD3Bf2j1mTAJwJGp0dsHENAcw3Wvf4q/c1e
6MZF19avy5osPgGnCzjdpieSGLPbjJpYwAITU2/4G7umoQJg5cbauge+zV4vy1s+eX8Um10zcRLT
noOFAvP3msDWLM8EFU8uni5LWaCQMXAG/oiZGSTi44poPcTwoLixPNWvwze0Nan76FHd/Gh3dEWt
heawc4GzG8W0Je17zMH2jZ8A9BbHUfV14XVv7RNmYxlr6i35+kgwIq4w/5tCO4sxTavUUlLDPIDg
52/tVn8HnOXo3FoHa80+ll5T0PphNScHH0HMuX20aVu7Ixg/fGTWHozHPgDSkV+nb84+eUAfWnfl
bPiPdLs2v3rxYJ/Kndkl+veMLEZJ1Nd+ZmHywgIqwQzpyQfgsy1fvzE/UsVTMVJ2bUTIou0Q8Ieb
YMoC5H3+EtqU1kmJsQ9+l6r1rmUZktUWH4ZASVJln5QC6o81CkGVYRW4Vx0zfRxrtX0uBbrJokKT
u9IY2bFqKrUMLxu2uXAvnH7bzK756DQMvAm4F1jv6yCeKxWxuSxi0ZSR7MXUKUR2E6LxfMdrNcVk
RYfArxlN5ACNR61+F3qyy4rerxjQBcVXVan3vZWsZCuWlftfwfNh0TB3p6UDFj5KtY0gyYZp+XZF
uUVz/qPcfDJLYiPzN7XQ++JQXaPTFukXPJPqM4Y1xl/XynH8kf9WPWOtOLp0n5+sqTvl2U9uWT6W
iVbZFuYzM/WFV/oujtrtSICBIyZGg9ax79T2XVuZ75f1XbpuT+XOLorcaID8UbGkBcax55+1ciDV
82URiytqohVOw3gRDUSA56qxepAOibCiBRAFyF9atzbw5OrbZSmLtnEiZWb4HVVMDH2f9o3+cqp9
twaJX/SaprY6BCfoJfzWt89SjDamMbwmAzONQQJbe+RGvasD+2e9cffdTq5VphY1QogJv37qOfsv
c3ZiEqPN4IaXeDF6/UUR15m6co4Xtx6UmGgum7p659XQBr0EYE+CQl1TAnwsQdJ0349/T8iNYA7I
XPRBIqZDKu1894VIcBOCnMUf2odShPVw12QrUeOiIgBpIC5B5kKdG1isObznAo9dPfwXi99E6A1K
RfsvdnwiZmZhzljgd6cXvE7B0Jl5RbQz7Re1WAk9Fo/LiZjZgrm5itT89J4Ow66orjOy75QgWwsC
po+d+48TsOV/1sycxR7CpQxcEJCiE39Mr9XmIyeBiwmkMtTWBkcvP5gIG8G6BZJZY96Aq+RWb4o6
4X73w+nCug/lwWGesc0PNACleOo5fQB2A2Plbls+sidyp6U+OUEaa0Aj00xyD2JLbpUHxHPHsvP5
kYfc5+/d7vIdtLh100xGdFOhj3tOdGyqnS0NEL35qXZNR8sHseQ+bX5lSrVSSV50yicajP+RNN8+
C+UdB+8wtm/wu2rj2FdW9aoNrwnbZ6xEsmHP0/ui8tp4Demy7HediJ5l14z/x9yXLUeOI9n+Slu9
s4YE92tT88AldkmhPZUvNG0JElzAHSS//h5mV3VGUJzgVM/LmLVZW5Yy5QTgcADux88pFWHKDQZp
Q6bTsZ/De+UO9BvUyTYdqAHcWHLDK3kPSSbTuTy9sz57YnlyRkLSAdsii2sw4wFeeJfWB7UBNd51
yg5dsdRtNYdnhqQsYpcMaCEwAGPUOXEemYXQGSkwzsr0qisQ86JIthv8/miu8w1Kjldq7qQ35O7y
GGfrISboCVHrARIURJrnZlWeFbE+wGdrr31G7HeCe7p9Ca/szXBcMDU7n79MTZ2ICcumwYAR5t8a
31gX1/pb/Mmv+puudPqVttKP8Ur+Tl9CZzEfMF4rvoSfE9NTJ+qFyptxlK2nOLaTrpO9eZ1tXh4D
F/TgS44z77Mn5iaeo7QgQC1/TurKdpTNsXWjq9YxXfUucahrHpKr9G0JyDxeay4NcXqzGgm2MnRY
ouv2ppT2sXwshSMZwAP5l9dx9vgbM5loRAXByVTXBe9jljKoJ7iRjXZtTXGE/daG28tGZi8jJ0Ym
oTQ2yrqxGQKOpAeO0t2hSnnZwNx0jagfCH7JY+vcxCNAQZmmFsXmHlCtqfvQHWhyxTvbpWDHzcxy
oQoxF6pPzU08gtYqWvVymGtY4CQaXTXllZSv0qX26Nkk36mhiRuQsmM0Ipi4bqVuGXeKje50XrcH
+3a5B7hO/97spY1wsttuaX8vTem4picRLIf0OzLqMK2t9XdgBLgzeLFv+9pNmbv2rbZK1nQ7+IGf
Lb1mlixPY6dV1mqTYnZt6zUNd4n50CcAP2yaJQH6Od8/nd2JW9qN0EVdw5AOeGKROTxcE4jkXHbN
2aPAViz0zo34jq9d4FXaWPV4hy0yn0ocQJg9TZ5LbQvZl4bt5RCyUFCGAFvBgZEHsHYG4UK6b25C
T79gDOUnSymDaNwUYxazTm+S/h4IAgdYFhRdHZstaUvPzSnwPAgnY+HHmmZMTTlOB6vD1TDqb4j0
UaQrdalsumRi4plSWbVEGk30XLnNGBJgRrACoau7sHBj0JjG4NOhTPwwbiHwC3liHKZQOE1eG8kv
iU/5D1W/AgLZC3s3tW+6duEaOHOuwk1A2gjOSFwhpo1JQycS3LthVSkLR1HeWnAJpamjKfddAMh4
s7o8yplQdmZuEspaHiUJsGN4mNLyWGSZp9Vs1aJZFo+7hQmdOQXOTE2C2YDXoiWM8aXVpn5Zxzta
Gf7/bjQT1yhbyVT7Giba9GZQnnvl3hrus3/jyYiBGIYKTW10NE+bRgoBLig+Xgg6cQ8Qjh5tsyVa
nLk02amNaZuIItVBVuc4l3sr8dAp7dk0ddBb+lKDxp/Qwh9FXIeo2xRRf3t5EudeXGe2J6dpT0hn
6wK2Ze0by30R75J8w6OnofCr8JHqm1q974utyD1NvlWNhYA5E63OrE88EvTymlZAbxRE0Jobyh+l
HTpxCPUHLj/xvF3wmCVrU6eEEHoSj6+uxj4q6qfWMtfKQEWb7oHoXJjX8csnAQU5T1zdNDT5a0hr
nMdhFaTUrRVgZHqP63IhHWSUdkVNjwULUeYNXngGwGmt3KHadWNp0Uibd/kTxpB16QsmJwFPLclW
YoyWdUAmWZZQAHArFddUiiVOoNmJPRns5CliqGAHlzMMton0fSjRVa7pO9VunZgkoAn6+HcGBvAJ
TljIwkzTUTIdwiRTMDC92GodJIgBWlxfNjE/oF8mJrElidoikDqYUIAL7Uwnh77TkB3ids3ip8um
5ncg6O3/Gs64jicntkJCkAoouHz1OxTOgitlVV1ZH6jEHEGKru+0TXK7dKqS2fA8YrENaFEDYDjZ
9bbSxUobwWb90PjMg1jIBjBYiTqRizKvr65Tr/PTVe6EO+MaPzjAd/fqsVoCqcwQHeD0O/mQSQAo
YrilSPAh+k3iPsV7ML6khktqzzqgicrtN6+xlxeO9JA9qttw4Wo/e/yeGJ/EAxmI36jUscp9simF
K6v7OnA14kfZXW4UC6Fu7m54NtSJT/GujG3Bxzlf5R4IDtbfQKDfbphn3yl3tQ+OuX4dLBzD885l
gbWHANs/SmGcOxdmtxBETnB8GYZTod2IGyMeenCgm3yV6BA8QVceMahvRNRNFALu79hr9Hd01i28
C2e31MmXTFY6DJWuGtrxHYUeMnGl2SAp1dApXXpiSUho3qtObE0WNrLyOFd6jFrbZYcrVGXaIzvW
G+MBD6nYMRzVjVbNh+TdMvTuXt7OS8OcrLJMBPQBQpiWTKAWDPSh1LFXgtKdtZ+h0JacaqZ8C+LA
X+s7CR45yyJLz2Gul567UHeaYluamzQAx5X2YBtH0Go4UbEwxtl7pAVZKDDsodwwbXqUBmI0vITR
ADTLPdL1lpHfgl1C4Uts2OPnfznDTiyNX3ISG3W9AOeUBksUhacIFBZQGJHNhTAwbwRMK5DYstCZ
Mjm9IquqY11Oa1fUuApD4JlV1iqUK++yZ3w1A1IQ9FACfIW2KPVng8zJWII8YDRIAOA1oUAFgOZg
+SUkvZyw1RcKAzOpQZhCm8EohIistjHx/1QRUmSqJQpptXEV0Q87aXZEbtZyGPss/mHqzJWgvmyS
ZsvlJUXQr2fLT/ITsBeBfhF93eMOORmnpTBQShYwnvdsFTH9Lm6Hv13HOTcxudoQ1jGZDwDuNka8
MgH9lpPE42G+4OczF/NzOxPPUDOs0k+AMEsOavgogNTsjNuKeHGxM0LmJvI3iS5RrX3dXaPRsdZm
gGcE8kjn85cVNvBsVQ0kZQP8WhqsMtasTU4cyVpKFiyZmsTkRjf6nmowFVqG33U9ToURx27fAIW+
kGP6etaOo0LjnGUgYH2RU0cjlt1SHUsmJW7KnupslbWVE5iPZfqmW0v3ivmB/bI2iRsljSsNtwrU
/5UrwyohULK1w8iJ9YXQ8TXan49q4uvIKMhm0mNUPU2BihdOlP+w5WrXhc+ttCTwtjSoidfzkBck
4RiUVPsRlDxi860OxE215PajV58H3fNBTbyeZFE96uTgYd1HtlfQIAZ+uL6tTfGNEnHd9AL48l4b
9onBADm4HCVnjYPxFxXH8XY6xZW3SDfJSgrjOpR6JEgwdu9StbXTyOHVfZL/oEuJwZl7GYb7y+I0
WA66gnpRIwBSeQUZ9o74GthD73K/X2V3BW7AiNBreb/0ZJqpNJybnVwUKGoqupWPZp+AXw49aROA
tEg8aZ/pOtv0YJFu3PIHjm99YSfOnkMILSNlgYK60SS+AEwdcRTax0bMK1upofXr9Wa5cNjN1B0x
vBMrk9ACLHikKhWssHKtgyqaIoNmukDzezJY/yn3ab8umO0gitrtw2Ufmt0oJ7Ynx1+Wmm2EzgEg
A2tt3ycwIhcHiIWty8jYXDY1GwBOTE1WMQVAm+UUpjJJrKV0WJMeAN3UcrmROPDxx8vmltZu/PnJ
2drlQd4kGcwp9kuu3HJoky42DizN3iR26ondl2E/zl4Jza38Nq031NxZw8JGnx0KRFVAB41OyC8J
EpDn1iHYphA6s30ieWX+Hi61Uc+f32P3Axkvd194KwokilOL4Cqi18+Khdq+yPHcGF4GqbrSbeK3
Q/4tU5CHX1JImD3tTgxPQnUEqF/Gx9MuUleVXbh8QCCpQfiAi7mBNBsz9AVmqFlHPLE4CdpoFATe
zRrPVzlH3YiYK2a9dEF7qxSSm2ryAq5g9OsvZ8Qvc196czI5DNvxgGW15OYNhdbPsCRbtWRjEqiy
Ep3ZKVrCXA2rhuts4Mi9vAQ5mfX2k4FM4hQeibrWjG1nTZN7USvrbkAsfzAV3Bkga3F5+87gTBAV
ARIwrZEGGbjI8/1bVIXSkx7Thk4IPqwjfmTBS1AdNPpQqxq0hp+Jvm3YMQ+3VfiyYHycr69r9sv4
ZGODVYlnUQPjWoJ+1b1GrqjxrLMN9E6S5D4sDooOfM3CaTN7no/9ERqqHLgOTUY8FDmUGiMYhTwP
XqjKGn37niDEz3Uw60NFJzeZK6eLuIHZwZ7YnQy2q0KrM8bL0hAdhj7Cqx+8z4HV+x1/MqvUVfqn
LGxcbj3poN74d2b6xPjkWthUiWoO4xW+htKZpF3x7NrU33uGhgJz15jrIvBouQnM28t2Z335xOwk
6kh0oHbYwqxE/IpZtwX66vWgWCnm02VDs7H7xNAk2KDnR5TgmMa7wQy3PV5AlpSttNheOCIWxvMz
vJ+cdqzWWZfro5nODpxCdM+hOqDVF7WyZgmEMf9m/jWmnz8/MRbGGs3jAsYY+aHkfgfCBboN0OBe
SDbIGVZys+oqp8UeuTyX8xfBsclGHiFEEPs9jwk8BVbJpLjx1oB90DZw4456GpPWlppCTI1vSII2
/LbcajLzNUy0NJj3CUjgE/upVz/ztNkufNH83vn1RZOYmJcpGLjLFg8ApHVAyNretImbFeFOh4KX
qa6lCgLJtW/ThcvUz0LXlwh1MhWTixvEnTU9szAVQ/FSUnVdG4Dpd8aN0WsuT00/R4ZaYbd12u9a
qwMFlbzVwxSEjvdg5gDtf/BQGG/Cehm7wuWGwE3CXWvGzAHofF1z5bNKSp9SEEdwBRq/VcYciEi5
ojDvLk/h7Gl8MpDJtRD9kTH4ATGQpEX30pay94IojiZ7tOsXVms+wP5arEmALQPISwXjg6kg+5rc
V0G3lvNbpb7R8KaQTIeYD5fHNr/5fxmcRFZayomhCXhHrgUONv2mksGg0XX+ZTP/zYb8ZWcaRDMN
Ek+oiI9IBsv0C8ulHDr3sivKbRy7adN47eCgfLBeMDx62bkXQmkYdDAj5NUcWRbPN2RuQwKKyLgA
59GhCtACpu0MeDyeLw17i5GL6ZjbZocu9Uq08wZiIbjOPEhhf+yTAfPZDM+sZIA+WB1fhrRACrlC
UmYVy3sNvFpBYUGnvndNfkQvfgmp7qFCUU/1kvBG7rPV5Yn46sTn3zE5TiAnDIqjAt8R1kO+QkZA
OKwLZU/LypsAPDtORsx+weZX54JNSG8hwQRab1SmzudeDAStOiOfcGNfJ9qGFg/xEnPn+NlflncE
h+ro8xuVHc9NtEOlWKDKQW4IpZC+pWtg5/3GAimPEhLPDg5VCHT45amcGxYYrtH4D/pp8AdPXEoC
/kMWGobV9dcG+DrSfgWqocs2vl6XcYKc2Jjsy86wKaFj2y0gcZYEt2HJ/3IUk5mL+iIJunFx0tBt
kVjur4vk2+VBjB85XZzTQUx8rkFmwJYkmDAzyCw2ThL4Bj3U1QJKasnM5AIjRjzOuM3crrhSuw8u
noP01lIX8vDzK2KDYgIabzjcJ1bS3hC0T7AiDRFOTVdxvbDk88P4l4GpakEQ9RaksWEg7+/Lcp2a
T2FwT9olwaivRww8ixhoskZfDnjdJpuSmhEEBcbZClqqcgcacwi8Qx7oHwZrsmeqS/HHoOX1wxAw
1KCqJA4WXhEzBWt8Aij+ZeQKNPNLT/nADGL1A5BSJRjpi3Wwpd916lS6m2795El3M9e43g8f6r3p
iW+Wg0w2+l1BBnfZO2fKqeNnaBaUG8bzYUoirxYggYMYIQqLiUd2nRd9N16aFUTbnfQQcyfz7Qfp
73f3nNsk5/HKklotLGyAK3AcGe0DWZKFmI1NJ2OarG5ZSwxcWfj9oXoo841hP9rMuzxvSybGjXJy
t04jW0iaBROGdS3pW2rFjrYkwjy7F6CmCPUddUz4TDZba0XgaWOwkRYlWoJf8bzsOOiprNXlsczZ
AYkL2pQg7TVuivOxyHHTwcvHOnYLAXlriNv7JLBC4TZWQ966OOR8wevmzmGkaqGaBMVI8D5PZg/p
hFitSwDd7ASU380PaqBpicPrzdbRte758vjmgpZG/slxrxtoLzgfH4o4hVBH6QCt4+vUMvDqWarq
zg6I4AgGtyEcb9oWaoLdVU0NnMAK6bzM8MEL6JSQKFDftfr+8mh+Lvv0QDHQiAeSXrChfF2uKmdJ
UtVj07G9qb+RK9XrIEX8TVzHAN865B2C4Kvh2nAesyvjpj/2Ny8g+tjYG9MBJzRoJS5/z9zsnn7O
ZDMXArKfYY7PGRexC9CA0z9dtjBDiQHmzZMRT/ZzxFOVBDVMqCv9Orjia/lYe+bGvE53zYvktbv8
ynCSNdj9NukBYr/B5vIHzG2QU/sTd61JVaCGA/sjW16SHKzoOuCSx/HQ+vuGQMQJZ8W2ACHnxFMz
pgmZjx3MhIYugA+p7FSAd6Ta9rKd2eilw4BmjyABc7LjO7NI+2owkUUOv1st2A2DxOmN28tG5vYE
iuX/MjJxDCM0paIejWgIKtFxEPdJ+4SXiNMAE3zZ1JwPnpqaOAingZIMGkxZwcGwEz9r0oWVGWd+
uulOLUxcIIBITi61sCC0b2m06aIb3BWV/LECgQf7xsUCHGDuRo+APLa54ZpFpoqPdVeVnOngDEn4
Q6bGjkRUpww/wvxdM79H2YI7zE7fibXp4AI7EcgJoT7fb9AILeULmfzZyYNML4IjiiNorT0PwDHI
CgRtEe719rmmB1W+jnPkW+wXEwjd3i3E+2V3mHXvk6vV+POTwzlr5T61xqsVazW/QOIbIdMHjeLC
ublkZgwbJ2ZKM7VTkcNMom/B0AndUdwUl95Zc2tzejhPdtFQqFSiKTB2mXhu851sP16eq7nYdvr7
J1tniJU8bcceHaXa5O0PAb1wu1+36VLpYy4aoL0JxxbyACM33flk9YrCZDB4gwWn8xQROjrZtPLW
EhUeRAvhem5dTk1N3FkKMxDvFViXXEV6c4g9NXwurMi7PHFLVsafn6y+1Bo1eIthxZJ3qQL99/jZ
QH/Mv2MEbGtgtgJv91R3emiIbdT2OBTyERSuqRG3Dpd6fGZdAN1zfxmZvFBLCmQVuGfQ9FInzqBG
nkEALIkVJ2weLg9n1pI5amSMJVLDngQCkiPbzRTcNE3gJLXghnWbQPbR/nzZzEyVdOQeQ/sO3neG
iYvm+dp0cR+RCPUKtzU1t9DNJ6aZjqYOJfCLlTMgy9Sn+hqly5VRSd8uG5/bsKe2J95n9bXKRYAq
MMkGt9HL42ArC6/wuXgK/ir0ZGnIsZvT2yYNhzCDv4wYHYqQ02Stp1WUeCBVBgyO6+a2LoPYI1b5
nGmiWSiUzjk+XotwGBV3arxNzie3NUlgDhFOC5Ph5kC5K3LrEFj1wgN5zldGNjcNzVggDp+SJzSJ
BNLSDldqI/BJgl7Vlns1JPfsYnV5wWbH88uQJZ+Pp+i5CPPx7q7KlSIcpQzqe/ROCRlJjhQ74rK1
ed88MTe5eyFFz0dtJYwLpD1xJDsJA/VXh0MeXKgOi6AlbYee2d00+bB0T5q7ViAROWpQKEgVmpOl
UzMlUDqgQ90AeVjNvstzEL42xSGMiacpHzXYAC+Pdi7qnz70JgZNu+m0Ohujvi7AJFOH1KV6lG1I
QY6sRfW0WNh9Myid8a0A0n9zZLTFkXu+miwB/rASLbp/VEAZsdPjPgPVpraLDJDLpbiuNTVzSCT7
RfIJTIgn82YJ7zi7xiCdxzcgS4a8yiTOJYEyFNpPMoS42QXosEoNy2Fls2pI73RgG277IwtTTwk/
Ls/3nC+fGp6EchTjC6R4kM3paAby7U0mFU7dLVwX53YmuBB1BWKYaJH5wg6QgyHQMHBlkMz1EKxl
traMN31YWsnRN6ZXbqAKIM8LzRsDvYTnKxk3QtOakedBoUcD3Sq8l90oTjatUm2But9Een9v5C+x
AuURCkHJQtmRbKmhYnasALWjp8OSgV8dQ/HpKS8RMlLqjkhqKFcbPuPUSUsfnIWXF25uZ4IT+y87
07xnl8kVlFoyXFkzdqdGzC+U/PsQyF5LKLhUP/poCa43d4gAZg+5KvRqApU7GZk2pEmrdDkg75HK
PByO6abkeAeyLjiqKr/qBJQCCJcCF0SK/G+jTIEZR7MTsp8ynlXTQNR3acXKnuNFr78xcWzTz0G4
XbUC6fTfn1dLBYMrGnpHoOVklJHSSTQmeLob1nNebRl7qaL3OH9p5Pfg7rKpmfIeBqVpBOKm4CHF
/5/7ChNZ0yPMYUaRUm7aVY+allgp4Y2iQ/BnZaG5PyfPZOlpOpvCPbU7uXF0caxKcluNDY+rj869
lTZVubK+30lPVulHlV8+LUSZuahu6Saab0Y9ThT0zgdqDAmqMaTB1TcZXEs/aCAFU15l9hh2C34y
t/1OLU3iWaILbkWjJdzzHJs4ufwqYlcLFi5UMygmLN3JiCZuQjtT7azRTlYDKatsWidxsp16WyMj
7xXHInD1h8vesjCyn0fISWAJBPtzDiNkROrgpuTPHBIBdrrklbOLhSeXousWAZPx5L4xVCZvNd6N
TAiGCzG/hxV3NdWxbpTv9H5w2bo45nhcOsPL5QHOHUXITv7LLjl3kjqBRAO3BLyyeqOQWqBX1F5d
NkHG3zE9Ik5tTHZcKycqjyXYaFfQaSJPxS7wuq21rbzgnj8owgOxkgvhEo++Ju4eoHn333nWnn7B
ZO8lzJRUKcHsDoQc40Fe5engGgB0DNaxLcrtzwH/x3v3/+gnP/5zaNV//Sf+/M7zvowoIEfnf/yv
m/wz+8cxeX3/rP5z/If/+ouTv7f+5Nev6de/dPZv8Mv/NO691q9nf/CzOqr72+az7O8+qyapf/5+
fOb4N/+nP/zH58/f8tDnn3/89s6brB5/G4149tufP9p+/PEbJKlOFn78/X/+cBzAH789vdbR+2v2
D7w/+y//7PO1qv/4TSG/g88LSER7jMAomGC7ic+/fgKYLDwf71vQCmF7ZBxQrj9+05TfRywCuNlM
9Izi5EVwqXDZ++tHMtJVqMEpoLbHj/4a/dki/Vq0fyCleORRVlf4xeML4pebovAK4D8xdeiTg9Yb
nEpjLDjZ63UuESo6FWw/cuiUzW2k3Qb1awDUFzjzK0DjZSAw7mXDYfbmZpXmd3Z0Q1TqB6je62P2
D1LHKjUcyS4cq3zIiic1f9L7x1A8ysN1WBxBkO+BZhQkIKxbGwG67qFN+A4lINodzOBOV+7/vh8+
8BT/u+iCV9F7ySv+o57+rf+LPjgmwf/jr1X+4oP3n+Vb9HrmfeM/+Kf3EfV3VHEJHuJoUbOBuMPx
8af3Wb+jmxA0oaAARJ+chQD2l/cZvwMKg2uJjB+AWHHUCP/L+8jv6GHQNBt6gQoS9HDmv77rf+B9
IJobg9CZ/5mgR0KbkoYDW0P71eQIiCAGYZu0hNB0ydpdFMaS3yZc30km5a+Qc2yeSSlQAWBG6NR9
9121OYjMSF3eWBBjPEQi0t4CtNhCtimytknYh88hG4aV3gzaoWYsSp0QzDHfFMardZ4EWbjHWZsd
bVInB8Gr6Ieg4FqQkkjf2kMtXeuQ/bmTKlFcK4xBRioSzVFWtPqqMxqoP0EnBydSyHyhN7pHOlPy
43q8yNhEemR1oXl5LdNtrfSgeRNRiZSO3BW3lt5r0FfKh7UqxeyNm1bjmGEktioYZ8FRiY4f0Yth
39UGdLbqkByGUBl8Xg3pSjfC+MArcYU64pESxceV4C5RAnSPE+U+QLuqO5L2O33dNZgGNXi1LbRf
yVzxu6ABaiwaaZvGLJ1I8e00Qj9T40JkaFemZrHWY6gKK0PiqEa4I2pyA7F20fM7SU/KTUh1cWz6
IF2ltqC2I1MhnrOy7Q9ZZlF8fVN/WiLX1iA7STfKgFpAkuYEhTbRvykslO+1Ji22Uq898CETLyAb
V0f6CWktFIpeZPWaAdCxHpQyuw1STq4GbuWPIpN73zQaY2NyqX2gEVLXpZHTxkF3tdgBJmUA7Fs1
T7Xa6RATCZPOp1qBTromfG+K1FdYyp0U8RMZ3FR1JUtlTmbWwXsTtuE6LdT6VlVz28kSKq3zAMJ5
ea7d6FKgeYTXR7Oqv0mtJJywUF3REx2ZYW0Lmjuv0wpP6GFzXTTdE80N2+k72aVx82aq0Z0eq5GP
O++VHJB8Z/VMBpxuQB5DY6BN0Id93Xb7QoLsSaq7SV6+hQTwJNrQ2M/S9rElVliCG7AJD1JRAdpQ
F2iscSqlbDySGdwzY2uLdtbmqTFZvFdCS+wDC7PjUDE4lZEW4AZK1ZWMRgyPstJDxsYXxQcprNRp
7EE46kg9bOIqgtePS6Hp4Bcdl9alITyrRksBCYNgx5vQ77I2vipt0YC9zGKeUVmAkquak1PJekfD
q7bihRYQpwpNy2sVpTn2aLfWDLo2rAwIXnTXR3IvOXqftC7TIQpbSr6s4S4UDo4KxQolGzT0T3PQ
rJCo2JHW/ixLZSt1VoPkXb1XgEZ2OrVXHOB1u6uw7XK/1OmqHdvnW8H2LWliaCHp2HBq2PpCi/dq
Him7NinQNyrJK72EDkitZuo2ylX1uuL5ddVa2m0nJbUTm8V7JZWPZiv4DbK1txmRIzepc7RYt2Bx
qhRt8E1Teu2ghXOoDAijlTJDX3mvQmZW4y7RusjtEiMxHNPoLbxveOlgI5SvQ60Z+zK0tHXcgzKv
1SU3rgN6U9cYUQ4hPpKk8rpNFPHUQCZn1fCiuW8IqI8APnFZKHlZnu3MSkCPQv3B0mhbamF0Bbkv
7SnOBgJ5sJsabS6e1UdQJbOAPFWFeM/6IHJoIatPepcWXlNa0d4upJUaoeOg1qRvdhHJq6yEXoJc
Qt9vAI17HfF11qcbE23zlQctOvMQRVH+pPVq5jJevichu9UzvTlGleaEtnYlqco26usnbhLIE1AG
n6zz+yCMPrLefDUbsK+0SX5tRmjeNRKkRlMebMIkYjs9h5QtbYxyKyVx+1RIaXqFNJkE1T0pc8hQ
mKugS+J3tbXLQ0RRXhZdMvwoGY+9TE3ApZAYdB9HZrVukOKBEpuM9hSkJAI3VzRpV+dKsqpY1zkM
vDNQXssF2CWyYV32luyEgumrLgSwXbOD0OtRAV6nfS/AlU0NX07Vt0FoKNSLgABpm3VrClWqfa+W
w95upfCuRz7te8Q1PfbMsFauWyMtbwBXhSpdfBuQIs/8JLGjFdWGqwQaQIFtZaqTKUb4YUixAbFD
m31DerG/Nsuq/LTjVP/ssGw7CE3cKi3TXFDGdG86k6zXHsh4p4TKIQYymF6C7Dkt6BaS08JvC13Z
lhZN7lMz+qhrxfQ0XqieVCvZE6+H9i6HAOFT1aeDQwxobZeQT6GUZLcSb0fpQWYTgBUH45vU6a2T
2dC2yDvIR2ePQapxT7BBUl2Egeu2iN9FKAPTE9WpW0hm4slhgtp/bxbkNQ+jCi8WiVRPkRWi2QPp
21B2IpWqqy5OzMghWVHcZYMB2dNKJJK1rnpJ21pSJ72obZ4dcP2ILS/OM/NBkyVLd6Isb15MSSIb
e9CzYw05061tx/xAOAANFTD6FLnRlIChFvj8g8oqKlwlKMljnuGQaiOCMBClTfvWyJawnCBrg40S
F/kT8mf6g6bwOnfjPITYHkT+DOBTeCC9Fk3U3KEPtryXVCu7QxmousdVxHKIyAw3MYAHqFIaOIGi
IgMuI2hxW+9uoMgyXLVF1ezCOMnXejDEj1xTnngRwcWalO+hSabuoqHsXjEfIQ5go+Cf/ZCDarAP
ASvCX+q9JKrUR7PvaOswShAhofEXIVaqxzhbcwiwIPGUtXek0YHIhrK5asuRRwP7nqG+UTH5uiiD
Oyk2cRLzwG1qwVaNnTwafRL8iEphrHoVGZeqXyf6h2VlUCU217XWenE0vMlk1QZm7IVhpDEntoP+
Jkp4cLBi5BpaJraa0r5ardSlTopAAd1XKX8br4t7cITax5RWdeF0A8jvrBDY0aDhr0UbSF5Pm3x0
3yu9aNa2iT0q0FxM7LpdSwPVHzWlER6uEeqVnCAcy2jAWI0qmki3Dr4Cdc7bFvTAj2hHw92N1l1x
zwD09S2m2ceQZtVrVDY66NpwzAQJKfxmiA0nhVzhNtQNDhfE7Y/WebmqbWF8Gmb1Bt744TEpGoHJ
Sct1LjfaBxoGQh93rwonaJmCaxuXNKSo9zofknsop5qrKChKr+yMteADYOih8mYy+clW68YrKz27
5nYJyDQrENV50L0kQbSR+2JNsC91KTtQi69RjUKUtLPOGYgmP0VY49LJekJBgZVkny2DSE46oPow
kBzI6CASqsMSRj+KKn41oet7Q1LFZ3mnH1Q1zu70HIgbZPnCI/Br5KUo23afSS1/pEai3gh0m22M
BDWFyugUNxedti6Smr23mR34bUVqZ4hV9VHQhOMqkBXWDzVNUFQnemGsSY7rLIegnq6lLsQbIaDa
3vR0BwgeRA7TtS5MgVPPAN2JEflMCpMj5WW4GziBTCbUPgGeZ/RGttom9aMhzX0QXkCenQaND34b
fZuR6LYZevNZV0P7WgzF4BQ670MnahX+aFpGxdF2UjXIiYQ9FFOgxapKvgZUIZMp/hvxJPZd9PFG
RUe+qQT3dnKILIAQHNoZ2BX1UKwbZoG2GjWYYMuQQv4BtC6gA2m4NyO13qGarO6TnBZOUUb9Jgby
fFuWebMdGpOgDK+kbouLcARIC7cT9MQbyHqlRWU51hD9f+q+bDtSJMv2V+oDLrkAMzB4ZfDZXfMU
LyyFpGA0A2wAjK/v7VHZ1RnR3VW33u5duUIrpFRI7mCYnbPPHurcMNlZBFRCJDB1QXGCighiF9Dr
yhjxkIV3kHTRKqcrJUXCoITBU0pBDS99W6rk5zqvezt8kwgghyBPb8ta9K8A7ynWh61nnmHhl5nr
6jpBFeVVKa6yl/lKFEeOBw1Tk1ZSF51HRXK5CARl+vMccwSzxs5jLB277h3Gyg7Vt8BMB6E7u0GN
GjktCi74dFjNyyxHkY4R0gxTGkobJKw27qMADu3jFyGyNlmbDrmm3ewWuHBu9OxphRwPuCHkxUBg
GBqW7oIxYNneL+AVbp2oYJtSrPCVthTm+zZ0CO489yFnigio0jVU/apv7WM3XweLpOE32P/LTVOi
kFNauvna8fqmcMYaQEIg3/1mwQPtNG3/w3fU+t724B7rMpw3Sz8+TqqXJax04SC1ChQaVKOa8xvP
T/1iJBen2gWrDU88wJlEWskvVBqJAMuhe/TRBmBjQlOHA4SmnOAFzF1Jv+HqmP1YtWFWTV2Y9grZ
HMPAglOhzNtA3CDrIu20aQzDtR0MDNa94QW2POGG4saa2t8tFQZ1ZChjyMoalCrEmQ6wm2OHUYfr
tkOebBbJ3jnOTlSmzhyuG6Mi91jg5Mt5IcleNNW4awLq5FUzCoh8meGvyg7BvhmiNTORinGCeDYb
GLc7fAkHqivRtGzV3Hov4XzlkqBhvXfH+DvH+k18K5J4mpHgq3mZO3rs0tBHn8zLEW1RtbjYejS1
N1VUkhThKA7yVh3nOIXZoB7WitzPkh4i1QSI2fRu0TB8M/EnWcq936jtZOZ4X/MaNa4H2bo73/fo
+JKJzPEhrggD2ZLWe6yPNtV61q94oW/FJAIImPsXZ65jRGc0+j1s6dfcVMdJ1GG6dhhw83UTQxmw
jGCTN8XAwTGsYAuKJwJK6zClxkfDEE9BzhoIXKOBnRZqwNyDBrOFnAEYdXGWHTMwNeu6iyRUYAfq
ot2KsIsiQ18cnN0qhMUcPhNtsDxp249QqjZl0rsOFvHCClSHJFmEGJKr9E6tDTlRI7a18MQRniAp
ke1mWUXwIFcoaZ0C0mKkBL9NRRW9YiNsd0iX+0ZDQcq0d4YIb7r2nGdX2DUf/D7Y4tb3WeEruD0W
7eM8oUPE1lajvIgh727R0Cc+KqR7+EYg/cFbi7kFJYnBFTh2G0zf3AmGRm5fZF4RNlv8wzFf4+Wh
btYPG5U6qxxNkS/dmKyZhuJ2ZAH6nZE9k1rEfcKCogElrDHfm8lz08DTQQdXCpKTYdmUcTMkSBd2
LoxN8b0fT+iKZBGdRzRGkdHnuuXdTQDU5kjGOtyM1oSbUNM8CGSUzGyEhQhBd0SUPReWdUkcoMAc
9SUe44/GRCGKH3hA8k7li+MfST3C3Scc48xG45MJnAfp9EiYH4MRR5B60zqcEeZQYr0GuB1jHHfJ
OCF3e6RlhHeIA2kuLwUIBYcpsOuNt3TfVupOKSMT2+kJDSiaF5AluELlXF98R5b7Bf0yG/Az/Kje
YpBcJZ6F8TLAFT9vYCxTh142BBYFj+tFKEDw2yflvdfQZ2Fj9b81wRjlAq4szUpgrjGZAlTxQuS4
ewQVcUch6+YaFpBjm/TdeucZ8YDZ934csCUhnzLOSBNgE6besPFKesJ5mxRO8dD63x1/nrYwT7Eb
tcj6+1ICJQLMdegm9o2p6ahRro8ewnVmicO4b70HnBXqxnRmOHDWA6YQPnqsmR6Lwl/3DFnMfliU
aUCLzSQ1XGjj3GqZ8Dm2O9NOLvR0CAP3EAg9lELsK+B96aiDaeu5XXAnQ1pvu6Kwm3gebBY26mWO
A3OjWuEmsEJ7jSl2FdE3W+SOY1zTFmdkLvlIzu7A6l5LPyFcPc282SDq/tRz+TlE0Ba6fYBOFe9r
a5d6PQg1vhJkQtxxxR51EfAk6HrUsbB22woaTZcOeEG6Bs7O0FHt0aLLNmG9zQoq4aJHy3DTN6FO
MI63ueH+XSxrhr3U8b6jffsOdwDEiM8cUfIdUYmvYLZ9DYEqAcFQlNE5bwc8T2WFeczkIqtqDIKr
BHpMHRzPyVS6ew+G8bCwduujz8sbmN0lJC4tMrs5wL+6LrMGaVTnoeMFIPHmaSnIxVUlmDPSUDx5
gHjiSaKlDy38MydefdRuK0wiIbl+L0kdIzhBPAz+8q4JjBA5j5HoJuDBU5ZrC0+QBQrsBiiG1HI/
hggBGEQRA6Fw7v1wPJRjjHYzpG3ak3JXgqizdWEolDWwcZB2GXdh30PRHLhvHg6eG8qjs4vCGmnj
WaO9MW3d9jgL8WKk1+yc0K03YSDrkxdxLBuTz9hRLn4Bmd11nYgdWbDKK17EW6ujOxQebh6a2GLr
Nyn32JLhST8slmAb6dFgQotVJigBf1Qoyr4iW33ADydMptZyeKnAKwpb1IqtN7I340h2oEKiOy3j
ejsa4WRVrO+DSSIxHsJUWwQa4RJLEtfdK/Gbcb/6nEMdhwgo6Z1cZ7gLRbiVxAl/RHBRonWxbYf1
Tc4oJ+oJDcbKKUlXABYJeh65dUL6qgO//BbDLCtla5ESvzsNU/XBcCgmhuC6MZRkrx7HhZ9UmYZd
kK7eNN31S3P0tdrQoZOJbANklywEmEGdDtXSZSUT4pEiXnS70OWoShXh4ICqfbXkfWzDAy/0ySu+
sQnriiz1V8f7OgU3NCV0Aliph9yTA2r0IBD6GJiQZTIi7XGtwrtlwu2KZ5kXqkLpxPm20OuaV2zA
Uds2JVpOkfvFpg75Yx3Ge6/F9LHv0PfBjXoYkkVb9PR+bMlTWJEf4F16p8p6NBmrgGycKpQnY3rn
FKlv7ji9OlTDH7khWSDHTzaKaTMosE0Q6zTk/trwrJoHuAjTWXzHOQv5ftCmMyFy14rlbVnZkFV6
EZkcvySsPr1wuQCETljbfRi1vPpNECYaUkokiVZk18iyOddztZ680Q8eVzCzLw6lWC30xTHNe+9P
ZBdPZ8NXsxuH8qPtOZI/Rnc5IYN+yUyzdBvg3yhbVBKz6eTV7nE2OEwWZVPbwvZ7HcIL5+G5MjaP
q3bF1RuqNJ79deMHoftWY9YQLX6Qm6FQO2J5ujhfqs8V1v+43GKUls+e3PrtD7s+G/dt6v2sxtm4
tp3IOGm/bCA20dChgNSiuQ1X1WUGvjtJqPkECKt6UU3n7EsnXLEeTwy7+aPr0DURGNV+VsYPMy6I
e2C+XO8AZ5KswagalkqyA4TviAPK0eI048mqHfHAmuKinXDeTv5YnztWDumglqe5QIUeVMeqLLH3
G8fJIiTRJhgZvPqU78zaqLxfnepI26Y74/IvG8cEu8JQvNC+Eo8yXrBTDaF5Nc5rEE8b3y45yqow
cQnC5GCT12SWevKBcoBpc+QfSm/dt3gStyhJPkKnzou2PLrSh9HL9CmK/kI9LEq0R58x5jB+P4LF
0LlHpy+3XVziiq1gwfsDAI4wdzq/TRqvhwd2tR7CNYjAA+rIZmXuFnIw71gtgcl7b6AvFoVSMkbz
hBXI51RVSiY9RD/nsuij3VKoYYN2qkOhPag7f0IMYI2JwZjQTgC9DWFAG0f0SwXw/wK64sH+DGTP
csMGury1eNjRgDQp1CEW1txhjUUI795ua+p27zV1rnHiBiUaWPaGyIoEx9GGmdAcyrmy5xWTos0w
efnE20TXLHUtEBXA4j7qX6x3c2sY2di4eZAGTvtSlPyb0vWxKRxgX/O90cGYkWLGqSzVk0DVVMMg
LpFynFKOPODDMmFsISIJuL9mH0tHwzREKWFd5WwRMhkcZYiTCiCYPFKLgITZ2CTsASCMDA9CPNLj
CGCW4NSrIaJz2Rq6OBlFT1MZiDlIwtW3BlwhBmMewH/DeVmlRF7KtAI3mbGpTEDnkqJUZwCkP/pB
yBRmIdh4PVR+OXTf6kZPbgi3NcdJLMUxCVlRubMRfD9RrD0y45Cddvi4cxyvBpPMQ91DvWjOYO13
tart47MaJ1MhyyHGcy2CCjtrg7j4ESGaT2zBOT2bOE6hRhH7iTUhh5NFWFUZZ0acC6/HxoQzqMzd
UUfbxqJ19sYWcZCOF982wN6/O+7Yo7qLlJO6PQbZDJktJll795325uRwpMJEot7HCix9P9B+NsXY
5qdlNJuJIm4Mbu5FWiz4FdabHjTO5S/c3BGs8QhpFyyaQMhrG/fF6ZT7CUeqYEiKoqu++rGq0U0C
EYtghJSuuJAfgaLuqeqY+y7rNdyGQs+vPVuW5xbYM7Q2pN/odugOVQhwH5nzwdU/mrz5lHpnQELB
FhxO8WCwEd4Ucf3EV12cljYWd5Xyw++Tq0YwzNEnZEEMoz9rSPWsmx5awLaZ1osYeXvuENmxgXHw
iKCsoD7b2SCBiK3xYXZgjAl0SqGq7XRGVOGfxSJlxlfxXo7yltaYH1QusCQF9/V9pRp2wYIwGy/G
PAE3zO0fUPYNR1Pz4M0Hy3hCSV/OzwvCaw6GUw84U0Fv7GBAYoRzs3uI+5Ueg9ZbH5YG9UjYeQvq
DqEtjlq/vGEd6uGuL8Ot7qIocZiMXma6yM8pUCbjRdRv+iK0+SzddTOtDU08YnAszmvGS+7d0zbq
974/KCTDB/aE/Lr+2Ndr8Sl9QCfAgETphcARJcWq5uJzZgCyKdQI2bCqJ+14LrYbeAB9GkgAE6f2
ii2gUnLsl+dGtc47W3SBzijUO5+75g4J3WUWrQtmcqLutkvbNGmoYnlUhVpwhKG4aNV8fXhG26Yd
X1IF1XePGm/0i9u6mOad63v06JWGpXYJBCoE1n0MuACHVWD0CohBLymbeo35ZNveS3T4+f+heJAl
j4Ders3EEj7F4lisKgCuuZY5Kcso65yywhZD5d858n9Scn4Z9v+D5vM/8YEetPz60uf34XeixS/8
oP+f6BjYXEMK4wyweqCmRUDjlXn7v9MznuDg+fX5twf9rr/U385oGuTfbozubC3Kv+1V9y4+1V/J
G//jj/87mQPRj2BzXDk7yOyE4TChoFP8yeYIwz8gYcLxRGI4KyM//B90Dj/6wwdNGcrlmFxNMa6u
YH/SORz3D/DR4SAF0QtEG+ACQffy7xA6fqVzgBYCnjA8Br0QTh/XlOPfmHW+wbBkqsPybQSCkUyy
AmNRNZdBrUdnHL/mgaPyWB8Ku9htG9G0ocAHImxNdePNuRTk8y+X+s9F+Fd+068Mwz9fT4S3D6k6
9F3RbyTNWWLyaWE78oYub9w4wMmTnx9ar6ozDE6iBFkKL//8d3q/cqpwCZHPE8DlFGx3XHUv+I1T
pYgvHOvUBGCpcww8mXM+y+fSViC8y6rL5bhQODyheRlF9Ryqf2V8h+X3F07NTydQCCgQMw1F+dU9
4bebwCthcEmX6H4NLLolbLUjwdHaouxw9uBcB2jeycX67rr/5+/8v/9ihLZAFAPmdsQ8/PcrmUwi
1tCDYJSgMXW8jDD4sc3g2yWkmB5iNW8UDR8Cb9iN/b/KywX36Jc3jRWMG0xgeAw6UcxCJAX/+rsh
pwwElxW/w4mWEPw5n7/t9zxFb7+Fb9ApuMR5cNG7KAv34b7ehnt5DPfsAsQ1i7I4jXMnvX79+n3D
Tu7ETie3cqfxV8D7e/9WJyhK8I0fU/pxG2Zi577JY5zTjOF/N9/nN3vbHdftcrfcB+dyjx7usl7K
U/y03M23mGLYW38Pf7pUI+AOIXe5zD9u8UM/PjT+uqQmw3VK6+wuyEwa5c4GlUU6428kcXZhLjN3
6277HMyBjdzwH80eQTXZnMYQzwcg2PU7xEUwkayf7sXb2/vlZrlxjvwY5uzkn52du7WHGWnqMOHD
T8MM+efPh/fuHhSB5JpiSC9kf/1JGOWlP3ZH0MSTKGXZ9WXAl3g3HtWuSx84vD6iFOkQSE8I9uGl
2saP6pqTlv7zpcR+5ej+eT8RVwMLBOxnWE+/3s8a5VExBk53t8luHjETPcLXc1veTd/rJSU6qTBv
GnIO24njuivzNalzL/GSbrPu6rzf4ltzlDGbr+3lYBMABOmDTeZdCdathV9JlTd5m1m86g6XXFz/
nK2XzskdQhVhYKYT8RTfCprU+Dybd06GGSVsT2yy2/3z9/nTcO6/CHA/3ycB+9NFox1jDybXHfUv
BMyBcgSITYTfLWiEoDmYI1T2qC3jXmznulJZbxvgN2X0Xbt6PP39A8LbKsOr/c/PlJ3fRDmp7chr
DYfH3iBTw05oZwbQCqYes7TQG9194c2p9Jf+8PMDMlA+KowdU2bwhLrIMEwkXKISPEb0qL35phAN
0jXxBg5xqf78IBBokaxFiUzaf3zt5/eNi/lXoVY/zad/uzLwIwNnEefa1cXztytTrGJpbC2bO5S4
B4c6Jyqq+0ZXp4h/OVo/eEWQsbq9EMcDNW59UHW0WUewuWN0H2Pqr4fG/SzhswKh4SNrxHvfx3cj
qw9eGx8N1y+mX9IC5IREfK/p/KY03/VLheZEbjBjvsR9uK2958hDdgBCZW8RzrAdh2VNirXahtCi
FmY5LSiZG1qDf1TkfXUTtCbXwG+KkuY9A0sNYHVXxHnswsmL6mMT1Ddwz0OZ190TIR7gEnqYyb8p
5Pu5qCIPFw652N412/c3ViVvIgPJCa+u03Wa6oZNie/TZHZ/uJqpY623XnBrNexGynhK/vmKvh6p
f7ltuGO4YTgBmU9RikAY/OuCjoo5sIv2CswExJKO8U+kfMb8UWK+H8Ac5H6gVU7QIvyLLePX0+dn
2YSzDxJulGaA/H9/kiBvidQyB+tNo/yv9oqiVhNS8oBD36BLDZJGQwS/xgNU5I3ytv/8Xf+eggKW
JUEqLTjZV8ci1Ia/STUHaopSmMB9HL3W31la3jc8AknPKDdxC6fbQAk0JTpA0vHQ7+u1Nuc26DeT
x48V2JvnkIp3SldxHWRDUboMH0MzqEfOZPMvhCu/XqdrfMn1lYY+KLegA18J5L/sOCJy675D/fBo
vPoN6RmwdXJdgWaSHYWq30wbJH09iqxbu39lv/nTeu2/Fgd8FhguDQWvGIvSh9/8ddf/y27nzVxG
vjb9HSIwMWSei3zAOHUDp9aBbysZ4NTxS7rn7aouvK4Q5QtmkhWdOZZirJN5NPGJ9djxER99nKj3
Glkx3+nZl1spW1BRrp+GfTXmAZ1tClJavdWufTIl7y7QDN9EI23uAAEXT1RfVj7bEzDTmFXTQ+9V
Mq2GEgQyat0MIFMD5pKY0F8hig5MEX3PyuLihhM0G4BPf66ff6td+r+grV8VFv9rR/X/IHUdzyNF
uvhfnqX/Rl8/goY/9X/tgP7xj/6ksHt/XOnrBFbOLjItsLf8Z9Pju3+Aeu3jy9jsrmEXKBL+k8NO
/rgSyyHlR+g3C2Es+Y+mB+IK6KlCEqNLYjg7cCT/Oy2P91upwq5hknjeoe2FjQicA35PUeiaouFr
iHxR3x3lfdAM68ExqtyPEiG2aLfbrO8yFOWggtjeBYVVdc8sGD7Lvvs2WXLwjX5vXMzmAtD28sEO
KBH7iQC8Ch0wrBgB6o8hELCuKet89V7Wy7xBigDwAWuB7QI/d8b5BpYP64aI4nlmUwbHI5EIxe8c
j9S7KrIOjFf91F45Cm7p3fhmueWurdNpupKBcIRGsvYf5HzoI+8AyKU8SKd6Qirbl98MyAQDD/4i
fAtHYECKOPoUQ1UB+MjBUZmEVfHdi+cdwKmLAFtpYe0r6vUDnXh5BDObZBrGubDzAHc3bk+Fj4mJ
CYd7uFgjf6HpTMbM0u3mtbvg6Pb32C+PjPUnUFyPjLr0XNfBnQGFXqxFhCls2Kc27vvN2DY3jWO7
HOOnIofg45ZD83SgsKs10u6ayQm21CNiGzc8j1qFZBfmYb6sJjCZMeT3w2eN/XmVcSqJAr2XDWkT
Q+m5EPJQlstlHOCeQft7N7b5aIZdPQIIX+W+XpZUDGQfueVpckke1eaE5hYOhyAecqA5vMH8rBke
4c6H7xzZU6w46syCPFsW96nnuB0Imt4WhLQnf/E3gS2cnV591KEUjuENiCGOksDRCV7MjFGHBPzF
1u1gNctaUfn7ahyirFHrXsCGkEtAvTxYYRG7krSswJlVxMCwTOYNxAqMM46Iiw5ElnbvmHIHduZu
DOAq2UWbum2Q5Dz2WYkWMUOYy3EYy+M8FCDONyROHIkwRdyNV8/DpBRCYJ0405hK4GO+Yl91VCiQ
i4oceWMmARkVXPOabYvGfGCDPjUxMug9haCG1mfpwNstHTHW7jHFdn2NSe5a7ZoR4ZAuse+da79B
Z7AFHUBtrBEncIOeHdXe8tDcjF6YtWp6BFE1KWAJ2C5AwXwNoqvWcOD2tvXQoA8AXS6bafR97BAS
E7V0Ewof+K4nQGme6zppDEou5u4KT98vk793SXgi/bIHTxcMFus5SWtAwRgoQVyrEzwXgl3ctQPf
2oT3XgQX43buT049lrmQ465dyJAWrsjt2pZp7QuLkUuccY1RYePzfKDlwyDaTTn0ObPFy4zBOC6F
/o540WRYqw/qO89WiPFASprZiX6sjL1LpY+lj0mkq6AWWIJH/wr3mbB+CGSxX5h3IkAtCYbErR13
/k9U0F6lCfW2Cb0bKYYta5e72AH3I7Lxqe+Wp2ps7soRgXs9eRj98m4AulgLrBZUSv4VdoxD8eg3
0IIVLSTBnd2G7trAIit+IT1AZ4g1qCre1ytYuZLxToLGMhT6rIdhtzY9xQQ+Bizt7rwGvl0ixkRp
6D+Z7vZN9Ol3JaZHqn+YPeegChDr9BUSlRJi5Ehgk7iyToMrXtrNEv6SnEIjJqc9owzJiMszcctj
UfaZ4hwXWGJN+cJ/xCdt2hqWW2UQd+K/YYkWadf6F86ALDXjGCQeNpzRcQ5eaDYFJrw3Y+OJfSiD
TdibxxFoLtgBN5OH4Zlc1LbtMRRHX8WzwnNhxBKTElPD6ily5iys63Rs45caA9HI788Ti7wsmuod
P85tFofPsXiqoiceLWtqAdgPXoVxw0zuplpj818nCEPAfln851bKrY6LTEX2o7cy1RQUwdiOdFOr
uNkpYNy5By6aLqGhWOqL22DuX1BhUlKHR6AfZ46urQchLSV4dMGxXTM/8p8CJm5ZgIcNQz48JaAz
J7bQIWgPaO6NeatZcE+hjBY+1DokvPWpeTFXxLwgGIAVpYxhIYBtjdNLZUmTDuv0qXoybEnJSUL6
5s4s0zd+xd1nFV/vX/QkZ3EXD2Cx2gIDsTDg7zOomwnl8q4f3Q1foWTxA2y5zE4vs8FnipaYOIm+
xvwn/j4HiN40YEvPrrjFVrDA4H5+Ca/Q/7RUz4qK72EZnmIxfljq36KSe8V2vpeFu++meE06cx0X
mmdXmh0ASBdBeXLPeuiGJwDnkGz4m27AKAtnB0bqIbgrI5l6zOOWQzjW353QgVahmrxkZTPEFfps
/eijmzC2nmZIYWJJnkXIWVaFnc6LZrhZZoqTCRwXr4x/zEBqN9bnBru8Z8Abq8u8YeF06sfy2zK7
r1HTHVbKt7LH+A6HG/j4MftYl+nYm+GmJi5NVoGM+wESlyTGzpCwUrwIrxk3YVnf1sQ+c9f5muCX
nMSz3lPr3Wsb1lBEsV0Rs7uZtWcK1RLvxndEn9z7Kwh+EYgz0D9DAAPytVbLEfqCa+wt2/Uz9Oo4
zlXOF5DgWZhXBlYLc+2Bc0v8T9b4t7idT9i45Klthx0k/HAgLiIMlwdzz+YB1jqOu+Jxx5YB1920
N8vXUnoPumj6VDtXntJwwdEB25gBvGALHyWJeQfXCKAY/X5TO/auk+BNzyoaNzAuvAV8feBDdFf3
aD7MaiBHnSAeWSkGXfVcfldL1CVT7NwQ2n4oPzpAyVEmVqzNGRVNi83Gwz2MGUZAqNr1Cr3YOFs0
5AjVGer+vh74q0dGWFjEMOmYBKyI4nbI11DmkTeBEYCyS5sTvHyeul79cGKCwJCxSyoocHi/5I6M
jlNUrXs+cDxbs7uldJoyUnrXhsV453p4CzGQM2uV1hjQ2Xba6wBecgg4r/Q8ZrFel4R5K7YHtZlh
SN1dp3rgt+yDkrQIvl2/1WH03XoIRkQ8QZSgk7yxDMJZMFj6Avcp9Br86B4SornBLWnflU+rI7HL
sWpwRvjxdE/A70x0w7dkiHyse4XlLMgJ6jmaUmcAzHedNi49n7bIF8AEkgfv0B92ma7ncydW2F2F
AWKEibpakcIccQJ5Z1ybpyDiezuKD3DvvFTG9XksQTD3gFylUte7kAh4SeiKZk3QPjq1e/JBMtxi
IzN5MVGQ6BYMRcseJBcQGaC1A1NkIynIfFEHoEYH9AQw3CRWYddovIOdZJFWRfkyXyetqx3JFhRQ
PxsxwQdp1S03VdBhXyyvU+gKFCYK0wDdRCn8iy6C+e/eALYg6ErDRll9wT53nMh0wk5usSXWZxaJ
d4a5FzgUsIeYr+Pf2qLe0k1mXGg9AC45G97WArPRBcoLBU2kJTRHfPyT9u09ogLf5tWefQ7LetW8
M8M0wDOo2jBPnXK/AvMv0IpkNq4hbB0HlAIFqOOuYE3ulexrICbMsS+CpdXamxknLqbJV3obeJYF
fDWn+Qauik02j7B5WK7MBOFeZnnVcRF9jBbNcrA6Hvi8gEKnj9wnh7KHlqAw5HNg1DuyZX5Yh+hJ
IV1NOtGPeaVxGl4n5t2wge5lU4UD1HMB7zGhBfyEdPccJCQKt+keikfRIiu3h+JHuUhCjIEvWthb
GcoKiMDmk5VuARQQO74epqwO7ZVtX9zPdupQJINcEsvmvV3MyfMUaNHXkf6KKDsgfHGqwIlPSaXW
DS/FrnXBW2tHAzhghWqv8D/12D8Vhdg3FvRVTgAPENhDgC6AWVyBwez4KFQ55K0lR+XbV4eBqeUQ
8PDlYh/9AjbUDXmEROEmatd7JcwRa5jjts6PXuT/HGx/V6AQaRfk0dJZDqTpdjaYj7Qi+xLup8mk
ERmOQVwO2HWEuMrcTh3UKeD6fYG2cuYCxfA6ICRkauKbMtAcjJAJDLq+BeKIBWnB+HHNGmROF+i0
bYtd4MS3/hDvtSp/FKQy24CRvMOp0jieSAoFtfPI55c2KpttBxaIcdo8kPHeoSI6uZHmW67h1dRW
4QW83S7H1UuwF23KtjkPY7BD2QXybnVlC2DXccFldzvEiNGITZvQca9UqRjUU7cKrgoZjAz62uys
0ajGsa0ebKVd+NJCV0tAUlzBiS5GBLkRcJ/HOn6fDApXZDSgwI1VxlhwGIzDoZxVzqY2TocyBTq8
oO4AbsVYqkqD/0fcdhNRaJXc2b4iaATsfDe4rSj4JFY1OUZX6EJb9UI0h7yrfo5GcayLiOTFf1B3
ZstxI0uTfiL8hi2RwG2tLG4SF1HqvoGRUjcSe2Jfnn6+ZNWxabFnJDtzN1c0kRSBAjIjIzzcPWpP
7nWQv3qa3eijk97KKTnMbTTxv1rSwFFsWq9qD5kVaGjTEF6atvg8rinjv1SM19LUpA+tyt4Y9b3e
+IO4LoWXbMeGkDh71tGvkxZfKFi7cUA5KhP73lPlZ6XEay9aDzJPBqfKh2jc1gcLrlBtrjiJB4kF
Wr6G95CkyLd6/ggs69Zq9nZYf6Nnm1L4JQBWCq0x/qgV2fPyZzAidy7TL2zX73g6fFJQwTfIElyy
8vYHWKTeWqt6Cqrvi1d8Dby2PLReefDJralgkcgscz7te6soD3m+On8qpv6it9JqHzj4dUEJ8yC2
6eLWjZxXR2lyOIf/VaaBDe6invoVxR6WEzjIF3S+8sLeBYtFARFBJM4cZpWlOx3cLqH1LVMwcMkV
CkRQlYMENq2eV6R/lCE0DluJakJuHDfZIhP5Edb7dcmwqCcF8U6x33/WI2bAUCsdoO8rNeaPgfcp
qrJmC8/aZi4KZJGlO2m9XCNYvA5sfKFR/aGygpDbqeAmspE6O277rUoUqAk2xBt/gMARWG7Kie4/
9Pa3eWrik6v9Q0WRu5beKajQXfhh83Ue0YHHzfrSSKwqPNjnRO94Wu7rzqPVJT2UVGJbR/IYVeVp
rqeHKo/hd/Xp/VrXN2ln39nCu+tJwVRQfUFk8lxq8YT88MWZnKtOqX4jsCHFVQAxzPIMjIAYOuo+
S0h6ZCYuWZA7FfvC/SOue2czdGtLsTt8y7L7smu+tKVgHI3qcgjZy4929a+RePkHnwwsnkwZr8pN
rgcY5kI523gN3K3Q87ZoQc9tr7pGPoo0p4tQi7OPaaim1z1jDqz4u+d+nQiI49o8pOOijmNSfLsp
gwiYubwbR4g1c0FxPcafVDsWJxHG1xXXacvF2+Is8FcnmdZoh9vARsyjqaZt0dyiPtn6EtpWkH5b
S0SSn4V+pfG9pd1R7aQ1HnpNTsJIoO3Qwd2C/nIq+/uuHSQzsOrHeRigNKZluROzelo8ad3YyNN2
vVjyQzOO5PrSvl+k/1zn4RevQ9RZ8gubpW2dqxy/LXpY+Of8ECsWY7Ja76F043YwTMcB03x6aTAK
IsSf41XQds+pqttDtbyKTLzKRspTPv+dFfMpA0koK/tTo4f1XqxyA7H1h8MdffXhwNLD/lY1a301
9PmPOuZThOMy3i8LciMfMp0bqGkHjy7c9Gnm7gtjkKKj2DnIHHX9okDrkIlaQeBvp3qwjg44nzdX
3HvNRomq1P27VVPCIyPR8d0+PrqI2e5GEVrXopPZTdB7ODQ4wACTm+c7P7bWbTeI/wc/lP8ru+Yn
Ds7/b9iy90tYeftavf74yRXF/P6FRyPc/wlwHbFDrEgjDH9ND+TMo7EMHPwfEDn0/sfxIY3QyIrA
ie2fQWQse8CXBS+YH4j/BkP+4MJD4xCDDrpGth3h0S8YoflzWwT6K+IjDronyA3rurwRbyrSaQw5
x6YHT4ADzj5o5im3NkU9kN9+zhIVNf0OtaiGWTHaQiD46smQMybGrGU3+Scfe2Y4s0jQvOy16HPc
To5rOvW6/hSNsFXdK8/WTtSdpjYVWXnnMXw45HhZJRTch8Bdw/TJhhvOZURuLRreTjX43SFuB7d1
7rMJqZbirJMO/0pGNeeIYs631S04FGQHsvnWA3W0rKhtnwChXTcHI8X3odg5FQLmZdNWUeebPMhB
hSX32RquhFa0F3b7Oyu1wLQ9/3f3yceyHIKU44DTwyPGPOlDa7Jc2lQjKUm+OkFSTRHwWzcG9t7G
Pkfixlk1CdaU1jDFzRuY20rrNFVuUc2HnMo3fYHYNJEPA7KFPJK+dOKK1LJ344oBu7ycbDmNVm/g
NFqdApQy7Icward5GHs87KDMO96AH7gNyijkIhPIYZLIGtVJkQwNgGKmpoL7SmwaDfY+sZikFh07
+PcIm6OmjN3xupxjndd76Fe2fPCmMgnBZKGfyh8tgqAaeXVs7q6C28ofhEVrc+lZJWNpfPQhS8qt
EAzBc6/AVWOJ7D2XHYldE/e2c7MiiR4keh4LrwOcASPBKZJUtCJ/tHRhkFCv/VTPEsnLEFPBNjEk
V/eqaVJrHG/Duah4CHkPo2G8xfQk42qN8Gkr0jl3bG6hbSA/WcdiJhGiNqLe4lfSYUj52CpzRfP2
j17S/4EA9nOz07xy6dDqhMYN2uF78sMrb/NeBEUG/Qqx1pzIk4cWap2uSf+pdXeNqoNe7V2ENst0
qgfgk/XJ6vOpz66cMhZB/hu6x8/NcW5HSCN2xocxhJwVRh9uJxWqdyHXx186OwpYGjPaZigHTjAt
FlhxgKo3PY6TKrV6sNxCgyPNSN2T9De9csfQZ37aCmYYF/w0pil7PJ2PTeAVNCgbdAePukZgW96P
LbEmM03UNPAfAArSOEBKxnosANjztcHexGpGh6XFHCR6q4d4HcyXcVqiCc71oEXvfMJ3GcuBT+Vc
jOFbjVY+ye/mOvbyu7DMneDh1y/XEOl++hAQDaAbGn4QsVh+tEdmnAqxSejly+w2ZhZSMK4ej9Ef
phqjeOV1AH3XkVV1Ndnmry/N0IuPF8cAy5DrWFowC72PMZuOiz+o1Uu+BDQnlvh5gOgvmwMgV8M7
jL3CXFymo9kDmMOUGVMSrW6MmrtqFV3l3Wt3ndkRKk3MTiVVUzj0DB22D6yLxFJtv2uVIykza2Rt
MLyDoTLhZBqVGe8RtM0i3Y3r0CCE6D6uY/RHDN181o+6AnqRR18xtA6pFxIQPzp4nABssk5ncdCA
WCKrZuN2TE8dr6FjSv5y5OmBuAP+MnBHZReaXWmlqYlJaFEDXj7+Dz6/2Y5z3lNxSRyLqCObwext
3LIXfhae/8rYYEowXtt9lvK5Zp9iXB5nrUq+GVZVYj7eXJnPnKUR+36uu4aL+zXcDvUdxQdc9pvO
m2O4IzWobfNGEKVPdai6lUi9X2mNuHqHBwSCTUentuIAbJlhDO7YOyGJOcNSwTrlQ6ahp6fHSksG
fj7ofKgC67U+B0hEMw0vb276YtZ/jE5f8Ke9peJ5f7XzsM+c2yJz6zy/ymK3Nij8arEbCLDr2POr
ky7MXYc+6njWWpaM1pM/9iaqlef7bMBaradKd+YcxQA9YQi7u7ht6RwWZPads0kHhGWYUdl0Ve09
x7nXvOFhbPGaLn8qMX6IwSdxjqhzn9TzY1naOAA09OuYqkf9PffuM15C5uWmyLqy4ms/TiHix1xO
jJwCP8CRhRvuhygYblx76YgxVewmPNJf740PzC2iHARp9h5HEEctm+NDOqMCPObXNcQmaPDTldE/
6xrhO3CJeRbcVB5ZMOb4/G6mKnP4UlfNxN1dfsVDYdwgf8nK3nrAONQc1h5GE7zFfpLt9ARCaJfd
bihauj/HSLlml+mWMY9HUWZJhzNJ7rXCf8ocHMIS3NCiTtfiCckOHcNHe8Y95nGaMzEHt41cF9tZ
0VjrRg433vkAdb1O5He1DRorj+d/OJ5t1jd+TWa1O/QKTRYUZiZmC3+0UMCLtARqvMZZAQOvz9pB
eacD+vDw8tXXy2nnzO7C/7cSnQ0R0prInhCb6qXifXA8klYBJqZJzNgiP0tsTJsyhGESv4mw7b7b
wprYuA7KRc5Yz1kHbYE19U0XXAvG6kI2K0sH7tyxFE7lBYfcic2mFtpa3d9ZQ3+kOuOTDMVL2sQ/
xDtE4g9vWqOoJCaJ/EkGqw+3oYzHhSzQrVicLsZf76kh5gFlRhE/R0WTbUJs4RwBcu1NROWVFlHq
/5enG6NEYbLDd8fFEGLIvxK9NdUuXktp+wXYeOLDr5Ac+ALaHHcRDctR6EeCb1gTr3sb1tj3qIik
Xo6zG07K+r7Y1LblXeTMg4c1ylQDH22ruBg5Xcq5Mk5eOO8wueHOCrPAPyFcJLn+zaCdD0d06MDf
jhihAPEFRrP9cRfNYrIG7TbuE/r0JgGjHhFtYPmVk9uSW1cxSnTvhJysnzQuV7bru8+/3sgfshXu
gH3sBIKFbZvNbH7+D7YWei9HYNQyPSV1lUvxdbLnGZGWFTklSz6XXj7CpQ3anndNC8e8XSlLehL7
//Y+3i1SuQHIY/hyf1hleeP6ZdA0+ukcG2kmmoDMzufYP/SxPfNapoIWCBuCXU860qvS5L2/vo0P
6QbFou0xRs1HeSGEj7Lq58eR0aJu0TF3vJDOQs4OiSGyYFnMmMu64d8BrZcuv8n8GROW37hA/+tN
cGEzdAnqnDRP4UPeuC51m9f5qp+UlQZUfwQLyXEyxhGDrHaX4ONVkF7qE3Z44/ISxw46+t88AVLn
n7Me1AyRI9hVsJ6A4Miqf34GUxHWHdxK/VSrYSb8oc03O0tlmKGEVyjICOfHMK9bvnlJYmjSV9N4
q+o4m2yU7YJy9ODkyoTs3LLJDdMh5chTvTAHgq/F+2c6/2GPRFJRoRZLDO1ggpWH0QTUF6ufn1PL
qofsUx+XfY13lsyDyD3hh+fnwY1bjSbRmGI/aN6EFZrEoZVLbbVQqPwkbR+TKDSrWNM2zpZrKqRi
pFloxUwiPGBciY0a7O/3cqyPWhwTgHqmiW9ewn82svreunY1SU4XTU3W3Y5i9ozq3LHNoeG4aQKr
OiKIiujgjt1af6kQUXLGGPdDzvjzCVjbLaQevRFN3vOzHDkXN+vjF9lPNyscRQ8Vq4NFhPPVEqLI
79HT9s58FxfC5Tjqs4TPeBBeT03DTMlypenZL3GMlD8O43iMNpgj6pFmRgijmuZtAa6KK3QWWPqL
If5w0q6pedkH6smcW1iFUNxCfc5ZJuBqYW3StZcK/yOvSvnZ6vYGTphq35xXkDhB56njVp8bK0Kx
UgYGYYsx2I2YF8WvQLIwSZHF7uI3L//BYVuzUCrOXIpJcjbzgGNvSfjTOEKl5Iilckipxh76MI0V
ZB5zecVBbzLAaiJdIBfVc8QX97yiuiowiVY/BwXnaaE54dF9ipgQioHkeymK8T4+SYxcVG7bHtaU
Z4VHZ1mh8qWVXPp5MX6bpZsvyQ1a+LTHTQYz7bjZp0NNPmLT51jzQzci0fy7ieV79u70C8/Iyuoa
oDbECsOGWFONPcWUlTAm7Q7CeMZ0E3neGiugDPGpx5BL99hwqHIMrdtyTVpMpzZJt+DyskutLFR/
l9QDLvxtSMJR9+AXdJJxbo0ik7dllb/K5KoMK9rWjK8eU2LHC13NdWyuLUh8GZKIys5IsuG2eDYM
GARa601QJ3mq70t0WNHyxI5ZaXejmvTjSB2ZOJ6a9NX1mxWRVEwpW56c836yJZ4s9p5GRylG/GW8
ms9JmuYhXF9SD+gW9kJrCoVLdXN539ismPSoOqdTvpDmr1xOZWuwTOTGKs7ikZxT6F8H7n9FzxAi
IeI4TlPbhZ/+IWg1ReNMflWrx/P5AWJAaufxieYHMc0jp5cfYDswbXwrpxG0qeXI3v71Pfzr8Ail
OTZgPmPrjdmFucd/nKVNKutsbK3xwXaHYn5Qdh3kd0tFMfFiVR61zqGKMK78HeDw/tn+USMD0QSG
54q0D9Z3FLgfeOmoosGror59VCmmlMnRKaM0yoA8XD1byBbmSXV3TqO6yN46jmpkvWcv5ou4iXJj
LfElUlYLY3CCCuTV+7IpZGiMa8xUvqsO+3TetTKTs1K61GvcQ61wimZ8TFDUA1o2ma2y6UjTpoVU
luBTMVD+UOrB/0sJXZpx6h5dUfs3NcgHpjnHNGBqAD4AaRhowP94UDlBM03I/YbHCBNKp33NZr8l
z8OReeB94yzNRTe0pulfHKt0cQ12Wfur0+5S9lv43M+GDkmLRJhK1bE7XpSm5uIXaj1PMsPwjFFF
OTXwYECH7PyHfUtlWXvdD87sT/vIagFYcday2V83EvFCme5Vn5C/nIIYvld2KMeu4WEzicicRg72
0Kn/VyMtuvU3zppyJ4nWs2p3XQrEMl3PGg+8Ym9beMGFG2fiFMIBVbmofSC9xDYmZQ+z9gDurqjw
MS89SE5fx900XTQ4dMsF582QV5t5Wcxb1j3eleaz96ljH9i7ZfDfTaA1rwIOOOlS6NihS3P7Q/KS
dXOKu+QQPXh+Oo76GxU93EQ8xhL2mslZiN4qGwVPY3Z9gyL/d1sPJBTiOFAXrG8w9o/pY90Qa5e8
DB8AmIv1hR642es0XCVLwFXFyBVJ4IkJ//V1UXQ5USTfCeIfwT6hpyCdsAN8sH2L6+JBYXDcya1N
fOwwyuoOshAO3/v1dT+MDOGBG5g7Mp84Mk2Oj3l7oVLU+dO6PoyoZVo+Y9+UXrq9pKsEKMXUnLqU
Evdy2uezFp+bgpoNTlmGKWJHietnsj3Vam6cBfIgedA3IIZwmobfpPaOib3/jE+u6zC7yLapNVCm
EKZ/jovRbJdD6nvqYY7DgSoxzJVZCH4bdOGf5AC4Ae3cDJO8L9nYgdlsq2SZs+/UfwO57qUUifUU
rXqrmBKYVfhMaPjwu1ZL86B//Ww/4Mmh61IHMcGPpxsGKKY/rOWusbNwhmn9WSzLTCAJUmVW0ex7
C//S7wdHOjUM9Rbu4JYLLn1pwmrLXbw81G9u5uOZws0gb0ByYFa1LT+C2yZN6Guw9ocKShJ7yR7Q
JeMSS3uRa3UYHs0PHVZl68uvH8IHsRMLDPGQTzUE3YOt9a+yH8eYhOLQJ9LIxupPGMIb+LWqZvw/
aKoLAx/SVx9GTOF8hnTnD5ecC89xc2D0UReTDkzhYhJr4aQrt31B5ErdBLA1Q2c2QKg74ieb3jsM
FuxXRs+VNYmDX0+5SP/+9Yd6n+z900pEGMVBybuFCmSAgw8r0V/UKsZsfLggspGuo+DT4DRLqPaM
bAzgOY+AmWi0Kkzr8uQqrdwOU+HALkwrLummhk/Tt5BBrM1I3VLUrGPgqsdVw52yMOfHdQQuet9R
um48uv8u7fBgtmGzyVIhHjzJ3mcA+dHv0VX0X0YPsRsK5fdkwZ2EAWlTX5nOQQuo8/6FYrj7Q634
BYBNSjxYZ3jmNmZnR3x4fAHlrQrsEX/qXDG28Xpoxt56WmtsR/u3y+tYl9EgUuuwmBfXQaPzKF9w
TIYTHSSFU7QHfDfN6wBhw7B2c8GSi1lxBO4GmkR1SO2kOVNu6dub+2uYObFMR+q8EC+SjUbtX2F8
VNoaPxm46WTD2FU4qWp/E/0+wiYu7ViMEQB2hZmq9fHgD4RKVl/m/cNYeWaHrjXI61uhmDxAs1Kn
5hlKp4j7U5fmxjH418vo35c3m4L5GcKUytTqP68icq00A+bXDxcoEw9ym/Mlx/yQ68MkAOrGRtzj
Look46X/5vruv25AEPUDDKhpfUXOvz6/6nG1Y8bf+BmDVVNV4TcFLeMI+3HIhq2Y4nWOdtzOSm3W
ADnwAt3VZ43smeFSU1RcajPMCA1uOBCQ+WasLQPjV+eewCWdX2ocK5/iTrS23PRokIcMh8P3q15W
VukXpsfRJkNfiqsFxzOcXyK7H7Jg1zuLhAxOjUrUSDdFWqnS+k2E/Fe4DsACPe9dmOVTAXzY0xj0
525H8/bzJURRjvi88kuz2qNcbd7yBcfMU4BhJ6sFZ/gKwX7Z/rYAMNLGf4YX5gSGrAdaRqhEffdj
x43ploVIlmJ+xsTGSnDenUuuMeVDQaiOQtbjrxfiv7BZX5oMQArfdMkiILyfV+JkiSCp4yF5Vj5z
9Lwt3toUbLhdgl6RMtYqGl8n5BXxpu/Q2tOEJtYVM46AYBSIZzUNm99tzn8xHWgO8AhMPkhv4N9H
VjcXOK7WpXpOosREksXLPY77nB4a6e85QZtoEs0P2hp4JuXM0GZg4vdzhmPNz++wh57MyQtGwWPE
H4zqukst8/bOgbJMvHJ9kciAM31cJe/isZlQc5TbrihNu/WcgDbkzuzCLljIRi99rdTrzDIPypIl
UaA6hGCouhFubVQGNOo2WtqxvG2iClUpBFKJa3bHoHm2Nsrygfq1GtKSKm6cmnecAys1dr/jlw63
Fw6WKTbnM3j369f9MRdg09NUpiFvtPKRsD/Ul0OP2V1En+DpUlmWEJLHQ53C/DpQmi5ZthGa7f27
hAg8+KeFLTyohQyOsh2bBjthL/gQ8eypLljto3vAcw5f4o3Mkgpab4zMs6EP01P6NEClaRQwDXOK
5jjZQ8pR9Sd0b+bYCTxqLfcqla1jvTkDSAPIahKC+lz6OpeW5VhT+yCfkT0+Hzu6f2zbrVJr3d61
iZwYwVlKpXzIbr1tOrHVVAxw2ArgmuK+gH6m6LFRNGE9eWmzFAmDJaKNP+qRQIQfYAsRbTCNzrcL
sFUXumqQTlYRvo9HDSbUQWLPOqHvMGfycjhzDFRwX+mQF3W9X0TpyZd8jQWHsfQtHMJhwK+wbTCA
xDbAPq4DtdD9ZPPJk91aKK2xHxB5iolqsURVfOeYE4LyAJuuqd3l8aij5X5pO7qqpE3pyvoBzlyT
/GoZ6dgvJ7tjj8zMAIlTiMN53Ru0R3Qdnn9fFxyk53oLBxJqAVz5orae/QlDIPpu+NcvxSEHwHHl
MQ1FQbCfcGdbScjWfimSfTp2nfUUTj1xqswGc2TFtoV4BbxIZcekiKcGa968YhPv2qaf5nCznjvJ
aQCUyEXEjJE3NnqLMUAYZ8iGCZKUBR//LSm9wta0BHcb2mc88zBavrabiKL3Ya2Z3NQA99WSadVC
DDp/HRRqmjdGmrjhadCw+7HMmuNiMJMrMSGX20v7uX8PEkylGHghLc60S347htrgf2fY9dKTj84N
bYtXSuTpmxgIelyxJmPmYa4NkjUOHFQdec0khnIDsNSOP86dwCSrWJ5KBhOHaACP0W53k1eP9GGy
0Mp+l25TLv68xzjJITr4tNnAcRAafzw82NpVEDhanMYabRXmiTpK6uzZkbGksVsiAb1itnkEoRN+
WFVELU6fC+MHrqaCXv5uZrRyflP3RMGdBt+7naZeg+UOTvJcFFD2EbmWCROmZNl1uN/6AX5sNMrZ
zK5gxMl1yJygAop7EfWdvRtafqaOpZtb9acML7Pu2kIuuuC/n+h0p+p0fI27fMH4V+BrDyvWaR8p
l9J63wB3Ftt2DUlMdR240ynQMFQPtRdHetdgLWJmvc8SLSRDaWbnJoqwebckqQPM1IT1hu/JhOdk
gti1UiEGo0rU0XUixi6Eb1bJW4oLtNSQYtHHaiLBE14Dzt3QImfZ0ntw/3SCKL0uZoEcKWWS0n1b
Rsx0AP94mcsZcWbfvmIj2LxYjpvfF741Iw3rfSPhcxM7xsez8hSd9duG48oNd7PwV0x8M8jbnX0L
Bmf9wFDWO9KgK3dLrNAWaRarFF14xWd1wG4osjfM9qqfA8CXTRf5A0hztN72a+xjYl7I5Ytd+Ouh
b3zctEen6D6NGOl/jj3d3iV5sh7ypRePTAzyjnFkM1wq06YVh+XGDclUZbjpy85Bp2AgKHkHKy+5
0nTkn20txB8I3NSXuOvbh8VqGWQAfn4quhY17tB0/q5Oawfgblr3wZz5HH1rNiOT7YebOkvnT7Xb
Oft1arHQyXyY/Tl2/htoWMsPHU75UwMt6HPp2/01KLu6h+iLAabVZg0KE8bp2EsRPQEbF9eMhhCf
Q3dd/E0GHWGTY9R+Yw+Z/6UQQ/sloi9zhLdhbUc0r1eiHZChzyjxEE+Xlr+BW+df+WNQPeke+QWy
qZYGxjJar4mb1rdRrdMtJHl8YvLA3U269Y6TrN0710uw9FnH9a+8jeu3JEjB8FBf7+oxZ/rWGjtv
Di0ARo+ZWROpWD6trtUzf6nTR4fW2olZQqha4nVhlkQaospqa/8zVJtw3kPUwbWH4RR7jL6XG619
xp+EYSuR0+bx32E+v0SoTvHKDcdjyTAepmwwAqnrMQQv09x+9gnAe2vOw08ikfLKWxHrbr2OD5CU
gXgOqTtJsSc8UHZ1WFevQ4mjzIYMqr5laaLmR7nHPnHxFwefZcuEuXObAES9zilDkhq3xUyV+vEk
CCcPKLIaxtCp6gUsCrvBdcxeVZWnxXZyq/lzI6ZqG+sYNR5iHby8phExTjkV1RsBFT2oyxfckmKe
IAwWlxF0rtV8Wyw5HMSqsxOW/AMxQ635Az22/mHisNmsMIGOAxRQjHa96inAMNNFOlE7eY7l9qgG
lLCznhkVlpTdH47sq3tFf3BvTeWIHdUobZyx8ynZA2+8TDh4b+ah/qpoSJ2gZH4fO+8lwEAR8lpu
fG1ljr+m2xzyQGrr5PTod28jPy4RJ8eFh3noxBSJvlTRgYm+8bhrGpcjWVkYDW3CWBNeKx/Sp+tk
OHNa1rzFAh0qsa+tPyxYlHDC29SvNtxV8SNgKsAVE7z8mxrV2p9RWVvXedaPbC5/vkt8b7oe0g6L
/QqV7I4KuPlj4uy4cRYRfKHP0jyUcWP7u0oxky9YpuDFdbqy3TEIoL2WvZDQTUkC/7JUqTCvQrZJ
Re5Cst0r0aHKm70B8Cvu9E7nKIHxQGbYVfgNi6lw63btQneLJ3wNU81ltjxaUrUG3WNNF2I/uMxb
OYwish+THGrJpgrLmA+EC5UNC+CRtN16cGhi/FV7C+EnSr1b+BBMK+LB29cTXOF96A3lM0C/2Mzz
Gr4yajr5kid2g6kwpFeEujy1JydiElc2O9AK07hlqAFTlP/0yf6vpLWoN7/zupMf9xLkZFLbARfa
AmFYFbM1iwllTBw116mbVjvAeNoLfh4z5k6nP0KNErCYw/ChxfkV6rSfXBU4bm6Lsev34LTJTbmO
+gbZ/T03/j1jXt73ZnXQmie0uercI3Y3HmZsDHvhfwkdXed+H92ncvb3zDhvD16DlmwjplQjdLSY
La1npr9p+08wOP9mzme5lZjVoxl3GFZusXd3aauLbysTeyCvibrDDraPrrQ/ts8BWCUdlzxP763E
wig56+rHqp2RNETWerKJZsdpWeIrn2tnOzn61qMKR8RIdRVhJzRnCBSPeRKqDNNZBg28NF0c0IhY
05CKErGQwRbStTFAW5AHFE4a/3GKkRSKHFmkGyVpMnxi7gmUl0sFqpuRgvgCT1xqITxweu09MoLE
9HhyAgrMmHOJFva5otZRpUOHf9/TvioihuIxjTB9kdjhk8dmkJj5FXHGvkmuTKkk33H4FVxpwHpM
D2W+bJyeHuQLfiNJ8zUWUTlj0fHOhIvWamRwSylD44pWYU/2nb1p8MbZ6ullb7sSWgaOtuO43sET
SdqrNrYsDYqd4KWyYdcF1X1WYrc7IL0WfbYfILor46/BAAfLqkwLLq6W8C8bzkB8DecSUybXz0nx
LAi606GRvq4efNRHGY7xSY3MyQJ2Sx/pRscOo5Y0Lus2jiXuLIIjmFSCV9EAJwK2zgQDdNn3TMYK
gcaaHMFwSvtUHRizzcGFID0RHfDaTPuhOBe7iJQrtRscMp0dbDV+zPwFatRmXfXCxMkuLfu/YMzk
iJ96ZXfix3+aVa4O87tJCJ1cL3bAFgtlrY9xHjPoCY+BfA1eSchkuh8yhPjHBq+q6vOFVlquCGWR
5TMJYn05V8iIjxtmtMWKx4hFktP9TbPfcP7tZTLlwixKA6rlSKyhgpxT49TGXpl+zpkVVOYYoxFI
TRR4uLSaLjyqCA+PIMDghMOvvSeXYglPFFrU9E5RGDTdG9y1xH87tLolOdIJ0FwzHT0ehbXSajwV
77yRPAFkejhjA1XhGTby0kAsyPCCf6/m6TCBB5TNUJDUwwo2FT4dV8NaurCX68k1pDplT6YraOMo
MD+c6wg9V4aZbXge838QxSatQAROVEE6kCf7DMtKVZo1iWrB5Sme7yb3Ql5edYb+O0o6/vi5PO9H
x/zZNinjqjDBJ5ydk5KjGK1T4Y9eCkomeTTMEIugf+FgNtYt04yjQLbZDXVxMwIxT3Qq9PWawCEf
UVhy+Jf7ASIl+/RMuq7gGnZQS9QcvrNUa8YE5FeAhuZWY8A/3tQSOxZ8NjgGtetA2csduNOlL8zj
qZuQ1XZs0DENpwQV/foydL7pzwR2yAPJz2qPHqs5YJXEpTpg8klKq/cvGIhJDayNg7aQrJ4gW1+g
ngKrNFHSq/BEsU6vfFNDee+g508rAM3RqdthgSl6flaN787YGLcIzlzaZ6DtvLEzT3p03VX5f1l1
rsywG4+cyMbvo194MTjIvC+fCouaelPVOnh/I1ilKuaIvb+mSw8w8aeQznvJDB/UAKOKzAvFoRvn
s9ssZ7pDj5SSzhVjc7ySR5AFKN/VjsrC9AyDWTlzdiwnWEjkPgwORhKZ0j7mVnDkLnjGThViVoTR
AUrSN5QSZulhtSKbt+Xc6RxW2UvMKFi16JTZdo3/hZah6S/3NHNs/AQyKoe7ORGMRqXBq8xnGhbU
9rSvcR7kIgGKOmqU2Y+UrTcF/Zf5ZaZ/0L3Vi42Q5aaOUsJ/EZRG89C5UqbcxUTfudvGYjU4VZQu
0cIhMDBiGdcUx35mlp2NhS+YUlYeBgQm459UbelrZWgy0zZrIyd/ZCLkAGdm9lqK565tMv+F+YoZ
g9kC2Ilo/LMqeDjHkj5oTZ8Z539OmD4prfTVEuPKpxh7G8jVGm1ghvOmaxjmaD5l45ve2ljAnXK3
5ZiaJ+oWPYHi0rzNe3joZL3vxTtKLpYkUyQNhQOCDAgcI8DKAPAuTIXLPFt2rfhzkjSWvteM+wL6
Fb0p9FsXVjaK13fk4ExJO6NAXWwLTrugKZTBCDQyvsdyqePyVbu0MoZNsQzzYmNvDyOI+bHv8egC
WWbv/4CDY26nsEDVj0sZmmEtsvKN7+Y7/qujie7E+RG1uG2UDQLKkIHLJH1ZOX+TOPQ0b05XJzwp
/0xuXN/byWeM8nxi55Fkqt6mmn1z2iM0Nue8B6DCN6fYNg3IiSFv88M5Rl+OefwlgFkjtPSMQKiZ
oLBlWALfiqjX+f/VGace/YTH6i7SMGIZAMoht0taHASfz6EMZk3GnrigoAXugutLdwZQTBvV6j9N
S2sCDf4f5heHZgKwjVGdNG+Di2wYI4oqNrfozIvZqXqkCzV8wm/exMuWOW18E5d9s30Bfgy/+LxM
gM3Mb9QYLPDlzKWBsmuOn3WiXCd+Vfid1qdsdMsZyv45EAe2tbAPVuGYBhp+jv+LszNbjhrZwvUT
KULzcFuuKk/YGOg2vblRQHdvzfOspz/fUib7NO4IOHGuCAMuqaQcVv7rHwZBH+c44+aiaJPXpcYL
3tFC7c6zhbykWwf12P7qzxtkzPt1I0kX1kCB/11FPd8UuY+FgleRe33t1hwd0P3sl7ISAA1KzZOU
Jmvf1kYm36Zm9yF3zCqbjJW+8n0Z4Kpf+52PscXSE50juH35dQkxqEAfdEyeIDVl0OuX7UPv2V8b
IRMTLdonstz4Syzbc1YNQnQIUNGzJwojcv2AMOLgGtEMJMmcYzBhAWfWL6qP/tjj3L2Yp/4O/TQG
YpcU0UNZPgB/hl2PxBW5Vv1SR/6Kf7dJiAV/gPIXJvzfADRnfiD0ZoZVMkNBgH43ufA0oxBLkTLz
8zs0ckKm2X0QZZJv3F5mOaI7Ga2+2ThpS+YxnjF/DqXVAGU7vSsCdc+ctwCHEWuTVoFJC5kn41Tw
/L4RQiFEcyQa0vGmm+Pwh19SPn7wjy2H6IVj/z5A/oQDKDdXIfpnuVL0AN2AoGspD3DtaqkAWgKf
KYKK2eN16q662rz4ex9HKAcEl+pWN/dmss3xiDBo1jbtHSA/TaeHBgYQt7YTDAr3YzR3A/vRqipx
LpsNjpTnZekQET1D6uZoek6cFNe8syb20rITiWUUkrBkkysf7mVEXOsxk/UwVhO6TufRiZ+SzFjx
nulo3Tfdl8FCKX9pUDOQ8tSh2OFb6ErHUe8/q4zAGb9B2T+G19FwSXBoYWgXxOsx1ghOzXhWptvL
qptCjKUwW313Ziq0PjjQh0xV4WYXC+NaP8Ciz4WM6S2l7EzN1MsMzeMUVscpW2mie+dWsQUGzPV5
hL2RQ4SjYz1glugXfcpwSQ8yzuRGSxx86JNaFgcEsbJR9WylfGJVclSFHVC78hnZ7K98sG4MGRhT
MZU1J4KzvkyC1kQWCR7pmhxdPhRF1w3Oc0PRh7qzzg35TIstmN9LCBXKce7AlVAC3yHV8tGzGSfw
fMeKM1RzX/tb0sPAH6mO6OqsROMaN0QA+QaIc70vFTqpo4zWTfq6h0gX3s+GQ3z1+XvnCzUX78VS
+ih8cjkUfGiOMljtiHNEooT3aHjgP955DCHzNAD7aPsp2hCztHDNN7ew+69F4QkZRpe7gDA9L5De
VjrdN/02MJD0mOlbcuSB+SEt85dj3EP/vA2jmB7DbUY/sSBo3akpx6jKZNqsdsw8CEtTJpl+rlAE
ZaZECDi4kTUeZfaaC8uJRwRs4E/mee0h8lY3am8DShciHdHHhHgHjrnXzTknBxT+hB4z+uQBW/U4
gAx0i+/1sp+ptrmneJkQo03uSh+TNug+g3Wuy6yn/6FOpEkDvY+dOk9Hnpna5PWcRtCovjtn4vza
qcbcZgXoJ04z8q25uDZmxiPTC7ZRLkJS5ctn8Kq1/K0iwJ1xMBFPxCMLFFcp3BxZdXXLz93QpdBW
VFubajHXYyNbjl6yc7W2T2Y68Zf5vBy1Q543/KT6zziZuO3ttOzOYt23R/Ud5u7ORYzWQfrziI8I
K99l6qDT5Ff1oNWQi6gMeUbqr+wZ1xB2AB4BG4CJWx4EK/02J1s2t6Qf5OWb7greRPSaHKX2wZDV
1Jko76mkarbqDRRvMvzTtkchNommg0tGi6NdBOrcAjmR0KvHunoPzhjKSze9gV2evHK59eBoquqS
W2/kEZQWLhUVq+zF+ifgA3lFmnLAgVA2aGvw0hDOcOiSZQe8ekyKbmjl+3+nEqaj7P3FOstwrddV
qpjU6mX5wC9YKigLrIXraemIvuWxXYEA+rqRXdhJ+3R/TWNofcKkoslHCXWUQNB0ZairfcBXgAYY
5SFK23cEANfB6eTZ4yxHkBIKfVe0ARztZNCa6kgqDF2ed2I3chLTKszZCgRHwWipZcndewTL0DCA
N6AazdMqL2NTwskGBJsLadJiFQbCcNGH3t0r5WSmObnT1Mr8nGDK85lyXJN7OWoYXS3O5GPzyUL+
abzTGC8QmE56bnH+ohpHESGL/3hUbAq0SZwQBPMGR7A4SIg4shveDYfRAxtSI7kyGLYcko7+/bLa
0o9Uxa7euhGXU2W65CDzL12KAIoyTDFxFVOyA9VgwPgHNGIf1FvaBFLkqSpqcMmpf61UpZ/gPcrl
JF2U/1Dk09yCjVLexHg+Kh2aXQ2cf6YEyZ4s3oorhys/r0WPdf3sjNRZubCCW/SMU7Xmmh3k9k2R
VrVw1RmxCyXR5Cif4hhd6Le66DjyByxk8noV3GVm7QGTqT1U84XNtpiJzJqLwdgHiAnpVDwHU2nu
pDSYa2RR9chxpsl7YTmoUpuewsDg8dSTc/aw3a7wqc2eeMp4kp0wWBYpYy27lEaxxucIpTzmRYzN
3Cv/n1qPjXwT/leCqOjViXJZvDUFAuBG1nd1FAjVKq8fNXSrA8IAxeKtB/4gXJpgjVN7fQqBE7FC
8ZUE27Kp5bHnp2/IHueqk/humw1jUS9AUKKlLlH4lzoAGSvEgSdEGpYHRjw5SxPqTaQa7Kwr6G0d
x98fSNl2Vh2TzqQ3hBApHuURDU7hBiWm5lMZEX4G3VCOAxrR1Ed6zmJS6+ufTLie/Bf9Zgul+WWa
ckpUw0FDmOiRt75/hU4Mfbfq0Vt/0JBLiwFzYENhXk381Qx5pHThDqrKMZAV6Qwl4sjDq9VaBV5J
FUudiHNW5hgDDsXHsbBfw2V4qli+mw8c26vtfdnBAA1P7uowyiBfikYKGn3AmNe7oxI0aCL1gAaU
xSDrOKZYFx/DtZ5I6hbv0ewKRbufkXQYycAg1etesDSyH6xhJbte55pS9vR+KxVOe9RouPjJRqXx
FFxL4VwQK0vGG6l46qjk+IuUDSSviZJBL1ZBHYtAr49LOZzWqnJrvFBY82kF3kMQF5RIfkJY5oSk
qy/I2lqqzMMNobA7kfJZXkiUJHz8uABj0nc7oGXggOmvhigi6SzLF0rIWTX7WzjAIYHZYHTCvyut
wGFewozjB18O/zw+JokM0gMcD4lrQGK+Gxbfikks3PzlAA4VLKBJtcUxiYIc6J9DaedKmdGbhOyC
9cBzlilY1bR3zuNitPzRdSxlbNTDIkUyqhvhAYGX7nxdb+9lKOjChBg6WUR3VUlpYjiV4/GZJtQh
UEhV1tRVIGuqgfQ9oCM25nCbbhy6NgAJuw/KdLd4I/l437n9Dm1hbkXVB9ZxxJ8mq7KTS9pZ7lh8
Al2WwhxulgwB0g3klVobjRHAUFTwOO+lYFZ4W6vRmZYGzqm34XgsuS40U763OjM3rnsgZAUyyuaU
wbBhcddMKz0pAvLXmFRgusw+F3EnDwaOqtR+g9vJ0bav0y1gZuJECV6uAQi1AWihTrQOyXSpyBLM
CKVTi5SGnE0FHvtwNHmFqar6wjXArvsjQgg5DNR7JudQnDAFU1gmnJfNm2aph21+JYbVWTlRhrVl
rQ+7hfyDmsmvyml/alG9rIQIRUk0RIKV7nFLnN/am9RQ+ELVdv5xLGDX+Lep7c9eiKSKxDYseAKo
V9Tu/T5NN4QVb93f6G+aeT0biB6LZ47aVnn2cce2ps8DCgo3PCOYIwseLs4ulngx4NDtPgetfxY0
ynoa8qDuHucOUhQZPCUn8ZctnSei5Le6KV9rhtF/PYO27mvpT0R4kt5MrgRg3uYDx0OdemhIU/jD
bPG5ew4sJyZJdub+YFE5uHU3t4UdGpt3GXbbvQXzS6eXtWdsXSs73szbtjGX/ZEI2PlcNLkNM6ix
A+qChOUXuokbEZ47kv8wYQG4wv9yhnR56L2ZbIbTxvnOeleTq4BBKeQu/zrS1ptOEQaKzWOYlbvZ
X90hGkk+nUIEfNnVLRcDFWjWGNOTAXsYN82wtDEcJq/ZLQiL92pi0h2EembtBHRrjcane7j3ywYL
KcwH3OloYffueoMNL76x5CrvKFZPKeuDfzaZBs65w7LQexdT4dsU2mkxB9GD1WcZ/skOWenrfp7p
WS3vy8av+q8NLnn9x2hOcY+0LFJ0rpu72TVSytK8y3L83xl7/fy+RfbY3ncgnu5TVA4NkWANpop/
hizKhHyYvp+DcRruuH2pdvhOxQVl7ezOp2FCHAgyTDbSN7/EBcOAqPg55U3gUapx7BZfZkq43ZHW
hsfGjU8dk3MnKmMKnOaLt1NeAaJNK3W4Ftco4DCwksR4BzPG9l8gyfBkTr0bbY0Dj72gQoASzJkh
2yrPvUtovdTbiag0UNRGLcsGJBamaqs2Cl0oqxLfPpairMEb6HMI0s7hQJVITRILkpYfol9bSbAU
fxNDSDDg1YEQ/0QnkBJKfUiu+pesflKbq0+xrMPxBO0V7Qjdy0CBuITMMOZBvJ3XQ1anNxwFeaoW
Kf7f3bE2O7DNbqBQy8SfGqDs7CaocgNBib3v3u/x3PVm+H4lj8UIL8VoUW5mGQHemPBZMP3+HlCT
4cQ4HoXo/85sUhytVsfqNoRN0/w2tmFMttBY+PFfCxZH0/1qzmb1YSxHt/mvam+qb7tp3GkQ74/F
iDgBZ9uSgTB7pYmxbBRIZgQ7GabGoItTeEUvmqzO2Ulj2agL1ffKjqok4UvacDgwV8nqd96Ut6H4
xELNjE0byShO+lOCvTuGNSOqmcnjODHgr2EtpE0NU128x9E33v+YKDzw6/IhUs44mRbgBRdnLHDE
+mqXdm4Zt81QZkkzfwwGPj7o7qD6WNH8mIJe+bNxw4afNpHpnAlJR3V907VznZzWyvTay9R3xNBC
msKcv6MKb57bNeogP21LklMCeGFxzSiLrt64pOVtNG7Qk/BiC6IrVi/2p8I0OvN5oFF4RjlGXuZQ
lv8pxsx7HcOW2sMOpz/ZfMb2HOzmdokjLya5dEu5KH6u4yMgIszYfm6Xv+cMDO6Oc13zMQXFfK5y
DApDTOwv0xIxEUfwZfevFvuN+jygrO5v07lc/yQzk38MsbbNbpZhar91SWv37zY4QOcAMOVT74X9
42Lm7jsEKw7ZbAvqqqvtVd2z7635tw3l9XtWt5K3nLvpFb9E5/e07Y27IGad99xmm+/s0sJoN+eQ
bX5B88WqVrbN+JkyJHkYePkEkMfN5ARYEkIPtEG//wKDxtiWSHtYH31EDggtCB5e0Q72N1oQhfdk
c8yr4TIvWICSwwoU3fcZCLnlz/5tElDpnTLaWv695+1ZgR4Wb1rIYPbwba8rGEiJ7TvmiTQmevEc
XZabzc7ck52b3RMUa7rFdUCI8znngETfrmvugyojytpylnd5nJDaYzbBl2mxsj+zFGtbmI/O+2W1
GGWRH1+j1jbhL5Xug70MRXgzgtuvJ9uM+wfLspv/sLexM8wEq/zHsNz6mibMO456v0+Vn/4Rcx7C
TmXJX2ozqq6jjQe355nr1XFW84td2elrnHn+jRcV2XUx9vhjmsPdCRbcv0HC7fXGqCXGxHVYUjMj
nc8w7Kru1qmC7K+1MaxPQzik66WYzf5PuK+YocFsBAB0U2NuT22RsLLELXG1Xb/EJzRaG51qo2if
w3Hth4s52fhiksSK7/JoZvNt4AfL1zziLHauE+zrbTcmvK1YXbKgPePJY49/3JMJ3mC6eZ+suiuv
Ux7jfIR/+z2hh7hNTiNRSvdwN6fkwrrUfAqnLcGBHrnGpaWC+7Ak2fKX3Y6kVadzSEfeIVyqP/NF
nE+OyPZfzBX5Ep3oPDRvCEGKn7hseRqSeMewc6z+LA1n837LwxnLGn6D0AaKlv9m7Jlf8Zqr4zvT
mP3p92iDzOQ9hcsaBOmF4/ce+b95IW9oLfC/miHR35YujvMFTg80UI3mxphSewLFaGLLwVUWKBhF
+Vit7wnUKMYne4GGfw89p7XuwdEK69u2jdFKDGG0hN5rMsPomE6BxWxjbbGBjKns8H+p3pumXRVs
/ExIc63OxWb40U7qS4rUNn+fFXsBk2iURteePUBXZn8v+20hgT2egqcVd1M60Q3KO+LlE1q79YxJ
yq29ZftLM/ZLcDILb3jJcgJiyhtMwlKc/zAAhWmfmzTY7za0as0NXtE1T9phg79l3SWIj2FQOi/5
VHr7L2XPP/KExXTJ9WD/oTWBZgLh5EfNh91uxLEEzfqyGWa0EiZF8llXvmJVVBWYZf4vxfZFKVf+
Ga2K+8mPF7PhIdsMTtJeUZz6VEs/XsxddztsELi9pA29H9yR8SFhWUi9tmWl9FJ3Xpu7yh5t5HCF
Z0LYSJLWyj2azpP80ZZxw3/UjT7H7Fco/4eD1mw5m/y/4wcvxlqRpHUL7nmP5sL1/S++PTn8XY7m
h3MR5iDStZlGF77bo4s0FCr5uDDf7fNEw4L/iVBt5zZC0A3jk8WwFswpn6b5lVUo39fLnMNYhN1o
uL0TnzJ1owYILV8sWG355Tgxg/KZ0PSYAUmkq8fHt/tuytfjWLGa8N6cIeKayoarxmaoj69en0RR
+XutHsTCLr5un5m7YeDe2NY4mc57fNTmbHuoIKWRUsLo9tzu0V8HLMQ+JJiP8AVql5aFe/H7IuWZ
ZUMlB+00YuuuSRPE/3q920zieoCUUNP61Z23Di1Bex7NGpxTXHpTZQYPDnDUPqd23E3Fu6RbOl7Y
jsw2M+9TRHl7/EKQfGbl12Z2y3i/ofMkPippuWDR8YG0RMf/Epeh3Erm1B5uSgVHfdQW+h0wqQb5
yNalovmoIaXILHwsSupiGdL2Ama9O84z5PoQi+OIcygWpA5xH5SGRp/I/e14ZuCKaUVQ/uJ7OQTz
yo1VvjImGgvHosHEcsQ546gsAG2IGpBv3ngNVmtqCBnoFnkxdm1Fk3GJR4rz6txgVdWnl7ZxOx6i
a7UDI3SYSqcy7oqYpk591nZCnOksM37ICE4O1jts9fBXOieTEQzJkznb+Ned+jiB9HpbbNk8EXdu
duua/kbDtKJ/YvuFx9VbTFN4Gm0w0Ui8x9OLkXmftbTk4OmHnDnM0+xsERGNWTta7wZlCon/HgLG
p3XMcXc3yKNKLontDn72Poetxz0S+9Lyq7+Yz4cg7P8q1Dxk8giImNWOi9bAxyznx/nM1TGNXMvm
ZUaX5/Z0yG3HcOjAw7uvT13drAg5ndEH6r5Rnn1gCYLhhsrGc0sny6twDmlssR+0/Ra+/quBiWGY
/LHEDB1QBcc3IrTZyr+koIHj33ZwwquYYAksYZszemOjDk5sEhRG92s7mDzd2fN8OlY4Osr1tE0q
7Bhah6sXAxrCBBCP1V0Zu3p8BP8vRRPgk/xOa9/qLqkLf7c6tfaMYV6yGAWeWkCyFJwQsFsHKU0Y
b3KOqoxZzFXKcRCXGe3z1uV1iSfbCaZbxFjO6W/HwQUvs6UdH0vLciqic9QvbnbZGfCsR0YsGc/d
HJAkgLDG5Q8qyTGsOEUES/1ZdzgSp52r9ro6XjWj0jEY9fgtKsFlasP2hxpxGAZpf0bkLuLBCHwU
9+/3tsDTFKpy0eJjWOdRBwQK7+WwV2qGlHj6R+rUtUlvNn8TKadWdA57EhvZeGNUk4AhrJ3E+rz3
fdRVjM42mkesfLSaU3sH5t7g7t0LnSjPIvmKziLyF7vbBItEcuz08dmb8ZeAM4G1DL+uLRBj+5CS
djVEIetZ+zxpVZfdIl6kXUYbmfA1jjN4uFIXdX7+n8GSc+fFHjyOXPd1gZwQhi0WFVwuYshtpHSB
18XTLwIyf1TQ4thgOjhCcx3M7QLLdkTw9g+rll50mkUSkd6MpgtAsT1U/YoVqJsC2rVCUzF+PhF/
1KxyeRuAh+EK6BJ5IHhvpuFM17epiLB71t1tTYPS0lXVe0+ySjA6VEEyqTQg+P8i9T/iWv+5KDAh
MYHzLMn1NgH432zyGKME0gbMeW3utMEAGhmkVIoZq4Fp3EzV4OTLZW4b8o4u5BMBQqYZrV7JjTs4
DHq0YsgUB/lLSjlR+aeU32O6RvRMmHcKEEDDJ5qxicZN9nVqwqSaPxZFLVuaNuLK2ID96pKwcFNT
//ypY0fytpwBXGYXdALMzTCPeauXdWkZI38dk/d1QqpMe6EcCWsCUqh72e0GDCGYF0AQstPABvUR
FaolPGrStiLnaGAHq+7tsCu8HMLBNE3vRir4+hr7Xs7vMl1WDK6dOSXq+2gzapRe9WSmEh6Dd9Zs
KcU4DVzMQfHKjCq5quYyWHEu+C/HQFofN4OBkHe7ACnJkwqnXj7En1p8Ak7FkFq0F+wRpKRyq0KQ
fTYPANdatQ5zrAewk8Nw2GJSQQ6SDme35NJyNBZTWBuacAllB1QoN1ni37M82t5wqrEq2N7ZUFTA
mkPD6NnAy7k87G/XxNmgZnOQyKYTHVlUzlfN9lJNYXNJ8Vv44EBLKj6h64QcpZS4awXiT+dCzCtl
aBdOv18nmLJNdYmUbXkxHrS/bTKGhaKL19A+KumwhqOQHUpDIKx6P2se5oX9rjnT8wBjaowiTJf1
ZJKMsRMru1dCqxhyYj37G8WTd832YFGVMGqhR6gmv2Yc9h09meJusMizC77zQUlrkxavarPnDYl5
dzVJAdH2kKvus77hoLOEhDL2oVh0D1soyzjHM+lYEewZB+6pqsuyl/ZQs8Xujcfp2CBWKOc0P733
zBof79sQSKG0r3aXunTTlsKVRgoqhYT72tTDm2rAjeBDkRVrMt3Aydgy42pngCWYHTWBkGRHOM7M
wDwB40iIjljapL+34SCk9ymu5RR2LWA1F9DkGtNwc36bHb+jHtwiOgDf5pa5zBEnMxODnpjuFukq
JnTmmpbdFsQ1N2Y17I32nX6YtoEvDtlbk9Xu45UlPWSB73dDSkD967Y5DfQ1Hf7RzW5QCCTN+zjo
sf2LFD3RCXxpsOiG1biKzQ9hC3CpPm5ZtYLqKiqCbj+xSTLE9A+684PjgLz10V2hM2lauvayKiwD
0vqdZYf7uMK3tVoo+1AQQ/NTi59JQQ3t2T1u4bFvi7thY3Dadh69xKKzd6N50XoymlkdzMGJVE3L
aM+ak5uoF0YjVgaZ6quQBxPldOSmEoxgIyzuGGsTLNn7ZcuHKkSVIA2ejXN6clQjukooVeddYYlz
abIgXfHaybzuZkBkG39CDGkt5kNn1+D/FzpTywLagA6GoeMtfVuPqKhWnJGfm6aWxiF6/GIEcfWn
qf5WHsvIwrRkPWDvb1fEYRk5lRM2uHlCJitSOKqW9TZIE1z+T5lZpcVDaxtu157Lxkzm6HnkEMqY
HDmvswzlod/Bd1qUR4exQSFgenuMRZwRVNdYQbbmuCPgS2+0XdY8mwfVSTnLalYAG5fUBBYLCk5f
ddTJSr0tk3T3NO+t6CdhmhoFMQv0x/mO3IR+evtoDHzlpO3M6X5vh/AFl0aPzCCtRlAs6+WoM6u4
ld+EIDNZFJj0YGzzQpgpBCK8u+MZbmBl9FmNqpPg4rz9hJJ15xcK6gwa0cU0JcH0QCNfiBti0MJ9
xzRamJFF3Av9Q/tD6Va3U5fWBjLor9FXF3168eTaBaTQ0+hvXUK64TCgAf5grensE6Kqp9liLLHQ
DbOl31G1ncjzzazyBVAqxRUAFswxl+cQUmb1ROiejGDHH4S1mimpANbaJobYvc3Rzfxuyxzs+OsR
YAi1XZit7RwJNarJTXaia5DhOJBEJ0Wi6rwJjiWCR+H1FOgxWAoSvi1LiOo/9BlyheLRpw6HKxNH
MFGDDx3xndwRqfTyb7ocdxXVxgD9nqubZrbzMiRFNwjRrylKhb4fTYdRhJE1NtzW+ajf16Q45Bbq
Us7FwACGLNgppnASqZBjZT8Sy4eQenzSRrJ0LjtZJpW77NymMkCXmlaf87GJUFeSXdRhbP13IlTQ
b3Em/mGw5yBZr4d7SKqY37A8ZY0ZFAuT5fl4yCz9tJnDHPB8eUf23d7nd+3KOZcMvsBHRXHjDbCA
lltf6RVaxYhPJI3jWwkegIAg2ptQdGaH+Et/Qc0SdBTVC6Re2t2KzKOXGEW40pQPvV0S/iVX9uzI
5enrFbuaFiHImIddIRIfKUCIHJZZBN/RlN6/j/l0/TIrAvisuqk0zOTAUqqGhJbPTGqD1FQDhM9S
v2iiUtajvMc9CXcEpoRGDLqCdFqWJrKmOZ4l3njwbHzYZEzzvJImsRak0V+Slm6hVsD9sG/pD7av
5ursLqJmRl0QbLi3dxOtn/BqG6F07j2lAtLVfG4nQvMHeYU+bC+HMWSlWGRaWVJi2MC2H/ilkJy1
SEYxsLM1HmLvfmDVNNcHGwdQPC3199aDSD+M7yQWOMDychQNWTeo9dfXizC59HZLtCGFmJ+fkwUr
JcoYosYSsiNtTGbv7Rn2Y3xdVPFXT97Oxr15dl41j+vYGkH5zusRYdFc9bp4+RtDHBbLcxnDh3E5
WRGX9cXlL6llFYbWzbHjDJeip9sTnOqR3HPjlFD581tgzQKlhaEl+AXjIuTX4klejZ2EAEODE9Jg
O+1VDxfhNIfBwkUY1T1ghdvE9Rg9ofbNBb+CS8cn9l4pf0RuhsEtNjRuvH51ZpoAXxZsp/limjwH
tsstYhbG7Y7OxAEb3jCVpn3yc7tof0d4ITid04eC0w37KiNXwUYUEAM/aKAoUTBg27cyKaeMDpMB
eSUW6tjPzxNvTxOwPbBDwfKHQxOnueO08Y9DZFr2PQKKxnleMraZhgkRrDkdqKM36qpxN9jLTigm
TfTcyR/VuPv5XfzrLInpYiQ2ceBfvJW33iyBmRq+awz2U3jol/TUKVJGA7TR41ybr7NUIJpEWCmN
RKoqo5/fzBujGNvCMg/nH/guFlkdeML8eK7O42bsBi+en1JvFbnWOlNlscIcJFGt2IATgOb/9ucX
/te78OiiWw5VPrC4Bcb144XtMSTJJHKnJ09tuAGiaZy6taHa5Ha4C+paYM6mCF1Zour2n9/G2+8P
sCCre2DxEDhIv/UOpN81Dwny+SdCKhRqmQr7HghbuG0c+0Wmoc/yP7+y9WPyEUZotPFpd7gYo9EV
CN6ebRFUJVg/x8a7VGlCyiDm3HMJ867tEZEe+ilNTlqVWmcKO1mPNUfGhe0Z/2a10Bp+ZQn1doja
VsCz8AAqIgsLo7dwhw/BBEO12HynT9iazTYeWkE1RJXU4Tt7T6llPKWC+cVzkpHwT7TDxrgN60gb
1Q/qH+7px5HS+8jrPZcuLn0jl5BB/Uzgs83mxy0ZO3dCmDsG5teyIEixuliEZlpfuwmD/OQm6shL
AIZOggi1izeXMEl+5Zf5FpzyI0gQNpE3PgxkegRv7tCMTYr2bnffLVUY7ulnx+vHtrjH9cPFq4f1
nAUtIPer+sPmCYHJrASVUuSMyQqv4HkNcANYLjXgSkAKYHfETSwlYiyyxMS76wu1GhJ8rdEh3SM2
xuvPn/Lb6YjrhuuFtm/jjuK5/7L8ZNWc8aaPgidNttSH5BYvEpZhJYEID8UeeUywLK298njUP78J
78f8Ho/LO7zsMGA5wmP1Xyap7GyzINLbU46Yja1m7oYm7J+iOSrj12RdDbx0RmODXvVhZ33nvRYq
xytT3kYFnmLu8xh4W1vcIpQ2YXTEY1J8TQ2L4A7n5A/WjHljOFFxZrfuRluZo0IixlYLOZogZMCz
dKMgqspmpIvRrgJdI4LGDMRfXSO+TbLOcMjYj+G7f4t8LwIJ7UGG5PcU2saQaPjIaSGUCG5giHSp
YKvG86eB2NTZNOlJ28WGgTEdhhRVesHzkTAan5Iw8jKclJw56OcLOLkzhGQyFnkKNDwXG4T5W3Pu
jDbhG6TTVN0WSjCVhIMwc0o7TVPzEniUZu3ZhJ0/jg89IdOLe+FQn5qvP3971r/GEKkYrBumB4cM
jd3bvSQIWaVhy2dPGulu1denkuF89wBMiN6HyKOljOhEKr60p1zHNaTYqfQl+OICm5l7ISb1O01a
flKUIf21K1prze/mivfPAp0z9ONfNVLf9lF9mqgYt0nfxcJ29K0FrkO6GiC22b/jbNN6xGxD3XDq
q+IG67ghPVPhIyHBh8EiCja1bKcznBXzV7PjzToY4Bvpk/7hR74VAAC/8XSbIW/3Aa22d8Fu0OoG
24wrJzkb66HC/P+qDgIT3rHn0E0OJNXrsJn7R8FEzwRaUu5V73RDURdznSrViJvLqBs7H1sb+xfQ
79sllSUA6X0UWnjZBc6/SrVi7sRGcWnfZWkesNBUnMP8L9+vXwbYNr8E0SCdt9jChe5XqRr/ur4D
jARDTkB210V38OOmU5dEMG+hlT5qB/2FBUGOVz+Ee1SWJ+qFTkmVfz6b/nUDvGaouj7Ot5T/LM8/
3oAPkuiTfDc84Gt7rB7ucd7Sm18CR1XWZY9DfHbrwbgNPv/8+vIF/7nrhvAjqUvEpZMj5r82hGJd
XBKLku0xZ3HZifqe8PJKBz/mvM9N98Zw9W0ypX4xyO23VRGVIOtohC8olSFj7s33Ljxndvaq6R8J
oEi76Tlw22Z7jao+3+91M70urMb5PFq9dLXp1sjJR9Pus9jOBQrt8okzzBBgm7vfkKgA+nPt7UrW
Zt2tp78hKzy9yYoxhC5IJECzw9YCswuKbvM7XVVhRPz8sb4xjWNvZjA5gcPqElgE+LyZxMyVzfKw
9blzGPloZTntcfcjdMdfhRu8reEwhGYKuWw7YASyq/44gGL4TivuEfnjGM1YjZwgdWdFcCKnri86
LCmK2UPPpcJIvA1s/ttEqsuMtQMUucn/xXDy3g4n3ioDKpS7oon29tCzlBC0YZ7lj4qOmh2iNlVD
Kuzp54/535djjaRlBPkuMCkE3oyiPMNvJZp37yERX89v37XI5UypPCpC+y8u+Ca9kWcMugXHhzUj
9EzCY99cchjiVVw0ugctZlJeA2uCPBWDjkUaPBLsNpeP6QYl0oJR72O+9GxPED7LK6ldsdk/4qhR
gN9piEwnfHiJKXIapR5dD/GyEh9hewB5lyhDokZevH0aS/S6fCrdE1KdA+pHer7SN2mVRJd6Qoab
dp1IYxoGpIIcBFclJdNSM2+aRTEQZJW07MeU/q53DidF+K0XgZ1ynILBA5sYX68PmTqaIbTCL2iY
K8kVqWYET6+BlUkB+b0u6udsN+GgdvSVbsj1gH+UqW7PXBui7tuDWo5hJFqIVqcnrIWL6ONHk9Qe
WNjcTvKVmKlcWT2HIfcFpIadKfCN9s+A6yyCK005VmeXUg6b3zaM24Zr2BtuMp6W3ug3/3aoSOKI
7vNuJwFNIQKmueDmgjB2QfR59RIy317Uw9LHIr3w5ziHc2bUaI1GqBuM1PZX3a0GTDvk/gfQoABJ
EB0BJw/vabP2zC2/jYmr2ch/T8QqV585QzuShxl0swhudAMOXwgJncwOZFM9AfVLunh3azdzP5So
Qmd8ToDVXOonsLP2v9SxYX7C9SNfvyqiNGyCMhtPCY+bQJEKF9AcQC47hmttifzKUKpUmAh9fW2Z
VpH/UNntEj3i1DhMv+WEFpJNA6jt7dFZFUCRWDfXV5wZh4omHHl1iYM/ieuCTuGfWH2FYkV8+AjK
73eX2WxF9aXNbJSPCqoyI8FEH0Pm+eRb2I06l6YsiOI48VfAZmORm96tVqLXgBdEesNcWb0/dgWl
I/0enfdJ4S/ldtbIr6YKIKEWtFNjn/GEHfE3XAAQ2ZNsTvfuuTdx7EG7v0/F/ruSHDkdMqS/K0R9
5Dem+Z56r0qKTUN3mv4ENrHcVzqx8/SevNaqta8YXhnba+DuqEbfY24k8mQP4TWtt8Jb9gEb43y3
hvI8qOajhqWJuxO9NK64ItfXNhMBICmDlVO5b3FGbPOGFkJAs2u/6g40q6EQ+fcKT9/5QxAWo0HD
Q8G6WhTZq1VAl4rR5rvZZ9jpVv5BDevJX5myxTFxZzysOuxw59AemgvqdxmGqkMeG4Dsd61hY6pw
MysOkQIFClKKGJhKOZjbdu6ZeDATtLifWywJAKa1F5M2x/JzTAP7CzpcbwI3LBFSwDPt4/k5KJxk
gVKmfZzrNWVb199UDbFw89FJamWRkuBpAyk11YswCo3P+FTOziVSS5duOGntlZo442EwYx6Iun5M
35XIOWa66JKVZFhB9eCL4pakJI/KV0ULqVxcw1l7yFdNzNd1pI5B+AizkQmEqqMbP7WVDfu2cby5
AjdWyLpqi/jhKqMRaTnCyFtttLOv5CvQEufJRMlZtW60WNNV8Lo2z4pAzVkOhZDYfdPJs1ro1sOo
YoHHdBathHKtMVNLkP3OSr30ycsaf0dzpxbKrI5DFtFqbTzGXdGkZgG/NjLIgjxFhosCu1O2D4v6
vMPkpHe2Lfyd0Gre7ilGRY9smQwvC763PsyqV/N9bB+r3sBTYJHXyj+1UtpHPWSFvRCf2GRlF9Ce
cqpn/F33eGhltXo1wQF3f50nX/633iV0g1d5kejlQcGZ2iFAy9u0QLGHO8O4rHHqK8sE27gs21+j
zsAxG3odR+3ppjZ68X2xlHBfiWAwxnM5DxC9Jwe9VJ24v2cuHWKZ/w02tIrpedmgxmNBjnCf/+8o
eEH3gmpVBCodtX5BppLO2thR79nHHPUXBBW9zbnBSE2zhLv0YTRCUzSHx/Sg7Jk2JT5CpUfX4cmh
zKBDovWzo1pXWlRTbFqTtD2NC+xHz2xorY/SYONEQBfpj1bpl1E0blImqJ8sZe+xqqur2g0SixxR
NAGqoFRiHBUsqLIZTzWDjywqYbEEKpWDs21lPeVGuJnvOiRX9Hf+D3PntRw3sq3pVzmhe/TAmxOn
90VZekokRbV0g6C6KXgggYR/+vmyUL2HLGmT0xFzMbFNB5usQiLtyrV+I+DlfGtwVYm/RFQ0kfwm
maE95yl8sMX6K19IqsdKmADwxoF4TJ4vYgCLmk6ZolaKYbfZM2OtxXYloCykYf+CAQ8pwTAKysza
aS5owwqKwIEPLO2DsJAtBlUqIztt5/4aC44wKjcuqcZObjtdxx122y6C9cu0DayDMd4xEjge9zj4
sgOcJ7XZgTnEuHwug3VUQwKIqdMVljbvcigBTISFR3nckI+B43GiL4wjI5tUbHEsCiJwBLf5eBc9
Khsd4RuBhsseGmeLItsxxu2WoOoILDJNS2FcUDVRBGK8htSus+hjOaXpEGhhKq/2WaD+HRNmlm48
3rcUPVtUMxezjmaBw4Ym98ZqlRpI0uHXeGC8HQEPRw1v+/iNxId8I8poKgtbLAzrIyBpkU6CM6io
XjpHAa2SFEZZy8t5tDDQtIMKWbzsTkvw1Czh4VG76FhujJbi7qLOuJQbj9NzoZYukgnuEpAu6SS5
RLYgnF3s3PsYAi64TmAw9CSbPNmp8xRZGxZ6ovnKpnaZzUfVgnRZc6mCUiuJsN4CRdpIAEveud+W
dZVAiwpd+3uxDHZ1UDBqU2z6sNaLAbZ9slxdVXmtPopk/xBGfelUeBEoB7rc9xQGiSuAqnIvMBIt
PXCVnaUOSi6oyEGvobBhovRmE02vj4XfSToIwe6SEN8XOJeLPiCVdBVUpwtSyyC8YPxriUJF9VEf
EssA6rQo67mLitfSScc1BkB/brqN7ydz7p4f0yJaNLSZsY5gvsXuqk77Q1qbUzKDiNezGUFD0qke
UhpekHRW7igAG89BvGHlTVGOnt+x0X/z/EdNzUWDI5mZc+zko/UQJ3RV22uFcYrHG7ngVlCtR/Zn
yyVkrMTGhuAs069vX+9OsyGBb3o4MlAfc3wMVk/TgbPjjlUSlflFkQtg4EeB1qMqzbTUzI5aM//o
wRagR8gj1OiocVAmO0365ZnV1n41xxdpHtf+94mbggedQGAJijVirY1FuS1RWWCbf/vBhwTTiwQQ
iXgutL5NhY76CiYSJ1YlmuZbDd8en5XDJHz7nPRn60YXAaangMWpq3eev4eI3BiAN+Yulnm5tpPJ
wl7V5UxtzKvsoLbX6oUPfRHRgm4QH99u5CkSFvgrilQG1we0T/SfPXgnIBaeJ3prf0SoLRi48ehf
3qQqMav7o8i1HYQqEXspqnW+59+PbS+E2Ff5CIJuZSJ5oN03VaJV0RqkFqjmVcE0sIqtvRjH13GR
59CjklwrwcM6DbLGq5hI1Yq3BYLVlAeW1eIccveH1/xff47/HT1XR16P/Nf/8POflUDvJYrbkx//
9VAV/Pd/1Gf+/TevP/Gv6+TPppIojr75V/vn6uapeJanf/Tqm3n6sXWbp/bp1Q/bUhnbf+qem+nu
GR5Ge2gF76H+8v/2l//1fPiWh0k8//7hT7yYW/VtUVKVH46/Ov/r9w8B9aF/05/U1x9/p9r/+4d9
8/xc5k/lX6cfeX6S7e8fNMP4DYKXbWLmi0iRTkL3w3+hAq5+5Zm/oWpFloaLo6fyZKz3smra+PcP
vvUbOW9kVuFVOGTZdX4lK4xIfv/gBL+BHcDLJXBtFobnfPj71V8N4f8Z0pdUrdP0HCl81pT6HvhQ
ULVOEoEVggMYt6QDCuFd3cFP8kdFv2u7BOE5U0YW2sRTAbke2oUc/PB8QHSxfoS/XYibF912bNrL
ppz4/YFux5UIcB7N0Km6oWTwOlXoOU6K34FnXNdm5JrpFgBITKmoTQbtc1ugb0BFp5JRsiGUAV+4
j4AGpl8SlsCDMp/C5LYtMnjaPrmKPYa3lv9JamUyv1MT+KnLIORR/yAdDazbYSN+3cx+1L1wdKz8
WjP1PFopEtF4PULaHL5UNn6hm8JIonQ/NGbUrFBmUwadXK2rd1KZv2oG2VtGDtoLHXbSW9ZUV9Po
5/l1QTK+/N5YfR/v2CrSbMWlo/J2AElGt9k0ZSSCy1Tv8/YiAgvrf39n2E5rVGTlXQ4mB4Cr7dCW
k/4I0zZFlGIILgqqoLFx4VZt1rL5dkWgXwogX+ZDmxBVrUg6g1hGOyAT56nphijElfp09c+bAz3O
IdigjGvppwnQMcBlbEgt70LddMtPXWQhiF/1yOKTnh8xALF3hNZZNHKb9AARwUsBBgPyEaed7FMl
U2s6e7tJqgNeHGHIa3JiWi6FnABTPhba6wmTW1MyjJBXzjtX5hUI3ahuon3aRg4y9TJKPcEFe5Em
CTqnSH84LRCmbPV2K8zTqjabD3WsgHI2RAqQAicTpiXeB7NpzOfhFBDGfvMa9K6bK0eXQH5gQWoJ
Zh2mjmhGgtxUOlfhOrYDEdurCeR0G66yjqvaD90eHX1dTvjwTOsBn/XKXPdaFEfT1hxBq15GLRa1
T/E4+hLFfGpb04oKdZ09IS6vCsJBgDTzU9jb/H/biaj1N2+/6Ym9maprULawLQTTYG8DJTh5U81J
KdQkQ7g7Gk15BM/cJ7mFZbSykEap5es5qnvURzxuARDwu7ol2buzkyYoNbjxTcsLv92sk2lAIQmE
D5AvKoZscZwJr6eBcKxk6iqz3xVt2mY7jUuuuNCMOUJ/PY7cG/IVVrGyo1jz97XfldF7K+OkGkED
8JvV9QPkB9ft0yAOtC8uJ5w/O0Orjfaau3Nuroppcv6yzUHPr2Mrle3HJkHBYYWQSvsYR5nQV7LM
U+e8LYxuuIpkkYg9Zbp8Sje5Ps5fZ5mP8zvVqZMw18KQEmKRzaFJyZUlo7a+F/Vez0cLBRfQFty1
5vo7Q2aYaUBqkPK6LNr8viTWGt9ZpD9NGp8SjekbnDseM+enUmubW6PSNux2XTXr/k2vzwnOG2mm
Obd2LId5RwdU0X3vd3Z95jUg5K/rxrHlConz0DbfmSwnPqpspqDhqLHbuLa5DjVI1Ucv+oAC4pAN
Vi53QMSDWx/DVGPbwUcuzucCi4w9hZH+kyvmpjkr0GpauziIfipS7n3r2Pfmr0ORhe5zgDzXtSmh
8mxtNzfw28JC1F7BTLRGzIM8zGWsKGm1f3Y2qcbDFqXIFgDican9vW68MdX2EFSy2eGx5fefsmFM
vRAm62iReR5b83Ge3Hm87QVGGD+Gvqla1J585/ntBffT3YFmsPqZ8UAKfXaak2bYrY0SCOt8l6Bt
djFmlvGpG+D3rSGPo7oDlXvwjG2Oe524ovqQRpeOTeJvE4zhOO6LWgvtH2RIJDiZd1p2uhRpGSJ9
wBpM3UGp3DrZCxTiMDUDV+xik0z9BXmGwVtHOfXiDYKPothoTjtZ+7yOy26NywJGXa0DuHeXp3bu
PWD9FI4RJZpJ3OeUI5zbESBddsvMLuQ7lMdDW14cX2ow2bCAXhFueuTcTtra4QU3ea3f7YT0is+t
15E/nvIGK77YkCK7KAyjg6gAXKRbzeHgrC13MqIzU3S18cWbLCRvC1wmoJsAL9uREoh33mB04zYK
jWJt2/Vcoo2DMyqI+tl7yiY3GS/GQvR3GETVwbZO/A6JJgSiLpKkRB5n1SOAmV4H4B1ks2rGqL73
LER0Vq6weYJXVnzKSK25fQeOo+bLSU8ARwQkSX2D/54CdyPil0b4KBCNxjwln3RsZ9JV3ja189Fi
8GqKiE5ypYRoP789X375YFChLnUG0HHqQvJyM2j9ClBeb8H/h/Q2bAJH1nsncKN4pxdl3V0Akgbu
n0ujbW/ffvJJlKkG3wcU6oOFcBxSAGoiv9iGPKQJQuwUul2BA/J4j6eU9yUYm+J5Jo0TfMV8LTI3
7SgyY1NwFM94RjR59s5y+cXrE66QeXdhvupcpF43orLyyNYwG9zliV7LXd2NRrfWHCNFQsMxouGT
AMSyIbUbRe+cRL96ssO9TZ1EOn1/EkkY9SgG3xctVE+jc5E7CYvwh2RNrxM54KFKhhYB/q2g3PTe
eXSCQFE9zwUP7hkJFx3u6ckBAJGsK8cpQJnQ6Qp9E7lyVPcfI7hoBCC7QNdSYzMD8K52EWZ/+V72
mluuOSxDeYk0CZ3z9lT4VV+g3xxwMUMCwDgdBUyIBHmYQbIPVKVzRWFLPOd+EVzVJiXG574Z3YvZ
H+PundE/jZt8dUMNAIUfMJk/wVpnUeoCNoDcOUi9+ZtpLP2HRpjyYRC1Vq+zoRbYBqLHOWPs5Wrp
9u3XPr2WMhAKBkRcwAIwiSdV+14sgWQ2ksaE+7XDWC9Hiy4q637bZ17ibex0ztaGnukUfVNToIVc
+452W41AyBHznIcLi33otm/RXF6FWd1ItBNl7+7ebuLPI6O6h+owwBaff5y0sGv8DrZTTAuTZBo3
Web60x9U7rTzAK6p/AOfJSshZdo37wzNr/qGqzoIIo/9gQzGycq0i9jrgmludsIa6ocO95Zpg/Of
Fa5xA3fzTWmX45csaC1JmS13L7vALa9cIzI/6QUUoWg1GZT5rhy8Wp7Mrg/9dw6vX0R1WLZbqmXE
u9xPTw4vuFkzFbKw3rUolP5JmixtwKQAbtlO4LDcNVji9GvCwN9Zk5Ge55gY9Gt46HP9Tlf9vJHi
vEsW0HDJALGFnzTEbPFCFKJodlHgxhpzucAMB0dOUzsv0btLNtOAEhWeB6kcxEVkhvEWCZvIunt7
qhjqqHh9hhFRgiblHqpmy+m2Eoh0cupAQ+vBreZiU2edNW/TPg/xowqK3t94UBW/V/VQeCsNh+Cv
oGm0cDfleXmdodKf7pnz5eehQNfwvS1P9cFJ21AX0bE+IuXr/aSuEFdFRwl+rndEI661RY4qv9L0
CQsoXY8uCS3Q8WrT8rNW+ZPYOMBPzVWUOiXeQEPx3CT1lLyz552CifE8YO8xqAMTiduk40524VHv
KwwH6S5Ed61mNcgKPkggcWoAshm5mNr69r7L3eS7P+TjNSKr2Gm5rs71vSQh6xPCtXRfz+Zcr6sR
KNMKTty0bSlsAzMqCn3XdWYQvtfun04PDkps7tVIuxCxTrNDJnXelPMg39mDi4AJ0rNDkXxejMPY
Syfvrh2xUvyrtaIye2qG1I8/lhY8w6+4PLWI41AepKz7zuT7uVXE4UDiIN2wKK3T1BlVQaFZbpHs
pF5VGDCPMu+4Z2tm7Se3JuJB7kXXSU3jdJ+ICx/zavb6u3nokEnYekWF+8JutG1UzN5u2KFw8mrm
kVDlpIWYxWijTXeyj5UUjnvP1sMtmgwNvDqLGx2ZTyvqswETI69H6rIyIRFj/QsEI3sqdXMge7BA
uDrh8K9SXZDRSDM9u+Fzo3MmkONvrwQeMfbFZHO1wFgL17jxzA5kqv/lun7No2rpKw3kt1/opxPB
NyxyDMAt4bqj+HVyIqDFn5C81QNE8fl6vL47vbrUWrwSt3j6NQkCxSHKeevOw8bx8u1nU/h4vY7B
qAKYZb812GYIGE5rNqHZjBabSbqfBIY3we2YyZnOCgZN6b2m3LEqbT0i9tOP37Astr3+HDOmGd/P
aU7LW7ce3PbrcMgZYVxBzgm9sIF5YnSxKhl3SV6N/lrTx0hPz3Sk68Zurzt6p4kzM2PvfhzLsUp/
WJ7Q8ocINXHna1pzHocrsqTuPf6PburTAL2e/LVRcBUL73GAhPm4XpSQrYknVHgP5ArwKOc0CINt
kVYNBsVuBnkyX2d2k2IyDvdVcX2GotJrsUMIps6Dvd6lGR+fJqiS/ob9Uj0aOGDCT35ZhxL1Xy9Q
k8ngXkUtPwlwUH5KIRmTnwLGpnJiY2pHJAstZNqobUepJpgsZPBLd7yDoeMOI5BJvZ++oZcytV+M
CgZweWG7JJfYxPuSn7cjHi4hPsC9ho/bGiaHicAKO7ltrweM4niNAmkCdbmMtUxiA5+F9Nym60Ge
5GuRudK9aUBrqn/H9c5wzvyiCOR8ntnt7EU7j84e81sNm6LB+qQF6Czp+yMhVrg2PlX1SrMd4ajx
SbjZXQ7Atcrmo270RM83x9YmNRPJ2M3z6JGDS8fOceKVy70bAdC5c0HChBOpFm8Nq8nQKB2jLsbq
DJvK4JWZRjniwKgUkmN0kqCXGthLk6vpLgJrE3UXOAZZTDwwRwFdP1pIlQTbo2oFAvVzx40f8bec
0jsgiUdSBpIVnrki/RFEi6DKce1XA/LI6ww0IV0SlrVawMefqmnu6SAPXdwDdqUOqkczMnPnzpdo
8D4C72naG0Qsox8upQH5GQvSQTwlPXJmV9Dviw66aVN3oQ4sCgO7Dop+EDOWXaaph44x4BgLsYPS
e7Jrp8ZzFXkxXmusJzVaTZexkxt5qTufXZPE604kUz9sOhSzu0dUX1OanC8tj23yt08evNsJGGaa
EXJ8EiZ8+2Dfarohw1XazZQIN8bo+ayKttLVPm23EYmjle9HtXsTBFhbW+fmgDe9RhQewXW90O0y
aPNrswpCa4WWZiPRBqZkWV1OLWIqyQoq/yA/gvnGnXmbJHrr6zhv9vN4hcxDi5o4mT9EJrAmcrR+
HzWg0ysGjmQv7OKSk+VhmMAxPBqNgSBW0lbsQCuJju44rjxzrqxvcwVGol2nrCWC3hFoWTavU9EP
RXfBZYl33Hl1gp/RRuf21d/pOdrdnNZODdpBAJigr4HAMQ9M3VZ/ZtdMHjI1tlMZ4qNvJDNTEFNP
l39p2MgBWtvERchXu8m9AOfPGUVueikpXc8+Q9O0ZbJ5Tqb00wFnqH9k/VjSnVILsvTHssqstlcf
srk8s27NOUj75H62BkMLwFeWyuQed0La6cTJxFphi1GDnthho7a1Cijmj7SBK/yHoYVNfRbMtt1/
w33Kwcg0RgcgOEvRMgnvyp4qM6p1B6hULkDKP+vwAB3mURSpdTE6gr0zopCAMGyStW6PKn3Rq9Nu
iHyARB2uTNYnFNSb5FGYnZ7tjZqksb+CCglOCCu6akrv2QH74A5fLpQgySbjOJeuYsLd6iqsuQPV
6+M4zTiSshEenVmKsefAX14Y/VcPn2onMYbgGlvDmvpfbovuTw/YZvelyaLEwwvDGigMIvZbIrLo
15WYy60xiE5sbRxdtb8QZau1awPKdVbuKBv6zadWBnl65qLTHyNJqXUVEsHdrF1mbRf18cbPU6s4
AwojgpuGtCu1LAw88IZtck0b0BMXSRg92lGjUMloUpCoPS4JC/Thv2sa9F9pasizmdH4GUUUlMFX
c9w0VbYxp0ato6HtcAqvgxrqHkq9kar5oAGijkq/943pskU4I3uycHFnGo5lVzvnUSadqd9h+1wE
d3BOJR+l9IKuxBlZelXXQO41o0MLp62cfB1iNFt0bCxz65JK9urqyur6JLliwpb1eTM2hrEyjJzM
DTLsle9foNnks6CRr6bqi1kr5vKIqcnW5JizOIs0bVMGtgSWdjzYCC6QjtzHwpKRJE3ZGPHHvMYM
4/s8S3VeH2Ml2wjVdn08y7M8VbjBEndOtbimSUkVsfZVheh4/KZxpQKF4yFhhg50o3Vj2CpcWgIv
9GLUedVjhMjHvNZVm3jRUWIPUXEy1FmcYsnKiioHqc5PRE8Thitvw1R1le2ppX889SrLTMJuTX03
TMy/a3WuBvmy2nju2AQaRoKD6a11en0eV85SJMrL4fDNGH7T7QEa3Hxl5EwGw1j6vkZfprlOENMW
A0BRpBJyxmnduClLFlX2WEZ3kx7OefM51cJac9doOlT1LjaqDAv1xpYDq7JG05vd1l7iUurjSiQG
YG1Q4s3JGvStizTk5+qybeuGDWLESI4PQHxQ8YDeOhS91nooVUxxFHnJvELNG+IaRedO0OzSEDs1
s0Mpb3kC/n2ljQ/GRNJB3xZJrg5QJyqyTIeAOoqImyG6/YxLUTuwOD7jOaaJ/LFpOrVZBSFyIOk3
NEVVr9ezB+YEVXG4IxUMGGeeBkT/usL0G/bGvlXT3KoMJSYlgdIzLyoLXpRxc4Q26Xgq8hZE1Dkd
iT6Ua58JHaKW8dGsc7hZT3NZW41xC0MjoyuqpHfwHEYyHD/RFpXtVif2Q8Da6A89Vcaeen6cYyL+
LdFcpYd7DAuMJEva7wIhru7zpFkWixG3uFYlqnOupGu7aNU2DJElUY0WtooJLYWQaPEQsUGZ3iRp
zLGfdBWyiWctMHGG4xh7JGZT8fdYbKiXxGGeiPh+aGq3v2v8GsGMiz5Aahjrglx9YdiguFJdOl1X
sYhAE2gjoRWWatJ0qaizYeCtMa1MC+8Lc40WmCpeJmgx07TjV3gFwS5CWgKZ5OTGgYTLX06xLFgi
Wh1XfI1RJYgkbCorrZv+ulrmM7KbaugitMLVubQAQqC8uDTLKiziAAyJD48DDcFXZqQ+KJeA5SvT
H41EU93cEOEDplUzRL1mmoNGnzdD2mXmJVhnmUB105NML7aapXkRvGkgi49erzXlH0GMN9+zF/C8
dWeUut3uA0+K8g8MeNG8JluSoT+OE0nRiP7MAGHFGxe5A6mhsYk8NymlnuxLGut1gw1ukcxgXOL6
YFOXSExtP+JyNE9fUDC10GbvMPhqMLhvMjiFm75mZKzrGCvzSa6ywKkQPJ+rSeu7LRPaj/PPYzQh
s/u5mJuidteYe+EygGtMOHoB9BVcNbf1SJEJZ24AI2h8ZjkT6iPf65C6iNvcLP/CK7Fv0c+JzTlE
bL2VmWdctb1fpeLOB5Sj57sAYr/T3tp4ofndXvTIYbPZJZHzyTBIWLVnWSDV8/VIYfi3tVapn+zc
EPZZCEO70LaFaXbFrZB9ovtnIzwgOV/43tSWFvV4TNKM7SzxAwrXNRbDtbGjNhhOnJFlWqVnI1LX
tC2uS5AJySoYZ4PqT2HFQNL/ZuoPTG+146XApO/CJWo+btkiMTER3hDbaDk78VGkoUf0AWd4P53S
JymFA7C8CCVCaNuW61Bxjx2J0IHTZzlg0dgBkPsFQRewpquhyz23XXUBRvbTdQuC3AV1D6i7WKOi
5gh97WNj3Ppf/Nlg3rhJ2EiTwrqRIG/vdCpchdmprm3Wcsilyo86X5vpNPEK1vInpR7ZUGxkAc05
31CKVZcyLiCSLWO5mzpNqb7Lljqoh6Z0WL0pOqbz+DEMR2UBhTAZRzoThWByPlxP0iA9nAs5n7mE
S6TOemsiLWLhd6BuuqYdqdPbZVvrkk0AZ6IadyR+wzS5OW4XgDBKToQOa3k2CgK/EOzjuqKKGTdX
6EKjW37HPTHsjZWbYbOMOoGB6h3yQF6vtvZJom87IbMGKQ9Klw/V6gf7lcfOHg+OGbbfwsl183aD
UdkhJg0L1S1HvATaolyzrMhXGx4UIY8zA7ombxiITkGEzVIosEhaoB7Z77LOTpvszHVFPPn7AFTZ
iCmaXtafrNaqTca6o9vYNZg16IBnJucqInJUqo/HOJjSkT1ycqDZ0C/LNQY3rMio4Ri6stw00u/j
NRWilp0NUXlm2XqOg5lPWRUgrjNz2ZYT4lYuSEvgjBwZKZtGsxQgp8R5l/2sWLa8Ns4D4pnj4Xqk
j2SIWObJCnEMMipYqh04fWKJfJIWKGqFg4SuQgUTdVI21XYJ16OwUNfBimqNulBM8Euo11sq1WCM
CvS597uk44DwpaECLR3xgaba5okWxJcDur2T+W3SgnGY9w4dPA4bZogf3Ot23VbRpoTCHD3DNGjD
e6Q+6+xsTmINce4+1XoLp3jmT2FjNlbb0xphAGE0Z6ToMv+ZNIH+UFdhPX6LB0vhoBCQ1NO9jZm2
QDwqCqdHEWbFsJ7d2Zr3kWit+YHQaq61vUQte0wukBwz6mTTZNWcPY41XOavJuIx6PL2MUJgJJcB
+ctVZKDXKFZQ2brqLinq2cVjJ7cS/4y8t5ZwkM3TlG3barSfjDAfzXOtbOv0e9qaBtUEnG/2aAEG
dXmBv3fvns9tr/X3BRW5EL3RRK1LWWItHuyVn2f0I5z7NAo2iNaV2cYGsuJyZ8kzoWT32bGQ1ywE
XkAbjkk7TK7V1Szc68bYliU5MnqO4BGxFIlIRKIbyGTFtZy/H29cxyibMEBFPUuSYLmvaBZKb2xz
XcytMgoEAbyHUaaG5UfVAaBbx6L0mJSY96iLesT7Vptl/uMYpr4NqSy1qsZpJt04kD1ieiSAL7On
5cqdhbMKNY9x7nFJeE6vwuoaihazVgOorX8lbYDnSD8lGDFOthr33Wz5YpgwtungBK7wQhh6nL9N
/MRhJbb9MRxRoXWSIjRSbWQ2N+kVRBw/vcUyJe4E8oV6VVx4/Qy3YDNFo9oyjkwPjQsCjw9sMbL4
s6oI1WUm1LlKijozakLQzsBPHCgAI1wpS5KQNZMlnRH9YF/K2bpmMRnBNquR3ASoX41D/sCSwqx5
BdSx0ZGFc0CKnIfItQ83DKAYbqKs8mcXUUlr1kmfuPWsb0FfjvLZCoJOPhNLdOn32EfM5hE3Bp1p
KJupTb+3KTRKXDY8sD2IoXhuY3eYQunqPoW9jsI9zdhQTd8EZFTaOypvu+cUCEkCQ1ZC1uKyjrA1
w6VHo9q/K9HrBrP8kDzyqOVXDdApEI7pKtOE6o6yHnU20oaIgdioThx+6KXfuDf4NKuTYDTMkqE6
7mGsOJ/0BGR4iwgnwTwID+jMCYN0ZTiNlhcfIcLVDJi7nEOdjlZ9juH1IZxvdEvdNsLJU7LoAdZE
86OjmSyKjWBJ2PPm70NaJZ3o9ipTcyAzHNIg7mB2brOf4AMn8FOZOuYVlBA1+RLUbIjzio6IOlyZ
Ek/gZF+7QqLPHlLZq+r16Fl9l24wsgmZmOMRPEgSOA/IeeA0624q3LKCAKG4IBPBZlpyAIVekjFB
f4lLtFaPrJ+wVMJh68DA4gcuS9/rX2aRQJoGaCncGy8RJt2GGWY0PCD93PUPxzNVL8UheToA9MTh
B9Oc6XtoR7XRbS3AXKrToqmjrwfqIrw2IbfqpjAeNXZmTWeVVys+KsWaI1Cdmo1hTi2npmWTDF57
mlnQGXrSGLJdSVzHunI7BlaoST7QQVe/PEIbKcYexKAadsmJrXLJ5ZGHJXJoW08t++NlMepDyZWi
6FxcpldcK/3R2SR1jx0QC3RykYJFX9cnTJ6mkO2kkQ7krBUgGDJiZ4kJuR6SZ2u5TrsiNepHJtKH
qfpH6Ve0iWRejYEmcyguGLoGAAevEGmuCvALdEm5rFSW+gGjO/iq14mX9EVbr6clo5bgemZd0e+V
uMlb8n3P+JlFOrGXMc43dmwOqIyipYKv65dDReH/NfHgP1EKXnEV/iM74f9D4oECrv5n4sHqOU/m
55esA/X3R9aB7/1G9UdhF8AdE76YAHeOrAM/+M00IWgHOhh2sF385kg6MHw+xB0vQPzEUaozVDuP
pAPD+Y2SLM5XSCoFHupi/4R0wBNe1nkRP+QLQGZTAeS7dO+kOtWZSUSZXJckm+NzP/bRfGwuonr+
Z7CI5TEG8EiIQ+D0D6XwF8CNaa4DfAMnue807bJqdaQRvofWX9ZIfsrO3ql6nQI2l6c5QAx4lKoW
q8L7i6dlvJIBVEru/ca7ieB8rJN6+CPR4EkhNhKsG1tsx0yvOTaMTUO5lfrsNyMsQLMmCGrH52Nz
Z2M/uqPg810Pggd8Tx9fzI+PSz3zFcNCdeyLMufSRh/hR+SM0DjzVOHuRRuNwYISSpJgHwb4eCEB
s7aE5a8E9IINeY372KgfasM8I9N2J9BaX82aoIKTjh/Z9a50czxn/5Ir4eTqFl11K4hf7wzaaSn2
0Ebm2KFITJnYUaXNF21UafYZIqPcg2fu8FGdKPs1uz6N0xWFugvSWn/YY7vy0cxGHnO8jmIbU4va
249kbfG1d/CS6r6SePg2lOX9HJVnVUW2ztPD9wT3TiAdS0stNYNZaShFqWr3i5ZqisCDdKfEstsu
9qKYJBWNMFpZ4FqyKvDObNcgb9CUPf5u+ubtsVRDdTqUgasDrwUyofwoXj9c73zhZqGQ+5zcWemG
rCPt69uPOF2mjo6RDagnFFSRFES+5vUjQAZiFAAmfF/o/mU3ybPEIddfue/h0lVx/eWrHJ4DqswC
qAuJxD+ZlW7LNT4tY7lvguY5Kn1xLQEyoVGQI9BWePk+Qw0Zv8kcHYgkIo+YNu+gYlw2tp+agIWB
zvYHUIj/vH5Vp8CVDlWPZp+RZLnKEnwrGhCogDqmadeSLdDgzgzTl0QkGo6cofE1yhx7BXzBv9Kd
TCBCXuTJcy+4ZmwDD3Nqp7DG83lyhzOCNSxcEF+U38YmvA7r4EbUXnHtcHnbG1l/PuMvtYltQ4UT
BItI5+8BG96C6er2qPvrmyHybvus2qHPEH6uqtZYgVW+AhNmndEMIDII800A1XehMUYPdqvb69FP
Y/LbqLDbYXVL/OZt7SRFpypL0/XQeCQ29PhqyLR8CyngvCWZyW1A50rtRWsyXtoXSh3ZTg+iElON
8btdQA4xXFBkIcKFbn9mmYO5tfo2uHKCePv2xLNOcCKwNshWACOgpqvwK6czDxyQj0aSbEDPgIMy
0zjjBjfEa7aGO49dqxySuzYOCDxHfyw3CPB3e69sYIdiWvWMbMxj11nDLfa9KCkys9f2XHh7WeA8
q1PDWk99dA1rdwVXmw2ZV9a+jA2/FE1EfF4b0bcoxdU0SbszDhFnE1k14ELd//H2e/5qgTke+E4b
6AmjdYI6mSJ9dOBPNGwgUvucA8S/jmb5UHf589sPOt33D/3J0Y1iMv+DM/h6eg/oRDWQC3G+1vPs
rKxnEDb+mGvTqtPZtXKoYtte5l9T5sE7mJ9fvSNELBu8KFgUlvfrR+sWBTjRimYvucc+A3a5jt3R
+BrOZfLOk04wL2rSwIjWiTDZV8lYnDwpnKXT5noo9nPpfXS6Gvp+bt9HhBmkND8itfzXP+5U19SR
pVVUB+hm6s1fbP+G1oeI9GAnrrcJJjAwzoiDV4njItsvjGsbQjoaDe+85C+6k4cCSvMMHznu0yhD
g5+Wj2j371FayjZoyV7ZuKWsTHss33nSKXRS9Scufgycp6MXxyp5/X5cLvygBrO6Nz3xjO3Rk+WR
hcK3ed1Tr9jA/j8fuvZHrUu8EIvsz7d795cvCkaRSMqDxHE6Zd3aR280YN7AUqOY6VzjX7yT9fjO
W/5i0rjgmRVBJACXesqJCoDutWFYNvtqhpllzuVj0uD1OYkcHSDjQRhIZrz9YqfoqKVfoQ+gvO2Q
WHBO5w3V8nlstHqP/ajzxYX+ZQp5HicBu++U3yGEgsGO5Ypzd4jMrW826Vdfiu3QutXOcYf5PJ64
+77TqF+cwYrawU1BKRX+FL26YKf8MooZ7FDfwfGgfOFPTyL4EzWEfOWhHbW19e4j/HdJ3dqX70R9
vxwGMJ0KYA2n1TVfzzUvxLKxGQJYDQM+6cGwJ+d8ZbrlzWRG39N8ijZvv6+auychB1wCHwYOlxou
SSfB+uRqESeQU+/zObgw6+oLmhHvjPOvXgmWJYcXVy3y7SfRExCzDpfEoQbEEts7u+3LtYnE224w
pj8i4Kyd9s4Df7qBqAX74oneyQYYweocm3LiiZUIt2mo4TBOeQDT0v5JOsIct41XkuGtfCq6gzxz
COU6939Td17LcWPZtv0idMCbVyAzkYYmaUSJekGIMvDebABffwfUt7vIZB5mqOrlnIjuigqppE24
bdaac8z0mZb7TWZWWycxRj+w2m9kO1+HS2WpsbRxm1jxz4/v/rlvW8cxYeKMXQ6BJxvnCQOmXAx9
7adS8mQhmxVafQOO8u6fDXPyUhGoEplmP9Q+jV15RXsAh9WYrgLypS7MIme2jxgW/7qgk9cJSLQT
z/Tq/Hiev6NoXOeDdJv15lOXj5ee8rkv9fc6hx/ecRDGvf1U8ESpkZ5hAEo0UngLHb6FY7pNqtwQ
0nIt29lOSrMttKzSt4zw/uNbeu67wQVjwiXAl8L/TgYf41gQgVX7uVrItPLs4aXNx+rLPxvlZOUh
MmZUI3Zm/mQPHrUC1B7ZhUPHmR2RDYsBuS8TP4e3k3djdAJkmLVW+U0/Xg+leKapea+0ydGKggdA
cOi7HZQCH1/X2SUViAl3jlFJpT2ZEyAroTasrMoPcGf4UkF85zzdU1mdd6PF5BfEiSebrbIlUVLb
BYr+eOEHOLOxpuLD1IajBcf+KUk5GadgVMec51cpX8s6+yxFkKjMVECHyz+NdfqsV/GvDiIYCnUl
d0lWW338IzhnPn7Oyg6GeJMfAyn821eojHm9Ujqefmk0gT832U8cNvdDMVpuQxfXHdAC0abI7kj5
0PY5fje/G9R1hDhhPXJOXVFMSe/aKYjQnRX7sDUTr2yHbENsLkIMc1zVY5ruMhpeTRFRvy3nG8cY
wg1do4e2idoDjrEnnHz0+QmnG0cn9buO6nWtJKlv0cTxFG2QV8DrdlldkHUfx5zpQnrjBXArN+eJ
mdI8rUxJKdwYaYsLgXR0Jy19II4+o22qH6sGZFNURvvIMcQKKyFh6iK/BsXQXekyhA11jtd9Fz6O
QzYgtNX2YzNehXas+WlU15hy7cTLZ3Og55LKK53agu4Wc7uG2Ztt8BI8mPGkbiYpNHfBrN1Go4YM
soyLdZSK4pnAXNWVy+BQ543w25ls09a2rwYUYZtJRmJkVj3Fe0UJXb3tlH3a2AQVN8Wv3LBe4hYB
e0EmrZRkq7B1UCmXjXHoFfxEZaj/+cqP0ZnkDQvsBwvyybceJKQ45vJU+Z0oEm8Wc+iCX8RbGR9D
J7nnT134CM+syzYHLhtznYqI8fSoD18J8yghjj5N9ImgaTv0evj0gZLu7XmIPdEVFy7xXUmLhdlW
bSyEoAkWjtKyfLw6KehNlE1pa5ZsMpHD1DBx1xS+koeysKBOFURa1vymSbrNunKMuzzPf1Zld8WP
VlyHaqUD5I+yneIkBO3E43Rr0Kl80SVV2/SK2bqJndGl+fgzPY0FWXapWDSYJpilFD7VkwlyssnV
I4m38tsqv7Ktat+PUref8+jW1iqaHDb2DXiOycqp1V+DZD/ojbjk/DszVWCTZoeAA5UZ651/W9Sa
1fVWyWqTe0bWoUDtyOsmlPrC1S4v2cl20CbrgfkQfhMVh5M5SUMbiMBqLH01zb+aibHhwHFhh71M
7e+GoKKOR08HpX66w6VaQSeyGUo/FepTK5rWi4oCg0u0pS4Tu8vuxwy1O6slPfPjR3luqcM4zJ7B
MLAxvlt0Ujrj5J2XPmqD/eKyz6rgEYXUcYqKo1FiWiyS4QK268yGaIE42MZynKBmtHyEr9741CZu
Se4UrjY1GjzB80NtAOCNEV/rgbgw2LlbSyOBevDS7XhX3egn5IQjblQ/M8yjhK7M0/vcSzXzUFm4
XnTrQavNBzRgX//8xtK9WBzZoIuoV729SEOY6OZ0pfIXpY3SriuApDj64h7KrLI2iKJiW5Z+/njQ
3yfSkxeJIqUBNtZWKZHJy0fz+tYOSHwMFjZ/mJ10B7rmCv+9wzxuvJAwFwI1mEzXHvMXROlbyksr
MjYPymQOntTO3BbLqdcUVfNNCAzUCxuwa7TBNWMtlUz3TfJd1ytqgVK7DiXResQIG5iKmwcrNV6c
tHu2qllDe6l80tLecGnq38xWiiQEwYprl9G3SlNzl6pxSK3RPlCnGdxeT6NV4qTRumlr1OBWo27y
1JFWQ1w/fHx71GVeend7KKVxiMSpbOkn85ZBRn0Fv6H0xzZnM2VJuqsuB7CqlQFOl8Zen3prUwXy
flp2BxHes6+Ixzd0p+cHOdJXHQy5tVXmOwNo8VqxSp2bAewvifVn005yIP2xsyEM9VKl7MzCBJwH
9Q3QE12jZfX2wYIDQvHeVKwSJmwHrHGzSyNZWYl2DK/siqfa17Z94ds5c2jEKEjNnfWQXHe2hm9H
zbLRUEmCLP1GEHTYj6PlqRkViIp1mRJIJW8go+ceUvpgU2Wx4gFuYSpJChl1r/YJXuDLKLonvLvI
SeT5LsH3sx/rrF7LpSNdWEnPrErLJgF4H/UTIilOPzlk6GFt9Xrhy86ilUwetYJIc9wcCCjRYSy/
zI+JTFfJqoFGTJ1vhSqUS3vYd++Ygu6ADiY3jVbV6Yw6Eo2lBLYofGlKD9kk38hyhCkIV2ekrIrJ
uRIxW1i7vXTMfH9+gPQFikGnyEmYAO/K24dlkFaDhSQu/YwQZ1dSHL+K5tSdOhsVyksTRA+8pe5o
9GRxX7jmd2vxydAnRxdyEpUolzOWyG7aInDdTSX9g2q48IQvDHNaErcHNYtgRfEROMN1keEb61pf
LS/Vm94t+MvVQBgCr8cjfJcDEeI+7zUMDr4Y9WYXmHV5yBT9kgvz/PNCGb+0zFHIqycbP3W2e9zz
SUmfIt2onf4QmfqNGUcvg+Mc+zAnijYLDzV+HbW31x/PhOcHX7gFmM7Zd2on80mVDR2HgZDBK2lf
9NpdHyQ/Jkwu7lR9q7t6FyJQ9+zmES/Y7sLY786Zy/19NfbJhSeSFEdRyNhh3G8MJ1s35tKp5dA3
mStQso+1nnwZbelxbKsrRzEubHneTaXL8DpsQ5Ad/OP0dB8W1gjizSn8wX6JJhWtS3gQ9S3i0S2Q
rAuDLdfyZsU5GeykJjJLSGhSYRV+jtR2sAHID/0KIS1V6+wfDrW81q/W/gAVNh5Lu/Bb0NR43r2Q
2U8Z7lE1Xygznb8oKHosC4QSmiczjab3VQ2juPR7JHLrihyFpVUELM+apxs4NcPfuTJazQvwEjD3
aUkwpyOJgZcrI2Sr38RqGpK6kVUbrA9AKUctu/CGnr2+V+Opb++kJdKhV3MeGoaUo6WI67apd7WN
AVjtth9/DOeHor0ALJKv/bSPkkxUhzE7QSmIUQJUtn7jtKXXZDnKuvRSM/3dZn95GekrULyWOeSe
PrdWUgugd8t1TaDJTBM5J/rC3unWbT3vkgw9gqR9+vgC36/KdO6pB5pASamkEUT79mbqjSzJXbA8
vD72ykmV4PJGL10NLzqsdpKeX9VRHbvhov7vrIdsaC4crs6sGm9+gJPvotcrXcggOP06RnaTmVud
DkVmi/uPL/TMqsErwwmOkjXNg1P8ckaMPGwqbm6rKCTJOfSOw7S/9GoiuHo/o1AktNmXsRMETLC8
Ua8+8xZwTFim7GFNVfqKSTa4J3zZ3LAj8LK2WLdCju6maoRhok3fpyqheUvJb5WqsUbxS35IpfoX
kr/ajW118C07aXZdT30tq6uHVFbNjTU320ltD3WpXSejejcVFRT12Bx3gxINGxGTQBINNWEQuOEw
3jg4qtXqE/Wp9moqQ9TtlLs3YVPohwAZ4SJ56ZFAALUovD7gPadZ7jRuha3AJ4fH/lWSG7Ntssgg
yC4mfkA6Dr2WH1JGWuHQdTyHCHql12ySPjRIH2m3GRZ3DqF2azE4JBagv/QLgrTWaT7/qDrCUepA
/xJS31qN9HwXb5Fr5d3g27r0SUuy7IqH9NXITNDxnI690glnV9WqeTviKnbnKbCwt5SFqxpZvROD
1K8kqSs9tU4O/TxuywrOspNLHFcw9d9FiW77fWEFtzqhAWjxFaKsTDQWusGpyVRIqY4MnGWB/Fy1
/aOQAsnVCvXWCpRdqlRTRW9PNTZNW8GlpuH5DPgN+66htle5peGlCqXpekrJEYzSObiLAmPwsG42
e5rltoejT9pHjYzWcikeiihNf0qzVu9NdapuZFzWFBMDd+pJMXGSzkDdqiZXthGWnpzru0aOjDU2
SnknoEoqJDhuMUmJXawrw5qAswfSA74FRHe4iXiIFU3sY8XKwaw1pdfZ6fdCz6qbYW5eOGbPXLaz
0qifu44+d76mZclaENog0BasdQRhrIG4gBehzxaySuqqibIdKttz8KeBKZy0Ne4gY0XbWNtCrLql
8s6zE8EQ+fHYWUC8S+PLVIGAwZKc9AfEOaRz21oA/K6bCy9RS0EQX7SHY9F+UhC5gI0gncexctVX
8tBcWSQ+7vW+HbFaACb1krpZk6f+pbTbbBNqSeoJW4g7BMUBp0Ot30ltcF2Zk/xZQKYHvhOmxyao
NAmrSmK5rTO68EiCK9OW9FWg6+KrUTSJX3Dj27WMCkDbDKQe1NthVKRrU6/ThvJxYxSuEkx4MIBX
WrDaMCq2d33Rq741IwfnPJZ6GLsAMUp1gRuyqg45rYodYIu10baQdkj14I+XT5bcbZVclN8MqD27
IDHuOUenT/Q2ZdUdUEDu6sHsvkVala8T+JaBW0yt+GlEkaq7mS6Geu+oNfAsaZISj2DLx3hSthYF
C0AvkdcF47qShJdrDoy1qDP3o2o8W9GoHGpZQXdXZZYrLGu+RRTYeCIEY45z2J21nhNy3fbNSuk5
sbnlFGReMTuDn+G6ZkqRhLhSw/BbJwtzHXSsr7lmJNpKbcL5tquQl/mhPSEv5NhzY+WAByoNkIGL
eaINMRjOKmr4krKnHTazV+G4BhcQ1qovWb1IvKoZLaJFk7K6laRiuLZyZ9i3Ct/MRklQZOem1D7E
pMrt9KzUsWLlevx9LINbK7JbD6+xuS4HncgFsnPvCHgwMWWXzGQT8uyrIBG7QbQ3yL+FF9TFDwPQ
s+FVURyuq9qZG0+KDWqSQRaYO6U1wtbHMCVujMK4TxfeYccJ2qEKc0hJEHXzKtBXkPI9OdVv0z45
IlW8E4q+iYLqc9UkP5qpIvfJkQ5Glt3YoQxKQux1TBGuFZtYkK2ICIVG+Sxhq8ZTjQSjtxMqyVm2
n5DZ+HNbHshCv5tlSMfApYr13ErZivPHF/J22xXkkG6Tyspny2DFqBcn7hRqRxx1uFqHXvHHqDtS
s/uR27wXYzuJ1SDCnUKaqseS8wQWNgCxbf1ioN4jF/e6q4dDUMWfil7HIPd56GaUmE3/uTXzz8Qa
LbthiUOyXN0Lp3vArXYt5UXqpl15ZcfWWkg6oqf6fuj0F91CDyRMsQ7miaZ0vA25M8rk3EldwCf2
5PRN60pkVGRlsSEF8rogBMCyC8NVHIGDnVrUirhFGJBNdBUUhhd0+c9k4AY6T1HpeHXlfCqKeEOt
e1fq0a8ggcCct9dhFh0io19jrPwpZ8WnQei44BSxn1N1KZayizcRjSXag6VIB1Z/T+FQOsWGT/Ec
zs8ztqGMzzz6PIAh0FILPI1Iak+kxVHV5q1jMheMYVbcSwpfejrnT9owuQIznGKUt/SKPXPoDFpR
0vdoCAZm1/BGV3LyI5RnSW/vdEgyO+YZtyeAmW/qazpMnmVhlxqV4sWh4BdG+UFuGtsPnXszMDeS
Mtrf8jK97nLzusEe6SUDryMBc9sp0/ddYChbjV8YtaA8JmGUrWrdwLVKVlJqDORXsJWA4pGs9Mns
PN2efb1u79Ni/Clg1+1revfdHhg8DnE/Moe4/TJF4xDfGTlxSOVdUFpjtEYjaW7COJ33VDB/fbwN
O3eyXYTtWHjISGDjd1KzCsbA6qWJSllCHDfmIfSA6PzsZ1XcTqp8ixr3KdTFtrfjS2fqMwdLeu6U
e2UDqQxdq7c7s7qABcZrVPpt23hOZG+zDvaJ9FBm4sYJzKNWSbtApqMKi4ZH+RPL6Z7Q9LtOsQ5z
+w0OL7DMC0e195tfVLomrxtFoeV4cXJUE3ophaHdF34YDB7GHRc0pyehBv34rr/flIJSoWlGoLUC
5f1UKZViiXaCISt48XGkx6or4ZMb5/sBG5UMNqOsLxVE31+YjHpGJ56UUhfdhOX3X22DdTmq0QZT
PRGGubOVgXjq/hr4yurjCztzPlu6XThB6UBq2mkFNEpieXG5l/7Q9nuYIX4eSaghmw1ezAun3HNv
7nIwY/MDEp4445Mqml6aIoHqgTQjL9kABBtz+qYWTwtQwsNJRVNI01dkYnNMvNT3XP7qkzLF66FP
5ZEAF2CBdNxNcL6HMKZ/4GTL0l/tBDbnGVsrfVBrP+j2nx+13wx88s0AK5CaXESlrwXOo9LA8Syq
TV8XN6RTXcA9nntjKCHYfKEcnxDlv31jxtlIx6qg7CQVHDU15Y4jilfa/QUo7plZwDAUhXAp2qM2
zZi3w4AaVcyZ9r5PpLprOp/VTNBy0rZYCdepZF2Qqpx7aaBXY8tBmr4gG08+cNnsLbXKOr6Dqd2D
Ftzn5SBtGzt9mZuKEiK31w0m7VNYR3vTuqQDPXNPGZTOtb1Aliz7pFKSRlk6lHnJ4yPTkViHKQWj
Y8Ze0yv6hS/x/RQj4z1a6nWgleg7n3wdUwWeYGzq0ofaaRwqIwe6nqsDzQcRk1WJiGtu53Ftz535
8PEccOZk/2pkRT5p5VVSwdxgcZFWa++W7mEA1vHjIc5MM0sNiMcIXxDt0clTDGezzuaY78+YukNh
bm3tRuM4Qfb7hYHOvJ2Ii1DWKChadTJV3r6dOQlnUSCYY+y0+aLW982U/sDBt67b8GC15oWv+9zr
gQ+FKjouEXqSJ1/3LNljk7K79mmZeaSjb5oSKOd46e6deUDL+ZAMDYs4cBrLby+qibMZ0gafHJKE
r80iTTT0u48f0NkhaAlQrMedRUXr7RBjVswyxAk6h/F0TWRb7aqd/fjPxlhekldLWqiSkRU5TFCk
r3m0Hd0uvdR0OPNAgGUzAUJeRNn8u0H6aghUL6KinFH4nSM/2WX8Y4ACEsnT31id+fsXPyAHVTTD
J7drGO18lE3GKSzgdnnyMmhw3FGNrz++Zeev569xTm6ZpYdDbVTU9pDqSO6cDith2481Ff2Pxzn/
+P8aZ/msXt03SUwaGjyuB4vfnWyBM4T+cmH9PzsGMNbffiqAySf3jMDoxnSCZX2ygnUfqNsaDMzf
uAx0TQ4FRJLTTmuxlT2B4C65DFId9klXXA2Dvv14iDMzGaVGRB3YCA2u5WSylAcHdaJDubecs196
0F9PefRSt/nV7Fxq55+9YcTUE09lE1pzirFVSM02efyFPy7YjWjmkoY/1qogiUEdQ0APDx/s8PIz
vHrwilOmYFrMwkeHdEM2DaZ8e9jo9RIGaV8oVJ+7nmXzh6XOwsZhnSympugywyllxurku7m9D4NL
M8y5z0XHHrJEIKFufbfNU5rSJCuBhzPlV8upsgxSSozxBe3LuWGQoDjoX+DMvs80QkBih/AufM1K
XB2CHpFGnqk1F8426pldK8ulxe6c7glA25OvcqYWbgcA03yK0LflRDWRkCvFcquqXlmVsZESFGiO
teoaY2dQzgEt7ov2mQRotzAVaAWFl36H7coeYiaoEASf6vgp+Yzsh/eF0B+Kcl5LVrpttN5VtJvB
MC4skGeW4zdXcLLut1GLEsDRCj/rNKrLL52u+olcXqt6s9bVxv/42zw7GsBnTSbHhCX5ZIYJnSXQ
vOJljpt4Jc+3sAKw84OWKH/FzqUm4bmXgJ3Gfwc7mZrzEfueHTOYDKOD9cCNesu1zM9/55LI5Fk2
hqgoT3YYxIV1rU2MvT+SJMUH441y5Ifo3iv29qZ1Yf48f01/jXbyhQ4DNecK7JwPdmZjaZNvSE+R
emG7eX4QdBzqoo6DTf92ygkGC1xdhYzFlqa1VNzJDiiUpr5wKefmaXbs/x1leVdeTWzZAM7EMlXa
cglEG+cwd6NrU+pV9H94OSeveIU4epg0Bhq0cmXn3zP12ajVC1PB2TcbpZJG1JxM8f/kcLCkhA45
DDj2Aa0viV+aWfvEEq4od3lS7Vw4dJ29d3+NduqlQbsQ961gtFBv1yM0IVgw7kRzP+r/WHzK+uMs
qykyEfqKpy+DWcuVJpsTL4NMklopNrltXbh3Z9+3V0OcvAltH9ryII28CZa6oqpMnNQq0v7W+4Zh
l80nixsa/7fvG/2cOKC7UXBOvTYiGecGySgyp+JLJsizD4cFzmbpge1weswP9ckCrssq2tFyGy1z
PSkwitXC1fPHj+ee9yNRW1M4/S66PIL8lhv76hMq1MqRk5itDnS3jabVu7alQ1L3twkH74+Her/S
MRR2MaTi2m+n7tuhBrWKlB7Lmx9I1saupyfkD36kRDdSGvm5dkW7tki6C4O+fzEYlBqbKRMLh/R9
uf5X15dCSzNzOEd0Lua1TLRPmd3krbjw+r3/dBnFYD0yKVQudsu3ozhw22cAlLwYyUxMbU4DMF+n
8ud4UKkqmBee2dlr4thMRRRH8Dvleo2pzAhrvqdOSlcKRpNMol8oxvXHz+vMMAqVPD5YaoeIEk8u
ii5klkbJlLPRAu1VSldcuVv3xYWJaPlr3pbtqLfTO9MNbEOoyJYf49UTkmcUvnFq537Yku+9siu5
e7QTM7mkEj93OfjJLIcoF0ygp1XQsBhIQHPgWOSl/gCyfaUI44i55Y83wIu8nuyH5RyPPuVkjlDm
NNMyS8tRkKaNZxtoJGPJuLAenXnfDFJf+L+ORpqN0Nt7BlOShLBuzn3VmdYGyOlcdq6g461VGCxE
0rx8/CZcGu7kmjhaC9I95dyvSWinJXFLMJ67dAGcBY5Xts9/YziII/B7KFYjEnl7dUVUyupgDgxX
NR6EHZ9kAT8qNDeLbTehN/jxcGfmJSQvzIAmzgjO+yfbLxKoItHIee6LOYdQFn4joGWNvM+zjJt4
mrb9ZG2l8NLG/8zE+2ZU9e1F9maVztD6ch81AsDfGZXbCLkSdnpu/vtD/iO61D9DR70BTJ1PyP5f
SJcymGr+Z7oUnjmCru/j799eE6aWP/MfwpT6LyoZGJuBLeBwxjzzF2HK+he+StPgwM4B4DVgSvkX
fwBVAl4eZhrap/8FTBmgp9jbYfZf/EYWXaw/SLX+7U56PWtyuqY2YeC4gpXAQfhkwyPlc09EqZNu
RMkC4bL76dZA8Ju9hCO39ByYnKs6ytSbBtnuWpLMaIVAAMkOMOyXFJXOhW/2nUSOWgm4JYMmE+Ql
8rZPpvGZ1Cc9HWxrTWaz8hi1trZrzNZZRUoljgVEdn8wY+eqXFRBNTjwz4VqyXdF3MyPr57i8d/3
4DUDCvUmn86be0PbdFkeqQ8RSv7ODwS/NWujuoO9CsvBne0cpP04lLtiCpWDqjg/IlLlvbEhWNGz
iXL0x7FsD3Y0WGtU/vLVbBTK0UAQ4U2zpn1RA8nw6wYQ1BwrSJCKbNNHHcjcGKPmdWeF46ZFWoP5
Qr6vje57AER6XWZDf6WniX2NwDO6KdtJ3nOU6byWzrTtlk3cHFscZ/dWVNIoyi3j4PQVXDukVHhs
sAH90kbd9PO0Dw4ZBM9r5ImWV/bZkrvW+jgRSi+W8t4Xmv4d3B3ZHmX6lR8EzZERTT/QKhR4LCRE
Ja2ueaEV3utZdhidUH/KOpPIUC0fv6WKHm3G6CbLUK7UsvbdktJnM5FvRFR9EqQab2o6sp5axNfk
OWVf7IQpOauU6A5hbuRaKPGhdCvGVUOSlysr9bQWbdNez7UxrzQRjJs0MtpPhShgUDpFu2vTEh9n
pmg7UtXItxj1CWi9WqUoHLRbKLP6d1RL8dogvADZU/I9r+2x4mAiybdBLwkEJQmStVILItRu8vSz
mEO0VbkcZW45pCoZrEbbe1YE7/JbJuo428M3uZKUKA62jaOQ4zGzkSm35FXJnjQ8VYb8xbR4fFVY
O24etSYqjPxFmpq91ka/6NtiI466Nct65CI9k7chEBakY2VD5nhrbidEvavRzL47dkCpRiFowinF
rprGiZQDo7sudK3zeyOu3GHSiaAxxEFOnOiTGtspKTudRIAOboZhxkJbai/QFzftqMg7BHT5iiIn
pkBNzR4tlDYu3tmrKIuqrVRNPxKkYGtK4RgiBGQnVRIy1P3op5JU23IqvhBKpCBOC7otJGXgomnS
Qcs2HsBm9q6eEfIrkS2C2TD3MmHdauiQMley7Xond7K8ptN4H/SNKly65R6YG/kIfXwaN70dOKjM
TP0YBuG0nebe+aQYKo+0JrRmrmQpdus2iPcBdNnb0kzHY6wR7OnZk1UdaJCaxyIrhqsCCdnyJmPM
WVfIow2vV+GNrnqJSBPPaUV0WBLgV0RviFUB8BJXcT99i2U5vZNq05eM5R2cU12yrsH+g/gWVmoG
B9MZqui2HGhFezEKKUplENXV2Q2IchndEfeJ7UYVAM47uTTGeUu6yFQSQzny4+iiyhCE2ekt8dqj
EaZfirncGUn+KMeVserg8dJT7gOPrEQ4sDMOstmYZf7TqNprujDup2QGeUns1EatyZRwpbqpPL1U
v5GeonxjwkN7Z5AU4gY5WrgBNwxw53QyvuZ6IP2UCRy8c+xefpQG3LFakONnCAKr/iGVYI9LNa03
Esw2N2umwW3kKgIQLhq3Hkd1C/QCLoYtI6EL4mhlZd3sayLLe88Yo3hrO8n8GelX74pRbj9Nsen4
tjNsVaUVW1XE1q+0Y/lYyQoVxrIY6oeoaDs6oUNOsFFTQTKeKwUhSIKUcWCrnZJ1VQ2r2KB2UMgl
FawavY8x8aI1aiPIKzHH9L7gDWNO43U95qNB6naKbMudhyguNr0hJTtihIP0aXaEaT8mZBPaPprQ
pptdG4x89XO2CdtA8JcowU2s68nGcVoKpUmXmGvKhERWgeQ2ronRdLwcta75ZAELfwys4kqdArRo
nNqPtiEasnTDxCaJWVe+TOq8jokVEJjom/67yEhcxXCh7RKtEMD7ZcBiCmrbsnIqjRUrEatkNMQ6
6VvFs6FP7LTKYrdW9EnO2z6Wm9oJxn0faHOxaOyUxyUDInDrgYgQF+w/tT25GcdjaIRftTFwCq+Z
7Jl5ogiu6tTKPlH+wZoPLFvVvILw+e+TZTwQ104FcAaVegRZOh55Zcajhdn2Cl5vBI23iKRm3baV
8rj0Lh+lmP/IsTNjJwIUPPXAhCGHHKvBrvcPkd2ILUX1/CGc8uxBNaUj37vYRdz/617v6dfNgdxc
h4YVruNWUtYhc64nUBtv47zPeYgF++Oyj/2xGXjBhzm/N81hWGm1phdukln2lZNou0pocuxqoN4e
m7nWnieEBr2Xj4BuH+LFbNgpU7gJyyEBolx36ESj0m5kxHV6dW1Fuvm5Yh4aXbMvk2tYu7knhRk5
CIVlgA/r8nBY1T1hP/xb7Ysmykn3SLGllVV6pxXE+1lksvSIrhvzjoYkwc3omBoCEurCXod1Nd8W
Zm0hAdc1XzGBpK+J/MnupSJcq3aVfjLK3Ai3xlQyDQxj95hP1tWoD9qGl1DeTbENPHce8rWTKQHf
yyBK3Kei7x8nwqaOYdLMd8VQaoC/NdnPzWy+ypVKesJqnnnkSPgEb3d8wYGxV8QsANCl9XM2A5Ge
glJ7VrtSeOC4nW0ZkKoYplHx2DZJ/RzWsnmNS606TvDjbhKpcTZmqKPXm0aHe8p3F5JPuJlYNmI0
uRrRRqAVLEiYCAqDRGPWipMv9OjSe9gxaJpk0azDuQkOc2p3D7JKao1n9jK5BFUmabuIYDGk10kv
EINZbe1yIq2enXYknEzUj3KREPClQ86ul0AIPgabeGuVpU5Kyug4pGxS0RO39WaU42w7iSj8ZCrF
gMa6UM07ral74c7ZlH9O4IUgsM9yY29EJPAMpPehX7VK1n6zs5uVibc3YEGNmr3RkpK90lqt/UFQ
UrgiwmldW0260aUkODazbm9EZbSeomjFHdES1TW5peqPCEOuvPr9DapzxssSFSaUQB0V89RFM0lW
sXxIAsDOdjjJWzWrCTyplRG50pDtx9ipnn9PEGEc91cJwbPP8xLXm3VOcFMpda6xg5P50oK0iHeT
IkW6x5tVrgOZNrKbDISd7meh9fq1XGbqY9PlYN2HWH3M+laPY5c7OzorJ7G17iGos+5HPAxMBaYp
mGbsbjwC4GnjTxFG2ZadSARKmgBMvjUNn90qtxteeNjkIxjAgF2dWajj8feyXKstmLahrZ1fRRQ6
Vw4y8R9FKzt96WpQpR/TRObeKqKUEZk3jQLq31IGtLB1FxQeAL9k3ORhOB2bFhQ9yi3xhToOlkwg
+keiUpDNoGgFlKh11bNWzu114CgD0spaH4+/f5GdBi9kYmj800R4rvG1iOoZeEgzrMresGOPohYX
UOqIpXFws1uIxsr8Hhl5+svUUn2HfIE/ppvI/e08BCwjRmU8wvqonpHjV1+AXvN+OlaCo1jpTH7L
HKpnMuvk48DO36/GmsHjzK69rq8dxW2JhZMe8iEXh6YcQI/oMhMT1Gx+1db78OgkQAx+334C3Jxb
3aj/fVT5o4P5+dP0mwP3/yWi8yJp+p/P3H7/rfuZf8veHLmXP/KfI7fN8ZljMi4rKEKIbjja/X+o
s6MuUGcaFkuVmtLX8lv/oTpb/0IQh3ZzUawhIFvKYf+hOmv/An+GSgDGK4IrE8/5H5y6Qdi9PVqC
z6CfRFYHPxvKE1Rjb6s2qchTTA5FimJ4jNcFn71bGl26YtdxlGPQ5Z1igCBIwl92ohSPstVIC5bn
DkHvNkmmZqVG5GzDMgxdGgnTLjDScKemlrBcu7XWAZVwQcIToQYh5kfIni/qDP9z0qvK7af/x955
7EaOJWr6VRqzZ4HeAHPvgkGGIhTyPrUhlDI8tIfePf18zO6eTkVmp6Y3g1kMCqhCQZkiI3h4zG/H
Z5nS0EMJNdn9Vo/G3CRYQ3GsDUDadeYOT2XBTsuLxhdO3RgJsoHugckdwnqexUYf6w+LnHzQaVv4
nWFvFoJ9Tsh0JaIZOS1ZhZxx2n4mR81tpd8LuA6/NboIdGo9dJTwLNtuVO9iLdV8I3GMIBeu+9h5
tdoFdNiXCWm9aNSZPrLXuSMLaKYgb8uP7XN9mObrKqUMzzfIeNxFidEGblaY9IFFVJuTQnThVNrF
xHd5ThlxuTWT6nSo2WQZLqkytMAwn9YCL9ZYtQc2jonjl4Q0nwijsZ7rqDeChoPLeao1F1Wq3asR
zg6KvGzyMpX4A4N/gzvR8y5kjGWmx4ATM9vqzB55G2jkTvpZkVV+YpbKbszqinj8Ef9Vcm62zbI1
C9O6p/ny3iIpc1ePanxeir7Yt6Wrv8imJLu3njszSDgIPOcjRqtSW3TObtnQnlpT/g2DyPxmOXV7
lpi5vcfEMT/JWmm/67J+UZe5NP0Mv0jnO0ZtqWQ60DYBRNhPfJveuHDGHZ1NOjXJfrQU7xJtK9W6
lqxPablUfEiO+o4Ku2RT2a3iJ2wv20rPnxYzKvZupvXBQLvrwW1H+y2mTp0KKDt7S5qePT0uh16/
FnZpKOcd5Tvdrpv0jiiabCpY5jsa5+krzU4XWi2tzTBFQwN6QhAU1DmtVVNclzv6NXB5RG6epQCm
enkj4pxzFApYjo8j5XsS8ONsiS3jDIPQDesSFqBhVbaXDseYRbCaNO6jPeYXnkvWlGLMm6LKH/WO
Eg2Kkh5aSqkDo5lv2T2at5zGs4MjRVn5Wp0VatCTl9VvODzN82OF67B+GpRcnlu14e66BnDMKvv2
cVLGZJtoifNKjVRaBewIllu7zaJTmt/iII7t+VGNxnY7jUV3m5KUdFYUVnRHKwhFe4pTkgs0We5B
b2hP6FNUNA488E0mm/xyapPiiY5143veS/XMUZeU3sx+TuWlPo8K46Ewki2lB8qjLFieesoT2dzo
NY4w8Hwi++xCSU+AJeSO3cs18NSHGg3qZh7l2oblOb7t9nmwaJpGTLTRnyYcQ3whiss8ip4ydQqU
wVF3ynhZS6cPJsvM9sixEjRYxTvFOhPeNKPc1oO6LVJM4gXpA4FRKvR2GJq3MUtzutNyDnJRumlJ
MAnLIt72KUnpURJf6Gn7FqlG996JBnVz4mkgLqaZEcJ4MDUhlPustV2RnDWxkuftRWVmiTWH8Ui5
8By2QIeEithWpKMEaMeqf4AIPyyRbbwaZMi8AWDZT5Ys7auoFeZpXRMB3XRXy6KACsQd3Zss6YAT
S76ra7PYVUsDWLHmaFynifXadRyy0smzNzpeyVIMXpibGif+WAwPrYiMi1K5IXN9tjcRdR0BoTbj
eV9TR5+XaXrmuZn4lnpddEkO8nAeJUV83gP0QaiQv7EVjWJfFH3b1WGrGFvS7M6mkYbJyDm4fSP9
aSq/6zP4h0pEzNCWWMmrfqPT8sI5vLnFHaMFradeW8uEnah0grHqkMNTyLpp02naKlmdncr6Wz2J
TWJgPY9RQx8IunSvmjwiR01Uw6WXFhRXFEb6wBmwZ3uOqN/HL89OXUvXbhgUQls10zJfqpMz+ZHj
QC5oUiYhzsdgaZbXHEnpVLXselVjHPYVRTlBmQjjY3BIx8l7oK9+mK/XORPywz5fTGcgYUc78LwA
AW1whaRMKLCqazAJVHh3NmgE5i3t0s2VckdD6fSmU2i2HVtAHi+etdOpS25bkyAyB4zlzrABKiVp
zJuKQKwA58hIqlAT78iTjEPGb7XREpTKftmpt3mjyJuhnai/meonVXHzA61JTujE8Rvz1HaqKc/E
v2dg2yRX3Om9gn4+US+3neY94A11tmUptuwOMly3+WNMr6IvTSsODFTeqGzm5grBKuNxmrpNDkDU
NNGZRb7QM9waSeC4TihKz9WtvYwnRAqVgZy6k4henVAU3nhJrvum0bN7Mx/ik7ocEqK162nrmpm7
bVkr75wuvo/MuuExU0sjM+d2GJenZRiz26FNa45G43CGQ7LYmUMrNnLqxbbHbxmwByFgxcQhiA0T
u7G8oAL8oqXeGjui7h68tCIRiai0PaqA+SAQEuwIuW42HLbo0iG7hfSEFVllPxwmMwAYLO+GW1RR
jCnXrtpT2tDN5cZIo8ss0i4yh+2H7FsKzUzENK4zNAfdpkC9mJiYmoWZqsuiu35atmlvPi0ELdGL
qNT1jVhPJSxArW6l5qkxCHMQviEs1/X1WatECLigOg9KHmeUN5F/ElDA6XZrJV55OXvystT0rc4W
I8vLB6ZuyzdtHYxt6LRwShRyGhuREqql77pyMB+1TrcQwInd5HnnulNf08NIuOMwnxvShC6MBSug
fY7kcUuCYFDiIuR04wsl2eOVaHziGcuNq1GVO2LiTh5ZVl+GIcZVOnH48TLbp9X8yp3Ahea6Ya+F
+ELtLtolqpgZBeDivC9FEtK77LdD89pXsTiPB2+6VUZxxVb0JsFivhWOZu+UTKqB3mbk6BusdnaQ
Y0P0GfPMXG6UvdZSaLdYvbdOvu7TRNr79FZZ99ZYiQACYg5iirVuRx3GQB+9d8vry/Neg1IeJvN1
4kS8lZPTXCtNP7CIRF2FfzU9Q8muAhr25jDqgoq9OUnDPmfjHVY9brPOl1Iky3nTxHofdO4kswsT
WsI6z3qOjqlvWFPq7BWvG0cf2HxW9uYs0uGRsrPEe53nltI+/8cx4P/aSejTeenfcZ3/D1KUKFj/
dF46f2k6ZtS6f/+Zo/zxl/5xYrJVzj5QgAhIIfIgAuGZ/3FisuEiybteRbgcpNY07n+dmMy/GIm2
R1Y+hxniuP51YDL/Wl126xDBxKVTWvGfHJjcVYjwMxUH3bFGxyEeoYkG1e6R/CZvewrS2KYFgm4w
+BPHiXYpTda4iuZ5uSuYLfZUyDlsuIyFgr5+fLSX1nwvbBG9VIqz6815YDqsUq/wzUmvHzVDOSkJ
EQNcmpRbE+Xk2ZI23l2SGvXGAak86XlVggnx5HPdt+qdHJP+va2s6zh2at5uQx0oOxvqQzro4rJl
e3cqYMw21Jk5BlNWa164jYzIWvBo1J0GV3uzKQN7YqvRXM0D7Vo+VZe3MV7t3J+6wuIwBr1xm2Kx
YWms8g9sPoR31Wi2LErSTfVB02vjbUkLdrqjZ6XXcIm9HxsVxlp9Mk0yGXKDLkNpoTDNu8GSW2PA
ppNLjWovI16eMNIlPsnH8hwT4vAcFWCXXjNOls+Ow9miUIhnXMet2Esv099yua5HzIBpD2cTjdq9
XbbVGw1g3YOhyIz4uljFfq2T/U5cb6MHeYWtiiKueu+5lDn7tbKYp4BteU7nKxidEFny+tNI/g1P
yxg7Ghqc79dRi7Vm7ZhZf/6T7oc2Ls0sY48GlJUmTiy4EHVW3OA/n1guq/fytmve37vzl+p/fpoF
foABr7Ka6WUW3X9fDu9N1zfvf+MPtn/b9uXbS5fI8vjvfPoV7X//+HH8LoOX7uXT/xD2knTzdf/e
zDfvbZ93/8Qe1j/5f/rDv73/+C13c/X+X//jVfZlt/62mNv6NCesr9a/B152snzrm5f2l7/yT+DF
+AtjrYcB1uU/n4AX2rQQGfDq4h1d55dVoPUv4AXE0zTxsq1oCMrIf80j+l9Q7zxftL8eaweP958f
/h9jg++NWZuv7Tdj5Uds88/zCEZEByHxiioaps3tfB4seCf6XGS2vZ3mcQ4plPWBba1Dp6bXhkJy
MCkoQR/Z1L+46OLrR8Bp+3SJC30/YM4MtYhmHc5f20JLbn76Hn9zaz+0Vp9ujdBbTGjgS6RIkdl3
pMSgVnbUO5MXbhm16NvatA2vXGRxuQHmzE6qsY2nENqi2DtyUfMzQF4iAmyyEPdqpMy3SzJXYW30
7Z0ihnYNOW7NwFQ0ToFwA1d612nE0MUiuUrl0q31jpE5bBZZ6ARgpuAuvYyid2QNHhkgogHIjdjQ
nSkmuW9//qg/4miPPuqqbvRo2FM1UoKO0C/Krg3yRiYORMCud1PZd+OWJmBBeIRG2EzSJ4SrKMve
VcjLbJQ++VZYlTL47SxAHKggSs6VTk8vExz6J5DI7hsCGo3zXRV+cafrnRzdqYOBldH54z/HknoB
YDSoXiJO0pG2Ymbe4t61vLDBcH2KdGS8HCDf7icxNdulGczLxavcfbo4qNRlF/ebiBzzfRfJ5GDT
4b794u7W0frp7lBVIoPFWgJoiYjz6Hu0JXIBAAhrW1Vtdyu7egps0mQ2o5YXu4Iawgd1zi5h6COy
PlztzEKo/YXq8u/RfEc3gd1wTVrkPgBJj14pHOGoZpvY2GKZVPJzotpj4zQu3CpMzewphtgNZiq9
N6D/TYCIw4T1lBltjPdLj/WCMG3tkNWLztl+VM8UiyTDehw3xrBIv40HeQOEV1m+VOadjZIUPsLS
r4zEGk8mUwOmSp9nmqZJL1fTBzJ685Wjzx5aZuoNC+VJPurmplHGO2iq6rwGePVNONuBINo+uRPG
KDhzxDo+oEE6LwhiNRROmZ5vI0W35AZOsgzsqBf39MLnJ2qjnpG5trg+coll65Um0eaEAg172XiZ
4sdzp25SjCyPfcRhBj8BXhZEOeCr+VB5W29QQ09L78ilmAIwAF0jZsx8HSnFena1rN4lNSt0C+/A
2TJWie5cJod3uc7HcMwtwNSKePR3Kpa1DTWnFhlefL9j17DPqFJ4iQEp5QPs0QxkQaXWQoT9s4eG
5UIpVjc7rreTTu+jsIoAAIU1yZ1i1u1LhKk9pdryzMUzvK3noTildZ5cGiBW9hN5sy9aeTGVWcEh
t7aQXAwp8au5DQJH0ms1KFU427D5YtbKM8JmxbvX5RkkaD3s6Rq/NagcCooGZFk3mq3rROOJ2s/L
k5PLCqWz7V3mtdcguR8S9kGt5z13Y/QNTvlqmdWh3gy9ZbAFI4MfevsuGacqD4Q7e3cp7TsfcV6l
4jApnn2BLGpC86FpPtuSmHgNQh78OeO7RxQ5XcS6aKFOG724tWckB3Op2Se05UJET93tXFRymzk1
JFZLwRWyvrzzsQrdCZF6AfDL3G+oWpj8vJBK6CU8xEmXYgu7p+3B+5J3rZ2tjaeWeShHF9ZIrkHH
47dceMo7jYBEB02tgMuSz5PQSjaLfMkLaVahndrRCcj5qzKTORNNHkTV2FxGc/edk7q+mbzKon7X
UDYSMlam8RBaCmlV1PLU4ZKWbZAwkIp20g/DolyLOr3OI6u9ygAMzMbu93m2GBvexmhr9lH3luXW
laVFy8lYi4uiisetQBZLWJbzqgxoNUi0WVOZXGubJgWtYl7CE9OTZqPTOkH/a6QR1tTqh2mIxAd4
anvBXKN6ID9C/zYuRJ1JLbO3WiSHXbIgmd7IpdFob4vnfUPkU6hU3jtLdesTCESjcx+Nl9WcLdss
Tbq7maIQn4pc86omcLmcF424rnwIqsYiDyKBDDiz6oYNqFUmasiqMT0TfuV9N4ra3KMqsZ9gNM1n
snlNf/bM5CwqWtXY9Dk93QQ/e2JntcuN1L3lAolIQSC2YV+6dUlI3PwYty0aCzz+Z8gh4h3ZqNFW
qaT50JBLdStEdLpE+XIqiyK6ziZnOeuKcc1Ns3famouf0gpPoLWmp7vMS4FFrdRNPL+Sov/IeEef
ddzALmlIOogrBORuTfbYrkWxG2NOiYsd80CLl/Ska0gPg16cqse+RAyRFiOvG8k0fT73H6q1jBdA
FU1oLU25hDLKUfzFdpZeeW2rbCCgntJqPmui0dmLlmmMZLDaRyNTnwq7oHolA/teO+4v3CW2HxNk
kOWmHqfyQGu7CfqUfGs9QrAaRdxQelRfmHGc7wDAeuEXY3mqObUZOO7o3Y0leRLMu9pNi+QgUPW2
3dq2YAulIlDxfG0SVWDFyWUsemMrneRRYkdIAprB2ioohp40ZBPzSxcPiu6bpdacpAvCLOl0zalq
tBj0VrSFMVFsUP7L2EfFARXe0X2RtEVASaDYF1qdPo2pltyrWal+wA+N5+Bc37FuJAeHTvg9sijr
jj7yPOC8oO+1Mf3w7Pq2zz2aG7z+afmxoxJxVW4FrvbzmLLFfYaBBplg5ZzXDvKPshmiy9QurgvO
QKkpAfY0+5ZlSpwaxoRyjJqUPY3NW1WX1andjGep3V46s2WE4GgXFXi3r7TS2mRJ0+ydqgBgN2tt
lyWLczDj5RSk/rrs855IwrHyiUHBi9Y0nXI9kBJOUs4cbQx6v9EfJGIbpdH3koC+QCCT2xS1ne/i
OYaUGqrHpo7li1bX1X2ip3mIukL6njE0Qdab1kni6JRt5mZKwoI5bQwCxnZ25sW8oKYeTt4g9qao
nWuzc0UgljrfFjniLP2HeMdtzMu+SNE11Cbjm5Vv2JEqlh0kO7772SvJkC+ct0lXiFVK7vsU55k2
R1f1MFRhgzTkYzYLhCSQ8Odp5CAom6wSHDEaYw6PifVOVXb+4XCKv6iHOg6aqkOyU8yTP2ilejWl
XtWSH6IUMtBJs158R6lAmtohmpBzxR3TlwYo0ftuzLn7bAD9arZKX7buoUnIVAxLNyantR5m1Qyz
aFA0mlMmCbxHFF5u3FIH38APJlFeUrxS1yIYlaTUfavvCODLYe5AByqjeC1ZnPLzekhH52AXBlY+
zaV85I10OlghessBS1UGkNyVNLSZaAeKLrsFuS/OtCjvmZ88mKeBIurugmh5ae/iuqVssKBJL96r
6lTbW300mpE0vBkmUSH3jy2P00J5wGKfa+YYf/TN7CXIasR4q0v2VxcM854DTEMlxSRKaifbici4
ie9DR99DCjbispENWDqcrQ1jRbCAVjyaWq7d9w1ErjkM+UVVuky6s6UETlJ4L2rWGbvGkUZYpq6D
wxyhg8MLW4kshEKmyJXgSjhH/MQboxdm2C9zTuReS3/9pjEc+rI0+o9oDB8m+FVdLjIURNeRjScd
KOqu69J7h3wM5aowe5NsQzu+6kWSbYd5LEJmGfWAVN04N2xDO8tHGX1z0LQ1Yac7WRUMziDnUIiE
uclrUuLKpsrMfZDM6FQp1Og0A+JVA9tsy31V2uOtMZj1qd73JFzqKqCnSGjzbVCufecbYJ/Wl1HF
HjS1b2QtQXaSgb3ZUlCxo5OZRynj8L1q9eS0XxSt2TRRklzpemQ8SpDnZ/baRsgfWb4rhrPQqh6X
xG4p0nlHUyacjZO05q1TjLfNSkb2snwo6oZWeC95TPjeyFRBsaanFzSVPrYrpbmYwDpsRcUGd9oU
6ll7M9SDcSbLGTJ0pUV7OpT9rlQzuFK7Lm8IF0vSXaovLmzqqMlyV0VDtNHqOA9ShWDZTUmJkrXp
pJWeFqKL0tB0+qE4q3Ky6awoEgQpZj0pjSLqWv06WTx6hZekyd5GjyBJle3lGxRdfVBdUpzB3ot9
sxLFAsZYrtTxtDgJuZ12dadIGyaZALvTaqBuZzWxXypDCgHdNVDRcwUrnf5gqLWVrLZ/8NbpDw57
WVY+W9fLl3Ec2+8ugs0nSr3svelAgLdZM7/lafptWslx+YMnF7JC0E590bOdSA7AS5PF+Ls7/SWN
8mIPTxqfdzYPO4kGgoAa695Yafmxj8/bcqqetIHNQTmxWwjsqpcvSifsiHN0rt6XVMWSVmgLaKek
sdMF57yYwLmJy34rquJKzZX0gve3OK8mnfrYntuPkQoYRqBoMG4+vDV7G9v9oNTBDoqxOx2qAW1+
pp4i7hJp6DWTcZ6xRQ6FVXeXtVaQU1mt0akmYEXsR2W+EELYutUbolvc/YUZyNaQfmFIBeGcW47P
Xg6PrbrdtRHF/JUSPUegpmX0mAERphuldLsTON0qcKa+uJwleoxV05w7LKlEykNtpCiS3WFQNhQ4
0GkD70RllBKgJ9E2WuMpvlkp7xgTpsusTfesu8xyUdl9JCipOr9yBtfb9bbZOUGjdDYBemUnd53Z
xmmY5yPieWfOKN/TuqXdV2bVnvOdf5RqAo/kzdbOkK26QUQQNnRY+y5Sx7E1xF6xvA4ZXnE9dkke
ZJn7GNf1skEVyGbSaF7iNh7RC/J+WQPFLdGUX2dppp1PpFffu/pCpoFpZXQKJryVWCPMCMmoV2zJ
hZy+M6Ms5JplAeoYLBhwMHvOWNUmrUbL92zOqG3vin3MBBxEtBTBeMcuwBHWDAY/ZFNsE+PpeQIM
id3OJkmd9CEfRbqxaracbL6HMykLsWNLlx1M6nT9upvGOzp99/nUnTVand/OeFR8PS9Aayt71bk1
sryvFjkFYnKGwU+JSLCJKVWM227KVs6JaG6a7dSi8SeE0gdBZ4ev18zm3qxZF1Nq6muVnxG2OgmM
rDjQOMDVJw2uv61MKO8iaM15gcV7qHLbuaAoO/1eZEV7KEZvDCGWBVvWdh/n6a2puNm3iLBj60TN
03jvNUb62rFXfhSTO24Te4wf2NhSIO/12llVDONLv7TN5TLXbaAapB+sd5aJfdUlBjWwpcH2AavA
qzrGMH3aXLnborGdYaOyGJBDit1iDToIULvLQ5Lq6fsP+OT/c0VfQbwearR/D/FevZQvxSdhHUKk
/62sc5y/NAejKEEzDvo6fY2x+gdP5Bp/ETcAFLUGXWDSX5H4fwC83l+2ufb+ANObNhDSigj+Q1nH
78PKRj6KaeCNo8f+PwJ4dS7/CRKjZgQQav0XIC+7Te78ExtgOV5repMZ1p0QW3qztVvdmQFCSBUL
dHfSAUKGbj8QkmVsolL3bryV5rUY0meGomaB3oNQYc8ZcHmzT+7oUaFWd8Jd4/WJemILfk9MrjzR
olP5BTD6I9rsZyyNu3c1ungI1wLq5v4/372WM8d5kWeEuWK7V4WIkoOHGIGGu3hOgq60vsmUep55
XqEeJyvFKSaR2jcqQq5QJBC2mrqi3A5qsl1SvoTJJCK47orsFAyN2hm7f26FvLHYIjw5qqn6sIbe
M1O/GmipgTVBZ2+9qad5OqkNMRyEp85BtHRdUHhkxnRYai/UoUh2Uiot6XYKNH/v6lsEMOmhKYpp
99PI+w0ofkz7rc+QgYRI0oH3c4+/Dws7LU61zAjdppju8ipp8eH1dXyIPNH4c2JkT7W6QJf1zfD9
z5deOYejkWQjBoWmoIbOdjCuf34WOIsKwkJbLexH/rUg1L7vyFYLpJtMAK6EbDsUIDs9c68YhgeF
LsVTdApfsFvHlmkWcTBVctygU6g/MIzPdyEFtD4JYpgyB4OT46oXU8f8Q3HcB1Mvlj3fw1flm8eY
N5d0iROlI5woUTyhR0QEnqeo72qnY9OtooOy3Sd2pzet+2UP+a9PlwuRiEb4jqWRg4V+99O7WmFM
sha7C02KizHy0CN1EiGD3Za1bgYIEsAUGlcnySq1vsgw+yUqcv2Q+CQZXxaf8xdvZ8STjauqx48X
kRdZVHUVunaZBW4bO2GuNndVGZHaiqKz1ZYHpGxfNZT87sOvX7ThGXwJv3zLLYWUnDybLpRW9KRG
8oWz3lNqrJwp28ux09Ac2Xd/HtMrFfp5euE1IhqI5MiVaToe0glaebXskw6zX2vtkyRGlp651f2f
r/Lr+KHknclcQ0dAbv1xFEg/mW1bOhzNnAzvGOgb+OvctWxEzWTz50v95jFyLRvmEEk2POGPn/9E
/jr2iMK2tRoeo3noa+e+1ixwVgoycfdVPox+WKszqJWWB3rXPn5x+V/fTpfidwLkWN5YC62jOaI1
F6zDBpfvDP2tyeSZOjXPjto9G3G/0yJkNVUcoTqzA7alt6riPY8pEjZr0dEHT7iBY07ueAQT2ua+
/fnefvMUPt3a0cvVEVY+RDG3BvR1CkF/5Znddx7N7s+X+c00yVewlpmg8dCI3zlacG2lgIHSFzhD
c7p1cBS70njIDTxybt8jc0wh+QQ6bBTheoa6YJwQdP35Hn4d1twCEzRrJ9sScik/zyNJCnYg+4lB
4NYydMzKQxhp1F980nXt/fzyrFdhW4Enfw1MOVqb0Z9QRKMOXCV17uPZuevy7qFktW2mNvzzB/rd
sOIFotmO6ZH+tqNJPzVzGlOsvgmNpWp2S+w8JRJdqg6ucoITGDWIq89ffIm/+3jGurMjq5CK7uMm
KK8hjmRKW6LWqv4uRsDm26Ihg42gY2G8/fnz/e611clCcDRYVZXo1SPOsMaYq0cz0DWQNbSQUk8b
yyUWNZ4JyBNVOp5wSEDk0rlPkk4Bta70L57mb8ftj4BBAhNNNMJH70c/RopKt1dD4ZZ57rHEHxJw
vC0ehWCa+/eZx0JfZJoEE9l97FuR4zXKF9/5b28CeRTzP3QCi9DRgwZvlbUuSiD8ST6RuH0za/o5
ep+7Sqse2NpdsXYtqPM/TBI2jUm+fPEc1vnpeEwTLsMkxR6Lmp6j5zAUadFzbG5I8R7mMB2UMy+j
/5RToAg7q9y2ZHoNGSCcXXPqnxA2U3djWCJQdCXsOsiVcsYKbxJtGNVKtgPZUQlyKdXgzzf66+BE
R4ZshB0JN0kj9+c3XHVLRyxoCVi4zPuE9pvT1HNPHHfG9TdgLP3z1X6dOllKCAFDg2EyRo+7E9Fh
2H2X5lBOVju8ZVlyC1+HuFn5anv7i+YD5RyKNqIlbIeMU+249i5NKVOeMlNdxbjgDdXTgkNtM5ft
1URhDwA0Cs+4oXSzLsrTKdY9ytbVcYf7M+hV2K8SzBhUAG97mTnPHS3zu240gZzKApmrxWYCRf11
M6zRk+RQ+oCHTVB1czBgH9xgAX6Nu/KLaPHjZ4UAmPxhPguvNqPqeDYe+1LYFeLpsOcAheGjcK+n
mLAGFwsJ/G751bx8PPv//Xogqpw8OUge92KLoksHtWqWsGF3fpCpal23cWR/MQKPp+T1Kia1XXRZ
MgrZs34egTktE0WiFkuIwhjvRCW+L1Py3JnVWVtA6aPz/uKCx68mF6TTalVVopfiALLe0E87m6ka
BTLNbA51Ijeeqjqj2b2vX/RGe9XyrPGLAatnKs3yi+v+IpFaL8yeGNqK63vMjp8vDFnZpZ3rTiGd
7jRTsQrp0riLOoeeBnC4Ux0OJ7XSe3f5ELZ7C2x3abuUwLADQkz0pMN7okIQ8ou58vil5LY4KDBH
EdNIlq59tMjjdOvaknch9GoY7WiKzX0VxfRhURm1//P7/0vwC9dy0YatByCPzNbj8NlsVvouh2th
DozzTbOU8QaVZYA2dgHnK7NwQSob2Iv2YhHugI653XDyUwhnMKEGctfPx+T7n+/pN8MBDRNQ16qm
XcP0Pz+VvjYF18qmMG0pp8H3hm6+bquQmsEX3Zif0p48iTjJxfbP1/1lqaboVkWtxz9Mweuh4fOF
wWyYz6eUCrU2+8gJ1IjX/ih0IN5UJug70uVsLHt5sHM8QdjwG8evi7p7+/Nt2CaX+XmlWm+DfEET
KFVlwjx+JH1OIETcK0No5qPxZlXRt2xILkfM+SeR071nY2/fIbG1YsQzXnzTwHzv8nwJCt0T14rb
7LM1UqAfMrmbGieGhIjRN5QKXjbMxQ2W70VeO0ojLiusQvvMXLS9V2Kpl5TdfLOK2tpJY1Gfu2rR
TyJTeie4GtHGN2W9hX5uN+2k+vjLiiCnx+1CjlTs1SVml7kuNvZY6vvJTL+XiuOckkZvvLSdNt10
heQm6QTCPii3pa4/1KMx3cw50Q8uhr+dbrfWRQ1F4ydDLi8LQn5PhFc4oai1NGAzmkdBPI7TeZ7V
5gVxbqAiNv63wzRq2X3myNQ6qZzOWL54GX+d41kY0XeiN+EloWL386BY6hRvSt4MIQi09eYiMLvX
tajcFYv6YDXeVwmCvxmEPHh2axyxQBh/mZOUmdwMqweRjkvjzorNe57hd+lUz32bZX6CcoL+7l3t
0Jg2K69/Hno/ggM/Dz0+rItuVdP+3rDy+cMWyVK6ws4HsmXi6KHXKqqOEscKsE9FryQz2gl+jFpB
fK1MN/YYjY8kHqR3Im+cQ+xI+2NIBwZiOimHrkCc5it5QogF9Q2ktUXrbJZRGHqjzp6+8UrStDuH
X6RarXpSGVLDU0FMxp8/06+zCQ3wFqI99NKUZRwn4+XWTHvoOPI2NehLnapJrhovcS/damLsoJnf
I3KKV24VDvfPl2YjsI6Ooy8U0GM1Gawa0L+bo39a2oQWdTG5Ml0YiZSmqSxFx6qhWd/r0sWSXFVY
8WWCDdAf4smBVkysYjU1FpcRFXdvk5skjzEdXZwlk2RfthaRBpEVgSAhbTgQSjw/ubYw9no1fOT9
pF2klJgd9EyjLWzUODnV9F6Z/iCgqbq+mIatkszyCl3bt1LTLlQn13a6Ls1D5Uoki2Nxv3jFi1Ei
JyMOTO7/F3tnshw30mXpVynrPWRwzFj0omJCMILzJFEbGDUkZsAxOKan7w/6U9VkUCm2yqzMuswq
F9KCSSECcPhw7znfMdvW+Ni4hft5qny5llW1yB5NdB9h4+K5NOrrLjfcNTsW/xZWk7wcLKP1ULcq
2nm07ExMMXmzj73UuK+WNI1Nr9EwZr3d00sHZ9DpIkhDB8nLqFziESWpfQnLzKe4qIYH6jb+NrMy
o9mGU4UeoE6jdA0tXfO3EHK5EUXRVOdJm7dXo0bS3AoRVnUkpg3Zo9v287OWKe2Zfba4bwfTfrbH
WtVrjdz5CuEb3rC0E/JpzP10MyMIoo2m8h3qoflMhweCTdSbbuA6VOteaiFyFsOlTp6mqLuIWH6O
DSVoxJkIZ6OVZ8/2VtL/MzdtXdaXxNl1hKvVZbiOp3S8QNdbbWDgRvUOUmyerENNM5xgCjvuhTO0
9wV+xHQ1RLp8Qnokd21dVMlKmJp/KRIhL4CfgU9qkvKzZ9bxkSQ/uLNV5G78CMzogsJBX+F26bap
MprjkrLuE3sZG0Bxg40vJuNtT0/VXTQhipxQjNBTlqZ7I6mzb3rUq+tp8pz1lGEcmcUA4qwY08Nk
GUngpgl5d+WcomgFidLqBUNtMtNtLAVtc11TK0wSMawn34GQ0XraAfu7/X3scHawkdAjpI6ceKOt
11HmCvC5erA+jKZGjhLW5tnUcCjeVc6C78B2RUCaNBd6DV75eq/7o79Ns5gubQoVD2CVCdCiTgLL
SxRiPCc5xGlE8FaD0k3XjLhZJ72PtzAa8ukwu1N04zpsWmZb+ueZCfBpTpM7Qcf0vLYlUFjZ6I8N
Tt9j4kgbOeMET6zRRbHVk1IdCDOpN3Xp+I9Z6ve7sfHcz4ly6v2M/7deW3MWr8cMIkuiSlzv5Axd
hFo/rg1Dw4WrF75xGLCmrdE9bcXkqc08OhovGcJ6LHTyYFWu/zj1GHCh24y3jcb+Aq2IV180Ux7u
qj5fy35yuSOduOzKqF7P1MMuQmfajnU7HKpMuJfE3UNBjzyxcfyOhFXYQ90K04/nrMDoa4duGupL
20mbO16TJ+U2NP09lKUaZ4qgawz3zO8y/6B7ibaf7S7ZzFAS7pOsc0Fdh/6nUaTj7Rgb81eZ8zD7
aPB2kknzNqO+fKF02W3KPPMugSQ5F3iW+otGze4Xg1Xgq19qPLqwSD9JOzOCH890aDNnm4+LhicZ
kblxVKuOQvrxuHe7LNu0RcPRb0r67gLLJ90qOqniXtAhuJ1o6+8F0Q1rcnDroyej6UojM8U3Wzzi
hTHeVqOZHMMxrXY9hf2d4YYg1Q1P29KSd3Cx4kdH4mYdsiJ9HpzRVytUIdpa11D+5I594xQti5Fs
/K2BYeA64Yh6XUZZiIKziCG+GLM2X3XVbF4MnZsiPBAVm8U0I8cBsXWWINZU5oWT2D15y/nwUGr1
1qnm+S5BtXfppoxfLtFQN+0JgU0zFBhN08Bq+bEKdh0e3EMPWJEDSbIkm4astU+5y+8i7JJPhmrS
IzoB5xsSxnLd1UN1NF2ZBAXioW1RYtlYIV+BNjtwIz5VusVnFGNfXsKh2jddSGJfjh4h9qKr3vea
Harz+mBRTrxMsty70dISncuk6luFSPrz3LTJR2eyppvSj+/KodK+O7NrMfegqqGGJi7NSQeIl/YE
sYK2u3YxpIszLRJqAjEGLkHJFvrFCPrIvZJp2gi0laV3SzFFHuYiM4g88/hl+nTuA/omOCGj7g84
rVXUj/sSR+oN6u/R3+HpVxvu8GBzRBSl2FClTUfknsRkDjWy7AAxlbuLszGiG0h7l3jFugcZNgty
w2VZ3siM8JC1VzvEbafNQz7qwzpuGueqAqnxPRXa+HFRMHPpth92vRjDj0QyxTV2WNTPQ9tXn1Kq
4y5yec1B2EUAwa71mywmgbfzj52rfyOsdsFidrsuI2DC7GtM61loXyBvTT8ugukgCd0UdQO0lDWr
zHBNcbz/7GZa9pzpRXJfyTHaFaVpg/QbscrsjNFo4RY02vykWX1Zb6ys8yTRjHOxt6OZ+UbPzwbf
zG/oj1Z/zaWZrQGglhABfDU8OKM5XeMqoSoSwTQoLVhdUA6leRBxWsMUK9Wxd+jJZDKYC/zlCIWt
58E3OrIvzPEhDH0578ixjS/DyjK/63ryBemLexV1dvNNkzn7RIUn+2EER4eScwESSTGyq8mk5z7M
s0H3sLL1SynT7MxPlUHhsQOdAGRq1coMk3qa5k9qhkbX9w2glbJFShNhFa+iOz3rj5x3WsSgmkDv
Hh0BptwQN1+u/B7IvzbysvaRbp5RdfTMrRNywAkEDI5zU+JY1uyxvEW8aAS6GLpNTAfy85jiVn90
2/lpSqxY37FIw5dRsO7WvtXzgNqKtzOO/cM0Ggf4c9a+IIWMIwdnnqCZ7et80EqcCDbM0FVs1Kxy
0LWYgi2zYWl3S/oI3BMYdMMQAp37sQvyVQQEMJb2WYX+Zl6NSVHvxZgcPD7jBduV9pqJNF+5nftY
2Ms+psn9I8FBpCmm/c0gomTH0p0eAVkfdVVEG6ik8P/YTduF3gauYkuN4k3ssCHuQQYUTKBodTjm
kRVquB/LsNgOMb0ppbmCBdn4K2RM7W27nFdSL+ytJ91toSlnJ+MCvFZYQpGohk9OqrR93o585EFy
QTuLH7lD2ZeijkvAZIi6M8+NLmu/Znft+WeEhpLJVhjtVYdz9kwtRaOmjsePjlMkhzaPmIGacHrU
dagNaJ93HXFy2D7AoAmCo2GTjFjNxwoB4ehlZ7ppBrVK+7XZDuQHVPtEjtPGitJ7XuZ8nUXzJeZV
4qR1mW3bybzuHMCeWS2sGy8UIMLsERDDOCVq1yVxeZUNcro2ZtkWu6aR8eUEyOto0zC8aZYIvxlj
3+U8pVesbcBkuDPsYCf2G0XDdnRw/HabuIi9fCa6G3tU9FKhsJ2nbVLfDia4ME8UX0MQWsc8p4C1
cZTjnY/LD/SmS6O1BdltJapIbGM8ZwgyW2/bjlmDHAzdtdvX4yHGqUo9LFIP/DvHnrfrAKmkW6r2
onuOiufJTWBXdNmwqRi1WFgmdmQgXoPayi32yWF6bigCCoZW8gyjsN4mYXGJ+FhcahZjE2YjBgaj
3IctyNm49csVoBGLXx++mkR4bYHyTJdgQOYNOIvhTB8y80ELq/o8L6PptgcJc2Z2mX4dqbAOekPn
kFOpTHM2Qh/GYkPDdGT6FNO5OxtwyRtrenCAeKxSv0rJrl9EX3VhtWu3N3COQMK0L8yozMwVemr0
rJXGqJ85uBF/7NZHeiRJs8KYj56tSSxeHjWLdFojks52ftzH28hsI0K8ycBC9WnO33GZyGFD8h3h
6DMxqOzT6865nsLYZOjgV/6cwhC467VMnnUgRapdFA4efCMEqDet5Jy7TnV8BwDdhsu+MsYdaFKg
u9EUMk1VzVzcqzzVznPTslnuZ4cNQCU0akbUMNHXbBQ5zavQ5tHrhTXetjK1n8e++EtLa9vaUclC
qzbq8K0S3QXuiQa+RZUyyTwYSLhA8Dpqh2g2053IyvQ2yR3CiGrhP0GPKz8C/0CCvHDuqmXNF3HJ
9iVPuKkzBhVn1bmVt+kNdoIY/jiEtTK60p0SKZwzJ/u2MkoqubbcjrlWw4/y12Vv+wArdOS4re1B
7oEv19MLmrp52hYosnfC17xw3cK02A6J6e77OOq2zpTLrxPDa6NHrr0LPYIqbHaNi+ZvAs5Qw0K4
tgtysDkjSHSBiGk6qxHbbC6AseKZ0Z8rwBAbp/HEIUw7SWcMGbCkzo2FuoMKMqMbTxOUSnXubtoB
q3dvjjE6T5hdehY1u9zg4VSDc6j96XIJ+n6cpfbNLdPosR/M5Evf6fpuVlHxVWkF8g49q7K11ZW3
Q66iQ2tX8fmk9cztFnwVWIHmyrYGA0Ry6Ys730IIuZazDWBp+UitQ+Wlz8+9rhFyZZuEiSofuXGj
9fV575E0ZbKn6zqp7WuZ1VuY3eqgU70ORtsPD2I28yDSOrIUcL1uIk/ysi46UyMqh6NislqNsuH8
orX+BQX6mRyJuUEnQtF1b3c+xA12DC79kCrsWF/rqLs3phk4mVMJ4BNZEdfbbMiDhpLIBSRHb9WY
IDMxVwSz2bC9jUzFXYT8cTaMClqHOTkQPsz+o2VkMJilhrQ/bHPGb4l1iQpbedQKn/UOz3sf38+2
FR80XVT6aozZMIa5R/tGsp4SkdawuytNDgLpfTQk4Vko9GhTUpKgAjHdRW3iHKY+wvvmAbpZasjq
LDRFvyvNAk8HvgqyyJmS/LwqAPXos1xz0whfVC58dvbu2zQdshBGrhsSgS4Va1TaCve8ybpLoFqQ
ojl29Vg/vkZ06vGGhE++gSVgyh2KUQj2riMLPCOVEQu/Se6s+zA8910EZ07XDrs5TP0tbv+zmRDV
lWZpn4DknKGC/l6KRZprLYe4gej5Lp2d7TgvUEmr94Omw3GjyIgfwnq+72EtQHNJ53W3MKkjkWxT
neYVZ5V125NVWA1RTRlkmnlj/XQrY1fbVToWS4mEOqZVsSJ/WAb1mA3nXkrFz7Bw0YQLKzsPJ3ip
ZrnR3SzbYil2L4SJNxJU9rlZZsk2SxgKdgwFwZt0WifJeEFCTMQMmN+GIDFXNhYHhljHfncM4BM9
8BCeuyh95EY9Tna2H6wmmEbgxQpfUM2KbG37JiJaLcE5GaKYM322KPPk2yvlImP2LG28NvO0PQiD
TdA8gxViphxWJIjj/UowxF57czPeWEkNllxiSrlFnAztIUoNMu3T/nviO/ZaF+XHmR5ltbIyzIMt
3padT1DwdrK6iHDpUAXp6FtfeZ/8VbpM+5jwjKNjkz29khSLgL4aQUlKObo9mFi5g6VU9ObHXpj3
3ow1digKeWkj6luh8vqYFEaC4HbK0HuJ+Vg2db6VPM19UhlinfgmJzO/b9kJkTaRi4jzfGL6n412
fsjbiKMkp3ZW0ZRCy5R+oziRrWs/eTBGTSHGjPs1KOlvKoTD0+B+HCwO15Q3jWvb6I1tkvr6BThS
78b0lHeZxABEhVTpHm1ccRlp4gzgj3e5VL3jVTmonPUhTx7DaapYvjP7sos74yKH732p11iLuzra
6YP5yYsE1rqSvUMI+PHCGZuCl2tw9g6koU+uGMe9UO26p1F+2bM1QN3XjV/8QZO3VQqhVjkcXcJZ
zAdq3PQPHJNqmT26cueout2TLFpcanUaXnRx7n9xK6x/CCsrXwezrlFNyxEUNGvodhorRaw7yUNH
kQexvTeGxld7dlmgcuGg1eeATLKebrEhjgDSSl3Fzy41kWPNO3Hj8gyO0VCXx1I3J2/jzW773Xem
mMvFKW2Jqev2ZTpFV64rh0ubNfkbeDrtTjZm9lcoi+l8zCP51BZmdtt1eo9HVqei5ZJUv5kGvPSQ
yBQN/9bYLDy2LRAkBk8V2RuzqT1eRaP5FBntdC/IWwhGbF8P7WxVNzxdbM+dSuJ9GLLxiVI9PXeb
KN/SqpdHINRhvuW8M67Y+jhHHF8R5/POWit7hDVlxtW8Mbj0RVeOCR20Rp2l9Q/5PnzHuYXDO2G3
QBbYd5eQlcxV1E/xtQq14g5LcbNvEptdjZdBP9/WqRHRE+B8NN4mogQyAKOVQnsmGvs5mhMKFSgq
/W1fjDwmxZYhPcJdQHfvufkXv2Gdmt1BpqvRtv372ontdW0Wcj3nhfVYTmb0UWNr41aTv/WyusLi
ZJjaxqvrhTA8skwUs+avJW6ux6QlHa9zx+iOOf6Wit5atzgS0/Jna3KXUX1ko2bvaqcORvhcCI49
DAYsYJ7XrFxBMJgQDBPl55+7guJDC6SJJoT2l5mhKtNjSYW7MEkkV9aWsvY+ptmwHpOy3GgejHs0
jhAzs+4xgcTPq6u+NopiTZMP7aaKnYVyWN3KqqYiGOLiq+PEPkAQlSvcigQxCA0iputX23kkVSDv
s+4spoq9sVlkv+shS3RnF8bOmm37+zQC/rMVzi7FRg8fOBuTwe+PAMfk+SIAPaNer8HeNuxNM/dV
u7L6AjIv+ajrmN87YPkxK24dlT5KsO2d0mFwUL7qL2TERGHA4LzPlPK3ujIBafV2GbPLjTgYtR5m
FacFXIdo1WEwjd5NTVnr/MeBe4rL4SGKS3FumrC+gZp1K32q4j10Gptld/COSescYFTkwMaM3eR1
1KxqtO2BURnqTliiCHrYQTuK1bkGJ7RKA7PP/b01KIxYJqBiXBrucwlQ9VMjuvaRuhpgvCGZonST
GnF1LPoR5CFdgiO0APNs1CgTEwiSn9ezI4HbZWkAVxgSd5mCUZzix983XIylQ/u63bJIyPgKjkt6
GTqj1/2rgWZUFutGvRVWaq2BG7PeCf+hzKhJ5/KqJCrkzuZTPdBz+c7yxKbFKHQXqZ6Z28/Osp0e
Is8J3Jqjfq7nDxhnq0NbzdEqS0oi1zjVvPOZf9GBt5nnEZKYDg1fGt6vP7NFhSkczAz1ZpVaBAxA
JY9HE6itJbN1biHUapcZx1DVt9jkRWppGhzTorUupAfOcDYQfbI5eo9c8rZvZrsosQXxOxwHhTjp
e5p6WUezG4FzpOTdojShH3UDYZzlqI4xm0FMWWHgzN8TJBlvHyECFzwSSxfSQQbx+na49syI7hKM
/pXID36Fj3tyxj7FiuTey9R8Rp7+MKEnXntN2nNEYKNu0zBYdbVXXuezzFEt2s+UHrILGpHe5ZBY
1ZlbT+Zm1ui2FbNRIZ/VlyZVI2gmYOTa0Oz4q0F8u6Ki7bJTk0wDemR8DZv6kvjCYiWk2Jbx4AcF
FqW1TXv+3IeOA8EA14ALROPg+KADOjVXHLsd555yDLCafu6fmkzMmyYkdkZLW3ODnihnN1M8eVgP
sJKmwvk68+6sePWqozVH0/ffvxRvlHdwdmzcBaCKkPe/Ve76U4VidEAuKjV72gzNFPiET15Sic+C
vHKoBtWOG98rT0uYbiDcCofsktQesnf6oW+EDQgrDAN6C8mJAhXxyaPt+YlMoJttu8l0bpww8uhV
mMP1j+/7R16nf8R//z9B7179T7+Gjf//iLN6MSwWWNbfEKzL5wII1r836guKye8/uFhn3/73/0JT
9BOH53/AlfBDf4sbR/De/YfNydU/6BgGPLSBZPN5tM//w+YkjA8OU5aNMEJH2uou5qi/bU78yBKI
CNCu+Iv2Hr3pCbfqdxwrY5n/Xs7p6J8QO3tEZKE8J/Z7UUu9aKFrHoQXIpbcTTmI4samDuWwD4j2
A2FfCwphKM6YtynGeFp0EFOt5sDGBrmW2pzdJ63sD3pCJylqgGcQ54S+ZKzFFcEsUm0EEfYHyHXJ
paOl7q0xeOVd77VetTMcODP/VQPzvy9Tjdn8n+12/87oi9Tzvz2X3/5t9dx8Ud9eDUl+9+eQFB8Q
Ay7P2uWp2wjD/2NIQmj08dyxzKPixUiz5Ib+X7Ta4q4jrINOFTy2xXL2c0g6H5CfmoZPV9BG2A7y
8U+G5Ok2w3MWTyB/MMyxBp4675RBrVmmzcRWsXDvklG1tFe9qVovuLIvpvThD9h9Fu4GXcB+IE5t
WnXDVIMr72P3zBj9mrJxE5KKMlsfPc9sfVJGRtiJSafPXzIjzINwhuKwwnjnvZO2+cNJ9vKFwsoo
EJYt+lGbO/JjvXj5Qunk1UyVPWxiZU/PdAiNu8yxJ+o5PhyqGCjao+g5aFVwlCEoFMYGTNlu0gfU
jmhyrTNYjH5CPo8nKs61gjOC0igORzFVPXZTl67wpmvVmcMnsxGTvapnU7umqTfv4K7PW8fNG7VK
Kfd8mqkO6VdRXtLz0UukFk6axuehUdIlmpY+ykDlNFl1i4e65TzznkLnVGm53ApWM3yI3A8LreXr
uUUo9uY5bLGNJeyQk0zsrtSoaygtsYO9GOrX/7q/LzP2TlW1y6Xwx7hI3uhJ6j7z5ctpLKkKS+BO
BFvmTpgBSqkfWi1ESuXTlnPb0A0iVd78z4zzhuLIM/3dlBOpJH8dniH4jZ8TDchFXI84TX2XuIsf
CRk/UbDmB8TPNg5Vh0xp3RRMTz8nGiI3fJRkPkDYxem7GCp+TjTeB8G/xrZliVFc5qc/mWjebN08
h+23hyMUARmS7NNXdS562tCkFW0qIrs2to4YjCbvdpLV18rvvniJd6OApu5jI5OHtgdNMllUWF7c
sV+M3DeSRLYHyw7AgmNocSQ4tbCA6mb9Hzxro0xdPyqvP3hl8b1N0/tRa7GraxQB6aWsqrI6B7A8
vKPg++HCfDVhcX2Xu7wIE5dI9JO3lJlAihZZ8Kaw2KNuKEIhlCD+6UpCkoXaDvICPKtGjjBHBVeH
RuPVGil9bTbshryE814MCdgCuuyS0kkab5xawZElww5NqpTV5n9euzevHYvrP792y+r+/K1qX+04
+Y2/Xzvb/2AZzLqLewLTl7e8W3+/dvwIh5Bn+CbhqJC1LebRn6+d+YEN55IngzsYE8lyuv/52pkf
cO/SWOZdNm0Pl8+fvHYGl3+15eRDsaqj2WS+xtWxpO28nKvL1G/J17S0dWqLc5owUbdJaQNt58wO
1ZaTntVstdDQZhqSyZysW87k2jq27KZbFdQ7D3E3tX/ZMxkha+LBhu+g+eCPNpWFrBIoGbIMUwzf
FuTcqmml81DZZXrRkHlm/uvd+S84DP033nPy+P55KN7H39lsxnAeXo3G5Zn/PRpd4wP7RopGHGYE
roNlfvnJedBBe7Nuc2LFicU4Zen4ezQa7gegBRx/KFUsv7P86O/RaOgf+GdYB1yXUy4aFvNPRuPp
qXnxAuCPYfe6BCsz+F8PRrsZEDQIWwZ0uau1bQJpIYhG7l7clF9M8qfbk39dBV4Fm2qbd2v5+YtN
YWQrZZmjKQPkyuu+C32mVRB0EDuH1UgyKkQGMjd/f81ffjPaz2DTWTDxG72+5lzFQIMsRwaFZVTb
qSF8UdNl+6/Z+B9ByMuDePU2L1+NphnkWLxn1EBOyg4qqrqWarAMKlFAWLPgizsbPSZUpdJ9JDIR
vUzgyJxdziciDyd6ZVp+QAONwAJWjX1W6/W4iHmKLwmcdPKJykqZd6nTmSowpAvwFLyXdk4BVjOu
FcYMg7AXwBVHi6PthcKUeSXpH+7bttMufn8Ll5ny5MsZ2GRAgbOb51hjMSe+fG6gfHxqxX0VtLNm
XWuGge/YKmNq815sPChHhatpABPVErm3Sxu931uWTHegSzldaLU7vHO332wWdINdAuVCzlsoMO0l
6PvlB3J8ghI8l4ipWfOcgyWM8SkZEV/MejU9TsigrjWcf7TAe2c1ejSLNX203kEevB1YrCoCYxcF
CHyHpxsGu7JCWLZuGbhhPnxMnLa46N3kPRvxm3GFb4zqiND5ixPhm8JEopd6NESIxVDnrj2ixA9A
gXBEJVrzzl1983YuGBrscUw2XMhaIDUvb6pld4ZodQrQFplVRxAt40ds+PB4PahJ+jhq30TU9Omf
vp9c1bVAdbP35CBunryfE8byiXETBdGiWkeCNubojNpi//sx/OY+cvii1mtyO5fNgH8yYiIDwZPo
RB0kQCTAz3XZNvd4e7q89v70G/24lIUdm02655sns1wo/cwa26EOtK7FtgJIodXc5ur332fZjr7c
ri4lAZ4T50qMJzZ/vH5YaWng20qlROXpA0cFX7U3urG/KmD4XeTKdv906sbYwiTApTyxlOJOpoCE
xYvO6FgvSqBrw0zOZysFtUdTsxi1r4gf5er3X/DN68UFcSdD5F5qfBwIXn/BkFlwLhF60g5xonUB
+XlTkl7z58+Kq2AVx6PvIPA7uY2uKo3CQdUcCNBFtDlUuxVwJv4zV+H7cCynvgk6/fV3cZOOOwpY
mkTcOtxO6fBlFG77zkXenOMYEuwUQOvgaeQEctqXComLqxmVfBfLnJGfDPT5BPDBZhaPBX3ic7Qd
2b42ZhIHc5WgNMOAUyFdf2ce+dWTcyl5wHnH3uiSVPJqHjHKPreNkCeH1kyCKffNHamI4TsDcjlQ
n74BWNcYGkLH18szfH0Z7CSO1wq+LoAnTlwdAo007rcGGMip6O/jWqJPN82ViQE/SuqzUIrPI4od
DOA2WVcC672PruvPR63LRMb9p6Cs/9gmvNjhWOSSw9A3ZDCZ6n7Zve+senpvG/WrG+wZlAYR5dI2
O3W5m+TsYkrkIugqykDTFlG7RSbV77/Kr+4vlU+PEzndTs49r+9v23pZhWpABmFT6nuVyeQeyUx9
GFs3fWdyXv6pk8lsWch1QGac1n6c1F6uPBMPo1eNkkFfERGNHhhAqW6XG4l8fK1GOPAYRqdto8M+
/f2XfPvSwEEgt4dqLkVFVr+TRS90ohCGdyUDB9X9U6rs8lAivAmkgqRssjs7KneovqMPtC9g3eeH
3CIA2Qnt5J2R45zeA1ocpgs4QmeDxWb/5INo9EiqrkKHZkT1X7pOtqOc+nwbdqG5yvDZvvOSvlns
lyMD51y+PvMS/bKTpxt6UVuQDRekVpFmZK3XEdILhu8liP1hnxUVbpaCduHD72/4m7HLdSmQs2x5
Fq/uj1Pxixeks52hSQdVBgOnpQvH5a3N/ch+Z3W0lhn11YhaLsM+nBPXQsh7426HwwWNcwJErrTu
ofa8iVpvrvZhU2jHCfvf2sOrdBYXcRx0mptfui2ifiDV3tpRxfzEjZvOLK+w5Tq3Bwev+pCOmGEr
/95V1qfCyqebTGMZ5OwCYdVoeUhZTUpPivh/RMl2MNHwrEp9VBsNfPCN6Vr9Fh0poY55rx9LNcdH
Et27Dcq2ZGt2ZryOIYIF8PGaXYbcOSjyMbuUxexsppl57Y8fA5AMCsScHvnvdPOq+S05DgjryBeY
cN7qbNHrtH/6/UXeoA90zpQch9hu0RoWnJBeD7LBIFdhysYyaML8Kyl/V6ODBzNJEorfoieroi+v
Y1ODeTBvaVHbqyF0gpgsW8PMgOWXSHnHBhSn9N/bXbyZcZZPxrGZNg1ELY5trz8ZYRI91reZ4W+M
6mwWTQODwvRXhpGKdS8i3gCDWQBKxd/BR/94UnwzrZ5c+eSe2DVB4gpsWFCQcId41B4AeeG7KxJV
/Wce8pLX7BP2ZaBJf/0lo342Bl3hnPcatHqlU8c04WP7TzdqyxeCs0gtQqeOfHqoz0xpYmtb3uhW
icCEo7Ex5/Dx90PpF9MGICqWeyzWy6b3ZLrSNbtOdDQ1QSO8ejNjMyFHcRDvTIq/GhXUJSjJU2/n
sHDybByzidD8pjwbNhfIzMlbicPB3kwYQi5QBTuHIep63LEaDLY//4IUnpcWOe8lfb/XzwooUKLy
ciyCuLSSR4sQ0Y3WDPb+91f5xSKztMupci98UCBJr68yt+GELTEpAgO2/REk44BqGYhtFSF9byIr
fv799X5xQ3lgFF+4oL1UD15fzyDctjactAi0vtUC21QkcfaRGaQVuUMdgcMbo3dZZ8qpeed+Lhv3
kwXAYrvN1ANlgHPYyZX93Mv7AVNrME9Fs7GJUVzPam42aKDSO4eHuo3cstmgFq9XlZTvxfj8Yry+
uvzJq6cYRFJTbR6QikxWZ4U5b3Sa8Z3dyy8e51LiRrzAU6OHfXKVDLmrDFubq/iWvR/Zee5TCk1A
igy1wzXQvTOhvL2pTJZMKAh32S+RIvb6cc7ayK66ivOg4mebMq0+0Zm1SZVJnbWv0JFmVWxdaegm
iWXpvbM/HUzU6nk30YMw2UAvfX11PE96Xzm6DNI6u2KO9jeWcrWrWuFkyCE0rRlk+iV2m3dmhTe9
7IWER9lr2VKwkgH3en1hYdZDlERhBYEk6dqLrGiw6qOjc7XjCEflO0Hh0L+9RqvbG5Ji2wuOAXa7
xuCNDKmIRv/jmM/eWrkj04aD9PapaUXvbqhxac8kI0KTEgQJNKsu9eDn66qjCurOU3erZxrQd6kU
xxYjCpFdj0MPyhJMTPtY2p06Q7pafVaRi3NeepI0+mhovSvOOSQ5wLx9gqrtxdjmh/hzhofi++8f
ydthDsGJjTPFIg57yMZf3xm8f2Ma9qkMXF/Tn1pWbITaTfX0+6u83avCv4RMbZts5BYg8eurwP03
QdqBFdUocITReC4Gn7wXs7z36NqtENH678webwuMNNKXIwnXMxdx0clKUOtJG3tAEALYSQob9RAe
Jp0WPu9HdPANwljDbMC+VkhoEE1Ddlrrgv/40++9fAiWbzYpyxnlZMCTbFRlRhsimPWX3XmOEfWg
6tk7E2M0E2rhRuJIpPD87feX/dWXZwFkoC+SUbYOJ+UKQi3jCAdOEXSJm4GRqHQMDfDqLbdJN+NA
tkYSp95nEFYtwu2WyN46nYPff4i3U40BmsrXaXGzEtPleP3MfS1uCj2eWTlKU97npktMcNJ1W3eo
yQGIYtAT1PLTYxqTdWdlmfvO9X99E158gJMRQAhA0dchpkIFJ/Cm7ub0ZsRRsk36Qdukti2PACfc
HZqUHKdDRSCDbzjvDMO3r9frm3DyeoXdpAMVMDE2JuoZspx3a1tz+84a/auL0Pin7051j79PJvWu
pbzdG/oyysz4uu0tIHdGYb6z8/j1VWiu/3iiDKzXzzOOskFJND1Uyy1904nCuMaa673zxrwtCsEU
xXNGU5UCDGLUk2Fj9n7bWF7NNiot5KqwhvhubKduQxdBu+jshEAmNfbXGLHti5LsB7Z2Y/bds3Jw
MSNh8jAKMiJ/MNtifk/fyfb71T14+eFO7oFyELv7ouVxeoQjGOT/3Gi4NDa/f3Ns7uTrnQ+34IeW
gb7ygvI9udPxYNZKcAtKS+YPplmX53ONaSu14ndO2W+3H1wJvyKqFppfzNCvrxTKJgIQlBfBNCcC
pXSJrdb1461Mms+dW753BnjvcifTkmawqrG4cDk9J7SJbCT8nFF4hrwlPfPh3LxzI395PTo8i9Bv
kdssj/NFqaLtsAYl2CoCHfDvA4EgItDa2NkQ49RRla7CP97NcTuRw7NtZRmhJ/L6ekNYOF40cT3E
4Dh+B8DZGbCjte+1U2CEQ//n1zMRNHAxdlULu/v19cqy1eNhorUUJ+W8dv4PaefR5DYShuc/ZFQh
hysIguREzSiuLiitdoXQyBn49X4wdrlEDExY64suu1KzGx2+8Aazi462UfyAl9XcW3NW+Lf35VuV
e7UxgfmCv0YkHJj44oj9+3pKYaGKoJDEibcO951E/GpL+xDCwCvC/FmSY4DqYAOVWDwkUnUHE9Cz
cKSqFeFLRfhQ0OvzRJfgjJF7uBz6WorQeB14USpHO59+uSbWPxUIELgoBQAovanrn9oH9B76kg4i
rhkQQSk/aNoznfryYE+tg+8i9Jzbq7Oc/Xcjmry3qIctAL7VxYV6noKyhylOmlwPJ82SlgpVLA5y
kzwikWjehdYsUzox97SRl138bmAQZpRXZEBo6xQNL68Z1b5RnKahMzx8vyp4UVG785K9EUxWw4Du
IpJaDhNmDKtYRrJguRdBJE6tQEIhpaHlW3mEnlbrWOehnuM7CGvzj7SNNc9ROhl65ehcjLQWHnxJ
yIspPOHbS75xUQIz4/J6Q+ySP11/ZPRUUKqYE3FaVEMuOEkR4cix4mmpvdfk3Bxq8WKGNKTRcFoN
VaW9TXGX2YtWj0+5nJD4hm12QQzp6+1JbXxO7ivaqQSvS+lntY8ytZJ1sOUJuUqQgeiragRi7GRn
6Zbfu/qaIJfoQJDUQ91ZVysaedIXa8/kBBdLnOxecT4inAGbO8AAE1ph9On2rDbWz9F5aBY4NhtI
Xl1V9NV78kEtOTkhgko0QEYft7Lpzu7y/42r+4P6HAIUzIy+B5wDeo/Xu6KTimyM1TY5RVk/88qg
ADlPmnoxu0TfeT/fdthqGfFYR+Ud1Uf8XN59rEYpuq53YorwyvDJgfJ0cFDUPBkltoI1tkHnWq5l
FMCmCMVodLUhF+UXTC2He82Ogpco1vXjREXsH80KjcqVRuPfGvNcLx+h68JBFvgR0D/Q8NG6NwVU
9CkP+meBWLhnYIl6wNU3/VNYBLA6YPVLyky33bSXT/nbq9nJpqgaLCJPI80Oz+xL052MTuxcl+8v
aGqOizy9QqcEYPVqmytZgKNhjxhVUc29XxileewNuzshClqcTFOCpUqhzf/TXUivkdd5mRWNsbUS
szZFLUjuKD5RbRF+DKAWOh14Hcvqd/b7RvZB1kMY97/6+/Y6KB+x3ZIjC4JeVxfSaejwD1W0Vr3r
igrjy0iFTlXgZ2YMdBAGNJQOZljvKRe/v0rozwAIowmj8batoSc9qR0I1iw+1UCOfKNI26MxYuF8
e1HfURM50ighUNzlRoFMuQb+dh06iXi1RCeUqhRCAHjpxzqRA0+ag5FmbYCcBAgRHLCK/BIFdfiM
Ieb3MCgNnPp6zUUuuL7Xprk67fywpaxzfTpxA6dhDx70TdF+FW8q9F7gmKnLN5CCCwpa46Eaw+Zs
wO5zpzwfn3K1b49Z0iNSq87WeS6R5Z7rGIfCBoTU7Z/z/grk1wD64PHkbie3uT5XhjkOelWY0Sls
TOMvOPqyjxCIipMZRP3bQ72PRRZ2K8ALCrdLwWt1hA10OUytNQTG4UVGxbRBGqWjczWhru+aua7h
U4lyEgWQvVLb1r4nd4FGiHIVhTZ5teZqhwTPpFXipCaOdBxx/XO5QHXqLv1wbufyQZ+kR7RJM3cq
J/VkR1r98fbkN9aZnAZXd5tXlNB4NXlr6NDYgPJOFA6bUaNHh2ASNtUoxxje7aE2LjGVhwZoIkh/
ymerp0aLk8ic3l41VW3uJNS/78DiQ6i2bQSmjL6Cgo2Jw+1BN041IuhQI+n/ykSbq31kmTlKEoKn
dIJnj6CMUns0KXfjva1ltJb2MnViGUDEem45RNm50pMTD9/TPCb285TZMvZKdngoFdEis1+2gwcP
nUBeluKL2aCY1MU6vjZBWNH4tKUHWgeoNSrll9tLsPnbALhRV6L1x812fZQiDbNje8QQek6nJ2Hr
1UNiI1MAWFPf0e7fWmzeiqUFDTpUtpb//ttjqAulLc00g+JeLfaWZoZngKV3TbRzObyPx0DR0WGB
KvIGcl1tWoIxCe3BnFBMwz8i0JGJ0uPm30SVn7m39qyWtvbt0umDdIU9DA2l61mh4ylHBliiExlk
4M+NTswcV7gS6VnlRxaOqEiJ6Tv7duujvbkggBtA+nCdICV4QFfD6BBy5kWMoogZ+qZDdKv12l7f
9K0vvbr5l5wAVQL6DAy3KmzITqxEgxywQSTlY4SARFy3TwSgD4GhHiHXnROjuqCU7eM3gfSi9SpX
FQDm5smOG7ywqboP9ZMejJ+tsj/f3rvvsbgLw1CnuMXT44B9XR0sCwHHiWAvOaWUPnG91hGJHEsF
fYt48MxMGP6Q1OXTbKjFhSmGxy6Y+5OF3B5wmnCvhrCR1y0/5w3tRLBMI+B6L1QNMZGoOUtJP5XH
GHLN/ZjVP9KuFB/CZngdEuSuQIPTGAC2ehBmO95B9cGKp2obJDRpjN1eoGXAd9/OgHW49KOBLK8O
dw7uQ1YHLh5kQGERZri4QoOr0BWW1QvyHnSPI8f8WqhRf57m8j8ETXwUCgcwT/QFVXS9Hj3M/kju
+TzOgPOzplQ67r2muRObbE5yISmBgMY38o3O/Nu9EhQ50a80MQptEzghdvVFtifFoxptuCnH/oDU
qewmg549NYhp7qzx2yzeLTJpJp1VRDCI9q9nOSZZKDlFT5aZIqytRy9dj1ZeZV6QyUdVzT5WqI8Y
fGCzc561nBvIqZJnaoKf6gH1TyXwS9ny2kbBmRuoRSzuVDu9a3Vx34BJ0XOMUEX5YIX9A8DFQyWL
F7kcfhlT+ZCrNLrU+GgY4aewGD9Mcvik4AsARuYAasZBOzM5oaRzmB31wziKr1lV/FyiVquufJLj
OyC7Pqnco2ZzPqb2IqTghJYg/NHofsiXDMm+CITo0PE+J2Z/KOPgfgydO6w00OHtfKR/L5mkfCjN
7CJP4U9JDPfRoB+lLnpWxaSic1NwCWIo00JcNYtvraSde9s4BdhbBgr+kfZQIZVXfby97zfvR4sN
v5QPoSmt9r2ldWE1DBxE7I9QdtNG2c/aKOZnOM6n20NtvWokX6DVKOPhbbIaaoyduXPE8n5Kio1/
woTiTZfugfy3R9EZhxIDkcQqFKyEk4BCkxFzCZ3qbmAnuaakFv/hhV58V3ENogcAFO56JyM0lqqp
OSQnvUNBIwzkxJOyMb3cXrGNj8NBROgMAx9iyrcO82/ntRwNkeY0cU+LhAZII3TlbJEHvij3OrIb
kQAj0aGnpYM14RpfZ/S1HiU6N8Nk2vMDupP6ASVC+6IVGCsjvVvs5AobX4n4Dt0EMmISY20VeWSU
+toOl9NTShX+vhu65Gkygz1s8/Yo3JNUq5fOrHb9lSgidJlMFHnKujpzkUE1kUfkzb39lTZHwRsV
6v8S+K/3gkWUOqTL2uXmVN2bsdN75HvZTtVncy8sjD9CJ0qua80bXuxZ1aIuOXWJEvp6myGXEuaL
80wZHm9P6K1Ytbqngbkt2iwsG0i/9bphXDtIuMyekonrAfFqtIAPthU3wxlhyegZqcpiPsaqJWpk
s6LWOMwUiYe7Ws/sxK2jYL63JFlHRm/UCqzbZFV8rREi/iRm5x8jmOejNLbGlzE20bUT2L3Ubj45
6aMyAXBwq9Lq9bvOKFUc9syq/RjKQ4fhmTL0w2mczIRY31ImpGrJ7H5aoFF9ETtQz+RQd/I7Tnyl
vARq7SAO2Gf9N7OOk+6Q1hkyk5XR4+SAiVQ1HHKlNxGZAV+M2k6h/iWTtyMHXugZyh3Q+RfK/E8A
Kcboahkdhdwqsue6mnw1hwOK00yHnlmBi9OHwQaOAfBQTb+XLVqF/L5pPJvhzE9tHdQWDo2dmd/S
UpZfWxODYNfGTuEr7jHN38iFtPkh6iLsEnmzxTeOzIW/mSPTkBr6EXK10blOaSTtwVF78y9NJNpi
rNMaoKAGIVBHNYfIrYQlRneyzOKlBv157jKlTLxmxgScNevmu7pMws+VQIQM2YTqQ4av4LGbEPdB
GEJ9rAal82Vjys5ObMUyHkbq6LiQm6lmWmY1f0W/3qa5EEjRnsXWRl6wNK9w/6NpT0lnFftItRJU
hWygYGxQGi4d+98OuVwXCaUPcl12d0Vj6zuB0NaRJfC2uHpAONKmu74Y6giBr8ympm61meSNjTQf
I8Qpd2qaW5cqpwiNGop+PEirS64LW9aT7vFpINcjllGN/jSXxuirSjA9zoNS+bcP7tYdQQnVAekE
yc1Yd1ZleZCHxmBaWks1DDY5Am8FBZkhsz/fHmnrm2EdA/F9sUcDC369gHmfzRSrxviEBUHrS6Fm
v2ItQXk9mwb0lFX5bzyqgp17aWs9IcMAq6EGTPi6/KjfnsO0U7ERQbP/lA8In7M/+4uWjcUJdcif
9NfknU2ysZoUiQ0wLbxRoJBX0WoddJaSmw1ZOILjB0cYhVeW8T8z9KOdiW1lZwxFk+dNtgUW3fXM
bHWuG1GQ8Jt2nX0KsOM8yXateBVQmkOsV5arAAM4ag36AEMQmve1WjbHcCb4DHt5j42y8XGvfs2y
ML+ts50lFZ5K9DLGcTj0RdGi4K5nXh/iJVIJKbs4OEXvPKKbi62B3VmavARuqzHblnvSqjn/TZc6
R92ISq8rJ8OfLSxrbu/djW20uGUh3wYFiEatej09rv3Q5nUj5J1FegaGLvthkixWFdhsyg01+tvj
bZBF3uy5/s+Aq+d0sJNuVAEIn6wZnF6YjECPQp0qYY00tZE3/YEep3Qpkjz31XLQDm1qOahXjztB
13IoV8/64mhP4MXjDql5dWgHBHJM3JfYWxxoD9PrkqJ0/h1BUPmY4CZ3bBu9Osm1kM5q2e0dp3cC
iFTsdSr1BpVXihCwOK7XHdgTJhsWhj2QUwVNp+JYOPYB4+iH1uz+nS3zqE+xb4r6SzAkF/AoDwRw
B7YDPjDYICnFN0sNLqmZPVtyfxjT7pPaOdPOod94GVAeAtwAPhbk5pqF2UONCqulQzSYDZ6DSY7F
U1cMO7t9YxRkU1gHSpzOQo28XgoB5F3OpZAeyWQPbtepmL3aQtmZy8bGW3jGXM/2wjTmXF0PI6dI
vZcxaXMtAaEeKic7mqIV+MONwYV+sPXgSAnqunkaIKYdIepv1vIpa+Jft0/A+xO3NCpJ+izuRjoj
q8M9BF0zWUFF0S9SiwdhNMW5kjT1REpY/KgqzTr//423/J7fLjC5U1FUA+PhW1OCnn4CkmucRXis
osmgDFBXO0z3N+L49cnS6TvgSL2owFDaWF0pqsOmoaGi+7CiotdSi5BkD2QBCTqwW1wBZoC23RN6
b+UncBrI7pYou3+Kg0ZrXa0IOs2vFDThsROYakwFily7b6PGnrwZTGXjlaE52MeoxzXgME+NlR0a
DVMNFxkv5TUoOS5u2sQj/iBpkagPdj1VFQXWDmedqKvlxmvQhP3ROUbRYhL0JmgFFvkfJxfDDwjO
2bfYKloCXvAUhVvrSd177dzMlzrSVQzBmpmSey4PdnrA7Sw1XUWSZn8aU/kV7SIZca60am2EdwKR
nQOjqDA/Yqke+rhNOy/Em5wsRTJmV0l1o/TwNEJxxKjCIsWJQSuhrGWjKTyMLNOXUVgdUo9T/FUY
GAMc5SAY04OFS/S3Kej1F1znKoS683FM72mZLZa7hTdYfaP4KbJsGaqNMy5fCrrCj/z65KGvs1o/
iCkXwUF0sraHtt3ADhKyLphTk5KmzXm73myqlCbg8iwHBQP1IrROk1Bnr53ExWwtOegTilqimCZM
SPTAVRphufyukkMfx892hd1R7EiL1hgqQog+7KHR3grcq60J2IK+mLUIx1B9uf55yVhjtFDZjt9Y
DZZ7oXwA3YjkbG6gPmwpB+LgV/iNOg2zQQKNJ1yjxDANJeZ5ejUnEMtBc19a+Ud25vGPjymkZrpJ
yGss6eYq6rFK5KEC3iLfaqOHYdbQuq0l+SWPC/2rInF8bw/37vkjVqXIhb4cUp8Uh1bPX9hWSRRV
M64T2BlgcCfbhzlK+kdbpxA4Jkj/1wHmKUL5ayzndifoeBdTLYMzRfos9K3foebmMdO6PmriE5z+
yM208IM55F8UgXt02ZW/DL3/cHu2mwPS9iVURiiMjuz1d4+l2a6GEke6oS+DUyry9qM5QV1xJuqs
emUgaG23f1xwAdRPc5BXnkUmQl/dg1iJzXnUM0u5M4lghhTvDkw2dtby3XOyjEIMw1uCCDAM/Oup
OWKENxAytSpUyktoyJRtpTQ6Rs3UHXHn3dOGXZbq6ggt41GoomhNkV5Zk17zUbUwDMRiZzAsbGBh
/VJUsvG4yyeXxq916NXSWNoWe12bd2HCauDV1VJhR4G9BAlPgum1m81h7wd9s4f83VhOXmbCbrD7
gL/WGLvR1JtejScAC3htnVAmtfx2xubMxA71URi7zL/3YQlkZSLBpeK84BLWMDApDCU1CaroFJSq
eja7VHstw1G7K0N2amPHeN5MXXpCXjy4V7Bu9YJYi/DmSaRPt8/IxvoatD+Je2Fs0NdehWHlmFRS
lIcRAfH0Mze08Ck2cMW4Pcg7d3mZ6f4+yupQIFpk1JINYzjA6tKFDZMcVKn5lyoN7ByeD5c+zMWp
Rj8JaUhQ4vOmYkoOFh1N1wmSA0Yz9ZFemu4NQsZub6FQTdFxiuk4xLzooyy/DE3yoc1omgB4dOPK
ql3gD/cUVcxj07bNTvi6tWOAHiy9RJAenMHrA1h1ZR9YqohOiIvp7kAKcxSm/BlYWu8hZblHynuf
Hi8riDw9rDXKG8q6Hz5amZTMrRWeor76x4pT1UsmXfsgoJx7WWC8GtokjmDGogcu4JbKUZD6qO1J
9z0yvDuXz8a9ugiwAYCWl2t8bcSda3ZbwPQPT06JxaikDSEqQc18CNSB8kdq6r6dznsFgo0baOkA
oDmwgNdg11wvOBljmCktGzVu2pccb5JPTthlHxUwAp+USK8OeUdx2E1LK9jbvRvzZWhKLpxTOkRr
PVmKP7MyxTGa71ZxHypz5Aq8JUDxpPSxLUqIrYghp4/fRgsTlCx4SS3ropnVT+oZ/1Qol4qh6qm9
97/MSNDOTQn3pP4HXY9ziKqi19TdIxSKBMGn6odlFM2xy/L2GGKJevscbhx2CMBkvwvOcOl/Xq9h
1xUIyTqs4ZjjWuhYreXjSGHs1Pw2RyF5XGShQWauy/QUOeMYdkGIVn/Ve+xoFX7hZO8cwM2PAuaN
lhAECo7Fai5C4Mc4oH4EGGY+IEeAN5RIlQsCf9jVzUsmQQVtZytsTg3exqIyAf5l3VkTSFU7vaWF
p0Z3flatohyNMM52YsL3VQICaU45WvAUhZde4fXUijrQExvIAUoPSfmsV6biNsosYzkedX4eaqlH
NUUcgf9Jn6Wyag9VncpHsJvxR8Bpw2HoR52Kt24893O7WLoLhRi2tmYcqfPUHUXHnxKeS/5/2F7g
SxAsoIr9TpcxSeI4aCWZT4JBumuqSBxhwPHrvwyCGCAB+XLzrp6SUhRBbVcMIptNe9ISXBHNOi93
rritD02UDOOCkg2luNUoGh63Az0tPvSMQEU+WfWhW6KC23N5nzjxpReozCL2A2VyHaFmnXD0wGq5
SUM5+VINs35JZbpLmMAhwUONxgMfBnViANU8l+MLOi4WCAGglAIk/HkY8WgrRA2aJc+rnQrCVoxC
0V5mlIVbQ3/1ehuqIY36EPa5z1vS/QBNhtsNxK+DnM3VHabwCYk0bwskAx1h1xSqIcaUSVI2e6u0
DLQKPukfQAJcfEPQ5FvF8fNcYPMsWsmfssJ5xu/toQol+zzLme4biZY95+WwWLgEv2hKZb8CPSQA
mPvxpTQK5eX2J9vYGMj5EdnTMVkEJ83rRQmdZqgRoJf8Mp0qD4EtxY0CqDV/OsrSRiXaBkK1iD6u
HrumUGBYzCg/mak6uvhK1pcI9+adTf7+CmUU1nO5QTlPa2ahLk+myJU58AH8qV5dTtM5RpnvoKrx
eFbBlxzkXB13BqXE9+5zMiytC95U+gro2VwvYRNPWm2MbeCnHWJSsfJQ4mr0k16QLR+xJRpOJbhk
xy2dotYOXdakr0ZgYaxXZ8aouIM88wiXlvwK0G56AScm8QjLz2biOB/DXhffxwJU8tEBZEsXaFaz
T1GkqT8rzcTRrbS6yTzMfSx/71IlG71KtyeJKlKb6ZexHlFndmjYYgESCLXzUm1OPqEknwawGmNn
cuMsCkLX0sAMeo2SOKMXG0UYeEFv4LVkS2qdgH1Jw8d+auOHOuuCv8ZBQtF4dMofcdhNqSsSiIyu
Clb2pe9KHQ+bMfuVt2r+d1KGWCDNoWwMtCWNnu3sxOQFUvy30FvnKUbgyPSaXGaogDL3yC43RyIw
ayiBrJgQ3udeRD8Tu+IEFKKJf0iDo+AWL41IU6tF98WcJ5jvkD++KMVczm6NvaA4JZGa4xHadiCE
wLX+HHWlezbj3AF4aZj1eQJf/ZIp9HlBHanSg1LrcXDUAO+co06jR61Kcvo9kuzha17qzUuqKzPW
knLzYtM9wlcpexBdhiNmbXdyDmCopOCSD8FiD2vcc7tYn1Jqoy9VkgSYWUJP9urcme4L2t7OGafg
GGl+5NAkr7abUv67tATO7frgxPGBnMiokdMUpArotUmNm0mBM/jwvMPvSj73ldcpSveU9JGYTrVR
Svrhf6RtgrhOpYIjia0ILnapOy+SMHMsz3Ljc4pKSeaivhl8GCunfQ3BX+EibgvQ00om2RSIcLb8
bKem9IK3Rfbl9ulfTvf1fUeNCvI47TDEYd7RB8LascZAJIEfNkiDBhECDV2hqCerMT//+UggdxYG
KhoYZPbXR5HIolLrMKM6jtjIfdlEv9pOVE+y08Q7oefWnACIqbJBEA86fR3TJGEY9WPESKQGfhVm
9f1cBsah6aRvt+f0HgkPvBZlMhRvuDvpzq6GEnZp2xIb1C/DBpkmDSdYyaLTz92gnXlIJi/SGzr9
AIy9KOzhSYps72p9m8/qG/Ij+AEyMTCtntUlN5QaULohcPwsNGc/HU0850csdws9/6xO3T1EaRxN
A3s4GEGDZ5dNcaNzivtaav8Nne+JNNy3bfBXbJv3ZqSZv7oST5Um0cqdV37ju1BIgltIJitzJa8W
a6ysWZdxxfNbaXHOjux/0ibrjvCj/7e/yv+VHrbx2uhQNIFpwQyh9bbKmO0wALilpYGP527h9ZlB
u6+zLI9CtowSRKqNrg4S5M/3Hc2fRa1q0dMCr3a9w8MgxiKsW0rTVih/61tlckM1Gc78v+Z/WEpY
TtSPOLhIPq8Ok6W0uhPlDOVgcuZ2MQZ7AIYq9CTbeWdWm3ucqJT9bcOxgXx6PS3HEN2Alofj9/UA
TKYIMuvoYCN+bGbVOabALC4Dj+9RMpTeq+wyv1REEjtP+bJ26z2OhA45Htq3KqWz6x9hhnE4Ualw
/DlRUvyHVRrk0Wj78UzDGk3c+lM1kp2kRr73VTdHpq2C3BMXCnv3emRDzqJESimbY/7cH3PMQV09
quw7qUdaFTvD8PNUJPVRFYa685Hfx38A6bCgh3NITVlZx392iJxKHcLB7UC54/RQKvQ3nD21qa1T
qRB883EtdtMaJTxUtGnifHR8jDpjr0nM4AdsrwfQddZOQ3xzPmQhIGYoqrwTqNYJgir80Rxfj83q
ia5hwc6N98BGy/d4t1PA3hs8MgqlxuVX/NaNNEBMOAQcjJIj5dTXWuNrypg+ytj0POZUXt3bb8By
a63HUxfdcpA51ObesdCxiR9BGTm+lEfVszMhehOWbXksCtxl9bnHKrnVMKVotOg5r4e9Pv/WVcdt
Sp7AXlGNNcogNuY0kjOGDzRruFjR6HxQEwtfSBVZFvpdkMHkePx6e85bZ+K3QdcSU0OpBCDdGLSh
K/mzMYPkXrOy2IeHl71Mjl7Daa51T7LMT7cH3pwtlVBwmVCDyMqvP25rjnMNLomPS/8M0ZC68Gwt
Tc9yW9X4JkXFRyS4ft4ec6OiTAlGBaq79JLIJFY3QIdhboCUEydEiX4UKfkL6Xn0T69j7tlpuGQi
lDLXbp/rqm8lYX5Xo9nrhlKT+UFrcEdPWFgjjjTRPLG+GlJdfWiM1nxSZwQKMraID1nXPFe6A/6H
/rBP+169pBTXgGWirYocXM5fXaxM8yx8vT27ze2LnDh6t+xeoM/XK6onYxEVAytq5JLAaRu81X3X
OATyOCX8jFN0VIUSRveyFWqu4gT1ntzKxv1DdZfHRafgShlqdbNH9WyRbfG8tEXdPspynD7Go909
1paeHWYtLx5lo88wWcdjuUG6HsvWavggkcd5uSJkzxRWesm60T4PSIu5E07fxxQrJ5rQlXHoMV48
tLM93KvSLLsDklsB4p1nVLbQkZwz8zHG0PmIvoX82bD70W3KxvIcRP6OcthgLa+CRhn5LQdzxocY
iUFU0xSN1jImVnS4j51GE0VH4YsGqh611cnO5vxRR/X/m6KE4nL7a21coSgfIvcL7IHC1zqIlru0
kuSaPWW0i0usjaWvHEfazpW2cbwXqXc6VChe089c7YkoM+JAtSsCSkOyjmE2InZaKokX1g2lokmk
npq1mV/wmPi357cVyy64FcQqub1JTFa3dxEr/dAbvLZgcrMLhttVfw9RXe0OtjnKASqc5fQ9NRLl
UoYcCDUS6LKlOATDBBsnLNk7/S9smruPbYkLAr7ykvxgY/mLn5rWNEgwx0p8ifA6/mNG08KyWJhM
3EuLTd3qZhKTsKVUWtYsV7SzFKbtwVIxOa+jqvCwHO887MmRmyOh8CWn2wMRbp0iDUQv791S5Vtj
UUOwHuNUFwRpGRDbSQ10ty2b9Gwowc4VvLUFAWxRKuICAsyrXV8YcWNbyOAxUSXuQz+20dAL5VDe
2YLvKWusJ8H7EgAZQIffmlS/PeNjnMVZM9dEePUwxL7SxNhDg7dFgG8kVEsPcZ/0H5u6Dl8ax5jv
hiCN03MspTHtD7Cd5EDF1OIFOzrxx9ub9A35unryl4IZ2CoqShSWllfqt99WOJaUBFbq+ENrepXk
fB8TkIZylx3z0DiXhbjvi/TJCaiRhPprNsh/i35+LKfsLqxLbLqG41DGB0PGYZLCeNlqB2GNZ0kp
jipSxpIDrT5kw3Ra78HhqV0VaZmd9d14SCn6LbABFCmpx60SiDg1OwHFwfZJkEC6duBTsrLTD41u
PChO23rWAgzdWbdla6zXjcY+eAVy5cXA83rd0kkW3TybGJtbXfMpiBPj2QE2kVP0HgXTrVrHLUCG
/A1xXf0G4nqo3aZzfkg1JSm36uPpeYJs/jMA21h7+jg+JlTnMzcy4uQvVVIQuJxQSv2aCqON3LpA
Q/UwBYH6TQSJssfm3Xg4WUFaJ6gqAnVa5wVjh4Z9lE+23zo/0jSb75G+zS55CaLM7lFqrmXcSaOq
FhjKw3y4vZQbPdpFm8kArgOiFkLx6tVMAyWwSvgkfkI/2LWS6l4JGmyF609yaNP6VnJf6tKPuaO8
Rqb0S4cqo8bNnhTv5i6yaB2RH70939cfVEEOORSA0fw5dJ5wTl7q9zPvZR6HRyeoWtcK/r098a3b
B7Q96dASBQJnuh5x6FK0nsiL/VIZ0CDKbOtQRFxBt0d5Q86sdyo3HB4M0IthMq9PeCyj5NLxvLXh
9B3Sru3nWQ0xBYC4p4osdktBM7ykoXIZRV6fQRx3B0eJjM92MEJejS39ZCphdZrnpXEb58OZVnb0
MKHYeI8YoeanJeXb0YzSJ1Td/7xhuYiqL5igBWSCt9D1KjW4bOZNqdl+1avinhaf6svq0LhRqNYn
Z06kx1CSxp0rZfPTECPDeIZhBsLlelDq4TPKLLPtU5lJqGBWJmDLytiJELaOHYVK2FK0K8ny1OtR
zLkuay0YbD9V8OaFtWRSFh0cv5qL5LNhxM0DNmzOfZb39sc6rdKd4beqIRRBFoEZlAkW8vD1+EHd
V04qMb6YEqRWCMeIJUV8KUBGHNogcj5aaTwQBQyzK1uC6rnZqTs/YnOlF9gXSD5exzW0TipjoFc9
1Q870hV3Ciz93CK54d0+BLdHceTVUTPAK45Uzm1f0urmoWtyFAMcqf0vcwEvpwAwgyeAS+bVW0rV
ZqLA0rBVlQ6rgU6xvNBGxOU/zAUsC3pHhLRA2a5HSQ2hZXrXszfjKORCNj/mqCHuXMpbWxMQHnxB
eE6LBvr1IKqdt0gGcxuOUa4+p/YcP80OgZg02clZSy00Q8YG4YeqUI8OaLOdOW7lqfS6+AX4M8Et
XbP8A0sThY7aMkcjstCZSuoZnrfoMDeobPt7azrJN10TY+FiqiTPbiwbkqCdG1b6HRmncFyse8oQ
l508+NX11NxcRyp62wNoZNHryA2UR5WJeYRVoaC2Vzswfc0EV9CDqKzyecYnLjxoHX+6kqiWTorl
ZK9cn+Gr5qTN99sfdStNIdamb0wMBrJ/9QaCyojKvkqJYQro4UDcDaIHXgUomsM5Iac+tlpnHEbZ
mj7eHnnr3VtIwnQUuYNgWFx/aaGqlUlDnVdoDqMPNXYQXmWKb0pdf7Q7+zWy8B+9PaLJv7h+kH4f
cbWB9dQG4CLzDqGl7NFG+Zla6nyG+XWYh1naOZNbwTfeG2DAFu9NUrHVTq7qLu5ExyubDlgzZ3Ux
Vm6JrvexatCqiIg8HuYG9dl8kr5EZuvcDahTeqNmi0Nnd/+Arv9jg0DI5TzrC7sPpAR44usVrx3J
7iSaIH6I6ts5z/X+7v8h69j4rlejrOY991EdhsvFOiFKcEJNXPdRBTTpKjbNBxFO8bMk/4d8Cg02
GwQTRS3Sbu16ZuzdQXKWa1Yr5oFEYJ4O5lLcuL1/3gt4sYDo6CwaN284n9UGMvElVAqgihSX1P7F
6JyIeCWrvDFSomMTKvaXOmknf2qC2mv0SbsrtFz/Qf+xf8YQO72LhCQd5g7Yxe0ftnFpkggsqFCy
Z5mi4vX0UYvV275AoSaazdrlkmwWz0kypU42DpnIaJ7h5+v3hvbVluv+8+3R34vIOEg6LWuCRAKM
/LVlRUYiMtPMCHxSxr4+OEk4PEaB0ZeHGP4GEn34G3rCbsJXpVq0UxZSf+TGkmTdz21l4PQIZti1
cxIUT6JrfMSMKY38pIjT5Sxwulxhp/rOz964+SDTkhsvpFCAkav7xxpVQ0qGpeLkqMPj1HXZXSVV
3RcnjZAX6dFLsSh8+XITmDvcm42ggHYEvWKo6kBG1r1VISsUzjpEEagddf8oydgdkn62d9j3G6O8
QSA56fh0AU+53hROkia9OduWr0x4tbqOXWqNa+hltnOrvj/v0E0BWi48PW65dTlZTq1aK5re8oPG
ST1ZEtFrlNTJwdBH6zSS9riZE4jX23tuY9Cl2QK6CCjMAoq5nhzbsSyFgnWJHqhN5c62M30oHOVr
YKr1Q1HO+c/aGvc85zeudMqGcCKXggW6Yus2D55GMfWnyPIRzw7vKLg2r5NBbcEOFQ1tVeqllVIG
T7UD5mT8n5ydR5PcSJqm/0pbnQc90MJseg5ABCJSUBfJIS8wNosFDTi0+PXzOLt7l4GIDWz2rVhJ
pgPuDvdPvGK2vdfIh4iwtmlidi7da9MRL08YKJPx6VPLlFDXLSYoGdwodjvDDgsvKs5G3gwnHG6b
4/3pvr45GQWeK3p84Lqg2V1OtyjMJMW7zA5xvCvOLfHEASWRA4p6M0lKvSciuzfcZut2htf17Co7
hAVkB50q2qM3guBVnSE66On48iidz59kj46adMT+ue6/1KLSQmmVVVnscDZEe5p7erCFUKad2PL6
wGEUGaBzRmP2uO0ytZ1tYOnQ2aEd6fnBiLr53WjEBhA8hfGwRH52QBwEazrvkQvlfF0GPhQawWJz
61MUpuF9uXxFLLyyWISNfXuuBEvRIYdnFs1DmjvjXivieiheDzgHEwpxaFvZFAXyOASQVpjWk/4A
Iy96UOe8yXYOnRtvJAWAsMmge09MtwllqBmUMaQrKywSJX7K00w/j8CIwrpx6p3T+sZQsGpp1Egk
IyyszeVqDgliE1UCrztVaqTz1ibAecQ7iHrdKwXdHEoK20mvMuBZm3VKuiTt2skzw8pK61CZkMCN
J306afAIdzbjjQMUTzBbxfVCAgK2cGwaaW2frKYZ4oINzzaPEH9MYuu1uqb5Z63V1BMlu3Vn1W50
JphGvgITRjUkqC1lXtVImnCnNtCxJQluJqTtZuEeosIxH8cib9HBHM33U6x/zzwj/ZAbwAjxgknD
efW8U5Jb2uOKlsjBLsw+jN28CEXXqn6PmNGzE02f7p96N+boZ5GMeBn3OITOLj8bMpKIJHCl11Ca
LocdZ0MYmCDRzm0ZJef7g90488g7aT8zNxInLffGL2cQPTrPRf7JDHFFN54IPayTsigjOocYoCxK
Ob0Y9U+YBbyHbBdpThCWl+NNhZj4hEHkRiuwzVaD5Vy6ZbrzVjd29E8eEYbOUpZi+/E42Zg1okgZ
xV7M97ZXLMe4WHvk/jnO70+gfODNIUciC0Gd5hEQ8C1MFUfyojIyh6rg0mpvIq+LESVI90LtG2B/
xLM4xRHhpplNS/ty3prSmS0kW/UQs2LlUfHc6H2Xx4KuFDomuZ+aSn10GzE/4D42/yjrdgmr2Zwf
WvQh3tCisZ48m3aolTb1iuhOUaBPoeV4r6SJPzjJ2gWAIu23VpEs4UsniOYw5UxZ8+XjczYHWW80
dW8LVw9ziyJ7IaLvrtvG/84gUsoFMVB87LY9NK1ZywERZT1UUqwPyqHuvtpxU/1+/1WuPxZskknz
0JaiSETf/XIRzDLOM8QIKC2jsOfTh0mCte9JE4BRoBKd7jn/3UhxLgfULwdUJkje2Ww7iF0o/eNS
tDW1y6T8MdV5+pg8J3D9tGEMSM8cpF4GMrF0TkJkoaYvJU5XsMEd733X1c3RSalxkkNWp04gsHd/
Xq4/Nx6TtposH9NQ2Tb8jHRtAO05TrikeRM0A4GgmNTBBwtg7Cz0DboBY6EdQBGX84qr5HJK8C3y
wHBhv53GSCFCPWsPWl1rgdJkcxhVgko58t0Pqqi7A0pNy2HMTSWwq6baOWOuP3weBHMDWcklodtS
+0yPDA3GhxPiSDaepwhteWPx9opHN4rWDAOTgHYAhJkrjFJcrUUX0b6m6xBD94esdI6jZPAbtyG7
sgTqLwuSjQUuZE8CNDQKkZq2s763XlWaUMp+Izi6LS6rzhLSHnr+YRI7Jp6rSR0Y6mC++CQl0Jcg
Y+ALpBbbFqMqXK2Whkxh2k/OIVqm5ZxVTnW8v1dliHZ5XjMKJF4khKTgx3b/qEM7w6LRJaXNAQTo
avNZW50fU+KQdOsajKcpLx91YoCd0OfWRyJlzmWJV2r3yAf75aZFUraPisZkElfhPPWdFR27qMAq
XKv2hrp1TnE6EXoDMUWcZFOXwlPBUMTCek3DXB3GjI6WpqUZrso9l7plvjyR+Zmi0SICQSsJOJev
pqF03Snz5IS2vtQP+pAWfjEm7k7ocPOtON/lVy8P4M1bjdoigfszlYXKcQO6JoI0PK3OaTl9NOam
eHt/o/ykiF3tFNmIo1RD+Lj9wFPqfgn4QL48QE3HumrmIPIGHQzyEoV6bMQPqzHSQqISAXg1nR91
vCEhfYjiXM7o8RIo9gdN7c0HNTNQjSjH4tAr6R8wEfVXdPI0IL9WfdZ6TTz2+fhlLaBXeBrYhDEq
hzdV5RhHSA+xjxZIfNCQYj/0GjiUOIsqkP5rcrr/wrfmlyoawZmk+qjbvrTRDIZYVioqSlvoYVHk
UUjZgfHgBNB+NLQ9TKlcsO0Ec6xJb036AEj9X26bnAagGiWuHS59XaGzP3iBwzweEjw1gjg2hN9B
jzmjuWufJ+KvEOYJxgBTm7xJzck9N8No+Eq8LqG1YqhTDOYULCpMkrErNR8t/fHVgOnPc8z9SN/E
7R69yJ3Prj1Oh2GVYM8pXh6c1WsDIGBq7XuoCZ9FG+GPjLOH0aFaa9euzyiuXc/YbmXWSV+M7Kme
0Rb4D6G1fZy2rRPmJQRKoazdY5Fx7600GT/fX5xbx9avc7XZ/EJrEvYYDaLO0xu/7Uvjk9Vb2psm
yoygMXT7hLycFXiApoL7I984/MFzISTnkfJSRJDb5pdza45rz+yclGN5tJrnYUZbXSu67nx/lBun
I+g4rnT0TOUZuQmtQMnOuQ27ORyLHtvHwhLn1KifZ2vudo6R6/QKO65fRtrsurI0kDovYo6ROLYC
Q68mLDEAaSsrkCNHwTK3VZX235lEuBPEwDJI3TqbKPA5+qbLuHWsaj5VnlDoGWR7eOZbk0g1nvaY
bABZ20Jh0iSxMAWFwrwdUKhRlQq9tEl/7BVrDzN3cyhOCwmgAcu7NTpOlDaNLa1wCDbz5tB4+gfY
vtm5q0Ep3N8ZN9ofpDy/DCU36C8bsC6LAcyubYeKbTmvPCcRYRfV+bMJByucvUh8Veriz8yde98e
m+QxdYn1hqp1/KZQ26ehsr8XAP53YqL/x2PR/0An7gZ1px8rL+3Lku/CqFT15GiYZh4Wt9b1Y1qr
tu/C/UKWIp2WN6JczdaPrKZ7cidTdIcGB4yzvdRAz9A5av4n79V5r3h6I2Wk+i6bnMCD8ZLaigYh
cMXijyyRmdhITyShqOen1XO+at76JlFAVakaCYwJ8y3J3hrDfB715NUkEc9Dnr5dhPJga9Wn2uqD
xVBfd44STCsCtPeX9/p4IdqjcMfFAxsGcbDL1e1oP/Z6ba0hgvrRAypvQ6CiA7izia7vNjkKGbr0
GSZJlK2sX/aQG6nWgBjZGlpd0pANFK+iPHqtjZ0dOCpUz5e+E7cRJWtASPBario4YohSC6KSHg66
0YSQCQtIrJ3y8f4oP8Puzf0p0w8Y7kREVB42L0WRyFm7gvK4qygRyIBhWp48Kx6Pfdqj/IUfVVjq
nTjHOJ/4Yq2nM/Z2zYG4uDguszEdFSwDjnm5ZGelKMzX3pCtz/Zkg33nej1m9qp9/g/oGBooeAu7
doHptVo50xFci+nDmNpDNt6AxrFlqfajDyYRxFsZvmVtltjJTTuUGnvfF9HVPvo64yFTTbTdo7kP
FGPUT4perm8TrwJ06aUUP8rSOtPY3+XdX+9NHocilWS2w/Ta+nDgvzsvWebZYSKxLV1bomKkx+bJ
iszSz4oVwV9XSYNS6hOqhf2jHasR4nmR+0T2oz+16hC20Fh3tpdc16t1p5gClJy8kwvzcjN7Cqie
gmAh7JLomZCo+mDncfOhHxEzFqr6w04dcS6h/IbGikLl/V13a07I0mjvodMFU2dzUevTmGd2Ftkh
qeJy0NJ5xawo3fOHvv5e4ashPUq9iGgUVcbLVxy0aOooftNoq3HntaJheq6W4qMJT+OY9d7LkUwM
h0sceEyH/GwLUZBUjSFtHTscksg5RrORHhodJe37U3ejkccweFaY1KLJPLeiX2WXGJoy0WCq8nzw
kVEqAkrun1e98Q4L//11WpDcaFvr0YhrdKfdV65iHZJh/nT/Qa5nF4t5ZCaRQoKhhrDr5ey2eqfZ
cTHp4bwUX0hW9cBSIEDHXuECSav6nf16HSswHJwxaYJqUwDclGwaa8QZ2a700FwVZfApIA3+WJTJ
k27X5osbQZdjbbcndyqqjzmFwEidn217/MPRkdP8N+YPwyHUqvn6MG+7nL+ijnKrtUFmLgscVXfw
1KOxiProtD05qbPsVUZuTaAF+VpOIsB9U4a0v9xeWPIuEjCshbMjer9Gr+4NYWR17CxtPt5/tVtD
UcBTKZBQ06b7cDlUpZYoSqDtBTyhUo9DCoRM7V2s15wo3xnq1i605WtxiECV3LY/0fWFQI4rBKmm
ab4xaiEekfkVxxgY4FMkqmZnG8pdfXlschdTFIGhIsmZW4wfx/WSJ2nNq60qJcGJst4xxfqVjK8v
j5HalAcFVuJhLry9L+D60GRonR4BTFzij60PJYDzVO/iQgsxum9PNQ4mfoXBzc6E3h6F7xmZI9T3
tmWftVeWRnNTDTdfzQz6gQoT2gd7/ma3dgg9UFJBZIcgt212iBhagXwpyyZdAWB5LSvWnQITGbNp
d17o1g4BlMPNS+IEYmXzMSOlrcEsa7RQzbrCz+LZPrTJoB9iMn+/h0S8kxreiD+AB2vYqiHjZSE5
Jd/9lw9NovTWSUHmutD69K3iIhhkqrHl53gyHEs2UOIb6IkfbC/Sz2qjrg+m3jRBWzldEE2i2tmx
1+/P45D7ICMjRd22rZOoI02lqa2GVJLs41K7Ayi+HFM3aKNH6FbfXvrtXw63uRYqtdZGjiB8DzsX
CpTapOHEfRnCMv79/kjXO5V4nw9fKsYQl20PtA4lhbKsGEnqfZy8JpqOhVY1O9Yz1zuVViI3D/VW
MkiYaZer6XYVEru1tyI211UPhORxWAH/fKD0ttdi/omQvzxcQKIhP4R+LLAgWlCXY3lVU8Zkm2o4
DF1kBJM6R1/XSreMQzOh/OOPShflh6mIVqIyXNWfMoCmIozbOhke+StTfKw7PVFOSpSLEWFCpX23
zK7xZTQzownW2lkPCZ59r5tkGioMVFawwL3dt6jUVqnbvdeV4buVjeIjXmGZ5kdiWD9na9ROft8O
UCKTUdHpUGRTUbxJ3Ik8oNSyRkP/V2Fa8hbo6+zUH9Vi0uC7GZP51eoGzuBZ9lsOL11+m3weKAp1
A8lc3xwhuDrRM7VHNZy7sj+1c6qSoybJl/uj3JDN4syV9Uw6FhRFtuoHCcEpVDQ05KNZoe+bTsnr
qlpbBPRQRcieLbEoGTyHysoOWJk1UEzdsX/rZYNBzTUyludUsaanfIj6N/2aRzADwVntJabyDLvc
OOwbSl6ysYLd0xZ8sUJ6Klqh9VSUZ7TlbZEE9D9cNIcnd50Pc20qq28puquemrHArjOKPCC9XWFb
E3WQyewPHrjQJ0oi0Tera9NSmmP1xYOwI6M8O15PjJD1jQG2Ie2OVucgE2o0Iv1Go3j0TnFqMUCC
iOzqdwbOkVCyXIiZNdiryieZqTQfCIJoArOro7PRUwWE+azrr6H5rM+p0znvVXPGgUxt+qo7RA6O
YT5qZUkVoDY5HDUdsZJAiyxv9rNaHWF3jXr3vGSiCDL4qjCFy7z61lkV5q6dqmhfUgKUV2mN48p5
KReqNyjM60cX7fcayAhI9SDK0CP2u6Q150PhWsP4bHhlR8ZlJOilJLQjqQRTlr+/oa4DCJA4BGCg
FkA0mVto46TmqT5X+RIas109SU7rwZiS8nXbKwBaSi+BDN5Vb+x83hOevT4vGRl8BhVEEocrpgVu
qbSBPVrzraWOZx1Y6sFwq3FnL94YhazRwF2Fm89BteLyDCPINJUpo0jSD9mElOyK9YE52y8GiGJa
Ib99yb4k8NucyprVOAjz9WsY1336ZIMRC1K7dP+Nd/l1lE3okDdQxY22XSEXNcOhbJY69Az4XPd3
xPUNw7sA+iBWYMJQkLicscnNJwXlK2Ysrxq/blPDN/NqDWJOuJ3k8afl4OagAEgHVpAz0yBv2yQd
TdEaY7Po4DrMgeJCMpfF55asqn0sFH3lRFCK5rmb1bh6UvIW1nRiTPjMxOpSK35mKK597Fez/yZE
Mj57rplEJzNamo8ede8kaIUC901ACkTLq/EU32vXAdO+utJf9xGc2cPYaNleFfnGF8Vuk5UEabwA
3u1y/vIcg6iF6mi4uLn7uEx9TBunk8RaVa+Cyu2Uo1IuVOSTxHnxHSRRdQwMxoogZkvEKqopwxEn
Y+liUz0UGfR4SsjqvzOKRAxKsJtLqnj5gjG4Xidd3CUkEaLOapXTQTGivfTiOk6UxADytX8hUy5H
adW2hMRoQgFYjOTTao39CZxicaoRAApKD+G5+9v+BseSCh+NGlnFAC+4DUyn1S7agV5sWIJ8fip6
fawDLV0/x0aE8DYftz8LomFv0axPsKW8t7jIi5MDVtI33LF631Zr96DW8YgVGN4Nyqgi/5bWYJom
vTmbbUMELrI/zF5NPkIfqnaOoOv5kqcPpykVEGAL206y3QlnUBtzDltTm8KprfLnZEntD5E16xj7
DvZOYH0DtCI7W3AOEaZE+cHcnBMEN2OEssuM5pMHgjtL48c06aLHWVc/2rORhYiUQCBB8/BMzlEG
Wm0Or1JhfLy/breeg4aNDLplp56q5uVGaZYos9W5nwCsVuJ/gG0VkIPo/r2tRdz+qSgUZQAJTGV1
NJppeVdpTuvgB+d8q8yp3JOquD48ye2k1hthoORCbkLmuUgttsZPNW96ikbrDM8WQnOHcin0F98G
wIUoaXBrS0S5tblznCzBNKpgqHGc4q/jogyHDvjOTr5xa3qpXlMPIjaQ3PLN9OKD5dmjXUwhBe7f
EdWJgmKkW7usCMbMxfPaW4+zM5mBoo8PVp/9nXLDHhDuRgpLqkhSRVpFbA0o+nKJ9cVyxmJJ2NY5
GkoWOwmPRT1+U5hG41Pbq2kCeEY4V0MZ9NPSPUYZXg51GvdBmY7mzkkhN/blpcXTULGiu0P3hbT6
8mlyQeljVKwxLFPbeC86sR6moY532IQ3dhIa76ipyZ4n1frNNaI1LvSIjlGURm8Q4o+7D/1qD5mv
Kka380ZXXRdJWZTFNilJSuq6reVME5Rw4ukGOlvZ4DXqlennQhjLn7aeJkTMcbvWvo2E8kDIKgbU
8vGf0ctyMI9wnzNyuabOTYB78Vr6Q2xMn9pq1JRH3ASzFqWEoiKChcnyrnbV+r2Dws8fxVhj71Rh
iJuNKlsG5y97L1naXsXytajBcTzJdgfg3MuVUkWlmOiGYWID2OxI1ul+mZFm/j5UBjZ8feK+KyKr
+Ooqefxg1pPzyhSK8JFxpnmUInMtzLF9aktHX/wsVz1eSnPOwG9BSCdwyu8fZNttJR+WMigVGuBG
EjBw+bCtEIodzUMTTmblBMm6OkQt07oT3W2vCUZhLyFiQtEa+aht0z5yWikQkDUhoDFYogM5TpGI
2o/S5WsFkOT+O12BPeVw1HchloHBlyi4y5ciGHP7RKKakC/+bsV2H64NoYmmKeLRaOfi7K5WB6ay
Md6Zc2KeVRVTU6/MlHNnNX/P2onbVI+7o1fD8+jm0nkqZ/XBG5Rl75y7Mf06XWWJ6UXHm/7/5ZMW
AOySkWg0rBM7ee0sTfpsFIn3Tu/t9kFTappDvRG1GFG09XvomMv7zKll0X8BopKZmdCDtauNd6tn
7qmi33o0DmDqZWQXlGE2B061YIduibIJZ1zaYfEZSZjX8Z6tw42PhfCHUeAVUF/aFjCcRsURJhL4
UC9t8Rp19u4VNlNjMKSV9UpElf0KGdr8mKCru5ODXuFB2SU4CeCiBN4cMPiWeRWVOuJ7WJ2EhVV+
Ku3a82NDRYelzdXhw4xD2Ouog/9qdtEXkduIM+fztLP+2+MWHUlq9qpLIR1KERWWy+XHw9nSJ8cY
w3HFhTxt7e6xaSldoaSxpy5+cyjZqJKKRRJ4fTkUEqhK2rvIrK25+6PLF+NhqdPPdin2eBBX8ypf
yiYZILkiI0Aa9nIkpMLrUjjlGDYRPqRqgiuPk+fGB3tp42OTo9Qyo5p3iKai/T1Xq/VoGi/mEvAM
JMUyMvMI5Y3t1WLHzLY2ekO4uoAujLTsuSz6vcPzxpzK1Ns1qb6q+CRv5jSzVg/eZDTAdK1ycJRd
FJAhDU8lyf/h/pl2ayg4WTg9A0cC37GZ1KQDjefU9gD0pOAkM+Pisa6X5nGe9rTwtl+knDogoXwX
FMsxQ9jsydUy5imJ6bcnjloFsUKbZXCt/Nzimu0bq9G9x7y3DwEJ7ZlkXvmGyaHRk6LSzFVB22zz
kvi1Ge0k2iGM02XAM8zQfEsMcOq9uPW1ZK0o1CZV86FLZPKtrid7AHg2aK14WhJPnCOd5JbPzQoN
o8yxNzTX35uoynaSnltrIQ3YJdBGQm3kz3/tbdDCiBLwpKE6gUiwUag/tbEYj2CFrZ1l3x7CICYk
xppYgiOCNv4m6yWUXwa85ZvQ64UaLCYB0TBFexfmT+WPX4NLhrGoi1E3lXA3eLmXb0TBE3xEXMsq
+pwnx7r1xNcIYPkKbzvTHumvN1WQ55YXf6kWvdV8atlZiqamMUXI4NrGIWnypUQlz8iPapHop2mK
td63mgEmiRihsPtlXYwQ1aixz8BDcV3xldKpFLi3Xfq5tyKyogyh/7d1RqGZ8npvgbXK2rQLCrty
/+B3qD8sc+g/CtOI40M2dmNFWxUOnM9u4qDpFPXTYPU9YUVmJYBNzVnJjnrZWmXoRRbiHW6lDe+s
UcNaV1fnUfMVLa2fGmVtw64qraBhFZ7LocMwkF5BnAUptDrhl3wOb3pzxNTj/ke9DYuYdgRT5d0v
mZ3Xx7+XmZOZWSIs6nE+qEYuTpPn48MktNTZGUueRZslJvyifE+yDpDK3iwxGiEL0OxShEBc20Pp
6dEBGd8caA0tauEo0QHNz73b/af+1+WoUNRsvFdlhYi4bxNEDAKKJ9DulDfsFOChqVnkh9JupfH4
uHpvrKbwBpqCUwbWN+LHKBy26nfLSfCSXhd4Kam9RF8R4Vmn42Kny+tmyGvrZNZ9l4SmjsJt1EZ2
TmOqWMVxRjN/ebC9Nn2/QNQdfSWBxX1Mmz7S/Qpvh2PkJWilGeTnc6BkxoyPEMmffqBNC8feKfsY
VjQR4xA6U5zmCEVoKurz7P/cxxxsXo+TmxrLQ5vPy3fVLEd6S3b9YEpby0XFCothzOF3hY8aJ/l1
9GruBQuWyf2d87N/ejGxHoEZXwkCfFyxRJCXX2zV9GqpiC6n3sFyZkpG37QchvVtuoq8hFRS576u
tkbFN5Qn/bnvhdFTMeuVr2uBLNWDuo71D2NYU/BtlEr9oSzRaVqSzHH8qBmH9wPQ4TeqNjZHr1u7
/mhqka2dULxinsrRyCfY3NK+YaqWunx7//Wucm+OITaLtIIxAACyAJevlySD0edDm4Y9ftiQk0Zz
WA+moTRvo8VTHLwiU08EuZJwTxSw5trDOAuvCMQMeexYu6ZGpTqq/xEy/ueFpHr33//Fn7/XYgF4
m/SbP/73q/R7W3f1n/1/yX/2f/7a5T/67zfjj7Yf2h9/efVNdH8Jh+qPb31aV9t/c/ErGOmfT3L4
1n+7+MOxAmi4vBt+tMv7H+Sk/c/h4h+1/Jv/vz/8y4+fv+X3Rfz422/f6wEhJn5bzGP99s8fPfzx
t9+kwPZ//vrr//mz199K/lkw/J2K3T9+0b/+9o9vXf+33xTH/Kt0F5ZnGbBzkCGs2fTj549c86+g
KKSvuYvQBKgAjoEKIdvkb7/pxl/JC4n/KaXx/6mk/fYXCLLyR5r3V248epqEb1IhwfjtX4/19h9f
wj+Whln455//QqXlLdY0ffe337YXKXc1NEPUQoBbMIy1+V7qpu9zXOnGU4fFbdgaWnxIE33dua63
kYEcRfokSXFHdHi2kD6h1I6Y7GI8KQKqw0x5AlJSkh1SxdjTkdwbavOFAKacaAqV44kn+m71CLRE
bmQGSFyoO0mKPKN/PWp4KRQ6pMYK9T4ypc1IrjsVZqHrw6muFdgzML+fy3Hq8GPrE3EaPU9g36x2
dIW07svktcZOzffG0lEoQfAXuUypFrJZOrqekRSbG4j2dJtCFDa3TmTUL186pEAlUovEhT28uak6
kXRaJNU3NKEoT2vWpI9xqSsQRF4OamZCqbewDyluSj39y8NNm0oXGWZ8L7t5dDlRJVAy8faKwjem
jRI5mxGmviftxS9HqYxBxK4T9SddjTyKlr3zgWRpD1hzaxQpw8y2l8yCrWfV4ExpWgizPwm3N5+W
eo6QPu/2aHjbnIQtyLpAEeV8AOuytWfCKNqV9Iv+FOtV+9BoZu8LKgcPdOedRyz9nADmtXfAsXRP
T+7W+7m4TmHUQcX7WvAgU4gJqr4/DQNXDewTcZwISY6/HKI3Tqfrj5nyMtkEZQAelgrv5Vo5q4oq
VamLUxVpdYDQGJY/c2oHsLHbFyYvRGEctaj9sGZ80VvdiAissdqJWZwarXQeV31wHsrabl83jlU9
vPytHJJv7gMTMs22y99XY2KuZUq7imwTs+m2DGpcWENl1V9stMhb/TrUJmk1Gtz3+rJgqL4zzrWZ
W09zXO690PVmuBxlcxKNozII/JrqU8kHThJjaoAr4nynfHlrMyDnR7BOSZa6+OYkSstsKZs45l3W
eDlbiT6hQGilQPfL9HB/hW6+0P8dansSjVHSRxiL1qdocdwHiLWk1Kn+4/4gO++zvRTtAYwM3If6
JDLACUC4cCOfFI2+0dj794faJlRyc4O0heJN8EhiJc+RXzJzZG2iJVLd+pR1VnuKe9gMqYpIe+qW
3zkNi52Vujl9+E5zLoAnvnIxTmJlzYD01qfCSZVQkUCdXHHyFy+S7LbRkSGAQqRrK5XVjIpTwY6q
TsTxn4Z5zI/CM6fw/sxdLRJlDII3Sg1UHCizbm6Lus90vCTV4tS7GNLZkD3/MBDyh6rS4qR0f6yr
afs51s/uiGT8b9G13FZRTaRYnMRoz9+iOBp9Wr1pvTPMVTmJ2xzJEgDKUr3/Guxd03sqk6ovTqqb
J68V20uhPnTojuf4o61tNbzR7GR+hZ9u8yw9Wd7k5Dafh6Fas0BT3BoUV7K+cgYlIeCYsydugO5D
BT59Byx7tWvlczLpEtOMSNGWARhB87bSPi1OQzx4X9s+sl5rdt2clNh0DioicDuV7xvzT/ZIm09y
kyUq9vIrMRHgqrrYKU66pnxaVMRCC1K5l+5aMM2A+pEogiCBpsMmasxXIKO52hSnPCra0Cmb8Yii
4LAzddfUPAmdBiqK3oGkV2w5tQVUa1UZlPyEr1nyTRSJsRxsxahI902X1LbLxBgI+ENBtZbz/xhG
4p0aBHx+5yTX/UTvxAdXi/XnaWmc59JgIvxGGaecFLdbjxQ26nAStVajWjuKdy/9Dugt02iVDVBp
biu/yV9OKx3AN5J3JoXKArfecqCj3CKTu/NlX8VOaNzINg6IN+ABZGaXoyixpw4uVZMTpazoyyJg
y9fTEofLaKdP7di2z9G0/HDgfX+4/3rXqFE5MjYVfOk0BEDDXY5sCMp7rt1nJydJshlBvcz4YK2L
9a0W7ZIGuNg7yMTbxvxuydS8PjRiadDqRY1nfRYu+iR+1Hfe15xG3dc4sZc5yC2kV/c07K8/P3IL
4juQrdRUrlRVgRJp00yt5wQWxwBYnH21kgoP2r5cgmU19ko3t9aDYqsqZUDINrYIlsKDBt6qa3YC
DmsE6AkjoC1Tj8Du0+hk58L8OuS5fRKLXX28vyLXHz7daE+GYsTqQAg21eQEs8ylw+z9NEd2feyT
3g4wj8tP90e5Kt6oOBsA0IHTAy5GCnRerjuybvaUtkV2arK2rfxCRT7RHssZ/ZzZfHTS1nhcFi35
uCZJFNS4QzxMzRiZh7Hq5weEW7yXXtPyeWROZ8mzgq7U5fOk6LxptbDTU1eqOZsfYcA2Hfa20Y3J
pdeMDim1Cq7rLXSiXZd5HVAWOA2JMh+BNIijloGcuD+5e6NsllBLo4WiKqNMi1Mec+5zX6/yXe3j
63DgJxiAWgn9GA7wzdEU1WbjDouZnJaxfONWqvEhSeMWO5GEiq2PsPbQBaJZTNiwip3+XtQq/Zpa
r5PQBRf1kCKRVfGfnv6Hzkf1p5iddM/x8dZMgB+mrsQBSvd2c7r0dapoWBwmpwy27rlc3fWtWRjZ
8f5835oIG91AKesmU/bNKHmzanGGmP4pzcvp0fIaJMW9ITkSuY87Sys/i4s6C9uUMrlGSxEAJzvp
cpsmU9GBR+6TE9WVP+fMedOlJrY+vfNRiCjMXP3v91/tGmRFdYCSinT2RswPeZvNgK42ru1cJSel
b/JTiVtT7KdR3B8aUvg3mrZOJ6W1+6c5Q9FjteKK5qORvGUprc/3H+V6liV5DRQQoGl6f1uSKtp1
KoJPaUJEWKy/2/ScDolUITDAM+8cBten/eVQm8OpXo0+yUaG0gmrQ5TZ87OFuNVpTr342R6QLbn/
anvjyevgl0teM7tRbSLGU5cqD+1aGH+keT6jt2WjiQImZ+e6l8Hb5S5iVWVsh4k1anpbJe2MWKf3
1Do5GUmknZtcNQs/dah046A2aq8Uej7B5CCOHEW9+6XIIu3P+y98a1sxxeBxuWuQDdzaDCRGrjSd
xj6OG71514JS++RQmQ6GKDKeJlb52DhlcSoWM3/04iY6Dm7i5b4YX1p+4DgG3o1Q68/61JZel8y1
48VFm5zmSaOOx2cXDOPQ+rFNB/3+O9/av9S/gHLIQikFt8tFjuax1eI6Tk4wjvNgRbzNz5fFDQpd
7CmT3NpPYKChheCvqlNAvByqrzO04AonPjVqkjwayTwd6XBGx2xJFX9Jihc7ozOJ3GcaiA6OJpDe
l+PlY6t4TWrEp3xN6qeqHbU/VafawxFfn32MQsxAlVnn1bZ4z2bORN9hY3RS62j8LMDhS0CfFurO
mAQzedkBp5i9ku/1DSIZKCS9TCMApy1IJKbWSKhZxSc6SOLDWg/Tu0Qzpp0D4EY4hKwJ4G5AdlKQ
4ef38ssJoCjuPBdKFp/Wwizf5Wu+fI85Fh6XzIhe61PjPGJ1mBzNShfUx7IqGCtnfgsGt/Sdulr9
+1v1mjrPgtIHBuQpy9BU5i4XNGlWDpCsZKoNr36TE8F9qpJV4QbtGqTfc+O96lZW61uL0fyoM804
quVinnGPyl4JPY4fjCpP9u6+W0thA9jjhoWcQ7318qFKVZuUVGniE51h4wd4vDEo7RGY4M7Ly2Rn
ezpyJKG+RzBIcWAzzjIZS2f3SXwa2A9/r3WBd28LfMQrV+tJDHRyF69NHrwYvoQohXi3zsu8Fyle
IaQkKJFkX8oxwA+n3nL5tuwFb4ic/yXtvHrkNsI1/YcOAeZwS3Y3J0ijkSzLlm8IBYs5hyL56/ep
2QVWzSaGGJ8LG7AFu7qKFb7wBgXloiVb/65EZwYgiMbTkBQ9oo+DSwnYy08D/MMnXJQqv0y9+u/X
l2JnxSk5vMBUqaeDKL7+DZPDlUXjV7mUGPR8hKlrnV0v7w42/85tRQNPgqS4OqRH1/Uo8tgldiUU
nAyHL8ow9+/TpLxUrTVzf3kHCefeYBwvAG5kIC4w9evBDGD+az4NymXOcsA5JHtn4gkLKdbKfeTW
P9Kw31tCCd9A0ssEC29sYnEgMBDmipHJGR5obC0XgZI6+YF89e4odE7h3Uqu19YadKygLdtjp1yc
sS7QosE6PIvmo3LNzgUMDpP0F7gG52OrLEGTI1m7llGmzsqe48UtafvLs48BKBJ5rXikK54eTE1+
/c1pvBp0cw5ihH5H+KDKJYNP9X5oxPDYDosXTn1tfnfAFt31rjuFURMdCdLsLKq0RibShi0Bo3VT
AssrhXpOGisXL07MUJ249depWcPXz9hOWMBmlFwz1G847vLPf7v5U4katVDJvGilXQRzh9m6VXu6
j8HnkeL+zoR4x6jgwsCCB7zNhqao0wqRdN4Fgoz7pyva9bFDHvEgpHrB62y+GGElwF+KbaSG25aO
PtRqtyKZc7E7wOwgX5LyrEUZIgzprP4wNFHhTa6mP+3MLdZghpbyAwKOhsuvmoeOnU8n7A/j5340
lNhHLRQoGdgjJeintXmfVJZ7wsdDHCiZvHgTb3+1TaKIAuVLJreJYVSSmsiJUgxj86J5MgvRR+Gq
GZ2b+m4J8OUuU8YERSJHXT6lxWpOvqcm6Y9cqfNPWJpHz8ni6Kk/YOyGOwufvPFt5HSqYBHxGD+/
edPI0FlWoyj308u43jRt7o22oo04jk2VdvYaL0WoUSnOTgda63811LbtqAqQTt0gLdT6dP7AM9Hf
6/os3rfzGh18g52j8Pustk2MZRJR5NTYgiX4yHyGJa/eOfRO3rXJKP7LrHhfgVaDV0AO83oBxzqP
M4/u8GVUu248GU2WjEGOT9enyC3t8+tLuHPuJOmcL8X1LNXrrgfDXtKa8JxFyNoa1kBJ3PXsCQjg
/2UUaLFId0D53SreFgy/ZB17gsr96HtVr/hNUh3pkezFJUzm/w+z2Xq5a63qXLS4ME1t+wVXOtre
kWK+0xr1VzbE2jcjskZqAqkVqCPeX75tg0D7D1MlBoThKe/lbVwinEKLTBUrPKUrFV+F+O4jYGwF
/2EUpG9B1SIEjY/i9WdbVy/X0rxh52s44PFPCataxgfRz+7mIDaQLrkvjPPrUdwlw/ehrPBmU71f
ydzGCO5i5fz6VHZPFom27ICQqG3h9iNFHPJNtnvajuZTkijFF4RXrLBvoqOS29FQm/e67pBCBxuJ
TWE+lI9IT3vhYIo1yOamPL19VuAU5OP5wovdDKXbU/J/HSYnNUa8YMj6h3mp0pMnBuc/HGG6E8QB
ICNI0zYNkp6mG7VNjnANr4EIru7ORB36wRHeCbBg+mK8CDGCftUWyR1VPcz2KeMzicl6aJc0fShA
q91BrTX8VHe7x6lKmr9eX8XdQWl9AmuCpoDyz/UGnGAWV1OO6n02ieYsO2A40prisR6G9QNl44FW
g5EeXPU7YTj4YhycOFaIQ21j/qbznMld2PVNlttPpRDGRXeV5mwVo/PeSYwjN9KdUybtaQnlqO5L
uOhmkrm1NurAWUbhqDqN6VCfrFocuVPsLCV1cKzKQA8CLtjK6uIHpC7qxCjggaeziFX3VJFTnLQG
aHyXD+2frTcePdB7tQP6NVSeZZ0CVPxmb2YwabqJlb4QMODm3Sp6/1GP06q+2GPlfh0L7kizMarn
uMcdqEllR01A1n6s8li/Bx57BCPfuQIAk0FaApVJ7Ly9OKVY/YJIOfK7dZRCMB67QFWj9oKw5n/5
rgiawX8A9QdJa/O0moA0uxxV9kuTd+nHCd1V34wn9yCk3ds9FpKFkoYFGn8LpLaVWqg9RWmQxuzR
Uc3KUzr2b3ZuZAY8MwBQUacBQrn5jvG49lmUMUqDoP0lc8ZvKxKX4eunfW8qUGlNUhq6+nS8rg8C
XlBqU5SI1ad9tqKjhwZhh0T9259O3jOAYyBRZA4tD8pvSY3rrXpaFEjUG16HV6COrLdwk/Hgs+zt
M9AocF6kZwN96+tRUHcsOjvpUenuF/dOKLH2EClJ+REeXXd6fdn2hiIHBBwku3cc8euhVvQd0PdA
67lzKvtkx3Z6VshCLlWimgdfaG8oeBDSyAvABxvheqg80SZnnVHMBrHQnNZiKO8azSlPsKwOgzn5
Qm6SHtpIRHN0PeH0bAvFmpaBswbmcdE66z7NFfgAtXKmSP23owxY08bOn5WHRnBbqdwZvf6PGNrv
b19ZUhlkKME3yI7z9XQjkUZ5Ti+Q22ussIxyqerlZnXuWk8cfEQZmt7MluiY0oWkHW6N6K3ZHfJS
xQGub3TlMa4t/dTEehLUkaa9t1Id0qGo2jOY9Omj2/ZHYgF7R4/3FcVw0m+pY3M909gbciglCAgX
+Fz6DhrlwcRdeRBD3LZWJP+fu1c+q9L2exOg13ikLunUIuCNlDzMizSqfOgCzk8FuYdHa9XQzkeN
4dzVWf3nKMzpklZj/2xmq/5230IgK5QCZAQt3XHlivx2Daytps/IM9mXwVXLR9NOiwd0yP56fQPd
0FxAZaD1gTQQtn6UG7aNQdHMyBSDa7+Ydj0u57UdtRbKUgn8Up3G+QKja/kZGTnRVIvg1Uw1AW2y
xcMYxHeMpOggnKXafBpEXc7hNKjeFE5WX/2Cd5/j+jI7vKpd1EyP6li0sKGgHE1/zB1qIk5P2+48
aaLGqMXSpgovaTU/uObkZfn7toU4SktAPvGSlAUU6HoV48UTjdtOU4iSU/2+J1sIqspNTXbrqt41
E2GFmunKv68v6/YaehmVIhFuuOBdaNVdj9pYcV7qGmQIu2v7c5YX8ckeJtWvur4/vz6U/F9tJsgt
JLVCpFUqj8b1UDAuIsvlrQMLUmLHYerJ87qaToCShvKcNFK4EGmfb8Pq5ge0he3SUhUlZnIIQblu
eRXln/+2Qb1ESSy9WifwAebyi7rsz1XF46fs4vYut934bl77+dvrs90u7MuYVJ4lNYuBt5z5xFmq
Tp/4nGbR6ac1nhHOSGo3AF63HDzD2yibChxKcpIpC48dRZbNVWC5mRIbld2GEc8oKpvSvqhWOf8g
Hn3FrryD5dxesHI8SvlsVamcS0H/ejl1VOTKaRrbcK6MHuFVfb2f4qyd/THN57OWiMynhW7fz7zb
j7TYMXF6fW23V+zLD6DIgtIjPUKKSdc/oMUP143sog2XoXeg5PHA+aU6l+nBJXu7b3g9aEzA0JOw
ua2CtTsimMHN24Sem8ZV0FT69GO2J0k5qKv03tVG41SCIw1fn97t1mFY6u6SDcWzvWXZYINL9khL
Jsyn4h8sVrKga9rPq4Za5esD7awj5SIIV5TIpHjT5kMajSuUVlvqcCakvi9bu/aXWFnuXh9lZzrY
Wb+YBJCSQQG4/lprLFS7mbo6RPtA/CWMSLkn9q5OaqXkRznJ7YyglSEnyHygUYBu24yl5Rj2LlkV
JgqOC6bTaz5gyOJg3W4PHJg9qWpOdE2Ffdu0U+tFTSkilGEbj3BEtQENUNsIhanFQa9ERxKJe5Mi
86HiR95HLL/Z7nPWNXlFphcq9eQFgIbiS5EfOiLvTIrEVaobGZwsbumbpcvWMrHqcLRzxCBWI8hy
864fyswXaCsdLOHOnPjIiPthJCkj4E34C8cR2rel12E3q+tHY6iXi/DUt8JqZYJlSLQrkSAbYmuM
aUaoJGmtVocYV5rvRKHNX4xaPdLAvt3gjEJFQKocE5yom5e7WCoESwYTqsGKbzsMKMr0iP6Gc2kc
sqj5CL+/oXJCNBkBoJEJwRuWy/rbS5apVpvnilqHE9oIvgr+jz79eKTRs/dx2N0gInSALPY2FFEo
ZFvFXEDTEEIL9GYdIBwoR423vQ2H2wJgW8JkD5DS9Vy8ueYWaLwqFHnr/p0svXYeF88+596UB53T
RgcB1t6sXnhpvBrU57dY1GLUyrzV1yoc8Sq6uI6SBCWWO29+m/Cjo3pArCodIl/C2N++0Dw2eEeI
ogprsEXnqi/A7du1czDKzpajIQRhAuwAj7G32XJ48MWdhpdTmIgJPVqzKs8rywbgdHizOA57jsRR
auOAfqSasLlTm2JISyXjlaBCO/hu5gJSNv6iV/u9S4pfZTE9JmP1R714j03aHbSFd76ZfDpA7DK4
JGRe7xHRRYWguFCH3hgvQaZNDYjT6miKe6tJJQw2MskxUiebC1bnWuwjs2aUugcQPHDBoo3+MXW7
o2vvNnSi+I8bC/nSiyD6ZiQMp20FMkQdAkNPLlE7Wj6O72MYFX32ZKyxHtTgO+6Afcaf2sI8MgTb
W056+nQ7IGlC0ZZ//tvmhNLrNO2Y1hjce0vQKbp1oRn6VuVMuWEooEk1S3pUN3BcAo1StSZYSslg
9c/ZqgDyTrFEIpPJjdKvcvWtDtgvI1Jihi4J7Ys06npeuVZWCgJ9VVj0S/tIfkj2F9fm+05D09hH
tU73ARi0RzZLN10yOS5atcTcbBuSp832tOa4r5Qo4QqbcXaOxlT5M0b48sHtdPMHKtOpP46J8Tyk
VfegEyl+GUH5vDlIpaDzAgchWKT/KK/Z375papZCG1WvDLXBUx6yOSvemyo1794a4I9m+vQeRMBb
MQZMHIyefB0QVuL63twJEN6HTqDsFHYgx+6wgPBweYuHg8hxZ7taxPiSnARXn/doMzVua9cq9TJU
sTD6uCYNshVUFs6vx6fbvFTOhY+IEISUXwUYcD0Khk/VWBWiDKN2SD/Ua6N/gK+K1FA/JCf8mYSf
tYni1+0Yn14feefekQJHEnptkBdvsaJDOeqZ0bVlWDYoWqokSn5uIKq86uqRvNgN1u9lliROnH74
JgRD17Pk3wIeEk0ZKrb9Q2uqd5YyvB9S75QV3bM+THe2KD0iCve+XdpTjlxOa8R3XVP/9fqcd74p
ZWliZgqRFAS35W+9auNq4NEKx7HjBiyr0h/yfD3YOTsrCweYbF9mUsCfN/dsbqH4ihZkESrC7u4Q
dO/vKjH9pSB8fPANd6IYFpSsQ+KcKYJv1nVYCqXKK0DMc6Wlfu+M7gkUi7+k6PhWb26J8xUlkY7N
SoBBHLMJ0o1o1sahcdCi6xoEltuq+2pOYj0wEZXX1ibKlEkUxBUeXalcfr1XSicWqaHleWh5+fxP
Muv9GQ/Tzq/nzHso2kl7yKZYO+KC3pj/yckxM7SH0EMgMNzcZMnqZVUCbyMEkoqtujLmRVjC2Llz
CnsIsywW56hc9I+rVmooOK60nHFVvYjepFdruUUQN6uBr1XrHEQhN703fhmvGT1fmXnLVsf1giwK
Mp0gXfOwNurJz5TI8fOkQtXb9N65ZvYURWl60dX4g5OU77JKPJWtq/uZNf988+EB80GdkACTwHmL
ucq6ysQpAH6aYg/aw9h7LerU43RwIe4cUZln2rT22AM8p9ezpdQ4j1alZKHZih5EtN09RIP14/Wp
7JxQCI3yU0tNM9Bq14P0VeE25mJnYQTa7jQnyRp4PRyp0RsPRto5obR02Mh0KTk8W9C1MQO/XbMl
C+15zYM45YrrnZivR/C//rXGuKu/PrWb2jzbBboU9ovSZgeW2s3cRI7AGaw3d0WU2jJm1OrKWEn/
QIvdChtvLk7KnHanvnA9f16W5LFb6ixY7bQ82Ll7nxLVHMkntmRPa3OSZbA0a1GZhZo6dee1LpVA
AVz5RiEJOV+pOg36lcY7WJ3rb+k6SVwktZrBvK3jy1hie+aBqDktZqUeXE23E3op4FI5kM65nMnr
odQlMYUTlWUIB0u5N6P5ey9M9f71D/iiQ3B9ATKKA8ueh5nm9nZCVRsZ3lglZdhUKHwEYmnS9qNJ
LLec4ZlFfVCJeojOeTK7sS+mpm99nlT9g0TUg5GNxPqd8m8xBT3IcZ2aEA2xU2LO3Ue1z/uZy6Nu
vlu1E//M0b6FhauU0fC42v24nDzCVTsogdv/RFcx/SzKbkags1zOk6p3H/JMdBg041mNPUbRVWUo
nGWN4UchaHyncAN+UYde1GFvLV3AwLjgRZrxT2sAOEGRwCjPjd2q31JEN/9VFlNdTs4gZiNwO0/9
nrTKop2HYozuTMVa27Pe1OXqT7kDelNHF9A38YBNDy6cnTia9Sb14iqQUNxtoXVR2ywbdAOGeNas
f02dZ39tMwu3XQ3HnqZMtPdaaboXIIr6g1NhEaK5+VsbskSy/AbqhkD3qK1scwhS0EJH6JYnx17j
y6xPUm8fbeDBdI7Slb1NLDcWDS0GRFP8ehOPAvOn3kP1QG9tJBYXTIxINN6e7HkU6umbI24ACWxr
k+A1hlW1XleESR4Zd1YppqcCat3B2d+bC/EktFqpyEST/nouZpyzpKuAxNXUnzGiicMoKpWDjsPt
Y4FwzG+DbBYs0Zc0yRcGydOMNmfm5mGT2klA7/yI5LQ7FImk1PMkRd8+flW8jrXTTUU4xWoPQQyf
wwjAqj/Oy3Awq9uHiVmB1nmp6dKk2FybK2idRbULPhDubw99M+jwaetSDQrs4BK/qOYj0sttYMeI
vOkUdGRKtQ0fs6hLvS5jRKvtjfcOVf/AWoRz6nBYDqQ4y2XKjLfXqhiU+qvkPQF32YZ1eZ5Ry/SS
IrSnVDxMtZHSj00bHuHlqGGzsxkhmLDhyefoEG8L8+4sprWqvDxc0lK8L0rd/pa3jvL2KixdaNkE
k0Y1kMY2j5DTl+ADO4NhLF086X3dfx2quDx4hXY+FieKKILcAurkFo7UY6quqlBJwqwu4iBpWu2+
TVVtDqBVa+/FlNqnqXPcA8je7qh4DUuYCMD+bewPK3K0l3bJwxh22qU18UnThjl7sqNcvdSxmX2x
V88KX39w974bc6QBJL2doRheXyLIhuqyMJWHQ6NNd6k3RH7rpG8VKOOG12hDUTQFFsKjvrlFWEpT
6+shD8Xaxu/mJipKv7am+uBGlMd2EzxcDSMn+1tBZhkS25wR3wutwc3ubeJcx5+H8ge6MvkFuzA7
LDLshoOlTNwHY4iOjE13viB627SBAeaR/26xXz3uP1HSRlm4VubwNCHyFcxmjOnchMvj1JvdvVKW
8ZfXv+BOikQXkdopFSHUxAjor2ed9kuZNW2LloU1pe2Zh8Z7SpvOuSRRb/wSrtv9mDrVwTkexqCu
ZvNdoih6aMNyfK+WeXSwo3aucZqAgGPw9SI63SL/S+5OfVaaLExc5NrhXBbnCv3WU5sYycE53dm8
aBJKZRM2LxDdzW1QutGiFzNJGVHF4GfIH5+rbDyKkfYm5Mj6lElAKgGE1+trpmqnYq9OvpQnMLrX
tblUauYikS/eKgrEOaG1xEkh/iV52aZmTq1GWmsxVNJ6/8S2Wz2oaXJE+NrbpQAjIBTzBoLV2hzG
cU4gvbh6FhpulAIbb+dzUy3xOzNZlCCJbfseyOdRZrb3qaSVCUER86IZdL2IWVTWIxa8GeICkfA1
Vxef5qlu/3z9LOy867QDeWRfiqTeNulC2iwydQzgQ8dKxYcc85LnKovQNxkrTHCHyLAObpy9aeEC
jQQG8R51zM0OzJa2Gaa4o3Ci1W5oKWZ/URb1SJlwL0onk0TcjKUDjbutPhSKWk5mPmWhV0ziQU3E
fC9KDZuKZsyf4xjKNoFMcQ+iPP3W96t1iZNy/X/Cu1e6u7+rt+6cA5YWjTUUsiiDWJt902cYaLpr
zD3jruYXT0F7vFURruii6YhOsbOsHDaLhg2TlnZj17tlFKOY3XJJw6pWq29earI7e686vb5b9kYh
GqN5hvU1akCbty/TBRjuJUcsRtH+aUuAmQbGD2+/DkHrMAebvY9MnfwRv71JVJapc1RJGs55rASU
9aag0uzFL3WkoF+fz94HAg0OEl2i8G/4NOUqKkS9nSTUEuVrG8/RKRX6s4LbXfAfBmLbM4SUxr+p
aHtGMy0OwjS1Y8dBvfQYhs9p4mvRm3kh3IhQd15Kb/TDb/RY8O3REVbQ0cAxW+p/eL9eTCV2z69P
aCdwQHyKciteU56Er24+UmdNpQ7kL6QPiGwE7IkovTgYjvRnvul8FovtLEEEAGb1RQHJg2RcsQ44
RDeXF7kPlQ/Z2ZGc2G1uKiGkQ9xzvhDRrD+kU9YHE+Bdn0jROeEvHB1U6m+2vxwPsL0srUoO1uZK
xkm1Q/KqysLJcRDnV8Xou+YQH+z/nVHoBzAUOCdZZd7sf9NGVZeEOw01T/xolXE6qVoX+a9/vxeG
31XkR5hKzY+8gDoj6CPZafrtlKlzRwk5bdNQoZbQ0APowYQoyN0VSW98clMvf7IFro+62Smhk2lj
6pedXr53dGQG4x4H58DTJpxK+rj3ixbV184Q83kGTIgzjaKcujSxgqQdVyVwjHZ5VjDYOwjkbo6v
nAOeALRoyNfoS13PoURZstMHVspEEL0/tW1lEiW7dpH6MwHt6WDJbppv2DoTMrHpyadkvHY9nJma
eRYrAmUWXUfjIV7a7OxGlEgfVGon0UPvSNBt0c1QC6K5/dmtS/zk1aJGuUZ6cLqR5j5A2q5+Jrah
hPWiz6Xfx1b9Pq2c6SnJzfg8jlH6vl6FA6p1rPwJ8cCgMlbzfhgyN6wmtbsrhWnct5HyDVT1EZ/+
du8xRaQdoFNCveKWv55iqqmVBjICMae6sJ6WvM/83GzSg3P0wjq63nworRF3gAgHWwtn8noYG5cK
rcjGJIz01PPHVb+ojf4paQeA796XftQfTSd6Romv8M3SvJAV33smnqdR1QVJtTzP1fQ5muhsCFWo
fie6S1uMhr8g11Mb80Hp43ZNZEVKclMIMAEebk4K7G9PMWk2XsxqWia/qs0SS79xVA721+1txjgy
AQBAArtzG7LEOZIZCBi4eGquxh+YwVXfa8r+Jb36ovy0UsU9GHBvYpLWQXMTNBh/XX+FvHfmbuRp
uETepNx7GXmXMSfFWwM+cHMS7SC5dbJ7vNlSlpfCSqTZAcWhE/c4oaQnqbT3X+YCVoQAXVYDtpxw
26iHtSmZSzYsyftYbYXflHl6kD7dXjgEWeCJZdpIxL0lJiauXk+5gBkytE17stvEn9z63wqAysF0
dvaCjOYA6CFyRrlyc0AGIx7qpHftSxXHy6NoC1JwwyH3mCzxZ7vYR+d+fzzeGok/BAG+edlS0xrK
lijrUsLu+UeMCG3isbX4A8KbZ1Fr1sHNvbP1JBEPQCrvNhz0zZla82rQ0PWyL64+6I9RYmVnakbz
5fUbe/dzEQqBE4W8hnT49QaHvO8hXyZnZYAeSsCk3PXGMqMRZB8R6vcWkLeIi1Mi3YArXQ9lLC7S
g8YKxYXq78O6tsaHaabfsb6zuqw52Ia3qyflA5EBorPOJboVtxpSq66NKDUunb7YftJ1fCihGAch
3u3qyTYcLVWKoTx2+uYb1fiEzQyjX9zW+77auRbgB+xdOignB3W8vfkAgDCJjkkKQclfL96A5yU3
ApZLnacUAOUtDLvjInrzRcR8AL/Sk+Yz8bxdj7IYsSri2NBpQ2eZn+aj9qfSa+Pnt+45YEC0Z0Ct
UQyFB3o9iocEZVJHAvuoBflDtGjSS9ZY6h+9bkUHQ+0sG2+nJNmCP8CpcrPnVhMx5NqddeLu9r6f
TOtxLJ0jIcDdQfg4gPylV/t2r81tpCJRzCB2US1U+x33IRXKUZfptiQnow52NKGHhFVsq6rVVKDx
WpYazndV97lLhgKhFUwWk4945kzZsxaJvvdztcE51YmqRvUbuNXxfb32K0JTK7Kf59W28KN6/XPe
Tp8o6AUeCKBT8g+uP6cal4NI4VZczNjO/y0AXdL/V9uDTvHt7UHZXKWSLemvtP03kaVXLmVfWJXK
ItNfc90Fmfm4eDclbRNYZdEdnOzd4aBz0plG2wpY4GZSGXau4FbUCwdmva8aU7+kNtpM8VQm/oxD
08E9fLOIkoNDACBb71JsRN40v+UaU5SanVmZ1sWcbM8H0l+d1RVn09c/1c2sGAWYKK8yqRlsw80t
grEeAnQjLnr9kv40p8EJun4xkQ8YfiiKVR7knntzokhBKmAbsuyyOXxzk2Z926nWZW7MIkCFvjnH
nlEc3PR7cwJ3RtAJdJoChfwVv61cC1MxbRTTvHiJHYezRxfAnFZx3zcOsFEzOZLhvBGffyHe4mfI
WXwRldjsxHSkbTOil3rJ2ohOYrNOQ4R/SF90OFGawAFMs2kSStM6+u79WuiW33ax+IIZh5WdkJ6r
m8CYdH0M3EQM2rmoNcXg4WjrAQvAAVB2IZrlqMklr+6rfILWAYkLWHaqwTTnNxt6zIikMq01L11c
zH9VgC7OS6XYJ6OByoZukvtuBjZwkELf3lkvo6IyTAVEkkk3D8o4u6vqxOQn8ZoUT/UyeY8eYh+P
buFOd0mLfYSf27U4WXGjVKyB7V4oBNZPZp1F35FHGO9ePwA7W5LCBng0iNNSzHlzzGJ0HrBthqjv
VYn5tKAi5KvF0r/1GWXWCIYickJdVdqkXG9JymWDmikD6hiDubwzRWNTxXL0tx8vIBa8B5pU4qaK
uxnF0FPEP3LzsmDCEVgTCtijyQ57fcX29g0qCoAUSe0hR21WTK/U3DGEa1wwdqijoHSL+YQlO9Cu
DtvXO1Ii856K3ptbv7L0Db+czoUDTWpLMJ9zZ9EKg/hNoZHoA0aAsDt43cES7kwOH3jKYpIoIC/e
6yUUlTmq7ajqF1Mqe3sa45wRW9OwsOU991MuRR9kwvDl9TWV1+zmLKJ+wA4BlUREvRX+s5fCRG9z
IWDQ5tgfl7n4nInZOWvN4lLSikZ87iL1Y+Quv14fWH6s24FlswT2h1TlvJ5vqznolnP3EBWP/XmY
yvEpR5v+fhlt7eCkvRQotmOhDSAzGO4c1Cuux8q7MW3GcdEuVarCs+6SpghQYOuZ9dwo+Smi5PYj
wSTzBGLbPdOkHs925mRmgBfqcEZSrnvgyXCCbKDo02em9tgZbfdQxAneL86A3K9C18wb6/Sx5ZT4
yaKXuEtrTX9Qmd65NGi8gtLl4qCDv6WdeSh0qXwf7eJZnX2nzHkWRDRODg7a7ijIiOiMIMkkm/Xq
S1OlijJoF8XuPnR95DwPUaYd7Dz5P9l8FJ5Ief0zAm/BJgCoewqaszpql1RZuXXT6bvXlDqSY9P9
0pOrv77ddqdETOjQFaQasAWHV6mRjFHfaJcBIxRfHQznPl8xqHp9lBebuO2kKLHzInMXUs/fTKrC
G6gr5ka9qJVVWQEM6e4rxmKUBamGuN+VvEy+1ImepcFsoOVGPXEW/aWYKFT6cTaqUCNdrf/VGnPU
+B2yn/8aTr9+E1E35f7s5ql5hhLRpYHSmVYRdOCs0xAxPx6vAvfKBsFtz/5mlY3n4WS5oGvG3yDf
1oaGL25jRHh1pplZ/VOKyP3p0dn7VyMH/jyZrvhzHhS8Ua3FML9i3ZDPPixv6y8z7qEQQIMZNF+F
tQe6VXeBsBVmrM5BidTtJzefVDfA0oT2CPzO+o8iFfnXuGvnODDMUp+CSa3XLtAad64kaaYYfH74
Yp3/x60dJ3H7SrtMUZHZvh0DEvbV2q2+H3yam+0GlpQLlqITjy3s6us7wHOLZgX8pF5IzZyzPheN
j7Fog0HUfKTidMuIIJOkVgpqX6oNY79xPZZqjV3er+16SUiG2oC8b70nba94e8sy7e7nLpsU1AKT
bDwVY2x/wXyk+a7XonzEkj4ag6UQVEnNvKp/vHkVpMgTDRikjtiom/05z22T1VCXwGu2euBBijzR
QNR8vWmPCvC3FzxvtTQCkda88pa/XgTuvtjrrGS9dJEmzqjlmhdFdQWYwelowW/fToaSCTwvmQQk
b8LgUR2Uwa2tBenNiLxTa6Pmo7aaC5hSM1aep9zChideDHSsXl/O21uFyoRK35qGJLW4bdxjDVaR
ROa8XBbhrQ95Hf3yLKEeRAbsmtu9y6MlY1ZJzQBAcb2UzYrL6qx5/SWqRe7dtd6wKOfS1Nb8bETL
/I9pteCH1To2at8ePPvLlLqZyjoIG/Rt20fRKannQjtNVpnpPsK3iumng9GmvqYJLTnPXmPpZx7/
2Twn1tx+nr21TgIRpXMGRhldhjusA6lZtaU3t5e46OGjW+gQn6siWoy7VSRNHsw95VafCx9FFDwD
sjhIIwpfT01ZYoSyrIWTBaWlx3+3y+QqQeNOiXvyqsZ9BwwtNu/suAVN6nS15ze50D+r49jG/iRK
hSgkyuLpPNldmZ+juEw/2qCISzousTsEL8Lup2hUYznpTuDlSxoh+5xaVJwMbbEbX4/08u90GaI/
wOoXHyc3tn+20aj8ASoN8+VWabQ/nFbT/hqN0VX8uXOLETunmhy77WvLBhisi/dmoekghq3Z+1CN
XR35Xu5kVrAstTNf+qQtEDN2lLV+V6IURF91rSGzTKkyxnTdXBKytnG99In8q1Qv66QNz9Suezgf
a6L+2U5ukQZ5Y0w5shdrWfprapWRnxpIbYSt3SQlLC49yk70A7VPpuhS4ywKvW/uyqQbvxhWYnyj
GTog0CFR32lnT0+2oiQF/uecmj+jtOkfMTPX13NreiKRxLDaCIe6qarAVXP7lLlz6fqmFZu/PCyv
LQRwrAVsmZnEBi5hi/ZhElyxfp4K9QteLGZ3IQaJvTNbpftY1MqEd3ysYZ+krfpAXcROvMF3lky5
61s6kD6ijkrELb8uX/M+b1k0V+GcJqOy4KbV9ORjk9dwhtOUdpIXGeMPF5P478poD4hjlE76sPJf
f5/iduHLdC5Bm1jz/h0VktW4NP1kfJ4mrxiJwdRk4NTHwgtsfdZtjLbG5Fdl1OY73RLpM71DlByU
wk2fC8LRT27cFsSFnlNNp6F1qdqrmdb86FaBj9HoFIKpKT1+z1x2Amnx0Zge6iS3vufAAmhuUfxj
ZqW3muc4i5dfTZdbf+hish2k1XWNLtRgL+IkHCL9ANNUqo5Y4CRcUrU7rnfgbPoyiIZYfZ5sBZ66
TcuetwOH8HMNpf2+dN0Z5EuWNr/02or+Qe2n/Vq5MAz9nqzoY0/B2wh0j1QSQL/Wve/tD84Uv2vT
Jvosmlb5RcLU50E7jX0VILzq/CsgDnzNslHXws4rzOWiT0ZZPha2yWKLNOt+wE6yKozqEje56GOS
p37nTtlTBcI2Cxxzcb81bTv9m1Jh+cjiRNAF2ENzoKJ9+m/tJaMTQDJXcAjHPfMb2vPj52URahPW
CCbzb/8Pe+e1Wze2petXKdR1080cgN77guRaS9mSgxxuCFmWSU5mcnIyPP35qCpXS0t1SseXB9gN
bKANlbQCZxjjH3/wAiVjqzKsJhpxck5CksXFB+DDvIx05ltGWCOs/zYEYB27hZxKJx6XhAVSlE7y
mV/L4XWNkxsW6SSyKHc6bwfxz6UkdzTvndQWXOMcUfihZQzyurRaDLpI1vRYlUO2mbfnAY9gqL2s
DS3oqOfBZCbdaYIdudqzo4K3bmr7pITNC7Nx22j6NBzIuO/YlkvphUBj0wdKobUPeYKToH4yrHO/
cZd3ViX0aBIWwtxJX+yzbg0M1qyR+dPZYE4tylZaIBlhrEpcPB9wIizOc4dzzXHzm8SVcx0XdekQ
qKJ0+32SJdWNm3WDyyNsSK13XWmcOID+103govzxGJRQXmFd0+0Gm6wBLZA1BLgxv1gxQf3Q2aax
7l2vdbqzmri5DqaOhi6knzhKo1wV2cUW38LasCd33jfsNrVfZ9nUBzWKtgbMqv36pGh7BW0kr+B8
zs3wuQTFH6KMqeLBT1KbA7et8XOvhsm58MceSXZpdsaVDsvJjaZKjJdGN+DpVRF8eCDKklO0JlEv
PyMTOZUEjWSTcXBcxZnZoRT50BeivM9MbUoPTu7P6V4qUeeHEvMq+iDqWuuQO1NAjdpmHE0izduv
vMAMbJlRniA/DYz3JGAUTKR7jUqAwHoiimdbW4oIP3bz01qRF3roR+XpJwS8mlno8BQLHkyOxmYO
qtkJrTHxmxBto/xc+bmOVYHQEcfUnr1+JqKalLO1kuaNbxblqTUy8A/zqWvm0LJQ4O+El+bDScJh
rMdmOnoajmqN9z7FAdwNA+6sy55N5515XqvpeITbZRmaoi4fynzsMerCJegLE+/+vMG/NYFrZfTA
mK1HHb6s7XKdBKumiIOpK87wPnHm0BMC6bTQ7LqLBjypT8s5ccKGbuAwdp4eram8QHY0XCuePncR
tZwITQK/hr3TtoqvAMcHcr/SLaOSofB4bedzKkLYXumXwdGqMXJ6BQGekZQ400en/d4AsdHAOaMj
QmHrVNjUwVobl6KmCk6WpTPCtHWbPF4WT7sYK+w9AVWc7ItlS/dyXbopP3BQWnPcaib3WWYILfQC
QUjiWNkd52Un5mtnFMOXqknKJrIaL184S50CsdRktEm8wtMowmaaHBWzYcpgl1ZK3q2MHw5YSi/+
2ZTlxUnXc3XEwqNIvSucwl13eTGlxmlWa9lXT1d2G7eTMsaIwVR+0rhi3Mk5b/ZD3qK9sq2iM6J6
aasLvktBH5Y3QxPlq5a2kYlX3dVaIjf9Zi8zAOtYSPdD2zvWQxa4KFzdoZz0XSl9POFrPuwYCoPr
OtT9nuNBNu7wtuj77kF2XHQHzARhbFlDstDccewOD+k0+txKOrhsnejLJ8Oaqwe1GibVQdcv9odC
adO97L9n5d4Q1fqdIGb/y1yuNRVdC/o7JxJ2hgmNwA815bldzHNzGH8SDHnTjb68l2OpPjV4Wpdh
h2b3Np899Z3+hPKudY12ChdzoLyzcQks32/lyU02Llp2UGWGBWRA+pUKYfSjx+gdOU4RJhhzFq3z
isZGD3L1oe9N71PrO/Jz4efDeIXEv75H+Vu4kT8YXh9WidZfefOQ/3BkbX42Lbvto9ROkh8cbFzN
g2kDu5CiWqUhf6d+N9q18bHQK++96hYdIkyl4cjO5L/s4jmnBIvZjWVwShXlzruiMeZTd2U5waLd
Vk+BTAC3kQzFqJ9K74b0rKIM56zNUE9iknWjN6WVxpMm6y9tUjgPBXo8imihgo+aY2YWKn6nehiS
QHtb90t9KSZj3uXKKJZdbfTVFl6Qj3dV1XT3SyeRZFVJ0q4fJhRpLIl8zt43U0DR7qWF4RFYiFAw
VAmGgnyGYkEQXDfFR76wQp0pnFFus0bLSwQNjdZerV1vaLHSAShjj/O+DcGtuJBEkTveoTUMcEt8
FVInLlNp5jQqQyXe6pO7NB+HnEMjGnrLXuNi1qE6chLIG4zE+zaqA2+RYcVSvar7Xr9Bku6SLKFP
HG9UXvUStiChVWhkZKSG/iiCJSwCjP9ChnBOemIGxLoR9zb3echAtx13hfTTWwJjg+8NMyZYc96c
raGE+/a+6FxScKSra18rEkhWKukyezeZ3KJhnoNEzb2drKGZwZIJ5yZtmlBLeJxsxzqtzxxpzBk5
Ecq6qjDINQ+DO+Y/ZlmPdNZmkcSBmCsPide89R7CMmRESkQ7Rj2emtrZRP5UjimDn30QXqlszr9F
m29J8F3USeCvctlVdIHEIepux0CajFGumcDUHBBMd2z3brLm9UkHn//C7KVc4sISwMVrGRT7JDeb
ASM5y/mxpSxTik6175w2YzN/h2jptWeVbaV9OGheAjRjplVUIDP4bFkNO6mQHhdJ04/z8NYks7c6
SfuxDKJ+cvIiNuZ1vq0tOd4lUBDTqBhVNkTmJNu7PMj7NIKh6N3XYiX2dKzr1Q39kucX5cRYO6Gt
yf6T1BmOQZWq/LuyGbHbQ0sK3lRVTnqB7Xqn7XTpGmJnDW1GsBs3sxXO0MLTuHSFnsbamiq+njXf
/PnSYq0OyqxQLJieEjm5JFh5HFyvxI5ickdQ11Q01nSFb0Q9XavBcz9qHtYxkTFJTm1dz70TJa1x
CPXEB7XCOxbDOvQhC3xRcLDISVWnn3RDaZlfSsJCxittGFo/wqaovsyWtGtOg2LJrirqBDcci9qu
Q/pQ+QXbHXndG0SQh/PaOCIKNIrRiJ2NXG11zDGJatqMhoKFQXLod4ugahdl8R7HpdIKR1UHhGIO
4zCFLkbLNTOIYJgOksftH/KApIvITzOVnZu1FSznVEYkKXit4Z+WXavDRqvxVI1K4fXvS6MYf9QF
J2I8FUv3bmJCdFONBTW/SGkPz0UylJwdqAqI6GobmV1ordbPob/0rSIfsipwxc5ndtycTU0f4r5j
3yEFH7K4cJ32ep7JGDnRKAMORcEEcdcoPfm6FHzTcU9pV0S+7PSbduwoGq1Jb8ROjUrrt6/GG2/A
n5sglsUoh9Bfg84KRW3xxUnLTFvqSb0ZqWFmFhIYD2NwyG+OcV7kHDxnmeplQwWStp88TZf5aYFw
54uv4zIQr2var3EV1ARyl9OCzyEVlDzIEfQT4+CEcE25ePNDhVfB2aAcmle1kpkVog3DfEdvuyrh
uPIrFSJtTy8HNJvXfta6N6bmc2QbXVrpu8XvEjNULtUzMKooPICSPAt4rbFooyDzAxCBddLvfdVj
r2a2s/zeCeZOJyjEkn0zr0ESu/VQ34+D1evxf1mZalriw6Z9sTXETWFSPHbarDvRf7UuLXtXMYgH
nvco2eVkffBakKfUwVQtwkmWeC3sFIIsBIRObZ6bVb7nPQev+Ve+BN0w7IQTivU/rlqIYJ4jRS55
0so3SwCplCEuJwd3gdv4AyQx5zVvq5fgF7NFtMZAe0iUXgz9RpgmkyHaZZ83irt5tIO32ZSV338V
YgPvYpTuw64GTD2eixm5Whprqed9r+xL/DRd6osBxPiXkTzPg1CH37GLKh+I9PkXJ5ZRU62hT3sd
TSkMYKRPtb68ZrX/cuZBYDHBimjomJeyhZ6/CrfIkKWYwZMINYrLSmTVdV8F5ZmRONa+a3zrFZOG
vxl6b4x/CLGbgQIma0fI6Jp31uo46bSfbJL+HE6mqlfc19Z8q2GAEvp1Z0cdRs6hs9KOVOJGuPQF
/a+mIDqIh6xNv2dt0ysofs8/eC8VNUpqSgyIxHQyteQ21Tgd/PJD5FVwzIGrzCc2js0VChNhTWpN
co9QE1117w0UPCTI/POKfLHHcMxkaAUXX99YDMfkVZC+Mm9Shdd4MqlLURIjA77sHGgQyuifX+rF
FsOTEUYps6FH25Tjl5KzbNNVldW+k94Q9VmdXw9zPr2yxTbQ//nQCkUNZCmc8MCYMUl4/nB483Y1
8Fx4OCVzHUXx6or7OVEgiNoXFGfwu18jlb/4EvH20v1NLYdqCEj4aL+VI3mPUnd4VLUoIqMSWuzB
h4vw6f9laR5aA9YFxRVbgBLtaA+Y6+CsiSOXvU1aTZjTfB1WLLpfWRUvHtXjqyD1QKDBQPs4o6kU
VT2NdscMotXWHR3BGq5G88u+Xtur8L8tXJ2z95jHlFbe5BmyXhilzG7ogMvtc0nG4zpof3o///cz
Pdzw7//h3/dNu/Sk88qjf/77Mr8nca/5If9n+7W//rPnv/Tvt+qhl2P/8NvlXTv8th/r73cyb+rj
33n2J3ilP99JfCfvnv1jR06vXG7Gh35594AqSD6+XPrQbP/l/+sPf3t4/CsflvbhX7/fo3+U219L
eVu///mj0+//+n3Thv730z//58+u7ip+LW6qvM7v745/4+FukP/6XXONN4DzG0sOsSBnzkYrmB5+
/giXKUzzNveuzb+L865uaNX/9bvhvGEsjDkHnBwocHhD/v7b0Ix//mgjgKAlZ2S4+VIGv/98b9d/
7Nc/ng9fxZ//fipnfJw1P93WCL1wkQagYCSG0PDYlZTLTGQyN7rYlNuwQfiotUvb1MJEQ1QcVaPF
ANprsUcNbRwOgxCvnSF2jMSNu6Ly2nCSuv9Q1OLMVovWgYy310Y9m4dxcF3S64CnAaI1Agiw5Jnb
0Jk9MBUzAIxlJzNocLWlizJYORe9P40XwlfLp5b8dnOX2aq6dUfD/Fh31XggTW09C7p8Pk/mtunC
vu0ZcXckE6NQWq9aQ3bj/vFJ/md1P13dHLqvr+76t3cP7fitzO+frXN+9+c6999AuGehssI5fZCH
/LXOPfMNGwC9LpP1zQh52wI/13nwZlODwjnDNAMeyVa4/Vzn3huIb+ZGY7E3UitSll9Y5+yao/sL
Dwf2E5YEVDkQ7Y8JWq1WmmKxymnHPNb3zgWY87JvJKZc+6IoxQeTGd20wwYHBHlNBqH2A5ydLhyH
rjwfDL0xY0sr0uZscMqF/zDQ1WE0wL2jfMzyu3U0GX6tZWN9Z6xGCFkB06IK29YeP9aCqyDyJugx
oSlTTQAD5X19yky4ceOSDfExr42GWQauTfSv0pJLmNe+XWDoJzqCGLwFDBUhpl9c1mU1pGGvpoAt
NXqJiKBqLOlhaISnwbQorKvClM6t4QrZRqQ3YktvVDNuw/06eO0uaTz1EIyOBwar1fOHnk66Oil8
fwNUbddWV11WYTWZqKHtIi3IcGUKguT75o03hqjyTDtWAAfvYTOX7mVtDG0QFTR6l1OggvGMAFVz
CZd28MGE+rmquApWE6nQxEmDDRlGDZEBwNTvpeHn1RWnsZziAYPd95UAZT4x9HLcEB8FrZjx6bVy
sHCPJyKI74wZr8PQc/ntCPbxPOzwesS/ynITzYwmPa+nuJnlmH3NZK2/BfjR2zBf/YZBA6WtuqKV
tKfDkE/9p6FyFKPWANWK2mk5goiTrm2LD6BRhR2pPKgurDxTc8h4u7pMPKXfTZ4v3hLW4X3DD90e
woQmj+OStO45NFIIX0jIFvG2tAN523ZB4UdW6+t5WM/oT+Ms0axvqzenSzjMYv2YwgKYmG0lM/No
F/bZvkNmwGhCW7U8WpoBRkzf4n5NqG/neDfCA8YLiSdVzmHVms46s+0sMwEGpkRFDSpXUrkcY3iH
2YTX7fFVTC5bR0kzBhX1HjZqS3kFWmu+k4qw+gthK9M9aUfLLOLVXn0it+ekqGK/mksc3hP0sOcN
/kHTaa2BNEfKXMwJFCcZZDzIuU2jUqZY6AgD39LIUF1g7zFKzbR4rJyyiNvCKpOD1vn2pe1WQkap
HKD39CQCWofZYK66L/IFJmjWDOO7wcg8sILEm+6NappV6GpYa4TMPjJ1UUuGmDDccQbNQBPmKGCY
0oae2ftOpBVqPR3tYcBCyJ103IRcSxmxNGqMHRjwdEHs90XzHle0hMFaraVBhMGjgUC2hO34ZXS0
xGfsi20/t1OhfZIDxtLh4MzabZ+raYrzynNu/WnSPwXwDJKQvr72eOJb9gugfL8zcka7lj9390HT
4exnC50Lrxb5wrypV9+8ulDX2jzPOLOrxWLujS7iB3gvfvpLAdELo6dt/CSrhyWB43uY3XWZozUv
EiNUgY9/Xk6gDodoX0VlOTtFVGTpcC9hVMloKlf/ok3h6YSN6Ng2XpbPH7KxcK5smB/g8HXQGTGs
t2rv4eoDVp0uHtO/pk1Pq5JPGxtSIhgeMV6s4qYttC6m1m6b2HT6AEqrIcFDKg5qwprsnrwflJtM
OAOyxJYdgLl3yQDPaCPNc5g7BjMTjKhW+TxD46om69xMHaxPKl2/r8xkvKt7m1mKM5GriNi6tO1w
cdfROMwIJD/aQtQgk+TcvHdYhC2S5SxnSpc64yfdBU8PU4m5Dqy2ZcaqCtuENs4VSzec7Azeim9P
YKQ5j8CApZ2m39Iksy91WThTqI+mpXF2FkEVpbOrd6HfaFgG2orwsL0/WoV4hev38taxYDvjwUHE
O85Xx7YpLqK/dXUkzqFra+wSMwlCcP7XgjQexSRPqzhsXzZ5Ka2LB6XMPbb8MHs9G4e5h0GFF5Zk
gtlrbqRLNsM4ruIyE3oPvUEkX6cic86NFUJAbKOu/KNeetYMPK0mj/s1l0+JtAatJq7b4CNHTVQ2
WN3UuVa3c5vKOAPpV1+cVgwfu7y2KSz+KkP+pnDdKOnPPzFutxCukRYhzYK9/rwdreskMIYyb1Ej
jHkVKXt2hl1hTDzlQLa+cdF3JfTGrDJhiYJC6WM0iCb/07z5PxXikwpxc/f/69Fs7dWz/ufQP9R3
35+1P9sv/CwLjTfYihB1DcORCg/6+F9lIZ0RMxgAEqoxD7rlJhj9WRaab3D/snGB2B4y9R+d0c+y
0HgDr5k81y39h9sKGtwvlIXHCxbQC7UDSNuGf6HT2n7+RIuzkIlVt14nYktoIhrszt1phhpOnFl6
8ZNv5W8W7KO28umK3V6Lt2v+YVDFJ37+WgYkMWPGZz/unEC7LEHRwySx3TgYlq9msU1jijLbbbI8
srzb6xL0l1xPBrr+wnUI20pEZHsepnFlcsC4YiPRDkC42niYqmZfqUZw5/YBY1fG6bVfDCH5VkTD
lIxi3azl5gialfpRWjf//NGOoSE+GWAGUCWimS0m8Ug+4pE+GhQJL79qRrmXdACRMQ/NjtujCy2k
TmE5Bm64Uhe8cuAcH69/vDKo5bbE6Ie3nz95fhTviCxw78COuU53+JcwOtDt5RXU5tHq7ujRoYPF
mp1+hC7+WIbAzNXIxyDI48kRqo97R293xZiNsR4gTOKKt/rYFH5Sko6TJvfw4NMvC06i3SQWLzIK
zX0P3+/M464/wHNkJu3QKPzIJj+/gUQp69CApzdyjzUpdIxxFOezb4ivop+9GLkfgxvIgNa5BTHu
dJyc+dPjA/zPKfbkFKPHfLKqXxxjJ3e5zJ/2to///Z+nmGe8AavjFt/wFlbbX2eYZ9Ok0u+StAKE
AjOKpf/nGWbqb0B2kHKbUH8BZjcrhp9nmP8Giwa8ijfPf6IT0Cj9whl2fBNuNns2KYwG7k28iReh
oX5vacSewrJVFKth3pCvkeOKetosuZ2EqRk0WG0q7QFan3zrzn36muTq+BT94x1Q4lCCoFw/jqEw
RVc0UGW8XQr9YN93lhXZWW3smKf/qlBt85ImO2TLbNrkoEe3vtP1WlJBSdhV0BVivV2dOKMhfuWo
fvmN8omI8wA5Rd+CG9HzUyXzS7r90bZ3mir0tz1xWwPjjwZTHEFNZe/NqpQnONNoVy5O5Z/gt5n5
KwcbF9yz8mbjim8XIAR8rG0ZOT1/C9BLoQwJEyHHlovYuoN7WS5JEHOBVHQHsC0tPdFOnqz4v7ui
Hi0onx50QOw6k0GOFNwEmV9sb+vJeRqYVdKVeu/s9LoVadhkeaafanYJ/3DNzDbYBbPRp6eyN8ha
z4KONijRHZrAoC2at6nU7I/tqk9LqGBeXtSty2RVV253V+QygN3cpCkNIz3FeWes0D1agcsns+Qa
zWlgrXMR5lmyulClaw5C3qkhD72f2R90f0vNzJ3Z9MLeE7n9XWQDcKOPDHPaox1IPmZWLj7zsMQ7
r7Tsb37RFWq/YG8gTyphIOh1u8B9ly5B/pUu3HFvJGPj6qMNh8IKAwfnnxN/1NwvqbMk9pVVQkv9
WNhLeUDbuSryPQvDjIzHDkSXlfpEvCd9iTHbQXuFnYv5PnU9Opdla2LWx36GLom7j/6FPqd57Hnq
rf2BGWLcMyXXSWbauqPmsVNKHrsmJNSQBLvHbsomovcS0i89FpE69FueQEcQjkI6aSj8sqQnY1FY
+/qxVwO8oG/bzPMrwNytn6vIHs9iiNvpad3T4FMxbN0fbUS1z32vpyccl3UKy2R0rvytaUxhftGh
VOuKMfzWVnoTUpSIrCf/vnrsO7FhoAc1t3YUoqo46I89Kv0b/arLRqEYKdsHjdHY+/Wxs1WzgFtt
bg1vh4ddBtl664P5OtV1TW/cPHbJpWjsEdawk9E9b410IpMqWjFzOOm1SXm7hFizm1J62UUwuMHn
PlXZA9R2uNmWpm/scX+1IJmq7tAOpTx4tuafV8XiqXOhBfaXDvzv2uysBjwIVtgZjAkPXBtg5nKe
Ax9G8WoENwrHhD6GZwWTAKUjHJSiyemITW/YJaAPMFNr3V4jRZN5NRvZ2EV2RfBGHNCE5KFjatlt
W6jspi2LUtvldhuMJzi2u3lUDmW6I7xqFreV4kurw5QgUPcMdiVFUosQuz6bbZGsF2RekPzdmlXw
LveCbowyaBwiaoZiPdDj4dNgLr7TxWNSUyGuo7au8ZA1bnNiT2X6DRjeRb4YlGKTM7S+G0kl7bAL
GnHfeg0eXyD6Oi7sQENNZFauZr0VjEOTaCGHRu4KKrcrxF9yjnJci94BaTVffEC9e/xrcjgxnZbc
EBfgv80K4SFWctr0Yzd6rHHYbMODhyrrOkBCqUdMCsTNkhsy3YlEL6mR8koMe9/RnFsbN8evvTnX
P0DgoBgGXam+DquffDNQjDERgAVthA5mfkQJ2QQqnwBOOslbVfaLDi0RckSEUnscI1E2sxFylpek
m+rzBDjaFOwTwxPBtQs3RMamqo1PSUU6b2TUI7oDoJsGPltem1e6FFYRur40xrgYF8n/3zE3izNz
3KpXxic4KehNa8fmRM+yIYPrl05zNYyCSlnfOWmDXM3MZCP2dTUycAssDcF2oyjD2axkMcW5b2Vk
+Yz9YoRrPQRgENpapm+tFj/JyCoq5ceu35IBNCoL621t0iHkAk6VTCHbuS9Dyd6BxWt0GVxaAy04
PW1ucrgof76bx16DUdJ4rb7TmY1UkfQsbQ2pG9J014nemmIiNvXszE7ywola6OYbociv7/zUrq5X
Vi/cdQwArNDqm/Wtu2i1ESF5T+5RDYpNg6/GL2Wq6R86DVSGHYHlBYZsHmZivW5CaB8EgTcxo7De
B7zB2Cgmk70I4mmonQ+kCUjvpG4s0ce166vmbBolK3MuevfjiJe2CFu99hE2uEPxmrD3JTiC6x3K
KC4LJrxErFGIPb3UEJWOjD+xSyxH0tsje/AC45udqYEzbi0C95xreDZPO1HpOIEY+tBDl94oe8ya
3PGV2oKBxrOLHW9sKAdoWonTpPc99sXxG85DxBjOTutG56YcbhpoHWdiLdt3tseT++cb/e9ebZPm
0RxRHlKjPv/oa4O2yB2Es8tR3VzDklzjadL8vbJKG1RIPvzzyz1q6J7WD+426AS/RQeP0I4oheev
1/f12nOg2Tu1puNN5ud1FmbO6CH16IN1DB3oYX00ZYJRi8Ajtv4IEVpLYoBMCaUrgK4Xd7bbLmhr
BlC7sR6go6dWimGFqpfp0gqgvcV4Zw1LxNQjlw819/CfMa7/6Yee9EPm5m3xf4d13t/ltfztPJdy
+O2u/v7b1YPKh6f90ePv/0R5wGu2UC3Ga/7GKNvK1Z9DbvMNbrlkJ5JogAsO6ORfHZLBhA+y0ea8
xr5k5MDq/dkheW8A9fghElmmf3gU/UqHZB5vA5haTLb1TdhLkiRr8/myFG2+UMGkeozJhbh0G7t4
Z9UW0SPQ1s1rAYkbn+4mO3Oa3Eh3ltMoSv2BPD3GM0s9EEArsXVMJuO+Yda312ejuM2pURvwY2e5
QsPWo1Iy164KK6fSzhF3f/VTNX9D0+6CxeDJHUEI6R+Y9L92oLxgb/HhAD42sxJMyoDStg//tGZ3
wQxqAgDjFEHQHZxm48dsuNqFAMygMNcAqJlyGaca1mPvA78KjK3Uzj+vnTol3Nr5M37xlzbP2/ah
fi/7hwcJ2+OY4vGMJPL/Ly2EVfv6BrrN63tIJo9bSGYPv/2Blub1w/O9tP2pn3vJeIMpAMAmyKdF
H/oEbQAxZSswREdDzHYBA/3fvWS92YbuNiFTtIsQwv53K7E3fczU2ZsYUQJG/NocnT/07P4CBMEw
Fy4LHDpsco7dRFEu9L62DjDKVe2yM6razUM3UChb2oBROfumMGmqLOtWLJjWoBYa/Gsly+GjLrtQ
5w6iwm/MZG+DDoqDmTjis6ioJup5bi7YqTJDSWimH3wXmRL90fh+kVv80Eg9dCIG8xWjuhd3Fp8I
UBaYhp4EVs2xN3UeaCipRF3EU47hbIpd57XdwjoUwsoiZxmY8w6D92EIUMzqS1NeWv1g34x+Wxy4
taHjW1IhLjauRWlPZzQyzCEzVCZu6jD1GZYTWfevZescwwO8Z4zLtlBcCBWw1o4ONDRAuoMwrYiR
q1d7Oa3zLp2q22mtFVU7nF6ZkCT7ZPn+DTrwoo7aXhQrDgueob15nx8dNDykwGIgTOK4EubHQiy3
LRPL0BiZxjWejeqgd/cCD5nIdr1832I3/4rI/dFT5Gl9sb0FxgkmTHTYiEDNz886r2snWjreQksM
1M61MgaqtlF/ng1rjEon8y71we/jjPnpwdCEtisw5MXBQGo71yXnLMs5DK22uG+J7woFreMrX9Lf
oPwghOxNrjsfrOqYw7p6NaK32uNLsm5zdTmqhon3HCp8MRQ0/65HNyDeukMerfpMKKt7UVrfmZsw
9kfOkTjxYh60tDqU/HMlzNEiqd4Kviy+YPT6qZ09hObaPg9QpL8W3HF8S/LlYosAIPk4kCFf/vmX
22WiromsEfGgQUNY557OF8VrFBRgBArvmtNXFtTLs8QlKYQ7hkpxm49uONyTm8t3lB2MgAgxfDPy
1/3yXMeb9NAwZN+VZHJcmqP1bZQC/WzZQLkpVmb+E/SZwRiRFkEwO8hE/ao/2zanAerHrJe4aQiU
R3OaMfD7EscZnmA/q2i1M0KRW9mfcMY28aKNQ/z4NfznvjyiUTL4erI+XgDwYQ8AP2S/3aI2yuvf
ToeSsvP5Lbn9gZ+3pP2GoSEXGhchzGdE6/9bcdpvuAkZEoK5QznbLryfmLzhv4FZzlDRYhZPg7K1
gj8rTvhrgOeIFChTt3v0l67J4620QfH0d/g/uoDUFLHPV/ay9n07g1PFg41Azp5mIvsGF43KYSx/
1SNrey0fKihwLZZ4fIjnr6UPqMfUgK27rJ0R5W0qdm7HgCrIhtsnD+RvboAXBvOPL/VoPUa4yMZf
fv5S4LQwwXI+FlYeWJgH58q/rat5io3FLvYVfEwUX+rULRINR7L2MxKdeE306yxPm6+V9UOl7zTD
FjuEwXqcwINK4KxYVmEyvycYMHttMHF8TW7vl35kw2joSl4022AvFRwrI4jHBZXpOnR6ZE1AgN60
Qn9D2hZr3DG7f/6W7O1beHpJEVzDoqQ60rHAhplhPf+WyjJ3ynGpgrgV0JP8rrlJO/WjNIPyhunL
5URgd1hpU3OZ5dqMxZOxsxc3uFQ28k/0XTHuO3Ge+zeZLZFf4fZkDRhmpN1lq25nrZj2uWEsEWRe
B5zCA3asAIv8NPi6OG5YFm3zfurdmxl2207aGhbq2WpDjfIzYGR8oBwdKKpibIkSmhD2Phhw5m03
NlD5aei1yJpV/kqN9Tc9CmUjrn8sUegp/N/zr6SfZiJ9Cwkfwx/nuPcqJ7KW4jujmzwESoamMqSf
Kwn0bQzJhZ4Q8wtPGvZk6h7++em8sF3i6eDIylOhHmYId+x1uDSFZ1eqDZjd5k3IVTPESzsvIbE5
3LidwM2y1INdbsZFZoAiDlJGiw1o4XSfJqxlXilpXpwUz9/OcQBBYKPwLxQiukBrixCmXxorqw8i
a7ztJ2IZ/vnTH9+424dnXW75Yzqo1otad8ba0oJQRq5CgnHKJNUOrf1rAb6PXNqjHYBbIHlTMIEx
bTumOlR2u5RosoKY4GIRqll+tea5jLx8vKw0yAypWONl9q2zNoOPlRjO2eKB+ayh6+GVN6CjhBTo
DQd3rt611iZ2LNVJXXvfIYQOEOIux9JILlHmpZFmjfukNtUOx8WDZmt4Zy+DFgbqih5XRV0WfOwd
4y2KOvuccVQX07u0YZdmIgxy3BPBQmGfVfLKWGKfKf8pysAKU4CmjyvNO9R+Vu3seejxWEnuNF18
L+rpC2FD3YWPcasWpGvszzoD/YAjpcg/qnwTTLmYGLjNsEa8TvZ/2Duv5cixNL+/yl5KEUIHbAK4
FEwmMpNJ728QZeE9Eu6N9Bx6Mf3A6tomQQ4zanWhiF3NXHTNVJMHODjmM3/jJrnRwDvNixMnzYdr
mUQMmzWJEh/T/XZbhUOKeFOSwlhMYYHSgSnigLJvrhVeqwm3cEyLvSSGqzWxLxoJAUVmeXBSzbA7
fsz6fG0tUSDz2uLAA4NG9IvE/eLO082Smq7v4z9Oxw4tgn4Fl7kQLfGbiSBA0zeo9rWn4u0PB8Xm
gK7z7OKxHFScevRp6bCAlLns2tbEo7VrLbWuDlNU65aRwK4O4qfP3/TD4wxeAe32WRGcpOjtvOeg
TNUOJqjTaMdtA4nDBaOTbGh6WkUnmLbQHJ/1YhKsrtCfRzGJ9lmneUYDCPvEk8zB6HKnUbchEqJW
AGZqEULjiz0V5TEwnaDuVSz90FHxRQCmIY07W6zC0p4oMdj4IGGiXceDUzWt4cq6cF4SleyMlSPA
L7cGxOa8zx/tncrhvB5YlzPMgUQIEMTbSUoi5Lo0ahWOmT0pepVepCPuIy09ndWaMrLE5oGyXWB8
Al5gWvnjAdotp4UWHd0401onCbijJAjRo1xj/l6aT02maHTSwsyOletIrhGUaWITDeWJ34aBhK3n
K1sxjpbfxYfK6A23zISnIRodVObguCZfVmhWWsLI6hjSs6SPPXM2V1UQlrDR5YytVqigtKzCL9Tv
RSucxnVTSNOZHlxUej7YOBciQBUgviNWRwfNsdhOmeggGGIH20rdiVA+saUqvYoS9QT24aObQgf1
MJ+qs4j/Ii/RwqrMj75uOH1sdo5yFGxUzVy5je4iWf5bTvyPkpL/7Lwu0txXS/p9QlLkX6L6x5ua
9/wTvzMQ46/Z5BUiH70caHbzIfG75m38hdb2XL+mskSV5hUqSJL/4t+kFi0Cj4VwNavQ/s5AoMmw
YyiiSKCJ6Nmof1LzfkfsokQItBGgjArejsEWxzEKN7FILUtC5a2VHsIVQjhDy01mTXFNXJGgJuma
Gq73dVrdYxIt3tSq6m+baGXsNZNdoIrTo9+rSF9UiXG0RSKzb+ixoj5zDDl20ZSTMqvXlHDdICVD
X3Q6ulMutt9UOaGrdwzK1OrrwXxK0tw4EHisfghREKc0Go1qOwwyfOIhMVaHHkWq9QjvC/pEFq6Z
GLmy+qL3n/RGmm5efcMPcpjlhTFPC/eTSY+PvsQ7nfw6DSYJKzVE57rKdyNdKZw070pXA7vsDACY
ts0Eoj9D7OpX5Pn/t9TrppLOev7XTSX7WH/59qV4u6X4iX+2FIoEuBDqZAi0aub88veWMv+SVnPm
gIMzJP+XzP0fsDCkLgiROn+HPd6sIfp7SwEWhkovzoY03NVg8f5kS6k82ZvLloSX0ifMFMINmi1L
9NkIqEEIp5XsYPEpfKd/Ep4nNRIq+66sRS+BTuNAw8nXkL4QBpjEp4lq6Z48TCeeR6tnmv28ndEo
JPILNAivImEFy0Mq695SaZQjUlM29U0gdci6AnAHYRAXuieFZpN6NORJoIGObCny+hqK24Wthxky
4zEm0QcEoPZJrc8aldH0hHMN4AXN7BvdFZvJ0Y1Q8VRkJrk+1V5hY3YYUDkIENahPXY1hvOtfzxh
srW8sOatRpbFZMzYRObsbQAAThnUB7pMjnBMd6BCepv86V6MSpAlXV/+UjH4/9vr1faCqvvZ9vrV
s7W+kBr/7/+V/sjG1xvt5Wd/bzT5LwqcBFkIhFNHp1T9z0ajXzvHFxyyMMhRYiDM+L3R9L+AXVIi
m41xySFnz4/fG03np4jZaFpBSJ5T/D/ZaC+h4duo9gUmQeTIQ5ClL9obDWQ4XTj2soM6J2zDGHmp
WXaaP90pVb4RA3mD1sEPM/ZvV1GWoj0VCW5dDzv92Jo24lW3/plRGyZSK+ZjH8u6k5vKNh/hX8bH
9r4VIa8lWXEwgSfqQsJ6bHFz6Dr/6MQTeRxCWd1GH/QKDtdQuyPaaXtxSnbUtb6/fKA/WrX/FZql
xKsrstN/fTXczHCDwxfW7o835Pu/f/D3wlX+4l4gzaTdzWnPGvxn4Sp/SXM5B6g1AdfLEvz3hQve
GqbQrOhNmvirIvx74fJXNP44zlGX58L5IyT2C9T67bqlcWBS46I/Rk4+AxpeNzTaoghjwKMKmUGQ
sopmArxW3WsRHc/yHuZvYvlFfnsEyUJxEImfJEUNpDwikyis4oc2QgVPXYWnnOde6gCL5zLY6Ab8
ExLld527Pq0GMdc6BX4ICPG26XJPq8U9teivZBUId6X+s9DSogrT6bIs68skh4yppsX9iILgVk83
Ov6fCEIZd5JUi1YPowQ844HqR0pulIoWwpealWfG5QQ/1NF7PXU1JLwpLyrx2gkS4LfIo1F5TdTC
boZwIzcjoDs04IRyGl1qVvsSxxXnz3fXf/YsZvZxY519srNekDwHdhZtlf+2rr+ASPjvr2+Gv3/D
7y0mEzNBiIInzw0xH+pvthj7jjsd7AGdl7n5+ftuIBsC/0NZEUbDi9DFP3cDWwxo5qxmQbL0wvP6
A7bDnOUulvLcAIZMJlPgJtx7u8UQXIR7jNq6M6Jl6SFzp9qhMmG9nEeD9WqaPkgV3iEDyM+4HGcI
0go8I82Vt2MpGgjnITYVB23R3gMDnNUAH+BqqWiKDnYAOMjKO3hZ9Qpb7rKl9Dika6PmSSjWqZv2
ZwRt1WuTCQoyfsYWPvaOWudneoLJ1OcP+8IIWEzMbMlJsRX/KjQO5ol71UyVDcR/Oj6e0xT6PfJ6
OEGgFH5mGOGhoAA3lJ0464rfAclHRafyRMQGNvEAJTprDNHSBKXjJEokq1KMr0lU3ep1pNtli6aA
Xs1YT0TYZCOuuCEFsKaJskYws90Eob6jr4yJlFCy51EsdOJzuUU7OqepEBgQx/uJX6RlBSJ/crxD
4G1f02RWouh7aPjXSmUOG59qJWJsO80vNPfPz4D/CjfsvCNoXgINMjHcAzo003D+9alwXtQ/izT5
u8/6+jj48Bf9Ohy4Q/4yZ04KhBR0hTgHfp8NL3/DxkdyCJOFWWDr348GQTb4IXounADY2lDy+CdB
E2TyutkVFWUO2CZAcf8kbpz3/j9bAMUNSIj8ptlUDf+2F0Lp6y2Qol+v9sCYH467sbag8D9OJ1Ka
BQbm/RCLemsrKXBfJoZwjLvgS/eYXnQ6I/VOPp04fd4edO9GWiabqQ5W3zQYqXBr7/KUZtjHLwJP
ns8I6Il+2NvjIgDrn6go8T306BJbx/PpwV+Lt+X5KSLTi5zau4/yaiA+/uuPokqDEZfyED7knJoh
+p+Wvq6BIH4N19vOUnbart2Ve/+S0Ns6btEZP1dcRPtXDs5qWxLqdWauJf3XofAvieqLSO3v2X31
VIvTMo2HYDWlY/hQG97U2om3Ln6Y7nHdur1Tfxnuu+cBcL1kv9piH9woErvg/Qp9Nezi9gprX1Yr
nWHFneTUt8N2OsO3VHho7rq9tPOt5rLp7JhIarfTb0+M/dGCQmBvDpBneNKyWSRUQrxS4zZ8kL7l
nWVQUX9GTv+JXo16C7lIvUjWkcwJbiVfPx957kItV8DrgedJeXUzmXKNPoE0L7XR1bEAra3p/lvh
fT7Ioifz64u+HmWxMxulCwnLu/ABVX+a4uUT6g4UKPEiYEBa65iLRILdnXIMVMg4Pni7OV0GREiB
aP77V29Hvy82cskMH9TMrfOmXePuPLn9rB2KXYpJYUcBdaCvrjINDfBx2Coi6OKsXrV7XRJSDMBI
M4PuiE5rOBSHVFLPzRZkXzLoN7FQPwu5cZ9kRuxmEFholg+bXBZ+FqMeenqhQ9bqhGgNjwlF0eZh
GqfGlabylKLci8Xt+2/4z1sujoscdRbkNuTwAXTaRXsZHIZrNF/OMV65H79KTwhbn+iLL3qbv7/n
PyMuzo2c2lTXyVP4oNyohi0h42ypbuYGlnFBG814NOQTB+6i6vB+xMWZ4I9p3dUYLzzg/fCl8nz0
Ye2jO6zTMxpLjQ0ooLtE+dDJXOR+Rnj1GLq6Jr3UxIM+A++o98JNum28dMP/Ti4EBxvsEwfXRwfI
S+maBqsCam4xK5PRifht8Yz12bQ3zynhPX++j16gGMsvPWOJiP41ZCtf0C2v1jNY20pR6yh6yCxA
Jpu6sw7JdXFdf29La7JQhHK/0TKv7oynaR8640X7gNkXXLfndj8eD62xXm3HS/kGrL1V2uMDQlLY
OllYfuhbYS3dDJeEnrBGf6Cr/NRb2vdadRLJvUIf5vL4Pbn0rdjq90iGW3TagssvvXUKA6F8dBC+
fsPFWk7DShLbUAgfNOvohtvOyS8Ea1pXSDxbkyO6/TX+f8kuvDG28ObG9WT7luxka/Xryqrt8Fm0
fP5Z3YQuClzO8dQdMR9Un32AxScex3HKVckPH8ZNfDbuxNBu7hPvuOm8tnAo8BrtZthJO/Es3CmX
5lmpnXgAbR7gswdY7AO6Ib2Iv2/0gDfSmboLn2AZesBY9/1lYt/qXuwMe8NJ7Id61zimPS+KalfZ
7a45hOt6P1zlXy+/fBuuUjdap3ZsPx5t+pVPSMuC/xms+FA8yNfNvsfv+dDvTwmvLkBqv7YxMFYy
zhc83IwMfH0gh3ICrEoOo4fWaZ18C/1utTG/aWvJydfxGlc30yrd1Q1uERfR99Zu7wLn5+d76MOz
Cy07KBk8w1wvffsIMvK9I4YX0UN0L9/LP4Rr9fsK0fpdjjD85Kho7Cog50+cXy+gwnff7dWoi+Bi
aoJEU/IseojX5YXmCdZlc9Zuwl2/P7WFTg41X/mvDom61EvTFxgqOc+ReTtwIvjraJu7/jkH5ymc
ywus+7M3W0QQlWKC2iry6EHd+LvBwYvz3LdbZzgDz2AL58NXwR2fxC1ILqe2cFK+SRxa8Q8nvuqH
G/PV/C4iDH3M0gn9rOiBTbnpN6U3bdKv4UX41TwPdpqruOWhw9Pk4J+LnJ2bz0efG8PvdyWFT7Dz
5Hbmy9+/mvI8zQe0xpgDuqxO6iAz50T71AkdRPrt8mf/BCPYwd15J+8Dp26dA2zY4MQS0+de2vun
oMZAYX6u6M6I3NcffjyaQVmozMHj9ituRNbjzeHr/To6p1LusOIau9sX1tft4atu7WGqWpKT2a5s
ubtNaYXW5Va1M/tCtkU722XW42rzDNFqnW1uOUPC9bWb2N5Z6KxxFeD3bS9dlffrrK/3wfomsy7o
TvOT672d27UD8ds6oEFmNdbz1UFf74vN81ViXUz8rGatdUtz1I1oXYF3OhvWh4vO6d3G9h07tezN
6Fz+WF8+XX9zxwuQ9bI7rSPrcCHamgXa29p3zmp3cVDd59vQVqyfyBJYh/tnp7Ju77F0sr7Vzmhf
HCZL3WaWV1i3qcX4lrRWrMe1v8V272UCpPXKDh1+a8NvnawfF8+YfFlXhZNZN+ej9f3wPPEKzl5w
3OsLq7bOgMhZ2tZZX+3uC6u3DrzPd7TM1nfe92Bt8HAUiy3v7mj79vdH371/9reRVdiXGtdXat9g
aWMX9gVzOa+OYf+V74H5kIXyD38jWFvNujrcOJ1z2LbW7WawnsfN897+PjgK/9fzwEth+cOpyV1u
8uTN5uKZTI2Yy7TXmb2ZeMPk0FrX8HLs8XLFb8ls1WHfrfn9reWqVmsl8x++uZrrbgzLHnaKbd+4
u3O8tzbby/VgPXl3PKpibzp721iXlMZZt2cP5zf71D63Ls8mlvOZtwNEZVeOuzvbuddnhrUzncfK
2ntH66Z2t5p7xiA2kZZl+yyvn18Mp7GJSCfmZ/OkWior7jJw251hcbwfjtZ5brmeRixR8CmO9vmN
bHluaH2f1hoTquy+hc6mXws7ZWfJ6y/W+R3OHLeB9Rza2WbFxLnX/KO0dsH87WLrHpE9J7dyG4yq
dfZDt91dufH37k6y5yf7UdhrR2Sxdfbq4vyMgXhOu7QPF5Hj/nSd3ebHHOi4598PR3t3dE3rjgON
uvqlm7ubH5Mde5V7OO6uRvvQOd26c7CkdbzE8g4Kzy/v7tndI8vqcHHbOevRHt3aubs/XGjWo4d7
idU5xkbcuF7r6Nb9YX/FkycOEZmLW4s1Wvuje3GfOFbh/FSsm8fvrOR5G+nWz8xxvbt7273cjSzA
880T05dZP++9x95idkeKe1/Oasuwzp8C+2lcD+7Oba+ATlqTi4zmpnBCK977Fnc7/91AjLeCtcdk
lztY9w6/df59R9t0NEeYH+jOvePpWnfn2zdXj197a49tDxOiW+y8dWPV29t7kS+22hhM4ZXupHei
lXrleb3L7d0pXtWixf938PDqfFuUfHGHWEVqxfmGnqP1KOwfJ+froWHV3POl2LDb0D6otszUF/bX
2w1GZNtvlA2q7YNhnc2xa+dWa8W++Y9FhSDpSHEp7mJR/PbgLWNQsoJQR1QO8q3oBpHtb8ptkFjp
TbzGhs/pL1YeJly5q9g5C+7z2+dFBvrdDfxq+MUNbIZmuFLzZo4J5avn4nzY6pyDm8hVzn1vdbFa
l7vkojqR03+U7JiiBnGEdpoG8+vtO4sYCXaG0kfA0hH6CzX/0pRRpRGk6ksOicPKp7JAx7HWT1X5
Prpr0UeFw0E+D55VfjtwlhlFLwkM3Lt48v40fqpP/aP8SEZSHvRLStW/Qu4/6gL/z2PT1l/S6Ev+
bxYy6V+O/1b8/LebFpH0po2+NUsS7fy7v71SZP97rBnF9v9KJ10l4PzXBWc7jNIfr+vM87/+u+e0
mpnghOu/QAV/Y35g9fxF9AyRQgE+ihYTP/B3u0mYueMvy5FS7/yVIIj/xiLge/gX6Ewk/AFF/6K8
/seLyuAQqFrPK4Gqtw6x42VnvIq7FMSEYgH7pL0Uak3O0Ves0qsW41f/Ts6zQroLMSr6+mpmLn/t
q9c6mov4enZeVoENUs4m1ptFoBahfDRoQeYHqbHTrYvAun44O78hFvh8kLfh7PsxFrvLHDu1XGmJ
sUusx2fuOo6vP9tH74dYnBo46mbYWTJE4149Hm4vY+dysp9E69SrLKrZ7wdahOaVWqcjYszGbj+H
nLehw8tkTn4iM16Ub98Ns4x+fTmUxLjgsyQ+Dfxio2Mbkk/heiW/iBHbvpI5puGZ+o1UJLaI+5Aw
aDYWTTY9QEtRd0lmWsfylATAiS+57FOqWAz+muZpfXFh2pvzmkz7/2qxLCXRqlHEdjXlzbM5Jrpt
rXNw0Cem921dBpoWBG4FwA8odsDVtIzenrrA+KchM/V2A5m4d4XED5FiUhTIGoJ++fnrzGv7n+vs
11AwmBHmA6WB28wiQS8FX8bmr2o3Ah3H20Azdvk0xB7yMMmuhxZjtUklnthv8559PSbQKch5NOZQ
V5tRivOl8+ogSUYVsbOVluFJJjVrVNKw5qDs62SynO8yGWrW5++4qHNxXjGgBHiKwwRhPhpwbwf0
hbii9C4z4OysLdfqylXzemUXWgLhquwrJ0kqf9NiAeqGbaXvNa0uvUbqDRt7Pgy8k7b/UpYiDMZW
wuXSL2nuplGEetcxQm9CGPz4WlhlBlrZmXnQ/WD2dMAFPAAosimHrp1RjvoWdcRsL8RJ5WKRroBc
r6q1JjdEsLoYuqtEkfhTlrpl94f6oEwBgvUANYkgUF01gIi+nYKizUjYyVnXqCqJazNN03VR9N36
85l+mxQzCoBVCGUw7uD9qSCN3o4yCpriJ+JUrSESIUOv+d26Fo71iVGW2wNmNqBTAAlQuMi9xUVo
OtVCImtjpq6hudT3pZELu7TS+psjcg0nAq8PhoIFrgKQ5gZFYHkxbeg2ZnqIhhbqstDPE0a+G7P2
6BqTerz+fO4+GmrGksxWNVz/S9d6hB2MIoLfsp4k9BL0qp8cXL2ldSiHf2ZFxmcCi8r9LQFqXCGx
IS8mMJaJF/F3W62B32vuhN6W06bIeH3+QsujBXgMxDf2HktBBz+z3HXNkYAOcwZP9yX5Z15KE84L
qRr9TH2TY232YLgxm878G+v0L1uab4Nlljm4NoxmUA6Bk0R3fvF29GZEHEM7f4PmeTELg6X1Y6ol
fbLORWq5rabXWBuqamWlUiOfuh+WhxuHDSx+QNYz5QHdnsWKgRYTlp0KTFlKxCpAYL6QNA8lOb23
9ToRr+XODKQ/nGm8wgjOFZEIELlOgNlvtx0+BXXW5sJq01VF5HHqBo/lCjZOU+vKfjKmgiypaE9s
jeVeR3YadKHEfzhY2JKLz6shiQcJySi8LMdvNRS14lAhk3nCkm25K15GgUACxmo1u80t7gppJQUj
G7DwqrbJ9tT9CgvcTrtOmkE4cet+8EIybBQCbATS6GEuZjHoNAkqJi+0QqEL33kJouA0naKEfvBC
M3KYoxjKPrnZYpS4qAZ9CvPS63O5IEhqpjRaBybiClBROYdOcKXeD8edTsYIrgHSMUYRb5fG0Sj8
AReUwetFldoXJJW9oWSRnR/79Pzz/f5+/tCnQjKTdcitDvLq7VDTUWiLUFuNnuj79bnmp/VGLM3h
RCj90ShIGgDLhm4oQkF4O4pA5SLQM8RkpGwUEHyJak+o8q9//CrA87guTAUbcegWbweB6dxkpoD1
XgnnzY37YsytOAqPPz8f5t1ZwWyJs7bRHJ7MSjJvhymMYahUKe09gTV5oWODfiaLMDbL0ZjsZhzG
b5+PtwiPWQU6ckoQ5+Z7GnDScjNpaRkgYjl4q1wNrlYJYjCSkmB8nGWVU5l94rRlKyPO6VPRVKLi
xKf7YC0iUDFrRMPDUhDmefu6CeelHspd7zUaKHW/jARkxUJxsNJq1d19/qofLBOdJc8W40iEmbrM
g0Yxg80k9V6QR5BRx9SUbTNAK/PE0fvRO82kThHwKav/BRTxKpb1y0ZBHskcvWFU8y/MqN54BuUh
aVMwWLH9/K2W6TBCGhil8eHApIL5Xi1PjyY6tjC1UsHrgl4x1mG6qoxLUQiK+zwQhPNpyrPmKcag
5Lb3DeM6rwvFcKtQpCdf4IEcnzidFzJEs7AHKDYNecMVcGq+6eJ4CQZ8feNeFL2AecAkPcKsaCPo
uZ6uQSyotVO1I3YUkUzQ63C8i9TNw1WHEkgsl/om8TGcXqeajjBQJkwxXZy4Fe6lIKJzPuTKKRmM
dxuAx8VKi6wD6A9bYLHhhpUeHzNlGr0YAbnvuS+IvR3Kx9YOa1nbYyQdr83MaA5HcNuuLI79idN4
GRLN0wVoV2LF8PXwq327A/T2WGpqVo3eqFS00nMMbaW+izZoV9WPfqdGZznvfmLRvFuiDErlBjKl
Js5aaYuXno5TO8i5MHoR9uvPidmlRztImsK3OimHmf/5Ev1wtNn7jPBvJQFmfPuKZZ8MdbfSRg/b
m26rx3qDp09T6bYcyuKJ5ffRdNJdnmXL2HpIJ74di23vI5/K5ktbAVwTKRfH9BgdPbOIerfQ5cEd
dD04JQ+1wMz9WvWcLEA90Y7g8F7EeKGkhJPeDKM3FS1O0sD1jxu5VfxLJTIgn8di7qVjB/tNTx7E
oC8v1GGFJDyiu0pYK1aKrsgBvw0wT8LsMH8iMHt3q/C9Z9V2QNsvONDFrAgwhjDtjEVvVFvNDvNm
vE2PgdBbEBvqvSKmpzKXjz4DsFa8J2YrEuoWbz+Djwq5IfYIE2vpKoVOlJuHSmmKu1KtAvdYg/8u
+pVwAhb14aAchBQ3ofwTb7wdFH/xTtBCefKqtE9X0JPU2tU6ubqRozq8DhXssqy4LJS/FVH/ZXbx
wfqmeAHnZo7xqYkv+r5DNUuptJHoRb1ZwluBkii4qd8Z3xFhqx8+30wfvCQsnVlXYXZPQKrp7UsK
g+mnia6PXpiIAquoTVNLi1bH8z5scpfngOBfHps/DeTme4yIcfZqgjFpLu7OVadg8V6vJk+kLlrC
3lGryhb7WA/cz1/v3SX9MhCn8TyR6KMsvqERhoqSUlFGll48QgxQEi8dxFM4mI9GWbFPZ1sWrsxl
CVmsfH2Q2kLy2qkuOkfzkS53UGvITuJO5s/xurA1BwDwrajZAb4mL1rsvHyVmoKfCJJX1aI4uFM9
HiunRHt6spVgnj6JOvBt0wYq2gUTprBWWcsN0i1hjbpc26fgwcRSSyIvMiKtPhGqfDQPROgoMbF6
wZovglofe5gyykrJi1MD1Z8iTrRmvVLD6VR54aMt8nqgxWclV039UWEgLR/wgJvySqALOlTptYQl
xil4+Lt0H6j7rPeKziBpG+Wtt3ukqtpj0Sc5p48g6MjMKMIDho/ythmG7CbTGv0iAnaL9oaC8tXn
6/eDcAKxX0RnZZhAIvIhb4ce/T7BOY+zAI2r/FbDr1xEI8AcrrkXVEweWlM8CwR/3GFQDASwS8v4
xBN88E1J72aWOKY8OLMsvqkuF0e8HBrRw1cwnVWzmqbfRcemNE8IV30wECub/JNcHF3rZZ04H9Mp
yZNW9+DxqA6OCzSnxzb786uLDIUIibsVuaQlXKxRjn2LgZ3uQYMBvWzif2g6XR9l3ziIwsRGkUB9
/PwbfrBY4WrNwjF8Rxpo89+/CuDlpAjLKkx1rxB6HBMDyE3KOIo7UkD/RP7zwcUMPZ/lT6RMTr68
J4mMDCltJZUydNs+Z0mQXyqAxzrHrLIyR6xfr48nYr9lP2gO0GH8s0BndvOs9vD29bSiLkesmFQv
Q5QZ71H03EcrrLLkspbCaj/1eXkdVMHxp9oqAPFWUyRdFV2KwOPn04yoOyMtDkeyacqNxAlgt5bJ
LkV4LROneOV17dGcZTeIRnA+basrQQzU1bkk1kq+MbSyjTfREc18Kxlk7VsboOqxlpN2FbOD8k5z
V5GR3MdBWBW4PYTkWFEsw3Jp0zo00ABQ2vs8j+qjHUW+HDlBp4I2F/PJvylkKX2QBKxWAZg31aMy
JbXimYk0XGQrvS9to1G0ldNR2FptwqD0y7WQxmjyjLKg9vswqVoDGcxa7dGwGnX8Q1AV+V7XXfuT
ALQqzkJZExp0cOTkvhLCDPGtrNV1JOeb4lo7dirapo0gTlaJjG7nFnKrfkOCrB/tSPRbPEtziSnp
R8F8PJoZUvGaii+Ak2gdQvUDO6NH+x0atp0lin9Bf6grrmMYir6jK505WQI1OG2txGjHY7w5y1tn
lSH7aJGow7ME0Le9iKNjfeh6bTZ6CLX6OS4J0O2UWteXxi9EYztmUQ920NTG+7Yrj7dlm+expTST
dIurjPBjrGX1m9G0arWBZNdfrcy0lPmYcalYky+bo+MnZHaE4YOmXKXYuSLjNsr+VR2JAromU2te
tk0pSRY+Zf43INyDjriDX563ot/pHu/U3RXHIwYXq2PA7aGtYrHC27DOzo+5VOJfSz1rsHFyEGq3
1/LsuRdpSWyUxkjvhl6TEtev+uN3VezGwEN8JQdDJzWhZGsY9HwzAgmIpoKCUL4Ps1bMbX0aMEYM
ioSWyEo9ypHlH3mgdZMFRrWOcrLSK9S1iqOFuqAkU08emqNtpNgObYUsHjto9mIvW6HSJaDMslD2
krosxM2A35RvF3LWKE5Q9eLMQ0yUb4UWaKaVSFKv24led9nOgDD4ZcAx4xsh5LQd9QQkXi7JdYGR
SlUr69oY/K+BIRZfVaXNpHVRHxGG031RyN1iNIRHIRBXjZM0aX1VEkYQRRxFHoN1htWK2AIwhtXY
N6wQHDKcPh0y1Q24JH/+jy4Z0OSMK4Xrs5l/9Uj1E2eaqDxFtPrgnsazCi1ZRBWoYCz9HmKlNDFM
aVQPHkgdWrWYVgkeK0OIhc3QI06m1TkWN0owi1ZhHHfiAPro+MGTE6UbABRoPixC6UwRfNTKStlr
OSbPazoWTpam4YlR5uN0echxxvF+pIe0ceZJeHWbDOOxVQolkz25EbpitIgPuPkN8QjbC92EHJaL
kupf4ZA0xc/PT9iPbheu51k2iUYut+jboZFPDOZQQfbGNK5AjUbauGkUcbrWSkPfoMH69Pl47191
RofNNPo525SXN4tf+rkghb3mTX6GV0zYCWJkm1VfHvdCMiHAKTTaNKzDSSD8/Xzo90sJH3RqYHhz
zfzG5Z1N00mKKmGIt+UYxKZbYPLyNYgSMcYvqjdwGi70/OgeYYn2+NGE5qnc84MyHIVbWnVz0kJu
tkxc2jFcoVQaZ9tVtAoDr0NStLLzKC8qSwmIs5EbpQSFt03UKB59gFJYd2qtZJz/YnuninmenJiS
92EMrTxqWqAFCIFZBm+/fiJElTKkUbKt6oY+tNnU5n5s0JPs6sj48vn0v19pjMVennX0dVxOFvlh
GWhVXohpss0NBd6IEiUuhOzjIVR7c60Z3Sltv/crjZwFyABTTuVanZWVXm+qrotUI8KDyzOiONmA
CDKslTZlByUepU2ET441isrfYtR/kOczqCFB1OcdgWMsBlXEYab3K3ih92J6zkWOXhjmXm5wFE9J
N74/mhCL5MBgTeDO865xUgfhSm+1xvQKrZTXAuJ/uzYeT3XNP/hqSFKyayjX0slexl+SP5EslEdA
OWIscIX4wk0T9p0b9WLPLpXCE1WEBf1krpIRydNPozc464i/cENenYXxMCn9QNZGbVguUkpfBscf
9Qyl2g99pVxhEN6vtn2bNJndS77vb+JQCi+avtYvI0EtFMvoB1qLsV8Lt/6oN4EjNUqWHmJZzTXL
V9BZ2zSl1l7FYtv553o+qk8tQsp3E/5Mp2QFPthgAAHI9mjdoeG07GZHo0xoqbW+B/lvkMCBQK92
FZMFZI0BbuknLpIPh5shDmhZokq0zISEBtrkBPLHK6ujMWISl2dQO5SqvlXTrBD+OI0EjjM3JFHk
w91zWRevRgnfrFDyvTZD4DULutXTcZXVJ7BGH6xzRgF9MAvCwKhYnBtmzQjIs/pegWcYwUiixMc7
ccCw6cRAH9wPGH1AzAAeTAn6XaNJV7tqpZa+hyi0PjmEyzLRH9KzdYPzrlX7q94tjSE8i8YJ3eXP
T8ePvtxcDiB9ZdkjuPb2tEqpFwtdI/ueKLTRLRFRKz8m2IzdyUKtlrd/PhilQZI8clgAY4viR9AY
QW8OneAJdYvIKkqssVVUlbjtJPMUgf2DA4SFT30XYAVRxjvYDaLniSqNghekZuakXds66E/167Ye
v45sjxM32genPs0KcJ9U0mj4LtvJmti2g5lJgkdrPLyQxQo/wmmVnjWoKFp52QnbWspWJ1bO/HHe
xm/gVCjpc71TzoG09vbjtV3YDtzdgieXGbKnQSaGvp1UUqO5xxVqPQ4+lSuU2qO8/yLIvoF6TzOq
f1za1im0gP7jraktLcuIST6sMm11FDwKl5nkhYUPMKwLtL5fK2k3ivhNBkFjG/5Y33y+nP4PZ+fV
I7exhulfRIA53LITezQaBVvJN4SPLTOTxRx+/T4lLLDTbG4TI9jHF/aBqqtY4Qtv2DqhuIlgqCKr
SWBnbqfPUYyHvi2UIK8X+12BwAnWhaO+M7+tUXAGoTMrw1VKprejtAgdWY1b8WWzOXb8kT6cccSH
snV2BtrasfBbCdBofdOgWE3HHjwzs8KY6ThUk1KvEwcvGf41I2quTVTsgW+3Tj7HQgpucMjv4pTO
S9Jc4AsGIqY1j6ZRtbSfOtuf0+E3Dgc9dNl7BZbGVllVmnG9nFW9z8OgzzrgYb2b9p/UuDBBMha9
VOY1BdNLa887P94hG0vKfYpECbEvDIy7S6Bi63cLc+zDrgsoy8IU1hb7Sz5Qn6HYWp4ej7expqwl
7y2Wadh0reNaK6eoLpPJINesCRtP3Ejm2EXbR9oRPR5qY1vSZOEaxaZCFjlXZ59Wfmloee0FIrWS
l1wv46feHtLL41G2JkQIRnQEdJG9v9r8EdCAsSKSD6Isn965bdqdolqLfnqRVR4fD7VSgvgVgfE2
oO+KFBvo/fWDq2PKpI156gWp11ZXk/rKeUINVybfdnRQQzM/5l1YHvKoB6XXDoMvENL91hhLdAlz
xd2pf248y1LxgwtNnv67tC2nsFE0k3z/W5HRKHQrVK/7ZniKqKMdEiWCJ93YRHw8aPXOWmwtu2HQ
KADpTG6/vlMT4GNOXzA2vZYmfR7tCTiUW5qgcm1lQon/8dJvDkeOyrXDBX6XjCdGgumTYREtKp64
xvZkuEe2xPhxFDOexY8H2zqTlktUjwqzyUGRP+ZVoD2Gize6A595cYBSa9Ok+EQ8BvLCHc4ieDjs
jLdRVCYypTMISFnnr3UsbCvDmJdW5wU4rnTQTDvdKA69HpvLaQ7VRjnbVRil7yjzt9mliDDtOMWl
kdTUQydspB/P/leyvXqz+SnUIiCZk7Otr4h0NFszdc0waNMRETSPIkz91FRFFeNY3lBujfPUDXEg
U4YJH4YsezcU6fTTnu3+eyzcqvPrPreR05iSVONd0Iriona98zRTVh/9PhzRR378m7e+mIwufpXm
ZWfy9ouVYRJN6hKHgZc2zU/hGckPNcuqH+Dl8vlYpoOl7+z/+7NHKkannKjYI6VdXwUO59yKtcIF
FLCM9cVsB+1HaIW1ilOtkXenViRNdgSUY/6xtK23Jylyf7diz0KLjKcDR4C75LO32sxbwswlrpKe
HmgOpc45mwD47bxP2wOZgB2B2Uic8+3KxiB/+y5ynaCOIveixHl57RH73jkB98eb6fBKAFij2MKe
ux0FxcfGzqqWUbI4P2vLYB6LpozP4BKnne29OSFSIMhPwBEBPt4OFc8YbYJTdoI8BETjwQ8IhD7s
sSo3J0QYQeGQqg5R2e0ogGxVDPpsJ4idpjy2noZg5aAaV0dp3h4lsXak0hQjUVa5A8Dq+L0nkxgp
9XNVHNxSnU/Ci1F/nqs9lanNWWF9RL8JyTUYdLezQoXT4TFSnWCJp28aYCGA2GN7cTMx7jxt9wda
IqzQnyRmpht797xYoAwXe3IAdlXdNdFK96wW2XiYvFKH62T8Xy2//291amM86chGUMRagh5d7Yow
xgsGdJGLlbStPlVqiNx1juJRiUPSQbOxrn/rhUUcDb6PZdT5e82DKLMyJnDouD6cVP3Y0+r+RN5W
t88hfh7/qGGV6juZ2Ma3gwMhTTzlNwJgfvvtorFrsl4RbhAr/ewnFT6UdPAdLIpmsXM3bg3FhyM4
INTEG3u1+Z2u6sCPGeiflYv7FFtdi0M5b0VplsPOUBunmaohB1mGQDIEvJ1V5tWG3fHoBMZAlbaT
KpoY2e8ZVG7tjlej/Hq/XwUEhpZ2optbN+BoAL709Jme3zz8ObtJF0yFbZ/evjvY9FTE8byRQc/t
rEbCt5luLt+qWkrfLCvv02zjJBVNVXk2zVR9e41FavfC70DemP+tt7/iDg41vsoNnCGMTk7r9Wcb
QB5drmmPTSK/yG10QREY7qtso1MF9lYnrbfSloCgZC0bVT90gsZUZrIjs2LJDguSZoFw6T7XMBWO
Vtro/z5e2o0YnvGBJ1AFkU6z6x3TVUsWGzZrOzqpKQJsmbOfXr30iEUlrpMf8Klsq49zjf7+xW10
pyYAMto/CltvnwQlMrrNuIwXO/t4I5zgLgDhCc8FTNU65iqbOe2byXCoO1mz8MELaO/TJnT+7vsa
v1Xazl7ru8bQ/6fVFi3gx4uydYrockF0ocQGk3C13woJja49Al67UTCqz+3kAI1YuT4eZetaYHNh
zAmPB3zIOpSIHHNKFNoOTlbPL01fpqd0mF1crsQ/j0faCKiljjwv1S/GEvnC7QHqOFILBR43APIw
fBhLwBoHjT6HfZjK3P6B3gAWIYkXjVdVJdn2tJFub6fsNZE21hWKJNKp9PRIKNYtgt5IDAg2sxeU
Xpy99JkY/GEu3wzNR0YALQNEk4Gygxtf3YGNbWb62GheEJZpEv6qjoDCnt1uz4dLrtrq6EpgOhQL
ugyy3HS7qnERSVxFFAaQDKrwmLcKziZN3mRf8zy0k6cxzev3htape8X7jfsX1xuAkzY8zvvOx9zQ
eS+rnP2ZZ9pzx2o/TU4cvTejpjuUCGJdfmP/SLwh0D5Wlb7z7UydSidGzDSqJKYx/MjcULy329il
R0LvIB7D6WQlxKjQXb1Lm6XFedRwVHz8I7YmTfuA/YM8gInv6O1vmMxuWdqELlbfWNmPKa1a72I7
RYrIWIm9wol/sWQ7D8/GESUERy6Bhjvv6vrhoewxGoXHQ4fmM/Y8Cy7IRuWJc9rMe9JbW0MxFqUb
eQ0TJd9Oz7DmvuytmDcOIMOXPPHMny2Xs+XHhRXVO+HWxvUKVvX/DSYP6qsHXFXHqbRmshi7j1Xz
gNxJ9qNf8vY6AR8rceOKtI+APVzHr0AIT8HjL7l1DZBuyMY+Eit4d96OrtN7NL1ZcQNFH6uXxMzG
Z5gC+k7IvLWg5FDyokEImW94O4qaEU+IfuZ6na3mZBpJdJhm2zyhwx/uLOfWhKiU0kKWPmx3tA8z
jpZFzYm6wj6tr1m4JEe3NKrfGAUIpsyuZSP3DhTQpXDsyswO4ryILwu2GsclqcXp8cfZoNwg+k5b
kLAYTUrK57frRgF7EguO8EFV5wKundZ+ng3F8zng1PTMzD7gZhpfhD4lx1aEqq9AdXsGPEbT0uyV
o6qMmu84dfNSpFHlh0tq7XzZrXuXOiF9XzIvtEdWvzAcZKgYQ3v1Uh27rApfEu14UstYPU0YFe8s
++bj+Xq41WGBS1kkahTZgRgG7e+wM41/OapDce6rZrQPRWNmQSri6k+IAqZ4AjwzmCcvXOo9WMjW
joZdxGUmm8RERbdfpjJ1dD7swQ6UMe2+e7GWHMBvRR8yq4x3dsHWjnYJSmlTSbbH+jbiy8d26c4O
tE7FOIAqWY5RDObx8V7butIp9OOdxqd07sJsYNRj4nLNBHE8O9e4dfWjAViLMkdVfqzNId7p12xs
HIMNgF81iQTO9qsrAdKb6JBTtAnrl/5dOCDH0CyF8sIKYA9sWSX41fY3LnZa33ih4ZUAM3KdLOmZ
F0auwqBGl4d+Vgr9OI6KFei9tef+u7GecBAAzsjeCYd3vVPjZUBOI+arJcI72JqJkY+ookvsttkB
El93fPz9NjbkzXir9cS8fUmHNHWCyE4S1M11/cWp2okMod41uWRvr2ItKsHAWKgdsZbrvS8mJ+/B
29pBIdLCj4C8fhhrZfxS2eHOpLYWkcdesnNBiROd354ydNzbGmBXdB2rZPDDZKxPTet275bRTQ8p
8Oud4Eqe2vXMgK/AupR2bHdR5JAUirEYXXQ1GsfJr104lF/SUtOqQ1YZ41+uPXn5iYqQG/m0+fV3
XTak18ffceO0U9oAnUFvioB2XZ3r4knl/XWjay9a7WQJkj/eoHrntG8EHVxdsJERCJFYkNVusXQs
eOraiAgyOvGMTsjw3nYX573T2PZzFHZYM7NCHfrFnRd9fjzDtaAQvQ+6ePRo8UWAeQ/3+varduTz
GCKX8TV2Kq8mEgB3TTeocM3nvh2BGGt1RX1wEmSTqMW0MRYZ+UCnc1AKUR31sDcvzWSby1nqPaDE
66ZOfxkV182OlisalBg0iVR2RrPeoxBsLRxuML90qFm/df2oB0VuCMsDGEEZN/YdXXHOYR/HH/Nk
6Z48DIew323VE7qp7unxum2dcB4BOk0S2HXXTQydKszdblICtVDHo9cv+iUsLIRhq2nc2YRb5wD4
jlRiIIq6zzE4dGpRLmjb9nHmXWoQH8sBpHPe/WWHhv6XOxjaj0kxQaAksek+ZxoZ0A5/dmu6qJBh
7sI/7ztdRu51jZn08dXVpgTF8QZpcif6p8XYfeeW2XiKQA2QyuiyyY3MzO1+TLM0Us05AViDmzNW
2kkETSrplWY5xAXgSH+wvW48JUDN9zSFNy446j0kUFQ36Nas01Z9pC5qDK0SGNSv8Qkf8Jrxm6Ei
50eMz/rcmnFf79B7NhbW5FKVkFbJzljXOqY40YWXZkoARvpLXnflFzUvvhSdO+x8wa11ZTUJAMES
IQUg//urzCZ3rF7R9CoM8ryZYl9VCrIZuJxP9egMjT8ALShBTVTFXk6+NUPYjKQBfE46D6tnY1a1
ru/ykeZz3sWIdgulVH24fKnhO1OzZ4+ycSWAFeTrGTwbUlDkdppOr+Q8JbSbm0no0cXrHOio7jy4
XVClVlOh7OXaP2Mnj/4olaid336VSyouC01eDCVxtXszZYg5rm4IQENXvmheAZ8nctoZJxjCjOm5
h8lbBaabVs21XsZB+fr4Wtq4K6QCDtV7eu6codX0kTmqtLlJ42taDM7wL3yKLn6q2H/DcdFHiA/C
ddIS+kOGHlcP8l/4mteK3yjsS7g/QFQbb+I7KB5AuHrOML4OlKmN3uVun/pu3kMVcqJi5wBtcMJd
THR5AwiY2dnrdLYq3TxbFEcJmtpWoveeMCL1jHxJXFJDM8xr5VQCAmKvtGgjxLZatN+8Ikqng6pH
uXOuh6JJLw58ySdrUpT+3ago88vU09/Zyc62DgJfhquNB/c+S7GKUaheEymgqcce4X+RRX8pw9CY
hzBr0Et6vBO2LjM2Ia1nLlM+xurYFVmIhlYGQDEubRIjq64s33TjxbhGhoj+Tjg/8/nxkBvREi8i
YHGd3JOa0OqKIcZB7wCpj6s5a8W5FU51XkZbPz0eZSVDLsE13GBEY9hbc5vd9TEzF+f0yrWIWHAh
Lf6to0xL3rWWNid+oy/Z5CeGHnlPc+eV06VXnUW5Vv1owW4BvJVeI93I02+1acapPzdGM74Ly6F/
icfERorfGIR1mJdU+qrB956f9NQRzeeEbB3zaKIwhG4LMRHVQIHY02nZoDfA8OTQgNKlG3x3fEes
ijIArslV8XLDu2r24kyUEYC64AIxe9H7PlVFc9BDFFUO/dKywoVltvrZMJT8RXgZ1LfHq731TakV
cZaRRiVNk5v61bNha0qrjoadXDUnFNektsUhzoHzPR5l42gQ14BPBrNOL2tduKhr3R0a202uhWOl
Tyrh8MesW8TFSUrtx+OhNicEvIG/pXnf+jlairRJmoUl1qNoukwALw4a9MOdZdt4beWfzTGHLkOE
uLqHc7XOVKqWybXrwXUrTlNLJ3LABJWALyZMvXsfabG4/M7cWER0tMg/17lgvgxGWXccQD3SIrwu
ZlNJj1Xt5jtruPHIgu2U3AJUJ6A0yP/+alOEo9tWdpSn1yyKSYmYI0XKxNENLFOyMpwuXugm4oWq
//AF1ZX07YBo8h0maEmiA9CW1UUT1YuYzAy9FnNuSMswoD/URS1eykYNg7Lr4uDxum7cpUwVrSFI
IhRH1q86mg+RoJIaXwurS88LsODAXIRxTOZ4/qZO6Z5wwsZ41DORHAZkQGN3zQoA1eVAQqija5G1
4pTH2HGNaVJeUG6aArUuf+NlQlcYOq8LvvS+recYI0K/oYiu+HCDB+lycZ65ys/QR/fIKRsnnaF4
AU0ABmjXrZ4lru50jOssurZ24gGUs/V3tSq0q0BP7Pr4q20ORbmWrSqBKOtMAjVVLa90ssNhhG26
pG3+Lqwj90kp+nGHcrNx3H+5+0p0ATtyHVwv2JqPQ5/F1wUN4BK/9dBofEFCiN9tvcAwnuM0Db9b
RYeb1ONZbqDw6LKBK6MpS8x3tzk1K6t1i+70tVrQeroAIoHIOble9W8bd/q7bCLwPPd4v+MJbKgz
QsBg3+yzYydxfrDTvp8PiiHMb0MrOdh13zvPvc2/ONlWmrxEmH3GXx//5K0PA8Qeq24OlYSn3V4f
GdwkUC2DF4y1FR0iiHsBVaD8icxnT1pwq0ZNgQOdLNnCv2cPKfiCzjR1PQlj1l+SpjYJhKvxNOhR
dSjqOD6NRTudasyGjnUTq4e6S/bEkTeuS9RP6JoT+vEirK+rtnXHJlUb2XcVw39VNQ1PaGSYxxAx
08NsJuNn1yp+hmk97OyNjbeOWIn6BJhRUr51W3mJrQqtXBq+2RB2AdIg9kdnGvdUR7aQEkQsHucM
ufN7ytQ0i96YVBh7hNtZCcleMcPjnHR9fNYLo/kBDCb91hXK8M3qBv4PZhqX5JpxVVVnZYkz++J0
ixfvRKMblyhFOyjoGno6rL9MlV49UrmWtzGde7CyTZO9T5xo+c/GLRpJpBnLjDkU3x/v6o2vDAyN
heYLo+d8hxccnQjpF3pdY0PfxbP/c7TkQ9zY7+vI/tZoxt9VCVzl8Zgb944knuJQj/QvhLVVmNGO
kAKabAKAHBnVjzYssE9xERKMJocy7SL+VTPb3LnrNk4vR5fEgoMrKXmrdbWNIu4IfSFbeOkPKk3d
oUV4CkGdpTk+np38k1YFYEJBCeamuU2rYDU7u7FshKJNGtuJOSQHpdORXWrtVEx+XXPa/MrurOFY
xVr9v6hZ2vDgFY3ydjgccTiryyelfba+rKomV4akpqCgCUUvcA9X7ZfWsUKIQXZXV28PhGk+k9kw
JlyvdSBstROQVhxkaVT0OUiUKvraWHF6SIyh/p2JvRpKXh6vzseQKEM0FUMYJG1aXupe+WGIdDzP
Wjb+xkmkoANZDvEjOI5yF78aqUAbQk/DHs5MMSlXocfq89JwObhz1R3cqTUvj/fN1g6FTMld5EmY
6zpcE4ZBMS2vw8BQM0TwEHhW+5PedsVPQ1v0PYTm1hkkN5IyL/S473pnSanWatvZcD1sq438bkqK
9AV/YAuf7nkWFFhSXYt9xCdwEHn7RAnDASdzyct25O3CesZkjzGqJcHipsNJ+ki8lFWB12dl1r8x
FBU82sr4hnMcV2dRmRJ7dmN4T3UVLeeePuuhNSM10Hp3rwK89fnAB1MhARcKWmk1VBcPqgCg7gRZ
NeYfC1WLOHuzcxgWUe8xOLauGAIn2oKy3XoXaY+OV2aLSmNQmL3zsUYx4dqHpvoJaD6iAVo3tu9J
s9orxNLxx0hrZi+/3no1wFLi8A6HlCBuFQtFZqYsY2GRGMZhqF71Oiz780LZ5KeaR+F/NZrW7TEa
c+Mb0UK+h+fbWmrvl24FhX1+wXoD0cOj7eA5gVPMxYeusKezcFtcAcCQf3v7XqX8CIwHjiMIXPlT
Xl0CTlXHiUXDN6j6ITw3qbEc6yHJntRW/w2MNlxK6vcMxDddX9mGPpNbKQzVeu7yLGxs5TtAboe4
Tid/yJq9DbuxiVg8CaYBB3bfHImstOyTxXUDif5twX5Zy5c6jhx804wq+jFbGa9XU6KpRBJRPc16
m/x8vLgbgR6gBJ5kblnJfFodmTnqmsWoAA7pwnIOTdvlxwH9/NPjUTZ2C71C+pQgLKA7rdtthosM
oh4D1+4n1zmPtYkJbqlPl7TJ7J3A5ldounr7CdvRBoM+sCE9ERduX1m95wVDr2ZDYI1JZpR+R2Xw
f4iGjd43TeQhXhB9nzc/I6WznpfJTF40ERri62IixnMyB+GMLyN6RdN57Oo5/6qMg9Ncs252NASd
qqh4X2hx8Ucl6Lv4EIKWF3toe+Uwj022PA9CU/+gAdw1JwXp8P6yzOH8r5cKdDaSsNWNsz7OWB6C
CS0P49zFybXKsRCQZWcNKScoxvHTPOLU6uXed80Z5+kTwnxee9CNxNSCMmnzPzQ8M22/hTQ+HPXW
q/5rzT4H5Cxa0R3SotTRuLOT7m+lqvUQlbSereTWbfzZztx58oWdmeU174Z6oM9gigTMn4dbhtqn
HQAklTbZSSuEtfiucM2X1JvT7BsaeYa6szc2om24fSTbnAI24Pp4z82wpL08c1S1lMM4puKqGClC
WKW1XAe9tN8eKDGeBDohanSvEpIQgobWCD3VGlXnU4W/x1MnAF4NqrdztrZ2PXcgFCpKz6gbyP/+
6uLqMLeuUZqNrrFlZtXZ6csoOmhZ5LZnPUnLPQTiRjjByyftG6Bt0WxdH+UasAO5sxL0AIPOPI/R
n9Y84VGJfPMxNU3zSOV43Dlum3PkT5VismCb1ie7thscYVTY9+Uwtlc+XviChpb9AaJzd3p8iWxd
lvDPEchFE4pG3erBa53JnMe2oS8BYGWgI6RHFC2sJsHZWGlS92jkc2Ueklw1n6BbIcaWxo6x5+u2
NWFwR7LlCuX47t2Hml5AlKBaKOIx+gJatjyYS+N+LRS93dmpvx7R9VXGLqV2DmIWbPJqxkXSOEaH
unbQEAjOf/ReWf1FP9TBnjBPzPic58s4n3s9LPN3S6KkzxEG2LWf9pn9PUOP/6XIhdddjdxSyiOi
afj4qhaIJihIipl+SiLbKw/4dWE5r8R986XOy8w9jG2noj7WZUpxKOmN/A12I/1KqFoqZ8jY2hM+
Rzme4QicvGuiMPkNtpkUm/ekVQWwzPU+nqjJKZqtK6jeFF+yzPAuYraRYFYnI3i8ozYeP6nBwThI
bfMEyxN1c0BT3UOwgROTdTnq9gV3byWSnc+4VUmi1EyrkcYMt8E6NauEML2mMPmMiTk915WBLIYl
tbw9jSVOS9P8n4CLf5rs7Ps4xAmCRdrPxzPduGT5CVSRAO1uqMVoPYXM0lM4pqgBBIqZ5aNfJWI5
ARTSzlpWRjuggY1jwrVHgZ/H3pTo69ulbRc7G/MW5ZEMeLtfhkN+MD0lufQKb+/juW1+RWJgrr1f
dbLVKamXyUit3lACC8OfAHWvORi9xtoBOm6NQmItAV1SVXVdFErKGpeYMVSCNjJxL20AxusdGN7H
c9ncKxIkh5AqJfW7nLBylcSdZgr4atg4Vw9KbFBOhvlhsKl8W960/EfPWrV9c/DsZ6OwlvgIAsz+
9PhnbDwlCKq4iOFxo1PDWD0lkzcWuAsllPWzKQ5mWKaHoW/SE6Epys/e1F9oG+7J/W0NKrFKwA/A
lsPGuN0yNZ2pwoxGutxxhPa6qoRPhtaW73NUPDFPKOvPel93OxWGjUcF1Rg2KBeBNPVYXQFNWyf2
NCFsEsWJ+KohTnqKuhqQ4mIkx0lpincTRPVDPPFyauXvMDAk3gRTLBKc+6qNikaV1GbjXNLkfF92
ojxqnvgZulQaJen2zUeFugbgDnDoMPHu2l+p1mlC19swiBdH/9Mx5ljSXeeds3+XmUoWhBRwkUBn
/pZH6dW1Out1V3d0NQJPtO6nZmjEh97T22Of985LXRgOJDwBKBH80psTDYaGVCK1HCknE9PfDo1d
Wpji59AH0xD3qr/Ycf1XGy7L7DulFe5R5O9Pq5QOJ/mmJUW7lrbE7XDR7JoLJFvcYAbiaEQJKiVH
iTNdog+DM9X2URMUQg9LKbIZvqHIdT/Xx5KY2rLSdAfPsrHsJMgePUtOjxTquf0xadrZapSWA3Mv
kZbNAO4Xp4jV+JbWvfvdVevePEet4Yw0lSySicd3xsbwVJTlA0N4xGu6uob7JTaGkQ5/QNhiHKqO
wpLfLXbrlzjhPrclqE6R586T3hff3j4yRGeZWfKW3zUrPByTKLI0Iw9A2KBRIvJ3amnWk28W5XjR
lsh91zR1fwRaHV4fD/3LLeUmREPvCWwjATctIsKV1Q5AoQwPEM8ag3Rxhqes6czsOJehftSHeLlM
Wqs8i7Q3fnhzP9A1StpzqhqhX9vtInuYjY8aXvxPH5Z7qj93t6kUouLB5x8gh2xDRgSvDmFlQIyO
U30I+lGxv7olElilWJwLHITlz8aLjS+9mY9fHi/HXZhB8c2imAHjnMSHB/l2UAG4JrJavQ9ELlT1
hLxlHrROnHwYvUppzpAVzT3Lurt3Wdb7TATO6NhIPv9616Pnjq+yGAKvJO+19GQ+qZTBT48ntjkK
2CHEMHgs7qBiXduYZRi2Q9A0vfU/9P7FB8oLxm+MQo7GKwReQPZIbpevNnO3bBKKFs3oWog1TxWW
PN5ep2BrLjTsHRWULPIRa9hbO1ummIdxCMxOmQ+imWOc0+JdjRd51a5OBv1srKsAdGnE8qsIUNRU
Kmy0BgJzdNxLr1dRcyxDW/uYRrWVHAXgeM+nAGK9LElVfcTns3KPqF9hqzCL3N17+u62JuwNcCSo
mBPQ0FGQ19fr8+DA4Xe0epHiBJnuGyVVFwTI1Sr2ba/SFRrf0/zvG3eNHJPyGs5x0DzvmmydqOKh
BQAWKISnH3uza18KEY47u2ZzZpBlYcLwrvMg3c4MC0rLQm91IYRBtrcysW9M+6T+TPtWv2hJ7O1R
+e9uevrhHDX6agRpRE2rUx5NaHDz1edgyc305AFne3bKJv1jMmLhT1rkXHStqoOoS6K3dhDlyPQS
+Is3hlry7VTthGYQKBA1UJRanM3CSD6ZM70E21O6vYtF/lk3+1eOxXvG15Og2HVy6BpwNTuhLAHQ
ZvPUhN783DV2/MfYmMUe2/E+kGAwVO/gGRH8EsGsbuuJDiGyc1jjjLlSfzNGPX5HPOom52JsBs8f
TDTI/K61un/GyDNf3MGbPqQpFcGdGOLubqBNI9W+uBugc9GyuV1gN+rEgO3JEui1Xn6ErNGdQYKh
Ff3Wg6Eha0SGr+v8E+bK7TBD0VVW6rBl2WBh6kc1yhcHT4umvdx7az6vB1q9DpmmF0qdG0ugFYr5
Lm2G+lRk+ZtRV6zaq1F+4U5f3S34ixIfpvMSQDZu/bgclk/CTP8J9WU4oj8/7URad0+7HA7/LMn5
kaxSOelXwzULUo8xMhEBeljLqcIw5ZqY5nQZ06X2S6kBNBYUhX/jk70adLWSZTlr1mIOS+Bak3ZB
eah4iupR39l/94dOo0DCuZMFYTbh6mrJsNYx7YVzgMf1/DHW5/rUOSmuzFAddoa63xoE7Eh0QMVE
RuZODF1R0rhrzcEISiWLj2YMgsfs2z3q2/2E5CjySFNxhmO8urFkxRLMIVr9OFXXB33Ox8NoTOKP
pKf6/vgL3b8DAFbYGDAIgI7epbKpqedhlqhGMEOd9l1cnU/z0rqnriiS4wga99vj8e63obTAJPCW
nAkYTfrtNuzY3Tlkd3xKvHy4YCZW/1VVKdq9kYiSU5pjw+0DZVV3CjFbKyr7BCgC8vWoL90OW0ER
dtCJMAOAnPERpN5wyDWa5ZViqDt7fmtFqcVIOAXLCgTrdqiSTK5WsSkL6jyrr3HXZ1+i2l6eF9xL
fnozJdude1Eeots3B6wZQROvAS/PndyyhXhuImLYnyOWaH+jDe/UT5C9ISQYoqhQRMajwLrkTYE3
H5X+a2nq1T+Pv+rG8sp+LlES4QSR7uolCvWxzUVSIsAV4qbbew7Gj1monVw3fbNOGj0RTgeblujw
vrE7zzFdqgha/FIZ8QVSnH1cWJvT4wltfESoMRwKAKrU0te4USigVjFwjRKt1A6tOQspDWH1R4ij
4oKvBo6mjwdcXSx0YnnY0C4hxgT5QwHkdtc4oABKOkz5lcqK+2yFyFV3ZryX322MAgWalwUECQDj
dbafNz0Wpm2ew9fJyhcsKJvjUrl7JM/VGZdz0bHOo4yjw/O8a845Zp1lAujn1dTK3s/7TDshavE/
Z9AW4Zsz2jN+BBJiZwVXx+DXqABiSOqoIdPHXUW0fddpsCya/DpaSfknvjTt0xBi2orucFp5fpXV
kkbcJ6DGkdwxPmYu/bTf+Q2wotmbksOwhl4qhjlPPKr5FfVm97NlEHDhcuX4dRSmBztZmveK4tW+
PafF99xsxJfHm2hr4cl1aOeRTJNvyv/+6o0XOa3foWqqK21mFC7n0fgROnbtE591B13Ry/eQw7j1
3jyqAaUe+QD69KjwrLbuMjZT6811dV0gm32KOlW/1PbUfm3VyX2fiuxnAgbj++MxNzYy+4uOvUOT
6756o1Vl3i3NUF69qjY+1JVS+7Gi5sHjUTa2FPADHmCdWg2I+1WdBqUmAHK1Ul5R3nX/cus0zU5j
PWYiILJB7arQo7LC1ShKbT+rPORNRBs2yafHv0Ku36v7XW5scGyU9on0aWOtW1tj53q9ZuXVVRYT
vofm8M9czpavJL3+5+ORtlb1F+iQCJGLfP1KxppYcCssqmsdht3ZyyPrvBhTdnk8yuZ8uON+PRWU
luWqv9qlcZvEjdks5bVNST1pQTZ+ZYQOmYryRrjTr6XD2YOSAkQf6YZ9O1RrWVVa4oJ2dZxJ/zoa
OYzQXuHsvkcMWEbAejXY1yiNU3GkEGkVbz8alGaoZIDPdSjXr+4kdGJA0iaduC59phzbfpiveDL2
p7EyiyP63UQ8U2fsxDobXxEQkmOoVNGljv9qfce0ivDyGqrrGKnG2Qj7yvemcc+OceMrwoqhByL7
+ODnVlMzEOYn1w/La6zlpp8lQlyEoaNCpyjD6fGGWfPU5GdkLAoiJkm1/Jy3nzHLqd2rCqe9reNm
uhhNWLc+RjjFx3zEgu4sAJ4/R3YzzMcBPZzsWYexp5ya2alHXHq9ck8scGuJ0ebBNB56nH4n7zgV
cdQv2szkh6n8p9bHDjI8fqE7OdvmMLyfIKwovN3pmvZTm9XEO9U1q9vmUzRmzhUDWuX4eHlXlZlf
q8sfDyJR9kHuZKXrJNebyavLqzV4meGXFDPto1H0qXbuonh8MucYpel0UNJLpSMBufN1NybpmaQD
1MOhILFhbz+uh79bpLRLc6X1YfypWNX4pHm9vrOUW3sI/WUCcik+QZl0NQydhpG8pGiukWKqXzyl
CT+IRnUuSqO1B5GZykHgnHcYhqU7Y97oHfRsqv+0lCLbSSE3Dg49WgjT9Cw10pHVnZRMfaN3cdRc
QYGUL4Ntld8oE9WoKEbDzk27tbRgTshWQRLwt/wpr27aVCTLpKV2fe3paZ2GEvIce+iNLVgJViIY
lzpQkE6I/FY3AXTnUCFTzq6qU6LemrPTmM3oDZxRnk/1TCm+/Rjp4fhGX+FfIxPpSGwCJOA7sHxe
EgqlNcRA6pXRZ6OD9w09td8hUt+tIvMDPMQDQjGWuHL1wUKv6UpXy1I4ZE7vl9Ae/f/D2Xksx42z
bfuIWMUctiS7pZZly7Itpw3LkQEAcwKP/rvofzNu9a8uv5uZqvGU0SQBPOkOte6unfXnG3RfhmkB
7FeHAvV8gyqZl2SoWXnK544zrhUkhNjrVdS+mYVasie7GDfzblnswTnO5lwCZldebRyYAGwijBHk
qOzTy1fDuVzLnze8j0V3Qi4Fynlul7X1YAfFUJ3qVjsrccskfdRurpiNrmy4g6kyfWr7ZgviIqyi
Hw7ZbxbDDzOrV1lR7oOsUYjY7PHjjFffGb5YGnLSETO54sPQt6JGEEmU15gqzw4ZLxMVCDDoEEZJ
Mc6+mTvNdYGPkzihArO+qvy6PK2NxJ1SquhKuL24FMkFaGokRJ7dX0bEkFhFmzjBRhK321DY8dqI
4Lbc5NPLX+PSSrsVPcUvQNVnfNtcNUDY8rHioCk/Hp1+PMlsdRBWkMbh5aXOTb3+fHjorpRxeyOK
W/Pvq2NGsTjHQEycyDXtn43LnAzqmhM9GTC6NJbHUn3t+AZfq8oU1Z0P6zaMrXwyv0By62XS9ZPr
MNsWxvTaa2fvcZSjZxwCWQZNstph/d3MMteK52F1PjYhXqyxLRVo0yV39LWnufji/nTmQRc9v/vt
DiQ/A/fqFCwYlIEhruLO7LtkZrByJeO7dFlQwiPWDeGbs3yWquBwWdTglquTW2IAvE26vAe6lR9f
/jyXViFkg3PbPcpoGf39dQDkjpEMgurkV1GYVgWyR02p/fTfV+HkE5sBujx3L8C7dqOZP5UnT2kv
xW7OOcI7/Ec7ln2ncYOD/djBrjtr5+9nKeGrFA1elqdF2PnbNUSV2/Mn9e+XOKuQRwIoB6V/PmTW
hr/UzpSziqn7AzwkcUQn3rmSZVzYaMxB6IDtou1krGfXTm9EDd0/wV1Qdzo4BLkYUF5cw7CO/Rbz
nivb4Fnmxqvb2SQ7sZUc6jy+C1UgwThu1Ql4iL6d5rCGRCJh5UXYBH9arQJRcLNyvpmyulZZ7Tvs
r6J0X5rC2/tz7T1TSxuKwN8bKtWpiXon7Z28M2A+WZtzu+Jf+9oq1uVjDdTtN+rFwc/O9H6+vDcv
rb9LNnsU5jC8z0+An3mirvtInOZaNfpI1hf2sIflFJ78SIgc88CufxyA300HbizMDpwtFM2VBGv/
nudvAfFZQAsICj5PnSUSoQ7uK+JUmLO6cdaBi9gFuvVutKr6fSGq0r7r3OFai/nCNnNo1VJ+kEmy
y862GYLoC+q3Hraki+foJAvrzotLut9gb6Ex/HuAo4jkotlbStTt5/mdE4DG8Or61HSLaccWztjv
urDLf66O9q+ldBfe6F+L2X/fBsLNOs/rMyr2SahXRljlKTr9ZjxUT0Zlfm4yr7lyiM5avfv9gzwA
oxaUcLlSzw/RVI5LF7WuOHkoRs+xkNXyYahRG8aBujTDXUlJra9f3r3nHOY/izLc9/ZBP82Bc6Rr
MyDnOeN0f1Jhtz2i854jPbbqW7TuMJH26+U4Y5ucrpVvYavZzAn4h/5A/th/H3R9jf5y6aUTGMGl
4/4AJOqsz8XuKdfBDkksvIoHNufpbo3C9n7KiyrNqJuAiwtcjl9+CReC2H5RklbTskXl9iyIoeMk
at9oxAlP9O1xbACAdaYRfn95lUufl0kMFMJdIMU/z96R6MFRfSSR2YrQONY4Ux9RJOje96AP3gls
0q8EzUtnkzPCseS8cNTPwpk/kp4PkcG7dOg3z9vaHLx8wqLGV9fE+S8vRV5OH5Sgcz6kMFd/xThD
iZPf217sdev31rW2REfeNYOVi58K2gsgQSasz66AaigNQwLaPxVTVd+bgbHcZfTWrrRbL4SzXVGU
LHpnlT0TVo7MfpiChUILU/ttfqizIV/jNSq37lCiyt/jwpw7dhplaxfc1UVT/H55q5xre+2nEt0O
bgIEkcitzquGzR2CYNhI5UUdIuYIcty8zQ20Bk7G1ovls2OVgfxUdw22ziFN9SUuDY36fDxGQfOk
y8p306qt+iHZvMqtDzVOmv4xaiPrmu/YhQ/CL40gBxADnvOfwBnXTtFzdoaBqkbIUr2iuXHl6Fxa
hH3MWJhZJsucbeU5c+n+gq4+lYzvbyhsROxtur3SD7lwQPfakk0Mfp1e6VkwQ0GonndZ0JO39ME7
K9Plw+Ct5TfdhvKpI1e/ZhdwacFdK4l+wZ+J5Vk8C0A0GoWa85PRNF06lmhpjmuuX4fG9sVh+H14
eVf9SS3PkgQydWajIF33Cv+s89Rm2HUszVycRtU1j46/FW4Mla/wUmbe9XtryebmdZiZPlxBJp63
y7TNtPfdRd/5erO9ozOJsErrfeT2raqUo8AFVIVO/VHNTmxqkWfJWNWrm0yrbYEltpwiP/hR6Qi6
2qFDHwaOjxHXqrKMpOlzgYDuLsFzlKZqjlFQGf1dl4XOGPerrJxUVUHP1Br8ZXDsrbUp//2OpCFO
QkH8o748fyONXbshNFY0ZLSrD0uIgRJkGyfNxkFfWerSx2aqSi7Osd4bVH/nE5I/Wmivwg9YI33K
arv+MI6N/Ap30UxKYdj/y+6il4kQCJpRBPaz7ZzBq3BVjqnrYk1BmjfOm9xyqTdxYrvbNuOa9OGl
M8rAk14/l9fuSvX3821KmBPgHTxkTXNIS8fL0xZznis384VIA04aKap9Qv18Om2iQ553kW/cWvZo
Qu3qrFeD6od3CIKI9y8fl0sP9N+l9g/6n54lBDHUmUNklAbs6hLXEOomaBCj+h9WgWlAUwDIBCJK
f6/i+9tazDtjJpd9Hwv64jdM8a55gF4IaAwNAR0i/bYzmc8uUFkWq8THIT9lgYMhiLCMA3Tw8git
1r5Tfl/c5KE001xy5738fJe2ffQHlefC2UAb9O/nm8zRhnfECZtWXSYDR/6mmaUVR4LHXWblJS+v
dyGDpHWJWeSuJUIyfbbrI2hh1KEBkmWuNh7dwQqPgvbfUec4zKGhIiHO6muAwIuL7mYPTIX413mP
amTYKisvLE6LZWcHsWxzMvWFd0KSJkjnxhtvI3qqV7LWC0cBeSfMMNGDg6Ma7fv3P/szGPwuM4wB
vZuwtt60wh8pdoPpozFHzvHll3pxKXhUoHMJ8xzxv5fCsNGfQ0n8rcsyPE5+JmNlqPxN2M0//4eV
qPGAkBOAvXNCU1VHylMtimyh13VTYpUYKDBga9QXhS3mNezxOXB1z7Mg+JDgcfaIwc/0A9a8aEdR
FKdhnKZ7NzTEMcDu3onDMPffDwtqfgdPbZtK3Gxwv7qN0913m1LXxrP/nx+yD784LIwWz7Zt3nZB
10jUyEurc9LC6sQNxl/TcbFbrEznyKAG7GZehdWECapZ3ErZ1B9efvkXzup+OxCjYM9RhNl/f2ZY
PfXireixD2JCSq0KfirHHpB0Eh6NFT/4Hzaww9CPzi5Afjp7fy8nm8W1s2a3kt/7e2mzTiX0xLH4
PoKPviZMeeE2Zzcx56KLTMP6fKixNhsuL01r3JZqWRKYef2dFqZ5evkNXjooO3hxV2cFF3weBLXq
/MmTkH/Xthzm1AOvdasFtK54Hkvny8uLXfxc1EHo7+xiZ+fjrmIx/aaxYRwW0Le8pB4bvlxmMQWp
GitdNuqCK1/s0opQEBDcotHlPjPSat1gJbbAYYeJgE5+6KoJGEOVZ2+k4esx9aQKzCsX+qUPR2OE
Ef4OCn0GQe1ag0JNTvmpKiuOoXIjSAL+tVUu3eCkZeQVdB6e97EzuEWM9kjF+9qYAGL4mAff9BDW
jqjMj69GphD4jjuFd/PyN7ywYfZRM/qaMP4gO51lhdFCc6moTbalV1l3RdGUB+EsQZwBG7jy8c59
fPbLzt+BC/soClazv3/d/wQMVL83HVVzeZqLXJk3tsrGLlW1zLZkWuze+JgtXucfHWWr8rb2PaNL
snoAGWNvGdAYszLD92ZYMEfNhdPciknNT1INlX+svMwzryQOl97Mf3/t2Y3YG7qS46DQFgE4krp6
RrxuGe0YS81/9Lb/fy8GvJiNWjtuTeeFnxwq5nfMqOn/bPMHc92apKkZHTvG0D00U+umwzhOV778
/mXPirGdJEUGCbaaav+s+EN6ue+anpwhqKPqcVwsHfuGVSQTTtpJ6EsjRQPD/cLnMdN5itTjyxvv
wlEGlbMLM9Br3MPg35thbgp/XKq8OPl27dRp3ksGp6E3KvsmXzHmiLUZTNdqoAtpKOUBICgSXaqS
8zpeIUgGEBM3hciwy1fW1AxHb1lEvBnSYhPRYrWwAAQqWPwj9ebPJyY5I0ti5kKT/Oxx17ythA0G
82S0mf/QBGbLwK+wErvqgysf9tKbhXSD5uEOxmMs8vebDbQPVk/ts5Aq21P6zrFulC/sG7+lc5mb
3XblpFx6q3ApqIqAH0BKOVuwmlTlgBCsTkU+55+WQbQArrrq0HuWDu7KYYqamCszOlK9G+rK4n/+
9rN9jFspiTY1H2DX81aVN1kZU+2ONzsV1QRx1HC7VMLjKO4cRE/6Q141M/POOS9SZ6TkZQpSmHbc
O2H9YBTD8pT3BrBYkdtD/QDltPeSNreyu8CZRvGYZeX4GPVh/xpNXvxQ2zZst2Mfek195URcCDTQ
TaExcUNio3i+Ode+6FykSItT11brAyajVh5PWFAdXz54l5aJmJlQnzAwetZlgvYkUCCUxameDX0f
Togq1W5wTQT0wu2JdCySGWxBtJTP80l/8LbJX3x1aj1YL6kDAwVdbKMFIefSFv768jPZF7ZgiAYX
AB+GpyCozsLYjMlTK/ZhSeYMYX7MhnadYxBa9vtSucuU+EVb5zHbdLRvtK3bKkafM4JhPaxaflW2
V21HnqOUqa709NNB821L3NXu5W3QBPwFqzJQoJ+iMBtumi1fHxeoGcuDaxb58n70/Vwkbo2fRzJ1
WW7coWjbEbHmSb5y86l+hNm0dVc+5IVXDJMPER2gdzRZzvcLQihqCiZHkS3Xakuybl5unNwt2tNU
8c8radA5VXu/wfBIBfwD4wc+6vlym6zHGXc/XnE5W2GCzpW0kkmZvYprT+ZTUtij+jpintjem1DH
zZs2N6ol9vOABhO40iGMjbm3JvrzDrqMy6baLn15H1x6JTDiwPWT0yOEcXbL1qaltnUGb19XId/f
bKejseoh9qT8R63LP68D0iiwT3hkIL7PlhrdpihwdJEnhFKtI2Jo449MZXUy2Vv9+9+fCvVouB77
dJX50N8Xer5Pt1skYE7m2IRHLRw/HdE5SXxRf3h5pUvHiPgEQI72LJK6Z82SJROT2AYlT3RjvkpV
hocI9cnYRDTl0Y2WOcHKRaSL1VZXSokLl9If95/dQRYQ3Hkyko1ebiqPt9k0Y3twtA5ea8Bf/z6/
3VVh6Mog9IVqyNktIQdX1kM/sD2wa7vdhNEeihW/L2Oyrim779nhWVRiKfqRRCYgSucpXTmambLM
igcK8+KuUEud9D4VWTlpiwBkFAkU/+bp5c93YftHICDYIcARnuOds3E3QJmhzpS6HwBDDdmrysKw
rQnKKyCSCxtl5xlioESO8VxnZyztqOc2FqdlNebtFNnI9d4VXKZt0jkr7I6tatb1zQzU1H+f56Gd
XbuOLmQ5+zSGS5kA8xz2MOpemXljQuAx3fJHZtCzx0u6qD5YvpRdPAS++oBYF51apP8q/52hW4g2
PRmvH0+eWz7YIx7eNzOKDK/AeGEs2y557sYyg157ePm7XNgMFD0MJomIMIPPm0pl4M5TJZimtaRk
N8pe/bgxxXbbeM6WSEV+n5XrfIXsffETAdKkmqS/xJTh71sjbJvFzIJZnKZAOl+sqJFPuqkX6nK3
uKmGUdwr3i/hzfROLz/upWYSGQanmHBMxXy+NN0jXWMGKU52oAtsvBVU7BimylYlEin2LiXSSImg
SNPWyTwLy8HmLnSgaM+d8e7lH3PpTEAB2KHjJIcMKv9+DWPtUDsHnkR90u/CmPre/lzmbrdbt5jj
euVLX7jHYMlAkqEXu6c/+6/5T4lLla2KpiUAAf0LoDkMCDGiL5f++zOR79KN2Olrz3SIcvIVGocT
q0greARE68SFqetDTly88kCXjhnJKA1taNh7S/TvB8J9UHTG6MNg8zJxMygVlImzFsGnVSyFw7xg
qp/+9eFg4YIjAk9FMkdm8/eKiAJD2o8qdbIl4u1x6OJuiPRiO3pxs2EF//JqF5oSZMJMP2ks+1xn
58SU2qUNaGTcI+Ecoio+NRVa0rXyxEdMxalkXDWEXTJCEGwfo2Yp8jjLIuDjuvcMfeMTiDX94XzO
DvXiV8XB79ylPnS1PWYxNhSd+88fBMVipJn2rANy23l1Zw/omtTIfJ6gk/eHMlq9O+RUsEUObfEw
RuN2ZT2P1/13IIMlzHQSjA7UoWdmHuDpWvouTXXKkA5OSDv6pAqxdaidObi98i32+Hu+FtkHDVKa
UdA8zuIzymH4pVmjPHGp6CEtphlBdn+XpY5RkTA/NJTtXzI5dM3NFvTllGjoGmsMR7XK4Up3rYi7
URX+K1Dp651c8+gnIKZ+Qgh2NeEx5MuSp1Bd/SWdq4VofOX3289/PwORP/qawEQZpv69dYMNDdyg
A0BVBlb/NqPd9n3JyOugetqbn/SZ5/6icIxgQamIG0gEbvVeCaH0vV9LNJIL+DTllaTn+QlGpob9
DTCGxtszrXLe54TT3B6qrab9YJWGHztLFB1mNVtP7bR+evklXFhu79xz4ZJjPdecLw1zWeRcSphz
1CMFquVvpmoD0BT5NHXcrbrGmnkeXDm6ZMUAAsILWJnK5Yo3hAf2pxzLd0sBJns1TQ153w2xBtXT
LXLn1ZX85/k9D6YZQXZsiUhYman//aVhAzRw2MR8aoXZHbZwkLvOdHAlkO5H7PmWYmRKUUuWA3/u
fPLlqzIzZyGj05D3TnH0YbHkb2odeIfI0kYRqwVz82Qp1uCLNS7NcCi8dQhSZBNmHavQmH9iwlLb
Oy3N/zyuXv7QZrJQb7xuwEutt9Tc3cMqGYdkqVfdMGbuixxIj50PN5nOEDvr8nGd3w5LLf243PAZ
T1aRSdyHJ1P1KN4H0bfelMZnt/PUW0WUzWnj2dnnMM+LLfYlaVUK7ND4vaFsptN6m5s3lsrHb1qv
Ut1H27r+8Kx5rqBGeHOdOAJeR8KjFDJGcQ/NQABjw8f9CBfxSlvUO3ajV+hkiwIt3qJUJj+YtRKf
g8puPlvrVvU3hS2Hj0VIX/tgldu2xbJfFtyApkyIX0jEFM1pojdkxGEkiyVuPTxd3y9ZPWIgAjdS
uDfL4jM6iYxJt9/y0qFHqHXnvTPMJvxeLlHnHUry8OXGxplNIKMgxv5eGIxK7xV0qTydvFWKV5My
tPkK0LjjfJ9lVBox4krL9oMbTaC21UkbuLq11VlSRlq+VrZvEPH6vrXeyjrr3ivPyPIZtsgamT+3
tYvqW8PuFud15TTMZrECXk2bqzkwatmf8NQGmPrTDovJT8Bh1Sv5ruP9ZLJQ+68o4PWN0Fs3JNPu
lXO70nGab2U4y59FZk+fGRiTqSjgDE+TiQT37Sr5H2JQlkudVqO21xiFxQDjIDD3LV54xdIlAIjy
32HdOm4C37Ha4qlW8muj8wVyt8oXhhZdGL5D2NiSIMJU8anzsraDYtbLLyOKrjKxw4GcXBPsIjBu
APcOmI+oLgbNY22x2iRQHdnXEZgrGPM/sxz5tcSyAHsAx891noJTi2RKu3f9mOnCekMaM34BRDTW
h6IdRH+YZb70cY/X3RT7yP3LJIyQ+k16bxt+c8a9dAZe8aiHqC7jUo/+vVFPIVC7gMGjaixhJVQi
Iqmy1p+SOSrKR2Pokf310FOeYmj+0ytRhbLBbLPpP+adkK8qz6lvjFq137Xjq+jGFtpq0wHfDJlE
iBA/lmPjV7FR2/OasP1FhU0iii5xv3nBL2t2ss8bTnl3TbWW6wFWDd5gtSkdmY4mcea+6Dobcolo
3buCfnUTm+0yvJrKSoPcDfLs0drM8nNECJXIqpf5+0Zk1QfT67avhVENW+KVhaWTys7yHzghFUZc
2rMsEwHLMo8NbMh0momgDm9ba1w/OnbnvI1a6Uxx2eTi4yo27ynK3WlJtk77byYFsjQtynD50biG
tuNpbuhf9mHYFDC4Jgfq/9BWCHgHqjTTopn1FEfNNhv89yk6VOHUZzhNNNUDAq25xZOVQVel09B4
XeroodQ/oO1xlIeo9Iq0Yf4nb42xc+8VI7OHLSuiVMFQR8kE00kdAzt0t2Scof+mDcM9FSu0+xIl
h+Wd4fj9kOpxsR/c3JH8w6v7VLVbqJJ1W7wiUdFUfy5FL39jm+tAG65bi6+r82BkF9b1207jap94
upw+Fbkc8qRbc7XF+J9wQOZ+HVGG9uruu/AwvYozLjOVDjjUZsex8P2Pvlktvwc/lB+dehLrYfTn
0UuiwS/eeq3h5zfgySEC6bqb8rSQvTcB0aIRmJLwRxZZTp4N8ZIb9o07CJUfnYYhUjznQ/96FbYp
uOnU8pTZNs2v2iVvjpugcn6UZpkXB90jGHUUQoe0dpi+fHG2uirSkFYZdq2IwD0NRpFNiSp97xP9
vX48VEbeNzG8zO23wZx3p7Gt4RZvlqE/Ybxd90mUG+q2dymqk6UTFmIT6LKK1GfPRLFltPVbOG7V
ZwAWYMDmYZzXOIrM8WueZx3mSXVjfsMvYvwkwVogYTDY4qv0tN8dcmT9/DhaRnQfg5K1kqosd44F
bDMvrrKy/b2UQIjS3vMrdZjnNQiSLjTlgw0d4NGClbAm41oUI6ZrhfMRJjc9SLOcwvYpG01/BJE2
19+2HWDCcbSM/rDlNdaJdoDToGup0Uxxehv7JAyK9WMLS4fUFMtaD7enGotqgbYmeii4GFjx1tsI
Z9K0RePXr7ctOITGEoDBCQzgC+BUEVF10Q88NWbmZTdD0+6Mv8AteSn2Ssc/8YSwjaRubUsdqsWw
P9IeaDrEXhcAelPTOD8HFUWvYR9BNww0HJe4U81U420p9aOzzu29J4ohiN28B9xEiBQP2u71k9uI
7amRHXsVoTD/d5iRxx2ajXSau0PYd2sl0HyVfR52R3fFti6O2mnUwCqRA42NSrny3ulm91TmU/Et
b7gWcEcsCpHoau6eBtcpxLGaIbnMtPmbO6R4to7xjzuc1nawvmE+WGGP0fI3TKi9l1zzk5kf6j5Y
frfz5iCpDbGHbrIauAbNoYleQ3LI8lRPOrix7HroEifz/DpB83P85dWZ9OKtNYviWOkxUJyyPPoN
ibvHQpbbxIi3hmiZKGCABWauJVagzKDV76n0543comjoRTfS1bEFrGBMrLzPZWwtdfRQ5AWiKab2
1kRLzK1i1+mqz7Ocil9Nay9zmgUq1HS1Df8xd8yG8+8Zbs3ESXokGKiaAlAisIqO7xy7Uz08bKE9
DYkmZX6XGdDhjgN3/2ny1yxKV5WRHLdEIpteoZ5C4NQlyrdQ9Yi6vp/1n2y3sTdAOLn40Ostkoe6
AQAb4yYVPrToDcxpsGbsycYe1+FWwFb75dRG/VYYNYY6nnLVkuRh2IpkqaJ5TbXYby2mGPpxzZvS
v63sqnyNVBX2FQN2feA5vH5+K3CQ0De6geR/5JYw34Y4wq8kBZY+NJNqozeU8NUj9hbUvr3bBSqt
PQ3UTRs7XIJ4o7mRt1y2B7M05Ri3uUnYwbGtCBDEkWZ5bxh528Rj38g2WSBbEB/nteWIctv/qrex
eotcGtW/5RZ4xuJKstm321ivPyNrym8Gv/Yizsu4fmh83bwqtDN+ME1FGERyn/lD3Q1dFjc2N2yC
n4RaYuWaBH9DCGRSwgDcgd8v/hcZVpwwc+udu6xS4cgT0PqMs55LObHk0uKfZxRzE+d247+mlivX
OEDAtk3dypnMwyYa207WouNe7J3V81JAOsCIJOoMNkckCh8AAeHMEWRFJmJj0VnN9iuM+wFRChW3
3TDzh+UcPTSSuR1xJsBVOFuiZbmZR2aGzM8kiVeFa8Cv1vamEmY+SSxwSoVRqRxs9kqmJ/ET/9s1
Qyq5sN4r1eZPhjdFn4PBJMjnkjt9qrB5ulmKIuuPPS6ZSBP5ttXToW6NBheb1TfY8LXBCMWvm89z
ZM4tnTsx3eL7WtS3ci2dD6qfpEP9YZVO3PY2mMZo6q36aHaGC6DbA6ORMtVA/NBc6uzBDXdL5cJl
UgwWyUPqkgpLYtap7WI5FoxqRjTIDGSgV+hlU2z4nvg+2fXW39ZuYbxTykSkaACo/mTtAJHE6xFQ
iysf+HgMOsK+rZWxMr9DARbrsXWZ3kdl25mJGMP562Ba+X2Bl4xORO/I7pY62aoSKBVEEoNiR5Ae
KvdN72Y1s8GwsO4WbVjLjQJ2N8QyXKYPyKR4/GrTkxh9ad/8Ktqqulv8bBFJHSBWmoxdu37qAO2N
cWEN/oIRsLOuSTH18xgjA5O1OI4vojhYE4l4EtVUNilb1aoTRkn9j0K4M2pFURlUMVHGMF9bBkCQ
VxQHgYxtZNMopWZbvevKshlipH/sH9DOPVKQqEasOuhadViqmk3mYtSyxAh+dG9zII1NjPJA9t2Z
rPHj1qp+TVeSj5r3tFcCvVpVn85ajDTOw1X0ccbQEvRN15Xvh2qLHiAsEP83X/fLcSBNcuOqi/If
Y+dk3xh7Wirxws6cEz9zW5ZFRvhNwxzpZ+96ZNiF6b9TCAb2cW304k3emgxgde2t3zAUQhk+suBB
J27TDkuqyby+u57Vf9oVxozjQj7y2dis6TeqfUrAIZ3C/ZJWeowF2cs3JWcezx70THcZHsCbjHnM
crQNWf6gRFt/y1YWAwMByRZ1VdsLqom5W+KqcLmEs9XjBy+LhWiLpMZQAy2mzBlfg2jw3ETUrfyB
eVT/w80jooZ0EXiLu2LYynSsDPezO1GbJe4aLJ8paLnIuLDASYZcz/ciV26ZaKuci5Q0r93fj0JS
ZNyk/uqtftfG2PdQW3r25nyFKErmY5TzuKbCi2QPf2luPpdZufz0JgWUo1KUTjHgFOOBjN2jfJ06
md3MnbKWeJrGlc8sva48YDQ/QF4AZzkSFVf9RZWI0MVj0JtGQoCv7jLMULhteqG/G0tevmrsdage
awsoUGMo/2MBUVwc20VHkBGaNnJeIYBetmk4qPwmzPpRpOSdLQAWS8/tjZqRZ4jXXjs5eXbW1MBO
7InKWbk2x1qtMjEzf28Yq5wwjjNL/wvT3FDEi95KakB6f/KwB+2vm+GuY+wDDRIpd3T2Zu2c8rfv
j26VeoMh3822WdbpvqlfNXipkLh3vtkl8ApsLB2qgEbbMIKeW8ge34fan/pkWJbVTICEGIQ/Q0w/
RbbBSYuMrfFiitz1tq6izopJrfqnPNThmgQVChSx0ffGN0nQ+J6tfvNVOPmG6rKMJu5+r/GoiH2y
LstdrZDrrzWipJLt8EnLwCux1Vn74Ejc1+8rsym/AZPpHtFfUl97f7OCm3W2ujGJEIPP48HXLRFD
1VOTFJsKuP4VcOBYUeFQHIvC/TZN/fjGKVk3LnEE+bm2Qkmq7m3J0BGoHEINsdpLzG5d3kr+7J0s
jci48ZWlv2RKRe+yeayiNDMAXnESup7I7NLAj/9QhOICWMNprrKtSAw5OcDBws2z02WpyydB7nsT
qTD6umy+yz0e1ZXHfYdMfdy2WfQLzZ9OxCSDfX+I+syVR3QRwipxwoILVWeL+kTWaN0v6KdPsdt6
Fm7sgTUMx8bswm9rVumv7mKPd561a9Rh3ap/cl2zV8LRY8FITTW3JIjBPLZoAfwctRc+TMHWbQni
seV38qPIjXVo1HeQMsaALsUE4oB+QJedinajjzR05rbcVNFS0bI3K6KHv/VBREHrqJuKyny97fEY
MyDFe4Z1KAY5vAa3onVSjmHZEJg6WlC1kfP1q27qZTzYtSScOXoJXxntYj5NRT89QPkmGdpcVdyT
NFOu6ULmNSiJYcaQerZp2JWb4ZAXgvSTcdGiv39Qnp0/mviG3Na23bxbtmEwMLPAdibOrHBt0iUr
gjbewnmpEYgIwzIpCs3pmKBU0C6bbX0I3UJ+32Yr+moaY1/huxdZDGS7LZriOdR2HrchTfJkmlrn
g2POzddqjFZMTvtwWWg+D615om6cFjLWpS8T3O1MKyloLOexFyK7mrst9YY/d8Ub04hkl5DR/R9H
Z7YcJ5KF4Scign25ZakqlVbLkiX7hnDbFiRbAplAwtPPV3MzFx0T3aUqyDznX2vrhDERtgMfZPDa
1KEz5J27kKXrAXDtqe+EBJ40kZF/w26lpq9ao4O7PonVj7Yx5etmvLLMIRncf4q/5qlNXPyEkdPF
34zQhs/YNzc3shv9KpFk9WnbsJSlqgTUTv05qX5r4hyrrJfTyA1T1fFUjGzt/1xvi+ucGHHJtaJX
70iD0cMWKhEWP5Vez506AdCok3Nz2F31Ma3PVtf0NXpAnbyM4bxwQFv2AbARzZ7OLdDWoTgCafEw
wHg7qd0f7lUuMvT5wGX4SZYLbra4W/tvlu/Uj9SDmBBEz8iPaF+Un9mhMG9b41Z8X9UeXq1ZWtEV
+XHsQCwtlSHktorCKz3m5mskm43aB/RzX6O/A8tUvk2cdY8chXlFd8vfMdiWOd116z4wme3Lub9Z
/dJEgPFkZhjN88wY+2tIwoWcGsj494S6uJqFXDWSPMgl/kVvXfe20q3AVWGISUUHGbOLtYdcX5JE
NjWbtnSdwu+PPsRSFdnfIQSt+W7Q7NZpUrrhUxeU3pWg4cRN47Vafpkq6P9jgnO/vH6HC6jpEaac
bvQI8hnLqK2Z2A5nPpeDsO/xkI4zwupSmjzeqvG38JY9hkJLKkWIQxKqQh/V/GMFa3MZ3qt2LJgF
gBaj5RAERvf19NXZk63ggMr+zzpXHJ8dmG2cb7G0ePMO07+o1qm/UOiwY7vTsr4djjLPu19vP3k+
vNeQErr/alDONjUKdSjRmOX0qycv4rGqZOWej3atfu9MjHE2Nzs8YBKxjKVH68qPaluHn0fr2J/r
4IzfZ7KCPq1ezeF5Qz/4jF8/+i1EVY7EIu5tk08gcEN+WI45o0tDVciQ6f47UIH/VIQYfXaD6U1G
1BGLK5Oq+7ffwflzkqRCnrmFl2SJvZbgPNtp30K/JD6vdUtEJT73v50mRDMn6d53yZwFtjHmnMwg
LIwtUv+AuHa/NVEivy9BLe+dSUTtRfe2Xect2SB+tnGZmFTXnk0LiktPYrpvfvVWWtNewcO5zceW
1BbHptmocJByDv4NVrQDp0L5fB5iIXGz7sToA2239ljA+WzXMdxMhOoh0j+cyq0nDrXKi84DEdJx
ynOJ5Jm/jqiBfbEfOIg43kQpS5jX0Vm/kBJyqth7TX8k5JK0TnxfN7aPx/xtHyPDvqDZcu680WxB
ukt4xHRMWhOnjB7rrwnXwJBie4nB4hpm2bSDFRjSaRQ+xSaaEybtEWALKJOFB8ur3O6fAmAAz3Zs
xJiz8oaTj7bQyXxN6Xq+1zN2XGwiHI2T1bESHyOpKmkAULjnEvS0QkrSdS9LO1FZXW99KLlzZZJk
VTPN180l3o2P2KxN3lNg/thNfRJmlDXZP0ozh18K+uL7UK3MGLrl+VxQ+s7ghIH0OZ6UldDX1w0f
riasPDUiEu/r4q3eO0Uu/uuElGwcTvEI6f0BZ63+LZNrccareKEZ9ay464IzfQDjY+smC/vM1M8P
jkDPcSGAb+2LfZXlr4Wz447J0PSnZkRDkXWhln99UTbkppddPJPfGgI9U3WXsDrLdXmf1FaDsnJm
1+c10stjojVecFrg16962m4bGwvit2Bvx5ddONFA0sHsbQz/Tf+4jY770q7GFsWEQUuksVT7V9OH
3r2so/0tGJ32o+cpDUg6nraX3Xjzb9lM4Y8Boh0ETYSsm4PXLO8dcmv5ENGbM7MRdRtr5eQyPK+9
0wAJrWvALsFBKqanEXR1di6djL21BYQJ9sAD2rd3qW3UTJHbh4AFs6oKWIEhYsppdiZ3G2FwW9Sz
U7JzOZ64jvT/8Y8HatRSKzaOnc+cr++N1XovMcgp4wZSnH8bIUAfS6usz5nP4qQDGf47vJBysCey
rf+NtOdDr7AiexmKg+aqwbTGvFbjDQfklHkiWLaTuLDcbSqako8Dq2HCK9aIwT/ZNQahv52DWzn1
Ib81qXPlyiSTMFCSyMVGz+GADE2T4VaGonwKjG+bbN375PuwTWa6uET17ue1J+X1Bi7Y48XdWOKK
wO3NWnTeUH0MFjpZ4IsZSIcaxTrMbGJfm7ze60Pf22HVlIXxjijJhyGMdSrUGG25RIoRM5bo4RXH
xt5AzO8TUuxo44tok3n7DhAhVdYknR3/re0ugBWM69m+qsU5gjTi9qwzNXqMZzouu5aXiTH9DDFE
GYJaWBymcJz6fOr7aQc/xbpReM5gswCKyiaNK9kReJyoizXOC204K9JN7rgPdy9jwP8huKU6jr7X
20XYN+bHGi06yTcv0jiYQ6is1Ed8cTzz801upkMYt1yv8XjPpd1/rvPmXZKmm/603GD1ZUWZ257i
be+bUzhNyXO/qr7NeVmAEBo3mmrWjLBNCungFk3FEjAgCgD28XS7Hp27ahMyemxYFP6UnU953bR6
P6Wud5k3nTMMqSGdRWZJh1eF1LnD+QoGn8kmBQ7T4dmJRle/7IFYjk9AD6MeDyDwsPAZY+q07Lbq
Hy6+aj87UHf9fU/lESvBUkf9D0kGqXtyJqIwckBBf7pDWtxUpzWaa/nk72Np0mo7ouFuA06f2UR9
msJ5LxiCQaPFfu09XzmfHFtsNMmIC0GkYpuXMO0Ed/CTsTsRvFgJwSdeaiW70QXm0e6NqaoM72zT
y/lZujeBWBsHu5v3tjz+SgEU+Hu5mTfPmgdN88rbEHe1sJ3C48hrClHh98tWTWU6p+7QO6cprhZ2
U54fqFRnI8RNEB2s+X/K0r+SRhXq++Q2dL/TGxKbP01nLYo3mMMnbVkf+b6UUOaJ7NWFo03azUxW
b+d5j5Exobiy7fZthj2iAUjftprk0JIbP/wjw2BMzkD5fZV1sYIfqYMqWQu4ieRHvScWWsDpcP94
u6/Ma1eGaink1rYJHckrI6qaYHKz3pHCPW/jPm2PBMxaztlqBKSeRZuKPHHOTV/Gs2abXuiS2AYN
F3rqDmf7O1YNOEhb7mZjeEmcr5V/+foABDe1Jw8QU79HNWfQeT8Glke+H+dZ2rjPshGHAhMuMTxe
5hAvoh9caxCXZVwp2COuZ3lwaFWc/3KxxFsG8zQ4L1Y5xV5Wx2NivfgMcCNhDceyPiXlFkNR8v5v
3xy5zNsjWHXkfzoEgkSFMsqHaZG7u12bPd70I++AozO2zJGcTs0LkfsSl3y6riqw/zjw3HMeC6D5
O2/ruvEOWJd0AfT3XCIaP4Li3OKyuMyBHus8CMWmzu6CnCjFubK7bx3wkEr7drMBd2yg9GzapRke
h0hxF3TssSrf5gGBuiG7pk87kqC7FKGEfW87awPoJLx5z9zRTzSrEQGp1wTg7e8x7nDMaNOVLlhc
S+9UTSVJgBXnxfowJBPPERT3YXLN6CO/NzfzBHeVIBbHLGaxckmldMvHXMomKdAEhCYrpV5/ue2x
+lmCMfpIeeB0eKm6qNEn1R4hW0RCX33hDuugs9mnuzZXNBTuRUnCnJvX2p/2jzbuXRuy0l/Ct0CN
TnRN4FZZEsk1zDxr4IPTfKff58mUOFyoqZbZisnUZIpu5yMX3bpSfqt3rc31luu95+bwRVPgqnH5
s8IDP01tzZt8SrYheOVfzgUp+eN+KL0pJz/0khBvAa//l01KPRGCVO0XSL76wy9v1xHN4rH9YNfG
3k5jsjFZBBvzJoydxZhXh1U/XptKcy+2tXWEOQqQA/ZbR964Z8Cok3elw8j/7rPeor5rNAF3KWBl
O7A2lMvxQ+721KcUL8Yl9MIA8yuTpSxP9mr74ztEhOKHWZu+ugfIQAWghNZgzPBbYdGZGiEiujMF
lV11zvoDGL6uTocpSRvFKRFO+Uj3DzrvINbmaVgi6zFAXhHfASeEY2qNtnDuA7CP92UtA8DSGkEY
HKqyOMHmZACa81ufhqQI5WHW7R7R+MrtRxA6py/rk46qsE8bwTZ5HY+ATGBaAZ1XkFlWjL6bydbT
yQCS2s+l+lX7jjxyuR2izPrwGBVVedIXeTOg3/k59j2Trwc91aSR1w3dZZZC2c9Ji4fy1K99bD/a
5N1xgq9ABnCa8CRMPVgDvKBghCDUpyu3UJ95GA9q2GeFtaduOkBeB+Wv9eSVyM+/BbdEjo9W13UN
GbzC1hZjU7L3+iivg+9jKOw1X1YChv82uownyALO0Y75HPwGcNbmQZ9slrCzPwNZPh2u04jcQvjq
FTrYEn0ZKl8tpwR9YP19mc3MOIErbjgZiyTxsVt3edloY37ryaO+n6m4nnNX6ANWEZ1H7tVOMDxE
XiPHO265HqWhEUAkQiuIwll4K+31nug/wbvKMBNTXNbUwgTLV3/oUBAQ0C3+3VjNhDKtWEH+jqOj
njfIr0+87eb/uIkNEaD17p2Aii2XmiHggTeK2+Kd6jY/mnJ3bKySLCFGYkMIMqQX6gLvNAxEB76R
XYNkPaKL8F+zKHNcBw7BrbA2EaMC4cgjB3+Ettl43dxX9BdS2lnfAn//k93WNWccp22fzfDYUe4O
UbieJh+aHluZsZZJptHRtNR/2/a6jo8VseIrccVANA9oXsV6Chs5/dIz2igwqkWALCb2QHwG0Z4l
J2JFHbtyDwz63XrMH2wT/fo8B0n9gKt4rs71vK/eSQISgxKsLbytSg5nQGYzeCUFdm1L8/imY9Q9
4QwoqCbbj9IAV1qfGsvbHgWcfXIWG4dJ5igowyzojbtTrjWzzS2WEstpaKfxrBFbVZlHUVX94EKa
9Xm54Bi+xARkocLdh3bPqVpexky6u3PkugrkksExcGNzzQsPXttfrGwPourRUDdEkPqwxSB7SVs/
aSScKInqJeAPE85RhMLR3nlPhvlnM8zV04prGS2M4HM7BAL3p4M96kddT+HTzucesqSMF7bvSsiP
zXTub0IQ2lc/6MZfVen0KC/Wwz9ebsqb+NHxVkBXtEuKEBtA75E6v1ge6UaC7C/RBmOdejruFBCI
RTVdpcLkOB/GGv45ghf71JlSDyd6EIPgzMuo48Kto7U7kRyBSErLfR/PrhW25hyiKFCZElUUnDAE
qfJtXViW89n3bxfCoO0P/mXO/KAZWJ3fdM4mwVlKy3FzWW9HfRrjUCWnvaHM5HUpV/HuNz6vrpBz
+bONEwWCYXzvF3QPOq6G2LDvegcwLEy1Bb/mCgtJOrHgwRUztPDKczD9UGBudVbW8/S1Ufvb5wJu
6AlEsEVWE+rohWiAGXFDHKzNCXbd8Ca5dWmnticFeiO52ANhgVUIMt7bw3stTfLe7OH4hWrY7x79
3RaIl3ucD+4quz6LZA3GFthixNM28cm+62CS9QXpFt2GZgW5fluiG2nBpL18C7dp/89Bi9MTNhmz
s8aWnP5C0DXigVJELvwyDJV/7+1aqc8NvWR0Kunl8s9zzflydS0g3nN1KG/JJ+WtaGbcrceCWrLY
NEBK5m4Rkf5ONC+PqGWF468eL9t/G8rrb1ZCknM2VITM8EbSJn1pDHEBeT2ttIyMR2n7N3WWR2sp
mtjhXI7r+nrotWefnkdCYTQMfZK78Q53VFmdBq6rBV0B48h6i5hj29UFIdOy5dY62S9YjEDLZD3N
5Iqy79annnXwn1xjAzm1R5DRc8Wj96cdzFylnmsOFxRzNdMdoj++BAaJMVVUhPQnr9ZOnYdG+z/Z
L5AMAKLt/Y9F6o0bfFm5kyiihdVO8YZI8pFHV9XFAgjbPLayET/qre3afJKJYxdttMzyM5rKIeRH
82BRPFpy9cV2tL+RLNTb/+lyQ7iDGD84kFRt639KWwdpCpNY9AWlEJUJURDQph5vtPHkkdsGzzbz
8Pa3o4fYTxcPei7bbIWDuBusWqLwmkNxqv2GbNmEzD3S+bxx/LG5JF2f5m2mQZczqfUK/reDN2GF
G+B1HJ5nNfV6w48qjk+nbsrhTMIv2WfI9nxdlDyowL4o7d+brrKjxyksK7QKlXaqwtQaDN1OrPC6
W8sIWFRHUweHM98mVEIxg4wqOAQjFcZzwNXKLlEkQcAMd0NHJUy+DnFlcrRvdY3MZATGWsdK0547
xqCDjoysH/vQs0nxdf20rZhi3WXERgazD/2bm7WGJkJraSOC4ISm6LPiV86PpYvmi4Bc/30oAXwW
gR2vzHFVy6Ah6ultXUWy3pnaOP9CVYdlMYN/f2sOhciIq7LGWTFG4Y2e7JcCW3aIpcTUfg6fGLxN
yGnCAktD+Y8sQrQ5txCdlyN0++aclL0dXTk+1zZn3PZcrohxYiMODhsNEft8faoYG+NzwA//ZfN9
Tcy3OhLnDqFy91vNJOWnjBxw0qmIBvcCLVBdccZbyx2m0qS96WCOMQt7w37vAkFOrzIETU/dIQbk
U03smHvOzWbLgmSMi/jmHUs1jIJzCQhu7c8sRjVuv6qtuyvK5dYgygwUxvQIpO3EEz60jw4C0543
EJSjwLBfXod5nx9rzc9/OsLF/g55tr4msZf8cgcX1rtW3I42+LTNw4NQ0f4Sc2K1qYbYrHOIIMc7
tYmB3ACF71CEGYDwZRLza7T59pbTmmOwdC7DGKca4dyGcFltbgHq3kL6OcJFPw5GL+5bOk1m7HKO
riDywbU+o8GT1oPwGATyZIIGzny7Ja7OrV3r+IZmA+RNT2US5ltnB48dGrD6dZdkGzX0WPdqyVCl
iMdOG2d49o5thuRTe52cPUuIW5K+cl5tfJiE81nCNd+mRFaYh+1R/zNSN9u9AQOWz4wk+y3TIC6Z
hwdb2meoV8YRP9ST+wIyJXVhsUmPnK5x8yHV1vqpV7rB/HaA/zJOtRXYMEO4sT6cabLWh71zYOcO
zCXBE/BXt55oEwj8d0t2h5cj6zJAx6Hw4tuWsuHdQLRU54rBVqTt1miLr2lMXhoWNOBriFH7gqA5
+emh/m5OevF5bpKkM0gZPW//s6zJzh3YTlDPFUoaHqpSV1/WOCfrK9JxiFcfWnV+8et4R0UKWLS9
HN6y/kJQ285IWlHupdN6hP3Z14ihikonliLVeVcqkyZaX46lcVcG2VL+1AxCFf4Taf3cR4thsQtc
XE2J16/bW4wPRP8JAYWRkvubxhwjj9F8PygOsV80gBGSCXfx/ekitpULqkIR982Ndt8HBwmSj8Hp
7N9TMkc/PJT6y23Pm372Vdck392yQTzuHn2TPGz2WHUv5vBuiFUs4unsIrtF4+txW2WjC9n77RAg
Sw/zPE3JgzNG8Au+XtvvAT7T8MnSi9ucmYBKt3BbiBSaipLVAueyypnNNqyEeWgC8KhiW8L1T8JV
u2aqHkeOaiXtgSLYiVW/dBwF9k/+23ODJrFPQzEuyC8GNuGXHQBJ5mR9DWXKpNHT3Toe3Zoii51J
x6SSDuze3NIM2LtWppbxoPd4Zhi7NdQdpc6ieZdAYdJdvKzieye6apk2yXQRxmNmc+DeRlh8g7nc
4b4B9tFQXktewSTbBRhm1k59LJlfxmnIiEHmE8bJaM9fh2k8t77po5e9mBM3cDMHWPynaLduS/GA
em6xRHXkP6pZ8jv6ivDmR3ItkFCPiTuqtw6M9jjtdJTcnsYEUA5nRtNlR6iG7uQjVdmRYrLdNCR5
oInivuYSXMPg0xkBmjImXac/t5Ya5/ttbcWbM4+9ylbV7Fa+GFS6MLIemmUf/Pr5oIHDOlF23nvF
MFbVeN2cqanv/XhcmVS9FY0mXw3z5yC2/WkgNIGIr6mTpKuaRjYsnWpQjN7JfsUP0nSfOJ6jC4mh
y+vk1ciHzDSOv7cg6r7gIuM32mmAxBe3RH5PAeqjawftc4fz+WUbpJ4LA1OBwnPZ3deOQRjOG7r7
1V+5hOA0iUBiNtpmnZWdi/zZXtR62gblJQ/AlE6UL3GtfvE2TFylQABQ485Gq4NkCv3Zx+uKWWKf
kcPtVRB/VSZxq6IRqjUZwjg1XpJ68r56C3lrEXaIKlgk6dwjOndqxhA+ujX/LVgAPozijrhx2qE6
+cfU2s/OzjmfQWO4850nlvI4t0jWf6KSwgTh7n385tB8PD+PiPQ0kFXkbOAscSmfl3jnkFbxSozd
auLgdy3aJjoDdcCWyUqJqxftCaYGEuy7C5e6RnoaVXYRBdHcF2haEc8pPJj3B5PljtKOgMFr7yTO
N6mVvJSDRNDkTiV/1C62kkFG2v41jnpOWW+W6ufaW659iuqG8529nUOWD8mS1IounH47XCjvpg7V
nNXE43iFHdRefOkFA36BG8ofmXKGgGyospIRvpcRZVkTbv0f08XLx75b03K1Inu7a3W1+q+xPuLd
h1gWx1973LD1+IMLFbCRJfZzRp0f3B8cXDkC82bAlTtOyelYAvYvsFtT9yfHMo7AwrAtL7VlDX9J
/GAf3m17/iVF18gTUi30ys26Au3LYZQB8/lgf1Cdpuo3fDjbOxsKnjoT70m+H9ybqCY8G3fNzD28
M6r/R9XhZnJLLhxkFGQjz7K9GPlzz4r51KC5fCdUALrNn+rpT4RWTadxm4z3kSdp0Y7LBTBHHa24
B/rg+SHx1qgsrt3gF8XhzY9dxCJKFYRJnc47Mg+81+JYU7+rBTqsG3n4ENM9YwqnVMyVkXZQimO6
RsqxeZYLgqJ20r80SRpv/tFX8BboJP5EC27nu2jdDnzU9hHOp8hFKJ6VtvGms8eYVt54/URkK0RG
MVk10xcJ9vKP4EWsr3rAtgaY6Lpdbm0eB+xiSX/mYmakfeh7KA2U/BPaEhSFCOgHl4Wg6FRsqWJM
KvNEctIW/nfwTZKzwsRo34+R3+OSahZ3PdUiWbwi3Ly9vXSR8Se+r4Azojs6jeNnrY3IWWvIr08N
g6Si8wQuBJB+lL/I3sL0xU/hiRxu9CY4Gu3kP3tEeZWiHO/E02GrbiqsMEbbxUTi+3y5/sDZPExr
uZxmzDLqEluA7lC5B6rZWTtgzArtq8ppFJEJipsdia9g/Ma4V1EjVpDo7SJtqfVTG23jYxRpVeVR
ravoIfR25z/PkF0Ms7pu/hlgyexnJZJt/N2qSLmZWNHIX29qsTGnFgMMBIgvXvPQqnB5MVrE8UU5
W9M8HpMj/7Ac76+cZ60446QRj5YKl/G8mUoE94jEkzfiqcSfQS87IWeonH1kwcNM/ZccRM1KSYR3
2kcrVzOqqkGwlSA7zTAbYEeCvq0AmSRr4onENOr8JuFxNSPECw5KtVftv2CscsSpdHXzQAzzoQvF
qNs+KTaM07B45G4l1jRzWlKB+EWJj99cER6un4lfiiefTcPkyBH1vyq0o8/Rw3b1FCfbLC/HbOtv
UWe89qcNAnG8H9W69ZdY75XmGcVFkg/RtCaMCG2k7poq4m7h8HPejUPqbdb5Haccwz7HLjfgQq4o
W5MijdYZ/LO1Lb6V41UYXgGwxZe0VuvPiIyPvW6BTUQ6uPS/rX5gQowcugsucEahKIK6axmfGlMX
NKveKK/YEwiUmGYfZhCFIZ9sZLp4273WL1onsgJQ+yP6bzA15J2z4hRiepnaIzcDLtOiiwR6wpUY
Nu8SWihIzs1yuD+jBUVV7iDM7s52GJX/hRsfdV7KhcQj+LhnXCNIrRaDLOaWhoOWR/fDru8CsO9T
G+5mQvHAs9RjiBvmj7pZLRea55ZAOHvBZs4T2OfEodDHv/EQe9+QV7j/caqv4U1L1VYnwMap/u7U
9jKi7eeO1t/qdpMwOKhMy6Lpzb5x/QSivThu5TJnhzvLJTL3QeYW8PinnGp/OXs7qxacViX7x9ql
RAVvXymXF7sORpWv074+tGs7oDdFHMnq5MEEPmK8kDayWHFA/vfeSLOkr8ViLpYDvJ2CsDoXd+xC
G52Xwd2DaUM1OYFAw33QDJP/TOdEPZ9C6wbDqDURL3yg4Rc6Y76f9IAnY17bnRpIgabl8btXGkiP
5Vg1Ml8i7XHFbHJX1yaSSV8kNgq1Fr8dWnzCyuMzZ5y9XqwaASviiERxOgKWvyFQ35mfg8mtHqt5
GfTTlhzHgg8yOlAv2NghoC40nhe1YLU/g+mX0SsfagC/xbpTZltpe++lhNjNRkew7kZ1nZSI8QYO
46RGMrjbC7bzFfnAQ+laQXQaMD3cty0P/bfIJjnpwp6OQJ8dCxFdODlW+dm1ZgEPHeT2FSBEOO5Y
u2ZztqB5vStyeQbNcGi9E1L3jgepEe3jIp0NdSoa+TfcU6i/eE5l98rwmfxB8tjiG46qZcqwdLls
rASE1m/hVFe/0RlF+2kkyjNgk6CbD8eWH7mnqf//2klSnsd7B+b+x93GeUvR0zaPYESzuNL00K/k
cbXqy7g1KDdgELr/idBAHqBp4NcWDO7HyQ6W8bhKXuUq73whXkTVNzg0Il7lH9zOA14AlAHVY41a
Or4iLBdevrTYURFLQuPm5a6n+77zmjIDwYs/JkKn2jPeQSaZpW+b8S6anba+Oq6QtGtSDIFBB4qJ
9Eyqz8FmS3jvbO58NX5ssuUtc92GUEvi0qhBCAZb6wK0O+6eEeqSth+aHXfK7o7VM9Vxklt37UwB
CeCXRd9sQNyj5cXv9KpLFCnTvpWPvGRILG7L3He78p3l0h0xk0sZxRwRYYBRKcTsG+fKUVz9iTfK
8GExEbaDCBiAw9fZosetDY9PMQfo5RSgfJL1XgnrlrQ2O43brPtLz3+HbwWnguAFHtlEWjcaRGYj
HwgKj+aNreg9fIHF4PggFLIC10uXGaVVFlau356R47TxyRVx75+NBVlKJtcwn+1YIK+d1O6Jix+W
wj+tovZu+rGgedZ6KyUatzYcn49+FsM33l8Z3pWOtZk7jBTAxZ2/PNcRTtpMjvWKYJQvkVmc+CrX
Hp3lkYQgE1+TcR6eqh1D+12ykzqC/KU92CHEHqN+KZuvA6frfAe9yfoEJJUI+6W3gnhMiVhrfZ62
5ujyXteBzGdo1P9UD5VfRMqSczZFYEiMWEf1TeELML8n7cGRCSa2tigRh4TncYXtuozrHDE5Uo/w
5XFF4vGI6GfK7dBthvO6+Ov2oh3Zhpj7uv1HtJHjz38i7GMMC958H0tT2Wdbo3tNl6OCniDygYN9
qPArgkNN3Dx9ixQmNW3o8EHLBt4DcK5Drmxb4d+kjqo5q1xTiyye98kpeiKt70zC8ZmhtiTmNDjc
cOb+MrN6V2t1hPBUtCtJhiZG67la9nfVlvG3CorHYXRA0p/bvqbT20GYhN5Z1tieB+KbcXV0gdrS
oIym31Ah0PbJkHjssH6N1JAvR4BZMBe2F8TkTlu4XnQA1YSLL2DBMBUXxOdU0cmZAf/vdqQ0gFYD
8lNGsNZWgIHI6/Ip2oSVNa3ibitJfvTvzIGg/BKYPv4L54AZCzioqQrPTMYrDtnv77zF0ImYMfc0
dnbpnL2BLFoCFVb/bUJ/KB9ksu36Wk3B+oMX/NbQty5V0SdS/vW0t38h1xU4yCZrRxMWMzyHC4pP
Lo0Y/9PYgLfbidQw3pjqkrNl1DFnpirLo5g9j/2Jx/1FopH6gkRPcjSANy8SyPT8eezr0fDhQmbh
jXUDa8laTc+QVBPjoUHzcsfkvsXM5fMcp7I8OPW8hIiHDOvNIAtKPAL0LxOnUW5qYuFThtr9Y00C
/d2bHPXT9NF+6YgpEtcJnPo+IintZmLdMN90FKmg443I/wfTKpuHCQ3cp1vP8fA/0s5sR1IkaLMv
9COB4zhwGzu5Z1bWeoNqa/Z95+nnUCPNVJKhCNWM+qJbKnV5AL6Ym312PkLLwiiRYbNxM+XtatzD
tPLJaGK3Yp+cQXOS3WSGtAa5A+SN0EHscCwR+oF00CoHRYIT5E8YhVVfwd2GL9GUaF+NLqewk9mc
JnewsVJzT6Kyt7YI3507Ox5pJMFxRyKE0jH1MxMbgUTmi+G0FEEp7SG6J6+Owu6+kWP5Q8f+eNh3
owREAFCBnnHbKQJ1HPHvcMkIIjl6aSflcsHj7NlwWXI/NWjxIvpm/E6BGfKtVws1c0yJRoyvdjZX
n5VMsJ0yjSL83rLrjfuU/POPSkPxtUFkHIxHqPT6d6YE5FCuKTr3InsYHwFMyIWYN1sSH5E6SfaN
2zXNEz4vNaJqczZ+qmrOuY1Qh8t3hQ1NexfMdvkhgv5j7quyC54iEFK/OMxttdO6dBJcpA0TZW2e
pj9yKnUjEvTK5l4zDxKVnZlQ0qr7AjnRbBLMzyU9q2hjncQ62YLL2TZEd0/ySMBg3qgaPsVWGCEV
DTkGLoyKCJxRS4GmOyZB0fsc84P6ghP7QH+LmVmPgR1wFzJi1/zS+7YQx66wx+c4SoP0ViFc+U/Z
ffSl0UrWcsba+pMinbsdxLvM3oJGCj/ZRRH3pyqa6dewA9s9aa4phgf6w/D56t2xQ08pInO6cRSq
U4LHnmxIkeBhuknaUX2dhhGZwNi5rX9MKEvfGjTtRYcS9xSd0KhZ0sY0RMrjrM3TXVe1Q+cJWvDc
nUq4tNJxOLj2LVXSJmMRVvwKrStIRNOnGSfUQGFK7CyjjcuHPPBBXDB79Y8Ju0V+RLKF15NmJlPz
kqgufkqaaf5p0O3gjQZdlUudHEP6ti+qANf4yZppTnJIWLu+csVWlkQBXq4qqSNF0WDOyShMgqMF
m4GivCWLYDdK4ssjGfnQ+DY24/BayF5rDjQ1qvu5DbL6qEBCfI06bhakV8vsBUFnPmwGixfHNIBU
sOXEhLYx+Gp+KdLOmjYkEibUu7UGhy0wFGqWTpu48nDbn4JTQI5yL/SRCn8cZYYkcOmrX61wuCS0
SAvaTTuoUXLbmf3nrMtM7WDSQPBTT1NTeXIQ5u9uLq2M1IrSn/w5yZDcF073ZbGQRixC4z+hgsxd
62ZGaInVO9SQxxx2FVJmikndzVT21nyg2Tx/ckiAc2pAIP0+0EBP0tyxmu+uykLN60ivfajoT4g3
tERHDy0q4pgaUCmfDFLhzLLJpBYgpiLy7+k/jOjzTGr3sTHSdDzSl4kJr1gqMihoqg+a0ZKY0nPh
hnurTSuWj1a33aM7BGOwn4YUK7EG8ntxYnsi4nIzA0NfpmOKddDoJCnzyYYlEuVoR8KA6hg7UeuY
x1JIC/3OnwxRtnSGktvgmNpO9HffWsXYM+MyVEwETiGVGBguHdJAg5rVj6QO3ceY4w06DAfJN0V7
V30ThX4g9tpok38gITGYexvGSLSj9dZ+Ef5sIHk3yzDDrqK2n9qwYpdvOoI8LavojgWJg26PxAUF
uQ31hMDczYlfkl8TpX3QqUuhccpD09p21F7IP+p68UKQRiA3FLpBq1vDNnWcLXN6TA320E0/UUYb
rDhaQuiafPPcq5jMWBGF22hEB7zpfcyUbs1ST5ulHYVQ8gd3GtuGCGKJR94zZ4ll6TiG0U8/PUt4
XJ/9omqAL4QmOvw5Ygc5QO1q6xudG8xLMNgJbfhWGSERoqGq3xQxcvR70g4kwoKikZ98J/Gf2mD2
73UqNf6tLNRsb2FuaMPedQcj28yToabbMpDw08ZWz/7DfbD8qoWd/2lCPDp7CUSu/yh+RBia5Ugg
NmQVe6jgVUhuzPDd7A48NJuuKfvwBzyj0D4ClcMscZrSSXH9AYvgaXZZPfphZZCBV1y89lZNqY/P
EOb0MVnKN0+2hoiefnw1o2asq5oaROEYO5ln1TbBbNA6URajVIE6JvZ3crYdxGsonfHeSNIuf6Hn
oXua4q5/NrOiYZtG0N6gxg/Hz7Vc7if0j/Q3sBiQjTlJZg+37HG+/oHZSCOFmsy8R7JmWcY+8EmW
0AiKfm3DxXQB7+vtcOs7I1pJS7OgZVK8y7bKCQw92CRYLP2uqLAvkjU6jTck7fuvneGgAOeeUr+E
bYlkHxrObYFKytr7EyU4uE0B/Wi+GUS/gqozxh2ScdAvCzNDbGYkH/7BIu/SAgww3c+WL8JPoNqL
D8kYsXAimbenSRW6ThkmlLc06ARiEzNpQP8T78R7KzGhSkyR7h4LNzbvqMq2OW7cpLkf8y5Fk0Oi
2nptXadvNmVn1iwE5D8+6YSAE1MSPjYPsx9V7iYAVmVtGyNfurgD4pq9FhjxF9XE1XyoKLR0T/zU
8aXmcALMr1UuGVRlme1+pt0APSVnl+J1WVQ4Mzk3n0A+Uf1JU6f82bi9XW+MQDkcFWlH5wYiDjQj
sm5RAgaLOcI2Nv0sOtb6iNIHKA7WHWSDzOZBzG70SqpfWQ9MxBRmqFCdvzcqizON5D+l86BDbU3S
0qqCvZ4MEGH4X/tqD/4YbkFsz6Dw6GcE8s+7peeK9BGJV9AOdryr+6GNDw1I25ALVtg/CNHrC0TA
Ce/n2dScD4Evp9dsWYykJ2JuuWXhqlcdBQh4A6tMboPaSU0IO27zpafoOR4zeuwfMg4E7NRybGED
yk4FR0M3fGtBQ/+GmCDvpJZJ0Ea24zvbQCKivqGTTYfgXBajB53IuqlrLBc3NLagipiJrJiv3POt
bwYJ0c8GCk3CJjRHJDRp37Q/KJGa5b6vewXphgN529Bk5AGi6KsjfxYmm2YYab5JhSr1nUlnUXZw
ZDd9S+2BzPbch26wE9yAs28kZZ09Lb5LSsesiZu53mnmCUFhd9ObPXkkzaks4hLbcr9TPRMpTfhG
uJwP0KHpl0gH8xUSm/5hbET6U2OefG2ysbgPZTAtbSM+O6jlT/lPGvX1pUPZIF3mArH7HWYaZnbU
X9S4mTi/bl1m+nSbyix90pI4sbYzuuB4Y9lIDb5AxgjodsOHmO408Mzk7WduipwzFJt37VgOL2Mc
z+1LQbmOvim3bj9l5CSRhgKi/4LCYnCOyMfMChVQzk6JKaRtbaqKi+dp0Aut+UZhXM+3Yoiq8o68
RnFTEF/NxxpZjNiHeqDR0oCEC0hPNobPxCHimxH4RJ/5jGwEzXaLBm7W46oFp4Pzw6airlSQVjbL
+DjP7kRHWZ4SPJdKd5lzYS4Jk9kAx0PGFY5doGiM8hGZa/JAM00d3w1laiEF0jNEV0lg5qiFYxns
LXLJJSFkv9RBKyiMz1DQaF23jMjJPVQyytyiy/K/Q+AK4qeys+r4gBWGyPe1cAdEmY6oHjBwrqqN
Een8ahpthLgRDvJvVNpOekyNLA1vSJAWxG3YE/WosppJ/9I6pfaL23jO2x0K+3lSmUR6OcW12oCN
7KIPFdKvgxmMU7dPxciNfxZ9gwDW9IsDqrr4yYB0BCqqKMr5IaoqE9tZWm0wgEN9G2QP/4MyUGlt
1A6ecvrwBjxnad/3IvLdzWxPo7H7H+GbtUQUm3mz3+OUZWR5mYPckXm6H6ACjwdU6HrBXzUjSiji
cjqV9ZTb+7TjxJo6PhyNE8lwhe55BiSqCHDAa0J35Y6y/PlfaFyKnxOFnrLzAEbrW8MqTHQh6HcF
98xrcOgFtLkCiQIJIceqQFHyzwokGi+0UDp6Oq8Dk7DzgR7tIyWchwk4zJYMkf1N82fuEy5xIDVt
tGcF0TiNgLF5hb55DhRpm1jHUxaysWVaIUE1pjTpMr3zGntuDx08TDDZUX+8DN08w8BUNnA4R5iL
q4O5wlFqAWnciWuI1/n1Bz5g8NlEYb7UFjWP/AGXqCqlIfvyoMbZtwwA30DPjHnQ2tMkpwVy8Ek6
ekPfG0/IGJyjFIa2lRRkDkRdkIvQ1+yzRs27ckiqDeam7rYcimumvOemFtiu//NDFibpX1ML2lJt
14qX3GcZ9D1kVo5jRLe0i/ZXLFrPfk7kGhhCLWD3d4RXNarUlnXnKerHR9MxrQcFNu4Ks/rsKLa0
eVumibBt9Tl79CmdgULUE7izkp2S1qkYamt/+fudnTR/jbIiY5ttoFBhjZ1X0hTt4VAR7B2qQ58h
ceU3cY2Qkpivv7IeznwqLH90TEwN3cZXePVoGMi7JBpl59nwEPdWObUPXTL4wNto+7v8fGfeIlpQ
VDUKuRK0+hUAvQO2hB4k7jyM6gT9s61yDkglKZ7/6ziC2aCbuN8YoGjXm02Ys50jYmH2xY35UMwC
qeg8BlfmxHuuLqMQRprSpkfyHXEWWCO6cIuZ54NbPDhFJT767qiNN3MUC488oC+uWLMv3//tJoof
FZaS7F02APn1XBdYndjwiBqPEKH7FFpcM7Q4TfZjrgKQygvrP1EF9DdfiCvg2z9GHauxbUwTXAVz
HL9Ve/m2f69oqi40gkWz1/aaMrwEoS/oJam5XIDLXBReb6M79OqOeOxEVUBVXFMM66br6E44JLpb
ca/y6SmmRg+3xUrtKdvSEuFbp5x2WkQEGRxQKq2OG9xktkUVvkTevUlpyc/22EGhkM1gnqAUTGf5
atezWV7ZPt9PTyjXHAwSxYzEu2blPmi4aRFFkZi80EnUK6AodAxzqD9fnpzv19syyjJf2KExR1qt
tzrREklNY6JUBWYg1IaW5sJQeEM5N8fLQ519IFe5jitBKIJlevvNdFpVZyewGQq/7H0iycwu0sEr
q/rcA2FygYOcqaQi0f52FABSbl27EpNBxETbqbFAH8xc6uhZuOY2eGYBkNnUya1y67Gpyr0dCm1z
Tt+iM3oBF6Rik2YDfKhuWJBGAAxFeAdmNfw+uB2yW5FqU3hlY1n+/tUicBjekDYtq9QFVhsY2dQ4
62Q1eqRLNFKIGfXaYkCmR8bhtqr0eKfM4poJ+Zn365ABtHAqY5vBufntQ5d+GcV2W09erEVYeqgh
3dt1N+xNsDf//ikZavFJkDh4YCT5dqhAxUDkE+ZmLMcvUowd3V3UepUpsysjnX2Tf420mjRtpYGQ
6bLJawlCX9BuqYfcLSZaY0TvVVBOqMk66nB5PZwd1KWaaGKkoxNxvH08+uG4QDs0dDSIN36wYoKf
WcnlxcmFcZ8Znfg+UXn9cXnQc59PcuZJXqp09DUvnLa1gKJOMngBPS43VUaPlSbpeCBFXV95qeeG
cpSQaPFcQ0AkfPt8sKe5og7l6A0SKPggK5qPov53Nw7ulZPozJtEPKFblD04C/CgejtSNcki7w01
eHHTt09QRM3DhHnIR0q71Z3jB8gXI/3n5Rd5dkysgug54wxEmfl2zGgio2gs5dEeWXBG1bdJb1MQ
87toBJwEI0AH/zOhJpenywO/P+hNw+A8wI9WV4vBx9uB0cLlCVykikPPCmmfptie4oHxq8i64rcJ
pCS48h3f79sMKHWLcxajD7U2zapZeEMomgqWvdZwZ4QllyVRc+Ubnh+FkJbgWbB3r2aL0eTQHce2
8rJiRD7iItt/dmMlrjzM+0nJw+BF63C0ivefzSB1Knu/rb16gGeGeqeZj4p84rALoRf/d/lTnRlM
Lac3rlwgfS1n9amobk12FYWtB3BHu22xHzyEo589THp5zXBpmeJvzwITBCfRkDIWU4W1M5c7WBYF
Bb/xyrKp2l/wmrlFiW5KHwAUopruKT72NzT5+E84GKXcdA2O+suPe+YTAkFi+XG2Ywa3vpZAgJz9
hJSqZ/lhd6e3HXIX+o0+XR7l3EslWnG5zeEfZK1PPSeaC+ylis4LMxEe/Dn7TudutrclauPLI51Z
acvaxuzb5vIq1s9DcWEIjdGuPRXP+rEbnSAmhw0Mmppz3x1Brrb/bjnNnRAjX50rEEff+kwoC8wU
TNAEnl5r4xOnAVQhNbu3gsbcw+Wn+xNArqYMBzjnDkt60a8uO9xfMTSdfiE6GKBIkt7P7GYxrKup
mNOes6GrQt40Vl38pjV2+I4ZgdizD+qvAsz3lf3szPdkwgiBBYlJ3LY+kVA2j6ISi24BTe8r7FrK
lE7UaKcpQ15/+ZnPfFHXBDjMdoYrEsfg20e27SxVXRR1XoS661YbSuujX3UZDX8NiSIwkHjE7P51
SImAnK1TIlDBSGi1B6DUyfM0ihsPiwlIDpbaU3ttdjrY820+0LF+ebj3a5DhMGHEXEWnjGivIpl5
IN0Vtk7thUbYeQAviqPGs14Z5f03YxTC3sWwTCdXt3qPKbpi6Q9+7UWtOz+A23GOaeAirl5QL5cf
aD0UX0q3Fbk6Th6Fa9bqXNAqCbm/0yig13110xRmg1LVLg6BFf1rwPJnKBa76cAcdN9ZNlKAQUVW
p7qHk0h+Imj5QuPgsHRlBVfe3/orrUda5ulfS88A4JAkbYFBRVgOh6Hz1U5q4Dsuv7r1mbCMQguN
zjXd4Na1vp/08WRwUnSGZxCNQFy11CfTdG2PmN3e960R76FCuvd4pjT7EcbhlcV25iFx6jJZ2wZx
Clextw+ZYJWMdxHISIHo4ibXnO4ULc0Glx9yvaR5SMIhG8ELjY4OiZy3owDzUjJiZ/HyxKI3PaMP
NQLjiY9MhKobO5h/dPZZxvvfMYpgTtKG83a8btaIhnxN9ygM6v02m5P4S13b8OguP9eZec+bIw5y
UMno706CHrXPpOVK0L2Chytd0/EMY6klkUuPDXyDK8Od+VgoT3mBpMNc2sFWh4FVVOjG6T/g2mzR
hFTF8R0f1/YuP5S5vJ2/zxzeHhs91w6h2xjhrTcO0aqYyywqPFZ8436KijwkwSGL5rUqNTRgDu5u
ETmVIDzksplwv6iE4LidoWSiX+3FVgsiA+CJ09nRIXD1+sTcNppt7bgonKs5nHBBYFulLZ163nNR
5622A6ijnma0OqRuUs2UBzUkkfsVMPMEDaUUPfpr+gkERTGMTm5GX0+6LQSZPNzi0qOjHUfxOV05
f899YAenNkOn5mGTsHg7kcZAwJ2BWuqFuhN7M/2Gm1hLC5IJNJtdfu1n1ghpU147Vu5nUklxDMgC
nvwMNivsP9s42Hi0ow27Tnbl73Hqr7gtL2fM6iOblA5MFsqSH1lfGJx66PJZZzhs+uAKzUH2H0aT
zscAp4ot8FvxCNsD5+cMv5LLD/on+Hs3tMVVhRsLadD1aZulQdxUFXIrcruBdVvmMvqCHsJ96TXH
WrxWHZh2YRc8zp1WfRFZVx3Q9avXyi/E5wESwmNPynB/+Ved+dJ/8r8o1Hkp79L12WgYQZRIbFBp
0D4FddvcwP0oPqKgi6+8gPNDUdqi+qqWvN7bSeXKGZSBpvjSrQ4zsqhR61hRfl9oCEz+H55qydIL
kkDs76uDOetFha86pyUgE3qXgGS3u1QLwxc6ztuny2OdmcDmcn9SpLglRtOrx6omQpC4cWYPfcCc
fAqI7T6OiAnuuxQo0E8hJu3K4XV2RDoZl8yTyb9WI4ZaFgVGks+eMZQ2PfYgJVG94fTSBeRh0+Ca
M/U6ncDGyDlpWlQJiNre3d+aXivtKmknLwkDsRsFXY99iZIKeUaGUjT4qbum+sfI+8+YzEk2YiIe
yo+ryRKi48wCiw04t4sXxCH0cyIBPhZDGv1/DrUcP38FPG1B/TroncmbhRNH+xzzgecsQRu00VJd
TFem5tmXaWEtaysTT8N1TAAqWDkhMhDPbQbjdgDwf+xkmv63iOdPwVyWn+Dillfm6LmlJ+jiktSw
KSutj7ZFlFcOHdlKi6ajhxHA4LEt6wgcEj3cl5fDuQ2WtL3DYNJR9nqVx01Nn3fujrTpC4oUQVGd
aFM0aJdMIH8NRD/YYuFSigD3Spbm2sjLsvn7OwI/jbUp5yFRJm6rzEb95E5ARcfcPcnR6H71YYOm
oFZFfmVo49zYSw2XxYa1rbM+Viqr7CnAJ3zVvq4LTvLW71E0TlG/AxMcO1usRsJxl3MtGrYKibE3
0dcag+D33Rs4Wo6x0WkACLdOLgMQ13RHQ1ebRt/Z1FbVYFY0i4G+6AHuz/7yBzs3N8gCEfxQl5Dv
IvEszHxjAnfmVamTHgZXs3egA1KiR925MvfPbVwEFLogjmPfWt+X9B7Esxzm2evrajoERdicsMsp
dnowzXdhWEzHy492bq2BCqQMSJBvkep9OyOQA5tBAPzV613fFQfZmd092hY/eOrNQjhe5i9UCSNp
2pfLA/+pF63PehQjtB9w1BMpr0ZWAeecDuDCK7RRlLAlIvm9dnGB8Vq7cuqjRAfhHHDqSqL9UCch
dIOK9hd0lqP1ZQCbkD/SdZII0PIR7Ux+IQdnV04RqHgHvEByaOj91k9F1ccfM0hoCyvHLzsaOMI6
uEGDP3+Mq15HozRZCgkp6jX5rQ1ox97Sk9T+nNt5hhfhIBHa0T1TvU5DbKNodqoRVX4H8e4Wao6J
b9DlF3NmBpCthRHmcpoQZa+29THOG0XP7kgo3y0Ys9JItds4CYdvyG3j9NB0XVQd/n1MwyZFRp6f
lP867irxlAj7ViMDX9Bbv6vKfGLasTPsEbz6Bs2qPUmP/5cxqUBLyzVJ6a4CkDogOzzWjDlJ2+cj
GAiaW/aGg6WN44ded69MuOWMWs03BBcclbpJ+p26xtuZDqDQ7H0g9F6Q4d2w8VtsbLYW4O5rwpkz
S0qSm7a4IilFXLD6gC6EWBrPstGT0B5CCBO6ocH2yXArhdWagPkP5/kubqb4++U3emabkhLEMvEz
/6Io/PYJ5yFulG5R2xNgxrGHUNHk7rHsMft9LyxxpXx5bp4yRw1LGuBuyMe9HU1mI8xaGqm8qp07
2EYtIFAZaWLc2e0Mr0QBML+yD585QihhWExRLq8keVZTxinCoDXDakaRBFXzvk2W9mAVJgrJY/Zd
adq9ndvmuM2d1r9yZi+zYz17KJcu4b9h4Qm8GhoaWq43XE899pTqxOaf7rMWgV7tyNjDUVaeFLZV
u7yOtXlT9lV95W2f+7bK5XKNUYFJ7m41e0kBZwTnBrtCmz87WAl5GB78mHFhOV6eRMa5kWwY4kvu
xyX+Wv78rxghMaBq5UHFdyVMEo9hbJFUpfFAy3dQeqiIbNw5K+9Nu6M3GM+X/FvVVPkJkZbzSc9y
ExUinY0/WAWVuonQrbQeaGXySJd/55nlzHGFa4gURFGkx97+TDQqre1m4+zJkN5N0bWQwBu6kK+M
sizW1XenX4buevKKZLnXUYsmDBwEwUJ6Bqd+evT7rCtvkV0HNx3+QDQq90Nt0ldjxLc2RpzQnoJ8
/koet8CddExobUFAnx91O0L0b9NQ/KvRUXZDUhYmJiezsNstRDFofvB6aDHhionVl59NtHvErhvb
P5TWALUFCa2LW+6H6XRymgrTZSXtZABkmtlQgst24iNFSQmAv2WzvuunKf4xyrB8llEQ/CdKlbU7
fzACund9DNi2mJViVAMpv74xodIFu0xTU45DziBuTL3J8q+X3+Q7OSHXFUX23lhugtQi15fAFGAs
sITA4hrdReInUUE5/O6A/XymvzpsnnTZSO68Ua+G26obIYbmfJhwSyJt+s9GJJ5dOYDOTHQy+iwl
8nMEpetqgmMAuEwrQ3pmgep9E1jGR2758gnvwfHD5Yc/s1dyJ6Te5XAf5dGXje2vNaW7dT4UpYW3
psbeAsqtrUDpxDYew0FL3+gLZYbw3y80pFHIQSKjYcj1ZhnMkYhA/5vQIDKlToQNbnQYBB40XyZp
2Neqbct6Wy0UB1WQBUBvuemvQ4iwmSguzobpZSY93CZdC8daYQEAeT37jHx7OGR6+Xz5tZ45D5hP
JI+VpJZhrMVCXB3tvs1DSVXbRn8K6EhgLe5kw1NduUTPVU+aKpiTW1qgg2uC5zMbEIb0iB2R7rAl
u6tvOmQzPff4LaJKhdBNqxP4LJDq/77NcZCjDKRSSiPJWik3RHinJFOuvKSzBrwpbWy2Q+Oa3/2Z
peAsiqBFskkJf50Vj1vL9SUBmTeCv9+5sLywWmu1vVlQObz8zd7VLdkHuANaoKpc1+DtLe/1r7WA
Dp/OXSyavbq36S5XmXUnnTbaR5o1n+zJnsgUZ+0X2fXmLtSceDfje3LlrZ5Zj4vihC9H4pZfsvoN
ih4EmFKx7Vm0HX1OY6sFam74h8IZrM/4hAfXCsPnnhpRsVzyegJxrLP8or+e2mlSVdLso5ZoN8fQ
3qJdZs5p0XStckctCd++CXucZBihsAbRgDnjbF/Z8M4+tUOUT4jIj1kvl2TSpzFMdRs0pysPCV25
W9xy4FUhKdgVph1fu/KfWSKuTtJasOcv+u2VBpLG91TFfmd79DzFDoAQN4FUK/Nd62BtYpdysb12
oheED4CjHL3B1p58/2TF9aYn5buDP+8cIxg0ny5PwnM/jLynxEdKQInRV8GDUYCgH3TNYu068sUm
xN1YXR9cef4zWyJv+v+OstohLABJmKFH2F0koF459r7hSy8+j4P83gMAvmmG1rwSpv4p9Ky2YQ4a
KtZUdmmkcVczGzQ9IbvDKVvWWadtSlvr6kORjyV2KDgCb1psXOjTSYEGPObwLOhVKgEM3YsYpvBd
orf9V2Ct0wmXG7//GqWaxO9B5AB4JkgpQEJQaoFYpF032NbDkLz4asDNKBG92pIfXbrltXT8RA1H
wwExCBoLdz6rsXcRipVjmLQw2Eysf+k4BOOPZUwdG/4OZxLLf3H8EV1SYS55xQApfrBrBtgOQHYt
ea2Ee3ZBmqT66EelwUGX4u2CtIFjwZFuFKmwYnIPcUzwdqwrWw9PRoLn66appattjCmyT4bqJgAM
AvUrDVmhr46Xp+OZ7Xcp7TAbaSFBjL1aJ27UGYvri/JmKg37WAXYo8UCcy8306/sAWeOTIYiM75I
zZeK4dvHTqyENiNHcGoFUfgroccJbnGJP2FQT/c0vo2nDg7BDSV961oozd+8npmLqoH0GZsCxdfV
yBnoz3ialdfMwN9yS/RbOUbXamXnXiU1UG6JRFnYfq3mP/jFKYkc2/KGecQsMTAydrbY/Ayo9uO/
fzR2NloaHORSRJBvnwe3DDxizIyT2cXvOUmi4juSW/M+apFTXB7q3EZCrhhD6SVYpRD4digthzBY
lsyPbLTNm8DSqleVZeIu4tJ9J0Zw67aqr8RW516ky+2K/AyLgy3w7ZhBDHQtxo3Us82gs/caQVi2
jay+3MNXia9cDs4Pxr0ANTZBq1gtRlm7VYZ9j+VFuJmzMxQLv9yITyCe5JUF8H4orq06ASMNeYTH
5moaTlFkJbJnU3ZFOt9W9QSu2rfmD+UcXsvlLq/o7YxfbsgmphQkdAk1VkPBe0jYVIXlWfTZ0x3N
IZ8BPTxcnhzq/ZI2lm0Mje4iPHuXvHP70A9FF5veEFiVexypWohnqyuG8Bbj5zzFls/tbpd59SvH
pgJ6MccqsLAmecXCUH91JbrCbZ3FFdgqIxaUzcG12WBf8VLDa6FpjXoX+63zabQVvedGKPL/Znob
PvQl+vyDXyhJhnL0/Z8qpZdxo1lh8JFOsSK7c6ChOZu4I/e4oclCM7ZO76ufaZdY5jECEvjTtmAt
QMnWrN849Zo/a4z7HvFVdX600HWLLVfYfqIvXZQYH1Z2cwzdsrNf6TUjxZXMc9W/NGMa57cJDg3P
c24NycHvy/kXDop1dvIL4P27aUASBE6zEq8D3fFokCpUvluUXblxICeH84tM88HcBGACfqaJH/b7
YopbSCEEzPdJqSlM9LKq1W/wYYQJaOiZvunsBaeeKrNTV47xM5dlCu8c4fZyYSTDsVoQUavruCYk
pkcUjEMjmCs3+KFXIachBtWGvO9Lc0BHkcQYWobKTeFxCnt44sgyPs9O6dZXIqY/IfFqMiOc4Rpp
MJkNe32d7Nt+gBapU5jIwg8ObsxgPmKAZPCsx/remex2j78z6IuY0lWhSXcXyjAGOWSa1Jg04EFk
lV8vT31jeQ3rH0WinM4s7hIUYFd78JwVYCXTQngynboEbIij5XdRDo+D2eYGn+0ZDctpzCOILA3g
83ibufqs3dCb06Y3WZmN8UFGGR6VV37YsiOvfxhFZQJ9RN6kKlc/jPIXOtOpAFcVFkUPlcwv4306
DZV7P7l6933W3GTa9E3iFFtwjjp+ABSy8FqR+Ih9Elk76icN1pO5M3HKLcFCtO13yvPTYxkZ/a/L
v/bMPiXQ9TiLqproY30bsjD3xBK1NimWZ/qHBMfScTuZgByvvBX3/UshAY+yGOkvo6nVMdZ3NGI5
oW56+pC7X9M+wMABEeejSagK2wa7mgzE8wCAaGxSoEcVVgrGFWHA+6OU0wXVP/AR0odoBfmNf93D
NHq/wQRV7Mn8xwc+qQMtNhPgRiDGB6BtJ/eUIou8chU494o5CKjqII430D+/HTYqoTg17Uzya+4F
FrxZfMPFQVxZpGfONiFN5AAYbJnUsVcv2E/p5KcnRXpUAbCJh5ri/uzcMniWKKTjwz/PGi4ahJIk
pOk9W29RRPX9mAPF9ooys7wJQ5DnuY2DK3nvMy+Oy6NNjpfaK2KH1SNVg5PHEHRNj7AyuPF1EDc0
c1UPl59l+VtWyxXlBmo94ZLq5Ubw9vPkc2v75lANXh75vvufOwiV7OgrkNAvGxbgfU7N+sqYZ2ai
pJeBRmOCg/f18HxWo2MXtH8Zldl8G/RFnQJuZGOD2dmVsAPvpgInv8sPai5PsnpSjAoskh/0n5Cw
W9boX/O/MbGtjkaz9/oES5P7TFRo5UDzUztBzlQ/8XpwssJqtF0AsgE1bohf1j6wmrBcIPH05gxl
iHNIlGWxsQsgKgaPI93FH4dops61CDXu7bTK8S1IwtJ4DQNCng1i/MVzOWHD/W5irpJ8LTmqvmtt
aBSnhA2jQcglIvswpAmg2IzoOnhJnT5Tm7C43px57t0zp9Blkv7R+fJv34IduqYtq7b14ticPvgY
umAUAlgQOUsrDiP5a6xRjGp4ufz2z0yzpTSHWp/6HH23y/r96+WHeQXATaJfN2iiekoD6Odwgewt
La/OM5tVe2XDXXaV9ccmR0ktkgvu0iT6djxSYB0BNEJybFWt5yE3mp+Au8It1ATAo3U7/0RoU22h
P+VX5tmZZcvdkj3I4urAm15NM6sUTenX1EA72YBBAzJ2tAJrPF5+n8aZF8oIrKJld4AZtoqwq9mJ
h6pU9KhFHciS1vL15qRiQ3iqHFTAhC2SeYNZkabtUjBE863VMCc+dJiQJhsclf32Vx1gEHBgo+uB
m4laoPsptOGjwI5aXvm9Z6YduyV1taV36X1DEfYieBfXMUU8cA+Uh1X5NKUp8P2+NZNuE9V+6hVj
m7q7y+/p3Lhs0egJkDwLsRaVlLEJOAbIv6cVdnlKuzZ6lnWBJ3CfGI8ckw1A1jr6dHnQM9/mT26c
zN/SHrmu7/f9CFF96R80nbmEkKjj7uT0zn7sik8+HlPe5eHOzDh8/ijOcr7qVKVXS7rOE132WFd6
TdOB/rB7FxsGWabX5BnnQnNqsEu0SZOBy0bxdlHNVkU5EBNLz0ILPe+GwIy+52SYFrRvPmGLHNbS
M+D39kg1kuiDDm9dHHtZWRifCzl9v/zcZ76tTUhj8pkI3hAfvv05o59r8GT1xouw2MTOO43s55J5
fGw7UdwmYMbE3kjD4t8TLUukyLIwl2/7rt4zJ4keUZKgo7AHBO77/4uz89iRG8nW8BMRoDdbMn0Z
lZHfEDIteu/j6e9HLS5UTCKJmmkMWuiFIklGnDjmN7gnpknQnHrSgv3tR1zJG5Fepv9BbUujZVl6
TM5ErRqVzbkQoeIZgam4VS07nhxH7WHUSv+o+HJ7iDhLhxAzvY+3l19pFSpsKqZJxFJ6FEtARyzA
tkdq2Z6RzhD+TrU6JIlybAqeIsSqYalbCGGBVGK377Uo1emyxkrwRQ5R/t2I6CsZnkUOSQYLXxA0
wiKujlTZSD3C3BmTbtqZYHRMV5fGrt41fVFvzdhXjjARHAYD5woo2vKapN4FutU2cLuGAsReG3Yn
yqzOdfDQ2SGRn2+UvWtPZxEgaWbwtcmU3+7lEGe2UnPi9oxQM6TtqtbwEhrzKfiGJ0ejfrj9XVdu
R4aylGdcVGyt5WoM9EtUFOsWNlnXep2kIMpvKMW5ixXpYI0oBI+KZTxXqEFtxGND5UHeXsy0W+a0
mcecZ7SLzwi8JfaLFAIRDL+Eo9qTqmP00GXCpY0hMwKDOvIoUnt4deIQI8VCt6cviH9Lww4Mn0+X
3bZ9cx8IYdsoQZcyllG2PyCgN7QNJg+iGiN3wkNB2aEGVdb7ZkgRr2sCwDJHOynGWUVdoAgaaL7y
J3PwnkHTMZgs1/JL61UpGyl1BVpmj36nGH8SS5HCgzEyNThr9Ew+FoGPEnBf5x1Aj6Z7dQYEKA4O
RA1kAFtD0vh4E+aUvTU4Pap/ZgKYFzOynQErEXWd0B/+FCECd2dIe63l4fti5LsarUnfU8wIpzjX
yBBd9oIqNI2NbXb94TnKYDlplynUZEuEixlPEP2QYjujnV3qr7MQg/MHe60uPKKPDpokzGq4JjHx
1ndJ2dQt6Nv6DyAvom0hK1cQvyoIsXSzJO5jU2/jF9GArUGluKkeArK5IzOj+BFwR/NhglH69fau
vz7T5EvzyIP8g6C2nMlFDbM2kWgCzWXuBNlCZ1TGSM4dEFE5TANp0e31rs80CQdJIK+acge1mbdn
Ok2ssMLtB56B3uT7CAXzvVHL/7V9N3i3V7q+Cd+uNB+6f7LrUVXzCNcK+dxihL5vR6fDgKlHBJ87
8aCGWAAZ41Qdby96nXawKKfYVsjnaUUtMtA2nuCjhzye6tNEHSLNvvRjUm8kN4yIryMGWfTfnjXz
26vAn2fT0NI/mafmcT581nrkbr87VZFoP0oLUsWdrIfqcIRthpl6G9Xoi/voXCMTn6KxuNcb1anO
pCoJLSnAa7FbmlMrdpjxqlj+FpkwXE1py8pNMQabBfTKMr6LnZSmeGAmZYf+DtjaHYGmq85Nqaf9
E7mFUNH/t/vfpe7DjA2jqkV7OvSFhPy/gj1mlYxWv6vChtiqNEqL8nfq4zEc4GbXw6KZtO5JCi2y
UEDd4fgRSJD0yYxitDGDNOiCO6O3MZXDZD7445tWYu30ErXaXdVFTB51M2xcMaA86AnMr+Mjff/y
kYl2lO7n7pJAtiUyP+jMSkJkR9r8V0GSeNANX3m2Ab8/1fz4O3VwcC4NwkDGrRKTsGYnBK0I9Ljj
uLqH0GzQeEbz/bPSKnbihXiQjTxeqz4OrSLir43Ans6lM97SaffJBbges7r8bsedXf9s04KmKJJf
TnhnoBw4PQpZij+30xT6u6pqhuKA5Klz7NVca39hihO9IhyaJUfTRB36ZGPcVTzJBUfmV05PoOZ5
pTLAltFsQHK1Qn1Fyx8tr2bo4nRfjmVXPMUV1DRPHg07+qE2tEcvjV1ztUi8GM1TslpF1dDIe+eE
8L8fnTm8qIcI7DZgkZct4vNJrUwXLGJt28tDKHgf0hZYFrjoHBMJG88P/5tZxualbVV8vGiO097X
aPd+lYy66WmJK8n4MRWl6uxs2C/aBz+K9XIP6yFLPAv9ZvvzEAAgvBcVKMLPJhrcxY8gSSTFVa26
PWk1+mu0+2VrdPUYldB7qfWDwR3HjuxKMLLW72oR6fEpyIqaeqoBSe4iCiwpOGFPZoTntqiaA4KJ
3HqpXTMDkGNDK7/0TWQNXxpDalQ3rVT1R1BpYXNXRDneH0ETImg0En/l04Rb6IibyJzOOa1WfDAM
kzAJ+dKSD1hSyAg6mgj0jhkg3x0fIq93LZ34CAFaU9HjfVvjkw4aT6QXucD72BOloX7HWs9HVRcD
PdCyaTs9Y6OFt54dYErlINus8UdzfCiyZKqQ1szDzksAWPz0/dqkN5RkcXmX287422msiDtqKPns
NKpGLNFDy5DOVgtVwU3xaI1wGSXH2af4QpguFQR2fFzNauo1vd0qGGrb2s/aAAexZ/LDhB//UDSX
srBtsl2g1nK0y0cpyk5K1ikZcDUfuf6odOLPBebFdyZ+bgzFbT99lo3WNPZ2DFb9Aq+nny6lo0TN
wRKWfyYGJ8MHKonoAa8RuTimg9nWHrbdHCwrnBgujuGUBfey0g7aKU3l4TVFeekX5HdcdfUUAVJP
GGYX7oahDzDPKaUY1Uez7hLPbxAJPeI3IB6m2q7ueGu8dCbYjLIqRlCZO9lyruxF7GDyCBjF7D6P
cltbv6F7dFjQNh12X9wLPmbVtcrdOxn5bJoHJAQaF1fW7xx3D+XXqMr95zFq8yclVZVPBjSZ4BiF
aXQexiZTdlOBtRm4xaquj/wV2rm3qbzcojYY2SAUtJW8rsxj6FXOE8y5vnau2q92UhpRnEb22W+j
oCKbC+2Dnqn6Dx0BuddEn7TvpWGkD3Wp1Q9RFNiHJlDNwbVqI/we9Pno73EERaMemwFloyZdyTGQ
DEJgANK/ej3ql8xItcdOgqru+5XHti8Po+OMd7lcT3dynxvvv/kRAOTg0f0GI63Ov+efm78NMLRr
S95FTF34XOOjMbrcYunJZy+Hbh6Zzsep8LvP7777wY8qFKQGvcSrsTweQ0jkJpN1dhCl2FGk9vc+
c7vD7VWuq19eIc07cO/0uZTl6KADnNw6vmKdpVRzUpei0MdOOh60xxyf+c91FeZ3ulH293gKDi+i
FtWv2z9gJYND4Mqk4aHCDdGWLXg0/GK1rXm7mMe0u0YDh1gGQGRH3LFOt5da2zgaGERS47m+XYIO
ZCip8tipPCvNMdfHsJuSjEsBmXnnUYECtVWIXWdVcwPepHmIAMFV9qbGTYNtgWadFTX8oQdmdRGp
Y76kvpA3nmwlT3Q4qoxyQafQnZpLgn+2KCNyNSGcgL0LQoqjdFAejX6YXm6/v+sUGLkI5hd4dUKr
Qhnm7Sr+ZKpVr4z22Wgk+S6OAwmf0dDiJbbliYlA4Q0qu+f2otf7A7r4jJGfiREzNePtoqbA+Dzp
aeipuCYhyIipAwNkA1B6r+z/l6WY2bJDmOEtzwKmHZUvDzVtrgm3erQgNTfUjemYxX64ceyuPxgt
J6BKzEQ521fAW0y9opDEzj5XIQD7GZD+QNZbbfQgrjc8qzAKQJ4GsB5dlrfvTqSAa+JBt85Ecl/e
A9oMUlcLDAs7KAnDdcQsUet+/0t0QODTLaUbzS3ydk05bjgNWLghaKrOORWnQPG4iCXPbKtho9a+
jl7Alk30RZEHQjZyOZJsmiZscdExzt1sWeAiBxOEpwGDdqCvA3Dm3ThqNv7iZHa464IC3DHxG+uN
c/63obJouPxFyHBfsk8Zt7195syyCsS8bPM8VHYgeVg5GY/MaQ3dYzbhfISQEP+BEmjgzghyvHRn
0kbtNfWQmzh9AFV0GSdY5QENWKk4mn4/KLu+DOLk0NsdJg8YOtf2LnDMsn4aslbtKCimIH8NJCgc
D5MQyLPAL5zNt+io4naAKs7gAU+wz72oJ0ZAcaL9AszSqRvR+3of0+dAbYuQ48BgWcLuqqIXEzpY
1rmt8vgU4uZ5J+S823jB158Z5RHodfRVIC1evV/HifrSkQikBfrPL91UJ9+w5SxKV1NbRcNO0wov
eYYngqvWVXHEJ676cntX/5XzevuJNfApBHMm4DQUlpALuYni2kfV76wNVq7uwJ2Y+euQlHV3Z+e0
SD2g1U7mpZRIH3vsTBtso2TsoWHuR+23EE3ZYddKWFKdILThFyaj31rdVfFgaftJGjApUvCT3KJF
X38evgmDZ/qQ8xx4eT5SYUklm0anaaGIfRQrGU5iGGjcfjkrIXrezYg+0ffi2M+/4p/bZ8Dx06kj
xzjns+NymzAkcMuIHS6qVN3SLZrP0uJDaGj0ETVpG8+0greLxfivtIEMMUKiJvY6Z5y+9mKwYsxW
wulJJ0mtvC605PtIazdlLVbep8YTMpiR6ZbwSt8ursl9oCUmOPvKom0XTGbitZOxdTmskJfBdiKZ
Bl8WwQfQ7W+XQROlseqqs8+o1bYP8PF4vAnD9OdGldCkoy6ZJBprcqtWVOkcCtgvCVVBkkvaANFf
DhTM7U3xAxIXwDY6rwGnpIiVwkVgoc3w0RE59iH09NO9ncT1pWyBdnuYpkYPFbN0gMhJV38zezIO
vKVCu+t3Fre/vIeM5/yylRa1LbxxtUcno8qn/FOlwkO/ByduTeQo3WIa4bw71sxS+HNDEwA6LbFl
lO0zn/8Y22e7a9I95tXaSQOG8/77C/FHZiBcLHRP1UWSUziybwYj1UUEL98bWyvBaSDHV6matm6v
td0EowlRMfmvvseiedmrKbcorpbkh428owdu7EKS9Y3u3trp/HeVxQPR0IsrXU94bWokQO2U2SEY
/f5jjKHQxlIrCSJZKLIaMwybzGPxhfwhSsskCO1zJysD1ssTBpPEblwu6Q3dOxXDeqjy1kaGuJLl
wGDiOM4Qd1tdkph80WI/ptC81ENMaIxUDAd5wCuSgcK4r3FSerod7tY+G2MdCxsx9tcVLDCT67HX
h8E6J7zLR4G7tgf4zN5Ibdbe5TyCI7KSurGP38YAJwUxFPUIstGBdL4VGHw7WHbSV8Hz7FI2g3TG
QKrf0hVf2SxQ7PSZakdSenVh2LT40ppM4pyOWH1EpRScMXnDK84J7Y1se+WzEb0ZxFHkQj9bVhNE
d3B6ueygNhXm1JyJof6SNGl8ZMqTPkCpzDbAeSuTVkBySACD2+fmYOj79pWOmDsE+BD6Z7q/wQP6
WtZvgJLaF/pTzscR/OMuT1oCokicXaJm5nMVF/64kflf5zKAf5DkRunDBDSxvL9IZgsU4YrgUpi0
1vF8j4c7EU8jOiVoFHwOSagcPKvCJPQcNQ9I0pW8jDaC3Mq7n9Vv8JEie0PtcvEmrDCDSg0I+9wq
sphcR5ayCRSoNP3JhU9IDc2w2IjeK/c2LRsV3S8ABch+LfazbiAgGo6OhIeOiM4j+I2nAq88r4+m
+hSF1ejmTijcnori+O7zCq99RmVCf9GuPvsQZEbpCJqXhtVaT4OJj5qTO+nGef0b3BaJCUJtCCZR
rc5Z4uLSjiGSBsKpJBwPRlnBaR1Fql7B7dNNBjAGLnBu+T9ZspKnGF40plbOFH2QMRv9oSrCEB+z
MIl91yQ5DKmaDDE+FlFWZC4Qc6RlS6UyFc+R+hZnlkCKlEPbKpaPX1Ms4x/UBQ6NTszlxb6HzHrf
wK1Er6RLlQGCU4o/WGhONmbqUzQk933KnMHtwa0bpzIIlI8wGZzhpICuZrYR9NpLMzT+F3R6ope2
zlN1l2DN3ewZpYTtcYIH+yzQv8JgaZgdwFtqd5DqU6VjO5vMDsN9pI+vZgJ/30uQ4BuxTe+UDzhO
mNiVGVn60udhZu5wTc0/9mRrODzaJZlG60s4VhkRsFKvHrMaOGbVWs0u650y81ps6Ey3DRTc5gzm
Qy9cMz3ofiRXOjfsxopZTjHmz0YR4tiEFwPm4XaejupTHiM5BGRcwzA1TuzpklOM/smMVv3TBQC8
y4l3vB+CLvuOKGXiuCPt7MaTGVz/hGusfayzKPvJSNP/1tVB/ctO8V64xF0sPsGtwhTP5lFrpDc6
+x4qLUSu2JLSA3Zh1Hw+/SFsMRGVSqG2xbb+KZMsM9y4e1ci95x9A8Bi8DzTwN8Gt6mzG03pOgm+
efRlGlWT6UCt2Htdz6ONC3BtKXSkEckgDydLWmQUFQbH/AwSFTnPx2fkV4qnHJetS4S/68YlsXLX
zpBGleYP5ICru5YBX+xjImefWyYmpwSTz8cpxjDrdoRYCYf2zIYwZpQflezi3ZkYS2Fcb9lnHEuk
r3zA6i6MHDmCqaLZlEyFXfS720uuPRg4FJA/oKpkkpfF54qbIGbAR4E+IbshWX3/kKpwV2+vsval
yP14b7QH567W21XscFCqCLz4eWgUsUv6bNzp3fALOFmysf1Wn4cIC2d95uRq87X3Tw2om1JqmiHP
Y2FHfcJ/EoPT0t+ah68/z/+voi+eR4IImqc5QDSanamXoH5xZHAUeS0c2NPtV7f2QNxXtP1nsRtk
Dt4+EP72doKZH30sBZf6hnbX70ay4p/vXoX7d7bDm8lpV/0T/I/tVKpD5xw0fbbXumI6KEWRv/8U
wSGUuZTA1JFSLl5bjPxDhsmdgytAZCtUaIPvnHCVHtqNl7byfaiYaDLNkqWzHMXbl9bKws+ypmZm
UXbdx2SIAQqoGuppTNGrYCOJWVtMZ6eBrwLTdcVHUP2e9ktLYQMZw9/BsgeF2/Sji6vYlifcSvLi
AAXGH40RhUWl+/a5AjMnc1GZxaS0PyQPf0/m435ix5o7FVLZAgjo7Z95iBueQt39fHuTrIQnFJL5
dJQ4pE7LWBFqKFhlgr475tWZK00SjqBDWOqwbMvpI7omwcZnXHtc0IjQcBkJ8c9i74uUXmsMOOOM
IETyC9wvhrd944sd4770UUrBYMLIkB+bvkYf7/bDrn1VaBIMSBGaouO/XBt1sqibqyvgveLSmr1B
qmPU1gPwD13diI8rhxx6l4bXCRUBmlqLxRoCiC+swgKVF5j7WnOyRztT041Vrh8JVQqmJgww5h7p
8nX2Woe5YtP4Zwe4wwlkQ+N2TVh8GK1N/48VzhqKxuiPGbB0HBrjiycCYKowpQ79c17R6NlRpU/h
bm4bRbQxNPsTJUU9eBjHmsOuabNm9IoM13NXL/UcW1xdJz/cW2NjbsFsr/fU/MNoEsPFgLO2FAGR
URgymzya8xMRBAf6nslPBEb1Aw7ESonMXtPqnjoFdeSmBbao+9vbanX5GUjFZIJguzxDo11guCEr
/jnqOiPzMMyeeuSNQH+6UtAUd/0ga1/ARabRvh1QNnt3hqHLpHk0RtDsJlwtAkhRY4qJ14aPMDis
H11ynF0ul/0+9x3tJQuSrVHdSq3LhUJdbaMeQ727LLfquqqYrBb+WdbwT+/1FkYpagfmcerwOu2U
Vt4bSowLSGkPT/gXYy+pD+XL7Ze+tvEpuECQ0DC1ruZPOC30TePU0jkcB82bnBHybNrmezW3jI0z
dn2S5wuUlikxY6ayL16wlTRmUAyFdFZHLCr0mHraUjPtf9hFzKjRSePimaXK394Dlmi7Ms/t+a3G
00FWUmwc2zzejwlSUh3WKbs0GbRdZCHiePtVzn/z2+qS+xuXiFlME8TUsskVdhDzfKH7Z3R/Ta8y
Nf0h6Krcs2Up/yAxgdi6XVfUsnWY3/NZZc3raS/ObzpGX61zFsBD5rotS9TvKIQF1YvRCzM75FmX
f7HaVvvU9LmeehaO9paX+3ZU4E9d1H96qHvPWtHQ3bn9MtaiHHhIQNWzrgVI7vm0/5NtGoktUrku
gWSkRpId+iFJXmUzVhFrRZ3vyzDJSnmAPp5/lyUn0F2k8fNnLbLUejd0Viy8SiqVZGMLXnd2gKCS
jnDqjLnPtPhRTTKrodSWdY4j+WXqsvsCGfJj5DTGZQqUdE968BuPbbEL0ir9evuNXHcLeQ/8jxoG
wYgrP0AzV0PNzOgWBor50OXJLglrDyBS+pgWIbA31DZPt1dcOdugg/C95dq0mYZobz9BEPSJpFWV
c3b8EAC4I/f7MFXk36UyvR/dQGeXpJLrDFVjbpC3S3XlBN+Lyek5sjLV06S620H5ajc+3+oDwTSZ
J43obi0TjyTSSFJpwZyB6WFmSuFHhQHV8FUMGsXG+9+eAc2dv4ZJIWn520dCg0rV/ZESOjABFYI9
zXdI4hj4PPtbNeC87RaRAzA2AYt7jwHmcmwiF7DWbalzzplhdNGp7aGQuf6INYaL6dRYeLIZgURX
ezt4lbF83DqsK5GL9UmzqAn41xLgQ+/DJsUijsi2JHY2xIC90NpqV1h96kFa29L3XrkJAILzwBYD
W+gsixgN/1RVprmY7xpjeKAY0lHVj7ZmnmtPRbMFkhYJORfc4r6Zeok5AIXJOZgcM7oYgVK8ZpFG
GJZLy+/2iA29H+tOFLYZ5iJJsIKsGLCUbNSAKs4atP9Uuanvy0z4D3Ti0i1q59pZQF8WRRgaLxia
LN7hJGWdM7BHz2MpD8i7ondc05P0ZMSNN7qzK0sxHUS1m/H+rAu6WEoWIGC0ydTOoQWKfi8GJh+0
zAzpTxk2Sba/fe7Wbg5as9Cs5sCFusZiuaRSxCBQLjqD7Kz+DJmGGBi4Yzlx45Qa+TiJohhftHoQ
qO0HNQIxvQN7epckak0XtoHNuh/lUk437veVXWsDjKEFxV6iW7OIcQigVEkWQOFPdan+IuTgy2jk
0svtp19ZxJnLOso3xKmuJmVy6GsKfs3mWSnVwFPoFJ6lCXT/7VWuj8bc0AKNA46d+3mZejZ+pXT6
DFzs7KJ8lszOmfDsikzALyL+EU2BvhFMryMcC84aqjRSDLQvFmcxQenSahT09uDx+c+tqWeHMXLK
1wJokCumsP8K1yj3nNhoNpr+q486X/j08IBmL8N4o/itFsu9Bch9nI6gxkqGSZrpqRBumURq71dF
QL3dYMjJvcEg/CrqJI7JhL8Cluv347EYfeVU94P17qsduZ+5GaUiSEwOuNiLnYrQJj0i6wx5GZ6X
rAX3eS1+OmpfvP/9oVpKo2je9UzcF9egbnV9og4gMlHNVh/VzgEW3TboztaSchByZGx0Ka/TJCaN
EGnQzWNijOLu22u3tvo4NGFeASFA/Dw2o3o/ojTh9ZI/XqRYnzyEe97rWq6DG5pZ2Sa3EdfwcuIH
MMNRRVMyU60dcxcV2IOwocr9rAD/6fbRuz7goBaBL8wTNoc6ZdGFBezTsf7on0YzCp/7ZqjPdqkM
W7Za1zF7XoYrFsU1XuKSFTxpLRqXcPtOha1LpScpSrGDkogHr6wmWyOA1cXoewGhnU/4UiMZiWSd
0Jj5p0k202PTlfgxmZV/CpVqC+n9d+75JldCtpKxPjkJzXLjir6mYHZmZ2YdXqTJBpcZIs9h7eUu
QQapnvT215SVw7grUF43XblO0SLqjDb/kQsnzveBZeQo+I9j9SU3iuy/IafpdOhENxV0GtLiZ8i6
cMWqofI93eis1ItFBd551GzJ+qAFfDPVDQL8at1UxLqF0FHUpV6RFyjsZirqaDvRJYG/4zKdvmiV
X/03TEkMnhBgV4eCFIAOIvuEtvHMaPWI9RZ2icnEZss7q+29cvCrD4YkaHFlIgjxqhRa9kXkAyJZ
os77PyIO6hO4IkPZhbmj4NQ+dCmED1kkL6OwocG8c8POL3w20WEyS6dxWTPBQMxyHwekiz82wY5R
T37OVQAOt1e52kKAbDmBnEEqLsCiizAjhxISBe0onRswYZ90udR2qVC6x9DnTr+91NUJ/LvUX7UI
VrqCK9shMhCGATrDqptor/W1eifybAtEsLoK9wD9pLktsMzpRdp1JvoeNNOG1DmiIintc/hrG89y
dbsh14J8yazzCdHiqutdCqeOe9vwzwwX1b1vtamnSGr01Xe6+KLXY7TlbbDynehyo5s7A9+40BcX
D6OwxhR4FF8w9kaytpGtow8Wzw3DfqsqugZ08nBYzTOlYIo5a9+/vQoKZVIrYJnSWYR+9YnKUmt3
czPtXmlj0bs0N/p+F6VdOkB1FANHJTTbC5aBwUusxuOLmo/y62hobYgj3Sh1blGosb3n4OY/GT3X
W6OvlU9OVEJnZY63fI7Fu1GEGY8tVLazleXxs1x30XfIlfKGbJC29glYgmkHY1DgOYsbUgkSKa1M
B2KVLUUM4cNgcLiTNUqMqYYrd0r60RZu40dItE64XkmngKE9HuFKa//IIkcLn7U8kHoU33vjK05A
MKZCpKK0U5In9eQyf2yt/SATPO96FHsSzwiNOnxW/DExEIvJzBgZWbU1jlIUSY0H6yD5kY96P3lN
b4BXRBkzJ8KhMKjtDaurqkOoGX5Bq1sGawHOSPyhC1zBffN9dcsheu0rkGqq/J+6CKXpt7tGMmLF
wL2APm6shwTbarpofgWh9HYUWfsKM6wa9SDEzq+iSN+og5F3uX+udCn/1Rla+FAq6ai7JgL278Z8
cRIAmM1XK1qczrIkUnpEPmjP++c07hNoh0J1DTXN7kHS9fvbz3WVqc9LQYWhU0XP8GrqjZB652s+
04kpGnVvMNF9yJLU3k+y6O8bGltHKcdKpxpN87/bK18151h5FqAjuNDAveoP9yFilZI9OOfKAaLo
llNinKKMtgDajZUn2UgyqmYKvC4zxB4UfrGRea5tHNASFO6IQhFyFhtnUITMddo4ZyP3w8sQmsJD
DSA73H7KtfcLgkGmaYv0AAy5t9sTvUzRG77knHWrRuIOP5r+mBph+m3m8p0kafhRD1bjAcp7d8eA
98vEab6OmHKQG75dWSoAb+G07Z+NQWjHstbk4wjKCXRxmb+3Y0D+zlnmZDBLo/cyv+p/mr+N3qPw
N+9X366T+1yV87u86qxDXfZbleXKV2OrggiZxYyv23TT3KJDcyW4oCjefK60YGZ8Zv2GfN/KV4NW
NdcljJepFRbvzixgc4w6AnRabyd/ArUfjnkPw3Zf1oPzXSiZRlwz8vCYJaW/sWPWnnAm6vyF686T
orcv00ok226Zgl3KojOO8O+1YSfrMK52t3fm/AxvM2uAzvQCKNCZSdGrfruO04okZ2wQXATsvj04
85PI+r0TteMJT5MtX+2VNzpT1aCJ0upgNy/e6KRNka6GQXQJtbLap6nlHMpuMjHVMeNPWqVWZ9XO
6q8tHKGNzXlVYc48JBgqHD/CHEO/t885JoWDCGUdXVITjN+o9MaxTdPkI4xZ7S4V9R/48f5Gw+Vv
hF68XMCcCHBhUsFgahnBp8wEZmil6QVqQunv6S1LSAjZRdC41mB3475tiiw+tFFcaCd/VJr+koFo
A7bWh8GXFD/f0Z1QifsFk1813F6P8nJP2x/nENXpDDdtiqZ1tZ5t6ja6FBwVaTQ1t3ZqwyaMGfKH
MdSU9FL3ZltemrD2W7ewWkzTI9Qvf9vZBJdAcqJzX3a16paFEz2CrQ2+mvjufvUDefgTBTI2XUEF
1ssNW0f9Bd4i/ZZjVhDsTcSAwkfDwI+3TQz9hQGteLTYsJD1hWxOHlrL1cfb+3X1O3LuqW9BrF71
dysnV7ohRbOAHjlzr0woreJmqjMYbpMFpXkcJszbvBFOsLZxJFeuKopqFsY3lR7FX3bIP/ENvZYI
KfMsvMRWl7bHtE8CcIxNoBsvRdLUD2z44acEXvoDaXGn3qPtylzr9uNf90nZx3/31JyPE5wW91Wk
aGk3aFF0meKkTZ5Tg2sbPCMTe4gkhCW3Q1FVeBLuyT9hqI9PI35F8g6ObxN6SmX1r6LXYmmjIrke
a/OzUDcEd4/0HxSZRbgyx8EPmpZQWeRN0+9ZqCm9viphtowMIRXXyZTIOCpKX7ZeM1VG6hqNqeeu
nerKRlW59p2AFCMopTHJuUKq6B2ACdoBwUWFhbebx5z7uJz8xzQFY+VnJv6sUp7vohHCYcLQ+Nft
TzQ/6vLQA1hk7ofe43UB4099MdROFlxyva5cW5qMe5+keuMcrGSiCIxjZAJKjU25nKtPNhUgRCtW
Cag0gT2hicIqh6ESW6Fzfal5eMpoF7T2InmhDG0s30m4IhLV2bfdqD9rsTLs0LCoNvLQ9aVotvNY
cHCX9XMZdGQxcRBc4mxocbaS9V2WC+F2fbc1FV7dspSzOG5hgTmDjd7eCPWQhnmB/eE5zRPzDt2Z
fC/5mvFRk/LmcYwKFMLkPPVkFEIP7ajA9NL89PPtvbJ6nEH8zxTKmRG4rHYrnMWiUCGR6ZTJ+saY
MyIHruryQyOnMUomWMZmxzHRQzDdCeHtAT+NQuyKQBu+FboiOa5q5tqWIfVakGUHz8YUOC1dwVPl
JBMWUSS4cLf1P5FiH4Gyp4H8yfLb5g5JTRi16oAR3O238bc/uTg6iEZRiZCP40Wua28/CZ6TPRNE
KbowdUGDvsI45WcBLv1HMU7yt1ztqpd+stL8RY37AuWSSu5kF7ZfjL5OWlOUOm1rvaCAE38SyOim
bmYJ6QfegH3u5aJTPmqlM4VulFdV78raIOkeKjZKt7PNcKKrIJX1oS90Fc63w8VaDWUDG6+LrVc8
EVLjosH9w2oqrPGtDUXYfGd8kad3GaaHv7H87an8U6vc4wj3F6qOzI2HAlAIbH1K45d4qqrfUhwV
g1fAAwAgj94J2khZGGv7JC/8hsg4FT8aWykUFwH7Cl22WMueKA2l4mtjG8UdANFGew3EmOwzvRHN
XdWM8a8qTI3/oiAcfm98kOtQ9uZ7LI5IGUz2lGjszsFIfqh9ZO2n2qq8XE/E6d0rQboHsg6LkwHn
MsZ0E4XTQB50mXRAb0aPb1c+9NYuj0bj6fZS849ebLJ5rjF7ZTIespZlSt5UCDBLbXTpC6e4awXK
CGZRF7vbq6xEMtQ/qYWYeyFgvbwQLUCwWA6M8YWWePdF95PoMXf86JDjnrORZl5rkwKUJMkE2QKY
gD8tAjTdWfR8jSC+DJJT/WgGWXyfYBZ+ltF+ee3Kdvgw1GX2Q6n6qDxFcjjgszRoXbkfdNv/fvu5
V0IH9y5vlrIeaY3l5Cg0QBj3FfkJ2Lf60W4FGkRYsxyY+Fp7o4jVr46RmhufdKWIsW3aMUQNEKpX
gh61k0p5VSjhpUJraw8ZAXIHAsiPQVe3Hh4mwaf/4SHnQRxtyhWuGMJcnQh4ykscRfSYZrXy10DJ
Lf6YRv43pv+jcHW6UNpGhFzbuzbylcxAAI1cIW6IhUg7MbO9hJS7kavltsCOOrRfbj/fNcaMHUW9
MuPSDcxnlvfwhC95a6lTeKlDH4oyAMH+o6yniHa3vo7sWRmkTxIczF9V7o/npi9TpNYa3Fn3QzZU
XtvKsXKoRF9tfOi1UzVzEyEysNmv5oSBClWi7kKyf1VJHgfJGo6Dbzv3iUi2Zmkrr3oW3KNYJA+Z
u1Nv76I07M28KKvwooa9/N2qVe3QCliQt9/0ynFxEJiFx0CwwDNscXQxsa4c4ejBpVK5cEZN7KLO
9yY5njw/gXLVoWDx/sgEnINrlpYfLfZlqB3GHNXNFivT3EjTnW4G8tFUGMibCLlsRPWVcwm2FuF5
PBdYcdlcQEwsluR0iC7l1Eh3fWx3jyKKpclLyfrbQy4V6v9xdl5Ndhpr2/5FVJHDKbASMxpl2/IJ
ZUne5NRkfv17Md/Bp2FRi5IPdnmXpXIvoPvpJ9yhPzghOx0GisJVoHhF/zBUfvvZahC9SqRwQmQt
F+8aMu/PrWXPT8iKykGcxP2TYba2xIQvlfrT44+5szvXQ8M8az06d/P5QV1Mq5BN2oi1Vlx0K/k2
NFL1QW2afx8vtLc3cZWAmwJ6HSjAZm/OGSijYT2eFVrD74EL/SMDNzgoo/YWIekHrYy4B13EzZsM
cUXUFhoRgdLiszOhIBqfYk0XRzTQvSPAZbACYECh3W0SyVDKJO54mL4bPje0oS/Mrq2z3uWJgMgo
114i4FYf7JO9b0WtClKMueM9DtssUWLBqY9IIunhB1GPhWcr+MKY1Xxk4vwaLTcZx8p/p5UHDYvA
uqnZYWxobWTWeQCJdwrPat826Xtk8vv/Cd1A+RH6CAptUxfpvka/0XKZYXQfatQmAM8u8bc0HVCT
tJKw/qcFKvRDjqL+c5l3aC4WpVE37ujU1lEyfv/5DeYyazaBXDGwDPXtQeII6e1czHlQazZWRH2o
nNAarg8aB3urrHMzee2Q3c9tbKcn2bUiOmRjmfgpuiinucnq3z6YbGONrg2fGiL3XVDo4ynuugZJ
xsXMz2z4/CKEUt8yAdvid48mwxroJOsQmKHNXUEn7FRtxzENLAksfZ239UlUxZGA1P2ZgTtFB4jj
otBs304Di7nri6hL00Du0H911a5ZOg99DOt92DGZddV6UsRpAHJyBMV4rcHebmYmUqQF65wIkuR2
FmxSTKEsmRQB+CBtTURa1fYGtReTX2MLErupsujOSJEVVe2FfqxpupI8yf/Uudp/LZEHHfwx7aFU
cpuaDJuGtvjRFJ2CiVQToWkYgwmInp0qiQG/AhP/lzbk9N5AP9X0IEXo73UnTj41ioleSqM6AiRF
VWiTv3RKju1f19nmCa1SDUh5HKnzhe9Vzl6SLyi3G+Fg5zCYW13A0FaKzrPFKs2St4WeeFUt638s
WgVdenAMQk5azRSAei5sxIQM/vXjvXIfg3iVBnk7vTOUDLfzBWDx4Ck1leux7NJLjs33Sa3qzKus
zDkI5nsbZuXaw/8Fq3MnkFOHczxK2pQEEwKnLohV87ueCXC+1iA+w0nBoW1qfxuLyyXIPJYYSxcO
JehNCBn6TtGajDQZ5IhybWcIL3LlYAk3qZIPnLM5OHv3jT/gKhR0JsUdmOa7jk4rOpSOyjRQ7MrI
/SSL9R+pMENlJQNmKMVyA52t2SnHE4gX64caNciUP/6m9/nHarZBuoNh2p7wVhpnUhsO5B91Wobe
EM7RF3rR+VM7j8Wz2cnNTVdFj6wMv/9g7b39RLnJmIPXfo8oFwCxZnVk7TLPHW/FP64ayjqquPlR
w3cvbq9OZyZ1CJ347avOpIYSp2A/hYgInya7rK+VU3QHcfs+f0Rem2QK1RM6Qig7vb2D8llbOLdm
FqhS4VV5UVxC+u+u3CDtAuziIBdXdt4fnkNr0coj3UthRGmeSUYFhiZSexVlgDkyrynoty92XLbh
aY0Gk29ELbxje6Cb44omk56HAlSRSJLcKyWsC6/miGyYF0JUf0rl6Egs5RVWt4m/dJbXCRYQUC7O
zTuZIiIeumbcZRHOAJcF+AtIGCYC2DJ1yIM/K6gLyqemr/v3UTjpnQfOa6hOSV/nX2QsGP+HFXCx
PJlyUt0MVe5WWWuhY1KcpNbJhGKX+vKQ2BAQc7mubjn9LynAJycfPNte/aBChFimUxGabQY2Mx3a
g228s7cAGqEIYq2lJ/qUb7+6SScjmXs+g4IayBe90B1XQ0f6QIPRWlWcti+S8SpmnTAdQExuXuSi
JTX3OEAjxxbTHCToxStuZTIfA5onleIJQCea233SGMpHo650ydMyxhdua6xUNhVYXoGa1zyGXmrJ
5ecwWnREPWCkT+7Uyx0t3VbvETYc7MpVsT0ozk4PONFLozIXXjTN9jvqESCMs1nLi9fLWfIj6/Se
UeRifi/6RftkVPOouQoQucSV2zhJT5k62aYf9ZLR+m0Opeuk9I2p+uPAeJcuizX9UQmt0L1hnKNr
VRlj5xaJIv/d1En4b1GH5otizrg4WIBivyRjrn2HQo9EYlc6tfMUlog3uzWNz/A8Z8vwTSxxIbkE
cZQW8khKx1PRQ6h9tiK6g241jpLwHayUv5JhSdl5wWjsNme5/NMOS2t0JV1034tmmDm/YDcjtFBQ
RXfpbCTKu1Rvpj8UgfP62YYAb5AXzNpRubvTHaOKAaLFU9Bkv7tlZzPGiQgt8JtoJ6SZ6ZX6qS4i
L5KL6f3aJ3xx2rRiYtaV7wqp6/2OGYpnWb16EM1eK+vtjgPttBZU4LjuAfiRqhXZONs3REs0/eRE
Q1z7Tdo24mVxpoaTpcZJ9JQ5zpheio7sAIV7KUuubToJw+06Z3QuwLTC+axpIxr0hYW0SoYOsuEa
tObtZ8Ymc/+vrIik8xBKou1dsF2+yr3R5jjALjGS8ZGA3zNJg1x9qnt7qM9Vl43fi9zCHgDdc6V6
Z9uL885cZlP3RWyKD6khpX/ZNQavkDH0rOCvTS2/vCvm2ZNaa0xdCTWBb0m1yNm5sOQOuPicUJgs
sV6MnyCVc2BmhNHLYJj7KhjbpMdWmAAz+bkzK+9lbcEuznLYZwfBZCfxobhYoT0ccxKD9Yr5ZWg7
NIjnLFPl3FQZl9xGLRrH7aix/FFhD0hZ2/gxme7BqnubjmURqIBbzoBpO54LqxWwKyT7FiNP4KYm
6I0xKyo/qXumWX2Ve3bRhl7Xko7Kaj0+obolLlo7H0Fsd/IRrmfKEX4LTN87HAka6ymjD34I1DJ/
bLLlRVKn7sQsynjpenlC1b6wzoZx1AjeuUzVVdsCMUh5VSHdRHEL3ICj1etml53yHLap7KWNo59X
qcbL45xrp13JRcXMkE4In/quVTGVjFp1fABudjZ1HxHWwfY3tcFgu622MAM2i2z5mCYDkvtWIzPJ
hBDWJ1/6UVr+1lTEExrEGWE7uVESyuVvI8zA/ZPFrAxJKum7Zs2E5cq4SonYkshPWVIsgTaNxcEq
e/t8nZwR3yCJ3OG8+IOimCHZ422YSgy3AM5+mTNHrLdH7wRTn1k4MhtxcpQJKjtZ98psYNZugH69
Q9CBzB+tromlWxTm7XTSRLSKJhaOAXaFP9JB6Hc1utDGMH+fjGT6l1jUfWLfMFwts1nBtDfWOudk
KqHRXMk2M9UPrXr4cwZoxjDPSqWzPQnm9yk16aeDrbP769dqlnQbSPV2TkM7eVTUCH56vRCpwJEy
0zbSvAUkoBT686xhYwH5MzrXlSI/TWGkCpe62PDgg+kvI14pXisN0ntHm6TzYvfy52huxytYFOkv
TW+nS5xLR5o+O2kxgnncaNTOwFC31X/vLFbrxECOiSP5LV2K+DLWevFvOk3Zl6SQlIOXtHOUIcis
Skx0T+7bjXHWwCnpWA/6VP4jh2HSeNXQiw8Rl/4R82B3MRriFj7YKDJs29Md4v0Y15nSbZ761KcF
hUsLOs1XpNiM8+OPv5NowlUnNK4IrXspxwr9N0RieC4GyZOnLOg3V7OhHVSle19rxTizo3kcvtvb
G4gnJJ2KS2qEHOhJ3Sz5SadFdIlIhPy4Uo8wdnsvkNuOLjiUtJ1+KlQUgT1IeJsKs/cNMquThI+6
i5rG7zdRieyrCBjTGAUr7k1jUw9Da8qj9dGSuXuGmSojvWxj+pUPyUF8230qgLq071ae2B00oBsZ
s/aZdNPrIXnXS850o2vZ/l0oseU+3hZHS20+GGYzSjxFKccLUZazJdu01uASf43C5LeV7emscy2Y
/I9pKdiGt3vDAgM4QvMNbymWPLHbz5rwMHsZr5NFEHn8WDs3BG0RlBDWgpr52RoJf8mEJNGpKZgS
+OZZH51afUlf4mJIfctY/m76+F+9VcaDi3nnTf66pL3JAcZyMbLJWJybYibQw3C3mz5XaKcOJKft
EYRg7/loF4BZeUU7b1OuZoXYyPh93GrbLF8kHGqesqbVn0qzRX12jEYuwcU66KvtPeFqj7F2Xeir
bQGt/Mula/vQxmNVzgIz7um9Vot6joyxOtiWO3EEL8xVWIvhFjq3m20549+qtB0pZTVInb8gy+iP
Wodxnp4kHqW6eXq8X/bWW0VZVwwbxgHbGTDs4LAfStQdsn5Iz0k3Lj/H1vimd50aJObgHNTjO2+S
6oxOD2NQ0tUt3zxRklLKxYo1iWM0iQ1cKwqMdy5ISx75jewuxbd6vT/vebRTlcBbhG0QEHzHZ600
5he6PuaH3oZr9Pgl7gC8DHTQEOxCiYOR+nYeYJg5rmdmuKqPOsp5mgvJq6dS9ydwGRdJsWYKkQVi
LQS1F6HV3R/FmJWeqtTSUxTR8X78c/aenLGvCW6BvXQ3idIa1q8cFXIVqqenGQLclZxOOkV0ag9Q
KTvHEf0Zds567XH9qW/DzSCGcLQGuH14oc3PdVtFVyWR5LNYovwkWuPDJFXpAfhkPQKbAhtUAPcQ
43r6p68tn19CnNwWOcL2s3RL2zI6OXOZfWQWIQ70indf4i+rbJ6slovKxP9Bug1mmlCPY2vppk6T
uOhCA156/MX2Kknw+XBf+Vqrm/fmiujDfNE77N9u0DysfzBFN24jUhT+EMIQIBV1tA8Njm1PXTg5
fyhNpltesmhAyZrwt1nuVBcQLtZpBWXGXS2tCYr3VCM1q2c5DzrTygMnco5MJXZfLxJ3q3wN1P1t
xSrJqRWlRR0FrWZMgZ0DorGNuHtxnOI/DOt4p1ACSJNWvvTm3Y4gCtOmAURrTzEQTNUpr/lQfH78
BXcPwqr6RvuBxvz2ikCIwBF2CDQ6xIXDna0ZNxAzw2kwRQZ3yJPW67P4wIpr7x2+Bm7gO1xPW50Q
wEnKZCGQG+hz1NIbVCvMYXmbWQhp+PHj7S61ikoQ3/jHthipCJ85+mXoR8PA8+Y5w2yjlYtbiHzb
Qb6+fo7t8QbUgUg3BJJ7YDcTNFHJDbUaAq35pe9tGcmVPjsjopr6RT+m3yjAjK9dNP2HljTgRJPk
EyTLyuZ4G8zGCQEdxKKJ4nHtXCokt3wr6eeDAcRe+KLAol1COr3Ozt6ugkK/Mho2Rx3gMVogQpJv
mapmB3eAsrchKRxXJQLctmD9vV3G6hXGrQ6SZZIwlshFoqoBRdsNs+KaWFSJa2gt2r8MyBikikWZ
al+08yAuRb4Ya99qGmqXSUDn+JZjAadd90bsVvlS/JTLRbQn2pvq0Shob5utIsrUNXRSSGHf/mhV
XeIJQzbpVg7yHCy2yH84paqdTGtS/sOBtYDuM8VDlPAOTYhOlhjlOqehURW2v8Ko3MSU+0vdlcM5
y+bSLaoqPeCa7X2UV2c/tNvo0tubHQay0YmFDNxMCscB7UcFC0yMIE6ZIX007Rm6ApSs/3B0VzK8
SXlKk27bmXJUeDQqnuWBpUT656wSiYcSt/gxW8u3x0Fi5+Q6r01vVqEq3e7sIl2Uuk2BuUklSkmM
E3TxpCWR8oL3nYO9pBEVn81Or5cL0NKjwmfnWFGbEuDpRNLp2UYoK8XfCgfYKDAmwLeuImQwmyjg
ygevc3cdemB0wlacybZzoVehGTetAUteZPXoDsZonUds27///rtcHSDB7snkV9t3GRcoSSz6QBMT
paSAYTOiVjNgUOa9YYDsfOc5ETRBLD+Oyv29B6S1SD7rgHO7a82oDLvMNqTNKvpi+MRAq4FuIo4u
5b2Mh3oY/XIEaCzO4CYMhviiWHMDZTWOV0nWJWla24essGrs1vNCG3Msa+tUpE4RulBTxonubTwy
LFm03vI0UWr1QTK79+QrkRYMA2jNu2Z2ZU+RkVaw7wtdnl9aug8wAqaj7Hz3ySnwKBZWMCjP/zbI
GTkCiTVklRvsCOU60ZkOsEWr/MiE4qHlkgoetIheQN9MrhP3w03unMbvR7s56Lbs/pJ19o5tAhDD
O5rdaPTSwKG1b7mEkolfxEAY4IUbSeOX5myZVySIekQc5QbHaZVC5VQj0iLOGlAD280kc0wPftLO
BeCApge6staid4okBtBKMRtZeMvmJD8LUDrPWjop5xU8+B++Npi0Ve0CAP+dLnCxVCHiYgn73JLj
k9E16UmamiMC0k59jXQiesqkEwgbbm+0aS5DrW3wpTAzEFRxU0fXQVYyIEAi9Osl/fE4bOy9P5Bv
vDqVbv0dQ8+hmK7yanXmNaH4ywJpiLoccJAZsvz377LVqnGFGa3k4m3ngP5EgzZVJCFiloSXVmtT
ydVNUT8P7WJoZKKxormZES9/PH7EnTuUNJuoSGqC0tIWZ1khpt5hkEuphA/DRfSSCGxrjp7C1Mb6
AgmCYGq1o8RE28EROBBKCAyEfMqtzc0d19DbMRIlv6+lUj8lNeJLXhKjxcL8o6Qcg8jZBz2e3pqb
arH40Qsbqy6rASQHFTPkopczXfIhoVjztYOqkbk9LOjKa4SY+5Md5+PHeXEksCciAymqJP2Uulhx
pP/QXpyYrBdLkZw75I/+wn0zizz4vuKb3ME8+dA6w4DLHCCoa1oL2/IGQlh0kFLuXe+ELHRnEbME
gbSJW5YU10lT17ScpbhCVH6ysudmrp1zY6V0nou4rW6xkznMf+rk8vij74VmIPQ2/HzC853Cam5A
Ii+VBhFvVU1OfaN1lyIJj1AEe4fV0eiFgK1al1q33i+dhapgvi6PXH1Sk+ZXQxYyOFVMn8PawOKk
0rKDvuIrunpT63DJ/v8FN7tK1LgmQjxA9dSqTPrrbeGtAt3vowmAIP/PcfUZY6QcwJurhuh8WQmT
ksevdvehaQESpeg3Ury+fWicxdFRgZdGyKib95PkiHOyRKonNZrhRk51NCm9D1HwdxgmkI/aSAa+
Thp/eclS06ZDjGYM/iUDBtKDjvIPrISTGeZHRdB9qHizlLp5tCoFYOSkq2yzbZXfl2IZPQc1JY/Z
nfbSMqfmHRdHUkFrh/3tN+WhVulmRnarhcXmmzZk2Ew3+aZTqvI+Qwc8JCCUk52E+eDmZlt9zCK6
f47UYkCVm7/te7wyhkGUKhxRyOPbwi9rDXuZ1D4ONK2I38fTUj7bfVMvtxRwa3iwg/c+JucE+QP0
Ze+lsNqhHVUJJ/sgi6L8RQvbDjeVcPqQV116cF/vLUVViGLvK/li22qc9GjWU5EDbjWd2u9SG5Mh
pApObYb69eMjsbcU/S+symwYZ3f0NlmUtRx1MGOTOZGeZkXKf7ba0PnWrE1fHi91f/rogdFrIAVb
he+2faO8L6SZaweINbWn1HJbGNoYnbNwzHyaJMvp8XI7KR/rrfZrqwkaud/6e345faJN5yQa0cxF
KtH+MogydKclBI0sFcpp6PsZBJqpnXFkmH2MrrLnGhsrb8oU7aANcn+b0GqBeUAnBIA57ihvf4iZ
j/FQD/yQcOzSD05lOJ5mUpsiW2B5+jQbbtJIYL/LwTgw9Njp1r9der1sfnkHiBzlxtDPWdAsstyC
1GnrzjjJRpa9W2w0+txaLMng0nqGQFwoQgt6TAXqoM9D+dxyMXe8vUY7Chw7twFWNGheIH7IEb6T
NJh6hlgD9XmglthGlGVrXjppSc7pMFHuFXn9pA1t6nfDYPPRRHxJq1H+D1t/VV/EIY8a966Gb3UF
uwr2SJB1huWFpZC/KX3feSbuZgffYW/r0+tZ3bFpy95BSgY5amghQaTK6uVPpBRK2bNRo/GltrY+
l3QSDgLI7vslgSFZRXYaj9fNdaDFOloVhhQHYdrnZzVW6HAlc6G5vRKafqWF+skQxK1KVeL3RkPP
FgsicdA/2HtqMpkV00v+So39dvOhU2+XbQRbTmlS+29ZdOb7Yc7KM7Ia7ZNOBnckMLa7IO8Xg07w
QXdUDktJ0zB3iJuKzdYyCjn/NEtp8WSNUvwxRxv6IFXbu3QpdJBbQOGBCLqJMFXcZ1qN0W1Q9ChV
WOOIy2A5YVRX9ulMaTuEvkh17dPjwLb7lKA7Vvzna5v/7WuNIzL/dEBzSDjD9G2q484tpTh9GY2Q
YW2UHHWp9255RjWv3BioTdtbVm1EIXelHQdWY+K+NyIVoxTDt9kMDTT5iwXjwDjzZqplt8znn48f
dm8no+KEpDzMEuL5tqdnDBVtegcby5A5Fe6CkYLIpaKgNnSROnM5F9hmBapQrTNGAeM72mXap3JY
YuugXF8j5SbXUejHwq5DFAzx5823NhtjivOpj4KcebabI7DwuR4l+SDJ2F2FKhMYt8ah2aK3bN6w
ndvMiuak0X7SmfvaIEn458E73bmQqNNxzmLMTx9xu281+h5Nv1rkyKW0GC5tItqIyZJ073q5xsd5
pkMQyHZs/cXJzTOwr4imuuUAutTNezC/rhSHi3Bnh83oYhvaR95i4jmOG0RjdH5fDqu3ZJVl0tGl
vt6V28+wtuoIonvGXzl5tpMUCqW4qTeOJ43x8pxOcWtfkj7R5WtKjlOReqrdX1EhD4Zv2ZP8pIRZ
/U/U9eGzWeV24ZMLVL9tP7Dan5NFIfgOsOyujTnCw8hLQwJUJkXjeWo67RyDpf+p5pX8cSqXIyG8
va1C5kJDEZ2Eldf9NgywVSxpQOQ5UOGlB4YaIj7Uw6H98Hiz7PDj0OYngQKlRLV4Nw9D70eK6YJF
QZGnue1Ckov/iUNT/9ouasNOKELUDKEmRf+ovaVM76RZK65oFonBW2C/ti/aXGXWSS3WmgR65/Qt
tkwQArWtSvbVMnJbICo0zH+B8re+iyHt5IsyceJ9004bhA+Wovhc2SGGoi4zHbu7jiiKOaeqr/B7
M6Ch2u6C+cR4HickGq5zZ8+LO+tV9QS6z4nccVCyz+Vcq+Y7OU77mjZsH4mLClbib4v/SPa/Loaf
DrRWRNaprUmRTvBlmujzwZvc2brkvypejMDm7iKZpS5ZtcwdDF151gLQ2+bL2Lbl9fEqO3cSc0MC
JtGK5tg2Tg1OUiEAwNylTiv5SdRj82SWSRvkS1a8wD786lSh8tfjNXeKCMoiQgm4EMaJ2wl3N9St
WlRsfXQWam8q9OLWMAP2YZAkBwFg5/IDOgDpmFk6ksHb0MWln+bNAmhobqoftWMPfNNs/ozZh/M+
jJyyP0gSd9aDt0PPYL0AGXqvofSXBHoO7QhQSQFEINRmCJQrZODc5BINq0jSxORBt5TTr4/f596i
DCXWlImC8242iEtv3sz9EN66RFJOy6h+t+Kldc25RpqxXo4sIXY+H/wN3iXMUQLrtkvfWEkLQYn5
RC+qkXw7WqM3f9vQvSrR0oMvuBO3AHPSueWefM0N377RSNfqSG5W/EfVoBAhY4oHZlA7uEh3XiGS
neBgURdZwdzbBFiHhF2bjFeFzBDl3Kh0Jz6boxMDgXbEUp1qUUWm//i77bzIV4QQtSbtWrARbx8N
w1ijRU1QujWj3qB5uEjnrE4ZD1LsHrzFnaWYqwCFWLkQDFg2z5e3cxojWgZgpRmqs0X5+m6otbjw
mvwwcKk7n2xNcyleVnGxu/43FFBTUhctDyx0l8vTECrQMc1FNgbXMAZhugll5A/RW8nfSVH0hasr
w5RB08r1f7Msbd4RcevF1wTM5VOdqWg8T1Fsn/XZVv6Ay2ObXuzUqgPxqocjJI1d+10ZVPmnZkcm
hilVOn62cdM6ciffey6SLJXOPi2du1arPvV0CCYpC+rEEYjdz7UfYiVyEJH3VnntrdD1wHp1e7x0
biJjiqjBDX3Jr/WIxI2jzUe9sL1VQDXCCiNBJf1Y74VfA1WkRImtDXkAErB7TuBleW3VHZkrHq2y
CYd9wzKj2uZBYgAl0CYzPqtmI/+Hzb2Go5V3QIqzvU+A58Nkh1wS1IUseaNGv4j5W3XWAacexIn1
B7/NJ8EKECQQw/1/4lZvXxuokaltlzQLlDBKhEc1IU6hWdifBsUsIl8bDeuM8u9Vs7L4oEi/P8Jk
+bRNXzuX2K1sjrBDXmjKk54FS6mXGDslsqvpwxzEUj8fFC97TwlqkQGWtQJtt7iwGPG5kqo7D7QY
ktslbtO2PwtrsiMvLyHQ/1CtAb0CvdDCoJtmCLiPA+Pu+syZIT2TSUJee/uWE5GNTKJ5y11tlE/6
MkYv9E9l126N+FrEU/oCjU0+wyhrD1befcmIWoHpp2i443V3qtUl4MRZeZGVxcMj3v5uwPiMXFut
j/bt/elAFYjjh8EMS97lQeVY532Lkn+QQMbGY36On2Hm9ZfHL/M+w4MxAASJuAW//847JNXKkTlv
CWEaSb0S9b7JKHx0CNrKHcKG2NrEXfjOpPFyNDTaaamuZAX0QFCvI7nc7iMhR2XfalkRVEhQfA0r
Mb3L89SUTwVqYT/izhg+dm1p+Sjs90+ZJkWZl5V5lbumjavYf/i0tO1gVYOhuSfTRyCqUzQ1cnqb
9ZcmLqxbbMSqD+s4/vL7bxywxIoSXfPArewTKGO16824CECm52gLO/LHGcq66+R1+0U4fXm2QEEe
DJ13Oh8I7KD8tA4CkBHcxod2aOjdFlERlENVn2czQmNCMaYPI51mv7fUn3PTO5dMdIgy5m15oudx
NAve29B8aXYafZO1btmcW2kM0SuwskDQIL/0ja15Kbjeg3C/+6SgEoCSgkS5nzhLuh0pcmhkweSI
/CNGp4PjyurkpG6u1PGKMh/n56qL4pNtJkXllrU5fl1wMDwCJ99njSugdbWxB3Bt30WLUB2hq2Nz
F+Cpki1urVnj9zqD9ol05hSdSiX7L4eZ6RlBWQEKfUcDEj1awj15wUohxj3H5nJ9GluG/l42hmbj
9lkyZJ5QB2EcHJ+9b/vryuuf/5Iw0P7G16hN88CupOVFHxszwLxYHHS+d1eh2qVFwZwO9PPbVSYa
pFHRhHza1jHKABJgiM5pEvWO//iM7n46QCeIPAH+uxP1jeWRasPhigt1tTkb2k+UqL5j9KV6pYN0
8+PFdkIw0YA4SA92LQ3Vt0/Vd/IUWZmWBtmoqukX5iTZnyqOGer7zLTCC0YI1U2W++n6eNmdZ4Ta
x0iLuAAveNvy6fRZZ0ptoPne9iCgh4XqwAtTWmCJmrVPatkPB92f+94v4qUIQ6Jgi3bgneA7sM6h
TgS9ZrMc6a67YzOqzbMtdRKoWLsaPi2yOmjnpkzy+H8tilTduRijTv/y+w8OWHYVLqS9f/dxUVRS
M5ZOAhtA9DsorZVfq2IAJldFz7HVH4lC7czNeG6A9OhRw3e/4woNBERGIyjP2FqPSVYc1v6QzPqz
sJfuIiwT65A4Q3JpVlsPrxzhYYX7lEmR8o20bjj47Hu7bb13QVet4K3trYtIe6/rNHaCKs7oaOa9
LhVno3XmPxphJ/7Q6+3NqZXo96UHwTvDlwK/sAKttr2PCBW3MCuYWkVRWPj6Uua+sM9KAdw/GZ6H
zvmgpVZ5cO3tBAySVAxp1t7A/UAaoBAIhsFhVCaHyLfUnfXiLNURF2wnLWQVVABXCYVVNe/tAY4d
tXAolBA8NaTEg5whzosyh/5c4Fn7eO/uLQVRb91FKzZ529IvAbRU1oKIk7OM8J+aTuD6lHVOiJrz
gIPk49X2QgQUJQg2NPhXRPvbB2skWMZtLKVBIU84tSWgWzoABFdnSb4v4Kp+P+pSn9EeA4xEd2Cb
o0TpUumJUNNAbYvmxpjb9stRa2+UiNkpDY32IPfde5k04dZ2NBX7HSKuRESkVyXWG8Y2DuIxXE4d
qjp+hbzQ6fGb3F1qRWYysd+hnOTKNEsJMumBVJCU1EupnrKpVf7s8GE6eIv3ex5Cmbr21lH5JMpt
dmPbRo6T1lMWoEpPfknleVI76JCPH2gnzWIZHXsZbpCdnhEQfJONr7IMAsMeNrPZZS1nTrUT2dD6
NfsD8mHNxULS1JWUSfdNXYiDm/P+Qll/g4XjF5U9qnubjHJKO6SEZjJKw+jZMETx6zRI83PK9/bG
2pkMl3heubh+oa0zp0dc6PW//7beZ320BlGnZcfetcflLjJRGLTJR9RWpK5piqfMbsUpYr7n9SB/
3KFe5o+dlSUHJ3P3I3MwaaHh3c5+fHsyO6XtkVkvePtF3J0WZNMvbalrv71rXxvjTEtXoAlsj7er
ACctkyZDyGqKpdCr+FveKBTLj1ohHQS2vVepIHHJPJTM9Q7cvfLoJaerWSrsqutoWd25M6bateTF
gTc1yWdQlOPZ6FrjiKO1I5DCY1Jnq1RlMH62FVnb6J0i0cYImqG0Pk6Vnv4oBgP07zqJGC60JjHn
yGMpecfkrW6uTmclJy6C3jenNvnSLjFYE8Qdf7ulw89i7ALgiNT6DucRacNQSppBXhiZzQxyKw0/
LchCtr4kBKDhxwd6b0fBKgA+jg4DBMPNjpqiOrewi06DEPFszUUfy/7S2F37+xKAPBWHFUDsSrLa
7qnEYvC+JFVK1d+L4Zwi6fjVRhx4QK/Dnp6qrqC2h5ycRygSauFBBaEqO0cW5SH0ZoFs3kvpW/qQ
151TpMGyLE32SS26Cc0yLVoiX1mVB/8spnpAyqlUErTFxnRUZ18Dyaa5qoL4m5vYeh3ji5CWlSsl
IAP9yWjt9povS/tXN6k1lIy+HtBznEPzXBfzlFxledBCd5n1WDsIgPfXCspsK+eCcoi9u+1tGqje
FlWZpYGQ1SIosmnyO9vIr92iHe2P3YAPdpxjgpIOLbBNsFVDR2naYUiDGDDV+2rQNZTKUKk6zeiz
nZImmd7ZxoicEwS3f+0uBpGnYJv0+7sUDSMk6eDoMWfaRKS0S/rIMBCQBWfYvUzLIHlWUVgHcW/v
LJCj4kXHFJ68cdNMRZI4Ljsb2EKRNcPNsIR0RTPMPmoQ7H091kAIk4+HHsfmjS6DPVTIzTFdFYrp
x3Jiem0HY9PJI+uAlX2fydGAABmHzhcw9DvFLYL2CDFlJMtZ6u6dgkA8lu20LKdBGfxFs2f/8Xfa
3S1gJZma0eeii7N5hX02ob24OjHliyZ/Rw1oHk6dVQ76U65YpeILmuGNm6MumLtOmVXWh6Qv7fdy
1kFhevxb9l4zmrxrm5OE6K7yoGcbSfaMpHsMSci3dREGcepY5xSHuoPH3l2KGp4ZL+fkTjVRB0UC
GRRYbwVWcPCVXG6VdyM6Xx7mLcx9Hz/Y3kelrqR1yge9B4nEWKPIlpRRUnVG6U1Amp6iFOyBk4T6
D0CYR/De3Y8KPgSmEfUOktSbO0KtUVSn5YbzTTiquYvGYf6kdbpeX9E5XjJvrOgeoE4VfZnLOG1O
dSiiazbV2lF/Zuc9I668Nv/RM9PJv94mJi1vZdTQ66JlskxeoSw4ygC3Sq9DOTYHV8buWgRX6gNG
sTAc3q6l5j2fGi+aAHizejWdVJwcCz5dpkBCefxBd+IOo176TazCCH37fqNR6DE0YrYPWoGXomjr
cyiHR3yUvTuQXAdjUboxXIWvn/mXZp02T9B2IVAEJmqtuosg5fQDXynlb4BN9oumlBVWHWOolk99
NdRchngPTv+gtZ46J9Ta66+dM8v9SUe+/1qJ7v84O48lOZVtDT8REXgzhTLd1Ua95aUJIWkfYTLx
nqe/H7oTNUUU0XuiiULKAjJXLvObSD0MZToIzTe0CVtUzUS1OkipvGsfcxOxAHhc52hOpfTefrSB
wFAMU3uji7LO3PAcZ8KMevFFsQ0seStX82UWiTthS2vnaG8cNpYidHLtgEFd1xpZnxi9PiTyUqAv
/qQpXesGNXSkb0mnjCfDDCdt53hvbTwoLpCGSInBfC+75a/PFLczah0Z2TcuFdNT15juuVKiFtHE
ztspJzayb1w8AJ2S/4LJXD9cORVzD62PKZAbJS9K7qX3cy3s4szLN5+gzDkX5poVdpTwDHe+4dam
p4ghjwFlRO6/vPi/HhMtKaAbGWsn6HgcJ8CYx9ZK2p0n3HqZizIWVzrhkvv29SqF0Wthu0zTvCqr
bB9Yk4VGu5L+tmcz3ekrbG0VcKRg26mZrklXaGqmyNy3Ep82Oz0melw+jEr0vtT74pA77rCjDbS1
HDCKJXWHFMCOef1oA+JD5QCc7pIXmXlouG0+Rx30ZsXsxTkzrL0B1tarpGVMDoZmFIP1VdpiJcKp
TTOTlxld+oPQh/DAlswPuaG8fWSETwDtIFqHcPyvMDDUK2ipgNK6qGEfPmhlXx3TKNsbKG8+EGIP
DE0ASV2pHAKv7jrTpc3VTpETjPRmn4vSM/0Zfd5PtyP8dfeVB4KKA4GbnvtVq1D0BeioUoqLW7fz
SSEuMgOL3XdAZ7Nz0zTiXlah+uYuKIsiZ0G+TJy8QujmIPiqKhIEkopU2Yq0nrus/Pf2k23tQkgp
9CXJtBh7LU/+9zHOsEzXocxeDFC8UNBrv/Cq6RRNfXVQtHznPe6tttqDZpU3XAuoYPdFYj2WMvuR
VkK8tBy9oGwmcbz9cFs7BDAbuTptHrTWV8t5+gSvIo/EZerhGXRADgIlhn0aFZyA20ttPhmgZKB6
KMRepZD48M4IGrMZTUXxTomhyzu9idogSRP1WMdjf7q93lb4Zd/DZgdlfE27M/TZc3KXxosnNHki
lS8v4aKqfHuVrRdI7oS4Bdf09YyrNLHy9boCETi3944WNNzjRKfyLur0+j98KyYMVKiMW0gSV9/K
pWUsB5twGKV6cirCJDYOyjiPR8Sf+2xnsa2v5SCpy2CHLtlVs7WIZqeODGKhEquQFLV4CBIHIWd1
Zl7nFM0eAmUrfoC6AZkKaRAA3fJ7/jploE5gnuRcY5OX5Z/qrG18BHSTU1I26if0Zeajnih7sNWN
RUkSuWGohPl66yyLfZjVYumT8wKaSyFRTfZla7fBZLdRYCsZZsZd3Xy9vWU2VyVGLspQXNxrlSbF
0eGYOnN6aXKsDhMq6LNkRHSSdew8INOTn+a50N6+TxfBTmaTlrb06lcVTtl7c1+mNYtOjXju8jl+
n2qJOGT6aO6AxTaOBHU/zTD4RdQW60+pO7Hp9SG+hKMTa+4ptGX1LhIgJ+8Lm9Jmp7TY2KjEkwX7
AStyUdF4vXFG3DykEYfU40I636u4Cs99VzVnKxmUxmfWOuxcOlufjyEEJdoir30FO+YlznnfY/EI
LU4JkgQvEd2Mozsj1vtTDjw+MFWssG/vmeVsrxrySzmwjHX/JESrz6dXbtfb2LRfqlwrXxxtfKaM
tU+Jgy+nE1fJeYry8Txi1vXx9sJbH5M1KQ+QvrvuS2l53QmAJzTiEPZKA/x6kP7NBlhMvW2H/+Fb
LqB12v7E7av21KSTMqAOn1wMu4jbAI38sglKo4xphhVQql7cnIt+517auCe4ALnXUWwHrbDO+vCc
zZaMFzrcMmuxvVw+uXhw7XzArVXQEaPAIuMjhq8+YGpX0KJaet5VZpUHMS3txrLPd6L2BvSM88bI
z4H4Q2G1fpg0kkOJdDZAPo0kIuip+756Vam81BzDNBCoVuR+k1d56WswgQ5RZFrxYU4AmqiO0e50
GLZ/zgJOXUjTixXa68MJOaHIQDCSXhhgPaK+yIIc/4xHbc7tL7iEl19zdMrxjlKyO8nc7dCJqn2K
RlQjb2/j7V9CZ3VRc9ugjMXeKDm5GgW1FFYdTKOZPFqpkrClbeldmjBqn2utNk9TYU3vUG5Wn+Ia
T3lcdNq381wBaage24H5M5pHq7eCNbA95wW93lrEvySaM1RtaeMjuqqfh1Sp/sPWI+si8hP2r3HC
kWyAoFg2KaWWzu8tpxLvYqAKO2d3I1AYZP4arg6LWN66gY34hj1F6KZfAJ8Nx8Zwf01N3J5Ilcud
+2UjFsL4J0hwjBbe9nLU/k4V+tAdnVyFjF8X5Q8zLtLxPnMb+azCXij9Js5yMC8VphedO9rK+fZO
2lqdxi/yrmg1AVhfJSrR7JaNpF1xUei9MgAGbpNWTXHS6jG+E5Vpn2t8B446gWznO269YdqQzPQJ
xNytyy/767m7KNKmSWa0ulUxHVNHcQ+xE4oznapiJ45szJ8BDwCPgIpPSFzvUJRciMLNEF3E3LQX
VW1rbESyLMiaaPzooOHv59ilnZ0Yr0ifIevbWYIU4MslwI1DYF6P+rGNGDDv5hNPvTjCUJlPczvD
s2mb5MCX3XmxGzc6EZOfCfWANu8aDYLneYEGYx3e56mHGpNi9Y+uE09BrdbTQTC3PcaDGn28vY82
GIMLAxJNZ9ADlJXrZmVD5l1EkhtBxTVkPM6Rw1TYnu0sO85VgcNLD1oM9WpDFBq84cF+n1ptDAXf
ssM+GJ1S+6JpEbYFrjv8VodYVgddYMUQ1FWmPIoyjCQ8ax2B2hr3K+fcz2P0T6KNrYmbUFs+hIWY
VR9Zjig9tXVTfDXrQpvO1FJC+gzh2x+Mi6r4xLCr/oxFbWLy0VFMPUzSS9y73LKn5JBpUfGSQw/s
Dh3SkPIX7XGKO7Qc5uPcdmZ0N1ZFpH3R9Xb6iP9ss4eU2DiOKMZCTWG8y8tcT10FkokQHJP4Ysmw
Omc4NZz6Dh08qZTp/9KSgcwU5jFknES9u/0BN3YNdAQaOCjWkXmux4ZxqFV1PjDk0su4uOArCXtz
jLt/6Hqgj9FHNYKoYg87v3Ewyd/h0WMrAtp5nVtXEsuczoMdmXVRefRmqR4EctlfKt2QqPTI8jxG
eR80Dvizfiy6b7efeSOLoVuwmBYCY1rAE69DUOH0qYAWSoKGEPl9kzjJSZVzvaMEsrUKnRZAfOQx
ODWsAnyZ4ZHlTWIZsfVF5OPj2x8KmY877cXtZRhHLO0IGKfrlKyZuR5i0IvWMOeZn01R9iOPiz1n
i40CBW0jAjYB7U+G+fqdRYtODTsfu8fYs55KFz+ipDF0v0Ew4VAM8948e/OxSGbRj4G0wyZ5vZ4x
4BTl5STReauUl9Rt5YdR9nuzlu1VPOagHncxf7xeBWF/q4u46un3ofJ/iCbVCiIhE/3taQV+x8A6
ue/IwtfoDSeFxg4SCfGiwWwjv9cK6q3CaaAtDwog97fvb1aiWwStSgWc8vqp4kLT06wCMydz7M/q
EkR2XO8KDW7FLFg2sIBJy0ClrFax264rKxBIFzMylGeOk3NIEXd7nF3RoGw5OgciSh5o2vh2ke0/
1lTwbnSUOK5aSLPiwRUTwEa1mQHmVKjY0s1K9w+swa+33+RGssKEfEEFw8lglLnahUPsGmOdZckl
ssv+W2HlFU+WNB9HgNI7H23rgC1K+1CBGSpdOZunXm+4SYunM/6fzCFq79LqUgZ2Pn9u4/bL7efa
XIxvRj942fbrXAHCvasYwsTsu4vaJ89KYj/rVPdU4s59HHkXO7OyjXO2PBbiArTwaXKv9koym7oc
jAKJmiydTiQS0/0Ml/Rw+6k2vharkM+Su0G3W6eWSSuHcdJGzLj1ZH43Nrjh2EwDH7tm2ENxbmx+
G4wNmSUn7DrZslW8gzBAiS8MWjzzkqpCpgd77uq7wlU8C29BOz3XbNLPXjXbOyF/6zmBjkLaYKZE
Xbq6v3KjwDcGn6HLOMhaHMIh0z6E6ZCWBzXWp9Ptl7pVc4InAJnClJOm5voMKDIKc7uy84tEw/Co
TUZ4EOoo/dRplVPv6OFdonkfKRTxQLZyD1KyFh/cTuwcxY0tu7ix4f/A9cOocPn7v+oGtOarsE77
7CL1IrrPUcIJRrDqJyvzSNL6dC9H2fjCC4lwCXALxmj92LpaKGaVOPllMEa1Rlokib+qo6I3B0cL
JzKXxH7XiDg5TBAS/739zjeOCyA/oCNgVRivra+Lyh24zEMzuzQZED8+cGi9RKrT7mkobSR/gNPI
+wD+Y1yy5rDr2dxaCizNixz6CGXiHmos9/ExbwD5VUh6B03dZHf/4eHoOIL5Qej0qvCN0hI9tFrL
L2aoNg+ZWWf39ZBWO+X11qNRk8CCpQ0H3mf5vH9tF3CoZimUKb8wGbJ+Nf2s34WaI755ZWHApomQ
ckJ7WOxh1re+3DJSpjFiAT5e6+ICUwG+GMY5XXHRHUXtJIhu6sMOXGwjADDpgWbARAgJh3V/LKTx
DfVIFhfVKAvVB8ZjfKvTpuixpYx2Tc02TgINaU4evWkN45VV8K5aMrReCTkJoe11d64zNE9MW/qv
jafF+cExgE4G+Ox2GvjLaSys8+0NswUA5gdAhGJ0ScGwrlHMUBPsGpcpzjxCTpk7U6g+OLH6RxN7
KUZ8lVXOdz1hI/YdEWX/GrjWf57jZvxZtbqb0ltuI81X4FqHO7f2xpfgxuYIaYC8NiBX+MejIWjz
0yK0VNXInU6OIc07Kh915zVsBEBSECbgf6LSFSFMAcJv0wOT5HJVebDmon/EHLHDGm2xXodyvROE
Nl87kZYgBPTj2pFcsWQEuxjkR+eF7XOT2tYLuX/lnnBbndxTMqrKjH/gKNRDg+SzfTGkXX9AbRUV
d6dTUvV+zoRxBwYfOcvbW2LrtVPtLO1AaGkYbL8+3UoZD4U2siOK1Mp+KckEt11B4iMcLPPtMG/e
+HIBLDaCV81fRXflSL6BPoGR/LZC03t0664/GTQfPr39oZhtQUOhBblYV71+qBHGUJjolryISRSH
SU0SqisE5jJ9cnbqkT8l7moSw6R8AZtShF+n0LhsWlOcVNmllWH6fcjr+Z92kHPoD8IT99rgmWeb
Doztm2mG9o5bWMehpX3z5uPjEVgYsbkUyNdYlVTLFS8tjOxSGdpgBjALO3EA67aA2ia93pMJvd42
Hs16Moil3FvIfq/fcCG63lVj0OXOEjYLMcnPk23/QOjVePMlx0pMKMlHIcJeNcd7bvU8RHz+ouOg
5VtqON9XhdzD31xfcqyCDhOqljjkXgVG2uSD0bsJgwn0dz+xT9Q7kjjxywBv5/hqbHfHXkVjfuer
XUci4GC4OhH4wPVd9YwEd3ZapSOihLMtP6AErMNoLppnezKr6Nwbiaafbh+N62uVFSlm6cnDC7iC
KztFTYFmmcllSCKctoc2Oyilo+1E2K3Xya6AZbHgIK7SLqMg2DWM6y9NJaO7uii045R17nOCt9qJ
UqD9sMh5vv0oMrZHKPdP4ccfq0wlTihUtJlqNklz3RchR2/2ujigUTh9qFG2/T0wLb3XulqeECGM
/BLOeL7zSbdeMFEOINIyzSEpfH0yStcceCcMc+ikZ+cw9sIHkpe9Nsh134+hIbxIOlU2COV12Abf
MWlYP6SXUlGm7jwlpnencHl/jHS0/E5626sq/PdYvgeAm3QBk9T65e07CYQhnVadnUTcef2gyPZF
babHcAfCPro3DEU7DIjl7vT+tk4IRxPMJv0ri/zo9SodL7lrMai56G40B1M2di+i1tFDj6KfqQTs
cvuhtuIawdymhwVw+Aohl6PigjMP9AFVI7gptWHgShO79y2yYzsbZeuM4OKoLQi5pRxbbZQ+0w22
nwO0O5blofMsIOZokcIwcex4UVluo7s5n7rPt59wg6RNVwTy7sJR5tpf17zdpJSDWlBwR1Y1hoEL
0CYYx1B9jIC8/raypm4DOPPa2YrE5PnUimZ4rObZfYfnlsJ4J4/cX7d/09aZWT7uwsAlK15XpBkK
iG499fGlGRLjp4jc/MXs/4Oh63JN04UCYgmEel0LKq4CU6NmNOBabXhxBmRYPL2fnuxa3ZPM/zMQ
e50V8GGRwCMAMq66wnNSCyM55RHYU5FIzFxRc3issiGb/NmoGjAaIsImLXKQ9TqlXKEfcRPMop91
VMSwR/TmS2+X3Tu1bbP60NpVb5xdhy1Pi66dbX+OC1PzkXA0mMGMoGJPbutZRxxzyuasdGp5LBvX
lLQTquRra3jDFBhNzxxAG2fQW56WFE4wg9c1/FFTmn4n+m98zkWyi34pSlTXQqmITpPrKSAoxsL7
qHXSfpIIs++UpRsnlUXYw/h8EAvXETAypN6K1kgukIvaA37hzAT0uXqw+kHduTM3YhDgXDAhy6e8
rpr0WJRTtWBezEHV0JSfh3dDq8dPzjzrP3J17Hciw+Z6y6yTfboh5NU7OZL5Dne0IhFJTBL7Kzqc
8q6ne/kOBV93597c+lzoclAXUktdsySU0utRx4jRqavVjvmcNh5hqLc7q2x9L54HLWI6bddN7iqa
taaAeXkZJ5k+aJ1dHgpF1wKoYeVOUb9EztXhWyTDSQAW6XBuqNd3RoEeIy4kABzi2pp+CbQmg475
/d3YyS4oFTd9dHCKemnTXdOqjYdENZF6apnK087XX6+stRrDRQNxMo82kHVC11M8J1laf5Op0n6/
HTQ3dgkgJfoIML54pWuVIbs2JqSVFzqBOiUnbByKNuhMZsa5aJTar3NT3yngNjYKxrxUVcxdINit
A6gwjDkfkzK7zLFSBHafG+fFc+Z4+7m23iF0AtoTS+f5yqHIViw4iXOSXerGpMMdxckFo147AJS2
J9WxtRQ5FDBu8gt65auNgu5V52E0ml3Q4Zp/4CgYhQEDOftrAkfv39uPtXHdIwgD6MZiWsqFv1qr
JzibqYVhaqEP8kkbh6kOwqzRPyShnuT+qGsFaqmF3InF28vSRMMqTmPGs3zTv7p33cJOLidwtLU7
5p3fEVZKv4+ldYxHU7GCGtWyy6QO3p7d3ta7ZQoD6hMcOVnq6nknTsn/04iGsbMPCf6CH3MD59Ns
VPX3t1/t1lJL05W++sJGXGdSirD0UWQOV0GbWyjOIDDvO6Upj9lgAHe4vdhWcOG+AYUL9uZadWLA
InnKbPw41MGyvzRy1NC3NRrn3pa1dZ/OpXGnwR56SvPU3CMFbz0oLWboWbxU09GN1x/TBDk7mS1Z
heVCeykqcz6qVVKdksSNds76VnT5e6nVvpHdIKNy1Jgau1l6ylO3OQ3cHr9nI8FzqIrDt49aQUDj
Kvin+beQK14/m6E0VZnkuBB02vA7MfvwUTbJHliLe4b/ZnU3LBcd24XWEL24VYRGCCVhzABoKixj
y/yYUd7MhQ9bXoGX2+nqSc5J4/hhqIs2QEzH6oIYBX/KZYglWK/keRY4WqdMZ7ty7TKYIkv9B5cb
44vTZJHjw6xJa/wEstE6qKZs7JdpFvVvAUUp9V239j5GwsrzO89GbuJsuJUWHZs4LxpfQaD7IjUN
V3cvE6EaxPk4/LbV3MWBpXDVr5qde/ohAiX5T98P4XvR23NzHDI9Lw+2PiLg7qVR/6iMXtOeKi81
vrq5MvYHU3RRFeTSmLODZEzjHRqr6jsfE11FwWh0np9H3Sjt+3LowLoPCpD7wIPm+stqKCzfh3Ta
iBmhLbSzXtYN9Mdppk/bIzkXTEkhZNCGijP6k9Uykp+BLeKJOGV58wzhCKfhSrqyJLsoxp8ZgoMo
XNNbApmSR+PnMRrFJ6KUM79rPIe5lA/WX1r/IjY5IgXRaPG3Jq2S4T4rTe+c9XBG7hV9aKIj2byW
BoZQXXkMVSnso5pFJi4SZqQbxLXEUILCSJPnGbyAPOD11PyP6DHaD7ocE/0YKUoNLmpI8/5TOlHk
HGbXzPKXuaiaD2Va2U/I60WZP9vDWL9MdhmXvqzt+atrCe/XYM/TyRvxsPK7BKGfO0Wza+ecq1WG
wuHQ98+dyHXxNDRDP/jwTyP3QF05kN5nlogOc9bDHRXeYM53Kt54kR+p3HpHZPodedCmzqyDcrBx
NizpTTV3Qu21zI9kWZmHuvWSh3wamg7jb+F9RYNscIN2zK1PlWc1ue8A1nGfdGUYLlapDRJlYTi/
gcpFM971cTFVyD64mZlgb9Jkmt96MKcg+pRDe5Dgo6p7TcQ23ltcFpXv9lH7b2Ui8+eHUrEr7OqY
OAcNLvLqQ9nO1udOCWMAYFaaB7LLEVW0BTNqfwLlFr30FJONn7l2pXzOx1q3gwh69UUpm/mDkSJy
/5Jjszv75Gxpz6b0pv5+TKr6Uz81VuubZWt8KSt91k4IrdrFbywp9SzQMdPYayBt3JXUhfT/mOSR
d6wr41KMEYw/iBhWlxkvAHHDj17lub8yavMPVaP9W4/ltHOdXIX0hYCBBBQXJMnOlVJ6I9zBqWAQ
YKczJUGzYO3KREmPk2L9vH1xXbWM6PCj1kxJijYma60u5JG2vmoNTnaxG11+c0cv+ycyWhvMkZe2
X0v0Oc+daApO3jR+Bq+blsfbP+DqURk5UUfRfiRdZZS4ivBjOjazHCp0oyuv+GeMxwmHxnCgbKvF
6b8shXYG0G6ulDVKIu3zPPJUiIDhAF8zy6MZekJpnXQl3LOpWn71+kIhm2N0iILNNUchiWfAjm7O
vLcaqn8Xt65fWsek7O0PtGjjckMumkHrrmKUoO0GmJ/qyeg5tvU8pl7guqn1Y5GPnXc25dYlScGL
8SmQuwVc/PouNtvSmLycAkrA1H/0EmM49wyIx7NtjKStlZeM92afa8dC1ca9U7i1TXC+pi3GtBkQ
yqrjl1eA72gRcQobrCOz1qxVX2fd+1xp27er4QKiAReALi/QtSs4TW4nahvP9FF1Dc6/0AlRbjue
G8xIdt7pH+Tpq42yQBe5Knmj+NZe1TW6rdgFkqwMtFOZDoelYfow1V7zczZz9392bHJfqZkrdD+r
6/xJ2HXsPk1maSiHNlZceQpHmXxTw1xlZDtQ2N7eYVfffPl52K3BRGA2erXDsOycTOxKs0sc1nmA
pzr3SDMPxkGW3o8+coyj644yCMN8j0B1lWqyMpUC6PIFQopM5+vdVmhJPERVl1GGhONRMfLsKMuy
P1vCmR/1xJr2+itXO2xZkIpvoe9SNawjIdLDVVjFLJjjanwpJnXkWJXvoaTInSbVn0Cz/uiwaClM
GETSElze+l/lF643Ewhdh0mkPoe9rw8RiO1RH6zoYBptzb0YVm7hk7EsrMoqr5C0ndL6uy7S4h8V
E6ePupWY02GeYMTf9R1i2X6eWE18Z3iV8ylrGnvACKIU34ELyG9SD8EuTSOPd+z1QpuPQ2XMv/JR
Qeyz7EPADQiuahLrvLrWP7Pnu9ZPm3ns/6ljOnVHp4FUypQNhr1P2mPTVAOl962KImv0KQecJMBh
NPV8rsK+9aMC95dnwpb4UCMDFfra5A5fbm/MqwDL14I3SM8aBTz4kfrrV5jnsT3GObL2Cc96tOew
/WQlingrrm5ZhS4Y40wYOFeBQHVS3K9UmV1U2erEuUR5qrNqT9XyGgLGMsyniF8UIdfToSRNpS3B
lF5mJ0zOUobDkXxHPYxJ2vH9tTCIpW6+i5M2wWXOmr/HtWO8G5hbH26/1atcZ/khjAHJ/CARwoJ6
/VbtIVTpZDH3T4Q5HTEjItgrDbNp1RgPwlXYkwTHneOwFWNYjqNg4j96Ra3jpHnzAjyhBxLl/4us
rL9Plch1fOpL5xSahfkdflj6FCLKvUe42zr06PksyG7wB2TArx+YrVVyyMr8YnfT8FCrsgdvFmKN
1nt78r+bSyFyTEuV1a7UbVKlpNxboEuIUbs0OJUIpgpiAaOY3Z1EZ+MzuioDVlRZacrR73/9VFQR
kTGh13OZGq84T6YoL6Vw7KPGqCEoq7h4UJ0w31l04/loKKEOA26SCdI6GamNyiYzn7MLUtvtdwNH
ynNSd23nJ/rs7CHrtI3rgX4ZUkG0wzdML2mcUUH0bJqastGve0u7t+s684tGIk6YTKoPXD891qJz
fw+MCg9lAuZO2Gpzl0KiOSv5bN3TBWsXtcrZDyt1T81oI7Nm3Es3CKEmFazh6gJblIO0ceQ+SSwH
+BQCjxnBEpG6E9YOxUfMgJqvM/jh0yjQiEJtQ053t0/z5jtaxqQc2WXitIqRlQvcpabUvsy6sB/U
znrBoAJlziGDKYXDyU4us7Uccx2awYwtr6UNS7vKZyZO2aV0NeWTWzQID1gZyqNlL4+zM7XjzoLX
KBvakNBbMJsEo3Q9tGz6Mvdk1oJZDe3yGRxRdMzaMkZ3yRLpN7yJhpOs2tIJjNybPoZt2t/DdSp2
cqStjU/LHYo+VdS1P6g+KrLOTEA2md0kDxnsJ3R7+8pvlSzZic+brxjnLOo0cjHAY68PdibVuXLF
kF1cabdHJ0q8M3op8s4rI+ehnWvn2+0dtPVo9PZNgHEgUnjG1+vp8VgOg93Bh43i5jsrWXOA8rL5
yer72tz5nFsPx/bh0DFxQm91dWA6zKYjLKwEWku4awtNzGet0qtzgTBJ0Dlj/B8ejiobR0xamuza
5eH/ysKklgsnnHFKKDkp5znM3/feOB4TLFE/v/01/r3S8uR/rQSqRItm0qFLy5D5ACxM0Pei74Z/
7F7DdOuLUU9gjbQQIq31mdcbXGA8jZJwasrCL8DxPcmmxVUK9tun//BUC2aUbij8tnWyMMF7xYwX
dFSq5u0lcTjsh8Ilvg3YsCk7pe6y01Yp8wLZNpga/NE7W71CQatMpUuUXro46oLBNaaHuHTnnVRk
6+0twpqk5tZG4Tc0dmK2wGHRqZ6NT+kci+PYWvOpnJu9Fs/WA1HgUG5QWS2zwdd7opce/aSKQV0T
SVSJaCdfAO/sIdg2cis2Askr1wDT7vUQBANuOx0r3MYgbKKLqjaxb7pTc2/1dnyMXdqzSdU3ZxLC
vVC19SrJ0KFwgAO85pNntgRVwKWGLFeawNdQpzu6UCKQoyhOtzfi5qvkhgMlwsD2irrQ2CMmU7Et
L6TXsJ2nFk3N3tkDN27eNmRTML6oiZkPrq5T9LXjsXGWkiP0umPapDONUjX+MBlzeiK5lKmPPlJ7
NMRMp27oGgyLnWKHm3KNGubOW1gp0Be4+K4y1rBDz5PiR+Il3urRMdVDe6SXnpqnPkWKAFCJm8EK
ViDa+0Xu1d25KDIUjYXAsZVqO8t8oATdPTn3XtNra7MRc/hl9Eyuwdp1H6V5qDMEyIFLPwx2xRDD
dpSXLCl+DuGo/vAQa/veM3LYuTm2NgChgeKBOu2a3quHrq0YXikvo9rbT047JF+QKtmTptrKqrnl
Ae/AV8PIY/X9MaPQc1Fm2cVJnOhX1o3RV09pJ18bIbkDIRp9bxR77u5bx4hHWjR5FkDoOsi2JhY6
bouck5VZ6lOmTVnph57Tmj6QLP3n7YO09QEXBTicQVz63WuEtF037qxmLMaPgVJrJEN5Ri8iJD+u
Y/OMJlD8PFbqcKA73eyU2ksAXwX4BatMfQnJnY7Polz91x0ZlzJClJN4yEDJfF9pyr9ilN5vrLhi
auCur3dGmRt75tV6q69Zx6Hee8sIvJVaL/1cb6ef3qynh9uvdHMZuNDwSEhprnJwwj/0xtgQ8PcL
5Ump4CszxN3JZLZCEwIMC5MS6Id5pZXO11SZW2Jj1sd6398hNEQrCbt2+2An0tYOim0nmm/lna37
cd3WuY/LTiIPGX5jbx5HI1iFfCsAX8pPDsrqplYdURP8yBmrIvtuWAIXYbezA1Cnxdtva6xNsEAg
JuMKsh4dqKFZG2mL0GTXZcXntnDpWuUF7EA52f8hM1g+IoKWy6DiCsDbM9w3OkkjzkVn4kPpCOtd
nJbhwRl7Z6ds22oHLU1BQg1NCU7+KjXABiRX7AZVNasxO7gnk979zkRZ/KzVqnwcUy08abKpIPHj
oXaEQtnf60beaT5edsbO/t2IP+wo3HpBnqFC4Xmvj+XU1KWraCTJuh1HX7p60gJrKOqLlNF0vH1U
bi8FUOr1UgU2x/3sAZOKpzAJiq6rDohWZc+KQeF8e6mNUA5vACVD+jDegr95vVRjYAbcLAl5LDQw
Sw78hDFOk3tvbMW5Qhn9bor3sBPXkQDkEnBB9isFHDf46zVHPanaNK9ppY8hDmxhZH2kblT3NIGv
4yjLsBlpAC15+bpkM+LIsWaPXmLfu9MxiRLjqRmU/BAquf2YNM2ekMDWejrShlCC2bR0ZF8/li6q
wpg12j5JXGp+U2rhkz7E4lk3ehv8EsY5tz/d1muE8QlQg6Hs0gN+vV5uj17bVPBUm7B3PnSKJp5b
Vat2Vrnei5hEYTzBSNIgo1mXUYlJLW8jinAZSP1/oZkbnkQXj0+GKnaE4q7vXFaiAF3Y21Q36zpA
mMyzphj4HJSS8tfs4ZoUOK1qnd1wZCiAbum9ZTF7TVwMI3eOwda7ZM2F+kHFgy/F63cJjgO2sQGo
rsBW6b4ZR+0xGcs9JOnWDvlrFX31xcwwjrNJz9mRVqu+RPokTmU8TSdb674pAJ/PtzfI1nL4Ky7m
BWSEVwjItCMxhyWP1PFUtkE+KE7qY2ARPSR215wb/s2OftnWF2QuSsarATe7mmDbjaGFA6zES61V
o2/HDhAbNBSQ+hvDDwrYbZqSffoNY3dvL479sfx7nTXRcwIXxf5Ziv6r+g48f0dBlV2GdGrBhjhk
UH6LG7gW9MxHPpaV0IiiKkgUI+wuYuyUR1D7GFlhBvmFfM7+gcSqqH13zNIMoaqw39nf18wCSLkM
UzmxpJSLBcHrTebqwhoYNkDwAwvyPhKFOA11H35Ew6h/xDN6vgPihYm1xFKkylzVR7PZCKK+cZ9k
4cQ7B/vPnl6/MQA9/CKKYqLx6udYKmiopO1h20Loz/3OzsI6SIVhXoZscGu/i608OWB+mE0nZSjK
4uCOKID6iWZINwDWZGa+G9a2GwDmxXk60to4eUnTunGCtk/xI3OyGexVErt0+Me21tWdR1hO5foJ
uJPJQQgJwEaXA/B3ply5cZF4dnbxqP2OJk2kU4fCEJxQt37SQ9R9PIlQ3FQOORqs9Z6W7cb5sjDY
RJ9/AcheVSSY8Hr4pev5xe1r5d2g9u1Js6R1rovJC+gJ7ck9biS3HGYD9UUKEzrp6wjJ4VLyKMLg
pUo99X7Cpy+oLOOLOXpFFVjTPGOTVBYgECBr989VZWWf4UGNb33rIHQ5ZYtIDwoYV/dqkdv4xDPN
vMdJ9mtVm9kL9Hd7Gbtad3VZZ++MuQYFps5ywWNZ97eD2lXCwnxqoQhDyV004tfDFR7MxipktO89
BS5IAW7sHbOj/onRw3jKdCxOaZ7uka//RI9XOw3B7AVAywXlQEW0VjXZ6Hqzm6qpd++ZyA4+GroN
SaUZhCkeTGv0PiM37SLyJLvEt2u3eum7UrV9XOvT+CCQ9XpHL09V/o+zM92NG0na9RUR4L78JVlV
qpJlWfLa/kPYY3dy3/er/x76AAcWSYhQzwCDwQxaWcwlMjLiXe4CZ6JzOAeJ+Jized/LJrqos97M
92QP6tH7Y7M/+dGIEiC2TGUX0a0lXP91PChUj2NaSPa1r8KvMQZzF90SybmB6u+1jV4dZK07w5EX
mxBOAb9vOT2YAjbBYph6Ra1xfA6spvHoEOP/PQnpp13Vn966ESCjAk6gqLYId643gm0Judfxf70W
Wq7R0EqC7p3Wq9+kNNA/ZIhW3oEEbQ+u1E02hCMHvrN4vlK51alZvpzSMSurnreRcwVsNF1tvbI9
fUJdcBgQN3z9+zYpCUNRpoNlRzMRoNEquPVdMYqgGdlyJjp+vo26nLjTwYD8en2c7bJBVYAmtJBB
mNC1IlxvcJqoVVnXakhtP9ZT6Wp1wHuCOYrObVkpB9tkE7TRp2LZEFSip0w5dbUrW3Wwq0xt7KvR
ifrJSYr2rgJQcSeMsrgpo9O7klUU7+0RrfNJy47K59v4gUwHjx206Khrb8AtlZ468twq1jXT5OAR
aYf0H9qWHaMaufEdYUMuZceqhP/6LG83DsMix8VlQYK0Sda7ukU1Ho7FNbSk+ZKAL/aQF3XOaInH
BxtnZ0EhaJKEUTyi9bHeOCITqA5qvcSxlz8D0FavQyRbZ+y4c78vx/TL61+2M9xi/oFcD3BxTv4q
jUCtMCsWXfRrbNZD5kL3av4Z7CR6PxYZQvzD9GY8FOgImHMsIm39paP78gxODQQ6KgHO1R5y+6NU
lbIbo/n4Ddg53R2l/vf179vZMIvg5PL0J6yxb14O1+H3x1tVca7B8qIb4Nq+n5JOedQkq3JrR+mu
s6x159cH3WTSyzciVECnZ2Frr1NFaCjAU+baubaZ7oiLwOmsdJ1sgX3MoIySKyKO0ncjzZUfRVa3
R07F29jD8MAzFlW3JQyt1hQt1m4wTUJ5zUefJ1tL7gI+8qBqtTcKfx15Vu5xDuOys/66n+xY07qg
tZ1rVVf61woN0VsRiTfXHQ02Cw0fA1AL3P51OTUTzSgcCfKsFeWU4aVGPXVlcpRN75zvF6OsZsyu
dV1Q50dUbXKaU+WU4IYDTXapOhxd6zvTBk6YPcmdwOqsA7Yo2Pa6QFHXaufKV7pJvWqdHRwErN1R
WBqg3ir17zX3awxLZ5DI6OnPZvNVGROw8mJ+s28hi0O3yqKPA7GCC+HlFlCEomRVjdijFudf5jZI
L1mtRF5lmcNB1soLlL/1MocjT18wGWjfERfXkAE1qwZ1jLBMbgbberSKSnzr0a94VGY5jN1OS5AY
ivJIH92hyBBZAxeipl/y3oBSH/SdCRIyDMH16kN0h6AHjgs6RcnHUErjfxNVwAHhSAP3XZhkyUNk
oh7mh3En/08uQrNzoWqoz1ZrARLNKevhLBn3+kNoZ+nkZjr1ZzchpcXEWcLfwwJ1G3lOG/XqOVXa
Sv1EUp7JroEGT39Cftwi0UwzOfaLCpdAD+NXel2TVZgfzDnJZd48kpWepEHnZnM6xf6l24lcwl4Q
3DdJPeof7KnjbdSI2ZndcKjm6T1JrnFvNDWKkf1oyz+K0Yn/DUPNeoLiKwJ/kNCbd02cT37rdZo/
pymSc5ec6P+IRlJQ+INpgb+UOynRvB7Xl6+xlBffm77LHG8wjMz2074MBhwwrfBTYsOs8Vvodyct
sIfuLuhG86HqpbG9FV1Up77UBNq3uIWDQaleWzA7YSKdhk4bhWuiwyidEyWq3mXj0ETekEjJ9wjB
quguR/ZrdK1GqZ0zvthh7tmOVIEfjRB7gP8yIjfWqUb1iL+ZUvnB2Kqlp6dZpV/nBlEn9JzirwW6
8BUOjCEUFymau8o1mtY2XTMJe8mHUWZ1XlzwL9eWjPIR0WIp8asAsrBvkrbJLJIpUYFouYDfTzUY
KHpFk3ZvZdZYP0hqNjVPjdDk33kxK5qXVKguuH1VzdUHNUiSS2wWuGsIalaSC9al/l/JOvfeMCdB
7FVNDmdEt8fiabbGwXKN2KnqO0lVq39RIkjDa82QLIUKmcY1Ijt2PphxqcqPfW9SmuFh0rwj1iKh
ABKuBI1lpdYPzFHCBJJUn8XPAbzS4kCrYhtSli7/QkIkIm8VMQIbTJSOiPKVi934pxdB+4VbpX9r
4IJ3COgKbyVS5y1SpwxniSY4bmk4AyXvYwSkvluR4RxksZtvWUYhdpHJ0eIB3P8ycGV9IgWWZCa3
ntALUqbubqB50rvX04DNKIRHSgv02gEC0fVcpTpmVCkydLzoNrViuFe0JjgZZl4fPKn37i6bi5hX
IqnphtczcW+N+LqgC9MNkQ8faqZz38V+HQxHJkN7Q1ExoFSziLzRIH85bZgaojwapajBzxL+SbzV
gJVEyYV3Y3PAct8ZiqQU+je1rZ3Ohqw2xWDElXQN4lbz4qrOzmVlinda2ztHWKNltVdXCzwl3AK4
jfE6XV8trWHiIwcIHE8MvTuZk5ycjMJIf0iZSN8N+CDWBzn+zsbg8idHQ3B+6UmtktIUqrBa9Hlw
na1m9DMcKvyKwHRUsdwdZukKLQr+W/GuFnR1il0sGRq5p59WneM5Ne7tNuIgrjmo+v+Mvk7uzCnT
/MwUxX1fTT85nKkvZjO/G0q189q66A+OxU5KTt0ahTpeG4AQ1okjPSUsbGZhXxuzxLpAOCHI/ko+
tZZdfNcn07iQwR5ha3b2E4OCCV9sc7fM2IAQPqcAsa8dVWY/QDvk3M8CWEAnWQeBcrudKGIvjRCS
mEW8fFmWvxLjabaRFTRK9aoIkXZuKMYg+lLLUKeHPGyiH8UQHGlCbL+O7URXnl4B7VZqey+HFDlc
3LHplWs0DrZfo5t5ClTw7nFeHQVoAO3r48IgPKb49/KRG/xIiZzzZFf0lGK9t6sTjtHmWZVFYHpt
iGiDO42l9W+SY8Z+TtI2tl1Zzyz7rBVBGXuo+VufVdp5wqf4FwX+OAg4pWCFRu7ZwircRFObyg87
bMxxoi3Uxwh6/YivckGGhzywnpylZjA+ODWGw5c0n9rvKZDt30qcZF8MZxLqxaE671xlgZvAO42Q
pXsZzWguVGdUf5ltbTRnHDSGbxbigNNdiSqQdQqoBP6TY/4TwVtOm/ncaml6npWhpxtYF4Z1XVjj
5Vlx4sn2zR4xkHupa0hVBGI7um/oaeR4sjR0CFXgAhOcwmIEKqyQHX7PIA0XuGRkVeyqkAcMP7Kl
VnVr3ak/Ng2EZ1INGzgD4n6W4hVBR3EBWXjNQv27r0OXtKoIXMkxJ9XVU5Eo/4xZYRaA4JsUokqi
xT+NqI4Cjywg+Z+gG6af88hxvkmlDYfFEXl63yhOUF9qMp3CS3WzCc8dfPufSaYE6bkzxvZZScou
xvcgKkY3h5SWuoXWae+GeR7me610QvHgJJLdewF4rm/GEJnksaGF/HTmJPN9KE9D6tvIubReL9d4
l+tdUPxq8aPFzq9AItBXoiCR4Glr5TvbSZPeQ2Bm0t14FNrvOc2y70nbavd4qxTDSU3F2LiWFYvq
Lk4a+Q7TTbl1OycDAzLk0i/VRPrQVmrj+zQ40l3Sq+nPrm6qb3WOOwPch2e0c4ouiPS7NNCcj1Oi
TfGpEeSnpyUawlw2szh3wznuf7Po1UOsdbPyAZF/0zzZat+lT7hfYWLaw36s/UqVpk99NMI2ytK+
v0jxFGknPchadBnKyHlE5kmq4J8PET0Uc25Pma3G4TXvtKDwSHnK72kKKdrVo9poz40zy8mdZQb6
72Isncrn1SiBagvJfPy0m2GwjokRnCtZlLmntnoX+XnTCbaALI315A7K2DwH0PgX7+9Cq97JgoeD
2+aNYfmDHGiJi90gpPNxlto7s09n547WBMKNIwawj5UU6pwGc3iei8B5aApd/jiF9DbvStGmkZv1
ZvqZHlw6sZq6qE9Va9vi0lha8x1aC8SuEjpj/0Oo86D4mVMpvDySyaguYQQxIIuaOnHntipCL1Ts
cvDtss/uxkgpa58grD63SmjM7x1pbP6pC9P5aeFHIN3jBi+392EoeF5IIiruh9AM7ZNo4wG4z6il
igsZon2sEy2FywiNXLpMEopa8IsD5zOma+PwETkpplKN2eGcT4L8Y0EK0X5EDDRqnmY1b4TXpbxt
b6yKCqR+br8GKJUZFz2fy09lUVez/3o2uLn2yDkXNBGtOuA3m2zQzlDqhmFGw7+KvBG6I2KsnX5K
oxpu/tyYp754M39mGZJoAtJ4kelak8usgt4gGAZg9tkwnNsIm4yyqUOf+kR9tWYr8ns9ng6e6pus
YxkUdOEi2Eljb50k5mXxR5QaUuDYBF86NdGfeNwdaZBtbrw/oyz2vEA1KO+tbrxe0SKsjQWUibHK
PJqhigcFv3ru9OJI8GvJal+kh3+GosC6aH6h8LS6z3nuUAdHRvnGtdJH7tCVmJ3UCdBFRBYCt8UX
CGxTkZ4TLRLf/sOm+dOyoi9O9WM1dhFRxms6IFSYZ1leU7YW9XV9PKVWi6jCGCWSx0Ugf3991J3J
BbtIh5J2CfWWNXAry0L0NoZFBaOM7HcpJtluZUnxdwRQjwr6e0PRI2EBsSNiMVeVN6i/bT4ukzvP
euL1E0rbipblfoclxVsLlpSBUUFF/4Ccc9ty0uyg0ccUkws1Vx4jMt/7GuGFg6R7k/yRHAHnWQ6d
g9Tn9s0HJjlfhNvQW4OoJeS4P9kGvZioynXX4Sl/8JbYTiAFZnmRPqCTTjV29ZYY5BCn+RaGvojZ
Ea0ka/cIr86egOl8MIE737a8lZk8UtutmrLVBxKMWPztMlFld1WSJ6c6bdtLVcilhzjJYd92U/Nb
iucELl7QPDaBK79Ma0FXGGYbDclNb6N08iu0HSWcqrX0KZPiuf6tKgm5UaipA23ZJJw+5COuT304
KYo7TTHSNwab666zFpfm14/INsoRwiFrcTYXYeR1UAj0MOtDHSthKbUbjKyU4KkJuu75v4wCQp4F
pvG21vNxtJpySGJT9OzU0pfQ2X5PxtL/en2U7RbiYCy4rUUqjNbTKsgYLUQ3bg9EHpowwDUxEC6a
3uGnthvrA9j/3lD4IxJIKekj27UaKkjwK0igTtyCVo0fpjE1noJsHka3TcYhOjga2zVabFKp8dBh
BoC6BpjAgtUcMaB0qpqJ7A1aGJ01pT6ipux8EvfPonrGTYTu8KooMpnJXFDFj3HUlb4nTZ75o5Sp
VzRIh4PdsB0JZ9IFEUn7FaWFdVG/7yqjK3MU43SjmN8F1fQrtSYM2yPtzUbZy46D4bvc37Sv1t15
PR7mBonSBKl2SMR9ToUWLpvkqmF5BIvZNJSXofgYinEgkjd4lBZMl4wcNLdrgT6j6GrrHwfG6TlF
ZfNrUZjmZz65v5aRgHwrAUM7eK1viSjLDwCwSK2OhjYWvi+DTN9bRlGU3EBTa1XjJcsj03G1SnbK
k1UGeeBq9Omspxq3xd92WyqJ3zp0G7D2DJAoSBMbTZs2NC1XKJLxZl43P47eCngdAsDWBAOxK0dr
DAqVuoiVWzmb+oWCvHQpMPg8iGh7+SnlEZWmLCJsbOiX84Cy00Rax0LgvAu3N1PS92ZuJu4wAAFx
w4AuQNHMR5CMveUHMAryZOmXbtjFLW4ByK0jm49PunFCZoFIPlTmReM9fmnpyn1G83r2kiG8KOGR
bdP2QiOlw2GEEhkw400Qt7QBz7+SPKeSjOIznmmSK5CydINMSxIX9xz5oKq5N8egmeF2AT+h/rfM
xl+lIXwL5UBq4TeMhhF86UMheTjmBG7SDtlDV8bzUvcoDxLybdjgK///oCR0LweFnE+IjCNSLKTK
Lwb64PdDtTDJq0Nl9J2IC+QBeOQSeOEQr/YQGOCqs2H23vpRpRhCbfdRDpKjS2T5K+uEfPHSWMQ6
Fx3NZVn/mkUt7OBJB3wQDTL1GaPb7Nz0Ru6hnaUrbjFm5iUOh2+S0hz1DXZ2KzpF4Gy4JYHIbh5U
FUjKaprErUrU/qdA+WpmvFqhr6+C13XRDHOqpzK3rP9pUy7X90iYxkfA4J1JVmGmUBtfzGc34hZK
r1VQp3OBB7g5gdsMxVmXiiPe484oUFEWYBEBSNnkle1cjGS61PpjFArunWEMDc+KS/tod+6OQxkR
3SBn8QpYbRkQGWNrom0HWzpSsNNNxWMKI/DgDOxsGQCPmBJR4zeXnszLLaPYiakOmSRd1S7LPXq0
DrbeykzNqFLf22WseiGa8h8EyLG3Zzy8Ds0/jBugGOtLWzVCuY8QN75FIkCqzpCCE8rstt+JOTyI
LjtTSUmWw474CM6ua9iJ0PpBJXhjmYtwwYd6sJQfkOPig1F2YhhVDH4iQ/0hZ7+cyjmqok7qAnEr
bPwkT0ol1N9GYjqo/YxpbZ8hrJTjtRC8dQ7eVjuB7P+xsehzAZFaY8/SvK8LWwWl0Q5Uy5wwqf1o
mkt/zKXw+uaUmDzYJrigKwt+aBViBqWJUnBsyMiXEXanvB9yMIoiOuNvpP6Hz+JCWJpqwL429fSk
T5A6DyyBmqHocFZJQ/NugoNKWznKhyODzr1JpOnCcwoMMqT3ZRP9FTyH2nBqKWqiW1JxuVvoM/lD
FRi+HUlHjZ69/bg8SsHqWWSs6xqNrSqtnaozb+E8EA+UF6eLpA3/vr5SW1g1DvAAmclYANXQPFp9
UOHUxmCStd14HZWnWEvqJxSjsF6vB+00xm3l0+vFhTSWzFMQDQbKnNObgTD8hkUYAT035HeIzi8n
NYysLpYDMvNBzqprqlXKRRtQU69EMx3slr1J5XQvWnwKF8BmZ0qRI8c5YqpJGrZ39hhPlzGxowNW
6e6swkMGPUYvC/WW1RdRUKQDCoPgJpeK6oeFap2LOZtdCxq818ld6g8IinkFIjRuPXXZUxXobyYv
LbMKGwSwPbJtGyhkNE19KuQygkpbFOeIAgiAy2JwAb2kB7O6dyp4xxM74cMDvF6d9xAX7LJravzc
R4FdWDdZbj2O9fepOUQ47A4FyxvIHG+rTfZSWVqoG3DMb5Du45OKKpqvjRE86Eh7M2wVdRVAlhwO
igdwU1b1k0VcTHNSJYNj39UfAc5YXxAmQSzBMUPz4HG6zNAqKVvgFAxHDx0djdUNK3G6LT1H0kVK
2/4sy3LnzgsFW61j6SLnpf3z9XO/M42Mx3B/MGibYy9LXSxUGc2crpyzEPFhtX2n8Rz7AFwrONgd
O1ce4jHLUAtwfEPQ7fVygLOwUB5pk8e+Qa7no5Dg5AgnJBn/g57EFwRurY+vf+NO1gI/hRsBPAzE
1XX9SzYKrUQ8lsxdLeZTrZYR8U1OH7W+kdG4jRsaU538mKfZ8PashUIm4q0QVpZKzeo8jFkmcUoM
JBDaYfQNEYY+3ojpacwO/YH3Qg17FBvERZyR18Mq1DTmhJJXiqs4HV69cq3IHE+lqoznODdN2Pua
Wp07s7BuqgTwyi/GqjPvK0frvr55tpfUkJIjBdXtdVVKRiRSVcLeIOjqh1BKGo/aG73eJPidqLj5
yjjX+OMIy+z1gXdCOgObEGMW3fPNVsaZXptKk1dTmKnOA1Rx/aEt4+j0+ig7B4biNxEdjSeuDnvZ
5H9d/LlIK+4oqrcqjZlPitwNZ1VMi5bGocjp7gf9NdQqFuAV2lsj7cdbO5am7yhz6ltyd1Q52jkd
izOxzots0Rf+wyn864NAuIZlszymk2HIfkDbFZ9V6DuXkpzjqsd5FMMgNHL6tmaXf359Mnei3Yux
V+dD1aa+lnna3vQky0/Iclm0nyieEj0UN2JuD7bIlku/8PUpz1CcWVL7NWKtqOJmaiREpQB+ihAQ
gUivcZvYXyle4QI4dMhZuQ2QH1+eAsGXO6n2zhDF/IBqYHYEAtnbS4tkAaV5NIgRSnm5l2J9ZvWx
5Ltx9aPVb9FVfTDBMpSurg3dp7fPNRR3OO6aAWjoT/z4a50pBI6aA6wBXaHye06P7RzGCCtDcoz8
VBnfjBRiplEqWe4VQv2mf+mgYAQ6daIaHjnlLdT1xostXfJDYRoHtce9HcyLlKyRB7a1sddWwyoY
Qg03Xa0GXQFcNAifBqlAMz3sgLwMlqCFUUdmMPogjZK372Gyj6XoSljY5jzgEabRQE7wJkezCVSn
+i1PSN0Yatk9xVacHmzhnT2DIAt2LtyhxKD1laIMmj2lII9vfd23H1CN0v+txFD9U/ZSdxRRd8da
mKUUlM0txMw26AZ1JkI6rWWM7/LANK4KULRrZ0CvfH137g0F14OE3KABsLkp80Cm96AQVsO2D9/P
0jCfTZH1n2KpUi+vD7UTVslxidzwWKiYr9O5JB9MuQjo06SjEX8YAQbfAfj4D+tEWsrMqTCndtYp
oOlc2fLSc6rCf6amrbwWwM5D3zXawQepOweABh/XLc8ZKDHroy0hIRcHqDzcBnu2JMDLpVWf8ETX
nfMIxCbytDqLOw+uGTgrNbfMn0GuI/Ab15r8vZ0xZuZpUkzgNQ0l+dRkI/9I2A4m5ihS36Djmwr+
e2tMBnTOgUTYyjIbUasO7TD866e495zQkSIftyE2vCgy7Td+1kN8lo0AA4KotUHuvL6KOxuGxsqS
+0OCWtpuL2MnaK7OGTOIDMioVicYXdPJQXDyMWyGD6+PtDe7GEYCB0RJg4fU8v//FTglOwmaGjlz
9FdUlI3BY17s0UwueDQUeLRlmad1YsSLDwu810feuR6BCbOo9PUXDuTqGzurrYNMLfAU6+PsFDMf
bpUkwyVuRetmudwffOnOyQDhSrtd50baYk7odU+YNoGB7kxdnIoimL+BrHcO0vG9lfvDF18K+Duw
CDUMZzCM0S2Y4efFvTo8SwPCZAjvHmX+e0PR/Ma/CAQp7/z10lEnNISQKSjUZuFXkajPcERSN4Gs
f7BWS963erjRVVxQ8PCsuMyXuf17l0yQ7mU1wJ1Fj6XhYrZa9U2VELHynCKIztkYZ0/QTEvxH87B
giVAD4wEbtPbrgbFmkVsM24IMBC+1PhPFozvu8Cqnl/fjbuTya0DLIkMYlNHoC8LINYwopsliRil
OaF7qI3q3qQUR0n23sZftiC1bCoWm0uuHf60P6YI7Z8p80y4sj/SIJU9wxHTO6uigPL6p/0xRVqv
Htr+JEbwqdkuq5OGl5gJthMFIGsIjW80HdSvFcjZJxlU61ejzMJPY1phzhNZddijxB6o/xZgJz7a
EGtkT+4safLId/DotPoqv6JF0E2u3eCXN2CA2p672Op/9EZjl7Q9qxGa02hUmV+rhXGvz7l+ZKS3
02GhdsCHoGfEf6zLk9wVvY5iTHzLO7un0S1lv0revT8LK657T591m/pPrY7+TIfoszbYzXxwKe3F
EmSAlrLTwhxdn4fGsEerriyY/bNRfNVMkGVFIsYDLM3eqQP1RG+blVsUoF+eOkhCbW8syA6pnnKA
ilFzGaPss+OM1R1g4dpzsEu+e32z7J0Diq4LTpwO1uahPfPybAId8EVvST+hHCkPZRKHd2radgcF
k71jYC98YlIwik/r98EsKFCQcIGOmWXpuy3pyg+tSROBrtlcvBua/EhrbO+qc4Dj/AEcwhBcTWfo
4NdhGotjd1iXjxyJyXMivKZKydZduRzaL1ojTac0Ze++PqnbhdQoZkG0BPK/A4pqNIgqRUGkbp0h
PeHAPACatseTjbWsN3b4WVaZER7snu3nMijveOiQKLltAHpzRQYTx3h2SkGb36mS/nMwE91LZ6Fi
dJQaj01QGL6K9eVBXWgHLcHInMxFrJqexfp02JOh1dGApYhelMk3Gq6p4Q7RPMNCxFbgBCUZvnNc
J4gPtI40EHcM50vQNMX7Ck8n1W1IYVWv6dPwKPRuBXroe0FHWJgQ2g4kC/1zVeVRyHvGiK0vYDly
cEzIqAe+ofT5bwzGCgN2gRQ/NlOb/8zETEKkt6r2TwJodHbpHGbpwSW3DSb8JvRtIPvyqqSi9vKY
K8VYSGlHMi1nXXun9cibmjWcxNf34PZgU1YAvYU8wZ44o5XHtL4L0i0nyIxbLyV26JVpJKlupzvZ
kavM3ubjCQcij2LEorr18ps6JYvsTiJEJ2Ek3WepIbuOnI4nHpPyJZO16dyJQr/Xkfc5SFV2v5PH
FPhkhEs35jnQTmA+dkCtwKRAB+hBTtcV15ikoLn0+pTufeSipw3lEXTfpt5SaU2cwaQk1xNhdg0h
gEReHjiS7tuplOMGNwX2lypoyvt4RrL1YNts4yetF9IVVP0WPM46fxaxMGOdFbxV2tR4UxolT5aw
Qncuhviiq0l4cOdZe1GMrirVbcRRFmWel2sK5GmKqmLxqO61+CFS26GAA1zmLUSLGvl3bBmzmsWF
WeHNhQ05NaVj+cNKnMY+WXY3FlcoGlP9jLgbjJFZs2HPhkM0vO+1ubW/9tEgtSdqZnH2MFtqQVTs
QNn4vO8M6a42kzG44DwcJW4TTIrjhzr2d+exchrtlPVgXJFyDfLGpVTRaZAK+uphMPu4xSsqMFH9
UpXgPkt6qAaFPZtf6UbbwpXDKl/oMoX+EJRdKHvgYvsSUn9bPKdWhKroMEpacUJ/KYtO9Qw/wrXS
mpqZ4F7E0UJP+wWEpKEz1tP4k/joqIB0A4gey61u0kZ0m8z+pwHqVvUHY7TocNZ9yiGP7Mny8mbG
SlY12hqeWyPlgz/LTQsrY+wT0y1no1f9tAlM+6x2Uai4aSlnI+c31MubFOMGf+4Qw6/uyOO0z1le
yt1DBt2j9Kuxlz/IdPgjtwvMPvTndlC059ePwM4m5FmAeudSBmBPLHvmr4fBWOKRopbcqQmWZm5G
r8WbqkF/H/O7f5nC6j+9Pt7OHsQEwVhKnI6KHMMKHJUpxdxKVRTf0qJTJU933mUoWqZuIAvtV5/L
zXPW2+XBTboXUhZp0kXQjU71euN3CFhwPYMpmGKh+dSusF4kB75UQ9seZAq7Qy3eLARNdJ3Wh7ql
I19FZgqmwJmzM1G69hCVCe4bDNJfn8mdlUM8hkcIwgzLzbDcSn+tnAFDf86inuYtShaa29Vm/MxL
y7y0o93+NCr5CMW//MGXrxDURigHU8iklLPJLFtr7gFGVTCdMys3XCkQFbaVEvHiICzvfRnccwrh
C4lzI4olm51JrwTz8FmOa2+g5+x3StW6lB17XjDTkVra3prRf4PLQpGb3GIVF8dARyzdxipIk+fy
gmdU5RdJ3zx3NHBPry/a7lAofvF0xBeD0tDLRRPcpr2ch/HNlLv+XqCBflNKrTlNk6n/h53IK4BH
jgYZVlk7RuQTUMo0HpnFPNdPUpPobiXC+hTqUBbe/lVLpYv+q7mUGFZf1ZrmqIUlatFTNqI1KA1j
fIdWWhDwyETN/fXBdiIInFsk9qgB/VHdejmFka5MqGoszn6anXja7NidC2y5c5GhKC8tKtnvqWMc
gT+2T1Z6hjCRNMCzvFrXcatMC2RVZfKhbNSjn7SlqlOiK5Xt1saIfzjdi4B+jAnVCpqrY34WUucc
Jr9bUi6YLP5xVJLpWqBP+fLTLbnm3uH+vMEysyhJ5ZX0XnIGpFbLsErfITZjZ88CwnKNuD/ofA8b
n/JzJssZ+UWEKM3BUuwcVFDxi0nUUuClif3y94xKpvZmVKASPhao/aEw6dZxobpGWCcnsw2O+Bg7
DbLFFgJaOZuM2ou8mgCHmwkcHilTqMaq207OeFd1s+3GZWj5iVEld6ZVlGddzOKUzHNMsbkLbrON
Ierrm3AnFuJcT/ETsP5ChFv9EKU35CizuTbjNO3urMCInpxMD86vj7L7vZSRaR7RNkdNcXWwatqd
KD9jkBLbC97CzpwzxtU6Du/IwDS9nV8tp4S/zzvIqw30U0QDkEenwH55/ZfsxC0AWJTV6IDwU9bf
i15fUVhoNdzGaRQ+coYEEyOZPVzEj6pdux8NZIXppQuy9Hxf7qqsiYIog2Z304NK6125aGwDpqta
/yJHLB9hUMafi6gz7oxwejegjM9TL1evTdgcyfzvhJqlTchnE6sBrq/3t2qSnMwlX200EtzaMO3v
6W51H8wu6i48xusvVB3Go8i9MywCBnDLuI7gdK7LY6JtqdBRUb0q+YghYTHboeJpqJiea+hKuQeT
HfmgprSRb3x9mXdGhj9Ht3CpjfG3ViiN0hKN2beJc9WN1jqrZZ5fncEaL5IORTdG6wdzmfxIl2vn
LAGZXWxXFmbIphqooTdihTmDRvg4nMHIpCezp8bx+qft7GDcvmjJUJ2g9rhmWQFQt+kTohwdA131
pSoWfq1r5wYK9dtjAy59lKGJRRTH1umEmOcQqCIBsQR14Y5arX5oRawejLKDqEESmK9ZwIgMtH6h
Y8FqtJiqoPGKWdngDW0lPceK3ZAxDSKS3LkrTf1BBjm/MKLKCuHZsCnEu4rCTvz2tIalI0I5iEWw
aVf7Bm3ZwArkVtwCHovnAtWCz0NiGW5ozUfSgjvfvbCOQSVzASyJwPKo/yvvJetNwbyB8jZzzFVz
J5gn7jlF+dmo2Vx5seJU7aks5+BjtGhDeHnc9I9OW2u/Xt9Q+z+EbJELCXbJpq9pV33Yd0ToGxoN
AWZSReTheqtFLoWyAAZjo5ybsJw8NVInP4tG1VUD3fz9+q/YbmtmA6WOP4xN1I6Ww/X3bFSFUWJ8
LV07uUTfmd+DUJRtIjpsZAcnaPeD2WhECG5gtpz6cqyyyPSwF4Z0TRajMk8TVay5UaHhCpuCnrhD
VkBtL0UoS7FrBb0RnjND1Dc0kOE1vv7ZO5cEYEe+l8IoxD80UV/+FoZzktYwBL2zJgS2XZTmxxid
t/eZKPv/xZIW4eA0689TWk/XrkDm+oQ5qK65+Ryi0fX6r9kmhy9/zHpiFJnH8wxjRM3l/Dk0LBS9
BmWy3lVxOXjppNgIDkEhc2zxoUQX7O2hgFQIYCsnEP1ExI1eTkbVlFrXo3x3Q9EbBQadDP8PMvon
5g2kfmlSOu+nvgjOaPktAneSc2MupPwgCmwD+QI1JxuCVmgtXmsvf0assxmF2YlbYljtXWaYk+TN
adR0B+Ns007+Ns/4BbdIa2W99kVrOaE0KLBJ9BEylxWDyzSK7jwbZugiiiY9vb68e2ds8ROhtOzo
3MqrmkWIUtqsOyPRLSslvxnL8VLPfeciNeIc8C72hlp4eYBn+Dze9y+nMLd7kdsDMSU2pMgVNPV8
Yc8I9OWIcxxk77tjgckEKbj4t/wRY/wrdFixkWd5nohbG4cNZGBAkUYjj2DLjKN22+5QCz3A5kVK
E2UVpfIEAMEYmujdpnL4hJiM/jkzh/49Zl/Ot9cXa28TLnhoa8HrmJTjX85gE0i4r5sx7C29H056
GUhnK0mzg8zc3htmYccAJSWZoCbychgtE0YRDFNwdaJujM5WpMvtwwQpXXxoDeX/ODuP5bhxLQw/
EauYw5ZkJwVLtpxGG5Zsj5kTCDA9/f3o1ajVpS7fmeV4jCYJ4KQ/qG+5KCsjqr2V6fPY9fIlh7lT
HFDUa8ooa4PWiQgQSw6GLyg+18s8FPt0pFcc9nLRf82C0Bl2ydwOiAOJvMT3RVb2QZBZrPG4LnQu
h8xNf+d2IbqQWIQLTWblcxG1ovLGWA4aHMfVc/IsMmm2/G4g2lMaOM78iD3RnIR0iKr5oU9atrOO
HqaMpsBsqBkL4XnH1Nd7OxqzzG0IqZW1R3Oj7pG2U66IRznPwY6avxzxYgBLdK+bq/+lMMq5vsPG
VyJUjSLmbrELbBYHPLKOldfU4EO8LiuOa+laz26FGUCYNCpNduU81uvBqyZt2BmyRbGz07vKvyPd
X45pilZnuGm/fLC0Fkz0Mmnqq/CrOjlllhC/KG+DbKfpXXlv9rJHZWmqEc6BDinVToIhR/cpyVGH
FEgatOGgD+kTBRP6E1mK52w4mFi9hU1jLIhHDYK+Wa7Z7Qu9/7y4EigunAPQQNvQVDccOqBnuUuS
Mw420b85FfZU3RLXcfOtUiAfK93m7Mr5fjvdoBbejGEI1chuBNuP+c/5ToRorbQR+U3gpvmOecIc
ohe+xvWqyx0KA3FTV2gJetm1hd9WESBn6EBsvTQHAuVZHFBmqyzh+dmNrZfl1wLnhW+TMRXosJu+
POEqTCyWXepeed4LURg3NocmzabHDlXn9fP6VpaovrTp8mbt8ODzUo6ozj9Mtr/eFoH9k7GmdhDz
SCO+Vf2Vi/vCzJR2Hu1liEHACtAFeb164KyGXUuV3yAj2gToa43dAV8m+lJKwkEchD22N6hDmkOI
IEn9DM5IPSoroJhErrUMZ0NYhzxT0/H9+/DClqNTsQ2afOLXGwC1V6f1mgsd1FSLiyahk/qxUHM8
MxS7srsvfXdcDbl0qQIIK2cbLkd+zVwLkaFElLtQSlcVVUH9r26lbVioINgxM742mb/0eFzBtgEj
ZYM3nQXMrFjqavIhKsLcN/dcIMYpQZTsrtCMa4Lfl5ZCTpQikup800x4/YVLCfyMBIttbTBudZj9
xKMwRiyxm+Xw/ke7kOFQDzNJ3uRLN+uX10slU+ADTrEJYsWSWGFbBendpNpRMnYv5CGHGqZfOT0X
lmQcuc0jN19KGsavl0xxacFxz09xGeuyHR4DzmfmT+k+yBBFK51Zu3JgLmyWbcjL8AJC1tvWVltY
Ex0MJLLzwCREq/mpEVX7DC7bjVauydCZluX/uJkAJ/NmN7IUNNOzm6kCDu65c0DtmPcqEqPpPmhL
Q/E8D1WE7rKM5q77a/NGvqLh0qtGwwqlePdsURcJQ390yelmp0UoMaUl6UUJB8L7Pz7hlo2Qo1KT
AoN7/QmNdGhRelu1k4UpdchAI4usovXjTUfu0OaVtnt/l17IgWiKQ+nZkMT0gc/WS8qkLjw5aydR
iu7Z8xsV+aVzbaNsf8vrsdPGRKbzzjSNrtj5sdPycS280tdO1dCYh2lRTdSujR8NrXD+/tgxIYSf
47IpKenPTvgyL4GqApayzbS9nzQIH7UVfC+K3t/h7XlN1enSkfvPcueE0gIMs8t8mNo9C/Iwyxzj
sFiNjJ2sMneg06616y+9ScBoBEeH5r93rjMmrWxYvGQOTou9TiHCdO0NuqV2pEZNXsHqXlpqYx9D
dt508M+bU0sHjcNA+PI0LOX2LG13tLuZt6hgk7+/C/8Mss42CDtkA6Ax333bhxkEZ6v0MjzhGrM5
ukiNK0AFxXTyGd7fz3pCXjeVIih32FgXv4StxBROtJ4BKqmFE2lbi78eZWOh5l1RPLtPeh6s8jO6
vbbc2fjI6BHS9Ekf1+2qO4+YppkHvymdb4Ut2ylywObcZlXjPnnt6nxDDZXc3XXXyvpAU85L9oT5
9ldXWTWimqMv7xNqofSHT+K5hPA+cPbKZ4Bl0WwaWR57YNj1cNISPwg7G4h8iMy/9H8M6yj1HSzW
9DnHrGQJK2fS7ZMvGn2Kklwfv5dmMakDQjjOV/pxBCkqFFTyrQzxOlsz0jIcvWEBe7B4xe+a1jmT
o/c/xoWckzYE/271K4Fk2xf/yTlX1y3cvEPROTNL97aayiReDJTWtwERxQdFswZI5N8Kiu+Vs3th
x9F0hTkEwR6pmfNrYjBIoHScePHDcNr9xJ+Iq2yg37M486f3H/JSI2yDEZDioqTJelts+89Tyk6T
4Mws7aRh3ndcqG2hiGnlQn7NDtSqRQsJXlMkMtd+sBvrBe2b/uP7P+Lt82LmAj6d8YTNUOa88Vfj
hKicBkhiLbsgcoHxRonw1s+WLNcrofrtPb+J92xDPsSVIUudXYt1bTde6jKqnhgMHclutWNV9ur3
+w90aRUfcSafJS50WZwVDE/XkL5j6mjctctkn1CxNa9hvoy3ty5ySyjzAD5xN4DsWaIj5x4tInBW
oPV89dEA4vJSjvPqRsjIVWMExJoWOsoY8oFqVn7BXWA9LDm02Hw13BfIq/nPYhIBYGU9+7xgI3Cc
2M5f3n8Zf9Abry812qyMnFDhI7l909+kXVOZfjNlNwhYDzctvZol1FVW/x41Pz1SViA0aEINvFua
dKTurdfP9VpOu67QvNgZPX0/esp9GDN3Pb3/0y5sPKY1SHMwrmHG4Zzthkyt+YwvDELq/jAecBgU
RyfB3qZxjSr++6VgDQD5NamXESp7fc58zWcMViGrIjWlx3ql8Fxo+mRXWeVVGbkL2w84OkwMwghY
zvMBf0NaACKOfDSF9P0y0kKtw5Y2Y3lILDW9uOgvdpGieE3D3knUA/CXcQxB+8gXl7aGvJMp0hez
PYw2kDC6PfG8BuaPDogX7ss+ZJkQGdZ13mepLmntaW1fhv1oDZ9xb8y/+aKestBizHtczLmo4iJN
jK310s7PgQMYN9YdpR67DYsdW+6KqPqgGaii1vWMTpmROp0DeUq3XiQzGNq/VeuIcCSG/J6nNvND
ibC+y0BiKfrIxDskoRvd5k99tgbX8DsXdsgGqaTCphvNSGj77/+5HjUmXuWQoatS+/kYmfPa7Exg
2x9nq70G3dk229kx2YbwuCIwccAa5GwzqqByrCSg/Fub4tlQVnZYNUdGfm2J2PQH/TGADRHjRq+H
eSOXK/vzbQ0DH5CGA+M+xHgYYL5+UAPEga8qGsPCKvW4FoGMoSH3URoEGAvDCwHW2F+T5rn0yBYZ
/ubeivDh+aFIJ68uNeTBb2a98HeC+ctJusOGpVNT8qlJkgVQSlInh6xr6Sv0SgARfv9cXrpDN9LS
liczb6AH+vrBkcqZliAxE1SvZcm+C6r6xBgoCX4vODcYPwMaTSocGXycJKjJ/Ii5E0FxZYyu7URj
m49TWfhfzbVxfttTOyGn6I0079dJu4ZcuPS6GEYA3ac3dKEv09uguDyRnGp39XuQE+DJEKnOyQE7
mlduKPPc9ODurLM4dm6a6V+MfLD9K6/swvUClpqdClwGXLV+ljI0uU5lVArSEytYosl0q0e7kd1f
UzIokNiOMAY2pup5RSbL0hvQa9dOS5frU+xoQfZpTlEEjdqlFeYefe3u8/t74UI4ZfN7kJMg07zt
iqQVOWY5yORklbh+xkLr3MNQj0uwA6cTPPkM97+8v+KF6wW4Kvt/Q99AizrbfIORAD0f0uQkuBB7
kuqdtOgXzFVZX+md/enHnl0v5PIoiiFjug2bzgKQU/ZJmS9SO02zq93bWVB5IcXoqkd5N88/2HAr
xgFgkUAgd029nMrCyH9M9G6aWGs68YJGv9WHsO2CfxMX/ejQ1lzj3ikn5xF/kHkKB6MvjGg19Bnh
y1rTh70Ytca5WcyOrpk30EH/1xjQc4nMdJrJAZIuDXAzmMUnNeV4mZrLnAB7K83ui5MPNFUpkrIa
MxVKyd049iMQhETJH4xbkEoyZ83+PBorwyXRBc2jxqT0FNDPomCRmh18IivRbzEvM4zYHm23vef6
nuVHJlWgrH1V1GucGBW479Hu1482KbcW+U1QQsOtG00c87JBx95veiOLNVPY2KvhqngIoKNWH0n9
AfSY7YJWhPCD2YnwCPBklCtTV7hfd+qh16Wo6Z56DE+zSv+i4JI8KWSdRKhl2nifV32XIjrDlRyt
M+jGtg78J8uioAK4PXofLLBgX31jaH2AM4hOx3nr9fY+Y2oKzn0t5jVu1nXuw1qMDLswt0xFJHkv
Y7imODKFfZNkfuxnrs99VCeVirGjKVQMG0KvEGRZAwgmc1vBOzFTTQ+9smv+gSmBLxOSqsXX9zf7
2xCD5ycUdx+mG/Kp5zX7KKTjM/tzTjrN5J3UzPx7hTrzXq9HFCVnZ95jT3At77pQ4GxOo+x66jg4
xecxJpMUM44j3NOCuhgqSXZvo3Nlt4vDTBKAf+haIv23EhZeZ3QnfT6JmYmluoWwVA5XXsHb8/76
x2xX63/SCWSI+DiaB7u/rNO4wY5w17q9uZv1q456F942GGfo2vS1GDGfEy09t+ZgTaZ9Mrg5I+D9
+o1y2qzGvXIN9isH5V5aqIu9/40vPCC4UpIYLpltYLJdsf95QJh5Mlf1aJ1Grs1D4up9jLQB3Izp
mtL8hZUozIEK8A9PeS7/mksXlfICCxkFdjvupVN8knqm3/bKyb6//1Bv4sIfVT2AOs4GYyM+nD3U
pOXdaKbBqTO1Tyuv9caYhs/BkKMhuFrptaBwaTmTwRoBgSd8M/Y1GrsFllRgcYpHzW7NpB2RTBhR
UCRWZNfrNfvNN29ym6xtlQl5J4jIc5FXnEIyJ9FXMHqJV39JRpmAr9KwOO2aVbsmP/Emh9kWo2GH
JALR6E2jFYPA1KmQFTw5ZZ4nxwYckRNVjVnvetMdVLQuPX57I+4cKbdkVj0Mam2uiMVdesHke39Y
kA6B9+x7ribjCGxNvZPP2Po+XWyvOoygTXty+6q57bhCr2QWf7R9XkVfHpt0xkJjn4rzTUlmc3vX
AHuCU1b67nDsjaFaY4sZGsRgaAojoCo8Qxojd+DABaqxYkOOya+hmcyT9BTk5cwv0y9dnk3gG7qh
HKDWV/Jaz+tNasfPpAHDWBeELL3+s+Or+SvhR8MItgfG+NlEtflfb7T+WoF8WwXpQ6hiQD/Jul+f
p8CErYbPBn6vTT8/d/XigrFamPGnKCR9ef/sXnqijSYGpI/2w5vD1FrBlKzMM06oncw7cmJ1m3e5
Gb+/yqUjhNBJAN9mkxk6P0Jkd3VNscKuLqYyKvHCOdBf7cIkoKf6/lKXDhBFPbgQaCtE0rM8zp0G
HBcBsJ8Go9HT0HNG63tH3P6oVJ18q0AlZNgdpYLUNZlB8LmMTZYrFcClAwRQD+WxjcbPQ7/+gAam
VhhlLf5pAR+42YHSNoAMNowFjdxG00+YkV577gsfklYap5aSwN4Uv1+vuSBqTmpuuidKGj9umro/
Woj+n95/u38gl2cHlQqLPIXLiQvxfKxmC8PXCh2ztxSCVTfE7TpMYkd+UTzVCArIXUEh68fG0A8S
6ygXCU88tyrxiIIpEJo1d9o+wgFFc54FxkiPKsEIJQQinqaRbqxy+RAgi5N9SLys/S5bR2q3q0IY
K1oCL/012nZNjq016x653WCIdAd7MDvRMNlS+FdgdjUYVnXqpjb5Khuv+OWrsnzCBdvyY5R9Fv9o
2vgERZPox2fdW8CYzPY0/Zyk3V5Dt1/Y9JsAMtCPTdCBnsHrL6JPo++VE8Zlni/EwdDTYd+MlrZv
Zdns3/8sb5IZ+iGM5ojyqBoSGM+WaqolE66GCfdCrh0BBgnCwc6KGFLIenDMmpIJGbHd+4u+bVxu
q9KxZNbJPP4NCoMWbtk5yCaekOjR9tTlDeUA85un1jCMm5xUMo0aZnr389g7D+tQ1vcaDY0H6ZbF
yR0DOCTSNt3nADne7Eo9d+E4OLx19Gqg8fPrzq4BApezFh29AFNz25+J5qwfl3Tu/5/3TjkBR8Wk
ID5Pngtr8GTe+8FJa9GoKxAIaqOkymxx50FoUKdCG9qffVEiKP7+u79wy5GKbAGCgmAjT7/eW8Ks
RCeKMTkBTGbUE8ggXucgiRa3aHZT0eo3cq6CnTTS+RNGvX+NguXL034guWSD22/2G768S4myfkBy
6ahTJ4M80oqqPlZCdahZGdWdCGq1G9Rk7rvKMa9MKS49PYA85jEBKRmEyNdPvxhuURl9Tgbo++Lr
Jufw4Fitzqv3UOszhibujWoIKSCnaPb0q+joC/c7lpCEs00Uhl+wnfz/ZPE87+InTZWc7I29i1ze
0DwWflUYsVSr+TivptZQIYr+32KdMjZe6f3TO5l9C6JjMhBNXq35KBlkPieJTZLS2Hn6OMOO7q5s
k0tXUADnfOP1/xEFev1DF1FicD2Suja56J9ns/AACxQLdfhkpdOVIH/hyIF1g9zO1HGrYc+OnJfO
syZSygATVCuTUun8dmdd/fP+zr/w7qmfAAgA06VZc/7um8yodE1rCUDl6h5R3jK+ZIuUez2xNT2S
/V/TvyD2Mg/bEB0o7r7J/ktLim4SWXCayiY5DAiJFzuvVqK+Uhm+lbtgITCmlgl4i9HEH5vO/2yq
1USKIylIXBpD4ppRGYvr04NQ1jOeWlr7FCTL+GMwbcRxCQTyxaxyGweXwKb37DV5d1N4XT7+/QZ6
9aPM1xsIX08Pp8vexyxTLHu04pOPJobBu15P1iuJ29tOxPYCQCsQyUBDkVy8Xqu3Gk+0ne6fZjtR
hykD95RDzg29NuiONbdNBNHCCjkyOc6kM00q1VTllU184cRwsdl0+beuCIHt9Y/oin4ttW4gwyfc
3tuuBh9NtMkNqr3X3PwuLbWxzZhQokP8Js1v1CoWp2ZntbZMfw9yVDusyuVXz20/v39mLpxMNi5Y
/Y1Azo19lh4YDp20HOzcaXAGe1cnaftpHTLvipbMhZPJGhsgEuzy2/bw6jO4dARZL1JU61c9k8Vx
wq/pMedVp1EZKPfH+491IQxsFKSN508opCX9+lvJopZeqjf+qR2AKYfe1OfP1ewV8/fMqIFc2W2Q
vayiUp/mCopuNKKheu2AXNq1GykWRx+EANDlO/sRiDZ7Q99M3gnlz+mZ2VxyEJgTD6E/Wk0RJpQA
WQiZr1kZSAhxC0ZgvVl8rE6unJ83eAwKja21RDzeplTn1++yJmhfKd05BRntz1T5Vmg4U7krDFSO
666SHxe1apGDlNCVcPwn3p4VBbAlOLObvgkKgWeHxsNyx5vS3j35XuetO3se7H2PR6ofmqNpjXeI
XHYitBCDOLaBlXzOpJd8LgJv/bAMZXLtCF9IhvGq2RDJXCIbufH1tkgosbKqSpyTWYsBoyO+TzhB
fIhdZFH2Rie6nV+L9eX9zXjhjCGR6KEkCDD4LUGaCx2QfF+7p1q5z/3aN7dwEbIrnZkLVwaK0mCe
4URjOXQ+A6WsrCB482gyx+K+1uce3fBFLT/wq3P73ftPdHExQBpMXwB4Y7Ry9h6LdHPYXuhHF3V7
apBuudkMYuNgmOy/z9bpQIPTZKS9zXvOPpnQazep3Nk50cUBnVF3cr/oTnnlhFzcpyStsMkJi4gU
nmXNs15bU7IUzmm1577c+XpTo/xTV8WnpDcKGfWrUdypvC3KCEfI7IPqgDaFzTzhiNzoNYrMf/+G
oXtvfqNMz9+MtAOvHYZqKdmpZpvdjjSW2nCCd1fG+ujb6kpou7RDYa8ArwDw9ra1SK/Snld/cE8a
471IMkuK8AGurpREl3YNpFsAtxCLCaVnn9LGZWhsWlZhjA9Zz3KmqLT7ZQ/6Rv0frw+COvFsw0Uh
dfl6gyJl2Dldw1LwAcqwCqb5FBRzECepMK4sdendsTW5Qf+Aps+zziwX2tpBED3pnlbfjKwH0nG+
Ztl2IZigt7I1/5gP4NB43jIIaJX48ME5cnkd/JJYaSdRsko5hau7IHVsAE39RY7konFUrxVm3W1T
xpY90dR6f2u+Deb8kg3ct8nIkm2fvdshZWLu54Zz8gBR3Y9lOYKslG46YhLt1XfmIs1r9cOlJTf4
03YStv7S2c5xQazmKSniyYSpdoS3tCnCQLnap1iA3cyWutbNfbtVaQ8AS+ej/rFlOAvdNNHH2vJz
7wSBYIyLWqR7+knOrhEgCt9/nReXoiGBcNzWPD6fLluzboGQdNxTpbk1rGkdzzYkS/f9UOhXKKLb
a3odjHkqZj5k0x457LmQBBkYg2YM1U5WJ7ydnszjfpHji5HP9q4sPFqimZ8gndVj0LAU10F3Gx3u
zfrUfxu/33VBc78+lXphaRnwH+8040wEBiIVTzhmGbf6mOAF3BvTYbVEq8IS56U8tJps+oBszTWs
wqUXzl1HNwzIytsycYQqVzh26p30waj3JuSKyLaW6miYzOvf/7YX+mAbuJCvS2zZOKrbb/lv5daC
MIbz7Z4AXSOgigCY+bMqsoWixdc+VyAYDppTB09CzO5pnhvs7hU0zbu10qdb4Vv9QeVj8clT5fz7
/Z9me+bbr8H2RkAGOUGEh8/PsV34PDqYz1NSpsH4QvrV2R8npzK0yNIsr9/bq4uCmYdomXkHq0eC
lF60ZQk3hTVjP2cYeHZh4/TIdeUlaED3Y9dpzdDdOaXtlI9k/EO+62v++nAUc5uHo1f2v8Gy+e2/
S+PKdN8bIFjvpN4U5l0fMN397ORUBKHC2N2/MdsxBS606O36T1YFQxO5g41unOYEC3Y6rpUWL4B+
+ikerUVZB82zauMofUNaUdAlrh2h762S3x42WzWIgxkxtohJdlrcD+MkkCiFnj7HI5rxhCO7VS+V
mxXlHkQ+GK6sRpguSjX0RaLGV7WMyW+ZSQzI6y4PWWGONO61YKjCQRT9jVryKQlzOAlziIw/AnbI
IZmPft4yQRFDj/hMWS5GHZlWPpB7Ao/2QRrN4w/htKMb5WamsljvFf+nyJPsEem8Xt2UeW8kxzTp
dXOHix247SENpuFrqazadGOP5rj3sk7CSPeNPXjJrrMAdu9mP1+whgBDu1bfgGf43d1c5EZzOxXO
0u5FRUnwY2rrWY+At7tj1Mym3e7yRiEQ1SL7KT7qVadV6Iyuy7PoncaOYXpUTxIVeu0Hvt3th7Qt
LT2GVd8402lYB6OToXJT3b6vFrxqot625ruNGwWaYpTOD0+ZTvJouAPdbhTu+m+O249ljLww4DFD
ZqCwYFabeohSGqq/6I7oI4ZXifkVWn/2r2GpgIzLnOe7uoeseXA7ts8nCLj1CyMOrw/p1pdZiDyM
8X1JTG14gKw1G6EwcOm+Y85jfXBGd51Qi7KLXwr50u5rllbVcqDfPN2hG9XWjyshIdvlqWMWYTGW
yxBKx51vMMkZk/20tuNXpGDMIF5MbfpkJI5zq+ul9jVY+BfN4mUhBudeHaklS/5pKeucUBdJOcaT
XFYUEQKj8YJQ5V62RtBM2peaWW4a2XZnPQqaHOOti/wegoYLzxhatbKWqLN6rLcy7pcv3tTIFzn4
yoyDumByoYPXUbdlImrrUGq5pY75qJp/oVp1U9xgFv6jDlTZh2XgCCvsKEf3q3TzlxzZkOfaw8c2
dPUKCa1Um4Iv+ZDpBnOv0lBhOqr5o9Zp5IJF0eVDGDgM50LVu7mxtwF2BntkDvF80SjD4zlJmLFm
o2dQ4+V1c5J4lC/H0qq7hB9p5/cFjq+/5OQbfWwY3fxFpYubxTj0+I8u+nHNGLtitryPs5HUdmTl
iXL2TNehKwi7yyTVmTL0b9aAsN6pqty0vRUwIhItEq70ltiCNg2wL3NAWjXdhkcUtkd9PQ1ZkCCJ
MTlkfsqytE+e3dXeLf02+aWWzPle/KWsMPQcVJLdG6Iw3K9zsZRHklXg9HmbDSB1+2qe5O1cplby
4Jl5Lu4Lp/PaCIXJ4JZJuSx2qRYs912gzz/GYqUHBnEA04HC6O2PXVZK/XFFpingKkQbhpu0sn8a
jEDKCL5qMN9Y/mCPBwaRw91MI8ANK5y00rBF9wUVSaDc8jEvZpCUydjjiLhCEgkTyxhBnomi+Tbh
1QjhwVbrBL2c3tyj6obqg4aue3Ick64cd4qOUsqmqxcH+be8/dS1jQHueOGN9c7aPw192U5fjUwl
1S7lenlYlSw86C6a/ux2fv+AoK60kbccdANudythtdKWWkLUrVcv9KX0Hj2E0Wz4PiiT3RkdKhsf
YfDJ76vQOB9W6ot74bK39xnxALCoKP1Id+HpRKiB90vkWrhvxQ2yhss37K/KZZ9awNlu29XI8YFJ
57z9lmmDNA42DPWnTC2Nt+fb+sEHgv2iItzOxocuadM5AhM4Tffd4gFFQxXGk7GVi7VEKgIFwLDK
l6EO7V7Pqshrq7HfV6XppvuuIZ0mxBmq2lkmgvgkJEa7d2rczaI8HUF/jaXp/FT2LI2wUWaFADxV
XEgjj827YBsWekvVfppBvvwwNJX/63nCeqxqtGOgMzbFr3wQ0y+99Nwi7sZ08MIJZoEeT2qxn+iU
FyBTjVWHJMP++0ZAHuo4UO3yT2D0ydPozsNtOzfL79l3Z6bG1aK+jNTd3BPNLGWI+2H/bTLXCtPc
SlvFvqqN5otnDd0/XWLkT/SSMwxvyqrboXxpYIiRj/6zU9IzxuC2ycu4Qbrnt+szF7hJ9GxsT4Zq
2iyexkx/aH2t7E/oO+cfVuVPblSCKE9COeIzFyEolX1BeLvzKErY1VGhe3V3ksA/i5i5t7vcydZ1
vmVAghLMIZSnh4h4z78nn4kNSloYR/mQCe8FAsh26AgHleHKddI7u2q6MoTVkqHTvkgRJ+PAfeaU
3korWMqBTwY88GPNvIUpp0znNdKaIv+5dslq7ygq8BKypT08j2lrdN/m2a+/MlucNKhILaI8jZNx
0+KspHkntXTZycdpouXesILnaVy6nzYuNvaOq6jW/1nGuXf2iUgMvBqyRbd3su+aD6ZXi38s1PcI
8pMp75UmzO/0E+QaOdag5tAaqV/C1uTvO3TtkrtxP8zAXkJZrZ1/48GVtuCGDaMIS1HlyEIg+4ao
uds2H6c1nR1a33WlomTQkxOppPfdpdgrI1psyWe/Qcg28pd+EI+kkCbxpco7WLtBEbTxomnrz8Yb
dSdsFSYrsQCiQO3ouYt1M0vTL2K4+ouxm7Vq1g/m6IjjYEjPibW2GLO7yvTWT2Jse/uAhyR7HNjT
/FVU4CkjJU1PRZkflBVfpKfgLgXQXKBIDmZ55AvdB4zc1uXooB5KzZ8m6xeZZjxlAK72U93mkxHZ
7oR24rxYtZbByU1W91cjh158ez/tfdsKBWuy9ceQ+dz0Wc+K13HkNNhZaZxqr7ZPpVaoKZZ6CZjR
WiiBwlRP0tsBSei7QnlGf6UAu1B6IBOFQBZZJgi18yIetrheEdGMU1AFW5KW5o+wgeuwc4tr2iQX
lgK8SK8XhXSmYee1HhdyXWmSuxjh6ilOyaMiL0mG4yK7v1b84YEQxKepYxt0l88r2NbS0zabeufU
DJazS9BW36dTnX58/8td6AFsgmo0bk26VG8mu62sla7ayTmBIdbWECJM93XmTnqykknsXaSDf76/
4KU3CLCV8g2iOITqs2p1tEVbT1UAIJO8cmeM0rybGg8lr6q8pit6YVdugu7wObAuwMXqrJ86jxAF
sR20uXpao9+taErvkm5JmqNMtOGAGp+Pz5GcGmJjZ2TXnDjevtptPLHtSDoDaDecPWldDnmTti2A
UJnae0/Pk1uzAltrB6MeI6a3XOnpUv5eqD0xQaYbiBIKoLmzY1iT5q+jb5pIDGbaS4fAYYJ3A78i
dFdhVZEQSi8j2YzjGLm1r69hOQzDXZ9YOrisBhfA3ZJCu8XFBHNofnfhv5gDHkhhwYyjCO1UH/tY
6MRUQoXVYkXU68HLYokVfbZNoiquvDLF0NY25Tc7HbX529T0Zhl1duN8H/XS5qLS8hJg89q5CDcn
JG06quIFDuw1jJpVyI68aURUhmKgy7VdaQYyueFvSdbbzt5uejJ7Q8RZx2SmRAR38h8ScCfLp6H3
/HynjXXnH+a+yh5Fpy/2szCs2cLIykQnnYTSSKOOhh+KMBkBLo2rLtDqUIeglhzcVEwUR4kxfAqC
od30pTe3rA9Fbaj5CNTCROAjb2bGLH2tuZGuy0TFdm4hqOkXumYcaCPPZTxqqePu82A2mpgkqFEI
tbh9e+xnj5Q7Nc2i+zC6BkIesBn64ouHzpwW+mis5rfwlvtu53V2h+gQNuFYc1nQP77YlPAP6wzG
PipcaamoU8W6RqmFgnzoDuAb6Pks+uNc+2N1D5zbeVqdoGijLIC1uhuz1Kh3RpC22H0j/A6onOGA
fezGdn2Z59X4mqDsQyiuuy690wxvaELmW8Qeu25rdFXyOhcHcHz9owo26BaKJHVAnmTO2x9EiXFn
YoUDx5NmdxYuibb6TAHTTtvJUeQy8pCMolehnGKImi4YPmqWXxMZiGNyr8medxCV7WJ9bjq3UmlY
B+4kQ1mqqv9QJ3kvfheraL65eu5SPjj24t/mhp/eISOKbSS1VKkikDvJTS9KbF6DRvNRoNSrdrir
/8fZeTXHjaTp+q9M9D1m4c3GzlzAlKEXKUPqBkFREjyQABL2158HmpmzzSJDdfpEtDpCKrISJs1n
XjPpvXVYFJvEBap29dmry9aGxqFbrANAAF/GabAvhJh1b98vWg65ukqWC1laXeOLzIrH/VTl2hpK
2y0fhwzWH0KEo5n65VwYD4MlvCfSnPxh9lr9MqERqQRDalXllXBByfpdUyveAYb8cF2aC3TLqVid
/IBcfh8HfUGjYCfLnMChAozchHhuDsJnqaroLbW6e1OkaBoBSq7REuvbpBaBPVbNs2nilscSLL0X
M6nSiXWzCjMi2FLpRyYJ9BR0CbQ10CHCWKgmNuP9oNZmcaWWSDTAY1ziL2ZVrRUq/G72SIzolIFd
WutHj7L4z3Ft1TVqk3L+WKyzGPYKdHOJLLmxfWc+Z8Wu6Eb7PlnlxthQHUkhqLbqGzGWbUPj0zK+
kwKsyvUyecPDVKPs6o9QnNWodLO2gMazOM4+doeMck+FNcWuAavxQyltscBwASjoj0ZlVJgKWMs9
kndtHaTUGHXfwMagOnqi7vZZX3leIFHkbgJ18RI1IISv6ss5A6iG7paa8bIGCfF49Qaj8VPFiKOs
ELHnq4rdFjsyOoPsDjdpXqpi7YwpHehuaPF8OejjkAc0HuYKRrCgpe00cvo4Zp1Li9PT+4951zh6
CKzAtgPNIvui81Ti3Ixp1GPSJ6a+t9pkDuN8FMiP0cVJA5n06rHojHmMqq5ThqBYQDcdZz3BjUAb
4/yOnNv+WulD2p05It52VRD1g1tPpRooF6fE68JpqcEyR5jFOK5bCYVWcB/qY+Kdq89uX/O6Is0w
ALY49Ki9v5GC0ZyapKTNzSPI2CH3J6vvb706rzvW81T/oKte3y59be2LFHFR37NzYW8cUh3pRCN/
+n3A8TYKADyLmKmK5B+h6ek9uysG0w41kCMWR82VF5OfKro+XFD3cz5Q4svRUfQG3zWrYv/7kd8L
AIDM/UKcvNOZk2Xb607fG8e+090P8zBr5BhLtTMHt76ZtFg50zN79043D2hgWqiInoZWZoq64SRa
47iFen7jySZ0WyPblXHzNfYq+5EUqaJW2Y2739/o25gO6XQCug1oDtXmNABX8hFSomHrR7tMViSw
rCGc9cKlqqUuZ4Z6G+IwFOUrBNDgbWBX+HoGU9oo8txKjCNwhzUsqz65lmxmt4hz57vCoOU52o4d
/P7+3lk2m9Uk0Sp1fSD724P/U79htJe+GdZcPUqzbY/eEL9Yi3rOvuCd2QINhceHDSPuS6d9XDGm
TYbAvnqcNWm3gTtM1TdsduU1Wu9eG/VuZp1htL7z2pgtUHf4A4boFNOa2QMC6ImxHpeCHVS10gwZ
pTrbDYpbnUGsvO2RbcbNIDU84mCKvSevDetFfWysQTviDbJGa2fr3zZpsT2cNvOiQ5EhIL/rEB8Y
yPKRTz2zI73zbJGJslG/QPUBfMXJ8FlalE5Ju+Y4ogIXdSMQ3sLOY8LSNQ+Gyfz/WBDgUrYw/Jfg
xik+pyrohFVSXY+j3qmBWIsGGchsPFrWWJ4Bgb0VxwM8wOTcoDc8YLb115Ozs+yptgZbPVZxw8pW
Fad/3uTrW1+b0u7FK/HKQRjLqIWf556SB6R8s4Qp2mk3g2wLqI6OOmKTPHv1X04uuTSySoQDtxb7
6WMwW9nbA7EX0qSZdd8ZxvJNG+e8CCdXmC9Co3ByZqW+sz2w04OLQvgMh5PTzmBbwvKznQJSBmiL
46j2c7isBoaMlhguNvPDYIC2+vvd4e0yorK5kci2PM9CKe/1C2i8etasdTWOVtzISJtqekoTbQYP
UcC/PhQjgSym2oKT8ekOD47SzuKSE0WrrZju2jSUe9Ri7CUqBoQCzjzMt9seWx7UN7J1NiZ4aa9v
DF11jOAUVz+uI3h6aof29SpN68zW8PaVgWIDgwoHDaAVYLbXo+SYcrZlm6jIGqnZdWcR42Z6ZV9Z
C3TiUVVFsBil9vz7d/berUH4A0OIaRdasyeDoiMZO2amqkcMAqvL3myLY+MN50Tj3rs1VicYRSos
G7Dr9a250Gh0E9fIIyQi91YH5kCTTfZ3RZGYH9vWU2N/SUGqnokD3huWTQ6ADjPEwdLj9bCSrSdb
s0E9aoZQPyhZjmBNaWW7kSaYGWgF9ASig3xsz4z7DpoGUgoPlMWAOBmT5vXATCTdHOExHSlfOxsF
pqMzW3bu+gVFfTA17dRZcdgTgu5ENiMLpsmqCou6d87Zubxdk1wJ5Bz685sX/el5o0j4J1rVEoEu
a7GLKWgfdbW3Iq3tz2GI3hkKoRKqdFtk8PZoqx0ps2prz5ituIkzV94UmkSxpFb06K9O2l9Hig0C
C/NAjpbXjxe6Wd/0GJkcdfoCbajEFv0wq6m0Myvy7eKAdLtZyG6gFjabk2mrz2mZVRi7HK05b67A
+tfhMurqmb3snWiVYAAiJKQ2EKynd0Mts1YsYapHe+YggE0DvWY3L3mu79y8FWNgySH/tlBBo5Xc
18W5xfkLTnmSpWCts1UHdfaBN3MEcoY5JPaiEdVRhvR75JJhrxQ1OT+dx1KQ0S6T6gNJ1+8RsKBN
Dk/UfEEjznv0bGG8qMU8PcbYomPNQ6/1Zmgp2QdzusmJT3QvvxbGpI/PujZQT+po3/vqAIz2aCBw
cGuQED0XqWs9CT1L2xCjdaUPnN4ZvnZWvl4afSEVtOvgeIRioWJzZrG+ExIB2t0OrE3I+I39jZW7
TV8A9jsaGBtQa5sRJ1cS+r6k2gE8s+Hw+8l7ukyghLlbg0DlpW/wr+3zP8XQfWXotWtDzhvGtKNx
RqfeVEoRKFUqjmeG0vmuP7/ZX/xaoMEACEGps+m8HgtBscqlKDmzD+V0/HoKejel4sz6zVoApA+8
bpaXKC5gVqAkWfoEenIaLuCOoaYnaXnrQT41XfOYm/Hi3LRAgIMOLPLzHGMG/72zSu9KnWSvzr7b
prZNoWiyEDAcLa0IEa6w0ts+nS265J0YmmDePLWCpLTjBHq5oz6ti7fiXohqqNzNpYoyqi7abg6V
3i77QNnYVj7+YlCq1bVrk8Mwq/MXS9FTULKVzQ3JynWTMM0nUd9N09TvrFmOy40ZVxQueqRdvYM5
eZlx1+pJznGajAUaJwSl4khJL0v2DfUQ+wAuZ8Gtz6XM++n3b+D0BOIFcA5o9GJwp31Lj0RSpVRY
B8Mxc4WL4APqansjjofycqTbPh6oMuqPXpPOyTkm8JsziKE3JPpGbSdCAhz2+t1jlqKbimKPR8Pt
kiJwU4GLUjo1yVe1KZwxSHEMUS5siaL0UZOK9pnViaJ5Va6g4//yUyBQY2mptHKAsm5L8E9T3hly
UPBU2499H49hg4SCn2u5/eKZIBhsUYnAdPrkzOb96wZPJj/tHJBxYOTAdp8iZzEKoNAnmuE4gYsb
Sclt71arqMMh8jYhapabM9XfdIkb9bqaE4gTbdJKO1Ry0YPR0ZL8nCzg6dJ30BPazhP6WQRB/P/1
c0jrLM9Qq1yOZt14t8mg5EdXnYxwbfvizK52enQxFE97mwBkAPobPG8Ja5Rkd1pp+Qz5wZRVeSGA
2+1//2LfGwW9GGDt6HMh/31SD6gKb40VfVSPazlUYboWsI278hy/5J2pbFC3+uXFw8N7A9K3EHma
3IItOsMAfVMWV9EFdPvIaQct1IvNmh56TZO1l57S2jdaXU9nNu2365groGZGtRB9DDq8r99cM/Xg
dMxFPQ5TGR9A2GWHFgLuLnNi51gY3RI0drKeCQzeZLTbS6TOwgpG7ZT08STOMUYE7soJcUVsLMHj
6LGDLa0CpzndDfWsHkdRtCY9Csq7mr70SPGZansJvi6VqPzRi0mdRHHARaKTcuba3tDxf10bygqQ
Gjhb3hxjZeKh1ZHK9VhqpX7Z5JO9NY/c9puz4lIDiGWsZtThaNSE/dakAAPkrfVRHTszDYBYJ3UA
ChRJqEVMdebDZar0QyeJLgJFYpXp24h8dYEhyUuCOJ3sL4bR27PfCaRnwkFv+zubpHoOVEAbT3gK
9wJd7XakYUIl/3li9d/OVZp3fryFL34n26r21USdfmJjkVH7lE6e+ZakPeCX4OrvTFTsn9RBinPG
VacB3vao4AmgGMNreisGatoizjzZr8fO0uIb1aqdqypPcNEw18L7XoPC+4mH8dDtnKazP/5+hb6z
C1J2pgaDHACl1zexMgwyvWf9rEfAulkTOYtu/SwStCl8s6iceQNXxbdtPuRl0LM51uEWNHwp5Yx3
g2ZKquO/v6AtV369Kxs6ChXUZrcAiNzs9UpSIBKYnpTqUVRNk+1a1BxG5LDwY9MMhKN9mRb0gjQQ
XlW4mEYGWpdJdCbrfWcjRn+egJvNi7r86dEwm0qdxEs3HUXT5UAY1CVSlSJ+IPATZ7bId3YOFD+J
vyjmExyf0jrNPo4J7tf5uNKTuW1lQWu5akUwJUK9qNn5w6rIy3895P96mf87+dHc/et59v/8H/7+
0oily1hpJ3/953X2Agym+Sn/Z/u1//tjr3/pn7fjj04O3Y+/XT+L/m9sG9+fZdbUp7/z6isY6d9X
Ej7L51d/iWqZyeXD8KNb7n/0Qyl/Dcc1bz/5//rh3378+paPi/jxjz9emqGW27clXNYf//7o+P0f
f2wohv/689f/+7Ob54pfCxrMUr9lzIt/fdl/fuPHcy//8Ydi2393SevYvBwgJYhIcLJNP3595Gp/
hxkFTcvYxDOoYvFR3XQy/ccfmvV3NNKYOFuGy+RV+YiC9/aRYv4d+ikfYYOL7ApHof3Hfy7u1fv6
3/f3t3qo7hq6OT0383qG/pLOglZEgRbgBCvFPLH+wc+7W7y0qXZ9ZMqr6nNzL6+sx+Re2627eE8x
L1h3xY2W+fNVd3T34riGYjfctF+7e6iH48/iY6v7VXAxRsDXoyX8NIUPVyIA17tXfeGnfn/MgiyM
/dlXG79ad2zEu+L7nx75v+/qz3fxqx/wv4v9P3exKVhvd/HGrGPC78ppwIHvaBZHIuyO/R6V2Fn1
9Tt9CObP9g5ca5geq0vz/szQr9O6fw8NVAwqyJZVn6Y+SIAtiQZDfafv1938lBtB+eheV6j27YvL
Iqjo/AFsC9f6pj6DwnpnZLC3jEu8C7PuFK+UubD23KGvdmyAu9otrqbZ2WvpfFOO2pm7fDMUsgfo
HSATjlcIs/IkoIx7w6A7TkXLcQvseRXfA1qr5oemc6PfP09m9p+2bR7nyUgnIbw9qZm5dlvtzLif
zIdy/vT779de75PbAOQrKICjrr7pyPxSg/1TjkB7NJN0gYud2eRp+2XpyT53smb2fHELpWpvYJg3
1s5S1rj9CbJlth9sujbiWPRlP38WhPS242OFtfSXolKQOG7mwXECc5Hm+LnyasOIzLGLh79kQvDr
utlBqAqzG7DLOychsDo3irCWKt9l46elurOR+q/FmVTm7cNn/Ww4Oxu6NxPrpP5cgiKvxp4xhpFV
Y11YzTlVl5MQ+9dtsA/a9E/oim9QsdfH8uDIHBHOONvFlvwutDoytNwvNsBRPH7iIPchl/itGQNV
ODOHXwcE/xl501NhZPrS283/6cWrne0ko8rI9nVyv1zHd/Iiu5v305czE+ztWtk6wRA22dZRuTxd
llbf19hGe/iU+l9bX1wZvhpMAelo4EXrPvno7bugPtM40PQ3y4ZBkaxhK6ArAnf69c3VnhODGC5B
de3LY3NjHeQh3q0X+Y19UI7a8fe3+Euo49V2i/ELFTxkHcgYXNM6yVIUpbBqAJvZbgrsvXmh3DY3
3dEMZv+HjKbdGI3RGsxR7BtB56fRuS6JsX392+GRe0AcCMLhKZfaoboc65me7dIjgC5udr6Mj3Bk
Q3kYDwDYrp17694ioEN10gdA7Qb5j/yH8t24c2/sG+foHZPQC9VL52ideTK/nvNvLu30OEUWRp3W
niczJ1GaRgnzu6fqvnfLQIC47/yqwSYOjKBfPTi535/zZDNecxP/NcshRlLzRxyAMuM2Uf40y526
mXOQpNmu8pODsfNCZQcDLZgOblTcKI/KY3Ypge/BDPDNu/jW3OmXyhF81FXzsbnrLszD4p8jMb/d
VTBP2batTVqSZvDpkheNcLAuT3dU0+v0mjZih7cvIhZnpAPejsMZiN0kPYENhKqerIFGKWPIVwU7
ZDPMZbiUOsU59rtsPnNGbV/0+iWzEVmoYXDy6uCwT25o6gEjTlPLQIn5YleDG4yslWBYV+fMun6z
l1AppqVEXQ/Cq4fk3+u3SalPqV2xKFHSKnsAJZHuXUBtCIz63Amvv5k421BIXdHuJB4ESvR6KPRE
+lj2gxIhCHy/3Mhb5Zt8sC672+LCi9zb4q6O2tv10zz79Vf1m3vmRk8YpsxbZ2tNbObP4K91YprX
w8M38hR9wtVJ7sSxO8YXaQCrivCJztVNFYrg++/3sNPJAv9c5z/kGIhsNuWY1+NpdgYjcFsn6Eah
Ox/gXBT+foTTd8cIhmHRzvS2Xiv1ldcjQIPU6yFdsh01m8C9Kw/NmVrRm1sApg6tDOSxqZLunz6y
RHeM1lmUIkpmlLxTa/V8U07izGQ/HYVG9NZaJLbVCHDftFSVwkZeZqk0qBcrhuZtm14WEGH+4r1Q
tebNk4dwdJrkNSdFZIS7wT8aRRnprSKuc0eL73GSPGer8+ZeNugNpxZyfvSiARC8fiVeOSGjszRV
5PVInQ9orwet252DJ7w3CqUHdK7pUtKbPZlaol3HuZN1Fc0xIrph17O+A12iQXBm0ZzuQ5zzSI3S
NnQ3p0Ze0+vbkZPnJbHeVVE9No6Pem0drGY1BdnWdf79ZKadcDra1rhioRAYou3MYj0JQJ1izPrS
g1cFRbK8wYwT2PGt3WNE4WZhWwmUzimtwhnthcl8tIpk7cPZQgeeElg+fSxX9MwAkHWquissFaYd
4p39SKPHSCB9OZP9E1aucUuISv++LqW6T9Dk/WakjZNG6pKod7ltiCak2Fi54UKjYeeqzir9HC+m
xDdbUlm/bMwmCeSgI3iepcYgKbyP1ke7S+GC5p2rHbCQxK4UkCzkaE9C0Y5sjLMqgtChjyGNZup6
6VSUs8I6RSAm1Eu1nT/nwN/soMIkeX4wKMGCIUihGMogNzagvouxC74L+JcMXEgxfugBWurhCtj8
riwoH+41XJdhImbTR7dYuFBBL6Hy09nkEuexK5/bIYG+07tlB2Qfiss95tPWdRurso9KWD5OMApH
g146lL2252Gi5J3ZZXyL7CtwXt5eLULknzQRSmVcBrqpYvxuJMJwfE+dnBtbDCMq+pOZ42heZ/aH
UeQrytL5qlY7K9XGkibY2NzUXJQIkETUvyDx2IH/TxP0lmhftJmfdVJMu2zugKinOGQ5gSaR4Q5W
J5vqcET89qpZV+uONtQEdniRa+uvrEWQ0aaO0j7qprW4WEoQywjYJwmMhkEVBt0Zu4ay603ia4t1
WaYftMVRO4hMpfNTB6MiAgdAYOMPziDVYMx7yBDUhiFiwYRSlqDIOwXyeKbEd8UqYxml+GRk2RH/
YC/J9x04zedcXyr0+HEIyCIHmmsbLLoBl1Vbl/ka/oHbh1NLBdUfXAD74ZBbjRPhWuApodeN81Na
rLXi50jnd2HuGYRwbt6A9TKGZo5SUcCZ11XsTEJRT3IJ8qxeYl+vqu5TIsZMwAAYjPVqxEm492H0
i+yAgWPsRtY0zmWU1sxAv20LsbO0Rt8vVT258C2oPeDkBkIdbHWdtKym1fji0Hz4TEut/K67lfXs
NKojQqislRFIqyGncth7DpORaQ+s6dU6dLaRa1HOTz9X+OV2gQJM52XIkOjxIW+OP5lbK1rtdQwJ
dG083JyrQk448+i9Cmua9qpzlLXplnBZDUTj8hk/VB8sX76Ei9NrPK9JbZ88q5mZ3lCElQoyXe9+
AvXP8mqlVSVBKwq1PuiItSHQOLC7wRBHRStMQVhcijJeoNvZI/4JC4YT67Ux1uI2B7vp+vR/y3mf
YP+YHmmibcqBZCgvfV5lSaS2pfKgUsOn3oSqngIb37Eo7a95jOHcmrpG0Npg1QLp5WW5z4y8EEHc
YOfnQ6HQsijPXfWJNp6u81xm55M+ZeOTsHKRhIliqpGCrOsYVIlR7mulHG5cB/UmFmtlXVmVlQ8B
Or7y02Do471LA1LjOdpgnFsErPp9a+bysldEufoANdUf+jwg2zkBPbjJBcl+aKC/MEBdB/b+kM6D
ktihFtPVPrap7mZBvmT5z4KwV8X42JzikPnGqdXq3riEUKerLrIGa9HDZk4qhAIyuHL+0jVmHnrq
0IowrlCXkfr8YNWa8kFHNaIKxwz/hWhsFOtHotSYGwrchruD60nbgMvQZxIsmGbWUSn1cg7tGl6X
Dz9fp6yHitSN3mciDbzaq0d/rnv8ngqjrTeSzyx6n55hbYVD2THT8f6LOyRuunaN3EZUyZ6KWaKH
MsfdLuhx06n9DrtjJTJTkQ9HJ42RoUxEgdgoUoxLYKRe9hXGE6aHnqms1U3iFNVDyYoqaDS3Cxz1
qRumAICVZDNtIM4E7ig0dqW1n5MgR5/kORkG04rmyiyNS1QNGv1gtti4B6lI3R8T8HqWWt53Q4hB
pp1DQO0GEDFGi2TOmNnrF68XngZWwGvTAJcMcYU+rY4mc+WWjOyWJZ4ecAmm64m2TxG1syaQ10pc
DYpGNYxKOLiGAH5WeFnPrevmYwLr2gqMach+trmS2hErPQbDjaRtQed2BHGQux1b+7QOSFjg6Io2
5ALE8odAIn/1W2VtFB/UHqzsNFdQL4pNViQQw8z2c6Lb78PmXRyQy4wdNA7o5aGdJq6OhIjL1lpn
Q8KxB4FkZTE7MGD0RVVSv+lLQaNP9aCUQPVonmwnl4afGto8wjNK6GYpg6ULf4RNe8mGMjIxRIU4
gq+4hdbCv8k6b3yCdDw3UQ4yhIPAyuUQiri1i83rNHtEIpqNJ56S5ns8rEnNsVYJ7SKdbReqCygS
50CLVM+hIJfmh4aC1MfV2zQQVxLA77lXD5eei0WQTxe9gltlG4rOSVBNt6MrqjQQ+mR8X0Wxij3I
ILUN8njxxlDLujj152rIPraj2ua+AkgWorrRT/Cyp8R8rmib/VgcL54ZOh0cwpkEOps3dgQQTjpj
Pttu/zzhpQFcfHUBlqhbWNJDBtPgdmPqikixWJhaVa9pUdmwdA9zvfKOA8MelSfpaGvsi14rjF0K
pear0jg4uutgtkXAjMsfpQkvDsJ0S8xhgtP6Os7ohAZtiwwhci80NEYb9hQWU6oE1VeaeJG1EH9+
UcTVn/ao963vTGanBz1FUIQ51FU+Ia5RDaGiAA3ySaCHz6WO/V1QuSiJhFaudQ85B60W2Wo+PsTz
4KlRbKKoFtgr+5xDjvxsZvG2ODBmMlkMiA98z9UZpZsex3rY1J4Lwf2my8bZ3XP6Nv1uoE7z3KFh
uwYGS+o4dPlgBWys1peyMDNMtaVMr1tZoavgdN56vzhJjZTBpG3E6XR6yaxJ7wKrkF0dyNyK75ty
jpnf8eR8zGxrCdUEhatdhn+Z3JkwQPXDGuOSBQYlo9aLHk86fB1bHsiHelCdnysVgTTqDbvSw3IC
mr3vxxFOTBNPRr9f2SuMqJkM88prW+JB4ORWtelxZGukUlb45CGwsu4NCIePxSBJh9WmT9MdHdXY
QjempAVsJCuC+8jYzHflaLp1UKBF9ZIs/SpDocyiDC00dX62gIGYix145gjWOA53ap6PV4Nm5Xil
LhX116m02OJaw5OXJQNfMtlHXO7tvKUHvwrP2E1JIb3IKo38Z+yKzt6lQx1HTSbFsitNgiFEqQhi
Fm2pPsPWGbS7bMkV1MfiZeran7LNlOUTVWxjyQMCIyxivMbD6k1p3X6XGcIq7ldDjlO4EvxPe0W3
1+HQNnNvP5HnCPsmjVsxXY+16oobo0ri4sMoB1se+lTq077Aqcnw+zaeHtOMkjysCpyPfNl02Iy3
KEPJMC9YgUFetvTf0ymfcU/ICif74CodsSOSOKpKu0FbPD9Hg6kKdSNJXyjluj9gUXIyJXOTojjd
VoX5WTo1Oi+VY6pPJpeboDRcr+q10ZLvXVC+z8wemX0okJvQrs4MGGTczldZXMyeFVQc2lcrhSUC
8zKvRly/xkwx7TDXrELr2FlxIIwKO1u+jfrsGdGKGPZX2SXmZ4NyukC5RtJkRpSiVa7znP324Mkp
RuNtHSwNERSN035GoEDqFFkyNDX25iZyciXEok1HqFiCaHJK1vyBE1aheIUmb7LXxVolt1CIjemg
mCt7NpG+U0XdYNkrSLRsnC5QPGtHv0jqtr4wkRuo946IE7YgM/ZK9tbY+yhdzC4f66ReHhWDwsI+
hga+Xsy4Nbx4S55hIpWr03Sw49FMgh4q5ojRCG671j5fEzU7trRuAIRUq9ZEPcp92geqXphUQRFu
vWjUFfYSVXZINjvumJShU5eaeZ9Xqmj8sY9RKvA9xKh+6ElRz0jIEu1c1PjulRcwPRHwqGuO6FsT
o1J9D31Stx5ay+luZquc3Q8KujkmwpwKdmO+KAokJV3iRPspQ0WTcGuiK+7HhKTyulcHNuLWGJB1
6qZ5wIR4VlRsu9AJ0SOqA95GRqlbe1fqtZncARRNN7GrdZiiMlehUaFoNBeROtW4JOdInSdRPTRG
ElAWX1hRRt+UAfD9rufJokhA9ifqOOjyZcG+jUeVfDUAnnq+jn9Yf7+65lpfWa7M3Au1WystsCul
MUPbqJ2Hmn+5H73BvZuH3mj2wA27F6ty1uEC7ERRfti85b+0yeApezYJD4Kq1zUlMj+V1K4HtRnV
qHVm9GAUICbTkz4tZnIoRr2Zoroa8NBJzFjT7mWR1V+rRs80hC+wNtSyVZQQNEibbnqVdxc6vF/1
wimgAuymrku029HpChg1VYfMLeu7BxFMaxBtmFARKQ9LSquW0NgHtwknIrUZUmhS/tTKTGkuWhHD
HPUR8hETujdKpoTIOAgCRHXk9E0WaiQ3ttHJEtncntknmzRJYHO4qXXblMDiLvs8XWcUbqjB4geZ
wT6mdt5skY8aayihZWs1xBeGXrrm58ZUOTFLEY/fzNgmNgHC9TlW8BMLs9YeP4FFd8YHJW9q+E4L
rs0Iqw0lLlht/6IrLoz0tF7WC2iySrEHobs+NGIUbWDmafJDqubUhRDmS+N71Tdj/Lmb8upxaVMc
rtc1E9detuoowgN4pJvVTSQwJlWF7+4i5/xYqXX2U+9X3OXqVFjNo96oxhBabuLUl03VKU8KIZZ3
RIcSzpC1imokRckG+7Ie5oQlrg3FJ7OWnhsUkz51dxSEEKix0N270AqnLI4o7OSKX0GG/9KC9fgy
iliOOzLXFqCLpbZxCFQGybkRUKtCTm3Ok2+PE/GobQsAr9uWVd3K0ebo1VGDB/wGZ4u8btbnq7Ji
P/HTHHdSdNSEx731xQiot260T2nFFhEofPlDoSaEAGlh9fLa1Ga7fph7WWd3qtfV+gXcedlfjQo5
CkLJduslV0Ixm2+Q8xyKLFKMdlTVZBJhUom18UF2r/Wu0e30Q0UaIf3agay+M7M1twJq4lUejFaH
A2fbTm5LJQhCpN8j7KJfw7dYtMssIYd9IWwrvMPSgt9FjkWM8mqB7X03lKk7Blit2yR4iPyYhT8s
Xf3Sd4l9Z9s6jqO5nFHicjpd+0k5Biw5J6Ls9qabp6mfgwdQw3XwLHYUTl/JTmDUpS8298agao05
vUb3bhRRasStcpBEopDXbcIYP1mmMQ9dJ940IEhI7xaoYetVOaQqKKhRgV//5KSJ+LikKFUdEA8k
58LlvrD8ZbHU/sJJZDz5iyKSyS/1BXo+QTz+vTjXsQZnPRZt6OQJnPmtc/21ly6EtE4h3PDnYjA+
T2m+Ptmlrj9O8MYTNK1zDZkidWGBKZheTIc8SZMsQH5sLe+WuTZZASj/hKO1muj2m/gwg+rKEy/g
oS9lGKOdtmL8M4HQTEiuDH+WrfuCFCPrN2mr5FrPBrQj+rjWlmhodYTTl7Gw7uJOcb7GaxrfQw6M
40szVQq42/RW9it2xfSohoKVVxiF6/qkOH2970jpL8AxzvICwH56l4FSLHxrrNeLNPGEEqZ2zQsi
9yCLFjxrE6hxT5VvHtbuI0JlDaFZW6sp4XXff03q3nowR2d9wJ5r5cK12e0D3cOCnXxwGp+FKeZv
BuoOKGBQuhyRA8r6I/qjZonTJYso0uKm/SQcRX0yYt5d1OsWMFuBuBI/7EDh97NllPauQyl4vHK7
sp98EIQgBnV30e4Mp25dwMAtx2SPFMXD1Dbuhy5Jq9u5prTvdwj7PHqLAfq9R9kKPZA+7YGqw6i6
E0Ze44lpOMl91zpOHuLyvHyv/w9757Ukt3Jt2y+CAj6BVxRQ1Z5NspvuBUEL75FwX38HSvtedaH7
VgV1Xo8itEMR1GYWXJq15hwzt+E5lmNk32dS5RAgsMuZO1Ha9kOSk299wJkUK/sulQqAgwLBxc61
2/ZxtAYWd5jbtCaXSfmTRAVHLCc2IiUgRErXfXD/eexpGSJ6L3VocFyHLeyZgERpiI9aTN2AU1JE
waartXracbxyxxs+H7Sa/OXMLF1pimRHDcq8s2QnIj8D0Yims50hqDt2AmygLd2Y40UTpc5BZxuR
Mk25MfqMePwGalOLd01ZRVfmguFvh9fb/FiFtvgmB1RAPuAxHq5jj80fVKlMemm5lL1f6CG1CL3v
o9/pYHY/3bYBk17IOPljG9VM8Vobi2eQA9PXJlaLdy6ovHqvjFb/btLLIV7Xp+43jjLl6yBHWApZ
lc45NWzbel/RCni26h4aPrQLLNGtLpealVqRTA/2aGFqycd4vrXDmcwnCrGqn2i5epNkYQO1Pw85
juth6PxssMZSZE2S5dZuGsQ2blK7N7nRWQrC1nUL1ZfLbAYs2Ow+FkPijBEVBV0Hgue3lSu6HmlL
bWJ/sgYlmZnMtF0etdXPbs7KecdmTGOmwFgxeyRVzYBRbbvReJYzgEsxDSU+YUwjsG+HdGc7TNc7
YHZ5GCxzWb6fE7Vo+bor9s4tB/DEH6KRTTXbHRnvRmhz8Y1bDcVHXVDWkKnNgg+bTjylkTk+SakX
s9dGqRVINpsaqeJAlzgzF65CfTkffsWQe32lEUAfecLf8Q5QImTXl37UilDHrtyYNzYRLHuyNGLp
JQONIy+q3NAgMNUePwu2dCEn3zR9h2XD/UqSYfGnDsfuStcVQwYUnHvcH6pQcOUS66vH+8i2pb0z
3Hp8V3FQe1piLMOU38K73ppLyyO5dfiGq3Dp9nBfixsAZuKXpSY56OHENKpbM62ZZJYqXZ5ap1dv
o9LR7pVRrfudouTLLwXke+ZRue2+RMskv1ZydKiZKen83c2mGb11K2iSJKaV3nHKz1FZUXiG72Hg
2N6l7tJ9x9Bp8tEKY/qzxnfzt6VyesZnbCCYoeMld+qiuj/MfuDD47tr0SgzRS7+UnfVN1NJ8mWn
jeEqXmfPAuSvGcVHQ3K2ZVWr5T2wsoU8n5zNhKcOws7ZXDtmSy2qaq5zYHTsrYe2+OWojfhEyp6L
SgC0wVOiduWz3lPmQMM7FZ0v5kkgyk7Ayu4myA+xX5q9SpckS8KHfm47y4Ozs0JB8tL95sZxKSga
hZQ5jEVrPhgirn9E7J9grbbpWr1Q0vI3NOXpWcxu+8Uap5Iv04x/U75kikNyDRRucImjStWl/FnQ
1i09HHrh5JklTOBUG9ImcJsyeU7jDpqrWunigxmlHI+TJewrXj6kbX6kOrm2t4Sy+rLtUQivdEaj
DuoG1jyVMvYIO1mb5q850uHgidotfi1UQfhWR7Hou6xOI1ZzJy6hl7SxwacUZt1P7MOTzu8bqnuI
Khp6RKr7CoGoSwSyRNdgXTZhgmxHgfHaBqnpluxwMtZyxU51vjlbHx7HRmNXlPWaxtffFu574mKK
50WtG9PjIwp/TJJ2o+ewEZZ0uwR4ImSK6jsyk62vpr5uyljOpI3aRBstb6T92ukTGH7kbNWEG2nn
cGpr1tZZHHmYm/lmDZMSX6BpMlyCUYft5k8kNKteRXmBaw4Tq/BzbiKcxlJCnnazTjfgvIaDDe1o
XjmGQx0nAa3IUF71YHo7QKIcR+6Z/e1LEe76tje56jsFrXAUUC688627OKLpZeE+zYNaOMGUHSBW
XC/NO+CaN535bGvpAZz7nnZ/UJmOT6L9TrG6QGq31OkeNJ00LfPBoBpIe9q3Irm3huuBkmdrTteF
c78ol3Ia3moRuzTWDW0lwZMlddq5HfKcCohCIzrWreZZoQP2kJeQPM43bV+PAgKCVi2oudWaZW50
Ko3TD5or+zxYqib8sgLiH0yhKPvzo2x1Dph/SAzFZoTsX6eysj6bF4qjtMOoqy1WGljgH5/UsR3u
qU4QrcoGM3Aya/xLmc9xPE7aDipFFU39tg/dU7dhn5UGtdFSNJhTtq4I4rz/4qrQW/JvIolBbn16
VZJ+LwogMw3KXl2ZaEp9ZVpsW02qNFc1elj//HhbWSp9fCIDbajy2LU0+Bun480EzFgig4RcrPPa
ZJoP6mizgefgwKFbeUfgS3ThErcfDUMCVOTqHKYhE4vE6ZBpouexpK/n448IryqloL7dd5ZvqOUl
gPzroXgP0d3iRLUc27Q3kgilW2bbniQUTt0td+ZqNm7hbtP4zi89uO1L76g6aXBIVQjZxY+2HYrJ
y557Lhe3dkwxLm4d228bjUPS+Qf21jhwGmDbrC8kmVCndw/ccBW5YWL62WgYV2TB9btqEvoFXczr
12INyCXviNkbPdGWNVLPHX1xdEY+jQfjA9O6YPOm6MU+i+Psm8xLuiUGdtULr8briwNCQYcHf4JG
mOlRrfXym84dLRxnalSlXdV7ajSAkq06vjBzvDUKaCG0zCoSI9fe3MIkZakRGIT92GmHGysxEUaO
7d/OF0dB2zoFgmuhvboN+bGmLNZzTGT+gGaH87w67PK0nQ7nX4ftLMgoK6cU5ApvOCJc4/R1SHqO
Tli6DN9ul4mGSaiBI5xLj2q15Rdq0jyeH++Ne4fRwcS3AcBDx3x6Op41NtZI5ZOU6FyT+1Zxhw+i
mqbf50d5/fphPlnVgORLrCvs+itevAdLhRicCqdBLdfW3yU4wA/SarqnsBTK45LRgYrJRLUvvH2v
Z4tVucpUIZBQM8Fv7qUrFzca8thgLsTp70ZUZ0MTeHk51P+4l//XwPTCjmTzrv7/DUzBT/n9V9W+
9C+t/8I//iVh/WudftZVEBEvWFy+0X/8S67+LxaQdcvF1ETdd/2j/+tf+hfLGA4LNH1o/PGF/8e+
ZP1LxQzHhAZ4ZuWV/IV3aev6WVFPKr8KI8eKz3hlvFamSsaZvigBuKe9FNkTzdddW/wpwWzmE6mD
5UHm39HJ5OLOEUPAkdjrp+q6USS8Uv0Q622gTvMFDfhmJuBXMRGskSycydj6bHVyeYWihxAQN0De
Qv4UfIvd2NGj61CjBeSzXYTQrRueF3JkHMic8ASBbNwJVj19o50EDJ4OfE92gKOyo0xgl1bx0NuL
HXpDnNWoOQyzbb2xBFS1s1WZxh4dGOUjADdw7VrYDaU3RU3+IJc5QaEeESMNOMPqAAmqnfJea+L+
c5NNYRuQP01NwqARxAGNE+aXeqJjSsZCvHyO0976pkgxRYfQned6nW/H9GPZkfkUFLq1ALXFOh3u
1ytB7JDLTvMQ11gxjQ21pXbqtnRICIngaeZpmQ2UwvX+Q9jhlt5Vc77s60kbrEOyONFBsUk583NF
5iZtnFju4yJSba+qDSwBVV6Oh6SxGsubZJl+jqzCMFBfxRrg4bRMqVUOo/zaQBohPaXD5lzDi1wb
dHreAboln9JPMhNFY2lNLtUnN2R5dyNs+6j+ikVFalKVtJsJs7B2MCuWnw59xNgDdti4N1lUw1ZN
CiZUjwDlChR9NM7vOtqvdWAjsuAQbKScshYlr2xvcETRBxExEKFXxgS17KSiWLanqrn1LJcG0/dU
OfanCRonfM181PqrSK3TBw1L/KVI7/VMsHmZICg4BntexLgsLaczvkLLPJ+KGQ9TYnTXZGq4Dzat
2dqrFGR25A9PgPCVFJ1JnkvkCgQf9ZeQEq9faDBu2upy4qNmd7rZLXZ6VHMat7WgagVhCvl61N+t
nOX0ZhElhNxaGQuLbh/CTG8SlL72L2bAx39f7omfcF1hXtwFC739eqDBSMhuEpn15hcsBAS1csnU
YExG44ngke6R8sHoz7Jo79CilJDPo3JPDoG7w8zk3CkjHRURFihw8xin4dBfEvtuF3yx6rB1fhH5
k1iYrHXaebEUC8Wuk1klgDnWwvyeiod8RymofT5/5W+OgukUTSCbCrbJp6NEU6SnqUygHRhTeTsn
ZR7k4WIE50d55QIjWxC6GQ8ZpT/7JrFZ4ZH3EAAccjE0vJ1Hd3CsD9QwzN+aiYqQfukDMTRfmJpN
vzajbgc0L74wS2/eMWv7CzYXisdPXdAaaP44aX+EiXS26qDpprBLKrtB3oNv20ububxAD9x8X6/G
Xfc+Lx4j2YyVCRVA8wc6qDdLbSs3aWN+a2Lkv15fN/WeStL8ay7tJN4VajVf2DduVqfj+IjTVQ3K
lGbwoZ+Or5RISCJTIfAoa6J9aBbhLo4t+UjCd34jYIr+uPCo19Xn5FPiUa9YADphGq/UljqVcK4M
9cVWfd1tM9g3sfA7tdaf49xWd7qgPWrlmYsWWRkeFs2afs92IT7S2wSZeP6nvH63DRdAPHtKNiVc
/uYLqlQm5xn1GGxgZLl8Y/oHYhuz9+dH2W6ZebH4QgFcrTQGaiLrC/DiAY9OpRm0jjWfNkT61Lvz
cl1mk3iyYvwZYPHpiUdxHl4gi76+NkgHnD50rE+oLraWJImYmSQUXme6EKyz8JSDZUiG3flr227M
OdyskDK+XH1NWTbXj+rFtVVVZM08TtUHoxPvp2JqDtT627tCS/Ov54d6/Z5SkAA7uy5EuNm2uQ8L
PScDvxI91ngY70t3rD4pU0mmHk3joKqj9IL19a1LE6g88WxSEMFif3ppygSIFcml6ldJ1RysQaFq
lo2pL2F7XBjqaDF+8UkwLTPp6SuV4rix3poEY2G3tZpFdtA33bAEkVbaqPURBvww5rAZQLzo2ao2
agbytgCRX0HSq0DCRU093xWiBgneR830ONIHlkFWI0+4nxKIG140KqzJ55/E5s7wa9lZQ5TA+rPi
pbamGRn1JoFeqR7QOZx8A/8Mteh02qsGMQfnh9LXdfX0zjDWiiNYewhMUpsXTFvkIsts1gNpS/Xb
CNRlVbVa3XNbSrfddXOJenXJYvjhgNpQ5GSRY97gJRznHXGNdNE6NKGolZPF/V6gzXf2ZhZS4S4m
w3wiilYtPbvqdNNfxMrzDLWZ0sb5i3jjfrFtosYFDMBdzwKnb1KWkUIA1NcItNlw7vTccG4WvZ1v
xZDJD+eH2sw166NhNmNvf6T30LU6Haps4i5rbZZns0cCt2jm8t5awo6NZdp2gVaq4ZMFcuXCDHcs
bW2eksDZti7cFKfYiJ0OW0lH5VUsDPQaSfchbZoQiSNg9b3WhsCG+1Yb0EgLiud9NmkjnTZdWwW4
SMMRidNMoiHQasIDKG3fJHa6VAeJvOdgtSDpd0PnJuWNNuq5dTtFuSgPWK0aBBP94ORepqXO6J+/
jZvJ83gbbXyHPDI8c7QfTq+ndPqxG1VOKXob9feurF0UY8sllOw6g2zvmk1BjRrvmqF13BO9mDxp
RI5FPTkIgvsyv7MHaf+q7NSOgqR34hukAw22qHG5K6XpPkkWpgtLxBvjA4ezNDyWWFfBA51eJTI8
vatIDA2qqLxrW+O21k3ATc0DSXi/C2lKWl7iEzLGn+fv7mYmX+8u5XMKb8gAAKS6m++hAcuZlNSq
gqI2hiBb2u5ahaKws4cmCXpcKBee5uvrpFa6up/h4K2Otc3bidTWdiOl0oOMvtidWxn5R7OIy+uV
vUhSGqawAKupcjBJS9yJxLTjC7PYBoUEosrm6M+3YXJ6AJqxrQXiOiI7RDRccTyGH4UonHY3Ex+H
Utzt8dVU4DepQtjamHtVhi+HrmQiXc/G7vJMLiCB0ucfwesXnNoNcJS1CsDN2Tqw6Ucij28NM+BP
EU815R/ivS7Z8o+X9Z8XnE0ezSwqMSthQcXQu6UCCEvpO4JG1EDN0nDxaDxaPyHcaZPvUC809wWT
+2NSahZnxx5EsN9lCNkOo1rGf2xU0V+B+qFsFHJaak8p6PR5uJq629hdkm5v4KbSKeFUEG5NYI2f
uyxbiqsoc/Aj0EtA85GQA3mpu3UsdW+uioYFj9EGV+5C/T79bHBYVnWZmFhlciA5EVRWPbVHT5OF
/XOZlokMCy1XviU0vnGADI089FU6rZ4yfOcdIZs7Mymt9yaBc8/nn+rpQsP9JnAIGysBxPw4kyDi
zS9TeNhz1gqkZEnjk62EyU6nhPPeiTTr01+OBeEbjp9Jk5WiGw2907GkHJuOHojwBSuz3zpRgXR6
aXaTQJX0t0NxWLBVnUM4QNFXjRU3NokYnaXjU08i73QaRUDlZjhA5xMXDkNb8B0sasaiggmwDJ4F
SpfTy8pJclSXmrEIqXxY+FVMSNh+ZKGJny6xjgHRxSTNDYvcq9LVb2IyRT23yYhZk2m9x+piXjgf
vnqo6/adRZ2VdT01OZsdkI7NwdA6wdUr5rzvMFdS0BuBW7Tz8Nc3+nSodSJ9sSAJs1X1MmeoJK7a
YKaqsRNdzkTZL9GFCeh0o8KrCuSKaYEmII+U4v72qpy0cENJJ24hDPdxQOv1qUKc9WGZZuf90EWa
n+WlcWHBe/3prqOy4vLm4lRj+Tm9wHYuAbMORH/OEXKXTEUi605meo2iRr+K8tDBdQzhxojnKrDJ
jL1jTq8eYztpfw1ai0Z/cK3hw0KE2N8/ZI41NhpRysT02TZf01IOaVZmvfBHZ3L3ddMv/oSBbY9z
Tw3+9msCVQmiUzWAw+CT3Ky+YFgrcyxs4k+XSr0yos6+p3+aPazE2OfzQ52uMseHzFBrvX9dZyge
nd7uRaubii+boTpswVbOjKwi877w1q6vysl8DIyAv522Iac0xtmMYitWW5tGKOiICoQzOt6Mr2Sr
Ej9EDMriDbor3xE0udw6pLFfeI03K/u/L5GccW6micwKuOrpJXY42NHISHBetiFvqKTLfQQa851d
hHivi9g9ROTwfaKske8L0eTX7PyT75EYm0vo99Ndzj+/hI4weE1BycHavNsqXEGkiqWgTj3n990S
Zj87u5keCuSrV0ZJDIyo9JqgZVU+1Z0sL4gw3vigYRvxTTHnH5f80xuREfQKa18hNtlSpttCUY1P
ONnDfSr7J3b+KGgyGX85/369eckWKgJdYwF6tRLbJNoqzlQIf6qQs2WuTs2Ow+81Bk7lB8vrfLuY
WvFp7ObpkBb29HR++PWObl88Skf2StygCGtv5jB0lFnqTo3wQ7Kf91iKJdFvWXjf67r8dX6oI6Xn
3FibqVmtq7F1ACSjuEZuyRHcuqnSzsD+LJtb8qbbK5EJMlbzZXhvkZr6oJKM+bU0KvteZnP8X8wh
1EX4ttUVLX1kDr1YKGZzjuAW8K6ReEzMKGZVPuzqD5uhvyPr/PNWvxhpOzEqUVlmCiOVBIvuQgpt
QaklGu0atfEv3OP173p9j/9zVfrpK5yjnEOH1Qlfq+3x3WIXUYC1RX9HprRX200aODjzdnkjQoil
iTHct+O4J7H70rnwzfdqPTFQm6Suf9S2vbi7kkKlyXIgfGOYW39ZIwb0sTf2k5Y4F675raEMcn3Y
yK0l4K2aJCYMS8s7pi8DxMMhb3trrzeT4eeUd67O397TU9+/nyTvyxrTcBTkbd5gN68dxZ7YnI4l
7UUcA+U3V23lLQzTYr8kor8AQzTfeJqsPUyISMKIqtq8OdEsOSDIiqfZQFuRdKV2mPmnCwvAW1MQ
uQVMAtTuLDbEp+8MFI5CbzRGWRatu2nGRXkwYmp1itqiFiwzcsn7xLgvTKN8MMbxEj3vrVn35fCb
V3YyOiHaYZ30Ler2eRc7pH3bxQGPngoAo7d2FIrSw/kn+eadRaRIn9+h5rotaINWUUFrMe+NJUAB
QBQ58VXlJcL3m68mJkm2vWz8qfie3lkUykVtCi4thc9/cEpColU0skLgqj1/PW9OrnxTFAiollPc
3AyVgS6xM845REoTponNgDqInfTTVZ5JvwwTEo3Jztov5hVhmPWXxhLLd5rpsHtr6rkX3qg3vxOQ
yOtFc9Xbr782W9G3HXcXU4IeIH9q7s3CcO+71Gh8Ofby+vzVv/k0X4y3OfGo8VxONPu5eJznu4ag
XAAlWBX/fhRKg2RBOIg0WfBPn2ZY4PMyVObWLleKD1oLTEUZY/W/uJaXo6zv1IuZsy/HYrUx8s0T
NHqQUSX2Xb1cSrZ565tno04GNdUzjsGba+mwo2olDn0/yZv2Bnt6onjEXIxfh5n2mVcZSUP1jjOz
J9AZaodcH2Rw/na+8XGsnEWB0pD5kZCh0wtFvWaEQ1E6/jRG8lbGEjYvrqcdRgPz0/mh3phi0J+i
5yFXiPr7tvduq9h5JgUiC+mY5dchb4EMUDPquqr+1rKE7fMqVPfnx3zjnWRMa40t45jGmf/08rqJ
VPd8ZswoaRZSNlLtRrUwEPwXoyBBVemQQePeLn5isJdlbnPHlx36Vkev/hiN8Q8Q+4SH/VI58Obt
QzLAfxBQsMaeXgpJYXK2NZ5UYhRAxhXVyQIoceLrIqT+jvpy9n5MNePvPzfKF2tblyla56B3Oio7
ccOOB0ZtqE3cU281b7P4Yid3XV02GyZkgFD4qc3onKw3U0cHLEIWBBWjeEVin0nRfu4nHAxOXCx4
Ofv+KV2M5YC3DriQOuqHrNbn646ccctTmuZSSerNW22BO0cYu84xm1s94J+qkN1y3IxL/CgjMdEk
yerNIceWwNRdjPezCafhwr1+YzpYxZD/b9j1Lr2YdOIkFgqbJuFb89gFej2EvxelFgEYBhJpoiad
PWG0rjc6xPpgIU0ujP9GzQo1JuUhKGw0SPlST39AAtGmz6vI8dtyyj6xwJHgqLUWdoXc6cR3Z7DG
X0tn47eLelV7qvC4f8eGRARZT/BwFdSLRWSvLATdmPNf2DGf7tUbQmWDEg9QRXqppz+tt/vYmOC3
+exfEY7I1amk97mCz1s6OA8V7cskzUPa9fkOewtRx5bEDybt+WkZTfN314ZfhcjDnZIS74VFON2r
iZO+S+yEKGusYcOFEtFbMw8tOvoSTF2rROH0B89WTvImgl4ftQsMskjE1+pqRjp/X956U11I7/R8
6W5qW7dHE5cNHc+UJ0b+A/HWozJ5AHvHvWZE08EtZ6zjUaUs1oVxXy8bqHcRJSOhWgXkxmblKsso
TYXLKcLR6mgXI+4JWhHn+7QHa3X+EtcV6PTJM5RBYwlhEieM7ZMf01qRLoI3H2hC8diNkmj5FKrZ
hFzJMYogM9T0TvaqKL4BEpwuKca20WLs/Hnl9JXIyoWiM1m/2hdf5ViDqCycKPQzAi5MCCJN9jtT
JHso1IbmQ5rrLlQiqZJyiGF2Cex+/KioBa3SzujqBLMYMLsAWhZkQbNd0tHTlTW1orNJRdjBqk6j
g9oM5veEXG6sbUsY9ntWSP3BmaMs9XSRtGMQCbX9wNZcf78WJr930aDgu1vyqtoXZdeaXlU007uy
B153YYfw+kVeoZZUxlYy7eqMOb1+ly6zXqYct4C0j0FXifRDS5Xzr+uWjLLqMvhWWLS2+5BaWglZ
bBm1t1bS1SkXd28tw2+QEdMFjcRb75PO1TC9rX3ZbenWQWYIEo2R0KzW1yI19GdVLsbeqFuKfAoA
tT84uoJRsYxLPYE3b6Wz6s5Jokfssvlq9D4j18WiasyhTqu8EZxZwLqaHAx1Fl8gVjUHYde1F0FB
Ag3GUtjSq75lUgOvh70Vuk743sJz+v78J/bGuWU93nJKWJVb/I/NLhBrDmtcPlCAmjvLoO3U6R9t
5KBP9IFMMCk1ZJgl0/Kfc2QoA7ZxB/Hk4vAR7si0ixo813L+6zogvwnSOUdhR197y6fvHTSo2LXd
Wfi8ldVDnvahJ+Ww/NLMCid2syw5DLzokoLmrYnNRpxKU3PluG4l1q0e8xFiHyBDBtxppFu4Jlvx
S5sAhVy46esFnExsFlsL3eZVYFOMKnRzgS1Jdq5LpdNvcIjeOOiVvRq0wAemG3mXOHhYPCUe9W95
TxADwEh5qErHpBbcpB/0pah/OrhVf9WTrj7aCoAPL8ejfWHyfbUlWX8jLwZyKL4VMkFOH0IYRUoM
rITfCCrnUULF+Bm2Yfi9y2zoqF2ZxOqhtuPpj+SnfZn1pTucv0uvPpnND9hsxdqxBNpiljDuZI7c
PHaflwH6+flBXk0J6yAcwNhYQ/BHr3F6lWkvYMixzgDFU+5o5d1kuVHuJsW4a63htjetD1bXXtgf
vPn0UcFy5qKuRJf1dMyxAVhjr+gaB15CCZqpiJj27JbTbHNIykj5cv4aN8JYymbrReJDYpfNKQxv
3umAloKCUSgkJgtVhn4EAdZPOxcIBDbH9s80FM0PIt0sxH3wb+YGHaFdXDq8v/q61t/AhmHVa+iC
F+r0N0y8Z3FkVYqfoJIFsAhyFMqQ9SBrWX88f71vvjgvhtrsv+hxRghmeHHKcjJvUhF/AI+UX50f
5K2HSBiezX+PAr/NILMwhylSUqCgGB7DoFzqBdZj46iHsOjUzxNK9z/nR3y14eM0y10ioXKVS2Jn
OL2DComQqLAal2pS2N1qTj7fA/vM3+dThGN8IQNrXy44qP9no26mqizscU3NrYvf3K2wMEv7j96s
qIQO8CHm3fpOmbvwwnL5+gmyuiAKXA1CFhqJzc1tsmWxp1gPfTNNxK2pQlDTgEBdn7+0198+o6BN
YYsDHZ5xTm/oyoRyFn0I/dzVYMvGA7r72KRjm4wEeyKyBSpaZDPsvSrNkwvvz+sTl7WOTuKFS+38
dfRKBoNgyiuClGdXTx+69Zi1G8q+ebKN7o4sAG1X5k19PXex+CiazP3OEU3d2/Tyb2aYnddm4+R/
PRlywFqd3bRA6B87m/1unVhJW7ZwnVIoHCj9quxqwqb9KWy1PtyZegU5urTBvJb6cinIFmEEt3u7
KOISsZglkLK+koSOWjFj0RiIuDCAEkarqm0Hhm+RQSpqVeX0z+6nErX1Lo20qfM4nU5YRZIxV/nw
dNJWI+h+rZdZjW0dIBsnBkYZNf/Mah9/pgH7WIUG+Nya5o8ZxF0MFynOjLLcubB2aCtXgL0C+JLm
l1hKNz5MRkX8tVt17SNsMKAYpaKN7+Gequ8kBOsETkLRSjiMxMKtOJE885vOGWyPthl6aajJiJJq
zJaqB/jK+IXbYvpTor6/c5esg/kn2vTz1Fsl1FS6vNTZp8X8aNRz9alFAsP1gGT9ZGVCvQ8HMZVe
k0PG9fCQ888yXGhmzaXI812J4P3n0k96jGm9V4hPTGsbKgGw3ulGqAOxyH3Ywg7VqrGeKIZD2neL
vMG4ugBz9WLYMdGdYukzMna1bX6QExZFvt0s5Apzmv48IZJOA4yogM/s2qni98oIe6Fw0sx5ykBw
ZkPQjAC9dtSSnAHEraNcqU3kosEoZasR77UUrdCfNXpFHIwE11c0voNcAGaxVdThcxIZtDgSR62e
NHCyjnYg1ScvaAyOJDmXRgwhl2TckaS9OHONnRqKzPYtW4JQjPKYTonSqOJ7P+FgbgeaX7sU1mwO
ZgbWKCYax2LXDfcJNLg1ce6HDZh1O00k0+8B5PP7mob073jMRA+voVDzXa7AK/YdHAzLJ5DM0biH
7hdmV51tgmBaFrWvvWmiMeTXmmInu1Y6bNsaop8+al1JKUfLKWb5dWdxatWzBgJRDphuCQQeNQiJ
SgTsiCI34KP6CEFyj0CkJNJQA/UrJ2leiUnTEZ6EYaV9pNICUglgXgjo+4haSo/YpdIY7AfnCGPK
j2CmuLIAPNX0cKojs4lsrfkX7QBITvMKdWqOfCdtRT0NyBk7KEQrASo80qAUq8i+zEdG1NDq+Tu2
l877fkVIIUqAJrU0VU25Uy+1x/nImwL70RIKb6wcqiYkhHk/HvlUGmICQN+QTDOPJwfDyrUm9au+
gq2o9MC4snQqOrslstvrpFXVwYNQY7ZgM4Bj0XAevhtHYhbdQDyGsLIhaWGCWD5aYaR+pPGpf7OO
zK30yN+a5dI+lUcqF0VU8MEZcH3b12UCDUjWM6g0yiXJ794I5xuozgC+ujyJH0NzxX4ZGjjr7AgD
61j1Ha+y4qn11SMwjI1ZSps8QgTe0CWM7pzOnD4oK2dsWYljVif6+MpOYwyMeZjhzQ4dfWWsAikz
lXTlDZZC/BylGxm8fyvRTDnSzdAGQkFxgAg7u4J+5kJdPIaGJlUDMtpcGuZvQhfhpYEkgp0WQWSG
pXlkquWc6QxP6FOVXMdtVn5t9Lr8CmLI+NQdqWxq00JoEyuszTly2+Yjw8098tyKgmgsr0+yst9R
aYT5VvUWe7LWiA9jaoxP9pTpV50VK9g4Ia559XIjszz5Mc2IyUB15emXGF7R7EGob5mALav9UQzw
5SKk8tqud+z+C/HrtnZlW2IW68QAEAlwVPwM0c9+1lOZdXu4d1Pnz2NSTF+pmhmTP0ymlQVzEuvv
pyQcJrCJCsBMNzFU+TNpmxwg84yiGq5o0gl4fLPSX4emZht7gH4piRXdRLPbJXemAj1NWMauVhAo
BXOUZwTAxRLMptpP6g0IBjX3bMrnCnXnTP1WmxkY2tmswJ0PuQKGytE45YDlG9TZF50JlG6SoK48
O9FxUZRY5W34eL2ApNxFn0wLJLi3dJDGd/UgsZjNk6oA2UntXL2uAFdGEKSRVF2RXToenJS4NdiL
aSavtNw2PunKIMNDXdltcd2JAXS2itzJ9RAOhfxzjCKxl2pYJLe6PSmHOO7UP3q7GgrNSc3kXW4V
I7CzlB31TnYg3Z/Jnu/KRxA+c3WAo9IPvC+RzZ/iMU29eqBx5+dONn6RwnJKb7aSzN1pgG21q7LG
HvdsYIItfvVZOo4+qXVJ6RV2V99qEmpvZCf2s9q4yxeTHagRMIOai5cYYfIZAieO3nTEGvEAYsio
AliCZfojBHbZeBrpIn9QJLg0RlWZU6s1tFn1oGpLcM0iVr4PSgcueFQoTfg5MNHJX/Q4+Ybeb3pY
CuIgPvBqj4R2RLV2lWqJ8rM1TSmvDRlW31V6JdkOpzHQpp60duYOt3cX4yaROYtAVSq9xsTrjuZ+
ROBjBYgwURPgNeizwJrt+XNS9NonhaTzehclGfOEwj7ku5NAl4Sj1OpeCbkPuJzZm0+RHSpfms4c
OLIbE+cBpRsMIgGokgKoarP4M0BWLdpVGVCrAhmR7jfVoP1RmqH/PRrL/BW/9MiHB8//VoRAu9ig
zAA53MUEehUran27tFSS9yXRAtEhF0l+bVmdPQPIL81HCin5N13E+kNrlTrRmnNV9c9Gmyb3QN2M
1nerpXno+H+FHs3Z2g5UEuh/xPDu4l2SloW1AzDLds520uG3DktvgVsV2ndprdbfZNVKhchLLeuD
Ye4xIMNus2770u36a3hyTX8w64wsNC0vdXQmEr3yzhzgN/D7F6vdY7wx35txOX0MS+j3B1GTJf8w
LOYINn6kDMo2TrqCrgLvtYcFpGpYSZG1e5yCytiHq6mFO5voke9ZXwIyNdJC6XYD9+VegU3heqLC
M47VPK9AmafTDdk1xCAYxW9j+D/sndly3MaWtV+lH+CHA/NwC9QAziJFSaRuENSEIZGYE9PT/1/p
+NhUWcUK93XfdEf4hA0WkEjk3nutb2UzuMnW1m5KKyvEZmVs40wu7uacJcTXhh7SuM+GWlyVftP6
Oz2Yiuea93GIRuD4cIC6Rq3AxG3ticQMXkJnyPqXbllmJxqp4J0tOc/+ZVVb5IZ0mo670kA+91JB
KtetkiyRkb83lNI090Xd6f0XOXupDsCqNPPI9mXC3GIODo5UetCwooGD53z8IShbxVTrcIK16arT
VHaLdqwSG33w7IcS/CBtxrWOICjxq4ng5XhMUg2fkslsShyBY011XydrPaCB1SbAWXNTtVvoMvOV
TyoFIFIN4cDWm1IA9Oz8s9jAJPO2razbIXKzvP1mEzvzw4fNBiU1deVNgNXGCdNuRIZfLoVLrMwA
4jaibOrI5DPXjjzWGQN2mCQ06kKjBXoVYdUkFYOTL9tZwPAef7vjVP2W4GQSbiiyzHNd659jgV8L
CYwwDGD4v4cm4rE6FfStc6Avaxs8KRkWIeoYoum6urkCjR6EibtYl9aYFExKiNn2vWF656x+u5nL
PHmfu7UGNNtb40Cl3oNcA4fGdJ5cVd3ohA687H1NcjAwMJsAvAraKswBxOvrBEtU9DBmm/bD23Xq
b/o3+EsxNeOv0YFTHNvnQaKvUzLoyeag298bgGUvbODWUdPYzg2JIEVUGklxywE7Iy8R69Ztr9zs
jBbqnw0czPMU9NRnh5t73Cj25mDqCJQJNrZZErOiF+qBvYbjeLW0/74w/+VSR3Wopg1tWxd0OvpK
y+JMGP17LYWkV1FE7MsFo8TatI82x+NPb9/p3/QdMPjgpQIPQ8jWzxL11cAHeigI5kEE1BUdXEgh
2q0GauNMmf3bO4mcmQob9aN/3Fld9Ur4ZVEEGxxi8pO0PL+HsweFlq7bWZfO7y9GOU0H0IN9cNTk
IFoLVz/JGbRSZmLDaoaknDwfgoW66e2b98/6nQVCM+O/Vzr8769uHsjpDPU5T42B2BxnXlLH/nKg
RToeyt20mSLAKtnj2xc9/PlH7zptTdQDeEh52X+ON15d1FFTkjWlCjYL5r/NYnpik+u3WXNtJERy
vH2tw7L7x7WwIDHGAQXGL/31B3ZVWg+9J4NN0pr29ynonWljOQOc2HnQNyTHVI9ZZZVPYFqN/Vw7
5se3r/+b1Unr1DkMDOAzMav59fqTm3DsNukbW+bkfWxLbI3kUI7/Gcf9H7zoFbzo0Oo7DS/add+r
r9n/7FX+Ur28Rhgd/rU/EUaO8cfBuEQqOKQs5iQHpsWfCCPH/gMxC/1LWosoOiyHdfQnwsj5g2ED
5CvXRfF8oBWxhP6MYDf/QHoB4wuXAxMX+oLGv6EY/Yfc8fdihTCIdoXO9CHpnZMDI/RfF0s7GPQc
qgmjT5qM4kJpUG+ixfabgtpIUB0vhJDApC6duYymvJ2erS6z1X4aRI21jo885DkKsw2GrFqPmlqX
ULetNN078KXtHfN6scuLYZDbwVmnuB7MliCObvGDMBeuNkX0lNwXmOmcn4cuS++6XqvJL/Ztysy0
wRIVJWZDeWUZ6F43alm1CwTq/Y/A7+XHsZF5TR5LMzjx6iX2HI0dR5MtA7JE39sLwVdAu6GpRH2S
JfN7hULkcurHHkyaG3TPQz5kQ4St170nV8S6d1MxylgudfFNaEv7IMhreA6MdAT0O2btU2oOEJb7
eSy0W6+a5njSycyBedAu3yVkfXL76FZ9VbWZPQ3ARB7g6MplI2s4rddkIWhWBCR2TaK6d+wPNOpG
ASZZKzgHT5r8ZpiJKz/q6eD6H2koGTRbiADJtr4xWo9jJTlPpp5H505fHYWDXI4lNbQ75wqCvAZh
yndMF+i9TFNiJgJkSOEiLcVTzEZyhOg8ae2N6DOC6AbiFbq9qro8oKedtpeELrbf0HfpeaQvVtHu
Om/xYVYVTLpCkXTmQYK61rdSHTptRtH36hKPF6QMRbiYvMyh9qWknqmWmAiJVQYSkyPuqmbseZym
KxuCGqsii1ay5r5lwWxCsxFU7RdoQLunRdf8l8qc7G9uVvUypOxePtqFln4qdWrfUPiVbLdmY7sK
BDTmN4CvgSJdqJl68vno/Jo3ttfa3w8xJPIOao5t7LJcQ7QANX0uPgyILezNMFcOnzZ5gMOb6uC/
BXYibgzMdVVIHp1t7UigUu6D5zUdlbXm6hc4mw8Nypn26calCQp91mvT7BEwAcVQmBvLNIdtw3tG
KgCi3a7Spc0JOJ2/mDXCIc7ZM7lbiHu7JzQYkKfbDv1TJ13/vs44+e6scS3lvYE0hn5wUE/ahV3a
049uSIKc6Big/y9Dtww+L0FieVdMjro0lAvt9g2xl7Cy1rJyk10lic4Ju35siAFYZ9h4YFHpNhpl
NgTg4KtkiNq+LRv02im5hGta509MTbLvLX0nJJ2u1xghMkbq386yJsmzsup4dtLqHte8jcaNWQOr
SbDeN7lnHzKFagaY22aufMIuUN1kGw0k8g9SfpApGMVwsOkUvtljOs+qF88AeBVOttW9B11JWktm
dUAjbK2EJQlmwW5vVFYP89ak2WtstFQnaHKsTXU5dXNNcLV0051hNnoez1ol93PhNLDxS328/8mZ
bbK006KuHPxbqfcJjbnAGB7LTmZyE5iWeEyRkBBFYc7ep1TqwUMzlOY7HeLSTWGtREykrqoJ2wBO
umH8X8O7pwXmRqRu1eTs9a37mR0y/0RO4/ySOIvvX/gUAGXETt2CcZ9zgFmJSKo7egZjtnWJJlFh
WhXTO2In0V5KqMY2rSkh4E12WMlpqzkBsDQ5+QbCUKHmQ7ntxUCfBXX9ovXzZZmoedz4pDay6kcf
qC4pV1T9P79e//dFf/1F5yP7xhf9pRQw+b79z0V/+H/9Lx91/s3/ftS9Pygc0cBAlEWcDfnur4+6
a/zB+fKgUGI+hubuoFL886OucRbQYYuhpaZqoUA76Mj+/KozM/kD7hXQ04OYzOexm//ms34EedHw
qNHr5hKHUearY25H6wqttihjMTt3c0aEFTEaecTADkvP0Fmf9V5oHzyY+k+5YJOo83XaEX3nRksy
L2SqLcEeT3K+HQm5+Si68azxid//6nD89192dCjOtEIfe98WMT0WeWXaS4O7uqPqhqNwQ4hTEukd
0oIWFVtojEv5frDWD6OWGTsT3gcShMQhy5BEqg1kOnOXmLjOrZosWq/2523J8Pbh1ZN/958j0Gsx
9VE1/fdfeiglXt1DvaYmHtgkYpWg6LE61YWlRkYEQ77sq07+yJVrEy04rhkwOCdBUDO0fX1Ggnby
6oc67dXVLb9PgpE+PWMx09mxH08bLU+drd/ydemyQcaI4UuyyqaGgdI0ktSQ5Gd0R78OvP/+5YfC
4tW168rKyQk2Rbwi3qzCxh3z+5Re9QW8cmLzpkB/IBmILLTB884pm3+tP/++pvXrNceAMxNhxUXc
CCV3k1RwF/yqvEHo/+3MAz31s46OuD6gRamvk4hHI82uaAlkUNqr+hFeP2Eza5KBviffMEgXHba+
rGK5jsPOT9dbUU4/PaabwK7I6BX9F4K77F2dmyoyNCM589B/+oz+Poz/fROORC8YEOqqd6ciNkUx
R1WfF1vCL/pdSfshtmgEXE5wyi5Bx8vIQ/X2iPelAN1E8lmt9JSXN+3JXC29vSXm7FKfDPO2ocl6
ZQFtutB7UpMYLPahZCpz+/ZdPfXcjopM2U/5UPpORd7hLMmJcOiLzcW4JxzujEznJyDkn3fF/QdW
LBNpadPejDFglsBirJaYLAbGTtnMV4iROMB1eb1nBlBj7V864h1JyBglESP6rIx74kuXbdYdEr2I
zkApN4pPQ5XacUqAWOwVC+1b3DVRsqKqJEdJ285zDeqBaO3I6JWxFcS/tkz9tjJJzN04rNUV/fv2
Ym44CDYOP7nrjfnKTu027EXdbFRK7Qd+68ZMlU86Ymf9Kw3sfxcILuBf35JicVZCn9w6ZpyvR3WT
gxVwYZrqzeLt3n6gJ3YeKs9fr9F2sImCZeZ2ewXpi3A3NyN7dTRU6hZ15yeyBJ9BPVWbyfLa0JfW
cuZBH2lM//51RztuoyUKHoRdxyJ3FcHJTmG70URzg0ooG7/L0fdImChKz4U2sgg7Uo0R7PsADlnY
urOjx+tgMMY7cyMO+8Lv1t3RFoygpKnX2uFmg5m6nlZSUZBt5DImAMtjLmRfVn5aYh+wwLoqou40
QwgMke0cj7Y8Bw48sv3/fVeOduOxcnjddaOOkUfkcWWCuhWYdGHXJx9aa+K0fSiIFn3gED21/nZF
jLP3/VWd+Roc7v7vbsPRzkw7zdYoc8vYn8hbMyjPNmldtleE8ZUcVGFHvX2/f7+T4Cr5dd0li8+b
BV0rHotZ7ntY/XzssbPoRvv49hUOK/h3v+Roe+3KIFgBFohYDKrYJMjJyP2Ekdw6hrpA5HBIJl+M
T29f7NR7dGxiUxVqftmuKam7vbVbhCvuibbR+PCw6wjD7Temb2UXmt38UAoZgzsX1Zk36acG+Te/
9Ngu61GxL0s7aPs8z6rLvqHdoNf++rxAcbhpDKPaOhZFfKRlTrdPGjOduc2Y+0Lqc+cL4+6OKERu
fLqxpjy4JUE+sTads6iYJFy50+wqjS2ZG4eEn6D5QhCXfAJq1ewDpdNHIRuAo1pbtSgicnuZqVaY
3d21gxsM+7dvLwroE0/z+MszF6qiF17FuD+Xb4h2IQGiWVkuGXVpwY60NbLARO8SVqy6srwqidcp
NoMiUzhs7IChhE/HhCTVpnOZ4IgbiEosvnzAelOOvriZy84VlK6L/hXlSfLSysRQKDys4lksvXrO
9DHF9zUgc8RkRLg1DW0UVQ7fqnAiBJbc2CoLxN5Ncu+d7hM6HJERBYQOlNJImN5s3vRqXG6tpDTV
dqUrfVEuvc/xLje0dVvKhBwlmv9IsFxOwHsXGZ2Bpw/mA4BFuk0TVuW71PHR+1vE6V3lRIYaDHQk
gVFVb2qfFrsT9Mc0OW8HErrkNZHd6bPDse2KWOLZvx2Dytg67mxbUeHIlMRfyvAgVMVUuFEAl83d
Zk2V7sjQToe9mdXuI8yhOueX1esPLSm0r1ORk2CVaL4TA6q17lufbgKMMc2+7go3eFx6bJdbw07y
hosuFYLiUZo2QT+KKKUgmeDhZPy8EGj12m3Jge6c6wX4j6UN/EMaJ7GyystSh1MdVnN+yB+CjTtG
hqmKl4LG06OVS3En6HZctBWjNic16YwNncOTx+vU+Kgzmmyhn2FPedwvPS3xChAsmPYckvcqKuPJ
RfVmhVMjfBFNhivuXExL2iUTzP577TrlD8xFwVXXeg2RSSQAbjmD1VvDd0aURnk3tITBDcmISUdJ
gRNu9h+lv/KUDTGVD5WsKglc0/QJU8ml+6StOcEjXW+TI9taAfNGbzTk0yRzgsOWNbeNLXNyxteZ
mWoyDubMeioWd4wtX3QfgIcXL4Zw3a8StVAPmqNeYLYNuvsVVtCq7WAHzGQa091I793cqtrIaLQ6
o9vjc543hVk/YC+RH1OzrlJg0abQY9GqluBvY9B3SSkqnG9jb14IDdrHLp+6lVZq76LnQD903TtL
QNCSNkIdyJscSazr434K50xX9/bAex8Sc41Uz8+xhyhbM9NNPhCUEhpLVW6mxnE3knS90O2C4Mrp
agLvrTUh6imZhtDvIBP7BcVpSM77+hwsTttGANjcKjKTeXjfNmBSQ8deNKx5ioSzybezvT1PiqjU
LBjuU4N1HanEZ7GXQ/rDyapmCG2Cu+ibGgS/dbVIHSBvaxtrgSF3c982xd00GO77IZvVU6drzbDV
3Jp1yNJJN2Rlcxhydau4J2g7L8krdIMvNe9aG3pl571PVFP90Kze/eqnozFssmV0vregjPPIaBUh
YiNBnB8KrTeRTqAm+TKM/ZBFTm9V3+vULj6QU07EYErLVcE3YDAeMgxciBA2VPXSgiG4VeSLfFpm
pXYmYPBHt8sbchMRcF0Mfp0028TREiNKkHb4vb9NZ9wWYQPT8secOg2uIN8hRNFpLtNymR8HQ9Jj
nAvZvngsJ8RnEiVnbNay2Ikps0p4HL71PPZqzrZMsi4nqWcXLbpQGs2F0Taxjxz5wFYq5niwS8+M
EmWsX0TQNUO89MWybk1iPK+TfgVBwaYgHxLSDNk1h+aZWfwiL/Um0W/I5FwvWpUNoDghYX20+4IH
r4LFvzag8A9b0bXovjSkSipN8luDsHB42U4bO+00u+HkgC2MAoEkxSgJcV1kXrJRgDiMx8UeZNjN
QfDdqfU82cpy0r/KlN4lWR65Q2RtMKsvLRVBtSOBrjTCBu2NjFwafzdLUA8oF1yS2EIxNAVoDS/j
Y3nQYU5aYz/rwSBfxnJity0JHjsES7d5E7pCsJ77cUwS9nD2zChvgw4xYZY516C/eA/f/gSeODB5
R8VAO1mKLnPH+XRY+p1TWekF8YNLWK9Wsnn7Eocz5m/OEd5RLTAr2UskHnVMD7Jj1rNYcUrAdPz2
f/1IgfHX0fYwL3vdaCCuuA5Wz6ziWf5UBghGNQF9ZeWkC+OQun9PvvC0W00kjrQdECskJCuojqNh
UOfZThjo4X1HkRxp16iz+Qru7LXIPzajRxq7OZAYV/Z5XDgkIvMI+cpOYr1sbb+/1bvCPlcpHA6Q
v7tNR5XCTLs7yYe1jAs1FdfMZAi/K0izLkx7JOFvMbZ9Wh/etqC/aDmG7stD4LvRjOaZs/Pvu2oA
Gn69kR7HOCn8No+dpdDvoHgkN/PUFE9aq63hMpGJiF46jTVVZYcc9eVMrWieOFEfI/QXbylRSNp5
nBRF+w0dKDCfHH26kXlTc60s6aKBSVXShmMrpw+DY/cvA+UK/Ui1jPrebQRxkGvQE1LhrbPcQurN
mTuRP8o/SMb2I5U/4xfDdUaIKH2ZPmqlTCnss7IOtvAG3GdtmMerckLXRZFuJWwg5BCfebKn7utR
TVLZTVGzuSIqUbPJqSc7NIqactiqeSJFcm4ThzrVBGZPNnlSfcv6oj7naj71eh9VK2tHuIdrUT8E
lSuf3XRetownkOM3RfOvHGZ/vX/HBo4OXndHoHTByc2MECPKvawMDrJa/m22Fu/MTTzxQ44Nu6m3
5hg/GxHno2VfpwxNGaYcNEGAh89shaeK5GN6R1WtrlZacxlbzprtuglhU5lb9L2B3cML5fMTzU6x
vKuqoGPtkS07+WsB3cdMvr+9mR0Zdf6+mUebmQd8IhjpUPGWDfVFkyzLnpy57B1ayPy+JfKVtNKs
+1AZAORxejo3RSud+7UVbbTg1YqbpJRniqMTr+Wx9avq0pyFOYhY49gc+qXOGFB30GyXtRYZsi62
XrD8KQQ5SR059XiP9h66YR7Up7SOlW8BVHZTP0LfqG0tONwPb9/bU5c4akEMC7SrubMOTcbC3LUE
B3HYESMMELwyb1/ixJfOP3rTmyVAmU+Tm67ibIZW3teQgQfjjCjuRA/FP3qX/WSiF+C5Vdy2Theh
9XisyVC96kuklhNg0DOvwYnt6ti4WY2TX0H/qWKsyetWH/Tptky1G3xB67UkzSeakHFFrnI44ozJ
uQDUI0fWXyv/mHtQkcFA5nZVx6QytB+Fn/ODXK2gMtFKe33KUSGS1q0XKUXvlOa4wsukxosgMKhE
BNOL66HsDmmtSS5+oJuoP9YoNny4B2OnIYQdRcuB7lBQawt78VqV7PiW09b7BZ75u0bO45OH+l+E
EyP3C9NkVrFJPDtLoLtz3Nzroqc287SW3Efizrt7QzQNg3O7g1Y2D/14nydKfKwWydTJrtr6XAjq
iRfxGNcYDBPTLBTpcUKEdVgiWd81/bBeW9j3iHkRxRPBzumZRfb7+QbO9F8PAZC8rab2mzwmjuy7
ZQ33Bz4c5UtxW2qjse/9qfxsp1jU3n5jTu25x9xi3S3IkfEZURHAfm34St3rtUT6c1A6eGbe7FSf
BbsyEC/J6mlPiED0UPG1PmP+PLEpuId//mpKJUggashmELFNuFekl67cGGrNUZGU+ZmBzKlLHG1t
HSMXnzDyLGYUpy6S3NSJEcjrK661bt6+i6dWyNHWtvp4AxqlpfFgSVzrU4szrnXEddMZzcXcYhNo
ibz6+vbFTv2eo02uOoSeLYGfxtSORCFPuntB6mIQTbPubd++xImd7hhOmHmATVAsiFjScHpnrI0W
+pWFpAtb0j4ZcBi9fZ2fcS+/OXP/AzYytM6sdRyPjMStrkiBtqLerZONgQ5lV2mWdqP8Xlz2uroz
ePHfea6UW8+om4+qMo2XepKkjGfG94oSI6xqLJnEpj+mU1HFY+hqSROXWduHWSo+rXnu7taB7FuK
ZIL0NNA5i0rFTuuGfVYfRFSNdLYjamz6HqO4w4XwtaAFS4WLdbLAUB+PNVYu3cvaUNUcgGY3k/cV
j3ebiI7PMQaDK6F60kV6E0C1m3z2hrzdedSgZxbaqdf1IDN8/b4MJZo8XzepAnzifDNk7kWIOcuN
XPLfNkjQ/H3WmXrcaVOyG9tSe077VkWWLPUz9d6JtX4cmlyPCJZXy0jjXnopJpS1er+aeC5NpRv4
I7ALhlhQx+9vr5CjSIC/PkvO0X7otfD/hkWkMaB//cZz4d1YSbXGTd91FxPu1/3g9iZVY2+SJTTK
MMeYGEkTsWOSuxiY5/pDkGlB1EvRYRDq9J09zYgWpb1+dhm1HEaExcYxS3NDGY4+CS/Nmdfo1K06
OkwGI/5gL1dp7M1zv7XMSiemuFpwMzmfcOHl92tJg+PtG3VyZRy2i1c76XKAB8mmTWNCravYtpZ+
r5fD8sUbl/EqJ8HpcnQFEQhllr2fhKxRgxX9ps3zc7/2xOHLOdpnCxHkuaYP/NqDTIz8Ry2SOXyw
M7/vMBH4zVZxnAnR9l0wgklK49T4M/E+rtep2+Jmxus1z95Vo80mUrO1uOicFk8g+KEzJdbhHv7u
2kdbrk4CA1QUjjG6UyJpUHO1IZkih2Nqdmd+34kt1zk6XNJ0Kux1wfngLYv5ZCXmfIPk7Wvvg3iP
6J2c6zf9hJz87rccTVz8hQwxsLdZLDzEH20wL/fWtMqrqRuGjVkn5t4HuL6bSlSS5Nrl95WpNNJG
c458blMwxqC3j2hWW7Zj6lmXi0Pofe+553LITtzr46h5xMbWsPh8rsuuKu4Tk3awsZolIxPH+Pj2
Wjp1icPZ69Wrki9+rfBq5vGAq3z/M6chA2FyZyv7HCL2xDHuoPl+fYkePgEUhZxL9EV/6U0GOhxN
BDvTkQHuudwkb8pQW2ZGzZlv6akfdbTZIIJt18Yf8pjHh5lrNsUlS7aPbCSuZ05SR3G5f23G9uHa
r24c8uB0tMuADpWnZY+0YOV+DDrzXdl1TbSkmrVZ8Dm+57rtBUP2LDZnvFhO6q/ojyu1mW0Dt6U3
29EKiWZjk1YW0UQYNl03nyufTrxIB43+679RBS0Om1zLKZ+wawaTI6Kl8JZd7TLl8XAv7t9eRKeu
c3TmS9xWM72U/bszFodhugQaXweolGmnRZnENvz2dU4916O9JwD3Vjetk9O9VetFOc5FqCWBtu2m
Up7Ze07s3MfBNDXTQOKxESeM45Rs1yGwb4a2Wrb/ux9wtOFg+kelLYMq7vAOh/CRnG1i8oXwF6b2
/6tLHKcSibYeLHy+VVxUKTMlqA634HvvkPFOZz6vJ57CcexIGhAj0y0lPyIL/LtG4MAM6m59N47y
3FM4saCOnUZaRtIcAdoEEbXJ8DFJ9AYhtjAuXL1vQqSgw8XbN+vEqeQYtMaf3s1KWEWMzvI9xu7b
tOjd0IDMvRmbBBCGfQ59duqmHf75q+2CZItpnRBHx4SiAoeuSEQtvNagi5AFZ5buKQHBMZlySM1q
8JuxiIsCHR88zORSn3ONWOWKQKipRyN/GNmYtBe2uTBw7BIJcdlJbK8E1pw9l596eEe7gZ85tAUq
yuisbsmynwJ/ADTiGMbnBHRGA5Sg6C5GM8HsDvHwRfa18dlRfVNjOratr8OiTZeBcODbC2oOpHEl
ZQTpSzRQ3n7qP1fqb777x96gWssdyns0u5ZqQ4H//P1iK2b35C+anei2QFTsCOkhol639qPeWqAC
DLraBamaQrt0nA3SrQX2Ko9xAt7OtNdrP6nU8PeDA4VmlMm8RXu5AsKY0m2RFiAtRHbVTf11O8o+
rHtsGorUUp1p4fW4pO4nN/PHvUwtsVNpd8UTbPfjoOFbzFPzdtb7jdGd2yNOfJEPeu3Xi7EEW2I2
BguF+b95URgzdUpQoLvVO4rF1fyhrYeA8w7X5Nt3nPhU/tO/u+VHOx9KzUz4c1bE0xroCJ5V7V/l
LVG8kEEEJslZVwdnVekGUQMl4cbI61HRuKe/t7WcPN9QPiJJwVDKMTPnSwvCYG74ok4FmIOO+Fjy
INmJTEfbjR3kGmzP3NsI3+z0WZZgX3BbaMl+EH5/YebUBSHepflbNibAWzK+2u+cVhvvkDVZ70vL
gPgHRelb1laZQbTuWJKX3OfuzcQYOg9xSagsgp+Z3MlAc+rNqAXTAxwXd9ykjVurnZZ+ZUpa1Tgi
EvO2GgBpMGIXzCDgF14Cf2qKTbAOLY58cLUbb9FRqOeMD+ctYJ40CxffK2O1zkwFNU9byw2OVeFt
kx5rUugD2P3u0sjZzATEQWycrf65G/X8xR98hJRa2wUHj7IDtwNaavKiG2r+iIXtYXCz6dJZmK/2
RnDXpCPWqhVUbmh3GdiMcSG8PZpJJbuuMXfrIQAOewwTcCLNlt+Xf1NlaVwnRZo4EfzhRG0QyXQ7
t62zF9PreuaaSYFUz8Hin22tyjaenKE1L0twvdss8/t2r8uKVgW4WfzvYpo6I/KbpI0tjZ+TT6RN
RD6fruwd6YkWELBEFbjrrWr+XuvNMD6gnGwfCq8YGZX7AVQHRC7B1zbpSytanaCMU9226k1luAkG
lWaRUA+stJtuh0Arv1WgTp/KhSo01FxIQhCg7OIjaXcY2SfAEJ+mPHO8aCZDKtkoTO0fBlw7RTSu
afOlUAuvyipK0ANduowXxlxYKtSZpkdoElpzh0RHsaRXE5IN1rSqDFmQ09NiGHWKkWz0PzRmkv/Q
kD7le9xgUmw82SfxPFQFaKOuYixvL8gwQnuyigMZyUlgtKSDIllELGBprK5Cw6TytthRkTjYiytp
z3sxEbBiWaNlbom6tu3Iybz8ZiKy1aBSm/T7Kc1WjxBcvFa5GWQfUgv2041vVNgj9GbWrYtxXXUj
FHBiqm2NBS24aHut+pIPtksknRqCz5MX7BKfvneELWp55wfLgn+tDLz9iNvbAhZiT1HhEr+Ld6zs
ryeg4WJHV6t9XsY8fen1Nd9pY1kculhZEZlurweXI+O0OmoJrds2E2PQyyk34NRbdDru8cE1fszx
jsmXD26o3KoOnE3I7m1/CUiK+qAlPcZM3grvsjANqKyiqnTix+CHkVjlqKdEteMVI0foDKbfOUXE
NCl4n+a9BiSlYR7KaDvoigc6zfW+KjTn6+guzYa1oMlQJXKl1yfa/IOqEu9brRzBR7sgpDmag74/
5IxWNSrplknBbgiaNWXXTpqbdJpzsbO0sr9PHYKjIp++hxOtIiAgt/M7BXUCq0Ma1tnqoKVQk3jU
sNBhtepN+QFJNEzUWWT+F3CRVJoC6taKVeGgz8Fh6dyt/kHEX4vRLTeFNyR7xHJdttWCxFl3Lc3E
21LOQD5mdpAcy+RqsNU0o4a7pOyRk8Gd0baLpTXGprRwDWzr1YdNoSfNI5YZ5N6j7l0LayLsNwvk
8G0cyW+CGuatuyUPdMY8xsQQxLb7MlxBIvihWbAagmGkT24N081o92Da+e/5kTknadwlfWFeKrU2
9pafjmywybryWxCMk9rIyVDETEjnGbe+ztYlhoU71I6jf2HZ6KNCCUcMF+bgj1fzSkBxiDjHudOJ
cUzDoBumCwl9BoJKkDv3vPUtEsIsaItIspIXsur8KapXWGz7lC7+F8cZb3zZfkx1cuk2BgGrV7Op
pd8l/z4rATFPSOBAfmdLz/qaZKkGmKloGgyxrulcpMjrvZ2VsU9tidFkAgsKybtv5h7CUq0fup5z
6dmh2/JBBRClRvLgoeu8JD05zMCzi5TZuzSMNqQ7oz8lC6zjeJDJXZtb3p20RuMxr5k2wjbK6rA1
G5elWGCqDXWaPwnaq8q+Lpm2sdCbKXk366Vjh/bQGM9eHah66/RIjdBStXd9Yg7kWC8fECweZBNB
UT1qYtUKdJVZ/62c3XqJiHC3oEUpIT+XQckfVxOAZhAubHeXdBglvG2W7GZpam0K59zXwX4OQj2g
SJseMgK8PhOI1y97f7A0c+sKpxvIeMrJjy5GMqdCPuk646k61eOKW0AEYFl9wVI4Pq51JW8bUDH4
SvV0bcKqmtp8M2uJNkYuCyeGn7bAPRP1lEa6N2cgVXKVW/sGQ9rXjHf3mYMBTCKJ3rhBZtcnB19q
2q0Hva6AyBckwYDgwksubFXR7GOiq66ZazshQi4Lp7CphQjWrvOxa4B9OWb/8P+CkYXBqcHfj1Uh
P6HX4U+DBdZ8evtAdOIE9rPF+6ocKBJ2STARwR4WTR8SxvXVnsr+/7N3Zj1yG2mU/UUUuEaQwGAe
yNxr30t6IapUEvc1uP/6OUy73bLQstDz3A8GbFlSVjKZjIj73Xvujcez61hEUHGUy0pDt7X3G73i
F+ePc/v0Dy/Io3Mq4/UFWY/quwwj8HfOueIo8+TrP7+lX/nDzyGgH15i1EGHwrbx9nJAFSsti9r3
Is52IjHUeyckA+huyDd1odpDgt1wQ+HC9P6bF//F/tL8aX+p4xIVGirefjDGx8gx9GAeYsIshHED
M9KHjTk4yRakYeKbPJWPcBf1i7EZSfjaWbmxqNTZZfrw9s8/zi8+3nOlww+XYlrMuqiHUez1sWLZ
iQaxa5dSXXuUgtKiR0twqCe0HLJJ+c0r/uLQ9XPHO8tml1FwT1BCS7Nnk5zQxiom9hw8sI649n+H
kv/FffQzLxqAJm3F4Df2cD/KbZyb+RV7y2FTm0l2988X71cvsb7FHy7ekocQ9Wrp7mmWQX3xxE0+
zVhc6TX/zUn5V6+w/voPr6DSwrA0hkd74WpPXWpZt2lu0GHvzL8rU/rVx7Hepj+8AjyAnJmZzQAg
acztCNHhopoqY0cqtNobvfu7kpBfCBhn784PrxNSP63qGBhelMWvHGKPEFrxGhfxR5NU8zETnfxN
Uuss1/6HE9xZdfjhpUSbtzqm/PgQ9iQ2myqPbqXXDjdMmoS/dEocLNHjTlVpeUUGzQqqNqL8PY6n
jcXi8ezl3nf4fOxZki67HMLJeE6L0SLjY40bk5PR1o1wL9hQaEF0g9XAEy22Zp6IWwvQ7S6RzFoF
ujSOtVIeRy1tg262i63GFHLXGNTN0nyQ30SQTfeWrLOrELJyoPp5vBy0etrGUi+ORQ7hb8xha7CE
LttyTKnRwKq+kT1WCU6ikK0WNf/mRvvVJOr86z9ctCbKUyx0ubZvRKmOBvvMLWSyGBxsrzZ2SPUb
VDiCtlmmnVTS6fexYbAhc+PfsXt+qu39S6c+P61/+AkyM2rMNizC/TAqz4LouOQ3TAktwHOkKfbS
EI25IXnvGbgNlXobzKHYiEn0exfWKCeIOTM2Y+o4116KPv0bCeYXj2v9p9mtFUeqsykvO7R5Y+zL
hDUJL6e5+f96gpg//e19ZmjeFPLtc0gJBFUO9Myx5m7HIfh3Nofzwvkfvg4/tyX0BHxjK16yAzwJ
b8OHOu/qCIEdbFJEUQD+3CpdRrK1zbKtyjD6TB9PC+wOpK1pLvMpNznYhW4b7ZcRLEShvPAqpBF0
h1hBJjPybis7z++yrvraOl6y++cr86uR19n4+sPtEFdhVPY5854lXGj6wLYXFKAkd3/EsJdO3raW
+Dq5jXWZz7Zz8BJGM2aiQ+hjb3xrGRAoscjy1Qtt78GOHcc3lWf8pgDjF49N86dHvxsBgF6AQx9C
t5Z3noC9SANLEpjeQr6tlfZvJOxfPDbP/u0frkIW6UUWCVPuY2++pXKp2mcUo/jQ30KfDxF+CKmG
f77iv3pLP60EhTtAaK7McK+303A54wsLOCuOO9PVyR0S9vjj0v0PdvED7OLc7f1r2sW+n38CV53/
wL8gF+KTTdkwREEbkBmdAnxSf5KrVsiFa4LAQEWEcfwjucr9xKGasilQ2DpV3tSv/MW4MD7xB0x6
9ijQgI5Gvfx/g7hwzvbhfz9RIFexgzKAZwmaesDy/DyCcuAViawc4iCmmcKA3WPJEup1ZddBOwkg
nEAMli/DYthPRC8NzD6ulyaBszQxQY6pGx7GZJpwChuZ9YU2U7BJrADKpzFLe5yBSH+MS+2ZG+q9
T3Dd63vm2+RlOm0aB79ChLiwagN/RmQN0X0FHVoGWrlkd33fOZfk3iQ04ql1nqcsQVOpl7IaseTW
IzR1e7ZzXIHwvwO1wKgeI91D8EcufEXx6a6RIiCoqzE0uh32CN6RDDP1auj0djECtVYQEtatt9bu
o7umDofBj3sr+xapGHp1i+UIvX3KWpD4Y0f/XcuC1eoxBK+5XV30jgDFsdfKUl40ZuiQZiQ5F23q
vBBMO2xebGuYFTwaMRrR505F/dXQwUXmQQyE1B+iYr6LOffbe2RSdSp0V0OboHfzpiXDlu/Ad5JW
NhF2Bz+TKBB+0ZNQ20C9m8L1cymcY73o5iGKIFxco7lBBI6cSX42nC6MAhs5S9uEKvPIyZKz4VQv
h9Th2o+EPXGSJoiATatw8tCbcACKmjlHa3QemFSF91pqRwDKFLVvPp59414r4iiHyO3KK5ufL9qQ
0nT6ILLk8hS1GEZ9jKruUadIXVvHTW7KGRYft6/ZsQkgfuw48OaF5r2LdrLioBZO925MOK19KyPN
cTD1wnlwumRGWNHy4XHMcjkg+qh1sesbeKcxCGezd05JmS3bcUxC4jq9V1+B/WFKkndwk2iTkcZ3
Fwdb4Ycor6XfN4ZSXG1Q4WCdPW3FPJl2Qw6rFYCmBzKOQTVrBD96e/6wVFV9Gxahf6cMQb8R7czg
OixNqybSCxUmqEecbdsMIRJygq11fGTNnLzHYuxGHy7rTOrJVQOQ6rD+IssqBixBIgcP7mwvjHjA
XvqLM14tdHQmW12V2HVGNyUWBdO1/ZKO1Fj4YgQWV5lDsjPsrLO36JXi5HRsnBDvQwm4PIop1iZd
hOQjzKpu32ctzK/BPOfEdGKpjn0SSS7kkBf2FquI4+ylOeQLY8beXDamci6M1CrCLYCp+tHWC8sN
aBkiNJqaoimDKRlKjrURLuN91abDXUtDR3qUVPvMgSgZWgSutrjvdbnAvWltVFTfG4xKXE+aid6Y
sB+5QXMC1Uv6Lv/oDFe1F60n48takDXwbX2aVrxqTQ0ElBrdDuqFz2Kl6dbfUe1jOsny8BUr+fKm
VXz0AbNr8bkEus9np9v15zzW8EdWUTpoG32EfAZx3ilSv1m8pIDmEU+PLgfxFH3PHK6HmuShz369
/+IgpL+NGQlImkrjFLr5WIJYWxbtTfbQ/TaUUHkfUkWa9JcqVI90VMnuaPH4i6my6JqHksaQO+4x
S635lRqpFa5xyrwE0n0AYF5Doie8+Oxy8i5xvXLjwpzGPrjrZUxLeVmZdU/hUe0Zp16vx+l6sJNJ
otJKNwnCaei7k6g8LofdQGEPCmcFSPcm8R3wQksrHunQyKwY62QDZwzcaMpDroDyjnibQDEedb3K
rp1aJXLbgi5PNkOH7+gqHePIviG9qL9rKThfP6RPx93n+SJgaCX66sgT3TTdNJSBkWyxaj27rMiY
lqAyaue2z7W5u6sWxPXAppYqpMdA2PLeNrSY6W48V/pJaxKGwW1fOCL0l0QYvenbQzOLyZcFu28U
VCNRWzX3+pNcRqqYZgxYWlDactTpONS4v+PYAphhutHcPktH7/JvWQ6UxQcQ6dINwecKHLtx3Xmf
sa3hKTHn9gstpu6t4l5UPpQybC/FZBrvaw/SO4OzlAxiyGdFU0Ey6siwRfc4cm0WAqNN6e3SRsmJ
cH4ipo2a4/ja0bPxpGCFvCZpEfaBWLz0aoE+ZexDdxgAJs6uxkxwrOqvURctXx2VtTdVk6VfatpF
L+JYGC8hX+ivBqOGJRg7D3ogDx2KKgjSyQ85jv2TBccee2IyFF1grfMngi5hDC+e+oQWNEoIr9bM
bPfFGiavuhCIa0wHl4JtfNO11Je6zVKwSvDI6UdAcxCXK542lM5Yy4YcaYU51NOnhfVSIDtii3wA
bm3Ph1HVznM1jjlTlKmfn2BZc+8NWR5FTBgiBnHWOJaxn3RoMLusaHFtI2NwARuMw83JSOBYQyoM
s3hnDEw5/SyeJNzZsOmfgdKSitekbYe+Y/RJypjKNbBTMGh6SuSo3GCWHkm2zvL0juUCkp6femF2
uXhUnPo8j8VWc6KF2yypzC9ABpmEVjxQBpb/LB924OmdLyJyiu8yYszBwUvU7Y6+yPRzWVXTs2Om
DqiCUBfv+BS6R8u0TFZQe8oLP+cUwSpOduGrrDTvOHSe+nCTObv1mr7igWEPeOtaZ+Xi17GT381l
klbTntXWK/WLEqrec5+GdPOpqGvItDM6/57hRPo+6JH33bBrnadTYV8TohKVjwFW3TglUXRyTdUV
I6TutXQbTuYExqvHRDlN5i9kD7E324YJ6t2o5QHyHeelklPbZd7RR+G3SWl1W6njC9xwsO4OYSit
fotJr7CCGFcPBP7Y0j/EOC3zhnk1LBhYK+D7rJQ6J30avAyiu2k+ulZvP+JgjvDFkUJIfQDTIYPc
qGbPNaXuY6fCUgSJl7UETWqqswMwhvoKORxePb3srHU8SycPbA4rIWrtLNcMbOA7qL5XRzyLrk20
PU+vezvKh+uCFgFj44CAf2JF0bNj6mXGs5SNOQbWpMJdrASTnQkXq72ZY9eMtpbsZ2tnTiVAobJs
xVNnMWnbU8Njv7Y0oKLzWHH2uKR6fQt6IomCQddQt6coyy95qIN69Ozho4CN+cFudn7PIS98cZcM
KwQDLD46MF0mP6Xkow74zktyl3Wt+JqLsLtNZBg/MVdxwyDq2Y75I0NzPQi1LHsc0z7MmKsY4vPc
p8tFGSVOs3Os0fNOtSQF77cAxI2jSkIaXBhgGs9NMVS3eJmq4gB3bIJQSuRnY7F2XBhhP8ab1i6N
gTEv2EY/Dht5hLEymH5nUKQ9LkuaIxqn4gRSjPEIAwlynypWcDu5hzMWTZOZKAnvOty71sCzcTHZ
Hiy640Q7up260o+qyXhlj1DEWOjZJG7cxlMvcQfsH6grtnsfamYmocx7TDgxUGrpwQthaAWaHZoS
OP/i3c/lMjO8d+X4aKdN/FJZdByAAS3DFqKPGb+U2jx+c2UKYK7M2Dr5peHgvMkwwVzQyRnf9Ux5
AdKOo3ws6pTYAGt8dJ0wo1wzTvUML5dye5Po08SfduvYu16kQd9FytestHrt1So1aR1SzQLJXvVj
edLGjLaiwZmdYwZX7ClldsYDlt6AhVoZFd4wpuZnGMuQ0dkwG5HpIwJaiCd9zJzofPD+34H4xwPx
GsD79YH4oedB9FZ8+xH7CHv939xH65Pn6jpVjC5NiC7dvX8diR33ky4NnhTc+bTrns+9f3IfBdRH
HRiky1AHcLOzKsV/Yh+NT3/0Ba+4SOoOcXD/3//zt9yl+um/fwQWMpr/m2mIEzG1jTC66MKzQEly
nPm7mh6ZZitS2uQglSQGZx9zoUbBNWmU8PNcuPHONfKaab8e4rchyfxSiHK6cKJwNOGXpWl4sFMj
esaBxOKpElUufmbnmUlZBawMwCHrv6577G3KYWeXDnFB+H5kJEQbnJGw1xvTL6m2kOcoMHhYe1cq
LOC2LPRpE45OcTFL13yzp55zocOuvPetRca9n5ltJTdMJE1z9TOsTskUnoVfJn19AxFCr4K5ZnS6
ZSlrqWxboRBVoqKULT/moA1TM8rEFkqTZZC7rf3OJgcQylgt8CN7IbL6GCmJSjboc84enNhwdseg
dwFlGDlzsXVdRR2GVaUeZ3RLMBNGDaWIyXXj51Ibx2Wnt10xBUY8eXd2NIXf7b6PnkJnVE+tVfF2
SFdZL20fxffmZE7gO7q+2PaWyd5oOJNgKeYtb9ISSyj+FSDVxI6KmAwM+UX3WEdyesNblr6QYhJf
kqSs+2BI40kEmifqZlMZadJvkCOGapNZgGqNFVnrLaN5y4QhvB9XoG3FcWVN+GT5I3seiLe6SvpH
Fp91IaW/+ro503GtzvVekxWZmwPjpvklGop9XesGlLEVrxsxIGa/s0J32yFnd0ScWaPxDVLMxJMZ
JfwKLge83uTM7lVeBMeXTVP74J7pvvjDyrfwzPw10zXYEeUrCzgC5PA9PROCm2mlBTe8V5fSvpUi
vD5c1+4k+Bo+/VyQhucVOgzueLUYDyAGCZNCJU6HETcoRA5oxa5VJ99ogkle8zPNeJ6TgvVDRFoH
r3wlHosz/TjMy0r4Sq1U5MWyeYrrZ1oy3yPIyWELkXdTnonKS0cJwUUMl8ZlOTZYikuj15JTlFTT
98K1J+1YazLC3kDGoriL8rrGRidy724+E53ZqEEot7X2dcqJjZ0MO9fTo6AP96Ebes5jGxqYJvMJ
trnTvMMtFOkFjbg0wdXj4L6UtkOzlUyYvGMEZRZzaFotfIAsFHVBr6Ge0CWUy8pPchjO95rgcMcO
SGNHFjCHh64eO2Z0PYT42X1pGxHsG5UDLyk5MKeXozmOV0Zlyn7DIQvcOltArA5mX2Gxp+5r6W5D
+DcCtKFJaj3VFZ44wgATpGFBLVUWJCpNy13XpCgL5Zwa/WmIHADRuoZhys+K0p5wNDn0V5GpHi5V
BTiVnUdDIKOMqzTdOn8cOQUobn5Aod8ZVdw8pJ6exdsms50O1OikHsX5ANsVnfdRjsK2Nuy6tDeI
K9mNl+gceyt2wxoXk9OwjcXty/jHEXmKxmu0Ag7O03qGrs/Hab2BbYPBRi4aO4X1yB1PFcfv2mzq
z1RKLQ3ZYCU+E9XlqN44zvzGuDZ81U0r+kYIs/qO+aO3/Dp1Fhsv1nrsrzoGvAyrVjlArcoATMq2
vXCtMPtwdKvk6p1VBNrLoCNFohDXzVloqM6iA0ZF9905SxFWJN0Z5Geep8eI3e1d4wkSk15qEKnF
0YmgUZzFjaprTTfQcAY/1hPD321hWxdZt/YwDYPMltWRgVSiliTHOHSWUOZVTfHOwgqO4uLaOcst
RDCQXqi4YZ/lRa7s/FjKsNg2diZPY9a3EgNiNWhbHm5BchZ1jFXfYevB73XtttGC+SwBzYhB0KiQ
hVKFZWX6Qyxy8QEF/aoh4SHlaFeVk85hC1nfz1e9KRw8inAQPJChqrMkNbkF8pR3lqrmtJmbvdu2
mKTgqzcv5lnWEuXyUa5SF2lZeOHqrIDNZzVMnxTKGAxuVLJ+SFDMqARHPUOZw9mfJ8r47owOPtT+
rLWFfFx39Ak5X5I8nDmEWqdclm7gNRkybZwW826cJ8EulRTco30W9XrKHB/Ms9Snn2W/Dkrwe9IL
E7bWqgsmZ4kwPMuFXsJA3oeLxndzOUuKc9K4RwpkDaRTMrLPw1l+tM5SJAN8ecXeFoFybAtOuJpl
Sj88S5hQTYpXEfL+jsDUPOCBcxfvoRat8udZCu3Osih5ifhRg6vyMhC/RxQq2QbQM4BV+s5Oe93X
irm+j0pYEPATjBgP0SAc1riqqClpZ5D0Z4vz/zaTf9tM4of49Wby9q19i/q3+e+bSf7Iv+Yr9ie6
hD3yGSZLpuCfvzaTwvwkSBpSQMGWDu7tOkz9F0Tc8D6ZnmGzo7T//J9/7SYJD30SurDofmZD6Xqk
Lv6b/eTq7vj3fEWw1tg27TWWYzP7cZ2fWZJsw1xzpA9ja0X5Qwl1zxd8+bCdR/K/mj//65WE9HTD
wlt1tlL8MGa0h0wYmp1mNN3O83Xd684t1FUbCwA+6R8+A7Y6c1SVP26S/9ObWkdTJuMj3uHP6XEq
c/rO7HhTRMBvYxhRgWY4900b/sb+8fcx5h9vybKIVXN+EJJr+PetOAMymOCZl26zyVQ5PkemFxwz
jQvydqCRUtLl//zG/j6i/fMFHVdwOHHoo/gZtjNgZk5owSYrV7b5jVe56PFpe0VXpr3LYk/znVip
39k13DNg6m83iUtRG5+ZS52p+8ex50cDDx3mjeYpK95C65W3GuD2b2U9h+RmiGNaGNkfhqker+fV
t2J1qj5wMMlPE5yu6xDFeuO0EOecOitePJTVXYoB/TRIXdwulPsGdgETMp779uixMTkYTIseUvzX
yGkThWpK5WGwFMze/aJiQlwPuXsSU5V9zglNbqUZo5XRblOpoM3qbqMPODz8OUdPCEF845bP5GdI
98U+Bjpp+2pU2g2NsO7XUA/tLzYfHR3ECxyqos3geHR9N1+yVHZvsso/4mxIAw6L14OSMDhNj15B
LPZEYK0u5XpIiTbqYBfBcXvBggZIl/pOkHKJ9mLYsXvtyGbcGgWscSH6JgmIE0zPJZvSPUUhyU02
ulQB1yI52qQUDo5evOlVYx7CZh2CQWmM0Cor463Fx/FQc45BsaFQuqcXZP5KhVDFbnF08x0jm36P
FIIBOC+oI9VEj5PaSwDaBTkblBsH+a7zRTPl2A89pCI4m5cxHZgpriA927DCta8kO7J79rPjo4xr
4+jOqbMxtUXQr12a72KxyE8leukrNCVrs4SJdjmZkQu8XndQldz+ayRmzaeEx3jUrHp1LFShkwRz
V6SXoiIGNRR5eGwxzW7NBQBt2HrqFJPzuUnzNrrt8iY8GhJSsG/wi4e+0DWct0WeU1Y2O7uMMLRg
PjmFQZKbw6kGs/gwF04j6AwpRwPRqZCnLnXiz5FhCcNfXE7By5ALUu0ZxSaLbp0oDyvfzEhRrlJ1
qfmVJZv9W1ao/jCGBGX9GG4CGmzrHowkQZbHZTxvOQkaG7uohr1eJTe0zS54F5b+Y60FOBWTR3hK
F2jW5A5a477Tu/Zbr+vqIg0jQVSPi7s41M4kisl0gHIfD37ZsPeqTcSzNO+a10YM0VEMqUUmgVKR
3tNiubF6clP5ABFzKJJlY83DCDDUcJ4ZJla3eKEJkkRlFoRVHb643ZJydk9BkNqFfsL5lj07uEFd
v2nyL7O2VjrSmY6py/3WGSWb/DKRrwzFED9FNz8mXhHdl4MjqHGxvacQKYBGJOHu2fhFJw8s+BXh
H3dieGXoT9YSr93ndXhtGAnTVFhR00McOvoGe3L4kSRRfDM5ZRoss8wuvGTK7qgYUK+c6GQHSLRu
8i3tq6X6qsV2HW/N2SvSQ1fOerUby4EWNcmupRvIjqywqTZTVrPHbd400CnFVNwNupnGm4a2I/2j
9PIx36EtUppbLo1b7kMHVJFveVZVXcWcjg+Zpbz0Kcssy/CjOdc/FHtUuZvp0p23UYK8R+4CdOgV
SwrXe2F84Abh3NlflkYT3WZCaZE7iC59t9HCzB5PIqnh7cPEutWpbJCpbjh7dqucyFpAh+MGNRiZ
sgTBW7xho+8fk6Gys43DXkxusTbYV5C8aUHCXFSMp9gZw+pUwu56YRNnDwwfremtGHBn+LjRHAh4
ppq+9jriC0ZtZT1TFePJUybj7ntRq/nBmIvYekyzEOsgh3xKtWRhLvGx1bTM3hSyAKkfp4j6dEda
+T3JMNfXEurWwZTsdby/WAptLQhVd+mANiIoQHNnqyThn64FGzIwtWdESsVTNZ4ipKaGeVBA52P4
bA1JS2Y7Tb/b8bwETDNp82g8Siy4nSZ+Y+1K3wbZsecseWpLhGv83PqF1gueF1yPozZo30A5Dpd0
tNa3HeIW2J+eUx7deQes9mQY5uEh4/aqOj2gqpT2DF5vb0xswbvYe1S9ummFOIRl4da8lqvvqFDd
15E4mXJqNm5JmVYZ2sYNxSTP+DeCcon3rEDUbrQXshsvRKwdi1pe5FP+PI7Nq1M1yX4K569OY7xZ
Q+Onnb032uGSsfCTq8fDE+vQnsnhQRdMMESL1RunPzVdI2jS0KQpK4r6Y1VW+wWruT+I5Tmjepyx
ZoQRQy5vedJeVll2xSqJy6H9TvxzX1n2jW3XmyKvH6omvystr6Qt1d6PwtonKGlfep4NfhGvSoPE
tU5myM9KZV8PZfg9tsdHkMU30uAm8Uqq7AH7S7PdVrH30oKWDjyGPLBhwmIXKXXn1txHw3KQegMD
BC/B3CCypfHXSSd92M9+5H2jLx1SkeNt4iV/5mza+bkz8MjMOYZk4HLhh8PBLS8dZ/qcCHmwbBpx
KV+zKp67mbHNqb21u+6tHfiJF+MyzuYb8FzMY9VK/TLYb9YLv6PZqXYElyNvOjWCVNbFdVSZrPtW
f+XYrvlgy3brgLJphumxiMaMztu2umrc8IAUxn1kFgd4obu5BmAs8/kz0NyaDFZ+GsduaycuCTQ6
0XlYatS1YlpEPNTsfT811SaaNJD0CBGBMWJNrNzGl9KBK+21QeXmmm9Kc89UGwPC3N5qMYdWw6Wo
vbbs9qaHAW4NNsyGcLKqy3zpY0aeeGSASZxsEpobxhEdTLT8MXHYGupZecWkNNpneblbsVb64l44
Kn7Lq+yjtPTmPraj7SzhWtumeUqRioY1hMrk6sEr3Iu5iaybVEtLME/gh3gB3nxabmU4A6ux9J3s
NIaNk/syh/M3m5ZyJA/RB4xWCFPGfR4sCn+T6Ax5Z8q0vkZvoe+MCIKv6+11XVNwMHlafwdfzTt6
lfPK6ZtLpuYLT6bhbq0wZ6yr76nu6+6Htg93VdVQMqSFB28xxzdTm+KrRi7yhOP4NkzKw6wzorYx
oFxlmnNsXK06JONybCM1kdvUvlis9Qc8qYNfuMYVJ+i7cqLNpYVez1Q9hcquu0Rg62sMrOo15oQU
jG0Oc0yZ+zkcoXCrbNP1ySseebVrJxzgZB75PZEKJne6U0PyXBnjPQLfhTcqclJmFXNz07E+mua1
IbUrEn2QqAWyWtXFD9OsXxvWcLSK+s6z5lOfqMsB9jf0awxCGy8ux31TuVeMOpetqxMWaqILYbeH
ahqZsjvlbu5pA3RQqGbje5aMB2k1900cPiPT31uOdR1l7aXM49vM64fdsDAqnZc1ZNpTHzhPXwWu
iJlcmp25R69rD2qky62xLzW+rgy5IFeo7Ar/znWeZunOdZNrqsTframgeTvZDx2ejgQin29o7hfD
bu6j2SgCBhc3SMdbLHc7tA56GPOMJBF0tXjRLoVePnaL/k4UQ/fLfNjE2pRsVrAkt+wYn5RFFqzl
jUcus9p5mtAMc4iw8dhD0+C6sC4tlyT3LpeU7zooJp6FFcJNkjjWvWw6AM/I5q7dG4cuQ8GdWhoi
65pxYVf30vdq80lTxrEkf7jV20X6hT7MR9rZzUBrzQ/d5UPM1syxRgmkkWlf69zW6ZPtxQk+rc5D
UT3llf1Qxr0G1GPAXzwCZ1em42GZs9rkzmnX6CDjHZ9JysLoj5xc7w5fh6gKg3Kor3oxaqdk1LbE
vtdbxXtVefllasuNVOnysDB09QHp44+XLE7w/ppdPcL3IM7z4nTDzF85fibPdlXkrDdSYKc3yPJR
m6CMg72AnuwmlX6Yg3w3u3w/K+1ibqu3tRF9O5Gh5jG1tQWXN4/yblcLZJtGGMsujVHt27O/IRoe
GKWwuNTiyPvnrYjyOk3qb/mkLujzJnMv1iRrY9EKRtUUoRvy9hP9Rld66knfKZTmd2auLsJB0XTU
IXnTULDq5EZVHkSalftqEam+KfU6Zc8aNRujIdxrVfO3YulresQHOhWtfu0KqEuCCU2z78hClAjN
KURfpU/PQKymExqv85Vuk+wRdvi1ghxOTqEtHpYeIN5SaxTNxKF5WWDt5pzVCawZpTTQ29gf6/QP
vZcIolFgFrGxLazKfQDTxw4g4sy3fhe56yKEaDSW6ptBFdqlVifOM3q1h+2CPvdutMC5iYIw3JxQ
Pe7SSuxt3ZUpGA15fM8sX7xlej4dWtu6Aq0d70bdza6xnSffaBSV3cbyFHWAwtMCNH8omxhz4qCL
wqzDhuIdSzeewIwpfT4mPX4yP51M0jrENZQfGYV5SSFpeqJug4r3sWk2JSjp29AVw06MznTdZlX3
0HXKuaFCtbhqM+8zhG8m/ljIvoU5zHxwZR3HGxGJIMq4Ryuvqy5bnoJ7G1MXKMFMPLRzmW51iOHX
Xakh+Zn5tAtxZm1qBi7Eq5zhBh+neJ4HRSupHfccouZaXYlxkBcqMbB7p3SS3dVeVGwykB+BFWJC
8sHavyRzbF4wGjLuEAdIZHuxlV2R208etShj+xvq+tgEmRNmO+5Y+RWrVUXsunJfJu7C71L27XZI
R/N98qz8Us+WOujJFF/ERZug/sLt7X3CyyqmnHYsCCfw3T8RhY/2RMXkobHD7soJaUPME/1brxq5
w0fbkReJ3cd0mqybxjOah3Extc2sRrZnhXGMnSWkR8f9GFoDCyEPkpNaPD7oyaRHUq+rmYHo0t+3
TrGqGjKdmj2B3KbcUN5sJCfso9qI4yeK2TWBMdK5b+dLvTBp8P5eEsF0q63rcDvcytic5/5Kt5vE
GDcNQ8WUEHtHfV3nz3jBrG0zZ4Rz8pHO1y1B2Jxw8aQZV6qlVe5WZK7x0tkFftvV9Yd0bFfRfWHP
l4Zj83AtRnXU42jAN0ynxJ5JHgOk2bE4bGEpscOxKHjEVFvBT89GNLZ2eB3MnWHkzWXtmlRTJq7a
gLnUt9Xc9FugEvPWoOtk30Pv3hmeGA9Dr7M9WYZta83QimNrU411iaOqlEgwqU2jidVt0AndS8uw
Xd/uw9tmZLdkEPoGYOJN+4qFfwkgray1JXxcWT3seavTCWNYvefI/zAPE2UY0egewxnaz9A127Qb
o6tUTZ9td/kmEvhFswatcbA6bUtliHWKsYvY7f9j70yWJLfVLP0uvS5e4wAQ4KI3PsY8R2REbGgZ
OXCeAM5PX59L97alotWSqddl10yLUimZ7k4SwH/O+c76oJEsCj9wLxKAsOB1EJ3mZOl3VOfKwzwT
9B5pQrigA9Fct72ejkO5lpcp9msSfwiJzhIEr3FEkoPn+Zi4EiIgvscDlqxhDxt2IZMinmKfTfAi
7QE3WMSJwkeOa+co3WLHCS97H/VASme8NpVqDzFMl/O+kZQwVLHPWrnOzg1acEi/Jx2MjbNTpP03
Uq4ftANw5yEJbmk/CQ+LR9gSQ8xQbas0vJdCXBq5hHsN+oS/Dw18C3Z0w33UbZqoaXatds8pFFFX
PMozC6bCt4apHNNdKm5N297MGcDrNHT7QyLm6KKLJm/ZMMTKv9imwqJp22Q6pyTno21suAvLvtjj
th/3VhfNcV4oahY2oTrDDSqQE/Zrtqz1gTg3YaFMO4c0TrLzdNXdbdcMD2iw4U6Z5GV0MaeoZSr2
plve6eoVWAJHBCuwHWc873SbziHKSxexWo/uoakYQ4y1F7wuVd0d4lNsZmZOsJl0cMOoc0G3Lu2O
U2W144gxXEryZ9uAJku2RMh1BxxDm4Ydx7byuDETt4ixrMaM7igXvuSg9tX1i58GWmiqeTVDritv
8nnR11kU34I+4zhh/PEtwGh5Hi245DfNGGCF88HXn1o4nuXIWxD8/H3bu9mVduhVIR4QHUaXmB+2
D/fN48V83hau2VGCoq55xedb2Wl7xjGm3LMQDAhCqtwSvff3i1GSUj55Yrl58+vKeHVvQ71cMQev
bvN5Wjjo5PWHE8fTPa5Ric0hkvmb7Oti32ovPo/58HuLDLjv/F5MVKLwfxxQ/C98l0I41/TuQ9TK
/OT3x+eZVI77rLuBxdIJwn1W1cNjDSr1krN4u28MTJ7Egd0ML7XDZ1tH5+DCPAgba85gM6cgA2hB
1ILZqHR844Szh/u+e1mGYj1f4iLYjpQQb2VgwEH4foXSX371IVtsWS643+AHrCK48ZLWvYXQ7PJe
itiVqa7OT1XhpAx3xRKpF5+ysR3WtuQ4R8a5oB4dZAK+YYYQzXOByR9bqEfcP1XbOG8Em0WstxPB
i90yB3rjyfWV2yE/s2Y9oRNyaC05eLWNP7IFTXk8NnLkThFslK33XgnqLYLeY+gcYAngeboL5xHw
q670YSiY1+dUkm8j3YZ3UFGrG2GCG5Lvpd2sOOp2CNHhOU3lz33pPXsa566tUw7yjWT/t3RyE9eG
twS3hDZUUAcUfQd9+NKdnNf0C7CFWQ/UnmHxrs+jod6LuX1TuT7L4+AuWPQ79KkPtlKSLS61iiSw
+9tUzN9Fu4pDLmy1j4Xi2GHtR5pMJCMpeqQhhUNe5/bnnpnkHc+cuV6bor8yLPFnVe7ZXUta/yzt
knkftiCUkkw57h29QMUFHe7XMlu+BN3y1cGzxoltWh7r1bUPYmLA0fVJsmxpUiZs2vu37VCxzaR7
R+NB96aNyKbLwR+mQy3r6Etsl/mLDFrOUYF2rmEnXg9lJnBkkplINOU4VN08hqN+UVF4if+gPJQw
XspCssKZBB/i3L3V4dLt/Hg6tuN8ocBPsmnYMdC9WpTQ793COlqk7o7z1NmohsfJYMef9a4q1oew
peOaCfxB5oxCMre5ppTJZ+9LhF3mPWyTLLufjN0xAN9R2rRrJPdiTrfjVGfnapY3KoteI+Ne5uR1
WuETdcsvkk6c6bV6moWrDxhjtoTTz4aG92WU3VtneBrT9tnUw9Y0+oyZ6iGl2WJgHBJV40Vis12Z
hgdCPT96BAJLP8ES2rvaWeW771OzhtG09Fhs6Zna+Z2zbxKzt82yfslVdbaOUOpSSUPZqYadgqvS
uTQdT28dXQbKO1TxSO3SqMHIzORn7J2OgkMkq5cW83OamTdo84AuOBqfjjZrcgE6CMNWS5cKeFus
8W9jRfq+gO8G/bg1PtkWEl4XSxQ+x5iRZOTvSzFwF627qOjotcMhmkNaV0z+Q5/1De/ViQa0Sarv
VdB2N3MV2bPJb3asGhd4T9rXKQguKmmO6Tidi5RVPYvn8yQJdmkD601QKsVw96pv6iMHU+7VOLiq
IZYwMNjOqd2O/E2LpHlrc7NLcqwaUbar6vYONfRVObwGdcKi7YZXlawfassACYM2oxV6F0DhHVTj
oQp4/BjDNlfh1azsMQ3HLTOPuyBowfLQTY/3ea96fXCior7iq7yOZPzU94Zdxrdg8q9slh0g1tyJ
SVx2hBZ2tsSuEpd3i8Zms878IUyfOexE/gigLLlKIDnTN1Y9Ar65LhemX6zoQe/v1q464aBdUB5T
cJ+keGTW6B0ME0QQkAcsHsxHnbPZz/dBsPqYe+cr3NjXVre8L/S1M7SXdE7uSsmz7DTndcyxf+AZ
i2aEv0070VvMKn/flslVMObvkx3ulqTOkBD6Cz9ft6kn9QOD9YVtQLlr4qHfhzK8HgZMPI5zGmBS
Blg343wfFD5jbQwDOLXyOxb8+zLsrw1bytUtGCD4jNb49MUIVUhG/SXArQcakYaNUeNlW1o4TAxi
6WA6ZoDhW+FdztVA9G0Cy8/Y6Y6A15WAN70Nk+kBO+xjWsY7lfv0xsFAqwM77YfAlJs+4m0aO4Sx
UgCUhz5zz7IUelXAfcXZdh/m4j3QMeV5xfDWiOHFCF6dGHLXXWHVpfAXhRfNfHengdVl+Dmn87mZ
8nPRRLu5zt7GVN2jGD37stZM3of3Mhgv10JH52gRT4K3Vos2iMYJbSH9WMblIh0hPeXh3RLlZ4mO
eV0i9nhZhC06jg7KMw+TZKjgTxF1YNl82QnvXBbVMY7ks16dW+WzT26cldxCIh6HrLbbGCYM1vPr
aax+5LQlzJ1/bGfnNgrTrxGOrC1zl/NYcPA7HeUaPvrkNLecTXaBW1zKMr2Mo/mhCLuHwUXMS6W9
qFt7w/r33mRUKYWefi6TdD5Wfs/+SdEYhiq4rdb6VpniykC3OcbO+gUFezNV8yVcoFuoZCvniti9
gpqWPXoJ53CHIsGbdUWVm3STsNMY/eFxzaqnIp/mbUq/375wnWQhFmU4donYO1cRCXPPLZaryXNx
A0XrTWsApWvLc8HzUZ7bpVPHZBYaKlPQnvWd8p6Xky5IESwTek/3y0b5PYWJMzk4f6gZ+GhDudHE
dvbVoZhg5aaL1svMDbxr/FD9tuht2R0ayr72njGnLZAODwjJiMhdeaoELdPHin6RjyLw87ty6Zj6
FNHSkSGJ3d2QZf7DuGTyLlApNKclixLqLgr3xzhGTGLgSAy8iGLc5klMy0Pnph9lOsfmLM7ojifc
ngxvztQtrJBTM93RCddOILH0wGJFIR9dZdkHpE5a1Kra3Heoh2dN4avHIIvWL6EjIYdWo75xos7D
tFtyYo6yZN3ZUbh0G5fzHaPD4C12Uvd9YpJ8hqMKX5UEDgJszo23OTJcuc8SClVJglWHWGXTQ8cv
s1/Y3uzjlhQRWc9xX9sk+xp1CtKEXYddOPfzFlU9YD9OSVCY9ziFhzk4ICfgAm7i6AHkGo1rruXc
WLK5yIhn+sHBY0rCi32cromiQE5bZMhvVPvTS1nHM7jIUV2MctJfU5oCDnjW5qekGMRGa/Aokyjn
ZxKwuBox3yUYyHYNtk7CNhMLgBe57Zn16+FCn3CQU2a/52n6rnrZ32ZMD/YehvqnoRLusBGNHWld
K5rzZR2KRyMZrLZTxlCGuepuNZ63VY2stwVSiovRkG+iTBAlGaBKtX7UaIPwDqNoOp8dWx5b2/P+
cVd1ULprL7vG1DxAvNq6xN2JxrtpmLkfZsZuD5G7FpdZL48YE+6RhoKHtFrZB1MAZvcurp7drOt6
P7Lb/jLbGUAvXLG9b/sadqVk/ZdJyUA9W8Z9zwh15weMmsaAYUOHVfg6bpRzQx0KllY1YmTcyIy2
VQx75a2/TEhmtUguhZkn1o4pPq0mOC42INSGm4zMCzx7L7+MU5Hfu41674zfHZj/2ENShOWRvVNE
9klWEMkaFvaB+qIbd1RNxh1gEZsK2jwugLtFj1FfwNmyQ2O/r14MczIZTHXo1DTc6tatOK6FgAqH
1R+O4xQRjIJ/MnPEV+K4Cmt6tgWY+DYmxQpL/WwgrmMziwsL3eRCFG1JZqpbabUL07YYDxXl4mcD
AujJrpzH7P19I55w+PntTs4ByZLIZQJAli26raqBCG27OAs7xn65mQtYg6Qn+lfPetVZMWbpLpJE
V+a+l9cEaBr+TCe8aWOrdpK0Hd/pUpHhyBt/819rjWOnHTxGCZG/EMTUievHvK9jjhJNGXuvUZiH
6WugFMA9CjspVVDhCRT4X33qdV6HFLlPRgxWyBvgWdHG+s69ocrU9sf/KqoipzGcQUWbR+hZaca1
tgv3+Lyl2yJ9SWJqPA+/eYX+x533B3ceDqm/cOf9MMMfnXn8v//bmRfqfxGkoBKFqISQipXi/zjz
NOQDHKFRFErt8y98/GX/cea5/8KTpzx2m0pFgcBbxr+0zdCn//t/OZ7+VyDxneHN806OPlBXn6Id
fxX1OLnHfnFdIZK6Cr2dLC8JUleH+AN/dV2lMua8bvJk37nk/dtGrsfQK/4Op/9HKlf4+1UwH6L4
a4Eb4pOHzaB+EQlNUBtN++Dk+thG2VeCktdUWUa7rBjvnKD5+cuv8Cf+vE82tt+uqST/CwmLg4v4
hKSpdUtkLrU0fcawrFzwdg+JHuIradevMyHr67kmI/LX1/zkCfztmhprByQLeBfeZxT41BfJwmrh
MBLPvnhR2l+UNlk3MC7K3x+8P0R2fnUf/tk3yiQvdGFTCG6ik2vwF6Oj18hMJbpnHD3b6aWp4QMG
iVsCQOBcQkWydxa4U39gDFae/8PPyPV8yBzKDwO2fb/xhn+5MlyYQBbC75i36xGVRPTeY9XIkyMn
9mEF/vXV/q/7k2dH4uX0cFgGqC6fPqeEzZBYT9C0gVC+bTPLC9zjAP//cRWupDCzYXt0P7Hs+gVs
fpmHZj9AlbjWNes6Ue52/8+uIqXylVA8aZLgsfI+XSWo28CKLDb7Ev/RXTT6zsH3aCT+66t8vgdP
VyFUBrJEsCtFQ/3jndFiyrZ1mdj90K/sGitvemyCOLxoOy8+/vWlPv84XEpxGU+4kpEZ1s0/XqoI
sBkQfLT7hbP9NkogWrJ7/rvSxz+5ikY69fmBpZaR/PSBzDKXg85au28nBh0OezoK79bkn/84uE5d
HNTsEDx5euP++kBBCWKz3HZ2P7GrBxyNQ64aUGD+2TfGi4F3Pa/AiBc7m8xPL6VF5oLMRE5sveOc
l8ftTI6+dzrxN6+H02Px62s9xL6r9enl4LtEUT93aPEjmJEyCpektAV1RbDhzHfc4i0Rmmm2LkR9
99cf7Deu2h+uGHEXMC1jZeKei/TnhaRq6K2iv2pPsgcecweLcvAcWJS+m1+IsP2aCMpHVjYy+4WT
5KUv6FhTuOL+5pPD7jndEL/+VZRkNT2tjiQk2QV/7iS1Qq2jGqtxPyW+gMBsKR3YOOOqGKzTUtRi
jms9yGwCo6d/mAoTVS+nPbu+R11OFo75U/JjcQk8XaA5z/a6m8ntvZJ5ET2MMLTZi8g6KVOroDK8
3geSvBlsF988OPOpmYfwJOjUqhGrOSvzqb2zdLiPh3pqzZXbnGj0sF9mjTukLZ7AEYnqLA0hgB8z
sNO4d5dMpzuGaH6PfjWEaucSSuKAQKUtaPRpWr6Tw8vXPdzjVbwmXmdBl6ZhlV26DBYLJgUOJhpb
JPPlkMspojWsr8Ytc7qJ/f3SrsuNVzDOdS79oOj1FRShghYRetqvmqwh3FRGpyCYlW7zDKiXorfM
te0+qmUMBwhv+GVeLybfFckpCZ4pfJlTnCxXcR+47fdaV5WCF316ZMMiUzmTxti423XwGkqmy9Se
MpF9RbJ7DoHXBtOgvlhlcKP5fm80pemziwzjpYziqfuVd0RHw2arjCMuBSudJuvJWH3nQsQ8NI4l
JFQngZ/uqqgjpxNkPtADiw9QwiT315kT0awe3EoRprLz6U9xi1mbPWSGBfC+Ycbiigy9Z7Sx/Zb3
3UQgsUqHZC/dOXlPPRs94CcN3p10UjUs6mWE8iyKEkFbTO5EOaQP1iHLvQkLUNtObzZp55+rqFmZ
Cf+/Dp0wXzNoJPGuyiYmpzH5SkvkfA5fBQANPNhxRMlSK6y6OhXaFxtmC86tiw3yW4EpKz3LXeWu
hx4UT7ltEDDANtGOeZFw6OFIq0Juxrjhtsb+ldpDsDQEezB1NhsnUe6N6ULzYmvgXMdgDBNcwTS/
u2hIMfjWNg3plfMhwu/o1Izlpp3HrNiNfVodnSJX732Sta8Ef8IvU9CCjrjTY5jr5j5yaWa/HiKv
GYZ9Twn3MUPQJy6U+tEDP5kvGJFPAH4KtkXThqb06CUsmFrsK+c3YjkNavmldjC1HI0KEQQLU+Aa
yHpNVs0vZEdUdLBoolMi1a0oYsYgJWgTB2I7YcerJE1ybFyGftz4rdCruU2SeSImJ5Lw++qX7VPb
zzjU7doTHNPRNJ/OtN347kyDBKnQ4kxbgAaeopuKeSejhvoxnZjmwB+I29um8WEBtb2HCunjgMaG
6qXjkxpyBhFG59FTQWZZns/BUNykphIjsxcRdIeyBIR8HUxavDnrCLXJ62fPvcRsDdjeMaEf7GOn
p7t4AKbB0LpO5bVfVd4PlbWrJvep4osp9P1yG6UEWQ7SMz0CVYSYjC5rQptcd7nnOVudrcO68WJP
wbdrdIxJ3qf3OqzrkSFD6jDqcHFFXaqC9xViLOazPYV0hLJzh3kKzqcaOX6onf7nJGbQJxgzM1we
tYxGvMIYZccR6fUCTlvDTTk5hqSdb5LvdEB29J95xhXXsm3Tj4albKFjFafKZpGz/DGIsXoJDLLv
0Qy+eFu0SN9x1mYvq9cHb+U6M6CLk5Zcw5JUIeTgNJkfIW4jAXXod9gVT0ZV4gHsLdysgZEvl8SR
m0Up8VZOwfIxUfj0gNsmz5lYxn1HCHBWI4aKlTgAMBjiiwEgwCc3iDLqFRwO/SDQAcJv+Ibdb41A
e9wPScXDU/JUTDhmJYSwMLPhTw5oJeZdg2B3FguaBTaVTFR3jic1OBuBcvG6qNLuS0lkI8XFyYCT
ZLlofphscBj1ltrDSxx5b3JV6+sp9RFtc3YY7aZwfOxwQ5JNyB5i4WlUQSHSc4pkxJF7WQlgNd38
dXUn65GrYJrDFGEY7eUQuMsDdZ/6Z1R3QN3JKUCsKunucXY4jdoPyTvgOzhiB0q5cMJ7v+tlAsnl
RElKIlTpzcgatCdcbNE3mjG9izyfCGc8k005Eb/zaDONQfox9NbBS6QzhPXYDMO0d/KIYpAm9orH
mHs+wQrqO+MxMySyN0PQDNVlC6frtmBUh804ONW4LGk5lPs4Nd1PL82CcSdF0mAbVRnGmRlO7x3o
AXkfSHI9Ze1W3+hhh2TiGF2g79F+uVkXY75Si2GAjwy583SiurxCJO9p1qGdDZaN3wbfE9ag5bx0
F1IjeQwHmpFNRZJjES1lxVhd0W08RoH2okhWYTaqT/O7kRoU7BL54N27UP3aDfk5pzuAK+ynk2Ov
fSDFi4Dlu6mkm6aey58RVK1lU9pG1LBmnOXKDsGoDj6Hvnu/hxoEeC/yUpyK4SLPQpG2X3SG/2Az
Gw+gSOf02UsJIwQtWDWIXOkSLD+ZYAVyN9RDY65EjdHjzCEGnoD5k2BOQ+Oequ8aVXSXlpPLgy5T
Hu3FhOrCw03cbvDv1rdeX8A3qRhwYyMdMJBVfRmE110ZqJPzHbINkBRvvASehyESsFN8P7PE9bxr
B/faKEWgtCti+8w7B5QKC3t0kwOedrFtjuGPzvWnY0mh2w/q5CGIlEuZL0fMjMPjiA9GUedCm901
U/kZEYIgRbTBJuW8G1Gtr4OrsGOBSrYPcZBhO+/mQu5XVPR33hYlU9WRdaoOPajwML7M+xIu7mls
LHpI3nEvvgB387+tsCbOBoTDetsWvv/SYAXNtqvJnFusVhjhVBak2JA7e8s2wP0QaE3dpuLPRjn2
uR1QAYX74Vnh3dGp2v1gbyeQkBPZU2nRlUDyYtde+0lr6SPSOl533dgzbeywHNx7few8OZWH7ytC
gLwajFrLLdSa8WOt9NTtBn/iIcO7WpwTmtc5fuOejV+hBTafnhEne2JvOK/JllBz5cfFAwdM8mdh
3opHhKWQHut4bUD6GRcEjQ4d0C0Cama9a1sCTZso8LsJKF6Un1uT0hsCVQNgjJ6xOAF11PquVLzh
tuyywna/iqh4yhkCE1sja/VR+d7Jbh1bsopTtzon2wnyVmqmlYF5ngOn8oOldnfrZO1z31X62ggk
jGPndHG5F5X1mIevsU/NT4XL+sxh35Dt+alo3RZIxiFUB+tD3hqdMmUj29bzXowR498+1YQRksJm
1U42uCL35D8G8OJDiBFEnuiAlFgY0bHxcDR23dTOLxAV297HVRl3OCELv6ggZUaESDf4Y+RbT9Pu
bb82aF56ytmIkezjAeDbdz5ct8UnBFuzemaOHIGm8Cj5mDtCQDs39Mc7VSUY9iRjpxGzUNEczAIo
Atx5VuaHOp3T5oCDkJ7PoCuAR3Ju8lxKtUakfxAGPnBtz3zrEC15Z/hdhT9X0p25wY6EuOoYmkiB
9kTV906NwymlIsT3BqUl3HYdQummwbDHWhxOxPpC5cBQIx5YeAfRB5jkltX2HCwSRraHouvUA/u5
gSRdV2fPI6eDbt9oGyA0UniF5XZeELPWov5m7GiuHOmSNyDggsQpAS38AINV346Nsa9uYOZnvrXq
B3pq56MuIzIBVEnbj9Wm5gGTehxu4zRlH5yVdfSOauE3G7sYS950CaIbTj/0hGCCZRg/ZTmFMXqZ
ATr4Yob9EAc9wiGkh/p5HJfqyVXM3ZDNO/USg9//PpObCPFpJ5QzjkT/IdD1sjxPsKXx2qTFvoa7
6vTX/mCI+Ym0UI8tQQhvg7sU57Z0shKnVhbX754RE3E1AhUtXn8JpMZ6ZfRRunhTt1F5MuY0+TA/
83y5Bfucev6ZliNb3yJa7dcwKCe9DTi98YotgJIcum7KrwKjTtmOYl7ILqD+fW2HSY84vPLhjaSX
eVWpKQCUrf7yPZndtt+mNRGC2iuIFwX+8iTzdhIbV+KAuex7uIL7ekz0d1101UUg1tWyGvnD+yCX
GoBznMRXji1gpy8yeBJRO92mRDcx/qq8u0vRSgDhYbFiX8059CwVIN5QFma7dUZLwYE0zfwlbaKY
HF+9YlgwAW70TTva4NvAncBpJIN3vFHgFr9mSeHcOk05fsclSIijH2o2tGNFlAwkbS73VZ+h3deT
mZ6WelBPY356MqvcSX9qjquPszeU6YVdIHOxFZ8ERxcq5ggO9E2FZcpDb9xAvarvc+FC01Saqnrq
maaJMpgJ32DdxfVHoRccpjoMMUvmssG4WLiLWTYewRHYrnVcL9vUUfU3WRBDhY5hNDumsHcRD4eE
fYgkIfk1VsA/cMAl0WvgZNhuyAIsYo/HViHUFD78mDhrMZtMik1EnmXrZajrkaamONbfphJ5adOV
nuG87pXuhWwxuO1ItDSvspzShRZwLch7EEvxodRHWGXMSARnE7b0RW1arb3ndi3De4BxS8nnsKbY
NSZw3lp4fj8i/OtsBptiuGVFAaHPi7q6TTuzvK1w9J4V3nYgONWc/YxNZ9o97ZT9t6Dvkx/DOBeW
r2Gt+51OnIxiHwqify58pTjtx5AyjzYOWTKNLx4nkLHp1tTNqXA58NKtVsv4rsIo/TLAdclpkkuY
sts6Sgm46T70eesgLR/CAV7aLs6j4KoHNYkWx3YbBX7pAE2g6UXTRd967YyHPVEsD5lkjxDVISML
08ND3lPq1Cx73IVAFssGuxXP7gDL0bf1rHZmseMjc8781DnvsDxPM7rVLuha4vdjbCUPMjcDiRtN
suqgZlsSVqMjxFJYXrnllrgVZJCGDs0fihPOvauy+YfjtLnd4k6ZshPqeLXc8wluFx/n17oZswo4
aDeGAqOkWXM6D+EZi9x2gEPDwcO74us83IGpiXDmoIGX+yZICcgOnGD4a6m+rKADdsnSXmWRDa5D
0IbPIo+nOnjqvS4O/WeVoNjupoEaPOIIw6zxha+9zMw9MwjMzHT8YMSinWH4orrVPU+LlPCd45ru
A/zA7GHicW1yBVOEBVFXZSfJFuNXcHFBE01KiRVg59GMNqkBF/OFyElr78Owd3ogxykFh5Wa828h
Od6SBRiLJ1COvI42WVrzz2g8YUpIv7rXDhbsF8ftTtT7dmleoF6Kx9xWWm778PSgunOcfaHnim5D
ygCxiuZm/ulHjv+9z2sWOn8pOQMJPVusP5ajPiSTvCxOvXdETUoPD+HWx9UXbauwmO76IL3rHQ9S
ZlulBtdDEBabhPBgeiRjJV7nwZEwEmZVEhpvmBZvQUufIoxmSeEyLOSSmNgMZX2eqDLsXr180O5V
tNaUxzR41nkDWtQrcmoev9TGNwCXaNBro5V3h/DdDM+ZVROvlhJiScCZMNb5VZXXMQLvCg5Gn4+E
KMkISV1R86OH9OTvtXIqffIJCVb7klVv2zQBmN4uT/XF1E6ReaLFa2hucuR7vZOENZlqYkKx/UW8
ajk8mXSasQ/NwUyobS2YAG7aqBcDibJojS/bmcAswIFqNNnOBWFGm0O5clNu6HgIKUwiu9s6L6Yn
4n0fQIWe3iEHheVN0k79GB8mPw7UUaSk6HeLm/guVEX03G4z11RxOTwBgPTNKRi1ZvdYCjQYYUrq
o8OgAo+DZb9Q8+XseuBFLJCOaN2uuvKgCwMNwyUMXXeHaxpP4CYE/Mlkw7cMtMpNOwBWS7bSZa7w
bR5MlJB8ythP+BsXQHdw0GJtqQAcgvmU8Skckx6iUrkNS01Z/iANaK/HOrE1nW3DRCwn9XOxHpeh
Ybc4Y7ktWBIChpEyE4oTNx+gZkKTddlC4HZsOBo88w7MoTo6q1h64gjFkI70Eba8QD2+70JW3/U0
Zoph54K7Cg2iqX5U1AXyFmF2VgN1rlVUXrp+l5OQtUmDXpRbvoNvmbLkQGt3hNTMDZ3N3dWsk256
kphtw4ERGnP/u6EWrmJQ5peSJIwHJACTAK6ModhMjqizRxYrW7z0RGZo0k7DNYWkLrv8mU5hvznG
Qae7y8JImT3MuMP5JsI5gAlHpkFfztgwSbSVw0A5JRl3Zv87Oqgaf9nwZm/CYIfZivqKTdcRnDzD
A+AE5wXSir+VVVT5rxUMsAcknobiwdkGUZmRdjZ5MZ8vnp29dd/jjkj0kaBQ74zYwbIkYFZcBAQo
mSFzSsI9Hri2h7SKy4M37GZu29JcTQqEFTtiB2NsQVY9Hey6D1WFCv27RPU/roFfXAO+QJP5f7sG
ngH4fUL6/PZf/AfpEwCBRF4LlcbnjlkSOeXflQnwIUUUoCJimuU/cSP0sv8YBwKcA5qxQAQ6Eje/
/AUQ6QTiX/w3iEL/+UPDf+Ib+KQyYmaIBNLLqTvhJPmEn6Q/IG2jEBPT+7Wq3TdbniItAJGf2K6R
ufjlm/kTJf+T1v37tTw6RPnE7GGiT9Lc4rpZkHVFsFe1sqjMYXY3+kofmJoNxwHV4rHIG3zFJl3/
hvHzSXr8/cpc00NRxUbwuWBNzwHWWh/yapEQumsk4NiWSOFff7w//SoDPp8GfYOqftLyfhHUKzH0
QdFwkUzqR1rowAeM18Xf1eZ8Fuh+/yy/XObTL+aNtPphuwgYMIzZzVCDZZg64zy1wgFijGNpODYz
igizHExOsiy+ZCvdDPOQ/A3Q6Leinl/0uX//TYTQ/E+gHH+SCif2EKme+D2nLWC6nd021842O7Im
HD3+ychuOnAA2BBo27IZvseNvq0+OGZfELg//7t+8D/9jQFU/edvc/r3v3z9vHuzUDhlsB+npCEC
IK+ceRb/8DfmnEWcVsmIHxhOlz6ZVX65iBDLNMVDHexDv5UHBsDlDV4GDJLB3Jz99e30+fOoEO8J
4idyLI4GKlI+XSqwCX5c3vgM/oGHFiwsad//HWgr0J9vW66jFC4G7lkMGjyWf7yOO1BZjcONlcWg
I20w/qfrmd8Mi+X0nsb1UYxDmh7bLBAfAbbldeOHcdCiJqH1M9/lWDICY3IZY8hp4pDDpjpujzCU
5uK+GDvo68xeXXErS6dIIIS2pFvR6iCkciT2JNY2X9lLU2YknfGnl2gyNU3Q99DPwW6gELnEr3Km
slvllL6+rha+mfO8oKmgoKrtRp882pG8Avya4CnvXOY2TtEpDrfJ7EGHUaPYgRtantXUA5lAChB6
NwunL8+y0z+PbZHZ6Oy/2Tuv5daVLct+ESoAJOwrQCeScpTXC0IW3nt8fQ/squ6WqN1i7PvccSvq
nnOPSWYi7VprjhlUQxHdCDUrSBf0JfQnqyypA6e63L6HA+95AGx4wULKUHRUvKPeAXqQQil6S3m7
89rsC+UJmL0nsfaIWSyxesYrXkq5IFqKZeQLaATDovKzOlo3mhYS004tv15NGNmqrpxWuFdKZs5t
NAqoHCyIUq7EUFuoXQNPEC9X+pCoVdicDWmStht/kqRzwrZcxlAGW+9aPhTKJTakbenajd+oztB5
QJ+CRAmRc7aydB6S9i7XPRjGcdkbifVuyxFSqbVpD9bOl0b6a5sjFHNJWJQdxEOTvAgqhdplxdVs
XGXhABUkRmYw8cSB+4voNJNmBJxypVYqCQHDGK2rErPSK/TU5jWJEONVZ43kbgIB9WB3AZeTPrAh
W4QxvFaoOcbULYQ01p/BwO1mwYWLx0Q1gBd2Ci3ob2MdMgIK2X4i0xWYFg9apawUpyvU5I3zk8hT
r3TlU6hlTerWPLMAfkhWRgWxrL1JaBIvqFqQPIcFS5o1KALYY4Xp++TWGj950uwsUearMA7elI0U
nzH52XP0gt6bTxj5imrdidL3cPArVzXb7rIfi+wBKhAbrF/4/mUoBIFDk4zOdQ3Bb3JEVgMuN0Op
uxmQr773dREWKOP6gVBcKVXa/MoJHqZy8KJFKlPZ4FghBg6OplTJBTwb4sxDaTV7EhMhWBycoa/V
ViQkd8TYXwhfDKR1OvwPKhV82IKHRX2Hl4B9RjQWkrCamIRYYbrqnAuyhKv0mEJrlcJOvh6DtMXB
NaoKwFh+RqADsxAsUGIm+qUqVSH+r4SgQbgmyD00AO1k4WNFvJNc6ORdbqe8TpHhPpOywYKOaWZd
9iVurwxm04OlNRP52bAzE4saWCcFNPVCO9hex7r0yKx9Imk2XppppILFrvJohkco0WXmFeMdUwqM
mo85yYKSkn5glUUFKB02ygvY8wxThGzgULOHKGhP+AyU2o8s6gm56rmnpxp3YkM0j2Nnpeh7x0Zf
hMyYQ5pBmIMvU6UfmQiswqkiETNvyWbi7zLKBedWVqrGRiujdKcrlHy4hPwTfROrLG6E5kUZUxaP
0xKMDRM54Vj1deoicEMLGcIiC/AxGOPWVQlJPuM8RMIGPU13NVDINWBMaJUfsiwBD6M+DtbUKCnD
npd4ou/DuGxqJwko8F6ZoTnFKywrbG3Z414nL0vD0zUH0BZRXFjI+nBdRAVOwGGbj0QU06L0Fmpe
69bWq4uqwo+nrPCdn2sv1tqEvcVewWbjnnrrFlcUnJJugppYFB7qQg5cL+wErChF6MkSHm81nc9A
3KuJsjkVIxIlEY6a1ZdAM6JiqSu1OaB1QDU+S9J09BZeW0YbeRxLzA/QHoiNBjOMDyY3WJb4hlbU
Ll4ZhPAQR9s3HbEgmAGhhFQjkzPZWBuobdgGK0PC/SZVhm6t2j6JKILoXu+SkAM2TflP0CwHq43B
7pG6m5zaLGR00Qh4ZaKgOMaukH2b/TIO5bZEwGHB9I91k+RVkPQHoypCZC+erood1QRBj66ZcksO
giCxNpmGaHUhpkG/GtS+KtzCHIS+DOSY6vEpC8EwKDk/fpXquSrtlFbVK2KqOag1HKil80ipijsu
mL62tIKuuwD9LhlLP44Sa0kdJNUwOeXDMsWCc8VbPEuBXOLCuHgbMhazex2qJglZX0+QPsmBSJZF
HqnNrUG2ol9wcIoHfSgHc4OycrBBPHsMGEZd5bAKVKzxXCSGXu+wvvTcZeWQqqDKyOswTQqFtISo
ImRHb8maOIrdROdsq2SHraowzrRRhdQM5vlGMYsQAmDn6TcAYkinVZ6acWkEYr3Q28I2qPEJdJ1/
hZpU0d6yuv6zqGMT1F4aEb9POc95XOPU26zNkGKBbULZrEZFfzoLW+kbj9TMVB+o7U8ux1g1HpsG
LOReCqQ6ZyfDTX1G3Ip9KWqwSVpoNvGqApz2/OdW9f+frN+erNzh/t9P1vuP7GNqP5KXr9XuqsY/
878frfZ/WbJhzDZ6ZIZVcy7z/p9Hqyn+S2gm1noUPv6p4uQv/c+jVdH/iycA/x5elMxr4Bb/p9Zd
Bl5LfSl18Jh0UJuO8d2/vFnnkvovhYG6bug8pw2V4lgdiwVe1UdXVnyzUuKj3uL+ksoB5/05dK5C
59J3LgLn4upjfbf9fHzf3nwZpL+8XrXv5Yg/Wz26+0/se3ra9d7iuXTur3PnlnIv55E/ef3YI/OY
//xjvXx6eLnY3V/sX+4+b+5279e9c+p3nOj80fsPrsggTTGdz/N7RX6tguvf+2nPo/d/n3U/+3n0
IFDJ16v63M/ceby/Tp3ceb5/vN+9fqC/cR75v+fUmZzb18vD2eXz7ZnvnB2cq7PD4Wx/cTjs3Yvl
fn04Wx8O2/mPltvtcvd8c7F3tzdb9+nmwr252V1eu9vP3c3F9nqx232e+P36/DD65fcfF05bBiom
qeX3nz+fP15vN+fPl8+7x8f1+nZ3/ug7y/1hv1xv98vD4fJwubqcf+L2+uZ6d7O82J54w/15PP32
W9CNfH0vUoUZFzWyQcbydZ42jOXr6+3Hle/cEodgGA8ftyFjiQaXPwTj7xzWH7cfDO/tMM/mB/7O
h8K5egqcz5eni8/3p5frwNm+XDO7nq4+mV3XN5/3n+/cQ/nP/fXnPaUSzuP1fv/08r77vAmc6/cT
4yu+CzJ+zI85pPW1T3j4EegCP7lYrM4Xm/PF/N8rx1merVZr13GdpcufOJvFZvH7xJxFNr9+WPG9
Yew+hgR9OMWXf6bh9fvn7vUypb+vhw/fOVwwVpmzf9rev1y9XJz4kvOq+u1Dzq/1Lw//pteQHo50
WjI2pfEQys9+fEXSZkaRObl8/3tX/9jcHzdHzNAwdaEpwhJHY6zHcptwhfAWU1Geh/2+rcWG8hSn
0z5LM13i+PM8DS+hJMhOH7TuQdNS/tpWml7G+K5HP9ne+iK8+P1X/XXf/e9wJHE0GW+474MQJ1NG
OUAwz+bbV3zAnUPovL5eveyvXp6uLt5vZOf+/dRy/qOm+DEUf2Kg/93o0VBMVJ0BwKLRWiblrT+Y
lCrE6MXHG4vqqqrBqcPaKc2J4NaPI4aoCI9DW0HRxZF2XHs+SuockCxxiStJR+DaRF2dlfY+ufJu
evt9XI/bMimO02YmOGekisPu0dyqur6p8gYycjCZ3Xndj+Kl03r1UEVheqK8/69NGYrG+Syrc4D5
+xckOhnKNoKfRVI2040++U3kjoRAyN9M6d3v3Zp/9tcPN3dLJ6RMjJuQK0Gs722ZObVwGiVpC9Bj
+qVd697SMuzkxKT8WysG6wRjRsHFQj7aFLoKeiPRUhP9ZjutPYpx1pk52Yvf+/JjFs6dMSyuPkTq
ESSIo84UeggZfMQ7jBp0YxUQ437op8QnCYUp3TZMK5V3rtdEizK2wGAjZniLMpSjzu+/46+9xTfK
QrwFp8446q3ZBugCcqAFYH0Nwkkd/l9URbv/2IpFzFFF7kg22yBSf3TTqfWgMnFvJIVVV+GagmzK
DvBTWf9rK5om2+ibiEmiJzwOcPokoPvAMEmbl7JMRDAjphbY/okv92PGE5tWEETP4plZq3N0XTJq
aGc6mbQFxG97G5SK7RKn57FOYuzEx1HnrejbjD9q62h12XZCatOiLUQVDo5+h9QyqV9uNm3rnUVm
vUyk9CG3SE93putPxYZ5tpRKY6UM7UaBrgYFbakP04swtAWhaDhEHf51Qrkbon/cCEAAU2jIFqAR
YOaOf7SrBordz0rudtGSCwd1iMskVT+j4D2IKVG3/P1T//UjCBkfAu7uMHePBkZWPIGshoERWZSv
Gks8Cisg+R0Byvy9pR8LZP4EGhOLjlFyf2wcwdM/TUSOZ5InUuTVuiZTTCfMEwvk+Ips0gpLg+cH
fSGRNf+KL7eB3IMeN5SEdUKrM4GMhP0q6Tv1wqAGluIiEE2/9+rHzCJtxYtKJnPGi0dXtaN1HzYS
ejelGhfKvrrSL9v77Lx6tN81eG5O81DtovvxaroIXqbP8Mreeks8A09cgP7kyL5O7uOfcNTnfigT
BFX8hPxe3MgHdBwX+aex9rfiukc3dGUBNLuTryKwBmf1RlxSDndiqz8e9eNfcLQHd4EARjmbgvll
hFdatql8baXq/TaH8/j7gB9PI5aHENiP2Ii+uecc6/ukSC/kpm76hdJRTqggSbkhbC8/nmjlL80g
3GZLEMxUzpWjMfUL4SmFicGpFqRnUCT6xdgpjxZyGoLUs7qHkq4YtOEdtSDrgYxEa9+ZKdzhwsNW
0pocExK0XT5O/arV8S4NdknVb1KtXqTSuUpYVJGBFlAqKKIXO4BVUr82/ZOiPA2UBnnFmTKO60l+
V/mAsvRg4iYWG7iyQmuJw/e8KQjjJisdBNSJnfIv/SbhbCBrICNLvP5oU84jjSIaj+6m+WS/DrGv
PedpcmLT+Usj3OA0QVjPVE1NP2okUgyMXQBgLLQxlVdd1V3D0xy2Jz7h0ZbPRKERbge4phhzbOP7
TgC1sKIipe4XoPgok8Un0UmoGv8PusJ4zSQBZgt/8L0Vw+51z1SjHpRuLfbIN0fyYq11Ypc5ftjN
fVEIpyDWUIVQxbz+vuxqIJENJSi7fjHEces0YGNubHJw5wPWFevcD4Ubj4N6/vsAzl/h67byp1Ey
B4wf48jm9r1Rz0/zBHh9v+hqK9+ayERKXL8QBCQSMMe6REOnYMexSLxW+fdZaCkmd3zKMLiB/9l0
v/RXF6mUpXHGqOoCHDjGegsKadTN7x382zRkL6HKgk7Oz6bvHRTWGMpTJXWYpvjmKtKTdqtwxu9+
b0U53hzncdTm4BuqcfD2x8UVUoI4Nq/TfoEWVpBRITtajqp/1fWjtY29kZxZPKSr2shU/hahLOs+
r5/sIdloXS+YTr3pREl6W/TmkiTh/sTPm9fB8Wc2DIPXAO8BVTGP5pavtjBXOC0XCnlt0EZNlb3q
g1JcViHlGBRsewfD6LLNxGuYZ7zi19f1ABmOIrcEnY00qdnb7z9pnlhHv8hWUaEjLOYqZBwzHgCB
GZAz8Z2DTwMKcRSUwUF0WiVtf2r5zteb702xM5iKpdh8Ie7tR8tXLywfTVXXLrrQAj7poYdoMOje
dAb5K+iw4X4S8iYY1ANpjeHEXeVHPxVZtmb7J4P/mif69/mHF0dlYQNSLmyy1D7O6cmcAze7RF33
QVIpy9+H9cc8nEsVZAC70E4UGj060mQMjURCPm2Bbd9lIjWPhSCN55njMzlj+cQK/rF5KIpJrp3a
Kf4/vmRHDxWJMlSg8GZMJbTZLOUR4m7WTu2Z0dTdoQbpzgHTJ2sv8q3V7938sVf+aXm+kTC8LL2j
lhPJbruqtuOFMZLhVKViX7WF7yJAe8bOZZPlmX/iO/7YR2iRK7SpqDZ7Fp5o379jKOqBuLrBRlUi
wi7GOXk95cni934dfT5jfq/PZVIsCoA12nGlVEqiiPLTiaSVEulin1phUh+MlMJHhADc7Nd5MMTF
iTPgaIrSKNajzJi5TVLyx7etTMeW0WqqdGEWRf0WAh1ek+cjuY4tlXj5vYNHwzi3pVNbRziCswYP
5qOnSMezwBMxWcimCZVrLyq823DCJPbfW8HeDF0XZBdQIUd3D28i8VxgS7IQOIqtJyWIXio83v91
3JgPsCc47yndYRc7WtqUvfpGPjFuVBSDqE1FnT2A+y2SVVuV9Ynb9/EDgKAHJYdYCCrMMpkuHU3A
EW5XUnZUSQMKENaZWWhEQhDsAzK0Kj3RrmWgeBRuZOU4GZdFX2VPU4HRsVPq7RgtEyWDe6mGYFuf
0yqpXiHCZ9GHleFajLVy1i8DcPf9nPtTNWR3YO/rXTeptQXaM7av//EDce3Gg8/k1k2MSpGP7m1S
3bZVFXiWKzdBsLLQA2FnEPcnVtPRLgG4glYIHNm4bxOfOr6C+n5eolZG24tHcXZQYSk8l5LVPSmQ
AGclL2IpsmXG7T/2jQ9lkRdj/pElU46vVCVoSWq6+FBiimw3T1DTkq/2TtxrfuwUUIM4ONlzZGSl
uCd+34+M0S47HKeThW1TN+GkWjPgz8BzyXIpSZaeFQIL+r/dtpmCCobq9uwLyYj+6FnD2OHHnKUL
wo3lso9Q8cK6y08sXkV8P6//NGModA3QFbGEP9H5LxfDGIIjlrS4G5QDHHJY3f5Fb0VYn3TltFV6
q7gpEySCfhD6q7odAmSm9eAo2JWszbL2N6iLlYd//abzzZwnhgZoZd4kv492ajVamEbgzm0kDJsQ
GsgKfbU40fMfmyPjS2iSmypzlcfMPDBfOo6gIkzTklaiSg9vrCAIrvoIFPa/94WtcQ6daNRTzpnn
r61INbx0gAIJ6GkVLmcrtWvY4Nl/MFe47ahgbFgF3I2/txIHuS4lhZ1wp+9wvBl6dUFNzvif9IWe
ENaiIeo0v7cy4W9ZcmdN2K+U5DMH1rXEAAUn7d+H7MdGwofBOlTjyxBt4jH7vRnuBDXudzSDaF26
hgwAIzicqExpgmZNzDE+M0PQob83+uNYnhvVuBoTNVXo2tEITmGDkzr3gQUi6nahxIO80WIA65SO
pf+8ZbGBcD/mLjdX2B4H1GJKS3TVHoIFkWKeYUqGQVg0JXGx+NcuMRcMljRXeQ2q1tG5jCeVRrEd
QeYMuOVj0fPkKJ26DlVjaeuNKj5+b+7nZ1NJTYBhEIQ+Id4fjSD6RKPmKkJzOYzTil0CmEE/2plT
4C23jnFE2Mh82vW/NjuvY02Z8zwzlXDeur8s4wiDF8opEyjcMraRS0OppXKtlzMUuK2ghSjsWdHC
T9PqRFT56KHDxjlPGWYjbECOvj+p+S8Ng0foILQEEjtl7+2C3EzPYtPHiWoYR7BFyNClJJYuKDeD
+oMH54l+/zySiCfJM46LgIzMReV7v6lYqQYo6J5rUgPcOao9BekKHEuELWQqCD8XqtUpJ6bU/A2/
PO7+9JlAOmWdOgXhtjLPgS99hp2H9TxKMBcPSWmJuIhK0SgaTrTycy3SNdpSFdDVKlPqeyt2BPWC
uCD4h6qb+n0VZkQDIftI+QLHGOuUj++P5rhRqqCIyM/M+5p5tK357aDpLThqF4m2vG7T6D4RsraB
QxKe2Nl+tMQ84RT48zRl1hy3REbSpuYXH/vYG7JtRkmyU3dKfN1DZl79vizmxf3tS3HTYzHwjXi1
Ub9/tBqNkP9poj7RDVSzwmZAHbpro02kcHSiWMj+OS9aWLRN1PhYC4kOi9J/vbDz6JjjM4R6+TeZ
6tGwJrVWkauCRyN6jiOpEBl+dbCG7/PS0v71oTO3BSyZFA//UY+LpEZo3Glu4SUWRG2xbWMpP1e1
8NR78S+fz2TOEwRVOGzZvL/PSxBaWSoR2YOSJsflUtIkO136xFllikp981TI7mdz8yqg6Etl755v
19+bG+AETD4nCBBro9vB4YGOng3KpZlq6fL32fLXpuZgDdl/Amrm0YrzY5T4CYaubopl7Ljo9BL2
USnhj1C2qnTiqP2xiYC64231fxo7mppKWADFakYN4XTXrwo16x1sY9IT++PfukQonDOdxDzLbv7r
X7YqNqpRHdVOc3HqQDwYNZV58KmOhppg6c1/MH5oVFWTQ52X/Z8ysy+NTSEIKLVl/AJYZCutSWSU
LJq0Vyn3P9GvH/v+H7Io6QTAZ0SejoPwkzfiaBXRlGK29XUwCQvFcCzjwpiMeEFn6Yll/JevRbQC
xiQAVczVjxmTrd1VIsxrDc+jBspCKvsb20zzxe8T8K+tGAirLJvY3Y+Qaa3YRd5TjOuG2LhfZlGi
nqVtFP3zQ5jIC/F3UvFEqXnef58TQ9CouW0mTHMTQ8+4hpyv9NN4YjL85QtpAq94FN7kKTkrv7fC
v3qqQf7hRtX45jtfsFi2Bk4AcVmTwaTCvDsxeH+Z6mTW0DQSf+F6rh81iB6lkgjvU58hIUVxYZCZ
GqUSpfwxEyXaE4fYfMZ/P1kUjUIJGT0xVmtEsL53L4QjpoMsFC7gcRsuegCuPut6+9zvC9xkDPuy
62X/RECGp+/ci2/tWpBbkW5Rd8tlyz6OQjZdNKlTPBNc8rK5LRSv7DeNCJs95TwCy5hCR+6YqbX0
JLI8OZexiCP2PhYW5L4pMlexneGBZOZNePAjKGdOraFKwNtRA59e6VbvtsJPb2KYggLCUU7RfGNU
QJC5xjWFi5AquIEFleuot5t8ZxVIRlwfHDpCRMPQCeBJg3qnlnr9lCJlw/HCB4Lktk2urnxz8qik
aTTtTeMfPo8LDWReLMwZOwrgDjG2X4Diiluz6TAWy8dbXCmUsyqYKyxy3c+3MjTFD1uy8QBNhdes
49KL9jgW+cQPhWf7blDr0SWlLDOtoOyTTSX1sb9sStl4zTWCWU7bEip2mjrO94gnSrRBYSlh812Z
KiKGKPKfSk8ukCT5NX2q5UjsRkMe8Qj2WotIGKRUBANjlD/EAYbXjJHX3vIgjJ9aoJ4J2CoyTI6P
IeKhzYtoxNaK494hIhXCIbVqlEKqkY8rZRrqd1+R8ggRXR3f2lYixrMMDN9DJU3ZNRVNGG6nCCdu
O5HDfaiTJty1BTgRN+pMuKglCqtN4k84gAKxTHEY8aCwOTCUpCtQ2RF4UcJNbhPkVoumBKi+a0b6
gDzNwpQWkZrUn0+1kZZrE79KiEiJ6CenH3xEpaAC+g1u0EADrUAT/dI3gvBpVIzgCaMszP2qelD1
Mym2WMct9Q8fNbVfe+7CDNpY47os6+VQ4f44+XtsxZp0KSLTeolgnKhAynwzdYEzasJN6hDZUKMl
zatZ9AAF0jDWHoAdQI8ba/0c1x7juSSzbe7yrgh6p+3M8ipW2151UhsIioMcsT74Ho6Mrqp55QxE
GIthORkmFgGIeCYsF8cutZZdXYgzPZwC6ArcoMmlg1bC2S6mMVfEljirUZa8xuqQXNl9l7+3QWI/
IKqNBnciwLvziyp9VgqtfiCTJt2FpaK9+dlMg4L/ZUUgWXqwhKbZgREJNS5iRthp4xLwGSgxWbRi
cLOgA39lTxhJ17pQbq1m7HT0UnZzhQVxYbpc8PAmweij5skYGMlOMIE+A/Sa3mLwpVp2DHzg+Vqx
8G86dvjbbrTHR+zMW2BcdYtdJlKXHqiGZoEXC8xSXapjpKcrXo9+tMrJjoL96wKM0gg196txkuq1
rY7SXGsamxk31RZIUq9p032adOXO5zUZLiVRaO+j2eHDaiqDGW8MuyvxhBwgLVTc3TSCm94I9suv
kKwE9tRuZcJJD0STJn2VdUI6L1F6PksYvjVn1C5kOxneDygixFvXoWUl2qr2Gv8snkqokKQCZ6AY
grt4JVHd0531KjeK1VRPyXltdvpHYljDwSizyYCC1lWIjhkCFKxpU8kLvHuTW6m0gnsJtful2tcI
V32YHj5lJGljuE0SWs+TMpQXacR6dEas/ewlOctcX6Uw/7adGAbTLWpptJehUNmohPnHSt7wkFxB
YMyihUIwgWJH7iGMnd7pr6As+grqyjTccwgZ5rqtR6y/BgWU1UqRVB0pLQyhbDVYcXSFk4Qlg6bR
9dtWwXp1UYgxgDDcVO1FPaVwBztoEbFbqKavuTFsSNyXWPSK28MaReyXloq8sMoGe3pcQN/DBlAK
xuZB89TWdX01icK/zjH5e1Z5iH/i2Fuya8DkJgKnpMmCiRMDeEmgM7mh5mUfYVjCaa3yKQkuS5lq
WPJN43gTpSn1IE0R+W+4p6SfmCpb42LgUt5tlHGW9Q7QTuh3092rTQvbVkd26UT1EN1qZW28cIEv
w5Vo0/6C7L/y6Q1pdgmWEtcqaxzzl75kUTttXItXG7uZYdPy6gS32cfJM6bzvUxxiz17AvHsXoSi
zNNtE4btm/C0KAa3KA2v1CoN8spmvM91DP88hi5l1hpUU6+MlFT90hsg5zqKL8EksyS7j9dqGnbX
QeRJ12RlpZdRnvqLOTnw3OcYHzsNfKb7DFVhSyI1bMlkwAsROH8NxEcDfSALgtqOXGOC1eZWZGn7
xmWque2Hlsk2s6tuZDjVb0EgOBEAUVcs0EQpX3yjG9kaI4+TRMcDmKM5w+oEu7Mgczu5havK+9i7
B0dkZ/IORRrn8Lpp4vRayI2Xwt6pBXDBISkiN47s+KrS6ua9E5l3NgxN/QbwzANxmPHhmG9MXoS7
6Ms42IxX/HlhLFe1AqmvE9FTkRhFtRKcRJlr+sDKpKEynu0EC2fsYAqEhaLVChheQuqelTjEZmWQ
ZGPJuoKwSAVCso9NbD+dwOyRPo95XzE6ILUs3hxxfBcjBiygBEpwCj2KbUEolux8iCbx5sIlyeyR
EvNLHTx54wDINK7N/FyIFFuoXqUO9ajIJkg6FDeuJsOHCWkhxuycKVZo1Q47NVhpRoF0j/1dv/es
SR83BrLLG7jpNs5WUpBD4aPCbqKUH4qd44G8FiAC6+4ZyTO9qKwgz9flmJo1wrTBztl0Neuhrj2L
aeAHdgWsDLquo1Ejiw9t2KX4c3EfQcha2u3dEE/me01euFpIPj4FDEttD64d9dZb0mfqQ4mab6d1
Y/RMZKq6lLCWeBv6vHiTAgWFMUkOWIJUvHvKmnM/Oi8zyWtdVJ+x5EBbCi48LeQKpKotglEP8xp7
pYYGBtwTTPTbmAytvOgqqYBPh/0RlDUtl17bJlFfQSDn7aKOq6hm4AeLTSfRHmSqivHtaRJvXBsx
ZFlXx8uGksYkHhAHe9wrLcw9WPL0tu+a8E21Y83EVq6MpVXc5Xn+ZPP+ChcS50u+wABZv4FW7NuI
Uf2AfwghLF6XIWO/bsDpffSWjPFwNFnStJLaNH3k2omiiQdCMq3rBkwkRT+ktvaml4feZugmg2VX
zvthm7cB3ucC6hKz2areok6X2xU5RriCHEuocYM0GpHShKkUbTsisNoCT0obQb3BNmoSmABzsiWQ
WNPpJJKjXYvRFTwvVP8RxhchPnqAwsHZSUutbzLzcShT/9aMh6p3CZ9WsY/pbGX4Z+Q4pOnekqrS
uGzIuU1nRVZOydbMEupA47DlduGGMPaTnQT5HDFmmzfBGoPlMb4ORIAFZITP4sIXsiRvARL76lZP
9bh51wIumZ2DchfsQUoKM0HImbajm4G/Hdc9RgpUAJIks72lBDvLXwRd0YXYJKFSefKnqfCGDYmW
Ek6xJrzR3lJ+k9b7SoFS7rKdaO1Nwv2m3Q0d3seQqzgnZSek2KZa8u8W0WrM/d6+wxmXYrNe7yx7
gyeJ0A6CK4/n9uToopu88Kv0zurVeISpbcqx/2C2Foxu0MCW/BhlIB1k1glOnxyeOk8G/k7dOqu1
Ev/QDHCtzJOAiiEnLlIQ3YJzVHENFegSJnFpim8qh4G+Ck2OyzUQ0D6+VUo+3L6dMETemmFddeso
b/BlG8vQ7O4UgPjTFbwtQynOfNB9FOT11OSHuABnZtB9WJ4HRTgKiz5blUJKsa3vAWzfm2odJpfl
DPFfYlnc6tPCKHRP3vIYno19W9w6n5uC/HfKnYhnC25hEF8CF5h1dZ/3IM6Wfkvxwa3lC6l1sTYT
0jqojBHoQgclDOSX30nsBn6eP9atwtLq9ECJV8KbKm56hj4/yICGMgzF4NMwny88K4oWKptjm14J
gIrbRX1RyFnH5orAAxu7Dtvmadd4xBA+bdkekyUkM6G+gA6vrPPcSJvuUFiJLtZNFWKiOPh12d2j
pTDn479Pk/FhVJoOpL5ptl51iesfIXsYx1GOLjsJKp58dpg373JsxVzVGlL9RCT0AH8zKvdc+FXJ
Wd6F3XSmRpKucmYpdTouAqnMklUYQPXe23UQYlPZR2Z3pchDXjmNobVPZoeU4VJUBM4dUVVy+46Q
Q8+Wlt51D0OkskVbZq+VC82qABf6yWQfSBIp2VJgC57P2GUtWELI67N1WwYK7r5aY/KisDW9klfT
UA2Q5jBZtIJlVHllwZUO63LzE8M0xbsYapwFVt04iTswamHvZtzqx1WLNTiu6mpqikWD64C0ozoA
iYWcCnyKbUnDFrYuo069bfiI2QpOQQrf3osyoMR2ohkbE+tygYS6acx8PZVDnlyPNaxZeOp1k57H
Ed4d59gkUj004kONqZvUT8UNsXwsblsJW56d3hVRc9dreRYZWNryfoMPAPJibVOjH575bTxTB0Qv
pFXTV8Wnpw/1o2JOE/YBUtWaZ4Cr/dQBOIf7cef3/sG2gxofZgycK7eURZ9A+yjj3A2L2UexJea9
JSUrAMOmLc8oImmScgUMcoTsqQ68WQsQ2Gw5Gd70i9bgdsT/QhfPkiafMYCjjydfYEcGlwxdjWCb
5MPYvQ5jnNlX0CNq7zWclCzYRrwsrR38ESsGX0hQAz9pecz2gahV/aLjh08Xkqb2/XkK1YDXp51U
mCFzp4XtoAVUbW4KeWD+132hGbA5dBNzUwBtwuRuN/npPdajUvE8ReXwEQ69jhlw5tHOwZIbdq40
JCq+hAAtb02rmti4uANZ412LTxucTl8Wsb8JGxvCsiEn6b0CQsVcDq3sXWlFxls9bDNv2RYRug0G
LPr0WVL2EpCoJVYBmAm45AGA3wVdt3aJHFnNDttgnu+JsLWtN0TI7+NBb/eGXoESaDBGyJalDvXC
oVRD/Wx6hbIuAgycDHVclG86AFoeYrU5XEUmlXSsngQfhtyIMXmIa/xSV/z7qLJTJV9/5ImbT+up
HZI7LHKCaZnCuEhdWDY1dB+90fZj5OdimXe5Wq/rWe8EsgcTjDXsmQQq8mSqwbLqYvNzqqI1Vo95
sQbx3O3zdvYNLOygfeZsTntnUnpQdCORFMkZ4ijemVkIJrEN7bhfhmpRLpWyk19FHWbqJo/mdV7J
5Qy7jkw7XJGhHBchkq1bvghRBK4N3qHB2B0qu96rlRuVY/dm9IrxPph+lsDMHaZD0aQjMTZZKc/N
CiNE155U/aGpolbnuUzxXzmkyuQ2GCi8gHDBqqQMu8Fa86bMiotKkgvIKKE8yKDvk3B8N82aetcZ
SYxDu2To8Ys+pfr/Yu48muPG0nT9VzruHhXwJuLO4iaQhlaQSIlSbRAsiYL3B/bX3wdUTTcTmc0c
9WqqqxcVEnkAHPeZ19yqToB9iDPiIrg15KR/oEJSK1sduYeHzNZm3cvVOR7dQam6L+inIJRRDIB7
vQEA3bcGn7bQNQe9Ud0pTtt6o2iV/LMeC0RuR4WehTsNspgPiaRQdpWapHph4jIkKyap7F2oZuGf
GNFLFAb0ZsBawNGTr0qMTL6L2ymXZ+hUxZ8lhjTaruqlCYV1s5e+DcWM2i9qQKmiHITRqbj0aCFR
SEKS2Lkteo7I5oy9wiceW50KdlFWf1laUubY6AbR1unG/KVV45Yctuy+ovDVWS4aIVhIT5pEYB6R
MnyGxzekGxv1Jt1rcZdEOmI040c5boJoI4SOSKk69T+jggIPbgoYce6dJNR/NNriMZ2xdj5owQiC
0SQypnppCzSZKUZ2N5NuKD8kI+lGlLqt7lEZAJaN6aQRX9SU+w5ZJzuza3R5peDqM0T4KqP39aMQ
qVWSrDbx10JQQ1q8MMD2Sok8F0Tx+lTijer03wI7VXCwQ7YzB1ED7tjuYVVkqnUza41Woawe4vaK
UiS1Mw4WQQKcO+W3UVUaZCpwGqZ5Emch+Zkm0CpN89ycvWaQOGyVkagWR+7QVjlnB4NiZjMNjQsl
KTaReZ2CHyNqKSYCurqTc6onEqmQYWs+wRDRbGYHyOASHLZIe4+MrJd5mLuxzb0NKA4JTzCLSphe
pQj22RtsghJzi4hP/FNC2sVwDTsxvo4pNj9ekHeYlegpyp1eVyoUiOu6b6L7vg9iHF450oa72M6Q
ExJoemOT0FQqcVdaVbfEikjqRuitKi4q4POTrmHdtrOmpuvdmEOPJFN0NeIukLoWT+TRegm7YMA6
nDNVPTgGvdQbvWmgtsVh2T4jhI6KtNUvsl9CF6gKFkJrUUKhuTZAUMEKwo2otFCRMfTsoZKzKb+X
pMhOt2rkxH+yGLPJtblyFc8kKdqj+Z10V32NqO7WptBfcHAQQ4BPVULVs8oqD/dYrFTzFqnooNl1
mLWR7shWgTeSGKt2k2g1zimU1XuOosKhZNGNTRkRwWLb6jS5Km/qECX7DVT3bETIU9GLrYQykvAs
R+CyU+Lz0RykoNCdKwRWMEmJcbrd5hGFKs+xw/DTgOj9g5PnuFB3deXx68E04tbaQhN1GtSm9M6Y
VE/ulbzZVqrTT56KcwRSPrXeB56dzqa87Y0p/pn3NX4u4zhr0VUGwS40PbKVfnxAHaXtFnOgpWzU
atZ9YJPBuMAC5RckcjPyfMLFm2pxDdtrM55YGGYQOXpCU/tPorO0z2wPvKUbusQYiZcK6lpS1t1D
a6WOIeVpT4NLkrclmuihh/YY24eq1+cEGweVtWDL3wL4SvHWQf4X8qYGLAnRNaSN97Ey8tNjUlj0
ROaESrhSWmh4NVGMw6GdBZR2qZZID02SxyGXeyl/V4J4kbilMhNdzYPIxn1M98PeqH1RfRgLqgB3
NH3ljoyhm5A7UHvnJsFde77JBwJyl+RXLg6VMPLQnYqSsyq0W/szEsMS1x/xVOzNIPZE+InGRpT7
DdnGfYwmXORZqN7dGaiHf68wk8LyS9SLS0g9Pxp0qXAGQyxJobYWZ4g19Qq4q1FfqPZGhNBUB7E5
7ZrigHmDEXOh8ZGpKU3th7HrZuy68dhaChdRetOgE4Vcs20S9hqjdc3JOX+tDbhsmzmsoEoT4w39
npKqdBDjokFejk5D4UpCG+wXPu63lHA+VC/Fg2heXsTdc/V/lx/9XlZTE4eRePUi/dd/fehfGsBB
L//gL7b/2HXFj2cRl8X6Z45+Bf6lfz+N9yyej/5jyyEspo/dSzN9ohmQ/RoufCmXv/k//cO/JW8e
p+rlv/7Pd+jkYvltIY/1VtlmgeT9ezGc/5dj5PP9ufjHw3NePq9/7m9BHDCRfwCJRGhfRnRmURD9
pyAO/AOkWum86QvSywL79E9BHJo6+L8CRHJALOAXCCj3n4o4pGx/0ChcUGHA3fQF0/o7ijir9ir6
jTwd4FhjwUaANlthkBoBFlc3eutBnRFEDunM0EaaxDbFjecqIGe8evON/F8dxreupdoCfnjTeESZ
AiA9bCNIF+ZCRliBI3A0cOp8LvtHy5m0gD4YFfRNoyC6PdN18OxBR9iKe3YnU0M+lI4e7lvYGYWn
sOSvk6DHw6SLDVjS3L9XWqxNL0XVfUPdPBw2FsC2T40+ZX9Snk33YaBge0DuKG01ZNevpqRPnrFt
C6kdYJjqRSb3iKHrxTUWMTsl+LKUICzqW7O6rSjdfHv/3Ved5ddXp7Ns6GSR8H9f9Vnf4BoUNcgD
WgfiMYXVwO2MX103aV/nRjEu9LBXXeVF/mNBj9OcN0BiQSM47io7Qs4aDbH3x8KKxT1Rh3JlkeZ6
gSUsqo9hVd50aKNdQEkt+2M1t0sTG3ASyCE4GdYKnqtFUTninpI/NrWmUFnsLC8TFD11+hEbw1Ax
SkDe3zVFdFtY43cse8bH9z/xmu78+uYmWMKFnIUcnrNCFckogjc6RmqPXNTqfVijQjDawtlgD3Ff
WrxyqJFhVNhH7CJ5/ihjrXLlDCxEOaWHkYIl3YpUGvZm1qTfUp2Cw4RJwlUCIvDadL5RWlZ3bTTM
t6jX/yZqFtgYABuQgLIG3AGc+gp5EM6dpmUg8B8SGcOj0C2layzwLiyN9YZfBsFQlwEMBjvZ8D1F
HGmxA3kwMfcz4xeRV3tOgf2YfHmdit+6Je7i71AHy59ifdof3Rfv3iX/C++FxW70398LD2VWYnX6
j6s2ey5+tG8vhuUHf10MVDT/UNDIAE8I2NVc9HJ+6aQphvEHiC7IAxqYTSaK+ftvbW+D+8JaDJeX
6cOlmF3dln9bgqt/gF7iplBY9LRbofn/hiX4isYARwBY3kIMshZRGUC5q5XYFJggT1Ye+3mnq9dt
Jec7kwKwlyRm6Blt0F8rLcBurodgm1mzsUVJdNyhwY1lrtl1e8s0nUs01eMz7dczofcIDAjaEnt7
OXzenJ5YNo1CR4HGp51gfQ30ktpmbozZo1ZmwcswZVCpqbHeGfqIoirK6uFHSOT4TlHgoKZeAILf
V6Rnj9i2FBhb6HGNliZ6uSXFymL4/mbOz9xzr7Daf91zvx4XlgLgPMgQp3o5GuVnE+Xl2M9kgYND
SXPksenLGidVJFJ9e4oqe1Ojx31VEJN/GiejDF0tRPEW/7x7ylTq576yx0dwQWjXcgw3L1lUBntp
NIOPE22Unyq6qN8NPZo/TxR7HoAbfMLmQvq1jf+tzbh+dKb/93tYyxpFPB5I3vFnVyLK+6QssW/C
9b+yQzxWQEsru/c/1/HV+DoKi5YeIqVni3+Xp3gzuUDm7LgWIwuOvoXX6wrdvLGubxAyuqS1wgZ6
c0n9PRSccTjxhD7Omk/cp7FT2SYvJMXdz6xH/EAE6l0rURdsHOPz778XgHpog3CdEMZZ3YhDbehq
F+mxH1WWditnQmyLIrHvlLwdLxClz0yUA2WLmBB1Q9hHq/1BzBUjNtwkflJE8W5YwDYz4qoXro+z
o3AyEHvCc4KtezxRU27I8Yj8qJ+FebLjbzTIq9KbeP+znY5C7LIcQMDWYcgg+ni0HFQUbahoKIkP
C5uOAkWDHZ4u6oV3WcUry1Igw7UAFfJrYB2vpWzEqMe4qKQsBXJmr1Dz6CBxpm1w0dlYYc4HrFV1
Y002KCBcOzYa6OQLgNBjZPmvR1CVhWS0UHDJBY7fNDEwOjF7QBxDpP6kNNzsSbHFPopC1CfmmCx9
sY8RtB0u7Lgzn9iG9sx9wydGtWH58zc7jhJOAJHbTvym6EIPhFK3Scu6ujCRp5sNuix0OwIaoDtk
G6tRhK3yT5z4co31ktEbz+pUPElZ4dXheAHVeO5TcmFCyQTjrRH/Ho+FNlk0tXqV+IIqCWVogcUk
XtGb2q4iD7Oa+nbW6fdnOXLq7y9X5fRuMpB64USxOCZfRUqPPmYfdTbdjTbz7fHPtO3vaLVshxiM
UCJfITj6mKDQq4ZQMIrAcyx5m88PyFM/gw/ajBMoqtTy0u7H+w91OsEkASBYCSYAehLpHX8Os68j
3J/nyHfgKXzB+dX5RJW82b8/yspUYlnApsWtAGEAnZRTqhemf6pNYz1ZbrQUUI2TusNgisPgULVD
kNc6WKOUfDObrtzCUHQOVNzaHWLel9QKTqcf2cOFyc9yW8C066NW0Rs76JPExzIwPVSVRhKLF8k2
yxexarnQd0D24k8QOCL3/W9wusgZeSGFI3oLYthefWngPQj1jyy8EUcmQDUx6sVm2W8dvAU+ALqR
L3zz5U2OQwtyG2ILqGF8dvRjjmdWVaCHGyFvSvIcP8708gCYjlIlNhgrGVhjq4hlobhS51cS7oZR
EYTzhVc+N+3EopBvoIkoaA8u3+TN8VFNJN66yBPfqhTnRhP0sUxilk3VtSpnVlpc0RIWDwkWS5uS
nrpr9/HkGlRgL8SFr1nR8ddYdJa4yjWMRHQQgsdP0lUKwopTLvw4FlwWUVnRukUHu+y2tCMBJSRS
nnWLdXZ4QyV2ayLwXm+olpWVu9iLtW6dS72vB/TdcTfO8eArOvClmzIEbH6AeWdCAms1TLUxGbdv
cRlVv+GAGVEtCR17AwxPfLV6ffyEk7BNp0Rtphc81+KftY0D6wCUDGQhkM+fOGvhbf67a4+YeNmD
/I/NvibsxZg16HmUtn4p9arbZoSarQKlLDJmHHjrWHt4f7zTQI2rn7IVSiyL5qS6+tqa1dvA/8bW
15q6OiCyYBDEWoD0Stn47RuKoTi4IAghGsD8Hk+s0lU1jmBK68dcxddSSpJuJbL5n4wC3Z5TA+4h
5bDjUeoJbZkRKXEf3gZrZayeJD3t/5NBLDQQyPeWWtvqlgckFZmgr4Xf0RPdZXOobiZnji9cQ6cn
vr3U1Og5L9ctPjPHrzJJdUXTXghfD9VsS6vmr3RxqH1/AZwbxFZhFMDDRntsLUxgT/CGsaTo/Ezt
2i1A8Zce590Lg5zep7ZG3EcWSuBM7rGKZQW3uyOsqfMTOh6LQywtE0fOrkg/w+08a7kL8PnSBXLu
zZbkGo1M5gj64vHnM60a6u+kMagsSjc1+o56O06a73+/MxuImN+g4gvxgjb6alXnhdIYztg0fhr3
k+vgc+9JfACyVHye3x/qTBq/6KhSSCbZ0TSW3/EbaXlr99gTNH5STvgrYUK4BYOu7KrOCu4CVTi3
qh6NLpp1Nf0aFV2EsNYesrpMtmZvjZ/VQWi/xa1fwgUYSaZCXkyRCxWIVZBmGj1aUlEh/GKenb0V
Wi+BZGvbCy9+5iOTPywi9FxQqvYqefXmdhKVHmZyYwgfF/fwizQ1KR6goV4s/cphH5U00WEUIByi
96ABqHgPU+7SvzXov2IClXhm3wr8eu3iCZEBlTPOKfPiwlOee0h6tAtDkAk6kbLDtJSaALVrXzgL
LWWmERriwunqdjv9ByuBSOFfY61WgmVVak75oPMVSDA7g87+Bz2Sml0JqPhKHvVoV/aKcVsZjvTB
kqGj5JQn3CwNkkOihKNrzZF14fVXpdrXpbCoWqk2u2FZF6vjqhBTFEyKMfhViQhSkgN10JrKAgcR
9MN3U4kNYEH4QoCtQPrE3Dl60fhUgCrZbXshwAgDVGq9yY6QT4qsCCvGiOovurZOJywXqEvpwFfp
2l0EjnzAdzZTUpcKSeWbJZyBCyHRqrPx632IATEsIJNb7q3j3WYX84hsi9P5ca21W+xVEyBiuOMU
A81JCw8QamPJS2JRfAratr8OxDXgcbEQUJLMbLZTkYW7ucPgrqlQetUmlbJRlqmPWCz3PwYMnxZG
IqzcljeNDeMnWCHdt/U+3JWYcd8W0KCvhmRw9jY0CG+I2vZKUgGhQDeAheo0w4Vb7XQBc1zqJBmo
dnGnrZO7SrY60md58GWpldyISv+TaTYlrs7a73ENl2+LtAjfFAErUiwCguNvW49dr5uzNfhSM2n7
qM1earqph/ePjdMLgEEsGm6v/0eY8XgQSatFw9E0+tTYBq+UIsultndJwdLktxzHq1S6KIByNNHy
oJJ7PAqGpihXKubo90n7Egv7OrGGnQyzbNOL+pIsy7kpWpptJGfILlEfPh4sGHQjzctgBK6NITwQ
xmmXp2BNsFS/JJq50hH8NUfcNlQ8l9Ewpjkey4mnJJiMdPKb0KhcJ7TjqxppkZ1agw3rC6m+dqa0
fVZiUxUu02fe2IM9FhujLVuH1CV3BNCARnMofGBgtxdWOvxMNKAxF3bqmXkGDQrDmHSRH1/nLkOL
tJPMJexjiFW5MkbFrtmAl3l/NZ1JkagJkBujw79UdtY1zTpXJStX+B7znGBWZrQpKHgl1RtwxWaD
HEJjyc0BRB3MHr1tlWewmWG4A0fUPgQdrdgLl8CZhUc9DpF4Sk1cvusCoRGG4JTiavaHOVaeZwlJ
PzZ14hcWJurZiJzJhQ+wTPhqpR8NuFrpsYwAUF4zoABs82GanWxPby7Gzc0Mrycw/Zuhq4KvhTzJ
DyLLtF0/jr+nMvC6KAmyqHHpS/+dQtTxosTDHBXvfJz9Gl7mfgYhBNhOEl6hhb/n8Pj3UCwo6pU6
y2e917oZhFScD7MfmDNFEKe2Xa2Dk68PbXvp0y5348mnZYthtEP+Tx3g+LUgndEGGoyZgpOt7XvV
1uC86uFNmjb2QYp6neIDqrJRjHv27ASN12uL4b0hVY9BoyQXlvppQQJuNrphCFWqi+yxdvw0UtXY
BQZmsz9xOmxapTc+QzlIaHEX7TW8ghblSjFtiVG/N00vXQgpz5xxxJNQ+CGHcwmtgz2lSw2R0Mz1
4ep9FaFpeWNefmm1pLmwgV5j8/VXfzvS6qtD1qWpPIBuzs0puwvkxFF2itpC1HYUIT7MugllJQuy
DiEXDRRwHzYqVYgqN/ezsEeUQSjAPYYC3ttmkg21xzerER6Fe6fcSYXafLex2esQc4eQd8sORR0N
993ktqhL2OF1FYX1hXc6PbVfsQKowyBGwLlgrE5tw4rGQjEkzW/stN7BpJT2C97bj3SoXMAxqglf
Rxnkz0Yb1fKjQzPwaUpLGbXy2g7SHWi0GeMuB2x8CkSWm2yQHlKpV768f5qsD+1FWBLDUZQTTHTg
UTM/XmNxDPRpTsrWB9NhuImizUD12kuaMqejWJQCkBeDAGQaLOjjUQYzTxdCS+frpogPjTYVO9Oe
+m/vv8v6JKZsRoapo23BdsERazVK4VR9NbTN4I+DmG5D8tlNBfzysxQX1tWUysnD++O9dhHeLlwN
0ZolfiLegIvMoXH8WlWmYFzQZrIPG9/6LlIC+02tWKG06WDGh26WWJT+y0Vh0OV3qALKhAbGJib4
/9FqKSotTRs2sCH7KH6y6q5VoKsWDlBypVUyyFpAW8kZFhNNS0TmByWPgYhWtQkKk59GSkCTUDYw
i679q2mU8K7tKusmGiR8LsrIkPE2nHuZC6kIKKzFStNC+4EdoMP+hI66qdR0Ybw3uCLmHWxyLxp0
hInRT4Q9KYzIwCHV0Kq7WLKbFPr9WH1//xO+Gg0cf0JbX+Q/bXq6NMXXZ1zXKXJaFG3nO7ESUdNE
gO7gwEa712vYd5r02Ujn6duMNvCVjfXfRkYfqPRoVySlm+uJcy2Xc/WjgMcQb9K5k3IvT2Jk05u0
lJ6m3lJaGHKWfB01U1vdIug6X8XB0r6egb7+FWE8Cb/eEs6B6WVm8sGJfLkxm0ecCOkuhJltut3c
pPIm6USl3XVYr6KeC0n5Ou+EVmw0c5IpRE4YEGwEnLZ622m9/qXrQkAuYZtI+zw1QhuUPpZ7OBOo
w10015ivRtBEv1RzAjS+bCiSuIusY+q2RddVm8HujI80AGHI4BQeXU/QBGqO+2DegsQssA91Jigw
sGua+UYakCK5VntdfFbTIsSdtGs72w2bOolubDMP7qRw7j+WpY2PYxbKf7LCOrgoUQcFpsgCzD4m
cEzw9KxoQPcJ0+xub6jQMFlqYXlVqH35GKdpDep1gJmAuWCVjts8LAyYCnq1z4t8ig5Yi8IkaIqg
+aLqpDAwA7Hk3eSz9jUwFZDUnM2NvX9/Aa1PFqJNHaloin+L/4O87qO3Ux6rXaV2voxwxFZBxnCL
ZLO2++1RKJjRlwXeCqpwLV1YZTlmn0VBDK7jnKlhVLrNUhQf3x/lpHHKyzAMsjkUlQh1Fuji2+p/
UIq8C6Ru8rO2xYvEFHhAU310E20e9pM1PhulAtdp0oAAd2TayB23F5K1JRlb7UeDbbh0LheVlrWA
SaRWAVIDQUfjVFG8AgBH07cR9qFm4Wbwjw81pDgwhi8XXn2540/GhUpAgKUBmFxHXqXoLU2yaxoG
LTYocCGk9innM4jNIDnOzwKi30+HICR1E2s27ytTyXcQCx3flCTdhTX3RSmGAuYAseF2UqZGbOwB
b1XID5A933/Ys89KQ4pzixwQfMXxNLVFL89Jp/f+2Pd0tAtVBsiWZFsEV+XDWDmC3Mv6PQFjolHW
hk25frmvgeGtJVCh4eG3mpm938FncQc5IaujePubISejUEVE1NoEQasSCB+/WqGUwqplafAHW4oP
cj/rkWvHM5SMnHDqm4Ahiv7qVEc/BWTa2g3qYLpU8TnzedljNBwBI6Hfs65/JH2XNdkkkckP9nxQ
IPLvw0mNPxoFtuZZEzzmwlIf35/Sk5ru8uIEupT46VUgCLeq5CFqbwZ9qEx+LDsH1E42xG/3JI6P
Kh38qZZd7r7nPtO91BZ+xameKaoL2cy78BxnzjOegz47Wn+vPebjCRB1IzhzQ7KdUYxXdqTqN5BI
9WsEmq0NVtOofqsR3KJKqeB5KXA3jMmiVyQhCdLB/coLVXGB6Vys/S6xzGqDkuOy8JaziXx39YEy
9GeVMuXB7L4bUSiKftoS1ZY6ictDq3Iq1oaAetaH6XOWmPZuLmGAiILQ9f0vdGZ1sAsQ0VwmipN8
+fM3NWinDFBwXtLtcOhgP45F9wHGtOzJePK6oVaiKSlN1dX7g76CHFZvv0SUhMpU/pctcjyqaWRJ
pVUTyRBooH1g9sHOrNJ2P8xScAU8rIAJHD7UStZtddT3MLPO+Bj0CTCSEfZH8ivERopCoXWf1rd6
Ykwb4KLiBmCRtGu62brqMXr5PjnxcKVFMMnH3s48tVf0617Wv0CJjbYcyOQMzDwEjFK6UQV+zP08
QOwripwyZwNBSbZoroh0SysxQ7R10u70uC8uQKKWQ+DkYyxdYZCuNgpvq9ym1a0g6TNl9lu8VrZ2
D9LcQXrHi3JUFRJ10i/cSetMlL2JLjHJKIqeNi241aFUC9ryaRew9NRu8FMTHQc0PcQ2iZpy//5E
n9l+BKJUm8GTs9Bfj4k3q0sKYZR1cypDkFXMwzBH+r53pEvZ4blRqGfTVgaRbsI2OF5NSIUqSWn0
st8aBLNq0VuHXmYfvf8ur+HCep5MLo4FDEub9bWS9uZlilkjYm8jxQ8y7ldQMku8pxFPf+zNIv0W
jmP/ZDhRJK5hVkafynBUcrfODKveSaku125WNtKlHuS5d6cUTG+GvgntmdVOwicpBj7qyL7j2ABI
YOS5MWftpUrO6TGx9BwJYajLgfleF6hKuHdazNXsp7CdoNY6IS5Vch5DjEY85YtWJtETxdup84Iw
rP2k1zqyszTGO2KYERageajHB1iNxV+mHbX32phZ7caC++q4uo6MyIVj7fSz8LwoSdtLEqvTuzpe
EknvUE6bDIob8sS1CjPXU6b+ko/g6c6lFA8iDwLDqzbuauGR4tsId5Sqb5kcHh3MAvIsTdzObRYd
kmEe8gvzcHZAasLLTQ6GZL2fuOrCeWpn1TcDO/LQsWg3AJiU7UBW6Y4oUnoX1vxyDR2ved7wzYCr
5UV1AKnqTlP9Qps2oRUnHtTg61i3bikWxztlKO1DL4lgmzhDsEODSN9Tqkk9hEDqT1RCCg/FsOm6
bOvnMcU2qqZTcVWYs7QbjQux1umxxqMiNwNWj3IFCqrHU17oRgKyhUdtJcjpXK9Q+gFLuvDV0gtD
nZ2GN0Npx0M5RDzzSIPAd/RceLQKqC1luoJW2RTtpDy5FEaeW83sbhOeFlEyhfHj8UJ9gkWo5qqv
xXp4FcYyb4X00IW3OrfH2dnMABK+smmuVnNQTeU4pCqLy6hNZIpqyy/MNHF1YpIdWgfWFgSZ8/T+
CjtNkBbPdOrQEK0Wftlq0EJWeie3U80Xs2a6sCJ/ypVhP9LjNm9bGWU2WqnzcxAjWvj+wOfmcHlZ
3D9fO3arW1czUYo1lETzR6OKD5zak0freb7X8yzYOJPa/Qfj2RxI7N2lDL2uDHaVAVs9HDUfN1oK
r4YU31lOU7l5pGM5SC34QlZ1ZjuwXMg5YNKA7F5DoKh2x9PY5bNPkkMQl0zq3u60F5iu6YWRzqxO
+pGgk5FSYLx1nTBAfWCIjWb2oR3L+yKy7sC+XgLQnXkdAMA23REGoVG1mq5CG3V7UXL0O0xaDsRk
kTer9GaCsgkvvM+ZlUEXBpw1aQNdybU3tYPHKeJS0sxM2eoHMZbaXZqaOcZZk7KnCphd2HdnxwMS
SvJLAGOdvNoi/bnIE/lJMus7i4Ttqc66PyXNSu9nFKouNCLOlEWwiaWxCxQUIfmTGs+EqAJ2v6bs
m5WMGtXgNB+1KEc2KgjQlJONaBfatbKpMrvfGfiYXbdDKl3IAM5MJ88AcQdDJMSaTw5rRXRTzhXu
IxVT7WKkGOg2Jtpeo8B64fOeWZ5EvGifkRRg/bEWAEb/RZgmaFu/j9XgZhrDhFJeI184x046FKj+
Lu07ckEHGADh2PEZjRGOnfdLxDFZdvUdhSQuZA3OvIE2y3UrZ9GNLMLhWkXNzdV0ESOeIaSdVpnq
vjTL/CrT4hcE05XDMFXFrkiHyHv/wHstaazucuodC/9qwSachMl2k9hTK+eyPzldcggxOr818Cg+
xG38bYTCtQcIFl9nWf6khkVxa02Vsa9GSsBFlRhP0gRaXDQ2EIoebHg9GOlWKprGE0VKVelCoHNu
fTBrkI5fjRrX9QO7qNHRwp7Wt4Td7CXsnz71lr6k58El6tCZG0ijR0mZbqG+nFiGq7MemJkRKj60
F/rftB3uxiYr7oWZtECBHWXha+FeF6nix/szcu4luREwJDOQN8GH5HjJDLHaRkk/KxA7REAXdP6z
NQbjkCXKJX/iky7/sjq5ZpfWgAr0XF5FEHYgZoTTWtWf7eq+pAmwV8Jc/MXVUDxkWmZuqBG1G4MW
zJ/KWKqfjTabDpoVXzh7zoQYnHOkujI+DxyuqzceozjGz6tX/VBthg3H3X0x2MgtUSnx5sQGchQq
D+9/5Nfjc7Xs6apzZdhAWbgKl2d6k7ZV8KrTMTA0H4GOZuFZRNktzl60CmlcZikyS+k1Aibw3Owy
xW/cjhvD2mGrVyADaU6pX9TGTzqLTeSp9FO2ziQ7T6YjmX9JBJrSLrJCtD3suAII1Vlp8TNJhnFw
c7utUhdlTdQwGwkFmq1tLY62du2oX5Uun+4nYxz2GKlJ5p1utNG1VVOk2LDMaze18/wmSAeTZiw6
T4L+hFG1XlwGCFdX0tDfQEnq6VTN7QQHTY6y3JuUcK42hoKBsDtGiokCDV2zO8WaFCAMJEol8GcY
xa5pdO3oZlOwiDCwVPaGZSJPKxXFd4jpJjpFhFsfWtUEpCbXFRJf1AxLtxZ2+aRJg6x6CInZCGhH
Vf9UzXG+gT+f/AiMpqyuRBcaS7UPk8BNHlaLUJFTJnsrCMJLoPJzixqwkMJDUTmBTro6cmd6UMgy
tpoPMueDNVfKLerK82dsLbqf+iQP1wLiomfR7vtWyIE0AoKv2nsFU8HD+2vszBVDIgTCjOtbgdmz
2l3D4hqkBoNGibUIr2ghwj607HD/26MsW1jVjYVBq6rLU7xZyIXVqkEiBZqf1bG9C1Qz3SKu//yb
gyy0eKzBFBnJBiy5V68ymirWFkKYfiyGelvrpuPNeM1cuJNPTj5GsVADW+hzKmyUVae3UyJ9lAPF
8kfU0jYIqkKCJ8k51JZ+6eg7Od7pY7HzF04yYTcR5PFXG4ZU10ScSn5pJRpKSNWnVJ7EJksL6RrJ
UOHJTjR6NlpEF97xzMALIJAEg6MXWuoqYjWSeVZKBOx8k270R6upBjer826LG+MPW44MPFlm4cVD
d2k1/ioDHB15IN9JgskVZQxhOG+P37kGeIpiV5x+tFuLJJWqTrRr0Tm+61opnj36XxK9YaXp72gD
Jge8qaptFc/gjnNIpnooU7gwESH+oAvH+Z6XifUlRojmQ4/8gO46QVuWjxRWYhR40qkIdko4mO2O
8KfcolCdBySPUd1uGw1nW6ttx/K6NlW13lgVgBuP49X6kCqW6DZOZ5a1K2UtAukNCvOHZq7CCumb
efQdwwljr0+z+KMpOf3HLGcDuhNS1L5S5849fuXZc1IqGOrYrdOGUObA+6eSmT4l0aT0G/gYw4vZ
zN28MUWrvihWMG6MaajzjRgc3Jt0vb3jFE2UfavU05MwhlBDbU3Lcb3D1mpRu29HNK0M7UfehPLP
EtovWWnSqtVmAZM6iDDEcJ0jI1KvJiNGBQGWafuS5tmVxMnE8R8GsHg0wWI4SGk6IE3n6A/CmFHG
CuPMPNTDbKIuZk7WvO0ctPutHHzCpo2MKfIaoXU/+mjEJTge+nAb9qrW72R0xNotNfP4oEiZGnpz
2VFMsWta9lZBJT0o1WKHnvWfnZalT/miM8HclI70+lbJNTUA3adQmDzpdt1GLrJoRuKikd5+FXqL
pLtDvIXd/ZzsdKcKr7CoTr+hUaiB/aw67T4yYLwgf50hwTWmRXvJCPYkSFhWL1UIukbMMXWB49U7
oF5rERrEH+U2CjejI0tbJW5Lr9MrsW2ryfAqxNAvBJyn1V06IGhbLFESViHoTxyPKku1XpidnWI+
RyPOGOrqC4zBya0lqTqo05DsbQQ/9yh6GovkuXrQaObOyDLfWK0Z/24KCg+alIVCDB1cGODL+fnm
qE9MptdJg/wjzxFt0fnXvGQc9E2LTCuErsC5cLWc5oTE0gZ9SpoQjAn34XjALsvQ30Nq8aOSpN1G
s6R5jyep8Tkt8/bD3NvTjZwi2NVWubKP0VT9pKCI9e13rx7qFTqpPfPAlX4iimKjiWYXifrRCgO8
NtAHvjHV/JKh4UlFE+EJ0h+ihYW4TXfi+E3VDrk5pF109OLTvaSPCIpGquJlJUTQSI3u7bkeNzZS
etthQuTz/Vc8vfcYnOuOkiqcF2yDjgfnQFMtsGq6b+hNeGfpWDZkRSh5AZoC7490evvgoLywfIFR
vU7q8UhGhKa03KS8ZgtPJKIbMhVTskewEM5vj+BnrXYa57Tp/CZVfBH2IOygIkRTEd726torpgh0
adzqfqM6jWtKVvscjrW+cwZnuk7NYfCKKSi3SLlecgU8s4UpgC9YdwrB8LXXvrCtOuEIUOeGH+TT
lykV5qPVmcn/Z+88luPG0jZ9Kx21R/3wJmJ6FgDS0WdSLInaICiJgvceVz8PWNXzK5EcYjTriWhX
TYkHODjmM68BVKoFV1Ic7Jq8HA+cOYGrq7l1N0jRwdKTXSME335/8ilukNhxfBkXHT290PXEajXt
AQ2S9l6byKftoqvkvZgIz0w+BFRIJSkRQDw9fTz0e8ubsuZMR6S8A8Rm8d0tPyrSUNGABk6TgyFv
ehMag39Ix6S/zyvzOioS2MYRJ6tPlvLx4O8cI5RTYcrQi6PrDnjwfHQlyFDNHogeuzBHHiQLi33n
IxSHa4j51UBV0A7UGncQHqs8AthJNjhQVPcfP8VFPY0V+OtDLA5PyzNarO0CnSZJJzoD2lxbLFk8
LHwQm4BmH24+Hu/tajgPt5Cv0iEawjAnGFtiSQaYBD3a5vpDJaYCkLMoib8oepS+aFwUJ60Asuo0
opn4TlM0yhfiCQkJyyZGmjCUx1nZL/Cwc/ENjBG2bV+nuCaDV/1CQAFcDnVIvbFLEKwFst41hpoj
wqcwM3ULrgSy7F+Qh5QFmGNxu08kqa8RsOyF70NFzPPxm76zw4ii6RrDdmRogJrn37fMB0KxytQf
xoH2OK4wwsGqK+suSr12C14YVtOI7jeABQQBY/3aMnjSAk3MbY0e/VpX8vJD8zRE9nOdFl24JYqg
lvO+6/NSfwAoVx2zzHplg/d7I0jN6x5N55UQ4SLLkxmOlU0Fn6uZ/OX85UMwgmWoDfqDJIXKjZYj
EByEXXBYmePLkxvGOrBq5Dbo6kJaPx9Gm/HZHF7Gg1oK2jfA8GT2Y3CUQtm6l/OEfSs0whdlFOpP
Heqkt8ihXzeRJfyALkZILae+tvFldGBdUU69BwufKFdMlDh0MqkbV7AL815aLn0ZBMdMgeXQWUZN
RiKGRWuO+kNv+BNgSF/e1IAVbZB0a7pt78wLB8uckr6Bipa7LNaLXg8LxXiIe/SffcuSdr0xWtf+
4Cm25MXw9vPecqvOFFc2+GVAamiEo3NMBjf6omCeoRqOmVjgH6VxGvZjJ/iHNvHrQ4vEmuOLUbqh
8Z2tnKWXBzk1ZMI/Wsuc5WBkzpeBP2VoNZtacEQUIrlGJLW8IuMr3LCUVXuY+gnbDVxoQPpbBxD+
k/vxMrzcW/PwuC9xhVOtQ6nrLALN1UaTxZzhu9LT9zSTWlotmFS0AphnkFJrNNN3xyP4BprC2UI3
5Hy8WEwNf0zM4Bi1Zb0z+qTaIxclOXEiBE890pgr03u5mWe0DcwqnetZA3O+GE/3FGwAScw72iyU
OEA1ZAhErxwZF5IrcxZDrRNyzwxOgYF4PkwLmpl2tBQeZW8YHkfMemob//FEvfVHAS8OL0uKT3Am
gfPGcoOktt/lCPwH4AChAPl+ZNqq3PW9rajhcGwmXXlNg94XXX2s0/tIQQNt5ZHfuc14ZIIXAIMc
RDRNzh/ZlJD7r5QiOgajIbhZGHB9xqn8BZskYSdmgu8WjSntC6niaU2vOMRKaQC8V4RH0mhz48WR
stfN2NyHUmtsxhadE8kr2qNRZ+FVo4zjBtb2g+jXWLmFkVJfGbVZ73Ws864wJZDcKEM8Fw3l9reT
KkJ+eodIP4JI0pcHq255GtL4cXRMKQ40FYWnLgxV0m50svVC/vrxBro8GRkN3CGIA8RHuKfOp7HS
gklrTD86aok12kCtIlfWatGxqCmvZG/vrGWGAu2L6NycLy8WWUJJHUV4Mzz6ch5/zsUgxeWtrlem
791RmDhr5nOx+Re5SxeXgl/hd3JUptLfQeDAV05Vf1f3bN4wM2DsP6PMx+Ivma+AXPSkRYwSKJiG
tCJ+OZ6FW41YSluYNP8PxxxpIOjwGT1Gd3AxdeLQd4bZidHRGDX1sWyLyenGEbeSQLCu2j5Yq81d
XiVA0nXdUFCOoIy7bPkElWiqCUZURxmw3xYeaYPVjh7sepkwUJs9gsaw1H//LKekZogA4XlJKgrn
c2qMqY8jjhcdZ6LMHjMDTF0A0m2CIPyeK9FaFvDOzUXqB7wayL2qsBDOhwvwQwvUpo+PES5btqFk
180gPKal+lPulKM1RDeYBd4NZfa7oh+sHdo7pPTyrCYL5nAxMNURTUo4070WOHvoG8qmSMduZTal
y0CE23gWtiSxJiqQF0u0ybzaC0TqU8iYwOGARNV8xvLQEu0+5tiyp0TQDgh+43vU6FQ9W5iceDF0
iAqF6A2jR9er4is+BA/BNPW5Y3hTrW3MPpq2TYeToI3kQ7xW33rnfoXXwa6FAj9rdi6OowErjckT
KAkbfTr39ptyF+pxuIunSHdGSJor18g7xx9B4Uy6p7OpgAQ//xYwBJPR9CLKaVX3HFIHP0R19woV
Zk3j6Z1jCZQ5VPQZP8SQ84v/cmCUg2elRWekR98PoUnnkeo0srFmT//OvjXnBvGsuULZRluEC3o6
SmrequkRlR/aa6Kguz10NSfXrXiTIdrkVoiUbj6+Qi4xBTPkBZwEicesSrecxHSoCDZbPzv2UmU6
gCnTrZVq5bUJqGBXBXl/TAcVfH2OMluUWNpLIU+ZS+avwaCiptuFQr/FKSG7q1qzvFOn1cLhO5/Z
JCieO19Ua6EKns9+35qp7+tjdoySNr42xYm6uohTSzGYzcq+e+dD85UpDNKgokC5xHE0DQJOBkz8
oxyVg1NlQmyLSZ1uP57zC/Yshwi0SlAHXAhv4cL5G4lGL6G0FOdH+EsqIHFFu/KQZf4yld3bhqZ9
Qp/1Zor8bkfkk2+LWC5vUR+l1KFp5baYGhg9QvFaFXm4BTCVbSovGbbdFIcHvUue5UiD2C0X03cf
Vp2TCFDOPn6H92YKXAIdUaTmiEEWqYPQzwqQnZkTS4sSB3CtI3sRrPFK3hBk57kfwTrmblCriGxB
gJ3PlA/jD2CfVRyzRo1ZjlEX7oq0QNoNyzslcVulCL8FMcxgt5Qb5a9p9AvD7jFFfKEdIR27QR6e
PNkvHnE11b952VjXW8uoomOuyd53GHSYbelEzxX4/0bCjMTEDfL3p2qufM8l5zdZxPN3mKxSKcM8
Lo6KmieOhHQavg11aj1/PMwlH4ZVRTdw1kuGFEnqcT6Ob+kFXpVWeFQ8DzGFHkM1WihxTwespqpf
45orbaIS4+5Jq5126A91L97mk7H/+EHeuZspP9MMpbNCjVRc7FcFZQE+aBYd9byA54X76CHSlM5R
IqveWVP/c8yMbes11ZMyZMkK+uOdWSA8JYk3wSPqSA4vIgMpxssMBl52rBQcUKcGV04lwPoLHpG+
ixQJW8RCESNHE/Pgtkd1dFPonbmDo4rbcFBpm0xV8hU9zneuc46vmSYIRwoYkLW4GaHH+bNnacmG
H/yXqo7xw1BAbj2PGA6ltoDjo2mL2AqiVKeG11FZKXuMEYEztL4kepuQP/UtMSTyoiGMoJQ05fAT
X2n4qlHmiTT3RFFc62K8xWznmw8JdiohNLXpKKDUcr6gIi8dEsik5IS1Wp2UMtCfKElQOfTpPqAV
hbBk7pJ1WB422EZ54IsUO9SnQ8HpwwLj81LzMBsus1b9lnuidNvwcls5Gyr22SB0swdaG8H984Rc
cGrOwrms18rA9Uc5fugEFUaOUQj1M6ZN/AxaoNmjzdrhFaIO0b05hqPpFkrZFxsJGnTsNlY03mJd
5msuxdkBPo9vQheorQxLPa8Q9K1SAsnd9GYdYuGIC3vhTmJpUGUDoXQQ/DYQr4QpqHdxYMgpzjxm
dtSlSgUjXE3VDxOKcMHTIVVG7uc0kXGHiNH0UPQAMyZt0r9jFKTjh6oK1ae2kdvYkcWgfxErQ40d
EJ9KZBd1nH33vC5/bpJJ7zcE09m+MRFfceLa02QIu3jHOKqAz5A9DVjDXoV9rLcUX3HMdCTOd8R5
PQOsSZlm2rGJtVKmsOuPP2I4R6UzWjVdU6zo0UyIExQn7bauzZ+jWtCIXdnqF9fAvNVmTBuFWp2y
1WJhK4KqYaWrTUe9jIENcR4gDlnmhYhZDeZIEI4ng9ivnaxsJ1hJLz5FgFu3nZyh+Qc6RMLvTJiG
wq7zSnmVh8H7pGH63tJQiXynmvBetHH3xLCGYE/+WnST1zgw5/praPYi/FY+wSlsyec2ra/Kz6HZ
BKk9ThXEcFWpdDcapeFaHpoJEm5QlQydyIo9AtZ7CTN5+isXEzbObB6luF4iJg8Sglp0kpoxxi7U
w+3RyfMwKzbxgJG5iq6q7Oay2chuz47XbNUae2gZiUlWhz+T8iw28XhQS/zs7LgtzW5nSbnS25Wq
UqgYkgZLNiBYmEFhqR47udJZ2tZsi06yBVgSDTz1EWqNge3XBqO81IWmaiWOUkoZfkpa8MMr/DwE
JOkHmJom2MdfwefDl9WLlOCnODX+Z5Q8o0cJOyjzuqx09AKLmZ2gKsIo2jRlrE2fTmDS+iTGl1BQ
0uk6hiOdYe+uq8/o13oclq3vv3ilD+e+lyHMVr0RQAYXgJQ7glB6t0Gcxvmdj8tsjxOJJnY7bKe1
YTtVef748Rq7SIXo9s0gE06PGdEjLiKNIPSiBK/o+thHZuJoRYHlj1wda9Gv7E5DkVRL+m/1oFgr
Zef5dDs7/eAoQCijV023ZRaGPj/9xogYLJrG6ljEieLkLdLJuS8juuip5a7pVhlm77znzFSncMQl
TjKzeM86yjA/Uz3GS7zrNqE+1WIOBsA3vcYYacfayje1rPx2QksUyjsSaVKLo7W5GFbWfcmc5K4+
BjMLehaE32Czu4a3uIjhaWgYM/wUjBIVkGUch/c621NMu6NUGsehDV4SUbVueqz9VlbLOwMR+szq
KMCkWTfzz39J1bwGERxfbttjjgC2S9ICL5NmxjYuq7Uw/p2hALcjs8wBqFMQWJx9vQRSgfhxOGYI
DDucCdMGOqV5DW8tXnmry6Yn1epfx1qkupGSg1Fqh+HYx+gYNSUtQH9CPEyJZWQuuAh3eFcYf2ka
N3IRRJVNzT/ffLwRL896XDjQkWSRUgFB4Oh8ao04BTNiGsNRRl/P1WvdusrGaU2b6xJxyauSx86h
MkuFgsL5MHoVxaVWCcNxkKV8J6R6d10JI/0PtR+vAT6YDtaw0clMgA0ls/gwODRMCnEA+93yAg/y
pqFNiYnsY/kgwxihg1s2Pfm4ijlqX2obQB25G1v4B308tdJ7a2lGD4rsxfn1F3OL4AtAnaQajjUm
w3Hif+1NM3wuy9LGa3mHiZkbK/5uHMoDyIZrMNSfGlafXRiKgIPnKEIc1lfC+HceiQ8ArpHOJ2WP
ZToRtkpoTq01HNHkTHbIRPb3mAQLV5VMKWkljnhvLDYQ6TBeUJT1Fq9vlUk3qlQ9jpXWAETD3fcx
6vGiTBVUoj6e6sveA6UinaYnvhdw0MCuLNYXkCch8FXp2APYJe3D01DcqoRcmd1ZFrS+sI8KAdfS
lEg3nfULn0RBEm7CekAMN2LKZHsytPyh5L7s7bH11GufMDqaZVNhMjReqmwA/OnfJjih90nInetU
Q/9zmPL4O5dNO2K2J0wHqL7cyMYADO128vrst8tjvChPNyeFb+Ki86T/chQCO+oUf9THo6bkCsyQ
YrIDClknOgnlStb13vejkfw3qoq65WLPCl3bCWMsjEdrxIQxi7sE98sUcv8YrAq4zhXW83uZ14I7
NXdKqZbNhnC/vhaCb7k86Yyl4VHq5E1ZwN/XkTXPUC1XhOAWMozgxpDo93yPm1628pWDYR5h8QTG
LB2FvAD5JSCkxRNYgjYQc4/HOgHhj8DXbHXpo2oqTPxPBOGfEzHPaJtOuCh+vHovgxIAIJDDNRT8
Zo3uxZ1Ds27SgjaZjhrpjK2mKXJUel+SFKkMPEgrw73zXekPQ26Giw7MdykoV+L91RnGKB4tiDxG
KJdPSqo0h6GHdf7xi71z7MPSmmlNBF1kncoiDmnTup6KJNGOE9iPJ88ChBBZJlunLGFx2R1yvYdc
ADhhZ3qCHqk1WQM2ffjiAkutjb8+fpzLu24GwFP05ftSDlwyGzMka6tcmhHBg/UMfE5FOdcsV07Y
y48JIQgcGRWuuWCzXMmZbIVlKZfasVKDeNt3Fa8sq9FBasxyE3eNtFKGeOelTEoi2hyFIRK4RDdQ
gEdsw6/Uo4hyj91nlL6q3Gq2H0/dO2/FbQkwzeIWn3vt57ujLeqKCnmtH7NKy65iaC/71leCHdnD
ALBBFH8XisVxMBeugb/PH2qpo+3VZTKN6qgfaaVITko0u2nFnsK0n1j7phzXiNmXux+aD1gsujMo
XPLf5++XZj7qD1JgHCULGJIH/xzmSyMc/JIymzRVtTNlprGbhODHxxP79n3Ozx1u4zfsIbqyKmfg
+ch60CAYUjGz+GD1P1WVUNoXkmqjtcITU1yfCvr9blib4OvFBPpNEekuLV11gxzCeCcFWuJYkfKt
Jji00ZzOjiaixVuvMVQ7NLB4X3ney/XG5UPqxIH1RqhdnJN1jJHX0CrGEZPabKNDDHKMto6evRxt
NrFHIRJ/8NAlyRpv8joryIn9cCM1heDWhl7YAXx7J+5BFX38YJfPBfwDOMZcr6Cls8SBeB3ToeE4
f/JkYO+j38hOhCjl2i1xeVFBNudAQm6FMXB0Of9c4Ml6LaJ7fRKoRx5xwhXIv/FCR3imaPqXfPDU
o1FSNHAmuinmNvIREHLCUJJy9P0qzMFJX/L7hNsOzlUQmt8wnGrlKxNLpH0W+dYuiCKwb/gzh6M9
FKHfU++qy8kdNas5jqWGd5iekV7bohZVKk5wWvoXWuLTta5nFe7ZU2DBewByDj5ZVKeNEUTxPrKs
Ln0G9TQhatGWZWwnhp5sKNXkn60W1j4m2PGJ2zn9Yfih2uzRnsqeykq1gLcUoXzyJsPYksykL2KZ
BxXiHB6Ozjov8wq2QJxwBs+nZ1mJMeeqmxFVCaWvqquhaCtv00uldAC8Ev0ICykSudiS2HfMVK1K
dOr04rpuq+hnSUiKjLnsT5/LXNbvo7JNsdScYuUulVEX3BkGDjcIfw+db7do69HM8Yog2SV91jlJ
kOisq5LyKjivodnISaHdCD4gbdDnao9zSaTH0sp6uCiLU0sgvmc1APKibKacL4dmRAzVSJrwhCG6
f2/pvewqqdF8qVUB8Rala64qQ1A2eUmTa0I0biVEuzy2GP6tWkdfi07mInIIJ/xnVA/bnyxWvqRD
AE0liHXH6PFVrxWjfaBdMtl9h4bpx7tt/sVnpxZiqsRIAMVJYVBbXry3HuJI04IaONHMqW6H3Ojc
KtClq4hi2FbzIv+WmF9Y2eKX4YRGZM7tzdYDk0C2ej7bQsK+ZD/Jp6ZN8xtPo5bap8LgpvTcDyVx
27WWx962wHCMJsGUbcw4zm6g55Yr19Nb4LJ4f3ARKPqC60QkYVn6aCpZ6nkW9TQFOoi6oTU1YRPJ
Wn8/mKN0J0UB1V4vFwvF1lW/BbTUac9KjfcBZNGyQzUfY9Hrjuyo33ZZpt5VVo98U5ZOYu8WBEoo
SxbYaDid5WXbPvJrgMDo89io67X+BjAprulqjst6TGZDWDohse9KUlagSUZNPHOiCkQ9eOkSfULf
aLjBPl4BFxEBH4GjkP/AEwyhnEV2oDdR1VfEOSeLOi3oMyt1IElO26Lqsw2+H6H78XgXS32uoL3V
0WivgteYn+eXxMdHaxtHyEg51XoV32JmpEA79szkqRTzT3Elys9l3mvPuB7WK8SEi5tlHhmFwblP
zQ29bD5VilDXsjAqp74aVDtRhMQBdLN2f72zuOluUSKZQ9O58r6Y0NRKh14uSuUUjn5+FVoJ5pha
Gu3TODG4yiYfvT85upP4uF+1Mf5iNmp4QJl6TdjtIj3gdcEpwOcAg6PQoD2f6KRQ2yj0W+UEX2L8
JPZZvrcKmnxBI/h/ffxN35vZX4daRF3EdqmqcnKeUpPi5FBgR0+E1G8+HuXijAZUBOQGaio2DlQq
56f4ZeWEhiSisNTqp2DEtjkWw/QA4l3Bi3PM9m1RSFe+rOCpJbbT7RhL0spReVnmA9BErRv8AVh/
5nMRMoRqz7Wve+qpUAdzE5npLgyixFab8ho07nOXiXf11B1ytbrvjHBt9HkOz08qkDuE7iTVmk5b
fTHHXW8IYpMF2mmahum2jSXliIpucNvFzeRWIThRaLbVa6yI6dcqSZ6yPJyFa6toLXCcr4TFgxDn
ziQxPgNF/8WVUVutMRlVKpzEikTCloyeTjaiLM19xc8e9BQ7WLvMhkJxTKTtfvZ+u284ZKGR9vXo
TE0RSm45WdG3j5fHxcZT58okzC6uFRnc2fL71LEPeBxo2FFuR383iNqN6Y/K3lBzJccvJx2vkO6t
H7QY7EwZpZitC3H2UvtKuLYdllsP+hNcOooAVOeIMpcAMcmowkCn2nzMCrkMXIzhi3gjBwTxVlzG
mQNJhl6Fhv7JdGMVAiDyIi0RbvNVq/li8nc9d0COfQS91kqKOylmMjfAejXcVBOKTLao1jrHJuhm
5ESzKbvxjKQ37CqPhX2VqNr3EhLBDZ2FvoIIGtbPJndpa8N/KXobjfLum9pO6mdLLMKbMhfpLSgk
TpaTZ9D9nLSaa2eRHw9/mcrYgFGO0mucAjVEtaJMtoneCtmtSGUEpEuKaXCaKcki6iy0e21pSMM1
N6oLINScUBEyQNEE3Xqp/iP6TSb1RRk/+mpcyYdhAnNjN4GPsmPYmbVsc97Hr10sJ588Qa6p3E1x
8yg3rbIn/k6+hVKkgrCmWEzZMLL8wEGAlyqGhNvOz5V1OJ8Dv24QnhVjEZAEENzBKy1Ti2TS8jqN
eFZYuQhZxmbSOF1XSrtUEdudKgf5IZDydCdHVfw4zoKVgC86V+rj2KH+uaakIi03LN4tdF2AnsyM
Eu6/RbSFsm44VqUgPwqYhyCSvqc4vZH0r4FJSaPWt7OGS66/pFJ0p03MXN7t1SH+zQCbh4BCgbcq
6jhwRd5EOn45vJFX0VrNk8XHJG91R8dx0xGnUd91RN5XaS2WdlEE/dceTWiUO1dijgukEgEu9U9r
5sVxK3OCnl8dTdtonqGnxuMkP4TJbS3d53RlTaV10ad0Zx81FUneKDrpjYVx25cRopqiFo6v3aZE
pJW5UTPJtuTPURbtxLRaudkurpa35wMs+c/zLR3QBrMfhFhKjEegsbt0Yx66jWkPm8A+frw2l1fo
PA7qFDQyWJ3U8xbzoPbFgF8Q8xDbsoMUitPZvcsWWpnvi6N4Oc4iyAsVr+h6nfcRHcmuncBFBdLd
RDbYkL/X1X+dGX/Xbybx3/MClRUf377zf/yft+F3ouz8Z/M/5r/2v//Y4k/dF6/ZY1O9vja3L8Xy
T579RX7/P+O7L83L2T9ssiZsxmP7Wo2n15pL7T/29fOf/L/94b9e337Lp7F4/fcf33O4K/Nv88M8
++OfHx1+/PuPuc/yX7/++n9+dveS8tfu8qoJXqvsX7cvVfiSvfzrUCcv2Y96+RteX+rm33/QJPqT
oAXuEnhSiB2zZ1T/+vdP1D/5v8Azz+BN5Hj5VNn8u//9hyz+CRGH3jOdL8r5tKL/+BcqUPOPJPXP
N4o+BJo5kUN+5Y//POnD30fh39/If83/+ed/ZW36ABajqf/9xyIJ5feTCdASpjcxE8CXzSyJa5h6
izag3VApLv2cr0Zcqk6UiSgxZ9nkBFW9VtJehKyMCcNlTj2hggCOWTa1ito0MoU75WHq2m4bitnk
BmWaHn75Ju+82XJjz8NQMKc9PDfqLP59fvBIRZT0qSx1D5UUZDdBlO6nIBrcZFJlNxKGzg5q2b+l
jHYYMvNRp226FjdeTC6QBerY9EpBgs4J9/kT5MhLjxNIiQcTzdq9WsTWtkeKkBpQRwGq1tA+SlH0
8QI/dLD6kw/IVFDiyq1kH0uVhgJSNV63gRLfSo3kX/td4X9TUDRZmak327lfbk0wJPO1KZPhc1Po
MN7On1NEGjgC/JshIpgFWz3DhEqDGb/DUE7bT/LUoXQ61YiPKOVdKAyBK07FsxQEkZOq04+Gc+N7
Bsj0LhKr8ioFcHsbeJG1T2Sj3RJ+KrvCN6Mt92OxV8X2odfH/ouk1GiHaNBzglrqYM2K2Vc9Gh5/
dxGwtJn+t+iUYHBpE4qZgzB2ipo8aFasXpVASTAq1MIbsaccgHOo6LRq1d+p3P2bIBvFbUbSuHIk
z5f8+fSC0oY7STgCYYGy7/n05jUNBgw54oc+a+RrWjmf0dzJNkqvt9vRuLcmX3IUvQrWlt+izors
M2V4BGZEcK+Umpa9mka0asSRUx9+6Bg4kyl9TgA/OcFMa/Wi2tqHTfBoeLNVCJQlF7KAsBJ5LA0c
eYRZ9I8zBvIoMvxLs4lMsvIs0jMUoiDf7XCTUd2ynIyTn4UA/Iicd9L4qPoRilcjLWPMQOqwQtOm
lSc3D8v8GpR3sEWWezzG2FYhb7CTMyFzk0b6goCQ06h2ZUzW7/WD5qemEU7ygCkqmdZStSxu1IKg
AMpvhWkRxMG+2zRj6a1FHou0cm6VIGnN/NBWQCN/SdiXhzz3c8Oc7sMoPQx+K+wGvN+uzLTG7l2D
qtJUw4tSqN/C1uDY0kc7bU3D+XiHLOOz+SkYGpAv34fE7cLSMMbQsMsn+T5TPPFOK7obcRqS566x
zIfGK0B4lEos3chppOp4Z3TfANrrgdsWhsnCKeP8WdNug9qCTNPEotVuTI0sIdOq2vaMSO32QVPO
d4lafZ1asIwfP/6S5Dk//mx0YMHW5SIDIHa+ufychl4VW+J9kGo3FUL0z/hw95uImHx0KnSnfbtr
reg2Kuv8lkqvgW7O0HkHo0PBYUt/kfxlDKSvGipKtxSxvMbulNGnWY4+58qzzs9ydhDQo9JmcQ5a
HwTjSzCLbA1xiuNGc69EaXmSASXt+tIzahiD0lYQfATKu8y4zsZieErzgglMpXycsyyO2jLqEBdQ
0YO0izRq7pG1KzFuz6zu/4d1xI1vYR0n8/85rAOvGr8byvG3/g7lBKRj/nzzQZNhYdK5+u9YTuCM
+3NmNWNpwtKih/XfwZxg/gn5a6aHzlwdWHLzh/8nmhNk6U/qlDNTixxRIUCUfyecO08yQNzN8RzR
Bk16LhpW2/luMMBftHrlUeEV5MEOY79y1CA3do1mexV0eVb/CENImqaVi/Y8pnsbGE7e7Pg9A/+k
ZVshHYH417TQT0rm5W5uBBZYoGktUjm/SRmFSHlWlyGko7bKLjp/PVxToharKvGIwtqtYJSvOL0F
eMcMV3H/w8du7IpC5coxfb5pL8dchJE5WJZiiETxWONVkuIWuZPqdNwWov9gFmvZ6HnE+PdgeIG+
iVBQRltisHIh9Th4GSzIetG14lbdlMCRXcx/pseU1vD2lxX+XpB8fge9DYjaBUIDmCThAr4MkukA
KhV9bvlY+fFJ9tT6pvLA0sXxwRf6T5U6CodQbq9Kde+1d1ozrVGOFwC/tweYm84AlsiKuXbn6f+l
OJHjRFJZTS4fGUq5aVX5LrTyYlcKvbHvARfbhV5bjtjlMkpKWfMYg5FvUfQpsuhzGGYH4dCguLfS
rrj45tDG8a1HbAVwNQWlReDuc0tKRRIaD5Pa+nZYgwdvEhxojcKY9uZQrq2xy1mYeeoURwg2AFQT
g5/PQtWBGjXLSX/IEN5zRjN8rCThWkoLOG0RKqNCI0+fkmwYUCcQHJSD6U/2oSMU2MPI3LWumOaP
fmusRQcX5wnPRclPsfCiB0yiLZ5LlIcY093JeMjFctMl2kFtvK8pMhEbAk8EuXXxBo5BtB8TqVoh
0r07J8Bx6MoCZAGQuNjsVeIbNWJCxoPh1zepEf0EQ6c8YTW+5WmHz4bV3geNne0mrVI3dGL8gyV1
u9yg4qzAI7+xBk9eieTfWxeAyzj6OerecTGVOV/9UuYzFVX8gLEQ2kJ++xoL6nM2o0s+3pzLyYcK
yWqArY4tFymaMR8Wv2yNPvQ8lexJO5lW+2KV8qEqhC34+k/DIH8NpuZpCDsUoKfVwHR5mAMiJGfm
GkOSD+esJXKoD4MCasQkAWZ4DEGbxqbvqqli+1e+dtcJN2Wz6VqcwVI38SjdhaGrdM8fv/uCGcbs
zs+A9An6HVyrLL3zlweOpahTL0unDiDHraE4gfJNlbetfgc0hbXw09C3Q7jXBcfP8IF0goM32dGa
Ye/FIlw+xuJ4oh8+Jj6X+Mn/qavb6rvU7iXEITtHMK6wkfNaO8Jb5oXGsSFdqcLKeltEt5ezsFgC
Te6nnjgyfJ9gebn35X0XIphiZ8Z9L+z9J1Wygwo60FOSueGXLHnA3y5YC7HP88jLh1gcAm2UZmR2
onRq9dTRyucOqiBKfnY3fM/EY8ECqazRqUd1LTVZ3oZvkw+FlksfMA716/M10ImUJMcwkU9quokD
RxWdyYP45+jDrptOnj/ShsHYjQXa36IWalf91ym/y9QrEAF98snwY7hO+055DFo3LXBOOaTQA/Rb
Wd5/vFrf4qr/juz/mSL2C6BXaimcWudPmmhCSwNIkU5xtR2s3dTZ9zrCtgP0GLdpqOu7Q+F6sNUf
CeLL793P+gDBkoSPuCzZFtmubO9KzLAsGtSUa8Wt9tcsuhk4rWED3rPavTyt5ebLq3+e3bkiPfcR
OaqWwVQRwOgFXiOf4mzXx/vxpZJv/M4WsmdD3SS4nPi2sQ9VHn5TRsCc3Mk/Tv3TIGy6zKXEs3La
vZmLL+fw1+dZfO1ByoMsF1qeZ3SiFPiZY9yZ3a0fb6Zwq8MRo2US39b+QandYNim5RNaN0hh2mZ7
739NOYiSYypea+JeBHys0aX+HMIvyzdyeWUYm65Sr0t1V4Q7nfrBl9g8Jt5er2zxlK4Jm8wb4qM3
WZxdltg0rdAws6jKY8dqGdsk3XnmSzv+pSgPHy+9Rb2fpadyQIIjnKWOqVYsSywqCriWlanSyWoc
EJDbdJ/vvL11a301rtYwO28libM3Wwy2eDM4y6oRgDk9tUBsFP6Fls8mRCk9NTZGfqWltgW0Ndip
8XUHsdlzUFBAMOsU9vt8vFKi+669a6SNCM/1BnHVNLe1IzbW8Wbo7dp0+gSRaFt6DB/jzilzu/6i
bnPJjvXbCIHdIhdspf9UK/upuw2iTaS66Xij+C5/Ofyu4+8rnORsBR52eQO8vbIFY4pKLuHIIgwh
2sQFLxul07gDMC+WTqptpe/Klx54mIwb9o76eGe4YXBTwmQtV3bpm2TnxYxzCfMU3IkEyOcni9An
4AexpjhZPixtG6tMa3LnE1jLbI9LZzNGd5m2yyl5YOu0h/w4/KBQ05v/i7szW27c2Lbtr5wfwAn0
zSsAkqIkiqWmJJVeEOVq0Pc9vv4MyN62COoS1/e83R3edjgcUYuZWJm5mrnmdBvJzvJDT5HA2/a0
heXoWSjge7Y9j8LCfYaeH2ctQTALsl1bfZSvwpge5ab6VRaunL5a+YMvOFK+DZjbNZ8m6UYsrtD7
zt2sX7vpz+6ieZOJqMiAZwLJJZ6+LmrLmHw2OQl29eTEgyt/F7k9n3XfDgqnlQ6lv5WH6wx667sW
Bikdbn5nqLcAecV6Rxnw8ql674meb/s/P2jx8HpNJ6X1MEgPJppusGTLz5F628ducBRAUCeHsjl2
4bHTr9voRtKvaWG0gi0/apXNPKgEfpIxW+5P3609lGdJXdyBj8KE+BGluCB32j/qZ+NH4Y4Pwb32
Xfds4xHv8qb9Vu/dMbEZe68eIJp/ZahGeZZi29dt9TdPi6nZ/XN6RwxgHa0v0cSsMwh5RxYclKJJ
kopr4eflvVDPnuH541C/nQV9aTidla1EnS6V0EsPwqN11H5EPy3F0f5I5ZtG3YvSVhe2Ldf1bXWt
/aoAsQJGOLL29DuBuPUKmDn/Lkhuetc8QAn0nD6Ve+13dYfLibCsvSLu3PDo/AB/eevdUAAW7uvb
er+myLRAMfx1TTJTIBPXshpxDrY/BNMMkeXNYLEINrfqqPE5zDild0LhVtWu0OyZKE23jV8N6p9g
AXfZ2kl+R54sXWpO8sBQwe1HGfD0F/S1xcweSiYPwU8AG/XXQHCgAGpdS915vU1VJum3ibXl0oQ9
RnxFDOOmfsoe+KDtPi1cBIETOuPdofnaB7Y5uca/5PD9c4+Az8ztKhIusqjTX2ilRlXoJnsEcmWE
4MUennj/tftNhD7zl+artRbeUvc6fSjxrI8GF5dblaStoM+elSGD6dn6r6xwC9EeK7ca7ekAtUFG
VLfG7rhgUj1f58IXMlBIZjr7gvd1+tHAm3rX/jKfpPvoe/fdek5W4uezNO50kcsWlADy6U9r/rOn
MVfumN/ln1qA3qkDsePls/q5k/3zCZdDGP7U6GD4Sd3GyRGHvdIyanbMIT5E6Nge8tfASO1BTWzi
qTyh97pVBacwtyEvsPfUGlfoKVrTVeHdiVDwa9Wzmh1U3K0j89KOXvmYr6JTPg1gPjjBErMTREi5
KCFXbWm4SuCOwOeu8srtQxvZw/AH7alsVZp4jlPOzuKHbVo86hlad1D/Y9PjO0g2tIiCtc3qR2JM
gWG5r4LhZg+Rb7N0GK2L3eWv9PmSGeNFroS67xlITfCR926nlJGA3+J3f7z2vlnSJvujuJFUW2iO
YboSW7+X8c7W+4/BZSda9rustvJSftCtjWy6Q+xo1jYdn0DWjFppoydhh80uk28M4qxY1LdyvnLW
P3tEKCX9Z8nLMTb4Umuwsiy5e6oym7QIpQXi9DF+ury3Z7H3HD5wxIEbzxXNJQV64Fc9TH6e+NgP
5IyVDcRpLLdd6kH7DdpmlVxozd4c2Xx4V4D2ZUAOsRePm8S8atNN0+2S0h11ZxIdpIGa1JXL+8Rw
Y5Lnr919DcH0JoxXvvDaz5hv2g8/o6fF6PUdP8OUrpkERxE1ra8l/1uYIYb072+ZxSYvjg9MqpPp
BVgT6OGHTjm4eb0NOlvUbD+xLXXT6cf0ANGNZ278YS9+Y5JG8Q+6QjfCjT2bv3xxO4aukDOm6ZQS
JU3K+E6xxlv8XiQ8cfzFL1VP90WLGWoq4Nh5TFo4URy/uA2UzdTtIiqFd0G99/MbcB/QFNQQD1U7
ZK2Rq5ZRKvlRqndqQYzNgISRp65SUEyoDr15PZV3cUUBzB0FOGkS7tHbYGrpoe9aEXJHHi7dGQC4
62XrtAhbCle5lDsiiWppPKbdz8v+voAY4unv8TKzqIgKUiq0FqUH+B6jFnE98bHLjm+F1Ttq6Az6
vjJcTfmmxHuL1B4hSoCi+krUvkDYnJtexgtmaImBiOlA3RjWLurZBKdtXCtwao6C7MjemsmzRGGx
2kXEkIEb+Ot7Jre5uIdivrvurK2o/zSAOIgHxdoY9cp1/f5oLp1IBos147AA9S8jt0AQUWyEMOeR
KlxT7lVxVwJbUSjObGEjsdo5aR2fkfWJLVcOr6N4awQ7hL+Cfiurdtfwau7TZAd7D1WgCC4nwfGM
jcz0CbNaD/036yCae0/9IbyN33x8ESUcdjFIbPJjVba7h4pOtQf40bEOZmhTZqwlAtY5UA0zOzAB
MgMwVl9M+Ff8a7NykBDK11Sd32c0zncBVQV6RaBJliihxIrQUG0E8XGWHmptpmH82+637mTT1vCO
luqImYsXqE4X/NEiXBa6HJ/qZbgeHAoE5pPwALgpMdmAAwGeGmxE80qpty1cxd/8p/iQci7tQduE
ppt0uwDkU70dTNiBbb91guGrJWxa9XcrXAPaUXKnb7ewl4WmLe8oFU1s5kugU47/5WV7kxyNqvAa
FPosksP5IPD8ewcWl2xjIXXURvh7Ld83BWnELhSu9P33MjVtaU2lUz6LURbWFpdsIJijkOnsN0WW
ffXD4FOb6aYviR+Z9PALxwxs4VeCDoFsN9lOJmi+Jsckr/pRvUVo63F5/RGvTG19+qPmqwYgowjG
erEFMw9RCG2p9AhaUKntznfIS1ZutPlOPnO0WRCHPx5Dy4oL8pMJTMSD9GgEdiXbgmWTGjc/kz98
2Y48p+ndqbLzAoruK//lsu0FYOnPK40m3N+2F++FMihWoKbYDmtbfTZexF9mMbug9tK99OBdIuaD
bYN0/BvVnlpy/BePmspVzF77triCQ/rsUf/4Y+aP8eFR9y0x70M4BR6b1JlSJ79PNUesXbi/11pN
5ynR7Gwf1r14RTJrGgXYn6XHmoEeM6aYx2l0oRczpVvYvHx4JZWtIB7GNWnmVcuLRyROx0AcPRZZ
lYij2QgAMa4LdVhNhgI2p3BL04a001jNAtfcbPGUpHGkKmC7pEf9rX2uvuFj+vfJhDfQFp6FXwGa
vKWbMA26Vuz69MX+uNeL9FNjQsE0YvZaUx4UyVU71y934h0BpHIcv6u/2mFXKHzpacWdFjjP/zj3
3G4HbTZPSJz6k5UYjdL1okQ/hNlGV1EcYdxW3o6paHd8083OboOnKn/NjMlWox+h/zh+nYrrSvlW
SpKdSl/6mA4MvVhageg+pLKjy6OtoNSkyDUdls3lw/i5+//zcxd3TeAVUtdg+RHpuEp1Ct6Zeu9J
z7Qf2zWilvOUbD4Ac3ELDBxQzaU6VJMISV+ohfSYNZtSl2zg+o6k0isAanAbFILthdsiuF4tfb7P
F5/ddh8ML7yhFHKzaLWcVRK2JzZvIG2jMnYTeYMAjagypu2mnTu90AiJ5W0jOChBxLGbgV+dbFHZ
tJJbt4BX3SDej3D60Qxvdmq0VfRb3bjv1Ec/3EbdvuuvtfYwDTuvXrmwP30W/1nBe2PnwzVlZqEk
1GmJW830zyiu4h9UQ8foWzOAuSbeid3LnnFeknz/WmBG4FFAyHoJ0EikSYXElYgsMPaQPsBRe1tL
LfkHDMzJXm7dGiLBdleKTqVeodawHcgBJcWZlcSrbZI9a+khSQ4U3RCh1MIjY32m7HSCq8h2VezL
/mCQNRn5SyV+C9tD3W2m5DVR91W2l82rBF3BeLot0gQy73KTRdTLZWoq0kPgQYf0uLLYs3NAaVwB
igKzDqQMDAqcHtsx1BhLg+7y0SoOOaGdCnVn21BmNnfpc2XtjeY+Ko6cVnRr/XRvRNspoS17r9V2
odte7GQFvKOu9auxHOW3NMLG5say2xKrEYQRPNwJwgaOlSAjb7tpdkXilNtk3AwoBxn7/lW+EVGF
pM0GCMaF9/Py8t67uCcHYLG8xQMgaMjwdjXLU4eN1ZIhOnXp5N9NR7i29l289UsnCzaIDFFFhrUu
nja+caNqFKS2arWlpFawNtUxNVeSN57vWP1vaEgredOyTQpTck4kObWwKwrAxpuUGesrNXusRFtN
nL6+agzbMh0xcLW71HCkyGFrKtPVfCedtnr8HdXQRj5QYq9Dt5VdOrYwRLRQZZZ2OCAcYjdvAxNU
b6SvlbxNCgQvPUc1t5X2UqxRL57Xcea9YpgEySVYpSgjn7pCJYUSSBuf0EjdjPJWDGJ7ar5kfmE3
QILUXa46dfvFL6+nOfYervXm18rXwsDZx/rwAxZBadXJfaOXxH9mdGWWX4vmDhpTQ77pvZUjfv5K
Lpa6jMQKDe5sk2Abmt+G1HIcXyX9XmYkrLDb/NryruLqxgjdPHfr/OryKheMMryUC+OLyEtMFbjt
Z59Ez5l2tJ64Fs4wXIvzUMRt3e21YKsNG8+7Dqsdw3t+tdMrBwaTgWdxrXR2nmcvfs3iApgqJuC8
KJAeU+QcjCuT7kS7UR/zn+D2YG4t6u3K8ueveOkrL44kiB5YfWWWD8AxG3+W3T41UWRVXsT0IRvd
sr5v01d2ndDFG+r9ZevniQ/IBHnmh4GFBsTsGfCrlpMhm9T4MQWNTvBtZrbapHC7WtM3z8gTd2KG
h+SyffNLK7iJ5/Sr1pQechyyoQw2l91YeXd9lWZQEo+/TRkQtSQJv6pGfyPmG3dKOv5AWqebeuPA
i/U01VW1EmydRZcsQiFZZN4LyvwzQc13YQEllOLHKptBFXo5QHIrrULKz+ohJKMS8ndwioO7BXh7
eiE0xqAIkW8Ej6WpfxvydNooYQPAN29oMcWetAGqfGtxqwFPo3Pa0lRXurW1nl9L778C+ChD+szY
mIvW1lDBPeB7Y/CoD7Qy49p3zVKPnKyt9b3KhKsJbAqpCkZsdCfNrwQBIV/50Silr20fTiveO5+G
D84LRQAga4bR5yFw1CiXkVw5DGUTIHn+iF6O7JZh8hgMtWGLjf+7r6rVEZfFWZnNwQEJ69UM7Acs
ukgjYjPTUF7IWXun3OpyKG0lpYGdrZG/ekw5wwURXjWyUm2KLP1exmRSipgLN7U4veZIRaNNaQi2
qhflxk/SHzRA/bbVrkp4npFMVxUn5GKRNKbUAl1bI4VfDH8QU4jg0cH/4juEvWhxnbrPOOaMhIF8
eIBh2renkvJhJWXQPHvx3muSgyYY0j7zBzQQhTRwTT8Vtn5FD4l5cCSl9fx5zCFCCkV5LxeIrivm
DQJ6ghsZA0zybbvpNGXt+8rnH/gdZgVvDv1cDU6R0x/dj17ryYYvPg66dBekSL+UMLn0ZljfTJH3
hNCKcC+nk0/XfTCukqDINlkti7vI7O+0qGhuhoFiIfDS2zFMx32rSGixaocQXLc9imLwxWOdTttO
RAG61t0FYtsz9wY3fp5GaxIqy9uOTwBroQI55jwKyhTO4q5tYHq3Qk2sH7vIKncR3F5bH503govM
2GhVCBAreoUXud3KNbGR5wOkMVK4n/ScmK3K2uFaEHqqUXSWM4jS76KQEpw/6duQJjfjpuV9IxsQ
dKIthsZNYdq5UHku00fySh6wxGwClQYsysAX549Rd9DMpx9G7AcLDpvCeoiKKr8Rwv6rTKiZ6sad
hiOh11LUDmy9V0hw09wbtP4uDQC0QBAUXydSvEGsB4XsJIJYC7pe4E7Idik89+/vy19jw1/+vAoW
c8qLf/3/dGx5vnf/z/Mt218/f1Xfm18//+ux4R/1f+W//+t9fDv7VYffPw4vz3/OX8PLuvLfInhn
emnc68AbCYT+Gl5WjP9WgQfDJW3wveH9+Ht4WRL/mzl3RQHOD22MyMTG3+MuEv+FZxEvAdKMDhxE
If+L4WVplhxWRQLhWWqZSb1TfwuVKE+tIosPIrqIktls/Figl5nZSSrbvvX0Ybf+cpuPo9KnL/o8
WYM1Rs10qBQpgc8DPh+rcVM4SsIYdfEhF7qrqlU2qrjCrH5mgRnNmbWEa4B3VF3yUA7oTBZtlqoH
JvFkiGJ7Cv4z0f7ldcwXyj/vI+ug0Md7PSu9AR5Ulu9jahpCp0GMcSi0BBxeqzFjUqXtrofJfVNO
6DiYpaSuhEOL+sq7VWBC8EAwODXTUSyvuRA94ty06kNttMKt5GW/C2NM3Di3TLLqfnQrCQS/xiSy
O07MhNCupQ6Sdfpq8/I0nf7rl+B+ULcCgEVu/vQ7gnnvBatRqkOTheY2h1LO9pRKehViw7/y+sbf
WImsblWYFNzJEgzbT2nn9GaXu6XYSfthiOPNiKjrjQGzBTqGskKQXBZX/tC95pkKbhe2HTcrW3Mn
pVrHVa6ryKlLlffg0a0LbEayGqf0TP1WRNfz/vLnXeQu/1kfUEVqBRyM99rJh3JMYkaj4GdTfSgD
q9oqWv+SwzDAMLlsQNTf+NsIfqD7Nh9NO/WM4E7DIxiwKb0jUglzEh2OGwPaKq8189eqVEckvePG
JbQjqiFkWQn3T1/z+ecyM2YRORLs01NYvuZpNo5tyg1zYExV3/UGTbUBRLhTKb3F+6es4bDOD5kh
waJrcTUBmSVmPv38KEJm8QQL8kEMQxhJQ6S419SyFg/hvKZTG4uYUGn0fiR/DQ/1BqgeSgxbHj7X
3yDm4sJy6SgbGbhc7or2mnef76aBKAP3KqOI/LWEzBeIo/kDA+6HsNkyf3cbZoatmePNqFZ/PqMn
5B8fr0OFW3xxj2CKgtQcZHNfLZGpchPEVTzK4aHZ6jvYG5+sY3arX+Pv0mt0m9riLrsdjvLO2Bbb
+qv/C0jy/V1xl+/lIz0UtXW0331ne8fQvXwA5vN7er+d/q7F+Ya+IgvLeAoPSn8zElUUmb4RqgaQ
3bSNQsNGodqhB3nZ6JlXIbqoE8YBpSeMJg069Sp1QqrIa8Ph0JTZbzUed5qXr83KnX3bdxvv5LpM
PxL+nNqQ2roQMwV2BQowFP8qAmyuH/XLEK8Uec4v64Wl+dN/uEKiCLETvcISgoousO6ryP2hOZVT
H4uVx+jsY2HpfdoRKtyZo2DOrj5Y8sdUTPSZMSJSS/DizG1QcZHG7930ElJ1TeaOkLHSwzx7AN5t
krQRisA8upQfVpNJ8bqsGA4W1PYRBWvPMKF4PZjWY50ARSlXnvU1e8vAQWgUq5OwR1YKqjI/dFO2
9aXfeuPtfWq6crxi8DNnnMuEFAYIt/jH6aaKMhq/pZ4PBwmi130PEYtjJObaAMnZp4PTgmgfLQqY
kqESXVykPmxSSa/V5Z3RlXYQ1KTapmuBb8xRGvIZ0zHzYD8w73L5pJ3t5rtZYjFiPvBzyyQDtjMF
jauyvBNQdBOFeNvAzjkZ9QatsDcL/R4fROdlk5+slIIr7W6GEBEMWyIUS0OQVG9eKfwhmzz19jC1
b2vN2E5i5Xhyet9C6F1b+8tWz467BX83j/JMG8bBWE7hpSFzsX2hj3fQ07oQeW+8amdQyo6K7Mdl
SwtwtEm0DhUPBQDCTxqDZ2+imScwrSuTclAPwlG97u/ia11z5CePxypwpF2xyTaqYbcAL9YULpbR
6J+mZ6OQ9MBUPu/9hwtgyJHjsqje0ZmCm4w4UIvQegN2XDPRU2Hx8lI/NcfjD2KdcS1unFNzEO+E
KM0xPe6bohP1XxjGhft4vAkVmmslWdLf+dX/RcbwvrYPxhZhgB6SI4fFu7EbU3iTvId/++erhHfz
/zjkUHgsFiMbRaOEoi4cyt5rN20+6VTJgeRdtjJnUR/fU4QK1Tlg5//Q11DKPN0yVaLrIKe5f5eV
VrfNyvoN6unkKhpDZXvZ0vLewhJWCMBJHrlXljirHKhsOgVTeNfUUXgI1Mx0u0BZ678vzxW3vi6j
hQjj25yAvs9cfvA4XxqnUBPG7BgIir5LAlN5mrpC+gNqYIuOYfJ2eVHL+wpzzLNYkJPg3Wi5zIv+
YE6tuiiYEqs6RoPlQpp07JmkFUfJHWv5sS8k+rsrx/mTBZKmvn8u8nIitFOLRRlMZVR29VFBi9Ru
pH6v+ZALprTNys5Y8cEz72B5xJkz2QRT2igNnBqr85zyoFfVx1lgkxLvyBCucZ1a2so4+Jlv8Ni8
s2gRtiOr914U/LCNXlxkSajU9bFN8puwvUlFa3f5Q61ZWJymsYmjmKZPfSwNEyjh0czWFBI+2SsI
zjlOeN2s27o4SUXeGXLnN/XRIHhDvlCu90JYuJeXsWiccZnPO/WPlSXWO5VqpIZjrKhfi6OBUt0L
SrcCFF734Q9gYckvenV59G/v1YXRRWxqDMmYpzlGw8puGL+UNp7iAr/W1t6LT44TZxcOFZrh/G35
KjJEU9YQ+9fHHCylPuRfYJGEMDUOmK6qNkIjlXC1/7y8pfN3ObkBWRxKGkho8R5D0zJ7zgffC3wp
QSpzqhDWdOA+Ne6U6KpW7AIKfZrVq4ioz8whTQT6TSNF1ZbzVvrkjbGlaRUfULsqvviTzVTQDWqE
B3837eK9cm1dT2/Cz960i1/5y+W1fnYKPhpfXB5qlfbV1GFcBN6j5F9io1px0M++IA0Hc76FZ2K+
xY2RennfdSkWeE9ciHk3caq6iq+F3BzTnTdmb3kWrlzCnxwKCM8RD4cTcGaIXeZOFPRMuVMEuOUl
CS6t7otuyUBGaleiZU5Tm9Ih4/3x2yDGCHJYdt8zmZ3tL+/t+fmH90mkKgPXFmCOpQCwUGXdyLDA
dIRk3jEowjfDXrNWnPWzpfLiMFSC+B6k8mfRamUOIVs/HiWZ4XLbkhxVseUf5utw19vlH91z9TVb
64KdPzms7IPNhdfUqAtnXu+zsgx10mybpqmdZhQ+tC+Xt3ABF5xvN40ZUcorM2vZTCZ/ehbLKaSi
WUjTMeWioTtc2qnpyj+Nt47Wb+rWt8rXydhcNnp+Jk5tzt/1w/n34G/yY3GcjgFwPXF4KRgSvGzh
Pc89vWJOTcwb/MGEIoVdkKjidFQoFSk35WGwmbN3yBdvhL3ghnvYnHZQ5IW5DWP9Lv0d7KwnM1s5
mmsLXTyBdV34JAnDdLSC8FoerhCbWUlN3wPss4XOJRIIgYlYlyjySTbiVhnq6TheM2Co7/Ln4GdX
7YPchlGi3yWP5uOdtBHuxR9wawj3wn10Vz3HT6VrbcAy3bQrYcVZqePdn1BkoncLGRE6IKcbP1GF
NUotFY/xM1UHSnNIJjOF/qgItvFtLaX79GyCBfjb2uIzx0UqN4Y4W/vd/dSUvVbuLDTIgfnP5Aa2
BmruCuV6byURWQyx/3VqPthdfFglMNVW6bGb/g4ftG2wVd14r38xboLH8Da4mUpbfBlWjur5PY9L
I3PEh+ZznxV2Rarmoy9gU/ytGrdxd5XuE+WRx3qVAmH+9UufYlTbYFtnjiJrcfu0pZbzaunjcXht
tuF342n6Yd3kDzHUTTfiV4YNGNGvcDbQzK/t1eWT+9mRoR8k0bKhDILw3an/aIJnWeHojcdJ1u1B
cORpLWo8K+jPLvrRxOLjGWpSGEAMxqN4rbmdO2zH38Vtdivv6utsH+3VXXxVqhvlLov2Idiolchu
bYGL53rsg1ROq2A6JlMi2MUgbMsWmaD/h12EqnQOW6l6LCePzQTCraxqp6OgchyAGdfly2ULn729
MBn9bWGxDCHtSqFIuHfq6nkK45tkNK7KVFzxhk/eQSpFEDcR3VBlVBdhcBi2E1ruXOOtdWeN27Z/
qbKNtCZN/Im/04iEmoyOiKnRwjv1ucksozwavenO99W70d+20dcsaO5HFA0EdeXtOw9G52gJYkF6
hTON7MK/zYm5p8jKtDvkth2pC74O1l4MbyzPo0EJLrvJ3KlbKzl8ck/O3KjELnyxWSJs8bUQp2uq
qGwhxWmlq2Ka9iMkKp4pMP6zH41mkzaoMWfZtqv+6JhnRZuCTKfbXnaZ8485q1iiKPkOJoLy63Sb
9UApTHQ+hrvQo4Mij4h3KWIJHUT9VJvCWtviPLJhpGZWZubvEDhSDzs1VwRxjRKg7B89UlF7aNQN
RPn7JmGcKfF2AfWq0YveRDnYm/5DV7WbwvJXwpCzQ0LnREI5Zy5W0NtfKhmjDUQ71Fetu7A0OYNq
QedEg3lDjf1wpSH8qSkL4qH5cSIdXnxhJSuHPiRYv/M0NOqTBISnWHuMX+R1/G9dmEybihL6NTTV
TZp/pxubDMg+tb44HvsJwDydoCH4FQ5fJy26RXkbwBM8cisthrNTM5uc83w+59whW1zZaqnIFUCC
8ViXCLQgPjJYkhuqyhcqKM4oN/uxnnZT367Eb/OmnTyEc9UfMmFprmwxGSqfrjQPCwNdzh4RHLmU
nVHouhsr8abNAO0EEgviXQhkat/pY75yVD5x3hmWTAGZI6tq7+ynH+NXOl6lbyZljeV4l4fGlYZs
ryCRlvta8AeNnY0fidvOd3G8XeeZkq13+or3frJ69pTnA4o+Msvl3FhSV8MYGGV1jCdB7ACBqPEG
1sbCoZ9c/wSFBVyqKaQvHdzqK+/XAkiHDyPzBLsv5KsAUeYs83TntQ6QWJy01bHShJCZUF1AGtqI
4Usx8uwAn/V4Y1jBdDNWY+oUSAPZPQR7LuugaGFYg9OPwcsoRCjOVCNzOV6ngovSp22YR0w3Vu2w
jyt9sA3UanaXr7mzB37+6fMVB90eDZVlRuVN2RRUiVcdwx725j5FdmwQdGvlRCxAzH/uEIU70l6a
DFhZ7JBaFtOQWVSIosgiTGqkYqNr7WscR9JNZzKfoE7TvZ8lTK9GyqzxVJX/skc7f6N5fhf4C12c
s6dsCjMvgE6vPupd0e6nKsm2Q28mK9t5fvQpiM6HAADzXKhcrtMCsmCirHasa11lxnVKv/ce+j76
OPaPcRK3jhG04RWc5v1dXqrJw+Wv+dkh4BxCps+1MzcFTh2xUvsSZT+9PvZIbDK+VCpuhN71rqAZ
JxV9tNU7wHeCKowrR2D+gxd3D9c5QhYwxzBDtaxzm4I3BF7c63dxQwenRStgJ9dIRnr4vSNEImpA
sfXj8mLPbDKDCl8qjA88mDrn73SxKV0tBGd9hVP3hyAcwt5zJBHN9+S599e0fM4erIWt+Rh9yNAH
xBCEtvDkowUkMzbVGyQRbiA6XrnEPl/S3GmUeLNQZD81k08+YOlYlY+qBh+OT7UR7Pqhfbm8cZ8v
5h8r86/4sBjd6ppGjIiaunK4ynPDCbvrwJ9WkuszX5xHhLkRwYcAhaeEemqF3CiGRT2Wj0hh6dPV
qFwPFSd/I+VfmmHF/c6CNYqWs/4YJT7CVF6/U1sCMqJiYgys6DXVHS3ZDM++slK/Ozvasw1YkmnI
gmAEEnlqQ4p7q27YuGOgolvh1fFXBOAgwDDsSa0dT8pFux7hvq/8lXf9/Hk9tbyEl1AcaqXJKkXy
Iwj12jy8Ik5yhOlHlYYPuWhAmla7si5smunNakV3jJQVHrx5/06O9/wLIGsC8YOO21lEw+tuxv5Q
SEfLSLaG4G8C62Xso02b3je+snIIzuP/2dp8SwMVJP5f5oMVwSlMNKV0TAbJ7Q19h5jLpg5kt2+i
Z3V49RL5Ncgftb5we4EZqLbaj/AZXT4kn7nUPKfLcpGpAc16+rmzVMrjKJClI3hlt67flBQqkPqn
WK+Jsn7mV+A0iKBmRRySlVNDU4yee1VV0lF5jLptW72V4U3+M/EeSvUIxOffrwqorEQ+wyt8RrUX
itJYx0gYHrPOfDAm8aYf4kNTpa9VbKycl09uGTAa/5hanMkhCocQMXqFXo384OtwSDUD4Pt+5XR8
5ppz0gJIeZZEWpbwyrRq1UhCwcKKVPhdI+vV69rQbtT2WYn7q1KHsOLyHp6XZMhNifJgQUBxnKdn
vvk+3J9FmrVhLEECiBKm+ZqMEqoRVTpdK3KAlGCaVnuuw1+JGEOLGav5pmdgqwu6W63QYPkTeaq8
MHUnJE4OYzIFhyKuf+RSEu5Cre5eVn7s+WeYkyyoYRgjm6GPCz/WYmiUGeZAJFJjIkA1s2+l1RQb
NIkQna24klVC0ZtOtgQ7EBtxkxhFtxlLOG2gjYKCNugZamtTwc4Ta42g5/zbQYhHdoZQjUTUsCRH
q3geeuZoiZY6E2qqJrqNqkB1O21gkkkXbkwvWhsrXwwPsxV0DWeyddCmABhJk04/nhXITR/OeNfe
G40332yDn33cJI9j36JMRyW+fxtSxcqdaUrTb3kbKjrjlUJMWZj+zeNQmuGdCSdobeegSSt7RO3o
a5xEwltRilJK2mOACxZGK3xjAmxCfw0nsRiZl+X7KGigPRQDebruo0a7VwtZqJ3KT1BDsuQEnQ/R
ir0nU0WPyx4HecocZlDquwwZS36bFMbfqJ6PEZzcgvGmRnJ/H8OBG9tN0fZ/jLVOZ7dLo/QJiosS
vG6id8+AR9I/+r6F9jArU/+IRi7MyJedbHlX0pIFUMEDzLTQTGW/iI7Ewq9Bjujlkavb9QeGU31b
CRpH6neXDS2deWlo/u8fTl4viH2tlBhqTdFthM4xk6MFQcBlK/PP/fjaLa0sXCSjzpN3GVY0EQwt
TLVo4K3cWssdo0BA7Y43Dv0dpGWXpULVFCSENaPumKTMjwbpvgutyLaqiBG5mOrav1sQrVaQjrMc
FPNSwJMX2xZlQNiKpOuOYUBlZxSZxKlN8P6XrZw9ZJRXKbCQXzGPyDTgYts6XR86SQgBaQTdpqpn
4sDGeGjKfgstvz12E+1IM3PGMP6XXkGehWHIeWVQ5KAeF4mA2etDk5cpySXctzkEc0YZ2p25srx5
kz56xbsV4BWUN9hOns9T3yOfA8SmZBQ5hM6V26MphfDQSP/S95ZWlp8q9CA20HPS1CjJNqnlvdB7
6LeXv9RiZJNLcN6xOUVkPaRQyxpyq029GJgReWLjuUlkHMt8spvmF31cJ56KTaSrV7CJcXeh+QEH
va0ow8B/6a8KYe0onLsNsQ/dY9pv/C7aRaf7OqZJmw+qF3yZadMyS7+O88KdYiBSMgq4mrotm/ta
tlaOxNnTw/ALlLaoWzANAAu6fGpVHS11pHUUftFpvFnbcLjWJmSA9+nL5a1e3iVMOwFVoZBME2wu
8C6+p5pWtSRnQvglkRphK046rXENiorLVs7qK2RYpD+o9BKqvmMOT5fjI/kZJr7MS6pYg63GsgTK
px+hvVBtsTdgSitNlfJO/b0eyVjCvFgD1i0Xyi94b3wQ8Ymz9uJioVkfli0EejAjA7128jHtISdI
85Wgcs3K4o5BsRJ8cy42x8Hyj1oKwN9gImfFNz4zgsjH+55SM36nifrwygx9miQDNdyj4us8m7GY
FV+FSVrTiV++AfOO8ViiNAafA8KLCxc0CHrMPHw/hEa2LfuwctNAqBjONMNtWZfl5rKTnC2LEEsG
qQGEmouKrs6pj6AlF2mZIpVHX4cCufldal8vG5g/8ccbkndzVox5dwTu4+VJJjbXc7HTymNi+LYV
EsfQIgqe/3dGFo2SocrwAAkjIWw8UfnST4+lUf1bD1isZPFpslirfGj/yqOUv/XAKMNpXLnnl7fe
cq8Wb1ZaBnoxBEp5zEsHfkD4xjioEV1q22s2/Voza+3LzK7xwaNzb0DI3GfTUuVJigv7f9g7k+W2
tSxrv0pFzpEBHPSDmoAgqV6ULNmyJwi5Q9/3ePr6oPtXXhFUEeHM6T+yHQrr4HT77GbttfL+mgTG
yqItTepySvNHvBtEKdQxi+btL34wn+my1JzBJEJfGebjY/z3KVuYACtFfYaWpPJ+7L7DPuWEayHC
2mLN83w3DzWkf1UatPIeQXhHSg+m/qRYv/+zU7y4i0kiodWeMIY/gge2XtX0M/xM/9kY8xF8N48w
NxBh6zhiEV3yrQI0K/mSrJajV7ZjCTjtpzqqC5uZdHDBapB2l1CQnp/IiaE8vo1L+F5SM4miFOW9
qUQXpdnTlnDfi2KrFt/PD/ThCaY9AOJBGj7IJB6vmNx4AeBHrj2hxdaiVqP338xRhd700dNXSiIf
nrJ3Yy1uixXSfpnlcyhT2XCJ3ijdswHJwvkJrQ2yuCsV3KVJL2Y71hVOglyOhabDvxP+0Rvw97It
LkzTx3ZVv40igk2hQ6crQdwoh5s2+/MjDYCS8gaJSIrl6mI+hiRgkpZkjL9RbDR4SImXYYlfGeUD
20wyCTQRAe2bHt/xMSjbOvKKqi7vVZuKMcE1mpuOgBVOpaq6sdbCzQ82ieHwyMHEkZQ4KcGVqkc9
vud4l18nUlexisKSuTt/Ek6Sqm9B7btRludt0NEejhmlTLdz5HJXHOKHCKL/wqk7p/wx3QYPq4y9
H05NB0KBd0pFY9mNHDehkETQsl924npe/8uAz05L1mRaPhzmXf5h8VybFhlyKhE4HtHrANYrke7i
9uf5BfzACB3lOBYPttCUuNFh8rmP0GyStYdKea6bcD9BA3d+oI936t1sFtdJraO+a2rMXQ+xgaCc
50zWcFv14iVPfFeF29fo2j0F6UfdLDYw8151prrvhP/nZvdoxos3ysxj0qr9bKGiBh5O4cJs44B6
2FvFH9JxUilaZJAWbxUcILlCi0p5X0OiXbmZ5zRP9aN5EUOjs1FTlzpYDgfqzktXVvuD5+v9JJdc
grEiJXE/D6xE0DsjQ9GNDyv7OQewC7f4aIilx9oi60jeoryH7MB+aaHu+w59TtzQc+ba/i7VV6a0
clLtxW3wFWSDbaAQ95CsuPF4K8IYeGkGeeS/Zbn+PqlL6GWoxySbQkYKRbnVwqsy7nZK/Pn8+q1c
bnvxKKdp61f12w5lw4XeXqsQt8vRinn84OU/2qOFdfSkWmi5yh7Jab9Xugoad38r2t6R4rtK8ffn
p/ThA/Nu3eYdfOeZKUUVSvq8bp2C9w8ffp3viwnSG+3ZbLjzdAq3CB2eH3TtWCzMSjf976Dg2DEr
90H/bA1fpnql2WK2CqennZoZjd1zh/VibhAoZ1nb4J43Wb6LddkhFe0YgJxNu9iRp7trpy/nJ/bx
iCYe2+y1gb88Xk2EnaMyTSbez8JG2j66KbJxkyHKJOvWY2zbsHGtgY1OgON/2au/x1y8Bo0f2r0R
EEtnSKj06ssA476ldpupD3d5DvGCuFTsrVpfqatNrCf7SLcnyEQoo6g8kVpaTBdBZyOphaTfNcVX
Fa2Jhq7cXM9dsPXbP1zYxUiLSdp2ZGl96ht3lXzwSvlSrZlgRKjahM9NgSq9sRanLhi4eQcWQy4u
uzoavaF4DKntXXFVfxbThprZAItK7QAkQZPQ36YbKjKf9avReIQPP7oO3bV6xkmF7+0zAPDQQqMo
9AwtcpKllE1JN/EZ4ef6tf8Nufpl/Vh98h/Mx2KbvLaX7af8wOCU0NzV8veHG/xu8MV7MQ795BmC
wY1bJPFs+EMUR402ar3priFaPgz75DmHbPLXGn3I6ameV3/G3gKsweVcwjJjNVWt2g6Mu6Fyu86x
0eNp3Erahs3WQ/HVFbfGyhE7sbuLERfvvpyMoxrnjFiO9oPInpQpROqxcyvv8wS96fnzfPKSHA+2
LDfKdhaUQT2fZ7rArGprmaU72PKKcV8bZbF9iTRlXhUzJVRR/KjiBfGdXPlxfionNm8xlYUR6EEm
q6kxH9Ag3YsGSbnMvlCrYVulkPWUFRJh1UrA+uGxBHHOwYD0hdrpsZlFoLqiLubpd4mFFDqSInrs
SslVsNbk9fH6/T3OwgSESSK6abL0u9Cn7Um9K+Q9Gp7nl29tLvM3vHuA+zyZlDq3saH5EzJkrgoL
o0WDVabvzg90Uml5syTvVm3+kncjTZ6s5jX1MlRjHPnB/tF8ymQnvBGXyff2R/8CeYYFofCaV7u2
hou3vteHQa6og99lNdzJPbTJs0jg8/m5rQ2yiA/UUvGjQuch0iR7a4XwjKe/IN3cnh/l/zBKf5+H
hYmQZGA4tuDc1TBUa/eoWNqv1k8iH+OLJLst6rBrCl3nT4eQF9Y/r0FwEwrod2W+V+3rxHyqaTiI
13Aka8MsDMU0FlqQ+GyS7hcbKC1BAb9kaF/a1coSnribb8bif1fwpNYl04YVqSMbBVc2ur7Yo7kx
fA9niSzNcpTnN2xtWgs70ciSnMcWq9doPzxDuyrK70T/mx7NkPMDnQbKoJjQciT1ZNA3dNKZnWqZ
mdX1oN8N9O9F3SZ9hDufZP1Pu3MN5xOaO6/nR5xNz5FvOw849+/D5UChe9nupY3AyCtqw3e2uh1R
BZC5u+dH+OBOMcJcJ+QFhnJxcdhtsOKqJDGCHJQeGbuk3o05pHxmrK89vStDLX0c5Cg7LaDJ6C6d
yXrLbSRQcgh//0fzWeIcLCuRwxIMy50sEOquK9eoiw1KkysnfG0ui+dQROCa1I65mCYSWBQe5PA1
79YaZD4+cABdKOnOjYbLdJZhT2nWlLJ+Bxn3nfe5HGCKIJrXXHS/aL6rSkc0DlQ5/84a/j3qws7m
0yjn6sCo+QxNemr0F2ONhu8jv5tz9/cYi3MHE7cymfmk34FUu9FRXkGs3LxD6/5TsrPc2u1+R6/6
Xt2kO/Fdbhz7a/59jXb94z381ycsUa6aB7xCKUf9blRa4lPbJTRN8ufza/nxDf57kIXNzZXSQ/+T
efbS5zF4nZqvf/b7YfsGiQh4FWwFOBhjnuS75z4uZa8J/bI91NGUuDQL/pIGea3P8KTfZDYOM+7Q
ggIZ3uklFMUCMKgktdIdYimTZ6V5T/pmWVX3Eo9T+1UTWYkgltFWX6IkJR3aBlpI4OAhJBK3/vA5
7BWg5WMi+m+KUejDBggGyn0F3axf1CIso81Asnp0Ugi2MieV6kai275sVnzYpe8/zwKkr0DpCYcS
HpnjtbJbtWh8LWkOgUimpy4rOyeqypRMJgTNmZJezjSeK3dp6Te/jQlxCO+FDWff8mlXkzbNS1tt
Dtjy7pfSR/0GBGzoZP0sa1yo09dY7p4HVb88fy4+mCucyDPTJfgI8CYLpzaylYZqv9wfIAR66IMw
2wVpBLi5paYAhVmwF6n568+HZGU5hbAzEtEtjvqYgKnsJ72H0BrW0cDrfklcKk2Vnxp1uvXapPvD
h5+1nbfyXwMujHCkQ8RbqmZ/oH4SbPtEerJTo3fESDtWXXt/GI4w2pwugBsUlDiKRgs3Q7EKI/Ll
oT/YXiCQaaiiR8PrP+eJ6f2sq26Nt2Tp1czDwXEEQpvxQFEsDisPjDASP+sPugkzkDoi0edDBAeh
fewhZFlaK1HkidtLGx1QOpCqoNooDy3vuK/rdYEKnHpIzN+h6j/qcHjGhXYRy/hu3ixFYl2LPr2N
yuJGi9YS8if3BBQd/AywiIBRgft5YcfsytKliE67gzpG3wat9i9H2W82fdZ8tgu1dGALNp2oWGNh
Oml1YNZH487b8M5+9p7RJ+OgMutI+TKM2i7Q1eteEvSkFs6UN04NHLeqvcuoV4DBDirNONmKjVi+
EfrMm0IXOoi0mUN1iZOpEkuWwsk0DnosW26u6pnT1+OfYjLfRuHQkLJEVp22iuOZKuxuNbepHRLJ
K/dZqiY4efRwnDcCJ+R+M7EuVT+6QUGi6fKyC8e0crXNWyl8GAajfRaphTqi13vyvT15WY5+fGa8
ZlFNc0MS5gEy5EljwYhvZsWTD0vmg1yFwz4am0u/zuPd5Muoy0RS9NdT8P9Z2f8xt3P8izXQfW1e
/+tX1oTNePea/vrvf+yqX9mP4L8OBBmnPOz8z7942CVF1f6Jbv1MBwWwznyz5X8RsRMKaP+cKwmE
QTJiDW+o2wxe/+C//yGZ/wTrDtEhLUtIC5DIxEbWefv2M2H+E/ZOQGCgglX+JNf3B1zsby3Nf0dG
M9p31sGYW485z8A1Fv5jEw1KEwI4vO3D1tuVOCjXTR8Bku24nnHVd7ft0PRbRWksB7Kt6arN8mwr
5Dhx+wpBrUgvBpdoB8obLZB3kqGFTjsl6VVpyEiXB2H7FKYG0hLZ9Lka2udyDF/7aGifvLjV9rJO
2CdJtCu824x50f08e89yvIBVMi3sAO81jZQGq8f7dnxJ+9K3c+7CcIuyk3UJA6L8rSBlA0mWtH/7
UJl4w6/D4KAZ4Uiom691ti2IlvkEvkAzYa3icaWosuycNULDjtRCkW+noNu9WOWYHeiej/KLLpa2
mVUNO2XwELDyNeG/zEJBxaazvOaLPCn5Q9RnSGXmxojWbJOj7Z7GwKgdKEezlzbXox+Q9KT3kRq3
V71am4qTyXp0Oag9+I1gii5pPtBuqqrM0W7N7Rq5qzYaaqeskWlQRGLrDqjWyMQIryVHFomzt3lj
hWmzg+14pl9buC9VGbSjUlbDbarb6mPiN+XkQGAgtU6u1eVvJQygXOmSpN9h+oAdDb2nXQ067fyi
tB0FXBIYtDGNvpokP7qVJ2IRCc5fx33iOsLsiNQB3PbHByOKw8hOekXcRrC3vGZJgPaQieTOXi9H
DeHlXh+3caX695FfDFdJB3HdRhMUYIl/Bwj5CIwxvn3srUBXjt+u+btMVAw5JXQq4uQug6g6rG0j
rur+tgqjb81c/OqsdXzscUX7bRQ6F8i7zD4KXdWLt6vzdJ9O93K6lQk/NlXV4wxpEndXDz7FZdlc
4VZMv5RASNtgkkGbpolU7dKiSZ/SJPdD1EuaxGAtusiZ0P/sXHjwYGJOVWmvNlOHh5qVtJDYZnRn
wAbqqsrYQNKcWQ+pApEakjj266jnUGAMwQhsslZC7ZM2WOk3M62+hTq1m20QQlxPn2bgak1WuX1C
udoBXo8sUG2i5jrFRvmTgxe7PMPJmgP1wfnFbGB6aYGbIeDLsnU19SKPggFR6jZvXkQ8aiiZjple
8bGqtJHysN55FNC0OioQUZta85MRlCnEG2Ya2m7/lG3UKkp+rli0+WAeGWqsiMnpoOef8JS+sOOD
W9d1E/eFPd5mBeTMkjeJ23g0UtcTanuZ9vK0QU+mv5zyrv88TXm5GyPdvBiTOH1Z+ZLZQV98ydwk
Ar8RiGRgVgsXExFHP8oKSb6VhpwqppfoPiwAKpsU1Vrr2nh6u8jPI8Q9cnn8RjRXCSevWcB40PNi
GxvcJacdB8M9/2XHrj6FN4427h+MUgA9wUvPH/7OB23UpPGTxusezDh7LQTLZOlBvJFhW93Eg1iJ
DJc3dpaqIndJOgkZKYhDFssgDfpA274hP9SDWn7VhiTYpVGVXZyf08lLRsCOiwDBAwEFXuASZCZJ
Qo/b0lceRhnyyq5OpG1dppB/efi4Y0dVF9m7b4XpIR0Np9W3KO2ztZBmnsr7HecbZmcEqBSqaLgy
ixhqsnmQ66wdH9rBHvZmnRW7XpPrrSk4hYFp3XW2eWvVRnRh0i1HW0bnocQZ36X8Xif3bIAEstpN
G0/z1kiVFoHHvOm4+uQjTIvtgCpq+W1Rrbci8ZIHO1P6jdFoGJ10LjqPgOWmCC1RIy7zbRE0+mNY
V+nGV1p9GyeQ1nS4xytHcHaXjleKr+E8IArFK4NvdXwENT8bhlRWkwclVZK97kOWR+Of4lruHSkT
45OeatTfEIpZ26KleXhbhncDL+IvUketKiI5eaAJonLUopa3g4wYGXFC+eyVEPyGGT1Po1nK27ZA
+zdUs50V2f7aeT25hNB1ck4husI5hdBmsQJDrGhDNkjBg1lUtCDhFbvFkDUXXqvmD1mU5a4fgGDP
JC9Dae5rrjdfa6p3Q2U0z309mYeIzs1bYxqmXR8ka9mA0+s0s4nOh5kiAA/gW/T+zka0Ejkkz4zC
B9VvA3fwzOqhV6cLfTD8ayXqMfKV3N5FUWNfA9ajgu8Xa7QA84k8OiN8At1oJCVMvHg87+MzYoVZ
FKhIhD/Imkf5XJcfNX/Mt8TX3mXdKIqTt15wZ5VmcThvSz7aGgAoZF9meiyCjuOB6c7X/XTyGLjU
653acjyCNA43qOUEO5IkycpZEMuXQswzhT2b9x5KXDAvxwOOSZQ2WhVFD7qdAILwov6yNJB+9cvU
uAybcnSKGsXXtEVxb+4F3FSTFe57GTm9Viqlq0Huv5VR1O7Gqsy2etejDEkG1JWjXHP7whu/1UFq
uPrQfDaqQtn5huqvEF59uGa4i+SQBJnhE48ppBW4CtvwQbRtuJVidXLDJHqJFMhYlVTTVgKXeUVO
zoYBMTcJq/k9W6yYNcheK01J9FAG5hOdHt2+SK2A9rPgex7ZN7mtrkEBFySTGFB4LWW07ASBkk1D
6yIC1ONwSgIZGvBIr0gjeOJFnvM0PT0UAKphaQjNBo7d/NG27mw9vwv7sLnJm3ZfkeLbCqeWWPk/
Paj0ahITzDqHc9fm4oZkvtkFUo4NUerB2mi5+VmI7mFqAsWdvHxNEmeRavlrBSyy/vSBEq4gq3B8
TKGRj5t2bMKHTJr0ZFPBwQOXk+4LGTHeqfqJjuuBJPEO/Tt8nETQqBqS4as3ch1M+w6NwcYR+kXn
j/oz9dPkleXW14h63r7i+GjMPPQ0Pc7sgfAcL7wbHO+0DPspAuydqvfdoEzPTdcHl4GdtGgtkwJH
YzrJE1S8Kd5FxFVhvM1N7pqrGJH6qde79k6xk+SHRZ2D1JiC5k9cG63mijpTbzOwfze+IY0PWaKL
l/M7+sZ+vfh6kP+oYdvkNSivLLbUtLwcXz/zH5JsnByvtMptQvXgIrMnsQlbRXVx5cUmbUPh+nG8
98ZevR5r5IMNT7Evxl4gqZ7HF1WJbLNoo8CVFfQ6C6ooRmCajrDi/kpIPbBMqdnUtTJtQuypPXie
q1WG7eSdrm0IfX+RC5au9OrRMrL4EyTBhatp8eCWifRpiBtxF2TVsFHjobjokajdlZmRbMbGRioz
iZq91RKBrKzNyZ2niQB9IOiQ6OuV9dnRfPckSWMs++YwSYex8FtHpHXhZvoUriBn3p6V5Q4Q0FB1
oqEcD3kR+dp+reTKkPoPtVmOrqYX5qXIkOWNeYvcijYjp4jLZltLyvQJ3icVMs+wvaff9CnwsumW
HtL8KrETUNBa8SrM9LmNbdPlnX0yxuGr16fBdvLTrVyX/b4Ujbf3BMkdrWNLEKorVxytE+8biB9s
YMTKKPWis76YjSW3Y8WJkg5qjXrgVInkYE/B/0tv/p9qWR+4C9ihOZVO0z81r6Vx9KSCLJNspIcw
5GJ5nYlT6w9Ex2p2r9UNPQWBuYMorHCtVL7VKz1deX/edC2Ot40vYIIILQGVwMM9Ph1yA9hxGPX0
gAjEU1jsqZVL3uiY3yNk4MvG3NZmfK1MW5um4WocbtTS3vdDe1sEv30RbobIXslULDCWs7nki6j/
QRo2i7+cKCqWiSdRwEkPk9+oFyrlX0cZQ7GbolmaPc7Sa7pj5aeuLFOMTo3sdWNMG9lDiU+2mnGr
DnHn9vkU/ZSoLl2NqYTwkK/DjAkuCYcrtv74rMyPCcEL3SzgjJeWE2iBViqxlh46oJPbsa/7TWgD
6zp/jU+CJJaFVC55L4aBTmF2+95d40SGhWXU1fRgBV29j9ve3ySKWrve2ForQ506JWjgze417Qcq
f12ciaALDTnv7egwhanvihGYtO/B3R6aItrEqry24x9M7e/xwE4vHkihRVHVGWF8iBLrMrQ6bIDa
XNexfRFoyrZQg9vMKq4StdgATnFCCR3kbN+ro2N15ZU/rHgHJzGWIJE+vyKk01FvW7Zf+2nTQBlZ
JYci9gKn0MkqaRFSj3kXXAgjxkcMrcbBzdc3kTR42/Pb/MHxhwcRM03QT7aOaPh4n/Wqy5JSH6JD
qGnT3jCr6pM3luatqfZXAYx50PQJ9bbXpBY0htKC7hxRzM0k/ybrarBoUpiNV2NcKRe+XNtO5sHY
LhWjf2s3UXjTKN7T+Q8+DTcgPIIrAiIReuOoGRx/b14YnqqSRDvUEy2r7CAw7C7S3Qw6to2fZNOu
NqX73MrX2oo/MJ6kLlA1mdl6yB2osw1/dyPMJOs5HxBEkMAbdz2cZ52lTc9dJ37Klj99aRS7cNRK
VjdoKXuoHujpijt9enD5gvmkKLNrR0H0+AtEOdDq0E3Bwa7rx6yoxIF+R5h9sixbWeWTxDJkMDys
RHXMdu6eWNzJMYr6smhzhhryi8iEpkGyYvW2lfL62kzruwKGjLuga90CIkcYCV2/AlxHwv6uRc57
Zd4f7LmCnjuaOxg+eGoWeV7Rm8bUqmN4UJFCpTE9ru8sI9YfhDW9hFV9URlZ+klOk2ilh2Te0ePH
CifmLyA6Lh6Q9OP1hr+gLE1RRwfF0/W9ZNDhYIvOds+f6FPzx27O6QWyYuB2lgzPwDy9KVaz4BBV
Q3dpR36/Ic9XbCdD+1Qr44r2wQdnCMuuUUwn30mCaf75u1OslUbc0xITHaTSfkqyKt6NE/lLEgn9
5fl5nQZ/hMkWNWwQhPDULGsAlSj7oYaR6tD1ys+8oX9Z8UT1GYbeH8nYyD9BFq1pZHw0OQaFXlOB
YgjujOPJ5WWYij6C5USJVOnGUOvPPiS4F4kh/zo/tw/2jIw6BU3oJQhglt1FQT50U83bfF+GotsV
SWNcGCGdEKIvrkfgSisX4INoaU5OczZwUWZUwOI6KkXikWsSyv0UZOatLpRqZwXhdEd1iYSHHtIX
GXUXQWxON1TJrKuSWtGL3RZuFZbmZRV44qLy9YlaRmX6P9qmGfZtMfxWgyF+BLlRb9IpDleQMR/s
P6ZqPmS4EDa7crwZIoCB1qCb7b6qTM0tuiJ6kHLtpjFxNrNKqul5gD7y/L58uFBADShSk64kfbq4
sqMXFlnTluJej7M9WJGrpn6K29+qJH7hUF00AZTMo+doaYrasN04kQ+dYn6lefs6S51Y756tSbKx
McZG85SLqG9XbMrpqhA1khGZETwmPeSLVUk9+JAgwvIPIpcPbWs/1r2s3pXCutHkKn3sszJYca9O
rdgcp3Id5uCCnOri7BRFjS5s6fkHEmmRk9uZBdO50u7Pr/wCKDT70UfDLNMOGR5/nxumfzDKnaga
N7aTq063ow11vBcjmV4mq9mnvnRTacN35DrWyiWrH7BYWX0MfTXsbP/A6dhJPQAdPbRlh6Bw1xZi
19nxrZTYL6l35dFUmdrTmkjFqVHALeG0w9qA7YIK7PjA914Za52aY31KFc4qKCDTsf2t+Ihxp/WX
88v9lmw8fptYcVI8ZPKo2ZwU0JJGjcJQyP5BLaNHWcEJSwq4xccsFfRYqPlOG6PqN5GLfz0no78q
cmldN5qRXWg1pjhGBNDBzbFv6tGXf0dNYSBdlEhG5BRW+auoPXLs7VR+Jr/Q1/AI+nvJjGEU1LQh
vZbsIIhdD45GF5bBaBv6AsK4IRlvIyuwd0If4zthJcXO61LjuyqVyaYpRu8FTjHvxmKTVkzNR3vP
jUKqgUIeBOJLd8VTy9aOizA8tMCProx0+gVwrLzyhLRTO9Fe6WZHAn4KyWyZfr6lcKw8F2pxcX5T
Tv0UqpmE1YTYKM4gJ3p8ABpZI+FbKcFB5xjCIB7/tqcy3HdVH98Q5ZSu0rQ/06SRf//xuDgQYG/M
WVGSp+94XAFPpZ/VnX/wUWp1Ihz9h7xFn8EbxUHGibsc4OK+yKLGXOFW/iDbShlPkzmBBi4FNdTj
kXOpbcuSmsJBFpTuQBH+brw0clNVJMWm9GnGKZLeu7IL6bM8NPbDKEaxB/wMIKEJgq1eh+BwCu0+
ssyH82vygQdLXhH7SioUhllIwY4/LZRgQCZHZN9HtngtyIVsii+CMjyoddSd4yH+ZDTxTWsQbfYi
vWrN+FcNm+rtGPtrbbofWOA540KqE8EwMNnzuXnnc+X0jVcGkrLoEsbDq51PsSObU7xyCk6dH+qG
PC04P+S+lWUtKE9Ckr5ISd2neXvfJcFwU0d2te+7yghXnpQPHjGkI4lWSeFi6JagV5FNamiI3rtP
SbdtY7uLdn7pZ05pGp1bqnm3SQqxRkn4Qe6IC87qzSJvyDssdzQrRWhUNGHRHA83n6NVmr6pc4jz
ci38CvLWdNLOCPZJO2J+o0x4Lh2sD+pkBRe2VpbQk1amvambQrpC0hkdpsKSf9et9nnl5M12fmGa
gciRm+EmQoMnLx7cqZfKbpJT697vjfQiF6UBLniKNk0l2i8YkNdMUYuboRnlK77KurRKFJyjNvix
8h3zOMffMQtQaBRD8B0pBczv1btjZ8d08DSlVxzaKSu+GBCvXBJARrhiVe+O1HZdg2DtQhjes6SN
/bbDj3e7cdgU0pC5aTFuxRDpN70E02szJeFuKFBIy8ZBuk6SYI1Pa/6ao68l+4C3CD4UCmULftDj
r1V0suY5xuQgl0O7kYeKzH8TPdvTZG+Gyf7jI8xwMNtjp3HGcKwXixMTKoA/VX1C6DYCLjilu0Gy
SteqsmRnBFnt8ugmK/byxBDMgwJjxgiA/TeXHkLFETahZ/QPPZmYDbnpBDGQdFx5ht7K8oulnG/l
nCiA9h45luOlJG6FAE8u7Pu4jvakSUhrZw70BE7bXtohDAG+6qb+vm9/Jd11Ll0OsXzfdc8iz6mz
FNfSELs+VDxD2O/zMtrpxTNaro4WdvyprXzsCUAJ14U7jdeL8TLAAi0SOlWGrFiZ5tJ9Q+Fga6Yd
fOBVtJ/joCfwavFFEraSO1b2oznW+lWXQoGcJR61K3mQM1L9snkRAiC/XLk9JzYOWSC2i90iXobQ
e/FdRORxP4yjf2ippu/8ygsvfIKkSzD9UCcb8YVWUA0mZPDvLDmK9oio9K7WB+2+Aa/kO41ltTDp
smjNGP7yqUY+ALua9uc/8+TWaLxvM/8Dido5YTOfuHd3XPOLqlECRTyOlOZ3afbdh6VUnTJg1H3q
nh/r9Emdm64Zhs3CmydBtBgsnmK8ReK4QrKM+yrX7s1wQM4z6nAb/cK8CoxaXM/+rpZb0TXEFDJt
xfJ3tQ0hpKbeuDv/QafRHryVPHQoNykCaOoSAmBNrY0LIuxDq9X2fmjrCaoA2SdJCXbosYUF47bq
7K/oq4t9T2fS1sxLIbl0PbKH5ZDuYV71IHct6ycLRNCPopTIBtM7VZVbtfU9Z7St36CDYVY//+Un
28aHk0KkBoMXr5yEqVqMnJgie9phCvrtNITmRhL5AwU6ngsKQH8+GBBJclk4IfOAx9sGHIv2pkrX
DmkcjzeGnmUbL6Pa2CBgcQHPglgZ78TKMTmSLxryYdxSzsrxeE3GAUz7lskhCOcUAs4ts5PXrNyH
o3AK0RbnJIKPOx4lTY2itCpDO8BmNmy6ogSAY6vlSkLhLUt1ZEuxAFBR8IzK6CuSWToeBlxyBEvi
YB5SRXQ3stS0z3ns925b9/qjpWbyzAtFhBGZk0R7UdxvGrCN5raXQMZsW6VVIF3XjO6Q45z4zhSM
3m+zGc0Xa6y9T31bwbTmZ7LROLPDukkC0jdEcXKfOd1QWVthInpvxmn8DLAajE841HXlDIT0F6M/
6KQKBbLa8pjH6NDaenoZIb3r+BL/3gCZLF7toLsoZNK4G9ur6K2dfBEUTmnAkb2JukS4FEg8HkCw
jjFSa2auSM22iAdl52kJIPPCDwff6cyE/iKeLX/lDp/cBF4quu4ABBKWo3268I2JWqagLWz5oIVZ
uK0B3EJ0V2t8VRIDfVsVCX5rXT7aUADsKITRxTnnYZB0PN7QJtXjrkmQl1U6+coyvyqd+q1prZsw
SMADV44fXZXWtzwYH/skdhQA1WWUXKhwv3j2hoTpVqjNhUBTSDJ/1e3vRPtFUZhasaAuHDpFmewa
qsqhJ7mJeFCpUcAbcF1QSMpI2qXSs9WNDXT6ygOEi7tcybZyIrlNv1IfPwkG5lnO1ClgwkkcLhsh
Wpz3Xu4LNCDHjkhfVPXN4JfJz3Dqns5blw9Hoifhr8IIpd3j9ex9NeisQJvuu8gcv1DkvuZkZ5dT
0yTb8yOdRptMioTyLCpFL8JJrxKIQMUz7HK6z/UB9KP2o06SB8sACJh39UXY5aqjjc3vsEKpUK+d
JEoOPY9yHPRuYZHAl8sVS3eKtZm/iEcRPxIeJEKi48nHQoTyKKNLGtRms4lboV3mogscs9E83wEu
V2wrMRj7NFGsm6hLqdUYV3VKe4A6SJlrKmRLOqOw7ky1EG7eJ9VKwf3EStKdqNCViGvNN2KXjz8w
lwn+zNxU7qXJji51q8QDjOvDysbM0zy+U6DwuMjsDHUSehCPR+l6u6HbQaAoTNy3U0TfxzydiX7Z
44s6TeBZX9vcPqi5LS6MJBw23iSDkaMTZG+EAW2hTdGat13g/eyDGREVhgFbGSux00launKM3hAo
i6+lckirEU8icGRr4cbEkVYoWiC196bBK9jZUbg3tVDfpfAMlkQedXJl69J4GyKI4RRaLe+J4OGF
zyCR9ny1OiQwNe1TtTKwUmDplCGDy6KqUOFQqnbcBAWUFpPSppuOAruDEKG/71pTMh3Vz5hSrpE2
kxPIcLU83dvqtLOztP4RixoBZqAg3mWpe76bNWOzz+wko+7a03czmuGONIK45Jz326CJKncYRXhF
8fFXOobtvivU5lM49tYO9b8Ha1RsDmKhhN/6QbbvmyLPdxT0h63X6Xe82je1Gtn7VoIh/fxxeOsi
Xiww3R/QKbwFn3hox8ehiKtQ/h/OzmM3cqNdw1dEgDlsO6vVElsaTdwQE8lizunqz8M5m2lSaMI/
YMOLsV3Nil94Q6TVvWtmKs+bY9T+i4+daOd7Iwj7Qt7hHvKpUkLvme675Qpdx9pUNsW1HAvb1XKy
ziaxxLEI+uo44oLyWDcB3InK759z8CWPgxdZv3EU0XYU/OUNrrrVyaH6urKxFxk0vjBT8M9fIH8o
d9x+SGv2kTEEQYdpTafsA6xZdmzf9limivyb3fWzqAVSkPXQ1oeoL5U1pMJ0buYTCSgfLVas5SZx
1tvxk4IeR4U9qKuGofVJkSpwz1Zvn/uOiJQAZDgqoSg+NoZffaskspQGxaxK8bqN39hr3rB/W+uz
XwMDCsgVotcT8HZ22Q2+prZNXlsudLnwQTYLcK72aFgXsx9eR7uRW35djQxa2GqU2sPqewLn86fS
xMMrDYfqTWs9c5MQHD6Fpey8FCDZHwcttZ6lKkkmP7PoABUr2di5nMAQN8NDPYbt3ux9UhtngBya
VwFd9UQvjQdV1OY3AODBhzTPc2dlDy/CkgmtCQqd6Jxa2qL1m2k+Jc/SblwNlUQUharQBXMTHkEA
K9uy6MqVysAyDXYQC+exdsAYg7uZW2F0YOtzHBpsV0EE8mDl6fiNBMJ/Ek6Ok0lUyruwVJoDu789
6v1YoKKtt7+awMq+g8Ir99yo6lbFMGllIhYPCAUEBYE/XltqiotMZWi1UE+xs3Jz5Ash+2XmQ652
a5Im0zN0s7XomkzJNr1i0hR9jmnSlDSUVTE6rqPWT22mSp9qtTtDGlR+3L+b3h+ITJECIkiKeSM1
TAIjbgOMRZFvT5/QhMy2lhdUx7xSw5XUfJmdTuY6VF/otv8tkk9T+09ujn2LNthqbLtSOyS/0jTU
XshB5a9miUeME47BJR7EF01CPLEvsilATJwPvjwYGwReqm+SJIUgc3PzNCRDwtMihV/MTGpPHUl4
u9EoKSKKYTi/78/Q4i3/y8Slta06bHwuwNtfPTSxjVdnbbvYTaDuJyvVxhRYioHAbbtLZA/Ok2Sk
w8exiNacexYlF4aeINsThQkW71zarc2MgEQPv1q7GcO93L1avSXvOnTeytoMNtHgrVWf3vtYi6M+
FXnA9s+vtNLwhRZFku1yOqPd2Ermrs1T/5llxeIQGlxwsekt1Rsz6NcqTMvUks+lhg5VGZSNzK+4
nem+DJ0gyirbrcWgfJBTBNK0AEGHsbSzp6htlIOoPOcw2CXS375tjzsjVrJtqlU+RjEFYYNftJfO
KGnVFYP8DU1MaDLCHBFVGZuENLIImLoR6mET1fJlNLDzMsKgxZuUVyvwBlw+jABFpxHG5KmuA+sv
I8HfswnqTRcM8aGtysGVMMr0KeZg1xRKdYvdEIbybSLpmxyTgnEDSlKcSlmIczCO+dYYoenqtvfg
pUX+EPpt/RTiJ7bNik7XNhQ4xDax+2FrNrL2dn/zKssFhXw+IYXI+uGjzD0b8W1TRNxEuP1JmoFv
UAtpEEumJ5GMmD8ZtRpta6b2kZj+Y1HHyjasTbFDfKZ9IFb8IGo13AdK2kIYbcAJeElXPVmeLvay
oq6BFZZ3Eb8VjALYRwprylzGSWnNRqpETPcLEZ3vnp3utRHytD+K1/uzsnzMaEKg0DPZuxDyzhVu
+lHk4H5qzVXGK8EqINXOsk61mr8NprISMi3fCwaYgKO8mYDV5heslfVZoMUGzo5d0D4rVW1sk7aX
dv/5i3icWSRK6UBw5kAfs1d1ugiS5haDSvzVNhgGJsGPQMdfwPJAHtwf7p2PAstOa5+rHATOXNq3
UJIG3yL6lKPU0ee0Go+Wmtc1K+u0hBhSpOW7kPTCjxB0yCzeHLKya0zyA1f2/W9GEwCgHzyIf5Vc
hxvZzB/F0IeHsY/LPVoZ+osaRB/uf+nfOOP2JaanN8FEiODBNc0tbPGpHzulGDW3HqNoryVxdxpT
YV9rw3sBTjF8hZHHk2CUWfxJyc1ia1K17x0o1k04aE+lGnwWxtA9wWBoHouh6w9SLdtHDWX1g5N7
1dVXMn8TjHr74MUdhbu2ehxifVP7JYToSs23dps8hhHUnBjAdra3wNFsSqjCu9IXwTlMlWwt9pou
2tk3I35CH4J3mmx5niSXwVCUjtPorkgaVO4tq7/EGSGWFsWq61t28bmUnCsVKW48OgXAGhSr/Xp/
4hepBtEA/D1CLZJoyKmzcqYRIONTJprm2pCTHhrDwLQaeuVjltjNDrm377VRpwfQyq5ZDNpKqPLO
TYRr19R3I48HuDKL7DNFDUVn5ZobB8ZFbWs13mQphs96CST5/ne+c5TIvB0TjBb9L8Cct4+eYokB
h/nMdrNuED98J/1WYFu/sovfO0gsI3HkpBzEJp5uxH9CL8nMZUnCosBFyRmCTdxJIBx5/SZNQ1pI
VXixpDZDDyq1jkbi/S4ieDv3P/Sdl4iiEHwKxKEINY1Z7haFkmY3WuK4yPpfVH14VockeTGpWm+H
IksuTsiTmGByen/Yd+YXEsNU7yGenpRYbr98rCuhU2103CyJlEPu+Mrez3EU/R9GwcqCu57NCkb4
dpRESdqgbDzHlSCeXmMhXzSlj1/uD/JOTgQ9jPM98eCnfslsCo3Gd6qmN203j7UrXUK8RyHwnLUg
zy+5qRevWqYPT7rVfgr9Xn4xgsQ4eJVVHWI97R4iy6/PjVGvPHDLg6pSUp1sX3BNw5tlOkv/bK1C
GegZgcvCYG74JrVV/RgW0Ac9J2vDbSjXqHKZHezwkCvoLHm6vfIWLfcVr6vD8BrseeZ/trVLW/aV
SCGr0LFoPHdpl+2quhAbLXopKlSy03RH0XIN2rQMzeEIEFhN/RbUCOYvUxwI2R4KxXKtMfsSRy1w
M4Qjsi58pXX7XZPaduVKWjLhqdJPfFuVT5z6ArPFj9pI8atSGl1is+Y4lIY45s6IPtTglU+K6R8s
u1Qe9VBkO7gKyd7GemXXgWPY0rhf87BaYk8mYAKROhSVSRB1nhXJUt6RoHI9N3lq7HGtp5ZrizD5
FtFZeazSIXfr1FZ+yY6PAy/gkmGMdk7fAzWCQK590mW0bFRvTPaFLgfXXNMoJWm86//5YKqQ1fl9
BCpcfHOCbyiSUi5UYkpFF+bVdNKnuGmClSPwt4B3+2CqBJJc4NOjBf55tjaAjptQoVvm+lmCnWoQ
YJcSiro/JEP9GERJujPqcdinjaweHK35UI14JOW65/xZuSHe2ZY8lzg3szGncFC7PYyehACemkuK
2w1K9OCHY/aQ6wYJECWkEOV4Kde/ecGADm/aRMe4soar0IqHBvrg18rP7ScnRzGGnK8krRkwJn7w
1SQ5O81aVr28NQgtkLOnsAMUfinZSsO3kkLFdEdVGn/7FUJFWatgMKNvBs06BX34MVaq8VuGxtTK
lvhbPLldLcaelHxR9aDhPEfWSM2ohZ3Tmy5OChtqIpe60PJN5CBdJZ3H8WeZ/Cra/mcW2hsAag+p
2ZxtChKbdCTOg86CX0wfPll1tWntx9BEVAADnspAyNFZ06dcBiLsXcQWgNAidkXd5HY9gyADG+gH
+nNg63/SVuTPSeznO0dvg4f7W2eZE03ZAwz4KdyBdzmLQ2Q/rKQk79B1V5D3K7AcOHSxle0rABf7
KXFfCQeWzSvGQkIK7A1RpgNz4PbTDLmmIVLH2nPZIdZhy4l+lGIBp1fE5k81dYyzWaTBppvifSOa
TB28YE9JRH+LzUDCITy0DmVbiG0WmmtBw0Ldi1oPRHFqEWyQCTI0e9Qkbvds0GrT9b1nQAF5iTP7
EPwM9C9SouwEAkdtZD62aXrBbbzfInyzidQftTG+mH71WEkn00Zb6E2SPvhS3m8c+blUn4T9YrYg
boOYRFzblQ69ceSWelC4fXWqs2MrWWub/Z3Ijy8hisbrViVkmCucktyPqclfFNiCT0E5mQOMJeZp
YZO/+J4d7Sq0Or40plJtUYDKj1UurTBslncSmQR6VDQM/uaKs52F2pbq+KGpumYnlEseSy/4uO+b
Tn9S2gK0n+g+3t/Kf3OD+QFnVwF8BuyHvsAsJPCV2iyD3icbNpKzbpT7lkZFgBdLVFX7qHm1Qfvr
EpB0WRzGId02AdBIM3tIiuyTL5vbYnzt7XwrG+fAu2S6twml3B36fR0FW7tWT7GGOxA26mn9ev+X
v/OQMFfwprhGVLCSc9urQs6sNIg01SWt7p8DVExf/bYPsdCplC1vGQ+81fp7Q5fkY1Xpxt4TqthV
I0D0+79Ef+eCpsDDMeCAkvvOn7ReFSn2bYmObtsI7kB/DPEozBP1Golu70SvSviSNOHOloJTgQwl
hwikwLCXjGJPzejqBAc1kK5t/qmXziAnjfJTKB1LA204+6eQnw306/IrHiNvpl+cCic9dZb6SaQP
pizxr/iuFVb7UH5uSqpzKY0VPwAIUUc/PdU4Fur4Aqf+Q5ziqGHU9EFGyfqUNs7TpBxA6rLG4f8r
yjvbUeTBfzVdqLBANr69rMxsSlbzVnZLtJl0iWt/9DZm9Fnqu21D6COs6xC+UfCraDbiJKEJPKQu
Qf9n1D73+Dr5rUs1re+CQ+7DmodJnaXyQ2Nr39DCMzdWGr+g5+COuIHVHzNkhWTjdH9B30keEJeA
GUGKydWmWVPS/0+cjm4M6m1lM7p6YIyXQFKRPCBbvCa5lxzEqMbHsMq6pybzwqMslR5g9CgZNvCp
m51kyPGj1cbNQ+C39hpZYZmiAWAgkuSmRbjOnCved22kDTmIYLevxTnEvW8jzM44KXZsb0bNkiju
JvU3AtHhQBDX/qzTURyMMZQ3jpO9ZV7Sf2nLauUSee/ipOkLtxYUA42Lvwfkn/nqetXTwxhKG7GQ
cq509SvhbYDAbea8tEkgjqaJBY9WqmDUqDSfrUBbkzNcvv6UPpAOnJjITI05e/1byQmNTAPf4WvR
SUEmAIwAjK3HMQjWAo0l73kqs1DUI6dB2njBGDE8ZPva2hvcyh7aM2pbl1Ev4rMBbe3Jj1CiKzpo
Mrg8B199wLQ1KKCEDdsG4yOvcLJLw5hXMddE8+S0qvLdkXzrpJa++SIPo/WkCU9eeVeWbXVKCWxp
sEtc8yqiebc7ulEiYReF07uNnJyhVfSuqGl8bwJZpR4ojE3MDb0xe0t/qeQheJQFjXPPwVO+biP/
jBCh2Kh2MDxXZdK7ShLaz51hoZ9l1Recgoo9GdTR9yv0C9Iiuja19MM3EWZZuWrfi7xQu0C0CXyA
DWDk9jOSZtQBsTXac1gmO0QSvB0wHrcdtWbr5PrKYMuzRtRFnkwfC8iTNQ9sgO7ZgVEU2nMvNcq2
kDRrV1Tl7/t3zXLfwvqhXcydQtbDg3b7RVE4hDlQ1Nj19CB1C7t6HYRjPI1R/p9z/2kgWqTUtVDe
l2d1OpjvXqurVexavpSenKL9VcbOOexEuO2U6JIS+2/KKPnPMk7A1Q2agZBXgMqy+26/r828yAnl
JHOF5fiftNH4qg7Bm55HgFkcuzlFQeYd7k/pct2mIeEBaJOryoJL58HKtpKxzlzJt80Lsj/qpTbW
wFHLSG1CAJK/km3AF7XU2++SO61NUPkg1gH6sQ/rwabmmoV7y0zUTa+q/UaK22jlGC8DjUkGH4Uc
6Gokg3PAo2Wnvoesd+6mg9EdeYKl1yrXm+cytL87pX6hPa5Qg9aGS+ZR4lg5D0tuAGv57/DTz/vn
mhdWKI1hVOXuKJebNnnx4icJVFbXYhPY4UAlG28YNJx04O5Z8yOzW4ppaAeV6YcC+9Xc+FgQu0f1
cSwuLW5VlNW/2Xl5dXyB+ZfyGjhrco3v7QTyLdTcaNpDoJr+/J8f7MhpmtuDwKG+Q6q59hx1bzvZ
mifbe1uBjgv5D08gl+vsZMkyFGkjkHNkcCL/IRYBkxOlnwY7STdD2JRXa9TX4oB3xkS6CPY417nN
x82WQi0GsxpNI3Gn9r4J+lU3qldDSnZCG/Zh4W1LRJSb9gfiEs9h/iFx7NeslbY83mcU96+6FhzT
bu1MLG9ncAkT2oitCZBvXtntx2xo8khJ3TDrPtemlVERkc2HUU9Q1Sjy1bR4OQkg8LidCYfowXCx
3S5vrpaF4JsbN2719HMUx/6hLOzxkxhUIFeqgJse62H3HFWq91DrzmvKgf6YioJoyEJnsPTAmG0c
09dekzoVD2Fujd8Txwje7l9I76QqE4Cei5f4CPEkc3ZZZMIACFbmaIkTvJwqS/UudaeZ1VY3oy+9
U1+9tDqUGSW+jSKZ6cdixIE8I99YeQOWC0Riy8tJRAsmjVrk7YSFtuJ3cQV6US4RJ9WkTjo0lVMc
s9ygW6hka0pty3oz4xF0TFclPep5YwrEYRFmULJc0eLYriZFvjdqO3xKSv1Q271yyTp0BRrRh7uV
GZ/imdskBAwKDVEweFMHRZ+dSdUaNclurcaNhGzsRVqpx3YwpLNXwfBI6k56CfweylBeI5EGpfer
4E/BSAjDHb282nWJsyaX885uJT8ECAUoik0wNzOJsDaUE5o2blKr5olI1jsbRpHu6NJlXwHbOvs2
7r/en4flBchbASZmKjwbSGbNXt968LsiE31LIZyU1FYiazsqaJ7dH2UZw4BU+ksSQe6U/uP05/9c
s2GB0UYZl4WLWEYFfjCpjraSyy9j4IiVfut7HzTxh2DnAhBgjW+Hyuu4GGzby91eEDd4YFqoCZXj
yjv7tyVxu30m6i/wCi5X5m2uYAUflHQmlb3nsKILbQ5x+kAAdUkTw9yqWMTs88z4kQ96/9iiI/fb
qaG0axYZdlxGMDfoIuylOKm2pjF+74mMDp3qiQ0Ueg0tgRg56NxM9oPU6j//60qwr0hLIAyD/aRm
eDs9pVlbAwAK7xk3eeo0Eby9zEyrY1dSvr0/1DtJH0HIFFDKrD1X/mwpqgQ1X+AwhQvV43tNlvcq
ytbbd5GPIbiwnU3MzX3SZInmvT1OWox1tbLxpiH+XSYNBztCL5OqnUNRYf65dd9YZWrU9TP1TunQ
2cLfC2ewP7V2LE5dlIlTa1SV2wbaJWvxKVybgvmR1lBymm4Y9I05W/ochSUGYYnc7qznBsnnx85W
iwdR+Ifem6Te5HCfhpzqQNNHcvPoq2hM70Fqof/V5BuvudRi+hMXwWEI1C+9l3anTCjN/v4yLX4i
U0PiRzmcbcyjPB2of86m4/twRgZdXFun+BV0nUHNxS4fZCPKXK0EMKuJtPlyf8xF/21yDqOQSoxK
wMk/ZoP6KaLncMrDa6Lp/ofOd+AXGSEKMjEtT7uHe42canCSNLXe9pWUXtAqT7aROebGJjDytYRg
/uz9/Tl4YP5/dEK2dTsHDVACIHm2uHaS8yNU6y+JZhyxgMUzq8jalT05fdvNnpy+/Z/BZkeQnFlQ
rrfEVW+E/ehFNdboKVq596d4+UkQF6dWLsEtQfniZVVaXx36VlzV2kne7NgjB2GVtyUeOSeFjHJl
q8+veMocCsBFwhhOGso8sytepZ4jvJSv6nzjx2jo0YMR1fk2GKS1Z/Ldkab+DSkqL9f8hs90ifyt
6cUVlw7b2KRod23ivtXGDcljuL0/jYuL/u93EfWC6p2eFHn2XV0Ek5MrHvaAUm9zLTxo9tS9EkgI
dn0/bkevec0jUEeUw2HiWHvDH05yMh7yJHoaxgF+BUVxfIe2BDYbZFUOvuZfUJM5Cz9aCfrn0dT0
WyfCuT4B8njPZ78VGT3LC01HXIN8UCGApPbrWKvpPm/Rochk0e2ywfD2et6v5Z3vrQmNLgMpR7JZ
+oC3ByiN7LLEXk5cRWLoG6UJtUcRe97Gl/X0P5KOpo+kMzx9J0gUnvjboaTRHIxSIMMVCCvBTrY3
t5LTdSvrvjyk0ykFksc2I0qctzW9IJLqsPXDaw6vkWZBRBgGk/Bwf3e9d0h5GkjP2FoImEx//s/d
ayJyCEWxE1fP8Z5j32vdkprsuZC6/lmgo/bwvww38XRRusBBZfYgA9zBXSTnjELzQIjU/EOIWewd
yf6hxmq/vz/Y8l1hBqmP0yfDcYBI7PbbkFtV87CXueb61tj0YfC7kAukupqwO8aJfQ3V6uf9EZeb
UENqgYn8W2EG9Xo7YjuqedDoHW1w3QRXHPflAenPZtNqRbdyuy4qHQRo2OPoFDu4YCeY9e1YUWtA
qEpVA8iGdlAr79BTBd31dgUduavPUldLOzuwfxjZB9VXT714ivVr1n8MkmtVAjnUzwoYZjWgHBqP
ByH16ra00o/KxAtXuvpgxxpKUtnKz17kmfxs6nvUKieZPgA+07b/Z8N1uTB7h/TSjXCk2YSJ1u3Q
KSd2DUJ7FxVG/jlEMXBj1rX5rMhte24VVF5Cy6lXdv47a0WSAy2X1MMgFJitlVHWpRlGiHPjI6Y8
Tq35Uy8JOK2At1c+evqm2/fWmhwEgClwOZGGzNpNyPgbhZNIvZsGPopNqAYeerlMP9/ffMujfDvK
7IMyP8/N0vMHypg22HRNxcDBVo6RRlPL89fcu/92DOcfNfmdQU3HvQ9U+u1CKhLCO3ZZDa6fKgep
8t5yW/W2UQWpMMAT4Fx0X6XQvzTKJQ2vZncOi1cRfhpC1/Auav/Tt10jvKqT8+mwbYp2m5tXYHJu
nH+voh9VeU66X37tY/2LAM9BVX/Z44+xQcoejwF80G1703hfO+TFB+fs2Oi51Ih/f6nzq99fhPOj
czRMCkoY1yd89LaO8kEzXqTxTZb3ZLZS91I76IWFR6P447QPnfIJ2fyWciTmGxsr+CM528xI8Bw5
mZPO0I/U/9xJ0SYNf9JPjwIoLNV3S/xO0z8JDHnb0wkzzkN1VtTPufNsNyCg1F2KlLAEftuKH7A9
2dxf7UVuMxlWAjRFxZi6POWD+fzbhugDcinQgw0tysZRPiHDb/ysnd5/LNTARx4+UR6gS+iXDFjf
Bt1da83Q5W+YPNsFpBUTWpDIHYXv6ZT9c5yTqLchc3mdW5c4Rwr5HOanwai/YyFBoSiIf9MEjHdj
bPxUsESUle/hQKUv3TQAcQo867RzK8ZLXH2x+1+j8ttRTrENn0N6bvTvEsiKbMyfouyxrw9hZn3W
M/XFSL5bPd1jlDG2lO1WboVlAANEmNyUZgdP7oLqa8hBYHVmrLmqgH+tBW8SldOtgKRz0FMjfUSz
f6M5hbEy7KKdq/1t04EHnVzYADnMQnKlSJE4M/rBbXQWKbSq4tiPiF/Ghlcf9RBEHtrDrfJFaN6x
TtL4Q9RoxpPI4vwaZa3+VDeNtzWBxv7nB5uyDL586I2CaV4AI7MoMoIYB1i3QpA2Q7z6oLepvaVm
tikmINr9Tb28KDF54S6h7Kc5EwL0djdh9O7Lg8gYDcnbw5A3KQTYfg0MsWiOMtm80lz9k4Qmgsez
o2NBz1WVXIXWnkgPHjdy/QCUGVPOD22SsAfbgFaagfeQ5G9DH3TmqPwIvfSnmeXaJi2rD2iNHsso
3rY9nHttXDVaX17lE7OOV526BYnTPBsUIX9cD8gb5LnRIfGlSW+GI4mth5fRB1os2p/78758C/kf
MvVImYJEBtZ9O+8IbxQmpXHZVSWY2bUTVIfWz/q9Zq7Fzu+cL1j6PFQGjcSJ3nI70pjoYyD5wBYs
5M52vgDWCO232XjBePGDI0U172dnNB/vf98C3zqtODEHKCLA1gDApgn/55rSkgxsURCPbgc7/FMC
SPGR1leG4L4yuCkFbTdIiw7TG3J8XZJ+ZrWEdpUY8m2t+UApyPOOLYzUBxMG/EaOyxa7qC76dv9n
LgNWm/eUm4BayITrn8UJAnePcKhMtDs0L4PYVSkvaVGZz7k+im0njHCvtc1a9/OdtacIAgIZ3DXZ
zFxbMkXKrfQ6hRUhYx57xabajR8EUIB2ZZctMIKsAkxzEJBQb0if5kKOgzQA07IdMCtqaO6UVsaW
txw/xnk0grh0av33UKHR5eTxCx2AjYkv5dfcMfqjjq7i17KP3jS/LQ9trWn/OUKDl2KSy/HzqFbM
KWQqBu5B1eelS2vDRxvJkDZ5nycr19t723Dq9P19W6Z1nm3DuMgBzhhF6YpqBFUUB8OjjYDfRoE6
+FRrkn4I+2Ivq7U4EIiYO2F1SIGnpYtWhLYHlJUeskb+Cu1s3MaTA8sQ9f3aj1xewpMCFm0AOBac
0DkW3KpVpLmNMncDaGAfdaPLn0c7/JL0wvlilEH0FJrWd8VJ6lfJavXnyhINAM+qfUGc+nMoSnoU
hRyvPQ0LdS7M60FTQPrAyXByUZi9DXbdAA03m8ytmy8CHbKz6pXlWY+N7kuaguRJfQdupjcYlxGP
oGuNKcxeTvLgSyN35y5Zc558b5bYLnDzwPfBKZv9nKbG/Kap6KjGfpC/iSoLDm0ajfv7N8J7o5C7
UveBigF3WL29txow3HUBzN617CS4NKNA9dcc1iw3pm13G8SBDJu4WTRqJ5mX2b0Tx6Ac5CIrIOKT
D0GmLPaFbYw7UwoA2ffhf2yQTCvJWNSiCRw1gKy3H9UZdj72uZq5uIvVj3IjEwB21kofcXmtcc/Q
5CVumaxY5kdNrWWfzNvMEenwfYjl1UvWK/FPBwXG+0v03sak7DS1sDgvk+zZ7eeoyhhYseRULg8Z
Ih6N4p1UKzyaYTUcMzQhfuWlehJ1PXxr+0Fsgbk220bVIpSitbfQStf0yRZ4WeZ3umMhCTPP8Bhm
4U1eg8EIMXB1q6A7NbqxscMcmS5MfT3IzEkkb7Ok0z4EnJhd5sh7ue6c3Sg3zWd8Fyfmp+5kNOuz
buME6NY4qO9e+G/tTZTU7T7sEMTlbTTab3YSNhukJYe3tnbkhyrDqVCO63LcBJoAPhcn2o/7kz2F
Bzc7lW4O4ckE56ZnyuLeznXe9CNqn4PsyhXwFT0YBVKAmXNuFHRCksQWDy1ozLdMycWDkKVxpSa3
XGvuReTSaJTrE/FtXpSz46B0xjBW3LhPojfPdk55OPYnL9YOIC1Bu7eVd0Tu61uah9HWyFpzZ2Hn
oI7Y5Q1jl640ARebnJ8zMZZos2NFsHCx8RWzprmUKC7N+/gcq35wGaD/fS8Sby3fXNxE01D0GyHd
sb+Qv7mdea8J6sFwMoXqQjZeJcOqtr1Kj/z++i7CQ0axcWmlJgNTAibJ7ShQC+IAeXvZncjB21it
k5OWKR16Y0PvcrTKD4VhtPsCwfWVZ2/BEeDJo6hLBktdDZrAvHQNWLxobaeuXKyTsZVLouqLhEvI
rk869bGoleFkBcbnVAaIGGY+2Ems/tyhCewPg4WlLM3kFusQ3/sQIzZ+ylt8dbOy+AZm/UqWLm+U
yKnPg9MnrhRUvOOUZf7o8cQ3QSBRPeXIZh20HlfWLpcOOQiJXZwa0lfaJuphwLJ1ZSsvYk0+lyos
ZFX+plkyC8TjTDgt7tJ0HosSWVTqVztrxO8zHBSMAjSnQdfKio4ryztd7bfnl1GnFg1QQlyBFm6a
1mhHSatXLip/R1AdVvXJoAIo5S0Q6X1DbF3o0VbNjkn5hi7OpuvONWQMKf3ih2DDkxe/qnbTNZvr
OrXOF69DMELNJ/2zkxTiZeV8zzv1ENXhLs6e60DCAeGAfHPQ0P1QklPuaVhZIrQj6q2tR3tfZfoD
dA+f4Jz7kbGV6mwXtN0htMIDTLyTFXd7eLg71PAS4AlBieRnGpx6Pd1XYbybAsUYUcSY/8zDqLY/
1boP4BO4Cvhie68Z5SG1MZ7mn34nY7dsH/RY7DzpAfT2MbaUbeT/kPk1vX5sVPVYecMxoUaCgFTZ
BiEPI9T4+4uwTH8pcNAfs8grp7rxvCWdmpVMr6qUXa8ZN7k0tpsIk0G025yLpA2+OzBbxx400041
4xLuSzUiQBkV58G0/khakT3ERmrtPFoUW4yh/b0E42BXlbb2RPq2Jiq80LwATY7sF6Uu9gxX/9xo
w4lsT5FilRKTUWenNBfFBZVWhaJhJz3qo688B3IsNgGQbqWz9b1c1t6+ijXlEY/pr0Ac3NSiRT6J
yRTbMQq7g6c56VVLxrWXd3lHgjGgxU+Zl64Dfcjb28sc9VqrBrBSOdWC3ZD0/mFQreLl/vq9N8pE
WqBZQ+BJ6/p2FCeXjRZiYAPVz8ZKLEMI15RRaLs/yjtPHdEMiDWkkaaS2DwoLJs08GStaq7YIFln
OmFfVbwQNmWi/u5l+HyanuD72B6py22jskLAxgpHZ5P4kXhkfpXdyu+ZJu/26gAORpucJA2ULtIN
t5+dJaVR+lKUX0sn1bZaFnWunaLanQrfOIgi+I5HcbvvAPht04zQCwN7ayui+sP937Gc/QnGwXwg
cg39fD4thvD7EN+X9Do61ndHD3FU8+Vs5RlcDKIDhcf9AhknesyLJknqVD5mH6HkjohuXuAjUv2r
+mzlNl4EU9MoyBqy+SEokQDczmgo2KaaMkiupGfjvo7bfN+YWXtycnAQth2Eh0Z05oM02NYRfKC0
EqH/1UK4WVE8ywCGTvLklGeoe96Or6ljqoVGZzwbnUCMHXvWjdLjVlNkgb8jxdNhaFEn3DiCCr49
oJ4mkl+D02obEcVXrUKqrFKjYYsgzuewbQES+VKLvWJpqdfeCa2TTdv5MarabjNg+L6/vxEWDyjZ
H5wuhL3wnJl0gG9/fdYnSV3XRuRGSaHsqD6l8KlCCkZdfSwV8WCKRl47k4vnE8EZ3upJS5YlY+Vu
xyz1vmQaafEkuChta+xMrl2IdIjVZ/pPS2jioc+oTSvjaDzhh4HPpWfmD9Uo7OOAvOP2/gwsok9q
kxyCSbMUtTFqO7e/xkFj38vFmMO1sHFbMYT2uUBQ+I80SPrK6V8eCBpnKja6NOrASs5PXdAbuhdJ
wBUKKY0OlB2AKyGjuDLKIvpk1kDpwkKZVpW2yu0HNfAbBmoXoetZTXoIg//j7rya28bWNf1Xuvoe
Pshh6uxddQCCpCRLlETK6QYl2xJyzvj180DtPlsENeJ4z83MXHRXOWkBCyt84Q34oMbIl62ROfc/
lWkffo5zL1hXtL3OjHzaFkUQDONQXLfgOc5Z5PHQ8dB7aqs3xa7tG201BGJ7jQNDhP9gtM7VIV77
8DrtKgnyCwOPgw6xRifK1O77+5/09EiYxY24cAHQUIRfosU8o1fp1dTpTtPAiSAp0mwazXCkaOzv
imgckUGnwZOrPRLLXi2fmYXTLUVShUQ+4MkXkY9FTNrLuERMYp/uoNYEdgZhaqO2WrdiB95HXWy6
mRSd81Q7rckBfuD8MUWyGmosy4o0cqgTIl+mfMPFpboEqIVLpFekqyZW/a++IKbbQJwg+OdIntqU
fQI7H1rk2H09vs6KWHbyZipoPiriN61o2fRxEStXSiJav7vfZmY1khiwq2m4Ais/XiPRlHVmMQzi
jSrID3TJOypOKto9Xnfm+jn5DuAzSIKAt1CmhdM978ZX1XIhBS9R5Aw0CTsjTb8a2E5mOdITVRV/
8lLvXC95/nlHF8E8Hp2HuQD1Uns8Hm+q1Kyi1S/eQD1t7MAYQkf3k+TMW50cV/MoSEaT61B+pvp6
PEoWJx5icb14IwgpOth4w13InNg2ZfbpTIXrNHhiLBUqywuXjYNkcTQWQyil6VSLN4Eu75UZWIu5
S+yoIKKe1HboNl0tXnuFvA/12pbB2Zd2XPnWxk/plmaD+fP9bf2iUr2cYRWcAyEFzQVCx+N3V1qz
CgerFG9MvxhXmR54LlIg0aWUK62diJ61icQg3k6eGD0XOs6YNpzk4JslTwrK7U1quRhq1ZvKNxob
6/Fs7dGq2OhmUm5Rmvw56EmwBT4pbMRYe/LiuFiVlTxyTAnKldbH6U045cFjqXvjlwrt9m2Sy9pV
G6r6rswayeE8x35V7cqPXGTWQcras+4689l9PAM0MQHnEG/AYMM//ngGDCOPolYuYBdKrb7Se6jj
fSfdxZHsWHmvwUrmt+u+QrdPMX2nrITyTMBw2iunrIBXE1EXyKC53Hr8CJ5uRLKfwQWRM+FS0YSP
reLXblkZw1WKVt9lHSSP/dRFV5mIhiAGkwW8g0jBayNOw49JwoQq/iRtcKbtnvUmUVdeXWHQnEC/
jwp/WxHkbCKubLck+nF7aRA/1mZaXJah0jiigPS+M40wKqdR0a8zL1RtM0+Fj5IilfgtZpz1BppN
YXb7/up744hFGIQ6+azng2j78jwpB6GI2jKGYTMqwlpFid7TlRqhjVAqOS7Dpv2YCla1quJpm/TT
vimTVaJgfSt2tXaRRvRgCQIbb0//01pR1Ni1Zq+cOV1PDz0eEg4IaRUxBhfB8dcxfXBUlVkLYMXV
8rIeAyQTE5hLkQlGJayiwa47RTxz452efFRqaTpR8rK4+JbKexFWRMXMx9iVvj/t0QyrrsUgOtfi
m9f20dqfyUcKmMxZDwQBtMW9in5zyUsgoCCy/uVR7d186GO36aMSQOlZD4LT04+iAs0jwijq+0Aa
5rd+dX+YOietlozSLooL9L2LWqcm0g71l7xXBbf0KpwJlPBmrCX5IlICzYlzdONlYahXcpQMe2Bv
50K7k687PxJiXsQWHGw0VI4fKavRADFGlHSQn/vCf6mTpEX6I82BqfiqGD6M3jkh9pNv+zIkiHbE
e8hzXvRzX80CBtGDPuaetBtDzXcaZE9X0ZD3v1sCRgWJnuUs8kqTiKL48YuJIrLVMQ3RnVpJ/tqc
EvNLi3T7NhVyZf/+Pj4JDonMGIZOFBMIU2yxQ6Kij5AdRkZPrOL2JoyvWqvCCNCyhMRBXEgRHVrs
roza+yUk4TODnyJkMPl6EY+kGkS7ZYmJmGL8zEK9SXc98ncbpBe9bawZFQUJSYK4ib2V6PaleBDN
oHC7OpFwKcg7N6Uobhe95jm+r49njvTTsH1+KGDHzMtMKVxy1s24E7jYg3QXKmp9QVFbXOV5bm1i
v9LsmKbRRSfK94E2OLEYodoUxltPTs6VVU+xYDwG1ZFZ3oY0gkTieBEoQCox+OmTXVZK16MY+tdo
bSouUTZAJqnMVwmcjpXVivFqyDD3TuLsTHB1ur+IKkgdSB6oJpzYZKSTH3O1dHDEW3WvqoJ/0USo
ZglB0azQ8nITpTy3pd94a3BaAKTh6IiY5KhzwPdqgyXIdTZ1mie7scgqZFgL61sVCLjRNTGly94U
gXdQOYiomLFI69KtB4siwfub4nSXHz/EIq5IqRHFVdUmOyEOhXWpC5Gb5JH/8NujQO6nx0ODFhL+
Eh6WNpYkxGkU7OQ+AGMnSsKqzyAxvT/KCxv1+KKgDEPLENo2IoDUXI9nNBxFtWzGLNj5Vr/iMrfT
+FOihCu4SutB+2LJt5F22Sif1D5zjEi1AdHaVtKuRgGr4fbG8Eb0mEN8CkW7CR/lKb5RsktNfWp9
FcP4vRw8eAOuEjHQy7Z3zBqoSZlsiczXZtY/QIT6aPrdp6L6luOR5lbFd9SOf/97QQDkDgREwEWw
ZCVD+mn9NpT9HZ4qV2YqyHhF1GcjnpNiJSAFExAhUoIzSWAZb6MxOxChlMEuRrh+W2ij4Xgw9Laj
la8DwfBdLDoqpzcjyzHA0m2zRJZsAA71mS/6xuqcWV/gm8HOkswtbocaUQ+rRV9k13eRQnMDs0Fx
rpC+v25ONz/cMtbNfAIgV7s8BYvW6vzQyPxdNlWHXpysfVkbzUHgoMIFJTRIcVjA9789KOE0cBDi
esBby4A+qAFRBSbSQpNYJxcTRhFXAMvxX/GGdRIL3YpI9JzT6emLkhIzkaSq2GlDbj/eH7U6BHSF
mwxVFfCBmh5pn0RzalZmNkgrlpF/FZZpsnn/RV9sOI53JaMCTgJoAh4HlYrjUa2UPlo5VtmusXZT
7jlSgL+hlqA4lto5DIOpX7dwtLPDAAZX7A+JQDanul5/UXjbglqVHt807QXCLbZh3nXhN7W0HH0c
t/G4lRTcaaB/wc1K87XSB3ak7KX0WgluDIsysK/Vd/okrUcRzHqdoPFY2yHXqhWma69JNzVSmZ3U
rBrkMo06fkwBPrtjAmbWrAAsBg1uQX3Vb9+fkjlTej0jlCSo0OE2a8zIGwCSxzNiTOxtsQ/7+4zL
YVuK+KKVmEFuhVxU6M2hodAYneGmrXruiHyJ2o6GRusWoRWC9tnPgVLC8dCmlQYTl1Jyj1CmbDcI
0O7bRLut5Ma/wL+FFprPXHtm6rlKxPbW217dRg1I8lQfkcvqUhlXXj28RP9HdTiExnXJkWlg3rqf
Umy3Bu/T+5N10u9DWoLM35xlB1lFJ1aPw+DHgVrpwh2p9xYRleIyN4RwVwRJ7QqFVm2Ftl4lmlis
hJ4AZhxE0/VUQbqNzNDaDg0Oxy0ldX2UsRvvJGU/ml21anI/vk3lSD6z3E8CvRmxAyEfcxJOUJof
i02WC1bZGl2l3HmST6Igq/UaIkH+BYT5N8FrUSFDxMARZS+/9idTs0vdap047NqVWRvxGkulzsE9
PPrNKxjYHp29OY2dGRxUio8/fJxPQm7lg3zn5X7gRrpQr1o/8M5UjpYH9ssoUGSwN4ODT5f2eJSh
SIKsn2YrjTEs1tjvse3Ksrl4f0m8qLC8XsUA/ABeAe0G4UdIv7wXulRKpCYRtLtIssq1XqmjU6D0
Ch9afEQZ4LKPldiNzeSgzxodY926WRcV7jgg+muZTeXm6RBvrcySLhFb+Vzh4mO3wT4IwgCpZPMh
0sRh1SlZfkmdXed0IANCWaV0ZF8K3Ew1yo+Wl2rbICgyR5qEeE1xVnNUMTVQ7mxQfcOn2slKVT2Y
sZ44amyU6MeZyZmb62Q7MxHMAh0FDlfi0JfF+CqGDIt+shpsAu+IdVxtjd67MzrdRehS5r8anPw6
WEHx2xXfmqdw7525wuYls/gKM7oe4M5cjiRLPP7YCC03clA18h2Azy0sTrUyVrq6kUgX3v/eJ2Sx
l9cEdYEgFUR0kN7HI2G9aKbsfvmu+Ghu9E18M6yLC2kN09r2XckW16mjbIpPnWvcaRvjUlxlG38V
2ML6/edY3p/Lx5CPH2PQ2zbsxFK+QyXY1pCCS7RvSrGpZB345pk1vtxJxMrgWubYi8gEKZHFK6vK
XE0JUFsbpEy7Nkz/U51Z1pns++1BwE5T1uNiXnpcEFCVlZekgKdD3BTzMApdDOTCM68yX/BH6wRd
EiAQ9Ppn6Tqun+Np0/oAKdepyHZ66+PeDNcaOejcn5n53gqxjG+0BtLbEsycI8TTucVz+o4zlvCv
ag5l7SVjj+LwCA+V0Usx1mFPjvmcYZ1zcV2MAthrRhngvzu31ynhKcfvmCZUflKEJ3ZUcNPWnoAd
bxMS6rv3V+ASHPnXONTA0QChFsaePx4HjRGP3aCmu0GMhosgG3o6tbmT57HBdS41mIs2ReVUnlat
zBhNV8Dw06HWRG8jdXjSNWmX26yE3JWUqrsagzGwpxjqd1m1+sYvhos22MZd+L3H689ppOrKLOI9
tPBok8vFj1H34jN99EUw9Ncb0ReihzUjoJfyCSOsca/JlHRXWv7dqFLurfhOGkRQGxWf0FZ9NCoL
STR/bzO/jKvSIeIEJ6KiPXs8kyNASAMNcwoytaQ9JGkSXhYtKV2jpr6dlMbnujhnB/3GIgGRAkKZ
ghqvu0QsxCoXSV+Gya4x1GDrjZPpJArUqJc18h8/hv/hP+W3f+2s+p//ya9/5MVI8zZoFr/85654
yvZN9fTUXD8W/zn/0//+q/88/iX/8tdPXj02j0e/cDO4o+Nd+1SN9081pkIvY/IM89/83/3DP55e
fsphLJ7+8eePvM2a+aehN5b9+euPLn7+40+LM+E/Xv/4X39285jyzzbtY7r820+PdfOPP+mmfyCg
5Xzk/zO4nrOnf/r7T8hyiBrZJwCv/vwjy6sm4J8oHwgjldmrFBMcWhkMXeftrz+SZ4oNWC1UCTkV
5T//fqajaf/XZ/gja9PbPMya+h9/vgDR/nXuIVsHo2EG+/Nw3Mz85OMV5r+gR3qfFaYVzcFM23br
VUr0XeqqyrR9pcs+h7oRWFvugeSin/oSf99B8V0rijQcnpqx2oYINY8BXKayif37lGLlvQLHbBel
lvx5hPF7kLTa+waMSnFxX7ALGhU3Ui6O3XrwM0cbY/XBF4b2qhE64V6QSwWPYm94kLwmmmxzAMcd
VEb5wxOHNeXA5i4c4hhPjkolAZHVLg+cXpvMy5TeE44CDV4VYd+XHzUdCNm/sXCvwx9VXufPzfEq
PV7t/88tb1r0763v7dNj9fOPizp5zH7+Mf93/WOVZ4/J379Xv178Lz/rr9VvKB+o3c6dETCcnCgz
v+Kv1W/IH+CpgTOYoS2ATuYKzq/1L2jyB9Lwue5LQk4xYG4m/NoAgqZ8AOHKLc16pcjENvidHXB8
tM9Dk9qjpUj6RjRDIHO8AXTVh6+WQlIUtDZdW2mku3rufS3RVqSa6wE618aHPj9Hl3uJjV5tPG5F
cD1UMuamEcozS8cgqwEFkVtedNnFdXVbiLWF4Ejv5Z85SdLHJAuEeyD2udsZXtMgWzeMnYNutxQ7
SAe5QZZ3EAgK6SpqdQL/uVN+FQZZIq2rRMy/oGvgB7hamMWT0rYqCUaBAP9IaPgc6L14GKegfBYi
RL2TacAnSGrRC5Ti9lpHTvVHVqUPlSoVrZNOpoCkcCgLX0YhC/GtDTdZ1sII0BVCiE7uQRNoYknr
LhA8cWcg9/NXUvhbV8X/pztuxhD8r28UkM5h3aSP9a9dd7TB5n/663oRtQ8giWYWzi/Vh783GLvw
Ay0TDniAN/OF8WqDSeKHOSei6jUj8umV8/P+3mD82fyzqGiAFKFXC3voN66YF8D5q5WO9w77iueb
7z6UXF4oi6/yP9yJ/ZjqiLQti1q5pDWDS2EppEawgnq7AiSP42jmpWG1liKlXKtWglOlSJ2rU/qP
KddQbku1+B24eHER6P4tMvWjg2LyvZWo9B46bIxvykC2Dh3mwD+6cpAcDUsGZJ3UMbtQvfo67/r4
L4Ga31qV/9XWTfWYhI/ZH3ZbPT22f+TPf+zx0eKzhT/q5e1wFOH83xHSUP14bwXePPV/OI/J0888
Cx+Plt/8734tP45xTmHAB8TFxBGzoOGv6EYzP8wrbKa9EmjQ9//X+S6ZH5DqACgDvwfB7hea5t/L
T5Y/zOwFyt0vFCRa9r+z/FjHrxK7WRbUom8FhJs1yPG+DN1z02h81S+8+7T43kfAuD8H+ZkM9Tjl
/jUE78kTgxY/wb0ItKbGQB28eyUU3aj40lgIsVqPkn9ounNq1It26F+DcVfOCJd5M52QhEKrZ9dK
wj2WnYEz3lilO5QblH4MPDHVbbaRz3H533o9CGHYLBDAgldflFDEqJEKFUGu+/Y5/5Y/qPvAt88O
clyn+eu1LJRsST1pvqFne3wNa0XUm0qmefcFuUZn+IDcK0fVsCr0zxl8vPE+qNLOrQWwtdymi6E8
WnM+WG3vvhEzR1AfiuSLXhQ2PtnY1J4DRR2nUy/vRecUtjPq4Ry1S80soxryIsfjex+Y2FBXiO3l
ZwpPywUOSJnVTXcanQX+Jy0CmB6LjWwIRn9foBcPxlL0tZXQ9u6rjf8rcXidKCzCJGpox6PMk/rq
EFdL2exGf/L3Xud6gq0rn72d/iLnguPr+0Mtp2weinQXBgI7FzzN4oWk2ocIafnBvi66yonjdanh
ufr+GC+z8upSenkfbiRS61mplPz9+H2GXlGyqEiDffUTR5dxcMZiXWUXw/f8Qv6O9EmQO8Fgy5/p
1oCT7X9PEwwG8PyOJo11Drk5vZvn4NV0ykCCskbOg32XPIxquQ/6fJtL8Y8ebdwzbzov55M3fTXU
vH5eDcVVRQ2hL4M98otoABj3VCJ35Vr+OFynv1VZP32rxZerq04zUngie0nvLqpgcvzmHP9nuXmZ
OIId8gEASlQEl2xtUQdbaCUVbyNCoBi1Ky2kUwCOrZGkbZCdO/tON9f8fSgJctDOKN25bPh68mpN
KUZF9vdDICOSxOHarKxzyghvDcK+BWM06+FAdD4eBEA2DeaKMyIP4mdB3lLJeiCBPbPkT7cVSc5M
W2bioIQsebWRmVG2DuRgXzZadFAlmGWB4QnBXwnyUWHn9UHx5jCwHokIgIGdXIbiMFYKVMFgb+IV
MU6l6UgUDM68y1szRsliDi1IHYlVj2esthLIKLrPqdpXbpvcBAnKpsE5+/U3XoW0CbkIvNfBGS+R
+mk56ZMGcWYvJY6EmaBTqcK5vv4yOuYkoKz9apDFqzRlWoAsYpDV9e6gbGXVtj53O2WlOv72+/3t
5IwrAE+r4lK9qgYbobmr0b57/4h48z0he8/ehDJp9+IR4krPgwAf6b3iUzpp4vzGzxr3/2yMxXkb
1EloeWLJF1OTrYkzVNWfqdGeewvleE2MEQiZoCnCfd+YlRto7aqpqnOK4m8Pgmw38lFA6ZfVgr7u
8p4iWbjP4mobhc4UZNt/Z6L+NcLiom2GiL7f2DECB1wt+k6QnZmoRadqPqZnmYt/DTHf9a8ONcNo
LQw/hnBfreUNutabaRXah9QxV+GTh/v1ffhw+8PY9KsbzIy+96Lt3ZuO+lsKn78eAo4fHAsqOIDq
jh9CC/quqcQp3Ldxe+FjdekL+e8fRTOT/u8hlvJ5fljmQoA6897amWa4wbZt/f63ehEAP75bmUla
1i+6HvjqzOfUq5lUy8KIvF5h836HqLyB/LyuN/l1fK3deAfD/fH1cmus+I76fXIdr+Vtvq42gTva
P99/jjdX5avHWNy7QRrVfhhL4d7U91k7h7HngIALhdxfn+vVEItlmUgS0gqxEe5Hx9tg//5Ux0gE
OFNDc9NwdBvGg5u4xQak2qw3aNr5zl+f0+l98z0pTWCw8RK5Ld5zaiIhHHot3Pt6uenbMn2kWOw9
vT+Z8w85+aZQ/FCyQv6C9tfxN22KNiCO18N9mN94SuQkwtXYKk4OVf79gd58m1cDLRaPlKFom3dM
KTgEh0qdDZn5zBBvLlCZLtwMSaH+umz5DVQEJ4WbcX/9HcOntXQlffYHu9sabrmaHMXBhcpBXNFt
r/xV4rR2a9/12+BSvNr+G3cMAT26W+BOeJrFy7YYwGvBlEZ7Na9vlCi9GaTcfX8+X+Qjjr/cDFia
UdMEbRSHF+eanrch/bIY7bisM57qSej2UjQ0lZ2DP+wdTe2Hrx2Ses/F0CdfxgkNxTpWkodC7aJr
XRnke9Saw8sKgj7qK6OgZHYedd4PrExLTscpT2G4R0153XqR+Dz40vij01MxtHUgJde9qKEIgo6d
MjmVyblgB1UnIHmHhuwhKWUMZ/CSyu70TBOvZd3j11o1KZaDhH4ONykpzNguRdwEZiTtUEPHkLIb
D8YJlDhlUu+nMg2uYU/omPsMdEXcAWpsbptJBWNI7jsPU71K7sOVihNXYlvtoHl0Cmc7Ecje+ZfR
FIGfyOwvEVFYYQQsjeba8/sf4aQ+QbkeQWCOxVnjbrbdON4+o6GHpdf11qGtLcRvGj3K6+vagsVq
10nbHdoxHsNVGdRFZE8tuSsiA7WpbqYexDsITq/99P4TnWQM8LEoTpmI4QEjBl9//EBpphZZGEbd
Xta8m7G4z1Xt2UpGuw9uuDp+91aTEFac0YtU9IkOlvj9KQzjoB98kcFE25Agdp1zCnuxlT1a5Ujq
zww+6E1IkoIGP34fsVBlP83VELl3hRUzNknxVQcJ+zMfvaZ2TDUT7wWlEjpbG5RKsvVEMy6rKIie
0zD2b1urJMiTmxhZjkwYk+qh9bs6csJBNT55jUfuSxs8/+mZcnorDEPx3LS6+FOup/bbiPyYZXte
p+BioQ314KStWaCmNrVZgXKrFt/rpaWVNpw31FBrCZlUX5PTO7r8wwNKyUoAprlEUEgLlCxxwQnI
GXZjRXbtV1mToGYkxdpmCEnM7ZaQ8TfZ3VxjnIWQj1ikcPHnGuPx5BlCWQdN2YUHwSzGa9HELU6U
2soB9JHndA0TXBONWrg0vVx0Gg9LID/zf/h92buBpZ9TB3hRsT/+lmQX4CdJlWbe4Mnj0AFqyzKP
D7EYw29NJdSlPc/cCqOIfW4j+VegOGJnpjXvq6Iw7HZU8gdFjErJHtS2duvS7G4qzRuwtAGCP+WJ
sMeQOlhbsJEoDPbG3vOStdCP+bXiye1aHEppnYzaeMkZie97307XXWJYq6BXO1uNGuXcqXxSfyBV
B3VCEq2QdZK2H095j0pYZTWSeLCMZD6WcrV57szZCajIJfkqzAX1K34404UiVTjM5kmj3vUKeJht
JQID9km/D5k5Vo+tPo23U5wFn7jppEM9FgiKjgg0jc6Y98jRpSn39EiQoiB13OXSYURc6E4LYyJL
I23ja11ENcCeSs8THQy8zSdJMYYvQTWLdVOQCZ9oJfuFo5tBKzqBUJZQDvS4Kx10rgaAufXkPxVe
bn0W4si6DepWj21MwuUGGzQj/iJ3YfmDfrfX21JRiJ9Kaqr7XoiaazmmCWd3uiWsvCQ21HMlzQVP
g3XNqQvzhUCaOvTcMj2eZCSxEmjLkXWIdfRj67KE9NiKiWILpSVct5Wh7oiUhKs0iKbrWuEeQAzJ
+vz+SXsS0NBjArxJM4niFuTmRYw4xWoBNaWLD3UbWVuuK23VZIZx+/4oC/DqvIfBxYB7oH9AKeMk
BxN9KRS0MM0OnldIdtm3+kcvAoyOSMg25qUdqLTp6OsbT54liKYGWavUy5ywHoHqBL12W7Pv1u8/
1RvvPjvIYzmK1NOczx9/gLzxAw2h9eyQ9aa5rppcc6cpPaegdRrP0TUBEsLpRWmFq2aRqqOYJQU6
beEDapr1VaDjTWQKvr4156S9GON9k5fpR8k3VLdPBG5YIVTc1NdSp0XhwMXrfrBLZcqcIZGRI/Jg
3kuioKymNL43a1yA235Itzqqgdu2RoSpE7riqtHK0jGx/HMm7IZcIo0QtyzlHFB0XqNHh+H8btzS
9CPpGnFUHE+hb/paiShzfuhhaq5q3RCcWhUr20AfefP+15qP+eVQTB4lPVYRPY3FNdBMLFO1nPKD
qTfRFV14HQ8wuDhDhKRYl6Bqk3ZJfLAkz3IK4E0X7w9/slh409m/wJAhi9KDWJQqdD3JvREligOB
qeAM+oBlehC2Z9pSC/GX+VBgh9D9ZSei/0J37nhCiyIU68JqykMxtUBkGny47HhqJjcu9WAjpyFK
0xQL7v3U07nVpWuAPxDFJVXYykkyXqYt3FxsRKTLpBlkIHih8RzisOvEUznYGVF0wI2dho4p+vJ6
KLJzov7zF198JjjcGFjNXGHsAxYrAhGBDNBBVx6soZ0cSatgU4vQIbVa2zeFFtiy0JyZtJM+B8n8
rI/3Miz6uYtPEyhewF09lYcYHAqKAihNms2kuLCNmCO8V2wiWdLdOJHO1DTfelnoPeBoQdRShlt8
rUampe2XsHusOJVs02tMOCPTlLhqlRWrWFTbfW7KxZlR31iKsyAHvSlYPkSVi4tDrFJVrIFZHrCy
Rj9xCD1HHQPtTB56urVJp0k/MaADFI8a0fFKxPBCbbDVkQ4oO0VI6QTfm2aO/PvYW72/tU5nEdVj
viHGzOwvQ5vf91VFpvXrrtADTTn4GVvLsiLP5X6fNqOQ6o4O1GGlCVjzvD/ogo097zSWKIUgut/Q
ZmHLHI8q+4i76n0uHKJwAJYjaBc1vrC25UEMatDXwwhBCtoDegPrxjNLG/GP+8ZTC9uLz2kmnX5Q
susZT/WyjqHOHj9KpdRqCFlVOAQNjS3EXJ6HsD1nMTKvxeONib7FrG6IDdBskLCY5UQRUxSzoGAC
y7NcXc6RbpH9cKXkZup2kedvzkzw/NTHA2oQ+FmnRDew60/o7qNqCqLWGIc61L/lpbLxvSq2IzW4
G7w96hd2TdUpwwYmzGIJ8zD0CePyzFY5fWnUPdigsCRQ8EXD6HhmZ5VQ4nDdOCiZpSGJOE6X0HUM
ugL5OEu0iWduiTdTaVhWc5Y36xYs6TBpxvXFbWkeglAcpRWkKPlrBpbitpanqLOx+83u1XFCRzJR
Bm1yBDnvg7UXJurPhnv/t8upM1roBWg0S3giVXr8/mmJ/5ahFdZBR6baFn1BcKZEen7/S7/49xx/
aZrZwGEpv9EBPjE3HiuxSkJPTR9Cr+jI0ruUdWVGDSy7SZocLemaC6zJJXXTqK3aO3FpjLGd1llO
LzWMdMjqZvddLIC7OmoQDP7KVHsrcQowbCSVZrETkxxShlLFX6YUzRJbawtq3IGk+TA1dM+8JSHL
0Omt+gHFGL2yVr2MbMKoDTF0rbHaIapWiasmweaWFDrsLuQ2CmpEKj3hE2mznDlRWFtfQ1VQ0PeV
MO/A6URH7kiISwEGyiQ/5NYEghuZPVGw68DLeDKvaP0VdoFava4j/HvtIras3SiDrXPYg5CugyK/
T8RS/Pn+lL+xzma9dBYT2lggirVF3SxQOr3uyqZ48C2tXZeWWDgWfgiJDatJcdTIShH9TvKtEUWX
Wgdq14+K+KH0mnNtvdOzC3g9qKC5TwmLZknWwRw4NQqpiB4g//lXo+7DtVT16txhcpKR0jYk20YC
C7AO32Nx04paLUpV7EUPvW9E2zIUzSsfw27qNbOgMCpoW88MazdsheBeanvDZqGdUyM7PUxmXB1o
GqBJIO2W7LDcS3R1yhF/FxF4uKaZPTz0QyXepLl1UMahqs7cwG+MR80c4gdUKIKbZchZIKcJvW4I
H9IYYrsQ+N12kuebCBbZWvODc924U4AF9zAQXdjKswYuqdHxaUFaj9YI8ocPQ54227FuOqetVd8F
2647dVbiKjT1bD4r1+1Bt5J17plowHodKkUmiO7BCLN9PzT1ReADZY1IGs70wU5DvfkJX7TowBud
TAkMuaClGhY9mBKfQKss4FQM7xDqqdtmJvkMXVtiFH22LP/GOp/hlSCdSJZn2Z7juRFLDJHxJIge
KFMF254gc0018VzD/wULcXyUmkiTUwcnAyDuWnan9EAc1M7UARMYlK50sYFjjMDcWqMou4Ghr6yL
zlDsONarj6PWxpeaHxmrLBCVVQ9yY/X+MTN/8OXTQJ6B0kuVArL84pQppaGshCyLH8LU2g3x+Kyb
+UH3/K9Int7Ueff9/eFOQ07iQGQykCKjpH3SvIfSOBohlKOHftKKK13wtXvBnL5QtpTOvNhpMgn8
kdQVbhDwNS7r46/Z+J6WprWcPWiT9S32xebW6o3kJuphfFZS3buSp/QXaSPVqxB5Ffe335OMgVoA
5pW4C+qLtWS2Zh7GdDofjMkQL9PZeLgQdVgaqXYOewgV9+QbYl8DowsYyYwXWNoK6DgKIEDrVQ8F
W7TYil2orESzVG0lj+rULVTEY508U/pvkzYq4sYTZmWnso3yxyxPovbK8JIk3fRhJ6erYsI905bx
UN5LJp4BoyRMvqsrk7xW9BwTKDns0TqQBUDwYhsorqBmyY0e8iVWcqXDou169TlKqFV0UoHZno7J
zuMQe01ho0RETmvAB0dMDaVJj71MRLDyKzP8auXt2G6MHuxfT1b83ZRRWrNNtNJuh3ZUcSKLrRAt
eTNyU12pKqdJjP6jUmRWPwca470X8PfsjhT/3soi5ZCQZiCflXjlQ427kp2xHVfBjGO7FIsM4Q6N
V6vR3da61la0otGdrk+MfZ1r5bWhtZq5DpBy6eyhlT0UnsssFVDi7pLtWPAZwN/zie2ACt6F0bby
pU9185CXgvdMAow0dji0IqTeUui+TFJLz2nS4sRt8TGZwM8ZQ+rgM8nviEBmoN9gae3bIpoV4iaW
ir5w/LwJWkccewKaqRkDAsy8NzaWQLOJr0BLAG7AOO0qPxa+lmYjNk6mSl0LgKhEPJZGE34ZfR7J
dFe0WYWGflsg20SMcN0pQcWujozp50nzdJQLOhJMZGMST79FL40eSVFHsmxnlth2NtR5XDhxBdO9
VRzoyWB7HTZ+nNTIf7fykBi22UlC4+bUoky76cvxysNl4XtIEfe716np9Tj6ARLiVpXrrib4WYlg
QzqpdpxB1Vu1qoZvgdVCa+hSNXzgjsA/rkvM2RXH6JQbi+Ayw1Duf7J3HsuRI1m6fpWx2aMNWmyB
EFQRTKZgig0sJbSGAw48/XxgVd9mgNEMY8/u2tQmzYpZ5XSHiyN+UZGbsjHKr/ks0h06R/O1KmW3
5QqwbiKUFz7OHm6xER5xG302IWHIOJwnVHHkkcOnYovRZa3hL2J15SapnKwN5qJN3nu09D7oaJD1
qATO0U0Ms/QA1Gn6nlJCxVl8loV7lVoC/5pOcVAojcSk7TqtLH67VhEiJU9N/WPrhR6f0Y3ih56D
91VkofO1Fm7zTumn/LcQeY79hZ0AE45M7N3gBHsbxe6iH03fRZ9pWSr2xq1L9d0MqLnyuw4nmtHM
9lreVChfGED5AvKu4tGpTHHb2FO8d5s6Fr6JQo5LbUJNiqDp6umxmsjmWaJstoM2NrvMj3TUxiZv
oo8jiWswnKyb91Wmq9+arvVa3v6kfd+0LbolbUeQ7s+YRh28Pmn7IHXneFebtlJu097ctlOffZqg
eR1rLRkVhOojNFwTbdZS+M2VZAR7TL6VimvfR3MZ/SgxeeLsK7aBXwOKQXxo7x5HNftLSDe8JeRR
NIoQyiy/0UUlZ59dWfujHRnpps1z26OUpVUNAvLZgPi3rKZfDa4Ft4NM9Su3G1mGqYmxYcQLdBwS
9S4bVftX3LplCWxUGJ9VYx7xeQnZeRFFN2srlaFD0jSqjMeEn3UbT608N0hyW3ycJWH+x2yctTHo
em/+JbVMQ3zPy39FulehfW/X9Qcvyp2PatjNPxxLmnTZIHQEfTnk+ylC6iYyjZISbVPPfwYUWbpC
OQ6pd+2pBQokMCB+2fQqNmaBhLkOGuBzZGZ2E7Cxdaz2ekTllYjMBvx42NwUUEBV0rukpcnnalPl
y2hA3FB3J/WPPjThO6K18UMUKtNjoTXTjVcSrfvKGKKwKanPUUaKm+l3igsVy9cIrEalxa1fV7pU
goX1xScLc6QRo6pBnJD4JY025sze445DN8jnnkwfSjdL7tQxrbQN3650/cTtkWLV8B+6UL55GQgi
hUuo4FF2e2IkrB7wtFe0JpuaT6HdFTdRZ6E367r5hk+HfSq+MxsxDtOViKxLUflTNeY0KPLQDiJn
pytpa4g3ng7dStvIoikXnzKS6zQIeXavYhN/rEzo1rhRK0yJKM32MN/lNPGkIRCHSKxiFHWQl5ja
d6GaHXQz1XN/tCg1qZkzf+et664np3OGXTlqCENRW20rDHmt/t7jmnY2LMiitDu2yac86ssp0HXi
z06DY+9T9EbkMnaljQIWKm+YRUiqyGjYaNGDsHN7uFBYeQlIY9UpT5MRAeglAV3lCqaJRKiH88gn
Xa9DX6ST/TD25vfCM9qjhaTqtmqrMjCaMtmnxthv2qKQwVg4KOFVKefAdnpQBL1xZ44Dz2c+5Xh9
OJ4Pj0A/woEZ9jXA+f0gUn2L+rJ73cuofk/dJroxqS9fiAdfRp5LrQb+O58WSShv1VxIeeXk5Fnt
p2FmNbOp8oIkxklTFLZ1YeWW0HK1fZ4N9SLI9XTEeCLFaT9hkoKnWoLIqjfjEPDWEBNVx0UZUKfe
RzthFeBKFc3uUrXKT6FSfx8HT9xHrtsEhqJYf14f6cx8AAjBYqDHB1B53QKqgcWLKLGrT20vHV9S
3vWtzLyk9nRmFCLYJSEimKXmu8pEkjB1Gxu5hU+x5Inr85DYydbeSmOw/7L+QKESlTfAlqujPalK
SId6aB4zXoqgEmYS1D2gi9dX7CmJe74FALSwWGjjQ+KGR75esrnqrX7Sw+Gx8r9tGh/lWb8KnKD2
/yACE1wEUKw393q41drZdp2gL8dwamD5ekCoFiRbZctdzljp9kb1k93rM1wSmPUEKegDlEAVmHt6
1TsgEABLA0v30a69+94gMjfq9Eeeid9KV10oua53xjK752Ppp9dxmOKpq5vK8DgUd6b1M0k/vj6X
J/TTa5NZEqxn7QldG6kiSpbv1vMb3/P7jdgOm+sfZpD7eBQG7+Ngz9W20Xexn21U/wJBY10SIHtD
8og0kXsW6fkX+CSoIJVd6ob8lDWlqgVhVk2U+SZ0IAJk1jFXRlgdbADGBnhCVwm2P2Y2OTFQIjXH
9kXMuEer3VxeSGJXBjTwK/i9uF+IhWlUQkteZbFqm8ShUjXTJ3ig8ovQeuFnFqmso8TztWjMEMMR
I3zvVIlBF8eDEF3pIV4U3Xg/lbW9Qya1vW+a4WHUuvwOUYJ+MzUqFhdmlr1//Ruu9sjTr7pwtukw
IQjyQgh0Jr8kqrPlJ292lI2YGhAlktTy9VFWu56jrFGYXNCSCzPeXqsWd+ZgKMh+O58mYu2HpFDU
IKs7RLgou12F9vi3y/Sb+Kz/n7KsF3bIv2dZHxPx+5Tayl//i9qqALT7BwWkRdJpoUE/KRT8xW19
+hEvvGM94fw0DtUJuRUVaHQNFskW4K4q18g/ya2a9w+KccBWKK7QNAQp+RZy6wqWTchKXkjZCe43
sdOCVj69T2Yrd6LcU+pPqrIUU4ZYbeOtNIybfCYb8MPZaY59AszOL/SJUowY7BR7ZV3b0wuYMW1J
JALVCdqydyNCwwPpAabwCHI4th+nvJBqM6LU49bdoe7U+AeYluzwtNz/t/P++8kW8pWd91204mTr
LW4of7OqbRvNGJcaMf0hmPuLC+PfrOrlJ3QDucGpqy+Mz39tPHj77KvFuRUxqUVfdmlE/3Pn8UO0
LZe4ChXjv8Ro/hdbj11HDZBfguAD/obNPXW69Qh68pi6Y/gOUIO50WM6kl33Y2ra6ap29Ssj0xVA
otkCho6o5fxG7f+jos7DpncgC/QFaaoinUfNDcI4kddJJbJADZ0oEMNPZdZ//N8u66dFloiK82v3
27vvtfj+XwuTfy+S8vf3kw23/Kd/bzjL+wcSQB7516Ky9qQV8feGM1W0WNCQ4MxDHKJl9nzDsTPZ
TfyDUijA+wVd/c8Np2n/oMUG6ZC0lvo4N+Fb9tvq2SU5JywgiuYPDJM5GKfbbTQkGEy4/tgt6Hik
9Uav/CkhAVw9W5x3f4Viz+mLy659FqAtw9BzBsCH4RTB4LrCXYRzpeRd7d4pfZ1/Amk7b0zQfMe2
LsvPES58n9EX0sGqFurnJrbtCz2pl7P0FsFTYOqL6Dnk4NNZIn/ZdlZpRYdSnfu9lrnFppDj2yIY
5ohQzJKfEr2Ayl2j32LV6fNKi+ID0LQwUDiy2IC2l8g63FCrlVyImfSeILQufy5TfRbqKvMUIWuX
xAeVCiBVu7LYzu5ME9wt3mbxACyECTkLQRPkj4N692pvZKJhW7ciPqRTKn56lavscFw33qZr/dcw
6J7CasUZbHHKOp0RFnHW5AlmJIei38Zjofq5lV1CoK3b8ctsqDnz/fk6VIUWWabnC5cMXaVogxof
Iq+qAetWZHSYttIg1X+PnaQ029nYXgrh7kZktzaDnCusUm3v7XuRYhxgJjo+YJvWaTL9EjPESz4+
xJ0jbmIXOK+Ynfzb6wduFeg+zXZ5xQhgiIuehECez9abyiKUlAQPTab+GgEq+J5dP1gYEfiTjpL5
66OdOV9wg9gnXFWkGmuEgWDN28Sz40MiTLEXqdHR0UE/4/VRzmx9IjMkT6mXID7yJA37bOuHbTLY
etGmB2OW4V56ebNpiun3qIaXerwv5oN2nItEwsIdgET5JO/2bKQiazXqw2lx6MssBBLE5rkKve6S
EPiLjwSPEl18ImHegeURON2SYBGLzHVqboy5SDZ2VGS/AGf0vi0K96ECjPTWz8R42BUuH0hj763H
mzT4WvQFkkM4J9kmTiuINJjVbF//TC8Xb5H7XHI4A+D2CwepJhdj46Z0jCT8KOTNoQ1U+IpdGOXl
eYZ1RAQHVmaR07bW+ikVdCFUZ8PiUONp6beSnliqN/IXPTlvF/eRfj/Nw4PhNt2femir+1AfAAwh
Ib9763QpRnKaMWdylttrdX0l2MVUWlzGBzM2p20slF8hdMo3fzkmCEFoqS84THi1UyifVKLBruPg
hb3YogOabKCENf/LUVZTqbooxH12ig+9nnlBrJtIio5ue2GUF8eYJ2U5XMQdyNcB7jzd9d4k3VzV
quKAhYG5iexx+kbTTGxRWXXfvf5tzg9FvdhE1Q6s8/LzZ+dYrdzRBUFI87LQ7A+GEQ+hrzdj/5gB
O7zUx19qdCcxDuIqPPtw9BYWAbJIp4PNbRdNlVNXh6LN30kwBdeNNHU/7KdAU4cgb1RUF8txuBBa
vTxuDIuvPId6uUXWVX4jm+TQ0047uBpIO6NIwDdPWfbmj8YoePfS/eVCZLufTg6PLRyfNKs6NABK
62DQFVHcNnMXRsHU98klCeQza0mGvzD+yL4hn67W0gHH0w1zVh+cDlHubdjM+WMe2yLcFe7sHiPM
Dn9NirAPslaSzn9917y8lglGiLkR2aXWwDN9OtcIWg8e505zqPpeKzcZ3XFkYcs2/YpXvfEtzlXw
/K8PufwvT/YOkQ/pHtcZGGOGXS2vDiyqa6KiO0TSAvKo5tG7GSlQAIKadf/6UC/2C0MRgIDNokPO
e7qanaJSrbTrqj8sJIo/JjCpYw1W/ZK7zJkZEd9wZYE7JSRelx7HScDZLfPhMAttuKVHWuwKNHav
IyUMv7w+oxffi8iD7GQRwsPdAPrH6feqvAwFEasVh9YtsAPgI92MsgFG6yr9lan17oUI7szUwHWS
fRGwauDvlxV+dqsA64Ak4XXioOhMaOGCbMq2HANZS+fC4X5xDpapLQUtggNov2tWKluvlSostwPR
kPZ9VPM0UCKq6NJyxiOeJVXiV94AzQYy0l8FpH+vOPMkDrbalHgvLDkoTarFgeF0nlatYChH7eO+
GRRpPkhHKua2c0fLfYi8spW7JTvVfdmAIL6LvFY3AUqVVUXHAkn+YpcCPB2CQisAa824ydjwqVsQ
IWqAEacAnSYMIlHDHFXl2rHt1thYEGorvzDgM2wsMYSPil0qxMeTgbxJVmM7uYH8XXV7KJ1t6YdN
3eBlgGWl3Jjq6CYwE+hcfmvTucAWICzmz3mpJ9m7TCRkY3pSd/ZtGXZJmgNAyOrqg5YID7JhPRjW
rh0KkX5PsmHsd8agm+G7GOlg7z4DO/zH6lpt8GMvV+K7soLgeq2XnugfRB7VcP6tqOh9s7Fz9cro
C8yqUlN0X6JidpxNgYB4dOe6YQ4TShoQGGyAOIUf57Y73CVaXt+pqswf+97B+QrBtjj5aE/AabSK
K+q7NKZcP8aYFST36L3IaZuUs/utI57/rOhkDvvZy/p418GUiPZzNobic57hWXgnU5k619IN0QDZ
0uYOtYd01KzGrwooOvezOSjjDnSr890wJ83dxAXggOuq7BaUhhTufNU4qLf7TZ5U1PxhZDr+UHlm
fz2YaVJQ8BxTdxfifvdBGaSWb2oUS7+0fVHjqSycotp2Zm27gSFwXN9EXph8r+OlQd7Q9YyDnhT6
WumjLN1oXad2fi0LuHVFFnY/wlG33/ejJCPj/A4gFnqzird1bXq/hz53ZwiI+ZAECUbW2j6Mw6nY
zLZSmwelHKxxl83OqPFbdBzMbUyE6NwXhmL3QaPkwvkRWznQNCVzRETdNrcad1s7s5EEWHhUP+zZ
7X7YbVUjSt9nudiZ3RhlD1mb6BIsRaHq3yR5UPwbgalRv1ISywUFEKqYksghhk4cR3YsdrM0M2vn
WGmuXod0I7xdZ2WjBuo8cyBZkSVlM0FP3MgbyoGdfZ31WGsavpW7wvQTb+hHCnqY0+Hnqyr5pptB
ZQUdCvb9rQ23GHps3rbQxyet6XbeiGDKLsmMNtkaulGPN50HLbvzJ8OS5a1rjUCxG8Viu6dDVyS3
bVfmKKrYSq/9GoHAlDWCX2lcH4TMrTGoOsjE26JrQv26R+kt2VtpWCvf7aGoMEZ0vHzYVLpa5fuh
SwCnUDC3HyjfxG4cgFLWVN8Om8i6tr1Yj3ZOXlftfhaACK+TjP/Yn7Boybdz24uIBu6INxhgTBN/
0yFvYn/imQq3o1Drd3ZUjuCORqpK913b9pnfD7XufsFmNysGn3pPWz7O2mCHv2atL6MvE2qSI3ik
PJI1yH+1iMV1PWcoUfgKyKTue503Vv8+47RPd0rNs7LPnIKCA1yqHkehNJZh3W5mxON+DVPW9D/U
KIahVO6w9xWtyl4cLSvzE5GpxVFRB2Ped7Fh5Z9JuTOg7iMHYACX2Lqi8G4Btxn7fGK9rlu7mLix
KbKN1Ye6jxoaXWkvqndjkXrzFXAUM38AmW95gdIkmrIYS3rixs6jIblqo8KwAruN3Qo30nAsf8q5
nOU77JUca6MqbeXKIFWTcvw9tVM1/MmSSR/ee1kV9cc0NWcyZSIZzDJaJdZ/Fzoopp6rz5rnj1MJ
UGz2VQWe100DBaz9meOi3L5Tq6JMNiqbIN12tci9mwLVFg6Wrubvlc5InD22p8a011JRQHpNNV0c
hgU4veu7PKr+FE0RCi2IuZ5Td1MA4MDyBsUQ4y6MHPOnNjuJ9z3kXANR7dRGAGlM4bBXpauNKRoG
SW9cpTTpJ/Rv0sqqgxoWUh7I0AFEpgOm+TLkyDLeceE5oe/GaZxtFD3KjhWWee2WQJIqutMN3mMR
Fy53NN3tX55X1rrv9mDVbr2iA08lK7uAJC9HF1gZKrrmVawNHl5w1lx7gRcXDp8NcCFMz1I1/5Q9
hsz+WFgIBggjq3JowWnyjVfAaH20F5syqBUR38QtbAwQpEaSbPTJzYtdM+YqcFga7uDKBNCsSsDU
/2j2cfwTn3bq+urARXTXaF7Jzelyt2/csRfqEe/iHE2ZMik77GaTCrsjVyJB7XRR/asfu1DbVIWY
a3BlEzUsqcSm/a6Uxdxeeag1AcSQSpP1uzCPvWnfhrMX37UyVscIKy7NkHdp70QksBXw3k2ht5py
7eIUPgZqC+40KAcbatiMwW2PXEuOYdmGAFVD9kY0KXeeXVjWQ9PKNAoiTZTva4+wjMtczab7GAUB
uakaqzPfi9KN2ndtk+NIgQC27cBBGFEV5iboqqNXG7DO+nb0HMwXG7u5SrRRC/ejU436jdPGg/JQ
GDWqAUWj1t94SOx3cU5N1C/1sfP8NJIi2eaEbt9solPsPPMxNPxON9L+l6DtdmcCu3MaP4lzfd5z
v1hp0IssG6RvZInog3AOrXIvGx00cTXEobnPBqKWYBgqVcdiLBMoFmguwhyG7ML4SnHTNt6ZaEHa
m9yB5Bz7XdPb6i1lLLRkPYUyxq513PTPNOhpcs1fR2jJ7PrHrq1lO/iDXJ6fuJV1FmC4ocAUlZg1
bbIEI/uNZbaF8r40GgiBzjTV1ocmCoHVogLScU10uBx1t7LM61/WEptcD0PplH6aYMVbshNq0G46
x3TcAwk2poOmyqja1XPJnRVSaRXwlYeUYwE0oQgKTPeKTTvadXbt9Ur8mDhFu6DQK+dDCS7V9Rug
hdXeFaH3K0k0iO1dizQO2wLeut/Wc/QdyE+DWyBhYLnLU8APvhEhJX0hRTsbggPPp2K8cF/XfGKj
NOpZR3jjMLoZOyVRvjRp3KJ8Ml2yTTs70sLeAqJF03DdCrb1eYFpOuLg1cUcVEbCbkKSIGCelypJ
Z4cixX5iJRqwAk/j7XKs5DC5tjjM41AR/anqFzVU55ukM8sLgjprxAp0aCJ6g/46ErrgJNfgs063
hzFK9OHgKg3yDYRp6XFGleNGM+zooAqpl1eydiwuPBQGTb+OCv2302Dlh0eL9tASQekXcuAzialL
CveX3jMFylVaVaOholLLGA7TWIHpDkfzxhyS8Pr1ZPHcKJiC4AVMSwMUwqq/Oicz1kc9o8xDHqLj
IeQuo5K4fX2UMykprRn6XE/qj0jSnn7KJJa9mICaHvSRaklCFWOvtmlz7YAC/yK6Ln1zSkqYjnnt
oia8kFaWrfUsJR0nL+6UXp0PYwrMNuVD8S4oTQAGvd68dWpsGiAa1Hcp7/LH6VBT55TVDAPhkKot
mWfRdbrm1wYtqY2CME4Y5KksLgkLv8yDSTQBS3IM0b6C3XU6aOQUIdjsyDuYQnrTIdWsLtkrfZm3
17PhhvW2G4Bt46PAY3zI6Z05Fzbnima12HBRlVkaiJSlqJ4sH/zZAotYVxtNJMrBdlv3ZoRPeT8V
Colopw04rdNzNzdphzH9hXFfbtcnvOviG0SBDz+w03Gt2AqprlThYQZwuUUeE2R/xbPz+jd9OQoI
h6UphbAsbdL1bYAj4STtyg0PYdbPu8nU4y0sr0v9xBf3G+AGYIUUuhbABFaEp3PJBwokqjc4B1Hl
ahDSugoIdUBA4yF74fy9mNBqqFVJCF/VASWqyTk4o9AOjVq695SJyguv0MtRDAIMWrHLieD0GacT
cqO6aMxy9A51qjjXjRgiPyQXunBjvVw2Cv5UIheWPHjudYF3wI/B1PI2OtZDPKLJVOjkgmajSKyq
vPTxjTuBdgpUwkW6AuM5mJSnU3IGB1GlwouOSh6p7X1J1744UGg1d28cZylscWM9uX4vm+90nHnW
M6ytNB5wAupdA4DxW2nE84Vn7uWpPR1ltQ3sJmki4REmGIX6FdKRxNcIY1Ac5sOPaZqPvDLpeKFL
+WLM1QquTizixoUXK0V87PUBjkypbLXut+Kg5eCE1rzr3Ki/MOK5DUILiso8LElAJss2fXY3ZbJ3
kyWBOLqTmYtAz8biBg0bPbkarSn++cYPRzmStv/ie4KfKLCO08EmfUwV2JjxMSkc7ehofeYQ5aNn
9/owZ1YRwMxyS2BND+tm9YBCXkpcLRniY4k3yTFF7Z/kUSvvxYw9baH30wR9fDQuHOgzK7nAdGiX
o5hEeLAalUJf1laA/o9OGZbXrVUmW6RHnA2Kt5ci2OUgnRRXl3VEWJMQYcErrqMdOhiaVvdzfPTI
ivxWgW8yATHDgnzGgrjVq+QCSPnMZbXIehk6CQcRwhpY5kQorViVHh9lYThfItfSvmaLGeDr3+3s
KLTNQWcaXCBrpUa1kaKWhhMftVlvuivFqu3w3ptmNX7rBcL6LTV4lSYGfeA1QH+wzQGFwz45NlAj
r/W8m7eo210SNTi3IXgY0Vcl00DlcBUt1n0XK1PVJUcARNGVBybEt2VaHpzcvhTinNsQbAcoDQsm
gEbQ6cHK24kC3jgmR0tt3/e5Rx5YZiiwmOIrvfYvr3+ms/Ni3yEhyNkigzodLK1ipwV2kxzLLjfv
1Whsfs6dbANj0i91S87tCOI27vtFw4cG5elQZV7mldHnpBeagelI3w5h96h4Tjx8fH1OZwcifaIF
y7XxQgs3N5OkNHozOYZhCdXOVhz70VBH742a68v1wINrLI8xCSEk9dMJ5aT9ZqmkKaISmfjsTLbs
N9Vc52+ULGecxbtgwZQSXtALXTbMs2t9bspQnwUbwolRXY9iTd9Njht/eOuq0eqGIIbvjbp8pdUo
6A1NlEtwDnRbKe/yZlDvCjvLL3ABX+43wlPQSIaNn5HmaqtHkfYNghwUT45dlKdfZ8THdpaoACPl
ynyJ93ZprCWXeLZuqZtjrmbP2XFI9PkBOKK5qTp13FIvviSg9HLL2ew1dOBgWYAweOJfPBtK0K8I
IymTY18Y4WOuhPjEVYnz1uQOkPxSFVhskBhtnfwUdm2YbVKkxyFLOmer2aMn3rcAobCuy2bXuBBv
np0UnwpUqAWUYX03qPARHUsY3HnjSIGa+nXQa8K+8NQuN+fp+wdGiAuBc7SAhdZ24fqSX1iCayEc
EkltEtRBQ/RsLfqkbnUn3DG9S5VYOZpmhf2k1AqE217f+mc2Cvof4KEQ6SEO9VYbxerSpjKnJj06
HU0/KogzCoyiSqvP2LejhvD6aMv/7cWEIVstWRbPycJeeL4tzcisx1hp06MpjG5HUY6iil33wULT
vLFT0d9GZadftR4VptdHPvNB4QcvKSTv8fLP6cjJkCRejkTpMZ3yfOM1WrIVoz5d2KXnRkETGhgU
8Bf0s1b3vOVK2iFNnx5hOA+fbTWNiw3/MomC12fz8p1ER5A6x7KMJOXrjRNSeQ8tyToiAzV/sHuz
/pA6URjYITFiTQfLuzDguW3Cdc/Zg3gCam51QxbONM7RqCRHtF0tiu7KsMs7xbvpqU9euIxfRr3M
bbEcXNI970WMVpZz2qRmmByzqBM7zkQE7PBQD7r6WKXOsEnn4VKB4ezslg/GG4D37fp5Hukn5omS
pEdr0MxdQdx74yhS8REq6Pavf7lzJ4DqCeEGnEpendUJaJOeZExyj4mkzz/YqKnfNr1S3Ix9qW4G
zUotvw1r76bLnGH7+tBnZwkEfZko1fm1s42ksWdaCJKij2933wyvTwGbdzOSJpOBHe6Fo3B2iyIc
g2Q59ws33OmBi+OimZA2SI+ugAEY1kaNylyWbctBK29tdTa/vj67s9vm2XirKLWoW/ostGGOxTiZ
VP/y35FQUG9DFfKG1jvKtVleXEitz60okukAz2CqEBivEnh0xuPRU5ZGWxiiFZLG7ghPSpRfwxj/
wQt351qIeYmFKEv9a7TV1qELQn8+1dOj1na1uZFlg17GoITvUpHKfZmWMagI+pJT7wrH7xyj/Azj
4FJksRak/OvXWChmFM4B3K2zUi+MZ29MEFYaxpHyWJk75a8mi2lv9I5BA3GooiEPShvYA034anxo
LT18J5I6uioQ6ryWWLNsY6wK/uYZ/luwzrkdoCM1xzPGRYV30+mOc9HPsHFPSI+TJmIopunY7Uot
o19J3VRk+7F0fvDY1xdyyrObAJEvcFCkEcg3roZt3TAUAiiPsLrjjELR45yG6rbJbeXC3XHudSFT
JspakNmA8k5HalylDd2eu8OQGC8MYYnn5DSou9cP0rkbilQc4MlTaLKG2fYVepedmNJjRaEe8WC7
+5DTyr/TzbF4Pzu9d2uEZn+lNWF0AZV3diWRC+TbIS0G9ed0fmabqXVXaukx8zJr63Vzs430wbih
xt1cCAeW/9U6EKGADUcf4hqqu6ul5AETCWF4dpxl+7vw2Kp918y/u8bQv1KpmPZx7E5fK7cqfoPa
6C7Ays6eIYi+OqwjMMBPHuzP46BcjRp+EmbHlpxgjxhxDwtiTpGJ02XdfsjqpP+M0E8O7mjUfsnC
+jqVg7mrXWF8aFUF/EpsjfPXt394CAyYR6OlRuy7bL9ngXw2TS2dTEIktTIo9bT48uzCeu6/6+M0
UFjIy280ubv3iqbbFxbk3J6DBaLy9tqAhtfR2Whkg1eptN+cKhydIMaQl458CmwDQQ51LDcKEGrp
a0iQVJscG3hx4Widuzvw6V5ItQY4w3VhSEGbmWSgS4/6jEROAzjsE9SU9KBJBb1wNbb2XjzgDfz6
ip97I4F/Q3ug4LGc6dMVRyBQUiuo02OOk0jkW5VZLViKWLkfqOtdG6V2yVbq3BEzqXyRSxH2Q6Q8
HTGaYpkBsEiPraE1EUInovI2uVRQo0GfJb8U7ZxbVhN9F7gqVGaJPE6HG+ZQLVwkzI4aGkaMMzY/
kDYCeejFSbwbx9H7E5NpPf4Hy7robIN7QoTjhWB+nQk7gV93FIME3jNHOX7iOhCg/cKtEztDaN2n
14c8t65kpuhCkxTBq1+tq+zTakL8hiGlUd47cSSnTd1GQwx62cwe/oPB0DIA6ksDm7TtdFWTCOOB
qexJ7q02f7QE3chdJZP8R+tk0SXR55ddcsIOBsPHFAc/+n+rerD0yq7BNWERUiSPUVJE4RT65lsA
QnNga1Ew5Kb2kKhduXFSPd5Ms0OxOuqQv1VkfKlkfO7ipmPCCwHuk2LDakctfRvhJEUGFEhkX8Oi
749ZFdNFI95xj0Ymm3uBPpbtG8CA7iyXkuWFp+Ml6WZZEO4qwMC8VNzhp8vfwDxpLIVfoc06M/Aw
EJd382BNG+xn5vva9ZTFvG9812u9eackjobNqybAsY/jpTzw3L0JIoOqNSkZHcVVyDNEadwYUZsd
kat2d/QhUDc156i5FbU77YSIvZ+mLPJDXSFY9/omPBuOEoxyc0H4ARSy2hddK6YoV7L8WBZ0w31u
LfNL76bii4IJaBvYU9ftjUEg5zaPdb9oSjXSAmwACfdCxHLuliGboooBeYCNutoT6VjkWYbh01FD
zG7AqYpqeGDiyYH220R9ctdnUfhHUXJ1vhD7nRsZGrKuL8CYl2XQnnmV6Jvlx5m/4vgRknfxVii9
+T4XIOX8FvxkIBYVnQurf+6+gYy6NGhgT8OSP92DpvSqycT/5ZhbVX6nyWYMTLVs3g964lzIO87N
EfofW4zAjKmu0g7FnuMEZCHFUcA0u1D2JaYMmn0NzkC57Yr4MS0H9cK6np/ev8ZchWed5QJsrsvs
qFIZux2n6D3QtvI2rOri+vVtfO4JpmpJh82h4wBv83QhK0DKjQr47RhWjSP9UUeMct+UQniBo5eR
8EehtBeinbNjwmODKg1PCgjO6ZihZ8BomersOJagw3wTzxDF54RDtskMb4tx36Vn/9w9QUC5BFd4
YlrrGq1UEtFkhp4dZWKp27CoUYzSy7C50vXMvh2dJO6xUCvERvHaS62Cs/uHiIqyyhJtG8vPn4WV
8eCo0aCzf5SovalwlbFTCYjMFg9KgonBVFyqc5y9mZAa+H8jrta3xA1Kc2WaHUsdBgD6Vuqmq5tw
C4ClvXGQi97MTvm10CWmy/0w75NY6BeupHOp2mIGRnS/wGbW7WhqtloHVjg76kVp7RN0z30XaasL
NZazn9X2kGFeeqhUHU+XNp9jAyukLjviTp3tLGr7mBXYLn6nQ3w3AJHZDf2E+6OC6evbmxkwyP81
9Oqr2jGatsBtaWbQy1J8z87jT42bAP1VnYUG8fopPbucC2F9OTS0O1dfNEq6oTW7PD9OyoykmjsM
RFZ1M8pL1Y1zFw+4bahvHj1VZ92j0XsK8lqyJGYuQp1+aluy3xHeFhQUWhVWz+vzOjsc0fjCD0OS
bg0kqPV6TtLIZafadBxwmMibz8D4uz+KHYr8P9iT5HZLI23p1BirsDGXaayUs8JVJ/IaezYVdhga
pxf25NkpoRu0EBVon6z51XCbuirykvzY09NQ8UnoS31vlHH/Yewct/sPMihCwf/h7Lx6JLeZcP2L
BCiHW3Wamd3R7HqDw43gsFbOkfr15+F8B+dsS40W2tgL2zCwbFJFslj1BkjUYCbRhFglIUpHT88b
2jwYKiP70pu9+L01vPg3FD1M99BRQvgPVSYebLLvDtCQt+oq2QhLrUQUYckDy1EccvyivoxeDzQ+
h1xzqGJhfmrCTjw9HCiIeSLoLwvwWDKsdnqPSYJrlCRb5mLgAYc+eU7zELi07yqdvvO+uJXhwol8
f4wjxgMb8/pc4cQO7Van+tPmJcwzPBxeEjPPnxtRiosdtfq518PiYwoQuvatVm2Oitk5v+VaV+5E
k5zXqk6DItG7PB/sP94h17/E7kIl5wRF8nw05/p5aEMA7mGhQl1ok8X42pdt98f9pb5xXyFVI8vz
oEgJq1VGgFkkx8oykdNRZ/1LqyJYd22ingpILm9ATMMzFB5n3DkJbpxwlC0lxZG9if3casm7uEY6
HCW8wCwXoRzb2OkBWU+6m53uT+9W7YkTDvorRR6p0LLKrQA9O0pVttjktsLMTlrr0YDDZyf/tvSo
LUtSUvqU4kyYjlZ6Im0ojnETQchFsOM1zLvmyS5n5dP9X3XrO8uumcUuJsdcQzwXFKcbXtBFAFRD
O/XYaOa+glLyBSqg+gz4vf79/oC3kgRc9WTxD8cZdrP8ID+lJXo49WOBimpABhSid9x7h6XWxTNx
MUleGKJ4NICRXh8gaais2FdVycqdad+KNY5KUk/6MVwCq3uN/hJgBo9tTVl1+Zo0y5+ukosnxRyd
L7WV2GfCbY+iLyNpvaUMvIRoNzOXjXvGnOWmMtF1DtzCEL8MkWovH2rK9+3Bo6aAOHf+K3wvRQBJ
HSLhI4xkLN/vL/6tr006SCkbHDNN/dUZWk9Q4yyEm+lEiVYKD5emdbR4Hv5w2nLsP3jLYFU7N8Wt
pcZEUZMWwjzb1/JHbYvuOxLoedAp+fhNTxfluVBT89URY43hjqo8xcCPz/cnenNQyvWUmmk8I71z
HWTzbAmj7aMicPSxOkFBVS6qSOA14LXzpOlz//uUKf1OUL2H7voLg9OimEk5BIj6KrSVvA/zXrEK
zLCT6leKvQn8JWf63i7VdFGNCDnvRJxgki2+YobR0UYM6EBLp37Wlj4+uW1lXqoa+vH9xbh58iBe
SGGflJsSzurkCSsl4cyGL1i6MNpGpfeOgIgmTP7ABBwUDeYqdha2PyYC0W4kQ+lECB/EeXhAv7Ol
/BunO/fqrUjkWcJLmhQCDZPVT8KzpJ70uCkC2szOhHka0HdWZ5A06kRtuWVGUe4JcN7agbLtIF/T
/HNdr9D6Kg6R5YQ3KWrtbLWN/oyjQPIMLrc5zxaYAc/Fk2ks5jDyYR+LvQC5FZYIRVIFJhlErUX+
/5/OvjyZ4rKk6xxgFIS4wzTQp/NHw4DVBr1queBTYL0SXIcGjjryJxS+bejjPocKio1YTb2kXSv+
RVyfGsfcSkvnPsKFW9Wn/J/7QSNj9TqW2XXymSG7jSgrr25jNGVaMw0BtA21Og0HyHvaNyNvzWVn
p27TVpgFsp/JyUiRc92ByNIZCQ7ZW+sbqnaC/7S4BOuhetFyB8L1w7OC6wyaXYYdg63CrlkGD/ac
DfQwN+0Iy/KqWS5mlDTTw2kF6waaAsc+mTyucRsYixTIkNMVR/G+8Y2wKjCUiPbUy+Q1tfpIeAJK
0VFwh7IzeR1Pim50zJbyAg3wKgH+5dbuERhJMvhlYsTfC6Us8iOMf0mkV71s/PP+cm43FLcZupTy
aUN6vMZvYJ2DaW+aZAFIK+eTB5F2OZX6qEa/1UpbU4tEPOFv/C4Srpa+77rTpFTiYXYMohvUICUR
AnFXa500NzEdiUSZssBJRH7KM9wZacInVcaO0QSIp8ZlszS5vpPJbI8wLjTABxLyyR5Zp05OlEQV
qQrPunbWwwNSWljdzJ1biItVMPwxHs16j7qwPUEYFEqGyZuLz75GPpQoCdb6zBdvzXz5h3LgcnBG
a7yYudF85GGe/NZ4o7fzmW/MFKguDToaLVI/aZU2KLgR18NA0dM2J486L+k7HMS8FB48VC+BmZur
7k7acONckPkomaLGlQoH8jq00ziPi2yhxLKoCEoch2J0sqe8MRrDdwtl+Ho/kG/NkKaGRFNy4Jlr
YfeGagBeZQWPS3syEDsoVbxx3Vn55nb9FFBt75WdA+LG/OhAIo9nWhyvgLuu51cBpbBrL8wDTe9V
+3npVfzoe9ov9Xf4Ze3D161UEobUBDGQcuu6w7+Y6WAJ3SgDI1+qowqnKxiLFrY0payLSZfi28Pr
KQ20eE8AlaM+vbroUNnKSuw2ygAb5vxp6Q3DLzxd/CjtrpsPfSt2hRxvbAxwE4CIJbpLJ7++Xk8l
j7U0WYYyAAauK8d6Dt9CiII+dlH5Ex5N3gcvx79tJ0pv3JKUBziAqUgA0Fn3YqhVxIBnlzLgANK/
KfC3/2qaWDzfX82bo6CchHYklK+NEI/WRuaQwiMLqrmqTrHRjQdXmfbSxBt7gLWDaMD6STjeKiIR
/Cwbs5kroBm8h89mAt7InxIr1c+L7sb6udOFlu1sg+2g4F8hqEMJ5mECcv76sxlx1CZD55VB3CfW
L068mF8MZFN+LHFofcmrwbaOj64lfApefIBEJWtpTapISylhqhpVMNi2chpqcziHY6/s9FFuTUsK
7EJSQu+dx8D1tMrINNMYM7xgKByI8no++VZRhYhBtJSKF904/4dZSRgHEBCZcKy+XSpCp3fROQls
ZTJe4x6SplGJnWtgu8X4+015+/CuAnquXk+qVxS6bG3WBFNepi9liI91GI0j92yB9Ruk2Pm3MHJD
bSdEtielHJbSCRqqUDjXvdY6BKs5G14dIAE1vuFnqGFP1M0oGdlepjweHsCM4KUboGGkD/L1HJOB
N5wexU3Q2uPfQ10MmDE9zqtFfJDIkzsNM4BNdDQolQhvnNogHZrS8Cl9N7+Jjsrf6X5U3IhCUmt8
B+CcExVrVo8ISzPKKWgFOkbO/lg70QsWCP/qeV0Gs1LvQb23w3ECU8PXgdkCJlsfIKIykQ3KlimI
q+j3uXGdg6J2n21rdDFkEXuUpW3u+37ev+dg1IXXJM6ix+0CdZ450CrFBq8WYnEbqmmfnbi+vY/l
WMQeygFN0ZwmXP722vDbzcBhCaWY3h4XKxWd60BxS6D9ZdYIdjiawaXb/tpry/cIPNWhsaa3slab
84Nfk0sNqKPEuVBg4GF2PeJgYS9qNJ7yGmOxdmxn86To+M/Epcv9tmiPZgzvozlsO2l/DrT+ejRN
7SBL15rymuS6+sQDTbpFJf3yxIVv40LA+bAz4mafSwl8IHDyIajTbFqtqDQ8rPKGFyfSEYt9nHGb
7f0o1J1/WjWerZ29sblTGY17Wz6amBy59PX8aMIaoCgke2bEDs2cB+WzOYg9wOGtOZEboJHJxmLT
yyD+6cE/T21kcAokwTQv0zFzsfx2C1d5UfJyejRJYEKSFsZ+l1rq6ysnj620RF43DZpqrl9A8uQn
oU36TgtdfoSrFyejoM0o33MkPhtCHac9pn6oyQUD5ZWvFYBRZD+TlGJiX0Rh+ddUJpmaYwMQadGH
wQjnysckUff2lDRuLSx5LM0ulg9ZkNXCxooaRpjugBs0vbA6DXpTdUdUh6zxNfXs4T8EC/BM8lnO
UcqK8tf89Bm9brQGBwO7wC0BWuuqWiXHvir7fuf2uTUrbgQJoCMToyVxPc7UikKAswFQkzspgq1D
4v6TuPpy0MJEMf/TYGBHKMDxtFvjp0O832B0MBgg0JGqgZdGJ7jN7S9LUYg9WdPtduMQwbUXuLaJ
UsgGcYkZdhFHFNxHUZunBG0pRPAX79Gu1fvacXUDB5R3wipDmZLI6+1JoQdaNB6MLqvtExSRjPRv
iLTJm24X6cO7jq/FdYe0NRUQbZ14FTUKXtTHioBuheQBTU6pnPuiQsXw0dMfxAonIyQSjlbIMteh
MaZlGFsttcs278fGV2sNP1mE5ypxdMY6ifymkXWO+4NuLjnWkz3G9+KhyjRXu8xeeKUmTREFUWUq
QaIq6llBJRBdnrZ4Wurudx3tuZ0sc5NF0ATkyS+PMSrVmzZZSoskTUD+BmY6J6e+rc3fK6+ZfuHm
SPESR2lmZ5LbTUdEShsKGq4goA35g37a3Ngee/M80aDIZmofR69yur8VNRJfWwW308v9Fd3Ojl4I
HRgX6B7wd2d1yTUVxns2uLmgmBWlOuh6q9bHqRZKgyScE6d+YhXNnm3D9jNCtgYRI2HevLPWdP/U
M3PbLvo88LDrfUHuF5HDXJj9Lzrpo9+nc4Sc45BoO3fFds+byGyw32n0kSGtwU/oMA6IJNJ28KYF
TKqXAs+cnfbhtAh2Jgwy3lqys7pW47JL4HiLQwcTl8wfvREn/+ZlOXx3zbIBjEoL/cv9L7gKF3rE
POkwlJMoYKRR1jt+AQ3ZKXo1v3KmhgdN9u9chP6Oce/sCTOvFlAORUTqtK+AvTowbK4jUwU8pdau
LV5LBL2/tEllU1Fdkp2869YoNGKwX+EXU25bbfJ+Qbaw7MX8qpod9RLun1NqGrsGjfLs/SlzkJOR
G5oqMdgUyKCrO9QK8QyuYku8Sj5PdjC0tNFPpdciRps07JWjN3bOfHAaR/wb9ViI+0Bd7I8Rj0Mj
mFCW/V2LKueXSu2b+dSVhaH7iZGHKBQmXc7yI+Wi+BGIMDyLCuCwz5OK4uWLWaVK/9qN7JBDNWFf
fab7bE4XXRhVfFbzsLDflNkQNi6bav0cmTGQoyacePr5wnSi6GNqO138mtVuV568WrTTIVJblZUy
ebw9qcBuxHPpNcW3LIudxQ/b2pgfi/H3tQPKT9ZPhYsttfpEi67VaAa66mszlN1zmNfeSSvy9IxM
d3Nqi0Z/jBAkx6NoDryHlgxv/XVVRisyxVSKSXs1psY8aEZtnSS40R8WI905EG9En6vppDvc2jSJ
1ykPnYnRFuGivapZ3/tDBOph6aK921Mu0Cr4XEDjdBsJQcSsVgtoOnGOfNVsvOJ6oaAR287heXI6
7RRpmXLQxfBvn2p2dRYjFLr758WtCcJ3IsFyAC9t2v6GMo34H+bza2OVxbHE6vqzqufOToSsjni+
GGVNMFcU7miGUIq8PirYCKo9I9PwivDjVztB03F2Vb8p4x8RIhi+CPdeNttpmTo7jxahBFDQwr0e
UCmHyW5LRXtN7bJ+6tLymzDrPUrczUHelacoksi07noQr+qGPrUb/TXqgfAPkRafOS+W4/0vtD3R
qY1jVYwS1LtR7Spr7PO6NxR656+AIMLqPNZLZ/mAq6mPo6e9yya88akookGKR+0MYO56Uo7TN6HA
1f51jj3t9wEh3WcDWvwLiIXotYGaf54zke7cxTfmCB6WYaGuALJaiwspltYJdGPNVx7Fyj+m24bf
limB4IXlRvNYFk4sAupmt2GoSZPVXLfZrUloSZu65iuSRmgpKlZ2NOsYdhmKtMeQptzODlvlVP8b
TzbgpJYCdREZRT8lcFlhT1FIQeY1DbPpOIdWcXDmDknjahx8lI7nz/fjZfsBZUb8bhFB65HG4/V4
SZVAHEQr45Vc2BkPoTDq/tlR3LJ91rzOaT508HQA6+dFZu3kqttzzELsmWuAJBII+xp22aukeNOi
Wa9JI6pDOKvhXwChAUuBk7rMbSR+MWEzHmZt3JM8urHIElUKNJcKACxR43rSKR3tSLiI2tFPnY51
GvboG4vQB23q+mU52w9/VKomnNQWjQh5O6x6jhCymxoiLNUuJyp9KOTZJVuS+GAkeTb6zSjGf+9/
1e1ZIy1rwURxpMHBNFcHmvCW2MyTXnll9U2/70t0Qdxmr/2whngSrAwDhUpOjL7HRlBvXszMyWzl
1VKsoDSz5diNOHBb6r9Wb0S+m/Rfktjtjo4q3ibNenLTed4JolUN538/AeoKm5TZcu5df0pw4wA+
yWyCwbSH+GjPeM9+ySoeAygZe26f+jW6AsUFd4I4/DFoGiLGGK6XDxJc3n+HbMTw5uJZSxf9+ncs
pt7EWZJFgdeEni/aodbo03f1n3YNAbdOYS6a8dzsFVm205cmeTy+qFTyKFor2oyON9MoLZKgsoX9
BDmgEyezLmrV72LdFogtq/afhi4sy68Xo/9Wao3549FYo5VBYdWQjSgu69WN4zit6iQT8LQYLbjX
LtPSk1U2005Eb7cstSRZ+seZh4BbY6zS2QmzHLxwUCq66k/p9ELvyPW9UXkBR7BXK9juH0ajPgYc
As8Vssbrr8lh1Tdp1BcB7ivl75lRmifXS6en+yv3/hq5zuTkMCwekl7IUa7r7jFuCOaiK1WQpO5i
637D6mV+21IYvQyDlvyoSlNdjl451ahhK9g6TC8RihjT0S3R1rNrdXQOdoHJzhdEqbx/Irokmq95
wI8Paac21VFoXmQ8c+I46Q5349YSUW3m9qVtIFsH10tUpINTlYNXBKk22Aea/8rBqRCcv79E26se
gJM034NwBN54U6yckZ0UXlgGDhZXWEG69nEKc/tQA4M+3x9qMyGKeqC3pG4y4bVhZA7hYtelE1ZB
r+HhPo2xcnDRLd9ppm7uW0ZhrxBTvIHo/63OqypMh1LLp5oNWyTnpjVIJVphK34YoqDpA4Yfz4Ot
P6hLKwWipJ4F+RJ0baa5CmjDmHIbJRPMlu1+OXTKAOvW1ObTw0vI+4r3MJaqVC3XJcu8mJNMYOMS
TKE2Hvquj3h21snx/iibmGAu8pSlE8h9ik7zdeThT2ElTTIxFxTpnxZhp685qc2Rys9e03E7FAJJ
77kmPF1ob6tlmxekp0dvqYNl6uxLN5jOcYxsaItK/PAFQgIE9QR6BtU7iYC7nhWVmMxAbL4JBm3W
f+XbZKig4FZ3ShsxJ34zDSGyN4v+aH4rh8XyCQvAdyThaoZqn5Z6XLdNkOoGhLpepKdxCpffwywu
zl6RKw+ylYhEBgS0QCrNW2tTPE/6RlYiyiZQ3bx+ckFpX+Is609D5jzY9nsfisWU2E86xlQNr5d0
trTBzFuNoRKtflJThAW7xBxOGbWhDynCk5/vB+b2BEFThWSIyh0vPOSmr8cznTr1lNBoAuDJ9qkq
rPJcaMqDINP/zYoKIVsAyD8llOtRrGYwk3z0mgDBRPUYuVrh55O9nC1d1Dt5680JUYakTYbzKWS2
66EcLbOnHqP2YLG08E+QVtOnrhfLzhm/PRJZtp9GWX0mWl5RqCC9FEATsQ6J7fTzwUj1FmcfcK3/
KNb092CP6bf/8LEwSZFnFZ9s/bBrnNLSIHa3wRK50cskDUAMLHkeX0HCHRAL70g0FtbOv5bZh0rc
2m0wIETKVk4xhIoT8fCJSEYioc1Segza4eouDvGGaVqXQO/CNDuYiF0GbhPNL442GJ/uL9uNExHz
aRpoknfMFbGKcYCLEcS1pQmi0Yu+5O2iPgst/hCJZNzJjm6ORE0BOKzE3q5LuQllO6vsnQYxZnU4
up2b+FqcugeR0F+4P6kbcS41+Dl3QctI+PZ1nJPG9MZYpG3Qz5FyKGq9POuR8ct/GIRKpKwm0H1d
Z7CFag92F5dtoMmXfV8sk98LbW8zbfLk90gg9ZVsEYqQq/O8HbF9qYeRgGOnPjc1tjONwISJZK15
jopyz7D41lfSJVBGZrFYq8rN/VO9wkmoanmDYFZJOKfkgWJQzqWS9G/DaFXDTkzc+lAgB0GjSRER
CnbXoxlQTcNCLC30b6O+JJGKX62Fe9n9L3V7Tv9vlDU2LPSgpqGx2gZdkrRHyvzloUlx16ri6Mf9
kW7Nhw4CSQyJmQEG4Ho+cBD7hcJkG7RKMj6n02Ieom4OT/9hFF6IfCTCbwN5jvSyQojQa4Maabtj
q4m/tQKTo/8wiBTLoRtCxr7O1JO2mZRoyrog1GPMaKd+usTCejxJJ3nm5uPjgBDcYH9RHnS9wa26
AMCE+4dmjJb3bOLtqF/+w2wgwEqOG3f5+lGLmV5vL2HRoRTbLovvZbNq+21ZNnvSqTcjAFjtO6eM
ZoiMxZ/2T+9ZPYSuhGUrhDjyNHB8LBYffs9yZkvIAiB7xLG4865HyQdrTkYTaTnc+oxTWHfY3zlA
MR5eNN5oUlQHKSp4DPpqlBFstNXaCNjlo3ZI00Q5GvXw+AlHMgKehBOHGNjgSqIxtbEssmAN4Iz0
SU8S9W+YcMbnaOmz55lD6M/7s5L51NUjnbIS86HPR7mLqvrqcnXLsXJmFzD24tTq8FTFfaN8mWIx
LK/hJKrmtZzD0D4nDgbPTzSi++jhFJ3KIZVgtM14ggCdvl7WqWDJZ3Osg6ztKNHGUaT9qHNcbA6w
w5TfEBga9k7A7S3Cq4cRpV4yMbNOKEwvxe1PmGwzMpjhUJaKWZzBMSwX3PmgLTt6UeyVg7djSt0r
CdqmckOmtNoJ6gBRNAUmF0RCneKjp+aN/Wu+GGP0TTFbxfizztJop4gh/87rb3s9pvxNP+2+qJvG
mZpvH/SDqn/MKI4d7bjofxMZOej9MNpudHmccNTTcZduvquv6LpLZypoPAYwtpTj3IKizpuo3rkg
by0ioYrpCLUyaj6rCSWj1o9q1wyBMLLvhdkN/pKmH4dFfx7Sai+5vbV60l2LHjf0Y3393K8qbcko
6Q4BVpndC4Jif4FsFhd3wcv6/uJtRpKnFxENB4G2FlfM9XdSDCp/dT/3gVvVyjFFLRRCktH5ySLa
naE234lzixsZtLRJOrPhXhSiqRIba+AgLFH9ylJvOKZ9vbfBbkyILBAAODAriZ5eHchdM49aopcj
yidJo/tRn/wzZ2GBR7aFY/XDi0d13AawwF6m0bmKCROT5WZy9REQkl3BUq/hquLI52n1ocF7d29q
m/PyHVEPOo7XiDw/VucleZPVdoU5Bbo7cQ0MQA3LA9r+dvuEOaZF21h02DrSqhu/Nzz5hp1EZLu0
JKJSjZN7iGLXBjsq8BrgE6uBnefJaaTUcui0cLhMi7Wnt7B5uVIhJjAh6rG36buukm3ATUvcTIUB
yhebZI08i9eJm56xgjMDPW+dv3IjTB7tftIw42zmTpLSzzydr/eCG80NndzWCQYXbsSFDlBkXdBk
17ANGxWxp7y03Q9UXZFfJnboltEDvR5unoYxi/rKhdw8qoc+1mxf1XdPx+1HQwWO/IQWK/hX0tTr
URQDfTPPSJcgj6GWH1u3JzqdvnNLvGsRDtvZ5HJ7XZ37CMPSt6IZB6VAYrSvh6u1VPrtCCPA+tA8
xhWQJ1u47Vm3ZhUXu0Y/dENCP5ki8FPX6Ht3wSZuEB1818+mGcgps5a3sWMwHMXgLAEib210dqeW
ITqj6/MPtLlaC2tkPHUxzsUd43z/MNjsToYGNAI2hdozzyjjeuamFuMQHFYaKuVuXZ/T0Yi1s1fH
sX5ip47zkWvXcg9WPOfLqVY680GxHYmYAknH6oO7lhZmqwdjY5NFVdpoBumCGaqVee4nLSaXiqdO
+4Kb9F6TZfOpgZ2ByeGtwB86oauTth8KL1kW24IjpbRPuhJm9rNVWTltSu7IU1Ym+MhOjQM0wux1
jDhNXsrG6f6qbzaR/BHSxFCytRxS4+tVV0BJFCLPLAoMCO9wJOUvS2npO72FzSaCAoB8NO8Vaqw6
sMzrUYquXtzRRRxtirXqZRJOdqyp+x8Ha9f28uZQst0KdJ5D1lttIDolPFo0NwwsrzfFucfsrDhE
OOEuB3NAD9Z/dP2QFKZKzR/SYErI1zNzjMYp5rF3gtmrI9+OkFpukqTeefRtkicpbsdjD2QpVZSN
NHatezSbMtcJRup0b47b6n87AFme6wkvRK8o1T/uz2q7iAQFr2VwlywkH+56VvmoGEs/uF4QCzeD
hoIcwoGGbv7ZRnbt0ROP24miu+zWSy7/2ouk1a0c1+kuDODSl6isK6I9KnVbn9TOtHCvxqQcqKTi
FvpJU2I7R/zeXHbW98Z8aT7R8ZSy77J5cz3ftLZc+ikETYXm+1OlDcMxKSr3NDqD+Hx/ad+541cn
vEH2S82a25m2M5jo67FsI5dsiyl7a0Ot6f0YB/f6kvLhjbdMbYb2ZCccuEfcffFMackU+rPatq15
qUchlCdOxJy3gBV1MDEmaVedGnEqvqHxUrZnJU2m0NfL3s4+tIvRjuA2Pevftmusyq+sURMTNPJi
HH27qRGhjjPPGL63IjEZBUH09pgO+dAfRZ5WCDQJdpPpZ1ELrRKWVxl+zUwznJ7UrHIjv+VAUfxJ
s7uLoEAdHpAVMo1LZvbzm1b09vQ59OwwfE4H4HIftUlp2lctatr22Hk1ehpzmZjGc6lbVYrptdkX
AOhys/gVfptYzq3ZhvNBpMtcfB0cyLmXNlKj6JTqfbccVYt3ke/m9vwn+i5lelANNsQpKQoEAusU
4u7JLaLZ9Sd3MZrPWaePGNW3tqU8oSocjgf22RSdWVfVPC0Zcj2fh5LWXedrQkzeWcXQtf01xv/d
Tf2c15iBhEjT9OZbq0wNRoOqNn5Lx9Yt/pj1YSg+KUlLHTiqoyz8Ojf4OY0HvOLj8MU1knL4FM66
Kn7xjKoTYFISLXpeplar/Rp5qvoCwMki/yXztD8DnHWrp/tBtz3l/68RI4kZ1cm1n9XoJBwwlVG/
xYjCnzpMr/xaj7rTo6PAtIetRy0ATQFSs+vILqyuqPMhn954iA+f68IcT2ms73WZtikK3SXeXAYU
WakJsRolNMxOjIo84O1cP2JlVH1tVdR3T+Wg4KtjdqVnUVROx98enR21cdYOSS1iw1gT59CASFqM
jtI3pUmn+ZCKyfRjt7HLnVfC9qyns4BcKxL1dOpo8V6vYlNlpjpwa71NWc8mGys9/zeHEPyd6AdH
1OaaVe98OPlXXh9JDMmMmB6lS9Dp10MasY7VaGNkb0q2VPpZ75owP5VQgseP6EIs7sPRyDMHSUiC
5B2vu7pdkooijasijlAgX33KR6Gdw+JRzjvpHH1+UDIypeRfvFXOUc5TtMB2DIPMMPtLDTbyl2pY
xicVzbsTftDg+R4NEAbkg0nFENkJWOWPupmaKa4wYQBtTr94Kf4VuEE9aBknpwWdEpQGt9W79Nb1
tyooQZW2naRv3mSab8YS2wdHiZydT7QNQppBFP8heoBk4PFzPQpg9Q4jxCJ7431q/DE1zfI9NnBl
MWq3OCtqXe48Hd1NBFLuoiNOXNDMRTT4erxy1haU28b6rZpy64NGij8eQ/wQfqVbFb8wU/WVQ2H8
0c3avFNpuzW0bEEQKxKzvq7gZHlUzO1oNm8lbNzxqS5zBHURJFkwLBKGU10EoiX9y6RBpLssdMp2
WADbs5m+KJJMOEIBPYDueT31PNIXqgb29GbqpXhB6zr0CwozOx/01iiI28vnlRxkDWkNM4r4tpXP
b+/wzqZQkh9zXS97Uknbk4SaA0cJKSNbALny68mUQMZgBI3zW9qWH+JQcQ5ZH6VY50Cqub/b3m2K
rw8tCe3mRc7TBXTwupqzJGZjtEYq3vCcXEqQ+FH8S2OLoT84+aKXx1GfFvdT3UWteiL/sJpPc2b3
mj9BVZn+jAqF+lkzLWXkp9aguCcrdKaP1hQp1j9ejBnMw2csynywemxpoMDvXR16ipNHGlmPeCMB
kpXIXH2atX54cx2ymftLs9286P+RX7KXiGoaEdcfITLUcVig1b2R0Y6t38Ebfirjafynov36VbGn
tjvfH/HGZ2f7gXiHfy1R26tXkBFm7ZRZ6fI2ZsP4Al2xOAjqi0d3cbSddbwRyB6vSMnNR2YHBM31
5MI2UyKzz4o3VajaUx8t8QHCa7azhNskgwSDIxbleyqhPL2uR3ES1VgUyLRvQzMOT3pq1t9hTFon
hbqg76FmecyHQey0U25NDQi2lExHrmjzdJWK8NHs9QxaQ8Svk7I46NRI9zbOjY/FiUNFC+EU7vp1
IhO145AqaVm+JTXlBI9GxgUsUnmYVCP7ZIql/mNACKDwIY1Nl7CdXmbVnP4w0yh/yfFp/ED3vD1F
FTA32yz21C02a0CxUoorS8wIZLx3kcWf+x5eInThDNrbWJQUCSy381XF0Z/vx+t2FFlCBxoKuoea
5XqH0JWDYBbhGB8LMLtLkmknF9z9TqiulSrZepTQyVIlH0kiUVdRlPLmrTK9H4JcL4TteyaJ6w8k
HobuY7RYjfpaDjxpn2hJCyh5i+PWl1xxF/elicpIP4RDmvYnfKOX2Z/taaR8sohiT9htEw5SVYlr
lCin6Aj68zrUbY0m4dC2Q6AreuOniQHODlEfX9EzfSf0tssuaQaU2MD+UyteF0tAEfAAg8cd0Elp
D6MTVxcjzbzjox9XbllGkINIMZvrCeWIDeOy3IzBbHZgTDw9vlA9LR7N9iTDWOJyQBpTLny/nn4K
VNXMOg0svRosiq29VGNWHNVBKDshtDnK30eBDUKdEHfKNZa5gdMGTr5lFN44/pBafw3G8lQ1GM/Y
YbRn2LoNBYpYBAL9CdmkW5fprCnl8ZkbGrVuL0x8I4MOYnVNRKU7N369/5VujiV75dKXCluT1d6o
wg4KJ3KXgVKmqIu3sXmoFO4Nz6bge3+obdgxLWmpg2oZMNY19Ry/vHxAhEELpj6yD5oahcdkafa6
xJsrg08F9hcCMQokHOKrW3fJ8qnXFxYPT7nqOA2loD4zKF96A+pOa1T1WbOTPRLYzalRuVXlQ3H7
GJ5tN+4oHWrBIkR3NkpqgnE27JXobo5CSgGHBHwz9/z1jtKGPuriytSC2LCLw9CVzQdjiPaMLW6P
AoQGcXJJ2ljVw+1+FnMDnhNfq946hGnaPCtKt8ewujkKPG9OIQgUG3RlZsVIdAqXuGsd9PtTzuWm
V/agIDeDAf6WpL7wol6DEQuRlfbIYyPARWo56EXyZqvhV1zSv6ZV/TqW4WNWndw0BN//H29dxo/V
1MIfhy+U1v0fZYTVyeBF9dEqhz00+KZrIUcCJ0DPm4fhxpqnQz55MIWiBcaEGeeou09JVD45MUIg
RrN8a5bqj3AIP+P38KCCxPscWU2YsJQP6GrKL/vTidvlrdWnCfGBEEJ40YdRgDH2yqecJ+Oj+SyT
lPAqwDU8LyiAXw+V9YTFshAk8eDpB4yyXb/yDKqRU7/3jrkVjxy4AMG5RshIVuegSsG5o12rY+vp
4UroFcqLDYv6cv8IvHXa2rysJQyO1/ya/53M5mCJttGDNnTcEzY8P0LgEUc3yvaa7GtDNT4TiCAK
2/R1gZTQtLheO8gcXR0O1RKURhajXzqDPRK1fsgrp7xM2Fm8DUs8vw6jNp5rrQ/P1Dvrp7KPJsqg
zp6S0nZ5AYmTRyLHQTYGSev61xSlISxzMZdgtiJxKHMPse2lNB5ObHiIgsGSmB36t2vFaXo/bYTM
qB6ULOsx6sc/rLnZkyfYToVjkXhEdIcGwkYFk5ZvRlHGEEGk1MpZi0Z80Nze3ImUTcaBdAlYDNrd
knDO5Xy9YGEYD1rsxU6QNPZH4VqvI1ROP0a+i/bzXrBspmTRbUGWGoYkmCAgGdeDeTNyomPaWQGS
WuZxKkxsbwpjT3Lz1ijQKiXEkO4O3+h6FIC/Y+rNoxVYrdX4tj56ZzMb9vjRN0ehaAtvFTgCCI/r
UVy3BYwDTyCA5p5AGlYMHO6j8Mv9jXxjFKlNIS9JZAFomF2PUgO7MBdIokFkVMsRI3jtNPbKfLw/
yua4oCUHFwaZXonX3qTQs/D6blZSF4Wsrv/S5HSNEiPr/0YXZdjZOreGQtsJgiafR0I0ryfkJgg6
t/yQoBjG0q/+D2fntdw4l2zpVznR9+iBNxOnzwUAkqIcKKpU7gZRRgXvPZ5+Puj0zBRBBTmam47+
o0q1tTe2yVy5cq1Z7neGSpExsuL6o1VoZgWhaXFAJSYi+z0dCtg0RUkqo9IoJKGL/yraIyL65E02
X6OFvfOZMDxaukKpr7PtVkNFRdFmQkNRMxAxfO18qXuQzHb66Ku/TIjuIfoCSHSo1J5OqA7B+yIl
YkKW+i3CFnqvdBayA+b4UfRwEW6AmYSFHLEmAgenA+UtOi5RkAWegtrQxizlXwWidB/NqAgoeP94
PhZRqrPUv6uCCNxCAnMe8iNGiuGLgKjd8fLOPvswHBDwKYnczaBCta42U9npoj6Zc68XKeLUDSLG
hiwMVzY1PYWsyAk6SVJDzYE0FGjyvJlMzAkLZb0zH4e6ngq3lM3gUGG5NzodZT8VxrZcGB4LUqVu
OCVD8DmaitF8MrC7lG8D9LOGL2kkJvlmyit04nQi4dKhXio/lnXS+1+kYShnO1RaarmFJPSaLce9
ruxLTTBrG88Dum7sVm9GvJ+RT853eLgmjZtZ05TahSkGgitj9zM6iU5wv/XbtNFtSY4HdVOI46Bs
M2toq60lNUO2CzB6HG+73tSrnWX42TZCGc2YbCpFo3ycsmIevsLbo1asV6N5GyShWt2gJ2uF+8FK
ij8p18krsbgibechNoN7Kw/VaLto5XetPaqzGLlDCTXnOI6kIE9+oobhbhqkGrhJiKb6Xh5MDecG
AGYcb6U8HW2l8a3vRdZxdom1LRH1Asws7KjIs2c9hMvqjKUqJ3aB7nF+T1Qy1ttKjeejmDbGt0Qa
0oLfNi1Dd5wF9bupgoNszCmf5We9V7T2JsLbV3boYhNkG6GLCp1mwy91eaNDxih/N1mXPEF6kSQU
TYgit3mr4fqb1ZiBebGEZNvtVJfDsBsbnKO2SUyH+41PoouWBRpv/dMQSf03AcAa2g/PupY6Vij4
6itIaiA6+jym0x885wzZiXFVaZ18zMrGSfXYN44z0aK1rXq17J086+d+p0m5Ft+0ujGiLJAV0yA8
8LrTmqnWanAoWKLop2UMfrIRAQDDbWUmytdQy1XFoU8xLTfWkGTGk5hMKY3rvR8eg0GwUqfUm1JA
QUqsKrc34kFkY3S97A5jGGKLShu6epckfSLdZoM/ReS8kxUfWhqupxu1zpPZ5mMIMAoaozKdDCW6
yYG3EId/5iloTccK6uyXHzT5UQ8wULM1wsbGKYMhPnaTMoqf0rlTHiZxTDFxZqdJFtJquhg7U64J
hYszbDHv21bMWhwYwHqetFlNY7cNVSHyJDUV4l1MmhzsILzo4WYWClPeTGHbQTBZPsOXqpQaeQvW
IWuOGMdDuR2LuBR30F062ZESI6xsavfWuKM8FE92GKXzd/QI9X5xL+E82Wrlq6kbIZnzvZcwXnIb
6B2ljf7AKLumUkmaW+Jur23qthH1V0mqMtEJlVpOoJpY8qFSxEg/SGLRFIlNc1nzNeHcSo6uJYEM
ES6V2m3RqOKvy1fh2curgygtqvi0KsMVXQMW0iAOQyoUtRcAYW1bq4xutEiQP9ctkr6Xh3rn1l0Y
TPBC0YzHKXsV5+E8ooVy09SeVrb6TdgPmaP0kuJeHuUsdF1CoqXGRZ831+66kpa3lL0wwK69ijzo
FkZ7TcchWQ7U8y3C578vj3Y+J0hLYJisHPE4Ed/pm1gJli+mQ9x5VjFM6JHphS0GYrW5PMo5hryg
O2hs0m24CD6sWYk0kRldwKfyJiHLB1sSckyDqjKgudaPJbmzE1Mxw02TZF32W7KmRbsyEXxoRMlQ
NPd5mhTjNq1oln1IjFTrbFys/Q9XLqB9UJWmm5SkeWGvnq4Fggs+hZi+9RKrNzU3GwbxThut8YOG
6/Ru0YNOfYA3nPo0YPXpOHKjjFNJhx3ynDSRlknYZzbU0PiFCo66GeFBbQO9y4MrG+usRIzqKNR+
BaLmYqK07nNJo3D024GcqDJ6f28YP2NpwLstaGg9TnKoEmGr23LdCR/ujoKZSRM8rAIkolFBWs03
EBGrmktdf8xLadypi1kdik/Pl7fY+eyIh4EE3pIjDX7m6aLWyqxki1bao2L6wlYXVOUupgrqaqWp
btNEvksjJHOsZlA+HFUSiZOUo/dJPEOEeTqw0lU8hEprPQ4V6xfAdbtrsKK7EvWf3Qro0AF9kCst
5ntnHotkf1U16IL1WHd+/GQlRryV1FL40oYQoFBnmF8uL+f5tcqBBUbnOVmYE+seTankkIW+NXjc
viJPfR27MfGjHXbjNd/Yd4YiwaO6RPTPPbQuuwYB6xaOYudl2tS76NIlL6hmKndlIXRXapPvDgXC
DGuRiiGt/qffSgiryRpCtfPqKBgNh+MGpKMFQUeAJdaVvr28iGszNV4KcHSKc4tRDMmHuvw+f4F9
U5m2ojwZg9dyo2UerZsC9lhzqqEIaWLt5jQdP7bPtdqQ7ULpxerFVPHshd1Yxgby31IU3OCITsVk
kMLoGhZzFt7z60Ha5jbiSl7sZk9/PXMQ2hZefu8ZghQ5yhAT7FFGu49ki5KTVtGeOQrXKgzvvDgA
knQB0XIOsCYvv9RfaxIqqHxMFF49rqkutHG80Q4+a3Jl7c8/9fKusaOWNsbzjHxK0d1Msnn05I6S
sKMIxexhw2pFbjfNanAlNHhntP/uejEWuvEZXDhl0SyBnc0eDZLTTRR1kFj9KLqnF+jn5T11/s2W
Tklg1iVbRpRqdc9ZBca22eSPHi+38IRWY6DtwcxlN89MJdsiB1NNTpoMdeh8eGCK7aDIPONveran
3y01AignMFU94IfSBVIX7FASBrcTrcKTqiq9GZYg+PKgZ9ceEuCEQ6hU8oDwv8uf/7VZjBlR7qIP
Ji9PJ+sY9XNwlwuahVxf1N83WYKi/OUB3/mQgJNktVwR+Lyu1VMltWtIp3IGZPEfAiNG0wRN8Bff
b6Pd5aHODwLPBjglHxKs31rXKfXcl5TZyCavEc3wTo4TVAiz6JpTwnsryLtEvzBqpudQW6EqgURK
M3mqH06fDS1q3EDS0p3Yxb7boZB9hQj2zgJiH4mGmMxJYKeunsN21htkJHLRk1JLx5O17IhaMbOL
6/Gacc47C8hQyNwseuoLo/B0c2DF0xdRU4meEgz+Bklz9UZV4g8joqAfnDagSmqG3JWrCSlZmoY5
gteeNrTqPhms6QEA5JrOwztzQeMPvJWLGGbQuro75E1DebqWvMaALZGk7Uhn6Zi5l7fcmxPaCaDD
ZBZ0FwFYLn6Kh6dLNhhRIJiGL3o9NUPF9UsF8lwBWoGIYDGKP4XRhNLeQkp+muqwsrZQ/5sgAGop
BetmqkU5cWTfGj9PxjjNP+QhT41NLhqd5mAPOpheLedi6og6lOnbxK/rX4Yf6e1tUUW9+QJgVopo
i0VUKhUtDOPtFPbCB+3heXSpXiw2zbDpWM41c6JFnS3t80ry1CwyHslt0PVPymhhJUrSl8sL+s7p
WpodOcLkhUBhq80x1hmXSCxKXlqI9G1LGqRZm9465QBQXDebOo1l/UooeL5VeBMpLAMhLR506yqp
2SJfNo45vjFCIu9kM4LHNKvNla2y/OanOwU0mzZqlnFp15VXM0tkqc8TRBo8Sy/6n6nW9Fs2rnLM
Z8Cgaaz1Lyq+3ntpEtUrVNbzG4T8CCIpiTY6FNwjp3u08xUoQyF7FBGN8j6tJ+lzl0DYHSaQv8uf
752lZCjqwACptD+t6Yw8OK3QFAzlK+nwoLBVbiO5M/aXRzl/sokIFt4kASfJ5Vq3ymjRrMYGXvFA
S2s31wZtm425+TDKdfCcRHr628I7fnt50POpociNqhocVjo/aWU4XUWUltO6yGXFowpjOXqdRJ9N
K9Q+HFAvTCi+EpLwlNHXDmlTGatTgXWUh6ljdI8zL0fdHPQHvTKucX/PtwWwC6RTLkmCav7/6YSy
0bBKgSKoZ4nhz3q22r3YldN2CJtr9bx3bknU6GgAoT6FXCEX5ulQoQ4qq1aK5sFeTwQ8jWnwizdJ
jPDTXlLxe3QjdSjpPsJUSbrVw3lu3EqvCk+0KrPeyNFYTl+iaLRQKu3VpcI1qmJ8Exh9dKimJJjc
qRaq33g+B9GTAU8kuJGR2Mg2ei5GIS1KJobPUpdFlg1npfJpf0qb6VqosyzY6QnngNOHh0YcewCw
6XSW6LPn/mAWilc30Z+irRTHULt96dMAJEfNj6kP91NS42kmXAlh39maCymfVJaQZCGEnQ6sp808
ABXLnmIV+v2sCsKPVKulKwfgjYe3mh+Vdh4BNFkYZw3X9Siy1LNZax4tUaYDaK49pqbeuUHctk+S
0TSeiIrvbtK6whmnoTxgOxC5hd5e84k737mLbTFvOkEl5UhpuR/+CmJJ4roIGQLTM7CdsEErBace
qwLIe042Hz31S+ffchh5ABe1rdOhWr0IMp9amqcKZrRRMLeglEA94fIo70wISjE5IwAWhh1r7u00
J2UpmKlGSARwnGlRsOvlGUfskL1zeajzZ8hYqvgErgsud1aPRtwtsbqy0TwpMAR3Crr2RZeS3glq
ExRQMkM6Akdpit1RScsr7Rzn+5SxqeRxcbNbgWVPF3NIxTISZcaOo8hyZxwkSHbkyL08w3cXEz8D
Gm+p26FVfTqK0ac41jS95kVz2e0CTHvvQxKxLWb013KB8xPPhIyFCL5YNcAcOx2qqoURS1VR8yYo
mWiH8kYcrShrvoRsWzdRlOx3WsfdVx+kLbCDQLeuKZi+N9nFoJddQ2307L1QIzXs2TuaV9Lp8DwK
Yf+A1mLwRc+0a4jZO+efJxexPjYoTOwzr5KiVpGq8GXdQ9CnN278uRcMO6l0i+5II44Np7DC4XPR
RHVG8Dqm/U60mqh60GsJx6kKQlZ+JeN7b/0JmHnFyOAXcOh0/dVkMlAArXVPDZoJnD3NqFVOn8qm
2qiFrtmNL/1srGArFemHhX7hytMGBW1EAoaCmX869IzlybA41HiEzqbTR6IPIz2od1Hddldm+d43
XnRXeENZfroATodqKJwAUoaG1+ejbMNpwjSl1dEoSXz1ePnsnNO0mBbCNWwoIhDQntVY7YAnexUM
Bvup7QWXzrjhNU4rVBozIZufBqmZJtuYu9SbhiQaXbps/WTbFm13bOJMH3dKIofXkJJl0NOHZ0np
CbxAEYAQ1zyqPg/apipC0xvEWn0s+qx/GGGTfbo893dGIcdBwBE91MUiavVF9Sgo6SHpLM8YuhHO
Sd4U33tNn65cwO98zaWPgUYosmw+1op2pBeh0c1CZvKiZAm0o2k6Dpo0bKVQV6/MaAk4VuvGNbgs
GTEyQsqrd9KI1dnoetH0UrPtX3ot9O+g11HzNFLRFlW/+/zhFUTIBjow7SNQMtTVzZsLRSWDaZme
bvipXbYpjXpme80Q/b0FfCvmAaUv7/JqAbu+UQLLTCwvyfJu45td50iFkSHIK16zt3pnS7x1rEEK
WqTF1pqrmhYYgVGllteM1eQObVk6KN5dkxl4b5TFbQEeH6uGFtbp+Q7rehw70B9Pa/E+aRHXc2Ng
npsPfxzqHchdLxxZ6hCru3KUwpzKZRIceBW1XV4MnS0q/rXmlnfmApmKXcB+4/5Yh2Y6esLIbCAJ
VQ5K6nSRkewTbshrmNhZFMM5fRP5pWxMcLY2SDXjQTIyLHUPamZ2sztxac0vUtLk4GLtKJhYSeF9
5tKvXUpO1cgivb16C7M7HU21eULFXB6PmGbCWAAYqFOH4Bz37UVmQohtjWvuWyQiumJXeNhaLnZP
Fv8/6XLhJvUBqx5McyhgQYhGTl0l0rTspUbI5NByt0QY7uqtaFvdgAwX6gpT+rPAsbN+KAwkFWwp
CNLjPEYaXkFC35axTR3Kx3mpQmDmrqx9iDRKIEQoLODnadmJrMW/hgR/0WMUa21xU8uFrG1UlI2G
uxFNK8MWJZDib0MtRjOaVdKk3wlqJBleZKVFtY8wUvBpQxlQlsrlyaJ0NzfzZOOG0Ze2gERpUrsB
fEH1p9TixfP6wY1HaETDISVSioh0QqzSol6pYWKTn3mynLXbtqHZIgtgTX9wFAMC8xuMz9V6ruLV
E2igSTKZXkeY4epKFrhthlj95VHObtRlFNqH6MNbwqB1wNcIgiTTeGV6ZtHFBx1TJDvrA/UuVcZx
4w9p8/XyeGfHaVH216jzAt+wiOvHwlIrq+BPJS/uomJbyQjjhrWqfXhWS1cjoSzoBgC6vrqANFpD
ROQtZK8OjNotjLjc0vcm3GnlKOw1ubqm1XC+imSqiyYEHGyJp3053X/nb7EodHrdKB4uT+oBlz0r
tEMY4Z8DXxECW+ywjb68jssMTl5CQDeo0Yt2wkL3XUNgU2O1ZaL0BIp1lhmuZpTVqzpMYbnTcy75
XaUJo7bF2mHUrwA6b6KCq6Fp/oE3C3t6AfBXjyJEv8X5zrK8rBm76bEcrfRXYuTJ19oYkmBrJHL3
HVMj6oVpMgYjOpIWGi6d5XevZZs1wt5KMaiyFT0VLJc9aULpU+B7vIS62cg70tJ6dqNINWjVrMa2
/KYYWYBcXRdPmlMmdRdtCjCl2u0irWifLV/X//hyb3yhhVXp7WhCB9EWIQn+6BsKxNvLC//2Gq+m
D12RuhpdISR9a71lSZCmTkd6xEM3oLQrqnpebA2aaseTpf1U+ulzbvbuhHr/r7rom29qrZfXXov1
x19gQiJHUCXo5MSPp9utDuFaIe9geUKcRLuhraWa6rQcJM7UJskVsPXsZTKJt0AHFxH6pd969bn9
QWnzpm4szwpgGQ6kZjY9st/1MVPtXKh2eS4/BSZPzeV1PrsoTOAQuEDgoST3+tkcayMTtSSKD0NU
dF8HoUht1Izlz5dHOQu9llHomZCgHnGRr+FdrZqx9Ury+ND0QrIzMkm8z8c52QJxXcuvzu4IEncG
AioAMgBOW98R1tBkyKwBvKQWbhL6+G1MAsPxaclvuz68cj+cT4wu1wXc4gWREV1YjRaE+VgEZRkc
6qEvHRAEKs1pqTxKWfdhS0LgD/jZAORMClRJPt2N2TiikoeHxSEeC4o8VZ1t+xTRmMtf6nw/MAtE
FAEnQCPJGk9HEQDrCjmveKNqP3WIO8J9EQfW7vIo7yzbkjHxeFDHBq5eAY9VaBRGMoQJy5YogVsW
VvndnGnnteMmD0X38mhnlzhFE95AZmSgEUxF43ROmh8Nejbw7opaMNtahrKaVQm/6rK/E+K+2EHD
vKa7+M4EeaOgaiNLs7yNqyE77gp9TtrkAM293PtaS+lraoWU09X6/bfL83vnm1lL9YSHeOlEfCOP
//UshsYYqGJQIhpVNMGDhTj1p1jNis3HR6H4KvP+Liou61UEIwmFVjCywyzN0OQyQdigzlFc+Vbv
zWUpv6JbybECkz79VmEQSznCBdlB7kx/S3+K/iMItfj7R+eCNowKTWoRIgcKXo0iWGUSxJrPipUq
XGIE8eygr64ZYZ5f6Yyi8VFoFkPOcn1iZ0Oc5aLJ80ORKvMuo6trY03JvEVwqt2rgjzaFfrhd22V
6ddoMOdbXln0CLiQyEiWho7TZfQHqYR0HGaHQjL64SjXmR4/0hsjj4eaVDL/NMll91MvfS3+sND7
myODgooKVUMQruVX+2s3NmXaSPHQFIc01AfTKUoLIzpMdj9+xKieUxQiaOELImB0Ok4aTb4xm0Fx
8Hv0WqDYZ46WIX5mpbrx4UtxkVzg/eLlQrd1HQUqcVZA226LQ17O3RZ0RD8UcVtcifjOcdJF2YEW
KaRuiCvg2ZzOKGpipROEtDj0cTLc6ImabEND8HfkYtFGHkrdzTJ4qeDjpjNiPLXpzUF9zLnzrlzP
528oXfscderaSwVjvXsm9FnBKY3iUGK1sxuqXLezIcw3ilD7rpRQR/vwcUS7i08IGk2r9hrfzwJV
G8s6Lg9V3Rcu5MOnHO+L/49JkdPyXi+KIGd12FxO1dTMuvJAR0zgzIoVO7nl01Iq++Umm8Xm5vKk
3jmCdAnCKyZ/gOO4TlbIKeZ6qo3ywElRHF4nZRNR3d5aKSRHcwZZgKca/Lg86Pn1iXwE4Q85EuQL
QLzTLcS17SOyuIgT+bLl+Ihhao5MaGle+WLv7BCQLRBsmrhwaFrTLSRow6M2idWhaHPxT6TnxTFL
9Pxzg8HfRi6jD1NT6RSjxYmnFEITunmrsMSU60FTBrM8QFdXbhdJ7W06jKYr6tewyLPSACNxrQBH
cnsRsK7i8Lqu4H0GzAwURtk0QVr1DmkI3UmVnKBjEqWZ+KJPNG5bfdju2bXF18vf8J2NA5hMkxdU
NC7QNazXdHLVz3PcHLjiCmXDdV3LG0UauuzWKqSy2iNtIBzzQtSKK/n8W/vySdK1UGcokPJ2LBHg
WkE9DKMYTlCnHdIKHw2D90krEVFF/KAMbtH/rKK9VUKMug8ROK//lMY4GztxyOLmOTdm2s7spNBn
/Y+kN0V1h0O7Ne3aUa6apadHzPeXF2q9CWkNYCvwjRZ+xZI7nW72bqD1oJ+l9NAbeeP2c3IbCP4h
V4Mv1I4/ihMtg0HAAcRZ0rQznVVZKjrJmOP8EBaNhONr2uPBKn40e2EUpJu5pBYqE6nSakpNWspt
lrf1AfdC3dE0wdqx1V40qywcmBLtlSdnvdmX4WDskWCTWFCjW1b4r7e6VGFumubUHKJSMHatyhOT
Wr20oaOqdwZzTHfNNJibutYDR56q8Motsr6tGJ5+NmIkoiOe8bXoTd9XUjI3ZXsIe98HbqXhofbF
fnt5m5yPwjl+U3rgVuRKXt0deoP8rzIH3QGVGvOholksuxmzargWIL+VRf4+PTKt7hhE4HmxlFT1
dZigN6mQW103HMBtcNGRlXg0d401i7fozc75NjXn+JuqCZX0FNYITswu7UvIx8IMaNFKMsWuqYAW
ZFp80zKIPsW9Is47+tri0TH7AYmZqUdthhZLK47tLtHNeRf4mf4zMcTsU+QDGthZHcY4LZuB9XVC
C5Y2H1F4UfRGjz8YEzFZUAPSXghbi+/gqpqiJLT6jVU+HgpL+C73argLi1i/csLP2pWWUUxuQSQE
GIpjfrpBlSqQzSwqJyDTXpI29ai1ql1BepvcWchRfbLGEbhKGFsLtd5gDPJDqnD6d7EWmM0Wn+sY
QZYalM8e0bYRXApNyvDBzGjxXmAnc2wp7AKirJK9sjIH0Li5PPSWSaydScajkHUU7t/28f/4Nf7P
4LUgCYBsnzf/9Z/896+inOh8CNvVf/7XQwSa1RR/2v9cfuz//LXTH/ovr3zNn9v69bV9+FGu/+bJ
D/Lv/3t890f74+Q/NnkbtdNT91pPx9emS9u3QfhNl7/5//qH//H69q98msrXf/3jV9FxdfGvBXTN
/uPff7T//a9/wCn560gv//6///DxR8bPPfyom/BHmv7Hvkl/5L+bsx99/dG0/CuG9E/4dVAaOHuL
XzeX5/D69ie6+M+FtcIFTncdgSaPel7QeMgPqf/EzJq6KncgV+Fbw0BTdMsfqf9cvighHLp9vMKI
Cvzjfy/Bycf6vx/vP3KUmYsob5t//WP1WJFt0r0P0kE0yFhce6c7eZCyNBvEKDvWo1g7UiXZs2g+
94Ou2Nhlm1eC3eVO++sqehsN9GtR4dcW/vzq3OhxMIypUGZHfOuSbfYkz4E3KDGtLe1DoYSRTSQe
3fz1Uf49479n+M6Y1IzhBrHEQEhrwnkW+6HcZWNy7CfDGyOruBnbcVc20UbsC2MXycldZF0jhb+z
rG+IGEgSUeHZsvZ6b3WFlKZHedbmm7419+1ofWkFkzYz/ZpYJB7c63VFw4fQmhh7WVeaZk6/InJd
uRmnon6k6Npv6U1UItdMfoujLY0B0pi/I9gjef61C56lmOLLo9l6Sn6jYXbtO2Lgyq0zSz+s2V44
/+FvM/htFi9jhTL4Qez3bf9HUfdmvEEyvQ23afxJbTw9vEthzWmbqHeM0Kmzndl8m3EczoPSHmtH
/tTV+yZ01fv4qQg3k/J7Kj6p/XOYo7vmzcY3DB/mcmeaO187KgbaAU+iejS12G6kgKBWBmx+akVh
h4hFZ9xEu1G+EQI8Vqj6KUfT3ys741YBMwszG40B6/P8Qw/dTGudMb2Nvqlfkp9y6STCYdZ+pUL2
EOmlA3W9Kg4DhFA1ezXFb5P5rJk/KrCGqe/svHySq59wQ9ymwLZefu397/BusbG3g27bKPu+yFEO
TFGA+urPT37uoiggDtRXu54Zc91PX404tSXlixDd1eOtrs92Ope2Jd2JJX2cdnPII+jx8EKdIgic
wNqyFxCwqpM71XeN4VsnOLq6Q7QgKvYUQC4fhHXtAqQHkiOKDQhivtX9Vm8jjup1kA2WfhyirHJ0
3VfREZ98F4r2EuH46tZsIuU+HypQQaH6VLTqNe792blY0k6uAYrpVE/Ogp7JaClRTLp6bM0f7dSG
Tjs0WGGXg2XLhIJXArn3RgPlXIRzKdiSwp8eC01AlbIAvj2mnfXih2VoG3oH56GP78c6bK+MdnbR
gOe+qeKBq9JEu7aT8AejFzplTD+NCJDbRCGu2hovRunv2yG7063oZarza/HOGwPh5EplVPBIciNC
dArFq1d+8gPsCBIj+VRP2rfWuAkzGims1hftyEyqjRQ3s12H+kjv9HBDdZ29XIafoqx/0ofctJvO
VPZZmxQbMitSh/h4edO9gTInvx+lAZy2kHrnIcQWalm1v2L5SNbgBcmB9ZyXD0a342sbitOaN5rs
WopDJVAVb6bkRtqOe3HYlD7yC3ZYboTXhE1oUTy1e0pOz+1NLDjxNnuo76Tbaq/dGkSgdkf9uHKs
B71jjg5/sa5tfk4a3IpmC4dmdSW1kRrbinZMgCbawm/hvrktbrTS1h+bn8FzeCvf1d/T22Ab7ugR
2shwCgRbNmwpdv2j9u3yarxdxOerQYWbEh4knPUDGJSk11OVWM/myzA5yq+gcmI6OzkCtY02pP/H
uCte0taWD+kdC4Gepy+6JZIelo2pS/0Z2Wyhcqrn8mG4i1+Ln8zDKO3+2q56k5W+9HsuYMBfXw0P
imGY+9B6jvflvTrZIKbhvt4Wd8WNcJNzjf6RWNuvyeO89Z/6r5KX30+33cawfZTo5R34lf8Q7q0b
0gL5qOyVxZhrGxU3VrcpUleo3DR00SSZk/tYdczxpQ3dXLGHyh5bW2scXrDetJNNONjGjXHn74eD
9DQeobi3hl1m/EV31OwodKtul+q2MnvqeDdr28Z/sIrDRMN68a1tj3nlKLWtfk0ffbvYqjc4kDyV
D4VHk1LxXD/EO2F7+fu+lUPX60ZNFrIhLWcLhfV03RLoUBmGAuZz9Fm8lTxpP3vxffOYPVq2diN8
UT83dvbUVexWO0nsYLQ1hF4aB60uAcfO1hm+Z+MmzR2zcJpxXw+HukYsF5YWIj4OP5fWu87cGNF2
1nZhhXuBaw5O1LlTvDNRkyztDq9cdSOFTnMf32mJm3/n3UEMTwhvq5JDt02/V8/Cbbc3v8Tf9S/S
Q/+I1P2Bh0dBFveJlC7DTYTL47kTbU19tvp9qLmch6q4UVRXKDBfwcrNtfoNHhtia2ehHV/hVb/5
mp+v4iIyylou7dinqzjFxDgZr9mz/+A/RJ+7W2UfvvhO6ab3VeiI40YQ7aLYho0DbdTK7OxB33fb
9C6/i3aVaz0V+3Ejb9Ut9sTyl6m104drViMkefwOf/+O4ND4pQGLUxCyaLNd3bulWiDj6VfTU2ru
omxXSLexZWNhpnMeg1Tm/r9LSt9urE0W7IPgtoz2qfGk909xvhetW7hOTflNtV7M9rahQz940CZH
VNzJv4kjp/pVmtugtwHz2z+TF/ouXSbKU97atWjLkq3+Tirb+gEt7Y+sb7riJZi+mrUnjRv+XKmd
dLLjEB1Hx+w2muEMA+JJ27pwI/l5Ltymcqfhtogf6SipU9ePdmm4pZG8NXJim9DBo8y2FFrWbnvx
hao49jSPc/JQVrswXi5Zor8oNuw5f2zVyOkMy5XzF11B79jlYPYQPcxt1e4McRMf0brpfoJMKfpz
0t3F8rZInnphp08/J2JFPYffBTtEz+3KUDYJ/d41OnypyhT5ZdQCkK8mEowdP7MF7kgM6tmieZhA
8aAdFucQzdXxicRxy66N+2w8GuGh7x5wK9/25ufI+EQvpp3FrNY19at1cAEpUId2yFGn8E0KtTrq
fiY3qGeG4hFPH6Soxnjv65OyqXy5cebKuPJynI325hiHLAjZIFytdXAhZrGqFxFCYYFp/m5qQjcl
SWJbRECM51K+wvpYAxyg56SqsMKW/h8c09ciM20k6g1YcPAc61lld1IFJyfPf1FXXuL8W2ybRCcy
9nnfK/cBmklgrK46BzXGTcZtXSjXtHnf+YWWqjyJKqEVcNa6rCYMsRqJqEAcMT37Ug+htiVwtEND
vw+UjvJ14O9ahUdVyBC/EJB1NJ40vcjIRsQnY6KN5/JFv471iPAIa1BJIeqienNm4yebY4CcyHxE
OX6nIheIl0KL0BZSYrMkuHNW+PZSgvlvrOUEavk7l10ulZNLR1tkEQkfQMEhxawLxGOktAZUPfHY
RWWzEZNGdHopaNAAY+d9dIYLjEaUQkcAC2+strcQpGoYIDx2bBEOtgt/044GulVzGJJZfleUWHcT
Sb3yfhKcn80Q/R/qmdQYuPfBrU6v/rGWS6UuS/mYJHQKOlm8D9XfVqo4SYGtNUrGN531aAQ/kAOz
ld6y45lLQXw0xf/F3pktx40lTfpd5h412JdbLLknmcwkU6RuYKIkYt93PP3/QVU9IybLROv7v03W
VS2xhe2cOBEeHu5HzUrssnjRqke1PfvlNRdP47jPx8tUXqfmtWpZJeMlTA9D+xrpe7U9kC0n+Z6x
enPa5NVxmjcglZLqYTVGEYe7rZo5z9Dr2qx34q1RbRK5IPhR4Zn3M7jevKljeywfjIhdf8q7o6Zv
MvFFrAjgqnBXzRt1OibCW0HNgWO208iRjfaMwdGrPuvBubPORnGtDCqhjcGNmPdCsJKV72lx1Sav
GO+awB30DWdcbzyk4tbS9jUk4PzNMmLygYNu4avBQ2euwLx+1Ns93gWTPQueJXwx4yd5vpPDMxW2
obs+zxTxFoWdrP7EjVXrv0kF4rUPUfWYUt4ygx1L63AosYPZxrwrgYO2dg3hELWdW2ag7abvKtoR
hdTue1gIeJl9kyTeqfYVWVMEzuxSX6eSEzZo0dEopdjZ1AtfeFvSelO31M+68dh3jyE/GiW6UysX
bNBH89pZK0nxZGUDRhH5FM5LrG5KT4n3w2fzqB9ObdKypWfOjDvoMGHu/fKqonwI0FVWz2EUpBTs
CH2XpdnaObZh9qQJtRNJ5Wd9+g/ZNBgsKtgwJgmkXPY2VwjnYBnBEJXzrP/Ie8DwGXleT6wC2yz2
SfXWCHe0bNSRwzR4UNpdgK5Xvpb8o1pd22xFQGnGF8FcpcYxG49oX0UyQoDag0kpoD1M0lcMn1XV
LsETSBrr3ZB6AdCOvpugtqmxq8S82WlXFavecnEuMQ65nSlPZHXziQ6Hbj1YfeeJoT0orhasemUl
Q7AWnMbcocJql+IuF3dj8zPIV6rmtalX/PD1tci7E3fWQ58c72bFrof7MH4uJs3W0tquImaXOoY3
H0qjsI36aii7oHei+j5VVsZo59EnU++M9XwIHfBKIPQx/I5IMZ3799/WbNALm3JFPkfKDsFnsoX+
kG4Rj/FSZ3jrEZA8zr1dP6sGs7OOPzHABmtTt3v/QZx3Y1HZiP4pzmgcy/CQqq/L/whQ7Y+yqw/H
u3fT3J5LV1YQRHDQJRQu010x72LjGObH+wKsLXHELidrVrcqZ7My/cQzExnq587kFRT841CM20wq
VxBVrfSrFX2b4qMF5kNPHAem6BJCqBg3wmt5kpoj84xSsA96N9ev/vTUd71jBqj0Td8C9UEpewql
Ix6Rgn5fKrZCHiBKmZMNBIT6fpq+md3BKkQKprMQMRvRHXq3qBy/PYsCmF3hIJ6UmzJdCzfQbJo+
tb4OFTsLHhut8PzuVYoG5jYSW6sfkZJfXtlEPdglG5FjoD7KFNcxNXyEHahTJaOtG+50lQ6dfKyU
tTzYuninRuf624CeyGlguGDubFM4prpqB9W95t/58eBGSDrWPxRiW3iUu3ETtehGDtohr0+NdpUC
f5MElOPlfdV63zSUtrXutRi1A5oNW5SCbHOs7HJEqczNjJ+iHtoVrNxmDhmRW+c1OknVymi/Q0Y2
Mp+4vsLpaimFfMaWZyQua2JmMtmC+piVO3/ajpixdOB6XXcKFCZX9dcy/aEpj7KNx6QwrrVkDf+4
TjfxosrOWUCavypM+4mPuc6/XuVXoVyFkKr8lSi68Vl46kRX+hFgSU3xUq3o8ViFYyV0jI5JuOY8
6B/au3GmBF4xnka32InTNXPV8co31oUY2UXmVcluSt3yqcXs0qGAS+3ZG2kclbYSbEUXZud6QKQK
2W8vaI5R54XGSt9YbuMRH8KXBHWOr8HeWhV3yTfhVIV2Jtn9efS67bDpQIfvO7BUfWuAu5zDr0Fu
j4ItbqpLFHN3k8pZ5kTbch9/UW3Rd6aHWnXVL59Zo/1qqr5PbdDwWeg9C8OICvoGJyrI5bME5dNz
XMPV6KNStEc4DhSIoY2xKrJMkuXFYi6zQcG1grRzmSXYIxSq2oh43zET+9QIxqERk0+60TeNWtT4
GH5HlW7hXixk+yXu/IaFWFBaI8HvxnMcpp0TaHLhJnn/mdrPh4ySR0f2n2kz/FKZprs5mZQ28isz
nsRzjJaaXWrdVQzFE25wFPnzt1acT0NsfRIzmR6+jZlglYCWi1UNb54ewvtno9UvyHE8SeeMdu/s
iIabiRuAqGgmEqyq3AX/HhW4XZtcvouFdcg6na8pMRYUvtyaP6XIfSX8lO0CWXT4Z0vnIGZeXngx
qsoZ+7tII2bsp/Bnp5/m4aeUPRvNXkxf++4EnbeIr3n/NpsrUwHFcqQagyC7Emw6DUnsohpDzimB
wttGtWINxOEqnxxsehk8Lsik4l1Ub3PDHQdX7pw0ctgxA8MFk03nIUx3JrDySnPUjbwH0NiQiDw0
HsWkA17oAl2tpdXkVF6/arzgznzwvxZv/lPyVj4XnuYWe/oo/Bxdo1Xl6V7/knzJXqWXai9t5a/T
g8A/tdOAiLdIk5w2CqZrLr/yYDNLq2Q+98JmyreKcRiHh3xtKpsye+2T71OGsscePoHQH8X4vh22
QpPbyLfZUbnptUtcHcTiOXPz6sAGn+VVVO2kZG8B4gTbNNrkyspK1uNoc2Dj6wYlgv/uz+Jj9YIe
a/YyAXMXaDXYNPMElRBooyNsvESvfy4QKHQ/Lh7DXBrtCwLysRqZWhQyzLSbz6HkKtVm1DdxfFDV
lTSufMsjqeT3Vd2Voy0tOFssHRa2+tXCXl71+vIxN1674g4s3pyPLYk1ErPSuo/sMvTCeaVhM0v5
FmM26zTn9EV4LjOnuGsckmsQgtTWL63vDZIbZ55871+mZ0yTk2lVFLb2oD73V+ktPOfXjNXwEBzK
DTe0q47hKuEvsL6mgzsyNXHw77uV4XGP2/xaftOu/RoDgNwWNCe5EO7ftNo2WHBIfOhuJLldaUfc
4Ca8NzZpaYvfIPgYG31b4mkhPTI8vSp34de8cFLVTr1m276BBHJwSnbzoh0Tbu2oHDXPcgQvWydr
3W1WwUG3OUwccQUNN7GFbzEADRsqdhTGdW3x4h/8R3EA7wD1EX/I22Adg/HgJRzb1RGb8Ttl02/0
Hw3R2itW8qv8Jd4zlqc9wJBSH6vBZsfNNLe8eHaTxBumnQaGKnlzvhHpWfU/SuNh6reTcgnLea2N
BytcxY3DnzGytxwKuW2cxZf8S3LUX7oBeyY7OGZPVWXzyyg9fkG/1IWNXqyQ85Vau9GdMHEQsBi4
3LCxFnXrvdkfi0EErXtuph3kHYP4/tpvjLWZOe0Mau8N4TpS3P4haR3pafih/eyPcksXw675m0w7
o0eZ4IvMttnUupMGjo+1RrJutLXc3iXpUTRXhuryw0Xi5LjW/gwZUcEJIXbG2DUnV+xWvrbzLbeO
90h0a/ixKltJWpnFLhweEiDWYKN3b2pEPnVRaBH3m6haN+oRnX6luR8oTWKvbV1+szNss1wXhdsO
hDp7ZrnguIH8g4147WTRvqMT+Unt/xECwWhk6fRAElVJcW8JeKpWZ/Aos/mcdQYCtwM73I/G1E56
+h3wYndtcpbqgy53p7zwTC2TXYH/OEzSAPEqySco7QdEitvh2MChYZkgpOH1/uiolXpk6DaUztKz
lVuTJ2qME5cFbY3R/OScotX3IdRAFyYzsBZnA6CBGzRCTH0F8e1yPo9utql23d14GK6yF68sbzix
NaIKvXQnC3fd+FgmDsxECYj4ST6pj1NsmydQ8rg/MfYfg5gL1CNUwivkc5rckaO1Gdrm9/lpEm1H
+5ah2qzZeuukhp2iaW+uGtb2STa8rL1PG2foPSNbDqgu9sbCrSnL8G8/xW/LRr+fXrp+o8SPgXo3
9R6KsuJpOpV7+aXeBNvs0HrzLlhHa+ucrAWv3U8n1U3WYKtf+Ll7wvs1/zYcyjt5NRCXlDtVsav4
zmBJ+m4Te9qMBPNuitZtcpxbrD6Pmcp9uOppjB0QX7VawqGv0P7yBONB4siRHNXg2zjDSXhaYuNR
PHH7wVdU7IMn8UR/TXxW3gRiZLoHJzYC23+ZZ5c+DAURMUY/KWfd1d3CkWxtNR/Ib1eqzXnryqv5
DZaYaNnCU/4Kbxnddu43eRrYd6Zd/eRFL6FmM+/05/DcFHb0WDxSCgm78iGt2KB9vpya1g/rNAiO
KqGYbvP7zWtP0KKVlFBg2N1b4eXH6j56BjbZmXfdztro5/hnwPk87OpD+qh9n3byMXmF0E/YNU6A
wvxTGHfxk6LQVnbVjhLabqW9pixbddYPaf/Q+HuzuRssV1glxS7tN9OIPtVD154i9Rioq6hedbor
KG4prSKToEN4cFNhbTVrS3GFbjNHa4TwIcWBYqilo38FsNYbArebNY4Ws1rs5IuV2wuzQLB1b2pP
ZXeU5c3UreTpLKvHpHHwNW547vwgdMe0RQcDGp12tKIrxFa/sY1PcN1/2bN0KiAhLVNhcJZvGitm
h96rP7bzeWZ68V7As33fZ9Jo+/2oelWrTf91jEDQmbl5BloW5ezb5nRc6FM8DEJyRgJZd9rIJGLW
1a4Qkx+TKXxmMvXLb+xdDQG4Q86BjBL0zUU66n1IsuJSQfTfTM5x45cuLpKvmowrvYLBBgTG76JE
wJyoksK2YOQFxkU45k6a5xypqHM5bcbsC6eVbk3CGo4eNj1W166soPn+59Tp9jPw5kGDFnQdATbI
uzcgZzV2YtzGWXQuZ6ugtdOxTHW9dSl2nHmQu+2fL/eL0//7e1muB3+cnuRCg2AE8f17SUorm8sm
jc5mNA/7tJoOY+ybq6QJG0Zt5++VTkU1xUrkTeZMoyU0jRXQcO4Ualrv+5qakeepbSFW/Q2aCB2w
XmkcMAL65Iz7NXH57k4Zu2PcHc4b0+/UJjdvpsmEiul9Zb7IXzuuJ9lpb6ePwr261i7+2txlXvFA
vzS8BLvip/KFUE9TNPqaJo6QgdfadbTS45NarBhPBa5JIUB0dxmAS7QSolWSuKQkmu/KQD9SxPl/
6dQ7td9Y5yzeB9I+9x0NvykGe1Mnrm006BXGqNHDmT3N7Bnq3iKy39UkEStan9ZAfu1W2TGXAW8f
BP88kO7HXlR5YAIkItOef1UEO3otvOmhymhy2UgUECVAMnoFiMSJSJfI5TiPvrREPzhWhhPFThi7
NUkgE8/DJ6/4F+nl9hXDE6et82sMX72JAYkuGcCvqXiZy/oAczBxFWPUnDTkoCyFUbbZtd96bMLt
MiG7ysR7VfLfYgxOtjRFTn9emreYnY5cMGLsi6sPw3uMCb5fmZTCoc6WzS8ySnl0cdJ7VR36tR99
R/SfrPVp6otNPIzWJ1yoWxz413UZsiM4YTfAmOz76+YKlhZ6E+WX3hJWrQSpqxzj2Y50bMnlSAbM
0ptPGiofNj2PuqjWUDDR4fjFLf0dRhBUqW0kpcoucRH3Xm3sJ0X3KfLI5uMsWf35vf7LxZaNhCoB
+gDoytygCQzea1GpabzXuHqOwpwEWzF/FlL3NKXRZ5npbXLGXw+IALWBdHA5Vm4yQaVSRMDtYLj4
cwLkljfk2jItmz8/0q/D4v3CRXMDHJ3W0DIacEvtjiF2N1Kl9xeUMQGzitkeH8NFbcQWZ7Y/SZ9j
UvRGGzM9aagYix7abxqE1vypi7ZFvo/Ds2Ddl+O+1LzYXxeW5mjpKtU8OYPy7nWji9uzUj+WjZui
r9isR8G11E2TuG200vx9K6Gkv82tfaB6k+rV88byPUujRe1Kb5STdK3R/SVzxG0reswepasxInXr
KZFT3pF78efpNeltsbCr0JMqB10DuXfwci9oGaZ3TNW0ETMAd7GBbOVSxOP6YwoOQot1tcLFGmWH
eN9mG9FfJ8O6P+brz3zKblEoPuXCl0P7jfBgwtR7vy9UUchwfhG7i5jMmNT29/T47NmSR6dv6+dO
K+6Zkf4sIi0R5/2HRWOHPjPLaFmst4K8uREiE4yT9YUZ35gycHTxfw49qO1wu/pGdZmBARLqx00u
tIFXFeVn7eWPj72M5CtQtBkZUI1fx9JvEJ8YzHg/aWN+SQX1mkZZ5NRq6DtxlVdeG8uyGxdv2H+k
nzz5x11KCIaPuXh8QL6+NfpoOvQzo76sLxPyIbvWXAtw8bRQczIpENZ/3j4f2J9giuQAi9kAltGL
rsb7Tyu0YucPdcHFBvNS4SqPulBMS+AtHE6FkKOcg4OwM1u0kNKy+CQR/Jerwzxdhn5hAVK6mjcg
asF5H+ZYXF2EXLToWcwuMmhHpdMqV4ui43QYqjimCRhc6cw9//nRP75mpCvwgEe0g4EIQu/7J5fV
qAx6M68vTdbsUU9aZlos4kWn26PVfBqnPqxmrgYsxpzzwuq/BbItRN2g+GnNBWpFuwHIGtrtKMyB
3cn6VVnU5OS8nGgwJ+Yny+kDFxQKOE/JJwbIhZWiyO8fNORpDKGkA5ahGi8ntfgYwofOu0vXCvu8
RqSol2lJj60h2BYHggND1PTUaKtbARTMMhVX7SyujEHVLw199j9/hg/pObfH8KLCaU9jH8HVm8M+
LlMBMm4gnqcKS6xgnN7CvmpWelE2tpzQ3ScZMKCu08q0kpHI3FJEV+GXNpJpdqmZumrNrvAynXSv
VM5MkXZencF4K+NPbvXDioGuyuwQI8tsTDL1mzvtEbHWx1wvL1YJf3tu6JhYZSUxuZp8xyPkM8/f
DwfowslG7oQFKjElfWuAYzVdI+WBUVxQTVeglMNbSf0u/WQPah/iLBNgUGjAbWgEwMS9Ce6Dhj93
I6fRpYKsFtmZJb8o0nhuwnkbVlFx0FXYasE00wRWq3Kva9yHJaTKcez0e18MrFPhW6ijzNB7RkPb
9Zgv3ZV4M+4T5MtsfX5WzYzWbh3r95i8wRuaO6zw5O8mRF4h9F+tIBS23AZoKaCwnI53VqWBduOl
4KDjDdtAJFFpVWEnJH5xtrLcjZWWDzDP6ro0xOahAx31W7N/mA0vZZb4DK1gQkTsZFT4TrbRJ+np
x8qJVwYNkfkYjicOpxsGeRNhBdE1aXyZ2yx2MGJWnF6sCtdIpcIRZyC/KG79XdclJ4L5I8M/g92K
1k+xFY9McHvKqPZfkDl15hocoJateoUAnPpJavRLA/bdCbrcJre4SGourik3G7+S86CzzDy6aIMQ
rZWhV+6lthA8VNBkBD5YTp1fwCYoc5sGOdTTtsO2ImRBq23h1AABpyB/yco0281oxWQGShCJ2q2R
lW4OqhDsW1+SN38OBx/OXJYgkwDWcuwyFHArRqh0eS2E2tAvjC5rrbAoDvTW7ECEum5aQ2GnJq5m
//01CZDo1SCMD4n0Ju0fZA2GrtnXZzluv89p8zML0y+pn2wz0+cQpO8liJ9ZsUu3AgqLHRyCICwg
chyU0G9PBHRza1nHseGcR66SH3X1YlhoE4/XPMcPqrMD6VnLjswhtdUu0+HswM2MbN4KNWqAClbl
RRFyu8zzTJkjMpMRmY2rUKk1E7wCf7aDGSqG/Gq00H9fdcSYCmVfA/gx+yP39z3CTam6iXOMBc/y
eNfD7imTjT+d2tQ1Ji9PqDUphK5NWjl9+ZRJr0PlNbTvOm2L46MVvkH7TUOQQX3tg6hn6pNebMwv
ue4O+bOi7AcGbRblOKc5aabXTXTCIPzQJtU9vXN+TYWOb0J5RmPWzio3H7eJcVT1e6N+8sHv9C9q
qnpmcs+gpF2fkaPui1UZIIINEns3le5k2sILUZeGV6RtfWNlLDRT/iovyRmu4DiHCLmWyk/O04+n
gEUBygA3zkcyOdpNvEzFCd9HHWXFRlFgToyAm350F0CrLYY++WRp/i0T934Tczl2gsVpYC3/+v70
jrQsE6NKHc6duhrkh0K3/fm+afh4YuVojaelAAXas2F+s8ojTqaQ8i5h+xx2u0Z5UdSfkvpzHIC4
ylNQ/kyFY+ijT+apyZe5QyWMXtveF+nBPEnm0zR1yHh9CXrZaTvLRkRtFdEmE2Kn9eloQKro4YwM
ydbvzkN4LOR1YD53FhSp8ofc1MhUgF/whZouciRmeNuqZD1/sfzdFNY2qt9UZRreleDqIClj0277
UPCUAZFfZ4BApw4d0MkAKAewnCB100OPoJdmFcwzxOhWTmCSIj6r9P+6LLAF5aek/YiE0s6lk/U8
UkzVzH0JEPlz0ILguSqydc+tT+DZNX8qM8I0+PhP6ldYMbYYIafccJokNLj7F+0rowMDWHxtx9ce
slLqyOZDXZ7j5IdK8zhBeKcct2aY2lbwaAUPUf1S6GcRxkyIA6xt6fsKleiZgSKIbll89rkZ1dpa
xborX6BPQWMe3VSBPcGK7dbYzJnw0kGiq60p2/O14Mxz/NC2LAechT5a9yS/SZcxdOmASyrkruQg
M6mgOgY3HHpd+SA80BXsX5X9mDng89G6yB219vCYBInCr6oBr4G9JrsFTD4OSdFNzNdBvgqWVwQe
vaAsdHvcmBIvUBxG5vVubcQbJKwtamN/F0FjHL5aDZDkVja21bSK69WwTONNNYSQQ/zrt8fpvq0h
oTMf14xfxHCiH/fSFS8jfVxYuEPoGtfhx4xWeOR15prhQhq0tfxoJTtku3Isf9vnwNxiLWr032ZW
psnwikm6sfSqu9BLiGOsE7qi1rroPMV0zXEPH55QyK+8P9TCJYEZlWypyUYcZFKIA4es8+LyToco
kjevydJPHu2k2ebSg8rNC+WPXnro04s/XmKajQ1ao+PerLc6J3qRPOXhMffvFGktB+sw26nB2o8P
SbeL013VLeW9Mm9gR+bzvZTvdcnN1VWmnafhC4N8Sv/Upats2xX3k7ke1VUZPdYJo4FnqTt1NP79
LzLbYx63muVZ5gEie6Zt5Hxj0SKFBrXTaUh+NvD/S8DpJpAYsOCo8RAJJN37kL0W2F+1U3+eaQBG
cEvTuLWNvJ1WkyRe4jgdtnOlD/dqW6l2kwWI3qFa76M6sw5FUJSqk8GFk3HRaoUxVyWkv0avtI6h
Z/AYMp8Wit1Z/aMZ54+tv/Rv5cJLDRH2w0IEyyFrtVk4rqsxAIHpS3HVNxxTqSUmjhZ+sVpFsksj
q2DLomJCCaJXrROlOnzPuVgnPdSsP5/7H8tPciImDpc6EG119Frex1ah1JpYCoX0IvvicNLD3q2U
3JVVv7fnXuIw7hlmMYPXsWsaWxSDzzTPpSUDe/dNuIFlPnCZfVyq7yU3/w1h0Dok5mdNSy8Ub+oh
wExCVKZV2apvUQN1sG27juEewOF6GgcHQ+EfDI3TcypZ6H9+F8vX/3AnGGvItH8W8/ablHaY09BK
4z67zKn4EmgzZ/dExVWQ6q51+Q5Nj89s4j+mp8vD64hoQ+HXKP9uCvA8U7D0kFWgzwbfYLPIB6dN
jO9KaZmnTA0YnOjkrV7nGXzYxvd8tb7HVPhR4TDcVeYEo0/PngLEdhgcnGpSoLx32jqxLfmnMXJo
Mf08fvKWfrG63r8mpgwwecHfgc6JeJtSR7MfJVNUJdDgWB+9lIfrfhRlZ/C73pWGqPXKtJ9tOaBc
0mHrxlYWnFooFgHtxi5P+5UaWNJ6EsVuLXeqrVVN4SQo7K4Cv9FXWl5Ya9NYZmCyGDJG0zbrRir1
zVTAukLx5vuUG81hkrL1MMmfSQ8umcvtwzGSySfRVMY4buUUm6kc/UKdk4vMUIU9mM3jhP/Mn9fZ
L/GjP13k5qv7gZbIcuJDpGlEGh1Y2a0iqS7h0fBfqsnEn4Hxs66nQLGpHnl6Yz1X3X0+puUqNhA/
RyjWkZDxHU3mg4YeyhddJ0eEyuDOaCOSxHIyjMwuZQhCwd03N6UaMJZQCsbKcvm6yurPj/Qvu3gB
02VQLKwSYI/f7OIywlxbC2fhrLcQm1Bfm71K7AEHzGDYhiVFy+Ie0QUHbVzg3SCoGas1dQhag/nJ
Ar0VRWIzLZ0LHbLk0sL4oIbWWqqPWWkhnLsqXWut0q/xSY08YVa3hSYzpCDjfjTDylMTxLakSbm3
opYkgTkJL9BIwrSMTktsfEZk/NcbwxAA7iDbXUGk4n2oy8shj9O6Fs6VNc1OGwxnZa625AepS2xj
+DdvX/rOd0efb4h6414ER3CMCZZUjwEJVpzhpcjG5z9/u38JQlTxRD2+HtbZaLm/v626Q3RlCsrg
kvpmfjdTz+pKt/ZTc9jPub/Vfat2y8QMnFEdRUflpxy9KfW9pkleLOzH4qDQJVVFNNODps3IFfS3
3AqnVTXlIgZBxd+L7X91Vf4PLbDfvt0HXZXHIvmZfut+l1P59f/4W05FAED+CzkjNiC+YrIG2vkf
PRX+SP4LSWqUQIFD6GMsS+8fQRXB/As8VKHoXyR/UR5ZTIn+UVQRrL9A/wEEOJtBfkX64/+Fosov
GO3/xz0U8UFhOVuBu5H0p6+5BN/fjnoZBvE066V4kaUHpbrHp9tfxfnDJO8LeT8EW0U8l8GBSQXb
Z9pWvyszr4lX80617PqLlTgz0wfWrsvXRbkLaEP6ox28QSiDVfJITl64hMU+PhnjHZNfXeoG6n0W
OiOKnfoy+mgN62DyRuVQoS7E4I0+owsWc8jbQoe+x1NYv4iRk5VOtWaOoe3NR0Ev3ZahJSneafkp
ir4K0oue348ioq3ARPepfJ8z1iPCLjX1o5RcA5XiE7WQSd1M8IaCSz/ajCHa1X1T7TTps/7iTdj9
542Cn/DJQUc/GOQNotwWZpiJlybSnrU+iFykZY097qhfjRFv+NaijyGshi8ILmlHQ8EmOh7o4v+2
Ck9/f8Hfh+9uCHjLbSwNIvoHkBQAdW6lZvO8MUulUedLEspXqZPMsxaI0R6wRYviZ6zSvuml+pSJ
o0A5Wa9lcTGPVtLpgomIS5r59Of7eQ+gcTvkbiyvxbx4uR/1JqctClMOJsUcLrVci6uujKxVM6vP
rTKts1jfLarqWzgy/6jN/G9cIi4RSv7vf7b+v8SlfNG9/Fs6atGH+vXz/y8qKX8BFCMxRF7AbOYi
Cfa3yhNRifhCtg7titgDPsuH/E9UkrS/lp8mkHFiwndZxNv+E5Vk9S/04RYpERzW/45Y/7m3f1br
3zJc/y709GH1LkC2xsolDCKojkfi+7BkoKauYRGuPY1mYR3AfZutFWeCm8eMImrp2G/kRMwf1QhD
V7tI0ElSc3nc4nRROyQ5CO63qN3j6VzP3m+v8V821rJQfw+YlAYk2AoD9SQ0iBvdJIrZWIpBEAnt
ky+GNfA+0F6lV9KJXn+yqgX1M+vv99kvJ8ZyveXwkBZVUrpR799E2EMxmaegfwoaHHfSgVEqpCKl
z8LF8tfcPhakCLQyFyt5xnZvLuOXieTnYf9UGvCuc8EqmCYITQF1DGs44/OCpkZstodM1hW3NZre
Eaq6O/353S7v7t1NoLKDzxSkDIizZPqciL8fRlESq41vmcVV0IRp08iy8DxVjBOZGM18wa+3haqU
dSe5KkQGe2CO/vnyN4U3L5duFlUmp+tyKFP+vb++oGrNLBUL1t0y1ekXsGs7eTRPithKd4Vm9Ax5
xPJeqZrxLh7V5y5hSODP9/DhcyO+RsK3qF0zxgP75v0t5G0izE0atNdaln0I6IAbbW3on1xleZD3
L5qrsH/JxzFW/KAHMY7xUEnh2F4rXam3cpRA2Q9xJqpj5CP//EA3FK7lpeJHxPQ3uxgmOAzL9080
l/0gYYIxXSep0dxg7OIV6ZAEacO0dr2Mc7JdlCG87FZ41gcG+1KIE5tIyKMvfuDLmYNV4WfGIO9h
hb/vicMIl3sR8ois3cAKKnBOnHX1cNUV4WsHGYCpgHwTj9oDim92GJWf9dk/vnBsa+GNUMESHxmc
ev8SZBO7H71Mp2sx4oiNIZHlBmhUogcWGZ+s4g+XAjPCelGFXQpl7G92+m8ZXVtpU6OlRX9NO8YL
M8xJ3BmZXabwGvmTVt7toc4hwUclu+V6pLK3TJS8rOIy9Ifu2gl5thoNS9j5nV47fq1p52LSRU8y
agOXo+yzgf9/e0hKYhKbhcsF++f9+4zbLizVpB6vGaDiRmo7AWWNIl2p2vSZPcWHgL9gcPjyIO2C
JzQiL+8vNeJPEVmzPF591T8YTfKMi1tqj0aE6GCjvP55t3xYmFyM8xNAFEkunZf6/mJGKRtp32MO
l4wl06rkVbmTxEazKaesPMyRkO27HGLyf31VSQPKo3HMGU5J8P6q9TwnADiheJ2TzH9NBrQz8Hhd
K5EsbISuUWi8Ccrbn6+5vLZ3IYgEAzQH+iyuHwBXNzuCu1D73qrEax8wam0NPrUEf8Hmv77KLx1g
FYMM6Eu/ht1/2wx5P6B91vrzVW9Cywu1prVNZfzMnvpmHpR4AnawCPASvKnkyFzev0Afjem+1Hr9
GpfmMWPoqAyYsWtL5KcZZa49SUHtTLOteBOm1xHZ8licUHacGEcmfRj/h70zWY4bybr0q/xWe8gw
OKZF/4uYg8HgGCIpbWAUSWFwOOb52XrXL9YflMoskVKLrd61WZlllWWaREYEAnC/fu8537n7/Yf+
xcMxVwr0fWb+CDXc63dTWlEBAV85dx6y3Brd85QPKxN47u9f5pefepY3EpU9x72+1aWO0gW7xVTs
DswGEoke2OAhPnq3vVhbiB8W5r58gnsWPmMsCN4Txf7qQ/744m+eFDIZUl9VtXOX+UfRnrvuRRi9
4+T5+SVMkxM4N6gNyQXp++vr2JE4rKda0txbg55u04m0GCXdbpGktvzj+5SdmAefuhJxOv/2+qW0
XgkRyda/K3unX0sT6AAi/+Kd9fob0ev1Q8eBnoCT+c6gghdv9j2SYquYtr9/53ldLpGI581LSGZb
sAwSRpmrIGdgunDyqQTLkKpt0TTR1zJLmdqFxjCnzJZCfNJbRSKfETiRXKFDyJ6VnUGrzJo51CQQ
UUlbypNxs43s1A3wdMoUuJPVjAdRlN0VUja06h4WAiR2hJ/0rZbruzAuuVdqMcMALWBuX708Vu8t
dD8vOnx+gJKoCueRwrdjxw/LgW3IkhZ4795ldZqvC9KlGVrU77GMfypjGYqzds91O+YARJqvv8wM
4nplerV/NwasnTIwwGgETe6aZ6Yf03otxdictz0u6SSQM/awTtUfacLmBYlRGtwf+odgtOntvH4L
E+DReoi18M7uTX9PxGW9MnUpd1qfZ2sZMYr8/Vrw84WdY/+o3QmVo6f10/FeTKUyqkbe6VUoV+4E
cclROBh+/yo/X1heZW6Z0RGb+7VvHkhzMIIhMWt5F7FTIzKxCnuTjCXchb6zr7Kwqw5hRnvUKgeU
RGFYvLMg/PL152MpMqA5RdZ5fVWBVop0Ij7uzhd2fFE03SetxE4R5xQ5jiIirh8G0BZWrj2gV3pv
MvVGmjN/qXx8lL8OjWrCit7634e097QocpK7FLNoD22W7bU6uAQt0EEbi1MShQAuRibCWKeypVNO
6a4cDfHOvfWL75pZLY1Jujkmiv2330JQCLvQ+BYw70zbIW4QRLZ5vf39d/3LV2HkY1DjsF59A6j8
8Kj2U+iXpcsdlZcNPcd0GM4KPXmPHfbLV2G99dm1/dnc8fobTXvlZrYn5Z3T4N/p+6jAk+jW76y7
3zxSr9fduZYzPLxNSHN4Tl6/TBt0JFZ1enI3atKD+pnXR82uMFqHtU1QK3lQzGPMhT8K/z7vy+iY
Kl99JHBLf5pjvJd5EAxrK4O46Q7dV1dv0SsOvYvGRZuy8ashNXMrBmsCgNJU4zqNJaCjAJdw0Bmo
XX7/zfziKeDDoAOfP818XH/9YcwhZHQRtMmdmhjmtC7POkk6iDo0A13EaIqlFuRfFFl7RTe+J4r7
qb3KQ4D/BpYZhSPf2tujW66whpGsCIohrew11w5Bj1YY+0rH7SQLI9mO1uDu+rLVN6Xd20RWB+PN
EOjxJpRB9P/wLEBpmgdINPDF22vh0Pnxe5Uld36qu/taJyi0j8R7UevzFf3p9qE2+PY6tNje1Mqd
7w5V003x3eT1chnIAQKiH6p9rNS0n3J7eOfZ+8VFnrnLXGLMCpgh35bNDMsqbteqvvP77lPhAhbI
I9Ne9IYz7qfBch6MpnvoBMivLu+TvdHqGOT1rj5YVS7Xv7/dfurKzGN4KjDKTG9Wt85dxx+7QlGs
0ISMWUMn3zRKsC5NfcZBSa1Dv4623PX1PRcu2zihQH1VRLMqv9Tfuel/6kjO74K9HA4e3RnOu2/u
+lLje5aW28wtA49JRtncU56G+15H+9PrOPtUhg+CjNNsM9oy/dK01ngKNPMl8wHej83NaFf+Ow0z
dy7Yfrgz2Avm/gqgwZkURr3xtqDLey9DDto9uOz252FbJA9OXaMyDLCyAQJyPdBzdYVie4E+0D6G
Xlo+OOUoGpjBEwiiMbXSizJrg8+R0cywJDe1j44bWfWi67GzgBVKHUTNYWeclBjQNWpjlF82zpQi
50Qk8wAuuR0WU9NnJwJzUYhplp1e1X1tXNNuQ7YUI5I/mXVhDRgUS0hdVR6Wn8M4jZ4AcIlTqvIE
5/hUo58bOKahfismRECmHZQ3Xa9lnzNVGXej54PRtdsc9oiwAuieiPmiR1NvJqSGkfQP+eBkR0wj
4VOnrIxdCfrNF2sC5Z4bkfWMkQCLdSKV+cXqSG5dms5A6rIfltdi0sFiFsTRMnMudIrZiXsJmpwV
PRW+q2B79BTnlt3OEiPfr05anSP7U0nhT6iEJgB0eVQkn/RMBX8dDf4zwmAkwUP0mxFG2z2m7esZ
Bj/wzwzD/zBPVJHoWCAmvg0qvidVuM4HnfRDngnmG/RRqb//HmHYH6B707oH0EBELHNVCoK/RxiG
/oGYirkOMPkxKsg/Gax+Ew788GRStAB2Y+Wc+RccHsWbQ0DtiqKxC7tBc4eaUKHNPQwWqj5btWIX
t7W3z+pBbZ2wyq/MzirORBEUm3R0pqvaGrpDK2WKzzXbhiEuHC8v5bnvN+XJMIbs3M2o+RziEnai
qqdDbEw60C27DkAOA34kCKB6p4R5fRaej/jUu/A1aYzTnmdfeL0I66KyQfBb4pbA6nAVqsxbJ573
RKKAtv/hS7766xL9OLmca6F/X7jvr8QRlQ6YT8ftrb+kVbWf9EVr35oKt2MUDR5bDgSrzC4UStbI
ORZtwTrkp8b0ziL/iw/JK3JumrOcGN2+KdMir8gHT+nBrR2DjAb2Gx7SQKCAs53xnV3tp5fiJiPg
AMAiqXbcKm+uZ8J90/mdKk9a7zSbaHQelRPphPAY7wWMW3M9/uqCMqsinYXbEMMkar43O5eb606o
nLE8SVffqLDe0zfeeFNznpX6uhzUhuCWhW3tM0KZO3HPCn1t5OYywWQePEKqo7eG66LeRX1zNqor
vUKb24m9ErRD0lu7jT4O5EZaaqYM1QdIAYeqQ10WAYxrTeOdHW9+s68/DHIFay48USdyEHtTsHvD
mDiRmcqTIXuYWjo6tSHIzIUa8YbEQnuvyfXT3YgJcaYL0wBiWsKd8fq+L3oAbgltihMqSWc7BQM+
Wm2APqKCbF8MvX8tNRfJUvXuHfL6aMJzwCvPM1CePORTNNlfv7KbJANON7bO1qUlFBYZUBUzUO88
bW8FULwMpzj4wAzc8Lfo7vw2fjhnGYXBwB8n/akNDNzrWiR3ghnUVioXFJSXrrCh1IsgRFscVki2
6iByFpWoyQJQFYfgNrPW2ohqsHz8w3UAyhtxvCgp6GACLX6zgBZDmbZ5EoQf4yDMl0HatJeugesl
KBDBGzhK1p2BR9oFHfP7F35zWuPKzwdCh2qP/zGtmQVAry4JsXF65NjVx0agukfpz4wKh3OfXZf1
eF9Z3SlJx3Hphr4+109fGkJpegv2mhIBBLD2Kuopn5CIPeZkqcrWfAkNq1nQq/1Csh9qQk7NBWf2
d1Pa3pTKvHMqZY4HnMlmggnmjNfvXEOjKkJ6sh9L2zwGk7Pt02KVe/5F7RPBkIml3WSLWBP3xnds
x3+qlH+xbP5w//wktLgnVCuu/4tMrf/atE2bcZf/ILqYf/afgsVBIjF3lPFy8eX8O1oL0YU3q8Rm
IcaPKjDD+jDXNcyDUXzNFByWgH+KFfFh9s3O4aj0oUAnGH9SrbxZBWgtcRqYk8odehN0dt4e+MLe
bePY0JuPSZtQhleWSi+GLHb1pU3zcDv7hBfJEIZyPY1m96VsK+j3nl4jcrYc+TEom/IiHSx1Y4zE
7dWcH9/ZL1+v+9/eIKoS5M1EazLKeQvnIafU0St6xh/LBDQRvI0z+FgeCmZVineWxNcL7/eXYnzC
ZIPmP9/X64eo6dweOfDUfBy1EUxkX4XrUI+Sd0CdPxWI8+6P6m6effG4/gSJ73E1aBXOgzuO0O3W
cLA3KNztA+KGJU7GEmttW2DQbAI2u3T0LqZSO8oqPVRRAPLLCDPO3XJag/W3b5XHFdcMX66ScZQb
N7iRLq5Y2SXFLgkZZxd1FGyjtrQJw/D19/oF8xH837vyfMkYgFFZs1rqM5rgzSUbqQyrUdXRnetq
0bPLnnBFK61eUmRxLo8LH2ORcTYI+OStIA65S6dlOEp9pRqivipQfmmtKszfJ1t0ybqTYfzXl/qf
9elfQAp0Jps8wZSSDI/pl/5uvQIsWhQvVZNn36MAf1yvfvm7/l6/dP8DIBhqSPpCtGV/XL/4I2oI
RN60qKg0Zz3Z39mA+oc5W5xJCEN6Zi7zNv59DeO8xfQeXcj8DPCo4SH8E8nYt5vsh5vw7WV42yWD
fBW3cSuSfasOkUgWrvGiOqxuDJs0uJDGeIGhzuxXIwGh08cyJHFljYw6sdceqObgjIZGBPfEXbLt
53LnPklnIYA9OzdleeUEF5O/JSNFpDt3uodXnbjPM5k6QwkeN0+luDbEeRCeumAfcUBylwC2Dfsx
jm49eaG1F25xVpqHmtRz71wkV/TKJP9/0ILDFF/Ww9bzoHsFBwNPnRlfVBrdFQTpU3Phzhlr8LLl
FzfbBWCb/Ds7vszJnKqyBUSoah6b+fCfAEymRwVQqts7xqYLDqCxnexE00RaS7NcacnOrPZR/2h2
ZPrkYLKCepm0N2q8jazTpO81eW9Mnzu5d6NjUO9Us3fGQ9hvK35Pv3FYSdDu++eOwUwvvfNJ2pHL
ZkB+dzmMWydGfHEZ+edGv07SQ13shujM6o9jdzXqizrAJnI2MTDBnAtAltLHQhWsLQJr54LInB5g
ue/A4M3/5JtJ3EfDdStPRU8/KTkosFX2RSVuy/o2SI9JtAN6mhC55K1jXOLlQk6rhs6vc1ZpOzJt
TCCFxsYstmV0+e1h+aN15JQr/vn/IBN0Fm/+n/sr2xdaYfGremX+gb8ed+F8QPpNsxUKC+M25BN/
S0SF/kE35jLzb6Enf/L9YRfWB9uziSqgNLE5nM0um+8PuzA+cNal68L8WQDDQe/xBw87b+XVjsNJ
jOMRxzEOXXOxi1nu9SaNfsvH5ddW68lrSrlNx4RbqncL5y62GSJvojbQ62UZdpazcUQ1fDS71Hvk
HQ/7wMtBNXZ0P8m1iloBst2ZKChoJc03rrT8BztooWw1jULh7sW+tLccjnvMwlPXXQ6mW5fw+E0A
BRynvc9N6lgtz6A+wpz0y+CYeT5Ck6pvojn1JdfyJboBwNNS74fzpjGsYOEZrbkMXax8l30XJLu4
0/3zxknHixB546Owk/JrXmQz1T7SH6dpZN7J7F5+yv0stVgb0h7UbRrpFzHmx09N2bkf/Uz18Tai
NZrDp47ImnLGEARw0Au3XvSpmgCxh6p+hKBnPEeZMiBPTrG6NxukCQt9DC0ax82koKobXRmsSPsl
McvAvfZgR850yGCxOXuNLvw2NtJLU1RA29ver87MSCi5VXWmXVSpjbXIz5PkOUqkhsZFiPGscgpO
S3rXuA5BaWOdApanzb60zQbcvqi0rluhZqnjRRNkFh1eDWkbC4llYbHL2oIyAg7aMS9ikqYKrTU/
izozCGN10uqaDTKcnbiQqJOGrs1KlyK1F6XZeJeVtEiwTEMvmpalqiFfUYbo5lrTRHVv5bb/BTWx
xNdsSZq/teqNx45BVrUMIxrrKzl3PbqI0nMXYLFHm1AkGBgMM2vwQJai9BauaqcrpzYNSpl+7Iud
l4ikXoQu8c4brc/MXQd81lw5ek8IaW5M3keV9bFiTJa44dInfkEuvMYYY0xmWaxt28EnTkEIzS3P
yrrA/p7aOkmBZZaXeI5zECxLNGKFuWtKOP2D8DFl0jXxunXkRw1hGnEFV9RPKvPW68lUyIYmwmE8
eczBhshbxGZmjUvH4h5DyzzWgMvr7uMgq4l4VDeByW34rXLOpihL2mVC0+AxDUeMGAFniEPptUG1
Hh0vV0vTC2ZzlmO7am2rAngYvXDv6E65I5eid71xYRYBc8Eg1RxC8tx6mnZJSRDkQsSVbe9yb85F
x18ChDVSkkyJURjD54wE2k+FZpIfKBov5frUooYx4I8d/57240YfK/9LNTX8prIFCxCNRXWcrIz+
WWwk+q5RHZlvfZLz2FrOME9XnQhQF92b8ascjPiT204Y76GHNEwFEjhI+4jcS3vp66wQJAuX1VeD
eYm1TBC5yJUBjmOed9GwWKSWlqcMbgP73lV5JpeWGIgTx+ZWcjGFqO7qLE6/pkwvPqu6KUkLrIrg
pSkKgih4AvsLuzOnZJUWDDiXbZ2TW8ZME+ii9Ku0hdxgRPee9M1+2VulYyzdIdLDJWqctl3K2Agn
2p8J3Dc8FAk4RMObdLo1GZg5Od88y8xOaveMsK/SXIgmEtHSkh345UIwxWIT16YrWmk9eHI7Umql
e43SFzyjLQhxT6PVhIfG1fdO7fXJtgHyT6Bdyrlsk0+52W9GLWRpcpggWbvRlwA/GHCxHFqhqFJY
cxWthlgU+HamotcqUiYSt9sE5ZDCouykeMjtiqQGzxviO6/J/ec80NsHYrCFtur1uO62jm7jtyRk
ujn5w+jERE100tm1RWNma2uEQbQJtMTtQewbYcHKo1vJE29naPexo+JhQyaY+Dz4Agg4H7y9iVwZ
RmtVaF2/q/J2srZhOhnNjagi7hBNG23nqh0oIPdcRu0xQzwkN31fEzLky7R81uO+WfLy2KOUo1Zl
EV+LMh1YhMs2IUkodxV3pmp2+FzITwygGFdTzNfKEZCvz/ax0NuE9zq22sZDLs6nPDsmvQlNQAV7
m6/eA3Dr5eMVLfG1H47AAY1+Yaj2Qoa4dnmMVdFdilJ/qnlt3YbNZyXGmazardVGWOKDfhE5vIFO
9ivLw/7PGAvTBNkuPmiOAud6jCKmruwH0sKexzq7HSgMRV9sOsN8NMKrrimPSo6EK4w7q472dUOg
ZuivR6roCQaEAfFyiMe1KqOHqvO0VWOX5c6t+lObBYSjJvGwsxxiJ7LsplMaS1tpw4byjllkmcuU
+GWdkAy3fSKOnpioDumXz6ulOkjbCthKH3hnvpXc26MVbZpUR2mX0H8MAILj4e8lkY6TTAHOj2fx
VMgzUVvaGYaAUyiFWtiiXkH0zne93Jm54kkdq70M4btEmbcjTHiTet1NTeerc/wz3yhYexKiiIYv
U6cDHuvdcc/P3wdVeF8ngp5nJm5TGZ91bnTwpHUuuxEcojeR86qP264cKE11fm0RiusoHZ5sLcnW
qotqf9nbRkdPnQF6BjM6UzyoVbPWhLnBz8EjOh0S0ojSzDj0BlmaKgMxYIvLFq7fsmLF0UHFzM5r
PGxe+cBhYKUS+ZI7Pg7edNcm5k4fvbuinmWCUwQvWHnybtLFUneKy9qM10bMqHPy1JG1CHTroOJ1
NCQ5WQUICKIM2GNOJ7Ax5kImbZ7i3LypSsVcm4dx2U76ytXSTZmXp85MHlhOlwzbor2GpqObW0FN
k7MGxMQeiBJR44bS57Z080NZpo9mGt0PYK+eqtwwTq5JMpMw2wW0X58GB/Z0zRuONRPzVeJHUHvy
4bqD5LCAsSDXeVsSiaFppjigz3/yBIb53O2MY28Y46IZHkQBKddPnBdebpVwtIriikyNprN9KPYB
JZoyjgm5aFYUlFuPcmNlFtrzBNUEr+96SqfgzCyq4rYWLqWJOS27YSZ4XYkEimVm3SQ6Dv7Ub0mz
MR2QRXonPrVVN51PMlzJEiFjWuLiy8ZrU/QblUBByUxOXx7fIR3WK5UV26q6qMIu3NNbvsgm+G9a
s6/SzOfKx1+mODpO8LYnFM/WEF5ojr1vRufKbRJCMNlkcRitoBDcmjbxIVEPvdwJ15FwycoB8DZz
b8PFKMHA62VjrkQemItGql3TkrapyeNYhQcpYcAb6iZDflm7UIRZUUPdvzLZZ2zOitIwcGMGcueX
3Gx+iQlzBYqaAOLPkSS0oKo/UmQ8xGR1+NFTVnBkTa/jkXNsxe2c37ajdeYEfP0ks1EEassYJ7lF
3IcVTv1VG97RM126RrUJKhDE/rOWN+cjuMy2CYIjup2D3iQbLcVf440BU6KX3rBgWwtjXUYSqHpE
XhB7TEECswlYt2p3BAeuk6zTV938UsBwPweE5wp01sY2sAAWooVbhdLxN10vyZVnj/YdjpoBK7M5
PclyhGsq7WllmKJdjBXFiD41zxmp6DmeqlUytZTImQB2oi56uyaLr8pWMmU5qeMH1eP14qMBq+ol
pBG7fKS0BsWcPw6mVpBPro/I9R3aeZ/dhi9oH066+2xBSTf6oIw4FjSNt4403azROHh6RrRoW41k
Qyj5GdII2ObESb2E3FPSYuK60YmEyZ2e/mrQasiOE/aCumhjANB9rZZdHAtiSB0lnio7UY+GUBD8
mW0GxdpxA6eCrKTUsAygeFBqZVlcrTC1Gzvb6YCb+4PDjtjgIV0wdq4PhaeISMbPboFUK9sXrq3s
9qYTuPHKiQNIMEPhOddJqNTXlABzyP46BCLcdtBrdK/sw8UwhNmdnrpRd64NlFeXThA3Vy7Okwj1
XiduCzM0PKw+vkhX0UBiLnlmQ/HMowVHb6hSbKEK7AiWqww63WLw+GCrwm2YnhtsDdd9b9Y1iR3N
eJlqBVllCE7pQQyNGnpiaAfdw7EfosPpRcIbVABD0zO9cATbomfOhaWfms5ZLmPtvp9y7YLCZCwP
cnTkWtWj+2wganGQf7Qg6AB1TF/+vHNwjFn16vxr87Z5QKjmU16MVQzO/b8vi5fstqleXprjY/H2
b86din/+Kp7K752LeS7x6j/WVEvNeN2+VOPNS92mzd/H7flv/t/+4fdRxmksXv7Hv57yNkM9ePMS
xnn2Y9eQlI/f9RlO/+t/VjIeX376ke+dBvFhtv3ZyN51RBO4sf7uNJioNWabqs80nrQpXHn/7jSY
Hwzmv3SesaGCiP3BIG/Z/L45w9BleDo3LsSfdBpezx1cdOKO48xZV67O5EF/CyCHfccujO5hKVH3
sD+fd6l/UGgquetorfzTfbn6q1P5o/DBcebB4r87mH+9GANZxCJsmrMb83VTQ7a12WSlDS8m19R0
i7rIKM445sbRgo25JCC6GEzjGNl+8nUusr2tiuAnIiBvvZ0Oj15xhkL2P3cXAihcXgkUT4ZhUuOZ
tD3yi+O8iTb2JDNtX9bKGQ5mGTTlznF792jFaZlfyqgxz+06bsKLLErikRqtGspDZI9hSV+O3X3V
KY/9wmwmuyarQleMYxN8trLEY0JSUTr/kG0OFAeo0OS2oYi/ihvMxoQ1ysw6awtVSpb7Uqmd6AUP
eAH5bwxbflMzZERrORwdPvnSc0q6i5OlLcvaZT5SdRGXIsGRdJXkIZyAQvY2iWvVhBK25BcsezPt
wo2fT7qxQm9LCdl4eqQdEWbre9KK83ZVNf18+KZakuU2c3JDnXdFbGdilbaIiQhpdYJmb/oZZx5k
OzZ4uCJu6QPVhl9towla1cLoNX1Y1iFfIlMwWlHEG7LrQeCbMgSZnbhPiB9YiC7UvoSEnBiGhhjW
dlaoasHCTdqwjMxOW/dxYCzMek69Eho7aD//JhlkKzociDE8dxv37RpVg8EZrybFJQI66DT2BcnF
N6GDWtkImjsfyMxi1MN8NcE70yITzJ57Is3iRsNPuq4085J73DzWhekt0im7bl1yMwN0u0qnWOXW
B6Hm2XufAmoRh4QB1ZMfEjrTEmpCnlfskGMyH/+7wdyAmpGM35ttrmhGaDYnM1e77FiDu24iI7EX
Oxq8FelN/bVpRYeYpXcVJdrGa3CBoOXuV9gnPJIIKsyJwXPQQ4SrIBwbBqYTvRsXw9x7npR5NAf7
Bls3n80MH6PaPBtJHi88RtqydoBiTYHaGlm9EaV95XXpKhla5NuGdtEZLTCZ6oaj4YWcaAkXNU0c
ukWBR4ag7tYUcEl11AKCtUz7WOOKWAzZuHX7cTeN2aUx8Q6K3DnPne7KNqMXw6dZF1XVCTDLrdUC
a8/Gi9FKiSdsg49W0x10wiY0kUzr1kd9WU/BfnCmYDVqzYOXgi0y2Uknk31Nd6b5vaHpbjh+m988
YAPVvjt4OGgmiHpkjSyEVBnWFPiTaRbdi4pcSc1vLzuPiaTbaNUClfnKp4GJU/vZwK29CP2B6J0y
wXRTv9QDTJ1wBP7kBcmayfKqSkmQm0hPKUDSFYY6OZIJgF36h96czrMpvso5uC7wzpAfoV+gqQnR
1Nhkq9NL26BwBgGIOooUCji7wF3vzMKHJ+vR//enekuyGl2g5oE3ek6P1Vv4jf7ka5LzSpRfUfIS
vlPfBMqbaC1126p0DlnaPnBe3zUWeUgiY8RB5/ZLVAESawMLLJWIxXLMA201VtZR882DO/KhTaTx
i6Csv1gaVgtIbXvCtuvzpiD1mxLzyipysfWL4spXQXNRJR1RY4Qb4zHyFlbkvkA92KicKNtRhjeF
0fAkDuhr6DVPHGbIcG+rii5dNp2LkHB6ZebT0rLk1zCWpF8AHsUrucTplB1c8ImB3839yfnUVrzk
sW8sQlNzARHbG1sQZz8k2qKjHbGoPH+VxkhXa9e87Ca0sFUTH+pIL7ax5mwsRYDL6FLUp61/KWrj
LBotjoDyoCe0Y6XfrHWiX2sJnAurjc39pK6TIAFOHNv9srPThk6DfRd6huTPOtJgNMgEnA0i+KPO
Z8PuDgh5vKuAmm9Nq4Y4qtw9DaXj7pOy35W23NdlD2IlLHdJVK29vtyPE69moWxamlLESy0yphvJ
Nr3IBamAWQnYvyXbOZfuDnPY3lHuc19FZAr2I3B4HQKki2DAjVpriV5XW7FYwLE1VsUc5Sr8oQAd
1zbrsDQ3gv881+vSJhq4S4hq184Gb+SdRg1FX1hK/S5SQbQjTGwThMVaWLgiRBJcp2544ajqqbS5
v/MO1EsckVnnldR0nE9cD66mPsYnpfsrs8Zx7dCVX1YczVl3w4uarsg4VqTqgQBcs0lkF9zr+drQ
+8o4DukE87KvtUvdUgA/W7CyVpqUNIGJfewAPqQOWnRaivjHGconfnfIS1CMhVUvK9/9avWS1cCQ
kn0xNNN17BmNt6K1uPcy7axMMv1g0/8iDIazWJsPEbjF+DpMq09YLo90BU+NpRC35e624oDTA9N0
7zMObS81NIyLDFDHYurTo5vmNFnaApYumVGpPW68uvziF9HJ7HPxMqpUX9lOeek67XjNWShFNh9v
2Py+TG7+qSnycuGrkixtTd8FoK5J0iQ3sEVXl3D4W1d9vs8cTV8EbvCFIht3hf21yyPGil3h7RIR
FVedSvqD4RTWWqJlY4vM1CkEUzUbRAR6+dTiQvElZfrwMXMTnCJ40v26Hxboy29Mej4rERtHKNVf
FcrLjd8WxWIYrYsYgR0UX3redpyVS20+O8eZzTZbtZetX4dgmEfOamhS76Ggi2VR1B4PvqRe8Ns7
SJFYoaSbLrLI1ujFBOOZWxWHNvSrvU7hCmQhPuAq68mnxMYQucmnrMnafaHbD+D8/LWeT5/DQl1r
LE+BMOZerl8RbG2b4N+lONct4idMWoeLTpTaShH7PkXyDP/itZ1XR8/Nbm0vttbGCO+Nva9f25Ep
biZCnRaW0tMlZ0VQi870yR5afGud2AZ5qvgu9XinhVq5MjrVoj0rkoMwtWNRF/4KOcynkCdigWqn
JVx9btrbjrvGpaA991b61A5wTo0hvrFjJgIc5NTS9zTjziYuKevteCuKXCPZ2/k0ZWQOoYZzN2g2
czqOfO2lBoLNqhoO4ISr0cPo150e7GVjrT0V7WnoXKIVeOwF0cBNL86djshpJ0g3bRqCurX9i1aN
PCcjSDfZsDmombk8uC6tCqbjYjoY5Ocu8qx7zvV0jfrvQNQLnXpfMp2ySKz3L5MmPhWdWBl6eqwi
cvPCIn2SfrnQAgz4Ye7oq3jSiTazrxzTumZutcV89DBMKR+X6mL2NywbjwnNkOqPjRdzem/tOz5t
DumXPMfe/Ki76P5jtz/gMDj53IjK1Ksz0TrEV6e9tqLfEV8qBUhh8KtumdflpyLRBmDxgXkBd6Yc
9kk1k6BFMabt1quGIrqOvYSjN/AUElU6p89e4t6EAhtFJQhj+qvqJtRNORCP7vTGEq8WtNsK3uah
iBUiUw0Qi7bAE+G6uzkcI3tkMCPv+6TNGdyPCNi7JbhG61i3QqcktHSD/CcmdSvhgn261CsL/uzv
zyavBT7zycQXuqnzaqQazqKN1yeTMDO5fEwbl7lyqXmTjlzhnJvuPOsi8tzHeByqZWIH9V/jds6w
vwYBvVFJzS+MrxSWPekus/XGeqOCLfA9ta4FmFsYuRZzANIEsOSkKYtl6tGVXWil7xInOIL5oIWi
+N4zakad6+zDHdddeYs6v9tqZWo9yHk77IWR6QztmpBuMrOllTfiP6YgnOxDpLNVK0u6CTaXGT6v
V7Z+ajGsFMtQ64Z3xMw/X9X/TdiZLTeqZGv4iYhgHm6F0GhL8mzXDVHlqmJKxoQE8unPp311dp+I
0zcd3Tt22zKCZK1/ZLO9a3tNqE1Cb/5DrtmTuRAIFUzxWA/iXXqReFfgu0Zt8xY2ViPAqlOF5n+R
0v2Hj/SfL9NB5Y49AnnhXVL37y8Tde/oZCb9pn6pRLF1m855c3rLlbthWep0M9iKeq3WK3iSAJHY
MhYK8PDe+AGttVEfGf/l7rrvtf/ee1Ea3Bd2nBmUqVn/8YEU4mJl2IMZT9zNZyyZ4XmppIHOoyxu
RtcZj30bpEQOzcZ/y9v5P/v9P6ADSMJdY3k3m/77WhCzG06RQyO0CObsl8rCjuOi0UMWOzbCuXgI
tP/f0jABNP715yJbIN+IBB6Mg/felf/4nbO9DEGQutl2EvqEbL5Jp2RqP///J/afT/6/L6rno5BA
C4w3DJ8VdvR//2XejDGuDiBCrJdoJ7b6eK397V5ufv1QJ+DHT3djPfHSsHr6r+I4PHDo7/7/j3BP
DP7PPxWQA8sI2TcBZzCG9H9/iAo3QBpkdNKOeX+mle01Txm/uorNhHb7lBDxeaCo0jsteXXtau/Y
jRy9dVjIwyo6vWHMu7+XkW/1I8dcG0TyhMX6r29MxzSb6Fapx5IBqnWqJ3vQgPH0XzCz0sNCkBXH
vNvtXZ/mAKgGTZKtBDTw1valFd4pKPxbV0JjWgONwO1lHCDUsTBs0GUe295pqccc47SpIR5UyPva
QZdQMiI+hH5lJyzxpNHWwN1O+jmY93Kt+gXw71s7NQXCRMayvFyEP38M3nLyBFfZW9VHOs1ftly+
TNV9pI59Kp3mbHC6bilZpJ6YlZI01iP0GQ5fI3rNEA7UGd9Rau6qwt+37nI0rf4aKTIFJQ6c0jZ2
ehxEPGegUkTzMoZQAWLl9aVz/d1azMhxw1NNPDksOLnu5g8Q6Zd89H8WffowV9lhnZ3n4s77qAL+
xJdfNXWDjTN8cFVeW0XYM6UDuESsfbkWp9rwPpnQ2JqzS16v29XmXzYy9C7d9KHoFQWrhlrq+l3m
GnsvN77JCTnbVoEUr1N/Wrd95ZwGRB/1fi5m6gmhSnk6t0abvjVh5tBWTNp9LiG6g2eYw0+PAsJ5
qt/pnzxNNXGOvolgo1vkLkB/knc+SZHVsR3sreqir2bxQN85Rsr+Yq/lx5wV99n4UKl5V6TqZz1H
ajM57bNTzC8CRrYnnciU1g/DDw6kNjC/8sWiUKXOQLzmmXWqIXphmGRMiBM0pRO27S7TDbtM2Xz5
BWBOVoI8+IxpcWDmLwyUb/Mo+y2IXB8L6jNj+rSsp8kAUZjH6+g0r9m0zru+X+SmSAfx3bROsMPC
/JCW7V7bkLfkxLcmGp/aMettahQPrg5OS4T/MK35jokGJc4XnELnNHENEFVNNe47oR9WOm7iyZFP
xuSMl2YxmHzH8uKE8swifDV6yS0PYbgzcvdU+t2Z1fQUaZ6zaQ3KXYdyZ2MpHewnmEha3O3igDBj
vVZt96DKap+mEzC5WyoqLmZC+RUb5iQZ+nBaHhHyvLmgY0e3n7ARNfIvvD0c22h8jGKkx3cMYm0g
bDRr5IUTT1tStMXXGI2vfk04O1T/AsEb7MxA7zkPxnhdW2+Tc2g0dftgNBSzptWV67pt2lZCeFtR
7OMP29grXQc9FtC4GJj7TBvVYb8OiSuKx0CmB9Fq+31d8IrSJ/EadbzhkKHAGar2I0RmGPfAbA/D
HNGNzZi48ToKR8Q4hw4CqOksl/5vanunZsp6QJc2T3oLu30wuI9RHj3Pcvow5Ez/BMIhOoriIKX1
PKBBEWxTopFM3U93MPuTgUFPh1SLODSn2XX02JVrggz9Ff1OIhD8b4NWG3HKp/eVdzV9dfGW7EtW
lAsjuxrs5WDVHkJUJmnpdZThuh+6XS/oq69p5O1s7pShLX623XgSg5HYxkR5GdXp/bLrQgu5anWd
1gJ7vpXkxK4Ugjpmqj2HUJ/lmnkbS4idSTdEH1pfk/5p5dbHBOt4isrRHfZuLYz8Qw6m2o8zorLA
YT2gqG1LOKGRoLW512rbGR+OMtEpiPZW7f/xjTmiRiMiWl9Ya7ApykIfU69xJI0rnfEzaGyguSGb
Y38oqbULCu95mssBSJiLHnE2orU7W4bCgDMW3cU0imW/RhCrPSkUVG1Jbv61eo/o5tt0clkob7DL
V9Tw/Q0Q+TfRDketjBQYxdpSOvTXmHwPLFAt3tZ3ipGGgSpNk3kYb0HXhrG1OObfRQOSnPKR0pAy
FeBvS2g+thWbArocUAYv23iZCjeYf/VjV5hvnq2sZ9OkzRdcM6DF0aDpAdVSLMRs35rSElFs80ee
Q+QndE8H4y90C/2pLLsVKNIMio0goSBugtXeZuF4nVcKL3ohKTwrzlCf5CqMKU3XoUYXnLJdrbP/
WCjVJ7MwHsI5vI0z4Qsp69GWhDGKZ1Pe79lUnpoMpR+zgAX6wWibV8P7KJ3PfkERhLiP1IiAbLjB
742TE/YXucxPqxof3LUhhTcIxvbbXsffTj3Oe1J/CPTtDUDguk9Bt6wiHb8iEyX0EjTC+EU2SVhT
4wTmqfRI7G7bf5lz151U4RLui8eyk8+1pQugjloUV7Aq2mBgHXYSNUKelL1rYVn3Gw9Escp7fcas
Xjoondap3eKpFO92kV4HlgbjyNGaI4PpIqveShF6YqOadCniLHWXH0Xufk8ZffKHKJityxjV024J
8wZtQ53uMgPAYlsqaoV3hblIam6rLn8EP/GRd2lvowvnae3mYUf4xl0wPXetTHiWi6RVGuxUhDZF
GhqaPEOFd6knK0u3fWjIbWmHJlh5G/6SUx0klRLd80LY0DErygcvZZhxzOUS5qowjspzVE950BI9
K+aL19HIhtNgC00V0VjUT9W0ciOX1nYBt9qGXVoRYWyMm25Ydq7Mb6tagn1otO8KQHsJHWMTapvO
YLMpknJZvVhhtwhzo4rbwpg/cm94RtvXoivgACzU7D/1fS1iqYLo0xhzVKZOkbp/G9yCr7oe3DVZ
HY1IprzW9zzKMkjcDtsorWn8xD58J6TKQkSaYocbGmKah6U8RHaDshsLgnhhFBEopHSI7twTz5Sk
5W/mOq3ra9S6KDlDVBJ4VpfHuejdj2bKKdF0zXRn07SQRCBd+4YyX5Sh1CmEdrrc4MG9faWj+eBG
UzUePHd19qwPfQkcqDjQLRfFq8PzfFC04CXpCEa6ZOqB1oX5E17M3y56ekG1rM/DaABBmCnd7SkM
/Cvn/nUI5v6EJYu2nJYBLx6QfLg7RuxyH7bgfY55rrzuJ5fma8mjSznZdM/o46C7famXPTKFYNsH
c7nrp7ue1LGG4FDAbv5RXt7gD9C0BVBfeU+bWI7DNKT7jPvy/vZU2t05qJTPi80h2hhVttEwYmc4
IurnZcrXVSKZcomDvTt4n9LKl1x54cd94HW3Nlj3YVrIp8ajaEfXFrp62nQK0R2hRExYcdGep1k/
8oSscWQhnTb6GUh7qH7y9q8Pkzkna96Hu6Ktfo6E8iFnFN62t+ebrDvkIUS81Jze2Tz9yXzv2bcN
yeqC9rcpH2YbqQKI941Qz2+02ZS5lMgswGa2yqM3AhZmhVqy0H7ey6KBfo2KG9DI5kezGcSmnKNT
aXSUJ+XjYx+Gt6xCVKIlZlRCAuNFLRTWFCpZMig9uAzehsVwyJqCBJxJ67fQSt+oU7BjaDtKlZr5
VVD+lThey3u3QWgF7cAMcW/N20iJenhmCCMYj4nSmUt9aP0MgrBEcZd0vau51pFX3KYZzlVqB4Vr
R7pd5YW3QaTOYzAZ7t5QnvkJXDmekMDGblMHm86ORDL2zK/0Umes0L1oJsiApY8DPXjBkauAesnt
11g2ZNQsoY4FaqvvYchzRelmNP4uSin2BnDFdWycJyHc5VI1ofNi0kxPVGB460gL23m12/zwZ/mo
FgI+1ijfz46hn6iAJWLdq976qHwfvWJFiIiCl5qFa4BiI26sfsYNsp6yAfw3m4cfWOpkUpsj6pWF
zLBrO63qb1P19Jip5assVXAqQ/LLpKk+myplWdAVnXsZz1Fq9uvBAw/Y9cPaxalkZJ0zeC4EaOXW
TdtwVzv0Yte4wdeUnAwAsUtrtuK37Orlybax41hBlzj/oA1pe9Rev68485iyoaHrcdeUxrtugqdW
DVzujqKlibriu+GGdPO4nK3uuZA6bkaRSBMhyCZN83G/GFP4a0TDAIpJ7GDb3oeSbPWPuVBlsfV4
6xWx8N3sxXFoWlpdjxxYNaLbwm2dTjflt2TjdWNjIC4RaaIbxvlpBSv0aX4ESeeghyflZWnP6cWa
kTUpOgFDLC/aKZ6gL/ERyauv++sylElFlxyuJAiZ2t6bLcwWeb5rPMjo71CF3bShYuLDnQ0V4zWP
gfHM87CkBvVHRYf0uDNiOurETpak9NlYAjY5jUNdNtf7bDSKAyJcAkian8qSJQYDm/4z92xN7Qlk
6Rsqw004EFF+BpTW+byvZ8DJjR90amPMPfaEZbhRRXCeJHdAq8oX0bQPDkxnHaK8ipA7bQaP5ucO
Hi3IhguSs+GG4vwcBUP17ArU33bD7JAG4qj6+Sb8TBKL0l96qAiqwqplIr7f/CjWkVMyc46LMu0c
beW9asv+2Qv7zTNS7xnmnYHKHeevwFrtTVAM9Aw1Vca3XH+k9T18aB2/WgP1OgSFeywK/WqsUftE
TSeDvuuEyewh2x7XJt3x+Bw9GREIYGcdRiMgAT/Ne7jXxdyCM1oXTBlLXOb5p9kyLkaqgSryygdn
Tetk8pix5+mRFx/1Z16PwKBJ/bPt05Vmw4VvosJ+ymT0nBpc9j74O9io6YIyegoWlHpF7zELtRPS
UoMV3WsuUbPaexFCxQuT1rdmvOU6Ont+S4ITs82GyBsdl0jnTqJDXluqjG6DgpPCH8boj1MYNxwG
PyftDbFnNT8dSaNbXQ63qgUbUMH7yCuYlcIhA8tNjwIRl9VAL1lOFvLwDu/9anfYKjCFumF5q+CZ
HlWG2NPN5jZ2ZhJKDbKfs4pWyxkY1Y6nSCPznwfw7rw7rT4vSFybmrcyXgE5NOKQTfZ6SFX2Arth
oDAHh2cI2aWdP+KrKw1K6LzjZKj6k9aJDDdKq+KVwmhUa+kWA+uT7NB5jqZ6GfsBbUUmL0LI8FV5
FKhRr5tt0WUUtBaZqCpRa/ENy/dFTsthCif/FFU5O5Vcm8PgKQ9ZZYrkt/jl6mb53c5ui5LPi05L
pX+ZJDGeonYlSqX86nsXGCjovmpnuGmza5Ix841jUM8iqeZcbuuqe0V184c6pXyjOWMThJg/vaKi
theHRrxAjct8DpKwXKD0CEHQXXHKJSp7YtFIe22IIqr4mkbDwHbkX4J1UfEdebBd9UJF6JUrVGyV
Xx8WRavpBN+Te/6ZpuUVCyJGpp7jGOD5Wqq0ZcLuoitA7Q9z1QORROHbOll/4RsR0bbt0bTdW24p
lyz84lOAA+7Zf42kmIYeNsxv4sWziQCYxW3NSlgXocNDVOe8pwqIUMfsf3US1Hwkc3zDqH+RrnsD
qe7jpqsox+jqTUn/68YzvF9eUPIrAjc/ap+e976jH1PRyYxkSGyJ/zo3tdpXIp82ORPgKZ+t5rcQ
jb0f+b8ov/ycbB7ObA4eWh7VR9Et9FKAtfchW/sku4u9uHwSXSzb3O7e+t58W6PgltHQuxRE0Zeu
vWxTj3R/x7VfLQyQU8cDbZjiCdr7hzcyC0Veee6chdJGp183w1ScrWVcUD9XYuCBsTF5LtbV66rf
mcuTU3jGNq+cjruHEbHu77LmwgFkVtFyF4iy5oSegSRXucznabIi2OefR+PW5Z+ha18fqKZ6y3vx
ogPkEX1pvEolPlo3P3AVvY3p8V9WcVu65pPh9xj1bLjsHsCJw1JtV2Qc3CPRsu2dqY6B0eA4RiPx
+u5FzcObWIF5DNk/lQWS57YbzmVPCbk5o/9WwyEVuLxyc7qlqXUmC/wRz9kzXUaUsknv3ZX1SGhL
XuPeqT8a0wNpFddS52+BC33VFTR+tetxScVPN1zeytLc+xGirMKpP/1BlO8m+aKbWZm7nAvzAFsg
gfRqKqN4a2+ysXxYJny1FjAj3zieW9Nzv/ulK+McZa8z0swyBfxe9ekxoMqSLCNZlya9sC1WVL+N
UXiDoYEoLR5tZOrqZ+gfJol8JssQQy0/1dAeVlxhG1l2hOqJSPE/AWdbumpUl7/3uf7Dw+2e3ZZm
eFgokWQpHauyTUHIwqdKqJeAOzey4JpnjHa7UI0Hayqv/sJESfxiuvEWgz0QToH5Cz6fxX6XD8WN
xbBgI9IOE0t4W90afS9xZzsY06Qe/eozKu0Zw5jAwMAR5K5QjGIs/cTxaXldjZDbqSmxTMkHxHtq
z5q762wUvdi+KBJbFGUR+D2E9C5ACM8zPal9hJZPuBVy/mw7NtFW+/gVFvC9ltIzlPJAdLioGZ39
6NAKFBezOww/vGX4piHP27NhaU5FylxcnQHJCMdO7W3eeONp5ije2s5SMeqbN4S+oOqpx9KWptfV
Ew+rqR6gvB6zHnjKGe4NpuYSPgfe+jYv85A4YvqqK7OCJ3P2pp+e0PSViKd5ESLwP5TphHWwDvNL
rlWEOM//GU7WyquDX1unXZqE0/xkeR4q9QD1lUdyXoxe4VRF87vZZq8tLo5N1NcPxJ4W28KsXt3V
TbkhmoOofZo8ytSLYV+BRedHsk4v3RxeutQ5m63hbHNRCER56nuUHAH5JF7yxtwLFx5Qq5CBqVfH
2dWnvpLMUDkcsEpJtRMtBau6Nd9H996AGtpM7HYxxvPaA5XbYqvmguD6sDK2WcdGgcwQqww87wJC
QyTnYTHQmqACebIJ104EDNKj6TQvaz97vCyz8JBZLARO0Wgule0labjwTImYAvefYeCNn4j32cmw
0GGqv2VR7m5w5JjPEkMFUIRdGKd1SX+rAfGD3ev611JbxiPacmxnZpSgKj+jxCOCnizlZyvVwNjR
dG6HyEfuRHA0NXbROW+Fs286o4vnAZN5aQKPoQjHYM45swbTq0yBEoQgPd9KMUwbgxHD73bXlLsV
g57vb1cZKEbOEEWfzI3uHaWsfPXTVt5WYaa32bDIUR6aaXlIfSQUllVNDnPWNG+WMajyc2bysuTk
3I8AouzliuRKnOKIsdK2/+X5kxuTVRs+OHkUIX533A2Uq663gRqGh3XInxF2342bOBDLcD0oHaYH
Rj7WfPOzWdJvabT+sfe8N90jOEWN1W8ILfpd1RlWxAHAqfLnL12h/NC5f6sWc8UBML0ja/goIh+H
EQME6Yb3R6brigTK7HeddVZiTf218xlGTBe3DYR8treMBaOJXIACV/uHyCyDp5U/3x/Hw5wvqOEL
50ipiZ34jv0nqqwyVrbFhp2Ls6E053eI7MpEKUI0Qf+B04GhL2gTMwvPq2PrE76BN5cdfofkMOkr
3SQwhagjLSZ2ekjKff+PxAVcTKYIkNOA9GpY0kaLead9xRKq0MaIyDrWOd9UFXA4OiXltiA6qPSY
5way3baTSdFvE3i/pjy9uO6cxQCywRbNlHcZrbF7xMg9c2HWYSO9nGtmnbqwzy8GMNjWyQYQbkqr
UGVWTYW1zRt4NyDGw/WVSdQaXX/t54bSbY9+Z1LEjXLLZxOU4+hegrdmfRv7fgG/Y42WXe89VdRN
Mkh0yhtruBNJPms5jjPymU7SC6w4s3pUX3cEO7ckG2vVHXq7w1mDt81L/TbR/YB4T8B7jL5z6zsY
Kw6co2qCXZczgDsq1buoCfuIqmiv3jkdM5AFokJTptoELITbyVgTu55P0I8fyvB/1R0B9nw7/d1v
+2b3ktsqejFAz0X2Bv5wxSArLisi2+20RpTDkrmLRNM9LA0RmJpm+xhPdHv/Y6p82Ng4a+HF6BHU
ho0Gtz+OUQeaUX959MkDhQM3eYKQA3zYogi8TYBlqNao1KJ0QfB9D2GIXgeHPaXS9pcxK6JZm0fl
s1T4rEkAFuuUxivXi6j2NftIcwJaZ80aB/S+1KG5s3T0FjjyBcfZJuimdQv0DnobJUvD05kzTmby
R50rE5qrcZN0DprtSPRb6YZr3KftO2KVZFTNcS3Tx0mZ34tjPw+L9dA5qQ3EQMRDtI5ZLBx1adAX
RYHezq6TTN1Ar25bPYtaDkk1oq7kE/9FLHsxy1zuRaqeKswdceMTCKPrRfArRdJHziHT4TkdEKd5
JdNZVamfTq05jZRFo3xzTHsHwo0GWq9TNyf/UTt9HoPNnIwmSkKDREQn/YBvfk3lnxnvnsHOlBs1
bvPvrBx5a0X2GhtFfmgD93Nu8+c26CHd7m7Lvj5ngKfSlicWysO0DD8srZNW6qTTeP3lCOka0mZZ
Egw2jo+Vj3c8yK8LyAB3zZGVZe91xY9AS9Io0JIcBaHEo3f3gy7H3CI+L8jzfZQHL3pB9yTt9jym
a7PrkV+xPWpkGUX5R6TZ386r/xq9vqUYBJnHP6pCnK0uu8PYzntmCnSlQTqhInOZ2rWBaCWorPmB
kiPEux7DnmvPb2W9PjF/Eaqak4uRr+eoFlu3B+U0g7b1d+Xs0zbtgvrGlalx9hfTozWuwGu1Ul+9
7bMQTFNPh1yXvnBGwU5Xc1HFmLVPVTfAzI/Iqwunq7duaQDzY9/ZNkYwiUQYo/9XCjt7i7Ih21Ua
+9xgjzguJ7OejynGUu21TmKvzZtdaI1e1kImB907TOgiZjPotsTIqm1DIDSRI0RiKh+L3H17L8Kc
6oI0+E6zuX9pGwBSmrn9NHYIIQBwsjDNKe0l+Ab4c0tykPxcH8dBIfj2vAAXKuqYhSQ3AJl7tdbe
cc0fAKXkHTO80+S6XnXgcER02MyY6b6lCKJr6HSf2oXNMdPiMubEmfAalUjT8G+Z45RkuWs+F5nt
bZ3Vp7TFv6GCSFZYn9HFdOh02A+L3i/vEQM8eRiUzAr5s4NP0e6KcNv4CNMjiUxt8br2kneWzygS
7ZFG781FqySwNYbu1PseWJYuKnNfgzR/SgOGuEF/A2J6idX2RqLdPOAvzgD+7uuPE2S/J2TsW0MG
2XHNsQWU2XuwukcRYYjsvNPcYS/32vsxadY/G4IOdCXP9j/1F5xPG7T0BR7yQW8jEX0zm2AAkQVg
kRn+zoSR/ioJjwC3t/td1zsYCvveKJDS+TV5eE4D1hfKJ1esfIRsbM5zlR+EaVRbiKoHzA+YUdFD
Gy0K2zL1q0M+4jBpWQbjqQw/DcN40353Nddgjhcblq8meHgefC/GRGpxsYIkuLth8X/JTTdXw9az
2TB09MSUsIVZmTZF7rzUgnIvtahtZjQfWSO/6QxnXGuhBoOHe0YG6V+EC2PBFe54m9rJTgIRGDsp
6F/TvNUB3qdNVmKyCz2oTuZQ7Ly4PJxsDUhEqHmlu8NJGzN222ZnjWS341pn9tKR3sl+Oq6hU+Po
nE+UF/THoQUgL1OSM1R5MlzngyBpfyuNyNwVMrtpZ1KPxlp+DcX41t5dyqMMsePfzct0dq2bzhuf
yZrYRSJvSQ7LFxx0FU+K6e6GrgoSOnTpu7xbpImvpPBX9WfTmj51qbnV+DEt4QzkTYSWGOLZrfFb
kktxLkdjR7ijv0G2mr6Q0IiFl5gexDQTEVPiVgprN1d+iqrHXX6bk/GxyolPjKGXKXDyN2vq0G81
FPmeq0FPWhiWn4tr/skHZ3xxVYORoZEcytS2Q8mjDlkXZnsyPWKToFevRNrs0KkQr5W+FXnmPNt4
AMZNJT3eNtDX8YBmP16GItqMWfeO8vzB0/cpRDJ3t+E7gWITNBnrahVVsOiUCWx6EAw4J1LpgTuP
glBzxF4U2+MvP64Fk8pE5lAw20/V3eNfYBjcT6OJmmWuAErQFt317vRls9zLnBCMSXW0RfsG4at7
1Ji2wmsuVXbmu9fRrugCFM2hNcjg6uQ9RpaZUop0M/fWup6VG2SgqxR6e2eR39Euc6qmrYPifY2r
qh7sqy2w+T+ufsuvavSCa8bIXBV3ZNsXr4sNQJksFe6TE2x/FCSW19BMT5CMw0PjwJFX2KHyLePQ
+jOwg7VNxtbq/MTy2ZoSb1aklEyrPyU6zAhxUpVR/1ETs43Rdxzf/cgPfSi8YJVJ4DHcYbSpeCBl
xJjBGlWWf/xiKZv3ZuEpx9uNtmg7WsU0/amF5KVvoQg70D+hh48BuFVACL4DjnL1s2m8/2c2Irwk
iqRawZ8pZyDJyTKcw1JHROaA/f12J8eGxSmZzFsJ/Zuqtq4fiDBRwwli6O5gJ23hKxsaPtfiK80P
Rev+q7fGcv2ebaXC7wXxyXs+UwCQuDwJfCzyyw46Y0h9Vvdquq2t6+rRwbG/0ior2v2C1WJ9NKdI
uNuQcb3Z+3Pm9AmKYOce+dMj2QjZlwj4GkRlvmD2H/d2GkzDTk15WB54ey5cd23O6a4a/DW4kcsZ
RedKm+H0xdRXtLFE33mPNeXo3FBSNRufpSw6YvR9uEUe15H2tHrMAeEMqVuH6RlOeFugsE9oPiR5
a4AMZjobHI17WyDpT+VsvbpBGhUJBg9Lk7JHk16/UXIqHjufZL5jNOFmBisu2vo3mEy+7HOwGVRG
pT8x4uYkDjqgsVWj0hPUeoXvV8z9cPXwTdUv0vB9hiv44uWprWGmT9JFdb8lBsd2T5mbFvYjkS+U
U/YOhEfalQAj1eAY5Bqv5uIlizWrb1CsZmbkCjvzMVcBU71pViW4tVnZ5rPlr97nmA3zmjj9hGLB
kRDAT/ZgiAYxXTnvwswfIERzaSGn6C17O921oydzkvmAHkasKSve1LXTJnQVUU0bm13Dvloo2tWz
L7TvHmRW8M1AFyN2nbqwDR4C1rmjRo07xFxKbNHG0lHMa6CAC+G4RGlci4bZ/aGyA5+fNQTruTUb
bR89w2+Di/YFLxGOdcTRkdWSMVKRQ9TFppKAq0aOGmBTtJRmxMgI8xe30sAwZuV3b82Q5R6UmdDt
Y2924blE3/PbWLuJ96aXtQeIhfkBxf5jaUNAko1goDpRhhqf6o7Ixbhdmg4+0VvHN220LuNChaAN
qI9i+TGTGisG2PVJdbXCGJdm5Y6YJgENeqctCWDhpShAnjdLPsLNoo9oGIi8rCwU96JV/0IxYv0q
Sl4sG0f9I8dktiKeyBk9973zlDns2NSi7tGucGFjtlFiQKrP1bnVHGV3GLL7Sxy/bvZNgc47ns0F
qVqJoNc5htK3PwwPJ8Om0AEej3xeEOpkMpzKI6pSFviSHHCUfSURD4cuLHA2TL6xPHt+/loVC+Lc
xZ6Ndd7Y6Wx3p4bSlL8Zv7e6NMAmwG25YG+hZ4pgvjqHrsKd6b5K8A4672XljYndrYbGHFGQlAGM
mX8HSx/6m6bkzTI1VvizrkR3W1Qkb55rgOrkdgkrB4YFxrRk61tQLjzKkaxG+7qUfJwYokscvXIO
/W1ZuuN3a9tozodlEvajQup3cAnj8mLt+wEGOK8eT4wNFYyMNDk8zSWrTlM+UDTvBA4CLoZngzBN
M4J/dQub64uAhKPTQleFz+Ef1btfIMZfa/pPQtmkcB/DXdS+pstE4OHcX/A2c0RCrbyNo8T14tjS
TySx8v2hWC2+lqhbCrS24Wi8EuCFOrl0HOeQOnX+MAL63loTC5TLmkC0ISKEfjcGtfVqr9Gk+LBm
gU3FEEeZzuvLlLfWDUgDwLzrQSvjgV6EbUgyZXZsLYdHU4ECuiBVwGx7f2o42fo6U9f/4e5clttW
tjP8KqwzyTlVoQ8AgiAxOKdKoijJ1sWyKGtfJipQhAGQIEDhwlsqVZnkITLO6AwyyzAzv0meJF+D
gjcbpCVZ6Np2Nge7tiS60ehevXpd/vUvgFnxz4BtUSFEltIJUQszhYxGW/vZ0XrhoR/xo+5mvel0
1XKpPmn5R62EOsEsmOiQONytaMLU8oBz5wHpPOI+UXI806z4PAkgiju07VX8dqpb85+teRcYO50+
uIeSJcHlOI65cOMu+7SEeOHXxIrH055lTum2SB+C9uKQqrz0AqZ2bQjOCet/1oyJYZi+9x58Df/M
REtQ7bLUYsCY2Me0GL+ba5+m4I57dkBpee8Omgtu/HHQNQ+9NTHNPuplmRwHEeVjhyvKKsei/m9u
9WfwgI3fad1pEwgJpwGiurTphOvx/Jd0vATK210sryh17naPsPRDmihCSd1f6CloT60JXJQ8r2de
TnILHa5rS/PuaJbG3U9aOssu5zYlYxjAMzBRKRdnS19BBrMYT7u/zOPl7AYIVH4RQKk2TB4QhB4V
CsjS1AgpVg281BqkkQXgEwAgZXzmquvcrQPzZxB2fDcysCCuuvhb/hF95ydkXu6a/rWdzGLACGkn
vLnzUxo6h2nWxxfHWk+z5U2Urfyf7fSBaJcGizZIk4kfRk6qGdGHZVPThm2IeM7DeT4dBpb+QNiu
Tdl2c6LjTmXrGdEfmp1ekz0Bbac1Z60jkE1afDiZwYWZ5on1KZjNMKRWGlYJFcjGMVG48BZoqk8d
Utv32Jk10JypNtdaRwt92R7Q4CVtnpqkWi6JwkCtsZg98EYtf3GNv3uThW0DZQWbFtZnezW+WdFA
1s3noZNDW9i3iMTBzDu/xuz3rgxuow9d8oaTs3EnARy+pHvPoeXbFOImtEt9IDMKwkRU6nYe/KsH
P87PW3FsQz/SGXcAUjWzy3UQwri88HX/PvDsO3AjZhp/DMIAB3MNtgciPWtCAfCcCltNXycfgEl0
R7y294FmKQCMMi9unrdnqfYxyTvBfQzipElZXW53j+ekhUnzEZU2j6jvzd8GXcLmWAPN4Nj3iO0C
J9QQ7XFocqUZLVGTGyYrawqKZZ1cjnEr4GEEB708CQlvcKCKool1N5/DTdWCDsvUp/qVYa2RS6w9
5F5friILgCjtYVrdkJTDKrU9410zi9qfSNA338M1NSaor80Jfxf/Dt4XkrcUhDxAITxen4Husn/N
g0y/19aUpB0Rnptd+34Ou42VtRKCKGCO3k6aGjojWE7RMGHUQozvQImetO5awG2gqaYedwz/Fu2N
5kswR22+ponzFHpRDB7TWLXfGhrZ/UU6J3gI3hHc1QPOjHcHzVrfTz1IdwJiBaDeY70NFGU8ngwF
T/VRWx+3z7QHC607N0Oa2vgExt5FD80uViuIrfvlat5Kj7O8HUa9KTUDLu7F3UVM5fFRJ1hCcAeB
IAxHD3kPs4FUYGdNyJEuS5MuVTnNpXDEsZkfiJNG45OpbcyhxaE4N+pTlxkOFxHe+xF5BeqKaEPY
OdZjatH7NkHvTwCVDQuuNt26XXCQUWV6+LA4ifSOOevhKPjLQWp0DFJ4rYhmvs0HakTshTY3Rlmx
WFm29te0OgWKyQFuA0bEFfFgo8yWBF/vKMqK1nrO3Yn9bCXdiCLFkBXJdIJb/G/37gKsePNIW3SD
XmTby6tEC1bQ54GLpgqBuUEzMJnG1JVNx15kf7S6nndClbk5MGISp8t82b71rRbG5RSrSzsc49H9
bNIXhcJGswtyycr8D366XF+CsDI+LNaWlxxpWSQQ61SPBh8scLIw+ba1BxM+QA8TKVn5/odOTiPr
d61suj7OH5LZzyE5o1vf7lBWECQfkxiUMoSXk5G+psMllFfBkAivdUEOAIs90MCsUjWWGPxri1Ld
B+rpw+MITgViZRo9vPrRKuT8wPvE1+OYjOAhbHr5tT5dJe9miRlckuW812H+yHuap9vdvjeHdeM2
NuCo6VO0wYaG0wn3yCTJDPNUs/1m0t/c/osgB2tNSSZHKwDgfjQzV8urde77s173LkHC58RZ5mem
h5Qe0kgJj7JT1L3Z4qq5iNJm2jqeIinJIYwDhJmLAYiEcyJiqnOBHIzjdHllPXiYXC1beG5WDuXZ
u4UR8xtzCU88pA82cknhvE5POCv2m1kPXJY2nAhZAWVPiWNb01bHMO2MDdpMwX15ka26NORd03zm
rJ1ntkWpzJwFmtw9MAhln1xQi2y1nJy2kvDB7sMg0gaWsc7xjI1sMZ+czvwl399oAZIyd9a7LkwC
Hg7S5GHZA8M6od6zUGCUGXRWbSJR86Dbu8sWIOZy37wjRBIGBg8DIgsgJo55JP2gJ+sFh44UTt7r
RnlsaqdgOMHTg1doZoDQFkTWJu/W7Qm+xBx4HbTtBLpWZo/qX6L7vW5hEKYoH+3jNFtP4N7Lzdb0
CnyaPe5lOYjEHvWxxuTYa3dM+5TWNlkCEbzAQy44qHQbiVBeqzXnAqRzOLltTgP4JYn9WiRzQfcg
1eA0XTvhPoVWSjdgCJlnVgcaNwypQzpjrrVeBKOX1gusgJ1cadCnnc9WS318moc8+zBpTiL/qNmM
k5+QIYvAZrxse/1luMyJTN0loFBaFqGknmHa3iBLkzuMmSzz3s2CKKA0wko16qyDCdUcD4YBm19K
T3LYM9dRu3ni6wG16IcAA43sYxsPpNvHLKKIMH+wQEp1msJ8H3fm4e1mDxMC8SmkXd4kP51HEw0K
V74NxzbVSfdkKeetEyJB5IS1VgqlTdAOc7RKN+v2NF/TALHkSwqDQvjxu8fjFuRQC4369Q/4C3ed
E2sZaBQnLKbTe1oWEKWK/dUKBtP1ipBre5FpN16UmA+DJeicu3d49oifmSzJwwCKmtymLRuRD4i8
REfTzuQO1NB4YbwHZ3EX4if6EHMQXAxTMoT05zu182Vkn6ZLvfUrVn7358nDXX/cbYKhCiivEWje
puddN2fI3gLiLC8wllwh4eV8YVLo0cLtIRRBQ8ipd+2NyWJTaZaBVso+GYn9C+WDaMR2m8v6ONOW
PxVle49EUVebGkGYoypEUts//n0/xbX0lZdxWUEyfelM3VQhjdXji+zlsdq8FrXF4q9XcRBlN/EO
2dWLvrRNl7U70MuIsUTl7RcGqC8zKji5nhogdKDuykdQbjVb5hvbBgTU1WlXJj7UioZx5JV/t/i7
1TGoXLWwpvlQYMkTt5Zod+67dGCv+85Tr+AW7GNvR3/7k65vprQp+X7NIhjGm1bbaGsG3YWLD2XS
W2vQsemE0qIyvcXVIT4s0Y+1BIZJuXwtOWjZb9q8X4eqoM07sqZbS9C0bTjZSVVRpb8Rk80DfyQx
YNNqLUETNjgEXaNeHTOm+EhroHNU6Fujd8hRFmu0OXs/0BKY1IHXWoKW9aZN4XiHKoW9K6C13tC2
tUVz3B/tBOiCuq/WuxutN9RXi7dnFbdFX9cMzoYNj4K9ecYPtOOGUfcCaNtQIJo2MQOoEcQH6oSt
t9fNN7RUoFVRh+YvxedH23k6vtTcea442jG2YIHcewXanTcdsw2Rh/3b7YCk/UBS0Kqt+uiUQ6yV
jyZffc12683mrQnAFJ/No36gl4ecs+b+G+YbXs0QPb++yPjWEWAJ+LVJV+bHv3JCfqz9F61Tauk+
erFY9PMDjiRbf8YbUzTbsuiO+GVlfqxXp01LzXdvovgNFL9pf9lgWQN23lCepOu0HfvmE/CCY/LF
VegRsR4VnkTgplusus9+ofQjdgd4tJ+FkUwivPtbA7/iqzdw7m4G39jS4ue/329T8BY6buuPwqHb
+lH67sb/2vprqSC3n/W4Hrsz3fsO5S9PAzdxknt/1S9s/se3Ek7f3/7UcyJnBA3u5sHiTVs06vlt
Gjukwl/OyVOjnkCNHIV0XCyHEgMLo6fuwBfuksh3OU7hvQjDpe6wAwc/tHHFOiVu0SjyIoBDGx1W
Dl2IgGiaVvdJH6Mgc0eNQeZkbloOV4wuXJC6o/cYIHHCxsHUTYJ7aVsN+gpz93z1CUzmRVvbc5Jg
OHQdaWnIPop2U3ALPTP+PgH+YgrsirXsCH/73x+nI9YX+i64j8ojsX2oqoeSQxLxGs8c3vieNXjm
Oz/CAT/4VJWEjrkjB4+v/EIROIgy1ElWETAdrqzq/n/juKnc68yAYLveiH2I32ZuOUahLsAHYPLL
Yvpt07yMk8zfe8SKO6LW2Ad5Kg5wZR04ujUXYkAfnr1zbukQzdVbj/fiJMgztlp0OqZVm9kmHgKx
mSWiYnXW/IpgoRdXn2KZtKnjZjZpL9fRO1p75yn5b3z4L1VwyIxTEUQ67nZpnWobpm7ounB1cHHl
13nFgw6dkDO05yogUMZh6pLK4v2I2lOAq+BxF24az+LMmcpbheNK17+u0baIzHRa8GTsHI9XvNuF
A0rZHZbTFiePsA+tAhCHDtJgw0GpqXjQl+uocelmvpsIo0O6V7smN1OLVWxBzaQZOm3iy1kJg61i
32yE5PvdUptb+iW31Nam7NxC2/N/tFK3f9VH32WlkSw9q/xL+cunbLxDNwzWkm4VjqQrxl7tWdkX
3i1UHWZO47pytwgnpe7I/bAxcMK5M4qTcrBCLHcuw/w3nfHCSZ/kWHNTJ5QMrt3b8NsHPo2jkVBH
2xOmg3D54+uX+ZIFThwvl2asP2kgvnAtrnAopvKw9rNLvE86fx+zELwFOaBS3p8yC7d27zsdOMdP
8FPKzS+smacuvBduWI+2i7kkYe0dY2Pr3V846omzdrjakmAmzVeEx9yaKuJtUnE+BBtt7UHTxHHD
cpxibXUFi8tcH6RBRby57lzfxcmosgSGgiWAW8oJsnJ6xRK0FAx77g6dSPaksTnLx7xehb2nvKkc
pZispeCS+ICdKV0PdEYvH/L6qQ6cfBQ0DhJnKNtexpN25AtP2oCeVJK+NQwFh+wxTiHm3OhPg2Qn
XKHisv/JTbPGoRNNyiUW+4g9Wv74+hX/xZ26knQYloKDdxk3ELp/ShvV0Bap7/pzPokZtjHIhyO6
x+G0S0fRRFYUHBr6fA4bb9MdKxmjQtc7toI1OhjmjYs8lSTycXQFa/Qv1/1B//q2f/SvDSE8bsKC
VeUfj0Yj3wQPEo3HKduhM8lzm/P97A/C4sQj6tof1RDW1n39neLKByFaX9ZLCu6SgwjrPZFki2RS
3fu0CLrIc9UV3CU4SF6QT8v5FbpNwQGDNYuFLaLUp26ydr14HkTSkogWDXXXhMk7FbNwNxi3JWYv
vKwO6S5CAFmaruhNWHe6R240dRLpHlGh8N8mLIOcxbAUCFw/zaqxLMHLX3cRemv33pfXVmAx6g5L
cUt1EURDhNrDOkns7ruLngxAvVDOjvER7t1ykuLoiRxv3SmfBEOCsxUL0Vawcyc0AY1Sd1VOUUz4
ea95A9h7KkZz4iYYLPKwKtaB9J68ugL1Und16UMGrFJSDbqmYNzTPELnSIsAVrP+fN/e7ygHstwK
xs2cUJ6trmAV3rlJRcAo7q4/2XeYrBfOSja2iw6xdcXh3MnmFWkwFazueZD5edU00XdzQvk3RwEH
YTx3JtUpK1jj8wC9nrkR9m4l/CMAi7XXOV+602FMn6xyLKF96G9b/vh6L+wCpmDWpByoGFe0UKo7
5Ys4cioogLaCI3IhdHs5u2KyloLd+0peQu8osIdJRS4cWVeouJqpQKhYPboK1/CKxGnuOXKUTQUq
5DrmlpMPHqC7cidfL7/iRLvVgXUFAjwotGYSRBKUxVDhdQxmlRgxaS8FKzF3cOiSUTmSOB2GoWKJ
F+5IvjwKSG5dDTFYBNl6kw2Up6zgQH+ciDC8ZFySGC4f83ppewy5nQWRN4plt3EXsfHt19MtxtU9
ctcjP1dOttjGJxOiL7S30chcUK6XyAKtwqsZuEk1bNpRsNoEwdxG/AnjRYoTwiegIpa+wYhcOPfu
qOrp6balwp47o1HZXFpt29Yhd1Bg2H7+d6H+97lmlLdQxALGnX5HxDxb5vOP+36htX2Z/7qBtu23
EScd/Of2r/pyZv2rf1KIaxNorrpv9SOGDz0QjJIxpsBvPYg8LJtt5afgtBzGWbog6b09rK5iXCwP
STUZCkxceqPn0SjYnmtLwbA935FMAxXX4bU7y4chACmUNMieBh3dPUnfmQru8iN3Gt+T3OIxzz9P
gQT2AF0nMERsb8Dz6YnnAz109Y2TON0etq3AOvuCJy5ApNGXNZKeo8AH7Tkzt3HrJiPJqnoSzvdC
w+RoHODbZpLEWwos+L63mmXby2ApsLL7DwCJYvRe2DjJMTElnWIp0Cl9GCgTeVgVtlQ/g5Z9Jqvr
joLTecOxP3FgDJIWoqvAcT5xhvIh7CrYvhO/cg08bx09f7J3BQGwfSl4r3c2ep//O3Mbo396O4+D
RDp1VPHUH/7MjVbSpu2Bcn+7C3MeDKtWAbyd9Wd7DjQW/uxyoCL0YyqQMuZbWQVTwWV7QcGO56QA
+OQJK9g2IrlxlsnioMQ9BBu5kHSw3lawvgTsKoMqOMUXXKT31eiikrXN0b6BDLWDFKLcxNef5QtH
jFyNgOkqrrmLeC30L8VQ5TQ3cVEFYnwZYOJLo6q4MopR5ftCV5EE3ajh5mGQpk4uzXq3fOLbFdv1
53/kUORIZiH0UeVzXi8a13gmcnkfTED1hx24q3vfDUNXsjipc1cw9KZSZadqyVCRshuIGJUcgDZU
pOwGonLQaZy7cSUuKKhV3Jp41wHR7WpFkArI6yCvoEgpjqg/25tY9tIMUVxfewk+/2fcgPHo8z8K
3MtV8vm/ovtAruyiBrn+g8DHBZXiH6JcCsZ1onVVQRsqULAfvZ0DriJLSpxgAqqoceykkllkqMg4
UnkcVGz6ogy9rpT0icNQuymZBIaKC/bXHR/EUJEZ/DWYDp3hQrpaDRUo5k213+75VpFyPAySxg3G
nJTFA21Z/4wcDFeutHcdwyDQTJtw6BNAcwIGeVY/7Yu4PhGiVRiHLcpf/4CB2L21vu3na5C+304U
ZcN/wJ345BFfABouJ6wUXHoHZEqHTjCWB24rONEJKHzZGFfgoFEw4IXOyE39coZFGlPBQlys6Jgj
u9WC0KXuvURTw+qmKTAp6I8ayfqypWCuBKiH8UjeMxUGxSAJGudUekhBIRWxG0r25NyLCguFukuv
cSb+Mzi4LgWg8HxVeE9vQbFHbsXM1AUVZV1JY2R56wpux7qjvnNmsmrQVVQYna0Sb7WuqjPu+/rL
sMm+00tTDnVDylp/7I1ttWdsBUf6jKJJ2gRUlIWu4lyfO3J2iAR+/bUA3+DEO0ekrWCVwZOQqq3I
sooqcEKGo2Auxy10S8Fdx8DOqnqmVSSFLt2ZHLHQOwq27spJAKeE+0AeelfJ+JMdU0VXAZW/guaL
pghkx9JSgIvr/0k2iRcmCwdAr5wZakMaWVcgHTe+E1QxlYYK2+LGGQe7K43jVL7C62OHN05A9LAc
Z2NjKbAwbggtCLOwquYMFRrp43ro7lkOFWDm28DNoDaQ1kOFqntPsWc8b7zNgGbMGn9t0OKNfoL5
48ncfpwOk6iCDXh84FlOexYfb/6vjfJ/g30P7ZgqYh2DGSiLcLVP30B2o8L2uQhGIyB9fSfNthdt
Q/DwdcsKLfIi3rPHVRv4wQQSnYhV+/K/m3ra7YdChQWXzrPRiuezv8Wt4rBBSRD+77/9RzpxVk7j
JFmRAmQGp2Sxp065a5I+hDLKaqnIYd4EIEuaZEjltGAHttuWYI6ta1wSkp84k1Lc078eBQ79BTPe
6gNIJUeKPtqdNs1NFDz0KJ6MYhbwxpngRgYyX4ndEbxSCjbvzMkDGiuUa7TxH6iFpmlG+bvXa+cr
pxkGzXvq/ZppmpfjbT1DQUQOmLq3Z2QFOujcmWV+xazRiqV59uL6foGlLyyHdYNL268gJOBpFOlG
S/S26U3LCTxV+3eQ5EPJ21ZglsP8F0AaVCRhDp1kSAZpWz4UZHqAaOZBKIM0VRhgYrZQP0k6UgUM
W0CUDh0fyiNpaBUOcs9ZUday78ZUYc70KtKhAo9xFE9Jv8i8oyqMh3Lc/QBEFd4bhLVVHlwVFU8Q
g42gkc3lTKUKxMApVD1SskRXcRm/Q44r+6erIHq5cBKRmKvCSFRAVEXlSSqy75LVp6sgkbmiKjuL
BRmdZIUYKsheNozDZwGtPAtteunOA1mDqDD1N085z+/lSIqhRPNRvhaMnFEx/Zt4CD+ndBeoYKEQ
vuJmfXrIZZzuU4aGCl6KzULdBpAGQAQtql8E5HyjFXZCDSpAfHTcyoLUb9wGiRfsVfKw2JTr+Xor
8ePgyScouLAPqcWtIEjpPFh/5j14D4kulgMV4QcVpv/Aka0io6PAGCdwlDX6OSGNKsDPUAE+20gn
Jkzmf/5H6E5X26tC1/Xyx9fLSfECFw5PkIsxyb6riGFuXmBzCzT+vCHn+Es5a7G1LbhZn3VYts3m
/mOl1e+T3Be0rPYfscwKkd2hm1ZR4EwG5hNto/fEkywKLKGKty2LcsVuF8rsZ93J77fvG3bs0tsq
XLBHfw2n7LfIx/+7rg8HiSdmLydOVQThDknaVFg7VJTTHiYO7ZMlhaHiisGllkL9KuJlvTiMqxUr
KsLE/Xt8CZm6WEXni2Mcn3tflBtValdUYMWOnXDy1VJiBQG2kxzAhhSB0JWkgYi2EumXRENXwUol
km6ET6TrW+8qSC9duYkcAnxeqT4fe/6Y5NXJGipOyC0g7DXdVaSNg6C9PN5fs2K+3zWwr53BH/BS
2DSNgVHTmcbS5qiwMA+hIquGC1UYrkLdxnsdKBVIkl4svM4/n7mQ3UfeX/b5nyq8wQKwIshMMZGF
It73HBXESb04Lm0yKdiggj3pOBgH5REWJr0KlMIx5DCCerhsmFQQdgT3yS586sneQy9M8T3ehaL/
8g48SwU1/uP4BYJIbLYIM3zppSPQcSNpU1RcDAQgpYy1CjbrUxcioEcJLd7h4v6IIEBY/k56Cfht
S6H4ml5//iY6I402xLUuRyqyXCrKPXp+Ag6B2P0eR0VXwUt66S4aPSfcwwKjghrnMqjU5ako5r51
IqrQZXNCRYzkkipFeVQVZ1Ys8K8u2CuZpRWWmlJYXi92V0F2T2xr7+VCFyAFD3BmJNPEK+yp8laT
JA6r1YoKjiOXVErydj94TEXbk0246NQNScr8c+MgJSibUh25iTSLE0taDABEL498yU6hOVP9TbmJ
J9imkqQaKkyJGyCN8mxVwFFvcpjZKpNVIJk/sb3BJvJ+nGcghcp1LeKwKnKFO0amoQJy0RPYQJG1
KQ/t9rzbBBk7HbpB0aYWrIHZVsGV+HG7oWPjAkq/pPE+B+qEvbjXjOsIeIkGQ32XKBj90Z7n9fiO
js+eDmt1HZ/tt3kMpm3/qgzsFh1cf5/o7r72br/vW74S4nHixmSPpLOpArt7nacVIHPRI/y3eGel
adoLzeubz/9DUenK3T6SNO8rf/zaPb1POH4fudjXh+/3lYt9714cDIWFi/saAP4B33JP98Ef7C2f
2exHkNh9iPv19/8DAAD//w==</cx:binary>
              </cx:geoCache>
            </cx:geography>
          </cx:layoutPr>
        </cx:series>
      </cx:plotAreaRegion>
    </cx:plotArea>
    <cx:legend pos="r" align="min" overlay="0"/>
  </cx:chart>
</cx:chartSpace>
</file>

<file path=ppt/charts/chartEx17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18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19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Sheet1!$A$2:$C$17</cx:f>
        <cx:lvl ptCount="16">
          <cx:pt idx="0">Leaf 1</cx:pt>
          <cx:pt idx="1">Leaf 2</cx:pt>
          <cx:pt idx="2">Leaf 3</cx:pt>
          <cx:pt idx="3">Leaf 4</cx:pt>
          <cx:pt idx="4">Leaf 5</cx:pt>
          <cx:pt idx="7">Leaf 8</cx:pt>
          <cx:pt idx="9">Leaf 10</cx:pt>
          <cx:pt idx="10">Leaf 11</cx:pt>
          <cx:pt idx="11">Leaf 12</cx:pt>
          <cx:pt idx="12">Leaf 13</cx:pt>
          <cx:pt idx="13">Leaf 14</cx:pt>
          <cx:pt idx="14">Leaf 15</cx:pt>
        </cx:lvl>
        <cx:lvl ptCount="16">
          <cx:pt idx="0">Stem 1</cx:pt>
          <cx:pt idx="1">Stem 1</cx:pt>
          <cx:pt idx="2">Stem 1</cx:pt>
          <cx:pt idx="3">Stem 2</cx:pt>
          <cx:pt idx="4">Stem 2</cx:pt>
          <cx:pt idx="5">Leaf 6</cx:pt>
          <cx:pt idx="6">Leaf 7</cx:pt>
          <cx:pt idx="7">Stem 3</cx:pt>
          <cx:pt idx="8">Leaf 9</cx:pt>
          <cx:pt idx="9">Stem 4</cx:pt>
          <cx:pt idx="10">Stem 4</cx:pt>
          <cx:pt idx="11">Stem 5</cx:pt>
          <cx:pt idx="12">Stem 5</cx:pt>
          <cx:pt idx="13">Stem 6</cx:pt>
          <cx:pt idx="14">Stem 6</cx:pt>
          <cx:pt idx="15">Leaf 16</cx:pt>
        </cx:lvl>
        <cx:lvl ptCount="16">
          <cx:pt idx="0">Branch 1</cx:pt>
          <cx:pt idx="1">Branch 1</cx:pt>
          <cx:pt idx="2">Branch 1</cx:pt>
          <cx:pt idx="3">Branch 1</cx:pt>
          <cx:pt idx="4">Branch 1</cx:pt>
          <cx:pt idx="5">Branch 1</cx:pt>
          <cx:pt idx="6">Branch 1</cx:pt>
          <cx:pt idx="7">Branch 2</cx:pt>
          <cx:pt idx="8">Branch 2</cx:pt>
          <cx:pt idx="9">Branch 2</cx:pt>
          <cx:pt idx="10">Branch 2</cx:pt>
          <cx:pt idx="11">Branch 3</cx:pt>
          <cx:pt idx="12">Branch 3</cx:pt>
          <cx:pt idx="13">Branch 3</cx:pt>
          <cx:pt idx="14">Branch 3</cx:pt>
          <cx:pt idx="15">Branch 3</cx:pt>
        </cx:lvl>
      </cx:strDim>
      <cx:numDim type="size">
        <cx:f>Sheet1!$D$2:$D$17</cx:f>
        <cx:lvl ptCount="16" formatCode="General">
          <cx:pt idx="0">22</cx:pt>
          <cx:pt idx="1">12</cx:pt>
          <cx:pt idx="2">18</cx:pt>
          <cx:pt idx="3">87</cx:pt>
          <cx:pt idx="4">88</cx:pt>
          <cx:pt idx="5">17</cx:pt>
          <cx:pt idx="6">14</cx:pt>
          <cx:pt idx="7">25</cx:pt>
          <cx:pt idx="8">16</cx:pt>
          <cx:pt idx="9">24</cx:pt>
          <cx:pt idx="10">89</cx:pt>
          <cx:pt idx="11">16</cx:pt>
          <cx:pt idx="12">19</cx:pt>
          <cx:pt idx="13">86</cx:pt>
          <cx:pt idx="14">23</cx:pt>
          <cx:pt idx="15">21</cx:pt>
        </cx:lvl>
      </cx:numDim>
    </cx:data>
  </cx:chartData>
  <cx:chart>
    <cx:plotArea>
      <cx:plotAreaRegion>
        <cx:series layoutId="sunburst" uniqueId="{B67674FC-F1F3-423D-9C0F-582ED41D3B84}">
          <cx:tx>
            <cx:txData>
              <cx:f>Sheet1!$D$1</cx:f>
              <cx:v>Series1</cx:v>
            </cx:txData>
          </cx:tx>
          <cx:dataLabels pos="ctr">
            <cx:visibility seriesName="0" categoryName="1" value="0"/>
          </cx:dataLabels>
          <cx:dataId val="0"/>
        </cx:series>
      </cx:plotAreaRegion>
    </cx:plotArea>
  </cx:chart>
</cx:chartSpace>
</file>

<file path=ppt/charts/chartEx2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Sheet1!$A$2:$A$13</cx:f>
        <cx:lvl ptCount="12">
          <cx:pt idx="0">United States</cx:pt>
          <cx:pt idx="1">Mexico</cx:pt>
          <cx:pt idx="2">Brazil</cx:pt>
          <cx:pt idx="3">Argentina</cx:pt>
          <cx:pt idx="4">Australia</cx:pt>
          <cx:pt idx="5">China</cx:pt>
          <cx:pt idx="6">Russia</cx:pt>
          <cx:pt idx="7">India</cx:pt>
          <cx:pt idx="8">Sweden</cx:pt>
          <cx:pt idx="9">France</cx:pt>
          <cx:pt idx="10">United Arab Emirates</cx:pt>
          <cx:pt idx="11">Namibia</cx:pt>
        </cx:lvl>
      </cx:strDim>
      <cx:numDim type="colorVal">
        <cx:f>Sheet1!$B$2:$B$13</cx:f>
        <cx:lvl ptCount="12" formatCode="General">
          <cx:pt idx="0">8</cx:pt>
          <cx:pt idx="1">10</cx:pt>
          <cx:pt idx="2">7</cx:pt>
          <cx:pt idx="3">9</cx:pt>
          <cx:pt idx="4">12</cx:pt>
          <cx:pt idx="5">11</cx:pt>
          <cx:pt idx="6">8</cx:pt>
          <cx:pt idx="7">9</cx:pt>
          <cx:pt idx="8">6</cx:pt>
          <cx:pt idx="9">7</cx:pt>
          <cx:pt idx="10">9</cx:pt>
          <cx:pt idx="11">11</cx:pt>
        </cx:lvl>
      </cx:numDim>
    </cx:data>
  </cx:chartData>
  <cx:chart>
    <cx:plotArea>
      <cx:plotAreaRegion>
        <cx:series layoutId="regionMap" uniqueId="{4125FC17-DC79-4264-BD28-0B97BF3E316F}">
          <cx:tx>
            <cx:txData>
              <cx:f>Sheet1!$B$1</cx:f>
              <cx:v>Series1</cx:v>
            </cx:txData>
          </cx:tx>
          <cx:dataId val="0"/>
          <cx:layoutPr>
            <cx:geography cultureLanguage="en-US" cultureRegion="PH" attribution="Powered by Bing">
              <cx:geoCache provider="{E9337A44-BEBE-4D9F-B70C-5C5E7DAFC167}">
                <cx:binary>zH3pc9w28va/kvLnlwruY2vzqwpnRrRk+bbjOF9Ysi3zvgCC11//9tiWIyGStYtN1a63alMaDsFm
o5/uRuNBzz8/Lv/4WF9dmp+Wpm7tPz4uvzzKx7H/x88/24/5VXNpT5rio+ls93k8+dg1P3efPxcf
r37+ZC7nos1+Jgiznz/ml2a8Wh793z9htOyqu+g+Xo5F1750V2Z9dWVdPdofXLvz0k8fO9eOx9sz
GOmXR2/bYrz69NPr8XK8so9+umrHYlzfrP3VL49uffPRTz/74/3l2T/VIN7oPsG9VJ9wRLlkVKIv
/+ijn+quzb5djrQ+QVhRQTXTX/6x62c/u2zg/n9ZrC9CXX76ZK6s/enbf/9y+603+cvVwna7r0rZ
dUfZ377+8rI/31b6//3T+wBe3/vkxrz4unrokj8tvzo7msu6uLxWy38+JRHhJ5IoxBTFX3Wub80J
puyEaYQlpezLlOHrZ3+dkn9JpLun48at3lTcuOJPw69v//vT8PRqKT5213r4z+eA0BNNKddU8lu6
jzAiABgtjv+7ftxXtT8swt06v77PU/j1x762n/7+39d2bC63or5+/f9c26DVE/rlHyK31c3pCfli
41J8dU9w/avr+6r0hyW5W+nX93lKv/7YV3r86r+v9LP209/pZQg5oZxwRNRXBXual/oEnL6QEBu+
Kl7eVvyD0tyt92+3eWr/9qmv9bNn/32t/2qyo721f6d/B/+ttWBaYfTVv4Nub8ZcAdcFRACOvxk9
xOSbRv8vyXS3/m/c6s3BjSv+PPz6P2D9u/xvnQMqTvjRu+PrtMYLsYieSA7xVXuqf1CMu9X+7TZP
5d8+9dW9+x8w+1fO2r/T24BJCyUo0upOk9fyRDJOkdR/OqObFv+wOHfr/fo+T/HXH/uaf/U/kMm8
nq8+XbXXgP/PYyvXJ0IyLQknX52NuuVsMDvhBCmuJP+ea97U/MPi3K356/s8zV9/7Gv+9eG/7+pP
zWX78erv0zwTJ4IwMHhy27+TE8YVlULJbxoH33NT5Q/LcbfKr+/zVH79sa/y0/8Br/5t9firufzw
06EpzN+7tiXsBHIXwqT+07ZvxFnILWECmMLXqyxAxs15+HeFu3tW7h7Fm6O7v+TP2K//AyCBtLv4
8HdGhgiWWgSWWkx/n4fbDkqeUEIxRlzduQL4FwS6e2K+3+jNxffPffU/+/Xv8FH3lyK+l2n2l+Pl
4Ut950Y14sdXv7wiVJ68W7/Z851R5Kupn3365RHmkOV8rxodh7iFg6eXazeO3x3j9zuuLu34yyPG
TyCwcPBnXAmNGYJl8Xz17QqUjghFjML/E0Zg7dZ2Zsx/eRRhcgKri2NIIuAiOaxEHv1kO3d9TWsl
oLYhEDs6UP69sPaiq9esa7/r4tvfP7WuedEV7Wh/eQSP779+6yjo8cFCUkgrNIaSCbwp+OL+4+Ur
qN3Bl/H/iwY8EVotKu6ozpOSY3rhRF6d8op+TEfVPL6hmjseB+Uw73FKwEMoPboVhQS//Ti2FDNP
Xa/j0aZkV62ij1NemN2Pn4LRXY/hjGOplaaCeY/J62gbonrUMR60OMhpyM6rFC07Cq/1ZC2zKkmt
bW0cGVLEZlbTs25hZP9jKb485bZulRCcYYGJgNdlRylv6NYsA3JLP+u46U33oaxR9nKrkq1My89d
1/FP1k0sjrranjeCtPGG8+m0jFpjDq2p+hdCVuQPXlgc44Y2JCnTYroyU1O/dNxMbxyfy93WjdVF
YaMhi1FX4yc4QljspK1iletUnbrFsLNsmha6M1FX7oYcpdWhRE27G2g5fnS85vlBFBKePwt72mXE
/ZG37fzHZtYXTPfpM9HXeKfqvDvVqpnfyIi0OxyZct9Mqtl2WM4m/zp/37D9zUy+WunHrl9NkeXf
KsDf//y/p9dl5S/VyT8/P9aQ//zreX/Vvh7N1dX49LL3v3l83vevwuO+Pf+I4Ft//MWZ3OMuvpaq
77n4L/oS/ENfcqts8MWTHL//1ZPAIoBhqGpyTpkQEips155EqBOs+RFPXCOoV1CoeH7zJJRDOQ5r
gSRnUKPmx0vfHIk4gaIRfKgkkWCj4Gr+HT9yG9gRwUwyWBIiz8ZtuqRdVWjxOMd7zZ/b6fwBEN1C
8vW44AhvY0eTYhK2XuRh5Hmdx9u2ru9yIpavi8OvJe8H/dGfw0NucxOapYyqdV5aecjNYMyrWWwo
e5MtW/f5x+Lfdq9/ju+5Vd1slXJVKg6acLu97HGjUZxT8K8xYqghMaPDmJ7++GF3zwE5Vl5vvowV
SJRz1orDYqmisUI0M3G3CvXHj8c/Cv2nP/vzZTxvKvWA+lKv4uBwz55iPLPm9YxKJC5WNbZLEslN
mLhZh/5rTv1vz87xRW84zl6hfpLHB061lst5l7vU7Zh1eXH48RsdreiuNwKQ3XyAKrYZjY7yw1xZ
OZ+LlUI06itL8gte5SV5il3lqt1gh3aVMaoZHk5Rm0/mgXDoBao/VQrx/aYAvWxsxe3KDy7LpmGn
iEokxZ/7ig5zFQ/ZPDWxW2V00c0Zrg6OdJ1q4yhTpLn4sQruMxpwDDclqLO1mWo+gwoU4Ttqus+S
z8UD73ff4J5X6ACps1pHflhXK39H3drF6eTK50GiK8831KoshKWGHypaFFcINicv2qio3Nco9O9a
n/J8QxfNvB9yzg/1KKff8DyweEk3GeZ5lOcZTD2XfU8Gfhi7aNsOaIkmsxd918lA8T1vQJYMq7Uu
wRt0zJW7VYiFxcMAUNr/WP33+DbpgafR08xLl8mkqe2QvpJNM7jf6LBpdD5GuZYvIUel4uzHD7vH
kpTne0i5Rm1n+yhpu1WKF7aw+fhbM47R57Dxj8+94WqsQg7NC1fJ1uHmsGYsMvFSVPahlPQo5x2e
RnnK0l3FakfWNOkitTWns8H9dKjnFRf7ociZfmDS73uM508o61I195FMxtGR8XEruhYdthbXy6Ev
xnkJw7XynMbQTUNKl0YlPam2N5VZ8+etFPrNj+fivpfwvMYMyxA8Q46TkGgpDrU1kl5kbO2GdxVX
1fKAqu6xKOl5j1xlfaVkrxJTs/Usajb0XGfY1PGPX+K+4X3vkRYrAuWIxMmBLDEqF/ZebF1/CBve
cx9ukp2EdZVIphpmYKyz5sBcJPtA6T3n4QrarvVaqoTZqYI5WNUSxRatxRb4gOPc38BbpSM+6AW0
r3EztGc95u18MKXc5hdhCvIALclKLY4WkWibF79JZe2LpciGNVB+clt+uRqqEeIy6Skbi8fjRhcd
51UzozCISQ9iS7EOYiRGJpXNenZmGzKpuHTMPBSbj4Z4h0eSHsrWrMxQM8MUD+nam32ZUSlfNNE2
ifNsTJvqsGRkbX+vG0X/cG02tw948vtynuP65ebU10uWym6bwRXWqu7P88imEjL7SkNap8a5ZGPc
juU27Ypc9M1ptWyZ3As20+71hEbhwhQsPICuqYikqqI0aWTk9rSYZaJkTR+wD3ycpzvUKzyA8mlc
ioEMOqFoM91hw+k0Hni6bfXjHnbc1ueZbbrPfcTm5jHbVMufLZSS9imRSpW/q4pw/oAo93gi4WFZ
tSXvu7lgSS9TS3di01f9ssxDmB/1Szm1oQKvSykTE/Vzko2Y1XFGVfYpCMfCw7HDRqiyzFiS9Yt6
zyG6PbMoasLcqPDC8kCztowiqRNew0pm5zCUMmJXmNU+YGX3oEx4fsIWw8rJYlQyrnNKzhQzBn1Y
egyIy0mOurgtXN/EZBN99rFvNksCp8XzH3RuazAiIxKh0sbF/UBsE6+ORYEeXHj+Y2NbNThh5MEN
HB/EOmX7TXTRPmjaueckRKpRWw7LlliXjcnWyjIWpi8f8EH3QIJ72BcY5dECqWpSkqLZkRGX+3Tt
SJhRcQ/6sOrpFC66LSGwboxRjt+1GXsokbxPdA/NWPQtW+psSzK5jk/d2iIIz0OOyzC74V5gzks3
9tSsWxKljT4j01LtU6pYEjatHpppP/F+rGD0MSVsN1NpY9vgIlB2D82qJZuaJExrNJJ8V1E3xaKS
LMyPHmvxN+NWiSKD5tRuyYCL+tTqNttNnG2nP9bMUb93xAvu4bVNeb5tOJqTOeJXsOysplM2Vn2b
jLMUgW/gQZZOcmrLKp0TCsB9pceuPGDWVWHLceZBdmwhFZo3MScd4+JMae725doGuhvmQRaPTZ2q
rXRJZmv2pKgb+bRf6kDRPcRCoE6rCtMxGboyxTvDid3JfKnyMG/GPNDyNLNVtEGZp2+L5bwas/HC
pWkdBip/lwPqo9GEXTmeGpfN9jWdkaqfc6NEHmY3zENthQvYOZnIAimh23ZVz9+vem0fMPx7HBrz
QMvLqGJKpdNhqHMcU+tIPGjtAkX3QEv7kpG0VBNoPnpvCOR3rV7SwGn1MFv1m4kiK76JzshAYj6J
UNF9tHKVOpXj6aBnKBqT4+g2WDHUQ2uFpj6tLYy+lDrfOVW5WAhShqmdemjNgdrRIYJgdEauhoLV
p1mRBVa2/L3KCo4oqCKDwfXmmqSW2sDKSyxhuQH1sLqMVKb1Wk0HPqZzvMC+aIz7dAwLUdQLr03e
k7ajyB3aaYOttry4cuWGA7Xu4dRuZuy7fHaHpspZDNuh76PJksDBPZyilBu65tF4kANq93YpLq3b
bODg5HZsHaxeSsiE3aEUOo9FWdSxM0QGju7hVNIyyopIg+ja4acWtkdepDKrw7aoqIfTxTHSArnG
JRuGAzLx1sLW9z4aI2XDbIZ4UCXDohvXZ1OysqY1cUR7nvQzGT/+OPO4xwETD6u4SInplgYia2rr
c11avLdVuYYlw0eS182syZm0p9nKXTJq+gcuyUvL6MswwX2k2rVs1jUakyKPnoF7fL8SGVi+Ix5O
dVE0ErdyTMo5V3uX8zddlXaBE+rhtK1sZLRyLomKsdjVpbyQZEBhxk48nMK28NzbRUWHtl4+FSt+
R3jzJEzhHkpVMWcRxOs1gWHtGG/E5iJeLc3CXC/xcDpl3OUVM2MChDT0OxvBD8S22HBYpkE8oLqh
JqhOO5c0ndn23SI/5EWfhqkdeyBNVTHIqTAu4atZd03Tg+jVQzuv90AUexDVrWBFHzVjArwh/VTZ
DD+to7R/FzSt2IMoGcloRlOAOeZpHtNm/l2qImxKsYfRjXW6TPPKJYZPNMZqeV8P6kWY3B5G2cyW
uaAwdlTaN8ytTzmzT8OG9hDazWmajTQbDyiNol1UphfFhgLrA0dqx02XiHHfyy0i0UEg/bxZ5Xtl
1jrMtWAPolEOebrpQCd13r7ssu40bfIwT/6l0nmjZM/6eaUL1NQP3TY9NjN5wnhYBP1SKb4xcr/y
UXQ9rO1Ek12obklak4ZtsyIPlkU9LrlzIHTfvN0mtyvlb0EWgjxI1ro0/VbBJLK8+mAW/VJtIsxP
IQ+PbpiqZZ3FmKy2xG+2dQTOl6N2Hya4h0japktbFnpMbARUAtJWj3Wqfw8b20NkVReWS4yiAy8g
u42QuISjI4GBDXmYBMMehhpBSM4LscTcsmivtZzCgIM8UCo7yZHxKToM4rXp9gqq2GE68RCZZ/nA
hnwdE6eAzDFT2wMbUbwJG9yLmDPsv69rm9oDzvvHcw17+0c6X6ClePHSOIeqqIbBVc1fUNd/LNhq
grQC1PLbPhAoaisalLYH09AXHMZe3BQ6tgdNPBdAPF0wlI2BdXvhVFaeD2wRQVrB2kNnbtlUQz4L
hsI3EW+ofFuLPCjBAr7eba0s2rG50oD8ha5juUMsFd2eQAZUBLkWYAvefkA/NyyFvZoxyVh/Gc3T
O9h8eBtiikBzvT30RCkygoJenMv4fnBVEQPhWQblEfh44OxmzDT5JKEevYDgy/LCdeh8mYYwhGIg
QN4au2wkYjKnNlEVfVoD4fCgpCSBGvcQ6jIDnEs3jQnq65csqnelyYOSFCBu35bb8KhdM9rYhMCp
pt3cYLPDrPwcNJ0+uWqFHQWrmtECwUC8z+xyXkj+OmxoD5+LGdNKkcgkK67nuO7kcNo2ZRgzAvvE
qo7PrZ6AvpPAFtK2b7fumaQ2bNsfKw+grie2yvFskg7oL3VsnYmeRBNaX4VpxoPnHFHwiszBjE7r
JwsZ3GLVh7ChPXiOEHjyXnQ2qUT2aun7M9Q0YXboc5umVFWirJlJtmnID9OckX1Utx/D5PbAWWws
tWapbKLzflex9VmjHko7j1r965YL9llMM7D+66mXJsmbibvYSFE+HUS/xHNJ3LoLk98DKa/apa06
bpK6oH/UOXsX9dWboKF9BtMCjMdayNQA/if7eLIGTghMLGyrDksPpRnJ4UAGJSA4w++aKWpjFvW/
hUnux9Bl6CuDcptwUrD5sFG3sriFwwVVWJCWHk5ZnmXKqRpMcoleFg15Uwxha3F87HxxMxLVBR9g
wQxDp6t+OaLieUpF0DYUlh5Ga7WmzTCtJqEpnPOIFBlf4mwugpi+cILgtuBETohPBVhiirY1Xs2Q
UBZIGMPSg2mzpNG42Nwk7dSjGE3ydJizsOow9rlQo2HOMQ0qB/f4ZFrJk5ovgRjy4KnnrHblkJlE
plkby219ok0Rtm8Gcf62xjVYCVpIZRLcTS8oHi4MGsPk9tlLpoDdCTFHQ2KFeldg87KuhqBFHPaZ
S+nCmirrS5MI0EysgYQeD2ujwvyhz0YaaTlEZacH2LfJh50h1UsX6bAU1KciIQTrrJajIckK2pTx
DIWKg0ORCFSMB8+y1MBKK1fAjV6bnXJCvKoLtAXOqAfPqeQiBa7dkGzakB227BlE0rDdc+zTkFzU
qo4vHZhLB+fTKvC1a2XzWOmpCqrhYH/3f4A6lopc0yfUlOoPCZW+x65qpsdBAUN4WTSQf5HOlhZm
NstnuWuhNJekKRvCdimgochtpK6Vc8o0aZ+oyFbDbpr75rPTcKQtDpLfpzPhhiA266hPTL7afZOJ
Mgb989Ow0b1QLeWyKDShPnG1IDskgLVOYW0dKLsXrMca+H2Wtn1imczGGG+kuqzWpc0Cx/di9VIY
YeYFdNPlZRcXY/N2qXFYRPXZTDXp5iaSDvTeqv7xapE9nesuD7NK7jmEiU507eu5hyOZfHuHujR7
zKTqq0DFeB6BghfmZIVp1W062FPpFGUxTzsxBD6A3LZ62OqrurafQPPUzmfGqLf5UIdV/rFPaJJV
Q4DBbPpEsvF1kdmXczW+DrN3D61Zus60rrMhka3+o+1mHOeMPcTcPU7eHasCn2g0omhZN8q7BLCk
YwHUlzhaI3kIEp15YDJrBHv0NYzOp9XFHPfnVfsQi+kLdfsu0T0kDcUC9DpFumQSVZbGsFtcgjuQ
xVLtskZn1eOmX+fXrrH1GbU0EsmY5wN/A0fc5ACHfLk1r7VsxOMK9iW7x2XVMhHLuoBifLYMCs3x
xsrBvJ0HErkdWoe2uuzyPBp2AhJLssccau0H2bvF7WsMVbKdgF3q5cwNkSoTIpecnaVdOa87jKCa
8HsEzN71FNPSyj2VC4w518W4nWaDzi2ctiObO20IWba9nRra/rFIxtIXIxNR+cFiPgyJ2oieErPA
++77ceNwonniatdKgqudWGXmHme4y/SFUC2cC0PDRl4Tped4IsKc9YU1W4I6rdbTuakntp8My/hh
kjODEnadT2yX1X3TQT6r9bpTpqAybrrC4Cdzm5b6rKZ4ZMkG2p53nFbT2bZFzTPTTojtGZqmLS5T
k26va1x2MiwL8ak1poFj3FM/dUmlMvebUcMGNdRWjWE+wSfXDNBfE9j5uks01PJiTsqLfMvCztxg
n1uDQHOcqb5L1q5Pm32H5jKB0/FFYHLps2twW+AtomWfiKzhy4HY1m2xjHg17IPgSz2PPzbDnEb5
2CWwP/B57tk5j2wYkR5Tz933bjbTsMouyZEG+s5o5VLvqC7J5zDZPW8/8WGjkyN9Ug96U7HsBgpb
m4qQsC1wjD3lzBI6tLaNaZPCLNGHppzpRxPNZaDn9NbdzcKcqBztEsHzDqqdUUwyqsOs3mc4Upau
sICq+yQXzVXKqtepLMLw6vMbJ9iBXGoCcnOXJlbX5ynHYUVx5s0on4CRhaFymsC5+SVOI13FusZd
oE68nNugjIoKNquTjJRlvFTDZ1GaN0G26LfEKOFY99RK1CVudf0zOJhYPO7o+O91Gbk+VY19bmMu
CuRaImySmYpdMFi3wYkXN74Pkv3YSuFmAWju2xqjJYOVDjQ9jp0ECy+KInCl47PJejmn5ZZBggA7
QGYHfDWx66MZJUGy+1SyGcFBbF60HRyjretzQSc+xmIwIuz0APa5ZLZsM6BJdWDsrZPneUvRH7Bi
XsMKzT6XTC7NsDUW8lUolC1nKUtdItEow3w78bInQmuni6MPKIsm29kZeqm4sWnC0OQTyrDBi1tg
FZ5Ea0uvcuCyX22Na8J4pZh4vpcT2pZ5WfUJF3KKzird4h1K55k/sDN5z6k97NPK4DBrmopatclW
Y2re9FUxdbtUtqTfz7aL3sBxtmdRpOtyDzlipXeZhsXoaR5x3oXNvk+bsSVrO9biJoEU6Jmctif1
kD3Q2eKopTsSZ581ky2w6yJM1yZ2Ifk5ro2Kod34HAg6z03D8WWBXAlp+bwOudpFTZlBm4y87evT
MFR7HkkgusFi65g5pCNOnzRFBsfx1mEd0S7sAd6Ca0POwEFg0iaU4qKKl7mcWVxWbAqMvz57TtgN
8gYCD1gdATb35t7BoYaPQcL75Ll6bNZRu61NetPa3ZLRz9vIQwX31nPZsGFrK9kkkPKf1qQ6J8SG
1S586lwTRSibobFKMrLJ7qqIwQ7MvL0KU4qXTY15bTI8T22SOqMOLidZ3PAiMJX1qWJzJQo1VbRJ
aKW6LC6VGs5z6do8zB59whjTS0dFi5pE8haaWWn1uGJ4DfPUPmXM9G2WpbpoE83y+cKahu3kWE4v
f6z4o4LvcDU+b0zP1TrNGCJwvbEBUh9kM32oEe66g4Dstg1L9n0OmVpFCo1msy5Bjo59nPOxPNoQ
0l1YtDz2s7uZBTVRYYdJF+CNOXntRvQqw2lYpg+N7W4NDc0lRoUMyA71L74vDJTyN4fbwOn1ImUL
xhhVwAo8YGnSV9Ma9a/bnIedZsI+jawuWuwQsfXR2aiXfUN5MhZcBSrdiyQ9VBdQ2rQ1bIZDVaIb
1MuIZUWgYrwo4taxXd1a1MAQgBZOOzh8OLzfat1NgeN7QQQa0qRpP5o62Yz8ALWjp43M3/0YVHfH
b+idfNti2IRgtxpOCMKh1S4t4wE66l3NdAjrhgHdmW8PX0Adoc3To9p7lcLehlVnjeAuyNyRTyjr
SOmWzYDwaZZD2QmTPoYuJ2GuGH6S4bbsWmxy5Rbqb3ge8bpvC+Aj7Mq2LaegRSjyKWVqmtMecs86
wblY9ypD6EUH5/lehc2sh9ZVFLDSn4don+Fs6c5LhNEzQnruHpD+S2nor/4Y+cQywShZhHBgOsLx
5vmAceseF9U0mFNYKjlyyjUTdj/weukuohXy9otelkPznsAPkJw6QbYzyaKVx3pLHXRXWKOqet60
fCG7ZhjWYrdlebp96NK1cKdtD1nmzvFy+Ugbxp5MfTmerwX0e6Spm2EI6IGRx6gp2PYmx3C+5WV1
7FPxpi1Ub/ewpGIbXDXzLkfA/HxW9nm07eHbtnhKSdpND2RMd8coaHt922ZQqmVG+qE62IVWYp+P
gxmKeDJQyjwrZjgv9MCi4j7Yeu4M+JMDOR58PmQpLp9NutIXpCBZWCCH1qa3X6OLKt5BFbZKyIKu
BBleapy9CDNLz5fBqnNtIjFXCd2Az1sTdkY6+1DDjiM07zBJn3rnXNRkm12qZOihJ8iZsVs97/UK
7Ir9DCl3dgY/ulLnQdUM5Hc5g8aoXLCJV0nUR+LAqrk+3fo6exukJ5+Ml6+pg9UirZKpY/k+Srd3
Y0ke0tN9Zuq5NoyywlXGVYmoXfEa2Nvsucqz5XIpcfTADt99U+G5H6AnZG4SdXaAX4KqqlPHFwzs
sKg+FM2myA4Y3WF1H+ST6LIcqhupqeFlWhIB0U28A0cUGMCUB7QIGo7AUr2tEgwbZiOdT0eKH3DQ
902CBzJJgcu5wRncfZUNcjzTteWnndKwMy+yqUZB7AKkPLxxGFsUhYygTQc0EoSz7tnvepBhR1vh
5xVuOwq76qEoVlMmUvLxFDjXKk5zHLZYQT6RbiqgWEgdzpOCKXbaT2uzV7oIqlwg6a0/kehxXcs6
3eOpOEcpjVknwnTuc+hWimrbjTD0trFDqofTpiBBFRFoSntb4Ss0QiusrtJ9VZAnkkdPBhFWZ0M+
hw5ohaAkUaT7vpyH89LaMYk4fR3kznwKXcplPq00AmPHmT30vWHxqmt2Gja6h1KkK5NyFBWJLGz/
BFiv74ZsDWsOi3wOXSZkFk3EFUm9kvrU6bF9jIY6jIqK/GZi0brAxl5jiqQoy2Hf5+oiksYegvTi
0+iWEg3O0k7vx4YVyykh89veVFVY9Qz5VLq80+NQs1bv22l4VtVdUpouLLj6VLo1X5asySDBqUdX
xK1r0W6r+QOe957syWfSQdftcYMTfgAiO3UxsMZ2vYCOwmE69xC6QZMeO419AaeWmnXXZn03xKlp
dRghDfltvXSzwpmLims4aNVtJFZ1ap50S1WEnYNEfmMvJ9q0lQPV+2beYO/qJbAAHtDMl+3MO9Iz
n0vHxAZHMdosT/Aa0ekJKhoOB4wy6OX5BjoldUnB9UZjOUwNPwioJ8+7Yaz4BB0ye7GeDk6j4bD1
OCOXjeRkSlJFCxlUI0c+6Wbj+TyMbrKHthX1DnrhQo8Jlob1UUDci8K1HulGFbeHQi7mlKcjdCyO
qrDtY+QzCOlM6FZXoz3QucmBwzG+gQObywOzdg9YfFaPmwdowiNXe1gl3uIKVWYnq0Dv55N6eOVE
RAfQ+tZAA4h5XD8jk4edTkJ+76Bo65shrak7ZMDH3+s5z3eIwOGwIJz7vYM2IFbDzwmAq5Y9+WAb
+rrJSdiBTeSTNhf4UQloAjMe1+5mzM4KipQ75Lay7T5IeJ+12RbFKBTO5X4xuYBouZau3eVcYPrA
Qvgeq/Fpm2as3DalvTu4Lu8PjWLzvtcsqL4PP9xyOwmC9QOnPW3cAR+b0M18gLYBTAaR/aER6e3B
+//P2Zd1yYmjaf+VPnVPD0ig5TvTfQFEZETkajudXm44XrJYBUIIhPj13xPVPTPlqHLlTJ6qGzud
LELLuzwLX+KpsLj4MkNIvJviMR068jpIaJhcZF5xNUOaYe7nHWkindE2alKUx76+6qteYjaHVsDi
hhZ2t5BKpSIIwCZc4/B1QdYlZrME8DmMA2p3A2Be6dCa8q7j1D697tnpj8MeO61pxEa7CyR6TXG7
lbvaJ68cGPLjxWvjogF9e7uDYCp56NXafmXhxl8Xk19CYCqFkvKg43lXhyZMV02KXVEARvfXA/OT
NPESBdNF7UjagYo9K7pkeahmVau9Z6Qz+9honIJ/fZufLNhLREyx0CKOGrxEQkSQLyQps36dX4eI
CeOLXFdXBbeW4epl2de5ABwmk4P//rpHvzhc2waHN/CMZqdX7bNajU0+qeJ1e80lIkbqOLQqScxu
aedlrypBUggYb6/bbC4hiV5RxjbjzM5WW7ePpvb9FjXJ6z7pJSBxq1S8DahG7rSoeKa6tckASX0d
MD+8RCT23HPLRaF3gQpM1my6T6n2r1Nugknsjyu2iOPORA3Tu9qOVbYlqssElOtfd/xdghHnyKPk
bEqxb5p+e9xCvT41Yf+SlPxPltIlHLGgzkUzwMq7xETgo5z3eE2il2p3P7v6xV4GhxuUq72U+zhA
6XwJvg1d//iqhXSJz2ojEhXwz+B76HwVXbpsgMnaap1ehecLLwFaUTfQYQuN3Cda9QAiNiurbljU
9eJ1a/USo6UnMSNw0nIvYfnUSHLqwlcefpfwLAhxjdYTXFrFCFbPjf/+dcjY8BKbBX+Guqj4KPfb
WfqodVGcxZVw6au+6SU2qwm7ym5+iHOocB16ox9C9jo1wfASmIUsB0mNUnHOAPhp+uAm7us3r3vq
8+T/na5NAhmhytA+zgmbVXQV6w6868qp+f3rrn8RbfQ6GptuHvg+HqIVEurxFJ/OVL2X9ATPweKf
ZLpnZ7rfP38dtDoWrmB7pYPpYItlUXcTD8tyB54qL46l2lx1a7fixeT6J9vCpUQX83GvYGzX7UL5
sYkf2fK6qO8SX5R0dFmnCdel9VsB8E+dvLLQcIkuGoDtlUXN+Z71a7jstVzC28nI9iUB8Z8A78JL
dS4A8onFuuV7EFPKdKyG2l4rFwxAzE5Gj1eOLA3I03BnIg/rRGyfQfQ0CLMhWIeXpEijn4Rvl2gP
3njKFrii7JWQFYcOae9d6iL89+wjy57ioZf4mz6OenZV6+ax2erHaO5ociimeq6+SlNWO8hcfV8X
Cg3M1PLNvpSNRP+yGfuzmXoRmXFPin5pxg7p5er6NYu6uiN617bYqrt9Vaxtl46DgsdR2tMRAeHa
eNPz49BpVqk9qjFNq9Juaxd/rAofFF8odUBT9iEA+W1KG785lyIy1uNNyyKhb5epcBE7rkHMxzY1
W1cGdRpSWdMyNZZrRM8Dw3pPEzkO5RdtKjVHadzyWh3p1kIjPPeoAvEy9+PiDDwQabO+g+6gW+o0
aeELBW14X69Tn0ZyDlicSg8/gfYQ6ZbBL0Gh0G1VCjJKN+MBJz707zVRSDga3ohflVb4azOP8ZIz
kBVoOmOE2mxZHKmvNj+vsOpqQzr1XwZU+vmcriYKI5fCvrKsPvV13MpvqpzhDgX27zYYlUIirvEf
zxDGg96UX9MeSmNT5hysCducg21b7Db038guIMU6ZYXA9iSzhTmfqJwsWxJeR2Jhcl8n86ZA9xsH
f4C1RJ9xphd224RzLfKwpo5mFWcjQnehRC4UVJPTdSzZ2AOW2wxVmVuJvJxnKKut5YAnG3vDUwGP
S5CNlvqqiDlyDRxATM0nfK2hgr2jQDqQyijoVD6rnnwerWK589vKv8315uke7oxJe7cZIthTNRLO
76gtKL3ZikrMZd5tIDbFe+nmCDIaG+Nzdwtaj8D30nWt8XBluMly3oeQwkYIr8Jhaw+e0dV9HYWq
hzIbFnQQjhwMWfkYrXydfNb1MeznShGctUO7uetdAOrTBmwrZJf4vMw7j285DEeSoPpKjqztRZW2
rJV71lZ9NrDVKYOqhw+m5ZyOLNN1OE/tzhkcbHdsKOfmcV1J2QtMh4HM+4Ym05oNZRUTSAtXvstR
uqrEJ2FpP1zLdUNtr0pgWWlSpy06QKkUCScIu62llGZwOaXNm6gVhu2hytOu1z1xEVohoYUg3wZs
gl1KUPJCPzELnCuDMl/YzV9JF4BoZRYe63c8UZHIq2JKmq8ob4kOi0bFw5JPTTJMd+0cluwRmL5R
7RvPwS2TQzgkpy0JSHsTVa7dvtd9N8ygWcHPMr4bsWirXa8rT45aRc34oQqUCAnOxLZkScoVPCzv
Qmvb6GvcFIXwaVFKVV45tyzJKTR1PHxsHPNJBqOEEBIGpaORhB54wjoYoLqyLdN2bMXXhLJRf4Ak
wVZlaEki4AFJYvC3YL9MAr88BPG3oTHLdlREe//YbvBbzXSFlfStiTHND2VLtjsrw3IfklE098LM
nO1CUevq7dhW6/bgwI4gAWAFEJsQ+Vm+mh0nZ/v+1xbtvuq6YSP1V8PQdMXVSGRkrucR1uZZE9OY
fBKMxPJ75NriDroDwQm9x+0beCEqbVxS5iVUpYJ8rTfhTjAeWbYDFKfox07Wscx1BwLrG+6rrr+L
yqKOjm6oZ78LxqpZD9KbkF1xtrbhh5AVbfG2GmWpM+1tACHNJpQwHJWKwf1x2abE3E7hZsMj1fAO
fQ+3l2K4nxPJq31YtQPP7dos2DtdIky1Byw+MrejXNi3DkISfVagtOfuqzU02EqqYXU7lgzWlHmI
Fudy3TZQxd4X5azBTQn4Uj5WYpLxUWmtWWqLwLCvVSUbnZX91NomFX1UhDCsiul6nDo12dw6Ega5
nXoSpX23Of2JWoknyJOwjKCBueIp6qCcTNqswdTv+rOOUwoVxK29Gx3YjLtEG/eZhN4xePKV8CrO
4B/CbhFjl88FljDPmq4iKmPKJcMHP8LUE6pYSkEnL6XtttVHZ0F+fvQwNTRFWo2Wr9jvN+2GIW0s
YjuXok2yTN/cvNDkCb4tBgdCC4kj+bbDVc4fUtvZ7BIJ81ZovjqikhSU3j656uD12+6WpaSdT8vI
iu3arVOJwvQKOzJ5CAuPxAL0x6o6TrDmC9LN1HXwjiWtIXkVsznIp3CJZM79tjVPJtxoc1js5uTV
rIagyEdHCn9D4fj2EEZTU79Dc4D4Nq07eO7uYTVQ2pNskfbeeZSuxD5ua5x3tiiSESj4uFpvVBk2
bTZsJrJZrA0PQEcxU1E7UC63KXprw1aBY9PH1j7Ua8jJYQDOoLkbII9Yj+niY7guQYw+HZ2R0RFU
oMneJ9MY9F9IvYruhnV0whzrK9VV32knNswEBZ2/aTeUol72eLO12SWqjaf3rF2q4jSVdUOP4Eaz
7nY2BEZtO2xHHcvhr0WL5w362hDCn6omOUxDXZZAfoO+hDkiIL51qhrr9UE3igJRTYCwDneThlVm
uljfk3e4p3haosqunzs4DUBqQJJqiLMRmp1lFmB/KrK10Ou7hjBLD0JqMPWSvgfCWS1GBJnXs4UP
oRncCl7QwqMMXShRPeBxk+R+db6sD0FPYrQb66IN5keltqE/geFQwaO367f1G06NqW8hrBuG0Ztz
e4+GGa1Gvt1uoYzVhJ1488VRNPj0UCdmcKm7cdiQx3tYpkzmGNpK2sNqmUzOJ/daQUiixDBOU2ol
VnkIkcNym8tsrJ33b6hcO5nC/U6wPY8V9re0pa4x96GNxPhlM5OOm7Szy5ocfUzD9S7G7K8+NtMK
3yK8JB2K+xYdD/dWtBjE00Yas+Y9nRN7wPkf6BKDS9SycxvnrkTwZIcNH9OUy35xbaDe88hb9bBg
zJbT2ABLfN8sdVVncVMN08dVc5J8UoR7odJ1gbq5xkjRrvzeQ2g3fIDVQSy/DDGT7eexG1uCpBwq
mjRTDWn4QXE7ecRvVSjYkI7B7HEUdiuOD0R70BlmQbLwfIKyx+AB7OTBV1gR+DgLcag3x20e20c+
Y37v2tB1LKvXDW01xfv4Q0IApsmoF0WToYARc9hoDny+Ih1P2JLSNVTjna7GCjz1CJqvSD6abril
SrugSxn4o1+aYbTrPonqeLmP+tBAtBnNefkYi95V+6WDvdLDSCr6UUywBsqnuED9SNSBZXe+1wWS
DtM4co+mJe3fdi2ftuuo6ccBG2aMtQHSANCN4qqF8q65LVQn9ZqJOC4fPOBSQbayWi1vp82NYNGD
LE1cBu3Los24jGp9304oTKaVKrtxRz3I2N0eBNtoJwra97kJC4IvUVdddBvP+mz/y6Zz8COAx63K
TIolIbmaxzCa03Zb/YdGdJDaSjcFyt+jBjWXPpUTG25MPyPiyqqyCbKogZSgz7C7Lyl3jNoPZIaa
xaFkTuO852uIMJ2C9a1t6mkc2GONRwjfzENveUYSNuatr+b+ql2x1D8loXHLnvAW5tiOGujkRXFN
RU47YMrTiUbbXuIwcjY1SdFMdzNwcLLPFFO8u2mnwt8Lf3bN3cxGrych2nAnYHu04hhFyJGbLca2
77olKI8t6xP7OHdFtLztzRxl6GWM5LPvCrdkhaviA8I1WK224BgNaKamZm2qQ2U19FJikPFx2NJs
26zU6QAHLZZbE5JDiXjgg1OcXpfQ31Ipk804ZRWszEsI/SJTG4a4YSfhSv89BqmruSVYOgr25dMm
b8eAmIfQQRcYKRC1NyUTZEPsFMXmYQk0sN525RmD9sAt+i5g+MPxlkLCHhzeW28EeT+4oNy1pGFt
qtRqr5e2k/elg+1C3mIaZ8k6u4xURX2I41jCk770pzJau8++XJp3knYmq0P2pkuMep80spdpGeoJ
WKW5a9sxXcNauiktEe36vYfloD+whZRPLFr1yTZeyBzTmWVqm7d135smOXlgUeP3LhD8Xdk5Ci1/
5NQ8OBSKL65LC8xcAW0FX4Xfa1t4+z5JGPPpUqtVAP8bLc7n9VlE4tj5dYPWjjCR17BjHscJLvNr
TYcmL9kSBaclikFlBinehSdTRYW8m4J1svsF4hDh08Y6wjLp48Vez7FOys+IXNW4SywJyEHXuo5v
mnXp4BBc9kuHdFwb8UTnTof3I52p3kF9w/fQsZhYdRyCRXafggoG1E2W+Dqp83BqKpvOSY1QVNqZ
15npEKO4tKABpV3qEz/X31aR0PFmWYdl+wonM4dwqLIiwezusLYSnTagUzU7SC8V5MqIrm7erBEK
Rruhj6naW459J0dGU/LjeEYV70auCL0H5ahJrgG6plEeyTWRxwiksvXXGgh+dT9PVugw87JcqtM0
TjRkKXRiBNqYW0M6/wapMSfIgoG/3a5R2JmwL1Q9d9GtVliS71okq+5Tm7TyGA9AQdBJOf4pmmgb
fFZohCJNXocEzpnoXFQZZgeCpbSYF+zuk5nXfFGlER8YhCDsk3DY2z9O0yhJkyd8DHBeFX0SLO+Y
2xoUZQJCOE2tLYzKZEE7cjdtYvW/xtCI6L6bGly/nWhgP/nWd9UqoVKRDOYBxuBJu+76BZLAV7IO
yPDAsMqwI4bUjALbU7VyVJirHjWgQ0PDyh1oW7WhyuPNIARIO8ZYCe+AAfkHIr5mzPyiz7EIvH+s
e9NYY0p3JduyNU/dFAzLfmgCK4/TJOcEX2yTzuQj6dblcysTcPZZ1crps3XtiEpWGaogk+0cXddj
WbBsRMPa3vimiUt8El6D4zmhNZMZvYwISkcGlaCneYulgLzDWNwMJUF1qljF25ESj2qPTbZN3/uu
61IDj9cUlLlypjClE82w904kPithizsfNzohQavkjEqTdUOgUztbN73hkePVrwv8cMRua8Owypk7
n6tpOcGY5LAxlXz1cFesm5QOgSxO8PCOWZxN3dYEiEd9GFytG2bwFU78iJ8sNvvmi9zqKscZHxf3
A5nMrg7GbQZsJiiCI+JbarMQxecpDYQdiwyaXPQ9XSxAi4urSn2U1fnEwGjZCJLAw1BnOJG0ekrQ
9wn3TVX1NtdBUrvdsoL9gqQvQAFy41VU34nGhUiYa9/egTwwH7uiZj1WZDGfhhCFjltJSkuOc2G7
zwLBirvrWzed7Mj7rsqF92uWJNg4UIopi8/QSmnqvFTYO+vGtLfWhgjgNojXuGPHRZXpzcPMBpSh
8FBzQ7vb0dKpuzXFPF3PWg/NF2JW0e4G0ZpHJJ10pwIKohGeh4mj3zhc7Lo1dk8JFGyeDWEhzOyh
2VJjEiPOSDvH1Z7CqnzORoT3QyaAXVngpyhWtASwb07ZOJo162ZkjAhstFwz0KR8mUYVJu/oW9Jl
GugqMA8gSkNuB9lblFdssEl14m5Jqo+rW8btZotX37yHNsxAbhSr53rKLF10fT0IYK+gu7euecga
FECLJb4n8L3Ml4GvDVQvClgu9zjn+ZuookheiwmpUcrgl3jamiJYgUkduy1v0adOyrSwYJ59K3r4
uRxJi9A5LaAsIp4HiyIEzizE/PBzXEOAijaL7e02EHKw79DRIubGgc3f3RsHn9G7eIbIUiaE0e5e
oeH4Nd76AOpFZWKrD9VQgpDWWq07YO1U/KiItHUK190qdS18SJAxw28Re9+iP1Q1ckRU5KZ9O80+
SrFHrEWdbqjcJXnLWVV1195xpJkpOFzRZwTYPc0GJKLLvdfl5t6Eegz4R1eM/Xw/L7WsT6KSpap3
ai7a+riU1RpV2G9J8mvrEE1+bn3pEGBvUkOJuh3G7T3qrAqYngUJuVrTFWe5OazN5LCyyfhEaEX3
6KNE15AYwEEiEsiIp71jM3+P9eC6naxsBXUdEfXrjRNz335yCglsagxqbLdRQFj/rBsp27wdCkMe
A7Kp5c6HyEruigEuam8EClDkt7R7vtMTpf2vST9JflijsguzOIYY9Q0OshKHdbkmxOUF46vQGXyo
AK3NtghwsHcLlIPCE4MKUniNicXb08xorGGLF679rdQoR6VMUwctcV2Z5zChdXVHtqIHwq4I2/4A
UfeAPIBTyNmQwSFpc+iN9F7vHYV63B7AG60yFI+T+Wvv1BTAPHCz4hh0yBo/hp0aEbozxHd5ZKRu
QNREnKnuZpRJ2gzcAzvNKQRzInIdMpIghk5s0B9qYBCWr454OeGtWGGvXFkLl5tE63bXUSrGnMCt
xbbpaJSv9gh6O3ldxBAPAzCxO1tnwUlsyJuqluupsACtZ2D5lDLJoSMQTtAcLxR6vWgTDuWJLSvd
sDVbHR+wTw7oZI84wlKUm6I2BZlya/JR9XO3j9c5Gp95nbRdgBApii2FFyyUZn7VrerAdWrRPbJT
tigch3EWdEZeMaKJX49tJKh4gp6ysjfnObdqvHgdN3HWRCsd7hNed+uHAG8jg7SKLB3m/VnpGXH3
IrYlvpvPicJ1EQztijMGWFKIL/miLO+9iibEZGamLFyQkyE15xlKygmC8nBSsv9We2zZgBp5rsJn
Y5dg3M8QfkVciGWOsjmcXAZzmuQwi/ukapYSJ6Jotu9thaLr56ZxQ7uPy7gPHEZX0x4+xczUb2JE
NTgaiORxstfY2sfnSseJE6mFfLq/czyexWOEMkQNaxSUOS3aJPHcPulgHoKHoURd+81yjsdBW/ei
IxlfRmj+glKmTXesFMr7mCSxpnvDEd+xHTwG5/Ea7LgycdmGUvmAgL42vOY5QFxWXDuNgvkNggjB
bto5jqd3fde05sRL6oZjMMNH/DO6LkWYoZ3FQHgZVDCnHScuuBlCKNi8CeZprj8GGzz7MokAoN/5
WQlzV08WJBCVhHx53DogrDIRTqhl17TrIZBiysB+E2zSxSN1U5WRHtr/zbKdgg3W1gb50lB1R6dL
6lOEGQ2KFXy188GjsUQPBsVEd9W1bAufUDxJklPdouGR6VChOb4D1zY04nyGb0jhz4WDYD8aQuaM
MtUEKdbcLdOTj9FSSaCRsA8jwI7HfR1EKGuzHpVsn3awHxOpH1ed5KbiSXyw6yy3g47XIOwhd0bc
LFG6KOEjNswyam6SyEzTUzJBcfyZl/GsbkKUAPm+S6pZvnMOFei8K0VTgrkHaOVD3fcduy7Krm/f
OYGBufZEtNMpnGE3c7vgWQncvv2WPDQzV+VpbdBHfI94ti6WLJyZr8e8GYRCdS6GflkdZjMWsw4y
CEAwr3O0O7iQ+xbA1rO8L/8E/b1wijIpId+odgoV72k+cuUMBtbyRpuH1WDQ0BrCTIDhN+HSv6MY
dhCPZFK123sUiYt1v2Al7+W28RvkCiy4JkEh0dliIZTdyLlbIchV2DCmr9qGj8nN1g1gJUfED/aT
q2cJ5YJ2hn7E3sLE2Vdp5FjC0cohACSF4ySWjCF/mz6rJRbkYYAIx0T2ZxnUCKnbmsD4XJhNLk0m
lXNt7pU5u63Zid0lpoj7YwyWqzuMvZ5pXi5e9zdkgsoKKkEh2kqDN3ze16hVRmkwRVGwRyvG1nkn
SonoWo+T5imjqqZfVg6H9etiK5v1LeQKYosSY1WY7TvtE1p+1e0QdseQgp53DFHcGm/BqDf2sYNc
c/V+6JN4vYniYPK/+jFp9I33ZTChjrESkSGCQXEcZbQZJeR6mgCEG218O4dqcpn1MNU8GjxCk88b
IW0G3DhDazCOz2i/RewlgJZ33QLX3Peha8vp1tgt6k8clnCIC/CGBXgA0nq4pk88br6imhHQvElE
oCdIjSIQy6Yes13tUHtvURzARnrOZtw5HpGBWWjmgyAyWCxiNKAS6OQ8glIjKy/T0CTyfuJLF4CK
X/P6+3w+H7/zGdIC4Fkn5XEcJEKREPtd944aQyzWXpmo0aZaTGAcI5OGiRKvwjrMKUkCQE9oORZ3
pOLW7bGNQidw6fp6ebbNqtebYeMq+YBggMVr2ozNfPKeb+sHwZVe7nFql/QwIVxJFRRPxhRGOeW5
JqjXBWcu+jQPCI4lP00VUPh3qAcrkMFhDbAhgx9bJOcJTB3jxH4B2XIUKUg3xO1WplsUJ8xYvUU3
OCrzZYFh8dsGqD+ci/CfgK6hXEQhn7gG21RnfYiy/XLVF2YcbFqDCxeng0C7lGZo8Zn5GflyiRoV
8tLQfkFSttVByiwaxk2aYJe1KJV0A5gQKQTctSv3KyiNMM7p15hVn8A+9rNJZweDl/FKIeWom8yN
0NZ2J+TDaxLlhlboWOd/jSY5g3f/pId+qTdSovC41oHh+wHGjl1eA1J9CxzVmOF4RlEdFWbxAun6
J7iS31AGv8PFmHHyU0wp24MbPfJ31g/FnOsSYQ0Iroj8sxBM+A5ByOr7F4icPwGW/Ebm+N0tG0Bl
sHmQZM8E7AksFDh2IyooL7zQz65+AcTRMDebeCUT9EPV19ZET07o4gXk7M+ufQHCQVQ2Kl0Wyd7D
ASGtjD/WwFW88uIXuAkbRbYfZpbsUVnZoT1Qp0WEfPqvJ9TPnvwC0VqsS20TWbN9GQYTtvClQJ6H
zf5VV7+UaSGtpuh5Y1yQGUCm1EoY7m3Du7+++E9m6KVKCzORcnptMF0qLsn3qa+Vy0LmCSxWBFE6
1TOAqQdA7BP9KqcysBR/BFtVonQc8hXJHs6QyYd4NNNdE6Ea8NsL/ce39f+Vz8PDv9bx9M//xJ+/
DdqbuqzsxR//+Tgo/P+f59/573/z42/88+p5uPuinqfLf/TD7+C6/75v/sV++eEPOwQ61r+Zn41/
+zzNnf3t+njC87/83/7wb8+/XeXR6+d//PINVTp7vhqEt/pf/v2j4/d//HIm1f3H7y//75+dn/8f
v+xQMLOX//z5y2T/8QtlfxeSiCgUgK1SSkL6y9/c8/knJP47mlfodMdUQtEqPFMQelgrVvil6O+M
R0mCZCREDRxYh1/+Ng3z+Uck+ruUcUQFjzhLIG7Kf/mvx/rhu/zPd/pbP6uHoe7t9I9fzuyP/9mF
OYlxDQZCcAypdByIl8ReEfgBmApWZk7EqVjpQQ3dSY8VDkNkRt20H+vH3w3Mv5/g93f8cZn++46S
QrcT743Hv9gLNFDhldl4mbVcXFNoM6qifmGt/oaz+8NbSbQiQwE7BH6JbYVahl0KKcpM5+feV9aR
nP1anOpDnd6v6TPeNJ3ZN5OedCZf2JsvAHS/vZ/gGFaJrxeDGocv93s0o+8i3Zm+KLPCfKum+w5k
6Yrpa4AT0rIMoNd7p8iQKf/rXw/rH+8rqMQsS0By5IzHl3IOSCs8ira4b28pykpQADTRHbrPqI3s
EFXCgFu/IV1yJdgLnPAfNy+8sIgZuE6cxgwSc9HlYFsRDHCHQzA5xEOBzqZBGZzrXbcsjwPgbTmP
iuSFD/yHWYtbSoFCcIJFJcglQ6KG+jJAY7jlpP3XaUW/lTeQJq7m4GEJ+XsjY/l2Us1LCul/cluJ
e0oAkRJAxy+NY0N0bflQNxWQBGUDhYaIfG1R1NwB93d0rcupPMXYXb/99Zf9w4IRMe4qAapJkBn9
4cOOkQhGVMYAjAriiWZzZLsPvhNqfQG0+mNA9tt3xAQijDAaQb7xkgHByg6YiBFCZ/BnBoox2sNT
BC28/hrd/heO6h/xnedbJWFEE4aCT8KwJ8of1wgkGyjqHkiKQb9M6+1uJdhs/m+c3/+6iQxjKiCR
im3gx5voreuGKAgadL7qPeSmC6SC67L764/zp2+SMEIok5Iml4OmVtUYYGaazFRDsQ8W1JPWTX+h
DboG//c7xUhMge9AVUBcAnRLyMsSrHFMgyoEH9ZndugyLL4XXuiPsy0J4yTBURUTzIPzwfP77YsP
jYgJavQZnJkeeWLeIfV/4RYXlOZ/fZkYq4jgUKQhvRy0AIwPHa74MssEM7m2oOShK8bhsJjh3Ya+
U9k7VGR9NC85hdrwwQARhlLOHL4lZgFLZLWJ3a2FH154sD95dywyDK/AvgLc18WMWWs9bWE4oiS6
9bxMrSrcXg0vikz9yZwhLMa8JFwg/QgvTkAVRLScULABU6eGunSVTsBRxOYlrtEfT0G0TBEn4HiX
QkKs5+I+NtSRnSAok52hoUbydV/a5jGUXZKHbRLsSPj/uTuz5ai5bUs/kU4s9dKtpGycTqd7bLhR
gMHq+6VuPX19yTlVAQmFY0fd1eWOn42QcrVzjvGN5ofvNs5nu0q6IG0o4QUGDIRDZoviyIWAbniO
XKazWkpAo/kuR+6tc2mmEahO8f3f4/vPbcQ2DaIafeYS/LBLIxDgCKv0LZevsj4SKe7GpzI07lfz
+d+P+bn//nY24KsYlq07FmFjDtP29wGuI+n1C4BToT05h7Gd5u3cVcvJg+imhXU/TMQFDbrrBqux
ILgzl56EGWPc9EjvdmC3GkSUZffB2vvnzsLREDXK+dDnGeQG/P6PqtoBeR9y2rDREgIA1uRu8aev
hdyP9pVEhr+vO137YBP9yzA0TaJrmYKcMf0/FmGNBgLbWBF2SH6a2SuDNKsPcSP/I7CLS3vOZo9m
iWTn1ClYXKwoUJIMfaz4YVvqVLd+asbROBvDB0+53L0un3Ke27/cvBX9G7OqU+Zu0yErNBFFlo1y
ro3J7DYlNewPfrHLr3f5vPN//+V5wPMzEhJ4K/Snln6tuk/6RzC6vz6CPFPftTntO5ekAqeBhyt9
HuEjMKxVUHlZ0FgfEWz089j6dULwJpYlHOaDb5HgeZlPSLtxLPJaMCHsZD7+DOwo0QZ+nqDQnAS6
2K9YWsQ2U+hcquWOSAy6gM1Iq/rfM/NyAfj579DP3BzmgfnH6y7lqtc05AkRGdLdVNt94MUj65Kw
N9Kgl5T7zQdj5ueC/sercxBhlfSFIS4XfM+eTVuc/QqWOy4Yp6r4vgKfHcQOuhSVIf2JB5pVaxFb
UWdicTA1Y7sU6R1gnjYU+UnV3d6kxYsZ+4m2/Qd39L8MAMtCbeKx7um2f0kotZXF3Yio3tCK5+FN
88xi2/ikLsHIXpwPvv5HzzrPr1/Gc+eZjW3kLItrl4WrML87q79dsuaDVzqvrn988V9e6WKLFUiU
05loJwQOvndMaoJpMtQOjnW7+tnDaqR4dprxq9s3ZfTv4XW5uf8cXj9vzpzVOLtfPFllBWIKs2eY
O/Salt4prrFgfLTY/Tmb2FYMHyS/455f8xJnxeYoZJJRwCnQoAZZVe1Xrn2B3YjQbp1tnyeI0RLC
0OvDNKaop9MPFqY/LoIc3VlzHUHDz3ddz7tYCROt6hfloaFYkuS7K60TItNH0YgsGKv0FkbGkxiN
aKAZaPTxB7ffP0bRxbPP//2XUSSbCVXFMPVhb77NtOQN3EqL530wVn+C0n8bRRePuRisOsL1bqaM
EHbzunHdce9q2VdJiSWgzXtwKrR+OKy6crwyXc0KJriqkT585P7/Y8E6/ytcT0dtbnkmjoLfX7Zw
u0FkAz+1LPK7Lp0OmaZtND1/NMuzLQuJ879H8N+ed14HPI5H9FEvISqeG6+Fudi4cJAxsmTslqWO
HMYUhdUFNtO/n/bXj+waBm/nU7syL3OfU22ahiHht+xmf5+22SG1p/sBFUdtdfd67t9AGSVknnZd
C6szaFdcb2v/0Rp9eTI6j2bXgsSBEcq1jMuTEVL+eZyl3oUqra3xSQ4Ga5TSBvdWKzqr/4RAe24f
S8uk0bqQs2s//Psz/LFscBFGVsGCQTmHj3pxeqmHRVNScigs1HzkK6MCd9L/sIJyvmyzAdm2S0GD
cuDF6a8hCaIBHko7bCk/2/YYJm1650n/wRHNK+LPDw5+f32lXx5n/D5u5yI1MdBBlci1bAxU0ZFy
Pj7++7OdZ+DFDP3tlS4+2+KhP/Z01Z93VrQtCABn/GdTzGxkTfjghXS26svncTE2ObxQ+jKpul3O
jZhWX1pWKcoepxMhjjdDj+xR1/r3UTlrGei4whCeO3CkNiilm8eGq6cdSGe0zaBVcbsqhKaEY6Kd
yttbL4lH9FIJiqJTlqOMOrTrlJMbKFdbPRrKXU7lrGuvay3ca1MJVXxBuBmjFJRWczs33CaCrI2b
NEDImPN43Pb7ou+QY7oY7X7UXmbcxmLqi2dfV4nOsjGq47z4D26ee5vB1dxn1xPV/QzYyzuChp69
/Uq042fMEkOzGwjDuO9FY4a6Pjhx4Khp+STOHt2TUt56axG7fbU4pk3j24jfMzbW16RM2huj0d1T
7qKnRVDT7q2ieLftQVlXQ7EQWNZOuo48kiyuLloaJw1xoCGTW8skcXarwRUxrDnPd7u4NrkhIRz4
WiKQ2ma+bhzwg7jID22Baj6mJfoqWt+QwRDXxxidNw4Tr1X9YZKZeYdVihwDmV7PdhwfOr2goVpY
A/fP3nkRWqH6vb3q4ij02rr3l8qM1lw9OkUjTx2V7qtZpYMRFb23HcZ0G3d5HV/p6LLC2GjSzTzX
qdxrTdzM3wa7JEZVjs28nTBARBUYtNseK8cd+fAwlyq7Mrcjv2iExUWNj0lcG882KcN4olSGSgNl
sl9dTV6NKaFoBf48o+LDVRvZaGMWaH23oPsV6d1crYfZymWo6pH+NgGxVVu4r05TDu9E8pqbdepv
9CFBYNOqKCXZ7q5a2grFJ/f/pVzePafihJ8WVRGItNbioKt2NMgPhkDhgtrF+d7STz9LSXAJ5jRP
tWx2Nq5y2yE0rMQ8dZVR3OmuJu75veTtkmVCv/E79c0WCqQzP1oSZEnJd7ZqXCQFJ2rTr9/NaVk5
zXoQtakrNZoMkxyN/txYRlh3CPeLQX1zzcz5nJdmfUTn1G7i+vwPzIr2amqc9iprXKWHToJ8sTXe
W9Pq7bCY0y6oimzTJkswun6glcUzQmZMI21zhaIN8e1oPcTpD6jDXh2IZNVeF7u5RdeboT0sdDzB
5pMygVnPam0PbltNIX9Iww2zzof+vOFrKvauW/6oDUDLuM38YeV20qyhGtNmg1le3+b6dOuw04WD
s+p7TAguEtLrcoGPV4qn8oxUC5h1SWgn57LXhBXZXLIv9cDhZbCrEatU92ZiUaGXW7Y3vq6rA0en
4rZkhn2flxFxremk1iHuv6gyv6Ywp88h6MvEf3WXNZhRmpdSPVf2K35tfL3zM0x9Ud8bXro0G28e
622NLmifDr5RMzHPwh2Nhk0g9I7UA/FuKaOMhDdGTgrKECgz4o2vicYwW3TRB642iIifXj4VlLau
h3won4fYyiKc0c6GGnlaHCRLG57lNECJsMXobbwNmeZss27wr6qEVWGTLFUgCv2mb61NUmJLQXMb
oNX74U7Z9VDaB9ww23ltN0oOTKDC2qSes1SbCbUg2g1DTaGpNyQWy+ZTMpVt5Bg6OuCVLFd8WKCM
B2Trpcf/f1Y7K033loe8UfkozKzAEv4XGwz6mpeRZIMoVbadrDqc8vFlcYtI5BmPywl8LOX3sUqG
hkvKftCdjURH6Szjvh0Rry+BbjfBLOZgmOKIjSCYmmaW+6l1zBc8P4g36uGVdSyCbS2mg1iTA5dd
vAZCvTse7sAMxVFbup8kGo9T7rAsJI4N618VS7vVKbJ90wUe/ckxbjXGxcHConsjCuy6Wwx9M4xJ
xcVpSsbhbci7Ny+x72EDlHsvJywQw2jV3baWjDeTluv9BlHYo5nwSw+2ld7mo9KawJuV2o593D0s
aB75vc22DJrVEHcGEN7QWq3iGyKp+Gpa4+/eADCHrEbnE6zIcq/M9Maq46NMtU/ohF7zZgpb4i+D
xPPuHLNeNu5g7pNVdXc28PkHBLqob/yF5RVZYRYm3dIxnhKEZ1d2p/fVoV8X655Uzy7Ql7jH/eB3
0Ghd9gdVxi+09Q0c+GNebqoas+oh5mKz86dkFy9M71hp47tVtaPY5Gu2pk814Q93piiWnQYJCR9P
GTs7pHnutayLVItWT3lIiyrrprQM/NJ5cvS8RotwGIQtkkSJPxjyIfI7petvw7i8iAk9zYGGgrUZ
yQh48911gSG6CLVTtn1XYlPjxl4VEZyFE6aYdcexNtIQbnNfiLxiPXiWHZQ9Npa6DkHkWeG0puHY
DgvqdUPIwAeXS/lv9JoQ0a54yUsCog6irHvrYUhM80evd2f57gynznU3onduMFHcUCLZDTH8GxeN
JArv7pRNZ/nifmx952zYba7K0sJ1PFN3wezndA/92o+HMu1nG29GVjFvvPzVwzVSojBaED5ZNmlh
aYXAvF/xOzKhmaJ23Bn9VW9f5YnZf/KXwj7YroDEIGoDciZqQP96SWwFH7TjpGDnOHPkcE7nXqnk
UCd1gjRV+xTLAWr8seEF204+Q9oiWLTqeVo4eE698RNX7XFCuxFHn7dEmPXbQPT5EDZ6+8pK9ZUi
NBaKSlpD5C/+ep8Y2nx2S3SnUptyzImxWLIQM5p50swSwT9iqrVniYEGH/Wo8sFleE0brICVuDZq
zc3iriJqbDN/1gq8qEE1YQ8vMWzAI6gADi7C7rO90bnjEPaJT1SB6rwvHWKz3eLbymdLsZckMgYP
dxZiHH2M0KF3doix4MUH4JHnzusAMBVhKPYF9FHLEdvTld12j4unN1/Ij5W70lLdtnU0Hf2ePc8b
mc3zCWvdeocVqALX4b+YuexuWuxbS93MabSkNqFBbWFgyV6TW305+zVcVmrNRNqmT3GlAgPb21bU
1TNwArod3dwKGB1+fiNhOAR5kiSvidFwQIkzjzW06vatrNMc2ar6bK3rqV6I29g7CNRS5OaamWQl
DfypuZOkOR3hJeRveG7rCFTX7FEyWu5Jstu5U3Ot27J7AG+RRSuX9QiFfLGvxjQ91t58JVOBpbTy
ko1S1ec+H6+wLPTppivuq9h7qtt6uPVj94VkniRIanOrbIxwwbLYNLwpTmpWMVWvieKrXJcDqQgt
+0PImhafhsJy95aabv0qffRITYiqFZkif2gSQVs71YOpT/gwCuZS0HAE1siZtB5yrENY+TRxIJ+9
v/aMdHjF8/aQlPq9GSPWXs3d7JYy2Zc40GPAhTaECWgZdeJ8LWbSSDdxb5oVHBI9vzMzNhsZX2F5
nO7IHx4ACtgITYPCq/tvMy6oFxl7/UPLwfcWw5EM50G1T6Nqr1dtqvqomduHLMO+b0hJ8BS5gPAM
i3eVit0Y98tri/ewDNyMYi2850+pnS84/Y2v7pj9wCW9HFMiatqNn9nxoXfHmyw35p2+8BJNbYht
WmSfTLNpor4Yq4jA8gJvCdyKcS6vyWu0b5MyN3Y2MNjAmjiOD2t2SoQ4yh7MhtLZ2NxhfuxUiog3
WxaE862LnDf76vSQJKbWfe9dh2KBbJPbavQOTlaAvHO2XE5Dh142BhJtJ3POA2VnNsdZN+v91PgT
irZ02MOkqdmHPQixmpsnwcwyEGmtOs/HsEmdu3XxA9xt3Y2Lo5tWTtGhQcTDsfML7rdzC+s9xGFg
TNemPSHxX/p45yzEyZe6fF9w0nSBQFQ8BA22411hyjVBjs5aPyZuHMz2bIRWl85f+piTkJ0l3xwD
h+2IAJ+D8/Dg+82XuoPRMYlEVUckpmjlV4ENyIjT4qof9fGmazlkpVIut35fJ5Fnt0uzzX1nCZyR
GI8oKwT0h4J6YeDH6bRpdWfbWbSBrIz1FCRx34UL3ox37CfaVb+0/gYmEHAkN3FTuYF7kgWV31OY
6rJmYxQVmEt4ABs9G77VKw1PGWcvhR9PgDI4USG3ZhEv0qndlv1o7Q03KSIaGdkENnT5hCm8gLav
kY1dvMNV6e9zR9bl1pz98jbL2Cb3kmU0DbPxbPLSJWUY/GrAgCImTv0VjILfHbg1x8n1pIy2Pi61
AWmHgz1q7X1hZ/6DH58lGlwxEbeOsHNAOgN1LfYwaLCwmG6HkSnw2TPlTVFJlzZVvPgy8tuCf9sK
/sF56KnemFs6LpMeZavwr5YFg+Khba1V3FkIzOJQAwgw7yer8uygz+H1pq6jb8ZyNdeXrLcMfDr2
zD8g13ywFQkN2FZ6blDI2q+CBPF5/GI0FdgdQWBaRw6QnveBObrtV7zeeMTzgozz0LJF+QxU3C03
87Kuz9T3C5OIk9X/kRjFJKPJctvjlJvpnTuUWKicZPw8GnZcbxIFSf3Y5tN84E/q2pc58ZJql6f4
XdNKTWu4NuVifoPC499x7UCMW7W5ad5yIHHnT+lo1Js4yXwjiDNtBcCgJXV8m7bTQM5ju7jZMR8H
Jzk15irsiOWpZUlC5MeWJI/Ag/Q9vteHuW7UlVaTBBRaPTaRYoG6g7YrAM/D/krvuzcPVVF3/ktT
T+N4TTm6rEOtNf1dAep8l3EeA5ygMhlR4KkDYoySYsPmHTuMRv+0WnK+oQf/ddbz61rTZRTX0Ghw
7KGMC1jZire5T/rnTJ/TYwtMiyuXXrMMjlZKHRv6znMGJWSedrgsNP8xy/pD5jRcxHNWFQUePg7Z
SbZsfO2Unohux8LzI0u6xz4ngOiAd9s4cjXH8cNfEiUWt1ix08W9XXAtXhJRLpuqN91qn6rItsMk
m7mwIamP4tTo2YJHEWFx9o7xqrxuW2OInDxT1REf+lRm8bWZ2ZtWrNdm/2K5X1blh6rHUBaba3NK
MgyJ9yjHnXifg0MeQ4XnyD7J1G7uMbdGrrrjgc3rbOi4q6b8CwSYGfCEzlXrRsUvGEA0pw2t5Xod
xjiCz0GFLu+7LR7QbxQ8tHAGFwKFv6+P7ZAd007IG8mtzvGCVuMrObMcAz3us1Bb5BwUmdhNGLh/
AAQxRohxCuAU1qr+qeQuYBdMvJWG1NRfEyhiPpiG3n2aje65vfZMpz+6I2wx6jb87X0e5ty3NWkd
DcL4cKeBuMOnKTC+6yeny5Oa5dzxNUxCc6pvS1HEt9nZVG6ATou4sefByGEv1b4ZDhCEeoGSIhUq
6W90H8cgB1ixFjWuIn0zT7XD6l7ic5uyUMycDvlCrlliUaVFeWX7CkoaVupKo62W+SxwSdb1Ye2k
96uoTA0cb5PKm8rWDqlhfPHVury5SVlEjaG1xRmLhJGUAcnlxq2dr3WhUXSpG4oyPfX4+ugVmey3
2lKmG4M5F02+QVKdKNfhlBRdTEHHjBH8pJjnAg5u5WbsXOtJrst1MSYpseR1+3kpBJCseOYIZ42A
f5qEEX/SViIeuzF96hCZtRvcUz9Qke8qd3iRHbewfVXJ1KVklTqRS7vypNc4GDBYNpuCefLEmTR5
gH6wtUvHAmGYxvaVoVOCUrMwwTAMA349Lem8wOyqaXmynMYKKH11YaZ78RwN7rDBvfa0OMR4fRt1
ER/zwnOpgGRQOtiZQ0ORw2sFGD3qst6mbo2DeLS1m6IY9G2T9oe5mU5Tv54rb/5h1Nr2NAprUzdC
j3BBD0VkSzW1STRqtp6g8ZrNdGTg2MXRNU0FsSjBYtaq2r5pu36k3TC1X/UYBGm4ctI+uHVlUE8o
UNxRTFi0MJ3K5XaqC1ZFL1Pcw9zmvSzTMr+vPSUe/Zi+UKgPagBdV2ovTZGnR2BKor4tIN9xypNL
fDViCCEjvjdw+wRu3I/qMNmDOJpIrDwY0c1Qc1pIGWVlgm924oC7LaheNOSZFfUTlvL5SqVO+tKk
Zl4fB9B3WugVZWdsEsco5ts1npJ8p4zVXQ96mzxxfFq1ja/NSgbWsljvolirGUsw90PcllhkKJhe
+bUh32LLmZ8GNv3vpegLbTd5WnVPHBHQMm2KdRgSRcftYbAwfKLpRjSr0JKkCVF+9pq8FbMU11i5
kn2sJleGMegY0wG8ZZhXnufpm9XTaT9sc1gqXb2ldt1W9kMrXYiCHJqIa5u7oBlbbqMYnUyLm5dm
LUPLDWpwWeMDMSaogHQIhIq/gr5toWlYl5yYrnbathQG7DpL7zhDWc/UxO/MQdV7HIrm9SoGeD4V
FyN9NLWIPXTOD4ksy6d8YmRRl4BCB2Nu8izuZ1Vub4xupQq/X0rRznERAHFSnfZ1Jq4q1GB+wYmY
ltkucRF35br/z7oKDL+fiiYHjRq6qcv8F/KoVYo9vQ8H2UcZ5a+VNdzxn+Llg67PZdfp/CCaeo7u
GMJDdHnRYDSWTvrWRPuCroIM3RxCDLi3lyJ1Xri0zhHNKImAyGo+6GRctmZ+PtdGL47AG+bvJaw/
RRCeaCVqtwl614500uJUrU37ge7hspF4foqNvs1BxkRMweVnTKQmcW/zGVPLCU0ivBNynbfK9bZ1
5UxXchIfpaBe9oV/PvHcu3RdmmiIZ39vOclznlEz00usq1ttvfYHK3TSjyDPlz2n80NojPo26mcX
ceH5R/2l+czJskZRd5YKZleUnbl1bfyJiBT2tP98GPq0RemLWrZp+hcd9pYgPpzzCDEsasiJFsPz
LXpognX3kMX5By31v7yVjWCBHqiOXRQvwO9vBRPOMrxS8rCJ2yFHD87ZQ9OHzN6POr6XTTQ+IBQZ
JCcYASzEAxcfUMBfxSrPPW169W/reOv0z3G1ASrIaYZ6ebb17CtH/2jM/+UFWeR4RaROuAIuXzDr
feBAMfeiEh5flA6deFliEE41IUlRDErkgw/6lzmGIBKzg2NzqUD68/sHTSnSAqBhmEAsgdenxBCM
lr759xD5+0McB+U2a4h9aRuyBeeFOWOKuTqlCNkVWPtS66PIyb98Ol+4SD0Q8UHBuHRvjHRYBwhg
TCvvFgJWPX+30oe+/PTvd/k5cX5t5jIueAyrIG4UH6/IhaoDBmNVtDlZsUZJqywvPg3Z/JXdD91O
eTDz/A5Rz5YcN1AxWCXdnpzs3Dka7hhSeno2aj6zNlgr2FD/zp0/ot7/9SN4CEZpn7tIDS/WllRW
QzdyaqD+pFf7tqZkfzbnXvWodEITndH+35/jPOF+/xqWMFBqugxWNMz2hd8MOIxJUACzxBvynZ/A
VvW8Ex5q7qLrfl7ldk37b7IoX//92D9f00It7XE7snRm/GVITMbu3xUunlk4rTt2jmiRaWgPzkMs
vQ8G718fZdmYHJiVPtaD32fIUkOfw4zNoygLAywW6E30nmv2B/vQeab9/iXZEFCGstH5NqSDCwEN
HA1W0ZZ11CSFgjZtJEfcrrrazD2oHAkgrftQ7XgWHvz2TA4OpvVTs2Mj3bkMWfZgsfWay84+6hZQ
oEXfyRS8BFcgWuXiGcbw56EZ9gl9jU5wXy2o2pnyIc/pZf77B/3j7S3s54jAEcAb6J0vv/Kk6cNa
nFUf9hkMZN43swhpFQYmRBe93NcfmWb+GLfn5+H3dbGRuByjLsYtbBQGbQP6Bj3snbxWAYi5cH2R
u3+/1h+HCx5zXl3PwnPf9N2L6Vg7FBAc7g0w2LQ6wObhhgiXHlpbe+IQCrrUmKL/tyde6Fn82vQq
gyZe6EDBKnEVQAURJk0ITW4hZH7ws13q6xCpW2dJEJJcDois7+ff9ZdjBlKlTiYeO3DbQH124hPQ
r6jljkp5pEn2hvK3SattYXD895P/x9x499+j9MJFefE//z8zVepnOdX/3VV5ypIf/a+uyp9//r9t
lbqNDRLwmI/TDtkPwvL/basU/6U7Z78DBjEqSb7pnsVC/+OrNMz/YqHRf9qo0P0iKPs/vkody6XP
LuobJiIicV4Z/gNfJcqt3xcaU/c9BxYnWz9+GmTEF5tm1pPKnXQNFcGSaneVK8Q6sG2LEnN9b3/H
CpHTWBtj4e41xEVd2AydFAdAWLG2Y/rqELtQMRZ3sQZ+5oAk2ba+px7l4rvZM7WTyFNV7OK8rVVk
zV38UrYeQRiLs9RvNnsDvrjcu0GFQHd5tMuW6v/QmYeRNSAB6sMN+IgwXx08QzY7gz1+W9bx5HIj
rGHZx3oluOf4Ve8qe4OoM/evII62/c0q+2nY23Qyn/u6dyZ6pwDpAgPAodqogf0CHUWdqne486t7
hOcPm6Yo8vbcAndzmg3EfgNByLl4R7RBLbFbMWr0QWfbk/hRd6XPHXj0SygdQT02nkvqJAgea1+t
LiIamcdL/MWTYD/gFK2mCXwcul8YT2PuUHkHLucEaqLjgy7Cjr+PYzO+YKCbqeqsVDrBRNViO060
gTm/eNMDzWwk1qJbLcr+44y4exzsOjIpnByhUpKGtxgdXfF2zKBfSCHYpKhGgEXIW+OBAin0wSSB
5+EInKxyLV9XXUMdBRouP0mwuXBvV6d6ayZir0O51Okjux5ojKXwgdj2rIeVZedfKjBhOfYaf0S4
0WRVHIi276/iTuuqsADgSyF4FVi19Sa2SBBNhzbKfC7MkZWPn/V5PhOPPHU7IBmjFCWXXdYYMHtS
w3nIWqt9s9htgfV3c6aDSatf2WHTvWJ+1VG1uOqTKiv7ew3LUKd2MTvNJvOERqfBSvQRoGlcbEjB
Mx4rc4QqFWgNJP79bCR8K2eOZRFxQkuap3KSZgu/kOPflwQMWwF9GXfJEcyJhztutJ3VjHcqcQbz
65zXla8jc/EHdWpVWgBul3Smwj7jvHeCxqWX53lRNFsxWM2TWu38Gs86rZ/COU7NcqN8+T42xCn5
LXELa9zhYimzK/QnxIlq8Mp6UgAi0UHTWbzxWA6zCAhNrL/ldv+09n2/8bh9RPjR/CRYXI/Sd9tF
JiD7wO/Q+9GQtPc0Eb1tby+7xDhLRdJy2udwLMCta59kKT4VVkz3zpLDVp1pbeUKkZQw2SOtoUif
s2Ireec91dKdMbifYmECrcz2g0eDE9cMrccVEQeIl2UDxv07HJNXtTrfOqe8znAbqcVJttZseT+Q
gH3XSoBTXnynrcp4rHvhhtaMFSNrCuY+t7W4NYzIXP08XKFx0ap3vyeolAMH4GiQGnMSOYuICjrc
Ow9CserOFd9Yo4sPtBu43Jx9A6s/Xi8xzKwqOfpgMc/wdOOlbpIXSdXe90GEwtOYcysN56z84tsS
SDd9HcpmQNLoC35u0+oeafEVJDlzn9OoAcbXH5RLwVi22i00330elwgsaYeDualhc4o5xAQVPxd6
5TwMbftst/NnMF23s8LUM8hrkZ/rWM14s6CtfsYtj7hhlM27g8No28zkHhiZzWJB4AE6vNZ5yGeq
1tiQmw1xEU7QJ9ToynKc4I+SSQDPAR1FVttDMAlFu9iZFH2tyQj7tuSqi/0G3uHY7vNSfjGzftqi
Dv3unYmHHYqeU+33d0k9zURimxoFfcc/Dv3EF3FpV6/24J1E7XBIGO2HftBfyhlKY2OKwKfdfi9B
W+c54khcF1eDgNW5xJ9Tx/pW+x1swtwXUWktL9RF6THRI90mChuMYw7pTZ3h2CpQEGGvzfd4kJBy
2mY0Ii490Iq3+ArmjZn5/XWCw/YwunSQ3ZSUErjj13CgHinh3rVazhLScvAcXfXGWe4BDhttwqns
6aXPryWErse+MYEozksXzTjeokwaxl6P5d7QJ/xyfQkFyUUE0AoRZbBb5WJh1KkaKqha/jmbzV1v
Jd+qebSeptm6hYUfNcgwm8BgmOad7u+rlCCOVE7t3p7752EZv1dOQxk7u67bFc3VOn6qGvPz4Gmg
hlWsnRa5umCNUEGRBHBPbAEOC2N5lmJZtuToHcSsbprzQj+XO3eMyRMj+kIRZBKkzCgAYzHp6NYO
2Gizd9JhS116CpGO7xoigstVY3R2WMjH6XsjqsOadCdT764whWpXU23ds75VJ1fxztKDm5hnhhPY
dvt9rZdzn/EdHNTBsdLN2lFcR/NxnLLV3/X6Wm6hMN4jOEsC1++Z64t2VXXWgY6V/JZO86aF+hNW
GENC3bDz0CJsPUxV94aQ8a4qUR4lraQ/Yq2Rh0nv2uoh/Hg0eQP08Fv61Q8KdHbkDk5UTf53bVG3
UpbWfQNo2JndG6XDkTv7qbyq3rO1w54MYgNY51stEIO8CymKJ2rSUK07UEHCCvJJ8Av4s2lB2lQo
mBtXaM3boi/SYktxgUzCVlT6JyutVvIRXKnjv9fBpWRUp2RHN8fszwX/Uhp6X28UrF517uqaYxv5
tAnO+xieQ899AlBbzEdJEuEVIRO0ISAYQAt2kEdWDXnwQKTNsXnHROg2FXBfLTfoMWCccQQy43zS
wyxN5jzK+ccOnJzQShvXNC8T9cUSHWBo5B9EvOi7RRR+aexMlG52vou5xS/1bkAIoO3SZKj3UPEm
45kfz6B/siYITgQYwLsFWNv9AMf+WyeYR1HLXmGQcAMmdHnsXRsWOP6T1KE8Xk0mRLhOJfYL4Qlg
1s2kODMua4sxdF8azEOAxZo5C3ll5U2CcIadFyuuo/IqbyMK6G1SvcYrV+bIa5pnASCm1G4z0ZN+
Q4ukEJ+XupxpY5MAAO2Ljc82aiVJ+QGz1y1HKIFeFZpx1v0v6s5rO25s2bK/cn8ANeDNSz8ASEsm
KRpJFF8wpJIE7z2+vieo6nOZyLyZg9Uv3eeMqpIhGbldxN4RK9YK1EeyGJ4bhhrUmdCkI2iwKZJY
o+FY8ft6I1sRAkGOYklJ60JTUY2HVIZrbS4FJ3BquUlaIDtDDoVKkGJ7QWHAmZ6DGqAsmSoABlCO
wS/EE4HmDv6yqv4ExAvERVJxu34YU7i0HKUGxDw0fkQZ2TLr8Bv6G68NgSD8jLh9bjwNUgTDJ1mP
Iv8R8nCPVlyhPlUCXOougAXPqNYeur6HoIai3wVY0fUUw0IkwYBJR0ERZN0GDfFywhUkfqOTq4RI
9lfXi2P4qY/NoXlpcvr0d14nDhRsS65lDnAlYaWqYRi7AjV9gG++pqIzUwt9dD+ZSFmYVC8r01g3
vdXZEIZ5wQaS0iizIwMQ2ldKYPUjHK2+ASuwPiM5S9LCdtgBj7wLuiHIkacYw36TzYUSu7Gipt4D
MtO3npWUxibwxEjkeKuSG3BlThGGtAigaH6nmQ13CQ1yATcaqrK0kLmFwlsWKI8uw4Vol1ndlCm4
mlwKxnuahSFu9cQ0TnZSAQb/S0CFGa7eHrEHt0in2loNRpCDoQ47k9KqQiMncitwPIx0tjiVoFcv
kMPQij4AL6spme3TRq7XrTY2G+At01fZU4pvbRKBCiVgwaYZokyhyZs+jjxq02iXuMWQtmQ4h2aW
tNCAcDbC7UBz+U7XY/U27lqQgMj27GjcAXuW4O1gVaIzpK57gJgJfnPm/ZsGU94aEBvuRRO3xSgp
0AW16RqVDnQ59+p4q5cecWzy4xszaVNyC5DUAE3Pn+sE4Hotmohf5oV6ELoi+d5ERruPAiH6Eg2G
eCu0fvU7G0tuiQZ3/F+JJ+q/q2ICJiUasvDDbFuwWzQhFneDngDZSdFyKsJ4css449Ug5WbLvSeU
qbqmlB+B/f8AREm+IcWNbGF+5gFSNnfghsjXK/kPkFVge9sE9AuQ70+lpMc/eLMGq6JCg6SkErod
hhyK2ppYuYNrcVhrwfhDgENuV8XpuNUqKwqRh5mQ7aA4vwqhL3sQ/Fjf+SZixYh6mQ64kxfCzgwN
HooXdez8lRULPYlCL/gCd+UAZLy5sSA7B+YoAtKIC54nRqtLa6vF39hZp3RfrdqrQGHC4UkRNXbM
UVe3lMF+1Wbpr2styB/6noaFrEtvfchteZMpKGOZxPIY0LsjpQZSYklqya7cl+rnIWw/e70a7CJ0
kFdmqkNdamRuDlR55ReitJd89FSiMgz/Tqv5IWuk+SHNSMVJrRS5MRj2p9KveDv2UPP1ald8ZSRc
UUer7TbggEZekpG+MzxpuoPytoC+ujIYeDdsFKjkXEbSxOu39MOHMjCH8O8qr/PfzZK06ojn6p4e
nqem+vWrOXwvll852/sPJdb/G/RWFjng/zkRs2m///yFzlXx6302Zv6eP8kYQZf+eiMRIOtiiAYI
UfIqf0iu5r8yYQ22DEWUZZKvc57zn2yMpP8FQxNiKyp1hRmTTKLmH5Yr0jskEWkhU2eSEIlM9Eey
MccJ7Zl3QCaVbZBklTFkLUs+ekHVaVS61qXS/dWjYk0fPdSc/VAPvImEP3k6Fu08p9bbj/vvHPMf
c5pE5pwSNc370iJ/XoHAz1O0ZFxoQ+GMszSzWSGW1b/6AF73MMPzEAnNSBps4kfwM28pV2wL2ll2
Yjw1NLFKoQgxttHK3yqZ3oEQhMdjl5cjIDdpVB+gQpEVaCipsjsot4ob0iCQzfuauIZHxSQMleF+
Ii7sEzAGz4CRiwLSFMsB3MWbY0jF3YggXQ0fKsTj7qgZ5drXxwCdFdpsLJ7RXfzQBwHRQoEP9eHd
1vkni3lEADYnmpfTo5vzJqFpj0Vhr7xPoAp0r0vZNE8PofA1q9Lis95DdbYC46s4cmlmkL4OgEhs
mhJe+ZXqr2U14SkEIAhsIPAR0OtTxBSgo0KOOdajzLXgkP4cFSl8wXE4E7Uj30wrUAYuSdfKuLTD
qGsBJ4BQXEm5Lv2sOzr61m1r6fu+jNDRKCOor5sMbIPYaKlt6JF5w9O5oKijwEvcpS01ctolbaOX
E/qT4O58UPwgfoky2AI8LmlXEtsLBpe3jWSQZyaRSKsMOb9FgWSaqgT0KfTbIh3ddgcLNT10PnqM
8I2j3EDaoLjVSui+JZhKGol4iiDSqglSkVcgbN6ZNAxPTS9qGwGSWLujV44WH/GLEKNJl9ZDcqVw
tOh+f/vA0EyT94fwg5LOUgA88Y0e1HvS0GbjIZg2md62G6yXsPIGG3rq2tYkAN4KMlFuFk7NOp0s
FMTiqjtc2WOnW4zyNXIYFCDYadZiizWJRr+/5jcuNxzozwRklDKwMtfWZ/4xi53MzwclYnGGqQcu
ah1RVJZoAUWNG/t0tcEeTahF4BI6ZrUGo6KgZQcQY8W8gfaafJQi6kh2tBy+PSnxrtEXvVGnHn8c
KuiQZ0CtR3oMwMDxwdJSL5tVOmpyB2N5K4MM3Pm8cnoApGAYvaBPH0DRavIqS5viO8+o/Shp8k0b
V9m9IYNmJ32YrSN+OnoAXeYdwP+W14g0j+tD8xaZ6XcA14A0oOQnL/b00JQGzXOQv0+9LrvoAfI6
zfaNjjgNvOfN1Mh/NuWHgvbFcPw+Gv+v+w5MbVv9+i/idv1f6zb7+b2BCvL/gxA++9H/OYTb1fcp
TN6H7/nr/wnfsvmXCWsgC0uiX+Sl859iCv1ffwGWEFkySnm6QV3lP+Fb+2s+5AZ1FgN8gDQzUf6f
8C0oyl8EPmmmc9EpgBD+PxK/51rJu41NERqCFuyrBl6QNvzFxkZeIYtkH3deag2ktBPo/WrTwpyd
7/1Ji5o/17z/MYCfmlMhjaPEAu2BCs/fYosWguG1MThnW4InXfs5JLE0JXYGqlt98lWrmv5+txLn
IuLJ8EClwwPKCCEZgHvv+NyKIfChMaGNuIQC/rGBZfG5DPVoc8WKON873k3jXGoXDcpERF74fih+
H9vhjyQB2PzDze5+fb9112vbXt8c1mvXXR8cfn9w+bfrOvaWX7mHm/XO3vE1hwO/3bsuf7d19/zd
as8v+er1bnfvbvnbA9+840sdZ8dPW29sfiQ/fv6Sdc73757X97sdP83mx9mr+a/Xu7XzypfwEWxn
/hN+zW9Wtu1snS12+Vp+4qfNPT/+xnX5Ua/8yW5lr1b8xBf3YO92z/Zu5fA9q9XKWTmOM3/Ziu/n
580/zLnlFwdGwid6nM1vts7+y2o/f+lqv7NXzp3j8mtGvd3kDN7h061X21vHWe8O6/mD8tk2fOej
852fuuVL93dP2+3TPE1M1Pzd7uGQ2rPZJ4c/vrxk8pUVW3JwQC5Yq2IkPRzW96+79TODWjnfne3e
ebpiaRk7lntjecSauprb8aWHtfvw8uPet+/t1bc7R7Sv2HlDGVzYg8vITDWhCBAlelizRC+7x0fW
2WG+WZLtzcG9cZyby1O4vJKcDGwGhLwr13tSgxYjBg/u6zO7hXW6YkBZvC5OLMyL+M5CLReG14VY
eLhZ38wben14+z//vX9dczbu2auH18P69XBf2hycw+sra2nfbthYu8fNbrPZrDabW/uOHbZ3brZs
52+3t2/b8dZ27rasNyePY+E6DzeOzflc7R+cmxt23367vTKca6OZneO70ahi13kR8+W+uM+cG2bs
2q5elMaJ+cd+aH5Hvjcx4ckRyMAPrV/v/RXHkuN+Px94pu2R/+3sDb+aT7VvM8L9723h9PZvd7vd
/u7th6drW+QNaHRpUy4ccNqYSpTOm/J+93y/dn5vd6G93qznST+s8XHu02F2kywMC7Gy8YHO/Fv3
fv3sPu8eD+5Ljm/b2C83P9b8AIZyv7E3z586ps/FizzuNuy71Z59Xtiru++RvX9iqV1Xtt0HNsSr
ZX9e3eFJ1q69dVcP+KH9YXYwl9f2jbzz0jgX0JU4FwZFYqfisA/2Cz63s/nc3zZr+/GPZ2Z4ONEb
x71Z8yFW+N3LnwAUBGt76SMsYtAEccNI98nD+gX3fmAWDrNfOzy5965zs9vhrbevnBacNR6fKLFZ
rUrc63rNnBN6tnMUcF9YnPWru7u/x2Gzb+4ffdv+yi5asyZEidWeU/iC197bb75st9nd7x5/7Xz7
1+P8Q38837+G9vNk//DtHc4OP3T/yG9//WI34vO3zt0TPpb/PmyfVk/b3w4uf/tkPxNFBtv27Q1H
9evt3d3Xu/129Xm33/58eiBSOA+EA2e1enLt77cEou3DjfvEEbVX+/0tPnu/ZepdZvVtmhn5b6ab
4IpFYsv2QFw+3Djb1R1H/e0Lvzzxx7NTeHJvHl5e2IjOzysrcvm8y+ICFgbTTU4r57wn1jf8w97d
HFxCHkffdtz9nyDnXNkHknV5H8jLt0rcGbQiYxabTMfhnvPPUZutztG7tDlF9o851uMuORc7my/E
O6wf56jMQrPw/OqRb9jZd1wI1vxq/t7dbnPHf7dPTJq7dx7eLjZM63qOmpyoO07u7u26sN3vOZDz
Vl/Pe/B+PbvTwN6yhZh+vPXaxR/fzMvobl8O3HTc7b3L91xegDk6/PeBAFLLfdaEjk6HeNkgeTb/
/Tt/202T5YtthnKBLHSgHosOhDd6LJetHK/yP1bAGhpUUCyZ0vuxFTLnhWcqUJJ5WWStPDp/bIpi
ySswBiq7sSVc4fk7HRXJL1EUTZjwTOD4i6ibQAumWYOJrghk3GtUw4Y1sAnJvjyqc1ZAccFyJ/F0
IZd4PCqpNVEgFL2KBsNA/iqGZbqDt2NyL1s5nTuNFAIN0DxCuJ4vr80VSmYBqlOVPcRqQF3WGhD8
iytNa23kaHLKZWUfPF+2efwEmddLmwUBZFM0eUfJ4px5eLcrwDSWkN2MlZ2XGUQYQqm5XR1HBxF9
6yvDO2OKlx/vHFQG5tC8mEQZ5ac8JQdg59Cn2Z2VTesiBONUR2lyBfB7ZiYBhaoqjG7kS3gZHo8K
AsTMFLK0ouW1jnZtGOlb+CiaWzVXrHvqVcb28iye2R/v7S0bXUYUunOdpn32ujQV21TyEIyNaJu/
YufcFGoyqRfyGsDkl6BiL4X0JczJHpLQDDpYJaYIMHPYTq+K35VXjJ2bRM0A4jiTZ5vILR5PogVD
FsjzsbR9SPfdtqvkuwB1PkdTzRFwj6lecVBnB2cCigQ2TNJGXxzlTm090A4yBDBJq9qaFckroCDU
PUNoTS6v1zlTOsTY5NTg2zPkxTtfEuA1EAYRjF4lwgMkJ/pdHU3yrFJdXTlg85Xu2O0ylHemFges
gzQLWA6j0qb8PggMfwMXTPnFkBT1tlfj8ktlti+XR3duN743eTKRoTAgs8lEBmJKczeiMtRJ/SvH
+awV2miAnlJZIbN4vD3QOkdeQwjAK4ZW+ynOi8gRzEy5/xdjYbNzmCGiJMd6bMXTPGgYLKO08xrO
MgWuuHUIEdiVlMW5ra6bZDJp9oPNdPn8rSwD7v5SLyFZA7rrmFYS7xM99X5DmB08AxEtmiuH6+wO
pCgLGTI/EV7k43FFQpDM2EPqAOTLNknXftNU9Ydcysbq4xNoiHMnCXudTPX8Qd45eHDDgFY0XAbg
O/AMKUVuFQ6MKwdq8fqd4whJHQt6UrDScyBZeNxAMJFx0jLQtUql2HWm9I42BaBw6QrdZH0O+aGu
bTwvjjeK1vTosnW0VU5QLFzxIqfbkgYvyn8AGmF3PmGltUJ6SLuOKCNlTaI/ZLUa1LtAadP6ygou
CN7/DFmhqiQCodZAey+OGTViM4BxB6BmCO+ZCPp6XZaF8pzDvufrwrBHqTZfVXEOmAH7aF6CgmEN
QDBZu3YUyitXoVNPg1zPW2MbWVSkWxefpx+5HyEMUQKUM3sFyhQLISm56X0FXB2IUhRwOxCPbQNM
56N7DMuySXQ3LToyltcjUESgMiQiBcqmplPlEcypSptdWdmz43tnZbHF0AK3oIvEafOs69wWuDsI
dzDsqToX67/lUV9+2MUxLhaYiYMwH7TV8dmBbIOWD3CJtjKalSNYaLx2KhwLl2fv1PlgRYccn2KK
NBPuHluB2cyLawNtxti39MfcHMuVQv1mI4KE+dGE1bS+bO/cPLJl6ePDFi19C4/gxTkJfI2IpKNQ
X7hdaSKB6YnoAZhpfaAhC8qVwecWeGWc1+wuxqm3/lCWuYrqb0qbJyqz+Y6Wz+kQtUJ105qa6oD+
v9YfeW5y59smTc5c4FVlMdihMNMSmSQmN5Rg0ADbAnsateYNSH/wUrBfNl8vT+/8E48DPgVJiSZT
nkCExeVdEB3IHqwvPHadV4NYB9HvKmnUUVMePn7t5CrNDYaWDFFEhWpxImJ1muJeV2Ey69tkRU2/
XUPb8vHLtKVBNk6RFXrmuWiz2J9jDXxMHoH/GvCdKTHkW+iiPtAlOPPZiVd256n/PrY276J38ar3
Zb0eYNe2xTDxwASGVN0hW62mcXV5neb7yWKd6EoHDMLuUCkrLe4vnOMwgY+uALkt1vsApgWIsVJx
n6eauSrgrnoeegFMc0oaqf/4UbDEuVrF/ZoH+bLebsSDOcUN0X8SGuspKTX5XhLR9y2grNrlFShN
u4DP48qIz+xMQBozZbwMGoJ2yOOp5U2iw0UIxYMmea0N1i+xC6S0IZbrrml+nDnr0C6/3a5pnSI8
HpsyUSeuVb/gQhXk3Y3elu2O7kZ0jpGg2jYokAZ2UtbtlWk9s6SkOMg7cBGBTvytyvFu71RBKVOH
x6rS6rKPBDKw7z7M672WK+3doOaRnZlW7ZSQyVwxfbJt0XXghgotDkAiYuBi22penxVliUfxI7Ow
ZRHCOnIx1+AGJyuIFcIrMjtglbipLm6NoBuUCtbOAs2IRsoB/EUTRIN1slUKI7u9fD7OjQjvwvUT
xIGJosrxEsZqqIZa0cAdBYFhAVONML1CVwJg/LKds2NCHpUlIzOgL51YOEWF2dPrxK6MRxcSWfVG
BHC5K4e2vuJbzpmiS09FP3oOtMbCXza9l+V5ChMW9JY1JI+j4BbT+C3IxfHK5fDc5HEX4ghINOYh
AHQ8eWUKfB6xscKG3S9E0oe7bgBL8ery1J2xMocZQiOTR1f+4hlbA+qyADbiwrRpsEW9DoB6Aky6
bOXMrHGhnvN52DCBxh+PZUSCRI5qD7pbreNyiaNa5YMZPXilP337F6ZwFyoxgNrNiSiYnJYBoFNE
2srWWzcxnWaxglA2KZErtZhzU0c+9D+W5r9/5yqyfCy9aYwQBte7L6aRKauM1t4r+22OjEchxuLS
wYsS/4ffpcR/bERqhjJFGo7uLpp8bkuYDWhq6/OdBQgcaGA/DJvL8zfDH08tSnM3qqpKWF3scKhw
oqQvsaj6FhMIeZQ7ZBk8egDy6FjTvGCbDeB2xxACt0ws5d/CKOyBKBdr+Crix8sf59wks5A68mDk
Z4FUHI/fzxKYH2FUAprYTa5AM9CKFMGvjxuBXQbOd9rB2TeLqKaXEFbVBWzMQ1jJSMr08Ba6tDoV
+pVzcG41aegll0MbPVCs+Zy82zKeComUgrK5nUUzo2sAsxJ86WtJ67ZZA5/5x4dlgpSwaP+GNXF5
RWiHGs7rDpZa1Lq9Gxp0y12BF3X/hRUSHvC9ELfoIz4ek5EYlTL6eMSoTqvbvA3S1aAp4ZV07Jl9
wLTxiMIjslDLmYuzXIitMJjvqUaAoIGlOlKoBR9NFYH/AeFLLmrmKIGo5Hgs5tQJjTDv/ThU0kM6
DrJbeNk1zorTTMdsBnyQNuvi8nJbeI5Un/KZdQXq3NYLb+FfVNZSmezzngZLXezuzF57LATRW5WB
4c2Yt71uFcWV+HJyv+JDSLOcFDkxqEiWF4GpFFur8RMuAnonS6tmCOrskzpoYnertX2vOAO0neGu
gq7uWpr2zDGYFe1MpgAChpOrnZAHmtim0KGN6SzjFIj66PZFeEv7ruq0tce/P7xHCT50IiFiCHJp
GbVb2RjSScSLwOUe2n2tVGsjna6dhNMoN/fpkyFjB2m6tXwOkHP2B8hFc1sPQh+qFVpKxmwydqpH
F8XlAZ3OIKZMYLa8vWH2Xj6o8JW6WGnMYA4rKlzkeQJJnwh25LNVK9pP4JO9d+Wcz37/OBIBm5ux
6SqIM07g4noaxCX81PDsQlacog0MNfWXsu2nH2VrJK4kZfIP0iDDTREo+Tat5Pr18ohPtyuYYi4G
vHS4SeLVjo8mlO2i3/U0TotJ5buJbvxMKuNVgwXMLi36vFr12q3y1OXMFnm0Uk0jy6osTimcSHTP
zNrvmQDtsVK2LQzhXXZlJWf3uJjWGYRMhJuFiyh8HI9LjhpQcHmTw4kpVBMc6GH4Uk5jqrpV4amf
yrij4Tc2A3JGRpLQI3p5Ws/s2VmGmScsjQ141sWqVlNhxBnlbQQvvHIN+yr8w3DsBs95XSEVe9nY
GcdHqYSnMmy55FF4ExwPVpGFWIVgkIOv15/wi/GzRP8YPLdVAjVAHWhPsZLyVB68vm7WaMd5BnRM
dfk5oFGhuPLeOjPz1GPBaNLRQdPF8tUgJzDzTWWPsy9RgSF/3vzooVl0MxFi6GT04kNtfpFKP/hw
KGMSKKOTOQOvCbT4eBLEFFXTcqYA0EY1yZ3G95QJHQI4l69M97m15eEFBhXaHlo75r9/d9tIsyzy
QJ7mtP213udujBRjBQWyd9NAImpsLq/tOWNAy3mwk+Thn8W1sVFlOaDxDwIMMuv7QsrbO2SUBLfT
8/75sqkzzg/ROMxQUDQo9inH45I8VRuNjHEZkeH9jBpp/Gw2RreBYzShVX0Kvl62d2Zo5OhBHaNI
gubkEnaSwPqbtmOOX88NKHUDCpiIPFBR53s+vmQQ51G7nIdGtnixN0I9Lfy6gczBGtXKh+uzpT1S
mzJlJ8kZucDLAzvjU6FIY2B4OfjsTuROh0xP/BbqIylN0dKGlZx+75LCHzoZtfyzGatO3JTEmisv
p3N2STdiUnkDkyz2SttAGgW1zdxWnZHBGdpQvZPh2nUqqD8/o+WT35pdIFy53J1ZRgAKXAHgJyRt
t2S56QxYFxvBx9U1ZAm8jFMOF2ruGEZ9TaHyzA6lWwjgANRViKKaix06KX1rdH2a214NZ3PSTvJm
1Dtzi1RKhLqYL1xJtJwbGs/quXxCvpjH4vGJKHtETgbTyihxqvpOFibZTWH5faR5PbmyQ+cduIhX
EErBf8gcMrBlwkDVS7nxIadBryJM7tSK9FGkateUIc9aIe5qskY1EJmi4wFBNR6nOu3qdhkl5ar0
RPMmEIL+SuvN2Wmbld1NkrhQjc1P4XcOEqESEqUj3LRlog2GAxIdGlg1oq7mjpoplldc5LldQYZq
fsdwqYDk9ticKE561Yb4LaFpnrpmekiRhrR17lO2UUbllYU6Z40c3wyhIk3Mu+7YGuIXka4UHO5q
LP19Bpn4uo59YwcBRXGDrlF7ZXRnlgyPTCZ65l+kdLpM9hlygQQEPW59VxTUZQMRtiDUmrxrt4gz
q4aJOTFGjlZ9a9J8v2pDoUpBE3KOh64zUjcFO+DS0GuGdhh61dNlF3lmFplESpOAFCyL8vTxLNL+
N2RQqGW2bkFt7/Jxyr9R09E8eslJ5JL5V4OPe0ciNtlS7iRcuZdhe8rNdAgGhB+iDr1ZyBBcVYYd
qIY3e6Ui24GAidS7l4d5bk65VGtzCnrOM83T8O4kBE0kFKmgcsesk71MNREdagXlNhWe9/87S3Ns
eGdJL4CFgQrK7KJtwm6Hq26SVTbGHfzsccFSXjZ3JtTM7bwkvLmbzHRpx+bSpkKDrJaggkfYYgMp
k/AJrmnLLbW6XAlI/+yRvvC+/gujyK2+QZB4LS2MVqnVS6GpQEndM4lQysef01H/HOhZtRb1Uln3
daBesXnmeYbj51YNPnVWjF/Ma21OeR0pVWbzUpJsP8j2FhKdX0cviP7OUyV91VKaPjWom3ZyP6RX
nM3pXXquCuFCuVHTd7U8/KKaG4hooODQGoP0QJf/aCMO5X8XvLI9TKbgrWqvrA9CUV+JfKdeZ96u
nBTu0SQUluEoa1QrhKcMagcZ4BAlDR9Vk0h+uLygp16AV6dBHhJYGXm0ZXztjKwNQxmiDC7Uwas/
BV3goseTZ2vVG/JXOGD875ctnk7o/M4lpWboxMATXlOYYoVArLhBpE2Y9jYig9onq51i364oq6yR
DdIQBvDFzvYKL7qGWjhn/e0WTze7Md+zj09NJyDBLMH6Aq1bATOXIXAwyd3nAVqBfRJKcFF5U+8W
g1jEW5LF0q/Loz91RwoxhD49yhIIF791AL13ElQkuCbjJOQhVnb88z0u1H4jB6a5/rAlUqQzrets
kAT78Uh5O8jWlBAlM8+C8yGbTDiZrJia/lrvtDG44o5OTyk90jwjuBeypqQVjs3VkRBHQ1MTTuSk
/EkAcSGxj10p9sjAoVC3oe2+/Fb0RrGJRkX9cnmwp4cF66TSTS7ftACbi/tO08Jw0tZYBzkW3UiF
LtpalMkfPpKzFQgtufgSnfXFRYATYoLS7rkh9oK1j0b1rjMhkfoXQ4HRmFMP2tNa4mpqsH4CqDQm
sp+KT4DSvZEitAip2WU7Z04+pPr0/sszyfhJOYn6qZb2WZvZPtSZrlXS6gjxE/wnljHsTbMRPnwl
BXAG3wB1MjpJTxBhKK6iKDovkSBEyirpzOROI++1Sv1B/XR5aOf24kz6+SdhCS79eC+mESwAWYhi
iwHR9U6MShUGcDV15bFPdlAdi/uSevuDBnfkN/rgiitH4YyP4RrHlJJ1AhC/xAZDCAGDm8jl2xt8
QbZLMoqfVGiayGMORvUsy4LW2Zoals9q6I/VlcGf3gu4YdHCSrGHDLi+REzlwlTIGukXRMFz8RuL
EcLGhPRG5LRoYdRAHeP40RcGpC4uz/oZ14Zh8AUzqQQ98EuHA99D6Xc8AkaprB2BT7ijlT14kYw2
vnJ3XRz3mcAERI9k8ADAh3OzO15grwugrFTH0BX7WnMlM6k3Ut5FVwa0TOr9YwaWb7KIHPrlWy0j
QImhooRuRI2isWDo6vwJ7jARmY1Sr8U76onZPlaET7ChDuuSaueD1zYf3M4nH2Ph3NRC7Bsut6EL
GVZqD5oBzYgi9pvcQJE5tqZVriuNzWkm8QaYcfWhZX2zDsAPxAryB2BkF469ysM8hMApdOHobPda
qY8o47TdOkd/6srBObes703N5/p9cJwUY9QQF3NbC3YrGKlMVx7q/MqyLhzf24CsOTFscpvj4TP/
/TsrQhfEWhBGgeuFldHvRVCwiBSNRVztlBHSxyejaLwP3uZmoyDpOY30mItcZxeXWGVUy0rLLd/t
vcA/aMCb3Dlz9TGf/maFfJ5MGwT9OMhHHA+tpVnEE0gwIf05mulNKyVKvG2U1JC3tOvX9AAZBR7/
8gZZOJw/RrlqUL/ANo+RY6O5Z3hBiNoW/LViBOVZBEfv5BiIIkiVHUMEajmNCb/ixm9Lqu2XjZ9s
Ger57H3QCoDt8bWLkIyEuKEKXqY6GnzgW7HyRgfdPe+KlYVHV3Wy6KLMNYoyrTKTIR0PsU1CGlhy
GY2WcPQ7Z1SS/D4qB2sl6IOwqkeidYoo51qRJ/+KO1941TfTiMTMeDiZcoq6cHVWlIteDIG6I4mI
032StaIrv4QNAqmqDcalbq5Uo87Z41wQ87nLAVdfnMFgUhPZEwoZlTEVWmlId11oHxJHa6fqynE/
Y4rcPeTIMgAnzuFiaIijBVUMpMZB4DFYeSUc2gNxGZcGcf3lbbK4EcyzCAqCEjv/GBrB6XgBo1gv
paFFt3Ksxfwm8LJiI3hT6siC4T82HTV+r2+RbksH5bZXtP7KIp64nNk8pREudSB32KnH5mXBsrgD
B6gZkHHZCNCr2KpekZgWBYX7QS4+XB7u6amAcZoaNIGYmiY4iWN7SL3HXoTSLFohsbqNk6xDNT1o
rkzq6aiOrMiLUxEjPCCUseI5VPQNx4es10kGkHdSYD10iBNe8TPnzJGdncHZNFIwvuNBaRm509DU
fRcnJmbRulAhygug1UmUpLXNTB2RfhxhnFLXH59NhU5AYLAAKE/4lAJSjWD4ZcFRzFz/hijoS5nX
H4QDsUiwnQCKJqNDBYgTfzy6JB+TAL4u1RkZzjdLzDM3GrLiSgbudGNABCPqZOB4yXAXX8xhBK0A
LK1W5MpQFNmaiTaqEIbS7qMThpU5R0RJlMTUMjVV5wq8maYQuYUqczOj5XUdivW1/XDqPhAdAEAF
FI62UGLr8YyRqkfEukSOXuhgoQ8CkfCGmuZ2QOH6yrSdhLgZ0cSdCukdg2ahZYir8rnLduYpLWkV
+3tCFPgZvfByDVnZ4NZoo+99kqhX9vu58YGEUKjfAgug9fV4fNXEBPslsxiFQUnJGCh7LWcGmtxS
f+UknzPFiSK+8F6ZRaeOTWlJgPypwbZAqLm5L4IcHeHOlL6pAAw/fJjm7j0wSGTU57TeYp+LUxmO
BRy6btFP+caqk9+Vgq755Q14ul7sB8oR4P7nsLn0t7UiwRxEZysb0Bg/t/k0uZOgBrf0vdYHMSiS
QzYJ1bXa2OnhOra68LqePkLaHHihi4L2tO2KsNnkdSdvL4/t9C5CUZMMGmGTFnTqm4u1GsYwLgUe
JYLZhp/SuJ3s0RgyJ1UL+UYKIsRrwt5TtmrQeN8vmz43QIIYL1uZOxBA62PTw1QXAgLEvId0fXD1
Vo5v4wYWuX9hhaQ21f1Z935Zu9WiFsSTp4WuIXfdWinyGAyZdC2ve7rledPgCJWZOYta3OJRBZM2
PKdNEKE2MXntBkFxSLwniOXTbZmiKn7FJc7b+l1xkWFgjoYUCLR4RfGaPJ66zs/UspzUyPWmUt2g
jjo9ZHDWulE156pgU7WubJMzR4CsnzWjUbhxnKxV0Kiq0BkwcpsGt42mkahZGUJubnmoNOsOXPlt
Z9R1euXknZlW/DGgG6zCFikqx+NsYMEXpbKLXJ/gs9ayaNp5YUtKN+cxf61p/sykzmymlOQ4eLyq
FpNqoVtqWDBqu/CH+zntZ1z9HNAHpu6EEDYG21hFwuPDbplEI7xdc4CDJsxc3OVUo+/rGopiN6MY
itiv6j2jJqxsJyXv/v7wSaBwxTEnUUwP6RJB1bQGVYCgS11w9IbTSZ3mJJP1898YIRNNnoNWsOVz
WESDBjxfk7oAoPtVkCEkkPXWdCWCnuwL0ieEMep+5GxmoOvxvhh4vFFcjHI0Q4TyISHt7op11W+C
UdK/Xh7QiYNkv6O9y9WD841c3uzF3r3v0XyuZnB16Ua5pjx7ILO8XTiNNLm6uVeJyJagQYGwsdoX
Zfwa9ZD2X9kilFBPXCXvJ6CSXJBnJAjN9McfgudcTNNnXK5GTYzpAxcmlNiTT10y1X7s6Klap5Ot
h+mUwPRqVjXk/qKZovHmSJTuvHJlhdDOS09TqozB9zAGi6Hu+sQshC8owpKh+OqNcZRFkN7Dl/4z
SyPBMx0hFD3EPMIYHeBoJfZIOiro1WRdKbpNR7k32kCCXinPHaooQo78Z9DPX4/KgfKtNIK0+S01
SMp+neRJV+6q1KjSn2WsNq0jt2MorSIhD8sIAtwmSvdtEYV79Cp1JKuNqBtfBgRZKZBnEHxHBmyx
iMM6oxR3vWVTYTOrA9LQsCUg+56YX0jvyOqNTi+l+NOq6X36HPMgVCIke4IcqXNmJjVcZMSiNuPD
54O3L6oobRwqt1n/JI2CTrtkjhKR56YUyWHhHRur+jyoShXdV7kmKNvEsjwShIwl176hhNsqk6uU
/WBo21kgYELICB55GMsTMbFUY1vBb99vmhSolV1z5x+ClTSGJs20qVVaqT2OhSe6eYCK+WPeQpn5
MykyXQ43DUyBX8ua52znJlVeoJJRGbl314TWBNi5leqQh0pX81F1kCUvUuuLNLVC6p9NT4WOiK9r
+VBHQOmOWoLTGhq6zfXMQ5O6giK01lfNG436tWirJGgdkkxZ+1TnUROGdpdFSRXwlPUsaRsocjM8
6uGA9uE3y5/aknplJApqZCcycs5f9QHp5s+hZnalsIZBoO+SHXIsbfBgBG3RdciUcGt76HsjT3q7
Sfx+hFecah537HDUh/xrBfesyLsrK6zmyzQqPbSyYadNwoNZK37yNxoCsfy/OTqT7bh1JIh+Ec7h
AE5bsgbNk2VZ8oZH0pMJTuBMAvz6vtW7XrSfXVUkkJkRGbfIWiFiMun3bay8+IKyCJZfXaic4Mfb
dwnxWnvToJxMFWtUqayM19GdMrsM3TgfigQMB389L3LyWuW2xbO+wFffzxbUkf6Ig9qp6hS/hLLc
Lc0SbX85K1fPSedF1vvTsMTYIM9iSuzkX7hYY1BkdTH7y0jqM0SDn2nUUD7QPcOJtQWieV3nPZZ2
n9hZl2Yf16yoxGCh6EBVv9m8Xu6/pR6X4pcPS1u/st1qmkOQ5IS8sxaxR2nszLk+rF1pnfuWSCcW
/hnG728NpBFnPnRLyF8+bkN0Z20Vyre5ipf9FOcdJ1CG7Q5Q+oFVIrcQV4NtUF5TPUhrP7SEp6VO
rWOJaSBo2dmxiOhKAB669Uev7ZPsIoGDq1GzUNN6dFTMGDDdvRot4HYRbHImmUt08v5foAQq1iEn
z59lcbezTidPWIR0zMacK3brppWz6+0Dh6Wo4C8RmKvvPK8QuFTJ+cGWnNouLurPAKxUX2ZR4ezO
S6h6whPY2rF5UqX7jEVmSTlgg+W7rWAgqVR4RQLG/OKHmKabyG0GOT/UnRM04/U4N3AWzqNhNRh8
Fk1BFIJbCPPgTvtVSORzGZdKq+uZ07rCI+0mc5/CwBiDzJMCVn1WLlvce9e733J8/c5hki3Li679
oU6Ok06izf095h29D9VdHPjwLWYtonsz78YAMtj2yTv2xS63dEvs4h6nyRILBL1wq8anthrscDWQ
51FWOApniAEpaOIt+S+G2Vysp7my4b+5L7fo1nXqyfkbld7UvbYRG/m4/jArYTxkkbSDOMeZnHor
1UK2mXJdb52Q5MJXS4O8vDlzNzZnuD+hdzvF5FHBVgmcr2huCTgqSSi/HvO9OW9B7hISsQ0FsdrF
VtyHuaceEzYPTl6T1I/oaj16TxslU/Aagx6pj4ybRuOliN6degz7dWN5t/cHKd49n9n3N5+p9N/n
sJoYCyxCwJ3qIyQHV9WLzfAhNP4Zu7XT3E5W58Eh3CjTM4B03vDuL14snFS07dDfAbBPmhevLpvh
zuUGzp8GWRp7x3nXv+/SteqtgK+Uf4PwidvnqhZx9DwPzp684wUaOsA14oI/cPvVnqlV7ZyuRmMa
PQ6izX+6ZHLHJ2yrZXsyRWmSLx7Zjmcud7G7PI+hp/V/SS6rkMXCke/h2O1g6H5KuTKdhpc2ejzV
PCOOeQ78FnlKaDuHv7Tdh/0GRoVktV+avKnf8iKeHX0ltymcopMTjIVxrwyNQg5gfoNB9W+N7eb8
rLUc9Jaq2ZWLIHAaVPSXNxqz+GzQaxPuBzY01qnJSEIqCpMmiSoDdjU6dXGljsofLiHwVg/6J1pa
xwHzEw8T27Kq8Obkc5CV079FpWxLKoaOB12lOMP20MvqzvoBzhR3aWfNQUrs9ZlIcujv4OOS4b4U
wQZeNVdEBsWd4TzHejAtHy2+0DFlh6pcOBrd2s1qfCB4LN0OIEZguhJbkVOXMn4zBcLpW76J9r9C
91XMtLJZa6bBvfvmCiZmYG5c4WcRmIj2e1r2+AWDFzd20jrKPId6M1cF71d+VytfafgZaniPXYRf
LtgVzCumnpfGdtV/YRnMkIM74z/32xY+s3hazP+/Fj7gYY+GPccpvNHboJZfVAoQRgIVJO152Am3
OBNoks9HJ8qlyfwuGYOrfXKwtWD3bd86N+LHsru4HkfruAdmo8pJVU/iQYYRjziCYGia6lQRxX9H
d2PbtG+b/bMU3N/X/ewNEgD3tGHBnuf2OA5ufQpj68qTdHRxpvkgNaS3de9gassHBfBFd062Yho/
jKgXy3njevvw8WICfs25Y7IAGovkQm1IBlpxtc6ZHbelvp7KNbKpXGO8Y6TFJZC9SrOth9KKydwU
xF7A66h0dFW342yIrNli9+AIrqHUvfxV2dJ5NZ4Pd8llNhKxLw6+8YyLya5QLxx33p/J7/SaejaZ
fssqKn4Hhcn/KZSdZ3ck/oRvRAgg52WHjuREIyn/7IYnWwo4iGKV4Jg+vLugsupn4IMahJGcqv7a
dOzonBZ/BgVWs2k+HMDTCfhcwbQhA3U8muGUtPKY29jpsoo/83j5HZiE27pbsznPPS+jRumig9yp
RfAl2pZLpIraNQ2BLXwmW9DekqW+mwPO5pLP4JjZP8NlGdgq38vqb8dPU2YltCZoNFMT8K/VWIrA
g2lsf9AgMpqdlnD1hv/JGJYavKhjDYupcou3sa6q/EoW+ebBHVAYPoEPJF0Gm6l/rJswVqfIq8i0
SaYlnEFyTQ6SfrLXSdrtU2czteLsBQTnKsmr3wKL25e2f9miqQ1+tYDO3WwLRXWhyUU9CAU1GHMf
RIBqD33hJ0Wmiy1yDx2/Z/8A38676oqqDa47vzE5f0hIqstocWF4sRm0pnM0c5hNeymbk25X8ehh
req+3K62qYg5M9MhNEtxUMXAf9avo6Q+rgkEg+swKoMCp7iObpOmiuSZGjcWgPoSXf/Uu2+2n5Dg
lfe26blPKlWWcB6mJBlP8144fBZ30hnVkiSRe8PucZObMXjzAjvFNzpnDyBT/goQLSq0k/Y472/N
mlNcrttGkbfuPYSasJOFyQiegiYRK1M+2cHz/k4yUXdl07UynR2/mDkML/AdqKgcjNvuyt+j59i/
oqvzJBWrLN0Xb5mJLAiwOLTv9TiszMbqaV70A6+l3QlbNNx8IWgI8aSoa1/3RRDt4nReedu5wZJk
HcnfFPx1VxeHolCxf8VPFaynfVGA0ivqh5eVdZPqmJtyztMCjVpdlZsYwlONVadOV9aYwD/NOePg
XeStSlVn3He5iYshim1OEBc8IsfEhxQI31DB3vRWhxyioCjas6Ce7v+oyt/SPo7qMpuKhbMLZSMC
/L2xItlejey7PjF785oD+tHqXg/R7LIhJuhZeL/CUqxnAs5NdaVlPPa31Cp0bTU/S0W8X3IBiFdL
MB0mI1mHZ4FF/UHWb3+gzxb/qb7b/iP+RX1uRd3c6QBv3glQVv+0V0v9CvmkMQeHB+p98bUznZ3a
169jLWBzV627+6cIUhNFgZMn4hBQUPjn0DVufe0DHHxFZw+KPaPfp3vbZ+2/jOzY2SMbSP1B5VXI
XSC4tTJsvORj5Y2MS4pBTYO6Nn74hCpPOAXMD5Wc8Og740lEY2R+VzqJ6+tZ1pTD8+pEx71ZuYfS
qdT+fOzJqyvTUAj1URVszqeY1pz2tVrsNh3WdoAWylHc3WOiyFnx9feQtRs4JKncK7ICMFIk/5zR
M/+cWST/JhnQ2a5VPthscZYA0TKeuM8w2DUlfUjrHfOA9hzfyyUw0rjt8LltG5suhfJhpE3J7n8j
ltADzQl8pX0W4+84j7qvVlvh38ADa86uE8Zlxjh7HMjiYAp8YnOl7rMqyPGeKDW4b2uXr7wu3V78
DXW/PYS7zD8TALfPi+8tz4lItvrcU/Fgn5wDtoqjFtHpWFbVcNpkO5XHxDVxnqqltPfb0BhoNXIz
XxGRpHUaCDt/Vz45CSS9aD885MaLzo0zrg6Dm2L/nBy5sirfx9pcrfXkf22bXCJ2emz32XN47Mdo
iat7r/Kcf97Sbg8rBDAepWEKP9eiqcDgkJLBSmMz3SxhQYkUIKYAUcHjs141mHDtATRu+88MjvjS
k6k8zjdrf5XdTCzL1O2NeqzKQSKbtqv+cZtptNlmk7o+WgGxEedms9yK1sCI9YGM/StCmf+1fl88
L1zhT2Gj5g81BzEQGr6172iYx1vTDi61vuY3T8lgMW7W1II6sGnUZW1XTtgWHGkbWARKLQ/JSBue
VqYG5kM9e2kT4qB8cr3W6FPvlAETeZdEo9M62XW54LWC6Ixy6X6Ecx3ARS4n8SjHgNfdY+0yYlBF
D38wrLWPqYxMRFeKkyBGbRI2OW6+YYWjBlEGuxVWwmkDQLcfvWFG9pzlPJ+jiu86TeZ2DrNu8ZYi
XaaIhyxfpXyERaTecF40r5u3MAei8Vum1O+TwUlzEhhCaM2xeambIvhZu6S536ZyKm6MEr48JjFF
zGk0bTxn9XJRVJzcLa7dIWrmkzFJ8sqd3pWHNQCIWbHhPV+PXRP+7cCx3ptK7MHJjZX6U1CwLjdR
MSYvKsmtYfexZseAGUuQZ1YNA1RjE9VXgyt1lRWyl//Fg28wAem8uZX7uL/JbekB5QVTqIk8smJL
oS1O5xYpcjutq9rf88JYc8dpEbSnxKu9YyvjecsGLBOUs31Bc5fz4fl2bGLfabr916D2i1/1yKJv
Ws5D4KWALav84NXW+deUVXvLut/lCGd6FZ7Gtewh/TJmeopmuxLeS7YDX8C+hdnOWtYjuW7AWlW/
w9VcYxEOx4KyPchEI53rYN34mAlLEGRBtlsEDpVP+43Cl/92ejn9kdjp/yIT2NuiWSqTzapJ/sTb
2v3HJBAY49K3AJN3/7rjY44ZKjntr0ElIi0Dzz8+uC3Jr309NTF/72J5okQ+b0dQx6uXujIf+GY5
M5iDeMH00hDuQbPv4Yrg9IyGp5UudUsJ8q3c296K4O9qp+AeANP42ZS1/ONHSGjpJJv5q55InkpN
w/wzm9oubDn2KsiL4zLFnyjMFMmLSoq7PRjMmFq+xHtgHnD5nMIsd/1SUKQ47uIebB41HWtdgwhT
S9/xIbBmfQAmlfy74TybFONGd5Y94OvUrqOhBWKtlOZ/L7vhnLdiu8/jCxgkRIoF5qe8qMgmBSLw
SNVkdQb0s3rHpp8/eUu4rWlLf7Rn4I6p2ga5dlc6JJMwXfswAvDqs7B/E492/PRWK1/DPZGc3WLX
z52e4z9B4bv2OqmL+rWfq+57xmJ9T3xEZ09lWCYm7UjBeHcMg1QAhmPJ8n85uC/NqrkCckV0Jkds
GD0b7UR/Fr+nlcNFDCxyXbk6ts6y9ROOtWluZqfyb5uJJpna1+/AOmpXvJdxRzQdPUNOQxpLwpwm
qpa7dtfzlPayGdaUVzz8EmJriqOCwHvFyoDmmirq+lH79BPMgdCUz82QV3fjTlDCGbS9ex1PdfRT
tFLf4F+nioHY7F67wMJfmSxHwwEbcr5lBgiwOsRBj4G+YSBGXCZ78/clYtP31sxJeJrnzjsF4UpF
r+dqLzNvHKcPZ9iSpxBzH157TSRJWgdtM2YJ+Y+3SJkQbxHeyl9FW8991s/aawhlXam9oJANfjr7
RftrSUQETnHr/T2bpWvuZFzYhKtwLl9iknijtO3nMjr58eKe+I37ncqNVWcYoeIDcxHr7iy9e9Mh
aILprmE7bruqUYleI7GN6oZAYS5HRVmtUs4icZUox6xnp+ij6DACjwPyWnDISIZlN7nbgHifmyE5
7kbVt1bbMaABAwGXJsJOj+UWcqtpaHDlAei2viojhKLjjvPwPcj7/XNIjDMc+A3ru8XMnntItomH
u6nz9s8s6v4raRtZZCEVyjcig72vom1WB3pm/TAbK5onhyiGuXhJeobAcI79GTJPvpTjh+vblrKj
XOTyIHOvCA+xjgf7Ve/CmVJdz7wFIp75FRxKdTrDya/988UAwIpzOSbfYVACCx7Gad8+tnxxf8UI
h1d2dRQvzr4u7127Jd/t0jXqFLtavxGeLv8snYAwvvmi/XBKbt3UoeP+vYsqIXgpTLqTO4Y8pUm4
bM1RTEsSH82S9+XVyKx7Sj0t3f2ugChMbgdt8a9QTowXXeORDOAzwG4OZQ9INiWutDPHOK66mjGH
3/6qDcEJxKdDd07NqMzHLCvKUC9ydXRsG/4xh24d+KtNPERQ3HZr7imeB3pZ29gha5nolUe289uW
mVo/fAq7hnHx3eyXkYJ1huE5rkQcHz3ieig2tsFu2V4GmslUtMxOJqzZOy6VfuyzDk37n2cjh+hf
fofSuwqSrf875AtJp3m0DD6A0J22xgJhZtIjwq6/maQnwJVzITEdIlyPKfEIvD3T+x48LdVW362O
2PTBzGBPs2LHtpcpMxIkr8a5306eR42BA6bABtz27QiSl+W+l2pcPIf/+9o9uH5F3War3WlPO1Nf
mYW6DJ/bBtdAauzSM3Gr2+iBWDo/Suc+XP5jId4sKcMQpz+E/Mz9oR0FbNqxT4qnFZIdHYVta+e8
4trdDoEhoZM5dBKPPDqevG/yfHpBVGnp7W2n3cvx3XyWRi4c02S48cdLqulU5O766u0yeexbM5sz
dv3qadKF6x0gBq7Pc0KAI5neM6nvOtw85CpXLVQCzuTBnF8SRkZvraoKPB5VASm566Da3dcSPDuj
TFu1aTwvgTn2uyC8UzT71tyWY+xejX0/r2mP/v+qeKpgMoomVswqJBh74Ly8UCVemSI12L1oRMOg
OC+FH+8Hwol7pMwcaDI87zbOs3DJzafUzeycFV3qNTNV/7GLtvCf8hO5cG4Vs80mHqAoDZpmd041
9NwdOKW3vm6BaKHXu6WdyMaQDVxYVUZt1rc9hm9LNpaJMV34+8aYFz9sDWs1ViC6t2QbqPa3+B6R
aPydY5EDWc2lwZdEFh5TP3dGCCi3YReZzSf8o27J3dS4svkSqtwZSsqkfs1R6PtjG4nEZoL+4Ckx
FZUT20WjSh1nuuAbbVNf577HXu9skGXSgGQGfYioXMdsQeODh5jvHQ2AkcGYBVUvfyVQ1/fUZeny
BcnHZYQxuAuF0LLU8G9jNCkbzf3TUlLyHsjkrq/bWlFjrIVYh8O6qfXLy63TUO9t/V1Vt4177c25
eB136T/j/d2hYM95woTV0eN4bFH77vcuYACmimD+/X+RIU3WpP/xltE8Cp3PbyLvhuaYjEP1E/g1
12m/mv1rs2J89K1WP0NHhAfNgZ8/9laHHEF5572tjSSzd2X6dAXdz/vOF448PirPGLrovhwWo8e/
kRYM5vd9JXFriVXDSjJRLuS1VcGRe04+oqBNL7Sqew+VPLDvmKQF8M284yJLlJnSZnFFBfKvQU8q
5mH91dtYWfz+O+iD3ovGn9Ehs4VqPfwRBDk6Gc1o/OB5W8WkdzTTbwFelfHTvDj3TXU5aYxS+bPm
+pyzbXbXW8QRtm8xMkcizcvJDe9NsMsQaaZtno1rqXf5K/WjZ0RItOHKfRdHK4fVGIXOC2DQarid
8sgzCEztGhyKqGFMSYw22OhlkERlBSSsBIfZ1fYf39DlsKLUrLOeceqbu6kLCX2h20oDydijIJok
uOISBNHetjlCuLe33XN9SRo4Jdqzdxx7vqb9oLxPw1h0/3LRSplpowZa4dXvXiqTTBv0Y5JGTonU
hL54pnSfR0oQJwtx+TxNlP8jx0GsEJ9YH1nYjDfOSJFdGBLg87Zf05qzjvWktYzstWQj8CcOqkqm
rbvINuMhse/rUonXwq3GEil4HD91nTOtXYHJ1eli1v4pJJ70e+TmeWTS7D6R2dt5TwNe+JyRXVuD
37goxKaCv/4nZ/LnnCvfLk+t407tbR7O+54OvF7hiWVE9L9KXEKPL3nDx3aaqOX9uExK3DyTKDMs
tupL18xmWaIcaWjFWNfIRH2tnjy2YZfjOK/jscgnJH6DlY/v13oUFWPjhM+1W9cDX3VBrdDhBv1y
aoTpo544ijNbGZ7YuHOif7Pv2Bdpl3W6haPNlWPZuXGzaA3MJ3PwCGo2JuRzSPStui4l9vjLNUcm
Zt93PuVfVzC3I4bGyzPGuvt7ZVb3w9ZN7KarV4tblt67nzDaGDwT9EzgaoUE/GdpojVKG6dFwwfP
O1y3k+C/3I7rQEkroybIhjoO/qF7BKgduAguYnHLzpWWE20WwfGA3VXNWFxzqK1ZjXzo3dmxdX43
Qg7eUcAsLKGxNyBcPSdHjI8U898DWXLdS7359svg5PrgA0Fpodlo9DFiOyTM5LBO83kjP/2GgY+z
pR2P0C+qJd0cCj8XTtbFu/DP1p39DyfQ5RsuVfV3YTb7QZynq87o1O3bUJXBz7h3yqQUPQ4zf7S5
r74b5L1J4mEbj8GauN8Yx/s99fKKEABoFLKGTtxsfzT4ruDGUxpc+IwbhAeZxc5/vI9mYHo4oBOX
a2Mp8XDeDMewFqo/TmMpbyfSJpCbjJY/ud8yCQCnnh/UuIXbKSp33ITlEjiCjqETU3FfBFXLZ0YZ
EJnhebWnbln8Jmv57W602zloySxk/tT9Nj/3eqeoFfmUB5llXA30VQemynqn8Z3bPW/GPCWYKPgQ
nkER0kXszaeKBvYlqoXbZ0kghL0uR+W9YoclGcBxFbVB1JHh0s0u05niUgekRZ73j432+4bDfdO/
xIg8xi0N8SPd3T56dqZwLU6bmNu/UU91lJWaYXXaiCLgPvOa/nUeTPAfOxfMZ3S9dFE6zprli3dJ
kqF771vr7Xf1KEuR+nXOtGktgugRr25fH2Lu4R2pPR44lESwsF63kg5xKgC4NOe8GaLq1uP4YPKs
htk9wqosX6u6sIx7gk2Uxw5fkmSc5zFW7udwzzy74B52671+Y68rbNOWPIuCPz7uh1B7+5xyRaJx
LNw0PxMhuvKA4uPehFub12RYAk8O61gYBvqb+aX4Kt/6fWfJ2FRJ2WWi5uzLVuUpIod1N/QnRkLF
06Qu+RzNFrpvwlHLH/Y9eP30kmNAsW1vpoOS8SSzQvRYMWQee9dTxfv3iU+AA1JGGqHL8zlsa8os
Xk7tjX3qlowYCDfBHElu4kQTW4bDDBuodf1zM5P7xm0Q5UdpaCJSWdvkpNdZVHeB3fIwjY1jyrRY
SSbKGs1A9Sq2YfDTB4P6ozlSFF9CtFx3MJXjQ4wHSr7sdbPcWel05R3VWXi39U6kz8Gq1zILghZT
DZUD0xrXXd3x0K6eYACzFzw8Kgi6j9UufJDBL4vnlqbrj6EnYMVHdAQc7HGf/67jordsU+5RlDH4
RwZA6h1v+54y5dQyU6+zprfjwvqsPz64y9Z9i0YE5a3xwuCK7evlO1yb4Oh4ahkeGN2jec0sRVoO
pSH8l6xt+Z9FW/1pmL6+yT7EOpH3JPpkfl1Qvc0DpfmhXHv5OGP3wCGGBkuO0moNksMq68x6xJAT
urmNn1HVcQgu6kLIHuY5GrOqLid+ii3i0Z/jXstUq0m+JViPPlXjmjdniOIlbT1tPjUh0e6hUqt4
pp7YcagM/OOjuP0t5TK+1aZzkpSz2q3YgcJ3gnNMjhQttuhLIo9CvdO77dOclgTAMGogQZ4xVx+N
ceouRn4G7ix/+060PEtBg5pO8Tp9e06hqUdogvpDjqx53fIBKenyxb8tKUnDrCnXqcOzQm41YZ8+
wbRrj8mCV7/tz9yF6iuSWzATL213n5ynoQwPUgRRecj5At0MW27Eu5rzHGSl55fYlskMQz/vMWyl
lzOZpRV+YJmOYKXudMy4E0Wu7t8ImGr+q806drjw9+ZRN1SeR7sWPbIW8m57SKpVmpOpkLUHE7ZD
ZqNa8slytkSPe84FgzYem7997dSfNATscZet2F891zpsrYhhe5WFrV48u7oMjdwNFY7ro+sz/Boo
0008d4/rnA8PrfT836Om039m7OTLbMB59deyWfdRdLb9NYU1JTYO8ApPWJn7byqwHRv4tvQfBDK3
uup0MXyqtbs4EOlB6nQjxm0+L46uRbouCfeFsEuFnISY+BqGmFoqRcxlug16/llZuPgb0oIW1Bs+
76dPkUA1gcaVHLtwK+dsmPbitzu7mIl6FJ0LVUMhVwTdxvdctsRPp8viuc/G38xzC5ysZ3Qpq08c
dTQhdl7/MziL21RNl6d4mmTZXe19rd87BGEe6KQxZSYYDDgp2oFKUoZOjKL2sFb3au51lI3SG7mH
AaDr06DkosB7KIbjjSNscyXbHOPQVJj5uZhyLBbVxWifSrkpix9tEe/05s2jHzDq5puvxGM/zsUT
6zSE5+aulteeOzMDHi8WJV64ICAgsu6W+BAxVHtjqNh/OMXmBcfIaZjLrmPpPuCZ1GHGXgmDK/q1
EFW6ciObcc5i3qD00s92ARFzEIPPD65mpOQDrwBbHgWOvXeh/N4cfGWdq00gv3OGF+Yz7oP8NaCK
4XsKxfLl+jsqPwmeJZgZN7A06mJTb25eBvkNkazbox5IjDnxKnCwYc3jruwCWMgosOtQULn7I/Om
tg+5Kmw33gnJ2ZJGczHXh7mRw56K0OaP7FusL6sXz1+rnOV45ZIZcqsbpHgqty5HlpTBJ3O8jeMv
GourzmfDnlls2Z2dbcDZY6Tob/moE9aGyFMqs6xc/ZQ8P/wNZLifJqcN//VSNeFRjKv+vBwPdGlo
HmR5U0lcR7lpiTVEL/0Y4s1l30H5heaGEjHjGWYUD83IcgH2mDB/2KMGot/OIA4vgtq79ZDkXdFT
EsnyZg80E+w+x6fOAAP3x2kQtn6ok47Lsx3azePxGf2bOkBzIvPG6Rp6qLB+cWZTfW/dHv1V+MEx
ZCrf+TPtA01R0JC6I43CbVN4DjuGxeLklOXh6v/hKazusOJ/m3xqhszXPdVeVFKfR3vskQipG+eq
8nr8TGZH5OTArgZ1rGJK9nQVdKJphVyH2SjZvGtMOSo+knQHmynUwv/UmOE4rXyu4UqvzpWaBl4J
Bv/J0+T1/lPPBFof8s3fPgaPW5OHT25fngY3lFZ1Fd6uE96vVCdd+bZZ5DJmUltwzw72xhOOuVId
F4x9I9lQvaSbj2pUjHB0nRt+uBGvRm3Ea52YAiPbxYDYBRCHzuuwlhy4uf4YWSJ93/ype9BOafyr
qumdkxZmlmcO16HOormblcQ1wUgQHBDzhGa9qTX6p3tREvHUxWnERul6ZZKgRW9oy3DiBPIY9gJK
YdGBrHzk7dWveZ/4EfIRH9MchAgfa3xfbyVEs8lnPH7PUhnTA23qMIItM+LPZSzBtIJ7Q83HtY8a
/wQpiJF2tfjje1d528+muYNI5EJxPlSzHX5FiSuaO4y+5W3FadFm0XbpqtCY+UdglymLNKL2eieH
VNyytYiMHe1b9SmV3H7Q+Phbx3qqkwNzqyZ+HGXLQBjC4U4/QP4tqquOg/EPe3B9cKuCrvyN6WCe
KbjWfsEyUwo8I4ZVljobexxYVwUjtemOddrpfsVovmQx4679CkJiX6pHtFbjveKw2L8ovFb88CaS
+fQ2FzWrIMeRCK7oWiDlf5Lyvb2bwjfLGU0+7g4JXTEei0WQDkl/zXC7iHbxkRCJRmxXHCYPaqkT
hRtMxRTXXfdrQsbHWOWUzpfAHqEPe1kH+RFzSII1ita0PcgJjxBK9+UFkIslrNDT8TpkMXdKSIUd
4TRD6Ute526In/fF3xzEyv9xdmbLcRvZun4Vh+/RB4kZO3b3BYCqIilxpmRJNwhKojHPM57+fJB9
9maBFYVDhzs6wkFLyUxkrly51j/MTBOGcnUAaTtcz30zU36biQwejZHuIQA03dEfEklFTdNKPkfI
I6heVxQ1qj+gAEkyk2yiVtzohJxaJDz6LYAhAshY27bgUqQwocUgsW3o3yLjmJSz6V9U1JYjRIpI
cN1CVmgZ0oLLjT2yYyXaTEipWXsq9wl3k6rQmtOAkaMZV888l/O6V2haqVLwSPI49LsQBdUrxGQE
FRY5lyQexw3bdxhlVBWqOJt8J5kI7/QRKfhcogrOYxrAiQm2a47Fs54oCfzhHBlN1Fb7ZPQytdd+
hnNODJQi3GgcSc2o0doxGGCnI1g/1GmVfgKYqJY7XvXj5z4Is/BSIvGmtxGV6r0ZKChsjaJkR7ZG
3gq6hkJcDyQ3z1XcW4/IBduAj3Ar8nepPUPpnFWlvamtSPkWFoqpe3E8ypezHhTlbW0X9f0w5boM
dsMCwV4sqX3mq0ntanIHKoyMXIJ5nRvNH3mY8s6NkQUlyAPi9D0q49o94YAeEhwzILlqnkoS4Dep
uyNMzb2rxgkYxzJG0Wioft0DWmv3TiEX7TWhkT4xOCL/C0yM9GJCWXX0ADzQHgTmU32d4Mc1XgXg
rbrCN0X+MxhzSz3IEjU+lzKB4CqRDRwkCS6StRODyvMT4fH2ZxYozUBCnQSf0djt76ew7rlhSiN4
rtpp+jMwgdntk9pOvttc0vXO4GDRiahiq0KCJjbBhU6knC47nma3FkqcG1gMJH48vZMf1Ojz56I0
o8ERSMN/potLjWZo2um6KAb7Ge0X0Dx0jPWKLsAcA1lWJetnGmfz94i3FbMSKZi2LjN7zY2jWG+X
dp7eu3Jkpt8itF0x7hEzdHuNSh1dz2jhdDS9DVg0L+YM8Iks8/ED2nZXzTAprSObyqBzDjQpBGUU
B/XOKm1g19wtWCpZgTYHLg3Z6gbnMXnyTNmQP+pBjtlAJIa0OJA/Jn9UBVGZJA7oUaeUhH4Aj9kP
4KbxHbzWFpxhpGTSDkS4f9cSn0KXNF/wTIuK7lEBK/6ppHfzpBv0ETRux49ZkaoPcapq+X0VDx1S
O3bUTxeK1Y+PTdg0yKDOtYoMUJm2/mEq1PihK9WGytMwQVqZ5JlqI7kLoqmzYiXWjleSZOwireC5
ODaVUXtKy6nZBW00Eh/toc4vc21UOui4g2bZ1FZ14oOutvw4hM7zo4zmUnLRWitQNIjFFH+3CoAT
ByQyev+6540DoAun+ocR3NyLxtOATy0WMZc8oNbuayFwsgkEDPCGVk6/D/XoP/lk+j8RhVrKrNM4
aAQCcsAdVBz1K3wQkB4Z9KCvVTRykdetsA9VOiR0WWEIZRcj+M4H3iolxsax0gCf1yEHDWKuhNuk
MBGdRFHSFIQJRRLP96HJkEea5h21abJNHVbAh7gGfudFWExaNA86rifANepnZaqi76MFstdNU5Ms
F/ZfXbmVbPl3eayBMyLzJ8ml7Rom+0LNjEcpUwDydIiG3DWSaGe3svxucKC/gWYqTbl4Ssxo+mZ1
hng0aGjJO+HPsuSFtk1zAm+oIHKTOiM1TSU1vxdWaz3g3lh8laVGB7BUFIHiEg8pH+IOl3+Ekibl
8Jpr9Rk9eQCfwHGzyxriVb8T6L63Lr+P/OTDeb6a56EAI0IB9WeTRMFXhWoaiNpqzCI6sWwxR1Ez
aQIp2C+4SwBugAOAwP/h51OoeSCSZtrwplUeQNjzJ1WwdQX3Ht03kmMg+U6nopO2C+rWvGljXRoJ
1anQqf3F8Ze6TKIn20/sO9qGVFwG35+lpcA1Fo5lSFBbxkgj3Z+IbM8kDTw1FFCWTltAdnAgVvnf
jZBSxb6xq1jzJrAQNjivdrrSZiND60JebphYrtJop/UhZdkURIe6E5ll3i7vTp2g0s2XTdEEtet3
PbU99JuUj00/a5+ChCjmIHAZ4UDEs2Rv1SXpDOLN9Z8DhL+PUZW1itfXMv3yyIJVwEqzIV29rYLU
6edJ+gIBkW88TkiiW9EsntTRRKqlAnepUBojRXOGpFAg3iS5fd8m/qw7PNZDkgZfCA6ErEifhkid
P/lR3wkA4UudGTG47lmLG7Vy54E6jDvjQOEvuoITDTdqRnfZVAYS8Fme1c6kmuIaulh9Y9kBgGNT
ZGT2gWa2mEXZ5TAS6WnPK81Eq3cek8HfAxTVgotUNPa9lIeoaNg2HfsPaj/QzaAd3ng+Yb+BYsFd
f6nEmi05TYuXcpvXEm/Rlrb7jsdqHkNDjIviXpkEsAAwYw0kGl+m3wVHrttVYziVXi2PQnOtGQq0
O8pd99yrgzTshq4W8d4O7YQzFdoGmRYA1Bn4XBDEnqAkGP0cAwozu26WRO9mBQR4ErMpAXJhV0p0
hf6YnV0PfWTd6VGSVp7azyk0rQKM3S2UH5raHTwFFqNSs58iyUWzn8LZH71ppGS1D0ISY0+wirU3
E8TJLWK6VCxsWkqCqpDiP0SVSS5RYX0hAfTsSUImzupLmo8YqkfwPh6KdkLhZbEBuMYQof0CZlaj
CVk0xnWl03d21XkqgRZbZYwWo+YLkLdELkeikXIjfAHkZaSSChJvAJbtpfCHfhZ+OX0qUhHfaqDS
5QUwSO2YaqzJQ7Qo/7T8nscfdV1qhVQPybhinYZNa6byNzK+oXV5ouSkoH1t3YpSrcTB16z5WyAN
8jUU017+AJlM/TnoQl2KMynwTLyEgksKw+FMf1TObyEXqAIMv9qFtNkxOHABAXGizDGW70NMDxK3
0GQ+WC/L+lPX1LSVq86gvZvIjX05SUE7HAa+9+PMDT5eaFQzLmOqJ/et2lNDQuOs+wgggluyAH1y
Q3bAdZHKTdE7c0MR42BFVU0BS4FN8EhNMiUFKXoFvFSeWPdGVgCG5boJbqsUJLHTs8p/gFDvb5eH
HlAcOYUPJklFcwdP0v+RlFSQ3V4deWFoo5UCE8FS5asdThzmoAwnE3xWSrkiixHW3aGGp/1IKbah
DKuU4VOo5S0vX9muvqIzZKQU2fL0RyCqGhSEn1BSgs2dlmDS8/JJFCAACLLgLzQdzWMnajAl9zjF
0zd7MuaePF4FCzJQqtVB4ZA2gpPW0gctgsvg0oUyvutWbd5zBzXqvvAD+txs3Xont0FNil+Xauku
0XnaKzHFnV08tpSxdWsGGBla2e2CQZ28cKzGazKXvDEuAjra0y7UhFUhLVdJ103PrXmRFIV6aVET
URwLgXme8MVYitsGMuDP2pfnWwO2aOsMACu6i3am/nYH98xH21QyC9Ym1PRih4tXa36cWyMtP/Mu
kD5LNoVR2kClDD7fiMly26EUX9N81mRyQJ5HP+wg7iWH5xcYRV9AmjqUFajxP0xcQ21aLnauEyRU
SmPgbAOK8ACAoukT6NIevw0b6tJeLeHyOEU34UV7nnG96D68FjfAPADpT+QaZETOqEKuyN2pmHS7
AvhDQ1hTvkld4TtdUnUHMxnGO0lKEXuV/IBP13ZemnTicH74NeF7GR6vVuj4FjK2dMGOudZwWOsW
2ErmQL3iOZQCZe4uZFCCKuzO8pYehe3MuhZ8qMcUWPD5wdeuYhjMMboiy3QdVWPRTzkeHZ8wQ6d1
lzuJz5W7q4XPQcqwBdwlvCoiYE1U0QKY2fTPI15UcER3SQ7ahCSGgndltF82fqM193z9G60kVgA8
+1Wd8TmCQiMO08L04sBWXFKlzxWpMIGHXngNG22XtoOOvpc1HfKcCoAyBEDDJ0oO4EnsjZVaSwD8
+rUwMVxUb4X6RlmsGonQncaTOM8Cyq1w5wKAHSnVyKQpjMI7vwprbYhltEXhw1zUTcHErGRSykHL
sXkHCQIc2PquRaYKPA66FGnhqI/fMfpVNkR0Tm1DJPeEoS97UOgr6QsAkk2RNPThoQMqdwYwE9Jc
ARa3lcdL0HP2oczhbheq8T77h8Xi0ABpbCw7kPHFagdaBQxE8C+0+xDCg3JF+TcqP2Uad8EllSBa
2+eX9u1Ej8db7a/JkCCmlCXEw1weeNEO0/XEuB/AY6hgxavWq6yqerD1NNifH/ntzmZkxGd0RI1N
/KiW3+yVtEMz6YWINHY2DknyVQC2lYu3LN6p1fJrPTEJZNvAyKCIczwKQ0eqXXGi1UG0V/oCfbMy
cUVTfng0wVtv7Ju35wL1bcIH3WMagnzN4+EszfbtTGKn1i23WUtp2KXi+AfkGnFxfvnengkNnQ0T
N3LaPej7Lsv7avmgctX1GHE3+JVSXZLBwMWCPhy5ADxhJdeUczds10+OqCLEBAMeasJavVDwwq6y
jjNfhtLww58odNltvFQS6zC5Q63R2tAZObVDsE6wIEJYyD+tXQ0GHCE0OrdE47rjvWLPZVN6pdn0
+T/YilgQoQkvNI2vtlrLCDA5GQVrOVdmBda5tcEcjdXGKKfWD7lyAXgKFxQw8cdfbDDB6SYho7Qg
BAyohfZ8EYdKvRupsdLBpxZ2fouc2oy2bIMeIC0jmq1OmFHUejBZyxYRvX0/5AiDuGMQmNKuS0lq
NiLJWqRoOWm2asqsooZqxNqmpLC7lBwY5nEtguw5oqEHPjQBujKXH60mXyyJpbb/fH6KJ8IXFwMi
ZIJYifGbcryms2/Nqg5I1EFTAEanMP1DM1FvVbN4X6W+RRVC1Q6aCuBxY7onviYisHSb0WQiuGir
RKVXoiK0Kk5643fWVwXidcxdLPoLzMq6fQA/end+qidOw5KQYc2iCq6kdWhpBrsFY5fSywIe6uko
W+47Sd1yJT/xFU0FRTdDoFKE9PNqWsjVBHG+nDlfScQI6j1p4oPaNELei1wGjRzF8nQrwP+GGwHt
5MhcBFDYMAtEL/34U/rg/scWNzAntjre0ZBhfM9vOBsUSRrxndgO2HWAyulvDHzimDCeTHaB2DX4
tuUXexVJayjvJgxTFjYpx6sml/sdSrDSvU0FZSOinZgj8n8qBiYclcUu/HioKpWVedAz2Plw/zyp
Blo26jXE24gG0n0JTPlLIuwtveITE7QXbXj8g3QqKPLqm0KYRoO555BEAgEduQaOBLXFPwQyLIV3
b1IbzIeNywa2N4hgHk8whnROPYkJ+ggCeXYLjmmo9C29t7dHYXFckDFZ1VF8M9aSgHJv4eJR4QMj
ISBwmwwJeL4w7jdSsROjLNp4/EP0REJ/FT47+CpZrts0o00woqXIddA6ofHuY00WzZFT0FBUZNTP
jldslMN+JH0HZAFoJLutEdcpvKKW2q3zdWI6BGaBmr3MJcdOOB6IjpIW5NRPnXlAmTTKlNoFsLih
OPw2Kv6yFEUvC4t40p/VbBQSlmHMKXIy3eSK4BlNu6gB/1GOsP53MKzL6et7txxivJg1AlHXF2uV
VdyIgHVTPyBjVtWSJ1tolftyGkfv/CgnJmZaxEVN5nIzeOcdr96AfmtQJxVPcbuiZZiG5kfMZJq9
ZXahW47BljnP6fF4AmBkSn63VsXvFbkzTeo6QBCkhv4fdqJ0V/0Apk0sx8V9N9bqj/NTPLFBmCI2
ZtwyaP6/eXqjjw9rhYWcwjyCuVvQXSja+f37HU0eCmO6ukRdeyU0bDcGHHdIB06Xyv6dNUJ4auJk
2nCvfJsXUIrSuUpM7koo8auz6xshclOLfKaKtR1IbVRZYM0Mj0D27YM9WHBwk2Ckhde02eH8Mp74
cqRb6AXqeBUKainHO6WP5KiqMCxxCkMLvkAB0r9AzdOafVog2+EYCZCi/fkh314rGFOwlEsnh9tz
fWmHg5LbAy7ajq/m80EHlfUtlehIfpQUnud3Pgxe4RRVSD33/MAntoyFrKfFAbQ4f2utWXwvSWDR
G3R61KpuYl3LnKYsh3fnsUzPRvdSgXCF5Pfq/irKES6/BfDLTq38AK/RR+RNyk2OQppm+sYGPbV1
uJqpBi4rCmju+Pt1KpZY4FR5l1pjdEDbC2xdGkmo0vtmfI0e4XStU7Q7qCTXT+9fTpNlxG3EYvvo
y9Z6lYmYEbXrwNBB/wNmuhNoPu0KNBU33qinNqip8CYmh9R5qq5yZjSfShXFeZDJRmI6DYCFb+qI
qif42+oCnkhz8Q9mxVMaoVuePYTq41nNyKkUUATZnVpRRh4s99IA5oVI1sZuPDkxXvlL8sH/W6u3
PspUwEJRaEDBxYdDgDMwDZOmsMf0Isl0uXmYYf5sVcJODLqYpPDuYTG5wlcXw6wAUy5neDYTjm30
qKBwTeDgC3Rtgizzzi/l20yOzcELVeedyq2grmJLNiSwbJHVgRLVQi5yo3ms0i9wv8xqhCE+DcrW
q+6XL8pxPXixTOFlZbGuZA+rrzdmdhgYtCYcm2OX7aK+la+HEQUxO2rzC9+idSSiqjmEICPxAJRo
TznBZNIQzNDI29i6J+KNjfAJIV01iO3r9DIcQGbiDlWAramDHUa6QPgClOLPr/LpOb8aZvkMr85h
bLRpL/u43/jzPBpO3S3iWlhFarqbqXZ7q2ehdCkP9NesFMXaMqUVjXC5hStPLG/4VJ3aX3zxv4wV
iAyr01ogJuebGlMOwI67GmjVF7WuEiBhcnDVN7zRzk/+1BJT/OYu4eZcTN2O564ZM94UyDI6pq5W
6K7BIDKnbNiY1amNbGIkLhDHV/mWy6xfrTDIYC0dO94JSOhVX/04oI9YKcEzxttbqcDJCfHmWhTK
wfbKqwVEHRmAgCDhqDER9/waRCCNmnAj4Tg5CqQSAg+1D+L38YTgNfmlgm0qNsFBZO2RKdI6j5cW
DOjz3+fUymHfw9VK4Z3iwyqNr0nuLUitDCS18l4Cme6ZRW/elzCGH//JUAg/20tijQf48ZyyZmxa
W+IjlWNb3lp+G9LhtIDxgiYa4k//YDDcrijBkWKL9SscOZsQdWgS3p4GzL7rWowvQYh7fZtm+/ND
nfpWpGhcgMgxc8Ov5gWGSTOajNKNqurZPVIW1o1h9dZGrFr+lnXgRCTZXMpD3BBrLeY87Y0pmtl3
eQNu0unAil4SHIfPIRWqfdnB9jk/rVM7g2IfEEXQSvSwVtef2kIazwxaZ+hp5W48Q4+rY0zCyOvD
jY/1dm5USzQ2BRcflYz13AZN2GkDpnphU9eH0K/uC6u+AipnXMh11G9M7MRoFrrL2Cfg+bLAzY73
4dCpEm7jtNf1QTKugsyWnrB2grojuvkOiT5/I998uz+orAuMc8gjFJiuq7McyQaAfamA1E6P/Wsp
5omamzI8nP9cJ0fB5ZBjTCmDnufxrCSpN8YZdSYQbSiwan1Q3wDh3PJUOrF2Sy5Eo4XHAUXn5eev
Ai3lethRFrj6vJ/6OyH8BTIB6/dKywbjD6Xy0z/fPS22IEUmBbV6OjyraalGWkdByJMAhTGS9Uz5
GeXmOz2qKSzwHtAISwR0Lo91SqlIiE3kc8/zrlBR0W3QjqG6rOUuUAwIajLfbOM0v/1axHUd+03e
lKSY64Zg1ZcwcHobPF9adR/NOfav5W5Qh3dHdygVsolzuUl0V6xVdLcy8D4AQBKUMdpilyXZy7xA
zWoj3rLBejMhQxW8wE2ZJ7KCe/nqUKH0W0udDBFRVFP0NSukcpe04bvr84zC05R0YjFLYELH2w8g
KGhvE7nhGhpu5SS5hRTOMA2Jet13JbC9uLEB0cGT5/CjdFlt9slOzXMJG7zIiSB0HI9/g5SXzkL4
Bb1Up2BloloNP2qRnr33/uc6WTy2uJi5mQmNx8PIyMN32lLGgxZmebY6vOSAjC/On60l1z66Uqh4
LnYhSy/cXv53PEgd5U3dNsa3Do5wWUj3RnSRyea+EIqD4w0JDqQv/Bo29uSb6sIyKmQjyrraIhi0
+oZgCVHrHY1vY3dlh9bHrN8phe+mRuzN85fzE1wPRe1YpvuASQ4VVxjQq+ARoSsxAw2FFWyMwQ1q
J77bDVn/QUJvfScb8NSo7IW784Oud8ivQenx09NUSDHWpb0Y1SF9KMbQQb8juYcfkO5ma7K886Os
b+e/RrHIeVV1MdZbnTea0AFywEwthOY0ACqRllIsKkouvPItwMSJwRazEHhodLyxyFhF/boosCnT
FzRi6DPWUFoPXGjcmGPrv3PjM6+joVYbXzd835wrhoKbOEBiyPwD4irvTdmWUaj84I1BXY1IsoqL
XSdCkPeoMxJk9MNA15hm22zuz3+jtzuB7iwsCOIU1SbqI8fnC8bBHOsG5EQ/KktesU2IwmL63shL
5+dolNUp5kGCJsDI4xFBUN9BN+urnIiv52fydgNQjkCaFXOOpdtkrr7KmEqtEsxIqWFaZPwUI3oO
KQTdRVfC3LJK+rV1X4clEgwGo0RAt4T+0tqhbkAjQZt6ulh00VGRIWeUIGubzcdayqobwLfFvjW6
7gLxV8Udo1i5RCU33YiNb74db2Q8TwToLWvhcK5mnFUorGeh+cWOYABUyCy6o5FsZVMnBwHhwZrS
sTHk9SDIviAjHHxNpiqzd2ql6lc5XnX24V1fb0HEaDyEaKEwEP4nq1jRpeloh8Y4OJjhhSCXS+sT
uilQSLU43HjjrWb011BkuVi10sPGzvB4y6u+GSU5ya1jZJC/Gybodakk3hckfo1C6+fXZBQux9XB
mosCGak8hGkTKiiwwYj+qMrzVsNuDd/7axi6C4v5Hs9VfbVu6Ob09M8kYPS9Xl/EYzV9REWuu9G7
QD+EPJhhdo06REz4W0OCiQpE6S641NFtcfmkWwd9dQh//ToGrYDlCJIQv6lHWrmChB5SEcU0pk6j
JemHETmDfQS3bcOQ+xcu7NUZ/DUWMDmFjUPzntz4+DtqWob088R3DOP6qYPcg3SWepj95ALJ4gu9
qL910fCtE9jnaP5jrndfRjrQE1lf1SaX6NJv1SmWT7r6hbjILS50e/HKXaOFoFjAyrWQyJdFbasv
GfqvyVXe0OW8QzszT/ZJNGfKA5pw0Y85Qo16A610YvEXG1sZqBKACcT3jhfEr2elQ/6zd4CGoeFr
FIUHfrj0qjBOvfPH9cQZOhpq+VVevbEqMSnhtGy7sDWky4QN8ZFktHv/SWUUmzMKkm25C49HqaG1
+nnKGermINwr9ijtSwWtqX8wF55VghYgTQhjtY9sXBZSpNfYR0Ucf4MV3dxIvWQ8nB/l1OYA6sGR
oD5C73YVdQBcBGWfwapOIhEfsGwNTRghItgFWtB+lEtUHZSuLK/UPu4/vX9o7ihQZWA93h4UqNW5
GDKohSrFuetR6MMzvgjSJVRv/S5DVQ7pNMO4I/ZvYQPfbhOA87y3gCuRTBMSjj+gNNDakeoY/Q5L
q67jJC8uQrvZ6ra8XVqLDiCfTrZkHnjren0oV70hl9nkQMt7kA39udesJ382rnoUXNBsbS9MrX4f
rIXgQ0VSQS2AMqsCRHd1LcI/Gnh25xPMU8QKvtglwuAXpVAjw0VitgzRbGwCmjBIdMafz3/OZacc
hxlLcG+BZ6D9AqRmNTTgGchkCUNbBoBsdfTjXVGG1Q6vI8gObb1VeVj+vrfjabRCwCQDXl3t3EnM
vhYo6OE0A3IHypjFf6RB4O/BWceQG83yAi3iLf+/t7FsaQcCUQJWys5ZV8tDvAYhRqOviKCR5CZy
IXmJ1tj7En2tjVh2cije7JBA0TLkxj7epAi1zfg1IjKDcuCgcIHIibzz7SjP9iKehXFx/vO9ORN4
7gGmMDS27NKrX93Y0gh32tJhYOgj2h1Sjb5VmWCcdn6UN5tkQaozBNETlCIvy+NJ2T6AsxkNKoTy
MqvZTUMY515qhPpPuGEWWmhlvOUz/GYdV0Ou1zGFAGjhaOBC9Sw9oSUvsSlaL6vSfmNyb5bwFwwf
iAPZFX1rY3UvhPMUykgioSU6Vd0lWiWZCzco39gXb0ehrkEXnkYnVyra7cdLiKpoH5sVLGU7afRd
FfYzik3GfDj/odani9yFU8W5YpcrFkqkx6PAzBJ4PoF06XxffhjtHtOkoLucVLN3MCAaH/piqz30
ZkhWjIfLAtteUNvrN18qTHVUG4gUUVMLb0S/XHftopXuBMpKt7bVLnp1U7s7P9Hl878OIxTFFNK0
BXbIoIAtjyeajkPXywlGUO0+cjp32BUH9Vrxtkob604mQeN4nNWdQ7bYGVXKOKX37XPu4b3h/Ly6
ez4/mV/vkXOzUY9nMxpNCPOPUZQDgAIHL4+duEHmxcP/xNV3tN6cD7VzhXy+M/1xfuz14/PNDJeN
+yr54vmcavViqSVdaO7gAoJ3fpjX5tV779X1Si4H/tU4Y5qjB5EzjnbvHypo9Z8BNF/5G/tifXuv
R1ldL9Dx41RaZjPv8QZxEQ50c7fcOMtv3knrUZYz8WoualQLLV6+13W1+564Ty/64fnz45Zz5i9z
33PbYhV2ATKnk4gYptoBO3XRH3A+I7Z5O7vmJ/Q7Lzd2wrKXzw23Crk2jpWED4Yb3O+Ivjo/cufq
T/fx88YwJwLG66O7fpxnTd6YSIEus0IBy6VY5OIZ5Fqe4T0fvjbeJ7SCtj7YRrhYE6BaSy3tcBmz
93jYccCi3R+z8+PTTejcNd4zbwIHsc2Ni2Xr+63B9SoiHUq6fL/J/T7v5QOOWLtmH95El76THjpn
Y2GXu/7M91NWUSTR4FBCL1wmGboZ/2gOip8u4mwby7m+m1fbfw3Z0SSsiEI6l86CaHd6HypEUXdX
fWJuzWlrr6yChmXGjZUvB83Sv3T+RYRWcqlgdpYnSJFsNZx/1dnOLeAqeMSWpOgIjv21gOktPg2e
uccDzv0UeZH3J6R7ArHs/Lk1y1/557mBV/FkCDK8BCoGVh+Vq+ZzcVNdqd/9O8qNyG6Xz9NTfhXd
qnf608aO2VreVYAJ2jEyimXHqOwZlBfYn/0FWZ7rO6Zb7vJd4Fmu5W5Btt8UW9YbaBVpJiVP0mY5
GDQg99GF8J4yd3ZefKdkeYu94mze46cCAA1BQPwLWw4c93HEbhIry+Vly2JCvBOcD9WzyRw01/6Q
uVj43Td3KFof6oP20b7cWOVTcfX12KtVRk9mSmmQkKt4w874nO7D/bCfvGTfXCoXWzWzU5+UfgJN
C0B1NMVXD4IYoep4qsvGqVF/lwXsW+SptOmly2svnu/PT20dCEj7qXtS7FBVQP6AFo5X1WgjxQ9T
bXYltVX36COhqizqCI+1ad6IOdoquDEUyE4a/XCQLBNdrOOhUksxRqXHOcuHpf6hsPMcPLCabsTQ
9eoto2h0sHgNLGzZdV1Fw6UaP0jkjlpYubeITppXdZ82rjwp2W1cZtknqEzi7t2rSAWHZxVJO01Q
Y9k/r7KJAqGEuinxasRwstyhy0pM1drsHrn6dGsvrl9yTJA3HIUbgPg69KvVOcCNp55tU5pcM+9z
20X7ovmE+BsaSrVeqMlTKvoWwdfMLAeHynYjOWgjZndpPPmf9TZvCwQE+r6/rDJDuQdNUuExVEel
5ZQyvknn1+VN8k3Pld6YISg1gQujd3W8MBomGnlrmphYir7Hc0RKg4loiGZt6I0NPq/IQOv9GO9x
OO2fazqPP4LGDixP0B2c93GpGlsM93V+ufxKKvuD9hZSr/gYHf9KEiJNES7xo4vFQoLQsKo4mFFk
Xyn8I0YwlL11NZUK127Ujxup7dvDpvLRgKdRD6ZCr65uJ5RcpWGCHeLWrfWtArzxqUV86BbFzS2U
6ImRFiaNQRueqgJYnuNJBs1ieWcrM3J6sQGUAq6TV0wxaqH0qV7Of+S355oSJjUvZAPgasjrlnxg
ymNWIGXlmkjh7Np6xOCpCjbaJ28eOXw2WJUqkEwayFwBy4xfHbGA5oQaz13v+lLoOyOOok6cBarD
hsquom4udmbqpztFjrVruvnpi55NYiOCvT16/A7gbha2EjCzdaVtmvshKCpOl4WWs7ELCl961BIZ
TKDdooVziXwxUi7vXt0ljkHwAeojqNQfzzvTw0wtUh+ifVOggDNpyT7LTPXi/aMAbl6aBWAOYMoe
jxIMPb2pKe6RecHPEyUkVIYx0373+mmyykQElTV6lb++8atvmExqYrYAQ9xoKPPrVGuEF0mozwyo
h3pZN/r7985qwWyAqKQDws7RVntGmeQmxYsWffg5Cq7iQpovfTxZNh4JbwOKpehwNpkULbc3oENY
v7T0Jqtx8YfNPVlG/yZFpP1CtnRpZ2X6gDLs2PSXvtT8Dcn6Pz/G/wpeiru/EszmP//Nv/8oEHta
YGOrf/3PdfSj5tv/2f738sf+5z87/kP/ue1f6rarX367fi6b3/Zd/vO5jYp8/WeO/gpG+vs38Z7b
56N/2eVt1E733Us9Pbw0Xdr+Go7fefkv/39/+NvLr7/laSpf/v37j6LL2+VvC/i1fv/7R5c///07
rbNXX335+//+4c1zxp97LDL82ijX/PWX/c+feHlu2n//rot/aUKFFbccV2LTQhcYXpafaPK/yBAw
nYTyCkkPvN7vv+VF3Yb//l0IfmSBFfylYLBoe/z+G4dr+ZEk/mUs5SQblC7JDNqE5u//b+pHn+t/
P99veZfdFRGWZQzKsfrfVwMYNzjbMAtILQlrFviB42NnFNhkWeAJMGuY6u8RWrKIrcr4rb5akb+H
fT3Mcdz6exhaAwrNAVvX1jhLJcI5zJ81XGOxpvooWU1wWQ+t8HrswHahOZmP58fjkB1NjFaISXQE
frP00Dgba5aGn7R4ZOOvhIRhEcstLGYkZGUcujIVZyfkSlvJMeWqCzj8GWpxqMvSsriKkNK3kGFs
bahabp4Z7X2t5Zl1pYHfsPeahpSzdUB+1UbrrMXcd0bduZV8CTmuKB6Q4orQQYNPh7WfKvveaE5+
rrpJkNao8w+l1PX1oaXhBlJjmjsNZTEkrhDIAIGqR+bwoe6TafghcGvvuWQILahpZbS07N7tZXXs
FS+1sbWb3QH1MQO5wjwD8+NVkawFpjvKMrBMR8dY2gDboplmjaybjTG8fYHlfDDSHwFq4H9Bo7Sd
P5sIW9boETRClS/aOuK/IzOA1HCQtcpAZK/tZxPSUJ6oSPI66MNPI8alpjTiridjNIu6TVGYCRRm
HStu3bHkwUwuUwy1NDjOKl4LwJ3SRcNMiTKdtj+/yyKcg0yejz5YWHeah8CvgoylZqVSfW/VkRxe
ZV2PWk6aMHFUkaOizj5kukj/oMFeGZdBbCfRLi7x3cJDC8nt4FsTyFlzSUY+YWdl1plS/EmuUT/h
RJYrl/BV0CurxlmpUfFTQ+HkOnJnbl5llvKkiQbJ3SAPcnSsTCOKf2ISjWi3IUsm9RYUuxYJVzyA
96VPBegH0uuW+oKup1agCNnOAid16PrZh7ZSheQh4MqxRs5R663vCfD3ZF9GUxvuNSVDvM1JldkI
JSybVZHdRNpgYntpJr7/YdTGPnvAVEsqrpClxXwG1HhfYvRVBRWqyPDDUDMrg1o2rtOyw+Z9irFF
9RIpTeSbdJAHFftlYScuOrwSuu5Y44Cvn2epVHe0XFQDG1Vl6DHfgIgVFTgC2r7xAfvHyrgdIUmg
AIh7fImDYFwgJuZEut62lzxnZMR3sRMutB0lc6Osd1oQ9RnCUChrY2CGCq5Z7IN6bOavdg+tbUGa
ap38kCVI6LttjT7qdZXx2e7UolLsmxpJYQmEPLKrj1KkRoBDLDCsT1rdGCgvK1YuXaJVnV1MYFod
3ShtNxRtAtmIZg7exMbgp/lN1FtZdN3ju2Sw6JNeXlajmQXVdY8xaYeHRI1aWo2CNBrVB8uay4kX
B/2pK6hF83QzzVpoOZ1ZGsIbmg4kLEpo8xymiPFVQywOEc1+kw4qAu5f7apphvsAQlKqejhH5f0j
rpJaivmJVBUxlb8uTb4VeLu0H6Q+SaxPyBcbJtFnFijyeZ0KypcTb8SI57oh/kfV/DD0ow4zFif5
MSj6Ry3TpLp8nOxWjewbYlZR+249KJiX3mMpiTLxh+r/UvclzXHjSre/iN8DR5DbmjSUTcqWZLe9
YbSHJgmOIAYOv/6d8ndvtwpWqaIR8RZv0wu5I4lKIIFE4uQ5A13G+NsquQzXu84DHfeTGkBKtTzy
fobynK58fwbh8jhEwPloWrA9RzNROex6CHSJPWURmzaQBdIT0DdlVEZb7Q7TqV0PW2mS4Y250t5m
weIDZbrTJlRsRQ2R0U3rgO7ssI48H2+okJRkCWUOu18d9C7ufSEhejPGYe7czuC147uROdUC7xA1
3EXYONxnp3Z4eAN1Zwq94pjmwX0th/HYFQSiCnWA6dhQxwXGugkCZDOQMl2lA+TVOkBIBrT30KJL
NrjlzniaWvsC4kpfIGu2jMlRLwm0kD8kXTxO+ftCtzkY4SBlAI2DK5nW+XGJUyUGXBuHOJ708QIM
YI1xXHqVkrjuQN9eheDsbaHZCBUcJHef3z6/Xv0O3psBjgCMDr2G59/BuU8gEYBSSF+DhnwzNIN+
ZP14DWhyfiz/55AEph7YqBM03GRXoKyCgmOOz4D/Nonu1nY+csLvxBiO70Cprr0r6fB5onpyHwEN
N67j6JlC47n5Bpz3tJjXyIP7VkghrhUSFxDJARXUUVfsirZA5S5YyJ91PkxXZu7ksX8SnV+fRk5w
wtujRxoYcWPmegINyhySWhsJ7W/wEtfNAYw/5EDIOF25ZPw+efiRpxtpEKOAlpg1dBzWId6C8SlX
jnm2lF79DvQ0xZUf9LsvTz/kBBAA3QKuNMYSAesg1Gz9tdwE0yrAnzmD/5nkbfhHEEjwffYjTrmF
lbcakvH/O43/L5L+4Wf3KMefPyWy/v8PUv1ToP2f/6bTv2X6WxBDneX5p//9f9N8sB/9D7qwTi26
eD1HQ/ffaT71/wdNTACRol0YsDF0DPyd5of4JwAG8OCOJk9kECd83n/SfDfEtQF3gFOnLVpRwAZh
n+U7sH1K9XxirBGJAg8e+CEvSrppOvhdTW/7SS5Xkvvz9f6P9dPfX1ymcRWFvoF0ioc8WfrthKTg
MLKxubJnXLLun1uvoYfX5tqNs3pcIWQBAW8AEoLh9sUEvnIxuWTduPcU1KvBMpkE2ZC7CXguq/dc
jf8ObPaPY9zzoYOnVoB4ew6zUCTPfhg/n5gGLZ1u7GMxA2E0Rw9F1pblzez3R5Ay7mx8ghrv+bDB
6A1uceYHmUPIU5gjQa9biJa9bdwoo/3XKYAdnlufeuDOoNoRZMvQ15+hJKjuRyK7rwmZ0T0T++G+
AVr2AIyqd1txiK3TPrqG0H19tlEpPP/2WBeRy3EFz1DHwMMUC29X7X1/+4ddsn06Y19EQZsng8hn
TEg4T1mRJEAaEyR+dsaNACa14wxROPmZhKTUDp2sEMxCTm9n/PSLXoycOsiyZrfxsnCJvg98fY4a
/6edaSN4IeeGskfeedkKKa7dGk7vh8m7lk1c8rgRuz2wt0uVl14m2RCg8cohUCiAvI3d0I3gJZFq
ikCCCBOKQLfuVHwoIbZmZ9qI3WHpRzTBxe1D24I9bs6L4ODN6lrjwgW3/EYd5DcRkT6EzJepSSD6
GoJ6Wi2hLuxG/1t3vc+1pqCce2C4zW69CsLLvhie33aNgXf4e3sw4auoWnQhHZvioQvZk1fzZFdN
bQhJGuYBB+l0GuqTwv0ZJWraaAZBZKDCoj3EqOdHaDrh5dkZvNDylxohja5QECM4kmc5gNFjGcS3
HmjIrjyjXZomI6SVXgioQkqeySZ/zHXQozac2x2a6KA6D+kC/UY93ljiLOQJ2YR8+DaX7hWg8aWB
GzGN2ikSZsA0swoNrc9BjTf+uc6vzP8l40ZMK2g6QLN7HjKoqENoI1jzZMciv7t247lk34hq7k/o
ZG7bIaO1qu5Zi5aeSJf+09ur95J1I7AT6CMOeDzosw63gY1Kgul9OPvLH29bP62Mf64wf4cGNc5l
SPvpNU4EzSY9TLu+QAFzgr74fTi25e7tT1z4AWZvkJ9zNCkuc5xFUwhFqbLcJL7l1JptcP6EKsXA
gyhTUVLe+Ek9bIXXOXbbtfna3i++h7Lb7GWceu+jvHnHi/qrnVOMSO3QHuut4HnLPMYjAq5YtXwe
c+hk2Zk/zcWL4zeemoaP3IUKLhqCYudplnT/tuVLC8aI1DyoOo42V5pVuMTvIYASffJ0U26TSrnP
b3/iF0/Ha4vSCNjIgZIrijFx1tJ43TSJK+55IR8HSSGzGlcQDIXSQQetsAmlTv4X2ln8G0gEr8+L
L6AqtwzujSwGKHsw3UX3blUKHIggsyjLuYaWpPhGQgLl66H/qPrqLq7mZOsOgbwbeesl93PlfXr7
h1xY+WYvQQB9Mb+SxM0m6A4eQtZEB9Sb2ZWZuGDdbJklFIwS3Mm7THp4nm5rT+460uVXiHwuWTe2
namHhi33Vi+rFPuupwmigN4HK7eYLUh68puycHiSUWf67Efzw7p2P+xMGxeBpuvabln7JIP0Ybvx
yJDlNLG7kwJZdB5U7dIFJZthvAjpMTpCxOzK6Xca3Svr3ezmRgEHEp0wmlGonKTh0Ih9Qdx1g/n1
9nLq+Z9xOUD703GDKxSoF6I4Ov39xf7gy0S1kMylGd6xl3cgCanvk1WGWyDuwp3dVJwW1otPoCtE
h5ywJOsRVpshad5T3VzpirywOCNjE3I7EdZlMyZZ5CbsaYaWGdCXo7aqDqAP+Hzk0LxCiu7jTIxr
fs+9/uvglVdm+pLfjVTBh6Z90ABNmY1uU6UhiJ43Tul4xzwG9uNtvxsgxr+PdLMaWeOxJe5WP850
3VB0MofuZog8B81LlXiSXdh/oOB4ukV9OY9BsTOsN3WVO/up7yCqyAYXEkwSgIWeRvt5YN33t4d1
YcrMviMgC5y2GEiYzX5JIOJb37jR8K8q23//YpPAoq6iaAx9hgwjqW9j0hXbgUFZ127gRtR3YMFF
E7VAilGP3iEAH9eh1MmV9OuSV4w4XN2pXCaiXVw3BdsMeFX6rOMit9toTQkBH88vjpdXXqZQfNnX
SwFppp78O0rof7xuBGFXAn2o3TzKirqRd205PjcJqHPsvG7EICtUUI8hjPuQ34tarwCxS2i5XIwg
hNQCmxqG2sQ8zEeWDNBU4bdvD/sXp8grW7mJv9OozSf96dGTBVNzHOOp+BYoWj5GeQB1d3XSk0RP
rvwYNNAZivuKPkKXGIJBXfvUVYHcutEcfy75wq+ROFxYYWbfeAwV2dlvwyYDom4AX4jvxR8qHUR2
8xQYBy4pliSBsmOb8TCCNrn3bY2Uaxd5Jiba5XXsAs7VZEVH2WES0NAKSPPvIGh/L1+TGCFP8JDn
xLTJoL8avY/jcYN3P2F3QJlvbC5zBfQQgyZru+AR4NobMLft3l5ilyb09PcX56oTDSHNJUwjEX7n
ig24SK6gES9ZNgIa7LBRsUZuk0Ff7NtarQfh1pbLxAjndm1bvOsua+Y45Fs3etD5klA6svOIEc9g
LGRkXLwmm4PO30yQzQSBDA8sV6GRCIsmrhvAXfMsnwdQ+rOeb9H1tNiN3WR2plDORAtVtULKjgJG
09TBpmDxtZeI0xn1ym5kApVICQA+RAvjLA/Iz7Vr5R7ciN1HToP+1leTvxXVutrVnnzjnJwGVwcz
yK2yRXXFsfeKdj/7jbC0bpTNkrh3miZs66zzkM87uXwi7FoH4IV17xuHsCrQkgH2ijhTbKB3XhKA
nnKm2m4r8E9ffRGvpVZ1DbhYnTl5I25aTx9I4ZIrbrk0wUbIrmJyIwaqyQzt8+DeqZZGvQ/V1EA6
Tk4E3StDFZ8SLSBprGLN5JYm4Qq2xnzBrwHwAm1pHnqeoYTpya2dfSOWE5C0DIBosEwqp9oNAT8s
hePu7Ywboey4cT0FvqqzpRigdi7LBfi6cL529p/MvBJtZgsIKQPB/N5B0YVXal/RrgLAxK1vWkHy
Qwttr3uuE+gUulA5Bt4i+Cl7F1mf1W8zifjGHNxmeQBZTUDjN7Gqb/2rjCsX4sNkXqo5cBtklnVW
xM1OlcFPqF7ZpWImU2vrlLyYXLFmQcOhmFhBwFe1lju3KfZXrs4cuK1gGWhQgFsECG87eVcC75JP
jKj2MHXe5Od5CrLWH06D21vPQ8srhwnymOmsB5xlc0YnjdbCqUjB/X+tm/DSyI2jGBt+NxNwv+Dt
u2zHE44z/CKX8Bom5lXzkA4wzBNAxfJladejEDnfzs3U3AgaMJsbDawb2wPAeU6cQMH3SNWMW3PQ
ouG89JRNAgTrxv4A/SFI2bZheJxVt95BCBo4x2q1OupBiJGcHwQsARgqKmp6dEL9RJsTVDjJrUrV
MG7k4ZSsAQhMi+gIoaFwM0VLtAHn9jX20guTanZlSfQUjTxSyxHP+ByZOPTBp3y4UhO5ZNw42sfQ
AYkx3sWOU0i/FF11gC6qtNkV4RbjaGdACJZdWAO8Oo6HJXnu8t6mSATLp1/z4liHWDhYGbsY0tKJ
SHa0BNR57Kor5blLLjGOdQ2+CndNFg9oWXVEQ2EFpmKXWPrEiFDWRUCN95F3rIZ82Qkg3XfMvyaE
dWnkRoDGMU36kgvvuHJ33M49NOlzX1rdCOF0I0Djzi1XV+fzsYdQ2h+tF0/itgQEldxYHKLoxzKi
yIny6vQ+6x9p+S6uABxvSX1NkPOCZ8z8uKRg4A36FW4HyhmK2D0a15rAcuBGDAWxbiLIfsxHAuAv
NMcFSPjW2nJPN2sIaAyYZtR3vGPtQpga/Qb3TRx+tHK5WUAoprFna3MqgfYVYMODuOVEP9vZPmXN
L2I00UvgA2jrHYHLDw6dQ/C8n1SuTaoKojHD5/Hk1/2SS5SQ5OJt8fxy6oG6xtFwYbWYBYSuWqNV
AUl2jHDb9IdNhLcAu/g/AQNfeqVVYPvEE7h3LObglujwvV+318QTLw3b2LiQvlMUzaPo2KjkaZL5
YdbuNTaCS7aNfQskcrQuuoke3dJ/GKP1MVyo3cEfGLvWACKMkXXJfBydoim2I/MqvUnCBWr3divR
2LhOl3zAlgJEkN+/l0P4manGJoXGnmUccaTpiqjKcRDRPAHYWvbRpnGiyubKBOvGYmFR3Dbz0s9H
wMmrQ0HE9FDNs7pyZbowpaaiAYPat9/1yOR6B+SkdIgPM6N2G4t5Uy0af40dobyjmvXRldPtsl5j
s7o0bGO58DWMlmTR3lHAMwfomCcZj0/XbavFYjYCJHIW6AuCzyFzF2773GdPMfUdO5+bt1S+Jr6o
o24+NpL6B8iMx3tAMRu7SDKvoa6oWuG2fDnKElLqXQWiyY7U12gQLjjevIlK1kF4qazmYxtN7FhG
3niLF9/iTyu/m5dRGVDZTGXvHwkpUzXp+0WjncTOthGlyUh6D1rc0zHUJAHN+qJvI3T9fbGzbkQp
pI2HCBih6QhRkPBe4m30GSSQVi+54DQzNnXU4IcgicDrX8wgQcrJPmCeTV0Ypo09XUy0CirRLkc2
oKcQxFjLtoyLa2Rsl5aLEae4tURcLBg4+pO8OzTwtft8yHvLQDL2dJ+HCSsCOB1KmNWdW6nxmLer
c8Uzp4XxWzEJepTGbZHqqfQb3OCwCRTyAK0s/wf6LttHf1HjlR9wSlRe+0R8nggQOTYO7UP3ONIu
RnGnGsGZOOLVF2w/OEP8zu4245ppGGAkDZ+oe6R9+QXUhQ957j9bLXyTOLMBda3gXeAegewh2UnZ
DzJaUXSFavjC+vn1wv4if9QemkhBmA3rE/1AoJS0USP5ZjdyI2THCh0Co5zmoy94/dyC9xcoIT+/
dlM6zeFrc2vELF0UoaKdpmPrDMvj4IpCQdSJD3s0bp76SNvxoRoLaJ8B6t9+evsnnebz92/6pvIn
GLdyn46FOvaNG94sDq6uleMcINbifubluDxIl4vKbkP9RYH3Ym4W6ffoeA2woYb6o8OcP2lS2Z1h
v2hfXpjmUTlBUhmnTDdB8a0X3wpIRlgO29g0WDIFPFh9jbIBQHN60A9VEmu7ZM2kBg6BHprnhesj
GlDUnYcOxj3umtwuhzUb+tCChIcGFeujHPHsmOMlaSNiy0A2iff9hqJMQNrp2IDmZxO7+E8xX1mX
F8LYlEgKvXyYHe5i4O7k7OZGOruRtqOlW4yTnUFVJe4IVn1b9IDRgiVckWn+8HZIXRq6uUvME/Qf
Wa+OuMCy24o6+UYtPL7yNHXhACDGJjGLZpDx0ExHDT2MJ+mxmKLvehy2rizj4ywZsWoHOfWdnh81
IERY8jDC9Far90WGcpNr6Era+cg45cVCoA/eRfqoKwHuf+FAzrXmf9gZN+J16MMGxCeTxhEApTfQ
NLyf1Wx1LvpmT5RGLLX1xNUxoXOz74KxR4mS/rAZOJjlzj2O5uEGHf4KpA9ANdyAhSDGk7t7TUv3
9XUJtvpz64BhTBDR4NORF0W0hdIDtNTicLTax35Tn+tzzaSUSh/XiqsNGv0V5HT66PC2Z06B+dox
ZQSsEirpG4/NRxRwgwPBjvyuCPoYhAB5bXWCoI323D0Krf6TLgpxnBw/hfrGX3imtXrViqCYd267
c0EgwWssd29gch8qAlb2MLrWAXxpYo1AlW0iwSmQg2kgWPoUco36tpYhvX3b9ZesG6GaJCWe2pt1
OoIBsN/MXvLIqvDRyrbZonQ6sCMAN/VxCsgda7/qYrGLU7M5CQwTHqRIvOnYT+hFXeTqbVZf9Vbb
F5S4zueT9K7fuhN84hPIpZEF/C4npvMbO6+ctv4XuYwL1DaQ1th4ibewY6dKcQQ5sN3zCpiGzq0D
CuBSoWtYX7hzqFYxbnks/rQbuhFESZ3Us0MqfeSx+zy1RUpXYrcOTeEWLHHV1Qw+772227Muf+iI
s1zZXy4scpPTLOiqdmLEl8eqmtW2IGO35d0V2xf2LpM/vQ1VDTq/BGwdMpm37TA2N7MU6N6cmF1N
DoQT53MKoZeyAsmQPDL820Gg6npTNaFd2g61uXPreIMnM19jeYybfH3nOOtnV3f93dsr5oJ3zE6j
Vfu40qI5+oiKaF3f9iGIO2rC2Z0ovOjaRy5Mr9lyRFXfDbivy6PH5G3nBp8XWlple77Zb6QWgMOB
z5Wg2hn9jRyBDq/JcsX46eB/5dijRqxWla7AuFlif6xC+m4edbKfZkUPc9DGj670uq03FGTL8/na
HfSSp4wAlij3gDhR6+M4jAB2RKTZk2Ktdm9P9iXrxjnoTeHiMo+MR1aJd3MYP/isu1JOu7SOjEOw
gqSJRyTKxuCYCu4ciJLvFNRWQISlxysZwqVPGCch2HFb2VA82MWlN//sScL2k0LUbcYuuZZGXbiP
UyOS40Sq3pO4xyacqe/g8SN7Jfx+x6rFvSsi4d+GC2n+sJoO83nTUZjjZi3qI9pvfgBQzfboGHZs
5hrqEYa34sKDrhTICQCnLW+GRG1X2tsckDBtOAk3+5oXcVBlhC7Egw4wSCQheO/Ymf+tjLfqplna
Am1UMzKeVSaPau4tu6ZNaQt3ZHVZrGTOhjr8JKOm3nbubNntZFbthtJZ0RZSzNkqIKniLaCY68CR
YTejZuGuHIA4Wl3XzRrKgh8zBXkZlFPiTxaLkYJG+PyUSRw83XFB1qwpx5+ux7Nk+XfyY3/Dxk0x
US/oXE0GLbNyEdVDPk5qA3K95nmkk3iyG72xsyVNpGKUSWVGo5p9cDhuWGXbBp/trBub2zgj51lC
KrIS7Qe3YzvE79GqEF85gk955W+nDDxvRGpZaAFmOy4yWnbBn7i+NDs2seFmKXJ1A0bEq3CKVzc3
fMiI2winWC7Hfsy4JNGmHkb6JwVR76c5XoqPMuBDselVcE2g99XD5sTSZSyoBARlfBFx6vHwUCXO
1qks0etmWc1nUbSWSIoyoqDuC+GvectD8KRZzbZZV2P1FLOideMUOs3vevcRAsxXTrBLLjmtgBc3
i6gPQGDBgzhdGQiexTTfrAG4GO2GbQRw1cWJXssOw/aDYrvUEL1vFrDD2Vk//aQXQw+6vAkH33dS
JyzBPCy2aH3b2Zk2YrfzIds3Ec9JGe1vvdV5mMi/Uyr/e+cxa2iVyou5RxtdGrWA+LjuJimYpUOM
qHVAFzupcYVp1T2SHrQeoGDc23nECFQC6vOyL4mTlk7ob8uSOhvZ9lZgFshmG4HZeNCgG+vQSase
XKKsBp9mpeYrb3CvL3FQZp2vk1CBs5sK5aTuAOHNquc3OZjctzZ+gfjxuXENJFLRL4GT9s70jHvu
tqgLG0TlSUv83LRXQBZzAfw55XG/J0GIcsi11PiSS4zAjJRwgXrEqAUUPl35SRAriAwGbQQlcEJJ
qOPFSQlp3+kVjKjCjunINUtmGpXJZc0ROZ4MPugx2sVU2uVgUJY+97VLVK20wLBnsIOiNrxvhugv
uxViRGXh+XLpE+mgIxwMf7j7fwnFvxPu/e9m4ppvdWHCl1Z3sN0DS7xZp/kh8NSz1bjNShzwQk4z
CSw/8DR9VC2oYQtNrUpOEBQ0YjIK/aKOyIwFyKEiF5LbavHtItKsxEX5ONYeS5J01gt4ShfcNVSg
14OdV4ygrFufc0j0YqH08y2EQndolLQcuBGUosYrtROQPJW024+gPwFVjM0TONxtRCVOME+ECUZd
6i5F/uDMw5VM8cJOYtbgpnoq1JhrJ11YH0LGXGwhD2CFQ8SwjahstcC2LWiSBnx5dsdgBeuPGizd
bcQlBwVw0reMZ1Agdjau8p9dJ7rGlnOas98T6N8EMxNZdGXhrmNWr/2nioXNAYTcH0Hl6Oyt1qFZ
gRPg4E6GucUHhmreVF7IN2WE/MrOuhGe4eAiMwkiEDmVZbFhIJju0Dlkadw4MsNqclcNCdaMxcrf
dsUI1mO8XtqN3IzP+MSq5K8YeaiafZmM8V2AKs3ubesnK69Mq1l9a4jnT2sLZi6XzeprmDTetl8H
devVdbhpeohyXlmcF9aPqXUx9HRGAx0HGZVf41UOnMzDXjp+8gTtacTY27/m0kf880Mv1826EL0M
mRBx/RCslB7jin0Dajm8kpGe1str/jIDeKgd9CKH4G8JAujTecBx79YiYOmJmv0jB3Jpx5MQeNGO
rFa1acg4GXFdxcD7OaNzOhP9J/SHQ0zTGb+/7bELu51Zi6so41Oc8y6DpIB3q6CdfpB14FvdxX4T
9aYsdPx1zXHrKObkGIzrHTS97Hq3wUx9PtkDiku4ahcnesiyfD8EEG5dIRV8BYNwwTEmqY4Hmn8n
T1aNYgd7CvT0ZVJhe2WZXrJthHQBwsLW95gAj1T9wFnxoCMoQVlNqMmgM3UndEQ7iiwk3NsM9XAg
bP1qZ/v0e17cT+XoASXEWpEBVvI9J96D2zSWpo3IVQp1DO01IhOqL94FHuc70Apdezu6sC+YzX+9
0ElYOrHOulh3xUa0uH9URMtNrAHusfS8Eab94DYLdDNQ9YyhBhB1wdEV6qOd543Lqus6nvQWvmTE
pfdOTr+oSP2wMm22/zk4UcJJtnE6CycCL7/7DhX4axpEF1a62f4Xcl5Grq5KUDcs0L7o6o/gjbVb
Mr83/3mJ1lM+gdJEPdRr/pVKb7CbS5MhbeYKMgKzA9kGPGhuXE98CNHktbPz+GmVvgyjalWVGtok
LSsslEVCYbBKmmsquJdcfvr7C+tIFpiQYyezNYrfkXh5l7PxyW7gRpB2hfbmznf6jELSAuKIPqQJ
eiu8GoUMwPm4uc6hiseTMSvD5EsR+MW2Rx3vYDdyIzahHogULVo70Pbwhwq1UlZeC80LGZTZ+9dj
NmuX4QQlU/QTyiXFVuXRFyVFdNtTy3opZP3OvRMmcxjli4OvULx8MBkdqAomu2Pa7HXr3GgC0WnO
sqjT8jZxq61u2+5KxnRhPZpsOazRAmQ8A/q6oVRwUzlxCGxvaMeRgQz+3C+t8Es26ZJlXklBqQ0C
he2vOqHVsjG73dq+j8uulxVYH5Inp4CIQ0zseEmAUj0f+QD5LNwPSZXNa3Wzhvn31eFWfdEQuzIC
FZyvzbjquMqgL/ehCtlf4dJb4bxg24hTr3bxKEZ1lYlc0fdJJbsvkH2y6gKCdSNQk7ZqHag5VlnE
nI/A3f6QndZ2m/ov+awXOyMVVe34VV9lPYcUj1BEbkRTWbW6oi3ciFDhD6Cm9UmZNTH5HIfBJ9WI
3i5hNPt/VSQpJA14kUGPsd1MRXUb8NwKWoeBG7dXIqCkoMWJZt2p8m0MVaQNJNI+WUWQb8QnCKGg
ExVi5KSaoVUOkZANmyGQZGfdOEmbVZZCxzpPE6Wr7Qjpuf1cL5b1FLPHkLZOvzitQN2NJV+9WN1z
t32wG7gRoE4h1qaH4lQaVNEN90fwLriWeajZYKh1tOhBVHHqsJDsGaSJdv3YWTUAY7UYARoEVVu7
S09RHks+owa3G3T0bOcUI8kdlCh57hU0rdupP0mMOpuqtvS42V4IzEAS9LOTp33niFsoDd44S2P3
DOua3YVD0IERCN2LaUDn+OvMluiv+SSTbLdxme2F/QDl3KlkQboMPD5AP87dqzr5y8rrZndhXgrm
THL2U7zJPtNlOK6DtsvQTaIbbwWTdDRFXlqMybDpIRkXWSbonnF6KkGYA2ahKXWaoIP287yJVPkf
zZ/vL3U+Xyo4XkhZzMbCda1z0sfFlAZTDMDx6SDy7ap5ZmMhTxg08gp3SgFxSrJxhUbaoSkktaOS
gu7UeVaBHoy4B9+STKu1rvE2U03bRgq7zdzEJIGalzQr92XqO6Lb+P76M1mI3TI0AUm8ziUI7TyZ
Or23n0uoYlFoz9sFkAlI4kz7EJJ0ZTq18nZVzkc0DH20Ch8TjhQCBjPMqCWnQ+xD/Wr1oVxWOk92
xo3Ts/TjYB6TRqYFZNujNvkjKaHuaWfbODsroeUMEmqRRixot17UHKANYJlqmWikxPXVWhdUpNIP
nmtVP1Dd2m0qv8Q0XmRx9TSOQ9vnIg1ZkBQbN1bu3SLD8NbOLd55ALFKRaChik/myx8tQbE1mhLL
w9NEIa2gFJt0FYoUxB/zNowbuuWreLQbuXF8urGuGQqKfYr+BciNqjLceqNdNxNIfYz0NoBqI+Kf
9Wme6M2imp0bWLHbwLRRyGVxKcfQrXpgJbzdoP70cLu1comJMlJJ20LOE5ZFNBeHtpiHXQFyATvj
RnBC3izgks1dOid5+w4dUx7bqrop272dfSNAVaJKpVevS71oyfmOeYFYbqAhsNoBd6DweL7UeQNx
SQJYd9qtzX24Kn9XJpOdd4iJP1iII6fGc4eUrHm4XVn9wSmSH2975uSB3x9hSGIccs7EoAgKEv2U
hH58n0vf/35KwfqNP/WWBykxEow1FmTxud+lUpRHrUTaxcSmbwfr3fA73nKEDqOwSxufoe/YBXyV
biAF09ttBCYgy5sLv3FC3qZ6wGPt1h/n7q9To77diUcM77urykE7O/Vp2Oj+kzPk0UY7rWeXIBFj
F/NbLpLSLdo0acVTHfIfKuCf3142r6d1xMRkrZDsHZaBqZQvXztBvgcBtTqTiAnIWgU0YJsaluXk
bkPI23aLFSsaJFiN2zneEVUwTpAL1qC623QB2bJitLtYEBOQxSJaTF6XyzRXYfcdBaP1Gbckq+QF
co/n2wvoMorQI1jmVQzNi8JfHqM1tAJpEBOUFcm4qOI86NJh4cm+Fc18i0eLa+y1lxaKsQYHMPTU
UKkeU3eMhgo9wVO/ZlUvwmvqRhc+YCKR8hZ052JcxzQunHDYoKsj3C/QB/9htdBNLNICIVoxFdOQ
rlGRNZDT3s0ts8PDERON1KtyiSlbRcoq/t6bnazKmRWukcTGiRq3YavAFIPcS7OnBKLxYThabSvo
+T1fjGEDhrtG1NjGmUO3uDg+tZHzzc7dp1l+kZGWTGreeRVPdQAJZrb6d7Pgds85xIQjgWxtLR2/
4GnN/flDnHvrdmFDcaU4f9pFXjlJTTwSCNckJF6cIZUdSfpd0uv4a1+Vc7lpJVXbcFTNlrVRY5ly
mH2Cq5h5XvGWpw7U5bcQFl/YPgYwdty9PRUXJJrQrnQ+FyPTMQlyMaZDTRX9c3XB2vc+lnn3B96u
Y/XcRlzHNcjYC9rdQFQRKkKQsyHDp4lQb7wPaO+328p1xHCPKjfrNijOqWUjh5ohu3D9dSsT0ILe
xLV2nnIOzsEU3CtPsxiT6W7KF9oeK0f66kZ35bIpqmL2NtzxqVVXLgWHw/nvUx7tl2H2hrSkww0w
3X9Agf7T2767oFZKzDbFOI+1XzoDTzuu1uh+TnoSfwmdCtefuJfjSZxuEc89+E2mu0F1vDmMuYA0
4dQLf//2GC5sjOabrijq2RfAZad1Ph5QtPwGbnK7M9p80i36MtYCkqjpWotdnPQHt5yu3Bkv5KNm
6yWLuykf45WntBpVspexmslOrhXjuM44oOu0co7Zhkn63h1E7fM0XoNd4nZ0V0fQjLQzbmyQ3PFa
FdceTxcyqI9uQ/m+VIWwm1cT/eVFLiQua8lTdPvxp65t/UPlqNousaNGQh3RaW2gsSdSf8n7DcGo
I+ghbO0cYxQEphhNeFJh3YBXa974eXwP5g27NWkiu1btLKsnFzi9ydFek+hmA2kCO2FMYmK7SBSq
knczR4UnFBuvCO+o019x+YUlb2qlqVy2Otc5T/O1CbcEZak7WlFIHbZzfmVF/qrOvXI4mQAvr2lA
2LISHBZt0v5Zd+Iv3ebdLbZ4MMmvxfwFOr750XHyfjfPoJsQdatuVULEweWq/ND6utzJZsDLJ9gb
xV2Ze/F9CZkGsNzin6444tKOZRQvumTwXTEgboqy/mtsGr2t8nm+sVp7JggtorKtiU/rVPvVh9Xn
5S7UgJfbGTeyrZYmDpsoYhIsLz/LYrkbuJ18FBba+Snl+7pdy//L2ZU0uY0zyz/0GAGCIJYrKfXm
ltzjbTzfhWHPjMEFBPf117/UnGy41YrAvQMNgahCLVmZm+nPYBs/Trx6B3WPf/x2ffkOPwVbIoBI
dzw03Zk2snvGxVMP01CPN+7cla/pCrjxPWxQW4QnH8rlRMRLFgdeST9xIWjVypusmVR3Vl34SUw5
fx+IcvPK+IlLP49hzxU4Xo0KWrQiX9mkBcN99cnvxJ2QKpty0PJXKKIp21SpzKVJJgkjent1ge/2
ipG78LM8XsEnoHV/JhMKuUEdz6dyI/ZpiGPzVLOo+YLIaroxNXDFa7m061pDvKuJeyRGJsjSZgK/
8BY0wPECKuz3XLj86+AZDkW/tu2ZhcET8tL7vt/90qPYeeaivLatIgiOCjHHXyrUHP5YeTv6+RoX
f8XiJs8rg88MAeggbQpUvufGr5ZJYqdmZPqqWJcAVlvMQXNnFuhoCy2/v32Frhiti8BCmZQVeVY3
SNfFP0wvZbK2tRfRsCAu8GppdLaRCvkX74P1kG0Qau7m2DMfcpFXmOoJOlpNzZkExbsdk+0Y+0S6
7nUuLvJqJ7WZlgENgWbPv7YIpgcz+3kzF3aVISYCC85szrwLxqehUSna673fPXdRV7rN1gXze81Z
RuwA7fg/K2tu5DhXrooLutrzBl0jiaU54GKHwui/mx3s1H7n7dhnt4xdNlUtkhcCzduV6/8NO/WM
z13YVdQQqNIWcF0NeHUeKAteZNYsd347d8xz6JdM1RGx53kSzXED/upQFNLzczrvhy7Dto2rSx0w
GL+LXL+znRdvlyAu5qqOy9mAWbI9qzyP7pdJRwmVrRf7OlZ3QrsiWKCIuKIBE1Z4IwodPNquvfES
XbmILuhq66olKvViz0F7MIzFGLCPMr976GKuwBknB8nxTpDZ/m3y4bEAeZfn2k5kN+Q9tJwUSotl
tCUQd0p77RmPunCrvJh3HsRw49MgvsTgMhuyr17X26Vzr4CAnEM745pwqpIuFYwrz/Ogv4ajWQv6
xbYozFlKrNmOmUkXdiM7vBKtuFArOdKKastxR7RCpCLKaf3RT2WXLOO+fPI7Gsc41SrAfNcLAyDa
aI6BLN+v8dIdvRZ3MVeoo6tFKWbOFhWzgGWPU7b4pV0u4qrPd7tRgrcNug5P0cbuMtH98/aurxy7
i7bqR41hx3Zrzi2yzceR2S4tUdZ5ZGL33LyTeZUNmdZuyRCwLAM9hrFkp7Jt/WhaiIu6arae1KgT
N+deTnes7nMgR0xxo9R1xW+5uKtwC0LU0XR7tjq+r/jB5n5zt5g7/NWSpj6odFAV+RkwIJIYO3wc
q8LP27qoq8nyeMbETHsOum1KZCfeD+EtQvRrJ+K8ncU4lyzs4RFRw/kKYqJT0fd+0YqLtxoqKkS8
mfYszfRl2uSHuC++v33Jr+zahVtFs4zGpm8uLaIRkiKqRaU7vvHgX97HV1I6F20VtdVS1W3dnruQ
tCmP8ugDuuDlveSjOsg4Ww5rRoK0092tNsZ/HuW1f3nJLn+qCsTzXheDkM3ZdOP2dRsWzPbmdVYe
JyWKd3UR4r/PYZ+0wQjK7L5W1Qe1E4SvjWj/LHu5fuB2nFJUE6b3VZjV95Upt0+kZuNBF+JDVPYm
bap2TwelqucR8+xJVbXToR9aeV+0fXnfL4u8K7fsf81QB/dkW4n2e2JcRqGZZHG4jVt9jjn/wyj1
d5iFXkOOxGW7kvGkWUBse47IWCeYQZrA89Z7xgq/sV21he4Ljjs2DkgmyS72pOz9uHKIizCbFeDT
RFftmWsNfdqhSLe4qg5+1uH4IlNaTTNR2fO2hUex0TLJlPDD2xOXIb5pZqFosZpzWEP+NABDoIqK
f/027jgjUYYL5ifj+qzD7iuP1cNGWz/FbuIiwGTX15WUMBpR6r91UH+ni/QLFFwE2IZ5T5VNOJIy
jMe7ShxXlB78chsXA1aIMczmQWgwTdHmkZLGPIezGm4Y5xVf53K4cxHMizFNfS5paO63ZTMPO8AC
7S7ytBIsOATMQvdwjv2I+wi5RC0/ebqgsVU+o99x7mc658dpwqBcXIfwRV43yMU9TbmoW9JaC5dA
7yOBGZmgbfxgocRFPm2b4GNWIxWci+JzwJbh0OW78itgubCnLWsthdx2eWYELKVzSfKkiP2me4gL
etp3tBoIzatzh5JzklXUQPNd/OF35k4QDnmrfjQ1qhJN0H0tVkYTNVqvqgRXLuoJStpBBDx1c87L
OUNa/wxFzvXGZbk8r789u1j7YhU/XcYBYA1Kc20Bjss2diDDVKSYJujSruf0kdXT8K7R1iscwn9z
HvlCVBOUz8IasPziY14/Qij1T48PgJWdgLxCuxvwzbE+b4utksjyJSFb/eHtxS+LvHZIjsWGbWC3
WlAg2jZ1lyt1iEt5T5T5K9xvoQL+e1Jf+x+XMO+nD2GLuIjGneEHjJKsx4UX/9jYFi+BweBlMOfh
p32BCKsO5ciSaibVcwSWB9DXT1H3wjKBnbThUmxpmOXr3/MQmlvQ+6tbc95SUCeEEJ5AFaUI96FL
5havqdFZ+1xYcI6kdVQ35K5ntHhokafc56KPnpkI6Fe7FdGT6KrtIVhMfmqE4AcAv/xkQ5QLUFVU
F/XcBfV5F1t8MMRg2GjwKr3iQjnv8Eh2zkqGd3iCvMJdvFCTbgpYzLdv1OWrvva1HX8Blk8OPb2h
AY/anGOOabGHDLRtfqu74LSupzyabIuyQ4gp73GHQs86eOUdXLnQNEibRiOQ9Uh9ySKgHtlx8KtG
N9zRlXNxoWk2y6eNC1Kfo31JG0N+ZDTYbzz019Z2XESoShQFalQFoAmMq2JZmYC17UbGdHEFr3xQ
F51G5rYPeGPRe9Flnu6gXk7tFkHqxNRe8Bcc/OV3/eQhjAX1Hmt4db6ISR/6sX6at+LWlbm2f8fG
wcVVcLQDakzuyeUR+hV7WnVhBGPuhE+qgv3TX/dfFBFC8Kaszx2Ph89mKV6iYLRfvAzKhaVVoGyq
CYiKz+hGhoC+qS96BJLEb3HHWhd0wldrF+z8MjkhmmcjgxevpV00WL6yuZdZHZxQBYewNimzRMjh
+9uLX3nc3aYy3e1Ch9BWZzOulqW6rcgdh/j4l6YDScgk+Pa8TpE5vv3frtiX2wnL6kHkdKbVOdum
Ou1I/2kwwu+Y3EbY1uSlLDHVd562vEnx8KkUWj+ensHthQExYPlWLrAsRqKPi0JFIaSLuXHvr3wF
F5RnatSAbA/TAn/5MTP9OznYhyaSxwKzcpT7UfwrF8K2tb2KSQYLqHT2VWn1rOzohRjmysWt1dD0
XfZIXtae/2Ukf9Aq/vT2rbkSW7n0ZfOMlnUMJCIKex1K+3nU2kcCCNC9rSb1p2ay+vj2P7rgK1/x
0C6AzYI7GgIOypyVjmWfGN50aHlu9n7cyfJot24FNn9t+kRmpAIGaJhvDaL8Vxd45V+77VAVW5vj
ua9RRW/n07ps5IMYGQiMZm3vxjGYEsA/VFrYAjywsQ5SasviE7eieIbso1eLEB/RdfEE3mXh+Ig2
pF8LU/2var1oIrG049pXO4Ers0KbgIn6rqoxy2t79u3t73bFrbgIO2jVd02zY+092P4oozFK2qUp
/Ty7C7Drwn0t8qKAXxHNu0zH5UEWfLzz2rmLsEPJupnRt0MIOdUkrabxG9q/XrUcrlxonQRLXl/3
sjwXOQViks9jEhXtjWjmypm7qLUpLPOq0bpCw3f7ewn7Md2XynfnThwG9DYNwhH+sBzp3TwG38di
9mL3xqk4mVqc593CV3xPRSQDg1fzddCxTwsCa18O66f4a56bpTXdVp31SqK7LONxCjbX4t7vsrjW
qSh4PUr4iG3og49QLHhqwnm/4fuufU/HPts13KAAgweObXv+0ChpHlHiv9WtvhI7cic8MqrJO6QA
5TknrDjGHAzLIY/1casar1oxVy7GLBJC77OYqnPUgeNyNR8wX+LnX1yCsza20yDXuUCvo/209tX3
bfLT8VUuFt6U9UK7pa/Owyry4zw0U4opHu0Xb7lw+MUWTcBRZT1DbIcnBVNPhmAWwus6uji7zTIF
dRGkv5Q1UBEkUBTdYi8CInxNx5IIqrm0har5OS6AElCkTMiEt99v544hEb01cwfpoQsIIX6W1KiE
NMEtGNyVcMXF2HVh1SEjiiswOYdJMMd/jtlwIH39uVTl4vkLnNLDljODoj+rzjumYvsClPlV8Zff
4TimioEaOnatgh2V9jN4i206G3JrdOeKl3GBdnEMLLzSI8LormwT4JLXBHp/XmVtrlzgV2hYsA4T
kNR1yA59HH3eKPM7FZdsa2YNpYOEe+T7/HXo7upF+DkXF/O1hCg41yAiPJdr92iW8lNllltzpVcC
Wpdoq1/lMM60L8E9X/f1u64V4rOObH5orAUxKSlzcEHxCMqlwub0+zpN2Y2M5tqHdm6RjIKVDuVa
gymdAUo8gOh559MPryvqIsI6FoGWTEW4opyKe9Q72P3YzJOfbbmIsLpTBho1a3UOAvow95lNZuUb
2biQMD4CE8ImgrCpmqNPFW3YgQ7zfCNCuPLMuqAwrvsYcpw5krBuVQ883/QLhMPjH4OBU0r9Dt+J
nyQbVjI1M35Bb4bETgYVPrt6nr3j9u0Qs571iIfbOP+3zuR5AfGi58Ydrz8vaFQX/VCh34v25tre
lxX3Igfn6jc6rkbuvC+m+tzroD1STu9CwTxfcRcitsx7S4saMUIvIcoXUP3S2d0H6oONO3Yqptks
i4YpLXEPVhuQIZTfuglQB6/L4oLDGrYVPSuRulNMaqbQ0lVNUlKhPe+LixCL+RYONWvrc8HZR1Is
Bkm78mJw5srFiAm8skVXoDam27BKGQ1sEuvuVlP5iq26lFylkVM3XSI/Ct6Mx3wf94egqmkaVzTw
yy5dkFg00rjczGjOhOUdxKnThoS3pDCubd+xVE0B8kUnsEKNvzc2GeKqP3bVav8o8nZ+evv2XCmL
uWixnGQGMPwepX6yt0e5V0s62XBCsIYLtAjxddKdlyYJPjb9NXWLN4iYlhHA7koT8X7LZf0oC+aZ
nLiMXT1YaY2pkYrPpr1vym+8X49vn9GVh9aFj817FeR8iUuQMMXTcWZhfB902WevxX8DkPVLDDUV
pG3ZKJqUUy0Pa7j6TOtz5SLIMEqwdDUU5s8ZpXVKxGgPQTR99dv55Ur9lInbejNKZnt5Xhn/u263
BaxdykvXDDt3yhOkG8eq5iMKKxgkfzAsG5+YsX6FFRdQ1QMezWy5mHM7ZEsyj+p7Hg2e39MxWgCd
5EIFKc+THNXjCo2Dw0by1c/duKRdpemF6CGxfabx+qGjS3mEcpVnO9QFVIme7L0kSEtAvqSfct7X
L0OuBs+tu/kUFKvagaBxtgzNP5Ku7xp5Sx7hcileqey6yL5paTgpoxLXvKP7iFarQid8D6HMJtDG
ebBNyG/E3P/VI175Vy54q9jXnQQcCKvNGJPwQmdJJYh8mIdxeox7kJyPev03atVQp8wELKmJGBJM
aw8PNeSBnntB+R2kpOh91pcyDWOSv0R8YodtItMfCiRJoKXIwgfQ+PO7ZiTlXQaRVzxZA6jID3Tb
l6POsuhuUa05WjVnJCm6kT2IacH48wgW7SPbt895YOu7vlwbdheuTbumaJ9nXTKtC1gBNeRvP1UF
rWW6jkE9H4DwDE4028HpB0GFIyGX2akCZH/39Vi2wMnnu5CJzGPzWPA2tNBO6nj2lU1h/RG6O2hw
hKh/fpF02F4wDUsfhUSgQ4hoX0D5am88VVfcsAtuy3febHWFpxbkDWdK94Pt7Y0Q7cpL62LbFvC8
8CDs0f6Yi+GOY2gPUnNGHONg1o9e3tIFuNFo6NeqwB2lcsfER0f+bNrxFn7o2tFcftdPrjgQrBT4
Uoi7hVDpvkbNsVrq1mdIjSsXylZ3ILTokGqea7DhJp8Jo16jKljZzRfkDs6UDQXFodqih7rZICWG
2+mXjbhAtnxrZQMNVFRw5sGmEgSQx0UOzdHvgzr+TPdz2UZtC5gcbWwaTfH7ARPmfkmay94VB0KU
KLIi9Av0A1c2T1Fv8YvopYtkC6lBba5uMA2/DXdROT8DwOMFsgaXtoNkIzMw6zEAxOdNbxD2DIj+
rGbNPr195v+9c7+7X+lC14CujtGaRHe7YFq8ixAX/4s2dHRYgcVL9i0jX6p62NKxJc19BGd4ZxcS
5WkXbvyxtMta4C/xV14XTLp9q9gEJeGyLgB/b8pnltHvQ1/NNxzG64+adLF0PMyimWF6+FwHgYZ4
u9wouFHRcTp046V1SjsIoHldN/kbxVhULxzpRXmWefbcxPmLXImfSrx0KcZUZBZ6EUU4L3qvEGzV
SE8bG3tZoXS5Fy3qPAQJWIk5mmFNMLDHgClavXpN0oW25e06xVqIAkQ+EQFdvMbLVzOveEi60LYi
XxYoxMM7NaoJ08wKvKLrcivXumopbtUBelHK9B1K5GwbPhblGt9vgBIdgUQeZNKjmPe8QZvpVK81
JAhqY16s7IcEs8hZn7axmd6v/RLduMuvv6/ShcItrJZ6ny65mZL/G3LQk+rWBiiRrsONN+qKtbh4
uBlNnkDlcQHCiXpLCWZwAWLQFiM5Mp6rNG9aP3CcdMFxeg2zdY8VCr58f57x05LCRDd+xevvOEYd
f3nH3/aR19ZwYgHRNryHtCVsmS8oZS0lIrdq8io2gbLnlw3+XzyhSawmYMMhGMSPqou3o6iCz2/v
/HXiLC5djrZy58sKSGZ5DodwSRF/gicjn2fQEEEnB4hxMzz0qjNlsgu2JdBp7E9BBebSt//9tYNz
yhMU0gf11BZwJTH9VurqHo7rRtpwbWknVrDRJkfOkeQbNv0hNogbQrzPSyIZp+ZYuuk6xKodvokd
VpCrjePntblZTP+vDvHKi/sbNG6Zty0LEOY0GzEQZewy/nFYMQ2WlHK3e7LYuPnbiGrI0mxBOflQ
RGXWptVOxoew3dl9PGbBFz1XsJPeZAeaRfRpA4wJuP9RJhDK6773GSVeFQ/MCv96QcGYsQgQehRn
sOHdybEx4MfQL14XxAV7iB3CQe22a7AIRSJRbJNJsHsVU6SL9YiAY9jziOc45ik1W/OZTYHn0r86
lf9rAX4dTRHmZ5Ag7Ydx7MpnVJy8qAO4dLEecli6QBjkj7my0cu4xuN3U4nKz9+4qL2FtrQPpq08
83n6JEsLFt7VMM/wzSlg1TqKc0S+wBwUabFiqjGO6a3S8xWLd7F6YlNsKZE9n6eFbseV0hkkkPqG
o7y2uOPiZdi3Vccw1RvX9T8ben4Zxhn9QkEXoIeoc50kyArPLGjDhEv9fiTkDy8DcrFv08IA9GoQ
0m5l/ZjhkUKjwtM4XfBbTFW/l6spzplodarGMBXdsnjeFMd/C8gerHpSxXnWw7eBlnMS6Wg+ep2K
i2gCPDge8DkBPo75Ry3rl0Z1H/yWjn71hlVlqeVsxdLGtqmKGnkYIunpV5z3UmKWH+VqHpxUWbfp
Wt+36zD6HbiLmY7amJZgDA1OMybN0zDIioS17eZ3x12oVC5ItSJGws7NGD7HsKJP5TSPfo+9i5IC
12uUxfOao9BZHfP2oAYvDiUuXZBUtUd4LfM+PzPZ3XfN8rCx5bvXTXFBUqzuIj3TJQeH/SYOjI8b
Jszl6hfXuiCppu72moTYeLUjx2Ahcp2+YF5UYTgWxx2yvUdB0+BzTvlCnhdWklRSnvmFhS5Mquwx
fV/OZXDq6yK7hxDsdpgAHfY7dsdAtZBihGpNdqp0+xLY6d3ccc9b7oKk8h3TiuDzgQ1VFm+bwZRK
0Pael9zxiOu0U47h4vwccPoQh41+aFeVP/idihPRylbjpS/a4iy23RxLUsg0ttstPswrr6cLkFJR
DVW5BasPy/tNfRuzH167dicvoLJb5H2IcCLS6wPn06krbs37XsuM3MmLdhZ1yMMA4WE1sD9isGQn
FVX60DWVfLfM/IeurD11WT6fg2ma02nu/Pqq0h3LGPHS5UC55Oe14Ts4Eff5qFdbHvwOzbHdjdtw
3QauzzEObci3Kqkm7ed1XKxaEOIrd0yCCYUUbRoF+9MaEe25ccdyudVm0QHTZ9kXh5ZNKfPTKefS
haupaREoBIVYOuNlUtr9ryjvvFqf0oWrkQ7cmUGFtaueP6ui+9FYUD74fUvHbKeF5xW4wfWZdrpI
LFnLhwVRmV8q4CLSyqUO1or1WH1c5iRU/GizafPbugtIqypuNJ2sPtflQJK8DHg6jZAp9ToYF5EG
0WloWq44mL2vv0BU7LMacy/mQy5dPJpuVA34n0GIB6T6A8vs55wJ4+eII8c6ZWj7pSYzbguN0GIM
nhbgxvzO5OKdf2pZNQiQaEskntUVzYeM7DRZ5OTX+pEuU1msbcehm6HPItjitF0iBJF5H9+w/cvP
f6Um4kLRoMhRgb9DBacyCLMELcM+6aRZDzvoizxP3nlfQWKgliqkwWmETBegxxoc8Ytnjuci0mTQ
KD4ao8/NHNt0j4qPQ9j5BZIuHI1OIfrXhqpTjkBmK+cHGSo/I3WRaFWk27JB+/0kQPmH+Sk1PYxi
YX6VIxeKVhdyXqp8U6dgbU1a96E4dNn22eu2u0g0MRasQ6MTXXY5HLNifdcLe+NUrlS+XQRaTSsQ
lbVLcAKqwN6xoVkeyywaH2c+xl9RqSrvvH6C234HEXyd6blXIBDQh2DdNrCxeII7pUuHthWLkDvS
vBO0xaanErJ0DxgvO3rt3MW4Sa1kHbQIsrOtJsexA4nebIPoxvn/d/1e8QYurG3ahS7MBFNFgbc8
EEKap2orebpU87d16eF+CF1P4O4skiWbXgTr3xtLssOmLtrsSn/IF87v162eU7Rlgedo9o9NFJu0
62JyP5n8TzMZ/TEuuodw7N8PJWhkSAyUZyzm/DkM6xLILvnF76wcv7Osm0YfZc9OOX4QXTtIO/Pu
k9/aTnzAKaVShoE8bQXtDnmWvwBIc4v/+vJuvPIVXBzdXhpbrNOGTIrVz3IFR5bF9bzxja8tLp3H
ynZQKwFt6ilrxfPI5AUd7OcZXN3L0QZ5UPNSnUwfLUNiVhK0acuG2m+GSLpIOqWWss9pqE6geB3T
ZVL/Q7vfz9m7QLoonPpwErM8MU00P4xzsRRpaANxI4K/8tC65GRhz9AsXOCTq0r3aQZyloclnspj
OOrdzzm4iDqar7ToR65OPScn01ngbGXtmSS4iLotLvZtNpj4AGEMrxMM0IOeZVWtZn7FCVcIs1Qt
+C6yVZ32kXcgnjP2zgZW3mjbXrv2jsEKmk2GgcvvpKf1Qx+QrxuL/Tbu4uiWfYaP3FtYFN0OtT2S
Nvd8p5yq/r6DsjNqGxgUY3cxetEYdAhvNWivtdVdGBfADLaayxJfdJ7Kw1pM8m6g+5DW2do+0Sav
DngjzTe0ighNTM+zx0W0wbETytyXBu/lDC3hG1f3dWEPLl0Os4yHYuJtlJ1ES4anVlb2SS0otiXF
TvSxloZ1yGV0/6Vf+qxOASOP5iRegIY60JAXT+jXFYcqEt2UYNh4e6r1Pt5dWrBFQvKiug8rcMC/
7ftft2TholmQJIdT3nfyZMfIHjM6Rs+7XfknCCUJr+dFuCCWmoF1ny+RPBWa/a1p+63ruJeeBRcu
iCUra7Bc9jWerrxhKWn6OJlX7hXrCxfDMqw78ARDJU+6oZ9jDGWmE2n/evvcXzdhECL++nKBUmkE
taYUJ4A7+DE3+z3Gf4aDz+IQBPt18RWsWJGepDoRFrxTw3QfxuaD39LRr0sjZAOoUSDa7Hb62fYj
VGnm3m8+Xf4GDKxhCbsZ1Cma2IeqXR5rGKvfvp34aeYR7VkzwmVm8iWr6bdZUT9v7GICeUmHaAix
9EC3pzKTP4JSeC0tXETgOuYxeKRgOlFsqzQWI9gKQYvlcyTChQTmRTc0s5HypPhSHbIJOOm1q274
wGv32/H2LMrqtUEZ/bRKoLNIVe8g2BFel1C4EC0F7ceIAEV6Cvdsus9AboeRV/bx7WN5PW8Tynlc
2UzXFS1oiXyTz/dLXZKEiWw/mGWHhylDdSOvvZzE74GxcLFXYKHEWC2bJKL5CaWEBVJ7OVjyw/bA
OakeiJqBXs2hPPH2z7ryQVwg1hqobt+qVpy6lvxP2fI9D0OvCiBaI7/6BAn+HpoHvThZNByTmE/v
97h68dv25Sv9VI4CURawpZCcOfXx+rEd9DfI5nqFOsIlJeMiH7kuKd6locn+mnhefIbQrZeuJRcu
IotTpva1wsblls0HkM792cXCD7sJ1P6vp7KXM22zDItX3S6TZ8UAJnv7vC+Z02u3kv668hKxnObQ
zT11ZcTeRSUrn4qynO8jSH4mJuqKuyqcgjtLdHvD3q7YgQs+qLIxX+XSiVNhY9QxuyIpav1DrNFJ
oHNzoGb+9PZPu2YBzhNgCiWRh07itLVVfG6DIUxNIPxQasJFe0UXrumcz+K0CwHcc3dhUV0Dv3fA
BXvtVTcBwlVyVNiMOejJDMdhvsXfeeVcXCxP2eR9z0XLTwBSPJu1urd99o/XkbusW3GRzxUId/kp
koU67KV6aS7q0X6LO66hmoZuZxOPUVmAt0aGmH8E/kbfaMhcae2BiP5XS4hBukHHqsF1UYw0ic3j
4c9cxdFZrcNfTdhtx6baxyOMZUq6dR7fIdjyYxQTLthnkmRYQSkWnzCqpA+jjao7Rg3ze5tdSM40
N1Rvu4hP4ZZFePQJe7+TJrqVUlx5QF1KKkPzHhK1gp9Un4NiZOPlARzVyFiynqx/7GgV+cWLwsX5
Y0h2pzHSrxMP2fAh5sOarrFpbzzQV+zChSwWOiR1WTJ+inMljz14E1filwyL3yCLow63eR/j02z7
J91G/+jp1izGtW07r7EhBSaDMf58IsM2HWO6RY9DvLQHL6PjrtHhyk8A9l+OfJ3ShtXsEEMZ2G9x
x+TmIOJdVTOcyrJUCSp7wWNUi91z9cuB/RRK6N62/RzitoiwgbRvtYb3KED/7bd150Uu5gJD8qWC
Mwqgm9zQE7p+frM7wpVWnNRudJXD0Q28Ikm7T3d9nXt6URfR1XcjhtabPT7pISCHzGSYAYCCtOd1
cYLpuFubreArznwpfoiZL2mrMSnjdeYuoKvJMGJieI27aGw5pGQESpRnLPabvhEurMugOAvnaHDu
8/aBoH6XjIx5xocusGuzc9+ElY1PBQmyx7Fv/9nBe+zn4V1cl95jdJ4Alz+pcRses1k2d6D/uDWV
eTGYV2JEF9claFWMFJPryKXD/xEWPq/d8Nfbn/Ri6a8t7dhoOYyYY5U7PbGqon/YldjHts/6B71W
pZ9bd1UmESIsHYFqE/pybQDGMZFAfp6nb+//2tE44TPD1FMY1wE7RSFof3Tc3MVldItq/NriTgAb
9busydJh8WIZE1A/PnG7++VZrsZkQFF3CeL8ctcJVAsW1Nuh9etXIhEutAv4qywEK3Z8yiVIi2qT
ApHqt3EX3TXFMa4Mb+ITJHf+7cvyr4rGNzKTK+ftgruyXIdRb7DrqJLv97W8n8NbWvTXlnae0XHP
ctvmBT1FpokP69K1SdcEfjgC4TKqmixfRMlaeoJe219hERwGwn54XXAXu0VXG8ddAYGeSUGdAxoG
Nmk02w9+qzuv6DzTHQjghp3G0P6pYoNbDpCbX77gwrfaCQOwM9LbE9oBa1KVWicFYHV+lu8CuGI5
tmAMmdkJDNhtAvnd7/taf/U7FucV3Tuh+0Et7NTU4gftyQ/ZxZ+9lnbRW33RSFXMPDy1PRRJE3BU
mi+WydmvxvgbfoD0zaxJR0+DbuKENeRdpUY/83SxYT2VvEdcRPGCkgO3FUlNnvth5oQLDWvGpSCZ
ttEpzsw/DC0XY/ws6DdgGIguQwZR9RPZ2QvIY9+pUHlGii4ujM5LmeluCU8jAyGFmA3qulpmfv0Q
V8DSdqpQG+vDU2VMyjawOpZ+VAbCxYU1ABxUUdhhaRb/q3T+oQZDht8Nd55kS9HoAzifnjgEAUCI
EfzbTp6VT5eeTPb9XETLRk9hOZJj3ci7WeW+iztWH9RKl12lo1Nu7ef/5+xMluXEuS38QpcIhJCA
KZmnTXBTtqvKNVG43IBAAoHon/6u8498VE5nhCYeeKCjFGq2tr69Fj00lC6b6S+vQXFpMEOhtbNM
qKPs7abybeTvDNLQfluhy4Pt/QZNh1RFZdLz7l/ahvWHitTf/XruXG+PQSV7089ROQb79kjX9n0/
bZ6vFi4OJkQYh9VCSLkPwX5P7RCc09Wv/iRxgbCY7nRoIONeTqb7uCQDbH4mL881nrgoVW2kRo5l
IuVSteOpgtNkfhCgGX5j7iyh6hC6mQwutartf2zVihXU+6ndJq48GESeND+aKCxlo9lDEujpRFNU
uPn13FlDla1kVRMTlvrozpOKiiBu/vVq2gWbamjTmKhTIXbDo6xZ+ueiV68ijsSVB1vHaBg2Jo6y
3eCJe0KlbPxpmjfx8fc9v3LJctEmPcXwN1/DsJzXqdbnpBl7pDAFDf6p6qG7kW25IuufuHwTQNlF
dUcVllRLJk4xNeoPFWoYSx69OqWQ1823uIM6GS7eJIKvALwotwDb6BFU+1dm6vru9z/317E2XtZf
531C3ZpsiPVRpjAbfUgD/nmYUz/Z0cQlrSC9X9M5E3tpmmEbTnaEBm9OOpLCgkOknZ++WOICV2aj
PLFhdpTd3m0QjFj5SXuH3S5r1RkxGWsx3/S+/oDmmzzFbX3jpHm50fziRu+iVt2SZXuykaNMMmD8
cROpz/VcRXd7qNnzPPYN81vqLnIVYjwqGSUHsmRs/5xINp4IZONvPQe8XLJ/9TucncQcyyDTRh5l
RrPlDgUszXc5pPxrAIrviSdrjc8eDuNdvxzkzBksWOKEBPADOxrqF8m4bFYVjbWFiGJYHvG3BFtx
PobSM7fgUsQV2aYejydhCVkydtLwgaeyHW90/H+KjL8YvP/oeAUkMSjWPcrdhhXEzCCAsUHdvJjq
vT+LJpUPzKAwcN10dxLxQXKVNd2pJT1MumTW5tyKHk/8ka3zdAzoHWRs8ZZaL/Bhiut9f2hMSPVZ
dKP2uojilfn1nrEuuo+sardyo3a+sxnetY9w9wvT4QjyunUjDX+pQkfrXVXneJlf7pM4XT37/rIS
f8pzh8GoRbip7YWiQT3nrvI6rfyOa6jTv25cRcCQ7ZGu5driZapTEJeEoYRXzxMX4gNxm7V2xz4U
EJgQi+axxz9+24PL5GX7MdUy649yifd/BiUVeFL2zueESVzeqot5ulakO0q4an1Z3h1t89WvYfp6
tCcUm4zpYbExd3qAFwBHOjqf4XfpOeDR6/ZVeChUdNdHGUN08JKuxpzicb7lWh2jlV+teidfOYul
M0aYo+TxFOVwruvu9qi/RSpca93ZkNtpiPphQOtwiBc5r4cwX1jrFYFBT//1wASoA9hrxfdymCr2
sbFkf8etDbzmIqSnX7feszTWUZDuZVf36k7tqEfN4smvZg56vq9bDxoV9x0ZlnKMyb8RGZtzL4mf
FikEYF83XrUNMLphQ92EXpqTXZV4ALdY3Tgofk2fQHjQaT0+aNTV01YS3ib3m1BUnTMZJoVqWfOF
JdH4vCUVSIJsmjx/kcthiZSuBoJuc7nV2GyGEbXe4e6VMYEG0Ovfg2SGHGJbzSVYhflJUELuGQqF
/QJbl7ui8aq4gMpoGY0ENpMySR4I3qg9W3eOkdWQHfgGt2XbxY9q+gA83gu8gjDA61GxNIumo49t
aVvxLZQ/JGzx/FaWS13FeksWgZtZ2bHjHt5pYz6t4Q+fzRglna+7HSwHqk2iyYKqvSTtZnLAV/JG
v19O/v9uldx1f9y7sWEo0bNlZsbxnpl9ugPwQR8pzL2fu0VEX5JquVW1/uudk7tukGohuBTX+CH0
SEnOdLa836xt/vEbJmcNq2wy2zHRETU58/EEvn3JYWflByuB+H79EXbeV6jD0mMJl/DvqwhLhnpp
r467HBTtWmL7JB5KVMv8yYLtH5kFfocVd0GoqV2yhXSY8p21fdlE3Jxfth2/peqKGvUsoCIIlrHM
etSqsTDMs036yVVwl4PqmnoeNxQ+ldjLmktyACVRgfEyNefcJZ2obYOtmlYIxjVHA0XuGYUQ2/Te
74s6KxawXH9k8E0vTTvdB6FWOcwr/WrPkHN7PRMTXPW5XfhQbk0SPNom0w+7sp5r1IWoaEAqwSM5
lF0XfUARwklv25ffj8qVzAwMg1/3fEOZEz7lMJQ0svxRbMnjsC44OvqToP27gLC7MUs+82qtn9VU
NZe4A/y0b/rWO8KVU94Fq/Z6Q8pn3YYyJWo3KGlR8YMd0uhrV9dbAVfWiuSrousXOdSN31RwgSuY
U8PcLc1M2RFri74fzV3XxePH3w/plR3VVYmbMW5tilC3DEFxn5dg+ssovzsAd4mrcJ0bYtVkStv9
uSHBkfe2W28cO9f67ZzESc+iIevivoT553kkEyojbuV9rjX98v8/3UL3bduhZ9FiSNb0wz3BP35D
7azp0STp3qgV7aLgBw7zbR4HsV+xKndJK0NtkDG+mRLb3HCfQK30jpJYnPy67sTOLevF/4Lzck4E
yU2l8xE1pp6NO4u6hcbarALSl+up7cIkt3vneXi5nBVYhQnxCe3LsQ67gg/jUkS9X50tdyErHQ22
TiXTpZXk6VimT3q7pdR8ZQq6iBXktHUjkqMrG57+gzK0Kh9W+YfXt3QJq5ZrARpk78s4jT4uwVY0
DDG4X9vOquxBtYYS73JlEPNG5do0VQEhAem3FbrCWdk2x6GKuCrTbR5OUjX7aQt3z2PRxavqtN9F
F2VdGWfiSyDFkc+T9Vv7rnJW1ES1rFOqMFcsuTtoYM8tke/8Rt1Znb2YYhQ9voz6GD7iivLnWNOH
3zf98uF+Ed27cJWksWwI21WJSgf+d58G7MwOvBNY2KTeqMi+Mtddwgr6PjsVosdOHgcfYWYBwdks
8LuvuYhVkNCo2fihynhb0nOQjBUQ0c5PUpC7lFWo+UwqUnVl2i37KdHD8wFT9htL6crIuyJZbKr5
1gW9KSHlYN9PcbSeE5EOFyVA7Xt9XBe2enFeR02h7MvowHI67NSc+NDXd3ILDy9kkbvQlamWY02n
BmuK9yVMkx/ng9/IuFybN85xWvfhgRtyq8st0rKEOai4aza63Riba61Hr4OApp02IzZrSg0x4taI
LA/Y+qffuDvrNZUUGkJBr8s61MdTtbK0MGYTZ/g+33oUuXIrj50zdYUISLgwoUsSmPBDsK5K5rRd
7UU2KXjjoOF3ex3xG7vElcFyX8JtY+w4QFCu3Lv9LZf/2sMPv+SuURZUGXhVbUaX48H+zIL+PW1v
Kchf6bTLj4VjFYFNS/vSJlbdTWNxDJGfojt3Aa9AwWQXeWnEHX2f5LpZngkRnhcsF/CaZLgM2Up1
OfU1FCCCpc2rIfBLJbiMFxwpINEFKZiSkR97CtpwkdwzeewyXu24GBut0pTtLpDeyqL2yc4Lu9Hz
l+zeL44ql/GaooRaGQyqnIDApM9xxOrmBGpyhcVCwqrvihk/jQzuMl8jQLVlN52CCG74kEzLB7P4
mbehtvv1vrPaNGppv3Zlq9svyKb9bQJIAHntOy7z1a8ApE2PIKTOajWcFG/2j62tUB7ZQBXTL5p3
lcD0rFpBCGK0za7LKVUHPO7ELWWkK2vWhb8QiaAMZo9USWicnQif9Z1JR35jfK5smi79FcuAZXqy
OM+zYbisq+hgsdvD0wqv8c1yIlFiHnatyA3O5MoJ78qDMduH6zEsHd7eSA/TgzUCJociRqLk999/
8GvD9bJUfrrJxhUjCjWqOCKDNk8jeFdErPLTJeAuFNZbYeE8jMbXPo4LTeaHgTe3dGKujc3LL/qp
591qs20KDZYB1Fzusnr4puNJPrdRpG587Gtj44QPOktgUWOJLlW0nqyA+0C86Y9+4+4s4ilbdxlo
q8qFV9/rwHyywXAjoLoyR112a4ZFz1Htqy4Htk5/cGCWfw2o9qzytmVj3suhg29o6scScxfnWvQi
Rjyc4zMwSR74NshzJuLab6twaa4l7Q6OhDu2isZ+l5F9JFCJ9ovfXIZr4Vtjjt0oZKzr7rzV9C1v
p+7O6/u66NTWKVTNwTeuVEmUnjNukrsWais3DrIrM9MlpmYJQ5Iom1XJtuYNxZ0lz8bpi1/PnVk/
1zGpAbGost/4U295nVdwdvf8ns60l90RJr0wbbnG6WUL12c9zX43fxeRmve5QWhCmrIbakiaDf2W
Ezv53SRcs8cgyuK5TdamhKWPPoH2CU4VOfyuoC76hHTcNs0HkeXYiT9b3BMPNd1o+spe4JJPwSSk
sShPLGFQHiIbLY14is04Pa9hT95VQUDgxq3az15TxyWhMigwdWKfZdmnc/YI38jqhHymuLFer2z4
LkBT20px1h6ynCfR/7Pu03hfRWR/nuA7eWPrvLKuXI6GiWav5DbJspMC5Tm2OU5qIPHZb3he/upP
J9YkVApl2wqts/1p6bf6bhu49btghc6y3e26Gat5hZqO5a1h86Owh5/ZD3eliwjfJhErWpUNiMeT
qjjNA3go++0JoXPXbVE52y3JXpVrNv/d1rAQTeoPfiPu3HGTWc1JBPIPbDf7JOz4RtPub5+mmQve
irgyUyoVml7Tx1n1f0Uq+OrXtANWwFRaLLYaqlLOFvo88YErHPfD89h/8Dy6DUb0QVAkyp5XbZ8W
Yv7y67cTS0bBGiKHhqYFiT5FBzd5E8ASza/xl13hp8Uz4KxeeCOrMkDK7m4DkAzJBemHFbH/IFHB
MvcyyoKChd07GW+lmFOvSIC5PFTVoTqs2qKgSKVJ3k57n7ytZuF16DEXh4rmtdKTqaty7unyNq3j
9W7I0tgr78pcHmoPkpXsPavAQ5GX6nMJndiQ3Igzfn00MReHqiXWj6boupxlUOdZEA9vGXScO8j9
R9PDjBftM8mCWzfbX7/LMpeEAnq5pGReg6IdAslOW9DLc1/x6UeqJn6PZFt3v5shOB0xq722ZKg+
vp6yJIBtnUxkUOzH3P8I0mA640IhvKoPmQtIkW0h1WZn/CBivti6epdA5MxrrTmOgP9Xi55pSAfj
LOE/IK/fn2XEohuH4LXv4KzjmFqEIl1QlR38yErNjbk/yNQ+K4XXIEWzOdco63/GW61fghn44evP
wMWcddNkg6LbMIvTBpadrfEr6mUuN1XH2YLZi9wa2cwdJDrfmbG6Ebu99O+/2SrmYlMim2gDDjEr
5mX/pNfmzdHsXnEOSlBeD0m9rDLoULJQxmJPcrPuf02CeU4e58wN1x3Sch3O3Djcn2nCf+hs9MMZ
mQtIRdFmJYf6VDF39kntQucRIaHfCeMiUnMMLWRWraJoW/2kbPx5R/2q14JyCSlbJ3RaKhoUYCa/
EbOah4hMfkohzAWkYCenh/HYsmIK9Y+agBcekU/zCs6YC0jFCnM7EiOOAANZhlQt/yTh7PcWzP7D
R2VmkOPaZcXe7J9hNPN+MevffiNOX8/weJqk2EImCnlAJvSgy5d9ZNWNrfd/b7K/WJouHqUGFvMK
B0kBsZ2u3Eky3S9TOr+pmjmcnyUuEQ8DSuZzGOyKh6RiwTtscd3TDmtKeEOO8/o3yabqXURgYpRD
0Cg+TduUpblZ2ulbjDKYj0lP268NP+Iqj+qWv5+bLqnyTnPkcaqMzj8k+MC/aRiDbQqGVoF0XKM7
VaXqNKXh/KVOzXGPBwYUBa9av61rEsz51kwrjFkRCOcmyKY5rzFlyp7HB0yzo+jEq7SDnpIK1zyu
azzOr2NyAXjRfN7SoIY8Z7qw+2g92qLSgXoIIKb7xNfVoEtr5gfNQTbw9ZczcQ1fCEphCd1amR+N
xVO+n7Mjc+GwnVlw+mMmCgYTl37lfT5H2ER+P+V+/brAXPLLJF3dzi8dN6h5/zHisvcEW9LvMtHV
myrqp8ff/5krx4ILe9nNjGyIuSjIED6IVH1YEdLf+AnX2n6J1X4KsiVXkL9ZxrQQId51ArXfsXjw
M41hLuuldMoPIBOi4DMtpGCfoE/oF6i6fqBiQX5GZTYtFElFToMPASG3Su9+nXZgrlNi2id9iMWT
FaJFCfxE9+pB25mcOnv4GRwz7mxWXC921gNc0Cduu5zHe9nA/9bzm0avv+l6AM5tA54WSMo8kaMh
p34hjd/x4ApsRQs46KQ90mJiy35+sb46DW0/+F2dXMvEqpdTUEOvvRis+CZ78hVOr3/8fhVduX24
2Bc7JghUhZMo6iXWZ1lFy11C4a/dpLDuybrgeDognn/jj11ZVi4GppCW2aCWLorNNBGScN07phOv
VDBzOTAUl8djLbHr7FNmT0O23VVr4ocMMhcEW1hs045ZdFyE6t6E5k1lhZ/aHnOVtlCaEsGIGV93
6dIYUgRpc8e4Ts+//8DXxvzl/3/aypjeOFQDEBVZy8UpIEOTZ0dk/BaVC4JZk8D2MWFZERs8+8ED
ZMmPuPnk13VnxVYNkS/211nBuxk2LOE3GQu/jZI5h+tcb2O7a4wK1Iwf0+GxTwa/24qLgZkK7nHB
QbICRk8lSmwh6MHG914D4vJfSTB2c7y+9JqjwDoU7SlJA78SAOYCYGlLjm5ojqzo4TtTm2DLY3ga
+M0Tl//CtKuo6OKs2PrsTafn8VyHjfSb4i7/JXdqoSlQJcUmu4euocupSWvPpe+SXzZtatXKihdy
kxeqxVO6eYb9LvG11ZL3nNW8oGs15h1ZH6Ix+8dvqjhHqSE1gbNBw4vW/jnF3du2X/w2cVdhS0NH
O0wayQslsdqziD+FceeFZzJXX0tjZyLpbmCOOAVFsPxD2+OD33g4t/FNEN2F5GWsAx4WJGiCx21E
us2rdReQUhreZeOueYFcHoMwwLqd2pTcCHT/92D9i1uWi0jNWm2wegD6BrFiLPe9m8PT1vDqCTYu
CN9Z9i0Lkjrf041dQqb5F6xl/bhb7D21GKjMqzZc7zidGJ4ZAxQXVDjQ3m4mqgneqJU47c1A/DZW
FwyhkDHna6ZYsZH8ZVJbr4dH5hIgvJp71ii0G3K+QsekD/OuuXGNvXJEupSYiCwueBFNsA7bC2ot
aR4liZ97OXMpsdV0GavJzgukO77yUH+esRr9Zp2TQuxgVc5JlLFi78L1LMNxvafsuJWgvDYqTuDQ
1k1vSVWxYljiD6w1TQ7oxy8P5FJhW0Zg1gNOppA6OyG+/Jpth1/Cw6XCghkW2iyIWZHh8gwZmgXZ
mjb1PCRdLizLKkRmFqIWkNP7vqTQdIupn9cvc3GwQ7XQG18A+cnYBBDMGXqoRtykPK4UhDEXCFMR
HXu1YLa8QEj58mJEkXDYFuUE59upq1L6rhLR+DEUMEw9iSkbZQ5fq+yh26f1RKZh95u2/9HfssMS
BpmIXozi3gSHKVBZ5VXRz1zQSkqkF8Z9jgtb00KbviCi8mzaWQ6p3GfemZQW4QLWLYDhM52aWzjd
lbXmKnthT5Ph3NGoMHI+U64eyLH43Uxdg8TJMGMBR0YFHlLvJKsv9cZuNH0lI/AfljmWeFDIMNK8
Nx1sUvcf1LLhfLSR8rv4ukzzEMlOTXEQFQiknw5in71Xm0uH9c3ahBDJiopJY0x4+N6ozG+quCgY
QSCQbctOCpqKOU8CeSFH5be9uSBYyKQxhpAd29vQnLN6TnIo2HR+L3UuChZQE6EcqQ4Ls0Xf9nHA
u4i80fErk8UFwaI5ifdkPo5C1tl+Mfplkk9Lky9Z7BmFuTQYU9tRzyY6ip4POs+E+Gya7NY9+kpW
05XPGsexk1U6HHg9M8vHLq6a92od6s9sk9VjPDSj563A1dI6kHyMM7ZveAzIPqC+Eqzo5BfouGiY
iDR4yJWtRbqo/TGo+v6UzIlfHQg8q15nGsIMjxikR+sZTc5Taod7JcPYb2a6bNiU7EdbLRajMus1
D6bs7YB03o3w/crcdOmwQ83teOASWUhsNidNOvVoZVo9LHUb3dgrr+zwLhKG2v05SztUPlc9WBYI
e53GPrp1u77Wfwc4CcJARWYP1yLZE7huE6MLqKrIt4uIjV/87RJhom4HmHDYtaD1MDzaADLWDTLZ
Z69I1tVWgrhMD4lsjA4FjpCrKPpMk9kv1nSBsEH1Day+1IailQaiBlmSj7BtujFzrn3W6PWcb6J5
GGHbsxUh65d7Cgech1CjbtlvWJwslQ4zkpo2XQqedudRjm/Xzt7Yjq913Fmsy0AzYfS8FF2wv0tV
nZ6iarZekz12mTCk6+wUm3As1BSc5+4rfGG8HtVjV7Itihlf1LHZIs4I3D67/m5dWr8H5NhFwpYh
nrZoD8YiDvrqFFfp+6Cp/axuY9eDc0hinTZhb4s6+9SGesa1p/Ud75d94accb5AtIQoY0PYc959l
Zf9AdavXyoxdIEy1ph1U3VhwHYHMIec50El5LZ7YJcJqTZH+YpXFDRN0RB2Fp4APqdeBEbtE2L51
uhqXl47Xy3EyvXjmE43ufBYm5trrAd/aHrogcPUpYDJWtmHyZc+aD35NOwvzGCCXuqHcrhCQd8kb
Or2Tmd/5H7vs1zzMOEZTPRazDr+LhX8M1eqFPMcu44XM8diuE5oWVr0R+0M4Wa/rYuzyXTMTtclg
E13UZK7OykhygmfDrcfqX++DsYt4KZgqDwZWqoXFK1hJO8LvX1L4fhuhK4KFJF2vWBWYYs+2j1FH
ytq0H73miUtzxWEDi42+MgXf+XGvdPgtOBK/YpbYpbmOwwxtgyrAYqq2fyOAKfN0M9i6NuLOkZmI
LOuOXfbFlqwlH81pXzevpHfs4lwNq1vo7m9dMcPi8JLxbHkKifYTgIxd8z8D3mOOwSwVCG3lCdWH
53iDUZ/X53SJLqqkJBES9UUHZeQ7E/fzXZIO5J1f6+nr/UqsCg4NWzQU+549MVbQhd8IUX79fhy7
RFe3xFGDN4yuyEQbTHfD0oPsseHcf01gbPueLHX6mKzqMH4ryoW8kjaDpSeZME4xD+9EMmen1o5f
/IbJOUcjpqHjyxNVJGPwdegSnaeD0H5nhgt5CdSNkiPIdFGN/ScCg2KZEa9gLnbdNXkVHoOcel0E
yUwfZ8vOShyZV+Qfu4wX22UWiWnShWVgkqcARcJpiIyh35A7Jyn2x9T0c6MLpkNz7pcR1ZeQ5/ds
3TlMl83UGpraXXFUyRfd74WYoRb4+57/Lzn332eZ2OWcwB+lGYpQuwKjMz9yYeouH7pxP8+x1m+g
7CXv2UCOd+OazOXU2P1Ok548sS5osPclE/zApNLnl80wy9dYCXuCFONwEc28kDs2gvqKBr1jtKFG
fVIxwoG+qZYSjrN+uD8UbF/vC+EMw6ZBYvXSPfm2xORhmHevXEPsqmXVUdLsBO5thR1E3huYa7I5
9kvDxy5CpeNjG0iDPJKKBBy4hrei9fQnj12GStJ0odjL9svS60cFH9wf9drX334/aa4cfi5ElR3t
usykOS6BXL5pm53XKPNjMWKXnppjMSBL3R6XOqSQnSIWmlaoTvKznIzdN85+a9MtlYJfACG8AUe5
5k3f/OkzLNRdSlmIcpl0NMtF0/SvyqwyHys8P/g17kzyGgFHEG7MXgbKvuOJ7xn5nR9+Tb+cij9d
vPomXtZ6kstlwND3Oe0W9e9gDfHTr6DuPG+5hK9FlqyXSEXqbSVqCDQuvVdihLoTvWuMZLOw9pJu
+Xp08tuoRPjVb2Be5v9PA5NANmHRczZedND/pSP5fuxTPzNL6s5ziqpuHaV7f5nlbnNbsaehjW7s
Wi9z4r97OnW14erp5V1gYP0FrofwKKkvUdjJfDEtyVu2vpXwiL9n6paq0K93A+pSg6LjIWvB+V6w
ockTJTXLearko983cA6/LMw0yv32+TLTqv8n0VC8WgiKF71ad8FBumdLTzp8BQvB5rdib8UDWbb6
/PvW+a+/g0sKwq14XoKMzJcp3mmf92tKTwnEPqqcrFF30knkp7RCXW4wZjYFGB7aC5yS0ryHCFAe
ib27EYC8RI6/mE8uOMi5huZMf4yXkO/ig4Tp2kWZjtxPKWiNG38ju/I3nKg16INuPtJqvWSbIic4
01WnPeqCco3m5txmdXXfrwnN05VEIPGryvrtq67EHDS6w6nlljyzTZi7A/LGd8HmB9RSFywc4RI4
bMdCnoOqprk4GEJPz0s/dSXmVhXXgA/QuKpVl4PEhli734nggoV8pBy2b2g640BU0qnT+QS3+9+v
iiv7hcsWdvuxLH0SLZfsWOWUU9TUXYY22W4gtFcmq4sX7lLyKokRgaqlnkU+2L4uqi6hF72l9L3X
T3ApwzaITLhpulw2Ln/ECaQJJ4AIv2/7f+9Yv1htLmVY6xHyy5UdL4hO6gwDj4BzB+r1pYYw5B0S
uuZRwDrrad0bfZoqo+/DRYs72mv9/fdduPKFXBQxaZWeV3ylC9MoaEnTL1wMXpdT6oKIbbRtU7fb
5RKQDbI7fzSJX4EddTnEZjigbxdPiGJ0+w5MBl383l5oTLFl/RQGrAyPph2cTy6MBe/3LPkSV366
YfQ/GGJXC6S/RqwFiMvzBM9GNm3/9fuKzqUUUuyQ392P4UUI+4vd3kfB5LmEXbU5pdZuntKaPOtM
I6Db7qjOvN5GqBugC0I31e0Vth6doLrKrKd47f7yGhEXQWxhB1PHAm1Xs9xexIlxV+XKC5mmLiKH
u3lDSS/by9x1n6lmF0nDW0+7VxakK6RG5zAwIsnC53reP2Rx8CmZ2xux4pUYxVVRkz2HgfIUhM8V
HebH4EDkEBuTvtFzyM6Az46PfmPvLCI6hV1/JCJ8RoFDLlrxBoWIn/yajl6vT9ta3kA4kDyLrPve
WHmeoQJ6Yze+NvLOImqCbWd8TcNnpCu+h0ny9z6KWw/e19p2QttAGF51FYak6sybQUfsDPlSfuc1
KC4oh+WJeRih44M272Q6QPEws36kF3X52BHyrc0gWPgM05+3FZ0f592vYJC6iCxI3kynLZpON3lK
KftS8fBWsuvKgLvMXj/GC9wBYnSb2lxk/dcA1yS/ieJCey01aSVTGj7ztP3YKfNn2nc3Ippr3X75
/5/OH7lGgPVGdJse5GmR2cNomd/9x0X2RkgfJfB9wYjUX/pxf0477rcdusQe3BOjRRGMR9S3d+l0
2rS895vZzpKkogkGRL4vO0n7Z9ge+W780n3UJfWiHcUdo8RwjE31tlNtLqnyu8e6pF61zzWDVpO+
2HAxeaq343zU9pYexpUp4sJ6R5zwdW6bCIJ51cc62IG6Hrvn5dKl9eo6Wmk4yug5m8XnZsk+p+3m
dyK7qN6cDutGl5dVM4g33SpPvAv9praL6um+zuyyYpqIGfe5qZKAO0Vy9pqDLqSnsqrdK7wPXUZp
5CMKrel5buitu/C1r+mclara4jDQBAs+mz8varzbzOzHt1EXzEvTQzZ9e7SXbKRpTnX8r1k3v9jN
JfMaGXERVJo870sAJ5354Vi1Z9POWdk1m5DpEjSXCNI1cZNv9rPXl3SRvCTqdSY2NLwaiw22P+k5
9YtLXCCPoSQAAt7z8bywheYNHzcktQGK+HXcydpuQdQKRrLmsswNTL3V14EPw41kzJUJ6IqzwZK9
TaRougsWkOrzEF6oNAfJOfl9TZfDgyTBsrahVZelrY9HXsERky++KR2Xw9uq1mbMtv0Fpu//jNR8
HZPVr/6auhyeCoRWeuuOZ6hG8HyPljCPpJ9LGnWV2Y6hX6Im0cezpuYca/GJ0vpWWuHaJ3VOzSHV
4bhzaOsFtP0sDrxQWs08r7GhszpDm6Z9D6fz53naNnViY5OgMrpZ/GSAIxfFE4vEZkVGdREB+ycA
GtGEjV+EH7kw3qaCcCRV0l0aKoDnG7vdU5ntNw4K9su0ZuTSeKsNLZjTrL/sxvRf1jYO/4CFtfxQ
Ldkty4Zff9nIZfJSlHPE6UG7y7Hu/6hGl5EMvaglFGG9jjxh7h0Kss3dJev/n7PrWpIc1bZfpAgE
EqBXKX2Wbd/zouhpAwgJJOT19XfVeTqTZ/p2RL72TFVlYjbbLAPJ/aQV5GzTbvxDifKfXPB/O11Q
dfjnrxdDWi3LXLsrSJgw916a7sB8sh5UvcYFTZOpUJ0nZR6bYfi4cbkdZ5zhb3M0D18wFlBfKN73
cgcJ6vJoJ82/LQEtDh4H7Y6gEwwFxE7ick9JGnbK9Pyw9an7w8b+btVv3mimR8C3se4XDJ920Faz
eVgsvauYoP8D+2NmTZMZNBc5bnnVtEc7xH8I7f+hkP3bot8EggruUgOYa/5qIoTgwpTAuQNEP4pT
FcMnvhgg5JEWpOoA1IVA00nAbb0toqhciilTyb63CbqC6VBFO1rLuMrh9t5/YHVMrqWazFGriews
EChHAabql7GT4ilmFQicJsvCroxXbEz8ltU4lsSf5rHUB3CgwmOgWbVv4CZzfnOMvpZd96f5xW/2
6hYxWPbGVl2P5eTNjzBnVzLep/VBb2XvBOQsRtf2HmlJQl67aVhyOmTirtkmjuk/7wcftqmp2jS+
9Ixu60vJYZVc5QM0uLO7qhKoS/zzL9TeZmOoV3JxZhrGa8hUll1g4kM/3ZOk0Nvn0jIMvtiasotI
9y60XYbBUTeXf1if3wTX2/cS4OmEAUuyoZ8398OZRbYEVzhDrkJbaqb7bvqtomlXj2DtpopdJpn4
Tzy45XPJZLgvxN4+nSIO8OnkEFcbl34IuyiqZ0gpQxrqD/f9389+fPt0tpVmjVd+vdgQjX0+9ovU
eYhae9cJim+fT7DoGXB4gV42GZZcV0RkB2gNhOmuaj++fUDB/J5VMmt6qftYFNozJ/Jo9XfaXca3
r6e2ITDn5HIhW2S+wnVreMgmlf3hifvd6t/c4KgRgfQ9GuWsaaDV03Qi7AZTrfc9FPHtC0pWUbZJ
F5YLzDXg+AIDX8g7arH6ux6i+BbcrkQ0bGscyCVuqh4T66bHQ6er5r4iBrYK/4w/0I+U5dzhBtck
SfcgJUOrY9Xb/HpP+IlvEe69QyENs8j5klkbv9DZ+nLnIf0t77xcN3mvqKegRzqtl7Qux28O0PzT
ht7lu7s+/e2zJee+ZWOv50uvyHzV3uBzS9kM90l4xbdodwouddbMWJ106zNfdGVM3lHgxn/e9/Fv
CtS6Y0lY5bpc6maud8QKbSHQxsJ9iv/xLeh9SvmAbi6bLyVwA+9RbIzr3sIVobkv7t8ujxmmacgU
sgaobD3x+YuV7OM9K0NvyQAZBJ7QnZura8nVborHr7BZu4+OQm9XxVuo7pZpZK/dEt5nuoQAYXlX
MKO3PAArIlqXkuprW802H2SojpA583cFenpLBWjoIlxbt/V1izr2uAi/AGl6pzwVveUCMEnSrNSZ
ufJKPHFCihHiQ/ft5k0MK8nCmhqshWuTDX+XUfi4xckfEpx/fz7oLRWgnaCTHRljrlj6FxFhniia
5T7tcIyC/hl7m8r4BIJv5qrQEczXBuCUVlV3tf/pLRNAJygmomaOLkkV/WUHzFsSHe579eittqsa
mmhV2xBd2Go+U+WvST3elc5AIeWfi2JqDfNNj0b6EPrqcXHm3DWMv9x1Um5h/3201lzLSV/nqH9C
jjflVd/eB2Sit9qucOZJE5G06uqoXnZj66Ato7a7mo30FvbPnEoUhB6BNYpNuRdDvSIXcHd16mHb
9c81dwzSnRFmodemjpa9p6XM6Va/v2/Nb27nNrRyW3CLLpgZDedUbtuuCfQ+gBe9lTddvZzrUcfy
MmxwY28AiziRJrtPEozeCpw2egUlH3qMlwA7y8JXKctHPUX3BdxbuLLzIbYzmHSXPs5s0cfbbul0
nN+17LeY/FUJpOt8lZfIe5lXifgrbYf7fGfoLSq/D7AyhFy6vJiI6acyYn9FfOjuO423aGU5xHUn
kVhfuK7el57N+zrdpj88oSmO9L80X27RylLXARz9kl8i4ZODgI3rBfjlbgcjmvsKJnoLzu/aOLKL
JvwyLGO8izu6fsiWkP2hoKe/eZL+B7e8bR2DDbq4BNFT8VcSC/F+rjOS683EcG+pfMEZ2DVTV9oX
2LFDx66P1/erTqbXAYrcPwYo59SHJAUNsqxrdkirfn4naEmeE7SKDlBHJB/jJrPHiW9ZMYJKf85g
5gz0JES87zqct2jZVE9xMnU2vaSsaZ/A6mCPvefyPnQUvYVfQ8gAwNWSp5dkLr90kX8fo0F01ye/
xVrHEY7MWy5ziWp45WyyWwrFsz/1yX53Om8yAiczMHq6Jb10gPzyvOn4VlAe4nexmdx9icEt4nqg
KSQIlzHFqECtX+Uo172o9Z/qybdn+l/u1y3i2hOIwDoI8F0MEGnvbKeWc4XgqYpuzHpWkDaA980T
+iciH//N33v79/+CZgB6NE5+69LLnMls57EpR4021A52DubgkKZ8/8O+v23Bv32xty37rz9E4s0O
1Qx0Bq3HeHrvE1mFog0u3sk6NIWHXEO+stS/V01Kkh2kdanN69iP2ME+QNYl25S90pAmZ26r5LNJ
F/XB2jV7BfC693nSTQz3sSHATW4zwDew6nhLal8lqfVzNUTqWNX9/KFOV3EeXYApF1GOX9G0/7hV
idp77e2xmdQa6lyyKT5m8IY9dixyH2vmowdf82HOU8Gq3Nem/6wo+iF/WJzfrM1bqPqvtXEQY69N
V24XNzpQzmK37IX5k2vs73b4JjlhYQqYHFh+qXCrj4npq0PaJH7f2NC+681a/SHx/I8Ez7/t8E2i
ote+6lzW4mkAkZuc22buoIwEtGI+Q6ttD4Sx+8y7vvtOli7dW6p/xtQmedysdW4AQzj2epV/AAX+
Jsj/D5Y26WKrwNq59H770cdB5GWDpb1ru27htFHn17VJ0DFMRv7X0uR1P/whrv9mr27RtCxStuI1
kncSORjZOhMKQmZ4em6JLALJ7muc0FuBTzhKcBOXHcVWWVZE5XB04k62FP0f7D28osDRFvEFd0n8
aoUsDwG0/r///8WXv7krNyF+HNdYmTFO0LHKsk+CDMuFVbx5SCrh971S/jC3cr2IRM7H//8v/u4s
Zf+8nYFMK59sl1wqDD8vCY7qDuKz5X0l1S0SP9Yd2oVDk1y6LAkX41ycBxNn9xUPt1D81XNGML1g
F7ctzuXBIyNRs6Qf//+lYfJ3I9BbqD3GzW1tMLC9eMK1SgpdgUgbCk9YlNA801KRd9s88f6HwRQ5
c3m1VctW57SaI9LkRtIU1sqbxXvQ5tAAdRV/UYD2THUR+nicNAwkuARoZvP9GtsCdlt18mn4zxXM
hwUgpl9q7DK15Bjij9tTxW2qvqt2s2hNLQoKO3Hebk3lnqiZ631YM3pUkJuI9j3xeCyWaTSnZuZC
7jUDFXwou3AEiO6B2rWCZquD8v3UupQUSaPT3ZyKGjWkxgOcDXDBOcG5OX2oKza+xoaUyY5sRs/5
WFp9ALP8lzLR9qOcgASvx6HKO5INn0uxlE8e9oFfm2wZnzvtyEELyEfMW9lUv9Z+DT6vF16XzwFG
ml8aKUl01D6t62cx9jgeeY/sr8EhN1WUWxZ3z5mxYdc3pMobsNsLtdpJ7sKYNqh1WfdgYqMhWd+1
ueX1+9ZuyUOG7wBmvR6WApOJcscjWxW2GptXERbo2NLQiUOL7XwhhvDpKavLxRdl6tJniGmUzxEc
aE/12MRRPkI0obAbqNPoHi+0fQ8yFMwsdJN9iarQ5VIoTmE2RT8mypDvZUJ/8dV6zOlM+JRmUvnc
JDUxBdDbdgf+VLpr2r7fhWQYD5VUPQCYJioxyhUeY+qpbz+1fU0hllRryEEHndHxNOuNkucsWkCB
g6NQN5+qUC7sY+fbTuwj7/Dz45oub1PgxNliErw5dYbHZ2yAx6d0Faht53ZWMoIHEbo/Q26gYVp9
KpWc6VX0Nlv1HmHTV0MRuVq6h1jiR3Nm/FRsQZEX0yiSwKba0UOpfAPR8XFOxmg39LNX58HWRj+7
ZQwHg/P+UK+Qih1Z20MLVLRi53rD8hRFidu5ugntq7CyJoe07wQ5OEwF+aFKlyyUu7bZ0BPIMcL2
7bMT0Sgf067s9CfXdZw8exlvA89LZI6kcNrZzuKTdHV0RPOQbq4wDkCOC0/cWB8ovBrDgUaQBv82
DZPZXqLSQUDLgDTXfsFswM6QUPSMzl1OgReYYFc1Te6BUlKzhwWwEPPdbCo2D7Hp8b82WJP0FXJf
JMpXbEZ60CZ1/MD6kMnT7MogC0dKwLvzlkBurJj6NZOP8KbJ1FcBZko4gGfG3LP0+IHd1vhIuXxe
kqF8hViOYAdQrfh80F2bmJ+Wux5IGhRnk3puGQ7iUY7TxC/etxXkMNvGoN/QqhEYswFK3NOLlaPa
VyEqAanqVDeJvM/mmX+uGWPt126Fxu6rTJoUGQuRuJ7JGLfstLlELL9gzRtNr5BxNh2UL5ZInVnT
48jGuqr0eeC6HX6yLFTsUZLKDl9tyBZ5Yiw10UfVJC0SSN+LRQIPWbGkkGJuy0/4KTe+tF0KM9p8
ZpF0T0aQfjxWw8rHfdL0xH2oRbKMjyLGub6KsYnEvqN8bT9zoFtSVJq1xjmGnlB2bO2YdY8bU4M+
ZVXVdF/IJmnzuCZtr+JiCh0ZVQ41Q8bPohoG9yOU1Rub04PTeaziOvWnemlWdW1BeIhPXGfI3MGi
WurtvGTNNKvCpin86gayJG/RdYS13Gc4I/vh0I5dyx4ootGa7r3xZXWxBoTmzxPUA+zHhruM09y5
GYaVOa03gGZrxIrmvOA7Va8BzF+/L7OyT8+VK9P6Kwxce3HR0OM9mKDT+ljP+P+h1rD5cs9XJ7vX
kkLLr86r2FJ/QhoDr+ld6iZSn0hWmcUdtkxCe2KtsTFPEU+AxYEU99jwIx4isPbizJjhPPtxdj8F
5JD5ifqWwltwaqzK+8BD2LW9reMfW5ii8djALAkohhDEtOZcp9FO9THcswvS+G785qlYyIurnXXw
eEggVxmhjiGdQpuKo43U11lFtnyLPR6oLG1M+bfiZo7eiS6Ox4vruF6OSVML+RDbeJLfKw9XsY+D
pfAErCAfXn5hcZjpYyOSbniXVDikvyYaTeKsAZ7qCMyUaJz8nRA6hBOD3xS59m5aXJ6Cb9f9FNM0
rTpnEyZZnwU1fXzwBqSlRzsQvjzMHUNxlNeTkvbbOIxl9iTjutdfF1yESeeJmPvyo1xNGR2qcqb8
QMW6qAcD+l5UdGyNU71raMKuUJ2bo6MNY5deZ2DIzDf0jmjdgTsMx5d+V8LhEn0WgseEfIdkKDE7
/KHG2t3b5ejXokwwCppz6mggYk95nNoHQ+GPYIpNKT792Jqut98ql1bDt2EzkUB5Bu+uj9JLqz8w
D4zmz7E2bPW7ICM+pgduGPpJ+2FoY/lgNaLsK4UraK9PDSFazoWnw9CdRt0tTJ3arDTrzwZkMTwP
JmVJuV83nzUGzmO8TZecb41J+U5oQ9IkH2gbTQ9UdqbMHVzHBV7bsuzbkPMwhDTeA5XHZb/TzKU+
OYoRiJWvvSHzkh5nSMeYKV8T4NT/qsa0G9aCjxOgas1agoady9WpiefcxbC9AgnXLEcY+PreHksI
Fqh4Z3gmI3dBe35kr3Rq4IRVsCXj3beqcWPb5szG2ly8Hphfi8TEdbPltZyFBXN4aje+k9PghC4y
IILIsXIRROfyqGFVet7gb2FPInLx9CslLRfHmZqoPWq0nuQu3XiAI71oKiRMi+l1ag6xF6WqMZSB
m+6eV9O2Hms+W/o1KrXr98sok1/VJlz8UzQTs6d2gbLVQBNa1AMMaWi0pCTnNq6SI+TmlbxmipIF
ipepXNZTusXsIqH0suK9nht7KEM0kY+OWbXteRaVaXVUdLHwuuyjKf4uG0pOSRIn1VFC0LvaK2f6
dCqyCXKmj0aTmMJffF36ukCXjgLLC4zPi2qUk+/jZpo60A/Zeo7G4OBnM/KibkeSXSajhmOGNCr8
BRAVYOP4ygAEnIPN5i7LtVsysZdMAnecb9CPcecZmSWihqnMmGcLOI0SCGjX5ciq5sQdVztQ+i6G
ybyKDkyQbrk03JvqNYr7NL4mKaVI13B14YMKIr7L9N8qYl04SSMuMdA9Z03hoYYIm/mvc5tF47Xr
N2t2lVipPKdxHyT+W++iHu5pUDH+264l2I/bpCN9QWbN2Zch4OV6BsS+oe/KdiP2DC85HEAOdCAG
G0OVDs0Rpg0dPom0yTaesH+Lfd14CmHovjE/MHTCY1iV20lBh/aXEL0GcGee3NS+MF668UG0eq2e
GUjB6fO6oLn7fmUgwZzAEmiMzqdap+wqarauB2jX9P5nFsdReqjVQOTXZBTj/D4dQbN6X6omlN8r
fFbkO1aITf9VDgLeEqDrbJo/b01WeQgX1PVA8M0Id7kmtQG1sU9W3N/QT0tcoGNr1tyTRKizRH/7
UC0eeOO8nFpzpHYSPWLFYqvnko8qQkZZE8gBA1RosgaAzf0kJRTbU04ghlsQ04To/eg70857DCbK
tD29uYkeMyHxVA+ilJkuAkydGJKzLRU/Sgddha7gsBskT3yaU3Omy5b6nM7TctyapHovqkZBjd4K
1HEHX/nEyHwmMKV9TGRwrc5tJZvuiZa29nE+cqik432OAu2xcZGqtsemj/Xoi6pd1xz/HgHaXKd6
fO3xQCD8gcZSAv6keuN2bA1L+yMt1+gVjn+o3hsi+qtDmj5siGg0bOjXJZH6gFMbJ7moWj6f4czk
Qw4i90qe4qGTGMaWWZqpBw7V1AQpwwTDrz1+cX2yCy7xBy3abF4euyxuu5fZw/lzV491TV6RKBgC
IQO7DuoQNYSLdyPMR/nBBT7K15C1ej72oygfEjlAtCNL1REpl7IgfhKbNUcQoFj8vCENbPYtxbny
+wCFj747T6lP2w4Z9Vt/T8dTBLffqpt+9XM1iL/nuKKfZk7lTxSnCGaHbG08zydaLuOuTUL6Y4WW
XWEwSjwMPaFrWQRZqsQVCD5sWvfVDPpsd0xGdES7s4LyfbdHgZ9ZuUtGeO1+0PBGnocdJrJDp3ZR
sklmDskY6PiSZv1MX6D6HX013SwBVlWoDGTBVmes/ITKWA7X0bYQW4VUH0S8RVFFgcNGsUFrNUl3
OnGDy+HbODzqhZFvPYM1aQuHkqii5Y5ObRSLvKnAw/sCD/lo3kVscaOFN8NcTo/dMldQthpKZLIj
xl2kpvt+UWX7F3yi5by3uBHpO4kvMV6yTsxpXWDkM+yqrl1HwLakhz9jxN80Pt2gY4pyt62nb56l
cXxc5Zt0WSGWKESfEGQbHlC7Rnbdbxr6UXOeBbokad7BrXY8cqtT/bgugbHTDLnmEQ4PTjmdD6rB
uKXfMJlI30MGzYaHxiWw3jhDNBcvaUkY3CxhsZMP6BFceP0m75yQNt7LeUx3jilGd8GS5auZZXQU
lCbPblyjaBfBUPKI3jv72UHTpD0MVVc94qzwK8yXMgyhhjUqhqll54at04dq4f79KFILc6aAnsbO
oZE55DGmRWtOWCx89oEnyYIxhGt/sgoYH7TWATkB0G3LF5XxVzmhxEJK0hZxjLLwaBBpAQTfEhDo
Z/vSs4AIv5QbuxjfhCtuVw+nPGiOodGdbWcrSVMAXjsg+56nU0oGJChLgCPCKpsCHKZwrNpJ7WIg
o049S99sP8v5UhkEKBlPvmgbnz7GMRo2sW4rJGyApcukDFf4T5G96EOcd3VlC0nZXEAc1h+nKWm/
9lOPoOVruqtKEe95ibAbNUA0Mjl/DkNmUZYlSJwGlNxb3ZO9rhAzRiq2wg5wjJEems8rQ8MDrg2f
mJ4GHDnQzhAoyn2E/gnFGkTlYbAkoGLyw3mNlu9QMebIGhUKtkbg8xhvlyJe+hLrr2jcF40duits
QCiqgGT81XU8/tjWCB+Jiaavte/noksCf4HOZfWxYlV5hiptealk5xBPuh4ejR0vAHBU+9WwDYko
b9QenC2kTTrrohNQleNu7SqkdJy74a9xrWCPWoK8VAEn8gGcbUybOFMHCXX3k22RBAL2vmxJkUZN
eUVVjdwO2KMjENb8CrSJb/MUoeGo/MQhRM7YoPdLmcjm6sZ0+RuQSCTAKG6TFxgYGpT/Yml/grpA
Tn0Sre8SyC4cvRKTBeEQXjONMulOVR3Z16xrv7tplteR8/69gr8QTj41GKZwdJI1DsOhS9UCDFSb
nNJKNfstYzjooXGn2oQV5qvZMB8a2LjqnHSl/qnqxjxXGVNf/Gx5TqeoafZMx/5T7cplPVhAK/nF
EG8Pphn4uIuT2r1PlWpf26ROv5Vxa35B+DKCBh9HYpZJ+XHzUcQeGZf6eQquPM9UZ1G+QPdpB1kY
5ACrHf3RYAj0bUAc7E58Q5trV2lVHqu0hDRs0tZEF7DwXE9lFiu99ySK5lwQW8W71sMzPJf9tAa0
jqrR7Syerz3sPtf4a98seJdzA9j4NU7ENnyi6TCLa5ZOkdnXqGP6Pap12LP0W6af2CbUI4u5HaFy
LWo0kZr1OyFr85UDb/DII1Fv2DuUiCgrJ/QT8E5G+0HI8H7YqGd5GFlf/ypNZduCIIeCLy9dOAgd
AzwXYFfZv6gYKeawVeNlHSmkEV0sO/WEaVhrnzakv2pvh0Q9JzRz2W5TEDvHp0d+UUg89d84X8QZ
OD9/oDwKv8qBhA09z7m8gFmjRQ6jqiwtcDoqVdQEMo8FBeXrmYkZ12ie3hQfRZxCgqcO0QxH3SUV
IQ8iy2Qx9qJtoKJQse5cC7x++6ZhHYw6aGuQQTbpq6Zdzx+jMMgfRBinCw4NQNR4UHv/StpE4BRj
AkD2AMQgTRHYVb+v5Tr8hRyv/wx9zPKn7wJL81hGCp6/c4LUWI9uAhdrQZVZrFM2jbgsPfli/Dw+
ISjE30Kn558BY7mXWYK6nxNicSajeRse5znjl1kr/Z3XQ/o3Ujbx2ZFGoCZTboqu66z9Lxhy8Qgg
+2Stdgp50tO09XorkoVl11j1FMF86Ok7Cx/yNic4/zrfplpdKTIQXXSVo/2hXPrNHVSfTP7MY99c
uvitBSLwx7Icv8INyDsbNDXqTtcFAw9RfIadQVLvVDqC5kNB8UuLcYZY69OQEguxQLhy2u2lXwQi
m0wQ/162bSyjLwuyuksalmFvRw0RhI0s6LjKbLDZHgCP4T1tK/jJkGSRaV6yUmWvG2atJ3Q8UJsh
KJISjSFZ+4duIKQrhFsj8GI6xAvtO04/a9Vmzxtd/AcfG1TgmxjKUCRCo/cxdCW8ZfEcLH33voY7
8/dhqMbTQmSf7KO1ce8Y/Br+inwjjj7IwVzHjiH9gy2w7U/rbMwnOO2yaUdQz77OnVI/q83W9gSI
3TYWYUFr78AbiCaAjlg3X2uQkZ5BfXZPrQBndl+mXoc9ehZ8KhxqEHVR6MqPJ/xEdqGAGLkjEzGv
dgkPHvtETKeKRZLQ7jkHw6fQRGjUHMB8DLshJOw1m1dsKH637nKh3fZMGjCHco/HojwsbMGT5RMv
3XVW1fzNpH0f8m6tMc/gXSKPJAkDGijriiQ86WdwgCZjZ4HmrNI7Den6bW/YovzFbDVuqgVUg56x
borvU7gVnU2GCd/shpicKZbuWzTOaL3XSEweMwZe4KEkbb+ehbU+ObssEV/C6Cf7IriBV8VoN4cL
gZeNd2c0D7TdB4EG2WmLlokXydjIa6mXFbzOTuAZcnya4mfkXuuAKmEadCGnhRiUcNU070BPeHt/
aemz7KQGZT8nhuj2NRtiHb2KNaZrgQTdL8cIRnbDwa4ifhknV32zw4ZCOjUr2pkQVLOYrcRJ/L3W
AhkIk2mv9vHQggJFQFAYHxPg4wfUtBNZdqYz4rmtounvMIyGnVLrsz0qPDRWQKxt6xwbVn9Lp4rt
xDZWsAKX66R3jiMzCCjM/EFmsz4GiB2I3Jo0+r5NQjyiIyH5cWXden5T+K2+szaQd1NQDWqhUDYP
LYGv8YvQjJzRgnzR9cyeY6j2XmKU3S73q4eyQaClQLPRNZodXb8AsurMqL62Wb1WOYnZdIbreZUU
1CzquNFZo2TemnRPuj4gwffzQ5tUCar0eXHdLl1SRY6RiNvPXdvTbIesN3gwx/zYHuEzZvEkjyjM
8tZSufdoVGZ54+NKvJsS3T7Ch7Ea8h6ZZQOLs2Z4px3klhBd5ubo43r7odmIqXCtszl5aukUhn2W
QWzjknYI/ejySmQXqXH9m2JfhGSN0A5yX/mQmkTvFr75aQ8bjqw6WU4kL9AdZc0BYojNvHOEm6yY
FWR0eD9zzDxWDl4Gh4P4lMdkRkRlicueUhktRZRI831h1k6oMQyZDhUJXkA+d0HOQ1Z14NRlFZzU
GEOnuW0VyZX2zXDeXLt2O+dXLfO6nnyzazpA2PZvlgdn6CjzZ/St011VM/UkywTnhBrxiQ8U/SqJ
MjeH8FTZfFLR0Ke5XbIaqV6VxaFYfFLZXYpx49tXAQgkn7NRdfkcs+EIxsxG8qZn9X5J0+ZrOeoB
VvIjin7dN5izTFl4Nwa//pWSMYWuTYMBQjEHpNz70RhEAqDLJXnRauEf6m2zUMAsW/sustOaPHWy
XlYU6zNktjxGE/AtL6MF3VFAlNujhx49K3DxhMv7tjRRjlHa+s6rbh136OnjHaAj+n/5AIfj4UxU
Lb6pTFv3a2PtXOUoL9EtIK3HIjkIil/LwCpaOJc44HFLHW0vHVelPQYfTR0y5CF7AFZ/eClHSJfu
uTNS7gxAa8NuEZnd/o+j82qOlFfC8C+iiiTCLWGC7XH+vOGG8iaRhUgCfv15fO62yptmQOruN3U6
Flq+bvgq13Qn4egdZm38OzjhHuX0UvVFtE59ps5TmaTu7jpwMSzGTI1fzMJaPlWGd4qo2L0V96U2
5XS3V+y0g1ADZ7gsMu62vK339lMDdudSsczK+MH6w+uc/c/OYHMHAM9b5+3bO9mJuN9arLLRqSm0
/7Qw2lw5WpXJds/XbdqP2IWZbtrQIzjQs6Z3R/lzcA461Q7XL4n8nkIOmMfeRxdwD4HVxz/37XBg
40a6by6Msfs7DOP+ezxKV56MvTrvtYQdk5V2rigXgvvFOAVJzIOYzttRVHTokDF/52DkLZDR5iCf
8YYQYjjQzL0FkdYiAPhbcWq+R8Y8uYXws074zXqhQVBJ7e4lPYWe/8Rqm9YbsdS9m/eBPO4bP3Cv
kfbGh9l04lzaESntwHKlAPMNGYjIPt+uigcNQKocRtBwosDRzVVT0m3+COwAXJq2FUaJM/J690/J
th0rWS3IGbxa678V923FVb82iZJV8bG3egt5vaZQZdIaVy4eo+ebsLbqX+fHNMECG5xIIDNhWUJZ
mdsw91pd1Bw1b5tVQnJi2f5vo7RRjKejAsDcfIhgHfV3RRc7r7vlqT99adn5Orgqd2y4spo7hovO
ozP0ojLMia+Rd8ew9Cfj8c879lyepkqB+cWYnZYOkifpw6g8AQuzRNWEa6UzvIz6tWliJjF5sAGy
He3iNlSKlndttvlzrRudFaMQVBWr7ZIhco9TUZGvC2clC7bNx+7FhP36EW7L0qYzK0QSHCfhzXTh
cPF29iPD7VTBExMYfDekWdq3YgQEKKT3Y2qr9TR3Ur6gHIiyOQhNtg3CfFusac9cKOdXHVrtUyfI
ZgfmVJcyLKwPTjtyUTtC0w4a5pyXYrRzMwEgUAvlufXwdKH7KBhLIhm6addVnMvu6GnhdvwegSk/
HUcTfiAixehWLY9jh94zKuh7Uwdq6+JOYAD2KKvb4vVuAiS6MXLORBVvoz8mbK+tMhbLeNne6dcV
VUjmehiZxRaKS6eK7eKzNYxbZN8fGDb208aJeF6FVV2QJIlr26roNFvdcSbzq32YWxHnrBv53WMk
T/mjWKKHsWA3jWrIpN5VtWcq3uLnphb2h6mUm0FM2k+Auu3jUHXOb152Lzv8UqWetxZFtikblkO6
MlFeaSdFfxR50az1pyfBDL3OlmwDc8oslMfELW5Zn8jNCgDN6pO9rt05MEV0WiP0WLwX/p8Q4/9S
5ocHPJjVbBN4KcNqPoFIQ4sW25Z5Y7icw3kPraQq1l8E3QLN1Mtx1cr/Q8P9V0sTvBKSQZI8oT6P
Ww1nZcDp321ph2doXzerrC2+RvFoPU5GfwaDGvJGl7ArsohP/gS1xwhSUy3r0H8HWZjOgFbNnc0y
lROiQ00h3+u/rj+rCzhk8NKO8/sUttVHawd+my70ADiUpoJw1Ka5n6s5enXaKsyOETziZAVxlzTl
GLuJUnuX7HNoZ0Xv/MbVPfF9riI74rFDv1LuQZj3ZGaMKUqWPomNWE1aop4oKfZYFzLdIGvS2yyf
WTD0w63J8PwsTe9t5HSHdh/4uQyVlS7lwb6gs5kXCmETWPAxz3qvbfnQLZPrWac9wFoFKjXP8hAc
gE6s39Yj3voLbdu+vQGl1gqyah/9+L9yWv3fotlV+WSXW6hzxdrp8R+bxI+5STbTiCErp1K7tyM+
ovkzqrSt7vi6CYsRLkoCaO5xKJ9c3QTewzF2TebLtXO/7Z5z6DuX/cvQjd5sSv0aYykbKXurQ5W0
W+2Y/3COl/pvZJlA70nPRpsROS8/oNsgbtokM+qcMl38WoLp7k78c5lbemg/jOQj9Gfj5OPaF//P
AqhzN5zn99IsVZeYKRqtvFh1vaeAuiGtpT8jHacizh1/rxiUW37uuvHhvAo2PbaPlSz0BwPlQI/U
ct10adUe+4e9ke3xEleRKU/ESjp2Grd6uAGquMgZmqIZ/q2o9/r3oRZ7/+q49TamcUXh3zIyY0aW
BXNY6wc1DbpLY4d8a+ZOaCw/oSz3/VM/zwfftDxAa5NmB7BOW+OMUA0e27f6uzj2fJZcskFAfp8t
tUdPdFt29bEbcQzJsbCI5aPqNS+T60I9Obm3G/cHxGvkPDeALPJfSfjuvyVEiU3AK0L1KluFHTHN
KhCGKwucHC8FaTqsZ1qfWeZTVFrvseEtIX3eb0ptI0yoQozxUgvBlgFrqfpTNM8VuPEs1s3v0qiM
lu1tLiFnsmpC9cTeXjb+7Ghp1bx10L52YS//HDOg4Mvh8xSLibe2lEsyBQXSB+r+POZx4VjL90ZY
vfkbAylFLrG148ZKA3chSX1LNWUdTJnyVEH+Tdsgv3m1BSNOOpcXWdduKKeoy+oBudld6yI5aiDj
47m4xbvonAt6n3G/TqM1dSoLpy5qH6dt3OJzWNbRoK8mdCRtkYyC46e/Lp1MjY35HRHaAtOUdR0Z
9P+VQFvey7bY+6CzbQqXoCCqij0VpJY7h3i0KvpcSGsXhYbt8w2tiSgQDAyJZcntYXK80OvumUmZ
dpPeJar0j9iFENPJW4PqQP5TKiCLe2I1pBpPW7WCgS22DNqbhg9rf0Ng9ce3iQtL/Kud2YaYDKrW
VPbFxgbqd/QKIVo5uK2Gz57NbldFTn44Qd8zO5WzNZMffjgWaMO542HK9sp9wgB36XvlHt9tuYZD
5k1zVDWvkAW7UY+R7YadnZH9pY9fgSOD7bMNl7KB4d6D9tcGIrDoU+V5sjwNUbXpIZ1cceibPCCw
k5Eh2M424IHufHwl17wOh0drit5p1il8qGQyIszZxhRa409IyC12/4H3N2HO6WujNYvmfbyhSm/7
myMYzdSJWhpGbVIsgvlk97gn+Ka7dvjFYa79mz27lU608Yx/cuq55PQ32ivT1Zki0r/m+J8s7epz
pf/ZZniuUkRT2njIC+R58OXRvhbBRLk+7G585jIJ6ivkVifemqhaiidjt+t8swbUqXfERM0np5jG
LkOzLnJWcgh6k1VHf8q4buJk82rNEZW0FbSMerY+Ou5slfP52yWvkEa3pNdEXu4E9rE8Fj6AzqeQ
RzD8RPHl/tHedkRACxCowNom8h8EJDUzB9SGdy6CEcGVo+L2NRqq2OqSLWCXcra2tjsS5uO330tE
NstTzHixpxCjob7hBo+q0+5xfvMhhgROvGU7BjfV7CwRH0bNxstjx96mhPnheNqVModKVgweR1rX
4K/PFqoXcYJiXrukJqRjpyHZ9L129bKlRdEW5YXE1hJWstytJuHw4OZU7vaqpWX8b7YJ7O3T7iPX
yfaFgRxwdN0/NtdZR5pjQpN/rE6szrNBsebJILzG3gzsJ9CWpm7TClaauzZHCSCj5qBXIQh27AYi
jaljR6YUKoBEHGU4X3peAPe9aAQo0dBaLV71un2e/EgHTxPdLk1LOS8bbGHd3TVNFR5XNiyOV+Tr
wW8Rb3aZI9iwv2MlW98kT5bgX6N3EtO7ADVoaI+vIxqB8E8ANv+rKDgtF3bimD4jhQhkMLRpBa8h
7Lt/hyhhffErfwfk7/qoSBZhr4+msermvm5KRbfhdcunP8Te9mhv8fATLm/70xVh16TxUJR+ohbf
h9WT+EQs1KupiYs1Suu1LjsKhwgvwIz8cqEThmriYcmkOqz2NrRRkPeyW88iCrc605UBhrC/DrJy
Y9iQfRh/lobYmHSCTqdWrIMMgULd5sOdVvW3hSj8w/4BdbwdrIz7uVvYDl7qttHF/Tg2Fgn/u7XG
pwKGfMwRTh5DFvdTR2NivLJ/ZI2S4bWtAFFOeL5q6zVA34HZ62jGX1ByXzrjL7h+SrZNLSD6WzlA
2TXSHguYGFl7qakWFHBi92KVRE7kNRRUYRdPALh4vRL0rs30z5lZjpeXSFlotux4iZusF3vnnK1h
tNzvtiqU/uBUhebL/wDAZbTdtE8xMPaY8OC68O8UD82vylHa4R06lvJECvYQ3KMho1RXE76vIG50
mB6W414QKNVko5QAC/Okhpc1cDXg5ohUoXqWrvLlK0BV8AoE28g/wcRMYS/1+l2RnPyCxXTrUyfg
fsAytUzc/dbSWq+Su+vFLzYZpmG4iigPtrJBdhpqy6/uTTt47bfGH3quS1la4sIO0C28xBGQ0SkM
gEdOKLzYpE74AxKVbo/w7gip0fiEbW3vb5qfbmNiduVzL4V+H+1TXq0jYVeelNp97zbA3e3cut3h
ZQ3GvWc5KzvOfVRJvFdHZ7q03OMdeJYFPghXEtayhOqp3Juy+NmKthYPAEJrEaXBUER+Aoh06NzT
QShukaQ1fuoaM147VXk+JPSouZeWOp7u5mg378N06DKxhDuVSaw7WAcFxXnu9kVew46b/rLuy2QS
YNOgguDgHrof9ulw75GP2s2boiohau/9nY8nB4DK7+JYlJ+bmMyT3FvNOmbmqPgUQUX+eLAU/Vu8
mfDdZmneN1fzJqezY2zr384KLX4t+uKvO3vjz8heQ3XaYLBWAoOGTebtAXScWrRlwW+Xu88qk4W9
5NZrZAJx5GtXTvrDx9lvnVqSxYo/PW1G+O0YxPoySre9t2h1Xqch0mhQyJS5dG0hdjiGhd3mtuXX
E8BxuJOzkSxtr8tnX/et/bQ66FAf2mK2HoYORQuVs98fB4u2CnV23TSPei7hVFB+YrjqyrbNRWgR
pBG28yFgyx3pvffo5q7KmQP53HdjmRqmhGRgmF4TI4L4MvboO9fe0t89u53ipJVu+TQ4BN89C27F
MjvqWf1gMpEIALRP16UAcfpb07Vjm/fK4DCa66YuUzvyNy6x3o0JZfM2lzsqKo8fwe6oFNnyxLo/
MlCe22my5Uu31qN6i0JV1texbPVX789RSY7dA17aV0+8bsFcob12EfidS7r/bk5CVsyhfQGrfGMi
iVWuR3d99N1e3ORQ6GtMv4DQIrZc7xVFy+ZnDFvT9HG0LvLK0ARd+14Nhd3nldxQ7DhwMCCCppjk
o+3F9lPj2L2AYWim5iRN0UWXflhF9YCIrwYgXvVc/INSqOcfOm4H9V54B6wQjdTMEzi66VYAyPon
NPBzBPS4LvxwmpU+E2+F7l+WcEyXWM2rubYoe1/rxW3c0+AORZtBDe/y2TkKqO7SQoz52EGGEe/W
Oczmiadc27we1sJrPzRynnFJUPnEDYKbD9FXLkLFmlOFU15MQdIXx6xvHgtruovfHOUBwTKj5QQj
P86TsrpTi8bnqg1XRVLjt1hTGtX5cbKm5W6MCMTrlZIvcTipu3l1A53EVoAayNpRT41wLSIX5ejd
JPxXqhbLN/d6LDzvOx3FHqSh5Svv6h/i+FcPnKJ3c7TVrd1c/XPCciJZrWVWmTKum/02z3GAvoLS
MacQsSj/2PXt1PcL7JDJO21NV0PGMP9NrcJnUXwF0VuLtzzuLEv9NcbBcGYXo40/afY2+4KEX4yn
2Bwh2b4HTXLaf6E8d2CZ7FKzi/I4+84k179RLESY+qtx+nSp5v6KDGF81cryS/rN3d/jTChKV4oM
zJTP63KgQuAkzoxqof0P6USXdrNym5x/XPvQDTrw7j1tDfF16vTYZtjBZJAWDTP4b97q5ac89jlH
54UdwQ8KNeaD0zHb+23nridXTgMNobU9Cb1Gp1rW7MFbl4VAztnhssqUtuezPib1hw6ryVfRmAfh
O90Jx+SSbbR3D4sE11R4Dn6aWNW8kENDDOExqMyf5u7ZqVmKfW7ZovYENdJdSmfrnrRVeTl3mQvn
uO3raaQXSur4iC9iqPdnvuV5yWkJ2wE1SWDPKRMu6lJvkKdFwhe8DBSbkQdICNWbvZXrvR8PS4ak
gij1TS6IVf0xRtGtmnAEFjwM9WKafDgRNd58ccgfYvA39796dGbHPxtcRO73cawrVv7Upn1wJ1u8
uWUQfStQvrG5WnC4ksiCJA4xr07J2NXuX9ZxOkdix6u5lUKZS+s1iGC6A4K2H79gA3aX3LO+JJJ8
96P321NNoE6Qq3gHoLfbLl17FsNc5YF+onNcOVzsQsQeLYFLXqQt/QeeGG3ANhYIqxpHs1XA9h+L
qAIiDQbfmk8Cd87TVu7zjb/kO7Itgk0IIjje8B5iam2isXHSolzsyyFQG+WybSyVjujlDjIRqRXR
McmrNNaWDIxfF+Tj05tqRq8AUwrW/TWMeoCGg1xclTRjaO2PCGbRhdP0Wf8Fqwcdbsb1q9Yf6uy4
IprPEF37lveURPuvbS8uO5JQOjUpwAQaQ+N57ZHNzLn7E7gwYjUuFi2G3DqczrDrwaFWHBh71Jns
Od/KNOxo+Qq5VE0PixUzWCSQe5rGsrZjK74r6rIYEfu0TEcxiiNxH84LDOlOgb5wDSLMmvuhYMA0
an1mnvc/42EKsBz5a7klreXLjwBx250dWvpZkKXp5/4xKueRdnMpMkchkf9mV40FLGhbUR6ajW6Z
lza6aN4J+jYa7DIVjI/QYs6mjwxT17InXRio8fnoTVkA5m2OBvmeZIGiA23tG53KuvBnK4klo1X9
OyHhoXVnBia+fIod/Z/vqy3jQpHvbG+itSXWtqL9ro44SHUPJVUm6LS5CIATucVtSIBHsmlpumDl
15xn7HzaDCZ5ufhCnCiVaBUksiE4r4ZOOhlNg/LE7ChsbysNa5BSTdkFzyoYXZ8cRCD7s7PoyYE0
Yfnc6eseZusctKQdJaJFxZDiJXHKXB51EDybDW94MgTDFjzFnQiPJ4R8pbmii/jaG2Rzqm41R7W7
W0Mx+ZddDhWzn70Z/xyrwin/ulgOSOtllyPNEISrSeymiH7EKvKD58hRk8+htkoXp5FqZRaU9rak
y1Y0QTpzKfTpOMzYTBKN9k2/7DO1l6tftoiwUrKS7T4lv6yAjFiKGTVnunuIbR/iRY8CES1gtvUf
v3f1rxu242SxveihG5Uqbs7otUVu+k1+eEtffmIPA+72S2HCbBx3AXwb+360fMDG+v19Z0JIH2BK
ZJvIWTW6bE9Pp8Fmgk5WLFMuuCoagKxBHQ9YNE3/uZh2hlM3hZV97qNw/SvLgfjC4JiGy+wxLyQS
J8UpRPUpYWeW5VGreelOx7pH42t/LI2F6KWSrGliv/dY5mvcN78tSPzpsS9lNOW+H+/nILTMnhjV
llZSf7kM6Jc7edqLqsI8glk5DbYg+oPOzH/VxVA9lCqEAY1Kl8k2MhVik+OY99NIK7GluGTs4R3e
lq/ekqENCs+yhTqRLSs/L4sauuLRsw77y+059x6Cchu12M0nHrj/ocxUPfV9H+7JsgfiXQzG8pjR
7ah+cAWuyZuZICf+yibE53X0Zfg2fsm4IOjgkO98EO3u5NbigI6ytuPGi+TQSTfmuEyTKJ7bA2nl
W8fA/uxTdNEQ4KvLCjFtx4NbV014iqC5f9JskWjr9tyiVYLO+fhmzyIe8QKOKK+j3VuB+pfKTxr3
ELw4Sv+YYt1nI8zPXzYF77QqpMlerNWU30oz9e+cZohLUbiXBZb3t67E8bZtInhw++n4tVd1eyIT
qX4I7TBgnxWaBtgHBIbVWP8m6GLo09YVO6ZrsT1YCPOmdBn1Busnx+8dhgZG02EJHzucoVQIaqdj
9R3OxAaIPHTn4UdcBRZ0Wnt8IGLcng7Yx2trhXgHuyKu8ppFMvfWpqpHp12ZjI/CAv0KNdE4jGJu
iMJcLiftuOsZ6cj8E12Z9WTKCoYdJeY9xlId5xja+j9Io+wUxwxo/WSs96g046vah+2TnRjbg4NZ
5XkLt7uGF+lMr6Tf7FVTu+xwXM6Iz+VdtI7jVVku6mqrocck/svOHbH+BpfAjTOV9QOqMFxg7uaw
Oi0WPxAOD6T4bPFXYewQ5RTFrK6HFPbFNf1+C7mFEZx06puSiGotnsjvcq3Uv75lf7Czzdb7hmro
lTwD89Cs23L1EYE8eF49/ml2z7oC9pkrfxWTDW11eYuCJn6Q65eibyocdnEfDjbPkb64XYcx4yaL
AB6dXkKG2XsOZwoLiSBbAI9taG7iGm4SFz0uGLkEwyuZTNuKBCyydMLo2b24LgJHYaw+d+fKfO/W
DsgVcKuMs51Qx8tUbjNjMRtj0rFm6Fs9v8qGsHMpqTai02SjX+G6BOFOZRsjj5iHcUEDGGp5myyN
FGEsVJvajfM5NaF1ZT1UcVdEW/hjs3wPUC4SNziQ+ddeWwuiDbv+ME4I67IY9wGCxVyt9VjuMcL0
WRGPUS6JR74bFqvKrFpuH9CixKBH9pbMdL5f7kPn7DG8kgS+nTBIfYboay/zEa8XhlnvM9LDfD8d
Qr0AGoK+ehO9Nsl1qTWEawvdYvtceZV1RhvbYE2w49OGCZM47eL4fTg4zWrM4N+CuR9/SRw0L1Dj
GJ4NROVgteuZFakzFZLXCPXxuGQAWO6U7n14fPD+IlrRKvqvgN9qMne15b+96a0cIoCZFc760eHM
Qd4uhT3Tldr9bdob4aTC8503aQm9Qc3b3d0um4FBut7cG1OYfTdAeFJsWIaAiBnWhpVHzoSuoBIf
5T7OaaMXWSUs+MQiHRk6CPeYssZdEAGBquxvs7UM0clv9vZbFPigsEBwOfMQWrlwnepnNGGgOgAF
1nUf4u6iPDhAluRiHOKO7hM6/ybDc7f8Dvqg+o4/Y4L0CA1BY35zG2TZvcbTHqiXzsdFUJZD933q
Dc7meCetJSlnP2LAwReNo65FUeTOzePQeEi4EJadW1HXd0tXAHsX3rzBAW77XTX49j0O7fFswb10
Ob1v877RFKL/w+WGGcNqYRhZAyrcwfvWqeZnHwUa3/G8UAiXoGYnDyEpEJOB56aOQVx9qfcRkS5Z
pjDQuLYzuoo1C8AUkA8t3dmvd/HpIsp7nPCSZG7UU2l5rAFVxDAClXATKV1xk/KWbR82IrMlgRrD
fxewk+8q7A0xuZ6Y0Eurr04GNQS+dviG8A4/pPeiTDC+yOPYL9rpmhV2uVxQNWnnX1Mf3R0WdRs9
f2ehO4x9BjBEWTr+SzQzwob9y/qXOl4137v+0txIwJnDe8jdWmDNZzS8IFHfUTehLaoTmp2+SAym
tAutYHTT5VjkgMHIScbBSztW9PzC1waRjBJszu1Jz/8VeDCdb0QZxC+bsyPUkLpa2joJPIMHEDPK
cgq72bl2I1IdLJ/LaV8lnq9Sd8WSrvYc3ulWksqnYtVvdw7ZBLRms9Of52lzyKa3h+NZBDTtTTys
axYG7fGtCMoi7UpS0c8NcTw/pQqmvzQV4rIzUp0O0do59hn17h6R8354q/N3ULhXxBIV1KUDys94
rfxZjqtbIu9x/Yey6+ecLHZkxuA5okk8nHsAcIYw9riynDsUFwYccrZ+zjFmPADmsPlPm86/dnNl
fQIx+P1lxwF9j7mMiPamq67G1uNNSKtH5Bkr/dBYK+8GG/wey53PFgt6W04UkBQZ8SUepsnECejX
9s8PqinHcSD4P9ni3bD3pkqgvOHlUO++kQFW3GzEK4/SG/ozcNuAH0nvpxn4wE8suQ5lTvyeeluV
ZlirW6CYsvbU41716ldfWf2zFQfWRYT6eNeov/B/AkYd6RwvQ43XpQapDIL45C5N+3Icxjs55hCA
Dyr+G+BPIsDgsL/E2E1zmUkxyhd4p2dvjKqHptjNx5ck5tGF2f8vDP31e1vSfeCnOv6MzoRYfF6Z
HRIG2PYOCG1PvXGZ7iz0/y9fJkNsLxYvRapje71tU4eZZnaP36Xtea8hUusrIePdc+0eyy9v9IyH
eSNoFLc9VANKX1BWYtYaSACGugkLhMNF6IdLcfK3Yn1EyUfIIbFqfZ36Uw2YjTgiQBklI/VftOKZ
zak0+5Ocl7rPJ7b5vgU2ZaLB3/prW3ykRVsMEf1o48WqP6vCgWdydlTiMdjJPxulYe6PS3v8rYgi
O02zv0RP0eqgK5qtdnkYJb6LO/YW2h/TBEyVl8LWSADnIayvpURjogCF5dxkxVSjwalqovHOOK+j
7o2oldjJp71UN5TC1n/uAAh9intflycVwmCnDXpHecJMJP4MZRGo865xyiRlRP0mDMnt7I/GCQLn
PLIZ1U33lodAoMa6HmOA6q/Hlb0tVnE37esW63SgDJBbtwun2FMGPqMfUNntLOuNR+xUwEn1KvD8
lMvODIpJ+uQvlleDByCz2U7jPIurFe7a/dlByKdzWzjrK0UwnN+NiWR5PZRr/Bei1Y4tabTFyWWY
8+7D/f/y8qnYn5B+Re1DV1gtaW400vX0KCZdbzM4nHOcSOpAEr6NlR9l1qBXS508EegMEbrLCrsx
tIeB30rO+2Jnexna5gfi/C+6kEnXwnI0qIhYE0JiHlry97yPHj4pfoebbRQ3Y9vs34YSBLa6DcHk
oWnotXFyuyNKcD9Px868Cy3biBtpKa5JQXc02kgyx9X6us0NY1ATIH7pCtsftrQW/jTeoNGiCLdJ
J0aJjixEfZcI2Y/H/bDEXv96jCjvnuzARvydYjc8xmcvYm5H5SxE/G73NlHR2+ov2wNo2/4pVIwY
JMEns5xUCc8ZJ2OBnI2GOhTBylJJzCuEFpCij5hCvRQIcLANsan3Z7BF+DMACDcvhT+rXjt6lO/w
hPqORzi9xaIpgBEsH7NGKPxfGr77p8S0crdoH5W+Y4hwUH0HqhTDmP3iuACMjyTVMG2OT6UzV6kS
KAxFNCJBMXOAmwID34/em3vmxLi97eUQvVMV4rM/zBSmqqH2utF0PtCtMiOAgWdMzP6PoLW9AV8D
8WoJSgYnrccvVQywY5e2EYNWVoGZsDlJ9aegRco+TXUrwE2L1s9QILnPTSvF/Tyu6g5lm3pFSv/L
GeIK2149/aBtrE+TG9T5Ljkasd85b3Y0zM9EpLfv27IWLxPBASJFRWzfgjHEf29P01q8NV/weRpY
q1wzfVhUGnhLdXKWncCDQ8vmux8X2nyYogqHc1yDE5BUwm1PJNsoKXu+46+oNH3SHyKDvjmjaqys
8lJbX55LwU1MR16NwymoNwrrWqBXJMEgAmb/PzLaGdc4F1j46IXnUbf5sUVO/KjqyCOYY0bWnzVt
VKo/JWEfxakiuSV4RDPU7Sm78cbuFvZbVZ/c8tD6LCCuuRm20Lq1uFfQZmFd/RksB15frarPyUUG
lyO98J7tQm/0lwHJ8ZA3lhf/IGYJVtpFYDOcdLNwlLeYlJ5rUITHfIW7A3cwYz99GoT21RVrVWth
cNtYhejgp42Ju6nRKoZI6tq7PhjM5/+YO7PlupFr2/6Ko95RB8gEkMCNYz/snput2EgUXxCUSKHv
Ej2+/g7QPsfitl26xadbUREVKoq7AZDdWnOOWQ+qR26BVMKmHlF75kpqE9cbtmOdHvq8YFpAYtGI
m5kUvu7G9cKk3WtHTOpeoXa7EO1UxdtpAgRyoHjU07xvurRdI21p823ohGLeZpOI81tBVYFDNwIn
DBSIOsrHNJ+n/qIusJpv+ijp2Ec7pWWtckSAHHLYC1QXBNizZVImTbFtShVhPQ752N8UpuJTpkll
FJsqKGdnVymnr5DRpM28wkAmONwknftDZjlLCkuM+tyJqjm0Y5w+eVRrnKVM1zNru/6ZydriBCt0
v26HATV1gkvVY634Wps+7h1zpHFx2zimSC40ac/maurwCJEKEffNzRTR4Y/z2LprbAxsG1zM077F
QqURqBZetRIBmhaKW/jOtuVINsNajGEhkBBT8dhRpCFUwuTGIjIJTVrBqMfG5BoXSvXkNhVAx76y
O7ZCMA7H1QDggc5ZqJlpmp74KDYD/XxfzEn4lKTNwPSoCuqMKIBcKDhWXOE8x9kzXkRJph6nIbKd
dUqiUnzWEU+zTcRYGBd2labNvl0IJHsUllm1AuQYjnuL0qfxChi9T9ZNHOpFn+Mn4feMwTaQiNeL
CfW5BZj12XD8Cu0qOJ4ivZ38IGcodW0KbqAL7Mh+6eOkzn+0uaLDT2E/zc4mwAVsUYIROE6ks6jf
+EIXiO88T+PomKMsDs+niGyJJ5zLSrE6qMKpbv3CjOxobXN86o+ZPQxqj5O3azAwlY2zl/Gg9AHc
QHFLJ8W/1ZXV37dDNYqt5qbkG9bjMb802rwbzqmZJJ8K4mS/zL07ZWvXQxK1k24+BLsMUM2hrOzq
PC5S6q8c+2m4gKCwjiPP3TpKa+9z3GocJzYb1u+xCKbgKEt2F18TgEAuzgiwo+j0pul5om5bk1A2
NM+IvUGo9R1bzHNH+4HaU3B2gm2NVPUyTK34ecSMdCeNyf7SsvehQY7chUnJiWL72AFVmFa66kwQ
SOx0vTu6B0N9lwTlGjEI5aacdbTy/PMAtsDWSzrcbR62jHELYw01P/KS9rakfLsT7WxeTUAJLmkk
OihBjLCF5wjRCO4ZpZYHBAwJAtU0DHaLqAr9V4J0h/OZE6/zzunOksByutUwCGRGZlY8hdlSvJx7
b3imDJ3cRd2YvY4jPc81IwzFXMsmaMMElh8o3QQ7YrdJ3qC5V33uwJHtexW553kAQML2hXHlhyw7
XUXteR9aw4C01qATl/PKV37rKbHP5ra5auBSYdFsAnUxuqhmEl80yTYK2F2uUzNN7/3OsB4LP5dQ
fkVnnXGSTTish8m4HWRYmhvq9A79JyT9LBGzkaDaocC2twPpbHzPop9eTaoEwYEJZTVXuYUZKm+N
gPasjinjJfg70gY4ga6VSddsns4cjIdAcGp73gccPVZwh/vnWlUDVvu09Yezzp/UTrP93Dk6Ka7R
QwHiQeaSHcuEpDk6fMNVlqfLTiGIrooyCRDUtPJB5YaVHpMsx9vd0aO48tra38vENzba8T9Npm0d
bRg8tOeC1D9yFq5eWjomB5WMjXtT1IHfXNKsfAg5vmwTJcpNPY2wpXwjYmaiYcawrudPfArnchIc
CCjcN0BlhxZUGMIFUCz5Ed+qzf60cM4aDnrtdQZkBtManOAQNIGHDjiIo/zVgNZ8Xo51esRwNqxn
N8Ddlzbhd6Sj7aMXFxrdHyZ9cAINSBHX4/I6APlWVk9RmlaDxtNKGmF6wfPe7jNoHtss6xrOC/hF
l5PB0sAZOo3d00XlvAls6fAJSP3Y4t34AqXCWbuyeslFZV21BWA9ZhiMxlGf7wt/du672Gy+56On
6Wi0/pmOU3lXom2Bb8yhMmQoWGhsPIWMw7OqvTQoilGYoS9PZljNVgO3o7uCajCdy2Yc2HOwc1sx
xiybcqFttwgqCx1QFMwpLlVlSvHVnaNLtKTeMe/rkT+DSJzXeDmLz2NtVdsAfstFVNnec5UOzbcS
TNHF5C5MGndCBUUj+YCdz0LwRXvk2LigQZSwwyt7yNxbVtZ+k1tUVkFhOHecUowLNxu6i9qKsnZj
c/eLIwJA6+ja5N8y+EGKlNhTFxlA538u0Ndb65E1Ob6ws6x6rrW2DlXkcVkdNAXb0G6TQw4g9jwN
umGxcrfDoSfm9ox+cLcJwlZ8Y3sw3ZuBoNXtjXWpKVWF9Rbbq7sbBkKI3CTxD4IwRfxQQcaWC3z3
18ap0ezX2IdWDkriPVVThiNBT9W0tTmshgevTOt7T1vDZ9IoQiRrhQEBr0ItMAoeTGQK3ECkMtWq
b3q2Pw1m4Zmt4C2kROfCs950EoOo2XMZTKq0a0W1yluzuGIr16I7cygEBDNK8izS9WHKmuLSifxg
29pBez4mNNZR9wZHuzbMB039UNPoMrAulAsLbtXU5ktVc7wbMrwglmtFtyzq6bXrRvUmFG712Uy7
7IBEwb2kkdrsJjEyB1TUefdJ3fobamnpkYmNdo0bxcVXidSm37b57EKtZNcRoK5b2kGMVdrPX01r
cr4MTWfsjNFOLjk1YZa2umyrJPLLsPR6YG1Qkl5SLN/f5mW+nZRIrzmrWdPGi/Px0upKvJjd3CZb
QBEW3peScxokLZidA1kLMcRU+ywTIKimnU9EQgJkIYaN/i1JSlFdJCxqEW6kwakbsmqQ2GcroGHs
mFfaUE5wZUZs2qieE07X3SKyjO2ETXGVU/dMIOFAYZSR7+VoPaGFoX1CEZTfuJzTHTguQdQyseZu
NTdXlL05X3B0afP0mnUYd/OqdDM0lpe018nm3s0gRsLXKQc4vfNm1G63BhKz8vWPman/CSd7AsJu
wwERjgqtI7u5Kx9JZY2f/WMvfcLGheOQq2GqxJGL87VuxmOhzbMPvbQ8geDGjW2pLCusIxZJLGH7
Jms/mMojF9LvT/Rrw0KdkrKNPo7txNFtdleNOVQfYzXLkziU0AiofehUHMOmu+a484Wl7xfA6/9w
I+UJOn0KmMSQ5YkjmDvM2uGdkSL4/tjlPnlI3MFEKyKwSZR58M1upyfFo/7B116+z0/Xmy4DOhep
uiMUm4y52jqLjQ9mT8hT2LjElimoeh8jNPUbGQsJgsbTH7yZJ4Rx5PNe4pigENhSYnJKd4ifPkb1
lyehonldAWaIneoIFXhVPspk+sXVXu7Yv6Giy5MxqVlAI85k1dFFe2GsM3RwyGcQ4cQAZD+YsyJO
RqetHIwXpeZNrPSHrPJrvMCbDz2J4mR0jhQHWOOL6pj53lOqyxsqGT8+9tKnY7OWbZqrdDqyoF6b
9haP68fSfsTJ0BzrTtNQiqejCYjeG2+cKf0YWF6cDEygczFO6XA6hiQKb2xrSVfhcPGxB/wts+Sn
oakqy6xFY4wMe09eo5aoz1Bcdh+8lSeDM2rQFjdeNxzdoT9vrHBvlsmHcgrFGx38pw/OnZxr+PT9
sRDtlvimr41qP3jFT0amJwEAtlbTHwOCqLcIbZytqifxwSt+MjzhYeF2R7xztKYkuNIjR1yw9fHH
Vk3rZFymwBtqR6JVbRafeNW5r0HgfOyTWycDM/HRMQwaYqwT0fn3jZLDQm6nv5i2/sPiZp2MTW3k
VZCLuYUqqVoE2dSUgsj62C21Toan5zdRCrU0J/9FIdYPL7RdfmwLZJ2MTyNsvLQPdX1ERoHEPsNW
XVsAvT40Y1nL1frpMbfD0QFBDbmcCRxIhBE+JGMyfGwJesvV+OnFybGehZN21TGwrMWOptjMpqCU
PvbRT9ZOz0JKMquyPIbF7AHK6K8oypfrj734yRgtYCAlVsxHxwySriCD7CxMrh988ZMh2mVNnHc9
i1tsZvfQXejFFF3yi8vivC3E/2aBNk/GKBYuU06Jw4XBI3svjGRf2t1nuogQ0ypyFuHSlItgWZ1V
aj6OpV5PTTFfOJ6fzzt4EuFnDI3pWeKQZ6OCxueso8v1ctChTdu8OCMKFyRc3UKc12ta3Z8CzWkX
RgNqEgNvqZ7QJHaoDJ1JOMd6Au8+9N/VCBoV9+KKYoB3MxR+ep2ZqBdRro1XuDHiowImtYoi4yzr
7LtY+9cJCVXd0H8Zp2jcjnNKkYxj3lzwtpUqjOHeK4p017pmuEVW4+9S7S9d1epTir1km4WdhR44
6s8sBIIOEgXY6dP5OKpwN5dO1zwQAHCQmR7KFbYu4wUEsKJy4PQoIKDx9kBREPHIfUWP/QInakkR
KgEkG8XXfh0E1/Awt2bY9F9JD8bh2Lobwn/lFj3/ueXpx5l27ZndZddG0dN8iGrjXulyfB59dgau
eZ4XKSSZoFIHywDIg6cSKIEXL6RfZfWAHcYeAabRjCtLFghQ8OoWGHTsFSWGizjsEGyW51aVnXFo
Le5GLwj2jgH82kXGfgW6DGvbhMSvhwhoi5vekTe95ww7DoE5plE14ubCEL4uAqPdymTo1m7iZ1+S
GFlV3Bp7C4nITQrgCgbbFc2qYpOXycOc5d6a3Vkx7ebKOMArua+MaaAsgoWS/ebGpyM2beAr39i4
cNaIQoEd6XE6wA0AZZ9G3gVUxgGVwXRh4LXE++asrTAICNKF4m5IR+Hdd8d9AFn04EoLk0Ghduiv
ms9UGZEj9HSUYf5TrVS560OryVAxrgXwrTVgE3PnDoZw1zhr8aK5Qp97EkI9NBu7hrBM366VjXNW
1VN7EfjtVcnDuMBpt54Ppm/vaXZZcHQGZ53306Fr3YshLB6GdtpbqdcV27LH3GT7bnbb0Km/mBzz
MoFEuW2gBa8j5WNZskBn9nBmz3E3teu2Nh8sFCE7Ewo2D1ri52vHy9OjmmnGKnT1rofT1w73APPp
PTZLX9fjglbdDz/1pk2u8GMrik9nHZaoTW1jkAxdLyfRYoYL3Jmvsz1/altip278UDVgzBsNW8ga
LyDfTfCciYmO3StPoKKh8TJeToShwUKZ6hl/JP0i7IJtL48hORWPdtfhgtSeeQeWwr1whhIjAeza
/MsA7YWLYA9rAq/86Q54zaVDXUM8BGVH0EF5lkrXvIhBuj42dWPuOuHf1EZSHeaB7pCKNmCMzlxJ
X98f+12z9Jqxt1nb2tGrzqZ+6aHB2ntxCB8HXgG8BJ7p9WLtwQMzfkohAe3yIT62qTyHY/ZNhb13
ZSUCelOrGdnTXM2Pc5xlYBHi2NmD/hfrcqBm2tfRMTclPa+8mUBMgLglZcJHQO46Kp53dR/LC0eo
JNyIbjR38JovndgX3gb2OMI0aFxbVBWBsSmmatlZPUURoRZQTrK1k7jlqxUUBoXztP4cx7S8rabQ
2wi/50U/B5+z2F38YXOfX9uUfnYiL4/04BkbwHf9bqlhlTaqQUTzK7g5TDOBfcBl8IxB0vrsGxzi
kKyTCEv3tN4YVDjRACKf5c+9ee0AutiOw2TQh68WcZPShrH1cMM8RLiltl6j1cYj/p2PEGruRYS5
borN4qKZsmuENcElsQ3XBlN4VVABlNJAnI2GhiyRAcQY04EFQvyr5VaHItUHHjDjOsSyswtUBPSY
BoM3otMqdY46wKmhaGH0YzgH9fxSFQij0kamdwi4BGrCIXy0DH+4S0zbfdRFZ1yaJcrH9dC1vv9E
c7z7bgDf1VB1ivo+0N0rwjXjHPYdWsmJW4nCtTuGBki6iTu6qVs137KpmHdtHlXzBgkwEgC6ZN97
W3Oe7l3y2AwMKGaOA2iysycK4xORpn2Kea4SW3/W9SbydQGxXd+0A0a8tCVqT9ptiM5Ej9wZu3R9
0OD+EyXF8GC2dfwFSUBbHnvD7qd1iwLvIhl6X62l337VDTpQCUj82OcDcrq08SYaOW773KF/WBd+
OyPLsJ17Xy5ikhYDYkDjYAPeBEcZjGLcHyBoLNAh66aq9MHvK28/p2V4QeME5LOlj/iAI7zVtX2D
xCLfSNqNZ4Zv0nIQ1VY6wKTXUx7eUHckoGi2u2EA5SMjWqrjD9q3rjo3oIbXT4r2zjoddbh3KgXO
y9f3fZRZX0xuKbq+HLcVOIrSrpzqAXbT3G28Wpdy4yVCPWa9T6etNk3vqs7nAzzm6WA7aH9G4h/2
dTJjcjXs9DlMIzffUEgvEJzJH2A1vNtS0zFts/hFmrTqUNVZ5WM3FeZ51fvhY790yGv8vZuMCRnO
RBmpZMWeJltHcddi+4jhXiSZ1V8bHX7qLsihU6nWk2dA3e9xaFlnIWpBbKYqelB1NV0bSW7vlzYH
imB7tLa+wIQGgI4uE7C/66Tt5xvbnDl4SOfIhBaCTMwg0O+qJlMJKRaIOtaKPm69zs1Ms2SVEi22
b9H0yKuiOUdNCK6KYKbu04Dp8b5M+ubCU33xgFmq27aODD8jS63YIKCHb3ekAk0Huv9jeUwtUoAg
8UUOaVMNbbouKpiDkqxcDRWHZ2O2MXDYkbFBuL6NgxqWvjvJzVDalwOg3BWWaWa1IXuwm2AgqiD4
VKPhtjAv6WwvWEnZ18GqkR3vkL55S+L6IWAjtkZLVtxMYcKdy5XxsUxM8+Qk15ZI2kCF2ce2tOt0
nYjaQdneoKL5xVFxOVf9uy3uyWEOq2kLZGCSMEtQ/q6AJHDlBTgcYOICgPM0DB872ZknJ7skwt8e
scs5ssKwi+waLJyUXwFcvB00/uv7+H/C1/Lm7x+6+dt/8+fvZTVpHCjtyR//tn8tr57z1+a/l9/6
37/1/nf+dl/m/Hv6V979Bq/7j/fdPLfP7/6wLWimT5+6Vz3dvjZd1r69Op9w+Zv/rz/8y+vbq9xP
1etff/tedkW7vFoYl8Vv//jR2ctffxNLceC/fn79f/xw+Y5//e2ue3n+17//+ty0f/1Ner87nsXS
a+MLdxXe8N/+MrwuPxHW7zi3fAdhk3QVrnYeLTD8bcSPxO/wzX0BOEV4QllL8FxTdsuP/N9tj394
HVtYElmq+O1/Pte7O/PPO/WXostvyrhom7/+hnjl3WOnpJCQUFzHty3e0EVjdXJq9mpYoa372Oi5
c+8jhHfKW7MkJqa+8Io8VK+hiTUi2rQFviX9ZLdsSadtSBDqdJjIdDLR65XBzgVGkVbQ83PPitaZ
7Uezv6dhkMVg2iBoC9Lc6mnJ3oq9Dpdb5CRAtHJ0yc0hBWwwr0tOJMUGYpJLNjpO/NDdABGX4gr2
vctLY05AnQq9zCxVukOwZkX7cGw89xvkxGSiHVTCK2x35DU4qTqolJy6Tc2MB7vSlZG7NUJi/NbF
CKdmFfsVou+9V7rlsDaRx6Cl6ZwpCzkFhsCtCFdJE9Y718B8usWBJvRGh3XdxBtQy8o5GnXlOC9J
4XjmZeloB1U2zFmLmDxOWPFOiSYHmzx72lxBPEmqdVloyPslhmzMkHbH8V6V2mo3FU9Ii3iyai9r
/C0I151hqhH/NyCpf8iyBEdEizCPSuj1oaq/gUGL6iu6ZyXwI9hARbGeJw2rlC5z3y18aofjMaDO
aobbMHreWdskXvoDkgNEobf+aXduNnmXwmSO8CoA9oUM6kmr/BJY7RitIGT1ZxHqUxSSocnqqbOs
vunqHrELJ77ujtvldA8Y21p5Dm+CpNdVUnTycsy9DlIZEFziyOoxwFgUNvg2uoKaOvEvtPCXYCkw
3GVjznqPWFa8oKf3s3XlaXAAKQ9wtSH0HF1s209twVYXZdA2sviLYSALFnZSszm2kf+3bCJlSI2N
jswXoAs4GO1E8JuxY1UtMhBaeZ/KiP4itkg/Z49ZutRW1ia9V353GNHgsoHhC1toI0Bn9GgpvxC9
Y6uN0bQIwr1ULnLz2RAOqrXwLaQDIRM0VAAM4Eqh0WVIsaJKoE92F4gE+G783eMmBVvxMuCtGPbK
LSRQ295yRvkc0jeVj2ZVhiWESpSnIWbZ2WbLU5TNLJN9nw4B1MJWlwI54DxgTAgrohFwmsjrwmd1
2OrZK+mRJpjJNiidK9IebAc0rYgDFvMp56yMqB80BoCUJLrpLKd5sTudLcIe4N4rGO9BhlES4i58
DzeGfRn24Q0jdvzMU8tlHEw6RCviZx1nbXhDe62jlJdG+MoPkz7QkK17cBM7vyOWzZdD3WzLTgT7
wejZvYSJbp+K3DXv2JPZTzM42s9VzZ4aQpAssLGFpXXwVBYOF10UgbBoKgGuGemdP2yiDuwCIyRZ
lFUVwq+Vo4UCJZu3ct7UpudTXWnNha84uBQlnKzkvGGO/a3Hlu8xc+B84XyOBovCysSnBvTFo4Lk
qP9a20wxKwVvZzhUpj2VF3o25h26s8x7Ita8pecG1ikYr1tTeO0asmU0oe8Zclgj2QgAGEk/irsd
UxV7FprjTnsHT0hklwX0E7CyYJBypNBkUgLwQgdrJ90qLfMESaMjLTV/QR5hRLcGSSAjkYokGaFX
ncQ042Bgf17blyGCBwE2SEB+3chA1PG6BwQS7hHlRwrfbp+a2GfswbT0GZxv2GNDD7ptC7exds+N
0MASg+66bi6nLvIM9HJ9hBHGLslj2wx+DYWOfHjTXRvC1B5+Ba+HE8kc2Zfhd0H8ev80+gEpl84Q
4LQGKmIZXwqvXzCpm6zSMf40mKYTysDIpivyzcc3PadnBSVXwWkjRFuaHPwhccOH2Wyc65gcoIaA
EGU/gHNV2UXYhLbcCxen4L7KOKS6+aOoeyYyvzcKOaG5tOYpMu/ckHXCs89FFweEVKA4/ZI06MEv
kNVV3W0Ru1Z1FsFghAzAgInu8qiXmgUpwz05SqrMtFB9bBIKgJO/y0IpIix5vilvQ5L7FASVoP3k
kd8UrzF/Uh0QJN2NpEtXQC8RfOVXwL04Ohe2KZ49OMV6h+mGuDaBA+2qQUtGGKg7p/hj/eWRNGOn
RPYMBLaGLugW2aVTDwm+XNt1cS7WMs3XJJulVz26exbTxmkh6ru+I67bJguItAaLOuxxJwQ3QRlH
AXY1dEpnpa2xKJluW782rls9kisxI9XwE3XZ11N1GbI2LY+GaS4EYAd5Rky+HoGfwaxX+CVn8yx2
yS5Bw0LpahNYTCo7ZZByt4s69Jkgaysg7jvYEv0zPIPqJSQcMSU6QNTU0ruiwpWZ+G6zFijPrFXv
DgOPTIi7iloeybtoqRJKFbTGUHukeYO8pyGdm1SVuvQ9rA6EGmMF8hz8t+gryHiqF2+ucoYnUrbc
cTVqn+NLUFQanXaqwKVGfRaa64g6V7qeCE86kgDFAXYCNYS5ksf1gMKuGXZhUjlP9PpDqha0FCrU
kMrCeDqWhp4PJmKI+datm4jSBLJV5HSxWx55oMgNqn0o22utB/fOM2sUzgka4hc3yGpvbXTtRB46
cZubSgsPS0RV9fqqg2x5DGVwm9VzyUvmQ3bF6YxjMTFsxTOkzep+MBqXGMneDfDnuiIu5GXthDxj
AB+t6WEiRyjaVBBIjUPQCHFtuzZSHgwZVnKdRelcngE0ZuZn8xF9YiaRXyXq8JiQNCd+dbjLXNA8
keKxJ5Steyg8UuH2hpuUuOUNomOXem+P5xzRd30oqCowB/kwhtgOYDXb4h+oK+PT6FSyfYkL2FID
cTUKR89g+vNloGPxLarH8K6Wdjnjt7WIhR2jYOFeLlTesqzzbjtxrW9FL8mhCwYNKEV4kb53B8t8
0RTe+pWOQmqVoynn79m42EyUk+fJ2msyEhwoOanndJRgHNnHQafxPSnPsWlD3Z2aCWuFwS5m2Apl
ijMn50KQrmdT8aSm21/C74J4xLF7EWgBYUJc57OpQLTOPtGYUVOviDKYSInhUMV0jHQoXxNoUH/L
daha5GZR++xbZXuE4hF9MfqivLUidHdbNaU22fRV2V/GpaPMFY8i2yzbD4nKI5yybimbgYNqEjP/
0TtOdEEzNfjRjL352LH1q/YLemiPzYKego5xsqxKYFbirDV683XoqOEguq6DzybK6h+RAyThS60T
mbKyVfj7fGo54usIVau/LwnbUsU6JHBD7UWsLXODG8r25C96N+9PnssRQMGQoLwMqs0V/ml/2O+J
fyQqgky8WpRQD7wKEFRpmc0n9M5tzoPZa+vPvieyB04dQgofVZ99GtMuODH1BM+rlbJSKH0YwKkK
GeN2CkbYtXjYf3G6XhpF/zxd8x15P4WzRIrlDRE9vj/mOAbCABRS7qqcwk+47+Y117jbWsnsb0N6
RJt2tHoKpoW/JTCvv/7pOPiPY9fPx6z3jdq3d1c+on6Hp5h9tHVyyMKqOkGWIZ5npFmy9V3ytkZR
vPzxmyzd0/df0ceHJzhomq7ncOh8/xWTtiqikcl8ZfS2u4b9gq2qkSZaTuLdftHB/ffv5WLiNW0h
fXVSSgispAl1XKJTZNO1aUMj/1IPvnnR6YQ0wT/+Xm8d59MvZvNGHmde6djm8mF+6r0aFpH12Yji
nGMi2v1JocIccnM+gIRr13mbDTg3PbAyY1IfVS69b4anXBLDazacC6KQdcf+MoLWfK6yYqI/DF/+
Fx/yX++wr2ylXALzuAWMqPefsQ+h6VC0gsBZejg5e5TYtoEU8+1S/KnKymX8XZdN+aM9rZu8K7Rc
V6/FXatfX9vL5+r0b/7/WGGxuaL/ucLyUMTt68tf7sCLvTbvKjPL7/290mK47u+MAEmtxZMuvOSl
wPX3UoulxO+OJdiCUfFkU+b9s9SirN95ppTEjc6d49Fq/l5nsbzffYlTHZYwBRhfCfVn6ixv2rp/
PsPLO1qCAhDzj3J9VrWTMiIhDbqwYGa/elbAVnRLuhFgA6r2pI/h9O2q9Nk2NJzfomb5swHzjg5Q
Y6MMzG+4GtFAL/yIVB19qBA40XyjqA/Loba5BEhN23JVktxYfXOIgx7LDdeK2Pt1iHMYzNaIcfMW
nrjKnj3PqYLvMgezeAUYkUBo1t+44aNQF9c5ZkOzBUwaAtUnsrEcWLIvLMynfGSscdZ0LnJZJD8M
eJ/8zk+39N/MkssY+fkawdqkBuUsHUduHxvJ92NIYRwDkhl5r8FQFkl9aHM7sw+Z3dP1OQC1AqWB
Dr3K4h+ZST7xPwbXu6rlz5O09b4UZqOtV6yEpB97kjvFh3n//nMigdaRq/JCWrUkIaAtpcPByMej
AjtJj0Oo242O2pBkMMNmm1HcDLacGlTgCGMH6qou8bnssctaalhTi1FP/OIavV+rbYU/m/AGHiHX
sqnHU/17NxeOUWyISEvjhTCx3hSbkPwzVe+yxTRirgpc2O4TRZSgPftT92Z5X/IHFOASU7CInb5v
1U2wOw3pvYQTzxy5m2aVNY+RDSQCBBaRB3B/KLSQ3h1FpaBu/cdv/375Xr62sj22NizeDs7J0/Um
dPoYu1wkX8hzU7VcO4PpOs8MJKM9K+mOA2k3rNK6lKy03V3amHQ/Vg18Gy7KH3+S9ysfnwRepL0s
ry6lSeHIkxvA8d+k1lgE3wN/Lhy9L2uISNPWCPIGFhPgppG78sdv+a9f3lMLH4RSIidT3z7ZPUSK
PMFkMvWL7Q6M8t1kYdxNd7jMOkK+YmCW7hMhVEJw5nJZo55KE8qMvwWRY1bDLx6EN6XTT6OUC8B+
jVHCQJVMp97Jpwn9OcED2BrfoljjUjrAzFsGBL2fqCnxXCT2wj2iN43rYlw2gBg9SK3q7vLKhblf
GJYu7jiN5LrY1E6pxW3ex0Xz7Y+v2TKf/vwpLaAOtm2y41PM4dI9mUs68ia0Wc/jt1G3moeA7bjJ
xTLHQQKgHykNG3eVoBbHoGmHcvlPXIXdn71YiMGU7UqTeG8btvLpx/AQjLZT48KLyNCZGJyyM84E
q34yW4BNElx1+gyZSafP8EQgNkA7I9zBOXgG3GoOz+Q5vM38U8RvFZhFASOOaVXmv5hW3sSO76/X
0oSAyki7wcQMfbI+jdAeKr+Y5bcmQCOTb5O2oTJzU89tjL8OmA2FCcpGec/PyqkmLoI+/DwZd0NV
BWeNrzOQFPk8m9N5HtUgbLHRmSSQruFXG9mtm/vIpdZsJUemRHRcE4gYE+c6r5rGwVD/SklnLbvd
n7+QcK2lSeLSalwOGs7JDpUnk+QDQq2fFFGxsFoq03N4FIOgg+y1tmYFU3FFrvHb7IlIi591b9NJ
ZQVLOtcICdStd90AD/RXA9o+ncUFuw2fgWRZghbOvzwWJHI3eRCV1RMNuVgjhWxSz75EliYXf1k3
cTmAdgP7ysmKm+gJR3qoMQ6bgtSTsIbuddAkT8+ftdE1qGFid9kgjHafZ/BcOme5PWUjOUyupl45
/W1FbvgMxdZNqQGZWbYsWjFXnxtUElTO/yRXmp0IDKCReyedBNIeXCwzbCl/OI1saLd3y71LxzBm
g1G/vb3vhfQnCY5FaLnUllBI01oximVv0FZOnj5jRizqaudzguzvbFnO7QUo8EBjms0haYCYI0Dp
QF1nCL8WXhHYn3uzJ2xuixiHfUZfA5eQf3IK5+orUynw3zadL3mqcJXBRCnfr7In8JSoi4Bt4T4j
A53o7uxMdvXARPHnZiMOZRQILdZti23Gv7xjo80mGnI54PXCEOugELGX6U80KmXxxojpuE9BgsSU
7BzRtU14CSJZ8Zz+8cdYtrPvBgWdPhdAvyscWosUCk4GBRifrgZak3/OyaxrJZFVxHG8ltDImY2i
tClITQlUGd/0jUe3ZlVBQQ23odeKHp462q0MeZII63PSct27UWrCQlfNYLn9besZZrxG9jWW5zxE
uLyQxQQxsd+Bay2DPTJ5DksEbwgbgiSF47JOe9uR14L1vppWsK/k2O//+BufzmsUjTyT7Qbfmm8r
ORO83y+lbhAVdCfUQ98VJptYR2vBJrafl+cW9ZltA7AdRh7bMfUl/4Hfvzy9hlstj7TsUHYFBOO4
y/+kFj/n+hBXQi5TJBhd7NU1zLgm3s/YGBh1Aa0CHliLpGdGp7LgPf/i6RUnM5vHDohgZ8Gsxh2k
lnAyVdeyyAl3LMSD13LEJQ+7CpcP0BqyW4bu2zhGNwv/eEfU5DLEmSuXKQWENAsN5Ty28RZquv/L
3Jl1x4mkafgX0QcI1tuEzFRqsyxZKtk3HMt2sUOwBAH8+nlwumcsVbU9deZm6nSXTkkpAUEs3/Iu
fKtFD7/8XFFHdi5yXW3j0FF59G6TbuZTeSa2R1zS2hsOpeH34kCfbgLjtHBe8Li/flvkVK/mJ48W
WoK+NkvFdBHsePNo41xCZFPt8ihS+mBoFvcdU2ut6HJ9oeVT0r5cEMNen3y72c5HZOEsXsjs1VWK
Xzl2C9hKhwKB7Uei1J7h0H4hmH1iWtlNEG0CrXeEQYum6G6gEMxT2xLdC9DA9bYL5uiL8l/kWBZD
UaegpW7H0UcyMXIrVbAk8B4p+K/z+GxbYfmPSitOQLiwVavQ1SXtBADwZo2iEeV41G6MD1Ptt+wO
5/DWRn0IP2kyywy5u98M+5vjaLskhRXTpkLF/4maXi8Ss2gJIeXsfxiUxQwZl3FkQnH2Mz5OIZ3W
3SfawBtv56HMxYBXU9IQsrDpMUq6R0PyzveGIMEdFc05NgMW5HTfI4HLCVAbLPxxbjiofry2tNMN
QzlDsmKtsIq215GWEGDsyChg5dNCWYpwujdpfnMnLqYb6xMaQFue+utnd0Lxds6BvQBwji4JEjF/
zagIBweDJvfyIcuQS8auR5Uo5CRALYtbz16dfgG91XsyQJAIVYwM/7ku7y7NSonZBYYNFvoKF1PD
uUnqzMcvSbdz+sXMK/OC/hmSl9Rw2+qrU1Rrf1+3Xt1/1qtV6XfOZJnzCvwMDUwZdcSPg4I47QbT
LQ7KyYybJ6KE1rUweytEe7APUeuZR9UnO4C+3VrssmbqMTNNZ5ytS2C6/aalPxsgK6DV2hbIc68a
FweR9NlScK0lejFWQvwGffs0Zj6RWeSvlV5X0lqmogRxtiS4CQ+y8A5gALHIpPY+rx/otNr5k3Kq
NIlBE9pWtJCf0vD0UtBLcZjbuoxSt0ovqI2Ncdeaer1KkPAwj0hHZvYhNfCOMveSXqjzuLj4JRqP
YWvOmEqOsxhv6Lc3xj0nhq++ur3n9Y+rP4GA2qG1YmXD+3Beq/KY5FQ3ALxjxY7AV9nSzgNNjOVc
8GLVRdB8BTLYTnTfvXHpvoVq1NqMykoPVnExJk2H8Q55AL2jY4L4lHcbWr5RlsfJk/ZQZd+yAEUl
RnkGeNM7+Je1E1N6tfpBZu/BA4PO3+PkKaWPrgPKB9V1485ll+6LKR31dK3dJEV0N3Fqrdz7pLEx
5qYFjFQvBmGkUwh2TKvJsV4NAUZQ2GU5SOrHiF2vxXLS6WCA2tbA6DxEPjCNZYNFbFK5z62hgGSf
mBwaNKoG+Ut9QUmirnA3LiJAnbmyfZ8vWCBs3zRyTJ9w3sYhjMutqCx3L6vqQnu6LLweXcsLazYM
H2RlAavFP85NYQGQcJ1pOxdNF5+q6ToVLofK5xldTTNEditDOP3doqWW/l2RGMiqH/xSGLY8ldh8
B9M7rxAgjRHqA7rdHfx+dLPyyQcPb6xXjgPlPEUevmPLvmHX7jIUa0WCDA2CEx0GOncFAhsBkszo
M+FP3OaW4N7ZsrZbWiZ0zWwoCkj6drEpUVyiKzuahts826ndcL26qMLwUaUBvdeePJiRtYGjcIJE
Fh03/gj3T8hCSxI+uR072cDTRxJsiaDHmeltxEQ1lnxph2w0HnB62bZ8ZxrTwI9CPW7V+7Uh3jii
3VbzOXl+1Gx0V4avK3z+4SyhIa13VWaRZDZWvr0eSzqZ7QIumbdxxhsZiERsKANewQVt0iBzvnUd
CU136POcSCvCpG3xuwgbbFcZvEEHRYCnEZRNDn8jNzK02TO1OtZ8ExT+dss5b1quDx4ziysIftS9
YGy7TTCPriBvHjlZvleF9TY004TeRc4RG3Sae5iagctGP56n74XoXii4ZXzPnWXrPZQuohIicnRI
AWgn/cxiLH7MnmRFPnmM/QLoJp5b4/J9MBSzBszIOcZFtxAFZhLAwS1vhJn3xsOPoTbOH//3IJ8/
R6XALm98W9bcgNVAfHkpc0/m/ZFm6sJDd/Y6c63UFmluPpCApy194/OLatdpZKqReas+PTXg+xOg
WGU2LZuIORLW68NkYz6YUoXdMK+gAEQyheiJwOlBsLJ2bb5Z+anZvYTnEWwlK4h97fxMmZ2To0Wy
bWh3XiybSwmL5vxqz9PDwymA8cGxmd/Yuz6GnJgee2jndYcUvTI+j7iRxzcXHBnA9a5G7qjxkicV
2/CeJ9KqFsVd8pDbX7FytLI1uZmPj99uoKHEr58H1Fj1yn+0qEg6/t4wXaQbTxDW/Fke062ihZ9p
rvDLuEbWaat8DJr3m0++3b1YWIYyfQZ4HNvD9xPB7rthM7nhD9rT9sWZUnw0o6oxt+WAN8Z2/43y
0kw/qiqt0vyAYQ1/N+sEljEX5QCuf7wS57mCm3E4+scfQx4WU8/tzLko+SOcAC0Xxye05JzHrwYW
yCORW4GpGyIbY5NH4L8QY4GakIF3i8dKUtusKBhQsuE1Zerkt+m2nAFLbYWeEtvpAntigkXkbEU4
VHN7MTqtiQxkFToVBAvMWigbWqGl+Hw2djTJkNow3Aq/FMW/F7TevU+uqS1KRR21/OoWk16wXIQ6
BVe3srSdnrwmQeULHP66zX0dspUXh1l0NjtMAM5WBfuq5oit97OBJORwckOOqvmj6c0F+01atQgr
XPwoJxcj0JLioDJMo+WXxQGEJC5kkTEcR/F9zSBwDBoM6o8G0/EksqDV42MndKY91EO/P/ocpgND
JDDFKnmiMtWDu/dWEzJWNMLi5GfWLLdZQ71qm+Ln+mkwlJoRsJS9Pe+Y5zZfeiY4n+9ySqF4sFYr
dWUQqSUwM0oWi1ffCGn1fAJ3ni2HneCgMa/ORZbVwkkgOagGySf7hHvmyt/AF2IrvSWk5ZuIHJhq
6qWJVZL6oqGH3iAQegoT7lVdett6Gh2dU4RPy2Bkq8QcbeHMGwCdMczketvgqVxspQLAdyW1+KJq
Un69Xyqe8qMmPEvwXsB4r89vQ1FsRcpWcdzd4FcpvPG9QxlrSfYzqiIgXzwt3WpAFdjAxIuuNAnu
Jyel39pxmOqQl78aeEgAdAX4yoDWbrJNt96mLW/H55FE1oRKtMjNXMC7A7OZ+O/LVWnjoSeYpqqw
yi70PrHfMr8MLVdGoHDM7RkS2WCKcSC93KpUVU68SmQd1siqfPLCJeusF2cGqIPbMAwAZFjtdhiN
P3VuFTOaYl0oUGkc8CvpjCioLL9/oiKJ2esHEyxvmkbYRYlsvtc+sU33NZxyYE0fhwRCjXnsSzUB
WjNQry6fgKbaeGIrTgd080bLaokpfd8NlaWY5TWyW9HENw1/2vmaztQc/3iS87vsJKbuLk5AYtke
6/t2g3X8tv+FS7rtJkT/2+LFJW37RPO9ep8U9vY91zINPrGky/bBRFCdqPdk7ltvI68SyVJOiRaT
23VckFDC7dDfVmVYbz/5MWWJKdmJQpTk+NG5Hr5tp0YawdzrBdL6aNAEdyrzU8iSGkMSXvSCxYt9
0ngW80spHAVGf6BPxBeHsGw8dSDZjAfHpP9wS91yu3PQnvzqjwuh8MaR1jFVjIdzxtbkxeqX4GKl
ct6X5w2rPBcauwBwBcKfFRRB7rH3egfKR4oyZAIGw1PGg0LtgmceNV286RLJoy2MQ3iSa6Cnvt2W
+r7gjLbkHIFzo7ZFLu2tzRiDbN3mJNhLG4V1F65KXe/RBWQ1Hs4DQh142/TKAEA42/tgGcVVZgug
0r8pfL1J6De4A/1WdJ7Z3Dw0cd8k9NlID4F6tf2AMSqud7C20pnVoFu2WYDD2wqqJgov2Q778O3e
f5Pdvc7ttst7W+PExIYJJaa35fdegQHTg0+p6rw1FtSAuQvyAFbSry/1pknDajJ9E6KXS8mKf3tb
6e0nkIIOkAmEhN/8e46Y5dy2UScTx3nnh/Ss2JG9bHupKi94wyD6HF7Zj83x1/fyusznmlj08j+X
h6cdzjx/06NKJmFTvi3SBzALbGPAobd4fBgCX+zXltD5d+P81wvaEAxpuAdgPXnXb2oW2FybwKZN
7NVn7AI+pSUn/gkoFdvcj5X96wf8Dpj5n+r+9oTUbk3Xt6BHWLSj3lxwrgonbUaE0H7sGDpbt6L9
4iHa7B5mZwgmvDwBP75XGgJ5XCtU6j85omdrMIYV96ffVOW+ay68uiNSqSDk8PJD9N5o1b1+/0to
GtqHAH+Pi+a2qDRxHWt8VmXCvp4HU84ryBy1sDIBTG8nYmeg0gk2VIqN/oC/EOvTxTwRW4mZrWWJ
2Oo7Ps76SKzbfBHkk5E+97PkeZv99bC+fY28OMdEDJ2OiQUl723piXO3G+3ZmG6zodx2JjwceYNy
cBv1fjEC5fxGAebvrueavMjtH6Azb8bMn4lG7MBUtz+OvTnNOlQwW3ZWHOJQIv1HpTXXpORvBVQW
2bhZqn/ZDoRGvKFBofT2fCwRJG9vwy8r1kWDHymP/OsB3QpnP00KJgTtJ2BBgFJo21KvfT0pNLBu
jL3c8gKGPwyNyK9rX3zyehbM75bgXy/Fq0MMcwPxkWS+3eoQIq+xvvTSi3MoAm1wa2rOdlfz5ddP
9aa3xl8HoRHSjGcUyQPYWV8/VmOOWVLMMvwCcYbw7bysbHRHmc29qLd0UgMqryOzdsDu7/y+IguE
R2FaQzSKZvYfC2ThjIff3NcZIvLTgFPDZAhCgDvfAQPB2/PGNOkX+Xk2HPsVhPawh7exoSQUKDbV
/jkgtxDgZjKk1HxDnHNWstjd6KajVV8RRQANSqO2lFSkrm2HmogJudWFaIMrgaZXfZsgK2zNS4QF
DyxiQN416Vlf2E7T7etKrZi8mSDrhzoOepcS4LXAv0h4d4iAbjtw6ZEkiXdQp6xuvinTbAqB8oAJ
zS1qNQUQkgsSID+v4wqqOVPkR+DkG/xaBqxab1OUzCHgEPO+b6/nFKj8Ppo6q/FOQm0GYdl6rzFg
JtBukUmvbhtbMdyEfh4uQ2LAop6w9hxzSZq2vDdTBkixoG861jh+NUMfIoDlScxg1e7fpZiO4xwe
8TnA+h7Z0fHTjO/aBVtw4XcTFS9yntKz9zLA0/GhLsl2pkuTLkqeRtVcD+R59BkghD4Cai5Ccest
Y+jIU+GZuBdcusPUU/9dzvkhtj6DgNNcqppyMJUhn+4H5LExaBMQ2i16ffUO5THO9buwC6Wv92nn
OW73wYWQvrYf6INsnTZiU9P2bttxoLmBgydV8DRmngNzOGR9Z1lFVFsEw38indgNAZSiWdufYOws
Y3BLOS+RyAfj1m3vi2aAbryTbGh4pcHmo8ePi+nCu401BjAgC02DiskUETIirxYtzrLZEoUDrhkQ
qQpI/40RQrGKZlQbhyOKuqN+8cy6hF6ROCQCcL98rFafGypChtoB3d1agT/2yI4+fepdBzXnSXFo
sPSzFdH99/iPgvwWvy7NuB2G56mBjgVRauNXJakk8vEIweyw8YM9xw4LCYnbsMvSRs8RQ9sPHC5t
8CCb0KgOdQ5mfYebgn7Amdkt4iXXyRH4tbjIAXWfamS8LqiwtPd+j934HLrZ7SY5blLLnvoPCZP6
wkndFmNTx85eil5Wz6mZt/EcWgk5MtYmR5JwSl3Yr14F0vzUYqsAL0t6157OZew7GT7VnWn0h8Kf
nX3RYlO+FtVo7skWxn2wmEiJlINXf8mkekDVWl71jpFe1dMwIl1CaRyATHqBUUYILV4H73Eg6cAb
yPxrPnQJ+p+bwYvTNLGbhChqrHaNbRoA/10jXdxsUKxoIqdAskPzJ08A/LMXVKgwuoKf8RUDxOpY
zhbKpktYuIesMNsHibowri2UjgZcG9v0UWPO/hndXJcSg6o/6MDO96Y9oslqhlm+wztNXDuUDw/9
ODTfhsJP3lPUhJOFyE341aIFRZ5lSet+sossP0j0LqAf1+P9MMHz2baCeEDY91IM/YJDAP7vUeKj
qRk855MdLieQEerLsCmKwNCSI+lXXmfLDpB68C0YXb+GcWn0lxiLtG7sWGPxfp5ESf5Wt1cu2l5d
lMCW+2wWg7yewR5fDZ61zdDE3Xq76aQvZ8LsG9MvpxNVeeMSad3MjgN2v6+IOQso+8jqwOYD7/hR
y05/6wxjjuzcWj9DQ4flhv47sMZ1HZi5qDxU6PG3WDzJVZfzpadSNIVMS+a3i+WzEZPqRRPWM+LS
gY8jL/u56w+QgRDZxg4Qq3n3Cf7kF1Mlya1jsXymQY3w6TsT/slcT37sLq3YO2hU3yKG03/E24xY
0aTtjguoKsFmlJGfp+53g1jnMx1z5Evtqjm2FDDg/dQjNj1N+X7IlrGMynFMH7ts6Z5xZ6ptOJib
vb3V4wCDfVZFJzigFsjCm7M1cuZA34U4VlfIBU/F56KGoknzqX5qWjipUk7We+QzgpO0+wCHOBMR
2hxzyyHw5uuCPsREO8TBoGRM4DAooyNTVum1FyDVuqusMvyMHKtpomsgiaPcYuhQTfDKAxs9Jl5h
vvoXo9Vmd+CHwJzorMeiEH/gSc3WEf6P9xmT0EdN/v4IxWYNjp3E5LHoavRWGZBjNvpK7QlPF5DH
IUr6vdPRScZKGGHXaTpheS6PHfExmi7+ED6GzRi+CPQ0PhS4lb1M67R+U0zwGHts+8YB8HBELt8G
t92ND8S9BoyzZro2+qH8tJptc8TSB8uUhjI3bj84iIGAZUcyizygTuWW3oVPwyiS+CUcS1f1j2DO
BPc/2ZeW2YhD4YnhI/XC7i5ssv7CWqrwoa5xCEmHotvPiE1s6Xmd38LuGi975ei7Zkj6D30QOF+Q
3mVzsLsFe+ilZvFQa3tniVFdzXgbnHLMPtCiVEFzTDwoj6TtID8px4Sn1eiTa9S8+/crlJjHgJLO
xw6x7A8c+Cl2ab1/s1rGCLYK97oqTNxrOu8W3nd1WMXBujSC+d43iBsZ7V1Ja+AunVuJIZ2szEOv
i+6jxGsrJelf1+seOu4VAKqSqkXdfkjFGtbs2TBJhF8GFxa9yGiSq4N7TiroGPTGV4y9wMah9uOs
cGOWeiYGj31FqT24Ll0x+VghtH1ZjbsqlMm1hqN6R/WnujWcpXmqxv4zv5NSgM4t6KJEMIXyCyyB
CmChrrTyy7CV9icMcBTqOpk2b4AgqcfcnqbumNmVcKIws/wrByfc4BCamE9c1lkgY/rLDiLR9OHj
IIS6uyvWMZx2tUia29YAh3C1GJ3PWHumHvvrDpfe6mDNvaVPmPfU78TsGO/9Jswlhpd9Bmk4lP19
keYTcuD4N+JrnWMbFBt9g5LQkiSWccSGbVjvl6DpVXbcQg8zhiDZVniNTRI5p/KypFbQV5HlE7lE
bq2S6YYqTjFEQlnpB+2vLaY+ZuVdAyNMrFhbhIhXIwWC8cnNyUp79hEEX1yPwCltgDtdIEvmX7o2
1qUFxlpLYmMjM3dmqHDnSzskMfGOhghYLU2PicHgqofQSGEYahsrwH7XG3hnYb7phPNDLkDz7OzM
qd63i4UBsCYBRm7b72zzWocozEd2T3/hBq+HVccA99a4peJ2WeBLGEHvKC9HDJsHaGeL4YWrYPgb
c65j6kcYpYEek7ZbvxtH2LhjjL2eV9kU/geEjtqAtmukrMXGqgk56uy6zOga7+qG8nO0jjMUdlEv
NKR8VZQXiJy47T7Vrr4pc8q3MaR+BMtSxwpiLzAzOMBe0VunMu0hlOFHjIWorenKe6M93hpuOPtR
XSTOxmEroXgu1BKfLGn0X6eQ0ET0Et0ybF0tsU+nzFZ2RAiXYYwMZgCIHAyxzLtfsBT3CcwU9r8b
aVqNfAD7lHzOv7AJdQGkEYkrhguZcg736J9afga3ZG5d9wa3dU890mSuk4uiC5zP6TR9WtcsfcTW
9VMaSqyCSRPqB5wqij0W8/3R5PAw2SS8nracv17hkFLd9iJXhynrw0h2coV1DnwUffLarR96DC3j
vt9874LcYX+dxvrLiG3BAcFu2ovpnNzQ+QzQvZsH3cWQhmfnDlqweMBEtod/OVGDYj4wYWDu5/qr
1cryveyaAf9h30+vh7ZpH1Q3jOlezemUnKhmQ5Ax6jk8IYnWxXbTVYeyS9yHpjRRlhmzFgV417ix
yxkerqSZ2qYDTfWQtCi27WT63ChfHdfZtvEV9DmEY6RG4YNLy2tvwTXq8SR7neygaqKj35UQ3h1v
wPkjtDCkilqAmuqEBGcK+Yvi+8MK//BrQj++Oxb0/eKeRal3qHb1t5zyHP6IQVRxXhBfcAvJPadO
flAIb0SwVLOnIk+tT1QEZ2xjrfDYmmF98KWP2SKKFtFUe9mz2dSPVQFCLSVxO/jInWNca48QnlFb
+ChMCJ7KhgS+S/q5CDbSo3OZSJuHxmn44ORICJCEi3cFacnlpK0cnwPhfyqT1HouLaGvJzrKsSu7
9iQoZT/RFLDLbU9DY0AUZneD14MgbmVz3Cah88UptyR9abCY2CFyjxnAFBj5HndTGrQUuVvv1LgI
0UdDn88jPbAVf8PO16jEiYp9ZOcZeeHeVHKAuJll2DLYFfeAZ52fBVHJ393865kT2SLdU+0p249J
4acKx3WO78tatuMfkqwtwzNGCPMTB6/usYoI9HRhjKUXj7IwLvLOtR83PMPBWqdSoQ9gyHeuOxcv
agokxwOZJy40CSitNnHFNS3F/grdPhxW+5SQ5noelHwp7Y35PlD+RMt/quYv47iwVliU5GlKUl39
OtFNm3Z0Cqd9UyDmRvE8BcqVzyvBPHDWbw7Q1uRQ+9l45SzkbzuDcGSMK9SE3L3R1WCR0Tlzn+BU
Vx99Oc0Rul1DXJlGZ94q7VsPdP2CELQSMdzOG3W2mVom4yW7X6P3KDxkOHhj3pbuQJcYeHAjJ4CJ
U7IhBJfaxNu8lxPMB5AyTCJco+uswFfokE4eLR504zH1G797mBNHRAkmkli7uqJJ1mfUJpvynY0a
4xCTVSCgu2PytquMekul1XI0MCBqnHeeEglaoFaXi88VcFasaCYjmOGU0cgrZ/OmzBAvCSOy7dmR
qPtn9aAinwPXXWLIhi4GwFCYXWeJm2lJ6vJqwQZHmNGgSMDkHX7OAh3JGfg5lpK9kl3+nKal06ax
ZqnQ3oElJPBdnPB28MZDSqzWnFDzMuo/kcSbJ3efgcuqmz2ODlb5kJg2PaGjBMA1YqW8OIZZ3BVK
lrwHxwDGhSyoUvQmJuD3PP632gh9k3EcimaJQ5nN7jM6KpD4z0VkQ26NkLFCEuABx6JklleYMm+Q
AnAMW3+Gdbj6X1MnMWfvCN57Zb111oAVGZpUMKx3TUABziCzTQrtcUSwHY9PSHeJLrgeCSjnWxMz
2MWJEClRXXlc6brxtjjyirZ4ESgkTtgUVyNaXldC8XjrDt0gG+NZwDiiTh7E6Mrc23sAaHNxaSrV
LS34KFRR+JvCSbuDlEHBfmyMbYwrT3pjAzIjdJfwtdclzAmiAueYj369LJLq8ESFN4+AeqlK44vS
zA4OzVKDBAqpHTRtcL0S+gX7xKi8hO7clIRS7SwHXRuYy6twjvQj6ycZqOrRAPUz7uwWUtzOUayd
PSiY+qvZoOZG98jE+WvfekOYxVMPfmberXZHU3T11PId/X8Z5ul054LavaA+nV+3ZiKi0vbUTWEt
C36NogZEhmzaUUijekDyWPunjhDO34lGIu05o9bTHPvRBF05B1KjzGhO5Ve5mgmUccyBkp3HOapi
dD2W+yE39EyAYFR7IlAyxKRAYOfYe85Yx0kdzC/GmsyLRKtEd9Z9UGKmFOu8ab70Jo313VCg1GJi
PDiRjfQFDvaEE/1wgUxYOX1NDbxfjIiIGgHJtUREDP7YlKDBqKwA0JCNEXKEvWDb7p3FHC6sofU/
VlPlULD0Eztt0ZSwc5cM1V+G2zrwTBXbpqvGZyAZwDl2PYrMWQTWBCtc5Dxt8E4Ut25TMu9653TE
4TczjUCcvQSmNX6JJRZyyC0Qe4V4ogTzJ2sgJfaihjhoXLRffWPMjvApeDH+nBo7AebvopP4ZUbo
CzovK0AK5gausZtdEs+5Ym1nyflu4WXHmOUF4R5XKP3NAFRF8bCQ6bXBNjx8IrnU2Xu/qPst6hJ2
fkEE4132UKjzF7ZIsRzF5BT3rRYJkj5G+jXtLUY+0OsMjG6TySjXNZ93uGPrx2B21R02vRmPAL2O
rrWPaZFmTkOiKN3w3qJ86Mdh0eqTRdEij3Fjyv/QwoHf6JaDc9E4eD13uncfOhxnD6PdmM9eP1jI
Q4CPxDNshTkwrMsOXhZezpDU8thWwwTZrGoA7of5FE6nFAUQtnksM3FFSTTyk3ozztY92TBqkP5i
H+hc0f81BYTHOJ3ExNZrwMPId/iGAnsU6YDMS9osw41QUl2ntjUFsemm0j8A0JAf9OyPoKHHhqcE
peB/cvoModeaAPxdZ2wR7xA4AcaeBlJQO69MQmAyZZdn6CEGBYgwyiV3a00FYLd6Unr7cgL4Fwuz
zvdrN/M7qQvMDzhLLeNJyD/1kGEhnqBtp0d3+eizW0xXMybZaCR1U3A/YL+HFbLhuh0JQU4VqLbb
G1El9lWAyogPfClBI7S3kvDKMDL7ZcEZ8nI25HAHhrCIwKbZn2HroAXbDH6In6c7bErJ2sF4W+ml
GJAgDjATURlmnuy/vaiuCsteXJSKtftkJJmcb6lclYJiQFsvKPbU1sc8BImBkqDV37YgX8y9r10Y
92tow7boEhN/phov7A+lO/c64twkqiM+jzPRd8E2bt47LTRlaGG3yW1Q1eK5A/2R7iZVfRR4Kj33
I57bmOdQewTpCYAL10gnrPqPqYG1JbHVbEQGkcdNr6AdDdRdPjWpMk59waKOsX/y340K0cvR7eCg
9H55TV3Av8CQJHiiYowuQdqk3ou0V7GfHXO4n/rFPpVDO9pRge/ZFq2ZNZCehhKPPwzBxSCyxovX
0CBwqvNwPjauPVX3sHjzuKe4FfdMdSfqhKv2hC/WFbbhGZhFbT1nyTI/I0Rj7eSAwWpKw2hfBxWq
EmAeY8d1xseAcP9oOYn10oKMfzb5FfR3ZwYOKsIzXKDgZgZ8cJTTyKoL1GeA0+OdVCY2w8HYmhbr
YEVR1yiJaCynPnIeIGuhggH9Sx/QDL99rTu7/6Og2BEHM4kKPpXNioSU1T4ZQeU8FJlAP9Ohqn+S
WJTSogMBWgrxZVFU//t9KakH9S8cUGWNyR/eAIv/TEaLmsx97wxoVL0bsQpml8f6b8NM9R28bMAL
81LUHb0GGqHtO2cB4rMctQ2HxI5Fa85jdjJVVhfrCYD5gl92Pmv3i4saa3kB274enShBHmc04mBy
Hd2zeZWgbOi1gdtApjf3zBhAoLUSNgbmgtJP6fXmfFLLTBVz59mze3CcRgefvKYZ2VQ6WVYYdmnf
zUw3Js4DPxEbC4prAG0csF/ApAnjQXstcLRZNMDrHReIaibbb2aHqO0Q02gFQLgfpF7KjE5qnpag
mGSabOB25iBCcse0wHisez8JjNTyQy5mr++f2kAnUxHTIA7I+6AyYWlxiw3ToNoYRaHAwzhXCjV0
L6pcJzwC+StYt9FvdgjJdqvM2BkuEuibBTqvxrI9ieOlZlgds3Se/O4PZaSr7e7yJCj5GRh935uv
jHEgYb4qliGpvGg2MRydDr9uz73GgtA1BAFi0jrcmLw0YDfi/s8ICUplwWjCXvhWt3JraExnjItw
m55G+eBnjgKSNpmzAQEjL2jR/eYGXrebtxsAKAB5N6QBDAx9EwH4+QZyJNyRqM79r+X5Buoz8qQu
w4oZZ7T0xc6d0n+k1/D3IpevxBr+d5IO/0lS8/+jmsNmQfWf1Rw+fG7Wz01O9/6svvldYnP7lbOQ
g2P+i/UCIQXoDgx3amX/1nGww38h0wChF9QHaCKY9/8tmWmY/wqZ/HwPTjJvGgQMf5CO7SaaiYPv
v5h9G2nZsW3SGvQX/oFq5utee2AhewKhbNOYgJANI/0NbmHCXTmFv0Y+k9IH3xdJbZIcN3P6G/ba
6wm7XQeAC+Jf5EF03EG7vJ6wS+gBUUzIm1gNBZUAodUXZ13bP8AP6vinN3B37pH/rH7w12fyLWj9
kGHgtwPn22gyP+GXSrsP267FiA2afRWrWgXxSqT3G8THhgz4n/78+Yl803ZtlL2EicjD66uQe4U1
wgs80WLY792hQ8olxL3uXRmsGRHmgAD0r5/rL2MI0SVkwmyTxbFc880VSxssULfVFAsHTD/ISoLj
TBROzqCm88X/7WJvBrEzl1UvkHl3HYLX87GyW/FYpsDd6XGQDf76Yn95Y/CNYBEDbWM3dpknb8Zy
NM1GuRRpheyM9wUuEptDX/+bq/zN+NkCPp4fgFsy3WD7+U/zwqoXKrAZ3tSBXIqrMqdp25f+Gg0u
dY9//kBw3+iI+TABPf/tpVBr4EymlZGN0jq5PEzEgta/WVR/N2xUlU02C2gBgI9ePxB2kG6FVGtJ
yuZYkKUDivuJW/zGJ0Zsr/rVTOftuMCogcRRvqFD//oy1EIAf2NmiED/1tzoh9mrAgZRZuOxdqlE
IKI/TsONnNzuc9rDiL8uAUxbx7mTFJ9q2v39B8wc1jZqwDw3B/TqqAflU4Pbe2MF084aE4USH/Ji
KQk2LYcjemGzisKupSKW+CYNtV5bKVlELpIty0Zy3J2K8LOHhsaC94jI1wgV8eE+JJzpTnlOqzZu
FKlvirCCOh+G/1FfZXvityPCRDV5wRZ7p7fFBz/NJHaDdMgQi92FS4nruguriAyvpXXRj+W9N/kG
BpLKOgwzifUOClL4j1S42HxQm0BJxAIoRdDMBHt9A+MwId6k3RJNOry4bXiL5ILa+M0s/psFI3zL
BPNqw/SGy/r6KulKCQL6OWbunVoie7LReRgR7DRxAvny6wXzl92ULc10TcvnsWywe9sc/GlECw/1
SCToCPDKvvnqQxAdd40raCp4dBkeGjex3d/AXP9m9TgmqxM5GMcScE1eX9KQc97CSap2QGZ4RGLO
A3yl5TfHxNur2MSJDjg2EnoRgpx7c5WcsiPQfspEPUL8ZazcHOcY2q6k478ewb9eKOAVUcTiQLK3
afH6ccgEhjZDTn9XUBy7tFZa174zzA///CrngAHEOFNve48/vad2bigoU5beBeGMuaySNKwAhP5m
4v3NswCWBIYKLdwWzMDXV6m15YzgvHDy1l59Bd4avd+pMv6LvTPbbRtb2/S99DkLnLl42KIoebaj
OM5wQmTkPM/r6vuhs7F/i06sLp010AXswkYKEamlNX3v9w4Pb3+XZehfrmLotsZy3Fhwl7iJWasR
S9wYSVJMzIrbyupdrC2lUa/PMFV+gMkA+kWn0t9+22EcPZM7m1C5bD0/1l6bZxWTHVqj3QIt5Y1i
e60KQrqJ8kLpfUHDubgUvWt/NIcB01Y9qHPdY6fpCmBavSbFANxto6mZnl0A03a9P0BDFNvaDqER
JE3d535sGiMdsjHpBnxg8/lb62ojwrMcNNVLaYb/kvWYmdvB7hq4LXC3k51tyGSC1NO1DR3pIsyu
rNSMKuQ3yTAScwTrZTMlunKP4XVRQfhwSImeDQM2lTuZXwD/MF/t5wgkG1Vtk2OWY4wXQLGA8mWH
uhCrnIYWAlqn9idqByLFlVGHFRyM4xJJXDlG5rnaMBIuw6GpelOAUd6GpOXoUyZqG7zXrQDWTPCv
ErhIa3oK72jhyFDSz5tZHzHVBNEhZ1z24eii7+Ic+4KMzSbHnY6OussHvCo9gqyjHYapjXorpOl8
Mysa8R9ctRf06LsRlcwmoIqE7t5oBa7uJBfYvbxS3RmQpiYT1PkI7k1zaQom9lxHYrXjxbNmVfuo
QC4No3EaH5HLtMALOdQvzx7mEYpYOxaiBeoTmPsFFa7CW2w+J+ciXMAW+BCF8R17nD7bKmKwv3U0
YcYnzGuDr0454F3eKSxt9HJiPriZrfygIQjM3ed5/Tj0xDF/q2xVPqK00vH6amuRX5S2Nr4PBfLk
S+wf8MI0kyiXPvLJWvlQiwLBN4057RMW9dEXZa7w5K1cvfpch0UMHo9neEsIGA1g0lr0tIq8unBa
CAB6PgL9YLordjZZ8FHk6XVfG1fpMA/JzuyV4UtXYKn1xUmBM3wMHINol2SUBvteVsa8U+wMmUfd
DgYx0C16V+zhJa7HiHBJojKx7YdHhTjlC4YIbb8p7ETSZolC5rkLRHPI1Ci2vSJBDfrDxEJsvsaA
xlAuhVXHAxS7LOw8Mle6pfebShLNhJZ8xEQC59cmC7Luw9yULWB6rWUYvVbEwG/nBd4JpyKwwVKr
5H2uwNm8JFOIgS1cQIhL1FWpSf9yCNUdaroUbTzZSxiDtHHl/FrE7djOt4aZfG+dbFLuhlJNHFzM
MbO+WgCi5KYmwEmju2YP1bdWaenrYXHWy9rFgDiSFxYrvvpRq1WMEX44NoSW9ZIm4cbW4urdjNq9
8CHbKrjB4u1qbQYLMe021TKbcJrebDTUNr3Zbus5rz9oiGxq2j1VXlzjEiECxL2Yq/mWEZuCVnzI
HZjwmDi/xV5Gb28jmrM0vzBNG0NzTz9otK1tS0FL76LEeYs57tLenH18ZAl8ZaSX2G8TBdU2pNRr
caWV5Zd5CPXLHHpj/8CWE7U7fWg0+HlFVFl4IIsksBryOrH26H6S2kEho23oT1ml40+2G4r0Aip5
LNMnHP610JvGKb4fiFspNxqJ47JUIQ+i/3J9iQnpiPOU3kRIM6Wdh3jzZjL7GjCsYuNUsPj8qtLd
RzdcXN7DuJ+czTh39dMkBhqhI6Qf8KXSyIpdiREMkKIJk90DfFTQEFEmuBtTwWxjY1oNN1U3ahy5
QVqkjp5IKRfoJLtWg04zs/sfI0TZzDOGum+vQb90unXcUtX9PA1hcAttdEgwC4hnRE01VttbjFfA
5jEhhwY22VjN+OrQJncK1AyNvv1okcLWQdq7jEWLZy5qyQq7qdFwHzIzlORSdBpvn3BroW3RJvn7
brLEeEA3TBmD7qqe9rYVQNpE/YY761yl9eSB0avvwGBlcFUVcIBZKHChIMHk91TkNGStIYjf8xn4
V4/YmMst+VVtel1mgr1Zm1v0XHBdoGQibI+0S5wupmKnVVBsGSmd+EBlzD/hSOsEnkbM+c+urp0Y
BqxuUakiScNQh1jA+MooRbCYmuL8WFFJGNAIHFvxqkGpvik69KsNyGr6aGhJ1+8mtH3qJco9iIsw
N4ZbZcSKYI+lRzhQjYhgWSxwzXYOu8pTh5d+tVWTRn+cCKcrtpU2RJg3w8fovTa3Tc2Xs7S/Vhyd
0FRUPcaTW9HLLwDMWrmRhlZfunUMIUFvqYRoW/Xs1o6mySf8BVRjp3cRPIeYJvs1i8Oq8QUqqlsz
ceIYlanao6inw0FakFqH2PNWAvbp1OQtXxJm/geoVoQQ5MXY1B5iYTP6GaNKbj7wmlZ52UDozJhA
SmJ9kvh3VNddrjow4qCxV1C6nTrz+6bHWb4v9Cj4YvLX+q3W1nhdaK02IgrEAn/cunZvWt4QdYQK
JbWqh+9h1liRj5hBFJ7T6LhxW0GWqrcoY4B38cAnhKIUytAyQVO9vBIodx1PrWpiNUq9Vvq9C6Ki
7mSEdf0lbibucFOgyUiuBRsPKWe6OSc+7ZHZ+mLpcWoix0O0MUKr5kzeOS7+6E/oFsh7QJTDv8ca
ySldQto/+MCkpMffuK1Tk17hFqSgvIO0VDXfcBWzm19jEvTdvjBSK8dbCy/vTcnGHGOiiTERDfFK
1zcKe4t24bp19KFJkaHxq9rj7ElsXEo/ixPF3MCKxiEkJnKXLXVcOtf4w/e0cEwMd5DF4ld6lWQV
p5HT6e7oRT1xfxursJFtd9ydjMdYNXrD06cCtg2tEl2j2WfS98YNWxperlu9fpmMqmB0lXQkriUa
R0JZDPbQuKYa9As75QyjSC65w8Q0P66wzGa7jycuZXOkWNKLCnck/AT8766JrSDxB64tzWaSnFv7
Pi2TGNsUp/w1s80KT8QwthxNofEUs1MERCo6jb1j7UOxU9SqdHFOa91bmBx66NUARWiuYCqZWw3+
24dI1UZjK43WItEgS2ncVWj0GV+0nE95LlkjIsvgOydW9pwsEUqE87Fi7c2mq28MMu9z340wCfdL
KKRE3CGUfaKZqdwjJxH2Fta+/Uvwo6GGrWVW+njpBKo/BAgoAqp6mHW/NDR4nwNFtYfHKZomZa8G
3D89JRIzzO4QKpg/cvX7aMDc+h5balXcpFXPLi/VQrCtGcYijR8LWHL4xqX7El/JfpNb2DB6sHcF
VJUsskavr2DxJrR2yRmDrK5s2ilWP0H3VFyIJhZmzC5UjnwHg8tZrPVK472Z50ZzGZI51CNs1XJn
m5H2qO2cPCN8sB2kZW06Wo0C5nu/8MwJJHjMsK7/ZjrBmOwh+kgQJnZUFSWO7EzicBTb8TElneDv
F+A6OzscWufOKhLOQI0ehm/0MQl4RabXV7SlIwQrRqnBHCxh8EYyLb4OnVMwPt3kPh/EMAFSvW50
vo8JWAdzDtd5agJyGkFjjB993TjwHOPMLDZalGvGhu5L9amBkC6xQJI54GGBfB13Dqg4G+w4rZgK
I+Ioovynv4/MqH3XG0zyrT4g+fNEEWnYyrfwA2hiprDeLbs1n2jQhS7crCS7HqhtxM5qK8QlnTnA
3LTLeH73dvH2rIs8rqSAJAyKw0Vt57xSKaoWl1NN4umudFx6rkwWB9GB9PTnmzJsAnsX43vi7om/
MOXWicc6hhIv5wepdfgR1UTMp7sZEgwMoyKT1l5MOUxk06668iFTLa04mEM7CC+iYpM73AET/TIc
Ev1zV5Ic65O1EwfvKLXD2MtnPJ+J57Dtz7YqIucRT0bj0uoKm4jHvgqfTD2ZnhJpBO49bWtN3Scp
82KvYCeDVT3WOfh/NTjqf357jNagCrCdLmzL5bACViGd67iMjuqoCkLodhtRaNoHxZbBReASK4S2
IsGbwpz7x7cfuAaMnh+Ik5vjCNXW0V4eP3CYE0dNZ7vgOqZm32GP51uKDu7JmCWest3/w7PQNC1C
QRPuKvqm42eltjF0mUkcjtWoJt3MQuwyKcNLaaeF//bXegVHwKbAqA4Q1NKAW5+93l6AHm4RxK2V
hwRiieqTG6fz7Szi5sTYvX6Irermc59o6fo4y39/8ZAErh3+PvAq86hPfuWJHj00+UnP2z89xaE3
qC5rxnbW+E0uGkobihzM37LhQltsKRAY5Pu3B0x7/eMsnw+k4iCjRq26mgiWraau1UIYX36k0m8B
kCeuiPBoPbttLIwderWtHxBWSf1Din/T8D6hlJM+JTvsVX2eTf2Gk6m2L2eI2c5lpIWpgxwIdu/2
7Xf904igOxNggLTU0Lgej7vhVopJMc24O90BJxDlEpakc6Kb8seH6A5GYgZ9PTDB44dosHr0roJ4
ZLeUIdxrKzyfZih1p8z7Xw38os9lltJko+FGFO7xg9IlKKXpQmikdtftCEWDFBqjvfOkOdanktJf
P4zm5tJqW1oQeO6tlmAke4Ari1geAKTGl5nSkkEsnqBEqid+pFdQHfvXYiSIQB5eJ4D38dfSzcaJ
aUlB1CUlbUPaFQQseBT3MaFvt4GNUxdaYfXfLvtl09RVnDOxEXbwyT5+aCiaXm8FzYM4r4ItiS3l
TjeZzc/z71811v/vuub/rwUhAKq/WIpLlOVR1OR13MTfvnbxy9b581/5TwYCWPY/mBg6+D9wJcKb
iJ7xfzIQbPcfS9fAPLE6pB+19Av/Ezdp/kN3lL+JOw+3b/oz/GgvOucmGyx/jEvFAvja/6Zz/tz9
+J8LCI+wUcTT+CJwRqDrWB9A1lLoGGE3PMzmSDIJgXyUPfOPIUOsUNepc4ljqrUt7YJySAWaSTRA
wbG30R7UvXZirq6sVJe3oUwzbagGWL0a/N/jyYpWJyOAXqYPOILC4VQMhGN59gRpi/pIKZqLHK3j
tgfl3gEGdT5ecQTKo2tVZPHFgFXMXVbk2zoX7eNkZM1+gAJ1iY5bve0AO2+Kwf00xUpzYmG/Npvg
vUmyIObFweqDDvDxe0MC73pnUJIHtWovseXaQ1xKvExrVcQXZkpHDQRToDm7wrnXfQDNC3eBjlwV
k6Pxuie75XsP9/ypyoI7a7rKNe3ni0n58PsHfckmWDkNP48sXRVCaJ4zNFDlH7/hUGYmRuW8Ya5l
6sHMq+FXHBSmh5Om5cN3sK5VQZ8K/lPqaVhHbWvMcuCvRhtLIIOL2ra+N3NzfFeEZXvnFNjdpW5s
bEZlhMGGaGyBObILmp/qfU1NeoOl3+wDtdhbi/S6E+G/1rIpv5y23M7osrns11jZ2ISCHH8duOtO
kypVc08s/JhvBrUxzM3cW+ZOiDzYhnE0jZ4VyUNrKYF2PXTqt1rp7Pu41arOiweKbwLwsj06LOA/
zC7vrC7llCGcuUEoXinf80QRgZfbLtM9U/bKZBUP0on6n9BR4UssGVCPlfXewKduLltxU9dxt5fS
zMkX7RoNR1pJOaVUWXk9zYYKdFgZ2UfbqSGgu1h6GInUP9KxMB/hntmFR42d4PpWRcWXoAzkVtO7
n/xetUYTVjUsLMeFi1+rphdbAturT2Y3jX6AZKi/4jLenJgvx0e9BZ9m8WemR6ay/Jnaq0NRTa26
Dck/fi+1WdsUUrN3najME83L9e7z6jGru70JZd0SZVS+78gR2SuJjPZYp7l4MJUAF7AGbist+sIM
jLwyCZHlBmrxiG77EauqT2+vkOdEoBdTyuEeqWMvvaj37aXfuSL3ABvjjABidZC51PzesKe7UloO
ajho/r2m5R6beLMfUbGBM47ar9ktlZucLes6hVC6ocY0r2D+2x5aOcYsAT6JZ6e7z5KOOh4a94+J
pvFeN8eLPBxZK43dXmt5ql3AqTe90CDYGjhdXmSySz9G6jDdhhDs75G/0qSJkvLCqlr1wc1G7cD/
csSwSf1EdLK4eHsoVn4i/PoCYgnkEuxzuO698hOZsO0JumgKDpVBQu4sbxPGoU0yD7NULx7tK7sa
gMsTYjfL93Vun2icaq9mn/jdMzXobEM+WV80CR/t7I6M7wNppfWVFSgOozte2UufoA7m7AIz4Pg9
vvYDNoo2cgoUN4DOXbLlz7H60dLshgzc8V/xFZZh4bUciAQw4FS8mVYN3biz9N4A7T2U2vwRFo52
h6LUvHx78Jej4mgaLg/hIF7axnRZ13ffOUqDIDYkgZjIMve2ji2zXTaXfdOdWHzHdfXybXC4XdJL
4OfDxdBWF0NdTQSuhml5kEkeEmxUkkeIH3m0bYt5esrRdp84JZcPPP5mbNT45PH1iN9wn3/1F7Vh
Q1OsR1fdHUKzpVsw30+tBixp/4C/BwU8h6Jsn2Kb/WEqE9Minq9K6D8IfTs+KJJKTeGfDtVhcmEQ
y+Z9NAtPNv0+n9pvTqLBEHd8Wn8g7tEvXT9VQ77+zsCVVKpwDLgAvorVi5Git5E5YvSnROF2KOz5
XRr3INhDN963nf6NV9JxTuiHU2t4tYYo8LHcgYWiQR5ksj6foC9G20QVXOGc3dybeHvf0ZLzcnwc
rkbqk2SjDagQsjaWfhWU5U6mefARW+Rhh2k+opYewjrHUYmrcK2fqqqXo/nFNGBrwSOMuQf7Z4Eh
jNU+mw4xK5sb8b3dyfldD0f8Kq9H3csJKX0vCbG1p8X1O0iNXVa5105LaCxW5D9EOoB0O0WMtAaA
OCqtkv3IGbckUmsEHZCiUFSV3L29HNfOZoLl4XITXbhKlGyvSMqKniWakkrlvsBCpsU+Qxn6G826
dY0ZcW65Czt9Nyr4aGbyxE+4mjuUoxh4YlZlAQ2SmmOurmyAXkXSjN18j38MooHZvtBbdv1sVGiZ
ZZq1w3ifXF/6Ym9/5dUO9Pxcw6b6NhyMuViqx0uGjrKO5D2S98YYx9u2LVufFgsmHK7oTozucUVs
CR2+rglbEt7UAoLqq/O/n0etc9APP8xIQe+cUblBMKZglcA5U6IAimZz+vz2t1ujOpQY0ISxH4SV
o6JrUFfzL6fkihG4yoPqIOIz8lJsjbSVQLBGo104oMko1sP80qh755KsoO+B2oS70ik0AnJoUU+j
MuwCerQIQ/M42bz9es/7+/8sDxBHkBVLW1r58KAW1tXx6FtEhBecX/MhL7oPpZZKnziieC/E7N70
uMR4Ou2fDW266FMSz+MNDuftXdz3zTbFYvzaoSkDrEtmaoxvjy9surp2qwn4OUUbfQYNTi91WXgi
iUGiYru6w6NK3japWW+6yfzUC6ntUqOfMLBB9vD2l1sd7L+/nE1hu5xv/EusrpU0eLC7Cwd5wG5q
if+N+2tjHFO/giWAzX1kKrss12hiiW89HS3oO5NHlm7+jkn0QZ+D1vCAYvvvb7/W8ULjrZb61302
S9QxDVxnRRpWjXo6mLUDcbXGDwud6QU8GJLt87bwabNMnzHSaXZaQEb3208+3qR/P3mRiAjobgbi
mtVcVHFRKq2i1A5x4GS7JsIUdZpd7cRJf7ygl6dA7hbkHKoaPHI4l8dTKuhCe9Rq0RzY4oZ9Y1gf
axquW0C+U66Lx+v595OWwYRxwW3X0VeT17AbQkSMsjlYXRJ+skqt963CvdY1GpYjOsA4cvvixIp5
PamAQbgogpYYC11eXdWC0KmmgdOgPyTUEjsbWd2DjcMCUlulQwaL7DKa5/Gph7vtq6gUPezBFyda
M98a5hRexMWYbNPEaU/tNMcn3TIay4staxhjPrwOV6Mhx6kw2iroD/jmcQGJde1LrGMPg9uAvCzp
6VzjSk4Xh14YPkZVccXRkgAdpPoWL+ubiCpsl5kkzVsy0a+ytkNsJn4uHUKvK+ZTcqDn6J2jnYfX
1RlDF6Mmpom7miY6sReaYmDRQnfd2kGwm/INBvvhHhu5Hb4p9RWLNN+bTmPuXNFPh2EQzzYoMvqC
n7/w+Mz2EqJBdBMYbUhYh9p9s+ou31tuHFzTeih/6kWcX4XNgHIZ1uK1WwESDCYivrSy3JtIF4WP
Nrq6a0r1i5qm9RMbQ2PiiqBhk5dFHHfIe+8iVLaHoasEHl8SiohG37uqYQtFRmF7cZ9Hl2+v01Vs
0fNPCXGc82rZm5liq4WKSa6Rp05UHxw1eYRHRw9qrs2rsRTNhVJW3X2YRQoui/2DVUr5EX20+zmY
h0+paPIdG2/np7aFfZHVzN7spvMdkvnoquiQ44oK2P7t1z2+2v9+WwzDeVOsJzlLlg3hxd2PePgc
+wGlOmSz2V24c1Z5Brk6xJRk1raTlvTfft7rZc+NnjBlBojbPeD96nldZtFfDKoDpYb6if7qpnQB
P5rYBYqZOxvTM5q7bz/z9aZGKcZejdqH1iCJAMfPzB1Eel0T1ocSfuSm0WN9G3Xm7LGkT+H2fxjO
hUDOJYVIbri2q+HEgHWwzZZHiVyUUPyS8K5MUvgKUVpcZX2QnjgmXz9v4Y7jnaCBJ5K+ujolHTxR
Iu4h5UG0rvI4VlBBwwAO2qxWg6/hRHn79lC+Ov+4kzvQupcsTyBqe/X92rbrmniIQT6g7F1gawZn
Io6GnR3jIFVhjoIlbg63Rx36E+ffM450tOcsSAPMdfu5LKRiOf4VJ7u3MSniq8YIdT9PdTx9q7RK
PnWFdafXlrEHulV3KUYQd0odW7vUwjAFa34SphcvOaXQS1SmRf+JKCoatjYsJRPfAiToiC8k1obT
FwVvHnqebQPVxVC8GlXjxz4bwo89lkZZ4Sb4oJfxzqgJN0DOMY8X2YirWCnLEyT6VzN2+a4OgP9y
27Awgj7+rlWD9HscmEZhlLUbUQcxfN5BcMnN5ou3f9FXC3L1qNUVPsAhQ2KnVbG54PGjkAxb4TJF
6eB+7KL6E27U2ok5+wx+rH5JKhXqe6AEc+mcH387wpOS0p5FdmCqqleTiVOml2Vu+Qk3Dmy4iAbw
DAf+ZzPqD3UjB6jDRnmn5mUE5SuP/B6FNYtLSPXSzMhvzatsryhds3MTic3iaNgHPEua69qYCB2z
Agf//+7nUlr49qDAq5waWcF/K2VyXQuJwEsgJ88hxr49tKuCkC+Gk/dyArDb0Zl8DWNAMy5L0acH
RQ5+x254o82IjgkSanZwW6ctbPL30WDQAe4JctuY09Pbb/Bqe1heACUmTpEwOKicjkc6Gwfw+bRJ
D2TJoUyCJmb+hM887riwQwwe83T/9gNXIMrvryxMqj6qQgMaxuqJakETKImi7GCQ3nMlsPoxqHbJ
ijXhRmrNBTYe5h3ZV+G2wq+EVi2OJiixT0Fjr296fHPsUeik2aC0urvaqPrGdYBLwuzQJHO8Jzg0
2qemUyYbEQR4qLQ/dWz+LvRwwpEFJ58tTF8QdVyLQBOsd0PQiK8RHJa3R+f1sl5Ers8NK1AWIVaD
07c6bl7EHh202BIfHYduiRzt2LdSRXv39qNW/bHnHwJEnuKQmhkMZa2YdoUKnkXNcKhaCDCliLAP
mOm04FPRhgYBw3l4hdENnFbBCqtLRd9hxtJfzWMkrgoYyJ4F0RU0oUjSvYb+i3wlOLF8B5C4rpFk
t3Dh83qcoy+CwC3/nf/28/sLNErLeQ2zBmTueOri/xmQuwTmSGAYzrJTscjs0bi9PUzaMuTHexGC
9qW21xHQUtitQD92A6CHcSgPgxL+JFXnYozFRwwjZ8/CQ/eit5SOcFSYT4aCzSfGiBpkY23+kAL0
eMRaNSfuKn9aQII9Hz4MXQb4Gebx9w4kbTFMOMqDUlB252mGmd2sJ1dxZT/ahiZvi/m+TVrl2qnl
I+KE/uIUi2q9bQHkME1t4JwFf6UIXF0qQkXrdWyPxnfaQvHtO9lvzVT9lVuY4+VO25BL5BCLVgy9
nwNn5flwAj1fVUO8ABkBhLLBfaC/a7yiqCRwX6jCm0PVDbaH/WHml23yhKn317CtFK9NInOLIAJ4
1tAG7+0psQzwixnx++HuomJfZgV42vEPgKWzldh21R7CKf5BgJl5AyCeP779kGed+dFTlrvvMsZ8
SSTbYjXvbKsZZDXa/QF4VewNcwx3ks70hp9jUQhBt+UmZZfXSBuw1YnxoTDjcfSVKAoe7UqmhxQX
x6+QL9O7QiTTHilQ8Gl2q/AzFn/xHt5PtNOjqd8VxtzvRNdhctzrcke6d75ZQJuLbqQgyYvwPghG
sNN+aK+nyEn3jhZ9GuDJ743JcX0Vj7Y7O52J1yFHktSw2b2WBMXeRhiBkwniJI/IerA9bfVsF8Ej
3wT1YG5Ikv9SE4A5Xw9z3O4Hx6xvwt3bY7iKHGVqUskz5RdJI8gIp83xL5UPWtoakyEPtRt/N2Yx
erqrqFdZ7sbWpsylvtT1ePokRBzug3DG6jFqP6c9mHGTpfE3vHS726FqqnciwignjNBwKFVUboZE
2NdVgY7eIsXn3opmF0GIhde0HjjjhpRT/daA1rslgji7kLiFn/hqr+Yg7CywXMAAGI2LgO74mxk5
EuSR0MUDtUOHP9akvCviKHj49wNImwXCJIYM4Kv6agBtPKDcKWi0Q59NeLjGfjgTQQZYbkfNTmjd
+0jYF8qEzRnbXrq4gBXFg5bvi/ApbO/xVok3xnwrRm3Tu4UfdhdZg1VuTKo0QrDZwf/coCowxieL
E//ERvmHXx9klgxdDHfYrnDROx6jcR5DabudOPROmW+dMkUQIEqu9qY+ZZfS6NAoEJYd0sEocf/S
aRVumjApb826NTe2CbozzCLyUItJr8YMW0biO8GZ1d7qLfcKl5fy3aDSZCAdOfuRkle24xTC+FAf
wi326rQ6dX28KBM3O3F2P/fTjjeH5b62WF4AsOgA+sdfTUuIuY0iTTlMKQKywCg72sPhQyaH6UHK
obptlMh9anHf3xpjj9THma27sR6kV2KJF8ZmvKtVdcZoUuoo/NhSEjpIE3mmIs62b0+i1Z2GRQjz
kYN66dQAHj7DIS8ABCctnXZ0e/2AHboG2Fy6l2QZxl6q6MqJUuWPjwIzpOepLw4A63NpHmUWwvM4
6NjJUn/V2d6FEOGnTK/D299qfX/8/bX4XsTa888rKvFkdaT5dpVxgHzRX6RmqG3zGaeqyFCvqX83
UVPGl5lIw/2suU+dO+sXrhrU2y4OIY5rrA6ieU9cH21+9uNpQS8ZCS3I7BJ2u26BmCWCNdiHxiGO
xl/cpSukQYMdvMuM0Tnxq/7xURzC/KAAQ7S1jmdgisegY8FDOExa/gF14bxJi9je2goOXYT2DScs
F/4w49mBCJuCS4DTj7HulxPWzIyXhXtwe6P8Ziuu62ko5LZ4Dw/kDcB8+ESqw6LeiYoLGQjlh7AG
galjQWAeLqAJzuhz6OMlLT4qqhNcyjhGJgQASuutTE6R8VdF83JjBD/+7d3BDrrGP8dhysEUZfJe
ombdKlIfvxtaZVzAEzJouOn9Jco+68StaH01XJ4KdwxmFq0wnvm8I75YagMJtIiG8/p92+v2ZVLS
fsoLu9rN6Dfvmw4mSNFPxle25Wqblm5zDxM98k3Yb79/rv9P4fxfy5j/3fzofzfh4npUfD2icPJX
/sPgtIx/ENUxLRbqAoW/QdHym8GpOMY//HBQVPhD04EVwub1HwonDqj/UOXQlQA5BKhkg/sfDqdl
/QPiRkNmacxwVsPWO9v9iAeZiAeYOqv7hFn3JUyxKPPDrP9IBN63oD+xNx3fWP77yWsnm8wK1c4k
+xKHUhTlGEvKRpw46f/20asKMEawZtaTkfqz6zyohvIAI+RUF+pvn726PFQ9ceZBGqS+OhrytrQw
p4YsZJ/YRf/26cvu+mKhElXltFksUl8bdmpJUlzc+C/m3cPvTf8lSfNvn7y6GZSJmkyz0FL6tsVw
JQu8TLN0dt+f9+nLU1+8t06re8QMYPGtbRwvNhPJjm9+PO/DV0eKQ4AuquMpBb4j/oEIuK8jhJsz
x2V1NZCijc3aUdGTYTURhPImbsITt4+/DTnL/eWgWMU0YX7XZX7m7t32axafuXJWa5KfraqA2VMf
9qR+twS1fTeSGAz2rOG2Vnf7QAwOjfseDe1sXHbNjGOnc+ZHrxamQ6DWaGdF5ie09q7LpNduOZFP
dKL/Mtxrlxqrc0DdZ4Yl0r/XVejRLTpvP1lrKgLEmJOT6PyQCbbrlYA0oMAcOG+4VwszhizRklCQ
+nFV35MLEcLAnP5dWfjfTdZarUsY+YRYa1XmN/OMzKzJw8s20d3L8159tTDNDE5kObSZjw6b7t+p
DuPffsjVkgzoIM/kR2f+2FbFptEwPzZhy573zqtFWVCV0AtnloRTguR01DcIh89989XKHFKtw1G9
WdysgT2zKQ68UfT1ecNtrhYm4stAhmSO+pDl2VAElimOeao6/sugr1MLJTLmMWxl5jtkRW3RFdEA
cbruzFdfnZq23vc5XRPOh+Sm7R/L6kQZ8Le3Xp2XUNuKROJ36lNb3+YB7oxNUZ24Pf/ts1cLE6VW
pLrSTHxhGpdlmudfIYAYX86ahmsGVm2LtiVaKvFBDNMvja0iSXYJ8t6d9/GrlSlzNa5j0yaSpI13
EpvYC5Jipv15H75an6TqkIKjMjB6lpXbgNz5CzySzjwj1hT5BI1ZVyToKxpaxKoJNDf8OO+9V6uT
Zk9NmlqX+C3+LxurN38Y+Pec9dmLr+nLs77oZKJkkYjxplK3+VR9Qfo9nvnZq1MTo0IQe6NOfLgY
5ibG3z538Ao/78VXK7PDd3/GDiP205FMEAPebpak78777NXqHERU4PbAiyd8rGoUH9o8fzjvo1eL
s5gAdUXBRzdO51x2hnOlNpNz3upZdxEgRpIR1/LhBHxsLGvbmGe+9WpZknXVNsSAJv6cYZyBVnNj
Qw8/c5qsliWxes2s2hHThJBtr43QehMi/+G88V4dm1mgVAV5nImPbYGZ7QMNC5PPTjmW1Xm3tzWO
4zhlh0tmlviRhDynfIzwQznr1ddY9Yw5zRQYfHKpzFddWGmLjdbjeZ+9WpqVFSX94EhyJ/Lxm6L0
NwEJQOddltegTYmlzTRFRuQPxmQfEnX6AE1PP8EX+cvhpq+WZlDUcWy4PcC9Ft0WSkfdA2J93qn8
rBN8UQ26eqeoiIBJ0Rp/NmgSi/MKqjXzEwM4HMZCPjcYVU91le3Up+dNvzVCSqw4JaWWRv5Y+GOS
bchqPW9Z6qtlicGYlsx1FvlqLKatURSfKWj/Xc/7v/f7517+i5EOqpTX7vAsiju8HIRCF63Mm/Mu
QPrqvCwUcKpY48Or+LMbVX4UqeddB9fQP4478NvIAmH2TdisVZoLXKCd4kL9ZW6vRUdqQlTTiLoA
5WJ1wwJ6R8yXft6v+SzSfTHgXTOGSk8usz+FXzmUEXP26Zk/5jphOxOxNsJIZ6bgIe2LsHtqQ/eU
7u5vg7I6MEdoGzqslsh3OizRrL1ennn1WfMOekundiAUgXXTeVBraHPaaXLeJvjMwngx3ugXzA6e
U0Q2Rq1iK1hi8wmL78x5uFqbCe3RBE/yyNfnId+oIzF1eN0O592Tn1H5F+9uDUM/TIJPL9XxLksJ
wZWKfeY8XK3NJGiCQcf7EptKYW4gJfipbIPzBn1NdjdDIuBqvDt9u9aTLWL0DlfUOjrr6IHfdnxV
7lw77Lq8YwlBW98HKVEuxuiG5w3Mgoi/vIjrDeG4hLlEbIaVJ6sHu/p01lG/1os2uZBdGBINacQY
jCajO7wbRiHO/PTVeYzJK2b/UcmeNctNBM8gFOddwtc87bAcieSq+eSkJs27QfgrzxzqZat5Mb+b
maijGv4WXB5IXJHxberBx84b7dVNGa+LOVOWUzMd/w9zZ9YjOY5l6b/S6HcmRO0CpudBZibz3cNj
j3wRYvGkREoUJZISqV8/xzKrp8NVGe1TAhqYl0JlhIdcC5fLe88930SPjU9g5uf6VzTJv1gLt+Vg
NcKpcRg0JqYtXAlE8XGGFG7nnW8i5UajgRi+z7i4uWv9uX+t4vmrm97M+CwE9WJebXMyg79TXXcP
Zeied51vfQ4CmCG6HNDP0wCHb/i17QofoGl/OTxkvFjd6AmxSe6uU/iPRnVz3HfHm0MrbGJl3jQz
5uKa3vTLfeTbV8wf/v4tQ0H48qY7uCgsf5pAjg3nb5tIf5AgN+5c+TZ7sOsnyNMcPiGMMt5N8B0Y
613LB0qCL2/boc3STDG2ydi/ZzBQbHZF8v/UAEE72LxOYJaeaEy/e8C51jXaFxhD5PzynnsAjWGN
ehl2A4EnEqhfsIB7zZj/V99xM1uiPov8MEpcnEn1NYNj+F2TrETvmuRQgb68965IJzAVcHkLyHc5
N+5sGIl2bb/olnh5ccVMkI8wPYW6dxo/rbALSStYKyZu3xjf2rQwECoI+FGIHTr+JCi8wfPXegN+
8drzzfQZQHTrZo0R3vf0qgHN+tD2Yl92HUb0L9/LANO3DN5/+Kb9OYvRsuxea1L51W1vpo/nUdJC
Uor1ROZXQq7jOYgcr3YtVlvttugF12mEddCbUPkqY6sH/ZVbdIzs+gVbxEWARWV0q4J7inX2CeIb
d9U1mXuz7+qbT9piUUDfuEyrxeYpOHgm/9zH1u7aimHB+PKbTv3aOOgq00pCqnxFwFR+M4/G7Ip9
8nTzXUGDK0AS52k1wK23lIHo72GzTHbOo3Bz70EPO/sGH3Yi8XoLQPwPPobx212vPd+sjhaU8Chc
Aqzo9H2S6ZJChLfvypul0dZduKCbFIeepjg0UQ2yLfhM+8biVlmbgR9InMPFu2UAeeF+BZ9w121n
m1Wxy0NYFElsFyLXb7qc0Cpt/GvqtV8sAFtJKDC6NKxhaHuaCzPfWUCW7kbU8PYFWFuPxxQG4rD4
X2G0ytG+Ms2xvPbLmOy8+mYKCUk5NmmTgkOtehhQm/Ua3dh+52vfTqFMGRhNttiB6mVGdxXzpyYF
/2zfR92E+QKtWH6B+XElCm2vwNSllUN6Zd9Gmm0maFCDNj3JMa1gLds/FAkElp3nZue9b2YoQDuw
eKgZXELEDN9mgATPBFZxr7z3y/L6X9LN/8zsoQ315eIiEWDIhGDp6sGl/p6hRfkN19FaDiMYlBQE
6p0L8CaSSUXjjIJDaZXVE71F1BSUNQy996016WbSDiCduMUPeIoilU/ono6u0Zci9i026Wb0EEmi
MciwNfXcomlWpeN6H5iE7Nw9tsNH1zHxBJeH0nqoRpJDyZuzfSI1+DO8/MAZTNnzFL051TI2TwAJ
93cKjNl9Z69tc1KH1viCM2yrYLWDJKATdwVjiZ0Bx1YhBDhVD9gv5lUSu/F9Ajz6H80AfO6uNWHb
v9XOrAU4Dy/GGQsKeJCBc42ob9+mvVUJFYGOsuEya/vcm8otA/q60zV9Zdb+Yh/ZKoX66MI6Weqk
YtY2ZweC7mnOA7ErXflPPeIx9Hp8irHSGy5CdGJG5qTjfueA3GqF2gUJeQtz/YolozuaYOlvbZrs
E60B8fVyuKdiHDVH13mVJHN4hbAALVihF/ti7K0RlVvHVMMoGZOp1faxSRiDXT/9hwHtL2F2v/qq
m6naAyEModOSVtMi344kiW+sjNOrfcN9s9BbIaRCH2FaBWb4IbQqruExN+y7+FYyxNDv3ARrnlQW
7glHFgl7bgg673bd+lYzFNkREJrUpRW42M3vY9xFZ56pdldJDtrnlyNGxBzg8T5KK2pycgaMIbsh
PrL7qi1oO355edkQkLJijbPBCGRfnUdo1M9cv2+qbhlzdWp8R2F2UoW8D0Ay8ekhX3m9b5nZqocA
QFI8CjFVQd0m72oITY9U5UW/87tu5mqeWSD+IgxJwHyaWy5bdwh696+1S/7fyGbrBhx2hemdwGwa
2zAtwYNqK5I38Ssj/hL1/k3ctJUP5RwoqT4J08rCTrZ0etS3IM7P12IYX2sB/sVy8KfHzU95b5fB
HqpWWMpiGvrPigbTU9EXMMz672fVL55gKyVqY3g4oS0Kb78Y5MNUd/BtZRKDH/wa98rv+MUjXNoN
fk7dNyoF18ylSRUpB+cUeELBSEku3//7J/jV1TczV86tBKAP5nFpbtsrwPqyszZ0Z/J3awTTZ+jK
BCwN7kFrzs9uivuqQDPTvp0kunyVnz5uyHDj2PYScCzaDIeROjtDF/AaEvlXb+by5z9dvUuExUEH
QwcuZOkp1mF7gpg7POx775t5C3I9GU28JpVPm+UkpV/ADBqLnVcPX947XKiaVK84CYJFB2peO9Xl
mqh1X7C9dSlrLn0sWdtllQcj9gC1Yn6V5ejT2vdmNpssqLlLyziivgCIqB9O6fR2YdK/33X1rcLI
JKKeqULUZ6IwPIVkKa4m02b7ItatWescAOWIWlhaAVTpgT2EK/WzYkO4TwEIM96X39Vl6bQkHtfX
3odA76xZdq7nGAaQ+97OZqN1RAkp0YpdQY5hPuWBbu+AOHrNi/Ryl3+z3m+1RlDRzm16GZU6gnfn
oUONDG5+Q/HYR210rGG6WFoUE9m+SbCVIM2oUPAwE1kVoWB71PGkHoaF8jf7XtVmAuPQtuayRqKI
dSPYajxuDjDCifclLLZKpNQtACwpBMkegoQP2NUnODCs8bt9974JkuH54WCkiXhKB8t8i7qfqdbJ
7JMHwiPt5SBF9Qi4JpakVQqFDD1IkClHEBenqN5X6dpKkijK4h3D0lONfbh+tHkd/zEBP7Xvw24l
SUJGyzzDh6tCA6h7N8uYPsLsq3sl5vnFrrIVJfXhEIqM5Hj1ITVvZuLpAeitYd+OuJUlwQUKSFWp
s6owy1Bf1zmFlToGKtk3LP/0Uv1pTyTo7lJB2BdVMlmYQKABriIe8c6uYblVJ3FYceUxAG+V1jx6
6Lv+QtAT2ed9V99M2FgkgHw1eVHlGg11xGbFBzapZV9u7k9n+5/ejIYVLKAqUVHBBINfK9/0JYMP
5c4xuZmwsh5WUBvTogILA+KnJOq/Nywanve9mc2E9eg5KGbYYVY6Jf4jBGHgj3GIN9/uuvxWopRm
DcgQmS8qAqibOSZrB35xAbDivgTaVkaUBFK7Jh/qyqM0cD8IcE6DYIr2DfmtliiJ7GLgJVdXXULd
eQyW+jgk3Bz3vZvNhju0oCXCPa2oImEI0McBuVKmK3a++eTlStzqCIi8HPE26oHd7WKa6AbykX80
iv+rqZZgEyD3HVrWmJjqqoHrxglGP9GDAbV3nzosDzbzFU4oRZ838BYbhyA4EfiPf+1lb77te/Hh
y1czRdozG0oCZAHkhCkQeFUyow627+qb+Zq5YqiRsCBVU/T0QxoN3VEBHvxj39U383VVAiaIpidw
nfbuZHNanxdD6K5VGD6QL98M4FcT10VXV0x3YDJOXrzJIhF933PvaPx4eXXvBuEuxZ6qi7rwHvYn
43sc0bvDvqtv4uMVJGKTWk+qeZzd59AxcVNnwborUQRC08t7jzOuQmFVXcl1hcm74g9t3Q/nfbe+
mat1D0tmPSx1BUsOdYKFYA1CKpwd9l19M1frOZWKiJlU8ZyoEzT//LyE0z55EAwBX76YsI4srHIS
UhnZsfV67NT4LqpTtW8NzrYyVNYbVOwY0Oo0ExEEH8ui6CG0bbBrQmVbeROH7z0dY9x/H5j0iBRy
/SmK23bnhNpMV5FY8H8bLDXWT+MtvKf5dczca4eqyxf850MVtoqX7x77dJj5PMEq7G13HaJf7qMA
Aum1E+FlbP/d5TfzVSmc1ACmI1Xe2IQdalC0z+hys+DQN6It0yHN1n2Td6t1gtg47/rYkcpr+G8N
LArRYDTonVffTN4WRoYdbHuwJMNN7CaIWVxOOKPvCv9gnP3yK7TQUhWkZ+ysQTqPbwBoSmHWT/Kp
2jV/t9bhTTF44/JgPBtL6yqJkuWKK71zddjKngwJ46HPBn2Gv1Z3tH4WEsap7frHvpvf7LWxTZqW
orn9nAFHfATCWx/7RvB9S9tWfcMbT9I27Mk5togum6FbziNP9nV2wcf25Yetm4LUJErqc+LlDIMx
TtLnGM6muxJG2VaDE6DpoNHCsCsRkgBsd4myeComt3PUb5U4sx6Hoc5hk5EpAMxnwI7vjBKvmfT9
Yu3ZSnHWqMjaOAinK21NTI6qYwpmIg3gb7sGzlaMI6yEy7rNx6tFJNNB5fiqEn4l+wbO1oBtTGB6
VguWXCkO1w/oB9STiMyyS0AMp8+XA2cQdsG4dOSqHdUnvyTyucuW15ACv3rxmw13yme+9G2vruco
7n5PKFc/lJGviTfTP+t2f7Pqb9U4wgahj0OrrsGUj9htgmxRTc+ZgZOnvPNhY0F45r3mwa3Khyy+
F8tC8nNII18/L6BKXAp0gNW0TRnoAWRzmBLDnfmexJmc5YEIH2VVBjID/zbKBeihLAwAxSuJ79Pw
phmsUP0hWusiqHg7R+IbcZFCX9gaA1zxJbv8E4cAsh3Xt6nzU3cj66Lt77Mm4/ImYTkMMq20o21L
NWg3vQvG0cLzXnhjYl7iIWr2jYQLBVNOBHAO+0EWYmAQ6Arr2IfaN7DZK+OYNBh0g5/qx4HG3N31
xq3pdNB0zs2Rxr0AEG2GScX9gLrtSo4cmlH+NhutoDPwFixwGXC4Ppk+dhMg7Wd0BUh1DVRCnpTM
zP08HOeg63o8f2PX8RpkA0CpaEAultyqi+RDPgBI3h6WKU7N3QDc7gj64OLy/EcfKzo+API+Bp97
081hcJxp3+L0NcDKJpsOMmwYw8OaXHh7PeOa43jUIzwpv60ggTdjueQjb9XBR64O+hKa5TAbyiJE
qDghtVPP6sTqpR4eOHhDydMES2FcAbR3EiZll8CN2Z8YxAPJI9dS8IciXAF8LHA2UXigOh58ZTTF
uXPNYUj4xB24z+ERG/ywnpvEJ/pe26iDv2hLoDN4txZJaLqDKbKUjWXiVqauGnjJkS99ZLyWZQt1
W9aUcGWTQJ0HiUuWpQSEcNH2CF1dNC3gkPY+im4972ak1QLqzVrWTmYJP8NVqmMaKEdNEhRDZA6+
7gHw5Fh9nSO9LB9sG+bNh7EG/GWCMwD8btpDnIYOZgkkYlFzndohSX9vYYHK/zBBRlZeQUi+hjDM
TAn+Gfw0Z+6uuMNT0bPva92RksMdgQYllRl+70kWkGthTiyDzf8INGsiXrZ8rNGbOIIyQz6T1diE
H6ZmjdbvFN4q5Ad4bV1/RJ+DGQ8NV0V/itQyOnkrvbhMsGyEg/sJ/eRD4QB9H+bC3QIgHtGp4kBY
G3kiRWOi4JDYqKnlMcvbfnkOkW+w4BeAHaSPZjB1ehCWfUndNGQnrk0+lsEUYJhPY9aa71TjHf0Y
uQ4Vw8vrqb+RAGxnd2hi1+HbfES9k5Y4N3ZPfZq2NyDuAUwYFl38Y4DvsjjA4mv9Hq6aA7EC+9Em
pGx9Hwu6sB8MDrrxmWVFk60li1wz1veuG4y4W4wAhdYeXFwXgn22DQaVuI/XpgjbG7jZALV4WC6e
nZ80Vod4OE3cZW1zDOt0GW46zvw8HiHJY3w8wkM+XT7B2lCvz45Ms/qQAqaQ8dI0SCIHJVyyzfrU
0Brb8bHDzkDloVsywdcSqwdxYzkEKDOqakYdfwqvsmCGw9UZrY6prsserkPjH2jfUn4pGRxZjIKE
HMYseQkGRR7OZWY5H7+00kC9UDkEc11xgIOQmIdSy8KyAvb18RjgtXtYXH0GoNoXAK/IJf0SeWJY
WBZzP8W4t2Ve4j86M0XDU9vofPzshn4AByx2sbIPdcBD93VhM+9g1QZCRHvu6mSe4EA1KjhFwbyz
6VtaLSzNIBMQfopEeCdmGswgi8ZyjObjlNcRdARdSDQcGe3ig1MWizT+wxIcwrprwDiLoasygUR/
BYqXnh7GGZCRoRStm9fqQvLOANZr4uAbPqtd6jJ3edKCUImWneKNlSbMoLYaoEnBv8mkW75xOCIz
jGbuAjqVhEkX2rMYlSEjHIVUyh7TJiLjMTQJiABBGxvsF1k656wk41L/8KKbmyeRdYt9HOoxCc94
Nyz+3uVxT9EDCPN09gEbveWihKNnz+ay0b1crnOY0wOZBuzZAttL1IdQAz+YeJbhcshsZ9mHuKCD
uQqmUC+fdbfAbhJ0ObA+llNn3GiWg1pcMD/ZEevMPVyru4sxT9DSA0U4KY6sW4u8B8F0oE9ZExtb
ys63QMYqcAC7T3AbB5jiCbE97/xxSoqUq1ufqTU7LVQrd4tKH0mCMoStvD1DNkxjX8KLve/ysg8G
339LOhfDC1kWzYLkZDNOseLAw8IRSMCdgTWPPLMTluy6dvFXmI91sj+uQAPQBbSzbFIwXg9xjU8a
2ET92AvBB3luwD8U+VnSecqDE2WUtLfhIAPtH5d8Bl3jUGgfsvU+Wld8q3KkppsgIDA+qIPjEJKe
90eZ4uPKwwgWT0JKs0ZEPSmTa0w79E76cDytC5J8sjRTwmT+2I0L+1KTIUFI4CYTumeKZ1/rMotC
Pv+Il6WAKM1pKpeyI06aK0AKlujASFAvYwkvwSV/G1iK3gFW6BYo3qTzONIDbbzOfqwUKkfFB6yA
AWyC5xiMkQomtNam5wkEU7CLpGxC/80D+Dvdgsfsgxs+ZuvyXnarnu/jwA8mOJhRtEmE2GLFIiBK
hfm4Nh/cojFADqE2GZ0OEeij7XDwLuzdR6zqnPwOvEgWspKHPXQKjBdR8wxXYTm9n3LYobJzPERN
DnBhl47FXRKMOUsP1g5i1oeWqqG98tK1QXEsZirVXI4EqxMwktmMJTmOx1i+iVJ4jV/XhTPp0xqI
AHzENGsBizqExjAwZye8kxzwJBZB5YGQ1C4H0bABbUWgBkXdOzjSYysv4aScmN+JA5zkWfE61gr9
GDCh9+WMajz/UgDONPKSLB2PPtG54FEDUuiAAwy4KnYlQ+kaeEjRk16lEphvHgFhUs5d7Pltks5T
+hbF2ah4167J2Bl8iZCOSMKmYyuR/oI/alOmKxPqJo/rhH/sVpvI71nYqtCXsYwcHcuumGj6He79
2AbKsE279hPzrJ4YunFBgWlKp5J6vO51w+u2jCOomz/qbmwDAU/hoCF4gakxGFq1bzMQtVrEseGh
hW0nxzo4J4SivwAeMBYR1IRjcdn2naqvm8ZqvEHhHb1DzBHnH6MOa2OlVnqxEZMrLOI++yESonJj
uEyijHUf1V/6tRj0E24lwSJX267Xt0swaJDJepBRygLKPFpmvbTDgRTC0O7A4b1Xvx3q2E3X1HVd
WK0xvg8C7nkoPpiscROaEjXzX+oV7Gtb+gZMKlPSJhjie7JiTjwFnkN8VqqxWMVQtixNuhZLbGcK
PL4fGE+wa8yylwhJYmA4T1GhWfasBdzRVKkABMbPg2xYx1dJj13q0+rrLLtxHGTiz4xiPfm+Dnhh
T2IyyfzYDH00PzgIW5obSKEytNvh+LzkN+AdT+YPcHwA6L2Y3ia2nC1thqt6jjhYPQq2G+8iiBKb
t/NCIjuUA1qJ/UfRauBHUY9t4D6eg682fAR0iPgfa59TSU/RNLt0KUMUCZf3ohhDBPQzA0P92o98
aTNwlXmH1tC2IbYvaa1s8kyt4An2VwF8NEDeYDyXyMi1Cd4B+Cn4CpjP43jr1r5bvwYQ7z2BoNIm
d5klExqQjQ3euMGi+SFqwbP60LYtn/sDTkhTck9EIcSXEO5S/FEgCRFWE8c8BM9gxJw8iKQuEnQH
0SJCDyWNn+d6IMWTh0OAw+FpIUFyJQMY9VyjCJ2b90MXmuabL6Ycj4+lXvjHbJFdj9nWeSPvGfHc
liFrFvk5cggjS6VgaHzNFVPj3RQ0LjrPthXifZKophflDMhEf9WpeADlAjHdRws1lnq09TyLs+aG
kBHodJmT940aWfgsOrPYM3a+0ZUSAjoKb/gww6ikPNTHwMw8uJtiWxcgrcouxpqdJ+pIW5urD07G
yEfiLa+YBHrNDLq6bIqQ7InoxSD1bEUt+WlORiKOcz6b7C1h2oU308zi7IqDB9GhFwyYXoDeVrGy
sl+x+rx3hXfJYZCTHbDbsFqXa8q1vQ2CpUnfwsevn8Whllln2CmnuY3fIg2X6Iq7WWAlBBcn4lW8
ApJ7VrrPs1Og9Mz0EU3E8XKCUUMj7xB8ZvNNljOannptGat4hBl6068yrU9JvAL2GWYtHe/qWQQX
M1I7tOK27WHpDi0IXYS5DrwBWiDEebd7mCG+0te2WVFjTZtu6FkJXHyXXmWStemDA9gluusDlESO
SQqeF24WbUhZGTHgj27rKRXDd5b2uf5sMzrSR9ohisYBDq0y6SNTWkynSZtpvkuXMFXXcQ08zyGk
dg6u23ii7g4dpHCgKFNu4uJ3MbTKVXm7zvK9wCyG8QJf6XieIhxqHtNZxwqhVc6zZkbGKCz6+07I
cH2YU7xo2R0scUHIrxPPYrIeIedrZXuoiQfp5tSFKYnKfdmfTREt6UdKBh6za4cdEe4t/TBCBYO6
8e/7rr9J7Y1hjXk1T81154LxFuX14EHIYV8DALydX+Z/wt7YDHHSep1cQNqLpuN7n6v6ade9b5t1
Lg7xo4yG5XpMW3oTNh3/dImYXyl0/anI+pv8z7ZNlS10Yt634robukbxU5yu8Guk8VRfJ9AioYUK
Zo7saNKQYNj7HjrGAJ7az20hcNbiA0seWgwkg4QpQq/VHWJVTL4k8eQjbEQ52uCOMQhf+AGtYlaf
w3EoVMmFCrOyAzqR3ZMik/qGzS1tMKw1amLB6rvXnFwvWf+/e8DLn/8k14BY2hvG3XJdZDg+VPNU
GHela7r8MQSGiqOAicprteBfJOu2fbNuFBGZtdfXM3zvyA2AvAVJjlFLg+FYDCvSMGUCsH1yRDaB
5PbQxAXyZ5DIUZIgJbbClx87xqJPNDFkqkDDBruu6KMwuUvnGvBPIALcYk+xEaSwSAhMnQQCOOxS
BGTGKJsbuCVrraZHCAYX+wAzlwaHB93k481FXzaQY1YLnKpPLSdgPZ06N/DsGE6NX7BiYt0JzyJl
oTvPbKLL+37QqG2UXTr3jQPouoYhF06zOL/78xglFImYcWW6OQSAYg7HcIHr0KlnxOkZaHNXzA99
njL4gYlFL7I9/jkl/id86+fnydjp+d/uvyr9b5WVP74iKJf/6/Krvg/KTy1rzP9++Z/6r/9mz8Px
q/n64j9OGOEGhPLnyb991rbDP/1LQ3H5yf/Xv/y3i/e88e+9ev6Pf/8+4Ch8uRrDbb2wo7/0b/za
wv6u/ea//tPP/+VfHya/UXDbAFSJ47wAgArL6l/29cVv+ENAri9AJPxVeOnm+od7fRT9BnrMBUkA
OV9EL+uERray+Y9/p8VvMdgZ6PBPLig2/O2/Yl3/cjpmoFDlNAIRBzDo+AJO2iTNtY8wKifAHhwI
CGVhtLOnXJL2TUbZ9C6b0tdEfpe63H/N/+xCfgIOtYBjfwEQWbyVkCca9sLp3MQlcx0/ThRVDB2S
b7OErOWnL/Dmr2v+bOYe/tlQ9tPviuCGCthLBJAKHg6d+BtxQhDnHQejqS1XhZMzPXVAaTbBO1VE
JPLId48A7xwaIEEoPTFA3PjaHPM+EFNHqx6NbzOC8bYxApmFmnJ25VMT5YeMLvpHpGN3GHpE/Vep
hBvhXZdG6iEjdYiNeWGgtg+JeGcNsrdVl7vIQP+WdtFdgRTaeI3a5dIdGqpsAePFng7fHZ2kq5Jh
wdEIBd4UXwQZ+mG8kq1OWCU51d0RmYLaHCEw8vaASKqPH+rM9vrNgAxgeDJEeXGPUNR9t6rVt1O7
quxrzx1OJ/nKsjcsaet75bP2e+e6uT3IhPZLmYRaeXeswWKPETFzpuGBthbgIj92PKjvhxW4nKJs
M4FzWIMTnPLHtJ6giEPuxg/5XYKURnQgOuqWIwULsVnKFQEEXgyG93fGZtp9kQQZ0cO0IEmBSB91
8/HoAKEKB8jSfE9v82Z0yiMJPUArWCJNuaZdycJUJ/4Y4EC8In6nuYzdGbGc4Ko04AC0/DhaNSyf
EUku433CiJTv82XwCxIsA1LcKJmMwRx8zBYntD+oMHK6O2RtDTrNKUfdeDVVESRwWClTR+RkSo/S
YxNVehgXHBkQaU5rfMN70qjs0Zgx7fVTS/oxg7ooSQLLDlCn9XlQ9nHslTkMTZKtbzIzUimOMNON
sv5xtZkN3tZajv0nJCH4qtHV0IQgNa5kgfG9JMNYYObl3j/hAQAVPiqE1/B0Ej0cUccDThJDZw9j
0ID/i1gXcvS3WWR1/6ZvSfxYm4ToStN2viSt1+nTCNwUO4/YAPtKTSH2GnzHVGL/szgM8XZq5mPa
dpE4ribl/dUsJp8fHM1qVi1ZP31fUeheT9jG+HxeAxWxj3YCfj0pcbVgnkuPMxl7REzassMc1jjM
ErxrbDuSS5yUMqA5jwAWZWOZygUQzpiwvDjjJNbiZKnX/hiMDJkS2efRY4ZsC75mxPHCZNra6MdC
k0XdLLpPhgeadojTuxlQNAQ9cxPNOCN7kh0CJIDcOx4Zra/qcbz8aOeQ2w8xK8KHlIiAM+REljQ5
xZBqhEeRChFcca+Q/m1ZlqrnAD5DAghN69mtTjO2HCAQnr5pa5OuFAi6rluDEu6NIi1ayi71l4Ct
NxPqWsae9CT0hBNyXax2rmpnSNpXAyok6cEI1JnOCXDwCNfqRtGz1oFHXGCVdGXUeHUVeg2vYp8q
gRbeFmF9icMCjuhWEaR0g2TUoupnG6AMxRN5hUNVGlTMSNeXql0AUY+IEcUbUahCXynb4yhOWcju
a0zk/JyMoaXvmANcUJ9I18X8I0rSLr2KjFOuAZ9ZIpn0xUlCOnJQYN+Ye3Q81XAhdmg9vfKaJ+Ro
43DAvQBmlh4iDpT1neQ8aK5JmHc4uSx180NGiFIPzZr0YZl2AmWzsGjYg2dTFx0dSnTvWooccZWk
iiyot8jxVkAN6cplXZL5NPc2mY8hNoQe0V9r3TuMSiCXfJM08YeFIMRyJZKcrEVOxxVYrL+E8CoC
XHUC4YGvXzxIi/Rt3VDwKyXJnR9+b+Tsw/ALJZIVGJcLEmXo9j72qpXgXwMyEw4pvMfW3C4/2Cgl
ynOHOa7rQX+bR3gWROwQ+ZnEyw8XIls9fvgfi5TUs3xnpudng1DpZUD0/2d8dIkcfh0fPfZfX4ZT
lx//KzxKit/AqwtRfwBvrgjpxdHpr/Do0qj8j3AoTH9DWTcsChohVAEHEzHUf8ZD6W8AOsdQPdA0
SGNQC/+leAi/7ef4BHY9KDwAUUkRqgX0n+KT1mQtRwIuOSKJETHkCZNIVIS1QQSssKdv5hZ19WtQ
o+fxnkhXyFJYlyMZCCQxmFVqilR5KZ7/oUi9iDIgqn7g8BOty7G3Gf630RNqYJYWppRoi/qea7Pg
8AF/kuBYF7lQtwlckcYSsLLkHZHz/BEFqiY5tArArTJDhSo+xoVabJkGY/BkDGk+Qx6J5SNvcmTU
NVBIF98+hv00HqCfvKJ0Srpbvg5NiJ7PyX2B8w+djqGborgUWKc9gMHjRKskIWl3MoYOtkKRPrlJ
mhxtuf2YxCFKvWrF+hdNNDzEXgOWU6i1j9Hm1rWi0gKWye8LJM9vnRFNVsYs4vj/yFwCecN84UvD
xgRLprbr1Yr6WVzGOKyQGxgOhDj+LU30bqZ4SMD2BLLENJteUQP+2RHwcziYpViji0skiCp2AgTu
yyNoV9MusDyNj0tdKHk12/9D3Xk0x41k7foXYQIJZMJsAZRhGYpGJCVtEHKE90DC/Pr7VPdM3G59
M59iFndxN+qIlshCAYnMc97zGkMBJM1VNR+duHQe87Lxcew3qmi0UvfeHBhkhODcjhOI2fWO/OL6
4S9vwb+pUX8pv2E5/pFnL4UrlFTur/6TomxxbJ59L6qmwr4XhkNgZDd7xxzjkZPVxd5vauJ/83nE
zLs0G+QK+tavCehzbOrS2hD7Vsuw7SdS5z/HHjmI1dgM34WV97/h1v5S7fP9eIlMPo2Sn4/7NfN2
AinzLNIYIxIGl6gwkvlEJl0exllc/uar3TqVvz7dPz6KbcSSknwfqdgh/gowDI0/OMRaehEYrber
jaX5ns3tJv8rbIxOgu3Hp28xTQ6bW3TY3z8mo6DJN9SvYAeWR7jp1u3TZPudvYf1h6f2X76OtJSl
4Jb6toTXcUss/vvnFBgtztk2y3CM40H7O2dRJJuLZLbXE94WWfcyWbBKPmNCKIxDzazmPanhw+zi
vGu8OKzTHgMSBsyKiZmZFsvyYSEMUGTBOMv4MygfcYuJBd5LkqvTWnEAUs3cOGcoWx8LiuKfPlnA
1dVnAq2PE0ScNwlpZ93BmGABFWySzH5qSf8Q1P1QiXAbYTyEszdv1edUSOZlYepvVKEYRCRsd1at
+nxP71U+zzbKpmBkSl5HeWm1/iEbcJR5rI1Op2E1u46pwR9Tm8GpAgM5O/Fkz3Go8JcurWDQbMAq
jMlOFg3ye9gtpyI2gKmTwnHLo1FTVO1rUTVNKGpQk3ux3YLooarnNcwbxhfxeWqWipVYVYW5S0wx
5nvtZm1JiJGe1/hSaYqfHeSUrbzHUr11XpwK2D706jFX36j/SGrq6J26Q0pcSX02mzr+VFm9MUQ+
VM7p00J4PbW0WT6qgjH9FgydyMaHrcZg8LXy07x/tNdu0h+Zz7T50cuAia8bhhc6GJgYU/LHRBln
oHvKssVeDvE6HWm/dHfZiiUvXpNslflTZ423QCc89LL7DUqLdd5gxKwMqeOaS4FY4n/QkxOvESmO
pK3yidgBFUubedGWSfWNQX55nY0EIkWqW6WD3siH9keMBWWug3xMvOmojNW3wf3F4ChyI3vDeDGm
0ndfiluKUpgxgGB2kG2+3MmeodjLkE6NfNabSJfXMs+Smjwub1kOc1WiQRWesWqGz1udGIGOuzL+
JLVrOydBZs8YOEYi6i88ixQVYDrOYBERs35tfbWSyTXGQyuWqvueeBD85jBJhrkIa8/PgMESWxsB
ZAphRa7mAB1rB0cPz5iLJCpIvazPpR2D//n9NKxHhIF+eer9julsOtvOgUFNPQXtMpUph8DQeodB
T/R3DGpsdzdy3XCF6i2t912/Tdax9YvmM3SB0oq2iZCQYBr9eolA+MYyKIckjndZQS/Ha3XrD925
j8eTB9khAYxQm7+TpkGwrxN764u3xsnFrGXp7RYsFzccN4zR3zG9F04Ax7m/2zAQkVEKWdWPjLiW
PZMBYaVRRWNbHJZ6NcArfJqAAN3dupLGZZvJxSbuL9mbntDrMbVadc7HzKoPNeL3L1njJu0+7Xua
FcOyGIR0XeY6dw6O1mPgbpNjnug4bScYXYMRrud69dUqtJ98oAns1cc0XQikbezJ1CEUpPp+QMnZ
sh+1TRH1VZx8lHD3SM/tDA4Xj3OmKkIx5Xa1XZngtSXwz+bbsOfrDYTS5cpLl8+ZQKPSjPEP0828
2oJq6TPLPxIaVbIDyS3pYTBN2rGS7tTZVmdVUzTVZZmAtmTdEBnu1lYkLM91LH4nb/4lxZYkVdg0
hNgq5XHUkB36SyHBFjLWuojnKF1yIpoDzylied/3dkcMX+v67etSGfN2Z6EByQ6mkVhfAI4a/1I3
nR4vHTmw4tDVi+mFYnRW/z7NO1//2Wv8R5HYL0evBFKkiOUEFpyIpv0/PNLqOEmzPk8jhpXyA+hW
FTlTDANlE8Zvjt5fIlTdPz7LdjkQbwc9RfgvhxXVJINC5aaRiTHbnulhxchhniN6SPW6Kj97au2W
bGHPSu7JtDN3zeLHYV+k7W/mJ7/UN7cLoYe7NRG0xLBff5kw+Z052KMLwm1BeiNk2y6TbwwPlyXI
8MryL14fA3L97zXcL4UHq4EyQChTUco5f+Cxfys88rgGxJQS8Kub1wjz5YZws6bY/befQpFoQ8yj
zlH0KL9Q+vViZ2mrxRpB75O7pE3yg/bN/84C4o+VTd40d46ag5r0V/uQrqHuKatsjep0NB/7QVp3
szG43//373LDXf9a29j05S6tmvAUi5PP+3ttYw/WDKID/Dt1pbtTficBucBccSbghPASaJWGzP58
TP8vphT/3/XevAb/ufe+/lyy783fhhMOP/DPcF3P+YfLi8KswWMYAO+Hsemf7bchhPePm30tPA/F
o1I3svq/xhPWP1zBBoPtiGLP/6MM/lc/Lv+hbJAf3yJ5l+oV1P1fY5l/NkRMdP7jLvb3dlwB3dM1
OKbpOEJaFkOKvy+V3qYnhCPWXemSKLq7Bk7Eh0J2hfXd6GPLgZVG9PV5dHGu3cdln2+vf7lX/6ZD
+2Vv4wr43iR2s14Vbr6MSP5+BdmclWkxtvqCqUJnRRZkKv+Z7lZMd+xsaXuCR2+ph7jnWL7RjxdH
nnDm4qALE4a6G6f7UMUQrH5zXTfFwf99ibguMr2ZGBFjbNJ4/o/rYi50C1MvxcWax3KIvMYBju3Z
duGY5sWNbZlvvXM/LLYc9kW1+Mw27AojpnLQWf7QrUUxh1KmhntSzTD9LkISbvQvV0hry+EjfP7G
keyQvzovDJAeoNu0+jAQLtXsEmNY30d7W/XRTmjhQJjjpg5zv9rCnl5jB4lcnqvSjdUubrv1w822
HQaN9O/g9JeR20knqLLGg5/BuGOGqhv24+IAS4/6VMrKfut8Zz52puE8wVvMwqW/UZamEb5HnD7r
2J1bCY8t7qAhdtmSFejGjA3w9qcuyyEEbJ/e/THuv7XToPeJIcq71N7UfV9X3yrA2YMyi/EqltYL
W2X2oW/FgsgIr1IBFYh37om4PHiQTz/SingfGDvXYZU00HTaxt2baVtdemY6UWaYWxrkdUnQpgGx
kzX+Yjuif2IWVQCvV8W+gZV+YrKUHOq4epnbYiNQw1p2MFd7dAdTfBjpd4/J0KRf22l8d8fNMYNZ
Fl3ozwUk/BmmSOWMxcH3Fwl9ttf+gdtgU2DJ9h4WvwyEkYsUBpM4gr9DblFm+8pAvtpZ5Anfkofq
/is8N+sQr8rdY+nafEy6wdttJqx23hbxzZutNQ3Wrl93kNvWK7m7D4PtuI/Kg3U7OqN4xAKieNKN
qd91rpbQy5Vfn3z67KBY1Vw/2hRbgcuVaOIVVnMIVe2YaTBB0PmiqN2a0DH97mI1qzot7biFKo1H
tGGOf5ic9jmvavvUpM6ya2Q3B27TxWGa8s/qaRi7HZH3tnG2yO68IAyYPsZekX7OYQjFEQAgnLFx
dZ4F7OsP0Hb1ayVx8W9S2m0kJca5c6QRLJm3+uHqS1jSdFDioDvyK4ySUjboC1M68EPX/HuxqLPF
kG5wIg48Bj17eA65qp67BAx+uF/koqZTE6/flWhVuDgDrMccjgJQ9XLWgDafYOKR9J32VX7Eh3BK
GHK547Ex+1crMcsfMDrFXesN8yGn0AxSp9T3nUvJ38753nSLLJzM7jqty5jwUFX9ssoti4glR8IB
/WpfWpkVVqot9vnkMl60Bs1Ebt2uMm4qCiahyVBknBMQ3MbkV1xySMrh6jY/nK6Jg7lN7kS7Vs/Y
er+tohiCwsvHPbO/OVjFYn4WmXfQqrLDMZnaC2J/M5TZ9CFu9Eyg0rbsbBrK44IQl0DSgi7AAP9j
yXqwQYQxhLPOt/t5dP3DrRE5WlXbPNT2Ojw7W1zdE9mZPGRxsl4Ix+p2fbdMZ6N1DCahrlZ2uM39
1AUj83YkRJamwVJuFfeBu5athiqRLj/tNrMgsk0F00wInleRYhXK6BHe26e0iEvjc6ZRkfBLmA2W
AfnoeXptgQrzHyLOxTvwZWu9brXdP9VrjWXkXHfjeI+rnuO8+W6fxa99S4FI8btleXbSlKjFu9do
PYXGbebz7LjK/NEjuu3Znad+e9CSaudgZUw9IzsZREmwOdTdc204dDOB441a3i2p5KoGjPh3C+He
ZhbCFKY+8gbdZ/vV0FPKlp9uU8Twain3ft5Y6d08lLEHmFrxGzRwCxx/+EUYAED2C0n1nbxLUpsb
YYhLnRUntXILMNPDy7O/LGRb6HuXnRh/JeCkklNM9OwrrxNIUgEnzHJNKMqTv4XYUCbDDmLa4oQN
oYfyQi2niivhN932IM1unSJcv7b457byflyrtpBfrV5n6tSuw/ZS+yyxJMxFz2nlkEs97N0ui9Wn
pRPcm8Fj7wgHoxxPpGAwjIzQuZvsuO1m66GBtr5u5RbvbTG6+qmqOhwIptRptwfmZZ7zsXI8ktcp
4Wd/ClmdWgUArK0X8GBjy+OVllv9s97KtIowqFfN2RoYkd6ZPjTvPKwML8ONcTN5QsSD1Znf93s6
5PrqjOju9kyQ7CcSmnjel86sV7oLA3uqvLqKcigLlHxThWgz7GZ0GiGNtDBDb7Vnk4c71V29l0DW
9SEziYrm3dfAj7vaI44+0l1RoBTY0m2w6oje2v3hg7lBKmzE6t7Gm3pcjZ2bD9o9qKS74S9p4uaR
RDAzHZRjz/CmYbg3F1VCvj35iyvlq794c/8THQaPxfDMVg9RmaY5p+XMH8uBajD3ul3SjFl+wYal
mL6MM5whNr/GRMfB8RQ38qdEuA9pEcmgGm0QKra8d/qJvn3cYOBud2yScnhKGI7jR1VDxj02aZtk
Ly2oinPPbPpGNkhFB1O77pG7JTA6qywGzRLmKoPB6UrpBjM1jqyhs6dd/p51vNs1+U+17owQy9MO
4LpBE4EbGEz9Kf9odH765ia52BlZDPbp+Z0+LDCa7xhJYuU/dbTpo62WL6oe4hexav/U1qkTzvD9
I68UzqvPqwzHO7vj69V7Ome3DqCCOUFTFmdHxnMJgGaucdBWzfiAevErHX0alL3MDrGXe1djrMi1
livrzIKC6iyx8Ww2cX3YrJazZQG0QRXa8JGL+diyr0T+4LsfMlfboZ/5TiSmVKEp6VB3uURCBLHv
Trtu082+MJR/Amyadq2fbHboLGwsXrMwyNfmWD4huCkjzwCXgms8l0vU+Xl5Sj2vtBEbds3VVWB6
d/A8zDukg/GR+BFxtAVRQSR0xvssnV/FWuFV7fgo9/za6XAgleqsl349yVx1ZyBiGCOjLM+6ZlWr
kXudto3jIeRo1TcracuDncdoX5YJwLOa6jsa4u6x2cQSeHaz3vVbNuzqIf8pt6p/6hKwsUG4U9Rs
8RSKpUmfmpxfN4jEfVHlJDwEyF4Lt7qu4Y3feBj53PtUCTbmCJO5iRBTf6FvyLB+2ea2r4h7bBbO
PILxVjz5ER/s+nEW735seJd8lfarFZfSQi/blOHQGp0Z+Gae7adsGDXjrL7vSHOM1WsBARvrdx+j
4M+y95P8HmA4HwKPzXdlzQ85JeCQplGN0ZUVtDXwKij61EM4ojzoAsRP7XPGYX1Kksz6ZidNfC7s
2bqzkNvpEBRNH+zWE37goTw8okpfjahvfDjmue6n05KM81uDGuJhVPDqAr699zR2DSA+tPPiY439
/RKtibbeMsv2XjLEXKe0H5qnEY7LXQrm00ZyXYY7s1uo/EkrynZboZcCxFbJvelAX9+teh7jcJJF
/GOcVv9ViYypuDO1IyI9A1JqQL8FytWjyasZ46fgG1OOEgiyQRJ02szKaBglqsHFHcV+6ieykn0o
Q61tc27pfPXT0IK7P4VyaqfLmvX9Fw3c/QxnI44Dv5u2N9tOIO2YbZnvXcAh+97DMoVgD7Pq5rDs
m/yqCl77k+etw8s4d8MjG3qZ8g/K/EO/xOVxnOY2WhazXPcDij3CW/MORohR6pJ5pelMe79al2ti
O8lwzG/SLe7valSBvxRopWI0rGdrTYydSLfla6VddwfmKJ71NPihtjeYYgVMLOan6tDHSbMf4ir7
WNTlV9EU8sgXVDpsht5+49Z2Klq3doisJhNuZG6oqEhSXA9JyqSgo2862M4EqG27dgeJv0z1vU99
+IBcZn5xMkQHbMfx/LIQ6nHy8q64FBMaq7aurka3jt/nboyvTtl5HyyNlyBabnWUTexUgT27/WHN
khNYHeCfVzC6hSPcXzYzZ4khmaKnMkdcrxyyUFWzGV89GhXEh8a2fedlteDn2E79uczW9ius4/mA
SdwPq6bA5OtM3rQzNltOlCszzVXm50eMW6xd1XuIBUWW/Oy83DkZM+9FX2figER1O6waiRYJ7sMV
yXEPr7b9No3F7O1RKRYR9CHx7EBFjnRVpUdjndpdvaqfajHSSAzVOXGnZI/o0H80Y8v8SKZrfDKp
YkOr9+f7cU5kuHnI1WNnG3eZzt1PaoiHeyNHquQZI0JwWViBK1v3Tpm6PUCsUjvE22ZUeqh80YFe
hMdcuykwTuwQloWEovKjhVOecAjiHelq8VnOubmHPG3elbVElZaVWag9CEixY1ONaXiFe1tRUW1c
EHR/YtoRhX2H5Z8iLjL8ndZGRaEzrkdUDWW0OhPtqFEku8pPxu6wCHv+vs7ypZV9cSoGJzkpmN0B
VdYT3EH3nR6reUZL1d7ndB7wyJyVYNuZ6cZTLCmQI4br7QdrMGv3CquuXALDSrxzWkHVQoaEVmSC
qjUqdP/N6jxkZGh8VLRX3sHTcZYf89pl4tN6Y/yF2kdEHk6GCTyl6sm0TesTZjoYlpDKMAbYkNGU
CVG8egtkn1GVfVTUsXoyCwX9r/DLu6yxPk+zbp9mUPKw6mL9ULfdfFo3P2HPdsU5dtYxjKkTnmPT
02HeVHWULQhrF9hTb53TeyGkQuNDlluviCetI5k22xKYZepEtV9eJ5M9zOtH99ylkotAqvmdrWwI
ktRY3poJgWEoZ7e822r263WkCgprxzF2paeX+6V31wvvdhnYWvqXhUzPUx4X32iNCf6iDQnRVVmP
NfrRyOaEOi41ttOJSfhCwDoh0dXqiruqWQgst8rsOfdbfS8p/9ujNlcrND23+sIQtP3UYgRwL03P
DkULyb3MOuMrNtA3PWNZ71nRbnH0LGPbgyBta5jYsXjvZzmGmM2Wu1ZKhkWgVLvB7zOoCEVvB2w5
xB61LTvjjpGVZjGmVTgUzVs69sWDVZT9E3Tfgggjxr+psUJMr43i6mfUZmY9Qxtr9Q8EaP0Y6m5w
msNQZ6iZ3KL9srm5hISW0aDWnNusv2XqdlTDXxW/tgqzNRNBbooHgcL2FN/OWpNB6Jk5k3ddtCXv
FXz6x0FbBF5ulWsddRqfqzqRmJJupRvS1aR2sOTCPoyZMS87nF7G5zT36g+TLbKvfjnyAmab+Z4C
aFDZx7SrMwKdyKrM+Fmao3nfOAhlwoWa8FJLa9z3WavNUDDsPbUg/Qgh/fmAXAYJADr5pDQg0LWD
QhU8CjgBtOjjzwmC8q2b1FG96AZmqSTCT+bOlwGPiq8bWAxRZBP7GPU+NwwV7b6nZN1xA36W0n9D
MWTcSJr+k9wEDmKzm0EgrcqjmDu0yF0xHOauz+8SCYszSZZlDfpBrBemhUJQRyv1ZuLP+LhotE9o
9BSX4J5padULJnDLV4ex8l4oXUkGgv1GF+W2n6tkXh+8bmVOaxiVWgJ/gPwTKceCgzQW5ZdyK3E9
WVfecqojX+/hovLFMIWV3/0qWX5yWOow48FeBm1gD9DAMme+uMrnSWYwLNFQN5fScGd2TGvSbYjp
4BxljS6yM5ARQ8rY8eJoKECOvhEL3LpHm82O+VvqqDdLcYKVhd3PqaB58Y0aFq5wxu4ysbCn8Q3d
JXo/J2AYa9lwBhmqjm0FYTAb0mWhNFzm6ypS8ZZrC1/JVr71nLRXsy+qn2AllBxtgsP5A5rNbiEW
0fKaomlDx+baTvqPHqaHrujcM+Ckl0z1WMoDCMzoIHFdfI4GlzLp3FkZf2u1bVtfu8Lrb2LmmP+z
Dng2GNSNaut4w0y312XQN6bPcN3NtqjutNQfoTPIazmSf3Nt5950vmCcYxXXbYY5sIthrbqRm5kj
U1bCuHgDodzwUySdAyKmWVf4F2bOSj2tTG4BihH75jwTLoweIWvtVB7aP9pnNu54+W6kKFSRlOB5
Eb/0hTPYezFuXKw3J16FBmgYtyd3M9EZsqd4tJiFg9jisE1Vn57hfm/5OZGbdh8gjlp9WNlpVqxg
A1bKf6ToVlooM4EpUAZLZbqk0q/ZlN88xt37Utn08VsOO/LLht4USDPeaB6n1R5wB2mswUVvmkPX
/GCRpVNcC9e0rXPHjL5gb0VaBD10HfBTjW4SR9pfP7arh3kzWnOPlc0AClJQS9/BrF0rVGEJgZem
P7vyOLHTmCENZ7K8qSTHJzsUuh6aXdfS/mE9P1rjgdIUsCDB5FDcrQidvLBgV/ORaCNqP5nAC1Mk
XV8W1xkbk/zdyPqWJkhTod+1ou7EfptMNIABGPO4vkMz7/FIIIjQc95dZeNmES7TwHoSIgWZsZuG
G28bPX/GiDn1kyKRnL50dDaAdgfxdnYhV6TLzxWWEjiluJS2n9iMc4uQqjLvqZBF92g1pfhKop8D
B62iW+vp4e1+2cGV2yRvTutzn261jOmsuy4b9Q3Y7dUUB7ZvOO/dYAj9ES8Om0dXaswMugBq422x
oIxVzOuVaCieKhcx9tbGSRVg77moj4OIk5tHC9I45vtzfrKG1JX7Ps7ZpAT5aPbjlGwNkU5xa9V7
yuQVNdoCdwePCGerH/Icn819OjQFwOJm5WmNwCoRn+LcHWEeDMmsUuq4GXcfh6VxvPGA/MtGqWvs
IEXb8lpvg4R4hw2E9ZjKwUiDOeuZV8SVQzO44s1aFFM17jtz41sDdvhn0UOyDGSJI0eQFgkPk0ms
qHfxSEWwz2xnvgWJ5HUcofsr0nDuWmorNr6lO9Va8lPS1a5HzQcH7zTM3uadVDzV6R0Vj9bbLnMy
Fqj847H29tKLZ6uc/CrstOt0d8gdzC5cC0NvF4MMYx00VTvq/Yqiztr5m57r+5k0jTKCemOcWVyG
fz/1srnb+MT+SeaiaL/6gzCMiLl0cQDIztsTraa1niX+RO4+7z2nPpYWjrRPadGsdcRGqLbIN0yd
33ebo3xgBTHU10XWfqSGClvMjWKfGrb2HUbb69BlaLaLpdq14Mf5SY1WBrgr/f5Nw4aOA9xpWLXA
NKMfFgtOf99lXsgSZyXdfVthYz8kFY/ouEKEH37cuGmwSkTD456SvlojfJysN8xxeN+aFprJ1YJl
+sPmUX8FIyrs4+gvmBA5i++hBsia2I5WNoZ4d3vD2KI9mvpjWd+Wxoj3xrc/X86xF6xRz4SGczTH
DfPioMfYYTvWKEfWKHUsgMFqarbhZOWVmvdIQMgdG3uQRIZCaPF2hIjmZ6ETuDuZbY91lJrJsp6c
lcTzD7YZN905N+rSDG6EjREsNW1y+soxE54WUT1v4I9O42Y7lOUzRlmjX0xh0hj5Wa9+l9xBcmzf
Xbzb03e7UWIDecbyJufGSZCdzoBoeWIoUlWfZD/xzmdQN/td0VcFwGmC0ACwa7P5cg+WpXkErSvL
4mBtVXIzBUULMpREh8JySYquPKjRbdYTHTuUAxQNdp2/52A7xYljwCmuSnt5s0bKZJnuG6sCWTdU
69T7NvfX126t1wvZUShiGET07J++Ldi9lqKm7s77uUtCOL9OdcKmwuz2o8wMmF8jfj7xK66Kqjsg
liRBEqCcSpt9uornDyWG7NkHxEtps/dynxVhoauyD+iImGelapmmISyHwuA7tJWBZXaRNWV5QqVk
uNGMx8MRKXamjiItx/yOdsN/kZIY34A3GEFR4pkj72ve9LCZtqH7ZuqMtnscMoJSBJDYp77zINzI
ArbgzWOFM8LIV27yUiHF3TVZLp5V5jTJlZukmsdGrjGQBf9ifMUbfHTu/9wx3c4qxIvuzSbfL8LM
VLjSWRAdaEhbpwdjmPidUIeVPMpUitsObNbp0SJiML+zeJR3LeK1PFwnexx+OL2FIEtz4rH7OGXv
HFbqsJdC9p6MzLocPrcQZJE6rN5WT6HbYMg1hukyOVTKPGSTmi3pcuNYuyPLQqwxNbEhpqZ9mCXj
C5DPcTEOJnEE/gcD5BMOTZNM3pdSeaq8yqVwvgMzdOtlMEYpI7yvKDOoiJR+Sqh8twccj2z90U2m
jtcXB6c7mRuOvpR1Ym5PPWxX/dFh0o9Zg89Kyu5io0/l97x2VlPsca6pxrO9bWv3k/OkLDhQTDLz
ygD8ejPuB5OJyGHOS9M8KjncAGFjsqTyI1roeIH+qQnC+x7for0DTyZpAwFHVU1626bEFhmm1yC5
axbLwMJG+AwU5nPdNah0AuU10OK7yq70ztGc9F/6Sqs5imfnNlNnOOAzIsj8m8oLezj7xlt0kX88
D32p20eaiTU7MI9V3sUtJ3i0OT4w1bGNq/wzgieRs0Qnr79h2AtTjmNddZ64B3+quh2d3mifoKv3
gO19ztjjnzUSki+bqmtNHHkcsgJVW1CgVhh5iwmLuE/MQv8Q2coOYDhI4UZirda4/dIra5RgAbMu
r0lutMuz17ZZEmXJxDqr0bVBAs191dwBXbTtkRCypA9LRfjv82ZS0xzNkq7nqDfXeGXQNBzn2Vzb
UI55neOIoPTahImj12WvLSP56brMPr/Ssxr1pwSnv2+uYeXdd3MVPn3gvKSOOwYkKy7UAMwsUyxa
xspKvvl6mNNPs4+zxVe1xqyNGHjTf2fAsnTHdUxjfddj3RHZm1FsYNgpo4izXRd2cR0SCvkdtseD
+byCZ0Euvt3Yoz1kxnipKxCUe7hXfrvfqtEq3hRzfjZ6TKRUg4VK6pBsgIzTgvCMcqD5kabo2b2g
iRuClWt4su2lzAc6qkGkCfe1erA7X/H6upuvDyuXPGd4imEf9tjGjKXPTTY6wzcMXnqSfmQyZ6ga
mUJN57612ubYQ3kRtyFLtl2I4rCs+xakHCmbW2qok7Cs1M22zmjG9VOj8LEBHanVfK26sZZPGn24
PFa9YG/u6NCLa+7PznbSuqzTZNeao+cuN9vFIbvLhrjxH/LYle69t42xxaiFisUBFGnF7a0fbWM9
0zNM084UYCJvGFJn/g4YuJqGXZk35mCF06zgFwZlUsVdNI1ALz3IaeMk5a6CU2G0H6Bpj8K/Gg1M
MVzuSgrdabfxsVn9G+7JL6ScW/uuLGp/aOmW48tfE9YUNXXv6H456KZy7OdRrv7wVueyLb4uxAsu
B18wcX/YSp7QJ7/0OX5+Q375O7lRmT6PVt14ftj6Cgsm0t9JOYUNgN/aqr38Wbf9OTS1W8N7QJZY
te9L0W7jWRQ291dbPRTbhUmOB9c5nfoo8VX/5BeWp8+JNVYbSQPazx5mQBn1G4GHuHHZ/kLTgY0I
JxJTRpTewuHPX+hDollhBy6WOG/mUi53uob1gl+3B5CVMBbDcdmp6p/N/6HuTHbjSJYu/SqN3kch
5mHRi86RTCYlURKpYROgJCrmeY6n7y+o+19mOqMzIF78QDeqCigUS7Rwd3Nzc/Nj52R+c8e9JeJd
geK2cVXofR0sUN5Ops4+BTAomFUWbkI18S/nk5ZC8N/HptLdqK7V1utCSXiOJRnT2BlRE+bfAhMi
oSVd54l2Q7BqMWxTJrM2VepfgtUxk8w0HOqbDBBlu2ng0YAlzCRurpF9NorPvLiE8kpKdV4fSWf4
74MU2u3Hyy5zjtI06PyYsKkK7jJ1BXJ5Ov8MbQBN7nNvvFEhl+LWS+Owzp2J26Pf/1XTy7Mptgik
WRqwLO5agnMmqZ62VdoVN3IfqtIBgj9IwnQasccValVBtsB3e46mZEiA7dgDtPOwsERQARlaoNcK
757aH6KQyvkm/zOFim9qN4lVSck98CV9vB7qjHB8eVJfmWbvWzb4YlaWz9CnbXpC6iGZqFo63DsO
pqSE/d42k26jUsc339MLwLz+SdEKDyanBTisEAAUjmTyEkau0jJoqqKGr4RoFU8taX6oPJ6F10Wd
sNP/YN18k7fVP0v63wAe3T9l7x6Tp0rs2QTx+MJw8TlL+Fv8X85YMP7foL3ArU48YqLV+BddxjTG
//U/Pz3Cn/k/js3P4PEUX/r8p/6FLzXlf3BLCB8cmQOOIABK8F/4UlP5B8y1wuWUxk6NIA5s/F/4
UkX/R2HLygA/KYybUGe89Htq/1h0lFkO3Z7EE50vFPCkl/Clz2KOJ+HJcHgY1bmn0Q8nqxYb6dyF
y8Go3Rzm2E0waDuT5MbZVqiygcPxD07RGz8TKjSfOt+pjzEQGGNF2SveR0N2ExgWFNM89lEtqq3h
Lp2KfCuDvfZY255/nGATR1B5YbwZESan/8n1m/d0XR61xKF+KanOY+oGwQdvcMePUgDLhGdDE3xb
TVpGhV2bwarSzIx2mWSQd4nUDum2Nor2AR20uyCSm2gtx25yBeBr87yK/w3u/v7/X0YXVvr/Dpr+
38ADy8f43K8n5/jj1gpdy4rsKNC6WCYUI9NP/ni1oqj/EJJUciTaAXR7So7+5dQSfwaAtUHPiEI5
n7Yu4um/UNNcL/+xJroS8NRkCgq8LH/j1ucZGq8XlHJ0IJJIAOn0gGjCEeQlGTUMv1OP1vuUlx9/
BbtsR9Fmky71JZwf768tCUfA6Ll6NLVmHSNbWQV00gUHqDvGdaa8Q3tD0o3VyTJ8+LMzT1ldzpOY
1/aEfKpXRrCQGvZq6z2b5LqNN24fvsEIPZ4q1DwqK+IIOQsJPRQIxaAc6RCnP/G7mvwslXDvZ0tM
a+fH2J/REBtVslkW3XwliQ5osB9aTz2mlX1dwA1u22D5lsQrZ6zQOsJRbZn8RRA+j3FxC1YcymL9
CPay+1xzJV3HMmj6KK60hYxgcqyXcPo8IEwR1Slcy7iyYMrqyzD1QEMdi06FKseKR0hJfHdB9GPG
CSz0g4EYawoIWzHDatH3VKa86EiWxW20NT43Xudvx9zObwfo9BbcQZ2bQAOYHpUgbqD0NJxPYGt7
UsEBoh85rRp1LSVWcg9rJDTHfdB7AbOp2dCqA7KmkNm18iGKvPKxKZFyhgjIAWxAVZzeK0kfy3jd
WvDyNCGAWl73aN/nmSwMP2c9qOVAk8PfEAp3wSZI1fYbjcZq86EdEE0NIXY1tlHPDxeGJ7Q4/Fk0
eJmmU9pSIFcW9lRTdbLujY1+1AJAjryrvdMjyhO+ZOtX8mitwbC9T/Tme+7W4yGupAryWXhZLm9s
4ab0/BX0TxFP6Ruh3eN5EU6SSTN3C7NumWRVk5SN2sMD5NS3IU9RPAqEO0kutkYOaYIjX8NYtbTl
5ybBobfKIqN0oKMQVbj0zJJduhOMox5BQqBBn3CXKh+rEiocva7jYxBS0uOdZQNf9HUkldp7w4Kh
cmESpk658/1jw3hL74xO5MHZhGtKbVPiroPGOKpKVHwFIupe0QnyrW3D6CpQ1W47QP0GyHts9rC+
8ujsBspV1cfS9eUPebWPOdM4wkjXcHqafNRzj8/hpQU/mkk3ZjRQ1XSs/tNoQHZ92crrNccMl1FC
k0kDqiZKzmk8aNANxpNJ6cGINx56K//lTFVkeoIg3/dzOKbsEHcLbr1Pl23PjZC7GockYYSGA2Gm
+0yJOtpzpBtbOZQKJU1zgeXyVZCaxvZiQFRCH+hRlSO1o/1AvUto2qdb17mWjYVQOIWeM4dB70HT
6M6ydcDDr5S0sthSUM12nJu61QAdBMYnHrF2QamGmxA4yxVN0kuiRTMDOzMp+EZll2VCB71zY9HC
/U1R7+3ovtLuLy/Pq5ArjGtqLjqJBh002W2bmc6NJ3/v0kdaH7r47rKJmXGQvNFVRl2AyRPbEEG5
8WChB/5RksZ16Nn08wBi9O6omO8uW5rxtTNL064/HUwVQuaLttxx0pLKDHvfBP2XyyZm/GDKROkD
I+9TIRQ8N1HYrUpPfOgfu7zx9y3iJnYELj/1zJsIXqjbyg/khXNjblQc9jbvdrQA65YwqjYeGqgH
akx65b4Yum+laS2Uz5ZMCK6G7BN8lhSljuUAtlazYJyAeG1hHK9SWANqQD6fGOQY5N+CEYWicJm7
jX9ko7pee7Cl/cBxXuMGqXNjF59qW9tcXq0517MMi+uBrFgqF9zz1QJBXqixhklPvZU9gEzendTd
BdXfSXlypk5De7EjuriSOyHdMR2ErlG51zuarPxhUanu1WVjMkJeyVVes6dm0fPBcActA6PFiPLe
TOnDWjVD/B7YL+3+K6lYSsZmV+vEmuDocCBaY5AN/jHxkj3P5QellH8lPiV7B0lzuOTLKl8bnbW9
vGLPJ68QaM9GKeSAymC2UoRS0bH0P8pFva+cZgP5AMoPvqp+bXlfQ9lqpdAlFjTNOolu/PjJ86+S
yl0H0veuvE2Cn7Rur0avvvU65IqybWjC8+ZABK4Z+55mhhRwkyJdeeXwhkh3ukLTCp7En1q2Chv1
WP+Ydz54MPeKKdz08EYbyePlaZoLQ6eWBMfujNpsjAFfoJ5dyjnABf+XV37xArinJN6IL1t7VmV/
tSgA0iATNWXqn8KitE6DKMOo+cfWAOZiX1XZb6f6rowlaK7mm9ban0HeH/riK0A3eobc+C7MaSEp
aaMfLQgjDmF7Z4ZTmwCKKdbOo+3r8hfOHGP0SL98oDDzbtj4cmk7RP4sdnYyCea7ppd9FFaGpWN5
LlZS4qYfm6sXd0phYwQyyLockv8jFNLlhpdFc9XoenJ9eUBzkevUijDjQ2vSf2n0bIPgsWpKiGO+
14N+SNRkYeZmhwOfEz1xKhcCMR8PY7BkXI79YyRDjo9wl7pEdjC3Nva/LVAzOd8VAXyvHXoGVOok
GB+dcmWXd2/JY6iQm6qswRUiq2L7eMP74QgTq390lTtv0GjnBG+u5QvX7tmhGFOqzqWY5EwYCqDs
VMthmzxOri+1D/n4HRLNyys/awO2E2oisjkxRJxPl2pmECKFpn8M01uX9iPgrbQELRyMr69hHCY8
nfzbiuDFmjYywsIPjkDO4FWtdXUDEN6/Hl0vhy1bvYVn9yssmOvKM74ZVZ1sPWBzC18xF8VOP0Jw
8h4onsvTp38cp55+WtGczdCDjw6GHvojyduiGbFUpJm1SWXbmioXDu3y59PrBoNcRA1LeJ0MyABk
tB/QSqCr74ePl9dxdgefGBLSHaM3m7K1ppDU0g6gPRrUhTikxqFbmMUlQ0IKH063lha5TXT0PtUA
Anqo1g3tAPZhe3lEs54JeYn8fFflang+dZxttOhRSDmm0r0XWttyuJeCpQRgdjQQGlg8ZLBAIptB
oxZaBzNWQFv0b9Chq0mAz443eu0vHGoCvdCfpM2GsZqbMVUAasnnw+kh8QLjEQTHFt4lun3gpN4X
3W36I4KTKU2v+rUcwtAMwGhXOcFKWli2mdkEIqwb0M2QFVMLOTcfITIUWP00UOe+1u597l9LoWTu
3n9mQ3ANtQQb3RvYoMN+TxZsgdULtvmuHuKrgS4TKf4lgay87CY6Hy4kCzyAE4sVSixUHYTQ0ljI
AyEHFBxBkt2FtGgpiOmtLtuYnTzSYMxAYUEp63zy4OOupSpNgqPbAFxT7yUt2pbu32njPnsINYsX
K0KsaIAr17SGBUffjVeNBZ0ZVbrLA5mbLKpQE6cq/3B2nQ8EoiraB506OI72bZOWO69d4k2a2VBc
VKmum9SJeSsRfMBp/RhOY9DSpfwQqLddn3301VtNjhcKi3NLQmhQAQBoUNqIgTXQADHF6McdQ4SE
k49Sd18vqlrMXEp4bHmxIeyZDJpLJYz14KjThn/wIq1YN5me7ynpH5Lc+hI6VXQn0wjbhdGSUPjS
+IR5rEe5oPcV25X9wWkfQuNb7fy+7AzK9DvErXM6PsEbRjtQ+r4yg6N0Axvd3rgyh9UIQ+Okd/oE
tgs5M9oEuxVXLytZyqHnHOXU+DQBp7cXVesa2PkCeiBhZUi3hfElSGjajX5eHuWsHdJnmgFAOVNW
Pbej540dQbJOEvXVRNGx3erFZ1n++AYjPPQYCoTGmBFmkgZwM9SnQ1GzroBXI4lq3dCo958ZEWbM
TBUJ4hqLA3Fwuq1RBR9Bqg4rWMu1ddDr9vot5mgTohoEd5glmLMiHU58lcCKKDsNAPnGrA9xQTOf
uuQKM0kSLwQ0D4M/m4pOQnjtdb1oSotzo4S5hoxaDbs1rPEbNNtWSbOAl5o7iM+sCWEWOK5boCJK
DCw31pdEKldlfAdDDA9MfnUDiSFMkfcd0l6OtfVQrBsGfWFmZ+PKxEStcYEAqSDElbTPI1exiJG9
R70AmDkKhQO8DqXc6ptScUAIF9q4KYeo22duXi0462xoOTE/hYWTnYe+m1Ir03RL8Dc3EAO40v1i
GfY5nxGDiy7DFjVtcohvhUUdEx9KQLrmCdA1TW3vC7Qpgv42TL7C9ghT5xfrXsmuyYpgLY4WLjXT
nn5lG6QJyNcJS2QIrktfAkUxvwmOD0NWwThJbzsEtFl0Y/U081pvuKeBNnkxN4WgkwnNwtBL4hJz
gAFXhnUXl09j+HB5N84t2qkN4fLiATe01B4beXvIsseguYM66bKJuW14akKIlLYElK5A6O4IvYB6
SwNGIV3Zw1OlLLj/bJ6oQ0ToUOHRAO4J8+W6CnLfgGiP8MmuSYlXmffRgyg9bKRfjZ9DlzpCddxe
11G0BDGdvO6VZ6j4JfzUUwYkmM67WFPo3AiOSe5p1+aYBCuna/oNVCH23pLjduW5RbmnvqcctRJW
JjNJvIV5nj13udfwEggnPfyawkSHEs3CMpj7Y6XeZeYAB0hTwPah/UqC8lZjATRpvJ7Khloub2Np
33bXQSovPDHNOtTJRwg1PbkuSy/QewhulFvob1Zydbf4WDa7DydMH2yC3HzEQrVtIIEZ1xkJVDl1
abuOeW2YsAY38WhcR1MzVzkMN7KR6z/f4MqQakLpyhPaK7Cm2elJ1sYYrvNYPiitvg8VZYTl2Ww3
lmfYm4BGnIUa2vyygtzkEkJUl5/LmidhoMkH1KKbgrBuSLdNcR+1V6qGLkW9U6SNQz2ysR/cSN+i
n7GlqrRtv10e9FxyD3iboqk1pfdgjc7CUFfbaCC30y0ldG8tehN4nlrYurNOc2JCcBo7DEyzhDfo
KGcPY16sR/lWg0/m8jhmvebFiFj2Kn0fTJ+PESnJv5KdhtGn3moQWgvuWlSO4gVfmbb8q5BgQoUJ
7w5YajH7GF1XLwcnZ0zJYaRJgAYnqs1+snDqzkZXk2RKBpSBgJUQeVr0TArXxCV7G9UEyFMsg4Yf
OKCC5X03OyQIQE2Tly/qhkKCodCPOsBWy9T1NqQwKsQXv3N12BrdUiibdQhaUGWVBSOkC4kvgld5
nVeE8iyuVr37yx92arOzjZsxdtfXjp2veWwL6nRFr5xLhmWm7a4bfl12mKWPmH5+svFScJq0lLHx
wvDRL2k+Dw5j8OOyjVmnpEo0Xc8B4CmCjcTOfRkIR3B0SM8M+wqig7VffPD8nZXv3HHB2vyIXqwJ
zuK5ERj6knu6MUlCl5ukQlDXv7s8pNl4cTIkMaWAlDwKYtauVou16X738jft5BMLQkSyNOBNsJAG
R9rkavMjXS5wMNGY0fZr56GkP/PygJ4X4dVWPrEnhKemt0JYg1pqbKG7pnU9QnElrICtX09PQU1w
yKFwXhnyRygc94bWbPysXnl4ZLQE+VmYWzGoRDRkhLAnUMuJw3Vo3bm0RV0e7KyLgNIHZgPAirrU
udOPo+T4VjwQJYPmd9VY4zXdxF/TXssWcqbZYHJiSPD8oisMGkyY1D56VOB5RxVz5SfJym2rhSEt
WRK8XnFLHYwcltKRXhk1O/B0A8xhk2aPl+dudnVOhiR4vp2mTa7VHQFj9LpVYD5FAVQRl20srY/g
+4OedFnZYGO07pG8gALjhxIl2//MiODwYIQtzZdxM5tFidzfIA4Wk7j5VTHg2ATpz31OWH8ZYoBE
h2jsCPfQvktpqk1+D3J/rIMFR5ufsRdDwvJrXuo7U0vf0SrMm0R7sgd7K5X2wrrMnsNwPutAZ5Ex
ec7iTg6LvO5o0VVJvnvPsEBxaRZNskoGnYmxLeMA1UJPCRcC0/zIXmwKezWLC+CjBjab9lFWBngJ
nvI+XzAye0KBcgTiTF+WIgaEXPZ8bvYjt4rsdwQ5oNnC4fUEf05p7vpUvv57zzNUDnyg7ybiWoJX
IJfShE7vUOv3U3lfZJK+yd2w28NWFC+Yen6EEcM6D4i6AQCe4rIjVGyqJioburYDIEnjVeVMclOU
DeMtDf/7LN879W66RHZRtY3aYWONd4bVfKob/VDJ9TqSaIQd62F/efxzu4J2JQ2gmQqUfBJ5Pc05
6DIc0cXim4Kg35DKKenvtIZXuNletjMXqgww3gao9QnPKGyKDnHDurfj8Bh7HwfvN49gl3//nNec
/n4hFIa+S+UJAc9jloLsMVeaEq0i70uOGGnJAYmA42V7s5d/sN3AM+kF4qVAMAjdnl6M9TQgpyt2
ZRHpuzEytRWKptaVl0OVXcVwGhQmhL6oniZfBweM7uWPmNuPE74NaBhlRxQezhdPsyLa5kwGrXgT
C/OapzDJfLhsY27hTKQQaIQyNMLM9POTOBOlY1PDbRse0zi5r7jtr4CH5W8IZoRkNFWpI9CUqp0b
KYJiGGAVCY9FleoQZ/rtWgYNtGnz/Gc1MaXFjtm/Ic7wJGvapB50w4gPbtSFy0HOhvA4yLdedd9C
J41cjuIm6yS5HZxsYYjTWoibH7Fe8AncZnSkk8+HGMQObxR+Ex7t0HqgsV9tvoUqtG1XQe9+UPIP
3D8XvGPWookwgY7INtmVENpQy6DNOjbDY1ttyXlQAOTeAqldpnuUTK2pw/drYSyJuE09eMJAdRle
dABPxFSKiWKUM/Ik93uPh4qf1g7+liK5UeJ188N9okLTw4jaH4thr3drOhHa6DCaFUJcJWpfS+X4
157Lh3CnoxcPiBNY6vMZ7wATomBX+EcHKj0YHNIFB5opDWOA9hiT5jyu3brgtYMvwxukgpOMOq4c
NXTmV8g+fDCHAiT1fdc/DWm+7mAu0iT33dCYCx41O9G8TKJiwPMhMg7n4ytyyxzgX/aPnDUrj477
jhf5icqy3tb6N94VF+y9zjhoASOPIH4rlKORsjyLBLEF5X7aJP6xsKp10H6v8n7ddj9jc+cn4cKx
NGfLoOXIml7DOZqF3QITWeJnHjAQrc23avJp/IxmElBotIz/un5IkyaSPOQtTCMI5fNROY0Pp09G
AiDpv6OQJCo+KLDVXw6ir7ciXd1ETwATKBsSq8+NJEotBWi8cUUNeB5J7gtIJ53HwXyU0if1i9Mt
3IhnPANzfxra1eld+dxcmai9UaFnf8y6mFcRCVbyL7q7U6NrdJ5IqH5dHt3cRjizp57bk0CkBGnF
NR9J5F3uKmuU2q5j34IErX1A4hY59d9j/V26joN6tVTRmKlXTpP7Mlphckvf7jt7oGwi+RKscP0K
tuada9F9HRzCyL11GmNb5faV29U7Vc42eWusuQMs7I6ZhIDPmB6IJrklNCyFhIAGHZhtpsqK6fTX
ao0Oqfx9CB+GONgjvLDWtG8DqgmttnR2vk4C2JToZlKZnp6FxfYvN5EVz8liwpwJj43TQvcNmU+y
5MIzRQlg9IAdp4YE6ouiD1OuDQxI6ICdDb/kvS9vchisI91fw0S0GpLVvXFt7sf2KpVWWbXw2DkT
DgizFN+R3uAl7vnMOUlCpgBRDF5A1cr6qfQV2hSfyxIJSPjefi748uuXFdbwxJSQU9lWo0NZi6mi
ewyHp8x4FyTZyvSgMNzr5gHR0yz7smBz2h/nucGZTbHKgv6FkvOYwn6F1LN65xtXQXaDtm3/o0Z2
xaBvGz1ahwrafsHw3GB5QqLqQtGTS7ZwRHpuyXT3bB0/Purtk1w8Rk+VrCFUCXd7/Rn9Bzq7ly77
r68ckxKaRtI1dUhyGTiPFm6mQEPWcz/uy+1U2HVth4bcca2mC2Fw5on83JKQu9pRNareVEdLxgaK
pc8SRDAlhGzxVnPomV1nEhIi8o2f+1CfJXvf+egO/V8DfPiGCadEJwr79DlsnLhuX7kwmU2jbSVo
y0qpy1euBUAEysVsvbCcc6GAOwnMwmA48GJhZge3Gv1EGQJaabO1rtVXcf4ebkXDgrFFR6fcflB0
umstd2PpyXZ6JVTj6IgU0xaqsPvLHzNz5DHul28R5t5U21BDxJQiGCXDHJ5V13mMrHJlmtYK6s9V
6Afrxer20gRMPz+ZbATe2+k6TwxWonsntxFBseAhfXrD0JyJmEEDRset5dwKdJsGTSQO23VUrkp7
rzXOpq6R1tHLpxDdUl1bh418ddnoTDbL1YjnHTq/SDXFF19olBukhxRqLzFtEm2uozKhac3CKTa3
N0+tCIeYmkkQrXYUX1AN3de+etUUdxpK4Ys4gFlDCoGbzmRez0Wl4qQ32sZtJNyDQtoWOF++zwzr
N6rb/U6pPHshy5udPaoO+nQXMKn3nC8ZVD52V8DoB/kgCJnxbsiazeX1mR3Q1HlIeoyctFhIipoK
JCU8GcekcNaacavI2VbyDovVxbk8Q51ew/7L0PQhJz7eDFI69pMhxTeOVuJvC19dh317zSvBRqla
yIthHZWd8Cdlh2//2SAF9+iRtSjr6Rw2x6tw3BXxB3TfJ2msBTecXS7uVZSkeAdGe/x8jHZOr6Br
0DlDPrWmWQdB1u3lkcykyHRv0Ik4XZ5MLjXnFrS47GJaReh8QL+GR1K0U1am8jWug13Oc7P1d7RL
EyiWxvyJFAhUHbQc4mVci4uI/0znQFjDjA8k9qr++5eUcxOCYwyShkYVzHTHof6ItsCm8uKVOiy1
os/6+clAhKXRjFRWpYxOgO53xhAs6452jjF/vLw8028RM6LT6RISk5xkF8YBxtKr5SqKi23R30TQ
4ofNOg8XXGFpRIIrJE7KgzCw8mOTV7d2OKDY9tQXX9Cb/3h5ULOG4FGhygpmSH6+Rp3uXBh6lRqx
A7SYho1ePCiDdou0Vg+d4mVD0zH3avZODAkHFDCu0vCm62al5OTmE7EvoMXvbloYC6fS7DrRnwoM
CoavV693sNxCjBmxTvACrAcNlq91+LkOeVbTM//35VHNbtkTW9OoT6ZPATgKzym4kImW+z3ayfI+
Gez3taU8lZUV7KFx/GHKY7a/bHZ21WC9sYlH1FrFyrVSqYmOXjhm5TrbWh69Ioipf0JbntZ/P+zf
EvomNjjLpPdfFzF/1YjCVGFgLraotRpZxGFPC9+Cz895CJVrm7sq9ED8y/lcjqWbw+UZ/4H6sYdr
7W45ii8ZETZWENlJa08om0g5oBFED+ytmS3xg8wdFVPjBJU+SjgkRucjQYsTbD7aE8cKtZpPSgtt
niGF2cIFdObtRgfU+2JGcL7Qa/QaHS9OXcfJrtKw0MDaoWdQhskujp0QVDHyx145Ntveacytq0by
pnWRiEHUw9y2I6zDXWxqcAwHaA74o3eAOmaxdWXKY8Sdf/qZkzOf7JHeU80/IKASvRizAzVQb3sP
ogrNuLL1Q+PeaA66G/GxXqxxza82oC0N1j1axIQZUgo3dpyAF61qS6O1PezS+8sbcS7WUKn7twFh
bJoBkU0wUmUi4bkBYmhvSz3dWkabUN7x36MnubDzZ1OtKT+1FYL2VOk9n81u4MkOxnvgK3nubPNG
yjZJJ2fQQXbRNlLLaFU0XrpObS51eZ3l30oDzdjLo56dViIBGR/qdkSF82+Iw85sfGhZYWf4Tu+k
E04c8z8u25iLrFTrac8EZDzRR5/bSD2YQFQ34hEQOSj1UGhI1HPzT7+DWPCqhefx5+rjKx89sSbM
quJkppxqxJ5AlXeWu5aHgUx5uOMRaNvW+U4qvyca1OpJs7XV6vryUGfDhQGXC9VYuA1sYaiOEuQ+
FJjcO9o9Ej5or/9nv18YnAuZtiNL/P7eTTaKmq3GYCk5nsLmq/k7GYLgEVI/SoPVcULoRbeL1GAH
f2s1NFeh/DnTHhBdWUxeZ3feicXp5ydRpTa6UEJjjORV/xn3kr1y/GgD49MGMsCnUNldnsJZjz+x
JpxNiSypdjfijSHg5bEo30+HBhz/byjMcKbDSYoKNLdCcaVg15fD5+6F6LEIf4Th4S0dIZwaFIUn
iWlI80SWHQ6GCIZnQhZE4jzBfU7tTVF97pdYJ2a3FDclAOFTGZjE4XyBGmAUqHpQ6IrD5qbOsnWY
fB5NALvoysQWikJaB50CylR20OyHxF4qDs8tGYU8Xm81Aj+kmOf2FbPQgwyB4KOh/o5BOvGI0mD6
sl/MRCl+O0tF1sK7mhiN0esL5DTDSInwhqahf9Ps41BD903aZOj+delCrJjZaBjkrgYahRNATJKA
jQyWC4n2EQjcOnTD97rMiapCIzgJERrBoZEPtbX0bDttX2F7g3SlKx9AvQpVnRChSsksi8YswiOi
jgnlMukzZO63tVS4m1S24r8/XgiGQNoBhMJbYgiFEaTn+him/mdcRswTZa7cdvbd5YWbCR9nNtRz
7zDgJrc9NwyPNQ+Ug+4eImtA7OK2ax6QhN9cNjbrJdM7BWxpPIaIr5RuRw6neW14RMJzesdP6lVh
6P5OdWVEaOXuUSqQ7YYc7emy3ZktAJ72xa6wbLVuo7Uu5eERYn3du5Xtx2qJUGTOBMMyCSUULl7d
RDLuWLITd+HR6exbz61vqJi3/QIUevpO0f0gCKXhgEcVOuaEcVRm28iOhxFLBaXzlCEPeHmi5vyb
5gIaXiHOdUjaz72hVyqDBkkrPE5ZIhQNwc4EgZm6Hy+bmXO6UzPCKVlpqcvFDfRDEENfE+9U+1q9
Cspko4dfL1ua87hTS8LpSNmt0EpEj4/WsJNaxJZQnPjaGwWPfYjU2dtY+/uWRh32tpcpnL7o5DxO
dV4RZFkPj5rzaFi3ZrBtC2QrlviZlgY2xccTM4411GgkGeHRU671DuYkKTtOxZ7oISrKVZyXC/F2
1r9fhiU+lYQtgsqWq+HfI6+0FprI1cTx2CS/Ly/Y3HHJ/PGQSOMS5TgRiDdGhoM8hgsyJgWhZSXf
VE29lrvyXZjVP4t218pP5ZOB9PpqzOQlYpfZWQXZAAYVOjRAB+ezWrpt6VaaBFLNBuRX5enGRCsK
iat4lVs0q41wOP28POAlk9q5SYi23LFLMNkpyvu4IRdJIWcMYfKoqms9zre+l70h5k/4jf8apRBG
4OtM81aNkIZFSiL3TW9XJlqGcoUirUo/vkq6NlowOes+Exs3F3W4bMR3RfQqK62cQMRqvG14Zg8p
T1bmwkPCrBF6sKfmKHp8RW60XqpyGlV4htGbRzCbfnO/+Gw5u1pcO6f+JwiTzOnnJ9suzv0QUlxu
fEGnriP0xkv5h5tz6wTWqF6p7kI8nt8NJ/aEbR5JmY8IOvbyILzzChRS84M93irBrlWrLQqgq0S7
juJv+dL9enYuXwyLbXUO4tYQOWgUrJXrVKdH0bS3PP5/uOz881aAFk5HJvtNmE4byfMq6E2wN9TD
rexQxiXUU/vLRuZOTagaIX2Hz27itDtfM+j7rKBOMBIayjEqUSDX3cfLJubGMQHqKLZCewKD9rkJ
U/U7qi6YiMDID+mj7tzDyvcGGxAo0VPAF796rE6RP2qMICDjrQ/II6yToUQnvNhetjKXAYA3/rcV
5XwkttfCVWN6xPnyLtXGLRTxKwXJL8lYOFCeWwXFZObUkhBrzT5GWzCrOSh9r7yWYiRWe4BkV3Xj
91tUWVFb0WrrTpZgVCz0xPwQqvFd1XXfrA71SMkbEf1QPLRwdTTj/CEoUC1FOr73ZWiVS/uLbXq0
2Wd01lea51wXYUB/XxD7e6uvm2MNdB/qTi5CrYd08+VJnHUH8tsJJs97v4gZcXMNKhrqz8cxDNdW
XG/J3ANr6bB6Rg+9mkHaa7m/0uIM9u98rTR35D7mAXM24h1w54OjDWtbT6Y+EISn1fBejT+p+oR6
BuVV3vlm+KCExbo1P2jpjwaN77HLrqvuHbzIiX0HqH4nq/eepK4N5ALidxI8Zyucend5cubKtdqU
xEJSzFM5OcX5ZychDBNIUZNk5jdhl9wF6KwjCnVt+OFGHsbjEPq3dQJGPC18Z9X60Chnzb6oqhVC
exvV0g4DsuFuMchvWbaTDxN2caSZ4aT0y4c1/boP81VwqHT36vLwZ33jxMj085MTxOlDR4s1MNsV
IuDSQ9E/pfZC9WQ24NGZDFp7oisSGyYLVFnxl5LcsP8YOuFalhfC3WyQODEgjMFHsHJAJIqcJd5A
fYp7qeqnyHu4PFNztwT1xMr0FSczlYVtllYhl+3evk7bQ9cf4HSI34X1gkPOnemndoQ7QolADs5E
IFKNd5a06UFfQwhaSg7vBr/wwMujmitcgweGGADYERtAXJ1mtJE9KPAyUiFNHdedRf9snwB4+lhV
m7BUbrjkt9LShWEKBq+CxYlZYc0yV1KysaNgUvpbGxpLJO1VNH/7teJbq0pz1mavrBqlWMLWz67i
iV1hFYMusONoKmJo7nsZ5BMDU2iIM5xtSUZ9eW5nbdFhPTXxTPSPwuE1KTAjX81KttYhriN3FSl0
5cftVeUGFHyX6H+nKXs1pSfmhBMstIygRaGbs9J75F0JooH7LFk49WczQBohoDYE24nWgxDknTLR
jaynN0F1e3Ot5P5htNfK+OjScT3pPHr1Ht3MB0hz0zK8f8t8/tu2eI6hS5O0fYftLv7gDtVVrVdr
kECr3H5ygrdUu04GqgqL57dSmeUWPR8StyCuJXG2b4DN3qXRmLwBl4tGB1xKU8cTL63CEaQrflYi
1Bceb3KjWKs5jMNyv/CWMuuMJzaE02RsYBdMOoVAj1hnXdvrIXk0y3DTQUvPc9/llZp1xRNj089P
YiXbYcgg0g6PiZV/UaRg6xrWL9kxN5fNzAcvup/hVIFlAIGlcztmU3i1X9KSlmvlajDi97lr3OTJ
oc2ya5Qd3+XpIXfWyY8Fs9Pav9pp9kT4NlGIAmc4N9s3cmolI2YLt9pkoYUA4j0cW3X7uc+RCm+z
lcYT4H4sljB3s0cprwQUmLlX0k52blgigQlHVDZQVUistRX0/XXnytX+8viWrAjDcxX6nEt1sgJf
7Vqy0LV1I8LXZSuzPgISZKJJRbtAfEkE9dnEfcnBY8FZ22ydiWx6XHiLn9b/1UKd2BD8UC/obkh6
Lila6KtTbd5Yj7HMITf4656epP9wSII71tTZTLNiSJp7sLtHZRNFSy2v8yOCSIuXZqq75rTNT3ZW
1PSGrw2YkJEz0X4bEJXVn8M0eYMLTIV48HS8aVu24GiDqVtB13GWxPUIVOF68PXt3y//qQXByVQv
1CJVrbgtWD+zCsSD+75AUPGykTlYNzUWiBmphWtwLwvHlRT0Uix1HPdldaATufc2dhhteNrd6NzG
hnUf3yrJlSSXu9T7mKTvUrdc+IS5uEuLG49D0JBClCPE3SEaW1ReWDAdB4fBHv6xRt82prFJA3Mz
GtH95SHPbatTe6LLx07t1An2pMS+pnd9rTU5WqrDwr1hrpWG1j1kIRFWUUgbhbarwouDOOm5ODRt
vimtW6cbVnlxoKgGE2ALkaJvrxLub1q6kXroyT83S9oD8yN9+QLBR4NQztt04Avs9KEpDfR4nbUd
LnHyzgXD03EKfppFQdRbNVZMYwdxnC0vnMtLoxDOfi0fS2AG0zyW7+j+54zspCWd2/kxgEmDNgO1
WdEHW7WVjKjmimu72g8fmc21nyNb/RbHezEiOF4IK0PqTo25FISCQj3Yxs/aTRfcbn62XowIETYy
qlTrxinHDfIr17M3ea9cLSLOZ608o8SgZ4QPYbqinQRZuy3CzJbJ/TKzgPWjgUKvaiG3HCUp2V2e
tdnwQFP9JNwBfP3/kHZeO3IjQRb9IgL05pUs18X2Usu9EJJGQ+89v34PtdiZKjZRhGaFEaCXqWBm
RkZmRty411xso0LKi9GPMBVI+t74IoyxPeQnrff36n+aOwBXbNpZnm9J6ZsEuUZaa5pr1KKT+d9m
2HmdbiS9186nGdX1f0YWm1JRG43Di5ufJYe6LU09anP9aBwUNc3gBlO2ELmr86fNMoWkb+YOgeul
Cg2E2CErwLWRbiUB2UQOHTTBQUBXepdZKiWTsE83MjNrjcsKndL/WF0cK2qQFlNTUX6a6uos15Oj
S+JxlKC2yrP91Fl3xtjt5O9qZx2Qdv+L7pBHQ/Pv9eh5iqOzIrzMaKWZUea2M636LT2w1BvAnyIO
fD0ZQAFKebJMrt1k32LjWKkojFMx/f9ZWQxeS+p61EqLE03krUel1HrTx60s+aofgTP4rU1JG+zC
SO9nYspNN77PZXMH+6MnQr1mjc7UbTjs+pz9nyFEy67nzMvpTBoFIfqdK4879SwajY3I4H+Jjv+M
B1jKtRkekWJUd4ynsIad7FsnXY13ySbF8LzCywvvDM/432mj2fzajFpHwgx8gR3Bkw8UZJ9pm7ei
0Gmbh7lhkJ6P/3B8QSsJ3wNsBbSyLo6v1IsjUYjZ74H4OLxKKWP6D+52aWE+3C6CcdH3QTmJhK2g
/xBMv8buoQ23ctdrTkD3yCyYRzvOO0VxOS9iE7JrLqNZdApy9USfdaQFGz6wtjhgM+k/5uI+kztc
j0QQjNpv4yi+D+vRhod6H4MAoJohCZkjlJMdRRuLsxYctVnFcu7FRVN7HvbF1Cl0+yqT18T0/7Sh
nbWj95c/hYZjlp3pFBbSArIn/ZeIDK4LPZK5HQeu8mujSLNbZten8b2qfimyA4fpUfikBU5YFcfb
gWh1Pi8sLTxD67NqyPwqvve6/jD3oAbeoTI76CuIeVbZ+ydR2fLGdZs8v+hEo0F/SYLTlb2cK1Mf
37clmGkKs/mxaJTkbrJiNKniQdzzeN+HcaRvZNFXcx3Q1vxjeRERx9wbigx60fuxGmnxlXwQxeND
20pICzqgwwJbRsmpin6A7N4479a2B5eTOYcJMRQNyNdLmiW0xsq5FqNyEH8esnG8U8f4Szjq/kYw
Xh0kfXcWRCtIEoOFvLY0loGZJyE3VaUv9rnHlTtwujg/aD9QkHa74lPaW7va/Ou2I63tkwurSwoJ
efTMLlW5uubSQ9C4WSGANP4w+GeAmhtTuXauXZpanANpL0OGOVcRUiAjNZC2snqoQ5+i4NvtMf0W
O10eBZeWFkeBwJjEeEZnVbmdhcm+DAEYDekvAG6xR4bK6A6xmNjqSB3S67+06TEaznn/fcq7x35r
q85b8d3HgKOB9gB+FZ7k1+vaGn5qBDmpW70qduhbDWlxuD3eNR9FaeQfC4uJDSmNQSaDBThHd21s
7JnYzYfBun/SB0iZkLvmuyYm0TO4U4YDd+hAOyZ0pOcizUTcOT1v10+dnSuDbDdt6wrJVsv2qpNe
mF5sQrOSwtybeClUyUEifvuDbaUV5PGN0+ub1DzzgrxfsH8HujirTCPVuMpzrw6sN/Crju6Hh6aO
0S6UxWOtHvsBQktLfGoiYeO8X3UVmi2pnCrI/r0DCHuRIfvaDO3yv5ve376/sTFWd+DF7y9CTBGi
ShNXIOLQvymq6snIjlqQ72GH3hjIuqFZyhK0J5X3xUEYjbE1JCMZd1XO90MyIVgnHafsIIDHv+37
q67BDQzGqJktbon30NSIm+WMvmtS0ZkLuahv78Pa3JeKtqu2WkBWd9qFtYUjBkodU6BkAgXrwTNB
fsClr3+7PaLVuePqQokJ3aB3IsaTbGV1B7fpvRp9aMSdonyLYGjZ8IR5pd/5+D9GqB9cByUTZZ2g
EHgu4WkCNOQwIcs6PBO/qAieBCWyk2Gr0rOakAR1P6Pf6WuRlu3KkZcFVa94pHuGj732LCjVbqYi
B+B9UNCChjNmQNbPKPZarhhO0DhpVu4LuC7PRfrnSlC4JUQwtAOgGiAt4bWeEElxU/MtIZzwzRQ+
5L8jGQSC5n8pXFyaWoSTYuzbuI15M0ZicKzFyq4laeM2uLoJePXCCcfT9x1YEj7roNcHXlhK/SAH
5g4ae7vUJycJI3uT6m7VGPhBWgxotuJOdO06ltl2QlNgrKqDT6hnN2p1EHy0rOFNKtCPub0bVnfc
b9oefBKyjsVRrnBWNzGNNOR0XzwjdqrsnCBcd9vIatxFbhEkPKBIENfXQ6r6oo41I4zpzxW+aZEx
PotQBjzdNrK2r4Eq0vhBRxVE9Qs/oOW81GKliO/FKbOj9IE0VQPkiZaMrN0wtTZpkPYBf9dBwJFh
ux5PbU1eEUW8DtSzhLbCty0qnjUXuPz9+aVw8bjqtbQQor6M7w1pJ07KMUuCnZmM54K0GtJjh9sT
tz4aMrimDuCO99y1NatMOi1riVWDqNtpjrB4ZDldtvW8Wb3gGGSP/s/OwtUycfQFYAoUfpJ7iKzt
AD5Ro/5cgmyD7/AgmZU9FL/qeCswrjoGOQRqNYgXQLB2Pb4uSVIUmIlFQGvqHp6/8nOQ/pVM0e72
PK55ufGvnd/jv1i1qhPyRvMJRFn6VIVP9ZZ46eo60SEPiyLMBwBNrseBVjVg9JA3PgyGRVztaW8K
rC1lu1XXuzCycO0uoCohl2zVOKMyCygo+SDFeg3q/tw3W6oZv193y2MSGtZ/hrRwdC/N+r4d51hH
oy61iUCDeNl3pK9FfdRz+X6czKdE/KAnk+P3L0EDwrEu7+iCnQJ5F/rf0uolbe+AFVkSl5NXmmLb
Occ2lNrr7bVdO8/p4kFXU4HSCBWn67kPM8nTa5W5zxLHEr7JurDXmr8Q1kWM544Hlv9fYOSXBhcz
Y/a1GuotyHWx8naNVexmHHk2boApVlf7YliLrUEhzRhCEStN+ytDSkSIT6L1UYt2SbGldLm6O2Zy
Y1WB6YR0/PUMKuBWhWEkPHeG99OKT109/Ly9Rqv748LC/AUX+y/yBqkxS7IYfZHvC8r/EA4WTtRo
4f62odWAQnujjioIOaJln2OQ1mZYy+S+rOibRwY07s+9B7XXVsZidXUu7Cw2vJiHva8JHDPk3Ieu
R8THHUIXCqFjUXX7MXG85Ecgv7Vt5oyDa/XFgxH5LyhInLJxoNZTb0zw1vcsNkFVQgDe6EwwHM1B
dOo140Mu1HZZtke/CbdgfKvLycWOdB9IAa6118sZ06CiC13OlrPoSSnPVTfZ/RZVwVrObUaYk1Uk
LcTZdG0ERWCrn4YpBirQfykD9UUJ6wMVUz3fkYU7RODpN+5CazSVign7O5UHBgdz17XJKZ51TWFi
uPdNxemFU5eePcS3DUr4pavn+U5Vob2jF611dOPrn3su1zCTIh0Zhndvn7y3xlRIMmwLz8LU3Vk5
xAxJ62TiljDc2h7519K7BxCapbVQiayeNJXnIBMOqA/0lvbMy8X+/4yJrpfr+STl1Ri6jiUraeCV
GJ8ACj4IaeuIlNc3Fm/NJy9HtfBJK47TMBBgqwunxEbWuzKfh+z7fxjP7wQwPZZAz5Y2JLJZacou
a/qjqgauXz/EeekkU71xX1lF1ZsXlpTrmdMqQfBFuWM/j6ZD6skCdr63vJ1Af6JU63/5/fgAjupo
penzGMlOamQvRpI/z1R90iSe6u91m7zFUXfwfYmyg3GM+69BP51GsbZsGnrvAqGZbMDBPAHFrWvd
+kaCy1AzUGpGQ2YRHvvMT9AE4fOzfnqLNAVJkmM1/pTMwDE1pxZit9XURy013cBvbLq5N+Lzqosb
1GrphZnT14tw2OZt0aMowmaiVHWUIlO/6/JU+aRMUvlYCf9BwnnW3JwJ0GnwpRt8ds6L8w19oiFC
OAjno0y6U8VWPzQZjcXQPsun2z64elenMxGyEXj+ZMNYOGGnj9TTBWzl3nMnFMfJMHMnT4oPJPLP
ojm+mX61173uoKT1823baxeFS9MLr2yCZijGUorvEzg6HIhVQKN18lbWeHUnmwbJuvmNzbxeT6YM
0pG7HnUHDdJsdjJVzO2KzpqHkDEA40P22OKAuTYyecjZ1rnH9TZr7iYjuwvi6hS3bW0DKttI1K1N
GyAPCKKQZCYNtLj95LFSl0Ym8JCX4w8G6WM5r6ONULs2aZc2Fh4oN0KmB/08Hh/u7eGhmbLd5p10
ddLmqxXCryL92QsjZpnKqQZlxf3QDIfE/1ZQMgnC9hBBi/3nnmZdWFoszwgtRqt5JpaUv1GxscXu
79sGVufrwsDCyYpS9eIA+an7UDySjrNj0DGbV5it+VrcJ2AOjzxICDgvhAclIUlUPYwdFNPZ4T8M
BvgH7RxwX4DDuXZmrUd7TywYDP1yOegCegA2iyCrTnxhY3EdA3UVj0mAE6NS39Voj6HmfnsUq7Nl
gK5mj0joxy0sdHVDx1waJ/dlnO+rujk2yksZN3uf9vXbltaoqnnrwIn/u+GTpsjrCaNbzi8zqyXE
1GFvywEXOgE8w07SOlRXWtmP3c73RHiwKmGnes0XZfQeWtTmXK2Lw10uwnlsaL1dmYL+9+1vW3HM
q09bOKYhDEOEyhuvy65yaDdqEt3eJNxYn4AZSj5n/RAHWYQkwe/SdmhBjMANvvOBPkT+Wy/YpeLb
ufeJUrM+nAWjs1W/cEKd/AJNcqIdyP8BgkHJl2cENw0J2trFDTE0pE40crIMRiUcGmFvxbKj5G9/
PqWXRhYn5pj55u9ayf0skhsqyBKZsd0YWwS8K/5LJyGUAbT+cCyri5VLgiHkjgAEQoiMHXq/MJjs
BFwZbtI/3ylw+ZDvmCG4vMMWq+elWl3pApb4DsRrg13QFgeUuDVoxm5P3fzNiyyQatHHTqMFgljv
RMVRjlIaoeE9TUactsdGPRsZjQ6TUH8lc5Q7XVj4G5tzbQNcmlyEAavQ00aTyEYA8rULb3xN1Gjn
R9Lu9sjWVmtuk4bbcKaSWl6j4krys0kaWa1e7u0OFeVT2Z2C9knTki0d7NUhgWYDj4O+A9mJ63Az
Kw+VfkR8Vsc3OLe1j1s1rZXgTIslF9CZ+4532sKAlHVJq9G+fp8EemZnmqw5g1VtvY9XhnFlZeHg
YlKg5guogDvTYWgHO57VDoctJsVVK6wKvVEoe6D4dz1ZyEGWSNhGyT0C6UEzvVLRN5ty4yY7n4gL
v9bQev/HyGIochKEqYmY9X2ZG/0eZM8H2D20XRA1ph2qebJvhNbcRVO08YJcHxy57pnsHaG5xQ06
CtoWoChZdlEawp1Y1sjm9v3OaP/8AcT4/rWziBCJYPmhjkrvfVZEJyv7FBi9beWDY3Qbz5GVAIEh
AJRzEzXotsVu7asSWsWqSu6RoTl5EBDtZPVRTuRTJ0gwy8bB3e1tuzqBdKj8VrZG72FhT7HaKjCq
DH7KVD7wMN4JiEImxoZ7rLWHQ26kEq9n1B7/uHZCKDYmOakZVk/zCKUR326SZG/E4kNAT/jYeo+9
+aOPjC9+4znNdA50cDUQtMQfISuHAuTNzLZGvhKwrj5pMXLNCjSP/EkyqyJ0PIlilKE4x2Yd89tT
vLqk/459iYuS8s4cx65O7jvvbfDUk1T3pLtyJxsOaZtv+M9aqgCKJ0R16caf7+OL7R7IdcPUFsl9
PgrNpzZNoruyl8B/gUhzhDTNXszCbF8zKLv2UxRHO5SNv0M2FL2UXWZ9uT30Ve/S4fueifupFy22
jY7qSx5NeBdEmB8FseQAMkS04fyNw2cNpsVjEFI10gUIcMmLxTQnuZksgTn2pqS3SYa1BB4tq2y1
eEFq4QBs+Oip7bFDKsATj2r8d0oROP4QJy9DsOHsa4O++JYlSkuZujgZZBwrqnnVAUsIhny/2UO8
5lWXVhY3vbnlAgE31lmMPwu5rao2YuWK9nWrar6GtbicWmVx28uHNCA3X1LItFukrqrjr6J2RtlW
Env8YBR26+3+3qJeWdubl4NbhHVVqdNaMQkXYqHsU6oAaVQ7ZfpGgXPjQra6X4A7kBGfwy682teR
qYl0yxdEVqsrX4x6R82UgDRpZym6k+tdIHwQjH0sOVH34fbWWMs78WD41/BiXgul5zwNe+Z18KAx
O/ftflLsfDjoze+CIKguuyuTjZ2y6pwXVhczW7RV4gdmS3iIdFsA4TsLDG++h1atQKFrkKmjj0JZ
TKpfp2PdTfhMArGYX8Nf2m9z56zuAArdwG9EAJFLRQG6a4VKj9nzEPUGSnWMeenUcCkhpplswenW
OvY5j2HomzFoElW9azcBtZ8KnZql96ba7htZugMlc/KnQ6N/gGnF67u9X+618lvU/IcFA4DKWw5e
CQRa51m4SIWG3N99I6zTe6947H1Kb71pJ1tG1qZytjA3m8+AkoURrZJSvTas9L4y9L/aXvyIBuRh
SOWPBfitAW2k274/n/ZXt0UCNeitmaoVfiU61q/HNA5kmoXIH1zYNSlZCqJ0CLj/1pLrK+rRr4eN
OVyzx9A4ZGbhUDhbr+2ZKbKhQz/0rtxa+c/MCCuHkOfvUKKLDl2mfad8ZZ7yiBak2wN97zaMFLJ4
HkR0aKOtsRipWOreUIl97zYtbUupFsSvQ6x/DtXJOmVx/CQq5V9tI8r3ShZ19wEqQ3eWkskbQe7d
8vIVxDbaw+ft8g5D2WewFTdCMLhpq5CP/ZZlmp1Y5dEqXJFC/+0xv4vdvJ8BPmk8paFTlZdywlWn
xYUfGyzu8IhAxj5WtQcAMacw0zfc6P2pP4OggA4AU+PR+S5Pl2R+EI8Gppov6rl/EBzDCd/8t/hB
fY4ehXP1lv+of4yvfzw+jJKxJcdChvjd8S5MQ1qheueO4P3GPncsM97LQmynwRZCZWUqCTr0GXI2
sfmX79xxqs0WEtLRHWiLsMozYnAzX2wWf7o9pNn/F/uRbho6BWalyRn2d70/jDTXpTFqR1eOPvvl
FxQ5bv/+2jaAmRD45cwZI76LntZMUaDE5ujmVXgQjE8R2qDg15woz+7NBD2YjFt+YTiT/AUU9vG2
9bXRAeqdL6BkeHjUX49OEdspyUNrcHnsw6/ip8BBk3KLh3xlreBuJQFIspOcxPKq2wxSWMUN4IRa
1PZ6I75UofiQ11VkV6Subo9oJZ5BHENeDNeQEFmav+XiTJDlCRaX2mc69aLbNR1Ktl3R06mZy+mP
0AjFewhdKFqm9R/LWMAvSVKchwXwOXDt85ddWA4mIxzHVBvcAi2zQGpmdyz/mPJxNgJjAlGL7Av7
+tqIqAi5lMjB6IrQZdSl5mBEljcyB6vrBc00r20OI2i8r42MCMMocRuObpv8iuPGlnicWL1j7m8v
1UrondWvFFP9jUJYZpJy2VerFvkZN9F/GsJBoyqWJGfVAl3ebcFIZkdebGO21vzMUg3IQJZVU00R
Gi9swsmlsHBMC/9jN6XnUfk7EmVHlh2pemv14eX2+N7d9FgrRQOGSmkRTMySsnvoM6HkUwjBemR7
6ktmJjtyJRsOvzaLhFvau+fGwnckoBaYoyAPjdEtAMjEwr6olV/JWDy2heH2SbaxZisBYy4rQrP2
mxJ0SZOZi2pVxdU0uVnYVr/MNGk7G1ye+ecHCQTgcIAAfKARYMmNVA+JnkeqNrphUKu7QreIGYqm
PHUx0T6XGnmjG2AtaswM5/ylQkCJ4NrjlUbtLc9QJlfK0pNYuEog/OwquzLiQ11OB1iiN24/K/7I
XWDOykEqxCgXYaqOWgvR70B0J63ZB9K0z2ieLZVPen1M5f2g7qhObZhc2dWYBOYE0bVOiFqYbNqo
FuAiRGKyDA6Nle6FAcbBX0q5MZcrDgnFqERDOkx8HGrztriIg+NkkMTSW9H1agl9yTFSv+Uwdx8K
PTCPQqImT+Lklcfbe21lAecyCLDlWT+dOsXCqK6FdWbIkxsOL2bdHrzEjSXNtjyNZ2NgQw1w297a
ZF7aWzhMwRtc1eALdbXQTveTt2+Om31KaxN5aUNejGlMzMrL1cnttDsjeembfm/JRz15KJpkY/pW
QhUoiLm+AzLbIDV2bSrTNCPLx3R0wVEdhRpUcdrtq97baBdemTWeUETDGfaGtcWsNUPZZKNajO44
SJEdetUL7axR27lNsVXbXDP1WyoHRhyTC/fCC9M4rsIszTjDCidu4jdBRedUq+WdCU3CbV9Ym7xL
U4uNlRujrLQSphLtVYolm5PFmzYC4oovgNejDKexSjPNyvUCaTzfxCYaRldvc1tSn9SfbQceAmq6
rXzhSoQntFMwmMmrOS4XXgcPKVqOMaEXVldbAGEqT79uz9f79A5PRi5ndPNzaM34x+vBCGh5SoMq
MRi/eMnDZ88/0VxdiHdV/7/s8aFxjsWPt62urRJNUcS+WTBQXF518Uk0GAKZI0UTRhsJ9JOixKHt
++2fH/u0F1OmYL2g0FrupUiJFL83GB3u4HslDJe85K2tJvj1SdQwMT9esbPYsqbeV6MusE6oXu5G
4e/Y+94fwqfMae864XHcQsmsBFhKLjNPMsnHWRPkes0an4ScISSTC8Jh54uAVVNbgAEkks/VOJ4D
RdjfXq+VDTwTPsy6cPRcgQO6NuiJ+RQkdTG5Kvrx6Fznb2EAYMKj+/dQTPLP29bes03R9w7CzUSD
k3sHNq/NWbIfGO1QT25Zqv1ZMdCZHagaOkbc96eClinEQqLSDlF4d+NwUE6KGGZPupHolR2OVuPG
6bQlt7WyFSm9cwkC9gxBxbIrS5YQV5KbhstWG4jcUaG27cpiq4t0ZWNgBQ+CnmIuHC92I+njzPfL
dnL7s/gy/rXFwrdy04HIYGYUREGQ58Qc2S6uA41o+qqY91ytPPhiPPqKXs3kZ2LEEAsmIn0eTXyn
DPnGbl+Jl9ZMi8qbk1V61+YvtIQS3RiZOn2wvTrbdSPsaxwF9bRrpx8bzjOfW4vXxaW1ZRmrr1oZ
9qEOXz0bX8pPA1QYB3M3fjFbJ7+Tt6ytzig5Hf4jyBBJr2fUG0p8uGZGK6NxC1k80UF4Kj3949j+
TJInzXujq+kB3TRj2pWFW4p7mSb9MuXS5zup9pqKgXgKlS3J17UNS+rSAEvJuUH0u/6sYNInOmrx
I0V5VeWHqI9sdXqM/pwb05C45c1NmHT6w327OKB8E1okWSMS6f2ban0wqNmXyUNe/a1JzacoVB3T
evL0s+D9+RsSw5TrVMankzRceLKPcPvMZMwq1z9Kq7N9rrdm5+jar+pboNkBHIO3/er9QgPioGDJ
KQkT1LsOk1GEMx51Ey6ZYvZIjKQA27KCxX0r027R30WF1O8Sbdx4KLwPCLPZGUEyXwSoSl8vZG9B
m2w0hEI9+Swox8b6MIUb4fb9aTLDU4i1kMbMVYrFVFZtQn9ZgAnYrMYx3I29AuPIJwtBbLHLD94f
43zxmbnUStMhSS51efFsjaQWNJVwICayfMpVKr+8YIJvUhFuoCHel/N/m4K8hWQySm7vnlnjpA4c
JZNb/MzK7JgK7a5V6/uqGeymDHZIjRxqP6PBKnCH+rFvypd0gvYkcfLW7yj3946aSBsruuZIOKzJ
fgGEx5/rFY1JJkkzo5grpV/pObHHQ0tNVD7V/n1DovGP78O8a9mioNBn2MsyZTr5palHiN+6Xv7Y
C3/P+mtbKl7vT8ZrE4sBUX6pvFiVmOT+czf9UP78PUQzEF05lCDp9HvHz4d6hp4h+y26INAPMC6x
9YL2k2CEG9nftX1ApZOgScqSFvlFLGtaJPRiP+RNDrpZP7bgTO6K6nE4+vrL7Vjy/kBkRBeWlGsX
mEyk5ZQSS3Ig25HUHtBH3dF75I5+sPOsDYfbGtfiLFDJHkpjh7VIOP+SG8dXHG3cF8Lx9qDWIhUA
M7qVyWvIlACvB1WNWqo15uwGWbTzkmJXUP4bxk1VmnkZrs93Jg8uJvImc0VFXUTEodAq7jBkFwRC
hh7avdIimztmiG+Uuz74K7OqD9JQPPWxf1QEWHc2aWbn5bn1BQuHZ+9mHtcZjoImOghBfT9HTcu3
zmN84BWTiM0nWI0OobeDZT9unEHcgpyuzrWCojAn0SxTuZhrr63VvmuYA7F4NMEa5Brqcn/aUU/s
pDvb4BpBFo4y6PV6akKXFE1HxkPvv2fTKz1Pmwn0tcjBOoJmwF+ouiz2QS9mDVIoFreUXXeq3m77
4/srEN9/8eMLt09VufYnkx9vhHOcvxbBw6TTr7m/bWV1K8MjR4qNOxAJgetZkn3KlUXocbetTl7u
aILb53ZUOW1/uG1o7djg/cqaz/26QHKvDYmz4mRTYIi6zoMQTE+JF/+it/+TIp88r/sIe6WBitFG
/nDN0UhzsK2JV3O96NpqJCRd3Iux6BZx7UTVgyA/Ia++EaBWh3ZhZDGH8A6Bo9Ei0R0661Pht/t8
6A5QEziFKTtmLCPWYBzSPN4IWGtxkXfcXLkEc8rorscWIuIc5H1JvK8+6sazDn+7oj4xs1HEe6H6
fHv91maSti3KK5T2KDsvgoacFCPOijWrGb7Ugu8KQ32P9NrdbTNrXn9pZjGozAqasgwK0Q2zvdY5
aeRGGfnsT7etrK0YQIH/lc0CILGIwb4Vw0mKpprrnxLpUS5tfTx0e0/YZUc/sG/bWp24+blKZRTc
+xLRMpaqDg0fx5cmkzsOfPTpPlscL7etrM4buHAR6AHV1yWyxGqzsqY1QnTN8DTSpdUpTwaVti7e
yLqujQa6Gkh4SBdZtEleO13lKX5U1R2XGYKEGsAIyYRJ0Y8/H82llYWzVZmSlm3Qi27/0ta/pJlp
+Cj/cd8OBwQ3a971ZEIhTl5s2xD4ZpfkouiO8nkcj43oeO0xbDcmbC3A4mDUZejZowg6T+hFykJg
9YtxVEQ6Rx8zxqC2tTP4jtWN++3K5PzJi5N91jpHp42IR4FmDhkXxrJBJsE1CJ07wUHqNijH2BG0
kx9ur857jg1qMjL9ThwbeAJkxtdm+Haxikavc8vULY0vfXbwcngI7035qyB9qsqdF53HX+ozdMpp
5oZQfSTjvfkhFM7BCU1jNbY9R/2htLs62ThlVjKZ15+2mG5xrGtroIvUzb93d8nudTqOh6/ivfb1
9hSspPiu7cz78WKmo9jKPDPATgNTwfTQ+5Gt5DvD2mfKXQCf59c+flGVU/C2GU9+X1zeL/K/s784
SWOWXuk7TFf5XSjeKd5Ry0g927J01upTGn1WIbX/IqBMNHoHL3XCj7nwXBygqqkERKBeJ51sq38f
nyZ1L1u/GvlY6ffV9ODzP+e2fAjeotfCt7OmPNXCGWVvoZpsL9sIWL8pLW4NY+GrptF3ldJZnVvT
9x6e0d8xPcmW+7dG0u2YSoth2BH5pjY4TL0ToNj7UKf5wRdew+gYgyCP8jtz+KIVwZ3qav4XqXzO
sp2mZnZTqHTE7ZIpdrQWodq3SPi77n07hFUi2jj7f1cgbw1jPmouHEEPBsMqB7931eyZ4uAAYSRi
0Lp/mslnJrtz8rfgZ2pXd4a3m4iXbWbHT1ru6KxC6SZgZIJTaDwKTux/Hs0dbNxNF+zi6FMuOqXu
Nk/hy3Dnn+W9CsMbyiNMms2yVGcp/ZAf8mdhcOTxSX0xrZc0eouFxwGea7v/MHwqJTuMn7pHPbZz
2R5o+5PvRe/JSnew3VjBxkSsYI/YESCbUFhAOY1G7+uJKEZTqAdSDi6MWUD+xrTe61U53aVlDq/3
kMlulEO37Cv6UzKm/ce0bmGiHMatRvPftC/XKyJLvD/JQatczZEpuv4QKenKtuvD3p1wFzCYjqR1
Hzvy3WRWnalqXPNXiXR8BZAiL6V9Yul7Rbyzxm+o59pRr+wHzR7JsTS2ADlh0sd7OMZOc7I3CWK7
FGGyFZzm2OrVyZwz+/TJmqnb1PpJ3CIW3BzLYlLlNpfLwgrANQpnVGCML9pJYFvkT4rrx/vBN8Hg
7ofhBJduiIpqGpAtpjSZ38XSU/SkGLYqnMJ92B3z2PHkXZf/lR+CMwlGQ3nJW5vjwt7Spnx/E2H6
QZ9x2aHYwmF0Pf2I8HS9oqe9+029e1ae/zjuXv/6YkJCJeBRmfDrXjOxFtUhlY+NCW49d+ZqhiA9
Wt20b8b0a6vc14XPoynYyt3+bnx/52F01yCSwoOG+/f1EM2oisS0jXoQJeOTIArP8IGhABw857F2
zuD7LuQK8DJhLKdgMMo7sXQ8LznmsvXamtOHoBt/kr97CCoTUe2ufuhK70TV5hVRTxbVCSVl59O7
KBwsBCOyqd83ykExXaN97TPg0Ibu+MLG/l1dNpBgtE3KFqCcxYFWiEqXJmbWu1WUgoGMdnnaUezY
e9Q8bq/h74fJu+m7MLXwkKKS1LLyq567g/5a+RlNu2BWcv0FVpA3RQt3SSaA+zZ2ojI+dH3ypYuL
XfbaBL+SurFhmzl1pmi3yve+Oiup6sjacJTT08ZXvr9L4WkzwoBLDoXRpeKT53dmXgdT76IdYxxG
oTtkmVTvUl/Xd5mATl4ueI9gxon5MRI5AorvjdpFO6EeLbtMMsmZakFl47XtoQRQclChobgP/Azy
iSHL9mFp2kTJlDzLpPNkbPRDLavN6+1hvBd/oFOUQhzqX3N4hjPi2ldpfICRw6p7N4f00ZAhfWzh
CRVy7U6dumOt3ZnmcRi/q4JjBQ/oJBxMy84kGMql8a7gJtPH3+VyS33l/fsLXRcaWGnihmQFvNn1
R8nAY+ep7d3e9F4z69jkL5KvHto6PQFLLTs3mLaEKleWE5P0gc6lyVl/49rkUNJvbMUiJuPKmaIz
9JEbN5rVQSlzeALQxttCubZQNEYvNAno94wLQBAcG/nRkBOn7o4JNef2nI8buOx5lhb7CEzlvwYX
YYgWyUzLcwz2w14JbaTxBu04avtua8eunO2sFznlmaaBqtwSi11ZwtAnA5MnGacoj07csR60R198
rH9Wn7rEO/hb4mRzHH8/tn8tLl6AXmJ66eRjMYxO6Cb+BG9+hyrA7c2xamTW2YIOjIq9ufCJ1ldj
KPGl3jULz07Hb5YnHML0VQm6uzb91m0VAlYd5MLcwkEyNZ2KPGBMyV3/IOqO+VTfCZGdnesNx1iJ
5VBT/juuhWOMsjqW8YihDhnjPOU2+pch3EPSdbg9fyuvrVmE+l9Di9dWWyd6apjESOVLemx/eV9T
R/lbpb/TrjeKG+sueGFqcT4l8tTQQ46p6Ll6VkRb2LeHdKcfqjMHiLGxlbcmcBGfJvKuhTFgDL7o
V9r4+ydYJDbmbl7tdx5+MaDFTSZSqC0Y1Tx3T8Fz19jNj+5zuwvO4qG9A9DWft6wN++YW/YWB0Ec
aFWdc5dwmwPNAeVbelSO4j1i4HcaiOItqof3eaIrz1jW7bJysHLVGHtqDKeufawHfHELJLB2tl26
3xK8EHZtY4Ui+7dF5Tx00lMW2Nm0m1w5c/CLwA5c4WgeRHtndPvg28YuWx0iPkctByA4TcBM+MXL
TxjCLBM8wi/dCOekJtIjApxtNRKuZBqYyQszC1+0ojQNBYHN7LuTsst//Q9p19kjua1sf5EARUr6
KqnzJPXMbPoizCYq5/zr3+Hce+1uDtHE7rMXhg0DXSJZLFY6p/oqmJFpGLcYI+LG1F8aWP54A34r
X+ICyRbIaait6FqasifTzDYOJmNZO2ddZNdAeNWQUUY1DERTAEFf72JdDDTtRx3hQnnAvOE741Tl
HvHTx7b3yOBVh3yjjp4Smq3E4RVbFIYZUxmIG4Qk15J7sKtk4A+BiiIbMurrfvjiWtXGLk9ONoH1
Faij+is40/zJjCT25b3nnL+MjMAGCEeGLuFj1Hztu7qPLDxvTRya+a4jn+183Jnl3ao+WgZIZ+n3
1vTMFGxY+r2WYAIkPQ3dbmpfFvZx7lfV3VJz/+cksTbrt0FXI3oOWW8oZyWipBpBEZsDeJKc6+m3
sn5bpk8SSyTSq39lfGgSS/UkZuPI5lN6Z5E9uPW2+Sl+IN68B91USJ696WDsbssUimTOJti/0CbC
8wapSmnTWsOylvmt0x/mamfa4W0RImcCTfj/iGCfcGEObGPUmwEIrFP0avrrvvfch/kYy1wxkQ9x
KYVTWgukUgg+shkm79l2M4+kym7N0fBCdq166Pq9lAzsfUg2r6uoWyB0QM6fgH3kemF6PRUlWCXm
E8gyNtWeblBesB+ae+vo+u1+PM5H+yn5vm7Jjj4ah9ubKrIOl7I562AXpWOtawlM2W5E9QTovCN5
vS3iI/CeqTyq/qyDCHOg+DpagQSQZnaQ0Qbot947h2TX77Od7dc786xsi60jKQkw9+vDhl4I5PzA
Qs3Mua8hcPJnT8Z8JNyxix/nfL/OKCY77QvsWDEB4t48avP3WBkfcIKSO/XefXRrHZzGz220RPOI
dSjP2+Zcv3Qb+gaOpcPoOYd1nxybIDuSQ3OYd/le/5I+2F+jh+XUPUlcQ+HdRlsNCGhBbwq0Hqef
aWT2eoYVW2D3fsgVy9Nq2UxS4SsMfA0avhyIUvnytYN+xNpgZ+Zuk9f+2Tw6GxBO75O79qE7DONW
opPsUf+wtRfiuKfXSElWVWUNlOPvbu8+97h5xjbZaKd6Pz1NX+KH/O0Z+V/Jgy/UnQupnPHPyjVP
iMsUE3T90wbtkn7RvGSDJIknEfMeVVxYykKdy6EiEDM6e6V9HtfH1XxYZJl5UZoJbRn/HNn7+38h
BkTvwPfYFcQ0+6IInF19II3nlQGmbQTasXs2vRUEik/WpvGNcDxqR+f/t5+8b7PQCtRqQ4P9JF/U
eRfHmpe1M2hsJe6E8Aa8U7gCAIGGE7bhFysFWlR1q66fT826QxMp6tiLDJAqtFkXIjgvtLBBwBsh
wX+a3RTdqQ8atlKi88yWf9R5RkT7n1VwOl8l9ZguDlZRhFPjlV8t3cvL+3I8o2vuF1GBGkXHvESo
zurVt4RyKk9sSrS8x7qQPaee8X29W96cXbsHC97Wvld/wOElP9L90fiKcEKpPRlFw0deFPb6/LOx
H+bcmv0wZ27X4gOWx84jx84nP83a6yYkczwg398GGUH5bW1BRuxaW5auHdWkxj6DEsJRdkmy6XrJ
Cyc2X1BFzBHHJeNHuxZUIWZrwXw5QHSQTwV9bp7ANexJa/hCJx63+B9J3PmpUTN1UYcrln2ajmDD
3eoHjFre1z54Sv7KKMP5soGPZSTG3EMTdWuskmGAQdGDR2P0Vsyl+zI9rJ9d6pE7+zj9JIMf/agC
RLollYUronwBaHP+kc5dchrFpYmZnPCaCx9DXKrfLlJ+B/or0z1kGZ3n5mdXSos5wkDlUip37zEG
U29GtPygTx2VTZfeqUZgdIf0cTZU38lbz1nC0j3Q/HNMvrtx7LnZNpoOSf8jo+VnWr6m8/jQL8Z+
kYGI2Ml+uLkX+8GZiwbkW5VZs9NoP5u6Ap6kzWp7+o8yCWnuZ38XqV5uBadqVQJO7lUboWrRxmgC
Da9y4x9QhsdziUqPV+7v6iJIXtzD3xjGf1fK51K0yEzXFXO9T2lzyJ/ahQJK95m0Wzq+tNrPJv82
anC5nLCX9hqIfeML0ZytGBQXQKkUx6+G0T0JOx9s7n69mQLHa4L52Hq6xHII35kLgZzD37uWmkST
Op+oU2lBo8xAJUaKIUndCD2QCymcB57oWr7o6YRlpftW9zTEFm52NKWRLtueGzrKFwqtpcoyOjBT
C+aIgz5+LdTHQTO9NPKMmrCyfKU8GssoedWY6t8Syxkq+DymuuRYHniTMt99iLbOfum95vNtxRQ9
JMBkYwALiioEwJLrh6SI2jjN+3U+VQtGLs67sYbXKKOBEQoBXAXgPTBcQdK1kFnBkPK0MxC560e3
1vymD3VLBo6RCeGsXFyBTsWKdIS4xic6OJ5KDn15vr1bIs22LhbC2au0Nkfa6ZDhRM9R+l3BoLfb
AkQG8VIAdxxTOwEnoUEA+qsw6HDA7J16Q5oDgCJzBbCa5EESrge5KwAcUQQHaPH6YNK60watgrj6
oPgyagjhgVz8OHcgc2ylWTXgx7M9SoJfFEkE8o7Y5m8IAwv97+O5w2DZyHlu8Pv6feGF8+OM8URe
E6ZvWkhfev83/mN7+3SEpvRSJH88juNMva0hgkxewQOExrzo2NuNPxRW4HRgiOp+ge6sXJ7rpkWL
oAp21XbwFvpV8h1s67ilA4bCFo4knwus9/W5tRE1+9Q2caHypLD90TLqN8dJ4mOqLzndmLlFFi+Z
VDSVablaPEdxbYK9ItW0+ZC1trsfgVPOA8Vs1Ay0bIVztKxyvustd6BoE6tlffyi72WYUpwWbM0H
DJSTOrnST0ytO8CEy6FQflRNk+8wln7xy8iKT/ZqyMAgQqHM2mCqFEBOfMFz1mc1AeM7IqrxVZ/e
3O7Q1Cbinp+1+Xz7PASaznDkiABYlh8D5a6PY8RslnzKISmbDTMwm5jsU72tfAQGrkTrBYsCdxdY
00F4i9iXP3lq1MpgquiqxewXtcmA51zvMJQrUu4XUrzcXpbgCUKzK5pJkCphMAZO2xe3NSMMOUbj
/ah+RuYVrVbuA4PkGdWDmq4BiDTC2xIFbzogVhgFyFgnDJcnxh5RKQK8XVOBZHDptlgzN3Aw3O4w
gAKuw3yT3V+IYxuJhDJgs3xsH5dOWU0luoddUGYaKJIovbnLVOcXtVvZ8yQ4OOCSGJbFAIT9A+tq
4hSYqTbl2smsIpAHt348r34GJDsx15e2l5WcRGengUgPDSMqkIt8K1BTxzbp0dAOLqV1myz7vmvd
IEmVjUPtY2eXXxqi/frz3WQEL9hJ9JWDIJS7BTZV1ahw1FP22yiM30XfYNzED023fv+FHBwZmk40
YOH5XG+ftDYm2g7aqcxeSzPzAVTvNa/rGsnjKLjVMB2IfEEMrLFuyOv1aHpjlVk/gmixir/Ybr2d
VisA/alECUUFeKCHAa8FZ4OBqJR7hKsu6wgakrSTrtRraFlFHxSIwrbarM0bxx3tzTL33S/HTRXQ
5I70MFqOjPVRoJ1sRDAjw7IY3Qv3lg56NtMEtcKTg/bUPhu3uVNvHUrve1ffxNnP2ycoivivxHGW
RTPjysT4Cu1kp6pfoyhZ201gzt9hQt082xE8QMSk/lySbYxBpH/uZEE6eP7R4ojeRp7Gdl60qCnB
x3qqtMqzIzx5a7SbXAft0vd1vctV82eu1BIQrOBC4r0G1w3D3WAgDxeFOabRddh97VSU8Qsm6paf
y9E4KOpLZeVbg9QS0JToQC30NYLAAgIt/v47WhlH7oiGXRA7BWWK5vKovkuabFt0FANVrUiSwBct
D44rUL5syJDKs9jq2aqrFSn0E439VUUlFO2AtLkfKZij27sUDSy3VUi4PoxRASwMROyowl5fzn5Z
BlKh5nyq1sFjxMfunZUn+wJd2YUuI+cSPEtA5PwjjE92k3Wancbu9NMwAvszag0ATQhqiySJn/pR
Nk+RszsOCH2Av0ZCEehShhrnNGU1+hzUq6URtmbvx+mjjezQNH+6vX/ceb0LAasJXiLgBdmBXe8f
KreGHZmtETrTm+2G69R5NLnLogNIpcZKDW5L407rv9LgRMDAgJjoHSN/kdxWu7YZbX02wmxNFG9K
k40+5N3GTOygRgF97UdJCoI7sf8IBH4afzBKEe3s18tz57nFqGTNCNFWlw5hi0b9Mj9SUAneXhgX
QP1XDiwnkpcsfObspoEJd3kFsx62qTH4rLTlGVQbdreliFfzrxRO2etkstJk1I0wRvXU6naMTHKm
jYfZz7cFiVQPGE3EFphPZH3YtrwrmjR1DSM0FdUv0FyeVJYH7ozbUsTL+VeKfn04FH2ceOSwHNOy
tlP2AAiJR7TWk2J7ZcvhlFyJAbqsTAiC9gG0cY6bT44tMbQiDQDDJ7up4DfAoq4Xsy5rYvUGLlKH
FmLkdZPxMTNzGVef6LriaUbCGgU7YB45fa7cYWLdc2Y4uM8OfbTUajy7IOev9fGZKgZ4iPR5Ptw+
JtGlBYoefhbS/3hBuJUZTT2kI9B3Ydm2G6f9FSnnFcUMIMcCjCDa3hYm0olLYexjLiyEE81dntYK
dEK/r5OvZn2IWz+yJGQcoiU5GO1nox0cxpUfVqaMIE8iVWKGIMD5ZM2bFYgS/Q7EH/tel/FViWQx
bB1CdNuCF8kdmZE3CYZcTWYYvyTjN4IXkBo/i37cpLVk7wQqCNVjhN0oaiPYZdfgYu90ky6mM6ck
pNHaHtDkC3RJjkngt09IsB5m5RB9obUIpo67tW3raO0AsuqQloMOnhsrHLXWRw0Y5GnIhVkJ/XJb
oEAlAInGMFwQVAKNxIORrNXMSJYWdljj9gUKxv/5dmOdgDkHJmyR0RkIpaHSjKoQWOh0/onqs6mr
qg7Slt6KCx95Pox9mq18HvxZX53vILCMDcnrIbjVwHmCqgKPImtB5Oz6MCTGYq54pZTm3gAlxgpQ
X3lIS+ehitA8R1uJogjsIeYzga4dkSjQsjzAuCmAjio6ywgj8ASR6q2IZ3+dZUlF4U5eSOHexNLo
16apYDfQjmeMaKeEgz1VKLX9xWt1tRxu+1J1zqwU1BGhZq5oJNaqNzIhBWhHjRQYJ1J+G0eFLBJs
PAp411esMaa4GlIKzt5+3plrqCzJU0NHwARyTBh4cA0A+CqvwVyc1hlPi/VoTIFC/TjerwXY/prG
kPi/bG0XGUDmeOg2hkaAlwktfuB+vv6gUi9aNaojI1xdxGjR7yXX/eQBlDFrFNZdgbkuE93/+X1E
QIGoAik8oFC4c52bSs9IUVthDvobG4Mkx+y5WH7FKFneFiRQU0D3GQU5XA30c3Fr68rFVnvMqwgX
5cFB1yg4IIkkGhPo6JUIzmSm61KjINGTMF7XZOeU5JCp2QjMc255sDaVZEUCC41pOw4o2mwLGUKe
m5GOU5zqDiif9SqhJ3epC88oo0pioUX79s4szTqc2MCIa51wFsz16sfMCmmfwpsHc0CbgENYFj4L
7oKBGgiUDvcB5pIT0xE48QsmQYSxuUltgC/Rsb1irM5gvqoYC31bFwR6DmHwrxE1w/PhlQ4kegMY
glsrRDS7q2jvTyBxb7+Xy2uXx1sVo3WyT38hEdQIaBAAOSF6H653EZPf6WhWkLhQ/dWI4+w4FMZr
1/Y2msMxQdrOk/gwLooSrGB6DW4LF7wIBoYrg84A7ywxVU4vyyWjUZJWVkjMrRW9GYHiq8N+Go6p
DEslugEAjSEnj6PEyHdumQ3cpEhVetxmxfAK/ds8xF4edX7mhreXJFQXtDQBJ4YAEISP1/tJ3GlG
ijOyQgCrNr36qzfe7Pbcg5xmktVqRaJgM1CFMQwbAww4w+F2INaCiSIherTuV+rNPnElB8Rn65jh
ZcNb/5HBnVDv2GmuZSUJnXHZplPzSgmoAtpfVVn4dR9jwPi862j0lCYyky86MVRQkQJnKV2E0dcb
OZTzRCt3JWFBMJNkNexAnyLf6t1HR0t+3z40vtL1vsxLYZx69DRp1zJdSEj0qEp2qKSo6gYDmOs7
e9TcH9o6EVBGJuTJzcbjCFDUvdIN2bdlVJxtrDlIykTQcep3me5+vv1twn0wLfB4uvgn3OvrfUjj
SUM+Jidh1FQ/lv6bTkEQQItvRSSd1ct+intlkYABzS1Y8hgZNqe7adQ0/3kmMCDOA3umogVRae/7
XvFXzYvLxhuq7lc/F1tde7u9StGTgTGmyHCjqgSqQm6VZlIuBKROJAR2fZdPkqdCtIeXv84581Zk
KRrJ8evgnABvSubn6y5/vb0CdhP4zUO+U9VwE4FeJVz03Ttrtzhg0Q2d6oECwD3rx7+JvrE1uOwI
T2EtP2AwrLzPS7Wyw6g4VVgL5rXfXoRoo8CWBPIxxmSKR/Va2ZJlprbWNHbYxozLaKF7DNiQEsyI
tgovjQN9toDEs9n/v4jgFhJVWbfMBImqXQxg17N0ypjQbl2K4FR5wSADZx4hQlXoznbQheQmm8gB
Z0W60Rvqt7N6SNrJB4fon6d7QNPEwmAMHsMl4vyFKY+QuGB2q4o2beoGWmd7GOarD6PENosezwtB
fJrWzUclGwcdNguY53IEZ8SdoiEhp7SeWmiea0iSjMJTA/81UsMwDxjfdH1qg9Eujla7JKxry0P3
7pY6EZqDZazPEjF8HVvrV2NKV4iJW9t5LDpt2mNA1w/M6Zb4WiKTA9ZHNOEjrAL9JGdyFMwubJB8
tsPepl7Rp/7Uyrh9RNcJ8GP0ByMDg1EynN1ZViAm25XCJii1r08dphiFhZ56vXTuj0AS1A1XFuTu
OBy+fXWp5xi1OoWEtvppgr+9tidQ02C+psS1F/gcV3I4JYj6eR2KFCvKQQ/jnAHj8wa7CGw9XOxB
ki8QaMK/stBmzHkA7jREU8kUTu0NTwfUykl9x9z/scVjpB+IVpAnQCWQW9C6xKOrpngaYCjMoDLK
GtSWa+tr7dJ5rW7LesYFWgdeNdDCgpEXrg2fQnd7zYkcHYmXpv+BHi6/1J5vL0i4axcCuAWlFERa
kQkBifY1yx86AwBTergtQ6htIPkHtzjSY6jzXZuCrOhpVy+lHVr9QbN+oykjqcMO7Qu3xbBP5Z5U
7NW/Yjgjbo6GprQDlpKTJNpYLfgIwbcxemWlJX7XLW9DNViHhlTuc5zXEnPHV22ZT2giasYEF3SE
AGvFqR/mH8cRcFxOaKFdQh+XfTmC0fsVEacHIr59HD/rxdtgnUdzkFwyvsP+g2jONOmN0qyJDdEG
ZGpGf2zbdafFWWDDSv0owZZMo3lDDXNfuvljF+USN0C8dh2NFJoOwhh0S14f8JRhMFQzZmjQBSHR
MNMj5kYdkQQBTc0dsKUnncSntK7B1eZU5yr7cvvcRXcEjwzjagYaBmSY19Kb3MzGCq9NqI8dyF1z
PfMTVZW5u4L3E6VAF60wUGFkKpipu/BC1rXKq6JpnRCeoTe3X8H1tJ3McwpeninZTsPv24sSxRgo
LICDDj4iA1BwF9MCQEqZI9UBb0gwz8+ZE1QVCBz3tRrtMWg26EkbrM6LMs6vdeO1bgxmLVlhRWS+
Ec5h4iXG3bC9vV5z3Q3Q1r5ww3vabyN1P7a+owS5rB1HJAZ0VijII6WA/hjOF87QPGbTBSl6ZSKb
yR336JXZDHRTE3KgusRKiIwR8DcI6iGRoK/3ek320GDU62SSMJ9rkMCUqEfmnWEdCr0mWx0zuiS3
U2RgkUOwUZpChx/KhtfylkWhSpYYCExdgHtUqzY85PTBmpbKxnIJV8bYS5G/RlsaP1fBAdej5Y5Y
2TL2aGmyQREwVZrX0Ls4IZJ3kIcVvdsc60IYd+WtHkN7O3i0IcYVgl5hWnKyr60KrHUKxjAFYGcc
vbExu8CgSbXR5mJj6SngJL3+UkWVChaDatlORqz7U2RrT+gPbTZz3hhHREXlXllSAOUTGceGyFKw
rUFlE6QehB8REqNgq7ZgKw+bankF8cwBuyV5B8Qi4FhhoiccBb4QlMVNuTiIlcMkJ79qrfm2qIsM
0yW6L6wLgjH+srE53H3RadbNfW9h763JzyNt5wzDaXYin2otSHniP8MSvB81ctosSEEBDeEep8F5
ViQg9iLhWkzavWUwjrvFnXYmJit+z+d5DG+bPpEeI2xF9yl0GM0r3PLcYenI6MI5jUEzZC3o0Osq
rwM5oltub0sSHRbuC4j+sTC4dJwSFwoaV6eKucGjnWwXF9eSkEbGFCJcD5x6A6yyCB34l6PugJIg
NXOxymmX6RX4D0HTVyMKy2VIGuGCLkSxR+zikXKsJNFmgjIkGorHIMEQR88piAx9ITJpcEZBCG7p
BCUPztXRWbsFxTit0I1q3VNI33mxvY4g1opkIZFMFHdC05SPqKoyp74iu6kgjjckQKXl8yrxg0Up
AMwKQ5s/alhoxOZnXkbAC2bETBF8lU/p+Fux+4Dku3zeJnYGvsFs4yZPVEaTIVQN5O9Rb4ffavDR
66KBh85NIdSqq2MxmE+tUz2ZMeg+SXf+C12HN8GoAFinMKcacRNNy5gjV6Oa+YMRoySo/iG6+t1Q
IDpmRANssCtfse1zSlq3mO1wbPrD5LbbNKKf6li9w+iI77dXIzKBF6J4bzufnKxZHYjKzO5okV+J
8Vkfmi3rv5bO0BEdEhsGgj+M9ozn0oafMCJJ49jhVG0oaI4LcBtvcllDvkwKp+mrpgKTDscz1HSv
Xs/1HCB/XVfb2/smkoLGToJuVrCEfKCEwRq1Witg8fShuEuSo04Nb5kbX0Fv1h9LQlEKFg9BMov6
2JdcmCLqrI6isXioxjQGH0HXF4yP2Th9UXiO28iCf4E+wINEfhBZPGggn22KXGosRhu74dwlu3J1
4YHgNP1Fqfw5G34VRpRLPCCBqbUARIe2G0iBY9jg9fpKdPM1w1y5oUXyX01SgJ1pVmSTQQQhLdpT
4Q9iRWD1czil6IrWKqapd8N28PUcHLvQDFBWro1Xf6vqze0TE9haC38x1kKwFMF3uV5RocGrcJLB
DbV0rT011anXkeSlNq3dbUGiw0IizURcwcrl/PsRuXGzxkbrhqn2qyuPbqtsCYTlle7bxufbsoSL
At0nEwaOKX5sMlzyGlCNxQ3pcEaTW6ndZzICdMGdYnHaPyLYci80PUvjBDMhRuyba/oolGwpWJBV
WgbJFEsulWjnEAyx+AV5VbjY16L0OSmaqcFqRvv7mBrH6rUFQnll+CZZQU2keuhTQX1ZQxnpA8I9
byvijqhmhWPiJbYfN5uH9Oj0IF5GRen2GYnyB2D1/1cWF5MtmdPSpVWxg7lfHNfv6OB0z8khGb2N
AmYuGcWQ6MD+FQd+/OtdnOhSVQqo80Mb7CbdSW/u5s9E/Xl7UeL9Y+y5aEJBvVq/FgI4g9I5i+mG
0/StSz5p5mvhBlM3eC591M0smGWDC4S6AX6x/wnkDNJoTZZD9dVFRxj1HAJWMe1Ltj5V6t3YdBLj
J7pVBBO7mPnDQ/JOJnOh8tWoagvKZC4q8WE3vYzV09T0/u0NFJ0SXHN2acHMiQrC9QauZF66AtSb
IbjTfK0MrWoOIvO3dH67aC02oCzwZsGT+aG8VAI51WsdFD2K+yxAM2l9dlu1uC/1cvcXKwLoAKEG
ymWol12vCLMb23I1I+id8QlALq9KzsitxH9ReWEGAjUExN8oMHKPRm321eSqbRS2UZBZ/uB6hf1y
eyU8ZRZz9SADA+lYTyWDGl0vpSh6E9hJNQJU2Uq32N3u4Gh957dmmfpgfi7vtDz9rOtOu0EubfUn
UMcey8oud0OhKY/poo2BucbrrogNdWOMGXqzDHW512PQx/TAZG9ufzDzbrnc8HsjB5JZmFqOLsbr
723A1Dj3thuF/areRy19KpW7MnrOx3FnoTS1uF9vyxNdRtY48j95nEWL0phWI/iTQ7TYu+CYRpm6
o29UNhRFFLVcrov3TVUF+6VZURTGlv7TjTRMGEqLoEXmBK0tYMfXELpE27TLvNaU5QVEFwcNaKy4
h+zrh4vjrHm2ZMBuhcn0BvpBT+m/O7Us1yGyAiB3hhjEFMiqcIpmg93ZSPo0CovFBi22MmU7LTO+
9o0JQlGFyMjFBOcG2BNDs2CgCcZ/sM+5MGzapLtRH8PoWNZZT343w8huKcHgslI2k1jwQCAaYz0a
UEfgy7lXyK1XdAXXuRJmGHpoVqCfLBZfG++WkYGRfTOL/LWSveqCM0POE+yHLosD8bRfry8qnXzJ
a5vdgwXdYV6sUE+mlCIZQMuz2WRIW2N51zKaVplTZTGVMJ303QhwSVTqWzfb3L5hH6WwVkEkjfF+
WxgPxW0f1RoA3Gsoho77RWPTMzBkVDf/GMBwLeWDLY00F508UUjKyY/MKohl88k+KjiTgLKvBag6
hs1wGheprC1xKqMwB7Wh8SWa4kDp74vx6W+2618xTPEvFHuY1CIykgr3qFTaU+Ka61GLyn1VujJq
4Y9X6HpBnKlN5s5MBgzgC22w9XRBHFg7dzf/ISYTDxAqTSjDIl9j2GjW5ratSDo4IKPuMohWETm+
qm5tdFSloG7MDIm3I/BPGd4asjTW6oTk0PXmtcbcF1pdQwv6bTE8qsvoW+bdMhW+km9J9pTrL3RS
trlbSbpDBO8sk0wYg7zFOjy5Y0PkUne1hc2suu9a+toaXmlj+kKxrclON85rvO0adNglzmP0VLZb
VdlgeoY7P6px9sWMnJe2kKHVPpotfBE2QzXQHwkgHmdBMBHIMhLk+AHq+laCiD0h/lgd8fjMr/oQ
+zS4rbfs564fbjTGIIEA9BjwIrjp11uP5GLbw8OOQHkEo9iOShykVW1KfE2BMWFuOpvmgWAeoyuv
pUyKSkHW32GbF5irbAOX0GtkqELBzgGGgrcFvp0Fv4zbucpOsklRYPDXZt66nZ+PnwBkZo5gvQTL
8qOwf97eO4F3gOkOyG+jWRds/WjbvV4WpiiZfdm3SmhX3dxuGkUDT4ECqAz4U9Z+/k7GNtU94D2K
FwWFqcFv0L7bAy3eu3/eyMAU2LXxhGO8OTqwrz/F6sZGcUpLCbXCQnG+ad5mc5QBDnkSS2YVwECC
BwGhMeqmHyK7ZZzdpTKwYCf3dL04mDYmJsETMhbHd/ttXoIK7t4xskdAFraDArzWnzcP4hNYJy/a
usC6z4dGVmkTisKuEk76MW0/Y+Ka0/mY33H7aEUKeymF2866XTIrcm0lVOovnfNkYLpqvUpkfPSZ
sRKWCYKDgooVfykGpW+1lmb0jNRJku929vSaVsHyXP055BHJGUbZwsgfkITn1HQFXcG0agU9p3SH
5uEgq+/dNfWH7Oufb9qlHO7NsDsydD3J6TlO0fi2NMeGYfdqyWsheP+uVsOZ7GRtOmoRbFuariiO
HKtxH1nEK2NQ0ciOSKjwtu7icptoeiYqpwfN3NSD5nT0vFZfc2MD4s1Uc/aGoj1Z5iGu8yBtn6y8
8eaw05vDMDey/rt3eirOQANo8+8XcIdHMPCxpl1Pz58S4qETwfDIFBThcEpsL878OkHqyG8j/84v
GsnrKNppvMosPwBi9Q+sAY2eswF1Iz2zeXvLJu3+O+JwXiQ3QXTbwH+PUAdpUYS+XOC+gvsBhAwG
PeftY11vnGEXTxLdFLiBIO3+VwT3zk2KpVfRatIzSyIqRusR48HO450U9it6hcAgg65jm7Ur8b6M
C8JpO07a+Nw/LcmxS37N7amvGz+hb0P7GKmJrDmIOeK8glwI5OOccsU46Fbt43NJiDeuvxolxQxB
LDBiZAh3lRZ7OqjY87Tzbl93kf1i+FyCVDwS6O9e3YXLy+qumCwPwVlbbzPHgpv0eUIZeTFR07t3
Bhk9megIL+VxWlL1Bd5Nu4vP7gDGlSVcs8hjTLUyIMc72pLfUbhEyCLhVce/cEFJA6qJuSun+Kxn
e2v5XHenmPyYnMpr7Tu0nMEVrui9jqGU5Vlbv83lc6dsm2LcJc1f3IvLD+FWbCexCgCLHp/b8ZTT
b53+KZ4l6iO6emzUO0GuCQ8qP100d9N5jXUjPtfQkz7SfRVElP0oq1aJdAU1MQd0GcCPAC587Z7M
g26kLqEJZnAFWvVtrptPWrFPz73dv2XOy23FFCnKpTDurjux2WZT78Rw38EyOZunTHuKW0/v+s3/
TxD/OhQaOo86Oz4nSRbUyy8tL32z05A40SWS+P0DAg3vN0MZIOGD2VP809rjNhtROoVNuXFTddtp
Qd2AvckI4nXjRpIn9kNAxovj3thBA2FosmQTJkuY8O98vQy0+Ptq/6DkrBMtcJafS7K1EkknDP/g
oGfIUMEZA3AOspYYFnCtJXptJZYVGWq4ts02VzCw0nSmczsrhQ+iokOfqL9vH6BIIKIt5IhYtRbQ
qmuBhda2I8kKDZ2zGLlWkn2ufrJ7vHZW4o+JbOyfSBqCLSTZUK8CpIM7RH2q7GYyai2cs6T0rc7+
HpXqNmqdL8O4hAk1ZUEB/xaxcZoMyKojHkCrDd8w4BR11dWAQISrmvn2aN2VxvpJVaoj8to+zYcn
o4k2feNIciHsmC7tJyeWbx5YEnBiLxnEwrH47cJJcdXu0+2Dk4ngTHQKzguEmTHyv5l+LPJ+i4Kn
5MrxlpG1P6ARHQl2XCNwAXCn1dY0rgc7oWeXFtvVdnd4LvZJ+/n2Qj4e0bUUpjMXj6hJ3GSMcvjm
6pxj8mbll4brF9pznmcYA4xKnXuPQuTzbaGypTFrcyEUtI2RPvYQagzAtFJ0glYbt9Ekt5lt0LUa
YGnoAQUJInomUcq4lrJk5lrPFqSYZecZbePb3eQDTZqnsrYsmSROGyJ3KZVsKekZQ06RXZjVDeaz
ZLKyunDXMGKIMG4kJK+59UxWOcxdDSkWxiiVLnhdmkD6Hn/IKUDtkKhk3T24tsj8c1IapVYdc4Yv
PM022uqp4nU2wMf5U7cts/gd85wBPReAMyK8rRUf7xQkQ4nhtiIbBnq+6/Mq8xJDTAYX5xXrBZyb
FLSvqWlvb0sR7CKyFPAa4WuAfYLPXpPSpF2E1+zs6uUBHAper9FDRh5vSxFoxJUU9v8vNJwqsZ6B
gyw+a46zicvXmhzjvt4qjQTK/yFAZMeF+B0BIlJPSDux5V4Imo06NcwCjo0RvWUDRr3ETmCVYT3/
btqHovs2qJq3WIdpBiwD0zKLPyVGeZePhDC6WLCpgLldy0czPRphaZngldSCGKNPy/l1eUaHvsz7
Fp0bQwCwlxmcVhZ3x3RaOJ0bI5JIo3VXjhhtMCp723z683MDEJFNS0XvD2LP6+XM6B108nhOzpqV
gNnF9vXosVPR/yybYSBSEFQFELyATQC4Zs4E9qRs7cFZkrPl7DCE8ACbEasYGT5HktSn6FaBTxRZ
dNCdoQbOr4g2NCsxL+EcGfE3jOfNPE2lWXB72z44bEjRq2iegypi96CF3OmApADTwss6OxfDa7GE
gw2ufa0/5ObWyaot2j/8tUk9hDAyUNB7RevayrM+bPxNMACT3ejrE9OHRXWoYaRnxV7+j7Qv65IT
V7r9RazFIKZXhpyowZW2q6r9wiq7bGYQAiHg13+b6vvdU6nkJsvnPpw+D92rIiVCoVDEjr09E1KK
s7NXLQylP47KfGjtbG9Tn2cRsbud2rcBK19ZvqVfcr3JABAuOhEA7QDIJbNFsSyOqZLFxbl5qs9b
xDVXJRhsLgbfUZ1AL/7DLS+XWBNBldxOynNSYZbh6EIcOz6PnN9lQ3Fw1bAA/i57sAu6d9I91G8e
3fTQUP0JEWfDma4PISY+0Q3GqxsfmXzoGX6KNoxkINcZpuo8lb8M+g6cZCs2ItqaCXgSYH5AmZro
n14uNtOhUOACg35mry1/1O7/Gp2G3QT/z38MSBEzTUuzAT9xdY5N01PaiHrahIT7Pkeh/vapWF0K
mHUxEYeLFKqzl0uZ8rivuGirs+DjUcQHq6kfSqIcb1u5jiTOslVI54E7AbhZujbZ3LOOE606p5N1
Iuhv6OVPqIp8qab324ZWUgNYwhlbKhN4RMsFFzujajLFOj5N2fkZmEn5a1+DaKU4NbzzNQggWQRJ
ZLyFils7ABeGpdf7nFjOpOQwbNFzKlpvaL5n5ERHsi8r6heDElD8X+FD4d7AxcOnP0hdLZQL3fPt
LZCfwYvvgDoNzW9QEyxsxpdfFKRUAHHPVnVuB+4leeIl4lsjjhZCD7EXEuoND1q195H/A5wMSK+0
cDBrOzaKIjhv2vSd0B485iWtGUqto3UUhpb7s1aXu7whw+H2SpewKYVVvD8Q0NFeQoohw8nLZlBG
MOmANpDwk1XiJWAHjhpkDnkZlXHD2FoQBxeYi4twKXmB3OlyX9vSZBBUn2uclArJCmAnjySnWcBp
HOSKoH7VZ/3OrEgfYBJO2TeOXd5BOYcdtaZKD0k/FYEz1uXGsM/a9qM5i3OFiAEqJilUCAw+1lNL
EdLd+o7E5vfKKo9GGR8nGj+09SPLAV+8ve+rvg7eWkCLlgYXOtKXW2FCV3zkmVWfbe1hfE3FfjAQ
3sd2j8Zvm+yHNvWa4Ytln3St8xaQTPFcnugWI+HKhYY2HoaPFgY/YKokR29a4HKSuG6gbo+Bttlo
nVCDuNXGdbIWuqDrDv0NNIFxp0hZQ6+RSsfbqTk7e7SDnks7UDe+4FoI/mxBOkCGOTF9VmEhRQqS
6e/p/EQ2THw4p3RUUDjC3A8GPYAWNxcv+nQpdqLXBco79XlWXQ/dGaK8xqEufpG9A82SmgYkPuip
6ok6ZNapLN/AkSaiGPS21Z+pea0fQM8wj6Ho9wIvLlPfcRVdlttutbIP2GINBwwlLgCtpH3oFQ7S
Xg3TuVY+7ad+kQEA52jKtuqsV7PKiJDoRmOeFU0jZxG+vNyMuTK5VpOhxtOeVJ5NHfCuqz4Q4SE3
T+pPmj1TdMep6RdxoGyCF1Yc6sL68u8/fQq3nmdRp6iLq+Crch5m8aBopyJ7+y82c3ntuKiJoict
Ve2gMFhMADgiLMQKHjqF10OLIE+3XjyyPKXzsZfLOxwvhGUwWToeag05dyVFKEjmQ0eh3pY8Dqj9
d643A24l8ntG9/ks8IJtfNc519kOGETQoPkQk/Qy55R/z7LHZNz1o69R7kGjYV87d1rMTorYaNWt
xAu8jFAdBt0NMkSZWzTrBbindLs+lw1ooEwHM5GcFlugoLXPCywYCIncRa9HBhlQd5zHwSL1uRVv
yajuMzA2N7OXOn9uf+Drohh64gvNJ6acwIUmz0WrWlk4RV8259b+6gLwmnV/nLjwJwDR3J+ifBKx
tXE+V67bC4tS1M/HvsxTtD7ODvjk2jpooZtMiz96WwWDkm0YWz2koHUCuhvAawAhJQfWUkgUzEQ0
52ny8wZqzPS5sb+4XRcw1vtJZj0X/MgGgpoFeWqzjdrI2mMRGcVCioT7BeB5OUaUQNyhDINcrqFe
LUZPzdL72Bl2ra18EXT6UTeJR/jwrRo7CLt388a1s+asOFWogoPODCmOFLDTKYuHFDDJc63Gyq7r
2/pl6hR1o5SwYmVhpAVIG+8lXKbS6XWttMzLtqDnse3sUDjzeKxypm2kTiuuiqoIkie87JchNmkv
O8VqXXsg9MzJa5k8QFt5H6vaQcu0nUtt3xZAQgx/CZpEXAJMDqhGAExx5clMc6xtLAblpPZcFb3j
W1pj+MNAtmhHV44EDMA7wJSDYt2HAtKnWF7OaZ0oSteeQZDyTS3DLBkOdiL8zPq9iTRYuR4vbEn3
BiW50zaoDpzNCe3HmURpN51MV2x4/vXHgtOrKJkBQYRCgQxqNOtKzbq2ZmeV7DgfjQPRW7JjY37K
c/qgZ+xH36v6znbSrdHN60wWlkF6u6RawPXLEJwSB2GCPBk7T9WpyfFEch9QCVLyIjDcsxpvTfxc
7+diDgiEZeAWtfflbHz6dmzQgTyzLXaurKAbIqV5AGhmI4qtbCZ+McBrKEigmyWPXTPY1tyy7s+a
aCMA4B6d7keRRSCQ3KHF96PJQmMzvbk+0+7i8ajXAZWPZE+KHIIJHVIIeY8to+ZuErnuKxwAzdvX
z8ruYQrfWIYPUWVBqeJy9waL1aVWWvzM7F+K+VSbjVflr7dtrO0eRm8gALLwL+POvrThiqLNbGry
c25ogZopSFSL9DR0pX+CQsqfgiYAG21JDq1Uq4FLd8nC5oICAv53aRV6Q1ZXFH1/NivjseldoBWN
ozskHpo/bWrezVnmFUX+yos0sOIsGPKHvOw2AvNKHWP5FYsI6tLqxevm8ldUEInOY970ZygjBNYY
4qL0eBl20z/EeNAU1WuawW8xE3B7y2XNNuRzl3aXb/LpVCiF0woxtv2Z/xFO4BCvUM4UpD1zYD6k
z1C6ScMR3SnDc2vf3nqmrNy6F9ZlhaIqmU1curCuZuobG96F2CcJ8UatCxHFp+4AMi1w4AQEl+7t
hV9H8qWPpIENESDDRVD3ct0jypt2PjBYrt9N86iLY0HR0eTe3HXhbVMfFcjLx9ilLf3SFshAiwIv
AHjYwsm0p/FjT55rARoDiGCAGXpqFY/+/McQj3WXoKJxV7m/0IRkIhw33Gxr1dITmkzo63fJ0J/1
dDiaLtggICNvvlW6czeRbMPYylthWTdK4QhL2E/5EQoRBhskh1V/plapvzuGUE+oF7kTNH5V9ofP
XDA/m+J+DguQO3DPiXNVgxweq5sdGQQP5ziv6Je2R4sqqUzys6tzWnrZWNpfm6rWKYgZCmGGs6Vn
TyRneheAor5Q9ppa0mqfNiZXj2Nn5UbkKHX6mBmi3mKMl7V8Pw4QSjGoBUJJBUUZ9fLjdtwtRt2c
8HE9NWz24yF/NA72IT6pITQcIQPhCb63oq/NTyuBknBgb9SmV+PX5x8geXLGjJGZ9dyf+1ea74iX
POlhVUTj+GtWD3nLPfvI2qDQNhLW63cPPq6hA5aC2QQMC8hOTUVe8BTr5hkvfWrFscf1ujqMdjy8
2FWcnDdO0bKRV6fok0HZd4u6YS5ohs752ELppz3owOHY+rGwm6BH1bEanysy+5ATv2145X5FiwND
B/gnKqwyeRPOKaS3NL0/Z5Vu+EVSCM8c5mR328rK/YoCBQIRantImeX7VTF71qt2yc9tFfXZP7H+
Wzc2Mr2VMh4eGJ9sSHeMHSe2mkDL6GyZr+pwbsvTwEIRNu2dAGVBFwEI0323PB7p3T1r3xIAsG8v
cjXef/4F0m1T62JOuCg4svRTmvB71hlBwX6nBWaiwz5yjD5ign/riy2uhrWPiPoP3HWZmQdP0uUp
pWmnuwpr+VmZHfVrkyN9wWRA/P32+latoKSASjyaRKiXXloBR03SUp3xs2k26rHUWXs0MUm8AU9c
eSqjqocEFgQQQGSivXJpJmZDHtPC4GfM7u3Im7O3/MaHRPuz4fcPNdnwf305WPLB+2xO2rvUGHpO
M52fRYaRWzMbC7DGjvwHEVYazDTnd5Qp8yNGCTGyb2h1ZFgx6kCaw30Q9mThPCd9gJqG+oDx7Rwd
7Mo5lmM97NR0FrtOwRwu0eP2uS3c8qFRZ9CrJ9nWCNF1ggWg/4JXR/cAyIArLv4JTx/SZc5wrhSa
vhttmfq1YNqXRiTa3dzRGHPYRglmA2g1gICHzv1JA5vsr9secnXM8SvwzPoYlQbTnvza4oY9dFNe
CsDHjWMGXhKWJse+32JLunLExQzcEDU6iOrh/y49REknALV0LnDSzfI1cXprBK+LwKzD7eVcXQIf
dlBeBt/zUpySYrKh1EUiJibOLbrQQWlUf+oBjICknKBSlTXBbWurmwdSu/+1tqz6U66q545ZJ0iY
zpZbx75rlUo4l2B5ZyiU/G04/lgY2kzLlDFGZqUNrIuWjXHbiTNaDl6rx6eyGgI7mzcu7/Xv9B8z
0iXaAvSTG+DNOqeO+Q2j7fFJH9x0I+6vbhsIAEAkrC/pvhSVMpULmqUDti1n+xoSllbLTsLRwttf
Z9UX/mNGBmlxlxTOgLHSc6//7oeTgJDwkH9t9XHDzsZyZGFDu5ipqZj4NA4mlW10M/KOe1avb4S9
JapdRD3UkXCGUI4EugfDh1KQpW6hZ0U8irOat+k/jR2D0TRl8eAJ1RpCAox4EGf6FEBabKuKsLJC
0GWhuwcqCsCX5Bd9SaFiYFfleOZK5zslHoIWCzVMTd/+YGsrBIEqIgXULcCstvyMT8cp1TLsmtaM
KGaFlJz1DgrV5aj5LMXSuAOYeLU1ubPiIwt1PiY5AddA0ixtqk47cAjq8wjUiFF5LeOQ+1Tz31na
YDZj7KfD7RVumZNuLocZxpBbYjwLIXauPXdeD/4Aj8bVGJixs3EvrxxmDLjDYVAdwczuFXyq11lt
pOp4rsvqQNRhj+bW38JH4ZSfTUhHmXBdgC9OH89W+UI6EXTKfUHe4nhLHmfVA/+zlI/L9JNr1IwD
la0b47koXyBKEmpFCx2SaSMwSRuGUouOORlkZCgpAcYvNwBTvAoLm7R6VFO72KlmDFaMtJ+D206w
bgUNE7BAL/3yxUk+rUUtupjbBdMjNEXHvZ5Zf6w6qzYuQrmO8u9aUBlbLICdRvbsschn3uP7RA30
pqjH+nz+Uqts+kI62oVpoxW7uDLDhDoM/tcVd0pTCi8f8zlMR7A3p2B6P1F1tjxINo/+7S2QM///
8+sWlZRFpAP4zss9cLIR0wO60KM0nTGxo3t66u4Lyz0KrQ6qMopN8ERnPOrYk+rs69b2kvmZVXtH
R93J3jgnyyH/FFk/fgywWgv3DSTMUey7/DGKouaVgs479CF83r25Ve6xZh9Pk2cVG6bWvr0FzAAq
apgEvqqqpagvdY2uaFGnmPxQwNf8shjphh9/aHvJK8KcPHCG8DG0PqRIWtaMVgNP4GJVqR+aWScH
EafDwRyxvZlTq+eZ9HnQOMlLE+M7m6lQ98LgRxIX30Bjx4/cQdLJJog3aX3b7iBwBwEIMRg+wV/2
chZj4L5mSuD0pY4aL9huu1grQ8dplMA1ZuswmJA8qOtWC3qhPJtGUR3TQYuxreprx0eyAxA3DW+7
lXSBfHxIYLw0TEYAlnpF0traTTGImehRC+6ZA3fUOCKUFr9I2v0jqsE5QEPUCcaSGX/+C8N4iUPM
ERiHK5m+tHCNpk9cPZoVa8di+lCn9Y527NFWp4ORTKem3OKsX/Mk0MeBThVAX4gYSJmuknE2pqQ0
ohRlXGh5ncZu2uouyc/jjw3FzBkGUwDjQg9BTgdBHIdCvwFZ43o/dbt2nz53/7izl8WeeLd+FlvC
gHLt6MqgtCp0djSuxzCYG6OXVKH2Uym88s36WmSe8ZZ8SYyAx94WIeS6WdRSNCjGY7lydk1oYWsM
+sORiL8MaVA+FvfW3UB2Kve0B1B3PPMvrN+4BmQ8179rBf4DUccG1a9M8dvVZBxVTOFFHed+Mt/n
WdCI0FRfnBwl7txrXM9onnNV8cr8zyZqbjUEg0sTOueAiwNRJtUJxyaGJLeI9UhRHFBQ5QRz+qBG
nX3iJNWxakAMPqjWHM6O1v1iidLu2sRuTk1CAJ5326+1oiWepfUAWWQ1u+vY+PX2oZLu/H/3B/NQ
IDlBOQ9x7DIsZ66CloyCWqlGnfncVB0PdaM3940htupAa4FjGb361xQKXpemgFSpAadNjGg2QitL
AdE8ujrqh2VzRFJwp289HOWKibQ20D9eGhTFZDG9wNo4oaepHe6nSt0JpX0AWdIuZ41P9Ugzyp1i
TT7AnD6r325v7uqK0aRa3uOQK5TVvVEcH9B+zYyIdACc9233SlU10O35B7UKPGHmZF9nxUaCv+Zz
aNdho9HhRSNeBjVYajwqSe6oUWacitHZx2bik0l/cOf3/iWBvocRGON9YtMI6Jlgxg9pbbGf0Pva
Pn4r7oXzjksYOQikrGVWmThx4zqdSy2yq2qXmd/iTolaELlkYTk8TICX6VQ9qfQxsQ4MoNo6/pI4
P9Q42bg6VpIPZJ3o0eIbgCzt6tFjJ11pEKFFcfOAL43wE4fTHAPH9Ltws62YIz1AFr+DNQdzUWhv
uyDsvPQ7CMS1gsa6FjkJ80xt3FX1tHdo8SIs00PPyYhpkEGFr9S5N5qRbSdBXSVPI+u+ZHUfKtNW
YWjtillqABBXQDKMdoX0AhsmK60axdYiprbPs/49JRgYL6uv7gC2/Al0ryMKHm4yHnvjRa+30Odr
u79UvxAGUS+CJ1zuBy8si7sj8rFBUXbVdNK6IqxF6WFeXdvCRS9ppJSUoVb0v7ZQkL20ZbAmdcBD
o0Vad5qe+9oTxHNfrDurP2WbTeSV9GChKMKUGP6x4PgvjeX49E5JCz0iBuRQhsl3QS6bvj/l7FuD
Lp+wknurn/wJQDSGAYX4aYJCyu0Qs/YTQFK4jBeqgKbI8FjX4nlBuIsDhnpfoNQWSmR2udWnkKvB
Hy6NbhfKiiiOIU2RYrdOxgzDLRkebUO81xJgsM1vBut8izWhbaSnBtwOQxwMfXFU29qLx6jl845S
+iedtL2LCFSKDMwP7w0Ewca5Omo0BYJYPULMd+P4XQfdJYmywUoJWASeAVLULwmFamTR6VHPuMCr
K2yT71kfdsZRjYMssX/f/gAr5pCLgsgJdV1MUcnz/IaVKxob8ciiyeD6YgKfETMPzGz8bIBMac8m
XOBiqwG5kkwhmoLUGGVeE19dzkw1N60R6jQdbAhuWFs/qxjQdDdwzfyeAyZvP+fzr7J9J0moLUWX
ot9CQP4/fsGi/4jZGCjdSvsMQhRXEcqkR2Mmcgw8NMecxndchQiy87PS/qRK/jUR5tFWut+omeGe
r/1hHPa3t//6vC/74OBBAhAdqFmk2DKmZZ0sjDWR9b0y7TAlUICudhxwGO6ah7Z4ApThtsWVYHpp
UgoxNWuSaqjwADIVzoOsMNqdPc/GWe9zEToTVMdITur3jmAIkpVG6fdV5ngKp1ta6Yuhy1h3+UOk
e6bJHStDUNcjV8mV3Vim7ZfJncsdYYP6dHvRKwEAtsCKAaQijj+++GWos5S8GxqguSOWkl1OgKi2
SPYMGcF6MH2le8xAT254zTiGNG5Awv5QKt783Fu+FT9W484ZfwFlMWkAeaJsW3iQb9n6LNe37uUv
lHYjSdIC3VRdj5Imfidp5kFJCEyN4TR6cTyeaPkVc227TH2JnWNV3SH9S7SHDO8svlUTl7tOiJaX
P0W6bmcGCsYZmxlx4B6/QqBWU/3BOIrhULZ+RQOWb1QIZfa+fy0CUI+hN6Q4YMy7/DzgX3JBOuvo
kWp0whPi0RLeLO4Ydbzc1I66897m9KABqYAeaN3vmPZtAklLn0IDst1NScQL30k2ftWHKqfsoPg5
KP4uVRhQaVz+qlanbaNQPJ8h71R+06esC+tkGAN1mu9ZbCiPs5lnCwmvfc6HDtP+bq2GSa89abEN
VjVi/WPzXgRubDl+26RlkLnOcEjd7g3/UeTi2fwFEhSvWm8Xp94u66em0KsHjmZ3MALT5pO5mo4D
77T/IugsYlVLKglctlwoXa58axiUjxKIGDzUB6enRnOhWUUaxW8c64vhJiClbFTN9cA24fz9FYe8
cpm8X6RKr1rBxKl63QBXVGQNJGgZ+q+W59AMSrieMlkepDG2ugYymmlxMMB5AJPGt0Q//SM+fKqn
WrZixyBbNqLK4tD5HVT2dRycJuBZmf4CFd10Z5Bhyr2sK+oD+uDg45qNu6TQGBAb2QQ4d+K+Cdpr
AHW35W+3gdJkXbbpndLGW3wVK5EAVz+qNotGHqbGpJupGJMyb7XBiMC1uG+JPnhpy/WAQ5/B17N4
qzN/nYKhtQzvhh40KAOQZV96eT0OWs77gURK/6qTzGu2yI9W7jgEDNAzAsWN2TtXCiegX2EkKQWJ
YtBH5E0btGjTGNYTxAcX7pJDWXjdy+14v/xJ6eSCuhes6zamPTDpK62pqZrBpn1Oohkt/ENlqPl9
yRnYDVNH81We5yHlFt3dNroWN3GVo9WBVAoQI5kWxkIQ60mZmRGbm1eQGx5bI/0WZ+5h5vyxHaIk
gaj3nJ1I3G+EqpUsDu9UwGjxRkTBQy4TjW7ttubgkMhlunvsQRgeQv4djNqQ6t1lBbDtHqYffrM6
YRuxZImB0k4v1+qih4K8FE/lS++JbYs74Fc0o3JwvaKp4KvPbNq4vldcdBnhAeMUEmJMp0tZEpBM
KEShjxEVDJxoCXhpPFdpt0a71jYR6Eq0XBbNDdDsXC5lrBQAuifTjNR+iAQxfDt9G+NjmqQhnWKU
ajellJbNkTcPb0rU1fC2BIJYWtcA9WzeU8eMxiRIzkuTBXFH9aA5309oZPrsx59qq3y6cjSQAWEM
0zEwZIRAc7lK3Aodp01lRW72va52arHPwGcxJZVfF+NGj2HNFkqXINHG5IZryLLX+tgmHE0kK7K5
vs8stORaDQNWyt6oK89NX//+/H3kd9CIQjEaWhKXS+Na1yo90eyoV+5B22z2YZ3tmwZKrXrxNHDn
ziVB1WxpP167DXhUsaOYgFmmqT5KuJ+uFtY6WWpOsR1VsQiTWhv8wcR7wbUgYjiKwDKq3HfZuCWz
eX0mPvi8cSrgOhjikg4eKDzmBu9VJ9JZMe2olh9YkW8J0q50CC+tSLX2SQFbSkNqJ+Jt+mokhTdr
YChR8iB2mp3RxQEkVb+IFwMgdzeNuljxhvR9yLOQbhG5XvsSfgliOjIHVcM0xPIZPm2zrbS5ovLE
iWirhlV2j5I3nbinuynakBtViesb+NKW1OyL3a4dLNwVUZ3mX6CehWe4FRrlIy3nraCzcmkstlBe
RUKEUU9LWlc5CtKajDmRtmypMmRvGVQLwd5Hi4AnrPCBINVPSWUB3wDAx73VFuLl9sFZc6UPwgPY
R6dVro6MRTPFg+icSEnBF6j2vfAMSsj+tpXVlQJDAUAb3BWAQ8mXOpEQda65EyX515FSL61MrzQe
K1Ctjmq1z+MWkc8J8uzXbcNrXxNFHxTTUG+AlNfiWZ88R7eHkdMEO9y0VXucxTg+mYl6b6ejem9Y
Qj3+vTlQtzi4DcE1hgvl0lyhQH5xKGbn40ZUlEfBfmQpHi/aVhFl7bN9NiRFAHc0mqltJycawN2A
JzNGr7zbS9myIH0xiCROXFSwoJJId5+ndMMl1kLnokaG+iNuoiuK9BFYeqL0qhOBYcaL34cn/mjM
e9A7mVtVtescdJmLB98RRqlwtcu9lLoqzGrkihO5zT9x7SGT5klQTqFfj54w/26GF48NJGEYx0T+
SVQ0mqXwkTkMm1ZaTlQVGE4nTcx8CJyaG0HqOvOCWBKa9yCWQHcXI06Xfjb0Fh8Z6+yoVr43o+pP
TuOX08ZStoxIzkwLKFWqWW9HuZ563aB6VLv//zYiO7LBaycGRV9Ul4mv0weMqAUgnr3tyysrQaqF
F+BCrI55Sym7czU83fUpVaMpSw6gUoyytvBbwoLbZlZcGq8ohBoUcFVwpC5H6lOwYboQZoZ5/MjK
ssBNmkea3BUEZEnkZS5B+dyNG2jMlehmIGcFuwTuxKWSe2lwqudqRsRWI2rvLfOb7TcG89ytCs3a
7kEHBdONyBqBx19+xadl1Woy8qma1Qi583BwsjIolNrepeNWr2fNEGAvzvKYAWXG1TWfKKra69g/
oN1/MKv169T9MjCxEXlWzaClCvQLAu9V3RUNTws00jBjYEw1te/T/Cs3v/+9K+De+ahnwRfk7D6l
hUqJ26lR1fbexHb1MIQD/T3UL1CH2+pOL5fY5VMCouuLNC9IKRZls2XBnz8QHkUO+qBqlDz08X3f
NkFrWSjWnfjGU3PlTsD0DLqDS9hBPUXyBIgdzmpu92qkWD9J/Ac80bd3bevvS7d1p+kFSQX+/jw9
OM3bf/f3kWctBSGk7R9ZyqeNMkYtL612gDyp03YImmCdKFx2uL2INfdCfQvSeOAqR39Dis2tWaWM
5poaFc3v0mh9cIxBmW0jr1n95J+MSLE5NjUFcB4dKxkyUAcPj/DjxEzfDPUH5gM2UoG1MPN5RVKM
1rskKYZeVaN+6PaG/laP3CusIjC35F3XAihCNDSRljl8kAhfOrIxASs64NNF4KpvvLh7Hucz5mcN
a1dt1S5WXQ1RBrcCirugcLg0FfcJHq6di1i9sDLNYJLfAjOs7ZoJRDS0TJZJXRn2TUyhzXjiqxEm
Ct/0npxViCkYuVcmxe62x61aQoTG3QNwEmLA5VpSxZztFI3PyDJ2FfHMFs9R8BttTaCufZ0lOqMd
Dw5+NKYuzTjFINIKmU9kctfjD70WKqgRa4MNXaEUzeqNXHrtHKEbDuwn3tag7pWiGs2KtDFQQojs
GFp46FTjvwmbLbmLFaTNB6AXtw1SQ+ALpEu7ygEjMu1s6fC393UyRllhTl5eO7vePFku9/os8TSM
SPVNcjeqZRBvSZ+v7Su4aEFOA3Jw5IxSwIj1xM2YVmjR1Pce4c+N88UtYGraMytoyqfbzrJlTXKW
2aIWRocqIEyr1GOEhl2iCoiXek6ym5UpbHuj2chW14IVSjKQUlgqM4CyXTqOWhcl0yBQFNF4T0At
54hhr7u/c1b6Axl//v36gGbHgxr+AAyRdLDVNi8GDHaoEThQAFd2I44ajJNMQd56wGB6ZlZuhMfV
5UHmESSFGH3AO/NyeVaeGNrYwFF1AIN1MEIMNRQ+qgOqzkgyt1ATa8cCkF1ESFzEyGal7+dY+YxW
YadFFHoQ1kmP7818g4xrpU2MdOKTDemkV3PWuGaBPhVkCzzgvXD8iN8734SmBROBGFJ9QD9syH71
W5wXa3u55H7IZ0yMlco3NG5UrneYclvKeDPIA5rkl7AUH2IlSDc3wubaToKJApqmSNmXh+Hld9PS
weBTAlsWCNTjwnyuW+r3XbXh/etmTBQHQZa8UB9emsEVBD4UjaPp1zwZHNN6hSfKLU7RtSsAzoBO
JVDNKAgu+/ops0EdslXQh9EikbQ+5B8TZfKY82UeN96EK9cmwXeBaiqK8QZeupd2aot2ClneAmNZ
zN6Idt1Bb7otoYSV1SxhYikWoWJE5KrNTLRpbOpRjRxejWFikC40Zs0bkjFIHKpsRMSVD4S3DYqL
IMNaRC0lb29EYxqpQC5F8q+5fT93502VqHUTC1UGgiDaDNKhjfFg4jHHDQ1CEhey19Z9PXUDRH+6
je+zZUhay+h0BW2x2Miif8DXS9OnydxI0ldNoBOzsKQuA73ShYl5KE3PlrVMc+050wn3l1dvaTat
+hnYrRaWVBwQ2c8qJVOyVKRaZGgxhB4nlxzRNX25fVWsuhme6egYIAyAZurSmQXmW8xCo1pUEtEH
NDYLXyFmfOjntHvPXEBrb9tbi6tLtgnKapAIXc8fzJ0rzIbXWqTOLT9C524OiNnmPko9KmpFShra
WWVCu7WFow85xio0nYK7TGwhoNZWvtSbVVTGIBkju3zvZsh5lBwpR5N7iX7fufHzUAeWws8bS16S
F+ltiqeDA1gHHl0OGM4v91jH8OEE+k8tmncMU8un3jikpbcvviFl7Dc8c+XyABf9gihbqn2I6Ze2
ML3mDraALSC/PJMe4gkJBtR9bUp3hHy/vbKVPGpBFAC9CKp9DF5KC6MYIx7VDt+yqaKqjhQHkFzr
x8xp4BjP3NmIUevW0NxCdNeBDVz+/af4rqFl3aYMS2O4gasQ5I+dT95bFmhbJHprroFL6v9akiJ8
3+cI/hUsDRArtn/S6ocwhW/VG99qLYp8MiMnvaVwM3DSImnqnBdwNflq+gaZ79ufaPmpsu99tiFF
3WQE9ywkFeEPnrNv6J7b4UM/+/xdlBurWfM8pJwg4wNZJw6V9Hlm12mHohmRShhUD5xurkNiZ+yI
FJX7dUWTR0hsbd2SV8sDRhLZJrCzwNKgjSy5ewdOUDsHBiLS59nT4+QokuG157vRdY8DoV42v4si
fb69p1ffDWWmJSwjxwBkDiD9S0dUWUYGNuhKpFTNo9Iec7U6u2a3lYFehY3FDLCwC3JkeXDKTwbQ
4SguiZWorNpAc79Z79DVaTEnhdG7ZMez9jjWG8XUlZXhKkAjFwNLGKuR3+t1MWOogajpXQEI0iKT
N8yeKzZccsuIdOVMCP5DW+jpXaYe0yyEhoDhvP71F7pYh7R1MQR/jcqEidTqoB/3R+AEbwkvXF3P
y0P5015Jrqe0Lh51YkrvrFO9Y399Z+CvA1SC04SS8zKtd+ljQ1biz9v4EqJ+QE3fM19c+59y3CXj
qW/+JFAAd4a/d+ulbr9oOqHRjALUpcnWIhTSdHMKvWKgn10GxmHbH4eNMHEVW5eFoa60zJXgh6tS
bBVJilZQb6V3yLF9RS2A+eg8rTpNw5/bPnAVjy4Nyc8otXYspYMg3B2IV/D4famyu9jaY/DQV7cQ
XtcejUrQQgKEwhPWdHXpxooBJkuzustwbFp08MrEy/76tsAf/mxE+jxDR1AgmWFEScFT5cKC0u2q
6q8PJ6xgGnZJa51rZtx4MvNhyEl1NztvIHDz6/JUpxtf5hpVsSzlkxFpKf2QFigXGtWdnQAwVYlw
qOyA0eJ1coZ7NweNtYiZp3MSphNQiAbDiCFt74BT9EdGMYy0Vb5Y+4DW8v4lCzkPxv0uXf9/SLuu
3ciRJftFBOjNK005Ua5KaqMXYtQtkcxMes+v35Oau7ersrhFzOw0MGiggA6mi4yMOHFOkrTF2Odp
GjpJWBoWylTbaq2lfcWGqEqkz5NOEiVJw9F5q2XH42e46tby1GtWhPtep4lTNDVGUpuvRlO6UODq
1Nq9fbTWjAgefMibqUy5EWgspRCbUabWN9J45R33xcJ2EbtwCRhAJYDxweFCbvByVRo1TQvokmdh
0zOX2sluimKX6qA19uyO3stdGRQgowAzQKgU30HnqrF60zcZ8NrUo+wDm2cnN/peTUt3rgf/9iRc
OzK8z1F2xhcif66J6+nIyVACx1WEpd4AOmxJdNMpZualkPcMJq1Lt7ftXd83l/aElYUqS6xQKylC
6KL6+tyA7uP/aUFYVsq6ZG4HWoQjjT3T/EjX3gvX0drlEIRruZejKTEMDAH1zL6r3ZrAjvShmM91
YfpIiwbmuHKRrs2acEuDJBRPypIVoVYYvmLc95a8MmsLh+FiH/Dfz54lzlDURReRIuyU7Tg7d7Nx
MOga1fWiEQvPRzD+IvdkCUszGWkSs7EswPiIlwgKtz/6Ej4kyuuPf77L+P2PJzoOHKrql6OhqVyg
wbUqwiwBzSd65lP9Ad1ha2CohcODchCCG2SCIDom9i0rDXDcElqHwwx6Y5Zn/xga9FqukckvWUGQ
AZoDrt5ni0/8pmVOlyKqCakUZKX8DGrmT7ChAbO+BkZZ2GZYGbTNgf0HNQyxUTYf0Ijcm3kROnNe
3EVmom6ctPl2e20WNgEvdyrIISA4AvDlcm0gsmKXeqYXIZHjZj9Cc/1dGgfitkjfrbn4pak7tyVs
uMGmKlLDsJXOr3JV7w3j54g7Wc/XKCmvYXF4NCJjy9MwiAqvuDjbfkLmpDdxQi1pwxAReDPttmVd
e5rG/F6GZGoVP7LE3Dft0+0JXfBHF6aFCUVSKePMEDhVqIq72PuqzxCKJkXQst8OqV1LYmGXTmvV
rsXJBS8zGtURLEL+4XIhFRo1Cq2LImzc0X5mspskO6vf3x7c4m75Y0R8pYIgAlwiPU6yDI7gqHzt
CESEc6tfq2wtbX2kSpDWR2sw8vvCJAInCi2TbsKubBP9oBXF6E+sGt3bo7mO5nkKDeQhvDUEMrD8
9zMvq9q1QfUoLhE9oS4oZXej1T0gE/YrRVur6+jqyut7cfbQDIL9CE04MARd2tOKTs9B+V+Edlrk
AZ3mIpBYbW8KOVkjLVuaQPAb8iIM5/USfWFDO8OsNVqGThVtG7VB22tkdMDI3J7BpREBVgTnAQgq
eiTETdcpGb6gKMPGfppMKH7iJdRkfXDbysJgkDzg0C/gpODfhXVqU2ZD5KctQ13egscZFv5F3IXE
CEJCMMKD0kW8CpOWSCyp+yqkaflkF+yuSOYPXU0+jFz7x1c76C7QRIOXAUhPUL293AQdy2iuOGkW
EvKXVHzHq0C3nm/P1/WqXJoQYlyu69b1BclCFPvGPnXRZKHkr7dtXLs52EC/AxK1AJpiC1wOY04g
U1GbsMH6ah+ZIEh/rYZ7Oz5qbCuDn0Ze2Wl8Wi7j9kt7wrSBVRhlMxX2HOQr5PvJo/nrYO/lNcnG
pblDNARVPOTUkYrhv5/7BIr/kMHPwhJKNnls3rH0Xgc5w+3Zu7aCcAjEd8iHgQkGhi6t2KSITSkf
s3Ac9WCcjr2e+6vJpOslghFbQzFbQ1SEKOLSSFXBeVYmHvdDNXvFaLn6gF6D/jNNRg/NlsW2KdjK
uK4voUuTgt9uJ7W1uh4vfWJInjJ8s4DSw4YY1tL2i/MHplGkSpHuARzhcmgAFqXmKKuwM+hBhg4p
B0wDqxjahdEAecAZTb9oKkTa8qnEJURNKwvVknlWpOBVliFpIJ9Wl+raw8FLn1kS/Og0Z3LZGrDk
dN/T8d4Z1rT6rg0AkQU1AQQHqMcBink5YaotKUgoTdFdle1y2mymdA2edz1ZvB2Jgz8RewH8KVxu
4LXXlLIpnDupqwMqfYuzGc3d+YGzs98+PNdsNhyLBfASuFvQkITn3+VgplkpQehYRYBR/M5b35G/
oeABzv7IVSdXmtVdLx3Q7CzZ03uJTELZhnG919o0MNYaaK73IfJZoHcGbItD08VOvZI43az1M+jO
JnsIS6tnwTygTFA7crZbGTWfwEsPCGI5zpOFAjGglo7gM5KaAPtK2wi1kHZb2h9tQgKtLXajpB7G
jD2ZuYxMfuP27B2kxa+FSlY6zxYGi0nnNQoHINUrZsMBVGsNXjnSXan1vqqFafyax2u5pms/jwci
GsQRHuHORxXwcm3HAvzBQ4sMa6VHG8ccXXjHeHI2U/LWaX/dntKFAWGjohDC8QMmnoyXtmyjrrSy
j9MQnI3vzHrLlWeaG99uG1k4eXAguCpxR6KVUyQ5rJqspZVB4zAdq86fQXYGzhN9DaeyMG3g88V9
jComtobo61XWVfOE5DTQdvdgZXnQmgeiPytZD9HV99sD4tHD5T7EqxcVbkiqKeh61IToQs3A9Z9E
EhJ1du9nSbNHcjrSmg0Ugj1WflbmSnL/epVgD031fJVwwkRBlC5ByDwnTgqNy2mnJ3NolNKdAyKN
28MSZ5Bnp5GeQNc2J+fCXy83Q6qPs5XSDknONOvvqkaqUELK8o1cSIidwRvqEczGPzxSaL1D4gUd
BsD94P+iZGtGYqbjFUrCJj9IyisvKbWft8cl7j+YQC8sVy/lDI1XhcUmSq1cpSkNEwvtOcUYn2Ij
W2vTvp48A48NcA1ho6soYPI1PIua0sEmkB1saRgBwmYDWxFZajD1w68CjIUEEqm3xyRuCT4mAIpA
HwawlIVhCeagOiob4HELrQYpWjDJE/S2/LxtQ4yevmxANNBBTomrBwr7werslNTOSEMoh3tTCUhO
8Zc5PoHLwB27l6x2+/rtn1tEZy/uEoSdeLwJmcw5U9OstCkDi77yq+7S+QnSucOjDcfuV01N9klk
TtuxGpotrZo1Ri7xWPPx4lYBoxPSF2AMEcYrjyCprWXCQt0BfwVp7V3ZGT9ae/C7Ydxq82E16Fma
YWAETT7HaPS1hAttrFs9hWAKC+0Zgi3o+NW8aGg3ulxZLpMo8QymFUFWyxEUpvpm5bxfRREYMN7h
wCbDjSGXJ6JnpU7q7NFgeTh3NoLVtKq3hsJ6T4dcjG81Q7mV27IKqFp2O6UEzbcbj8TZ5+PYaW5u
5lMANer+WLQRu0uzujgyCKitJJMWDi/68yGKhhCXY8IEX9vHBoRvNIWFULqhAZP0+o0ZUr2Sl7ji
bfqaCi4oCQITYCnFTiTQiOW2UtlQLX4tyk/yCLxjsTVfQMQY3VPVK6EZ8KFJu9vbfcFncFg9QI8I
Z3DEhEPsaJDOmxUsf6l81v1H8qBKh+xEXm9bWdjWF1aEsFTvrCJDvYeFNL+LERxRKKpbL+DDqgzm
yms0P6ZwN/49kX/GJBxhQ2utuCQaC9vMGL1BrWNw1xhyEDFtDuKmjf3bo1twhMCKgP4DRxekL2Jw
0ceUcv4fFk4F2Bpx3x8yfeX6XVomDAtMT5w3Bf/apa81GO0anCAWFl0J8VSZOPd4FCWHXGHWU6Gy
2S3rtUhzadEAUoEzRFjNue8vbSKDlLY0w37soqcpgKKsq8y/kuqTfNyevgUPBH595H3wYtGRvxLs
THZSyVaNZ3jTS2gqheLYEWJ+zX0Z5VUwDZKxR7o1eZgK6R2o2bXS2KJ1zgTL38xgGBE2i0TRnQ5a
nCysRrpJ2AA++uqnVQGfXQe9VJ/mJnnL6cqOWdqhCK6Rf3SQKkMLyOXUDvpQAcdqIvMQUZfXPsfk
OapPdnB7Zpc2Jm5o1GIQzINmk/9+FhDkqdFaAxTsQtYeGpDRaPF9uVbyX9qZaJ38KuSi41DkeRs0
oxsmmdtIXWsH8AIkC6zaHdbkKb9aVc4jXn6qIRsNKBh/lwA9fTkYiPnog5OVeTiVTylEAPNY9kDB
TZpnTXblHHx7xSbrgCl4q6PWlcrHwvEjyQlqM3YH6FkmkQaQdWuhMTp9bIYfSrKDxuuhnNdexkuz
fv6hfMbOZr0r8fk9afJQA4kuCtbQRt/MNFtZ2+sthMcMeJ+4vCXyf2IzvtxV0zBR4MTU/pUeNby5
Z4XtQE2+di1dDwfJeU5iCYwr2E5EN9BWHdCMpZyHY1a4CjibJOW96ogrz4XHOUGMAXiiNnlV6MmW
JbzzKdCps9t3xiaRft/e0AvhAnRTAHDFJYkM8dVjMR/QDDaZEfA49abLg+iBOdt2/p1mBwQIm6Qd
dtmsgjMbEnPj79JInyut9ibzc0g3t7/kCsKAY3vxJYLXms2qlFSIJ4Wm5etTAMTTYxf0m37D9smT
fej32rHoXdq7DduUxcNMXfRf3P6GqwKb+A3CtVpqwIOAmxopZv/HECQeDdzuR/uwdvS+QDKXR+9y
rIKPTOtWkrLWgY8MukDZ9GG71wPlxdkUB9x1B/qcHua7/q7dWcET2GM30haswVucrW38+LnLTrWL
tqhdvy38PADb8MZacafXNxW+D+8dnAX+fjMFP1eNNalAhJqHFaX1hmozzr9t1Z7Cum4rG0QLmsSM
gjxv15Zg4RTCMs+RqHgzWOKTS5sZMVVC8pDOktuW26rzauY27f72Si+ZAXsTQPW87wsJz0uXkkkI
C+SxykPZYAwvH6hG6MV9DdGsdC0dszSXJl4fkMXCgxVigpemHPhy2ynhvcYaZH0GwKJdH2rRHZjU
gMepfhp0zcHwjxd3F4+eOFcuehXEbojZZhMgVEkeMuizydVGGj4sDIy8RWhijxQ0lDOwxMahoeyG
lZbvq54FfoLObIsZGzRDRi1QsXlYz7+cZNsoSGDHP1nVQk3IrYrnbvxV9Ju4W3lRrNoVvEcEnTZK
Cth1bHNjDY6fNU9FslcODvYRxLLnDvyP01sBbZDbO2nJm0MQByVJXslDmvhyeYlazHk/1TgqUk28
hOYEhXjkjJSmWKuxLe0klGc5DQpCK6i5X5pK9GlAw6Seh6kBml8nSaRtB5Yc14qGeVM4LQmIaXWg
I8yrlePyFTKKW+rMtCPkFIesmhlw7HkYm4anUf3VMd/aYaM4ZNPr7V5pIauoBzN4Nk/O5ON9OYyH
VP0+1uw+Muvt1D4hUb9Tn8wKr8zbC3DVksu33Pm3CUtv6almgXcES+8cVMtvlF2coE2Fc3lt4unJ
CUa8WXB9OSu3xVfR7HpSeGcbaCgg6CIYHsy2cqock5IdkUjZP4IDPfpmFt5H7SoeMitu67FAdUv3
+0+onXjUR5uJV3rpJt7wv1Mf8VQQrYQxfBNcfRRyR8imc1C0IXi2tm5NR6IDHGi+7dLCK6bHOdsU
LN8mbkUct57XaOKuTwA6BfkiAKmKlJ9YLYeWy6h2YG8LCZsN16rju8iRY1dKqt3tlb522ueGkLK/
3P+k1hpVpy1gfb19F1Hreww6r1q3vVpemUT9ahK5JQ5T5gS3aIC7tASJogFZFAA1nC55R3ap83qW
JSuX7MLGvbQi7J+mM7ukNXsguywHQWDrqeWHU1UeXnTeVMxuYkAWrYO4gRRAVqFxS0Nfyc0tLh2y
3pzbHZ1dX194Flkb+jBLI59Ry3lForZW7mX19faiXTstDBK9x/BXGjII4k2bVnaTR/JQhMOz1R4q
rzTcOfGiHzRZ8QPX76ZLQ3xNz8Ziq1VOLODxw9ZBW7wvldve3Bgvcr1y7BftfJ13nuHGiC7tTFTT
K9LJmLPWwGn6rpCT03ReWh9sEOHenrzFHX9mi6/f2ZiSqK3sMoatFuxAWjApiRdXwWoy5NpnYOrO
zPDPODNDulrSI3sEuMvyYtNF6zTwT3Ew+HEbjOrm9pjW5k94zdmxXWfZpBShmX7aCUFi8siQ/5PM
VaKbtWEJV/PU0SwvmQpYV1egmyu/J9ZYu6o6uirQzn2+iSblcdLilc6gtQHyzzqbzWaAXhYzMcB6
1u9ZpO8gxO4bww45CtfSVpDfy2OE07UsnmMX6WsbZYyBnzZgbPyM0t+G2rpG5mIzKlnqWU+jMqxs
yeXR/TEoLF8+A/YxVZhUxXgnkdvYldfsI/3RPN7eJsveEfSq/zsyYfXMHqFVAuK6kKRh982Q7Jep
DQbyNtX9dh52DuJ2h3Z7vNPRIrWyR7/aUC5vUX4i/hgX1hD8vEzBG7wMAV3P3bRsqCsZFJn8GrBL
NzanH5YyoVgBDKYVEOqAzFKr0u+RaRLfzEh+sFsJFJ8SmLxXpoVfPVdfZoJ5Ea8kZBF04axmsdNL
0QC0XfaQ3lWeZLnSK33qTmrmzk//xhbv2eaSUgAkCK7O0LLGSSdcD4m9TfUfWuFq0eiZp2bwWvmn
aiPGKbf/yqaDNB6yU7w98vL0OAy3SGPAF7WbSTaCyPnRVycVGtDaURpe4/ljrFZuKD4KcUbB8gZw
NVKHaB8TruFSUZqoz+Bk5zJ/ShznvlWm4Paolk4p6l/AdvCc8xV3xCAzEBjmNvaytWvhBobsLukG
b5Cfsoi5SftW6f+sBMuJA6Dti5ctB1ojtyecHqcjttW0FsRP49bT2t9K8xrNK0eU3z5nE3dlQzgk
ZZeMQ15I4xFacSAnoB54s70++nZ77gSH87cVUEYDFcNxGqJQbS6VlEV1Mh2jdpZPCTInPtLLZFeV
ShZIdao+mNE0rARGQtTyH6Mo+oLcDRyChnDxVk7bdUicjsek1k3Oyy9l0ItNqmnazKle/wIFkP4d
+N1yMyRS1OxvD1nMQ32ZBwAMlkFfhRefcMgraZ6lTMLMDqR8sOedpIUGsM9Fv+/RZjqo5NgZO2f4
Z5HNf6wiCQpKLQQ2YhLdNOp8JgOZjnp31CUWdIkvdW+DeRiSl9sD5N8v7hyYgAwbuEGg1SRMb0qB
gEqcZDxaDlIudlRvooKaLopasqdF+toTcWk18UJHsxog5KDcFO4sK6PTkAMndpxirTk6zTCmrkFq
s984yTQz1Lxt6ANO8QQmnsgs4vlfTCyCbJ7TQvu/aQgeRmczVfJenY9zWQO2mPp25uzGNvtg0vhT
0/o1edurIwMdGBRgQG0AShxkuYTpRf6hyvqq744JYp3JgEwGCsB1/y4lv/I15berpeS2UOXG88FA
olBMbynaXLNGsrujmQ6bvFRB9AgcZh/vVXVlFq9PBUxxTmC4aDSUA/t5eTUUdOitRqt7VLO6wBzu
sV23ejRuuug3s0o37kq3S9KXzpRWYh7BfdvgXFbhTnEd8SlFWf3SsJVBaZkONtTSy9gb03c7OaQJ
YEHQj/7ZR8Z2VVdlYVLBqAAEKK4K9MqY2qVBhof6XOSpfKyBzoSOVJSUz+pI8IzvV+74ZUsoaAH9
BtyJODQ7SeuaFkQ+qun3UgXSbktipCykNQDcwhSiEQc6HhAR4akrYQpjJR3HZHbkI62th1JtA0RJ
IVpaK6t2W0LCciTvRbZS5F0a3LlR9XIalTgx0g4YhGPcpF6T7OX4N87/pL3/Q28GShjAq3DfYnwA
Egp3LUGg2FUTxpb8liHxqZJvplp5k7ZyK1x5sa/WSU5VwkkHcDNdjqZs42ZQaKMcyyT5qU46mpn8
TFce9KQPAWfoEjO4PS4xqYp9jxw5xy0ii8zjCGFgca/Esjbq+hGncTND3w2dgVubOV6uMpdAlWW0
QT/eladKphDH+rVi/nr5kJEA7gqzyiFsKt9TZw+pvo6kwjBn+9g2HQR8HvKCbvMadfMsKOSTk36W
408yP+fbStuRlAam+SahzWFlFrhXubirkElD+uKL+Ibn8YWz6Ey5lkfMjI5MqhOOkJHuBsSSmAtl
DTd37beBngfuD6VlXFVoCrkccGpPTGGmmpwyWXe10JEeqwbXUulF9HVlbvlXC6NCaR7xBYAWaI8T
MQIDniaZNXXpSWuYcYjj6scwpMoDnXJ1Y+RS9t1hKrhjZIh6NUye95ViPjZ0aA40b+80U1JXAq6r
WTYwwWgPRoII/VFIqV0O3Si11CoVfE9vPzb9y5APAbW0zcqor44QrEBvhde1OLREHDVFX4+SfI06
9rNP67H338cd+Uy94WcBldzSs10WWL5D3PFplbjx+v76sg63DnwWWhdEeH+pKhE05/v0NNrU7eYX
Kzsl3XNrp0BjfRZlHagoBk9rGkHC84ajq9FmCRQNWm9R7xL3r6xCZhdA2vREqzgwJjDzGbm/Mq/c
e1/sJsEG/4azk4pRoQaS8NX7gdBK9YjvBGnh9p+lW75aK/mV5Xk8G5GwV6SU5Wovt+mpC4YhIJJn
+p0fe0rnW8Rfg3ysTZ9wJnVDQlt0B2PSSNxI+50mzkp0IXI8/GeFQKEI4AHK8F+V8bPZ0yIn6+IB
+wIp3j29i5+doD8AENAHsl/fDzvpBZwBa6CKK1/Dl0xD0IayDQSRvzTfz4ymRWuZVMW4CG5iD4xR
fmIx3MetfWxS+papa2mxK28uGBRWjbEE+asYeyTOYzdz4gNR32vzh1n2K/tjyZUgTuO8QzjoYPG/
3IxNWjOqGmN6ShUdxTgTSiMMEaM32PIaRduaKWHfWwlTQWwEUxM7TRIEMZzIxWtjbYMsHi88HdCS
gQzfVfxpZjEdZzXC8ZI/4kLZmkn73GTafToeGCv32l+DWu0lJj1Qa43FVwRR/r05z2wLMRSLtBrd
T0560i1vZl5q++UGLFV19F5J95XqWnQf9xD3dfGsue1VFjYMWLFB6Iu3KG+ZFdYxro3UVHocC9kq
9rSajo4+Oi5DO4PWtWRljhdWEtA8TumLhxowqYIxVrQomqVYyRrC3R5ei0cJINptb2sro1o4d7wq
DzFRC7R+uI0ud2c+2AwfgrVUHo3uVOlBqiFdG2T/kEOFrxvPDgIdj5gFDQZC7MYMcDznoEU8ISLf
Sc4rZQ/EVlayTFdRPTeC/nq4EYgKACZ/ORhU/eqkqxk5gYF7JmHa1r6kHImyheqlO5atr0krQbCY
mf17XGcmBTdCtUTFOx0k/MUnAPhJ4f7Iffvnh/pbsTzTVR3X3DVrbWZiLvo/RpE4QMMB+rPEhigl
nxEiJhk5zZqXfRYP2ZseDNt5b3ol3We9Z6/AKJbn9Y89YTc2xKiAn4a9vjs430v2nMhgSfL0CuDs
7RoGbM2YsIh5PUkt0UqwmSYONE3x+ottzxp9Szplzn4YbTwt1mSTrp8WXzvnzwiFZeyNmnSMYIRx
NAA68FLJ7kj9Uhs8po0BjT7iYVMjV2MMK7fD6loKFzozmSaPE/as8qvoyL5X7J30WsXTibRhD3W1
HnKadp94DnnomjWmAT6XQqCEA/Nn2Nw7nN26OtqK5Qx8/6dJl/KAlf2MOKnKg9uecylCwoMNztPg
WvSoUl6aqbNyKnqSk1Mewke4qrVlxT5V3SYJaskd5ru1qtDiHjozKHi1DFAEsONjOU1v3pHEhTCu
i5aS6fvv2yMTgSh/n8QzQ8J1VEXQcFQVGEq/TZ/lybqzP7K/QA01BOxRydxfzNUOP0O1cOfRy4+K
p7ze/oDl7XP2AeLRlPWRTC22TzG58RGSu9r9sJE3g1+9tFtr76+Y4+fgasOcmRMPJ/CZcz/C3OhD
8flN/XjSH8tAS7xxGzpPPvkwViyuraRwMMukNTLwD5NTHd33OqDxpwGpBoVjaJJj8ULIGvBz6ZqH
FiUnYIXSBupal3tVUvoCHSBY0aF8GAEpyj/ZW11sbs/j8jT+MSIc+kqLyRQXDTlFlQrR7Nl8T9Ra
8dJpXBPCWgqYOHTE4llDgP3FLGVOSd5Apo2cWoOgKeMwbaK9FnbNq2EeYvKrqnfTC/T3QDYve7cH
+X8cjj+mhVFajQpiB4iZnuzxMWIfjXmntV4DIeYqdif5rlH9uvplvnR/kc7Tm2+xnrjRLwbi+6Z6
Npzvur0hADLd/qjl5f3zTYLHy7KhAn8wpiMmUuQbFe02GUS3fPB1nqR5CG5bW50CIexBjjhLC6vA
ZdYkm/qLGoD1LnPeY6N/alvUxMeDybyyPIyfCVH2g70blQ2hEF4Fqjj11BkX7bOm7Tu2hvdZPll/
ZoL/fub7QUoIZha+OnJ2px5Mb8z2veu8xk/yGqsEdwrXTuO/lkS+NQN1P8Ms+CQYteJOU536jZ6v
MdX/H67wjxnB6Re6k9jlgAE5zqtqBTTsa5dqbubb38kh+bi9sqIu89+eHxy2PA8PjIHIBCQlndTG
bY8rJgtk5wFszduif+ESVpO6qZxXtif169B4d+Vvu7mbug2T9qjQKz9vf8fyDvvzHeLdajp07GQd
riQ3d8XsGYDNb/X5npkTTvtjZj4AAtCWjasa/giFjrFoeDkEBL8hbZ6laNdJf5mZqx9XPmshtYVm
kf9Oj/iuIP1cagygiVPfJz8le5M3uymBCvsjHmsNK571rvKg5nGoyx11fqnkZ9a7qXJEwn/SSJB3
Ovo5duW0ySufGemeqfdxVvhzbd1pg8vsCUKaa2WVZVd59s3CZT6gS5jmqGuc9NfijZ3oc3Wfbcdg
eNG/J8/0JK3VARdvgTN7wt3NuGIQpM7JqYrieTM1kOvUK0juoalnVQ516bTD+0PRx8E9AO2Dy9PO
MshuKBYOR64B8l2A7DCL93J/1By/lHdtMiNx/qLNG7P1Zrt3o+xlgnDM5OqZ1yDYt1o3i1e27mJY
eP5Ngi8u0ZcqlW2F+YawbjP/1CV8Fkn9Qpo3WvuLMtst+zfUMDa3N+fiQp8bFrzyoKmzXrU4M0l8
V+QnDbzMWvpoVVACeCzSDaqTERpx/dIKIfR92/bSe/vctOB1y6HSLDLDdClLEJ9FU3UcZqXiJj9s
da0Lbcnvntn6mv8zD2+WtUNa/DnVheLqcuqOa0dm6TY9tyC4XF0nSoNiEzll6rRjk7rPqmY3F6on
W8kKsmzxiQawOSiuQVAAATzBVpyaU6nKGE2TB7gVA+kvyyu3pTfe9/fTSpSwvDXPjAmuYJ6ttq76
AcZkyOd6Q+f3VnlXBhEYWWm3k+Yfk7mmi7yYSzgfoeAPJBPF60aDz1T7zJ1Kz2h3terVL84jhCqK
OHWRybA7D20LlvQNZKm3d+aSNzq3Lob2Y8MstYH3iyq72MbICfnOqOPeGhDe3za1eFWf2+LfcrYz
kzKv8wJcK6e4uDNnL5PvFbkGn/C93bnSGPZD6sX1Y7Gx10KRRTd4tq6CG1RGa5zpBMOJtRu1zwop
DMcbXRC+bFPrt/Vye5xLl+D5MAUHRyXHqEu8fE9p/lDLeUAAskL/YtQjUxTPiIb92/aWR8dZ4lCp
50Xgy2ntQVIjxe0EJ783uF4wmiG8cthmrW+ftHo1F8tPnBjXAQz0X3PCfo01Co44G8Nz0F5eBvG9
crQ8yI8hnoBeObLQa2+zRYeGDCJKhOA3RS79cnx1nXdZHdkwmEiOqw3p7M4Gkgi3Z3GpAKJwBrz/
NSNcD2qaAw2Y4l4m7DHR0BW9sapHNLPjgLo6V939AGsOUPBm7hZT4mqqZ5lraaFFz3r2DcI9MZYO
uhcIvmGAZvhWu1MUV/4ocq9svte/tafSN+kDU17s8tBIOUrvazlGsR33K779MwnoFbuc6zjpU4l1
Ci5nGUXWQ/za565hv3YUaKFtBUkSumvpkQ6h/Vx8p+XWkQ4pQxvgRLxeJdvMAiOe+pRWPwf7SLJp
+/9aIwirX35ejs4/JF/weZm8Zej66R6Sdtu17zPd5FBZsDdz9CzRsJX7vQyhGjL3rl2tMaAunu//
LtIV1eQcjXo/qCbSZ1sn8TPotTyf1sQ5Fu89iLRAdxw7kiutX46UqWpXybGanpw7SlDxUKdAT39n
Vpi3b6Tu3K5U/NoOjP7nyhRzbyEe73PDwjGYBwrS12FKTxH91iWf2csDQPEHuXXj6bdE3O79+bbB
pS0Pehtw9KAcwWnULgdatlMCRfUGfsMgaNF6lLPXJkaHElmLu5fcyLkhYWApm1tZsyvUGsfBLdPB
M+xvt4eytDHOLQinN+orw2obDIUapadCs3seQsoeB/Je5RujX5MeXjQHVDQI25CxgtbA5cxlSqpL
Bl+pVqm8qsz9iDI3ayYQBBnEAyGq4muk3tweo9ir/eUheB88DIPVBtWqS6tEkawSGpqw6re/pBPY
Y43If8pSt99VPv2tBZ7ae7t/igIXzYrNUHQsZ3muYLZDbt6tH+M37Shv5jf5u/RvwtuzEYoMSEqa
5YM5oDhGWOSZ/Z1m+W38bDorYcJitAnNQmSKOdgEj77LmQTyRe8njaeraSfjBSKNfqqmxSu6v0PV
zOvneqKTm1WVE4Kmpn3SqUH2t1eTbxHxsJ9/Aj+cZxGZ09ialHWEnCzF1+vWTbp9n09ubt9J+kpw
vXT8gGD8gr2go03MSHZyCxakCumg2K7sQ1bWhovUl+TfHtBigsbCawFbE93O6I26HJHV9AUucrxN
rOnUx4eh+oZzp82f1UcOyCZo2zrqpr9nY0PeI9kfnF1UBuCBer/9GUuDPf8K4ZAUk9JJTYP3XhzL
5tYsSqBSZYiM3LayGFADhwqoFqcNRJf85WDnzuyjhiB4Z0kANm6Iv6gBOASl4gmNVLi3vcq+l8O+
/T2uZve+zrm4dc5tC1unncfBqh2Egeb4CCWOQ9RKh67I9tn4qsqHXuZVSeKNzU+1/JX2zJuUDe3D
SUKded8375Ph92RnKPum2GD/+3H0l1SSPVXITk8ziG1IezLSIO23/2rO8BgAeheYb3HOTBONUe2E
aHnIwB/0Xsj382zsJFcHxeX8LaH7FPnQutxYK5cDX4vr+UKTto4WVQXIusu1amcH0uqIkU5NogNi
wxyQWWhJtZ0kSEXfHuPi7gPt4v+a4lf82ak22TCzfphRrkEHQZC05bxDf8nLbSN8C98aj/AM6O0I
mM1WxrO1VHb0kNSTZ8bUTeLoFMV/RYMdWPEaDGoxKgKt+H9Hxkd+NrK+igBcyrB4thLvY6gCGDnx
LA3P1S71Y63wE6AjzTkcG1cmk397xEsrCCojjlMCHhqkQpfG0U2X9wPY+E46aMoCtTDyjUQTyafE
zP+FX+ZUrzIiIpByihzGEuS+0Erv8FRV5raov6e9D66qQO7NIM5XIrDFcYEBkvNsQB5FdJnIsFbm
RBJ60qIE6lsJILbp0KR+l89rj8c1U4Jf1PMJgJYso6eqZeaW4jkcUBqnGzn7H9KuqzlynEn+IkbQ
m1e6dpRptey8MCSNhgS9d7/+EvrubrohXiN2L9aHYlUEUAAKVVmZJi+Zs3pAUfrR/x6WzjxlxD4V
QjnRs5NYNZnidWbTZXZktUbvN2RY6ptwkcZ83gsaclmOOCqQnxvJGIJFaJE0L0WpkHiVLhNlqyRh
Ku3yxYj6Q2fJk+zKJMG/R0qh1E4/GkJ+NKKSNH8kMa6RR9TlaTOHWlLaWtHo88EcZVBeR/rU1ttG
rKA/Mwxi29kgyChNB9sITVu8y2HlFKBCHRS6hKwAiMQv3dWa84zUspIiYqq9j8Wu3a/WIfYnutXt
BDwA1zfH2sWLqBBPMoDPAddmxS7qJUVTotllp8b8LenN3sCdFKphDESFeBLKr7YCWZOA1HO2BP1c
3IzEU9PHYgz9UfmahFOo/YYCx+/rX7USIitIxaCtDkhXMJ4xh25hjVk3VVF+UuPGlgXRLsTC1zPw
nlU+CBXsany7bnDthILF734JWndlBZoROFbtLJD81PmdZBcQQnXsL+V9eepP0C7/F8bAe0uV/8Bs
CUDX5RInfW6UoHECFc9uOOWbvraH52zv5HfJvuaAgVZ2LjAcf01Rbzs7ecsYtuSBjivD9Rybxldc
xe+alPOOvlVHOrdEv+TMkjaGIcTIYGnej+kWTdOoRITzE4QqQPy1LYWbwoPku4quTLQYP5viC7qa
0ducVE+c2V1zHpyGFph4Kcsre2PnJvT0qrzOT1NzM8leOjmZOHkWSKee5Nfmoa694hgVVKM9F2c7
Iw+FbMfTRisfrn/ISpBO4TP/+x3MvdMY9ZLUQpmf8ryzQWwi1VDPpNCSiEcJtXZknFti/EmvCn1E
V29+KnxyLHlF+O8uLCZkuBgI40NGROa5CDGhZHaM0k2aTZI+JqCWOhRf9UcZ28PXAkiCI77M2+LJ
vB2x8LyYea1ySjsO0FkI+jyqbHjpXl2mxlCv6eBe4X2z083bqncmV2xtq7ebt2ZwpPGze4ZsY9HY
rQLBsvt6sKWN0eCxWXAx66vbCoA+SEZSRh2LWdu8WIZMrvE1/X6CwPoSvg3CITdRiJqrbSccgAmI
tTdVv5v6zs+HFuStZK/F/5Csib6uFXgYCLsBogRxIXNOdks6CZIy5KdnSX2HIpJtmhDTGbxMAz2s
Kw/bUDqpwluqvo8K76JaXRGovyOqgqAKbca8XJGpDuvGNCf49wNaPr2duls+6g3Z5DvjOHhPoIJz
xA/LFcGA1h56zrm25vJ/jf9IeIrx0BSVuuQnsAMDqdAecpELraeLyPo9fYuCjRcYZoiCXQ5Qy+YW
9NciXG7Z65WTqX6LYge0Th3tuXmyICpteA1P4eo7I3LNKpMe0tCkCNJhOjJ3cEevcAkY9PzuTnXC
2Z7s3k3vhb3ive26Oy2YHjfFw3A73cZb7U/pogL8QD6uH2Pf+YxrH8Q8zWM097dmiQ/SbHnfvlf+
R+y0TvL7pkbHweD2nnaythBL+6q3x/Jg4Rubg/Dw2bqGF22sJ9MFVmDXbaObzH5DPLeR8P8ttrHp
HxM7c65/LEsE+L0jzteMccqurLtIHvCxIMBEn1l+JLqTnTpHcOUXT3rQvH4b3oov/a5zttdN/7x2
gGRG8E+R2Sh6sjluua2NRFXn5pQJEPgA0aQV+ygZ9ziekGULkfS9bo+O5HJZ0PIE7wSimILF2PJK
paTFUDdVdzKfMNBh9wmIZvOcu7z860q+i9KJUl0bEL1CyJ05ZLRRNXN0yMEQ2cUAGPQPlhyMo2ob
U+UK6a7u0SbMwYbTrcUOzgAxF81WgopaZG601hqiuizL7qQm2kFK0LFrxb+bQfEHufpzfR5/niTQ
cxMhQCXBGrq6GPcOp1wlJqBVp6gVA9BK4CXFk5T8GQlcmmCc0kzGotLnujsZ4+RnbYUa37auXWJK
wMhw7gTOcNh+oGJO9V4jsDV16kOUpb4S8lDQPBOMQ4iVnpRST4czQ0ww0uwkerm+Jj/3EhYfT3Ww
5eLvP6RZ4jYs60HLsCbVDAUTNGe1sekupHS1rPSSevxjiQ2n35dnk7nSgbdRxTDMu1MeJo6i17vZ
jOwiv8d5YvcDsDbq9vog16YRZAkgMqAC1yDgubxeEiUxCrXANGrLrHuzkYARShdfrxtZyTXSqfxr
hblOxqhRs1qCe9d2+wRaMDcNXsLeXvaORtyJ0xC+Pod/jdGfn70BSFeUi2YV3Wl25tkm79avbgZt
3fP1Mf0Mvi6HxGyn3GrAnh/CyuTHj/Ez7wZe261/ZwwcGpeDkEasQtTh7NFa1ROWk2YNCPBO6NTo
Vc51tXbMnZtidtKYVgCcLfQMbz8rkPCAnfZJ+Ke0qLgT6XwZwD1CDgXHHHOYSmodt4TAyjIJbl5t
iKT4jZJ8dL1pX1+Z9fH8tURd/mz9LStOplLuulNZWIUdypAtlooDcEfPQl1yIsBVL0CTOYJfQL/R
/XtpS+u6KU20Gb5WR24RA40nfSwIyq6PaH3/ILIGJzoQ2T90AEZg6CtpgZm4uYlagLLlxhOsYleZ
YNiOPdmIbsFl7ZSR8gqiZW+KprfrX7A6Thpeo9kaFDasIiOJcpB0FGJ3ytK30sIwsyCKefBinhFm
4+o9dNXzWMIoLcGPx/iQCeN9LhDOGbvylIRWE+Jp8BBQdlmJOY3CyBJ6Qw3hIPlXiMySaIIRNHPA
+Jg3EFhNcztbvuQRXM0KZMUmLxlyry9RjyiTOy0tHRlP0Jo8Vku8vT7LK4Hj5ZcxMwC0Sk36xsCV
g0ekKzRu+NAA6P4nXLz81tiOElDBrvFk3GqDr/82T2bY2pp64r1rfh4++AzU1PHGlcGDzzY09J1a
mOE0oLkvtZxYvp9k6ZDl+zm3NZ1bdKNX2mWURTPVeE0DFE0LmsyYBUHQ5lateopGXog957smfS8t
T/sV1e9449pAegr5F9iEOHv359UHGBI4dUD5grjLYkmGzWoCSYiBFsbY+KXphyb9uL6aKzErDFB+
AhXlPLQp05GfHURNry5lpibDqWvHQbetKhWlmyFFpT/Ie9MiG/y79SEJZq+4am4ukKJPa2MrC8Bp
ude/5efWQgM9an30TYDuULYCLqZLlJphPJ2QpJaICxYOcZvMuli50PHj8U38PIBhTIZeCX0UUNaZ
y3H3Qi5F4LKcTkKW7dR8bp1KwpkxJRPejgUvdF4dmgI1IHCYKKhlsrt5WsrebKvpBJiLuAcTvH47
gfB2JxtiwoksVk0BvWbi1IDIEQvgD4kupoU6YGAzqKvQm5ptZa1UQEmNZsPrC7Y6h1T2BY8d+vig
n3LuOyYZ6jiUp1NSktaO5G2cgnd0niev1+bFu25sBUZKeaWQpQQUhHZDMHOIyvuIaLqaT+IkWPdW
pLeDXWoRmK1AKGQtTmTMVXqPfZw5aRQ1vpF3RrMntZF9VP2AN59RhtkEwWFpeOzGPMufr3/gz62K
76MMrGgDpmptTIjS9D04qtESeAoBHj7khlrQzi6ZMw0/5/xb40mE85qUDoe5zI0lMoRaEeZTjYau
A7rw570uCPGuK1vyKKpjzUHsrYwKqwtOHGBw0EbNvJKuz9BP16TcmX9/FzNDSBDJoR6p80k/Kh/p
Tn+5/utXShOXv585y0DpEkFaDr9fhqbAr/QQn3ZWa6MJrHrKM/pPjr2fV9ClPWYttDxRevDUzsBt
QqrkkLUb6SXRf03NZgJW1FQfJsGTOlvcVUnsoEhnj9OxiX/XKq+HfwX5f/klzGm2VLoWVZOC7trI
U/qD/q5XNzLScfV74teFIxYaaF+t/u6dMwM0wr+8Fy/tMieAJavCgtrNfOqt16p2m3TbLn4e+qhV
v0Sf2ea6uTXfR+cixa9KNAHBPGeUAbI0eVssJ5LKqL6XZAa2OryzSB3ag1zyKIhX/UnBpYvoi3J8
sxQXpO0oxX+5nHpFdnXylYJb/zHcvS3Sth9MsI4T078+wrXdpoNHBlTngFDgEXJ5os6W1BJlFBc8
C/TWT8Sk8mej4yWq6G9hV+3cCjOPdWbF4TQOy8lsSqeRwk1Zbfob9Pzb4cG0Ek4ou7ZLoOEDSk48
3XG/M7sy67IigQTacrLMKL8V8U6ws86od5LQKptWLU9DkpS7fzGPZzaZnTlIzTjikIZNcUgAEqqm
TV6X5vbfWEEJHgkxIFl/9Kgh1u6MjqD6K6vdDXTGX0dglThG1pyekgtaVLJQR8B76RJTCun5XkSJ
We6m6CaSDF8OlYfMMAt3JprKmbi1IxonNPBWeMFp6K+9tIb0pVCGVS6eFlxx9mj23SemubjVir7m
3GQroScIzZBJpHSGYFA0GceIBnVR29BcToA9KrtpKiARkralA/2H2SlSMXoeOtQdjRE6NHUDgWZj
tHROtLQ6u6idK4he8A82WqKNKZIxInexIG+6T1KI3BOln90UmRMnXszf/8JjTKBwaZQAa8xiLqmc
T0YIWjVjmFp/ySXRNptKcP65FfQRGEApUF5TVmRVywW51sZYPJXGeCzStLZ7q3/4/9lgzxCrFwyS
wffTXJBsMnSRM1i8WuZKqRwYNkQ5Gk5EZLhZfl0jNQpTySdYQQZ/j27b9mCYs7ULp7l76EUk5lKz
hVZWBGr/TG2AL41m3ZbCaPZqAL09jQiWP7YjpCLqeXF7QSePUaVmTpzNhNPJtbZ1wAGDmgbaEaFD
zNyFKKXXhZXLIvCfYeimuJ5OQwfCpz7J0tP1yV83BelDAJpAdMry5gqJXERtaomnVuhnR87i4als
TdXWZiBBrptau5FQtQQ5IRVVhvzG5YEwaRohWavAl8Q+ul2SZPFUuRP/jTedWWGOgq7JIS6CExsU
1L3qx31V7vSsVznxw+q0QR4anL94UiNTdDkWU86mIdUj6QRmCzBwDsAOVouc3CIlpXO24EqzDTz3
ry2WYLtSAcJJBFM85cgooAJkNsUQSBC7GLeRsoh9MMxEgeB4uwyNq1h1Pm8VYomtDXn6FiX7TOuR
IstU3RaJ1kZ212hofS7VBI0K11d4fVYMUK+KBrJ27NsUGgu90EmhiAa5tNpLnaG9zuLYHsO+tDgl
FzrBbOABLVIA+fB+AUKa2SKAxBlVZ6US0I3y07RoH00tP8TaKZLQAILomWJLOk5ItTY8kE3ROwYy
cBCiulz0JlaXemphc2yqGPTykLqqhDj2AZ6IOKbWIh2QgUNfDWsPOkvl0tSMcGCQyko6xQnY7A+d
7k6hB+3ZZuTEBGub8twQ/fnZwzsMw1ROzJI6cnGfx8TJopyTeFq5GHE9AbiBfBfoZFly41GlT23q
FVEb7Yuu3SRg97C1MQew5em6A67F2ajQUul27AUD3nE5nHloYmsaMBwRXOeOHA2u3sWqT6ZmujXV
RnA6Uo5B16io7Gvmjd6b80suKBVnVlc6P5AuQQ0AsSp8RWITyFWG3mnI9EqASeh2VGY3k4refPm5
MSGCIEtOvVc7EPxEsjtWeOHP+m2b9V6fDXd5We6EIpo4W3Nlv1x8kHk5MVVTWsIo0/0SO7pKfDkr
DyFmoZ9HO4XkZz0HKg8EvOJbsAlCOAPHAd5YzH4xpwrCYqSFzSh31eReLHi94uuj+muB2SYTnlxW
18CC2sShn6GiZ02nfiRPzdAgmUGO1RQGtTVy3iFrCaSLkTFutiCtW2VNJ53m4reevgi3EHmwy2V+
TER1UybELju3moljKbWHjtrbtLSJxSFgXamSYHKhWy0D8wyMFkuSXiwFYmoBZwRQWQpwKpUwOqmh
OcUoAaxZ5Eg+hvtE7/xQmnS7SJRAmXhCw9RtmGP44hsYtzJa3CjWjHuwGdP+XRREvPyKYehfpgGR
0gKy72BMB9ld8oInnL16rJwNn7mC9dEsJEKHb6AbQTA/Eb06qvGxZLxk8vqh8tcSewHXTZ1EgCzj
jDxlkJGHzvstktfJc/043qkfPN6UlVsGUwpWLJSfFARLzK5pQkLiIWmkk94FqnISWl+dOZm4ldvl
wgSzbYZBzrJ5rHE66Z8YEVgG5fw9Gk1cZ7vrB/L6Iv0dDLNRunzURl3HRskXBwihrWbmdqmXd9nE
CcjW4vuLMTEBAWLOGcJLOAp65GfrdNfkvt6qjqJ+yahTCvHoSpIjJMo9hGj9ydxUAxaPuI06+/Og
v6i58qUR8ff14a+eT2drSafn7HaV8DaTcg0TbUpvMXHFsLJVKNiTX61wV0h3Sny6bm/tIYy6M1Ks
OniZ0XPIGCz6hCTIUSBuGOwGvqqAJeFd/53LtgmkUvXQ8mCw66fQmUXqa2dDzMtFnCc6720celUN
xaTF2lQQRJ2jjSq8l2kw9vKmKsXSbodnreMcxat3zJl55gDq83qGsGlPIZcWBFdNKbHbqE48zryu
bkpIXyCbAfpMMEpejtIoJxDmFTCjm478tFOx+xdQdAWyjWwNyDUc3jNmdYueGWTcGWJEBJUybBwV
+iFz1ti9KXuC9JZXsdstr9eHxxsd4zVR31VksbCGVVn9avuscMxEkuw8y1LnuqXVDXE2LMZbRmM2
xnmCpUXrvFw7pqbXKNtWD6zZqarFQTKKY3H1BDqzyDiIlY95MhqwaAzFxgy38/Da5miaG/zrI2M3
AgBz6C08kwxihqYstSoneQgdpP4VDZyO1ADyY0jVQUY6iOqkyKR1Vau0C/Jgtg/xHDbu9U+gQzm7
jH98ATvUqCYd+pzLAA9fSPelqRbbqY6yhZEfoB3uLsLmukHGb/7bIECKSFOAtpJFI6tiByRZiCGr
GdLYoRPn29DkqYgwC/htBGxMwFuC8xqAa+aympaiMKchKYNJ+61Mh7CMQItlRxpnLOwt/x87dCDo
LkYWlkXsiEMUg/gE2llWlLmm/Go5mVQ6kmZLjiVv5I+hPHUx4YTl7EPh2yrsAe0MVDmaJ5goRpzV
qkHhowyiZ0HYJwGocJNHUfdz4OeVzSxNdv07JH5db+rZmVS35VI9Ub9kvUbVgMNEVobmxZh4Q1zU
KlQEA3qP+7vatmz6l+Jb9mtp+zLwIfvqnbzWL9c9Z81VVQMgImC88ZJm7ymln5RRMiDXliFg7LI7
AjqzrCqdnGxk5aaKeB1ua/YQhUA6Gi1ucCbGifKx1QYhUqrAnLqnsnlSS3JTZK8F3vGGAGmftjte
H+Da1sC1BE06pIKR1WdmVaq0qrTKuA7kxhxuR3nud9lo7LNmlrbXLX2LTLALiGQ+lZBFRgT4zcu7
SYI2k94YpA7oukXbbhdto22zG6FTHrV2uAFuamfuo0O3S7d49m6b+CbKAtEFb1sQ81rX2Qjk26HP
v4aZaalZ0sLMkjpQyrdSSJzQfE3CmyQ0Nq0u+FWt7SG/AgXAp+uzsLqRzu0yN3SrmksIWow6mKbJ
V3N3yE0HFDjh9IQ1llLHrAXXil6jzJceBvTflncNhNZ63nZa2U1ogEJ5+1v/TGJlMQY9CYtqxGek
1ugmxk3STLY09baiRY5acvLE3+l3ZuklVO8BA4HCtAKdjMultyKjUwW9qoODQXfuMwiRXSBa/XKr
4b9/fUg2RZ9GXuz/54/U+QKu0kFflBfakaM5ois5kzdD3Fi0FU5BZO1GVJAihQQcYDj0Cr78unQe
AIaZMBdqv9iQXIUQDHlbtOm+NZadmAhoSbgBGmg3prM3a9m2qw3OBK2shoLsGWUARxvTj5pMqmZF
bo55G/QjRHgg/mg38y6W7hK8jq/738oBg32O8wXdCACJsA3PRI3FZUTTUTCatx3YKZTsphU7p1j2
zQTywH/2rKKbDNZQCsU9pSGlxmyyxBjlCsJybdBmtrxZ8Ly2c57exM+dDB8G370J4UoDLmYwUaHW
lnHaIt4MsuiXnA1uujXRf5v1biYbNqndoapuQx5dMxMgQioBRoH5BMBUQx5ZY+5DIqSFpXVjHKBO
mXrLIBeBgMZfzxia9KbI5dJp0afr9EoLdZuFcFKVP/wFDPxUmlyiKDma5L302DgL9aWcljiYM6hd
jaj0Oamah54F1at9NEJqN537nBO20ZPpYhOj5ZYqLtOqLJqqvnuBzl5QCdJkZlYocVDKolOH0tvU
gpf1H7ontQE4PUWNwUnZ+zZU236SDdiIY6/QPHTKGJYf+mr2K+LlPlfm8MIU/fnZcJTUNBez0uMA
rnIiSm3r8702PAi1ei8VD9eHxbPFrFcp93mvaGocFIMdVSf5NfodDpBy5cze2lag4itAYtFWSOjm
XY5p6MXZ1AoJfpG8NL0OCeRbo95khyh1s0PeLdup+ro+MhaHQzfChUnmPkNDlaDkGvWKanoAoOqQ
4boik+bqc+eYEfSrSQchvekoTpENBvxF/crTdHP9K1bn92zczP0ytF1jaALGXRpu2frpNr8xBLTC
XbdCf8uPDUAzXWD6QPsRm7Qf2mSpZhke08boDUamiBjHJV14iyhzzDCDmdOuKFAihmO2G0B8NmQp
bUsRNhI5EvcG/S5F+dAsNrf1/McDhq7k2fCYc7SU81GwQtiN5a/YXLxlUp2RAHzdcU6vnxfutyUD
cqAANqHEyozQWtBDUSyEBKmpRh6pVOCLpQlp6KU8SYlEnDwt3lCM+Sw7NKaDNqNy5rh4VIBE59z9
a2MGDAKJfxW3E8qklxsmbeKpmGuMOZWrvUY80xzQDb7YAsfO2tkJlSw0W6Dag7CLmdveqonelmYc
aGnVbvpSfjFGteYc0D/udkzruRHmREvyUkqUWcNgmvRLH53ys1JTJ5LQfU1AM1j1iXN9Q6zOHoif
aD0XCpZsRN+3qUImGaOyxPt0frOMCvyJTiefrpv5+eTFwGQZ0RnITBAlicxla2qRbiZo0g/KAWJS
G6nTnSQBHxGaC4GkAU23I9yDyICzEdemUwai2AKwGM961ksjlRSF1kzwUnEbTz4pHeOjCR0kCMeS
R+6/5h/nthj/GPs4TEkOWyimOmOOvyrO4cWzwDhHFE7yPM2wAKpFcBU3dtb/sxTn900AVLmhqMCZ
o/+awU2YCPbkrF1IgI5Wl5egXzt7z385PTTPbutsmBOgYOACYt04k/5LAx1f0f7iOBrd7uwJf26F
uT9NSYsLfaBDQFHohXjD9tP0M0+3t9cN8UZDF+tsNKLcaIIoYDHi6An86ZtarG1T4RW91pf874Iw
x2wWWlkxqzMJllSzSX/M1f/nijNeG6p6aSYlpgvdXE4RH1sp4+xB3hAYr1WaDljKGUPowek9Qz6x
IxyAxtoZJiOUxxWAOx1h9eVSCJIUA1qLpaih81SDkrNITM9qf9WVd33NV48Tmj0TKdkUsGqXhgZt
aKGeXGCLm+pOS8izpdy1ygPuJrzuaQPKzHGy1WtWPrNIv+jMyxZZrbUqgsX4XkBWRc3s6pQdZlcz
bMkB5e1Qcu6DVbc+M8jM5SiiUVVHyiqQjKcozb0aIoM6zwjLLfF9ziCHAJAcGrIpGOxyWGlTtE3d
iiSQjzqQbwcxs9WnyNM3vZce8l/aUfUze3xM3o19Etm7OvF1js+wUKf/fIKsgoOf5jPQrXT5CW0t
5JPc6iTIZn88Lp+5q9cHK9wv1VHL1GBWnltkse6EzyiubOMfKr39sM5MQBtn0TgDPRaI7bsCVDbp
REesb8zxK5//zcWEtDnemugutAAJvxypFZexVoQq3eK6ZVMVFBfMJ7zS9do2R/SFHKsICW6gBC6t
aCGle4JSawDIx9aykv2MFuHr229tnwPzitYvoLBolv7SBPA8PWAwJo528CaqpR+96vPzNHHSqdTD
2QtEA0UUFYXXQPXAXCCjqRC5i0JYQUt6YSO89Du1dzoAwEGKsMyDo8Q8XovVV9+5UWZoqYJtruow
ms+/ULcZQ9FuNtqLLn3p0ezrfbwLh+frs7k2Tsi+gqAWdUZk5ZnruAN3mh4mFgkQdQlI5kbeEpj3
de7/q8GBDhPpaQR+NE99uW6pFppl2cZJYEwTnkIbFP2Mmdg68vFCfIwnxU4IVLp4+VG2Tv+9yXTE
fsiUfcufMMd12ba1DilTEii4dYjaQlg3Bz24Bvq3yKmj2/lFkO5Ac7OXwyO0b+UPiO7UfvOV6I+G
onGcl+1A/c/XfNevQIOqQ6n+chYE08pa9ICRYPamk/pcHM2Pxe8fouP4oO9QRdtiYtC9Pxwb8O1/
oEBxfbllup6sXwMyjrLTf+wzVwkxUS0XFNjPSju80Vztc7oH9Ngejx1wf7+kzXKwPMHLR3sIbyMH
7E+7bKs/Xf+KVac7+wjmepFb8DCLNfxcHp9qHY1Gimk3i9PkW9nwY9QQMpBVXje5dmlTEiMcTaCa
wyPgct6rKElBHw8Z+WxR9jq00I3+ZijcOrb86D7/uG6MLuLPSf5rjAmnLDJacZTC2Lwn2+TUy9ha
vGNw9S2lAw4MXBidSjYMIVLfCyUUEoOBghtz8BXp3Z8ohD60quyrtL6nYalipTdR+EaAwr0+xPVt
hQIi8KKoQuNvlxNaVlETtlApC2YH52N6LBO3OCWvS2ePm/G+iXxyJzrWW3kS3oS30XI55ukb5McU
g4sHIE+QUyEpfWnekHtpidDFFujHaUdSN3xOU7t+De9Duy5ef3Osre4a7F1aXAD9D9sfGbdVKkwg
BgiabtqK43G8MT9Jb8ulaQvjU9c4mvvEaxJf3SRwVMhGoG4JYgBmhEg7VwU4fIP+3dj2T6kDEBNx
0ETAmcrVnXFmh3ntofOpqIZkTAJNe7YWVOtMt7ACVX0XdkMzcc6f1SuOvsH/Z1R0ps9CWV2G05IC
1jr3D9JSj6HbB8stCpbcFCr1gB8eYlAMKryDesmlpXzprDAVMH8lVACm2K/RY+DU8ZaYnr4bnidl
k6V2+dwaNzLKpCEvAb4WpgBJ/b/mmYO+gHJdWKUYqD99KGBJizhnzLp7/P39zEGeGla4aAS/X75R
Z9uiAh/FjWE84sWDjkq75pj7Pxburz3mzE4mE03tgEUERat8JYmxKap815n3YakD2YyulttIARkX
77HFWUW2pDdIkyjrOcwqfhrsde/6xl6/Dv+uEkt7VRYkCdsaszj4sxe+d76Kdptd+yy8Wq65ifZx
ZmeiPX+Gb8YvVbLFm9kH7Z5cb65/B2+UzK6Qh6FahhafEaFPUxR+DcNdU/NyIjR6/LEhEDaj5CQh
e8lOpZDEODLp1lvcaP9mbGdHO3QvxAkPzZGcai/hDGr1YDmzxxwsolqKJlglkyAtN7l6XChbWvug
jDfafFei0/36FK7fh2fmmDnUhGZAfQ3mAHu3kwGscOpmqdw6MFJHq+4bLiabPgGuzSf9+dlRVvUW
wNcR5nN0cm8+IpDYt8FvNPPbk9fu/iHy/D+B49nw6OqeWSsVfcAd8W2tCmRHhUTS8Edz/lyfxdVT
68wKddQzK0pvRLPZTEmQb8372VUPXPgmzwL9+ZkFkKEURazAQv8+HRCL30yH3Ku8BOCj1IdejAty
5gcIA18f17cuxLXFYo5jwMHxLI7hHepGGtBhr4L+t3UBVQMuId1bXluhP3p2Y/dF2Ihb5S126k25
FQ9IRWw1F93Fzuz/QyjpjyVljvBlrPUiM7GkoZrDjmYAdJn3PKDA2rZHzAJUxHecxBa42yoG8ikW
oL0Ouok4rJBh4Gz01ckFqsqSUUKgSjHMQJDiQX2CWHja+QPEozfqftzXm+F3tsmC6RQdisBCJqd1
mm0bVJvuT/nabvJH0ER6/a53q9vos9pwUzt0v7Mrfv5RzIWlhDKJsgkfJdw1vuxVbuugQdYDL7JT
Oap/3b9Wq6dn1lgCmFkmVZvhJY2LRHUIqLxr+7Owc6cAeQFa5Tgxm7J29pybY87WRUb5Us8xuB7c
oeN2ev0t+TEcOr4b35U70YPq0kvj5XttI23DuwrXVnKDcEe20cK36Z5Me9oKmxywnevT8E09c2XS
2UISump7JRTxXa54I9wJO+Dhd0rvgMKigeD2I4EYwfysbIt3PPr2+gH4GOMYe1AN/NIru8Uz9DH6
VBzxXgwSO7yNOY7KttF877jzaWOO7HbJNaFMsUoK0ErPNf3TcN4WW3L2X1zSdY4DsjQ9ZlRltZrA
mLi3bGIrG/8Vmo924r3z3oJr4cP5sJhTW9MiwDDo/svUrz67V6o/OS9V+RPuhsTduQ3m3O4FMVFB
cQQHx6kZ3wn2YIMz3p/9yJ1AWI/szeb5z3VvWn1jnttkDm0o9wqa1cJmZM5+1VcOKQA1C7NNF83b
Klz2Qt9uydgdp7S/M634dgBjfZWB2WuZN4pUe5FkPi39ncCrZnBngznxprlPrHbGl1mnFAC42VO2
PUThMsjaC87gCe78Wuwrzq5fjcHP54M50vpxrONxwTqLG/KwbAHJOKpu7tdux4kV1x4XZ4bYajoY
PkJd7DG80dOC5aDa1ibxRjs+Xl/gVb8FKRLq6ZSykC0Ht2krzkIepUFKGreRoFBXOgmvUef79vlx
Jv218j2rZxGHChkerRTiNJCaHUn+SFO8NcythVfTNA/3E6nsWLcgjFU5SdE7gzJuY8nJw9npAHHL
lvxxFAy76LuNEpY+eBxR5FO3aS14UdJ4naHcUZrSsM5OVgoul5bHNUE3FvP5QN6h5xv5dFSc2DxA
JY1A9eZdHKhoV6i6xlYh/ilHT8XIWY0194JcGXI6yA4CW8+WCPJugnhKagAK19Xb0szu2sYnqWeJ
Gzl9AodaO0Ro2OflH1acAKGDAXlM8E8BcM84dYteE7zwWhJEAL81A/iUdUTPJU+kjGOGzVfNkZq2
fd4h8dnt0e7mzlLsdGLG2aJrVgBhpLR0YAUBZPIyusVCQp9RReKthf94vfjFLdWuuAMQkn8t0C84
8+ZasMpObVFIzZbiMJbaPjcnv2nm56UX/evbkx5ijOeZ2JcQN0CpE+hE+ilnpsJmqZdZRlVYzrx0
IK45S4qXTeCiSLxJb7PNEJscRBE90X+a1BQZBCBAJhpM0ouMQ4LHK+ZvnDzofttNOkKiVbczq9gC
7+BcH+DqakGC5H+sMVGUZLSTIZXAIqij2+nvafgR8iIi3oCYVymwnGbbCzIJOmOZNiHIPlwhB9es
9l+kXdeO5LiS/aEVIG9eKSl9uS7X1S9Cm2oZylFe+vo9rLs7nckSkpi+M4PBDBrIEMlgkIw4cU4x
vfdWgq5O05Ql+VdtopOT9zqgBd4SnFBLmlZRcpT6NJDzJzeb3tmyBbLtkjfVyiGButgfM4IntrVZ
63GF2ilr9C/lCFqCOPKVTtlNixayWkk5tkeZZHrBqxvARALD0z8a74VFy3XozVqtBTBENv6crGXr
6Ukw0rzyKdpYrjvI6g5AhhtoJURfCDBc7gBwtugj6zDEVNsz3wBa1vBBa882Ub397ywJo1JMezba
EnUZtFBp8XMTE904ZeHcHUuJpVXvOBuT4JFoS+iqXkP9lDdrlWGbHtzSj+jzGP1NLDwzJFy2QdzW
mC7lhjJ1m1UHCFmEBZOgodawES7Ug/5ZIsHZRzZ4Cl2wRInZbyFfv6m+J8PWdk+a8S0vtqWDcpqd
kLid/baRTCX/7U/RygY5BxhOP8gdBfcwM8W2GIoQxvK+xA+TrMdE9vuCUzhG1HYD2glPcfrbUr9J
z5K13weXAahoHQhf6DZ3lbMAP7it481dgdOqBhVsYiyHSfdkfYpr+/XciHBV7qwir6w6+9hDwHtR
dABl5r3b/76+gdZiOVoCObgQCYhP5TBz7sbU1mh6arwbSt8bXaY8urZvkEAEORXq5bZlCuOYLbeF
xDEmC7kru5m3aqwQRAeiFQcFOjnXR7P2UsVt6I814VaUUKePXAoETpaMIwUtFAge5iRGG03eedC7
14ewUGn3VGXtw+JAGQf7erzt+9IC+WzRBmM5Prt0ySUBcdVj/nyWyEzgLk3lJCPHPqWx4o+mam5o
o8p0bFfXEgkrULcA0IWk0qVfNi2bu8FmAGwak49QKF/MtbML7Xn/WBB21tCXU9f1sADM8mMFAQVl
ikiqj8SGyKppklo3D92/VIjg2QdwxRmo+hsfFIaCUa1LNF6ax8llgxdmoMe2re/7XvW1jvcKJfHu
uhOtTOOFPSHSO24xMcZgD35EoKWDdqSbmf3FeXxhRQjzSZLjgaLBSu3dmNNN3v/O05velrxIV8eC
KIuWSlBMAi526RIgrzCoCvbRE5izdzm0dtFA9i8ZLP+zPuAlsxwdNHfoT72wcX3u1xKCHqi6/vkx
YfJ7AN9sauJcarM+25Rxum+VJL5vuyqcsxS0c7SsNpVT/aYDpafMZsCdGfHr3BjLvp16Wav2B7BE
OKvwPQ7X2XA41dvl4P7Hjq3ULHKcxrGXH0ubHdT4e02j1zSlGy+xiV0jAW+gdXMhGdS+kHEhbr6p
qL51KD3m5vimZvaP65O0ElLxLuc61cC7g4pSWFQj9roiNzBHihKkS2gd2fCEzFUiS8XJ7AjBNItY
DTZGXK6SujpA02unLgNhibXXKu3YZNX2+rBWTrzzYYkvdjW3C2vsgTiCzi9gdkMURNGBtZLHi8yK
sKCtA/27OcGCFkSN7r9S5yUyJAFk3YQJxUQ0xnG868WG+B8ts7poajBvOhiGxukwBrnx1Rge/ma6
/ljhq3d2C2GJk9Ahh5XUIRNUME8eDaVRauXgwprgTcn5sfCWFY20ppn1C9BnzHV7kk2W4890ksG7
uMN+2mRnVgSHBk7GLU1d4ZeQg+OOvgma2Gi5b9WMWBDE7WS8jeuO/WdUgmMbTpshH5CiKG91x8yu
n2n+rc7vVbsFilvGKXx1cODAE07lQmtAecohVJmhg+oPUt15TtSvfXVHQVotTUetRnwL7fO8QRKt
mcJcIlnkIDWEsY21j3OyfRuz5+uOZ/It8mm50GOHGzD0eYDWuPS8wXSnClxLyOJ2cRpmhcOC2E0q
f2ZUIfNQZk99qVrE7GkesozRDeTRv05GOxIPXN1Eq1to0NtYXLNjv8EyEhOIdhj+kg6Fj73j+dDh
/m7lbU86rXxJkpkGTpFF4AHVXNImRhyjvRNEWt6Szi9eX0f+oMXJ3TLGWlBV6DqtWe6Skg1NiKQI
2GUnezppCSgjTLV0Qi0eFVKajQ2qBsPYXJ+c9en/MzfC9Ccuo0udxdmpBpNRnQyBEkuebqvRBY1j
ADehE+8TdR6ijtsjLYtstvWgxSdj3uXqQCzZrWstrYnz5Y8dPtKz+GL3uZNVKuzYh8ILQT+lWH5k
4q58SH8qe6OSTNxqpDkzJwTNaslQiXDgVMk96SU8WrIpExwWNNWdHmn47QqIUfOuOSxv11ddZkBY
dXvoGruaMVdxFoEo57kZHT+GQEn28t/ZEQJXmRtG3THYifJD12xdIILbG1WXbHDJaDwhYvVVr2qF
gemKnvtb9z59miR9M6sh8c9aCzfG/3EUCBkwID1RhtVS0qrok90lP8Yu9GQTthrpzywJ10lgFwx9
KWBJyzdoI+1BYxQTtFuqsm7q9X3/z24RaZ712JhROoch6B45U0qG5Aabh1xf/tXRoJRhfbBbQR3m
ckua7dhj9fnyN188AKwUu8eudInzbssoK1bHw5/r+At5DvEO0ypxWZVTCeCHusX1lxhTQZgMR7Y6
HgcMtDznD1lzHhPOQkwONgMltVh2csfAQONf2TqkcBKC5j9mS65Lqz6H5Cey1uCWxgPj0pbHoF9X
VUgKtUWYpeE0bIDAqwo01oa1DOO0GsvObPENdjYupOPHTOlhC4qzQKYlkhNA9vNCONOXoYjMERDm
vkdWqKWmE/RxJAkCqw5wNgYhpEFxpGgcFWMop9vOereqQ50mkrv46vqDcAQaKnieAl5+OU8xSgx4
tSIxhIx7sqDlMNdIkyekUk9jLln/1fNMh+iRbQIYDA0gYVHiulf6BdeWk45iSTgPy60zMnUbt6UW
xHOf+mhOuzHd2QzmfqrJ5Gq1JHqvTSkv2aJhGHAfsN9eDhdKvJy0oMKULr+y+Gn6ix5R6FX9+X3h
dLDdpC5pA7g1i7ugpDZxyh/MkPjFWu8XFECwWgYS++hLFhbNYOBqSQxUBOvxmKuM+chWn7rufuoh
KaszqO2kIAwGggULSouHrHc3o9WRybp3Upkey9qM4qaI1qsP+TlVmFGon9nRlOBbNEjnBMgJMb/K
87uhlT2FVw1xkhVA9kFYLPJStZUX6S4I5E/Dor8vUemFRqr0QYp9F16P8XyRxMs1iMoNHdQxUGQQ
67pp1U1J7fRoOKvo81D3p3q+K9V9suh+236t0Mq4FJJtuBYaMYMg/oUOFyKkMIvW1NOpaSe8JGm8
KXYN5AmTzJ9jHarKMYlk9Adr14tzc4KbJkVX6Y2mIb+WOnvNK57yugDIQGOkUdP9X8zmn6GJiAxI
xIARYMDQ3OoF7fokGRtSeguZvhj6g5EsgSrrP1gD1IJ8BI8jVL9ATSP6ZNmxNFtStGeW08bS6LEC
W1L+xYVgn+tBwi8LkqOd3rF0lFwO1k4FB+2uFpiGLc4ScBldSk23B9tEYiNhafwb+XgIO4+V9hcx
7NyKcAVRM2/B6YbRWUO2qw08cbLN0tWb68u25iLnVoRrW5F7s9rnsOLo8ze9JbjEHUBL5qemDOay
trHRjQPiK9w/kOYTztIWzpGYKp7LEdIFOzBO/kCjsuqnyfQXNQDwW+HZhv5OXGxEXb+JucUQ8TeC
vbjg1FxoEuQtkwn9rHrBHysiEkCfIRZmmEjYKMa7iTc5aGEkfraaEgXyBMQlwLu44BC6dLSuRPOj
0aEyZbHQA9q/21TPqnLLYgLNOa9776f9/Avd8Nb8NYtLP1/8otrr7f11F1m7O7joiUSvKVpmgdK9
/ApjUfrOYTWagOk+HeNNUu1ZejvY88ZIZO25a+7IhTAgDGUAnyIuneI0TVc3QHQMUbEdWv+tyGM/
hXbi9SGtxeEzM+LaJZpb1I7KcRXPPSX2SNxf6luU3VFZk8/aGXNuSNjE02BYbOhxmtHfzRtM0Yl8
WZTQjgJZe8Ha9kKZGVHJVlEZ+GgkObsJu2CVx1UIsf6ueQSB3L+HvXjnvy7UUBpgDPLIwq8XwLgs
6gk6FrRBvcZ6a6Ld9bVZGwjI+yyk3XFZRdPvpbsVSgGWNd6hXU7NF5tZX5Kq21nK+19YQaUBLXOW
ZYJv89LKnOBXOxAAnYouA3UqMcdHZx4kbrZaY0HNF2gr0CSDylQ47/uRqu2UA1wzNSFD0cJgfWB5
TxScyUUJVZ155xVbO9mC5YSUxkFRnc31Ya7tJ8+1bfxjAIEgck5Qtcn0YcZkOk3Wo0nc29TAZgW0
KBsSK3Hyr9M/SLuiG/2jhx9dbcKsLr0SFbWHp0w3MX/oQPTIxh1PnFi15LrxeWCwhIMLTunqkNLi
XnTm7kvvOTFr0HaFB2AKhhnQzKhpE0LVAqmz7fVJ/OyRl7YEj1xarW/rDLaKFzsnC5ZRl1hYHw2u
17z9HBypQqAvXKUuWwvPMzoC7ZlpRrYrq6Ilg516xHWo+1/aE7bzAqJ0qx164EIUdLh4v43yN3aY
lPFkfeKQHAcZFZ6DjuD+XcPiajBnvM6V+juwq/dlm98qcS7jT1rB2HwIY+OzAc9EnY4fYWfeEJVu
4ZYxxqPlJdHjxHcKldh4m7A4wzW+I7aX7fIWrSXt977ed7UTXneRtQVE19o/HyCMVCn00V4WPAgz
71mzbqhyY4SjDKq3cuHFMPEqQv0XPcWQRLgcplq2ptLiUX3K07BraoISaDJmQcwKRBa0AJmJP1gl
MVloybC3a0t5Zlq880LFCVLTvJesRC9evgV4Q5MlW1beuyhr67i1cdJe6KMIuwCKeYVaTx0msVdC
q9m5bzX64FHpADFIkMw/pzlg1uCDt9vAivYUZGOQ8yj01+truYLqv/wOYXfYeT2ypsV30Jf31rcP
TWCdfkRvyaZ+8Q5soxzs++LReYoDiV0eHS8fpJd2hfc+Y7M2WyWcCOLfZViaPsd51FziVD+oXYie
s1KW51zJ1cAm8kEgveCksKpgU/WKaowgknCKyw5d+KbfQqd5oiHHwtnRoR8YMfpTskgewiv9CZd2
ub+d7Vi76SB+oWGOK6JU5G6wt0lg3rNnoDFx2+u+MJfYMUkoGV/nH5J55n70aZ5BJYl8mA2GFrHv
pU4pmDgURFtTsYja/PT6JEySaat706ZPqpusK+9zCAJpAwaef7PKWXYt5PHo0xdA0xKXe47tFalG
mnqIWJaoyB/N463aoP3La3/gjvXKWuWmHcw3yYhXPQvJWMAQIRIK7dPL2e6Xgi0eXUAPoFYBkO6H
VBkh1lC7X6xnN/Nb9bWZ9hY4XQlVJbO9FhnhWzbnQcA5ILLhNA5DUbvXUcK8gy+Xd0YZ5pIix+ps
npkQfMnBPSaKHA3RPwncgpKyAf+UTZS095kMLPj51Qe/PbMl3AUKezHi2TGR3O7dn51nEohSfLm+
WnwxPjkHJK8MIE6wXmKufi6bAckuOAdkQonRKSGKT9UAXjXtPVVuXKUnlexkWYvuBlbIhoQbyJHE
jK1hL7OaLDZuUxa2v/0NHE+a3kvi2+oynRnhf3625bOmqsGs7+DBXHhVmHl2HA6eSpaWi0g7XUIa
ViQSm6veh06RD14MJN2Ec7nJXJwfhZWdJv2lVBPi0hdn+lYBhHh9zdbGBoJmPLEgNMPZHC7HloI4
rtYbbLAJIwmAmxxOc2QNgbkMqa+P9BfYHjSJzdXYzQvT4EHjd49Pd+AoGebCw5k82kf2Os33NnR9
mjT2jdLzp/zgsofCkey1tQk1gQEEqT7cBN55OVBaZsNguNjOCeiYFD/KkIJW7iFoJzkgVif0zI7g
LAu1Jyu3YWeYmh9q9djSZOu9grxyMyuRR66vnrmy40CyC7QlTwfjAnI5KLbUFVW6lJ6cVw30CjLe
cO5k4oY+/3nBOYxa16dyLOiJLd/GOCI1GPBr5bFXDnqX+PP0fn00a5v53JywRDVuTwC/lmgnGy1S
jQ8uqNqkJJ9rQerciLA+rdclLG84MHDwwFN1H415oE0P1hR4bkhjQL6kQHqeVr02jcJeLpVumhoo
7p7ials2uyx+AakuGZBjVppXiChq1tdsMR+uT+aqv5+5hnBy1qC2nIoup0h8gI9L+4KOHKJpdwty
OdcNrd6IkLhxHBPSpniqC1nlvtVp1C1Qh0rVbWODd6zLSTx6EB/pk7tZSbepZYfTCFFxuh/UaKMV
S1g9WqAKW9TqqEa9ZAeuuREoISHwxBusUMu93BSTlneWYjX0NKs3jvmMJ6K0fWBtcj9SiiilQdFT
HDIEqsx0yi16Qk6CaMNvznQdtzbRNdnsrrkrSmlIgEHNBm8LYYereukpbLHpqQKFY7KPB+3YlfEx
533f5cFY6NPQSADBa0EF9QHkJpDABd218IoYHGNWW8Okp8aYSIY3qRSAtoLB5/S3/KoAEBrCsRBY
msaLxpShKOjGd+i29zPlhneJjsFYfFuOWo3uKgOlCbxI1bAdN739r8vjsI97w4c6AG/6u3QRlihT
XfBHIe3dcpPUynPpRf8+sXlpRNiBZgLdNPDj4VUYlRujoaRxJl/O/7rm7mdj+Thsz24nccu8zjXw
EMpbfR9PD8hN7uR+uGoFIEtOSI6OFvFuV9fe6HLEzylb0KhRagDgslL7rni9jN5p7dBBKgnNsiBJ
5o12l2tTez0Kny5uPrWS+2PubSEDC6090A4TRKFt38YqBAKSu+tRbHVHg2kdNJ5wR0sVrMaphRKV
yq8HzX5WnCND80eP5WJ/NTwu3gA6ShWMQfrl8AwsV1Py4QF0v8sMZwcOLSvD4yY1NkU1Q49Adt1a
Xbozi8J+VtE2m1QW7siMznuDbfsZki2W5Hq1umoOHhhoNofohsjSYTXMiLoB/kHtr+idaTdWtNfG
F1bj8GkkdZ3VAMUrSwYy1C7C4uUUdkkOZXDXQ0rHGbv7uNCVu6pgfXjdI1ZH5AI6j2cnnFFMCUNW
3gFKC3erHllGXv+AvO5t34JD57qd1eU5syM4hNo6NJ1dNNHr4ZtKJGfhqlujiYTTkOKYEmF0gxX3
FUtc5LV1dFnqi99NkB1X7qtCct0w1g4qcP1CKhzCD5wR53JRVOzaBTrtCOnt6L51CrWCOZo8H9iZ
5BDxZtVsiZE2iJdTxjLdB7FGQkyzt4/1oITIvduBmhfmjk3ac6JoEEEq9XxTe1m+12YDvfJRvQRt
k7WvaTdZG/BUqMRNkSGtlvzLUDQjcWiPVEyi13dDhu+Ip16DYEmd7qZ8TP3KBuROrew5BPqHboeq
SI4xfpkYGcBRUDySib3ziCHe+rh2FJ7doMjDvehyQkDyzNzKWuhpUujj3JmPSGXYDzk18oDVcfKW
KI0lWe3VcxUIZ8A08LiCdJFw5DSxXdupMeFeMpMGKqnE9L1X7cl5pe/qz+KX5gRZ4wNBd92D10f6
j1WxKJkWGlWNDFbroPLaw+S8xc27YsT70Xq+bmlt54Pk3UNLJYooIFS4nFNqod+7rTCnJgPgsFHp
UxMx2SSuXddRNv6gAgAxhHh/RI6r0XplpmiI0ndT90q95l4FPMmbtszbFeVI1JyRPn26PraVmhvO
tTO7wuKl+FVl8HDvSiqlJqNKnxctZXe1FanHYorLh7iMM7S9jHMwupayj3TtaxlrRjDNRb0HZCCR
rOvqO/3si0ReOxcoOKagPQwaSqQ+OT9ibaP/HL6rpK8Ct5VYWwtVqL9BdxM1YLzRheErbat1fQJj
cYaWvWafF2j+LSCkLuuuXzcExA+SAChFiDWrNDFn6iHqniC1o6L6oHUdcb7LtJ9XNwUwi6D7gPwV
5CAvXbWdW7B/NohDDvkBQjn/kG8l/rK6Gc4sCAfH3Df9UAKYheqeAQ2ah24HFpOdEf5KyBwogQv+
oP/SohDjc8uh2TAOIFF2fjYhkny52b8pZbfTkh2g00hdzu6NNVTEgD6Ak5OhlCn/rB3KHAn6/7PK
5+TsspvHvTVPfFZBXhGATnVPt+lTIvOQj7Typ9h9Zoaf2WdmZoUVUdbCzIQoSiwoL0L7apuS+BtS
/GTTntCwlQavyAOGKAMEbB/fDeHz+xLKoH5r40XSDQVpXGjQtiGMdzAGEJboEU5VtvgZWHMasInX
7GU2w6K18TKrJLtw7TaCKzCSZGCCx6tTuFshTZiaWpHlaEOGIoanpr/QYHlbUFmabNWOhXsCsN1o
jxdPx7kBjAAAE9hpH6b6YLp70Kted9cVE5xWGLNm83SAmGV02iXPWTVCHzO0XvNjImPcXdnhGm7w
FhRt0RSP0+jSSVDy6uu0mnKe9zCBGtixARqRvh79+yW5sCMsSWsOTml7Q34q6t/AWIMOQYpGXwmJ
gJOgJx4DQSewKJgbp5S6ij3npzp3oKF+w9tWW/VdirBeXRLb4+BmVLttsck9iT1FzXs7P43a1mpv
xiwEEOcvVv3MhBB3Yzd3pyaDCSBX2vIAE+DAv25irWrPMV6AxeicPkpsskCOt1PyHhicaGsdo022
wXFNOn/e/XqW5X/WbgUXtoQojzT6YCQtbGXZszMejBGs4ACJekZF1CQo7QDU1U0VjvkXI/8pS2EY
q45xNlIh4qdxXyqMj1RJiPfTzcl8jG+Hk/q8bJCi9fPjD23XBdOxC9NNH/SPmZ/vWFA991toHh/n
jblrQhQSUk7c+gimOWmkXrmsXUyPECBLu6mNgk/Pixao4USWvQ5rjm+Txo+C1+peBc3Li0eS8LoP
rHry2cQImx+iO0tW4352ysdo21jhqOpbd9lcN7IaYc6MCDt/6qFfbdcwYtVPuF4Xyhd1etX82ZM4
9AeaSjjvLmaRf8jZeTelbmVafDRa0BN22x+0jbu3fQPvh8pP/Gyv7ehtvVkC52gHzNduv7WHZp+A
kW9rBKBOD9TA3IDCze8fof2lb/IHDdq0yW4mNmbeIDRIN3JOTL624lfzUiNPPeN8FLOItRfNTOdA
VuiIN7t5Ca7P/hpqBVA+HLpIM1qgABa2XhKpvZMrEFOo0dBvkKXYRBSdx91Lm4cxI3VOHLu4KxzJ
ubW2587NCntOt5U2t1IMy8mcTTeh2YVO+kmz++/2kMgUS1cuGBgj1LR59p4Tul+uvA03jg0LY6S6
vc/aLbJsWhlv8p1nbVpHcmVd82e8TZHUww0DYhFCbDbTKLJq3pfaNo2fqeURue2wrR5SdQKP9b/P
SPF+hX+MCatX5FBuiAbAto1kvrWc9ibu32xnCNKGEVWjm9GUiYmtLpwH3Sp03cIjXSEmuDFyfnWJ
pqusBbRvrhlIl230K5WNqZEMvSG76w66bg8JWQtiFQD0C7vWy0BF5g1oV4q1/bd9luG+NtWy1zD3
NnGTIYWBYgrqtEgkCTFITadYb3lHUq29qHW9GZC20dNHnX1NzP3Y72M9ITlafx36zsxd0bxeH+Na
nD03L4xxLtN5yaMaGgqRDdhuhexVtDzGrPly3Q5/XX4eJirgPO2MbI+w6WpwH8VA1qL1y3gzVeto
ZN2uKR519zvT7vOsCIdORjOxPrQ/JoWtFwMtDAAIUFPol2gDUKy9mx0wfoXNJGNb23YoRfwzNsEv
Y6NQFq3AEs5Zs+1sL6jn4aFz68Q3bEYUaAxcn8u1uHxuT3CZJVUiNIVxvwSTUWp+6d1f1w3IZk5w
CnXsPS3iBuonq0/8uno0LUkQlvkDj5tnJyLL0KIxMPhd2UOeLAcdbI9TTr0H8Z5Bc+gq/TaA8bo+
rNV10tBigq2sQi1UWKcZ2U1FNwBCru8n3GJin447apCu/n7dzur0IUGIdDBeRp9YDCOm0mjhELas
dX7M0UD9SItupklG2bnqBwbeE5zEjfckX86hxXLLLTsOV5ue7X6nWI9/MQ7QS6imC80FyG5f/n6a
9BVSYsAbjaCaKiwgV4ArVQcZ7cBagRudUX/scF8584VInalij6htKBpMRZuCgmkSzfu/kYbbjo4O
2Awz/bxx39Bd1ZGyvbcoUN36dCqwmDG6Y6+Pey3u6wjGyCrrHHUtjNtQJjbTkVfIkCu09kjnL5S4
MiGgdSu4fULADDR8og6QAk1hxVowaiCD2/pHhyehOd6bVHL3XHVGUMv9vxkhWBSxPXagVULhCIyJ
EDimE/qBchlukU/JWXjH49/DKBDXP9ri8d+XS2g2ugZn7LRHsylI8jhmW7UzSWyCJiRlgVb0kq0s
jEq0J2ZOo8nMaGe12uNk71sHzMJRSRZV0tsiMyJcpwDsSKM5xaD00Qt706dAlETq83VnEx+7n4ai
X06drkDbYWxgRX1ov0PXa/sl+tXsfma3DHFDclIJPsdtoYcOySdgeiEPKHbgF6NngJxP1R6rprFO
XhRpX6LKUn8keNIHwJRYkkriuj3gKnh7uWeISVozM1zAgWBvcLazdZwqjSh6CaSWs5PMovBO/b+R
/bEkzOLoqVUz4hh+jKvQzvfMw7WwvMkCk721+R2ubuOoS3xQOML+YxKXNg4Wxv+IhXQTlbqpMmbt
sS6Xca82NepkTVluPIBtw65Xly9W1uQzKUxz2sWTaewlY+b+J2w6FFF06CWglxGdRNx/z+Im2hmy
jpfAH4uX7BdryfRk3Y5fC0gQdLflJBntyma4MCbEEWXIO7uCtcc2rY+F2oR5R/157kLJoGR2hLtH
4TlVbVSwMw52YCXxXc9ccBstBwZtuE7zaQ81LIghEDsv7+rR27uUHtSEbmmsB9o8bK9/z+oin82x
cBagzR68RqOFYcfLU2wetGq5SSnzZ804pjlQ8aUaKlkrmYXVfXNmVQinUPwrodUOq2Pebzo73kRR
GtBS33TDLDElmW8R3jIpVeY5I5yoAw/MaC5fnfZ2MR1ZIknMs/1nt/wZ0kcy4MxZBwi1AY6CIanF
78L5OjT5oddcsmhVmFY6YbmyS3BkqPayqRSToDPBt6lMk0uymh+x+OwjrLYaqniAcylI9aejdUAu
89bM7KPVDYHF+n2egxjfkM3xWozH5uE0biBSQ0WBL8KZ3ZhRU3FSBaHibepQECMDWfzDsC0fajQy
kOHtutOKmZX/m+w/9oTNyjJwkCKzikVN3F0NIds6NcKqGPypRquTieQRykkFmOQmMEO3XrqR2F91
KhBhOLzfDyBJIRp7HrU6NrjaY9kDNzBnN+OcAXI23C4oqgzeuLVm5LJm+9gugPihfJ9BmTbd2cpC
ekOCPFpd87NvEV6ezaR1E/gAtUcj34wqehpAfxY4c4hS74K8Kf2bIw+8b5hdoOaRILlcanDrshx9
8trjPL2Bc3tcNhoUm2RC9x8tT59i/5kZYVTo6W3L0an0xzKH1gEwY2BrrBtg5U01g5JRX6P108/G
1iNtm0V+YQHj1Xb1GBpu5QWtu9CD3k7RNumVKRz0+S11JnZ0oFlygJCTGS46oB8OrZYAvT/DbVzU
2f66kwivlw8fBaUhcmIq5Jc0sR49xh5u82asP9KI3XVN9Rj3rqxRfs0PUYcGQTQvvEAo+HIxUjfr
B/R/YJbsed6lRuzs3VZDS34E/cvrw1kNcHjG4JYD2UtUUIWTohpnE3nyWn90qPGNZvbGzrejfqsb
YFCE1kqqB7n6PWGpn9M2tCbkVMvKC69/hPDCxTMNOBpQo+B5i3+w/S7H60z1EqVO2z6hrxYvtdxH
SjCIjN+1HQex/uW6sU93fkgsoNMWNyC81S0ACy6NKakym5oytE8DrR8Vpj+kEzSt664ntbrslaWG
36ujKjmQxWZAPkYEFc4EwFOq6Im9NBuDLXopjKl9apd543bDts5PDX3ARlPaZdPNXxuU2dSnuAsH
bdiO7X6BrJfVBdcHL+pYfXwGyp/gF8HTSgOi8fIzaAt669n12qclfV7uSsMH/Ckftk5PIjSNh/M2
VkKnBLit4v1Ux9TeFFrYP9R1mFiHboYWK2GnRNumBkEdPKrAxh3001HLSa/ctY+y3IdYcv/P9+oG
+ATRhYI7oxCXEocZLWVR+1TvnR/FexoOPoP637KLgu6o3jehgfOo3TWbbjPu+hMkuB7HYxcsd+rt
vMskfqp9CspcnuPsa4TwpVQmVdwUs6dv+xA5ar8PY6L4uK/jYIzIz/c5yMjvOJA8E1b2hw6+XjCA
gIAKSq78z8/O4aJfWOyVavekpcFkV36vv3I5ba1CxETsvO4inyMCRCagcozUBmho4bSCi7B2HqOu
g6dmQ71zyuappG9eU29p0kEHKj5VVAsWDWIG9vi7U95793XMZeDUz1cP/hEmB48hY46/hV2aRZ0+
KLXdPlFod1R2A4Rq9hA/WFWQmbo/d0GlxIR5QxixkXf5aV8ls7ASJpALA0kJsAKgXnWFOY/SMlXd
Mu2ezOw1gljuWL1nsb43ipL0jkqc+q6myX56aZv9WN/Uebxrks5vjcCKv6YamER1U3IjEGF8fC8Y
GrLeJvIi6GxzhGNBGXWrZ4XRPRkt2M6MU9X4SrydcBudMlJ5VjD1v9Npa2f3TJ0IKEFCauiS5AKf
94sDHN+Afink/UHwh38J32CPZVNGOJ+e4oqheuEBKemOugxD8fkmyM1Y6Mri2kiG80kooUlmMAsP
/RNawNvYL2hI3ZfUuHXYJh+foipA32ff/5KsOQ8ml4PjIkwcyw76QgRHYc0HDwBRNUusR3fZoaw3
386Tb06gSLWO3kxwI0Ddcpp2i/Q183nPAfwA8gcXz3Hk1IALu9zhCviRdYfp7mOg7Db7H2mIjmWi
+b59lISSzweAYEnYWLludZbWwNK8rU/Nvgwm8l4SN1hQ1DV9aB74Gw0yc91uQKF2CNOtG9gQnNPC
NEgOxUY9xpvlXtZu+NGifDHzwlfxG9FZhKsso7csxIHH3p/9Kch+uYdyX0LbEXIPxDhqu3yTB5X/
DpgV8BsBOkJQW7Y3ylbfOFudzBB9pJt6m0saQj7Fe+GzhAfJkhtqy7vsHkcfBMG+E5akBrBLpsgl
duhDjuty+QXH08ASV1XZh53qBSruGHQZPMXk5+v3hkSkPUVEJRJv/2BF/zTnyPQjWQy8IzA+l3Pu
qcpYWKXlPi6bEXNu7Kzdskt97ZDdzkERoBTrc9XB4IB53V7faXw8gmkuyIA7CDA/YFYUTJc66/Qp
HbzHpHpy9RsGvcCseUvrmxwV0uumVpYQKV40eOo4O3na63KUozHYSZOhPTGdScV8AM5jNGTVuLcg
HxOoMslA/uXCyM7NiUoai5YscGWmPDoogLLsR9H+66nj1WvoaIB4zMBDTZg6i02G1gDu92R0NTGs
lrj1BswAPi4QvhbLmuY+LxRHVYPGlasxIVMubABTidsMCRBYA4w4MkDU9aa/mu1xlonmrhr6EMLD
Lodn8D8/CwC5OQ9V2Rnpk+4yQCrC4qlG/oztWCo5RT/7A+YMKHEQ06gewq1wgPXIfVqOkmZPzmNu
A4Zi5mEVdYQp/v+S9l3NjSNJt78IEfDmteBoRYKiTOsF0VK34F3B49d/B9q9sWSRl4jZjZ6YmO6e
UKJcVlbmyXPSgkS8aIPp5/EOvH30ovdBnYl9BICYlZslQ6avKOMkiM8NNM/b/ae8Gc1vjsSHzERL
pJtAv/IXbzVuiV+hvVSwYeHacC4wD4ZG9MWAjheO5npqdbnhm0FK47P6UpmTBcHOVe2Y7dvCKG8e
rYwZ5grrhSqmcZjF5wy4WAXo2NGuSGh+TkRcUztwZRI+tRYFQDYFgujXS2kG1tI9Is778fr4XY+V
OR0pAhatjvAR5Xuw4ggEg8yOtHDdEwRhZWuwjxM0gsGvTkpXJ3Cu6LI68CRfWPJ7u/lyypnrTI0z
IVB5TLlGRuEgaaYM6dZym9Dnx5N+E6RizmftFGTLNURjrDOo5VFV86SJzwoSg3oeQvJZ5kWiCV6/
hvrwY2M/b0N2ci+tMaOq2jYCuUodn+vfiZ2anWMQbCdTt0VTNDUHYAjSOqUtkMGarM8TgOeuCoh7
5BY7CE0CDtaQ+pdK2jVPqAuNS7c1vymJV5wVm5Cqtwarsbi1vrAWLFjxZ/9rM88fjw4+3HXMZ4dx
3NFElONz50hWt11PJFhppPUmiFSLAGqPJr9prHJdubETeKfW6R2VFGvekVLcvb8zK98MA3mOLO64
pI98d/1wO8E7aDKAtszRHPoGt0U0f1prAAq0atrJaiphpSLOiCWS8afHS3jveKB3ReVBfIteLJmx
J+qJkXFdlaATT13nU2oW/lrltB23lOi7DeCxMy8tMd6AthUedQMs8SORnKByqtbxtW1aubLFIbfw
zhfr/21szNEPqVFKXF5ibC0UdcJjOzx10UCaBfwYW/bHdkIvynz5goYZVUlWQzfKklwAvUJ8FjWL
ttssPQcIRqc1elSIBBh+KyMenbYdt+rd5FkAF8jfesmn364jvgGaKjPjDuIoFuLIT32oCFyUnNVx
RbWDH239ai8Kn49n9O5QIULz06gCtIbBxE6DOODlzSfJeXCMg/SrsrPv8hhb4jqxNRdAKBtyJAWp
FlLRC2ZvEhA9WtgCaCIk52bXurJXeLXVOoY9bVqHd8qNZsHzHMSFwd66bASIOIVzng75XRbrnqZB
nybikJxDzvH38lOdrEYfKQZhAaXBqiPP+weRB06fqoI09qZlmo/w7i0DPj1Pu9p710hFEOhDDMUB
tzA5ucfd7s39e/z713/vD8mBK0m3xH19Z6jILUMEAPlrEDb99GxexFoZZOxBoFXlZ/8jd7jfgg1F
bWth69yGWajvohEX8B4J9ARs2D2WQuV3dMjP40Z+bT/CQ/ABfIWrrLjT+Kex+2f/DY51n/CkKK14
6YzO3uX6poL1mZ8JDWMgNGYT6LSXmqwKpfxcWsMOVYFt4AIgDWUX3PTpfglw+ZO7fWSOcavCCDml
RFFhbp2tMm+AmrXJr40nulXXUMNcSVb1ojzVDmQq3MaNnvMX4+zb/Kp902KiP3G/0pfFBViaAsYB
80YUc6UxfxMA8KWjmpUbOgCkW6JVOP7Tksjp3fW+mHHG+5ZlF9Go0PIzxzVk0j0p3SvjQW5Ng75I
vQny6scb7DbavF5h5lIvuU4bwIOan3n/SexSS6q2kfwPKZHno4oOb3T9KyguIhvKrGukBqOkUT48
1+DsEd7KpTTXnUGANAFhGyRN8QiWmEF0uQE6SVEIz4r2Z2iOXO5G/hLk6M5hR9SPaib4GRAnspSt
g5IZg6wW8fkgWbJ9Ekm98KC6TUvibXFpgbklkJbMOb+EBSE4oe+J6PFRSPf86BbKH110irMcbOWd
8tuASBNquI/3wZ3UyaX1m8sCFalMFEdYlz+Cyuxfk7+KM23Tz94K9kRajbEtr6NyXb5IRF2Ss75z
DWNWRdBxYZMAQsZkyuU8l1qJVnjyZKTHY2dFPXUJojYfnEvfghADuXgYAUWmAvER5hzXUx/VahEU
52DkSKI86ciILkwhe3ZZE8zZzVtfa4IMJvJd/819YTiv1av4O9uEzxHeSsom8cn0nT5lx/7ML+Qj
bxL9/zKOfj/MJMbIZhg62tNCH2MYP0vb8i00w2d1l9rcEYchJEs3A3viWGvzabm4+pJiqMphtgZ6
AGtodmmItEb3+nhC2ah+NoLYV4AGFvJNNxBJMEhNVSvzBVyvrjrVS5KZw4QWqSUS65uXPWto3p8X
o6n6JsvKairOEvFHM9gWL+lW2JRP+mrpils0xUycOvGlLoKY6cxt/X25Tg+BG+zCU0yWyA/vrdDl
5M2TezkmI4HbVWFIU/Bi9/9U6D9J3McLdHfTobQjowqMAAiiLtdGBJWTEl8QinO/kUGVSbrP8s14
AaXui3ZUYpItFE1uXkNYKCQ7IXiHRCQSdzKzUBQ3TTmHJGfpIKakP9WefkCkuZW+o8OSU7qz+65s
MSvVgN4+CLm0OifbaNMQf1U57dsSweL8QxivdGWEWaVQ1Qfw/MNIuE6P0oo/iLulLXd3HEAHQgoT
b0kUva7XKAIAXUzKqjpPX/1v6Sn8lCgR3/zfj7fCT1MmMxJc8SjqQg8PPcFsQVxUkhQw9aI6p++h
OWxPruMMW4JI8cknb6a3ikm7emzyztzBoi7w8HZzPZe59cFwmLQBX1fn7BRURDw0LrbdAnH5nVM0
q2DgJYPNNvfBXU9ekHNJVXAcPfPCPk4NwgOYHgQLF8c9IyjPAT0N9AYPfchrI6AsyYSuDOtzJKxj
oMNAaagDSPB4tm7vPzyX5uw9ioF4MbFofiU1aFVWObAhWomCYwotj6JNU/t/s8IMhW859MyDjxr1
xmdOLEgxjAvjuAGAYJowEAM+AKUPPIiYi1wp9CiufZhohc0k/+Y5w1FFU1WRjjqWIxmdxuwK0wg2
nAQOrXWeL2yJuxMpQ4UAew/PIrbmIiRqokhBVp+HDoLmkN7MzJaOwtIw75sBph7QYtRSWZyLErb+
OAaA11B03iqg9DaLycw7E1osgEiK73zy0U0f6JqBwqWwxHTDBmTzHANlMzt2tGADSHi9IycuA7TP
Bz6jHOlK4d98NbZH8RWK0AvDvN3614aYkEkAhA3wd60+g3XPzNDH15Xo7nAfb8qbqig7nPkrLu5C
ThEKNSwAglAI6EKcej98Bn9zUHiv8xVQSqgJRlbprrSeDA61PJFsQtISxZqz7wES7c8tfvv4m+4t
L7SlQMUyU/vfFKrDqVCyDEx851qLwpNg8IY1TWG94CJvSiY/IweiH5cI2AYN1itr0ziFus41KCbo
G2GbnSyHN3NH2GrIPAGDmq7ULWq+omUa64XL+gcAdn0jYG0vbDO+s606HnBY2AaHx9sexWiztOha
3XSH2kFG2CnWvwsns155cKmk9vOfxxP808zwyLx4vehpV0pCGwTtGRBMR3fLg4IUEe+Waz8lyLE7
ijusNLN3UMQ4ibvhKd8sVb1vMALs7LPHqM+GnpcwA4FuFs2n9jbUG197b0JHe4tlUwjxyKudpCK1
4Obc5GYNVM0sPv8zSqBmLXYgE1W1AqJgnFXUMXgITJWzMgN/Op3awC2Gvwq0SXqQ4Rcrg3ceT+Cd
UBWpAUC2cSmBwRh1z+sJVPpYDaMW2JGgNKNyVwe2ym25Vf2W743d0mV+7zzg5gMdFNJds++5Nla2
Ak8rjm/PfPu7kxMi9JH1eDz3fBrCEhQugLtBax4TO0ZxJGtDnLRn9ISmm6Ep8jWYAqnJt4ZBAIGv
FuzdCVYB/QL+Bugv9NoILOSuHhO0t6dZi+eLQvbxs7JfPQPS9v14WD+1BnafX5phN5mWajkXw8zo
or12ozwrX8LWcfaCpR7pyt+5ygdxCTl15LQ27Pi3za09jyfhh9cC7/FcmiP5Xhi6NJ+tR980r/aF
w+VpPSlGi29SR5Lo21gDtOzEh46BKgaqicgketkLqlrleVKc9h3yBaA3AiJbs6rVCJa52m5epHgr
fDfCuhY/DUtUCN35oxUu5b9uKp3zGb2cPuZuoFnd5E2dtmcx2dbdXipN0Cp8B05uGpbZk36L30FO
g8R2bFPXFE+WlwoLR+0HzfBovpi9KQ4dz4l+0Z77zB0TF8D0gv8EXiugprHiDK9WNkbmZf2hKici
9du0XEf8Z6mmZqoR1EuyzJS490k3k71GLUO1RuPUAe+e2DIezPKmF52sB+Prd7mmPRgIiMC5NDkU
iT3oJlTrhfYpLJ8G/xjXoISuoToIgo+epFCa+ZtkbrvTS3tSHWkdfcVBtNUDYJpJMCxS8dxmUEQN
tML4B0W1uch+vW9qo+5AN9/W5/ePwydAMxxp1tCzPHLkEyrFKD3P5Wdk9zlQkQSgqJp/FSb+G3/I
AVT09LSxNzzZ/E5XL5INTkRc7c8QcQDoakTK+l+/+lVu4gw8Pob3TjukSdDxKyMsBSsh4y1bSrNs
0EaEhdo65fmvSG338lv8W+NWquHktDnr7Wsc06Wtc3vSUBYQ545mcGjgPXQ9Y1IRpT6yds25V7qJ
1FP1IcfGOx8HeyOa+IVzfe9KAAkpWOVROkI6ly0BSzGN8ladcbtSus3Gc63UVsnLlobMtPoeS4es
I3W1lJu8F0lcmWWORyVVPBVnuLBxANdMeZQrkj4nm+BFtXrg1iRbMEXCrXlLQJqNW9fgpKlW4T8t
hsBToJwzJ5hnfM2NPEivRaXMgfvyLPKbiBi6I8aB1byMzyC5GyQAFGw8EA9yuRC9zr6S8Q2opokQ
vwF+CGKvzApnY5zJlEccwyn7QgxILS5hhm5Qkz8juzDBzC8XVshJDX5zrgS3xFKCpaQTQ7cLnITb
lGZRIvztPzs36F8fn5o7WQPM6YVlJjmhlrFoZCEGh0eMQ9ego8ZJ/tuRry/gG7CcgklxSQWWgV9L
OIyb+ig7bCbmEOUgn9owBDh2L2869HHCpwSbED4FeHjxHb1ZoKR0xiU+zxvAIGuXeST3mk8DncN0
1zYFVCM0VVMAZDDZKUDBSxkeJD4pnNxLLAPAF3GhcHpTZ2DMs28CI/ODrgCdMFKQ5Y570p6M0/Cm
PWn7wW0/jWO4X0rb/X9WGSlcwK3RKMKikGkgdmow4OT4A8lek1P5HDrTyjCLrxCDD0kGzYhf0vm5
tvmAZJb/pNuP99mdROW8z/7zBcxS8xIQBZmMpS4lW0tN34XgWLZKwPwZE18k/oGvbL7/s2D13nWG
JhXUTuduO7CyXTtnneP9XKoRBglfw1pFPyuU7z94W5acKFijvZs/CuNOx+PyWU7PbQ1ErGg2ycJ6
z/7h1n/85yOYWKyvlZQPVUy+nra9HQrw1X0kFWanlm+Px3vXU83qzHgr6OCoZiwZwWCIRamgvWL6
KxZ7njbmYwPzKt0M5cIA4woNqWxB2sQ352HHvSsrBQ+h7fSiLkzY3VvuR2X63+Ng3KEw0VyTeqE5
J9/SF/ee/DVe9J38XB3yYmFA9/flxYgY/zeNeTlFEkxNLRE/ICGY7dPQrAAX3vK7YW+A9+7X4zkU
5h/JTiKYhlAGg3o4MrWM99F4kNWAf7M5l6D4/QXc0q9soyhg3BxeIbhTb7Vz9hbkUMlbyHjcvWUu
DLNScXLNcwgrDHSC4BFOd6prvBtbCArhSfCdOdFxSTH8ntuZU1i4NBEXYVMy6xjn6ELNRbz4mmqP
R3WoUleJX6j8Qqtp1Qx2gcoSZDRSgFZHMvArWTZpLhFo9rbFhma+mSf5qsidYoma6N5UXH0Zs+xt
TyXBH/HokOOVWG0VdJ90x1D8lSdQBnryOaf61eynTRp/Pl78G4ckoG8OIOSZpgOxKtuITPWwb1qE
Ux760QwA/VUTl+CpHY+VT22h99HRv4Qbv83XAlM5Ew5jBXQwd7FcHVFQyyicl7UXcodg9HyDswb5
kDdA7NDN+BaCB0/dFa0jgfjZsOLR5du/j0d9mwXDJwAWgM63mT0MYK9rP1yUehhGRlN7rYa2Y8KB
S5L/SMXGDgveERTOVDW8tZ6icZ1Way20quwoct/TOKJ1qzoYUJX5E3Bg3TVbbmFBbjza/GXoQJop
YHAJsVXpSWlair7R2pPq0OrkXcV9N/W5H98b1VhJuC4fz8TNXTCbU0G6jQgeYcDPibl4lzdFxoEd
pK89NUgghbA1wAij1ku4s/lau/IwjBWRmW5Fz9JRHWqvz761piNNAwb4rrJqHhkk/pQkTiyucj8z
q3aVTy9QAVhwq/cX/GKc8xdejJNvQ0UJ0P7stZUZh7mrcY0dVzkkqcZ1PRWWEJlyUpIJJcrk16+h
2snJR9O8gFLG9kPLLzayVhMjPqL3TAjy1X+xCEjGYkPyYM5l469CzPlIjScoYACC0Aarwa/NtFv/
cyNIdqHpC2B5CD8zL+lW1yPaaH7tdTr3WdcRXSXalLqoqS9RO9xmObHcEBTBc30+XIBQX092LbUh
iNWExuv45kONfDsY9lMElLLsikFtgk1i7jySVnlm1dKpa0/SsFHaVXSstrGP7qms2U3pcyg6oEAK
PyIztnv0w2b+oavWRecWGunB+1GZVbWE2Li7T+bQbAaAQluBpVApBiguT4bWeAknbMH5ZHN9R8Zw
PEVobpEL2cz0I1d/zwKqYY3QVPvEO5zU0bGPgCyGSFCSOuJ7i/dJU1qpzFvQOV7Yy7chAqbXgLag
hiYfVGJ+ElgXe1kex7jKlL7xqt6CeEmCG2mHLnLf7iipnrU/gHCO1uPNc+eauDLJ+MtGiANFpTAJ
3dhs3wJvxA0nafQ6PFTy3/1iv+C8GVmHMaOBUZ9GqVVma10RHCQyTkHrtd9Ng+Z4lRinzD+Nx36g
BHHqKlIWGtLuOEKwJ0BMBe0kcxsm8x4YJKBUc6UfPGRzJisre/SLBGICxUttSb52jjKYwc3eHTl0
tB6jy4CJivnCoKEwToMHzJVVihC0MgKzqFZtsMCpd3dMF4bmv7/YKEInBrRs+MHrGldLS9LEm3Zc
Yj26ifERQFyOhomp9LrGHVtjNH3yFsSfpf/6eOvd5tEYA8zeG31BjeIABhSBCNqqa81wdNAWgbIn
uHGnp+61W4j3bxcIPAazB+NFVMYxuOt5k8U2TTQ/HLyiiAo3VMpk2/T8aOnTWACZLi7x/N/e+Shv
oIEGCTv0/kJd99re5CsxIBl08IJIWzWHVA6I79d2NrbWlGDDB/FSF/jtogHAAGyGCLNI37E92J0M
mioU4wYv1Q2kTSO0fCe5tmTl9mUBJoSfhwVk1+G02ItgTMEWqUcKJrKrtDVNM90BjkE0e75MrJZm
5WrguGSVUrwt6jH/7vR2tKNB60gAAQ4bLE4BQYtJ5wCiF9h6MqSuFNClJPM8vdfnEV8JuVFpzuTp
aM6/nv6oUyKjAmmtZ5Q9MYzI5IE6FHrd0nsnNpZYAO5N/aU1ZrFrw6gVcUTc21WFFdTKSq7zBeDo
vQGJIlpP0dg+qwow+xcKo3Lby8noSQB7+S+Rgm20V6VXXjg9PpvibWAH74yDIqObH7ELq5qapH6k
yFk7emFZOGH6wVMHCu4kbszhQI9agPYG/S3UewsqQzi2H1F8ygI3NrZgOijRe9x9Kb/ySCP6zMkx
LITSt+4PPBw/1XQFmXCUEa7XtYdKuDFW/ehVSbCLFEBBjGokVZgvsbbfW1Kg4XU8LJGSxRG+NqQW
rSb2XDN6k948BTJdiVn48nim75pA/ySmGfUEGLo2oXGgQ5V7jCUUQjxZcgHcwxW/KLY9B+LsUZix
sLiU5kZYFho2FqpQUVUZvcKHlIgPv+AGmtBYVCkaM2z18U2J6m6VcyE1s3GsbYivZpuG0trMmli0
Hg/63gLifQYNe7zYcTCZZ0Oa9kVJY2H0lFo7KNg4aZsdQG/kPjZzx93PgryCCjYuVLZZSFeaatgb
Kj96UR+ecrBiJFNuU/p7XGIbu3cuVagp4XKZi+hsnD8ptSpWUjJ5dRf/pYlh5fgXQZ3IEifjXDX1
UnnmNmzDm/7CIHMCmkYMJL0PYLBt3F6ITaH8kvNzygO4TUT9S+rsx1N5JzaFRVSfwKkC1D2c/vU+
nUDwmGUAKnlZvBFayRKFja+mYDRrSIBndSD/GVvZGafgoPHxus6DhafUvXOCZkRQKs6ZI8TJ1/b7
WKgkcFlOHjCUk0mloHRB8bskRnCbsMfFpgFvBsdnaHhRMcdxpCGXVZGG5IWWrITS6kaLRkRsLD9T
SfwsaS6alsHC5Zac4ZZtZUmTuAWzT43SbJR89OoqzqoNbaTnhfm/DZzxYejLAZUn+NBxkq/Hn4l1
Q3MFHzZwBxUwFlEyQ84Wq4PwIpVOpHz0Sznee4cUEwFAEaDZ6Hxi3pWijFJ5IksTTk9gc77kAFOx
ztOlF8i9Qzp35IJEUwJ/Plv0EqHLOqT8NHnD0KVoLo/BXqFXlKghCJT68M/jebwTkSH4BpcTMlTY
yKy4XhOWiTE0Ae8JRcO7RZS86CmnmHwgNbssjzM3o4Jmd/Kw1Lhy58TCMBhEIZmMbCwbiwDurMtj
HcLws7ih594Ve3PKN8230P56PMQ763ZliYlDMj6ThDLGEI0sX1cKKD9ALRmO2vGxmXsDQrFjJkKb
+ylZhyBn6WQ0eTF6+j41cUaq11OhmFJoFjx5bOneml1aYm6LMQfxjV/AEk0cQ/0LGKFJeS9B/zav
n+vOeWzt3riAGsKmB/D8llktCEu+jw06ehqf2loYAIglWJJujToUrflTXqJA6p8f27w3QjxKZigm
KHFuuqYgGw9K3kzECNGRIHsjWrrBHJeDoNLp4gWw3pItJmGWBrrupwbuXt7knwrg+EFTIW6LBSv3
HClaBYClFnlQKYAj6NpfyU2hZXolj95oAIDYFoeizy1liB0/VtdJuos5mwKB0h+VqHfzqXnlkHHw
/xjqE6+A6t6k3qj/aaevxxN9x9lcfdX89xcP54ETeo6LEAYNATqe9W4txiDGAT9YAuLgx6buzvPF
BDDH0NdxCKHlOXqBKKekzlH1EQMIR+Ilgp0b91jiJUXcO2EISq4Qr0d7PJwMG++MeZDE6RTBYze8
5wdu6fO2Ea679BO64Y9Hd8/JzESLELPAzYDe2OuJ9IUp6ahUTB7Ade2q9/XR4WQ8BWNpqtaPTd0p
KwA+izHNyquz+2R2bDGq8JtTOXlJ+kzF1yz5m2pfzUGPrWh6auhryr3l5bbJLGAqwWQXu4/t3xsq
Ag8gFdEfC1wGcw/yOlf3YTpiVuUhcbO8/oJaamBPNdQLHlu653p+tMNwRei4D5ndKYK6zxgF3Lj9
YGYn6bkYD9J2EiMQHDhBuLRB745rVir7tzVmg9JhKgOuUCdPqVB77AAS1iO7aoOFN+st7G7ORuBi
R0sFXpTo4LjeKs2IAD2QucmTOwvq7jzS7aVnGL9yWpKsBtCrtGNl1XHU7OM/tLZ8ZEeSoy+RONlU
9boSYwLu/7Q0xelJGc5RqZOk1/ZqvvAouXdgkX0FIg2tq+gAYdbZHyp50BV/8oDY5olEpWML6nmz
S6hgGmHUWTXIsM1Cb/6LLBF6DJCxQV4Uqils2rca67LWwJ3nae9QO5DF2tIDQMTXWTVY2dvjLXZn
0RFloeSNWBJYdLZ3MEGn04jHH++FIBK0hTATSNkUkU3btFw9NvWTjWDenChzQZ0bjyIk3dR5wi+c
bRwbfa9qveDpWnBWUz6zCh+RczoIojmNFGKC4Bq3BsqhkX9SwVCpTILTUj5bBXBkJxoNOUSwI0qm
Vk22OqJfR+u63pGiKCA0Ndp9LMq5pacChYBDods5bSElNam+8C51Q2sj2yzZwEJkx3Tkw9MQBjoU
Z7vCStHvteCl7tws4LaYH7RIOaHwxuzysm2qOGxzySvaXdbQfTYe9RolA11f2Kb33OGlJdYfZWFU
VFOXSl6mOcAvAEA6IRKidpgXKyF60lIwg0EpLglJIQdO/DH62zYfiTZwvx4vsIz1Y9Z3ZqHFm5CH
sjfqQdfr26L2Rw0DH8ILuVXLSLAvAeJucVs4Fpcm5u18sYUaLpsGI08kL1G2avGkUTQYIJboW9HV
ht1QP2lAAiKpmo67Rh1NEexEsS0B9ROf/pux4jmEGx2XHttTJSR1UjdqJXkKz+0krjOhNb70xJuf
0Lfz+R8bzBaKacsLTVNK3mjmkpWqbmYWqam5dJNQu/Kt9P1/GhO7kcQO7VVphjFFSL0rQGYBgv3Y
wi2+BtggtKTgSICuB61ozJCkgZaTnnOyVw/rQf2u5beGyOPfFtIvX5Voc85je7feDebQMobyy+x1
eOYCrRtxoiEI+jzsTCfKD0O24tN6wcjttoeiKw91KxUuEoVXJvSBvF2tJmDx9PoQretj3oCVG1Wl
hWM+z8z1ZgD1AJznXEvCv1Qm38LVmRYUnKp4jaNWoJGfdpzJRR5V3l+EeAkfeWfe0FaJHhB0YCPb
qTGhQJp0QZ1EgeKpVbarAB3jrFzq/jGqFmp1GpJHsxA2bjl2v9FB43tJqzEkv6QORKopdDMasMBC
FmiXD2Fkq/KkO1XSC6u+1ED11mrhkyY1hVuJQbHqlSReWMt5YOwso+sOCSVc+rgSmSuKTjGYibpS
8Wpb1945nlTyVw+4Gec+3pjzxru2g/467AwVOTRQ6d2wSDWTCkryWvCm0FJ4iRRf6uAo41KLw+06
ykCI48016w+gt4YZTjjTH42ZKuAFWaUu6NQgIUklw0Y+ja4ej+jOA2+2NZ9rCXVAQG0w5AvXbOAK
5ZVaETxheotq400aYltEaT3hrb62Oy0yW60maFls9AmwKzdSxVUik6JYRxwAWmcqWwnwN92fx991
w26BwhfaeLGR55lGGM34gEoF7XuE2pXXg0SrARNo2x/L6r2ups+uEcwKOcu0A1ltwJtSfIiLCIW/
A63eCr4/V0CKqLn4R5r0hYfn7XEGHkrGRMEbItPPOg2h63sKokPRE7iNlhWkHwvIW5k6DZ1ieh04
Uo4L3v1OnDCbhLV5083X6PUCDX2QCzH+xstOY5cBrO9bcZHGJOATk2sQN/CxTrqnyiBqIh3C3uaV
2PQ7bR3QduGY/SSDrvc/aI3ADzw3fYGbmN3/elUkXT+GstdT37BFLcmcyheGVTdWtVfIJU/KgvOB
FpM74uuFuuKA2EYfat99L2yP2TvffAmOuzDrtQG4yjwmE1pnasBFsqcJA1FCW+N+NejArvWYCGAQ
Tp8ak99WECLW7MeWb3cApuDCMBMt8U2iSbWMKUiMEpySY4GOlwwvWTMzNlxyrMOFd9edjD14mVH1
EJVZsptnU9m+zgkAQVHVC3dFeG7HHgTgLufFSEFyPcmbnCg9qQ3J4csFyMUd3wDTcHcQfJg7mlk0
dCJlPhd0repJWkSiTCKG/NH7ALHAOfAhVIxT0Ew6tLSlmgRfcBMFtUsopfrlapT3UbwOgtQ29GHh
u269/fxZcPZgToHgG4vPEPWoyWO5Vz1OEVdSvS4DUGJPgpUXiuP/cxCsoEgC5CjQii9jq7G8tl0o
yL2kjJrXogW22lHwpM7ZxHh04vh5BP73QPt9Ia/DeNxqwlIweXvjKBJgNjwyJ1j/m/Rs2+cokRid
5jWS3YPmUvWfOyjQtc9p9yetTtrrALrsfIjdae4DewNyaxwW2ufn24Y5alefwARKPPqw6RD1mqeW
psA5YvIK7CmSp3u92cbgCH98vm7vvusBMwdb0oUp57hJ8/D8Vc2+hGSTVo7AkujF0oP9FtSLpUWB
CHEgokwkbpngrM+bKWwyWfOGEE2V5WuI0pu6FSZgueWiWSM7EQN4oVmpv0/a4+Nx3l3YC9vMrELb
JwY7raR5huZG5bHwTwFU4Becx88JZdYOyA4JxwSkiejsnmf74nYHhEHJ61SKTzLHY4dUqS9HVqD5
HXgQ8jquLCMWUEhuKgmYjqgBX+++qoXhLSqDsiIxOqH91cDX0e8KgjVvnGFAVQZFlvwpzgawOXTF
CK0iA/9zYOV8ir6MLgpzf9UkMa+b5ZROOsQygOW1uqDX/qI1OSpNsPUWmRkNAn3RlT57l8OR+11M
czYAp2DS3FjKcLsr/aSpGxCGcK0jyyXShEIETKDJ5fL8QyE4b/ZJk/5uphraRGD8AFmp5EMmKaUA
IqlhMrz1fOv3Vh6pHdo0JSEz81hCt07RVFpuJmpWvMfa0OJFphTcMQOdFzjCUCBVzBE6gvpxoIjd
/4KiXMIm6AdkMIAAHz9p1tc5GTJfyZ8m+Lq3tm5TkMijbWOXCGlamSX1MwvMYz3oBVs9HUCR1XC7
iZcCiEchw1ZbKuYmsXpl6j9VNawzs846FF9aUSwMl5sUOfidGSU8Dt8qReVEhQx+zTErOullrOV0
N/pAqC3k+pmTB/QPqoO42P+f8CTzetAGeczDAvqWUopyacSpXhvlHdHbhbubuUH/ZWfmPtchfAOQ
P2MHnDP+NEEsdldkvrGNR0M3pWxQrCrJIjCc9NSlRq2vC7GyOIH+Q1axf1uHygHeMHNFlDnzyZgl
flBp8a7bGZ+o9j4+1Yyv/PnpkIjAExnR2pwwuz5vcSgmvpRN8S5NR5tqzTpSGrNHcSsrz2LtFuo/
QxDe2GO8pTEEeqVxsKdhj8pcgs6/giy2CTEX7o0VJuYpylrIOUFAs7o6YIWM/VQbB7VpNp1RruJk
wTPOP+3CZ/3LGl4iMrLnoC1mS+QzJ9IIeY14R+WJN4ssGExpECbr8UqxOY1/mQFbCl6MgPUBVnq9
VGVRZA3afuNdpRSOzK84QAdFk+q9OyEnPab/R9qV7caNA9svEqB9edXSm9Ve4jiLXwRnYmuh9l36
+nvouZOoGd4m4jsDZAYI0CWSxSJZdeqc3EcXut9louQGE/j/sEv/fhOS6zrRJM3EkpnFrTPu+6Lb
OfX9UIsGyJ3GzfiYbWbkRFGrhooBz+7yOAnejbxggcaDX7NHN8JmFJKDw3Oks6d2yFNKL3IsA/8n
4tThWgEAkqpGQQ5HZrbTVBtZMxsSNqtT7ye1c81CxzXn7+6T/67Ixgq7iRwjQY9VjG5O5YsZ1V6v
IkznclAtr532dN3tuFvJsVGvQfIEGFYaHLfzJncIs2AWDpGENlzNAMGgRlLZV9s420OTHOTxNREp
J/CmEQSYNOCCOgEv10ujcRkpcLOUhIr+2kMfHLlzdFM8XB8Z1wi4/5C2Q9vzH72EEYZb1HZJwllX
bkdDvo1743YGrcF1M7wJhFYfZOgAnMZDlFmssSjGRSUNCa1lR9oXSw/L2Ad5pE9EPV/8Af22xES9
aURDiKRCUhp+dwRVHl6T14fCNQAoH9UVwg2fPYriSZuHuoeBRi4Ce97LC7puYoFz88INylG/jDBb
yMxB0SIPFQlrdMqQoIpPVrlfRUlB7lBwpCL7SB+rMrMqGgDLK5EnLH4byA1uh6WX4DS/Pl+8oeCS
Thuv8PoDmvXSjclaRWCYNkjYJoGOVsvIc/AMV4PrVthX73s42JphtqiMC1ZnaWkeyi0azJFkmrx2
Vb4rS4Wa5xqZEcTOi9xHhioJ5mhAj1lvoeVelwZX7qHGWC21p1lLuccbVQr61gTxRjrH/qito2fM
I7TmFm39fP2reQuw+Wj2ldoqdQ2kJuZmGkOl2WtroJiCc5l3t6GQdAO+iufwHwXgMcvise1RxDVv
huGp0dM7tRtdPE4hl/k6aa1gIbhDAk7RwdMFOUq246OR46oalCkLC6fP/LE35ButBfGM02bG/vrs
8c5KKjP3nylmydtWz+YsG7KwC6xAxH/HHwdgcUDQ2GD0Yg78NZ8GpaXzlqNXHvUAL6lXz5kE4Ze7
OVCi+c8Kc9y32hKvuQ4rnYpaKqlPxpJ7zvACcpbH65PFHQ/cAJ0XOFRwjl1uww5g/XoBrUbYpy+G
9bDGD1P+kcEAvEVrM2hQYGEpZj40S97jCoju32XSXWtFe7PzILw+854iVFXwPztM2NKdjkjqirtY
MWiBUaPHUELXmrR4HVh2IMTmOQqoMRPBBHKvnkCJA9NsASfyR4PRghINpAZxeVqM2kvyO+SU96Ds
mscJ+hepl0T/qLHl2R06X68vHdfP8S4BfhGgASRwL5eurtRs1iZcBPIs85rozalE3RNc59hYoH+/
ud8gi6W3SYfH3Rw9TfMJyWF3Gr5cHwU3ENECLpoxDVNj+SST1DQnM8MTzi73cupFaPRVAqfbZRBQ
E6GGeNeN92Lx/9piZqybRgKgBWyRGnjhCnyD+h0gWZbe7lRDBBziLg9NawKPiYoHm49KzDVF4wmu
UHYsy2AuLe+rKhdk81glz/fjDT9Nu+hwW0Mp43KFrJn2CbYZCVEndOzORS6vS0+72X6R1KCvvuiP
ILqT86/oL88g/ddpLhi25tmvJ+IStdxdX0ve/FJWUEDPaDMM+2AepH5d5rwg4SiXQVk8qIB1LODL
swugpxzBBYLnnGihhxoU7W5Hsuhy6FWEFG8q4+6YHyu5cBvnXECl5PqAeCGFbmyqpA3uXvb1uihO
Hc3Q8AiHXjplWQF6mDyoW9klo9JiWCDsL3q3MiRRpzjPeQDiAIoDkFd01TAXvd4kvdLISN/IU/lY
Ys2mmRyvj427WBsTTLgkg24OEphFQyT3TEt/VIxzprW7shm82dIEiyUyxuy8grbXSoZB01E7MkGx
EUw7bbqL9TkcdVtgjBdStpPHhC1pmBWobsMYqZc7I199M9XdfCoCK7rt8jLIVeE1k+uMGvogcJWi
LFHMnaOgXaZq3ZGw6JDncEtk9wavA48rBN8TFVhIs2xBMm4XJehOBwVd4JnSQf11qdQfetFbjZsm
DSCouIYO/xSt1d0XC0mzwJiWdEdTr5A4aqfX2GkBCbG6SP6czFYaueZAovshV+wImxtJx7NE8llw
VeSPzcGrBmUj0CkyVx7FngkZoPwGvB/yQ4ob9wewswh2GtcIeq2A6MQ/6JK83M1RjNrvgnReKEXE
Vdc9ehhdWX+57vLcXYUC0LtIOGIn64VSXuLFQfAInKA1lIKeNahmgPGvW6Hzwaa8EO8xWzb6YqA2
eDmUzF6H1oa2UoiGiWFCkwpAdCchjIc7FuCKLQvgWxkHwKWVZO7KzrIQ/sBW6HjD5+tj4C4H7bVB
iQa8oCwsJLPBX9/Z+HXDeSLZrZW0bp98uW6DO4KNDSaAyzp0qMsUL+YOAp7HqColt0ntzr9uheXb
+veIxFuWgp1Q5GdTg2svRQAx0jfzulty95t9XtwxBnD1gBx9Tj4ZB7nIPHnYG0/XLfNiHmBpKDPi
wQPWOmaF5gVMBmZu4oBKiyXo4gE8E1YJbfZxrW6kSQ5VoxRJ0PPWbWuT/v3mxqYMcpl1vQ7fK6cd
xA7OoAIJunYWTCp/aBB6M5AWR6WBDQlp17XTZJEw0TUfOsp+k+m+Kpf3ziC7RSuoZbBIhfclBFLN
wHEIZ/8DCgUd+1Gv4xG+DknZ8TaBENGpLcFmchrMff/t4Hy+vnK8WUQmGZVi2nUGIeXLWbTmErXu
HkmDprrPTRUpUVBTZFVw3QpvEqESCmwcYOW4LzFW6lQrjWKUsFbG4qP3eunAPefcjHIR1lX5gfhK
O8ZAJAzkAYoll0NCRQ5PyVWD1n0Grr9m30NufBA1IHBHtDHC3Fok04yQbVFxXapmLxsB/Ex3qzZ7
UWT72vBwffq4i6QDHgaANt3YjA9WS5mNTQIfHOXWraYHWtIbRegEkRE64s1+yiqHTHIJIwTlu2yN
9uhfB1gsFewnkRnmFe5oOcqYErZtP7hzsifSWSTlKbLAHEpjsS5d3NKUEgBF9QhGe0j6ppYATkhD
Gnv0QaLpvzVhE1dLbMyx1mC6bKPzRlDqtesHamT0goWkFaoIiD6XC2JMkVFFFt00melazo8sI34J
4rQP+JYJhQPalUjZVi+tKGXTO5qEcRjyW9me43QATcGHtuTGCLMkdZoPkZ3bJEw7sJIYQKeDdVxU
DuFdRtC28t9IdKZaQOp0ahIaqW3l1Lzk0Y2SByLoBdeGBa4jSqRPZaQuZysDDMHuigiX3+SrNryV
2n5KwkYXrLzIChPBlMVOE/SeIigr59JHpzqu0/fjKIgqfCvojaPM67TT9nIs7YgXrJpledgZ5UFN
TqR3IKC6d6qX6x5GF/ePnQKJ7f/sMH4c2ymkK2r03AHj4KiOJ9cdniiLa0NKL9V+5KPsCS9corEx
d+xqQKW7JwVy4c+Z8zTcWuAhAfvJ9YGxELf3wxoJfVwKAHOjwNrLGQQEB8cl5iIs1/vVVg+zBnLg
7pj3ntbjvSK7nf5ar5+bFdAzTQ+uW+eFOTQu49wGQptS3l0a19cSr3RnBhwBwsigj23PVvrluglu
wo/2DKtIuYD0g+2iNImsdE6Gql+tR4mnyvleT5dbawSHTP5JW+4G8IyWwHQa3V92Q9GpVVFaQj6A
/g8utJejg7SLhi4ZBL+1+i4Br9q4Rn7qZQ/l7bfrg+S4CiQvFeTlYAptV4x7riC+WOa5QUsokNdI
/elDs8vJoRRl5Ph2MBIbUrS6xSrANqtUZ43S5qGtS0+z3r2Mk3Usl/hU4Tkq8EyOb2BMv23Rb9mc
5bFcNRC97fPQ6k9GGmBUySiIUZwL0IUJZoHUhhhLZWE4Y4MDsEjBvqdq2X2bkwfQ6RwciNVcXyfO
gQsAO+jOdVp3BFblckyFpjVdpcMX5eTrCsisLSprcuLUhQFmRLmdd9rc4964SrgwBo267OPiaN/H
VbIz227/t3zb//o4pXqA/g3qBSxZcd32hpJDziqcYvNVUo17yIYLrvdcp6OqA2i4A50We0uZndWS
5gVj6gev/Fn3N7FziGvBlY67MoDpgfkJglzAD12uzNzJEQQ1EOBLNLyMtrFL5r+/bOGI+m2BfsHG
n1c5dqImzbF3EtNF7QYdHB/ZMRsLdEdtLCA3rxXLCgum+tAAvpO3P1FM/YARVIVAOKOjBAU3vjRi
ZJZSxTnOi8K6qX8MzjESnAm8ldgaYEZhTvWikxIGtMpFB+tEBHuQt0VQ10KXDipPMngMLwcgt/Ko
o0yMAchj7epGjEZK55CrlmuBzlWfHpRFfjTU5HB96/O8eGuW2Znz0udTWZd5mERnuXuVdOS/0ZYZ
i8pMvPMO78bf42PO1BkpqMxUMb4st9MwKlXJ6/sp98HkdZ8bd/mi3C2p81xOuolieiSiL6c/z9yU
Lswz1+RYGQddrWG+je7W/DOaNiBDMYAuaDEqr4sEuQb+rKKggIwNyjbvHFwbl0/HLslrDdYggpMA
ZKtC5z0/lYaItpNrR9WohXd9acbr8VJWEt3B6gFjsQ4nozqV+QlSINd9hLr2H3MHMi5AeN4TNczS
SZaetfGKYxwmoukBIxGWqkUmmOXJE6sD8xhM6PqA84dYX4HwvrNLUdspf8J+DYUlqSSWgw5pG0cr
KSn0BXoqa7NzPhSM0OSHGw/esUhHM3u5Boiwacc87O0nO7Z9hKOpbgQBgxuQaEYQuFm0YL/L92x8
TFmkNpJ6TJkmSaVfNCiGSJnxl/xX7wcpTjfcgi3sUKTqLoey9KVaKTWsdIrpY/FBd98o4NUefVUR
uBlvQDiKUMMBry5VY780BbB1aRW9kodOXUH/xsplD/nvRTBtPE+j1BawAw2UP2BJ0qoaI6DciEMp
UNha9J2yMOSOLKp68zwNrxdsS9Q6AOBmTu567O3KyDV4NPA+ezK5tualluCdyR0MUsPv1Qh6zb6c
slyp2j5WVexMXEPGLyAjsztBKONdRsFd958Jljth0XIz6VWsSgEx3TY7LOPZjPeKbEFySJTL5HmA
RpEX6KdDf4nMDkdLSbMaYxF2TbzDw4umna+HMq4F5Emx9ipwYTbzrMxVCW/mBHcRTSKuBHrB8gPg
OvSD/rbAPP2LepwN7f153L10pDiVw5ucP8VWLji4uQfq1hDzuEpiKwVHAoYCsGMUn9Bxqj0YT8gz
L+NOB7fZ9IEb1tYe49DZoDlTS69xdOoojqMFTYHg5cPbNOCkRL8BKNGwQ5nlscmwDMTE40qNtL3U
mi7pIDLSP0eViFCHawm0HED7Y3+iifJy5zRF1VqDghCtyV+q5t5BViHVUAMrREIxvC2qA1qB15UG
LBkLWUucPgJ7yvz+XuxS7QhnIMJjjefWWyPMxkEUIHXWI6jFpoGswQmEBh9YfXAsK7SuihePRYe5
OW0yfYjGYYSFqejQGwSAiPEqG4K3CHeuNkaYc1OLFclUC8yVnha+M7zRDQqmEf96DBBZYa68kz7G
pEthpS7RJZiPtuXNdgO9NNCaCA4bOu/szQlUdIieDroSkXS5nLVm0UswcCI+j9/Mt/yxXIl7kKDP
0X4VFZt4YRrU26AoAfwJb1JmfXIZkgzlmhWh04JieS3b6WcXg08nSWTpYSnLl9EcRDTS3D0En4Ym
D3DraIK6HJ0ST9Auz0mBozRC6XP2WtK5Wjn65vR6fcl4lgwTmXoFKFPcp5glS6VEaqoyL0LFCLu6
9OvkAeTArtQKmuN4rgFoF6UNgLQGNNEvRzRPbT06cVmEQxA13o9WxPAi+n1mxupylOy2wDhk62ao
QsCu4/H++lTxXG47BGYPoU9rLmvI0tJczjzdkJdqugFG1xu0V5QG0D15um6PF3pAFADAJNSJoB/P
nHcKSkIlWB0L7NkFBD26O3wA24fbIE2VAhmDmwhzKKhd280xhPlC0kTo8muC0vyWfm9BW2xVXkFE
QnXcgxXAHwrBAdIfEe/SCYoVN8+6qGAv6u67InmoUCKIZXS2ZqbkzvmPuHyb0p0SrYKl43n51jAz
le0YqUrRwXCXtOj4gwx2Ou6i4iEXAYN5bgg+QprcpoyvLL1PnxpGuThwc2nYW9UpGvYfKXlSysNf
JhhPL+R6nTv0U4Xvk5V6y3Aa47frricaBuPq4OzJ4hnE3yGkV6YsyNOzNe//fyaYwGPmSeS0oMel
M4U+CcyUXgk2EH8UFB2DTDnl1Lp0N83IQNjV9kWoavG6wzMMcnma9WYsShxcHwwvNOCdiHQBTgqU
PplbQhaXtVKOsGTPPTghGmXEQ84AothpZxmyKnF/HiKzOaxNrzyvoyoq7HNH+ts+CweqcyimGJBa
D035GesVkaePrZcNMkFsXwQNdu/2sZTTOia2kF17dgW15dXTRa0B3H26McLsU8mecARbdhGm8bSP
49mfxofUVu/r6QP3IWCzfo2GueLnkSObS2EgEoEwFB1oyLxYneDKzbs4gOcV+G/QieAyzNogICpq
jKgItUQGr/W5s1u3lCU3ENy6eAk4nBG0HCrjWfxHSqyEREsnae9jkVQX6p/Jo/15TM7CE4k3oq0l
5hA3erMr7VHHCQjVh6R8ipo3PR93fRe59Sh6hdG1Zm94FpUGNAA8B88rs3snIL6h0gRj5K0CQR1a
LW40/94evCVy82dTqPLJ20Nbe8zgxiIdUyWDS2jrEFqjOUOAq/Ls0nTNPgkWtA8AUTzvJ+cVvGa7
ZFJP/WB8c9TZa4gpiFzciUaGgzJAQi6X1b2SoxFsbVBmCgf5NCXabugizypveuMxmvTj9djFsYWH
Ae1XohT3f4AuIUix2OhcTUOpdsy7ZpFNV4uh+SBNaMiyuqKC5lqVCwImK4ZBs18ahcTTawBoZVhu
H6Ow+hTqFWmI5hYv+gIyEXCFz47bqHdL3QSOlt4r2TmXRpAPPs8TMsrKV6Uagj5500oR1Q4n7OBj
aKJXtkATzoKvzMmRBmOs01B1+l25MzpQf4B8qakETz2+HZpNwhGBI5y5/5SGkcilOqTo18iaHbpu
OlfX0zlAP9Z0QJtbI4gM1GWZLQTRNJn+iws+upUuD0AJJKxUvgmTPKBTfSVR6Q+z8ZfCBP8u5cYK
E7ShLJpaWgYrGjqfy3aXpLvSzAVeytmdyPchswj0Eroe2SIOqM26RG+nNASj+95S74taOkbpR9Zn
Y4Rulc1TvC5KPO/tEUUU9IZmnyPtFXyQmuBY4DoBnTS89pGOYbPLBPSMtWJhJKOqnYgcvK4LKK2I
ILn4/jr4Y+03ZpjwmS7Goq7RnIYxSTyinIh5l+rSvjYWb+r1RxDauWr8oJRPi3x0OtNzutmPms7X
1dsej+k2cObQyl7AOGLZh1Y7YC+HEumO1QRqWeXOOAI9Gwy1FETd2Rbd3HgxCUBStPBpAIrYbPfj
qE5NlShaGoKMrZVumiP5Pr7WH0CRYdf/ssKmLAvIRY+9Diu4guJu5xFQrQ29LshUcMeCPAXQnWiF
kdk071woqDJTK6XmRSjwrKsX30c92IM+/30gx3EBFDVyxIBfUMfbeK8yW9LQDygBGoBT3+d2/LPt
U9Vfo0LaG/GCDHaNY+S6Td623NpkdsyaSFPeDRgcjgzPLF5m5ZQOgrOCt2HQTY8WKuQtDbT6XI7L
6GdwxeRpFqL4A/qvc2f9qKx9vLs+Ep0XLNGvhBMAeTgkSpmhKFleq3EBM02g78dQOoBrofSjI+iC
PLCtgwPOtVzFrbzcLXbJjgTfn762nnZ6GgPjEN+3Xqe609Hag+zGbT1yJP6X0i29bJ8fx1fBt2LE
7N7efiqTYh2XIYlSK8nCtMRdqPuRaPvrBnggMW1rgXnQSPPY5WqEydBMskc9bmfO4NOUP+dqE8zg
JrOzU2tQcmrLAiefqMGdpbB9P1I25t+7xjeuHE0kLvUBA1TB7ww6tGF1u2fAL6E8cTe+RN/6l/kW
svLJA1J+10fO9wIQEgM6xmGDhF7RKGd5BY6XBiq/eV7WfmIphmDbsISL/w4Q6HwbRxkaURzmzDSj
ssGB3YJcTNoZ2XM0pYFlZod6cAm4jVIXeisuCoLl4vdz/kmfDqhBmpD+QodnDIKnRVj04EUpZBV+
fRCzyZwCMptxjI5mC+r2LfoeIFE1q5anR8g9zYLDnD98Sl2BnQbaWZMJVUaSFDKIn+Fe3eLVEfFX
NXFJ9C0BTflw1s7lj1mtXG3cqWO2m8/KJ3nZxcp9hYwN1Bavrzh35JtvYfZ9k0FNrQJ/VAgFcmv9
Z5LA/VQdKtOtiah6zet1QdejAcgOsrr0GngZynKIPzjGhC77SH4owSTZJ71LlLPUnKLF2kVx6ka9
bznQng5mSusHlYlpFGRiuVfv7UewvlenqAYoaCnHC366GRG1vLU7x25aufHn/s2ZfeU5cxc0PHzu
Pot6/3gHxtY442cJ8C96oaH5f4kLfzafUbLyhBpWNDr9ER+RPafUuZhk9rLopO3SzCtG2B5zXHxV
9dSVp6n4IWvhOL4A2vGBEwp9KMCagj8Z7B80qGzClbHWpQO5TGye/tSkqEwC9ZlWyPuIkAm8DCpE
GDWoGiFpi2eBdmkpzupIAgQvC0syemXyqVEsj1bzIlC9OSOaOBCl8Uj8dH2L8Bp8QEUPshnK1I7E
JuO3hUYyq0jQ7jrXzq5Zc2/Nd1H7c2pdJSSZc3bWJzDbnTLBVZnlDPw3TOImA+Az7mmohlwOV5GT
WssnNQsd9Z9MnVFIrALDSN2puimT2G8THViuxe0hR5uvq2um3QFvLEEmgnf/gBf9+ggmWM1RmWad
AQIB2foKxJ03gaYALZ/H7C/ZTt9HCxcCTA1IUQVrfDlabS4MG3qaBKP17X63vvS5G49e+o+NvSh4
H/DOOZQU0AoCXJxjsnUfZTYLCQICeOqkxiuE5SYoY2WWILTSD2b3oYVeczTZIYmBPrTLAXVkWguc
KXAbI4C8ZtIE2kuVhAMoBUXFYF4U35pi4goAcKjT1jA1edUXJcwfa6BG3Q9sg60RZvfpVbISMsGI
pfrPwwSJY3f0stVVwQEMONrDdXPc2YPGlQzqJRXq0Yw1K6vszI5hLbLk46LT8rMLVdRZAUMHGH87
gZvzIrPlACSCoj22OvsaskBsTzFCCJqTlnplE52dPH+L2kh0+POWCtom0DJGVRXxmfEKKBnHDpHB
N9Jr7cFQIHBS3Kz9HlrkSnIDUYK4Kd3UvFWdL9AXaqddLpuHbvSS9XOsiDBLvG1gg5MUYGP8B2I1
lx46V5Pcgv0KnGdaTY621WdBGneKYLPxziNsMiBoweSMrgsmgpTVqi31rGfhOkb7JJeCMgVcP+l8
CMy7fXnqmvEhs2rBQc9bUDT7qGB8wL0Cf1yODVQ4aP5AESRMRtsD24MFmVnhUcubwK0R5uhTlEpX
JmDow7V9qNcverIKNp3Kc5etBWaJohUJG6PC5CXOXWUOfoRGfaOoTjJIJUprdYuYPquLQTolxV1G
zhJurMRws4ZQ7fQJLW66i1d+MOUpYJzWbTYFcb7udG3fKW6ptIde3VmpqF9e9NXMkpOlldA8TZec
hEsFzXcbghvPae6B0lowQ/x1hkA7+EQBZVep921uHyCJMEjl4JAEEwDwSqkrIaWYK7vr0Yi70ADL
o2qCWwAaGi6tQCNCHUkEK0lrA2ieeuDfvm6BO46NBWahpU5Z57nHlFUKgKqT6dkg4S5F8CS+FQsY
OORhqSrk5TiGWM+LocOusGbLH1H6oTmsedlfHwsvdkMg4JcVZixFGjUJyAfAdbSe1cjwnekVRb+x
zXEZBXlv/Hca3e83ByjEQ+0LiBhk8Rlvq6Zl1gsHXCFpeYt8XjGT8wCWTSD14o84G2BVSF+r6Cg0
mIGlbUTKLpr/paJccGNwpidVETG70u9lLw5oNvhlhRkPhrpCCm+Fsw11kA/QS4R4jBSf1k703ueF
ZppihL4E+pSB+b10B8skbW9FWKjcTBFOKq8xPCP/hlaNWieBMgbIkF53DW5k2FikrrPZrmlpxVKS
YiN11ehHqrpbnCZ27TE+VH3ytY1EpRauKxpAllExDXQ/sStWkaIhK0ZIytZB93JrHGazO5YldBua
PE79Cf4EgalM9FihP/zHIm4MM4uYgAlzTkuc8yZtMR/Oqv6KRquP+CM0bnVA6ChPocrMJkBz0RqB
LTdytD0QoQRZlM4U3MS4SwbmMNRwEf1MtgUmjkAanfaIGSiAuoOWHeevzggib73aO2QQXJpZDQq6
mSHCgXINJcSg/c2XQ9LLaOx6CXHQrlM3UdYD+CodvLRGVMQh9lp5yVk+FW4w5PneMgOr+XTdQTmb
j6qXQ8cXBTHoTTOPvSTWJMXIc4LcFNLvYMT/1iSg2a4my4viSnBJ4RpDshUdWEhayzZzeFlDO+dE
AuXLJC8ldM3y0av6QoPafEoCXEhFxE1cezbgyZT0A9VydjcQ25iMqQcFwqyhwXVUTsXSeTI0rtU0
+ef6RHI2AJDWkBGAhg/OTTajXDS2WsvYfCiXo3sgzmekldAc7+t1lAmcRmSKCSrdUmWJBOqcUImQ
AUgHV5kzt4U4x/UR8RKz8EzEEkqpC+ZZZk9PcVovKC+gt9b8BJUKr/LJZ3KU3eiuCmtv3BknyauO
0vG6Wc7+u7DKBGlcCzKpkOlNyks8y3219sS/boHuKSZWQTkKRRNKc4cKI2NByqH2Mljo02ynEfQz
MhSVkun7dRucowZHGrqDdQfvLId9DSfQlrFqA52TepPMkOG1buSYBGsFQQ8lqNLiO1UTk96uG+U5
BpAhOigf0DGPuvNlMFmmPKsqzcY9FH1ZpH3OkceXROvDOWJQ3EIHGrI0aJhgwbiF2VpZjwdU2Med
Rxx1J8efjFNiebL0JGS/5TkDEL8IFmA+gpgE83wslsGEvAKMVeWXwjF26bOWRe6UFR4AfR+YPHQB
ATFPeVj/YHmr61YGvQjGlVWaG0eSvAcIq/DqdhEpenNHtTHFPNakFbIIeo0NnAIUIPfP0/Rpse9a
5EmaWnQw85wdjScItshqoXjBBPhhrIe8mDAsJ/40Qse3qHTBqczLU+LoomyfNtI/aIi/dLuMTIk1
aThD0EXsxk6DO+8CPM3iEajYpN26T4ufBpLfjvyBnljKtYinvG6juZd1eE0yyRRnaB6uITD/fWw8
POmvewXvCIEyDQI6nA9yH3TLbS5wqN0nGTJq4MVa8s/5MEOeqzqlmROkojI4b/NuLTHRdkzSZYAa
FZjd+hZyMKkJDeRoVj3byGVBABSZYgIgxLuyuarAQ9Ikb3XxNrbPti4ANfHnDYEcWxfJeZPZuK1Z
OHllYTSynnmVVHgAyJZVvEsHwXHBHwtAY/RFjI5f1r+bOl/bGmOZ5mCsDlQjRJCY5g/ltwVmKLZW
x50OTwvtxfsBzFB085HuFiCSfptgLrbROkBWmNInRer3pHbb8WUVHXqieWJiDqhUygRchuAOqI/6
zoDk3eH6TuEFNRDUUZJyCBn/UTYw6yVxlhRsH1CVaIcaik5nEh0n++HndTu8gLa1wyxHqxGoDpew
M0JIAPyqUlbs/94CSLGRYHGQHUVYu9zzdmQ4lTWDOatVfOBhFu3L9d9/B2myF5CtAeYC59STpEaE
0ipA91zrAjWoKg8FuvhgrY9T+raWxwzl92INprH26q9QIjNXCPM9L4XjZqcsPtY++IUlEQEIz0dA
PI22Udz3ACZjBr4sUt92Nr7LssFIK73O8YMQjMtbPlSzUEADyQjOWibMTY02W6Pl4OyD5G6NtgPd
EOxXXsEZN6/fJphhRLFaOJUE0ae+yA6xel6yyTNnH0j9uygD+lyLZFcB6HFuPvet7TaPpPIhQ7av
FOJryScjvWlrEa6Fd2uimBa4FVAAeGxd+tSi1SMZB3xTbFVn1XxMlp9K1tyopXbbavoRgi0imDod
5R9OBngLfffQXjNmonN5VUcQOoIvorpXlGZXWz8HmpEubszi6bpD8/BnkFKjfYDA7cF7mBtADXGo
qlbBnmWfzVMZygf7rPn9zrgZD6pvPBCvCMzH9NzfrT9AU+jrLkTBfAmwnt7T/WJn7WVXLI3M9bTf
H8XW32epgKw6wUdFKjaRnh1w7fZGRz+ksr0nS+f3IKHUh/O86J6dpg9lN9/bvf0VSN/d9fnhQQG2
88NWQVAZ6aNOxxEi3RUH6UBui1O0U75GB/BOhtl+OIqkkunisouPVUdDJrrawZbMBEk9IrU60zNr
QDdrMrnq/HWsQRsuyB7wvHprhjm3Cni6KiWY4nl8VBsvrQIcwuSA+NQLLPGq0jqKG6CWRt4O9yQa
u7YXsVYftcxCDXNo9EfHaH86cX+j50bvrulnG1KpJCgBa4hay1daU3C28QIjnvZ4iOBFp+BUuDTe
DVKhNuD4DYm2j1bLa/pkN1ciVDpvxwKaDSgDgJBIUTKzGWuLZjQZMH0IFa6ZNRLQmFAhddAiUY/6
P0knCUpVXIOo14K4+10JlQlKyEz1/WxiTpOjfTTSXeG1D6UojcCdu40RZu4UdYpB1KwDNYhazQga
wsZ5Vm3BDuPtdbQa/hoJ4x1rMgKAbRppuHMFS/9OzcBupe1PM3F0qDuL1PSnlyD3C5fcaPusBkJN
9/tQfu0eyvv1Rvmm7bKj7uG1eA82hL0yP/XpyRZBTzS6INe+hTnZHLnFY8fBtziJH98kPxPP+Gbs
gJpCJTwPopMWKjscbOVuCpP+Zt4DU0Tu9Zvi+xxUd9E/xV1/S3bEnZ8cgA3860GOe6vZThQNFpsd
OiarHCUxvAnhLQArLOJBEIPVLlhSr0DS+1R/d3rXhkN7yzE9ztLt9LMPUsjJHizBo0Dk2Mx5ZKmL
mq7UsQukqPIvqZ8dE0FTES/C/h4tztnL0Upy3SdQoYJb+8PZ3LVnwXRe92jU4C5/PzXySjYkLLUc
BLF3famuTw/6BS5/u9SjqTLoSuFW+U/lr57si/pZr+96KHZfmnAkEuGCh883zRu5OE3mQbHvr49C
NEP07zf+JpnrMOUUjiyNJ+xRt1NEqhGiefojqkQJKjh0nnJ31MALCvWEnwTsPchvXB8Lr/ANwvX/
Ahhi1eVgFBx78WjDlB9Vt6r3BqDt98wnt2rwOb6ZntLGfQVHo7oj9+rNgtf0nnwbn/KDqGtXNKdM
gMnkSNcJICHhap+rGbe0RHQ5p377f4cwXB4uB7oqctw2A44DHXhrzSW+8qXfo4J5B8ll667cX59X
kRsygWCCmprW5ji4y3A3fx0E9Qxu9WazamzyQYPAaBvTwfQ/l1vJmx/JPkcmanFVr37E4y49tPXt
VJ0X0VWBm5vfWmbCg5q01aI0GFjl1r6DP8JsdOOD+r07Nsdp79yilW2CYJzAT+l8XVm9dyj5Zs/p
Y4LW0AhuuoIb2XardNcZ7uiXy5tmPyaDwFlE1pgg0lizJIHwOQ1bH12b38YDOcae4iXB/8tJWLTD
nEj6nKo0kEh+k9Q7ouVBYwrOC+5YoB6CHiAU+tBGcen3uTU4NRJvGAuO7uQENJkWJLNXfF1uRLRp
fLfc2GKco03KxIwzzJssAYkyq66zqu48W/vRAVymXSCS8k2p3CQvHtLBAhA635u2sbfNYnR7IgKA
c2PK5muY08ae1aRfbBwFVjpm3jpbn/RaE6Kt6a/84ZkbK4yvWPoyRTL1zOic++vOOsg7LbRDXDfS
3bgTNbRzT4aNNebssRdtNpEtxumfugV6Po7W5NfWRy61GyPM8VNNRHFmme7xUgmW5mkpJIHni5aG
OXUG3eibwoEFp3wupptKFiEu+M+2zRiYAwVdSIkxDbAgaV+yQQ+i7Lhkw64gAbAk6XRSktGvIPlg
I2N4fVeLNhxz0FS5mckddYjiLT0V/0Pade1IjiPbLxIgb14pkz4rXdkXobq6S957ff09qr13O5Op
TWLuYgZoYHqQIZLBYDB44pxFbgsb7llG5Wf12M5/2G0/GMcJXkvHxDLoy97wGqBRxQj8v2mjqKIZ
NFETmHmfpIKl89mg4EIXDR2B+HN3DAUdgsLFqI2QmsmkfNmIQhos3DRR0Q1bBzgOjVRiUalNA77f
IX+/k9ohfotXXlQpEIFcR+6Rj5c5sT3x0HeMGZlNjcFjMimWoF2IfnJShVFUpamfqIxcEx02EPd2
3K6wWu4PY+pnN/2VJSrQ8W0g6d7gAa1dxWaoom3GgLD8pT/V6GR8liFQoSKiQWxLEs6PTc+OESLb
ioyrOshSKb9WKiPmUimBZKOYkCCUBNLqhq260hrrzMrXZ1fuyhjlytLIZ23To2vFD8aPofOklZb2
0/Oaz5tFi1apAfpmjj6UrILw7B6CXi60bfGMjQ7820ML6qel4ieACdfuLwPV0aB7GsSt1zml9xQC
TQRQyuNpnR3plcHpg67yi1gRONdvYXCougXYjoFX2vdgw/EFvCIpiuWP68cGpxh6tyl0tFkA7IM+
K3odxwLKH4D2YPN+h1K6HoTqRRXQD/TYyuxxAV1VSQbH8UTKdzusLICwnt5X4dbRoKnXL6B5FcrE
Y/EYzr7EAqwxLRg67SHyfWunA15w0DKMJgWjwYjORfErCxYDFxOhPKAxlWQFoLQsTOoPyxs9iZCe
gX+g8RVPcNTwgsbPWgimTB18/XZYqmt/0e28j+6kdaQ5Jkd1hVP4l8iRcZMv0+PgZCj/NueiIeUz
Su8L1m1qNiRffxA1D3UX6pE3fdBgao5hR7ZmZotyEzrRs+xET9J7eByZR90UPx/NAnWY+vEgda4L
ozzGHx5+uVZpc4vRFLZfyYF1sZnzqOsRUvFHA9ONVnI/U546f9BcRlL7sc/+CAQ+Gg+1+cdKVoKg
gwk8Nu0NqDTvjcrcotK6EQ/lqVjmZrNEEHKEtfvurcp1s+JfH3/CvD9fORYdDhIox6oNPiFeKZa8
iNY1KYmLWy/rCjAXzq+mk77IuaXoJpEBQ6DxKetjnq/Bgw3BsJfHA5qLNtdmqPMKwMIRamcIbyiU
80QyWXBTieEWdC7SemOpqynGIT0Vy8bu8Qjjmvm7vCbaPtvLK88e1/1COitm5wxWsIhTItvpr9AZ
94PV7/1t94o/1yKJfvnL1FQYmcFcjxdAhv+OFHSbSziGPmqY+L4hfSkB/NvJZu6TIIbkkhnsU4vX
frnGRsU15fHEz+ah14apENVXnpqARwshyuxMnoSmtpGJbiUrkeiMjTN3hl2booLPmLZFkuSTL9nK
qjygLGBPFU/GgFiuREUbT64laC3Byq7/fYhWPalIa7fwqT+Q2VgZTwmj1sEaFRVwWqEeisCHvdpS
bcNprGlcLFUI1jakQo7M53pgtDAyCoTbj+sINh7P2w+g9UFUo8FKCnh/MAx0I6N9E1XpHHTpZrYW
bdVSXvInftW0ZrtL9/1LhvDd/P6EBMzjL5gdI5o6p2dZwJYkyj2MMeBDbcQZbZRH9MQa/UclPWsN
o9wwGwhAn4L2QrTFgknlNhMY0OjkuUkN4LlCirQxIc8WGtbomUxF6fnDFg0CaKFHxgFI5a2pDEyS
aSKhS0A6a2C/150OnS968NILgtPqooknWNKg90JrZPAMoXlupySfCRhIHs/r7CMrGvbQvYkGOki1
TpeFq9wx5BO1D10MWajNLv/tqU6R2y1UJd4C/qMElZI69sQIEztRtqO0ZuEi52gUZFB7TxIN6HVD
lefWPoJ7rCv9hE7PZbOJvuShJzK4ItNu2X0nodNBirRbCf26N34zhj672uAemxoHgTWlGZ953Vfk
3AeKXNRbgrjaZ+8BKBPQi8TJy6zhnTpZ4BF6au5H2mjW8pGvCzIOOZnUUVhaWtOpfLfFgDiALhgY
okGxcTsRKRTUlDyeetGiVCdxyZ2bzDgHNfT0DLRU2mEc+qQD+hsUW9E7YyqmI/SRceqIjeq8LLkc
HRcQIrP8UrjI0nvrbdF9shpDeV81YExLPDv79v8fKgIysL54wQXeXAHJ5u2wUeXwsrpBXw6kX2p9
F+jbLn/qWWyNc5M7NbDoExcudhzl5WkWlGqtGjhdynbjBelazBuMrLgUvojbUv05lsIbCOK+Hs/r
nIddm6WKB241or9ohFlxUaMxwcsTm3NT4mrFrh4axlaeO9sA2ocnG6CrBZr+diYHVeLyesRMRvk3
xAQz9NsylaPmzjPwHoFqddqzIn21reTY9zkUvOAZnplJ78j65Cy1otAeGrADZQIj7M9W7EHIjrd2
1H/RKUCFSV4ssn+15uQKXkarT68A+X9RkbQ8Gssm5pzcxysTuqZ5Ay8IwbIQUbitR1vP9c/c5xmP
Z7NTjE4aEK9A9QBIkdspbjg+ljkf6ynJJeGE50hCR67G6r+bTbvA5qOgEARiRNyvb810Q5iLkc5h
T4DXRVo1dUT4SENfZGu1oQ3SFTk3g9TE289jd50dHvhWJjZd4NR/3qqvzgJ3HJXEr0Oo4LX6pLeg
9KrVuQw3nR0dGCcUSArBj4C4vx2dKNRiLOUN0OlBkG30lJfMSKp823D5cFWPYu2g/ilthhz/KdPf
pa5QNw2q7Yxa1BzJB9BXQNpO0D3g5KlcsC7b0OBQcdy2w8GLrDLoCFQTiaQsNc3ORlvhpB2Eooqx
srzUfxflpSvvOBQhsknLuvaW/3zyrz+H8nRoYyslGm4ANdXCZQPSl7F/TjmWb80FQvBgooUdbA3o
macCPaSE064rcMoklWZrxsfQl5tMQ3OwChLHyttrYkGKjMWiTDkWUOYockwtTNjJBiiqqDiIfu/K
F5MwOAmeegBWx/aiT07rGQf6tPuuDrHJCqpF+P2JfnViTrx1LHCVFkbkGeEJMu2vnFvv0SHFqklR
eei/bOjo/QJxP5gA6D51VxJaT+658IRLhNn6m6Rb66CDKdvLY2+YtQPuHwO1ZciS0PKdnOTWKWCI
0akOY6v3fEcPNrJbrLSAgWaanbQrQ9Ru7HsvFVxIo5/4+pebPo/l8+OBMH6fVu8EmFJVxyGLToYW
/TLA7WqorAdPOof916L8HYNMLTwI+zIgLJPoBKTBrgQPAv4RNlB3w6V11UNZzCxk3MsfD4wus9xZ
pXIKt1BiTuIwMvWjd4Y/7kFeATm4dV/H98eWZnYPfODfvkCTNHsq16o4eaNTr1cOH+toqwwapzd4
VucfFRz+d0QA0k1svOgLoOYR1VEgLtsyOoWxiRaKENRKpEyIvE0X7MLf/Kj+GqOmr/WVFIUNGMv1
p+Sz23MeqQqI4Vgpgda82e9SVDit5p9F2bshUpHIC+RB7LgiOjVyvh1G1OOAUQSjFovCg0qUfuwI
qoFkDKwZE5D4Nha5Ra76uavpx9gVDyPucW6u4CxX10N9rJP3gNkPPrfPRFBYoI0SuRKOtVuDQQii
OyhrGkepOwv6eoCy5mMvnDUw3U9kA8Qkd+QnIt9WKtggjWNlbGX9afRYV/y5KUPygTcFBFewDlCR
qAGLYVxqrnvMatF0haeJhD6oEgdgJWDv5IJnXPbpBOBnjXD1FgGN/Vffwu2UCTnUxMXC544Qxk4G
osay1QQvZfeSt8MqAVSjsJrmbGR4I3rhA5LJCXENRylyM8wYUfJ+MwDWj4chMBPgDAM75e2nZFkb
ZUXec0f0cZtS2dsJdPeMkMGBQBcSMWJIlKJ1E68daNTGXejWTMwVWuGmoXfa/BpO4ZuirseFApTj
KviSXbPKmW8K9xFFhXIbBoQbLUZFVy6BL0hlX4mDk1qjBI5YUoyL9BB/+4HgeKkTsEphM0EZ7NtI
bSYENxQr6RxA4/i+xx02OGWSYlZ+spCNV+NL8S1FMBshXo+avxvRYPd4b8yZBakZIOOoY6CFlG4b
CDUpA/FKG5wqXActVccrUmK0mu1KZXcKkyJdaUaHOkre+asoKIRnA5d85/FH3PsQ7mS6jG473P8m
8YjbxeXaBNJj1Ric8mDQTWh/Y/vUGbfKFZfFmkzda+FHkNyY0iwRmBzjjulea4euFfgwPWlnryJO
vw5P1fbxaO4959YENRqpUdw4bScTAtE5u26IhqJcqh/HMd7E3hLN+fY/t4jQCa5JFF8mQq7b+Wu9
INEDPk5PJbjFPDIaJJW2nmFljdnKMlFZD4BzI7y2R8U7SUkFKVJgT0ZFnR+Jn9uiYo/RegJMxhfx
9Hh4dMXxZ9Gu7NGkBW6cj0EUwB4nmHr9qZZEaTY+2vrrfJlkZgvUQbCqiwzxRzb9Yw38MUvQj64j
T98ARXIRZxQSdHS8TD58dcNMqphvI81NT2pRE2VbDvuW+3S9ndBckmzT5F9V/stIiP7dC8c60+00
E8wqiInUB5soy0jsJeux5Bk7Z+YkmD4LS4/4iGY8uk2iAelGgL42fFZicd5W1bfJu/Apmb5G+F/e
uUpIuVB23apyRKgIM4LHjB/AOPoXwBqE0g2tBhbWMSCJapidhMZA6cJqEPwXfY6UAa2m8U5jbKz7
mwXGiqvLdPcG1uTnen61BGmDx8FS4tKTL6eX6CTqSIOSZy+PFgx/mwkSUxc/CH5w9cPQpoTiylBV
lfUQinF26upPWe6I4W46C/sqsd+/Adj5DoA50y+VgipHBrjJpmDcbH7YAm7ug2ivBhsydBaxqig0
UB8wNBIfqBUvnwo732b7eCUf1aO4DlfeWl+NR+PDP3UXZQFcj1WaxoqlOEIXOnScBDf2KWdXdMiP
Jyh8nlJworTVOSgCkBVaoDbHHwco6AHd9GQMaFNsWYLBP/fQR2OfvOBq8svcS3tEcPkkmukK4Exg
uepNuqyXaHvY9Mtg4a1UB31+YCkXj9IhcjJHXIqLeMESkb4/GqdZQD0SvFtgd+PpLq6u4EGB7WEW
VGEn55+yuMaliUj8SuEWUnaqFacDxRvD90QMjx4+WvfR5D5xWKFT5nb4hZrnfREUykkh4jf4TaFR
uvO2EAQ6uCR7YuFv7lcaiQbySCQ4yHJkaEjemuMHXa0akVNPb/GT9yGnZhMS9Snf4ao2hhbPSOPu
NhYwYsgTQdoKwMrU9HRrLcJbceTFkXESDbtpVzHY32VzIJyksKZx1hLoCSbFUoyO3kFVW1Rlk8XG
qV22m/Y1PRc78d1Fn4y+jJ7CRWX72/SPXDHMsqxS+yYaYjxXubA6+N/ukeu+ocBF6oXml6y4P/3S
jZtMM3k1PmqXJE3pVX2FmcxLdBC8ehx4yguVNKeSBwrcNIYX0f/AKxHcddmgiyll1bfv7jy4akNY
5OdpH61r9I3bzfGqCVSse2oUwN6lTWR63mKvPj/eDjPDvLEy7ZarYCDEbp50Y+eeEuK8/uMyCDUE
6uKpNxnH84ARn5o98Jra06U7uA3JCcrwi8fDuL++TKY0hHIFTF04rqlxFDEIbrlOck/8kUf9/ctw
0rP7zq/g+GFguq/GgaWKRr8/gJQV9wgQ+4J3Cbx74FK5nTp34D25UQTvzC29TdBa/cYA8fc6cc7N
kv9V7vR99qpYisUY6bSFKcdU4Q8QzAInDY/69K1ZBSXa0Zd9/5zIDm4rlQlJCQn8+RJUJwqHJbM7
44UgnEbdHwFz0tqlNlxR6kbRpYF/hprOQktIh26MJzchPKMz4S71wMohzcK9E6BBBC4q41WzKA1G
MFnh0oB2ut9Ze0bvPBlqFmb33lHAg6zDhDa9YkwsVrfTV2ZQEvMqPz7j0U1fqH9Knviv/iuH02Ab
OP4f5Xf/z4AewADfWqQWrBddDyhnLz4LX2lO2lcollR4TCUt643mLjhShiiHlLu+8HgPQws80hPl
pEHgXVo+dr+7eEHZoBMnsdViAUfMuT0YNhLRx7/OXB3K3UBgqRehhJ/3L9m+MkNL20fqsnmzEkvh
kAkSQBEYJqcvvtlP1IioQN+CvcCrRpjs7F/dcyyaAK4cbb1eu+bvI+R+H5u7y+gpa9MaXsVbg29H
rZwGWMD9YuIegN1HtjfujIPManeYs2UgUoCTS8TjCg1eFcTGKIRKxFplBOA7DiWWr6Ex9eXUGcbC
KNxPI+AqMAKWCGB/DVqYx++laOy8qDvrnB8+NWFX4TFWYxHt3Ls4QgOeVvAMCVsAptxOn8/XXNH5
qXyOEqtVbAWXwk2dHUb5+HiZ7t0cdnDdw2mCrO1OcFVWhjgOuUY+g99FqPHUypmB/v7Yxn1qCKj7
tRHK2ZNklIui6+XzW/QJdwhOvhO/pi/qV/sZvT62dX/h+bEFvmi0jmCF6DieAuIDrr1RPtdOH33I
H2lLcLE2pK/EPUTRSsl7EkebDjI0qHkLx4n6tHypypWBPouGVNuYRaw5u5Jg3P2/D6K2XaeMQjjE
gnwuXpLBziBPFMqgbwH7mbRijH1yitsdjnkGggivylPJkS5tSvnYVDz0BM+bznwz0NT3IdsjpGh8
KzB78726fH5+D+TcEFYP1d3hOU36leFpg15tdq9Q06j2JehFPUcqwJHhp7di8evTKCkcL9dGwPV8
a4SX01HTRhFGdvk5X/1yV9HCABjLWICN23k8lfeFIsoYdXriBQDlWWS957Zc8igMPWknySMLUq/R
00u8Q7tXXYtjzeP8Tvn3RN5t+zgbjZEPMZHRi3QRTRmN8MJR23E7FFTtx0O8S0SoEVKHqJEXsRAi
Kpyt4rhqXzhGieU+a6R+nzpANaFvotqF34vHpDBD0fIPQ2I14Coiml1hVyYWWl6+xsGWmVffaXWo
jYDDwAAFJdpPUMui/DGXuA5vur5yLregwti429p2n+Ani2rDonCeW7JrW/SzRWhkSaEqrnzmF/02
tMjXQTFLO9v2h8frRZMTTf5/Y4hyyQotPDIXaAjV5/LiSDWpN/y7fEg3ldVYOvC75TPQIjnhDpX3
z9OVW9vUcdQWvQRBFkM+l77tbdzDgYwL7kNZjN+S6fmEaXAmoNyMlXJOsGJ7UVRiUhUyOrzdLo1F
iY5vxozeH+W3o6JcNMmzISl6Tj53ZrhKD8XOKwh6LzChktk+++vmtWJklTOHwc24qJMQ0N4yBee3
ctYXGdn2NmNP3w0IbA+4EkKWSkZ1RKARE3JU94DTyiCJAquBkL+CNYoxZXdHzGRBE4BYmpCq+Pc2
CAdGnEw3RO2cv/HfmhOG2MxcRQYnRipuR5bPypTvPAHS9hA7wb0MdQpob05/f3W0lEGmJIEkeBew
IAkX9K5DdwqbG6o2WujoJZAOCnjAT63hs4LxXYCcLCPXAzIYhWKNbr3ypcBrx6T3Llq20nHTLZC6
ds1vxoTe3XJ/rKA0DNoxXHPpdNJ1PR96JBifUviOFNgl+o7rCsCDhVyNK1WLrHgh1N7isdm5WUWr
F14kUUsA1yK1jBKANTWU0L0LAEPmqO7wambmEK/L/IUQfknxSB7bu/P7iW8eLV6ofyIcQ5rodhVr
SfJLaRD9y7DmbW/trQS7Y5S674uskw14/8QNBwpz+u0v4frACFrZv/gred1v+426qrayA1gmYxPf
H22UJWr2XKkYtEhW/EvpcCDlAgX3utiVy8jMbbQYHYOVsIbwHQsbcJ8AUWapSYygvtt0I8x2a/8Q
LGUzPQjH93BfrHSHiUmf8cub2aRiY+o3I8dlqn+J9hcPanNn6Hg74a5YZqzZnGbr5rCmhkXFxELk
PTdyMSxuqS80BzR7v3HhWQs2v/R3HCOxm3XEKyeZNv1VOOkSXfLjFMMK9k/Ca/qZOazxTLnF/XDA
hYidBRweDVxNJSNWIl7yL7zZ2eraW/ZLUH89oQ7yeEvd5wOYN7yUAV4z3Xzv/B1F/0yN1DK4ZPbo
iOZoxRZo8zaqFa1GUzKxma3AQRvl8oVh+N41JuUfPKChOQQP/vR1G5B8VXMBlP9xf1A44yUl/tYW
8oZFVz6zpW8tUasl90LpxS0s1Va7Gonr5ParZFebjHFu3qPn0E9zPaTJba7cwu+ywB2nIUm4Nu0/
2sOXo1vKbnD8k/eOhzHWMcqaQupUy4dwBFAd9gZEKs7U7AZ9UaioMikGZg2BYwoQahUdPTRYPYgT
uQCJf3hBWRPP65aw158EGy2ZZ/n02C1oujMdcCWAQv+aopLuLBi1GJCb8FLY5TZ2CjO2PlonIckS
MoXLLifDQXzSn4qV8sPbNZz6r9/oIGFpzbK+Q52m5GotwwSnelHjO7p1vBKwM+qtfsT7F28Odup4
trcIVp3TvEWr+CXcGwvJrNGLqq2YTjV5520kuJkQmsnY1wsdGSY+JLdqqyJjZXKn+vXrHZT7u3IR
OK7t2uE/BnRNnWFQUZtQwCJUKKgtEyVi1irQwru0DtAN0tY3x83omrrFPxXb+nNthsd8V7wKLNKM
+8B6a5faQUmcTsUs2PU+5bWwEQW8J/MMF7sPrbc2qF3T534AnNXPrkFHOPmlWu45cVhHxHTe0MuG
Nhxw4SsAZSObvfUfTgzqoYLA0CVVtlV4GJTf7sAK3jTl3c9muTZCHa+5K+RlM8AIv5DX7oJfdz9v
8pUTAGDRLNxFtSiXwnq0tYXqZFbmdEtWuej+sgCdsYlueaLFVESZ8pTBqD0JNPLxRQWfbi+1JIrM
xyFhWg96Jq8tUD4RN2FYhGIZX1o08g35PtFTsx1sLoJm60mqs39+IkIAGkz1k+eD2p1+MQpFLYRm
kxxdKunYN2bNAWpne92Jk8AZJtgKIAhuwq+yRlyUID8E2xbkg60M3ZT5VvVBhZU5jydgzpVwg4BI
ML4Lj3WUK5Vi0mAriphiN28s1FdHK4Fkih215edjS/dlCOz7iVAEFzOIw2Kf3HptN+p6pnZ5cmm+
q72wScyttyq+hOdwJxwYpuYcB+hX9E7gaRDk4+KtqTwK67wOiuQyxuMgmkPm5X/krgk4s0Fj1B+t
rjMNcsj1uEUHVfU2iP2gmrHndjtVqDO0TXNGiItOxcVflaI2xYLxfdNQabe7/j5qKgI1HDyvqJNL
lG36dNgaYM7wR7Sw84Elxr8znAmykkK6trCkZ78HEKM7Pv6E2RlSQdoMiDCIZ2mRRIUPuC4Z4+SS
68raAMUtV4FQ8x/bAF/yJNgHRSNcHqljLk+SxkMdOLnofA7Qaih6ppG1BsOD5zIj8PFoE4QIQUtR
qCiBvgw0tIxJeimt1hotAemsvlItGRB1Y40H76XKQHbcP40h9EL+EFJNeHSGqAZ1H0iFRObAapRe
QPg6EYGiB/5gf+aLpXZgJZgz6wRTGvrMAJDCgTn9/VWqoGhtkdduBgyYeWDVV+dn7urHqXEYbq+l
Q5mnF7dquieDK8U3ZQjLI5c3jelPK0sEvlV1UCxrOXwyrwQIOQMYK5m9iprAotYTITarPJ6w4L5R
+Yy1vX8rUXAlB0JYwrsZQhSNRKxdbfByXWsvfG7qwJf46P8CudSx8P7U6DoGHMo4de0qFIMzOv5I
0UBSvLp4jW8OUJlyLYmzDQk4h2JbsmjSftz3dhPj21DFwms5sIhox7tdGn7ki1jlyu7CFcvCE5zc
/dXwCNHhyfPRCj4uh7SyI6UgieYEXLByW+C2oNSYFISDVslbb7zV3BawlSx2VMX2k2XsfzfQBNaf
dLCJ4f9uyh2odIIWIPMxJ2DUU4eaZLnNoaLF41Evf+NkkBTuiryyePcr5TPb3wd/knZRRr/U8M3o
SAU4/ONdfX9kKiCJ/sGLQwpUpGMrgmgdtoLSXRKgEUiqtqrNNzHvyGHwXckFSLJF/XfbcCyu5Z/T
nppvFEMlNB6gHIS6HnVWCwEIz2peBxiwf3WVftXzTuatsvQ0ZCc+OEgaGLJfjP4l4JAv+yQ3BDt/
kn6pK5FbJ1v+HGpWqOtmuAe9VO6ZivDkV0ByruSNrDuKagm7IQDBdn/UBju3g4NoOFADInlJ+l2m
LtrALKRn449oWI8n9B5ui3QAmHDscTAmoPxEJY2pUnWaW3LdhY98AHzBHCQ/gcq9Uk1NXvjjrily
KEJb2lEx1Y3inVVtV5Q90cKFvk984kcsrKs0hUx6qq+/iHLtvpT7aPDd7tIGKRGcrnCi4hAZZuXV
Zm4ki0GF7LmFV5Fsq65U/7N9cX1ScgeFN5P6jWst6A+6+hLOuBt8e9QsMdml4CThLAHAZXcZxQU8
xxzqjWfVPuv0v3tbAbweGs2Q64DSNnBb1LkTdVHej2IfXRRiuYM99Li52ueBKAcWUfJd9kRZoh48
IlEL5Dztokvocsqqh+a4WY69bnUCeL0ee8ndzWIyBVwV2k9QuMEeuI02hau3cTGOUCkjljY4rQmY
DNguWXfku/NmMqMgnkk4TlWQ0d+aqfQmjIHAhhkDiHpkSI0p6jXrVPupGd84GMwgdGCZJkUq0L/d
mhEMMU80scouVdlzy9STM7DK8oEbLYRCzRQzGzT08sS1XC7GuGlKM5bjQDe7aIhK0hY8sE/cGOi5
mUIfajBTd4BMnAupJmC/8qAKF2HTtN4+4DjfJz1adgQiSa54LnLJgGtCdqg1E3WoYpI3UI8xeT/q
EGVL10BByle7z9jgQtdpxtSXzDHl2o8gA2m9yZeDxiKqvD+GMRkSUKmoUwG/hq7u28ng5TLtEkOI
L71Tr4q9ZFUL3wnwRBfuP+Vl3JOG4Uv3CQxlkVpltW3asfWQ9ddOvt0F0jrpzGCFADdCtYKz3BMT
X3yX8U5HJbp9Jyo6sHHQaJFmKKNcAiAK94x97XSVA3QxhNwap2rtOn2RN9VvH60MyIMfb5v7Ah0M
o5UZ3Qwyjg0Q1N1OrpDr7iAESXKpbI3I651vqqvaHi6MID4dPpRD35ihZjTW/CGpoUZ2aczk+f38
zQKUMcdBnX6VAQoFL4cBd6FtarLdS3ZIzH8OaaSmizqLeK0d87yaxmEXJESY0cneByDDZCzLnD9c
Lwt1wijB6FZGgmUBCMbBkBzHI/JKJ56prUPyTymyIIoOL8BdBw9/wJ1AGP7WC9qS18tAmsxZnV2v
xD+VRdqXkqivvx8P7C47ogxR7ub3Yzh0eZBc3sBBs/FIaCcOw9XuX1kmG7i0IUijsA6vvh0MciQ8
7gwZbDhPmLbVNtqej8y67OwKXVkRb62EelGgpwxWUHYQiCMs0d8JaMnzc25+My6jc5MG7MBEHQ2a
H7xJ3JrqBT2KhcBLL5xP3rIeDPChR5bLxyszc4CiuocWFx4PpgbS9lsjWWlIhSw1uEkR90N6Slct
4euFWTFIN2c36rWdaV6vbmwNUl+OS2HnbXSJsSPepY7J+qyz2sDnJu3aDuXSWSz1khHAjnsUzcpU
n/CgYjNc7S4PhKdd26C8GfqeTZOrdXrZuApBX9fvnsX1eF8VokxQcY2rNJQEmgrTFa/EBW9yNvch
mWfW0+s0G3R8vh7JNJtXq8KPtaQEAkYSrtS1U26nJsWVVp7klJz9Z1bxdO40uLZGObQgtIIxVBgU
uhE+o4CY34yFmSb+wXBo/acYxUK1VHFzr1eyFa4Zvz6XH1yvO90NlKeQpIQ2YHpR1xAQV2yV7Etz
+XswJVK8Pt6WLAegS6JaqXpt6RfpZTCRcJJJ1aSwkq2AXhlmXXDK/B9NG7U3wTjetllbTuuCRMAR
QxI5gcNZDG9jbE26aBN2as+VI5yttvozBN8XpRlYLE2aewDg7c6hayNZ3A/dEGHiiu/QkVd/jM0K
TZmKHZ2HpbgRcbV6ebxUrGFROU4XcoqXDzBoBac/yXa9ZA2JsW1owuLMjXlX4mHgTTaFpfwVm6wX
BZYFKgx0ecE1I4+Nqe82o9MTXLZZe59xztCHmS97YxwpWPwO7BzForTXuKITxok5mwP8jTDooLuN
ZwNItUStaidPHsx2C5rs352zXuomt/r9eNUZweCOsKf0RjkpJWwayzdD47i1n3medER+rXySmqwu
F8b5eX9TkCpP4LkptDmWAhkOM/9MrHidm6wpnEtwrqeQCgae6Amul/8Eg0nnQzdLZ7SUZbkBt3pt
mrHJmMcpLfvPwQddPLdL5lW6nJXStH0i8iFtQku1ts/RE2sTPT6z0dZ7a6Z2i7CrB8wfyobyqoKm
+ZIxkMdRVKb1fKAk3YtBCd/DRbU+6wd/Y9qmzmq8ZzrCtJevjuw0r+qOA/3Hhf8mpHJG0wTrI2Ed
dY8jgiZTEaFNJSEdVKRRnYlnTt0EAvjJNwNTJu1nivup9t1suUVqsy5083YnrCIqVWgCoIJp5JW9
h+oEorddWruKQDOdEa7nA9FfC9T8JUrQ8XwWpxfhnJ04s15LeKhlseizhkFNn1AoXcmDAwJZ9QdK
8c5SOjz2NpYBKpXi1T5A1QQGkpHEJCX6V/j82MJ/cLR/TxQNxzAatMsMA0zsOt1SzXFvS6m9NgcW
Rnmai/sA8NfOFCCuHBrk/8ir0ihFjYB/CS396Tm2GXuTseYqdcmZVJVkCDhO3mwQDh1uvb3Odwwj
/yFl+zsQKnKGeasMpRYixDj6IgH+mSPRorLCfbxkbc/pgx/NGRU0465MpKTG1TDcbsA57egSac33
cZeaS1ZVbD5w/h0VFTiFom67UAnwqrd+C4h6ZgzlHvXzk6/9/X1qx6dGFQhlg7URqrVGBNESFCLs
uT3ebkjilMSOgX46naI/gan1RER2xQgI844uoXg8cfAByUtFBFFpldxvpsdEiHj1K4FoS4CNwB5m
ss66yQPulu3KEhUW0O3ZxLmCN1nxT+GZJUo6PjGsTb/LzSUj2Z4rn07Psf8eFRUhtCSNk6DFqAa0
vYAEevtp2vFy/f0iIUsRGb4/e/H6a4ymLEBtrEM5GMb8lX82C+dxKJoNdle/TkUIvTAyFwEivbx8
jD45JV/nx78/Gx5QCp0oF6biO7UsBVDBYIBA+mv1lpUsh+cwIcisHhuZfuRu7a+MUOuR50WZCz3y
HH2Bg3TxjJ6P/86CRCW/JYcWJN9Diu2/jQQCKuhh55eM9HB2of+OglYZBvXp/2a9p8WR4bGzq3z1
01SQFocAOM4KEyS+dAsFggTykrHOLAvS7UmT17kRobkVoQzYuto+u6f/cghUWHaBcgNGBgbiQ2t2
ls28Qs/HqqtJoqIxGNK6wdfgqiDaOf3KzENn8dvSZIyD4av0c1dslKCakmFlOL79Mj6RYf7+rzYD
HXJ9g6uFRoQB/zIuo8U2c8rFYwuzx9bVRFF7ehjqJFPwhHSJV94zD0U4xrk1f9r/D2nftRs5smz7
Q4cAvXlNmmJZuZJa6hdCakn03vPr76LuvVusFHclTjcGmMGgZyoYmeEyzIoFAUqf9bzgymR+J8mb
p8qS9now2wzsnWVoNYMR2rRqcj9FcQm1KE/YrHvOTNbLfOWy0W6kYEURmp54dBReakVaenhQNFKO
sAUvc+zpcUjmsyRq7bguqMxsLqK8AiPlBv6G0qYtOW8C2WKBBUo1Iyu8X9HxCzrzny/oCHmZDfzM
Dd7/2/nARpbsrlyIguYmtNADOEcV6C76WJawa1FVcrzEHTFBO+tQMq58LYd1QYI6LKD0A22FAwnv
d2v3TzeFUz8WNm8JT2b8HhCGtq+4vwtq1JEZRS5MTaHm52fv6PClKQNBAzsFzOrjukqy6FAqWYl6
3yT1TAc95tiZfTK9E+vhxaJBaSV8CKeoHU5uNNWNd4dMo4Xe+YqU5+u8rPjB5ZnRmea40XotnukA
PZnkHTOZsJIVUQR0+c6NoWino3fmGk0vCNyEswqfersmOrZnEwnxIlv91xJZF6SoI/O4HvhtIkgp
mILV8GhxAmw1hwQE9kj4X6yEz+oNfXP25eEWClpHUhtHM2cKMRzO7EzsJ/9kuJd1a7MgQkWMouwP
bTuASEyi7X60pxPyJI+MWIhJhYpYRqUxtIAHldKWN8d4X5r+o/D5OP5iEGIdGRW3DMUUo03i68ja
V8FVH+zs9+d1ef7ZbQUQGHRe8xjUBNo5FhZc2s28F/qq1+T5iewd41OxHXfpyducPSs8hke0Qhxe
hqfxkFvog7Cv0/76bSo0vqBNeSAf7co8Vv4hmRGYyXtlhVaNNS5WFWxS25fdFijvJSb5q37XWWgF
xx6ZTjJ5ezSBGTK85OmMFRLuMaYhf6Y7zS53kpPkRK9IetSP4i7G3r2PMiZVRNK3SsKGFhI994fM
t3zPbf3UlI5JisWRLv/q6RtszpN/6bEZDK/oOgyrczNtugwbTLaNSjqfURddcb5AtVAwW4mxBfT8
UDF7l2UAAK8EvH4Fq9hPCnkMLUakwiJB6UKn4WkrGf2cExdNRz28PrAGL9ai0gsuKEWQOFEdxYbP
znlFnktbNCWfZArO8Y4127tmrS5IUbrQYnOjrlbgprajbZGYz0BDrMwyMee6i7ZNGb5xxc5fkKPU
wghEYOanILfnP9AKJbxcF/01E3Lx+5Toy7qcNBM6Rs/TDar8Gjq6AjMj7lPuivfXSa0ERheUqJii
ROeC5AugNG5E81hv9D/uvxGgwgg5VqpIUqe5iMSbb+ptxWBgxQpeMECFD4NQ51kWQVWQGt7KdpWQ
V/eTcd0sXZm/YeGcyj4U+zaGIIeYuXPG1h4ll5Vvun4R6Bq8pIENuZWaa6DRfh7zjWwVTx6jE//6
SQGc+5JCLE2N7vG4Ce8xJ925N4iZWybDx7LYoHTeK1VsFy7Bxr5Dov6x/99iks2oGf8xjD8mcBKh
HqSSRzUlJ8eQRNY9dnqyJjFYLFDKDRT9zB/qEXkfHkXJxMK+YsZU38pb4YILSr09LlN7IZnNR7hD
n7AjstrOGQZEpatOQxzWoueBArfnd8e5agIorcF59C3W7Ot13VB5Sr955OinWsONlCXRiemjE6F0
mfZ9ln4qFrg4MUrLi1xTpLjBnTzjbSXCy2tmedCedoyQ6rpdV2mgGYyg5VImg5nztiGsRwjjpOgQ
F1ItG1GCH+c7y5lI+hEem5KZTGac1JdkLGxVnqZy3Qewh70pOb/nuUqVhLcR67nLMCZfJfcFGU/W
AsXLIWAKcRz+wXzPbYbRXaWAxV+A+5CxouHHW0fVgY/QSVASDd1U+USUO9K/M6Kgtd5qzGV8U6FM
e51JU+gbIhTF1YhVJ26J7IODJboWALNz4qG43W14NBXnCCzik7pxG4zit78+7Vf+ZsfKo66anu+v
oUUEsXgocTx4jkn+u7Re0F/NONVVIVxQoJxALua5X3qg0DTEMLnbfQ91ve7xV63bggTlAjAMWWRi
BhJPuDYVVHKPXKfAYoKK9iIUhzi5gYwnleWERD8EKilMhmgw5O+rkrKQ8KQNSrHvQUQhQUdqvDyM
GwdjMfn5OjMsOpQzkFu9DssGxzWav6vJMTAUYdrK43UirBOjwrxq0MNaxa2c99XBQW+iVT1VjPQU
S3YpRxB2/RDnPUhoN063j1yWZWOJ1czi4j5qVcuNssZ9YNAY64wBLvxw/YxYBChTYGQT6tqw/+fp
4Vm5bx1mX/Wqaf5WjK/H9oIDORqCOJ0h6oG9vzXIc3waCMqayc53rnPCuIqvQcEFoXaQMNDLgVD2
Jyc30PTwnaHjX9txfzjkBS+Uktdc26qtgNsu7cYSHN5UUFfC/j4UmkPMlHaVqd3ZFXl4ZzXDMySZ
XuinyEE7z0DOhyhYdUR+7XqivF8/P4ZK0hjh2KFUjEUJGtG2t/WnP8JG20wf/2Zfvirgi0sa9NYo
Mg1EelPJAbtlCeZLdfpHIpTeS145JoBdgd6XTzBgp3SLoSuT1Z6zVlVeelF62hAOthm7WeCswdhg
HLYzt825fI4d+W0vuyxyP9EW5lfAQvgoUxDVXtd3NYTvuTsIqh0ejmdMId7GA6aLh530ZJrDYIFP
IbY/MT36l5mNxQdQpiJq/UQBEMAshEff9Xfyg04eNEv/mxfbNxm6dCt3Q58Fs7N+5jf78atJBZOE
+dt1aV/P0yzIUDHBFGhZUXq4vQGuAX1w76+emW0YOrVWvVhe2lcktpB3HsZi1AKcGXpJexvrizws
5ASSKUB5xGNEClgPFnYMkzMqUAi9UMNwHA7QajKSR+QVebTQcbH85B+PUL50TkEflaMc4gjxKk0f
w82v18zUblkZNYbto2tyCc95WiooXy2/A/G3nc3f/yMjlMHAOOWQKgNIHFPXcaL3rHbM5Pk6kVU2
MMg4d9ZgKzQ9wovN7uVQ5ToiBYA6v+QAj1Pd8G8M34IGpaFFHKqckIAGNh9hebwp7OTncc9Koq46
im8qPzx6qSgoWKtz7Ba9SHfow5+bfTUGL+uv+QUZSkFVHegTGuK3szWawa1BsLibCLvm5F6/l6+O
lh9OfUGHcurY3KD7TQ46cbHBKtXfHplRx4hpA0NzuzvV53205Rx9VxMNL6ICQL2YqGY8wddTuYuP
oHQ2B1aoWoQzs2K+9++wQEh9gA/5FRBuk1osX7JuIhbkKM2dAg8DryMEZX8UMS1rCd3cJCNuWGyt
Bn8LOlSYH6Z5n+a1Nj/tUJkgz53l76bPz+s3yNAsepVrlXZJ6PMggjG08mkv9gQvIwyjXKcy24Br
YkJH+oMReABvRksOgIZIj1U0fxXrLw5r5nPhK8YsDcaymwVRJbKF4eb3f+OAsg6h2GC8qcfvD5gF
OWXMtoZZUa6cEO24MQQ+jrGCE/oq0zpvvh1uzdfIZqEhrE02AObhP6aUbrwKehFZMQ6MzH0Nonkz
EXT9Yt0bs/+fIVm09+4G1cs9HxylBMDPZkuCu6cWQ8LcTXBbbCt+06EqjLEd7Xz9phgWlp595/Q+
m8vQ8yvceOBuujPwAhw1sBgivcoewMbmXj80mdPniPmzCvbVgNFpn5p9vH2MLaYVX7UACxqUdR37
MOb6HjT26iY78DvBGsgoma9/987UMb8LvEpAR9HoB4DNikMfi8hxV0/JGYDLTz4JgZkC13T9clbf
mQtClE1Tu7StSz6aCWnY54LpQFab8bqAL0hQ8Qg2OU9CMsVzG5KA6HS0a/NjMOHLrYCwssyrsrag
Rdm1oRlG7NjCuXWxeQKqH14QoWWwYoZ1j7MgQxk3Y9KnQotA5nmypsOtetMe7nJGmm/93LC1E1P8
kGasK7i0oHU3jVgEkc2tDp2Tv/aviEvN2hpzIjuixRS5OQL5YfC+yWmz7C8Mdh1hXRjHFzkes5Mz
PgGlkNxOpvcs2AwPt356C0pULFQamdFFCijx2Ih9E1gy9jKlYIglDKuyvaBDaStWrrachNWRZwur
Fzj4OY5R41/lREOHBhaCzCPqdJG/7eUu7tMK4gY0SdWc44453czuZF/z10tC1JFlnjeoqdfMahqf
QmzM6iqrObwNpLTEP5CI+lCeG/NvLmpJlTpAnms8eRpxgBKZnlO8KxuAzHfICbEIzT9Ey96SEBUw
DkLHDWPa5mcNecHkRTZrcp+Rya5OxY6RIlxVqyUtKlpMIt7PmhJ31jiI4EZbmLXKqa0C1oK1tGLN
HC1pUdZVGVsIoYpr62a0XBeTHLkFuH7rug0XWNIx//lCdbVaMrDYG2QK1Dtn1GHgmt5gUwVEvjMb
G1vIfJhBJiwciyxlbNEjK2iNUc8GanKqLUAOLflVttG73NjJafgtPKns/fZrSr08Usr0xgnal2Pg
GUITppy0T6OtOZpjPPevgemjUKbpJq/Y6S1z1IgpOJQ9Djtp0JUK7FY4ZQywmcUeEDLAji02TDCK
WQj/u0L82KwipYkqJvIsOI44I6cfHOGgmqlik/GBJT1rQc33iQJs6VJ68MyOuAZjMhDS5F20ffKn
t9qtt79jSOn8O9d4oqxJ3xd9oyagAxSit9QOnI/Gzk4ilkgwY2oWS5Q9Maa48PscpCZHRvkfC4ZQ
2M7Q9cgMbuZfusYUZU0UThb5oMRFaXpElL5zJOljlO8MFB8z3qoQV1eW2rl9szHa17Lo/tew1cij
YmGq/IWjBnBjSigTLQyroB7npksNNSEJztQu8OLPzOu3t652/6Hz5QkXJgYRt8L57Red+nfvCHa2
+Yv+UcBmAiELAOo6BpwoVjhd5ppEG2Y5xOzjfGfcUXllbzFck0PsfNVQq+dFjIVRFsTvDa72gXUL
tALedDJIx62yeYyd9+sntmovlnQofhShHoNOAx3g6P/Bql0SbkfH2AgoPvsWq9f/6wJoQVxQoy9o
CGU59URQw1Jh8jbs/0xPOxZa0lfV5BoRylRMXl+VwWyWeqyoS4n0B885Sx0JsIysm/vJcvB6vfW3
smwPn5G7M7asbS2rZYolm5QRSUJeTDseXzB1OyXfP+7v/FNLeHLqtwi7dIbUr3m4JTXKjnhTG2vc
BGoKUAeQyGifm9frUrKmV0sKlP0Y5HGAkMKp+K/oresCU9teJ/Bz5zIsxJICFYNo4sg3Sg0eKkuc
QW0mK0MfuEaUbUqej/5daCakd25l3xoebet1l5mfLCu59jRffgIVn7ScZky+ModcwBuIkcgVyScL
251FgwpGtDDFLpc51GqftoXd2K++xWJjNa+55IOyHGWdNaOufImDhu2nZ3QR257Vodvkkd8bt9cv
jsUQZT6ChBfydDYf0o0zkxnMEYWP6zTm37iiz3Tyu/Fzrx4b+EkkgsRXmaRY3YbdCowIgyHjdC1b
HCcxHEJQ6SF2AHeeAvP0+W+MUGYhk4da5zgclhUi2CWxOZkxOqZYfYWr9gB4kboK6EJZoZ/kRlQI
ed7x+fm35Ezb+FZ2r7MhrB7VNwH6EV5wWOYclhP4yALbUXeqOQAEIiJiTip49VNWmcx1abOJ+SEE
C5qUUY+kxI+0En4XiPBmTlQMa8/RrWp1Ju+Y5c2/8kjdlVjmRRWnOETE77LJYSmi+Jg4sameO/M1
sLktPw+4dhuGFK57SIDriyJ0WJJoYe/6QgLYpoC0w6azopfaDHiSn3fRwKx/rIWfgLb9DyXqRDkZ
xmiUQEkRIfGNo5DjkFvTphWZ40QsUtRh9pqaD0Igzh7Kiaz4eNgBQp9dhZ1/5qeMfHNEOULA+YZ6
KuHO6thFuhi7n2Ui/xFss58clnywaFEuEQFtVkQJWJqcDojjUQBIOcmsb+5CjKiwckSrNe3lXVHu
se6VLAWSJkZ9gMAk2enBqJAIaDbzqwQtg/vcRbnMDDbXFX3V8C4khPKIQGUdcr4DVUnf1PVT0d7q
zUZ55JNHvnVSnlyntlp9RLoS+76AuYzkOHWkcaHxHB9LeKXcbB202/XHw4Dusb+p2C7JUGeJFXgF
oA3l+W1ukFYmwr74rb6x9HjWnp+y+M0MdXZxA+h4wQcz6OkrSfA8D4MePKI9Ad3w+rmt39I3JSqm
aLHyd6oNPHp4O7U/EnKYn5CsGJN5OXMgsHhaVUbR+uV8OVZyOGYWEPbh6SWbpVbrvuubGTqe8DSZ
UwOQyW4tZ7Bau34st/zD8NqTyKyslpG+nr/6yi3R9TMuwcqJ3IMWP08ZKU4FujszJsbUl83+QUXG
DnOgnc5rpmfzuDg7gQP4aFBC4mYoPcF5Di3zqQ3N2JXcwBHP6MzfdveJ7bGEcFUyFnQpC4/2B1kt
EtCtUNH4XT7elrd312Vv9fwWFCjDXqCLMVJqUNh7RwwfmrDrjBti8UDZ9BFL71EuAwVsXUld/zR4
gIe76WvX7/9mehcp8u97ogyQklX+WPKghQE+S7jnSba5Y00bztblUhYA4i1jRlzAzivtx8SdLPtN
khtye7a2LDc7f961n7687usX+zPEu/xM6mKVqR0Df5JaIKrUTnrsHZNVcGUdBHWxPSCge1/GQbzd
37L6Ulm/TV2kOjSp2mr47dRk7glbeV9dHg3tP3yDawGm3Z4l6762ANdjH3w434f3h6frd7AyM3BJ
ifIhBSwh181HFJMtUIt7sofBeFAt4pgP99lm/9uCvtmWjdFDm9ER+FWIviZMlFfxMFEZVx0E4Oj8
7h/DR91OzQ+ATx+t7uY+sLDufWu64YNtttaDe0otz/QdY/t+/QRY90g5HWyNjfiuwkc498iNMvzm
T1dzebqUq2k7feRHHT8+kA+Wlq+k1ZY//mPKTm8VpfZ9pT0/xTZ3SjfFW0KA4R49Whxrg9p1tafH
7f7lwLHv8tJTiYI3VYo4H/gt4ypZX0mpe8nVnheWkOV//uWZ8sK7dlMrGd5sqoAdzWrsvC6AKg3b
OHJ8GvYjvlohhDCy4it5yksZodQ7i9MmNGYZAfr9fW3YYv54l9w3DlLK1uH90AI3dNwfpKdGMbVj
8BYMJDpELCh+cb7S/67oP+bqesEbNX3WMSyzNiUSY+uic5jz2jXJ3NJ5fhzJxrU//1EcKM0eNS3r
OB4HOxCT8dMSS9QoxR4KNH7GKn4bj7K4JPFdvtnZN4eR3JvWXUsO7qv5/tDuzY01Y7vtpMgqWXEs
4xOoPPd1nfy5bkm/kJOv0Hwh4GEgYJxjAj/73y1BhTuynKO3rYhI7A9sAbhODXv2rgvEl2lbkOtF
Y9L6BGJZkq1lkO1gcW8xeY9RMq1djmwrB2OFKclLIstWfDqiQUbZcvY2cPbbEelt0SfS241yem4y
sxX35wGg/tiWm9pHhfA+KW2/sN3JbTfP9eZG523pj3onYLvbRsYK341xkLBPjwQ6CbF8ctiVQLYg
+lG4ByoI8QO0pSbbNiHNrfopoItyC/gF/AeTFe4HbOrE6q9Ncvj1KUUo0eunyhIe6syKbjsPKzzu
s0PR2PmT5uRmg8/l/uivSvTVERFlpN9IDnaL1mZ+8JBcSjcC9n0cb/MZL+3jyG8bZ1M4HwZRMOG6
RcXM5HelfexBNIzdwYpa1LSR0lDeeHvaDzcl6R5udDswkcjGJjLVDKzCiXTyvC0JFkzDm+XmcIMe
XodryNZRNpBUIzXxHDUBGyyR18PGBRbEvbYJbVuzkZE+Gnf+vshQxrjTd6kNaM/eKVA6T94UbNCb
yGgNgml8aHtxKzdESVHxPd0GVj6QrRrOfVPqHgm6uwbrNXvPelcwnaGTsjcPr/xbutn9Kven0lKe
bsTO7sgD1qdlVgq8J2nLWXfernjUzkpBgLgKSGMsDbI5hMYbAA4LqGuop663Rpe3t+3uMX9La1PZ
BJapt8CNCR3tBN9nN6ZWAMkLc21o0YCMYJlAPCF7523twn3oiQRM3OzzvbfEG/f9sf+lSIQEO0vd
jVv9HgMXO3TLuqT6UHuy2akQ/okjzdEkGSIPU4bp+oMVTWdNIk6F1RXRh2Ya2+iEVpcbYj9UJLFL
K7aA9NVhx/Gvzuywx2kXW5+tABgotyLbnXQ0p7tT6PBEuK8eA1jAMwJf3Ed3Om3xPzs9KQYcGjJX
Hb7F8k2cvqu+nxR0Bpk6fhQnwZnPgZW9TRsH6OwZ/lWw9ylxsGvpF4di/7tn5289IK4TNOfKpLfC
wjYS++T+MpMPeXOT70+tCU4BKKGhJLwJsR/lXGyMW0HYJ6S14scPeLkRkn/wDgCPLY7vGBQlckHe
eVcktTtpzm6T7HJyb7z7GQk+Q2t89pxH7RYrq4vHFjXXXY6RYwuKxpPBRr7eJdJmt+Uyy/MhlYHd
mtkRBe+Nqby/xibQY6X7GfZn11p1bRI3ITjaP8iEcttT0pDxpt4ndhUT4m7tEiDxhoWZad8WbznE
O/FNQdzR9HA2n7BVwCMlzf7x/Tm9eUqd4S44Rq9WNjiTy0MZ2uS4U8H/dYO25mYVABnJmizJGPKl
zacaRBrHhV6HHlzJgeoP5Hd4mhsyEqtJiX6jOjMMvLHFVe1C9H0z3BGTPhVTCVMtVYlsdICPFFJT
2IfnsxMCT7910Dt0m28LRM7SrQEzmh0ZL4gv3ijnfsE7FXWpaRDxmQ7a5Uh+nw2gGISmR5CldK8f
8kpzDyYQFoc8O8SF0+B5X8M4ONedn63QPgL1RjqVz1AWBet8NXaN62d27ZIc9Qbz9SaZ1Ap3WhTk
14vwFJG94EABWGytxH9gS8JKFUmUVEDUXbIlFl0gdp7fnw2Can/GO7CQGKXPb9HrHgEPq7xlIsit
VABm3r5pUkcZl1Gb+jpoAtk9C+AGsdsldD57Bm+sEOWStevXz/ot6pMHKRejrkCEYt0zvvJn+ucy
9qEuOvBrocI6tzkAN0hsKycFwP09yRlkRBYdKhYHBFnO1QnoPDsAVCPkeMOZv49n34arIy6WLT3t
bZ48PLksfMUVCVvkg9SvWttCcfy4LoV0fr2gmMV6vbAiYXoAStOHoufm58vTvnOcwDpH6CPJyK8z
AhDnnrj2VtnsngJiAir+fTR3vsVql/nqAacs0AV/VDDuyWJSNgP4e7as4/37zY1bkheEls4+J6mN
JkrHgZzn5r7bexZWTQH/zSfWhOKo+bm5G0z7wd7J+we4BnIbWvefcNbb3Yf7ceLhoX5J5HgMEIK5
un1dor8mSa98N12H44yuBmADomDBufGs4/Zo9fjU347i1ng2YFgtdSRywAbD/IZVwWdo09d7YCES
0SRgGfWc9klNmyVu8s9S3IVCfT0HFz+u9kE2lPNjwjr75LidT3pj2m9ntMQEBGFaZrWW9R7iLTgi
pzNHa4plIrRSCZ5OjNzuF4z/tUO+tEH/IxVqwsUiPgZ7F6zt8/0v/07ePm+O1rY09duG2O7GJA/4
JyZn0Fag2jY+0Ny4D1iyCZgMlyWtDGWkK1BcoOlqN186EBVZrnjmhebVQPpfwrJUjEz8cCXB6KdN
iqW5eLBUAsKg/ll3MSbKWfWedctr1mxJi7LHSoC+MkDadbCaod25fzzyMN/ldRVZCy6wqvqbI8o2
j16YxoOqAOHJPMb3b6mZvGKagYkAvwIBAG+4oEPZZiPR69xQQEfDg6+3f0tvFVaCAO02A3A5h5Z8
bDkl9uNn5VxnkHWKVAq0rSNUeJOvU+Rt/7cG3/Og9YTVFMcio1/GGEFkjFNYgD0r8YiUEu9PCqFI
oIHX2VnN9GBQBztEReNry98lISXQ4twbdMRoRwHDW/AHlcvhxRmgOajCKyK1fKd3tW3yMSMslAxl
X6soLKlTui4UUjGG5Uy9vb+vt5n9fp291ZTrkgAl9GNSV0ItgYCQOulo5ZoteuaLv+Vr23gaPQtX
x1pc9F9oAh9SEzUBu86pu+MnL+ZGA0p9NABPpO4iJMYbe7LN7PGvuPumRPlRDttaWykCd5b3FE1W
beHxGluty+PCOEZmcjUFNM/6/T+2aOcHCPGs6kKwVVgK6bFzUiDelsekEiD8NaASEQZza05pSe+y
cvU/sTxMfiqAueRlcpXTxhRRiA12/sN1OmtPMViSb77op5gX1J4c4jmEREruypbUOZxd7NFKIe5T
LOhKjh7iCrzrdxFq6Oqp1AjLqKyF9xffQOlBgO0vdTBf5IiEUWw3rn4Q7Ify7Z8PldIHL+I4TKfj
Ekfs0MH8CFbpOI/66S8m+Wfz/H2olBuIRLE0uvGLoRnFLgXQQu9gu9aGydGsTT9d6DclyhGEqi6P
yQCO5n2hBqCzOoynY3ruNE/PeYiVIuQpQgxUMimzBJRyBRnPVYYhzHruALryVrW4jQ+Kwu11AV13
Bd8MUuYkkoOMC3w8/VLMjMSbBJjLryGzm0icRezaOVK2pJV0AyuXcGPyXY+MKnb+mgAQRoGxQGBr
mJ4TAmp008F67pIjt/VvapfVz8e4SrrxIuHqVPRk+NbRrB/bFpgxql9YamB33uf/+kyBb6vKoojA
CyC31NWl/VhUOQdmO+e5BkhYhcmDB5ZvXc9/LKhQN6e2xjT52AZ+fjJIYMYDGYDY6pPaEtEkk9ih
4z+Mb0yqKxd5wRt1kXKaSHIqQyw75yumxFtVsJGLdHbMzRsrF7Yg9WPWp/bE0C9n3UsJj9lYxRat
B1YLrsQiQvkBQVVL3wfII4YrjH32kiFP1riyXd4Z99Ndos8jzOh3MwsEKrn7Wd2J7gHWOyO7R+RI
LQsjqBbQayzeNZhN9mtR6MUB0L4jT8csm28YZ83rZmka6OV58w63H8X+V4EOQKK6I+G2o4cq2nUR
XvMZioBmUEPG8AzWv1O0M4X34yiCXRhNzAJ6h8NrwQwPvybcKatwQYRyTGkf9egHBZHSTk/GSb5p
H/2dui03ih3exZjpnX3iKbPd/YBU+GeLhqzP7I5DCp2MGLRgJS/WnhcX30P5LyNWhrLW8D2VcxRt
Xiabwe5ODRq0WOPlzPOlXFjKaUWr1iBleXMdJgYG8uOD8cJ6Ma2Y9wuOKP/Fo982UQKQOb75u1sd
ItMT1b4uK6sqtBAVytyJbcmX8ggaxa13qGzZucMbnhHKs/igjF2sCpHPN8i+HqPb0P7DbSo8wf7G
516cFmXcMMYjRhUPTkq7tnO7tdGEDfeeshcqr4XxS1J0Q3viC4MCx9ufMaNMtL2091FyO+VO81gc
WXytJT0uiFFGzpjQCy1zOD3hRnjmYUiOWw3VT8FyMGz4W96NR3+XWCrsifXSbs3sVXFzkzMPtiQT
mDaPmOV2Fxwl1KFQBLM957Rzu5frUrSW/rr4SNriBJ1YJPOJ6AOGFX6FEopfmHXWeifv3EDdtBLJ
JSusNsCMj4SbcCSTYgaTWfFmktpehOIRGufHwo4CK5p2VXFXlxu+eGB85vwZV2yWRtmsCCepNg3K
Drzp7ZRf/n74qnxubH4PgGA3IiYO6O29BCBK6DwxiK+rmqpJGLKQsb2GushBVUclD3CRo9m/PqNW
2ZMGBfPMCnf9MdFR35vMYiJ2eJZv4Lla/GlM+r1hFRbjS2ZKP44BO2BVhDm6+GNdJi9yks9hsyQC
46hDolxAGRzV249yezu4IUaZXlB7e4iIvMcUnMUaalq31N/FH56y1JlUeUbQ4VkltWb8gcWj6RZK
+sDgctXqLKhQRtqPC1XIfBw3b1bvnBm/ICvPwsVd9wQLIpSJTgAJJeoRiCCSeFIxpBPiNdifeXJ3
/cpWsiHLehmNZt3yJV/JBegAc/hefJDwAnSvU1g3agtWKCs9VameNrN4wql1Nx8viZtbjNiaeVyU
jZYUjPZWGWiM2JwhuMW+29XvZrRh7UFYVbVvXr6+Y5G19oMONbMvCYN0D1vuXnU65Kiun9i60VM0
SVaRIJORo4WaLaiEMh9mbRH3SJsCW8R7MmJT2qNXBGG17iSu+TK/x0R0Z8nIEihP1eadIeLrQebi
CygZl4PEbyYp6M/PQ0YAJejvur2BzoV5rC4i/D476ifgUGLzcrZhviZWjemCOCX7oyHJ3BCD+NBi
SHubEe9gk862GUZ7ra0V/c+aqshYfGoYMsVkGAWtFChVDx2T0anQhbhTgGmYQ4ZdbMfQlXclUSar
+dVGpD5ji+C+KGG2+Ahgkeqv+AF/dwtW19iqdVl8FMU8Sj3apCYd4ibsbEpiUz4/AvC//nVdxNYV
RhckDLgIsiR87aJZiBh2zWRhggUi53E3oZL0Yj4yCw3z8f1wBjrcAM+rmDagV517WIowBN4wc5I9
q7/38l1yo26H+yElGXb1/r5jNdKu5RMUjMRLuE7kgWSNutAc8+sK5yX9OfyMn+a9s3NmOTQPzq8/
J1RxfKIdhbsJfTcPwaaICONIZx9P8wtQUdQhdFFVJImKeMecz4eIT3uY0hHzFdU5toFZeeCxvHXY
PLAmlYXZCFwjR5nVMBeKUI/LHnAz2A1RnpwBEP4euq9MbqOw4NC+an0/qInYq6BoGtSFxu7xs6ov
Mx3yUlmDE52b1PQ1UwW1xLXNw8vLhGAwf+ExEf3OONY1MRIXlKnopvEmLw+7uv+/sPjoqDrMmQ2s
wH0XHZGUyPAxXOKaBi4JUiGnP0pezrVgNfDIUTokREkI7zQsI79m5SCqhqRps9SolLh08TQlFQDE
0c2mEwnrAMvMrOW7tMAOY/510B2VM0yM2pkGsJ7yk5e8pJw7aq9RIJKu2OUC2huzriNq7goBhvl5
xgeuzPopaLH+/kBKwGoxD6Vi1iaokubEO5/4xw8PkBkvvsm7ScmG/VwLRpYUKS+uRlkn6T5OXgLy
XblLaljlWpq7EDnvWVW3p+looCAUmB1ifOBRMFFt1+JXETaRN1TVUFSN+oAg5CRtjPABCvAqD/cG
hgoG88Qx87jrluqbkD7neRfmV++rcWpmGXsCsjuGop5jItuGkz0IwC7fyZAE6/Qq7guzzUi0M26b
IyvHtVaFw/X+h1f61SB1YhfzJT5hP+OZd9v+ozwWv7L9tEm3r5gixXp7145sN9p4J1YiaS2MEmVV
xXSloIk/AHGnxBOTpBjxpC7nrBl6/Zj9LCvD4RDfBQ3qLmU9QQ9eDhrH5jaLzTmXskPgsnlEXpKg
hYazWCmPdY35JkmXqzyhLPqxn3oUopV9ilfY3Cxr3wKwPThylrAt35iFv1WnsyBJWUfPi4vRi+Bk
rXmtWX2Hjd3AHMOoMaSGDQazSk2RsCRVUWVD1qkz5aekw5YSGS5964S8mVmAP1Jv+kPzO9qNjOTO
6msOufL/T4x2OV6bAj+lBrEnDbkW1IYFrG8SAUyUsCLB1az5khR1imqYxMCqFfuzt2neASAVnERt
W+cO/irtAOW44VHZTEg79i2j0rJW4sT23G8uKW9jtMmo9ilIN45GbiLRbhqCPonkrkFPBrrCWUHS
auS3JDjf8cL0pFmZxthXMueYIgEpRhg4wKwRDq2Lf+O5FXVe6CfpmqhSoWyMN9mYGsr/Ie3KltvW
le0XsQogwemVgyTLVDwkThy/sDLYnMF5/Pq76H3PjQTzCpV9dmo/uUpNAI1GD6tXrw4gqEwAp1pj
iMn9pXqH2JfjCjYDTTgKTEUMhv91QTu1zFAUMNDAqkwagMBWrwyLQ5psuTMKzEB2hr60O68qTJCQ
DmGd1E6XN7TBIESrN/ywV7s3TTHpr+vboK1iP7hOaLm11inJtvoO+TvbcLJkSknHbPqSI2RjLu2f
Z/WYa87Uj44dlzsLnDL5CwEBK0VnjfWYLr/6zKm1hxwlovxZ/2HnwLTr9c+cPqjcUedvSN35bXMq
tbdCrd0csEz1Z1Y5GQEw3Mm4azT7ub0BVYNpSCrym4YbBDnwssEJZYtrKfWUmKOWTl8wcjA1XofP
vAQt6Y/ss/Z0fde2D/OPJLEwV5s0alQVktIbG/Tf6MSIfs7TMcMsLJzeSxLvU2S1xhuJ2I0Cq47q
3H8W+N6OeHZYq7cWgZxsQqsjBcYOdTrNPXbSTP+Wp7OOTQZUw8Z8VlPwrdJJW4iCGvKXBINMl0/t
vSwX9h5tiFp3LkG4DJamlBnaZ6YvZgm8qhI6xuzPfsPRDpIcl2CyneGG31XM1Z/V+CaP92GFvhYM
Z0mcfjqAnq11Vc0jGkaLjieCfFoKbV3cubqxor1yxBDIwfiUW15fHWxpKLXlG8MmakRjFIgqXTSK
2kiyosJD2njF22lQXOOmwrwV361eh5Pc7dvS6nNxgklcOBsbhY2rDV4jt9MXDkow0/+21kUs/+0z
kqbSJMeWBpzLFHI8c6hPLZDqI+amI494BzawEvNdjJsC5B1B5pUefL+DLqPk2XQ8z8UKITKv+iJZ
FogtwWUNPog7UCjAFDlshHfPvNUzIocRgMb6trxtvPRU+qhyStJLWxZxTboAA2aYGB8u6Gap92Fh
tWSFF/zMPdNf3B/5XtZvsZnDOpMi5up4iiAuqrURV7l2ft4pDkooLkb1dU73OQvSW7OWtVhsOoDn
IgU/ouzUHBRRWNjss9fli7d78YaAedH9sGeH7FfsS6zVlj92Lk+4J5PCCZCckHeqMF8pqdzX5VOG
Qd8oyKzx2W9Z+nMrFtfB5EQpLibBYO5L36FTsqqYB7hkbAhzLzYRoU5Jl7vKAvrG62vb1pE/ooTw
eJxDotLeQsp7rz23ulObnokmLQVkvupuYRJpm8+NDopDZoI82gKE5nJlUWckYcywMg+ubftYHkMP
z8ujcZtK8YHbm/hHlGD7+2FW6JjCLZoxbXO6mWsn9IAuQAmN+177WbkBaECmKFuB7fnyhBtH6mVK
AHBeA1vi9p8i/1fvLYBOcGn5nq06ID48Z6LEIKipx1ZTNIjKC+hF51IWe7nhUuCwlmPWexXP/fz3
VJzKMnH73uv8cXlOrcUZwUHGjxo72aM3hsgQHpP2Ro8iqLLb9Luwd+2X3v6Sl7eh4Q/5ry5+bquT
Hf9eQGDCD3O2i8ExFvklIq8m1IOR3ZH2UzodwlwyznQztgTS0qSmrTMNLEGX2oLEsWXlYGH+8nz7
Qgy3BKLTdx9s761C+5wnBSm9ex3inp7LE44vJFrZDlo4gZt7BgrSBvfIV5T2vJvHm0fTvfe/fTdn
x9Xd/HDs9uAnwejk6A69CL+v38l3p+vDdwD7AZidqukmE76jzDDullvj/OX5GTmLBQSq4PVbDoAq
TGgbcQLH/5ECTTDsP1dutX/DZHHUIm8frn+F8FqD4V1lICIFeQkxDF01BaMHJHQ+Z6OeBpUJ/3dw
cRLu8tWcNKcoFlddbPe6PEGh/1ce6FgohiVokHp52HM7WV2EGQOBnT2BWHaXpkcLOajekqxLsAv/
yNGwuxYmv1o6E01Q0oaRNdtpoLC3WIFnBYRrpyoSU7ApBfTrtmGhsER0drmaiGVjN3Q8C8o2P+n9
K9jsdtHyen3LBOfmn6WcCVk/4syLnuuirvulygKGdt+5fiNo2Wb3S+HxsZFY7vV7z1TygyjhSVKU
op7aCesBtTBGmPaklAgQHqIPAoRj4W2W9Bj5kAXGqH2jYMEDpYs/NezGROAVE3ZjhZOfpGbjXN/D
TbU720PBxoRTaU8Rx8KiNvzdmZmjJ9PvxVBuF6LVEhUXEyD/LFKH0hHTRKgu6ngDhiAzwmTjYOh8
Fj+QySXGPS921nDHox8WRR5iOZlm7FTGKSLPUYHmNGV0p1w2M3hTPc8+RPCg9MpWRzbiQ6okdan6
pBqZUy3761u7qTOoSZmGiZgcVvxSPe2sKsdogHrSCANcMNIpzg2J1mye3pkI4fTmZZgNZYDWRG38
qTF0z2zaXWyy30VrSA5vc8vORAlGOaxLNg7rapL2jVSgDotfK9O/vmPbMnQGvmmAS6kYjesVoyMZ
uyxoCHct5bWx0D0vq3vLhAhnn9tdUfW4b4G1PChh5pDhNMymZLc2TRNKvv9ZifB6jMWMuXU2hKgF
BvVW+0r5ApZSdxlKt4y+/5tdQyXSQg1URU3pUs9UMsxR10AJ1ixT3TxVJnOaTKJpm7tmqTpqmwiV
MW7nUsiQFOMQV30WmG04Ohys6gdrKsNdV2WymoFM1Pr3M7M+ljmlYYm9C/lX3mM2Wf2AqU8Su7d5
OS1Q/lhIHQLQLwiZG2AfQm3MgrYxn8bFegVjj0QHxDjtH3OH7BUhOjWJLQ5ZKszYYEU7Z0FhRr2T
xcMnyopbXuRe1PW7pOjuO1xTdUhPaF1w68E3eJT4bRJ7mRYFoxFKHMrNjT37HuEMVZoNYWxM65pn
pxwfWv21yr5eV8YNi6QTtI8TCxAxsL4JRq/hA9bZQ0943x8mYqV7Q62Q+c3hOo5EFimKee11iy/E
CQawUu1yiCYcY1GNO97AXIw/6UKeLDJ+4w3IhvObDB1DKO9pReHzCmg1KjnmDUdRx7gZYhEsGEga
7VJdlQnAfj4PcHXSxiFt4ehKD2Dg4scqQg2wPkx//65cCBSOMTNiMtvNkgWdqoG7uTaRBgi5JZGy
YcEupAgXpMW4C8YxSieYyzcrBZsL1fejETlV5l/XGDEo/ucMzzZQsF/wM/q0K3GGc/8YGw9VglEX
2gn+vn6f4a4wjItvTh1mAvSDxAj8P6I14HM0kJbZlnB2jOQWyVoNj5rxOcPrHFU7M3FIts9o4lv6
jBHC4ckCT46hfoIHKBG/cR+xxSgBq5qmAc8huPwcOI6ZZ2oWLEPhZR3CVoxDyh+vb++GY6kTzdRR
BTUNaKfwbltVbmnU6tMgeSswtPAhZLdAZTv5Eqjw9grj9bo4sensn9P8I++9I/vMetdtGTVkGNIg
LnYjv4mD7BA/9LnXj3cokjg5OHGml1b9MgOdQ0s/Yq9N+5vqd2Huct2LVtYZn94pe1DA/JdfJjz8
qq3TLtOxE0buLKqjfQ/3eMqSQxzYn6svETLSe+uBguzadsha73D02CfknoeFewA27bt9c/2DNp4g
YPyg+AxUIgjxhe+ZzLSzBwABgoq9TcZLaUmOYvMGM/yHGcDA+InAMyXtoXwxSQNMqr6Nx6/J4Kjg
8dHfMOvj7vpS3js/hfhoxStapoFbxPCiXhrBSo1opyaIlimKfcq3sfAo+6p2oGlqWpjeLxim5uXM
DKwyAhfRjk93sb6rm95T4P4bxsskK3huWmVEt+ggYQZluvBBCT40nmx8UE+O9rA3KnB3geN8F6kv
PX/M89vaRG3C8ni1T9iT6lX9y8IOcZ6CliqX3PPNg9YtauEkbNvW14M6uxImibMFzK5pMBmlq+vf
7UTy6G7e8TMBwiu4NBrl9gRNCtuvvTXvx3q60ayjXv9qmPV90r7mINC+fuKbtutMpGBWaAo9qAaI
5PkTS44RgNhJrnnXhYhV5H+MCYpXqmmDI0Z997DOdg42s6RpYUFKlZZ+3i2Gn2E64w7zffDW2l23
CxO+OBGZMi9Bl8F+oMkgeQg3N3etIWhImQBzLlzTwhjrMY4VGNDqh/YNWuQjbuUkA2ZocS3z4fqS
N/UW98hGwW4trKmXujIQLYyKECuemX4Ha+VN8+y040Ef+DG7n0gnbdDAD364uWcChYsSkjJutAn5
oKE7RQsCCCpT/80NRK1T0y3NsJDHvFxSllRUz6wkCzQlc9L8R9G7tHX5TyPzQw5KA13m228LBLBq
TaYB5Cq8q+AxQKCk4e6begw7zoJ0WnyW5n5UKG6qe4z4MYvc6wcnAkn+0VWER8jUYqHgvr5cZt0h
X5tGcRbE3Zh7dUET15wqw+tRrdkXPUqhwDovnpKb+0a304Nqzs3jbEeJRF+3biYqJ1S3QY6K50Vw
DzVud0nW4ztAiYdny1W/XV+oOLzmfaHnAtYPOLuUkaaMdCpxnsZe84ofkT/u6XNxMHfxrw40NV9K
NwWIJQAn3qPuahooELNP6Q2QA+1d/pfDHj98i+A7miRv8zTGt8ClMfa0JD7V3gZ93BXNQ9O/0DCI
c4mx3XQaz9cvHPS0DAoPQVIZnObcqZ5PS+PNqKqATA3xHMwCcNSygurWC0JRx0fojVwSkAOXWz6G
dscmkiNnkZlOXL+pxvfrhyrifP93I/9IEC5p2Siaka0b2bsxML4omGAmUKAl6ElNDravHdrQSeZE
8opIxGpEuKrdTPrGajMk4gYnZfyHOvpoJe6H77wcbqbuTs2daPoa8acob52FoBfXkBjc7eNUDRtJ
dxsmQ+yGY3WLJwZpjMDoqtds4JVjznSXp+hC66a73Mz3aNXW48RVokMbqUeVqwfJ5q9PiGiDKfw0
S9NwAqoI0p3TfKrQCIycPI2/8rRwjBS2cVHcwlAPKprMiDo54Gt3+1TZTezf2Mtz8YJ25QPBBlh4
AnQbWOCwcmu9BvCZxmxFwZDG08xU8rJvGqmzFQvqRtNUr6dqfVT7HzxBzyYScRGRzc/degjATQ5y
OdUyGRXdh4R3JZlpmAbRAg5VAsRi7Dfjsxa9kDIo9HqnsUaSY9l0WTSCe4r85TrxWjC/WYZO3rgl
sEhmCxfhuZtsL0ufkwKlXo7Zvc0pHJeHYhgl78+WidDg6DMDaoSBkYJcEy2MNXiGkQrODMea4NXK
wtXVlopaykzw+BNQNqBGJdzVYaRzmykwQpV90gDkK5Kv/YSaXPR2/Tqs9vOaHNHhitUuViIk5zFB
ysu7MHG1XIPjrPZ4VvDCIp7IZD3RW27X+doEt6tbqoZYFXKoS7az6q/Tb6t86T21GZ18aP/FScE9
0Ew0L1pIGwn7GDUY2jOmDUxt+aaE4MfVX65v4NblQtyDfxYCDrDaXL4W9jQ1irkgjb58TtuTMkVe
0rUSy/1eYP9wSjaK0haMJsFKLoWAaDOK7BzJiy7p1EMSWrM3J2XnYY604raKRg/zGCn+xBOA24a8
ByFRR91Gr3VHtZrqJR+yh8y2vDIKQzc2x9Vbmht/KhvLDVulcO080iQ7v7UxcIrgE+KrAfkSNiZD
I1aaEAWuUTe5WXtjWY4xGJKd2RQCtDkKP7gj+jtg6Mw9UlDLH5KszoMlcaoCoe4L6+6vH/DWXceD
hTuoEvgEInww6UMUz+MkD3Jk/OnwxksZS9fWfUAUD0sC8AFUVPRx2rZiMcEikCtyFcQeRRu5rXGC
ue5V1MpGidnc3LQzeYI2MY741UJKKIjUh6Zgu6EcXWluemtR8Pzh66Asw5D8v1TZWB90rpptHqQq
eooymBS6+DqZfJs0u75MD6yVMW1undS5SMGW6YPSlunQ5EEV/UCe2iNWKdHpTf/lXISg1DbJ9a4J
xzzo68Hco9lOdRMSo/G6rqM9R2TnNmW37CtilkclqZB80aAuRQycb93ZaDP8e908/xztcpPzJVd6
U8eKY0R7mYUWcBmCYetVx3hdurL6rQ/7qktnF0y3RlabZZcHXfmA5yf0aHoygjJQdDeUzAXZUku4
hBgib6NXBw0Ql6I6wwrzYqjyQB9uVfWB9rGjKk/XN2zrWTUBc0btAG311BYe7gy9oU1I1/MrbXfg
mPyk3fQUbfOyO7a5b3h0AGcxUawQrV/fgJJu4CwPcEXcZVr2jLyk+kvM9WMYl14zm36cyYL/TfXE
M0HWOs06409YHkA+IOaiZh6oGDFNRv2h5KOb5GiF1b6Mw+Jr87fCzFwzRZ00Hr3QrmXB05Y/gTFU
wLsgfLLRg3t5iHiGhpAu4brueHHWcpFjLDx1u8k6zib3FXDmXz/SDUNjYJAcXcGLqqFagjVb2FiW
6lSgIqugYzG/NStvYHfzgnmK+Usie+431mdgYbgSmIFpGO993mf3IeR9HY85zjVWAzX7xqdfzY+q
/LTISntbcswVEAWWCbTyvjN9nMnJeGaiDGzkwchvWRhkhn43t+2TDjJ+Q6U/rm/hVjoFjgUDeyhD
6RQdoZenltmJZQ6rtNYsQPwx0MqrWjBsZE1qo7wNhJ5dDMcxNzsXA6YMl8Rs3Gd5o+yvf8jG9QR6
mBkaGIlWN0c4y7qiDaF9UQRKU7tD9WvpPQveaC/rCty4neDWQCVAw7BtFKQELe1omfFpqoqgYUhy
jp3TWjf1jWa7dHEYe+Ug2bq+sM3j/CNQjHvHsuV1TFeBtZeUPirsyzfSHWnuX5ezVRswoDXrdG9z
LZEKbyDuejg0IXawTQ8cwxDewNXDvC52LeCHHyOkGr4t++kNUxt095CDs1niLW2e4Jl84YGs0qSY
Eh3yUwOxA/msVIlH7cHp0kWypVv3HrMWcesZVoyy2qXOahEdMehFz4My9BWS7rIUnTS6Ee/G0j7w
tAaZmK3KLsr6oAqOuIFH0EKuD3A7sE9fClVXDj0r7IrABN7309SS7zQ0AJ6ww9h2xrysXKvKil2Y
W/qnPlqqvWpN/GnKeOzZ6bj4mMCK4Pv6mW+8mwaqSGA7IAAaau+X+8xUsDHkqhVmRcCjodgtRd67
SQyDZA6qDM6zpcZwUt+NH6AcIsqqyaomBalsHpjLq9HMx4EcRw/B3H5QZMCULfwa3hCGoXnoT8d8
Q0GTK6oldEh4EdCmGT8NsRn6ISEU2MM48sEZkBxKXlp+AkSAO9MRmA+8Ev409pWfj03r05EPgEKQ
8XZaMAeCtHUp2fjN3TBgoW0Mf9BQN7lUhk7jBZnnpkD1tSz3WVlpe53H9i4rjdxfdJbcszDkN9dP
e+uCAei54ulM2Gsx9dB2ibZ0QGMGiwnQt6ndz/NzY5DSIaFsfasyi8qOtxxsGhpTGUq2l+ujeZJE
I4eyV81RNx7yUnaFN9ZiEpQq1oGFKJqKvQdcw7CFJcIRV/rjkDyio2mkmFEjGyq9cU7gJYZLSZB5
NKEFl+vokgiJFDrjnGK8pxZanBZHnxRnVrubevp1/Xw2Ns0EmI7AxWTAUxNBbSkv7MiIKW4jv0u7
U8Fls2y3BIDiG4E1rDss7bqpZ9d9anmW0xSracvK8jONYlZN25n768vYOhqQ1aATZY15UWW5lJKh
cV8fQkh5AZLORhtZ6uSyDo2tczmXIazE4NXK+7iuBGghpLgyv0CXPHAAMnD/hoVcmXf+bzHCRZ2h
xnPeQ1CPkoE2LS6dnpDA/HtzcCFFeJBIO8xFWEKK0u+n6thEDrNultJNSkkhRrZvgvcSqkatjAyC
xnm/EFd7q17G2TNkt3NT0QBl0ZFXMZCWWP9+pmjDXGuazi0MhGao1DcIEn1U0VTJrm0pmg4LoBmo
1msoC1xKaYupL1GuLwPShj/s8D6Mzd2YWYcoryQqvaEFgOUgm4owQTMx8vpSUqc1iYbxBDifqjZv
G9aCjy9mxSFhkeb/9e0BAgEiVtQ/8lJCXF431gS6XbsILAWNvvVTVbxpLZooGknycSvgQ7F3JQi3
MUQGwKrLNekFr8ysUotgzTs+Kuxrb4DBPgCrpzMqt5a7aO7Y3Sudd319W4l3tItoMN6Yp4w1ClYu
nsLVu9CKgJTdYY4znw2PNh9vR1CYGFN0KvUGGaxb01AkkjfUBcBYREY6zB/6wtXLBUe9HaKEBaVc
I9yOaU5Ufp8wnk19ur7CTTmgxUGnKhL9qhh/VUpjTDXFCUY1WkYnp2yPfXPiMjzelk6q2ELM/0Hb
y4enKWoBza76hAe5+laPJ3t6obHEWmyLAMbBZuAwQiPA5Y71C/xVYhY8mJQXbr7EwIWN+cP13dow
FZZqI4BEt8GKshLUMC4mK06N8n0ZOsqIbfFvjuNMgGDBy4pMjZHWPGjsExDey4IG0OYkrYZsnfpa
wcKdAggFY9Qv96qKaMVTreJBTU/A7GqmhwgtlBmiLSnIITAUrYAbABjtUgon89CA55QHdLjFQEmH
ZT+H6Dkpn68fyqYYpHmRg0dWGVixSzHKrJKm7nseAD28L/wWDKe12rl2LbHgYuvcWs629D+C3o3F
2UMxm1nWKOUADettR7M6HwJ3eZY8wGlsh9s17knG2sn1L2kOrswlMgKrtY8LCDWHV2J/+etlA87z
7h4DxwRH7HLZ+kKruYtROeP8hQ3fQ+NRMe4T/e8fkwspwmMfVf1YUo5Cdm6PR9vXM7CUVrKG2S0z
ayPcRMc8MKvozRXeEXSWqYnJUL0C4qKcTQySxF7WBIyk+VEHfUmCYYUalxBCbBgMCLWs1fIBFSUS
QqRFResUTEJBQvYx6PFS5Z52kodrQzdX+jhkKaiOubDiNByUazGltZ/R4sVmbxhBqFqWuwwNVyF6
na/rw6rmQhRzIUq4bXYDeHptQdRMTkY63CaYLNiQG+S8XIW/xi0/RNS/LnJVsWsi19WfXYhQ46Sd
OmD/remp9nh5a5qG04J3kM6yCc2y1QnaHjcLGFpNiKp0P/w61+V9atzy/qUx7uvse2hXkt3cShXa
SDCj0gnNADOe8ADjUoTNTAGIX9qHlKhOo8Tg4q39hWneHMcOS5yxdFUTAUNRW39fIrgQLtwHxKgF
VSucpcrfRpU6VHsw+t/XD2/Lp7oQwi5Pz+xiPbasdYXIn6We8UOhrglmNuJYsWMTZ1ZAdrivdVNi
R9ffFbXmfGcFRUWQHM0jx+LoUHpD1XuRUUv2b7VK10QIijl3SxiREHiJNnbHPQCIBljJ2htZgV+2
EkEpTWoAJxbRLBiPu0nizmz/9jovEYMTkeIUXjV0ULZlaGOXkKNVA9njsfWW4fD/7+dFhqqyNQYa
rpX2/GZ+YvvitTjabv4ZCJa7xj+Wijv79s1KFH9d6SSrsgXHIy36thoZMolK17Sf2ihs/ZAqUoLJ
NdPx8fz/rE64vIXd5k1eYHXAiYMyep0VW7oMA2xl0862zNKK39UpalFIUwgaABKLjkaZjszoCQUf
5TYGqXLrofyP7Itk62SihJcYZRqNNz1EjRhBrNmjG8WWRxukndXntrvJ+kc+yzJjMpmCEipkbpq2
hswStexm3AHU5jTprp37A7dve/JqKzf/QkH+bKiYw4rUWIFRZlgl3WfdHo26139/K90KGDQcDQQi
K4GssI1xVbYhD9GdY2quHTxWt9lR8c2f5b51fmmg1XokB4Zpttelbrka50KFfbT4qPSDCaGNF/mP
Mj7OrWcYU3mRumRAG6IP+tKQqwkiZ4XZABuq32l5IoQcjOIJwU+e/n3VA/HVH0nC5oVmTGmcAuti
1l6ZTM7PGraVFbvru7WpdWdShN1CgDXgaQjXhwnDosfKnfTbpb2NsieVY4pWs+IsZEmtj4YJuczV
v0d8h1hUF1bG1SixQP+OyiAADztKx4exITI12HAqVinIzRL1HWcjmD9jzsHvluc5ymOT4eTKLh3c
WtP36kCdNvo1g1aNT8nt8DXUJffqoyMKyUijvydTAWEX9hT+tdFbHNibgWLMmoqKiZZ6sQRwIxEi
8qcYbZXAnwaygamnMc/X0LXVnkImEbPRA3uxGLH4l08JyRcVwJ68Jocyek77CsFl5meAlTbdN7V+
osia2FMwf0mL/cBN4B9odZiVStL+tak1yOihJk/Qa/WhD05pNKMpsGCj+KSh+KgvT9evgkSA2Pim
FXZT1XkJHAcon0L+ksr6PjdCL+zlSg6yQjzXsvil8cgsrS8aE3upxuB5avVd1d5zchr4fTpjGjw/
5hNxolnGk7bep8sXGmJX3DnS7ng5RTM86/bqgUwQm/sIwZrfqnJfJIXfEcuTYhc3d9FAwgOQkfX6
CdduSinPhmkVFpuOqdwjmJb4tB8NPJazFl/QqIaQ8p277CwSSkNdjZcYErLYgAeNSRXogyxLWQpC
JmZd6JkYJNAA81zFFIBYrYQJLT/Nev+vFrMiVy0QnSEFeSklbdAf3YcLakhFu7Z0o51SiSTu7UaT
NSjyoHL6mt0E9EMIcdIcZU9GMizlEyscND3YLcLGT2m/Z+qL3mpuFHZuPGfgJwFnsyztuWlCzsUL
O5kBeJyEBS6WhelppvmpMD6rSeJa5KTkGPQ3eEoFupT+xUp1v1PrgwmyyAIcYo4hpfT4+HxjJygy
9shgGStB0eV2YzKrFRYMN5Dt6+ZXlDRoJ39N0Vku3/SPfvGlKOGVm6JcV9Iaq04bvg9BQB59mpNs
V46zWyReaRUOHV3+6+9t2Pn6BAtThUY3zHORr4lZkz2Vg+ztXn9AtCXARaDLAd4P3nBhVXVDSkIW
oAMJwQmafp08RtFTxA7GfnpSFMnt2LJcmqrC3oNREzwswnLyhVSczZCWREO8oxXYN8JZmSG4zW6M
3sxB1ooGfdPMvev7KBEsYmvMRuM6KMZxY9Z6xyEavZz+mvS9nn2OgQK9LmzV/w97+meVosm0GrVK
jQzCxuS3VZzCWfL7W67C2S6KcPI0B5C0LVZ/pLQcnT1FeuRgOJxDucSZ3DY0KoB6a6rPABDq8nqZ
YK8xyTTkwYws4ti9FVH3qYpP7a9SOaraL0Xbq1roEzAQDtoRjPTX93Hz0LTV20PqmCFrdCl9Re0V
fQ+LraGXNbpBMoU+tl7n1uPrdUGbVuRMkLDMIVVYlelAfDbT68BcI0i532IICVrQ/ztB64rP3qC0
mKd+6bCi9Hu8i2fMUUjQhCIJ07YeOoAxkDZFIROUbat6nglRazOttAqrmYoXtLEn7YnHb9fXsamB
KFqukHo8QCJNg1XGU2UXKjx+TEUrXOrKXJzNEzkTIKxhAFgmm1QIqG4oKMAjN3GJxP98b4/5cE3P
ZAhPtULMfCo1yCiPhvPEnOwIoPbx3varw2vj5G6IkVmt37i/OaJb17XcZ21X+2/soEi+ZPPAzj5E
0HOypHmqzfgQTb9Ju09k3JH68/UDE1lRoQx4vc5kCCoO6qsmbUvIaAIV/cu39W32I/6lvbUYFeqD
cHo3uHrjVI/KZ+tQe72EjkAc7vhBvKD4fWbFBV0gvvfNHfTeXZziCFKConKXW+YojumWOyDmIif9
WvkNpugmXuNhsNuO7vmP5av6s/hJfXqj4i/Xd2bTyACCs9IAAMIgcgH0RaalvaLBWP/QPB2Qx4Ae
jBszOfx3YoQNMFISqWClhZObHwtMzxvfGlDF8INW/waq9t9YgLM1Cc/sMjXWEq7Acn2KnC7EiCOk
cjVJeWZTazEMFBz2TAefkqC1LLRzxeohxIyf0LbnGMrXthl217dtI9EOvT2TIugtLdC2napAq5s4
m6T3+vCgsWDUvw/mC0qvdWe5oMXLAFuNZUWhTSNnEwsNiwBYg2rg0o5qZcgTJcSRJbSf9tGiMWe2
GurRoqm5U1uaDAC80XyLxaIEj2j4/b0VrB6zom5MuIXYnC1ej7HnAwZhgTtV105jhYGndek2cPb1
hyxC8SYDioJJNGfzNpx9gWATKUjSIqXHFxB31L81Ge4j3+dHgDfMVOYMbu/vn9UKCmQb8YhIIoRJ
WsBREr9O2WclBAdI+vW6Dm25uCD6wIAodPMiYhJvg6kD29elRaA/x5hWZHqt+Y0n870e3ald56u1
srsucKMhHzMZ8SoCOg5cDzrbLjVnUnXwJOUxACh2w47tqBVOp3WpnwzDCDqxrAA/lLHsEOInN/1c
xj6a95SD3bX93ZhVmktLTPoZu1D5UtrhD24WPcrlyFjr9QyeBvSVOhzEDv5Q9Ogv4r11zOKGAaM0
2SeLJvYtYKzRzfU1bR3WSt2NEjP4/z8wReZRqbSAkOaBYrU7ZGOdqkvcjmR+Y/09kwl2j+nINyAm
QZSrXu7egEGSmQG210DH46Q2fsRrRyGSM9rM3azIyLXLRwMjpKAVa1Ng2MYwLNOv/gW99eUeBcoJ
HiY4ZVuJqdzcvD+yRF6psksZaJhxq5CY5/VRL486vSG6LLW3FaECIgufDPEcmtaFJRG2GGa04uqX
SA3dZZwjr7KG74wviWuX44806/MdbXKXsQKElMPsX9eRzRTt2Qd8WGc1dOgLAcq88pDGQf/LF9W1
vw0/o8FRRm/4NxkdUBtZGDqKOvOHuW+qVbMyIlhvgdmSpTvvdFu2os0tBYYafCxoq0XR71IXE2ZU
bT0qsFGNB0a35bYrdjk7xdqD9S3DUIXv13dwy+1dIdv/ESe8dumUJ8BzwySiSP+7yZ9oOOwjtfKN
IvW6TuKUreog+r/ockNPDxhZjA8kB1PXVY1t4rQ0xV34TvmVt9On1LrRrfQOKNVvU6lLLt3m8tAm
i3obsE3wRi93cw7NemjjoQiyovOi+tbo0V6GFhBU/+JM8pJtuScMgCO0GoGeg7wnsc6ioKbP1Jlm
wMCXdbOrlconpX0sMSjlX5zYmRhBQTC0kVlF2q9i0CFUxvsBPCdAFnlquByTxeok8jbv2IpYWpsG
wcQtTnAkcQiuTxNdQmr5deoOKQgsG94cWAS8OiZK8HKP4lVcP3ctk4je8g3OJQu+gZrHKKEaZREM
kdfqOeaweXo07btWOULtXHt8uL61WycIDjMV1WE4ROp7cuLsBGmupGrN0DpB2wduJC5PTkkpo0De
UslzIYLLZUwEsypCqEluHuKSOmlaeiMo57N9X8gwfZsLwvPJ0KuHTgOxW4UaTcn6WAfi1yiYO9CZ
u4sC+ktTJ7JlbYoyjHduCKxApH8zl5aa/TBCLbUBwwzoMnvl/5B2pb2R47r2FxnwvnyVbNdeWarS
neSLkUw63vfdv/4d586drlL8Spi+MwP0AA0ULYmkKPLwUDQ3MgD7HJueFZz1ImhjmDsQ8RJAofba
pnNl1Kex8IDyNQsitIPdBj9EUJDFhfPv1QFKj7VAF+C1lGtBmB8A+n0FTRNjvM1BqCtuwj9ZyoUE
RheaNmvMUQFQOqgPeex0FU29TcbL3i+Z0eU65qO7UOsoFjFMTcI6Qs0Vptjuu0dRJeWT6WWO2Xbn
27u2eDwXa5r//kJaAEb41pgB7XgKDs4UKmiUbA06FEbgqgYeVLfFLSwOeiDJeE+jjQYg+mtxetRr
WaTiTqmDgYzTttffQXIpN9usPKYxx0EsrA1Jf+A3gd1D6polYbLyNi/6dnZI5Xqs9+gHD3SPdrwp
Ggu2hEoObn/gK7+80fWaYrQ/+BlQZXsR3dCaSct2qwk8g13wQ1dCmI1DcWHQlLkbIM6ctqJjdwDV
dlaCcoXjxZcEoc6GIYwzfR84Sa5Xo4zaNFox7BWVw8BXHWF41YWEtPor0MYcbVg6IIBsAfhGcQ+A
aUbVZXlMhQizW+a414udKN+C4HHqOHEvTwqzdUahxVI9QUoqbTWMrRaJXD5EvGBzAfwy10nQ1Ikh
Ydg8tlLSCiW4Uqo426cyirrK2TSRsWpV3PpGvrdqda/UnwIAZyJq2b5qfsaiusJ4LZQ0AmmnZLwi
wFJmBFwywFuAXGgmXZCvD7LJxiZT0cCIepQTDAExTcBIheog5T6Gpt2rCVUsu+2efQuTtBPp121D
/6KTYfw+xAOXCxww+rE1xlmqQjMOfg1AdxaHq8Lb9v2mFHZVIKDk1z3g1nH9ekR+pqbV0IpUy556
scT0gMOgg1Rhpwm/PMNt41XfHjNgentp2ym/MiQ1BHkXyqu02Zg8np8FihzQOcxgA3RGisAUM1tW
paLQBlMN6L5hJyFqJ7q/TjBmDg0+AcXYJI0U/ugI0kQNoSP4qk4keXiM+4M0YDLaZKzwXL3ra96L
d96rb3uJCbjgDFA1UEXNXvXCSYuD3uHNC5C2IOe+MyBIXhVq2XDKxguWb4rI16OVXZkbPea/v5Di
D2oVWEUIQFqyFUFsrLzhvWQZ97wS+EJ/ORoKkDib3zEz/zYjqJW8WtUqsC1Yp6DfdsFfRvaSgRgn
VyKaiHbVT7uh9u+st6j61aS/grA7tXJFcPcZYrxGazrnKbDgIOZCCFqSAR5CWxfzPT1UwQCUfObj
j2mTtJ/tJK+myHjsC54bXxIFhkf0w6JkhglnjHftvHDyynmWQRrGthlsZIzyxHhwamU81MSyJDxs
0LCDI/1GWqVOoakWgP0/N9aqL4+F/jzygE9LVQMwdv4WwgR3KOEKWd+WgPnLpp14FhWSd8HMqOZr
R2P4qFeRhmzC2Lmm0pwCr7YDb90onesjH4zjBBJM2Df/HkiHSetzVytKW3PbCnOckWDqVTEBEDhV
z5Lnhv1WL14GXvvagk1eSWFsMhMLrUGPIFoCVsWao5DzFzL2bqIdHDHsPG8aNAHXlqhJXT01HiC2
Tb1FI2i61axdZe4+b7vohbgFbg7d33gkojuXzV+PoFdCbR8EdKgDmlNBgOUi3uMfyMB1aKG2ZAJp
zQTlegWkP+bVIEcun7Vpn/roAua1Eyxp+txd+l8ZzE0ziknqlRVkILkLwKRKo9iFrYP90rJvr2bp
zOfJUiDrw+WA8R3X5wJH0RV6ADBomB/VEPzjPo99ZyE+xjzY3xIYrfIs4PfTFBLGaS0OAFRZLlig
0DaAxghN4yxncePQlg26FjS1oo/mejnKUGHjOsCEwkctdEYVyVTM3L69ZUuqDJYB/P6c7QbB77UM
oHoqefQgQ3o2zPfy0WifSh8dn5yodXHfLsQwqU0jw9PTaGek3asAtCfRPbDBi2fReKx5UcJCWgwx
AgYfzbgbYD4ZdcvlzDenDLjtLKnvDLU+Wb54THTUX8xIP0uCuELvPhpY0oFjrwvHdSWYiZYFMIMk
YQGPI/uDXasy8vs1AQctUcWK44CW1jjPup1nEADKzWaKfXUyfKEDv+mEmHGSNlb/UdxhqIT0pIg1
TXTZva0lSyEBqgb/CGRfHciltHHSICTw8lK614zGdyMli4/+0KROWrWRWyVyQ9pYQveEhxlQClAn
1BqqkYYgAiN9F3buiIT9Oe2TUEeDopblrgySSBdDxwZOQX4pyXb1uazlgHxVMX0QsJqpsg+sp6AM
7yMPrLveLrRIjdpNlPp2O4zE1P79o9aaXQ8UGqCsb+MhYnQmxnKAndLwEmykkXTSuymivKoLHN8t
z86ZuYbm6UEIiUywsaL799p2vSwrjUJGsKLUoBguHTNqyKCZNshS10q9U9Kdj1l0qAnS2sxWUUAk
w83Kv7Jw3XiWLRYrCzMQB6SPQVI+NiSyimel5Vn+0jvn4iu/sXM2Y+0nXt6iHyV1uvoFGTMyjned
0roCSHIBBP8ZYJJkVm3q7qi08f1tzV1wPMC0Y/Ig4Efg8GaBY/JUCGUQI8xKZuawB93LqFBQqRuJ
72FOsiH9j/IYzUuKPhamHmfShHv0GBGlVze+tSkaDEBF8U/4I3FA44EhHTX8r0fvxZsgFAJziA1s
LihKiWA+CUpNdKMnAoZ+CPK59WvOnfSFL/+mdF/EJ3N7Pu71a6Ur4MwybcRwGa1H1beL0ZIYhSRQ
mm0l6JgSipmaGOqZPVVRtU560Q09g5rl9JSO3saTHtNpXygKSJGjuyZ3c8v1FfPH7SNf8sOYcztf
0yhSYLbW9ReaeukbVYg2GrnrgM8Q0NgvG41byKOjT8rIabdbcsXY+nn7EWoDg3ItLSiMVs4xLmEf
57mjYj58BhyOjp4yxb8vMQC3ruVfU6avb69xITaczxwAZSTO5lrCtdSmycDGBIQwiJPOgpGRaVgb
0/NtGYv7iLbdub8L2Hg2YZKLJfrxS8SfRvTWNPrc0TBTlYa8CQ1LcvAQACXcjBMBWPB6LV7qV/8h
kZWjbWGNBMPLada6us9LZ80/xKrupSDGXwpyrWS+jkC0Dlo3Lf3zYD5ggkmnNquh8hyl9le3d3Ah
uAKnFcBT6FWfAfiMbgDcknfNF/rXexp89ZCpB7GjhWlsU5lHd7coCyysqIiDaAnkZde7mIt95zcS
2jHMUAXHe986OehKC+vYxOEak7t4fMWLdyySEP8IZFSw8ppkTHXgqcP0YxLcJFCfJPEdExvsvKWD
/zBFqu3BzMFG/Ae7qqMEOdNRYIgJ82bJEqurhxYtUmpmJ0RV6BjYKe8psQSdtfD6QjIHPXfgK2XO
DlTMWh2pgHpWhuWvO2GGxdflZBtTq6K8ZAqrTPeSXRaX/k7Xy8GJzO4hkHzrFJaydpDAjcBxvUs2
j9m5czoWkCo0jlyfcG10gVUmPbDyNXosrE+zehh8XmS5eKwo183JLPyBhrdrKWVj6F2rSEAQqf2x
x0DCfDBsrUu3kq/jz2Ylh5ZdC+pWax/iZnJvn+3ytoNNZ+6/gDdlm0qzScmMoTfwUPATTH7z5M4u
xzBxxCLA47EvOwrX11A1zjw7agcTPU9DRhsdD9euLYS9OGG08O1vWtx3YNiQY9KRA2dflWI65Emo
zTiyNiFxZJBpfI1bHsv1kv3iZE0JhIPzsD/Gfk0rq9u8n0lH69KeAP5wxKiwiBe20aps02OdPtxe
1pJAJLmgRzONK27y64O2dJAVdx368epIP6T9iySi9fmgTtVWD+PNbVnzx7Oe91IWo1STpXvDNDda
1cE8GFb2BMcfVYNzKS7qLuZCAsuI9z9ezfNNcxEN5aqZ9L4Fm42ssnBBWBM5QWB6LjjhMMl17Ie1
JrajowxS5ujJZEkky7xqP5qpvrq94KWrZm6JwvwAVJ1wntdfouTVqHfow96rUwEe3g6AQx/E2G7n
xwNNlKDBCAPr3IdNx3ESS5cpwkAQYKEX1sAr5Fpw5peBGnnY6U75rJCwt9RD3Ua2+QeYZ+S/LIhB
bkL/NgmikON6UD0sEJAhBDmmGq9RJyjtZvR5D/rFJSHTpgNqKIIlkvH3Y4dLoC5ws2kK4L1Vc4gV
jP6NP/H853ifJUtHshRQpHk8Fbz+9eapher19dywkFaPaNInIaZ8yen4B/4Eg5sUMP9CM5BrvpaC
lnIQxXaoseaI0g94Ljw1SmCsJ8v3yG0tXNo5xIjIZctfkDzGxOU8sHzNRIE1mt15SYz8OCR/aQHn
ub24bRdiGOsep6wLExMUj6jgyuGn32vE4lXdF5cyVwFQ/MGgAbbzCED/uPnCL1rVQ+AVNmj3DMyV
C9K321u2uJbfctj3Iop1WWVmuP7CupoHWQcY/lHEHO+w5A7xZEcZd4ZIaixLHRxTEeMigTuUFFAl
pbYHZbu9juX9+i1i/vsLV9iPQiY0GUCYhbfKPNNW5Xs0Eop/ACLHw+C3GEaXTcR/lVxhJQmQFtJT
a20q79ftlfA2i3GlQ1W1uY+Osr0UmEQoS+qLBsdpLh/671Uwdu8BmSKo5UyNLRngcqwC20SzGXjj
/8TBWAhucOXqaHlkZ3wAfW75hgdBrRq7ivymxOiPMT9vb9jS0aM8CH4zMDoi7TFv6MXR53qQ+XEP
SBTM0TJea00gaPexh6jhqPG8LeytPrOO4fFrASnNustQL0ZvskAQqCMyTB7C7g399TkmjQTCz2rw
HWn41yELcOBgvQdwDv99wyOUMVAeRg/jjAe0eIz3k1kT0QeWX443ffXyb7cRjWvoufmirETyiNG7
eChBOJIBL1BnGHT5Oeb7on/1wZV1W8z3SAGUzkhVzPzCEk6LcZ5CIk+TXCFBJa9CB8rtFI5EE44N
fT8pCEE4jzYIzLBRWWYRMTdSy6qAGOnB76GLtimmbtUVuOBG0B7pFDcIpiyP69tLW4jHZrpqMDmC
ltVA9pixK03pxz4NkIoHdW0UrjTlU+m9iADcRgVQ4MRqTIYwp/E07kXvX9s0ZCPxCKvG1qJr+9oK
wkREFihBpQaX66ZQQBPdD2gd5dnAd2O7FsP4WTUPG9Us5sdoWZModRvk/HXpUTfd23s5O9JrW7uW
wzhaXSulbEIT9t7sUycuAb/tD73S0GE89yJvTOh3fzgLm6cdQmEQOzARl1ROUST0ASKu7C5J7qS6
AQsCh4GOfemZM/mcNrMfKOhaxvQmJjjR6tbMrcjrzzuRlj5pj4GLebquTzFS7GFYfd7ev6+xGBcb
+E0cY2eNOImZXkJcT3M03pADhhanFa0ctGv8EPeO/HKskJ6tCN0b1HkK3c+epG5sb3npC7aW8u1L
mN3N8xwI4FHozwfTsF/NX/GD5Q4eeTSKHX36bN7GPQ3Qunh7/VypzK1gJW3TpQWk2v6jm5J6raGL
T3YCgOA/CYAdckeyVXAwOMfMFim+rZaxwy7RqlI0se/jE8L2RtjoGJqDOTZ06IguPuf3Q0nDl+ZH
81mOPsXMgtC1zpP6MzrqGGBNq+j99kYwrvDb9zAGG0RGENc19iFFopqsRNdcF7SgnJD467l+S90Y
e61Rtam7CmI6O55othG3Rkv844+IvHUOObVEu+tRg3iU6bCZ0D1pvIar9CA/H0V39WK9VaRaeYTS
7lN0e/v4IroKfeDVl9kemr/3AiNc5hIJsvmMJmIUTxxnoj+cYwL/SIF7c8DJs/HpvyUl+yaJ0b7Q
69O8GCFpcu3hHCFvF983NHY5287eON/kMNpmqIMZoh4xnNuKvHabAr2pdUi2sb3mTWTgbh6jSMpY
t4WWYEn6IT62x/YwHa1VUZNkxbNdFvf2bVWMMlW6nlpRhVUVtoB6iyFi6E5HBnkjGST7PA3BGi1W
xTZNKapApUlKfROFtMIQaaATOBcRWwD6+2NQfdDARj0DE64vVitDNkA2oNnF/mBOFOX8Rykg8eHe
GEnufpprOjn1JtpVh37NudP/nzvjt2wmJtOnFo/qEhsxVLb5NrS76r5SaVnRxtHP+YPmNkBFI2V4
22Usi8UcIIQRqFMg+Xq95CHWlQ6E1P05jjGx9MFoTtFH6isrBZz2HWaQgLr1LwVAKq3Y8JoomPDw
P7t9IZpZsVlkYaWO87VlHYWWmhEZRtvSdmOBKV2cdS7L0meqcWSPENlfL1PzQX42dDjZxm23EyZF
knKT2h+3N5MnhLn2VctrMJYQC5K33sraJeRF+pFyFrJsm2gN/O9KmMs+bvNcn2bvK/dn3G0DYIN3
6rhq0u047o38yfQ51+ts7N/c/YVAxpNOVhUoeYtVlU7xoWwlymOb5y5JvT6cZrLkCrM7+7NG7PIR
sSZ86OAMq5hj3yw70N8a93vvGBfqFUqNMiYEmSsN7foOulzajL7IZBuhfftnT0zHpLd1gm2c/lsm
gCAYn4T+GpM5rxS9NkjoQ2ZPjZZ6n+gVD15i5z55y4pdaifO6bbA2WC/H9dvecxxjYEYe10AeY32
gXL5U/GKSbLdk9WUHEH/j+v4LYk5tgDNq3HWBcP5+d1HIZreq/ZLsu7X9Zo3lYm3JubcrCyMAjOy
EOBpP8McSEGP1hwE8v+jhL9Xw955opqrzRwwiJ/xU9CQjIh2u/NtgeMklu9xJEn+qxCMx02jSm6m
EdsWfj7DybobDPYZbZns/shTADqD0Yez4rEsCKMogibAy+erFWim9Z1Bf6bniKxv69vypXkhhllP
p/hqE5kQ02pgGKZa4gokX+nnn/FH46TPtUD0PeiGSLcStp9oqSx3vMmLi3HvxRcwF0k3VbJfafiC
CM8fOpAazBwmefN5Gzr772+mdSGHefNHkV80ZlnMGxrQyPXukXvcvCQP/ZoHteGsiL2uJDOOFK+G
pNzxjwF99NbxBuTiHN/Ek8LcV1OeRFFbQYpyCs46jezSFt3p8/O2gix7wN/bxnpAtIVGxRRDjPdL
ucsJQMW/LMe0PVd4SJzisOXRNy87pguBjAvM06L29RQCO9cgd/mhWfsrZXscibXZSZvbq+PtIeME
xVjspdaHLGsN1hoon+bs1Wfe0CSeFMYBaiEosIzZlOWD0BKL+EQ8GQeT5BwVn3+H1XC0rWH4C9gN
5gzJ9U3cS02tqGM8nhuxU8C76VV2F4b5qit6ixNWLL7aUfFHew7q4eAMm9d8kcvNtKlLRIzeOBvE
33X3xR3I3iNbJcZKcnKPeER3A7IzMfD59Y8eOBey2W5vDFVUVTWBbDe5C+684L5z2p+iZZuOlzu3
FWRR/S9lMVam6WNYWwVktflOnV4TjyShPbabxDE9OxbvdaBa401ty7A+dfU/Cmeij8ZDZRqs2XAk
n95hZ+ugTffxJJ/jKyCDHOuBI28pWLxcLGN6oxglnZpCXmUjS/4cOgIVN9pDtks85KNefPqZe5RH
xrYY182tJug3AV8n3lDXqlSaM5Qgma+gx4MbYgYmfdRJ2FHZPp0+eSN8FiOFS2lMpBBipDzShpCG
2UjHIqb1ykdCYzuNvJBk3qxv1nixLOZmrXI/inU9G862MtmVIxOZrNefnqMfec9wFsn6FaVerokx
/EIEO2hYY03P2d4g8VF9U1LbJJ3DUxDemhirj/UwgJeBoJ0b0O6nsQs3zeva9igw7PS2Mi45zYs1
sSS7mDmPeRUjRPk//JLUe8G2ufvGk8EY91gHSZj0kPGjp8+7+Piq2G5gh0+akxaEnpAM+3F7UV+5
4xtKoTIWPfmmnrQd3Mnurqax8/5eks3BfVUC56za0ei0e9DRnXx7TYcDXWdIrW0+eHO7eQanMmbu
AQSueNJ8iofCjX3qb4A3p+u1736sOx5p4GLEfHmQzB1blZVStROWPNJngyR3uq2TmdfPsHnQON5x
Mo5E85JGLEtIiokdHlXb35jkQ+HcfGx/6n+MzdDBgThXrVSWucXsiyQpKwl2rb41d4nstC/dO1rR
93iAPipEd9b2qb470X6H5BMo6XqCfeWlExev+ouPYJxLM1RSDt53aK59qPbBveS67VtJus3jTyTb
fB7CbzEo0y/kMR4mzruqNiLIK+wfz0C+0fKvI6UPvHXNP/PNPNDeiEK0Be43dm/TcayVItWwtwgs
nH4TEMorqS9r/4UMZuuKOArHHF3xZzt9Sw2nW1uObu+lp21LdoccORkOEn4x4w6Y7T+LYvbOaqxq
EEMIFF9fDSJvY9/1yePj40RQVd2mq7vNObBLUCpty9Pn+iF/f1gHDn2izvDZOT59WtPTA3wfT5Hn
dd7aa8aXJ7EJYEGp4tIAI+9u3Nz2dMt30u9Vf93DFwFiEuSakRb4eTTg+iv1tN2uHx4eOBHvosVf
CGEceNoZEsYdQoidllS1wWFHoZW3VzL7J3afDBE0/SCCBmULG+mKlYTeE32C6gePSizZRSxzrrql
sAsTs4EAR6cbYncmJPHzuFCjIR3PWR+5mO1FtRKDRHSAo3k3HktN+uW8DAx0nyk0MCCWrbeD4a2t
dRT5zod3RV+FxGhI+usRwAjXctT71Yo6J/HnZ/Ua/0WrVeR8YqgiJrI7H5xz+2oJ/7apF9/BHFzb
BF1bdqgRP9uHnJTkLt6iwKYSfIogUrKiFTlhtBP+/UwOPRk6Z8c5Vun7rutoXsWoPfTGI/Zkb8Ee
M8I71Wv6M2ZIAdW77fZgz4tIsQv3jWMhvAaieI0+LM5hf1fZa7HMdejpVTf1GsRqxMMBmJs9Wo0c
3lX4NcPseoMhBpYBp40kvcb2SEjgElC8duzP+grjOL2tnzkWyU6TjXKARaz3CBO6bJUW+8yydXB5
vvl/ZT6paqKWh+5HxBuctOAOrr+H8TZCMzUYDxHhKRNbWmfnRmltpFbrPwuxUEGZLxlDTiqpLM/W
2JmgqlWMkIh9K4fEU3M0kvRqmvFcIDtwCeYwf5UOOD1Mex4FB9u/cFKpEckemA2Qiyc5ESww9Vbo
mD3Kd7V9/MzoU3c4RYf8522H8v2SuxbKhF+iAg4Lz5BQA1iVT7Xr3Z0QCq1vy1jSsq+x2RipMxs9
UzGxZLMX0CIza9noxE5gayuMuSM8NVsI7vT/jOf+Ww5jx0nahHVZQE5LGzf8MbnVT+mYbgrSUF5i
SP0e81zLYg5LikcjsnLI6rfZ/oyx0HclEBOGDQ5RZfMM97Hd+UQDv3KL2bONrW/l1B6d/HGz8gM7
epsc1Z2oE+4tJ/Js46HfjwTgaxuTcQ82N0fx/da4/ljmkNshVpMR+g3NSjalczibtuHIG51si5VH
Oe50SaMuT5vxKZU4aQlww/NpP8PCD28Z5S5o3l3WoVzKYIJrL2onS1Cx+/M5g2wUJflmbVDhIGwL
+u9zm9e7x9yIpTGWQd9/7V5O7pqd5zqghuME0UsXwOWKmEDQK/UcUEUIKQ/SCsgCHoph2QYBIEIr
EHB0LNAr8fumB0/RDOi48385b5/17sefWPlvCcw2tfUgjPEACQasPLKLtUlS27e5bnJW1u9n/1sO
s1NjqxuVMENlNPfuOaHPOXHNl+5H6nKD89lf3JLExMq+F2jVkHyt6C5cRXZKM4JncL/mPoKXDfT3
mpgLqRbFSLEwyvxcO9G5JAjGe6KedALITbTy7XLHY5tYyDzNSv2PRDZtOZZpoUUWdvFH/VDSXxM9
pne+zQkvFi/aSymMR44CNe4sHZUwjUzue2CLL95eooCNGXbMuci4K2I8cqhngejNp5WS1nFRkf04
Cna7/rOdm4chIVybeRsZZ6qLgl9r8hfM5NV/wP1cECCukX4lPFTYwusQh3QhinGlfTYYZSx9iUK2
ws1p8BP9XK5w9Dc0W6U1LTk39fIVeiGRcay1Dv72IkNFMdoM9nt8GLYTYHa++8AL/hf90YUgxlsY
Xp3Vaozsbuk8gyGExDaYvDa3PdLsCb7Z74UM1lMIXRVGVjygXv6cwJqSLWe7eItgHISWA9TvFciq
7pLNtO5IvEFliEfM99XZe2sZjHOQlElrhRZblT1X7khfg9OhpgDMIdoAqmYrUmmDmYt2Tgpg5OQP
9cWgOlFd03Ve9Bb/U9vjfbzZapueh+eY13fjy9hndSvpQV6W0JaDup3wsJ4HffCGWn49aW8JYXyI
NTRtk6oQ8qPLyOHVowliFg1zEw7mvafaAxVJ4By3j8RywpV4trNfyYpr9JyT/nJ0F7F5ZYReEltf
jswi4uGAuhk69NYv6eb4RHNwdOqPvMh8QeQ8cQBttTPz3Hfex2SoMU6h7c/Pk4sEd7Ou7fzEiTqW
PMxcM8M/GHE9M2DhhC/WZYDUKPRmGAvmOrlIJ7jdDncBFVaJE5BPj37ctkiWamt+44D7DcIAtMcs
uW+93nGmCmMGXd7VOk3x5Dy4OVCVCEh9EF64Ek3tbGU+pg0RH2+L/uKdZfToSjSzVEHOQi1T4UzL
TzQpI9017MEFM3/Bc3Ao7FcAbIlwLAn+J7AN2rvyvXoa6Ft8Go7qjtJ8v7U2s+b5brIy7jnR00IN
83pnmGtF1roKpObYGeC8qYSnAzgCj5rTR6R1T+bROXpHbcMrOS8gLmapIGFB2yAaIr8qjhfnn2k1
pjyE8GAKJGJqCeo1boIJpICDGRQF1O0J8ya3gg3OQLzYeNqwEPZcSWduGy3FQ7vykCMXV/LqIDvS
GlG8M2wLYrxmq/xnzlP3+YxZHdDRHoeByUDpAbt/re6xV3Stp2K5Gqkwcqdd4d1AtK2wne843rtB
nu+wb9JApzJzc+Mi1xjHXSXt0MUGSht4chk711VceWuQ6K7ahTQ6CqvCcdYPgJMTh76MBPNFyG2V
X7Tumc/l7w9gl4ugMg+aubbS4O0pIXJIV5hme8h7cgRVLVhXCOp/fxDzoWMPcGkkszBLke2YHiY9
DQrFRBpU3qKL2HWR2Dveo6rp/3V7eQvFD/1KEmPRNVpqolDxUGJZD8CCJLgCJ7fEpCbFJyH1zxng
0xO9Dx1HeI2ob8s+SUlE18ZZuufW5mfVYQ/7ctmM/WqjOGZqV41nyxuGbQaGq1c1LlVSlF2wqyIj
pJ6ZonlDTKuVWhTq2usBeefsCO8jmIARHexh55fYe+UUWZsELf8dwaivzm01O9Fc78XAFDrSJrQA
mtQCvNwFEZIIp9Ztbn/JoqO/3A7GtFtZMZK2NVA5KW1hrw40V1ZGvlZjqtvisD1EAR3Ho+FvwmaX
UHkl0vHdUGzOVyxEgFcawkSZVSODgkCyEKBAE23dRlPB3sOkrY7qO0QQD7zyytKdfblqJuLM0kqN
TFAzwOByREQ/X7rVSHiLWoi6rhbFRJ0Z8rV4FWBRikzApCNLBYjDnHBTGxRDMtM0Jup0L1k/W+sj
6lw9fAybsyjaZfOQai1nusJC7vzaBhkfF6MVXUuy2dqnnBxSMrX0NTxGm0O2iTbVh+8YTmHY4cZY
tXZGXjDI2HbMlNq8/MYC+h8fghknIOUA+av2rUPQa0RPC/3x/GN4fjUPr6idW2/J6mgTRMNzRBza
vCTgUsb2SiZj84UXGZ0YQab4oMGxSKdDuFYdzMG5D+xm3eN40C3lUV66YCkkvpLLmLnQj3+rtQHi
VaNeC9baOBnZKzhSVVDTVy6Qkx1Akm4a0zLZmZmrmKSSnxRpK0RESX+igSioXasn4rQzipqUzaGJ
N0VF/dNtC1w0wJmmBC1s1kyTe33h1qKOykoZjmfFValAre2Rl6XhSWCsYSrqThj6YDyn68i2aHKk
1sftNSxd4yhO/bMGRsUlkGFYYjWvgSjvdFjx1GjRafzz+0AdXe+RF4m53IxYgT1hk4q7hrxQ7/32
Gr4COeZ6Ai3EXDoE7Qc4Hxl/nJSozeAhMJ7rrbxSHQ2SHkFdTH/pgMd1D9zQY+FYruQxnndSG02V
BcizTnM2HtnxGqhQfeOvetdagWLaFQGHON9e5YJnBA0XJjcB4oGnBtt0E0vgfa9GFPJa+SET0GRk
HdVKIm2zznzk1wvOwKOFg7sSx6heWfu51UQQp8AMBdMgavbQmiaNpJxY6U/PamkR/ri9xKWU2pVQ
Rht9qdQDQD5GgB/yH+2qPaR4Gv5V75WnEJjD28JmP8IqzcV+fvnci9fBKDSplcQo0AZ+dY7zwK7G
YP2/iWBe92o7ypgJCRFpi9kn1XuUbP5AAOZConUPug/duLYuy8hrv511wowRiBo5xtfYtyXMpvNt
ly4kMLeAKYRGGHrjePYBVg/snmO6vJ+fD+niEBLFbJVBwQJCsMLKsW3hog0NnsEu2at0sQjGP9RC
W/jGfA5aAh6cNiOyh3agzKIWqFBqTtSw0GYMJqULaYx3SKTECKdUGs+73eGr5I6c9zn565xTsiF/
7TtnH+/JC1o6aeZsT9Uho9nhAzlj8r+dHHM7eYI85FGIzxCnjtTKXz0GTzcl7x24aEUXi2XcRJ1o
aKlOxPEMtDQqgn7vDrrMUZKvcXG3lJBxC5EVYsQe3iCA0R3c/jHESEWfWMeBRKfHR6XGe2ifkS05
hRlJ706f5uPnzjp/7MbV7R1dysJfnOw3HlNDaOJuSKGt4kNwP2zSx+5OWqcfPpLkPM7UxX3FqIMZ
+wZGya8tuTAMNUxbUZZxel6VEVP5CFpuoLV4oVyIYExbi8xQT0eIQEiFovzhbtqcM/c87JD7W62c
fW8XQNI2eMKfrM3nB8fXL1r+hXTG8gPQk2iRgTO1qmet/JllTlpzzmtxgdg9JACB+ME4xWvnMoyR
NoRdOJ0xxeQvOQrt1hqoP9QfbSk2jhRjHoSH0e+3lWRxXZh1rSM3oc8EXNdC1RJArymMp3NVHrz4
WDX3Esh1/zcZzMLavJHCvE6mc2S+521HLHkr+Lz5zbyFMEanWomXiFYE11V1VFE2XSE5JcL/20tZ
jN0wzgJkLuD6A7OXfL1fk1FMrTTl01cVbWeuBCIRgXpuRoRVboPlkCNwKXE1j7r94ofDS4rlTUVi
YjTMoZgQ8R46pHEwrnRfneUf73f5g0tKe29U5KV6TO8rMm5OGV0/3F7xUmbn6gOY+0HVhqZMk3o6
756HkPiI5O5H5/BeuG5KH0Na2k5rFyXN3pytbFeoUIV3KMrycjpfRfFvTvViHxhFrdXJ1xXQWZ5/
/DgU+9eavI859clKoCs09fn3RxmtaLEdAFYb4VnAMf9F27yQzqiwOQkCZspU07krHlT/1GNOklg8
eVrhyB2CWk9yOLs+7+qt5TLqPIiWN4oNlrsDdGN0Xu8s970+DGTzK6QrJ0IOuqL56fQg2A+8m1hZ
NKXfi2UZxbQ2btP/I+07extHlq5/kQDm8LUZRImSbFkOsr8QMw7MSUwSf/17Ws+9a7qHo36xdwcL
zGIBlqq7unKdkkxK2z8ay7fk4015GuFPrcjS6Z3Bfl3/OqwH72stEOu1d5ynhPCKIbP25AoQjaWN
AHxk1G2rDGGUXwqct/RZLh5OyuPt8+V9nx7BxF6F8aAsqh7POMnfUuNJ44ENzn1fEoA3TZfAADKN
caVPidSI51YbH3WtPMrR6WiW53+huYFhRZHl0MwH1MafLAxpP451JIyPQR0T87Lq1OfyYt8+prms
Cs7/mwjlc3JOo2I2SaKOeHWqq1lChkHM0+HxJZfs8L51BhfdmF1O9EcOWapFWemngNgo6ysmcJiY
xy7oSS6VHWz9kJwXiTWY6P+2wtBsSyCqKnVAxryJAyuXoYx97WKa2zgR9Yy0Z3Ruki6uMrfOSix5
vv27pJnfBaBKbMumS7kw4s38rlgbTgVaKERo/4VkRWjhcuttvn0cUUlYPKHkmpC1uQYUytrzOu/Z
u01+Lt5EEzCW3QFLF39h4ctkI87zMBnFR/u4Vax4jVUKzvprz9F1c40HUzLsSqHaSE+GOoLL2skJ
enryN6xEfuV32lAdxtzyDzrMIwnULLrkA+gsPPhz27vfZ0AKWePSgXIjh73HsyFzxhutImjjoAYN
mw6YJyOHYX3pa1V8RNtoSaK71RLKdCO4zprzNv80FzqkAzOQ6AvHrjSBeTYG9lnUcYeBS9ttyOV1
Y408d2fGuf9JgtFggXEpzsMpg3O/Hn3ibNa7w4Uj7jOC8JMGY/rDOh4XgFPH3Cgqw7W1IpuL7XCO
akaofxJh3pQUw72IgMz96C+I8rpDC4Flo8WFZ9W4B8aY8IWAJkV4oUhKb2XMqRQPvMl83qUzJju4
tGXVneilN/vL8aA9cJQx5/tXBie62MTOtnEs8f0GoWRBrHZ54OgXKv8/H+SPq7jKw4RCLPfoCOhB
QSV0Ej62Is/zPng3weODKtkJlbAa87pXcRHpL/MXUMt4sx8zpdafbFA2JwSiBGs6RnQFI/5WvXKJ
o1pDqi5kz0P3mWmm/0mJeedqUiIfrYDSeLc9dtbx+BZZ3l1p/b7buhWGec6YtryDl8bxyXlvhs0g
C1V4alT6+MXj231PyMZxEvLEeZl/qmfKHKYgAPhKl+oxD6ZItDYOTiVGQtCMAcWMAIOMr7dFbgZs
7ScR5tGMZi0tGrG4asqnhzsAbZ29h4dw27X2w2afjrZZkRCtq8jqcihz2FOYVH/U0zl4CZSjTfeA
npdNU5PIjZetZ+BIxYcNeXHKFcZzn9Bnqr9+hSNmrQxL5r6HmXLZjzO4dstM5LVaAMfpJOCgn42n
5y0shrsi97q1OTkvzs7iCe1fFOE/98qOmjZGY4ZRAXJ1jeoGSnH+3v5XquqbBPMCz4qGyTaaGLdr
kpbWC2DxEt5a2Zmy9s9jYx6f2WIZ8IClpI9b23XdT+l+eb9x6JhXYj3nnG4V7h0x5vasR7p+qXBo
yOmN7p0r4pKWJ6/wNqjZVOgA5WMM/RmG/eSPsb69kJ2GCjWUx9HvXMt8vC3/f9GS33fE2F21L7Ai
Nm/A0THdbTF1/IjSLIm8amdz+1D+jGZ/ssKokhS9dYlU4vTs7RloEImLoQeLOIcYHWamzTMAM4Xw
n+QYpVImShMICiTD93Nib3Fdq9V9by0/W+8B3uUaA8YmBjx4hu0v/tI/R8oO11yEBrNIC7CZh5b6
toYoGmgUazyOMM4b0G8yjN9cYueqijFtZEJLIqy0O9sbeI0NEv3Gn67ANw3GSF/yS3wyIyrv9tFt
LHSzItei2cRxrEO1xMQmL+jgMcWoDPUSDemlri+P2pOKKNNd5danYi8xBPeKkVfeEXKvilEesia2
eqlCRIoSwGThtjmuMV2/33OuaqaV8IcostsNxEiuwpDSgRhCZ6AOgM7YpWM5nrnCsmRenopnT1VG
aSR6PZpCVsGW5GjQvdqSx0/yjvw4YirLC237g6NH/uxz+skho0fMSFFiLQTFlGztYdu4sCl3NocI
x1izG7KSAKnYroJ0HG30sD2SFXL+GOnF7LBvOLx3PJNz/ckSoz+atJEG0QBLPsi9gV7kPpDPwF06
BfoD8a6/9h8fAmct16y6lyQDC8oE7My5Bq8TLwBDVA38e0iK3pHyCCjV20c4/6In32csWDVcigD7
WWnrxDMmGN7e7lZI6CkEzUAGjtLzeC+avtg/VMiEICOKZ6AGiEj844mh/AWUMhrYW67h9K+3OaNP
9RYdRgAzFWt5+g4Hp3qKPbzc/vhMBgyyMOGCMV2Vdsp1LMqkxwYAT4xCb8S1bK09834gXFdwVglO
iDGC1+mXRsPiJpSvM6QNUCTkJSbm9dE3BbaNIOzCRaknYKdCDukOav2TqiMkDwApwtN9s5phQoux
U718QRNkgIsx3eSu8lDtjMj+g+dccN7NNWc3eTdt9t/rlw8AbF/evv6Z6seP67/q28nXw0bou4w6
y8/+/3W0vqWe+1gvV0sk4jejNdjObpfbueshyuOxNpNv/EmdsVK6cWlbycQJ+mhaHleZiCn0E4bf
3daymt+AS/Q+vMOT4HNHguibufGm2BHFPDthazkNjpLOyoLXlpywAFNyI5mj9DgCf9XEk+M1i0WR
hsBZftTvjJWKrClHBuf99okMMsrhJI6LtC3pCdqoZcDLvUNs1aKQMdjW+uLx6hY8dXGVpwlDpx7o
1ICopikzHeMM7v8pWdtRrbX9r7IAE94YbaGahaIXBoWHwJSAbonLV2u937cc9TofL36TYccTT9iU
UKX0COMzESAKAxALMQMv6ZyIfAZL5oe0s/j6g1n/R+h8W3BUL1jf1cen/g1jTFwLP+veTnhi3Ntz
LJZiXlOxyMlzTdqNq27gVehIBwPgyUmPa27YTT9540mxyecLoHABH4rbQlaK2A05+6eDie2KdLn0
baU1HxlPuGPURlNLXa4meFWIfmjw8wk0MzgvjuV9+XseosB8EmxCjXEsBCMZJTUAYzZqBVs3d9A6
tHpo7OXr2llfyMFDeOJ/3GZx3s9FVgpgJYqBnfaMbZH6s9ZWIqJXGbiJd9XhcYX4RFoRB9fnYSz4
62u4Zvw4ZOeNzTdZRm6qSF5UhnQlezzeYRkxthA4cOotdUedeusLfbwV+swFD2UZXlFxpn5BH8g3
dSZGitHEn0mnFmUxq90kj2/bFTlboP+42/HQuf7iLn7TYmQowfaqUB1By3/2W5t2hsXEfVi2KDVA
dzpwvG8f7V+E9psgI0Z1qNTCiQbPNOKE2gQMq2Yvkf/aazsOLa70MK6pnJsNFshQqy4sj5jp21Jn
OHBfls7ulwNv2LE9Dnf0i3++/m/uGDvUG32SnKn3DUtOcogMWjeWv05LLsr/X3yGb0qMw1rnAlbP
LaDantt3nch4Hatl4Y3w9F+wJ2S0FBewURz2/mJmv4kypkiPmv8kUxuntf0IHSrGhiwx69pZ1oe6
2of2xzOvI4zzHFBnx5lPbG3bRkpvUl/2ZNtHwdrq3h36qBv7vOw4/P3FrP+XP53drSpFep7nNJZ5
M+8Ce0UU5Nyta0TNazST6VH9XVJ0gVExbTwA6iCiwaft2nfURX/Il27svyHJiQwM+NtsHE+0rINn
A2fNi+199sRLoc1nB/9RNTo7WQ+VrucnnRpIvH33MSbIx5BxjfwB92znbfH32TKapl/oC1k/UYEF
MgEGLQsPAbax41gMjUeG0S+GHMrDaQAZIyVmhOmz48WS33PS2lmM/6KjrxhYa8iqMPAzVu/L5eZ1
vUZcdHAcsorcwH5/f8EAyxH9sOa+3FgfAYLm9dpB+Iwd9JxwfT5BNbkARkUttKBJAprdtgGrV60w
5byA27DnqKX5EO377Bm1FGMK8xzQpEOJkVtr8Sa41t7jgXpRjXNLohmNpItFaYQ0hB5XtR0QinV6
m435hM3ksBj104dSKzVnsJESJA/3R/SqUOy8B0yZkRZPdedY8T2gJQ97n4tSO5/m+OcI2bJsUqmB
KdAIcQuqjWU6wru1DluOT8dR69jQ/VPZpUaTJtjCiFeCTCJ8LHiry55skJA9WQeAQvBKOByVjtWw
PwmWlzMi3wQpN/+tpqPYcLAe7jUgOEnka43dCodkefsWeSJ/jQ8m+ryrzmhnutYCtXUwEHEPPaAO
iDfs/5EQo3HaSKguLQ2ry2XwCnOP7QbegSsYt31FnS3SJsI5NeQzBOPZr4CBYu6E1/iQWfurb3ib
o2s8fuOJXTHtJkfXL6QwVhdUOp63WxEmH4t1yDK1Cg+14YPlya86T0A4dupqMickU9UYRLPAIfoR
Wnqtxg4f9zz1dNtrwpKXnzIYAsm+TXOwtbVjD6mPu/z4Vb9guQZCCi787XUpzq1DZLRI1MpDIRaQ
+LNrv/mYm9zePa4e4u3nY3b3gN6ki0w+PwmxGrSYA0nM3PiH9HDxPN7JclxhnU3SJQ2i04I+vZPt
H9/u3Md77OyB0T/s9VVmcZxh3rO7RgKTi7zI8ZjVlO2F51YRCTzZsSg2LecyOVaAzdOpcYJ90rTK
DSjc3la2RkXGzBZ4b5tHhomRki74T8HFdVUPhXTTeiDWrzVq+Hh7PBeU8wauofHk6Mbwv4rE36LS
HdwDMO72w+Y5nmwirm+R5Wk0vLLL0kZC6W6VuK3/Dq1PBx14vd4cjcVm485ZpY7GGZIQrz8xKv7B
4YV3NYyzoVa5HNa0hm6jfZuaE7SPLx16M6i8PXOI0Y/deMxsIi46ZwOsJXgBEsHbI/KmwWZzLXP4
+W9eOukvmat/fAAWCvZSmbFcUdnucltQSaF5iepl501mHuQasl4ry6J9uGDgjbdqnHOmbHKu6FNR
6EWw6Q9f0utp98V5tTPzzdOcwx9LL7suzpKCus35ry26z1NruXK3ytKFKD6ES5Sfyc7BINNAvtBg
xZF+LnHGB6kW6H0+NeCudI4oVzy+ubavbMXaHqyxcoJub9xZlxd7730dsm1SQm35/6N2ZNN2bZdo
o4FOCVr/ASgzvGS0e2T4w+H1L2nWf2ToOqc30SWnQhbPjUJvMv6FNjLdko7oWuNQ4YkLEwQhqktK
LLBF709pVZ5GyscLr2ecoxNlJnC5RLoRCynaVhCVx2t96fG0FC/uZ5fbiYWZqGEDCsdtvhOsN1Ih
JwVA8OVixVEiHIXItsB1stJ2GgUSGSxsvtiEJF0+LO93pwdU7jmkqP9+Q19d0wKT6w/TLh0GmJNH
2x40MqKHnPxCJjPiONkcAVCYnEm2qLs2HsERgskSsLYIVhROTYeTXQOI8k+vTV4IlZFdkCQdLADb
2HfY2BqST8TTBFOku+TahtBgLRsPJH4+ZJGxkc1UMURnXAVncoZSKAZ6SNWw6T27qfOo2Z9I1Dio
2tNsCb+neNY9ndBjXlNwXkRNUuDOVOKfPfMp/X1bKOaDvgkB5i21GI3IMGEOSccUkPv2G0Efqo4Z
Ia871Mr2/r+TwglBxkQXsp4aXUBPkKxWy8BF1xQJnMvDbb5mn9WEChXSyT0ZVV6cy5i69aMNnDie
yp5Nakw+z/rxYZZFZk2fkraPlxm5lgQ4ipQna6yPjo0S/wkWjj5Qumhz/CfC8Y11srwDMkM8nmaz
DN88sU76MMpGNNDseLT5javRsQfa14DlYtria8OrxM2q8AkxxuyqgllI0v8Rs7eZK7x7No+fWXU3
IcG46ZmWmmZ8zXIqlvjwgiw/AlSee34Ne/9QqhMqyk9B67K+yWMZp5bZb1jn83kG/BUBPA9aeMLK
uS3UXGKMNqjD4XKRDRCzj8fTJif+YCnoDHWVV8G4q1de07kcivTn32KPVQ91IQFGDxRTIOWXS4Ls
MEHBxFNXPGnnXRejF7DvC640behFER2DOmiJWqooOW9QLEFYaq4GDL4+3+aOJ4SMkligeaQoW/qK
lRNZpJg94ZaceOfHKAo5NqvepEJYrOLt2TetM/qHv6hzl+BfjsjP52i+hZF11bvxrNWmCWrPW+T1
cYTAkLUfAICFP6g8UYQFrBXoiICS9O2jnC/RTkgzFjmV0kVyMSEoJ8CUUqBSHXnSwTIP1V1ILvfv
g9uvx7W8DVO40J53m/r8tMKEOqtO0rrsc9qv6r/ln42rQkL3hvPMg82YT2RM6DA6RRkvoVSOOGCZ
BIC03+UDlu+svUPMS8bOJ2gmlBi9EkutOSQKlc0tbQ8EknyKt7BGXc3j4b7Md2xNaDFqRcnlXBUi
+AAn+9g5KHPBMLcEqygwJocSEOeuOK/uD++9DLEAlqp+G62Pv0M4bqsHFELQOoCN81z9zLHUrCev
amqwaC+g1lnbmoSOuMSCG867my9lTQ6QUSQ6GOpqmjnv1tkGaw++ZF/NSYiFfTvs0Pni+lA8phit
cu4CQYh10LtOT2e2+ba4v31LPL+Q9eLHVKZMgYR7lztIcvXkHS2+Btkh1bv35Mfb5DgywfrzwJEt
DDmgDG0zW9wVRHvgZlA4LiE7lNLFw0Vq6aGhy448fNJRBAfdys7+xDGaPEKMkig1s9H1CoS22GC7
ijloOryvM4qhSmRJNmjC2teAZ9qsbl8ET5NeN2FMHOdMMquikfD5zhrW9pkuPH8f1/XK8nkuOn0U
f7oWGiIpxaQLrhmdHavokKoTxHDGZ2dbpY1dDryNi7MZOvmbBHMTwUKTSqMACVf0pfuMSFz1wmOC
uY1mxLxvHsBrQcvzdtu9JbYMwIaXCymW2MSGbijkizg3NO8ofTPFaGvDSIeTfAFJ6S3DGuHNvfO6
tjgGdT72ULAUCmiyAM5l50zE0YjEvuqo35eTi7WFP4Z+mZZg/glzgDBDHP9hVgFM6DHugzjIeUtH
HR/H9wyDO/IaepNzbjwSjLzJpz6ue7OnVwU8AbSR3WFWYoVsI/JtMKwprxox741hv49syibAllks
MrW5KOVI4UE7KydxQ0aPwolQr+wtso3YD97XB8xoxG6xlRN/z2tgmxXNCXlG+C9aUPRdBPJ34R4u
ylfIMeTzSZgJAUb2F5Fm9GJAkUlJtNlG1p2b2N3TijwIH+gEPC8PGL7KnngpmPks5oQsI/84bD28
jNr58WyPJH+Kl+izbVp4tRz+ZuVlQkf7GdkV5nkh5AZ25z0/67g1w77c1S8cmZw15BMaTNBDWwxb
vQYvvh0AsQjtLyh7q68fHDL0Jv5QtRMyVFQmSh37WU+RQvcO1g8xlrU8XHsYUbI6XHgM0Ud0ixI9
1AkllKuGTM/BUNIDk6xtLOKmn+EyVFe80OpaKvo7KYntzZJUI6q1EeLnoylU+0wl4F0r8fIUInte
RgSbWyjKd+QKuw97ryeYzfZVjojMO37/HKzENm0Vcds0FxEHa9tZRQga/ApSPBwO3HU7HKmX2J6t
ClgsqRlg3aBf9T4qZzl0h6ev9hxJmfUuJgwxSmNIsmGRAhXsMcncsAhJ02ckAYxvv1IEIorr2JY1
P2iPT4vxvpXdwVhxfsBtUf0T10Juo7FI6K1uBat6beJdBvyRi44cYeDoFS9una9+ThhmtMmIguFJ
NHGuSrwyhIKIqdUtpffTcydbgkLimpyXa+nj7I+OGh01Xpw366FMyDNKxhz0QBsUACrnX3FK4vt1
yDPl85HkhASjY0LsidabBDKKuWLAPKU+TDnBEht9/Ut2DjZ3KIvHEqNsUrUIBT2jN2gPv7BjmKbH
B/vsnIhncRSbxKPFqJs+xNIcIwatZ5vueSgd7H6xy932rRst40DK1WZTOZ2r3akngBekNi/xwKHP
dmbFJw0g2w2kp7Db3zsHZuj2c+AxyPZkdXldDWZKjdDxGKxXsQP97UorFO5oisMuPd9ba65n2dxU
B5W8G+qVbc46A+w6LunDsLfVx+pMHrvPkLiVFygWoLU99fE2p/OBx7eYsq1ZRpqgw+h8pVeSwYmw
FyPdaG6BNBmH0m3DLrE1nCpWsbeV6jjql10srKDdVN57RmjH7e5XiQXYNse7nc8bTZhjtExZamWl
xHjmpfOsfLXrKiNr7izXbYdPumaPJ7Y3M+OmU0Y4fJiAX7wr1nmd99gLffv0OAbiqk8nRM69MVYJ
fd3uw9ftL8+3OEwOiVEcVTdkdUXXGZzsTrcvsZU+6MryFDh9Tapnc4umqM4reTh4XMFjdIhRL8qi
b3FsUQQnjyyhrtD7hcQeb2iG86LYek4nn87nlN5P+is5jL+828fHUUVs+UYutFgWLriYbbB0dTfn
qFqOcLG9VYae1rFCTwl9fykK+68AZbvNAEeyruHGRLLUy0IMqxIMBCtMfzTr21/nRGMAQP3pmYp9
11/0gb6O43ZY027sdlPEbpNZAJREq+n+YFnO6+5hWak8hTMbsX8LNtthhTVEkqm2VOGsj8YekVI1
2B+8Wdj5kH1ChYrf5PyUqsf4Vw4GgbIsum8U4GAJUGWUT7DvxuJ2ENLzumEfrpZrQg7QIfEQp/Q8
M/vUEksiOEdki1GY5LrZvANkNIO4CDGHtYBm6E7keCzzQ+Ulz2NwiHgxH09Rs21W6UJrTx1Vbye3
2QZIdpyWfCCK21Eftnv/vClJLINQpttSLli09FJv655Yez4ZzpNlhx2LcyMZnYRYbFhvNcu4T60e
9TvMc11snJwv33P7W3nxEItdK6SykOUKSOoeMsYOwTSDZ4XuB69ti2cr2J4pUxUSsaFPalDtEmt0
d4cP9QMFNVon/B9jIrZtSh1kYaxbSF+Kglb83GMrX2/3WCV2AcbbiRjt2hHc29rq6oPceF1XANXJ
60rjtAyDDDTlDuAhDxl5bwHVBOghjtXgKF22GFN2sqQsEixVMlsSB6ThKfW/xFfoIsGmFsNU2Cmf
Ou77QjKxNAVoIXbhLh7S7auFvW/rQ+zaXPzF+bIFQD3/S47R8p1eGh02vNNCAp0o3Kf+o7FS3mOs
KjRtb50Q7+DtOabxL5f1TZTx7rpKEM2cLiUZ73x35S6s8QHL7L+4Gp4G338KxTcdRsM3l7yX+wU9
Sx/gnHerwEbLOEWkOmFbG3D0uATnsznfBKnPMZHCFlCWVRSA4AntkHT+DQOaFECTesqwKzArGKe3
OaI/78h8E2WUvYCZpE42IJLPPki622HArs374CDZAuD0rX3t8zaH/kXrf5NkXMBaqNtoEHCBAJhp
iHG/oVB3APnicDZvMv8hw0aLERD1xhMNPJ6zzfZijS7yReX2EtM1w9xxUI6wXHme3J3ZLGRVShZ0
OZjrvhWPyq80JYH7q+wcDl+8R8eGimEqtIVCV1Rhbij0VdfF6Lm3Imv0Ghyedt1KhmfAa++Zd6a/
z5KyP2FvUYmBYpSQkly3A6yfjmIOVzzNxYaJeoDV03pPVQl2rUrkqCxR2X0ejKXmIp1uc6wMTzYY
HVKaaTig+AZF7GPUL365LXpXW39DdbCxYR/IYZGqVxVlH6U1tmhjyehvCrl1xsRJbLUYL9/kK/T2
ZIDfsrMl5j5v/wTueTLKpGqVKk7P4LDa5LvfhQ0d0mw2LxuYA4/XVjsb4uu6gS2XBhadss5+jTWr
UlUl6A9tgF+GTQouIE2QAb7N0qyDNaHC3Fl2HpR8kICRuWitTHXq0lGxBCxZJZWftxxxnG1UVzVZ
p9uOsGWNRekHEkEdaRc6LW9DR/W/SwvwZdD/5u5Ts+/Rnhy6nR+62u4jBOCp4XCub+69TckztqdQ
awN1LpDHDtUSnVnR5+2znK0mTQkw4iEG8QVg46gA+lv3t/uprVqPNvSitFlAGD+eF+5tgrMZ9SlB
xs6Iel5oQ456IHCKfMWpvPje859vE5mTkCkNxrCcz61iCjFoHI+ufQY+VVJzoubZ9MWEBAuln7an
IZHpxfjb6pC81O/ozwgb64O7FHnOLk8J0SBtonH7TuyNmMI1YEwhWAf2PRqEMrKhPqmnOZyDo+LE
6qspMeqZTIgZ5+4sx2cQaxyMazs86zEbqOiyqgL4X0R9m82WiGEnAnZaoG0OOiayxZYYAF47gZf9
oiIYveDwMycIU3oMP72ENu4hBj05JslLRqJ9AVzU28I2+4SmRBibGIqn4dxLIHJyjz68tc55K15j
R3ptTBKvWhVJ/wG8fXmBYCXLmgsMcbUi7K1NfwA1cpNbG8I21tTFCCWRIr+y/V0vCcJAcUlGx/NE
TosS9w4Z9dsMCxWFDbALYs7WBra79kiTdxdwydF+sy6+rkioLYuaLksGE7LLkrgY64HeHxg7iv9R
gsmOXF54OuMa/v9xihNazEO7YMAgDxrQevZ14r5V97qX3J1Ri7NPgGuzD4GDJsCDpbnACYRR4+aR
5w928gMYYU1TTNANIn6AfXwLgIOICMODN6zzfJ65Rz49VEZetTAv5bwCHR/YL9VLeLj9Hmbf3IQN
RhrLdHEOzid8PkOcJKw62/FOXIznuVzOlAdGCLuoLAGmIeKs0O31tiLxsrcUe/NSYJrW6oi4GjiO
4mzqY0qRnurkkY1hWdZBCYo0HXF03YXTuORw4M5A8ThjDPI5VgYJG2IoxBPmvU1QsdbKw+0rmrVe
U2YYI6zol7OYIW9NvRqMbGIhvUKkF45inHU9p1QYMzxU4hiigQBUKnQnjxCH3Cr8pfO09kKXpyro
6/jj+cJHQ9OUYWBMiCGmlQXmrFQZxFq6RMMRUfj0oBA5J0cF6wYZNoloBmaiCKICMrSf6Xi29Z1C
0F2O2ty/Or5vjthEYnPO1MAYdcqRuy1s1MJP1r1FIrjUH+f/j778eW07IcgooDCSUkkNJTrehRGy
42/ZVuwMnadfPNZm29b1CSVGBeWZkJhpilPEU0K2IbpvgGowooXEvxdQuYZ+jQ+CD7ofmsN7yBxB
YfOKpVE1RlBrgNi3g/txuTmsvS91ZVi866P24pakMCoKCPRmOvag4w9r08VIwMu4F629ipbF2zI5
74BMTpNRTXEspU1t4jSfU+Tp0WDnnjHPaFrL5XKHt/a19wzrNkmuqDBaqtLa8lynEBX7ZKvXxr6z
K9vSqniW7DXvJGdV4oQ/RlvJkRQaUYuHYPcUx0DelceFCi3PbfDmPW5GhyijVheJAR0vIOnQrxa7
zG/ed18Dcpc1d0sO79oUxrnpF2KV5GecYf0mv2DuS5FJ65AnZ1nBwW8BheEZynKPRDtUTc3NEM+a
6e9DZXu/q3OixOIJ1J8bByvFw5277ZZyTrBzaty/Ci/7Z17n8bzVmZBk9EsASNBCwPpg2joGpfnw
Cq35hTUQz9yL5LxxhdEvWY5Z0bpRcbQOhXetWrJwlBfv4/YrmAvNJlpMUX66BGiJXJTBgHdXy8u4
XS4wT7kSXsx2e5vMrL+Gfm0sHMMmR1VgnjccY8MYJQOdx8tx5/FHQ+cP6/v7zFtOW0HSeg3frx0b
+NF0WUbnXmzMod7mY97BnTDCvOMYIBR9YIIQmtwtO30I1+F2FCytI6ftHpX/nfp45rTt/0VRfTPH
PGm9P2WJKIOmCvBtIjhY5Iwi9LtB1lFNPj64qAKzMqHJEGNBxLkZzGEqWOTcB1TyTvBMfxd3+ZOK
uYoWqdj2qbJCwFjzRy4pD39YGs00DHT0I/d2BUibuKYSxhJaM8B+UYApAP97QVQvEi1pdT5hQc6F
pK63zyxJ+Fc2YEKWec7RaezNWEpGeKp4Y2JivTxZXud7Mlcxq/S93uKQec9yi108UgJStvZWEtkt
bCwfcR8wJPHyiQLrvfPyenFFKyBP6/UaHadHGtrAhUH16+MDWG7W7hWx1B6KhmN75+VrcgiMDgiR
8E+NEr9sK3sqNNoOCxQBlyGuOG+HfufWCTDeRCcAZk2gdwzWtuVWkkm4sirrS74vfc3hEJu1gxOm
GI0zKL1WSxmYgud5xNYjJBN2Ig4ws3jp6VlQRKxs+0d2mfcSjFFvaBdKCig4xvIoYydFmDrBxqPI
Pp5nAdy2JdqAQX+M+lO/EIulMN7R+YjHufmpWVU7+TWshtKjUM0ELM092m+jL3euaV3Nf/SkhIQ7
sXR1NW9dKqOc2oXeipIMcrRKO9qRu3pYRXdGYSErFie2B6UYWIbkVUClgBgf1nTj1P6Z5xHPugLf
XLO5TGGQIzGNIVu4gsF5a7AhLNjIS0zXo75J93h9/LswakKSOs8TlTU2iXHJLuA8SIlbr4WELOCD
LJ0Y2zo89bXjdhNwblZnlFUYRBi3WYCgryzhfIg5ai5rwY+xgQp4FR+8bNJ8umDCIKOxlASbQsee
0kObfHK43HkewDw52oej+HVG+aRVfC5VHURQQM0BIYoyLTf/zFG9OqN4kKqXkq4N6Zpi3zVdVbAc
GDLgvvIwMXiqVGe0TreA7Vw04OYZ/ih2qpxJCBx+OvTOObZrmvnGu2N3Y+eD3qO7N6CdA4OVbHTM
JUHrIGMr7gRAdzerrz1KOYGlOVzPlKPHdUbDqEHXCIsTjjPFsg473ssPdO4S4ydWsSD/mxrXGfWS
KFqIh01pnYh/3EqFJXxUKLFjhSlR7X8XE36LPJusrYqi1YuUGum3Zpk+hVsAMB4A3zSQxYaX7Zl3
s/4xGwajP+IiyquhhMraQme5vwtEvIUPjNP44Pn/0kOecMYoD8zkXtIF0HVoE2N0NyKkxgnyBsd4
8m8wKuN8NiWjDKkattP9WUddBA2SNvIFvO0TXEqM3ugGyZC6E+QfI1bXNCPwjzYoFvhcPU9P5sZL
MxjtoadhKidKNKKghN4ZQFNREG74LbyeGZ6+NRjlIRVVtkhkyLp/bLY9KbyKAI9I4s4zz3ZdTBwW
1sEPlLIo8h5nd1lGJYEzFjsLRzetYFO0pLrY1YlopNnAW/rwo3hn9tbtV31t5rt1pIwGWehmGSQX
iAmSPRgR1SzZxyblzI4dwKitgtoKAHbsDmgMlWIntAwPFjWEL0HjHT5SEleWGCXTiVKeajVe/WXt
urVlXrAqHtjKixUqJNiqeJv5+ZTy90tkNxinoziWsgB5QoJyi4VRKyA8bx9eDILdZebqg0ONCg17
1IaCNRiabGAP9zWgnXgpdSep/ahncAdlu9zKGBRcevFdYX0k2w+EORxqc29lSo0R4RFJvLI3QQ1T
NaSwY+vlAu+EG6HO5SWnZBiPe8zKHl0p+dVpWJAUeJDe5TevxjQrFlMqjJQWUREXg3r1f9DgHwPD
DeD0qGZxC+SzDdhTSowAXupETPsA/JxQHmxHrHzDXLtFGx0RP3whZjGxbpR3V3MR0oTo9UdNJCNT
i+ASqfSujnYvgL9NRHESESB98ISQR4oxdaoxFoBYASma3D3aJtIXA2mOSg5qzx/Z8X+TQnbiQBeR
vTjRiwuW0UEeiZajrkurDQkPv2O2O2p6iIzBOwEFPTQacHZZ1hgh811MFhvYfIFex5Copl2ji94S
fEpeX+loMQ6uSV8uvsysPzj9IYw9TCOpj1r68uyt3bYE1LGmHP98IWeABOzHM8cBnW2CMRTDRHSn
auimY15HlC/UeFE1cKoxQQ1p/S/SEucu6e/+U399k2GeRmi23cLoC+gvzHZh4B5weU+0nMPzxjh0
2NegiKPYGvQJIg4J9yHWFcUAOyQ4uNsMzRrfybldL3Ly7PQIDQGhDIZgd12KtHT2zsCBRzaP2hyk
BXxejnd2jnNKkmrtCclKxR4rIwNJNDYDyuZtK7v5Wt12KwGVuBh21b7N42xX7JQg8yrkvl8Yw0B5
zO5qwCh7+8uSQ4J3X/T/T3gaLsqYdV0Fno7jJq2JuU/gLdG+UfuDt0VInDei/wghO4aTKVoqCD1k
/fkIlWVr6AgAvJEH5AUOV1Sab0j7dXJ9wpVqCKEmxTWNH23BuoussiYnT3nU118H/ZXuhf3/2AzL
446xpgtV0oDjBKLj3TP2OdAUc2JXfrpJH4Grwmt9nMWMmgoHozjCtoyLTKTSeHT7QxLYcPOwsgs1
4ZePry8ucP+8S/J9d4wCEZoQFWgF5CgeydGGr+np1vDIVSCzPokhS0BEN+FvCYxAXpr8rJ0UA6lk
oJcNe9VR11YiudmSG3/PcjShxAQknZQqoQGmcIDqS4IBKgxPLVbAKeCoqrlil4oOWFHBohfRwKrK
n29MivKiDVoFz1hZPla/zYfh9VSjbcgPf9+W+7k64g9KjINwPmmLRWGooOQf79zfj+3Lg+l8vhNE
+gCxz6yBqFzPeOatYeZNFETD1GhxhbmwQIjKugzN8VFDruZ5QUqrHiwDYLpObT8dqv/H2ncsN64s
234RIuDNFJZWhqTUkiYIqdWC9x5f/1bx3LMbqsZlxe39RhoogonMyspKu/JYev8zy/nJMl5r/h5q
YAAHEDVJ5tFI+F2w0TRlQiIXPAyy6+8uZL21+TrZd+/YAsLE9rtONFFG5Rs1yvwHZV6n09jx1xRt
gZVkuOHvhtuYH4EZuyfg2KTXnYOv7/Wd7mLkr7SAv7LZI9S6fcxroY8qgnERKBSCpl7VYGHeol4p
u3wIeVTP9kfRqWQUwuFV86C4+TK2ZBETgyIxJhTv3yhSh9zyUzSOWN1xSR9QGNY04K0iHYyep+nH
I/zqZ3aiZcXX/UaRup1Tz8XB7Mc8KUUeJdu/EOQzpFuYy43XPIlvlIhdX0gzT7MZIL8JtKhHfvZ+
nm3x88fG6jbG5RPvoEgABi10i7JeKXnlwVBFQTRQHQbEE1T4O+G6ECWEeSkUSjFHt4cSzwfA6ThY
da+ZeCFji1RHkZXBpEDl6a86ugI+0h+GZ8WjNew3WHYDSGwrfC5PVnZ/tntW2nCt5f3bF1KH0IfZ
UGMlFr6w26EwgVUVR+jbXHutA6xAiMYyLf2QyaZCdm3qH0Bk7Fl972vm89tHUOdTJXKShTzEBDhr
xcTwLmoSrm7GTHeLyPsPJV+cB/WAx3FgFLWRg1tE3f1ZfM0uztNX9cEK79cqXd84op7uYZ7h2oXg
qNvZ9sZoATyOaq3/eNwrpmSGGGws3eRoYKoAHq2HFc5H7CmBQnDPWrKxmFXjtaDn2/dQb7uY4CVW
e3LMtv0hv84fqg0cFqBdtmaPkUeSM9r7BiOBsxbzLanSTS9c44tNKhCq++N0Fz2KFWABQ/tB3nrB
YUSaAJu5QmcysTgC7XvN/jOwp333wTJtq4bm96nT3S+xFoSjoeMzJhQRkQXx6o3vjtiyamD1GsOM
Eof9hobRiHtDUKSGmlY83mdcdz+2+9MGiQnmoNu6TVswRUUOYhfKNdddCblIi6eSKQRIi48Wh3EO
DHRYYC7ImbvGrsK6xSBl0hKAMfFFX4LBwpycZFdY8yYwP+7dsDQVtN7cpalZ2HBSS++8Gz3rDphN
VhcBDotYWBLUo2SvW8mPvylefdM2ypSVTTEboYo7B3v6guoVZrywW4/9bjGMyNXoL14TLU4CoExA
8v7jJJRm5gem7n9ldhC7YfE++GYw21xsYp2GsZvkN4aCrfi037ikTFhRGnLP+5A/klG8xUWu/ClH
6BKdC5d1bxivl0wZMQwcprmgkaO2yeJQJ8C0/oGEc90m9Fgmk3z3H3olSSpv6IKoaHTjE9dxXTNo
kGo6uYaZDneq/87vNc35G/kt6FDy00bBh/RA59m1/dhEloRH7zDRSwahVUuwIERJb5DGwQibmkiP
PPDJrnNfQ7wGt8msddfCPfwtN8qyI2PYKr4PMp3V2u50J+19gDsezJ9bvCy5uWmP18xFemQmS1Y1
8TdletQ2lvWg7ztQHrEW7ccv3w0+Y3MerRQGiLmGbfXSLYhRgUCnAgtDMIi5E53GivBu+TAzWJ50
ZlbzV+LTpUSv3srifqdlH2K9CviSzONeQCO74rzWHiuBwZIeZb8VzVcUuQQV7h7e1SumodHvgvYL
67Z+rKW0vnFD22ujBgIs0XdVs2zxl28DT1suMaXcbTl780laXaL7x0cG1dUnd3FclC3WxbxKh4jI
sLfSe/3QueJLe2eXT1+c/Rl6zPXVayWIb2xSLmSmZ0JdaiAIUALBbo5dZ56/ug/YKubacWHVLi6Y
o0xI0+S8nimEFpZSvVWmuw3MFFhvZ2Z+cA2A8RtblBHh5xhDCBlIlXbrki2nUWVhsNgwVStxuFMW
7Werfvyanzbn3PvSSOsQ4xUgFG7Y5at+LW4DtgyFhkH0h8ShhaX+fGZ1oK0F+Usmr/9fkNCBwpFV
LUh01nUDMKJtbsZo+9cG+JnWJwvqZt11Qt5JR2TNC4JOXYksUbhmwKzKRd3VpTkci1/JMXv6GW52
bWKfu3vEvHtS0GRIcq0lVhUXdKlLMWpdLJQt6IaH/Ut9QUJK2iGRYZ3RRMi4gCspm2+kqOvAB2Md
NRxIJWZ6Ee5Q7j9/Mq74qkVecEPdgsQP6lLXQaK0j/f9D83BqNx5k3qsfOF6iLogRN0BveJTpZMn
eAb1BonJzEy+UBXC3B7pIRSdWjeFU+10dnJxnBIz6C73OCDMN59YPc1rV0ESVB7r01BAQmoGV2Wh
p5EW8r6iziQZVSaWVJk2ywlazftIoohoTMAfmYbSb5IkaPhWJ7fNPfm946Opt/asr8cBTSgYAWac
4ZrTtSRHiVZSiniaCpBLTPvtbTbvPaBPp+bd04bZMbQagi5pUY4KN3F4xBvCGmLg48v9xQXctedv
ZCCcIHnO9L9WT+u3KOngM0XiV1fS/4hStcYMzhAi7UvgjQ4gVj8fQ1Yu5Rrb0aZywSEdZ6aSPyM2
0HC/I1P6SOYdJzgRdrXv9P3O8TDe98s8+ObdziQoQ6q6e7SRyvtUT4BFew+ATmIzTnfNCCy/h7gg
C30V9ZqrBCJxPnPqZu95pxD4vT9frQmtkF9WK7p/NcSrLmlSbg03SbGSNpDB/uUlRJLY/HG3Ezf+
HcN9YrFGmXBd4rK6SkEGt78TsNoqGh9b8T3gLL72DO1wW5Is3aUR+zVJDQJ02OHmXwKTLEJzjNja
ep6JFnCEerkV/4INr5g4PWuehiSiIUUQSDJYpaTZoxaJvSE+ghUOyMrmC0DnMO1YjOZYWSjNsBRm
zSddkqOkmvV4nZoG5OBE9YcxtuKN9ehjjG17W57rV/M3W9RD6GtF0TdEMbXTGQ2KmBi9/furL+2S
Eer5E/00AuAWB0bsUbTCs+CpLzv5A3vvN8E9c7hr1cdekqOewqAV1VgnpgZLcVPbLuXN5AaWM7mv
1XbXvm2Y4+NrSIu4Zr8lSBnuLB50jEiAQRSqcxvrf7CDiEBGeg9kd4BFquODqTudqTos2a6FR0vS
lB2fxCQQ9TQULs+Th+cYyxuTwVRZqs9QEbpNvS70RipKiLQ9DzbAKdBgwDAhq5HzghGNMLowj1Uz
lNOMNS9wYAhUJQDOLTJMedIPAI/Abr73M1Y1fzLPbq3mvzw7ujtd6qNpLPQAArQ7h8PJIWvnsdz2
teLxNyqU6chnUan7HBrybL+lsYk9zcEDbz7xJnonAptsx2K5t+QX/3z+/tFJukw46mMp1Qbk2dWm
YPrbOSO9GqggoOb6xTi81ZKBhL0ZqKvI6KyhoXriuVarUcmESzdZNv8kkHrVXfFg6S4Lvm+t21Rd
kqKMSd+2Yq8aqUCeNJsPthGGJp3ufjcJDrPVbNUCL9iiLIkupi32Z+TQjRc7ceqNZNnALWMEB6te
34IIZTzUYRzEpgMRW69M/qe6OWc/GAaYvBR/6MKCBGUkermc06TG8QzQhU3gXBqzsvSt9iZYu1Zl
Qr+sa/tverS5qEperAcdZ4R6mrQXNuVDmVllVTqcYYfZfpydfjBr10hsAOuLJSY3pdgpuofbbF/d
8xts0yYlz7EzQ0LS9LJvHIy6lz2sCpmY7gLz2fcw42DmH6cTisl27CqAl1Iv0QtmyLY7p9qqhdlt
4eUze3JWDfZCNpQbqGZ52SlTLFxK3UyGzTxbSDVN5peaMZ511k3RKJtjVAquCodTyEU7NDBWugkf
N7unXVWaTOw9okG3RE35KkraaVk0QdQkL3I8bmOAnfWmdzi87nZMlMa1Hr6lDaAHYyJuzpDKBbXj
GJnYdRlb8ov/gwUht5qZkBRNQm4C2BYqve5c7YJW6uIC18YK7iS78vytdMo340kmS3drBLWol6F+
In0mpvp0W3nX38MFcerORnGv+nJeCfBiAG98vFete3i7pxa5rdoZLVKd39jy6a+ejd9kaZCNMhWq
FtuwhItSbvLNnTUGlrxHWwVZLvJXBeCFgK8Vy8WbP/pCK/kCBIxGlmPvFibWbxm9jfz/ngl+tqqh
qowkE/Dx0LRDyVORAD7hTzV5N1zRUS0EvKefJtaJ7c5fAEq9fXrrD+JvarQYI9Evu2xqBCSXSFEu
2I0fZEQ1KW30ETBorT4gC1qU52RkRjkrEjg7HuPAVgdHFtFEW7lP7ds5wVoYj/ViredFFhQpGxbX
fq7MNbiTzN7NReuwA7ytMzqigeKN/Tmfb3PIODqJMmRxXfrFLA3CxR28fCO7Z56xXZt5XJT5irJk
5tIBFGrOnh5a4Msm2KCz3bOmBtdt8kJyVKyVh7EsdTkkZyNNFzkoEmMMEt3ybHD0VZd9QYnyk9oG
2AVKMwpIJr3YJFK9COaleiqsrX7w3i0rud+cU+cM75PVZ7NuNxekabepU4ZEHFowuX87vrmXqTKx
SdG00k1o8qRX/3HDMlusO0A5UXOSlb7cglvIVREsvjKjp3xPpv/PU2ue4133UXzc1srVwgNQIf5r
Uejt8qGghVJpgCbvIUJHe9rgREejtjjPaspdarGTaKv+6G+KdBKtk4ZcCxWo6TPAe0IL/fKzV22b
D50VVl6v1B/v+YISZVPi+r/yVAqgUqDC4RLr/Ny/oivpmLvGSTn9Ol2wVbJ7GjdciAahYqsOqF6x
4luiprc+hDI1YtHK9SgQXQKqQ32fujkg/V6uh0ogTtHLwThVxr2h8Uu0oK6LNMYNbdG57761W8Ns
kLbfD/A03J36gSodg+JqpLaQNWV80rqLDGnsyE0V7rHgerq2oMmXuWZG2RJLnJT9EZvQ4PUZtCqn
dslSiJf8MFk6sJkLE0N0ggcQt9fRcX54MiCFMFuDhbgo/Ri2vWcJmqXMlIFSRFlVwwDXJz8QHfto
LPW+xoVlRoyEp1sqRJkjAS3wmW+AZwDZyx5gE4G6Fv8o8UbmjvVv9ZUyRK0vCLmkgVicWse9+1Ep
Vll6+p2NrtTYiv4GYVtdGCGZcmsKgt2o8lDXPbxDxHWRaVh4ITc+sk239fTq7t6QI70hs2wmWSki
8qI828UuvG9iTH1tt/e5XVmcYraeBSdxn1rhEYib6fGT2RV73bBx6wsoqxRkfqyq3YRn2j3usfXl
eN9YH5GZ7LYEFN5JN7vSFN3XpzNz6ozhgiiUGQqyUc/7AGboaKMft/nBesDWYFaW53j9/8IV9nsB
q1uFHufYu0f0qklu6RZPg+EYDjqnELWdh4/csnpvhxZQ72dvPZweMq9DR+pTCAwfIHR4s8ff3/UO
Np6n1uZ5HLyREVCvZlaxhlUl0RAa+emuoKhpNa6aeGKpuA0GmNPtaDeJrUQul5rD1nje1Vi3vn9k
5ZdWa9JLwtQVHvvQaIXgSph/VMw8MjHw8XLkJ4Av7LpXvjpitJ6Vklz1CpdUqbtcBakhVAAbuiAz
+HJ/zE5JYAkZuulkxtVadQuXlKhbnEWtCqQkQslAn7ts5a3VQ5Y7yRGO2uvte7zaB7ogRncKAVe7
k4sExPYYQQoqN3kL79VLFtrd1io0vDmVs8FKsMy+c+4ka5c7G1xsVTNZ7x4p0NK3efkd1G3mQwTe
RU2YrkObO6WTaZU7gmJ0m9/VSHpJh7q7QpBXY2bM4BdjZPf3lXXC1itPsxxzh7eNzGfHFqt0vGYv
ljSpkKVriz6sZvA2dtaHG6MYgIbtHRMjnaWi10achdmo5OR/VHTfniXvFZCDj7rFeqmJA3LroCin
IYvnQMVhQYDG/fGYYBYbHbuhQdpaP9k1S3Ict6hRfkHcF5Ua+qDm1yam63e73nsvd48M7Vtz85YH
RFkUI+rbvA0E4SImW+6EevQcWj7HmvheGxBSl2QoE6J0htjnOtG9Z7Qm3aM1aXsyH344gFYCotCe
DUjNOivKksyjEDdxSs5q39q2AuCHJ/RX31duqKD/lplVWfNdF/zRTRjjkKaYAAc5oCgZbr7HiAT2
zaA54vYdXi0hqiqmnlRFFgWF9j2EWQkFCQiGl2LeaCSNG1vzxxDaTzuU8GP4HswMzpqnvKRIWadW
KLiwECR4jfsaTcQcGhYQTCIT9vjIMQraq7q4YI42UGU4d91AlARSlHNLgRCfbwtw1R4tSFD2qFZ7
DtsGROHCdWZ1VH4AcaezIiy8/auXbEGI6OfCIOUzn8ZRD14Gy04fCquuTTJHu2eisq159cvzoYxS
G4Ra70c4n33vm/Cyd3fY7pzcP54JehCzErSq5wu2KKPESVwbj5yMt0r7Wb4KWAiRCXbC20ieMHET
WZpHmaYw7FtZu6rD3n27n80K6oAKMuANmNEDiy3KPFV8YQDgAEIsbaAUzXbhaU/cDmaCVSAkt+UP
o76QH2WWeABEF3qrkIzhsb8Ip51oP5GX97aWr2aeFkqhUj1hRRnVepSDDBLKsvdyfHu732IMA6tO
Dw4qkk/WPvRuk2RZJhoBsk+4vOcTaAYQII81QlnRCWs3vtuXsYlg6F8KUqVsxaDXnWTwIPf8wpny
Ft0F6Ni4zRLDHNFtLqFWja0Qg0QYm8MvHl0TVi+yNGL9ZUTFWCMz1ZpiUBYpmLBIJgHiLyIq38Pb
uHW3vx4iy8PDCPAlCwtJ2fmzVY9zQZMyTtjgKLdhoOIWY/zrrT9Mdxwg/lm+39Xp+lPZf7NGmaax
HcWwaggZjG4C1m82SxfLtZGr8i1Wcw0xBrdoUYYpq4dezxA9XADGL5x8c8cM+tbV4Tc3lDmKxFoR
wkojpg+xycuxco5jCFBf6Si/ZPel97VhezHrxv03TcouYcdRDfx6cIV040stmm1oak76HpTmGflq
xtu4bm9/E6Ns0yy2atimYJAQO0bb27dpNU2s/qN0Kk/ZpLEb4jiRwIvmfqCV+nTa5huSDUffX4H9
bhaD3Kr7vCBH+S2lLg/+rIAcB2/iZXDKc7qvn4HlYjMIrZl0DcVRAo4so3mT0gt+CPN0QjcGxnht
//Uhs5HYx9wig8raC7WkQmnCiCmCJOtABaUEA0l92XQkB/vwGNys9hQu6VBKEKfVIE0V6Fz3yABs
5LJFPyzmfd/fsUid1Qy62py6IEc/VIk4A4Y/Azlg79huAH/i4t5rZoceluP0iGYFzbwnowzmqXmd
HkrFfHCmQ42lqRgJ3uTHx+oH8I5ui3o1ybL8JkpzMqyErsKGHOhoHy+YsDexDhZNQ7DIACP9NA6M
eyev2a4lQeotU0YtkVBjF+F9iF4ymfIbvIPsCxWGwTnem9HxVFipe9meToDTH634GTk+xQJCe2ag
kdURHCc37yzUzlgofWsWYflh1NtUKiMn1gU+7LlGG4jBxhtcs29LAtRDNOVd0Y0lEbV7bKyUNyXv
P8iGwivrNVpNfyxpUa9Rb4x5w5N7iqZVDA4iA5Lb2wsAb/nXn/EP1Sy2Jcbtnyuf1YLGkiL5/yIU
kNthVHqi4xJ2zht3qXNbX1ezkUvGKAMkZmnYTNdT2r+8hVj+fNKcA7Q1xqZ5Zlpi7RXUNMMQDWyj
A3oAJUWtFfhphMtyqbsd8JxEtyWHpicHXWM4sase5ZIUJbee79opx0jMZQ+Mwbe33AaqjWN4mY3J
ZYZ5ZXFFiRDQw+Go5CDFe8/HD/mSuAy7utqqs2SGst+z0mLsPAWF8tw7mCwggBIMPVh/In4fDWW6
DQLQrwUgYRO7gYWtWzTosHtgV4OLBSt0V9s4l7IUGz3RZ9edjpfw/pf5k3Q4YWb1a9psYo91PP+L
Sf6HNbqDbQYG0MjPHV6ll6MLzEXYQu8BLjIZ3GNlPFbrO0v+KHPsi3qvjgL4AzDGpXgMzGCXhmiu
N1EL9LBu0TqXlfkF4HPugXQzfzJ0cTWXuaRPWV0y5RPPIuhPHjoWYBTRrIoogPX2EnWgPeYlGcr2
akqr+XMLdcHcS2MGx5bUSxg6+b8Y3d8HR5mLVAfaRFyBF6RBsDXbTDqASsZm5tql11q7L4zRPX5F
2A7AuAtr3t+SOcp2lPDV664AXagLbLz+2m/4j+aDRYYlQ8puTON/Te/e1h9fDPPYvbcbuUVXWoxT
A/KwR7pnGLytRW9L3ihTkgljmIoReMPSgyOW/RVm+M5ijCU/ypaoqp+UJXksCzN9kFEBuQ6usbRj
3fH5RztouGalrpNOl6CC0HPF3X4kO0wNzAe4e4aF6x2e7nZWt5f34h4zEgwpMjik4ZvVXOFg8WFS
9q6wD3aGVbmRuwfUIoPO+uv/m0fKmqBULHbCDEnuUckcW3PgSBOFjVwWIDQ/shbVcPY+xtVJjIWO
0EDOszHyvNGBO4Kaht6jK1Ahdp9hHOPng3d4dULnOozRMAMVxpWgx1j5UplQmiZyHWfb3aK1EKgb
Z+6B9PcDsZpZjWedI2VhkmGetEKCfNGagf2x0gZ72BsLXf6vZFdD4KKzCzuobx8q6z2ioZ5TUSuR
3QCTmA0GDCTe2ssvD5A5Bwcj+SyRrlLTBV5XJFlARKvKlANpxBnnJ4TF4+wiRYRuA7OyfyjeDhyi
7dZkcLcm0iW9P0Ta6nJKAiAg4e2QPGzMC1rD7UkyFeuOd3cWBhUNNMKwcjhrXhimnzVRkYhzqQjf
+RTTMuwn7HSG0rrdm4YG9ZJ17de0c0mCuo1KXEWC1AjQTtu+/xjcM8M4rzpHSwL04z0bgaikIICc
Fwky0JaB+BnzTw5mTrDPiEFvzYIuyVGqwRV91XIRRKbXZh+g1/wXg8Bqj+uSAqUMnRKOGP8ABVSN
Ubn7MDPiAQFE8LbSMelQLzbgyHq/60EHkf0LkDND6+Jpj3B9gF/AIEU+mfZ8lixRr3YYTSnSXFeW
bBjG1BU8oObhKrEyaquh2ZIS9VR3dRVir+xMjBO6BYUGEO1ySyx/aO6A7Guz0e7XnIMlRerh1rW+
qJFUwXFVpnyBQ8d+0RjXlM7ZFG0ZJsoAEh1p0IPvCG8cGesf6JF4/Hq+fVYM/aarCnlZSbEWjRDg
5ISRqwvshdDr1u4fq0NXEgoua4rMxxkprcPXz0nsaaMZclYdWZUANEkttUW7HC+3GWMYIrq4UNST
kQ9EiEDriAFLtdtYrG0Oq7m8hS7Q70aaYxoZ94pkPF5eVEsGTCVM0cGJLnfYyszU9tVSxpIeZSrk
Lkn0nhgj+0V44b8Ks97eo1M18+TBmjFetNkVgvlUhebj+ZN51VjHSNkPpZnleZgIcXvA7iaC2Miy
G2uu3JI/2m6M1ZSKPDQFoxPNqbHIWrXs4W6DVbLocmZoPssgqpTt6Cd/EtOQaMjLcQQ0o3vR7ZNn
jt7TJ8OdWU1OLBmjjEZT5thaK+GWAd1d2jQ/ldfP29q+6o8uKNA5g7nHygTslgYzR7y70iYyMRx8
PpHJE7QtoHPPOw9YtrpnVXYZpp5OHOTKOM9CDCFG3iOzGZJl3umZWUHqk4rv8OvPtvJzH26Rr0Y1
sr/IipWmgLtDmodZVftfvMF/7BU9zhamvq5wwfVNQV4MK00ABPsROK/AbHl3rGbLepkZJpgeoJUA
PT5qMfFo6ofo4czCk2ZZKXqILRG0OkWjDtHzAv5F4mSbxjyaUWBKgSn3wIvvEjgBrNvMlCNlMMok
GSVAQhCVxJbreRPaZHH3O5YNbx7RufMvrzO98Invx0ydS9wA+DdHV7AvFfYNK9gUvoWp+mSZKsYb
Te948pVBqWLxet8U9/gWfgaPyUNyKbawVf8fLgJlQEpVDLJqJORsOIkvx2feezHcWLCCwvRPKIhF
2Dp526SwLh+dPNBqfwZE7NUaI/Pi3p88+eI5u911QI+J9MZ4Xuh0QaVH0pRr4HBAU83L8eijzFw4
GyN2Hln7LxiugU7FKFXWtrMsXc/OfygOSA+w6jqrlfmFOabTA71eoOWAhEFAi0ewDET1V9S2zigX
sN6W1WzqkhQVoSRZVU5yjmuGni4AkyE2R/o2wBLUB/1gmodX7EnBth7s6iGLgVhQQizjQi9/Qjdx
GIgCGAUghJva9cbzLAcdUohgSGcFI4i5IiffiCzovECvxL2STCDXWUhUIzWODdGjiRHLB8/8ccjf
4Xedpx/n9LEkyPzMibNVEIelsCkPJc00ddQ00E/MHB04su1H5heCAAafLIdBp3wToM5EHCcR24na
euaE6LVnpaeZOkrZlEnlNGxZIjqKEGPeSN4TOkds5iPOck3ofU4CUp2RUIFO7b6geQRx5yVFJdq3
T9vWlG0TxVXLsTYJZ7GSESx1MaiERw/M0TmRQPqF9OG4H1ssQcOrMG7IZllvfPRdTzVH7Ew5WHcY
fDCbPXf4TAeTlfGhLI4mCAAyMwDvxcuyiO3I1HFmfjrycRCmB7m4E2cL+32495hzisyaLrJm3jbc
lEv2BzH6XPl6LnUhSA9lzJ+kyjD1tjqKQ8Nwahk80VFqVuuFLhfgyVfMYjZn3pywvSe1gtisCwsj
ev+KKzpQrXrOz3geXKldaqbNsRQeVY3hRVPxx1VymNjWdQzJqTJPP+od5lGGcM7SAx9v+PfmzejQ
MDH9us0Iiwh1PG2D1bupBCKZ1GPp7UnIEkuVE2sy/uKAVFkTDADXaUAVpTJlFdgp+7RID0PWmGqy
HXVT6X8NgrLTOMUtM9FKs4xBc405VdEU7GxAdyByjN8zjEKtauPcl+lBi9Fy5G9LPXCjPrYblbEw
fU3Jl4QoQyypgziIWZMesFzKSvhdEX3yqsTgZpWICjg+9IFhhRPtKBjKzGsKISKGIYT1qxU9I9jd
VocVGgKgBUWsrtEkNDlRJqqR9C7mGz47aHLs5tVuMlBRmBXG7Vk5F0EUZAEUeECKXQ3lokWiHqJ0
Ugw5O+QD96iOha03uqUpr/Ho3WZH/p76I1cIhDSMbRmaLMt0t6Xf612O9YXZoe1Gwk6llQwK5GQX
LsB/KIgYppQNWceOBer+6H5bx0MpZAeheUyG0tKD2kqjY2UEbqMwYLfXDkf8Ly0iuu/qPE5q0sc8
DidPDWeInVaW7XL4v6syFn5AWLwBWoJEPmJxNgFAtXq/lLJDo2rtIZeK1OXqnj/ITR+4t09nlR+8
QlhIhuy/TAPaxTmfc2Kf5oeI99o2sztjG6Fx/v9ORIFvQl46STFooUW6okttHueHIHpsKwABkXVr
gmT9BRVZkyE5VdR0GqtBDjI1xMOWH2yu2XwIyfYvfh4jIIYsCzxQdKiT742h7sqiyA916AjKUcs9
ufiLmw+z/A8J6ua3WixPSQwOhtmR55c83end119woQoCWtUVXZB4ykomgIrjSwkkonK2OB6WRVYt
XmEo8JpxUVTgIAKQXDBU2lmNcwEOTg8qjaDaQySZnPioKK9aHP3NmRvYH4VshahiP9D3mwIw8FJr
AiE/TIVjyORQ+vz9tsTWrIvym8Q1qbG4jFrfVHKaiPnBCE6K/NRIijdHqsljApTjSuc2sTXBEakZ
OvxCwaCtcqrpNZIzRn4Yo3wby7GF+ygUuR3OPePir5nlJSXKxnQCV85Bp+YHwXwdGPedxQX5/0Jk
kZrNclhq+UHBmlz52IROkx3HmiGrlYPBji2oMNYiYdD8CjiwoBILuW6EJZce5vQNy5q2Qr6Z+WiT
pYoZC4zwa4Wjb7Soa8NPqs6FHGgNO3mK7Ja3mkMqsLR5jQreFgWTZkD9NRRKbrXYcAXX59mBx45M
s+ICrDatfmJ2SrQ1PvMZ8qPTceTdJE/ZP+QopuYpDhNNLUDurQkbs0GCPatdOfDNtvbk6qKMn0pt
SpOZxa4eHGRP5exmOBhSYMGM2Py04VgSIFpHPeXfPokOi4IizmIDEgj7fZcf5uE+VDe3r9iK4oOE
Bh8One9oyRC/K+ec1pIx62V2ECcgSAcnoX66TWCdh98EKC+7SHtlCAkBTWvMWNrm9cNguP+OBmFy
ofuVVktTw9XZodPPffA06L6JK3abBp0O+B/9+M0IYXRBROjkHou54IaIitpZohC1Z70xdFtVAM01
FlV7L5VB4SaqEDpA+UP2g+MFN5LbZNuORooim6hYXd4np9sfxjpB6poEWaBrCRGwrp/z6ZPrP/7d
71P3IuLbSQaoeXZQ09kxlGbfhQlj7nJVR3Sy+VAHTqZCt+zMXJOoHQ+PaGy9/swJu8e/YEFXBQKW
gCEJhTq6fky0gEvw+0KIZsZwNzasm7p6CAsK1CH0UpRr/hQBQaWrrSzC2AArcFiVEbx5/j9hEO0F
S3ieAhV4ewcufo/GHZ+/NTnDFpCP/MPcLEhQTKAAp+ZTDRIdRuay0upElz9PesN4D9dkJfESNkVg
nY0h0HBNMt/0cdUhQIm6d759a6SRQWBNVAsCNDrT5HeDwEcI5gy59LihO2YqD0S25Ou2VrHIUP5p
oyZBPKggI/ea2WpHATV7zb5NgyErem/WNMgSN84iWAk6U9Avov55m8DamUsCgGsQJehISVC3O+87
he+JrNB8vhEM8ZfK3ZVaMGOLOKu7apUXERE88hIqbjoVMgi5rIUoJyOOK5/HHvMOCms6mLyHtAID
DeUfCtSJcKVijFoIZvy5+sq1JMEi1W1RNRdNfhmT46yFLIosnsTvj0Kd9XOniYSnNDH59CntWM8O
+eY/eZIMRVRkQ8eq0e8UuiwG9MmgZYc+SHu7FsJfhljbc9JIpoRtJ8jF8rodz8pLwU9b3tfd2/pB
zv9P8oCow/pWSUNM/J18PpXzNMp6BreyRPoyDHdVL++0/HkeZK/mx5wRwqwL9Dc9ylQHc4n4ScUr
2ytPcfmr7xlPwaq+Y2vqf/mhxNmI3VyoHH7fFb/kl1fGr6+aBAgc2QqM0urXQauFj6B0rSwhY5Ud
Rs5VdOwf4/dpwdK51SMh2Qme7H6FYnw/EilAwFVoQX7IpvijSpFaDkZHbTYpyi2sjC+NIHz1eiQF
uKuYGUdunkbrFJIuGNoIGZEh7UPPl6fA7Kdg3sz61FuCwvkWnyjqGSPl6KKQitiNm+qxjOPXXuew
3rGcZasPgsAWjNjYJH6b6lZVRpFldCMrhlsVvgpfVheB0IRxyO9yydSy7qo2QZzVK2bzK+Y7SOb/
nvYQ0RuKEQhsrcdTSXnkY1rIWp3l8CQC3xJmwypAa4yfb1+6VSVdUKHieKyslzJRBpUysFsMOcl3
c/2k/7xNZF1c/2EFw7B0GioWDGHCFsr8oLW71nCj4dzGDBK3+CAkKHvMq/GQBERaSe6M5S6Xj2Vp
MVMSLEbo+4A8KBeEoFJ1H1P51Nd3Xe39O1lRQYwSc5KGffRgRHxELccQdvPs/AUJ3YB2oSyA+TZK
VnJeFLEe1vnB1/07aVIiU+P40ET+y75NaPVQDAR7WELEy/C5v1+TwJeqmcsRTg5y7QrAbc5DwcS8
BfZnMNx6oqb020FCd13TMaiH/P13SnzcirzQwnZobW5xgasPtu5/ctPPQY83YfY+aT6Dt7XXY0mR
up6pPg1z2WT5Qeex0NR49quC4VuyeKKupt6XWAzMgQI3jJu6fwDEutmqu0oXzaZGb62TxK+3z2vN
3F+tjaIZAkIYSoppEPN5YuCejjziF3PCKK5u52+yf7lNZ00vkGRHhh2Q3sIfCigNxayVFRRw1jdl
fJ/uu9lNEgaRtQNSoHQAt5Qxwkk/J1OWxVk3y7Bs2i8pRst4/BfXCAkwXRfxyKsGDRXedIL6/0i7
sia5bZ37i1SlndQrpV5HPZ7d8byovGrfqF2//juafDfpZus2y76V5MlOQyRBAAQODhJSwTmOUZF/
IVnNwZiWR37Sd7NEFUQQwodvtDECnqBkZBoOEXSBGBhur8ywChYmrLLyEQPwtmESb1Tdr1Ttcc5a
xq2fOZU9NtcMHhaH7lfk3jF5a/nzsyijTkpSNdGAe1VPmyqJXCf+mcy/n303UJBH5Q0j36gtRusk
SgawZ4ypT6zMfuZVOG6N0RiPVdsHshh3JW5HgGur5pK3NlHiuVwQyGK6IaRT6pdxsK2j+JMRYSy4
3npzvRvJMShHhBrqwFrjVR9tlzj9o913rDhRp2ZtquVMdwDXK4Pu02/fiYsPW9T5bKftoW/V1OlT
X9OcL5HTsxidl3ac7BMisZUi8+CiTBeihENFpzEYhbsu9dNu2hYqq6NjPL921GGG8Ukz9kHl22Pm
2fFmTBO4n9j7k6U6Jp5mDi7QB+Xn2VJLq1ezAJkS+OqGTeEvPVXxQjvoMnDZivJinf/KEUw06oWT
09hW6ufDFHxqhzw/WPH00vRgvb29olVJto4xKCpuKFEFSdSaFWuo5tQ3wsKzrPco4qwc7e1tKSKt
yN8HdyZGsAJ9bQdZpeupb8+uQZzYRbaBzUWwnbX+W9qbsAH1Jm35qQ/Ne7UctsRpd6Y+YkSyOm9o
2LnqQA63P2p16bi6MOMOXIZIRstte67JgAsFdj2mH4IgZYmk9LvilmDywKkHGlLLQNxyeTXmTCmB
M9NwZ1Ua73nBvcwaX21eP+Zq94apN6pEQVcFUmMJjpZKnSPcxTEY6ggvt9QPlc9RaXnqzMovoLPy
0vHX7d1bNUdnkoSraFiIje0akqbpRQd/SwI+aIwzsymS/RijOLzcFreWWTaQ2MN/SIoQWN3LrUxS
J4nqREn9IVFnUKbnycaqwKmXGWrotmMWYK5Z2npaFIzoX876Axhw671ZFUANR+m3oGpHL8LUyT+5
P46BjaCGaTliVpYO+thbKj6rKY6oM7N65kzvnm8vflVTz4SIez11XaTNAYQwRIOmP2jubQErYY2J
QJegMIaY4IqwsKBZXyUaSf1k4o5nTo/dkkkLq8cINcvNbVnLQQkBL2SZsOQAeCDAFkK1ArOL1bGC
bbMK453zdh91zcNtEWJXxmJuIIMgGEQUBacpvBOSsu9VUmDD2rk+FDRnQY9Ht82cJnULHVif+q1M
3+YcVN529kUfEjccR4+gADFopVtMKFu1sm9aOcSLb9IvFbjWLRTqKDg4nNT4a47nfQbQhJmjf8lg
w/ic62AK1nqvb+85b6DM6tdEL99N2MrUjCXBxIqZuPgWwS61AVDnaggcHOCE5sHuM8LUdKqOpKsC
ls1Kvh3zedjdPpXVg9dNsKchKQCCYOFQijiqhnbAodRW0rhV1OD1oanz71t1E7CRf6QI24zptRXt
QgchWbRzkk92cyiCt9sLWYtpL2QI2zfEjZPRCtuXD68xYiodsZfKf9HwV6BSl0+NGxFjr4Ck5rbg
1WuqU82xlpk3utifk3Y6LzqgsHxT3dn5Meq/tq9qIxGyZmmxun+lCOdUleACRptW5iuxpQOGMbab
LIvTPa9aLfPiXpvviO3wz8mQ8EPVjco9sluYKK3UIJxWgsSlSdOxMgkCSfi3rkD/fphwtFlTRsVQ
JpnfbPoHReLPVq/n2aqFM7W7ZgpgBAHbVAvWWLU3jT9jGVuO7AAFJzaYqdFwCsXpwnAThqDQmn41
4Lp1aCTxSzJJgstQi9aJCgXA2nnchvpp3vfznhu///y50JTlI87C4bZJhy4JoY9jd6zDyrODA81S
iT6u2io84AzNMlGapELomHY1ct0LZrdNAtfqtjCXSfPNyY5F+fX29VrVr38liXAtPW9nHD58uUaG
49w9JbH9J8bpTIJwtewQeftJh3HyCvVe6x9K2SCuZTOunOuZAOGKhHmfJG2CzdIGC9b1mKOPMycP
ifqyBCahyRkGzNzetfXzsVSbWODY18RMu11qQRJNwLfOfd7s5iYIH5s82IVOwHIYK0TxXfJ6W+Tq
XcUQbRMlCgcBi7CNJcwgFAKvidr8kjp3jZ0wS5EhEMVG2b+DiDMpwl7ONgWH1mjDkwyRb45umXhD
kbHRVFmljwWbzQaz5pvnDgEomE4jNqQNSwu8WXrkcZ282RgWuBkszCTjo2cAktVaXtEFyLV0z0RD
68ftXVmJyFHqWMr3BoYzWGJytB/7BQ2E742riNnN5A3Rd8M4Zupf7ckmsqfw6hnYiBUtA7kIkN9f
3v24TbCUbonHKT+pcEu7ttPd2hwcCY5KJmj58zMj05NRbfMScROgA65FHkmLl0Y4STZv9e6fLUcw
ZZGO4CyzsZxU3QNK30liH7Hn529lwqHgoU1Rev3obzlbhdIAeZZwrKIujlpduFpxSIvObXOUYF6K
2PbCdvNMCtl7cH1ZjgnYCEC0qLddbl6Z5VWDuDP1df3RJOGJ9I7EKa9qHZJs/5EgJBAyQkb0IsAH
dE7JRoMwPVbf4/BOqeqM0cgfTVkgvdzuKxt3JlFwCFMRxNW0tKZkkbKv7Chnfb8hXYHIPmQYGbS3
h0Oiqd4cZZ+bWpYBvr2j1lVFyNQzNSVYL7eLg97m+7KWeNVV1/3P+iyxIMSTBqHfiPWB5JN1c/hA
Y/NTa9rMTGS9CbLFCCaui7rRSZetjFGvOcmerbJfF0KqTmnVORuxVfVx3O1vG7v1C4V2CgwqRvEE
NZJLze5jpRzmFJ9e1p3Lk37Xl7YXTfOhmLW/4tJAB2jQPnOne4545EedDNW/ujhMEEZO1cSMGTGv
TQeFKNrSGNNMWcN0tKs8FTUfv91e5hrgEvlroCN0UJBglYL1c/QoN7KkyHxkPt0Z1fIRVO6zhVdj
qLtldQcIXTslzDyaw0vczpu0V7dBFu3b1GAAdG0nrT7wRNuOdewPkf319uetbcL51wlWs2qLPIlH
fJ3aZCxsKKvSt9sS1gIavObVZVIzRaAnGDCjI0Za1egFyrNDyJtNEtfbfpiYukd0gPd8vy/MxLst
cy2iOZcpmLTUpkWpkGXPw69Jb7phCg6V6iXAdqbNr9uyVvVYQ68LABGODjchXJLezHhCNIRPxHjL
ASDMa+dQhuOXtLfcubBPZr/ReLgZI+s9TktZ8Cb2Z3/4pXPxywmf+SVaJlFOwynz0UdmEpruULpH
u1q962v11LZPoRJ5ow3gLr+rUSEqhqhnHMkDr4u8qONbgDi3DmKvOZhds5DNmljz/drSmEHpAjwW
izha1A5RbmFztGlbxvf5S9pIoovVtzwGY+gEq6NAigiV3jS1DV46eO2WNQabB5HbN0+aVbp5qD41
FNQyQbChoARSeknEsVbMQBn2X8mCBdMycI32ugrjO8wsbiYWDfdF+3OsftbjT8OYmVoAYVbfKQgr
tcDcNDLj8l/Wju4+laAPArXuy8NX9ZCWPYgd/E6tXFI/lrRYALluP83urAOz7uTHsL3jcS+x3qs3
DBkgEwPfgHMT8+Jtbg19Hw7Y9ED3cwt9MY3hdiVnhDa7OpY1Ma6q0Zk4QckB4Mg4uGMRMYRP6VDv
lOjRkfaVyNYkWOo55rZWmh3SJgbm2dbOiWtftfyIebcHLc03t83GqjD0YKGlEHlnUyQmouVQo0sO
uqNzx42HDceImUR9r5DIm2OJD5LJEnYP5GW04Es+KC42SYP3XPNtUliH149t1pXkVqwFP9rZwoRd
rNIRPmURFuX9ViFHNF9vAfd1M9yF21u4bnnPRAnOy4h7NVQVHYkF+1vOy7tUvwssZRMmpTuRbwhd
+wRY+dqvql4S4a3qowmGWBMoT/2qwXVWbG47BYyuRjEXdfjF49odKomQVc+J15mOsrTpoF55eblp
5pRa22EntYjuaHhsktxLexjzYNv2L0glslZTJbma1dM7k7mo0pk3IUCX2eB6zHyHH3L9vTDRZW3k
O9DxP90+vFVB2DpgCghq4R+W7UwQmt4w4bCt4aKzcdqVU98jDKpmr1FDh7VdKXlzrB4YRXbw7/Kz
yMQRtSGv2wF+KAtzpumvfcyZLUsOfsRy4sNGA3gVMa2JmPaqM03FNLG2glUcnMxradMdAoJyrFVp
bt5R1tjZK0/Uks3fkybbVYBT9No2ytP9HHrlRGWlrdU9duCgdLR+Y4+Fw+StmnWdAy3l3X3d5DOj
ZcdMc94YCYKA2+e5tsG6hv4aqtkqnseCsoZWUHaBbiIKAuIUovr+tZfe+MVQift7LkRYkKmrbROP
Frr/o8rjxTEHpuv2MtZM5bkEIXLUhmTQ28jGCZaZq3c/tH6HWXSsRZ1XR/PfbWFr56ObVMVQGtQd
AaW9vGyTg5d2iPAN4JPSrYvkWI3ToYnujQ634bao1eOxNMswKAHC+YNP8+y6VYCQIAigmZ/aict1
r2iArpK1AMqECJFwTtopj2xsnuW8Fj2Gw8abLM/+x5UIzswMtIHEBgGvRX+kiubaxUnhspuzqmhn
2yWcTJGiGaji2C51cOm+ziVrWLToSo8BdLdx7IjbLGENc5ckljOjs7C36xekV10+p69dZx5HXd01
ZfU9jByJyFXFBlZbtfDUVoGwu9S1Xu+V1MBb1I/j2rdsQGuMQ1yhcgikM5Kct7VtdftswIc1gqI3
3MmlsMowg7ppUzTnqy18sUqGHU2MSuKrVtUNDLYEzaDodxJ1us+NIlLGHH2DqVO4iV6brml3Gvzx
UOxuL2j1ptoU/elwVujWFjJWo5I4FlfRougM5rYy33gUbscuZSS5vy1ofU3/CBIHD7ZArJKgRJtb
hTkgvB83zvCadrbkfCTLEdkm6rbBm2muc98iARty+o3ThyirN7kdbm6vZ00TDHXhvEF+0bpqoE+n
MmtMO8z9sJ2BuLJBXvkdnQkyhVvTbhOuHSEZUi2quG1Zb5hdZ8P7DFN/NylwsVVY/Yw67cnkqIzn
wfPtZa1tICy24Syt7kAZCwpOhzwMMc0u92vO3YL+THRkT5RmWwyPtwWt1nLPJQmmIidoQxjUJvcT
EO24+hQBMe001mNjUnsbqhSjXifeHsww7dGH4fzs7CB0O0NVwL3j+IlS226TG+Ef3IfzrxKsiRJj
6OI44j5UxhuhPzT1K8p5US4jUFu7DdRCMIEIG60ZprB4fSjyCOBE2JG02tjtcfEmQyvjFFqzxqCo
AE4XOK8Fw31preyMUpByoiFQL5uQ0c4Lu/KdtPWx0ZVN0iEnHWuSa7GmP7gT6BawKKBQHzOTz9wx
t8K2QB0xRyPlbLCof9AN6modhlCMncxMymTpl8sDoKyl1tIuBrTNX0W86bLEC5EQCILZu62sa7cQ
aT505QOwo2siaAeRU6kqk5X7hj76iaX5AdittKbdZZm9rbJUgoFZex8BS4bJ4ABBA9EtGGVT42aV
twBBTzmotOzOvm/Gv4zOuYusOwMQIPxfR2e0JRZanBvykXADjk230f9EQDsi3H0zyuxRidBma0XI
KkXtYxA3nwokCXJq7AwLGdu5cPMyOan1cGfPAYuH5g/Mj+MAkY2UmqY6ornTpySedII+XGeqj0NN
PueJ4VZpvye1rDq0qj3IXAO0jKMF5OtSe6CTaalZ6G4o5skfneGeABzYT9aJSmPvFVGoxoAviAKc
j2e9cJ5FW4CVfwLQnBZvGMjn8m706oIAL/B6W09XBeEliEAIFF/oYrtck65VVlETnGCtnSxqPRT5
r2I6Kjb5/UenpaLTAEQimoY8h5CdsxqaIi2GLgpTUQ8hYI252oD1WmKLV4zkhRQhC1mbY9TQHp0T
FdJWCXmMLXBAl38Qsl5IEayIMbcR5gbjcPpe+dQDk2krz7rSLgXCoo29gLTu7UNau2eQuND6OB8+
QDilahoGK66WDh5idyyzM9dJH23rbbLh0atNiVlpZdizWv0cgmYODTqH2x+wtq9QDqT0kbfGfRc0
v3QKpR9KFffcHFmV/8JD40/If6xzGcJzs7FRGdE7yMjNiqE0blCTWbmkxrO6ENT4TWQB4HNEfEec
ZahFViCzSfRfpEAqgj8mjgxssXandBUEJhSlcZTIhd3q5lrt6zIr/Tk2y1032RULcuNnpdafwKjF
JZ5mVZqmamA5QAUR4i5vcJeYo+WkFL0h4XzgesvCun7ujMgrCtnkk+XDhbeaBeoQmFqgY9AhKii+
aoG0MTbD0o+cV0zmnvNDYt+RYW8kkqB87Zh0+DFka5BCcsRWlFrVq8oOlMK363JTBO0R+eFT2htP
v6/W52IEczEmtoOCbFr6zYyX0g7jP5xB0k+y3MyrLTtbibBlOm1GMJ0npT/0GdP6X11d/9Fegb2M
AimDF+CiH2fxU9dEakk6LMKu3yDAdl7V/tftfVqJLpZe8H9ECApNxpbOMTphfQ0NyCyees6cdgY8
YZPG4x0ZTU+pqzslt99uy12L+JHzRY+QhtKKhdTQ5dpAEh+2LbFAslFyY+dUebWrYqNjcdCCB1+l
ML0ItHbjqFtvg0HQglwRNy0SY0MTYh5Q+kxctZpAWnn7w9buHFqxCVDf6HQE2Fz4Lj5Eg4Osra/X
085yCB4j83YyTuUsy4utob8xmwYceEtYBxe9XJWz4x21vsGDAFdBS6zDROvtnB6Mmm7I4Li0dVWU
UofY2YPpxw0fnNbaBmTwpjJ+GOjo6vzZNmVgqTWVBjEBQQcI6AGQTb38Ij6BPSKMy9IvaqtmlJuh
G5lBL/F5aybgXIpwcfgw6GVvQOfGseGwn9xy9QhMkDSYqu3t01x1r/CvaCI0MBEbmZrLFRllqcfa
XJRIBv0imMAxAGZWxUuRclDBYHRXaftRv8NkSLdyyMGuxz8w4cDm0YXyDI0mHy35Z2dchXli5wUv
Ubo8Tvoxf2+qiknu8Np+4l1H8BQxMM9JzHNMQwGW767GqTWKF2e7mQdeNEqeITIhwqFZYw7qCIKF
lIC3If6imL+ny8j1VoUg2QBXBNpOvEEuT8tRg8bIyAgh0SNyAm7NT0U//MGRAA8DECiqTdgvwfI4
Qz6XCHkqNOQ3JSPZqeqTn7qFjsTsT8IFIKRsEz2sBkXB4HI9TQIauratKz/hzS4plG+T/l3L4ztc
3tt6vuK+4SFMA9cKVTTMb70UNCVqDN6ltgRLThswp1K2ShseKcHTIhk8K/98W9zKOV2IW+zImVaT
NsiRB2tKn3YTC8qvWoo6U1n/vp1AR+5HoYkisBPhs8GY12oUqNBrYIKLttmF+9hKJV58Dd5gU/Qw
LudjomNyWevZWgI1gkaPVeU3Ct0NjvkQha9VF59stK/OTeWV5VdAad0i4awJMH2mUNw0ayW3a8Xw
opwGFtkPFlEAPC4/Ao0URRZ3TeXTsjqUnB8LGfXuioagwQ85cUA7F2skXC1ULbqsS7LK543F6uA+
MndhWDAjj1gwylzbynKQrEZYgTqZQajYAELssKAkmyqkRjRj9qD99bsVRXiy3dbDtUWhqm7h7CDk
CtM9mF0wz5MOe+G0GA1U68XBHopk2xemxoIKfX50jkyJWq4sDrE4KkxYHYizRVr+HHW/oQdJm29l
1SadO8xMSfQ/aH3H1pk4qqU90hCfZa2GsSzO6FTowHDorq2U9BhHjnI0y7GR3ICVTVxOydaXZhpi
iTy5BVc7JHVRL4nxF7aYLm0czbqLmT3bxrYoYoeRsjUkSYO1TYRAZNEIikPgU71U+LF1OiUPitrP
Av5ViRaIuhPsbmvHipUC6B4N78jUofNRpEOMA0vlY2TWftScKKg3uINBCWj/+H0pyJHRD4AlUFLC
1U2tIClKknDfAHsumV9REubK5n+TIVzeJBz1xkhS7mel4e5q9P9pqQSGsXYgQA7gVYtoybHFDFjb
T3pDh5jDKyZ7OvOfefInTdygakJPGGByOBPxkWm0msU7o+LoZLZ3IVE8rQ43XRfsb+/WojuXDzMs
Ql2y3CaeFiA0vtStouTNDCZPPNLt0Ofmu61xxjEbtY9lhJsyScvVOvMdbVJl8O5RidaLZ5J8yQP0
2NmfUuXL7QVdnw0WBDuAo8Fj7epsmoTY7WT08O7ftIm1sie57OeFNEMFXqewQ0TkKynxLOIVqS25
IzIJQshl1nYcRh0WMGwazCi6vTvX1xxPFfDdI7yC0wFb7uUhALAwtZWNz+fBjjgFa9s3Gkls5KoM
5GqRNTCgWCKKW60LJIZDghPgjzR+A3Wxqr/eXsbaHsGG/CNCDLB13oT1aENr6cSK/g0EdLcFXCsr
WKhgcJdrAYcpXguMzYmmzNRKP21GziJb7XyuVajKV1XijsowS/zkR0hxeQ8vBQq3oxoHtCWBisbn
vUunXVV5zWtfb3i4VY5xcdJ6iSLIFijocVgU5qiiXunbZWC41KyDw5grXwoVwFSD51xiMRelvV4e
WCDQw00Q4i8Henb580CJis6YsTzFGLyiRauViThAG/hG73/URuuNWqmwYBok9u3aYS/7CoCLivDK
Qvv4peA+mGNiBHglAbaTV9u8CD3MBAiayI3Tx9s6s7bGpX6wcKqjgUpkO0frWNIVOgIsh3A/B/sd
KY8BZjfQfKsHCSspYbYsqLu+COguBKUQvAScti2OiCvT0kCQoza+YfxsF4ptCZR6Zfsufl/YvkJP
yJAa+P1hjJF4uA9YEn4qY5ZSyeat6CMcHbYNEQiwYiIVxELR6Riz3iCo/zFk99AFCz15uTSRtLqg
RQzItRHniLNP8ryxyDwGjR/Z1r4i4EV56ZTSnev+mFmSuuCyOYLSw4VDEAIFvJVEGHo54fWsq3EL
3xqzErQ2ZoTXxJfbWrcqBHNIlrznwvUihFS8VOaQmhASYr/K5K3vtlnzdlvGimZTeiZDCKkUzL0v
ujBrQSijujRLjjXArSPGREyxuomqn8aQsrHVY8mLZVW5KUHIi1gLN0tQPt6bgT1NeQv2kaeieBwG
Wc54VenwmjXw88jkidOXMlqima5sWl+tH7IxQI5m9GCRRl3f3N7AlZWgPkxQll0yhcbVSopaNaZh
7PwYFA4bY6j7Q9PGjsyJLN5bUDjgavBmReUbCCjRa7VKGwVOZ3b+VMxu5mRvZURPvaZth7Rldj48
TV3+ZM7F0Yp3dnrU6Jvdv99e6bWqAHYFeM/CRot3n2jo4R9R2bSNHtwpQbGJgCzYJoqOrLA+BIzr
abaJQpTmMdrkYI1Tfrgt/fpAIR2JQwtDLZBLEm93WyEsbGva+2i4c3tnZpm6g3tnlS15kl2bkUtB
gj/TeloEYUB6P032RbYdqu2A1p7wpNiyM13u7+WZotIOx4VqI7iKEaRfOrAmDjht7H7w2yGpU5B4
Z/VRNQq6KUCc68YzGCwdJw9coM85q8ZQ2ypqU+5u7+u1kcFHoJsGD168RlA3vPyIWMvtpIUG+/kc
eGMIBolkZAo3JRd+5fiQlwW6BxcFRUMxAT0GQTFZA+gY6bBJHppwaZX0o6qQiLnW0eXtDgJQTI3A
48daPuMsGGlQO8lIysEqaNXqXWV08ylS0Otk9NnXloCV257UZm9m0zOA6IYkIBEHIyJRC5pWdOeA
Yg6gcCIuspr7mY4l0XwLxEWTiWFY80uVnbIfQ+Kld878NOkJU3s36LZWemyf8EO7KXjpfxXmcxoc
VDt2ZRxs1/tOlzZmsCyiLxGZ/2XDzjYk1wsLHcWR7sdjU20mrnLy6BRJX7tWZJVozKtQ0ZGYxJVG
JZDrgchnaZjAUYvl4b7Ts77NZowzIj0z0HqWOxhESSgDqSkza8crM7KZ5mTD7d83xyjaYmYIWg+R
CEOX3uV6Qy3JyibTNN/IFUzBS23Lb+K2frl9aVZ2FWAgILnwfAC3qZgrqjPeA/8eYleLWDuovc0V
VqIdj3UGHtoDqAgkRun6lsKHIR4EiGzhHhXzYHUyj5Rg0K2P7kodlH02uLS+Zdzi+SkZy5hKNHnl
zYLql/PBF4YK/1X5r+SoayRlo/mq7eW1axJMc2OV4YE+HwPenPscbTjjb1v4S5lCKKImgcUHWmof
ZBjV8NB5pVW74CC/fXYrJgIssdBKYPHAUkL1Sw1JazwqkOnTfJKbPXdnq9VyNyt5gXdLltalC7wu
5obQqp29MJrRgpYroG68/RHXTgax99/NI+CAuOJ1xuAyqoxKj49QNH2HHBP1RnCebbWEk4M1x9uh
M2PJtVyTucTgIGVD/gTVuMuFgyh/HkGvp/njRP3Jjk4TKoCsNByOUR+qHzqJZJFrOw20Bgp+BPA5
UNxdCswUozFbcBn6RTF8jyI0K4JtUs8BsQTt5L5IUlcpG1anXKK9K5cFXgDXH94VMBgRr6vxSOfx
CJsHlKCyoePQfi313HHbpOkniRNfsQQg8IATR/8PMLIiO7qT5wg0Mc0AHE/hU9ujjT2tN50NLiLE
Jrd15jrShFdD/RRpF/QRXJHmpoNS8R6EcJgEYEZfa5v3W13hqmTz1qUgUQxQJ+69iMsLLYx/1mCB
fOCqY5ZPVbdPq0GGFF87Irze8UNQCxQGl209c0vD0JZDRhLDp1k++6rR/TKjsHVrICklVmVd0tIq
DOgtSiPLrTiTVOGmpUmaGX6QWd/GwXqerPZe6YOftw9nVQy8PoIPhOjgTLsUg3I0yqdZbgBoo4PA
Zwyd3ZIt2Ve1OkuScIsLuwwbMWcRPMDgcsEYsSv1niPVUprQ1sEJnx0BjHKN+nPNVTfvHwxF2eHf
314aKnKwGhq6logpLq0mRI86APH9bvxSzBlz0Nymy2hjrtUOVWhoHBCYyF0Scaa0amaxBYJwGyTK
JlrUq+lLYo+pxCCtCgHiCoWWZZQBFQxSGXPo8xhCiNl0qlfXJcp+A61o/CeCQA6OS26hmiS2xDhd
WpWFVdsLuWbt6kWOuCeci/bH754Mjh/1Uow6gVlH39+l0qkzNxMM+bQxELXJ1U3jkL7e9xNCINYV
tZY8/b446J2KWhwqI3hYX4rr2oCD0y0ifkZ4x3rSP5sR3du/T9UB3M3fwcfSLWoIYuauHkBCHRM/
Ump/kQIStt9O3zjAeiKzhmk9ACWI9D5OlttlpoTE79v4FY+WAFU+8qPOqKwT79o9LILAWvuRpITR
vtwyM0H5N6ApQVHxvUmVlxIjjnJzG2uyBMGaIAv1bHgGE9OmxAmpfOjUoIpA4WyXjhsOYOgN0dau
gtlZdjy3JV2N+hwA0VQ7FccD2qyN3r4btPKGDmyYVOZbrwMWBCr/rAkDIC83L2prBw9SSDKCk1by
e3AxVUpzr4U1HqmSbOj6qmAUMGoPdN3iW3yocY3nGvunJ3HkFqEebXkVP5R5WdwVtJFc3BVDBHAZ
cBZAmQLmI66sA3F7l6sDooYIlXmmaOEbAdL5++37uiplqZQBO4IITOy6jlPdCgq91sFMlFQ1Kwyd
7zQEf7/t+kAT/wHbxvYhthR0vK60NqxyEMS3JMu8xEHbTqaohlvb2rj5gxWhBQTUK+gDAdb+UiPK
WNeKoWkR2Zlx74IjuAf/B6GSisbqvn0Mf4Z5gAFf/vwsZADt7kxp1IPqIsmdJ3RYJlu7iKh3ey1X
2g3mXhhtNLARFQlEEWGpDCDiC0F65Hd5yHhgPmFgnNcYcOfEfDbKRrJ1Ij8eqgiLDsBZA2yJDisR
BoDKfcqzXtNfUuadTv2hZt8OLwdWe6xiX+4t190r3qNkjWIm4EroktY820rF0CpHLyE0OrSeFx/5
r+P+7sftjRSu7pUM4bhGoFMSJGP0F+/9syQYFnGTV78thHVaS+I0yPDb29N4+BQeEnZ098FGIkZM
HF2JEa5Qr+hB4wBo//J2sljJPo3ssPv+4DP3fv+89yT79eGnzwLIK2lCSNwGM+dkOZQ77y9t+34a
nj4dnr7vNsruvnVB/eXK1ODDn96SuIS0Z2owIQ+T1ss2eidtyw+z9x65h8OBVfsNK1i/MdzXhD3/
cg6SpYp5jKulCgZjNtUpVfkiGFTNn2co+bCXrm7xQ/99dVc3ObD/s7o78F4xb/vCxv0h8Z4evn+e
tq6rfPnh3db49RMEincZUo9suC2ESIDcdzO3Ff3lr9Y7bRv26Snynnbf2aZimhuw46P3pmwlMldX
eSZTuMod8LVBkAT6S3FQ59395H+h7H5Tes2nozuw52eVPe/fbssUoeF/H9+ZTOFqx9kwGg4ybS9e
dAA+1Z2Z+UM7lj+gLPvQe3yUtX+s26szgcJ9D4YOmz47+svghibTPW8fuD8SSc5g+ZErfTkTItz2
JDSGpWqlv5iu+hA8/a+bJlxvUtpFgkeD/lJ50MZ03vQv47cp8ffZbv/q8tfHzJWJFJ6kV+ck3G9j
yJW4RWjwMrllhsz+X99dtziRw+P+CFzF9lGqjYLzvBIo3OvU6ZDkiUPjxbN/7H+9aZKkgcjtIv6+
iGYj88RNNYbi3Z0U1rgl/tl90b1jxPaeTB0++pdu6MNVu0EaqlY/4zZjtqN7ytnp06dPL4cn+/Dz
4YG5m69fIfY4MO+HLBW67nf+1UQRiRYpUWMoGiTf/TV6p8jdHg4PzKfsS+i67g+JlojkiFebKlgQ
rema0VJxaJF/572/N27IRvZgv+zaibn7xx/hN+nWSoyWCKLgHJ0PvWpjgXdb+NX+OfOaXeShDKP9
mthwt0+fJxZ6yU7qFCSXXESncFoaGWD3+ku7fTudoodTut9uQ3Z4Mr2dT3a+q7m6x939j8fbNlNy
M8RmqRAMeWWa4yp+e4lZyGQIbekhCtYFcASeFYvrOXmjt93O7Gn3wDabzfH5lzRSWQ+/zvRTsCuE
5nFYDNCYu/fmEYMJH7zQ20tihP9yCRAlIv/koPNZsPlznGiJoaUGVvS+zbwZSnl4gC89JqxyH/eP
jwa7fURi09f/X4R/JQoOAE3yozYtEu+yw3t/MAsXgVd/mtj+/0h7s93GlWVb9IsIUOz5mklSvWTZ
tC37hbDLZVLs++7r76DvwSkpzaU8e+0qzIU1MQEFIzMiMtoRJx6own9wFf7RYu6rvDR+vwC8qJuQ
F+t9YbnOIyzLnyWhsf38dDp9cY7zp0P2tzX7R5C5M09ZpH6hhTDN1mfzeBwBK25h1T0tejKSNTb3
kB3p7Y/LebN68gPyHZD4NIUeq/EhInijOIH9/NP073OYl8LscmURVeDfilZDR5J18mTx9j/9Bzn9
v0TY2e+6SL2krcFzFq3yV7V0yOp5s3ppyP+OmR9RvvKjDanR6zEDM+pn5FKPNkTluJbsHAgrmz/y
dEUiV0psX08C2X2xjlpod9ZmY3Vk1XaEIyjzvjmAS/6P3rGokkmcBmOOSUZXJir+njsbMdaisyzO
u8O9HeU2+mjTtA6DHIS2wlPw5DW2R1b+0+kiki2H1H94yv/xxNiSvAfM/SWchH9/xsJ0MlCwlZF3
0X5PnuOt755yOMuUxoc3+hRypmd+EhN3VI/NxHSNkXhidZlU7+y8O2v3x5YtCbERtj7jvcNfnrzM
v3P/OGbsS6v71ahPNBv6om0qxTps4K4ID9uvFdddYRpmfskmY1qyoSnCKIdsbrcD3TsCcZz1siVL
GwHkBoHyfTPNsRzsXseu6IohNEHNCjyyONUvq28eRzzRlCeOr7QNjSxAnBEnjrB6YLOf+sLdfIsB
vFTh2Q4urclXuqaVof7bLybN3jsaMLgp7K8juLwYiveesvn7ofa0XPu5pfNAteX+/ZO45OH17a2z
PhCAc26JyxbjVQJDBDB00ST0C7h4BmJDerFianH8qp9C4R3lkhkr0phBnIo/D8l5n6/fPwWCGB8O
HdHtJTHIR0ieAzgMA4HLwDH7sz4dkvoqEBCmCS+GRRXTabKsZDIChMoeT9aW8/vTG/iLtavfZ1jT
sAQzAS46HHMTEQhS+TURv4Y176Zm1feKDGMcFdhgT53YeIEzrO8P9hRc39fZ+cDtigbjWrXGxasi
E6wkpHZgJPbOhbRb42JFbrgPlrnVczpzuBQZA9hHvuenSTpdjrSsrbNJMMPdU0Q0K97zMu84XnHH
GMBLU+vYrJfIbumU1nRT/a6Mreen1embl1X9Gcq9JxSM42SMftIpCk6yAR3LCSxtZ0N9TzymOMLH
VikkRVRGRQNPIQYj3KfvjvifHKHgCN6PJ3Jt+fJU7/IEJF72Ci2eWxJjptpwuNZ80pM7R/Zjqq7o
SFGBLdA+6AzL7VlbvicboSfpYbUqeIc27zz9kwS2x8U0yiTzVNzOfh+iCdaGV9GRAk8uN+/HOzzG
OMSeUADOFpQK+2wdHacnj+n2T0xseLh0+5Kt7l/W/PNxxRljJbCRCEtGcxyiTBJyRnpz/fio04ea
POzeVjE1KPfapmzpvWtjbEZUjH3toXfDvbxowrKn9mp1Mt3kFe18nMiPyxxjLLLY90PM9k/GAh6v
TsDdevmoTFUYm25gMTiv1g+wwj3eGItRZN5lEDQQxAq69+3+6KxrMh6qP3T1fTr9FyeJZgcUzNCf
MpVR2Tio9Uz08Ck13JkJ5tjRiXIKCquVNhgoMF7vC8pPse+WtVtijD/TYYigXUQFtHp7RvoKiZ31
cmmeUDPBH84LOZOJviU2ydCVaptCWwB0fCKGFCcZd9gfFVhrYh+qZioJ8chNInePN+bFLyqlbMcO
5LCAvbYGKm0KAtRgS9/vMKzjqj1iGMp5n3k0GUX3lXSIwkspu+jYS1I7w+x4Jz6hW5dzb7+9mduj
ZBQ8SC9J3C/Am3VGZASQl4tdDc4mtZ9Wq1Hgur2/7dctOUa7F6FgLroGbG3Pe1Ej6Ye4g6Ld5+n3
G3ZLg1HrtGwvfocpOLfoLOccUOVBxLIoSu9TmXn+b8kwyjyUfWYAfERGdWIrAgXIznyS0OGoNLRZ
wOHgSeEkZfekkHEBdCOsNaECPUs+7ks3Esi4Rz6Ma6U4ksdGQcOIFtlS+rmi5G/5zBO46VjusMG2
SeVwMUatwO1EAzlDCKDA8Jz+nFtLsZPgUefQ48g3G/8IpimN+XRq+5fLR+B0DynPqHPuRWasQ+tH
FSZWwdBwOm9DV+ksTXDilxyJhS1Hsmfc2xuZY8MeQb3oyWiA1sveEsieeOuWIsR66ggvZT5TfLsl
xRgGPZBqzfBwcOjcD2vSPASgw8sGzeQnb6kw9iBIMqXODFB52Z+bl/fBNsmYbxqr1KbA8cmmGnmL
CTkIb9v9VjjutxYtjqgbo/Lzv30vWbQB7ZIB3ryfBP+ikWb5F8BXcKxW/D4MnsQwliMSY6MZBzzM
HUVNsAvXOgWmV6oRi1oc8efYQpkxGs0i9Kvab5GjJFsrbwl6zf9ETzzTxFEyZbL6V+/xWAEAsesm
sVTJ3jKWJnl/P7pkucTa6IC8cAzvJHl3LIjCuBpp6QURcA1l99z7tkrKnWUSHygatnpqgz2/7qFw
6DHeRiVlpRQAHAwliWNQbHaopurUWjyYVsNL4M0UCG70gR2sEwupEuPpJPGoeO9wuTPiHNco6/jr
y3qH3iDua8l7x1hIVr3xar/owJ4Fc3zck2TfrSnX9eWJCGNO/KowvHoElYZ2m2QgSHrVCSHCs7qE
pUShgWeWOZ4G29ReDYMJbHJIyXh8MU4FSlUNNxU0E/jdXhfjapRBVntdV00O/dkakfHqLW+5jwL7
vsjzDo8xGCOWM9adOVnJhIzblPPrPFP/aywtD0qxbcFF8pJpxNhccloZawWz1I75ZvLeMM7FsAjK
aVUNQPT/ObPWEl9MR/pqJCKtqhWv4MwTbRaELjRiwBjJIGXt4dwuLEfcV07xhpeMlxScyfbfSAKL
9NoM5QXd9CCloWfgrAGxEn+PqHJVZO1vxKcytftlAfX95oZDPKPBNrgXqVbJQ473REaZY+9INvq5
LoiIkr1um8umJVQiz7ShuZXuOcaY876w6zSkNGqiZHrK4tpWRuoKNDYsdeRFQ9ybZMzHwoNL2pSg
M0yKFlgIv2IHOUu4WByOZlJttzfJuCSLahwSuc9ldOy87DFC3Tyqh/EdyTYfpTduwm2mxHdLjjEh
UovJs2IKwNAUsc8/DTI5c1tulXv66juPJjuCj+n/JBFVkOnoy1k/OpZkd42NYtRo26tapfcN1kym
45Yrxu8opWyItClkflEX8O+3Y07EZUeBPmJjwoySkKxWumXwyE5P/x0uWSBfP1YSYEZNh4ktS7lH
qUgi69t3eN7xvEEGLh7mP1EHYNuFo6wPyy4a4Bw3FJsDhJNSUZ5TNc/LPxqMm9Oai2bADsfJeG37
VxspDvLNq6P8h7TNPyKMb1MYSdmPHoicpy7Qiq4TiqajAzqONuly9V/GL//IMbGSHnXAOBngBWz3
532yp5VFn5BG5BzdZAx+S8E/KpNDd+WOaloqayMWALsvuUgAf8WzENOh3Pt9xhi1tWREixK/H5GX
vWwtDgfEYCtuh9a8yv5jgzFERdb2Xt//CED1YTrjdu/gD5pM6y+TpofiQrodHVZ4zQyHfofPHBWe
f6f/kWcM06AnnlI2IO8cHXRA25gA5rgCM53Ik5X4R4Lxay5poQWKOnF4xgONRuSj66LpzV/aaIJH
W+nm27S+OcIxb3CBdDLhZvws+LuVDiFSOoA8jwiJAhLuokP8Jv5Vjs06tbEP2HsKV9z+xZmTxBAL
lqhMEHYAu2TY7NXE9L12FN3Bq0bs5ZL9Nz+qsWg+zEXU+MaLtMsMc1hdTAnL6DAKeoCP9D+cskK5
HjuhMCCvTkOR2HTPaDr6xBaqIEiim1enMPaJnNpG9npfZmYipamFBJAoGKKY9pPeHq1+8QYxqwrJ
7SNXW2jkAhzK+xR+Rn8Y3QOJaTDo/x8WY9gwVEwYSEUpwa2PyDleI2v/7pf0GKPG6B+O68X2UaDL
dLV71Uhn5QScSk6zq3YH+7ldPnGEaZZhYBxjk9wEe8WC4UcAclbTJkfzcICUgVxYasXD6pjzR1QR
cDWAssAWJwCD3B5qnGDe2a99eHc1PQO3NCCmTrqcRB1BonaDHvo+tLSDxznpGSMK4LcJu1eWdcCh
My+4b0i+0pQSyCoyydpV2wMlj+uhTxLBXCdgBAEUDewmLNFl244wMxT7RWbCAhyL9/bV2wmbzTfw
/dUH677gzKn9DSXmUYjUzh/zAJRKZ6uT0DXtaGFF1mrbEIOWzn1qc+EAJkRUE4sSpjUk7IbzLC4U
OAiwbBGJyL5I7VYio4/EiIwumceWKpi0qMaDsO810i6fUeKyOKI5VyRBx4o4wVRM+FvsBQ5+35eK
J8Bl3kiHz35VX8hlBQddF5fJml6clFrjkQcDN9MAYoAqFrwsJixNgL/cSmuoivU4iIniyuU6NFdN
p1ER4H40fMyXprZrBtrogB0g9897LhDHWWP6C7KK2UR2Fk3sgAuhewvTRWLcbrfSulgHRHo98Wz5
T58RI7DTmO8ELwVEG8yx3/KXCKGW9oUMQtYwUKv4EKf+gvIlJkdt7aOpUiDJR4v/J+8XAX3FpuTC
kjciQTspcOkWD7w3dM7TvvkgxjyECzOtY0Ey3cr2D/vYuWwq+u6vBKIf4pi0h9DOAnLidSZOv3rv
GBjr4HWBp/qYUnfjCzEfox0U6Wl1/05nfOwrxoASfXvSiwbAiTGwqd2htdIAGPLbfqusLyrPm5tx
s27oMBJrNGZVLXzQ2Ybrxh5M2naOeVBI5VI7Ti0M9JMN1hrfZ24mbr4hyjxjYa0kfoMRfxc0RxuA
PK1oZd5H3aOPVHXv0+KIyC8w0tSPVKXItUlmpU33IVtdRUInoapGDhuZ2to5s7hp2vsSoomMvQ26
WAjHBMdqlWvB7ukhpT7Hps8oI5YDYeAemFkqkObZKUqhqoQ46zzTlS2ZpEvs8umtcTlS/1k41uv2
VV1WzyEiT5Xo6t6PsLDUiSLqo0C3Hh/z95iUNYli11eXPASK39wD1FTE0hogH4lgnhEqse79BNP5
njsWllZhGDdZZ4qJjSxoE45jR+eB2f6WJ9DDNgmgd0zQUhoTK/SpiMUkReS5Z9F23YCicnHmPdba
dGW3Sn9LhLF9Glo+zbwEkZfz8a/jbA26Ra7LWViLliSrbLl3rO0eYwjHNWZa/VVwfHjbbOzg8HE4
HORN8oBo/AT0c7LZXBy62TzRD17y5qecd+8Tp3u5Cv38y+hrnopPtNBh//lpInveWhnamfcFcZeH
DZqmxs1mQUd7hVYBbBLhPUST4v76AKBZmMAxQIsg++qOF1+VytLzUA0cHewSVlfjqnvLBxKvsqPw
xuthmb2Sf+TYhEcCkLFoLE3PVYychtpZLTjgDDPuJy79igIjyX4hAx2mBYXSSdeXirwXRLSLTUFN
Ghz8t5z0LyWVOLb/pzmaPUbgm2CpNWDLRBzm7T1eitzo0yxVpqnYjBREoccLcR7JEn1HO4jTMzpm
eMIzM00DHwK+6ARIAuyTn+rrtfBUsRdWl05xEVQsLDSUoj2nsLzj4aMjmd3YOny5p4/7xvmnZMtw
ekOU0VzMsnsLpQbR0oLWVARjSZe/nrV29uftl2l9fWUrq2tXRQa12aSUnjSsjcrJ6X/+DN4yzyg3
9jm3Ql3gOxQkgpxsE1uXk3/yHtZkOKe29qp8Cu591mds5A3njK5KoqEOYdEobnoh77lMtDVQmHle
8Iw+3hBhHBU/lKo4U0HEMo/v2t9HQOb0SxTRTvd5+e2s3Jwe22sVVKnel1KruMYyOD4+yBvh6z4B
nnCy0ybDJdc90QSF8Si+10gEyRYmCtZLoli7ftOdY0KfO441m5mgAFsaNj0AOAzQCOzEXjQkgL2N
B5weRsUxw+DbbrV3iTANC24flzpdUpU+iduBXFLyfZLXHKZnj/WKPpNpE5Qee7PVflKOBA2IUxXH
KagL52W/jujD6zRjfXh+CjaBjaw5505nkqO33DOqCQ8tvYTYR+6258uHtoFm9is0XMKo2w+vu2x9
AFBDwGtDmDN9N2fOKCJiffzn6cynAVTLOaord60JmIN71G0bTSWb7+FzOnHfsrhVrFltuTpvRiXl
odKQzgBttGP4KAW+xE9rMp5sO3n4UHYhUtDU/G/6IW7PmdFRbD5t9RFr3RDCOKnlwvgtFbRgvuk8
eZ6JiUEJKTgsOkVGBTBZt8+KZl7C1DcWuFGoz+diu17GZAcgAhv1iIs1EF730QzOxy3BKf9x9aRk
F1+vFyMIbq39O0qBkKFHw3rUrCVaTKXJZ6VIQHCrPbOm9YrPyW24Jot2BTT3gyz6S/a5s1DW8UHa
fenu9hS/T0NPvILInON1c7KMpupjkulmD4oN3VpOtCqW7ap/zaj5+BfdQ8salaaP5+dyH+GUzfVJ
Peprw45t5cAx+PPqc8U6o7RSHaiLIMGHROh42TvtGnjTGAxZXna7nbzJySaz0Fkk/j/UYedcpZsz
YDS3wFa1hRqBdGG/oJ8NcxXZshzg8IqrE3f+asbjvyHGqKriyW3fVuLEZ/jQpm6TUVUnpWhH2lGL
OOHqTPbsVo4ZFZUEWcjyfKI20jaFHRSf3jYV2hxPU1XUum/2eQfJYq0DDFfwsSMbWrNHeGGQFhU2
TPRM8zxADOGY+Zk28BveWCA6o8TGY7mE0TP2xQYoL4QsMU2EYTaMHdPUvlg651mbabi4pciYoSyI
oktUg6KKAtK7s4zWK84Jzj6c/7TAYOxONdaJEXegkFuOusKO3oNtHzYId+D58JKd8+/kFTHG2lxk
tZTVFNfVWsamIhK13B//4MGwlsIyXiWOYAkWb8fRvHNyRZYxOYGZhNIiAtmEbPd7DJPAH3LWhkXI
H7LrLIR6m5XvfK14wzg8E2MwJibG+qh4yED45byFS+I4C1iY7FmwyfLPzkZUuXkSrJTGNKQ8WZ3u
7Ve0cMUzY2LCOq46pQPpjAQPGl0QTCzgMdmhTdL+sOkTUn0n478IAa9NDbtwIxmMELlsEBWnkSrc
rZvQx/XSc5YHCV1VHNHlsciYmjCIYlNpYGq2W62jJQrEUyX6vxmPuFFCdmtErZZGFABY3w3egifp
S0MNVXjryPbEE9Sf9sc7l8ZC7/bmQtDESIa8BDv1GB0wW71vXsrdwvpcT/sdyOMj3sfdQcIo/kEj
cOd3tr58A47/ZUL+iD7/dyfMps1Cv1uMzaSvkr0guE4S0eUOU7uBrTzeJzXTmnR7yIwdqlN1ofUN
DhkaKhDxw1n3hJALhbg+90vMaJ6+eSryu9p6S5KxRi36vWIxVRGz5E58BL6suEY/w4oKlml12yfg
7viW+SbsKl4R4qdT8t49MwYpDH21jGswi82TFjal01qwHh0kJ5tl4RH096JveaoHoUsWerS1tk+r
J/r29grXZKRvB7QY3T/9mXbx26NgDBXWzJVBLuIV0PaF/Skgclkvlq1NkT1pyNd9YjwPkK2MGGJe
BUOFc4++gXhqI+HmAAtrfVkuEiL9eZvGFfUdkhnWin4gHwxDef8DptO9d/qMQ6QFUZMOoYJH9fNP
xFtlMFNguj1KxipVciZ3foe7DaG2BPhs9uHDvs8AJ1jAxoRbr70f60svjrB8qr91ChJhrcZDQDFW
IqBsKJCuWSIIqx9DYhfmSiTpM0d1phP6dYJAP9REFNiBULm4pS96jX8JsfjE3aY79VP5A9QoDoVZ
t+SKAuP4lINcoycAFKLgJCW7trEGgaoCebl/kvMO5BUdxuwAUVoP5BGyKFLUH+3lw+vrgk7Nl/BV
eQH7vGhcEWMMTlJjn/MUbrm1Scr8aHy3yTPWO5M+tSt32DZoqOWhj0+Ke++mGEtjGkObVguc4+X7
XGH9jLBpeIui5mPlK7YY41EGYeUtEgOVXHKeYLAm/IrH5+cJJIlzXTy5Y5wasa99rRpwgNtLao1b
xRoNy+J6qTzZY+xDKkUhtuHok7t4xqxRL5L4s7cBj3GxvruVCTCjF24/4jxNHRkVrAJUDBa1QgxN
PEVKoGJmy4qPMIR4iL67LYKY1Re34D8pz2+h+L/E2MGtUm2FrItCFVGFtbdiLPiwDEKBXcGlNPvE
Yo/A/2GLneEqjGEh+f5FRXSBQSSTZGcujuN8xHlFgzEVQ4kV1qrk/aQw3tuAoHliKZENwIniJUf+
ZpoWYNyvaDHmIhux2nbwQMtc7S0ZfVmOtO7t5O3Q8EbF5XnN/Xd0jLFASwh2VEkCLCAuaSpNvR/3
jZ2vrYo67uPj49Kkub1b7t6a3QEoFpvvbyAEcudM5iPQK44ZA9KbXuB7JQTTdNJpitxbO81a2vKa
CGc6/G5PljEi0UVpmtDzoQDb1gJSNAK0CaUj3SIfhNrRhj6l9HSyeEBb857PFX+MSVl0bezJA/h7
Oe/PutPsx9PheRIfyo2O5qzX1OaDXdmiAjx75kbbpi1kr4tVt9qgHJphqRHSI8LLZa2c4WjB2fza
Wveft+kXWUXHBg+sUJCQG1VYZANfLPKyTGTVVbQMu9QupOe18UzeDEsBaw7RJYj6GwDmGfFQU9/L
dHHiieQLUhL6sfjLe8Nm3Z1rIoxstE0QC0abqZhPJ9Z79REdRHreJt/7M9Y7y0j1WMPu/wH+ds5M
XpNlRENRMs3Lx4nsvraCyzT4X2Hq2XNrUllLgEHZNd1AKL/uX9psluSaLvP+KFkzCt2QTEZTB78/
YEnAlNzZz8C14zklc0J5TYxxV8XMqOsyyVV3bKhRHBJvM34E8dK0eIgUs5r2j9Ivp7Wu1NbDMk4c
5xm90PJrtNu0z0Af5HE0m6a7JsR4p20SqUEzEYpQCQKCsIN8OtB9lw+YYpAclY9lNP3gf1YC9PHh
v18l0UPFqJVmurCIAIkQXd70+4uPQsE9QObxwQLwNq4QsIJMaZ2NpY5yt442rnwbPPohsSzeSf4M
fd5jjLFYY+g3qoxdZC5y9ee9ilT1WViJBRlNS/tDrdXLhFU7bPDP8oRJ2+fnjT3S1zRGUzYFvA3v
e2af+uubZayNLBd9O8j4HlSdnMTOlv1ja6/kjhsWzN0oduICtwkVIKw4YW60BB5c0ycdCAkp2Ztn
CXCyjo/6wBNP2eccv2tKzKUqrWCYYQNK4xPcZyGmOjGdFpYGbaAwp1Mim0CYOCZmTuuvqTIXa0pD
ovdFr7qhSYbISpZijdTZ+IB6z4SGJSH7+8Wrt0y/yQoT9lwYaExWgevOdjq1WJVel4OquufzAnBL
GRoeyYIEjmpa+aooLY/YKjKxJ9qsEg94ocOSwzTvA5hLxfJSuImSorrox/Q+sHtYctuVGFA/+VBE
iv7aDJMEQ7GULxzKsw/YNevMJYdlLwh9DNbTyipeUKEV30y62zVIPcPVIPrylYroiwxOI287+myA
e02auWkkZH0tDkA6/yPZfekq0lpDq3vjoQ+us6Q34800qehtI3SLx5sMM2WcU58TcH3qKsalL7Bc
keFdNFMwPgY6EtEA9TruX7JH/xTE5Pm5ew1Q1/y6T28G8M1EbPaPHsNwkmCeo9FBbxvm8M+DBdWs
lngYBMxf0c6M/Pfg7IDLbO5UIJdmdrAcMPq1kv+LyTYTLYeSokhY5Th5Ybevgt+JkQrwPt2NMbck
KiTQT52jbuqptjKsus/TSRkJGnd4ejaj2zd0GfchKfXAw3SbjnAcuNQAzTgXGGl1P0fo2qOyVtw/
KZB/N+P7pt6vhPW3zp0V430B41MU2B43pBK+wF+prxhD/sRM6+nlrGzO22rz5TvDinPpc1I+TQbo
2MmH/U2Y2bk96yEHrkaCNjG3ix4urmShoDNsE2dK45yqbbBU3+5L2Q9WB2PMbggyLA5xevHjVoCU
obcbmwgDeuyty0psbeE5WX9snrzD08YmwctPfQlNA2gZqAFYHWGGgPMp06PHfIqCdZ2YGcJsJtaE
MJ9SYYNlb3aV4Bq+E/UJUXTX+CyFZXl5UDGntMg3nfyWjTpRu+8kc6LmFHbWxezJRcxJLn0U+V4N
SxLCBMZAAl1F4a7DCrn02Bq07ddC3FDJcEvhEIx2AdjfvwmvX3QurL5m4acucuVADXk21Dm2cbqL
p+pbrteSGQDytzH33sLOT8K68GjbuPfPbc5NvCHKuInDqC06IykEVxCtEr6TE34JC1vdjnBnHEqM
I13sRfdZRC/LideNORdW3xBn3qI4SPQgNsFx2qDZ+CmKRct/0OTHIbeyAmuDhUcp5aS9Z7q7oSL/
BIWFjChko1B6IxdcVaJF5XgGXUhYC/e33X4CMlj+W5Tr5o9H/ugqGRXYxCJc8B4DjqwqjHEeYwGT
bxLOXJZoKNG/j8epNJnbvWBjjBT7KFacS57O8UY5oBWYSzKwMBRb7H9BmxmNIQpi2Xuub1Bnnx3y
J8UOHV0nMeqFB5u2Njp6aHLkKOWPxN6jywhXmRuhGkigWy3W9Wu5xSI5gMhXVF4hkWK5exEFtdgh
y8pZuqnlLP1lCPc5DNZPsW1qaN5MlzGVH+6fxu8E9M9pYNoGBwFwJtZMqmLWa5oneW7xYl6IUUWk
/UTx6bNIrNJ8EsSGaDnH9/kt6QxNxjwZbe2lgSKj0Vr/I2/Nk0o3zzzIq98lpVsivzKaGbBDMXnn
uUiSJSs8ejo5b3OrDWztIVpi2MZ40D1bxeJkwAI5eIFR5PsGjIQ0/o8lfPoStNZjo7QqL/Avty+R
WQxtLKUa2JU9FPyPn8cJUDqsrNTDhM0m6DmS9jv7zhBkzlcs1DJIWtVz+3JV12i2br+avb4f7fJw
SFyYbOeC7KC04tD97Wfd0mV3baRtnno4cc/dRt/bc3TISGJjWWz07jmv0WVqlkOXwRS9mA+np/j0
dOLI8qxm/ztondEwI87ihVwZnpupRKxILZLaFk7JA7waGOz7xH7Pj0zMYl4Ve1xNDUuImQxU4zdm
LSqB4G6VpXcKH9KdZw8ktNHTRJUNYMLRZ4qlGP5yxDzQW9JO9XnMcj193/+O334O8x2MT4nduUaW
LQQPcALLqMDyalva0ci6WBfnO7TrgnxvNfs+zd+DtAxNRqKNQFhgXbAvuBYWVFpOv3PiP65ziYi7
3pPuXZHJh+aspO1meD2tVrGtf3wM1sczvFyeZzuJMmtUsfEe7cXYvod4gnk9TL/wK2+Ap4PZkRcf
ScDRbY/BOTkoNNoYy27fLcgmtiuEksrK3NTv4aakm2JBLN5U26xVu/4UJhMxyH0peA0+pYpXav3a
i1SVt92TvyBhj2l7YX3/EhYTawzrJqA5EbtMvGPQ4das5EZXY/0QtBx+SnOAHbV7LLpATSpAgejr
PrFfEZuJNUN4LXVdw7pDLPW8pZWIepKZGoRMrekAfLp0KxiYhTqY7n06vxOdP4QwIYnVdjJulSFU
X8KmLPQQDgmxksfmvY2QXtWO6veHZMV2+7xCyl/nggn8ziLdkmWbBttIz5DyxFrPHCkznKUSkl3h
aA6cdt6KpTnDMa3tRkCG/5HggNyeZdR3ZhZmoNVOvR2nduXIq+45encne0HQzIPVX/aT8podUa9C
W80n1KbbNpTXXzz39N98iHz7IZlR6E2W4kMKjSiH0Nxoni3R3jg1+p+aJg3JO85eg9/Zw+mcr3hn
1DXKB7EfI5B82e57K/9ynPf3/Xa7XeVAs6uOKbRYo8fhr1sVpHm2E3cxZQWKNzzPKT9JO6tBKKcp
qoydyJhUuj2AxSKLUIBRBTf27SYHftVW9I95jaXmTmMujZhq/eHyZva0a5eV6XBEfTKSv/QXTwjS
pWiawPwxQz03laBpOhhRnXj7FDNKF+qHVudIwPT9yqadIDyI81mGcQUappClhfxjUq6CqjQUoihr
dGyvXRxbHK2YpTwf4Fd5Fz+vmkhyIPTEamaNPdPc8/uhaYJnyTigyYAm4VqOTrlw1hSA36aOQBNb
AxyA57+k8puxlUeKAx7yjSpt1dAeTY/jbc7qG+bJdRmT5YAk+DE5V0xjbX2ZXdDT8TwKp6Be98VJ
6Z77/rVCdi+nRkal4kUaaiJX51aywlG325GML2H3oeu0xYyy7meWPJI8/it09GJe6Jg5nbbXZQtb
4stLzfMXJ8+BFYxpKThWxCtYKsq20vh67mGJdus/y47uYRdCfFZ0OIx1SsaGKBk1ZDstl4VPB4Ro
yUPsc1yKH4eU/QAAKqjYdS4BIILtOdTrLqniQg2ekxQ1vAcDCPwW/Lh03X3UitV9jECetqqXMd8v
irc6B1CGBmR5/TPLKFpXwiK0VCcBSoFj1LSRp9ymYmfCx/hYPCcmXfhE1B4Vk1zsdrBF1U50B0tm
F0tvZxrUdPporb3mIx0Pl3XjEUygL0wr2wSa42FC/ctDIsKt9x7FyqEwIbJAmosVfHTY/eV93VfR
WXNlyqZioKVpkmrGtwqqxlNFTwuehZAGx4KEZ4kam4DGlgNEeAoFsmz0I6bk4ahY8Sqy7PxxEzkf
+sdKX6tW7Zirzuemd2YeSR21MqCYTDEbsEwYw51IgaL7gwIdG/eLnFxGmj80ukjU0l8Vxb7dXxIq
xCR7MjIrFVaq91T2pH2sNdooPO36bVLwLRK2EMINRhafdYMHVLnScQgvzzUmk/P1sLDiD9xw8VcN
nSHqSR65pU+lhSWom8kP6kgVtmRAScG/2FLsCGtTpWlkL9rXTuB5h7+NERLM+ANdgt+CavStiU3y
sIiyLrk8B2vhHDiZ91CFK/G7Quh98AqSY6g6I5HwZ/ybRO+huDdDDAuIK+l/3ARt4jsUiBDGq7GW
TGb85azvtbLuystzPDyYT1AfdZc8o8zQDCehuQDFxyn/asjAj5ZoLIsnveW8uzORGYBmUGFZTM8c
NqMxB3ERkrFcBEL4XKDBoKXVSDOdZn8r7zWzhWHbFUAU2bWkbA5wV4Xysc+cwrc7g2Sf/jFS954A
t8+pwmP4WJdU5SQhJqfu1t7cft0kY1cWuuyDapSnr6sxrhvQ8IKHCSZ43JvZoyeStrbu6/VMgKzj
RUBFQMYm5QnZ5ZZgUY7NUI9B8hxKuxz7MD5Ez25CqxC32d7zHJiYiyuWq4VMgucspGNBfF4Hw+8E
JzZtY2U4gHlEVMAWrBv4/3H2XcutI0mUX4QIePOKgiFoJYqUe0FI94rwKHj39Xug2ZghQSyx3TF3
Zjq6o5moqqysNCdPumkRso0QpefaTjHt5sn9AMQL1tVo32onPrPewrMyc1Fv5E1UIJExZNsNIS9l
LxqeOyAnH+/qvT8zLkiE7w5PSsYA8dtN7ZKUUzwtTc9gr/QwEPjSfv9/dKeNXtFEV26kTHSFc9FV
KXtFem5Up37uNoJVbbQ1ktVesaKGuGHqhbsz6sJUoKCpCoYgANHCT5MKwHtUjCD49OwWl8q3uuq1
odvHOzcTOoJL9ErGuOirC0CDcTZuDhmZ817xOhtu5BNjs5uiR1Xqsay5UxIRXMFcK6KkaJP9c7XE
46umomf4EnVvItuVgne8NLlXZrGTcO6srmVNrlnW5GEsDSU9K3/aAnZHZze+v43CV6Y6yO9lTcrG
iqn5eIEzeVY4nvBvZXT+41X6ZaK42sywzoVUC5Ts7GOm/AAHQnmPUqdhLIwd9oVtUxpJZLJPwiWP
Bx357Co6efWKefa0LSN9Blyo85yeeysVcKxWl0KDT0icrhTlvWJe69IZSlMtnSZAtmXdwzNBi14P
PzEktH5xl3Kl99qHHCUer/FawZ2exsNZKjR+0Lb52Q8MSfqk6U6sFwKRe+sLEcghIIMg84i4R3f0
ar/itHQZVxvyM9i+9a57KQAzCI5sK616J32Wj4+P577koKkgeBNksEvBb0Dm4lYc0HBCz7JlfkYy
tKl1hSON4xe2X+9lpzSKI3eU0JitRRH8zb9ybjNLl220Q7cXGh+A26whewd/ZUp7EYZJm3BBh/V2
ANuBEs1D+h/I4VZvdm5JtKd6lYkLL849p9e46iuhk9Sk0rUs0JsQuutO/Pnb+g5f4sGINxwYZ9YV
Gjsskyg2SE5eJIeEzerxps8dsTZGE7j3mDs2vfRZ2bgC11b5WRqMzNXbTrWjDqhiTTPSr6AiUsmS
xxJ/mZjvdlnmsWgQgHDgDbw95lgTKjeve8xoMoTOoqgrpimnc7ypXvLXGlRFua6ZKUNc1ohTkwus
muqtSIYjcDZ6sOllkqLy9pWHyOHyvQHPLEarUYGhQT4pYjJ4pHzqftKMdICM1E4G9tuA1MOu81dF
spK/+ZI0zCrPzAyxySJz1v3sAQSSI+kcFqaApG2qRFzHB+rQSMXZF3S2iklcvIUJ8XKriHoitJ8B
tVn3VfOt6KOXjp1oiO2L8IMikySBtJ+kGhjcLEE1tWQVorxTAnBdOA1gVLzBIhRFKUxZaZ3hK5ua
M6hm4W9KyGc/PqTf5rvJId2sYqKVXB5nMivJxRkt7YFmKAAcKTsBrFzDtrwM30BLoATk2ukPZoF7
H4PqhKHFKbbbE0VdlSGJhjXP2r3Ry0ZYrdrU1oanmN2KjEkzq3CJf5SEA31SPoOjkJmB8Oa1mCiJ
wnJvegfxT+WaCt1iRqL71jGbwhbktaw9KwjqfvLQLhKDCV4jzS6jQ8RZA7NyI4uXSLGniLmzfR9m
ZtTkRPT1wUajhI9f8deMpIcyESB+W+YmW1hcQ/r2yf+ufSPXeKRy8OepBfbVlxa28763c6IU43t4
ZUmDqhTkQhWLM78OnR3zfqjtJNdj5NJs1gB5p6/LcG314SfDyF5Er2ZqF3ZgLZX/pfHYpscqo2kA
3iWIULjfaODqO/KG8UFMphZn4dBelD90n+8rx7c4kEB4p2RrpZg1c+jJYEV7T1d2kh3uMUEV6flz
rL8RsF1iJBGLGWToNWTJK2b5nleSzVvBIVyIHmdSkCp3/aWTwKgvqBCVjFKcWaUkaXkZ27Xll/Qo
2TjVyPKX5N17P7fyJunlPOsEofCwM9yhsErUa8aJtQNoQVTDt1zHtbi9eIgxu7hesMAzZZobydNy
pJCycgKbAd14jl69TSMdhw9x16qkLHW5/hh6B34HNcJoTSWoBv/y+KrzM6/e9U4Lk6veRrIL9cdO
ayueBB7pkHQGGujdw03QAws1OUNw6CYl0odLyjU16UZwRnDK4+/4f+imDDJZNIOBmG9yAhIqoW2S
jN+xyb/k55J0m9QoBouXEX1ucF3Ycd5j7GSpXl/Yt+ypy40ciZZ99ZcNifZHWSVJokvr3KaNGUa6
qzOlruWEAbNRbY1aEx3aE8PZ7bB1SWUkRrP3eL3+Dp8bGJF1ZLjKwppm3HecrSIAUwA0Ba/8lqKv
7hvX9rGWKEF57lvD7+A8XmSqETWNVzW/ZdmchDmzL5R/HDVDKnwo5BRUDcmXyYmqbJNIgeRCl0XT
jfX6tet8Xfn0N17zIi8xus5Um0ZpCtLUKoJm5df2Xa0xF3lAcpiwPPvI7pQ/fsVbcrUr6BuAQWK2
GsI/UhPolWAHmFhQkzTmFzyK2at79QGTXFzo137L0qg8i5ETAyQKt9upIkctN92ClZhJ+92udWKV
5CEtfEHFWtn1jjmEp8Fivw6gDpJJsqrGVjZk/KqxbZ+81aDySRzEanpMUlKZX5meW5fYWWFyAp4q
4llLUdVMRHBzEJMLhI5BoU/E8eMih8tWSSjqcnd8fEvvCaPwkilILyIgQG/K3S2VUxlpz8r71eiw
/MilUyytpEMSgX9VOcv9Jq9tJrMUMAkxQEzs8gp5WrPqPjrwIvY2Gxwef9BMxmb8IAUxHT4HFZsx
03etfqoX942M01fwhNf+vrNa+H3wmirMAGW2A0b4SCxRNYB4dMZ9ion0N16nSwDOOR1EaAlWRhn3
DszKt18BtLKc5VIFHQRnf51brv860D9uCYCB2y3EKXOy0EerKMo4Llic5i7zLIraVvarM/DY1R84
Mgwy3EgWov6AzPfC9vIzHoM6IlMBUlHg1E5iQF8pm44OeXUW2o3KvasXBpzDigLyHz3ybEEqieqZ
eRmt+WghvTIXD3LXoif3mpOzJAvSrDoXf7jvSBCI0BuiRGilgjwqIKVeiwZ9kSW725diQFKgDGix
UZcC7ZkSMBBhV1swufQ0bSmGGpfVGZOFnVP4IsHMfSj2i4pk8UEx+IUrNmtQr+VN7nEjZl7GcpDn
smsMG4z4XY4Zs1mIistz1TpqTbhIZzmiNCvlpDUL1nTW89I4YcTd/z4gkxPXhMGlTFVX5zpBQSXb
ZKIp5sTtdlklmYUWkpJDG0Cuu/JpQdfGX556p9eSJwfep7XMlWgxOodlq9cpnGIlIclgeiwqgT9R
aQzVV5r/SfqXst7wmuP1b0lFuo/Hn3HPADOWAuEhC7ApLCv8OkxXFiXi/E6KFWxADyf4CSzoosGn
JN/1oa6ds8+Lun+WUMMJLI6cJSfZqGZo1nq5khx+6QqMK77bEZTZRGSCR9bK8XZefYofBbWQU5j0
Jvrsd01uIs2ojpmRvsUwzeGLoZtIdBSfBO/cQW0Nmq0eb8av93f3BWAdRYJAxeuuTM6EH8eu82VS
nrl3akpPLRKCFR/rImuywQZxCiBOpQ28cNlZ/QbcIrYboyQf/lSIttZFgTpY8I6BuzvfI1JHlMAG
fLBpnx9/5ZxFRE7vvx85uaGZm/NaKGGbCqr3OQnwuiabPEOZ1iPwGh8Lu2+tGvVD4zH5AFT2OJaJ
eyVxCeablgWeQAKCLFl3BvQLINA0+vfo1Du+idTfQr1q9mZciZzoQa2kEdiryvJcRcgmInD13X0a
GqGyEAzMFBBv1zYGC1cKV9Qhxezx37VpoBrJtjXa4gQDWXsTfREOmEu3AojOYjMFpfTjfZ09xBHR
+9vSDmLIW9FxGjdKVjflWV1zh9aLSTFASlgfYmXhAR0f4zudvpI0OUBuaDMt9iGpSkEk36aMZHll
/vZ4OTNlnHEr/7eeyZl5Qsg1IsjUzkipnZlv+RLmqxQYDmErpzpLHX9XugvJxBkPEFz1IsfJnCbx
mMtxu4V1G3ii0kigp658M4RtjLIPSVjQkd+AdLJ9N1ImJqF2OzUASVZ5btc9Ec36Jx+5sDOjXuVm
ZcRP3kb47pCU4whrNSTA/wqkdRqTdTr0wXb76GUJIT+jOtAaEPqO1TIVPXi369YKCZnbkCnPcfsW
KBi13Tw3aEsNLAExdNt0/2abr8RN9KcN/DgfGLc85+lPTTFcRf3OomDhOsyepYiGoPE4ZcxZuV0T
PPBwqDCa91xrJHIviYBuimgJEDwnhFNVvCwshwS/NDnKjOtqpg/D+uy5pidiYm4FsvOltrJZhQHs
B+1cKL/w6vQNYQpZZOAp1ufCiJ3O4AzxxwcH6YC21AJtkqbqBCRx1EPkIGT0j2AZB70hEQ6AVpji
ijcK/fL4bs4gfwDxR56fRaoBVd5pHkxrXVXLKa3PXKrndn7mvtna8EyNlFaFHJdCkJRGw7HIgsbD
kLYbNF4plkg2DRrDOj3fxEsP/ZwGX3/Q5LSVaNDqVEzrs8IdA5nQeMO06yAKDDXUPdHTAUdDOsNK
VJ0X2vXwztsyhm28yv2CaZx7ADDASENbHAog8l0g03FdoTZNUZ83CQrt4A5zmsOwUo79oUc3NJLr
sZnozdbI1tyuWHjGZ+zyjexRW68eH1fI1SZicSodiuoDt6s6uvB2j/o8NV0YmTQC3TC9RFEmNrkf
xDJLhro+CwmAZt2uyjZuvYrLJ9G1FlRsNALXorQRh4MeRtQ4gOLDX9wuJmg4ValFrz17rVG9A84E
SJYNYEUK8scdGjn7rQc2GpW0xgqFxcfC7/JOqD+I6NsAMgkoUlWZolaHjopDFufNiYbO+4ArVn27
B5B9t1u68BpMFfdXkowqIYayIAc0nfLZxLVL45CvT3Ws822yzlp254eYJOZXz2HvADm7sLFTJfmP
QJAVjrAZNO9NTJYcsHxYFWp9Ynjkg9E32Ijlgn2fFTHixlF6ByZnCsrBKPE4jbSgOcUJKr28j+aX
f2jcfxeB5kPAjyQNhfBJiCdrPpMmQdGcuEG2GO0pFyLd8/KFddyVHUYxgJDgaMY+R1YTbnWwlmuu
GUYxhSHbxVa11bW6bl/VtbfijNRgTMUMMNMmdzii2dTJ9rXjr3i9hb1bUMjpQzN+CdByIiuiLAbW
78mCuUEtBzhLzQmFlmCFiEoFHYGeMBiXtPHZFbvlqVN/002J6sc/F61qyMtgiAUSM/iOySawcagW
WtSdZFQSArPfUUyHD/f1MRJfpPIk1k7D72T+SUrNcA+mvQX5U5ODlavAViE9KuARx+yiiXgt8/OQ
5t0pCHySM8A9qmdUo0rRKZWFyFUYz/PW5oyyBDR2AMcBfOjkvNVWZFrPqyFLYXU8rVr4LDY7EcU6
Bj3NsOeofilNYoSI4GTFTkSfNNVftzRlodD74s0v11H22pabGL3uwibibJqabqhnFZG5NWC4L1y1
lqnJRUA75uLS23NvMm8/f3JSUuG2TKFgqyrF4dEDy+mo+HnHSLvEka4JeqyR+PPfaAcHUK0IMAUU
dKKYgS+6ke833SlSjapclaZQb7JNs+ZFM3uj3EsPniTNaaK99FEDHfhvpGPKDIJreCLa1HFFr3+l
sEPVneriKHY1KdB/3Ls6rrPuAvYocDqfrVK1QB7GYUKTo4S2r5zaLXzHuLG3eqOhFxpPIqwEvE1x
oqMyEDMILDv2xGYRQzJeTOBr9umCERijjxspQHAAaA3GfxZ9IqhC3t6EnPJM36El+xSrkS7Eu763
WvaJC83Hm3rXq4vbBjmowf/KgRW/lQM1cqMA//jUHbQXWujlunNKgnLwyd2qjF54erNOttuP1uk3
/jrgFmz73Yv4K17Bwwsg1ZgyvRXfKA0m61GIl7ZetwtaMws+Gg7lRG4E5A4Lq70rH/6uVoQXC/sq
iUBw3orra7lDNAJxXHbKuZWSr8rUTATMYQr1oFRINWQrH0OUyyTbhXX9FeTlF+ZfkbC38yUzP3vC
wE3KMhQJgfxk54UhSik3fktXgLy4i+0h3BXMUyQsrnrcxKkuAR4pyDz67GDeJ5s8SLmIwmnAnaTS
FPvn9CSmRGWOyZEf6/s+YpiiN7z60DGcDhCTEUXJgss+d8xoRAJ2hkeuAnQCt/suq26mtFnMneL2
Mmh2FT/zNUSyYJ+PT1LOLrg9d1nJ8ZyxryqaQjBnQL57xmifRp2rsCAaBB+K/rrBBJvPw8E5OQ2o
qbdvtQGwt/7io4ly9fz6+ErNneu17MluJ0LJa54/3txuX5evxSYH6L8a7MdS7vB5v0tUJcDa4NyN
NabbLa3DJGgrJeVOO6wN7JCijTgH4+10ixIbZP+2HYEh2jlxemQOOtjszoKJP19j132vXxYphO4C
1/98EHwosPrgqKfoqEZxwziXXfZkNKBUpuT0uft8f99FZCC11dq5Ee8Le7N6ednvn8G29fZ4P+4K
D6N42DBMJdVUjD6865ptAUbuopI7KaVZnhPQNcRyQQTk38M0x7hDQefhQT43w0eipGvtaUH83B1T
gMjDowiytjsOrqRvPLiWBXcSkNKMAe8uVoUfA6/0rDWfXZugUfnc8ZJZSRhWGBlCe8qTcRLa488Y
bcb0po/csTysmyACGHCrFArakiJf7LgTL1s0NvMWVe2v7JWPrKY9B3BmHov7LclP5QGKDyOGFkpU
8yY2rKgltcwijjvJdB9xmIJqD52G13iP+fBViw6AQVoJsdG5luYaZXYOX0VMvJMju5NPQqLL3laW
SIfhQ+Fgsg3BfLik+Aa2K3ZotxvKVO8TM1sa/HdXMxpVBc4lDgsWCfE7f7tLfVeB2aPA1YGv4L8P
mwBFMXHFgWHr5QImxMd7NKMYCiqBwCWP03/vCFSAe4tiBjNpT8I7kOngoP55/PszR37z+5MjGGQv
T4WgAof6X6Q/JPTqOs1GlezVYzF3nvlYQ/3fMqb+iIbSStj0WMYnYhCjN+qF+7uwTVNgTaL0Xp4z
+H3OcA1tx308/vy7Qh3O/Ob7J2deSX3Dyg1+f+SHVPDfdi+uG0f3A0IXZM08ADeiJoGFJrSZkmkQ
5e6+A1Pahc+P17K0VaODepX5yQJXEvrx9/mLb6FWv9hnsyRg/OdXAoI+qmtpVKlIRz+aPmxVtBsZ
9RZ995eRd2CZFW5BiX8pW68kDq6ftsCuiRg/VGLKm6YfOB0RGMAhf4ClM3ur268uSyCqGafk5pxG
lb8SihZFoUgSLBPDK2TCfK3U49/HJzX3KMHGIL2E9CAipmmMGTFyGXXj8Kwdu0tfOELXjV4/hRgi
t2kXql4zF/RG1EQrwiDoFDHtMcrtI9oophjo/GaJaHVJxkQxtAbZCl+ADDYnJdH9fb20YeMDNXlQ
VERXCAjQ+YKYfHJ3/FhhKybmRtUDoo4ANGCDorbXl+TcRc9jC9mVnMluYRIELzJ4Rk8eytbil+M5
gh09AUK7X2J5GH/p0Yome8ZEmVukAVYENn53IRSdPY+rVUx8QARIEo1C/HZS6sDGttvFfNDSPk3u
iEilIivHeUonzHU9AjouWgL6CtLj0mWcsQA3BzJe1qvLKAPWXgw+BG28o/UdEcFsjQXnaOa+34gY
P+FKhCehWyFkwO0vr3fexjUas3XYhWdyxvZfy5gCrEKwo8ohqBBPwbG241fNWBrLOSsALjaohuBj
K1M3Vwk93gWwCu6EzhkegM+PLdbSz08CZMwsyqiY4OfLS/hE7aHHaPTHEua8L2DP/reCyUusuhxf
uTAAY8M+1aFVx07/WWv2yypeOPClxUyMidLTtOmQ6TwZErInNaGnhaXM3g4MmEXlEf0gd0maOEr8
pubAZw8OV6oH+k9p8Itz3WZe4zH5/V8hkyOp0j5v4hZCfCMztX+cRhwN4dWvT06DVXIp72v8OkWk
zBMLdDsShlQtecF3BX74XzdyJmfhhUETlSn43Q1MBX5+TR3J4lZcu0iGPGtHrtYzMeztILQwWljP
6LskmAh/ymxj4dhnze6VjIlJx3mwNAixltdXpOWB/IC/glnelafz2+fn5yWo6h22b7p3o55fGS5N
Diq3w+t+ClbOTjmS8wtmJG3e98b2fHm8tFkTebWyibmnQ1a0QaTBtXyOLdHZDuBwW1rO0u5NLL3o
RzRUK6wmdEo92K4vz4/XMOfq36jaxM73aEvGGF0cz27j7VPndDpW4HvQF8TMK5oG8jNQQ/LA4d8e
yhCpaVFJ0jiZNEV35A8aY850iWVvTggnoayGRx6sclN0XQOWkVClPoh1iWr3JofICCwAerHgR8wZ
ymsx00uTocOsrzERQbWDFWJ121sAHs/p1bWAyY1xS09hqgECgIK55Gf+/U+47peu5Zw1vhYyuSYu
bau+YyGEjTGPsdSFZ+rIB27tGeWK/ot3/lrW5KKEObiO5A6yeJvbuivqLLnz80eCGqCCWhiQFxOr
D94jsDp3mO8xaOgj1UUnHOATLdyUOfUC8YWEDCIyONpve96VYankJowKVxAQAb0LRvGWbpCNIRlB
ThRWbIOxqK//RiJyLiqw50i/T/P9A+v1FcVYhVOg053urWlnd+tmT1ZAHj5Lxl/Gqkl3WDqtuxkY
owUFU89/xU5Uo6du6DKhKmAWhSGxeviSovUN7HbG5Rn8bpcLOg/xn3KlApsqgdNsybv9zcZOo4Dr
D5joC4uZqI1C8QHY6cHCE/j6WhnRTjH1p6fjkdu/XHzTNy+rv4/3mx+f7zu5I0QFXbNj18nkZqeN
2yZsFo7PISSjtzI5y+DMzUDNvN4Tk8Nxu6cQ9TpgiPXFVc9Fc78glf8rfXLtpYYPwoqH9NdXSN9Y
XERcR3Y8+2ONNrkXcN4GRmovAdxmfY1rsZPTxlQLrpJLiHVBC6b+TdcYWDpOcHm8t7OX52prJ0fa
BZnIegWksLJxGFlIOx1hJOcvOLGzOYTr1UzeS6WsaiZuIKdcgxOR6rv2WO+k2AC26vnvgg0V5x7n
a2GTVy2qooqRYggTd2OirI11YeU+acdvMIx9tmb45hpw18eO7w4rbjaJ/ES5kYM5I0GGIU6Vzjyl
P6AA9YyXy/r8dUapYeHhlUZX8U6nUX9FGRgFHkmemMbKbWUpUtv/uHjv77GjIEml6Ko98oF2q/Eo
To4jPvUcIOgsiRJT//MnAlk5xgAXq8ysALcsjdBUof7r1d/LmNDyrJRcMvty+bto8+aND5L/gDRI
QHRMQTgC78W0T5AEKk3+Odt2GIZzorZv+W+FY5V2qXuO+ye1BbIODuBXNKiBlm3nsbLe4bB/LeDV
R0y0KOwSGg0xPkI4xFsBzazxS7KLztouhzTP8jf50xK14mhb7s4JIAXUHNHthhDp1kPKW6UQsnxA
SjdrMjISQxE4UtnCNZx19wROYOGDYRwV6ABvxWStStHEl2Ny1DuaX53BaUXAMwyAq8wFzZt1xK9F
TQwL3zKCnChUPAGiNjjSW+r4hMtt7fOihABh8jpodi6q5RnyAvXRnP90LXhiaxoVhKzCkImnYhuY
uH1ERsPAkkG7B8JhAhceKR7gNI0FFmoSoxVlGAB7pAynrMx1qX8Lq5c+tHNRst+6GNBkrtDFdKlk
NbM0tAuh/g0AHv5/Ct1NO7EPm6phTxtNMkvb/QPaIHpYYuieeYlupEzsWixWWcMjbjuF0sX7YmrS
YMrLYMXd3/5vBboKxV+sMt0/vbjtYy8KWIsliVcmNy5KmlgREI6eMowbcWPB0obX0ketHe12Xkqy
pngB2LoUiSudfd5auO/3C76VPllwVuV1lzdce2IbY0D3Q14JlksDPROdrBKJrKyKiN+AkmlB7v0D
ArmqBCozAWyMrDhxONq4r9VepYAl9VbcrBml1Ac6ALWZmWK09/tLoVmhB/qwbiNJmNmhKUdAee2K
Erf5W9UL79mMK4DPAQng2FEMHOvvW3Ll4YqexyuRVnQn5U8pPg/Fcz6sKPPZXOQGtAsveEPr1RI9
5IyZuBU62YNAhN/LiYBmMWxlqlxpFrXedNtcwXDKcNX370wFmiBHpe03Nfrw0HKgJWQCfUi/enFX
peeFMxkfxFtDfPs9EwvJ5k0bQPu705AbfbpRIjyM1JRTNHs+e9xTr/MhNRZxUr++5b1YkNSAPgEp
pmnr5RC3NOeatjuxa94jinhUys72eMkus89Q/RAUK5eTfRiDk/9FQz9iR3dZ6USDIzQ7ISZJ/tRx
rV75J6G3ZfGgBvmCazWu+9EHTs6p8dHSVrJAAIat8J5pjG8Htb9hUn5YuI13jcBAxkIN/7cVkxNQ
ot5nQOfZnbziNXJfFPA9IwuKPvwosxj5pKB5sDcEwJ6wBcm6yAnv7pjyGHLPRfzC8RbrfSzoxJx1
UgDjQ8MEiuFoWLt9NaVgyFTB47qTFgdqZ6ZJFhFPjMQvrVcHK5XynwrY8EMh5a7Jct2GCYGSRBn7
q43VZCEJOdqiq3NAmwN488eOChDJYdTdL8rg+pL6pV8WtKi2cWxJ+eqzj2x3VaIPRjSDf5gT/pWF
fkXgZgBEAqR4um4Mmux6t6q3EcvoMacRLdVIYolev6Bco/JMFgX7B0gICEjHDM7kMXW7Ek0pHF9v
q7p59dQ+sTSNERaEaDNbB85bGTuInRvbjm+PsR7pBLy6HLaFRJmGyEIfo+sgbcTv2I2zypBCJhX2
HYb8xZsQvStHTfBVzY4aOVZ21KVoY1ELQR10UcNoN7xGnfxXqDIpM11JCT5VKeRO1GU50Ax1WoWe
/bIW90LbRrWRM1x+TIoU3a1VRrVX2vnChfY0/yNV/HAAkDg6pRFfPMdVz5ix52K6iagI2UvDd42g
1wKNqZENdXsM+zo5oCcJjI6hojG12Qht/odPafSd9G5wCl0/TnUpzeizGw1iTLJBkndCxua+2Tcg
GSB5EfjvfsSzqLE1qCSjjb7tLX4oG80GIi4GkWpDo+Ak0tSngFNq/a4QC0a0/IBn1sDlCN+yG7Lg
LKaVwIKPNYifm4QZ0n0aMBhCM7C9V5k+kopgKEhANuyxQfQ+KA39bJVScUI2799hByNQbIR1SomQ
FupXGsZxbpYJbcDbCeR/YMaY1fXi5XzDojUVPW9GInF5SKoqxdMc+1WZ6HnNy2cQOXa1WaYhBb4V
jXNffkClaFV3PboF3BoUvA0b5gk4W/OKGlqJgNeM8lBzdbAptR9B6tHBqbF3si41Lea+9J2XLGE3
p8HieJfQ5TrO3cSwapAvjjbm6t4GfOiXfNu1WxAlpx3h+oaWyLTKrW+xg9bGhgujcawLCnawJNaC
l4pWSoANETARt6kpjoLLtQazO3ou+XKzGNghJQKZJI8BKcBkciB3xK5Iomzwmaw2Zgy23YhkcpAA
6BYp1U6NFCSOgh40A8QVlJHGCI/RDqx2iVlkQ/6ndociNzRuqH6YzEsjI23UAFyyLZgER2S2v0F7
IwxykCTMiqvjpLbQxF90dqUVQCgKcdylOvCbyrErW5Y1mF7yQKDeDT1mgkulN2Q6iPIUNNQXhdov
eP3j5Z2YEDQWIbs89saAVm5iQsK+yfxU7tttK2ekam1Z8K0m/2HiJbDxNMcwniQoUJCQ40CfKArT
EFVlUCirWa/bqqHHHQdG7nRNK2UL5FAs3oYcYNy6q0I9T1UE2eBFMmpXYSyq9DnaGTVwnIp5uNQM
MGNBwSUgIe8Nxj44bxMXthO6SK7EpNsKyE4TQcEIv1iWL48fwom/ipUjMsX2ogUU7Udg6brV4a6u
S1oH4rCVFcnCKFTiK9W6LmVkP/ofjOhdMNhz4sa+CnijsqbwUwz7MMiNSAeP3VIggw+1K2JkTgbl
TYq+eaLJoBABA+jNx2u81yM8QWOZApEImo+mj0SslkpbdsywDbJQM6W6TlZ4b+s1nnNqUDTELAQB
4xt6q7ejPBwZYkgM9lAmetuUHcWh+uzWDwOFeJ6Y7bSGaVCFbZiFwG4SPf4eHzo4WBYmGp0y7MSF
U1ok6Ao+ZLes5PaOJKdffKW2dheAekF0h2GfylxFYo7Jrcd7OnNlRhp0dIPihR+z52MAdmX8WAZz
yigvDNuuy4mW8yarNqu21p7RFU56EXyX3ampgH4VnICWmAk2YPRW5i6BwaaZ5XEHRupdVJpQ9Uee
d/Id8DlLralSbgt6fpY0FO6VrrRyg3EZKSgQMDkQpPyFTGAqQRA/BMjEhA2aI4M6wr/SeXrSNj95
oIik5qp0k9Qss2PZYThXbYkGbD8pDBQjYictOm2V5n72goJ0pfdp71ppEuZ71aPVy+PNvb/5WNNI
ASVocGrQfjjZ2yzgs5Kv2a3Q9fuMz9+qTBD/uZLKUFMN24bwBIWWWxlZHxQYPTN028Grqh2PiVIG
9Dn4VvhaWz1ezv19APILuQAO+E9kVaY9FonQBNQXMn5Lo1zUNanqV2UyJETsqm7hPsyJQh4MyTTw
Z+HFmO5cKtOwg/ewRTJFbknp2oAeP17NvcuJLRurKegIHtHWE7OMcXn+GOsI24IN8g1flWjXbCT5
mAL5voFHAHxvLYMMs5M9og095sY/lj+N6aHx4wegNW78AyajSTKs0OJCElC12nKdJUVtr7sa5j1E
34woGlpvliC1EQfwv7Ct1XiUpL3zbz4ANO1IaiK5iRHnt6qjJqqgJfK4A2Ji1J1nYqQtidl8rYjD
K8eecy53UkXYhox6YNtSb4JywaLPHDNcL4RvkK+MA8JvvyCvIb9vOJg9mjTnghPpOlRiVQTVxf8h
7Ut7K8Wdrz8REquBt8Bdci9ZO53uzhvU6YXFYHYMfPrnOPPoN8EXXZT5T6tnpImUwna5XMupUxGy
dNfXu3LgwjtAq5y4LsZ7uuODpeOGnXWZ2alhoRpNCRd9xtSvwTT3Nm35C1fSaNfqA90zG/UlY0Zq
4br8y+cLbbmGAT9CjMwByny5WCcZlQjapIJzWHPP1pQOO2h5C5+W5K+MKZ/s0hX6pb8T+mgoUTpg
b1jKizRFnWvXUsOUZeRoa4yd4sjJ906sDw85jYo7JeLIR5R2vZVgFktZvpzYX+yzbiIRKzhDl6L1
PHK4M2CpuZ74Uek+Ttn0Ugqqz56jR8l9TMrkuc3QW25uZe4uX1Ih2nEQTooHTX5JQYaRjA7Yv8Ja
ZcIpQD7uR5mFJqEe4Mx+2h6un6qcbRbbvBAodPyDWhkpZpabPQS6NfeU+gd16L41invMUfRAzHZK
k/TEalDqc1vbkL1yfcBEQ3C+8MUQEOhL0TPNjYQotR6SwikCncYaqkRDAa226Iaoy6fMNG2ToPta
lNmRdViKmtDICug808M9Rp9sOJNyWkls4cdfLr9haYV+NkT8ejiWJYJwj439yWHkdo7y32ra3nVo
S1RofVPV6ROfk53+xvnwLXNbsEQpu4iiF0gFzDr7q9egkuXk4foRr1xcE647vDLhdOIJXK7dmYhd
ZWOnh5aB3llS+mn9mjHuU1AdXZckTL50bxaSJF3q57iIGIckO9lVCqh+UIZM8vPX61K21iPdToC+
CIYCcj2kdAjU4bYj3T6ybip3a6bUqiDkDGHhUZIByfxy48CO57Zj1Ogha9073rxmXbV3uIWuyA3Q
+JogPKCY7AFWE/QHSu6ClY0j2qMdPcyzPGDkZ1mRo2HwnULtDV1duwcILRHLoXILXLdkVN3IBteO
GRuhlXXsGNvFV/gRWwTdK64BRu1gPaAjACMZ5oItN04D4F6Lc6qFRhvFPnd6ftPmWjx7DdF7DEa3
5h3B2KRj44ghKxhtvJvghoI/1u2+uqY9bGzv5aJR0hKWHLVqvJuyH9slijkkDVXDttVnb2jn9oAi
FA2uq+WlNcNoYgxWQHQHKngQKy4XTamN1xMHGRZDdjOT6Lbr+puYbHiWl+8DHFiYSgPDG5CVkNlv
uqlQqJrMWkh1sJph3HFdWcjizWfMIvsJTrFHY4tA9FI5UTbDuDxQ3GPAAuzncl2F6XJ3QP46NBmb
HzXQrweUReTkkH4OFU62+H1WTgvVeQOOHWqgWKV06xQkfJxybuDWdTo7JyXBLBeSoCf6+nFdiiEo
iyEWFyN1gMyR3JmsQQE5VUczLAsTw41M2h54GX/+vgE4BjcdUFdUVqEXy83LlYYOSQspiVkAzzQi
o1P2hbNxqy9VD1IEryZslKA1ke7bbBcsGjvDDJ0xqkOEjuAGgtP6WLftFljt0sRDjSFNDNRCO43s
lbWFNqdZnlmhUnXZwaoKvFgqU49FrhsHlJCnl0Tpt17vtfWJzj28s8iygzBruYtoIY4KVnZWmDYm
uieTPssw6RYZZtMz2zK2Pq0aaIEHozNsPowkgpuluJJNfTXz2grnorZ8Z5j7fd92W6Qwa4sSg1IQ
iiJfcMHY4lZ0mGv0F4R2zLxyvncpGE4yfcMqrZ0XoneQa+Aq6brcal+YYMDUu4KEqZNiiMBg5jck
N/jRicrk6HYoBoDAKN5dv1srS0NjgSDjREXJQiewtIEmGQe3N62QkmoInCRBlZnyyps0t9sQteK/
AiUh6CaxOkEhIh2WMVm0MSPXCmvHzg9lMSlnMOGQI9GaPuztJr5hedIfJ4UYvsn17FyMk7aJ2RA3
bOn5YJKoCqowE4lMsJNJNzAdh1gdIkZCV2WICsZTZ8Y7k/0gOZjzNK/UwLBMULnwjOKLvRk0rO03
3nOQJoHCAHkH8fMPPnzVuGoczaoVJtRGE2+bjIGZYCoZfO9qY79XRSHWRq0QBLOIUZai4lGxlb53
SOgQNNefLaMd+UM2pTkmrSvDaGzUJC+tNMa5ICFugjaJmLaMhSnyPKlNDCIIlRKTmJvcbv9UY6Ru
RAeXixJS4B1YqBXCZ5E8ynYmCqyrSkK9cZqf+uAa+9xAuctLabuFhVhdEfw8HdwpMKEy0XlpA9iX
K+CHdLuEg2vUaDkGMGIerbnxKKwKAqkFirlg8gILw/KktNqxWDvgpPBYs5c8sosjRsVXG5QSMnMJ
gh/xuglysnd0hyPBANsMBZ+SpFFoxW753a0K1wPZuHLf8GY49dxSz/E4ayc2KtMuA+/8nmZqcWiL
on+qtfzGzLLcV2mEscpZHR0cZTBfVcAfv2XVVN3bCSfB0HT0t43S4oaZXzl1TNFEWyiOAsRn8jxE
mzcI/dM2Cu0ijvwyRjqVFNYXK9+ExF/mE3A53+cJAi6JvILkdff2iAqspUdhh+cLc2PUJPlO8FaD
kpQp6a+6JPUzxqfWmC5DhgSTJikvXwZqaVtLlvGH4rTgoMIdhkagJC4Xc8pcB39eljhh5GRZUGXq
+NwoidsFTkz3dWZHxwHTtwNawK1rwGy066boLi3c5p4nnN7m1Hkxm8w45zD8G2HqynHAfYE/hh5d
KKw8cU3V+sHt+tgJnZ5MzyRGWbIs4upxRrJl42pcPoqI5jDlEdN7QWSEJr7l1eh6keViFb3lbuGT
4peBnqGmR68rZih+dugVttxF5zEoikDdB3SkzCQ5GXHbW6Vd3JbOHXEbT5vBY/X62QdXlByQHUQW
HXZKTgZjKaiuUdCZzwyV2WLUfptgUfNJjJzVdUkX0QDagVGfRCsE7g14FCRTaVCXGUlc5rcRHtP7
nKYi9ZrYfh5Z2QlXZ9hflyee78XDKoAoIFjCgaE6CFu2PKpEzOruUV2/ZYVqfpmQZgkGs0c3fML/
zFFnAZ3SzYGWGO6Tro5sQ/pFtAXpcNyR6IZ9QHVCWm1fR53RdEN5O9DYvM0YqJAqfRwPbdL9oUqS
3peJ2viJS7Uv15d9oaFCMBxdgQzCWyHX7oy+MOK5cMtboAfd2TOMGFO8lCiKwWMO1pFxX8xd8yer
xumztxCCYaCQaUash7qPZKpSDMUYmJZUt/3MgDOBR7mDOqWek/Nu49W9dN2ELLC4AqYICwzY0fJs
M4uB1M0Ax5NV8yhgTeWG3Qg3TSs17WFO1OSvA8D9KepGoNPsONUfNHdkx+s7LcME4VPgK8Q0BhQR
xaQ9cRQfnCfuxAmgDFV1O2sN+WIqgK2o1ijQCzam/eqYwpXxie1VkHx+Kaze4l4KorHHqexyb3Yp
OQGqb++7yH3T45ntZxc0CaTBLDDaVT+vf+uFiXz/VFQcUHhBok223lU6WG6VNtUtjTJzl2MoNYOX
faiYY7xdl3ThPEAS7DCqmcANouYuRcco+1CNKMDBza6WBjUZwG+rjsWGHRbXZ3m5xe0SvXuAqooy
4HLrU6eN6pTUBiqgUUeDemA6sr8NKR67Vs24T1hnjTfXV3a5h2CAAB+VcGBFWkOy/YjFpxy3moS1
OcfzF1ZTDJphwBfV99VYYpbXZ8WZKAur0Czc50vSL6s3+Nz1uRNS3gNoZaNq69yCFVq1vFRN4vbT
aA0BP8ONEhP68IrJua7KbNpamRw7jHWK2WeR6mTDnoG8M97wzC/3EaQ9gmUJjC4C0ytdXqjM3FCW
OuEIiJ+Pdosk9QAVo194lFhbxNKX6rgUJr0CyOAlFgO1U9gD3+MhogLH6Zg5n7b2CN0A4kNKCOgb
gIOX6ui0ZTIXg2KHaT3oB2NuMNoZWjR4qQnAOOeY7ECsDj2sjUHoBsjo0uDDDUXGC5UfOAtwqZey
2yibGm4lbjg7Y1AN0TkdU6AD2ud50A618nxdK1f2E9xgoEcD4TqadOVcZdxNJc/gIYZ9nU+2N1lq
rvidQ6i74S5caAnYrxDjgEYVIEyRMlouy3RqDTFIVYYqocfUxnut95qyc/WtutmWIOmlJrVjRMwq
MYCPDBh98bfkj3aVbrwVF9uG1SBCVC3wTaIs8N4D8+GpiKKpTdJoLAEb6rJ9VpbPTO2LjQzvqpB3
uBUS52hsFj//IKRJlFyJHIwS7IcUQEYr7tM7NWaMbRjfVTngr/1nIDxmry/lWG6OlJHrlOEYp9EN
LzCKB3XlLdZgWa/xqkOn4cYA1IU+BLnGl3SFI+jJrDOZ/AqNh32feVG2a+zpMMafNO2QBZgeiNd0
wdkObP9yRZxMtlVZkXXO1QenG/06sLsuuH5zLtyFdyFEFPxcJEAAI1kKmfJJZCpcclYzogDDmmQv
s2mzlwEh0ame3Ph7h1j1NAOjd4iNOfUdozW/qT2JH8nYYBaf4jCvMeP2xKq88cfC/FWWroG5eZkZ
kw2HQfZfxcei6wLB+TsdvxziIr6LMmdm5By/2NVubx203XA7/Li+JXJnHQAgqE0h04CJrChIID+7
3JLKmKfGKXLnDHBf4UcmK9F/6So+aj7NARXBMWBTgzkLY+0EmZPSO9KiBUHpCIuREuyjU6k79S6y
y+TObtvo1lbS8rlRy+4pL5wq4BNXDvOcRFnQtLEadJ3m9h6ZesGjaQPf7SUaEL0blkv2TbAoMBja
gJYB84m8qWRQAK4u5nEmztnMJwSGB01vb5T+lSK/cX37tgRJ/melTsB1tLZzHuYzoA2Yt2p4RXpP
h5f/IAfPKDKEyGqjqLk8pVlnXZeakGNbk6fMZOey9LUy69042/vrolYuPcLDf0VJpmUifakWieOc
O7d/iAryYtf7brrtLNXTdb5hL7eESQel2KBJ08EkeKZYVhzcKs3Tsdtiy1g7JBcPIsgGECkgTbXc
PD3vU2MA6hss0zPzuVGwm7ZsnKMz9XemPWkbZyXbZqF8gH/Y6JcXHZUyCbo6GEmklRDHG3f0KGF9
0Ogp29A8uTUIEQRGAcGB02z0xYHaQlIJipxX5tp1EnI9rTCDyIojzMxJuuFbGw82BtnYXP/Z8lbY
0ilPRn9s0T7jq6PeTT4t3f65d1SWBE0MCm8PeXUjNryppKbhGfE0vw2kyB8Jw5DsHaOmHsF9ig3t
l1o1mJehTn3DnQBFH4SzqR7XW1WxC+NHNJTE0O0LkySQodLFKgxznK3MUs6A8NdfB9sjR0wgUzJM
f9rYyItIFhsJDxdE6aL/w0a6YqkeVUsy5jh9HILKstvXd7XH3kTza3Ffbb0/F6oBMC8KlzpSZQi+
L+DY2tSnka2NcehmwOQMziMQ/UezwZhVlSlep70ONaa7GBkqY8W3Gf8rw3U3+2E3KVvYzYubt/wU
W1p1gXSNVqY8DjvlVGCeqd7XhxzstxzjvhR2+KRNeReGDimMjQcETa7X8q6crKSb4jDNv6WGshum
v0PynGPqyDB+vy5K9iVxmrYqClc2TlM09SxPU+moATj6HIdaVgd6dBrR5zAlG1wsFxYFHanIeuB5
QfwrXMqlENcqB10t7TRsCue2j14ijR54AgLhfiOyuIAnYTmQhLWg9Ra2y5EM5OC6UZRgRE5oasrZ
sku+MxBndLVRfuE1mvroWI67XLPiPYk1+jAmTrufEvCd88QZDujH0R9VDth6qcG1ruG5PERw6+97
ZjyVAxpHAVDmmyzzK9uDYevwf9G0JY5A5AU/eMFmhN6RlKdZmKD1xrzR4nC0blDvLR7ck0YD62f7
O4qCffTI/uCbr5+/+N0f0xIQCNmIoGF/cThyNpWwKGk1FCbCHkO7MT+4DOdH0Cu42WHkGKRzXdgF
WGYp7YKyeEoBYa8NSKuz30lc36TVFOizeYCZ2dsuOpGm8wCif/YNtjS35421ropHcRidAGICF/Ix
y42u0f7TTKqVhVoxeGZdApQWoXxpDR5albxaHfEsWA+W9SNuvvWtGSQZEHrXt2DFjrgfP0G6CqVG
qUUtgv2efsbZiz114D8Phk71jS2k1cqbILiigMhAnU+E+cvVJqNtglsLq42mI6//jhHITYfXAl2O
evzVov1GjHWpxWANws6KCgA8h/fWrQ9azJnR5Y3eJ6GWhoND/MYB0wow4Vbxdn0LV14gSNIR/gDa
Bai+HJY4URrrGTzocNhbIJCrb3Ov9hOCEWfthsJeWkdkzcQsBEBa8LbKWVuuVKpTmkaCjJYuOi4w
EeVrsSVEppOAawIpsMIiF4MknVySzbR2RgUxTkO+G8PoRPwnYu7iQAmaYGtu+9ohfRQl+QlZztAb
mkNUXf5RFD9+ZO65azYisYtGFbEgAIpBI6XD5zLkmhPJpjYtWZuG+qF+Mr6rO3TjeY29f6zf8lHQ
tXy9rhFrx/RRnuSx0nqy9KyHvFJr/bwK8gSlp2krvXlpKperku4TtaYWM+wgJZ136W4PjJO2ax7d
P5tzVi7dHuDrEWbCIttI4MoOuGLHhh0RK0UvyjfbKB7UuDyUdvLkNHRfza6fstZvzO9uDC4Bp2vu
50n5W6MPVemP1/d1xWAigkJgiNAasAQsf2lCarjRlV0UWWjfa/fkxflNgl9loB4xwBN/rgtbU82P
ssQhf7Af8zhVroBbhS07VToamuy3pu49Pm5xRK1pC+4zPAQEHAh2hd38IChP66TOHZ6FRMl8hpF2
vQVmoWzD57koP4tLgFYJJPwxlVVEHksxAg4Qs3bOQhScH7MHcgImtHgqnjASIMS83qCk4Jo/9hsW
a20XxVQTtBMg7Y+U51JqYpZKMptmFsZq72HakId2Zw85msHccLVWrZbA+4nJB+DAkZ1UG3G8BjVN
w+/WnkzefOYY3p3v2hsEQBv+8KoefpQlvZrVnI1arkAWB/Gl67223jd4CSAl7Hy+8UCvXb6PoiSH
uG1AnIbscBq2O2v3n345gFOoKAOBg9dreTqqNuhJHKHHoc06sFgV3BOOWfD5iwRM7v+ESCtAdKiR
eWzgTmISNqm6+8ooPeo+xs0WOffqXiGLb7sI05B5k5RNB+GI69I+CzO7AMuMkt2rCvi4ri9n9bkH
+ApOBYZmIY0vSRnrsmqaHPd10ofx0CQankl3toIGAGGUJ5xfk2KoqJla+a5jo7uLuLs1sO/Sa4OP
DIgfqCJwlRHDLM8N4fxIUD+EHUytJFBc59ygDX2XqMbfqa2sYDQRW1xf9pqVcmE90CEMHj0gaZYi
o9lsxoiKi5y5ByRr5iOCX+pnYLXd2OAVkwHvBjAH4PnQiy2XwUml9jVnMQ0162+J/YNLYNDGF420
n17SQpB0kHHS95WZKVlo6fkOGPVTxK0QhBi762JW3mkRa6L9BSwjogVyuXMxuvSHIqU0TLlb76qI
xdybZveNZBgqiWIkxl+DEdrrmMNjdPnzTQjUytEtPkA6ullJGwQ3JQ1bTf2uK+qhV637fFKOkUq4
NzrmXUaMb3VcHycxswwlTuAnsxr8MxkoXce8wFhTIJOD69uy9lXIscHsoMyN3l3pq1gJLB7YHWiY
NBixMGa7fH6yK2sjQ7mmTCi3oeqMtB6SRFIsW2dG0gPDJtbe3tb1z8S41/T06CJR8/nlYB4aUlFA
ZsJgS1cyRR4qVd0cyzGanWaiPdh+a+tPl3RAyP9Rimywe8PmUVvQsN8RYCAS9lVr/5Tosf56fTVC
J5dhuBhmg5mALrC1wE9Jq+HG4Ga8mfNQ0V3mN0NVIiTlu+tC1jTgoxBpMZPVVWZcqnmY5CB21Zn3
H+63jXQdUmHoAYf7s7x4RdxgnrNV4Tlov+v5S6Yfm+zv9SWsqRcqUYgxwSELGgUpftHqIgKhRA0R
8V0RPY30po8CUtxcl7J2GgDB4rEBqABTe6SNqvvIakYLFtEAPfUfNK+1vmWhz3nD8K7FSQDG/itH
eqmbtioVriU0rL7n8AaVxIsw8DgaIk+NO7+p1UNU5Ke8qr15CnM7uWOauXFf117XxTdIh1a2eV/Z
Kr4BSTD2G1Ur8sf5UZ0bJ0jKXfJ4fWNX3lExQUC0MQMvj/zcUkMQFaatxTMalko4pcX9mGNyZXvk
FFS01VZr1oq6I4GKVAGmc+MRlZH5fZOasZ1pFCOzZ68jf2MMd8pta+NSrWgkWniAnkXNHxk0TdLI
QakTHjUTztB5UzGdVIn34KHBIW7hWVeXg2QwusOAWLsYfJXFTl+3o45num88vYz9eT5NbAvzuKL6
oogqup9EH6UhLYfXLG0z24ZZdQi0MfbVtvkPO4ajR80a2B0T6PqlEuS8zeKuJTSsm1/p/DgMYCID
KyBtvlxXtrWTQWMe2qahanDcpKcIQzEwOM5ysRT4wQZPwBMU+0Z+AFXXxkVeOxoYCoHdRMAHeozl
ilDowaDQPs5DCwOJe/ObC6YeO/t8ZCdMhcDxCqITGeNOh3qIiqGFEJJ6sbNz43stua3zLXTJivuE
UpJAcoliEhC20mLQVTK2BeS0NPLSlO6aJr2hpMb41XAo41PSOyc0QhyuH9ZaiAd56GyBWuBFv+ge
K/pmmrmGxynUH9Ex0Hvqgd07YFcJ+t8DBSRv49Au06MCP/GvQEk9KjVDgxUVAp/1XR4oX+cd2xkb
L8maEIFOAxoOQRLaCpebSa1ZLYphysNZe6AjBtfrFfB++99m9W1j/4SHIHkQFl5F5A+B80e+V7pV
GUj7AV00cjSreMXOwbicPaby2i/zH4y4m7ZqFmt366M0SeOZWtUK8qZQxiEGqvzNjME3qbb+dnJU
/KZr6xIG60O2Zi5jLbEUEzvYn2c7P46veBoZ33XEL6k/0HOa7dsq6OsT3V/fUmHqrkkWt/6D5IoY
RjG6OrqabqskHHft77b3nLf/mxDptg3xPKexjWMb28Nr9pP+mEFL+nRdxpp5QiM0Qmc4/4CsyDLU
JundKS/Ctst+l2i+aWd0M5E2+L+JkZ4OpVXHZFKKIqxa68hYcjPn06ttZltu09py4AK+g9URZciG
EFC3yGAzLUKOLmivR3vNnvJYFBqsrWza2muI9wMgJ8GrCNd8qQJAjQAApbEidI2M+FqERl2CmdfX
923lLgFyj4gMOFIkhmQPYowb1+UzbARyy35igUig1X2URoGJ25D0HvpKKo1OYBg9DcV7FGmka2s7
tZP3zpiHWX/q28Szujs9/1aXh74C8uKXOpym9K2If6L0XGuWP3Vb7sXqWgWJD5I5gkdH8qyzqCmN
kUPdS/VoI2ir0j2PUj/ecpbedfpipaipwP0DcA09k8uTS1pwO+JvEYJ7cW/6c/BWnDD0yTOQt2Y7
y6cor1w/xvXN/SBSUpaZxhM1eVqg6jHs1RPfqbvUSzrvQTvVN+OB+daGxJWLQFQb3eMugiFgPoT2
fjBQmlZa7qDCNEZ5cSjBB4bqlJI8XF/WihUEP4spyOPEecnMQz2p0PfRRXmIAXZo3T3MueY3xmMX
vSjtRsp85bGEWwvmDhP9J+B5kgxuB2bm2qK4bQzkN95QxBkoAbPiUEzmeFP1iCcL9GDepujA/A87
KaY3i54DkVCQnmkka3S9wD+hbYbD8KcPs+HzABK0mwGvjho/TAmI05aHZQxRWSVxkoR991YBhq9a
aIXsTwVaV10Uoq8f2opmICML4Ajwb6K9TLrn4DBriTJPaTgnlc/qUxubGLi9Ecyt3GV4h3ChAeBF
OC7nZUHyWejUMlEPMx+LuQ9U6y9xUdP4PHpE9Hn9K0dSi9RO4BiaKIfZ1hOJ7KBXfmblE0DdG9Zx
RdNh41F3E6YROig5hI5mjQ1oa9MQlKc7BwFDkFoaSvManM+Cvs5DpW0c0+oO/k8iMMNLnTBbzajQ
d5CGlZ37JsJ/PXti4FglGCf0HxTigyTZHOZVxjQWoaTYRoBScRULJD/H3t4IUlYV74McyQa6fT0K
ysA0LGpU8IwssAqEkVvEIOKuSMYdjgzSMyagg0jQSXcJ/WsRtRwGEEVjjQdXo8fB4Fth6roQIBPR
rANUonw4lLeWyjNks1CFnUn8F4zav68fyoq9wzL+lSAdyhDHtM81SKBqu8vNn2Dw9RvVPiraLXgL
AoR2/nWBa0tCJIyq/HuILxMk9G6GFmACgSj13jMwI6hT83JdxKUCGOK1BZBJQDSweUuVBudPNGoF
bLhSOX6ZUK/r3sat2sjlxgkhoIYTbMDApktChtamc488eVhW0T53rbvM+JoS85yM431SdKBrsY/X
l3V5UwHtxwOBWi6MEWzqcllNpJguMNxFiCZtb8BDND7EzvOQfdogLMVI18fs3bxT+rII0UEAfmW7
v5urO7KFkttajPQ6pFXUJQ2r8M6SXZ5bqZe2yDAWde417p/r+3ZpU7EgUVhC9c5GmVhakO4quZOp
vAAi6D5Kq5cO3DbV2GJZwNAmJLgubU0vQDWABLoYX4bGhOUpRWqvoFAATzrJUNlPkRxTxpfa7Py6
6f6i32k7KXOh7uL2omQGb1Y0KcrseUpsd6M6V31o5lkTtIBoBmDqKo9GP25xBa2Igu8A5gbgFuDA
y2GCDWxVOSXaENI0wqikMf8+YjLrfrat/nB9Gy/MBJ50wCIExYdoZVKlh7CJiK7U9TCEKKkGil0F
Sb6RFhG/YWHAlxJkbEQR5aRtKqwFt1Xx+l7td5DY7GdGuyPAe5mvqI2+N63WDUY6al+vL/Ay2STk
44lH3RTAV0zrWCpK4pQagxM6hMMvU380/RvNxkgkBownmDP9xm831nuhmO/ykDBBzIXijtzn5BQl
obWD9Y6tX/5JgIYCD30fzMrGM39x3SQ50rqGOkrQ8qlDzriPrdqz9ec4aIw7fbMov6qN9r8rkq6a
0ZuZHrlYETS+fgGx7E36x8Wcq2aX+l//qgHdb5zZ1tLEzz8EO3GcJhimA4G386+HJMCMxY3H8cIq
ir0D+zcyn6ga4wlbCoDHHre8xt7Nv8rUn/1SD3bX1W5LgmQMywoZx0JoQUvOOWhNo9YCtSkYkn9d
l3MZiUpLkQw8urd7vbYMXK/0KWuDtHkwTa87htHgVbmH2RDfRswetzD68P8oWFiWD4dUWXU85zEE
W/e6W2FMLd8ntf+N7w31aJ1+ND8rb2NPV/Xww6mJn3+QOHc11RINp9apL9S4NeOX3NigfdkSIal6
GaXqlGYmdtN4GMY37tyWxuvGxl1kb6UTk7QbuMW5KITy0aQIQPvlJr75vWo9GnRPLjtE+oahWDPx
YEREQzr8Z8Sk0prAkp4Z4F4dQjUdPTXCY2xsTUlb27aPIqQltQnaqbM45aE+evyGnNONx35rCcLm
fjh5DGNgkIEldNmr3t1nw9PGmWwJkJ7BxNCUtjYTHkbIPlQ3aByokzvjJ38ebp079fw1vc/8/PG6
0I1Nkyne8y4GdNaOeZizOii12i+BT2Rbs91WpYBvA0SHItviiJ9/2LoqBfdAznA00ejrHoAAzYYt
XXvvQDL1PwGSeoFEh+dtR3nIfgO74WfWc1schmHXpAdzqxSxau0QomEuiINiH8hhlqtJWB7pYBLi
4aS9qoKGfI8MlZd4GLHq+OYrDmljdWvey/8Eih5pSeBAx66xhUC/Mnw19e23DiwtHKNlkCHbUPP1
rfz/q4Owi2epp9zJSo5E5vTX9bzx788NJOeKNoAICTEu+jHgHss+utPbHM1s0LmqeWTZc57cTtnz
dbVeWcRChPQglWVV2RRkp6Gu/Sjz37iudXnfov//QSs3rq1QLcm1XIgSt/qDbut9ha5jjHgJi7xF
ouOn4fwYMUFE24pB1+Wg2ItS7PuMi6UcYdz4YOAOQQVc7vjMQSIPk2FMd0sDVjwfrOhfSZKhEwwY
2mTjMnVl5lPM6zGZsqOGr0SjRzZ2b8XmgTTaQUoFQzRdYHmWq4rVSZ+cKufAuPceM2ePI/t1XRdW
Nw6ze97DaPAZSsbH0oy5oxUUmqunoo73oEz0THI0x+J4XdDaviFhjYoyumBQl5c0walHi5t5P6Lp
v/fS8Savvjnsh8ivaf3n/Xukx1GeF/MjBA5kuW15mfE0NcoROPnhuVU8pu2q2gfehH4amgQivY+S
pEVhbF7MVbMdQ0w8ABOVkSV+37CtQPoSFSTEAGqAv6gcwjFeLgh0T7FtpZgg2Bl+Faq7qDyoynEk
3pwf6ptyqzt3zT58FCepHXcw4lQZcVSJQc/kt6LHQTp90+Odph2AMv4knQvivcXipNOakJd0R4rF
WUMWFKXqFZja/EnuQ4DUUNDDqwS8MIA0aOdY7mDmKiPL2nl8BrIL8wQtZt44MdkqXEgbdyFFevsY
TfLUyDFTz/qe8QOoVLgGmsUnDNVT+Pfr10luaJBlyd1zJGuMQmkhiyqhUvxwCpCSvZJXnYUpqmrd
4CX0mN2V4xd9ukNku1XtktFy/8hHMRYkVojcL4qXSerUBjjfxmf0h4NZLiiGnQeOOesmu0XXr7N/
ub7edxzSh5fkQp501RhhdopDHp/NQ959seZgwCDNPSY2M9Ty2IEfpzf8Pab7Cf9WbvJDQHbXP+F9
DOG1T5Bs5SByTq2FsT6O+iN37js0+ZRs2JXZsUXLana20XjBtfS+p13QlD9I93MCaG9mNygY+k55
psmfst4RDBscz13VwTt5mtmBttado2DeocP9Snlou/qmI9qJm9yfNuoB60oDxJKDrD/wB7K1jzpC
+j6xx2dMl1D96CD+NDcYDIv/Jv7Y7Ef9kJyC6/smWf5/Tg6QvHeWWpR0JOtVTS56LHVlfB4BczOD
qqxR0IknM/U4mJyDyJ5mcL6haf262HWN+SBXMmNjHXfEpGR8bnVE90OQMr634B+Y0QMKPNSke658
06pDPNz27g2PQQDmeqnuEW4FCfleUKB+Le6nmMTJzuXG18kNO//sio1KLlgxCYI+yW3NHQzfmgcc
RWNmHkl/59Ud8nu5g6rTDTiKbK54zSnaLDrIrKn/yBXMOyKVCMiuFAjmiokm1BinYSXDPiNgfwHT
CIkwwN1hQeROXhznGHu3U6Jzg5yBdltVz8haaOCAmPvUK2bjbGNYOnmYylMFZuXrh7a2LYiCADpD
WhVMIbLLMxDOSFQ5/XMz3hUYXVSlT9DV0Ux9OjDMCXyOK49P4dZ49BUdRYuWAT5AtLWANkjeFbtm
mJKmDM+z+tJq5WEmh7as9yMrdgb/XMAiTgCyQFwGnhKUdmSggOsWaHUwneHZHO8rM/EG/kKVPdGR
lT+jV8Z82thSKZvxjzyBHwWcBbxzMr3pYCrMmjVjeJ5oX34Zx1jfVZCLFm/TV9EmtDNyDLJJcZhf
9Jjbp5xhfuX1b1h5GEHSCwAQmDQR2MhDoSszz/UmdYfnJyfRkWE2PRVNlMrvfG78fKur9r3gKNlp
QICBSYKNU0ElKT0V+ez2CisIf6ZkYnezaSlPud0pmF5IYwIKla48jT003qiaKYg7sC0z1P3Z5Pa7
dJr1UJkdDFkkxuRPEUi24B5X+97OHL/v6v7cp85XzI00AlufiD/bYPz+f5x9V4/jyNLsLyJAb16L
Vq6l7hbbzAvRZoZk0Xvz679g7717JIpHxBwsMDvAAEqWzazMyIjWy1O90HCZQeS2NgVIf5ZcldtM
E3AW00H3UxxqkTRg77ZEdkAquGoE3DeSUIwrV/zSRsadByoQ1EAA6J1t5D5gCz9MIqRF4vQV/OuP
IvOpdI9t8VAJ7v1FneftfzYWAMNAHKC+CKmxWeQWq3UHbpasO4ueqYkbaJVuNA56W0FO8u5PC9JB
oMFeh6rTE4UBqnitjD6HFf2/D0BYDHldFAPnKMu8bfxRYYruXIiW16t2UwTWJAGbZwbID3fluEnD
bYJKvix+sc1z1oDguJBBF/OWUv90fzaWtrgMPmdoVULVAc/A6whTSkepFaW8OzPer6L5GrRjlJNS
Jkr2sBqgz1Ie/4wbhSfUwgHcBqL62hbIxpIuSJvuzNf0EzBMEikyYrDwKH+1TK5DAbjhV9BAy4t9
YXPmTf2y5/OMb7uz4DFfgmpTz85yuFB/m8WVDXiLMTRg0+F64qWjwderaLlpAm9ONfpYtKnUzIJF
+nrQY16DzZKru3Mi7kS6KZq9FB+i5gi13toMez1Dl06Z7ziKK3Q00sO4xsS0uMIXHzA7WmWTFOIw
7TYhYEwpTkgvpZZ3EkEe3oBaTEnFlRh/bcTTB10kT+DCZUplLDMduIeeqzZFou2lZi3/uOhzcYD/
ndnZs4XpIKGmUczswFQOFxUGi1d5Lm9CpieQsUO2ZtJ7CywqkUSy7x+b/7Kv/jU+z7F6Pa90g4hB
1rF1kGU9N5FtV9/M0X2unJWga3kFoYwIVz9JNsz2MOOVSLJXsKUk7wXr1NFzCnzn8CR4L9qKqeVJ
nYgHhcka3p3XixcGfs+HbNmdu/R3Fx5kMFV7eL2nBtrXkAvLPOtPVv/5XyYTnVjgq57I8W+ip6xO
2brFIW3gu1TQ7VgSnks5tJZ1RiOt5KhNvWlqJ/h93/APVfHN4bwwPHMF0KtS40zqcDhHMPA9garS
HVnATXLcgbgHg0m/OKOEDSFm50MmY9N1h7xWHQ3BXVdTHbKkGyqeg+JUsM+814D+2Eauq0dSreFb
EomO2q68KKf74t4nz6KEqujqvskwV+AWijcqMmx+59TMWs/i0tQgrQaWy4lTE+He7N4K+i5rRohV
nKl2kKzATBtdqHKSvHiSLfuQtzZi8AKAeTj+rFytPDMpGh9Gj2Sad+KZA17wcnYAkdm2BPbk1I92
Jzg93vf3V3DhaAC/w6IJCBzreI3MvhKdyAGXM9Ns2Mm47b1HSdhABN0YxGMhrTEcLhuDMAHohuEt
530YXjj2EZNIOIcpCJAdX+igTEDk6ItFD37a0pXoc2GlMbb/mJvdb4CMc6ByF7uzRsq9Z1vK8D9N
3r8G5gAK2ksStMbZ7pzHlV6wsjmkH/7Wt6URPW7dGjH9tDFnG/dyOD83z4VbKJi8E6sBw9lJpF2Z
qh/cyr0fn12RYi7UUdrix3n67AEIxysV8i3iJvULoxRro6qPTE2UeqPipHg9C6ImEUie8lh65ZYP
60M0rKWo5+nPKdzBgNFnB3QeepHm7bjgX+Z99K9hb7LZSVO8/CEY4klBvuYVXe2G6L3lpN8I7pWt
RKsyJVKT/iXw+p9vQJ8kPgDoV2hBXV/nrZg3WiBgy+bFY8A/oZYOaXDZ93WR39w/iUsecSJ3+dfU
LM6gRZ9ppSDjdBTKsUid+q1APnQIqz3LbMOvUjLowQMPi7emAr+4sfBy+MkOoLg1uxGFyPPKkmNg
uMlUwmgdtIp7Wq9tsYWwZnr2/mtm+veL/Vv1aU4H1evO7OCo4WC11S7T+7wkzbvf2GVzbHbqSEBN
FA8gn0w/uJUJ/mleu9njFx8wW8s652gZSwGSwZveas+Q3whJZDZ2pdeno2QJ1i+GjMaBsmQwHtrY
qfXernW8IjLncWWtp7W8+RRRRLe5OqUe5rQtvjckDapJSMjFDz10yoFBYUEmWhpx+UapjfiPVOJT
8VZXNRFG3RsftOap1hvv/f6HzAk5/9nfFx8ye1IUUZaNSZghLXRsM/KG+eeeqsSpFYgT2AmURWOs
yJNC9RbvVr7bj9ETV1r1qFdRY9SFBQaQ6BigQzX9Szqpf74M2Xs88KZE85zIu0IIrKlh2J+FNnsL
teJ7qHdB8nF//IvrgH6siVIejNHzx4Uq1IPEUaxD2nMMsrogT/bY0JDL1My8GoyXa/jBxbM2FRKB
m4bDnZ+1FBWPLmlofwbZB90K1Rh9DAFNV/rJF4/ahZXZUes1wYsVrsDcRY24h2ixv8uFILAyqdae
78/gj5TQzVZGaQXBjgaJ8zlFitqwaRnWmELEU61VW8OWt3kbTfMuYwV2/obdYvVfBt2w28ochmNm
+/vXaDNY2q/G8je52Vic3Vnpn+BDUvSq2eDP1nwOrVhfCwiWgnMND/V/v3V2A4CfFYiCHDcA5QOS
DaTnkBXwDtD8iXieqIXj+U/14X/JxF2Znd3sHvg4QrnGVmbyQ8j+yrznVtio6VECDCw55RxumfuL
srj+F+OcvSCzSOWiQI37s9KGwzbr+9LMmrbcyGq41nW9lIzB4JDCmtQZcU5ngyvB8pz4YdmfM7Pb
1hZvpyfOYL7k52l1QYu/l63Urpz7A1w8txdGZwNsmX5qS0hxfzKdt4MiWKjnZSbuyyqQSJAJPgEA
WFkJ95Y99IXVWUCZgE1PTQMMle8ys3ekegS0+Vg60FMr0wOYj3gPWV2TSdZujeX1/HeO549KrkGk
6aGyfWal+sjj3YACk8p0K5fhfzke/zEzdwYxlOKaOkehS0Oa/xRpqt6y29AjvPLtv7dpQBTumVmL
PZdKE0j78xOXJFqnpTlgPPH4iGtAo3cOWcdPNF1BzrQOoZgbGriMN1I/6rVnAZ5sl6lvAIFkiNyp
St+16qNQNsyHz/zh+x0413RZXHuyLJXOrj5utr25kmnTSMBRSjzTp3bVPNb0rIrG0G0StAboEC/P
DCna0UYlNSiOtL9P7F7Zn+10JtSgb81g6fPU10MzyfaRYtZ5qSv5Wv1/8b0EvytAog4MTHPROEZI
21Ys4TU88Y0fHLl5lxmw7dj3j+5/We7/mJmFm57sp+MEnjhTxhJB04BSiKg+18kRrT5mgWYlhDw8
oCKqEWOvSdgQKuBqGeKPRHHY7NgzOYnDHRe1Oh9yK2d8bQ5mnjNkxELl27o/gyNOF6NATz1LYrLH
ZpUAcfnivJjumTPqvUxpObaBV4gyi4b7SHsoCvqeayeNOqmf70b2XRifEnZLa8drGgO8l1tG3Rfa
GmB9adCgK4DDmKQob9R8QzWoeykbcL0oRf8hhu1kR+yNPpe5fZsk0tosT5t2HjNcGhRmT4FaE2lQ
AETgP1TySWBrAiLcJrTCbJvwa+WCJV+B0iILUueJJXHOQKIOtcD3mYcT/OFnn1WwYUEX3hSK3X3e
39lLhlBjR7KH19ASPO+68hipUycms3NfFMaY4xJjGjcvO2fMwqMqrt3WC/U9oJyQ1IT83qQvNbsZ
hgjvc69FaXTMFDtq3K5PINLW6mqzFbSdlnNbIfyjpX/Z1foTl1+anTlBn6uFSAqU4RyCIaTahsVb
tMb5sLQ9LkzMa+Sj1A9ZykCTsa3euvZYlj309qwwFokanctozbsurRuyphxQCEBkgAPgejcyoVcI
TMYM5zpAGifCs0955BtH7RonQKXwbzcJGu9B/Yb7D8VuKO1dG/PVsqdBABVMEYCV0mr5D+FXxhMl
WvEbt2f62s78iKkRjUMfdhhtWyu/RuUtRy/o0/3B3L5mro3MrvK6jSHASIGMAdKh0HnRY7dMNrDW
fSsLD3eYgXjaVP1BNnWe3obY4cC2gMqfpZ7Te/UT0U/Pg5PWHBnDryAt0m6yNz78ZoaXRNopw/eA
DEIeMIYE1EAhUieov4Lwtwhow7BN1dzhxQ2fGT48Tdd0UJpYmZbb/Xv9vbO5B1o8lJQOqLMkOw3j
Y+1URisTtLLI/gpqeM3SbAESAFXQLgNLpbIJ1E0kFWbkv6IvT2cpC7TGCmZvAVuDkcFBIB2G/lJ0
aV/vXgyKCaJew8ii+CC0gVPlZtk+90JPiq55TsEWpFpdxZIuGglAJVRkdTTYktCza3bTtDqXftAU
fIQdSkobfq1J/TZOlnHNo/4BDjAV5eHZ53UtaFL7ih9QB+E8Uy2LgUQ5+IXbiP5e2ZML52tyKQqQ
cOCGvuG1EjJOrQDz4c9iCRfd6xx6vTJTGZ416QlSN3lxbOWARMxz6UvogiRS9pgzjzVgRuEfKu1o
QL8S9VtB3xs0u5s3iFAyjW9l9coGWfnMuU6Iz+W4wjyRP7dixFugpDVrpQi3SLhGp2Co19pBfjgN
rj07/B8ALhOV6VRsmz0hQMEWJxGwrOddRpBOK8hR1j8/P0X987R/fX19f39/ePjYukixkT8difXv
v14W2EceB/19E8/OvBU0D2S5A02rdA72wFkQ2e4tyQIj0sG3Q7veCbZnCU+JPTryhjOzo2yytkJJ
vKXuKm33rX+eVMiUiX8dshs3reuh5qtyDM2zswRgArFqCE75ILdi3itnDaK4kCpHWRP+BAwkE1R4
rjzDBVQJy0aRz+w2eNes0QGpy0NqyuAIvz/B3OTe5ws80e2AXhI9KzdpuYEVqDA0mnzOyHHQwQyu
vx198lskhXHav28D0pGX+yZ/sCs3JtEmBQ6ZKX6bk5IpaI3IwUUun43doTydj9Yv62DE+qBrIfm0
Nke0TpOzRXCtPFUnx3F0Z2uaNqEYvPG4W/GrCw9CTPXF18zin2BE2ZzNcvmskNDMWqNyAeQLz9TR
9WLfb2Nkk7Zr0KY1o8KsqowdDSHaHlOAB+eL/mv4LGJTeBX24wMUzdqXGkrSz/7zyrxPburOvM8B
nGxI8QQPCsy7cTB+HY7W8Zga1jHQGfKrIJ/TpFsJ1OZItikfDMz7MyX6B0+yo/MonRrirGyEua4M
Qs9p6kEMg1eKNnHjXXufMo1lf+gr+ewdmqeDVe7j0Nq/8pZm2uj70bnfj8B3/hm2yho8cXHTXxie
btmL0gVUgJAe5mF45Axezw7ac9naRYT3v1ULb/enfSHLhFGCIOqnL1pES9C1sR70HVnI1jhhCRn3
reZ2I8g7Tr1/8F6VUKdPAYTHVqb2NgQGNBgST2CEQpsBdIiubYKImOnC3lfPOVZUMt3czpyVYd36
5msTUyhzMYdpCCXlzvOUM2uLWwBuTWqFJqO35PUV1TRHdFahGGsWZycVQIRGiH1GOfdGa3S67zAP
5S5yuSfeyCxsUCc9eCvX409VYnZmQOQKoKcGiWFwLsy2qMwVA+/HFUYJjvx2F+iaWeifgQG+cj0m
KP9bmZWSp8IutoVdHYCGsKY5SGyfsNZTbIQONXpykuySUJM+giWbRGT6+gZ/y+3QiAmjvwK+qHc7
aRMfmE2t+5anB5sCPPnPjKWujGhxZ1wMaLYb5aRMQkYplbORW/6jmx3X+vh+CgSzKQMiXQU9IwhC
J0Xa642hoExfJ62inGtD1IWdd2KecotamDFzdKJfgTE6/rayudfKKom6y6xgF5Daru0Ii+g98ZgH
kHs73kO37lcXrkDUavB6AbZyge6Bqm2YqnGonqEyZzbmr3KjWOOeN4l/jkPde71/RhZSY8BGXJib
nRGYS+Ixpeq5MdGfDmi+pZjIAxHN/MiM0KJ2YCKmJopx3+68eXO6WK/szk6K71WBWAoYpmyr23qT
PYSkJy1oBF6LTWu3D5553+DCffqDttYgWgFWknnv5lhCiJvGvXr2bGoITr3DwlqsU6zcOWtmZsGo
ANEwZE1hBmGg02/8R82mTq4r7/dHswCegDYLwOP/fzizZ0cMiWel6Dr1/JZu0IBjRY9AxD75B3k/
2g0UMhS4SCQ137k1w9MPz48OmOegm45WKvC1zgYoI5TPYmlQz/W+2Mof8jY2SlM0FHt4jr6k0/1h
TptvbgzSC8heiMD8KnP2HZZ6Bde1gXYWCjMUCW4oFNF8tAes6XMsRbPIPv/H0mw+/VoIIIZHtbMW
mJ0uBcC17ivBiJpn2ew4nV8J6aYr7HZgMtQtwC6Ea3vaRheeqULrSj0mqXZO9/RZfuaNNcmz5Zn7
18C82g8hQW7wJgPygXGADH/y96wlrmz25VnDQwNaWRJYAufpe4BSNKWVC+0sHtiPYst/l39AZGby
T/zKm3LREqKECZyDJlUksa4nrEk8sVHqTjuDPqN4ol8K5NMsFDPB7jx+KCvbbvFyurQ2y3HUkdyG
ktdoSM9NcDE0yWSP/iN3KHfKAxvp5S9IT/IJWXvhLzi+KRT6d5AzT07RwOzxHMxqR/AaPIvf3O9m
jf146YK6tDFzrlqWK1wYtRoC2qAl3Qc6wo7ln8yqV8gzFmoNKnw4en/wGkXj0Rx2wIUeVJiS1Dsb
UUXiU+du+NNg6JJe7TlzGx5j9/5dsZAogkEAuDjkYtBkPGeRjNk2ZdQaBtmtQgo7wJNU2jXwnwGq
wuCZJ7yVAAMg6BAs1Ztd97nKgrI4txdfMJtbaA/7ELPCF5QGGroeiWIGlvBZ2fLm9YE3QO7xHrvU
XhNXvL1LgIOYimfAlIC5SZw91Aa1TDiQQXlnhR0tj98UJbcd/zB1Z92f4CU7UEvH3IIpcZJIuD6C
pVxUVZNXzJnV8i3i0K9i9BUHlG+tmfM9uxIgTL92dUOKSC5wyGLghQA2qnnz2CBEkPnII/4cM7iE
o65MjQzqDCYvNMJKvCnerBvS8KCsQzkK6lkTgvZ6ZHwAeMwwCtKZGR+4YsvmO5Vuco0o6ETzmFfP
+w6hZEIPLGAm/vPYn6SMSLyLKE1XBLv/Zv2PxlG85zzWR5dDBRv//11+ZJmjqc9dqbPoefJ3Qw/F
Mc/yfKOpjBrNCzKkk8D/l5DmNYpJ3ZpygcA8QQ3M7aOd4K8gdG5cAkYJF4q4chI2vPE5IuRZknR6
UaaB6plFNUDoVEEakYI4wYxDWjgBn/tm0Qzeys5ZsqyKE/M/NGhAdjztrAtvJ0o92AGZUj7LPYO+
7h788r7A55uqxySHkpbYShWlj5I2rBX6l5Z26lBCYhahEootM7/RMWXhQ0FBBvwGOAmOMB40NqKt
lLoCR/JDElhNtgVRukwPo7+l6jHVIr3gDmyns5wTMPoIsuRPbdiNo1WVxJdPXAM0Zv6L951INQVQ
NVcWk73Ef8LikNQeejjtJn73E72VSBPp6o5/S7eS+MiqoxVS4nVWqe4F/O3+4byN4392MFjNJKT+
0Fw4G6gsgrO0HpGOg5TtCe+nEthjcEk2Re47eVUPRtnGvBGVQrsppOqxjmVwdQ3Fsy8njcFznqpL
mmd0SfonmUYIvZhMr4VECQkvJAIpwIdH2lTpN/e/+xYAMmHtNCDTEM9iCPN4Ugj4Th59NXaFSo03
oPhLHnhG3gQx9A1CANjbHop5gtdbWo6zhpA4t6SE/q24Na4rRZIgU4zH4JRJnl9ubQagPC1H75xT
SDnUXPZIcWTFsiOgMCEFVjKS61OgvITcyu1zm3yBaRUvd1CNQxSDnceCoicLBVuyvptkttfpgtNx
VsvaXW2EbldvAceUvN/iapfVtCGuL1iYxZghm4N3sDSXZJGjTGCjKvVd2miqyTIoF3Ue65lD1gZ2
FXIQ5W2ryhkDT9zyAdNa6CshDR1zQ4Vwu6l1Rb0WTt68LUQwqvCaBG1X6IMg6p/dE20N3nVa+W4Z
ici00UqX2UjSJ7FsqxSywWoAKTSiulBtzWdHaKJVqVWHlG7UgV9DKNwmCfA1IJtHWR3CNbg6Zv7O
p2yYg2LDd7lnNdCT6DD8YUHMNepoKKV4Z4lG15lpaArekRPNyrcAzcnEgrDJMc6++D2P/u/cSaC3
FROK6tj30NoS3WaSqXA7STA07UVxfVFXmLV5nMLT2dJOyUr05sBPg9h68ncX920iQZwhSzrsqBdP
JoGP966wTx4b5aEQNVLVb1n3e9jR0U7kceUe+snQ3tjG6xMVKvwJJpFr24PQ8dA2yH2XVx9weXiG
/zQwgMaRIN82qs63TiSeasliPYM3yo/4kX3qXkRz6A2J7jhdMUWeCCfpnKhG5xktY2rg31+7dG4d
Ppb24iPnDqkpJCUoMt8FXaJ2ZCq7F0xB2foHCXXD+siZ4g668m+C7yiPDG790uB0VlpZpp/C0Gyq
wIyAUziBWCf8xvVUCegM7RpJ9d2qi8zscShe0sLsfdvLdNn7XTP7NreL5j0dKRHEfTB8lawhc7YC
XFAvES61kWNoTegjQlmbsLkZt4bI2OOA1oSHODapd4JQhliaTOQ0GuFiU3oUvlEh9Z61p5puSlBJ
1EjuMr9F+TEABUHDHZrtWL8rGukh8xpuwudogBxLuq2lNQznD+35vcHP8ggik7RiAqEmVz5UsoVm
R1L1T6F/0Fo92ob0tShI6iTRK1qa4LTRnP+enmjmRJIxBnu/tmTple+N4Vv2Nz7zJAIZnm2VwWhw
Y2vVUfZiIpRPuG1I2rtoQx+m7hE97E6KbIHPXvnliRuldeNoU6RHoAyDSYN8LyuWOB7SfBcDVxqS
ltn4qp6jcJy9pKWRK2bR70o7VB7zNzSp3PeECx4chSYZAH2EaMitSLOE+KBUtc8ysu/WkSUXOrDx
hb8BE35rAKwVEz601VofDlmNdjUT7W+VnqKfayurujwcxDVRjyW3dPU5U1B3cYnEKcSMusrz3eGQ
iGj7tarI6FBED1iSBS/1oIuiKbKRofJrdBoLp/PK8uz6amK+HxOR8V0mJUkSg+co17VKIZJsgVmp
TBOCjvOV2b998iM2RvSPy37iEAY91fVw0d4tiGXpB27NPjDwPHTsD4GvkioHniKdaBLNqBoImJO2
HILmVsVxDIaNpq7S2t28s/Alwj+NSFN+bd5yndCcL8RGCNxMlTqQ9IXag9TwvV20Cqd3Q5XuKyVW
zxnXnfyarXep5vdGlgwgBQs4/i2TG00f2Dgy+ILLvnPGW4N63z7t8YUQJoXKAA8SPNDvXc8V+pGU
MKmC0G08wSlDamhKqQPKXil2XllB05oVs0lpCyW5J8q8xOVeK61IAVz58/6ZuS1SotgN5i2EhVg4
VZFnF7mci8IgJ1nkynYESBP3qljDAZdVJOq8t+ElpyT8e3QEVZB73/ItQGiyDDVfAR4WEEZpFqu0
wGLwlRbErlw8pJpV+uDkcbLopHiuIH9R5ZBUxEO7BftQy2alVkbqsW85f+7BGBCkk5RGBqDpW8cC
WR17upqHW5iCFmCtC9J3oIIrJlh5AN6kl2afPIUNFyeaE2ORQdwVubycCG6Pa8iiXVUBxRNDQqSk
qS72WbDiaxd2M4pwiESgr4Ek7jw7waTA+IZsGbslIBH7ao3cZtpqMzdy9fMzNxLyXQmcOn6eGx6U
4aX7VoRt/tCq+lpi/6cmdG0JWQj06wCMhNw3ckzXs6eUiZcJQRS7QzxufXoQhy1XKgev2RduMYpm
l73ng9PqiC0MRvTO9/fbbQIU6R0gXMDlAtFBDsrs1+YTnhEbL/ACt+QmGizakWhAx6fVxoe0pCQp
bXatd+V2v1ybnB2ueABXFNdqgTuJiUR8Q2KBQwPW+zhKvxkkme6PcBrAbH6R3FVQ8wJZECj1Zgeq
T7IeTJVK6ApBFxtBM1aEzVid6ZRIv2/ptqiPuYQsJJB9moBbYx7ZZ0Xl95xCqZulu0F+9NsRtD/o
NeN/I6MjfYCvNE7NwuIo6fayetRqazyAn4c0FUn5XbRWwb0FuOB7wBuJFDrYpyfhwuu1VeqcUp6J
qVszh26il+D1hHmSHj2LGUmebpKjipLkQKqT4GryqewdP0eaD7Jy6crU3NaVpk8RkT4AXHQiSJ+d
p5ztkzIDV5Zbit95fm7Lx4o5CQkkoQLTD4nsoamfulJvCKgVi1sPcn0IL/mGhzKleX+ZlrbfdGEA
f4naD5zN9axEWdF3HJQ43EYQEA5pTWqXAq2By81GhypFbCBIWHu/LBkFORM4fbAW8Cwzo1JUBVwS
hJEbB6rqiG3FbrrmnavbHVBII554VFt5MS1kQH74E7DyEBifuCKuxzkUHsQ5BszqKH6Jw2ZQOGgy
4L0hViR57hGMV6HJNaa6BgteOnASeHvQgs9O2bFZmMV3TU7xCKeuIrfjgQPDSZSg16Uux5W7a/Ir
85OtgICKQ4IFJH7zZhuh6dhBUYMICQ7IHwkhLq8VJ7N0OfOXJqZlvXBtHu5mdPnTyA0qjnBqRJoR
cfu3AOjCC5u+DwKBplQV7WlP+pXS1NKOuTQ9C4ZkX9AQDhWRq+aSAmqWntFpzAGSlCt47iqZCtqp
JLH//mwoeOGjd0kG4nEegY1BwI2sVkVuPVA0zJ49oTACwddpn+M8Jmtb9NbLTuJIIgIeCTghePLZ
9GZtFIwZxoh2Vc7KOpWHinpfbEdufILo+aTkoESGj1jV4ZocyDCKVl0xaEKjZkpQIahjakbA2FtN
JX8rdBBAbcWEu2TkV1vapwvqZrOh3IREN9q7wOBz/ak1iDHyZOSwHMmukZB2RaseUYWHCnpw4xat
qWxlR2t8PYv7D1MEXnUomCHzMbvB2UwaBHGQIldLKgNU3tA9f2ZGPUnPyHULpdXghd6ru4o10PPL
+mtR0HRU54NGD91UG9VAqjFnm6lZj89HPo9dNmvDA5OpaKFW4/hExcCNQGN/TEcouEmql+hD3r3/
9V5E/gJ1NyA0oS7/E6NfnD1J8KO8z+vYBTURum13gmR0hSmmoGT5dd/Sbes4tuClqdlVCWZVCEAJ
VezyB/Rcbt6U2Ko987V5C3UQCJixhSbMbR7pCqT+kiOFfpfjH+XVavRtTAvEr4rLDFKUk6D17MhD
jlcYozBOXKSnKyPjOTCORZCY/nsHeGVmdkEXahYntIsSNxkpupS34JoK+B3YY/q1XOfCO+pqRPPg
li/8gG1UmBKeeXvMiPKqvkM8WYUKjF6bSIGFVt8R1L6eV1aUv925wCoDBIhIbFJSnsUb4PGnbRnm
iQu4mYmE+8fgVgdq/abHiljUUAEu6YzqJO8g/jrs4D/Wgq8F53T1AdMHXu7eQQ4BU0wTt2RTjQyy
Fpt+NKTW/XEuZFMwwRfjnMUVvpgBuZ9niZsbsndqOgPUcTzUesGFaTG8U535ciunzorVBd90ZXV2
GcpqVULxBINTjt/lV0JQm4oM8a3XkQnelLqw1c3h8/G+0QVfAZugwgY1HR58P4mWiwllfd4Hh0Gd
uEyEFyWoUT/hNKBk0bSRHrYhYzcd3+timq0BShdSz9NzHJgaAMuQU53rvqOC46NQ1MRuDHa+I637
nIMr9sVG93OGAxhLKkb1ecq9vfhsNNSkj7NS2udZVmd6OETJS+DT9jtitKr9xnuvGpCKbhsGlBya
WgZoHynAJFtyYl4aLJWV8eBLI3hEwrLKZRQjOu2LgXSwZPVRJmZIKWqSycV98Cn0oR8aTU/L6AAh
7z7Vs1SGRxClOu2M+9O/eJQnEjB4aThAFJWuNzSftZJU5EXsIpNQM62hVoTzQY/gPSqa3u0lFKxV
PQrBBtXp6O9FZ+v9D+AXnBFU2v7zAbMjLYpsSiGKhYcydRqJBYS0CSFNHW0rqLELegTG2S+wU/aW
CngpSiNWUBFpxzRgWK7/lMxb8IJZjuun2seMh0RLngv5gGrL//CZgDqDHhXM88jgzC7xDo2vQ07H
GOxhv8MP1qF7JhBByltaYWO0nSWXpFUJHkl64Td6Kb0x3kMCJHara2Ws9wjOo43nmShTRrxeRpu2
35QhPD4pFMKu6SjcUnvB84konwPjC7QmXmbXq9ogQc6MPRe72eAU8q4pIhIFFvKDAnqZqfC76UKz
Rm6/pRxpo7cBDPTeNoQCS4T2HxQwi40qvGiDLnfoZnsd6NMAeENilAVDurWi+9INgDcUHvJ4z09P
t+tvZYIy7AaqxS6q+q3hN3JuFMngEQ1TbqKcKpM4TjKnLJk1dqyFJ82EFARv0tSQA4Wba8vQVvKK
SBYxSzLrO1UvVAAaDOODlBT5inNeigFQeIT0CKJvcJbNQuJcKXypHENc6AIngs+6GUyqZS8o82zZ
qFgrlyz6DwS1UPEGRh//zQ4Vg/gybMDj4rIJ2pw4zaINqUGLVZ/lwUI9IHyNRmMI1tzWdFnMAkvh
0uzMO3pqEHq0aBK3kIlcnBTp0LA71cIBZaJd3ttDufKwuUVxYaODvBeZZRRdASCbLWEvFRUXQLLP
HVrkIIAsglrWJw+wekUa/hXFEPUUIBqiJjMYbaUrFgtPClC/Bi7r8Q83bD1x5ZOW7jPgZUBzqwA6
gwr19aZiC44JG4ZBbBRo7RY8tICO1NIzz1TSASLUwY7LCl9nmSTUGyB2V56XS+kBAVeUhocXSuPg
yro2HyleAE7zKHUhSkRk+qYMqO6JDqNsBcFO+9qO/cdSrcxwTeptMdqGUV6cdCCQe5zdkCKXAEXU
wnInkb54rNjU0CAM4lEzahO9ZDO9kl/beo9efuInliRXuBrxFsxNtNmPHAp5AUQ6wSv28H+kfVdz
5DiT7S9iBL15BWiqVCyVvNR6YahbEuhBA9pffw979u6oqFoxvt0Y1zMdoyRcIpGZ55wxebJzV44o
WPh+duMXjiF0WhGCIzWInNX6GEqTMFKlUMpHKFVTSduztgcnxtHZ6q+5UB9CBxNe3M6SnjTRJHK+
DHXdmXaVaeVjHjb30r4gLYV4Frm7U+7+NETd4nK8lBM8s7fadcNc9qKJYY+TY+zrnwto4+5jvr7J
QpM8V9Azf2yhlrh5e1848Wd2VxdNWSqtPadq+dj/wTsg0w9l/FZagcErUGZAxamxSWQcwdElj/et
dIjwOZWbZ94I6FB34JXH841O0gvn7+yLli3wJaCUZt2M8OwsH1EkX1ACldvLBXb9SJT4ox03yUIu
2kOrmgx+SoA61+xC05QnVlvB3jQCPrlDspXseRDfj1hzdNZTmdDquKBkvL6mdDcQ9704RC15+nln
/+2UWPneJTb57+9YHb+iB+Q4drADDqAhIQ7RUBAmoHPFvvvofgWtG5Zoaa3I1eP98Pv2div9eikV
fGZ/dY23Za/VSr3MO0E7KzgImxCvFp4G4xWPMPwYj8LEvWW/fx73pUrHV7tr5qFk6sAykWDcHZ0M
ApA9Htk0jyBvEbja/mdjFx5IZ7bW16o+JLkdY4y2dejBApuKm2h6GtnHZmPMpRTRmanVVVrYmc4n
DcPSTgXgNcjEABncH9oBT1vS6Nfp64AWxWO0ldG+7Ln+3UfrworBGIKKGCd6Una8Jh2n8lF+kuer
7AOdOXPmSqBd4V59r5ob+ZqLzvmL5ZUPw/YZhnzG7MraramglS71RwjPbQbHF33WksoGySsaJ9Zs
Gs1gSrrJ0NNpSIel59HwCwVgBzDg7yXoDltLbSfzmzf1WTY6Ktu+k14jP1mgSOg0W+zly5b5fmz/
/ZiVuyo7JY9HBeucVsc+9ka8ayQK1QXA4HP07RwKV9rKi13exf+aXH7/i4dcHr0gl8E8a0aopL4A
L6r+gr5iZZNKZH04UREC2/8XfajVkjbjODiTJsZQba7RUmNSPCr7a7k44hEn9Z60gZNZO6Fv9lbX
0RAp5jAYEIjiXg9QfXrij8hduBERRAH6MCbvhRsfnd3PbmF1BfyXVfSEgr8HyYT1kWkUNNC1ohnD
qT4kUQOiYOTC6l9NTbTo3c59vYs34pjVEi4WLaCPwDa/dIAi5D5fwrlusrwrB+huufWxIm9XW5jH
ZWG+bMtvBla3SauZvSQl4xgO2pEbMWmi/3zOzkawui40JJ1lvcMIzGz0hiylXUXAPpAZGslVC/dF
xSr352VaPffWY/q7Wb/s+xE0JFknwaRSQ4vPOOJhADGOjZVZO+5vVlZ3xMTyyKl0qIahC9DXXjRf
/A6Nq+lFeBGykfz55zGtr/3/MocHB0Q6kdBfq1oKUB8X+oAdP9D4BtJee8haEp0YQesbge4myJK2
AcgVw+t5hESbBCxqAXDx+8+fcemgYzn//2c462dHCtCXXUHMPMzSfT8xMmsmrQFX6DuTZKkrs45Y
M9VkcyPsWfbh9336r931bOdyk7Eew8/31cPgRb+6sLqTN/bq+k5cTbIjry5jEKykc+FATc9uQZHv
Kh1Rh2RRcH+tuxct4Z6MDkvu/NYzg0xIA6HgNWRbKYTL2/ffoa6eFBGYekF4jqE+3NAtEsGNbYS0
0blDiXjZgOUaP5ypOpGgXQwyFteMjwJDTSXaIo6fLTcq7urYA83RXPottFRqkqNTGcreXdDXPu+j
vZ5VdJ4DoBeEc91Cc+PnfXbZ7yGLhgLSIk61ui3Rn95PwsER7uSgRRsbYNcOaotepHj/N0MrB9uY
qd2AKA2n2Ife1f6q220JO/0Pm+rfsaxcrDRCsySLcWQEGBtSnFrFt4jixm89KA1vXWh+05/HdPmQ
IleC4hu08dA/cr7ItsI6PUrlMUwUtChCfaERDcn7jw4NGxbg1NF1Kvwu2WpZWMV1/5yeL2ZXrn4G
JYZRxJjLUb53GCf5M9MjIrGtU3rxgPy3nW+pj9gxbbnRYUdz3uw8yG+kPpgeASdcdnD8q2evrVv1
GpmFin8mdAsVfCEMQA5TRgCAZBQav1apF7UyWAqcDLxEIgOzI3lD9QkNDn8GIb2a9L40PkrRfmNN
l1P/zQF+MbpygHk3CDRAwSi0mm9tCV2CMTBa/Aq9DIZxYCDbU590K9/LOK9xiVcR34i51u1R/ywv
3DuSVxbwD+sSugJNqkGdFbh+oygDTTx0WuaJqH1Val+Xe6+zpn091EitujGo60pI4WTKfQ+wlBrz
fcaghvRqOccuj64KtnE9rNNh3z5u2TNf7vyhgaIceO7g10zDN6LCFc5N1AXa6EbNccCU3CnTvoLg
/c/Lspykb6uycMHBKSNSWz9Ky4IX0TwsZiNGZxYIjeYFOzaS8zaPhmfb0n+Y9/tnoF8srvaBNsVq
M3ewaNxLu4foRrkar9Sb2nX2yUbIcdlxfTG1vg2LJI/rEabawlP8h8g1XSO49iD6GuTX4RYTw2Wv
9cXc6t4r66RM0fY8hpLiTjOFoqcZSp9S4Va3Jd1K56yblb/N4+oijG0nSwC3H8OqNPbz3O1YjQ5b
lRihCXKL+NjqCn7rSUM6s0QGgEEMEcWcGddRo/1v4tUF/wjSLAfK26slNaEgxium4lO6QO2PhvpQ
aRvb5vs+NYGkgyiPjdcwgGwr18zbatQYV6bwBa0RHjziVmDx3SfCACr1yIHiF6i3np+/eWq1ZKpg
wGLlg9TQFiR0yGckulfXHMrRv9Sq34hFL45p0TqDDwY4bI2TicDEKGbUcULtZUD/VkohW3DTLe0d
P5/xv/iy80OOIX0xtFofVRaQzJtgCKdbpeI3UozabnrSXIUkV5Y3esm+9T8aDxJoNYAIrnMz/L7f
0si6PFog81Dow2XytxL0xcEBEGCORoMJVk3KaEP1g+RuNT18v8AxUChDLlhg/Lw1b4MT1W1p5uYU
FjaNoPhh156Suu0m4fDFsXyxszp7GaTx5kY3pjB9kE1SNoFUkOa5kW87lW/EQuvqP875+ZhWF4Ok
5EklZGsKRz8jtid8cPsEEMu9sul0TWZQTDnLH7TxwI5Cs6CCf7sqyVVDF3abaDMC/x68nH/PKrKt
M4dnSmHje/BUylM/Mlso9G2M+rIRUEwiYADJwrp3tB77XGMDjJi6L1DmnWasothwWxcc9jKUf62s
YmcHrX+VKcGKnj6X1t0QlBAWRgyUa68D8xyroNpobIzs+8MA6EGIPYPyD0cB5+Dcz+ixPUGLBzat
zE+dP0MaWOK6cqgDMPLPx/7CJkV5bSFRXqYRFZ5zS5NS6FrV1mMYZaR5iEDNeIhOzZVz87OZC0sF
ijVzoYXGux5a8edmhGJPTtZmc1ilMuasO1VOOCe197OVC/ERklbo/VjuGBhZXwBdJcQ4zOkcWvzE
75qwwqiKaqd1BG2AIwjjQXCe4982zH5froVZAAQU2ISK+a0cbiFgtLISo7OPEjmVe+HLHvdmPIIk
76PztZhOoP3YSmp9X7pzq8vvf/GVQP7MQ2XAaqsbVOWHEj01IzW0B5amVCS7jUEugcn5/XBubrVT
9AUWYgiYmzM/io96A/6Z5qEfrqK7LA86S/J0zZMWluUYcob97/+b+fUOYpkJ/URRzKH4Yz8O6Dji
qAL70AxqAuaDUCJBAL5VPdhY1zW5qqiB/eBlOYdlUlFdfqnN5+lFRi5oGD5/Ht5lS5B3BeIavSP2
yl/qbZfjtpCwTbr7VHqUo9e4+dSiD77FgHMhoYdlXDTJ0V+AzfpX1PfLrrGdvkuqKZ7DtLPcOk28
rE4ILlwJicS292tOqygH9DicFOm2eu1Fu8FprHy/f5cvgCyVaiw9yuuO+DlHs+4k8jmM99wTscvj
HXrVGi+6j++cq4jeg9f4Nv7Inn+e4u+x22J2wbyg5R98C6spVgtZyA7D/p3QzWGinyJQZughECFy
WltX6t3P5i7cG+f2liX/MtFq0YmiseGLJvkozfftG6fInwLEnNikmvfIl2xcGpcnFhMKdnr0AX3j
bQVFRMGtioPD0gdhgXdsTmg6XP7Y6yQi7ymKt2zjdrzog76YXDkFu9PGlg3VHMpUOYAI7crYW2Qr
E7Fui8FewVT+a2XNxtpYLOvjGVY6rzyp9GEmMZ13p7vfPfnFgE7HO53mARj7XI1uhN8XN+sX06ub
2AKWVGQyXICYa5roqEHPDUhBTkC/buyX71fk+SDV1X5xTKEYHJZ0EHaqzDWL2TVmP5MfeP4CWqUq
NkD9Hagyo1Wl7PFSoFO7F92Go12i0m9u/suAl2vgy7Zt2tJuRwebyIl+Jc7vbNw4Fxc93Zefv9j/
8vPtGSimOK6XtSyqOzt6yrWTWruZvvX2vZDJATIFLer4CyzGeHeeWyobI2rzBrtm9EHp8jTvRlLt
xC53Lf9UEu1KoXAEPvhpAI553rR+6br8an01jwPr2l5KYd28MnxUD2hBIalwbHaWl9CR4gNoRBtX
P6bgFNUPSLGTjVTWuovm77FBK9kSR+LRajorDwT6MYWzFlMt/NaTTug59ZhvuK1X7dUJuVm0QwqL
IOWs5j70QDndTHZccg/gqwOsDiI3KE2vJgHlr6nt434O+ZPoaHbXPJQ36pvVu+X18KwegPaF9Bi0
SQ/DaQunbV5cgC+2VxvNMnK71OVuDmuvJhN6gJt9czPuo08wfd4i7aK76CMKGH37VdEnA6+gjr6D
7NN7DK4fH22SUIfe5eSN0V/BQ0v2oDoiEvqevLeQ0dELr5tr1TeoCO4fh4N5txVTXvI7X2du8RZf
jkk355bKC8wcWNVDcShCiHFsOJxl/69POtpF0a8OPks8IFfxY9WW+ZS3M3w3y48GjwtQHrX2TpLl
HJ2Hs3QsBmA+tbLtKTdBsGHxel80XYryENP8nz/mktcBNg4vEHSXAV2yupyF3CtTnahzmNR/rPhU
5hve9bvXwSDBuoomCXStyuuYI0eDX6THhh0KnaKJrAtLEIf/PIQL1Xo0/qsgaMR2R/ZpHWAkaqvn
1pBGof1YP8lgv0OLIM39kcq+up9ck4CFL/eG55/NXnBzMAvuP/S7K8rC2X6+U4wY1H+t2kShX8Xe
/FzUZN//1h8QUkEkN6jItNef0e4PyhlQqUg348bL7sLlDPsmIisccLiZNX22VDBt6ED+FR6cnJpX
6pN0nb2W7yNR986rcxxc/lDfCBDBtjuDajfy9RZs97uTARMBqPh1W0bXtbZuWUMHUxRVqhmFrAAh
BzQQphtDukGCDAnNQd14Yv5NU56fmnNrq1OjiEpxuGFFqFBzIp2SN4ksNDpqMHiGn9yB7dHPAtMd
CdKC5OHOdBm5uX5G1+K1QoubYT96sqv6fSCjKWD2IETj/rwfvp8kaD0jdQaMNzp20bB5vh2ceM4s
nrEojMua6AAsb4mtrDEWuFbOLaw2HIgJ80iMkhPqgeQbL23AHyuvfeyfncfmmt+XgXITb2UnL0TT
50ZXl3lUAOQKwvQobO/EYQYv8+yVNCMl3WqruOApkA4BJRsIsCAXur407aGKi9HG+wey8lCtui48
LbvVlQye/ueFunRwHRn6nTCGdVL/hvNfXHzExSCgBi6FBViJjvFNv9cO+T0/VjLR9/I+2sXXU2g8
6gd2iq6lcIs5cz1QVBQXYDkgtA5odwAgPt8oSmH2Y11pUighRceS97LqSQ6NzkZrKa83BnvJGIIA
ZOkwVqSyV8YieVJNPqfsKNp9eYPbZVewmdglgLvzBpXC2h0s4/pqarVTxNQ0AINm7KhF0R6qdsDo
15Jft0jUMWjapcgSyGzribJ+XK6NrgKdcWIVqHkwvubhZKducjT3Gbwttujvn3fNt6DuH0v64u5R
o0SH7vmyIRWplZBawn6AmGmo0srP3dRtDkjp5ghaoK/qNYT7xcm52RIB/XYI17aXVf6yY82209MO
aIDQgf5Qxx7MORiGHTsm+7H6ZDM4JZP3n4d7cV4RvqPrHPUcgK/PLU5cjaxWwrwqIlANtx5lIr+k
nBErupv2VvKfhsx/RwiniYo3fCiulXN7PBvUfM6weeYkv89H7tZ9SZSWIa221x7j4l5NHlm0oJlr
fkrz29yqaAvG9oVEC/ij6kOdE/LzFHyLK1bftCaRyZWxgTwH5sCJCRKMp+iqO2aP0wAvkYU8BCDi
utsvQrdkswHx0lkC9wTKdQiQlpzq+XTEYii7OKtADYd2ymP6p3qOflWnLrAog/TKrPltTKRQe5x8
ab+lwbKmBMPtBctfjK/WXhnqbrIrGK+hBFB440GcijeTcpodk9CIKYLz6dB78v21dNMDybUF/F+H
4LCvq+gEWGgGHMTHqxCc63CPHaScj6wMiu7UxrdjdKMqW7CtLTOrA62Vw6TUHcy0n/3VTDe84Toc
+DsIUN8Cnr+Atf++kr4cWdlQkhIBEhyv3f+KkmbPumwjofc3/fI1JFpsaAaYTFFCAHvXGp4VQ+cE
7+w+PoKKMqh8+2p2i6v2aOyOkme+t0cOROOV487H6hYcsKcIWZrdDuUGFKnyo4Oa/n9+YM6+Z3UD
5KUNvAp4XI9t89Tbr6gDEg6KPHCW/bLrx6l1sXkayAY3722YdaQH12rxaCC38/N3XDg8Z5+xuhNs
J7GkRMW05KDdddDa7mi3ugRW/SstC1Jjw9q3+i1WwUCBBWo9i0oUnv3nZ7UpYqDy+JgcYw6RqIwq
z6Ik00TA4Qv1gLlA03Dl6afRQ8LhczrIblwTDugG3f087G9FmH8+BOldUHAi/fI37vmy5QYrn7TY
HJKjM96rBim164FBPjcZSbzLTkh+Ho2tJ8BfNNZqCxoIocAEvvTBI+dzPnhlBIJsdKYExGOh5dcj
QPx+Y12lup/cjuVOc3y9BvYcIiLvzC9IbId4D3F7Yw2+JdeXoX/9jOU0fhm6BC22gZlzctTY26C0
tEK/aNSeipsIZGfjoase1MqtoBMGWLZkPP888RfuSiA/lx5qsIajxrbyl2MTg4uCWekxM59t0NVG
II9VIpK9ciiuJdDnK6tNFp1vcR36EuBaAMlVkaH9BheCslFdZXk9HgvCkSABZy1tiUlVr78x6fyC
//z6++bX5IJBmM7kuSGZCy0Z5E8q9DHMiFY+/ioSzXSmaCjedcRxBzyMqCsjuD8wt0KiDERU0OT5
ea7WyVY8lW081VH3RGLKBEn2+ULNlZN1HVpgj331kEiMQN/ZiDcOwjfXu9hAhL8g8sHitEYQ5nHc
s4j347GzKjKAvDEDbPXnYShrmKK1DAS5PdkBZFTDOFaL3glpyJ04no4TfT0eendHXxp3/gM6iR2y
nir9PZLnhLwWmMEX3SMnv3TByI++Xnp6OIEXlZD968P+D1RU3OdFgOb+9lYj7lXY01+fBbkafJ2Y
5AapITxgc7pbmmqulQC/bNzPnr59dl4G2b+cDvTTPOmAZGn41/feN/D/0sa/t8lIbZLtc3KNJJtx
Qoo+CLXgeXB/leQxzInX0Z/n5NsxWM3IKoSzGxmdqBPDjARz+2BIrvxnLLE1ZXCU7J1yIx+gLRN8
5nnOza3rklLPh063YO5wfD3K1M3IEyf74/vrPrg7usfTvvHwZ+hdXb0F4UcTvOzcn8f7V3f4py9Y
va2KZEyLQcEXmK/CbUKT7l9P/ofv33iuB59P7r2eBCYJiLfzrkP6tAs9Qm7IFQneXJtubclLHuHL
hlwrlpqTrjNrxtdkpPZeLLpJzbqxvmuu9z42k9QZYEBA3AL9CrjkPrsP6Y/ZeUBhltj0+9lrD/op
T26BEJXd8gVy5j/P+feYfLXqK0ff2jY4wmt8BK9uZDTnotdZXQB0BDE6dJTjdyk6cPA3ACTK0PuD
0nFWAhu8FdxtTfYqRC37KGKljs/wn0oc6uPLiROZHjJyBJsLfSA4fBR74MX37wTu/zDwbq6C8P5Z
o/TweIsT+L61/N9vYlCqg8od5QYkloEbV889a9T3zlQlIGYsVPTH7Nv2seWlW78m5TNY1XmbuoUc
ghCknI5DROUW3fYtwPwEQAQn3ZIiX8ujLu4RIpYLnzo6D0FuuzoblmSlgyHN+fFFgqqbK/bsULrS
dX4a3dImBsTfIHjgKkGzs/eYIBGA0TaCs3TBe+3W/md6FI/lVtv/hTlS8apAnAbOXTQZ/02pfg0T
aqlslTJuj0nJ0cQMBP0Rl1HmRlUkB44aCU81WB0o0yg8MNKJP3qpOntwEhfXmZXnbj6VsV/aauKV
zlQEQ8ulo2yZzJsTeQst8v2mxLfqYMhf0qvIVq12+qjqs8XVtD1W/FenQVi5uE/HLcD3dye6GMFK
LUS2Jp4q55umtpy47h0YMZes7QOA9jNIaWxibnGFgTxg+Vnn7hL1BewJU0Pj67I/zm2NXOW11kjj
A6IacJ7kaNGbIU0CdXW9Y8ob0/v0zxyPuUwh6wNIqiSJj2mCtGwAaFIEvdWpKMNmAF+qm0B85rUp
a+V6mqTkk+eZuWjPDg6exhqwj3mFcHxweHSakep7asqhAkfXYICWpG96dFH2jdSznYaiSjBIKhsD
pZvLhxiEaQZNzXiE9ESUo9HGgLRiMM3YSyQauaTsc6PPn+t+sMGCrTUjANmDLt7rMbWfGl7H2r4C
9WxHQd0IgmLVyucnuW7bFuRgdcGnKjSqFuREBIR2cvoZa1bEgPGzIwhaocW0HWaf60bJ90nnFJOf
ZPagAvLcdenvqZMMBHOa1gg3NfoZkUQygWzHZGKeGjJlWgLqmCrTQbxjxmbt5m2SGtc6t3mxb50S
gDilSsCSF2kdiKBMI58jOs0pui+zvtVkr180w6hWZ3YRqLPZJTt8CtpvJMbFu2DYPehS1nlOUd0F
ZXsuoyXOtvCDwf5iimduRyMOtSES86APEvjMC1Bq7IFyHu/qPGuA0+dGFca5KXq3r5T2dixk9jyn
hfjd6IUqUw5S3aOaZo5AFxMok2pLdeoglWUukXzSxeAqU2+4Bs/A6cSqNgWBfmVnoB/shuZjBNmX
4hoWb3IX+lA1LihtSlN/SrQswttPNvaVKNSPGoIjUlDqpYT6cymBw4Tb4+yX1rLco9ZZBrHzQsSg
PpMECyACUTxElgw8kpoYDNRMadxIrgBYf0bGNht0KpxSLrwF0nHM24WZe2iy6lSWcX5viJznhAFX
nvhFU0WCzFPe3PIoUdLDDClCjKmKRZAMVaRQLsnqtLNqRxyGUZ4WBXiFfWQmT6S9xsE2uU8aobY+
B/IkJROXjfeUNxaEQwaeO54qablGmhGw50YDXwaNeyMadx3kkjvS1K2suI6exX94YXd/HK0HICmV
WgFstjECTsNLWzxJrdKDM9CcsV6MiQ6i5qbagP7AnvvCyysQ5Lqm3jvIVOtZ85hlqiVDpcUBB75U
tInmNo7JIPDVI0MIzixlotPUgyMkjeX40wBMEpQlzWQEVRorCtUki8OkjEYoO8Fq+FwB4sHtEhud
8tqsdNPVALVn6WgBG2sfWwm4NU8pE44MhjHrKkUlpn8bh8Z5GCPZvB0wjbedLJwgL9HLTEEGPr73
IEaEblqCFDlV5Bm1uIQL7WnWk/SxkEAnzgwzjog6OshldT3D+HmELUassTOf5WKwsKKQPfwANqLE
G6kBoSNLExx9gdsvI5oAlgjd+6KF/lIEVi+wllROTqw258AMjUP2pHSZyChy1c3vsRzHvSIVUwLy
EiM+lFbs1F5l98yhC1ZtN3IHLE+YRT7gC6YMG0QuVNLZlfUi1VrZ7JS0y3vkYdNodueoiD25bpYb
nhvScUoVJB9AqVo/VpVRdGFvqzlmK0ukRU1HLd5zMdSgjOk6fGgym7lNhVEoCTg9EhXytFwGnZOA
ItwDOjtqFEQigAdAtGngrQZEu/FuNNEAQoohdjBo0yzQjBg1yqMF+OLkIgVh/m4sgbhvbjlES2I5
yR7KpBjfqqHOYqBzUwvqJPGyqLmToCZppRVIrQaQjiybDA7BUUVzJUVAoZCsNOGwhJobpTdbs6zt
UuA0f3cQcLIA/Ipkw9OUmiUhGmBbECBNEWo3eA8OZJC1TIFWwISF6AdnMD1FSScDkkPOgHeyPouK
yiBUfDEVwXXQone8J04zyY5XjkwF82DS2rddWiLGTDPW7UszTp/iorakwOrK4tkpNanZ207Lg1ke
uyoATRtXCNZEyvycF459jGMnSW+h8MJUV2oLMFmjEDMcxo6lS34IUC7S5GZ+bOeam8E8SuLeqTLp
GinhLL8fwPQDcjC54wo6BfVFhEhjgNnB67+gID1MRFNm8bvtLEd4SBEkbyPaUu8nnrYaUXvbuAU7
qqipXVrNwyxyVEW0ajQMClSxBvySVch9YCNonL3c6ZBRTtjYFXtdj1rw7tisKgMpyc2epKzmD02G
wvtOMTvJDFpjik6jgpuGmlmPQUt6Yf0e27LOTrNR94IWOTAG97LRoFqha1FdHce2so+VCZkjeCKL
x67GczWjg12LzlUHg00HSMfFkA+WFUgCtZNWll7JhINieoSvpwr2Z0VNdDBhGtM0B5vhCIllRBqQ
14JurTEfiriGGoHe6DYoylXBKqqoyCLTWGvaX2iEtu54MsS/8GYbUlzQCiiBDScZm7AdorrbZYU0
3mZo0kz9OpERA+WGw1HVmSfJk+UO8hjg3BpAgx7bKs54Zht7lYkK0klqKjtPgIrMErEZdGhco2y6
ntiSmF+ZIWMSIkw0+NmkQX/T+krSaAn0P5QQq0L14xJ5XBIpcjTujbqBEgnKg0mCCL2b2D3S8E7m
Fl0L3rw+BhcRnAI38ys2Zcy67RMHu6gqZEvQvpJ7EI8t3dku/LmBJifZikug9bC5aeS01ZPNTBmc
6u0ooUU6ZyINdFHppSezhn2ORjZWXpEa1gkNRUvmRLOGzM0HKRekNYcaBzRBt5gbIRnauNLA1Q5C
z5YkQ5hZg5WgYzX6HVQJIc3YNLG4wlrIJ8lMp+jQKl0R76AoIbFgjJzeDHqFiwcrscuU9lHVyn5t
Fll9YEkiHaSIVe9lauR3k9FDpEfEOdoKTFZ1iecwMYALrOZ6u3dmXS9CLk0LOwIrwQoBGgCkPrmm
9ooPuvX+NtdFz+65ltXNya7amD0YQqiPheA2OK5RO2sPplCnHrf5BLInoOxqOXkqxSgjm6tHKDMh
8oC7EWM9DVC6QZRKJzELNHaIqnvmIAv/nPu8KkEbo6vDDl2wCSMI3B3Fj0SdI9ZDDIpOnkLrY7yS
udn7XaYkULcB9afHrdquAD0Wg7FjKhhR7+bSUWPXruoSb7UMvB730RgpzJWnCFTtssUHl8lRrodW
b82pO7ddxYI5bjg6QEGC6OzxoMEjWBmzvnyTmGOx+whnqCCShLYwd+jsQUaElSF+QrRgW8N0zzPe
q9clvoq7vTVqzwK741WNTKXyoxl/G2LBilue4IlJHLTzvmiKNMZUA6DmrpXY/McQsh170HMrbgtU
Dq94b+Ot0id5ds8iIwXtZ1fId9poowi8XLoIK3PVfkdCIX5FoWua7ooos5lfFqxG+NA1RuzLcTlX
NO6UGPT4FWcpTcq+jglHxHCEEtf4R8972yZD0tYO9LmSCM12ZoM1bHCJaQQqfDp+V2XFewxFgdov
eNd8FjmPHmurV1qvhmvMqZYYNjSLbeD1UG1qWOJFhaXFpJ8LlHmnsgfHWKPJLU1Si12n6DZC4CLX
6g3uEDMnmT2Vv/iEMIe0To9HxZQMOEdjNoM6v2CYZWIPSezg/ZH304cirPRWyaIZYD9R/HHg1RZV
xB6OEVqIoDNBqOE8q6VhIuqQzLIDtECbjk7Sxni7yNpceGqK26ASsXPbjVbxVI1KFGSlioqO5BhB
Nsv2MwMbd9hLZX8LibcoorkeQSxM6xvl1YllZG7irk6xHMLWwSlq6NkO6moWFpR3ZhxYTK6FF9fd
WF6pnVz1XmJApI2M8gwGEtT5dd1tddEM15gixN+J3SCtnoOFDdWmupKumIGHsWeMWf0UqR2S4LGN
MJ/MOUQIiBSPwNO1QrVHT4yZY3lZw2M872pwTyEYifTENToucxePmblE6D6jUISEOlBcuRVXMZVS
y6k/psHCnGsti8GTmSZFGvSp0wq4LVw/Rzy/eBM0qVHsDdYk2U6Tel11Vbmp2lsLvZkFDiburDzQ
mdSnLvDeYHqxci2npdyB8KXXkUqR2RJpqFqOGE0eofhIIRBv2YQrNmQ1cXeaL11ZGs+aSPHgqPQB
mr2SndbojxH9cC11jVOQwcwyAzUAtNqh378fGzpxSA8SzqrZM+CpIfTcoOAOIR2jRPp9gFAEMVWt
OzADiOvCKDAqRx94qHZJ4SCyUv4fRWfW3DYOBOFfxCqCN19FSZbtOHbs3C+sXMsTAAkeAPjr9/PT
PqQ2kURwMNPd0108zN3mUEpmCG1PRxFMx2kISwfZ2OXfm6jDtWtRfkN46zyu/mmiymcX62Q6jXOT
QUxt6ZCdkkUOhEWO746dMCP+T93kY4j7bDn253bNds22x6Q+6WEI/obFloOxlbvEAnE1o6rwpsO8
eOc86arsOrzKUpN8Wka7FpdkMflymoPGNScjo/wpaMu0q3wCUXJiaRt+ZF47OlGLjP0/A3WDD0Sy
J48zf0bY3Z6Oz+yYMbbLeJD/9sgOH8XQNupSTIZXss9U0VUjXVNTjd0Q5/jA5yk7FL3iM6XJ7l/C
sO3NNYwoNFSUOf/MyWvfdtsWYHVh2wRnUY54O48qMs/O6cZcxoONZGyp+AH4O7R9kU0S9pdmHjpG
qL0gWeeIhrEKs0nZKrOb+rhlkAuN6DFFpXE7GsZYt2MTvtuQDE92Eb6t8di/YqufgTN1tMOhHsjy
k+9BIcTThTPxTrwNhNYlgh9LRtPwr5dGEJydNpTBdi9Kfymzo/3jt+V4XTub+HNcA3Hwv/T9I7+s
weNWZPqjTBla+dXz4M1HY/JL6FiHl9D0GXuWYoizc4TmoDkJwvK+Uq2dPA9NP6y3Om99di6Y7H4U
Y52E5Ltl8ll2h8suZTC2PzzTKrDQlq7paZ5oh3DyHYtnFnMVjgSjp+pGJujKV5tusb5LuqHFejFL
w+1it7QjX48SfJMwqSjrjR7FKUqK5odIkl09MExoQUu4gVt2RcC4irDyIMygHmd9yb1oxKWJs+E2
2d7nF+y92j/zuMsXDR7d3qJ5iOfbLJd5epvKZuSy3sJFV3ZXiEjGWcqG3CplumvRHmtyLvQg9/tV
SPMdz+SCm3FJMWeWcjqq9ys0PyVHODEGkwTcVo1MJnE7RjcPd2QBr/FVtPS7RYcvbqUxjTm4PGJB
wnQgxHPW9FRup8Ll2URC01wPQcR7T1oUbnY6iNoP2gizPaZmY2BkRRB+BIFsSa8PgH9j7bg98EkR
23uljNiSndoEw+R2lfF0yjiCQO2ur/m5omTaz0vrkqIyHXPAGWz4K3+du2PZBsSpbdLt21Fo7ap1
NpphLICqfJZBuIDArMBRp9Kx3fEQp8J1dFSrKc4EaeTsdHESokqYpBHkV7CXcMrzniyDhvF5pkIt
kXrM+qgOzzq048e4lOV0Yjii2h2hSuLKxk3SV3HeoHcflkbnl1ofAx4rUs3oMwkeEZS+Lr5Y0Q/H
m7KaXlK9L7WcfFwHc7WMGRwCCDvEfcF48i88dPDjmNNVXDO665VLc0higpLZbj+pbFvL56ltyhqw
f8ifJ9PYEpjQCUV3OfA1SFHCkUSbJipuY5zKn6WYj69REHk2PvbA/RfJwzHLxJvArDzBrbqoff1a
zgEn3kYD918eN1zjG4qCb0Ff7MwX6QD8VQJZzbzJyl+nghLN8L69V72DPcsr8/SEOGxMluxpw+AL
L3Q/5gSERB01diPyvbiMfUBCSOvzbals78Ki6mv8P6rWZeuPeFHY5LV9Y5IT4zVoT2u341dht/iv
8nEGfKPS6G2f/YIx2UJvhN1pwsus81bHWMvrgTu0jOWffchKVWXvHT7goJEU8KWJ3+UYelPVugq2
AcZypI7ZjuGplj4ImLv2nA2faNDPtfXFcSlCNzVnwkXi+Fm42q3VQDn4N05DGZ72JNRP2qgYaLDT
y7dIpCN2seGxPhXFrLuz1+A0p67F1fWpHIasvWX5vohr5G0cXftghw9uB6l4yUQd71e4HosXSfru
/TZEJmzOwS7i/rZT21/KtB+Dc9RlAExASXlXzUequ+fUB333aONeNadFCBxUjCXdiOiqoksqP2/r
n7hdxXROgVaKSxkhCK0mIbsCb80k+l2w6MqzOYZ5x6DdJNHliJvFVLuJ7Ldiz/ePkrhabgGs9bcq
ambzM9iCku512VJcvNVIoKdqe2KdrJiy7zZ9hyAdSsh7XQba3k86bOdq8iLWl0Bt6a0EzfFnyVqA
OKlGilu+MYBcynKU3Z3yUhYnqJ+SWtoExcd5DQhAmlu6Kn3aHaXhTL5gzH6o58IOPPjM1pjxdZbD
CGRsdZbf9SuunlVPY1Wcdl84A9yvYxZ0WH0io6RPiroSsgkBlyXM6rWcDcjwzFzWEveIXyHu0sFw
RswpwfRMmzwuyZybW9O8jxbz4HjFaq4IxO4AmujlcmnWSswun8+bitzPnlOmySgfB5reqejAtcp2
Ots96h+CLZMBYpkgBoThR8S0feAGpM1KpkdSYIByHGDpR4zVyTUvmdpuhsz4hYhKF1qwb6k/rO0W
8hHSDUEBJhLY8xy6+1O0BTWw8eFXQJ3BnwVmmDRMiqVPWplZE3TJuuVKbB9dG0jRWvwnuhIT9kDv
S3gXTTlXa++R+p8x8QjVjUZE6kpwRv/sPC66Ap+0+V3uwYW/b7Gpf9GR+bZqe9eR7jnNU7TctBNE
uedzKIOHXqjZXo+d/5xgkuDginibI9x9wKbe/W4KYCG/+fyMur8w11Qt2dswi+HBNmPGmvGUzCnp
lOzIfm12N0yfgnFvRHiyR9hFp6IvyX5xAwLq2Tnvoay2mtBdUJUKfCVOT+Go9+NshhpL2xyI+Lvv
HB2S1r19JZa7/p62R/pnrvtDfR8UbebLwhWSfo64tP39UQ+ifeFTOrLBwiXlasOnLnoM0zqqf1pt
Dh6YmqcPYrJyr1Q5Nrri/doxN4vzmbgenEJ+GBanOAyJKj7PtmBdoA53SXMSulq9+WmwlDUpcdml
NfJNYatx1RLzhGLJsLOswyLRzzZxi75volULjK50Nqu30QeCZzHtWfc89H0fnFPaXJ600d3rOOoO
FRbT0v53VP1aAJBDFjDmI/KQ2QcTK6KC6vYI5bWu26CsuPcs7iLbnjbbw9oHeUTBVm1wDuhW7QP2
IOIL6Pj6NOcMcHcDXQRxZWbv0yd/WPO7GQvjWQhXyfoxHkNcEuLWSxBspkVG71IXsPT8TfJeDvs+
39bMufG8LbnbH3bYKsr0u78EnZvYnuRi/PR18dnYgTzojPVdEHg2P5cpuY1uC+Vt3TX65FNauLW+
Q9g7iMvc1wU+fpgltCTUHDyubQ/CH/S6WX/qiyHE6aOQKXyQiI/3z0QCe2WnEIsVqS0fb5NZ/ghg
tywXOtMUI3S1ZcspEQZ1VxABeVTDumfTq2FGGi9dQR09k81Tz1csspv6jv2Q+EuS06XwsxVdcO7W
0f9sSTSlh9ymut4vBxoy4mXtPvb3a7kk6tGJYsvObU9a3jkbVtl9swcl8b6vaW9qMD4vWnHimljT
f3GYhajqDpHdr02yZqdSx8UPtnzFdxksk//brU1e/wGpc/knrteYIcSrd2WikTRJrSBQKtE6h7vq
RrpYBVJDa98GtyVJNECXaTX+pjXQFqwAYkXvAMdMUh43KpUJq6MkVeQ/s+tDPgZpK+21nXL1TJj5
jCwuOGK6NLMcOAq2Jhqrbp7U8TrQh3wNehq8ymfZ+BkSHSoHx1btg4eyK/fi2zRGOCHNB73EgTHW
eO8PHk81FaGczs0S6vwuk1anz6UVHV4i07D8Fl2cocj1dhxOE0Fe2a3A1/g5t0ufnfyyikvWkzVc
R52KLlNNy3eJtTwenQ5NdmrqEnlkQrLj36gdwvxp1/MWgkUBhNGkZi6rKDhLiwf8bsxrqiMHz6Fl
yIJlP9DsNoNMgKRdIUE416JlFInYqtiVPO6jueg/t+8m15cxyJB/bjtxG/Om/etOd93dI2kAXlDc
jdlpmjQTUVuH0Vd+zOKFCcM9DavNfu4lD+ukk3a/y7ujLk55JpcfR1qu8UmmIy1XO2dxwynIZ0T6
U7cCkFqTfRLgmBK8IMvZ+pjnwp0AATypBjYLPg9A7sEJFWdNuVeED2C82DA+l5MnrwIWIzF8Gs02
Ss4dzVs0R/6SU60/Wz+pXwb47qXfV/qwIDS6SgirvO9GsKfL5Jn0KjGsfKYuGc1MfuAe/qekiNdT
Ms3i+9gG+lcTDcF2mnYnXxMarOS8MXS7yxIZ88niPkKeF3l537ZR0apNhUovR+tnUhvfG0z4i2z4
2mYHQ7nMWqieLGrrr8NIVkCn3oH6lcH74hA9dPSyc2/Prds7e96HMSt5HxLzVsJBg1GtnUdJCJCi
qqWdyu++RVl5P9L8fzxYInxruh0OrxYz6Uy13f3zGBggaOHb/VdT57T7bTci3BAgZw+L6ofsaoXq
7+vF4g/MgtSBRwVQJs+RQZ4zGiTlDQoopaHpZfbiwQC+cjnEf9D5wAwVsOFwbPWRfA56bncmpm36
GvND4gUvudNPgZGEMqSqi35l21J8XMZ5gsEQ8zxUQbHuFLE4Ml/XMqw/iQT/hWI9ys++qIcQamfH
jFp0BqB/3EYQO9cJ84m1trS/UB3pSmTTpN+2yLbd3Zxj+94maUgcDzzUB2cVAVzB4AnRdeUKO6OT
fjdVRgd478pEaswuy/Vvk8OBnAA/5ZesEQogDNDwFSsIZS9I/5eyGrQPsbUT7RJX6UgTzQyx1zzp
1scPOZZv/Wl23f6nDRV7lFzKALUitbO90UPuCSA9VHbFtryENJsS11+npQ5f5noO85N14FxVoR3P
d0tCu96ZibgeUtjZCXI2knDJ++i+DHvd/2enclZVo9YcFqlfs88qUDrGoi3WX2H7yaQuLTNwpZax
0Hd86+hj0ybdcVpsV971MR0DHETN4rPsulczH9FyPw8rhyoh60gzJOL6xkvu9W2ae+KiiWgZ3tp5
OSQRm6VTl3TDJKoKY1/8OfqYxbNN1vYVgcDwIvmYz1uTWk7E8s5qMBSv33Ww6g8AA81fv7cLoyNd
2691jo8nOURAOIXPHqR4313Z1zJ9i9s2ZWNDjdl/yh1Redn7LVNvLoZq4wz66X5bOVYmTKJvzBbv
kPmeozHbG6Uf560dFwC3aKEfCqP7dvR1flni1KNEy4b2Vzm69RPJdHzVlWnZX8EnXV05G7tfQaKU
uvrNTN9RSdD1FE3aZWfaygDvcPCABxt5LDWtbfD4V2FHfs4gvZ2uPS3vW97Gx/wDyelGgo1J9SLv
4gANbSXzYL4GrjHz47aUMM1Z7N9PWT/vxy2zUZvc4CuiFro8lPJ+m3aSxlzmSPJo1+CIbv1Yym89
r1oCUmvS+DdY7Cq+sFQbmx/0lg3qCouLD/x33F6joNeionCLHwDwKrtb3dKFl1HblR/QuCxgjOKf
BszPEZdtm8C5AQn0mr6E6AJoB7t6mh/Sg072HMEI/8gU1Pi5pkaFFzUOCZIJ6H2k5Ewf3Y25rLZV
4WxdXo9jxZkpGYCn7spejDP7ZX4GpMit/leUEFAgb/36NWcoKzjtGT/kjnBxqHgh1j9jUUiJOPxg
nancbCAeZnp7c43lBgh+kv2svqgGkuZPwR/nj1MXBl1lJlJGLyS2FRt0RCPj80F4XNCdPNRHfjYH
f+EHalpSPk710hMEBn5OPanzl9RnyX/b7MP6shZiEqfGd/nPgrgLsIhwC2GDYeKvWdoH9ta37Ikg
h2YgRcwUYoHsl2QnV9OsGsiALNNguaTWUWRdADx5ZT05Wy4cO1ABuOoEHd3hFQv1e8CLqnwgX2I9
dN3zkmqw0Qz0BCVEgrrmgb41wSCs0zWGrV2CgqjmypXVmCadqmITeTrXuUjfQlEehE9NnlEyXeYB
3l7ms2XYK1ugtDgcxisyGLbkfYLkCNYzV1B1WyG+DJF45zlGPHbunbd1ftLFngnqdpmu1diWDD8b
HX1xCnIgUlvC8VbA8cVv3mOHaGTaVhhJty7NGZeSwn+JBsONX0i7BhekU1P/YLqw52AeLbTYjowi
u+wZU2tFQc03tqQaH5/xTe/4gXwv9XmQUeyeG7sIGF4DP3dcgmjpj8s2Sd++ONNkuBotMFAvaYzw
r6We7vn2YkHT7Fml+mgf9LTL4dlkYRve7ckY2fvSWOB6ufRh8IKkyrW3LhvLnHHTqadi0c1KEx6U
e/8FAG/YGXQmo19j47vQw/gkU/dZ1OlQ3hc6h3TZxiBN+YWBmb817STmOyUkGH15hPZzzHiWnVpc
9t/Nd9tlPDtfWn9X1joHv+sDts91MLm/aMWAwwgQzvcrMj8y8EArY30dhqNYrrWHbNWJt7/3ONi2
qwhqpc9KF95VwWEI3rCJRqDn+VwQLEx3L7Ldt+a2Y+DK/aRs7R4R3q1EShQws1Wb7sARIRAUyKW0
qqy29/DFiv7DsockI/bk5HqAyBarmabXRrYg9Vy09riIIWVvYu7Kd2FRaDN/N8zF+oMpp/mUuwY+
JMq7JaoWdAwzyAf2W5d1UPuTgec/rjKYmwYTBRqL7/2er2zodVNRX3nICOHUCPtLbtrUrOfJTrpE
VREdJdCHqucPZU/u8ol4KNtfOqc5THKNHaIyM2v3fUSqSHKciZb968G31J+WGmXeZUtl3L7uG+z5
96YIhgQRWo2Bdyr0SM/tRrk/G9YGnmYCmtZvIjr2Cb+lbOZt27l8q3ruMI9txIKV7dTgTVqeaoLh
ujcpYWiqOmG9ABgYchdQqz3qJ690Al2U50N7gsfI1D1aSZc8qAWZ7QXAunPXaSvZBd2n0okrHWqR
XQBxFCsGPPL63neNeQ4gsfTNs87Sv20lYNbXsJja6EFx9bR/N5UX66PwrC2f+jxM3c3bIfsgdL62
d03t5FGp1gtcSjOEKE+1G9nRRlWJV9V2HKBzbVAczNuQCt2XIMzjhcSGXJcf1zIoth/JFPecrqSx
0cNBn4Pha50YUxm+rDwfq+2hIxGMbPhCjYJba6jz4gPuSnl5tzn4xds4ruUAVprRzVXrwvtzBxO8
bKdYRom4YmPZ+8scp3XJKVtzBBnpkrQPqrCcSovIyt3NOszUPzGHR4deK0botk5lKeHEFu2CL0Uy
yPTSb0Hd36HScMM5SHcxPVOVx5dJCq5BLfLJvox8vfKmjBvrr4q4xv01xN+dj851VT8Ntqa9dXJv
/oiAvewPYsipzBkYdfAIe0hMwQjei0nD1Ir+r3VZROjDomNzaZxOYE/B4ev7vgMYQLFxOBgpCrcb
L4ezoyB/rEjXzwGUzvpO28D30W8WaBIBqev2fiMP8w9IhFXBCdFN7M/K+Do77XB44/0GEwCbXEoT
XQNVBvaahikW7D7qi+YhC/Qa3aWkLH/OVd0dt8D3UXu37/Dfp8Uk9Z8ha5DnbGydj7AkXNv6BBYD
sIvkhWGD+XhjzSoPpu0MM44aP9jXjOuj5LJGnGaidynJkq+3QG+BeeQ1R8hQHDIZfquReezko1mk
F1vuUXZO9i0FJhLRlGGb5lT/mOl8fyznnhHQrwG2TGtyJI4oxJ60l5B49u4a+AHBSJzqJKmiJUXx
yy3JtRpOnrHA1PTS8wALe6fRHruTpOkxp3Av1uAslcL0equjFmYb0AcaA4EWGzYl1OelV3PW/xj0
Gv5UybzPYA4GHR66i9KcjM3zHzDECclVhRZvzEd4HPm5Tyh9/TJ3HyFNpL1zCqrnvlfx+7u8ho53
v5cug7bKHNe0SbK5mgdjyKc8wnBlcGMD/CFogohDcKSA21E69MdpSt7nK7NFsUe3okRxr1gA8Lfg
0D2UrGxoyIIkjd87iIVZlPXrtDyrGtkEY+BYYEe0HQ3xk9Oy/Cc1SXZN1vfZRcKtfDp0BlpTbipk
DbjOj69UDjaNZubQT3EJGXo314v7YoOWBf9Sq+UVQH96Lou5qxmBFv/WYehh77pZmeM6MtwfqAnn
+J/iNKUnYB46m07EPoEyPTLIxcwK1EVlsf6XBotPbk22Cb48nh8D6JDv8O3I0+AXJMraobqbstfF
w7RVW9kbWdVqRVFmmnB/wiNjx32FDkXchC9LvApX74nMdGv7LezK6AfT2fRxl2i8T5stw6HaURuL
m4F2+xtEST8hHM+kqULStZszvOvCTmHez0+YHDcsVrU9Ih8PcfAlRwiob7lHI/TbAHdvSANzji36
cdk9AFMkM86Xcg9Pm9MFqrKGM39BM2ZXOsCIAzeYOQRdWDL3L9/Hg2BBkl2D69rsqCoc0fLHHUqy
8MPO2zOcVZlaWlieBcxTGtO8mqWL7jAALZEGqEJGFxWDrZ03JLvcM0nsu1sdaqOBH4ZV3Snd4f3H
68pmdZ6tPZBO0Yb3R1wE3Jt5PO7YNRTpYxiW6BTNRBAJdwGXFgoD1zbXbOuLqNojmg5esEVNlzWM
kCO6DAKXEetdP5hFm2M1TaNbglWwwpPcUXPA690z8NAbhe62yH7/2KIUV0BxdBCYYfU4YRigZXuh
Ne5vQVmK6QkKvfxcwv+PlzzZAnTyi8zSagvGI77vkaO6B5gD3obgQFZ9kZ2lF7DxrNCx9sBCVdY1
M8GBU+6+FBnzUQXKSTatzUY4/GEpTXcxmUxEFR57CMsnt/nV9MRpntK8UD9slk5Iav1eZ7doK/jM
xi0f43Uo/qW6D96Q5OQve23QGkwLar8HPgz4l+ujcaymzO6ozecCLyfGAP9nzedUfXdmCqdTrny0
nIasb9IXyIq4xUhPBjKCZmkSEd2PcHQcO8hlgQofrfHFhEt6fGkL4NsTCFSHJfUa43I6JNM2Xpfs
SD8Knk5Z6dR084d3Lc0vIHE5VvKYu6WKlW5e697Q0UtO1gNECWc/Tpkpr6pblreWkB5SXzxk4t26
NgFo5xLW36n3R3GlBT3qs6wnoDmz8IZX+aGG8Enlsb/Fx9KgtfWrotXuVuBlvvkQfM/zwzB5Dh1L
M7uNk/rnChN0ew+RSBFqcIT9XRrKBY2/GdxbECSrr/YCyOOnWmPDvDLNGPDhYxsI3PepxEAZg/8k
a6/QeGWG/Il8Yq/kGovIuAdJifsMD1P8MSnqxvuxWLafMxqK9jynCW9XhL7Y3jqTS1ak88XvnzQx
RURLtX5pv+WJbe2V31ZRBtc4+Lovc55d+oY6XM3jmroHq5va5Gg7kviDZZtjR4xlYlYcuzQvT6AI
x37Nh7rMrns36HdYZih/5pMofqstchMqYBV/DqRZvidzQLolIUy+v6is3ny1dUfxaZmGnvuWSmOu
Y9aLgAX2Bo8pBBwT9Kwqhrj+iCCzW87rXmBVRtuRzm+wKRkee5pGtMpthqV8OE0g2quX4c8t2duX
fmlj4rNiD9Q4joxrH6PyIFZ6ajqHGsYGM+7iai2i8/umxwyC4czXyKportCH1J8twVgTAtiua7gS
KGQXJmP5KPO14FJLGlBo+ioWMICTx28qnNa/9M+De9KDAbPJ7b4Vl8BEur3veAr/1nQahp9JyDoI
mBSV57xvFrQiNoYrtJzIHj4vadOul6xdmuEXD7BFms2Eup0dK/C433Iby3MWJ8OvievxObSh+4kG
d0ir4kjRL81iT5fqWMLs1+biOb2uVM6OwTCbgy9ieN+Sg3rmlla6Lv3vmB2G52FCa/bbmN4F9wuq
6PCMXq+bH3t8BY+3o4HKrLqsB1WA5QUPvrBEI8d70OR6+UsblITXtchc9DA4p6bnQBhDXXOHjU97
bOFHUmNigdJB1EP8uPp0qc8IBLcMf5x1T17TySXYevQUgdvBvUD4RmM7tHhTtLd35ljscG2TZR5v
6dLI/GHnig7uwYghQEmFhYfPRLKKM7djG16bKIUfbxjGwDyKZn3tlpJpPUyT+attp8yfpqyA8RVo
pt6ycu3EmctwxDQ1Yq0daUULHbrKYqa4H9n0cfJErNNOmWS/IsEWfOraI4snhcMhsDtiigZk+K7u
ZhPo5APHMW8ubmWOrxoBEH6a2bRI7qiDx1ZJ9meDWxkKVHwrqjB+3mEiOj20wU9MHOa30axm+1Qu
Y5xctA3r39mC4qQb07E+W1W3fxuX1PGpWeOue3K5DwBkWMlqP0RYIv8G2Sh/7zpnBB5cmBavI9N+
iNQERdtwN0CXITGGKdzeavafkGK0cqH9TFPHu3jkdXhdutW39zZF/kudClt7Dk08++tol6L+EIZ1
xM1li2h6IR6lJW/dLO/6vT7Ll+JnEjArcEhH/83qdRB3QhgE70U9leLDnh2wP04dPn6qEwQwV5FH
B42GENGeTxfFksW8ofAZEbiBgik3tXdp59MJQYMWE3hAkua4O/aH518KEBkrWSbBkxDAsg1vr0hZ
Q4aInj5LKEd1lQACRzUvdURtKOXwt+O8oaeEO80Zf8S6XWSghoB77j2EqQ97G//Kh3hhGaiMLdtr
ZLwv+Fcs7QH+TC9m7W5+T/Bg/0qfKJYII4wNXwPnVdOepqAYgTEmbz4P/RqWNOFBFOjHNRwGStTY
TN8MS2+QR3uofxyT2z+b0G/xa+kaoqD0tKnvkZFbUu1yteEpJSY2+06ywIRytEPNe4paJzmAh52B
EnuaqaiyLvXFNS4wwmBXJz/01fnFPUaJYfxBpna0zxakSjAydyA0Gy7E+k8yHQDHa6FXgtXZ3ojl
ZbHF8dW3ZfEiWVYy9MtRnz+FwJWSsOd6bT7sUdsXF1Rc3fCUhEY1n1ysjtjQPpWdRMlAe+URUGpX
fPJInPcvEOPixxLCEF3w8AjGS7uidaFMtzkXLfiCPTVqwzdEibT9jNvcsN92gcoamsc5+RzX0fu+
DTt3lgGQrIxLPQbcGvXY9n8g1kPgPUQDW/mSGczi3sYCw8iKk8j9gry6+LEuvfw85HA8bNJICSzL
/Cquy1BmnKa6XaMKIez6AeqX6XXRifyI/vl9tdotkT1Fwqc/TB4e8gX+k+7JYbTcnHOxyJ/gVjG3
GFwk2p8t1WxOCID3PetJRU6PLmNnQr0LnMNO2OIDegSotnHLF9RRDGFj1QzdUHIvT3D/dcqf/gf8
2zT3GSiSvnYZUiW6DoT2VLFVzGcWP4V8qsm9FJeOjhcRTDHuiCLHMJb2uaFj7O5t3h/bXRgq87OH
vcZ69Yj9ztwv9u6U9+38z6Uu+9mG80SZUKKv+r0YXnRti++CVZCfedAbhIgN285nkRdLelabZj3U
CD38NHYLxGOXCvYkkLJ3+yVqyuV+sGtKXjFaufRDvNpu+96bdKtPvMI5mR6QqeacZx0K5y0JUP9O
ZYwjf6/GGC58dsU32moCRDOWEnB5qhv20lD8o4csa+94QvlWu/edDd+e+Onpt/ZhTeeK9e81pElP
yd+cFinsj22JgQdJvXfNrUimhJ3R8n3zDjKJhr4KoJBa9h89+2URIu5PqdnjJ9CKdQNjHdc/yhU5
+zYpSChwE2s0xz/6JffVQbZt12aaaEevzf+knddy5EyypJ8IZtBA3hZQkixF0ezuG1hLaK3x9Puh
12wPCXJZNnNuxv5RjEpkZmQIdw8L/Gy2IpfqXdUMElTeyO9IvvV4aB079Bg/UZd5prpeUEGzyPQg
fcyFGRRAR1KzcpouKpHtVzopB6/hZVd4mxw2oXbygUDds11ZKoNHJhzo0t2kpkrlRkPrjafaDFJi
36oQuiso8vuEYCa+iksBuKOqlOaFUVq16bQWHT8PqZqODp09vHhhG/Qv0zBRjK5UM2yBds3HtPdj
/Q/lGvYhgn/p7WQmnBJ7c63ZpWHSVIfmocFO6h1TRXSQWa5V6hJaG/1c4PCmOVQqfQ2mbi3oagKo
D+W7MRRQ29U01J9KvyyZ32irAHFM36+pp/mS1DKQqG2faPxmYHISOAjU/0PPcy216u8YDxNRFuVL
nsnO47PZeFCKqETlqWPkbd+uGZ0td6u2nlnShiTT0g2he+or2prqHbWR9nsXK12/GrpoPKYkfSEP
oOcN26ybIZt0oeXrIPNRTl1Dx2JPW60rEAmss1+A5wvSdMPITnzAaKBKB7aVNkioVRtFxDl9hk5X
IBgBa4QjkU/VpZbaInH9JCfjlwQ/Ym3olf1D01roBpRCQaGnutoSivuIzzK5c4LzzXVIS9AJM7Sz
l1LSR9nOZOi7gAQdyprixbSE+TOTo5x/T1X7pUlk+Z40NpycnK7TF98jZHb0fsqhDrRefK0hsSkr
G9QiVV6Kcyvg5NRXeJTA/BaUmX/hfUt/A5IeyiBbMmibIfQGZWVoych99wVS4ERLrXUMJ7m5+KE0
XgJVyWSXFnVabs1UDH/TEkbKKjIa+oc2KeozfYziGQoSz5StJbGxU2pQ+HcVnctfaezBWphirTPW
gRnED8iqdqT8pdaejII2/QwH4Bke6jJ91IcqUdeopIGc9KchOnjMaYORl8noupiFYZH8K5qXZbjg
sBBHfLAE+MszVBssgSKFxXcdPBIKOLB86uhHCCISwCInIj0oulT2bmUYAuKIz7yFqyyTh1/0MrOr
A76r+4vqgF7ek2i1wbZMjexlYAqaAb4ryuunqNBzaRNmiX0KqU/ytoYyG8tCANV1MqURpAQ0oAhF
pNPQI01t9DsFTmQJ3SkZ9H6dZlQyv0yp4V/6gcbePaVO+SGW7aS6i4RJVbvRCi089VZtVHdeps3A
7FYowToZiN4hIsXTL2jE9I/IcwhsSANpPNMo9r/ZNbET/wvP+KtZ1HXZ3SBnLCJmaO02gA531dTb
wskS1TsjLhW2624Q9bWXmKK8N+gWK1+9ytOe9Caqf0y60pfglNoiWOlJQcoKYEE0FgCKNJaCVRsL
5hBalmeO+0pO5OkONkxuX+FXj49aFgOIGKIS2v0cmDWHurCCgW1MoPnB9qCbNiSRLblRUZUAKMNe
89aqnPJYAKTydrQKuudGzbQXSi8Rc4PaJkJYvTZt2/EDv/o+2bYGyLuTR3kF6SP8UU2i+SaI5LiA
gw4dZQB8+lslQqKNWFPHcYBHD91LL8UtrbwWr7ih86Pp97UykBfDKWruE8ivUOSEjzsiiY9dMeaD
vvLtFMh0RyEi502YaBG2mi7DmkAd09zoMnH+VfS9EBcL1hAoP6v3HySqht15MHuBOINGapNRdZcA
3ELo9JClkjJANSkk1caRy7zSdroWgESLySksd6SxJ5xS9+unLDY6+HMtNCE6v5a37nRN1vdlnRe0
bAKr+lZUUl1vuzSByxq0beIqVWiaeG8vK0HnM0+QcEv+VnSTTD86K3IKrpGW7hTqvTONrUrXVCaM
mvszTKnTRSp5XKurwa5PcBYH+PAe+PYwlvqvRDspsks0u8JTDICm+UMalyGikXiIA62okSYW73ow
ngpYBF96tQE8mzXEEitNVfvycdSFDp5vAlPKz7WN5AsxaRvu0fbqfscBBKUVgKUS/1BY2jcjk8ZT
LI8cwjzMi3jTlW3xPERD+miFyURJoi/H7y2P9e8OmIo5E6XaSxaEUuGi0T2qoPtlUL2WPRiPhjeC
ITQqW3tJgmJ2BaPlpQ6kuyxhPwj1wAGCrVyFZYOSTqMDC3MFv9NajfiiLwZaEyCuqtD/0nhBHD5q
4Lno/+NXk8dSHYLnOLWHEaxi016oDlcFR3GCTNP6st3taAhRiDf8JjU2sgJdd1VQgPxjjcSZbq1N
0akZPRi6MM5qEC9Q454SNOg8MLoq0i2MGh0h2Yxh8r2ZChvCZS8BV+Vp/CFzvSsXEGn23aL+jvoU
XMTOhcyBjkHWy5ZDi7p/QSFu1OEiRtEZvX7B8D1bluRtQ4h5BBsRvIBGAlFvFFOEvCrSHS9QvLpq
g0SxX249UE8+QPE6Ln9MvOPEYHKsPZJn2oGTahnYfjmsqyvYkyE8gFvy+Y/Nfsj2JuIy+f2UpO2u
nKqKU0JLKeTs6iZAaBoDLyj3swVW3XSneMr175UK6HRlMfsYEd2qp9QtCQg9AIpMUFOUhusnnST9
F0yPtNmmXqX8RbejVNcDs5+YCkSPnqmZnT/vRquGIOwRNZtaOnzyZEAWKQoavGWh5ppjxcWIfDoL
kE5WNeVfKJDR+vG9PnvB6WangZhAdqjT2kRLddjOY+6D8BceoFVWkMIGcT+iWkHDWI3EgXqxZuyA
wqbxg44qQMcyc6qBVdvYhIki7o+WDjoLl1egIhqWhFSrME5wOF1i1OZzhy5b8APaih9sM7OL7oFP
aYL6IspGHFqwGQUFy2FHcaUsd3XQIqtgRIAoHVONmKk16rKlOlNh9XADjEz8nhFWx44ugrydars3
CNjLsbqba8k/QgQrYiAKlvYcG6qgdj70gX3Olb4uH+hWwTFL7VnaQApjpTolWtbE69bKjK9N5I+I
DhOdnT06T8TyAJ++FsoIqaVTs4mmuRSOGSOOR1Jk0cUdHYDcTzIqRzN2gyo8B4GrUEJxlLuKeN8q
R+WU1ZN/Rrknum8VEx72CgdXxY8ptD1xMq0+U4jSmgjmtyPrsqTIJ0RYSCM2eVQang20tzXqn1PK
PL7KpXoLXHaV2rrVDxvmvXZSewWOr5TKxR5b+FVbJVDDFE4PfMDUfxAjCgvlna2BDCZTJN/S/LUJ
o96wIKjADg/3TPOzJeY2G0oiEadWQfnDLMxJJgME9eTGYVdATM9My9uEHuNzMjevVBVZ0sgm+kYB
qpOzv0XtlyAz6Vr3/VHKhS4ewahP9lrN+57ISw6RUdDyxvJWraaMfzS0W/LD5BFw0GLQi+ypD720
OAR4QsNtmT7xXSDeJF9q+vkzWxsnb/+WurT3L6o1Cjo3thoLFCqHMGn3sZRa0zbTeuY/z3oiFF56
P/V/TKNZpfux6ANt11Dz9I+iR/zzgOofPlOtpyB1ezmyhseGO80g4swyTbgZKCJ8KVs1mu5qOza8
Iwwj+FYqCSosLnqigCEUbn+jrgDkQctaZdwug7gVCsmaykclPVA8gbozxDRwDxISm8NKRgOG2zOh
UYCOUQI4x2/EyJ+lld6tyLz7udBXMg+zTzMgcUJRLoj4xiDr20GZoBIL2gTgLqJno6vMHyokGt6L
ohcPSjFlDDRWKXmONBghCyVpRGTDu5ORiAvPWMWWN150z9C7Mw0q3jBupP5cazYjOH3u+KmTug7B
A7ZbHCSjEr+GoPR/xnyAaR0ADJcpNFDZWbeVWf9Kg57wsddDCqFWShfJ03r+ZuhNPcw5XZ2+FZMv
eTs1LqRqRxNv+NJlVr/JTFOtt03tDd0pGyqkV2xQBY+doNAHeAIm8G7wClinqP/0nBUrRv204wSe
ppwX9i6wAAABnsQ7IBgUeWva3dVuSqemXOdNmT+M47/3TlOG51KjFedWakAvEwJNZjoBdi0n6IUy
UCk3YrgmZasPOy+PgxdER0KyhjYV99BZUTzp9SRfJ7piWCvwFmBVQwMw+ooCbpvvcO8FPkvvUP+Z
guBKsUupVqTtlOtqmQxsLlwp2rqGiflII58GtVYm0nkMAgq3lZ9CXfc60f7te7MhPeUCFesIVAWp
OvXinCIhvLSTD0XUQ/ghV9r9QA3lzp4aoNMDM9oZoIqGj3rXaoUN2NqvQVDINGhLLlQ6ROtAK2qW
5nvNdK9aFEMhp1de5/Q1tWnURZSJhKRGfviSVNoQbu3aDmaaVlnK92oHu4AGgkTdrqiGbnDllIzL
If+VQVCMEYgsK68hlPgdQgv05aKVX6ta7qqx3/8BQE/u5wE7RSQzsFp9m9eWD5GE93qbIy06rVEH
Mx6CEs0EF+WO7ir3No3u1vNInEDpcc4SUG/PjVfqtIxFXbuWTsUZAJ1cXRGACalnQVyo7i2Exr6M
eT94p5ypsy+2PFZurKpt923UaHxTTR9FRNxL1577TbcWuiyCoKAcq06saO7ImYNMKAIvSkQpcg3y
BKSrhsQAsAtSMwXGZmW8FHPa43oGOsH8YrNI90KfvOdKtmA90741Hq1CHl2o5d257KpkMwF39UHT
m81vSPwgeOCHUIVHp49kY6L4K6/J4uUzcjNi5ivTLV1RgYxhrEPhVtYSLCekO0AjgyQEOQG5tJho
t6tplbzEaZ94d3aSSANI70R208hELkAoNv8sCgOVs97op2NJ0v4rh2wAVV3qo4dgqgwVKh3kmBU4
5FajWwnCeBMp9Pk5Z6K+y2XFU5l8IqrsodB96iiZnNV/M6UrfuaUhvkFVWaTpFMxGH92RlpZa1uU
wzmltNWvwszTxB9TlmgkaXTot74SC8Y3jUrziIiEWcAct1OyoqbIUvACpXYY9IpOSp0Zgb/Pzdqe
XEEjqljbrcpcHRvs/Z0yCw2txzzozjjWLl7TbgKLpuAOpO08uU07FWk79nfwAaBN9CiQKPsyhCEm
SKpBA8p1/dO0LDHcwxsR5oX6tdBhx0LssAaBoFQnJVw5uIaBFO3MtIUKFupW8APeQAQuuBZ9cw78
wayPWjvM6LROCY86HIrgHLdpqh/lzhtom0BoCeMNaAabg9vHEAMVOMC/QmrAPwTMiwvoITDfBBSd
hUyQgPHIP6v50YLgIO3JWjoVdnCTJ+uSXlSOIgREGooSIUi1lUcsJTmCGWPxpkpInLhZIb1BJ6w0
SXXNxLO9A14OJU9Dk2YoEeJ6qNF0U99egOUjZM7BL2wkTfwJ3F/jGKHeame/pmcQrOAThz2PWgBD
o3IUnHX6QA1ogqHJ6DFj0zfCz3fCiKEn0nJrtc2ENqd+N/a03uZKsMrh5fl1SU2nwAkTpfndt6V2
SXV0rRNHtFR5jiODBpGiykzZw2X6Y1PeAbVJ9a8KghK0gg1J6q+UqILqC5jJAEK1BZZAdyNAL2Bi
VJqE1AbRVcm+hFZn/kpwNGBANHoU1tTpdH16E/FHgG1W4vYVYHQw4bRfN2kRN94+6c3O2qLVU9Vb
0ROw8CCC5BCOHFVxAeLZFChqDlXUHvIshZMcdJV2HAZf9gVV6kDRfk6ZXt2rGdX9rxawLuXSAECU
nWoaG/shKprSuxdQJaleFJKETvqEmW0J7Vb6quh1lzPPl7/2mFjU+3eirGjpw4FRAeFBEo/11FU9
v7w2UpOp+5bago0Ek6o+RmroIwUvqwTXZdyD75FmQmRGM0I+EPP60X7wubG7gF15aCqFLFNUDVID
qWUH30kwh3qLbGZ76VSrrNdhb7YdYOVG8vcwi33ZKbp8hNMFFUGR7myK94h2eSLwrl5cqL+iQvLL
fWGXhQ0+XZCFQPA1v+NSGvSFGlp2qDn5dhdTbLA0mxZaDTCm/JpPPIAFLLo0iA9BEMnNd1sm3qY2
AA9+nYdjqZ0M1OmCXR6BR0AYDfWolUEhjwHBSeTHLwi19P6M1DXkh7ysi/zMDGBGTFSaXteXWpSA
3ia2TN7DFvKJ2VXJ0MonvS1MGtVtTdGj61F8c9M60NMLZfNhOGgm4B+p00z4AJaee5DZ2k4nUhyM
/ojo9PRbtzsjBJzbRD9viOC+F7hWkTAES2LIKs+vuhBXjbtUscE/NUfQw234qCbpOgWJh0EgTvJq
kvwnf0o2ba7s7V3jOOzUDfVl5SN1UlsFZCQzHIQpIYufUJqZVQyCn8BUuxG5a3+NkIgLOuSY7hlY
4fibm9MFZgHbpX4o45KNWdJbg7K4EESVWFaXWH577JNyXHcVE1AqgFh0hXvGC8ImAFoh8GrxULYb
ybS+ZRDX9nIXqGcfooJ3Q4r43fgIRRVgSpl3b8lIqC6VzI0WNZ0gz9sj7Y91N+6i9I/wvyLTdWOz
30sNz3YQe+djo/1jL7701CutCkOpPdrXoXnKnXHYW0dDWjeOpTyF2bFyNX+bIsfg5ExzPKe3JrN8
sNNv7C90hSmABCoaCzBQf5BRFw0TTY01pL7xt3HsNwDMd3ROAmUTiBsfWPlw5RQxBdOxVda+XLkV
MopPblrmrxTO1J4mVDNIdnx5iwKB4KE0CngFf0k7KTuvixl43OxH7a/aS5sij28c+fffgQKcLM/b
PU+a/jcJ/pV2cNVA8+xQLjvS3Tn75YYW2jEqHz7f7Q+NKAxv4HxbprI8VPRotSGBxnBU9PQKou9O
ax8i/fG/MEKqShuAyExdjh6PM19rTN3rjojZfhGm8gfu+tUOtBsi2cu1cC0IQSAFWoK6omEv7qsp
iVq2jQItpfClUh5U69kub5hYnhBMKDIQE9SEDWJGZTFzTSk6wWRxNTqDRi2adQWp1NxVyQ6Mxeef
bHnZl4YWR5EQ2mhsorJzVFyb+CH2/qriZ9WeP7fywRd7s5zFVQuZWTAllRKd6+qnGv62xXm6NaTr
1hdbCD4bQZzQq+SLJbpTt2eNx2tcAwM3qxt+49ZaFrtfSIMXDKEWna3w2TNOnv5bz2/Mebi1KfNP
eHUjkWIbdNHxuXrvYvgnNkWOHsb6P7wty61fjHcJOg2qlYwVlASdREEsw/6qm9f/3c7P2/ZqKSFs
AR0YaHTWIKDE0h9EBKFf3jhe8yd//YD+35UQWGqKrHJzFisBH1BIhWxG51mLbEXj7CA30HE/X8mH
m2LTjDd4FE2wbm9XQiIHqpmBKOegONsoykZIjirh76ovbhh69zzMy1ENHIxmUUjRtMVtsbpMkYMx
Ts5hc091I6zv7RY5Z1CEU/FtNKja0edCJXMzqWfP+hoj8K2ltjPQmQlAYArEwD5f+lJMffmDFndr
aCZ9lDx+UDCp6wQRtNBQafX6biUVEOsYpvLyucGPvvXrL7C4Y4zA8MyaotC5E1v1R4a+ZGrT17z5
pec9Wx6c13YWF22ySoqmpZ+cY1RMU5DL8O1AByH6JraI6gkImPGwsWBAfL6+fydyadjWLF49TQHs
vTyxrR0rMuyQ5Cwy6Qx9ElzdBYk9+ADI90mP8YP1k0yxu08P5n2KaBNl8FtzRj76xrZuz9MMCPZ0
c/GNIy0w2hEE37lwg3YdSMxSgd9vZLeWOr8g75ZqKKYKz8Bgss/iG4+K7QE9bJJz2TxQ8l2hmZaQ
pCnfvJV11TfIagHoS5wbH3g508NSmdxEOGPKBFimai5cQgzEq6LANF5U5Dxk8tgabQgGNEfdg9k/
KfkdhcGIgk1rbW3151Aml3kvAMCMiIQVO6oeG6NLb/yqd2/U4kctnGEThuOA8Nt4aaFfjsNTiByC
QGCspXqh5JvPP8E7pzgbI7bWkNcRKrMz3vqrAg1QI/X4Apb/QOVnVVV//nMDJn9/Hg2FDNMyU6Jk
CcTIKMZLTxdP0xDqlr59buFfmPPm7LCG1yYWa5C6wbBJzccL8dDKtO8D/TdrPunxuke8m7b4HiGQ
rhQ39un/Y5dMzLIMAjCxuBvUfFFAzLrxEmenrviGKKIrzeQ9cZZsxJB+Di2ik7emu727kCyWz2gx
IZBBJ4SwbzeshtBS0tOfLhKS0k0KQYI7CXLlqAc37uRHlhiNrZBtMiKDwSFvLdml51W9X8oX3UeA
HWEpL9qjHg5Q6sYE61uGlt9RZEOs+4l8adEYOKH2K1GuRD+Xi5vsm1HY7ucH5kN7lkp9/l8yYy/e
6JHiAhnxIF/UOl4lzaMgfkIjv0z3n9t59yCq5lwj0FWV8qilqoutMnywSeBeZGjw1rkx4m1TPvll
hbCSTntGvXS5/Pi5RfW978CkRWxDVYKkY+nQUhjutd6P8sXKUVdNdOln7Zn2czrR6klR/bozdC0/
1LTtDno9Kb+p9pU7nSqoi2JsfUojWlqTAkt45flRejc0YN3RcDMO6Ims2qb43sB7gaBtNLsOeYpV
Q+vDkXrplNpGtEfZM/gG0Ty4cdM++pAaXBhksTjxqrE4iYBpcmgoqnxR+sfsWxTjB52pc5vqVNw4
ih/caXJblCKps+AOleUgVtoxUl4XguuFdnhcKJvCNNfhdNDswSnQ2Blg6vQT6k7TuP58795v3exG
mGlu4yQtAru31y2vY5WxHcN0sUxpgwYCGiDSpksPAfi1Wvv+ubF/wxDf+sy31hafFLK/wsvXTZfq
F8D05tv0W3mUD2ITbTxX36v7zkcHcSV+pPf+U/tUHKrN5z/g37ibdz9AJf0mbzUM89+AuVchvy4h
4AMYdbr0B/+BdsIdwyKlk/FgutO2+HIKLymzXcW+3kVHEFk3jL+LNlRWr2s2I8UN/kWdPcQr4zHi
SCCEreni10g4wbC6C0xjp0fpVyWl94vaMwpxzU9mUWxhjrmNNn39b36BoNDKuVY1igRvf8GgGqDh
UR+51LXE5aq+ULfde4PbR8Yeuvp3yNJg8U07XrXEtZ8b/+ikEfEwettQZm3WhV9qQ3+Karr+Fy2r
n+xDbTkiyx7T6a9dbP9Xlv6dwlffOaDrDn3F/Hem85UOc55+/CGdkr3Uw3Oysy+f23vv2eeyEbE6
hU6D53Gxr5kG7EnEvnxhhYfW9DZIQaMMUTzY3Q1LHzoKyr+wfnmMefwXpig6B5Mup/ikc2nmED9+
RfUTc+EiKG+SV6zKRF6XuXXLP324wldmF+cGhUEtjSvMSla9qbpt2FQQWIpjEnlPnqeCKV8Hfn30
iwqlaBetr1bqD6GI1wXV+erW+PE5Kl9eYl4bKpSWgUSbuThJg5p3OSqt8iXrk3AruuEv44b63RAj
E/D5zn50ZsmADFkoDDIylicpVTMDNCvr1um/xRMyzTuAk0X/bMBh/tzUv1LmclWvbS2qXVM1FKWe
xPKlN1pYX0yWcWg/73QpewZUcepVTXIifbifyupKU+sunfTHNJnuIzStHHSmo3WdAoY2ENlfWQLN
rkzRoHTJZx+x6GBqrn6ooGIoVZObU0FE4YLGjKf8DmxjqwJvdErVW5tdDyhbrW84fuV9wE+rFu0L
W8gq1U+xWJxVRiHw04qgRDXQNdaaUxu3L7IxRU6aZIUDfvIngsj7vNS/0xs8hnZwSKpchUes7cBl
Tzfe9g9/j8YLQLGUIcJiEYwRelIB91r50hBLrHpDjRywtfoNKx9cV5sAwWD6jUa6R63yrb8tWsG8
rVhSLvkKXddDv837dXQGDxyVG6TvPj9B7y/pW2OLZLaCyS9pmq9e7Ar+RKHep9ZpYsQayG1597mp
jxfG4ACTvpAmq2LhEDSkILUCQs8FXkhvbiLX+h6ckOOCMP88/FcLMzShqjLBs5AXCwMQPYUtFWlu
BvkomooB+qkADaDifL6s946FL0gIiycXdLyWER/SQslkjhia2hrVFrWctg3TrbZ+rvk3ovQPTZky
jXOBbIqpzsHnqzdKUsa0aEmALhX9779QxkLHD/vslxmavz5f1HsfxqLmdAConypke7lVyFIbwsdS
BiADyIaTdAfgFClKWnlyozWgzAHcWyeGMYFWszBthURk4ZrjRI9rxpaogCYKJIFB3VnPDJfa6dZT
Y31PARGE4RdYkAiu7mJ4nlpwYzz7+4tN29wkC8Fd27QIF2clC2AQlj2DQuwRKDshTkq3PTX/i4NC
FmfphDIK2M2FFSTOFFrTvXohqJdBxujgCdXMUR8+37qPbvRrM4vXXq8g5DO6Wb3kCU7wIIVXVF3B
gn1uRXkfl/LN5hCGFXHulz3eop4KyUOS7hJpf0awkVL81CComqW7OPkDYGmlp0xXB+N9/dzwR3fg
td3FVxwL6u+aNaoXnwaunup3Vr9TimbzuRVF/eBMvjaz+IqaWWj9lCrqJctRNrA9zc2ZRbauK6r/
MyqUiR5NtycLqk6IeYcHBCjTY2zF4f2IRMGNXzMbW1wQRtYLXeft4VkwF7dRbzJo/71vXUaQO9Qa
yHxR2Vn5laWtkSBu158vfr5vC3PCIjcXPD/s7NKcRxvFjHVEALvou4aqOLUyxx+uasGJbWD2+O1d
UNY37uB7o0KGcG/otkl5jzSDH/XKt0Gl6aCxxdYlLJWdlK2mx0S79KNyH0cPtnkQ5g17H+wwihW6
IBTUSGQZ2/rWoOZFA5jKXlxUpV2XKIDU4bWM9wi5I0lXrcoO2En7rGuKY8H5xXnc+Mof5LWAlG0o
mbPnIy6dj+CrFQsoNHakj8E1bX8Y4gxldaVHWwVIXDw4LfCeARVGPjlTDqT0Cn5xGo8WrCkEoUrE
w1ozZTDlb2GU7ufb/9GXsWyyEqExSJScd3H2c5jTQHkU7xJDuQFKJdfEjweA6R3A+IDJqhSGIBt/
NTfhrXHN79Aq80OAKLgyZ9rEU8th7d2kNSBvff/at+qXotoXsdO0GwqMqOAfrXZYCwRaKwkRKjFt
8/RohBdF2vlhfePKffAoAeAgiCc5I2QhCX+7O7BvIEkpsX+FM+lqxhd5oqpSPea/VLAbRwC8cu47
aO24ffHN8m88v++rSG+NLx76IjOaDu0M/xpn9qYckTlHdEHo3xF9dwpQf4p3a+rvfNrf3nk+NmL7
Gu+TjOL44jaEDDOBTqb5VyScIB6GoNqQkxQ7RFNu9Wk+uOlzcMG1A1moW8s+DfO7ptEaLf9qHhGX
1MN9NpysXqwSM17n5TfJvnHRbtlbLE2PmKXCqDb/WrRzMwp1mey+ZVAfbH4XKdHPL8/7sqYG8ASs
EcUa8m2i3LfnBiyfaqKDEl2n8eTvEn0/+kc9+tuxgXH01Op02dHFLzaj6Z+SnhKyowy/IhdtJslR
pa2Q7mpEkT10VMtCcsp+C1MwQNE8icJbica7PX/7U7VFPsNIRfT54za65l+Cb2y4fSn/lM/Dut0n
B9Bozx5Q9Ruf512ktTC58PI9w2OZXthH17r/pjHSu/3z+ed/91Iu/v7CpyIuZ9Wmx9/XO0RH7NKB
KFyGP7r2239ux1ZNqrwm76O2DFntrmqycRqja9O/6FV9sgtcUmqO19DvpRv79C4WZ022zn0hcORd
lhfblJVG30ixx5qsNNvKQ54gQVqSA09FvqvHttvD+7wRZb3P1TTgQEQbuAO8MSX6t8dYHklMEZCb
jq3DLJN1v+V07uE+hDdha++uJ5YormpzQk2BZhkWpwZExbDz5SMVa3fYS6fQsTfyLrzxqr0/GW/N
LB61UVhBGklMu24PgxvvAK+qt/Lb94d7NiFoaoCqmOOnt99MhFYqS3ooH5s91WkX8tKqdn/5F+eA
5NT97//0BL4xtuwMUa9kbt7EZ4t3gSsc9V7Zf27g/bF7a2BxVZM5Phrlf/vSrwPHvgc+cGNP1Pce
6K2NxXUtZYFEUh/IR+sRXkgKqQX+zcNwz+d78c6h47Gy3g0vFL1P/S9x9Vb9Hg7Kxrpvb1yydy/u
v1P4//bO1t7uXcPo3zLtI/lYrwV9BeGIQ+haN9b7PmlaWJlP0KuQr4ddUyM0yglx+zWqdRvb1X+t
1BW1rBvr+fhW/c96Fo8ewmdp20WsB/7ZXeRKjnVVd5J7y8yHfuLVmbcX1woJY9jGGTtYr0HzuBQE
8RPZj2576zgqt3Zo4ZHQxUBLuMOSdxW7dj1fYvgl1/i5uBMnda855UZ9YfaXcLUbj9atm7CIxhhg
j46aimXVCZziTlv7t7/jrdUtfMdUdnEJn0s+ThuxSYed9pPw28nu9JXiIFfqmCdxQbBVtK5/c30f
H0sqmgRkgFmJWt4eyzKL9NAIkvlYtmvvkLjqvnTBkWyY/XTDq7xPLuYr8MrWwq2oqscgQgY2HOdN
HNfxztp5brYLdto6d5P15z7sQ//yytjCv2SGrU0zceq4f9jdeiHn/++biHmxkIXHqChalRpQgGPH
SQzXKee+d4e1Q17uhi+fr+Pja2aaFugRigB0wt7uEHo4qSRlpQyGPN6h2LIu7uJLcfSc6IbfuGlp
4aJ0CUX6QMPSfMHqleei/3XIDp5z61bdtLRwUQpix3I5r6lfd/t6Fa6JB139vtrmNwCuH/rCVx9v
4aMKZtMk/ljMPmpwdWd+Lq1D87//dEsPlbVjbhssCHXE/bCP3Gal/HUQ9Hr4X56GhUNCD0QokcaC
qg06Dqt6JU6xozhMl7pxGm59uYVXahl6n3kxK2p5FRNII8SATnOVbyzoQ+f3Pxu0bKx4hdRqpmA9
gzs/vuqeJr5zy/N84MVBBRKwKzg5etmL3QGqT3sUgjNGAifCyHif/hfX9I2NxcZMkc4AMvvfkUZn
yF01q1W+l/a3Xt0PvtcbM4ttKQQDsCCazNvC5F5H5vFjJsWNvX/ffgNo9+qDmYtXwUcDIZxCJniX
K+j7TnPPnFE3wleHyI9DJkkc+5ZJ7b1PfWNy8TgwpEtHboqFaWfzOvtVyclQkl+1ruwe/t7yCx+9
e7SDBdkNNQ9QY4vvqKANGOWdNb97w774VtwN3CLrR+gyte/G0t5X++av+T+2lmjrntmjVtH8s5We
OpSbH3q8UU05glli9+qjd1ac/Le6Sg7ynfdw09nObnvxWr0xv/iyjOir4Eb+Mz+79cQFPvrvNpcb
ZjM4AXneDSc1/8V3FgE7gtTk+wIN5r9/FeuqiqkkSPTxccMV/PK7Yq2vBoeR7w4axzc8/IdnlWwV
XCgFREM3Fg99U1N+b+pYOaYpJOuAtr55NUjBvk791fAPdXpVQShpT4zIXfVQvi3JvLXeDxLMOWH+
fz9hPtuv1qsEZRijNavwnKlO4opT9hOCdf/N29FXdeyTdO85+U9ZvmH3H4Vw+Z1f21082NNgSEhi
YLdeS2eUxSs3dG1nuu9PvKv36pfQSZHQZnid652bH2hSufWtBt4HzwSNM2GS99IKfVcNQfuFbw/W
k9zaYLavGzyFD+HD7GWZuLRJ75ndxuSx4CH7P6R913LjypLtFyEC3rwWDEEvSoSk1gtCFt57fP0s
qCdmk0Vc4p59+kURrY5OVFVWZlaatQ4liYwlQzV7tS7E0+6DqWIk3EA9uvd30rE29uVO3NS7wLYs
7rACOe87WN1+RqheulrQ8blbJWmyiBFPDDfgJ3XmUpfx7FDhzE+NKdnV3ofPd+3JjPCE3y6/E35z
cjenfSGRMlms3A6eENTcHth64Ck2O1156lZTSJPalT6YeFgiYQPUqm2/7lbTQ9a1R10DoPsnmBVj
UljL7yN+JhRGq8v/bYNEeYqQCTBcPGIbNFs6qidU90/NZrTAAoNgCzT16Uf1CSr6Va6D1wIP+gIP
i4WTmIn0rz6Bsm+dG4TARsMn9EZsgJvAyPbuA78e9dBO9yCm1pnzUkAx95S5kkkZHTzXKpkBPzaO
Ic9JZAu/D23MzBtoV+meNHthjdM23jl7utNAKQWpE9SS278JWx9xeQ8ly3XNWBS0dJ6USanBFZ/E
LBYm4Dplh0pndGDC6gBH6Qxwaa8X1rVwiyTqIVACjMUdp3V15vSudxFkJJsWy0seXNgL7189Qq9O
jnoR4J2llEk4nRwuy/QM7XeVrjym9mCgN30pil5UFCr0nPhhRMaFcvq71kgOIDT6Pb3OABbRJl9y
CEvbSRmlvp5Q4xWYiAaOqF1jTA1sbEZtAKvK5Neu7cIIMCcJIXauK1AecIQj17V4qrNO4cIoUJZK
9QBjUMo4VTDy/uaFgDKlt8fJWIkGoK/16mGyA5rBLCbzhMnX3rkpdOgqg7kQ3E84X/XkbooDTKEJ
ps2D91IbaJPGrh+R5jui5c3WwCtL2k38LJfGqIOrviXKpjHiQ3wAgeu/zAFe6p5MWSrQpKua1EIZ
MvO5MivkOB9W0oklS25xNrpF17DGyZj3QFhNKTmm7KOwiTpuL+/HT+XXYoCt2ARHiL2YyJ0L9i5l
URpeMk0nV0A/+U0Dck+91a3aNdh0Yf9T23uoibKKD5NbDHGhARlD7puQSaVvz/ufpVIqD+zwBkwH
EN9sgIOpI3EMpxcuNbQuLZLS6FAW3ABQ77BTOiJ3PT0Gp8ksgsbg+K9eQhcbSrtU2HoOePOQhao7
8qrt2TXayXvi+Hgi/rvHHtosMbKAFlk0l1FaGQsxEkwD9/e2hjt1D9h42Asc3rrFfVAt37x/ZLNR
G0JGGXgMIjAtZerMkk7xkhTEjnuQJ/70Bv8s1OtzYXCrYscMJuCW7HyfWf4+w0OTWUlLMevcYcI6
ARpC4QHMR29wMwAGKQGf2l7DzVChoeh71YGVZSBKX3qdzDnuS1nU5haNysY1sKf2wwov9r2m9481
STf/H++g6Z7RF+FSEhWSABSwr8QQq1KOAIt/b8+KHcKhqrv6p3xPD4Ulogjg6sPj/cO8bduYhvIu
dpN6/MDOADS3xQpBDnrKDi1iUmnrGuWPsvF04ZslNZBGFmTOniD66KauKNB60kbedV0uKqWGh59j
SHvMNp6JU1xhTprd/hsDo13Iok6QA4RMUIw1tMWeiqHBd7VGQ/tCEDvnMS+FUIfXSlLJRQAk/L3z
k+lEWL+SEODd37glMdRZSWXVTYww075FyL23G6DBE3RxL1zwWf9zuZwpTrl4EJdDzqNg3fIo7LbH
6iRsPTNDpqpdiS/Bwrz80pKoCLLmO14ZQeL9W0MGtXZlgC8Z2r50QotronxqAB+nohzPw6dO8b5n
Tma5113C7YuX+8c0lx/HjNU/+k351AhcmRnnYVGlgWGbQ2D6KC/4NoK3/1IhKEucpSOQliblBlz/
bspJTXYfi1oyg9Mp3BiniwVR/jPLuEqeGCXhpSefFtni+3CYHqkAUzSArG+M2Ur7+u92UaHepkLr
cnXlQ+hUcmWRmEn0cQMEP91dsEe/Y2DU8gDVwgpIVaugBaB7ppUECMixOPAoE3aHyEYzw04wPmt0
AXQGZsPfHVw0s3h68ozTaWlrZwKgK9nUEVYA1kwwGMHvt6/5A29G25EAk1tvdQiWdKDXmokVr5b2
drIU91ZMHWitFELO91jxuEPZF3i5SN6DBmeXPPQHGUGmcF44zJkc2+Uy6UxPBWA7XoqxTIXsOcPb
5tZx/WDmh+rBsb8W9nTGplzJokx+OKL/WQyxuMYEZywebNEuJI0tLVy+uTjoSg5l9bW+D4DHizW9
Ajz8D6szaAsY1+tvNPqSP394C2ibIPeDui61qokzp8f9NvnICjr96TbPKohqXusLbKbYHJKidKI4
Wi0c2IyP5jl0L4mYVsC0mzh9w4UPCND3wwlDNV35v2WXaJ9v68NUpV9srphfzz+yKCcAhG8BMMuT
LP03BesTQF9Pkd2UekJN1tCYxUfWnEKiV3VqlNbQ78dS62uCoWwaruT3oVxhBNJk2D9K8iMri6AT
c4J4Fq2x6JoUJli1641skiZKuFDk9+KqxUseVUwk19aP6I41eQu5RoOFC184vDmjcimTWpwUiWCA
iSGTO7qn5LF5TtesKRhnECbppZk+x4fkXB8Es7PvC547yEu51EHiKZIxYBri90AZBWGDVUnf9wXM
hauYC/pnNyk3DsYYTxEjSGCAxTjhISuGm29ZF9QsmZm2h6pdlflHkzLrXHpRC6MEBfBS//mcfbn8
Bsq9A0CTS2tMGOxZ3d1E24/I9Ex2P/kngHfCjHYGyhig3US3ydLNn+uluVo/5S5avgGpXCvwexDG
mtGhXQs7DiPNLWlJTIAhPBiyJZilDnN3Xtj6JaWifIbI5TyGCCZP9bH/ADAtOT+uVg8oDPSrp44s
VaHmqiOXK/21vhcGKMmgSOCWwdNLl1ej8VGQ41tsrIGJAucowzOX03t625Gv/3aTfz/tQrRfA5ma
G7DJIHNCnZYh4/p4Xj1MWZB38CcheXtaShss6NRvov5CpFjySo/y6WRuO4gMLQCLItu+9IK4BXQC
DinQNiYMAIwaCTTSoVIyAXiipEl/wCQR7lrraB0D8v1dmqUJqqZ3T/9Z0JvJDdKxxqVIyk0KNXDQ
Aw+7iVot2iuyTYE0T70pH2U71xcrWrMm6GKBlLkFIVrd+AUW6PvISFv7s/d7NfhX9lPaMEZu3F/d
krjp9xfnxouMEiQBxElRRkb2IGbhgoRfb35v/yijqrUhWCfc/9VGURfNwMx0nNd0A2K71H/AQ7Qg
c/aqY4pVA92aiOECysIxSLEAN0Dm9+mrB17C1shf0HZbCCYohO/vHyUJo1FokJYkfirjYwpTouwZ
zwMUVkv51LEAiu9wsKhHMMfZ94XQkdpfKRPKDEraGHyjE6odG+dclIup84y2m/Doo4YOhDIQIugb
4GoSEHjYnf2kd4RLl94WVBx1I5raSo1RPC9WhNTZGlbz7Rsj2qVSayRqu06BMq3rP/E+++hy07Oi
Sl84RxoA40Y6tb1y03VRWmPh5Wdl5gFGaRPSnHXhGV0ZWmOW1qkjp6lQYy9JFq9v/V/J6HpDgRsD
4IJM3fpAYHzQRAeJEwufYKvqgT0vFz4JxwB9wqr6XPlAk4wBbrwGoHU5cYQvQfH9DtVeXJzfT4CN
A7KQzKPES6eZFDHuACZeJk4PPi91VYGsGqAFJm8OwEjXh+8ksgZwyESrUVxrq2hfHssClWbRkkHy
vuO+x8Tk7arehoGdSg/3VZKKCv9+GyYwVVUC3owmUmrRhV4L8kQ2cTQOTOFMpvKYFkohOsx1UA0u
1XQmG3GzFRhNRxyPuXyWhuwZSk4sZE1KnKQfQMcQp0QswZyjcqv7y/oFT6UFwWTgSkMWxkup+EwY
okxs5Tp1ZJSoPsBwlzEPGN0Blg77DJy1grDfVQ5M/A50S5toXfoWU1oj/MFn368w1qOERuyaYwJg
/Y0XgDFqE73wO/ERI74gpHdROP3xEnOMDL873f90em7s90guP506ErCtRHAdTeqostH1CSZ4wJpJ
4m7PIpzaMuE6LUhmd8elJPMvEMzNninTOK6AgY0blJogAiuUp8AGurKugCOAnCM0b7bGA0DwdOBu
Dasa1PWk+ApWlTMx7oADs0Zy4BOw2NUuENeNtHCMdF/A3724+CTK56Djz/fbHp9UW8Zgiubwba3l
h1UKX/qZ/4g2PHdiYbxphYmzx/vnIMxZDky0/d92UCrkc7XiF9yYOuFaPkXvr+LPMXhUtvI62QV6
ufXCVW3+IFGob5KnwJLWB8y4HtEjgr+3eGMpQUknDn+3AvZLwyw9xnhvALZYJhvqoUgyRwQQZrEG
3RcA+0EPmby2Lcc+1wHoOg0BEOl46fNB+tSMCfsMnPnkNRO02FvwJ3N2A0kqScCsO94gdJw4+Pgd
GBgyp6n90WKrLAUxffJZ1az01Jbs0rD4pPOUagKPGSg+ooB0Jsbs8fuL8EbrFdCeV0rmYKJcXKsB
x1s5W3CGwoC7SSjA8RiXsbigffQjZ9pyoK7jtYyOTxEw7FQChx+4iMubOnP42JAlUoYmrmSZ2cJj
iSadFTc8ikaxL+WtwNkK+jdKFEeWAnI6Uv77EahviYBxVQTgGF0vXRj8gZfyJnMYW+b2PNiJRVLs
CoAxDgS7jsbGdSWaKSiUGgtwoPmnsr5/EeY0D0YU00jAjURFkQbrEn2PV3ypyJwPPDELPXnLzjVm
JYKPBTkzOgU5E5CsCKLfG+eQp7wwsj5W6qJPBAutxnPhg5ke2lRE4MIFaQbI6TgJQK8MaUpPH0dT
eo4AOlNI/+lo4++2oxONA5jDBHt0s2hQdcaemOLsS6vONs7miTE24s4nCFK+nhcyhXM2HxPCAKlh
BVYGWt9kiy70u2z9oPekIXMigsAEIcC2BOlJqksHUMg2REmtnCFLoRFVVPy7RJgTwH4Dghzj0tdC
wb/AcA2YQJ2OzTuDKQaF8A0n2jn4AgmTpQNRWtCAxb567jTPXY0tu1SC42cuNi4XDhuhh8reIOu3
XBG6uPn4BtdlX/rAY77SXtAEIwX1InASygxY8wigujN4JlHS1TK1Ug5uJGngKXXbKDIijOaCGq+P
PdCdD00T7jDYVkUGO0T8S5oL4guoUjEPz/pVh/l4JeDgM5SM23ldzGpE4zv/2c156blMqxa9hgoj
OkKb5ktDxHO+DHOe4McEFiPGpOlWvxhEqKWrTXSx6GuUTfC5KS1AkSIChhudKT74P/gcZsMLJHvo
CpAccbr80b0WluzqKqcDLI3IbL3w7qH7XiclAFgCvgcD6ggDaYB4HsSXZeNznjNx8Cjo+4t4ND3K
yqoHh9jGw0RKBzK2uDdH4XD/vv++3q6NOuY1JWDTo+kTsM6/lu9C6YvGE9UI/NKO8fo2mOkaHQP1
miFvGXnDRpBjhVGwQs9QxlTX8PeE6E/Gz+mkbzDEZ+x2MIMoncXkj67bJ/yxB/L0lOpPuQ5SdXQm
bTYb/WnpPXFro3BhBPTEoEcV3077PaBCJoWgue6ZK/6AO45U9TryH/x+wfXcXotrMVT2wHczSW0A
MH1Gms304kMFCBEACGFidyuAyv3+QdBDlNCBa2mU9fGyAo4ngjSvMwY9XysEjTc/+W6/31tgoVh/
fw4a6Te9TnbjT/Sw1EkxczOu5VOGiGvrsgNelXs25BV6vffWR6WDeIisxYeHF9bKiYyACmxHOjD/
F+KY2wfJtWgqyFP5SFWiSTRoC8X8h4uOEchU7+/vbSB5LWM67As9B6WNl8CsuGc/doqmIEG9cJPo
1MzfA5SECU4HqRKgq1xLYMBq1o1CxpwT2334XvWbdnMAoOUXqtlbyRgW9OU2V4L1SIiMIW7iZKD2
jC1krxXKhjkDOov09XqiXhtAIlp81PJLJy1U5mdPCLZpclMKaDD467W5fCmOzNBCmoSpg2qVKM8C
2sHvH9FMjKOxgPiCEcTlZhHWXksZRtT/1ZRhzpkZmclK3alk8+Oh63cpqTtnQLAvIvrcAWGBh9a1
IBnNe0rVu8y59xKrzzdhJZCq2hf1fx4yY0UXgqh9EyoxAzUsBGlph7cbWihEFjyyCgnYzzgelzZw
zmJdiqMsVlU1YuWWGnPegkMSkyn8Cd2iBO/rT043U1PfyNuFh/LctUJICuAdxEsAGKN2shQKIR5F
LDDWWlMGWZ6Ed/t9tZjRPQSA3JQbRIUTuN7Xh5XHVQ0W3cRzYrl8KYNyB9bahvhBYt6XM3OjUEcF
eQqWgyfHb/vvhYVQlbAL27HynLTKNgDOObpS9KqlwYdQDKRIWovj2YVrNZOV0q5kUgfWi73vC2rm
OXvrCKx9gA3gR48M/Jqs1gTOVt/Y7iHGm/ZpIdr9nVSiHP+VaMpccaUkV3UH0a+vrP4sm8+dDr5H
WyKGZa01E5/wgXS5R5BvKMH/thUNGQNcer1ClrCyt7lh/CxkZme09+qLJkW4OACFEbRQqgvPCQLN
lkdwjUvsrug5Iylrvar4hc2fFQcjM72qQColU3oVcrnq8onnORFIlXkzaCRgctlRvc2zZOFizjlX
1Jc5UcCoMtKfv87/Yml8G1V1L6qe02wKVa88bKhAUpVgvPRYP6SG5OqVS2qMbBMPs6AuEd0z4Gvf
u6Ik2R+3WvgeupV98lVX30N5D7D1Al6b4T0Hk+Lc6z5Ea4QF2ryfEF1DurvgGaly1o0wyvWCYVeK
WtDaO9W4Kh7bHctt3yUkkqT98J8CT/2VBbBRzHChhoCs47UOMX3NJkUU+842IfuRcJw5fH1tn2Pk
pr46W1iCp5yL2lBI+EcelVMPXV9qWfSpO124bustIA+jrd9aChiXWRK4NvIDwQgs+9iIfcEQxG0b
HDn2NdHWfL1FJxNLcmajpCYYso0+3UWushD3/D4g6Xt++YVU1mbw49Fl29B3MDMNjkMLRQ8gxRKE
l1/eRj9wb/w04Vyb3+fj0XrcMejw1p9Oxut+az+JH8ExMFLdds0vxehIR+yl/rj5q/HPDtIdvKmg
5KPoR77DS9uQJ/VLBQJYzJHLeqhsgE2dbQaAHPPlmjfi0yDvi3PFkf69fmRSfVBOub+QjJ9JOOFu
XHwQZReQGwmCrsKRSqA7cP9wDGdKmi24udHVmiNlVgbUWAG5J7YEZvemyg3w62rfpboHUz2J3aWq
2MzrEB8EmAIQhiArAbj9a50GiE9fAMjSd1hd3YhmtRpf+IdAZ187IzFcF4OY7MKNnXOFlxIptzSk
vJbUfuY7SmnLhT5UmBpPhzek5v2lHOb8dqMQIYDQYgIrpG5QgwxvKw3Y7kK0BMAvJIb4VB58zDtq
ZneISWoo/rFiUQxYjaCNJjHm4M73Pf+8OZTkiQcO5HcICa93uJmYx8EBiiOvV6Ncov9H2ITee+fp
BY/8bhquEzVa8a4CtvhKl5ZKknOBL6rUADIEZJsAV0RZLamVQVGdQv6wkkjxA4L6kIA5mtP1yFrw
+3TTzK+FxGYj1wOyAYADUurdjiDGLdLBdzBra3nVMxjDE9c3WvbEB9tQnviu9QB8nvyfIiceY7CK
LinPCxs+F9NdfgSl0mOuTUB1o+80ylOj6ppqc5hW6ImaGcMp8k/DUBlcFgDYzRrWPJ74cskv+MDf
xg3aMKK/E5QVMN+Ac6O+IcpHLh5rfANKoVYSG1xN/mC49JAeHMdJrMjA2AL5gck7/ZvFT5lk4CeD
zpOeIe8rSa09VobF0xNTAcQUg0GXVWua75L+lX1IC6njWR+FIOf/5FEnHlSKWPQS5DUbNLOW5/Qh
MuudYmd72fDfS1s4jBtmdQDrA1izNj5pPjBLpi8d+bSd9HajgQDoNHivSgDHvb5jpVc2fBJXAThc
n8B7HZyU0gS5G+9tFO2QRDvvi9kIS0xas1HupVTK+wW+BNzAFlJ9Qbde3/b+Z7Oq9IpYkx98xcs8
XQ+6gs4eOTAfZCKTIUAx7eAcwOtFSuI8DS/bZkHz5qyrivl28EFA8W6wBTUQG2uJ4vpOkK/8+lw2
25T/o2AYtM/I0q5Plpre9cmoILencCCeoGJqUE/mYyywSO91ZkC8zbAPiAqG2gNPFPDE/RvfCcMy
8cVingNIsNeHrJVoQBUiJnCyxjMl8dNTiMCbeQ9sE81q5Ac20wMMuGc/NTAKd0logMBbl0U9KVex
tvT4noRRa8fughlPVFE/vAFyQxmsKAKPDx2tXsmxzbGnzl2F0kKANfOMwNA4MjEQMAGNUhrWC6Eg
gC87dNp6wwh6LRiROfgP6vh132xM/w+1GrSrKCKUBpEA4tvrreXFRlVriYmdqMkNdBsDZZaIzTrY
l4Id8B5Bl/PCw3tm/wQUFUWMkgEAAk+za4kB18p+1Gsx7NSx3gzW4rjRjHJeCaAscFmFg5s2EJAd
xm1q8N/5Fr0fiPfQV6yduw/Gur+F8wtCphuRFFpBaFDPIkUIUIuQJw6krV4k5ZCOmzB9vy9lppyC
xLQsyLDtwFG4YenikqTkqyJMHAyGZiWpDYWE53rX7gDGusObeiSPLcnNhxSoMmlq1s8c0uRP9v2v
mJ7vtLpcfgR18X00OHltg48AY7wpYpoq8z7uS5jZTdQI0T3IIjYVYGGu1aPjG4XrqgKNWj0c97gO
gIjaFSdvQQtnFgKnISJWAQwrCFumz7h4OpepG+dDhoWUbfKssLVqcWWZm/fXMheBXUmhFgMkJtEX
wXnuxNqxbTfCzg1iHew8MbcfsldhXFU9GBiXYrHb4h8qPxdro3xiU4JKecz9BJF9pDxJ4081nsLi
kHpnrsJ7aB12C7HAjBFBhCvCiADiEs0lVIa1zAKtTaMocTqJNHVEwuhx6P+UtdXzaBz0T0vv8Rsd
gUGEIIASI2mMlwt1eK3Cg1dQzlInGEIg5MY5ysYr0CQFehzxC4pyY4gpWdQRimqZ9FwYpQ5XKUYI
Yj6ftRK0gAcgOWrYz/sKc6OVEIYgekpLAoYKi7vWyixVhkoJ0B8EriTNaz/asvq6L+H22TeJmBof
MCeAXD9dqswn3B2Oa9GniMYKHzWh9vWVA1ScZHkP/HbLLCnjTUyOuQdcL7RYgI4ObLLUWQk5iFpA
4pCj/A2DhbFvBpBkHvmWMfU9Au4DwfD9Fd4+/SmJ1ImhDi/3ESPkzjbvtx/gh1i16Ab+Dq2WgOxM
PzXky9ajTyNbuu0zpzcl/eDUgCrIoiOQOr3ADaLQCwoHrxvjTdsCSsi1iMcb7/VKC43FJvKba4eF
opkCCPFwpBIeG9fyvCCTVbfvCkdcZSh2m74FLo4xIvl3v5DUvIktKUmTy72wlmGiIc2oQFITfMWy
8dSw5GkYFm7a0nKm7b0QIoUMn7aTkISIg56KtqwRR3WNhYfSkhjahclMxJcuVziFOTUeh0hEa2bk
E+6PdA4C674y3nZ/TDsHrHgUGVQYrF+vfrEoxIkSyG/lAuovv6lvVvKmVYdmDQzUp47E7ZIK3sQ+
ECei3s9i6FkEgwG1OLn2qzpH36WDvleFbIP3IrMq0XiRU4LRQjlZnHG6TbRMEifaZp5HIAnDcn1q
rCvmFXCtSwfVtYGMeO2BsweEOkcFWSsMGYhnjBhmhuLqbfxUM4/x97gUUd4mWqhvoDSnDcDEVoFB
zME0RTMBhxt5QmpfB0bHZtNLC3o67eFVDERJo/Y4V5TWLbS+dEoLGO7bJVjSOQt9taOUxWQrXxUy
uSqdIljjXhNjb6kFYas/fWTYwoNyXuQwnELueyuiLCaG4yI+85rSSbW9JK/aV4aH9oTJqXA3WoW2
WbKUClxUGypGCZVcimoBaiNke44xxgTtpy+imSdW+Jlj6AYj+wDhT3h0S6MxkHBMpAt/0CojLV6Z
m2gJxzlN6E0MisiESpTPrbsIHYhMUjmc95gAIEpNicJtRlevAZvYnUZzqcZ+2zEPLwi25l/+JNz9
31zahU1ADD80QeRWTl++RmiHc+IXCSnJZGpTDw8qUfbpFqRp40a1BCSK7lukmXgGJFGwR6CfE4FP
T90Vlm2FMNa0ysmb17DRW0Nun5KcqOKCnBmXASq0qZVAQUSDIQ/KLvhNonJZUjth+DgKtuJ45R6K
1BG/X0DrEKYLQakvaGE41GU0VGfAeXotCjmRAuyAQu2wZoMczAf6jBTL2wTOeR+WmLB+3/DIvgBd
BmBjK++Y6rr5+FR+bzFTi+m5pQHFufgDn4NcFJjgAJlC91CMxaBJbifXTtzoPtg/raQw012wVfof
nKwNwMrVqG2jei2NNu+TDvl2xhAP6k/8WkYLDuE2HQldu/wY6mp7YxC2XanWcKrtFwYJAfuHNlcC
IGmEYah4EBKhL803FdIBkW67lLqZtIk+GomHDiDQBAsOSx0NV+Vyy+RD45QyWJ9cTRj1JAeh9X2d
5mfcnoxOR7yKp05DBHjXGlB2ieA2QFtzyrEkYAjin+NyPRE5kioxQ8B22j6gmxTijabYrQo0U1fg
fw9J+652L766DcVt0+iZ/+f+d/1mva+Xz6GhGfP+0xMTPylXgcd82CgJ3zslR+RHF3zQq7Y0hU/A
HNlg6xu9lS+SIde7YjfyRpeZnHCMQ5KwtpIaXbRFM3izGjgjr75cA3TSogZeTtMdvyJ+1O9/68we
Xn8rtYdJHGUR57G9U5E9tBIJhjdUDabOgQkuIDDP6TY/SPpTrCOS+FoQfhuUXQun1BRZxkDNirHH
k/Ut1veDiZxlBMqHjyl5et5r5O0lIH/epRWnO/rh5X1B/m0n9kS7NjEz4HE0Pb+opBSjiX2qFlKP
MA0sA5E52gnaD6PSSEEo4BkS6TBj7+oLYm8N17VU6nYkglaroqT1Tt0fBgnxWVyBSdNOuKXOJOH2
Hl5LoqI0HkyUYlBhfVZCrKPxNui91ZgjRsVqtF+Y+g5Z6g9AMpJkhfFtTIyXRGe3Oqw1WcpT386i
UHs9feuF+9PSpJcLzu2d5DndCS8iYMRH+zGGKB/2qNBrKJz3pYXEOKFsAFSMBc9EY6cAQe16M6hb
OXJoO+IafIBXfHH1NvVJLe6iRiR8+icK86nxE5DgZEHFb20UpHLIy0zE34AVppIkTOABDpRjsGzC
fVr+08Pbmvms16Elk/z9XVDQDese3YNA4hXrkQmVcuEDbj0yPgBEqUhHwu3DIl3vu+QFGj+q3uBA
/BCTPWZyz9HGI4/f4tfqcR0/rTAriMnjD/HwZf8AinepKH87uTVtPFqTwDaM2RK0Xl1/AcPEoegm
yeA8b1+P+2D7Af6dwxGlqoA85tvVanUwnway2bxX64OziU2foOn3ZD/f34jpeGmjfPkV1PFzcc1n
Lh9jH4CAWL4oVUSAELdw3HMXDseJE5+wLdAXfr1UtB7kSlnlgxOMplspZsxp5v1lzB3npQTqSpeV
m8l+WQxOlQByToqJIODiRiuPUwwpwnNzWGRJvo0dp/L9P4uizo8bwh4Yy9ng5Mbzfo9iQUa2w+n1
df/m68dzsT/DxRsppz/2ZD2Stbv2yFnYrhN9RYhpOhlHHB+QlmhffbCfQrIx0wOGY52fVP8y7m/O
nGUVJnY2jGRiPJTOEIrMVKBNcNm6ZCLjPYXjW46p5kRdOOZZOWixxtsB7bLgR7s+5tAdxzCZ7lSO
XPiU+lQRXLEyGijqn/srmtPaqbCOERo0eoHw8VpS7gp5O2jR4OAfdUSSMDAo8x1pkQH9rwTdwOh0
2Lt4uqRa8sfltzXrCNzrfRGzu/bPWm64m7uiAlVtOICGGsjP3i7Bw4CLXrx8qVa3sGl0g3HbSJ4G
bzo4jdjjgZXiHqagIy0if31/RXPX/eJ0NOoySnU2MIMCQW6HN5WGOn9W/4tzAf8lQlyYzmmi6FoB
GpUXMzYuB6eNGoOL0TzqHaRwIV1LQ0j/+sZLKZST6BRw0BYppCBVtEumx8nr/siaR+sht1vy2G8f
H4Eb1Zp/3kWevLPEwHzG/a38rZfR9vnyEyjTid6J1hVLKGBuvG4zomgwM3vLOj7CVa3Gw4NwSsnu
HYQwTzb6KGJ9wXTMHeXv4IyAuUD0N1BXeuAxOfir/02PJvEsJWr0dn+Fc1p5KWGy7BcBUJWHshf2
WGAVoWfBN2TvOeeWOvT+HyeJaZb/XQdtMKSEV6oYUoLQTsjzPpu6E47rRwkZceexe/gUSYfYowXI
AwBW9GkvMYOxYB8Xlvobil0sVelCELuq+Ih6so/at+TEnvWf7yaKeHj7YYAScBLUveDavmgUb8C9
wPR2lUqWW6jrQlvqF595SaNYiJ4eoFUhrYFBoetTi6NQFBq+HdHvAtxr6GS/xvC5sY72xAT9maeX
G+U91+2l4bKZ7OaVYLq6BjK3VAbl5+gIpPRX8nsQbas39qFoiYtBOdHWHrKP+1s6F1ogSATjLtwn
anqUgrJcGdZCVo1OgiamITVFNAWEzSPeyW9RuJC9mbaNvu2Qg1l+jKCyeCRfb2s6gOWn6vjRUYeU
NPFTw+VGLhD2lQlPmpBvkmJpZmf2sXcpkjrJsE6zLKmEEY+97QCMb7QL6Z79BvAqy3NI0ugp+h6W
eoZmXx3IugHLFhSqGKuersrFVej4NArVVh2dMbK02Cp6lvRRZiTCS8CQjt01jYlp1fX9k5ypP3AI
Gf6ROrniC6leo/WpVrij04LkQSZpa6KJWBH1tvnhdC15AEMuIACSV5e370uePdcLwZQZLeO2YPkc
gnntIdhw4C6J/rDZH19YlZtkCQFtLjC9XCWlRJniSoqWTsK8UwdKeOk7z1Zxf1rqLaGxw3/d49TZ
x8IKKIghKT8fYbDWSwRpdPb7St9ayCLZ7blwGHOFKUY9sFjD4fTPwTLfTwlMRGPnq5/QbLanBSc1
u2BgE4uYYcZF/X1pXRwrV7hC0Gna6CBTL6hWbQu+Dg7opcrK7CFeiKH3tcoaURsgJs337XEoSAdD
kALhTdWeaxCY3FeZ2RSUDNhndAYhoAYawLWyVg0HWuPcZx2OrNeM+eiZ5+PHm4Sh0ePHev24BriK
5TGLfcm3Hl9BMxtKZsjRoYxK86cVTZM2Tc20DjvyDiPluiQsWTnh1hFOMjBWClQFBIospThZ6flF
2YSdg4gGnljWtQ9uC09M0uP6O7U/X0Bqjv65TVWTJ9txiW+/b2wA5yiG97Kwy7fR9/WnULuMDoNc
ib2oc54FIhwB/kE4Cw84tBAlq4mojl2vXv5gRu5QHZ9OxVKf6m0fE67i5U5QdlBlgPs7RBCvOq/D
D2b/9SNHrEk44jt59/kiHoFteTjU+kD8tx9U6++vf/60/zkJyiKOkVjJUY2TyIeXpD4WykKtfEaL
rxdIWb6662LFE7HA3AA+u/Vqifo4TV/VHnkwU5R5dhvdtr9Uc5GaY1Kia196LZm6rmrDdkqZxR0C
ywrQUyxepIbmGYkW6TGAXJTK1uKVzx1L6SFOt0m+OG289AGUZx1rlR27CHsrkNfo8IZijG+cBXu9
JqKxMllrk2+eYBGXosyZ2Oxq4XQMqPhjH3GT3G2L0Aw4X7F1/n4MXwCIv9F902YebAzL3tejmeT+
tVDqqZQwSpjwGYR2utQQAM+97T/ap3N0Omeb9XolmS8xktcpYa0/CA5Jw00l+P8h7bqam0ey6y9C
FXJ4RWQEKVFUekEpIodGBn69DzS2h2zCRNmemf12a1Sri+6+ffvGczp9ER9u5lG6/hAqYBqkLsvD
P9tCrOk6d9b7e/2k6e2UoNnLxlNkPjrZVk93u7dcslzYcP00jd0A9Hfh1V+63X/+yMXDxGsNyfMM
ys+snl+Bd0HgW8mGvQaOM6D0H38Ua2cpmPLnde68edDMh4XbvfgB0/W/+ICmb4c0DXAqExggkMjg
3eH9wCaEOoAdnWJ1ZBTjxbI22IFk/xA4CxH07ct8fRiUeRsGVUpbBvIDjBd63VYtzhygTbzMiMhC
HHmLOXdtSv9mxy/WGqla02uTKSVWipLeXrQOa7C4HC1u4xo8HhJzSekXt5cybkJVFE1TQCS6EiSb
M9fBydfbyS9AXPmIdqfdLjVhuDeY6H/5fhC+5celuf6ZNPL1FlNmTok9BpS7020HqMF2alRAtwK7
KXc46Ancut/GhmIcX15ATQEICUsYdAs8gZnuHQodLeo4+tVq4dhpgG94htcfRZm+OEuJX7bTR4Gp
6IBcI952pD8fnS8dhi88wuYD2/tbWN+3Qn9hwx2b/6cjFzowagGTxpPcWBf3qW7Wu72tYNbWMx8f
+8edzjxAFdBlh7h04aotaPqfUb6Q7AFZx4tZSBYIWSNfZQ9Fvg1r34ji0c5b3rq/0pm2iasdptvd
yrLKg7SAvNJ8JR97YQd/UHc6GyW6I5Z48m1z4VBnYrZrkbTXpgU8EycQWZje3nMkO9x4K/HgbYcl
u7ngH/6p18VmJul/vWDTrNZ+3+7GXD8cMgD++rq3c45IuWWyDjzlE9RokcFi6Sgpo1VrfZVr042S
U6euHA8T9ymoGMc1Ey/mUabbeU9hKf8rVr2iKDXIGhwzCvVXPFFEt1F+wkLXj0fF+FJPbznsmHn+
fQC8wXZBbYXZD1AASAQim4ndkzpUdUiqKMrgJYkAxG+Q2iSG/RjvH9WnsDNAQLWOH9aBXW+FR1Qt
clyd0Dayh+mxWqnj1LO32Mg50zICPbv4JOrRIn6olnWETxoexBhAKHuYcn2tjOgf9ewv3UWK7mQg
FljYitljvxBLHTtGA1OSCjgKwFOZslGob2lYGB5xUs64f3n/uqhuTv1CFHXquSJpSavh3QDe8UP7
NQXHLJx/3vjMMAWKo8d/uO1TCS1Y41a7Lm+i+JujAogpXbt83r0IaONlARbU6j9lrT/y65fGfotc
aWMBJMh8wJgAELt38rC0SdPe3/ty6sXjk4DvRTHtzo3Hu03MnhlOWKrPz9TEJwVANy9amNipRnrt
tRAvI6GmTm4TMlLK5LEgG+Xh9ivW6KIjDVMdFmZYVhmKZ1v/c0UWx8dudUFleVaTFQE51Glg9foL
RsJXrVKjYNmwiRnV9brxmNJgvdTlVUXPWCUx76sEN63pemOvJNKFJpK1XBcF2XA2GV6Pf6IIbNji
9oExoYwLom6t67UoansH4FTFY4DFdQbrSIftVjW2e2BhwWcJTLJwq27jawhDkRQWZsp/0R12XJvX
ZdtjXV5ghETHvKu5cJtmuicnETLqQDgtwBhSOe+wwrTfMKIQC3iNaej+/d1fAZZg1F+Gg9rorvEw
Zvb9PZyxUeicB4gYkPExX4hxy2sF0VCz66PaH7GHYBZFw9jn4XFcyWZlo883X+vGObI6/TdaZEee
eYXRTS9iMAIwQRhboOeYvRgRBdNIwzlqNkNnFYoMaCK3qtHSBdxXpf4CYIOeFUtJxdt34lrs9POL
J7nl+YAPCcQic2rhtzNwMneRbzALLtwtloJ0LYi6ehEplTbAtPr5GUm2zDwgHxJvn4CTh5k/bVsZ
n5VzCEEGyCHbOHEzH9Y7i9+CfvAMuGHnnNvyqnU2m9YBqdGpNvDPJrdPrM7qA2ZvlxpZ5tQbEEdI
l01TxgAfud4WuY7GpJCC8cwNp2xLyFkL7bgLFlR8JtDAplyImczyxe5zYkW0soO68ZvmgYiY4vhK
dMey3KlQ9XtKLGNV26vT6iM2E+e+qs+ZQuQDYYpFFeUeldJ0nhRpkQrZePY936i1gyegHy3aMkKK
cUh1QdhM4DARBGs8MJpRElckKnrXvAhVyBx1gWzHbAuA5EEFGAQPj4rxiRrdi4pTBCnlHtmT0lnq
hZpUi7bBl8Kpw+S9qiybBAleP1nJz4UMZ0dBlpf/rWC2SgIHpF4Enpiz+5cyqZNttUBr/RQL5nY9
RniLlaIYIQP841LQB1RDX4jycP9A5ywIBpBk0PmhSwOhCOXocF2WtELCtWflBSYfkMa5TURT1Pbt
2UvXeNPvy5vZ1StxlLPTlGDn8nu2PYubyMRMHDA3udRgqqMfOF69gKoxo61XwqafX1wUMRmlOqmw
NtFQGHvITFK+kkPtL9TpZvcQnsHUyYuSLQaTr+VobS2DJaDuzj2bJEdZivdqlxM98AbJakjJrLso
5XQRCNZpE2iOJA5LVGTcpBmUtuKiAMcf+GpTRy31jKNDFTTTgtaew95kI0cqJiRLZpO+8I/5J/kU
Oj39vH+S8ozncCWSWnUaylzRehApsk5RvjWfDPcphkYRbtlM54gZxnrIrYP+jcUx96ZU7En2UADH
NnN6bZ94z+lwqNFOKQHz9ifWwHWabVTQgg773HsU8f/WEkuGV4LDkx6Gd0AXyL0djGaaGxVILFQn
yZwGTPGncSOgKll/R0DN3WSsQeqXIPmSpa+se5QbQ+jWUlUZqbeTC6tX1uGGRC0wTmoDwK7ysMRP
M/MIYFtgrDDUhNk+ibIbbd+gRlKiZCIW2/FUcQZjN+IhHqaRqjzYND2AnC1BBTb7McMI9ku/1Is2
8zhffQBlRJB4GBIhC5H26Exx0NPfIfhFiTptnUZe0PyZ+QLgKoAMdBoOgdP1pyMXN0xgi5qv8Rid
eWJLegGa5gLkbXZ0aO3SzpxkvVUDI7DHbXr27DFBWlEwPDtFCHtS3v+YsYGDwSy8G3M+4NVXUUYm
KXoGDDL4KsBbvkqevkfb7NQ+y1ivDID6qnDbBI5RnBds6Yy5AaYOq8qAK5fAd0E5K6lcyIATTvpz
NspQUdbIQHCeIaVMMLYXvd6/fjMXXuAUTMOiKDeBBVAuGAqwapJ3pD8rNRM+t4hOdVHuvQVtnikf
qAKnAqMPgJdAEaFnVSQtD3hPRZu+AsIa8BjYiWdqfWACqqlo9VI5jyivokrvwcNNzVBAU0RnJJ1i
iMNJLjdVBey6klkVgcUJ9v0duMX/BLabAh5cdP3hAUOTy7XZjVSfG+JR6c8RpqB6u0x3olToDyT4
4YGFgWIlEIURS1emxxiEOD6r3/+AmdD0+gPoq55GIQwyWsfTZyB82e+d9Wr6n7H+8LtCZWUFXFfi
G/xby+rpsMW/WcrBzdx0oABMDdMTFS9mvq83gCctgq0S4VSJ3nVki7zOBL2mfRh19iAful14rNbR
ZrWw6pkn/EoqpXl1NwLPiUfj0ra2E3RM6LFLdAFMRk+PqfNT67vO3n0pBtpau/Wm35+NhQ+Yi46v
PoC6Z9gLuKfiFB3jHeBsQPq0Zv/B+2jROpn3Fzu3wyh8iwANwDg9QDGvd3jIWUb2BxYeKObPJBQq
+udsfBrT1aCtFXXpss28qAJm7dBIDCYM6DRluWW4ClnVc+M5SA3htfmI0UaB5NtRl82vlxe3tTAe
C+jEn1MZY6VL27okffr5hS1XAoaonQLpNdkDgxN2U8Dgj655oz4IBoErA2CXeKUEBv8UEHeJ2Hqm
HwfITOihBmWNAohYusUhiWM5LuoBrVWKTfYBp6v+LxoBtgEi2cTb+dJhbFc+aAlZ6399yFeC6YWX
nQK8ph7xVLTiuY0v67y6U8RWz3kjyBeitxn3AJM04BpBUyom0zXqbdJI0TBqibCiFnbtp6j9lv2T
piysSJp5ikR+SguoigTIEDpOI4gQuVrD6yDozwNoHaXX6Fv+7XecDbR7Q7KJ/j7arcka4051ug8O
TF0OWhtGo/jAK012rbV7w5jDxnJ2O+tjWHOWCNqm9cto7N42m98lHtaZayaKCsD4eYA7wJRRhlTJ
WraLcn44J8UD4Co1YmoxJm1qEM7Aab5/2jNlIVCJXAijblmJoVZWCSFsuz/IH4kJuPWzrjzWqy/H
sTAVDQBJBpjr/Eu3aLBnTOeVaErTWk1o0ILJDWfeIXCLQv3T3n4/7ytMkSXPmrP5YNbSggWbs5ZX
MimF66oi82oJMlOdPCv6a7Tec27xHC2Yj7lgXUQHtiIDegQpAlqxE7GumLHFtuZIgGVmbsiIOQAp
za4RwFbwvzy7ttTX1CQHZq0cv6UnwF48LdH5zJTCcLoXn0G9ia0XeUPQ4TMAGM8Bx9etsbn8Zny1
xANzbj8xa9ljeA+Yr+sTh3lCaUG9Ju2hAjG0oONvGSMWgBugjlj0qhy7gJs35D9V5Fbq4331/Wum
vRWA4ILHdPZtB+oYjSim9lV/RjvHOxgozXEnPqsb9O7LaCdIwFrvO6UVr0lpKs75hNKIZv5OJAEA
V2OOLQYYa7AHgatSX7rF80v/98uodxkhMGHTvu7PocJW29iXVFdSk9P99U/7d2f5f73dF69U3Wm1
wBUlhHj8G8/7zTPJ4F1iainb35c0uxyMu6HVHTDsN7lVf8DgQkOw0UEUnIiKWXth6cFfEjHZxYvF
CFIltZHX9OfnZjBSEEDgSA+F/dcTtEvXGD+UBeNtc0KN+v7aZm+rdLE4+qz4nhm5P8mv/GZvT4Si
ufMYOnDcTWJabzz0Y/WrrRNUVZYya7NH+K9sOl0uZ4Lakqbtz60srTr2mdU+WXm07q9w7p29WKBC
eW5szfTAJ4Iy+vlP7ZlK/8KFdhSk5v9BDEZOJmgRTBDS8Md9BQCfVuj7c1H4hlp/+oLdFqcKofd9
OXPBDvyFfwVRqpKOMXBU+KE/q1xlpRmmtSWv1KFBuZ5hcDtA43AcIpkW8b9CpBgFkPfaFuUpTxJt
ovRrnxeftT5d0OBJ6s1tvPgqSo0ECc3wGoujHFHEfOIrNbaDpESjZI3+kyAg8cPQip8lowoLrYRz
Do4koeqBGULMbUrTzbq4OSmoQTyJwVR0VdQPHR9ahDwM47OU8VtWW8q4z7TFo7qDUQMeETDGQ+lE
dJ8xiPoJ8rJehWaZ0JRLPdPQMa5XINEbv8Uao32b5KUGkgvgOvpfOTVGAciHC/nM2bcc6RbMAvwx
KtI3R5JaDcQ16AImv6n/6nGimQhW3u4j4UMR7agHiQ5YdUbtdUH5prQ+fcwTiNlUVFNF1O+udzsI
+BYkzz6LZg/WyJEm3jNuoadH7yVYyKHM5VIBY4m8mQyKA/QgUO5KNvStn/HpeDa5Fw6gJp9Og2J3
plcvzYINnHHG8IKCiAdFQgl+MiVJiOWx9DLUMqJ13Ri9WaEDDhzOyeNSZAPg6Nv9Q/c0Jl4loDCI
SLRf718TV2IdF3D6NTCW7LV+9GSrqpEMtgFvzKl6Qmo+MMjoib2d8ArzSXrRex3yvmUcVs16Wfen
wFCPA1wJIxcCCTCyrczkP70Q1PFTk4HYEDMSqujrrI/mdwM04HH2qMh+haajkiAPESZ5kezUWgll
Sy5ELbfyFNnbb7DXe6wNNjlGRYJVzUNDFSV2MEuxZbNDH6TSRDmGiWVrGinN7KxBJ6vOg1iYsTSQ
Qgi6Hw9DaPadH8nrbuy0ByFtE+GQK3mfbMUh5/19GYQlY8oB4wk6uLsL1hlz1FG2AFbgo0Oa1VL5
quRKmx/bKCy1dV+jW9Ipq0Qo8LTLIXpExy4Rba1PBG6bF8NQbvhU9qYaAu/Je55jCYZTOk/g7Cyp
/CfYwKA/pUOYVPtAkgLFKIH5DTY7iQBwNi/DCFGeJgL0XJPFsD7GaVdE9oiOscZJc00tTXEsBoxm
DCnY70KPiYHEwydsY0keLwQrrlT7ELBOhI3PuZi02Zckpehk14MRWbLPlC94cJnFXs4ELuoDYvEg
p50mrpQewPwPCmkCzJQNpcDofM2T3EoqJRmw9WUfjobapXn6ngGxSrZCJAyqr1rl/fJLrJrUB3rV
WDHZqslFrdv4DCNFz0C0CSIrwBRs8pTHER8TvawwSQdGgzSS3bZVpPAM+gUfY2yoAWGIXov7AvWe
stWQlPf9RgGvdyVn3KOfd81oJvjfpNaJ1ODPQsuyc6yBw9fqCr/1t1WJxMhv4nNh0m2qNpECl2ka
WXrDrynQHpEqXfteC3Vdg74u056SMRkGvQeZIW+RJk1y0yMAZLZ47DS+SIuU3q1LBpzRzRDxsuPn
SRjtGl4LwBPGi14s7ZCgYcKtV3pstmcSJMQcGBAVvxQT5lthFBtGT9s2760hzDMQwudeRVKjKnMp
NlSCeWDAX1XZUD75YDcUIjCnaF12KopCGXeZQkA4kvB9whgig/GolZDFPOiWFWwSpxdIVnQmvqX2
1zX4VTOgdWcZZzVMKaRbkrMZNi/oaglsqfBqOIy+1bHa6xiW1Bi9rbqUrNO048gRCASJgvbegQzD
yguZij1Jao+WmVGTS/Xd7xQl+hzzspAcf2DkCoUPOWyt1ku0weD5sA1sTvZjAUcl9KI7ykBJwt1o
yIYLBhmgFQUI6p2kKpMMiC2E076YLAUhAus3vmSO4Hv70ZDiCWywWPrBISiLgHG5MuNiK0l9UluM
Gva5zYU8W5R6yzLJaPoYRlF/uyxjLMC1jC89oH18sB51/c/CIzPzpAMuGRVfYKVhFoTGfhLHNsYr
nI/nsAbHdqRt2+jMsmslPKNGqWvSvs/eW/WJxJ/ox9FJEP72fWFq3k+YAudV+134nJk37x/kKwEI
bih4U89DmY4ZGk2mUrdvM7UO0jrOQTpZ1TnJVIlzX9r0y6gHFlV1JP9QM8Lq6SHpTOM8Brir7DmT
1dQWGPVZUkM7Y5vIjNghte9Lmwk78OSBxgpeCxA9JMo3FsrJAW8xxDhEEjGzOvQt9M283RcyV5IE
nBbKB2iIAVTLX7PhhYsm1I0asQHGFxMGA+YIx5vC5RpsX43kvPQkjRjEqHUEXrWV+IDU0EozV1VT
XpxPpR56pJOAwHfBp065znGTd5pAwKcucHo6GrKEGDnkTfar+Q6XOmOog7yRRTnErFyWJZ+p/B6+
eLR77Ap0Vt/fV8rlpiXQPmBV+aMoh1hNAacFYRqam79VDWiNerHUe7ewcXQMJYV+IimBwu/lfZjC
6RtBnjLogm8MK2Tb7y+Ldvz+WddUNEUGEBlLGgFFAFNklUuRsE8jz26DnVCagM61vTGH7f3WQldl
a1MACt6C3Cm3eHH1buROvtuFmspVl2mpCrkoJow7GTV6kFCEGE1R8Te3rw7dy1KjLz23/I9MtKeh
qAYQtJsascR2ScHFgbDvBitddbIOdlvNqL7wZAE7gNtrb0siZ49SBPkEQiXgwdFQfhU6qcQmioU9
cqtqorOimUl6+D08Rec+WjrKyX7cbCmiQqC9wunlb7B6w0pNGpCQ7ptfAAeu2hXjCm7/HD/FNtrR
7p/f7ML+WxZw1K6Pr2ubUeq0DFsp6WgR4J5kOKRP/nduqp/3JVHv0z+HdiGJspqMD6YYpYMkVTWk
1gb4429B4DYsKSQVLNzI4a9XFIulzMeTHEZn9+G7Gk3kJEDtbI34OKzKc/WprDtFl8/3l7e0kVQO
vipZTx2FVNi3qRGFmUWEnxTUpAAMCHZMBD/n5f8nj4rgAzSzFF6CZQKxHZkMtrCVUo+P0WO5YY7/
P1HUFWdDLSF9BH1kTvEjcJ0sD0jwTwOrL+EcL+3h9Dpc2BKPaVnOr/O/NanP3AtgjsMQcyacb3DC
guLfvgPgJgAU9h/rA7wlSvGDbowTgC1r+75WMVfC6klSWHxxSNBYy4Ct3idLinlrKQHTiyQA0Aim
yPwvO3GxuphEhYoWXm8vBaAeLmuLeOo644CPODRmhnuHBp64bHUmikFhfGzAZTMw4hJ81O31uP4K
6noUTNT4+Zh6e4X/GWInzzCnuuCNLYmgrgLDA3yHGRJv34i8HSVrxFmduDSrNSsE+SsAf8MXAxLB
ta5wmjbAv2y9feVXelsca7JrtIUOgVt9RDMa/gLSpYgEBG0cRWlgQLkzBq4ab6RX7lAIFht9V9oh
wcRMVS4kAym3EobrWhplIIccJHdoEwpcX/A1o0kzTmcqsTTuX2a6uwdiVNTHZRAUAFAfqbAbxQ/S
qFDCyK3HbJ3mp1BEedjIEx1hlRkVzwjDdfBoWNqol+O6E9CIpxQ6kNYPUVtYkdxa3rCEIDcd1vWL
d/1N1NIJXzB1jASIG4nahmQnodPWfvLQZkvaT1fJ/1YPxlGAGwA1G50/lNokzQQeh0FiVw1rkygv
RQaqaDiZfmBqD6weuHyo9z+atGBCacycSS6IaNGaAIg+dNbfxAxjCHqXvEncBkidKFZYKJlmZmT7
jm9xJmNVpmqioUsvnRSVWzTLOjIYnWr7zH2rC2lQuuvs5lsoEzBqUQ28kDZxE15vgyPmwcIaA8VC
q2fNtuU+uTgzsm9BciJVMVQwEgy1ziQrNAHyzGsNpvn3MDXVZsswVkd0KXpJslMamFwU6f6hJGZE
DoOkJ+9CuY6RPmBftEXm2Nu7Ao4BeICgwwQx+s2YQjTGA09KOXFJkn8DDRiOUX+6f1FuDcy1CEon
gwJgK3WiJK6Pfsy8XfeyiazZfRlz6ni1DuooRKX1Ac0JIRgeAdPTWOtsZPXZStiPliYZTa3zhTUs
OX1LS6MMtNCG0sAPkAoSx5jdVqHF8wthFp1rn5QMNE4TTjGaBZC0pcwM2/m+5FVV7jIlsSvlyJUn
MW6MDo2p2WAm0loDgnJXxU7QLIi+dTSvJVMH53V9I4x5nbupenoX8tJSE2NS326JkW0m5rqWRJ1e
pfFyVvhN7haxrXCmr1okQveD3qlOvR/0LlhwIWZXBu5XVcWIzmRKrt+8QkjTSKtzrEx8Y2qkmBTk
P4s35Aj1kF9ykGZsMsA0/hVGWUq2F9OQSwssrmmNKDoIzYeSOyVw2xbuwLRLlPGHIHT8grgJpQva
JCsRGcu4wXkFHTEqbi0HGzjtCsYDmGjPeadePqJhK5gu4YIlnD9AFUkWHuyy6J6hUhvamDVczpDc
9cZ1GTAm6HRYvcwxqXpW2GPp7fpo4SGga2HTvUBnAzClUV0F0QydFwMmaNGpgVy44cdoZ8dPxuiO
IugLLRV2n98azSo5K8sMIrfu7rXYSbUunE+2ClUkh5XCHZoP8Sdt0ZrlJfAvrIrBQPBK7izvi48c
Ud13hyHWzq1q9P2bAo5s2bfuHzhdPL/ZAmrX695HQl8WCpdZsYZgR3Z85oGp3W/BlpEYdQROldEA
UI1VAk6i0wcUZcAkauUv4iKv8K2Hd70t088vtmUcCrQnFjiNaD0CMRZdIMhxGdkKA6Gv2p7sotUv
JiOZo2px6/u7MHsgKL5OCN6YZ2epTYh4orJKlhVuXuTGICE6HXwj7u2IR3IIRJaAFvg/CJQnVj0A
CmAaiBLYDbUfIG1cuJX0CmB9g+32keebqG9UOVqNlrp7Z8wHMK8R64AFHWlpeoafKCPjDQ1fuOkQ
uLGXOYxH9ByxcaMtebTTU0IZEEmEQZxoFpCjuRkwFdiUC8uQTLAwnhk7SM7oZ//ALzS0zPlwl3Jo
z9mXhYAbI8hp7eSpfhqB8s/p0YGxiNmCbpyx4MztUR0wPbs3PgbdPwWWukrRyA+GypO2XmLXmHGC
8D0amFElQVXQv3CtvKycRTBeKXHLIjLyPDK6amFr5yQg8AHxEEykcMMMxxdN1EtCRtwqTLltr6iB
FSkou97XTHoA9M8goJdz4mSbmJxobhktL1quJDVxizVvTM3Q8Yq1REva9vrON+TVaCWPhXHupo6s
xFjK7c0v8l/p1EOXawyq/nwD6WpVojek4I58EA4LVu+v/kJr6eUiqdMSpS4tmxKL5DfZE/MarhDe
sXpkAnhe3Kl2CAbdt4X4dXZlPI/9VaAh6PS/VpAya0FgiiKrG49AjEq3qFouGBW6SvHP0V2IoFwS
yZeIWsc9cbUVv4m+AOTmvclmaVU7zvK2MphZlwanZl9QYDr+96qo8xorTgzzCqsK1tKX8IoNfY7M
8jPbhmvUprVN9KjagTUxMt5X0zlvAelftHAg/ytP2efr7Qz9KKwCDfdfynJdqAwkizyTBQOXk/l7
DlGCGpGFC/g/yATOtISJVZWjXT4pA2dPjPSzW4MOnbfsYwJI1c0SzNX8nsrw0rE+TUMF7XppSY+Z
fGHoCEDiZSdeJTZjwRMKPKPaCaA3abbC94TY/xstEdLPRUASzPZ/Sf7bgIsXuARkW8qNkCwderME
kJL0iK6Hw2h8aGazVRbOcFLHq0soAtUQLMbg5YEHhvzf9TqlIm+KCoA6LmaDcqNUgmYlg8zbKhGJ
mffVhUZrA4PttSzqwQ08TosyPyZu2j+l0ffP8B6Am9tk6u2g+boqHiqUSooHD1AstS7Vh+gd/z18
lv2mPfvrarATn19Sp6X1U+fclY3PERXfJAuvACHmlHXAnZjgjYyBwQZ6vG5jJwIyIGZKB2fsDIVb
sPW3ceHVriB5d30Cgib0Ci/gC+ru11t53m8KRjZyGIXOrEYbzN35+MyRJUj76Vyvzn3KuqAsiglT
uCLokqekFmwdtnLTuOgNsQr5oeU2vJIZCRiMa//7/sHf7DHY0RQ8yzyMBPgYaNDHUBEaQmS5dEma
vBaxb2cF+C+a5vm+mMnMUUtCWR3gHuDyRTBI1/uzXuqkBOTvbjX4Vi6cQgytdjlKYksjF3PruRRE
2du4wtamDQShV+gpygtDTbX9KOYL2zazHgx0TMmxCdsClMzXR6SIVYEWoBDrKdwC5KVqcFYKO9eW
SswzqgBFgJ8BJxfpY9qKc6EIvOVuKN3hWUx00SiPRLQazb5/OjObdiWFuvyF3LVqLo6lq7CZUUXH
0BqRM74v4/YuSdBpwJkinciCEJ7mQAKuT4HuhKhyOZnB2G9LBGB9cmVrIq4x80iSjbjyYqNoY2Jo
vE/0vmJiq63jpSrw3J7KuGCYl5n+kCmzwqZt2RWSQFxWafVEEh02/IrFzPCUELPwS0ncW8uKdePJ
AK4Rhp3QgEipSpRFHZ+ofumOxdvof+WER43bFHgU2lCDFrp8xRTHJA/OfWFr713tOzWg4zg3YFcS
3xqoRchKg15PQC4dtB6wBPfPhUbPQy5j+j6kJ4EcjCITrcpxGbcZ26nEbUptVWeZIX8FwkSj8c5t
osqInwpFD4QVw26SOLRVYV30+ypQHNWzBnFfggk2eb7/SeKtscBEBVKlAL4AOJXKX1+uphnjulcV
+LgDeSFaaNSxuOBszmi8wqMpC7USQQMzGqUDmKYK+qwjtVtwo8mHmx6DYLG8YCRmFA2z0irAM0Cm
NN3h63WETaWQMa5qN4833PhLNM2MIs3gg1FXhGQhOztjka6EUXc4yX1OzuSydqVSNfjmEBRfbfET
yu/3z2b6NZQhx5ngWRJE1HfwQl2vCRWWvi2DvHHl+pNBN5uqYfTGB7Ecv+fZs4RSzH15t+EWggFg
kCCNKKAiAYW4Fih0fiGIcte4geoIdYT6g5+aUvVa17wuaG61Rr9YqFjDV/7EbuN1/gSQAi3eQFNd
eVuJq/ufc6s3IpJvcDzBcsKhN3ZS3QsHMEmTgUnEsHHT7FjLP2q6i5R84UbOyUB6ETxcmB1ELY9S
/0DMEwa4K41boqczBFFfjjxT+7/NO2MJU74DhzhN89MDmEXGylXUFI072jXiA4AHAqsReKRL4fKt
vlzLmRZ7sWEYN5fQDw056oDsGWupkROlTjuCIWbhSt9ajUkS7jRic7Sh/CnShaRA6MQCxaLGbQQ5
MGquP/DAg104m5nlIJXNsXCXgVAGhO7r5VTE90cMDrRuZtqxgVSzLi6keSd9vr5gINu4kECdfiMT
LUITc+uixQWQfKCcW6v2w1K+nB5nh9UHR/OEJsDyE1EgbQBDRcvLRohaNxHTffckd/Dg67VWYlQx
PKfBw9gUr2yfrofK2yQg/wTuYy/alSwaYLz3nwK0B2P+P9nnmSGQUx7mO3lMbMw0Md7j/Ss3c674
UgUOKg/On5vxVnVoOAQnpHU9tWLWddKGVlsNP/eF0CM3/7kf/0qhDrYoy74shqp103Hf+KBdNpIA
77P4ERzFtDekg99hOlXLjz2bPRe/cmBHo+XzyYJ9mVnsH4MSKDzQJcD9gS1fKHGby16hZtXgojVa
19oGEP73F0qDPEwLhQTYVHiUgBOj+7XaTOjYIm0HJCQw5y68xo/RU/Pc7+ojYFMc2UwAIxoe1cAM
Rqta8/q3bN3/gunGUwousXCa0fYLNxBjTtdXiAniLmYqfnAr8EvIaWBw+TapavO+lNvnEMvEWKaI
iSE8vX9e2cVGykme5mPvDS6X9SsZoBEScCqy7IVfSsjdtihgQ3msZWrrAPmzOB3phaSuzmS2rsrR
HYzR7NfCtjj5QB/ujc7MrGGLCeOjb/xGzni6v8K5fbyUO/38Qm6Yhk3GMmR0X83jUuQ9aTt9Rpe/
e9rdi98t8lHNY5JkdDVddD7bbQ1sO8l4iO2lrtMZ7/h69ygfaSgVBnAMkDQYn6kTmfleXYvrbDU6
1WtlflSrwWFs2UVWGtyTpelZ+cKNm7kQcMsxYItqA8a+YGCu1zqqo5KRLufdfuhiA/39use8RGyo
iz8Sa4EGBcVLQ/EAk/2Y889lZedlYMdZdwg9YMkjSVnI46rNd+Ng8Uu8arfPDXqwJp5AVCcQZv7F
VBfnUAYAXuL9/yDtypYjx5HkF9GMN8BXkMxToqTUXS+0kkrF+wbPr1+nHmYzIW7SptZ6enqm26wj
iSMiEOHhrgD+D3i+XUwYAptUM9ylQwlCFj0zN5Ipt2jDa+b2+ulatowcGewFoGMTaxCEFqjQonjp
1cCY9MBe5DRj8rAN9kXzFkGB+rq5n34PABcNAnXA+iD3F70SJXIsTXGse1Ft3hpSuQHRzUrGs5BJ
gmVDRjkNCTk1DE04aspIMvQULd3joVvexz66tvuJMrrNvlIvuyk9VWKJyvqbOnM0fcMhHqjcK5vI
UexutZL40z9d/hjh1MU+9D8Tn+re+CCDlMA8KqC+QhYW2dGwb9odhVzy0/QCubaR79SN1e6vL/jP
IipEnACrQhdKnmcDxHJ7Qat+BKeE7lW6BMCnrSkPmLkh+XMZq8xsD2l4q7aHhB4MhZGJ2jTdxMYH
uKX6j+u/5Gen6vuXIPRCxwXlarFqLBkVqcwJA5Tkk6ZAfTOdn5LgTrKjeyO6y8BFIm2z6rY6qofw
oHvxg3lXH9LT9KX4rsrUV4XsAL2ydhq1QQM0rQSSn/kYGJcMiia4haAM6s9L95DUjVqUMX7dyD9b
0F9y6yHT/v7VoR9dSXiWv15fjZ89CqzGuT3hvSOBOa43M9gbui059DeeBZmA59/e45+VD9PmQHvp
5GEJfEJYc0Dwf6C8giydxZgSw9PuIPZLMaFxP0yb4IRRN2ODqdd021PWDyfg++qCBcfqxVI26m33
Pv0i3a20mXRX5ZuJPBjmLpcGu4SsdLWRtpG+JqjxM9Rd/lIhZeBJzTtiZgZAMh0zK2jCTwdDXwM7
/Ax6sIJqCKDdcBMYfb3caTVUhoA0veH5o53UE7N0vCJOEabJhrBmesh0HSMsSbJZy4h+jgjMe44c
F/xeyjxyLFi2MNg9ZlJneFH1aRylWTzUyRunA9HmuOPR3QhQeCufpmjlkxfX9cyukLoYo6+0RsMN
eL6XOnrKsePlP+0dnWdyCJ2TTqFgUPNeGpNiMrw24t5Ekl1H+VYzhpXX3+y8fxzmMzNC/o5mYWha
w2B4RmpsjT41bTKWnzWKsqnVZW6UtuVKyFqIkHOgQs0ce6eisH15XJSs8qFmKxteWr4nNRj/N01i
nDCqznop2oWD5F73DEtfCHUmjGzOnKyQL760V5gJ0abANLx+yJkevBpqv439xxxjk0OdrXzcUjye
AbcowSF5hkjspbEswmwq6FoNDzyTJpMmsBYVeU5WXNBC9gdQ6zfZN9qFeN0JITlsJQPjzKrumSAX
yylYnJNTlr7oBmZydNfEQRlcCwJxbg/efwJuqo8k31TWPMONkTlLe48BtuLgnGwzd7WgsJgwmFQB
3xweyZimERbBaKOpVRNT9/I4PfCKMog2OxL2FwMaoakyTB3bBvjmfN8v7Ok3xAswdzqTxmvaU2Dt
SuPVgqr3IyS8u/YmjdZKYz+b9HAbGHydqcrn+T4RiVCPE9d6ihAO/kNmaLYKjd+62fkOmDJ/+w6g
0a1xiu6hZOuM8nOzNsW1eCDPzAvLM+go2OG4IzkdMJTJQ3BSR3FVOU2AATKsJrAR1qit3IKlgwnk
OUTnCMAzwEVfHkxwUJKejAhavto0WxS4YvBeQkdw5a7Nv110J9DGQtzHKxKwesGdkFLDQHCvIVd8
Qobvujo7WfbNKWCbXxbbfG4jdivb0HXeEE9ybNe9Oby6X+z3ze/nx/YIruk/IVjqH8Go9b7bPex2
b09/Hx7BG+gcncB7Ox58+/iwBpla2o7znywEyZL2HW9GnFY+cXuIn8l47Em16ZQ7BXCN6+uzmKWc
GxMilp8FU0NHXfc0QOzL+gDAo0qe9XyjfEjVRtfd7Fk70Ju4PPogYr9ufClqndsWotasd93EOfZG
S991FC/72sEU+3Ub39qe1w6A4N0DXy5LPhDdO4JrcdjMjD0gUAMNkwqiUzLrObmJOzDqQGEnwFz/
obnB8xiS487aE3kpAaUEHGYA46MiLN7yRG81LU0QZ4LxVzHsujlOB4xPd1FzlI1NnWcr67t0xdAT
Aa8VvD8SIuHsV5xW0syZ4FW+zAyMUIUrPYTvt4W4uCjSwncpeGHgDXJ5iYEoyAHjSk1vA31De/80
sS/T0dkncYn95Ttf95FdOSZzY6A4Hndkn769ZAyKGac/a4NwS/f8/JcIPoyOg65O3fytxnH0fK3H
C+wXgBArx+l7k659sRDowM8QjjnBF2dsPIC/882CbsBHwyxW37x9bJ721Pn61rhxLPv+s3+DSBMr
GQrMYMXb/J5pvJLNw7GAhOZLa6/Rxi1dKBBeKhAfAZk0Cq2X2zFVIc2jsgV3BBg72vHQabsi61ZO
1eJKnxkRVkAyeA0Zocb0BvgKCoQlqFBaMIoWv6/f3MXTe2ZHCBANQbWYc3xMGwwQ3yINBkWqZFzJ
j5aXDLPucyDCxMD8K84KM3JNc2vqBtMDjxAeCjfduFPA73H9U5YyTAtbAtw1QV1EVy+NgBikC8I8
N72RAjL5gpmE8pkMmBRFcaL4uG5rcXvObAkOXZXBHVXHmekF1nH6lGOnrGpbadaS5iVnBsLW75Yz
ove3BsTZuild29dmWJleCTLvWNs3jWyPYeUMwwOSqQHNRMs6Xf+yhbiIfcLzFmHcAv5AON0UrMxB
mWqmZxnjeKRKWLk8UrZTad42qBKBiSdasbhwBCEWC31sHZQIM574ct+sUYcghwSnotXgNYpR4ema
p+sftbBdFyaEKgGJChWEEfAnSqIzDbBeHWWTaZNla5oxCwedYN4AjwB5/tMSDno6RQFPFBiqqj9A
hoSYlh+HlVnCNRvzPz87FBOXSUBq2ODJL3xLS3bKsAKHXlwvFDN1A4UOA8nbpQnLHLuUjzjeQ2rm
4PcYn0wTT3xdAsdXgjGO67uzdOQw7AXgngE+DDwdLq2pQZ5BNrw3PUktQrcLC3BWTzRhfhNidCqL
wm1bhCsX+Fv/XAgxKBMTAto4zEpiuy6NtqUftkom4xNBEH1LwNX8Em9faqeH9GMFIY3KvgsYhCe3
p/v793vqnNgIzbgbBZpxds9UMAD2bC13WVyIs98kLEQmAVQIrgecHos/8WigdkJbSDOgEQNBZdYZ
pc6uL/3SWTpfBfVyFeIaLCiYhjOhFvWo1adY3afRSod20QTcCaiAcC+wx5cm+nzIwCikmJ4+3fXB
44Qxqp6u3O8lFwKA2X9sCE7LCkCkHnEdfnLqPweFf0pF415fKXNeih8H5syGcCe4JtctKvkYqTiM
h5fGxZva5jg7eE3jj4TVb9CHag9vGqs3SIKfvgpbmg8WqFwZhhcK+/S1P+H67E0MBEU2tGkgN+mH
bMD/nElJQVWFHOa1syGNJLOd4Tz8y/EyNRREQD8BMIp4q7tGH4exINhsI9A3apCCTior3srR3Kut
mt2ZmJlyVlZtYdFQM4X4E4B/IEETFg15eqL0JCWeQZ7HdI8XUAHFLrVI/vsEA+P+ZFZXx1w/SM4v
D1k2tmNfKxFBGoMRBjnXCift0H3vG9qvXJmlS/q/ptAsvTSV5kZdGYaE89zUj7HeveiD+koihTPQ
oRt2CC3ZzfVFFFWN0ISeR0CApAHC67vmeWkySClsRhnx3jgEg2s8qF5QznFSO8Y7C9NednrXMPBp
bbhD3d5+U11oY5v1Ds2A679k6S4juYLOOqq+PwebcsOohlSviWdJB8l8kOUvC7nPdRuL6wtYiokR
bmRyolSERBJj7IKCeFU4xTZ6YPfQk0dpxkBNWbuf4u11c4ufBJUf9LxnbSqRXxvApUmNfE480MEx
A/NoBf3Np+frRtSlgIquKerkGIQBgFDw7GQMdSkaW+LVUPUJ+2MP1izE7fHvwO/llHV0Y1EMR8r3
lYkKnb4FY1/qH/OpYfkukk5DlzD0OdggBWz0+9sgBHkSRL3ae3kNevxzKmE+bLhEgJ0C8IepscvD
1g+8bmo+Es8PM0DFtU3Ijz0eesFe5Y6h2CbGM+xGtf5hHwg2QZ9nvdBvFFx43WsUrB0a8ZQeCtSE
8AcJDG1bH8XGlc7md2dC9OTnpuYTeJZA1T3mBKQYplq72wz4w0CzfASfP8oVGFECiuyU7wfIQFvI
BO6QBgwssQMQv0+YXUzZfbD9Clx2E2EVWGjZ4eHhobWtf8jyCGAfQHQCeySLYRMF9NxIwSDiRZP5
hCToyaxJZfuDKq/ct+/06sdyINmHLAvQo5AIvFyOEMJsoHK04KMRqdJ9wjpH2Yxuw+7Qxtopzl3E
vjr2mbKbYl+C5A0kEej6Ki58HcOHX78p3++La79GeFkpM2V1GeDXpObI9NaxwPX5R+q3Bt/6+dHM
vDhsbM1Ezc7CfA6ElQC/h/xKsx8LV+9VsMwOG5AsQWUJsGzpaGl74Jad0jyOzU6LjzTGczqxOU9A
EPymhIdsiFib3DXtppFADYzXr21SJnsRVM30rHF6E2IPwd4oR9vs1j4WK3vtW+e05uwgSjEYwaeB
wCt0GDYEUS9GN68v55LfQasY/er5TYf67KWFJklK3PGAemS45xM4O6MnqoEBsV0JUUsVGwxtgdR9
Bg8BgCHcKTQtgijMsW017k3B3sDJ5BDkRujJMUQl0GJYmP0zbRymEwQr3K9Pyj4/dWZ+Kypw15Y/
5/RnZNR9SBxUIpgT22sNlIUKAbRgoKIxq/WYmim8NLtK5UQLY+ppwW95/J0PDRjNflf5b8uoXJ1m
K9HyJxkHXOm5PSEriauh0ngJe4R+yMGtr20qCOY1vUdCRO2yYnJlZz3TU8c6RnFvW8PGz/chkkJz
fOBqAh6awU4VVxs1HECIwgN1j6pp9thUTqq8j4o9QWswk1hZndLuhXaPic+MKdkl0tpkxWJYmNdt
HuIAJkSEcg5tXwSVkVEv3dPh3QenXohm017fdRBP171hpde6VDIn5/ZEr0QS0wor2OtAlToV2ath
vcptaJt3RmEH1kNJ4alBjjBFrpk8gL7QN6aVTE8UTPjOu85/g+iLQhAVzNMI3uDfyaHt54+gGWcR
dGYUx7K2mP5Q9QdkMLZGNlMGotPBJfJvOapPdQhdJ58pq1O785ERXQb6tqBGQrsIQGQhTHI5lOso
wZHqsf+eVqECVHyWpW2ahzTYVfGK/1gYQ5n77GihInuHDKIqHOEKEhlSEZTUgxqE1rjGvQHsmRcM
75XNs4ZN4P8o9td91lIj8dym2ANHlb30zaDAsgMBDQqfTWgPO8kFeQ+7p+w1h58AHZoDgUsPg9hO
ttIb/zm2iGt79s1iPWI0qyZsZvvGsOGNeezKAcjLDmp5jtlsw7GxeXMHotwsP+qq0xRrg6Gzr/y5
x/9Z828kyllYaIcg5kYP+5VVHjTpjWo2kfeyhvnJMFw544vnCZkvJMLQH0R34TJAxHpojNSvca1H
hYE9yrYaJ0VGGpOjZN6rWmUna82iZVdyZlMIeyCuBs0qgLueprn6tifQq8biohEM5AMz+Wv5rPh/
r5+ppSwfvXc8D8EohLkI4TOpEVdgju2pFxmyw/M3GWicInm6bmRx31CrBVcx2CsBcrhcy7FuFb2o
KfHiOLMjdef3qUN8l+uNLa0Ja36/nH8cEpwRMKajQodX76UxU+qAV2/gCDD97cT7eC9DFh0XkgVM
R5coYE8W4nAIFih04SZHYh/ogu3Mm/vipnfeZ4yUz7L9zXPP/qR2jlQO5Cjooqib5z/XV2XxhOEt
h8IDFubHezmUTLXJezhyI8w96uMEj8kxaR28QjbJOPxK6goU7m/XjS5FesiSAGUMOCgQGUI6IitF
i344jNJGY3mCbOQm27YWqNcK5CTKyvNu8XSdWRP2ouJ1ElcGDrQJl1iqH7r6Z8Rr7fonLb4hkU9g
vBFqpjjHwhkerSzJVSmE65desrZhqfnRNfu2fwqCt5TvUs5aAPvkCNHoNs69TNkNBgH5RwEsyEds
3Y4zUUALGqqxdGutfOUB39bRtqTbst9d/60LNwEZAlh/wDYODpTv4uuZB0t0bQp70MN7QTOCOf9d
90+YHGRJf1/Ha4RXC7MIgOMBTg5wHlpLlvhSSiwyFlY6uzAk+shLql0YbieyG2udxZB6zQmbeOIk
KNJ1bJjwN1VQAj8Z/cr1X/RrMzYQnGUKimyiXnCgTLwqpY56SuCGhlsU2+zU1raBwkIIaLRyatbC
89IxP7coZAMk04M4Dme3FuGtHkzSe5AnbuFzzHh91kn/1iMlub61ayaFm9X6RRunI0yOSeJOOvJ6
/jSkdwWmlIO0d3XJWJnUWzM4//Ozs5Th86amG2aDB/+QNdFN4v+pghPEGpw86nbXP2/JW80SiXCs
iIk/OpVGq2pNjQqOl0GoRKqPCt31EjOBYgSBLn1rpZUEa7G2hwnsmUVtHtr7zoPPPq+v+xzoCeDU
VEBk6GHAqynYlffaBsyB7JfuVsw8zD0JhT0lIE/q2FNjTwRPXzdPV7Z2Pi1CSKEoUVn4bMy3grDl
cqWVoBshOI76MA6yS4IPtWx2nFBW9GvcTEv+4dySsKepVKbg2oCl1P/F5ZrNbyGFtk6aoDomrWzp
4mfp0GnF9B6Cv7jCQRcGUDUOiYfmEzKoeKOrkGkxC1uR12rD30CnH0v4PaIB/AlamnOkONvNpOym
oKoiMqNPoniPQYCJ7M3ic3I66T0Z3CQsneQZigz8Y1Ruoma0wQMBOEy714an0dyqyVpHcskrQU8R
0DfUkuCURWxWlVh1LmUoHmc9tHan51o56dQNzV+llO1Jca8FxYumvV6/RosbfGZUeL0l6C2YQw6j
HXyuNHwBuejw4qvFnAj6lyuRcc6rfiw6AiIaroj4qBxfLrosaWYeQVnDk6NMtdMUCEIprdY4PxaP
0ZkV4Xa0U5TK3VSiIKccxgydOHSDOkzB99DyHtcAE0vvLvDCIK7N8ptAegrBvtdABojQjTLYG5ed
jwkq3j5Id+Ibegpe0hWE0eKnYelwR/DChybA5QJOShWnedygrB+/Uw4nrn80zasqrYFaljbKREYG
4Mw8C/0jQSZRqnXZSLyBPkWTR/lKqrl06maE7Xc+DMV54Ttq0vkc0xHEAxczM6r3ASQQVv5SQfqn
N35fP+GzixIPHeZs5uXCKM6PkfhK6+M4xpgbJkLdSa1ZoT6mE3owDw3K12ueeam8Bujof6yZQtMJ
/ZBUBX6aeHlD91pxKxdglorfa2mv5L9DkGr5dm3As4XpMU5Dp6wVcPxMhyGtXQiysyl5HRroxTd7
Gr6QIWO+def3D2EBARVbAtv9gCJ3dEygliLv5zHgqTmAd2IPrnPa4eKeMCIMdhCWS5gcyW9AYt2O
TMpOJIiYOjrXV3YhBF98q1CzBPWzH4H8gniNGp56vqWmZAMSj0mqI0Z++j1X1lpOS+cS0pyY80Tp
En5EWN0e2SMkr7CXGYntOJdvqVTur3/U0hWDcAMG5nCrUUiZP/osMFh+246gqSReUug661LVsokG
IgA5Q0WpDAKyEvS02UH8OJ8WGq9QGgDRp4iGInKYZC33iXf7ZjAHWBdAMV/mCv/br9uP2PmAKjd7
w38HDC1pe67r6/hja6Z293z90xdGPpGgY2YKjzE0nsHrffntYdhj2lzFT9EHV2tZRpzMPCbhzmz3
8rTvhsTuPd6A6fsgA+w2hXi3bJC7gyWRr9F3LIHALx4Lwm+xaKQFCq2oJ1U7k0c7qXJNPE7GUwF2
V2uLekce//U1u8b76gtkIuNap3qpunTxC4Q4UikDhLpGPFfC9FdBNk3T7rsIfHHGhhis6x/m2Y/p
q0wTlhX7YQ2NsfSKxCQ+xXwkyoc4kEKGQtu0k4qOU5BhY565VjdtNj3qwN3w9DHW7lT/FgrxQfzJ
s7+G9hT3+/FzAgu7gW5j/C5Hoz2UTNEaVquQikViqKh/+Hv2OKzpNC8969D7QssbrSnZBNjy8tS0
ugQ9raqhnm+94R0bZL7TYdSQ5vWtMWY21RNmxceM2+G9ZuV26e/GycH8jKOsrdmCe7DAMUDQI0b6
hMbB5S/pAiWLyl7Bw3sCFUl+SNf0HpaiPSzg3wwyBAsMwMKpDAOtKM0GorCcbluo0u4k/qAYtzOf
TPVQmjqrmmO0xgAx77TgIS6MCgexb6Om8nOdelb+ZFgfc6OLa5uVu7/ghqy5GAYiK6gpAZV5uXY4
JV1JCwmVADkGSDkD87ye6RXQCcVzDvdkd+EQbwaAjtHzHeIdaBrrWzlu6YNJJJMppfUP1VU4I8B3
saEEHBjC26NRqzxTOHaTS7dKtfXvJeOYooSfna5/+kKCgDogII0E1QDQGQnL2/Aq1qsEy5ugKCQj
71eTY9vs0LIIkM2Fa9WHpd08Nyd81qgUo99AvQrk97dc/V1GtwbouP9/nyRcSUtKynYa8Ulxi+o/
BL/KjVJrTK1cchP/Q76NAXNsk6LNPEuycHKoytOk1QvLyzBOnChPWosGofTWqmsHYmme8MKS4BJ1
0FsVSZ6DHUctX1PMAI1QMq31beNvSN8cC4uR6nfT4inn8DXQ8qKbg/IQgTtGJQcYucsLohRaY7VR
ZXnqVp+2SXKfQjzAb21NvUsUC529vdGeuHUotScJjL7xs4ZB6zW9z9m/iK5gdnCoW6syyESFjdVH
XYsao7G8DjP9HIQek4E2eR3YDV2p5iyk6AAaAOxpIGsGo69gKS/UiMeTZGEgKXeM4GbMWsbjvRI9
0P7l+mlduhH/a+oHG2EOJYTB6gLfy+RD44OgACPjAAZcN7KQ3MCvqag6Yl4Ts+EiqK7wo3iUYhye
KH2sDCdPbaN9Uxo8CKLboN+nQCJE+z77RSRAdirXAi9iuwX+jUs7sgIZ+bmLKHEoyLLwFwQSsdCR
AmjHOxM3Ji3l90Kp3gBygRoN6Tep1qw9uhfqCpjwxvwvip2zzvB3Yesso5UrBYjLXsFOKoYNdqmy
nouuBlJ0GpX2mG5kppfu9dX+uaWwiVEbvCChb6x+YzTPbPYJav0Dj32PIzMM+KaFNGy/Ag9a/rAz
I0K4b7g6yhENfa9J/8bxydrkOQNhpgk5409Jk518WnsX/wwV0FKAqg2YI9C0oOJSYpB+lH20ULxQ
AwTXfy8i06sDfduFf9L8BriU/34V510D/RPghD8oWDq9DEH6EFuejDnNcTpUe7mK15qo85vp0qXg
m86MCE610cCCUGuh5elG6yraTQGVBmJh9Evd5vHDYL2a/p9RKlfu/EImBbOIFyYUklHMFJskOeJx
k0y4A33uFWp88CHqBk0MVu/bGSZENn3YbesgclYxyAtPi0vTQsCysoJbVKotr0Ybc0ieHwbo1e0G
B4pQfrzNHfrH4iAO6DakcCXj6fqe/h8fjjIygAH4btEPER0iAGk4r7eStyzvv2Igmm41dZdPiGYT
ip22FgTPzaSvnKYFYgRUqRRAQnUwAyJSC1UX0yh5HeUIHpCPOT2BoAhY509im1C9kewBHUmI3LkB
+zUx/F+UsLf1yRmPlgOsFdQSAXHfXF+Kpdt0/nuE+xtXmQadbPwe89noQf8Z2Krpdih+Kuq7vsqH
M3+deM51MFaDox6ADOS5l/E7iAA/MynHZaLQWYjwIIqMbSW/9b61qesQssUbX4ezUqhd++hHQZdX
uyXDhOed0dgQh5bbP3K9ISlqR6C7bLZkjbZgPnc/fyEokTGXC1EKeQ4bZ06TKloSmOFkeVDCvg+l
ENLGdXC6vuY/wzrOgAbvC65+QINFhcpCSXnTjwgGFqilGzB9xMOpKSBFi7ftKtHx4gajszj3aDAN
SYSUCQP/BYUCDS5ao9mJsseLMACgltKCNWrOYsxza9KdnGwjaWCSOtjU3BblhJGpxG0oYTp9CiC6
fH0FFoIvps40C7RIGAYFjPVylfW0DnUS+QiHgLkZRx+FNQXKFw1fuW5rdoRnRavWzVTJSKCkVr9t
onyHMcGDjqdbvDK3sWZIeFBEdQj62RqGxsE1LMazbRjaa1ibxbN5tmpCOhgpRVZaDWKt2SW/aZgA
4wN9lus7sxjQz7bGEMp7Op4sIMnHl0y+7QNlp28DnJvnTxI7QXs/ks11ews0DbgMFEMI+AtSQhE/
ZJBYTpUx872ESY8ygI/h0+DM4IwnUKBzVNnI1gRD2A05eB2Iaq5bX7qJYKybp5p0sKN8g6vObnuq
D/qM0/M9YoQsR+6HqVEtf5UbYJW7lTGxpXTs3JbgaTE/r0hdliMd67dE/1VlD5WxYmLprs/8dwT5
HvAEInA+avzURyfE9yBZT0AFHCusHY6+tle0g7m2c/NpEz0lhlVgCZ0XiHULp9GscgxDTQ1gZZl8
g+TExuSKI4XSl4lCeE3VG7X/rPuVF9GKUZEilkPSuzTH0vfaMQdqGWVR61jLePmBHZtPKSagCTDm
ariWdC7ahfAh6sOgM8c80KXD8nEliqSufQCI9AMvccHZNNq+4jQHY+19uXhQzmwJQbLV8zKLZSxs
kP8tkyeq/6mkf0k40d/9z/cIDjjzm0DSY3yPYQLWe1D3tQvtpWH8FSe3IJ8sAmPF4y/UDfDsO7Mo
uGJN46AFVWHR9Ie7jt/qwLbINEA35TYoTiVqyqDYNZWboc82tRrurl/0hULybB4MYOABn+Emwmkt
MrOcxgzmKTpRTDHdMfsold9a8GCVj0q2s7jGZI2lySEZNSf/h4h/Zv3b6Z75mWmaUSAl94FGUlgF
kJExkB3pnQwawOZKzFuKEmDbx39AVoE8Sziqca3niRLg2YfWFhQMwu31lVy8CZiBxwQhJOaBWbq8
CSMcgdEacGMRsjmb8MYZIoPYRedvu84d3nhhQ+ZpxehC4QfbN/+rMeKBJREThqavLFpmCk5PxO0C
XKLAR0m7YXJSiEbp1RunmzK0o+BXhMmyTVzYVfXaKquSoYtre/YzhEMso8ecmD1+RtJq0HBirfk4
lW7gjhtjOzhguvOBPQHVX4VVkVbO0JJzJ5hsQ7FCp3Mmd7nwDY2CoYjg3Md4x5N3aFsBY8zKtGaN
YhfGGlPH4o35ViEicy6Mmt+lvTgkYJeXsdGAbtiDmT13+r6ybN037SK/4TyyZbD01nLilujFyCDW
bP8hnM1D7irGL0G6LEKb83KMZWmCs8fQpK3EG6vcYjTFrxxVvaHlSmRZ8rrnxoQ8mapd2xvKbGx6
nie46lvIhP2LEzw3ol6uKU2nMcgkuHakG35dO4n6K9VAxq28Rn5mK32wyzBgzNp+2pS5kw/p2j2a
N00M2jg8WE8Zsizg3rz8AX6rNWmYEd+LUbtMdRsAHAczEEAtoeCWHXm3adMPWt7mEWSMog2RXv57
73FmX4zf4BLFpGRq+hDDdNMGj80hPVX2KG9Ko3uU8fiPVmcxlu4s4A24OsBqAbMtbOwox7HUqRbu
TW9us8Qz1M+pfq39o1ykW1/v4bqIA7k9hX9UQeyCmvPWtFYr17MVceGR4yJ1ADUFKgBCwFW5zEtw
Xktwm5gEGR/Ddk8rkI6BdDDgoJYcOkbAF1BpsVcUyuP1VV+YzZh7AiDEgdgiiH5MISaotK8a+HTJ
i29mtcVhAy5tlFuwAdDD8JIt3UeulLlqv8ntarf2bll6U1CkGihgYxwB715hC8K2b+pE1aX52Jtp
4oTRJtNPnZvcWRigc331fuV7F+ppMAhyWUwDWhDeE3zl4JMsTVJV8hoi27ySXEBc2hGK9A2j/paU
f2Wrt7XV27WwyRdmhVegkil6id2TvCJ9HJR7tQWpMaFARjKwXGxAY4m8tXHqcI05fnmBAVwDflgB
D4lYzFbCKNSmskXMB6OuEjHMSWWTyynQ44wfWx2sq2ssfvOBFQ40JIQgugJ40iw9IriyCFdtoDVM
jhK4y6GNFULXIzCOYJ/YX9/NhcBHkbOBDAFk8ibY2i99Fi/a3owlBN2uoHuKKgWNjllGd9SMbEV7
JWASvW5w8brM1DjgJsHAgCZ2Pct4aKpRV+GmJbRB0FgC/RwGlAZzH9EMY2QP0Fu3IdbgKgV48Ago
nIFr01HBQVbtxOpbHjyqwbO2lgEs5dAg8ZwJdYFsnwnkLlciDIxI1fJY8roUSlWSa+T48ybW4Ljw
5lNy1oztNmi2ata7VbEGB5kvjbjj59aFfTCUIGibNpQ84k8ZaxrAiwzPLFnVGSBKW4NiLu46GCR0
9EuAVhe7/FFaqxCOKWENUqBhjGOdtbtRi5BmYEIhLaGLpKzW4RdiBUbYQByAzsJcMBOeXjlvpRb7
KQHvAQU9VW2d/M7im8K/y/2SYUwCVLaom4VgUC2OanWXZ8diWAmRix9uzuSYJgZAoGh1ucla0qet
FOWSN5hbWvENqSKHoGWM21xrfyDWtXLaFxIfEHFA1hJUnBDp0YWUoDHB/z2g4gPtZlN2rBINnEhS
cqcjxRqByqKfUrC4ECvHPUaZ6fLb+CD7QRI0sIVahY2zvJNCedh3gF85NC1uAwsz+0laGIe+CEc7
VMy1QLy4uuh14OmCBi4aZJe/QBrDdGxDWfJ8nFwrRdUgRMvq2IIxJubvYfq64kqWIhGsKVAawnQr
2p6X9iarHwc/w2422dGPE6f5q5u2wY07KD4QI2F4fstr3cali3puU9jRBPRRrabAZlYzcypZ6baY
5Ug/fPv6xy2tJaSiZwJrNIx18dv6uuu4ZFiSV5v+e14VmzIFZSaoj9JfGN7QebDSsl2yh2Y4Ou94
eyLYCU/PIlHUNkuwdy2xYx5tpbtmq7SqLVdPQ7a7/m1LnuDclnBOkiiS/WI+J/0wsagF4n7NnS4F
0HMLwj2vck5yXo6S9xJy1TXtJpJcCWDR698x77XotAGWQLRAgROVOuHGmbXJlcxC6mVW5u1Ad8Hw
RP19WYF/XqkQQNzw4brBxc8CCm3mf0eD7RtqeVbqMPQibmbQgpdPkKSSLJv7EILR5K28Jv+z5LjQ
UMfoBcocGhTQLq9W1SqlmmdI8krjpTdvcvIWrk1CLkbccxvCVapSnMYahVvPB3+17zYvE92RxMYS
5ow4kfZlfdG1ltzKdxHhmA+Up/7Uwaal/k3bv9S6K7v365u06IjPvkt0g6YmoZBi4nhr8EFyelRA
gKx5sr9Dvbj+Cl6neo1ZdelCYWQWwGHgyTBTKqTkVtXzqKVycEfSXnYmzRjZlOdrjBhLfWXkv8C0
GygYQCtWiOBZ5KtBXZYA5zgVC210GEFPRtzSfX8uwXMp79YsLp33c4PzPz8771Xjl76iAdJS5Rb4
md3O+uhqBezu1srFWvw08L0AF4yqOzBBwgrSMuSURiZatVbrJJiyiqbf1QFTD3kPEH15SOrb0NpM
CDKjggq8f2PG79l0Wjk5S8Hl/FcIt84oQmuSQgIIVvbVgqbhwN9q6xnPD2DeBwY6dBm6Ic7/cHZe
u5FDyZb9IgL05pVkGrlMSVWlMi9EWXrv+fV3UTNzR8kkkuh+6EajBVQkj4kTZsfeQ34aQseTH/kl
Qvs4xVuI17Vln0kQUfnRZQCKi4uZiPCK9/LgnWARsosYGGj0VE6W3cXNhgddK4RRhPpfU8tnR/cn
M03MCYgL+qImVGTgEu4zPToyxnrurY5y1GucwSRuSk+a+lq1GxibtZuDQMTM9TPrNi2T2Toqai3L
yH9q8WkUAqgkNrzBypZyMWeU2Ywx44G9PMKdbuSGOWX+ubagGwt9HAJvXvwjKEnp6s0gcGXrLNI4
hl3hgCewX5hLCqn2WyUJzuk/9Z5h6zMkGffpLn4aXhmm8D75ENZGTAbvb5/c+URcvIRInM46GwCH
RKiylh0Af0wipeyM4Awd/KC4M+pArdEDsbXwsTD2Zb8RrWzYe3fBHx3DOGV9k2NPCjOkLH8EcmIL
49mq31BAdKvsvoqeb3/h1T7OIq4U9/g+SwOuvriardT4ee+p/rmrk12ZqceqPyTxS2mpXzzBvW3r
ahNnW+CGQEXNbGDL6aS0LP6vLVBYQGUOJbRjjSEcNjEjW4YWDt0c0taPYtM/t95z2SvwXKJUnMp2
uUVIsGqIdIsDOeOQl8TRJhWqiozBPw+d4kbMCJnqczRZd7n86/bSXTuUee24AirvEzJ/2nzhP5yM
JBKh3u2D4AxBU9UjOxmNLkUOV03z+0EJH5IEbBtcBIzycEbE/Mfmt66dzY+/YLGoMwtA3g5xcAZ/
MXjxndDd1zpigGrqxjXag0nqSv7f25+9tr6z6qREikn3Ytk4MpSiThQrDc4iySWsEmoPeZR3t9nb
XLdjQK4PYI+7MP/9w+p2NUPX2lAEZzU5iv7fmXgF8orgP6b+ZRNJz//XzMKLRSWjsnqDmc4fd0WI
ml4MM1pcO3UJD8vW4bwO2GZzM9wYqAKl7OV9K0o0ocnCMNeMjoQP+x6Fve0FJ9/sdtqXUfgWR9LG
Hb+Gyc1GUdEjdyCFvUKQZuNYNsmIp4Yt7CAc+5foMbgL6pNy0Ldaa7NvWnpnUzcp0c/CIFTIL3et
LJpuCKQ+gG2YIZVHn4vw5IVfBPkQbB1Ea855rmzNZwOOkxmSu9g6X9DMbmy64Pzw7Ydh17vzWbLP
lv1nvz/f7Zn9Ou/P9uvuFQkG+/U1cvd/P0N06BBOup//7p4//3g+ff0LJaH9CKPO/cn5fto9T84p
2P359/Jm3b08jM7RsFv7Hv7b78dPL39gmX9xPr04u/uNDVpz+HMd5f99yMLhJzmDf8b8If5JfW7s
6qja01bBZF74W4s1u5IP1ylWplDp8gEbfkTso7c6gZ6/FRS8B1HXZniaidsBiC9HeKFI1KsYOtKz
pEW2nv/s1NAOYtB342/UoSc1dOR0OHTFjrpc2R+bqXJgEHXE+HOlv2YI8PRCzkCY4oL5Otx2XLMz
vPXTFkeTERjwVkKF47pHOunnBhRjdX3h7iRdVvGMy3KfLgxJGElTcI4h7IsTpvs3IvY1A4ytIio7
B3i82Jcb2Pax2vW5xc1KNFx7iasKxqp0by/SitedJT+JBBDdIUZdJK16HgNv90yCulf7WXPkjSB8
7Xxc/PvLeowXUs9r5n+fqdMpSKH5l3ZGc6ZhYBvHv4Xx2ZRcPXwT0gSqb3tQ3WK04+JOlP4FSULU
8F9ARemYffxk+XJhu6bVSnNkYbsuVc9moUl3itdvTJuvOX56EHQi+D44AqyFlaDLupAmF091HDA8
BEXgEfHYSHlBIDu2ybq2pumvIcrzd32wuCgZ9YZiJJKHxek3cGT7s+l+/nV+jp3YqZ1vAjOwpHl2
c//18ftucHZ/TOfe/nlUho1bdz17ufgZi2sHkUkTB4oXnJX4UTTRqmAEc6KQOfebykQHG/6kjpGb
GK1ttOaDpASHASkL6UEw/zRS7mjjr0L+Hvif+4FBzUMXua0GVVcQOngJPNBG8L3ygF2s2uKaRWnf
d74ucEBLuAdFNwJK2MLWYSVf86Rkhjzf3b5xK87/wuAizolTvxZTlfWhxfccWJ5biw+WF7hCvnEE
V4JFDKFHTscJZowlq53S13IYtDFSceL3sgOSmbmKBJ9c7aYKUmjad236dvvT3vuVC5c7RxxM5pDy
Mvq08CaqXmVRlSfhWam+SSaeXWrQww7kgyxAFO5Zd9CT7SxhuNPDL6ogOG3zPMkAg/otbqYV58mY
l8Sg19wUAnh0ecfrsBLr3OfbB0MKoJEcoYxMi/+Y4WU+6h+sLM5Ok4lj1iBtde6iH+oh0g5t8NZk
Oyizb6/r2k5CJYE15ligrVnEC2FLTtK0Y3RuJqa8Trl/73UZxJndrywNbIt5U4e857bNtXvx0eYi
fvB0LxRSAZsW8SNDrzt157dPeaA5iDL856ZA2DKbhyAgo9DzjfkQqujlGJIh5tFZapxu1hzfgdQs
1WeveRI2y0KrblKTqWPAokVXVl98WNd1EkQFDdZScScg4dhFc2+w/ywUB8+XnsIO7VWUdPUXIdiX
YCwqJqOs8PMQseR9fyq7v72g/E5/qY917VTDTxR+y/BrS6NxIPiJ6rtAPxrw3jR3kfwjUrfod9b8
ByBB1ouom9Rh4T9CfWonISqjczg1BxphANn09DGV4Krc6uCv3SIodSSOHHP0II8uN8ZrwjgRrCQ6
y+EfCszRVpl+7VzrtGxBCL6XyRb/fl2Go2bFbIVFYCp00100PZXJI9pDNpjEvkGCovmPtSe5RZST
GLanP03As3iXI6OG3Qt5p3OmMzKkdHYU3VMY3bg9qyv3wcriLVbJiOgJ9aycHll22ph/qNRvif2t
Lt8HIwsnx6JlumS10VnM/w3pk2a5UvYmmsdAj20z/x5tTV+vxYpQH7/DOYD9v+dnH+6p1Csj4RxL
J/luED8mYmQbKsxH2RYn7doR/2ho8WHNoNUITWJINj6JWr2TDN7/c2jU+0x1b/ueVVO0oYib5hLq
EqvIlPAQClPNbWoqV+5erZZGr+BY1Vsk/L1tai0thw8M8J4ya4pT/r68TiIkfih2kivJvvacjtnR
rER71gLy4nEXe5OraBAbO6bwJQy3cNwre4dtgxyNmGCmCL20rSZqnwgytjvltSiOGUIDuPQthfCV
1bywsvBNuj8IFpX84NyaUm4XIE/16FFBsHqY9NdYvdtY0PlHL8INiGxA9dPLZjhtKVI2yqGaUFkP
z20kiw9enJSumBiQ3BdZu/PFJNlpfT8dBqmETLcwvAejDqOnQDe8PaNVGW3OPH8bezLPxmjDjZO1
cjsRSaL4j4+e86uFo0HeTfIIhQm/LP9QQ3RBWf1Po6b2kDIKrniuVDc/kFP/eXtR1tbknaqJx3uG
kS+3QEDPXB14TPuh+BzH6acMQjhF2Ypi1/IbiNBnxrkZ2qUsy+SaXPtNZMTJGXKe8QC1fmm3U4Tm
qH8SABHIjU/Al9uoHrVEnsWW8u3KZyJ7yB36P1Rby1ewU2QlLdMuOVdw3ceDo3+fEKy+vZTXXWR9
1lb8/0YW71M8GYbQWG1y7ke7HKF5VwUbztHSjn7mLtxh+2B32+LK/cEgE7bMWkLPuKymRGIWeh7z
MOeqMuMdh0V8qk3JAjKXBd8MqS6ffTXd4hZdGqU8CfpwptoGfMLjuHBLgS56aQjtxbmXO3C8B8M/
aYDQSt04RMpG1eSqhj4bY3wFwiaG6Wdo6aUfUoRAnxoFY774vWjhvpYEWy5QtIfdxjxbhttJ31sE
qlLR9gzJifWNptzy3Mz2NZQ/dEiBVJnizaX9QfesIau85Kx4iU01ewAmEmv/jZGZfYVthEx+Cd5I
aX5YMYjxc6XVtq59HarGFjYFV1c/5YOVxSvpT8hZiHGYnkf6Nz3rl8/cHRB33z6TV0ndvGT8B+j5
nHywfYslU/s66hspOcextK9NxAaD7AsDTqp3lO4N6SBq2Z2UmntVaFAKqWG8Q4p66you05H3HwHr
IbjCmUF0iQaXpEroWpMlBcFouo3nwrLlNA7od1u4//Tnz7/03IPsuP3pazdjVlIgPJ0pJ5YdZNqq
fmomHJa8CV5hmqPQyfn09lKyy8UtxM/q1ZjVc8ibKd7znF2usxHLgahU8ydOKHUUbkd4RdFvbpIn
FCXqeLgLrcEuyUkmJBaK4F8Kz/F/8cUyafPMXAJUa/EbEGPxygpNnLPIG+KYPc+qT3i0Gw1mj72i
9uwkH8LjbaNXU0JsLmoaJH5U9ZksXjZJYIKYvN7EqgYbi+D9yKejPOTfE9mxerg9YP3vXRg9FeuX
qKWuPTaoZtDiVrSNisnVfs9tdMBPsySkSY41//1DgCu2uZcEYFVfTEUQd6InOjqKoc40Tj4FKg0i
zDytD7c/fr6lH2MYyJwJyUCv8lpTqnmfs/1gU9ACYYgVK3zJmzFw60CWwNXL08bDcn24ZjNw7/Fe
KtB+LGE8ajUTcqmYgbil6f82Rekoo7TPmnCvF9AU9F/L5iEIO9gxT2F5apJmwydeVYLfP/TDL1h6
XhBtWt+Y4YuewFSTuML40MWPmlp8pxvWdpJNezEZUvSGfg8MNTDXe98WkJ3pdiM/Cd6R8Rpl6zfN
adjF4r+XHXhpic8M0NmL415MEMynLRvep1J+F+ZRf4gTSbpXPAa0S79S7CmqJUCtUgOvt6Y/xUXe
uE0dynsRZdRnNTDnWd2m6e+nRppsK/YSRygQxRR5vN0ibd4CTf0ltKjDl1YY7YKAYtjtA7SM7GeC
Gn4//UWchiYvdxYx2DIZ9aR5aiWv3WWqqLsdL9AhGiJkI9CQvbtt7+q2vhsEEIYbZhSJc3N5S7Qp
CAShKZungPZVlr6azatMdNRVr1012Eb3o+qlOyHrD97X+q4PHlrtF+5rCoyNh+m9LvRx9+YfAg8I
ZBwSvTR8x+UP8a0uM/u8bp6Q9rjzpfum/4rsD8rfZeD4frhTSyj9vAerQ5tbQF+le/aDnfectL98
rdsX/lOm6se8+s7sYcD/4TPH09Xn8U0XpEO/Rfh5NTD//mvR/uTHkKnAJXT5a4eQml2TDM0TJZ37
IbetVoU62bDHBJHF5rMft2jr/tUZOqE8fK9k065uNBftjVS/64v7tJpJ1k9BrTkZrLKa9Ukbh5nT
dAP+8p7xLleVWYV3gBaB/VIDR6yqBsbXpH1KjLSY7KrXipdMmkV55SlowVD5Yqi6SaUnlt36RvAg
j0no2eWAqLsY0uk2GZmFtlCt5PBzWQCjtvVWNe+j0huyXZtW0imKW2Y8Sy/KQEUJZvp7inzg64Xf
Rr/LUut9eLKr4mkgofgRxJVI8VauosFVs8ac9pkSKyAEpnSLjG0ZY8w7pFLv4rVnJocZyssdUtUQ
2imNqmMNe2nhha7W/cukH00wQibyaG5NSixfm3dzcKmozGgyl/vusj94fmkaW903MAdcyys5qe7e
Zq9v39arb4LjnIeQ8TxQvTiKRZCoSwNU1EEuPPmh95QmHqevuje06SEWntS4IXfypK+3TV45JEzS
UZSIPqGFQCjrchmDyVcqOrrCkx7d0+u965ungRQxVL/ctrN8OXmrFTZk/jIDpMNSTE9q/a6LOTmn
2LHNDd9y/Q3Ug5gJIx7DqZLBX35DO1iloY9kQsJU2YlZHavyHl2oXVeMG8HPMoqfn+WPlhYN0rTo
s6pOdP80mZMjC5NoC33zR2jMjT7X1Wlb2Fm4n6QuO59OEXbU9pFA0y0y/0HzU0aBo99JtdU+mF/O
Cy+CgyOInMn+iO5gq7pcwLFQY8MvWMDikWDmafBcuFW0L+QGnbS/fQ6uj/ilqfnvH+5Rp+RKG7SY
ChLvvn9Vyp3XPsXpDyI8ooeNw71lbBExCFJuqLQtWcYsvDcRG4EL3y5SjaFqsGD1ZENievvzVjbu
40ouK5S6306QsWFRTT+FMR0S03Mn6A8Yvg38f7dtrRz7C1uLw9jpraDGheWfRIAZYe+o3WNGpjHq
G4nVyqG/sLM4jENYG52aYGfKv4MOgPla3kvFxrm4Kt9wtS6sLBwRsfQApwJWeuFrqJtfOy99yzz5
Qf6cvJSqK/jhq5wxA6dNLQqIG3Pp197p0vjC8U55YSmV5HEqjS9W/3dM/8Nc5f3jZuAvo31Eru+U
jR9OvZ57Xp9Ogn9KLKgbBkkLP7W63Du+VBX7rizyU9kOW1XktX2DVABUA3BLeEsXbrFLhWnswyY4
9YnY2xHI9vvUGDOeZHHL1JoDoXwyB3dUUOh2Xd5qXa9CkoI6ODVqGQk7uCmIZvM6BfdLMvWc1Klf
wS9Z5sOhnMp254l+t8UhuHId5mwJAWcG31RG7y9/Q5rgWvwxjE9+34fflNACr996/U4aGsEZi6re
aIReFVXZVOR5LeB7TP3Qe1h8dG4k1jRYTXwaOmT3ZA/uR0qb6CP6Vb+Lp/gQeZ7T6uFJhnTt9tVf
tw2ojikPIgVQR5cfW9ajqk2aFJ/gN07eIisXD6NSov5mKbEzgP6GK0ISdqUlfGukvnfLMvc33sIV
50oYTzWSqjlKJsveXGMUkSwMSnzKra5M98M0aZ/qrgIHZFpBXu4DXRUTR8nKLHS9MA62JnjW7PNM
oiHCz2CycrHfjeFlgp5N0UkcFTTbojI5aG3dfRFlnyEU8vMHMRCag6Gn8taYzcpRY/iFnu4ccUOo
tbhZ5SSOUty2KRzxkn/OYXA7WE3luVlu7ruqVA+3d3vNHFkvlwtuAwjIFwdtjFq5NqoyO/lTBhsZ
6Wyetk6JK2a+aEuf9aqCyLFmhhItUvZnHqec1/2Dr8o60az6YMpPcmO6ht/afaLfeWF4jOWn1J8c
aIV6wbRbSXdSSTir9JrrVHloja0nYWWDkc5gumiWOCFHWqxyXAdNoOplcSqpMBUGpAJBfrBi876o
htaJovZVFsLd7aW+avvx9e8sFrC/zBTvyypiNFcGarktT1VuHjv/p1C+lOlXwztbyPqCGNCi5hiO
n3x5i4V/xVuDhzeod8vsNCyol8tujjlj51JWniQ1+9cY/i7SeiZLo2TjoV2zA5Ji7ljA1ATg5tJO
H3tx55lWcYpjPKSapLqtv3mJpm/Ymf+dRUxJtWHmBOGKKIzmXtqJaDijNZuXp7EOd2nFJDl1Oa0P
92ryWdE24uWV99ukwsGsM5rCAAbmG/ThzPph6wnMU1MK89P8RRKy7ODDgLkRCK19EuU/a775TEQu
c5gclLtnWGF1KhQHBuajOUqHMvKfuvpLL24hBFfuISdwltnmOZ2f8cU3cVAFq7eQzUOHva1tgbH4
+7ElB2zO2iHd6cUPb3rMkH5NjR+RtXUcr7+VbBASBFpM81VYjk+IYp+PuhIVp6Rjhtr/ISo+Ncg7
HgPXChX79q273r5LY4vXrI1zYYyLuDhlDcovFRD/LeKhq7k+BpJmLlReTEh42cGFCaEKm9TozPiE
PNw+v5ce4Fn6qx1rJwdyCfK8s1HeLre6dfMeXV6C2Sr9CJUJOnLfheeOTb1H0AKrkpjsBiikYoa+
otp7TI3i5fYaXt/rS1OL+LlF1HJWIowhz6uj0DWN1zjZQjNt2ViEyUIVCRWUognDkBkz9V0RJnD6
p6ar503zdvt7Vg7gxdItNoxWTp8WohWfUr+0p/yuTDiA5oOo5M5kbnBgbdlaXDXK7VoWGmyT+JLr
e214a34htusk6dZA5UqWc7lL8y/54Kg0oBVFlGKJycZ8cgb4XKyE+uKoBJ+CoHIL4VMaPfY0sX0g
ar20FTStfimvKhBTwJaKsthBq/HagOYDB7LPnMyvvkZ1vxfHwE58kv78y+09vE4LKGfxmnHuKC8w
JHr5tY0xTvogxskpKdH/fGqLgxq7jXYU4ievflHFP7fNra7uR3uLfN9I5HxMNexBc2qLu8w9v/4u
7GmXwri0YWpOrpc3+4MpdRGcyFOdWFXMEFnj78T8IQ3+DQ1yrqMDyTWz0Yx0NrZFebgYug3Ta1tI
kRBc3LyBTLddLmpcjaYyKSDwq0FwQ9tXT6ZJzTP7HW/N/q86zY+mFvciiEtDrXJMDdPXiYkACTVe
udt7OdrwxzweD4rh+lMPo3EBM0/phN5erwe7Rq359nJfqRjO7vvjL1ncm8BTp1bTczzPXXnqd50L
xWPj9rv2NTsD0fruP/XPzQ5eceT84sJ2ssEBxX/7R6ye5g8LvzjNyPuUPgq+yUn1v/F+TN9geINu
qv2c/hazjYLElq3FSfYSorPeLJKT4R+yoGCYBDjLvizt9A8cs1q3xWZy3SeaF3geCwLpwWzYkj1s
plbxJKNNTpOwn/Y18wfCrxSsYDodpelVaP8o9930FOro/KbuVO3Gdq9vlSFXslo8ErkkYChtLkov
Klo1QvJjpLPCaQlvzWF4SL8xhJrSr/gzDba/VdNft4d7QnkKL8VturxKlSDEqdEkKfIUlSLZJPuD
b2cRMhKOH3XSXGgyyoYuWZv/S+l6oMAliqB4y8oo/4vnjskTwsY5pb4aqKyjYWjEkgOuqfVeTI8y
d3pMHtL8PCTDxkFee8Y/2lpcplKMaGXg7U40i/z6SyI8C9ZGY2q+C0v3SK0BdMAcdbCllysbK3rR
tjWe2Ip7F+1xyg9uYEKVBjPb8N2MtgpQa/YgS2X9oOCDxnIRaOmNqE5ZVyYnb3ryZ9nNv7p+53cP
o/6jt463/cDqM4PchwG1ugI0fZmYhkFo5qMoYKx+GyM7Rcsb+rKoG6C1lmwR2JmvO0Kp7eTp97hV
qlz7UkgWFXp+8HlTFr9c2VypsjDo4vQkiJCfp8GT4O9TAznJNnYEc4eS9u2vXbM3J4tAHggbtCWW
p/IVJRykgSHqULzXhAewPY7nvfqqa2TwzrSw9tw2uOb6YB+a7wFLi/7I5QeqSSeWbaqmPOKFHtmN
9/J3DPjfb3792Ve2MDRrn2fOwhycHfLH5UjsYLQTfClWit/zbB/CHt2H5iNztJBKR/YpD7yNVPUK
WsHeUf9Eex6OSkYxl0N8RuKDj6qF7DRNwCsoULa5chrLL0r70CifO6t/SUzvqVfsQlN2zKw48qNP
Mxx0YTF1DD5r7hT+FsL79uvtdX+HLC3uLPMczB+BgJ05HBZ31vKLyfO9JD+ZWXQXdtpD1ZS/FKv4
owF+hlSy58BpzLKrtXgoBdmpSEQD2w8IXyU133uV7ojV9CxEB2rcG79tJehRDbBWFILgwOKiXx4K
Ra96RR+E/GTofwdvPE9yZJvoU+ST6wuvGXQs1Ys+xW7bBfbgHVWzdQSqz0J3N3kIflD/vv2DZnvL
tUJZia6pBhKT9br8PVFaqZ7Q++nJMz1HUxmNVY3sKewj2S38T7dtrX77B1sLd111mah7kzrHAq7Q
HmiEOiULXyduamzxWm991+LypX6YmJQzeRqUYKcwCCx/EsRmn/Ub2era08vxZ+ANeCBF1OVgT0TN
yMwt3FjVI78TqwVAihy9S3h1YtFpY9ENEmU/MWpnpFtz/ivvH7ZRAAUgSbtg2SmAPWGM0i5MT35b
OXlo3MVj9cXaZAW7gnHNN90U6UpTv7Hg0Fq4ainuBKP26vSkAGSv6mEnhv1j639qjV+Jb7mNbk+6
6vZeePTr/qeqfkk2pQXnO7s8pzDHiTP2m7FkY5EslG2lTJOX4d50NXFkM0fx0NL/3j6gaw8ijeOZ
QRpsjw4c5fI2AJSJA63iQ8Psn5n4d2mQ7rRB/zNmw70G1tUIDUfzs0et155M0a3bwb39C9aOLQ8i
jyJwQPWKilYuOk0tkzJl2g5rDVgdBJZ8ZoZqf9zw32uHhzMLXcM8LEyr6fJb5Uxhs/pmBveIkm22
lgDHsiXvJG/cKsWvmnp/JdCPpny0DIeZTtEZCp1NZbvBR312rOvHkKLBhntdNzTvIJLCsMwuvolM
tmxCo2f/FBWm5C9hDzY53uiXrRlhaAfAJgP4UGEuMmaF6b00twgkBDhHd50h/+mrXLT1Rt9Cb60d
errJMmVuMNCg1y+3yEvzQiw8IohK6CkWveThsLFgKzGKNt9qBvFFtNCWUsZa15nWUObZqZq63LtP
h4Y+jEfz5lAIY+PdBYJCrix4oxW5Ah3EAw+VmO5uH/qVBaUSTbsCoau5Cbi4dbBYj1XQdBkIrVfV
pKrZ2hZSxbeNrEUFEEHStpbA7lmUji4XM82TwNRpH57C1P1q7Tr7LyTazvPpy9cds//2W2tDJbHx
uq7Vvj8aXVZXrMJM1SjFaFxXLnz4aJAM6CONeb2rorvGcoYOLrKdpx6L+K0K7wUIi29/90pcCCWL
TBYKvFgWl4vb5QmTTEqcnUC06XsjDLxdxagOpM9MYplKsa90pNsmpdgqvK+9GgCkGOKcB4KAWS8u
YxoOuRzwXyderuJnKTb9nZ4PqoMuQn8XNuZ8oqToUIzhwJh0qTu9BZIglKL0hQlDwUmUrN7/54tB
n9XglOH5+GGXZ2BAtTEpUBY5lUJsPlS5Je1q4qJ7uSjFe7+0/F3VF6OrqYH4etvy2hlnaEiZlYvo
M8vz3z/US8Vg7GChzoqToE17r+iOWeSMpXi4bWUlwqJrNGOuWHCyx4VrEq1gGpopz0+ttyvLn3J3
/Npr/zbLoWtmmBQARYijpciy2Fm6tkOdixXLWMTsYhIROg7iXT8p57ybNJcixNbQ+4qjoodElDOn
N7iKxe2d0mBIszgv0ENS7qWMMWqIvRLjKVckV0uO3UFE0+f2Yq5d3o82l8jMrFAaiIbo2zb9J9N/
CsUfnfnaJuJdSlUuUc4qItK1/DwBTE2zz5WfH4qtOvvKCzC3zua5IfjTeQIuj40leULF3HBBXjU5
wvCjzrfiV5l/YRFYIRICoQANauKN5RsjAqmJs7KnOR0fpWgngsovSBp3XffWJ2/S2Np+8jmJd1ta
oCuRDtBxYgGqVvj+5RRlN+qD5ylkj20i17tUbX4qyKQ4sRGKdlqYhXt7M9fOD6w288gZlWainsuF
FIU4b9NxzAms2qm09VAsbB/O3hepo//TWXdlrKNr1EUlgsiCuBFrrThhglbiOnDwMIUv589yCttG
FAo0IS3A4XXgoJsUJ/tKOfZCNrvijRGDlWPDJDNxEBMl6I0ucR2KN8adUlT0IduvUtvY0Zay1soH
UV2V5il9hjsAgl0uZ5QARulAm50iRa2O/gjBeq4N43OtJPHJymVQU4Lsw0juGxstrhVHOleqEEI0
6URezQH0ytDXZjUVJ6jyqFdZzWPXjsdo+i9aufgapjDBq4A5Ww44gKZvpX6MaftPgxP4uu0ru9tH
ci3bACYBXJWW0tydXrxGkGmkuWwB0fAz4d7EyXRT45SGa3qV7Xf5a2DUsPYYnduXpu01yb5Jt4Tq
1w6KTHaHErgE8mg5tzvqqo9ENmANLw5po32u27+3P3LLwCLn72pzYgYrKU919jCIX4fc2/LS81Fb
ODAA3zPEh3UkyFkkp1ohBErqsVFZss8QoL2D3EZ18/oo7xnbkkrb3OqfrDx/BqEU4RQFMJBTC4tZ
UKZROPrlKZ3JqgPxyYCtXd3lCkS2GwHL2vIxNjUPaXFQyDou71k6FaJZ5HV5yo1K2uX1JDp+Em70
aNa+h9hEAlSgkt4vD4EuxnJeF2p5UovKaSfZFRGq0OvIhqDqhYx4I+dY8fyk8MDPVdkA7rZEucNh
OZhjl1eIQNP88od7o1UPCh7aDjY+bM1XsHYkTnOZ+aoNQ1FZJKuJq1McmeVOtcpzH7f5MQs3Dvna
As5qYzNqZx4Nmt/YD8HdhEjAULdqRXCX7HshOEnFgdlF2vzF6yaR+cqRQPWIFAaEFcACaXGj9KIK
4khPaqTx8rfJGpwsKjeaHmsmiLKA7MCpRK18EWzFaT/29AjBjtUddCWGF+26NtlqdaycA5Owhq+g
sETksXB/lof/SySAVXJlPnRGZAsTFE166nbh4bYTWrFEsApahnG792bH5f4I9FsThRm6E5Qorhr+
afI3EXrCTTLR63UDizYrgQAVo0y1hIrJQlpkagcIWp9E8zxoZv/DLylv3v6a61AGK7Q3weNQlMMv
XH6NGMpRL/mEMlnQPap9lsEggrak4jfWnRfBgDAMZoFKcC3szGa0dretX68lrpaYFIAyDgNQ9qV1
hsqLnBczP9V9gYRMEmkvqmckrpcP1MgGI9j42hUg4+zbKa+C9KCiuQwUBxly9EAtipPS+8CBJ6GR
HmsxMu1EEozHoc6i81QTCphVCkxZrz39m94VSDhlzJDtb3/89UVnc/H4/CIOEttw+fGhnvaB7pHF
hdL4Bn/ioyJ+R6uprUvHMLbc8koCjTWYiiAYpotBmHxpranjoEfXZkY4ynnq1nVRfsfDaL2tdon8
MuQ5tW0hK6HgyYRQ/QbNlSo/9sxPB04fVzBcKp1QohY2GcXGq7t2CuaJZWCtuHDKz5c/rba61AhL
sThB+jP6L030UoVO1W/EemvLjfgZsDPw2WSzi+WOKl+LutQj1qtr/Tj6uXfQvFDaJXGkuYIXfoKR
St6wufpl1EO5wkDvzWXS141iFqkR4URTBXtRENJZLfHeKKPCKfX65+3zdB1Gz8VXOvbEXwTqymKH
pbTR8kzGWJ2P9twPsSBoRCp29GK7ja0dFe+Nx3fNeRCuw55C5oXjXWxcTvhMDIDTreNPsvijkHaB
ca/4MDTW6p9I3/Lx1y8wH/jB3GIH+7a2RJivgLpEzTNSScdB/w6qaEvSbO2gQDo1U9uaTE0sa9lq
5BelkZHv8OdDn/j7ehifho78QE6A1Ucbp3/VHO/9THXMdOOyptYOQtgWI6ffjKVDGIAln6z276SY
v8TxdwCvyO1TsuoCSbfwAiBbqJUvAs6ZcLBSVak4VY9x/K915X1luvHvukXVypG+fLltbm3PaOrO
bRaaugCsL+92HLdC3dVqAdaTweoadDzEGta4ReK7dtEgYINSi1eMrVuc/cD3SstoR1IPlCWzWizc
UfO/D5P6SVD1t9uftIIKYriYgXVGHBirYbTn8puk2vACIZYxRh0WVaxj0Of7QXYYfAwVZ9JI8Yq9
PL4Z1icxVpEqI3jrz6LxNIb72z9l7ezgVRjJngUmr4rdWTPkSlKa5akcd7J+qsOHuvps+EdN3DC0
+nx8tLQ4NbGWeLkXGCWVX1s3nHaX28lvLbQZf77LYQNHPrN2py0WtZWGKEsNnQW1TvIyVBQulzps
prggfChPE0qwEkVfGB3vkqq/Ez3NTiyJXujwJSqSL1OxVZVYwfnN3OMEk3MDj+rHwt1UKdx0STSV
pw6AH8kFEztV+dRU31NDtfPoKZFeNfmnyIB54z3EOSSvqfCMwtdG3rGyx/O0GvEZhW+ChcXPkMOk
pEfEyqfMMEr71JF7bqriboRGKxcVJw6SYGYUnDEYlyuNDseUBJ5QnlrZODUABkP5Ab3Wz7cP7Lxf
/8PZee1IjiTN+okIUItbkilKMKtaixuie7qHWms+/flYC5y/k0kk0QMsdmcxQHlG0CPChbnZdX7N
JfeHldV1MBXVLEeMvV3iNH3UdQfGUJvay6HNdxx2czmUIdgwWtoEPNfLGYIi0rSoqi9m3x1EM4WI
Q35olfHX/fVsmjF0UWfsHo7WddohdEE1+jPrSQXFYlRXBsxepe0ppLawc3FvPLZLHvD/TS1+8kde
KIjo1EIHW1/CHgdIPC0OnDAWPkQtJLWVFdtJBX+Sv9fU214h3UkDKihqZKuNjHrDrxUtri8WQWp6
jv7x9wC1mz4B3pAOCmSgAB+uF6b5BWF3FS4Jb2wzYXEoiH7V2Dokxc5R2rJEHxfNODJ4Ls1lrX9s
YVc1zTTFdX0JQFZEqe4qySND0Meq/X3fLbbuLUQLyC8YjEGmZB3SWg1S3GMw1BepkLp3STHVR6mc
5p+5JrenuiwQmZHUpz4y5uMsyo9tVOwpKGxdGwt88w3gADxo2Ys/1hrDsVoz41hfILhz9Qyd5fFj
IBwjQT1W3X84bH/aWrmmLmR+l7U9h+3U67/NF6P/eX8/tz4c/S6k98hSmS9cPe9CAfOhn8z1JU8+
BSlKL9/BZvrSp/tWlstnfTm9PTKMbRJAr4fAglQrh0aR6gustEV5UpRv9//+RoDObCyILRnKGZil
Vze5bjWC3iYEKVDIZS8h6/yWCcWjGPP/KjMyD2mbijbqqX8/q06LkvYI+ALm6FjbtS8EfSOM+sAg
WNodSuubFr4zm52mxNbt9KeJ1dGq+7TLQ00kPkjpeuRwW4l0Y/PpvWq1B1F8TcWDXJ3u7+eWiy+l
OHI5gyL+unjVNVTc+XfVhRPUa73bq98ry577zlHrYIfCYPNEw8NNEEu6AxxkdZ7EPoik3tTrS13K
P4RIlI69YQZOrWqVy0STdJQUmA2KLMjdJgDw1qWD9ePv14vmMQAO8mQaz6ufYGV9ACESlcG2eSwj
65kE5kMQRScpkF5afadst3yw9WFg8pJ6JzpBuM7qyMU0S+o+ilrEfVMEsjTYrFJf2nnTts71n0ZW
V3/Q5ABn5bC9tIivD/Fptl6FwS7n/3DvIzxP65PuEgiVlRmByc7Q70oCdmsUPVnKnGwyHpvYUt2w
UGL3/mfaWpQFclZfNHoQul/dhn6bM/WBjPMFN6igJoG3vpXqwU216uzrbbtjbuND0fVc+nJveJd1
VV+MDXrZqd9c6rbF93SzcmgFJSDowj3lra0sgCa9xQw0ToHy9jrzUfzECuuuvRhhWTJ48W8eA+yO
AlVxp3G2Li2TTUdzFtRz2onKsZGz/GUIjfwYZqEJDrbsd77sxuJpNEBws/DngIpeXTtVZE6NMcYN
rxyws8C0lb5zdWXnotk6/DRomP5eKitkIqtChyWPVRfWYXfRT1b16JuHqHpqjYbG2kNRFEfZiDj5
D3/tRtiEo5o8ncxrzcDZGEbMoHDaXSAeM+kxX9Lix9+7DnVFkTQWUUfSrNWFkvvZyDXT9G8hZae9
LyXFjjvR+fuF/GlldR6aNKiUeq77yzDb5fS5a91Ceh3olN83s+EKGvHjAi0lK+crXT9y8hj7aZtH
w0Uvfg3hYyg5SvvPfRMbJ/uNThfqfRB75vpOhAulEOktDJds9uLoUwms2k/kgwVV831DbwdpdftS
Dgd9Q2l+SchWUXcziSP0681w6WLg91NYPtfVFwrj8CsqQ8Z0JEM3lKkV61xk0vvagOLiWx84nYwg
0c9B/z7rL0Ue2xUftFapU7ym+Yvef9Ij3YkGUGJtctbj6t39X721PcD+aCMhAoh4xupHRxmMGLMv
DRcjit3ccpGosRvtU6RHO367bQinhbl5qeSuAqlpSstUN7rh0pTZCTacvlLeB1HxOgVpsmNq8Zqb
D0E6DO0kFVyYuq+9apzFcUwSZbhMpyB+GHTtRBU11ge73p33vg0P0eTjHGqwk9DQXIczUZ+OoxjD
QaD34GR4L9qn2I3Cfyrp31L49/6nUm+WBYEE4gvLp6LzvA51FRTWZ3o/5OHaaI/c4eMe+cDtcUQH
F3yVSWmTMuraGeq50oMmW6rRaS27FNHsQUW+VFL/VuwSX2NCD3kpmByBV6yf27iZdYK/mPpIqre2
GDbAj82TGMGLmGTOnIqX4aVP0p14cGMDqQppS9OC2UDiwmu/8EcjbeaJpFVSKw8mwe+Sle9cAhuV
WuAcizyqsuziDZfLKDamnkSEnB00Mm46S4ZTGNmL3oapa1UwyKJUVrtJTadKDs3GHefM8aHM2DkC
W0t9A9QyBsMTaK2OdVempVmIlFJQQT8kQn5Q/Z/3vXH5C9eHjL4tM3EUwfF9UIDXm0njxO/DhhJX
WZZ2FikZ/YqeQlfte6UqtW5gqv/6MphOsdp5m26PN6E8jbFlYRQ31iI7Qq9p1PmM+hIF6VmjsKKH
XrCA15LgWVE/3F/m7bUF9g7OFjhHaXdSULlepqyCiGZUtr9MgBsfSgUlCNkMYzds2+nBUApx58Nt
LI7tBOIIxpHQRVtFa0glFFLWF9gr2jOYsS+lD+mPgLKQrU79o5qox/sLvL3BWOAfBleeUidTFpRy
1V9yyzjLzGyFlWuArprx0MSXT0yTne5bXG0pjz0YOBJaEmooLG6yFEkNlGE0m8KrYgkeUn3MH7Qh
NR1ViuentNX2GtarW+3NHpVg5mMknn/mOq4/ITKRpuaLRekZTPipNE8jCvyV8f3+qtZgrjczsHcy
u7mUfMH6XZsx1MZMaRxiJmY2BRlG7RFmXNje47J0ZmNQ/mmnNHnfD3BTStNkPPmSOrpyPgyPU+Rn
O6ngyo+WXwNYCFQlYkNEPevSsFXSr4xkufEEdWqO0hx9yo34o65BvmIFmfog+FB73d+BjX3muQUV
QEeMfV5XLPKsCRB/VBpPwYMZPhZCqHHDgTBnDndcaI3lf1seLyBVYgQEeEdWm60WmQJLs4xSUygl
xhE9Hx/sbccAq5VEAkF+pCdwmzZ1/SUskt48CBLiHHahCME/PtKrX7umF94l3VSbdtbNNWSxSFor
MJ+nRX2o4f5iSjvPxdBmwrjcqbusm1Fvvx7tLGVRg+W9vYlJB94NozIbr5bScrCTIK7OgTFnblEY
qBE2/SDQnwjyY9PpxSkRRvEHkMdWtsOuEo5CFUN9JwrdYxwhD6360FX3pV/vfM51AvX2K5c+ysKK
RsVm/T2TZA6nMDcaz4DXA+KLuH7XCAHgsDGdncBMq6PQdKmj6aFFm0dH6g+RxZ0P/XZq/nhm+BFL
kkw9422KltTq+lQVkw+bJ8Uwb/YTJBsz2dcCVx7nZUDYN0byrCJqPnO+/e4YAjbsjjXY0NbOpzH4
OfS+AsBsaCsiM6mvXsxs0pxa0+JHSFnygH6JOZXkoCM0wGYY6vnPaBr71skhpCdP6APlIzy6hFqi
4s/zIR07v4EvbBQ//u3RkcANwcGnUMFc4MnXq6yjedKTYWq9QpaKQ143EmPJpA69Zu2WuZdAe72j
vCvEx9zAdD9WO9pVS5IqitiChdz1g1RG0aCJUQK0fNMtAt//NBoFEEohnM610nEQ5PkbWszxjoMt
htY/hNsCApeFQBwaqutFB0UdlYKGfxXGaCGZE3309TQ550NEqSdGOzZu/u5xfXMmCtLMui7SyOgi
X1s0GlWrE3VuPX0uYcI2CLvaWYXVH0bkA342nIDCtQ/3v+0qUPqfUXCOJAc6TBDrOkTUB6h+xlLr
ocxZv6NtGEFrlBeuUXXTgWiwOXVSqJ7CaQodf9bz/2KecJtzvMynrpERIhRKWdfxufUSFWZVy4Zv
iC1ISGaov5KsyR50VWicpK9lh9rsHtpk3ZBdVk87hViNF3FBo6/SPk2k3W36Qu/pYhN9SPUGSSRV
hK/WHPVTBKPiQRmj6TB2RecERO/Hpq0EhzDnvQLwx2kruXKLfAi+GH27151bhT5vv41MHRQqkD2Z
+uy1O4jdyGiWNJReEFB5MFumOHrVcMhOJLuicPfOpJH2WqaWshPB3r6UvJEUhBmrZe7thrmOXlLZ
0xqsvR5xv9Gug4ZhT0vQO/Hkqxz8HRe4DbiYB4JYkkIYRW0+xfU6Z6MLh5g5Eq8AAPEuVZn5UvVm
ckytZLojKbXoy32XX/7g6mQzZsHN+CavAaHotcEoiMN4jqzaE+R4PgqL41H73uuWbS5rKR5Ra6Fu
ux5+pmkzAEMLGq8bfT1zWqlX6sShbFUKr5GfzkR6gq8M804WuWGWZjh07QvxFGwyq93UoxkM4LI4
efouacDQAH9nAjw+QbuTYm34J2GUtngncMMbkWSjlKyabLLxKkTi2lRzDL096IjYduC1SqM4Nfke
G8BGFEtQQoWBJgxDahRPrj9dOdR50ndd73EzWV8CLf0y6mlxKNNMc0MNwThrVFKnJ2y1E3TMHOph
NEYjVUOGsvf3qBc3HAk9FIaUSaW5r9fTk2NclH4DDbXHOK/6PhyD+Zj2zV41fuOGpjQINyeKySAk
10PfJQ2GKork3kvU7KWz/GNiiO4kwE40PxQ1lGKG8nFQw50IfcOPqBoxqQzCk91eX8yjNOe5MdS9
Vwddb4cAcqQ2+y424blSz/fP40a4zGjEwluGLhRv7ZoDMSvIwhtf6z1RaqMPii90+jkT4t5y4taP
X/S4y98nvlladqhwT7ti2YAbbesq+6UEanIcxMKwE56xl6CMxleK39+qpJHOxLjNQ50I0muvINF6
/1dvbRAanZRUEedZxhOuXTEAH9aNZTB4LVMxg2b1oE76H8pYlU5Zp6f7xjbOGpXORR+DmHwp510b
K/VByep8eafGunemejbsNE1/tYH8PexbtykBZartXty3ZRWKKMZRmSPRyPivrcad3hldGQ1erWsf
mux5rv7p01PiE4e0Bw1Ri/uL3HB07qyl5PY28bdOCs0hLoWxLQav6fXzGBhQi37O4WUtk4Ol5Kf8
l4/i3H2T6/bT8sjSqHh772jCUva7XqI5MfGTiOngGbMJ9002mQ99qiN7AlnuqVXF/gQZbXEOoilx
M838SpzZHiRqnXZmhSdtMvfmwDfcankEueaW/9yg5yW0L4I4awYP6af4CX7U9jRRmT7JXAwPQjrv
TfBs2YPQFVAH5483cfGBP0AdczdKQscz70nq7Bag5G1O3o9AKb4Si7Z/f2ZANxLNUJJbgGcrh8pa
q9WRQxy9Loi/VZRwrPnfUps+BXq1A5N+I6JaPfLU3sCk0oQi418TMMY8QrFoRZ036fL0ET7NT10T
fxOrvnTFeJ6fAjm13LBWjI/MqRROOjT1C6JeycEQowj56EiLM3sq8996p08VMwtW+aFhYUefCq4d
xr5sx0UynmBPkY8DVYedE7/u1+CZvHE06ZbJArKQdfzQFIJh1k0yeLFqxDAOCF36QOpgfggC5Zj0
fXwOsrZ+l0ZmcA4NCJolGdT5oOdkulFmHMtQGaG71BW3pWtyqqvYOnaW1p6LPp/QT5NatOl03xZT
832YxYIbWh15DpNsTsYt5CZl+hj1PejTvt3jwdj4OmiQ02sxib7AW6wxvCPzXFadtYNXJWi6ASyK
PsR9E3yM6LkdhqGvMztslE+MFk9OOyvDMTem8SBPdez23TAfugl46Nj07SMU2v6jyQXl1DS4TpYW
6Kd80nw7FyME6ZRKPMRdoe448u3Lz+9fiLsXkg3urCWE/uPU1KKcdL6mDZ4/lz7jq0IJSxOSovdv
p9uziRUCSB59rkVY8K+tmMyUi0nOXaC2QuvmiTQ/B3IxHFND7F1j7OSdVd3e95TjAbgsNULCmfV8
kKQ3SjPP4ejpWS87iWkMzxBYzbYaKv3BSIrQbVuzQOZA26Nh3LIM2xRVFGDk4MtWcV3Sw5Hsl9xC
zVj6p0gOPsUzlK1Dr8EALcrTc9sqp7IZ9+rZt08ODRdlGRCmdiMz8H29w3rW6YI51LPXtyciMBeG
oPGdpjePknCaSqfZY0FbigbXt9JiD36St0KkZi7//g+/MWgqTXkczd5QDic5imxFQrIveFdJqjPn
e/Qem6ujA4KMEiEKr9y1talbNlzrZg92h86trQochyUonHTNsqXJuAgAKN2pWqpOuj7veNOG91JI
ZxBpya4pI67WOlKbAYzI3g7ycRof4tDr6+/mfzJClsWoNwRTaxhfWyppkU8wZtZS+72RMjdKvw/6
7xB1s/tncePLsRoLCjII8sE1rAIFBtcMaRCb2WPcJ6xfxPiidZ/EZHJgCLtvaSPJWXCeLIbdX/C5
8vVnC0df0MXUmrygJndRwBsfotCNE6ehCKE67Ze2Te1aBhipuTuml3O28s9F9htIOF6zzAlem/b9
om/lYJ49Oq29Q5muHRzeIPOIt2hP1hhWtqBFFOe0MHMnA4KksOqjndRj3aVcnj74kSiF6ewBsfXq
3kvVrh4bg1+Ry67yxf9I5cPVbdk1bQeE8v0lb33XP22tIuug6UKzUrHVRbOrpvZMVUd61NLQ4Y3Z
+bIbtxxpMmUiapuchzXF4yyN8jgWquhRd3mmAWAOxHUa/6tA+td+lct6J6K+reRQV+FuWyDebOka
XEXtfSySapK8SEsfBLKGjwhPR3aZC3tgzdttxBISM4i0Atfg0107jl6GZdMMvuQ1UNnK78zqV68/
ii3drCnY2cWtRXFZUzMkqqOVs4pY5VqpDSuNZA+dw/Ypr80Q8RtBOXZlK3y77xy3zzxqM/97Cmkz
3Ogyt5VUG4E2KV7c5+WBbk/njLO5t6DbixKcGbV1Ar7l0K+nQkYjzzNxEGWv69UPMtobYm3ZEZr3
dbqncLJ8huvzjSmuFOa0yLKAA19/JjILXZ8iQ/ZgUXtVRFcSnxFZOQaTeIJo4VRTtWHafackdfvB
FsgiqR1FRVC15uoZgvdpSKy2V6Cw96E0pZkhIE/Rw4O54xkb2RyWFjZcHgJC4TW0Jq/nII0zllfq
reRpffu9bxnm63K9PGZF8CqpqLpWAuRNvYFyUiJVs831E9rzXL1UUfuXBGlcZDQxgN/Q4ySyoRJ4
vd2U+vpB8UXFK5PcrrPfiv/5voNuFLDf2iRLDM0W38iomFpQm3MjKagzinFsS53SwGriwxquTtxf
YiPXn6MqGnKXPIO8RtHqFCQxCLrWaSKhGw9D146CE8paETqpGML7ZHVttnOQNrp1UNuSzyy6VYzr
rOckrGoMy3jUFc8oG9VOk9Q4dUndPxWBVbkTgxyONuP1iuIj+FmZPzuhm3bccOOYQTKGC9JeWlo6
qytq0BKjG+pO9WLzh9ItdFrn3MqOmS/v3Lobhww+JDRNOdSQB6zLWZOPPFbcNSo8/BPQlh4F1dQQ
dLsu0+KkiWV8KKsxPQppG576Udll9769tcgWKMvCQ7PEXWuWrUAo41rqR9VjYOlJLSI7FuPXqW3O
oxg9BQkEBsqDGv2IpIg+AgzcmoQm72uP3tt959w498DOCMsIZxj1WYNTDF8bOyoPqsd1zYSIlNmI
ujwxSP7xvp2tD7vokC3Jw4LXXMVLlpi0dSyXmmdBgG0182lCBGToAzjqdyxtrugPS6vrU45qswjM
QvOSugZM9yXKosdG/HF/ObdPKfkkA9d0YOjBENleXxp1WdJEbkfNg6EctdVhHByUQj9BtAOnQMeE
2yR19X/4VFC4AHvWAAffIF3V3G94R0zNGwfKu8NkAP0wU/VYttWeLtLG16L3QqeRxJYhzHXLLQ0V
veG/VC8oy1fdAk8Xis9a/auCW/v+Rt6GW+oSI0AQQnl+GRi+3sipjEKrQDnXQ3TpUTAeSyVyQxFW
eemnUv/O5eN9cxtFDexRdIIDkj4ppq/tAbnry66dNC/TZrFzeyIHGZeXppPUzWPtjFVoPQWQ8X41
sxwi85am5MkQckb3J7WCEWiQJu1SSVYk2r2OiquTasoi6MQ4ICxcWhv+UuUsBIdvpENhC8EsPk+G
Ueq2EhvRz/ur2chCWA0ROEsiBqf4vFqNL+logMuah+KSXEW24U92KiSnkiFoU3RiCREV8aUDJD8N
o83Kd77eRhaw3NXUC7HOP6yLhapC9LUUdjwjiB218N8PKTNuzRcljC/tF0N8zLrBbttjGsp7GL6t
54qKKN+RmJkbfN38H6sEwB3MUJ48/ohmzQE3+D1pXiHmpVXI1LkSO7o8loyfn+5v+8bbQVZFARjA
OfH0Gg2WJcvsgVbpnt8DtfHHoD+EWSuc895CIEIWi4NZmxKyK+UIfzrdrsN9+xs3nE7JlNBwAVwD
bbn+6hUsxsRXPbEojMZuMBapqwEgdqpIaXYyr7e1rIJR3gboIKGYYJhsXSDww1lTppBoLZ7jA7S1
bmx9qyL/JQGy6SvOFDbMayKLF/RHvf4YqAvN+HnKz6V2KYPf6XSywsiWoB1vKKLAnkox5Wi0cFQo
D/c3ZcsdlioGdUpg1DA2LVf2H2Ub36B6pOip4qnSN7+K3KqxftGJdE35eak5dGV/rEfl3CR7hKAb
WKylw/g2cIwkAFu1sjwXghkTOBHRBmdZCU6+f+arfTXL0fFTYGHPYpWe1UQ7GUrr+t05jNqzn4/H
WgvPaai/v78Tt2/T8nOINHnV+VFv4egfGxExnZqF6aQzq3AYTFe4XOTpS7EnhbBphbNE/YNm1211
1UhmLYQO1kOZuXDKGRL+JK7VA8kruQqoXyoh5l8/7QtjMiDMRXKOO3yVpExKbJa+H8HY2czDyW/8
0o1lObOzforP9zfx9owvvFXE6iK0aaSwqyiiFktdr1tVJ4qwnDJV4KZpnCErLvOoHM2gI+/TiS7a
1/tmbx9ezCoMBCzRLyd8dbTLUAtBsum6J+Qfp/o1HP9JA+qte6/u5ur+MLN6N2QhTycxMHVPiYsj
df7fEngVJe9e4oGxESJRyArdQdiZ2tpb3OqEcnDzrCME8HhXk/NoeMajudcS33BLNhA2e2JWxhzW
LaU+7OrK0CF1reqlcBPqwVM4ltVDmuaZawplezBLuDPvf7XbC3n5av9ndPXV2nDWjTCBprJnGtGl
TUQ5vi++BpXfHu5b2rjlMMXoBnkzNcCbcnHe+pM2JPhlbv2IkB4xrDM3kyOn4jmXn5L6sQ/PYbnn
L5sL/MOqfH3DVWWvAWLHKpc5oGFi3d4O9lAxyzV5/dQsS1vmlfly3OGrXSwlXQiDTNPpbLjSfN6V
rNpexP/9/ZXT66UKYqnn75Pi2Wn7MZA+6/4erc+ekZWPy2nd5EK3nKxRcmtDt/1Yey7Vv04F2Crw
ePRoJSDw60peYMU6hHQWl68VBIeG6qHTZfkvqn/98b7DbX4Uog0CTNyOlPX6ywd9OVayEBperAGs
1KW4ckrAGv/BCtyKS7eR4gND+NdWzEqsk4VJyBtyqXgwB4kGsEn8dn8tt7kGVLY07In8FxijsnKw
RJ8BGvut6eViBnd6VolOaqUm6l5W8wjVzmwPRfUzhe5mJ0zeMgxklC7q8iBb66oGyiTTJIij6fnD
jHaZnulHZgozBIWj+TDGRnqWWrk5aUleHO4vea0VR3VrmS6DioyQgNBoTVqkKAMIdGEwPa38OIuf
URE+ZtFwnjM4GaPvI4jcRDqrmnDotcd+qevQIGXc3Y7Vybaa4syA0aMJIVYkRo9Gs4Aad/vMy6u9
Ovdo2LyFbNRWYca7/vhBlsalEQmc+zaNf0PhUn7sBNEncPOrF1VQC8eslMSljKKeSn2mGIpQCGSc
oQNloeCaodIdK2nQXuiDik4dq+an2Bp0sKB65XaS8HPM5uR9JArDjtduvKLMhMCfSfJDGrQW/S67
UjXTiVvRmCUnnjRXzN2i/xKKD3PxT1u9Stq3+19z4zASkRAC0axjOGONA56iySonP4dRShO6g5Qa
3/0WUN19IxugBnJxjvqiNc05WVMKG1VfwBbr6146VV5hHTLjiUJ+i46Jncx2YIXHefqp+7/zOLSz
8CVg0MhvnwL9otB2k/LhGJnDU0M6VNvJcKjNj515ruTnomE49JCENFR7vd6Jm96EsFZOxKaAIgF6
yFTgmuRcUGlt+NyKnjhLBb6d1v4HSa+tj1Grt5kzJop4kjujzxBgUzngqhxaAdjgfPq3UyMmLyv6
fPMRurIIWENYFd/82ooC25B9EapvI81BOQ/QQYVGIreunEGZFGpZ+884azMiZ0MSKa6UzOo/MQCO
0JWVKBedhji8gYvU7xnYK9ouPQgazKhuGcZdBs40XqR98sn6rlWNYdqakFXeokedAOj1YRGQUw3u
jraU55SG8NQ8EjP675FClL6qYeJTgmhk6heFlkgdd5kvGHaXSknsQItqnVJzUL8Es1IPtjVq9ac2
zMTYrvsm/5KiC9PaQVMEJC2a1UGEGZSJC3YTQIcvC4EjWBGPY5NNTedOA3x4j3pvkF/WNUXag9YV
enSC0UkvH5q26b6LvSDJBwFGG/Wka1P1vaAW/k0P+iw/skV+4BhdPg9npGQNxU5nWSsP8KnmH8SO
VtHOffs2M/unNzCwS1WONjAofdoZa5QaXTRFELhYkAWN59bWk6BObb8BrezIciyNdtJRSVWgUBpt
QaBFq4ZW+moIqBPb4WxNT0XFvK84m/JR6YG82VIvDb+sOg0+Z1nR7PRS1zErgxuIwMCwwIu+zAiu
ApOoMax2bgQKe5FYngoJDlapHGPXKnr/KRrk9uCH4t8Gyv8zCjCW4hEK0MYqwRFrKRKLPtK9KTl3
n81CdefiIDXHNvrbcsViCUpjHneeIuaAVsurxZCJOqUkp7EU2w/1z1bVPVAX+svsgm44VyN5E7Oz
yzz1KobIolItxUykHCRwYDVX9uEZG06KsjcCclP0WixxxfCckIsyCbyKhtO89Oe+bzVvin+NTfOi
xNVp6J+jPLPbXnsZTeUk5u/axPqRDHssles3B9tAzgCZLr7CSle2tcqahdkn8vOnhW4sPtJptfNc
ezTi2pYY8ZQg6ut2AqflC10fp2ujK19RwGslKYOCnhL+CNNPAtJ30d/mUMvC8H62Fe5Q/mFlI7X0
JgEMqHtdFdthG7s1MyUBIjM7r9s62sAONE/ASSmDUENYAze6LvQluZZMTypy85Q2JoPioMcdxtKk
o9y1shukeuBA/dEAhzHnr43elEezt74mhtw9TdkgeZNPpJTWUANPWqt4go40o9Am8YPaw67va7l+
9KVwj8V4LZbIFCY8WHSEYbeDZwHfuw6UohlxRLWJfS9KA1tJ5twOhexTH4hH0X/2zVOlPlm14YgL
Q4kvPA9TfcjLCZBd55SZqwkfjCE41IFk12BCYnPv991Uoyn/UiaEl5GfBmZJXv2+tk4CkXq670nS
75CPGFdHqXmXHNQqcHNxRheHYpjC2yY1z0W992XXwdFiHbAfQkBL4UZbQ/DlFsEfpUl9L2PkzS4i
QbRDX9+JwDbXCOkmvYPlDN4oBQhSaJRQChNnDNW/igHgIJbP/m/BdxTBi/zmoxYMRy2QjpAOo5u7
h/Zep5csEvkRBWkyKlOQka9SmLCQaf4QynqmmtuBmB1FBskbZlbun5I9M6srW9H9MDD7SfDkaLJb
7SSUvyRk6+4buallLItZZhdQQSCbJei89ucmRTki8S3Bq83kJA+9DdmuPgA/0L7VPcTgaeM7Ztk6
6ZTuvLg30wyL6UVJiUSQsQBmrq9NZ3ErMIASBxdfgpfPcAXVOGNd0199qYU6ubZnRfuZKv0HoWtf
UWD9Z4DfuFUJ0cZHOdcpYL9GqWNO7+/vyU3w/fbDgHVRwGdz6BFf/7CQEnmiV1lw6ZsD9COodzgK
JEBVcUy1B4NZd8aEgvx9hsg4OgEt/I9y8X4REUKFzZWyswQqt4s/xcXBst539VGO80M5nuO4pw5d
O1H5aDbqjpjd7ZtEukCSyavIXt4wmABHixVfLvnNwnECz40lWl9dBKVjbDimyNaVJoNUDErf363b
d2kxvNDlEFbQvl5vVhirGhPcwcWK5MtgDPYEmQSijIckCx/+1tRbnxcSNpkSP8Db6++SSkYgpUgN
XyrfNN3WiI+NKs2HIP/OoMfxr22xIiC+DFwuleBVjzKlciFl6pwijQUsgf7eOcj9R3p9y+zljsPd
fjtYVP6wtSqpG3JaVgw1IXU+pcsEuz+4xTS5FlQExzw0v8aCOh9DMYkeAjFuzv9hoRbBGnhi2jPr
wLfycScqF+lFiJ/F4KgXz2kduVa318XaiNhA9C7FMomhDVB9q/uManadWVmcXcjNnC6Ax7f+VKr/
Ung4zHR6094ewlOVC65WGDth6e2zpKEZ8TYus+TUa55vxRxT32oRx+WXtR8g9ZWeMi1R3t3fyXWF
iYQHFn1yHiZlIA1eTwFVUG2YxoiCrNb70eNIh84BXlsCKBrliMWJyqeMOiJK9nXt77jrlu2FL5nz
h/4PHcnV0YAdKx8FBE99yAIH5L/UKnFCAZ4aKKsSWXlXKuXXv18uYGLKWvjOIiB1bbKSOlmwOgXR
WtSVoxmfVU5G/JV9PiZNyyjy5/v2bjM0MCt0XBng4fxDsn9tz5SnIldGLbvkPYPvlD2GMBDcshiH
/LUei1g+WYk512fQRon5677tLQda6K6QksV7qSBe226nIq2aZka1NmOOcJ5auqeKmrt/b2UBoTJi
xIXAyMS1FRltMzBJIkLjbZ5xt4nSi1VK0045ciN8ArsCsJZZRUDnvBXXZoJsELOk9bMLnUXb0EKn
HRid6s8iMwRhOB4FLTi0uh1m5gfB77zU3ItsNoJoZn8A9xKkLrzDa28VDVoMljYh78qYhi3qcXus
jOwiGtkPWev8I6RLoZ0UBtfR2PpOrs4/jKo9x7U4HX0kJE55m36EHCxzEpIxe8EoOkErdwdDydRj
ROv1718e0DGU4EnUQXuvZxirGY37BIqdS2sJR4ihXkZe+KZ+rXcZmbfeAgjuOcaMtAHNXPlAJVqJ
VanL1tRHXXpsTsEhGh5jpvoOaNPe97flxr1OKTUmLMxlPhh+GXAM147ALJXciWKfXeTOTz6jHOy7
qIyOr0NqqXieJu943tYJJlvmDEMdJMOueG3P6BQr1zNOkZj+tqzEBvuT8ZgPj3mwp1T8pgB6szbg
u6Rr5LI3fAk6zJeg1QX2Ebm+d0kPgY0cSOJZC6zsOfx/pJ1pb9tAsrV/EQHuy1eSkizbkeLYzvaF
yMp93/nr34e+eO9YFCEiczODiYFgXOzu6u7qqlPn0K/vdg3tbGIqVDsrFTilYdF1wZtFh0iv8r2i
pNYjkX7kADhWHKMPOzfxK+Ep9X2a7aXavButxnDrOtAefK2MD5Rvz35ZCDs1yopDHyn+vaj0wPGb
svujmsHI8zRPHPQ2S2hWleo4yjUP3dww92T1PFon42bjbl+7FUjB0d3OeUIou1jgLgHPSkoRbUZh
+kPw/xKIni1J8Z495Ki174wimN7/wqko/c59NDB2LvPjqWB6cjVU2QmmgIdKGhH6eVSD7IPRfLtt
6NqbOME4j3lr0pyK/156U9w0oYA0EBLbBE1IwqdS4jYcHvFknNNuerlt7XpfcqlD9UqPECkfWH8u
rXkTb0pLL7KTov/qjLu5Qyit7Kr/q/rJA1j1T6il37b4hjG/dGFMwh8G+AGMLDI2lyb9oQl7UUIM
RQtQPwOyPDa5HQuh9buBDGmyc9preagpVpU75BzoIehRYjsrwZB/EeNce5UhJxptoyum1jZyXWnt
QoyV49Rk8re89YpnK9DKHz4oks4V09SnDVIrtO81ip57FQDnxoDWFozWAFA3b3iV5fXW+VkJLq7P
TkJDD1ch2uTDwamNL7HZO1obbbGSri0ZrzhqfUwhfxbHzRD4dczTKwdMoR9HerM/+Nm4T9CXDTzx
zlJi2jy3tGavdxyHJrhQqNjQjGDPXa7Z2OloiY9+dtKhDCusfaZ/L838HlhCHQQ7i8f0bSdZiaox
OHed07sygzcXUbWZyqEBQhtJdlFoqEXAD/A1BaB/7/eF90q/i9k5qRKbzwFoc50YLSEdOnQ59HCB
NoB5vv09q+OHzIMNQusX7QWX45+mxCLPX2ZcKXHsqBFVwiDrEFTs4owSopU/+SrsXsjhWhuW57Ns
uVvIyfJaQdJxjoMvLbdUSUQxZoOag+p2uuDE8UEJxH9+ZjPNBPoUopg67pVLK540oBDojdmpl+5g
U7CT6FNHqafPJ8cQe/pC4h1pjQ1A/nX0ORuFOQO6I6BQy4STbMVdIo4TZ08PT4l65nW8EXmuTR5U
hXP/I53t5DYvh1VmvuX51iwfD0lETuwXf0g2S/9r+1+Z0doADIAGLp/UgeFJCjFbdvLRQI7psSiF
T4P37IFE8qdPt/3wOrSZGRLgLJqbKHjCL2Lcxh9KZRwUpkxJdlOnEuC2jpJNO7mrtxgD5zVfeh54
MFi4eD7O+3AxeeFYNcEsSB8L+YPnP4vFq6jaqo+OC6HNj9H8XltbrG5rLgE6DSekBxBZjYVN2o5r
0JAIhFPJ9Pa1oU1uBDnI/vYsrmQHSQxChsiWgvaAmP1yaGNHe6Ei1/lJCgrUVagafwyy0vHGl+wO
MXi3MDU73oog1pyRvk62MM0nXLeLI61TmtiYZPqnVeOhSF8S7b4St7IRa+fUexuLu4E8TtYFHQLy
dTRCXHucCprh4RSHPk6hoXHDG9c8/721+WveoUGhya0MpfKRNdOSXRvLTmYUtlJ8jurmTlO2pFbW
fAN4DWAhWOK5GxabWezbKBI63neaBlgkaojzoGffqsCt7DD64yAPtghSgNMtxpQMUtlMWVycfD3L
dvVkKCXQ91Y+jEMa3mXQU21M4sqwGBOvYxoM6V1ZtuRNVpQUWdIWJyRJgr1P3duG7ecf5aKp71CP
Aj48vxtMUAyLjTWYZhiNJnoq6iB7566FqsksBMPd2FgrHjH30tPEDzMOlhZmBEDtMUoFs6oKWdn+
pRiCx1h8UaueB27xMaHy3Cjjcf4bDq6dArtJgHwNChR2nnZ7UvmuF6gbabI3INnFSUaWkWwO+T4+
ilb4xZry7uy0mjGfOqMdviVjHEZOEdHp7Pajmt81pRKKTktZIHKVMBbcLtL0g6rQQudKbVpqNlLw
xo8YbMSPZvRQBvHLRrbxwqp2xmhUn6ATq+hRqKxg5yE3ZOzUJugHp6zoYib4LBsaJCAN/i20surv
BZrJdYfCZ/8nas1h2Ce617ef8kxv+ruqqGLFLuEvqm2jt+Rw5xvdnLnMvJgf/VEHT1FAuruxcvOR
dzVHpNhId+P0V2JdcmwVvVUEOlFsqRz1tDh6YkrWu+7FYwaq0TGmxhjtMAhq2a4rOEg6S5yFBfvw
0URUYIO/5ToA5Naeu5GA3ACsI21yebag3sRbFNTNiWVq7DxRjnnauIp1kBIF+lr/HvLq/USzlx9H
T1PvbQREV4f1m3mSXTwvQcQuiY7DLJHM1kj0U1/7+6zUJd4poRN4ebgR6V6d2LMhsgaznieVtyWv
QFlGbdRNhX7KzQwwDJwzScULIrWrhqb75rH3NvbohkFjsUWt0lKAeeX6iU4Pu4XP04ITuC5cSVNt
I/4jWJ83PGuOSRaexYUOAhvIOZftsuwUmkbQ9CK7D2B4t+Okyh+UUP07tfR10EyAeGOYT+pLXdKx
0GVKvi/6Xj8Is/LP7S9ZW1NQ2ywqZyF2Fi6F3LbaoZsFmKyS3NY6qNKOZN3Geq4bAfrCohLULkML
ArRUh1RSPzUAG2sqnNTEOfc3tuuWlcWrILVI2fhehpX6viGpaWQHVdsIAK8dBdcnEU6hkHwHP17u
QAhe4XbIVeXk0TJKL6As3XnxEW4zR0k+S6G54ZdvFZlLP2Gn0V5CFWXeDcvERyCi2FNpkXoihEod
cMATzNSjJu7S8EmOP47qN1H+LJKiFtXMachbVd24R8n6g6/SPpRs3Zhrw3/3OcsnUaP7g+LXfI6i
PKoeNJ/6Y2N9buT9ED302UaN5ToiBaZE0AGMYJa7YLYvJxvfjyNDEwwkwEX9cYgzw/YL4JAe0dwe
tGl1klOfu4Ar5anTitEpUT3f394fV5EI34AGExwnVAEhtFskZmQliEGGGsYp4X6k0uXG6dd/t0AF
gDsYLBoUYPOcvwsYzZnKyppq81SIgurEbHZXTIotdZiVlSNFAbyUfAwcTcsjtc7rNkfsliO17feC
8gcA8KMQflCPCF+6PNP/+VghI0IFBeAGUDdlyenThQi3dkLMtJnivSaTQs/Qa1VzfUuR9nrTU+Xj
4cL/gpwFQ3s5ewgxF5KMqAGKwd1DVjch9fnwSfKsjZ14FQKD/X9vZ7nx5ZpChYiduJ9sEyaUOPwM
GHlXbOlnr1zysyUgJxQf+OmtpPPOH0Jc3OxmIqKMQ2FvtrVii76f2C1YZNdLPOHYNZN3BykxzGbe
IOzbNtM4fjJzd9sxr3gUeE6ryOjxvtCUOQhf3IoiRJOC4XsI3o6C3SO7lqafA3mXpeqLR7tpeTAm
tyyGc6Rlz8UwvFAfnAGvSVxufMlVdm/uDOOynEMPDsFlU4TulyBia9k68Uahnixl9bFMjP5uVLJ4
R+Dd0XzqSfuy8Y2jN8rS8fZErJmnERzmX1ZEIc1w6WOBXhaRlWFe6C0oVf3aLQzCwCwy0JK3jhNk
43qGdq22Meyrh8MbroojkMTmjEBbnH91lYtaBGvJqf1RxjYIFO9hUO10I+O0Ojrm9P9bWVybIZs/
9Gcr4pPodB/b1y5yqJP8KbfqNPNWXNxlwMT+Y2g+at85NkQ/jZpOGFJym1Th5+TP7WW6ni6KAzyD
SWAAsYXa5/L3R1zMtHto7Ukdz174VSMpGU5/zOzoaRuPp+spU8nPQW0D9A0ypiXwzhuFGAaxajhN
FnS6QouOyuAI3hdSrGWvkvsUHLizN8Kb6xMIozNyC707ROCXTS1jrwS95svDSdI+gRcj+oDl/2Om
jxvB2so08haebaFZBEfj/O/vlqluRWSxAmM4lXRfwvZjt2ZGmz7QfOlZCsuNgOrtELn0CpXcFolO
Ep7Up5flduizvJhSxXjqXE7Tb2ZpDyZnuFOqdqvase7AS2Mfvr0+t1+qg3CffAeF3xzCfTDYxZ/h
T/FU3GfO1svv2lX5KBwJWhTyfFdplcIX29rro/FEg9JjD6KjEBCmyrao1temmtwl/TwqlZKr99xg
RpVAaXI81TXd6/3HIAC7n9kN3Nv/Th0wv/ffG1vcYK1JAwbCLePJmALc0xHzyrVE/4OSpH8z9UdV
P3ZC8ZgXd6Gw4VFrs0nQMXNozPC/ZRuxKIhq58XNeAr0Y2gIxyy2dRBI/7z7wVL8x8hi909ZTg+x
WI4nsrcHQw3tpB8f2kc/2E3C1rqtbEXQ1/yXfNjc970I2Qb6Gi0jrqaTEgF6Db8pteyI4k9D2Qg6
ViJgeDOIAtAcAa0FTORyL1YG+y7T2+kkVLRHGAfzq9jQz+bmxPjQi++yZCNuuwaMQKj93uLirot7
OYYjBItGO+1NNf/UfpwgY3PIR6GdPOSPg1ncZYMtdxuW3x6Bi4NgZtcH6w/17vUjkV6cNhTlfjp9
/fohtPcfnh5y+/s5tM+WndqlHdofBpcQ3w6c0vF3x3gXzz/Ywf7nz9KubcmmV2r38dOXx5f8q2Pa
3e6bZ78G9mjLdnXgAX0IduS17dCV7ac7tptruM87+9Ph8fH+79NDYP/9/fe2R771N94a0eJmrSxz
MOqeEWl2bp/3Dw/dXt6NOwDEjrVHHuUBmMvZ2nmPumt9rx9h29Sc8Nw8OXe9fQ/03b5T7I3Lfn19
383y4hKO4mrQdX/+prOXpbuqOKSksvbk9vX4R/UELK+ePm2FGPMvXUwEykbq3NQKj8BV/AbrfD+W
EhJxUUROPBR2cRFvXMlve25pAzYK+piB5dEmshgYbaZi7Gm5eJLs3PmJqBD/QdfPSewvrz8CW7RP
6qeN9V05BugM/I/J+dx7d1OmodpNvYVJVfmmO/Fd4gpOY6fOy9fZYb/Dw2HX+/SrwhSfnL/mSTmC
17P1XQtto7iHn0PPbe4Wef+t3+JUXYlQLj5tcdhLYxSHhsSniYmy04SCZx+q72HV1MQp4a4ew5NS
w5uiihvH8OqcAEtG6Umh7WOJnpKo+kujUokno2s/dvldlh5r82estt9uT/71AN9EHOkFnY9HdAAu
5x7YZTVWkS+dYP2tm0er6Oy0QPHbHeXOySRlZ9S/b1tcOYzpZVYUJGE4I2mvWmzndFKTRop16QQ7
mzqldlRLjhz97RM4vLIHvb2Pu/4IzfTHDbvzUC49e+6hpkeHLPRMkbnwbEVrTd7NmnTKHgXzblIl
EvLIr4y/YNenA7bJnks920nG7rbd6+BkNkv8A2CM4tyyNBclLWd1a0qnqOblET/EwvcGjeXwHAob
GZDr3MSlpUXE2RVyI0WDwVo2kd3+EP0XWfyclbEb3Hswc94e1voygoUjGgK1RAfbpeeIndHAY864
6nE3nS0iBThjPA2p0UiCBdSDCuu3zzV72+zaGJkvCtSUjlWe1ZdWQwvuNU3N5JNp0NNp7YPmo4F0
rue04Q9B3JjQtTHiotTeZ0UQOHIWJ1MlhvEUmbl8SunA7Hs3rG2VpsrS3KXcpOUHoYvtBBmt22O8
3vtzv//MWkRiVOEKvxxj0QT6OEWJfCrFD+BM27jeZeOL3/Yb8eTKXGJnHh4REVXjxeFWeokSlnol
n4aidsz8R4AmYRQWoO848C3tHtmV2wO7kjQjA3JhcbF6STZ0k2bUrF4e23GC9EduZ91XgDWC4pRD
eegEV60t9EENm0yfLQQWvSJuzo/N8KvWygfPOjSp3ZfoNuFmdWgcMl8/JLLhaApNLsH+9hevegAo
T46LmVgSr7tcizxK5VZvS/lUCPvII3sQVW62B5AulTCblrZn0Oa/xeW7kruCBYZQlRwJRyXQqEur
wSgVoFo6/C7QfqNT5gxWuBMVt+CNLP7m8YqGQGW3BhT1qXV3e8jz714ck1wJeDvlMRoclv2oklb1
U1u1MkG5qUEhVOf7yUvijYlduXeQfCNAhQMNvhtrce/0VTmZaeDhCVH27A3TqZwUJw9bV9AzqBFE
llMhG15vHMZrMzszUJOSAwLJci7WUw+qvhLIlJ/y7hfUpD0WRgGte1shKjbtMLOVP7Ugu7fndNXs
zDf1ts1ADMmLBe1KuagrgfoDPdpjta+F0R301DaHoy59LeLiVRf2cvgI3eRGpLq2nO8tL27bnBaK
2Ih97ZQPZUX/f0/k0qBCdnuAa8vJNQBTCCpvaOMuplVJQiWLvEA7RR4V+JjG/ebvWB4FxBH8rtv1
T2VkHG6bXNuawF1m9kCLGA1Uz+WcipNGlZgte/JrW9w147MM72wZHfr8VUyMfT/FtrQRQ1xPJo9H
grk5HT/zzS4mc4QFQUDLZTolcqTs2jbUj7VgVMfbI1uzAhaF0Ggme7zagWOgTkoeFNNJnojvxxBp
OEjj/1VginiEa5SUCcUF+juWkV/lIf8Ql+V00oUp3ZshZF3moIQbp8n1XXZpZeH4eWrpgF14J3Xo
hT8a6KPtkHwlupdN4Wh5ar8xdyv2uDdJOYESoVdyCZgdrElOvDiWTl6k6N9zzRr3UmcSHmheUNmg
iqKNrT2HAJfHJXHsG7Pp/0S0i4NslgCteJYRdAGTocnCawIaLuFxFPKy6Ta22byNLo3B2G8iOU1L
NdtsWQ4KsgGkKNqVpyoVbWPk1T7wLo8+af6fyXxQoo0tdj2Zl+YWu3oohT61wIYDcYwcLRkdNpxT
a6/VvwMyLg3Nx8u7F6BM5UltfNEAvpb/SorkMQijyW5lWzYCWzAeBEGbqaPbs+p96xFhu73f5qjj
albneghUFjy1lkQ+hlnoVkyce0rpn/89+kf9W5H8iSGNvG3nel+TWZubv2i/phdr6ZtJHQalgJbr
aar8nyn9MVx0Xrpxw137I0Zo9QQLweudDPTlVEooig5mnponK0lDB2AvY6LWTGtQ0/8343lnahHN
6Wlm6gVEVJSPzcw21CLbhQNc1P/FrL2zsnDC3p+iLh8ZkOml+6aZkL3doolbc4D3c7ZwP2j+66zz
WZjUcDOhyJwUJEBrvJh6Ai9T9Hp7QGu76p21ZTlwpgPKdY9pk7Sk3lut17r+1DyPlv8YV+O04Q8r
hQEcgpo1PBWkBa/oZtWprsJOKc3TOGauDD+i19QfakvaiZHpTt291bQHNFCPqtw64n08JnbYSgcp
b79bkfe1+BR3xh8r9mxlOigSjx9KhUEsnVNFt0fPNaA8wwsOI804uWp3cUdI+un2hF0vz+zHMuko
AgtuxMUdMlUhfPOg6eCwHCaws9ztstsMruodM9XcOmNXUnumwZ1IjZK4lAf7wq3VISksjaYPgu8v
kXVHB3qaI88l2EEFOW7Yjo43NH8V4WOQynabCv9MCEFX8UwOTFBDqEFB53IH18IMORcK5dTBNutS
I1dsNRK3sGEr4RMdFya2iB1m9vxFLOOXgkCPXqifSqWwsxrR4x1vPuMzOrTVS3/OgmrjmL32e+pg
sMmZsJhAp/7WfvbukLdyOr58rwIi1SENIZjllyIl6STG34TS6jbC3msqJWD5PC1gnaDyziwujg21
jSHUCnUwh7G8K7OJyr6cHQB+8b615J+AJyMkz01IlrrkmHrsi6aJDxq1MC88KnKhQJSSVPeq1I33
Y6X9vO3SK4AkugYQwyHyAj1LPHm5yGYr0VTnBcbJN6WHXtAfq8Z7hkHBzq3PMs8gNNldvW7vvDrZ
w1Ocqo+acl9L5k7qzvIWevwtbr28AeevmRuFQcDPKKHLr+mFobc8D5iJ/HkgsDChQvhmQZ7u0Gqq
tT/DX1LvWB+N9u72LFxtbKgTgWUx39yuUMQszt1Wj+UaLjHrNHXZbgy+Im3vCPlHY3qB/vq2qWt3
v7S1PHVLYJyUY7ClQK732ftbnYfcrd1APpSmvdViNDvXxXzOxmjbotwP8gTUx+V80kShplnUYEzR
d3X+jAqGLSC6nlBbyb9uJdCvNtbC2uLKV6TOLzi9rVOm/23G2qbDE0aEb7MK8O1JvIotMITAKS29
c98+fns5LKnSRyGxAu+U6KNdcg3LwXer3WJBWxvOnPXCAjOHmUsreu9HaE+E3smQ3dhygeKnwYNZ
bAQvqw4BOhZU1RsH9hLyXzG8PjEwM4E2eJrumsr2UyeipNUljv/87zNHRg+AFQhxUBULTxejVo0K
IfJ4llTQ67hS9lNJN86UefYXTkeTOuMBYz23dC3ewzL9H7pY+MJJ09Pa7bVcsJVeTo+3R/LGUXBl
ZgaHyJAlgeNZLE8TJWrcBolw8l6rj9KLKlH0cto/k2+P4/5e/6R1OxqC4bXfsDt//sIuCF+yfm9o
ZghGFm5haJWQKaJwEqvHiAr/qGl2HX9H/rprMlv1XLkAgCdtuPz1EcUb0uSg5oFNI8WSnR1dOyHU
CsU/0+Vud9Nvq6ntrv1pSF+RKtuwdX1qUH8h58uBweTiK5cjLKMuioVsCs599mcIpRez/SDGrQsa
DzpH1e23tJHfgJ+XU4otsmH8vwHC0wF4abCtgrqaEO06q5xPaf2jdWLxjOYaTVgQq0yPjfarh5Sy
bT/RLYUoLd0jQvMA19ghnMtEX5FdMgpozC02TEUVZYugZ2XygT2S4JmjMd67C1ebxkn3rLAPz6b3
GBc+CTJtL9R/Cu8rgqUb58EV4ywRFxle/IrOfrbPsv2t0ygxe8h4nLPuOcq+ef3rND6OEEZ7er3r
JTz6dynYIe8PGtKzX1l1lqHjVL90hQLV1CTaCiI0zdxf4W8hsq93NtEgfj9T8XJjqAvHEBs6rsZU
ic5SCFy6zsicJ4NnbeywK80EZgAXR+aGSgcQ82Wuexo9Er2QoJw1mc3cNG4ixsf5FVlAzucLH5u8
PLaF6BpfvCG3yaTIAQgUcLapT+ku+UI/tCPwvhiL3Rjtmzcw9wCfkuam4da+nA/MheuCHJ+lO2BG
gHNqET+B2vSMYBTjcxs4dfas5tW+nPUc9J+t3N95KXJPGwffijOCv+UhSuGJeuyytyHIZCmZDDM+
V9Z9UL1I7cfQv2/qR0D5G+fA9QuEus/8B7AiIrYEEpf7EjbxEpJnLzsHebcHNm2H8WhXjLSXNbvw
qzNJBNzQc+Pxs+RlH8qh++fBMreQH1CCArVNF8nlF7RhbBS9V2onQbCccARsUUNnRtVDTg7mBmLl
emKh7Z3rXfRRze+CxVL6+hhXshlyb2Vasw9TAbDJoMmPXi7RyaXW6lltNwVC1o3CukkEAJLiSpo6
CaY0NGPhFBYSciBq0JtOZvnSbkpA/otjXTsN7Uyfb19i1yc8IDhyrUAr2M5XO0zK9U4q5EEgA2RW
k5MVoaY7PN/NihM+rz27Hj2L6mko1uIOvFe6pcK74lqQmdLzRBIRFDCCQpcLS34qVaV+4gs8P8jt
IYEBBuBv8JhRGnC6jI3aJWnmCtD52lkawxurV3eEsvJBa2BDuz0f1wGlCQAT6QTwipQhl4+0Pgiz
zDDF5ByIg7TLBHlwsAkkoGi34ocVUyRNaY8FdEDOe9nzlfVkuKvAis/1oChuPGNLh4pWt3IYtwgC
r7l6GBOsVgCt0QPgUJ2d791LNxcAmYZtlJ4L9CMbesrMsoZBtnK6B51YhXNDHl7Zx48cIt3oZpVx
1yTpoaj3hpbbVTXsx7T8WdM1LG/steuX3qyJQ2wB6x2h79WMS0qXBEGTpmfRsxDD5qqXDt2Yul5B
H8x3qWodQ9srKBc2h8Z4SFLhn1cc1jtzbkdFAYrzZbHZOV3VRs6N9OyJ92qmsucSN90qDV1tbhpM
IEuFw8acVc7fQv938++rLXsA8SviGvU+UGWnrZ8saGla7UwFen/bh68fEgtriyFpqtC2/ujn58ns
jmbZ26J3LAb3NYLvFAIb7SQrW5HidRA+24QQan4gsYjGwibhWN1ZQ5Wfa9hq7EDq8l0kZ0/0mf6o
1LHec1mFD1EXwjDfpqOrjHV0DwEEjMyilbuFFwk/gkzYqluvzTtZdFi44L+DtmRxb/mdMjZjN+Zn
Kmd4UWjQJN50Bj0P0fegT8rdpG5TYspspotIgKngOQKJKgkzgvSF0cqM9Lqv9fyc9Qg0abUqH32V
XvGyT31SWbV/Z/o+t5cgCK4ep94DKvbfcskoj33ZmH83nGEOSa++hjTKDNqC0nX5eBXNvqfhUc7P
2rNxpzxEBWklu7OHvwpc7nZ4zBub3sstIO11fXmeBAavk86jNPmWDXvn8YUIUbxRqvl5mPK7UtJt
/6kaC7fuattCijHW71sLMTMXwbrbA15d8vl9BF+MiOLW4j6xwhFik8kvzmLbvNbtGO28EhYMWZvU
Q5SJBsSoU/bzts2ro5zBwr7IDicRal71z2oCmDlhmvJzSGaYJqwIidGiFZyKDrDdbVNXkfdsigIz
MDxiPx4hlye5Po01sZZUnA3vuyK/6tbr7d9/FRAsfv9iH0tCoOlZpBZn2XC9z1GDjoVdlU6WHHCU
26bmfbDwTLrj5gYgXpmU2xYrlaCWHnmJUZzjv8Wx+BjHtumWrdO+BOr/0dK8fu+csZfQB0sspThr
1tkwj3nnNrEz1J/GZ0FzpWbj/F3xwItxzTvynbVQnvQ+mcelJs9auJO0p+CHn75sJiBWlmpu/CNC
4kaf/760UyIkF2vmyFIhaw/nbv+3JGIS/WeoSJ14KN3by7XieRfm5mG/G5ZpCSNBIOYmFGWjl3YL
yrDmDqD2gNFAW0AQplz+fkswzSwk9X9O5MoW6hd9vI+9v155lEpHRx+6g4vl9oiuYw/SGjzneWGS
3oMyfWESpsau8WOcndblqfgQIskDr9Ijyebf3gtUIrl5jGAg2Gr4WZtJ1JNg3CTVBx/mwqxM0pKG
QxzEzB4Cwd+piNndHtmWhfnf361VHYgQxplYoKNQ2KWxD+fYSBL/tpU1B/wfIiBQG0Rvi7OCaAlY
i4IVuCall0Q9KjU9gnfReGjbjT01+/LyrKAUrkPYTvxESupyQHqUjFYc5uXZ1/cBlPPJk5xm9mBs
gJzX5u29mcXKdLDe5XU9m8ERmuw+kO9uT9maAVqv6CyBQwkd63lK3y3M0OhjwYOnPJtm7Ujph2w7
1p+nYjFV7CDQGCavSNBGi2MhQWxVI09VnY32HikUeq30Y+/GhPiKsRfDj5J8143OsBvurPo1DNSd
bEex3TtV62rSnrJKutV0tbJ4F1+0PDmyqEzrwaDAITR3YizOvmhnwd9O/Od6AHkyaBcYPtwS9HUu
/N4XcgI9yajPwz4yX5P+sdiqGa4c7hcWFldJlLYNMiZYUPrREbu/uvkQEs9KkY90zdNtZ5l/12Il
aU7lWU6JEm7EpeTUIOpJWaRFc24RWHHINQa8G6LkLonAUPy7KZySLk7IhiiHLsKKXu+IHIO6OU+9
5KjyByki8TAebhtZ8QOoKOZInKo/m3jh/NgdzclomnMKOXacwoYTxz+MfLwv+2IjCrxOK8wZU2uW
MSJbRR51cTZFfc0RiwrFGaGuB6k+jAbOrz4rxrNB62GqRvsYGnBPUO9qQT8EyRaX8/VY4RcgO08T
IKBOOC4vN7oKNTViImV95kPA4/5J5BdPcAcE62/P6bWP8G4GmftGyYrLL/wRFY4wQvG5PksCUhRZ
DiG3fBDyrQzg9VEPMo8Bkf2bldaXZL8NSg1y1k3NOVMju5de8uioT86ooA8xZrR0Hm+PasUcGTDa
RsHT82dZhx0aRWn6WGkIqPXPQrsHpNfVjti+VM5Uilul2Os9DS/ff6xdVWIH4L5BJDXn8q//BKm/
EexfuyTZijbmJb/czpdmFi4pQUCNZsjYnPXs1xjRFWs8VOU3CbFLzw1DQg1PtZvo9+2ZXPFDBZkN
cln8xZ6Yx/7uwunzerCEVG3O6gEmoU/t4xZ46DpsY1TvDCw2NYydVhtHGIA0zNEdydZd5ZC74f72
OFb8/MLM/BnvxuHFSZVWqCKfQ0Ry1e5hzkV5xcZmWnGEGYPNSxlCFrrAF2ORkrQoxtxrzkkBfQZk
Mz0JUC8D3f/kGcXG6b6yMrPICpqTYFBI/yyMNR15XjPs2/MYZb8n+JYiQHHVJLlav/UmXgl0IUN7
g9WCIJqzE5ez14yi3qu+3J6Do38qjt0v8R6N6UNzHz82f72v3cY8rmSgLu0tTiUx9YQhEqX23Oyb
I5HHi3osdvSrHeG3/We/uBjZPMvv/ELqxahoFBFL6qvllz8nK/4++P+ORyF7BM6LHDkJLnK1CzOt
pic5YUx77qMPXnTWFP+50naCcK9Xf/Ue6h6fkqMl3UVTCql8/inz726P862zZ3F6kLqdKaC5P9Fj
W3zBJHpwYLd5e7bMBCJguxcVO/Af5HzvaR+nyZ2SzKkMewwgwf7YkIMrrMctXOrskre+YXGYyHLu
jdPQtdwCpGqbx1ZJHs2mvqurku6Y6dskbunLrGx7mBh0kmmgcrgIFmdm3sp1D1q7PcvjXTD+yYrA
LvL9xtSuHMwXRhaPiy6DP9+Mh/ac9A+dAcJScgYNMhjxkzIcEv9Y6V/C59s259W6mklAt/gUgLCr
ID2Xo1RP4aHFbUNHQZ0Tcb/si6dtlVdW7UAuDI8k2UigvpfbY9KtIE10pT2HkfWjR0LRDISfafRl
VLcYpFbPGEQz/tfU4oxpJyPpQU2352JPWNC4jWkX1T7P921vB4lLe1DVuMO3LemTlUiPrakrc8sO
QFUUXRZD7CJpEguGaEX5Yxh/aNpsV0LYQSnHBU+z6yfK4XyD1HmQrQ2vYlafby/mPLKrxXz3BQv/
Eeqh0kPEU89JV32M5OZVC7bWcXUfvDOxWMc2Mq0+A1J1RmthV0uBbXWPqr4xjrcA/NZAFkuYtuUI
IyRWlLvwew3D/e+fgWSHOxmi+dJOASI9dHcJ6WOyqF8pydd3xZ/8ZzY4Ov0TaFxSAx6c6M8mDmVr
ghfXieIFYe63uNYoZ24n7Yx+a37XvRfaTFrcAPSi23DpRRL8gAaicAi3y7Ya02I+BG51/CUP+7az
ox/xUf5022lWd+Y7g/O/v7u4QgW2o1Cfx3SfHIe96PTKxpvuuuo3X1rvTCyO67YPRTSRrfnKUF+S
8kPoQ/niIDhYNPek7o9aot9noaPSF0Wv1Ck2tUdf921tqI9iQV1f7WxVGG0N4Uez38i0rISNF9+2
iH6SkniuNxl+uSuakvTEk/4kxa/0T9qD/nGs5I0XxeoxAdqXlIsBYEUSF74d1HFbK4LfndvmkzgC
jLHCD144I7TkD9PwKSNxP5EDTMX6UGni3RAUW6QfaytO/ACslb4OgpbFk1CH+23U5ak/C31lK/6h
lntbqX6pW8osa2fFLNWKPAwNR9oSR5jVUADFltQTpZBmIbX+cyrHjbBrLRJAzBHmF5iSZh6/S+9V
0FGpZCMazuVU7iLx0ZB3Q/NxGDy3GHZbQsprvkJbMG2nPNIoqS3O19RqBU/W0+EsxJ3TB9FBoz+X
E71ssocuMuwSlnhxdG/vz7W3wHujixO3EijDJ2k88Fr7E8R7wwBT9VXPjzzcbht6q3MsTl2CSkTK
ZjQh0M+FZ/YdjPq5jiUj950qrJ3MrO5asXmhfd714p9q9i1r7DKszyGtr6hyH3TpWxH+yIXuux6a
hwkSN73KdoOUOIXi7UsEdtvnpkRYR0y3IvsVJwYjTjIAJI5hXL0kJC0I0PRhLVLx7v9x9mU9kupM
lL/IEvvyCrnXkmRXVW8vqFc2A7YBs/z6Oa6R5laSTKL+dPvplpSBt3A44sQ5Xb1xvkIiMhm2/kjD
kv5st+WvDD3wf8BZN8S/Uh7IlcSOmoz5ZH20P/PT4MAeGoDOsBdy48hd8uIN9VqorTbvjQ3wjWhw
nyhQzTOorsh0anM+nCdcAlAo/e6Zz47dPpX1OZ28oEG/V939BVx+60722gSrzTw3DlJ4VbAGXBvZ
uOuTRTu7s8y4H8+08/vQ8MaDBgVVdJKb8SvJ5E/NBHlV0pJ9xg2+TTXoYXduvhkmvV+Zh4UzboPU
CXBxZN2R55/dUJLg1dOWOb7E0r7x+o/mdxGUicOeoPPtu+avNUgs+C2gHVGlR20EaZ/56xsEyLbV
t3JE6ZGFejIcLLaVbh8OKQ2mFMSoyQnQvpH9KK0vgvtn8aNL4hPN15jLblshMGTAvSFvoKqSN5oj
XtV4NGmm8dxW5xxccF0aGOaDK/eeux3bnXT9PQMHFRjIj6qnV8t2Grhp9T+Vnazs9qVbC82jwI2g
hg7lKm3m+qRnuEmnjeO5qR86htiKbXwZTABePhty6z5N3lc3WWPcWdqCqNugeoB4HpCB2RmLyTSC
FLKczgyyrAOUg9MOWjlQeppQKgC40kOC0QiKZAoYxOBj119LyC2sABowFE8bRFqxAvM8vpPVg3Bt
czrz/At4TR+bH5iiB577POQ9mKJiFhItZGOAdhlBDkkHmqjkt6yq32nx8757vnU4YB1E/hisp1gH
tMxen0fPHKFwbmjTuRsAp3X4dASzyFpF8NarXhuZRWp6Udkp5B+mM21PNZibGCpc21Uy7CUrwKqD
OAJcM7i0Z1daKnvbFK3QznaehLVrBCC4+Uvl679PGFqdsW7ACOO+Vm7lQ2Dr5dAPtQnXzs44PvSG
mwVm6V3u21hIMKHtHbcm3pvo2/Ln54IIQCjRE6md0+4UDweIrGXkqc2fadygkmtuTD8JU2utLXhp
L0BPDxVqAOlUPvx6aAbLIdQTwypkMMcAnJTF1gVQfCVuX1omkMSC7ALdYoqv8dpKWrg2hWfSzjV+
XxTxHvC9Fwh6/2Bptr0/j4sD+mBqNqDJr6jWUls769a0leMT5AxWBrNmQf39426A/rHJuQUL2gho
Ia8D36Qrsf3txYEcyjtQHpUr7LlZYJ3mmeEKu9QUJqaAmJ/Gn2p9WhnIAqJJWfm/bczohpxHBVkt
y465OD2VBFWdjzdRF5gnY1Od2qfqO1sxdztvSElZSGmAkwqInznOx00bqWNQxjmBLkMr9hSqxPfX
/nbW8NOIM5DRBNoCMNTrlfEbQpq8oeZZm4DVo2Lbo8OvBD7rvpnb3YxICg8uVfDGDTYvQAwCKdq6
nazzyMCwox1bdDdN9ikr1vC0C4bgC9BvpPgj8CyZ+VCXlIbsC906Vy3f5U4Wsdj7azboJWnLL/fH
tLA4eMRBEA4UsWhUmVdL8X6rSsimuGfclEGqfWdwpPctLOw2ANiAiUb5ELVfiAlcr047WnY1tbV3
doHTKx9bPl6aWIfX7v2gybsKTSDkh531QFwMTz70g1Y+4HY2gU6BB0K7i/JF8wpchjbIYbIy/5w2
T12nQd3jyRFI4WUr+N8VO/Pa2zDKpEll6p9JmodxlgcSWF/DP0r68/6M3kazakDQ/sRsopw+jy6H
UTPEKAv/zPyn0TghURDEINztqh96oh/RkP7pvr3bfl+1PdQDHE0a6BFzZytYO3ZVgGCHnO20Bd+t
cWj0k1b3kfA0NGnLEEQ44AtDz/iTP10mmgYN+c16E4EM2GMAoc3+Pay7/iC1FB9cse+1hks1j5yN
C6cB+Wq3wTFuw+S1Oskn8UR29ydgYcKB5gIDD6rwkMSYT7gJfnFVHE8jtyabifwoOvMgCN9mMYRV
ekDwVqHcN3sJhtDRiJAAoSP0V1Ue4cMAPbtPYiPhSuzjxR8hoEISpJylS/72UE6/P7plW8qn4WmE
DWVc22pFJ8rU653nzrPHU9Y0b14DtUDBhbvLbZOuTKZyXlevQkXpgiYBYOURF+M1cG1OMGjitsIG
G77csA6SAs5eCvliOfFnRxZr1m4SLqpXWPWEoDQJOKs2c6UJY1bbgKXmuXO/Ou4XyZMHWwSty0GN
jtSV5YVWtzahtyOETcRWOKGor2Edr0dIRVwjHQPKCyEn8ODyNkJsuRcyRuKZjnZo+2gyu7+Gt0dU
jROHQjWYobY09+N9UemsK1rvmQtQQMPmoXadZl8nmn4AtuPB7OL8MS1Iuy/q6luNlEMIGjoW2Onk
vNQ+hyxkEwGNFJ9jZ6IbLlfpwW4uaQulPtxlat3BaziHzLg98TOw73jPOWnRDQxKsqQrQVNQvqxM
hXmzwWAILOSIbOGuQCdxPf0l0SVEUBMw8T9hvJ+ndg++aglF3fYNLTFB9mL+HY/IKVrtWsbj5jLF
EBXvGh646BQGI8O15Ub4Vio7BhL+nPY7XaBxEV1/3kqMeNugADN4SiM8xLsB0zkLd2w/YbGglv/s
asL5PiYd7ho9tfyvrjE1P3lbwkmPfeJ/ncBQwYMuzookIPA1bDeMPZhJuix16SGdarkvhdev6Xgs
TQMEdCDnDa0QpAPV3z86r6TRyk5JO4kpmR6hfVUHqTH2+5V1XjDj4AZEXwJAwyh0zKbBqcFD0Rgx
mszdlj1MCP79QBcFcDXQkg2cyan3hTt6W6vo7WfdBFS6clgStn3ZbYmXu1vWGRRiy8Ua9+ONzwGw
UxFhq+yi4mubebiGD6zQ8qI8l4ZBL1aW6vskpu0lTvQmTDP0OqIzCByeHh/RlwVmjPsTc3PQ3s1D
7VTpTAJ+PJ/+FBzVHUvRhuSW/qaSWrYtpjhDUpP/MxzSgbfxEDnaKP4akIa5XumRZxRUYF4aQRym
/01LBPgy08VhbKiG9pm0+3F/aLePZRhUk6vaBtSzdfYiL5zK7miWZJHT/LKG1x4ayyDY3GVvzIBg
W8p3MQmJtcZDdnNDQvIYLgubDN0Y8LCznZakEHLjhZdFlWmJg8GNZCem1toWTsOCbKzWVChu4o2Z
vdmN3ENRjuHZjlG6D7z/BF3SAk0gNnK0YQlRtftz+v7Uv7qQYQ1RDUDP6O0Au8Hca7VtShtkoqM+
hDjcwd/SjdyAwHfjbegGPKEgMSfhrkdR9Jvxq4w6PbSrsF+DRSsrs69Q1Jgawll05UIE/norER3i
kx0apKPSRlKugjxvLkGTYtk/waX6s0gTbyUOWVhUhHSu6uxRjYTzY2J0lkV4R2lkZo/6BMnuKXob
mzXCoaUde2Vm5gx03lhQGiophBOSPbrC3Cp50JNsXxfbOolDiup3Z3oHpnsrz+4bL4Rw7uP4ZlEI
lMHo4BakiDSIy9vDQ07PfACTXoQaVABSfidn2/s7aWkJP1qcbaSeFK2Fw0kjMT4TX2wgJpo8EbYT
0Jq/b2lh7ZDRhpI8UvouHq+zSXUJVCCNzCgjSyChLrN9mX02y/55MprNfUsL64dLBtSiikgIMdac
pMITud9ORlFHY+2Cu8wOMY/ZEELiKy9zKByFFbqJ7BxNcSuG1Ya/PhBAMQOnhZoFmt3gfq4PRC/q
zOjdCZQ9TfudD+E4BQ3S9v7OSLdtedQpD4S21zN6cFbZ9G7n99r2bCV92oINTNNhe3hJQRNIq0PZ
JeH4ZWWMN3AldPzgAas2qo2K4Zznusrr1ssLXkdEjxobJLVNsh/ix9x/QMYYOVEwJUQ2+XXf6vtD
/HZm/7OqTs6H+GQcs8Gt6rqOJBxc8SZe7J/FJT/LB2sDltqw3gNV/VjvtAe07p7HR/acb+l+irRP
xqdx3+7s49pRvfX3V9Pwvgc/fFCpUgdt19SR3pINAS+PPVhhKY66BqGVSYRQGf12fw5uncO1xdmN
JtIhT7QJEy+bS6LBzU9PVbPj2Sbrn6FPiFaL/X2DN0EJojRgUXCIVMIeNCDXc96WrJKIWOoI3ECh
1Mkm8YxDWa0o9SxZweWB/3CnIROongYfJtJvuOfzemKRGQeIssj3VfzObTZLhZvYrxCJRDoLEMZr
E3EyVHiupzwiMdiTUISQmx6CqoFpNua25fh/zVBom3qA9Co1h/IL+n3KsElcdrw/owtnFBVNkFig
1/v9UXX9IdUYZ4habBZlVo/3mlI7PaGXBBTxa4QVC7OK7ADqxyDORp3cm61dzVCoRVqORXU3BpU2
RAI4tByNI/cHpGZudizxdgJSGPcxUh7zHhHfKgt7kiWPvIrKHU81EFV305qG+MLOR8MpirLgrUNO
cG6lSSdeiGzkEcrWOzvuT6CquOQPJBu/6cT7MdJpz5OV03Zb+0SQ8dGo+qgP+zLtk7GrvYZHI6mP
Rf6ZC2TFxKkkMqjEELh2ByD4cWBhRchbIrLo/swuLSCabLFlUVMAxn12LKThDmkpdR7Frb3rhjaU
stu2pF65KxfNqBwLUuMoWs1vrHhCTstnFo9SgoIuB86OtN5uZM7v+8NZcJdALv9nZ3Y7eWlm98A7
8Mh2jwYXaIZ/1StQtj/W9Iy+/BV4l/q1+bb0FNWcak5Fv9ts7ZKuK4vUFiIamqq9WHXufO7qwg9R
NYQcVW2wba7nayR3S24GoAk8OFSn4C19lEuRauVWKSI7Tw9ai8PNA1v/hdxqYX4COxfeV91U7Qld
465cmFzwfaOsCoASKp/2bHJ1QBQ8BlakaLJr6Ch6r5J79WaoiouNhtas9dzQJ6iE3l/S27OvigMG
jOIdghyK2lofDkgBEEJJSdNEoyuAmNBp+rlxnPxy38pCMKdkUhHQ2chOIJU782QVLzWSlRYGV47F
oUlH52RzP9uYxE5AxaM1n2reD59z0qF/2+nIrsD797DyEepuvd5Q+AjkhyBcBw0AVMaux+oUXltQ
3W8iU3AjgPY5cm7C/6GDTvg4jUA2ulLxh8R2Gda0q7c0ET6ysfk/N3CqFBKyk3hNozYDyNb1d9QN
qOqRNGmiDpmILcAj7WHKS75y8S+t7Ecrs0hDegJFqwzJRVDQ9lu8WUC6Njbt9v6k3h5SNRZcvErz
DEQNMysxurmbrMSc6h1/MNs4B5WT8ys30n2SJHaYOt0KxOfW18EgCDFgEohtnJfryTN4VprEh0Fb
G6Ftnuq/DD2u0bIu3BWvenvP40Hs4A1gALik0AjXlpDhdNHCKNqoEb/l8NmE0Gb5JuIVn7owgVdW
1GvkwwGskPkdTF63EVJ3UCgBQ2GQQqoYLIcg4q2sAm0hlbtGWDPfGwhHUBRGaQn3MRjl5xm8UaDj
z+9sEQE304eMcYEEeWqtPIRvfOnczGxsRsuqaeAeAO1eAy4okCFBF7v/E0NE1GgubvpnHJsjOl3q
f9wjc7uza3fq2UCRKhaR73zu8307vg355/v7XvmKj77k3YSaQ0SiKDXMHVpioTJMm6SJ3OK70UB8
HnBSaLFv0c4CLm9011h2AN3mFW/9rig9NwvPAbCK4jhAyvt6t/CpFIzFI9y1tcvP2ZvxzXnNnuQp
fqz+umFyqpExgip92BxpcsqHFZcy36sGGjPgtlAhR7JIlXWurY9QG4zjGGWVjAb2r6pPj7nnbLhu
bxzLXwmdbpDnc2Mzb81oaqRloreRT5FE2mlgCoCUXzWi7UxCbCuYSDGehgHe6WBVg+tsiVE1adh2
AhyhtmvH2T7Wfam615lBDzFvXC+kRYbuOCeDYPeGyUabDoZDgfMxmdPQkE9y+nt/n8ydCEYBAChW
CqhGVEXmrFl4VyZOSycZmaPM9wTln30xpg9oQsoP8SiqtTtuYYnUwcZVi2QeEAyzI5exujdLSvsI
nYHGU1a25K0ZS/foZH26jYls4F7YhMSi1sjQLBjZMGaCx9fJZYjnnRHWk3HIGUOukRDjmMMYQq9y
teNmnoDAvChCRgdd9oiy4Mqvt1JCRmsAdXEf5V3sB45RP9i+aL7RSReP1MzNYECacMudOjuiaUc/
CQiUrAAjb4+wQn+p8jrgX7hlZ/696iuT1bXRR1lv9SekfZ4JqBS+WoK124wM9bnL4jc3MZ91Jtf4
2N9LkdcHWZWQ4PmRTcerdg5+p8ZIUUc3hyhPDH4WNB52tmGOKB+lU4gYRdsVJloCO53IR3+C2K5T
yvQAmDfblgnrf+Q0r56L1jTCvCeg56R2jwQGFN/MoXGDood8I005/CwT7gkieRysTbJ4Bv1hH7a+
FQd4EIFkto7t0NHGT042+TupyeRApPMiai5DNHxuCeLDoC9bqFBVVb3y7Fy4HlCNBX0vqJtVjD8H
4FVJIWiqZUOU+j+72tgkI8RY08+Q0Tp4hRENMdBYxg6B4Au+8P6xXDgmV6ZnNwSKxNCjGaGqWxn2
s13EL8LRvw5+8dzIU0GQcr9v7ib+VdsdpXfV946KOLjpr7d7w8B9N2h0iPQ8hyqZtclB6guEbEgN
M6hJG5ptfSQMsJXE2q3Yvr3sr23P9rlVyc4VbjVE0h2hLsbRmDMZG0n3HflRxm5o+PFmrMDfYTXF
vs92ruaFgEybdA36uDTp768bsNGis2Qeuvm5Nkk+CKx33gXoQtUQB0j09I3NXyAuVoKPpVHjisLH
IgOAovRsxt3Rb8xGTjhgOUHtMbb1gy188e/7CDSPKkdj4v2EXpnrdfXMtPS93Bsip7QvMoXyroUG
wd+WD+qXt5V1XJg+FOEsgDrhr+A71d8/RIq1m7QoIjljlLX8kKV2ILzPfDxaaMwZexLo/nSyG/9c
QUMwRd0ZYx39NKjdQ+P+qgD8rgTd3/+keSwO342HKpIOKGIhMTef43EQsc14NkVJbOF12g0NWHMB
P85GXMT3Td0up8JLop8Cg8flPX8d+5DzNKupnCLouPZBhuB/G9dmtblvZSHowFUEdwTuGwDlkQSY
zbG0K5JkQo+KRLZbSrP2yDSrDphn9ft+JMZlROEepNBJsku46W7QE+9uwK7rbWw5yb1OY/ex8Otq
l6Qlf2prqu9drXfDVHRQj0z1zrz4IPJdCXgX4kIkSuBabKR60WUx59aQjI6e9HIzGpNyg4yFtU03
nf/X6gKH7WzQr41hHkBjEDQY2QYEi9XXSZ07EbC1ZOKCq7v+FLWSH7Yp6uIusUt8inNywmqXbiLx
A+qyO74W6qhQ5voKhdYH4miAMpTm/ZwexfT7otfNyoxw/QXllp/0Tb77ZZ7ihyosXu5vjIWdDlt4
8cGVgup23s4wdbWWODpstYjvK/YZgqrCX4Mv3caK7+IlClKL7Qdw0PXMgSJVpk1empEo3sDft8vH
Zkt7CEqma1On3NLN1CGcs6EdrooCM0uZaXKvdWozot8ccnC3fD/m+0rskFMjp6kO+4OtB+Ua2fTC
GUYe1EBDEjBhKh16Pb68z7BJs8mOhO2cRj5aoW0X/vafVwp+WKl/KpSON2c8N40+s4ZCeFGrS7Fx
i5YGoxCPU5uticov7Ansu3dFG1AeIZK9Ho5lSGoMieFFuU2yje1m7cbqrHLj16C1uT+ohZlDx6kG
wD6o3tBONrvMNLNpyzR3vYhwy4GUieFBrXNYU0ZbHJDy5aCgBIJubsUljdmygXhR2ZjiKBGFZrhF
uvxLC0mTy/0R3dhC3Ku0WYA3QBoF5Y3ryXNJwijLqB81hlZfijipzR0xoIkeCDTnrVKJ3poDWAY1
XRP0xWpTzGKgDO1vHnNdglifBj7kcvz4u2v2kPbd910ZmMUUjXxnoU/bETxIRLzH/9pKgrJksoJW
vllL7H+cO9yX6AgCini2lnrv21kjaXIZa9BeQMjqbzElayIDC0bAOg5SYrwA0W8wT8t5HKrqxPfS
y3m74jvWfnm26zXi67j28cuIOMK1a+zGAyoYzIfPVn7rw93htl1doq8xvYzZF3iSo22dydcC/NkN
OOXotDOto128svS5SsbQEE+JoT0MTig8fyVoXvoQtBpgu+BlAvTxbHtqetk0OZzxpbXyQ5pRNNGI
lqE11q2CIlvrsl+whjwc/uEhiHL8vKmKxDqhYGbIL1xOAQ4mQIVyo6Wgbd/eP3WLhiDVgigcFwgw
atfzC5/Lik7E+cXzyMM09Qe/nH7mXhG6ySobgpqiqzvGfBe7QV3BBIoCL91rW3ZJLQ9Ntvkly9No
YN/Kaa/Jl47u5fDTRqCoOUGuQ/YJrRwTcmZAi6JEEAiowud/HEKj+yO/IWeAt0ECBmuJWxzFcH82
9Krs9LHRZHEZEfztsyavzMD3exawPj35uV99GgaojBs+sta5XqP32C7SYy/t/gFTmYaJ3aw2Qt9c
w7g2dOCVVXui4v5VXuvjdvcZRJEHq7jEPX2FrOe58LrtqMnAeK2FGZr1vkJZGdGj9LQUXOtTQNee
SbfhmmLRQ4JKQ80JpV99FvFClICmLVTBLrXzgCfsc15ceLFPrWPtHhsD25AA56IVwf3lWPDHeAMi
Q4X+ZOQy3+u2H0YOJq7EQ1aluCB+DjKlFMD+dukaLmrBV+GGRriBOgiCgfnYZJpowgZU8pLp3hDy
SsOzU3pkc38sNxBwbC1XUZaD2hbqz4A+Xy8jy10rtr2eXmKjhMr3TthI36ftsbL3JqlANjSGVIIx
ox4Cvc02wnuQ9DfQlhsBQJhFnsq4WDnnN3Xv908C5x1iO5V1tGar6qQ2s+MWIFia0hc/9o6yFr/s
fmdX/i/OZDjGcUDGw2j+gWBnW4y7+1OyNPEIYxWRtSpJzzvPCOkrR9ZpeakG4ID1ASJKdgIO3vtW
FrwZ+CkUPAyqhkgizo50nltVr5dteSkhbmXy7DhOr1OZv5DyfxoPsCdoYgcAFpm76xWWqF3K1HIw
nVUNmetjmwwrm2jpQCAHCboNFNMwltm1mulTbxpZVl4EOgfCpnd+xUMH3nFSrfXsLZ14gC/R44bJ
w00wj1sLCvhRx1l1GfcaiFx6Z1eMh8G5xNmnzojI+Mq1fz/toMMDiAXDAxppTlYM8OtUloDHXwpp
2BCblCTwiXnUjLf7G+Imo4tTDslsXNmQIdGN+YZgfp2MtZVXF8t8bcEkHGpIKPpvLRgLxSdh8JVh
LdxwV+ZmQWUscneiY1VdNLsGu8doyk3H2j/ZCFJ8Kn1xMr2E/Pueh00kQVCDgRauNbPpyEaP9Qk2
c/3P1NGdbbHQni7ZP0OhVXQOZTycKwQLkJCaO7U4LolFm+qSZGGb+zt93A5vaDerkEXQ8Ai+v3Lv
3EizaAHm8A/KNXjPe7O3YVx5OeRqyvqS0yl5NDMr28ZtISOjqYaNNnnNvk+0YdMmqCIKZlg7Lgwj
dIkDpZGkGHYWktdhbUMuTRCz2UG6ykSjveWHQ86cIx8GTalEpBujd+wgT/P6QSsb/eDHPSjvEuh9
VU7b7QT81S7zh3HL2FgcRc7yx4ZndiDRPfBG9ckNY0wK8J89nHiSVp8KrtO9KKEzLjsUGwlvNwkx
0hNS2+xkIL19biYBQRa36/b3p0y58PmMmSi6Q/hFQ7rAVz74wxUqDNw2+GN9Ga2y3JuxXu0Q8w+h
7SLFPJRU30nhijefdmv7/jZxj71haShpIUBGPDWPjtPJN5vSwrutA22DpYdSN/bedOyzy2DvC5Fv
uKauO7ZDu/Px/qgXfD5uFDS3gPYST7mbu5Z4k8fbvL70nof2qc8yYxdX+eSVc7bkSj7amV2ght0Z
NdTV60vMd2bxVp01iwRu/NVTlOHyZ7vGGr7kSz7am+3/Fv3tCcA39UVk3z35qQdRvX8qKDKP2D33
p3DhqkHqB2BKJZqgIJvXG6d2iwRoIr+6cCOzjtLLUHnxoKTc0/bPfUuLkwjGWOSYQKV9oz4Xy7Km
VYlBWfKxHuzQQ6HcyVPQ6/1CmvsLUGPNWibUWBod0vHogELMB5r02cIRXyLwlAQOMt3o7JhkaeCJ
H5n12htdYNN8m5QHzy52Xh3WcbrpEXDngX3AqzQoyCnpQkTZRrZp/cdRoydHQuvNBrzEe70/NTdc
nMq/Is2C8B9rgUrgzJG3qeenuQ+HxzaqWTcEgLQWIQLtZKsdm6/ob4HyWyoCNPq+3De9tCofLRvX
6+92k5fFdlFfqtYL2eTsGlZsJtR+iNfvWMy3Gk8/ow1u5UQt7XC0pCnmWBQx0O96bdbjpZ6aOasv
HtoiGlmGafU383859DX3P90f4ZJr/GBqHn52rK6EMDC3tjAFrgbw0+m0f/IcAD3NyRBbsGNAI5yW
a0yyK2Ocp10G1Jwq0tTwyUP1MjldMOqPjLPNkH2lxe/7g1xcRhOOX73alPjX9XwWZtVNjhT1JY2z
gPFzjQ7w4qx5+dbws+eePmliLT2zZNLB2gHBB4AztCuvTeKlZTCnK9hlAj8+qNP4obLLMtBNboU0
HcYHX9pJgEo92afDNBzaNK133IcKRm9OYCd1st9T73ebhlvtwdMlPVQxkwcDV3ysp+Xm/gQtXRWg
YEIZByAF3JPm9ddKX4uRUMQtFQ++RBNeWR49ir7gpCYJqBnFGsB5yfOo5xY4ftCAiTbYmT1vYnQi
JbsMu+MQ/mvnvfIXH399dmonSgczi/Hrptfs9P6lKL9R+xjHIOIB3+S+q39IL9kwD50ql/vz+N6Q
NY80IHACOTsg7yGlPXtndazyRxwidmknto2LB5A1vbSmH1qZt+VG99IVv0GX4wynQXzitAv8aKIP
o01DPJUR7fcPqbYnBdTg+hMo0UG5fUryoCRrnDc3px4VZcCxVNIfiJCbHgRtyp06zQm7OO4Iun4e
DvGTJx8bTTvwOn9Fcr1auUmXntkYA9LtqKOgmDLnJ0itofF9bcDMyETuUzHg0U/RmgTZsinMhUFP
Ke69YDAGfmhte3w28rHcZ2bnb1AONNb2iNphNwsFZ4CeKZVdn4NqrI7rXUEYu1gs2XL90PAgTo6V
e6pIOH0y3REKiM/Fr5XtoZb/xiraMgxUIEFoYs52JjJkYzt5Fbtomb4DsL4GSUXym6Ys8BL7j2BD
GfLB+15Uu6IaAuIlT33fhz2bcPuTrwlo2SyeHBj525iQb1olj1lyWmhGB+YCr12Qss0+j0FZy9GG
jl161n9HpOqHpAF9hOWV7dFgoEIxCw/wMEmsLenqZiUT8h5vzGcHK4HaDYi/FPf3tVdova4iXsUZ
mEknUIbyoUTOMfeS7puP985jz51YdbNMUKfEeTpIyUGW5kuzObZ5brBgdBP2oFlN8oVVHcr82FDy
cTAs1qvqGfjDS7P4dn9FF+P7dxA6nCfaNeY8Ck6uJZxZGvaRMZ5qezg6PA7yCmFvn2zLF9N5SONw
ElYI+qqVKGEpO4HHBVi5EAGCbn5O/aWDNa8uBgPz9bV4oIGH/0zUrtdSEv+fMf5nZ3Z9tsVQuLkP
O075142fUk8peXyi7NskvBD4ha3vBLrXPPtrkf7tNYFTomjYFTUOpnfmTTlteOWWOC4Z4Ijg3HHT
3+VqF8Oakdld5A3UR/4at4VxSaY6kK9N/JT0XiAF2+T5oaRv5jfXfiwQbwJItqkRhJKVaEEFA9cb
H69DwHyAj0H/y81CcpvHVjv2uA4tujNL+Sq1NdKuhc2ClyB0D5ADBAYAh/v6cIFIXJODKPlFH9Ow
QN8Lra0ArSTHrHxMExD8uWPItc91vDK22zjv2q76+4e3t5YWPfCVsOs4D5M4Dfre8ve5G5prwLGl
dURWUIFITTSkziFyZW16pEoqfmlsH2+ntItDYpsc/bDJKlr71o9jULjm4Q6R8oGc3vWgxEA6UOQK
fqkg4pq11hODLLyruvkSXFecHVhOHowY9LV+Fa14HBWLzTcLKDtBcgR+RIViurbN42nkA5rDLj7g
smAWQKDhaqkD7GEe+OjJHPhYbxoHRL1509BtNWQi9Ma+OdaNADsxRLxXrvabYAJ3GdRuHQvlEaBq
5imOGN7OHnuNX8zKeAE69pMjK8y/+6u2x2NlVQd3WPN86iKaz4HK6MEoeHxxeK7nwDYkuCr6ml9k
k2/dFCIQDjuO/QVpdIOPmx6hNQoxYQFG32qEFGg8rYx5abOhhUylaVXPmjX7ALNDvwiqT9hsTofI
kjrg3HcQOUAYcG2st7E5aCQ+mFKf8uEA5W1ZT4UOTRRZT9+HIUeo8Dfp6d+E6afJFaEw+8fM8UPN
GoOhKB8aaYVJ6iJ+0fajfRjYGvJraewoFOmohaHyckPL2BXc54VL+QXUKYFGtQCVWMnWAsalYYMT
VmVvodKNN8n1sAuLQiICuZ6LE8t9w4yg0fw/zGIHsBVsV47UwnFGjg4QNrWgFppyr21ZXDOzofPF
xYvJlmss1KR3oa0IhhLZuUmS17omIIrmxZOT7u4bX/D9wJ77Go4PenSAmLq2japD7YIYUgDr9lo7
v0Z3JUJZmEfkeNDIZQAMiCtU/f3D9mGGVg3a1IkLOqiJAUTH9GTQp2QNsLSwKa7MzDxianUds3WY
EV/NjRV1r/dnafHngYEHkgGpONSnr0chmtHspm4SF4omHI1uR1CTQ+DrfzCC0BPZfFSYwWt4baTR
3IwyoG4vkyVCnkIiCCX4/l9b2lQTDOA1/8/KbLPxLvH0sYMVsbGCFbe0uNj//fa8qqNlsoXGAVYh
L+XOpSTUzL/c+OGl/8um+mBnHjMlWsZpDztTe/RiEDclIvDzPSvW/OwCFkHNFlB+kC+Ar5+n7knV
5X1eGziaFOgHkOeYEvWDMsgIIEiBD6Zm8OpWe0Sf6ZuU3v7+jliez/+sz7Ydzaqi5xBIvUCHJzRN
pBgdkCBLMAOAiPq+KbXssysNLRa419EyhJTR/PFTDVYW1w1tsPkcbWdyQvfEkGDlBtyE9joDF6Sh
Kd368skBoG173/rS+TLBxQQECq5TiHJdb33gvWq9RlPQZRSf0GuzozIPprFesbKQBFBtloB0vcsq
ARF4bYboVdMZDmsuPNPR/sjlrjaNHXS7Hmyj2/kJeWTlARRJR9/pNvlk7mybHO6P9P1lfzPR4PqE
wiMapVE/u/4GwwWdle6J5gL+8G/Me7KB69eIth19GkBeskPChVVkY/dGYLhNFXCdP5LJPKQi2Un7
VU/XkjGLc48HDkJWEIUBeHP9QWnsePUATu0LWsUmOwskGqjTaSXhoUZ1M+oPRmYzn9QjekF12VwI
mfajwwNvfDbFDy/5pGvgaVlZ6LUh/R/SrmxHblzJfpEA7csrteRai6pK5XK9CGW7rX2XqOXr58hz
53YmU0iie+CHbsCAI0UGg8GIE+esOezFpWPGqSzkwOz5Ql9jPHPIyKz7hVzxDs3W+Vzfhv+3dGwa
lotCily88/uQqOWbZS6klz9Kbhhab6/b1cNoK6SxwBLL5vtUrNV4wOi1j1cS1I1kN4oPoHwinaS6
s8ZZvO2P+tsY46BJUWmFFsFYqf+2rO+RGaBrraB4fP8gbAWctVkNfg5gZXXW7aamQtIwzb3f4H0k
lj+p9kEBFRynnZi9ydEpqz7uG7w9/SvAEu9MYG1QaDbZ53yi0EXWIBqLrL2xk7F0Oq0hDQYvALC3
xH12Todmp2UJ0YC0+afD0GAOXgEp67Qf0GMyO6JszlGUZBVqW7kVIKFL2550VP6na4q6KojrMWaH
dBJEl8zWRf2siYuuo2AxvEyH6DDonhHuJOGk5NSJecjVm1PGWGMyiTwThmwWtRo4PV8KB3tUE9LI
PED1bfttNYMXyDozgd2zmPhklFaYhpZZ+42AOowx6o2dG81xikSB4A2mPo9KiiEKPDT3hVlWO1mQ
BdfMB8Vr5/6E27IhKPGMTrx22++71OYKAE22vvqBx2MzNguEoFlMw9qPbTX71S5vOo957ubkrx9/
YYFZ4zlPofKWwkKX4D1Zl56CeJlrBDqzD0rE+ZzbStu1NTZ/GxotaocO1vIaI6ig71bT3oYYmZ1V
5oNYUdKiutinMUF0aAxpf381b54ijHVmo4V+XPJ+MWpfE0LQYepLaCdGzYMLrGfgKpbCCqBbaP4g
9Ggg1mLuBiQ5Jg3xjWaxW+p9qu2pgMnJQ4HWn8E5j5sLimseAlA60o6bIXClntPBmrLG10CjgcHz
X0b72oySW2fQ/3RaQ3K7eezXnpsL8gr//nre1tzWT4XMEG4NMN8ChnH9qeUMYrGixYLGKjRNqt+Y
eXAqtX+LtcqfUuGBGuoRvDsv+sKj97y5Q/5YXuecMDOMwiKTzy1VVUhaFjV+34i7HrRZwlfbWTsQ
0h3uf+PWCQSoRoLCFqTcQPl6/Ylp3IKNqEUhRMyhaB41pmLHZguYBLqJnNNx6544WxiGAdPdKlbC
difoMFPVrKTGz5d8sSej0ZFV9DwtZJ4VJnWpSkGjfaI3/iQ7oUCaxrm/YBsuifLkHwpCPAHRp2T8
X8hzHfeb0fjxWzekpJpMMuY7UL/PsWLroTc1nlk85sL7fbs3aoPoOUH+Ejn3ygoGrg4mkk29aqRS
l+At08rAysRIe7UJCVMi1sIOZC8yutF6irH/bHRG0Jdg1hZqSBiMQHZA8wDAXVAyRm39oqjx5Lal
+LaAnno/QyXVHsWx8Aqh8ZpQRFakii+VGsUP2WwoIFnKRzDFqNRLWhNUnYbQchxj/eXXEWX9Mhxw
NFzBqcbOMS1LQ00lj1FCUVo3bWMXwy1eBSryZ9T/BihbE3mg7v3lvI1ilzZ1dsgSklHQ4Fqi1he+
FUH2ab0PpMCbgRO/tpwRDXlLB6ErGqfsW0XDkENmFjXKHtBLtKkINoJ+ERvO2+CGXXV1DbC4Y8II
eBO8i9afcZGuC2Vbgdioan1ZO0Vx/m2aOxto7JUaH8WjXV+nji5YoFMbHRF60FG0PMYLhiQhTWUm
PxW9gK9gCK6ya1R7s/ypHsFEgEZ23XzcX/XbsLb+UIy3QnECuTh7P2ZKUaO1X7R+kb0u0ykKQszl
SZxh+9srH0aQkaxMsyDTZAfQAVeYFstERU4On5t+OacJtYdYPaLi7Fgxh1nhNn7C2MoCCOocSYdw
x/XSl6EF3pesRXnOALApa/ZiGiK14ulLbJpBmxDj12vzh22OxD0OqNyJrd+D5shZKjNBw0cR9+BW
4FE7by4f3rHorQNriYLd9Re1CoiiJlVq/U4+JpYIWq59jEmyPPoW9ZzF2zr46PiANQTD62jEMKE0
SZomSsHG5Q+J8KtYdRzwch6J2ALaIaFSLtbfxIYHJt00iuYPhpCAnMbE2PX3VUsVYcQBNSFj2IUh
OGtpQkDuVtkKcpjC2GXDr/tOfzuxjOOJm/U/FnX23SQuYiULpQ6H3EmHXHC+KbbqzV7mUBI6lT3Z
EAtw253yatohJ8xtbealacY9w1Hv62IRsJlCKLxqVvMVS71Tt01BjGIsQbChmJwG16ZJyFigSoRQ
hFTxen1bo4nKdK3PNNlBdXOE8F7CTMYuKrijjjd1fywsOEZB6Qzqm9VZr01Bb0VC2xBFkXn6TJBs
26nqyZnuSNohNjWvEV+slqebc8OMvwZb6C6s3KaIL0hpro3WUYeKZxJ3viY51WcTVMEcpE/hQbAN
Fwy6H7LgGDx2zK17BOBJvH6ReEOThbFpxnKvSFXT+UBdAGzTO9I/JWv981UImWCoQekcA1LXX1W0
UVWq0tQh1X1Jy8+p2+eYjbBiF5PgbhyVthrzikxbVzAoHIFiglVkNqsjXdxappCl6twqqJtF2tH4
SKthJ73k4HQGEc07noycLINnbv37C3NdlA9GGKqdL3YzCaEcQxtQLWXlV6s8SPKpRh3j/rnfNIjW
Ktp/GNK4QUzlUWUIQy116EppixeZGRS+IZy+y8qy2Fvj1LtVj75YCGVATlzdui2QIa6FGvRW8bi+
/lSzVVIwG+pY2W5YE9K48yIjLZwq6nPn/kdueeY6dLXSjqCVy7Lh0riZ5jZMej+fq8btR7kkRoRb
476Vrbzh0sr6Ky72TpEWKROttPf1PCRJqrlq/BJFgdq0nD3bNIRLdsV2gYaW7bbpPdWsPhx6vxUb
WxZiR6FBIn3rLZ6hjXWDhK21DowBCw+GsesvSmqrzXojpr5cpIsrZkP5aIRRxgFvbDgCkiy81iEU
uqKRmQBJ83CMIwpZCMT5ABggf4mhvqnFu/vbs2EGRbl1CA7kP5inZ95cRV5arVIbvU+TkqCtTrBq
isQjktq4WIABxmgrRNjgDOwIKRXVcLaSYvBjHYLxwlCmdj12vynglV6BIcRzPeodJ2hsfhkKZ8je
1vIUO7ufpYUsNUIMm8mPPn5Sikch4TzsNlwOlwh6u6CVBJuJyYRBUNd2kwnAm9+JaITloyY7Qg38
6ABhQ6cDJI3j4huepwDkgec+urGguGV8AvAha5ZjbfDLzmq8udcXsCSBhvW+S2xtFs4Q6I/RL0Xf
mnEJLVyMUM/GAVUikHyF7blaNFt5kZraM/Py5b6xrTc5hsQQ0nCQUBpmr5KupmIcJdroW4U0PcZ9
oTmW0Mo+pjG1vYD3rB03FphBG0H2cjGRj1TWqddmYOK6/0u2Phs9KUw4I/lZuZ+uj3WjpuhzG+no
S71e7lQBuPhWmhy9L99kPXua4d4cD92oygNih1ocRr0xUwZS3WuTVld3naUK1NeXBHcnEKpOKyWJ
Z9VZj15nXT0OfSk6yC2ER9w39amILJQsRAyNiIbAU1PfyK6vfg1z9QgoJk101Kk/9WLtKFXYu1S3
BBvkUaUzZUpyHGoFc3xDNxwlGvGQRRt3LlBFSCaAVV4JPxnzVtMnVVEUo1/iojVa89PoHvpCt5f+
99Is+zgUeTL1mx98YZEJ5BjEtCCyDYt5DCks+r0JsrDdr5NUIPYzznP87b6HbYQLlF0xfY2qIDq9
7IVbYeKgDPVq8hfQ+Zb+aE0knFH74Qm6b0Q+FTU6jDVjaP925k4xqKZBl2LyU9CjD1DAQ1fuWEof
979mwwpauSpmlzSMHYHr89p5TeDu2lweZ7/VjLMiYNY4UnNX6DseV85G1MNtC3ldYCgxEMwWVMWx
jxawwy1+SnXhCJ2NzmlqueEkXrdWVqCDBe/DrYv/Mmex0ce5Adks9YWkAkCzJSoPTna7YLAAPC0e
rxhNQS3jesGaOBKiKIS7dXPjWg0mIwwjtaEfzAsr68vwuii3GkIOBFgBcjuRMZQhLaXS1I++OD8I
SnxuKhAzLunL2uiTSb18L+O/wvHnMPJoum8dHF2q9R1iQncMFyLz1lGTXFbDvJv86WdiuRSop8GR
FM4luLWM6zSRjtI3NkxjTq0S0VjCWO3kt3MDhe4eQ8yV3Zu/73v3hjsAiI8mCSSdwN/MSld1VIAe
OaTRfTF6quuUDMuP+wZuwx1cAZMq+NchUYNnxrU3SJSmrV5Got8a1ejWqaiihqJPz0D3OWWxih9C
CMydRq3g3Lhbhk1UNfF6A+oOF8+1YaPTpDxbEhFQf5O0s6dPEEMT7Em0EwpsQs7j3t7YL/R/sVOY
h0Wlk50AS8wwG1UaL34zDUQc93pGyTTv7q/mejoZl8c0E2qGCBTrrBlzejOUqBATisWv5n3R/YgV
1c6gy40XlFZxTG04+ao/hbQP3OsgJGfqMnNdTqNitQsmNUxvyunLMurOCLFAQ1gO979qwwlVCGGi
/IwFBBc2k5KgHtyaiUhFnxa5ZRuDGDtt2/AEmDc2CP05jEnjzOJRz9bwQyOHMIs1iX5UjHaZ+0vU
2AaPtWt1Z2aDgIAH4y98HiRkrHJ1lrRCHwqK6DeFOy9PQmbakIKCcvlOUcDiWoSuLH7dX72NjQLR
IPjrQUoGviJ2o4AFD7NME0R/mDTIMXUF+ITTcSGZ3hz6zBI5m7Xhgmipgs8N3GTQQ2EJK0KpUdVG
byS/eGyhgNYYhhdKJxN4pqnkMX1s2QIZj6whBKJWwIJiqkG26i7UJR+V+CSZnG5K7CSLn2r5NL7e
X8Vb3hgQfoDsAGIEqoVmLsuHp8zSkLZ5J/u1oO7C6SEWIvD9tUQHUWct/pg7Ag59EMRInlpWDzkN
XTEu3WWsD0MsPdYR9cTQ+nb/R23EsMvfxFJ6DhqGZ6uplv2sTtwlcabQE/Rjr+4KMxjUnneh3hYr
1/IaqmsoGmJ32RnNKTYXtHUz0Rf0fR4VJFTekjZ3wMVmFI+ZEKDJi0lN7/43bhx+XA8QFVuVW291
sZOqVcfeKCW/L+aYjAadMDIbKpxotuFJV1bWQ3RRnjEKlRpLl0r++l2VhsktqYfozGJH8kyUlMMq
t2UNBXWso4yXD2ZFr60VKHnFWUMlv5NARl/bcviAseCpd4qO4yEbh399Vynrs2oldVmD3sV3yVpW
i2GkSn7SGq6W0gx6BSkFyzogrGXOK2dv+CNKJzKijbWCvdlWUqON5ajNoeRbY+eEevQIvo5Ue5Po
pyRA427077vGxsMR+SNmikBLiJ4rMq7rrxtbI8vLHKgJGQW1hr4t1W+l7O1Smg+a5k6V4JkhyKqz
s5VZZxryGPY32iJr/opCLi5bZMzslZEafa6bUYPzV/ya0+jbDKpHiKcchF4/1oZCZsCQslbZIXPy
Ukn86qbZjnR6aCof9IZB4sXn+gUT5/eX5ZYXF2EXa7KyaUFLCPt/vSxDDnmoxkDxoOpbR8lhU31u
TV8avdz8nqaxi9K/iUZV9tdgkQijEy1g2nlAwWjdiX+BYP2cYsYstHg/bAONsv4wgHwBLbRA0MTs
Vw5kQwTIGNYLj5cZ6k5pNDtpUhPDGNxoMMmsguAln3cdV1ltI4wYSFVQ50WTHqAUJl2RmjFXe3OU
/WGAAC4VaANkusDrcmwdNwxkgRQKZC/rEOn1yo+jJpWAL8m+2rxPY+po3YJShuKFJY8tbSOErP8+
gOHAht3G4i5NlNhUCtkvF8XJisgB2gVUPxFJQL5Tm+59l9q2hizZlJEy47F7/V1FNCngO8HGFalp
eI2GZ02EUVhvAgEpmVCy+C2McfnPMwmoyYLIC42qP8j7a6OJrmexYcwyQBXvWmk4gEe7g/Aw9sNO
L3lVnw2MIW4XPEmRPq/vHZaKRG3joYeCvexLwuJWkJEcwCGjR4q7iLMDIgU71Ou9njxGyZdVp8dh
/FVL+1EBBck8cg7wlhehMAJqAry/MXzKrPakj1KzyIvsm/PB6r6N9C01Xmee+sSmFRUlCwND+Lhx
mCgh0dkyph4k2WKaP0t0elDaotppZv8jtHQeWOUW846YtE42gXIPfYmbka1ZT4sqQ8Tyiw6V73Zn
ZR4Q4Z7WZcdJ7F6j5KWkP2vL7QeVLJboynnv5IWB/zcco+FNam58O04o2KgxuIzSACtvt5TjVKZl
rvpVsbOmESRBBdGmN/BY3T83t8MjwIldGmIWOQo1pcynDIbUkzACoRJlzjxA2t2azkqZvc7mC3hN
WulQyhCzWvL3ohM4ymwb7xqMaCPRwL2M1w378EwNutSgU1D9pQwjN+krug/TVrQrFeME9z93I8he
mmLBMZAVT8QmnVS/qMSzMOVvGVgU75vY2rl1NgV4P8A38e5kggII9OsiUVVfLHvtpZPR4i3GSjhM
0Gz3VH4XYMsethCVJLwKMV/K2Cuht6aNOD0+nUu31XpHN4JaU52o5zS6ttbu0tD6Qy4yNWkQsxTx
AGvXgCGmTMho+veXbssRcNSBlUSEwxDB+gsuLJhDm9NJ7jQfzaAGYuQGYNMc4NLWMUcD4G8bzHJB
Iqo2xKLVYGBy59qOu4MlZCcp7LxZPNQysMRL/WjlzjA9Wxo9Du1TPQSj6LUYern/uVs7d/lTmAUV
V/ryAugJ3JC5W8mdvS5qAkkWi3frby4sLikk8lBXAE7uemFnrZvxZsTC5jm4wEoQQQVyyqnLbuW6
KGQjq0OneuWmYIxYetOAAMDQ/LDo85xkUoc8s9ZQ2jRa6lShEp1lib5QtTByoN2TgxJiJKUajPps
qjFvzGBzcXExYzIWDMU3BL2aVSpVSUPNn4ZdOZxod9YCrsPyjDD3IJjrwrkB3aFfyZDJWk5h/JyH
qf3v9u/iY5hSYDIAYydSS/PbrCZF+qmCMZEKnGxm00kujDBFLFTSiiSDBAcoLHbyBEmQFyj83Pf4
rRCCFux/N4U54NUQlVHc4juwVp36czT/8UQ0bjPsONTMLBCNSOxVElqA2IhWq/ux9bOVFsBBvy/K
gFfr7/sfsrHxaKT8Ce8gzryhNAlBlkUTtYSdGNRVHdSMXOg/tm6VJc0DRsd437VV3FmrpehFYdQT
SD7GA4y669tUTHR/FL/LHcR1jEdjPJVd+ZjHka2DDDeb9edE36U6KTRjb/YHGqgZ+JLckkfyvPnx
qC+t2QnUd9kS4aBWS1qC880P8XorqhehDR2jfbRm3qzHhrtAvfdvQ8zxGtrBrAHwgLvoEUHnFXTe
/zz1gKOgaAMMESrtbAs9QwNfXMJ1H+WJ1CnK6sCchS//wlkujDBer6140jhqdL+Vz7NxNooTqFPG
fzxdDjJhYGpQsUVXHIgUxgoYknszrAd9Pb5o0xOcX3CXc66sDRQArKyvEBEdF0C613fYxRVN6z7W
ZtQ6/CZP5/OohYEA/jKHNgB7GXkpgkPfAs0gXkv1QaKmucuWDGTjwGRl3v1V3QhXeFfKgKvgqlmB
pte/RAFad65obviSFRgahLt1r+E2yjaNrPJ3oJ0BYI9NruZknMbG6A2U3A/ge1LkU9g93/+OrdOE
gYP/mmC/Y4jqTKpgwlJQYYulr6H+GHLMvkgcCDvPELN1sRRPGKZpDF9pv2ex6Sw0iAafDrw2MM8O
mwcIoS6awwA73WEZtdcimh/rJPmLipyElLc5zNNFK82ctmFlwOMx2jqRLjYhbvP7/vZwjLAvhmQc
81CqasNPRbSaMX5Mk2MROveNrEty3XRB7RMNYDyA0MKBO1/7sjH0oZ7PFsqS0Fd1EfdkW89mxW2r
xbITTG3ESRTvY7Pn1UP/dHovLSMXRMcAD0z041AkZDtXOfRvq6kPl0B7WgYShq4JwR6Sv+Znul8+
hGbXvZsHoH1PhWnrD91Dqu6myTE0MMGBUODYg2Ktdt9jrwANsj/s/9my/PlxQBKsEGcDlULGk6Jq
Eo08oWIQNnprjxQdtUrKdFLXsUDkKaxJtgwiSSahce9bvuFZW00Dr4tuGyaBUD9l7lsL6vJggx/F
IE6J7C/mywQSha/5h3Fss50leQlIhH5PKGTZCkRCH5O3OOHkSqzj/fkFQNigIAhGEkztXPuECkX0
LEsMMci1fMRhLWYiN5Jh1yGNOZnfDd56tYVAisIjUIwIqczdIWrNEE9dJQZORT4b8vkxuJ/dR02O
9e7+ut5MWLGWGE/vBgwGK2IhBgWhjkYyUpH1/wYXqJS9vrMIJqnshiiOl1ByLMmzthsSMrzNDudc
b+7w5Tcz65vkBji6NfySj+rPj3iQyGH3TBa7c87H1C65ajRrOGKP2qVBJv7WfdT0pfK/BnvHIA6l
xGns9fuoG9m2jZky3nW95USXNpkTlHaRrERQGwtOD96PH9bj7hg5tkhe95xQfFNGYveVicXJaAzD
Oi4fnKjnLKfaUw924dAHh1Mi2HRVtBQBQVxnmzSW/F9Li9qk6LUGFQGV/Gfcuu235SWriB4Seybx
4PxK/7rvtGx0Xr9t5StFGECPGuXI65OYpyHIVbpJDDxNsKUXYbGPvsxjceEZYXZKlylOYQ4j+cEi
0xn0bBSMA8Ti3DQ3Dwn2Y5iNyiHLNeEZLgaN6lXf8u/qwXwHaDl+As2A4eanqiJGYoPYujfd2CDq
v3EUHcp3IAVb51fYq26sAGMu5lEKnILg+Z+ppFHJnHvmx2NgZ7ykeA1c7JkDV6CBNibAuGgMXG8d
ShKmibnKORAqCeRuJ6kQvfvOccMQvi7opQkmojUGtDoXQZmD5TXMyHv29elJxDu0J0qWF4CeiPUA
Fp6SPLr7PUBK5BfH/noT3ftEJo5VmYAJWkx5BODAaN2COJ9viVvtTCfZZeNRh2UEl72A2BK62i8e
+ztvgZmzIUrTWOSmNgd1Pj2aerUfhI6n5rB+wb0vZI4GiM10GZ3UOZAjL+56VxQPZt14Xdi83V/L
TUN/5hkBggI2hDkbWhtr6qKkSyDFATSjrf53tXgqb3r6D4Mt+z3oNID9Yh1ohAL6tVNCLXwqKjOc
g3eF4B6QPmb7o/1wPp4k8jaRwpYi8jJ+T2zXrYkdk/n0GnTPNi9kb10Nl7+C2TnQ0xVpmwpzsM7e
aw+Cfhp51BNb63lpgtm4PJGKpiixcRB3IBnIM5VxJu1wXmSe5NnNu3Q9hSsrLxQ/VH3lO7xe0z5R
5GoqkyVID9pHsZdO4C5JfxSHoiY5JKF+3HeUzbT5whzLSKc1oxlnGRaPDmSwTw9T7EyOVzqHyt4Z
9tkdHTf4Hj59+4mEzXW/Xn3wcHGc9aZXzXwyyw4/FklUqEu8BPL80BgUQuy+aIKOfCHjIBGt+0Lt
R8gSHsZmY1NB14DrF+HUWqflrlcaFL9RlknmEhSP+jsQaJI3HI32VHnpcoAk7WNKBKjrnTMIwkac
dOaGOhyfDIUzKPKAHAtEgCxu1chBDJA2gxjQ6GuSX6v8G4hFcU6JunwVSb9bxucY/bo4U1/7hB5S
Idw1qDEaH4NGuqLHJPa+CZ2i/2riytGi39qyEPHzvm/8eRowxxtpAhpWqD+uc4SMKy6LnssZ5qMD
9eHhQ0JCfcK9MP2cPLxXcuQqVeuUj5EtE/s1cvz3+9a3vOLS+p+/vyjQzBG4WLpyXoKpOw4vo0EK
45soeJOCQTUHp0/g7MlN2X/dE1yuaHSJ6yuSrcOUlUkplfQlCCewS0MrJrLcMAlBP/gI8huqxhBK
0I/iWyG7ssIjaLppiv+xLqEDj4wQilAsKVuqi8kQ98ISDMfO/Zg8p5p3ueCC4tl+dehIePRsm7ur
XBhkwuYyYxbdBPVUMDUaqQFn6Ee7ohWIIZzpxwBWLTO32xL8aPRnFAFX8yhIT8JKZ+9E+m5Ud23i
WgOqFRYISDlHczXNOh4K35BSAGU7ZtiZTEQHL0cvFD1+mkQ+TTC1fXUZp166aQLY3XXPDVReGRNt
H6ZWS3EACwKyg2VvBdN7Htx34a03oo7L979GmPsxA46j12UYgSa5I9uVjYrLDoFVtx1v8epzedDO
3qgD+ebAofodQkDzGh/FU/mQeLwaxLZ/YxwO5XeACjGxeB3vFKmmcmTUYhAZ6s90SFy5O7Rj5gr5
bzV800cvFf4aIHMvjaTUnPtLsfWsQqkVLPLISgCkYefxjKqcUmVpxGCcBDINHwkRB9GG1mWWH4cJ
6p75SOJS8irIzAj1e55yipNbzwUMQaykhwDoAp/EuPuQL+CrirEXYfo66B917eu74d2M7Dj21Df1
VZnAfd+JoDjfdSApg/rf8IQZE06QWUMm69mYdV8VyhBWb6gZEARqPcl1MYCsjSI+N++t5SSHLnbU
1mlnTp10IzECDBn1JvCNY66Xnew1zG5RxzySAslE/wTnSFHJ0HHeQVu36KUR5pKYm0aeUgojVreb
9Pe0JWDGLugHx39YQOwaHi/MsBdmRptOVgUB/jMbtmF97+l7kZ7i2De1h3xy6VgR6XDf5ubyAYwA
Wnqk0ApLFFxNBuRnl1gKFNm1HmnE+edvpN3+fNLf/z77ST1gqdMgVnKgRBGYRjtRTXwggmvZi0Q9
L6GwvEAhBuCZ5Usa2wJs26h/koiC9txJ8VSciGpR3ExqlCSWN8517qZaOOVktPD+dssBSMxJqTrc
YOACAn1EP+BFA4kaaA2KZgOd1zrsoTJRjEL2C8Jow2eMjicQOu2CGwElJTA+Y1jN/OrneTFABzRn
0KvvRqncSRodexvgDJRYFwEPYbusC+1JpMhN3ELJ1fdKKk3VmQFc79DGAxRmV88LMPH6ouVQl26E
j3Zsp8m7v2WbScMKIPnPnilMjOtoVVgFUOCB0wMOQYx9sStQlVpsAJrL3X1jWw9mFBn/NiZfB1Rx
VOZGoKkUtGfJ8TqbOvlh8ZK9+Zcn2/3T8iKT/nE+m57oxKfhLSU5B6lwAz9lXYjpdA+gAde1ZnVR
8dkUXAH03N2Tppyb3K2X50h0p3pvQikzbz2x+cCMoEP10lFDf469rKduaT5bOY+nc30M3cS4i2VZ
X9oXiVsMtcGm0hER8s5F4BEXOw+/yaTZ31/+rRv8cvWZG3zuoLoz1zATzSRVzkbsUmunoNJUdJyT
upmtY84MXOFIh0FJxCyzBT0pyNdgozWiUTtBVfeUvNPDsCsQUFPSnMWzugfp2z4/pv74o7bzZq04
c4ugq/feruzfv4NZ2ayOy0oMCykoqNM/99DPOpnnciGubbbf7q/uZj66Ag/WuW8JnOWMLTHOp2Gu
SikQZ1ffRflego6k5Fh+9HEMf3ZP9WIXr5wt3UxRLo0yexouTTHPeiUF8QFZGQip9HWJgV7uHPOJ
Bm3tQXH8/odu3l9AlGPMYh2ksZgcTY5iaBT3tYSql3ysQEXaufI/Jff4c0wvbDC5RxTVXVFLsCEo
tujrpSuWQeVUAGHPnLR2884CVg+3Fd5rGA66PnvYs1LrMM4fmPkuzH9o+kmsOFnFeqHfOCFow0TM
pGEkkl2wvoIi74TnYlBVLiZ90VZKo3OtE/EZgjiJxjl7PGvM0s1xNORKBWttuJsMIj+Faxkk6+1X
3lDaZjy5+K41rF2ELXHps0imsGTmTo8UOH5uUpfSH8BS3Pe4rfiIgbSVOAdEqxgwvjYkt3MU90ib
guR3FhFP7xMipd8rESrY+r+5Dy9tMR9VoTI2lkMrB8uTiGTCSogg/VSgnG5B5vGpPda8qsqWA14a
XPfzYhX1IdGM2YLBTKWQRtor2kf+1/3123KJCxNsycpcJFqBd0wOBlst3OX8SU/luyk5Maf+sRmN
Lg0xyUQ9TnQGR6scaM1yECITEpjvoQwM8deCPWuix0l9HV6beCBTonP8fjOTuTTOJBfmVIGLpSrl
ILaOSwhlE4Cz4CCk9Es7qTlnmvupzA0XWlMHgmR8agc6+N6u8kNUPwvdsT4n1csiTnbee8mw73iz
FZvXDLooUKVex6YwdXrtL2qnNoWMWb+ggPbGWt1xTANj/fu2fpreIONcHqY+cs3aAcmJ7i08/P9W
Fw7T0MAZKWByhiIrc0DkrhJCnFEU4nq77V/L2p4daAW7SnWU0p2onzv1MKmO9WwlnIfTVvX8yjRz
VAR5bvseD9ZA++lle81bDjie7Vkgi5N7nmCHGOkEC7EdHgxf3VcxyY/ySRaJjD/CTtip5wVUhSgb
3D9eWxfi3ysCtND1jqRaV4woTosB+gYE5Vff4NQCts7vClSDzjomFQALuDYQCU09hWMrBRjpnHc1
tGZrwIXs6A1FV06CvFl2gGwS5iFQhcEAGbO9c6X1eaROyEUd6UfoPPb2ER0kP7R5ymJbH4XLA905
UKtAT485QOC1yrNolKQAyJMxA+7fqhwgwN2RZusENUn657zm0rmsS8XexUCXgwgISEqohDPJSx0a
Ip1rE4/vfQHBDCAX3e5Zew9J8exmr6fqxMvtt9oT0CwD3SMyJgsdH8Yixez0MmeWFGTk1J4fxl1u
kMazI0d9ue+Gm5EB7UgNajn4OEweXrsJpFmyOG5CKUjmz1H4SzAOY/RL7w6lW+/a1JbBSCO6bWsn
39Px1EicS3pzPy+sM98pqN1shdVqXT8N1U79aqJvmXlooycNVWGe6t7WC8NYBwiRuuERD37l64+d
kg5/NSdyMANnaMuA81ukWT6U0gXXO+ky1Inc9qHM9sXPrnFfQXtSoWBW1XvtIGHcO/pdRgB6LN/v
78GGewGyswKR0QwBDxRzAXYLxNcqU5oD6JqTpQFNEFRM75vYOqFXNph7bpgLqssYIw3AvOSNQuGp
gnrWu2Ac9lP7kEYPk+DEkB6sq9Grmiep/X//Aubolu0sD0uGvnc1u0lHdy3YbvNOdSdkZ2Dz78Po
RBuFgJ2IdOPkqVZxaDoORmpzpSUZlWgACvAWYdwNQ9ndNEziHMwK/ZzA1iykKWczb4h/8QoxUYH9
rw0m7zQNgP+aBSs97+Zdeo4P8aFzP58igj+7nkwvKC4d1CedfD++QhLcub/RW/0GmIeOGMALf871
tYungyZN+YQG+8fD54+IVLZgF7t+n9k7NPYD3LtkJN0+3vk8ge117ZggeWmY7fPNPXAa0Bqag2HZ
dfqjMXyN5Ueuc15ePCvMWTFBFTvSFl4EsThI1DXDc1eY+yVFyU0cBO9fLaaFijZY9BCImVNTx/+3
mIPdOw8PT6XX7cBLQF4IVvO7SYZD4736v3hjxVtuiocfUEkWru8brfJ0ErUZ+n/AFejHLHqRdd54
wJ9Ax27WhQU2uZeUCQNzKiwUZJxt80HfYeKGPL3BOXPyP5x9V5PzyJHtX5mYd+gCKNgbq43YgiHo
utmG7V4QbeG9x6+/p1rSDgkiiCut9mFGnz4mymVlZZ48J3zS9/q+N2r6mRg99m1AU1O0+rVvPKKs
8v1MuU29kg3BQHbd4AjtlvL3v0nfa983WWYurmUvDfB9ANshv4isX2yHdrbK9u7BXSfGyro5hlZk
l6vEhnIZTY2OcnZqIOi4vgXmbmK8Hv93LabsH4nW6YA9jOMReEPJAOT6DXql+/FmCP+TzXZqaeIg
FbUUqkJHHTjBkCs26RiytvZBSQxQzquHGuUDokR0caxi4/oof4PBa/PNduTJezKCN0l05df22yP4
62kBmKW/BiMx/gmL3tPDZ2PnVktr53v3DOUs+oBUrwHVO7PaLqKEZq8rFHCAbkbhHr05k++RpIoQ
1x8HzEX5mEVOdqeZXXkjkYdEEMzATtFaHw2Gur4+D3PPQbCe/WV3Eg2litxodQy74grC8i/Vt6tT
I7GdBS+9aIe5uZP5boOOdB4UmRHf1Ta/MdGPYBw7+rUwnDlvCRIHUOGhDol312Q4rUsCEQRoPMzI
n7e3j8VqDXnJ0ByfshT3gOPeLLy2Zo/LqcXJwEYPNQOhg8UiP6RyDbCe0cVIJ65ls935e12+Qb/b
wihnilagqkCSGkVP1tQ6uXE5XlKgWg0o5L41kfp7C6KVB7Uz2kTGEm3A7MKd2pq8dALkhTUxGvBs
a+j+pdPAFa6Oe9OSl/rLf2so0yPJiK9AeYGQENHK+RbR/MHVi04AxprXjGZVqDvQCh6ETbJe0Xu0
N1G7so2fdK95NF7dbcnjk3TzpJtZBVe4tKrsuF1+C/KQkAgAKcn0bg+rcUwFCaPehy/enWoIG6Ne
gbuG/uDwL2zaX0qva8Ymvr9TwZDrlWw5t6P98Wa/NatupW1sbN37e91oabw9PH5bz9Z7YTyXq/4Y
G05s6ab3sPzevCBEYdEcErA8mmDRKi1PMRJdr0WxzqEWULdSuh2ixCz1GIpNQO1YFZD1G4js+aY+
9tktz3m4rNxB3Uapkj0FSsqvZZTmViE/qjdtFsT4a3m3IqOk3lb4PzTbefqCB5uN/5jYJt7GUG7G
Z59vG24M/HyETi3yCqa7UnkqdYbLm6Fj4m7U13fZxw9nOlt53VDNWEK7sJM2XTowooM/jcW/F2Dr
Is01v8uQga9GaxQ+iPA4cLZP0dS7cOaXDLENe+I/tRDkwi6S/cdWPb5JTQ6Ku7scE5oLC4Zmw/nT
IU3mM1RIhiEhjaKm1HzZIh5pUPq1ylc0D8kWcioyuhIO2hZq3xz9cp4WfNvcyWOdo6xmAhXu6XIm
Zat7cQLzeelBImwvk28pjGgTBIbE/bjQfeE5Q2oLVBxplW8Ez4qk8fH6R8zuKeQH0DyHqjXAsxOn
Xqe5G2tRLRxTbxVtR6q/P1f2qvboYWVZ3uvNZnOnvsLrQFHzumVh5gLT2dlDARs009hTk3VOOKKO
JcCDzSaie6RdOmscMN8lEkx35NDQhXBvbrl1JF2QdmGTfsHO3UdaLEEMRThuiQ8dIfpc/qTo8cjp
DUUpJDV0s9imBlk/Oc71obKRTI4OY9DGQwPwNrBBTNx90cP/kFLkj2ln6+lb4X3W3Q5C0A3w9SQ0
W3GpPsI27jWDkyMki6ms9Ui0HcNPIdurQmkq2hLYb+aY4qGNplgoyUkKHNL58iUizylZARtJux9a
azSC0UzrJYqGJSuT7SkpWZX7AayMleFtboO7yOEtQoVPUQd/nak4uBOdpHvic2thu8zltVkmASk6
cBehlXZyVwWKD8GLFt5WAxWDpz3owi5LrCSyACwp+sYsIdTXf6tQ1eKMuDpmH9c3zQzcCs5B+KVM
YlHrlHo2yCUhacdaBHZUvFM/GRQjslaCesO/gH/NAQqhslxrPFw3OwOIODc7WddR8rlUy2AWij7K
4JliClDdXre1zilbqqHrMVdt3cQnJP67fM8jzyGb0q590iOzKBeik0sfgY8RGYUEqAyR8picnNbr
qghvWRHh3zqg/napaMP+/vlBOf/9yUFBCp10cTNisGC5UdS1FPgGUouGPG7T8kGCRD1f7fXQLIZ1
Nu7rdmmPXR7Uc/uTyUYSAmQ+bHwg7sue+0MlP7qR6Sb3kfs+vkfKrdoZ6ldGBwr86vWFngl3z21P
jlauDi0pZIw9jg3UrNoqp1x26J+LyimBk7akaqmUwALoi9kGHQ6I/dFgCmWVc5fRiPUQyQVy7SSq
Y6A1+RacSWoTo4FS7RTpIXJF/qGpgtaEkBf467vUlwmNy0hRKETnAS1sE5kMUNjQgu2YRHlOB7/r
P6KxG94zPhm/MtUDV+n1ibp0QZink6+ePAvGAQzJugKEUAlVQr5SHALcduRv5b6C1uSSSsvMjkDT
AsPtMqznhdyNINS5lqFZ6hjIz1Kx1sLHpLGvD+jyOkJTPtMuA5YTVARTXEoTax1Jh5ZhYBKgGWNj
KKo150emmj+R2OzixMiypRTIZbCDdBfAq+DhkH9lm8/XXtUbvWnATH4cozJc+Un83rf+klbmTEwB
K5C2YxzNkBOZUgqnnZR4buCLR6UCvD/eVCUNpH0DRpkodu22BTdXVY6m1thB8gIu1Ca5S9KCyuHn
ErZqpviCTyHgA8EVAt2RKVe0V0UNWJMT8eju88fCKEzZWgebfFuZlkZHK5UoWYjlZkrQMImdg/sY
yr0oO5zPMedrQ8PLKNUNdxmtkBtODMkUbnrjJjLl/yB+QxYaDdmoQKJhHQt7bg2PJlUNuhggghg3
EWCM+Rf/LhqJERiaQF2fNi8K/sv77nmJl3jm5YZqJGYWiCMRfYPTuQ0GBfJaCD6OfkZRxxpo4Ljr
eqve1Ejebmtr812sAbs/4um48AabcWGnln9vz5PHCdoyk9gTc3IUWjAT5yu+A6MXoJvWGJuuv+B5
lsYpTkIQThzBFsZhnPxPbhY3xFx7m8RAN6h7W1oS2sNcJBDrVeTTYqmeNnuUTub49+FwMtJaG6XE
jWA7P/Q1BXGS6W0Jeu4M3rcMKNA2W8yvkTz/Bymfs8WdRss1InhoscCwmpvRu2TEt3K/kw3+EQFG
HC4EGHO3IPJKYC5EahDNYlNhoLRGck3TeyBU+m3fGq1OvzzZznUT2OjOfx+rJUjMnIM/MThlzBFH
QR/9tsW1CwD/QHuRiohjd2hxlzfd7t193sR4gyy93pesTnYSEt19XfSw2ic7PjWqZtUo/9HIQBsB
Sg84+QuCW64TmzoKCfA24lPNSWvISJm1EFJZPBaEatw64bU3If2pXDsWbTF0ONfplhSEZi43GdzB
gJriFgWHIPvzk20b+1GW80FKjp3Rr+OPZu3ZmM+l2EnEr0wimVMr00XMsz5G/yGsSPuESm+9CS21
t+IlW6OMv5TAn3m34r7Hw5W1uYNlc/pEH2pcM7HyOyQzcaQaIbnR32uPn92n9nkUqS5QZSvux1s0
/Po2yal0ny699mb83tk3TEK3vhrlKJPxDRHab8BDEhzIBqLX3Ye/JFs88+46H+7kXgliPlQbNtzb
kSpfK29FnynZ/GSW7lRLxaiZY4EOEoCm2NSydOz5buHKwQ17ZmsvW1+Lu2T+1/GGgygqgIq/kIWT
vdiIipfpJCPH0oYekWEnzn2wqkzetrJXbBPzelgnzDxmMJi/zLHPOTFXRiqU7zS2RrS0q59uBWA1
rkP+ttk9NE67RFk4F27AaTI8N/AzoFhjh+TEnqwJRR6lDTm6SUi7TUssUduHH8EdKFyodGjLe37c
VWm2NM7ZvagjWw1HA2iFNNmLTYhkWhd14tF8ETcjniqhcePT/tg9IHF0t4TXmQGZsRwVbgGQ8oD4
SWKR7ckway1qBr/OASxJrJw3I91wm8CM+Rg9jJHlxZqZujHmYJfn4MHMoQRP7gQVAZjfWe1wFOKt
P27iTDSqzKkBAsl3kWiq/kMnGFJpKG/Ex/PS5NuvGHWUeLWwKeYmizEJgcEaSQxQ4p9/vZ8DNd3J
jXh8MkeRts46MlqHh3PEC69A9+m9uDUrFfliEOpcNz3Tu4eJOzE9OchhV8jgesadM9yBSRf9e7Xp
3rWmTuWAkme+tKxX5N4MKaCvr6ubdu+ki43ts3sUDwGQKTFtdzwNzoffe2jq0kVc74SGyOJkhivQ
2kA/6N0iv/vcaT81NZlpxQ2AEx5h6sk0X6RN4dGIo8KeR4DmONIC2uWX9Hd6A4GZADJsoB5E28nE
GrJvqldGuFrll+qdf1K3vdk+kpvIelSN1U4AhQyY1u7K48MDOR5LSq3n1NlR5HMf7jx74UTOZGlA
fP3Xt0wWWu0HkhJOAxwbjaagZLJlCcstLWUs5rYylNjR2Q/sHH+hdNvKhRoN2kiOtXwf6jRJV57V
IzRMrSA6Xt+7c5G3fGprcjEMXC+6Q8bDdZtojtEfJGP8CI6cNdi79F2jm42TGz/GgtW53NuZ1YlH
bVHtqMJOJEdWAhiosHM3yqZ9pIp5sHa7kor2+zgaviMb1df1Ac9tXvDZICuggIoFaN7zcxK4dTo2
kYKXhma0rUe7h7B7vW5ibpeQ39ZVEdAX+ffBfOJHyzEQArHC4OIBoFwofJJmFyYbfyGin+kpY88W
kGkwHQ5kmSa7Uaw9TU04DKVDO9nw5D2jdfhQgZChdShNdp/YoHgSf7b0m7M+SEX9YSUszKYyN52n
3zCJQitZ8j0h0MgxkzMObU1RFcurlIz6s174xbGOsuHRg+bGtwL68sbMGhfd4hLnq/veG9ELqBdt
nUDedUgFdIgUA6FyhBCDKnnEf4iJBGBO1qKoRIuCqyD06HE+jnvopui7FcIYeSpPTj9jRUpiW3ET
1Sq55mNEy8nN4Dd5S7tybF6Bx2/Wo9A3kOTSOfmoipXymOVpfBCzEpIDRS3mhZEO4HIySKoQz6qA
aPLwz/7wGmZqiVypkOcOJyUIzGpVB+DcD7V9JJPYyWMV+n+54n2JMmq+RiPJmRGndSrQMWnrjZaK
3DrOUzWgsZCrrZGLcQM9hTTmOyst0YZJQSUA6HTql+88tGt4qnRd4xpo1I0+EkxVRZno5pLq6eyN
8dfSXaiHd0GLxk5Q/R/DxwIC4Yb8oA+gW8sot/a3rqV7tucvJORmQ95Tm1NvoynVkKLkevR3iuE/
3IamdyesBPBCxFa8khcO4kzNDycEFWQ0UOO0X3QMaB0EZMPUxe60/J3Z2vt95BQAJmX0Rb4FA9p7
lhtSYSqxYXDZyly4LeZHqyC3iZoKo++YHA5ZCtxB6RPpKLVmy92N2V30JKFRqKT8GntKJSAsqvZN
fzMsYePYL08vTQjD/cvytF/Yy8QkH+VAOuovYm5ElJQrMdtl7apqD3fXvd2sB0BsAe5y+FSIeZw7
VPSEQuO7TyU8uF/0Yd+0AA0sVC/mPd2JDencRpIPYiDzsFHa+y3IRcAZ5Jv3367t7VqDWhvn4cdR
10/a4vt3dnCATEoCMNV4O7E/P3HlHBm5QfBG6bgNYOb6xLHA5WKNTn57ErE1CnoMCfvt4Whtjj4A
gNd/f/6AnxiYRE6q3IeKnsOAFjruygew8CVrUdKTUM5TczqSu6xRqJ7tunohaPuNNq+NbXI1FWqC
DVjAdGbt92+3NtBatCuA9wHb4G5XrG9uNiI1H9SQeubStTgXPTGY67/WbHLqei/MQ8/nJdZ2sB9+
3vAeoZKFBqH1fbxd5T/Pr8njzeYIBMmdgxzCf3To/zI/RaVyQs6TLsTQ2xdhd8seAK55rxrD7UMN
9OMqXNhFs04GDzbE/XieAmQ/mep+zCpBCOBSI6Ad94MBieLaGh434Nn5cpf4HOfm9tTYZG4hyhF6
4yAjjSBZ0UY14ntHeF3YtuwOmO4drB08CiOnBtvh+ZlL28iDUnosIVVh51veNpy7L6dZerPN5RDw
pEe+AtJxoHmfRqA4F5qswkMGpeH+2B8FTcHLTz/07e36tbX8e600bwwS0WN7jMyH62OcixCZtD0k
iSARii84H2KsNgkpWlE6hspHMbwP2WPCvQ9LUtkzgFi8IU7MTMbIEaicKBWB93phXtM32kMIxFRB
Px496uM8SJTuuDvwcu+MGuS7IK8M7IFypm6Cu6tBxeH6sGd3D7AhQKcKTEFnsntyXyx4cVClI//G
3cbdSmnWEMpGB4WyUNufN8T0hXU8G7G85/OrioWgZ5ovH2tTU2zywbtOmlpt5OT6z/Uhkdl9hLoX
KNmZjuMUVQjRXC5PEpjKrMpSKfcw2iMx4vXb3oZgyAOadr89lpyC+sNd/GOlNHoElWZyQFdyYILa
73j9e+aqGag3gweJ6YwBicO+9+TGchNOFzwfW8vcd8Ye8ugUZX2jfI63yU7e+IrRGEsnVpy7yU5t
Tq5nTXZ9roa6LlwQQfYD9FuMULd/sLHN6OqT7qy6MCyHUbDemU8LA55bADQdAb4CtBPgsxN3UdUS
YzqAv+Ue8li3Sfyi+fcENEF9aoH3LOxzQytWCL847O6lJPzsHXtqfXLHSkE7ZpI2sKHvzfKgP6uQ
hAcfVmj8gP3OWRjrJUgY7gLpQIYTRn58mqEbNbcXuECRjgnaYep1sfJKI/VVMwpb9IVrZh+atf95
3ejsXX5qdBIDNcGQVjnCW8TsTy/uHlAuur+t6Pq7OxwOz9luR4wbw3GMpyV3MbOtwBkAfADid/Cs
KZNTHBWhGypVIh/FH5CUdEjzmuCq6bnV9QHOxHhnZiYnJpO8OKr7HM5CHvPVGGqYUy4IjcFFBeK6
qblsC6DdiGRBIwhy3emT3VOiXB7bQj4iF0kZY+r96rAySurTB+BZF44GO3ZnFykuN1jDuWAk68hQ
nruCaOQhryd73RGc8Z7pNxhY0/mNtTCmC2fLzECkAxJ07Dqd9qN1yMTLpae1x/42uhFM4iR7pMW/
Qde1Cgx5/1xbklmZenu3MLxfFvqL8Z0Ynpw9OZDDFIw23dFTbtxyyz3Ua5KsA98GqrWt31XxKxkM
31B2aLrJ7Mi3P/T3WLISPM916IlUFMqe94UZ7Ivj0Kyj4Bn8FLFoxDt/Vbq0atGdUZkVwmbLe8xu
s9hod/pRCJ+1xPDNxKNlfNvnK7kwqgB0YE7+oBSHEgKlkA4dOBo66XsBDpRKtz0R71zJydHmuwkA
Ag13iWB2opkYEWqUNAXCT9asjgCOItY0uulZ9/6+kBOKxiAU22vuGWwmyAtIlr+XPsJqsbWdHaVr
U8nW+OTW0N0AxWhNbY8yGvqfqsIgNeiQdwLI/PAx6p3MWZVvaffXt878zkFNSkAhHFKd03sj8odW
ZQso2P6tilyV69ElKrslGxPv1WYo7pc5bGylFbrf8q24dKYvnPLv/v9rFJMLqO/zQSs8HDOQ1Zvp
bQ2owlOELUKLrft+fcIusTYTW5Mt3w1FKrcCs0XRLChnDokt+e7GpTkVjMLutoLxoCcL7YqzUwgI
DN7ACN7AmX++OZJBKaqaj2C0rhq7caFzNQhRb2XdukyAOOrr/in1+SXGqktcKBssihlMip6pr0wm
NsnCRE1bLF0YvvEj+tVEdMPcpIHA8MQVTwkYJ/uV8hWIu/ybvy01E7ICVGoWgkkWlV6cjZPPmMw5
cJNDyqdhx6r9qc2hDF5iyK4VoJ5T3CYqsa8v8m+19JrByWEM5WyU+hrzLRV27VNZh2JAEK5Lyaw/
MxmSWxAQyED5ZigHLbCSdaQ62afw3Xamjye2xX8JQBFmz9e/anE1JsF75QdNpgYx23pZ7ETNvSwY
/oeXP+pGklFp3bx0wS7ClKS0UsyI2wbDgru4rLOx6wXsDAj1INyB4ur5RkzFpGqSXO6OlbINFOSI
D+lBJ0adweW+ym5Ke0dOabwuZGgroGUkpPq9EDz3xB40eHarR/OLjFxuB+3oFen2irSWF3E2c66U
3YOMwBJB+DT7P6A6Jompgo+ECvkm7LGAyl0qrZV65fWrONhE8lulH2TysLBAc9c9KBAYUwZRebx8
zmeH4FVZcUrdQ71jJwT31dgbI5SNSREcQvLWKzwofTalaAtuaHHQlVL0t7JZQL5OnwJocoQ+gYZe
PQGPLzxvJ3s34ly1khs0Wb1IqxfsEC2k2iselqtsBYWmxgBSbXAgMoqmS/ceyCpT2aeAksi//7k+
Icw9nByji0+ZzAcHSBnQ/CN/5AFrJ1FHI/4GYG43WRjz9A0wNSRM/CMBBUMbcTBUguEwEL5696AV
OfTKRUsuZbtOjGRLmhpkOW9Dky54i4l3ujA+CfK8YGylrOL5Y509Zu9u8jDym6B1AsEUalvhFpJr
k6vgwhrb/CdxgsBzWs0NWN4IxRzlEUJBkM2B1Fx5m0RLvR2L8zo57m6s830mow0zXfOWV9kF76SN
0YNwJ0RbN0kdiIkv0mv8rtZ02wBvAWIFQQFXyu+D/3SIQTmokPkF9S2w6NoK8ix2CDptqEUAfSl8
LDHczI6SURrBVUB4BzDP8yltQh6kqIDiH0PJkmNDrp1wrROnGA4IIv34p9JXJW5cwf28fjymWjC/
a4nrlUfaEGw0wO+eGx6jQg3dAe1npPHdJ6UZulUvoqKWpZ5ISeIPb0PQJk+cRsK1wKuDk3AD2vDi
7DUZy59ISLpVpUrZXQws3O2YicAt8fJ7PoSZc/1L5w4yCuHoZCKiIkF8+fxD+4T3s9jFhwaVzWTC
fWGVmURblIWaONDfCWGRBhAkCsNKTcLRtnWrDuUMEIKWJupERngAS+chuVOs8Ktb1aC55yzZ2ql2
sJZXnZmsebtAqQzkpneRqa8hWoB4PbC5pQCTHeHpjjz9rukOyQTRJQTfpYrfShI7rV1XgdUjreN5
b2qHZwxJDfkfVv/PZ/9/ve/s8I/fr/77v/Dvn1k+lNDSqif/+t//00Bg8T0O3tM/aFN+vzd/ZD9/
PNTvdVDVwWf1X+zH/vcv//f5v+K3/mnLfK/fz/7FSuugHu6a73K4/66auP79CnwV+1/+//7hH9+/
v/I45N9///Mza9Ka/ZoXZOmf//yj9dff/0RC6GSvsd//5x/evCf4e8c0qL+//vif8v3jDysJyvf6
u7r469/vVf33P2XlbwALQJFLRVWNXbFYpe7790+Ev6HIKKIizJhvANXG+qRZWfswr/yNZ31wyCTr
gNfqLHlfZc3vH4l/UwgYyzW8fFToScr6n/+ahrPF+Wux/kib5JAFaV39/U/8zskWga9i6T7UGJEt
B/8ReJzPj4iiJ0kRi6Fo4ltaO5L0dB1A4ZGeTM4/rZ5aOb9r/mEFVWcd6pRg/QLi6dyKRrqA5GUj
miBuKVEx7cgb1zSZ49d8sMPrgaNFq5TmWPvkKe7CbCEQZ/v8r3Pwa561cgDrCmpwyJVPzMcjZNtc
ZZDMDhkPi0v4zMgFn5ikzLWFkZ7fc/8yJaFXGlAq5BUnpkgc+6LIgcwtLnRbSsbHTollIwkzBNgq
nvstlza0FoPX6xM8s4yYX+g6YhHxD9O7p2xLTo4TDiMExIEmrs7Zueu2q+tWzv3pPwYHoibMJato
KvpkcBEia2QS0czGc36wG/o4feNglwpBIu34KGqWbhr2g5OFw3lBtktWAGKUtMnu1PMiE5pOJaZe
t70hyHWy5kJZ8IzRBQDDrGPObVB+SFS7QefuTzcmbwGfpXaeCvnx+tgn2NHfweNbJMiuQ/gNHR2T
wVfBoKqC70lm0rY5BeTMHPrg1k0U03Nb1yDjOBiZW+1lfPNaI3hrBpny5oWdZ3J8UxjXP2dmS599
zSSe0pKKD3SAXEyZExNzhH4J73r8hkdEt0QsO7O3gBaCJjTEadDdPkUA11JUd16PR2RHKn3dF9FD
nFfiQnw4Ox7MCgDpcIm4S889RKwOQpOmIlYaJ3UDrnRi9GroO9HoLqnqLZmabCrJrbVeCSVi8qoP
RkDVR99ok+9r9CNZ1xdpduag8c6eNqjyTBWSCI8ifQWPZOZ9BbVjlS+2HWmWqKcuxwPGA5wO+DXA
RSBJeD51SOHXUq5qkGhxCb9Ok3FYt1GcrN2mWapazJmC7CXKVXhHQz+XDfgkxPWxTG4qoesk6ZIa
3Pge54xaIj55lVsuPI4u5w7VPuw43EwgNUat89xU3WRhUep8bg6dmq98wK2oEpf9wgqxbXXuYLA0
BLjf36sBd8O5lUHRe55kQg5CUFH4Rskz3FWjokMzouJXHWRoP0KxdZ3r2+JyFs+NknOjTa8Wiep2
eMK6gvakcUVrKCGv1hA10JUFl305jWypGN0frgf0CU9WLCuKXpJLpcKKubFR93qxKaTaXUj0XV4M
OjCRv7tPx7Vw8ZAVtDhxW7kyU4ETHFLlqsPjHqGkSzCNAicvwERmlg0PHl0BXlmVgZWcbA457lWf
lEJjjlUB3FkKWjTDVft82+vpsClCpbF0F3wk//a6KfD/mEQmdwGs+Pm6qZnvET2BZmIEBIKhpGUC
0HqJSnEolAsDnJlQNCiiUoeGC/TWTsGm4KRse69vMUC+aW8zuWwe+DEA307eF7bk61q/MLbfEGxy
EoB9R6SJuAV59al6bOVFUDosAjxgeIi5iVWdZrjkCrmgcUdU6gaFGFIlK/FQUyVkqcu6qe90oSvu
Ar3Q2oXrjU3l5GsQ97JQDe9pBf2h51Md1CkE12IIpssxcTVkTWMBLJV1HUGzMvWK+yoc0Bg99ApU
68NQCKWF6ZjZYPDL8NkKADnQqpj4hTatRKHzYb/Ra9cmKce4gavajCsoToe6vy4aaFP8m9sLb0eE
EAzlgCVHUex8zJ3WCWONRLkpCmloVW2Akn+mcQYI8r+vW7pcbJgCvQeTqGE6UNPu0LwmHgCVSWN2
qVDGZqKK7krjXX1dKjXhza6A9NKQId03DgC0GqLrq2utkyBdFndFYF7/mgt3CJEaljbRNUbVBUjy
ZNxpPNaNyFVmnZRIUnNqcS/Hgv9YyFm4cKlcHCsmM4YHDx5ObJtPGyfHVBtcTk5qM+cz3yqDEALB
nNcfXd/tbW9otJfrQ7vwvrAn4lYBuAAMMugCPh+aAuEOtXThMUpf1z+jfhRsvS659XUrEyQXQlOY
IUieoh+eQZKmyxm2rhuMcodh5ZG7FSod2fQsykAxzwWisBmksrSivqlo2BPfHgovtNSoDzZdrtWH
hIs8YC4aD1TPWh0sXLBzMwDBbLTTg4xehzb1ZAbEuOXQPYaDjE2ABijS22MWLyHa2dE4cxdg9Ub8
g/+HCYjPsy12EpcEjct5sTxCsi0Kct/w2zHaBWPkuWZeNOKKcHy4r+BSTTFzOUcOdH0x18IGcvEJ
4NbFOjC3rU88hlcI0KV328r0/Ei0UOx2zcJNM6PLRHnbxEVNk9gHCNzTevWIPaofqq5JoF1SRaY4
loKT83K4cC3PTgtQapgVFrtPPYonZqKK9jOcLDcLckvKebwVho6voW6U+ZED3Z7ecV1QW4hprVtI
6XFLlNUXjhQrgyQlBELBaYD+wcnhLqF2yvUq25qhUNzmmA0KrfZo3Wi8/jNyWo89OgoLx3xScmIH
AuBtlBPwmEAdBR78fD8oDd+DjgxC4K5KnqXyJs3qveZyZspJVCGQJZaUNVE8o/eHbTjabRqtifrV
VrpZdSi7eLWReOMCUc/lTID9HYEfXB04AZAHOv8mXxd6ny+VwZRLtHVEXSXeAB1THEYJIQQXjuWt
Oqj5x3XXcOnwsCV1CdVQROtI2E5CFlR9uwY6s7yZVmq4HX6iypL6PLFwtS2JC86MD1cmayoBYzfD
c5+PL+kk0FKO0WjKYVDekSRsLJKm6UMUl7LjxoG2G0FtvgBivdzhuDaAH4dAMrs/prLvguS7aaFh
UgMNs+iLabjxxqpy4iFHQS9JIWHp8hIPihS9GW7QrTEu+N7Lywt2WQkfFwtBlmIywV6uyGEdgdiJ
L9F54eOlvHXVrHrtylhcMHXpSgkiQhB3YCkxw9MkWh7mLB4bIR0Qy+5XkrrBE1pLX69vmMvxAKWL
7A6Onwxg/rRpLu8az/M0GOn4pnwoBDm3uMwnn1FZLuUVLvcmTOEVwEOqDmKYysQ1dINf9oIfDqbQ
lPFaqaRcgHBIAJ9dxcTwg0Ff4q+8nEF2QwLyDM1PtDKrU4sYV9bw9WC6msA7pCy4vdi1S4T581Z+
n1vgMEZQfX4QOt4rG5LHOOhc1JtCCJzPGCaRfX2hZq0gPoaqBVJS4hS9PTZgUQWj+2DGAmKXpApB
IR96/cKem1kjEAQAKoUeGCRlphCtqOFbZNc0BIroEF1nWaGsE84t7iXJ901Ussm/HQNLUBiA2wb4
lqXGJwFTHzVhEsiwl2gBtyEhB4WmUopTIEP7ful6nBsckK5gMOOhQAWk4vlCVXGNrHPFNSbn1r4Z
+oyr0vvh+fCA3bPUWDOzXnhX4SXBPBW7m86NCZ5WKsWg1WAAK3S8mWrJqP1iCbQ0c3zZWQLnHDCe
yNNM5i9rWqQoObkxQ8n7TtxAQrBDXmu4pNX17TdvCBUIvE+RoJ1ucq4pSyLkpDHbpkjviw7SANj4
485F19y/bwk0T4TpTUHR45cp9iS247SkDTSXb0xIUeUHyDQRi1O5/KHP+yU6gkl3KYsbWG77L1uT
IA7MbiJaI/HsLnIVHUJlHpcGKBiD3ghSwb0jddUqdsIJAnT49HJMEUblfb1CNxwCPzJU4H1QXZIA
IChnTA+wE+vaSIVWawEqLvv0sePS/LuUW1GkYFMdVDMZs2ixMsxW+TwWhZIk2sYk7DfUdKa8fFzp
h37LZa0pD5Dn833CesXq+mVALcxiXNeW6rpcSCGIze3EKnAdYOtz599fNzaZEmrhyJ5N27tQFda6
QSzBrC4JwBuLiHNzXmlWSB/JC6ZmDjKL8xDpaMyzy5NdP9R5JkP0HqRocRHtU0Ik1xgAr9+VYtLR
3CeFsuCnZi2ipAAKLQGyPtO8oYz2R6mFuKEpIW2yDojSOP+PvS9ZktzGtvyVslo31QRnbHpB0t1j
HjIjMjJjQ8sRBEGCBEASIH/nrXrRX1E/1ochqZQR8hdh0uotSguZzFKedAcxXJx7Bk1Z1OZsqshl
iBC9m9dH88j2AXf0jRiDIgn9upfbx2oyvPAFTC3a92VGlz5nQdKUrz/lyM+CxzE6SEjLQBHwp9i1
NqqW2Ua2VA18HBoY/50p0eiT1ef62jPr9MbzXnAmnhYcNnw4kQFeBQ/4ZU3TNUGTBP2IuOfFzjlb
1LRfWSD3c9P0d4tqvc8dNFFeiQ6/veWa0i/ZhCIof/1nH1v3qOGA0eMkAOz00kiSsT5pQ7a40k9G
stNCyFMPmDqEvFE9Xbiora9Dmc3nS1AjYTnpk3xETEFhvTUCaDsNN23Q+UAglyhfs77b19bUxTKz
vmwrLMVcKvSp1iyY3jiej+zCWz8KWidUUrD0eTnxcX/xRe/ZcsgW7iPJ0HMntLPkRkprv74+SMdm
IGY8ljTEVcTPXuyN1DLP97sOY1Tralf3g4LHZ8z2f+MpWMwZmn0wTn15TFqPZmswSAckeahOWtP0
ZwOd67fm3Z8vK8AL4AmBIhA99PSJIf7TobLI2oKGh4lOOpZ8s60yU9GtNd0Fokroqd8xOhUBgN37
peqkLLDb+lez8VswbJIfvk27kxgVyX5JBbuJo7mf8wUox4mD3PrD6yNy9Kui3EeNAupi/PKK43gc
ubbHuAPkWE+XgXcXLUM2EVur6gBzOZNPZIjeuDcenVjQmME9ZrM+fpmkrRAfP/e0d2U3igc9ZUHh
QxOQM7q+5R15dFr99KRtS/rpTRggnI3f40lyljBbWZr2sl5b+wYScvz3wDwRbesQDu4vGgZISGcV
oDiHPEw4xms2+R3SslaszIDCUPr1N3b0J4HKCOgDnWLYDD7/SY2oJuVZbGrCCrKHRwYCI4w/vPGT
jj1lw02BdWxw/cvqVaUOB0ZsXBlB9L8jcC3IxQDa5uu/5djA/fyUF+eOIL5RJBwwEXCPez/1MUJh
Xb98iIbKvqk73t7Ci7pl80bDUb41m9FPej5wlsBkv2GjxTSYLIQPGRyZPGlgnMS67MFqSs5cmOmP
bvDb+0DE3gXipvl51C1Z8tYOcfS7wGEU9wJgi3/OIEtQxiOgy5ZLQFrs9A6Eab9+cCTVhzqRP+aQ
l3Li7IyPBi5cjjNwhd8Kujz6jgEWgQ+MQjt9mSffTFXtu9VZ2O4rxHDN0Ij0ynRvnCIvmIS/nsLo
a4G2iJMfqPiLcU+HKOvTHkNuNEthG8vErUDteoWz1mRlUCXjGTcs3TWLkF9A5ISrIsy8PgaA9D4j
qoe8VYcfm3Q/f58XqzUaRGojZ22ZVdkKghkGAP2MYdcHyd9ZqyCGp5C74soEi57nU04IlCVoheAg
WMIxt1W0lN0g2O71VbStkpcTe/OTwL0Pt02ok58/RU82m2Nb27JBzT7lHM68UW633tNt5IsOxiu0
HS78xQCpCqumF2+s4mPzCH2eACgwCkgcJc+fj54tS1cW27KvaXem5kYXA9wX3r3+K4/0IbBSQLNC
LYV/ENvx/DGBqsUEMzBXIqKq/twGMeNluk7e3TLT+Jz0ziBRqZnNFch49ddYUHDc2QxyzOk6Eu/B
BgjqzF3lobHLOxjgvjEKx05SjOnGKIABLIhoz7+eEsp3YvYtwAwfYjMGb0nfjunNmmXdSQIfmjyK
uvju9UE5VlJvdSUU9nDcyV52EhmbeCA67GlL3/Idr83N5PVNMSXxJzJ6b9QKx94zGPyggaGCQjvo
xWEawJbB+QuWCxrGwVmoshF5N/H0N04e8BUziAWwL6EmeT6OMxFx2nGMY+iSHRtld7OOs37/+rgd
WzJwzth6Z2i3Q0T0/CE8WlqU2OgPtGloPlQjJVddtpoz6enxsfIiumuq0OTUt+SNn3fsjcHzGcga
ImPRiH0xi9Ggm5seHKESnkEMOKSuz9TgkXrXJYLUeed3b3lpHX1taOIh5wLkvT+p+lUfTDO+kSut
pbSMQxGV3szf8pc+tqviF4FJhygb+PW92OV5rYPMcuLKCunuV6Fx9AytmPHUH4V7Y6Ude3mghkcg
tgIiAsH0+ctrNXzhYyKWMmOhvRIQJN9X6SgRtsi8XYfXfso8bj9K0JPvX582x4YSkCv09KDqbUZo
z588+KlBh9RDvRI6/oH3Q1h0nYze6OUcfQoayE9yHegbw+dPWdsm4XMbYqMzdQ9rKNshBi7o6d/Z
txE5tHXwNs7hSx/yAYewTAbcS1fqyI5auhySZVDl62N2bF9E0xKFJBg8GLQXY6Zgs0U0IqTKOKrs
5cSrtt7ZiQB59alOSr10XlnBYOoNjsvRyz/FcYRHp+jVvZwlgxzZ6BPUlnaKfJvHUqU31biYe2yO
yUk1u/nUgAJ6WPtmvra0ljftqh5f/+1HqBDbPEFzDAsPmMfLEitaiemJw6pobRXsW0Lnw5z4w+fG
VPywrDL65gdr+An3BFO4FvT2nDVjfMPaZv0b14afv8mLHa+RCbzL6hUFfTJM50TWwb6hWr1BtDwy
dcEZ35w6Ny8NeIQ+n7rxMEaMxz3K63WGK/bMwrXNXTuQN97ukeegZkX1DDwfVcHLxu/QkWDozEjK
uDbdhWtgIaXR3XljzI5MXTR5EU650dvQGntxFEFeqXQc1qSMMk9j00yWr10n5EGDn4MmIIvhLAe+
w+H1SUMxRi/KOUzXCHAc4oBi9HOfj2ET1EqyuoUUW9XBLay46z0NiCtEIINiqhZ9tjZOFX5VL8WK
DIa3nMeP7OSgyQB1BKl9owy9+NW61rWoGSMlJZN/0+EitEuRMPs+td6P13/p0ScBFEPJiA4QJszz
X5pRssK+dQUlyGTLuYomtYP8x3vvh+NbZ8aRCQOmTIajCYdgBtbi80dx2wwWanJSLqCX5S5NbBH0
dfXGXnfkZIIyi4JgAYoAiJ8vXl2m40pr2GKXTKVgMtHE1A+syaahrKQnBFD5sb6qgxg5wUxK8ZZU
6FiJ/Oz529T6Ce5IhKmTkfKgrLTSP/xumq7nKBh3K6fVXPRdJA/hZLtd5KUGkoHMkQOtkuhDwL3z
rBp3Pc9UwSJmvr7+oo+OPiwzNl7jthW++F5Wziv8CgNS1n2nQKxb2jJdkuCNuuBXGszzpYO6G0wU
3EPQMsdV6Pnv99PJUs+wCVSMNbUn6bKqj2sY5BFZP4WLLESbaXGI5wz9MelUfdenQy9KQ2oKFvBU
ySvmoaEC6W4Veid6JWN8N3HtsWvsRvLSTSuD8b6eoySfFcv8M9XResyXzGXJKQuDZthzrVNWJozx
Yd8LRR8rN0DV2ukKGmmIFONzUdVuOVnXacGlfjQBu+jqGhaH+A6Ly61cPET7aG8Rh64CowojxSBr
4dqBQAJr7gGREgEz4LgYCKqdzgzdEdvyNScyarMdXSp2scTDem/7tQGqJlc832WKQvM6R5btMqur
8UzYZRgLDomFRBMDCln8Lf3Y5oFNgZf5k0Dy7DJVXVAqKvpPGo6VwYmMQ46gXgJYraiHJoax5Qyy
TW4CM2SHliyiRkem31QotQ2RfGub9NCkHm3PMj0ZaGxBuFRgHqJddW5CAwMQ8HcYK+ZoSN5XDvKW
EiJz6+V9RrkteiDhougNj8V9yLiL70Vm1tsgtosGNu7WMMe9y1P7euJAjFAWpi7nPOAPAcAGiIHC
WV32yhs+xrEJWR6k+mxYQPvPLeEDHDdsHb6XgC4Q0FEtyjvzZtRLOTXTejJEVUzyhi10gUVmlaVF
zMJmPm+DiaU5n415Z+BlOJYkE4Cr2YiG8qFF6EhTdFWVXjRJqmkeVWvgDoY7/yFgXbPkYyzCK84W
uHrQGns9XPnrJizSEd6sReLqVl0oSIqCfQdaf1dW4aTOaViBXyfqdkUe4pT2fkGqOVUnc+YP03WQ
Su9DNczzR70IBHOmFl2D82ySyZcFM/Zzkkl7rYkczrNu7dB+9m2Q46bjJ3sxN/bOjzqKHI9I27O0
z6DwAMeGjAVh/ThSrNbOcUxxll35o6HeieWUuU9Tlo1x3ixBCAu9cZw9/LvtmrKd/fAHfBfhuur5
0LPPnvZ+9ByQSw5pTWP3VknMWF+2yztsli3drXLtHuJOtl4uGcCSAoBg/dg0Q3Yact59743mN5a4
ubmuWBo9CK6aEZQbOHnltq5rv8yisNKYMR2Yuh0dQ1VYZlpz2qWL0XkbL/xBzr4WYErYChFLweoJ
ZNCgA1SslOtvcVrDuUC0Ug55lQ7z48hrO5yoMUPaWNqw+KH2WjsfYAVdBUjrmcJrUTsao9HpYOsC
Po23G1u6wss2WrAoZ9l1UPoLOvi7VKctKwJvpdeCtV6WexW+CI/TGNmieGlt7tGFfNO46lxJGs5f
mPY9rwhszDnsV0T0wMHmZ3mWDiu04nXDRenAQdG7zYA3O6WeGP2S0wwFnaSw3S2MWflNgLXMCsVA
SSnmClKDAiZNSCWAOa08pRGPIgQ6yhDtKD0NwKyTAJYOrVN0zgPWtOZ28mCJVjrYK0Sl8oUcSpvF
c3OZBJ6NkTWnEQKbeTWy7D06a5YrE9Ya+SCJ/BhY39B8muGUcVgoYtr2gV9nHWjfcyVOtE0mnauA
I7YGoDxUJFxWI4hdNJS3zmXxe6+2KtirdtUdmtyJJflaCw5l62Tg4lCBg7tgwwFCAf9Q4t2SuBfQ
CCd6YVsrLFnPutlI0pSdshSc3yk2aSdyz3kVMV9Ak5POu/U9uyYrIrBC7rX3PbIJExjhuipAa+1/
SQWdHaIEo3I2XF4B+6LvY2xFd3GgPcBpippdwpP2rFEtrCKJ5dhYPFVolcJsvSYN/pgafZ9WcsCM
antPvlEj/kkvBvsR+PSBCgq/aH9zGXt+0jGQG2fpaFQ2CXuP4epAbqqQ3qj9tuxnhP8EUqsyrMQ3
nEqimBovLXoQcnMaYbMZJnP/dML/JV3uJf+qe9P/GJ9Lbp+Lef/P9fBdvh/19+/j5efh5f/5TLr7
P0Oruzm3/e/fNbB/kure1d//cfjcfeGffxbobp/5VZ/rkfAX5E9BmgoaGhSM6Nv8LtD1SPILrhd4
f3BNw5+hLv23QhefwsUGhoTohELVCtzz3wpd/JEPZACk102dghyx+K8odHGxwEz5o2aCQBfo4aYq
3xQRmxIyeD6TBuMItJbtbeA4Ele9pckeJajy4FimSMhRMUyth+uI8JHepTM1VeGQpH7n69h+W8FD
Mznzs+ZsHTKQIUybtQ/hsgFr3tDQ09b04cNc8cA/hMqPSlpzZLclKxQe/hBZQF8abJsL+LL6zYld
Jn4/jb561ASI9gHnph33sa6MuuRe7fs5Q/YTVhnaVWMu/fk2QS8sKJ1S2SPlGWK3Z86sKng6AG3P
pn7G8T2vCVK4uO1MkXThYvNgtiBKi7qKsEghay4y7cHxewHlrcExR9tqN6xSj3v8lSvLB0Rsylwr
7DZZ71dfzdqixLCBSGm+NrAZ3zEJanbZhBPN6ZIRllMXwTk5WVQ3700yQhlVMTthNxcGrt4eCqyh
GOe5kTtQ+Oa7wR+jq3FK181NfI3THDyriBZrtJWWGnxeOKgS5cBkHJXXnII0sOw8P1vgNTHS7kE0
YwqQo4vUgx0EuI2EKo/vEuckTL01jvLdCm9vWYaohVieZjq94t4aotKrhmwASF35DhSdRuBos3WM
3i+KZHfitT0umNVMAxRna/AtJnXE9jQaXFsyuFG4XIWI4cvntG/8YhmsZ2AUIQKbZ50PcoMSE2/L
zHnr3bg0i08+mABJovk0iBmfQp7NeAJgKFhx+MwNyS2CCC8gz3bjPq06AcdyPwWXuO2UezdzH8Fb
gBxa5H5AuYToS7pmO4OYzLoQDUF3cupt8Fs6zX82tX+CVPTarvb+X//V/+Ou7/71f//xWX77x43+
1/+TX/nw/ec97umv+HWTS38BBAO4J0lwEj0ZCvy+xyX4E/CJwSwGBva0zf2xxf2C5MMNnkNfMAa5
ZLO6/c2EwPN/2YyDYUZI6ZZMDEw1+mu73EtMxcf+C9Z4BgEQ9tXgJSOjjQK3SDXlPaIuqR2HU1+u
xhU2Ck/8lutLJF96vLBjsw552k7VadqByJSHax2eISZxhopJpN2975i6iauUkWJky/q4qNkrGc36
uyhhY/AG/BRtQPYfWzNikkHDBjiytQ7xb4hvn2/NIuqXVqef5ngQQV7NhNzUuDjAZUaY5paFoslr
VAG3qH5JXeCGya7bLFE/tibsZdiG0VloAvfB83Vz3bokHQumMnLuhF05lFCz/TR3A4KR4NQI+0F/
XXYwTEguNhWVtwXNel91FdvvPp+Hd1aCjxJPqE+baOaXHqvS3VxvF2GtZXOx9EA35wnKIH9FiYQw
doG+dQa2/I9YVFkx8D6+CFsvLqbBeG9FVm3gzR/jtFnFQNECoAogHZBsHInPx2mEL0ObbuOUwnPE
p1f1pHghdB/tgnREjAfRv72a/+wM/0TW76s7w3f5nX1un20E2yd+r3bILyFE1T4YPCAIxwBNf98J
PJL+AjEtoGEQozYaxtar/M2PBIUQFGxo6KCuAckSON2/twIS/ALZPnrLFDsM1q8f/pVq5/lEQa2z
SUdQPQFdBSkIF8TnE6WvJHdLV90m3CMfEx229yFafLjquomHRYS23JfepdUbxfqfKiw8Fcw27HUY
ACQ+bN/qJ1QOkR0LV5Leztii8mzp+Hu1MP6XkPdffxoGdrM8RbcDRIvnD1FBpTI2ZreCRdHHJdXm
DsI79xaJZttx/lhpvz4FLWBsp0D4sfBe/JQpq5Seouy2m+o2yLOARbdRxucdo9Y/8WX6Rv/kOUD8
2+OA5G1cOjT6Xjpz42S36PCnt1C/qXPfhe+ZJfGFmbK3oo2OvaL0jwe95KgkkgYTeHe3ttUAKaEC
zH3tvdVvOzb7NiceaAHAFQPL//krSpiZgfQlt12V0Xf4nxDz4+yKbLJ18PYLbZADjWPkTTbi0XcG
cBUn4EZPe2kpj1YSX+o2uzUdhJI20nWcqzGKEJcah5BLUvF+0rTaybRNH+LMJPs47NgXzpK0Al1k
crlrhu4cWJY6s2hLVGUrO1jX/bSL3Pw6hX728Dk6NmjoQN8FjA5isudjA8L/BIAyRfSDMvtQiDWC
Rx/EwZ2f8R/AmOjNEEb+yesPPfLWNyoyphYaEJBNvHghy1TXUW2DW9eM5CzQlparrN5Sjx59CDin
8BPAnoh26/NfhsvFXCMW+JZ2SKwNqqzOOSiPu9d/Cbgef1qZ4P7gEdh6oQAEj/b5Y4aaNVoP/MKt
cxrvdBzbjxTp2P2Zzjq4d/CMou/REkQ7lnNApmZH5DqDk6JCMp0s4F/+QGOvYuXayRkXuTSCeZFF
TE160Cvwk7LRdXWRqDWjpe0d4F++0uQdQOQW4TzAJ2/WRo5wWqpHB5CB8uE+TbrhXkddYvPZoR1R
z2ZEWD1gc0SteqEhOVudIHngDeGDmzUyQFwAkGUcfLz8LiKn6MOH4475ExGFz7kJyiRI1p0ZFVKM
sGLdBfNseDu4rApK2XPxOSYN5BRRujak6NOEHDIVIh8R6sEsXzwavtOhgkjYyAG3Kk10d9sACFoP
wLfQJljspkMzNraPCYFjXN4qiWtnrIZOFwoIN5yQFzA2sH6q8TsM3pVXCPBsvrIpcD9000SnGQJt
mzK2cTxvF8v6PcaRngZOdvSUrB2NCiwxdp6ovu9Oe+Qa3vmhCBq0g8bqVProsRWwv4E7golrxXaV
6G19kD2Z+xLYqPgBygP8fJmHFsCOq3HtLwK4X5mcYwsDtlyDFJUzo73v2s2LKDX2hBMKSDo9q6bI
Znvga8GjrBLugJQipKOMlBeiiMtqGCXGo6TvQx6rG9YxddV3eELRiLS9k4hsMUBYvewehwo74G8H
TpwNif2UeXa6yLIWRjQqFPpmnU18rnzKPtc0RTBl09SSHBLtxEfJjWz2XMRzUpjITRc8M7PYBfOg
W9jTo0N38H0mYACTUisgRoCLCYRT0ZwPgFi9Pe6uCi3fhMnPnMwD/FI9boBprnb40pkqnXOzxP0V
TOHHBhkZziFendahxUU9lXi90Gx/jWcHYDWSQyoKhrbmV98q3Nw7k/Jd6ETwkA5TAs+junFNnkZZ
tRa9sqEqdU+qq15MQXuprE2h/4wtGt2ZyOz7kYvxAtfh8AeK+WS5ETGx5wET9qpvQkVyOQXwBxNw
z4HhxVIDyO0m0nawFqFiPEgoLuuc2op4+yZeWwGQzkYQAIxaw9OrW3pYpo6T/06RDhCu8rVFWsJs
A1g6036e8oU5MBmZX6c/bCZBAVQz8iU842PdGBX7CLNLeJbBNcxvmh06Cu4rdyQCybU1j3ZUHL1d
QKTF3CRLAqx6Cj9btbT3UdrFtyJc+RfqumwueQRUs2xoL057h9l8Cr8Sd6Uclt6By6g/nbrec8gD
j4YvPLB4QWsWd198mEd9wjcwQOHTMYG3yZqezUGnAMKTnj5SuHDE+TLrZCgGCp+GMkJz7FMlx7Xe
BRhbhJsxKkSZQiNw2QpfP/JotQQtvK75vuA1NHlF5HxHgqb/mqCV9SmTT1angAQeB0OiDy6MEA4q
kLp13UiQAnOfCs8Wcd8LXgQRTsLC4I3fZB7oPWAFp/xThUi3S/RkEFAUelWc5Kld62Rf9atGE6NT
ISt7GQ6y9FiKmI1onu/8dpuDzp8+ONOA3QXGJfXhXzYARxqdWnzQ6iP7gbikulXL0IqD2iwNERmH
m9OhAw3BFNLO9SVQ6QTxal4WL2Vv5qgtRCUZkgHBpmn2Iubkh9UT6Ac1tmVXLtowWuIA42OODpq9
GQfW3tp+WWp0GjxykaBUH/J4HkN/N8WBQuy1RxkFXidhQNvbub0VmPewQsmGVu70GMUwEOi8sGAj
W+8Ji2R0hlaROAVuk2aXDjv58NhNul/rIgp45e2p9Ah2INVLEHIK8B07fpFpzUwOw5tVjvlg424C
3zbVNnwfdxq2/70PmfqooxGdRi+sO1AsMhqceRSsjkvTCkhzEFiHlRsPwQDxG/672m2rAuGpNBsw
IeiqtsOOaWybgQUjDFfbdjd7aXBOQp7+kP1Eo13rmvWwhnZgQAJVb/I2Qtqqnau5hYJx9s892QQu
90OWfNJxu1xEgw9Rnb8msyymMPG+wUjXfGjnisZ745YVnfLG548T2CA36GTN3706Jt9Rf0dbvgfH
qx90XdvTqWJ1U3q9QUCEBwjxdgjqWu7CHkRd8iHjxr9Ti2raclgM4ycqcwzN+pgLvxiewDU0WAC0
1UOHjvkIZTbbp20TfkOEFllKL91wugTX4mazMwN+tz5heWE7CG+XbEBfaxxLT8asbchuCVU/F/4T
Ojg/IYXzBho2T/hhsEGJ1ROqOKfNNJ5XFNOnhGAGB6WMtpkVQRpFC9UNSZpHYV0lZe9mWLJKmXx2
2gq5q56gTYjWAHPSJ8hTP8Gf8RMU6sCkxxE/GkCkIRInvJ3/hJ9G05RgKvoucXlWt9XX0KE7NdoW
uGtdaawdonEQ7VF6AJtdYBeDRjYVwGzTJ/w2auK6ytMncDd+AnrFE+hLnwBgjmsFqNdPwLDlmPUw
J9lQY1xQwZIGDRiIcvOELidPSLP/hDqbJwS6Mj1OqqTNluZk8630Lvy2n+szh6OA7vpYNO602yBu
yCiy0wRUJOgXvER/9J/Q8NFfGPILEQtdlzPjgM4lmn/0rgO3EZj6ShQA9m7D2teOpI+BsrD+q6ha
UJ+so1dkRFTAeNKwa1ExWaE6AMQGcDbAW+BUhizedZCg6V5ksBZTeCkJCofQzh2Gs5ojf8+mkSDN
IUa9V6hJcpXrNJJrbkLrAAU3aF2BTV2RH24Kp+kkqNCQzx0AoEMAKxt3w5ewcXtc2ZEd4/VuQPOX
NN37xAun7ETDO80rFCIa8CFD+2A+02ho1PfVUgk0vuOVdgeoKthaTDhEJIym9QRcHgsjKgF641RD
ZzfjX+ds6Xte1qDIDTtLKMzR1MxU1OdUhYDZg3UcnNhPcPsV10sjLtCuk1Bt9N586tZITwWF0Sgk
wiyA42zUsOG72bqs+Ao1+n8waUX0JffcoLHVw/ynCKeFXExD0sD1DZXKVKAGngDpdQPr8tVTuIiN
45pcNwTnK/wu1/ZerBSRt7VbPezLAZwhDs5Dne2y2rtzMdqx510yz+Mpuh5iLteWNx8nPqft6VOd
/x/c6Z8bJ+i/b7Pl/WjsZ/msybZ94lfYKaC/hCD+bNY4gPdghARw+1cTXEJ/AYYMmQ3cBdD6Qpft
36DTBkiBtQNQOgWVfYMzcHH+HYCGQy7oSsCx8KH0L9vggoz/4n4LLywce5AuQGEH/RGafc+vZzYb
ma8xwfJYr27GotNGfPFqkWKWtsT6qNAEM2Vawa/w2lv8HlsijU023dih4byMFRIfyx4MCnRfMAj+
Je+8CZUis6zazxv2tKs7RLhesIkJegaqRpvlmcOd6z51YKKfhqtmD3wizpwk6zJWl9Bctp99u6qu
QJwFCLkdjt/PYdihaK/pdFO5LPqcNmG9E5URH3nax/vEJrj9iFp8imYZS5Bmui+UWg5Lf/jHYSdo
rjxG+cfKIec7JWAmxC0NHzwZt48c1cYuUlN7o1sOiJgQRPD4Dq35aNEtevlNfZMt6BYWC14pKCco
+XFbwkmR+ylMx6fJi+4CN6hrDZeIDtVsz24nx7LzjvL4gHa+u0oljjizNuAxNZNJd6SewytioaxH
2pZLvvnKfKIB4PvUR0lSWU1uDAPhCcVd1e/7aJW7BQoZ3Isn5Q7rKDqQwVRFzvx4GrdrSJ9dm7Ti
X4j0Cbgi7V08yPpU1o7dUTYMYHMAhjsJE5vtloVn96gu8DkNB41dnFU/dDZ86qAARrsRlwC82ukM
LK6osAuaWmFN41MvIe2hY4O4T0K792wPzlxkDVoRjOx7r/VK6MPifQ8V4PkIueYBL8wr19CYezEq
cl1DIc57cc9xvuXjkmkUhpCPfVgXXZ13qFCCHEZS3TegErz0dLuekHAj+HimrS8TKNEmGPPpvkib
tIWleRKhVUuS4dqY2Z09ESlcu6JV2Q/wqZsq7eGyEnjvaTIjwQKldkmiRuwGmfQHWtfrXgGML5C8
EJ9VLQ7iJpsX4DvBrp05xfPMVcIcqsKw5rkTzYGlAzk1Iagn2RxeSr16ZSLockFVchUrGZ77dTXn
Tbt4RW10cEC+G7tE3THgipp2VxVYGt/WaE1AykMox2k78vngwoXvqqhWHxKkG79bJYo/BcLMV2M6
VZoVLCUpe+RTSr+5UgnBBPSCc41hu+FhZk5NF6RF7a3qTMIBbK+77gId7OFEMoJDN4NVfs7sUOdN
gK6lEsGAl9ClCvAoivgmXqYduCmoZWht7qCeIO+g3wwOTcPUIeDLfQA+FY4q3MKTBi3Xss3k2dTF
5Hz16qGUAXm0YdScjl3I3lUNBc0NVgAx2ByJKG07uOtMunoX1mED52T4zSCf4LCufnc9gtq3n1UT
XuJmSa8NmIBX0lOsYGFszlfur3U+AJL41rMIDXDf2FOjHD9XvE73JDUfiSZs1ysB7CRd5GVDYF0F
jP0DAznGnTNGwWyytBkBK+DVnzHfCznO7GU4XVh0J4EVY4OqdbqvJuY+AqyoEESx7LpF4ZXXUAI8
ZrD2L6oGHxs1BLoE3L+iXxnWliMCsoD4Oqtxi+cC6japA4ZOujTgUGndnFY6QUZyxdoHMIrCM2VJ
dC4cUFtiRHiGEm3np/pbMIsvnAzpjQLcB3eNmBdmWEC+MrI3H3CBXJdDWisfob0A74Sf49WeeHAc
YTIfcUecvhgi6vmQEExUoADMnadWVqD4UnlFJ7txmVhMTmAh/f/ZO5PmuJEz73+VN+aODuzLewQK
tXBfRInUBUGKEhJ7JpbE8unnV+z2TEtjd4fv9sERdrfEYlUh83n+a/dauSsVIiPsvSpd/zrTuibo
oDYdNrVCWQ/BENFwK3kP+yqtdGBdbV7O6WM7g4uQouGDvF8GtvnYyhmqnNnqcC7Xe6ebrhctjgNu
36Pdy1NdV7fGNtVxxtfvaOcrbdWNs6uK9bPM9YWykBLyM67g7sgqDd5cV14wbO9l4O7L0bQT5a4w
n+Imt5ss0V39OKK5xh0H2lGrnanqmH96GCxzT7Qr/7s71ufxPFi/ucWjmXHOhd6L2qxkyc291etD
p+3r0O73bbkl5LWmTkNKYBleynIgCaS+1I1zmS3doWt40Vt/2FA+riWq26G9CeHnAkznUkdpkzv7
NttuV2dNiRdjtBMcH9pODPIvrHHoYrlImZjDcGF45IdiH2axN7IHJlUOB/tYcRFNbXY1193OcNe7
0Tj3IpnuJw646JwBpRF/+sKNy9kuaLtuq8VLgslfUbzMTpxN0kntRtyTOkM3Z9jegiBedXn5WJGy
1Nc9RoOy36nGtI+eWbs3de2Jd8N2AfKLarburZ7LVhh0tLVh5j8pO++jtLKqJ/Q84lj3M4cg+G0b
b/46JprDdM/i3uy9qEZFWMkqQbnqpd4Y/bBb1RyY5s1ka62r1s2/gYMN5KTOW6wRsCR63aYT7bdv
GRD2NXZeXCRT75wqJbJbf+nanQocegOd7mIJo5ZEunFKbUKe91EJO7wWIvYRjyEFxKNq9nJndeKY
y+iWcvk1mcZJ0JgEegzYgT82C1Q6h+cnedTvGc1XVrGcgrCi2b51wMei28bZ7GOG6o6HqXv0zOzR
MxDeMLy8jgjVkDVrUMaaSleQ3YQzdI/cdU8Ex421mNs1JO6alPV8r7kXI68lpbvlMKmX/EupNVJh
HVxM63CRZ8O9mTtXarY5JFniw8nJ4rA3my9zwybBFDEfR1W116pdg9cZi85FHan2kI0ZgtAoWoq9
o+oJyepkvQi35GLnEB+cIp/SABwmbrQMfwyWtK/8pmlSTxXVs5hM4wU+6pqbhMVtCtsozrrI/V7w
kvzWtE8jO1bKGTgnLVrXGGHD10zb4QeCndIYUyMeD+r2MIvwxVpyLzGC7HGuIxuQlNMPpZiLR0Br
uetAdOLZ7Zo736ZVzKSmp3S4mICSvmRkcCQRLX/VtsVSe8bXcRs4A50eabpzpeetvKiH/qRn48Uq
in1oqikR4bAXC4LXcnDuva2xb5rSuWqmAsWsbRkHIgI5KWzjxyBn9zrf5ofNrB6oNZFMKRbfX3k5
1mCKE2WBIqp+lMSuJcZm+AiUxyqm7+dQsiwdK62DnWBMjSO9+gx1KIhHZa5PA8ALElsGMbkalINY
zktoNT+8rETq2ZThcZXy0g+AecDWvvhl4SW57sg2KIHUkKH3e/xLuOJZaxW/k+jltcyW+mKrFwsb
8PzJthmh/MZ9JX4NDbgatlOlzWUXnDVX2noQQ3hblgB9KlPWetWLYLgbgqDf48lAIrWONZGahn+o
wqp7z+0NSNoyxfpkmWM0J4AD+as3tD3lOzWS5yJvBgcR9coyuoz3He8YPVauMhNjMT/b2RIh3p2d
XUlnz2k1NP97mtVmHK0qopfMyN3qmA2esSOKPJBpwWdqQjfo1byoSfICZmkEqJhQPsrstnPu28Gp
v7pGzg+0t/A2K6v+evRcGat5yW5yf9lA/eoN53GrtjmRtd9eD6utvpoLImlEvRaFbORclTXGNyVM
vmg2qCuTQXhlsMrGvb3x3Q6Myjk0oVR7Bu/gAljpuWxGjcDV2qwDUKR1CX7jPg+rYuCpa5+gC0/t
l6IZ0lAUd5uwuthblrcFj98RgGRp7/JxJGmdXTzUYJ9YBw6SzDAObcOfL7a+H5aDiSn2pl+n9XKy
CPT2Y2tZTZ0nQ9cGw6Fcuo3+KiJYj0ZUiOXaGtHL7JoufMjcopmPUVGvzc6dlv5JhCYPDEyG9aoj
JT6DLW86MerFu5KBMGawKz3OhybI8/7dMSrfj+eKmuDdatmiTtsVfeyFOTWFf911Xdteclb3xoFj
vDB2RtFWaPKKs09iDd0R/bgeTRBcczWz8dD7bmnubbw1oA6Fr6IvmEzC4aEWPR+JWPrFeAAZ7uUR
iwwwGVghMmgedt9X6ZIPRnCxTYW0n6tFWhRz+sTUIXfMAorjRDt8XRYZAj80VMbsUO7n4hRw7dh3
6POAUInmHzBeuCv7Waw2n4jMjaIXyQNL73ySVZ735ppZ80nZRq9Pvs9J86h0k9k3LJpc04Hyq/mK
dAxkglGwViTHm0OvX9upa5HzQyAV96KJGnnhCMPrTltPXMZRFzUC7VUXy0WlK7yFc8a47WBd6Ahx
I7KoB/2LHYDkXd+CnjhlV3xfW52fnNGq3mrRRjux2fo+M0bvFK6tfyea0Ey6aaO0qPKNpAyGECGi
LxZAKCzMaArF3WLr+lORQ2oEFIhDFhIFu+1wOPpxCfOxqwLjCUvBrYMI064s/4SfOzgq4tCccuhu
uTZkHLVss43on8ua/Ad/UirtGr49VTTtg8FSD1NRjF3idtFNBar23HXhazYM4dH19ed2wWfQgMHu
Jrez7tBfiMfM9B9rOJG4l83TNokubbIR7F5dRGT+JOUENF9QdSGlRSO0cWlVNLqWhvOJQPCkdGUT
W0P9efal3K/FUqVbpKzE7Nz7tXNe+ia6YEvIEjByMzZkd7Cr8fvY+ek5MgVz9828ll+yaQU9VSSy
gR+Un/moX0Yl7kTnse4Z6rWmhGmsTl47fiMZ59j469W2Nd5Rl8OLX/IBLBQnIsd3RZDos/Y+l+pU
KskxJIzPdgsLNZh7oa3bKeqteGzaiyxCJBZJP5Z51N2Qtf3o1huFh2Zzl7vzQ7Wpa0vZoH14QZJN
6uslG8gxte9GcnTjzhx/RDbAiKouqmxZrxxHMIVqhvluSQuDCKJc6XtynZ/J7PzKdj4fnSo7+cpZ
k8BnQ+IxxFN7OF+CbXFs1I8ya2Lfz+7qkKvMcdJ6nLCdcAzMpv+1HrdLMdXIVyO9yzaseEZWHjbW
DbyIb+PK++GtJ2TZL2skYsjw4mUVaAWzuTitW/ZSh+U3HE4QDGb7FfzjtPaYfzgkd82ab6ndNZ+X
3IZncfUBCeurkYl6Rw2fQOdazHtt4oRZne7YcwvKfLzB0EX7jLa319Hl61i0Ja9bN8ncTrRXLjbP
skk9ur85UEG8ZLwUOCnaF9QsHbFQIL6Qr+99Yey7UdA+yoGe2FZ5udTmVRgYu1Ja5Nygz4axtJCc
mM7DHJRPbeXdD6U+KM/r7wtts/GHvMv42EDVT2RNHsONVDH+/0q6wSEc60dpDEc6uNhf2kNe2o8m
ozuKyJuyWj4vas6eaiKnayJWA3u7cSIcW6beyTG8ENo8ddI44Bo5Bpt/7HtVY26f8GHWaT4P7cG0
50s9Zsc+Wy/CaWS3r55q20z8sE4tNz+1Uftoh3IAsqkvoAN2lnaLq8i0LkZpHczCPTmD8ZQB9eJt
KL4v7uCmldqcg+mOF9naprkdPThrNhzRYnQx97yKA+Gm5Gp7MQ9+Uq/9XYip4lb76hYchQrZ4bkc
iveMwXDjit6FY5XdFI47XZkzwnJu8ZderM5lJO32SPY+KeycGKVuLThrovTK3oju5hlLEUpvdOTm
4KfsUZ+XhVxTEhYx4MxLhUVjbO5rkZ/VVPKy6Ll++xFNRWXWt3VjPvqDSsOS3mZ/uA6L7JNXefuN
IIeHCWrpgKuUbDBpJgspiIsTHRoNLQLKgyDfvbCQYXsQ7G41GkcAHpOKVDsFA38cIW9haQG++3yn
DHW5wU7tqxU8CdjjHor4AnCLLRyE8rhhSCQ3JS1KTZFp0x6UGeztucnisfPeiLV8HozoIqhkCt7E
g1IEVuJW7Y2D0wST/0nlHFfVMMZIisj439IQgqJs5akMozQP66O7mMa10d/0nbpqZlXF88pON8L7
ulZIH0aUtG72fqYvIFZi7GEh08S4oyZQf+5zuYtU/gUahm/scBi4sjt2RjJ57jivcQQhevLKXTAy
x9OKSyivVz1kWbSvWz9dx4daBifk/U8Y8Xd6ax5s3nA36k+TzbbWMqNbjKR2tfeDaYISNMEKOyeK
dea57ObbvGcF75gh1GsotjRf8089gQ27AivU3soNFC9GJZPBxK3X2d/bhlIba/sR9kVSn/WyZe/X
PNPZ+Qd02CYxBBSBvs4tXvqgmKBr/0FQlBeHJYL31gMTNEcVF4F616q9mKv5a1WKa/IF9iM5A369
fSFY9MUiLcLL5Ln12weYISp+MuY71CNp642XaKGvZ2aOYGpi2UGPbxkF33TSkiR8q60+cafhslXu
TYFv6NprODuo/+EEq3xqt7M89VfvZe3d28oj/nyFOyXXL+DEr0eqO6wTg8Rn2YV7k/ADlPkv4Gmn
xW8OGZaAuMpy55Rl85UJ05MoH6jXNlgJl8l+yrNuNzawMARuW2S5L9cl+r84bIvH0GxesMNFO6yU
+2Ee0PUWJuSW412MXmvtUcQ4h1I1rzWpe3DdJNct0xSeCIEGWrXcF3dhoFQyn/e1C8SNGKVn2ZIY
QhuXt0W0hCpWxdvER4Cfbg4Osz8cmQdfqsHAcCn61K9VtmMklYkeovumrJ/abIrm54g1ilGWVJlo
g6esayL/+FsLyqZ2yxBA2ofHsMmN2nxsBihHKzVCwtQmIwmKni6qSYu2gt9sbLmzZdVv+xk318Mg
wtXZY2wpuku33CpxIO/RfdoaH3LAy7C60ybsW58aWYsmKdzaEGmRecGPzQo0VycnLKZRvhnvHRZC
+veq0fuB4yV46DY9PygzxJIuImPhOWd6CuIB9h8ss3YnEE5pbNjY8l6+zE6OkET2K8JtKIKWm66Z
q5vCl3ALkbafmJwRNtmoeURir2J9XgK5sjjmmVHvA7SibPWCc4LXGBZP9pIRtDVkgyPj0ZkDP8mX
dsuOlULWtY+WsuUbIV2vV4dWbMFwQnDiWzEfu7OkUzVMAPptaByWtWu+2qU73s9hv91aS5UL4nCZ
eZP/kG7jeu6hPLet/WvSbf/ad9//32mo8YAMf1Z8n//YH4Jv/zfgIpg3lNlIt8kL/AfzZgS/YZD0
yc6AYKNiL4Tx+kPu7aPpJnwMsSJiMxM99v/KvX3042S2kw17rrklLPbfqp88M4J/liu7tFPQ/AHf
hiKS4O9fAzxKgsAsd2pdLGHFwLgTWSe3zz9l5yYSrdfsFPXFkNrTRne5NLwDmZzFTQlRcVGUVQuu
ib5L+uIxNyv3uBXiJpyD8co0xuqeqL67P725/0QC6/yzV3suBLIITkHu7p//+Z904nMoGW6NM+qF
UfVz1tYWBTJdH35CC4KIssMin8e46mybpgvQoUk9CN03S4zk0DqNCCSHFB9Osy+FEx4dyo3iWtTU
kEfRVOLqLjaEbuVqfK9AC29M1Yw3pULkK8nEYKbkiLkX2Ht3U7d5jzLMcu6ByADsYJ72zsa17H2g
2edMK0bfxyxbHoTyphK+yKjuKIM1k6IOpJ20Pcg+ctPu70TCv4pc+TwRs9jUIJPahZj27Ir88zuE
JmRzvUbZSd4FcTRFw5WoOn2lLdQVR0JXKWeRReAgVJydUwG2DajXi/lByqBrkPsV5/2jCNLaxKWb
En5k35+V+ZhnPY/uEtf5u7Loj8SJPwnmz6+YmCherIemmTiVX16x6VoDkmrPSnryvh7HNqtPJg3c
30ZYnh4kwRMXpi2zp8LLPbQRTpYf6yn/4UJkgVSJlbu4rPtrJDnoVHxiRfDZO+b62VTO+DlrpCyI
hKHuIwbZFA8aN+c9xV7TkvTbyrG+6lUm+IhBemZnKb9uZeXjiM/OULNNyiJAyWz1rHaOeJ82v9JJ
qV0CIUxOWGD3EdnRAOpwv2HxTzNDMikHJFPgNwzEp6Cds+fJsUoWRdE8jPguXyeTXwMRI52vWySn
Y7vkYklQDxovwp7642qFw/tQS4NJpxa8+K7pV+YuP7p2vMC4myFIbjvkThBJo1Xc//Uj9tEm+evH
QfqLD+Hvnx+0s4r6T4+YoZq+z0zDSlB0FoceJpd5puQtceoQ4nnJe79KEVYSXtD6YdpaebRn7nMf
ytmBcwOxin2GFu32+q6AInXT0DGtT8hVYLSQwKrbPDxnOaFbRmYfznl5Ha0ST6Tasp7cK1TF11PW
HaVo+5nZrOBDMl2yWZZhgkuz9BU7SiUSr0atGytjLBKFeJ+U9YpTujUmRGgdM0ZFd1fcDbmAIiUU
gsm6Kh9HXChI+EgIShyzzLhj0cgwV+XrOiTuDFYZMFsT5ysRUGVrd+YMzdQxhyqpBru5NMA0rwNS
WP29XdvyZgPK3I0am243z6hhC4rSKrQtrrpiiLElS2nh3BW2T3g3jt92aicBwnJvT8ps4mgTe1OS
cdLKLPjir4037JEFisc+XGgFC4icMbt8ahJaQG5LgMYXX9XLlds49YO9RSwSf/PZ89H++tGjjY9w
AeKqpufk54++treK5N6RCKWaL1ex9uZV5UQ+hO+ZL50dfxd69fCGotH8u8KgXywAH4dAxB1pEaqE
RuVXcwNtP2HWzKWdDLbsUs+Qy0sZOsFl79mXQ6jrkztO6oBkvOHBExC4FMIBDIprI1JuGkm+KvNg
tn/jGPpIQPvlHfHRhaBLOSfN/Z9ccmtxuyWsVwtHZOGkwg30oZQMxSxwE5Lpeds70vETS/Z93FpR
iCA1r5/yDkirE6DfvqPNw9Rnzo7R27wwCkY5wXR/BdMBaVu3zjfGA4Vy3vu7QsHgbGf49bXzyonP
xVxq0iXz86e5Ti4yCvi8hLDG8spvy3VJM8te22NWWY+4OMaB6r4+ejYpLj6L2PvbSsofoikzO648
AfoXzFOAxB9DBf/dNOati8uo3PuLzNOys4ub1VTqomk6W+zmmRsmztpZpb1lTelabMON00JAk+kq
U4/38UvtwV5Z0WylM+Qzj4s05WXXr+u7bWqSYBCPzZdI82/LbL7dfPAfikCD4pM9+iw8ZhX1tw3P
9ctsWRv2ilIu19NWc9E303LplG5GcV293OC94ZtLuqjLYRV3fW5dGv66oVqeo/ASE5BbJkwIxR5M
dzv2FSeV6wzrsz2G4pEFwnpuCouNrbCFBhgHV3oAigb+6b3lVG+rfwWg/aT8ZnwN1jraWesAyfNx
b+gVRcffPJb/7E4nfZLjmMCm8/TzS3DkVLptReorqrwZeMOeAL4JYqHUDl0tVo8A+nAbELhyjV6q
clN7WBkzrvJNHQpavveAJK/riCxaKEjdvnGLXQ8lG0u5jru/PkI+bGC/fOtgabmuo8A+p+3+YrIZ
cr06kzC5PnRTfVHKCS8N4wxuuxbEt+/v+TaBOfmdlU6CBrBeqRelq/kiCufyYBPDxfcN4mw0SlYV
34IynDTgy8eyn5d7KxTuk1o3bzcElMgNm9U/SFEaadTH3kulu/JmbHwBezE1AIjYT/76F/wlQIwp
xT3n3CFg5GfTi3uWy/10PxZFFhKbwi9oVfZdJ60w6bpt/mIvY3TV44FOrU6hlHZ35AdoeNTU9zVI
xeSxN07oq7jW/u5Zt84z0k/vOi8KIzgXKR7ykNaRn18UWtqsNf3GSgi4Ku/coNWpsaL6ZMs9VaFV
H4seKnYMn32Tm9JyLxZiwPZ//c784kQ8vzHkZJztqxHAKjkeP7+GoigR8BPjkUg5f/NY94860ta+
sfPtb45l55/8umdDM1uAzUrF4vLzj1qGtQQpQKaKEKS+03hhPvOLMX8HAd8hcvq/FhsTdzK2nrzD
KzR87QIn/2z5LOu7bAEv155nXKJBRLQdRLX1VnXTEWQCa5CqXe3D1phjvDU1nG2HZjjuNF7yQ8OZ
eW37TEQ9chSY1zWS55LQ/rWtAwgvyyzURZBHS5i6Tvk3macfXvZfPuSQoAB8wxiAiZH95ZvHEqfN
ooU/nZl6du2yktph++0VXPn2dOY00jkP5oe+q8PTVpKSiU/LvYUmwJs25Ip/3Sv764bMOA/hRbs+
Uu9R5LG/WsZbPhfDo2XISxPHwqembwcsAFJ3mE6asH9V7hZ+Zm7w9ppev3NRMtZZgFP0AcR+WWk5
+0SCKZg614KfLkUxQytt8n3uDePdjJrihYqP8Lmeq/DSMezgbR5dpmpJsdFVpWwoXIPs5Mtg8joV
D6LCCTbWigK5YHJjO3xp4LKe5WK1dRp18EZ8sw5SDN3BtUp+kpmlGCLs4vev9H+0xKRbcDD/a1zj
U5d3f4YzPv713/EMi7AepmTiKsAMCDE+73O/K4nJpLDIcCWvgv/QX3du5/kfRMOyfrPo3eIfe25A
WsN51PpDSuz/dk4QRV9skuAAFkH+zz/ChP7ABIg5+rb8//w7xBuZoV37Z5ssjSg/HYYBMCrjJKsZ
jwkqXx6Ln08HSUyDF5Q/gqJy/UM718ZVULYuW8XU+UPSBxRHvbLtrkwnTWRdwVyVFAwUkbgxbPQW
gbCX6gwqZ3j8luxziaL6q5gr+dQVrTBT256IyTM95SBYzE27Tf1Ij6+dYSuHCYNJIzZtkas4shRE
FFa+6VaOBrqxgbgaZJIhWaFx5rrdnVMjzT/aqjdluhrKebHmwV2/tewn1hccCZk49IOOBFzSmdP3
w6o44edpiAMtLV890dHSRXli5Jb/xFNVoSqF29q7azWrna67aknPdjJVJi0XlZMGs1wjwHlhTCce
ey1Bg6PO2i8+YWAPnGg9pWg5ofAZQmKmnDxvrnPJZLgvg27EnqcpeoDxGPo3o1wYNEJ/LKc4r7qK
jmzXOcx4BIs7jcBV4O3K6DZOo3HhJNjPRa/X256AQ2AWJ/B7RMObxk48iQLxpKq87Golby1LXBVM
n2rLw3YW2W0Y7TdsYUMbQxvq4b3LGrxDluHLJ7o3vJuiXYoJy5FATBBvjp1P9wFW4/coL9gZTXdu
f7hjmyOuCxakpr07p2qUYY28r5q7vdSWB5Te5O8uhMcag1MMVRohoUGxAAwdUh/STbhj2rJ/DCs7
8g5ejm5n1ysCMElTwn8C7MMmdwJB2MzDWpbqCu5I0KaEhWiEmqyMOvGInPwxZUMu46ka+Rb0a531
ie+he0HUGqEt6NSm3gcNQnyYI4+JexhLtEcBnkV2DXMo23hQQ/QE2NHEGpctCSRls27sIfns7yCh
s2dgA41bry6RpXvhZREtrTzwRLoUrWRThZah4xcbKrciABCLDES+F9Q3kWeQvRiSXHZZ1RqImip5
6F8b6BmN9TRXqK8Dbs1sDACqnT5v3n3lDzCtm71uuyHKFpnYYZ/X6ehL/2YrVPGdunTqnYe26O7t
omF96oate6vDfL7MBQKpNIsMDG1O441DStBg+7x49vhW5pULuS2a4LutAexglKPyLY+QvtN+0SDw
ClDDISJ20HbawjDsWEsf9ifQKN3jUrokKFWMlidd5YWNSrMty8u5KBiJLawFqKKrFldQ67nTDigd
S1zpjPMJGZLeU+wjsLOYglypyVgW+GcMPglhWSZwzDTwqarRr79STVK9GOPYjclSVIi2mW/7t3p1
Gjd2G0oGEQ4E2GmDJsiOIb6fJiURsvWTsLCZWjer5KWOhu0/nrcWSNxNjm899i0IJ5eop/0WZf0h
QtBKkKBdB94hnM2e9Cn43CHJshHl0zKOxhPKe0bcWRfZ95rkIbXHjpT36BVMtKCt5YxnCcfS3FMC
Ia5dQKUWvVVdfl+EWz2JOhJGLPne9/Eom+YhX4doihH/+gfgKV0nmrC812kS6ivfmMVMzaoKuyNL
HU4fJ8/kRTA0yOWdJfefKPKhoWjrwsVPAMh8GzK9NS5daMDvczHjwLZy7V911gRL6da1RFQ5UCaf
4qfsB1jvABy2C7RGDB717qGNRK13jl4gdc6CyJPfna1OH9faf274/zonxPzrCz7+3hbtTzc8//rv
Fzy5etyfBDZGBAX7tD+A1fx+wZu4gXyYM0AFPETo8CP+0D8Cas6MBeAZKTQYgmz/3FT6P/c7FRVc
/vTdhyRY4379d+53ijT+7/1ONg3NigwZZggZ8vP9bq9VppHIoboU3lIctNeHbovKWVntflttH/8p
QsJEiw2SNbZmms5Snc3dd+riIOyBgpdvbmPhEhBwpKidZE8EqLdkyM2GEHVGUhtlW+/mVsGScyrb
GGjDkByGtrEWY8elZH0aF8+/EQ75BSkxwFuNnDBUWCKWHoXKPE0oa6vZxQXCD5ZBYs78lcdNgCkm
HtwnnkWvnrtLSk/IGXAnGrFOwQDgcFcqA85bjiUJgNrP8bkGhgihx7kIvjBXVBNzROOHFwOIYxRL
KEwAkBGHL4InvV/AourdAv+n4oyUvUtEc4BmHV2FyP7xSf1QQVE+TJgu/JS/wh2SSdkTUlJrKcVe
Oa765AJloZp0++wpE0PBnuMt6MJV7bl9bA/98GhHrjSoeAT9jl3iqjL8x938WqgenTpmoN5JF9Ns
W0DdrYbpdwfrB3qOfkIuPuXODvS7VgdhNG6XLvjABW/BtIS3JGuULnBnRurenHnltB9koN6iyiZR
sAWCXSHYqShLwNnl51E5TXdYcD3KhK0td1OPwI6b1rXLMMmxSHvI27WxJTmefzsJ6jVbU7sfBhsa
6+xTcQxCaOBTs+BrSWD9dVHa03dttnZ96fWlGm9R5JYIxu2+nvgY8D2fIsVEdSS5Fb2xs83obNqM
xlqkrO6KSHkSwblPmT3u0IZT9uPsEbUPC+/oM2LS0UNHJJqvnefNHIIRspcwlqYKlqd5Gao6HtC9
F4eRjI882YpgrPYVpljSkjVUdTy6urnzSF9qqf+Lyhe+7IOOg8pj+ZqEnr04GEbna7fK4LW04V0O
pD+rO6LTtBmDoQH5lNT7zWcFP3iaQsbb7JqCQ5l2JFnvTNBwYoPJPGA+Dd0NHbiqOu5wQE2sFlPg
ZLfe5I24gvL60cwz87HlDQr4u7V48sp5epy000UUcVXkP3dNhXiiJrD2nc4h90s5o8pP7DOlEGdy
FW+mNRk3KtdcgBH2F4ZurRc7Ybdrn/VmO8+VKhHm1soIzWsgYecI35H9wJQnuFbq/L1Vq/0wkon1
OmqCXJnS2uxthB/8UdSyf7FBji6Goqf8JPPbF5OCWHUknzq3eGxEvu47T9ll2nNDXpj+YOBMQfhP
/Lpr5msIrh/UfDF5IGcYgq54CTp/NfYolxHwFr2N9SjMTaTKHXcWwsu5iSrGtZKMhmwo+aNkgWxY
kXw16cQi4wDvf4SfI8iBKmircoJd6Vn1HdiMo3ez4zRiJy1fvHVk1j07YTE+oV3JH8UUFc1OUR/D
Ix2u03f/47MeLTXc5M1s3/Hxtnx3rPHUCNm/9aU3NljamEiMkhytpC9KVIrB4GgqRWYqnZNwCLzv
+eqM7U70HU+4kPiT4koX1tfR6cZLorbJnhCVC5UjQqLseMF5EO2rj7l8hvD5VJgjxhjfGJzsql16
ETKenid6q4QtSjiz2CNcZqT1Nvx9BYCzZR8AvTwvB/pjU2AIcxDWsz4Mpl9MBAuimt7P5wXDPGeh
wTrKgTKe7ryDbOd1JPrYTMB9kNp87Cvzx+5SfOwx3sdO43/sN47aOB6bj72nXJXNEjR9bETu0Gq1
Qxge7ntN8m+anden5vdVitmLvSr82LF8XOkng8FxuVYfW5gkIQRk8WM7k+yK6zfklvaL87G/2R+7
HOBydxd1kg2vCpuBROGPzY9c8ulWSB8eCuu/gYf9Y09sP3ZGcJ3xNf/YJLePrTLD5k1Q88e2mZ8X
z+K8glKgmH22z2spX3Ueluy8rM7BKm64cwt01ng/rCsga+/3JpH/zEj/Zbl/meR3xbHxc2rxxx/4
w1Ed/kbuMNMQ2cUhiX0hY8rvY5Jt/gZhBAJ+nlKs3weoP6YkL/yNLg8oJXpLCGL8yKD6Y0ryvN98
UoxdAjjdCPjC/Ld0HVSh/DwlkRUIXXWGY12qPPhJZwz1TzxuteBHDNjAdv/N3nk1t62kafgXYQto
5FuSACVKsmU5SPYNyknIOePX79M6szUiqCFLc71VZ6ZOjWvcbHT6whuwxSue0Xx3vxdU/pcdHcV9
pivh35RzUGy4eJ3v8PfT3uNume7g/9aGr7mZ8c1qME+BDqY09iaAnJQgkFFREV24vLcNEm7TFiEO
W6XiLTQSWIL6Yoc6Q/k90Cyz9xLElK2DO/WgHZt+EDXowtRGdxIjAeRooXD7mmkH4gZ+DG4j6Ril
X/hqkGXo2E6/ab5BK8hNo6MUC6yf+nmpqeNWGZHU2jr4S1GAMZG6h4AZa34avZgYTQFiPkGeJU80
rA3wkRZl6A3XSlN54KZ1k1dG0X9m8USVvpgsNBSW0mjUKwHJ4RBo+rwx23G5H9ygeG6XSDmkMc9k
MCCyCzKz+RQgVxHu1EW0k5/rIvuZ02nuH2etL3jBetW960Q+fzDFPPMiJcb8bZ4nM/KmvqJI4KYQ
2eLG0b7PhTlQAQDb7Po1fL4nnqQKNplbVD+ntKVzBbmSeyAFBNTBfLKyYIOreKMBdu3sP1zkMUFC
FxGTFVVs0pa2EAKpqV+HuxjV+GepdPUNXRpz8DIdrsq2aG00zpMR6xyaLKNyh6mHvRySuQm/zpXR
6EB2x+URugKsIjrV9CR7vCTyXRxqII6zrg2/dSqp67bJS7feNwPEqRdwAJVcKHfSpRKw7tZYTEP1
iixCT23GwZT3cCns63Euuh7KUqL96XtXP+iVkqOgBr4WXaUh7T9QvYgEPBKmw/LqJhzzMZhMv1qG
/jDnoq+2TYBgDPjIeCRMFPkQ7DqeshDma1dBtCh77cntnNoFN91AmVXEAFZHmWnKVD1Ql9moSyxC
RNvfEqmkxQ4jRH7DAABxvOote/6lwwh+MhrsksgFyukXOjdIi2gGHEmvNwwY4V1vTMG26wO2UkOX
U9+Kvihu8SQIol0Ut/UnQ7HTx0Rb1AKqqJn+GbG2AbBN8/crygEWGYOTqATYdcjrM4zQ7EdHc5+6
IY1h+oeZNWxnWy59OWXoIehu30B+KXvlUTJX6KtI/AvQxHGmvNnnFrFDG6cfJzWluFNSNKvpDlTz
PqoJSfDBEDrwf9FE34IlBHmRGAnFBWCL9KuTTl++IYGdyH6/QBMW+y+t2sIepsuOWgLOSkpq9NkW
sTkUw/tk7G6JbcZkm4bU9hEHcbsfU1/rj4EDbmSnaxLEWFUIxdzpDgwc8jJkgffpkib5ocztwrjG
7btvrkGj5YnfUqpytrmYzG6fJV2cfJxHpVevRhsy1RafBtZcUyIBOqNBvnOLG8ZibufYDpFlqakA
7xUHSaltBWOx2NaiXabDpEXBFxs+CIXYBXG4XVzFwyencUrtEMORNa+gGRnjZ1xsU+1HXOhG7tlo
eQPCybSp2tXI+T01bATEbxB+Qgau0WEbiDlpABg52kx2ARsybSBFtizQR7jXZvApHIUdI8ejyLpY
17jjbT/HugbevDCiDwAp4ucO85JhE6UugVgxZRQD9TjV2/1gLeo3XSq/em5aJb/xtLc7f6QHJHY2
mmnhL0MZjB9oSYV/hr7T/zRRLht58B/G27gfFpdUUVW/FZ0wdiVCh5XXWBpoPbQ90keNDla3oaFP
0aZxrPDRzonubkmbwHkVldk9FnmQzZB0GmMGwjKlpUexCv6taSZOCrlHdKmnB8IKP4k59+hOVYWX
E+39IlRXoPKMqEBvJ4u0d1c55iIVj2L9y2Jhk4RGuQYjkuKUUsN2HjAXEpkaHLpSK6ASo47/WBuA
SvQx7QIPeHtrA9QqZYikwSHZtp1SkvSZPeJsSGb0mmdHVhn7PXSRXdMj13itqIr9XMHLt4AE4H2B
oj23+HVgRa4OpxQa6TYOIpnHtNAdNw4FZs9x8Q/eOlWVY/8TTS7S85E1dldNYThPMQ+Atld0of2i
Mh/gI1IllrprhDK0hwgg+HIVxWnjXsO+JBlq6h4cGeXsL0CSgy+t7TjtVe443xUbOr+RgxrcQ1+w
DgCcxl9mX4Y3PW0+fZO0PUoNphjAeE3ll8ZwuruxbfPnviaw3KtRMV91StRxfzLEb8yEqucJxBGt
OYR+eEzGDNa3Zi28ZGOWAHOss3D6wfVN5GyzRZ9MumzjFyXRnAd4K92jU+O2t4WI1t8jwNqMHj4/
I3Yx0hE1MHqVi7hJzb2dS9eCKJ6z62WWBcYZmmfpN7WFIUhhJyhgBOmMEREW3DRHtW7YGyAKPpeQ
hsIdKp4lBvVmBhGgLhSLMq2qut+HKo+AY7tB9BOE8gI4q0rUDDEBt2x9jIY1yNrkeAa5WbI8M5+h
uQkUCk7U1AfHuKXDndS7Gef4bgcycPoYQS4JPTPVJhy5QhdlEbVBpmULtETF4qAFNLE1kaiLt+gm
odr3/5XDfyDPwEzOlQ4f+rY9jopf/g//QjtrloOeEL4bUmdcBbhM3PlPWIzQEPVBC6CzzQl4AS7/
X/HQ0f4HpDMmvZYhVKqKsuT4r7DYoG/o0DZUTVCitBaFeE/x0DwGKQC2JhxWTYMKJapGGkH6cVQc
6GWkzom7cHWreDX0AOkB1/dJ0z9NBuxgXBcSujZ+Kb117lW1W6yHwHGS5MoFKjXfNzwQyL1FoLed
nHcX9ZurJG+oXGdzhwwAt4X6KS3d8lsUxhhiNASi86YY09j0ysgKrE8oKQaBr5Q50iX4kRUOPbfC
RDqs9dsUyjBiMok1Nl5NVe6BepYq0HFV1Hu2fPvbVfFHu68UNzkIuuELabSK1dUMldbYu2GNShLH
2HzSer1DVjBxw3wHm46XDL5sdmeOUPQ2aRzLGqXREfCBSIS9ZcV21PoQytMHaNc8tmoyVJmvigFW
qKrRMTB8q535VBl4O5RlO7cJCeFfbaM3OrdvrY1JXIf4PgsNGP14bWqlGCBIGCDOFMQkYJ6gNQtS
Y6ncmzyVjLbzw61AM3IvmEJjr2FUyz/GGskTxGHLluvQNkjg9gMzGELRSrcgY/ylilw0m6WL6+im
LDAZ+L2g3/IFRdX2aR5btsAct7SHzv8k2Zn+N8KDXyRhUwiHuxZddBuH++Mv0IYKvTzMUmjRJaD6
doZSCok1VwTQDX1c9nZCbcRzMhfAmaiLqfQKaNqXfoaQgLLXv0NieDgoFAbRoJfMhOPfYVlFvyhZ
QKs2CtA02JVxUIqPaZGCzkqjblR9I1CCGmCGpqZUmC39r6ohikJ1XFibNK2gauohDKBvbHmSsD2M
eiw7KYn01fJH6/TAfjAgtkSfx4AH5rc5TG1lblXRjeYlx0fZDTieCwcdEoUDFADUlrYCz6mJE80Q
8BEfiuEJ/Vhw+8k9K9Kz5MJ+osGxGshkEJAN4N+QRFsn3GhxBOyOIOej2RMarvCAMu3OyKe02xbo
R81b5D2pI5/fMutDQ6+GIwPwCwyFi08xsI7XaX7ujDVKUhFJEVLzIbFlhXiUhdtOg3ft1fmxTmYI
NMNxqCqAfBPU3+SfvyopgGB1ZXG4Bx9gZQTKhPYiuOpgqjuHue6A6nb9OFF1Oz/scSWDyoqEcYB7
5HTAl9HWHh8d3R49b0OYHUa4WPA42/Q+DyjYbwo3aL9paLv6YP6qn+eHPfmyDAvQhQgGJrMu1nCr
ReQjnh0GfRVDXZaarsQI3NRxqn4Ta6Xx+/xox00tOUn4GqjfuXhDSJjM6ttS6hfDsqA3ucF5r4f/
W9lwAXWqo0HmosIBXTq39OUQ8YEvbCEhDbaOt64FjtGkd2zbmkujbjV4EADBilGwQfKJTn4RblOX
KulD2xRL+jOjtYFZnRXyu/dE9zYKummYokenDUpG8ppWgH4IdNvOwmSlTBvkne0Jmu/dPOittVWL
PhMf6wktC55JuuXJBDNlKRf0d1v0jgIWOP9UvjhKQacHQYuaCerKD1WnEm+KwFKsT0swxMuzHteV
OV5BFE6hBQyjrS5f63hQhr+hWi/h19EY0ceFweMk6R2SrAJ+JjJ09ScYLNa0DQUotGQ7ZtSyb1Ik
82YBjHN0AmydMgBBbViSC07OVDezHy6xgN/da0UsHhOl7KwBW8AwN4BwJIAGv0a0tkj4pnCBVYpy
BoWYRF+m5al3BL5O4WAW5sZIqxD1OtXuI8W5riA+JjcIHerRB6onRbK3Zjxnr/g7QnfxI2VCeW6b
MnLyKyuiLrjFP4J+XkpJkauDIjlaQx8iOwH5cc3OtadxV01053bdMuT0d0YAEWmJhg7KJV5Wi3zS
72la1rPxXIBjHJsrlNqB/e1KHTV04RWKUSNjgDjQTB8/hAxTXIdxrjh/XSV3+6+iGdP5ObXMygZx
UEZ29YuSPAymGGl3gmx9aqMOShXWVqi9S3cZHGWj5K/rUgs8KJB1wAQUeVKLWwUsChidOFywbMdp
YiL7QIUcgiXifX25pWlXZI+GWDRoH5ZWjgfRW7l7NYZjrmIsWnXDdVQMivLBkqqxNfwT5OI+R0U8
F/fELtVznlTYRqB0PEbIAVSmlj61ho1dRGJlKjaSkGVn9Y6oMBYPMyLM+s0wzW3p672YQfGmVmwe
sOwkPKKAZoYTRbFmugpdG+oxHGCc0RotzWwkhvJkNA8ROC66ILmG0G0n+ZZERyB8l18OIraQQSqW
DE2IzCmNdD9qrV5QO6kFioH7qoi1DFb2iBrHjAmQibyO0rX6FqDTcjNaKPvtpzZPs+ux4l2ZtsBL
494JD06omGhM2QkmhV9sdG/7b0tULHO/rZtEja4nSP4RW9fR8slPKfxUBrrBaryQVZsweh4F5Sv1
UA5AMUARYW0MBmhBNrlEeMkoAN0iwgNLZhcaSk6JRUfs5VqfBrq9XYW0VrhFPk4V944182VJ4erF
+IWRrBZfs7hR5RmBlLTMwyYVB5Gi6ETrG2bMj0kkquObdVn3HypBg+R2mSml3Fl5jzamFusKIkSp
GGv7CoXmYcIvydYiYC+2Ft5ppkMpE7M9ut93Q5JTDPbGMSq7mdZubkzXFc2owPmVNehefQ3iLo0F
qioI+dDjt8euGCDkBW70FXWeOL6yjLYa+0NOOd4CJWSneug7U9E14iOwLHRxgX51dvmpdJypVXZZ
q3NTbBYKEtn3eRxF99hTuaRitiia+g2kudrf2DQCp2ts8pANpRDYPRjTaBi/5w581aUH8fi6JoOS
MG9YKZrmEnHYa6R1UJiYETuB7deABrclfXEEGMsan+BaRfvNHi48EKfjCbDWqubwOhB/O6sQKlHx
q+6Hme5fMEZXRVS2V6VNcg+Za35YFt28MN7xWyjnJ2RITlHgxbbqRSn2VZyhBBY6wSPIv4rK+pbd
OPnUzRbch4L21ukdjdZy4Oxwci0vxHCrnOBlaAt8IBhoLk+Q1quXsC+JK+BBkaD1URsd0JFHlQXz
x+AG2eb6UbWG+RrVDdeE7N0AmkjyETJpnbTpzioL7XA+KDiJXS3HoLfkajipqkibyRDl1YfQQtwb
oEUEzxQ69EPSw4YwbeBt50c5Xl5CD5u/29TpEtmqDapmNUqg9AvcoKx5TnlwpZiZorZ7NA4rZCwm
pyl8KFZKemHQdarj2IJelwWxSgDXBa17PDUrmKeqtLvgueaUDcA3MHvfN4Lugk+OPkJbwDCCMnvT
LeSnwdxdO+iMzE/vnToUR2DJhD8AhbW17xQYnjpw9EgGPlFAQrav4Dfm/baAqNjQ9TV57zd6raNj
dH7g9RaXZl4avUNuLsFpNuXKv1pZoYeUz2rDuNKH2MKbAb/zjmptrz0U3I7RvmzpfiCMhrh6F5ux
fnV++OPYVm5zOpbkKbDaYAr/A6F+NTy9Bas3zNjGU0lTrzJd1IdQjNGHoJBU33ePRWEHLoWs4wD+
Xq00krbIx5Km+sTY7m1IpLWZTDO9pz45ee8dCuCZ3E6y4ylgoxx/1axXh3FGShEEQWhHqGAl2U1Y
KjVYXpCQt+cHO05LXq4KHlgL4WxD2NS6xPFgs4iBqCGCukeuzLlOmtTdRgZ9f1H1wVbHZATqWaLo
F66EN0Z1XJO0BKlsTZCfHI8a0gZtqWwoPphIRPWEGKVMWQ/cQxWfMc8G5IXCbXNhDV+y5H9n0UzW
guxEN9sywFgKQ1YIX+9Xp7AJQ4Qb70t8C9V9ngwjgb2YS4q7Wm75rhoqAbjsBU0yD2xnXm7bWbVR
/FObBFDR+U9/sn0pjYAx5DcZEgayvjzCfgjCyiKq6hMNcE7VZ032behriulzHXfv/eQvFxUJL16c
ML5ko//13PEPgRPbt/XecZqhwZwnr7eOo41bcPb5zrHz9g80XyDl5yd5fC3zyW0edwsOhc5bRG62
GtYY6nKK6qDdj+mkfk50MT6oRTsiU4PMN7I/mnVpxOM7+WVEV3Adwt7iwadacjxRumG4FhD+7UMY
mqLJw4+Fktj7QnTVI5v6Cf2D4iGHIHAbEs59Oj/d9Y3IMlL04jhRkuNyclcv71QZMLgsJALnkqQz
zWg/0Xhvv2BMOgDsajUUXyrs1pHSurC+K0qfnLdAooO8G96iTMDXD2BYgEAcpmE/9OGyj51uwaA4
d383yzBdzzH63pD7EWTVqhhR7n68stBE3KdQY+BoO8oGnBltZqwZ2gtb4GSfs410PgxCH5TiUKs5
XpCysngcumbeK/U0bF2zr/ZKu/wccrRr3vn1GcmgxoGAM/QZY13sAEWBql+L0DNWrwJNWaEelqjt
rtPEVL7Tg2pvsVUEjoVwVnth6LcmCaFSluYZXF9XPkoDjyljcdGYRiEY5PgA/kPPwp8u3/bP+Vmu
oMOsNPorBrEzguv4iTvrlTaUdooTjeYeX6D16B5C1Oyacg8IIL2uM+hBpcCMWjh1+GFykYzu2gTQ
vtqonyt4vwgX1Y8GGkTbkERt66ZafgchOfpLl+vSrXN8Hoi2XZ0nmi6FSfWLd3NVDUeLq2YgB6e0
GHTPIVMmY/mhoG7PBRAG6Ue7stuHfIBJa27deVQvrMp6eIlCMpCFkWQq7p/1l0pHjBHgHUDcAZJ/
XShV8cmsh58pdgF7KggZZlCjeyiUuPPPr9HxA8cbIwe2CXY1NiMeP6s33MzbKaVNrvq2oRV/MiUd
c+wmG3Xa5rpdqZsaQM+3mHbR1/PjHl+3clyZUNGvgixvszVWrDFNpGVoN7Pq97Ej9hTdpV8e2N0s
ogvttuO/fEr+I0/tzfFYYw42yRVVv+OzXc36RLGHUjripe2NvTjjnZLQxWmW5FeE1vOF6/Wt4YSs
goMte8HnHw+nAHLPeqdWfQBP7sfCbMjauqg3Nz3JuG+NVmBceKTfHJFyLVQCi+27JumizuLGGtG7
PwKn3WGqJPYzZUOABKBCcsBdF1jBx/fIPwvIuuFebQmu8XWZOAMi0U6V4IMasFrDaB4eRv6X3WDN
zn8xFFQHwWCEQs5Ll/FV+OygMdobIlj8JSgir51nBTVblCKwAUEF8F2PwD/z4na0HToxlMLX3O5O
G8MZUTDNT0YUejE9dDCZbABoUa17OH8GTj+hLARz9IhreQjXQgM5iJNlTEwEegfX9lxIWvAcg/pr
2tb2u6JnOSvLJPHi0geqcBprdK6ZV2BtVT+1WtQhjN7AOABgTTSS7asmurDcL6n//vmRUcuVY4k0
c3Xmeisa1cHpVB/BOKhEXWCUX0AC6dk1cRHyzOdHO71CAQNJT2PZFOJCWr3ewu3TIRpi4ce20tcf
tdLGVQ5xOeB7m6lpMUzMIsDkG6qgzvwFT6ZJ/xeB+T9eMqeXKRUE2edmvkBE15UbMxXKDHhO8wWu
TLTn8mlbVFnl1xQCtlViW54BE+P9SyszPS4bnbfLclcvl71kuTDRtvZrC8dIWQK4DnntbkBtaV6t
z+Yu7+fm3UeSOgYHnwIVr6aqy9vo1ZHk4/aGo02IASbW04COvK/NqJohzNhe4OG/9U1loMT2pV9i
r9vGSgt6RldK3Vd1gnFRZP01eRMxYpYu+0EBRq8rlbk7v5feOJmOozsa4AiXU7HObGPwA0hGtTqv
0xztOgutrr5e0qs2w93v/FCn9zZLBhMb/IZsaK73TKxTyIXErPlxngtQi4r+YbTj8TZAU/ohE3l6
Ybw3psYOJe6zpQgen/V45XKrHJQxYTxRwgyC9z/dG1H+B75hd3V+ZjJ0+HcS+3LnsD3g3jA5aZa+
Ci3oHY1p2s+LX7lx96T2Rd7h4VEk1+8dhsoDVTs6aRYRxZqf5i5tPjU43/itGgGo45V3wIiWQn88
P87p/UJdBUQNQRJFJN6G4w/nIEuptAm6KmqGfV7HReQvlIH/qFGO/GYwNB71rcFP3PpSgfZ0i0io
jilZ9gSIHLvVyEYXo9g0aT55ieYNCGf5Ra0/zxVUiQiq5rsjCQqTqk2HEmUqIIurC6UgcdBQ8iED
BEGx45RXmTeaSGsLF9pcHc92e+G4rScoy+uGFHhBlRgzMnf1UARKHZTMsKM/BgVwcLW/vUDq36oC
6Dzh+M4XntF416mMSSYB/fXV5yy0HF8I1e28XkEGuiYo3Ct5iYNMjpJ28c6P+TIYoa5O8RENB2v1
MU1y1TLqGKxCvncvKhch+LyvDwsCbVu1Kq0Lh+64qCBLy0yOi1kiwigzi9Ur6MQq/d3B6LxJQ7y+
CKv5U49Lpbmb+zy5Ybz2DrOb4FqgAfjEv9XvvF7k+KhKOOwfaKsnexWuuxNDGO+8LswwCR6sBHra
VCOe3CwXds36JiNJJ7TmPwQ0pGzrJHpyhwAAhI5DY2vN34cEOPt9VfdtcrDiKr0/f/rfGgwjP148
SmAcxdXp14GsYXcCfzKqiuQmcDAXdUtapJ3bVu+fF/VGWYsw2ZzOegknLO6N2jIqb9GiGm1EV9oD
KwHiehjj1sWPd0+Ml5rDx+PDaM7qNKS9FYAE4+yF9NThs0/OtxTe3K6LCuPz+aHWTzkLxnMAeoZ9
Qba9RgMmdtujV2x30oOgO1itdU1uYXjgrsmLYNIDZF/KC/tRk+/Z61eIQalcEvhSYmO7rO+W2NHp
UGdl69mVW9wrJttkE1lNd7XgHHRAm027sdEw8oHAqcGWWt3sxROmvJtoUdBBLwy6fVmJ3ei7vwWg
YyrnJMK8jSf1N2y2C82mmS8Mq/CLaXGlRkY5eyHYlSsrb7B1qyAnvHdY/jpLljgp2HNLvEg9vYrb
usQIYWQWowdcYgbsB6rQaLCgAbS1XKtdQ9UBXuP5qZ4cHTmmxBmyEqQC6vp2DwFRo4o6esacpc+x
3rt+S8BwXaJA/97NLIcyqN+y6tR01iGHnvRlZM7x6I2GqaChl+nIh2b1NaZL6YW4VEYvR/uKoUju
OaSqqXIJyVm/+pLxskBVt6zRaw3F+JDYDRZgajC+98jIUWgWWrRJqb+v4XQxUppxbdqjhzh1sJ9E
Kp1t7MwnDyAlBaF203Ri8c8v2Mk5lYPKngdnFIjSWtFHN7teR5Z88kQt9J1rLvWmBrbzCSnbYKOl
I6pyfV+899aT97jE1cl5kjDK8Ov194RkqWlJz6CIOO+wGFk+cA/NHrSj+v3zk86nOhK4tBlOan0C
Hb6idyjqjmLW/yDzNuXbREcLZ6ri7ktpqNNesj1/nf+qbxyDF0AkyDNZaDvpQUZq1OiNNnqxOTzr
fYnhLygWymzGfKH49PZICE2rNm8Vczz+lEZeUOA2dQ5crIZXSLNxtbitu8vppF+4T9ZBMVcqk/r3
UKvwxg4iJTCKefQQbKhuEzuV7hJVgN5sCn8pmYPoXhnCBIYTJinnv+cKRkeoI8cGpA5Gkqo92+Z4
mk3ioO+La6nX4Ye1UYmLr90wjO4ze5qAF+eoE0pNffOhhFa6bCxndu/VIZg+qmgq3OA5BL23DbEL
mmF9BRWtcHJahGfO/8w37gl67rx3POQW/X7556/2NX4uSGpQbvS0rntGUG3+MgjbuXBNnATQfAqe
VTAcIDfJzOUj+GqQxcrwo3RZ8Xaw00PFLew7yKAiNBDpHs5V2oWaw0mUKcez0Fl/SRJ0ezUpsFUV
l+vAeLUh/BahZVBdBi5oPPo7x+lbn+sDsyyc39C1m4r9+W/6xgXF8KSxRGTUHsRq+N5Y0j6IQbTV
1pRh5QMjf99aznRnl6j6bJwS+ndndqZxQTf3zc9MhgmGQvbN1tCNRcvGaVDZcZme9TtSW+cGPVCx
s/Ks2Q2pc6kr8MYWR+RPsOs4xWjAqavjNbRAG7EPGLwKoil81NZCSyhQzC/QIvBTGrLG8GfAuH+G
ZMTZponDeqeoRv23nDXkVdSoQiZxCLLOG9QpLqFNWeUudCbn5/kFOb1x2Awki9SgWA/wM8f7D1f6
nKL0MHhiIDGt4DFrHhljiUImdZbgQix+ugwynqCJSEUIsQ179fRy2HSrAufm6amKkwbB2XeIGlwy
CDUxW0V7931KUEGzEvttjjBx+fHsNFzssmFxBo9OnsC8kmrr9BfXJsStHFaofP9wUlVPDkV8CEHh
eLjOoKveq5iltVWc7hc6bI9qCN4alYIk2Z5fuNPbycGEgH9AI7HVpEzh64sDEN3szGo2o+fdt3/F
YKDQn9rj4/lRToNwQpfXw6y+YGuMzWjFy+wN4KF2rd1FWPnCLyO5EeK51mFK32k6TDIkLIb+EYSo
vkMVJ/PKtJWWSXHxuUaZpd+d/10n25Y4Bzq3/NaUxSmNHs8+I83TS6IEX0OrfpeDfroqowDeMgmn
d36okz1Led8BZUeoz5NFaHU8VFiHS5CmDT7Z8dDfgy0zvDAH/qXONdJBc9pPF57HNwbUEASmBStQ
JKAefjwgCop9F2EA4DutWdyqLP433YHb47iReRf1NkTS8zM8eROI3+is8V9U4zS+7PGAJHBZV8yY
ZyIJUH4UcWg9qHqqP4cGbBS8ABuYWZNKG+UQ9q6aX7WxcimpOolG5OhYMXBnurKRu9pmhHqunqWD
8MMiqr9jRTV+wAWxf1Lbrpy3mEyEu7bHp7FJRH1hi59uJb6lcEnOqKpykFYxlx2NvRFYs/BprUhu
k+m2HqIz/XWYz4Z7YTOdvH/M06TeqQIRErTFVvu20m20oZZK+MOEwlwMCPmBL/qM3Vu8M6HXXWWj
9v6zQueA+xYtRN5cQJur5XWRcbBsvi1iSuldOisY9NYZagBPGqqEyT8iKP+xk/LGZgIOKgQYNZKs
kwL8hOKfaYyd7pPExjtDzJM0BMOGFnflz3o1Nr4aptndAIENbQVR/j2/l0+uRTYKmFSoWPQ2CNpW
hydMlgAqfIYwoJXmh6C3g2tkEbsLy7iCefEZCSHYrCwj/SKAbatLQSXVQft3wPBvUoPHeirwO48N
dCXzLLRQPsCtCAIYNtFetphoPpazGH5Qfcbl4d3zRbtelVwUTda3Vj/EBJvQVvTIfCyLzG81qLPr
IWvrCynz6ZUkAUfcDlBYiBXW77bVTE6HWpjuZ038bAhIRhvVZWVBjue3gQNC/t2z4g0lXaQeSbS6
PiZ6aoUDuYnhEyz8jhxd7ExMwi98OrkVjuoALBwhgUsRjZf4xMWhVXgxlg7TRgMP921Zo+VBAtZe
ubD49+fnc/L9KDTAzGUuQB2JB+W18CrK74qGxA6+oh+PYLY3YQhEyEJa+h6W+ScE8Yfd+fFOpsZ4
bEo8KnSeEZpFq/FsEXf20tF3mKLgqwo+bgf8v2h3RtNgb31+sJM7jcFsVKDsl+oqMOzjwRQbcbo2
QYtzFmhlL27XfkUPHHgyYgcHkjMa8uVySev/jUFlCRkpdeI7FSLs8aB5rzQwGpghIM/qthpc9cYq
kf/kerU8y21nhKugxp6f6emxxwIKUX2ZqIHStdcNiE6p0IEpmCpuq+G9hiPqFhXVBnq/if1epKiY
vi7TBl3f0u8x5zk0hXPpqXxjbeWRkH15KvZATI9nrhZjiHcMrq9KHplerQ4DWIcFoZoouNRxlCt3
dEKYLn1b8jVTEm3X8NGqx6epgbOClJub3o3THN4sCVSu81/1jaUkWOZYUGW06Qiu3idlcgvHarmy
6zIy/ChGxi8FS4o5YWzchNhw30DkuNTwf+srvjStAAmDTVknolZvIxvosJITK43gWZEdwKmgbjHD
5jk/vzcOP9AXjCmIR2Frr69o/FpwJ6QHQayaqDhk6gp2A0mL2kod3yohIvPnx3vre/IaEOkCiaUk
J//81WWDSfVCr0fV/KZMxUfRlXQiCi3wgMe6Wz0oESvC4sc/P+ib35NWJ/kW54LL+3jQXMxWghgH
rUcHkce6S5tNJBTXU2GxXRjqje9JuYTQAoIt4umuOB4K4DKGzU1EPJMpc7mpMkIaOpyG+x3KpbEL
Tbu58Py98UUZkeGAkpMorutVuZUsYx0QtY1hOO1CZDeAOAsbya2oucWl8MfsmOJCFvDGB2VbMhbN
Vd6o9TGP7HqxelaZKzwLt9ZgJP6Izh4a2Hm7P792J8G3+RL26+RMyEogqHL8QSt1MkTqBqqvw+f0
U70qkUUKy51eZY3k8C1+6yyVh8/muxtmcmSg4tRJyDMp/B+PbDR4dMfoTaHeGeQ7QIVYMRglCRbq
m//FrqHuIEM3IgugTcdDub3TWXoKZCupQnBN9bTgoT3kH0XUws9XuktFzrfWD3l2UxbEJd98dSBS
ENphP3PBoP4sfDyrOqTsg/wKpMOf88v35kh050hfeJgIe49nlig4katpwaSiuRB/xjnvrU9oQana
ZsZT5On8aKenj1SY54cHSKI21g/vsjRCT10uaqycVV8x0CePSRn3qF5kBzWjHXl+vNPZSdkJSqSW
JLUb6uo7dmAJkHUoDB+zHPPKyEA3RGKpf1hOED2cH+qN512OBcydvQgUDQmVo5uzR8+B/L9HwwPX
UbPbWqOdZXiGxzYGokgvJKFvdjBYP1gNHgI51tIdeqJVo5e0+yiuBeH1+V90evHg+UduCuBe9uHc
1aat6O7WJcb1PsqigVlveBHT8NdkGWjNmfMQojGFHWWIpHucahfGfmOhyYlpckr4CsBm+eevnhFT
syttCgbTD1OoDDwhjjgUkUDovy2x7gN6vD0/2dNr6OWGpclJUGcCwjseMIvxotbswvX7tkz9fh7i
p8AZimtqg6qHuGx7l+tBgNzxUF6430+rXJxRZGTB3gKmFua6ChrZnZ4XPWbAaNWqaDSHLP5QAwJM
8r76uQz6dJMX0FNj5Npv1QnQcT1U5b5cpvGLYdeTl7uLuLAbT78/5S3pFETW5RJbryLcAfa3HmP/
5NNcjm5M0fZeOjfFTYSL0ofKdD6d//pvDQdsDty/BP+T7h1/fYB8PHOAdX2FLsDnWqA/sE2cAV1L
zR4WD7VEN7vw7pwebeogMq0EYUosva68sJhOpUHY9PU0KtpN3pZwrFtUy/xBc8NLoBNNnt7jaBbC
DhcyO4viBPnY8QwXjWTeCHlRkW1qdoZTYSjR9uJh6pZiZ7VDh9p2Cmk9z/Jf3J5PaGbY23yim2qW
Vnlh7qehNT5lABS5tsEqAo88/jE5ZlPocTeCdkuOol/nzukW/ldUXjhUp8vKOOxqUlw0fJx1cK22
YhiyiOpWXMzRl1y14xsLV+ubHDDhxsycX+d30RvTAp4ALFqWv9F9W10aLabeYWSALk0nvjFKDuYH
JyrV+/OjvLFxmA1Pgsym4RSu9mrldGG1UMz3S1QRv3RTlOERmY7jTV/UvdicH+z0DqZtJItJKp0z
PAJX1xJCkjMJcEB9sI2in5Himj9hIoXLNeVgpfV4JyZlj3Y2zuznB35jllQjuQ550yUIU+7nVxdw
p9mdjNZkSrT0NyayGeh0ttimtrOifj0/1hvbhLFoyhGOyUh3tR0djRLBZFDPMucoP0Rclph9IIkA
CyTyIjuNLqCQ3xxPNoBZRg7/+lVvHWtyetvipUVY7ypLnOxgE6xcO3Vq7ASVH++/mB95OxGgBFqv
OYKEtI3VdLPh6+iKeq4ARVumyGGmMhGbA6u79KKcXDa81xzu/6XsvHrrVNo2/IuQ6OWUxeruTnFy
ghInAQaGDgP8+u8i30m8vOWld0u7yDsybcoz93MXChekK6tU5+3Hs/I5tfzGt3eYZHrtriYq/VnD
ShdCRtx2Wx1jcfwXvdZe0wi6IY1w9A72y0wnWC9J6oVcfG3JeTeeuCUY7iy4jCoLss3bW1pgnrYE
hjq7kuPfmbuetySeNLvCm/MrR9B3n5dLrQQ4Fw0sKOnl3pWKlnxC+Hg7Gq/1XVIP0z5dpnTbCzQM
I/rnK8Pp3bLD9eCarSCly/pzKch0sjjGKM6yd73ZojPsJG3ucJmN3r2yGLx7h6wCnJGgpQGZAxle
bMo5LlVePebmnqkpdv1ki/0ctOaWlfzrxyP23SPBL2Pd4UPRLHVYut9+rcnXOrI8GQQWupZnBo1z
QqWQXpF0vr8Kv5qW+LrAYLh9WWBid2JC7u6cvVFpltxmuTCx042nYur8//nVsSxyCkei+zcZ5eKY
spDh1U9V7+9j1E2v9JfcQ1zOmGPlJERfuda78echVV05tFwJWdXl7Cs8o3Uqq/H3WW7TPtLbPsIc
ybqJrf5c4D98pefx/i2uAZcs1Jz1qFwvRwWWzDlZ2LW/t12yY8E9l3OMFcTh4xHxFyX+t4BBUr7q
GlbVHWgZeqC3Q2J0PajAVV9FSlOGG1qkBJTtEaXz4EbkJZjJGI4DlDOSFz1eqYmwI97TJ00t7Hyx
xcaNkGAu9pDOK0JFKCpW1TnxCmFCUGS7M6Dif28GR/5O66R9VvXi3yMCth6cOLeJOGqK+TMU2uEc
5675rKahX4M6yXjZIPw3Myy8E+dVTH09bJD96reTr08/UmXi/4hV9XzuBVhe5BFLQ1OxJQrsBIbF
+pfbdW/iljqTE+YiYFwNgpFtBCYSzju9GvvxJq49a9pWRe7+CqwOnbGZ2umnuC3UD2kuuHSPHuDI
TdLZ2B2x+DT9IXb65K7qRtXvBulp4851GkzdobHJaudhV9EQx6YLb+sqMzEe/LbufikixMs9HV5/
G+Nig3GWQ9DuLytBURklE7MReqKVqWEzt04ubVyWCdOOCltMsj4NpcJVQLg0o3GzGhThqgbJLJYV
9n7SxmVkBuR83JddkaTbpE2c+LdlT4PYUnjgbZnpmSWPfT0t/sZPJQa0m8zW2oZXaA+gB5SjWYOR
ugpkEOo+zQttF3SpmI5V2U/Tb1k3DpEQgEkjy9Ewz1/H2LPyJfT8oA32He15O7oyIhlwbwYk+AYz
DZKLgyr6fZuhbBejTsdkmyWiIvDZ7iMJdaQI08RedgO9CZzolwxVbFlt296Pr1z/cppD6aYAXJ0W
UFlQ1a+r9T8V0rh01Yz4WGxjd6pOvdf9iMeh3Lm+1uw8s+o/XXncy+tx+Ef1zaa2SuFpM15USQ5h
7tA6PXFKLFnHOxWYkrSNqSX3qCppFEZLKjN1tM3adI5e1/j9FsMu8zwt+hDsvckxsQy2Rbbsxrgh
irNpWt0PZWPjmpR0mZ9/r7rUS0M40ZN+W2EzHD+jW0M9ZeE/2tzNU6Kf6K1aBH4iFMPZi7nwKCnD
x6994hnV1myUiQe+lwNbOFY+eWHbuT2uYJL80Xs5VlUX4d6JAb/yEioh2hhl+62DjuTh16Cl9GTR
4n2qTXT89zl09huyTpsqXDfdn/qYjfa2bYQo7wLMHogx7PXUOJjCzP+QVpI7Zag3HLFCVg0RPCjP
rJ86YmS+8aUk6d8Y990Ko8vGW8/Rlq1STZ89K+y79DP3OmU/c4f+zZeEoKOFbMAZBklsNV6FzwKG
6P4Go2Izx1QA/vlkdJ16yCZ8YfezFlQFIvPJuiWkcc5+WUtQ7jnPQjvJ6cIE5B3RENNIHaIdnW5c
By0leI1o2znKs1aaL02fNFN9UFma1gcfT9sMC1GRGNC1sDXrw0y5i3MyOZtq0dgGTfJgzUKfnnEa
NH4R59sYZ0AzI8EXpw5ojvpmIcntwypwY7e4lL18PBI5ul1MvdW+hUMWsAA+vSD9F0OfGEdlsuRV
J5yVjKbbNGA53g4tMRM+1aoqwcicad/usN1wPxVTPP0JEpaFB5Ij2drzCqZw2LUm1LIeeGc4LF6Z
/dT9Mr1LKjbyrRxtHPYI5qjtbcaESKwQ1yFEu7gSzkTWZalZ3jPGcbgvpY4HbD0vRs/30qvqgfBb
VT/Cs9bkziFzudrqunKyTdmUVqvjRYbT2s3YekYe9jPe88MGD29onBUi0/xWk8RvbctG+iMGr5jp
+fj5d/byzdUW33khZKr6SfqjhR0fflvd0c/W2KUB+y3c6VgPTIIaZ7wSf2dzHNQsRG4n5jviCPG1
nwfyO2S5mGJHbF7QEoYdWDicexADu+/09rzNXNQxlm9pHfQnsaROLVnPyKUMcfhusigjOmsJjVQk
8U6AA97ZZhV02CeSqfTNdeXohqUNOeiYDWSn7kTC7L6N8bCH9cZg7DdxZolTTHr7wP4pnW5+xAAt
GEJTnxZv52RoRnIHJOaxVao8zEE65cQtYTp+nEvczM4aJf6j5sjUz0O/nVTHVmm2M3mNrdeLz0SA
mS9LK+MBI9WW2YfDjEYoUiSLnkBU3cq0OYqLOncir/IdEiLjOq3cTWey14UltCp/dSybSSWOqrEe
VeimVabf6yXOT6/eYmnLQcxWJbd92g6KsEgjEMUjhYvzZWrKLv8E8rxEGkmp/glf/OS1LQrjqR6S
0Tjy+vU5anC9fOmZP8kBxyc+soB53WgRwaDm3tIFSVmKEEOUt1NivUCgzxwMdocsYuu0yGrH+2/+
UWZjYNx3GK/MP+qgs/hMZNEXdxMZQhlZWPH0KRl8jwR7vVcRdGIas/1YlIekwjgqmlWNtVQYZ6mD
eBvPLDMsMNUtPpfaHH+3tbq37rPeWPjgQunpDvW1PDhKm81PHjZg2U2H8Rq4EdnP2afY6qQw96rw
Mu8YtIz+IWyz3mqbCPwnl9uFfNX5E/6Xzm+b/wk7xF6gvBJrYLDhhoHI+25fJmxzh6QhlsHdznbb
2Rsh6kX88Bb6Ul9VHNsaxbmL88M5JdjPxmOfkNxdaeTWTat5nTrMNbLf2zRoPOu8xJo0oqIX9Uhb
GitShDH+FGzNajALkhHMMTjzuxyK1dga6q3uNd5+cOcEw8WEMCdrOyZaRsQoGgpSLPOuq7+PRmMV
265zzVc9phPwOtZ11kWpJBL8URus9ottNOhTSney5v2sTLvaBHWanYdhyudb0gGNCQCK3WVb9IZ2
BNPQKP7GNdYkHJogGEQ444O601cZwwQCL9MXRBxFdSuUHD43JR7ff6jByBS20B7WJ5zfFKkCQjd+
JTr59ldAmHdbPrxYFlr63/B8gCsvzvHCHsxRazr9pOVTUeyNJSZINvfozU2hcDrDIOCE6O7na+v7
5fLOZcFGKGkwSLfdy05EMkMySKfaOeWUiyWZHAum6huAkfbVMtPUvXPacYkx/oF0sNWGVk6kfEtW
M3vSnOUhmDBDCwk+Wf4480wQSFeVY08YgYMT6H7R4u6nUt2Yq7BXSvcQ2xv+jR14jUkowTCM+RVw
+W87/d9KcRX4ry1wWOfryfmSDm1zIssnGuwn3+gS9JsWCQhHXNyClkSaLqdsrvDSL8rK/0wOTyO3
jfRq78G3SYrdBBPdjxutTDJ9PdoYdhNWdKDjJw5ZAn1XkpgWToeltLb4vlTG1y7vxckm0cx5Lu3c
/uo7vUEWe4bP6NEl38a/wi7/S4R4+3irOgqcfhVuvJfABD001TixxpOCFVXvilLXbweXk3Tdt+W9
mPU82Pb2QHgM6bak32Ac+K2dy8paYxr6k+bP3whStn/DhyPMfZbz+Nkexl9+rMxrMtN3hQOoDBRE
Ex00uzbA5tua2abj2nrdrE7KnedahVPdiSpMRE0zOpwYUB3Zu0K/83Q1VbuVBPe/GrrQo8S8fe1s
Q6MBEVin3D9Vuz2k9EFjVz/1YJ6faWL12wYaOoaqgi1nSiS168fTyVhn6dvvo0P9x87CWxvO3iW9
lEclylor3RNED6FDv6irKiLLESdur7aEfwdBG+/cMcn8k2YChZCkMpvesjEGL4+JaRnawHvMRzKe
yKUrivET2X2+gK3qYGQ3qSEzN1SwxZ3Lf9V3bUGP6sozXMLQ6Lqc9dz//5D3O7eBoUjIr7Qm/5R0
vjrWFET34PDBTdtM3u+BkKsNf4Ag0Y/f3PurAsKCCVvwzBkxl/M2sIYmNgfg37rwhLNvBXE9h0p5
o/+QFHORfsoDq/dvfAML6Gs17joS33w0ul74tkJloczFlOBinJS5pYEN1fLc5Xpw4ysfB+IecVLy
mNEWfdCaRtWhaCybwGRc8c37NMeIcmcnc4wlWos57oGPl92RND62JdHprVPsJ2kWL1NiogKxRI30
gPMN8WU8o4WLalwHV3SN70beXzozfUu0hn9p1m8He9J16WDqpXby3AETySz5oZx+/s1e4jywFybb
2UiHe1wsnd+zs8RX4L2/3kFv3yGmKrByOC2wn2CH+PbyBIPXJU7b+Xkk4NSI0iBRN0XfuKA1lB4y
IpQbF+zJSu3m2QMubdj5ne4Bi3Vn2sR1Lr1vVuJUyZbIJurbzbjIWP705ZDdzl7sV7t84ci5IZXH
66YwhZymbQvW6HYO7cE3+wcFaf0GC0h7CiebMATkLDViybBMa/uX7Wg2J9Fpxsom6Q2332KunpJB
X6SBeR5mU5F43+W19q3uOSqLo20p198AWQV6GjpGjyJYT+NO33886t8RAYANV36vBdIL0Zd/vX1t
pVoCgDGdOHQ3mRaCxeb+ZHSLugNBr/bgAOJMGO4Y6kbyq55844SqqP/x8U1cjhw2SZwoID4AZcJy
uoTrg6rOktgdxnPZ0gk6FjG1SMgcN4g0GUewTcsShC3ZRqusneaQV3+2s0ovdv/zbdARX/V6LAQ+
NIS3r2JaFmX4Rdqfc28mrVi53rQZMLIn0tBMpRGmxK9unSTXbsdJFuE8FtWVQfwXVvl3EPMmYHmS
ys7GtZIeL75GG6RAclnanAnBSPz9asqwhN1IUNlx6QdCQLJ4GpsbjljtT7vpfZMEALu6y/tpaJcQ
v2zvRN4TbhT12GvdbmizsY1ag9DrPux1c+4P/qgPYofguLupSKObfsR84+A0qso/l3aM95DmFfWp
C5IWa36/bWp35xD9sY/JICi3H7/xyx4Dj0sXfn1QNtfVfentG1eGaS0JkVhnzXdfJ93Xxkik+de0
6Wv7SnX7rie+Xgv8AIIB35e+38W1hOjJ8eZ8dx6V9jqhPCOHu5Bk8IzNnO3rAWyUBF/LI9Oq7OVn
FadptGRy+AYiNx4hxV2de5cFNwu9TneFoQ/rhBLlosMyA2iqlgS5swb1lZi9fiThtcybfqM7QJgb
s8uWa1rYv+L5tyNs9Z2iKmF8s3hcltssJ64+Nf1wxtLO51TkFLVFSKLZjQfi1vDVtKuGaOlzp2uJ
9jyjGqzvG9Iuonwu+uJlSQGoXgKAjvssDbRkWwZFe+ZkZ3pAo60x/MIxXk07z12KeC9A7wnqdBOP
TOw8F+63kbwT9izC4JRzh8QlV4/Ivth0Odf2L5pdZZrYNbgMEUk2slQD3NiTf4eIqEmuDL53wBLv
H6IVTs/wlVYe58WIqFWs2WUyVmfLtfq7OXX0BN5JVxcHgw6ljxdYbiRR65BqRyhSX7+i7pj8HWHG
akZUxyA9IY7QiTI3gVXIg0u/FHVSzYdpMTQR1bNpHUcnHq5ys9eBcfENEZ1wzFh1LrTmzLfTpi8h
AKSqas+exwi+7yp29tssBR02DOx3zw2RzHf60jrxXjMLJ70nKTAnds9yc2zTiezxvn48j/9jcsFp
AS2GxkPn+Z0c0Gx18r1hQ7B0WvV5ckc4lAM5E4ZR3Q+Nnz4oFcQP1PjmsXUcou51nM3qlco6fU1a
SJNXirn/mFrYK/gr52SlIl9SfKZUxkoNhXXuAJLBexZXhZ5RLnu7od+/6LShr1zx3UYK3XLlzdIr
ZXVZDRzffpRqGAsj1vT+bKkxaTeq9sppY/Uy0yM+pqzLsLWV2T0Zgj+09Stg1kgDM4JzkxeWc+WL
vH8BPD43gScDKqF3d6M8O0702m3PTue52bFYaIJFemKP7k8vUVkddWSMaMePh8E6Yf4Zl5QJEI5g
Da8zCr/FS/kVmvGJFdOlRUCECfnm80D+4ZoCRFmRtc2VN/4fV6MV49FC55xN4bIW9P8crhBGliwN
3ioMMJZyuxSLvmxmLPZOFglrfz5+tIu+J49moBCAYU5Pl0n3dwL8c7F8dkenzhd7u/RLC3ZIb4S2
pGZdOQm8fyaGDiQYDiKo19/Z6tSBM3kx9PptJqtF3Y5G56ZfFbGc7gHDxzi+Ar5cnubXHg8nDxTy
61EeDeZ6hP7nsWZ9TIfYES5hOLZjiE1FpFnOEXEguhVLdjDvvdKSMTlKg0IMWbE5D2MUDHHxU1sp
L1s6PSm544qRNW6lvXRLE2F0ttBEtUm5iVwhmlqE/khsmXGtdr1YB7l7GvpYxdAYQ2BN+/vi7kcw
bM9e3McucOUDbamAOGoAZhkCltwulSu/E2RAfFIs8Kupy6p4knWtXmrbFN2V0m0dbf+M/fVeuAXq
eSQWa2/8ongkudopK1Jdn8rE64wwsRN3kxaT8V21qfecTpMH6hgUV9ggF9Ocq66aDv5ixq0phhdb
WCl6CgU1jo++KuNf8ZDKT7HmL8tPrWw6Ilbxm5iv2Cpc5GGsfUGuSSAfVGUmAoSNt2+9lLBrgOj1
x5lvExzrCS72uSaY1ZdhGRcmNhKWzN193CUSS6Ngcov6m8ZOv0RzoJJ2CzqPxcWV1eDiDLHeFfyx
1WAPvg/shIvKuV7smES5bnrU82XbewXhngyOozKF7eCZYpeneLJZiUDBS+uQQoRqr1WY6yf+Zwiw
+mFbyr6M9g0eBmepty8m93pSZubYeCwbI8kw/SfHYd/W2qK9WATYPCx9qcpt1o7tiFXy3KWfYwgh
8lQiSdDzk4X/kBFCLnck9gcsR9d62H+1cG9vkIUCeJcOMmQRbvTtDbZVG3u53rvQDhpjwYJsQD6W
0JVN65mYKF1qN3Y7Y3AO1h6khLgOCzHtogWwedR9FYy7FjIAjSfIVDZbXGkV5bNZWkl3jtVUHhfM
i9WfFlaInYWNBvwPgU/JbidFouKwHfDmB/MrYyxON4bd9s9ykmlPK3+uMz8q6loj1txMNONgyNlR
u8mYA3kfE3+e77SAaOxwqP1xfvSb1gUR0Xq8qdqRWmgrisTRTlWcOe1mwG/lE57hmYU1ex8POFbK
WfR3dOlN+7HOzYQmdKEJ5T6U3YT3aDk3AGAk5tXDwZwyrPYINNCeuKviBeCJ3r7igxYbp1AZZbKe
z/I0NNMdbH1bPsRV6XbXMLDLWcZgWjXqnIU9uIougOvbb1VrFeQ4uzceVaPGG1LtiPJN57nclKI2
5Ka0RWFGeZFnapewhkfmpLCSTdK1rYZg9QofYB0Zb0cO2jg6L1R2qwnipbCrr5SdDJXdPPVLfK+6
KT0EwM+kpnWgHWWc//HtMj4YY1xdWW3+88KAkwBjTHHWk7evQVN2beLX0z5NgZ0e6JfJ0Cth1vFj
+SD8WXtBos8PWzTQh4+3/MuKjk8AP55HXkWBnk8H+u2107pgLExz+lQrLw2irlnTsglRb/INCpt8
4/ZxYX3KRsPbLHqdPSkU6V+LQMgrC8v7dwDDkJsxYTRCubqk7Gt0Swmf14anwWOkk6ZlhkYh5xs5
zu1et5vsB8mg6aboXe3Lx6/gYlPjDQCF/CWxAaBDcr5Y0QpCO1spK+3RN0gvI19kTOebTLTCjuAO
zohB+9Eg8asKri6mf5/q7ZDjWQlgQI1pQYBeQ4P/LU30DGJeG3TFk1q7NSDWVlOsp5eZWFGwmZX2
WJF6KsMlmPCoSAO7XJ6nyeG41c+BJch41yahbpQ20lngMKTiR5PlbvozwWWaxe8ZsaIijzDGhVwR
2pTu+8QMqs0UqLi4meohbUI/zc05dOtpIsJzaQ061XnZniuVVJIQMGbhth/p1UhfmPNG6vqE4pEu
P5S0zEjqyPTwXMXMMrXzHZBtNe7AVTRBuk+TD90nCrPqwbXm5XvMChg/OlXTuPsJxke5hXK9BCgi
dNHtOy+zm83Su+QgpO6ge69Lj4phQ8xgHZ9wvSlYHHrsS/bgm8J9iP1E3pSC7ut+loGzRhho5sCr
4oX1p7ZvOi+qQUyHyBuxrdrIznShB9C7ap5hsovuoYz9Xp5xFxf41EIypqVaOWNslJu0lBktYXyj
852HWv4JkYhXhV4at19zmA0cQjuxTN8cVzrf1/O8D+9s6B7g3ZTufshGKeh1klaPr/eIRwL0UnXw
ZampL8qe20OeTQIylWu12o1SlHihX6s53bqC3i/bVDnC5SB4o7PFr1bRWsXUqDJhwSRzYzfffZV4
7sMqWloeYDxrxhFWoNOlmznwkm1HRWRtqOKspTk0qtRvBSuwaHaLWlrsxuXA9rZ4M1N6qmqr/9a6
hqpukIEWgBywAX+jOfMfSiXVF7OaJz/E+mEso6Ss6iAyJcwHUgXNIlqKJDhASuKQtNElrchNkKYQ
F5CN+ae0yeJ57yiyZ4mFpims/EV85VhZBNGsrVwet7DKZmMuCWyHPbQ9XbxUVieCfb3U9byhTwux
rq38LkC54qTxpiWEDjcex26D4jhbU6EffaMcfzaFTPIIm4Oqnlk0R/9zx8HTuhkSOXjIy1KtCfF+
HT15aAphig0Lwng2PILwnnssZiAMzAB32FvIwJ3vGQiF/NGZlDl38WRW6qg5weKEjqaJeu8NWi/h
HapcnkEZeucTKpRkvFka3SG1eUrN12WZcyaXqlGxK1P6Tk7DlkRl4q5GWWynyq730lO28UmDUrMk
OzdLuyOsp7I3d2tRQ0UlPf3zpNUYHGsG9rsIaWKn2gkfWoe8k5UkrWzrpEC4m0Xk3eNoV6J4MJdh
xsEzl1p8hQD/fpFE3ULjnCIcEA9I7+1CBdEXKoib9U8wX8wIFpy/FXWq38x6lX6uhmH1OrPt/3VD
ZtKt53okrCuEal/sTSDUUDgQcD3lBd0WKYvsky/86jXwOpDqivlsnIGz4/uSXO5rZMT3G5LjoGXl
xEGTEbTnotaWvt5heGA5jwzmxTDCwcf+XIYuExTl55o7nsazHO+gDiLoijqsytPDxzvTf2zOGN0a
ECJXz1QINxcvwO3kItwpy57KSac0aoskv+9oTh1t2cTP1qjbB8eaCXbsF+9xCpCvaH2mXTmBXhy/
2B+ZlDgmr8x19uZLr7VJtFMRGJV8Khxp5GTk9tmc7Jlf5D4kcFn1o2O0rnelHvivq2LeT0UESEBv
+eLRCwmAaxdL/eQRQPhY4dD6u4/L5QDBvsA3kGbLlbPVfxSjLsgObG+0sBxurYuD9lijG2ussnrq
vKQsD1o55dMWzhdh9k1VeZExpL5/NzfqS5loYk9zuYMZSzV32yLmefj4078ffa5Odwbsh8G32ja8
nW91CuexNoz6SbVV8b3r6+ZGzrGzUfTUzzldHGJhElYFNWnDlVn3H1OdmgTtP7ACsq939ZDHLl1M
TfVk4eB8Nw6WHk3KGX5MgMvhXDicbUUvnj5+3vefGwtc4CccDhjquHK+fd7CaDCmnGvxNA6QMetM
sAtqqpJ5OGX1jn4RNMOPr/j3OS5qLwtzLANNLMvLuwmu3JZqoavsxzxb4LiWRBuAZrh+Oh4SdlYD
CbRT7BY8jqxd39ilxvodp0H/ldVAw6PEb9b9uE+q5jTYhSXuwCjYlOPYXJ65cxj0LC5ySUOtmq3g
1+zJAZ5uPmP/tzFiOVtdOGQttVz08YO9GzpYDMCOYJHGannN1n77KtGZVJAZRvEsPVEsUdA5zUGD
97g36lE/eAHhYqEHRAR3sPSu5TteIBQM1hXTY9WioqDJdxlHkYteWRKf+mfbSdWu03SGDJUSItui
2ZTtmB8wA7PuLWiJJ41IquePn/0So1+vv0Jl/JP+OIKbdZz9g/XhpW9AWW71J2aLsjaaKIKKEnp0
fuNSnj2CW9lhs+hetxeNW34a6rQoQtJnvM+wDCTtQ+l8+fiW3k0n1i6cKlc0YlVR2Zcjm557oxXI
iUWeFU8W2oUD5o1LDLfbdg54BcU349Jec2J4N5+wt2PqGsHq22WCf759Dwts8hgk3H5qYi32zwSS
Y+zUSBjlVRPkBwVb9fXj57xAdXnzRNusr5f+42qtd3GWTzVqgmFK5qdh0uSnrtGqJy8zxD4tqK4/
vtT7VwrWD/8ebzs2Zvonbx8Oa1mYxCpInuu0br9WyvymMt89lxzvZTjEQ751tVr8r4d0qtjVoYjO
IgszwMXbi7Y0+aC6NfFT1lnJmTObvyFgvaLMi507t/G8c1NS9oXM7PEKAPr+1XJlFPt0dwHEGN1v
L72YUzXlxZA+V2AzB/RWEGKNsU3u4xah2pV9kIYOv+7NwoijFcMVihU95HXsvr1cxWDmDJV5T5Qf
TfsIe0I1VFtLLhVSS2l3v3UP1f6nBXltivzAwJhtogQXoVsN2LKG6yabhl3fG4g3zFr75TdNnu26
LJMPyg9kvLMgg7ThookMli8oU3pq/LyzihB3yN4POxwTO9r1adxEveeMGb5MaDOOShnVgHV8YAyv
RuYHxV3ukO3FKSu3jem+X9vfYU/ml30YVFdmtGS85kstM/m5EUVaQIXL3BUqH5Nlmwx682qwIORR
5Yo22cyis8bQZZW+69oBdQuFtQ6jKC3b335nzzKch67ub52+074JiM7DHSzI7kvaVtqLXw7da7EY
ltgiv1oeXEfG9iYZU6e/0a3BebInubzCGubwidWcEeYj0PIGpQ9RoplpxkNYzEl6qywTb2+FE6g4
9VJUT0NsDP2xLLvFiSo6ExtCXKC1JTSfynDo5aJv7MBXcqu705IcSOzWN5qPNPVLMxlasB+Srv6j
hJ8zKwq0qvvC11X6XHJy1363JmmbD7C4RURZWU07JxCVfsan1r1JhFVoIcBu/4e/4a9TZKrXwB2V
tbX7IStDQJvxs6bmxvxatXV5ajv2hRNKLcvf4ow2iGhOjeGbxZ5ebZFxYQoAgNeNcJ4heIc1tGsK
Z37uRubQOnCFCaOr3Lu5SLAr1nX6XA8+p6Vp5+vV3N7YYBfZZ6cTsoliTnvTpiMqujhME7VamKbl
6G0cu3IObVVKA5I92oVwqAZh7x1CfYbbZgY72bg4qY1fPKfJ4xOWUaM5bhczzpZ8w3krqL9LE0JO
6DRJ+WVAxZZHczIO+3H2U+t5wgfVRj5TtPBLKEXTkPp0tsLUDDig4q+1TFFWVf4L4H3gvjYtNNkI
i5H+c5PYgdj0pvDEGbvTsorm3pjtG+kjAjxCxs9+DOReu7sqyTSO8qM1jFU01kq8JmxTXxO4e99l
Uco21PS63MHECpw7kSX+LYkeXrklPyX2XoC/qzoCups9cpRrZGoe4z8NM5RVGRKywfnF4t93j4Oj
prtBgyEaQTWmaTCwuA2hdHu6YlllGS8F2jf9Ie8XYqhDL3PdJz8G9IdwJkGcWjzaDhwGWUXABHLV
DKHo02bednnWZPd2S87fLugJJP5cjZMd9CFmzqkKudVZFzg100LaOKlW4nU4qqIK4w521KEmXL5n
3uRy2noeTrMhBBHLuRVp27+0pRpeV+bbLxIsDW2j+LTTTTcG3fcSI6zspiRjrzpOc1lj/jC7bmhn
YvKOeScdedQxbB6pxsrsxRnKTv6KW7+3gQQG092YgzBfGySt8SGvh6Aks4DKO1L1DK2D8MemPULF
LhzADaz3HqHk1+4mt1rVv8bdPOanscdZ9lkMTmEcymbGuYp+lpbvm3ySTkiULHIKxiMiCJ/d4oDJ
1UR7sWpxh5bpmONjlGUkF0CTH6PV4HBibfCSNNJHP7aPWjqI5OR5cWnzBk0cXH0hzRgEr8iMqI9b
+85bJm8WkaicLNtRrroAhXZRvyAXzlQ4ODHC0hBRgLVgrGWTrqEJM92VFBDO556ok+F2jIHTNtLw
yxZipTtUoZ2Y7hcVNyjBYrttbwfe6uBEzQz9/2zVqbEQmQdIgVuwIeRucpx6KzqTNkJuI0TeQHQX
7lPgQo8oUEWktruZmhzfKaPKtS4s0ftt+QVms3cRwv7OSYz4vYi6/GwZRjccxoAPdBf3szeho9AX
jLSzCr/c0nO6H/UIy/UO/Ys3Uku1hbmZrdpKT3Ova3jopH0xeREqsMrca6jI1tSEqf1TqUBooVdU
2m8Ntf6IkiFwGuLZYu+aAc4lTZmSyPc86NEUgKuM/TLhy6vrHsLM2Dz7SZpOx46UgWPa4DEQ5TiT
YAju1J37J8mD7B6wS9PQITIbjVJvaT8NcAC3KPtzZ1NkjKSt09jyt+G1RCCmKq77jYM1o74XWatu
vDmTwf9cZaHeWMtHih2oDpc0veT/KDuz3biNLYp+EQHOwyvZo9SS3JJlW34hbCfhXCSLM7/+Luq+
pNmCGgkCI0iAsDnUdM7ea9sOKiEtli8FoLGK9arztmOuub5iq72yNe243yR5JG8lo1wfIdiwIimn
KE+T8aop5ElV4cG10GWxFrK0e7Is9m3noqSfxzZmxm3bQQ+Sfhp+wFauB3+Ys+gWRPl6A83WWV+E
dBj96BAYl5ugmkJsPpRa+TJjCvldc13UT/GARy0ulQBvlXr8r5taXNWc9qlcLBrjtbTGNAaTpzkZ
z6gBolMTW2m1UU2YoqM1Nc/A1DMczmU33NjuXd8nl0U+Y1Nqw/u7TiGeZVPoTTQYz0PssXWb43jH
kuI+ZvlcPNp2+fLf75KzECVhQFTXh240rpMw9MZ4RgzZ/Byn1PLVNOqCEfHQFHQWvNa6VvP/Wk2h
hw8XH/w2HRtIV6taXlkhW0r7OH+xOo4jfuTVkEPKon/CpNvioJ8qxW/prmEebNxbyJ7r7xkVG8ox
NFqUGq7kJ0mhCipnvfvcDRVWKqSs6LSJlA+kYcXNpsvM5NDMFBeDCjvS92EIsb98/tQ/+AlIIcFC
cChckBqrsxmSATn2XSZe2jFT/GnI4CwOmjAcP6q9ihb5LPxIHZwfwlO8HoqA1d9AKlx/ZkyFtPWA
HaggZdenJyq5ap/VTvPCMcfY01QcWmhNmnlnRmSrN7oUr5/f8tUFybmmbMtLN1nAmFNX41dtUgVN
t/6iEYfxUA/YFIfEtO7o7NR3WERuIXqva7UUDtFDWBR1lpLpumDplLBdMWGGL1YpZE0HyW5ZqDyE
I36nKFFJoHRivw6z63w17Q69u24M5ZOCoPAWPeW6CLL8FO6bSYRxjU/h8t4dC7Njnfbhiym6AUSO
KR5dt65AEgi8OFoukp2uCWUzRGr4li/B34kmjZ/x1GnPlTvDlPj8XXzwgyxKuIuwjHdBt3l1opwM
2kAu89tXDUzCSaUV8tblQAeDxMIwBSirSTY1SibKY/oMlj7SOJBkHqPB0iv1d9tXt1hlVyMCNpK1
AGrf3xUd2MtHlIWeV0stzunAqHL0iT1wf7VNPvw049k6MVn8mKzGOODZV49ZUlrVjUey/jyhESKY
pfW+fCqY6FavyJv00Mq7XJ6VOqniO3wtMv/iVMJtDpi9ANcCLMQW+Pl7WNdNuCijAt8e/kf6KmtI
rohEUqS5637JoGz81bacmvcN/1bf6yprwNYeC9ntjKGo5Y1pf12TZP6DbYVmDAgjFfr1BKR2Esma
QiEfGYv3OyQo5aEqZ6IXUt0bvK01p8pbDufBDBq7meLj5/d9VdpfhJpoG6Di8A+LuOPybaPYkxKb
dXQuRT3+GnUFP66YSQs1mjx7w4rV7j0zUs6kUab4WrLuter62XfZgN+qXV3NE/yWBXwJaRPd9FLq
vvwtJGyaDVqH/KwVyXS3EPO2nKLSQwhZ6t5Y8j79zvOiECZJU+xDd86+9XIOjcONZ7Jc599VHi5P
kRZk+rIsYaZbrQlpohndQLH4PPWqOMppKh5NOTqcA5Eo/ZEA7X455ti8GMJV/qZAGWE6tm5M0tef
hU1dCyUxcybFubWezcuw+qd5b507oqrKwBZdWmKOMNVXqbbmtInNTnSBiVfJ9sl26vTt5w/hekCw
GOLwhKWAJwBR7+W76MCbpmOtjmcYHMU5Iyd6NzudF+ihKPe5MShHHtGtffXyYC8fPArK96RMpIyU
9FaTIaFBRl8VUXdu2rnzfDsUJMgNuaUcqeyk+8/v8GqeIZCTZ8vmRwVyAlnl8g4TVAOyLjTt7Kp5
F/lQJahVFE34T0LQwS4iLOvGqWE9sbLSgo5hGeRqtB/01QWJAG5IUkfSZc6zdxj7WTzY8ZhMj8gu
+iPfcfaNTra1pYbrMMLmPHZvvNSPbplZnY0OavXrABCiG7VSqrV6nmFfhTtqXv30GHVgz0ORaNox
p4WX32iPX33I3DUCfp4eEA+dI9/qMaMvKZpsUs+EfiTgWdq5OVBa6cxAdXvHOFFFKn5QEQyLwCzD
+K/PX/IHz3xZS5jSKbawsV5NKXZbM2aENM6saWXr47mT36sF55u1kIYOrF7pXsRUqbAMOEGI0+34
+Q+4+qQNPD407sBwMorRWl/ePs2GSp0UXT/P9H/ajZlUinnMNNBt0guj5MYntrb3LLs5zmRMXDq3
vXjqLi/XxAL+lOp5Z5GC/tvUdW/hM2hLczghRWjLfddkID+KMG4NLJE2sszSykblN2ISw6Bi3ffG
oRPozKLES2DTen2eG35vxoiXgtqsmuK+bSa1ckCFWvGOXllqBWVqcUqqnM71K72Jt9i6Qdr4BJOA
SAo4qqLG7ZuYknhSVT0AjtFNrM1oLZv+1jPbp6Qf0/ZGa0AzuNeL2YRnwZ56iahden1rqmTTJ21J
N8k+59NIyakvzykUKhNfD3CusgvZzsdJ7tx3SVVum7Ed9mZli1+dG08/IMj0e7Sj6q0fdbW24JNZ
lBvL10he2rrnFZt6b8Wga86aoNi9T5RIeifSB4pOC3JXKHseeEWVEfyEt61avVD2EbNY8pxqlbiF
fLia5PkxoPDQA3MgIHBvNSOhfYvlPJbzWddFnANJicNNMo1THzhaZW3xOg9+moXG5vMx8dFlsTsv
CQHsedz1ngOTlAP0pdTODrQV66jYksQ38mupWtd11SunBlnUrqnb9kaj6oPByHrGLLCsaJw4l//+
rxboKDFyoutTz4jRsn9s6c6bWCo6gehYB+sbd7k2cy5jEfUiF+R8y85+vZpRNxLePPfqOcQz8hah
EeqCjnOZoNCXxxuUAnN6j3x/2MRd5ejbOhpoWGgilUcNjfHJlc7UfwGSY//o9czQ/VqZbccfI6lu
pN2m03ao6Ea8dAi04wBETeJsABrVhwRLc++XWSW8jTkkOeYR2S/ad21qEx9cp1fcsj+9+4T/NdiQ
KfNJI09dEGmo8NfBAXqaRfVgVO29GGBSPkRhQ2V87lMw+xgzkvBLlZmUNemPF0UQ5rP9p8KhNZwA
AcePnjLDshIDNbVdR/qxeqeOXq7sMRqhrC6Rbw/3lZH3P1OdHJ5tMinKLpwyQ9w4Bax3w+93wbaP
iGnmDrxcqw8kS/Ny1hGhYxLNs+Zr69XaU5rbNd0ZOkupn4XpnNxRPO6fpGg6cTaot3W+Rtk5/oZ5
XNxwlayWL1ZqduaYj96FsHRYl5H0rw+WjbcX13Q4TxnPVmbYf+dsDtRMa4yN7dD/U30GU/lNT2wx
bIYJJ6CfKnNh3FjEr18vh/flLIblg7MKc8blD2ks6c2jZaenNDTHugtEOTTDj9JCeRnQW8pgFk6O
pGWQNHSmfdH0trOZhdaeJpTj7f3gytaK0TVC/NFYR0o2Xb7SeZrUgtIoVPdvM4lG0Fwod05OJacc
5kxUisAOUTnf2BSs5h9S9HQXnw6ibo4ZLJerpxpDmxvaKNRPlLS65rtaasmRXuygbShJV2kX4IcI
rd0scWy8fj71vTOUL8YJ114ybZCuMV74AZcPUu09QJJdY97DoDNH5PyISIn0jhM88PALi6H4mhJy
HvNbYIPhnGuyvE+CPBxk0/h1prcjzfU0BPra2tEPvN24Vps+cq1dgvaXJdxqs/uiU1Hm6gD7UJ+i
C1epaeWFco9OrH7T3a58RqkJJSErvFaelDBRly6TPhWEG8qMXl7SFo0fd+NYB5onjKd2dGE/5106
RSfgQ/LOjWG+beFBRm1g9AhFaUnxFf4omm4SuyIn6BS2JWeFNuvraBdpWjW+Yu1IvrU9OtpNC7fv
j+KgNzmVjRljM2lK94+bkAt8VxSy/6sI6Vn47HQaDjh8mMW+9Dh17W1Hqe7z0gLZ2RY6p/QMy/QB
mBp+CCdMUSf7gPgS91RRpcfB3FBR3tm5NXn3lJqUej/UjnbMKq9MuEGzn7Y33jAv8PIFU+RiLaV3
9M7/WR2oi4Fip97N8QnmTTVsaIR0B1OlvbMHIz4f2mzUvn9+xevBiSKNC1I8XryXV98zfU+HlTaN
T3WZmN1fXj/oP8Guu/2e6MqoImNo1lgg6lDojk8J3QlgJ4FxxIWbWrQdbQESLAYtPNNd19ToLssS
bdrPUWmNGzMtdRsil5d8m5RqSB6tyC2dQ4eUyLgx2707pC6fHR5EpCts25i6roIACnWyIAEr8UmX
VZsehzYVlQZ6Aqa17zVVeoz1IUzuvLorPXThaRnrRSClM+4Ggg0wrfdZeGLtb/Vt6bZl2sCX1NXv
VlJ7TxZVbnjfpp4jcxh09KKPMKinr3UFbWYrPZPAcoNZ/g6ia/aSzYkm9gwZFf+6Zcs524xNNpIO
qaTgGgMtCXUsAY2Zvy+rjttSn/NSaLOfv9vV6YmpCtsFhVpOEDSamDovp4uOXOQ6aj3v3kFy/nfl
Ohby0gTqnWaGX1SFt+X3tEcozcTCu/U6Vhvo94tjNMP7QuuFN7O6uOdM0QyY2b0fOJ6xELfpgJeA
fF/x24nLNHrlIJU7wMg87ReFIit5bSAI2L8td0hIkADA1Ae2omu/IL+0rfSF5kxPBgL9XrvT0mxK
XykAIlLxczfvuzGIrUr5xiCdwTRZYRE9hnWsJhsYlC5BjjNOrx0+iMz7Fmmx9+SGs9HwVTPJSUoF
oI3YyXnlI7zZMjs0o6x/j9qIaOLGGev9mV9+pUtLiOGGy4/+xfqxzFbKaKxU637sqqKEbAAU0XvU
rLrbImSpm53BeX5vFanI9rGlFD9MhbmSjrFr1XMFeQoh/9+1jO3kTqV3lviCYGDlzZM1VoCU0pfY
kbJk0ymOOCabFHn6kI61dOtW2ZZ0PdmBCJxnGPSKnMXWclOz3qP8j4oNPjzP/mkVHOdftHp0ywc3
S6Jm4zRpwxu03AlO55gm5lEaeERfaHEK40sG87k/tVhtEXfE41wFg5ZM1tZEf8ERoKh0DRmKO4u9
FGo4vMDL5LHyu5yzLMBGPHpOlj4LNJOIEkZ7khV8hKoOv5cpLSwWLOoKxPe6mZn+sEMDzkXDyFFe
0Y5S2GvFmMJzrnFMhCaaHEhh3gSwUCiV/CdJMhemYcVB6dvnQ+v9LLx+jw5tCQy7hEYga74cW0mu
WnBTOu0+r5Zuqp1J9xeb1Cj/Mze6yP9obipiv9XCeQsWekq2U7yYW3uHAbDpHC2OpC/DqdEf2F5n
2pN812OnsjVeIzD8C4SuAJj3s0ys3nmJ4oyl1lKH2mBVn+P+R9XkTvynjnu5FfiTQm/r1Y3pBV6b
svq70Ty+eBSoEhwSCAiqmK3njSPKB7MLv4lESBstvQu84PIJ4B5yc7fwpnsbJWSDkcjrvhiKaXQP
jDldvTdlj4XA67ukeUhbdU6GGz/geidmkNe6tNEpA1lX3glaPiON7l6772zK7A9Zq0YP0uxa4AF5
qFJISAuoWOCUZ7n7/O0vO/nLl88GDOfEsh2D1bcmRMR5STG+K9MTpMohw9aviPOo5yTWqVbl3JhJ
1z57ZlLK2qAKsLGZfG/rIlhrqdIgKtW916KilxyA3MiIDiEx1oSBG4Mof3Q1OQjBYAxVFsCQUiwm
QkXRdoXa6m6zybupGe7rKR33LgFfpq/OUdqfRSVy/cjnOhQ5fF/RRjce0/UL4qtYCPO0wsl3WAMC
VC1z0zjplXu8kK62B2ao4sCcK7d4LvE2sBhY/TetY768ceEP3g+uFh4V5D7+XFsO6A2Vo9KmycmN
025EUEnF4FXtIvDcKIZGq7/VCL4eC/TeYRGxi8JrybR+ORbQFnV1nCbpqU29kqRUFRj5pmcLHX5h
N+0mT64aahXSzSb+3REg1Jw//yCXsbb6IBeAGSiDhQdE8e7y+pywnBTigndfdyK9G8PlqM+0qp47
2iYPeh7O/Y29xXsB4vKSBFYs/ARoSIztNSuQ7nBeFWrkcNrVHNhSIw2HMwY92dwrainrH3nUJk2Q
jRItagyVDmGNsGL3ixZNxZsdaVEIqbqHqf2CFxW4q65OhX2rRfrB9taCn45SiLY1bIx1DVdVBqfy
bBmdai9k7+hPSp/Nf/qh7R6VCf6JL4sE90u2NO2zPK6eltSnhcDchtpTLKpWRDscREp7slvMAb6t
F7Hy6IncRmgwYaI7KKNh/VZCTZHJpuMdiF3kFH10o7pwPZYsEz0Q7gO6bQAUlk/+X4d50dXV3NDV
PpWjpt2lUYo+qFeTWDkkcY6E2lcMVsUtHk1R3fKTv8c0r961xTrHqXdRGeBXu7x4YVhpRri4cz/k
Q/WF3Mz+h+Wi9BM+Yn8Ex041REwhc6u6xP+0YWhzdKEvzZ9amW4shxNVj0JlepngWktW8E4Uv2YT
LeBrSl91/kacQofEUUm88q2uJ+Ng2VkfhXBX4+U430bQtbaeS9kmGOdCIC12nLrZNoOnjKdawwLy
R9ZKlcineIibRm5jpU9F5E9VVtJpGnpbOKfRoPv7tSf24AgsrjJ3TQFAz2fiXkTTpIY1PmBS8Yuh
2nGawZxoBxH17Z+DoUZjvjOrfOFPfT50r6o0jJ2lyr9YGZCFrydJJ3UqhH01tQ57Vocgc3VSOKSu
FN+jCBZngEQKItROqxAx3SWlI36lpWYq3fHzn/HB94VuaGmg0eKh17FqNWTwppeaQHRymTGLjeI1
nA7ceFZRVDfmsJ8b291k0oIC/Z8vjAGObxqRB9KwtVAKUCbHkYjcC5QFXcY2nvQG2cclP0GRKAqL
Ij1hibl1NnrnCa2+aTbg9NOYGUzjKsvOiQt2sn043y+abscJZNrbcjeBPM39Mnf7v9WxSkO/hxvv
3YWmOz/IVoh2GzaDqaBmN2EqD0nq3qfp5G57dnrOUtbTwt3swWXH1e8VUL9V0JzfwywDA9Y0xdQ8
sHnV3ENIOWK6j70pte/7yerbX/lE6sCj4kC+ep5rM/vVjzVVE6UegMFYIUDtYUt3AcL+pjGzUPQb
uFS3qLfvC9XlU1nAvGxqWcdwMuurz2BpGTiGUD2k1GWK/ZkevtwYbSam5xpEzTdGLNsEkBzeV84G
5Rus894dN9h/5wZhNO0JsRciVf5CQAuw9vNP5YNfxxRkUNi0aX9golgXEnvUBnHo4gHOuxmXHjiL
IT6aWsI5w5sz19lHWtk8DHFnh696NRZssskLSWp4RNgMv3q4f40NeKvE/NVPlUzM//wxU/9lu4NJ
C5cY4+hyomwdqrsjztVTbw3pneqmGC2kpMYSHc2WD2VPTjO5tCYCayFv7BOv9wDLkdJGiKcvwIu1
FmSY2jnrwdgTRdG4/xBFg4DTkckByUGHOsmuEvPGNuu64k3iJiVdNuHukpuwNtDoTlrpaagXJ2vE
YX/f5WFiH7xwcPcyEWc8JfM/GeQ0H3bw9NWWA4LmevDKswo3sLoxga1Vwe+PnFoeG2VcltdVZqSq
bqXnTXtK516ZkgD9s9pvKLe5I9wYa9TMLxZUs6cONK4SgKm38nM31z3ROvQY8WP4A9bbmOQGFfni
S10OvWlDPQhb5bXJFTM8Mwsp8bEBFlYdFgR0/GVGkmbf2jbbV2+SSRilOBjhxRvFLvbyK8rJMiiM
OmlOkXCz9GdqGLF4RhbsgpqnM3tnIksuIZYzX0JUBVKInSFPhm9EvWe7xFZI7WDp0kCNKJTEBRxn
CkABc6rzFuLOFy9o7cWzSrMODkU+hz/DrHciv8Y/n2/KqnBfE4fTjV9rE9M9fc/Q2Wsix7cArqNO
zHwDVN8c7qwyS/ACxuG4gApSV1PaTUv+U3EIu7Bw4SLoVvTTJlSp35hKplpbWrolEJww5ng76w1x
PZYluuIxsnLDo9PsmT/DIdWUu3bU7eZZyUd72ZvZmBxwA7nIWTU9ObSWTOh+Zogzjh3fZe1rg9m2
fqXSd95qM22Vow3PNDzEowYv0Mp1tnZgTR1C2Vvaar/sjHb7e9JwFVU+4e04FXI7c1HKNYObK99t
0PAgAmJDgkr+fBa7WmnhPC3HOHbOyCmsdVvGAjxuEScTnRRbaN3v2OpxvIX4O+9ITFLgo8XsOhYB
xq3Z82qnwYWZ2mkcOJSXmSQuP6s2ruiHuIigp3kRXDeGN55aHkoLnNaqlZ8EMiTNXVJrlXOQALrL
YGJC+W0Nwn6b8zojr0kdM296UxNVJQaU5oA+2/6QlKI7ZjaxBneRqZFP67cwr3/HLCS38hDXikcG
OYJjGmzvUna6hSuJgj5ms1HoIj15CmWQvZZOzsaYLFwahgxP9G2gs7sk2lDMyod8X1BKiQMz1Qzf
yTKHYAyA6jfKENezIL+JPRzmaqYdoGarSR8YhtrKvChOfPntRPCLaaZojkvpnJoI01FAQAurNSEi
xq6JavlbOKH3hjmMOE7FKIfu2+cf2PX0wT5u6VPT/1vwKqujQtQ67GUQjp7YSsyqX3dTsWlrCC+g
z+ndds0tiMW7B/Vi1/AOAlzw2cih6F+s1uWcbUOedSXhA5lbxdCCa3KLSP5QM/SA5CwGlDATPJyl
mcu4D6Zu4DFsXDhrKCqKSKn7LxpeDHHPljsCikpIgAe42aRwMfhuGc1FfGMwLO/k4he7NJrpSmKZ
xJTJ5vtyLAAcpWfXDdbJGaG7dVnpvLh5O0lfx2v5gn0d41uBvvhJ9LFzox96fZyiibdIuBD2YOtl
vVpdnCAhElM848RH44rsqDRa9a011ZJUncGNiCppHSOm1S8q/Cf61kqa1Ar9cZLE2jg463BycibF
2UjvTfVj8kB+x607lQ9VPmTyvGB/pj2mxhy8BolYeiDBI5+Huh8pOMMON+LAVbxuzsDtZMn0oqqK
6f7JNJn9bWYiIe1JT/os0ApjigOdnvrXBL/W6E/w5ZxtaDpYEIkbar17oY6lTsRX33i4iBCdJwh6
TL220g1zjaJtJlUV0ZvelfI0pDEqBT9Hm2h0QUTkw3k0NPy+n3/+V/UyZgdmBg2ohkPvAb7c5eOl
C0hptlbF3Sj70kJU1DIKtNlR96iiu2e8qsRrWUu+Ekev+8nqih0Ov/KgVqRWMWm3+8mU2p2pxe5z
KgbI6zaBYj55crcOIeulgBIVfy0HEPZrbGhXM3IMJjrFQS7vsM5bBzfPk79Kit2HCdPSttLV8inP
/iOWiylwka9YdBihrXL91TUpIZRD2CjDXV6DLUjGqg9CVRcBFv/hoLEx8RPD6W988suU8+/hRscB
IR2iTPZnVIudVX2qSisM2G7dHYQ5F18tB5SgH9M8aP1GpaJ/4wtYT4DvV2MuIhGeqjDy+MsPwGk9
hY6e2h0qAhqpg4lE9TuwVdVm0saYD9QDXPUfd/7LNZcKCfoGvjpyQy6vGen9UNekxxwQ4FvfATPJ
eVO5USYeTdRpxF4pMv9atOy2blz4o0fLashRDcXJIgu7vDD4BY/Me607lG0jN85glfMOz3fS+Cgq
nFvViqtHSzGW1iqwJFRxmE5WY0vaCJEE595jYY7xZszsdOuxDdiRAf5bVmz1Px/L72WHiw+H6+G4
4IKIoZZQ1Mu76wpvwDQ62wcJOTsnd6meog7p8qK4/4KZzBwCp5vt+clOpupOZkpln3LCS6ovdSE5
c9ezFv0kNUVP4HMpCmi11kA8kmIDVDa6nVpvrparv2pmtHGrT9CeNvZQpl9FilFty4LneYfEFfoZ
ihi0y0zADDgJ6dnDwUvyIn71phmG1k60IXbtLR+cGf5JosLSfsW0hZk8YG238xDUatfmfyQlKPzu
dWThQS5Sq44BV5aU8oRIwjaou6L7o8OUS+5VAG75jggYJ/qeceTtjg2arE1NZlp0JIqurwPDnCzm
c2ZZ/TSwF94KF+1WIGsDlaQ+OH1ZI34wNA5BIsZALqZIoFV2+l5+dVIvK//+/GV98G1QHvQoH3ns
MdV1mqyimRyHwAEcpzLS5q96nGroyAr172GUc/eYT5l+Y6Bfffu0tRduBDUc9jPWGoLvJT17PStP
jpnU8kcUpJrcoVVUfypJm5Tbz29vvWUgYOX/bQwDWDfbhtUIL8qypYYwofYhptOgrkDpEET+uHFD
wk2RYlZb0UC38j2luGVr+eBGERstSE/YI5yzV9sVKxncsMADzSAfQ1QYunoXaZXxYM56/+fz21z+
V6sRt3gzXWTX7E/ARl6OuJxwOc5r0j6wjgx+rZcpkSQkm6U33t0H13FRNdO6Q8uJxnZ1S5rXQHcu
E/cQAUwwv/dqP1h3hTTV7tYMebXKQjOBtoFNj9ACppLVDJkkOgEXxPYckJCHT/Rih2c1ciFpFKKa
Ca/N6Z15Q5/f6Mmsvpd3BSefJtUgOMcc5leX1Ti2d7IfjXOVetE2z0j2tI2aIFNpGNUB43wufA4z
zj+KiM3D5y9xvSN/vzhV0UU6ijOJQNbLt2hCA8yaJtTPmgdPCy+4l4V10LhzL48T+FfjpenTYT86
lUEEl2KJBw9fbk7IsKXeR/HsTtvIageLOjoRig9p0w9PWSZcffP5D13NGe+/06ONxIEUiSB1q8vf
qUWE+RD6rp3l5KjfdBGmaZA1YxcwWediI12ZvHx+xevXQoWbVtCySC+cqtUVKcWpKB+kfiaqbI6e
OjE1r7Gu5NNmdHqtxTKmam8QhOPoaDiN+e3zq6/O4NwvZlH6g/y5FNnXFbOp7Y2KdoB+7hYAejNq
1h8ntPpAETDnFKI8NzhWvV2T07RvFHu+8V1cP25qutSXOUYvEKv36Ox/dZG4SxPJ+Gyco4o4mr6s
iMa0Cv3VgwWsBZVrtvONWXM1c73fMH+ALuLsDv1m9SGChew8QufNc0hMzxhkjtm/KmVK/cFMav3L
5093NdL/fzG6sPiueMic6y6/JiL8VL2phHVuJ8rEj6PTKv9AiABwbBvq+EC+XMwerP3vNg3Q2K7G
3w4mOHd9jzzSVCn41s60LLLfioIqIqCe49yZUCr/45nh/R5R9i6AJs1bIFSX96gDoBhaZHBn2kbs
btNRUc52H6pPcDWR68UYvDZl0403+o/X/jq+2cW4vyj9bbbWq+VPjxNb6mVonqto9shKMEH3y65z
qsBKjHEjRNH81YCWwXeukEo7W9EWy5f+9vkb/vhnkNK1QL+Yz7XVK1ZK8Eej4pjn3lA08GdGtrMB
PYMYi4Ryr7WxfWenU/VnihP3EdVSiNc0ueVBWJd8lpeAFoPVUWOY2rSWL18CGeltWbNh4CU0XX3U
Jhg/e8AZETKcKAGi2aPQ+jJnoy2wumTgWbxhmJcJJc4PWJPr6cZi88HAhg/Hek2TGJbo2olvSlPk
mczMc11kKMNkEu/gbuvb1PGyUxtW8sa8fT2socCxC4JfzlVpx1w+gDjFxEP6bvhlrrEbELRTVN/V
HJG7oEYhb8wh15MmOxHGlwl9nn3JeiX1wixWKr3KztpYie6plels7Mdm6DeGrcSEYLpJ72xEXNdv
NtFBPzy1h2114yhyPbfQG+I0wuRNme/Kh95SZVRKayrPZdcUv/k9XZAOgyGDrCzceR+GkX6fhYT7
fP7BX71Y5mm+9oWeSckI4/nlg9ZYlPpoAOyAkGIUO9qyPnZq0KBt1ewq+t43bvP6evAjENAu+nL0
resCawnHf0IjGp7LbIzDY2t04qtZoTYDjBQ17TYzx/m/Na5Qs3NJHuhSA2EGXW+sBeR/aEyud26s
tuqOpWcl+zp3SA2uLDEOe3W2zezGY10Xkt8vuhinOcvyZV35a2KbvkleFtFzrukRAT/EmckfMJnc
+evYjGa6kQ1b1Du99vIHCgi4iSePuNkF012Mx7qtZb3tBztWbgysq28dehExEByiEM0iNVltT7x4
siosZd65cNruNZMEZoF3ciEMcaQ3n/o647RKgzM/i74QHL6d5IbL7IMvABc7yi0VDzEditUv6LWi
Lo1pip57Erju9CjR38IStqbbyigLMi2PbnVNl//jv44cy7ugkcgHTiQL2/S1TnkMyQMA9eGdwanP
yn1p5MUxr1yX0TwS+J25c2Vu4oRs5oAyAb2mz4fY1VxmYk4B6sBZB0sbndvLIZZrPbp62FrPMaKf
dDdkTr5vqiyK9xY9pBvj6/peScBd7nPR8Vg02y8v1httIsKhzp5TRWmPFRrsr7NVGz/x6f3woMTt
AGsiWAc7BJfn8/u8XjuXdwo7lH0YEiJzfW2jhMDrwAl9TsHgfIP6a+6J/FKP7aDINzu2Suh1KBfa
UEGiM4jknxFO1Y3B/sHAW3DAVMuwhS8IzdWGUNik+cBhd85GQ76opDfcti/JGCnWEw0B6AAw09m9
JLjol8jYUQkPpiKy0dfqIRVkNMX6SQ76PN/47N/P0JdfIUwP9AX4Id6r86vPQLSlLno389jFsbRv
id226g38Paf3c6lOBJyTPxySHx2p3b1rN0kdEKDTbGPUZdHBJaoFulc6hGkAqyOFN1eOxXeizVzj
DkuPYlIdn4DiprQEdp3jjf9QiO6/tEDl52cSAqshoDdVV9sY98LvG29+qa+u7w1MjKcxv+osY6uH
nqbZrDltzwizXUUStmc4gQ2el0qS0+KSTyLo/5oJuAHGzH0+6Rg4HJmdHLW/FUhxtY6a9lI+RDlo
mwAb1jXvjmXHsfFKn9FyWXSKcyP6FtmadLaNOkS9X7guuq3IlunL5w/hgwuzqFGhwgrHWWRdcLBB
45chU9DZs6RGTAsujh+0ArJ+DyWctLVs7r/GUazMN4bd9fTCjkyl10TblxT7dZGKiYAE3XyMntvW
0gqQ+FodoJiuNZJZx/RGof16Z7qEboBupczBIU9dn/DcCpVSD078ucvz6G/kOU22b/vUaJ8GZfCs
7QQdaMmBsVE0FshRyxdYakq1MbSsNjaNWis3xtVHsw7HlWU5e1czrA8OShS1Zt3b8XMyCOe1YjV/
7EoVX5ZmQDmFel77dA/HY1GYIX4ZpR+R3sXt/vO3/w4WWw2BdyjGYqylQLbWBKPPBdfURt55UDpR
Hc1EmV2fVAadXCB8i/O2SMoemF6SSfiJvWP9iKwG3mFl5ml3GEtFhK+hMbWhr5g5ycSorWPk1LXz
pJOc9QWTVFz4OWWsOginUbxMRCpYAcnsVvsIlGtK/M4sooc5ivO/nY6NB8VuYZykB9p1F2VGmry4
atLFAfINF1KjBT2LDkIGVRr6cWjfaZrMt1aHEnIXV0oyBWGN5GJvla2y73IXaLoVAt3HrquG3gbu
TZn8SbW4pnTeEbSTpZORBk3Pd0++SNP8j7LzaG4bScPwL0IVcriCmcqUnOaCshyQQ6Mb8dfvA+/F
IlVieeewh/G42Y0OX3gDXpSOIZNwAVUC3QmGTA+Jb6tHcOL9dKtgzQ3rrtYScdSNWbe+W05hT0ep
bHPajBhz4Z2R+DUgwVTMDxh/Wv81QWVA3cmz9NPHH+9PVnf+8ZC/5uVAwQ3CwVkU3Hd14ZjCjZ6U
XU0/p2oQ8y7xNdcFm9al9qrGuAHyyARfMCylX3avJk9ZjFV6UBbbXKq2D9teqHsbfdY47P26+4EM
pUhXeVTL5kpA8afncvZzFxyAQc5PvsBPfvvIp9UIpSMOtKdkrsp+DWkTslEdR5PO2E6S3PRmX4iH
WEnd32mgq1qceQYyGVlGvR02CKOSVLWD1YtQGzvd3rC1O1pLMovDebCM1znS2QdWoTffjSHLn71S
z+wNIp/6uDYUwmMbuMjlg9Pg6b7RQLswsCzhtKEZagp2eZ/b/B/KLIdCsF5hk/ST2CgQDNfO/xLR
nC8GBGByRNCWy9v/djF0CjIYHAXRE61sS//OQ4fbSAi/MYlpUU2N/bWiOYZd8DBV+j084OAYpLpW
H+FD6YOzinq8UmuqPtdy2MtAF9gGJlkA9biayQTe/jBXeXbtTlZ1yumgtw9Wm8zfMlgr6T2QY2cP
rUdeeYcvR6QaS9mNwJ4GLOSEtyMmo6WaOg/KE6wqU8fHh77rVHp9G8ZyosVUXwPXvjcgQkBcd3Qn
qUUv//6veh+gKboJkWxOpTv4e15APFmmjjZzA+bJ2OkyauT+47N6+cxSSgdPyzv+XuW5iLUymI2u
OSElLp3QxhpdFtZsrLqyylZWV6K32NLcujLsZd5EfLO0naj6IWF+HlaUED58J/Wq0xCIyLtPUWCu
V1kwip84E8FJpgU/B6gnL53fGYdkF1iY2bXdlcf+nQXnxJO90YJBHi8421O916dmSwRzQgkMdxoJ
5o37MPnm2pCua1E3V8Lpd8aD80qrBmlPem/nuYsa40FDzKk91fgE7co6+i+oQHhBTpI7zAqT08cf
953HnKnRimXbIDZ44ZpZoTs0TJMlThGWBMY2mxIoNT6C5BFBsjVtW+KNZEOMY5g3PfVkHqW+LtIT
PCmVX0mV35s7/B6uxz94pz8SGn9tbh0lFMwi+vYUR9Gwi825ubVyw5rhc9YPWOcCCv549n+622+v
soXpRwzJKUZc61yUg46VjZJBBxgztXHIjBLdeaVANgb7ufGopWdt1/oYM8QMrWMmBNoQPumDjlJg
FRLvDmplZsJHKluvNAtZd8ODmI5oZYgQeE6KLSwbd9240quV3s3AIzqukQTGV2d9s/o677dJq8Mr
HHxkp0Fh1tJ5DEbvmt/5O2d4QU7QcAdGzHFaQtq/VjawM80aXVWcRNsVL3pSuFvYzLACMms4Ns2c
H3j3Dh8v7juJIe2QhWJCqOhCdjt7NEu41VUbzd7JRtnzxOcEzWCO1n9iaM2dq8nsCx1ltU2CjpWO
Y7c5CsPQzFUEkqnEvNCY/vls0SUycejhzVrkM5dV+msVpkClnkQF8hSnRo4D84Q5cYn71gjE1Ddv
mxwtuyuRw+WWXsrJUG1oYACtPifaIOQw5Fmfe6cC9oqGxjoSrizC9CnN0O2A3NmOV0Kry+yEES3s
EZeC3yKR+3aSA64pAN8YMY/m+VuSKntVzHPqhq2o+s3HnxheBX/bmwOEdjMSRsv7x7XFPN+OFjm5
IMhLAm5pb+6+J7ZC6wMuPtjiV8owcpTbGHZrj2qlSk0M+4YcWeo46WL7Eye7CL6iKKdJPeREiekG
5VENI4VIZsXeqd1C/8V5ky6yN1nvr+scMN13ZUZYfzrRDDItw9a33cN2j4+jjhMhgFFFvIWi+njQ
R9QXXmJlxfb9osSch40DhY2FMLLO+k6BCkrEcTSbiTi/p3xXrAFYadMRgw7zzoxL6XQrRJt0BPht
pzPJKKfA/KSRo/EQNMn4Qo7bz/gg2lhwOqUVbTHGwQ4aemeXh1oWeV+83urvl4A+37dgU7bOMCZq
LTIqv+uB81gg/gMyMow1fUym1YBtof4J8qfSw5yQM1o1Qzs/+ZoIvE3hBP1rYuNvufadWn8o1aA/
G6NjTG7oVHYfHbKsbqJbN4l9MLOp4TyVfiQrBAEL44tT5XICEW5Ej1k9QmYs4cu369pS5i/iUcf6
XHEM65s6drBrhVInXmdMQ763HeWzXacb8obzrCEog4bEHOZ5PaUvbU3D1cJa/SvGkOIptWMxregj
RacypyCFvmqer8qeMt26FoW8QVW1zlapGL2Ti4b/5yge+pfcy6MffR4YRUj1vSoPvRnHXxvQeb8o
TRrRBhlrET/Dq5+tVZmTB4QFYg7WCtMeVdxXVh8N95k+1K9I4JBFTUZG+VdYQYIBQIH9CMIeJkZc
E/XCZp0GUldozVfydYYw4t8kRpIJLOt8fIiwEAuSLUlibN/5c6SCJ3AIeAJoeune+OY0fKLcWWdb
eNnVDWGaH6xaF88OXoUEWZYpncSTO1dKbaApxSrMMrfB157Y3Dt5uI55oY7KzX+O59Xfu8Yc8nsm
laznqfe7zQyK/gjIuTRDe9C74Xnyocyt5xnX+k0b5eJXEyGJSbinD/Oqjryu+NTRPTRxTKhRwbd7
aXgvWHVHr4NNevsMOXfsb3w918TKa7oo2SUlxrUUZKa+XUeinuZVA+XTVrALHMU2p9v2vVW0Q8CS
G3q5yfCJXI5XjCNwmipjXHe023HXGxODXCxoEMJOF4DiKtMFguOu2Rtf+wrbg29GI2zzIUa4unu2
WP6vVHDq/tVOPAw1Q4wIzPqQxMVwq/dGW/8XD8B0n2jFzmhVDS3OiRiNS+9HJ+Ns+C2T1HbvJTKY
87ZE6mAKG9dXx1pPgzFc2BsWnwjBUieXwUNjR61zk8etPkJg6WHcTS3e26thGsia1hG2IfcoHjrl
kT9YbBROG6O7QmCR8mRBrLToPhMr7P2IjPNz6eQJzoF6ow7FLAZiTaWmOSxAP+qhE5ezt55mW3gn
pPTimu+bS3+tlbrsV6oVw0M7z7NxIP3Rdm6fOcEOCiqYNBW7mLik3ZT22ypQWCSaopjQIEbcIj64
Myi0l95ugvae+Ub1pyzLRrLJokUezxCm+wg9IjY2dqnKX0rDRebKU3kRMPBqA+NYQA203WmCv73X
LcolDXbUE8Aa03mK0B/NoYpECML1MBuO9gxHaxcVUX4N0HDxfNGoAu+LbBjhNoDf5d//9UYDQov9
ngTv5BaV9jOv4xdFySJdmziBySvh38Xj7KBxTppI92/J385tE3UbGyZ4Kj5aFX29rZu5fE1IbUQY
TY5zMlU7XQlwL6NtGhIOLXdmBnseEMXb2c1UltAPM3GVQeh5gz6ofp+OdfUTiohxb7RyPOqutHbG
7PTTCjmqSIRjb3/9+NU+z6xocgNZoXbJrU5p/AJOTZezhDpUPpuTVZuh1dAFM7o6fdXqItu2ekYq
NWNfN+KXMiDi2JbdP7ekIDNgKUTtGpJZcEGrK2vAn5iJFc8Qc0W01TNz/KUVHV2KvOXhPWJFal7J
Jy8LqQ7yggSkzJiElnzn7dpjRYfQFrfESVppHRYOji+ZJ+I7IQWxASaCzf2Atbi/nmQhX5saYjDl
7glUmU2x91/jQs7XorhOrkMwCtvu7Y9BN42KoVmNJ39AMXPKDLVC4ECh5OAo7ylQ2jW6+Tvnih4g
+R1YIVAF5zhfENPeXHTWdHKaAiq0SJx9aeXD50nV0TWO/vnlsWwwGvyUQxYxSUj6byfnZr4WxX5c
P3dOa8brwFIBEpICT87Ay9Rt0rXtIw3I8tfH+9rnr/07FmVY24AnQFOfKB/K5tthk6FBHK41m2cf
vlj0EFUV+4mDKL/MVhLvmriv43VZkW/dWXgJffl49PMFXkZf/Cg42MDf6Pm+HZ3oLuobFBifKQIh
FF9WtfeECll/cGWPU83Hg53fXNj2UeICOkpEjkq8dRbke3OeWS78p2dzUPqIl1OQhOAWMRqlj2a+
2nGTJFeGvGin0conLcczECYsWvnnNVBQlkMNBFq8lJqF7nO46HNZ2CBVXkZYJsp4DzpyMD7X+kis
Tjw/B2sAM9ZrHZu0Pls/NqYVslkeAjoJfLMwHjM/24K1NW8dK3J5YK1Yk6ukRC2ODLsPtshgocaP
dFcRP/Mg6VPYRyhChwVSdO7zx0t6uWmZHro3pE4L8vic0dBlUTqQzagXFY/laUEr3rZkCC+5GqeV
Nkr3Zkzz5PfHg17AOhmQHtJCW6fegzrFsqf/eu7KLvab2a/qF+zH0UkqW4SuVp2Xxjex03nOIcHM
e41HZQlHe2od7+gbDd5PUmutHbLbfQMPuJuaHQntuA8m4py9OWlqPH38O5fn/u3RWgRSuaqIb1FJ
PC/Xpw6QmFxI83lqqwa5ZKolamdBE7tyLV4eIsYJWFaycIqN53q4hqpjKs6W+dwLmU3bavZ+OmDO
0pXR67Q5/n1SXIfMhySW43t+Ysu8sSUia89apWFdlcdVcvAwzZquvDzvTervcc5yZEDsWTHoOGyQ
DQgfsgpIhBChlCla0/cBSvbxtN4bDoFr3QJUCDfnvD2Hd5PXjP5sPaf0vwnamvTGcdLih57k1bXq
6OW+oPQNtny5eRnyHICQZpXyktQk14jy4dugNZEb9tQ1P/3rlKjrLzSc5XzCRjh7UITQUXqli/wS
j8LAFLZTMw8n3bZVmrXm68eDXTwjiyLLIvtDa1cnSDm7W10USg0fG8YXq867dp2UVfBK6ocsud/Z
0y04sfTFSbPm9wwda7hyAC5uoWVwIIjQien78mK/vQ+AC1hzTkXihbwJ48AASrUFw88PwiyKi2in
mrw6GJE7H/590mgMEAMDh1s4r2/HhREDJxGa6Uui2ohmDsY/m8rr4pcZH+WXGjlfqhOd7qah7Qj3
n58zIAwUUsCMoXoH6vZsdA+rO81qBHyqjHKpNeSw18ZK+25L0Ry6RF6ryl0ckWU8gms2LfBeBI/e
zhZ0Z5SUAAtf0Ff2tWMyGGWzHbuoAD+DMkaw/nhxL04J2mIL+GqRsMJe41zvy3RR5CT4wgi0jVVJ
7aS0fwZzc82J60Jimnb8grdbQktYktZ5UGnbScFLW04vfkqB5D+cwS1kd4UfY3bX9t2dW1BL25ud
G0Qbi9YVVdbBFULsKieYjoWXOkVYuIOc91HqKFRZnQYlFIx35ZCQ907tfBSuKNoX30+afa3rrYHH
mNaVq7yfsVpF5Ia8PlQVOb3aQdFHTACPOhff+zb7nqQSmYaPV/biQyKqyovhEdMvMInzbklLLOcp
xAdeZlfzwGOM3lcD+8mdcLtrahyXQ8Hsp6CKdxEcf7S83+6ZYTZjqHhJ+4K8tnpJkjwwV0MqTxj8
Od3242ldxlp/VOqhJWF/Qnb0R1Dir7AAxG1K8mi2L91CRttFoyz23mAH1gqpE9X+DnSVyQXhMju7
xOqaZzD/M5XzeaTcYUSyROyhmuekWuvS054mvRTmyhNyBDbQxzbeg3Y8/8hin14EbpLmb4d4bU/3
YGq2mkIfCN3oRIoHAcOmvIJoubhfF88L1HAWygSB8rmkCke8zVO37F4MT/ZI++GYgqh90z2OZlt/
mUyv2dhYY+8y6s5XtstF2Lx8PXjEnERq5BcxuhGUIo7wZHxpEqp5qAo2tM7xm7W7VZvqQu7KJJ6v
uTBcXOnLaaR9CHWIAwpU6u3G6YTPIwln+cUQRjfuNHqaoFKaDMsFwrXhvsJhZlvI/J+fEsalgYiy
AtEAdJyzDdu2TpymVtu/mBbG4iFfVT8m1nzwYeh868mQ8UZ2zWs1lYtjskSH8L9o2OoeEdxZsNMn
Y5sp1I1eqo6qJr5eADnCoNeKchsNXtFsPj4pF1k9XUsP+AhKeTweXOtnswRtBK6tmpJPE2j1m1TQ
jDaSIbul1neXtvXOtVPjYZE7vadU5+w7pnwv2kH+287i6ULpiteLTheAZ2pmbz8yWimJ4zQ0wb2S
sGLrTaSp28BEB6GQ+MyuXBRv63+LK/+MadNXwqiJMAUwwNsxUSYsET6ONIyw/ExBhgHbCjKrTe6n
svvv43U++6yMBQAAyxIXKPmf3PPtWJ5wRIHVbYAKsy5/DGMZbToU0fHI8Sb98V/HwsyShVzICIx4
ntyWcaH5sTckRz9y0P7tRwdRcYSW27VqfBBdH492dicwM2ighD5wrTknQBXfzmxRUnSRSo8OTRHY
+yKY5KOeTWKN5ZC/Ns1SXnGdeGc8Hi1gyVQe/uR+b8erNC7jzE7cAzp0fejDX9/3eo1ojRJtsMvw
/r4WF7w/It198irAKs7ZDA0Tavfczc6hEs7n1BfGIw+3PMI8HVatM/S7jxd02ep/5YrLglLbBJGM
wMDC7TgbLldxh7gZTh45qJA1ukV2qDl6vbG63AgjXZv2aalmMFRBsYsCq9x+PPz5jfBnfC53lhfe
DBW2s2CydBFu01ThH7DjTb4lvihu4mrUv1FSKL/5vaboLAZmvrKcyr8tbX3aRQBMj+Vs61d+ytlL
9/9fQheWepS7CGqeJZiORXN5pJZ9qJBrXjvdPP1AVcPbtmgjPlDyy0FpoTC8z5F5/fXxKlyeV4i4
KKfz8ARAoc6F1WbaE5Jwzj1oEMOPYP8wGk/K9NmrxTV+8fI9z783rypfXV8+u392DZWweUiPGKqp
7GY7dGm95snD/RZDj507gff/eGpn7+mfVYUnx7qCHSRZWKb+V2yEBlvr5JPBdjYm26KUmckbH+fS
lSH1dt1OdIdXrGp7ZdjLadL9xZyP+sOCLzvn7QDJQfgkGu2DlybJV5pWZejO3bgdLamv0M40riQN
l9NEloHIFiIFsS2V5rfTDGZaXlo8WIe+sLG4HlJzHdiJOkVRFTmhIBt81DqTNtPHq3u5cRiWlJ7e
ADMFO/922LiK9OXWtbkO+3RnxMI5+JJ4EPND9+njod6bIWgfn8ISr5d7fjxIcCPZq9I+TKLVf0s6
l1+ijMIQfvfuPIaU6OY7TEjr8V9XlqIIaTbKlARji+fR2ykiuCgiDAGCgwue6k6YaAetKi1wblU5
GbcaUNhV67vpldf6Yv8so5KaLZA2SG/ns/VAD8my633oULb3GHsKpSQTmtR320ZJKixz278y4sWn
RAtCZ7MyLvcPF//beY64E0f+aDqHzJtMrFOqMtmnkx6FSdHo14IR4h3+urf3AFKJf33Os8iPno6J
DYxERdO1hlPpQAw5NK2LGAwEpCEIxzbIgxBIeOvcA+9t9FfEqyTMK8tTB73qxwjx99RBnKA3B4Q+
QFu47cqcqZ2ioU8CHcoqK6dN7SJBsbHAMz3G2YJptvRJf+HxHuXKRItYgwEdD/RcY6fuHnWrjMrN
3Eel+GJKd5huh1Jr/ce+RuF24yVB4+ztSVTterKjyPwKsD/tV7bPvjzOZu0VW6vv9Hrdt83cfwb+
Z1rPPG4G7islphChDoqoDKu8iD7VgMJwCK2w/9nUhhF/rmpDi9dmmXb3jVVVZGZM9h6PgzK5EcMg
Tlo2jnSBU7fwNmlvi+eC4Ou7Z5bes7KjGX88K9D2Qxtbv00cUV51p5faCjZfVQNa19IsbApEKEOF
n/uBn2mDpmq6XGxQlE27Y9zJ5HGYS9O9990SZYYWGvyDl+rxCRpL/q0iWEQuheULPQwDjlnkqGRl
4fNYr1Aq9MtPhlEBwB7ywf6KcmhL2dIwZrGJp0hZO7+r6LCXo/ajFXZhbgZNOMZ6tpAZCPnvuht0
wX20O8s2CMG6Fc1N6k1BVIRJbvV3Xh8AnMiQDHTv/Iie+IpCqYYzlJuY7l2SDSzrjOj/cyfaONqV
fZ7ctRgyt6HuN8OPPHawnwX20qGSEms/Ms/AwgX8V/EtLjKUl0ARtEJ/0ooGjWWnKIvikbTQ1l5z
S8xHWcZ+8DoEeZltx8QU5brvNQCmg2jG4Kg1Ur+lOghSQU6TAIymxhFhHAeqx0Pl4TETlmZT2FvD
rXldW92od04C8OwBGj5owF70INHBPcX5bkC+eFylfpzqPxqjz5o73UPZfyPo7Li/ZZDGycrBGqt7
qEtlzZvYKp3fqKAidsed0d56ElFa+ixKGs5D5Ixg5Xx3rvOthzTYGoWWqPusF+04GStbWfat8mgh
dyG1dTHg1zKN2q9SBPOTjefS/J2eQj1VmzLqyleUIjL1zZwi7XszKE6PgEcDdLmJprrAgUfN6Njg
uksVOa7brlZ4MyV6/CwSy6vWuTb1xY03VTWW8rmrTzk3dprrKwViRYZUm3PtmdMInLMw6/44QG5B
uT2RrfcjV6bmUd3vvXaLWZSagpDHO/mSZxql8Ryg3tLOUs4PHZNvsS/UgNgYxl9g9iCwPSu3n639
iArqIwBNwzu6UmvEqk6n4lcrUmHTMWmEtsGRVfT8NlmoL+gcDuqIf3K593KVoBA2ObV/E9f1IPbV
bMCA5zEcmrBB9Xq6KTphy59UxFL5s9fspnlM8oZmzAoLhL7Z+8qpnZVddu2hwtqBCtrUD1OIjjOC
+Fow6KilKc1pbqkM2MVDPowFnGrLmn4iZBuM6yLlykaZcko1YPwoRm9YWVM+0ha2/TXSecaXth2q
x9TRXH8bt/5Yh5NZOymWcXnGwZBz91y5GLKiilkHbZg0sovv5OLLhCCQQk/RAP5u0lSn1AEYRvfu
aMgCWXb7Og0OGVIDnyp0qFF79GL+QGANMuw8NwaLVrNVtkh5F8fWxoAPgoNr3pTa4oZQVqoAHET7
Kd8UUTdm60kJ/XNQzlq7HnBaQnssHTvKiF5aHnyrxUVSYaNGlWWe0WTGMNK0dwLHAPtWiNj9rypH
/wGJGDqk0u46sDeF3Wcbr2cdXtshG2M6GF3cr8a+HpGARa8SLXd3jKywpZ4Vbxun7WIsJ9sUNUSA
Tfjikf7/0miD/x6KOHgdgSe+uK0lnNWS39agnILxZ99l3D4W4pc3mYqT0+zWaMn3wcDFUSRJ8FnT
eqs4mImeiR26TvMhY5vSbYvq6MsYFwIctN+l/425p995AhLKWpub7i4xcz9eJfPU9Ru/08ZDEMj6
a6EBQA6HyWw8sNWagh8XWL9bzZTeqnalEJuobChCdaOX/sR0pKKWWnt1sFhtFlxCqNNrCXIE9ryd
AWkFO2yR0TdRba8ZK+gkfKRZqvwhSbDSRJTGnJ5MTFYSsGJOVzwEST5+BgdZPGVplM5bLXBF/WBn
QrOfLFujbRgSMEfyMKKw/ltNiw1Wa+UifyrG2bmZ1IADraZN1X9NpMZveiKcfAu9OjC36NS2t8nS
zsOZV9n3cspdIxw6FzZcv5SgdsKY3VuvAtgbekBdXgqqwL9Q5zPEYZy9ASEtIfkqNlr4JN6GX6w6
NB/KlYXhVLEVdUyWHKmmAsAVIea9t3oWN8xRiL5DWMu2eXDs8q53BvfTEDU6FFPhBEea47GzdqWd
lYc2EoM8WGR+aoPNYqdv2jrQcGrKOuCJRSbFrZX2BcR/N03kOq2xUVw5kj5l6KbKGe4cHFceBrJe
sc70SuoUVcsFNGe56W0RxMG49evKtW5t+Ig/szYCyZgg7I23wFCqLESuQp780vZAwfppkW1I/Ltf
nV8235SF/teG2q3ak9HqNHyQ5nfDKHHypzKNmg6QuV70oaHlHfyGgI+1g/LQnUDC4TVF+Gc8THXj
EWPhU/wtyE1vfqgK2weFmmHEFxrkLFU4SkIYXpyqRgIWFx8ttHNDeVxDgfHDs9NqQIR/UHdK89vv
WqwP+a2lD/KXUVJPCucaZ4BnvSzgKvVt5X+xHCnkyhjK/lemGWN+6HBGrPam0UTxDX/CClaNJhMv
lGbSPfj0zbMbP5HDT6+P4UomrnDUZ6NWebOJZatTfC1Ky9jDX13Mm+YJ3cvUNpS5S2dfnZyky1Im
SE64llbk+/geRm1E/cRs7qeuATeetLmRhYoY2PqFooRKd/5sRvlaNG6/CWoJ1Ieosf/V856obe2P
SI0P8QjK08kHF8HN2Iu/BrYEAUiDw8zW7Oc+WDmxa/uhCQUwOYx1OWU7TfcnL2w7XaQ3nTFVNiVU
K6r2RT4kG2DrTrQrPGl9ThMx1xuFiRBOa91EXBYE8/SMBPQodulIGLnBZNWl6ESchqScNjrevgyC
/KSl2mBtY9CQ/qqZPf8xiw1wExXQ+LsmsOr4KA0BhNqaDDvfd3ns/0qCCq4c4vq9uy3HKqtXZZJE
gvfVN9t13nR89aBOKnWEOwV7zYHdkXwRwIRa+JIdrKEKgOPanQjwQOiD7dgXSEYQsTeuUd5FaENH
O9FE+AamdZRmhxxpDA7iAAckpOqIjHM1pYDGTMza6pNrO8ZwTNj0gJgrEb14c6K1oanFRocYdVD/
xAIph0DiEAo6Hq/NcTCRhe6GggOQ5xFaeQWMD+w1KbZCr9W7YiODGH6FBDk8A3aeCekKgeJ6aGMY
jamo17Hp12469vqyqbOS2n4cbyrbT3S46LVnPMJhyiWctBJ6qh4opLEmJ8lv8nEe/fU4y/zBrc26
vSlLU60lklol1ja14vzKZh7Vi6O6QK5pfPELvNkpP1UlNpwvemNEwwrSmeIAmNATt0Or1ZgqWzIx
DmT2nZGHY92o8cGE2ZMfTGcqg1DWqB9wgSfNNlZ9O8QhOHsAIIvwI1G2ZyIoj8RMJL/Ufju2VDn8
Pl4bfZHVWyw7vGAjRac95ZTXrf/8hL85bCAqRSvIm662bpDP0x5VYxuEBtxczdpvG4YVnVnWd4jh
SsKUstBOop6HF78NCkAColM5MrKIMmqt4v72CU4ReNJUVd/SXTLzg233oOGNoObL1cYwdfdoPHrB
ChhAM9zZsiScociYaY9E1oReTiwq7xnLGe0bdGor+m8eRHuvUJBXO00inXaFmvheRYHuEjUoCshk
v2fFCyenDtOp2D6AHT7OPWAsE7DsKuo0e6uX0++FLLv7uIjxpyBynvai0R9QIEcOFe7F2yx7QApF
4LxnHehReNmtBR/TWpcE8IhTZ+OQLs67uO0aSSvMY5RwDYXN0Jv73NFac4u5Fbq8LjHJJ1AhcbKJ
ucK9kFpu+pM+A1/BNeLkVm8Bza2R7nBf7KCzq1uk8Y0fFNeqrTklU3LnOTkfT9H71NZd3yFSJTWS
zVPjZal5Y45DOSKygEr6ZrKLnsWQebYq9Lp68IeeSzHUMIwb/8sbqA5hPfv2b9otkX0wysT/hDx4
NN3WYnS+uAq5jrDiCfkNG40kMHAjLd0qe9YKsi8fsAlnVOCtnrY++sH5oLBZqQtYVArtJH+HWWOj
jqmH+d0BSSddbSkNzTeTO5jV1sAa0Ngkk5t/mgK/Sz41WoTWNSkhIol2B6ea10FFV/oNF4ULxHHg
BYF7oLlBmeRs11BPkwOyeclRCyr7NEhrvs3L1KQ5PhcjJerY+wFKst0lY/fy8ea5rNDAmgGBRDUK
pA6gk7d7Jyazx+iszo6Bco++V0a/EPNfYG9Deo3CfFF+QsYW3tOCMgOMYJ8jq7AzGnU4IO5hTGn8
TYqzh6jstGraEtJAVFxZ03eq8IxH5ZK2GChf8KBvp0azvqEPEDkHtwnSvZnO2aM2D1hsF607fTZb
LJk8NsqNmXYYjfaRRwzY9Y191OHx//p4mS8+MIgaPC34yOjkg/Y66wgQFpqBqkDTYQ/Z79umM2Ew
4JoGihRgYsmt/5/szNcsiSLvSq3xvaHRxOD7ogrhgDd/uwxGE9c0DHX3YMVLXEf6siVUaLcBPRJC
1ajqvnos042Xa/3241m/9wloAaCWjBMPYNE/hjl/FcotG+RH6U3ugXYIinmVsLyQqyFaVAi0bkVd
BHPjgfKKERoKke0QnUYkcRWv5j2ax8V45XZ+ZwsiCMk/i14j7cSz3W5ZXtPH6MccprmXu2aoArHW
Rk0/dmPRpFTSsvEaQe2d5V80KBHAAmtNUfusLSsDRPvzenAOaIKba8QY4t3gIBQMnyQ5msY07mSL
m5Q12+Xp49V/5ykCGQegk7Nt2dzXbz+8NEb8CUa6FIFS/raI4uw7Vdcev/VAO3TYlC5+GXP579uN
3jvN9+XoceiW9fj7k5tlFC/1MzxNUFP4XhSBlWx7E8LaYHpDvaacEq9sKF0oEU9zcA0j895yL10n
/mcg3ns+/KSNs/IQHz0EOcS/Cv21G3+chkcxKK9ayaSNfsRpLfcVUXx55SG+bDsiFQW0A1gMqD3Q
QG+nXkH5Kyhw0FftqDSEmeBSWpGoY7UayKHKwgzM92o0yZjctHfv0JQu/rl3wkmGYEDLGsJ4cH7n
1V1vBRLrjQMyhSZ4XREfAAzd5l41X8HQXJ7tRfAJvwPUWxGiNc9VE6U3oBY5c6901HT7rVWhYcwL
6VM4KxO7ELd9WUDZafFm87aByDPxFFBnT7Ygx/3boTf6a225C/9AfCEDPC1h1y7IGi79tx/ARf7W
wIbSPySNcHZmSxAf2kT9O7cI5psRTFOG4fI4P3qFUMVNp+NUcGNXUCxuSqQt1mhZU7HIjbTdaKUE
Qv+PB5IGP5uS65/7EMz8WZsy8CVPsN9lx6Lpqce6GdRrcoG1EXvmr9muNz1SZe2VQS8OBIPSMoTv
A0ID9OrZ9T9LW9J/yPOjUxpaErZubN63Xi5ukjgu5oMsUqOjhjJlyT7WYQv+63XA8LR+0BwzcDXF
HOPtJ3F0YfLm2hhXDfBeVQV4PJQ03SgvFYbYZ/AqgYxAXIBt5/bPHy/45dzhfv8JxlEKAb17Fhjz
5Qdzpgv9P87OrDdqZO3jn8iS9+XW7iXdnRAgpAPcWMBAed/tKvvTn595b0g3Sot3NCMdHUZTbbvq
qWf5L4dYdLjQmA1aSSZaaJHohTxChKwPnTvINmr1Uf/19trXlhEe02HCwSofB/TpMhpYlEVzU87p
Qcek8Bl7767a68agqLwyRtUAGoPmXlUt+JI+KYf4LE0cTjbNOJUWjQSsnDf2UE+ViBacGotvhq8a
84SNlND3edlZd+6Yq89v/+ir+3G9LVbcFDO7lRZ0cYCaSmr0/uyGlAkWL02KzzPeKzvT6f6bVGDf
MoG8Tj5ZzuH9UL3wzyVyypgUo9nWbQ6FQOjeprH6C/uffDdURp/dGJ5f3YbrozFJWpUmVt3Pi0fT
a8znVA2YV9hAJvMR1BZUScvFCNJQabqV/qR/StN5upFyXMdJ3ihIIoauAEWJ+Be3wqq2QGScjEMX
lJM60lU1t4NVTQ8pqdeXNqFs7RDdhyQdFGUcZrXW/+zqiYYzuAZxA/pz9cZh/IEQQ8+Erj8iiRdv
oZk1Gi1Dax0MZGpeYMDKR9sSVnAoA3uq/o3BqSNDB7SZzQS9EbTq5ZNjziGdqgaGQ3MLrCO+3J1x
l7Lx/INmAlfArqODYD5DOy1uSAtfbWSfKItkMxRO+En8gtdhZ5XSTSuK3MPiqsIMTc7Og1Uxm6rN
6dFtvIe3z831a2U54AoG3sSUcJd5rsAYWNFTmw4dxO9NM8zZe0iM2V7J4lZ+dbWPeTJG6cBWQUkA
4rrIJx0bnnu6VNPBTPVsX9pmvM0QHItKQasTax7zXWmI4Z+/5IpxZJa/vk+IquuP+iOpAwbiDUCS
p0MwVtLfJJVbTNFU6Ex6GFzaxZ1Y2vZn1paqOLz9Zq9COHh1oifyhiuGlNzm9coN3RoPAcXlAHws
frEXYX6gXWs6Wyue9P44px5WbXhzIdqBHhT6Dm8vf/22f2O4KI+RykVi8OL6Gsuy06hO7AMmiAEk
e91LwsIu6uMgc3Ob9+XP1kBh7u1Fr3cTOMdVFYbs2SGNu4gYqcq1bOYuPdRpkx8Lw5msCN87r4s0
+kvx3durXR0V3M6h6KC/vVLOrmiZMkgYCBhed2raRpaoNjRMsIRImB+6lfxJZ5c3/M9LQv5d0Xlg
Z8HNXmyntMLnyS/kcAKeZzDplAWztyIjQQDZrsSxEe1w4ynXd/aqRxbQLUJlB3bCSiu/TA2xJqli
NtJ40rE6N/bJgBTuoRkYGP58+9muDEVpFgGWIuDBJ2HByyyvY/TvZhnMf1R56uaQar1bRSmt2/Q/
0Sv3yXd6NQfRQmMOEQ+INV909m/5wDwle8+UVqY/6sqTbojjuHcLkX39sb019lOdUZPic2+9Pk7o
P6DVJkb91JQ0J0MTEnRogiP44GOLdlf2840mzNXxBWUPwmnVzTcA5lxqV2GRiEiuChjeFkp5x95b
7Hc4uf1ShpHsRewa44estfS7bJLZ/u0PcXWKAm9te6wI0N9A//XP/4hZQLCdocT07IS95eSOYWlZ
QJQdFbvlPZ5myY08+3qDrY8KoJYGF6Cuy2p7GSx86uKqPll+3dlnzav1YlcWEFhu7OTrV0plbeGV
xKwN8vqlZAA0KeayrtacCjKadN4i/zatWtNj/lI6s68OGqCrDq1nrZx+uLFdf3n7vV6uj5XEKloA
DQ4wGcjldYv98V6nVOgdV2FyQl+3/GLlpo2no4MsvLmqdsRdnX2D+7zsbW0qxObttS/D8e+11+4C
999KL7yooHLVahiQsHbN7RqmHUKSjECYKHrN8nmQZXVWSade3l708sysi7KDKSqBElNGXNy4HPbM
n4suPaUxxz5MwTR9tGWLE9SgMPfMmK+LGwHyUqWBe3YVCsCsFRoDF++l5CpwRxOXlSU7YaOabJH6
iQ8IPA/vLS8dNq5yizs08ZtoxLTZiLoBsJoHp+rG2/7Ll157CQDhMcVkZ18EiwxcS9szrTrBXbde
AuZ0jxoCxCd/sgGoOXGmjoGnyY2DCsuN0/T7Yv0zXq8vgEIEICjJDrSVi3u/B8FjIFaWnRKmifgb
MAGGZC4YZoUV7j7PXQGei9lbhxHv0izLAcaiFke50BicD3LCMKsz5x0+ldkOxL61QYrJvWsAa58Y
JWTfpj65KcP9u5V68aNh/nMo2JpkK5e19lhRcLpdtRw7GWTvXIU87kaTwFZDlPRQREqHCuFmDA+z
CFhLod5nmRC/+tFaTQ6yHCnbjgvlU2W2/U9gXfLZUqko7rTMdLXQdLks7gMQi+kXGC2F2sVBncb3
pSVwuZ8YNt+DtynFOWnt5KdK9TzYepUrz4hhT9Muns3ubmacC+K7EdqvpImVgfKEFSczk5qsaR8Z
UIz3sBG7pQrp3lXZpu/Hsf80M6PPd6ptGyQ/0W7QzT3kAtvgS+hO+a2sW2NLVNWSr+3Szv272gzG
ll0JFCbCmNZ6PyrUTZ7rwRF9qM3GKIZtafWOfmdbVf0zQej40UiW8WulDLfCycycngXjJ1SPllT9
GqTRaKA5u7w95K5FpRgQ8qbQtof0pLWxY2/HwpO7OnboNC24MO1MK/HjYxB0+KWqwsDsAWDNVHyq
Ab1kj50x6PLOQhriHRydFZbgjYhRSGcZkN+tmfREyGN52jbt2rx86Io8PthoDqowyNx2/DC7rTIi
o2aiTTYIHA6Bsb4Xm9bD3h0hbPoBm1Qv5bMc4rJ6hP4j6qiuFgwfdX9yTzME1jhyxpGmcJAuwyFv
+noI5xqtpAF31ylEF8n/CvkVe1nTbFW+yZh4jhuBTe0XBDhtPczkgJiW4yXq+4j4+RimQMd++hJ1
indTbuFyPxSm+TEY5068q7DtnB8a4gRs7KktvShfFDiVch6sk5uhiRointf125QZwVe4mf0HmSz5
ambszf1+EamXRMzwE0SORivYeRLRvb0R22wRYPczAk1+n+8Y/6N8hiStaUY4M/v6rrWWrryTZauL
LZkNTnFG1Q7/TbNof+h642TbiZl88d724ia/X/zYNvba5LTGQxC3Fn2Z0fXPy+gszSGYgLo4niPH
D+lSWMY9XcTih6eSUQ8RnGByss+mpmevURA++QITyp9jq0RzaoZgABM4WuVX4B2++AXqIck/OLL0
1C+HSV++rWALxuiRNW58Z4m2wUN6zCsACnSn9pLKgypVWfP70crKdGtbrRgOc6AE+lRiASVacgaa
DfK3fb+JY4WVW18TJQ/KnmizgzrQjY8cXM16ilUBfMObEkTxC0vaPxjHymIjphXxlKeVbYbLWAzD
M0Ao88VPCHvve5kN274udONTmoxgzWIDneLN7BFZPmdzLCmlMWFyA5wVFvs/w+Ul4Vhs613k5Uv5
YdXeey4LkeSbMdGdZ1pxKn9GLlgvnivbU31Y0PnsD7VIkduchFZ0GirTtTRgy4CFmza5XILqG+G6
/8accPlaGZn+n46hQIoFONCbr0OfI7erd72/Rwc4MDa5FbfTPjZkPAJNwBZ2oxzQ1xAWJv5FOxhE
dzR6ejEhokr6R8S61/agGpx7qZcQ1/DrQiofD5i4OrUdpsORPQn8fZfeMqLM0+H1wu8cH1Xf0tpu
9W4pv2hMUgCC4mbI+XCmdog4D11zzww1Hrd6iytWpCuX3ps5JMkRTz1uE4uL4RsM30aEIPDdIURd
LDgZo6267VJLz9nFVePUwI5lrrZ1tsSf+3SWXURjs68ZWwX15wnSahshTtt9noOGQxtTz75YqQi+
ZCNSUg+eKYKNnqDhd9S6ON4Hta3p0ST6sbyjY4ToUVjQxD02i5nmexCmZDdlgyGMijLcBYB8oqj+
0Uiq2T7WOJ8mBxPh3UPrLGP9oWGE3ZghunWJsQFKmT4Edj7Ox5GL/ajRbTc2iGBW7nbFw5+DAjzm
hlQNIbG4N6RGRK6tL0mJOs6+CUBD76nYMm/jA07Ro0StFiGu0aOnE85gOhCRDqaqfgpKrrcXOy3M
6n0z9l5/xFgNmFDWmE0Ja3futLs6acTPuHcMiMHE7cneDqVhqw2ipcCPZ6CQGGYyh/c/B8IMXnCo
TZdIn8vSwz8duYwNMFwXP3kBgP4AnN2Xd2li4wwFTHsAP5WN9H4e52GI63d95k7yROtrAUNdgswA
jlWnVT98kXrSpAeJkMF94Qd5fl9OnTqWSJDqH6dA2UfqJRT9sA7Txs3sDo1BNj21B8tA4H1DfW+W
h2aahiyS2JQGG4e65UnhefZsI+9o33X17CUvMSmpfL+Cyb4QQOrvg5VoDwv01+KYzPCoPzt0OeQ2
QTFQR6tfK42Nj0Bd/gn0ltEeRx9xvBb3uHSrZ44wvlE6aIiCmm19vzJiDnDccd0sC7dGOc/tG9MB
AwTztIf/mC7NXo3N0nCSlZ0P9wtyd967Zahk93N0E+9nUtR1vaMLZg93Ovpx/yEoCx4YaQ4XlEFs
Z4yCDQbA9WbFUQBqorLYL07Zdd/plMpm4/qF/TOo+SlRMKO9twMjbtgb5QrH+NEkrlHdBwsyyeDu
AWUXL2j7NdkBL0kj+RWPsWmjJhlXL6qA8nYnUmQIIr8opzuEMG3/YGmpcy4MepPjtpx1egJ0gJOT
58zK2XZVp1l3s+a1NnR32yxOeN3Lb6mXYhifOZqunZIWYYGTPXqFiDDLsr37ePL1PaIVFGF1hXDv
s670YD8z1kF4S8eSaIfWR119F8QJEVV1i92X56HKECkwJe6+4D41duvndFEMioM07AdE8WsbmBxc
C7pe74hQIt3oQtTbZMIh4bDaHOVIMic9ygWNoekNrHK/PGtWBiqz0UY73pWVxYXftsicgaox5cZM
KzPZewsyhTtyxAlAIjKHWTgZSB4+VDNY6UiTohu3hijEuHGHwXlRgZxF1PAja7REWy/byjoovrdz
uxK5gwng4pAW3s63k4k0xq9jMrSgBbVracGzKWav/+5ldarl5NT6+MurPaBi9ZBBTZz0lP7hlJh+
9tDZi2EOoVsu2UNeNYVzmD0/3RRxmTpbbVEW+pZW5c6hIb3eiaqmseItKfAM+s3LXRvkqealX3Hn
Lsh1E6kec1qoeCEAixw3aeVP/jv6MX3yWHoVMo0zWon7Esd2UjomWsFeG3qvAjpZixnoXIvZJOyc
JsgRGApBcnrv4fLkzUOX0jH5SAcpOyOftlR3KugQMCXDMNuNRF7us1ZPYNwRbSxKM5oYmTd3aL5i
8dWlhaNt4aKB3m8dYGpT5agpkogeKLixwMqqsGgTTf4w01rI0Gtqy96yuQGp+WY505iklx0RcEr3
a57bebfFREHmRCpaextleghetClG9GLQehG10uofUsvt3XdeA/8sCHXgws2pxjYbTX4NXHCUkJfh
Zq5lBmjrwkZ+Wpd+UD2ANG86Gq+x1mZRTXJc3ksE5zP2bKEBsgBqvWbcNPk/YE0xOiSPdqt5K+YX
8ZTMLcsZEHXXf1Jd5eQbo0bQZpt6Lh4elsIFzV0ybf4hF1T4NtBS5KHV8w60HTIewYOIiwXSusVN
YL5vAtl/WHQx5vfQK4IOakEfdKKCSYQox/1SGslXV3OS7hCPwUzcojNiftT8IUe41VpzT1iovdj2
CMIk6HD5heaFQY2sJLOgJbF23KgjKrMZM5HN0BeV2FRCFsjNI2P1kGDG9h0gfsN4fQi8ZK/lxXSX
WoFq0MvO8zwcgOHo93KRmhWB9U+7jUFzqtyVKflahAtZ/ImlsU8d2nmpj2nbuXLPJmod6EuZ0qO4
D6z8cS76Rds7vVHSMWySNjIRUgveTWNKumQnSWWcy2XFjBZzleTHJO6QAVD52PdbALbNnSuKVN8i
jEWBZ4AKxlUiB3y5cepaZ9LMKEiL09Bpg7YmkrVBFU1a5iEvVg25/O5rJCRhMfiO2oogKPQN5DKn
CR1Ia/OBfMQc7paVTL20gdshFah5MQhYZok4La2Kd2vJiCNoCvHAyY3cf6gCYS9b3jLc5ARHvykc
msX9VLom2efKQxGnfi77FraRC7dpHBS0n6JUKcGqFltZ+EvyCZXXeBeQ5YtqM8qgO3uxOWXH1q7T
T0Y6e/O2mOHFDuGQQXkPzWbM6q1KKwRQp27sirt+avn/176wf6LRpJUkOx2wfsC1o4MyucpBv5ep
63yJlxmcZ2wumr8FG0rmjJtIoxBLHpYB5WzuDSNKcmJEHaaYieT3KnW9/kFzzfrBN1Vp3okekzhO
MnxO7MuRxJWhTJTOdyvnPJqmLv7s+sB/Qhf+2QaNHIc3CbqkjRqpKu8oEIrztkghT1/n0R54BstU
/ZYMJObtA7h2z7h4N+BjXTnlR650f4vS+VJtkBILfnZEkDwGBeEO3Y8hr7MvLXK36lwWNZQ8PYZf
WMnU+gEPpJ0fvB40614alfiKTsY0H3Wsi2YMbOp8+NDH3XAs7c6oN4ksLXmXD6a5MxoUOEALJ216
LGtP4J4y50uV7aclSJyNwF6Qi8xKR7AQdAM1/xNuKFN3lNRf39pFGL+aFEWdsPAxfNxbI99WcZGV
20A5+rKpRgtjg7Cx0rZNwmbpoQGRnwODNHt4fqEA7v3BMFWu7wCEFsuxosM87LylbtSGosaREViQ
+nkuW0CjYCvcYN6WbU4k1Z3FfvGwYFfbeYqNZmsAPDc2rZWa0chAvnxBnH4JdiVWuu6TCXa5f261
oXU36YKxz0YsTmLvZi/1vdBOncWPUDU3lq9x7yr1jktYDhsid+kcJprTVL6ODsKsRf1bETAzzwSP
sxT50R74+XBFiGIiEhm94j22xG6PdjLY7nABZ5LYISaYZYU8pzAkSaK7DFsKHb0OSQRt+TDmXf8B
nkif7V23Mp39yjM4ShfAVWgUJbQdJ1uMdr8YyGCC+sC+5CHn8HzrUgLFxgrizN9l7ZTNkAjaNE+3
sZWU6l3gtoN35qI1vGck40n3QwBF3TcjdvrsfQtR2Lj3e3quEW7U7fIA8ckA/z3PKz/Va4PvRFbu
sapWSYPxNtlkqLczUO2uhxWzLUatTXcqE/pLD2RTj7oxAUAd4wUP2nWW4qcrskGnjnO1QYS2kcZa
daPLeN3TtRwbpU7mBD7/w1+7kH/0kztjydljencykI6aHjPXEARLvwDTD5+y2Xce/YiPJTv3H21F
aLKCckDO1wEWDX7pkk/vWlnvZ3ldnKxar3aI0xOINA0OaOil2bDvEQyfjmgFudat9u46fn7dKGSC
i+IBkACGfIFx0d0c0GkuhMnKoEJI4ai0C42+V2MyExdCh5Hlld+FyiFwmCg4hG5nutFIk+U/YxLl
jeH1FUKB4Z/FEBDYHMhIxrgXk5LeU460HS0/lT7wC677ZTnSMixquiBN89yCPx5Oc94xtIL58TXz
EloCwFeg0RmwMN7utl81nQke/E1mTs7lID/wejtoai6SwBzEfTo5xdksluzQG4gsEMUKyD95g7zk
4EGsQDd++/bSV41+C4wUKE0mkyjv+ZfqrS0HdLRBoRw9/Fc/m2MX7zTbgvlhW9MJ8uUtu/qrR2Xj
I7IHHgVfDKhaF9MMfLTEUllzfpRJW0eJlM6jgzz+w8JvZAusvSg5vHAYk1tffB1ZvNp/rLxqsaze
fXB8L/VYlEth3NlBcewViPZtPvtd9sFyxlnBwPwNYxgFbn4zmJjIT1SFqdpMhrPzKhRTZr2DH+TO
4xxsu3yqgpdMU/qyz4lO9s5xiyzBPAxjwkPho2WH3LmJ+97bn+pyQMLgmI/kkSMwlgFe8vvP/4ga
lSpLYCd59tyLftnasFnL0E56wjzMLO77BprvPV2ZBkRNkyv8CXDEIsi7fXBj11zEr9+/hPn5yh4B
78Kveb1h1+oYdwSVPVuIE+abBA2/vUyXZG80S/c5mGZri1bpLZzr7xDxxydkWeAYyKFhX8Zp8S6B
Ef3QLVOqvOI5r9LmEYmKHCq+XlqHTtZLFsYrOT9MkqltQps7c9/5oF58XOLo5DbQPRGswkvmxle5
OEHrj6Jhjro48RTZl8v5XBYHhtQFMaMpq2QIYQ2PG6+3Rnh4PXIwYdKOHnkhBB+xaaq5a2kcZyZE
3qLWPvmqzf5rifM/Sgg/VWglYCgjs0jGfS8LeQMhdDmn57d6q/Q4L5AOmun+xu/9sYNIQZx+aZP5
iUPSViSFSGthYgYNM8QwrJchk0407ICBGhitUQ9qEWaHxS970srPfJt+Ps1NXZ/HzDD/1SZm/W04
hwISJTT7hr0Om1/9NqB51hioJ1Le/gRMO/ho9k6qh23VlAeHN3oLHnf95VjRWu9gopHLX69XrOyg
nyptVE9FGsPSysckvg+ob5AZoIuWho2yin9Uhfr9BXg8e0WJAUa7dAUe86k0J0+pp5Qe6EfP9efP
OSyuF2POsw2H3v719va8iLe/1wNQyPdmeO5y779+xtXtauA7qid7ceDhV30NCLeYn83G01o0wjVS
vjjo31MMNjfQ0n9bGqTDOh1EUQz56tdLuwrtC1LE+Ql59/5u9DVnlaVyftSN3u/y0bEP+iT857Ky
h+e3H3p9qNdxYtX8tLEjZiaz4nsuVi4NkO49K3Ot5x+QF2g7bIforWrCtG7AxP6yFqN56GYIyttA
LC/ubtG0wVza8/KUj0b/2VD+cFqFsEY0IhDuvTEi/suOZTHQtYwd0EW61LtjkjflgI7nJxy7sAgY
SIMNDD/HEYCxPqLUkbeoqb39Mv+6JrSCALSUxz8Xp0QOkxYoas8ngscPFLVkE/m9HWi7Ou9s1JGG
vhlupMd/e6cO6l/A2i3EkNyLd2rQObKQGOYxUd18asz6sepz61zM8/e3n+36HuNU/LHQuoX/iDkw
MFdM8DI/EZ5XBn+G6XCHak83lt5zjO3RHbRK58fbi169UJAiZP6gJuFrrAi714s6bbH4ReqpT06X
UngHiaSZEueB0+7SGpQOmkGQNm98xd9Msz/PBCpaAOvW0G+scKhLYEPfNotReF7zDCLYQvZuQe58
q4KC7CFtsvJ93aIIfxBmZt61CaOPnb+0hn6oTHMM9iKx+va4GC+e23QvIlm893Zb9Tu458t9K82o
HZyo8CbovbHrJWNUKnfW93Nr5RqVvIPQN33jALEZDJOSJ2HH6m6IRdtFbtJXbiiaDD0W0DfWe0sk
jDww+ezOU4oaBobts/ycBYkV/0cTQyzfqkw1/9XT7N8rc4L0jg1m0sOUNv38xku7rBIozShUYBIB
5SKCAh57/ansZvLiGbD2c0epAHlHZJC5zGFW8d7oIHUBK3AYoGT0Lb4zzKPtXTjSQ2nHoU3VzRU2
kf+2dwhrtF7cVTbdBj9+ZQLaNEnv+fHwbFQysAFX1PjPxpWGeQoVTL4p+07eOIxXWde6JlCgtWIC
CwQ05fVLEDTeW1nX07OsjFGGKYX2GGVIZFS0ixZpbz0jn/4LMGf2o9bv9QcRSKmQzJhsDH+Npe7A
KuGZWt54F5dRYv1dDrh2DhGhHuDh69+lGtgVViybZ2+YygexjPEdwCKxrBcaLYV/fvFwVANuUQzl
IPddXGb0CFxMPunG2E5ifY/j0f9hC0uKDSMSiZSA58vyxu67DE48HzC+FQpETYiggfn6+XprAKDg
teOzVjIK7oKqPQPH03d9X8gfHRGxPhXoysgb4P015r0KFADs1oKY1d3fpkCvly0RMGTeZmufLJRO
+705uN6jNfr9F8PLEE8rCfqEq8qrT9mS1bc+6u/C+/XybGxQk3TwgF17l5jCLkbsgO659wl1JcYf
jvIL9WXJxOxsnM71hufewgXML6XDlqvjZ9+wNOdunhM0kEx7yL+VwkqDvbSJsnvGuf2TP2eotuRm
b/TbxZ7wih1maVcbhi1mhh1GV7kU+aPf3dlxqzRJ7QB1Te0xok4BXWPtikCOkRty3KiG/gayB3rw
7M8rFn2Jqw5ajzCyrWZPSb7Pa3YCIP+xHbdSxCZG90WqDQ9KJYF8ZKoQ/KSM85ufMptn+2nGmKP5
4CB8wLpTN0MQDnV037sHN9YD/79/3MTsX3BaLhhYwH0kEK8/baqPXusvIviEEgW6FB7yM5/wxCtP
jZk27hYrjPqWzuvVJsaeF+gx24mylari4ioHMFAjXkEzVFVpC9ohS+zHYa4KZp7CFauyD5ORj4Yw
6nj39sP+dWXOKv0N2lzmJQcYUZCFfvVUPXPrSU4KXUl9MMdHrzJ01J9nDA2K+DaKcQ0Ef+5fB84H
OHWkSoB7o6l/ESi8vOci5vZbRyJIEne94bwgguEFxxbvCW9HW05OOJQu2DJmmn7CiESroxEZlOSI
aZSbHgO/pneqT+nwrWQ6fSu5unwvNLx+07EJLpbFr7240+Ik02sLo7rnMXc7OwRQ03xDFLKrt/Fs
q2/KmeOnFh0AbfP297gM17/XhXS/Mhuo3i/pKUk3AV5RlThrTtyAx6nRa+gm/0M6JfX27aWuOiX/
txagdC4tCOiXfs2zNMAZGJr23KmmPw390HybYpz1tNQ0osZoU2tb+mXgRD1O89mB2sA9DI7XBzfy
9ctYuv6Olf9smVCCuLMvdn9uM8HHPDl+niflW3cL3omfi76smKVKVG/sFQwUVWJczPsy5ar8x0uL
u8rk+X/7BkFcNS8+9WL4eeNBAD2rWNcz+BSI/kx1LF8yRtcQdJnE3Xjz1w+8rkjg5jqmU3PZThQm
sUdD+OqM+NN4tHOn2chSyndlAfc97CxuZ124cw0r0u33b3/19WlenTyeFgSmYcJ6hJF82WBOgdAg
ezHk51YU+l7vpX5fF2MMIGDIHHBactoOmeU84ojYbemNVzc+9vUG/80TskmxKQYB4b+Ornkyxz74
z/wsplmeNKP29g7A9W0+2tqta/Jv75m9vRZHZIGoPbxeq/cYl8RGWpzV0lS7KXHKL71ny1CDXbaH
eLd8ofWKY/1Q5Ldq0Ov4sUrbu1AlV+UOuDqvlx5bqTGGDvKzv7ig/bsge9KTsd22oGOOSx+0L7HG
PObtb3tZM7GTad+CrvGw11lpk68XVapkbNPTHEdBCzYtCCaEgFMDrYUoTbNchUCsjFv0hr886VrY
MyRHz4Es86LLqRloTHVpXZ7B/LnHYVyGT+yshWwWJwVKHsv9PCya+PdthJhOwIulW4P/7cWhzYYg
XkZrqc4gLY4M+oQVSborW1PGqF29/Vr/cmRozyBZTWttFS643LILhxXV3PJcx/H0tYxVsDVstGxw
T24OaHibp4a+1BfcsowHCNy3vurflwd09JutTR/59Vfl5Qvkcly+6qhKdVJj51chVBK6uOVYex/b
Gb58YsRMCxMK1k2L/4Z7I0b+7SPT1kDUWoduB/T+9W8YUkW3Os6rcwyX8My/0W9yD+nUQekomwbZ
LEKl1f0/9sbW/YxoEUmui/07W+z1qk2ZBp1s0uq8zK64cwOlu1ukrvt93fSuiFQ9tJFeBTB2Wgqs
tz/6384SpdNvAy4gOpfbmoo1yzms1dmbwWtFErgtSJNe/YyRniq29YIu7409fVVI04dk7uNxdGlC
rIyS18+bTEDMvdTKXhrNnEdayx1M0VQOyXZwEMQBtVgAJBSG9k5NZAp7Emjn6HWwykAZ6Vlxo8a5
ThDW3wM7mrIRURTYyK9/j+kkmPEOSfoyx8IC6ljLKd6nHBVii92AyEyog9Q2yJvU2+pqyJpNh6vu
GKV0w/wbH+TqGBBF0VRfExVznadcvJxZT2N/Mi1BnpgNP2YQDfeJxPV1P2YKrZSh1/FIqYBBOdHo
mll2qDywIW9vir/+BrrBOkUPxh6XH8iacUpnaJ++dL2zbCQ8jzutSYtveT59k/riPadWiQJqFSdL
JNo8uRHfr04hr4CJFtc2Z4IJ6MV9VstG1g5Khy+VLrwt56XNmA3H3WYahuCLwcj+Hgm19EZKetXa
gNTFLGnNGZCIZSx5EYBqLEiXPuu0Mxp8+abGmV6P0oYyrjCD9Lm0lYfMcTuvgJjh3gZycDfMOe6h
QpePko15o5f8t4/AeHxt1fOLuHFe70pFQQKTxhMvlkIqJEwqSBVqrhcdpZFMD61y9u5FnHd39ezX
G87tcmMXXKUVvI91NrGOiagPL4tvw1lpuO6CJLCbik+geILzqs51X3h28exqtouaT9oWP9SSy/Pb
G/AqKrE05rQux5ISiCnn62cHvYsVtMMOMFRf36GG1PMlWppJbTofnanx92+v95cdRznKzIqeqM/g
e/09f7R+rSU1JhAe6QsZlnwa9WKgFDP1yE0dfbM4sf0+EeyGtxf9y0Oyt20giFSH9DbW9//Hormf
o2gtzewlQPT3EeY3YaU1XKTNeyyrtVvsrL89IxZISALwbrlm1j//Y7mZ0sCFVZYzrBY+2qLaEpl0
HeCFJuhsugJEsGUWwY3g6vBffZWHw5TkLl8n7ZiiXd3qWiNhpSs/f6ks/N30KkFabVx0uDM5/Za3
X+jfnjDw1kQUBINBhvj6Ce2xJ6TCGjhPHhbrimb1U2PMSIEvmQfmzskpavXkw9uL/uWUmCa6GswG
UCNgCP560SVxNUufSu2sjVrQhCLI8hdLVt5GFM60IVu3pqgC+3nyMte7cUL/cpOSi9KFdQGL0Jy+
HOgh8KCbmePGZ1Fj2BeaUG46eE+dmSDzbMQgUF3cEwuk11HKjashajARpQ0L/zrMh0Lu334XVx+b
FjkzeepbPsKaob9+FwmJ49yA+z8jBq4f3NkB9Zn2k+5vigHgwY3PfXV+1tXYVxQg676+9JDoTFPk
/agnZ19Lg208lfq+jfPjWKEWgxj3HDy9/XS31ru4mWOzVYOCNnkeRZ7+XLy4T0KvnWSJnq/7PS3E
YP4/nhDNNCpJ8DFkJhd7C5OiBt0eOzmnbfNNaCPcpMHLP/XA1XjAKv387w+4zvYc8GC09y8nbQyF
s4x2Y3bWhz79CBq0PJbe/zg7jx23kXYNXxEB5rClQit0cLvbku0NMfZ4mHPm1Z+n+t9YlCCiD+DN
2MCUqljhC2/wq63k0TVfERDa0f7+iNcbhvRRoTAmTEXxnJ3d86Hp95Thiuhkyi12E06ngEmUKX10
RSovrebV9QBbnMSR5YTLq8jzGqCNrKNCzTU62RF3nQTU3ztkndUU66FKx2ltW562VwLA1tv7s7ze
OAwsmu/UJLgq5uIoyqjGRm0a4SkYQJWtxsJJpLWkh7GyAZNff4NmBr/v/phX15KYLO1EjNY5IMB1
L48iFAYURL02PjVNk3/zQsgxQIcd59mSBvvdm5LxX0+rUgwLkiBesp+6jqipctGxpdAK/4jYYfZd
8yYMdSnW4hPBjfczrWyktNNA8x+k1DN+oQcYIq5RDip07oDcvR7rYQOJoPz0fcTPMBHtFoE9eIlZ
IOnhSpnCzIpONKamblNFRuxv5LgfadJJ1vv9Fb+K18SciVdFBInO2Hx7QbYea6eQYtguMtrDTjbU
v6qRuq3Ne7kNHUoGLpC94meW+WDeYW3Ep/u/4MY+I3f+CNiFnum8wJiGwWTHEzUnlAha9bWYiuAh
9mkNrXBG8LfylCTKZ4NUUc7kCaIxzrm6arspNDUGSTPi01S2Vb0ufYf6tWkX+ZsEQW0Hpdb5Ddmm
aR+iVvMbXgMvWMAx3TjWNLOpJQIVQkV2HqYmuEpIBtYIJ2CatuQWipU8dZXU/ZYpKzsbmhG9fYZj
mi+calG7v4hsmLrNnczbC5CQLsrlCYPuSQBXeckp1aOo3kRZp4478JPpwle9MT9armQmlCPQX5jv
K7MFYZ+mfnZywlr7bjQ2TEA46qsa7tA7y+G/DDCQF16e62QIZB37mPQPOx1KT7PHrlQGDHy8KD1h
0Tv4/8SeXiQPSIe2FKAkzX8jlKz0tcyz3v6SWx39BQV9twpmbtfuUVhvpo1U9tFSUnTjwUAwB9YE
/VByo3m0hTy44qMKlp4UrQyCTQG7yKUtYndH5L+rYSFCvzEagsBoWbP8kCTmTddcB+rQFnxRGG1t
+QrwHFVLap5W/K8Boy9cuLNvDUfyTyQDGhw25OzOpidW5XIFog6KWwebXCPHWlHvqv+T8Cj7cf+y
uLF9WT/2LjgeRB/mzlRK3eIegwcFRAxDmx4CDyehgxdl8bf749yclCZM1FCFIEqbbSSkG/KIqyE/
jUVc/FAcaE7I0tMlz5Vu4Qa+8eYhpkD9BqdnhM/mmwOFUTR8kJ84mfbUYiCllN0RipiySybMnbLa
VN5RuI62yaS1C7JyN65e3hnkc0lc6e/M+1kZIHUt0MbsJJcpZga6WbH/Y896qCG0vrVNtGSffeNW
4LYTu4Tol+b8LNQeRsChWmLlJ0v21a+ObybrmiwMHbIkfgq8ovQ39KOAct7/mrfmiYYfWBPSe24k
8bX/SiKVpmzCUSuLE4oK5QqHhHBTaHG+1sYakD7q0g+fHI/vCRZdpb0ATpv/uBwvGWEvlWOinHRa
w0fMAWrALTqdd3i+EFNrmKJL/cKrDcso4qxTgqJog5jV5ZCSblNmx4Hi5KOkug2SsX6JgwYngnSo
AVPfn991pERDkKYNqEi06ZEInL0iidbkwLwV9RQpY/1mZWX/xe7hsW3TFAgSkoGFUe46RYEtm0gJ
hliltQctsCSLdbWdRF+Sq4AKGPEDodvlpDXajsglKNoJczN5B/10OGN7BOnA7jLMB40HzMqiJTvH
KwQysRJVHmgXtEOFWNhs8lnS56Mf6+oJH6nkHAUdgoFoxH5px1qFWTUM5S950HCjk5vpnBVVtB58
C6sy7BHx2S7RKhirYPhz/5NcbXF+FEUZWrQYE1Ipmf2oPI5rWW4N7SRlSfirq8PEw9Wid1T4x56f
7qqwAvxxf8zrPceYaN6hJwW6DGWjy+VvSNajfDC1U5HZ1j8R1nzPJWoL8McCdXN/qKt7X0xP8AaA
6wthJfFT/jrBEBUn8YDqp27o9WaF3EqWrKteWlIfu7WjRO2WK5HgUJ9XU327lfVy9A2M0ZLikba+
/tPvcAupfaX+18D2I3FbTVt6Am59PKRGwUIBaMBJeLaQpjQOecwvOjWtHJtua3RwD8MaXRb669b3
oXWQ9rm/oLe+nVCSIzrj7r+C4VZNSRvDr7QTNAT9UfItvXxI+gF9jLyzl3Qor78eHRMmRpTA5cRo
l18vx1NXSuNIO1WhpkrPFkoZ2qapatn8fX9WV28pWRPgDL4grRpEPWenAGYqgJnJwKxYkxEo1huR
jzuxJ38NuMu2mY3C+brXYHkgYWslC5v0evMwOvciov0iEpr7B1M1LLKgNY1TESrow0sFcl99We7Q
EKrWPhRMyXXMsdzen/P15rkcVb1c3CQuwyRRJUaVx+4tQPFln8OHgpehGv9F8KQXHrdba0wUy3VL
mO6g0Xc5XoXKQY97oXlCsz3ZJLYabCglhm5p+vUTwiTlKvIQbMYCpv1/zJS5UhxAsZXHTmyzvy6B
qPPx02kn84R+FQ6ciS6HqyCb6mqTO4i7BaOPG87nF1d0tqjVEd5eldi7wcJmsUrMU5nE+g4WmrfR
W6ws10AKTfCxsVn+uj/irU1Ek1EmIqS7x7m5nKQ0AlGMseg6NYVpn7tqUNPtEGK/s4p8FfK0kuY0
dZsapeElHtDtoRkW1KTC/hf//tf6DsyoNFC5OoHGDzBL8iq8Cyu6h1Wl1Hscmlh5MPpLbrPidrtI
SSE4UG4RxSY0jrHfvhw2Hkc7izBWPCPpIe8MpH4GYG75H5uWWuMmCUxgoMLWGrESH0U287P7GRAh
dWhB57Mhd85n3XaNDPFYKs5t6KsIMtXNWQmVdsPfeasCVe9vSjVqRyutgoWRr9Zb8B8sMLm0Nljw
OXRBywejRoivPEd+lKHQoOibsu/yB60PQzRYCv8Qpkm18GjfWG2QTWCDkGIEajtvN5RFYUO6q6tz
UMHZqXK/fEQSsHpA/sne4OakbDC1LzbYgpZf9b6RFs7wdehI91x0B4WNsi4+++XXLjLfcDKUzs4m
Chwtig+S88cElTu9yNo46Q8WwRK2qaYh1YQuYZbtJPzOzX2M2+jCfX31BvJT+OLwmASEwJirnBZD
rPMB4voMYwrjU3/SMJscw38ipTcWKk7q1RMoxqK5AKyMuh6wxctp+1WEVFmtV2doloWz8glr38be
apUNpnf1YzW2kr8hmPXQWoqCDPMmoTtXYvJD+SkIoUbqgxTVOA0mlO65+6CW4Jzk41wbSdYXLTAk
b4usoomYdBE108pp8yl00Wdt0dOCuW+tgjye3pIayugnbyymRsmF1xaMkfDHvpzalCBA0WAOcFaR
TV1PuTBgM51qHWLetm/a4pm4rligwl49eoxpw9xEdoZDxN1xOSaQSICYlt+ccRu1mKuwUx/oJU0T
cniyXXy+NiwGFEh9wVkAUz67pMAWOZVndM0ZrRb9XNQ0H7n8pa1vydKBgiFgl64to40STVm6Cmyt
RV0Eu+RPLzUzpg0qmgEOnebLaXdIeOSDXLRncE3BC7/0R5uE/kOnD+lGbit15zXqEpjr6r1HsNwA
1MH9jLS1Mcf5DH4Ed2zQ23NSotS9yjnTYEgMBGbaUdYPvZXaD5qKs59Lzen7/fl+0Nwu3wZR7SHX
4g/2Zcb8O6tFDeW8S85Up4NvfSynO3uoWmtVZn4GXbisxy02wmhiNWnQPw6KU/0MGsSrpArtr31b
Ky28uU7K/+1Ren+J8Kvatsi47JAw9l2t+BLkW1lSnV0Er+8hbIF6L0QQ1/ctMyBhATzOFc+ld/nJ
4lHuKhxVkrMRj9GPBm7WY4OUm+rqyGRspERJ1kpLYwFOcOCWk6bu7y/hjZMC84WeCiUJgORz1ofT
eHXuy3l6Lmwt+FKiqvYcSFioYlaIhpFfWAs1pbmbO2hD5LOBzfLBkBlW55+sTeIEs3olO9NErx5r
1Yp32GF0KF1OU4dbnJ6/OI4fvJeqlbau142ytMqQbXqNoa0+JwgvvY1TNbToxOnQjSerPFGqn9Zg
7511YpjNGsCi9EoPM27dvE7aeDUYk7erNDV902CIraxxQo801XjfwrTUH+M4IJO6v6yqCHNnO1O0
/0h/YSPTI5sdxUFykG0t1PTsgEPGrwaLWSwEzCrP3Mao+59gpRx092MEdejTaf4GE+242AsOv7bF
tsVuVmlXhL/qqZC+O1OgV1uIabrhDgU1DwGUGUM34ZgdgOugG2WpgflUqEkmre7PZO548vHB+EzU
UQRehs7m5Q4t6fFUOZbghD1hVW10NUKksUDsZKVSNN6NlpOPa8jjxjO9jEi8L4q1R77We/exBH+t
e73/R5Npnq1xqE4QPU0nc6vKUrJCxeW/+z92dpqEwLIOOhlTLjhtQF5mKQAQcMClpe4dAE2UWxr3
yppqQY4CqgZFqy6tdYfi1gPKJIjBdk24uT/87DB9DE+tAxoyViQwn2dLFXlJDejfQbFTi7OHPMMK
J1ZSKh62HRCrB58UKaBKSlObc4t8EIU9YsTLT1NMnlVl0pQcRmSGTDBcvWp+xXzZloVwslX/TlFK
hnWYRIvU51lw+jG04G7xzNKHJOGaDz3GXt74Car+qfyMrEUarjQgGN8khMeiVaZ3//lyMC4s8Bwb
8jEsaQ/JHUhFBWT45bCpZ5s0Xkd6+LI8aq7Wx/mDPWbR1yDvMzSgYDI+mJXFZjMa1X6O0w6eXEHL
4bdZobZ9/3Pf/DUcDKAhoItNeV6vNlSMpQRG/NDUUoAVypB6m65NtHddQgjcxXtQFRpbznSiPxtx
p/dFHa1wl56iF0rdzcLdOnuKPxaHBjkVIgqvhCKz7WcWfdvJqZwemrT/E5p1t5myChWu3NOoGtFi
ci0VbU45UJHLur8U4jr767oTQ0NIF9xJKnAiir38Lgn+fnKFaN1BCijtmoGSjy63wy+d1+Xb/aE+
pOjnY9EkQCGD2jLQ7tk0kaXK2q6Nc3wHgnSvaQm0+yypw1cYcnn+Xg9V/sOXLSnYQlgF3boqGsX/
LjUUgI86BQl1DQQwN1wAyuWf3uysb60WxMpWRuVifLv/Y2+tC8EvhXfiI95YcWH9lTMn5dR0YVwX
h35Uxve69E/RWLVPmmd6C/f0zZEIeQkhbHK3eciL4nFpS5lfHHxJVreT6VsI4pLEbdLC7+Pt/Wnd
2GlcOcyKgw8BaI5SciBoDp6mFAdM6AEUI27XD3ucPvznXqoUVLQ7LX1DjkBHpmRK7X5ho9+YK4YM
FPYpaNvmdWFfjiYKaXFxaMo0emmD1PxST3X/Q5F7bffZmTKQQnzLCwYQYg4wlPKq0+sx6w5E8ugf
NziLSplk7AknkidJMoMnyvjfWtVfKjXPMkIwm8BEOVQODBiaw3MSW5l1suUhGoq0sB0+pi372RUp
+8JSXt3j1Hdh8lE34zoVahKXG7SxQzNU5ao9TFaibIZGUtF/r6YHWRqlVVNV9W7wy/P9Nb16pQXr
lw6YDR0OI7d5h8QkqbYK0ygOlQowfGU3SbnJUWZ9lwecHpE1y60veVEZqEh7PrJhcZU0/97/CTem
DfwMJhdZorBEm70jNTKbgQrHZ0/rxUIiuy+wtFen6RjZPQYuOaUoN2mzbmE3XX9Uk0KSBRtFIQ6+
IibIWRwZPVpghxx3+8BVOil+1RpE5u/P7vphYu8QsFFnpuAsiEWXX1UKC6BRGHsfAgfTmm891ARk
vgCv5KdqcpTBHcMoRKXbCRVpH9tq1mx71Mt817aTLG92RYub79f7P+r6qwuLKYFGB47soDZw+Zsq
sIud2kvdIWmp4FGrLLEW1+Nhzy2Taa7nDPEfL/L6DU42xV5rMB+5/wOuF58fIKAtgh7qWPMcXWrR
5G2NpD8osq/9q42S1rpSok+fPlGUggHiidKRAHuLIPHvK9/sq7EurO7QIX75I9GSE8UcewPQsniE
PdfvhLjrYiQiNuzFo0jHFWA5MQjYFioQsy8eFg1ysKY6HEZ27Rfs/YpixceQW1cphSYlOMv+PbQa
DVnCZjAJEBWv3GaYkY1rxDgobQ5s1/DZCKUAACH5CplGMhgrzegjQru4rq11qkCzXKGJijYjTG4P
fwIcvXXCrhp/UMuqIMrFEWCpIW2UY6PImYcF52B3qRtMXvICGzYo3mIbyB79gBGwttU17bvvmBn/
K1TIijdEhSv0VClx6u+6mUvtCwfK3mXhGCs/FZwfnD9Tp9QkdZIGb6gNu958FEQzxaW6VZlup1CL
J5sMIMOixtmwyaS8OaPFUZy8onWKQ2nk2j8wVWpImmlWjqrL/aBka7QCTGNVlFgV0tdtk4diKJrs
TMwp/clQsXZ2wmsTuUyWJXdhQiKv2KXDf0E+OI96hoWay95rbDTWrcl56EAQ2SvfULpHZwjVysWh
pPqmR2P8HndU8fEw9xwsCboaSLWHTOXwkGPt+y7B4mK9sFfQ3QnBfIxi8JoKzpM6eCqIMz0a/sRR
GJSUoCl9oG2JKcBex2fqn6Q2ejT+K0uTnpD27t4iFGPLH/R5uy8eturemgyyUN3OmvzppYANULqa
Wln9FxVKiORS4QnfPKTp4pVvekm80cuitPdK2eBvWUYpLnh12AeYtRhhWv3HIiE9XNLVylZtZFPY
w3zB/uklSZsvRDfzLJTnkFtDoNGJN2ANGrM6yYREr0lsWR1srZdPgY2lvRt6qKS6UQqCTEXCflxJ
Uao3TyBIBtVbobAjNljRyi+J4fhYl3hNO2BQShV2mzbMfh8FEyo8rkkKg6C0oxXT0kUs4t7ZsRS/
FsIwLTFwlLPnNbZDnwpGWB8sBMXWJvaznZuqUY6IftuCYLWGr8j05ThlVelzjW0mnCRVOTRxZf8E
/zctQeCuIieW0bF56nmAIMA4s3evQwwnbVSzQpkeJ/jI05GhHKUe3SpfGRceu3ktX3wziGc8dMKC
DtzBLCmAQRwRXWf1gePNh+L9GXoUH0FP0mHvvqQKsvOVTZJsJXn6NRjKYOslgKEW9s6NOSMJARiD
i58cZZ6qOiSKbefV2ArWo/mAA0T3lFZ1uEm0XFkY6qoAQPOCkSz6JsThUCcu734VJDQhR68f0kot
X5M4w/Og80duhiQPSmXVFUHx/f6rdhXJQEUhr2CRAbdTD5g/N0VmNX2plgddCYzXPErzPXBw6UnN
0+mPJPlI5wPKXdrXIse62NemLjz+BEpWYNznqLSoy9TMaUb9iCMPpV1E4M2fUIo6tHBNGH54wtf+
1giNuloR3I6/+gh9mfU4NVIovE3khTf3at1NhMksMPfA/kgK5sT4KWlqoirLONZ0afYTCcu2SXRp
raittFKHbgl1L47tbPoU+yl8U2Oitjev7k2dCUihCvRj1RnGhveg/x0laqVsJ1wdczoMdfTqB6hO
PWVpjIDTJz852EZWnUMiokn4R5e7TB/rYFBw1Tl6Boe4RUgNsYGqP1aGgfg6ErvpF93JJXl7f9gb
i2wLDUh0c0jyEQC5HNYoB83uWls94ozhrFLFDqtTQqD4Own8TD5FJnqG90e8ChmFvAXAPHgNoiU5
h3OOAYa6kuMpRysc1ZNdGNlWmRT1AZUR7Tc2lg4GPtj+IOysqw86pb1iAYZ94zvDvaLpDHOT+3vO
/fH7GtyUqinHCurB93RotTepgueAO5+0i9NB3iemXz4VsmAz35/71a0FgIzvi/YoNBlqbLNzrbZN
yl86yjEem7F2sUid3tXKQQjcR9F1of94fVUzGnAmFA8YD6DpLHykIdnncNOVI4dVSPNKiDrARVfd
gBh3nXGv7SCCZX9KdPHfsNdU+/2gDtGnl/vyV8zmrHcg6ZHwUI5l5flnIze5Mgtr0vCo8YbpB7LE
+qpIfb+CkZb5+cJ7dWvFkXsA9Y50Hejh2RqMKdL72cCKD61HBwl5fyxnVJCDtDGscOHzXu8spDGB
CgLvF0nwHIXtp2Yqm6WpHgO5j7VjK9s4mOSpv8fu0AwxmNCb354UT+FT4uVttvC9r48yNTpDBaLD
x6YlKw7eXzmKFgVjjg+peZQmD1coH6n0cT224fhiFVa4pnFhLMgB3BxR4FZgFghyxezysI2+dXJq
pUctS4tNggF67cpyprwWTmVuOklVP/81ye8pMfEiCxly8W7+NUW9RVQBfVnrWCrwP7Wp19JNCnpZ
xjCpKRcGu/E1IZTDZSDEo2gzVzs3JdnA7d5SjzGsxpdBi803VOing9pNpRvLWY8coRGH67zwrIXU
72rXiuYSuF7iGjwKrwo4fYfQfZVOaJXlvl5v5XiQiYzjqcjhaaJguLBvr74jlW52LBcC4rogNWbF
VxkPKkIbuWSmcSFslMI9wkDxMQQqvk9QP/rsyoJr5BqkyQtjnGb+bDyzitC7w4bsaBiRtC1KTmbh
hM0qoJe5UfJYOcdSEH5Tkk57/eQFzMhEEhpMCeHZrM82kNNJRmeoY3VsokZ9lc1Je4mBKa4ibC4K
9/5YV0EcY4EuMrh5QRqB0b7crEHKze6EenVsdXyTDL+JDxWvOY46HaAFhVzQVaNyqYp741uCs2f/
UDAGZ6TNRvVDKDiZP6jHOm0Mf1X3ofRelYbz1mGvsEHYqV3YPNfPDGga9F7olXAVwIGfXbFTENqm
BGDnKHl68hVPCK/6bcqRpbBlzYwyn2uGenTyDKH2k4I72iMQ5AUOdakwX1Q8vD46GikQ8iRkKbTe
578GzymOVmCPx0rNra2cCidUf/xN2LZ0314X5CA005Chlsy9K8Dolx84b9I2qCxlOvrUENK9Opkk
553slQ9qn1HZRfnc7teDhjREiWRN9S5PhDOYyOT6OAI9ioro2/0td3Vl8YtQB4GlKrQv4TRe/qJC
T8BhY9l1LIbGR2PIVOpk5YWkSEccwpAQRKfbDld+kIXNQ0bmbb/f/wHXe56LkluLtiWomSvM9pja
o0+zbDjqOHQAlgcSs6KLkZi7qQxVfRviMt3/hBqmLRYTZlk5jx4EORrsZGof3Tvtcu5cWI1BvuC/
tEjSTsfE4hNYx7itAeq7Em6NyMOkfe7H/wxtFrcb35/yCAm/JHbelAj5c2ddGEaDoQVTs5SFG32+
WfgkQp9CyFOCy0AXc/Y6D2IIVGT7F78ZHb1+HDKJxBGcV1NbOzuXUFmUtTTQKc0PvqlsJo8Cb+JO
pVXme6kJGnBz3BnT0vGdbRlWiy1DgMSNQdBwhcT0psxB88vBpJNC3uj2lLDrXQCco1pXJgqE3WiM
T4aCp+u26EY1/WTSKcanuPmRxROOX0mv1XRTFdZFfSxtrXhI+QwmjwE4499dZvkPatENydYZkzhO
3UTps2KPdJc8IuDsDSuEb7xk4T4TZ+SvNPDjB5GdIA/Ac6hyrC/3UZbEkhdIkfaYYEa3ayC6jG6A
z9jS8yA++OU4UJPolGAIwC1y9egmjTOadQIWx0oknA1xxBtiF+kHy1olGR7Wmy7NcnOVhVOTuqBb
wGGVQw1O8v6Jnd2XTJefIXoXVBxumKG3NLJLLZfsx9jA7spNJX60W5WIIUAMhlm5MNz1dmM4ehfA
L2kxQhO9XF0nMWCiDqb92OrqsLXjUcn3uuRhGpsH8apMwmFtSYq5lmvElxa+7K2xod3S36SYgxqb
eDr/ih7DtkyLoUvsR4lMHzkiSlf0obxe3QN59qVdRN7nuEE4Zm+wOtFwur/Ss7tRrDS4AhTXaSMQ
1M3bxnDBom4kIX2UaiTndDgma24sYztJuBZU4yjt6iBcCgduzBkSDRLo9Dl5GuZKCQoXvhHLjfNI
Oh6V60SLcOOkkTSuTT2Mjn7dY4YE/vtVq3pFXTjct2ZMtotTDUhKKpNXsUiHthbFpkeOabGxOifZ
jZGnPZmycq6zoNtQQbe391f5g4F0ca6gVap0PgkihFznnJuKK5A/TNM4Psmxr0XrMdJr+xdQQuU9
N3SEuX2jc4QIX9eZ75kcj/73oSroUNKHCb+kdmK84deaJF9BrunDKjH80bDccbAy/9yYrVcV7iRP
Srty5GJ8wDBlWmIuzk+k6ExzIwjxmw96n7ig/tqmVWdLud0o2iPGevlmdCIlWmlO5Ty1cjhKC+dx
/okoxNBqIb2BAMVizZuKsppOakZJ7Ojj/rhR6gh7diXvD2bUTdgpR8rXtjOWyiBXVx8TI2IC6qHj
pgOs5XKGQzAlhS6BbWutSPFdtVBq653erdLKKytCGOe9SUGX0ZTyBppdSR8ga7eqBQtrAVM8Px5M
WtCYRV+VHcMBvfwluTPgjEid/2nEhhDXbkeapnWRK31nbiVp7B+K0urr3ZjhcfYTtWEHQ7v7+/Wj
Mf73fhXEMwSwidrIFAQB5PInIHCSYQtdyo8O2qL+mo9c+EiuAnZ2o7a0pLXnT/ExGmXZ31O3Vb5V
PXQ/ur1aDWetz3GH01bI8PfRc+VxBZT0v3JrWiG/5ngeOv3h0O4yr1SzF4zdzGHFgGb9XvhBYG4S
RcODl/pRoL2mXj8ZD8PQDd+NQmmHveW1sryK6qrtHnwjzbuNrwdasGpU2X+pCfGDLcjphr9IHLQx
bG0CaY7WWqfKJQ261F5jIpg1LvmDpONCi1oiP6ce3gsyzqZwaSjG8VoCj49xZwfguN7ofZ8or4Co
h33lO/7womi1iuwplGV93ePlaP2I+ml6lwOQaq4SpDB07n+PqwMBJ497+iOFohprzR4J3EKtAKnW
4BFxbFnZGmpXvvilJj3X2CiujTQt8x3B5FJVdJa2cfq4q8QW1KGRweQXG/WvQ69Nfp/WRuE82lo5
rXIprvd1JmD12TiYrzGGiZ/soDAiAR+VC3EBC/mT2dbPHJRFULZyHtvMsNce+tKvbWP0ayJOzInv
L+pV9MtgaHhjk8PkEJCcXzPxQHusrorgCZzbpOxiIwS9Bmhb1tyJ1uZITU7O7XUZjY1wx7Rw2baa
UY7XoREER3GKk4WTf73g/CKQTrSRxRrMKUC1Z9P+hjz2lNmV8WvE2v4bKTqt9lo4fCmNtdReuLrW
xRJw7cHVpmkI9fPyCxPtDSFEQv8pN7TmqDLslpZmeDD7wVh4d6+GQqINMhl8RCG2S7ZyOVQbdB55
lqk+VmAYn1s1HJ6lsgpxUIXycv/Lzq9y1MsoxdE3IA2mGTePlrux8lsATeYxccJS2jR16Wy6xjNM
dzQ53q5UNM4e6V1UlPVg+OFko/Xl/i8Q63ZxfxJSCUVhKq4cHXPOjxj6qi3KKmmf5MAy83WC0H7y
6JdjOv5zf6APNcf5SCi2OejuiZqgMfuCpQ/zL8amnnQIdPuqnjTrcehx+FgXqad9GXPEa9xyVIqA
JA75j5Xfq6m05d2lBu5Czzald6UF8f2EmZJCbpG0PT6Oeo5BuB0Z9OgxkzWdU0O+jqcWgJaT5zta
Zy0EoldbnxVDwRVFN4p+IJtn81CqqqU0C3OT6khzaGtLeUHnSDl4CKD+11bSEkbnxng8boK8wk1D
E3W2HZWuVioFx5SntpvyVaJ76T+8VOroxlr6JS1yc+EKv9r+VKKhPQhIErxxAt/L7V9LkdERjjZP
9oQIZh2aHm+NGU//kIq27/c3xdVzIcbiuQDRx9mmc3o5FjgYJ0JurHmSy0p9UqJB2jp25B0Vv1S3
dWsM/6nBMC58wKtBaUdDQwDqw7XNmLMkqrd8u8eBGZVJaxKsL/QCTbWPH5S2AF8HxMdadXEe/7w/
1auDJkYlakMdhdISzenLqXpjruL33chPhTKBKJSMcPwByjDY3x/m6uuBnCImYrcIEyMu6MthCnpk
Ot4YypNV2TjYqpmeHolfzVe1t5TN/bGudiZjiQ3JaWZW1PAux4J6N8ghxsRPQ6hnB86AusUPZjoY
IUpNeAJlxen+gLcmJ2qGWIWAIiMxuxywkEPqYFGHLzYSXLLL7kVZfgJotUd+pV/aJx/44Isbi5Se
l4AnngUCETk76ZBsIQGORvw8eb5ur6OK8vB6cKKWdq8C33cqS81BLdqoTnlhxt8BAKFq7CNYYbi5
g1EIqsEOBiX+0HzVQCoVq9SEUiVDP+9d6myW9BMjAquGCoMF1O96SNmKY2Ul3U8CNy/Ntklb4M/c
JW166uPe/loNGjGinI7g/bHiDoszoFgJV4n76/yhNXU5c9UQGH7BG2G154G9h9oGeAZfeTJjU64d
cojKnvCoIl0bN74W2OHRwIrohVqbjzem7+tfIq3Agj7Sif3pkNZpe4CIXaj7OBxsSk2RYQ1umsY1
NHS0wRzMMFQ1PuU9enHZpqKL3j+mCVoV9WpEariCTR2qefs1r1m+H0TCSrj26maQFm672WXwQeUh
fCGi4NBw46mXW6pDOwyF0qo4m4kifR/ztHtGNhX3d4BIm8Cr411heOnC+s6L/v8blTuAiiasLxqe
l6MOaowSYGDkZ1o2yX4gQN51OFcfhU7Ao6xl0ymmEIoPmWwcBj9JV+GIofb9j3xj5uJRga4C6ojM
aXb3NkMq5zIUyHMFos5FlhJ9xN5OfmhtMTxr2tiseY68hZ6nCMT/2lhi4iTL/KFsR317DphQ9ISk
ttTqc5eb1aanhw0FKh/3QaB+C8Z22hsYZLpZOnYLl764Gi4HZkDokHChIMsw78sVd/DEbpU6788s
br9vas3fc3tJm6GQ/0kLu164hq/nKapzooui0khx5n0UsO/cStnQnZ0eeKtlwnQpR3tY51agrX0t
iV5rDI9fe6ddKtPNkwWWmNiEwTm+VAgoS17OFCKAkgxhM54Lz+kOLQ7i1AR1hyZdonyTPTneFkmc
wrwpCTMjyR7XNSSp3SCpS3nL7Lr+3y8hSEIKgmoMVf/LXxIMU5nmfTOcvWFU/zQEHDtDq6JzXZbG
wuedR5cfYwlVApJOZEYJJS7HirtQMhOjHs9ONzjk5OE0wXXsUEVcxZNlB25SgHKkaZaFjhsaxfSr
7RRMJZqOBsc+yJ3gG1GWk65aLypftALdxXVYDJp0iNM+/WkYaCq6kapkussnbfxV33rGt/sn8tZ6
odpDh14UtgHFX87BtseSgoAxnFlTOntjAeYEW9axeEAVq1qIR64PhCVE8Ek8ROOHwu7lYEFX5lMD
TfNsWaGH2EvlxZspnfCw7KwGq5xStfslAoc4ZJeHkDSHB4UQ5QOFMDuEht8lYEJb5ZziJrhSNalb
kyr6oyuPsn0MqkB5yEo0M5tYnXzqIvGwkO3cmDRACyrYYoURq5u96AmydSbqtuq5J7nYRKqZP6bp
KLt9IZv/hWHefb3/Ra/vWNqb5AmovvBBrxhIqleVU4B2yFlqbG9jWnG6qhl0YyqVs5X8wl/bAXLv
9we9OckPdADAP5OGweWXJVVAKBkIxLmAnPrgZUqyT9u0eTampthkbKeFs3e9bQFAiJYlOxczgauH
pHGkZIKwe/bpM32HddTUrua3yus4dIbyuYyZc86GFS1SsW0FvnE2uWnSqiyutbOVVUoAK8OhFNYj
NVC53PvUyfOGNNLX+6jcYG1gfUlDyfq0R4xDNYLoCElFcAKcossfQa+yQDVIM8/gPpTQ1VFxfxiB
Y64MP5dHt61TJByMRQmHq0eFYW04VZTnhSDIPIVIJSRODTgi52yCZ2CSF9MBxSRxHUWScbYQvzpa
tTo+2Pgu7j65pxwxKqV1UI6Ew/OciRMtSYE2GWfUqKOfmNtFB2f0rFe9ULNNH2JH9P8YD/QO+nxU
2KkXXK6wPQ72yCNunPVIz7i2Ldo/4D2i8Nnu8uD/ODuvHreRNUz/IgLM4ZZK3W13y6Ftyb4hPMce
sphz+vX7VC920aIEER4cwDgzHqBUxQpfeMOhxk51ZYZXR5UZEpQQkFM/BNm4CIeQ04H+wVk9jYoy
fMvLAj4qXgF7Ratp/ER5/60GhrZGJb8xKioHkgeJKwnVF3mW3xUuk2weUmDAymkSzjcvCoNNoWnd
NpMJvjQb+pOpbbMGVb46sFzB5G10rXGd4D6Wf/9uUMr0KbaFunKCD5H9Klubd9Coym997zjf7n/H
6y0rh6JGKkt2XISLu8hNVJOsaVBOgS3UD+UQlQdjjMxzbeAgNZgmyU3bk8Qh9beG6785NK1hkG5S
tWdJ0i/6stNGEYVnA+3B6UsqGvOLZ2V4yaaQcCoEZRRrr3kZlJd8gPmzclFd3cKyCv6GG+Wykq/N
5SJPVSx5tXV0NuOy+NfNp+5pHJ3qM6RX1SL4ctd8TW4OCF4VEqEsgS8VJs3RUwav1KPzGIVZ5Pc6
6h+wdX4gZpn7ippaKwfmxi6SUpaMRAEZNsciWknb2sjm0PBOUynChriJYGKjdLi/+ZnJFbSynreG
w54E/cg3UOGyUNnb2DZOhhPQ+jSSnVXRv/RVPVAf9HpIq799QjFLpNZGfY/TeY1iSEsXj85gprmJ
/rD20I29uW9bREQ3Fton1tZuyurx/km5MT+GJDEiFJM4WP1yv5SJXRLAivBcWh2ceSPqla91Wowj
CKTq9/2xbmwVVCihK+BZRy1qSf+IaHgbDnII5zrxyi1NxOQI0iw5tFMb78FY//kPw7GOlE1NEs5l
r0SB3G9NXNvnqptjlCHj1nzS47rdh5o1K/Dg4MD8lxGlnSzQDOpEi8OHcGJXa3EanVO9SNpNHWai
f2ri3NG39ZzHCV4vCd469we99QWp08p0h9Xltbz8gn1kKnNCy/GkxKmiPle4a+Yb/L6mdg/z11p7
km88HVxub6gjFA6usAlAPpso87LojHkuXUT6I0q+r71OOczxWJXPKC49JziSrPBKrmepcyp4ljn7
b2Zml7PUslqQPWfi7NY6XgNgXK1NUY+81Nq0dgxvjsXdDY6Xst9V6VsvtATPoUqcwzzSHwEpG3vg
6N0z4hXFyom/PRR8BpXBECZY3GZ165qTUdZMCzXtYjsWqr7DVsH+7KlB8/d3GWvIVf3/BpNP17sH
WB1KV6lUNzqX8TBUfuH0U+uHuh0rD26crxX0rzcKo9E9lN4IBDdLPnutaJ2nGEyt9Hpz2nShi+BP
hpM3luVu8TIjHvIh57p4/dvj8Aaj5JaRgJ0rXp1WhZFs2YozFVvxoKWddwbRCBMoUoo1h/QbX4+C
B5kWzHmqO8vHobQh8A2RLs4d0/rmlQbQk8CRMgxFav5tusObQC2Yy5ObRdbyLz9epU9jVg9zdJ4y
w/yIkZTynLaDvhmmZi2TuzUt0D8OaYa02VmqYqNgk6IcpETnORozzlrTmJhjd0MTbngYnGjlArt+
FqTiFvwLBGeRpltulJh92el2Ep9r9Bc+2UPxbYhsBa5Hp72Koeu+3N8g1wHa5XCLGH+yi8hCyyA6
58MMgghEYcbjMwzeT7exq6MXwiF6bYYSLlfCD9rdH31lssuMRhG46nlNGJ/tXvTUA/TeD4iePilD
PeNuYGYr2+bWeFybvPCcfIq38u/fnfk8CCBB8v6dvdodPiRerHwNXafHbXCyftWU/teqbzcHhLYD
IU82TJYEwKLVi5znQ5z7yQu+qqOePxd2WG5ad04fAVt3f8dUQtMLMji8NPpOKJCAIr+coGd2RtUD
yTubFJQNv4GHrj53U1QNu7zT8/nB6yrV+TCIcY439OfWJJNvzRetHSnQDJgcYOjl+L3itGFAn/7s
luZA87Ikfpqc6pTlavGb1VjrHNw6nChMSUyyxrBLwmOaKsKImkCc07Luv6RDR63DABX4aIdzviY0
e3Mw/KFYY6rYUL4vJ0eftId8pUbnQgma7li3ffWoF+VUvoyAEleK9NclZCDNMKCg2fFoUBJb7FU8
DrQBaGt8zuhLBfSc0ePbjKOwACN5c+ujf5L+dAHzbPRoaPi32SD8TteSjyOJ2EpgfOP5krQs6Gfg
rK8VpfI8T/s+LTk4WmFbRyP0RppsUeDth4CdjWJIF4kHSmvAoO5fEdfmKKyDZEkDbdOl4qn8Ku/O
bNBmwki7NjnHuR7E2ypop2+mHdQbu0k80ze59/lTmygvN6IoT/lQ5cQOreW9THPXP7d6uQbUlx/6
ooTKTwI9y8ElgpANhsufZJSZA2MqiM95ZmXTpo8pg/kmB/twf+43ThOmoA4tHnJvSgWLccIRhQQL
pOFZN8uRBF1FOH6emxQ9lAkWdVc1zuf7I954DrgVSTzoCpnIty1idj3heUcvPjunYRZ8mCZapRiy
zgg/BPr8W1Se8qUJtAYil+usmBfemKwEEXI5c5Zlk/5yURM7ypNxRovT6PNz1ajttNFsUWHtp+RI
aNmrd/ONr4h0IGVoqX9Fj2/Rpe/VngYpgN6zHmfdsCsqiKQ+Ihx2u7KFb8wMCTJKAoigkvAtk/Qx
1ULQiWV2LhNTDf0ENOLWrIWEOVoVbqJ2s8b3v3V5QMCmxASGBCzgkvjXxYZVI/KVnWsR6PvaoR88
NbP+h+pi+NSauXig+NZu6CSb1kb25YBfzvE+1pTp2/0ddePmcKnxEz+RVQMYWBzfvtLDeeLbnqNa
9xRKpXG8EejygRxonLNQHTwTjUTd3R91ueTAYaEccnOS66qwWRcnB63xzqFaOp2qXisfh8Ksn2LR
cXeWQ//HSbzwbxXX5YAoSdBj444iEFoMONc9bxEzpa9muB/GOGwfi2GuR59+S/dRGz3xl5G9HJBM
XvZPZB64VPAAmBZm+P3oJwOx7fwhQoThDzJCSrNtknmtsyc/0vsLTw5GX4/ojwI0WFe53O/u4JTK
YI3BnXoK5iSNtxRSs+aL4jlhtDWqPJ1XbqFbX0+6Msk0j47xMuQO8oKQytXmU5Q2rrbHKDFLPyKQ
YXx3Os/dhokxttv7G0Z+n+UMeWsp+iChxdO++H5VH2nemON8AqFv9iObtkatWvmHoSdF3BQzKTw6
fNkPyjbzoRMe+tb3f8DynMglRsSA8rMMnIgvLpe4ssqy7MtYO8H+sDJf73TjS2bRjFNCz/ynV7r4
U2966df7oy7vwP87KnkpdBLZTFmcznDurH5uJ+2kVpWW+2VOruXjnGKuLO+NL2qiGSCzUOKZK0bS
lMFgEKVQT7MzmM3Bapu633bIp4uDiHX1tdcH+28dJpibbF5IDUzKFuhiXK6o0ma4RXuFfsp0jBb2
2CDShvcx+RHxUxdQ4fMpyxXKj/sregUrYVjWE8QBbtqsqbGoKxgz4uVGNxinuJmLT5FqZlsVgacc
Wdlq4P9GIMRNWHv9ZEa7ehzg+em1vRI93jiwNMffyv2SqrPcTbHRaF1SdSZ1YSetN41rB49qREPL
t1J7jXu9DBrkjIFfuzQCwdHi4nO50PgXjRVGtcYpCabZe1I1pdqW0HdbL6nR7rM8ajeN4RQfK89Z
KzLe2MBcEJwY4B2gs5fCQaLMvJJGtXnqJ6PLtiDwY3PnteGaktmNDczbDc3wTS0eF4LLOeapXpG9
GCZgIav2cDiIowOetIF5HqY5/kF/rPIe7u+km8sqqW20rrnpl3j6OlHohYuAqQ1DOB2asASF2UKr
Mf3AMJSP7eyl2rYfzeCcDvMahOXGhYimlcQkU4mjvbC4jyAg5XQdRt4XREF/lcC26sOYZ3qyR9d/
eBqVIZ8em94bvlhtSDIQWwjv/P0rjmIoGQdVR67EZcIFdabsQYZqJ9gUcfJhUqDZ+KjBld4xg+6v
fcx1F63E+8t+c+LU6tBmQFcNHtfllxYhfBmkSfVTWUd68qIEY7ZtVGxsd0baD84mFGKWAXBeWFuL
/1jyRCLtfP9H3NpuND7+/4/QL3+EoiNnNmulfqpUrT2CqMp+ZJRHdnZuNfgiZMbKpG+8PtwSxC9S
tIGQcfEOVA46eCG2WyddAYnBq5z26M5N+mvc0iTcTWk4/c5Gzw5W3oVb4/KcEB1Tswflvwj62ylt
Xa1PjFNU1M2vCHHk4DnKVEXZC3CY2T6YYvenLjlcf7++PPLk8gbIPyLExfoODVD10jROlJibHVRZ
bx+Abkx93Z7FbrbGNfuhWxN12MUyo38zJLgcEMl0OnR1Y57cQms+Jt7QPxdOEcNaqRIXg+Q8jwDb
U7Za8327OTAqDgAMpZrqMnRLcCDOnbowTspQaHuB86Q/DEn97KkDrOBSBAU+opMepf/hywJSQAiK
2gXiI4tjlJljr5lhbZzswmhexqkbv/RZT79HryqUQGjKjgjHos27Rue49fQBg5EZJLcXgNLLldaq
qBCDUAGnGEA6t7jbue1BHc1mAKZcl8N/madUjgDrR4ajLk6O1abhANrHPNldlJ6SUpk/wdx0Az/X
55KzWkfGrohoQx3u7+Cb0+RipkRMZ/tKJGLWk6gAp8nr4EawXrVppv8khJcj15BSxtncH+7WNkIV
gTCKlxz8prw132cAuTmNVp2ZJ1WYL4ri4m0NXHjPEjf71JjnY2Eo04/7Y96aIlkshSck6wjLF2Nq
oVIHXU8k5alj/c1Qqlndg09L9xTimjUW/+3BgCd5ZIySJXA5QTQBcd3tHbZNpTh/cI3S08089CBF
zUltx/39qcmfvkg3ZH4DNIzSA/i/xekIA0zCNbuxTxBXgw962RXZthiL56quz0oZpweNW9F9QvpX
97MgKFeGv/E1uYlA1vPCUQZfKh2DH8LAyCnsUzONo31Q+sAO0UE0h1Odj3P9gNIHxDUzE9OaPfuN
ibNncTsGiIfg0rJJFMSDY8NfZ2TLHKT0r7ENYl20flsG/xJk2LEfhjoVrmEs8KQYC2Gqf39ipR4t
VUwAkGQji20Vo3VfmJnqnAr4n4c+03ApVEZ6G5FnzcjFclXsaaOuiTLceNLpVEnhSSILejuLYTWX
Rh/qns6pGgxV7CrLSHpfq7x/lTjsdL+0B2PlK99aa4nekhc/vgRLDt1kzCqfWTinThnCrtukYxz9
U3ZxFm3VvguUvZFPjXLwzLnAabl29Neaf7MmEnFr3lSyJVBQAhOXD8Go65M6IZd0iuus9ud2sH2l
GqPat+LgC37I0Rod+dbmfj/gInbCJqdV0imwT2qnFPGuBTPyRYye2j8EoE22LpKmua/FoVLt7h/q
G1cICTyNQlCGoGu9RUGx1ptxTPOKL5xHZYlVdoNuXQfUYWOGbbdC/pQRyuIGATxLSxm8pySILO4r
Qx/RqzYD6xQmtRn42EsL08/dflypS9yaFAkWwDEEMYGPLG4qxI+RfYHJfcLps5oRXkD78HM0lrgA
idGY6tPfr6HEbqCoJQX8l7vFVFM4N7NhnYoJJdonEblOswlKm8ZnXOXuit7cjRRLllogQ/CsAaBa
LKJjhrHKVW+d7ByuEM8nqCZ9aNWveZY53yyvU4/ZVOdf0BUcV26hm0ODtoe2RcHnSjTGzlPqA4Nt
nkbeXJDshto8momZx486gKP6SUdiC0p5NInfCv/8lwoNb1aJwNwRaeUP/KXlIXr3nuMx0TdJ2zon
I0KWOur7+KfaV+Zmqpx6Be99fR4BU2G+wfbhuSEkvBxKx4RjMIWmnwI1rIeNUjTlb9Ro7GmfpobV
7VxVwJVWq5xu7P3NdH316NR+WGGIeDy2y8/rKmPXDiQSpzy3wy2icGG2RVzM1L9Ke4iH2Wqj/t/7
Q14fF4ZEj4hTKRVLlqVLzciqcLB6MLpV1n0MFVNkm4ocdqMqIlrrLl/fASCwcV9H8hVUyVWApHoz
tPhU2Ce9L8T/NGfSmn2YetWawNKtdUTmAvUTiVcj0L38gqPeanaIjPvJcuc63yeJI+ZtPDmKdbCN
wtkmdjCuiaDc2DXAXSiGAuGUmtDy/LzboG7n2I2V1N6JjqtR7ZuqoCkVV7EtkTpN8KF0e/cPvN9q
rVR5/WqSBVNuIR2W9jFLlSsWcaKnC2Y0KArL26BlHu4F3U2xd5vQ+JU17rydBm0WG0WNOnOL+mqy
VoO4seDvf8OyNVXpDYLYYSjOuaUmx7BpRbxLSixUt26HhrlJsB/89VUok3+w7bLwjvfE4hu7g9t2
PepjZ56cOfqADVBvbCrhJYZv40uOFl9c1n48Ze33IG67lWv/+jaUoyO1YSLnQAFCLsi7ry0mMueC
CsdZDyztdaIQEGwIJ+zXujXB3Ix5/IkQtUCGPzNWLuIbJ5bTSoRE8Z9Uyl5cT0bV2Glq2spppBrz
wVTgW2eJo3xtwQMd7l8Otz6rNMUiQoDvfyUak0K8nPMxCc+os9Q+uifhJy8Opm03p1/10bNe7w93
4wjZsqEgZTng0C5tpcHBqPhMJcopzSOcWlH8GaddxuKLnYkH+hj69QQWLXRGe6WXe+Nikqx1hkVM
kdx4EYI1XYhKox1EZ+rsk71P+iF0Dq0jrP+woBR/kagkC6a8In/Hu23TG2VcVJElzhqOtwcemRFV
SqhaqTv3zUFYCiX2+2t66xPypNALo7sqBW8uR6yzXnjxaIhzC2lx2AsAAvnBm2oreoBF4NSPGerA
n++Pees70hsigKefS9qyOBxZEqBIb4IU1lvkGoZZHTeZguGFVbTeZ7uz6l1jZmv+wreOBbVfqmOs
Ln35xaDKDL1Er9zwHMGCHf2Y2/BRF0b2uamhLN6f4M2xsHQn2QdgR539clFj6nMKqCJQ8+lQfVIT
tdwEaMl426Ib1Hxlz9zam4RdfD04H6DmF/Wh3EEv0UFS6JzobfZL1ZIiPLSpqPLt308KlAgxOqsH
+2DxgDXRXDdGknmnVDj9HgcwJ9gYbRsaj9Y0N87r34/G1qBVgJktYfNiXxoWsgmaonqUgwYVsc5G
uvGarZqLXRMb0e/7o91aQ5JZGuxMDUCI/Pt3524MSidKiTROFu39F3SZgAABiqqT3f1xbj0LPMRv
gCuuzaXshqRvuUmXBie6Hlb24IWOeKZR4j7PGjBWJNDcvAcJhdTgr5AMr14Z/lYoQHWEtJWqLTLv
i0VV1d6FGFMpp2T23MxXDKzrINgXH4qmh5g+etWeJRYH7E6SZpflTf7t/vxvnXwptsc+lbojVzWD
MErKIOYGj7oyeA7gtT0n5Cwfc2tOaT7YdIXqzFg5jTc6mJhBAJNEVAKqB9JCl1/XzDWcVwPhnbRw
qpPnoqgDv8HI0zhg5GLiH5gHWej6yKvp+gf6ZdlLYGESfc6RgfhzfwE0eRov01xKZKCKyR9IBykD
Xv6WkLJrX3pFcMpS7FP8muV+gDRfBggyaO2T2nvhIdSSFovVyTooYIKzDWmptgvomk2b1KmSbWXl
a7ybW88AZk2cNlzewGYtLpGw0a2ZHmAAparIzO3YpNXwWCaqgOI9hd2DgiHs4/2luDkkRxzraHYC
LcHLlUCftwv1wnROYzsjrKYYVfvMzxvcnWGOBqFZlFnf7w/5xkFZrD6wnTfoHfBVcqnLMUtEMvJs
6Gxcz0tXO0Wqh3ExO0PR9hSZ68aHY6EbfhErWb2Joj5ECdRQfyTzGHwOPBWF3qSI8kevCsb8bCgd
hi73f+GNC4KfJYlt5PDEAItXSjiFFxhWGNDHKePK96as8zYTefSp7XUlHvxSt7KdZaSu9ckqG2Mt
i7/xUaT4FiUYRAYICBf7YJynxG3wMz9PY2M9U37vtnbt5hszJnXQbGtag0MuJgz5k2q/jFXZAGjd
Lm8ERHMaEAwoKU5JVH01Y7tS/URRtYfKA/G6Tyty7IfAkULJcETseX9/veWN925DyOFptyOxi6wj
YjNLADXeVG5ITBc8IwRVYEWnd8Gw6aWzBw1jDFfuj3Y9Wa482XGXSETZC73cfpXmSC+eQn8uC5Fv
pi6Ndo4ZZXtPicWD5SbFo8etsIU1Va9kQ8s7kIm+FUcIfQyGRs3ncmi7m5qwi2b92W7D+EM9VoK6
TGRv2tgzHB8kR7Yty1Z/bivVeLAnt/Vxn2jWqjSL7cWvkHUp/gd4Bj7T8vbLIzU2u7g3PwYYbByb
DsmKQBDvBUkxbXRMw9aY3YsHB54oVVqJNZVAKB0OwuW0e4/kuphaXtksmf9UdfxjkK69yUg+lqWt
uYnn2H24/5Wv9pQ8QOBciZUA6qH8fjmmaF0lBMMdPw+FIj6E3Wj/43X2T+F52UrN9Go5JYBDTgzy
FEu7bChNRmCq9aAmz3NSxBgva0FZbY18mGyEbsLuJ6TQdu3A3pqdIXkjRLfyEZN//y5U6sq+qWn3
JM9p3OaPc9gpWAANYMywbwtf/34lJS8MZjrsBmCBl2P1kds0UWwnz2OA7JQbatovA5zGP0Yu+rXQ
7Na8oPsg9kuRhm+3OJsFo2ehqSWczRL1odqikeOq3SMQ0nglm7z12YjV0azj9pFox8tpmVHPGxBk
KZdOKbd9pz6LIY4PVozZyi4OtXbNz/n6GHDbcOMwJtVDbWkbbBgxkWbDRxOUab9bIna/u4HbBHjl
xS2nv5iRNwBataZ2dX3tsEM5ggD+KX8DvJFL8W63TGpKTdR1+IJeH/3KrcTc9WkDLBk3vXZfTpPz
01Y8TWyy2Jx/0msYv+s4Xu/u76NF3MstwK8Ac0OLjooQQLLLX9GlltVPs2DBO3X8pLLyVlT9TsKx
Vx9rt6h9UqfZ2GKAE24QSl0TfL763oDmKMvLqh926Vd9lNmBRe2mw3Q027ToP6CwarY7wGxxZSEZ
q6YhN35vBe5KLLH08pPJNb1J1OgYFUDKG6j63eK3rajMGpTG0UlE5dp+XinJV8OoEEjaVHXZFz1B
VoRfS0uR8Ismfdo+FIEFLcNWMlvbTIEb/8Zosmj9vi8Gz/KBXTrDk5NZ6fTRCYRu+tRLun/uf61l
jMzvfkuQYNqCZAEmtahgDU6JTHRfdS8CB9FtMU0dtglRX/jEXoa7KRp8E51GCT5EnqZ8FUnhHWJP
L9vNgGGKulHNInptgzZc2UXL6BHOtkbtljYOARqoQHexmSmve0Gh9P1LL6YO3848TaNN2ir2MSxF
2+56s62/IWQWNZPvjth+tqVtNgTTtRtvQHmV4+fEgqO5UYXuxUdtjBVt5ca82umy6ginBagVGHXI
tJc7XRSdWahtnLyo01i6m8jQEbvsrPglazCS3hbx0Jh7L+hc7NvdoG4ONoJha4iVq9vGJsbBQhLp
CzD7pNWXP8K1igGhgrp9sTMgOR0Uyn+suFKbnevlFEOLpN/mpjOf7m+b66lTOEMJlEYbGIQrN4fW
6uq6V+z2BeRVtx+roH+0p3i0/RYRf0fom8LK4q0yle7n0nb6lTv9xui0SKDOgJEluFkSOIvAHsZO
9bqX0FORrW0HtdtbjjXoB0pqavgLpnr7icSwpDXWp6NUzkJXd6WwdnXRvEFHQcdKRIJz1YMrQorw
vADti67Ywd5VIjIIzZ1+u40WbCpdqX/cX/Ib40l3K9AHKAIBd1sciNqh0Ev1Kz42pPKhP061KTZe
npSftCwt/tjIAiWH+0NeXw680HS+OINEkMxyEX9MblygJt/lx5Aw1/WnIphCxSeoVAw03roAO23b
iGqOXZmZ6i4bFbvbE/rWZeF34Lq+Wzq0zI9G0hkCU1WzitRx5aKQP+EiqaBdTpUDHCAIYnD9cq+8
u3enYog8vRrEUW+mLHsZmykEPlV3wfcE0bI1WPj1zkO6iFXmYWH/UW68HI3hY2scqvLoOfmE07Qy
RPxJHx0W19eqdX8gcGz4SD/YT1Ml1DWBgjcP+sVsaS2RuXHsYLQtm5J1nNUx7NMIxJSIj0k/GsYG
0nkhPo12UAF/HM2p+x4B6Mi3TpfE5UvUJ2bqV1zuP5o6mQKk7Cz3OxdaHW66OfBCLNJIx/apmpGB
NNNkAQt2S1pl5Rhjq2s5hT4e3EQvaDdYOVHoDKrAb9TCMF9y9vkzCpvx58yDpe53QuSfoafq3qGy
hq7eOqOYx21TIWOwCwojzUIwAA2umdCiaZw3gfI1LoQef45Cp/0nwP9ifrWNGJRyGHrsnBl9Ce6R
KtFfU8UJvmOm5RlP9jxO8c5JnSD9AzalKT8kFO6Nb7lQIX55RlobWysyw2ALbamvnrLWTAc6jzLx
AetQlXsY4Nb4VML7dJ6MrMlfRqMpxcYanbl5VHACNh77OJ7qI1sI5OPYzxQMh8JLgfgoYePAFlXL
SNnfP283dhfpKiqWNNUBl16FxSqOl1Eei6PVtsPTVBfjq46D38eAOianz2yqP0pSWRNCpprI2Gbp
WiX4+hdAmQFnQwrHLwCtd7m/qZ53nG6iGHRKuy+1kkavUZS129pRoZE2KdZrQlHNF1OUwR5o7hq8
6np8TjGYClQO2EXektOd1s6M+LkeUBQE9riPCw8Mm4doVrrR3URSorx6ts1z7HbVc4cgU7r16Kkm
Ky/7W8X78pyRcHHH8jskLWHZQ00te5oLTxdHkc+z4+NLKtSvbm00H4ehb1xf07PsI++yc86xf31C
pCM9Q+8N3S8zj799SuOyjF+1gIbODytFTP1DnDaKteZecf0muCRrUumZqJMG5OI6aip0WRBnqI4a
zkpPkx7DbI0yniZfoZ6mIKimFv+7v0eX7EACM5eWJy0JStowyJZjigxfIs/r82PfzNqwU9QhfxVu
k9e7opcM3jSyMBb3E60R8bc58oxso+fK8DxocYXppWKEifXj/m96e/AvPpcME1kDys6Sob+s9Vhz
jojDkGmf6qJOvZcyiLr200QSr38M1bgZtn0Tebaf5qYXfZ6s0VKenaScsJRSi17iieMofUVwrxg2
atvjN6JXSpvs+nrKk++YXgzloc2mwXsdy24KdwXi6i81MlDjFxRPs3FfBkaorgQ5b/qNi0nRNkAp
jneNP5YPvlF1idvlpvEJe/T5UZ3C+X9uV+TGV0cPwoPRVl58ElXFufSiQXhPHgoE6aPZdu3JsKsi
3UYYGX60zdQ0T3UaVR+dgXLFAUO6Tvmo5UmfffMsIaYvmUO5c1PnTnZKA130KyWaJQlb4r5gYHCg
KA3xQi5JEZE95LGTpd1RbVC3gyxqFIjGqkURfumHxhF+Nite9JAJa8CiPe0qvwWC93UOzdDYJbQw
+K9Huy1XUraru4bfguw1BowgbaTzxOVdJ6K47/KsH495VjjaA+p44cssquIpgFqxSfI0+1EFhoBo
6/Tj6zy4YiV0uTq9/ADGBoBNWfb6kumDuNAHxxuPZoclo48Di/k7s2thbQYNuILaRmt48+sSAV03
WSwDkQdMAwGgyzkbEd1mE0Okowox/h916J+mOYz30o/Ej0nLPX90E6TVNCcoPjUkus+UTtZgvNe5
svwVlLxlqZDmlLdY+XHUK6MlKTlCvkJXt6sqs90q+ag/KdCSwk2v5Nr4qPbIURfoTuUfjNGNxez3
VWaMUkoEzuGozEb8bNltb26VoYHrrXkpNfvBauCJWZO2ZvZ6ffHxq6mjwoUlY+YCXATDGqwPUC4T
pdSmxCY01ft/eD+yeVd0+vwStPP/HH5kAjy2dnZKoyD8FQ/5Z6Wwlb+EA3OiQB+jcUTUDSQOJdbL
z2gKM+zKRC5gaTr7KHZ/m+hjvKoYCL8kaVN6f1tLZ7w3NXEIL/A3lzWdWUgyV+tOR67zGkX/Zv5U
Nq55cIUefo262fLn0eN8OF1tne/f7Vf5rQTxS3YrKGSqam87+l18T8m+pozd28e56dvvfZA0An3x
UHN2AT3rT0aT/itgaH6/P+r10STTos5L64DRoZFdLjDmnaNXNpZzdOFL9T7wu2TfO/b8I2ub+Lmr
xL/3x7vKYigfENFLvp5U418CZRunr5tBiazjPAMGySp9fO3auttIT/q/vvYuh1pMbbaTWnGL2Dra
eYannhvV+L2owEG2URUNe0QAxSHxsnQ3GmN8RAtgjfF5HVxhPUuZkLo9AD0CmEXJIixQr47p8B1H
RBSTRzMry+ahDuo58Tuvqh9QeAZ6Y8du9r+8HQqLmAGfgMe0rcyXns7RP8bcx58rvKi6DcarYp8n
0bTWPbned4ZE8KGaTgKMY43cIe/2nQL1fyQI1Y+lMiCkro7dVrXr4RXJEvTLdGVODwGd3OJvuww4
WEmZPSkaRT1u2UOxPWOsYyL0I47H6iZwnXLTRKbzuaDS+kChIXy8v/HeSNoXUQaSAyjSgirDml32
IS/n6TViNEu4K8eJe1U7JIQVhh8kqa35pQrY5SlqVSSlXdUeH7VuAHjbho2n8CJDA9n0MPiVTSys
oD9gE60dyaLG4aMxdwpmVpOp/il14U4Hp83bh05TpwDEWFElfuWOTpFtAl2Nt4VupN4OzNBgHbpW
w39LF0mvUUcy3cTXs3ySPBZnDreNrljJZ6uzzAOaAh3CU6oyfKUgWOc/wa/q301jVrgZJBfJ70U5
PEZtPwVPNYCzc4a2y2fRNV3wcSBNLvwao3Ckq/Ohtf7cX9Xr44zuAJAryoM0HgDwXC6q1TRFV9Sa
c2zpl0XbILMCZZdDN6fr2XXBGr/qTTN5+RGJZSiDUIWWHkuX44ELUiAMqNZR63B13RiFSfSX0Jrw
a9VSD07lNPNBm0SX+aT/fbEzeq7rRwBwykMkHL39ORRg1RFbm6E3yN7vtgOYo/nCw6wOCZBEo6zX
ZMRt9xfq1i8nuJXwDKzZeFgWK5WVcIbCIWmPQQjKz6kyPdrqc2MeHSqm1mtodsoGELii/5slXbJL
aF+5n7SqzSvfzlHe3glQJoe6pFgApLYr+sRXgU90vxSvKDbQ9/L0Kysezmvt5evoUZK5cXdEJATL
36X6epiIzq7w9ThyJJAbE0Xkq7ljPDVFUfq1p3jbfKx+ej1q/bwhf91qJStlczmgqiGvX91OWC+5
eTJ07XHi5fyseUH0swAGi5CzMA/z1NXf66bv1/jychstthmIJiAEYEIJgpZvsdKmyozCcHFsRkw3
tsi9BVundI2HcmyC7ejWTfvI9Zg9ZGGBv9n9rXL9JJNC0BLgcaTg7C4HL8zCEq6V1scMPv2DWsHu
2qhuQNxKGfKch2ry6/6AN14A6LY8UhYapEBuF1sTGafCzqa4PxbwFPvtGBSjJnXYQ2wFomET9WVI
qpAl3+4Pe2ORqXtI2iLuInDs5M969/C0STXPbtQNR5dEKT3zAzDtdBy8/7ZD2JTN75q6i/Wcz1Ze
fHWCqV25u26OD19HZ4I0OJZhblcrOWFY0R1d/CQSgCD/h7Tz3JEbWbb1ExGgN39Zro1a1S2NJEp/
CM1IoveeT3++7HOB08UiimjdjcEMMNqYqGRmRoZZsRaSy502Ab+dnNpPOXEmU97SBCfHqZAMeavz
s/bZBUSFHaaVyet7uX5tQP8yVZL+HKOxUgFDjCP7qNu9/6LlUPzBMypR/R6laKOwsXK+RJBJFQFn
xLjCYrtpdDl9OTmsewaOpQ4RU40hAiv/qn6ENx18ZyvEWHF+zA0BKRA9U57hJYFKbiZaxekdzqNt
ReNDPmr5H3x8qu0Ty0yaRzj/k1+JaCGelNTx/xtqq5f2dTX2/k6VelN/1AY1kU5SXksopQZmUlIf
s8zMhV61A5mq2zGk531kHm6f0deo4NITiIknCkFUwklgl3W6QY3Vopjy+Rwr0fCiMvCo7Uu4xejl
a375YQyS+DkMKE/vZpikw4NkEuDu575v68cmDKOCZihkcG6BggsYO+RNK3dy6AnvYLYqnbuSeYXG
Hay61B5zpVATr+zMZNgV6Wj9kedW+caYPfcvog7tnLRigJB0mAP0om8v9PpQMCIDQYjQiRSYpUWi
NaaWUmqWBIuCJsd3NY/Sl4Ds8ylj7HTPreg3wrHrtidlLC6fkAkQA67monveKshvO3LdnxW7StLZ
7fIxphVsVk3vanaXdfe4QT1B38ye9R9hFw2P3KXQORgw7MZ7NTdQODWiSvsG924XvSjmbP773m8i
lKXwhxT/BNZzcUGlDBb/sdHns+qEiuZ2iKKif+VEDz358RFWZkT9blu8dglYFFxOZLpgOZaVsHos
nXmQhvnc6nXsDnqqPgSj9I9vlzioQu7k/3I80em20eutp1AiWFt4XSlFL6esC7vP7Jrxz3OhFtM+
zxPdTUYme+xUvhtGq/7ntrnrkPHS3ML9oEiDJqA/yOd+gvudOZv2B8TMXhZP6sYDcx25CDgsdRcS
W7L6ZXCa2PqopHUpn8tsao5WP/jWkdqTkf7bNELKJVEb2BWAtsELWcyJneyiMRmdd86GkuVQSIBl
SXAfIAm6TLG7KHOsKfSNs6VM9ezSq1fBAQbyoUFtbeNareyliMRx7UDzcLni4795U/XQroocCotz
06fzCUjFBOujkaLNWzfmPTlPphxvb+eaRR5QC2AAB4gk4NJi6Nc6msmjclYqiRFQKwlPzqiP6S7I
umA/D81WtLJyfkRpSnCtAQECCXBpsA4apQGupZ7zfh7ng54Zvf0sp7qDNo+q+vpGnioc3+UDQBgo
5twE34tg57s0h7yb6vS1o5yLCAeTSRC9nFBOrNWNKvh1NCLQhHQ3CEREhrOAp0hhOQMaStTz0Bbd
Tml0GkGpMRwzZKJ3ZFXyPfRH8R6tVerI795CbggJlZA8gut7sYV9oGljRWn2nKRV8hDCpnSv+SBP
OoYz95AZbcJGxVqW35QJDCZrCWI4rIstjCqKiygWqugt5/puDOPxVDhN9yFPg/CD4sfOzkGx+AWd
E/UJSn5nF9XddIAAbFOqYcXhCiYfqjSAWxh0ES7kzX0hya5yDSm7M09y+nmuleRXTvR/p+N2BzdX
Mn3eK5JqSxv3dO0QU52G61HU3a7qjN1QTpEgkzvT9dVOzmD3kSsJD2RqvrXxjK3aMhjNgMyZOu0y
Z6YApSfMaMpno6j6H1Us1Z/ROAQQ3StGsPGArdoSOApyXbBpy4J3AUtDqI6sq9Sy8VfvB8jnktP2
+s+isxGfv31w13ZPUIUilyeLIbrFOVJi3ZlrKqlnCHKcO1jxYY2L8+boNPL8nWY/M5H1HH25bXRt
iSBEwAO9HuFl4aoo9a7r6lk5RzDGvyBIIT9kaoXwIY0XOqh/YUx0MeAuoGC6PJ9tY5eTT6PjXCRz
XD7K8E4eNFuCVTiSUmPjc664cioz4OPQFgJndZV4DnYH6VGMKzeN2NknkD/JJNqO+qOqBmnfwT7+
Tnkq8TYaxJu4AMIPtnDheuYwC/VCSrWzJdnVnkEFLWdy2Y73gnnCVWrNOnKklQ3c+soWAiOjcsUD
SWth2RCbrLobulnH/0Sl+p1nO1V+Uktp7njkdP298CmARUgK0gICKAvUQfyYNy7GJjtw5smkvhrV
6f2Q97/LhgmPNqVCzvlMtC01oZVbgUFB+8+VIIBd3ArLzssxoqZ1NrVS7v7rBf3cHTVIoztxpn3K
3ypSpfsWRvt5g1h9zTSxh4WeLwB/vuzlWqPUiKHbiLWzZEnlM+itLDlZ2pTZJ0BryQ8ypIEJ22z4
m7jHhC0HakaKJlTcFx/ZDJI2D/Hh51kyk33dWFl3UKLZf5oDuzrLXVrUGwW9tTMkxN0El62gM1ks
NUDKSdYaTT1TNpaeI+R+rH1V9HFyTMw5SzY+7EpPzrTElRRoDZAay0bYqJSMjTGp/Aw5V/Bgh05m
7q2spWyQS/MDAVp07JUE1rI2ax8kzQqij2EpBQ/UU5RPt33SNVgOdSwCL/J4MYfAMMLlLttaGiRM
RqfPUWCy10Xfarob5WP0qajn8ZFXpb1v4qmEUt8cmFA3RmjyyrH+BW6SmjWSM8WOAfstLvjrCIoa
M4UNQdfEnVu2lpQaMJxltPWzzyxI4kZ+SVgBWOsDCCDqweogfU7AVrnRhGb8xrv36hsvQxoOH9ms
GPnh1i0VdUCxJSGyXS2HvvwNPzQI/NAwPsBxY51CJck+5XXeH1o10l2zC+qHwYj7DUdzfflslSF2
ek5iqvyKfpjSODLGuT0+E9DE3W6MwMCNlEde4KWIHddWmYFsKlndkoi5fjY4jxRngTPR4mL64PI4
5GWb9rFTDs+Tr/W/Z9tp75kJaqQvwPd5gg09sIJ3v1QgTKleEZQj4HBVsdSnDJ2kNrTPWaCcwjpR
Vbdp44IRtsz+lM2V//P2kb++7CKNRK0MtjzegNfb+caHh3M0tBA7W6gZtMXvvu8N6qOm/21AV/zz
bVPXtwtZYQA+xE9CHpajfPk59Szgsc2T+iPiWvN9p4/5fVcVVnJwhsx/0FN/OPdhJx/CNtHqXQXf
5RdDa8MCmnQl8kJtKv6LEqVoN074VR7ExAXYU42uLRgXgGuXP0ut/aoF8lJ/zDq1+s0Y8cisE72M
4u72+q9Ok9CHIo+ESUWw6C+HmVsnynXF76aPTHXYw0nPQ26M3pKiG02Q/w5m0zz+/1lcfHA/Nlt9
gjX2Y8ekRrOTbD2984O2+RCBhzlFkXq6bW95mIROBR0gAAaAyjnFi7eqMhuJoaYoeypzPbnnWdae
Cs0/K2Hy7tHAV1MwDkPSwt8oY15uWlplUx6UWfYUWT49Lh2NYyB+aeEBokW23G7NnwoEctMuUSBt
ub3MpTsStmmdMGhPgRusp3Jpu2uMUR06O30aR3pSUVqZjAFmthuYnVLCimVrv3PIp7/ftirenjd+
WEy3vo4o4NNpaQMZvLRqNUorq6Psf+tQjMj+1fOy90C7+XfVVMnOU4xsXPYJ1UHDfFbgq3J21Rxs
cRosVv76G0RZn3BP8JdcVbvpZfX+PEvf4NL2w32VOzKZSAVA/NdANbMEcmVWPtCdoC4Pt5e/fIf+
1zYjttwfuty0sC7Xr9BmVntY77147PuD3QXxrpR941iEvuTcWUZi/akI3j42el6f5LwN48Ns1tLG
z1j9Am9+xeLc9U0zNH2DAuKkFc1wl2rlCLo10ub6xYyi8fcw6zH0HHGtb2lZivUt959GFkddNM+u
pqJSP0NXK9Gkbwx8oRxeTrr20pRkEzz7yAbe/tqLiOP1YwOrIzVjToGpKPEZ3jwLRmTIVR0MoQeQ
uJY/yWquSu6oIDe7JwIJHvWmtZPfxKzDKS/zZsuRLFzl/5on5hDUsfB/LufvrNkoiWurwPNrxBCd
MovPc55X3xMHjD5RVm5uxLxrl4uxDF4BmoU6F+1yvZo0OcFQWAF6GYM97GeK+wcQbbG2b3Fp9GN1
yRr3fWxP8a4tGLjaUU2Wqo1YeG2L0RWiZycQRDxFl79irspOKeYy8CwUuO8GzfH32tQY+8oEtH17
g9dNCcASOTZpjfjzNxssGSn2ZyPwlHFIvtaqYMpRHaZ/lLa3tvK2NWO8fcTWDNdRcFw4TE1hOt5s
EdhFx3N8otCop8cyrUrU3ZXIUN+XA78eHoTbgVTzlpO+LL4ib/kwN3blfwurWgHlkmjhdBykJpgP
jOIO1vse2VdzoNTJt18HyJbkaGrTjkEhWJaMCn7LwVKTfVKW9vMUDoEb+NP7iX8p/RNECeEPGAuX
034U14K0l0vpm06c5paOBXle2gf5P44epltCMiv3wibjdgTdAMtbNor0GvJOCaHEbyBHwh3rnB8U
wGb33VzeNVPv/JNrkXXUEmlIXLtAanzjXq6cHEJFHJHIf/jHYi9LOmAAqJrAa5Upvmu6qX3sQqAY
zCHxzN++EstMVOwkxqiF014AxrdUmjKoyZBjdhIvbFHnH61Asn6FZV5He/7/1SEb4jrazYlMRbOb
Z7nYVbYA2eVgc/p91ZTvlqsTPwiUKMNpom0GXOTykvrBmI1pqnC0SmU4MVlBDSkLIWstx7Z7UPgG
W/CQtf1mrylvMgBgXX3vLImkugmNzNPV/k9gZXO2p8jqaLsG33dnzVJ09hnZOfi+Zt/V2pb5te0W
tHuidkZJ4DWDeOOVAjXTlTTykWQyYu1Hag+QaYez/jPH8f+6vdurpqiuMpkvC/5L8edvTJlW0DWa
U8deF4WSv5Ph8MldaFqH0h3ltNpI61beU0J+etAKjzd9rEUmqatjPLaMKHjp3Gn1p6I0MvnZjM1y
+EId13J2s9P32X++ojSn2qAE83J7tSsPqs07zoMqSq10pi9XWwJ89oPUjr0y0CdAERAd/yHX1P+x
tMboj5k5hlsA59UPLIBsohdCEXsRr8KAxwYnUuzpuTmNO3M0rJSIje7d2Y9H5cftBa5ZE0UykzKv
AKQvrPntWGtjVCUoh41+Rmm+CmbrnGV2pv4bDYP+/jcG2h9SZxn8lqBjufyeaZeBH5Kt2Ct05Mrc
AS+Z79ummO8qqwi3UCbri/s/a4ug01eZo1aCKPa0FlqOl6maa/8RyLTxy27DLe6DNWOvmlliJJNS
32JpBgB4vZfQFs7LxG8/jXEa27u5Q5z2RWWg29jwums3Q8CIGQXG51xhwij0FdJUT5GnSlqfuUYJ
ZY6ag15yM40i3CkYbKfQgJD2zS/IgYf2L24GrUGOjMDgoaRxuZMlXfsiKK3Ea5ra+tlYk3VS4iE5
FFKjvUSAU7eemdXvC82lYPRDMmDJZtHqZhepgKa9Qanlee8kcAe4KuRJwy6Tq80W6Ko5avtwkICH
5wm9XF9fhn1bwkvtmaHGpGtTK3Oya2Qr27X2UG/IDomPtchR6DyIzJ8JW4pKi0Bv8tsmb9M49Zxu
sKtHeYpm7XFgtGMjel1xZw6TYnQ2GUdi8xbuVLOcoK8rLfP8bDTToxLpRjy60VBPR6OS5vmhsFJ9
i/Fk1SjEsNA+qpAsLAOvQQutqhdClN3o59CfjWB2XKkbh2bfFolmHhXIcbekJle2DyVXOpzQoFGU
XyYmAUSGhlrJiScZdQhrjEIBVK/Juf0yYkA2Z/bmtiNdXSVvFcNqIPvBtV2el0mtx2BuisQzqmn4
7uTj3RSoWrkrKyVrKXEP7VayJ96e5aGhXcaoJjsKUGfxNimA0eMJghpvzor8kz7jbSnxzma3Myq8
7BMdc1DtstxZ2ftfZdiFYWSFrJ2ncdnTnZlIsxFXSD1K21l1NEqIZKykybSndEZFfheOqhZ1blD6
sr2rpay3v97+2Gu7Cz5BpA+O4OgXf/4mCIE0rofOxMw8NUuKX3bvSE9mr5n+jgH18fR+W1ADkTCI
CASE5KUtR4K2N/JrtDWDyvgQKXn+hdTI991Ybn/eNrXmBgSlBa06uh2Ek5emJL0lFIH43sv9QBn3
2dRawYGZri1pgbXPB8ALJBXBsYbLubRT1KY66K2Ve0FoG//Su7YRlexyaDtytHBvr2nVlkCJUxMR
9DiLdwLyKxNhbifz7MZI72DfKZ5RdrYsGCO0rem6VVt4TzDaNFyu8uWgg3OPsdHUqxLUr+6TZGhO
bY6LOCkMl/9ze2Fr108lTiMWdjiGy0oqXAChUxiokyZ9bKL8IRuuzdTIORkgHXG7cfxd69p4f9vo
6gqBpYC5JN6HF+ty55hGmIsu5eDXSaN/SNu0+zUZdT/tjRY88v62sTWXRq0WoiryNMZyllsnQFuK
zMmP0zy1TnWuZZMbKTUIDnlWA+S/c2bmj7eNrq2QJJ2+FVSzYizkcoUOnMtSpKPAast1EbmjA7y1
0Cb7sQysLXjDqi0xzw2pBDUBfWGL8p+p+rOfeY4x0IY2mQ07FMaArJSihVsNwbWv+coCyNJAui4v
d6RbkW2mJnyOFMKzI8RDaQYUuK4PSlaH9gM58Tv7cCIxZ0wd8Oj/M7k4LTYA6xJJttzLGthJPkSp
1v9AsaqudnYld5+GiqbR7d1bXaTggcIp061ZAkbiqu2bIW0Lz5TR5WLyfPzoS5ESuz167veTEuef
/8IgiRJOTJAm6YsmlDE3c6k4WeGFVpidBrbTNc1I3nVZ3TzyPM0b7mx1gW/sLY7MYARZqgd54Q0V
zx4rZBMpPeq/ib3zn6lS2hu1TXHJlq88ZXuqjSBjQDgufPXUcFyCpi48S87qbF+bo8pcXGFXG6Hh
2l0gQhCk49Ds8M/Le1eOndMFFHDQG+6q76miSXdNkBUv7eS8Dz/5eioF+pYAApEd3rtLS3Mrplzy
vvDQBYzVQwpO42eVhpsh4NpWCf5AQbWH3NdVFzrI4xj9msKLrTp4yYrK/xzPTXfHlN2nvKq1jaBo
y9xiowZQvEBG48KrbaHA12e54xa5IhXU/9Wg3JtW8xcpJ5NQQAzE6WfvFqEJcbMzd6qeezVABH1v
xZZ2NP2srj4btZps8bytnURqErCmMbou1Fcu9y2U8ioJwqGAnN6wnmOpiyC0q0pj44lbSWwJzQku
aRDiSZZ53jD2id9MRu51UOD7j7Yayt0pLc3qVJK5fGgNVCx2tR8WMoNA5RaJ89ouvrW+ePNkqxHh
ik1oNGvyS1AkQXPMMqVw3AS6AnnvlCgw3XZha99VfFABNhXNwYULy2sTAqJYyb2xy+LhpErKUB3z
Xt5CDq7bIfNjdg+20mUjsGozCvqkCh7ksFL5nxMpQ/nsUP55JzXL6wUXzCwwHwti1KWubWyNUzFH
HTehijLpFGb1gz5Cs5Tm1sewKPz8Lx4dDr8IZUmDaLFeHsy6nH2JLLDw9NHvKzcd/GI/Bel8V1dt
Z+5Cw9mCeq2eUcAPzBGAGaRdd2kxr7SkrBqp8CRpqB/sYm52OTitPzNtwRO3tXlBLiy9H1VevtuH
ZS3qNN5YXlz5us0HbUiT0pub2D5I4zDdpVKTuUmTh6cZwcpvTulL+78wCgRUwN6pbS/9DKQ6ZYCk
eOHBgQYPEfKCtlsODCjHhDJ7GTfe7exB33qSVg+shbA4yiogX4xFglsmQ0mnPMDh2PROTlKXWPZB
YN42nr7Vb/rGzmI3nVmmIhGbBC1DdWCyNfoP+UBFsE7RlD9EcJQ/JUHbfrj9UdceXGjJeZ9Mwk8g
fJdnKIKtDASfyB/mTBpPMVxz8rHSxlL7AFuqMW241VVzGjSZonJPyrIIXMgamm6sncSDA0WV/kXF
qkue5M4ozd4V3eL4++3lrW0ejF4y/RcmMoBJXS6v1Ufe3rDNGRqqKdQpSkpAWNWOuaUQu+ax6Q+I
iSyKrjAEXhoylcooEK9OPSspon/bQg3mu4IRwvxYMiTFWJ6hdXe317ZqUmR+OlQFlAcXa5vVSZMn
p808JLmy8OwYYNv/9IXSNg9Bi5DELoVFrd6IL5YwsFe3ygrBYjAkey0lSg+9suTIkhAEnAPjZzOD
2j0STWXKb0Xvi3mf6WmqnroeutNzOqSKBRto3WoGHHj6EHauVTC7daqrJow+TAR7X25/lbUTRl4K
+FoIElMEv9yIpjWDroL819PLYP6cM9PYu1OcTvdB5jifb9tau7L0hYASsQvUSxanmey3zSNNSr2O
Wcx6L4dhOXxWWz32XZlK/M5J4h+2PWfmht21Uw0WjSvEAq8BFlAqtEQhXNq+7lLnK0PMrRTtFHRW
t1B/a2dMhEBQCYtR02WJKx/rVorLKfMamK/8vRr50x+ElmVoff38h9Eo0+n2J11bmuB8oaYBQdJV
wdtKC9DDU8ShlrJ2fAnbuU5PdWHnw+62obVzIi6PZgqA7BVmhBfMmJOcrLRNUi10e6WOujtbnrrm
2ITTYG+8mKsfEtpIriooFTCUl8cyK3vk4E0Qbnk7jqcIqq5He0aWzY3ayLJ2cTiO/t98SnTBRfOd
UtZSeKhOAJbJqpR7Soz22WEufLohOpDz37e/5OrSUPMSAR1ncllbS7ISbuCW5NeU2oj2TxeivhpB
jjrs1HYMzX0Mnm5LPE9EGMuEVHxMQbIvpkIWVy9LtCKZoFPzRgv5EEOO8871zbnZW7M9MZ1L/+8D
cDv/LouT8pm6avnv7VWv3X3SEIqxJKtkqosNRVUJ707HwJMRk49cv5WVktnbNmCSqQRuJTdmBXFm
ZJlfbxte+9wgjFk4gFzc3CL2iqeYZ5Lk37MLST4QrMNLbfatY+5pBjdfGhBs80aQsLpWAi60JgUz
zjJml8tS661Wyrw2t4b4mDhMqz5IUtnVP6V4DqE8rFsUplwo5pKtIHfdNp5AYNnwCIvvXKWlMQgs
qDdrVAQCI86sRxRJBDrHTvPvox02mttrIOk2umFrDoKmAj1/BsGvZ0Zkc2rMSWqouMdQTqICnjTj
o23i+D4xNxOHWyXqNQALiC5mqgA+cW2XM1VlA92yncTU3etB+WqM4b0+qFTd5W4MPoRWnfyo4z58
iGWr/qomOWothpp9VrrJeLl9wq4/Oe8n1TM+Op1/HphLX6VEY2HNgAY9yW8q9MEl69FuszhkKgh+
S7cEUwJi3xmb59t2r082dl9JnXlumFZYBDQ96Iuot+zQ06y+PKmp7scHLq7R7tKom8VWl8lGPLqC
SxU2mWGhMShmRhZ+RJ5HiKYgciTTbhPL7a05vVMpig5fHEmra5fWkmk9jJHTpMfJT36RJjRO4Krx
WG5NDV67NH4KCQDK3jQNruYhLYtZd6OzIi+uyGxmBld+l0M0Rw9ZhUrNwR/NsT1JyNWTIUiZvTPa
RLdOt7dg5RDyI6A+YFqDku01pTqlgdzIaOhbMREsJNpF+1+udYZbJo15sCJkBVDXBLTGIZ68yBz4
l2kA1ThZSrPJ8XMdDQjeTcHCAm8loGFxR9902Ep1biEUHUNvHm0Tggq9VLIjtTxoBm+ve9WQgL+L
tillwYVTLSYZ3JIShF4VMmYL0XASDcfUSustXM2GoeWzUau1aVRxhSHNqe4iihTwKMMoUW5s5Npd
ArUDk52AuuNQLr+cXctykthj5DUJHG8ulS5ZPulwcw3HymTwHpZCudpSfRXJ4uWjzKlhJpQBGmbs
YNa8NFrRqpXyQI28AD6Q8JER4vFfR0mDj2ORj+kJVEU4utow96d8qsxkYw9Xzy4LISAQQ43mkoRW
jYxO0aoKdce+K75aWjh86MM2MI5jQH3ITZsQxuygiM35EFOt1V1l7AczZ/LAVn7npdxW+9un6voJ
4XsQEWmi88hfwtG+Ob6tLse+75SxFw9G/jWV55peC5p0BzPjHt22tXawIGGHxZQiEy5tcVXCplQa
ZY4Tr2UkaHyCnUWFKryuR2er+LNuSYhVCHXSa6BlBAdkGzasKtDNaV+CnG3/IAxRbnVV1j4fsTL1
O6AF/H1Rm4hTtaksKQHco6Yf5TEsvkt9+980T1awcXTWliRoi4lhuQhUQi43KvUhosvQefb4GUN6
gKW1g2ecvkCzgTxb8/GQ/CHKwoMDLGTx3GQmOPgcTnYvCkNr+uQUQxr9hE8qil1EGcvoY2KHvc9M
oFx1p15qg3M7mP4Wqc7aA//2VyweeFnrkWbIqthr20a+6+0UgsCMwHnfDrX+YKSG+giyous3Uq41
s8I5CMEhcIVLwEZME9foyjD2rHDIk30QBPo9dDnyP+CsUKObO+gkPjC8Om/Ruq8dJCjVwRwJvpyr
nkHUDajEV2rsReDjHwFTEr+oFsJRgm/e3IKUr1qjjv5aggCOu4hYnXBiTH0YYw/esPRQTaPz2YnK
iRLeGH2+fenXjhPeHcyWwOfTX7o8t0WfV7pRJjFzUyHEjggFlK3LEGgc74ImMNRdY2mAcMskSSM3
YAx1Jyuhbn+6/SvWFgxJiEhISEnA7V/+ilrpurlnIM6zfUiQdvIYKeVLkUWD5Wp9gejtbXNrTxuU
zfSuX0fJl6+MyohYO6Q8oSWFnt+9IX8dOlQQYkgTv4DpjjfMra/u/8wJ3/HGiQeVPilzliFva2pJ
fUBLznJeynkGXkFyG229YmuX5LWkJFDjIua5NJc1ra3WShF4JuI26YdMlf0G6kd0bqJTHTvSD8uv
BuMQSrVZHm9/2NWVUqIA0MH7cVU64xmcRsaigOsb5vAJESShqCKV6d7O4Xy8bWt1E5lKZv5PTCdc
FWanAextja2wUoYdYmfGY1V2sgtMP9yH1mi9u4Etxi1ksNvM5sJusvDwkh5NsL1JgTfrej7uw8wM
nL00d8GGg1/7hgTvlNMpTPCeLBy8NbTg7aUu9pq2is5xXWei6CIlWbVrVbVTN5a19hkpvYAsBIEL
YGtx9Zysz/yuIlwf6T8h0jTrxk9pKrSDbQ/x13nUNt+O1QW+AhptnmQi88vzqSUUQ01AIl6eBf0x
7UOn3ElJ0UIPCjnP/vYpWTVGY1l01Xgwl4NsyAgEBcSLoReqWp0d4D0sJleFYqSFuA7yqNvWVj8m
ECqE24Su0RKtaTbo1teRFXoDLYonJBXKJwXE5h4UTmzsIjkiVny/RcqPIJsEBz1Z7+XHVJjOmeKO
/AZK3hzOnfaPUfvJS151w0EZ+nDjc64t8I255ctUm6bUFVA7ewWiVft8HknjoKg4kB9Hf2aqCb//
ZnliFs4Aon3VoOxG5uwRKmL7oFP8BRDuyZhM5O/yzpxcvzT6v3DVtAepGhMsCjHKy89ZmX5UKTQW
vN7MlWlXStX0T5O0vnMi0tfuby9uLdnhChhiKB5ij2XlQIUZahioWHipUskHlZrfXQnM/tEMZUdy
ba0pINaWHXdGoufnbdNr+0jxk0FiRt6JWxfHBnG6VEb9K/GmVvueSqMcu2bQJI+6MqJpGsjpt9v2
1t4kap18WDwMtdaFvSTJGiOXRsYzLLP6TWm1zfdZkeSH3iy0O8JZ587xa3U+3Da7dvspefE/QbV7
NTMNWQqTbVYHkLIb1ftxoBC1q02GmPK4lLKNu7FqjDRDaDQzA7+kb2utImoCOUxBqfWNxwQ0N8Sw
+u5QW3o3Hv9iZWBRyQQAzQAhvjyoqRzlbWykSNYEjEpAfJq92FJKw6gxwr8JKF7xd0BmQPcvJxyz
McjmHgIxb5S6ar6zUPH5aZZh/gzHkOG2EyoGrtoH6tbE8+ohhXAH8IXg3Vp2RMfRsmJSYhLSuKq/
64VtfySQnU9zBGfqXUZh3do4LwuLAjzJnaeOx60guVpCrRKCYaeUQipU7Sw/qoX9TdGbEDGL+cOQ
lclG7L24FP9rzSKmEAxtgLIXT28SSyBPjDZ7MuUB3dkARmbVnVDg8Q+lEtS7hmGth7kytW7jpF4b
ZrqOQ0NxlqvGGNPl4alCP40SfcyeYj+cHoK4+NKxsQ1DNr5yFyUjYUeZju9rNrNaKpP00YGNsKHw
MV0azZhZ9Y08yJ8C254AG6aa0xzTSB95RwxfQ/1vaIqN13FtoQD0oKaCbgPo72KhfRX4asxVecLb
K0ctbZw7WUN2K0B67bmZzHQH+fyW0YUfeF0oXDFMk5NUES4ujAZhPzE2VOZP1aQ1hz6aFf0QBN38
FIM32Zrj1vlqbwpm1HlpqGg6PWSuJmIHCz/QVJEPmMVwDoECokYQp/uMA2fyuJXxL68GhhyQ2rQW
qEVxFxerqjTFT/uscQ6hD2OLP+n6J7TIe1eIfJ1buy02XuJVe8SHgsjZIC9d2BtiVZGG0nIOcVFa
xybnZOZkggdgQ+OOEfINc8tNe12eiDNEbYGa1OJ0KnhQO5RU55DaZfUjktrqULZmdKJQvTXlv7Jl
4ONYF2oohInLAq7SGIxj1jpyCVlh7ItAbXe52r5ztoWDQWuWtqYoY4J0XPZUjWqIfS0fncOIgLkb
6IV50EMkFVQlz46mBJtXwZz8CRIedcOJXq8Py+JlgqyC135JuolaYab6Zu8c+lhzjqYydGj4BVtz
SltWFgdfDRxQGl3rHPBjyiMdPvMYmigN3H5mr0+hWIs4f+SYgBjEsXmTuieDopW5VjsHmGCF2OKg
UyOBTsA22u4QtY3j3ra3tiqBaqIOIhp4S2oZZuqqWkcy79DMVnyMZvJnyonq8baVtVUJRLFBwwrx
gaUV2ZfLus0C+1DPtnmXMMoXurWaW3T4tYlYHvTLe9eFBBAgftBvilC7W+JcZGv2u7FVkuPc28VT
a07VE1PX8f72uq4uMbEJYhjw3+CqOPKL3QoSxWy1BDGsalarnWzyho51Hh9AHG0x4VwpognFL9wt
rxkMJTCjLc6fZJaS1KhoCjVBFX9J6cueDKeT5l2mqNYPPevaZ/x/dNAaOwzdtjD8c2s25u8gazrU
iKBe1TfO6vKxE7+IeQywY3xjSN0Xqy/nFLkBf0iOTthk95nW5A8jUdqehguc8uasPExwfG+UD9Y+
+Vuj4qi9vSBRUNQljDRH2GzrY6vU/t6XGCjoYzS737+79ArI4SEtEezll6aMmq8rhZjSwyKC9Qbh
U3S52ymn/hznW3xDawszePCEBgzt1CXXZOcnnaR1KdIfTcRAN7mJbVL7tBvzCEy/2qJBvLqSbJ5I
BAVVPR2YJT96j+TI1GZ5cmQcOvoowxTGbBKsLzF8D8cstt4JXlLEYQFGxMqgXeSJFY7ozb6BgvB7
XeUVmPRKhZ50GA8weeT7KiAqu71vizRXmGJ0gVEaQjABl1rcFDXU1SB3ev+g51Zgf+mZ1s3ujCQs
6ns9pZG8S5EeUTvE0g2Ef/pqQIvs9i9Y2UtSMgFQ5fzQylwE2rLSaoEVd9JB9Qfjl1+bsbIfM618
9o2oKDac0MpOUrpjmTJwWCBvixKCHMzMI7UykURSjEBq8gjJndYSePu4GwYHsrJ6LjdAldffmItB
5kkAA7SZMbfL7czTBFYiWyAMhszaqdnc7stB7Y4zwzjPnNlu3wZ1CHlJGWwsd2lZULO83hLRp2SG
fxGntb6JUhTImscMcYf5JFQlfkSO1nxkSox5PnQvG2dnqln9GCchpInv21nRcCfnE9khs5KgLy7X
XcdWYPlIhT7KmW3XO0Qoq/9QNdEOPY3cDf8q/ltvQ+1XW8COUWmnXUJWemkrAsFBGSPsH4OmV8ND
3UNWApXwVN2nWqS2e6dK4viTbQbDfRvngfWBkMEJTrcXvHTy/AjwU6DkcICkqss4VQulNEmceHhk
rqK48x01eHHiyf4Ul43zAhSlPRqZ6ny6bXR5pLHEnD35mzhcYk7ncuX/w9l1LMnJq9EnogqR2QKd
hokeexw2lCOIJAmQkPT09+DVPz1d0+W7tmvUgPTpCycs+DU25gAvNQII0d9gh6N9tE9Brlp2Tkvs
8n1EGGn+rcGPHtzrVbdf9Z8QlXSN70GpeS3XqbXdC7FxHxYr4JXh5yACmzhHWb1+fP9JzyPFtiZA
K1BK2ObSKFRfr+k6LFTe3JtydGab7KBupFQBb7SOZAmd12sGChdeLMAyyPb+Go2h2n+9nOLooo5r
akp4sEUHFS71py7Ava2M1/BcmpZeS5He7h+ArjG8gHBihGzsPBg7xE1F0lBbEotIkYVkAT5MzAs5
ubXrREeF6+B+gRjBlanGObRi+5pIyIDvRNEDZNY5ugCeCVNYUbOWS02cT8lUSZnRgcakmOz46CUi
BqENUMTHaq6idj8FDflUOdCMOQGquFyzpHwbtZC5IXIQSKuj8XpOWkhVsLBRNboUray/go5c33TM
/S1X5jzjUMUPUD1uP+C6utbTehtEtpRxm3FCOWaziHn9xW0rh1k4Yi0rPeq9R/26qIGcfgFGjdyO
TdM+rZim3wWVnR8cEkFR7P0NfvHBAeiFuB5CGdQsXq9fKcCUwxifAX0t9QyN+XSCdK6CegYUNSKb
NzXtX4Qv+t9AL7KX9xe/sPkwGMSQAhk6kPXnAlsN5DJlpfHwfWOdHQxoursp1R5Y5kYtxRouM4wA
3elKaX9xVRRxmzzQhrE/uyM0VJEgMBGvZcMaujNBbMoYhgSF53Z8Qpt9GQ+Imdc8wM5xgduGh173
pm0dbFfUm5Y3cZtwgZMigBDQ7Dcb6Q64LcpyEjXp41BpulNM1/uwCx+cLfMjsKI7/B8vHGgFXFmo
Y1EYvf7aGL4hakL7vnSaSn1PoanVNG6DXj+Gih+qhooPi9Ok+/cX3VLH1/ckHhww7q0O2Zx3zhaF
6MtiyZJoXPhTdHAg/cEzyHFWv95f5tJnRVqJwS+ED/B6zz4rmPCb8HQPVe5ZT4hesYEEneu4PNce
jevcnzvyYOAxzK/kARfuiK2dmGzxDIrB50c4ML2uOjpgF8ec76thqR5XMX0c52G8snMvHVasE0G9
B+1a4Bhffz6UiK70ZqVLDgeVj7Mw5pPHuuTo1L237uPYyIfam1LUXiApXwnYF54Sdz1IclDCQ6g8
/4qVhccleram9CDJnuEAraWnWjbd+JaQa/7iF6IiurMICOBSoGcVn131ftMntqazKcmkPNQg3C+a
YPFOKLEBYqLDL89N/D+Rbj8Gfst//vNG+tsEh7A4hO+gefr6LUco4q0isS0DVZlqj5wSDLaMclHV
uTYybW5HRaVbxIDSXlMwufCFoeUL6A1mY5s91llmJf0W9MdO4zqGS42TwUqusbeBNRR46QS9hamF
8bS7OK7IWqrGawzXv65JZ2cVYRHUT1TVcDk9f/Ey6Kq1nxx85TRRWGlMQ6eofXCT70aP2jFfHdOz
JheYw4w5JNVq9zRa0vICDYjIg9Bt24hdsKnPf3PHnoqyoz0rpLfGrrpydV2IK4mHQ4fZLFjgbzII
u6ktUt/TpTut5ksSVEEeu6L9x4n6FrcxAQZTyce5Qx54th1U2C8haQZTorXQxjti3WEX+FAVADtk
aMeDDqV7pXq7sP1BQdns4zE+RGG+7ZL/ZLoQNeZt6xlbpmgLwZhxUuretrF7P0LX+mFZSD3CDSH2
xalrovU7nVz4iLx/CC4cd8xIIVUCGAg6EOdzhAAsf2cJWxc/QYG/5HaSfqxgCiigFaj6/h+7Rts7
RuRE3gvUF9zyzq6IFqRD4IsHt+wjZu64L+EbbTYpzNNYD8M1uNeFmwL12qaL8ne1c+swmDLQvoKU
W5n49Xpok0B/oFAxfnF96R51olUm085cqV4ufVNIESLFBk4Rw+CzkIYbUzMyNG7ZwjMjn6c0uJm5
aTLCvWEHsB0kCgF1fnISyh8qX9RXLuFLzwxRn8376m/z+mz5Zo0bQIcJKdGEjH8O0sa3mAw1Nz0n
hOXIsBtWRGbz2nh/H21/9zygINXA4UEz4m2jN3G8pu4mRcqI+2tFoRxhe3k/4aaG/kCVOEuQezym
1Z/3l70UR6GihdsDgQE35dmh1b47Us/BwWyczi+geuM/J8adcuKAPQZB83Y3aUwX/V73V0g+l/I8
jN5waDFgRMP+fIobuph2tOtsS4X2Fc3ldnRm9AUmEn/s0062WatARv+6QNWpucW0HhDKDox66BtW
5J8NyLYzjEEgRj7wqILm0Vn3KRgDHCDFbdmME/w0O7iQgerUZMbla2HWaclWV00HKGKmJ9lCiKVi
gZvNfnMNKXSp4AMQcBNW3PrRgMy9DmrQ3q/bJMQvGR0lvhsZ8e+6004+zzU9UqP9InYiBpyLnNBF
t9Swm3RBG4WsNU7k+9vjwmkAThCFNmAMkHg8R7k2uAHbZPXwjaBFdgzRmdsh2ti1gOYkv/c6F6z8
cWzElUN4YVcC9IIo9xc1+BYU3kRsxHTdlCZ1ZhckZmZU3qGzU+9YlIwhVMRnGBomleZFGxB0Da88
94Wojh4kZjwYRkNW6Lza9x107iREGMvGuMGeV1ZkUwLGajLE5N9z1c25BONuCLLBEPLsBAZMTwqj
P9xhMPctzdyC6oYTybMVAe/Om2Flms2m7QZISvi+OLz/gS+eQmAKcAyRxGGsdXaFOiMLZscl+MJE
0VwFJrwnpOtYlsBa/kY7TBSgPvCHcAhQYmv01rNQMHDR3v8dl1745qyKeg8oMmC6Xm/63mWChPO2
6QMCl73R0KLmxoNBPXWuPPKFdAitHDRTNuFxZEXe66V8ONFI8LDcEsWW9ySift55lJCn9x/owjX2
apWzeFKLCbCMBassUU8+L7qvvoyxl+zJlEANksjkOR6r/gRU11T4MOX4/P7y5wcXvGNsUfzBv7JR
CNSvHxKZIA11Yk3ZTVV6l8S9+NIJ3X52zUBb3CReOmbQcQ6u5CfnTw2DKxj+YDKCsgJ2G+fDnwEz
n8mD3mcJ4KYFEh5InTTzqTCHbli4LExEORqtXDyLJVFT0Xfofl2h45xvpe03bOknKB6opt/ErJSs
c2o6EpcmaRWIFZiZBgWZWqA8+m6O/xHkhdwT08wEMkVADaCTf15r9ikkqsEajMsaGf+nYWhFPszV
UEY2XZ8MnF1B3UuuycufZwt/F0WXF+8anzk6j8t1IlsejGNSdsAf5SlPDPBkyxI/s6Cb7qEEGs+7
f91QIFtDZxgYbnxeJPuvN5TgMz5dw5PSVCB5u3KRT412pzKUzkyLyZnZM/wDRnvlJni7j7HsX3oo
Wm5wBz1btpMhC4O+Scq69cIT8SVstZGDpk+ykV4xjCbOTRXra+HoPEbg/W5gq20svPkhnINomN9H
UKtPsYd4JCFzEzdpWgxRALOc91/rhc2KhTAeABgfvgTndWwwyWqpITBeDjEaMJBrl3tRhd5pANH5
Ski4uBTAEQgKsAd5IzM1MxHQdG2TMrSyuZun0AMjTvB89Wp2ZbNcWgr3GQpjTA8TEDtfb5YZtLIY
TMu05DIUd8Tt1z1gUOHnVcXXLN4unAQ8yzb/3fARGPC8XgpFYQpx/SEtpVOrh8nGOH6Q/S7Xqm4e
Z67T0/sf7NLOgOoIsOroLm8okNfracKgKhdPpGxpt4BqYLufldeoKy/w0rYHjBJDXzSgNgTu61XA
FALMBFldmcQMluJmmGcgTeIlPHHQh6uDH1bjQfk0uQbP2L7Mf8uQbeNv4n8b3uRvm+71wnE1A48q
O7/k3kJsBgNFcxPA6+w4hw6pcgAQvcMQueZWwqrbyatwuIqaPU/+/v4EGCWBqQbtoDeQFzZi76R1
5JWrFAG4aUHMiqln/X4atILOVNRzZAkt7TPr9Zgvvf99L735eBNbRIMUsOtzOvKKcCCCoPbLuJnh
E6j5dFQjDgh1munZUCfJZjgBXyn+Lm2qLbJuDw3+//l5AfbGQTurIaUPofqCYmz3gy5MfH3/0d7k
eniz8PxCazncULNI+l5/XHdkSQOgvleOY9rejBjS7KJlhqOas3g7zNhjQNscfi9quLD3i7GsmGl6
Tbr5wguGG2KAV4w9Bj2qLXb8p2fjhRBKs0NKSh0GKqh38M+egxySKQPJB+3rbtkpzK9qLwfHDmck
f/8lXNhdsAhHXxjD7zB6Q/KivpIqmt2glGtd39EhIR9rtsT7BgJZS26sHn778egUSSKvdaUvhCr0
FLbmPqLi9iFePznuEzabTgQlpaAoHCGQJ8N8Bqvniz/rkDc7sayuV18JJRdiMQRo8M2BjcGyyRn6
p6pF6q5QRio1hMF2VWjnD2BWJKBe+9Hx/Xd7IXigjkEts1FNt+b76weEgEPNV8690vHbke2XyVuj
Qk01D0IAbCGImTcoKMKHNXBG+izgBH0aV57yfz9NUCzBx8Wrxoc+f8+wrpiQHaUevJHTPs0WGvS7
JOaBvbKVLnxPSHTgS8L2FNL258cpMauXzAH1y4Wm9R+GhtSU2VDMu3pO1kw26hqF+cLR2egEaHli
HIcHONtANoEiE/NGv1Sra7/3a4cx4GyfqOLJAeji9da26XClHXfpIXFeXFzj28LneKfAUxKuwI1f
9jMMtZNVBcAbARNLQhnsUBhfA4FfXA8DXuwgFODof7zeQ9BxQ/aqIM5K24AWcRVo0L+mMYf0Z39A
AiNP7+/ZC/EAzQ0QlLEcOsnp9nv+E4463ASttDwq+0p5ENJBzzjVX5vGJHIH12mi62M1pxj2Qu6+
cfR+hVbnNZDnhcCMrj/wVSl4vJt02vbh//MjIH/CeLP0UZmIIOE8JwNp+Kd1kDFSjIkK9zZsW6W8
3ZK2Y/sRwBFoB+azx4zM+kp319Lfty8FZRNMx1DcoPP7RlBTp/D1MExE5YgOe7+r2SxvujZUee0H
3VMH3aenZO7Sl8Qf/4/rH2sD3o2BEjoib8kr0oKUhM1Vrr1VOsddAp3JWrIuzh2XcXW7JgtVOdpv
pM5mYN1/v78h3sZLbHbI7+BmwtwbumGvv4X1FkaoUwUlvM1ZkNlxWA9qsFGbCdfvr4SqtxFzW2xT
twQQFniK7cf898O3Hm7CYAzLeKRml7TNuO9EEx/9dX5GAlK9pPBzehj9ZjxYqdrxSgS7uDzeMdqd
4PyAoPt6eSopD2HnFJRYz9wCkYZJ2hBWH9aGQF3CVPy+kYDDFmvcc50FMyrgK+nWxbcNWeTtLSBS
n6NbUmiVxbGNcR2Hw/DRuP2H2VvZiWp97aBfWgl0VmQ+gK4gez876JNlrYiaJCgd0RzhHVH9rGng
7gOlm3/s6AEfsiEmIHkJuxN82bMQhutWjFAwCgFVSWf+CJ0naHftgRoY9OPQSLhDFvAnTr8Az+nW
pYXq78u/b+HNFQiXH0wg35iRUb9r+1BEYdnZ1S+nftYf3EbIrBFwknp/qbeZ6zbwA6IbM5PN6G77
9/9s4M50vmQqDUunhupaDmY5oNt15I+f31/n7bUAqU10dNAXx63+5k63sMbgARdxiXq52ZNEP0EF
WjVZV7l+xip7rZF1abegdwaZA4Q/dHjODmbNcRcKifWqQBmdzbOPamhZx/EYqZFf2TBv73U8HGjI
WxMAl9D55NQRPBYoc+KSJX30Anr8OpUpfFyGXybRwfTdW6GUnk3VwoIrt9+l14oAA8nHbZCOVv/r
z5cscg3drorKycXIPEtCJ8k5C8PcGfq2ywjrfvz7d0SqhPiKUSnOyHbz/Ge/TL7wElYnUQlpJL4c
k97vpyxY+vpBTUO67kCXutYru/R2AazB9kHaDTjT2adUQiW+Mk6EjJ+LR6FGdWxiET2EXPZHS2t3
zvuEjtf6gpfuUMQz5MM+soo3FjWImx3EF7GD4ing+QJUJArWqetvW8rbgoSLMbsV6jfPWrr/aDWB
axsdEWAj4ROC1A2X6eu37DF4gtGGJuVYOTJvbO/s6NDQ/SpcOPbBDfHKNrpwWkCfSKCDsOnwvkn8
peeymbhYD03d8ASAXnILHajh2+on5Ep398KOxe7ZNAm3N/umuxtrFLGBMOjMRdzfwRUPQowVKCG2
Jwrsovgasejieug8Ij2DuhlGUq9fZav6KoorNCDHRQkwoZ303kYD/2FdM98PnboGC7/0KtFLhhaa
D0YOqG6v16Oxgi+3YyIALMexmPWC27gF8FP7xrkG738zakR6twksbrk96HRQ2X69WDsOfO7TOi0h
mx7ul4E6H4ekhd3rKMy+DacpDxy/Q5SNjSoIlEbrLK5C8hlNWf8KbOrtccFP2SZ+mxYUxi9ngSGi
yLExB0lxXUFQF+Sj5vNoQqJ2li79KSLGfwkCUbM9VBrG7+8HpXNl5S3NBakLKHxYUgBj6p/dYt6U
1B6MbtOyt54Liu04ztkap/P32aWqz3QwqFOQDnLnVMyRWchieBeG6RL0hQlU8nmEu9BD7CTXzjHC
1Nn+g6YbkmGUJtvZwszqvB6qBecdmxyoYBIPACEWdp2foz22LHnT1YOfRUPl9oUyJn6aQhT62TIZ
jemhhBEfdKzWaSxCJ5WfYGUc+jvZAAeQp75EXeX3LJyKiEB4qoKCSLizEMPyc60DWABDAEsX4J0Y
+7LNeY6E946Tr2HV+iaHDqqnl7xtU0jl5EPg9UTmGrJVtcxWO5DW5mpWtLpvrTt2nzHtmtT32vUE
3Y8RcoQj+CttM2e8jcLqxZHetHhZNfixhiBN75gavj/JNK2/Fdte8jEyanUiKL0O6/oxCKaa3mn4
Tct9A8Np9ytaC8w8cMpGevJ54KRfwrWJk2PlGgwRsxlXAFFZKlQ1Hxi4gbC78mydDjd86hVksds6
qk+RywM41qikIo9hIoB47bhUPG9orSObheBlcWgUunhDtuvsb0ld08uMBLblJzN54G6lJpnoYa5X
MdyahKvgoalhIVDCxTmgBy+Y+wTC1B70vjJQnYej4Knbn0YwTvUnQDP0kI+kn6qdl5oogHzgZLoj
TdDq3fmw3DAZ9CXCcO9Mc5XsYOZAhhzjn1rAE6b25qdVEs/+gmSR5985awjDaNCAe/h5paEZpntH
g1qXqQTzyEcZRY39FTpTR/cJTFKau0XCqWGvO8ddnuJ67O2hi6AIXYDKv7GpyAASQQl0m6r1CfBX
m+ZT3+vkCzwgmf6NsbYm0HiPUBne9BE0h3/CkmFkvFiX1dBwt4JvHeRMwI52zohvRd9nSTPWzZAB
neVLL9eYsW2azAycrU+ehJAePKErZ2F3aW94VcCpbKFL1vusdlpoI0FL69ZGI8ZrDtPLevRAGsJ/
sz1lnOaYCEUNvavsEk931AEFDRaqkfF7UlAxEnvUmGfB9HkCHtS5r/1t4J77SxfVTc7XIRKfDdOk
v2l1FFT70e8B+NtZ6bT1MdSQ3xA75NIT9FTQZk2WNSNGrM0KjrAFsq4YJhzSIRvnikc3YxqDTGwx
JGEnSO7P6SPh1G+jnEhY9t6rqq7nX3VlO5pDTaSdya6JBjnPOcy4AfoJUhF10HeuHASmdF3xinPM
JRpIPBPWYF5XyNCScRe2Vtvd6ACRmmnppPF3B/pHGz6RsLtJmZZlFemWNNvoRsNLNzta7hbOobST
os5Fg3uYePeCnkziQLC9WvjeCgz3vNz3msi7jzHitEWl5sC7lWEkwpNJYpRSRc8AIDl4phrEt2rA
kOBmHKLEPq+9ErrJHTNLkrWr7epfnE4SsB6XVDRFPtsK17q557jRfAD9fgTqyYkZ/HKstW6FWJXI
mh9bV8TyBGpY299pd/bM4xyaeV6Bdq2rtNRTHdpsYG0c/OqYB7PyzG1X1WbUT50Njqpit/pVBYNj
vvuc8ekFWqOa30wQUuw+1LSGggyoODXUvdB1CtB3h+BYJlIbpI/V5Er3pgGj0patE82ed2qYiSue
zQzDg8KrF2h67IcwAl4CcslD9K3xhVP/pFJNIRBCGF3uGk+28tBx7oq9J5VX3+DjTvwnh9TEdAd3
X8e4WRR0Ls4CVJea9Yesx87uQQ1L2j4jMlTqWK8QpMA1kyzkJ/r7bl1nkJd0zQenmvCf/IRW3XHy
DBT1OnTr6gc+C6nuSSMcdXL5POgXbJA4yv1VC5lHUzDzg4qIFsfGU25zNAvftvs4afXDMOiH2HJa
aoyeItWT9rQsbIVzrqFcIUhxBwMhr54o+a4AYJhPbSJGudeLW+nvI8eFkicAI0HNNWLJJrrp19Mm
jb3yZJ5fbMoCCAtXIgBzw62bwP0GWigPb8bGGLPsew15qy9QnYL8w5rgUiB7XDuDPKQ8SvkMey9A
OncNCBdLnHPbtixvq3XlR9yBQnyEMAabvwAp5xq2iyR0lL9pg+2Dy0LPY4wiB/gl/uARCouNLgEE
7T6OGvQ2Qb+HaDnmvnpMc4iXRuw0uJI6J6wdR892NSv91NQ41ScXFao+csejgJiHITM064OU3qol
qhZUpnPSfw8jJ1pLiTnIJtG7dCZ8wQSg67+Ynq+RB/9anJnjEAKqwHBpdjM5dCI0cs0MetrRQQLy
s3xAjzlgBTJ2ht7kxEMe8QwwNVQrqQBQ8NGgrz3uxjYB8CAbwoElcDplFPZMHFn0nWjhRL7rVOL4
SwbEck2LAZRrJx+dJJpltmikoZmEsAg7NkZOuCwE4Ls5vq0HCY6BBtGxhneJzTbvlbRMR5c1uw46
Z83XMGKpufEjPQXrTvtDvN4A+J6kX+WsHPqhVqknIbc6y8k/TlNcpZmeFzCKsl5E3BOFi3MKs3g4
U3ySLhDDt9IGlXNQdqS02QExTGMOZcqI2u/dvPL+zzwJF7+QodOdPsKIRtgX1jZB1+YcFbPNTTDA
ay7XwYJvCte0VD/YJfXNHs4nmC798B2rRJDjntTVcwXZgj2MV8QCeNmsm8MIXqJ3X1PTsBKzMxBc
C3A+KigDke2N9EBQ/kJUGvVuYUNfQNcApEzjWShVj9b24rEVDj6VWeGVmANe44aZw9PwT9909Dme
pkbh5oYB042UakZ+VmtZdtpUPwWdMYV34NMndqaJHZ7D/Tj8GrZJQu85H5Pu0M/JNB7k2CEBd6GB
AZ4zVIP2IHbCSFDyykM/FJavKX6rJOP9OlVhjNUAdz4YNlck42pRv2gioSadJDX9NvlV/TL5xgWs
sY4V2dNB9s++X1fhg+7t2u4AApFQ1ekWl6UHkF2Cbi9NLOSt7oapPhJHArkpKK7Rm6Ef12ft+5V+
FCJx0q/V2BGagTMcfQjQQHY+OFCvXH+KAXYchBHl50j7qkdjQ3xO7auQlK47yF8dCHBd3gc8eJ4X
5j/CctkGWTp6qSihWtgVZiMCnVzmQpmDx3ppi4EsETJhaHEitYMlpc5NbQg7INrW4ZF7sw5gQ+vP
zxxTAIpLAa/p98QCMeUxgZ5tkUSVrAsW8Oa5UtiQOYmd4ZkywX91SbJUBy+VzHyzQ+z3v4yFrmhu
4i7Cbm44cXUBwVF4BDUrJpffkGDK9MnpBFtfFg+adkDu1no4WsjmQJxzcNrhFnkSRyd77pDMTLjM
BfL1SsRPuN6oe7NiOBkUaWICmUFAOHH3FNvVDplft/GfCtgtFGcpysNDDewKP4gW2XK+GlZ1wASo
QD56E0aIt5Lwdf0SOBhbZZzJddzB8KJOjx3D0ABJlK3rQyuj2g8LMXgRtk/o63i3BE0Mqy4DS6CU
IAzeKiVdeiBB7UQU6V0asUyq0P3Qd73+3brjoIoQv+Rj5zvpssMVFnhZlChlHmxlSIoqKkCaAJ93
a1JaWIgb8DzsheiKzigo6mO8PDRFKwicrp2kjvmRgV+efsX1OYS7FreUc8AwTdsqs647OcXKQAjD
rDoZxkPnJ3N130ydX3/u4ikedyt3Z//QroHLctOE4bSHag1d72YzSUyU+Diz7+iayH7nxB2uuNpH
OPsqWsu804YBpCAprDo91v7qs89+oKID/KInQH8G38ghGzrdNbt0jej6iMoiXgvkjEkLqKYg9uRx
EEdRLUKkuatKlyVtjWPtt/ENIgigrlk4JVOUt52Q+xpQflVEazpwvFFvwezb00NVwMFnjXNQ7Rpx
sCBqLVmQ1N3wmU2ur/aD63NbxFJLU3QJq+CvA6Mb96ThVRftvH6CYmjLO9AR/S6szUe7TrELH72e
mXxk0B53cYSQYtVH1FVGLx8tuqgAUgChna6A9s5kGWTmtFHd0zKsdEzEo6N8XLVrDn9G4qExH2Ee
0avEvYmXngRFJcScaJTETR0jgQXt/FZYRaDHhVAEvcFA89906XwBwqBnzF00QAD/HrXzGPxo8EWH
QsJdAPtNkQU1XB1gqTkdATMlWkbPpgL6tGilRBGkIb/1JQFIHmdvcvwvJvCpPhFR9RjWeM3qn0gt
l+mGe34N17fEdGNG3Tl9hsZi+AlG4+ZbiFzWzbRQkLEcpeEJuCnE9DucYn/Ku8jUyXe41Llt7kjM
XMBI7S3Uy3nnn3zbB08D6i00SmaSipMZHZiSCTL6UQbhEJMUfGLzklHtQOC0SlI9FI42OskZZ+pB
dgQwIdJoIBv6tvKWsmOBQTwARSxr0Z9sC0P8qcnYZiV81LSr/bxhPPiCjkdK94wmi5/XAx9FLiCt
w3et5cBw+UkTB7DJ7ZoxG5MhMjAQHHDN2QE82Xke3SgLvCX5k6q5/jo2EDDP4qCJ/rhTWv+IbGyH
fG0hReWnEyf4p8rchc6GTHD7UMXIOdLW2fE0qPvM43X4ZcVA+E+j1aDyBr4gJo9SNXzr4BuP0oki
DBQAjTNUP7wdq5NtXQm3WQYEsef3NATiEx2VYgkosn240Qck86G18CPUziqyDkNmnQkoXHyMJhQn
GfV01O5018cOEHJx3+Ur2KPg3K6y44XjLLODWBrLp3EdpjSv0MW4dRTk9jI1SDLvRGBqaLEjyXQy
fzabtHhgKpkzbxpoNlg5kpyiOGnylU1pnEHRsXkYtWumLIL0oT0o1CAPUddskPMq1GoPcj2MspEX
LLfw1wL7VgfSfgERGHXfWgmL7oDQkNSuIRPyUXotY/kaB91PlGcMLGFnMtNRb2fvVsHTg+REUAoD
NpWCSZyamTwmvu0gj+Cm6tEJgk4W1BhYuo+AS92uUKO5A22i53mKAAmZxHrmf7y5jdxdBUMqDmkl
hx2WATG6AFqqnfMYbgO4LDX0XLO+RlmcOTrF5NSmI1Rc52jy/jgUxs45mSGjkmOX9VOuoCr7IcAv
Iztgvepmt7hG26KhBpJ6HZoWcdZROXzko6fXLNEct0MzI6Ev6oiSn4PvalVIRkhbtGg84rfUbYSr
GUCqR+lr+HONkdN8Z94ydqD1dq6ToaAF2j2U/Vogo1zqvUVxcgeoFbqgENQNUdBpMB52EK+KFHRh
O1BGkniJPq8MRfaS1LpG3RstL5iTj2Hmh9b3EJ2tr6GV5wJfubaABlZ6hlRZOi/4wO2cIMFJbIOa
gPitrPCOtwzOg2dBU7Al+hU7G0V18AzNvS4W8AQxODcueemaOdkq2/AHpy35prtkLdLJQFbHrcb2
Xio0WxBNquSjqM1E95Mf4cJtgPgRmQDuBj0QZv0vkEclPagUIUdZjt7BEcds9BEoBRmyeZ21n7W+
COJi9Kyp8bfXYQdxJg6Wvw+lugzApWYtiK1Zj7eDayKbNSEVeHBDAE7vaCLkoDE8LjZAfbRmlegU
eKg1USKLeevVEBBkw1CQMXHvIzovLi5nF3KUgEynXl5Hbfor8BkFlw2B7wv1mpBmURVDczGeFHtC
/rNAINuHn2hmIrggZx6ygfUJ4MUKAAGDnyVwcgU6K34P3dLFOEh6OBdrHtNeBw9RBUQv3gjx9mD3
o8NFBjesipCO9AcyBg/MGyGdXyubu3Cn+yl6HnEpDzmTDUd97SbNH7dd2LJD+8l8GzwmWTFIVG3Z
0oCZllu4rczPAC7Xw0MTL3q+Z64vbmIV0WfaTonMWEPaO4lLetzbBDDfm34R+JGjjAnDdEFWfFeP
QwVjz3Vp81bzPkRy72PyGCCPP3ZoJsY5JN7BwwMhPKoy7C3L8gENiWYPOFvP9gH6Tmb/P47Oazlu
HAvDT4Qq5nDL0EE5WHK4YdkeGcwkSDDh6ffrvdnaKs94pG4SOOeP4IcsLQNVrwnNoYZ7fViLMvUI
qNap9PHw5gwXU33fgjNXuQWjEn+zVlOAawZby6JI8POxiSrKFXmX7Pyj7prcWaz6NaiEZ10d3pgt
xRjbL39bYaGMHtrJWx5sBcR/LRY8CJeiMtSSxswCY0bJ7vQ+uqYGdiGlCZFF7yhQYbZknapjDtnR
R8d7PGDT7WTvyXhAax34zlnuM+0Tx7qU/CM69OSVWWS30qgTZk8sl4SMFMIUrsnuqWu6jDsJcWlU
+fh0dOnxp+2yrSP9RtvRPQphep2tnscb7FCqZV2sGhFgNY1BcyZ8va6hQdAcpVgerThlI1+rBIK9
nM+dWnrWr3ja/B+hX4frKZzBg9JWL3WXAIdq/Xesdh9CQbB7prWMwi7rI58MzcREfRXxAFiDfYOD
/z80LeabYadpXiPjbJ/I16oxHceA/1SvKd54LGvQ9XMvF/GuQXidRE3dVMFArUM4pKsRNmasoQj+
ec7IBdeT/tIlqopZgXu6tXnvkfaIfGMr2lPjzM51jLVS5x7ZxadEc9mlq8TOrRx/MKfCX6bPqYkb
nRw8aXXWsu91ZI9A6OTc9ECG7jCXYe6FXfjc0TDDC1xu2jo1Qctpx3E/5mFciSaFWjjeHCWiH5YU
UX0XSbPYL45SHfONw/CW406ep4RbRbmPN9RWUTl4GHMNEWS9VXg25mybSySjTcdLebLNSsA5r/Sy
pXHJ7nvFhFK8KEtLlS+jb79x58YyKzqr/zFvi68Sc4ttua/oHPXy3lOsPvHmum8taGmVjHQS/2lC
OjpozOEQwEC9jMARleQP5Vg6broEnrrS8GiWVHrd8o/vXnwtS9yPScM88I+8S5abfqhNm1iTt8NF
KFndcqPgEE5x3co6180ay7zutyFK23Bu/w6uGed8JPGE+9cc69OgffePd1t8ktmwPpxZBjoJUdwO
d33Erp0dUekU2Tauy8+qG4LfAXzgv8Kuht8yFiQCFoWY7MQynrPnXC5MVfXcAYbNHYEsDw0dTzml
hPOQNeAB/M5sdcnoN8dzu85Tl+r68F/5bsODl9nrPz0VDg2JJ+Ut2bZc/c+OZcdOo9EsHuNrEC4p
P1s3nGTTr+CGc8T1VRDS0SeDZ8o9XzihH29v5QcBWMWURrjNuryAyjCnAKDnXe3hLSXB3z4meov2
rGo6oy6Hsy/v6Fj6MvMmbV7UzA2XR/2wmPsKUPjIWbP4uioCHOK0WwVUkEMjn+RjX706DUhCmFJd
KHdLRyCSPp9oD9JJvKAkS/y9LVnViETmcy77oEqN9sxTt9zkXh2z786XWscKqGCuwiycVJTV7Uro
TkAA4wkswZEnz5r3vzZ3epDLo5PXlZiwJut3yBGIuZlMnK0oQT9qbyhPi9fzCfbk1g7JoKryfRkC
MHWe3f7HYO87s9IWbE3aEfI4JnoZ+hejKqUyUsTrD6h2q0phuc1XsbIYZbJtJz8dmyp63welwrMy
qvgVD6K928SklwcZeOW18ss5YLy3t4/a37ST1igrdqgl3R8ZviL6vnVV1tfGqDA+RQWR0KkPcyTY
7HR5B9ay6cSHur1THhrxxJnMtKWrNZf3qJCaKW0Dpxizhovmjm1YkTgQTq7OupmWmXQ6EJykahrL
G+oWDxYeAnBNINR1gMpt5K2WRBn5MRPUpHIf3ol5jEmszhop9Dvz9LAmq0uDZrKVjYPhG8v5P7eI
sAg3zmAe+cVN+ej7otzuqmNl1Xc6X/6OyGESybQCQqe3IuBHKrJrzm5Kun+ORwSCHlU7VWu1apcf
ZjpEkRxdpIp0AZs4ThLz3Ke14/G0YOV+FmUgPjxpFb9pKpgj5p4GrPowMUZd4NcmwSE8WHeTKweK
L+3Sv3eZSdfU9Y7+w0yy+LdzAh8JS3Tz7OEjdRNw/2FJdoJW7VRatvhZ74JU9SZmBUyRUZs6F/Sx
we+5w+4kXdFHbdot4ibQaxzgp2aMyThaAx7EbFtxEeaeNhWj3jH6QRIsI+k8QyzDKsNCvsxZ5EaQ
iazGvB97PW0wI8LvuwTLk1qzbfLZBaypPNw7f1HCTtdlBiEavbV/CentwnG7a9rEiBHr/qv3uEeT
VHT7j3AdN3k6/FisGXjRWlyFnHrnSSAebU8yAOzluq7CB4KxNwcIp6t+2AsZhgy+ztCBFrAn0uig
jvVke62NtSuwuCnH1ebdCNWhmDuPvfrujjx+p7AstUoG05dfkYoM8eW2rvhrZVh6mYAu5d/vnC26
VGw00WnxSxC03a7cc+yVbXkWLeTCeRr7cX3SuEnDxOk3QEB4j5U9eWKSzXEOqShlmq0r9jfO6BO6
r2K7FLZeFHOIY3+r97A0Z7BrBtm5K7cmC8mu2Z8rDMG8OW0HbHt70N9wOk1k5bfbZHNJ0GHe8sJT
NAcSGJttS2QQbOO50rOTd6Wn9GkYF2rMjyUamwQEIbYugdf63zlTeTippWh4+tpNHokbLL7ggmco
wZY+HfdjM2kQyk3oIxEgVlWiYfnA6WW916QI6ihONyuoVOrUJfNjzLLcJkUfE7o3gEx/d3hbi2yf
HLouhn2hPIxHj/9V0m7uunqO380geJ2RvIE+rr25Gbi8vf59QOEw1fTIFvJSHo59qe3pMEx1fvHb
7WJCad29XUxmhaK8C0nf+a7LEhWzHU3sCahL4javg02PjPVILtC5WQRwN+taiRRmwf/EnFuvKfEF
jcmWxfF+9EruhNsoN3okoJHB3bK36QH+YpBnSEO7u4tCv2geRXfM8hsuMyUuiE248m3jrRD/o338
jKtFwYl1RC7c+6qq9XeeiNlJJl8TnFEzOYDNF85Wp30UrBB+bufWeVWOIcd9WK3RSW4FJJfw3bd4
Kkon3/de8E83QWURDS0HBnQLN+rjTWB3PG0AMN0nr2HZNUkRb87x2PZ23b1v3PmfhXS64534QD5y
IrGiLnfJevjjTe7cnfixKAWlFKFwn2eNo+9ns9taPRbIupfz5pRzHq1M95eh77gSR0NUSuJNXvBr
H1xNjHTHS3cZSFx3L9Y29ta7h3zBZMfReXM+R8HEoUxuzMExqM2rVXXdQUXhCm+UGHsq/XMPcGUn
qofQeThGkIfEY2TVlD3t/G8D8m1Yyol98q8OjHr4ow0RpOBYitf9Zdw1X+iuIkeDl9b+8F7PpehS
s7qqvqdsLXZPIx0P8YtZg1WcdDCsY06KYjfclxHleYnrQKFefNNbK1SzW+l06L1teCirFtfr7UPa
7vvY+MG3jaj6/cnmCZPMMpB5/rvxZ+o6cqSPk6pzr2IxZpik2emx2cfjb3903Fsr185lipzicwN3
wnq07nBhMO9RmKhlmtasaOT0Z1mh/XK4seaXQSBU5jS4tXG2BkeP31iX7dPqB0d3lWJZUuCgNVVW
+cpCPXGmNc/cN59FEBVpHEzTn3Zbpisnmv+DsmCPjZLWz18Gz514sjePZXfGAcAbE/2mHHb8DDf/
e0NKB9Fj7fgh16hKeERU4nYLB1fmNUN/ribZftp694KTNbYaqKDcf4XeHsfcVW2x/Ne6dvMUWPSy
o94YgiXxlDLibomraEjR5YCF1tNEcI1e/fjLLBqqAjd5dZHKj+lQ3AGuikKGf5XrSe/E7R97b0N4
jM6pZFrbs66WDdGLVhMk/loFzoU2MnOGNHfvwbvA9byhe3OQop7AN6I+EVW5/vUc0s1npBGcN16t
8yka6/W09YPeT24VO+a57sgNKn0iQnIY/z63/JJINuxjfhaxlUDkhLX/u+5LYIBouR0vUh7FH2js
8XdUH88IzeM+a0KKIpJlinsuTwd7XTKLHoWZUE6YT1IDjs40nS+Z2fR6plHZm9JAW52mlJY7Kilp
abUyHp14SDhdp5ZBktVC72a1eG09lgUKJ5bXtdjm61zh8GVpiptfDAjdE0pXixUsmPzLxDPpso0t
LtrMUTbRqW2r8h9pXQFQN9vcT5c8JZv1LDr+DhK3QroVY/UVlnwpvm9K/YrfNEyQzzUl5NvSP9X+
HrYnursm94c6ov5rG/cGsNnSINOhLo/vJOdK1gNzA4B82xIPTRdP8Y8DBZD7VLv9+qM009KDNHa7
uBTt0tYIc6Z441hBvZIYX2xh1inB2x9pB75wQk18dgsTFidlhdX0qES7BdB9pf9VRoP1H5JYOSe4
8S3r7WAqwr7jVlv9frQW1skuWqMvChh5c4q9bvK+3+fy7G8hzOvEEPaApKq5Q2Nlk3ciUXN4fFcC
HmOfc+03w/jGI8gCOHZ7Y58sbc1bWgWUjuQbw6/KMCUN+kuP5bKixXG4bATnv32x8TEBaSpAtsyF
LVkfjmlXNv85FSMf54KW56qOKIdna9ElM3rvz6fS9uWWIhDq4z5tkYA0WRHadCq08c4IP5mAnyoo
2P7aENnZaYkPj12bnWO8marnOTNlM4rUru3xe9Aiokm2ylvIF1GmjpJ1kQXihtgFHXUJuogZbjwu
g0iU4ZxMaP0Rg21BU93JyY73ZB9H/0votZ+fDrEy3HmGlEikKDQPNcSS/qWMTA/p7E27pu9MIp/Z
IkSr2dHrViTFUY/LXWvM4ZxumwHgl8VTFGwg7gm3rlfk+uD2SuI9pOpOjkbl0A4oP2Jdx0iOvKVi
cBQAKbdWJxQvNeoiFulDQWWMVK5Od8FQmuAS4vnTmfYneVxb2XhlXvHL+Kd196IV0sfvyyToa/+x
3Ov2dSz36TsLTcHCLaz+TRa2f+Wu0VYWm0WxiZr+BtUvrbhOnZFdgtN6qPOimvq3Axr3T70f8ZM3
uuPGHDNV/zQjJYAzDOyQygVCH6DbrM4lPFxmL+Rtz7V1rF+WqJo12RHPuUmn4u6+Hmp9VQCNJLDA
dd0mU5ta6K51vljaO4SHrtN9G8KuqbNJ2VBvzSxbO0HFZYWpHen9Z1t2+5X73txTKWrBbXqlbDNO
p1dpLP4f1MmGpVrYUdZG7UEM81bywYeFhZwtsIfNT6A/jjjXkTfdOXW7fXqkxPvpUBTDnlfb0d7t
MHPDHYmjrUcit1h8TI2qfnHk1qz3KwWN/6oeGWWCK59sWgcCzKVO2Z4+D2cITjMuH9QEtPVEp56J
+hZ0VdWsJkLNIZBJU7SJNjHDuLNX44cf1d0X5yECkEa25YsVWWV+u+pNFi1uVHxFSAJPUVRAtNa2
36IWUcX0WZCCARnLYByRtl/4bdZ0PWcBNzkhhU6JgIiXpvW40PaDO2L3pm2htgF3LGIMuZ1WNPsP
sdm5X0Cr2zkl7dhUORIPaGMxrLp9a2q7/+l1IBTp5tmde22sVrcP4SA7WC1nGccjq0qnhERDX5nD
/ej2PPN7IjnVvt8loE19D3/PY5z7U1mNWRsoD37BrVkadkMK9lmxRvRPOl6s7VoAFkGSUteq1FG/
zdDlTa5LWbfvbdHgZ6r5cZkdOn5FyokgQKg9tbyLrgrd8EWQdnlHF82gU980HviiQKXwMEtWpYz7
T9pnQ+wc27a/CSQLXe+A9wWitS4Nont2/4PEmlQ7xOUkum77JWtDrf/bm0YW/NARFaTA/Mh1F5af
P0E4lE4GReyXadwK10pbqwh/+/5OGMMOcZ3tUmG2H5q4PIVUnz+03jb95VMVX9Z4jGOuWEKti9uH
IdQZEkrYqUIyhFL2NC0oDOth/oPEmo0dAbnzSJO8+TbzOg1pVYj1/mAW33O7r60/5JpvDwd5W+V5
E1b0tmE28RKnbZfpEiyGadbvdOOkvCh1i2mXtMLU7VaCsTQqUpAsVQwMCgMxTSwIRfhp/APYRjur
G1+8sRiLl7n1ZHU9EHQEaeitW0dqVeguFBZWvnOqxGhxASz0l2bKkKsLa97G1vkIAji+yW7nJ0Nc
kEobu5gHnlDU+X5SWOEGXTDF8Xr2in0vLpszoXjSNZXX/hgxkDR1VLtXliCsbAtvu59yVm4CIzvw
38m0tftEbigCEdsZKzuzZgO4Chi7hIn0d2tkFu/38ntZVZH4ZVig5HkAFGtTntBhtSl7G/vtygXp
rxkaVfC8HelRmFFziyLbI5sqPC0hmGe6bX6wXTbyfro0aBzDlY1KTvJMj1wnQ9BZv2NErV+1r52W
H6GY/bPNEhLe/k3u5vrgdXyHS62XdBJFxL+pJCc1QhvrrZLBhkAZC1SdeAJuZQ/n7kddoC17JDZX
lid36/fvTaOnKt2qOnBPHrsZNA0tyMt5WaadIyAOG/s6C+7rc1ORuPtAa94oTuxfIV220FnhmRkL
FLMGxLMueFiEyNS2TveuXih16AvOgShq+HiFUP+tbRAs56jShccEUjWGA0d400Ow8+WlnarWV92h
5gQX8ic3iaebzF5A6/YnvzC1fDatq+MsWFxvOQXcEeE/JxzDTyyxxX7a4TDDuzqO5j8u7zX4R+eA
yI0B5ViJBWBLTl4nUauYqe9Shqfp0R6t+r62Z+/UiHV7jMfSJlyAK+FpoMngA4nkHOSmxdKAKDCa
3UcEvtBkYnLd1zH0jEwnRXbpHbWv3jd/UvFz56mjyeD6O1oiV79/xwTodvcS+ccKtlxa8GNRIS5L
rIBVgn1wrDyEcmSn8erPY5HafHT1EDQXw2/8hCW0IcgtQBBzFo0zPuAHQuqiVhwSN51Irbi2cepy
qQcyyFB5bjLxNu0x6xqfxTh0Z+zmwiOaA2Wi18EkxYUGRSMKNSUUVf4jITI+ziGeoyOrYzP9RRWL
FrgE29ZQG545bXixc7sqizvicPWYr+5efRxzwLN2YzPfjkOyt0Oq3uTjstRWqteq+rkLYN8k4B5G
6Fr8ars5fICo3l+Rohz/4YkK8RkAc4PQIHIlvaRsuuFhrTx0L/22evlS+fXnMtrAMBs3YWYhuj2S
EWbnDZ3M8ndfUU6yGNThixvcqrn7koiyG6Y/3i9yj+7mcoi/DVDGTzTDtF9zvLBNzaWn72rV+C+V
s67Pw2QvP6zRjRk64nV7VvxwAP2j336vFUO90f6yJ3qcvK/O8KYi2yLrrZF+d98pYzF3YcPLvNja
H1VnQSVyl3R+SI/tZLrA/LUXgPdxvYnztd/90BHbz1G3zDUtlJcjAytVkbfnN+A4r5ZAnZq9H8/G
DvuvcW/dqy784DovVv8x27N9L71ZQKN6rER+P5ZZPED1+bPziIByydmjt1ekp/+V/Sr5PPhh+ppk
ItHaTBYkM6Fk6Qpzacv4N/47Ij7qG/80qrMVjvoZHVzwcXuhz40DpSd2fuzNeNWld6U+R330IEcA
cMc7vIQoXwhmX7U/EfLGT3C/pzhuX/s2cqA3uWvTIfZO9XrM95Ksh95afqFQ+OqWDSlCf9wPSBQT
/pSiUzfYH+ZxHr4VE8GZaTWixNk+qlGwXpH2uaQ6GtchQykXfES3DqzcD2c37dk1H/0yCNGIj3r6
LwiME5wauw0fzdyq6zYHswT6nRRK+GhAPFKtT/jWebrBDFB7R/0yn8ywDkte1s1BmM1oh2kQNf4P
7RjxajCAfk4RppBykNPzIHr534ZenNGKFIffQedZ3xcWil9iEt63XnT2M2z28GLNbXenpNjmzCob
9yS5Kx7sYe3yGCD6HlafKXk5nO7fgMwSoc2wl0nkjUG+oByCf3fip0P7N6XRqnNw1vaX3aCNStrY
ru9a+OJzhEYawoy09c+gP6Lfmlv/zoEu/Rd3KI7CJxueRKHlX8CsmXPUCaXE/khqZf8hbc0UHyl1
D1SGbb2TZnx3Cm399nGe5IwBkLerAq+LjfNTTB5SUdM4+TJP3kfEu3JptrWCzlgBMqvmXXJvv9ih
y18lptD5U8U308XuS/R+/nHHmdvCHjr9jNQ9ruwT5Fr4GUvTPTAiUxrM2RW+2I3XfudyDqHuCufO
EoR+IoI4ioFOuso671vU3ls9ymyEQ6KHXrG7/Y/rifJ1D/DltFUtnsK+2d9MPTl74s7KOa2jU/0S
a+H+rLZJ7RgupuPKsCZWrCNe8U52QPdzJ84H0bDtVV9TWbj8/bKogEbU6vwCENBvGJJG1CpHwDO3
Dy1/Tw1B/oICnBIBZmwZX+3OE2CRMQYmjhFCa45IYhtYN943OeCPGfuuyrdBuY+IKcd7jTzy3kHA
keiwN887uWFlijzPFpm/9Qgho5KjrmWPzIEKh5d4bA4YfRDEj0LO1WsD6Y201BI7cLMc5K/lKPoF
vxUSIm3E8F+5zDKbkcZFSaD9mKXBr2ilsOvyUCgGPf8xZox8GoXGlhTg//oLr4IC0fUi8zH0MZ7+
GIcXxrHg5sS6k0I4fxivOhq2UIvqqxm94kasGKdUF4YS23t1tVU5d2xjIEUmFmL5Gjq1WQkYm/Xp
lmoOkI3jaP9ZrIjhL42SW/d3XbxwOWv8h82vpj06i4UvKqacvcX4abSI5htKSL9FnNL0dpejM6H2
Wc3taFim+sAmiciME7ac3fSNP/DLbY1zh92jOa7sGhoh362VE88PYAMJSgpb1ojTlpra6G1SR6s/
RFCit0th8CtzqkJVhC+axnXnUXaIo3Pfl9EVT4z5j3jsqkvLo1vKS8kuMLz0HUPDCV3QvluncrK7
yDwNIlDheJrZM2p5nkOwuiqJ1DqumPHi8ajelUKXu3LvaRP97KEegtyvqkF/W9zuJvdo3fE4cC34
6Jbnszuh6qhw0RmaRIcD7iFHKBshY9CmULiGBVIK66EdUDHSPAclw3Y7WLUzj2i8IZdUuiO122Xm
bkFpP/UwTdHF6WZd8HlC5qi/HHIOYOpmlL3qq1NQ2fG9m80qzkjRKr0k0YqW12WALxZqs6xojo6Z
KjJ2ZusURtUmvy0i5GKOFmInn5DFTAuYxuxaDeWgWAg+Artd+uuK0y6EFGHuvvOQDMSstPu2pZ50
CvLPW4SZeYXqr3kovVAXGb93NVuwaE60/+AbKZHhB9v+e8Fwa307Jk7KX3NodTv7AW3d7D1ylp31
k4Bsh+QZw+TavAaLtqenEUbXuWKlHpwzCRoTSnlvgpzhSWhGjFF721VPwQinhyhyttzcg7oJz+1Q
9PpfEPTNDFODAvkdV0PRfx/cxYaH3hwHhMTdFfPqWo129bR3uGABzumYcdIKI1JxNnuww7KxpHF1
uJbQDL4d6tNMRsQd3VsoNwqD3yNyq5Nw3Mr9UeoqFI8wngdf7zSL+XgqoLiibzhbMBhYfTmQd2uG
uH5pkQ6H6CB7t7jgpgyLhHT5w1y7A4Pe8xxXcwHbH7rsF0bwHy0TPq1IXkS0HPuRVmBlXn8CzR2q
V9J6/PqZNg8OZBNZSCr6YPTBgGgwm6ZnUa5AIYkUqpFxquEtfP/MLxiHF9sKG5TKOJOX9oqVfYE9
Dieo9CTYBikJdmKD9n9YbbTYv706KDCJbBrPSo6zeCygPDFD3aKDiilezoNkCMpHfkLHzlo9e/rs
HnRsulfO9ogpe6kmsKLeGV3312gJHpFwboQj6KAO2b0TgXdLrWRnFcyv+Gz8/aFYQW4TTjoxZAVf
Z7ig/ruBIakr+hE9BpB8YX/W1uCqFx/FUP1c2BG8uAKkmP6h+ezknRfx1+BWKpFuJy4YirwbdbCt
ZzSMW/GbRO5t+jepwZ+vvQNgm6PyLQueWXmo8xIuW/dA0oKIz2EEcHGR4WCoEOmLosjsEEFoGm+e
6/3CderVOTH62/ZSo2cSpxlEEE9rjw07OcIIiAw3Mgx22bOUgwZKZXIhnTHgIXVI3cmsptyczK5b
nv1TBOItvzMzatXDf4vdte78WFXLduJ6cSAQpiqsxP0hOjSuurLEBLHdkLLO9RH06NsZevatZbfr
l+ne89Z4hHSdde1lKvTEoUFL9GG/ix36AZaJpfw9MPhEEN/a7voomqMPz34LJ/Sx7R2NbRgb+PMb
PYyuYJ/wfd1vyITWmyz5qFNKApX6idu43q5ysF2fUw5X60AynV9jbohHXecHH8pyXAqfHNv3QQ3Q
C447ePX9UIwWOmFXWjAAeQQqrJ51WNf1r9GuJa8qu75j2mwIscoWJwagztGnpbaHcbz22Iy66dzy
kRzjZ6DB639aeFecA5CW1/5liPy5DT6cwsXfnJSUMwSZXS1RxUYlVRvd9aPs/62cJHEq2rWOT77U
KwZmtPmWORe722wPRJRjhTVsVOtLiJcUZyu5NK/httosRG7T7enWEuvDmzG7zvxnIHndxq3oQzIE
p2qgQ+R5iYep6VIQUVE/hH4jvJ+hGegCpeRo6U/96FPokIwcxaWFXR0L3lUFXlw8dGFgg0m0VOp5
dwLvdZu7nJcctOga4/sDAmC4Il1YILCV0w+Pyhmb5i7knoXM2SA7hgQZwRbzMJnNPgU9yOyldXea
FvHHuJP87opGDhcwylg4l9U+Rtf+mOikP/6WoTuU3/uGJC8XPSoOWp3AO5oZNRPdVX2yzk2AOqjW
aIR2GhrK3F/BFxzWyG3Wd7MbA1TlG21O40OvbQw3ZCQ14ZzOZKRWr30EUd0nbbQPiI6hBNvkEFMV
/54IDZwl4Lwoq5LwQDKzT95Ue5uTE9gfuOtz5C+9ueKwHvs/+CMgPPgtXPE6jqCeD3aEmLrMRiHZ
17ptX4o3jNuawoEN1KJI8AojcB4curHveb7cBsrISF9iFi3Efp6YYP/zTaD0nacLwijEGiwwJqGK
x3djlfH0oxTICjzOtSYe7yCEtACShCAbJtwfXsGe0/A5lVkZbdCdDDwqSHcZNc2ZZX3EBtH6Xfu3
JUisfAkIvej+oZpU5T93u3V6UmZPPDkKd8RsB3NaZSmMW8rHw4mH0M2EIzsfOLZa5Sceh7a+LshU
h+cAPUL52tr4rk6m9sL+uh21ZhAyJEC1V7cafFbmEFchFs/I+BYUMlK732uvuZOI2tMMPus2j916
akctarzjOj7Wc+lbthyyeoUruGDjhJQvbq1t99bSBH2uusn+Ovq2bV6R6fvzikaVd++uQ891VzsA
pYzq2IF/DEscFX9RqS+bSNoFRXWmUIWFURYUYzj+sfamMMflkDJcPv2ePIs+KR2CnRJJagkZL3A6
APnRKhufKF8/Yt/anT0IM9XJdT2NUK/qZzcBtuOOtOz9O5KLtcdswf1jf3OR2HAzCa8apqz3kJ89
jc4RwXodtiXPFuFgqGG8cRNgSXZTnLj8OVhXwHPYqkgJKMZVw36eWqe+CcegSF0IdWt3rrazT/W5
YF5aLkPIuF8zAdaN+GmAOlC2VpUVf/eWgQCHFHiy0HuyhF7d/seILxHuEj/L1uLDxxYPh6tDRUoH
YOsbFNDipjXabQYuONT+RSLAOj4lGjAyKwTXdTZEIvD+cr8o67zhMSNqtagAtNeSQIAqcZVfqFMV
V456wnYpqjzSx+j9V4RWuM6pZ3XedqpJ76oZSdAv7/yAMph+A15RGuyRfFWntvBAhJL/cXRmy23r
ShT9IlZxAodXzZLlMbZj54VlOzmcwAkkCIJff5fu26lTlcSWSKB7996rSd6RxbVC+vi889KBJ6AT
JhqOO0+A5cZ27llCnbWjuNXMef/mxPOC6V7osmoOk5ri4r8p4zjDMZov0rwSv07skTMerjkN0JID
HKc+9G4ZMoKNmAXpS3yvD9pvu7aZcXe9nKkltJp5QaJ2tvEr3HtTXTHbkOqu5ps/QMW6bE5lp108
KOzagNYwjXVgX8MpncPbqCLq74gV01I5cWWrhRqSHNcf2CJKHQdBDu00pYvsJp7k3ll+gZhggnfo
7YgwY8VMyujYUvUUO7aq+p49OAaH8bFOchpevmojjo3QEW5KjEx+QK5sXDIM8p3NCdqZzJfiyue+
2ge9FEF/CKd5Tr/JpHJi7dxkmtiNkpe+fe3ZfvuJGyz87ENv4RbrMReV10oLxMA9NlPIDMLXXnHn
+a1DAIznvFL4RyY0qB2Li+R6nQrlj7+pPsfht2+IY7MzmKvKXCXlQ36iEIvVzmrC4/LM896Oyc5S
VZGqnWMuUIc+ap6SV7cma5EcB6fWOe7RrFpZTCVbmOFJny7jYahHO/3yg2YyBnOpKdqQ4UOPe5Od
PXiNxtNISqyawBatunv0Yt7sFpl/XHmEe1UVyy88+E7xtNI+2z81DhXnS0CaW77rnIWN546DtVxx
mrpe+sXH2tmjVRF+KMKTS5Xv3KafFux2Q0JL7bIAYf2BX0bUiWJtDn3e1DjFI84wrCidYCOmCQGA
53CYnWEDAyN0UqaPuLS5vblwo+G6gjAe1R65Me5a/A3jHAW7EG5EU53COeirN3YrdDjLcTuI5W+6
5sr+IAm40w+Du8h/0SRY4/8KXRv/n7sM41xvGIqG0r+XOKnNuM/cdm6Pg1uOvN+jSec44ZLKzSR2
3tJBlNjGg+pJt0h3KuVRoveDZfDJtJ+YtpfhcZnzNnnucrgodyBOh+mlbvtEPKjBydoXxYi1+hg6
rF2Hwqxp/+AyjYs2gRNW7OChvy+/BOJ/dhbYp7lHuEW93cwS7XLrFiGrGT1GQOHbiv4fvbiWmhX6
SdDe/gZm3NdltkmgbhZKy8IuxRXCwLML5rC5y3J3lb+FkCJ9IdNGfp82ufbbnddzIp/SrIq804DC
Fe7jjhPobuK5GI7AnwKcPr0LRDgp2E+xswuZ84stB9fcIAMrPYgAy7BwKNkhDJ7w5azhKfJAPpV8
KIHW01ElKb4Zxt5mJckjbFxeZh6wKNoRIoibM2OpwV/hUIcoOzpfS2ffMLwRE3cubrJhx/aOAvtX
JxJHfcOLaaTeGsKT0Pnt4CzhXW+8dnF2K3Os/3dqC3Fk/L4VOUzSwKuo7Aa3ZuD8MwHlSM9uyShb
jtgoTfkgBqI3rLleg+KQyzEXpylEuirAUNBbXMZlJeRFTr3TN3tqRBD7nm/NtTTFXtNjCTD54J9J
YrfhoV2dZqL4aFYgAB0JtuSeGqz1nmZSc1btieMDl/A5WfX9VA1ReyiGRYseJ0nqRl+U6gVcMVLA
tGRjE7X0mXhkmFfjunI+aSDEwhONeWnZhiHW9nGH9TKH3l0S5Jira7oUZUtv3tZT8OmgVYXPQ82B
dS4WRhx3LV5gQoLcWTOkktrzdmMbJQVaYpW31UUzKa1gFq0cZoBZBjRucDFDcVj5g+nzXERWHUeQ
V+OrwkByO9+6II7eG0v3/g9wQtK/6aiVhLkyf4mJ37WMUN8J1LiQTCK8tO9zlwbqMNA+d59YBmyG
Dw9aSfljenfunzE+OhRyRBR5jXFf+POzYyEZM0fzinWH3VI2z0mjbxYWb/Ao/1WiSUzOkTROvEm7
IRuia9FJzPUqx9ZxWKdq1kcL5qXch0AvBIwGhf/iWucxKeA0XJbmVxeGffrY1yvTRzNpfleTUL15
O5a6afNhCj7entpHcPYemwqZ6SLRxuu94LNP02295Gl4zONEfY43GAAZz9RiJZkDz3wleoLmeEHr
Y+BELwfVhXqaJYLXuCcJ+CdLwhJtnh6vp+b3mTtU7yt0AkPFhnm2prCPcHTiW8sIEuKV6J1PCdt0
emU0NbVvzIyZj246PRbmHieCWW//MBJqZ1KSJ347oWiXXtpa9egVKq/jvU07DxE6mwJWhWBnJdMy
t25Apn3wJ/vAvdkxlHIm8h3YLbt6nAuG7UVIT1DVYmzwDwfYCCp0rfIhS8PB2RIIndTXYse1P+Hb
7sptXkYAEBLKHZxGZW4AgrJ7RguRbBAFJIOWIU0WdR8WgUzflr5LcfWGfeKGG46vYqD/8GH1bJDG
FkEWJhn4kRNSpruSDFzytrYk7YlalhnH2r70KjYpKdFNxMm7IXYImInca9dd52YyCR9yz6fyONfh
wO7maOh82z/hwdGFeKGxCthdzVbWOHytUjcw50VJANQotojQeWPTGJ2pKoMDkDzXf5ZNW07PwqKA
v02wE7wPN2EIesgAlcg7ssTwXGd37pJsExUii0ArxH3yYPRUN5e6HDsionkZstXlWNjQsExRBZD3
Kyy6tsBp2902ljIb96uG1l60spr+dKnu+TAKz7uYJHXKRxJxPa2g6ihldi2hkPbozD0D4g3mREJ+
O6BLGAGY3BVwChpcGAUhj1rFtK3ECjK17pkAo6EmePjpw5wyCtUeptOcPqLsNuWJ04aJFHqf4yef
XU/V+2HV4KMa8unh+yeIiCJGCtgL37RjKZc3xNixdoFjRFxmJBS7/Mi0XtV5Jnwa7iruqaHalnmL
nhmzhMl/kRlOpWkbt1W+fk6gMADDsSOqw6+A6Tvj0QrCVs/7dMBjijGwqDx/DywI11zjzsn4tDKV
Qv/HtJJiQXM03MvY5pjNIVPI8uSX09QU9zfsjdpLtVqcTCNtWPtYIwq45Vnf6rKSQoJQYLvT89Th
UcK7GekkvyBS0fs99CYlroDjXkz6Pzph0pJbpj4351UbVXL5pYwHEuzARnavvaPrt+6/dRzSIWCV
nyp85+CHS61ZGKQ7PtF1ZQaxI6+b2WfZF27zAuAlicw5XoOwlxdSJ1P1QECnOnQ03/U/VPQ5QSCq
MeFNxFCBifiefvVMpGlf+8n8LATEuC/z1bygSyTx0e268m+R40fdrIvQQYzq6o5Os1k5voKDo9P1
d8hL8TebQTaxQQi82IaWMrirw0WZ/yjvvac8bEsGmrpIvZ3QxJUIQA3+4zKiUR2kkxX12Un89tBI
WwQkNZfxefZutg6My3P8x0NS7SCNGJAyOIcwVhoCy9UvBXGwfSi4hevvmVyn69GVp8WM6OSPgXnj
nI2TYONGXWTf1WypMDa0Sp48dEhzN1uqr9eHsSefSGJxVfPWU95I4xPOt44g7ATbm8kD4aYtBsxL
/kLGHN81tvnDyBUPGiPOx/iZi8f9lrLAAU7oJ7gYERfdEbczjfkMGsznGe3oaLe69knAF2TAMsSe
ktF60NjV3zGza//NfgsDP8Ym9YpxJ8DoAAbV/xibhDUbssN3dhK6H+pLlbSBB/08bfx9O46VvpY4
GYdnwUq04DcG3Cn8nTeh9h+zBDHjzmHHqborMR1AiZFR46vfSJihOMPHkpd+HBbk9qhNU7w3YF6P
aVYA0uWXdepzJbNswpSad1HwjVOvVe5WVYDhznhy4upQBCvZrchzU+dhLOWM2N1YOp4NI99kfS9q
0Zh7jERAIcz/afFwtounEKsoxAk5peslbZxo+nS4LZOJchFRE1WlLfg32H/jaSxv8LZmLCiM6hgp
zEPOE8i78ly7aK0rtcNUli0ibNrEy54vbkkbIhK4JhjvdbJJ660I1xr7Fzg2FFJsulk7/w4QTEPc
ZwnyvVePTnhHGRW5dzlePH3nEIcK8YnWXa1/h0IMzsVNcekjv4vFxwWXjrM6+Wj44stJB3BwLFAQ
5jzVNanTPu3qR0ynS0vFFcT13hOKgoG6xnCqJGaNYLwAkanxvEcp51Tp8TfT1WBQrpol7PeJbJfo
IKsU1o4PBJEQYUXAtd/hE5m+aJoXs0vowgmUVsb+WpyqQkH1TQBsKccq+eAPZu1uIY3oiVXk87yX
TZ6b/cgIsnoymUmDncuNXjxYaW9hBFP9KcnrPORYE0nkedif95EU9mWo8FhfAwcg193CEclMq1b+
RZJlokSm6EAqX2MiU8+IdKQ5ITa5wXHwSU5jPEcxf1JBnZ0lRx7RJI1L/pG7pxw3CQdZcrrZX8IN
uIne40lICI6FOooIOMWlmR4xz9bBj4EvkZMcDVn34+BstYpQ1zyMmI5BpRUDoOJQYi5R25QeW6CJ
9VS9LCgZK2XNnu29LCjIXdp9TkYTAqXdVsqdZkgWjpNSX3fef5ynEnPSQIiuaS95iZk1PBIkK/TO
Qw1b9+Ni8xBZ02++k8X6/bhdkqH7hOlJkLiMdZPcdh1OTspDioJBWoyga4+xsS/mC0sYJV965oNO
Oa6ijSNI7l3hdKd1caV9BuJBmoreerRvtsBiDJmmrUL72HV18N8QBN0/MqGuOKYiyR+CjBJzX5Wa
qspt6VFolWkJsYePbFgmFVZOHwIb63zIKbbOcV5CkJ4yRwKgWMuAnw2qwk2zbqKpPmR4WF6wxVeE
t0gRX0EIdqTH8Wx7B36P4IWoV/vleX5dniq+nOYglRJoChAa7SamSHEu/OXLoXLitfzVi+X/kS7K
sUvmshB2B/IARxBNKy8uulLEsMIUP4GM5teYE+7H8cPEXsthitXD1LnDG7/RGH7mTT3qb1EgASFq
T3V78spZdedCKgajQ9fn2Z4hMnyUPB3JJXiWMDxTka7e99AmsKAXZaOffSzt9uQgTYMy8WSdX3m0
2m/WIcvosKoye9FIgcGuD6mu9w3GqJmngOglcoEokh04VKzVORtGcLOo0XXbL1tPIt/ycFMVlbSG
w95nHUP9XbcSqBTCVjZKAtKt8Ct/5zqMCTdJiq+SxNkg5+gEmjgHwJFUlIWkCXpeJLtn01jXb5nE
DM1umdHI/zhl2C9nfwAZ8uS6eWZvlCgWrGLl7mUMtGHwKDDXAUPrpnJHJnCblNxdtdd16eBAAwsn
HnJ3nP6h1znir4Zs+qFGr6x+MQbGCRIzbX5gPgg4NlmNf2ZWxi2fD651TqicyV+kJ3lJHYhdpDLC
ot+HcRw/4xGfqkM0GuAs5D892MvggRsAAiyT3koFxg5QC2FqfLTkNR4DUq7IgNlQAh+oV4cUn5h6
fzsz6h/eyI6qY4bobSmxavAaQAp79yGDm1Odu1RgMM6CfBWXIeX1ZwzvJY+5O7fddlqYr1xQDGdJ
RdWD6Zs7D5tjz0WzI+Y59cAIrHnwcWfO2w4EmIdtKol/Gdqx/qB4YP5zgKneSASdpUfFm+oe0jpr
smMxJu656eUQXpEsyVeO9Q37QmtVvNZIPjD/6Bb8LRDW5GgZMCLvC+mRAHdYYXg/tPHw6LIgWW5Z
B9b+NTw4zGRnlohHqHgsjmC+7rC0pGFwu/HK1otQRDCD7Oo2rtljPKdjfKISYDA6m9rFcsb4iN1W
ZlUvnAaYedeyGJcdLKMVryWD5yA92mlYH9pY9E9TZkJ5jG4D8YihTXyMln6E2JqSDSjvOlZ2hcGh
5YuqT4xBcppkei1vPzijiNUl6ZFdvHevd8Q07AkXFlgBSJo0f4yOvOpaj8R3j1RtzcQC1ij7a5mw
3WXaS/rjZCpodwHBg48CXziDUnrm9wiuB60f5RM7MiLuCee0ABWevmZJlOZIpbm2u7wSHIXI8kTC
8zryecWoncO7HI6hu18RuuwXKBRm+t926Fqi1G7WFBLgYJ+5rEUllpvkeCSG5M7lT8bNK5O3npsm
Hjgy8IdwgpfPnrYN40yvKL0cL1FXZIu1+JjzvHmXY7qeutHT+Yd01wysog8gaT6UyraKpAVO3Z02
EUCK0fe8YOMHc/oAYVczTRpwiRyw4TIzchwHrFDi8b7hwlZsUyJxWhOW5vpasdcvk/4owdcuUIK6
pd4FAMPSPXN/qL3K+OBzeEIuLnFMdZrZXfmQ2DJednFjZxbKFLMuvRdWkcz132UYBiYIWdID8QE2
4wW/MVGxAmHv0xp1Z1/FoKamtks/ByYv6R5JDhW8lL2vT30zERNPslxfCKKJ5CexYB8+OONtcQU6
oXZLim+caYpeziUfJcJIk8CLxp5R/vXriMXT3KLCMn8YzCM9/NK+Sphz/42a/B+55F6CH/DFyjE5
tmPd7IbS4CkmIWTza4gVFDmnMiA//AaTztkHKg/3pGysPJo6XcTBdkraX6XPwlAGqWnSXwa4pgUu
IT8bjolqBEnbHll3U61YatGC4b/WSJJMNE69KRb8WAlwiRwrfXXAr0O3GZtFPkeMxPtdOfl1f1gK
XwNEkTV3Z56kRt8vfdVfep51smbx6hyb/rZMT7eD+5wNlZPsq0Do6zqsHj7wlTf7TuIsJTHdDfpc
BUTxd7mvawIAtsQWmmUeI9ANu796jIZTPF4XQuh0UKujrm0+kKFrZwq2V+VwMx79mUZmE1tRiT/N
ROJqUyP4/+WKzZ+SkQT+kehY9ewYJ4SDcBsWoTurReFoYgbvbOB4MJsy3iL+xNEtscKzQudOyhDa
ykDSdGe9oXhSAAr48/Oc/x5ZJmd25Co8+QedXQcbjIHrA1SjKd+iHsX4TVHu4HJJgYU8jf0QU+9E
xOjgEcjut4mdnT/R6EwLQUaPFk5XIN2I3U/fi50JbN1wDRiSIna4sUFufoBlT6/ssSXwbeniCQiI
F2C1gmJs/kQoq+WjrNxcE1l2gBtyZDZqeuqU8gm9kzuqjoUbUcdqZyaOwGKvljnCyqoRtYzECJYU
kDRxu6Y8qi7o9f1ApatPQ23y77niEEZZdZfX3M4m2Gu7gnMqmd4NOwQhahpo2u6wlWyEOQEOn1Hr
i0q/pnkpokMTGKMPpjLDT5FSaN+a4umlrRwBoFpjzoO4EwWQdbDRGrLEa/hbYvKX+7q2Qb1ZioqH
OJRc/Bs6efOR5n3c7mTbBtUO6MPMrKv3k2O7diWBwL68NrmVbxPICUySbVv/wWiYy7seFu6758PR
uQNfFDwz55fvIHZWpnl+Pl6SZNYkzDHiYH5brSFMmS1rIB+wpyX/mKjm8TkE+2YumOy64SGNRHvW
Y4+nFGBE+kbwGqj6LIlVY7yqevsQNjkR+7JmBFfMcxXsGSroPb5CSz5s0BJJhyVQ/Q3blWHuBWSU
/ovmubHmENLPz4eqF0weMh8e96FnYUG2BUKRXuoMI8uOnGJtTvUcRGcAidMRhOFE+MAUKc5tQ3Hy
QLaycfdlZx1S3T27LAjDYUr3sdsey6Bgc86E1Y7Ob7U1Z08du9EBMNn65mWV79wXHcOqGwJdkUmE
FMALnIHLNlP5yfzV5ZG1/ZzGDzKqMueF0RTTo2QRarq40RCM52XIpTqUGMGdTeWk6Z9lyEBRSCo+
4LuLTxwrGpfcPZGOpPtNWwYir0OdCIbuzhKLD8LmVcLtMWKYcGuozbtRx17WYSG3FQJRYGPmhmvc
ts2uzyBrAx3PJ/3p+SntxiYbi+ltZicY2q83qZ2enLh8kTez8GZqU2d4rBU7pI6TZFnhmUioY49T
5cZgwuYB48461PSz44h2sV3x2dE4su9KXfWctO3PCPHg0Ux03ddMgYzFgopPHyEmBBO+mcYqaq8o
/IDF4NzNA64Jl8PfWBKQu25dq+c6jOVPxu/4a6xodsj480EiWs7zK3jQSSE4ypX5b2yB7sM8ZzzQ
C/zgQd/GSOF5X7e7Ml6T/hRZPFsca3XqXVScxpdltMG7SMrmgfXFgHU8LG3vhetD5ApjH1IpIuby
y1I+wX8hYD7eY5pkZp4vGDgJpWuv23mF08Zfq2FbxoXtg0lxLEd6crpMtOFdD7+OELEDFREsCsdN
NRHN2PohbNdNDA7njdktX3Bl24xzoZiX6UB1KZNdLeYAsHHnVB+jiMwbGHM0xB7k2zteiay+strO
GT+jPGZZnjsX6oBmId0HAMzivg0YNzCpLKsf6+bttVBSVf9GP3AVO1qQpSn0E2inLHlgaEU9DLxy
nu3EhMuE6/BhiMYRZWn43k5Y96u3iaUJ9ds0rcN9wvS3+UpEKIYn/FDmvwlqX7WV3ur9oZrq2wuM
atXghTD1dy+c+qkZ3RqDXuRDlrO1m2Jc9yZr7n3hkiWio0E5mVJXqee0EAwbY77tq52r8kcHmet8
u0RlCSzGysYHHouMXob2S+48PyYXxIgwPC0jUsAZ2s0cPjOHi92XZqUS4fBtOrHcSbfwk+eY3Hyw
w9G/1Beva6a/s5e6/VGbVHZ3LIyUjHJKwXiyNfjONkMyLDPinR3dnfEj1KXNJJx1+CX7sEmf8N/6
C/9k6/7r6jINL75IfPeDPKt+6SaZmctYNnNMJMLzRniveHOf6E1k9tqTT8i2M771Za/Aw74s2AE7
Rg56PKcVmvuvDkAvuzYCLY51O8IDp76HuEQ8ocIZ8YlNLRL3CeTdcjMn+D3ZKsbShVOd4rwkeVel
9WF0E0xhKeOZbQgneg90nJWcugyd4EkZtgxeM+tPWK+GWi9bpmDIio1Jl+fC5iz1onSf5q0NSvFZ
L8rr8m2Xe43ZNH3W4M8WcO/wqAwFSR+KApCIKgv+hR2Swb2L8+o3xL3KPWYMJmIoQv70IgyX1C4q
On9luUhfTX8FcDRGfSnKDGxaPux9w/eMuWYsPaSVdezErqwYM1+LAWHPF40OP+Jp0MF3QvV5HlmQ
gAzIlpr6JwhtMG4pdDpiBrwR2CGyKb0gNXi09WvTX8uJlZM7YnEZnNWOrmpbuMyzNlDz1GcbegXz
+k4JQZI4Hr7TugUSodZQlUykJsz/4HzXv04W0EGAhQ7/rg1pjfvcaMuQK6kzZgAdLc0wap9WjVa4
27DRg3INEi+ugVlJh661naHTgeGMeZZkKMdHdq0g2DC4zeOtqI2FZDqy51FhPleQkmr2jNBmdTfo
IGaoE3aIDFFM45jwSvh7jJ76aNyyu7YdUHA8/42KPYLEH7SQxeoaMktQCL3xuZb+8yymcui4qvth
YUDO0gpaCo7iDJ1u487Z9ETqU3N7c0EWgCMT82qwmfyAfIfWkJazsbQOLnwwcs84nYUVy8mjOF42
6DCkPQe4Tc8j9lW8ghKGymbAMRTsYELqz6JeYYrWKFesWgmbqLov1xh0RkxSAVuvmLuPdWTgfrMX
xcClTPMiV6uPPDEAeWAeOM8DnpmMgq0aLkGausQqheNDC651+F+QusgaThDIQ2lr5xt7PS4vodLq
US89h1wGyqtH/ZXqHacFgNi4YhcZWqg/buv+phl7hB1ucRH4obs0WPz33i/cX2Mzd+2egTT+61o3
Pt/EPC9/EUqaN0EQUIDkYlSz8ZtAs4EH5YTsBOS9BgxcJIipNutnVw/ye438ApooQxqW5TUhqbZs
mjKUuzqKUNDRVjdekDQvhYlxIUmD4ZZfbY5+LEzVE19aZLcFFI+BHFxZOge3iHr2g9ub2bapi/5p
aHo/J+BZIjhgdZuKbWBTQLxsjF3l1qM9e9VtNDxxdUoAhYITnTxjy2L7CNf1e+MaPPNL0a2/dRNh
AuTNbIptPEfJY+nNFAp02ppgpO9YudGej0kU0mYHbycjZHfISL4kW3Y6Nx4dQoUCjve/f59Hf/2C
IVDFBDZxT+cMDIHLi7n479Yfg6xf3eVXHNcCnBtmK8o4Pm9qthzt07as+Qg77ZBzs+SUXTZqPA5+
vMDahdebbG52yyNrZ9qUjK0i3F6hhpTbivf5DN8uGS5WMg7eFHAtyMsWCf5WQ+7l0/i1wQQPAvZ5
rn3mSrLNkh9JmBaGSUTw9xD3UfLu2QbhXFLDvqBx8p84WW8LbMqRF9OZdB/v1y6G9TFC3Vv3fpLJ
5zL3iq9e38iDJO6cQ8u1U2xVP/J0QcPJHiKvIU9M9cCwkA+C29hmKcV0nKdLt13KWyvStC1VkvSj
Lt93czAi+lXlgJmC3WFvuEuZthOEuUWxbarOs4c1ZDdhNPjnrE7+j01AymeSn/jnLGrW3zPnoN6m
o4w/lsVRBUOnsnwjHGw+ZCP8hBhYqB8TYEnutgsM7L3Z5dbalLSyv9LRyxBwIw07iBE2TX9QYVlH
iMCGSK6qFpcqHrvfqUXVumR8eD/YCOGIAJOjxV/rIr7E2FjLg+ygI2ACmPS+1Vn8GAnr6P0omuLq
NwtHcrBkVQGrQ/SP89gmP7bkdTkQyEidDTuU/GYPPJIB48yYAh2a6S/rCCL60LVfGDppsZhgJ4QC
ssowyvvrFbGHoy9cxHgq9Zg9100AFmPG4F/sFtjF3bbrJgOVSpVuKDcm8H0eFteEFxJnzleK/JRS
gy/1A58lc+uRlZBnRl/8BqSAcn1o2eZEjzUu/V1XoXfvkjSw/B+k/l9BxjBt2DDi8agZAfUTdidI
TT4FAajxrkHhZIAUephbvyvcUfEhGYH1EwVCM1FPUmGN3bBRibe3XQegE0yZ8+QuF2Xy7foK03fQ
qeE/M+M8YEVIZyYWf06APX9WDzJKuGm8XiUPNzoAbjQeqw7TGxJ1gJMfR0frHw1sb/0hyQAowshs
WFggE+FcYr9MVp7wVvdoCZgY5olNsC6l7kcsLBr9wdJFihO4VEaaTNTgDzPJ5soZimQ5MW8mdNXN
yp4qFiNQG8Z1wfKulEy2KILhq1SRSvZJ4Ukgy0NUfPccTF9EJljZ1U1dWtBhF8h2SzuRWFXok3/T
tI/WbNsUQzx1l1UFQXJGCO7J26bYavn4lVA6vM5cRM0/1vNYutpp9NvbSih1a2XAuDW0FH2q0z+x
h2FshyibC0JmjGSOft8W16DBdry9FXMQ++VCHM0SAiDRKdVYbdcSzUHLwiPzH2Tmi5l0iPXA69vl
agGcp6DjfXbL8+F2jcE2BLN1Hl4EKYshItkTs+ujpHQnyJyj0Zz1qtRb7Vb8OdZR2P6xXBBENrF0
kq80g2pFVUbGYNPiua6fTF6PbGSps/o7RnJNTzqekjdHJcbiN4yI0wRNp/8bbEhGrIEeyRfjgOZl
SzRd/R5OX6KO6Th0r9gWldhoyl6wFW3csCsnV0v8NrHh8NXA7sZMEKSjPXlLANc6Z6mOPaYEq/u9
6Fq32U3xFDww89ETRwG6a7Ihr1UPd8ZT5fSdM2Z1/zn41X1uiVHC2yH4fTTBEj3lBsX1d18axs5V
4Pbm3NVJQyAcdFont4hZpfzSzDuncdcW5I2pKWxOHHfjkfpzrjQ3vFy4pOO/s55AAPKrOPJatmuQ
AmYZBePkrBrE3ZhgwWSpUplVmykUPauloDqN/mOS3crAngUAK0DOIsIJF9R1hQXEGLtl7FYA58Ia
0iz73pWZgtrt14F55Ggpmn+CQbc6hQi3LP7QqPobKEJ5+4t8e2dfvCqyLxYLK1LVMie84F0EvZBn
tTRQ4dfK/7Wivhdc4+lcvMF2TpffxVjN3dX1Jt+/L1gFznFXVSEwBfIC2Z3Gy8d6o4Y43D6OiCeR
Pq7/P4Cq1CNKQgXxqK9qtetZ5U2pKpiwbNDas/Ex0cra0yA7dcf1zlVD3s7Mf5HEWG8k8B9hOrAZ
BjPd+uott1Ub35tapGLnan7i31JXXfhBqtSLn2PYrnzaWJKRXSFlYR5iM5Z+5BDvKK172HR7ZkWZ
ezBa50eq8TLeSuMzaOfx092mwck7fuEJRwiFc4TnMbMG8Q5oDxDJXC7z8EZaChBGnqhMPzAS6MS+
02jsn3rlHZF8Z3B8D3gaZPkMb4wJSRhp+Y5pcog202DNYzEaCEftOq9YROG5xqdAin65Y6g7+O/d
2K/zzhGKNZAb5t5kuk3metV/DAuW4KzIXExPIwvw+vcuiHhM0FKQPQSObB76v4a5Ln6iuMGOsXpj
DE1U47VnTabBrkNT0rJeARh9SHSG8VF/R0dK29Xg9Amf2U6hkrcAWBfJV6wY2WfiR4X7AttwBv9F
l3sBSqPiB40DZbxKxrVHtI+2xYWPeeFMtASIz+qhSn4D4xRMczA++865nJ2oeqVgxCgPmF8qd942
FUGW1yRWbfhKCCwAJ4gOR4QPI6SzHQFYEBgkkuzCOoch8FrihYiOlPvuCWuETF4Z/rGTy8NXWe76
yPpPpikLexLAD67G5N5rltYEEB3SAvtat+VFtC7aGzOLHLxK2VAspROP/nYJZnldhluiJNLMzp4b
h1n6ZSJ/Q6qXuAhZg9lC58FWODnnFU9kQYrRhU34GIw5myODdTT2gTESVk02fJfBn9pjavvJO1WJ
PUZPLB90KoIrXEs8nH/YHI/xMkZSYJebjNXcsLTeolhQ5MakIjZxyN188RG5hvu2Y3pPMiyb7ofU
+R9HZ7YcKa5F0S8iAgRI8Jrz4PRctqteCNfQzJNAIPj6u/K+dXR0ddmZIJ1h77VjFIEuED6FIy3G
nqpZ3+NAACudxeyDR8RSN9+P+3dETs03PaxKvmN+zW+jBiaapRAlm5R8bf7D56Yj5mWVYIdkrc2y
s23T7AUV9pruRvAHw9aAeYVewvrgxrRXs5jjW8qrbS+K+3EU4uba9k4tdmER9PVrsnSDdwjWmj51
tGhXwafM60L+l6uewqgOo0MZNwwKwihjE9FMFpxHUvfxLmCpxFOX53O7m7iPnY+Qka78GkfnR4rj
BjNF6xwDxVURNHzCG4IhRHQj4WWdGN34Lde6xmAkKFnjzike28CumIzHMmc9qXs2atGi7MMoiKmm
TANlTghHXJtuxb4Qtbe2cvWPpdfdHee2eu5zwbTYuWkQ6cEz5PwyOBredn2MFt64j1ZQXm1GD94c
0Ll4Ko/FGMY/syxS/yIkxBQEazz9LWtZE/YwmA4kAUD3Nz3KmvBNsnca5DiN/aCvRdOx5JP3EDRI
pUj4mjOKkR6r1ilhgonzmriS7Ox1IXAhFBLYSNec9IVjjgXjWyFcWN7ujIPlKUZ0Cuq0Z6m7r5c8
zbcSZWFxrNw+J+qz7v9UceW29NlOh3DSiWf/lFKstfsQkf9DH7PW3zFZd2eGip2YQazi9kbnXFZP
09KHbJAgpbgfEHGg0kGrpgWcVC3WB7sWwHo9P+7MqZZD1x8Wl6E74pxeVFtSXz3nVOLdpkH3Cxhd
QqLw3BLN6DIRVLicdglrsJeQOhKiKOzjYUC8anKew8Vpls/g/2kzRW9zrLaC2LcbEnt7phIKspsQ
bfdFZ1oPR+HJECjCYAC0pyIbdti0Olw5ENQOvmzmg6MICdmQpbvYQz3EOj/XOZp3SChezMSTl4Yp
n5yVPSbsl+pHjwphvYahnML9mChxz/nIp6I9iTALnhMzBd3PMCdGmvCQZTBHtrnqIyFEDBpbxb4T
V3YElA2wPHEFuXDGmXZJCBgHiooqkL2k3I6zVHYvweJV50BWuQPm1h/Wg8dwrHuW0zr8i9G9ssJY
lsirr0ObLjsj7ixspkvrbnIY1l+Z1rLecFoMDs8TeH6CbzBcPFci6vKDR8FxTzJpi+CrRzSP+dzm
zrfnu/jb2PQE9R41nvHz7QR8ojqxflhfV5H2sT0K7EgBBTYWfcHXMfts5v3Vca5ImtCH1HVCqZlK
hz0sTD1sn7osDhwnzjMKxs7btiNW65h0v1LW+0gGato2GSsF1NXapzM1jfm1DFF5DS1CrW3M7D0+
SuPLHnoSbB9JKamocLdLLTU3OHYAdaaZ9izafslFMDfgilmJrGAHVvaZMovRvjbSls5nhgbxqk2l
7FbCy1kOJAkShNo76AaoKKmEARut4+eKKag+IMUDkTwaEEXoh9sXDjj3jYiQZH3RvaLAY7fZNtRK
Fs9Z1d0ZzGFYO4AQqvGL4DpEHR46IhSxTfIjQQn3i2WiKPgOLQMMxFHCP7V1VD95fdB+t82dHrL2
MJP7OF78h8IZuPzHVVi4SkXrXuvOW8zv2s3j7sXFwHigYO7o6ZdQNu9eV4fpRbHori4ug7JjkPsa
SYVthPvSsT5E8+FJ8R149yclj8RM7l8btnBQ/Aib5wL8cN5LokkSKhPjMfz2vLTbrV0K5ZugSMKD
2CH42dtipyTY1cgh1M7yLZT7O0s14IgnyvNAB7U03PSjLl714k7uMTAEcG7gYDBkYa8GSGMSLkYd
ZubGSY4skyWLwyFNVHhMps7clyGDv74GmbZ/SbqQ/3pKogeokBkCBUF69XHQalp/ICan2gg9m/zV
pkvHm/ac5JkDB0IWwuURrJgPunXjj1T55/9nhHy588IFiQZeJ+LPqFKyn90eQ8keUjknZ91ljfPt
DDh7hdBl9FRmefiB2aN1f7JcbaLXueGcRErJVegSpLx24dYL3XX86dvJddga3aUPuyzrowQ1CNbl
zUwHgEK+zjp9zgHzqnc0OgFoLJaizs9hDYIrqKtFAxAsPOxScWmgkJvQh5/u8i/AqYaYdaBYNZfZ
U+m8Cyh5HpD6DemNr6j6iaWzJHRj6NRE3EM73MwA0hPGbTdN19HLCJXbZH6d8kLzlTffKXMh+RV0
wyBoHJqSiC5GrmjV6Yn4WgzfLxUeSK2As6cmhzuqR+cB8x/YmBEjyy9YB3HEGeAm01nryDanSqHX
PQSKA/eSUeGFJ9cPk1tFJ7k+B92K6GNQq00JDMlEeqYLRo29cVlUJpf+nsX9jKZgXY9uHnbuk/GB
kNfA0pACeDVcK131hiq14bfF/1jGInxp/FJf7ibZdd/eFwTAMvxnCcjqn1iYpe0mVFKohckV3+EA
9C7YgiVLuDZK0+G9nOZh+jM69dCMCL+0Wl7bKKucvZ7t/UEXQtI6UEm9p6IkGXoz8yB9s5FzxM+7
wsHfQ0NM/Gdvzk18jjuatVtdK3lZibYIH1BXMhWMeMXHT4aYpjrGle/YbTbEIzSYRQ870CnVuB8Y
WnCbRncb7LaSgbTfS5IM8Il5fO24bmO1zj8cQN7+UwjWi/Uz+dKM+3fd4mCCv/dsN1Ttun9kliiH
Q0tTgQojq2jcETSW9ntcGsNgUXfzn2LukuU5nGyPeXucYoJzOG+xtoVzOL0wSfE89Hd3fRVXTvYI
A1PVTOAYqLHMJ1RrK8Jlbl4I7ByqYzaxUNzOZIhc3HqU5F3MI6domRdduwPfp57ullzaJfIZg420
Xu08N2SSLZvQH4haGXv4iwd3xg4OAYxA+N0cOukbGSDCu6DwVfwaJp3qgwYj8G57APtbCOqK/BQ7
Zazf7KRSdahzz7mQpIRmRRRQefasQqmmujHy+m1BtCcunAJpEwEdReHVCxTh1NW7FYyOPPhM3X67
cbEkrCPi4ZFx0F2cCY12l+LGXvk0LLw+jB9UIHNmwIMxsKibAwMYVuxQxu/kM0GO5FaNsMb9vrOa
JBq/m3cMddvntMCPve2TgU4BhbsmF+GeELx4AOe20ehMLlu9Mfyjutq0P0ac3+KJla8rtr1MPaSf
AAtv6A7Lq4a2uG7XAmMZKWl1MV8I2iv+eaCB0kMK+uzqK52ncA/83v5oit5B3jzGzrUgVUk+5K6/
xpc8D9sKYFZg/8WiM/knR9n0Use5ai/savHKbhQLspci9uydVOzOTBKjCQ2pT6glQea2o7mYWZky
iPIoczwz4qAlx3rcJ23WfmFCXKsnvs2mueChI6htycGhndkhYirgMfeXvwUlD3eGkUO9xdcnSCoQ
jLB3XDTs550umYnpbogkoqBOqpD0kRJde4f/Ptp4Bm9VBDjXRWSbt5cKmDQIH6ZhJ9UTQQFLkGHW
zqCFIgGdhenrijJQndgSSvujGhUmlAFyw0kHuky3SNnvGZQE4bSvY4p+R8Zz7bxFFmslxxvLvmfG
B8GL0zIXeE75hIhLzxJGPAEG1qNyCkSqHRuv77YmcnjTzdqgLVCBPTpLnd/Y24vgWHCCXGbXzhnS
EGCcj3EQGpJTOIALH+9rGDVPGGfdoyTVBmRl2+jhsGQI+t9YV6bvBKk23akpI+c41yNpJG4f6UsZ
MW98saw7i29s8gbOXSTX/K8uHAJR4YLy4LMg9fvPCcnGRTm9S2amxbU+9U5aP8wrrtyN1aUP51hh
rN9GuJ67y2KgY7MFi8PqoIxjIe0sxDfwb2bIOh6/584h44GpxMQ2jVyVMH2aQODZCyQfgOwZtM//
gB8atEzs9V75/jN+v0jlal/6oAjQE4yV+ayqpMVPrdgZCjKKmUCyb2n2XIc6OI7cOjhzCHbyNnqp
AJFitTAPdcOu6tnVuKCYXeAfJhE1b/dzX8AdZAGyUv6C8SXVch6SdZ/MM+jckJGMegigmT5nExl2
2y7Lys+xjgr/EBE7n5OuvoZPS+ONyR6fUh/iVrxDuFdWOS+IaFhwMNP1kUMUXvwLExLAG0AiY//Y
MhRXG3Q13S+YdBmTp+ROOiwo5ViMTThoHFkVBPYVtHibcAGT8BLPLlpC4RbdS0tV5p5oFMRnOBiP
9XARzSfyR5v12bqos9CgocXGTb26V1RHBI9Z3UXxa6bqSO9XUWjGwqP4j4noTHvHk/eXknq+IBRF
gexyFoNGmbT73138TAIlsYr+pZedeYngGYVbx5mR/6BOwze6EPx1p2P3ZBSZsvrrDTkK9i2VXXQA
2RIk7yYasosH4rL6h3/Jhz+H/VWg5MuHHiDhzGSewG7futPRwJ+wHwHNrPs38fw+P0XonRgKYmAG
me8171MSop9ZgzzF/5v2ZIHuWJdN4xUgRgRZHjvRfoXGj1WhCZa3ARAIlVacLfFPsgAVhB0BGBCy
SZM9ErKw8EovPuKjzFEiB1tpc5IYc7Sk1yTKi/8GJdGYSfBnI0OZqPAwKdyzNjGvUxSpSadvVq/T
w7ywLN62hNImW3esFyITMZo9Ce6a4T1soqTdDP3Y5MdmcgKQELFNH1mp8YsLbQjXa7xWXOMRJuBG
JyuegRkFK+cUYpffVNgm5S8OmLtvtCED8aQqaB8nMzj9sQ1w6R+JKbhXhg6L9nNf9+XJahT+26VS
K6a+1NNXwLL2N+qeuiJAgkrrcclNkOyyoY1gFxv07ztgiCF2VAnsAJE9EQ4nV0dLShxBkJDN59Vl
8h/jIo4MWCEm3tExO9/ooukes9YF5ZgEgak/yiVZWTOFWNff6OtBpzqKlnGLQgLtmCiUOBGhZ5aD
XFvZXeYqC9sHSj3Lfyic8D8YeyPEqkGoYxJHEQGHskZ/m2Kn78/kCeKaW2CNJYzS+cA+ojH338Gu
R2yIJb4quDSpgLdRIBRccWHoE9ONbvxKo04pefUpk5efzWq1c7ZEcd4GWWNFYtIYfEhELHKbDwFR
WzAMVkIYZqcdkADKrEMUSBYmIAA31vLI+5MFxzkuYfcViHbeB0082QkEegaPThdG3KMNAoiw7sBA
j0UdTbuYSlpDLzalg9nBmrttyI32ge6XJ1BCIkAdGw/3vgs79V4UfjIdYByQE4MCHy53O7mR3hAu
C5OUC9c8EGd5B1qhzqU3WawDpMkv1h1rBKN38bzoz2km04kaBkHangkW7oNICfMDlu5I7iRtwE+j
W5bJHWJijnVIay5CfmKrNgntTEzE8jC+grQim4Ke1MG25oruoodZ6geXZvhOWxzVfPTcpn/kNc3W
61JOwa/CKenaSekY1oeyWNzvgWCibpusnfoxzGVDV46Xn2RSTtJsi3+6Xljw0w7sYTjKHzTHKTkK
he/0JIy48aMt3TG6DdXMBQ02w/uRzX38yKS6zLnzsoo5eTPPD41oCYeCmzId9Aoa7VbOef5kvTlK
t32rydpzCtNkFy6e8qmmbSUK0lNxdLOMWbFq+6P/XwF94+ippUSvD0PywBTEkReImJbDQiTZM5eZ
O29YZEtvP685GsysBTYnUMLwOPW984WdX/yJqp54TZzK/ZE4oOpfJ5z2dzMSnoYIKWEQTydbFA3U
2dR7DsmvhDAUCAcpJnw9mmGxMKXYDt6IDj3xBta6iT+S3NoyvX2YCHMTW15qKFBjtyLn2yge3mWX
rktotl0AtWfnzU55aBnk+du6y/3ghS16afaWKKf7Cn7SyX5dQX2jVnXq7kbRQOrfZiLR8I0HpiH5
kOklXZSfjB+ybCnF3IJYKSzfMapRb+Kl2DcRovQd9AOc4gMu33+BmKIfJWUt6cw2635Dl0QtIuy8
mFs3t6L/9Nn47ZWuTMjI0GFxAsN9/CTSA0CTRMv45HYZqnWymlHsgNb6rMmCirdYLyBH5Jz2IZuq
abyEdWTdXSl8FiQlOc7PS8Cw+zQUox3P85BHryANmBsETC1ifnRD4nDOZ07eEjidDQEVdPlNnJCh
iCM0i05RHyqkPALX5ZmocMTIQMgEUX9ESH749BDObzTGCVyuWeubDec0ffEnhaaaud0XQh8EP2GI
rXLP5CljyZ5WQTN8hm0Sr2e6NTPBF21j0OpRsronzSfN/Js0QPdOTQqrV5I4lqfFKNqUDMPZGY9b
Wh86EjPbR1Zd0RUSb8hDJzHtgFxo4U6v5NZU1xo0m3dM9P/57DaKwJO2wPBHMrL28ZoE+pgHYD1+
odIXT7OlKNx5RGKYrdCQu6i+FmAbWwQgGWEldu5UpTcdxIHyiE9wwggZOp7g8gq8ihwCf32ZhK+Y
/pbz8FLDb2NiPIZ4uD5Cl1yA7xpEhbzGcGaBicUqNV73HGUBmuodf1uzOFzXpcfogpmnzzKUC3GG
gRRVRB+vcAZ4sPOJ2b6HuOYNpMLcHmY7Ry8UlkG7H1fbXLuhcqdd6AV419uVguSLtihLj2wNJkbh
pRgusQ81b0ex4cf7apTDj2YxtAdd5s5Qh5Y8PLWKmfNeaCH/YhI2HI6G62PTNY34LCYRXUFPFl9R
S8jFhogWQ16elv13q1066r4lboEoXBQzm5AFGR2ON4bPiDkT0vJUO0T7UQ9Ni+mxLc8+IhtzWtrW
BkfGMyQHUUKyuLUlSusjiQ3tz5UMT+fLdRey1h2oeBX9TDKdSC+1zzEmXwQWTl+2346DTHcbgz2g
hpUtUkJC+BxGH5mu/V+wbNfyPBIocBsArNiNSJbxP6gWhdytgY9ddpU4uk/kUMxyz/SsrS/TvN6t
CwCYkK2SAhez3sPIjtYtHP4oLw1/Z12P1TtyxmrFXkf8czY1eCVwqVbZOWs85wV3u8aUFiG5eCCf
IXGv1OcJUuhF9HN4bAnRSs+E9Fa72iTINbaQj5L6FMcASa6zv4ChgUeAkC1goL2lo6mzK5vb5SXJ
eUhP2DkX7maZkfipQ65QJH1wdA5U9sjjVjX34Ru2OGI769Rk/h77ETYChKrzDBojIIkJshqdSz4w
P4eI7pss36uxkqRnwCla7L2FwF8CpkSvX/Fk5vDsuNWQ/ynLEouiU2tB+Ao4frR8G+rHlcqePwdn
78CGtdTersDQ4e+JiSJ/T7YBDW1NO7cCgsAeSHIU/+Mdxiok+wAixj3VfvzPICMdkR/3LILagHZh
E9L2M8fRVfqZ+g0jzSfJGiZ5Iy8OnyWQxhjjJi8JQpjrUg2d/48qZC0OExfUv5YsnJ/dSIj2OY56
aFYzC5oVYYNga8IT2MQX7BX6QipBmly6fvDexljWvJZsK7xDhZ9qvpAdYf8jldn90zAFqu4vTBXt
Md9IlqBj1K077ULoRkvoDI/g2mbnh5iwQiVLzpSBeWPp0yinOZItpmOlea8BzLi3JGWW/bcriQs4
LkgS+UzBWAVfPICYL7YDpKfklPHli99ajq53XnLUfMy3OutUJ6V8t8S8KoL/aKJ7BPyWr+iSWEmS
7M7xghF9ZMAU7q8TFhTgEe8eYQnJoN0zBCwMxQ5S3uTkLTyUlwS3K5YOgXiUE0lAo09CN+gUSa7I
rbcyYZRrdsJCiwWdAueETZzvhFxjxucScpPMkbcOMDO80ZiiZ5/GwNf3YDekfPW8nr0zdpcpP7gT
P/Ej6mjEWfMQ6rN0HOmfVxVWzOQCiVVrgtTl08s4YX9Ie1U98pwmJJxNTOmBHpcAaNRYy30OHSvg
I2WZbC9uhgiPGXEYqR81HgdAcZVWPgvi1ny5eSe+e7Qz8fuAOxEwPgvCSzwPhrRdWahXznmHhLNl
ZtQKm6B5mLqAIM5+rdHqQ7CJTwNLKnLtvdG/GrDB9kiJSbPdOVHEdBFfS70LIxuEByQGqvr0C1Yf
52ymJH+PMxAmGzOmmbwRNYEIGq60zFEXFLXM3hjJhjTvJYMCeRx7KN6Mdus7mCIO4bOCTlfsbnZr
6tCzblRPqukbAqugflzhVOUHJmnJ76YFUopnETnaoR7JyNzW3sxCihaJHD+rOvvlrJP9ytQsnVMX
diq4MVPDy4eUstxpICV/G9MFyBll4cNzHTzP2dR4u2e0hZJB04pWodwsk4tnvjDGzvua4JuYXKug
a06jQ47lPtQRma4uEBbn3MpJmws3kzedIp/u6xUnzXT3Fta0umMKkz2PWdZvVpwGhJIFLnE7kZuE
vygeOFGGhkrsKBYGFpsEQQPS2oo4o2MdB8TMY/AEdSrGcH5Gex1VPxRju3uEsBFXfoHF52RELrIr
kxjCpu/D6I2rbql+xhjVFwgDXT45r3JokLnkBsgKLl/0Gh8AeyUoQZw7KO5n5AFyr00x5NeETGdE
uE6Qldelm4Pm5yrJ7fvmh9LJdxeKXnnfzcDu9IQbPY0PrT/4j2NE/4LlO0ud7VQCtbhw36zQJykB
+Ts92TivBawqxjNr16/j29y6bYn620AcuBj4ZPJgQkZgFzYTZvnORDl93UmmoGbmdWLumCTuDkxD
FjCy8eo0O+OiVg4E4E6hAh3Tyb062pXR1pI+2D3IaiJZMWYExwA5D9JmJvyMsxOMBeS5bOuVOnq8
b11QLRV5DVnSAPTaIOxV10IkKRniEG2QvZMeTk+MGArA6717aadVFUcb1UWwJ/2Gl0cOQF4gJ/Ig
vDFnjmALLTFnO/gSZ97aFM0aWtc44BZrxzT5g4Vlil86zc37UNpV8vlI/mz8VEizDO9k4eniRaLP
uatzjJdQNZCTg3uZZea5gXsFig8yH976YsklRCtMyQdlY0G7ALm+Q9aXJ8mxlRmw/o1n+ZywUORQ
VNddbX0tCAhXQfNJo2tfXOk3HiDaHB8CAzJ5cVkkOTTxToAwXpXijfTtlayuuQLcsce6WEc7wbGK
oybv2qORfa9+BHFOV8kycj1gw8bl0MP8GZF9s6lh+zSzxc+VUD84XlGD4xyWvE9aGeIQIW39GiYl
/mbg5NAVcVTCIY0ZFyGzcN3PjMErkZQoBokmd7vwl81LUqspRUiGp8skaDLpCOKBbcJ1+YwKiCQv
32v8p36RIYlq0MapF9tBcY5t+gSCD7ZzDe9BlHHu7hdkTffQExm6xxVA6zuLZvYoDZrq8igZaSAD
S/8fiQy0D1eI0cK9BFbEBfR5SYiArqlkWBCOJJSO2ga/UKFAK2FjhsdwiZjLQ1rtw+oa1zo8+Awp
iHXpK2l3lI6Ck5UsOpTlsrAs3YxB6MX508Flxx3B8JnrOdlC1Uj/5aPbE7jYTqCl49X/a3JS+NIq
yX/TA4G1QIP4F3os2Q4eHvGzXzMq2xBAXji/OYeR8icDD+GeIpHoz8rxFJKyCvrgQ9sG8OgC3/TN
KbeoYhHBASp/zGi3f9XMqoqd0qp4d7vgyRobV0+6sOJBKVPa7aJDn4yYRYFxjBfH9U+9tAGoD9aB
zMTBPuQcEWg13+jTR3lgt7qSZrAaypyqWgoq0XqgvoLyt84N9sua/hFKEQJACPZN+aI6MeU3I9by
j7e2gbeva6wNht/Moe3Z0r+vv8sFDeGxXv3OblGnEr2dGnrCi8fob9g2yiu6jVPKFslDU7ufeirn
z97rVX+oo9mL97rwHP/apnHyxTMx9Uc4pmH6OVUAubfKGRiQK7XIW73QU+wi9H7ERNsuJeapT8TC
DZuI9ziaCafr4nGdPnQ/g+Cc49B9aEk4qXeASkgGZfDl213rBdlHs7g4r/wSTAZWI/aL8c7G6O22
rh2G+oa3pKWibRpUO4u3uFd3CQmr7nCeAseIUuOiditqar93F+ef+zphwcqvBKR1zS/G5iNcaJ1h
lVp4Em1SvdL5pl/g9xiuYcVipmVUkgbbMHUdvIhpjdq33g3EDCCyayUcua3OWmd8WBtluu1C35O/
TWGvOcSsCuNdjMQMI+HEmA+sGZ4Ui8xY90kVcKgbF2/c4Bh+xrvGBFMKA1ZQUDzgkzekx6YdcL92
Vd3FMNNhM3WsMfq0YHZWdPh3+m5mONnk0iD0nZ3IQx6ODY+mohp8r3WPGYEm83rDdZyxkO0d7Pb6
WXR57x3ovLr2Y2ncleQu3+/G+FDmyYCPXGZ4lAeJx/m17gLDBwtZDugEImOD25Jldrxc9IqM8WCJ
y6lvfdRI+VDkI+fj1UuDlmQVlNrRBM6Ocy6Ae9CF5sha3pjf7KFs+JWwIS0+dFajZSYCBVbC1hsI
td0VulubB5dhPWqymgkumLAoGcFF9Qp3/MQIvTp6DX/8LavwO4FYY1WBULczoXMpDHPq4+rWWf7c
V2g1NzT8Pf9RPc8ZELuUvAA075N+GD1b2Z9F2goC2JwlIKbBrZpt3AXDlSyaYH1z4cz5l26qgEM5
3jKps6ERtpucEpT4UPIomDE0cqHcDXowTMeZ9cEf+p8Zb0CpPERmFJEoqbikGyhAKdggOinooRfN
StVsE+OLlf4YpPbOg/AJCUG6c7MbWzTEu1g4pnp1CzL/9KaXhOfe9MLFhdxrBNh0Y/0gzWsh/KG5
UUgtw0c40/0y2yzTdBc6FtegjxAXdolsxz9j6K/ZI6558dB4Rr8j83brk98L6GASM4jLwKAlzmbx
qQSrRjALar3GZROU9+NDYQ0c5GpOLFqTfroTwVpAUT+bAnUsNqAy+l3yfs17wKKyIpKFknMzZoDE
kKK6MQR0vphAHf0+RtWdg+KVpyVeB9ZtJGZWWxRbhKGCasaNFFMGEiCrgPaxap/n7mZbQZve9MCk
idq1aAdLQlficzkGJvryGNt+tih/0bwgwrllVZGvj840ufUvECM6f24wXELaAROzIgfXVazeDH1a
v4O1MH+3g0PJ3oZUJif08MkX2uDuDK0M1T26OJeXnnbqYap7VIzjvVAj1pGJ0zsLh15dAeriK3AR
X3rbubeePRl0BWLf194onzMeXgxhFYSPR8eQ6bCzXHu/I42c/ihkaDIckAwXN9qLZLHzmq6KLzzR
pFNA+LvnM8zdTzYjld6Fkl4AksiwXCzft7udQwbLDz26AlQbsGfHq+66dDWn0Kxe/XcNo8W58Deo
+i33evtM8qt1Hxzhhp9UhkFdkd5sC3Cb0BnQlmy7Yoi8T1sHdimPfBdlyiIa+2DIZJGI019d5pvk
UPmq+MhZpRKzVvLyYdu7A9TfWFjGGevvuBl/JEWaaiz2QmOiBIVXeYeQCq26sX5Okl+8vKsPDJeF
PtqFPkvdHR3m3bc/1jNxyfibtKrBAIii+B5LgJ33s5IOqAiFuLNOylCJnYgqBnumSgY0lCbPg/5t
5h+rcxlyCnOGMnkO3tt1tJcsLkAw9NwtpNsULRblTsKMBxIc3h+1spDftGHB8FljLL3whM2o6KcI
Z5boJI0gieoBlN8UCPFvfFhhcFJRQUZ9Btm++6zYnHQkTvGtY+ZfPIRmPYjBg0Al/hkSF/+IlIGo
QFhXw3wgaUyMiCySzjIKUfXIiCoKPkBESiLbqsnxf6DRD9rjjPDIO5d3AhDlFBlGrzLEz2PmcapO
FfDzbF+EXofvE3Hcdc66NCZKCZfF3vdw/lG6OMnZ7Sweo2Etyt+85PrXjM0dmqx0/S/2R+TSLVAR
42MmBaHNbNG6r0YlHhG205B+rH1tnsFMMblucTsgbyNYGodHG0zNb6qyeP5XOj73SxcSi7lLjc7t
BXNJ/drEJvovAz8yk8ku5ggxbAQZq8jGptwiDbfrh7KBOA8LXsmt47O13I5MZDtWOFxFRxaqCVLg
xkBJyZsweGsjvZS4rSBSaa+6V0ydV/ssLu6R6mjOC8u4kJjRczROyGrqbqrrQz5aqXczlRlRkBDZ
SRRGaEzer+1YG2dx2iKR0TmzS/CUiBmpzTxNQokRB0NMubMvwzC8idIxaD5Wv3jiemETP8VCwJLX
KmRx31rZq23ucDodSFGx0TGx6s4GB65djJ9JeacNVTpKNbodFyPmkM7Dd+nlYNciAEIYfklDmPAf
DMxNhV+/NwhzeM8p5ILNjFEFaiz2aDG8ziZGDrBBa7+K24SV+L81BxW+1XPglNt6YZYDEYEsnBqq
W/rmCR9nFc/88sFmjwoaBiDdOHOIAT5p7rVIeNXs/BuKPr8GdRuXl3ZNu+zkyLS5NSXB2Zj++mkS
G5uvPtndAVOd3YSh7KfFIZdecgmR74PKobgaVzfF3UIbt7eZ5Aj3zxIKkqfw6SYgdxyhv3hs4HKn
mBT6LfPjELyRLNIP38Ncc+xrgdLyDNi7tj8nvAHIV20YV0fD5OwVQmD0d0LGhw5/qr3g55yMxt6I
+SHKE30swGZY/C0hYCMm/E2UiY5No9f8wWUR3YjKRcDg4/J4U7MgfxjNROA+RQ5Dr/7sre7KfhMA
i3lsvHAkN8bVtfccrjb3jyG3UYwU3AlK3R3MVFZzjwid1AQDPAwBIRV8E0buco2p/BRIMk8F0wYi
dOnQrLDCZ13Yu9FfXFFRwA9B/vMJPc6kiDtGmrup84HxA37GGRyOOyzYpXNvAGTfLBKKVEC3hOOu
xu1C5Wkf4o5k7kMwu9EFskTye1IgNXem8vzuizpyKsi056z4FkAyPsCYGGJB0uaf0tN8bALrf2DJ
UP8ybmSiLjw6AjziJHMRdP4Yoy2Yd6KHhYcxxbb/0V9Py8m6Bbi+jgCQDzTZHPoY6riN+8RlE6J6
wZQmm2WYXMEEr79Qpazf2DL9X2CN+WVExFqHCR6WuoNCQnSP0sF0lxPmsp5WQ8mwxU+CdSmmFPwi
Itpb+eTj2J5I4jB3pyDN+RNz40I+o55qXGQuVFz9LcyFXB+gFTrLDregwk9OhArsP+/O3dINXRLv
tgIMqNFV1b/7Ts7DuQPQBNtA+UV1Tf7H0ZksR4pDUfSLiBAgQGyTHD3PQ20I2+UCxDwK+Po+9KYX
XVEVdiZIb7j3XHhWFkBmYlGePMHf0rsYVSbDYLT2HJ8gI+xbAK45tsKpC57WZiBlA5l+RoL1iK+N
t4FE5Iwr9NVthPUXI7ztngP4ZOJxToeY2xs1AaEp+NLqfeeWpb7b1O2vvCXkyfS6WCIwONphFbvk
Z8duc5DVeUw81w9eFsSfQ+zI80gsCgtSLecbP9S9vGhCOWGyUfNDs8dyRLpKFrK2r9+sQpc0Yhld
M1m2GOIP7lQStiPHyRngrqWm+TN3Thfs3dYe1hOL23y5Usy12L1DXK7+oiMO+SA073f9WfqABE/4
Clxz3MKBljcvt6Yh0vnG/gRuQZoIa602Dp9czXtO5Sp9PGPY+4EsKTAGXd6QVrvTaFV2orbIzk0S
yqkrPyz7FhAvmvP4uF3nwGAKkrQcOWzqVtd2XirWZSlb0KWvIpegdSdaCeicngsq+fQIR0s81Qno
zZ3YvmUGm+WQnbD35CEjjpoTtUgGg5LIlOJGCFWeiZ0kq4IWaW3PgHsQCmhK+0+9BJgZQk7a84TK
ld8X+dkDQBo//oY9luGdSfyWkifuyANkvbTcsr8guSJOPQv25eRB6lIcua/GWRDdjdJmXzr7bgep
cbCWg3Dc1n1Il2nltsHJjxgI/fTLkDoLTsQ1a28nwfUcOo0Jj6m0mUyxkK1WlL6FJO8WzUf3RD/R
YeLFR/SrytZtr8kYMGQVzNl4w3tfBuhyRfOCMIPgb/Qc9C+dlZsYIOEypoex9rx7zZ5whZ+JYTTr
2vW75n1P6K5GuMaM5T0b1yaLPkAoMG1jqAk4X4kqCM54btiBA5KBudfS/iG5ckNHn1xOnerS04VN
hw7ScjUeWZ5kzoHv1cbsnhrFbqkY3fXQMt8J+31Xs2nxT6g6Bs5HkYGktJ+cXNPltZ1nWaehdpfu
5Dk9n4KTsUvgUUzQh2hrEa+j9ExBs2WhRGgEM6e9yLI4+J3hu8SkQJHagdCsBZxXwcFGY2XmnleM
yWrxhHBxWe50g72KZxmMbT1ODZcpSQm3LENHBqIjp9sJQIL3xZLDQQhLXz2c2grk/AXJJAqrLIeo
EHk4NV42I1jK/Wy12CSqqb/VFgUu2Y4Lux1rdgZmw8lA1TgUDmI/Qg4SnELoGYYrY3Fh7DHBcHSS
t1YlVz75t8Dqe5XcM1WHAWTw6ZhDoOQ6v056IDOFsiEFT5eQSvmhclHchgkcAxKZcc5g2EYKPrgy
YljKcR5brfqWCEog4rVoePc983JGDFU6Pq5JT8IJkwd1RfIG6YtNHifXdm6p8K0V43guyADJd76a
kEaQBLagJmMsv2kDTLdKUZ1gdjrmhu1rGjwBP4Lgy5Re3ZW2IKiqxpv2u5JyOewRUBoZic2mcPbL
dIZp5IV04RbSVYOuypXnJl2guI4eaQMUQJVSR+qX0dw3pCIdChr04JAA4nBvehV27aEjyETuphEc
wTHXDhXXRJ6avsxg0X7bZEZhhx0R0Ca5gP+6lfy4c+oHYL0htpCocmb5lK2XdjIACTNNwc6bLAlW
B5PVJaeBzQ0r3aDlir5r0JMELt9G30znPO/7P72eBw9FE3nPW8o3OAfu7W7ss+YG72yrprNPGl9/
lQunsNHxcJ1+2G2D+6A0MIeQZLUlX41xZjabLZ7FCKE7AMeONuarDZp8QnGwtMuEMBO8y2csivoE
TqwUbxIxeP4EvyPu7mZAWCvnPrWFmWEu+ltQahZjs3NYPTNbXCEtoFfDM7xrGbTpZ78MUB8E5Gor
FvcpFbGmdsenlCe9f4dnghwgNgAbo2UlXGiJaqdny5DnU7/5VsqcTLssZ6Boh57/uGTkDpyDVHFm
7fyC2TlJdgNRN6h0Of7ZjBcLq9n4IAtV0UbxVMpYH52UkEv4LCO44ae8FHa4AVisfn4Kkegjs2i9
phx2ORGWS3KkwShku1+XOvzjWUWe7lvbWvvXhuS2fF+gSL7DcjY/Z1aszQ6/K4OemS5eRT3k4tuK
geRT2VEos5vszZWrXFSaHsb9p8RKMroZQ0j7kdBMfQkQTS+nBlKt/LTo1jUZLah/dDRZOgHvt2YF
XMp+6tfPVRqEuBEvdwFIVzimQT0Lh+x7yMZyy78Kjd/euYy3uA8ZgKJhV15exKxLkZQuw66MG/Qs
IsjgscmUEfHdGCAvuVZQ5NgIljH6yD13nSePZHRbijQL4snrOw7AWCLqTDz2jxjpAWtFHceSJF88
SCDLAKaCBrqnf6tHZ+ewcITcjo4tK36UiwqN05JzGR0+WVsA1HKiG5EkUgek1o3Vzs5yO1aJ1/xl
GDgzvYlt4WNer53MPlXgj1DpFRjaMchDfl7VcEB+nydfta1C5yDndE6uHVArI8mW9pzG68fMdfU3
RQ03U0b1ongk3AU/wr5BITJT7PaFfaezcPNO0fy+dSU+vSf2jq78aNzBAuLhyMnObmqxdt5hnsG5
HJAL5+OvpIeQMUvVFDZGN3H5enfsbb0SLWMdw7Gl0nHTe0U8uo2iKdMdZrtimbo73JxTfuAcLKp7
AFESLSGIu+Qm85BuPHQ2DfZ3PPdwnw52L+eY5TGyzhSvPEsa/8ejnHA26W9cfLjcbHg8RqZYV6GA
ufyxYM1DAl/2jcjYu9XsioxhtdfsHUzb4YEiH/YN/yK44a9wHlc/eZHYG1gqsmLJglPNann67qWy
O5y5aWMdTd359km1AzXzChYwhUQUkLGx71GEhYRfqdgITNMlJVbkWGSosOdOg/oGFXiYEK6WrZKF
C6qWKbn0ducJuF2tb5bvmtjg4DRJnxUpRF6cyZ+5pm5GeOmkyX6SdbMgrjRheTPnrVOTm57SQU8x
DJBv23hwbAyjqAHhA5dAfA/zg9sBz57NKitMBdTdqpmwn/YZKMtgaoC6AGZWjXNa9drNdzBoA8nE
DUIOgh8xh68zI4/i0JfhEpxGPDb9sUGbreeo9IaSxHtIN+KZ7CCSNRlOOd1FuE1PrnAm84IzD0uP
C8CkjicGz6AmrYDk8JneDDPF6mSABBEDockPqW+g4cJjOEIVbKv8XAJ5kDUGDA5D0tOmwOatJTpI
i93Cbrz5zIdh8F/8FqEseUudTyyRCUi9jGptUrfHSk5Hy/6YSVjY7AONtYT/ybbiuxqXvIpw2/Vm
NyexkJ+5SjudXvPeBC626Bxdfo2XAGT+jrgQTmlGwoIMv0R0MdQyH0TcTunWh4LZSfIaWIfNAJ7g
FeEtoGNu+GU6Lu6PmdmHe8O+Ihe/foWyHinubIEvRiwtFWESOdNQqMWkmfsC2TzYxkCe3SYZXSSG
CyuFq9Jn0no2UmWb21G4nOpEhZB5hXkGDd7AzD/ykHL8Kajjpr/oGxj7EWHkqJE0lBZKioTQ0nPl
GWM9DYRg0FVJw0Mv7db3ffzf7NVvA9Dj8kG5EHRGmLoAnXCC1un4NFJ+teEV0+weUFyE6zMDv1Nh
9y2yuwBikNF3wAlro441kLW2PeD7dUoQi5UIhIrA5uOTXsg+MKjXlV6nY17poPiMqQOma8WTN5xM
1ZFNUSZhZlijV314nmZ7MKdG2CTwWb0EV8TYAqOrsZeFdKWNMnph3D9MyIBTdJxdXzrgwYxSJKon
0L4O5ejPl4LeCjUoH1K5L9GrsUhGrcDATBfZE0rZljm/N+UkG7W0DdGCD6LZVxU1/94y4UBpxPyC
bi2tSKdDOe3sencZ0jMDG285B2z+xJ6VlnhxeIDCsyBU+ZtTniFjqX15U7sDIbZOt763hXDGgyjz
ymAL73FvScwizJS8GBUBbgPmos2cThciouLfvnaJU268WPW/yEM874vWxm74SlDART4yFu9MuHJr
HlHPEXszzi50hVr3ZXBkrgcDOW97K6qJVmPd507WxDKPE6nfN3j6DEaTVcnvXJn6Gm2IBqiXr3RR
NlU7BVHhzZg8EgczmwJJimG8zbPrvu/q8BrowlTjZi7QsSWE2DsHVlOUakGSEFkS6IwHK7BqjXqz
nr2VQxFyI1JelX5YQ52t5xJkY8+zbVfxNacAMqlhUsNPytbxRRRiZuWL4wylvF1TD1cS+QezKeoE
huI0bDuVq9rbzdjlgEosPu+ABfKUeKXQD//YQAK8h8WlEDlQ3fgIUGhQ0ivSZYLpHqm4zi596A3i
OpiLxTuQDJG+9pNUCvUvPeAt/PL2TSvElV9+lTCVqzxwWvvYYy9wbHLb+pMor/gdcJRXfBt2/zpa
64Klisy/MjIovb6BxWDxJ4eXFUITb/mbky/aJyzJpXNZSW77KRK/qUE5QRhHz9esGYmBiXFY82lz
3UPf/B0mNGDQSMNwfSQ3K72vIT4tp7gsvTZiw7uF19QiqA8Bac6EzHRBdUZlnMq93dRhywwUkePj
4LBrOg4dsVT368Bk/5ltFSkcfD5pzXFLPNKOhYF3okWClpf2+RsIBfefV2f6jKQazD3GrexFtmPS
XmnfBX1Bzg5cdF9Z4m5JJpy/RIuWT5OQU30s/cVWJCyFkig9ULftTvpZ/9xWc85wmsPoqBE3VyeV
1cm9kqy2z5PLtIvYnSLEljoRFXmw+tYHHiXTWOzcgAH0fVqVxgc1PkrMDf2gGMgk2op8O8OCQAaA
DC7MWOZLYNk4vUcTSNqEKsHcQwZ0eweXl7gdyw9wnNqIhwipxRpDDEXoW6eqi0nFyFEK5EyfZUdU
T5exhyZY1Hqo1QyUEK6NdneI0hJUmTidttMaU9ux9XmNv+IEI9s+iC3vCd0R0PqxMsljWwr9V1pa
3FSMyRnE/Q/pskIP2X6+rtuBiPceUWK5DDDYB80oDRxvdeOBqUAfNvRi00nPcUgGEjizfIMWDtew
BgLkZv3KbePnpfmxbWrggCQDKBtBnV0mogi2ORPuP6SAkySby1rLYS/8pl2u0bYnzQ3iNCwRs04/
qfoWnxCvJnkZ8Xp4V8ZLSbzC2ZC/V9bQfGvC4/9qKJv21Zbk/GJ1SC4jtozVVcuvlO1TrOSMa2zy
Nl5quw/fEs7RJ2/OmwL9F4evQIPfiZcSpG5zIY1nOrL341NWcUAQodt4JgoQn/cUN4BjZ+DP8Tdj
Kxc5B5Sy4iQ87Tpn0arsZxVi/atYLpG4OK76FEKwxZVnFUKdKfUW1pQhvz0J1SLBqsqrE9LkChPs
S8QfRHslXn8zABKUbMd5Upib1B7kTpkzMyOBab0y4xTA30Jof4vUakgufIMu0GYb7fO+El7OoqMJ
6ehmK4+BdA9Fb18PeBiz3ejO+Kq4eau7pcvMhD3B2FCJHLvauyt0nZt17dq3UeXjBz5HcDqhpfL8
ECTUkdE42FuHmCXNn5ZhEMyTjCHbZ2VN/d9uFRjvw8EQhoRYRPvqunAqf/rGecd4Fviw/52YhZdy
dGQ771juiV9iT5dfNq3VeNOuMXLMnV/FyY+NhCeHU7f27lllJH3vaoA7nKao4Z0jMnJV3Y6t8qpj
T1vnRm7Qet2zLGMW4cTahUfkgSMZH0S5bi9tN7yYBArLgTXqhhJEREFAEnU7CWrwX+h2dZW6OI4Q
ukVmkBgmkjR1Pn3Wwd5NTxrY/FLhngZq46Ylsb2IljA7WxNYHze27Isaw4I4l7yjLPaH2KuukZWR
EQpwov7R1so0OqOwf1a1zD9wkiXfMRw8c6gW7m7UHCGd6TAFONsz2d3HDVVilKQT1PR66JJP0NrY
j8A2+azm6rhlGJSwxEP06AH2Qdc47r3AJQuLoKqijHKJy5+A+2ALJZSWfEL8w8LRzwhinonnVg+l
7bt/AQZMgM5l534VKXqSM3YLOmK3RuxD2NcSHHzijKp7F9tIzv2difzOFhj17kzWeRsFFf4BJiqF
u3xfeGq9QF2fQRSWM8hEUYaNu89mG79LY/JeUs23I2hM9IXDuZ3qGbAZNA37ZIcoBPmpSsKLBlAk
+xRbsdjh7lDjo+loeXaqw6p6VfeePlcjXcL10qYtgPCOCcBupQHyDqk16uDI2b1caCkkYmCiXH3r
zkhsGMFZxDQ9Bwym7vTOWDQV92XDHuEfthp82ocxaICNHifE1Flyy/KPEOkTiwa3Hw46wFNK/+FM
nuZzzpNnaxZeBowpjMfupho995VDPAgOXprqPlqCIvnscUz0f9cFf7U8MMsd7Mg3eLcJ7JZu+dWm
hX89DtgHsJcgJSgJgUJjvM8XOba3CPGW/jiapUZQiCTGmvcelVjM0+5YuCDbmNHdEzteHBEerNx2
ly+FE8JoCJzu3YfzWp9w4Tb13YIz1MI2GcN7jkBwVekDyV+Zw+R7ZWiD6mZBPMziFKoD/nIScaCO
+UWUW3I114aDMTuvHNDovIgNTPAgIzK6oB8ZaCZlMG1BA37IoYHlrYhWT8yv6Rp2ErdvX3ZHZEV2
ebBRJD55CSazfVCSH8Q4xSpeNQkBzm3c+BSvDCSQmzLZ7+QrU7nxN+QFplZW3kQk4OxzLeP98QXb
QIJrI56a7fgP6rY8+Y03BefGZrTMVguEzZnljpP8Jd4LMSS4Qukf6yZF6B1g8E3PJOgsLotz2Ynq
2kvHYfzLBe9kt0Ah+Lw0hr0NolPLZ2er159QQiTxM5SpbaO4rBI4QbHwWB83x3h6NCuoL+64RDln
6SWILqlix/dgSZfslCSY/ndtP2MqoyNHsk4vLxispDbNi0/JCJnGL1QZaUXNG1UolOwnj6ae3UJJ
lLq+TxUGVW4AEFL5CtmZogjqI/AGpTwFmKhZHqh6HHIBFFSoW+CO3m8PoGO5YYyh+pfJFoS+MRNv
ERAFVnApcyBJjyaj9P1ocEz4ZzdhOISEqjJYz9N12i2JZ43vaeqp+qo2CGojJquNIN6q7cJ7t557
cWBQKbgbiKes/zk2K8Ej8jUPxmlapYxAXTiez+jbp+IypYaRGfOYEOlTgrRTProIUD9H/GDubUdq
8XC0YwoMGAoOdp8l5+s6TiS3b7SIbjZthLkvJUG76xCd/DAhwfdNSoC8QQw428DiiTJAlmrFTfrS
lGr5oq5Ypsc2JMCZiCJjeycUcA6WIauRqtyhNa+a2ySpen1NWkOg75qa5c8+BGDIyhqvR8VwB2i3
i2ETGyAAfseFrsoAXMFhQo/VtCFRAbjV+psa5cvQPc6lF+uXMZ8y9P18LRxai2YZzzUTxtZD5ttB
173QaRiiRxM7KdlAWetAEEUr48F/bzCozEAsRjzr/Ilyw/dBhUv/V4e00WeMUKN3npRnZ+9cebb1
wMTcxE8y0W1/powhWdDMgYtn3LW5Ukqvl9XDjDY7PWw7H/ssPDxvBz9DuUVPzTqbXZMggySW2M3j
0qM4pczpiZmFdGF1iI7kkdm0ocJ2CDNSV02C4ebge1lf/gAkgGsxp0H20UqTXGaJjYWBkkMuFqKR
6dXxmXQgmmvNfLEnjSdMJsb/iclb76OOwTTpQ7nFJRqEk3PHKJwoklzzrO63G8zfpq7+e+iAFmLg
DSeKBWANlgaZEPDNqre78zqJcaNVtRiqRIjck5XNkjdABRQo0q5S61UcYGVi5jXDjGwnJVoAgYY8
np65UBLlAwKVrlDzH6vKisclDdMU41TqodhEig25GSbe+9xwP2KJ7JJXkcJ8YTpvrFsLkwNOpZ4X
KkKQRzWPaE1OWwRv9obeeviXmQY1koUEn41yk3n8FQgZDNStDGQ5BeBfjNdYkD3UxDE7ZLx+ey8e
sUIi/0aaXJlVved+rut9i9z+A10/y73Mnw05s/gMP9HUOAQGkaVy8T3i6w4Tg/G3Yd12PL1TLncd
D+ktTEMGm0Veq/EdrGjxta5OvyHVTGxFaTC6j6CCzJNx4uGTzMrqn9PL/Dsmb/bKccwIxLFBmL+b
ucyxuSEt+mI4ivKqW9quOXRwGKxDWBb6IxwrEHg2+ufPDJ/as4U2PkXejPxkb7As3pUpgVm7sKvR
XwFx6376nGqFPbuTP2Kldd9C4Tr/8iz7P61pHINoVWWHOnv0WwH50s6JBkR9zPYuqey9bzucizPS
03zPFrm8VigzIR8Rc9zuUDDCVDbgSisOvRb/4iJb0ouwR7LI0DHnGqkoLI5K5WMScqTmvF31go2i
TRGv7VQv6Ajo9qwCR5+s/3Wy6f2INM3ulzqrzg6OqYKMAqaC2qkrJ7geEB0KnFSSTbiqG37XlnCb
jLYiCIsr3y0GjEWcVyNhUQhXlUCjgl5Rx9OJw6D8NVMrvy3DebsBwUvramz89idgxRei4Ssrkl9D
BvKHxIJ8dRhX2d4Nrq2euXMS/0wSH/ENC7pZYBgVn9Nu5Fyle7OyoLt0jEDB+01J8dy1PaGUDvc1
ib41S9uDzcrln+xH68WgCD6vbePcw1Te6DpgmXp2ZnmK4ISrPTKhdspTFieY0Ja0UNddsYavFRSM
MRrhOKBurGtsI5lDkYIKBHtvyEbwwUI0015MqZynaRrSxza2uQsTSYAW0IFkvrP7qQLMgZTc3aXA
ya4x9a3fYqI6j1KXrOudP9OFs2G1cdTKaZ7fjFjgZNKMsvdkZ92hznYrZsJpWF48xE5TNHbe8Mha
rX3RyVLf6op4rB2aGQZnXh/0jwXUR8Y0STD/s3ONdoRNmH9y86Goj4Mgn/xoWSTQR+jOCbBU7bz+
wT7VPqtuShCRiM0bPEx2VR6pm0g0572vp0hYlFOHystWE5lMgbdCTCd2zPjyB52L9BvbU8CMyNRe
tsfDqJ9CGtuAqjEuv0bXCn5CPUx6z5NARlZDS/YUQvvhx7Dx8RxYIrTX4WZTiNaktJi0rU3+2oUL
OpXSMt5N0tiVcwypnNpd0GsO0KRjkERsEOfqLgRO9tHNc4D52Of7p2qIeTS40BAIcTbAZh+bzH4g
C5FzCiCX/ZWwJ+Khqkd56peh+PBGp/gA3FJ9DoOLsNIWi7xh4aBf4sqHBT1UjOsvU6nLUzFD+9vP
7LU/keHQIcVBi5TfrIigqB00ZW/g1JA3HdTm6RnKA8vxHnvrdJEV7bOKEXyDd1rYc3W8jOCZmoZy
gGAbRFZ2IKAZ0zuSJ5mvwQ9Z7p0BY+Z1HyXd5rPrW4QuYwBR2IFa93HBLTQfLJxYf4o0ne6NwqRH
ee14FG1TKddNiMUUDKRc8WoJlF47rKMCTWSShGbPtKfXB4EICCFnzxx414/hhl9n28I0pw7sN8X7
y0Ldr3LQ44Zmd5d0yThEDIemhr04SoADwgl4z+Qa5+8ewV9it+aGWPO86xVYuSklGaLtY1qwBGyY
PJYclXcqWJNrhDHNvId/r5NP3afuvwypk79Dw9UzXi8GTBhlWn9loBquRWY2+L+xoRPTdSSKYJWl
eof7ay/3DGs76B8otm7TeXbKi61nSCZAO0pQRU4L2VPTuNTnqtOb8BIGBdynthPJwQK9PF2DqmSZ
KDsUngwrbO9uakvrd0SMffK2Hx1ea2KwzpFo+uMvpY36fdwE7O7kbZLXvINJGOqmfc7nMvgOu95w
i3IG4lOFBXJYhCOhKjEKvZGjBLNJgwaqRwFNK06kHsKN455sza5znHIm+gCAHPJQbIRwdNriRGJx
jUOoTeL07DU1pBFlqN4PKfwxj0PdM/9cEoySg00rNLDF7q3NlND0F6yc9geAdXa4s89NFGXMq9nn
WmDQgZFOQcXAQ3jxjhuN1QiwL7YPY6bCJ6RqXN3Y1pJbdsKssYSY6O2Ebar3gnBcDV2/jt8Q6mPr
jBPjnpqBxSVfDn5ym1zCLTNzVpu/uqJ3c5rysyvKKr2mgJD3fP8tqvBGp99YkOvXUpWMn5tYJuVV
AmGDwbwlmBBkrJL6Yzep+jkmIYfyOU+8W4nLCfzO7JvPJBm4pdlxyG6f2k4SHCafHPudcMoGXQ8T
671h06V2k8YhiVC/7+5dGl+8+Z7VfvOmk4fh+3H9b8b1Q54sEguEqnLUXyrEQe2OdJLHSqRwoHDm
DY8hcUOMGnVdXRCwNxPzp4DYsa3oZNgRzM57AWSefQi74s3LTAwNuEpVXYok3cb/fY5ecMQkTF4B
+1duozZFbeu6M08pATPV3Qxw+yeBU0TYzdpmbZQOefLWIyedeXGr4U7V5WyxxOBl3Tn5iHulcLuB
hIMw/uUBZ5wDabhiuK7FMydj+ZysVVftvaFf/thYLx5ZOAxexHi9BfUND+suXoftiSGz7j0IFnMh
qVaKaO1DsfGoYuAZdjLlCWCSef2wkTrf4gbEWCFGQBp8fIKxW+BNDTp9wqYNVNEUxiMfBt3+Mtuw
uwSLVYqW3PLqfRFa7q1NAUZWS1aqa9K/sSrxdTr13u1cVofL7FKMDQRMisgyncMOm+oEK5C9hubQ
5ZbfHRBp8+lzDAVvhcyY2aaIe5h7tI175vnnV2tKu333HUX7Vs4Tc4wBwfPjUm5WKYpbta/A6+tt
0IMttqWkxTdUSNqyEdPAucN1Q2BLNk2vhBpWzzTe0/ec6hxbUU9MjsWooYkqZpblLiVSXETJWton
ZyDskHp1M+92bpW/IVnv3nrIe5rLcXMyZNbCxjoE5g2PQRPo5U5Z8I9DRQV7vCdaHUwxmK8UKtb7
2rB/3fkuU9wDcXGZf24VxrJTQs1636uR1gt1uEb7ZYrszZW4F0BxEkx/lfZW9YSuMEWrg0Een1Zc
zZ9pQ60VpRWTyj2sRvvCyUVD3yNCKfYWcgFzxkqQ3GHmYqvlMvmAyphx7ZBMVno6wmvoh3jws4Q7
gFU3kPSkNt9lwcbniDOqP9hEB7AlbBHbMO7sOmvPFn9Kn5gvJ5RbTW3tZ5yQ4m6YtT3vw6pAZ7Yo
1rSXgYTRF/y8/RlgoGA9uCJ3ZF3LipUVtqPHgx7XGPQCj4S7h8Tjfo7WADeyI4FyuKQKM/txe1w8
Pl7eogPbbJgbNKDQKtENdmRyWYHfHi1szzRQxIEvsARJHZ/rlvKqUBI2hJKEGyBSIveVzWovQCCG
tTkp27RjRPHJ1YFNuX0KyCpLjq3tz3/6bN6IL52DYZiVq0TBgNyD2K5hrL+YtUqwBQ42lJ2F3PhV
A7SBEmOTobdrK8SXe5nnsHiEyBCHdBC1wdRltf01NECmI45w536FN4RMxjNkR01otghiHeTCMj/c
sLJ9mpv1Ys86649V6RfvallSb9dA2UKAQb1QnIe+CUmRxskXn8jqog1hegiqtKO1+adHjQfSGVBz
XUor6KEVUsowe5RGxueEUQnW9pn8a3hDxe26TNLiekmm6sUPiD/ZY5uIwzvN+fxnTE3Krqhulb1v
q9jQvpLn+81gANbIOPcNQyV2ee4jbJim2+O31A9Z3rkGWQN/uMewvPJeYCUhc1tR5Oxdz0o/Vlmi
+k4yN3kopsodDqQ7ydMUCDKVZi8fb6n35uzk0FJmO8lFJHj7R2g6vZXbPwCe9Jc9wnqJusaquhc4
7eqxFCObRbM6nTh5I8pQdMsdzR07hAx+NwQqZjxOq7+wnVa/mMvtOipEjGeD6El7PVjSTy0cXbg7
ONYzi5kKfQqkPYq7lNTLac+F2VHJQPb6mHIFqK8bB/9L+qvq8Ma4NkLMJN3Sqf1xOsejJxFCEmFX
HRUV76/LADLZa3TkFJjYWh6wC3HhejVrO0xYw69iRNMxknACYEq44uLTJHDdg6XwyjcUQ6zumn6Q
BwYqKEKY6NHIFZAWXpi3NTctQzk8VkVXmZcSoGGwQ5DDtgVtDqnKyJgdxpI60Buun+jRpPSycy+8
MuApLheg94xbx78ryip96DskFnsbvcZHzun+t+I4el5A0GZR5fnrQdFywsevE+/NHXV1LXqSTPay
dtmiu179pwxcZDQwpJoHwGbp/eoqidFgLJZ/TGnnX4Gd5ZNysrlSzFv1vgHxB7VKDuWhgDb6lvIF
P7GkQimUj4z2s7QGXN+GlURTXm6TtrAZ+5klTknsFGae/I43DKYRte5kGpDvRDuPfym+mKHyUja6
eEQ0k/poVFU9OYwiOJ73drqMHCLC8abwOcSLVh2HdPKDnWMvJsdu04kgnnalYg89Rqs9L8NNljs1
+2WEVv0fcgD4mIKcHTMD7j4T7iWB0z+yuqmXFuURY2X27NXqMPGKbKtkA5zxfG4xGoObnQbiAmd2
3YvgTWntJMwltx5a2MuG6XBJfW/Bhwx56M4PDrIZvBQeJ1j7EDuBw/IGtoBP/pr2izF5c3xblCoa
+c5xgLbaA/wPIwuM5bMmFBpIvmmC8ZroulAe5bho7+QTaFj94Gl1AngRTtMbGIxN7R8AOwBJvHJD
yKzU/4k9Ap1PC9vHxcvQcx5uUzUGfXVWIZlL/jV+fRYQhyxVGR/I7DYQdw59jjtCHkARzmBUUnLr
doL5vti6Bzp8PH0zpVporQ8FnP7yhOSb1R0ITw7JUg5c+NxQfXClyQ+0otmualInEDsRuIrRamOB
GUDtmvTxFWAOycBRmmJZB7ngcPzg/knfdQhhbKc7dKlUFlll46H1PZf+nFpvL4ksvfOQ1pN33yEV
KXrOpx3+a+tPx8Dtny9l98Yst+sjDWqAgqokqCUasth7Z6lNgs9YOzYaPI/Q831WY6DZi0QVbjRN
fvdvkwyTAWCk3rAnnYcPHyk7Wee5C3IUALmkHZuXf8rHaE0QdjmzEULWT+WDpSE/4MMSZySFjscI
oulum9Hylh207/A7KMxyhPTOdJ5IjQHl0TgwRQukiyrOjEP2OSPR/5MQlJcd5sqtmDvRrJE4xl7M
O/NzsHtXNA3rGcMUVT6AYIqyZm5BuCerN0r+a6lbWTaAv+nrAkRA64DjcPapViMIoHF3gHhEQHzt
kSqSTVX4wWQd+QpW2NK/8lnhI6nscwSQ4VBaT8KXzGc8V7f/UoawS1SunjdeK905z9R8KLeSkMJ4
twqSQw9GonnZeR5gJSmEqy9kn+AnaSoWKhHmR9RHmaPIcHelFbRXw/aI7DW2GeskzLxmEKRsxLtx
rIMk+o+0M+uNG9ny/Fdp3OcmhsEtyMb0PGSmlFrLlmQ7ab8QXqq47zs//fzoRk8raYIJaQr3ooBy
oU4GYztxzn/BwCxC8kNM9meLFy3NVHAUGt55nQYRDOwnXiJljJt6P4IPG2hjkcNpFH2KAgI4xwP+
ZzyCAXijRpBhHNIGlW3d1FXW3EVe7VuHsNP6bm+bHsUI5Ff4t9HVMXdRlns/QBLVJwdUKEkqJIu/
TVHqvxAI61gm1sjKLrQGsfgB3dpd2CBeeoDaZpwclervdUaV+gnAGPUlxhbftGDsn5BYGn6YmV48
ahaGttchPRzvCqsaw7mqMWHjxtRnaSO9om99MDSIx3uzZILxZ7CqZI+rBlU1tFwddYfSFpoFdueN
NEuj6FeWZHizZnWm/IWoU4L2m1SruyzO0FeWll0e0xADx1sHyv292lSxKwMOZDxCERI8oHcABhF0
M/gl0ViG3HlTmJ7AeAh4fohx/QjCePzZo2DM+xq0Sb0zRz8MdxSGefvwHEZ0ls/BzV9TE/1sBVr/
VZua/KNnMlHUFzMKEZmCbj0WYjpyuWOvfo9SM6NN34bPsZgrrGGqjx0i6zbrzcBzDvrdQNWG1x4k
ApJXCAHS76Pvao5oq4jDDs6CgpADvKcpPDmjkNYhAEvoXBc0qIsdCQGdAkSVTUh6gssagfM+QCgC
gy2Yv9DncG6T/U8efyM2yeXQ3DOP0IYi4YXzq4tq3K7lKELMstBMe9ZUkF9Nx5hpyVOKGg1vrww4
HH4UH3hiDbzYldBsb6hMVuW+tYT5ERmf4Tv8xep7xIvlJ71cv+XBNw1uArf4mf5n4yLbXb0MaJSj
MhQI5HWEbjFiRCD5EP8O8w30JZn+VYk+aXFTqjJAWKNyOjy42oJG0F0Irh97KgsegXb1r3/7X//n
f/8c/sP/O/+YJyNt9n/L2vRjHmZN/Z//Mv71b3QV5n96++s//yV1U1UN03BAVUoKnmBQ+fOf35/D
zOdfFv8eqGFQVzWN5kJPm8cOKfzCC7qP20HkeRCTB4LqGI4tNMN0dMuyz4NMdmjaiEXEbp2r40dO
Ixw7ldJ/qjzb2OvjBH4fXZjguB11/q++Gtp/RbV0nFt0WlBCX0Tl6d7ZLbKlriNl85SYkfWi65mi
XOENFsLoGgHt2YmlHskdYVJvB7fWgksdZWZNMivG4rsCKqEAAZrUjepqfJj5ZfYTaZX3gHKrl90W
VdVDZdqOufqZbY3nDErzUpfzb3o1lyLF59dq1MTFQwuq9ET97xct1fBrN0FMGwPRX2e9wP5mO+zK
dxYqIXGeVh0He/bzsB1As8Isw9i1yuE59Sgsd3YMSoeMjw7+wJv0FIsZhgScNnH228EX63eeZILb
NDVtiHpCF+fBR22kzZjVsZtoJYloDsPlDgh20t5sx1n5tkI1LLghUmOglnMex6p4bhKGQSp43ChK
wLnOhURhpe+aLz0Kj8cMy4Wv21FN/quLJSyAfJKsWdIwYGKcR7XpNg9eJiOXRT7LjkLKHLEOKCJg
h3lTBI/b4VY/JtuFJWvAzZDzz3m1gCA5YNCjFLELcojup4jMU6AHaF9th1nZG0J1VAukuW1Z0lwu
GDHVA4oWievlA3xP/HQqDNXpnUmuG/BTZaB519sh16ZPqCxP0Pogbs35z1+NDMd73cRaNXbD3tDC
596OyeYUIo1Xfl8Y+Te79NUOBU8ex3fbodc+Ki5LbBCOWAly4jy0X6NEjzA2oy1G6vQRsrslUrd+
944V+jrOYoXaXTzZIjRhiAC4g+Bd+i9A3sor/M+gGgQh+rq5H/54x+AodmkWEssaN8j54ERhT1SL
9cSVTt50H+K41LonCyjT4T1xdMcCsWrzHRcfEQaeTAeIv+7A8wvh71qd/Oe8Av94YaGszpYl6G7Y
OkJpywHRmwdU1GapCwB5Nr03B/8KQVPsF7cHtLogHU2lEaoKaWuL2UoS06PcFmSuBYvqMwlEIK50
VXfQ4YtqyQvP1GsBii4iW92OvLb7INP8d2RdPZ8yzjD4GGDiXMTD1Q9CJmgrcvQISCcIA/+oG+pc
2xHXxqqpGuI9oNc1tsF5RAStIjwk68yNWkC9HinHY1MN6ZOKsDHCjTnNTEpG8YWoa2enxpKk+W9Z
sIEXUcPSmIq+zjIXSxWHBos6FT/QICxciW/Dz+0Rrn3T17EWy5PWbj5AcmM2Q7354ijNLKpV4kw8
QCB+6uCbP///BVwsHwcovap3UeamdlIxOMUKsyu4RcWLqDXja5nBaH3HuuH0QoSYggUPy8X3DPCQ
1Aqs7ty8T4wjrTOzebQjjO32U2KbqKfJyCrvt4e5ths1Wxhcu5owjeUuARoO/bVqE5dmcF3uKw9z
2auB5vWFz7m6Qv8nznJPmFlUishOEnRJg+90YkdoDoH+FNqxaX/CArYPb7HwlZcSttUl+irs4vRs
0PoIOlknbodWlaB6knrgkkqafkc86Y3wwtm2Fo7rz7YdKTSmcrFoggZJjSkMU8B7qncdw5O6JTP0
EZhOw0/bE7f2QXXBbjct21IxADnf8lyHhQ/NlfRXM4afM/fgLtOBHuwS2z/yWr3hnd1emMS1Tcjx
Yqomf2lgI85jWikFfDPgAuzpBsk94kfFLSwneY9Xl08BMSurh+1RivmsXOZnug5XEQyL5mi2dh5y
RK6wsRSDa8lugu8S3EHVdbdKlwPKAEk1l4cgrlIPGugaKnbRXJv9bKy5/TNW59UCtIVmpiNtc/7z
V8nN5DSVmep25Co+shg75DPae9R1oGLz4qDmuh1tdWptkmFT0NJjbs+jmZGCIeEYRK4HNPkWUnAB
uB6S8bOVUgEsktI+DY5qXDhh104CHUXROX8zdAjW51ENJNPmauycCQcqZIKxqw81lcThsD26tW9J
IkMGbMOIMsVi4SawvMGZdLFrYAZ03w5e0V4P8VQKkAmld+F4Ww9mshttTZvT4fNBdXmP3YUzRi5q
psZ3ZKCVOzX3LaRa1fZqe1xrm8PQLZV3Ph0Ax1iEavQRjJWiM2tCtfGQp/GzH4Jy/IjfB3B6CILl
hRlbWyeUswwTlQNb1dXFdizTXE0l9Fy3bSrEmoN86H+MtUWZpdUhE2PgVw3VkXoMmszbY137rGwH
mPUGT29VXWQ4du2VXIiCZJ+KPT6fYSGupszU+4ON2sOFYGI1mqlhwY3JMyt0MU5uRC8bQX65wFur
fUGR/JMmJBofstSPCmSqA4dAC+PbGvsXAxFlVCADy/5YQxK8p29ooniExRqtLWq9X2KltG63P4eY
f8HylCLPnIswFHhIoc+XGc6reYLhaeLCnweo7Vl4pynV9HcMQR38mogB7Zr6U+fgV4n6p2iwKOHd
p10HuGFs/5a1bczz2ZFsLov62GJqmr5XBQrmkZvk2DgiKKgiTJL3ah284657HWg5K5E21HGR85RN
1frbVKDSctA6IcRtm4M8v7C75tNn+YUlS1cCWtBMaPXnX1itTTCadkkVgr5Qvgcoq4A9qixJ2we9
N4pz2HoC0g7/Qoio3m9/07XgyAfNV978vNXmjfjq+Ld0KiT4TNkniXYUyOkIfvpH3B0M5QVp3TE6
lnQ8o0c0V+PmUyABtR23f8DKDiC9Z/1Te4IdIxajb4s+qGp+18nUUKhCdTZprRujMbMvQKgC/e3D
5finuc9NR1lk+Z5OOvQdKKE5cHHa6gXRS6TXRInCyLUJ4j88yKxG4Sbz++pBqUDrveP+0yQ5BokG
HVoK5OefWxsgEMal4ZwEKHt7rlhztFLAL52nUeBZ4xmgmJ9NXP6yC3fT2lGDGo1mWBIUD02uxUae
0WFlROfjZHUWfbau1QRHjD85H4sUkPE1NWM/e4Y9BObQdnrlRPYMZULFOO9K8RxEu/Wm64cHH8Ue
nEaKsdUfxwEug7u9INZ/qD2fvuxzTrvFktRpFcIx1byTg+JSfqRChze1anbjR/Q8VORNRppiorPp
oNnNMLW3njpDP4IwHOicF53pHf2S6woTayeWR1aDfRSJGl3I39YWLtUgh9tXY/eai+9ZQUzsvUK1
T70CaxOn+/YhxILiJwIq7fT2tEkjFWZGfp/By9pajCKmr+KkfdI7JJBpg030DIuyF/dKl/klyqJ1
Hxj7ohVO+GF7OuZhLE6neXea7Ezd4CG8GCZmDYNGBuKcwLOjqtA2+E30ieDFb2RgYD7UlZn/A9s/
+VYXInke0B2PbrZ/wkoyQHHI5FtDrkHQYHEcY0lvQhD3nBPoNnq0aMbALS5y43PrTdBitC6yv6Hb
HZu323FX0h6yYiStTF1n0yyTVZyzWyh+wjvBjenBmnDnZrOEHNrX/hSHR8SCw+zCWOfjbvm5URoW
gqvApvOwSLUmI0btpfC8U4yscnhXdPTYojjXHBz/oMPCamwr+ktwqFFgC7qv2yNeW9PY6dEEcKhS
C3MRHW20TMARU05RqmjjAYZdAqBWs0s9uumMphovXH1i/g8uhouMD1/Z0i0ORHux1/uO1YPZukep
uBY1SAJb3k5enIsvfjSoz12Zjy9RM85y/WEJqm7QohtbyZA/TDET5tNkuXql2J56oZi9lvaQ8VBi
VoWu/3kp41SC6VShKycTzY0vfjV1jzHfhtYq8o3Roau7FIm+xkKQMEsgmdL2dj4mAfpNSBvNn2t7
YlaWIhexKufHi6A6s7g3PEmZCidK5ZR4tAx4FJqR8feUhGDlqEpVBxL3Qbuw/FeWIq9woaMxQwsK
euj5XZVKS8WB0XdObSn1uxzbeKxtMbm2D45VxsDUsLqqjxQ/fA/gZ5h4X7bHvJLuMVzqqFS+VWEY
82J9lZqIBOc6ABnypPRxihupU8A5HjvwUttx1r4tXQsTqSr64rq2OF4EyL0SaoRzSsIU3FQ2CvVB
Bh2+HDXSqEj/5133tB1y5UTTOVOo3hCX2vdiaIPonDzA0eAElqq+j3q9D45NqMXA4TAc3AOeosWc
+z2nznbg1bH+7p3A7Od0mef81Tc1WyAsTt87pxqR6bu08EpgURqKxVKV8nMnfKQH3hGR0jvHmS6E
ZS9WUUf7ekTTwjuhfezcKaHmf4VGC4OGoi1axJieiuvtiCuHGDcVT/C578WlsZjPqs0B7XqNc4o5
TK99RKfvYy38FFdD+3k70toKJZPk5GJLaubvTObV16Q/XzZkcPZprIzwABMJXxGlHyftHbMGTRWM
r0qn8o9TEhlP6uypYp+Msm6OamOUwR5ugfWsK+i0Xme5Ir5tj2ztG7IhAEX8bsour1xrEG0Ie4B1
MivjQfahh7hXgFnBYOswlHp7LUM3hcNnpL44V6LOl+UQBGGEuTbFH0BtgCnzCSRR0CNwotpQUrbH
tjZr3OgWeAyyTBKK82ARcs3oYIfOyWYxXpk0aWbwEWKU75i113G08zh6Vw560k3OCTWn/jlxsLy7
znUIKEj0zPoJttakv7aHtjJtc7fFdky+oyBnOw8pRrvDdkS3T4qmfTe82DlN+nSq4tJ62g60Vrwk
ki15hXJzo5B/HinNBmQ8kOk+OTZWkmlTqY+4P/kSXd8qOyKOgt2r6UC0zZXQPpk9uHqtLpK/t3/G
ynFmUA0gWzFJQuWyWNPwlMPraWDdNMjR65ElPve4Oe6Jl/4l8D+9MOyV78sjmUIplRoVNt/iMMux
RQ1bz1FOKOqTgE+2/xR7gUDORnPaty/TOe80TR7g+PKpi1hOXHppphneSZkylNSx/xpxzA3niumb
P6KJHZ2g0EbCSR3ifCoR8cN8LBLKybBr0LcoyoPprFJTqW+w1cvqzyICfn3hWbGSXHBkzNtdBy1A
a+88KGQfz6+ayachhEHVS5D59pXQBrxKzB7F+gO2JVrwWAR+iD/1UF5aOGv5HfElqA+awkCBF+sX
x02rKgfPdyG8iO5aYyE5cAO62YoArN+TMH3tlrJECBYzwwwoHpLsKyRoZKWhhWPx8PY54KfQOHZI
FFVjsXEt0CFaJhXfhXYCY1CgH0tTNUN9IgY7H5mT+LQdUFvZOuBfQCqTDXBNGvOfv7q7gL8VqElJ
JsBWUAKmLmK6KY+g8mbsRSARHcRS0v8IhFPHS7woIsPtkq6bsE3DYelaRXszuvHxUkGRwJ5E+BcK
p4jQ9nTDqmvHMhBvEqnho+w/cfv3p4Eb9DGya0V8sOuZbsXNosZAN5MeWKpXGPKqANLhPyAI1lQ/
tke7ttooZalUDlC64KY+H6yP/FXdG61ywpbckzGIzNIZPqRizD4NXSafUiHT2yGx5EOHUdLVdvC1
Q4PnDTqH6Pqx4BZLraxBm4dO5LvIwNdfvBDxHizdsnoXU+W8EGv+by3eUyCZJKmdpMLF4+V8oIhA
wOI3R++EiARPRJQWvAopCpSLEGDuH3ErhOZuQg+uEQfv1X6HHLwRXVjMK9ktHV5OLU4vjXL8ok6r
a3Vbjc38qEOkDAdXrK78Fy8L1GcO8qQ/tJDSH8fGHNJ/3v6ludPnBgwfgHLi+eh9mcLOkY138lB5
u7JqCLTYusJFUwNzOm7HWrsBTemARaJwD+54WRgpSxN4MawZcvhgQqqhSL0HVQE8ieBONHwUOU5Q
17bdaGiMmVCiMCkEtwxLshqKC6WotWe0aVMhoeVEc/YPUFSGUarAqYt3u2WHDy32bB+1wrGO9ihw
JvSU7EVi0IClhoWyS2rqX6wES9K6Uia2Htpau3Dwc+fCvbK2DJgMi6oB/U0SyfPZaB0KBm1ne6dC
SxHItgA8qzc5tu3qDluFQuxUdBDR1JHyHevPNhyTgjw5rLEEb/jSKUWB4fIpTGzoe7Ie2g9qMHu0
+ZTv95MC2uoK52lsnLfXxNqZaoOAM3GUNcGOLG7SIOhNH31A56THKDvayBLt1DYJP2SRuEVevb8w
7avhUBwlD5vle5bPD3XKYTk3AcvdqdLP1kABdFdEirYfJAomd9x8YffX9gjXzhcOUDJnmrgAtxZb
G5WFvnCiljntsG7ehZ6FSyrKEPFfBa04GHWlkUIGi9vkc2XU2bURNPbL9k9YO04ZLbq55Cood8/p
/auLK4eQVVeD5ZxCLB9uOpKkBilT+auNgi6/kMKv3RvzdUGCQH3AXJZdwphKujUwXBNdlBtofPBy
uASHX6kKjEXge608WVODJrVdgPJ8xxFjUfQxLWoEYJCtxQtiVHI0zltujr6iuhNgifts+ZYRXRk4
DhpXVtyzd5rRc0fdvvYDQPDXZg628/bNX5yCJJgPqpIWl9hiI9cCgEKFKvmpmalhg1bI8mj2zfdO
KcvwwhdfmV1enSolJ+qPlH8Ws5vGE9JY2Aa4U1qFtzFaOChOYrV5bZpGX144oVY20NxlIPOg60a1
df7zV0up7dQBW5swdDuo908zBG03emny2MGMw9grv9RHX9k9vxupoC1g1/yB+IAPF8HHLEO31WMd
onMUDihSV02VPFj++FtNb7R+qOlk3MECCIL7QW0xtH37bM7FmLlmgUb8H2hIfMNjPDjADShzax3w
W/6pB/DpGrWqXzihfvezFvmI9TrYYuk0HdSgdtBCF1U952cIJlk9ppFoj9WIbD6pNuoPO1IJBERM
3uAvTd6hHL8bIHfBtICXQ/VZN63vtpJP2h6K7lhdWANrC47+zXxNAdpwLP18DeixAaw/4BeOqjEg
s1QFtnFM9QbdcIrgqChtf/3VJQfWXeUEpQ2pL8Lhj2cCtHMIV0GNvk407KeuBySpUY0E6BM8GFb7
Yzvk+iQ4FuLckgYKKf/5EL0g8H1QKL6baQ7Iqh1sMesZU5wRXQHkqfObTkXG57ZBZughSx0LaxxH
xjLYtYi33qrkLpS1yhgwEr5VxS+7NXpxAee8NgvUYuaLk6IdhcLzn5gxfqxXwaoHCC9ESHIZuDng
OnCjVIjzXJiD1WBz/xdk54xEWnwPJJ9lWltK6Ar8Of0P9aQ0zfWE3WlznJB0+2f7888n1nILzA0E
fc6EgZgtkoKyM0eJ0UDkpmUWJAezBq/4jFrcdPG60NYisYiBkpgC3MwiEqh0E1mVFKXPUkGDM6bU
/R3RBvhjGsbH5R7EE6oPGqBZis3RcOvpUXEFnjXHkNEsbxCU7663x7622k1A19ycVIt4bp9Pa9IU
baD3auTa36Kw6u7MTCn/El4QehhEGPWl83wtJ+euBMT2X/HMRXm7NmpfR6cidA0jEt0tflttet3q
A6xv1QruS6os3kf8Lfy9ZTX4A/ECgomeBmUevOOUtcCeUuYH6cb8n498vkvIoBAo07K0HHfY2EaH
Kev0XyYN1P3bvzKXpmFROlXJBRfreWp6Z4IoGkHdMZH/rweZ4hPZAuvbqV2JYQGpmXohN1nJjCig
covoFI3mo+V8fAMmXJrI09BNedtmj443xM1RIHn4iE6qH1+HZe+Px7ZA9BK7lCFDe3570Gt3KRuY
6iNdYQfz7vMfUKAATEpAbqTUzVytSLsCeSQaPPtGV6CKqgE/+2qg6PgZI5ZwJ5XMeAcEFz4ao6cO
ShFUnw+aV/mDolitp7K7XT1Xui99MWLSnDjcU2mXutvDXTuzKMGQb5qkomLZi67I7kES1oEboAcW
3VnI8F3hIaFfp1neqjfbwdaqY4BjeMfAQKOa8HufvRpYPxQt9CtKgrg04KRQpeJ7Rd1BP4o059bI
dHW6C5oEYQWEVkLnR0v2gg505DT8k5pBXMgj1s4R1rcOKRhMHl4i5x861NtM5t7oI/enyDt/Iktq
S0OGV8WI+MeBPkz6cfsTzOt3eWpTrmE3kfkSerG8zKE2okjnzky9BrVizdM64w5FTSu/KhTT35eK
3aGNgMKof+HkWI9Mc/C/Iv8u3L369qoXqxiF2mTAtt3qV3R2ze4ZIrMDhH1Q5GPqpAC1HBKi7Ood
Y7alSdoNRgpky/lXNnB9UbhcfHeEyPQE4tC7s2vUN793/NGuA/dj38lJLf9+e9jfGM85QdGkXEyu
ALlIIbIJQOeK5rpDDWwXcozfBKhgfOmKfmgQVoji6R2jtWkRsp9g5WnLtx1at2Y7+JRcc5T/Xzwc
bF5qHPbuShVdtOs4xf9o5ycKfnnbw10r1nBYcMvPRzYwp3mrv5pg1IxMbt9QObXIdI33NsLjt4g8
IG3jq43ErREyfGKHlbwHYouFsZQHpWQx7EXVTggEqIX2uQFa7b8jB6OTQyucda/x4jz/XToqRjM+
zHebIYBJh3dE/w0JwuaXHTfe1+2PsLahKQ/qEjTPfMgsYllIuLCKDd/1E8Ti9nknh+5QVrCHZCfa
Q4Lg0num22BdUzWAhG3Nadqrr07RC96SmoTu7IHzPEzYz9phMfyjpXGHiC9VhYOqXOw1ro7ToCIL
uHI+vhdrG12FEM3qIHCjKZxc+jmt+rF3Sn169oA1VQcDSdlLHfd5/SyPLrJb6kEULrgaF98WwSEE
hM0udJEYqb9WUT2rTU52sZd6arcXruG104qXM6EMMk8ui/PPmmtpFlZQB6HQBjXaHtinPPFqwOch
H/QquU5kjPxHFeZIWb19Cc1QYCpBlAoofZ5H1qeo4cHG5Rsg9/O9iwP7AX2qDjF1LfhWjjQRLqRZ
a9+VYi834oxTZTrPA3pKoiGmoAcu5gjgrjW8Z9S7uDaL5grZmCi8AEFaybBoaKKfzyOR7sGyQ4WC
WDEL9PB05pleP9TYVBUcBv6I3Fk61eNfbRtjECKTWesoxA61uN7+wCvjlUAOZ4IhbSla4ufj1RFr
ziess1wUyLRDoRW8HRrT/jWCcnzZDrWyTXgbsYRmVDdsmMXNg2UR2kdGGrmDkeEQO02GKO4UakFY
C9oD8M/eycbywgJaWbpUFixnJlFSnl7uTavFSCSrjZDnUicOjlMFDhKJQv6D3pt5X/lJcvQEONcL
y2g+aBbbk6eQafMA4C9qt+efVSK70ylYr54A1s5OZGrYFU9pW8Kl2v6oq+Nj+zNC3kMQRc8DjZan
WX41gHU2MHjfJ4nEdyKmnOwdbHSuk6c61616T78edP926LX5ZF/O1CZKDsJeHLZGoGHwMiZALPw+
f0AEzLjuoqJB2N/QDo1Qxgun0No3BT4ys254bLJpzocKT6tMsMkCaNAh8XsrzBiQrCyS/gJOZa2U
gkACAAtaTDrP2sWzDu2vTHHQwjuBR+xvI+TRkc9T+ttRjsoeAZ74k5Yih3T0qxwB4175RakHsRnf
aiz08kwLVa9JNiUernp3YV2tnRfwHHVwECTYfzQfynRCX76t7RNoIUe9KzEI9W802fTtpwhnBmVX
Kkb7DJBCL48G3Sn/9u1zTtZANQ6iFX9fzLnsOhPZPdCymLzg/RLU42EEsnc9Dpa5x2TlHcRgCfwH
VCQnh0a/53zOeZMEOvZi3qmGXf5DLXQtx4jLworhEBaTEu6shurx/TDhif20PdS15QZmgWt9vnmA
DZ6H9pCLpkORKidPgsja60rZdsjdy/rnO+Jwx0Fcm1EgSziuh2VRihIo/aQpHG7iopLJ3qBAdwkB
snbS0+dFtIE6lRTLAmGOoC8aG8AR0R9s9shhpfegdjGpbfPw8/aQ1kNRiCTN5H257FllaaMgvEwo
XYnjmy5Vf8Re1X8uau7Sd0QC1wAMinSWMsz5JGnoVeG0G3qnNAyaQ5zl+NMWnfrAGvYuXNVrg6Li
RiVinqo/hAzK2OymlHbzSYRog49pnWLtHmJZu/MLp79wV64d62QhoFV5mUKPnX/Mq0QWfepaR4dY
OVmBj8NUqPZ4vsuimzBCwPv81qHtON05+pRfmLp5Qy0vLmc+zx2V9NlYVlz0hHqsCSDY5WlSfWd/
FC+JVH8UreY8iCjwEGi3Zm38sCgfmripLqQjK+O2VfIRRD+oBPzRb1c8+LCN3/E8SZ3sRanTYdyP
nVPca2aXfLNKJ3ypHOQfLxyrK1cZjzUulrmLzVW6KATEyBOOvh0HbiLt7Ot8TwO9rNFitpTYeCZr
iC4cLqsBWbLzEc6LeLluG7TKu8KMyGuxyvmCBrb3caj9F5G2seAiSfwLA/zzMAMHRZFyRroTcQnz
Lmdh3RxhrNOIoNozqovcVyRh+vft7fjH9EEdYebAg1CfpZ06D/vVstUjNc0UHGvdGrGyFycTdrPr
BlkEOznqDYJzuh2ikmm+WStjEXeRGqDSEQ0CLwkXfjeXgifNJ2QM8yO+9z0WS6GK0PvovfUunINS
vxHC4TgAQX8+2GRgYQbYmrgds3ng6Wcc4gqpXRyttGdELvO3nnXE43lJkxi+7HyGn8cTcCCplCJP
YcFh7+BJFLq6w/61UD6EAI6St27FOdxcF6Q0ZnPzLlJYzDJyTfZxiXC6jRxN0OcHnH6ym7gyq2Ne
GNYeA195YV/8uYDY/rzeOZ/BfIIUOh/jOORFaphD7s7lk9tBc+5jL0R52OqpdqdlROUx6KsLMMU/
TnadoLyiLZ59nLbmYtX2Xl4FKLfmrsDESR4CKlTPyRip46FsLr6CVoMB2mUqYXrQbD8fYVyYI2of
SeGW5Dtf2jwvnmRBhx/Zb3V4a8Y8D+xVrEW21oV21WtjVrjJiI3LFdrlyPACNkSrdHvf/3GczYFm
AAOJ2txnXbwitamIaEv1KKcUhf3Ux6ix4j4d7z3pa4iA2u2FFH1tmcBCt6np8RgABH3+EQdugwrI
YuY2UK5vGxbHLdLvY7/DX9S8l3mtPJVhc7U9yD9ybwb5OuhimQgzxEhTj3I3rfLpgZWhYPgaDth2
29i9fGnLxP8RYJO567BrunCwrq0aJIfANgIy1C25+MDYwtgDeg05oIKsBs+V2N1h6FDQPtDaHk7b
A/3jspgHSrqNFt+slLHUFPPsRIJgb3IXWf7yKcaqGTX0PMsuFcFXPygMfJj4EhbWcrNrii6VqW4z
dxppTzop1lK+M/1dqd6PIZfqiEarGdBWK7LkwtH9R5bze4T/HZl+2vn6KadO87HXy1zU5e0vhU3x
zJoAvGqtj5VG2zmfJr0YsLDDksubwdLKp+1PvLZhhOQDgxQVaAIszjmjRX69wA3RBRRxr2mF8ZeG
9TSWB5gYdoOWfdsOt7JfwNkg5ciZSgNxWWYqHA5t9j5KR7nRUI0YUowybYqSHB7xJ2RC7YceU4br
7agrg4RXxwuA2NBnl2XDGDWTzGntzAWuL+9DNfeOkOuyO0iPWB7GSIKUb01zgC9xEYOuBnUhuUMW
81r0VT1njm5WNPHVEFRaeVOhfdu8+So+j7M4f3I0WgaEXTMXEWoPWx545seu7TSJpzTFj+3PuLJY
eWwzb0wGyOJlrtimIQlBmKdurRelgNPttLeireqfM5LaLeMIajK2ATzGdtXs9PIcYSHpHLd/xOpc
mtCgyD64nZeF2KotRUjxl7lEWJ3SUjwd/cazb0hIpuPUgJvfjrdy4IFDswWIPGL+key0QoHt3OmZ
W8RYgSgNp9yupu16M01Oll1YNquDA1OMoqEKgW2ZyWlmia2q5+ccRGGL+VQ+PdNTV2+rOhB/4X7p
X9iOq4PjhTXj0dghS1EgIX28ZicGl8dd9TC0hlLvirYPsoMSDo5+YRuubX60JykP0vihqTyP/lVS
bhWarJI6zF12B864EQ4skyfVJ2G37Ucu9enK02v5z9vnD9U/0DBoeVC8WWSPvqVmMS7t7BBD2I9O
IaB5oZz/LZPpJcWQtdmDUwF3nh6TykFzPj6RI0zdjzj8NA365g+pHoXKXY6b1/hIjjx439RWobd4
Yc2sflVYq+C7KEby//OoSP9Troa940aFqn4CSWbrx0Yd4h+i1OxPpRc/5mqARPT2Z125MgVqvJzj
v2sry3KvbAwgk3qduqpXh58d3Eh3TasV9sHuQ4EjaWY6wS4YbS2/CTCwDi7keauDhg2GTMAs7LTE
qtLryT2hINqVJOige54X7Dqn9Oyd0lTiqg0mxK6TDnXr7VGvzbAJceY3LZKzZ3GsI1zQBLjrchj0
VQqiyZ723JHFTVTOAuvgZd4xzJlYAZyL44537PncwmjTM7wJEesTWvIV24ryUMFP/jipTXdrNiBK
97HmFxdg12tzyxqe1R/oU9CVOY+Ky5Kng1RFKkzz0LUe0QUiDfJPQsVUcehb5arVjeZn3ATxy/b3
XZtW0mibap3F39TFWsYbBp/IGpGysmvkI5Ll+LphQpDuiqIYD1qVFgfHLC5po63ca5wuMxqAqDRt
xfl4q05FwCP0GS/J3o2pW/1zj0vvIRthVB7CusCIJcYlGVcvxzOfg6qTP7bHPa+bs2LXrC4LKACo
Jguajt/5L5jiTqheyS/ItMmO7sIuDT7QP7GH6+04K+c9ceZ3Cl0L8QfSRosCoyolUkMlBiWYoSVj
295WUxXnOLbhS3DzjnAwGCknz/IGS0AeNRiNcrwVuchesJJy+Fvag+UZ3gTXLE8Q9Hv7qcS6/Z+A
i8N+6ieL9zLq3S0nLYY/Uhl2reLUp6LiEYiVG3ZvQ5j9iMt+ugDhWTkaCA2QhjbqTAdabFVZ5Voc
S3SVdB+7oJ3VYi5/jWtH+6V0eudXjML8hUWzslmIOIOqUdIDMr+IiEr50BgYmbpVWQUfVD2QgLQG
3E/xaar+wa3ewcjLwt9me1LXdsvrsItv3Hb4+wlDiV3Hr77nRS7vM6OJ8ZLJu/J74VX3AIk+4CvW
3uGVmpdX29FXPzPlaGAVCJmRKJ3vlDobAUc1zPDUFb4L9vC+TP3xe6Ma49FoZP/2/JrnArAdnmj8
b7mCkeyOlaiPE9dqmx91leMNpfvCVTphXpKaXjl1gfVR0EdsDGmu5SNFtK2XOWqABnyi3nllkd7p
lTe0u1rx22PYhA3GwIE3OxS/HQ89Hz+vQi+mFCvAOER/OXFFFUGrkaUjrxzFME8NaeCFL7q2arkn
QYYD4+DEW1yh4NHp/cdG5OZp22GKMmlNd6eVSYelnyKdQ6xoGJh1JZ5PN9tLZ+3wo9BFGw8+BDjS
xdLJWt9pEgXUN+jW8X4woaPZEAN+Gm3dXsgTVkORA/IK/A35WoTyUAVvRaBELhDk6tYup/q2y2F+
JqiJP79jVLRRGRK0LG6w8w2h5KMZj3hzupjiRkcbc8DdELfGX6HkInlHKLyUZ41EivhL8oKcWLhi
9kaophKzxC4ejWsrMHCGChKZDxfOmbX9gOjL/4u2WCjNGA/IPyKNqGFQh2NbAbTrUXi9sQ8TPAJK
XI+8HRLC8liYdXYhBfoT282WAByIkAjqBqyXxWedAF+qfkf0tCUhxAy9T1Dx1LQePQVoYhKM9aA9
UIYzX1JcvLHoAOV/l+D2fYnDsbaWECbjyIOZxRtmkRtoZTtiyhilbtrX/XUXxPKexnx1ZZm4Qu/e
PsPg2ZGIgb3MTlkcBBhKw7YSSsKVguVDmLaR2BdhDai6/L+cnVlP3Ewbpn+RJe/Lqd0LDQQIL0mA
EwsIcXnfXbZ//VzOzEhpN6LFd5AjFFW71me5l47W8+eDfTTH4HDMRYsSvU8aGMdbN7PaSpmKMnmk
b9pN4Hy1VG4nde63Q9ZgxGvYWi+DFv/X6VLDae3Gw1yt2oD6qr9//lM+uJTID7l7McDANWENEIy8
RIxthrhcXGbOdRFLwwscRfpW+Bbm6bLmuX5uf3/wktH8xj4Q7ZgFy7aaazphNv6zALxqMKevFtA8
befgles8yaSpEQaI3SL9+utJlw+EDErVS4S/Chk6vUR1dR7jR7cvkstwHkt8pj05XkAzVW+iQVW+
LMUNwmdJTS2GW1RyVjchkg4qJp4hgr+T4viQht0DRpzZHdRVN7CTSJ4b8INQGswMC0mIgHTGujll
yK5UnYEBEy2xg77Tx3KbalJTz0zlR1sGZWoSYJJuHrTV5m21yB4jzWUqByX9rict3t95acroStLi
jPZ15VJbDNGYGL86MieG1tSCX6NMBKrh+NjEMWgJXYPiU0iPxHqgbi6QbzKqDCBvGqFHAo62CSyv
cH5/8Zgs+4ZnjRQNcUcEHY5HRnxIRWrY6x8jjfZ44GCP1dOZtgWU7tgejUAr5m43Ddq5q+LkDmTg
pWoEKAWIItWV44GTwnXjcswlgvhd860sh8uoR4cYK/hcfrUktgSViyIvTQ6NZuNqw+LyhNW0J5zH
1GynX/hFjvcxplKBN0zOV2/bZShawtw4ABw4JcdfVTfSGgctcR57Wp9yWyrgAbaGsMarvMAG7vO1
O7luls+iCkbUDO4G3NTxYFViEFElZvbkwlLfRm00/zGlPf0SrVr+WPbZuXj25IAsH6dTVKPaD9Vx
LeE+V0bWNl1aPElh5VuzaRuBc5aXX2VeNT8jQjYekNr0/ofPJI8HloaLEpSo1fKFYWcXIwT1p9pr
7E1RqIrqwz0B+ejZ+QUuuJ32P41oYZfCKiF0umrhVJzEhGZ49pRXs/RHOL7fcqePvglMDndV6coz
453ERcwrcbO7KG4sErqrL5wMu5LK6OZPI3yg7dTHyrZTrfEH3ZZ+h3WrqP08HRMSBy/8ooURDwZZ
PAxb8Mjc6ycpZ14kAuvkKfmv0hpsMOegO2detCYDEeIQc1Gi4FmEWEjQc7xPkRNRers1tBdtrKdd
2VTdE6U+qAGzCkHZEE/V2Cq7FJbAD+oO7XXSt9+BQ3UPnx+Xv5JA/5Rk+B3A/f7qES4AR+7b499R
lB1IEXWuny09s5XKN5RsHK7wWO7RWu89hKb8Ek5BvEULQ4UnkSaR0foONvXyds7M2byIerfs37oO
TY5N3nnuTwfnvFcnBdgFvwVbcOT34xIgA9hWb7hppN2+g9W1fmFgrLa+ZubDjVHZffx25tOWe+X4
07A2AxkDmW656tb3Tmd3sopDLX4eJXDnG5AO3TPGtthEE/aCrZ8cNdqmqERbF7FRm8a2tkc1M7ZF
XGTz1aRWmnbnxIrI/Fk4UmymIokmmJ7xXO2VqUzDGw1IdXlIIooeGFaisXOocj3Xvqcpf3TswbDO
ICdWtxtvPcAJDvxCNF8UK5eixT+thRlAX+g49fQC1Li813sv7n1Pw1qh071oZxfDGYoY5NX1JCJc
CnACqB8FUoLH9X0ay0LJYOI9W1lcWXulnUjEfIDxtX0556MTbesBqevAARajfWt6iGMeGkfT1gpL
rcBG2zHzXZNE7rMqhKJtQm/KEx/41+AGdWxXAqd60RT3OfaXqS/LObq1ergf15bbGdjHd54s9sKt
teJXa4ZhdNWgajTXt/PYVXX3DVvYfG8a9Fju5wRRyYu07DGHxJZAqXD4NZtx2NONaS7VpMhbLH9H
Lb6btUh+K+xGdyEw9smr3QpMD0uzmR/MAg2eTasMnMnMyepdMk3jcIErZxruy2TQ22DMohL7uKxO
kl1feWN/ObpzQwVOGlNo35RDnr2llMUG39HDpt46Bk6CL5M5ISjfppmTBFmeWpE/osVpJjs7k2H8
HzyQ7MmbmLKrgka5E9RWniXfqhq97p5igUlr3u+s2lKujDp0nh3CI7E1ai+7rZu575BYwIZ8byGh
Fm1bb8rMw4jza7XpdHCT23loZLXFcTbr/C4bvXvkVfXKV6XVenuQemnoTxZU9WCMWgMj4cqYuh2c
nj4+NAp1GpQNZuW+5TELL0qUB3If+NUoHrxaVu620GzhbtoedOt1oapVhuS2nXvDFmUPNQ7A4o7O
1WCWmkPzAHW5oK7DBHrQNLo/Dcqk9pUz6V79QPZk9jdWaRUmGIA5vdR7dAT+qwRn9ropmvFGtZq+
9zNLxB5atXMTHepBHz0ewKa2tqZRavle6T0n+aamemrfVHFng+5FWn++aGM38fzOFaDY87mAoG+O
ylXc05ALBjWRxXOEMlofjDzzr67dOlNQ22V1x/W5zFpiRiPm3rqYrgy0JbIbp5Tz72juBFrZXelU
mAsjo4L4Q6Y2oaP71RBLN+DNsqd9hHlMfjNLVdEy30i5XKuNkiMh8M0kMAkfsLrR+kNdR572zVQb
pTiE+FKPZWD0dZE/4GWvRLsR7UPxog12Xdy2qpN15abtslDfylCv0KJy8lhNfoaK6IXuS611Sj3I
ZZxb/6lAD+2rvARidXDqMippGpE9BBy9vntQXUUvop0+G0aFT32sOIMvc9sML6W0R9xKmjhKG9jd
Q+YmnY+dCDKPTainYqPbU0hlHWOlx2oSkfpDRI16P9McjPyGeyE5xFzN2g7Jf/09xDPsytRQCtjA
Fsd3VB8a1XiYhTLJF82oDOAog9onP2Q1WDemYoj62up5m3xuKISTXTfCX7UOpTcGkaV3zWbwbMA5
Ui9z9R7f4uS9B+pq3agqedFEZc/2RyXJ5wC3Vms/I/Os+Wrj2K/2XBi/auQwNLa3wDnbnmach8PK
kBkkUKdt/RKVoyjQ6whz0tppyxbFLRdpCTOvRgBHc6whmzv3by7G2HnQpkp+1wJcdH1hl+54UdBs
mfyhjUKseZ2izC9rLKnanSo6cZiNzNA2TYeTue9N3dShhKckvbolqCrzDQq17u2gzErtt6ZdaBsz
tEqxN8xEN7E6tnAh3jUwRtPDAHOpBYuAiaP1hDBJ/hYOJuc667NWbBClHcxb+Hhdf5k16NFeo0if
DPkuUWfTvoybUPyysmRqN9lsWAKxfh3PcKeOrAdo6IncKPPkYBKL7uNQRn7tkkcHOrrZt5GZht1j
5oFcCmgT6QkOgerydWU1KBt6+3q1IwpApKvquaK+l4M+XKiy0EnaGrgkQT6KfL5qZRb2t/CvEUzI
YOg+NjSP/vC8mdGPqJim3aihbvXWOXakB1Y7A/VC6T9r91Y1F3eql3pWUNpNYm2N0eyr3UTLaQgq
uzbHnUJzEwR3ihOmP6UgHy8yuiRiU4Sm8wt31ni6kt3CNnYzy+wPfectNqhlXPpy7rriuknBfG0r
Ox7tQ6FJ9jMsbd326SOWzb0ZF3G1B8s02NtQLcCkt5WjaNfDgN6QtmmRrNJepxyZqhsVmilUemtM
Mv06WgqpoAEi5hMW+NgHIdlM9atPZFXGe3jqeDRvskrMefB5NLRqZ9D4W/yQgLNQ86IatRa7p3ke
9t6Uzi9JZLXDRRl12UONynR/GxohZ9zlGcHVmk8cd2XXGZWfF737RZmc5VdQ4SNuoVqCVMua7YfX
gYY5ta29hEaGlzGX/qPWeWkBxeScGOVJqMRQ5O5UwGFrklGbx6ES5IVERF2lv3ArFo/t1EVXjoib
566ap2FfaU56zuBklbHwcTY1UiDBCDGSx6/LBilSWSmBrXj1MlNYvuJU8kYbcu26U5BJiyocBZyy
wkFh7LTqzPKuKgdLX5fqIsWKvzmhtQbYFZakM9QoyWvXVWMdpJMdP+WUpDb2mGXncoZl6o4Caxeg
8N+eHEAh2Narkl7bRK5Ffyp5iUSn3CdworpvvB1ludHgM7gbK6KQuy+swfJu8xz697ZWu3rYNtFM
UJYaCcwCOGX1IQSU/2CCBh4o83be8CeUwi3NDVT9Pv4pFaGqO3gmuXqIvab9XRe2nXFvunl5NQNy
HC6I9QrjDNb1ZONA1kdihNSMw0iyu6o7Dclot0hKWS8z0XKzvOZadJfqormSytCwaeu+bM7Uuk6W
jzEX+vrCnFyE51ZZWNMX7qRT8H1ZXq3ehx8h48teoXTil17Un1PBtdapEZNDaWSp+8OCZeusvjGS
yI3OIlZfxgQntF1VaUV/NyotTuUWiYzcWo02w+ph9axNoWfuM+iMQQ9ozsCWmpD+GDM/gdGZ/Sdq
RPjsPUzSubnRq6LXLjC7tr37GXfvCr/yxV258CvDENV7PFWhRXg+wE4Y/RKhj/hHxUsWbUN0OPIb
z83yPNCBLqZbvde1JzQmpebbZl2DnazoopHkVEl7WeZiFg9mU1nNXVToZY+XujH25QaUtxoFCm7e
ihsg1xkmh9wEVOqXcahjeAxpU9k6emolQ9DZg+bsUAPGgTwYzdZBO4fLggL5Nh+sYTEXL7uCJlqY
VEN7b848Yb+8MMqLV0c0VvvF2hV31UIUJL1TocVQu1pdWagQJ7Fs5PREvyDaxnOBY5GI3RtnNl6x
eFTO9LnWT4IN+40EGS4XhVSdltbxDdk1YtSk6NQnpSRX2NlTGu0mJdXv1MzKor3qzsNGdzMj8VOB
aIff2mVqntn468PGb0CZlyuaEgjttrWqqYxUJcq8Qn+K7MgIHDdNHwpZCp8KvknIAZXtTDHypPDy
d0QONugJ9AOoDBx/dVppvVUnrf7kmEQVcQd5PxNNvJNlGPqKtOc96hxaUMTdTyVWkiutN6PArbNz
gvoffDkzz6FHsIJCk76qp+WWyDngmfEUdnF8UGFebc2hmb4DvFKv+q6XF58HAH994/+9tfnwhcTK
A7Woq/JaHH94Mzm9tKRtPk2J1/52usy+8ch77CvoNI7qx33iepuuS+dsj/2XQorbKM2214dq3oQS
fNoOrEV4pqCxqp7SLOFHoSkLj4F6rbkmFkRY8PRQ3cwnYEAi0NFa2rpl3av+PBTyOS/RItjNjRGq
v87MxjK969mggwndhlfzVM60TSfwbdyMT0K44U8wJk2+QVyzuqhFZ3hbUYpp3qRhIp5Sr2x+0T1N
thBvVe2Lr80yARD/uIUBGkPkWF6Gfyo6pheXiSVH66lvB/cuaXQnCD1hdwSBtUPQ6ZZpv//82z+Y
cxx/qPxT0VkotavLn26kqsyo1j5VcfwnkWZ5pZol7lM5tKsN5bruJ05E+tdwQ8tCIxACo9hESXgR
0Tj+zkGjJKHmvf00jFK9MFWBL4ec5/GeArfpu1YanSPjfHC9IWK1TCpiD8BaVjPrEWNnQ1VYT0XT
zs22mJr5Cr8XZ/aR5Q5vwGd1aWAk1iAD+EBloDbGdKa9vo4Il4/mUylg0xhYxF2PP7o36k7NWj5a
RQ1g3wH+uCRGL4ORJGujplAP89goNtNonXM8OqnbLUODGwWhBX4V76Pl+vlnX/UGBTbsC92neAxT
+S0p2BH3IjMt0CCppfdb9MPS5gaqtxFMdu8a24EMXgYJOuU3JZJ34pAnUrkY7LCf/2A+r/exr9J1
iHdt62jj22jKrk9wyhHa/Qy9wg0qyFzXUIPa6suPBBVIWlXo6dM9AqB+/C11UyJQVWZMY8UTnlh9
l/hiNDPQEl6a3mggis6E06d7hxEBt9FHculBrIX07cgMtY4a9dMgIR3NptI9jko37TqR55ce9lUX
raFO+4qnbZ/xkJ65FJateXw5sXpcjA5B2nJeVm8UjoSdSW5sP3mD6Pe6W3abSHgjarTjvPv8Mvjg
PeTy5UiiQQtQkobH8eQKqqlTOFb2ky0bFN169JsOnaf1wi9r2+w2g9tnVLF67RuG8oV30XHctjp9
LWB3cVVGX76c+Dk8U0DYVXfpph//HESRzCGbNPupnvThu7DDeiuqKds5otL8GWbp3snML8qVcjkx
KBMODQuJd8TnjgcdXQX2ZdXZT4SIzt4uVfmaOA6gkBb+ztcar/9vLDQ8KOAjnLdOnigRG22TpPaT
VurJT4maol+g+n9oy7I4s7an18/yXQhrLC8++PHVnVt7wLIUVv4pswfsrXiB/SHSm2BKy0NsRUoQ
zSg56lYUn9m/Hw+MChfAeXht628UBjUhc7DsJ0W23maMh+ICbwpcoAoPMe2+3A6yeQktLT9z366V
RJhcRHUYlAScmBLJ0+OFtIY+tkxRZ8/miFLJA/hiT/MNN9Jo/fZq5pcW3Z7dlBvS3NW5WTsb9laq
YY5TyfzKFFrHhpcVVeR2MJKtgePKObPMDw4cPUUi/AVDC6F53fmLy65My3w0nkXVPYdhlu6sIRGB
kWX6Jo2wIASLaQZmO1d+HY1Z0I6Rt08o3W0+P/mnlwxWVaAwMepA8MBeB6BdrLa9EIP7hFiXAHg0
jHdtPSgvk7SUc9Wn05ADBCRqEWTWJt39NaQOgHmV22RgTykdiKtQM5pDKKwE0L2q/Jy1LkVfszl3
qpdTe3yL0icC707th948QcDxZkjmyMlme4ifG92geUET/qnHp6IlqTJ79Bf78ffnM/rRgOjPLTYJ
S9lp7e9EWUKKyFST56G1pl8AeNut1+jqHkLD9Nh36uvnw/0NjtcfSHwBNWVxc6NlffyBcG+dqnec
6LmO3cr+r8xTvQqop7XqVSbU2FcqSqMIbP1uRxFeNQbWiv7kdNq+IubdDnabgqSUcZ/tLIkT/WMF
1fXMlHyw8AiZedzjxCCQL1cR0OSNkxGHrfsUNma1KS0Cr2TsMqphqXwz8971G5HwwHw+Mx9sbQRb
4ZeRW0D5WtOjlTarZ+y1GRWNF+BKqX49e6P1qCpJe06u9PSuY2/9lZUk2iQ4WX7LP4GWkllJJtBN
e1adOAnqthz2edNmfkH4fmULtb+ftL4KohRSyVe/ktEgUgA8w03xhHZQYVLQyl5kz0iKOYYPSqkI
ZIsjiJ/m5jnp3Q82G6OBpgOaCUUZPeTVd+K31U+yTZ+xzVT1oOjqEedCEyHeOyXB2HFrdqU1baIM
ta9tlkrXeYGqPd5W9GBD39JD9Y+KEKJzNVVDPW3RoXSTh7Rr2adfnBZyKbDVDiZIFJpP6ncxtpi4
lXTiNZ54dIISu9ENUfIUbhGmPoefOFn9JVJB1pMUlgwWMMfxrMxp3mDz5InXXA/T68FOs72b5/TJ
mR5/KBXjR2PH10Y7NGee2JO7ZikTUUAgPkWeCkbG8cCiGKmUUdh7SXgfXijRzVfDUI3fq6weX6CG
nLP/+Hg8QFzE4VSnTopFhWOU5pjqL2GbFxd6hl3XMBbZtkAwr/YjVJnPVKc+GpAMBu14mjM8lasP
dMJMxnE4mi8AMdyXeRjtuyKjO6bie7gxBvOslfNJTZTrCdsmzvDfrM1ZL6Wmiqa3dOXNzZve3pSy
7sh4dEELPPTi4spoRDa8ZtrkWMpBQHgu70FEd91/hTHV0S425qFuLnJtnNoza008zmoe3fQLBxiu
BI+oo53GNa0aJU2HGvMbqACBeLDutYJICixv7ARyLFwrvHap3ewjxc3mW7OhG0RbsCW5UxJLeDdV
pOcbRGgKZzNqVi5vuqpHGqZwTLW9aApHFodRiRAayiBaI8AIKMq6mNvYjC8arDuHnVSHXHnswh74
I4VKI9u6fSfeDGIFgU1PR3QuBy0u7tMMGXgRwAAtpmRrV0ZT135B5/gH/VtlevRE5zwZFonxN82M
zSdi8yR7m80h6reJV2QiALCQvYquc2K/Khxs9yocQ/deVKOyL4dxEne13lCq6CqD/xpYKskI6nt0
QeWhjGwrvneSpL9HqzIcL5QizP8zwTNNvrLgmDZT4tAGVNKxupr0Tn+YvbbTnqd8xnKrTNM8uR1o
AVzZaELG/kxHMVssQez8R2uOqnpwxxasmz+34KY3rW0k1x6UV/fSjFyj951IaTBOyZoUB+W48roD
nRJRv7c5laOgrbWGjsysl/cJfGSTJn2cZtf4CRkqy+eFPyynx9+l1crJ9i07NZEPkkLZxCXUgD1S
zcp1mOejF8TSKZsHu56EKre9WVdpsbVDNHkFXkCRcHcjkPbHWUlU8y0VQyJ3cU6Vd+fVivHHjMO5
zCEyuR4Fc1sCiZJnHuCTa3EpZy2Ab+JbeKvrsp7mRWqcV+r0xhXR7UUm+11sdtFuyar9Bvwd4rtY
bquxTM+kACcjO5DEANHSR6XkwjNwfC+WNtIA+TSYv22p5g0CE/CKNiDotO/0l8ofDegc7Ceofpbe
vsM2nsbB58/PSemAwANRFpSmwA0uRLnjHzDlY2zleRH96dDoi74bbuc+KlKbCcTy5hbOeZJczXXY
bBPR5z94naYzcf1JyAXOltoBrUgyL7rNq4CEdptWkLikr4T32j7G0ybaVMVUGD76JTcKhnIuzXSv
OgeaXF/YVBOpZBJwE3IvQfcq98rcuhurRrVfJyTcd/U81YdKd6t9hvooCok1Dhifz7S5uhRpY6M6
gUwD3U/wt2svxz6L0Bt2Ru8VxTZnBkM0ZL6yvNFnQHDraHJBvYO05RVCz8OmpHi8oqqiVDOvrPdK
pSj2zbEdHqwyyt8B3VhfFEZD/gmBgiWeJHrRFy+o47H0yQynWJfhq4or1EXSzt1lG9cqurjIs9TD
WSnlvwH4vy/L3wGBJUH+47AQxhwPiCR2lsVe6dG0tsR3Z/CG29CFhDyosjtMGL9FflhRM8ibyjwY
dfWid5Vy8flCnqTEf38EnC7iKHYu2IDjH9EMWkVjO/Ne87rXm01oz64fE+H9EN0wXcrJNbfCTtI3
OUbhuy5meZtZhZr7Vq66u89/y/r++L8/hVI1/SFqxmuSdFb06jh3g/daeW5vH7xhKBp/6DEl9T2J
is3G0OqZ9mOZfNf6Kfr++einW5rlR0fl/4++mgiEuEyrR+7ztZZFvLFbd4oCQ5x36z09q4zjElZB
QacGsSZbTYY+Sq9rmfBMT/8zPTg59txZe55GeWXH3nymzfPReGBX4D9jCQQkd3UnlYNrT543ua+j
tAzUXEfszqdJBjjkmM9d3cRn3p+PjizkDSJjDi3w+GWe/0nKhgXJO+aR95pFjXWnj030VAh3PMxm
kp0jk330bXTSKTUsZCOix+Ox0oaIsMH5+BWjemfcl72dXZVG7M6+kiketr2ZZfz48jYBK6CR3VC2
QcxoNZ2mVkhXScrwVQm1PgpaulfRTk15ys9csR+chsW2gEWjU0mjdpX0VXh/TDgUhK+tWpVBWYQe
qIhK2doY9l7ozZQFdRk2D0nStPvPP/GDFVyyDOj7UA2oS69WUO8Q4DTrxnvVsHH39rM6J7hWmea8
VUfgd2eihvWbyalHjpIEHhFFFL/WrHY71jsl0yLlNTMVs10KslPmt7ot3sJKyYgiutyPDC98/Pwj
P9g6XPIIQFAZY5ee1J1xU6HCbDG9YRMhNFEOF6SK40HByGBrpf05e5ePxoOrAjGGFI4xl9jln2NB
M7DJNHVSXhd8xKUCK2czlLCotoobJ9cms3Cu3f7RMi46WMRBC0VGXy0jbafEC5EweY3Q3Iw2sGrD
QNHtpAgKkYRndusHtydjkSlx9P/2v44/L7OkaCsxhK+FWfU6jWQTeJk2zuqZ2+Wj3ULcQb5P957t
sjrx3tDURjo74auTR/1h1uW0TbM0vqRvHV479ZwdmmkOzzySHw26GJBT1IaHB2bj+OPGMiy9tO2j
N4VMITCzRm7xkcbQQ2j1RV/15rdKj5Mzp/B0UPTSKGbqNFBR01jzDWQ4qHGo2tFbHwvosblVD3SI
IKXt3DGqrwu98SofFri5+fxgnK4k4y4REHUtaEBrYx4q1s0YCYczkXZG49csBCEJJaM/n49zuj25
QNFoYjrB29CnPZ5UXNHsvC178TZKx7s2pnzyE+nY96aueNuvD7WwKMB7kBvwg4+HyqM4TTAejBlK
5teToicPeEuCbUbK4svXyl8DRtgvvLkLrOZ4qKhuRQutg6/yjOJbrrTKYZw0jsIgrl3RlrvPv+yD
TYI2B48Dd+giZrO6VcywcvI+hr/Tqq21iZ2xe/QUIzvkXhKDmTN0FGjLc8Ls6zSLSaSDgk44rQvK
fOtvBN/SFGZRxm+qKuXe0JNwY+CS6sdTatxQYe7gGY76T0Ae49ZLVfvMVfPRxiG0WEphC3trrcUf
xvXk1IYSv1GdGw48k0lgOkV278xDfPh8ek8vbbICKtlIo3MW2K3Hq2mV7mDNdp2/tWNm1Fs1j8v0
zkUyX/9Bhar7HlWQrs8JT300KLUwDhrJJKHNak3zKk2BsJflmyYh+ar4GH+nLmRcT2MhLhDZGM/c
bh+MR52AxBkDT1K5daBRePbcAH8q34zGsXygzDHaorLtNnKS5p+EMvGZF/90AZdXkIYUGnsUNdf1
TIBBSRH1Y/amTvq8c8vI+THEBsZA2jB/0TuG5YNkh2Qx3QhQulSLj1eQMKIUUlbpmxLSKXiY0ob0
P/TCXDmU0AUePt8vJ1+25HGw3xdhK9q/66lEZTKqpBF3b4vM03OH9pGvEaDy+CrG8D+MRWYGQmIp
dVAMO/4y0GOVrc5x/2aopQVKAFmrLW8iBI9Wic+1IE7uGZJwarNLbsSXkSceDzaYcJbrUB/fvLFt
r40wtoO6ktbtOCSHwUu2sV6kZ87eyTsEWg4wMPg0nWPgrRGZZeWGRRYl+puaqoQveOLV6lanVngm
7ztds4XUh9k4nXqqdMZyPP4JzLx0aAfyNP2to0cBuxaPkUsxhkMXZKp3Lgpc5uko5We9Fqwd/FP0
l+kBHw+mtRacl97LfmdWbwB+LKwf8EKTYB4zBwBoXAQQ2bxtlOrF78+35km1AZlQJBYWlWv0Z1UQ
SsdDG6Nt5H0zNH8omdovMUJnV2RW032dwDbKmkj+rhAPfEhMbbzEbdL9qeeTPDPXa6uwBe/sGGiV
UkgnruHf8Y+IC2UMy9nq3g0DbPd2tpOw8a24j2rqYlOPvEmson2E2L/5QzFzAShuMrSLXFpNSs04
11+6FPT7IVO1Ut2dmaH1jlsoGjxnCNWSJSNgsfpxRoyASJdZ+jtiRcb9YIbGiwLS6pGKd4ODmQad
baR6tK3JRK/qpBicwLMUbeE0lkswYQ4/mzkdf8HC6M8pMpxASJcfB4B0cVhjpwIfPp45rXGzbtBm
/V1tOu9bTOfpUcMHsvb11jVuJRxB6Xsdskq+pFyf+3QnhNgMTSUvOlNAoRVmLawz67l+OpYfRSJM
JEBWs7C1j3+UMxAnDqmtvc9TNr5btVb+sTKqqiardo9Y2TnPsw/2DweUGvVihUn2ba4jcYhFudBG
5z0pGxU3Cll0qCI6eefXoo1uy7Yq1GtHTKpvZknvbkqe6vuwMAcffmD+u5iIZ3ZC7/Jk8/nmOZ0J
Sr9Lsk4CBKZ7nZe4WYmuRK+Fv9PeelFSO6TdXwzyOnTQbsyT5v3z4db3MZVeeutw89lqJCTrWmXo
9S1UCD16j3gE/FnFI6ZVauWqqdruII1iuDSlK7afD7q+vP4OincXFX5wu1R+j1cbupyAY8ag5Qxk
tTOEuafl5UEILLW7Ht3T/YjGzKGNYPR+PvIHs8sdTV2bQvcCVl4tu5xFbVm9Er2jUySfqs4tNyKJ
jSuzH9PN6IqLz4c7mV0YRGiOckvz2qFBsvpQIiU1jpMkeefgtLlvIKz1Nhr91CLRkUufuhYKvZY5
nMsz108RUiDM6lIQAVRwWhDWcK3pcY1I35uMowPlptxEXhNaeP3y7n11xzIYrU2Y5YRii3b18WpW
jaMPbtGn70Ar4smv4bQq28yg+gH+Xtki3NFUX4zc+T7q+FDPDHBBxBKrOwySZEKjfMjfrSgqLprQ
da9gA4eHOQbC+vkSfjCVDAUAl4cGEZs1526G1F2lapW/i0yPt7mnKbtR6HoBLZECwZnvOtmey3fh
OLJkmJhjrHVIqEImmoLt2DvoRRHE6Whc9DSj9tM0KHc5nnP/y3gI1bgEmQBz1445ageqKdHi8j1O
rAhFiKqsu4Oqj9ZV1BSl4leVaZyBTp6c/eUTOQ3LdQM+dL10qaAnr6RO/m4nyfg9TOpq25SJ7Td9
CuBGbfXuujatxSa5kueCpg/WkucFHST2zpL4LX//J0KbLBKGCKrnu+jHEjrTUJcXbS2TmE53bt99
vnE+WEsGIy3hHieWX1M1isKI88xoy/e5SI1tiXv9FkjhuB9QZQwk1Lszd82H4/Fy0jpdsGTric11
vRdVPpbvfZPYFxQkUtwCm/yOh6u4aHnmz7QDTicTdSWNui746MV8aDWZ9Zg7kcy19H12pHpfR329
ocA83VHIP4cdPw05CaLgNpE4/9U9U1f3qFaB7yRYyt4jt64w4Zn1DM0F1/7ltXryHcd4OGOJWoOc
GoxbG87hrh3m+kwL8XSC+RE0CHg90CGhsnW8e6hKTmoylRxOZ072VlomyE0Uxm9nrNKL1iu/itZh
JDy6gMNSNKDUtK5no2s8VJ0yF+/tZL60fd1dRAYPVzU7m5hUaff5dj1dTqBhdGIpSy7W5WvZKihC
fWqESv9upGZ4E6szwjWJFx9MY3j/+kggCQk7aO7T3l7FerGHTWanNMN7KPXqetY9sZVDFO8wm2/2
nw+1en+BdSFpCToWCIOGDNjajmeaW6Q6lFz/ExWlCV+41bdU1aKfVdTah9y1ok0o1Pb/kHZezXEj
2bb+KxP9jjnw5saZeQDKsGhEihKN9IKQKCrhvf/19wPV514WikEcxrS6Fa2gyKx0O7dZe621ppU3
R50hZdg5DQd7PkivzEwPULNvgkb5TcODrm8bu1TvG71p9yB0tCetUJOHFpIV5WPGfJ4syRBKPATz
PP/L+JPKLIhopVF/j+qooMKV+dqtgJP7c5DWvuJGcdWtvPzzM/sqCP0zIiR9lJ5nG7BMh5oD+jGq
yLTfwUAVSbT5dK9GlrSS5Vncuz+jzLPCx6CldwnPSxsSk1mmaL8bcDwHCFeASfYSrZ95nKEyOaro
hn4Mt8aQL9l5nihCTPzthW2zh3ZwpFTXfpc5Ktvb+fd0X44hLRxhC0hqwuF4/6Qurt+fEbHe9C6Q
JSS2PT4zRZnBEqgm+m8giOG2diLzEAawlUqdLm3fH+p0PQm2qANQJuMXZbnjodreCWdlrkC4shir
EYTYFG6MOvchEZdTWie09ueHR4RZjYBY04Fu8N/xiIqw894AOSNcPaqd89Z2PkdEvc4mqnQafWsE
3FZO5ukVhHKMdeSZ58Gnh+F4xNFHgDTWoe5wWwVetauWRhSIQKTxd50M9ha9M/FDAw2X/Xh/pvND
dHwjGG9mHSSGpTV7CSR2YiMwnaSCWBXUp3wlhjY4wBJmu1pZiAeRxsoNXDconli1fmGOsrWmOn16
juCtpNeJlxKiCZbgeOKN6nRmI+eRcGNDB3yCpOM1q0wLt56vdYicXP+ZBxWYyzwWaa+l2GeR5b0k
1VYnqLfAnwJiGxafrkhF8dHdZCCabDg/tFFxH+fdfmVQrb4cxqqTB06sn07x1oF3X90kDSRenzNM
oumCqGvEeavCwLFifV5AuEdbyuD4cXPmkDoFdu54cL80g76YNI6ST/vSuJvIIqoXQVKImzDVICJL
bKuRwYYDNtyMUik754oPNRldSFPulZEwM7fM8rFx1bhPiQIHBV8lciFGCPWbPIVXzYNqodFdkLIm
4riwfIQ/jKjNpc9mVQTZuRFJnUyjPWJ5rmbKI36xMkCWVLg+vaHh4OmasH/CVJQ9BmkAG6M5WZXW
bv2psrV8QxJool+ogq3j8f3TfnLLeGxmbSS8adLG0CwfLw0Z5VJLBk0Rrumk9SGr/fRK08vUC4Ii
+04gODzWtl2tdQYsQgiqRrBkYMO44YTXhBHHw3YGRDN6narCDWghqg99mY+V13cw8V0kRWcl5/RK
9RcwuhXptqQIshZHnFhQWmBmxuG5Mkdv6hJ5Y9LmRXtPrwUwUanO6AJ8bchjg+WXvdzJ2p+mLowV
q30yacaE2hLODjynOe17PGmQ4hDpdPApubqR/8qRcrvO4CencNs75+ow6HsDdP/OHCZz5Qa8MVu8
bsSqeXrndoyFLSU8ig0nhkvRHavwzGpEGZ8JVZ3EbRNqtX6Z4wWnK772ycmiRk4yaiYApdGKppPj
2SpCb6OWRGEEAlfX3QYmwsZTKkNJ3bQXhScVknNVAWDxV0zNS37t6LoT0YCBnDv7QJLQ8ns8MmRJ
uZNqGi0mjdw12flAOFlXXtFqSvLQ0OsPwlhvlebMRhEwbDzLBr5zOZhh1l5ZWc8TviOihuOigvfx
um0nKXCVSgWGnkppW2xsp9H3Ac4qfXxFDX80TjaEby6tvML6FcSJ2W503GP5YGkEq5AtUbPzL5yG
26y6UmYpIXpZUj1t9TSVw09mTJJlAz91VWwSQI4fpPTGu8PmoQJP1APPJYn84/WI8Z9l4h71oXfa
jaHeOUngpuOXjxmS5SCLRY/bvtEmJVAftC/QZUjuMLrhtbNyppbneDnIIohsAtS/DUmoD4RurqZ4
QjqvwoO9xv+7PLqLYbSFdTItWrIL6WUu4sy6lb+Mh7WZLL2M5RCLCCoXhkEQwZ5ANBBcKo0rjRvz
SXxt7tTb9zdmaXWWIy2sTkkLuSVXjKRcx+ewcBlb4yo4R47l/WHW1mzxkKhg/XP67tQH/yrbRBv5
C0r1N//ZEAsrFvZ640t+qD5gqD1947vBVtq9P8SLislr27FcrYXzFSJBpBUl0yh/lJ/K/S6k68Bt
7zpw+r9CyQ0fnYPYSAeo4oy1jOiSK2B5T5fRXxpKZdz0zC8S+0o/q31vTG/kunEryThXVBc+mE+G
vRXaQdEkVzJKADkHSb6Y6h2fedPD2WF+hZytpsH4/WVZuqTLVVlYEBnwfpQMnKHA+pn2n+vsW1ut
2I83LwTPxZx/pnaybNpUAzw/ODg4P7H7NT1XvjvfxUbs8rP3Z/LmMX01zOI25GMUOkHMMPnv+Cx/
Gh+lw7j/z4ZY3ATJLBotpVz50G7Fdj6mo/tRb/plP17NYnETGo128imZhzgvLsW5eigP8dpNmC3Q
yU14NcbiJlSBXliVzhjKdea43SWYLFTXqp9F5baaF/+Sf/5ny7bwF2rhyFKTcvrz39OFdK+dZ/u1
zV/2pf+5Ya/mtDjHVqwEhQSp9IP/vbhU9/l386bn3T7vql1zH9zpk9s8BiviLGsnbvEwNnE+VEHI
mOPoSQ9muZEKz/lq3v1nq7d4GbNCJDA8snr9djj7c+i0w/tDvPn4kjTFX4a8i2t67EagsDMB0ovV
B6s6z6Uvtv7F6CdX67/9Z8MszracCz+JJoYpgq1j7KP4vCi8UF+5pC/l6NfHmxCfdiNCHxNtAbBA
iwe4seg7rxJ5+ubUdpC5Sji0n33gjR1t4jSm7/Ish5kQJqzwTEKsI9vEcDX+DuNKx+1ACmEl67Bc
XAAZ4K5mECtQF0rHC7s09kOlRY2vfLPjBPk3eciuKzxk3LVScwlDhxVPal7F4+nPZDhUuCEDIqm6
7E6CaY2PEzvBd2Gkju76UZig6uxba27h8uXA+yfoIQ4AtwpwZklX3w4+tNy66n/ratUuAw+sWyuf
ExhPtuJRrKo/qNgFoAaYHD4uSPm51/3lkX2VaEiAq4aiSorvWpkaHvcukz1bQs3KMiYkgKOmWCMN
XF5w4maerDlPDOmFhrrM8b1oyFOBvdLCH7UqhRdTEIfXJpqGVxAa29dTPuWXCYD9lWTjyf7N+mCK
zaJCTENpZXEZUy2RBwniZRg8VVAoZB32CAOo3vt38WT3YMWfK+0AucnBgfY6nppU2BCup0r2o5JK
p/Cg4M6/OLOk8h6ISbry4pxOiU6YWWMT/CFh6pKU1C7IByJ8k/4ozKy9rJBt/JyVxtrCzbtxdPAB
wM8wMgVCIVoallBjyYeqSI9N8y4M8m5XSKZx1VmhchaJ9L63O/NMQraicCVJ6byp7fqVSHxZBwMY
QiHRJi6lB4fLt1TANuQkLqVA2HdlwLNAq+tgVz+sQQY4nuVBC7OtXYUhWOuJLt6vMFJmquOaQsTS
c5zw11YW/QVguVgP8v5w8AEx5X+WEG+eQx9idl3cNxLcx1CBxLWV7Y226cTnFOoO66JqMl3ZUIGu
ak9AhOy4ss7p+1LBtlA8o+Hbjr5Xw54XN65JQ7ZZuk5Sm/V5qtZGsSHcbbrUGwXJrbNRryP9g9JG
LCl1EXodQURxfljT41NaJg6yBn2s342dKX0CJQypcEd19qGyU6XbQYKTA4J6/2acXHqboh6pKa4g
RSKAT8djVhzgwDZT+65QWDSSnr4LFYZ1Dse8dvDBCV/puVWuvMCnZ5c7D6yI2RLJg8c/HtRX+y6Z
itq/C+qAwlcV6XWCkmat0SPeNra1T3pNGQ9h2skZnQFq5m/Unh7mFauwjChfFIfp7QUMwo0EJ3n8
Mbo5DNNpsb4zJ1FPn2BUEdUGBXJTOwSgzsrNVJHP25KhKQgEo9Q3VpydE7M0s4rMFRayaTRhLFNL
clToRiir+f0Uj2FPUSAahp1R+mPgZq0p1gzTyXCsNXg7DhcIIACvCwNvi8pCbcOK75MpScj51Bkd
8FJEW7kbs+5f3z9ZJ6s7N7TwYgJW5m0GHnq8un1ME5kRtNIdclPj56TVWq9ItGxfxKJ37Ync0phE
w4aEnb1ypk9t00uCEO2c+RdQvsWhJktlwA+TVPdaUEmfqtRxLvUucj7lY2t4TFq/0OJU/az4evBJ
V4LfqtKkK37Zyb3iRZv7BeeGQf5n2THoGGmsS6LEG+exiWZevnhbqH38q++N7FwvxbcQ3rLtx5Yc
bm/K9GCg8IMQ715idgy9nz2K1rivijy7qamCfu7TXu8+Qx0+/e5VqzE3qTGV0Sc/mPy1es9yw0k/
U9/mYNFfw3O7VOKEGb2MO7sf7s3csi/9hDTkz7pQncQLtaiiagCaJ92PetPv8xFS3I/u+kv6m+eQ
IgC/n6Bc/E6Q+jTD8b4nOFK8IFLt8yy22/hc6xChcXOw65+yWi2+RGVtnmfdGP7Ucn8wVqzb0gWe
PwfQfJorZiQjqerjgy8ZSu+MbSnfl3Xjjy5OQlHte7VJKojwhABZ1KbFCgLmdEyAx9AEMOyfgtvx
mO2QovIAVf+9gzTKptE753oqHahHYmkDymeN8Hl5usGFofQDrwlBhwzp3MKSxEYzqXVdVPfRBGFI
0DX9FeQe005yHKG6JQcdjt+0/vX+8V46VhpdCLxQ0KtyunjrF9daxIZWgJg37rUWWemZ5jJ6MPRR
W3sT3xqHywNrIINRT1q8C2nb22EF7w92spPC88mXEstL1arSV47s0iAzIRCZ2GKQIXNbzPz1Vz5+
3YwONG2tci/ioXZjxc+3PcTdbiD7axKGp5eTofDqaQgA6grc9Hgop6V1EpEl5R6C8/xSmyrrou11
n9IsR5RuhGjTBPn0M+mgOHp/106PJh13sw4dABj2bIkiVmrHgrNUle8RT7N2WVJZ8nmJx2G7Je7r
V61FRunDI9L6TymYI4pDuIRM9HEmx3Uni3sriOudb1rNzlEyZ2tDb+JaNFSuQDRObgOAUzq34GAE
9YLM12JtRUb1fsza6T7K1WRfjaSVMuC9nswdOYhUNrdF3j6+P8eTMwpmeMYv6PNzPnNtHu+n0sU0
oFfZdB/njnQdJ5q+0+oxX3lQ3hzFBo1FIzoNcsuGYl+gatAiGXjvKEOzGctER3IoGFYMJh+dT/va
eYdwasbUocaLRiJdK4so0OiyqYUqI7zzpUqC0K8aESw1tbyMfw5mGdayG8R0RxguQLTSiVwtCoPs
cao6I50Z4UFQ/wJnUY9nZp/YyKw0SYDKbZShNuMlgK6cn5RCrDF2HcgY/EfNifyu9KTA7CvHBXDd
SjzRg2lOnjb1fnpda3lLO3E21I25p/DdkuiK6EBRvH6sAiPe+Ai7jgPEu1aRXojCRzfApTJP5ndf
1xySwIuaSTPJtttIBh1QdgHL79KbndiAP6q0ox6vJXrRGWctIsCIdIy5WiqmG4CQji0ykzBPul1P
k8alE6FQ84keDq3qNxAKDWW8Ncraji/gJQvyxzBS8/wL/HBBGB0QeNPphu5N2UdVacyGUQRuoajI
+LgBVDal5KpqkSBOo2h5R5wjNSb1wN4oywOZDSV6mCIVTXs38GGsUN2pLwKzJVIiX3GWysY4XTc1
VEh7ojo7/g3Oy0F8QhcwPV77xtiS9kSyMNpVCGOFT/RUZdk2RC2GwBT9QjAmMqDz7rznBfF3BN9m
9DsfmljelbD69J5RTp15r0GeVLqaEavpbgjzSb6xhR40l6pIjBAVG61oY+EmWjDTxEUNcqKupcdt
8qlR/ATAy9Ci7XxGC7UlnQmhNd2tDg4mhbsYe791BicxbuIKjZZvskyiZfCUKIWGw6NrSdcqDkmW
i4OiSvkzrNnFzFyrDuHWT7Te2BkChZe942SSvBnVeqi/oCtYZ/sRVzfYF+Tlx0NgFkm3KQbNjzZd
Foh6Y9mS0L3e75P+ohVape+RaXF6ryo1ZJd0vyuqc6QmTftLbEut/Tj6o1NNXtQBd9kOUpILL6za
wNhD3pIGdCeYdrfDH6NnwbBrRHaTya46d+Rnh5tOAZ8Se06IYgkEM8CcrdFVzd6OKw47ElpbCC1K
xPlQOmzGGymQpOmcipRorvuuVcNvnVrrxr73QZPcTV2ioRYvkqF3U3j4ph8iQmNvixZKm2Y4dfUs
4EbyrZa/0o4DfNoytcC0t7pVwMMJO6mu7UwTyfkrgJb63NhqdhC3uKI2ajmjp2WkXdy1W2ikXC3x
6+orH8HuDwNRa3IWlZ0jb1tdG9LbHAhq8VwS5scI7EBtcjPaSmnIXggrFlA4tYfiS+X4IbpTTvqY
e0VsGWPmyYlS1fDU4xWnG7ZOC1GCmxBP+VTogYWGchL6nf+95CMhzCMhreYbm6TWIeHoy8wffujd
MPi05mgC0uY0wxBcRbGfigPtnaFtennRRM2sIiVnylc7DeDJ1EEM4AaFmYgmw6ULteVlVTIhKWdd
B6T9VwZ4ImzOYjViPTZqSUT0i14JO9xmdCA5P99/L05eYSg3/gh8Eo2RLV34NEwmQuItkb4qSZ2B
AZOBFHpJVQ1XZhJicOSsCFeexaV3Q6sysFrMNjEg7aPLdAYoH+BBlZR+iwKrbDa+UJ1q10qhNjxB
p2JYv9+f4dLD0We/EEgWTjc4DcCExy9iFiGM4FRxxXC943itX1TBM20LmX0RVx02R40jq8vY+Kmp
94FqDMq39z/ByYRBPM3i5w5AWzrXl+gUIP1FgeFJHgpk2x6cQAt+DbJdf1b1Ejm/D4/1wuwz8zUC
712+zFqNkOHYWNFDC2vrWV4Yg7ohL910bpCWdrniw52sLaoexNKkvXW4saCtOl5bVR8llNva+EHp
c9TSAL05t+jTNjd9mKZ7BAnVb7i5sboprCR/eH+mJxUOkOAkEuBuANoPI8Ayngp1Q0I8OW0e4JP3
vxZmRPpiV4uhKNBPljK93SYCaXsPDU31Ka9GMdDeRP9Ba3nqpA/K587ypWElb/1SWHjtssCcSGjA
ctAgw3FbLkmdhnRIikq+h3Ou08J9AIMUvPGZjWdyg80ahmTXAH7WSehEk0UuMQoq+1FkVgoUr+6S
OocOXEb5xnPKzBZnJAQzU2yQYMPGaEW/yoB5cjyJicnqQ801s7sCVjveREfKR6H5mfo4QAho7lOr
jNWzvnDwhPCQgrWI4yQLMzPN4zniFQPln3tcjscLS05iOBryYxpNuvaJ9Ls6bHxbq4tdOJQp+Kle
YB72qio1keJamCBxIwqj13aVYaE++f45OjnDQH5xlgFPQhw9f6TjjzOUsioa3Qof69q3tkoSD0Dm
YNc1IqXeqFPQ7fzJKL1BirOVGtXpws9cIPwLHRDAUWPh3bL5UljwKjwSluFvalMAfXLhOzqUrvRv
px/MBcDfjBs990+Yc3/RMjhPm76eUlzfR2uy4gP9ZOHBrB3pNgya6GC2avJBOAvjQfylYO5flEeW
YlOZpFSNnwz1o9LkPlJHZpfeN2HqV5umzNXKrSeDrjst9fWVGsTpuhICzVz78/0DHL/IQvSUcWdT
PzwaIcIz52XkSNlVEGZTtLEy6LpX1vWNAz0/aRDg0+UO6/iSxCKjQJb2XV89SjQ+yV/DqMZvr0s7
Q/FkFHp0ToYAWr0c+Y10Awq4GTYBLJGhZ+dhvJakWD7ohH4zWTMfBfJkkM/z4rzKHaRxagdx1weP
Mzx1Mxqmf6i1T5WleYKc1tn7d+d0pYkuaAMkc4zfwojHgw2+CsN3PTqPNpQJd7QgKDdRYcKzLcN+
efv+WC+VoyPLOhOs47vSfQADIrje48F8M2scs62kx7TJBHEV/LhWHXrQzzpUQvMiScfPOb59egml
lSyh/gr5wH1RUs67LDRJiIbizyxygQxM1ft3clQOs+w0grH2WdV0tXIVj0WQnKdA1yBSRyTMuAsG
u//y/kROFg3IPw4B2VCoQahSzzv4aocagaKslcnKA4UcKzjnbJTfbILCAI6C2JQ2Hx0NKgt4R6Gq
fqllLFZNSysZntzUfNCl2HhA0BZYmSkZ27Io7JWLMN+row2aWTPgNaPLZmbMXNbCRzjckKQ1jRmD
qszRmNiE5VSfpdCkbyil6G7Eth54dqOtmPT8o37lTKg8E7GjBQEOeFn5bA1QQ3FY2g8+8UhIxcjJ
4l0i0FK5EEJ2pBXf5+Si0V430yTTxTSPu2wtaOE+JeUjw+NstI2nd5PmRa0Q5yxBDaQ7i1ZwNsvx
ODUAnKlVU4QnmbsEkMUhktZOL6s/O9W8se1OnFex2X7t8/SBiGhNkftkNEoTc8aeXmmocsAaHx/S
ou6bmJrC8ETjALX3qZLRwbVyJ9yrVhEW2xF24rWM4DLbA1zFnL30uSEGi7rs70u6purbeJKfHMfP
bmizyC7ayCpXLsQbMyM7PdOfzC8+Ic/xzJBbDTPdzuUnqfW7e6Mzhi1SBskmHyFtdFWpfP7YBUSX
SQaoTQKenD/wjcV4LXrhuKR+/ISUueyWTpBsu25M3S4qpxWH4nRqVFnYNK476WPcueOpkYhibauk
ecoGs9rLxdTvCUquChzIKxiVug/GGi/od/A8c5/D3PW2GA4nNipHcxph2+xnZQ272QldJJ6Zm2s6
U/OPem1aDJx88tPzHcB0Qid6PLMhmjENFpw8tdXm6LSn0yGEneEyQCb5/v39OllENgr5AajNeESJ
GBfuKSy05qhNRvs0Nk7yaMPTYgsrLNB9bIKzSpgrz9rsXh7PbL5eZDfJR/OQLg+9IU/gE+iQeRJW
YT0akWyQQxvkHmHr1hqyLTwbQF5n6JH4oL2kCAktAWUxrhzP0bIaqveFPE52lj45Oa+cixfnuxNR
sDd0qEKvnJXTVcWeUMum0oz14nAeb2Bllh3CscaIPTGdM5HH3W+LzoMHO6F63op8zX6dgI1pf6HO
OrNLgEgBu7SIakhxBQlNTtJPCG7s4acJxG06SFYU+opnJ5Wf1Z41jXGhbidkNPpDMYQITWRlmAeH
0TdgJHS7kMPoFq3dpJumC6OsQRSsz6LmIuJdUF1FDmWpRW1I81PFbSESsrwkguZYQnm0aimgQENT
rHFhLVdyxoLAbcQLQAmbTrpF1CDXSpqOJsTfo6+MtzkZzLPEGcstZE7xN0MZ+5WdW149OohIWbwo
92DHiNuOd05uC8lXy0r7DplR5IELGVx07uN9TPVrLXhevgAzYRNP94wzw6LQzHY8Vh5yB3RC4Z9Q
PXbmcyE7EbRiYhStlGxadHbynZhK0shqZPAael0ICHJww3JuFvWcZpaK8GhXi7RoU4Pp0tFj0avW
xfyiV7CyMCcJCBPaEqAxBPpzMy5wq+NPy8sZdIlfJE+t7jT9s1oiNEuDahf36HSTy5W2WlDL8XMn
JDTnhwZm+s8CheLME3YW0qIUUQEr8xW/ZGFQSMbM7Dz0JHG5kQha+gktkdEkSXJza+U4IqrWOTva
PcizybbYxlAl7esiT7fvG81lDPQyKk2sjkV3MBJnyyRCKqrINxOjuYUUDGxO1AdnSeaU57lK8qMy
+u4CB6Lb6Vhtz6RN7xoZ1DVg+uJmzJ8BsBKOJ9BBbsiSka61pyr3dae8Lfq4iDw4zhTbS9vR3ltV
bX9qRBis9fm9sdhk9WYWBGBZRF2LAwuOty+GXClv43bUbrJ+KPYSajSPgXCajW1jciZfV/fvL/ab
g4KKpPIGoOGETVQKAQg1aV/dpkjxHAJqFXtZKcMrKNV8j2bGzpXyqF/Z4YUZeFlcKMMMDhUZLqBR
x4e9NOyC7EtT39LSTq9ZVGHkNCDM9FJ+lKf9z1gm6USqRygGL/2YJJIqqhxqdRvkkpkdWhIIMtoe
ue5fTFNdi11GYxm1HdWOlNtKifRxE/hqFbm6LakNvWyKKD/2WMLrgfHDG5ixhCCklrDGiUa3gapI
ftu3kUbfm52cNY5MMcUf4pULvDCCf4aanQFGJD+2JPGAVqdRezlD9iUJxZXkKN22zYM1Z3sRrL2M
Qvs3xpb3Hwdg8Yw0SkisURbZ7ZCPwVWb109TKg1fwLoFEDEZ1VaDzgMFr6g8A0L5/f0TvDxM82qS
N9ZnGggaVJdQ2EgSVtQJPbyVJif6zCsteU4+deew4+Url+WN1ZzRhLMjQOQECuj43FKAGhLJSPNb
qYOFUNRDc40CQPzj/Qm9sZozKoTcBIhXlNIWTmOSxj6CQVJxGyt066GKVnmR75sbzQmsbdfq5Vk3
6pSpy1nXHAH2NbK4pemb2VDoPudBAvk7hzXHs0zKuNestsfoy1VwLfsFVWpZC+VkAwd/8T0zhL/2
Vs8X/pXjygGa4aHE3NDAzcxas5V6lcYA1VHEQam2t2iXQsZWK7K6UbMJmR5wP5nYJNROP2V+0z45
ZZOeg2JpnlonSJ8UCP1+Jszjb0Wu/3oa/g88azd/Bq///d/8+Skv6OQVQbP447+vi+fsS1M9PzdX
P4r/nr/1//3V42/891X4VOV1/rtZ/q2jb+Ln/z3+5kfz4+gP2wza2/Fz+1yNt891mzQvA/BJ57/5
v/3iP55ffsrXsXj+119P6Mc3808TYZ799feXDr/+9ReL8eo8zj//7y9++pHyfV/651/Pp9/w/KNu
+F79n6RDXqD0eCrAsjk7/fP8FUX+J7UbuHSwaNAFEQv89Y8sr5rgX3+Zzj8hWHbwxygjkXOb9aIh
qJ6/ZBj/RDue1BXYWHBD4Nn++p+JH23R/9+yf2RtepOHWVP/66/j7Du4mFmYHNDvDO7gxV7y47Zz
sd7pHZ126WHcUju2PicwT2z0YFLP0krxf6tRbm5r2VilcT82Qn+GBp6jzGrRfIYlyY+aitKp48Lw
rAqim1TVi6uwq8ONXSjZh16P/xnKYBdAYJos6OKuqEh+qlNmeHavl5s0HiYP8jBapTqYLF/t/N8L
/HpBj+3dn6EcwFxz2w9tAEsqdYWSV0UpxfCUMNDP+xatPL3UP6Y4/fcoMzkidVXMzpJgtU2FiPwC
Lt5iIpxrIHLddQionbdtVh581e5yd6grDdm2aFgjETp2f/4ee+YGxf3B3i1ZxNpSNZMoKg2vlJo6
I+6qskMqExp0qSZ5eQ/y0O/tNWjjW6dl7iOaGY8xsUuQoZP0RU8US8sNcFFPyKB8Skh/zooqrg/v
b+HxY/IyQQpk1GlI8nE9l+3ZNm/zqKSm7pXqGKTkAbQZKRFYcG3EAKPVsNsExM1bx6ZM7xe1tn1/
/DeO0Jz8wB5g4En9LSx7FgaRMpN8et1QRRdq7sAcwWY2a3wRx4/Wn3ny/ls2utCIYRiLcTqYYx2a
egzAVcl0oKtUdiXbrC+LLKg2VR7YH6pW/D0eIftclAKKvKRJsaUh9kko6h6YMe3MFD3AmNEc78Ac
rYGO3zgtsEhTfMIhIBhZAtcSQLkapT3DG/ryKakKaw88qPkMRGyN9Putw8JTjGKihWvKhh2bFh/8
el0ZIYs42sUWQgYl9MxUKFc0dtRfU/RpbK83iuBejn3lsuzkdPP+aXnjOlIDAnQAvx4RybJ+akmZ
EklqYHhBoUpfHb8NPfThxgOP/nDXdrW9sX0nWdnKN56NOT1H/RjnccatHM86H8ZiQGqQsk8IOK4U
eeCl8DvtxNBL53EhtfsWbcJd0YbV7/en+9bOzgkYAMcwugPqOB457WikbBJb99RMndxEaY39lMQG
IAtnrXTz5iTpzSCqhcKTst7xUEqdY0NBCnikzPINQLToMJiD8rOoO/OKuDa86VD+iZFF1PW1Z+SN
aWJ9AK7QhYL+yBKdG4Z6JOTC0Gf9lOSsRvJjUytOvA2VPFjZy0Ue5eVeUmgA5jyzYVG3WcyzJmkd
w1Ole6Kyg41TJi0kIlP7gmNz5TG5TCBF2Pd1aX7R0lzeKpH1S5KDfMXsLnIYf38O1pm+NawDge7x
ess2KlxTwOcItIHj7Ad3nQU8OAyEcKeilDdRYKSe7kTfoz4td1IrP79/tt4wiLhofBDyNzORybwp
r1zqps0mIQe67tXI3m4GyYhpSGmDnakP2S5GGHQl0nxrkwECEDjMDiJ+/PF4RTY5IO96Dlg+lDs5
LLSNjEr7VsiSvWIl3jBTALFe8B4vDt9iagDmK5pvUt1L/ER4udWBIdVJVn4x+xaR7tQwz0qrK56t
ok+uUU80VtyiN6ZKPcuikxXUEExZCzM5dqpcZ1LCGTPa1Gt1yTwbsVIezDHl/v1dfGOqMKPjF1Pl
1Ti3CwtRFE0Hn1ugw7tjyNejDvLSAsgJA1lQU4/UVQ/iWVJxemO7cwi1fX/4N17v18Mvc6hFNUki
HyWNJ3s+skKOdyUI8JX9PD6qL5461Efk8eemREiiF0dHNkcAwKNWbLOEOE5TKTCjEK5tckf2t35s
xivh5pvjaXND65z6VuTFeEWSNWqbOMXWzKp641R1v6mKjO3swx9OYIuV6R3v4cv0CHBnlAHAvRnb
cHwzgAT5MkLUzVYuAJlHaix206T+iAvd39FCoFzoToGmaduKDdwH+opFPH5S/x6d102hrZxAa9nj
LbUKyYREb7a+oTRYo1FzY5WG05biEKjpXtlWRq3dvH9u3hp07rfm5JJ1I497PGUE3qRRVaJq24N6
PiRZn2xl0KFbR57i35YdxZ+tqe1XtvX4iXuZ6czNyxsHhI9+9kXewo+SyI5jWtal0pjcOMyNs7Cg
oVMGIhG6jZUPLp1DLVn/QltZ5DdOFKlbarNUpQCiqvNHe2VsW5/gPh26agstX+DRHSwumwKAqNxZ
yhbYrXx4f33fmuqMScIfZMIAsY7Hs0BZRaraV1uFkoo3hMI6t4y+9Ar6Cy6TPCnJWGtSdVvEzVqb
+5tTpW2JeG1OUC0RJ0g5p5YfsLWj1UcXc6uUi+7xcN/yIbbRCIX3+1NdCji8ZPcQ9MLAgSzE6C9M
oAxEIcuEXm2LAg2CLDWNbWEGk+IKYyrucsssba8gg4/yse4Ez0FmOzcRPQsHzdfGrdL11prDuHAy
/pw00ihkGSD0RWFs8QDF0pCEJI+rrZX2d9wve+cI8gwiMhqvcdTYHSrVvKQPVtvacjVgrcEb2nrQ
rliW44foz+cAcEidi/dh9l4XxwBCRr1L9Ho7tDrCAs44ncc9vXmK+VHyy5ddIIlOZgegLE7FwmYi
CikHfRchFC0s50rv1Rxm76J5fH+z3zpcdKoBniRNNIchxxNSeOmC0cybLeqe6QaBymSXyKNyJ7e0
8g5yFn3MNf2zgqSxqHuQ8pzhRscD0ttSWqFcNlv4TbJdO8nDOWT8PVIQUbD/+NzgLeGfWeOZw3w8
VKkJxMVbNitJynJbyFZ2NmX0BeiidTZibMrd++O9dThAE5EqZXozVPx4vLoa0z7XTPBDVdfvWsto
zgoTYgofyt0V3+8tc4TXR3soBR1+X1hefYCNqA6CZtvkprqpjSn7mtM7dA1VgurG+OtepNAD4zYD
hFXvz3LJyfByMIEd0JdK4pgweXEXJ2g3zNEM662dggernUnfDqHaejAbNjtVktqv4Vj7TyNigGdB
MjnyGbW7eAfLiUV22U/86wZObC+FjtC+MBM1zV1dCvwD1NLV/+XszHbkNpZ1/UQEOA+3RbKqutWa
5SVLN4Qse3GepySf/nypg723ikUU0QZsw4BgRyVzioz4B98unOVI+ngnHeARRk8GEzjwJ1ucY6T3
UavjQxLOVa699VzxIujefPCqKnkvUNB9r6aK8SPtl+psVMJ7/XFKR1U2cyVxnDbGZlkUVrZQyMTM
C+KigpPSGNlQdfBDCFKltqE0rz1Kowro+x9Np9hBP45Df3IxNrp4RdX9kVmr8Z/Hc3j/Rbg8ZaeV
2h/pwq/j9rfb02yadkLysgkjnKTOTjK6pyRzhufVmvXvrboYf+R64X4su375uDSp/e1x+PvVK+9u
VNOl3yfJw+bJOJkNBDMccEI8mLBTaoH584WMi96PynNb1+51LZDD1ZauOtiim1eiPH7wnOf0BuWP
yCkZ2u0exX8mcsxRITSOQdfG6tcLF5ZqXJBPbv7rKKv91Ntz/EZ4Ee1RY7L191qqzn88/gD3JwXd
Joie4K4wHKAEe/srEifS1rqC2GkojROYha6xU7XsvbPUy9O/CcURSp+Hb7hdfeziuoawXof5ag5/
dUpnhbCxeuhvTmK/Oh+UTTS6kix1FyjBJkmac7jcmTE1IX3Yfj1l0Qygwxhs57RE7kqLcnVObSsc
QYYGqefgYNpb1FyXEs+Jud2dd6bIyn5BMwq7jxz95MhOXD9VY9WPjLLy8eJSrrxilStUvOSNWWmv
Q+/9Wlh0D6EjqL8u001mkEVW6wx60YTZ6Fbv4maaSY8SW3+zWmp9hZjw+rQQW0kQnqSEkDFQJ7hd
Q9MyDYZrKmWY2V18TVtl8ote4DU/OGJ9k8aaqA8+sFyVv/UM5RDJfFTa6Jyk2EVupjeCpz+DYy3D
ieJSMHJhv12y0qFO10dvsoYC8IR80b/YsbQnueakLSJvus11M9VN5upTXofOMEQXo7DytwKx7LPA
3POjYo3Oc+tNhRbM8dQHWT3k7+whmf9+9S7ippMekBSXoAtsfkTv6pXXxwPi2eak/bVoE/woR5Rn
3eq6g7NBnkCbryyBuxKHjYwOPZrbeV1VTS7Trg2nfIz/6XWveq7wMzwZg9qhop+tR2LTe2eizDF5
18gaD8i024h9odfx4lZtSA14sgKlHaKSsm/+JbIUqSNQmNP3lrO0CVNqQJceVsIQGHHkFOGrvzJA
VATfZGFY+jfe/hD+ZFIkFzjk7IaQVngdPTCBvJMRtdQWHwfbWc0M1WJVgToH/7W5llfXwJ1nnNow
Xwbr7ViWxofVnq1r7nkfOfzjEJUI9SAXkHO3nVvEPJAvwBEJg8PNuW/hwTenCwOM81b7ME9WFHBy
lz8fj2znepVaU+hC8Cynxr0ZWVbzy63FasLR6wx/GYz8Gc+H3l8d0jEfuvNinTIxFs1ldZPsXyxf
iYj9/5oxyPfdzmFl2FDphUO+bUT9S9mkkz/hti38CtLeBZPT9chld2ciySJkJ5NaOyt4O9xhcurO
iJrQxWH41AxV67uJM38rmuhvtZ/S+BTjBff6pcrW9FSyJ4/a/hb4W0zqqpYL5b/GScVTmXsg1Oa1
+oT2k/vn4+ncORBYnYDQ4fjSStgW64ym1xoMrcgfjSr3kePRThWusG+01MVv3q6rg4xh5x41QcNY
0oWIgtK2J8VcOZnrFqAPs6TxM/ySP/AYXRwEfxI7GOx6fum0ruaiGSIRrsviHNSy9n+AlA2kZMg6
2uRo1uQkXGT8gHGNqu9dVIwvess7Bg+48qXx8JqwhIvxRuXUf2ad/vX1nxuqt5RMpL1JPnG7gDOo
t+o89n1IhoHiagT/9tQ3tKUnjDWeOfCPRKXu6y36L8NTaneQmaXw5W1Ep6TCZlmFF7hr7lxTiX6M
hdACVRFfqqwynibsxPwFXOhJKGX2nwW6tZ8JrwlaxZ0OaEB3RxQ/hp4uiHJggsBNNrk5/owQr8zB
g/wzD287kVnB4sJ3ffyR96LwTOQYRLuMF/PmpEfmsFry2XYDwynWczZk66mduqPelLU9bnEc5x6l
V0rjABmtTRSMNFVcBHQ9wI+69MulK5+Q+J9PdWLE18cDug9lUBXUcQGmS8GX2xx7TexwtCFvFHRe
XH2b2Rl/uEvv+HOLAfGrQ5HtoQ0rM23JW7xdLp4oB0puix60Ubyi3qyk44B2SlwNvqjNJTs46e6O
Hwr2sIhkzxTSP33q23BW57oz4uZG0C32X0oZTaE1L825mxwaIOV8BB+92/xEonsmX+uUUO74zFoO
nXl14L1T80yCtLLbd1j5DO/V2ZreqnXfPwP8KZMg6pP1OnXoY10ef977WqMcK9OIWBTsXlq3twNG
9rWxUnPUA0QgSkQltcheEJ8V5tdkcpFTLM3O+GrCfqYTVrZTDhgoW0iKhQZ6zsg70R3k3fICu8ka
5A/iSYV0HBAwyo+3P2hu2jXXitII3F4xv7uNnp06TDI+IJzyacGo4TMokuGfRGjWwUrbmXpSUWix
Hm5fFAk3B1OJTKYytPShijpdnufCsINWjSFQ2IZyztbePjh79j49VQlKE/RNELXaZqLeuBrI9thr
QBmNgkmngZbxy7Vj96Kohbgckp08LwXGblOAaYTTn2gjFYqv4s7830nVqe49Xg07+5pfBBJEkjag
sG729aKNegm5HymPZcme6tZpfIg3XsguHw5C3efhEk7DNS/lJnjpbOcZz0+ti1V3CQy6c2HmJlM4
Q7V5s0xmdS49ynmTMlXhus4LBn0DaqhLf2QusTPlZKco/WFZTJ17OwOTolbIaRhLMDpa+1RHWhHA
5khDXAeacB6L+OB02dnuVBJp2YMkRvN2iyJKIe+kdm6pARSQAVJw0r7VsAd+7t1K+UfrDaMNTcVr
PwIUEbO/ktoeybXtjBjQgkx3JO3V3oJ9siilmrqyyKmJ5c+6OugnEfXrH5XQ138QxqjTg121s53h
nlCRhigpNQs2u2ou9XzxokgLcgW0+HMeG8mzUcLv9ZH7bTtfKm+2p6ou8xR4XDQeVeB3PjlPD24Q
6L5QNUGA3rTOkLEBJeAmaqC4a3aG6z2sGO8U9gXud2OdIsvpPheNHl1afVr9Ykn+xV0pwc58cKkg
evcBzCLrQCZ2azDPo37KRg1BIS0WoWskc/B4++7kVqak90jMGOkkpKTbwYp4QkSkcc1AjFUXBzly
XuHM2n9xky46xVnufOsrowvcRHGveeGhhSYUzXq3dA6qsdZwpLd/P/lcaUhIgkK0yBa2pc+FMp82
0cILLDNu3sapLa5ktJgWTGvxXFV9449JN12oTR99ivuUi8oU5V7uErpo5rbmmBvk1MITViCQQLo6
hTU9K2zJA6zs/W4iBZKwY7m6kJjb3FUog/RGk5pWwLbSP7txq1+yNjGDzGjNIEfNKz44Ne8PaMKR
sqKCQtsFtfPbCVaw22TMsR1Ma14GyDqtIeZKWBg1a3N+vJh2Q0kdUKAogOa3d8FcjC4u4pUdcBlD
Q4SxdFr6xPFd4Rwdi7ufkeyDAwkmyZ294Bp3qaIl6FXVufEixiw+I/NkhJMbTX6TZunBKby3Ksnt
gALTLJNVg9uPqOrKvNoarzt9aZsvAIKLM1u38Qe9zz410mGq1IzoAjM4OzgMdwcK1Yerj/o01ePb
yBibFZUxzXzTVOv8qTFyQJeJ+hY4enGlX3LUjdmNRz8Gep0UHt020zW3jpaYOljg0dq8OvZcfvFi
i3ddEVVPdtp0fz9eM/eHLYU1udlB9UA03FJLsjJOCy0n3mzzAXWE3E7JYnUvyJyY59jL7ZMyNrbv
dl7+NMCqP1iye8Ol8UmZi/OeGslmOw6iKQ0sG5jYZvGuUWQZFyBNMUV5z3xeRXzUH5fTdZuqwjVF
H1+Hd8ou2XYAmgWh83jq7CCPsu5tQQ/7s9LbBrnjEAXIWznn2I6P8uPdoDzl4DmgDErJ4nYNoStI
Vdit7QDEpfnsxUaNTDDJU+Mu0XVRpvYyN4N+8GX3JhaXEQnK4OWHhuJtUE1khtfOlRX0blR3/qil
3Rnp19I8aclk/zdX43LyVS3NAceklXoyOyf58nht7U0uAEBKpdyi3OWbRGJIlnkdkDwL1Giwnmth
TOGqKVHQKOsQjCM2cK+PRx2KVxnXCMXwzSnhCbcooOdSIdaN5adaZtoZtGf9TQNZbyAhWud/PQ64
c+BS9gInIGsECEDLD/BbmzIvVLiuo2EEc68ZXIxLerZIecPYGX8+jrTzKSkVIHrCPjG4SDa3SDbk
ZaHVGF83wKyzvvpRr1YapmlWYp1pH3Xvd6KBuQZxTVYCaGvrVVPnhSLWVHUCdTSoYxmUJJzR0IIW
dfWgH5LpdeIj9Pg4gaDIgNOXdYMtJ7FrIyRkcKQNxaIVZ4cL2p8zWHtlls2+iKbpIAnYyqj9CsiZ
x2Uim0bOlp6ITiaSOIhwhl216D+Fmbo/3bUvPyK0pL5TV8P8XuKj+SFJsvgpbcY2v0SOl5zVMp1f
aEWoNBpg+Bdu5H4lgeW9+3i25WzenlLcqKwraFMk4szE7bryDES1tSqJAgyR7Ss7s/H1BRWBx1Hu
Z1kiaigHSbSLzPdvo/T1JOBiLFGQZnN9afo6fXJK50vpeP3ToAwHK/j+EKQlxwXjgRnSwAxt9opB
74/MsY8CRKcRowVaDru1NrBgrsQ5sZwSOnt1hCO936CUhMgbmGUuOHbP7RBNI+uzBJ+F0FQL1deg
D/pZHptn0oxXt2ukASxZF20NWlSkzreh6slbNbfpeRcXiXgeYsc5mTY+DmvR5Kd8Vts3a+0d3Sw7
40O7BCotzTEJeTFug2YiEXTd7BSYnQW2RS1HIKvO+BkVsOGgf7wXit6ilLhk46ADcxuqLd04yVHk
oqCOE3kT2W11suEKsBVMkR+c5Hsb1OKGJg4vQf5lswN4+dnzPFdp6FSi/qexp+79PK9If030qC5q
aTRc1OaS+MLVu5/qWNUhvhJ1FWDYAVZh4KrxZnP8Y4nn5G0LviZ8vHd+ZZybLYrQN818uUtho25+
YF0URhQLJQnFtBT1qdOM9DnVG+V9llpq5vdz0ZxSUeof1llv3kXdnL7tzSq9tG2vv22NennvZV4M
vgJMqpCiTuhGd+N7XUmqb7qlGGggozpx6Y81PH+d3pufLptfkCEopdMA2+zExgTVU0ZDEo5q9blu
VCzl2zyRNKnErxwgQGjoD5d8bPTT7OTDReFShZwwuu8KzO5DMCPNwde8O4k46+AS0gukk84/NwmS
xIhVc7KafjY7yVNc5f10mlF3/pB7vfHJwvP6/Hj69gKyXbgAaFzJws7tYo6GqlZGoZg+JXjzqie9
8dyM6EQ6RVU/NVNytJ7vNg9cN8KAz6V4hoWO/PPfEgXE30fTiqBRmek8n1voKsATwCOssyuCx0O7
eyrJhp+MAh0B4xx18y1JehX0m8GuT3NrIYNIlei/GnrFPoXRkZ59rl69UpmDqvb6g9A7o0Til1cE
D17woNv8S+Ex1pdNa/oCMekQmlYRoLMPp8Ucx0+PR3mX3RKB/UcZEP17hBzkbfPbBzWGrKMUBeHC
Tuc1VKIW8XIag0FTOutpduc+QK+v/pToyhS4cXkELL8vBBNfKpHwkGDJAi2/jZ8QEdxQRnwoPQGK
qmN68vopuzaOnaHqQ/88DdhHUX9OtVn74vXz8jZ3mvYa59HsP/4YMtjNhpY/BlAPlEoKG5Aqb39M
AwpCc2LYL7GO2nPbaE5Q9VX/+k1KssCyQjGfavOWs6W2yaRHTm36YPmnM/J32HwBWjy5zeRh74cV
wL8YFW81KdHBmtoScRcIIo4AxuwbdBSe5iquXsZ2eqXEyq+lKpvXEuTGibhNPbW5BCYy96bPmRv9
bdQkXQby8X8h9ZcpPmB588MC4uhAQ3Tn/JFKzfQsECOiUrF5GWUkf5q5oJqZaoP9Z69XpThZdqOe
V7PVsnAwuqPa0H5ENgu1PYrZW5hdp7eTrTnwdtppRVLdrPNQjdviVBorCPUsGl69JlHhoGICVIay
CdX62zVZ6k6+6hXx9FFXULt1hyfajdbBGrlLKqUjPD1GkCroJSLdeRvF9KI4oTwNGWqN8/d652ah
0XnLu7kZC4Cbi4JrA1rx1gGO8P5jknRJ/0t2AgfQVgSJVxB7emQrIAdUXMeoy66mOrth6kbqG8st
xMEw78904qGTRfblcHFvrUXoupde03uApgezQuJeoFqDM0joaRgE0PmjDIce/6kuEQF5vAl3DjpC
QypByEWqPm3rQwjMKjM4asO39DwK4mF2fDFYetj1ThksYJJPsYb/azmKObBKXZwVWzE+qRbY3ce/
5P5ykUrcVDPoPrFXtyfuMIF5sjMOOawF8zBqccNUtcF5tq3lKKvem17WFWV5sjsEHDaHe5/Gs6Ij
lOzH42AFTmMIv9MW5YoP4HTSepykHg9tNx6S6nD/KXD+UuP4/TLrC0Obpeq3b7Kwwlgp+YCjXbyM
zCoM2X45eP7ufUqAI+xMC0wSKdDtrhnt2ea5gIhD7qojOnMZOi6Jiw6Qph815++vJkM+TYDhk//Q
4tiESnslt42KUJ0Tj6FHYhcgjX+EsNr7gGAXKCCS0lIdlgP+LRuIZ+xGorazfKS93VOUFDiamNgq
dlH2lzM52sHZtnfqAEACX0WDiI8of85v4SKannrjaBBb+x5fEJFplyKvFNieXf/cw+z2e606EhK/
z3go4zE2dgFUEbpSt0G1ZqH56wymH8Ua6Ggl88YPYhHjVXVmHiAVPskfXKUt/2PmSvMs8MD98/Eq
3TuEIA6TYnBfwt7enLWouSxeDgbMX9IlCQp1hBQ/tulFw37rC+/dhsdM5QUYeM8fH0fem15qtSQ4
XJcOw78duiH6qrZnvreLMcq5N7GPT9M6vXjxMJzG3piCx/F+sexvEyrpaQf9gE4Kt5i7ectXhaXm
thqzIXtvTk56XNmwJePR/Xt2efgGelnoFQIhkV0GthFb6mkp0+qdisHrn1pUZeJklk1jngxRaXFY
i8bhUZUO/YxHTD1NJ1RacZ1xQeZ97VNb+29B0XlAHVIv+yuI/7z31bZqqJLYdvaP4QziR26LqjvR
AwDCYWXrKH1/piM7t50lJrlBYNo4F0i7Nut6qBP61ysE8VbAD0rwyToZXjGEUinJT9qx8hfPbn2d
at2pGKoj3ND9m5qEiPK8iU+AxBVvt7Fn9F5jIdWP7IuaflsMc6CvY3fqz7nQ+tgfs278PGiAUk+m
hUyctDfUv7TaYvcoi6bmn7VrxrTJk661LvkwRh8Q/Gqjk055GxXHeSTxBs1VZjiqaC7cowQDovPj
pbNztNIaBvP0S9yAp8HtUs2WtbQSKYfuKKYIsKAsPs9CiU88yJfw9aEsOsagEuj5gbu5DWUUY9No
bEjWDbBLpo5Wjdav3BrFcFCf3TnwJDfof0NtLsTKlKddyqgsa9TeTDg5/bnKp9GJV2BSnEC0iquw
6vXgY+6GtfATkCKh2MhtPqZpxsippIzQbW0sVEyzx7sgm8c6PanN2PzpeakSRmbnHsTdmUS6pxS6
qD6RbWw70YnbVyLh9/hqZ5TXvMb8qRnc9iXS1Z+vnkNuK+oB5HUS1bg5aIqy7gex5LyYE6cCECyc
s2e2nX4qHbv9/jjWzlV8E2uTkeMuNVXxSK6c9IX6eUIL53sj+9KPo+x+O/ShqKmQNCKpf7sqTRXl
7kJvUPZAJREUd+t9Gmu9ek7r6IgrtRcK5yx6W7ARYF9sVmVae3YegSj0jcaEoNVBdwCqk1/1sUye
Ho9qZyWSV9AIoYXHM3ELOp1KR8x6EvGaWTpAT2hZnBUXVeq8meJLnrXap0WU1rfHQfcmDGybXBg0
te7UP1N39Jx6YsKKpWQtphM0Xh3U/OMoe1+R5zUJBVQvJm0zYZRPR3tpGVrfdfo3LKL+aSrd+WS3
+b9Y6wyFJAXxKSpcm+kyHPy37EkYfp1M6dvawqiFmzVughWry4P52hsU6TRUOs5i3i+bWI1UjCi8
2fATfR4CSwV2N4wUNetlOSLx7s2SlO1khuB906+5XfDJos1WO3M2an0mzmsdJxcM8l6NdJQC7wBO
YVrzlVj0t1GaynJnG0UM3xm6v8j62rDM9fWsMyB/sqfo+nhR7A5K1kbJ2+WzczMoW/EWs3FxlEwp
lb5UY89rKyqcSA0ex9nbV9Jy43/iyHn8LZOWN45uKMQxZnhamDk1J91sR9A/3ookhlc8F+ztg9qh
TGM22R0PH57RtBZ0FBo2QWG1xDZy3QTtIZqeoqhPv07pMmAG6DhvC+x5moNX9N7n5H1CtceSZjxb
5/FMy/tsxILQ76ymehrW5kcVq/rBq24/CItEslsg/29uy8Wdylm3eyo85TQ8ey0GXameH7nF782Y
JJiplBypW921ubSsKtNBN3yATOkLyjOFPxRphzB1ksIRdt/MXvTfx4vkfmBUWnSKO+Af8R7d0g8y
bdAbbWbtF7wPAs9q7E/aZLhfHke5f97Ieo5G4s8TkhLL5hzsy0lPEoi2sEic4jJn/fpGz1L3XdVG
jV/O5AA1uhN+VWdj+Djy/SclspT9pd4gy7cyLf9tE6AW0czAypk45PI/GIqRfgXUPL6ph7Z7Msyo
Ci0BqPlx0PtNQCFJVh4lhhYilvzovwWlutkXCZsP+tUsnzKWC4/OUQLTGv7EC/SIJbkfDjgnDKFf
dbPbcFoa26j2yHC13fmGl3p+xAUaiGz4uSjREV5sLxynJfLGHJbAi+Sf/za6AaODzl7Z4vk0wrYC
lhfYSZ6cNIj+f+RjqRzUc/eWqDxNJC+SRGSLjE41B05OzMuFt1Xs09Gcr2rimgct2L2FAh6DwtSv
ws22BIYodkW+MIE08fr0HQ/f+aLMWear6zz4Kd40AdS5Kni8UHaGRhcJQRFJeAQpsVmdwCi9AUI2
M6fE85tCL5LQmzhlHke5v7DBfvH0BOVsEWObCJutY5dYlTO0cgFo61TJCXuE/j0Gb/mrHzPkObKE
wn9LNXXbi5spRE12yUbXMzUKFENkJzdx18Bbm9rXzGr0hRUfUZN3FqRNm152q1gidw3Aql1Ts8E+
3E/M8ZuWx+4zTa3qq6LMysmNyvwg/5GTcnvFSb4sSAt6VPQ4tyhexypp2q4LWmDuMn8ws1mEkI7x
jzB5RxdtM/tKqZTPIk7KT26iH4k23s8m5AjudJUeDRTWrQdfgXGB6i0O0Pwynr+7dqS2QQU5Llwx
AxwPLtfdYLJowYTiy7SlA5bzKtRxxfvMbfPugvef+dKti33hlapdHq/SewYECjT4nkkKPeVTZBpu
z5VKcfSiHpcySGasdtNqEqHKlgi9bFzexIPIXyyBBpJILIjBingxJ7f78Pg33O9H4tKtkrcU2jFb
4AEoGsU2VrRw0OIVT2qqNWGcrsn5X0SRdy0JJ+mfKT/6bwcor3HWaOGWwayPwzUlywVZQe3vcZT7
XSETFag0srjHqPTbKMbQSd9DimhGT7nbSNfpSR+wnkrtGQsjrcYx9XHAvY/HGUZNGsLQPfo7NnuE
koETBGtrdJ8GLbffTo3bH2TPe8NywISAX9GlvuXm45WZg77tmlTg5XLzmggkAIq1FmidifI0aPFR
vPt7gS/4Wzz5e36brKWmpwwzpQqcRXlbgIf6ijDrck2tOoOy6X4fvMQ72HR3Q4RSTO9LAugo191R
JPAcHZsyRu1V6J2J2dTo+bPpdFdTIs+1tD6C7d9tcuJBCaAKhQGVfPLfDtFJqrUfsomVoiTpOeka
Gj8G8AZ+5XBw4f1q79wcnjKWIdsILBK405tMUHA84sNOe6vvJlxgzFnEf7KWxHtnHSek69Kyoum2
FP5Sjh5Od57xQ00zHSnlXM1ehjXR/1h1A13RJUMSNy9K6khioq9sVuUPVD/4/WVZf+VR3181u1s+
UsGekGwzWrxv6u4g0dv9ctKrEbcieZFvvlzVIPMs2E5BitX8y6w6Y2hNPHbcvlcOFsXdOpQfjjAA
MqTK6BaHMArHEDNP76Cwl+/W7FY/cLVfLlgaJaDm2z6bfLNIj5Tv9qJKhBigNP6+IwFWXkJOiVF3
UCvaEnqraOA/WMopQjHnXA6KCkxf18LHB8neV6VYAgEZ9UbAfpuTa82zMWptbIMKCx2yLtOXoEeA
kzphdQTk3g1FwwesGVqCvO9ul/689osTgxAIBhBhJyvBLTZP5yhIqHy/9jxmAlHUQ+AdjIAsPN2G
QuhyNmfXLIJhLt2LQ1ctmKxhCpU8Sc6GV0b/efwV7+9TGRDYIjYzUulzi75QBKU2HehKoIk4606a
WXtngM7F89gp9cscr/0bRWQ9mrx5/XfqdXroqFl9cKPuLCCiSN9D5hIhLDkBvx2fXgl6sK7cPECL
wQm61KiDVZjNyUIK4x1m9e3JLs3qIOjOrHJ0khNSVufi26JbevxyR3Se8wANwzSMkCL6smpOT+sF
pMTjr7wbSpqiAxVFoWHLx24rHpfLTKi4U+NL3xfxeXL18V1vdcXrDxsQO1JVVNKd7pr0qA9OplEp
hJpa71RHq3tWEFTy66o7KnfcpbhkP1LLDlgv4s484W5nLS4zCVOKcoRgSi9Q49y6NGiV+9bkeT9t
qxXhpCGd2knEAqJSR8+ivY8KMFtKdfGUoDBxG74lI7LVKC6CLtGK0zQqKLc2qu5rTTQeFHZ27lpg
pgAfZIeAQ2Bzgq9OlrSlNRbBakwqDLKu+VxEKFXVUVddtdIoLo/Xy95+oHBK9odPoUbp5XZoxkiR
xM5FEeSx3jyXjtWGdaNXZ3R/Vj/HH+6U4dtzcPTIQWwuXen/9L9BN5duupTr1KGiGYjImJBQLovl
M6Ru+1JXufOUG0Zy9nJHw/jB1PNvjwe8G5tyFtgLwArAJm8H7GpiGSZ95bkiBuPNWqmYPOU2iMne
SPyuGn/kXqU9j8I+Au7tLSIqx1IOF8VW8Ca3gb2lqlwlTYtAHdb4uvD2/SNTKSBwXB3BQndDka39
uialbNNtKCpbRdWoVQGlQPu4lqrzuZ4cCMujGh1UKfYiGVgiIt73S7Z/Myg+mjBh6+UB2LrUX/tV
CWeM88JMON359RPHWwzaO8keiMTNzqioC2a2ynGDRGj1tJRZh+F9UX5q2065GA2MZS5JhSZAJ/54
HHnv5qIWSb+F8A7MOXk8/XZpADtFoHC2OOlWRQt0LzPObaf2T+5iJ/7YiSU5Oan7dWqTujvpspU+
UWM7SFX3dirNchhWHAvc2pvxL1Gay7pJHgxm5j2NeoJWn1klfltUPzQXvWxaOUeybndPKM5diTSR
woC8Q7dUzCbVyyluFmKm0D+F2Y8f0f1xDwpqe1sSUgrSRbKOAefz9vMOZbyIpPdyjtdRvK9M5tNd
RHTmtvzuRFaz+u3gNO8WGzmLg4+6d7FI2wd4c4AlnS2Kea4mZIy6sgjMSe8a3xzSORR9Hl8tK+++
ZkPj/nC9WCSnzi0Xv19d9ciZYe/Alwx8cBjIe5CVbAY/5m2C+Gge2FxyPs9nsCHJmAWzSvUmq8wj
wv/ejpU3KNk7gGoq+7fx0sLW4kEhnpVZhe8u3hporZ2dE68rDnbs3tCg//DopzrEtt2EyjqBqXpt
kPZ4qX7yateGyh/118KulnDuV/NgHd0PjfNVinjSNaO6uG3l22anrVEc58Ek5k9x14/Pg0qiWYDi
eXVCBwSDkow8i+iNbPORQop8eWafB2XWjJdZZbMDlZ/OZTeZByv0XjRAwj34i260vDG3557XVybF
4JKMVUnFN73Pp/ZkjinCUyjXr58Xmnp/z6IQfu+NKU1xa/w41ZV90lHrOJfzXB+chvfnED9G6qRy
JMK+3AIKC1VxzGHNOYeVtPhSV9ac+4XVm1d7plx1isqm/yMemyo+SBp241JhQWkYl+M7Gseox2U3
TFkeoIP6UyhKGgI9cF5Gi1I4r+0lKEfL+Pz45N9bUbA5MCWQIoB3YHuP3pdZtnUemLNWwBWc87OT
zerbxcBP41+E4lZDK49TgHfS7b5c5zHmf8o0d6Abz5abruyY1sbIpDvyn7rflzpYDRYwRjsS3L85
cvo+GazRJNRs6vVpyuG6D+S4QYu3/RW8mf70+qHJWwuEDbBQoJu3Q+tSe9QrfAWDsrLeJ25X+9zl
OLsOyXoQaW9kPBRYHRKseXdfLVVquMrMyAo7ldpE0BbWtoxPIk37z0MxVwcaQff3o4SIkDVDyOBV
uZ00U19ixamdLLC1tj1PjtK/b91OP4BE7q1CYC9S7l9y2bcNek2vqfGXTRYgbTqdqHzYoZXT6ho5
c8LHU7U3oN9DyZ/yW6ZTpeZQJQOh3DrX3udDlF0Q8J7+xVbmHUUjEjw/jPVNDi64CrUY8xtEw3Lx
xqsG923UIS1qTSL6y6Ej6TfDYV9+Z21ImxGpvsK5xXa+HVrcV6XKdZ8GdNH+jiJKN+VqOHhgwD9b
4PS8/kv+0tgGUsqjH3mZ23ARqlRujbgJOgBtf+4TW3yAI/U63zMUpAGT/SqEke3TrNguwM7TSzNp
iTKWzdQBFI5qv+2a7LtIFPEOeOlRR2JnLcJLoK5AJspO29bCUOBziYgn9tgLjEl7fLPsJEFTOTuU
HdkLxYVHYYF6Jrff5pgaR7URtD/SAPfR5hRHOLNMsTZwFlM4erzs9y5ZWceEUUWuQra7eTEZSQ7b
m0M3KOZIPWFdov3UIsWsTlEq1VUK/NBczAmCRHjqJUY1yUcBpbhUY1X5c2mPPx7/nr2hS1iCyjLl
abVtPZlwzWdL6VJE2ZX0vbYW0VsOPTSK1PgI/7hzrTq0SOlW0qqEIrrZFj3mV3a5NmmAV0pxMpy2
O+fNCNY6SbsJiSItCuvcW6+vHSC3D+AA4EYoD6Bodrs7Ep02nqvmkK661At1MXanXHAgWFmaHTxR
7/e9AbUYeBjcdzrBW48HIP1Oo+ZpGpRiLk5p304hgDW8WmpY/Z6Gtu7jod0foaD3ZGWVYh+D3L7T
YAqDEhsQ1F+RivtKrbcM4Q0ql8dR7leIlOHjrcTmoMW8hXSMubALeO1JIIbZCMo2a9HK6rHYwfzl
oNK/NyC4rDzM0Ky6F22fK8TmKk2JAzJ2BdAbTOWZMn/weEByN9/WhIhAVRj/D1Yhq/l2RaA5Sltw
SkRQIUn1Ue287Gxb6E51vA0vOf/ZyYmV6mPfLu7rFwiXONVFsiHZcto8U2CeO8LDOTbgBsbKZfDG
c2/0yz/VmuEWUeXLwdrfWZBkQ5LdIDsokA5uR4rpUtRbA/GirlyAUNXYOKtj/OTp7XKxCzi9BxN4
v8V5PJDp0X9FuZE5vA1YNAP6QiUZcp+10aWBtIvI6ar7UdpZzzSrzGcjHbODpGUvKBxVzjBe9oiM
yQX8WyYx5QaZuRAigDlfhXo+OqHT43Gl2aPyYutx/THF2+wgsdjZFYCD/y+o/PS/BVX1DowEAAg6
oXbk1+3qvqEJNfvdUMSfHq/X3fGRpiPyz864IyUPedHNU8N6xRx3+UvTZmwz3FSpzqm+KEFfspSq
2nk1e4x3IEREtjy1aCReN1NpIipUi6QQQW7BUqHrtgQCTfJnclCP+p7lvv6YIR4pGmYC8iG/mcVm
XD1MsyoRZM7S+qQ6Q2iiQOnPTuYc3ME7BwBPu19CgPS9uItu5w7n9n6qx0YEPb2bNyt6C2EXGZCM
sizTtCtaOMol0tTqbW3M0UHsnSOO9p7shlGGoSiyWTe5LrL/R9p59cqNA1n4FwlQDq9qdfcNjtd5
XoSJylmiwq/fj37YtdRCC9cLzAwGMGA2xWKxwqlzhsZbRt678VOHktL7qTHTz/ctZsc40VFm8hh+
JmKNbTmEqEkr0XAdgyE2JL3ikFx53usgS+bmIC/ZMU6G/ehZSscGDcEmnPGSLJsrD+/plnTn20ws
VCTV8qmw6Pflddp9VQqRHyy6sz9IDyjhST+q8eCuD3BWlYXSTDIGtjd5flzmagDXeveQOmPn3/+U
8jzWjwVT8IyJM6BO+QWmhfVSttWFmjcy7o9FJn8oAOFOJiNSL1TxiiCl8H9QWdpdD9QmSBzAR1Q/
1uvNIC7qsSUeMmfLfSryKXkb51HNvPEUFX813lAcLHhrkGyQ3qzkaSNp3nacOjduxklbRKC1aKRE
jeifkbrvD16inVVgnpMAI0kJBEXGeltxvGSG3ihDgMEy2gwM4gl9ovLAKe98PIo2jDICxcEqtwWj
RRjdoPGqBiI2RoOIehTXcIyyb0o7JM+L1oYHVYCdbckxKckUQX2Kd3a9rcoaq4Sm7hB4lalea0co
5/h4yP72jhG20oiAllyus0UqL66eNZ69DEFvdcmHqO3DJ6WdEzzzqFFOHpwPUJu0Bye29y1hoCBM
gcxJppbrrSWJMhCvWAOYpsL9C97f/BSl0/QQz9Bup2I6or65vdNkYNQdJUkn4wFbqGbnNcx81YVA
B6pAKCdOmqfWxGCo3h7BeHdOjf4KyCbqbYxiblE/85B6S9eXmHwpmqcmNbRrFpOS3PccOxviFgMH
4xJTQ9w+aIuVKq2rsaEpzPMPetr259SsUBeMj8hVb1cCLwLemoF6YDLm1mfQrIqdPq2IRVy1fW92
qvXZK4pFZzix8eKDbf3U8Vx7RFb7eUoQJeOCN68ndFsiQTRvCoYkrgRc4KWE6C+J6/jwWpBeLXRZ
HoaomMXVIqaB/WdOLBikylQlha1VK/dDlIn/7hfF6k6Z11dfxnGe/1bcLvk8x6b4m7jVA6jXwIT2
MFNiNvx81I0luH9At9eKGUAKDFBlSM6MLUpEMNiQGVHSB0lEvcaPp6L6ktE2ihiTcw0fknWGsLzx
4F7dUh8QklMdYqgAglZMfvN4eXjcrojrPhAMeH2bwkWB9VhYi3auh2Hur8kw2hdTauxe2pHhc3sO
jf8Up61tf8li0ztwYbf3HNptckcJ4YBjfavXPcVR3o10GOAe75Lnjkz5PEc5+lUi65+zxIkO3pu9
9ehJgxqhNY7Nysv5S+BsIvWeaWlP8FVY+qmAG/fsNczexmAn/QH9rIM34fayU+ZGj5ysBAdz86B2
grZKXhFXJk7SgHVouYFldhQt760iXSUdW3ruuOr1rhAABaYNGDMQZepdKyRwL7Sk2gOLvb3okpZI
khryYBOPbIIDsbRaFSEvG0S6m5ypu7UfzbDJfJU7+Gp0iFyKGJVhcBrBWwxBOgNmz72G8B95Md9a
ivGPwkGMlZB8erDDKvp6/zLubQ2aCuiX4LuUzOjrD1jDvcYkE3FxbU7uqYWUPPX1soK/zLDzv1+/
lgxEMD+K95Rs1mt1Sj1gMJBVzZ0ZP/P6hWeKT9lboczlkcrUjpPBIIhVpXYTgcJmX+00lXiCiORN
HdQHZfIcH7a7yq8BIT02szWddNL08/0Nyg2sXTRkJsTG0FHzLgAsX28w1JrJ61XpoqdmAKyYxJ+K
bBykmID7aYYx7LEOhXPpZqF9v7+y/Ju3K8PcDK4IoB9N342FTl7kLUvOMQ4NRVXY1qAewf+P7l/3
19kzF6JjuLrkSBpkeesdurnjDFB0kXYsVIgL+oh+Xrs1erH1dPAx9xwWREOsw9tKbrpZigbCPCpz
CLUZl89PYZW71Cn0BanbPtvZKH7c39nO2RFKwhMjoz0D/OB6Z8uUJWjFyuS0tDR0QkFoDolXN75Y
Fu1h7tEjjuPB84WxHBGt7diqDLxIO7j27HgT8oHO0PSizYgjoiVjTtLIkSZIwAoYeq98p0VY+pNT
T9f7G945ytWqm+9r5NG8LCOFBgPyH2QK8/lZi6LpVHvDEaHL/gZl+VlShmI262/LppVGnXFqkxol
l8m0Z6AsFTWNgTcYzfTx2c20I30L+ZduroRsKkBWLIm3rS1O0gmrCSIODRbATIUgOmqjd+G4vB6P
zZNKJ1JGVGQIW0rSfBpVCGQTnjkv+t7nqfOSL054aY1BPxo7/Tk5uN0R9T2K3QRQCCLKz/zLEw5x
Qbj0FQgZu3OL91acD48iCk2gw0n1Tpsm5Z9+bvtA75zuCT7o6sUYs3454Ryyl8Wy8Ox9blsIbNj/
RLEZnog0uv/otVJ9za0ZabhoOOo27t0qJulI0Wh8I/K1qYSG0bhUec3LqceLJJiCGjxvAVdWgIwC
eJyrczSUy5m+vnLwkN7aHCVmXKKKO6bzsbW50e6tPnMcaKzUOpn9xs3qj2qpNqNPwT75oC2zqz0O
jPtEBwvf3ivKMSrZGyVRlCC2w+pCGEBGZoq//Wzbl6VvvGey+9xfRBi+2kWylJzjg9SZLtKWsNru
1dCeJnxWOislM7yOqAOlHe33llI1nZ91xhFt0e7mZJ4IOARwzJaGXFWaFsqWgWe1t8YgSTz7UiCj
4Sd6qz3c90+3psPm6KvC3AOkHOPZWHs46KkJD1JQ9I556fUl+zdTSvc9gr3duRYM+1k9g6Cqmh1B
9G9fHlbGU9Gco3hC7WS9shEZTWN73Om5XqaTl03hm6rgpYvDEZKDMqvbT/e3ursgYku0rql4AVld
L0jo2sxeImNl12meHUb4/LxKq1PRTvolTgAH319PvmVrR+LCJUoHiyaFzGA3nzYyNYReavxxgQz6
U9Ia45OnwcAzo/wUwM+Uf6oAc1wrUS++ubR/vnp105H1dIMfQIdkk8hGet4M9ATJ/2yTvnKUULT1
jcLFh3ltf8qY77gwYla+TZOhP2t6c4Ra2zHi1Q/Yvrdjo2jF6PRB39DEoz0ChqQvxJvOmo4GnW4f
IYIKWlf8XgCtdJ/XJztpmeMVXjkE6F13AXSQ5kl1IW69/0X3NoS340JSSYQrdmuw42jZtWiGoLFp
2YczjmYOB5TgU+/VAhoUIaii05ogXJFk6+sNJfxhrZnDEKgZkqmhZmZ+OcJTWM+FeoqVQxapva0x
SkjgwM6I+TZhmSjbqbZqdQisLCofXAVHGvfV8rYGqXm6/xW1nWsoa25wc9AHRJRqaxeG7IK2+gDm
j5Floi962H42K85ftLS8xUcL2LqgujyX11lnzP8cw73z3h1iq6DTNsAwBFpCG85UmKtP2Rzab5wq
SWMoCKx5OrjCu99FKjhCwmdQI5d//kssQN+NalDeD4Ge9O3DIKCnmtr4cxLl3oFz2imcECciFQbB
AJhAStXrpSbhRl6j8VnUqu4ubVchUqdQ0q3btD43bfwpZV7qimzOxN1V3ZPrLf0TI1vtwfnsHA+/
gyCCehsJwfbtaWbGcAeI6oJqyD1UVpPF8iFus0+ktgbzipHz6mSHd87mA5MNELpuu6oxanB1kUZj
MMXJ8Oi4gnqlEBTdrFA52NuOR2ZwAPw57oK8cdvuUIsKUN48iqC0DZQImBF7XNIiDZAa6QNGC4HI
9Kp4aJZ4CYwiOUJe7lgTdW6qcawts7qN5Q82o7RJ5dJtSSL1yc2NvwrEd76K9vCS7ThE0jlAkNwy
KsFbOHYDRUupJiE0zmVtnIc+qz8vYZMckALs7gegOUVm9JPoCK9N1mpyMyY3FQEsUstTuozjOc4T
jaKpUh+c3E6YQq0GKgzmXQB5b2OwxvHKgg6MCCw7Lr4MS1c+5aFnvGh6pvuiRpqqTLTJL3rz9VUp
QN6UUqhLaUDtvI0LcBQsCsS5CIq80QJGboh1myo9z3FvHHibXR8g2fzoxQHnwfOvPyjkxvAtWXT+
2t5rLqpWRNeiTKvzlMWf+srKPghL79/gi4pA2EvmD55bXQdyo4OvvecDCKsZMGdWGazkxhdpg+s2
bpWPQTXDjufnS0e/SdXy6VtcmgCm4xmq9PvPwk4iARqa+WGmKOntGpu7Yc66nS8pTV2v6RM6/sJA
mMp2nt0ZmZ0JBbKTEsIXdX/RvWsiD5ZGOHSrJM7r7z0zSjjo1sD3Jn/yc3tSXoy5Sj/cX2XvmhBZ
SwMiFGOSfL2KkxqJZbao4Bl9ZJ3DUFT+MmfNu0mvjibMd78idsMzQuEIYMN6KS+a0wFlLxGgcAyB
ohYyYpsMojrDBflvPxXiS66aRyWAvf3xXoGkwGJc3q71omahWYNdVWMAMceEUQ5dFaiDrb8bcuvo
Qd7bIIVuFeuUXYZt3y5vl1Af4xmXo4nYfbStPkleGhikrS/GJF+pqIIt19LH/KgztHcnQJ9SFsCl
8XpsYsxxmU2zh2ghqFX46SOC+KAW3XAZEm08gyk8Yug4Wm8Tv4daOBl1ynpJ3aeB2oj4nDdtdVFn
z71EwjhiFds7RQtledkpB9m7Ja+QfEJimCsRKGDYviG5h0L2EJrDGVXw5KBLcrTWxkyNifH/TAcG
AARFP4+z5T2VM/Wwao6PMPq7S1EsprUMSRUtxLVxRr3RwBAJAMCoC+tLP/TJKRaFegYR+/oZPjq8
IDZou8mceluSyISnjJWObVZK611ht3OvegsKwON6XO67lD3HBR8OAokS+0ZjYb0rHiC3tHQhAgap
TO1c8j2FnEI48sp7Rkg2gLVDzwT4euO64iyh1G66BKWmnXw0ldymq2ClT7VjRh0swsvR/d47Linc
yiwkuSsDT+uNuYjEQ1gTAZglQruo9mBemhI9tnAa9IPKx+5SEt+AYOvOoAid3ajUl5BAV53Lc4Zo
6GcMY6AmYKUHS+0dF+hcWiQUSckcN5+xDV0dDeBEBF4ouseS3O6TohyqFexuCCy5zTNK13cLVoKh
a3FjaISCiimKa2oXCGDZYqj8pKqzgzdtzw+DMvvftTbn1BuV4aYOAAbYBvIro0zus6NM7p99zmCn
osZOkDJa9htWT78OlgXg5dQ7ZZD4SzaWp3XfDCkuitJG9W+htUxwRb0bHkQFu9/x5xiuHGwGbrNe
xsrzdChHjJ4J5zR91PLIfIqjrmuvagbG9P5N3l2MOSyJ1ZAY5M2z0gLxqqK5JicQnRn6Rm3FT3Pf
KqR6Gl7e/43VAATATwlHEZLc661pEFipIkt/wlCqd3Y4og4yGU9Rfsjdtbcvvh2yOmCe5EjAeqVQ
Sx1NYcYO7FAeBeoSto9IgnyJRaUcwI73UgNyD1JIsnSkLTbhh700rV0mfMEaqatvygSzgFPpmWS+
Ts6i71W/nJT8tEz5t/sfc6+SgUwjLNTwt0jl0c0liGxPyYqRLAse7eXZHhH5rqy5uqaDgOF9UKxr
XpjTh6YWyXf4k8LnFnLE5QRbd3au4qq72mlk/KGGQ2G/ye24/HcwxPzf/R+5ew6yN4APhypka8zw
j9ep5vH+eepofUrjEXRtrkT/eCI9Ui/Zeyzo0YCyADApexHrI7dKBlMbh0epDD0IavEPF7ubYfjX
wT6g6nU0VL23NQltIdIFmQDkdL1eX2oJT8nE057NsImVdvrNlBzoVe/+ThLIRCEtNJl7Qnm5Xoqr
G9OqZGt2kyLJgAxU+w1KbWGfkho5kd/wCfKpcKEDYrxrm35VUmCQKQxCPy0NHyAh6B9KPTFOCBvG
5/vmsXdmoOBk3gVqBbzpemNCOHFkjlSJhWzgRzoa1lNpUkcrogxhbU/kf9xfcO/QqGxSNQCuRcKw
8XfCbHrXSNIB9jJTeYxyHULoUsQLl7QPDx6pvWcX6jlYDigcyNRkvTmSeaeaTdaqhClesszulYB0
UDgH57Wzjuy4MjrGCCM9qc275OjdXBaQ1QbWaMSPVjE35zxsih/3v9zuKmACgOGQZ910WpnoKQTC
w9Qii66rLqKK9cco0Ufv+v9bZ2PrVHBAJvIEBkCzJn92pxroVpwc9O9u5SJAAECD9tPGaehu8w3L
9BKhIQQb1LoRz092Xk2aX9U5bkk0efZd7ZPqz3Gu2uHBqHKNZGSImbY3QZX8ia6VbpzV2eoeNTVS
4qCg5zz4ZZI7uDfd6f9oS01TfNWIk099UuZ6ENYlxYVWg9D0nWizUrrB2RC+CEtjOQ3M0WaUGVLz
0e1IJc5tlS2f2zlvj0iidy6cHPeDJYaEhKrZpsQz2iPQMRMp38h1oQ0okvmTYVfiwazSEpr++Wi+
ac9qCAexm59w8m0nIQtL06vhgwggx00LfxzV1nf6uj5Kj3cCQkpzTNYSSlMQ21Ye9K4pUlGrdHva
lkE0HdQ/0ZoaVHWhXZe2hMOPtOjAVHeciZyqoAFNAZL8bvMCLHQWF6PnY6pwejyM6ZS9dKznMx9g
vj6EpxzuycYPjAhEoWtfMuRUVVDB7jHXzKIAVmTfDPrCB7HM3mnJFoDk5ZTTfNJ6folwa0UXuhKV
NO0aVfkOsnRM/ZHqeHD/iu8VGmXYQute8nnziK7Xsbw+Mzvd7WGgTgY1sN0p+iByVM1PZZnYfzfd
yCxM03bR+HZsy/4T4u3zX6ltK9rZ1DJ0Tu7/nr1zJHyjrIPaEXMIm0sBYrFOgY3icgxqV0uk6Q8g
Yv8rtf4IHL23EnxwgLfkbAUzcuuNN6M6qeGCQrpLReyH0Oh2QTGbTX6I0OhBsL13JeRZkkNQGmO6
eL1WNkVZ3hlKF2id4mhv9chxADOKVKlOJtS22YuXKm7uQ/43/XX/e+45GUqoeBk6KjwWm8B07vK2
01C5DWJLRWpk7nMkd9Dnea95kX1iMn3+jQOkIcqQrUNzlHH59VZjS3FNRRGEEbme+YqjOFArw+xf
23p9YLu7eyPAlAP8VOO2pAs5mtdmNlp9UPVm/4iMk30KrVhchV0Pj5bkQL7/LXctBiAvTHAgB2h1
rLfWUhUmssXHmJ0In+NKMZDQ8bQnI9aOmhx7W6PBLMXRKSIBp1kvJeAq6gXMAYwQd9Z1EHN6imsn
uThd2H9VWP8gbvl5rzYIBSZ6qRXIkgERpfxBv7gbor8RllOmIAqaPKdCDK7n99P0XE/lEvlj0U1f
ysWc/zaUhoeVxm38YhtZeXRR9j7xrz9jcympz3VmRB0+EHwWmPEZ3IQv2IINJY5+48XA3YF0+Umb
sMWAxLEhkMVhhgbCtuGUmKUGijPtLk07mef7hrPny6EClvdPCn9tX3pNHVM40siA41nJTpmuj28o
varf76/y02NtzxARYKoiFFQkImpzhq7ZdpMyDUzBVo59TkdtvhiJ2wSg/hk1tt3xjWWk1Zu4BJ9X
FZP5aGRRf2XQtC18yl9Tf2mzwWGmgaLLFex39bkMLeuxJ38+iMd/ot9vfqsl6eVh/8TQN++1Doti
Cd3YwGhZ2/+bRY64dkupqfR7epOB2g7N5CJzOnHV9az9DD7f+x6bRnZBmzf9M6kNrUCf0u3qoK3H
8uC89qyQJibppMZxkVSuP2RZwxukUQMHmto6yakZQ/cBzKb1R8e47YFT2alZsAAgJDoK0D9s6dQr
appdFM5cPMcgQZ6K6JyhVXJaEqA5ECb90zOf/VBPyZH33Nkk407AiiEoYDDu5sa31bIQwFHQFW1U
nftm4qJbKUFdoBmTmx14mJ19whzNuDcehrbtdhbVhO91FC6zSGnomr49QK5emqPjj01dvgX2q1+S
TP2hT2N3kF7s7lNSvFGH57XfYnWcrmJ+NGc8iTLlCNLEKs4N1JZXVbhHFAx7XpQqvMRQk5xBcC5/
yy9etGRyaTa0hoteGslDMw+6Xzr14HspUsdK7zonLezGj5GCi1HGBOkBY361rBMr08Jk6hfyNxKI
rScPQUDFPa0vxOjq58Xtmzc6nWu/HA7bffv7JWUDsSFlKbY6vI6bNqDyKcOKRVPeW2VkvTAD5j55
I+opatxm/rLMTlBAJe87xuyc3TQ8ejJ2Yiuiqv/9DVvEq8sAB+kIdPK13rXfJ5WmtI3myCf4Dsqn
cUq8j11aZK/PAYhNaU5zb8hztre2C71YKQrgI6ITow/jhv4cErYerLITBcjRBlpWFBOkhsvanCJI
WgEQs4qGqsPnKE6r9NSYvfNuGWf1HMZUag680c5LxeyvbKtS25L9/vWKqpp0Q9ipfEwznhe/8Fq1
8vXYM/+9/1btXcpf19nEN4wMxggqU4ukA1JfxqkIz00N8mYsxuaABWx3SzooH8RMSA63AWmuRUuk
WgP3AVbEIEVC4cTM9VEFcs8K4V+FXQZTRGRkU2CyDdgr65SjGkzC/EgPZexrTudhbpsgxtc+FLN9
NIy1+xVh8pEcZ/x32+Zx7Qq2zuFnRbcqn9QZQuveQooMEYX4wH3vmqIsHIB7hrxym19rC7CJvqdv
ZVdwoZeoKWv+4uLfGLjLg6jsuk+/YSGSoshgHgXA/8YSRxce6WgiZjIao4BZVpintJj6FwP5zMff
WYr4jIQFCPJ2JEubF1eZZU9O65C/i+e5Cho3dc9OZRwNbu+dGAJWMK3zL6Vq+Ur+8kCYLUzymiKd
VVM1X4dmif5A0sN6M5Za+Pn+rvbsXkbyckYcgpLtg0se3zvDKNtJaup+ZoQ6/6rAXXBgF7sbogxG
Vgs5HHn7ekO9qjBq0vPiUcVTLqh7NP6YtfXDWKrhgW/aM0GmS0Axw/UAf+PGIiJUSibN5SGv8yG6
wLWuPORtmn1ejKG9QNMVHjiOvSsNTIBNSQ4bPuN6ay2j6BFqBSQI5tQE9aB67+NomnyXqsc5iY0Y
rd4l/Ov+qe19T86LaigoJCKWTVxsp0pdT2ikBFGRuZ8Z8x8RCB/q53CEUf3+UnsR2S9LbbMScues
yWpKLaobF9MliRPlXV45Su3bY+ydnN4q3k5OCTwSd+cF9xffO0zeTahMiR0omW/sZqnTxKwVcNpS
O+gt2eb73GrVQNXn5W2ix0c67HuXAVAXUway0gO+fX2WOmqJsMKOwMJNlWEh05ouSqe+ntYJkTXS
Ozlbhqfchn99KAjdR6UPhijWHjW3RtQmO6R12rNL7FFS01GGAEq23kscwuGE9hd2uQwzGJ15Pqc5
JeO+tfSLkRmoesRQU98/r90PCHCNTgmwJ0Cz60UzvdDTqKNMCHQvu9Y9MhSMhBw11/ZWwQVj9pQk
QX1srCKEAMSwk5zGxlTUwAjQl5n7sDjf38veHSNchbME9DmpsrTNX5zwtDCDawkMP4Wj81uSlpPP
UM8c+U5m/05AJcfUmBTlZdFugLGQ7+eDTUHDqV3rklpVwWSNezT1tXebiEXxjAZjzAQg6x1JVfc0
HlQGhJS+h2ndlIGAVVzrIiseHaeKDm7vXtWYKADEjAQrsObmHaOdpwK8YIIS2WQwmsniXXMlsd+Y
yhKfxxAYv7HU1qVZUsXvM7tErc4Mr4s+H2nJ7+2cTrOU94AijhbSeuf9KEY9d8YxoK00/GOYeXoq
gLqgfoYMhRal5o/X2w58ZlJJBIVj5gHW600OEhtDz3ql3lcPjhlXZ9us22/CmMcDTPXeZaAzKqET
MCjcqqgn4ex6I3Nt8dR6l8jrsi8jIqrX128IEiqiLIgDCSQ3G9LyPDa0iVGoOtQVv9TSKJgVl+hV
8X5jlo3RHGbZsBxJfrLxIVU7xiDv4PdK7T70Uyus/EYLxed8HueD7smOj6SFQN8c2A40ntuCe5d1
lMc8SSUWW/bFSLvSn/N6vMCS1jLO4Lgn2rJHNIU7D6qU9iR9QrtCyhKsbUOEQ5K7Wj9CvqCkf+ip
azxUrRhORtdm/81GuzApmnz0wsE4sJQdh0ZbD6Qh3W1S/20nvQb+QDeP+UChJPqFzv0/nWitBzWN
DqKTG5OkWCSHH+W0jilH9dY7tAWi6UkSU3SL8+40dwAFKpquL/dN8uZOy1V43Tg4oEk0g9arxFlT
Ur3PWUUM45MNsuZdiVTIheDwJRbKqznO5XIQMjCDjr2Qvq2Xi3JjbEVNfa2KXfeqqEMbKMJMEWfV
jNdeNhqHhAaQUOFAeBO2YchMBzOs+jpovGl4Mr1iCbo5LZ5h2zoKzOVftSqwshSxP41KiHmllsx6
V2ofFU4R1Q0wh1FqSdSW77R2dplLxXsIQfj6sLc0jzXFb3/0pldz+cnlyQkhQWWYjALjevkCeq8q
6QD/FBAenamUNS91IWdLCcWCtmxofLXzUZBycw/kojRLJX6fp2C751ptkRUroiaQekenjon0S6Wg
7WkkYXS5b6O7S5FzA2ijEI75rPdnLzy5nWXUgbM4y7VLdXyLTbBet8588Nje+DJ2RfAA1ySlcinK
s15K6lfZgDvqQPUi2bI3wu6HHpfD5Ee1qXysjN76yFhG/OX+DnfuOqAjiReQWSTI2PWyDT+lHSOt
Diatgq5gFkQXUdX/xneU2yLZ4fkGLr1eZUSal9QXOylFX14NS9EDN3E1vx8j7/wbG5IYAVwYJdKt
qG00O4pnhmxIV536xSi4pFTTbOiG7q+zZxrUm8Bw8tjBm77dUk+pO87NGoKvpDi7TfrfNHgAU4R3
1FfaW0kO50Hax4ao5a8/HjzDnkKZpApsbXEfXEArfpN66huRWvVrnxiMkP4VZwTuQYJG10tFGIky
OlRGrDoZkXIe1au7TLylnZk/3v9+O+6fhggD7xgFMzLbSUtMIBGQmJdBVNlD43dzrqZvdWK8x4wW
ZnKqHbf+8folaQ6A+JIUwDf9eQTijIQNooHajcmZ8VHTT7tp8TW0s6+l6x41yfeu9K/rbSKFKQ85
TIE8qDVo5qmqe+WUTvr86A6hAV9DHF/rJjtiOpJHtH0RKGVg/Bov3o1MSclzbXVqUwa6UpZnauLq
Kaei8tzmSwvRqV6/iWCkOBmTrR/cvNvtMkcq5UNIH5mCdzbbdRKrtesWD1ZCNfaYR4sRjD0zHyLK
+09qNjaPjs5VuX+mt5dDDq9SYiBFZo5uS37n6QBXGgFBA/816EOUytNEHuHrMES82olhrfxDOQOS
JZZbX46hIjLDlmm05pP1tRPT7E9WWHwqWqc+uBw/Se7XpwgRKLMl9O0AWTCKvF4rtexcWdgZiMyl
T5Ca6NzUL5Uq+5FPZcVEIELBp6Yrov40TFr3Frg5j23G6JnOWxUlP+wwg1TBNYHGHji+2xeDpJqw
EEfB6Iu7vbiNqJoiM20+g2Kkn1KKcycVqZUv98/11j3QaQIbAbE1JQI4pdYfAL3IPo9dAptU1ZkW
TxTLp3vsfR6y+rs+9u5B+3BvUyxInk6lANi0NLNfigXLbLdmQ4UzcO3evLSMgDfv0Sa3j7gN97Yl
B2iZ9YTE5Ka6SX27XDCchuHjBuKxPs4zH5xp5JdeF73rBuWoon/Lb8gUD0k8HN1ggzDdjdVC66RS
csNq3TSOHqdoqt6Z1Vw92JjXeTYtJfP1SVfeMj1ifnbmkClCyLS6t+HgDT8y2+uCMPOqb2np2s9d
H7nPfZfa/5lFZX2pm9hETTeNXvJaS2hfNYdgnFtvxq9HQFcWZ6F52E6AOCEps2EmLXO4fen4ipep
H5tFz58MxDffeU6vvimt2fg+a4p3kFzuHRXABYlOI/iD5nVtEjP8W5MrDELr3vxvmCLvnbc05Tlx
za8t+N+jquLeckCOGL+l4ygBzOvljDLxQrVNumBGqeifUrGmhwEVDLggDNcfCvOouLPjOH+Smjl4
TYKYbUk/KW2z7IXSQtShi3dx32o+1VPzsXbHI9LhnYeBpWSWRwZA7rW5XKoZ92qGWE7QWa1YLm4z
1OdSJUd4igCHP+VG5wZdlCQHlf0d2wFeQxUTL0pNc9uF0UYqDnRruyDNo/BLZzKpd2VQr5ueLWN2
a+qnXfYjadP+qtUgBC/3HZg8r40HJ8KkRiwbQLwLmyJn2YW521V6G6jjMHxPBxMydbeY3rTaGMO4
Nhhf4SQo0YjQx+RlLrOj9fd2z9wC0DzKrPTWpL394tG8bgkZvO66oI3m7HuN3obvxEn82DhKdHKT
dPk818P4UFfOUcdhx7Kk6jrpKJ+el3mTUjBAaGn9NHRB7SpO0Nhj9EFXo/gZyEL+8f5H3l2KagxN
bFmh3EJ4eiaj6ZtUUMCUKBgXS2T6A/C9U5GA8b6/1M79pNYj+WZcWRLdtkarQWNGH/aNYFCRo7ku
Sjv2vMgWEE+tn4tzp8dHie79JQFQrY/QTQ3UmKD4RDnZoTtqu2FCNmjZyilZlPmN6KzptXO6MOX9
3yZBI6xXbBx7ThUlbAGrL0sQ2S1doX5e3liZceQUdjcn7yZd35/MV+ulRqXTktDMIGrNhPEt8Yb8
zSJqBWnqOQEhlXv2h/sHuHchEBahmE0Siifa7K2O7VpdEkhMY31I/LAqq0dPJP8metJ+YAR6fnI6
y3sHC8LRdM9ObEGpAiSp1OegO7WJi+E46DojadsgHDKbkcKiPUGu9foskak0KjASDSRb6RsnOzfF
YNik2UGk1n9WZb68NTQtZFxz7s/3P+TOpUO9j1YpFS7oObYF0K6rqyUSpFF2iMIk3HxNMI5oRUB7
e4T62XGiRD9si14eI8nbnr05a3oHqrIIWsMYutOkpc1zOzD+BzGQ0j25MGl9jcVYPpVmmb1JBwB2
9/d6i32SLSrWp8BFRszlX5vp4jrCKSU2gb98QtJ3/EcIqniNUpnX1qBQo8W2e46If/yyt70r0fqR
kOHOTWGckpSVIITfcEMrlqrz1CdIt5vFmF/s1Bzfj40HPHk6J4WXP9zf8Y61/qxaMmzOVQEbud4w
dOjdFGZsGPKK+Dmv7PiLGLrkYJWdy8gqP4tOqkWivXkj8kGLHUIO9oSE8A+hZrbvGUXz1nPq+jlD
+OCFmKUm6luO/M6eSRHSMW+OM4D6ahvWTe4cj61KESDSrIe4rd2gTGklRUk6PnRJp9BT0/RgWozq
4rhT/vX+5907TEaNaWbJfhoFzPXn1dMsD2uTmkCqGQsux/neEFZcYLL9T1Vi/SBX27uqtHvwd4AV
CWM3hwmSx4zLBKewYDaTX3Vl96SXWfJuoep/cFVuj5SuO6vQcdGJu7bDsZXrtalooGPzxnD+GNtW
eCqQ0vBB7VlXqNvrIEpCJqBCfsj9b6rdblNmVKT1JmRB4E43Z9qEUTfEUd0FjhUh9JfFVnLWB6XF
0aIDnvvqrJsPzjJaZ0cRbnNWnTm7dqIMs0tWxaav9k2b+opdGDAEKsz8CHPs/zz4kfJbrwNCcL8U
KBBCp2JIeLQ+edeO0ioZIRJtp2h+1hf5Eg1Z5Q/9VEKA5fZvFvuFln7gReYY++pkWw+J0b4awkaC
AY4HiiM5g04rZP0zoJaw6ygaoL+qDPuxV8SPqEPKaxZmftGgQT2n4XJUK701eka15bSI5KdiEEf+
+S+xaLToVRKFHVNOKNKkZ2WZhObn8GiqV9DrMEJ6fTun1/sf/NYoiH1N2nTAeuiabfM3QGWOkQ+k
2gMKJCeaj9FpEnb4vktz66B68BOxsD5bh+TUxF3yANMJ2ZztMHMlvAIqqlDpTZSMmrBY/C40PN3X
6nh86hNYya/oQzaVb4xgYU6itKe/llYRxtkzUshd1MVy37pD2xYnxRnEj1FvUaZQ3Nn9ChtuPV8Q
H456vyvV7n0lcjT97n+u2zPibCw+GEQSsrO5iVJA9lZhnmKUQ5qrJ3O0nROoKOW/qIpzxiVF8fn+
ejvHQ3ZCCEGRi7rLNjtDOZm/3snawEnNyIYPs/Y+LlAefm6tkc92sNitcwK0Ri5IDwfHy/+sLbDO
0tSaWweV81ytmreZboTWjzEb0a+HQqNw34F6sUZfQY+3D5RcQXnSKoY0vDj0zf+HsitZjlvXkl/E
CE7gsCWrSvMsWbI3CNuyAQIgCYAECOLrO+ut+vq+aEevLYuqIoZz8uQgTmo7G1XvVun3HPPDpZvn
Kuddk878jo0DEHLnOQVcksT7wo0e8Qutbt+Mhoq7A46GEAa6NfWjiBN/jS7qvEtrGNCfqCD8oaaN
u92aJGWHeUY91BnFMUaWqoBdIhiEy3wEy4ggvZiC29dviSME6eWI/bv0UH7tfdDbPpwinwTiHiGg
ZdejVK7o5Azz8r5VIYUmDH5w7Q3yXZhAWPYg/GlNTONuPCo8/mHB90RyQb6yHN6DLbxvC5bSxyLI
TF/CpQyZGFOmbA1QrGq+RQ0TpP93fwUSBKAWsK2BVmH+8M83BIJpzvMKuDWrh7ZjyGXviWcj7JPb
9qh2Xh//siTw+/65ZaFAgpPwfwgRZ8nCP5+HwJQqW0DvBmFY8Y+lNPq4wnjpcdrgLP9/P+rfWwu9
KXpU+CihAUBH/M9HIQeAGYg8zSHfzHhBm4zf1DvyONE77jeQnfytAf/PjOufnw2DPKwqHHznm+ZP
bKdY9wLcJzB4d0qQZrrnNr7nwg3uQuI/3E5FQX8scOJlB1SwlD2qfS7HfgYwE/u6oi19m5uwveGq
HuZOYvpLb0prs89ZG2s6XC7m3a2leBzCDByFDyw297B8RqNvPNuuxkTAPg7dVh56KyuTdms+tByu
di35Ui8F+yDI2X41mZ1oR6qR6OPIVGBddIJ8sXx0cw9SjP45Fdv4koop+bp6MOTgKbE1Xzjwx7Gz
A1uuMLlV8TBMzj4xkaS/wDWHjbduqYhdvU8o2M9v4z13pfsC47fqWi0y/7V7RJYcqjIOP1DfWX3M
AjJeOq0Q3fsQeTNiOiJM/cS9Wr4goigCR0/oMvZ6gbT8ZpRZ8xYhsGP308JT0o1Yp/olOr7xx5oW
5QqDg0VEdchZOpFHOsJHvG9RdmHjwS/gWjVt+FKsnKx9Uhj/kdhxWKDMssN+mrEF4MEJ+yD4MiCq
Uh4cyGQjUA0qn5Q8x06XGXX3G3ya0s5NcK/rMg+M9DQDm3h1iUD7OiE3ZO0rWu6ic5D93ETXztuj
CzE5MoYp2F/W959H+dk4HZUspuTYuxBp/LG+N2wzsIFB+gqV1dfZ2qpbKENE3dsd//CXh53Pgf+9
ts8Pq3HVoniB9AXUyH9upnWFXmJ3JEMAaqr6oFx9aqj7G8nnX9S382TjnNuHm+kM4JHin4/B+L00
UPOlfSYmnhynhoUbIE30SBjO3c7mbXihjLibypsF5rmqKbdONWki+mzKzN+Yrch2PT/xnx8cZRuS
UvBtnj3C/+RmwkEwH8JeI39iQln3WjuVePDFSGvhU14N5H1jyLgtl/IsBcwMbBTYRqZ4CScVAYvT
yYQVVII8Qd67Xq3+EhD9XoAvtXGQKNi08UPeWll3i3ZWXFLENgDZ0mua9yCUrPRJEyGL47zkI+9o
GGh2lGOF1I0Fgotjxql7tH5h+GnFz0dOq5au2ZqZnUBUjL5HnOQ+dY74+veWDma6aAs/qKNI2uwJ
J0U9HdUa2gebL+HbSFkZOzNQMlyYma0fZND6sXGm/e7LBFuc0wVf+saqJfS8msvvRnuQOgezuHuq
oKjv2FJk7tV6GV9prpOvcmbVfQ1TsRSqNMu2PiMMpqVm1PI2aVvY0Ek1IR+8NPl8IzgP/rZMXfMx
W1PuSKSx49XC48J6GblJT6ltwlcM/tar3QYBQoik2asrm5V0iZth9SjZ/IAh0iwOgUXEw5mmkbRz
rpmLnuW1uIMUHKsLw7T9FWL4+hrRASjv4C+NGco4U9d0CE1CosMKQYu7QGsFB06p9njD1DiBMo5A
lL6G58437Af8hTnIANcudYRBTzsidkirZN5OhpU7hGlNEC8V9DHZwUti0JNxxDZ2trZSH6gf+SOb
ULU8u8bYb1ykcINmSCR8w4RvarpA8+3rBKvJBHTIMH2m6RKryxnWxbGXydh8hIHZBBXPwmQP+gP5
AFi7v3i1Nve8QQ5svydr+zPij38JViPAAR4c1dd1zsTYp0nZvqUhUn5cKk71YZ9iVoM2RHPY9A6F
Rp7Bxuja7zVlDy6beN6HFSqiDsnFTICTU4ShG6u9Xb7MY7N8+kSl+xGMeH0PfhmGDsWQkdsxmlwe
WmfGorMG4l8QE5M0ObTLLE52TOAXZeEFUZwwW6w/p1Xtv9DE1/jVJnfFeqUaAnF2VJn7jaZiskfe
hPhGoFrZ3+qCIcIUYezJ0g+T3ZLbbbfE9DVvhDj4oa6e4N8yvDioIckNkfj2OvTPZ9mcXQbYkE7V
MF5gH7FnW/gGeWKTjavAnbj6W3gzj+01YeW89X4IVTietXa821ahpuNkKvzlfNp9cTUtYfpAHO4S
OlPXyQUXKxIE4FPDfwxhovfz1hiF6COdfhDQWutuLAr25DakLUPskJcHbAi0hclGlscyISrvK74X
v7xV9dqVDkqdLsCt5T7njcUSlV69MEiR8wsYTakb6WlDbuuMghjJ9lKnV0jKKEkvhByI6NhUT3lP
EDF7W7QG4UtJyLFfgxTPEz3Da0HG8EqRoEZB6mWV7kYqN9+3AbyrUOTaoA7JSgTkzNCU3VdoiNgl
9YN+gCq/+q6nrbbdGhHn0p/TquwJXjbOd4XForouRSEfWVIylOWF0/X7Ill+MW4DmijCxqLnQ8Xc
g6O5Gp5yBPyafhF2VrCmxQi3Q2uUNYdk9eG5LnLbHOBA06ywdNXhpcbgYerXglOQclij5q5CqLnv
siAGdUrsxCFoaiiPN0u5WXU9xlL8TCja1isl2LwfEfjD05Np4F/ag8hctweKryx2TQgMaVF7sj0j
//Ss3C0HeQ9vcjBJcnjamGtITis9XAiqZ97NLLbjnWcV+41JRV0fQeTfi1NSOhgL1GpPv4cNU90O
jiYbOdhMFp/ouFELzbsoLqID7NifjQwf4Ugy0t5ouoKTU281KN65UEAaS7Km10kytwxbMRZbLyJk
Onc5lp3Gvzbts+Z5/eDrrPzGhnYbLqPWW/UIObBTJzO3fDxNyqRPuyRxP3tXTg/1xvFOkA7EEZMy
qIhlnSt9JXIyfk/P9jI9EkrdU+nHhl8gzXYK17sPk+uSecy+xNGuOJrzwK89LD4J5hX5/AHMrvQw
l5q2L3KHuXm3xXpdEQKHoOjNFtguMzQo5jSWsnnyNkN8S8jWmhxAJI7NUTkQczo1kICHL1Pz2wZH
LLgHZvqCbZn6Drkvibracpr+FGU0+jq6MXtCqkbhjmKZq2sJhz19oZVaGnxJs32mVYXqMbV5FZ82
K9hNghIVlQXFa2ELvLSvaqbVazIk6YILcRm/D8HPeaeNTn9AXzvkHaX7emcplvlhC/D3uoap1TKD
+V+S4UR4215WwUcIlpBWa7tFpQjL4dvq216D+HNwE/QjB/DibHnTcrvCUl7oYMDwMvIMj7X7N+PP
fPA2W9d38APWB8WzHXeltfB3lI6m+nrONG5MJI0NX1Fllgiez9p57msPsvL1Nng+9CXywDWqgyy5
RplKIKPCqo/qAhF8s4Rgd3Al/AH3GQ7zROgSEdBr8cVag7NwiG74BG+X5V1iSsWujBv2vJsLr6ZH
ahboAefoc3MnGtibvEWU3sPtjIkK7zBdiS2CLydxJr/w7EHGbGy7qhipO+7Y1r5nPlMFOoO1gY5X
xd12ld8x/HFbPh9BRYsL0I5l2S9pKXZ+UPU8fkmVELSTZtYPSyLr764c8WOiYgR+QMHuD1pAHdEz
hpPqpIdWtB14BOJ9SIR+wkS5XI9eZnU4wU91yxFZI1fR43KiML2vNcQic7Xlokcrbk9Ksx0gBMt5
2vkmYHXYhWx3OjPRg8UTsu02ywI6xbP8pOyJNvQZod2AzTOm6XOSZG7qGRg13wMTbXHwJqXwgdcp
XtOeWnufmTmtL7bBDvZaE4gn3odhQCVXC0feF5Ema49sy/qjiUA/DjlR8I6qc0fh0zYodgevd9p0
AJHddkd46eou4reCIjgDv2jXPFFdmPMCwAcbknI/uLnZcK3oVKB5R3on7lGLT96zMQ8PtdsFYr9o
Wj2isWqultxtST/haZ9IL2WwPWZw6FgKVahTKXLsRDMgAvpCMpcPpxTIedtRbelPUAgg9kUJl/KX
WuqlOOqq0O8iq9XYidJnt23lI17LmBVfOAAG2JslMrmEJVHSHFzuy+ICZ7m5rc8mCZ3Zs/QXAAOC
fMrgUApsDT2YoFA2pQXl9DI025D2whBue002Ig7wrsg+oVBIzm+DZVi6WSEPkhaNO8HTZXouZsKQ
Ibrnu+6KdjCxy6FY/wZFLO4NuZRgR2cK6Qe4JaaZ9zMTzXZT4IASN40XYcZeXsA1gYVefR1HMLG7
fTOWnrAlrenHao135bTk9NA4pvZuAEkO92pdWgAbIJhtvfJO8wsHmbKDDsNgVi4Wghxh5hp/OeRJ
Vp+yecrfyQQY+AKGP9gEJqTpE9qjQR7rbGraWy6RydilVG13qiBSXqkMl1WniwHusxRTk5d0sdl6
5C6m35G5ZtMTZbm1F0Jt5r1OA0ZJ6CHYI9nQSPWGwwiuI+2mEay67BgZrCmCllg1NdeorAuI0QGV
jhcArpLqYDAxTWHWXmDvThz3zQnzmoR31dmsDQE/yMxGMzdXyFY0+dKV6DmAViEPwaLIgwilR7TG
8kpbgu9ngcXQx8Lg8IPFyfemTx1vUFBO5Jtc8tX0CilBOIywrHGVAz65tcHAO21JF5C0cgyrEqAU
tdk7ma/L3RSU9J0Z6wiOXrUo3TcW67avoiLFqWRAEDpKWjDG8e4h3MKTme/0pt2PRQzVhKNnbL+I
yjUZKkhb0qFDbk4lLmi1gfCHyY5uUIYhj7OToDW/oXAuUaiVlW86s7Hip57gH9blyI9aTk1itHht
ptBiogFHtLojxAcPBZ8GtD+2tTq6upDLcQa3kHQgomvdj5Dx4DhrW8SP2JiMy4UahvI6FkHgY8Bv
KrsYiRzLvpgFYotiMcnYQ5kYsr6YnH8kkW9wmQPf4pdhrFLoCIb61s4GySn51Ew1rkBYUj1SHONf
HVlxgwisy9jJWMVbnAwoq4vZojRBwm/+a5KcPtlxMh9LHJPxtpB+T+AuR8Jx4wWsa86KFdqLtpZv
qd9303u65RWmSk17I9hOnvBGsqK3aANO0Fzk9XGYfPjCxA6eiwRjLetLTwvRB8LqmxyGKxU2V6rv
yLbjcrdDMw3QsmEyeqBbVSoUWzo5CJu4vW8XW/2uSCTtDdEr/8IRPIK373z4cA7TqYNcE/s5ly1g
rcyX9VU2lz7vm6UoHkOR7RMQP6Nug0wXkDkl16/lzFBmeibwmrcV4Ul9ZZBB39kiH9d+Cpre5AZG
dP0GgWlxGAIfVe+Z4S8ePsIGfFcLysvQDo7faO42ityaaps74Jrri50DiUe/8HK+hrc8+cXroZSH
YdVox6tsY/XlDiHYfFiGat06K9vkLU65nXsCwHC+yEftTlXuxqYjUwUZLX4CqNiYohNY/Di7LtY+
CGy7Vg8HLM/yB64++p0nAuZRNmiH+HCc5yPC3un6Sczq8rt6jGo5Fu1a/QqYkiA5NGqFThqFabdI
MYjD1gogbhLJQBrX9ogfiQViyT6zJOY/nWFYxqkQZ2MCaAAWTEiG/ddOB37NxFpp2JPABqb3wMTe
bVKCXok0+BEbLZ0SHIyLK99gEtn8rrOdINciWxt+ED4s9e02luvT5Cr+FWZtlToMPl1kB+B2idcR
WXu/kAWwXjWouFokj6bqZ5bKdMP9OwBTcLZxL7neBna5phDbXTa02LAB0zD9Hrd8E0eJwkwCCJ2K
jzAp/93VYk56RJykGiDM2AKEUZsNl2etm+6IjqXpiC+96V3j6qfEEkxJ4BhdgghLYWaHm5vOtwp1
FQ6X2eYXULEgjXUyrKg7eBANvxUiBXgHlQB8uSewzz9XBBv9cGLhEm2UnNQBpCkn0c4I3EVY/sif
C9u54+GBe3NAVaYEcEVn7realngbCMIDJlT7HOMEfOXbKTWefKTaY0hQtcKvXTHM9dwJnDPT0YaU
/DZVhX7CD+eRJzwX0HeLAbRmrC/83eO0bF8gPGFDz1BAvSRBJysKg5BcGgxomg6aN4vL2TtMZyVM
K7qCbsi0XVDifzGjKRDdHrz7TCZm7pUZ2M9RzvQ97MPwzaFaBlYNF+g3k8GuuacTi287Mszx+coE
SlZVNntXwDeE9bkCN7BGbzZ02cDyO7ujx4HYFLLN4x4yduGRufxs93l93psBcMuiFyHRTBtcixYA
tDskHDdED2dv/drUiFjtSjaHJ5zXwBBESLbvOinn30Zvs4Zcaaht72Mppy7Cuu8Jhl7FC3VUXqEb
cL9JXItnjh30K+gZxD0F6GRGy58Cum15UUEeZNJq6yg8dJsuRQ+KXPtyb94MOkPfccAN37NsmfkB
rJZaHI2uUH7D73jBZIVE+wgcZ1eorVfhewxlJvtE0IIO10UboQ0Q+Vh8tbyaHl2e+++t1NLfml01
G0aTW0261FRM3w6WN9MR7Tf8sEO7zYdhMe18JTE6+BwA9d+0yIKcrmEqWT/Bq+xsMIexo+5h/dUs
R9Qv430M2j9R6cUPqMy3G3jfUd6XKy/ehlW2ezdNEwBkh1HuXb3EmSG9qYJ1MAhccukWN5H3cQyO
4gStcORse+Uf9lYB/c/KZLKXOIr1aS1HnnRVTnGYB9xnGJGlc5L2I87sp5jh2oayeQU2CWYcgadT
ms0ASgWbnrPKuv0a6Eb5ElEtY+rn0TgfQ4ZkpY4Bgo9AHFW48iMw014N6YLlYxPA+OOICLxO2H3K
et4krTruaxHG3joF37McJLsHZQs4frG2lc19iRHib4VE3LfZoOHFXjxX0nyXzRWj4yZQsqVme8Ju
ADiEuBx3vzAxWXhRV9vYqxY+ub2Utngj5YzpxYqsiPP8JZmyW8OL9ZoDyKDdZiHXvdgti+ZIh6lW
aKmzgKHnFvXPbQ/DG0i5sznAj4+JA+UESQKLdSUKA8zRf9NtC7e78fFTSZypd+mcbdih0H6vFyiF
/TWJc75c7kYll9WeMofBUOXoadzadrpYUL98b0NAL1vomJ80Lcx4GEsjnpAjmzyUtS5fFsxSh86Z
qn6CYnn8aoYtGY6TrInuliTHrww7csn7ivgJreFWUkABYcfVYdE3kr7AQS4PfKVnrvGynlMlp339
hqJWvHPX4GKsaaIZ9n+DORaov+4S2Eh00LgW2CBSCnRb9Z5q2DCmEwwypEGh0JLhJy08WbrVg6AF
X7HAFCYy+TJ20KzPoQOVPn9DeVI9lyrUS+9UE67ZrLO20zVJrpTf1/Jmq8x25d3ohku15/xtjACS
bjl8Hs2JwaJ3QK3v0aKUhSZfIxoXfiQAunE9CABWl2vd0LbfMfp/gx0QESeoz2ZycGo3/IQhLnsC
Y0ohVyUDOKXnrL0Ad959JSbUdzYkEkM2madXIPeLGRMmi40gx1beZphnrV3u5fCY5Bnuduv8Io7T
OtHvDPw/3RlvcTAiyRmasEbFcuxSlFMvdPcZykg1yfVYebq8RzWBA2s1To0Olov2DcLF5KfAAvi5
gtnAe8ws6Ecpc/GwrKgg+riZAvNxmLpcuGiB8fFBT+7oK7Yg9dCP6lpNLmGnLF2S6wYHX3WEQ0o5
HRZf0+lSLiqOfYXwhLHTQ4WLZ1lIdluWq6uPcCdA7YUuGBLmvB74qbU5m3tuTXYVAdRjvjAbdyEw
GSOd4wGlazX6rQHIbtYJ+FlV4qLGaYtqg4Hd1+L42TEsbsVdbecW5RGJ+ecITsaPuYTxay8zlaEm
WOFo0bIBh7aDc3yP8dtSd+1M7cM2xiE7YGeMNVw8dkT9la3by4sqUylDE8Hj+1qQLe3lXs3FYU2A
+aCayJzo6zmU77MCp/uGI34p7yyIJnd7srdZb9oxe/Dx3Gbi8CH8BlzT+ZUiGuRMKsmzZ4JCeukw
UsNYd1Ty2p+Lnh6mY8lLbWAkAqMskT8odDvTE83H+DmC9NBczeXk3pphYI+VaU4D0+lyGZKMW6Dt
NgcuUO6yBN2gbe/Wdt8+MLJo9CU0UuMNGiLzmSiGk8GGHP9Djkn+GLe4tKgt/QquKNqBB42rCElV
TQR2S1FEANSpS4WWUxb8eG64/YFp2RxwsLIW4M3mzOUMshfQI61gfrEjE17dWlVwHJblJu73koav
Btf2c4GXM4DLtea/54aj6j275d2uRTuHC3zG+aEUQqOMFYECKS/wb+mA8KwOVsSgf0XVKrSjNZZ5
h6iLErrY0YMTiBf7VGwU2D6gffKtCjUqiNzS4Se4EbB7WuH8KboaFh3tHQa8AP2aqQRAhXwbkh52
rFCC41slEDSBZ2If+MTGtJsreIYh+b1a2XGezPpatsgMu3EYbCzHXUE+h3a4gjpXV1EjMQTJ2N/B
JpH6tCfosY/pJnDZ5JazeNECdH+DPLo4w8YEncvuMXK63IFauW5dJLRk3GYMHCNWj2UnRdMAA0pw
d+B6qNh0LOMEU0EUfZk6DVGCCnlMG9empivMtpOTL9YxuR+BPSPYVku16l+aW8vvA2s2ZBcsg0TB
gxzLYscpOuQyPyoVEhBQPAOl0967AePpva+Wwrg344yJFyhgNEs6QQtwm9oA8iaM6XKevORrKBu4
0ecSFKmOjRXOwWNtskk8F6wynnYp7EUVLER3U7yWCN+d7s2UhBRADC6d8nJJK8iqEKuZo8qe0iR5
T/m4jVcibKY+/79xmG84/CrcS5X5iFIraWIz/0LAaI7SBmM/PGPVLZQMnZsTsqHNj1uaXZIg8+3O
lADRMTHQfvoNI2sf5x7jZDRiJ6srRn/TNtbIjy7Fom6WCfG47xLJK+tnk+HuvE+bmVZ9gPF8+IJx
i01fR1+hFuppW43Z1znRJK1OSmFGeEkz7zFUXorYxM8kzGdCD8o5/n0CdVZe4DEW00R2juPecSUi
nOCjKJMUmzurWQ68TMJSGAb5jS0XWD3NICgAgcFEBS4PEt8OxBOLq8mlJ9ElLyPJZ1QabtMEwxLq
7Q6K85oabCkC3kXzozJFVf9wVSPr9WLAnJTxrgyV0AsQqKEcP3SDW+azRetKj6EJxXAThkGtD2Q3
MMfuoXuD5TevA61vgoVk42IovB9vU3To5UWDhI3tqACdx6dK4++fu7TBqAAW/kjw+2QDC+q14mkS
vtE94NrArGRvLy3WNz5alcn2ArC481fZ6nFl8jTHKAXw2mav98TB1Llaaukvl3FDlsg6qWHDVekW
cQ9CFDeneavdfG1jGsXRk7GQ3+DsQQ363KWxR6CeZXppQTWJnZj2mB2KZB9rzDIAtvQ7KafmQ2LH
PMMTUITbZSfoZmKK+/W4hhW2CPB73r86FvgvG2JmryocAvIQSkm/JszOaccSv73BZZPlp5C28nmY
x8J1UM8rhCzh+iuPcDGT8ze2SFqj1yracMk0fqjHvbHTK4bt8umIEeSQguu8X4CYmb1BgASMiQCz
bzvXAofrIKpJHjFJZeogGxG/7aaen6GHzl73hqU1GqZlOC6GDxOGCKgRO24gt+0wQuF3E3rvxwbu
HSAyl8tIOlpR/m1d2JL1ntjVd6PW+8eYx31DIevT9JC53PzcYUr+sTkZrhMU+wq0mLm6cgsM79Gk
VcekwL5AyKW8KoQw4Ays8RZjIK+OM/PlzYzds3Uxdxjf6J0ioLccNnmraoRkbmgb0EYWWo+d57lG
RgAG45jMAwT6McYsvOpZ14BPa+Wng1Ggtx8ix+T3WeBEfE0TuwCThocpwiFIzXfMNQqQEFRWgfTB
8e2+DoaANC1nbz/AO2qeqRwzeWITrevnGcnf7waBliDslIF8trOXO8AYsuwHupNx6skW5NGyNpy9
HWQNp2aYhql+C0jBvV3WbINdhzLjlU83frmBzDzfEUiZBrTUBNd3aydgGbCTw7wGZpPAfrY85bcQ
rRPVa0cFA/a8IL8XF/+EwaehddkZUttvhuFuOoZ9BJ9DoHXHbSxbJN+6SPdLwFqsPCzNMvIbsKmS
EcmGw6iOA43uLYImsBzRRu4/xirjP2Fk3zTdxkm4GWH85E+7McM3u26gKzeci8dVlwNGl3kzg7e4
xxVTljW3N+iX0L7Chr+9O8sbWJ+NFV97MH0wh8FwFdPe1U9IPtAjclc7BI4uuKy8KpPO0Li+cI7O
uEMWF8zza1Q69lCGPTyuovAaX0kgacdxAsWO2VrhxMtaEK6YX3Ccty2s1S8yQJrvGOyD+eAlTKl7
LEsA1yIO+oYFlFhHD+mOx+F2DiUkcTBfpSnK17QNVHU49rFu8mVf89tEWzt0KSZBH4wtlUKPt4DS
PS9WNCccRg0/IUyVn1yqE9fXGF5lJ5W1yxNZWDxz/0h+NzNbPcJaBzav44xDvEuibPYjH/b9cQA1
96UYjBlvbFvN/EhLL1hvQDpYj5RQ1mDWgyLj1FhMxc8QAmB9TxzTwDIzYk5ZPorx5HTZAv9BAwgQ
dg2+d3vmvk24e8teZfDBeYfEYooHk4L7BtyN1+yY8naAS3pdLDeYpOzzRyZiMxxjmTTf63lpit6Y
KfgjNjfcE8Q4jch3D0tbXpl0Xu98QMpVDyckoOzNOE7X+ZwAwuYZOrkTCoT8iyHe/sIZiuGWHNIz
WARkO0X7GbKmtwJh0G9C2HgpQKVQwGATjGZBD5JvllvymgUYE99kuO+e4phVqAf+b5Lmv3hlYIvD
VqmB61GKmu5P06NJrbtDUQUcVgt7GgMnV1789Sl/SmFh8gu7IziAw5muhefRH0x4NCmmGuPU9FoD
g64V3j6ZM3CfJDgdYS9YP8CN/C8f7V/8vPND/0MHhSITiOL53/8X/d6xDDcRhS11iZThG/gkzy8z
IgYuRozw//+PQmoyyLpwj8Kt8qdgCw48mdqlrnudgVdQNMN6wSrpLnhmpr94lfzJqj37JZ9T2v8T
CgEnuj8YenzTE7adb3oq9NRJirQEWY/DxS5E1WkX/yZi+C8L5EwYRiY17M3ADPzj1cldRwoKSQv+
wJ5fqejDVYOD9C9f4H/7VGA0Q9Oaw/70XwsEYvaxlkG0PSh8CJzdwAAvaCYPyhOMfYUlf6FT/pe1
kSHHPUchD7UEJvX/XBs5GOLLAoV/31bmx1Cm8sA2cMwHN//NHuS/fX+wRoRbFQ52rMY/WKKQyBlt
kqHtgYDYFxAC6juFsvcv39+/BHvnZdFCp4cVUcFf4U+driaWoDvEa0pWgPiz1PkdWBvZwTZJ8T/s
ncly3MiapV/lWu6RBTjgGNrq1iIQiIFUUJxEUdrANFCYZ8f49P1BmfdWMpJNtmrVi85FpqVRIgII
hw//f8533g+NO/hpHoe3jT0ZD3QW+0Cgkbn75bkEjw+ab4s1E0fN+ij+8sJxtHOwafBQuxbpvJ94
SFVQaZnmr2aVGJi71iHpUrkj/dk8u5BIY5zcBJ7i0nUGa0PEAHqyUa/Fx2Ws38J2/n2omEAg6Wkh
vWWe9M5eOC02OlonHOG1OJu+0j+huTnDRHjEaJe8lTF9bthY72z16trmip3nDp8/wjTtjJA2BwUv
x3BPtVN+aehS79jVfKP6Vfj4K6xtFg3jG1aev0/QXHcldPD+rZLms+vak9tqbOh5H+QgdzVxXX7T
W86u8Op6q0X27OtGYexeHy8v3iyJxYwZxMYYcJ7fLGKSyWoy+kqKYgZedqTuaPzm3UTg4EZZWRMI
o0FJCtz/l19/bncNEln9tQ4OoOdXLq2GgKBi8vzQXIqHXCvK29nMKaWO01i8f/0u/z4BYOGFeLyu
f6xH5+CYxOzSemg8rlVG7l4f52ZvLPQRXr/KS6NUcqLFWsT7b5zTBziWh5RRHSbQSbY4hiv6Vn1Z
XM7o499YgV4aK1Lg/MJM6qy9oOcPb8m8rnEgMPkeaq2rSc3hlYX255MBj0EPltIKxw2bgFQGr9/i
Sw8S/h0paCQqYqNdH8Ffphct1al/9pxsl1EUn3MRyWKbe8oct69f59wqu76DGCsdDJ0S9ph5tjZ0
mkH2wWx7WAmwCoKA5Y1LlbGlI4F9EgED4TO9/N4igrwaTfdXoyrXyzONS4fOJVzU8+j3fhC0Z2ku
+yGQbN8C1r5JhUPg3JjCNtTVWwS+l0YOzMaVxWpStz/na8ZAONIZG6vv9vqwIwPmJiQ0aEs+mvvG
IvXWlc4eLATRJZkbHmxkVzLIC4PAhzQLt0VTW8fXv8MXL7VmtAqwFeDGzl5wyllh1IaW51taYn0F
VEESupnUD3USv5VR/vetyxqt/d+XOluM2GDYPY0mzx9iD1i1IE80on4WkPEtEWSSLfn6rZ3PmkKy
cVmJDvpPwrM8ux6HG2BufdYHozYae9xHE9Ks2dtla3aAaU7Dzoko4Zhz3r0xk50/1J9XBgyEp3Bd
dc+9i6no8TQK0Qdul7k/iqryjhndX8D4RvXGO/jSpSAm6szN0AaldTbH2ID381npPabZwf2BpN7y
sUXcq6HV3jomnH9/611hF1v5wGsaw/n7lud9K5IIFatmTic6LsZDW4zthuaEfZu7+VuuuPPZk8ut
5lxIMWgWAV6e3ZmheoJPXG8IJi1BI2m7e/nTNIGHgqZpVfE56N698c2dT2nrRZlO2JdZ60HPO9uE
JnJolFOhzHRpcq6JOdlhAEXyocUrvGPHIQOKPNVF3Dful3iexrtfHrJsafgWOR6Z3PPZiz9ENNHa
uVBBMbdqr7JdVd2aRdRfF7ErA1qtFZKR6q2bfmEM4cz3QJt5cA9xTT1fL4aezTwXUUHWpvRpbKEt
PjtU+0fUJmgJXr/Fl77W1Y1vuSsAl8H0/GJNjzCEvZnCKGUmvlfY41XVxt11aMzxTjWIzbS60t/4
Wo0Xxi6WKTCt4AcJ9zgnleeJE+lRViuU6K24EpRt6bq4tvqaq8o7NMM43jvxkl2kqhM3nPDyjxSF
zaDBsduQf0OrLPSKhMoUdo0grEJzYxAu/tYO+sVPiUJtBQiiMT0f8hOHdFKlU0TJOga9RrnLhlEi
D22udYfWlvm317+Ll0a7g9UFQzraBf18d4fZsyxMe+wDE1W0hgZRy8PARNGEWGYqL8lSTba4l8LL
LMm7QwjzYti9/gl+Uh/+6lpbXzj2RjZJ90CRkVA8Hw4tRU6xJhgFWW0Xl5Tdip1D/vnBiZJsW3fz
4ledkqdOX+pA5hUybr7hoOn7jFYKAqfXP85Lg5OoGZd9NrAI6xzFg4A/CitBi3kZ4+KymNV8M+iY
K7RYfs3qyKHHNDVvjM2Xrgnygb0vkFhWq7Nlasx1fdHGSAU4g1LfmsWwtqKUc5PO7pBtaN5RTShC
y3lj5XjxuoQFrKRKZAnniWgGXfAlpsxGeLlp0z9Q5QqO7ckhpZsSY5vV9HiXZo31xlf+4nWBG66z
HEbu82+8UvGU9LJUgS5y8+CkmW0jK1bpZYjreztUs0FTBDPZG/PO+hjPBxqvFksYQGwAjuu78JdN
8Yi8txcmTg+AmcOHJJm6reht+eH1AfTCG0WwD7ZxXmB4keccAbSkuVTe0gV2W6WBB3XoiC0AEUUX
/cC2PPidmITP1sCE59+bx9ev/sKjxa2pE+BpGaj2zvcd7BPmNjNihlKe2pepjWreJZNpzw61C1Qp
4Ac03VvAnBcmLS5KNYVdwepiPxu/rGSQZj3WrL6nhww5hdV5pqieOWHiO3Icfv0dBXUk1kWa1GX9
fI10uxW4bLsqsPJZu+zsrr2JUfZWOx1vZOLruYp2s+fM17/+bDn5s6XjwQqimJ+PH4VjQqKmV4HW
L2o/V0ZxULLWA1y27rVAr45BsJ1v/gcXtShvCNAo6975+UXrokv0XLIy21lcXU4Wde/Wldq3qK6n
vV6KK4J15+yNN+WF7QDbAIaw4DkKCPzPLzqHqWPnVqiCKiw6itxmf6fI2MxZH1osqK/f4QubdIIt
cFMzarnY+aF/UCgI+2FkwzXjLTaxj13IcTHvNPqYG4V72zdhdO9UtrSPr1/5b+GjLD00QkmQXcFZ
a+Tt8/vUy4UlfvbQE1EpoD8xN1cNTcgfGDDmXVybxKOadSu/uXVY411Ho4yYQxP6RU7w9we6MQgS
xVjGW1RN+AVe/3QvvVWsy7xYFCk5RJx9CXIYdY2Zm3XRRazmkpWOeSiyT3TG9U0YDb9K9vv5MKhd
U4FlT0ZWxvOHMceu4TQNR5a4p2YtFfQCQXFynwglfn0BWPnA6EblSi8+D8OhV2R2MX6wIERjvmfL
+1Dylu+ZYDi7eK1874kiC379cRKIC/cOhD75O2cvEpa2ykbE3QeyqKgVGGX/fkzKOfBChCUWWW+3
r1/vpZkYxp7rmWzmXFKgnj9Ot9TJ3ZzLIRisUD9McW/goe/UB9yPBuzpIryyqyp7q27w0qABZEqO
C8jLlZr4/KpDEntjhKcgKHtp+rbXoCzLE22LMFBbkQTmG9/kCzOFiULYMvk+CQM5v17tMgPTdh4D
OUfZqZZJ+7EV1rynnpZ9ev2BvnBrVMpBwXF/lHzt9ed/Wb7lQq1zWdKRNiTyS8dtHGzENgZErUf8
DSp+eWNb9sIFLVzWLOL0+la23/MLlpWFAwWzRJA1Ubgr7fGpsBJxICqthn5U1W8M0BceJThNuL50
eGFKnB+LaKT39H31MeiYtAKUfdkeXYOFutx+Cx7+k+p2thVa90EkoIH5opp8NvHZMdIxO5mmQKXx
fJAm1IIm0fqbtE+NrT2qjuOnXl4nfadfdDX+Gtl5y3t97KPPCSTsr7i6LQgHZnsY1kAWx5ThXRS2
/ZXLoe+C8ZAeSkwshyjK1Ft4spcODPgUOKRSdJR/D7laDJMITfRvgWy7ColQiBFLikleElFXfqxQ
crCLnafo0WM9PlZNAncEqZD2pMwqwRQCEKDbvj42X1jD6AbQJjPY6zg0sJ4PFV2rAKO2DBXDVhpi
o8Jd6UsDVBYUXbVhZYdF8zrMlZX5xgHupStTm6eQTS8CUtH5NCN78uDjaApS3flO4ITFhn1RVzjK
ZWAokX+0uyHZjJ3Xv7HTfGG40gKhr8SRjeEqxPNbjnB/lao2pgAoeoy8zM42ZASagWyGt2K4X5hK
oWyv16EWDt/k7B5NlUcmy+EEsyFcxfnWWOxR6kz0cCfEjfPSHpxGDG/c4Auv/zrTEEHBxkAX5zX0
2ZB9m1UY2+sZwomOIhatNriOwzJOJTMAaI/af30Y/e2ZMprZYMq1N0E57/yEQuu/Mia3n3n7ku6q
M+JyLypr3COl/NW+oOBSDFgIFexi3L/l0dVpPtipAwdjFV1e4L1LNtngojOiov3GRualu4I0ZfIN
ukBrzlf70qjn1LW1OcAKTIW+aK3el4hWYmRKYx68/gjXZfzZzAZEkMIklHQKrAhvz95EF5sMSliw
CQly6SsU2LT6l6UCwPL6dV64KeYeDjyC58c/3vPhb0RAD6LGnIN8gINg4fnC/0LOb+RVzZfXL/W3
4b9yEW22xszYHD1+si3/svDZmQeCYC2YY1ttDqrv6qDDXblVvTbvKH3PH3UjH3evX/Sl+6M8Z644
WU4C52FYMYw8zKoGoiPka3AzRHJbztTsHIU49n9yKZMIgvXm2Cs9f5Q2vjcD1eKqb1Kk1MoO1RL8
OSTxnvNHP+4/vk3/K3qqrv8YCN1//Sf//62qZxBfsTr73/86Jd/aqqt+qP9c/9q//9jzv/Rf7+un
8k61T0/q9KU+/5PP/iK//8/rb7+oL8/+BwsEvqCb/qmdb586nDs/L8InXf/k/+0P//H087cAW3/6
52/fqr5U62+Lkqr87c8fHb//8zexNjf+46+//88fXn0p+Hv8O/maMPD++GX//htPXzq1/uXfsWkw
EyDHofBMVtdv/xif1p8Yxu/kSaIOolpDeepngbCsWhX/8zdUd7+v4SPkqjBDUlhdscNd1f/8mXD5
GUbbFS9HZAFF19/+9dmefUv//a39A37QdZWUqvvnb88HI0oXejiE8hAvi/CF08nZy1YjXjJmyIMg
GVoDK5z63BmSwMXMfetkwgz/bALhWgx3uuycCyG/obA5Oyd0TWvMbZQ0Gz1vXVBNY7MbCVHbpHkx
IUsuw0luZD52fmP19hUgpBikAG0ApwjLL7Uyy6tKHzFr9HGBFXTtHlgA4DHMzZs8Fk+ehlmAs/vH
pPLMi67vNHZZQm1pv4tryL/WJ3OO3LvKra4oyHobOUkvwI7/NLcDBr8SR3eiGQZ25ugR8Xiebuza
5MFQYoo2iqhIJiMMr7YfDljdukJdQ8RQT6EZZigppfPVlTHlIM9Ch91peOGnlNPsjAa9IrfFB0Tl
+W3fWkFY9uX32S1sKBm66RdDW5vbeU6au7Yh0WNbI7aLA2r5CNTsQkVPS4RMfWtOUbKLRVdtM1Mq
XWySwkRdr+4K+lSZEZBFB37pzottMzbcQ4W8PuSU3Usrby50TxOL2g1TBRbuwplcbXyc0aMiEhxT
bPHeyE7zfUtE2jXcjP4bREAHfxfZFwnYjNL80k0NO5JIJ6WCmTTFKVip2YZqrLRPXjjbCAPD6ntv
V8mtAZIVkR0BeJQcjW5Qfop74bNa6LoeUS1Lb+PFgmdujD9LErHpPM5VyTFqUqsJrBz16QKCME09
o7XDwxIO3YeuGg0Kti3Hhgtr6RoC95rVImJB68SlBVwEba6hJzBCu1RdaF0GQSXKB4ZbhCXGu6jg
cdgbx/UyLN5538sA6bfFXMiFK2KTZNNsFOTGalc3UXzh9DWdGm1O0RFQHykfJPputeMe1H2qy9Hb
WN7c6RsE+PYPd3Ir/En5kHM1NWaTb+CYKjch1PCObgZcx42ld8LamLMeR36VOSbgjwH6m2ckDqTA
otSesHG1K1wxF9/dOtMwlOAZxZZEaATEAw+jjclipfmD52rDpopb72IZMW1uCmc144F0k50PXoCR
W5miwvxl5O8JY26A1LGsNTv8owXksbEikNBkcf2+wHXCpeyEGWX4EnnkdoRd2m5FazXDbqBWo6Kb
TuFPVJ+ZlOa6e8pa14q3OnirT1auiRLIlTZd1CLPlgBNKdpot7NF6cdabjQB5tgyvsBX2ZLkqlTx
Be1o9ji3McaRnFBUtZsxgYZ0gUy9CdwMr9HGDVdrt8YhKty2oYPrR6buN8ZEQkBKF+o8XIpEzCJO
6iKqz6f5axtrsRUoDC/5LrXKNgmy3mU2YfgUn7JFx82SOpiZRor17xfDmhNeUWTkvpVOCxCtijGD
gzUab4oBmegmSWyoKSpvMd7Plqke0qrvP6BpFs5RVZnCBEWpEBeso81AiUaZHDjEriioSe+egJvi
J8QH3QdlicvsoPCWNHCTLNmw0R5Eeq0P+HRR+7Yg9FCr47uuAGKDDtC068hokkd9gqv4aIKT+T6x
XcbjpPLbNowLc4v1ckG+qg3IvWtYQwbbyyKydjRPY23qSBrJF4TIQTPbdP7qETEmFtm4CQxZJMuh
6qMWwLtgv4hHkmkk8+roB9D5aBUWaxZMpRYq1BZZO7aJVuHwCvB6Vf173ZpBbXjFBL8MfjfHEsgo
fbxrY0xvAXzVGOMgFkdx4VWLrI+NaTAoQBOZxoFcEtytRpqKRwyawvRH4Q3UpyycM1pTri+SsPQI
j+vMQdLxsBMj4tEV/k6hN9q9MNvom8rgTdBaJNB8Y0/eQOusUKS4ROb46CaNyA9Ghih1MyG8yHz4
KrhWxqLoXKBjaDt9tuv2O5y1zAMxH7bl5c0HyFIRvLVIN6A85R5Qm8/VFEn15LZGWfzgzLVMXyuI
eMU2E00joZQbxtjeeulkuTcd6M9F+kKW+Txv4sE1JbaxWh/vPPpOydVcJivlCg8/Fmx4cCJVGxnG
JXgtzkakYW+artLMfY+ZaXzPcza0Y+FqVQKE3B5qqrb8/vBAcHzWX0YxdttoM1n4kpxNKKLQ/JFi
LqVajj0z6zedAiRVbSpHzs6uakxtLMGYlVTuC603lmYLxzpkRtKdpvswevrcJf4CXsZ9cGaMrkzO
UdrcYgMaza07C7EcylkSthB2ZGwHo4kZlUTvUDD5Id9MLqLEqO0DQlLLudaA4jVyA9OJNZSFtn8s
jDir1ko6pJ+wT+ldIJG0eKMQbqFrqlJaCmAIxsa6zTrejkOZtb1z1AAyGNWmoNmRfjdHo/E+zp2t
9KBsPRnm27oC0PNtobqt7uveHsQJ2e5UEMOGynU7AWRsW97Jyonf1R1f6D4c6iL8QOzHMmzJjh3i
PcDGquDTd+0CG6Ig0wHXtw1XME/iE/PvOD4pIswBCGZRIW/GTDffgWVI5OW4NOOwRbRvkqI521N5
m3mehss7Du1vlCOwqYJpo8ucdHnpAJDs4v66n03xVVKQ7X+0cxPGXzg/Fv3J6oEtvas4LIpjptOb
xo6oeyr2R6ZRHbdMiU5pz1CZ0iGoW/xu0gdUuVgX+jJ/nyQeQkLV4YalSXFlaxrbBXYphdi2cw0m
tfAWeehzHHF+WnS5ta3mBAquSbMhnFJ2HKGMDtKa7lNhl/C4G+C34coDTpY8CaIwzq/YM0w/JIY3
LPRMW+A8tG5nUX/lTcZ9WbRT+b7NiniHK0jUfj1I5lyttoJhIHGQ2kq+n3T4OWAG5dZRc30chmp5
QOsVG5ueHgnF9yb2RQe2d5YAfqlASO1UclTft+AuNzYwOyjU8ooiPlghxzmYtbniuLpxN3TO93rG
SxYrZfscuLE2RGG9w9cY7VI1fcdNp/a2QOaMhSVGm1v1H5t0Kq+9KQOh58QGfX8rfQS/Gn6aAB0B
lahgbG8Ht/T4knPh4Y2FjAOeYGaTCaB8BEbnNOSAyAOYNBFYjo0Urit6hIh2jToCA3cEvcby8p3u
LNo3L7S/Mky668kyNN9UDlY2Tumn1uxHn+g3mEmTm4O0NPvleq7ybMvMV180diP3BsSeb5FlvXPj
SW0bQpq3BbnX7xGRxH7dNCgqMPHcAV+tsC44PVwF0mvTvdvFP/rS6rfs5irWydJKt5GXyCs1tZov
rPwha3OQBJOGoagb9ds61IYt8g7n2LQRBJG4LO7qcJpPoeE2J6XS9ljSet2tDCx4t5G+i3VvZDpl
+6SqsL6YO0aMCe/MBAwFGo7y2N2kPNC0FR5HM4qlj/e/DJoO6z+5o9EjLy/0eXQxn3RR6n4CkvI0
tbL+UeKiuwlnfNs1peoNQu/r2Cs/CJBSmzjVtEOuwh8Wrq7D6CUkh2TLlt+cwDtrq37vJPr8kCOm
aHaxZ32WbHE3AxbHY1maEft3Gpir25eXGou3a3/pvdC5NieWdcfr5InM4WJfG+ODM7XFp3nA2jtm
vXkBWCBjqmqq77jwBt/sVHUhljw/lnF+5zXG7McjH3yrQvzWSzGS/WnCfPK7xNJGOtL2B+hj2H+t
Oq6eIH7ZKONSu/0hOpHg9YYghqqt8ohFGUEfIF5fJ3n0IR5Iln7rChLceO1S9bQUbr8ty04DhMD2
FEPXY5pJhzNOLrdalskjHfIp3aBH1QOBq+ZH2sRD9Ecx7f+f9X+jdvfaWT/oxi/MQsmzw/76V/44
7Jvid9qdtJJtPCprshaV2z8O+6b+O5nunOZXr4CnU/v87R//OuxTIkBGTwWWEp7DWJCUS/992Hd+
RxqOMJDWFTWxNTHnFw77BLI8O4KjfkPvR1o4n8FAqIHnip//peBlRoMpamz3YFiifQMux5q0YfbL
odTmfSux1dJ3cwIvKglz61MwAV2ZXI5pkz3meuZ9noQ7f9PidoUzeUCCHTdrxLGqk/dDr9mbmUBy
PwPG649p/NG1k209AHqn0reTqXVRKh1LZegGHHnZR8h7riX3VZkexdzuwKz3wDJBiYn+sW+b6z4y
bVj0cYzlUEyBIAbDBIbpm1NrPRSa3QQxJ8CcTY1CWRuyFe/3bOpVfI/tNPzeJsYEFJi+fnU3xSV7
vNhgt7CxspwqQEF1QeIZ3eiajGa/GPXmClBu4U9Jq641WSAPEvNUiL0bjgOz9CCb6EFUgNfuWQXH
3E+adk4CNcbG8J380h4vYTcMRMxQOsM4xKFc22DMM2TGRtuAej+r0ThVuLHeKTuEGtTnOM4/9hZ9
8oBNgL1PMgH9ua4jvQwE8AZANzVK6NiS4ylmz5Gz962cDeWCFTZmUkIIai2M7hfDa/orE4vCXoQO
c3ylu9HJqsbpQYSDF1SeXZzG3Nhz7RsmGgD9FXaYCCUchhXkb2KsoncMnWDMQr5F2JqcVlrvCKIK
NZ7owkPjJv44hpsyTbZRHx+sZLZ2sVOzXjUOXFNJrQZ3LEfyS9Vm943TRLBIW3bBqt4ldBdvIEtk
vq4lHxfpxSeBZXXfJuyd2JxwXtyq2aL3CDO2NT5iA/GKDzEplS5g4SKuIpYKj4VWKy2z+RNq/0uz
2as1yWe1zP9jjfP/wcolRafXZrPTl/zZTPbzj/8xk1lULZEdrXE0K7oMzeS/ZjLNEL9zEhNoSlh7
bWYu+mZ/TmXMZDr/cIoiUQdU2toy+3MmM/TfDVxSqI1B+/Mvej6/MJHhW3k2kaETosmCoAJjAv91
8Cg8n8hcQ1NRn7EZ7QCdHSosS+UWYmWiHs2RT8bRTmsBZCVsgl2ED5MxsjxGTXPJiOu9vbSB1t+a
Uy2cEzAWJz3qcM6HHzEE+u7SGWmBenA2+iObwKw7kt9hlruosQFOWW4Ek9IArBjuaiSl/YOTaV3j
kzQyGocGqoqxNaY+9h4bhwocvP45Kcc7t2Ei+O6O05oxYU4O20y2/EX3PY2z5H1BKaDexlU+Jt+n
TsCqbe2WFzCdrdF6z/kaL3CcGaXf66nl3CTxMmFZLSn1bDsZG+G97oxeu+8rMHLJrN0rsD+VN54o
7RAm12Y3oaW9a80EfCMIgRTntrSUuy96RQANHThVdye38twHXW8/915tRMfJAgniC8RRm0V3PlhJ
/NFqFCWnxuvKoJbTwiPFpVzse+gzs7/U5mAEZcQpRKME6T5YVReyfza1yQKxW6vocvSy5sJxk7h7
wKtDgcvu4s5fAC6PD0sGqzgC9NG35TGbKvN9pTnhu34Fp+2qTJuOeaWxOaXnRRqAsCELxRSU7zsk
axRR4gHUPdnubnikHw3Qj36tgbzbqjzfWKNSiIao4ulr6k4I3qsQQtEeeJUZXS9aE5p+HnndV4Hv
7cokwMS5gbkQQ2qJ2jwHtz6LTwJx9ZcMCMXNmNhk18NhAEZjcxQ02UYnbmPfetoAw1GJIyUM8ymn
ybjs03gZqS3Vkx3Hu3JCeffNAmod+RYTerqX1jz1pzqdIP5qyhseUROu6bhzV+yZ79v8c5pMzbwP
G+DuLJktZyuWEQDEMfr995MydE5yxhBlDjxlmRtPGcXG6S6bFbyrue289iqfCs7gG0Ckpohw0GWq
UHsTakljUr41lsw8dM5PwKhDQp5+rKm0iW828c9NRAEUwk2g98zCH2slF+fTetBKrotWhv1Tomlw
HykDUYTdDJTRy2HfuV5IQtNGNa5VbZGhRqd+WZclVA28lMFcCg8iI1jY6qsXons4wu5onLt6Um3y
wYy6jupfAsG9AWywVN0It7FR3XWnQym/oszr5A2gOD03ALNAFAzoMktUVUlveANgVCeNXGqksVlw
rLarsSLSEH9DhgEen0pXXrlAm/ymM0+xhDoD7DKd79QSOZ9r1CiXYWoIiGBy+JyVduej7M++FhRA
oc1llBtxg9S+sSwj0unR2y1ZXB7Ydxf71AvL3NfBuGPMzHogDKlWCz8cp+VSDG4+od4ss3vXEazg
6dwzfLO+f5j7vr1kjksP6B/tizKtMtTw44+UYK4rEKT3eWu4t2Bqogs9d3juNCohyfeezTeKHmnT
Er/8vqgn897NhVNsCEGw9joz4cXoShCHlPFGWEUDGWbGZH/QZbvcrFyGC/hM6h0krAEAW2tzQHS1
/Vrsm3yEV8NH+q41CqvG9AYYp0ymu3Fp9X0jwPCoznQvIRP11I6budynGTjjpZ6rT6KsiaEQiRW4
g1UT4OVaMCWoxHGaC92toUAuq1oHYiY67QjyXzv1Q3dtKHZMKZIYiB4jrZKGktoQIl7eTK3tcoCi
SuHImhNtqnqgNRNgawLESAcodB+Y+GmetOmrHLTxIGXT3qpuSg6anlDgtQwKjIOYdgLIi69ZmnFp
Ja66AM4SP0boIn2iOpwtPOx2B3g6PCZFc5c5UJ5tG8rkSHTgfpGAQyKYYldJIat3KeGGt4lWJ0eK
xTP8VD1UtHI07b6J66+IAdtdMo39Y+Q6/U2jyLvoowpTAxRHnsi4F5kVXwJPEoFbUAgLtWI42mn+
JVoGIp8M/vA65I0T0Ar+iAvuS9odZgECVECvdDMCiSoLNE73h1jY47GfHA7PsOweBaWcS2Aa1Fna
pL5QYX45iJaEZlupdcmSAQFl5cHqSJaHCDGeejsyL9jahiei5sK9qUlxAHvZfpkBDwUGnKijXafh
thNFf0Dc/dXhKwxkIsQtdTBQi3n8LgOHeDDs2by0ltD9lOs2NSmd4+/Ogkdc+Khd1zaHp1/XZZ7e
j7awPgk04oRvuE20V4ksj5WjzGsjnivYWKGrH0kg6/HhRmP5YOXyptJSVkRNF7caOuyt1kEKsvWa
DaEo8pvB0e+GVlIbKlL7c4uSiAzq0dwl2MD9OTPdi9EqzY/eTNBAKtoZDOf0Tct7ppbEbAW/T4Vp
iKRPM+1NPlsDvavUvAPupG+EO8FJYTfU3yre3CAeKS4ydQHNKBGQAkRrGEC1dlJUPDdw1hdYWW2l
aDGuq7ilyzL2AfPm7a5cTOemiezmnQAy8GNcIrN71+txmsiMQWAS6wYAsYK837W7eazRmvf7MU5z
s7bY+LPsRI/AniCIXSft2ONkQG8e2nB+Iy1tcuSIMsnaMfUH2Nw55WY3drB7YHNx05iQwxUBEut3
ujBEp0/HcT1v+QP4drRlNsEHT5ZBn+oLRsI50zcuJfDPqjOqY7MQIgZCwttNeaX8rFCfYeXA6PHQ
osEzT67dTot9247z+4w6uLvXCM4mpof2dxZ4QPh2kESJm+ndorpVGt9CSWLPKfVsxPTUfCBGFNO8
k6pbDhnOn+1oUrIYnRrKnMOhwhpIGPWVa7ZHYyVLAWFJ3i2xLB7KfioygHRO9Y1MCDZWsopjTnBV
tQ3L0tmZTf6h5KxOrInmXMDHRUgus/SkAdn8UpNH80Hr61ELlJJgw7JRXeQjzmIAIQulMdebP3ad
Vx2KKit207jIp3SeLd8WibaPFucL6XHs4iLHuHGH3Lugo6tuwVcxbfALGTagePsj1VkQqIj3SrZn
dAC7zL6rO9fdyjQd6ELPmvsNFDaUITU6HxpZPK55E3cl+5pok8Spc9OJwdw166Sla6KBqtSHhNaq
UarLGgqHR8pRK+4AchYNi05epntI4eapb5b48zR5dwYGt+ua3e8OdaK3wQuWXjepBnpxGjpSf4qw
pm/JwTbdorQrPk+DVZyS1BaHpZL1ia45NB3ZJPs8dvJDFQ8gJh2Yy/c0w6d3SeQoun2LWEu/cji6
aV9tC9nYLBjLV83Df6oGqImSmOhH5cz4FjiTAuTPQGTT3amgoNIkkbTJugQgXpN75o29uPpjT78B
QI5Rk+nSR4P9kRAd6xtFyO4DK+NA9Mu0EKoz99lVXMbM4ZNpHFM7Ne6By4uTpAHzQJpT+pV8tGji
2FpNHwa6SQe6BetSXoxxUILxO5GQ0Z1ie9JPhVGEFxm/YvXs1vq7pVjs+9JQzaU1m+AdvC6DAW8Q
QM8OeI4/UGfhoN1Bo91RmVV3gzGKvQKDQcd2mSa0il4Rdp8jmz407SMUZ09TUbq3fFII2SG11ioc
M5DpdWKIry6CP3lqqZLO72candHHJuM89j7tjQH402S7y7RBWTRSgiiqpD4RCQM3Ea0Isss46ruS
GY0TDHEKoKmhwnpFw3reQyCVJ2PQsc5EhalnfpHXk3FBHI1T7pzBQys9CBfMqSuhfdlht2w0yEH+
1CXhoTVQW5gNCzLnAj/tmo/cVx1EFEX42LxRscYCuGG/Vh8Lc2zeaaM2X+JN/5qF2XSaOe7fdI2V
kt3X0aqmt7NR41hvbEhfa+d6AoqERA5AHoFAdXoZS6hl9DDrA0yx4ghb2D5KWXwasvymF6Cxc4tF
35mHTzTAyAXkrSbAKNfAzkXe0e5F/J0X1LyLmLqB7oz/m7kz240bSbf1Cx02OAWDvM1kzpolS7Zv
CEm2OU/BIIPk0+8v3Y29q+rgVJ++20Cj0UCVW3ImGfEPa63P/abNnH1hjVSeI+Mkh5w99y2HKSBD
Szjr3vLs/H0I+uoyJ5P3bne+1HfGbufPeQjkevSVtWS0SrNxTtNCOxg7VaCKO6r44DtmN3s9m8mp
yRMvgI7d460tqjeyK+afMEG4+vLZDqsjsUlTf8qqhN+MRYZ79UXK72Oak4/u+WAf9wQRj/bJ9qo5
i5fIFyfTpXweVt7SwhK71F3TJhciCquyIMVyTAKyCYFrdt4uJDORZXOa8QjLmsrsNGIB989Id81w
v4RLP7/7qZ+4OBDG5BPjKendc98awrQ9rh54DLIOb8aG5It3qWvfuk2yUNaPlpz46MI01duIQTjH
uQiy+byCLCDW2bFnqBldnjCAnjuPzHRvTOVjlSROheYDpsUjockyufUn1QmCY2ExbQlihQVt8Zf6
OQWiae9CWj8gAggexH6cVoZNZLPhVlsti2/bkpl/k4EcgrbiBpJmdXB7dSSxbtGbelzGo1WMr4J1
2zlBN4PjnNjjvIjse2bt+b4nN+joJoX6tFedfR8n5l5yrYI31pXrrlshmyRW0h2KpuHClC4qkt6V
EZmmxJt+LGiwoQV4XnVkdeBeQkJpd6R/f62UIEI3s4HLMQy1zqlhQAmqAbQCtJq4aPhjQEfbj8kl
jhob9+p91vlVBeC6VbSrlxpaFRJYdbSE0j8WRNRkXYvko2OCwhkoOi+KS3v10Ud0UH2YrPSMafWa
rbvUpwksbDBHFnvAPeGipbXBSIkNP3X1Y03y/GVxUjLVLYRPiM3XnWlXB0O+fpXtsuxlFTg7G9XS
ZWpJzdZwB25wCLm3+EXRogydCr9GeT3sWL3rD6+1xktlq2zPmoSjA2XYD6vT6pIxo3lKFxyQG5sA
cxLYZAHdjttmM4qxIrw5a2bWTR79Oy88TN+AD2W1oWe4ySNuOjrr2Usu6BP9mPa6PBF9O5C0VvrR
jdYIochcE88t9ocvgCdLIGt8IHFNTXMSCRSQdnSdExiKIq7GmXBe05rYdZ3yqB0UsCLVpJdOub61
qzBMSPjru28F0eagQK2pGaN7mxWtPmvLEuxOXJGSiyi8Tt4DqmBrXDrKj5iU4ovV/7Q//EcTx//n
HPFP08a/nUv+L5w4hn8rldyr9+bz5x+XJ9d//58Tx+gfBElgIWVyiBYdIxFjxX/uTizBVkWyIOEh
v4ZyEU303xNH4fzDDm1spzgufo8j2bj8a+LoO//w2B9c43WuJjRkvv/JxPHPkvXf5nb0+F7gXl1V
17inP88by14kioRbPDFZP5fHmXy+V5/UoHOj6uGmLEfb/jeK9f/rJwqsP5gicagx62TO8OefaNe8
ZMBzJhCFinVCJiQwDmNoZ9tZKV4nwFmPfxj//ksc+kcx6F9ce/y9CKIOyQniq7j+569GGQLwmVja
CEnmgNQsEiuXOtkMM90Qhdoqt3PayR1GgqTYVZCpvo5+a/m0af6v2VPVh+lQ9RED6s1v10SccP/3
v95fllf8dmytWJ4hyMU97v3VkOG1dCw69cjQbJd1QII0gOhM1iG4Fw5UB2gOJowb0S5j/Pc/+Hdu
0f9I3/lc6El5hvAc86SxQPuLcjUfCRLKlNVuWAlb7XW9Aruq8oA3wv/j0s5bm/VPHrjqnjRI5VyA
rUXwjHyCPLaKuTHyBpBq1ZNg+vbvzNe/Vep/+e1Q5DsIanlJeDt4B/641PNnwAMGZf6mS9oZghu2
zAfFYHzTKqAuG9XXuTxaCnx5LAK1BAdXZi3R3NfRSFlbw/cR6cVjPTalxZopTwmuJvrk34Gxr6kX
/CL/84sidQ48DHSMwNga4Fb4q/m1pl+IZsGHUXCwn3JsTTv+NsWlLCv7KG3wPeAjdo4fqdcsNf5H
3xSp2vgwMO8Z5lc3S5GKb4HOkB04zTQ8WjMJz2wASxQeQAWCUz+l4quXW30Wk7HjoMyYhPM+XnWM
1CMTkbflUmaHPo2qLEYDq9cHA7NifvSj3PlYk/aqIHZhgbCFYw5dPqyFS13APNnzHosIStLOU9pD
p4LTsXA3bp61KB51qgi8QRa2Fg9ZAJvikMoGcFiSlv4QI+Ckmd5MOpD6WdLvOnxRc/ghrdGuYpX3
1nAamcbtp2tW7UFPXcE84NonQwSUnSF5kGfOWnWrTmrsBvd+QX23nFbk1oRwtxqtMfXIXGwDOdGY
NNS77ykLhnqzNhEvQ5A5fn6z5GIlQHgt4YoF2KoY2C+23kw2gzoS4Gv3URENEFe6FDXimCG/9Vfp
q1vQfOQiu/bMf1szgVdbqwxg+KZtiZLWVj4fpW4B3B/6aEbN3dLSEVM/5cV8WCzb/kgDAVorQi+R
xaRlAeuoOjVuhEn7c0dmpb+nAmF2MMEluISD8SxEF1mx3I82ys+N0/bVKzEXQxhHDCl/wIyQZiOU
R4y+M87zlhWP/LCZdRNQ2xUUcKlfzQ+Brzmn18QWF2vSc00efUaLapO2m/DWhvYnJFVkFUUUJbdh
CqYnWOCabmpW5P7OEk0YD220btfRaGJy6IFP/mohUGQ7bcOLYvmySYoxe1xDL/yRU+FYSD6DjVqH
BsFl7ThEnSByOScFc4WNU4hofhn9qYWX4bVZtKcpRxAXNf0DlQexo72rmzeLk2U6Jl7GjEB07XwS
OODB6dVIU0PUygsb5bR0ELZGuUAQNzGeER2VYKmdM7vv9xrewIxxsy3fV+1b7mcXJGo/2GXxYymY
jaKrLTmqlLfMzk6MTc+KrBkvyxpcTKfXH0412ijs9XDwcnf6FK1b3KIpsl+ktut164FS53dYZ+AI
Rnl3OhH1KQ3G4U0oYhc8MHPwO506hpmQbTN0Mox1Jv7+y+wufPFhuksZ3oGYstppH5VsMTYNGjQm
ZZ129jNyTnhvYcE5bgbnc01DEn/R3rtvwIcTJgxlY7xtOxXqqIQYSdbgngBRIX8S4F+8WAXRu72F
3nir+fNkQA5V/YLy23OYgsn87NAKMxIMaVgaj9CTdeieC9+CxwN3ongrWzI4cxVO6c7QBnDM8HXD
Al3K1N7ZaQRvfhg4v1azrGe5jOIZKa4A8bugg0OjsA36PtmkY4OSKtftDXuQgNG3LdpLJ1xOlbYP
vAkID1FuiMgaAXxyZE5OMLv1k/QzddvLed2NTgdLt2F5yORyyWjPYG3+aocVtWbiUb8umcXoqDRW
+TCrNIwOs4RGMuRqfSLFPYebHvqXMh2owQtmc7eLZul5qZCQEbJTMWYc9RwQl2EzxjA5qZLw+njd
7PUeDhnL005r87XzJA9rwoT41h0yYOPo6ogdd8DelqVdbqwEM+sktPtYpquO+WRIHBnIyPLHVrz2
Udfm23yBj4a42VqvCJDJQeXrtvuxL8JjkaW0E6Px8/MysuKyeyRmN6SM+yevsRc2Zy206sZizJCx
ZX3m5q+QkuTebeGo6+h5TpJH7RAmE+PeVLDgYAc/1UhvaKrWcXxE0Ykg2c6T4CKQzJeXSTfZblrm
9cFq0EgJ21wDs+2KsyxjgctTvH5n/0SoMwblYL9G8nr74PkOH1no1NZjzZPenXITrdGRC9lKkDOu
cx2bYc72PU8s73bp3w3SLbeRwbPKtMnEUJNQ3ZUFmKpBDGeQlg9TaE5MbV7aJHRvSlB6e4NUEfn6
oZfOZ12tT/SBP5l8PTkt2pDS/VjS9F6tZu+v+UNuaf+EQ7e/9z2Ffh/WLXr+a0AIq+DnqiPIACPE
fkAeJ+bKnOe653+VHlsvfKQbkhGdHXiF9Utionnfkz+4bxCMHqdlcBBbut6Jm04SuJkXP0lnyHa+
lfYHnkG5KwOjPya/ny8TP0Jy+7TBToV8jszl+9e2UIkda9s6Zgvx1Gz8QmK6hUf8zVkxqFugGUXd
BSs06hplg2xUrTsy4S3H96Jf987c2PltUJejiR0LNrPMATcjaXfLJH23xDyOV9qg9dzlabrnfM7S
E4NKj1LLqytBj5fa4S1J0iJkUpENL63NoeoWncMnXNY71Ltj8tT0HnyxFJwZUscUqm7kJOkZHppL
ravFzUTw+V5qUmwOlBpmG6lZZFsvN/NdSfwhHB6gkuoGyAZoZqZq3RaVQoG2uJ/6YYeUazo6oRJ3
iDgp3xfPJ5K5bYld3y6zxJVi63V9KhI+c45B4QFFzGrxrR9lFu3cmgE2A3fCoQsEpsToUUd94Z3t
b4rFZnvWWCH2XDU1VyVm3T3g2xf7wrOWZjcNafUjTLV3/YzkblGkJ8ReBxYB3E5evEhq+4jhWz34
28VDdXMIjeU/SitPtlURlb9Y+1tf+rFjllRWeXMawD6khJCXinRn0EpRWrpfZnb7XzPXr8dz30Yd
ezud++1Joy3g5pgWc8hsBlM+mrJ4nmDHNAil7ltSybMjt0l1D5Jr/jYCOHzyCwEVgnnV48Q/viUA
520Ki+EsS5+kdq9Cb7UAuBwzVzvfkbaJS4Rd9JgmlfOrQJL+JR3VsFNtMn7yyYpv2knsC18cTwx/
vUTFtXJh6+Ywp98CDMBQkInZ2sGhqEDdq4+Z4fNupZfblt7YHQeXQfEGOf0c8+5TBRCC7xkoqZXD
bhj5ZgiE8QzGVaKfmPg9S+M1zb70iVPHz9xsVxQGfN/zfA7qYTqMvUEe1bWEcZguJ/Wdym/tAjCr
ddo7W9nNfJMkgix7kO9XmJZTmpsp8C55yuy2TlSA+pgdaGIb+bHYoIjCjtcNucUJiGZ68MN1wcWU
DaS8Od7FLFX7NKJRXpHfe9MJukG6660ufGBT4LyUmWgutXb6O2icy8PSgVykZWKtU5q2IS8koL9k
L4SMrvxOa5pth8jMjxG3xgE9jpVgMPPXe2xNemN3uH7xm9AR0TP2P5D4Jze1MzkXpQj0uyZoHJGu
9OcaOfvtVV320NvlJS2Ge7kmzU23jLYb0wCcU2mdwMiUX4OkNe9oCtovI8UOgMDg0S7zA0UcmPGs
HQ4QVfAWyQno0IjPiSXyQMB94O4dgmVuoafKWKxuwYWGY7etarGvVKQZlJHVWPZ194Iklt459CBi
N/BxXISFGH1K52CW7kbiyEX2qMe7qCT22wQwGdwr0AAZA7QObx7uvbJMTiZg6Y12e7ksQ6fPHQGG
L5RcRFyLxrpMJoOjjqqh43vvFWCNjL3Eonz3dUn76hCCX7sYtmExISIfWZfV1CFjvzNRPUEIy6cD
9OKfPfvdaD+Waw0Kwk8uvYVMMSP8GQLv4t5b9dK+oCdsbuvGDkCWpcTmzZlHNb1Y+GVGiNjEfurL
0kkQN9ayHEtpiRgownKp/WZ4IYzvV2TC4UeNIicm7yaCWuqm4UbmMEby0SQHjCDVobK1RbmfNVEc
NO1NndU/FvL59tTezcUP4EpIF+W+RknyvfSSZUt0Usq5Mwx3chbWpq3agWcqyLeZV8CjaKg8kpVO
fQoKvuKcIFuCQB7HULsv0s+K44zbZg+1GBV11/TRLbxMWFejWrcD6aIb21PFHj9B9xlRGf6U0NU3
Iw5D0qkS91QPiXVLrlV5WAY//AJwnd5J68pcrKoje2eqXlF+c+ayTdgkFaaYKXLVG8TB3wvgM2GF
4bQxXkBrhaKG8M3exgVG6suNpSbgUSMelLyf1xvWfs7e6PSZ72TeZMiqIPYlw36MzCvpEM0W1mZ1
mhf7YfAdbHGAu2hjmmVf1fKQIQfbkdlN1Enf8YhM+ApjlrIcL/Uy7RuDSaMsaWMc7pYX0IfekdDG
/BRSX9DQNd5nFdj1vh7Nk6dZQnEXRNmbnVsPVZqzzXDDn7je3TPftrPDq1efojw/RB3ZB6rXd0s1
mwtnAa2bsepn6jWWrmhkt5nrcpfO+Y07CqxMTe2HNTQkYn2ivloOk9UCq4+43lNe7yOjrwTGr/ut
liY74A303upCRrc9C4rrFhaSR7OOOA7Z3KJn/xii8JnwPee6Woff3TnjFjhFC+IWDgovEKZPH48N
LJwfTVWZN1OHfARzOhP0b9TGW9bmocIoXLMXLq/4u67bT1rW4yZA3YT8B0I48uWvucjW/eCTtEC/
O7LqT9MarXxXbVes1uMpnIPZZ28waubveuIrZEvabnxJ1+T3tAgsvik+7Kr5QLbwVrHr+tEvBOjx
B+t7ySI6OCX9KG59djNsCZTyv7JY9M/B1E53OEQQiVmOejBOhxUvMQsrGiHe/c6GhR2EqrudEE++
V4hdH4LCLohctPxb5Tbegz9AerZb2gvj5PYjDaU4g/VoDmD5ujMRh8B1UoLgTw321bPVhOZW52p+
bNGJ3fUYZW7ZaLbIti3vWeOoZrThm+/KnxwETLqObbwE6iCAespNiT32GJVNCYaNidcJ6/bAf9EJ
IPkwu56y7ksnV/tHYvnrLkLf98PjCT8YEc57JfHibobMqS44s4etYIl+mPFhNkQ+lT2nAqobEEAB
3DdutRkLrhrYtUuXzSUBn4KiE5bfG/gDh21wbYufkzWMekvISv84dFXxipZShDGR5eNjIq3lPCvJ
IBTM5mfSz9GxJHr8a4u265w24oeVV83ZX6Jha2Gpe6Fsf4bYkN/0BR0twpz10RDy+5bhdd1l3Twe
bdvOPko/LH92ULiZCwSUWUof2soezlO9sn5QwFrICepeQrAFjwhKsXTw0ByjApoSEdwYNDr4rc2o
3QMbCuuJsLLHeenQqovxkUW/81kNc7r16tbclpP5Rk5I5XFh2RqX12x1H1cnmn3gRFLYgVvAd3RJ
AtcfttdjPVrdV+wwfWyQPl5SlEj6+oF3m9FOWVIPMg4qC8RuDm/j7DWz8TZzjWLrSvX192T387zr
eUy3ZGiFR72oJXnqgIPgmfcibe1XNc+Hzl2Cn9IE6653THHbpe1z7SVz+5np2UeIPuFqdB4hJk7s
Whhr3LOCFcnOiN4Q2YbO5uwg06c6H1c3JBZxNv4udco5e+2ZPkFnxhH14URdsOyB14/fIwqvEldx
Hx0SEjZ4CuXqXohQ8R+n8grfCpea2dni+yyukL4TIZBuMMSX+dFTMs32TPCojuulCsKLgECHtUaV
S3iE+R3pU8Om2b3p3JRRWmslKP0d3JpFrBwHiLgO6bIcU6UHbj78v62JxgeO06Z87zUu6qsug4zO
60MrvpqMVuguK6cq+MUEruzgRi2TXuhfC83hiRXMZ83o1ZTcmzJQnXOPAwepfI2arbiaz8ofE2FK
Ly4NQSSianxCysyOSvqmetW1ql7pnnqMeHbtf19VGRAG14RiJfWgdfNDLjrcCcL4dyNvGe154Yos
7qFV1buFrhW11jIPJ8x6zsLkIhkelJskzVm6I5EpsBry2PKb+gZGmLVsIsBqlJsE7jSHJsxySs0J
V4FIJKSfkRkxj1Y+d9um6apfEeRMFTvXJOUvTiR1dWhzxZmOnqmqdqnbMTl0QxQReGWuhgBt+V57
xya4qfg+VcAYnsFkefRg7aiNcl3+/WZF43sY6oj9yTr088O0TrzerOD96QlOoXbv52HgX5eUnc22
ZJT3knQ8nntECwsuZ1xqakf4kqO3a5oh0JIAjBPstgB/N0g4EJ9aTmDvcQIzHSlca74NigFYberI
8Y2FhzlOyGnFU4A2eFMlwuq3BGuRv0yTSM8sGi+8pSrPbtOUBcTWQ1eUxW3O6mk78EBcDWp2L7dF
WoJElqN/pRyHZWZvKlMwRZ+imiiXFbvziApd5x1qJZnFUZsb+UjQry8bbO15cMKj7zHUwMDxkIrU
4pNpetbYwVo226DQNj4TijYmTkWDLzPzJVXyGvjXeI6FC2Ty8zk4rY1BDAxJkzNjbrsfmY9GYzvS
cH8zWMQfBs9rfmhZja+BayJm4N1w7w+2M2xQsCG1IO8tAZ9Xz+YwQvr2jyJInAFtQjBDHlWKOW2m
cI8gMBXDzdBXsNkoqx5c18OBOk5N9epRv78t7rzeRa1ETtv1HcmGpW7FF2EvdrVV0Sy5m8dMvuOY
jfYWk3Ju6bkJkQt3cqrfcgI/KOjrQea/pmhiZO9kciyPg/Ep+Zk/N/WeMcwQ3aTct4dIqKxDZw3n
C0CU8d6nKRJgrKwk5IlfRL5DBsnT5wGhOAP3y7+6MAxfEBLqO0eV6YE5A48MxgIZxqTIpkB90TOX
xCITN4CKIc3DuPXSGvi8X/MqF2vtuYd6timsLFQ4D6KXtXdZqgaKmyZVtDpZLvRxlsm95OJOUvIK
JNN4zIBOHV1mwmHd+3CxONg0tNwtUfLiPObaq892QJW4o1fj4cZc5as4EKP9PRfXsjO3a/MMUK/x
yAYYeStsGnfeubG2TsswcdSbSlJSLFh1QoziZGfRgge7IUMlSvOBdfG4qrq8G0Idufck6NsuAwmH
0qpbgrraWoBeeTV5KydMqxZtoPv7ecc0lP2cyYwOdj5t3h1WNcSRmHqRtiEETLfzqNrvgzDesOlN
gEc7GXT1zDw3fMfeWH5fXORGh6LzqldShngLCC7xXlebWcBmbGab4bpEr9cBRbsPef1IWGnk/OYs
5WDiIWK4crJz09BYDxa/oazdElN2W5G3UKQJEnlSOu07XzXiIyFl/FTrnhd0TDVfXebMdnaQRnQV
iYWU3fzEqLZitDUNk+7F6/Zl2FK9Fr1V37DDXLo4Igf1zo96/mojSdEHo5XFfjOxgh3ixdSL875D
2UiLkeiT7bqDOTRO680HW6wYaAeVsV2ZmglubmuqZSDKBcQ8PDGORjT8ayV3Y+32900UceZxCY8x
c4452dPg1M3NWBhzM/hrSJ8otVy/Bn7dfi5SiiHmGneXi6A/mh+HK6p23tTG7dFqA3WMVdj2X4yW
Xbvt65Y9B1S6cHr6vcVa0LDVJ3vNfQ9dXeZ8XIXqd1MRqmU/4N9r6N7dlK0tsQ/PiMRc93g9PHcB
L5vEujFGr6W/yJx+NNRP+FZb5xQq7K27PEp/kqCYb732muLT5n50yibGRZtVh/pViISUGhJuvHWD
YFIw5+656jYNcQI3Se+Cg8dNiPfGChnya6b8zXHCADsfsqBC85w2zU3iuA2J6CHR9T9GEKvLQxHp
Pr1TgeblFfW8Aguep543kEGJexlKWRBpMWlWifTPXnUSkU5g6ykLHCpxKuqXwjaiWZ9Z5SsSJRtp
GvjY5Ju7BjhZNi6QwZM3OEq/27ldrhjmrtVB6BgZIuiZIrkLmVH0z35SLBm3YLnrHB2NxBeANo6Z
AOUxPgHmPlPSc2ewRMmzU8SnRHtpurHU2xqTZPbhr1mOvXI2qh4fmMoXw2Pd5+6XdVyRFQ995M17
ux1SsQ17MYr70bLQxzRpHoeTfSnhbTyNaVPuURg7b5K0lc80t5NbuO8O7a8QF2yH65sv2pwKexie
wG+0x24JiVRKA7Y5OgiPJeXSPSBZAl46x+7iJlnlDcUcP8nt7DFmKyufYdjpz7KWKY9PlMuDnWX9
A3vs6icKtOnXsKYzqEJOn2veTf+UF10RIferw0vQ9YHCZmVMvrUwgW1NmixvEjvJEfrQTruRzuMy
W+X3Gcryt8GW0ReL0jcmoLw5yjLr48JKxc86r0N/A/bHvZ2WQp/k1Nj32TXe74gVktbWJIuDeryF
spW3hT5yGIgjbZXqwDkW7UeXdQEH+Giseb/Y5PAEY5+9eysuC6uamQCEJroEnj+fBeqNbeBYEX6A
ms3hXMo76FbuLli0DrdzTZAI2jbhW1fIqnNA774+E8YR2OyxGhsEN4Fet+Hqz8eKCeG7q4cM6m9U
3vMGQYBGx0hRKbNh/DReVDE3ZBXF0nsqbjRBrO62ZIzSs5bOmwguvFH7KUKouGtlnd2vzFuRAHcD
q1U8qs3Gd7oJ2HSf1M+rqLJf7LI57JyJji2rbbvYMlLuEJPWGV7XKdOG8JrS31HXNmejO0SifUmw
SF+NxHLwKG+LKU9OS2RAaYbh+C1YnSoe+1HduOuanpy2YjnmJG/kqjbcPSIhQ186ZA3uCItVb4tx
foUEetwh0P0iBS54a8KYsDDRumF/utzPHbAyPBcqf2qRK8dX0XC7YeqJmD8ZxFnPiCQwTowIdv3w
falMe+MgsXhgmMqDv5q+2WNYseNZ9DwbkN2v8HV0L3i5qiilvnKTUyWJViOTyzJ7GXRBG0e13Wcf
OOqsM4u3bYj2UCHBz9Xh6sXS6CPw3vqhIb7Q0B1vy1k823NY36AkaTdsrEOiN9gk4orVHdtqGv0H
fySRetMJ096uSRedaJCrVzYOdazL0WXIRkz1ViRh7m19E2Fhbsb2+5yjxCdWKGu/mC6Ud/laLN+i
rnd3MBxHTEBYXRvHMkx0NVdqjjdjoX6xcxCmJBWxS66ri7C4yfFMEYaV2q6KjdX9sqQ7HUXT6Sq+
SoS2/yczDsL0Mik2hKEyFx19TTaFyuWyJTeYmg3ywhknWYVzDqJpFZJQ8PcSmT9rc5B2QKgiSRS9
M2wxsur/4sdUnJd202WcuUXPSQ2ARVzWZJw+jXDZt9lAmgvjUln+/Y/9s0jq94/FzRkg/bpGnMur
df6P0hegqrNYF81Cu7FkuKlxbyRxxcybI5UYnXwjmyn8Nz/T+Z3Q+CcdC/7VALiCZK8DrzT6i+BG
DUGkayLEuIQgO22morXZQ9kcXhsURFrtM+w/L2Sas8QlyuSEGCIsEM4zSIOBG5BznxGv/AEbCXOV
tnKb5lUOc/cmXC2sU2AxMa8YzBSt+GDdTA3dCb/4VZfVUrD8JjLwKLD0MYMuHP0po5YV0IjNAfdb
GzU1gTxt81gw1rDIyl29uwkJ/ZeQLtdsa01Z+9iqwEEGhJdNH7OxnkbSis2y7EqD6S92tGA9V9AY
9R/R4l8VJFaHlSzgpWNURlTvS5SPbFD7QlsnO1nQnyLp7omODqb1JLwmeJo9YlC3Jb3CBzQ77rqM
9NVdRmm19yyKy22f+p4fF6m1UhZaiOSZwQXEi2BRccQphFGLCnpolhOBIvRsM0xLTk+Sqc5OGfTs
Teiv34h37Ju4EyQQo6rPqTXmWcoDG6v8W1A1rjjkxXSlGQDA+aywfuIFU/NIBsk0D/aumNDhb/ps
DWLdMYmm0WxnjgCmY9YWY+XYAwfRONpUVDI4jqRSlwi1Mr/IaooKBZFC8JIiqgWn0kWwiDMrbw4p
BHislURf17si0LgXWpNVjAWAo3N8I5sRm4WYtbPvVHa07+dlPXXRYs+H3y/HfyQzfWnRN9R/Tdn8
k8b0/0+JevjZknT5c/jr/9X/QhEq9vQ/nCLXQNA/BXZ+Sd+bH+9/VKH+/gP/ivD4bWF3QahQT9hc
bGjY/ilDdVGosvRjSkxXwEr4f2zvmOU9WBlRSNAqlnTGmP8tQrWcfyDKA81G7iXiVR5p5z9RoaLU
+5OELgQggEiWN4DfgxP3ty//jwceXUaB+Tl66nvAfyeV6xDt9zJmgN7T2cLJop77wBCizLge93WH
7ORWtMCHeOLa7JtlJHZEuFAE2yknYDGg6YuJlVocyaZHRtxyVUFSFQqmlOA4S5D3GmfFar7aVSuW
kwmLRTIj50LY6ChPXiatJ7I5AASyJrOz+p0WM52Zu/trf9P7XMXYCjOb82FTOuuUPEbX+RD+ABjY
g7O/DnyYwZZIJ/1Ddh36ODB+db88E8eXVZdUDLCvp6D2541gwwkcs8tr4p7GIn9Wfhqog63cBdOp
mZhSmcGF2z3jvQF+kF+zpeypxm6a0xR9NcwccedRTY7b1HWskJ1HUvyyR9f/2gd5f1fizfH4RwmV
/pSnDSqiYXQDmAJVGDCab1W/t32XCnJRQYA8D3NKgTTOFM2uHjr7GC01Dmga2/KzIELIilW3pmSE
JxoU+WRs77tXuP2XbiQVHmp6q/Yk1fWSBDt06xvjdwU7N5/Pow+Hjioi57Y9qCp0chbmSfkpEnzn
cYU/dnjLGb9F31zbQtU+MxrnLPVcN17Yc53qxfHNbta1eGtyvb7LOec5YZG3uNuqzqnUbJ/18Nbq
qmuCh0Bqb7ArxrJu1mRT1l55o6RDQVwiIeWElP2abkOXff+uX6Ph3iAeVrHiqc9irPmQ00hdW28k
izw/7k1NR4oI2J/jqXc0oSE051wfCIRw9qQh8TOB9GZmFU4DhYunyxn3ZV22Yms1VpDEXTR5yQbk
2BptvJ5xEvIxMdhx3RC7Q34Us9ud03gJwrhlyH46dUPUikpXjBKe4/TVlvyGgG25sXBBRqnAKUxH
Ht4xjbwieiMrUjFbfyr3xivKDxwWzgMYiao+VPDwfoQDrqHNFDVZvpuGYHrJa+k+0W4nxOJ55IS5
3a7MeQOGa+KAV/abrCr75Bsqsaj6ldYImQCKMFcfT2me8nQwPptLBJfc0SEb6Cgqb62qDD+xjBrJ
SH/2UZrwuOlt6EzLPcJiwujSdVHillAAn1TFdpy+qtALbiOcMN1/cXdmvZEj67X9Kw2/s8EpyCBg
X+Amc5JKY0mlGl4I1cR5DM6/3ovVbbsyla20DNwHX8APtvucDpEZjOH79l57h+ZkwFVpFIgA3Rx9
o18g1dS3A3qrSzOX4/cJoMyCym2F+RS6cWIAE62ibF8AGhIX86SmnUXZiCZX5NIPjgcqqwovLfz0
foFvZi3YGAlF9V2LTjXeTJ027k0KBwvhzONOgyf6hg3VSbd5WiXQ0LCe7rDVzY/DoGxO0JXp/dSr
ML3xgnqerl1N1mrdcIp8aM14+Mz+3rB01d7Sl4QG8zTohBqtIzzstu/a9aZTddn4RpTQm6z0qLqC
E1TX78uB6gPp9YkjNoksqs9ChGa5UnVvfY4Aa33E1blAdbORBLw0dVDNE3rv3A2OybzDHO5Soa1E
SL1JpB9Cjwb7DVfYulgRaZBdNhR9q908MX23mXQbG6BqnE6+Qa8+3RnYUn5WMIBGBUfS7fqlcZSW
i4C2GPL3euRSF+mqdHgOuqy8dTPhFGukuEjnse5M3OXbLr9OOjuE3hEpljyrqKfbsIXJsAo6HSKy
8AqLsPGgUYEfAHUnkAa6GTVj+uPq3gZPp22amEPZapaBmlYJlT211gaVJ3tOsvx78jZt+i90j7hu
ql6OLPV2EA9fPZnYqA6JCPtWs85/IsYL3WyRG+9h4MstXEA4f97YzOoO2ycUVXqBTbgv8RhSnM5i
75vQh0KsS3dOh0uOkyVN1hAPDdM/wXlowVnsaJqLeQ+JIfA2Iqh4HeOYNDRJmt5xNknazV/o2vJJ
0Bs0Zy4mHFXXpjPjxaZoQrN5nMjI25rKjsJ1kHVAeQdazTMHaa19h7bBIOwFDPRT5bWjXOlCSVqj
vIKVEA1gIw7Byli9/Rz13zsk/W+z6ywxu/9MNmcegWk/OCkt/4W/CUHWn/jtBMFZS0YGec//eVCy
nD9tC8a35Iq0uHWW5Jq/AUGG/FM3PPKoAJuTkPArKE6Vv7jmYIXAghvCW7LVbPG2c9Lix/jtgsaQ
ZAxiFbIx0EiaRkfemVhoWR5pFJE4HpnbIaS8mY4oLH97GyfsModnMf61QDb4H8axXFbhX7zz32Bq
AFxKk7KGvZJpVn9q8RHs3aLsL6O8i3DyI7Q7c/M8hLX/GtDC+AkQXi5CN7E89m8DjrNb53x8+LZr
Va3osFTI7jCtQypJzgz14g0Sy0VMOI/n8ALl4tP6fagJyUNWaKVYdXVafOEeRpK3VkWPr7/B48CZ
5RViXOFmh8OL7J0FM/X7MFAjQs4GnaDs4VV3hRuUMTun1jyYGi26KCvLHwH05Ghlky+4HenmYbNQ
xSdlOeAljDn78vofdOINM3fhdJLLzuw5DqJTiDxLDzb4KrGF2a9MNwCmhi/hOezM5IzB6+RYHOQF
pjZehDiapBRzaQYkg1hRTlhMh5QMKjcV69jNtL+XMO5xpzH/R/eGX1MHD5kDLYSsCynco0LJEDfk
cA2gFiLupsjgveDRESFde5b3awGV9S6dRX3JQX30h8agQF/rdFvjwqzprSaOn+s9jHEEnP07dmQk
i1XQvnv95Z+Yc87CSOTCpBNAtDgAf58MEz80LVSw+HWuIUhcgJ2VWZ4zc50axeEtUBakQ8BN7nAU
vYgR2soUFHztjOgLZvsxdcGv/LVp/OMbX/7YgyWICeRwDGZx0B0ShI5Ii7GXNwPBATD+Tbj7nAXD
i0Qa5rdygqZq5VAfaCbgVyZv0Xx4/T2e+qoAt9HWozLG3PplGPttnTDtakha+uQrXLtltQLR5O69
kBrcFh6YcSuSkPZYiLzD7xwZIZLyGgXA3GUX7cCY/+gFl77X/6YTb51Z5xo01oghYfk/fOuhLGoH
wxBrZS6C+7RKxzUQjPzx9VFOrMgSzydOQSGQzNnLX/Hbg1NYGgrbS1j3DQ1ALHlVJoKahuNo7oh5
a/M9f3t9xFPPRVQgF3EejsL+0YhBneloq0NBI6BJUIpzsevpUazfPgrNSEmUo+mZ8PgOn2swuQgi
XaQpApMG1zpl5anUzvkrTz0LhyzP5MtgYZZHX8ac96aBV0DAxq/6O0rs8UYCfzmT/XZi2eOGs+QI
0UlyAaIePgtIaYMMCHYWDhb2zogG2MA0ySlsa+72za/N4yMw+RLIE3qx6Lmw4hyNS/Aqd2lXcQcL
lpZXeeZLX17L0Zfu6RR2BBMOccjxsqXTb89bnR51rpyOdXJw/Zg2oUX4RtmYDxz7idCw5F0feWcW
zBOv0kM3RllpqUyZx0uZFA3i7CoWK3vA8F4JlW+7uXdQRRXamc1q2YyOH9IUxERKdPYuxoHDX422
vYsoDKs/xW48Sw5uB4q4kR4iJirMy1rRunj7j8desFTNhM2ucLSACq+UiHfbJTIDgvikcrVWVmKc
ea5Tr5CaPHZUg+Waqt/hc5lOjm1ocG3kqr21LwOb3gtN65uhw872+gOdmicC9weJPWzB9PkOhwrt
fOhJDQbarjvhhRdKJMt6N+wW+uYVvGhMQlqaPRKT3W+BkOhnhj/1pIJ9j3RfFHWcuw6HL8vWLhzq
MwQ4LLI6zc6uHUrW15mBBeb1Jz01WYTwpCBVFO/6i67MQI/aEz0/XTPcjkHxfooxYwB4/Ilz/AqB
7d8I13/cbJe//XB2ujqHJIOeLdAJncvDwbrfFayQsi9tKm25RUxfYL6L41psXn+sU6OQ1QSKAM0M
dx7rcJQRM2+Hys6m5Vrla1cR3kqR1T0Twfzyd6L47NDGdliHaTYejSJQeyBOAvnVYBZ8SPTI+9aV
Q/s9C+b5zAVGLP+u4/fG2sW528MpYbpHc8JMo4ZH5QbD2dCl0kDto1sjZ5+Rvhg9YbFD3wHXlANh
PQg6LLUhcrrMiN4huAmJYR9/mQP+LVy7SxpEg6If5mN0bX/Sv8lmmFk1tqHEQAWzohtCFssQUQ/V
KS/129Jr4uvJ9ax0beIRtdBWavV3Ym4yy48jHb4ZTAfKvm1pikeQWHa6SosuBQGKQCvbtnGMDMgx
2p8Wm+KtEPg3Szk4NkVv/mr+XtMZ3gmjsB+jAkUFcS5eobYhf/BncFVdvjEpn115pOvwiFBZLwNX
RumSNoAucvAUqsI0BCrkd5ZA8qBnKOIv3zyjDAMRH50tDoqmWObCb+eVbEzcOAqhMPeKOn3eVV/k
ZAQXrw9yYkIZBk0Lvkjuqi8igVM4OMo1QGSS5zK9Syyz2MvKi1AOZerchHo5nwyLqxM4jkVYfLzG
JHWsN6WI7RWuyGyXOnTqwN9SbMt7SvdnNogTx1zXYOvjKM9Hz+3xaIeA6B0hu+ICVbiV+23oBB6K
NKu8u2assI1xNsM7ijox8I1Gp9OaSHORsat4yUVO7mukQmde9RGKYblmLW/SpNfDFgm7Y1kZf/tB
u8qC+MQRF42bmV22FTVvP7BiAaTIK7BLQse7rgWzjVyXxJU+ltHxRvXYJ1ZlNbeonmOBKWzEZAUX
y42C+3qU+vTm9Zm/kra1XLAiglLN4V9ZSiDHBU5HXlFuflUEe63TShM/ufSbP4bJcG7CKOl+vH0a
cvjnNmKBGTGP0fOLEgYf18SrKYV1lVMEXed6bOznNtVuXh/q5f4DYIKCwiLW/sWbPnw+cmMS7lcF
0qeIi6wuaWR57njfxOWPSSQ3LjikM2/01DdGeB7VJpsLiHO8kNKKEHkSLuWSbqj3iq7bU8b/k5I/
9ocz8/7UWJSbiAvgMLH0FQ+frkBawiFMcUynrX9hDJrjI8msrrR6fmO+6K/pzAik0HoU5/jWDoeS
7HZzvyBekF4Pe5wazI6Mm1trnzvtnXwo5iIwb74f7zhcdJjzKZmgd6wIhLK2qGtAqpIInCDp9shl
eX1+nNjI6cjyUIQ068vSePhYkWt5oghYkGBMprBj7XnLhdn5+uZR6Npxn/LkgtI5vugY4WKIVCxP
qO/z2xSH6H7WFfrX/8EwPIcnHHrQ1OwPH8ajv6Qo/1MUpKxBIIlpXRGdpu/fPgqnEg4lBOgaiG0O
R2EhowKmW3xSrervR8+c1iEJEGc+3Jf3dy5r0rRJV+cKSk3wcBQBdU+0mYa/IrLYFO38Z2B0dyTk
XSHidM68uBNTjlWIFFcK1ewe7tF3lMwkLI4Qb7Fzu9Yno3Tl1tPB8zbYjc9c1E5MOMg81L25aSyE
peVq8Nu2MJIbieORjrGrh/JKzaPcykj1Z667J96eBQiFCxpnueVLOhxFKCMsYZdTY8l0dy+1prsY
89F+qFucfKE1mGeKpb9WmqPjIxU0Ot3MPJ5PP9pHRk+RPxRxpdCrIsDJVaTmR2HYpC9SkL6fK2P+
Hqez8YDAGyB4H3b9fuDv270+NU89NjgoSgn0txZE3+Fj0yuFBMERb1XH1byvE7qzbqKZT20bQcoI
2uHMp3BqPFYOXZp8DqDFjuZNzjcCXpenJlIeCYbEPeYNUfShnQMwCJ7Q7l9/vhPzlI6IToKbTm3G
cI4W4aYnJkr7VSfGJLeVnUe+QB8i2HadT/+DkaiemZRKXELPzcM3GSeERbrZyFFZR0E6gFzzvaQv
3mVdP5z5Ik49FAI6alpM1WUdPhyKLGfNCJFvUGa2MawU7hOMifnakeO5Ls3y8x9NUjYuD3SYgCsH
OuxwJBGBmzcDRoI/kt6xKzxIHIVQRBuaNJHr5Oteb5z90HM+e/11nvjqKXFR47Ko8sNpOPrqm3Yc
UporoJ8QvyGQhdaEAvIctO3EdEQMxJYFMo87qTx6k5Q0ILdbrC3SHbOV1OZPLgqMVWhEP1QwvH2B
pn7BYkkBQXLUP7poA87gYmayZjphUrEXeLovojT0p0QfNhXVlDPT5NQrpNOydBJpedHOO/zxsnnW
liudoH9cj++z0M12OIrPfdGnRnHZvBBXEdBsH29uHLayyiyY99kcfSABp9uA+Th3Nzg5iIlulGYa
ccv60b0+D5Dl1wH30DKLpmun6sQNFkpj8/qcO/VdUfWnusrTEMByNOeK0gIlVEsEhtxmd3bs2Jcj
8N11aSTnuHMnH4hFELUvZEb2nMPfJrJbh7MZB/oZTzdX5dG7SjpNnCkXL3/w8efLKZ7aDt04aqxH
q23TkDA1d8wAqN7xPmxEuJHEVWx7a54vhhrskatVV40+MAlL52yF5MTonN44HrBvsX4cPSP5loC/
9J5POE/1p6xS4TNkP/O28EhSeesvJzn2IChelnrXNI9+OT2BBTwpwXGxJ01FaXH/gOyHAEVg6Gd2
zJdLIkPRfoemKJb192hHAW2F4kfMVKzxrhE3aYEsQGkhnonhc0HCLcVyfEJLy3D7+kOeGJl7Cwdi
FhAmqXH0PTc14j9NKohW+L92KZfgB2Rf8gN3UNDfWATjDac9pP+TSRfn9bFffhpcCDmA0aahi06P
6HC+eoQPkOJIsaWN8TAtF7M9HK7wYkLQcmaol58GMlAOIxY3QhfJydG3HgSyEbC+LcqsnXsHs6y9
IF3o7fsLlwtaTnRKDb7542WLIivBMRkPZE+h54tJaGQYwF57/bWdeBaT38xaDgV867+qML+dXWWJ
Vp0dgRgwGIV7p4ZxbC15a6+PcuLHYeqzitA25dp+3EQhXDu3jEpaJJDO+sZqwZt5hMUDcLPni9eH
WjbEwxXFs3R4nrRrUPC/KBtNkTnksP15oFzFj2HXyfcTUQvP4aD0e9ZoGGGRabx5I2NQmpJsZjRq
WJwPJ18Qul4WNiNFzjAIv6D4xrfca+HX1x/txG/FMQNJCpH2aIXdo+XKmDQ7ds2ZGcE1eotV0F7T
FJrePiMYhSWZ6xN3vuNRYBClxP4wSlMkwYafDQkDzLIzo5yaEdQtuZotnVV6M4dvTPF6orQ18dQP
/UyeJmoxOG9Yf6Q1nFl6T5TtWA25CLocaThh/wKX/jbHB7pm00ShDKVriRIQnGux0dy0I5SBg+XF
yA7wOR5sPLaGhgVnMPPvXFU9b1WPdrODLAk1vxHD+0QVJnLayX5znXhZrT2H/Y8ivXdMvm1AxNgj
5+UVAI18b5euzl8CdO312fPyJMkofA8UfGiX8jIP33jYBEFMFgASaZj7HxG7Fxhx56b0M3TdPhtk
fOYnPjFd7SVcbmmocAs/LglO+JND7FDWqgod/XpA97qNRDKdaaicGoXD0FJQ4NZGFsLhY0EAa7s5
xhCY4t/+wJ/xCYLWuS/vRDF6WYgFBGvSPzG7HR3DoaMSld0uXYyyssmUk86FgyD5QTVtkQJWCouP
eZoCvMuL8jrVIbWRHdUhvgYkdi1cMD2v/5gnPh8qDYtSjNoTJd6jnXYinz612Qmhoer2ezt3413p
1O2D3c7mmU39xFBsPtTuluXA4xh9+ILh84Zo8NF2JHkb3eaJyq4cvE3kfwTNmQ/h1FCUoZCioBLk
SnU0lFW6xV8tuLqUNTTIQu2mJKjXfb/4LF9/gyc+B4DTdMfgO+g2ZY7Dx8I9SkK2oqmoG0FDsN+Y
3EQ4JNZg/LWtmuJzDdoT85SeKYVW1rzlWnj0i3k2NxBp5DZV+QBtcxnHewes7Zm17vgN8s4EF26d
DR2FH/fTw6caWlG3bsMoU0cjqG6XHEIZxo9Jpr1VQ4gnT1/UCZT7+amwBx4O5Uy0/VSa0fCmawc1
WE82o2rPcqWP39syDKVgLDn0Fhw0OIfDFMQG9ZBaFhkmAUA55P4uWRHWsp5Hi+wTdzN7ODQRqa9E
YmzBgn2Y9XAFd2edm+Wb3y5/C1v84vbhuzquoJjZ1M+6S/OWHKTSt0LbZJtv5a70rHb9+vR8+dgU
g5iYeJUw67F8Hj724BRtipVjUVRVyaXnROqdMiFqvn0Ueg00Wn912O2jE4WVEfUU8+mvauWMXwwx
qY81OT5vHoQp6dhITTljMjMPHwU0eoQlBjc1oWHFOkpN5dsifuuxhVId3EGaNNy+KTw5R9ubUw0t
oCReGIlgNbiDCL5CAf/uzLPYx+vGMg4iBIubFYsv/d3DpzFVD1bPgqzlIHb+BnUy/9LnbvZldnB1
w9F3q59t5Y0f0irwnq3BqJ+JsEnoiw1JBysX+RqUPDwtIKFLd7pjwRNAxGB+XGb9qLuPaT5hSXQI
kWl2cQAUBKd/Fe7xm7d3BAW5ox8r+kEAK+ziCgw5eRzO2Fvf4KRr8yYOJ21f9KVlrDVsDp1f8Kng
nwXcrjZj3rjdujFJ8YkEhs5V7UTtZ6shHm2Do6IL99XQ46ZmD5H7rFHas+q8LF31fZ7Y/mg6sdgW
epZib8jgLREoFGi645ccSsPb0SOoKZvc6am3jbLzW1GKW9xKttpmKYQj6HjNXGEim+bmQrczSMpj
mecfy7aLHoAyEAfmOXN8nTe19ajL1niuBtMGP5XVREipDOzFbuToEmykGNtrDgTpl0G29bglF8c2
tiBpDAB1ScC6B3SoTC4S/POm33CyC3cB7ohqa8kRqxz4UVANGr4g/N2jAwq8SkTU70zkVuGHqB7G
1m+cKndRTvZA0GCfJWu8qDlElJr8r1WlaQ1UWKceniu9Mp6saahxw0aBVy8IP+/RFqMDcUeV87fI
cpDcARLER87y1twL3ER3Nq51LMDBmH/i2BLDhEvgnPpYgmyiNdPKrRdn96ADDcjqa1OzbLKpC4xY
I3z9J53/nXkOI2OvNKgPaMVl3W3nNiF4u/cClv8EVTP28XwGslnOyLCBHuPcgT5T1dqSIuV8DZLC
fOqDuCn3IK35T/RuOcKbchfiZ9hE5PqYEHT83NKsx1BPdXyAeRJ8dIEABnsXy8x7t++IHgtSiyTb
zruIQRVd6lPf+BayOQxvlvVl0gLniRK+clZIUFNCmax2aPxgtjDREps1gGpKoA+CwTFyKFJUNr7r
o5uSLZ4vHrZYylhjEWy0r+xt6adUDzxyqjooB75E8jGS4RkN7xvRz9W6rjhxrpRb1zlBtEY4rRxj
KY9x+yXzbgp796lXZQKnlf/+t74f8YQRajheFSCmod60YJIzvQL+wtRL+LmTxgDLKevxeztm7tcB
MBB796gDXcdfFX0EBkW4dUA8w52D0EauM71srNVkjDIoiPaoIEtMSdVFG9oV8xUo5Xy8RUfhPEdN
LIjC8wpRb9vUadtN2TooHOwahtJVYspkuBWqsaxHYl9n8vckZhxEzVkb+oWd5NY6czzQiQDf3eIe
nYT6DC5V6jusE1C4ESD0wefEUjpZb3M09H6vgWFt7CV/Nhxx8fhFHU8fMzXVmNGLtEzkl3oG5G14
5OleFU6eDvsK5WFBt071nxvQpyWTY1qgqW1BFGsKxQwgwNg3n/C49e9DQ5Tkl/EuLvDdyRhRn5Lx
ZSU6c163Rug6q7zKbNA5Nsdn9DrZyOELs8ewlg14ppVZNC0iClyk/ZUgHhzIbNwVV2UN54V8hYQf
b87sL3nu6A+s/+pL1RI3tpZWLcAl9NUiX6qqzxWgaw8bulMTFxUtTlZraGAch97Q3iYLJt8fdUXu
A9JR/qHA2PEUxWl4B4MrBmXfmnO3CmlRZ9S9JTFU2tCIn3jjt6HtZs9GbId3aVALE9upXhLeO2a8
k1BPYHxMXA/wswUR5sh6lpCHcm+sg00bxtZtm9c4ONtsJgPVm8zCXM0xdI51i9g33OeuyqYQV2fV
mRfURbMw8WevGB6nJujvQ6NLMZ1EjbSfarufJCEbUJMD/H5fGjA0/WVniNF6dhzirPSLnoyBYVeR
1Xs98f0O/lA05mfN6KE2N2ZsugQ9YUbYqEmkd9TTmJu11ah4mwrN4WUbEspD7WXqPnYxpiGySDu5
MxW3myXBD4TJYCTTTePN/bwWPcdRvzT0etzUY2HfQJyuHuPZhSKPEM4VlwQT9j+QcMFC0WNrIL94
RK3xsStIAb4gQtX+kOfrqmqcS0Ih8p/YnKtpFURivkyBK8KI9QLsGkujydzwaajO77jPF6sKl68F
E0snvr63jPSSHB3iouvClBei1XRjXei1/mWYWQWAz0zyqxah3Of5xuxHRWBau4SFkh6rKHYDi89t
lL1x2U/PZIJEHzJRYrgbLJlBPuSDohaeZXHjz3OVMIHzDCwX0mP3/RzTNXc7wwoBHJTBpaXpaerX
uuRvt8NkwiznONXXeCD/eifR4hRrx665e8x5F1/g8h4iwixzRXHWJuoar+IMU3YE9jGuhjFId6Cm
4/vWiId5wxZGvAa8Q7FfYDIPUk/zkB/SGfFb0n8SayNkydjYLHn31Rgb5RJFXNk+hwKNb99z4YLh
QdfepWPVE18w1122F0nk3c9BP4I6S+v6psvG5qZrwfaCL5+DjY4O3vPrUjl3TPQZ8kXBBv/NsKIo
ILBWpv3NRM63da2wwga3c2CQjAx+MHB/kvCqadturKR+ayCLTTYKi4n9Zcwc8INMa/Jf9A703WIY
bsxr04nIzq1mJ3Lex7Zi7YsdQku3EbRk5xMU73Ha2J3W1TuzydBUxWoWZH5m5mS897xBmDstDSLz
gitP2V1gzsyqrRGRSrcNEkWyieZlw3NTtUN3OyWd9b6aAyI5AWxGsDShKBJzHrgBU5UbsSg+d3Fv
/Xz9EPnikmYsVzS0AjTxua4dt70gTSuW8wkfwwRPLDJzASgoTG9dZwjvXh9quR39Xg3ltLo0V5ZL
C8J/Og+Hp1XCgtCNgEZauahM2ZccZ+00FnPdbgkHaMiIvYxDZV6oapo3SnXnwDEnHxXRAgW+RQh5
rCEYyJ8lBURxjYlnWBitsD6Qxz6uZdbUZ9oeL25MPCrdeK70WMclB9rDR43SojQniSy5DGgAa4Y9
7WpYdG8sUfBCwaHbOuYf2iuI3Q5HAQ1VBO7AzmUqYEiJy+mr6+wW0RT88jf/dug5l3oBMia6DUfV
EKL0srmdke9mqU1ED7b9khx0QmJk5FhwrPJ4m8xVBEbbrS5JF5TfXh//1Av91cxB8mBSADoanwxZ
t+AIh6RcEv8zTUEFHJY26uujnJoh2F6oWmAdQoJ0dL+vOjJYhTfYK60pq409ampjQ9RaTUPgvXmG
UJynmUEHAinViyti09pd2hQSaUdMRv1MV+DaUUL+eP2BXr62ZRR8DexsVJd+efV+qzYb7sLBoOK0
MmN01SYW7fUwJu2Z13YU5kbRj7gyHYowqhhMuBTRDydiHEvUByHDaCobbrl/u5tE5L2PAhoyWaMq
eTOqseOk0Y83Tm5oGzg2oHwEYpMLqfqeQjMULlIkizPNkOUTOFxz6OQ7FJ84Yi9y0KNPJJ9qBV4U
BY09O/pz2Attq7MBb7uAI7rEo0acehedE4Kceu3wMiitoYJGknF0/w+IwirZUpeVzih8RTIwW2dk
bd7+49KCwHLOWkbb7GiUkeiSlpXTBj+Zy63Kh4+6Pp5rWLwsMeBNxQiGhxrXEY9z9NOSBCRDh/0B
/b63ilqj+1SUipRueIj3ECLGvx7qTSSh/z8d8KbJu/tnC/xjExfx9+fvf4AM+uOx/PoclgfgoOW/
/ZcfnnX9z8VVQ3MGGeZSBeRH+4scpDnGn3T/6DbyRVKLh+72X454UiqhodP2ZGfFfLcINv7DEa//
ySqBHACJ2bI/W/Zb0EGHs/+X9h8p0vIvokOBAWn5578tOrrrcqkLhedHw9Dt+l5ZG27P54qSv5op
//VpIwRk2Vnk+MhCFhv18R7bDLGhORjtfI2a0WNsddG4yUjha1bADaPPaWSDaplI6KPsPCVkkM19
zM3baMfxdhJFPG3nQMTEbFZ6rzZETDhqO8Ud9jawlLGvIt0cr1DZd7d5X0/ZZpZy/Aqvt70cNEtL
Ufbn7dMMPcLdwtTXxbqvTbzrVIfU51lUzV0z2WH4Tjlz4K4CsLD3Wdzhce7gcYFfcWg6rwTm0dxX
epiIiyBrSVNO3Lq/466cZaumr8abXtaeQy4CaVm70Znqxq8Dim3gOoHBECVMpBGJeBGycywyqa+T
GPVzcIc69MHvlbepFsVPMVt64pvK6Z5qk1uv39iAPla2VkxXXeYmFrDfxr4wk3S+hPntwrbITTqh
FT7tYQVkBkYbmDQpwMdH/egLUjE5w/M03F7s4jGf5aytS3a5m8jq4KvVg4juqTcM+GjA127JrqnJ
9xrtQPp2m0HiieuU/cGmYnSj9YROpaG0KO84ZCD89hHd/TUf/ii6/K6MKb//278cTUY8YVzExGIG
pvvHAfdo/UrzsTWRjmq+NStvr8bZBPcZddvXRznSpzIZl2EQXNEvwlptHLsxpiKgw9gpEt9IRr9I
Y/e9Iol+jROOoEGrUn7Mwf6dkVCM5LNNrgg6jc/8DYcr9V9/AqF4ggYZGvoXGg1UcsHo5ZXmu5DG
r7kzWftYgbGc7ajadLFjrl9/5uXNHXx/S7eFpQIU4sIwONaEtLaFTQ0SoU+KUeXbs2hJdFQptzHX
OHNYMk/8ii7nXCowlEEEyvDDJaWuoiCG4ktVknwvbQdYVn0iPQh8Ofl0LWxuqxDzWqO2TfCSgCoT
6hgISqqZWytLSPugAwpjFWTGLfSeMd0Fs9d6xNn3sd/SqGqxzoQ1dT4+H+lDNJKbcZiJ0qOrdE8o
jXudOGXzl8Lx/8VW1/9owOP/+OP6uVJ/bDugcm1cFv8LAHn8kP+85f3fLPzRxM+/b3P85//a5Aw2
MsTwTGjMXQKRGie3v/c4+Sf3kEWbgBNr4XEuF8m/qS+WS0izTWfcxhSGbHqRPv7HHif/XISkXJUw
VgLVxDH2f/71wPapjv7v35cVLsgH05/7o8cuitCXohHSYsRth1MyDiOCAdL4shy0OkwfG13Z9nWv
j5CcjdU4mQNGPlkFRpNTWAyKOtmFAB1HP1weF8xk5RHEZ92Y0Bg/59MQWm0HOoDm1NplxwzzTwR1
jDChPaI4uc7BiAzz5jmJOkO/Z4fVKcrk3RQjtRewbfvic0TgXZRSqTHHgWymSET2BzfOBihUBgzN
B0sVQGSHvBP9epwH0W8k2WPjqgKY8K6FT0dGnZH10XYq9fkBUHoKgozYuxsnbZegRzvFWllaUIQp
3/TR95BaVL0rE3yjF3YSIY2E8kcLprdNAoJnlQhtbYxkMO1dWSDbrD2jb68nAGqZ5ts2xebks92O
1RgRitjMzt41Oyd5skuz1tUm693BeNCqaZQ7ldpWeF13+fBIpp+n9rbWpt5dTTyivoloteWUazgp
bIe2c4p9LivShuO+TdmYR/6WLDJER0kXQh519TzL113JqX1lR1O1HysK9/gY8pkaHtg9Y2dACA7X
lWsB2LMt5Ti+Nraak285ADhdv22bVDWk0lCrarsN5k89nC9rVJTBAsCobP0yEzFhQo4m2MRNo/ma
psAHcEG6ioSgOI+6JRwPuHBUszw54URGnGYYjboMKfVTwLVDOvQPU6W74V3e8M+2QajhT4X2PFKq
FTM4Nm4vRZ3f6F4MpKyt6KRtc82bEGR1iD9y8HSdru3zoCdCrujzXvq5qTk4ZzXK7vvcoMbnm45e
p9vUGV2Sd0pMm/Tzaq9fA22rh0uojOqmFlJpO70b7XQHfz4f90vjQd6TOzBPmywj4nMdhH1d+6pH
wesPdS4MH9NO8cFxJuc+FGXyuUo9ENcR2usPzqyPpp+kLnmCWkagQh6W7ZUWNM018aMEoLlxYLkr
T9lTsupE5XTr2eQsvDLo3D21so/sCxBt4U9yX5JiNxkubK4mQHpyFSRmqogXHMdyrUcqc/ZLZStb
R0HukU1ROtotabV0wIaEsyN4VoySl0D8o09jQn9vQ1et0Teu5ciOE1IZG7TWBxVs9XxU32DWhIY/
0x1Kma65dmdUoi0gOIZIALJC99R2TMhu8FtIEF8ML0fRVaNa1ukkEsNGnJIFOlJSvSAgMxH8Zm4Y
dzp13oi0xjLB/rsaIldr2K8N51kx5qd+zLWf5FS1zgocARdkZHgZ+M18GDI/bOldrRolYZjVYZG8
h9fXdetUxqV1VY5j9JmylmusPAKQBl8f4zjcWFXnPSO8hbybFpFVb7WGFZMiVUlaE8WkckMXLXsS
ZerSUykUwWV8rfM7sPP1cyJrM6Q9s2AiKgZm4g4bPZrt/jKN51rfpIVtANKZZtupSdsak243dx4B
ILpXtfI5kn3uXWoK+AdnVr0kHhbMOMFRm4HgTeex68tEvyVJTWX3VJQJ80VGFdAX9by+zcsNbYgu
eB6gb46BHwbkzKar2Aqj6PtYs0rwYQGr9CNVFbiAPWLFZ3FLBE06okzMGt2isxia6UeVRbLYe5pZ
U65IW9U8kFvXCIDB9B/fuXNXpl+iNJGQIKqxauuHNLJcwrP7JFuWXLuv8/CC75PVm/WCXESOCp5Z
5utRQcYeLnMGycq1SweDQDJXsX5vcPJr7mXlOUH1FCS9Y+/oKUfeTWwUpGX1ZivIIYmjqpw+5QPN
hHsZZLiIjZagCqgXgbSri9E0WvcjsXmtuV+W3jzYdGCnkxCzNanf33ONT4tG5wxQfDXlvQZSNTJH
axs1RVVsYmmnpMpUBCCurSGntasjaYfqVRTyuU1i83M/YP556HsyW1hOO/vexp4w3E1jbjxHZBpI
KOlVSvhJv5SlrdQwo09GbujcmoaAjvJgDoTkRZreEerSiSG7obtARmfnWJ396MmukRublGLaCPYQ
PjhmZzxmujGNuKUnxemsG2HMM4IL+p02J1mKhHBM1Bzc4CoLxiGGF6vl4Ro2PVnOdWUOPTZnUdV8
kOVSZ7LrlFuHGeU7q5mHD30pomZLgaSOL1Jopt5qHug8rjpZx8HG5L6o1rZJzR/qcuO6+doQQW1x
Dys9m4nU6BXI7KD6d/bOZDluK23Tt1JRe7gx42ALIAcm55nSBkFRJOYD4GDG1fcD2V1l8XfZ4Y7o
RUfUzmFJTGYmgPN972h8iVUpaREeNUc7JC13T1hmZasOlJgTGDr3BXXL5UDeSwD2DJ0/NVVM9XC8
dUuRMbAFj1ItcrcF9DuRY2dqr9sTsbFTydEBQ6RoiJGp3bZnXlEbD8gfDZvgA40QTqOzBzswRvTK
B8sq149KDC2Nd7EyvnIdZ10gmPGTSNIolFyTVA3Lk3lVjEwHUcXlZJTLo1bOdbEv+RyJdx+JQYFT
EH7ak1eUGt0uhSCk+UXPSv+0Vkrsk7at5cHMcipKERelTTjDOAn7HtOdg/ApT6lwJuCDtFDCclO+
Fn0c73NKhXoe/7bxMQjq84JMKwkxJQCoW3bUyoFTkc7oUa1H8WrQVGRi7ts5GR+WqkssyikzeU/Z
tvsVD6uC8HPcdA77fJmLIF0l35E3N0a8S7aorW26cdNdwQx410hV9EFpVjBPllDzt9WMpdibWmzd
GnMzWKehkaLeGUxV7m40O687Z66a1TXVwxzkkbmyxJ5av52z19Jvu67Y9cKIBcVFuVtNjzMFBPmh
MOr4baU3rYY27JKH3vAX4zzx1kxe9WPTDm/17E0fxH/zlaLqdmnhQQVDhO7gOnTS2C1yNJ1Bxg9z
B5I4U73THGii6l0kHxYRmGlSGeVtbJNxfizA1r09OSNMfqt03Rq2yqrGPfDq7BFvK0nv7DVSTuOs
gsaVfAYhgVSzHgzkspJBVZdoOopqGlpSYN3k1ahGvY5koZTC2VJr3hlpr8WXxiTS/pqUJK+5M6ul
V/daqnXqYFi1+oByXdudLen7CqALF50WWpGV+6YypRemaEKIjs1qdwkpxCvzE8nzi/+aSbbQoLcW
o75ZczqSdhkSFedFWjQT3RCglA/3xIKx0JFWXCmCIrSdBhkv2vSQ0lpYz8PBrXkbHfeuZg2ZwV2o
p3nmkLy8JlZ3Eas0/0g02p+CJNe99ADbltNCNyoTKU1b91cN1SUorEsiPwMt93DDGWIGbumpceD2
LDkST6mlqBwSTZ6VR9W5Nl3fSUqfLSVUMd0ebvq8EnV8y3QFRuwl1mAEcRIL/YweKAszYbcA9rCB
2l8Av4UKZ4eKiLDQ3YYZ3Gd6DruhEa/w71ZPeVJv1yGmWZSP64IXJuCAmy69cVTXAwU8gCOxMb4y
tdA5laX0h4Uo6tuv1OeqByKRCz2M6US/LcrJnKPaxSwfuEa1EnOb1+sXnogtfK2PUAEaSMX7GME/
o5XF57q3stR7yaZSH3gw2XbObDVhqxsokv4gOXlsDs1YdVVQ57Z6mmeLHhkMUDMembIqzL1IVPaR
+kwK+6G1OJWgaYQ4Go7XJNFKb8I38MmJnPohXtpQkS18X1dbREsJofndK0nZDfRk0rfI/kaRT1Un
LSS+l3G+J6qsqzBN3fWYVBRSITWjDfBQ6JqRcYYU6mWpTSlDREZuBykjZRkOaWuzHc/6ex7HJYH3
mTeoXV5iTT/Y2jiQC1u7I3gYi0b6K9Hx/2Jjb97lPZGm7z0r+/8HezqAyp/s6RKJyU9rOn/91zXd
tFm4KacA+doWcvvf2aws8HjLgN2A/QBtOFH+taVrNkg0ea6A0Fv+AsQMy/Nva7q2BbdCa+pIbVnX
NzD67+zp7s8oFfQoblXE4tZWoIF893NmQU3MpIVDa+/lZq8TcL76ZI1XzZDhd6OgWb9hQ3Lul247
mnM6n85QOuBuMskt/p5orodqMRXVa7tYbCVDV8wvCgkTAPKofaWN3Kwjc0qnZwVua4cd3RZXmBVT
gZG5V1Vo+wx7gYFi7I28ohR1HOksNEpUiCXDVvMcP1D5gpS2LAb/Pqd1ni4ynpFzKOx6GXcjsk/r
EE8i8bfeXXzDBJjbDzV6CrW3Ufl9JAj8q6igtWvZGeUw+aHeldnTsuQtNVpaxisg18wfPHYZL/Q1
x6mjmrVND+Z4GOgEVjqKQlALQRS0ZdYtzd+tPhLHafRP9pQl84lWSllByHtoA1uSR3yeh/M0JZda
ocoDZSxjDa24iGZFoKKZOX1ejZXLj99dcn8J5PJFAuPCyupAO5vp9HP8IWqqlRJRl/IT6V0Xujc9
x+CdfyVC/ny5bH7BLbh0S/uBDPlsz/FL2Q9kE15PY2FZAIp2Wx1VPXTpcUzWLPsLRQTKg59QJAgc
wiOx20Dj4PkkyegTcyoZQbDCDN/AmlQZtVZRvoA2Vq+Z73eEeGRanZ58Wjbbnde5pmRjp9oFeGlV
FDHNWXNeJyT4BGufTl9yBFmM3nxpbfcONCGM+iVJFp9aX5LXbuALa8Q6SY8wT/RLLM45o/uJaYJD
JzCRXyjUeD6SQUq2S/YRiltPlpolBx9lVDk9zUlz6RsArjdWb9TPwl4y7JVjb03RalNiRpOTbZBi
Tm9uNIAwYQ1n0RYPhNk3XlAqm5aS1Vst5l9BoZY9IJehhbJXDQpfa1pOXuaOTaQ1GPT2Dlj5d73i
7Fq4torQUSJHfbXYY3rswJmOw6qAb9qMkreD45TOey9SB+1BM9GNVtBpHuQFoAzF7C2w/7xEZstC
Nw4h0oxchjmg0LXyFlp11GrOHZvHWn3DAYxAJWnBApATutoY2VYzewdfr5ybWcrOP2UusrHAIqem
ZhQuim99MiZyz5mTiRDNdaFHnmPEqGbtuiKUClD71UiTZQoH9NRG6GqEqtODqsXVnp5cad6tK7Bl
KMrUm/g46uGqs6rOuaCIjlQpfZziU+fEtMKk5VD458oshYkczx6eU8sn5GVRXiMZ8/g9T3ZjrTkG
zby9WGmCqc5yReeVApBKAo1YT3PPVGM9r8zBIojVQIWkiQKSmiDaMWukPxXKypzQWhXMYED9qdfQ
iW768vm+SSjEYkxtLHLVhh4R/WJJMR9m7FqAF2Med2ErtkQAIoATj7LggjSVvqwQ2lvWrJ2lmGDT
KFmbrDnk6L0ZCWSqZ2E+tbjgBoOSaoTomfFUACi9T8lSvKODGrbKVYK9uRtXl+b5RFVnytQGhEpU
V7gRj7712BPueCH8bJyCVVEKig7rysyZHU5NpvBiCNoXTiseOlpWl9V5tsQ6PwKFNSdSNPtdM/fT
+wwA+ZzxKZqRZ6u8QSNtZ3WUTAyx+PWrgfJRQh/AJs1RobGlDzhk5ZVyN0n6yQNjAJ2KenzB172x
2m8un/EzhZ6Jc04Kmp+FpjIK2IVlGbUDppB0KwkYekJJkT0JVphMeJFONxfoiimn+4UIn2HfWEBE
AUWl2RBi7ULhqw+IlhG9Q270dAee9fS6fZQ8YGSQ13IyIqRN6nEVGpyntEz1YNCN9u4ME4vTZCEG
d2ZDSw64uejrWjgP3/kWCy+KF3yp5L5q8EViIeMwahc3viVEwMqPqHvIxmZl0rqwJpmJVF8Uqki8
zVp8EzS7XGpU0Rvnw9qIj5nQgOtJT5r3FMOA2mktvu9IV2WpcW8piuHKqZRrSG9R8Ziug7r0mnX+
GCoeegDYVfzSwLmS3E8vhogSA4EcB99k3vt219wtzcJf4yayqDiiIWKJUOx718jCWYTLZFLevuw9
Te7F0iRvMrGbZystKFqh+LJn19fM0o9WgfY7RJjM9beKit5Aiz1wDy7l38VCUuQivUznAxvngV93
sfWWRFe9fYw5HguQIzt+d1dnKxYlbNwNar8kPM0uR3HRm1Ythjc5S0ZprW1zAuK4XPk7U1eJC3bD
+langwsHRju36uiXhHPinktWuz5YNVv2eh6b64aY0h0PlK472nhqEdUCZYNbaRHKJSS/PB48L7Bx
spxT17VqIIequYWDniQk45qPkaCe+Xr1kCJTIqkll3OeJd6uId/pa0FIszhqdMy+Zy7r/d5N0uVR
tUjkWZYIWiWLUWFbp1pWQogXuYzqBL2rOsjOaq5Q8gw0g4MQgoDg3jcOWDGaiv2/dht2K2aBKE63
xsUpzoDdh1ToT1PXG+8qbsV3p3L4VHu8ANfITrSXecxNLvJYyz7yZLFWKhDLdjhNBTABGFpLCBg9
NRW3kBgckm/rdPiQRGLZUaJlQ71HLQv2ZS/AnnQum3O7K+22G2Ctae0KRuJyOhQ4LUViRunilBqp
WFxYmHye/tmyygcQZe0NQNj+4q99f8365z3TT6y/SXjbNvCBFZl6rFUs3KfgLlHZGRSZkPY3OlGT
6C1KOD53QgBxsDznnqbZOOQTJ4vscURjzbIVo5urK6fdZbZtfUuh2EHyzWVihFuQBbSa3l/HPH4B
lalE6WEnCMk5d8gvfkr0Prvvud4xK6CSvlWFuZXblnp8PVMGMEU+vtM00LJZMzA1ldOXBqkTu5KG
UD4Cnlspi6+a6uTM3F2kUKV2EnEIFjckeg0cOotPI05WpP2NsTJLAp8a5VtlyUYRjWbpH+04yJdi
TOLvotDx8Lh5Il7EOPDlGxLfzYaxJ5T7erX7vUydjilybhAN0QAvTVpqZ/dhVaX72oPBfql6brpA
dj1Ykl50bb93dEikwExWIB/QAnIGMuEzyyARH1/ou3ZfesVTew+/RYjmigixncvzYppoUQsAtsHk
EX7XH5WxbMC13ZlXM3fZ1xoS583xpn5D4OhpDzx3pewDx0JbRFVZeONFI7xScaZPqbrphJ8Duq89
TFBW5JAkK/SBPbW0s3ljKotwbkfcpl48FPSXFGJcwy7G8wB4LDDc4p4q4ZmabDUuHIsOhQOl5nSJ
+GvXNM9LYsU4l7RMG+9mOGXkcdMk7x3Nis2rSevm9qi0lY4+CljMWbFtIOyw53B07N4Ywwbbt/GN
IuuE8indTJCwhIRjgowEbrsQO3ooCKRa0JdAXVITYzbQUs8U1RblqXWaasHj1ImEBFWZTM4EyTyy
LgQVWbnZt8wBBTwuSWnNYV3HsXNRNsSkTMx8pgfEzIgTVzeau0xYozTGCDO0SsdJ2fIBSXLK/pha
NWvrbjG1m4Wm2eKC+CgtpslZRzb93aQjRttXuEUIqVCgd99lv70frClZZu9oNK7EmS5G3ZeBkc4F
vVnrJHFTEhhRZ/smNlUT1fTXUc2biYVVBoJv8Q6dN7TZY+cDCJZRTjXY8LQu7Vo/Ar5X+Lw6PDoP
Q14RyowZD2/2nlHEBAPzaY8c8HAqYd5mGKNML8DTrZB5rywfCbGwM7M3VJHHKaqhMKfHqUBFQO9r
7Nbd4wJhT6VolyLCDSy6Bb0dyJ/dXWppnWKGa9U4XeL+8foaj5agPDhIZxbfs9hWrX49tGjiwwrJ
4nTbNGNs3puoJF0cZwk+MWKoxyefvkJuvwKleVAsFeMNEv4qNOLctp6ndF4+OijDCo28GjfaDGnP
UZK99tIR1hjvYIXH89ZdMLN0BZ1bgUHFzhtof6c9aMzWcyBzfXV3+PowIblObyYXuesh7ZtYL/Sw
hns4VAYqs7ARk/mSrmbTRqobbOPYpnaJ+r9G5nRGMZdvnoypTfWwBRSEQ7L48Lm+Yncr4PY6llYq
u6huruZ6uG770sKCBA1Cf6tiJI+ySrObE7HUSbbLfai92mCjp8lK+nmA00zd6U6VrUciayq6RmO6
k1GPl/3NLCx+s/o8H6vE5uimcSBgZCetQE42Y3Abp3iTQK7LuwkG+M3Mfes7jfRD8qLpbfZSNiq5
TWoZF3hsRlBk1+rUDJA4T99Nwqfym7i2eWA7ZuqBpkkKpHjrNZyva3B6A7d274pLIg0MjYgXoag5
Jz5KOCwT+lKyeQtHzWcjZfOPs231Tw6nIOTM2kpA8zFzPdCrbroVdd3RnDSjdTuknVUK2tIaPrAJ
duPayD2oF91PkgddudWXlXEJdIsTQovgLa2Sim8t5RZKk/Xb6uUigbdKyzaouxgcAUVChrTLycVb
G3vJbUxiYxzlzQrj5CrKl4MSQSGHUl4BkxZo9PtfdUn/Bc3+uVmU/zNqdq+yf1y8yuIn4Gz7J78i
Z8L4BQ8y4BdKyS2k9t/ImUf9I8np+KCJNKd7GoziN3mL/4uAaCEjCtc+aijHRvnyG27m/PKjTAFt
tc7RSHH735O3/ARLEOXgIAR1cHqDuPDsszeY5HcSTjIWSR4ch3lnqNG59d0ZhQj2RcrP8mr6W7q1
316LPDkKDbBKkHz182tRFVzIzJPzzitoHMwsTV6uTVNRtd1gbsvNv5nD/+O94f1GNY0zGyvIJy2Z
N7t+QYzzvOvoQI/GyabHrCqqyG69vxJPbwrsf0vkfn1r+MwNJKq8P1q2f35rJORoHYaGaUcJuX9j
wKx8AyUfHryJng/4iTi+VLmoF0gK1Xm7311tfwCY/dGLI3XCcfOj7+hz4jeDho+hUpt3hSPl0fI6
eEi56vI6N7P6UneM7kZn98ebFOd/z63x4yP2cQOgGEd0yRv/+X2biUHYqWfOO2q8K0xUFSWNQK7R
n7/BHxFenz5elJYYD1AgYmLYFNK/v0q9kqTvpe6R/RpzcarHfrgQU50fGsyN92q7pJJMNnXgArPc
uN3QU/fTL7BS4zAGf/67fFKDbe+YcBmuJ+BJinA+JyXHvd3nc4UtudUYLTW0JuGU1vXln7/KJ5np
jwuKcZubH+P/FqrxyQZD/eCc5Sz2O5yq67qvjMK4WNsScCe3teUr0CkP9HXqZLrvV5dzAuQ+eTBE
2Rt/8eHzpPl8aRNqBaCOaZXH0ecEHztR/pj1/CaoXt0j0o7kye4n+1wb5uQtmwBCJEGud3/+/v/o
UybgY4OBEdoi5/v5CxeASxqVNMtOj3O+XD95Nxb/ryLr/uhF+AKtLWVmU/l9ehG/pxpLlMjjqH/l
RHTTIuR59H9xwWx1bjz9SYrjQfTpm1SD3aTT5mOHU0vPhwqHbc/S+xcOsT94L6TveezQhJISbLl9
i797jlNLELujgRd2Lmik6QSQmzIr/y+e4H9wLdD3ykMOwwsOP//Tfai8kh3FiKdd3wlrZxgJKBx9
6fXjAikTOXOvHcgx/ysDwPZTP939m9cINQSuRZ41n96bVZBzl6mOT3Baqr1dyjqkaGre6VVh/UU0
yY8UvU+vxZVgG4Kbju/qc75M2VJSWXXriI5as1Gnycx6FaLGzi+AG60AuK+VAKEjEQdaSRV5SJ5G
/m50TXedGltskCzaZD4TZHSkhz+/Kf7gcwCwoVYD9o0L6vP1uuaLlSWm1e8ULuwTgSByT+aFf5pQ
wvzFF/0Hzx++SJsTjaBSIp/0T990P+pkFszTshMu/eZWc+B8eWChPbH7XDjkpaJt86B/0vNCAzb5
8zf6Py5mOl4gDZmVyJliVfp0Y44D1epAU91u8qjKQOZR0RsLkPHnr7KdyT991fhWgCe5nrATsht8
ujFHGBCvJ+Bkt2pWHtYNyA7hqToAcDIdLKHt/vzlcKP9jxfk9CId0zNdqqq4U3++R/FhEz2r5/XO
XDyrD8uZKtJQZ6YYIQn62AKIS83vjVYrAPdiLrPIKD0Sm3RSWdj9Jz0FO+y4GvfIOZfkZOoDGtG5
dYeLkv2tOfr9WL/FiBaNaEAQme3LUlKhXW0KX7D+3rZ3vRMPSxjPo1aCp3RUTXt1bGT7WLL5HOzc
9ogGQGk1EzRUWbdoJ1ivPFHpTywcGywp4vSlGkr0jxSIzUU0VCJN9lg9GN86A/EEhkDRmY9KaXRa
G6kjqICWdWZFLntWeiMLxG/nq6xdcdPObmztFh+OFalYnr4ZzeKTN7ys2MqzYamPqASo3EVoMtx3
tCvfFyKeMbywu/QwkPRw3MsxzzqqeQ2zavDH0a0StQhma3bZliQEOzH6Mug7NyGOFKnaNVgn+99a
F1RD6paWUbfstq/kLhBPoGM90cPG44XqlJ0SnMfLX2NCTUaUp9ny3iVVXoc5wNg78h9z3Q08dPWj
lthpekYQS0Zarb+CtfBdOzuNfMFoaUen8INCFOhCqKpt7StzWJP6vHWsrr5AXEFmfIB+1YdiS5CC
lVd1omhqGjA4kSvqj+YIbp0DucI00//lOY1hBRN3fnE2anGnn1FCLL+6Vo+uOSFSoghRSvnfkroz
0jOjMQu6wFdsu8qK9f5EIZx5ZVqz99z3zQglRoR0vtMJyxF3WPvH/OT1pnYrtMI1IvSizFLWLAUQ
c8cQwtLLzBEWRg80PpOJsImk24wSR4jr18b1IdvV3LuAJ6VQUzBisNJOY9HaHr/+MlAq3RtkvEjy
YM+XkZEvbNdSO7V8yE1YT7mdk6bVx/W5NWp6ApOnzUMEGGTfFEliqROouEMjN5/mw1Kuc30ScuiX
nbUWqj+vvc3DZaOHhysysiSaPa15LnJE+pBuSarvZDKb1+i3s4u5RAAWaekgP5gBlmcedqk8AI91
X5JF2iWywxgsgCp7CyiJ6I3koCoBwm+ldfbWCy+nfJ567Ve7bNBBr9twHcTI6j5KngCokNFl3WcI
riFxG/C6XZqna3700h5FV6e37j09AQBprUBMFZk1X+1O2b0336zzuhKmg+LAgGRCUrn3nQa3T9M4
Xc8VoXdEUeigO06kU2eAuLutTfheEqfFGRowIDOdh8JEdhLZQlc9qoPhzUvatHrsZoDwwHeH5rFx
a3d+oSG8u52RCupBz1OQZ0VKXSmyiXiN95rDlc7Nl6Y+aDQPrrBAAHJmDYMDZmGmcX9h+338bKG3
k8i78xLlkJ+Yv6Y1/xdW+KeNCOA/wwph+vr9J8cMf/s3LY6FZYYKEOHgwfzN/PKrZcawfuHQNres
TTwzP0rLfkMUTP7EwUW6Has6vtDNRfkbouD9gltUxy6qA04wqBH79skg82eGGf7pz+ccrn0HwII4
ZEYV7Bg//vx3syjkLSJIg1gVraBKMEBiWU1nihCU5ozTwwgFpIbGOSv6qniwyDy5zeINNYStSIMh
bosQXHj1H3wyReyj68L97rMKVT1d3UBx51tp+53presUEhnv+/vcbp2Yc3vV+gWiocqafaekqR5T
Y/B7SoYzw5wpJ805hZImcagB60t3oYLdZXg9d3IeapClTOlVmFurAm9zdazq5OraZli2W5M6qUTQ
eKKWN2nWwI3B5MFg2vqhyywrPSCHkfAa6AUHWy6RW7QVaqBaT65mpUn9CpUUczPptqZOzJFWvNCB
41fHgn3NfRFob1+TvsHYNvfjGuhkydywTHQ7rKM+drTGw/SmyvhxkDhZuEtjVOc0mqyOoT1b/Iio
oH/AuiPJdVVXOC5r7UWRs0FCDrvTXV7JDuEiv2gzY9vryaG60AmOczjhOOWvpWLyuNM14hvTII8N
2XyfMyd/b6GqcicUY0Gy0KhLO7lPUr937hwNYynUk6qX/bKmAMcWSKqhE++/0slXf0vJbPqg0tdu
4XAGkK8d0WPutb2U+rGLCbFiX405k7rOGS5FJdf8Gg4ebQYwinnddlmsHaHmUNXmiTSWR0E9+zsI
UdHclrGb0t6TbIz4zqTV7qHN/PiktAVOfRHuUccfeyvXqThSO4UHo4euBs5if8hiM7Xul6nqdIrg
PLtCgpl5yYbRItn37RD9VuVf+m3q8zCXEyw16ilpdky4aYkLuAyS1NPt89ryp2EMXQUjhVPRbBcj
AKJWLI/+Sg/aHOgkjq09k0/c8PkmFQahwSHVdDfbtSnO+2RKjcjCWbmcgaF43a6pJ1c7x71ZEc8e
MxyZce8OJxJC8/SEnYDkOg7JYYw6uGK1j4VHgI6nilaedfXkPLmbEzjTVkSj9dwdRmoUiL5qG2/c
6Y3bXCxVlV7hQe72PTq+Ohh8VV0NyO4l+rBVu4zJIVX7sbSW+0UtudrVzqKOs1ETA5U2yzWMgROZ
ZChpVwJD1O1US8ML586UEGxJmTwZmiaPtKc5fFbEQaWkA1UINUdSgOB7VXlv0oLNLdSn7RkBvfbt
TGrhayIT90vMpaVCKjSYNRE+A+Qs+ro6YSkTbSH+qCZ5ELNEVUQC6lLDBOqTpJV1JEswcBX9sxs7
6cO8MFuJYrNijWYbd/3ZYqZd1T72w5Rn83c8Enm8FgEQTupVGgYxjbtpgmeZ2n5846lgW8MObWvr
+cGcW6kFaojldeD6BKEv/NI8+ErOwjiAo/ezt0uNKVm/YhLuJvM87Wy9v4dtIqWMWkDoohCqOWdI
jGe11tVZ4XfUbH00arLGnAGpiEm5ilB+ZNOFPktcvVuPmRiV3Em/n7os2ILY/eo8xglgIC12W5p0
mfzm3t4rqXSc1rM12XsMhtIvQzJ3KAtbmcwe4kTn17y0ps6ZpqcqTsVihbZQxG8HBKiV+iGTnWYi
22rspA2ZzGOLBDs5po81nDT9zhJEIX21/aSTT3DO0v1CClpdPAh8SfN+MIZaXfpFn6lLNyY5Ao40
VQZun2mQw41KZwjHHMUySuxiqiKpjAlrvHLc16F1qo0Nbr1j5Wf2obcSzIa1XuFyQHaI/EiDl8qt
CJ6vOVljqZHTSOCeROOUYVfPiz2hU2m0mA4ZyCY/6BLzujrRvi3uUtznEXGpjFKZpXBsCDFoB3/Q
5REhY/fFsiYzrJTpE2FnrQOYcFnts2H0RUA4m3GYK798ShcHjUm/SELjat3fmaRgRFafILZPPftM
wvReDyR/hhMBxcfYle4B+QmkZoOIMsCh5Hwdl8HDblylUTVMK5xOh7gwHesLn8e5xsq2Lg+FciDB
/dLpd1XuWFE8Vli+THM2D6bsvE3kYPp728KSkJmp8egU1d2qQ3DXSTWcmkH/cG3NePAaUKEgRxAY
SKWsMz9t5FO5YGg4X/isD3jsvvVG0aqvacKT+DTk49h+j0uWj8sG9bexK3KPL9z1vO5pNkf6jQpy
85cvWeVCyEZS1ltMo1PZ8eWsSjv5XmRd/kq0GGoOlxTe5ELJAh9GnOdaHHGDmNiOuGSCLjG9MfST
bCILIOvk7ewtzSFDtLUENfZN7KbrrOMHsY2W4mZPLvvMjjPcUBRaXZbZ2skIEGUGy136Q252S9iq
Hstt4uNFb/1quemd1V53lsRmiSuryP0zty1Lt9hh1rL2WlWT/MgKioZubA+l1YivzrDqUQtiArXO
3Xlbda2Hn7Bw73qFfibsCj9RgYUr81upWdMFrHrzOs0wtOGQ4TONtWlpdquzFMzvmI/DIU7719HV
+e6x9nDMBPlKQdVbhy03vYqLZPL2S9W34oAPYjnHBWpeVI3jeEGeII9aPC39wEiXLIdulVjJeEAO
hCD8GBz/O0L/k3wTuDWQlP88R193varHf9zjAKz7V/mP//Xv/zzrSkJYfj9k/+vn/WZOt92NbmOI
NSGRDJIJ/o853eBPYOhIZN4iWAR1Sf8i72zrF5qFcKWTerkZ2reU799Gbf7I2wLN6euhqnwbk//O
qG3+8J7/DsMi/WGrTmLUt39AWZ+DwbbWsJr5ZX3UWuOZB8ZJpfKW/NC3cjM/81g5N0Sypw/33OS4
2XVl/W4vy30s6qfBci6NCgAk78yLUdsCO+/iddwzhxLcOB0cxOUFs3wIc5/vKVk+OiNY/AjiGHZ1
cjb426RQ3HL4PLUk05PQ+lXUzrkU8cOSkeBZuRzePrW/ECmoDev6fSwSlIs5hiWn9x9wut5XGoS0
q6G5Fl1A5qZBM6/7YUzieugJczC9M9i9h9rTHiBDEU0N5KJmxy07EEvkUc3Vl6rKv8nal+FsEb6E
uT0jZbJ+RzeKHGNw2YsnewhsCYLmZCzjemyeprHssbYvX2sJ8M+y8QXYhbEhr5ooWbJviTHfw7y2
gTKcMXQ6i0R9tDiJVT8JUDh+rri2+b+dg1G0MPs7rdOOuUE6feU9dQYIFdpte4crc2/b8dEnWTfo
VAdqY0/3CR5aJnfz5C/xhznVd0i2iTsdMSP5Pp/tPC7VrjKBBhl699gC+J1VTxkSAqqQmWU8jHl1
a3o95XQ4u5l6nvi3bBvCOy6ux4+trX0p0Bk4Pf9b2N5VWo/VLs5mpMc5/u1KtO8/PK6+1pZY2PBJ
ELm4PVgZ/0vFN7F27VOOqGiy4t2i46Yu9fMyj6lJXts7bdLfnJroczHbbUBGCmW5nbozBvdB94cr
zXmwJ6CyRtxkSfZFwlyFSAvfMRuWgS/2ue8Qsymqd7CSJNKxP3D2ZBj78AuGhI2TZNrl/nHOl2ef
QA8CfXhoJ6TCeFflFqfgWNrHkHaHsl7v8VLDVC9dg0pPy3bO4h/JuomDpi1F5MTazmFTpLzqaIz6
81i2T4XhnDle/VTq/W28DpcEot4ZNUGeRIg8xetyb1KpEmnaep+VDMlJbUVr1uPwoxEgQM/uh246
jmhhnZdRMGDgmDvqBa+T2hc+DUhB3EkSgXP1jmv25CvznMKRW9KR0dnaoWelx5hvfmjV+yiKYyGM
HZDSpZFtX0EsbjFpSXT2Cg9AvNPE6DBE9YcRZNZtjYu0J1F3GOJrK/e7kHvsC5UpB369YHaWD9Ng
6je1o56XIMYmBv/8S9zoX6cBke9kXgxTeYsHtwzxlFuBNvgPHINvfmO89b5z1vTw8PxqkyMepI4Z
PbVPXumdoWjKQnsyQHrSb4vuPMBXAtxhzl0n+1TqxdG3mjvcMvd6qxHoWR0XwVWh2ek3giLuSFb6
Wk/iY5Ta9dRaJ900z/Nl/fq/qTuT5bixbMv+yrOaIwwXPQb1Bg64w1uSzp6cwNgJfd/j62tBioyS
qAipcpBm9SzDwhQpUXAHLm5zzt5rx4WxS/Tpecizj7FUDgOMiN80ET6nZ3ybGymzk0v1tVv1uW2k
yZEeAAS9y5Eyun5VPkK9KB0rj90MufAw5sfYNGBD5cegbR7jrHc5g22+W2r+pjf/uaH09VOQFIjn
A1UZGhDKLt835jK7GqoKfSmfIivXauADP030bdVL60BJj3Za3FDbfc5EcCgnfw/I+awE0ZcWI85/
ag/wj1S2Zb/xVuBEhHnSUhP6c//hvrQvP/zHGi55O527j3q6/mi6tP1XOWn5k/+vv/lfH1//ltup
/Pjf/+ut6BDe8bdhM82/X6+XZfefl/5VV4PQiT7/wLe1XZX/gCDDP3Rml0AglTbUtyqaYv8hy5TB
lkROdDa4kf5a2yXlDypr/AR9GYU8Lrrzfy3uuN2wxWHysai88T+AMf/O6m79BD6j7wa9jQQ3/o3G
+TP1P65pQspqeT+xCzk3lb7ObImqsxTJexSe23BKtX1osDbQDVhVw5NqeVnROips4a5N1oZ+06ts
UyeOBwnA59SmZzOxGeYHeiri0nU738Bd2ch1ti+yQ9X6x6LrO9D+gXhQg72qXAvpJW2NrdISylQb
rdt1vXRfiPeyF247Hyplm5sqS+SrVNVYArJkl9da6pqixo8cy+0G5dkqFO3atGIHLbYLdOPDr3Po
EgNO0ibC26EWsdv57OlrO8R3dhmnqr3Wmm6XLh5WOLVGfDFa9bU+X0cqXPbSCG4oXFPQG/a8R7Q0
UERLpJXBZUNGyQEra1u36lhwZfq1rOvyKox6z6+rrdR2Xq1kLtxrL9TlQ9VQEOifexOIPaaIGc2r
5IZG8F5kFvj9+DRop0JWnLzeqeR+1wF6xZQ1wpnVbt/0fP6mW8ccMUQeuGDwVmWMYxr08ICfoWtS
R1am9dB+QWLqWhkLl7rW5sIr6jvLfg8pF+J0AcQ/29e9Ji5aUckr5Cuh1/gt7JTulOjG3TwaxlYV
oBBGYlXoBnBXliByLVrBwvsImwG8huFmOpgQ5Kf38VBtKoABWA+3Fm69lSDcYSUpZnWSo6hcgZLY
S9lR0V6SUX80jITdmSI9YYrCsuhK5mmwi10/JCoYkTZFmaq8+t2ce6kcdQfa5s1FNxcrNdfvO+pr
vkGiq8FD1gmX0DH5BrrM0kKjKvDvRZ66IgKgHeoPRjR7RTNcZF1vBCvNbPaTPl/Z7Rx6kXXICwGD
xN6lAa6HFCfNSDpVhHRKPam9tp76YaMNmjvCoQzn6lAIcOnkyVd+yogu6j2RCmsZzIXKIK3C+ouI
E3YbmafZGY7qaIOmLaKIK2pHQhu/CsCtq751MrCzDygk6fa4pp9oqZPUkifhBs008BS2HHiiRwk9
VZjvra3ZwSEaBieWSkyYgzvW4yrsJHegyzkn587ODNI24Dqj37WsyZNKapRadOmbMaq3fpP14qxo
Ku2bG40+i1xTj0Bg40oN2RLqTsbQgap0q7BZWpnSPuo1CtJuKkWbvHlrilu0Y6F873MoVrRxN/np
utAWwRmlpR02RwflM7Yj6VBaYtXFtpN3z4v9xMjPEHZ2SoiRIZfX02CUlyq1zhUFsO0oD9fdqHti
Li61Ujg6YmQVdsVKIiZkZcnXQ/Hg08UTeHHiVHeBhbt2RCFRHi/iFggjfnOdV6nhdAAYQZofIvlR
GQRFVb86D1TtymJhUHQDrIZjPu4oICdNEDpZpnWbtjuLuINKkW2Udj+yQe6qeDc3ZzQXq6ivWxf6
zxHJ1TYK2Teal0ofcGTwnU6BqDELVLYY81C0hoPR09jGKRSVa4otnh8bOxVfQ5lIV0XyZITKFz/A
lk6lpOtvRz96hApJe2LOGVWvOZpAkxJ/qRZu3Y6raXxt6bkiGV7D6I5WoMZQPTcrX7nLBvRlvOal
LFZTRZ9t/vClL6QZrHrs/KV+3RuK18bnOMbP11/0emQfZlU86uQH6Wnu9CJ4Jb4a/3pzVxjYdCuy
13QpOWY6nel4j54d/0GYYbcJ95Y2XNVAH/ylLdfigpBCzMFUDre9pmErHOjMqvK4IQfE0Wd/1YHR
aHtuTXJu5wfberElcADAZeQw34DLXzPu7HUg9x7wD58Pz6kX7xJ0TTPrv5j1vJ8t6Tiznwux8cGD
0qyzppa3TYtRP6ifSs30wgBwhcBlUWS5sUsLGg6Ymuz5aIlacxUtvKj1qL2gOkMtuIrS10YPryQK
dnCtqiszs5973lowj2d4lQGmI/mpYa2hjjQ+Q/uMHSm3xTFImnVFTqmtwlDCy0Mztggvs0w/K+jd
cg7XE18sOtRxclH72fRsx7IjV2LnZ81pmKFtoPLflG3UXxQFlXlBe3mfKN0GKIS8rTTRren3J6Q2
NddVRl8KpT/3TjbTXTVQeOVg3OtHtQzHBwr9DVS3tL5Tc+EQrdM6siE1H/1gKw9CbhKOonALeqPB
W10oyWOdU1fHiLP3dXl0g9x3Wx+ef980vtdAZiNcQGy0gh5TZb1lJZs/JKPBjigNYkYGm1Np3HVk
86An93WrJauCohIng4ncG6huUdsy4HsLXyjJgiG11cCO7puhccjhGze2OZz11OaNDE/VKO58yV8T
SIbYowhMDhji3p64d7V23WAJ8zCGXPWzNexIIHdjWXvAq0mQSKWM5WZsD7RYvmjUk1GKyPmroKWw
D1Cck1xgdBztfDuelxyGeZXQ7uJ9olap6P4+6bvDpIXb0Z4f2rp2/Xl8o4JmuXwDbaNEozPpxg7C
1E60VuSScsiU12Uukvm1xqLkqLrUOkabRmTtdG5bhQ9yPjwWuvJQEsceJHWEZ6DfhVl1lZX1Riqa
h9ocvLCuQ9fAV+MqQoZxk1fbgqAg8Es4pbGREB2RopyX8aoZUE+JGpCgp0XpKoyxA0URgaRLllc/
d4d2NCw4PHZ9SMu8ceWize9LX7I2YMmJ2qAwsBYdAepUce2JdbWN1NbTjKY900wv3UxrtMsUKMm8
SaIQh5jc+t1trhXhWsOf90waQ0gTj7KtcMpQmzjKGqRgF+waSlqJIJImJu0yQpKjl5NJs7JUrnJf
Y0MUEfCXD4np1dqkna06wbqLGaC790tDC3cge8qzr6sIjhs1ZvGfkNFskyZqnWTIvWSusP0qS/Q1
U6gFjIk6CBUbXyrsPZIJdpQmgAFaVk2S7ZOK94jat2QeeKubywTN+pM2SZjlmqw9aqChO6awRn/O
5bAAQmjhM6J7XW+MSuoeCwbDuu/aVnbR1IgAiUDZyyvi4sw9lvL0CPfIZK+Y0K9JOn2t9cG0SWgq
wpZBk2PhvvUyKZkPdAqCszKwcLRiyk9SS8840d5q+zYxh4PO9uK+y5Np12pDuZkSEawKkPVHdfSH
G6kJxyeNT39hhCxIQ+yrrh0DXbSaxjgXlItPdjMWZz6Kv4vi8dpM/d6lLs8sFdf3ySTsXWynBLdk
HfFQfID5rRuUyEsFZ2QfS5KdWf4VizERqTSOIEyoPvtB+ZCUqnTRiSJ/xUGZ34dmgehnaA1ePZzE
3WRxvZysJLdoSnzH9M1UlFB3MBgoPpeVZwuKG7a6TiRaFbFq0v3SrWovQwJyJT25C9L6YRKS79lL
Hr1lSIFD864hlg6mzFzscRlF6zrXp1tpToqXDM3dPQEX/rooyNppZHbK4M7gC3WTvyHKwLgzczvc
SEOhbMGYCadCipvwuNhbTZYUbuwkONsxRZ8ZEMwJj1NHO7SPr7XUeIuIIanz9mHoo01kneeKfKDg
tipm+HF+n5yw0OzoxRE/MQtz6+vDDtJOeNn6ZLtoQ38bWT4dlLrpeEft8KiN2i3Q18GZ5eok+QMH
IJ9yBPQuQIdR9FENHBrgO8srFQO6Uo03dTHS52JDwt5wi7rX35VYp45RwIY9jd6CiNY/MSqPojPv
417WHcRKmz7Wr3xtaPZGrx3jhNQd9v5TGl0T3dGSPMJKDMSXDJtIInyBspguKQ+5PrK1jYMYoiZc
MqWNOI/Y16kVOEyDh8lGjZWqwxnFzANxfVet2jT7tqEvFFIHC0ROM7HCXdZrT8VyblE4pARmshdK
VeNUJXbZGJJTDyfZze2cA5OtjaMbmgwUw95bjZneMJmyKa7FvCmkbFrRqdQ3eJ7vg2isT1mkKTvy
n+z4yrQpkM2M2w8SxypXDX0fOYZkrgchWafRn/IIrU9R7VhkdRRhvj1seOmbU5J23UUSRbHX9Qjf
aCcXCW9GRl7lWOVuUJtATIt0sRZVAV29pTZGYwZoXNZGgKJDK1OO09wWCvekqd97GimDk5aF7JId
OrhDXYSvDb0Rd1LDfTlJTXNsSd2EhKUFaMqGeltKtY81PpH16GA0I3T/rY7nGFvXnCDB7z1jEh+x
XHp1V5luEhaw+oTxxKE4psg6wl5Pe2cAiLD7T1VTLv+HAYLE4h/555LKqYC+/VHXL+33VZWvP/St
rCIZyh+CkBnFpMGhytTe/qqrLL+lYKq0LNTL8ID45V+FFWH8YREbr1FYEViDFnHznz0TfsfA7CSW
/xOWELrKf6eqIn7UsGN1WoTrdE3QFaOWtz6DX3prIHWSPB+3wwR4F/fl/AQ1weu0VM459A0C6vug
nrPKKD6giRhXi6hiT7iYBJFi6J6MIFEOSZR0BwjrJL1HSnqNjDr9s375n+jZ/Y+FRpNa/quxdgND
rv2vq4jh9vE1LeEUVd1H+mMF8Ovf8efQ042FCk0vjshpQmIx1f2rpCfxW3TvUKurOpgyhTH+pzBO
Mxmu/Gk8aeyB8TT8X5I0LT4qgCaKuq8YaZk64L8qmX+Wfn8ljKMt94MwDqgSiyvZOlyEQQ4n61Mt
WJM6NYwQWXjhrDZbTpsPfORN1WRHGiDVSlNnme4xeWypaCGKhtdtMiKV9i0AgbEXLkltHWfCpcwO
U0Goz/oQITjD1KnlFn70KDto2bz362CDcuGmK9JniKtfNHK4Jt08dIa0D8ZcRsqF4CEa4/cuVnaD
rd1bdIhWwh9bYJnFI8Fs92w7bGf5RRzoictBAvD7GLxmhOttyQ1A+6RZ46pHXDCL5iMjtGDtG5iE
qh7hfEIUtSs0ceYLX9BLf4avsV1QVi4kt4C2GcUplOVOqDU2Ip8Ziq+SzKd5mudtnCaneuSMbqMi
cOwo/mLBjACLghg60CusvNmzXWTrXPj7tlOhPXDKRklM2haXz9rkVdZr28vAvK97lGzfPlZEjO2q
Rg6BZQOdcRzc2dLlWKpX82wlwLeK52Ei0yCAq8hB9x2X/22g8UlgGANTNPCqR618n4V9eaVVvkV/
Q0JwM9AqUwg37cz4ncoDJoLktc6CzMkqbYDB111ohXjIGsk1k+G5N6b7puHJRXCYAbeGr8Ns7hZp
t7OY3tfsOAiV8I2LZgbuF9boQvL0CrrtAz4vSrc6zwhJ6ErvunPXlleJXDVOPPF9Enu2nQHnmqeA
Z3IscazHrt1jL6Y8UW0y03pEHewUKXLtlKRpRkrHZh9Nw6g9mTK0hAGCnkhzEjGK6NVvxulgSSmH
rE6R0CBqyT4sqEjZRK6uwBWeDbAOsQFhiWQOdY81J91F6CCutVhtN/moKkQTqOM+9acTQQEwchvq
AklojOuJrt8qR+OjSBlsxLlRwA/bC2qga9e63DW3PqFyq7xSm3Xd1jGbPYOaDQcLYAn+Pq5RKgej
hkSOBidgmMWEQypu1l5MJp4APWRopgv1EJDtPjCggZulWA8qp3bUIYKHpYn8eS77wc11hN2V2MM7
v07j+sqUefph1V5l4mIK4o1SJc/fzV5/0wxicvvOccL7b6GxlbG1sDoKgPbL738njDVyuWBfYwae
lZYcdgudoHFjq0e4MyQt/U1E/ScZ7p9Xw12M55irsnz+eLW+E0jyQj/wTKCUKwjVHvs1TyryR9Lw
Zj+5AA5BqiZxUVHSPP76m35ybP55cSbVxX6ro074NNXlYMcLjuqBV8DNUnWQpKgBHGVhAMPmhcCw
PIiscWw/PVp5dgSrsPn1R/i0zn+92WRZM6Uz0y4i6R+/PpsTLat0QXmj7wmVzY5BaOyWjvmkUTX1
k9/cbpNl4vPDXcILuB59IdqO7Hq+f7gEwzR1j/He89l9rNracMLpvk4uqSLSNxg4U9uNfaslFXE5
+nAfa8apLV/Z7W9TTE4JJUfLjzagxg9oPu6RiaEdO1Rxf28VyOpRmqlldUE70ZvfpZYqYpUiL0WL
JMiSxYSnnvMJqPo8cB4topd4aHZS0Bz8KlwzG61lK/xAP2i5tOsIQZQsCp3iSAzrEpvbEPrUt+u4
Eq5vwS4Mw+EFt+IthGvYsrJaH5R6lhwc1O9mVT/GjUVxiyXMKztxDgFl0RKpOQsHiAKKab5XKqZP
S+HYbN2Gs3w/VRGDrLYuIGZRwbLCfR51G0jO2xJ71jcL37+1b7otMv75TOP8vnv53//Y5PzhT3kf
xcVL9tF8/qv+P+yELpzEf962ex919pJP3+/Zlx/4tm8SOiROeo02GmXYi5bKVPGtE6r/wfxBCouB
D0/WBMlRf+2bdH7IWDI5ZJWoDWpp7Hb+pXIy/+BFMDGJokr6ttv6N/ZNP77IOI9lBT6oxkWQGLOI
fXqxZtOHMkmxBw+KTxQ3RbJ8AFRDqSV2I23UkaDa+vgmxrzZfXeL/ma+5szx3Sv99cpLBxYPso6e
Uf3sbjcHJIVSENLjazKiac1Qll8ro0VIFajl1LnEDtvtrrPa5AMZL0ndv778pxl8uT5AMY3UK9rT
hi2rn6YwIoVKvA/4btDAFTKtgZTWkWU09A9x8ty1sFE+NAIYFJf6mHCithSF1zay5v36g7A5/nQf
VFMRlrEkDNKf/Zw/B3AprSpo804cz/pBVpPwEan0sAesDsTo19daVqXvFG3Ld15YDayRLFwYwD8t
HOVQDnMvNahQM1/rby1/QsmT0B0+tarCPYf1Pn5TR/4Q+fJ9xMvPA4yvp4C1VTR8M2Qo/jhzN+Mw
tp0cJ0TQp0sHqAGSukvb3qYCGUkjhrZILi/MuZFff/1d/+6+UsrmO+voDjkOf7pwbpiTUoqEfodf
GxcG+vR4r44SPVfm7uQ3d/bn0czhmpV5OX6T1fbTU5yijOZQTYczTfVDkzXvsda1JLiPcI16kWwk
YKN0+Aix+M179Dc3mBmENxcSB19UXz7Zd/ueEi2fNSVq5oAH0w+oCJN1gG8ShF/8nhF2DrSfcfXr
e7s8tE/jCNgq2yyIDUg3zU/vzjjLnZGqLPclW4RXXRSM1Jhz4W8u8/MjRADK3KmbCJ5BFXzGuqoN
os1yUVXpTA+I+pcWYd7N73MestP99Xf6LGlioHD7uAy9Leben8JZTUkkeaUohdNjlLw3+8wg61vI
HfnrUdesR4r/CD3SkHSguFORXw5tC11wMkdpDepflynj58Pv7No/3wMT3ZYlL+Z8FpDPMpXEkkl2
8adiIXar00GmF4fJCKrUKYrC38Wp/t3FVMGMCAeEI/7ni82TrIUjuHfHLgf90FZy5OkBgdCrhrL/
06/v989jaFncUP1azAxsGFnhvh+3BjNQzDtSOEPU2Z4aD4yhrCyD37GIf34zTcEsT8qU4KnKEH1+
uE7ri5FOJFaiesj7UzxJqTcPg+6mc4XJDCRr8CZLY3ab+VIf/4Z48PN8a4Km0Cl+sLSy2Hyag8A+
kj5V8h3DhfBeddE8rZTZiALHAKuanOg5sfT82/fVBIWxMDcAY/300lRokg3AQ2hFlHm8ksg3v2fm
tdxfX+WnWcegpMMUgBIbKRa//PGuciif45lvjC9CSFeWFvsniJQaGTadz8HXKm8EL+83s+o/riWf
9X5YK20U4RbIFl7UJdLsx6sWtdRLKihRDMd2aB8oQ1jbNBvLVdKEMxzOlPqO18MdGdZ50TGgJuJ1
3qM8y2nG9DNtJtlM1G3SxWL+zaP++m78MCfyoBG1gYJRFdIzPu9n1IJ0JpC0CGb0svA4MsW9Fxs6
9g6hLGS53KSbMebhFYxH25niGW9Z3Ae8xnPyEdG7Rww96uDGLdIavF8/ra+LwKcPZ+Ezpki2zHGG
9unG9WNEKUTNZrp7sfVQt332PBOMaqwNCiPnOYY+eYpQwgQO+0S2gWKuR4V6Ajy/nA3ig24O+M86
szddO+iVPX3XAR5TzXkbM3YNFrqcS6bkhHjHcV3HXQ9BkQhodNLcrNGdyjx5B70gy05PVsy8IWqo
HTYoVJXSKSXyQFcaPFoSDagSnQYaMx99JvIRP6MRx5uxqNJhUyoWf07BuWOu8Sale6jciI+C5d2q
ZbpFK+QEfAiqHddjLaKrJTFuoxBfGK7kYUzfTHJcyPYcshSwZhYCMOCekMoh9SMilhktRziq1kEJ
wJCs+hKjETK8zEqeSGUZLyJZpYb36wfzeXJiVmcfDyzdooYg+PePAxpo1xhmPbBS6SJFwARxNl1r
NKG630wKy2rBX/XdEKBwy9+vmGz3UVFC5Pg0D8ZjV7c2XlTETZERvkiKhFFLjFPROIq85FrPdROu
+lxE61mOy9aNW/XKj2pCNWgvNpTuavWIeFG/MPKgpEFl2OHV3MybNAnpAysSpnqUBahGYsTYsuJf
z0k20xHjxQsBY8+tM+f4L5WBADzT9+d6M7TR86z0EppCIq6dhoLruiiHdB2NpfwyNNO2GKv4Ua4T
bEOWnww3ERpuNC0I76jWWXLjhKUC4GMSc+waVXVepsRog/ZG2/q+WV5Vs2L1xwgMqVNahVF7cSv7
4wrGOXN/0PnqnvnAdEMskiP6JxOacholg7z2B8s8D2Wt06cLHSWBzrrpQklGaoGwv/SkpDS8METf
qZl6XaxEJ2ZUndGu1GCHv/DQhaOhOFDQy41p40lgUsCVs/Igpkiz/pbKig3SoGucpkyglLZTfBZ9
qS58ZVrWa1EZkrG10Qvt5YwibqynzdmXp/Ia3ENyo5DP9IGMk8QRO6wasJup3giHIsHoQWa8RAdQ
qQQ1YJvFfdfYX+pS1HA7JEl/9Pt8pFIgZiCHEbAKh/ap2q1qc+yu5AhZGcaMdIdFOgLA6et7AhY3
Ro27oFZH9cDNly8AyNcO0bTY59CZqo4k9LZeIwfR2q0s9I/Qn56lOJw4SqJ1eKwZUdehBFyi6Dok
mUWE1iodhPrUypXYDvYCVUv9e9IVlKtaFqh9ZuWdBnC+jiOAnejIJDFAzO6nDYR/mzKlZiqnKTPi
A5ol/bq0BfrMuQsMAlyIy1lxsfrLOJmF5ZAWg2SstzqRXKR++Ubk3Q0SDwt9szJMHvFwM3F/czoD
R1HF/ZLTQJ0pUJRNGZfyWYlRUcWyjngTZjsQkPmtHnr2Y8TvkNaH36RM1I7OLbCbNKGE5C+JSC7H
t8LTithyDAZii6XSbmCtd9zBWJKMdSNJ7R61c0u13Se9wImi2rwVQXyLzaYN9hxa0l0CFQmbIwFV
nmKXOpVFhMYPzdjO3EnMuMwYQcAyQoHTGdOiuwIsLnvpOEA4Edp8Cjpj3HPMRglbR0+9Cmm2iOsb
X01bTPrDquoINpPn+zrW72NOjghHFX2Fp343jf64HljHkT/bAh7FUFJkzAjAqiBoEwJt6++AQGcM
L0UrUrdR8/GyLJoeJweU/tWYgJYJ9GFeR+lI+lIy1uueQMZzDzX9UqnDqyLFC+UjxQHNG96hOBM7
0w5uyqqtzh1FrfewN7JdXqTHuG1ubewGLrBnhqn+Uo7zS2LWdAWbPOmf2e282/RmnFHqX+ux0h5x
QZiMZ03bkVRM4FGfXY92cClNRX6QK016wKt8qY+oEhNcNGJ+r/PoDsjKe4gBGCDMtJ/k4MQkRb5g
16/NtvFQQ1YAnat8PTbaE4I8SuG6cgmNkOxbvdzE+Xynmu3ogK87BMZ4ygM/ZTUt7gJJqB6exi/d
BOTaUp5svXyVw+jO1gcUSaBCnKyrLKcJxhfU8QQhJuX0xv7uelTnW0tO5I3UUP9QBFIRYCWEFORY
leMmOJaMsTT0V30tris/WFDnfXXEYYq5CtK20o+GU9OQQXQtLlNt4gnNJE+HMZBa8vVWGNwo85SE
Gg/FJF1kqHtIVRnAUWsWvtdG1pH+hrILJ08F71hQysxxh+LVusgFSnezArvQqsRSDK26lfJEWtHL
vQ0Gw2OrM7NBgPs68p50EVEpaRncKCrvkJUTqT2R6YiLl51w9GHBTd6xe9Mtt8a9js1T6O8JGw+i
QDNpfG8x8j7qrcj3Pu/ZUStmOmZ5soEfy0cna2Yrlf1l0gjqqAS33mgS2eAiy+/kqT/MZl2va9xf
HvNzR6tngcbMO3YTp7khk9uuKNfNixKIbh2pBNmhF81jnqAvhQrhReRV0EHo1q1GsYhSH1JQfYR1
AYB/XfZWg3MqvSOGkgwmTcg8mMy8Jf9CcvOmu4tbgfwjOKfsv+i6qeMq1YczwYhvgTFhyQKDcZQq
bMqlFL41mFOwPzEjkv48rcyablcuNbprK0lwisvyTQnrfRUm1t5uVQgZKXwdCVwY146+cDxEb5f6
MnaoInxv/Tk/1KlO4Kpmpzea3qZ3s1/xUBQy/PpSmmEX5MA6Okg4gI02xGN57Jo9QjwJbTSUD4Vw
UkYdRY2umaJTlOXWri6n61BoWzH0N1leHtuuvM6bMX4cx+qMJU13pNCkF1Fab2JKg3URpupuyRSj
njXFayOCEiyqeu2TrI0bN7qYmZ2v66qHTgwo2h5Gj8BTRyvGk1pVWKNL7a5IOFxYdrCyquAqTkJS
YnVEtP1ZCSsmuq6/ULTkgizUWyyW7DipWmyTof9SII5Z4bg5hgGCdmKvjr3SEbFBzuFKk7B4N3aJ
iZJ29yFS84Kt6nBIioaEAaDyuOWGo9UEXpUVgMyV3tzRujurmODVDW2BioAsHnjWPplBT9owbTOJ
CQd3Vh4mF0R1ATMCEqHYeX5nt9kbJxvQ/HUzSJgai44kTLlgLM74JwNzuiAIbd/WNn7rzn5iAkfq
HM3PPkKsZiUCFnHViNmnSMFRRIp80sYUNjmCaKIzO2TgDEpKFxlybfzfYbSYCXskxDUgdDcsJh+p
dbzp7WhN6gL5cKGjLopIPELXCX59ZNWD7NRl9jJINkzwOX8nJglVuRbaGwtIlaXRvSSksF41PcQN
9tEY3fxbI6+OaPwX3TZ+vsyGODGIQx/Y42XiJ91WDzThxmpTudIkPfSlEZ3SDK1lV/qohoneFBQY
iEfbyektzZ2tPxBC0ZdrADeHSA5PCLHprdSsxnneOYMP16ZKqgK5r7rGcPge9eEb9sZdsNxb4s9u
Udfn9D01czfoyLrJBeQnMspwtZIKeqTQXarZ8MoQvuCQxhu9Vq4sbKa6fFPpmr8Zq8YzVOkezBut
784RinbFTmMj2yCptaR0qWi8K2m/byDbzLLk1TKuTiJU7VWjSxsiCDa9aV1RVb6TM/89zjV6Tvqa
ytGamB5UgeYNeT6XcwNHAzvPE4pwt1KHu8UkGXassE0h0GiiPW+VmtB1K72ifppuRlJd10qmkn6M
x50aGBpm0fE4MMa5EHuaizge2LAjk87hHoSqP2ztkVEQ5aoX6j0Rf0N9U1W0fSWp3FjU01Z6v2x4
pOJebi1jZY7yMZXkayUwL7SMchMciIMo2niNDbHdGxOK2bxHOVCkyKm1KPcKfeYGgfkAA2DYzxHV
nrWfTGSntqrujvZ0RXrWYbbyIx15hPp58WZOZIKZQxwfC4sdObvpBwuBsWkN+WUHkWarK7huZJKI
zWwmvYXQa3XypbuIUwk9L/sVkS7lInPXy9U1asxbXKhOS4PcGQ3tS2QCUitnRNu9aT7LdozUzyDC
eTAr/BrqfIqsJfqJRYAtdv9Eef2lAzUGOcMs10Zu3RoDBI9QKJsiT2cPeVK8tzL1NgmsmxCBLmWN
6ozu5WwGY3EhK3qNN2Z+1gZpX7d4QkODyNZUNa/HtGff0Pj+mqinKymJCNLxx5QKqYmev6MvrTcE
qtY6TQ/ErRTNLyMCpjF+L4m/tn4uqvg1qTtjNUnhZVGm7LfaMaWH2VRfNNItswZL2kgdaSUb5X0j
K5lTTeV7gSISZYm2KyGS3EkCsJIyEIyT+sHkdKIZ9/0wX7am3rqSEvQbPYjJv6iA4qMrJ5k4645Y
hE8Lw3xfzfAm1CWTgvUqAmDGxHFi3M2HMeqf2jw1nDybmOfYjsxMoUeTBG3fzQTJ4X5YvBEtPu5b
8OoobSJo9f5l3kR4wwkWJHbW9sqCKKIEQMNa0obEEXU5YLIO0TImuE6g/xFGqOJoI2iX8OU4u69m
RD3WyHTGzLKSK3M9ZVJ+THXirKh7IMHM74pM+oBXYl3JQROeZKua9oVZKZuMSKDVWAhpnRoErql9
tZETfxcOyERlVXrqcy5spMBMyBbHBD/4Xp5KV7FF+E0z3Qd9e1/YgBCHKdiZZu0xmyE3t6NVM6pE
M2Gn6ejlKmV1VOfFDDChBCdLgsWLTU6Shdedjc8+HvEvzPVVJeuPU25f2p267TJZ7GqL20Se+EjK
6YAGtrnTZulORBUOOqs4E1uHzbq4zroJTfYcPcnwNtSc927WtWOfosotGuAEOsGz87i2qvI0yjXH
Ek4wLNWbsCXORSrMjdb9H/bOa0luJM3ST4QxdzjkbQChUysmeQPLpICWDv30+wVrbKaY7CVt7/em
26zbqiIDATh+cc53uv00g3ZVM24EYB8SAM0N4EmTOC2vWq7MDl5vO/rHtIzupVURwerCtBJTdPSb
cqdKcDcF8t24kNsZR7Qx5x6dsvzRN/Pl2W3kJhGus8Xb3Pgb1NsuAUORKehZ61F59KgmepU2m3AC
G1PXDUFuT/4zDSNsHxElCOaFAUPcmBtkwQYWH2gGCvfDDcFkS/7gpB2v6YWsFn2w8xH/hTby+zmu
2x+6xh9CtqWmZGxVqm7MooNQKdPeMk6kHlNoxkgmvjHJsV+MkQB2QyTTTa+cuN/L2Z3xHmTNbZN6
IgqEJHV3l9qDeRc1RsTLWhJ1c6zhGGx728RmwSPltaHQ07BlTf9Uj8kgrwa7d5+cpk/u4LPH4RAv
t+BVyWxe7qEKi/d5JkS79d447zCiLO/gP28nF+kVoRPZ6RJgz7s+ybJiJ4ToP89cIO4wjJZ+VDt0
vMl4b5tkWbnMswg6eUM8fR0Z8RMuI0S9/N3zXDxENM/FOtyZsX/PILjCeDPht/PtW+IMGH0sdXZt
zvCRCP/W0budZPltkjXbmoCEIKtJSF0zJMOt9d52HhBaM8K6wpKYs72eLP4h0FECQRG+1I63TDfF
p1Vl8bZy5vq2rrrzOIzkpWBn060YnjrX/Fx5zYvrwmMRF7owQQ/uezbb+PqAo25YU63nFFz0JnOT
T0luA16SHYC4krMEE5cNb8crHjGVv5olDyz3Rm1vcr6TZQAQcItebaj6QKFFiGs9BgdYHWOAjECO
xm4CnwWeSI9HQ7UP6aBu+xXuTjKb0Zn1+nudZ/U+Tpf5MWnQTF0N81C90ZfF7+RJe3dFk7e7OfWK
h7gxmeziq0mX3kDZPk0PDCjDJfZOeOPWu3nUdWB08bKHvsN5lkk6qSzJrkQV24884G+6m+9Sqvnb
yofdtPH8Gr07Yq1nGmEmrhGLnUeig9cjr0US6XmxPjVkOl9B3kNl7g7k+q3+J8jzxglsx12ssk8W
v8O5tiok/66/vhhOyY1A0aa3Wnviuajp6IckT7ZT0pfP/soAwUlL+1HGMV/BkSAV2GQe576F8GM7
012z+slX+NcOwC57fBkKW22K3npppfDOCSCF2yw2qMPtObsGVjtSSrBFx/OKtLLF+Okv5tnrkK7N
QHg2iIFJtpcs8fX8NXP1NT8LG7Spe2OzTRa83dwTdDW9NQnTJ56YXTmTBWPmVnJmPVJtiTUpjyNE
PYDPBRbFMWoOdWOPzwpmaYah2Xk1ZW9uW4rogFIK05dfSqQE5rDNifTbAmzcpoyGNla7mAdVOV4w
zgtORpwh4OzWR2dME4IMFaF2Qo87HsB8Q9Ynmj34bBtgHa8TyVLkSu9AHkXbgloR0qpJGDP5N2FR
LzrbLyNi5se4EyWiItPpEB5h9wKjNopnyybT3CTKqMFDluHDq3AyTQ6BIizo5RmflthjeGd+Bh4w
SPrhblFU0oXtFMcxj6qwx0MPLbWbx90oGn1YGtsN53KSOC/NwjjWC/btriQsLI0t7Ot1stS72lFx
sHhx/OiK3L6usuHKKLFlO8ouPhd9mnyuNCGpG6knjA2NK97MJCcmmsHxd9ReENakmgnbjtPuzfcz
6BuZjiCuVFEBwbDT8mtzmTTTL7UZFNuBQoVnJyaVyUwybsgFkfpmoRakXJyXxlG7Zh1GBkgeMT4F
R5pluPe1SKvK3wwWN+Rh6bD44R32aKLofYYg7jP/bRXj4tCcrIlPxe3FTXSSl2ic4xj1ScWUmtnu
SfYytb7jYxl5evuBzHOnhPX0JePfOb0qpFPqRubYm959s0rnK7H2TnqcykHHWJrb4gWb1c+thMNp
N2gerw35bA1cbjgcDXq2nEGKHITE0hkp+8i7ghzxynXi9FGUlvOON8O5a2n444P7c53QtbnOjpSn
i0VBUenDINLGuyepJhpPRNm6ahch3JwOdV/2n2oHh1BQ5Q7/wzzOKutxx7LlZxDiGthVTRK3EbsN
SiWBNvFtn6ZuKcob1VrzXbEMWbdTg1AH3CGOH4A9i+ivmDsyz+7KRbyXbSkwAwuv/g56GM/cMjoW
EliYYzarMoyLYRtPxrzriBVqwZR05RjMAPaMLcvL0gceJgwmPWPj5yeVRr1HNnbNn2eYuA5HjM3G
/WIh7uSF+F667l6Z096fmod5yjEUZoyfffnVmDIGhfq2y5vd2AGM3vQNx40v28PIiPl+ZdwKBDmR
Z37tzwlVbTIO371erFv8Z+tnwnhDy2MauWivpghidkfHxbwBuzWdTz9jiSeJTXOOECSM+bNxaTW/
dMnUxRc3KWujWMsdXTzUnhGgMcbwb6nvHUZj+iLj3rkh7Vpscn/eEUPa3vKPWI+MzPMn5Q/2i5BN
dhjs+d3rLV7dyeoeWqrtLS1UgtO4Nd1Tzd9KVKrr8RMzptzqTlXM6/LR94u9JSAv3U9FQTRl5mOT
iufOAUpmjdAVKigRPCJOW6qrgRzg99ia4AbmGQb1U4uhVTFruKxbd2Q3ZtMh0ykNPcFXHe6lpKcv
qF1Fe0LfOAxMdwp/X9cQca7SNlvqbdt4NqrIrkmrrZpaxz1XqaGhCVZmVe64YTy9U+MI+tVFTG3f
RsPowqSoUzxMhC37NN+rnV/LMRbOeWqEqo/8vARJydEEwY2unb8bnhOyMTQjbGFRc8TTrm57M7+n
Yp7jJ1ilhbrKZ8FR4IwG/7lwCoEFJCayD1WjsYSixL/qCHjpd3Pl62SX2FYjOF282NvUXV6rq0uO
nHrM1dTJM5xUDYknLdbp4JV23rSbf46JkeyyEjW406Z3UKTg/wBDdEnNnAaNgFI1MWG5EBWEce07
jYlvs1YRA4wuKc6yRwDeq669ja2ODosQ2uVk1yWvRCvXt9zDK8iNUfUG7AbsKi+DX/lb1V0gAL6R
6ENp0AYWBeMN9ONNd0BHNl12Pi9tryVBsY32w25iexlTd96ssMWO7OJ++O76iVcqTRYF+Lnt1HLL
4d2fU8s5V6NXHMrEd/bIFS7Kj4lZjrL7fWnWK06/pA40vNhAtj61UWVNx0QjN+8uy/eFfDxaDocA
+cHLjB078+g1grgqL2M1SPMad/NOT4iS6PK7Ljswgqa2hAuwXFVdk1DUpdwLWHHbc+EqBkFJ4fg3
hGTPB2JWNU2Xn+FVtKtoG9X5koXcy1Tupa7002Wtgh2Vl/Tc5bBHKuVVX1sjX7ZDZ1/FEdJlSCjL
vUE4yj2sjyndTwTmBoBK4+MqcFiYFZofW+Cfm0uHQQ68fmZeOkJ47+udgX7+lHJEtKeZhmxPeOp3
+BZZmPtR+2h2MF8CBnIW32RZCWesuy8+P9pjwvrkS55WUygKXwOesKqgcO1CbkRNNu6WFFSqWdIe
yVoU1mHVKj3hh5jvXDrVO5f7LvBN9cmqVmJ82dSa7wVTBBZnbm+GbDiWZ2jp/kuSq/o+l+6rghEV
TrL0tuU8RvdRNBCalHvLXdlFgpOhLgLXrJprr+tchvW9hwd4mCJGefxO5J/lbCd1Ph47vydr3cn9
9wko0B6RfX0lp0rfQJ6/CPFNLLWoxfEJXk67NnmRIlJntxneu9wsQK96RzeN5qsFfHnIG6O/8XsX
aFRcY6bm134jmDyNQtnCVMm76jIjzdRY79gmqm1ht1EaEvZgvQ9GEg9YCqpWbnEwc4flk7O8tS4B
hvCNDZO2P0vvfBZ3r/iu+9ep8HhNKIFhJYY3IlfndlBshigwqvUk2Bz74cLK7GaiFNlpoxq/ERen
oQwn+s7ohlMG/MlglTK5BwYKTK1g9zMokpltJfA0V/U5wWi96Rev3eLKrm60FYtD56ID2HiIK9dA
Dlm+LwGubx2EOhBSxZp8SQAB78gZFNGmZ6/NCrZpOFe9ASFXMzMnTswezZl5XhNmhlgATMYkpQma
tLEF0/0pljwqnheaynMflahoB1BU7llI+iz1kogYusKkZ3eNQpBSWa271cJrGxtj906uibrJ8vE7
+FSiyHW7Hulp4oDACFgQCoT3sSrr+Uj0YLexc98+y5RZVkSK7d5qJ0A9PbGW97PpklKqG9MHcdou
1yYpTw8kU1J5wIQmSrzybhjgeOADosNorwf6N8DQYiBTUMwPaEKMp8WBFdGxFaN8Tesd9z/yCF9k
OxKR1Cct7Uvnht/9GJNUqTfzXLsPUYoCwKuz4uh3o39osiE6DJnLhC71w8wT9YlH9phXyfoZNR1T
7ZjZo8ic7t6wIo1XHRgYcRtZ/jioSb5OmBlubLIoeTebYHJLx7w1Z/8lh6qOfgYM4X6wJR7/Gm0B
crwk8Cnw6e20eYD4p/aE5A53azMUlBnkgbGv9L+rKdLfyrz6XmTVFHTtMLyRj+vetMTREy0IToYh
3cDnsNNj2T2TUIEqCJpbQmGTFafF1TuvAMLDcntnAWCbI4gIthOvTEvtk2lObaBcbEV+vXzWZpZt
EZI8E4L21e6RmWAbvrCBrI1diavavjALxxW9YGSCbRctWcAIg8oekOqlvjGMIgRr0QTMVearnG4c
UOCcPDAKr86zKB5GKueRhGUHLzvthDGwjsSF4Z/qWXCz2gstc1waS3LWZEbs/HGMz+g8oL6UnIn+
5PMCLplhFeP6uIqpDvFK6O3ITYylByuDAsYbD9aTK7J3WLneDu9JHLIQ3FJ7yWcotwdG7dmp9Jcv
jZZ663Ftvhs176NUTSk5vWp5Xr0GNE2TTkgGCfpZyDCfMSQYa+l/ikqY5BvhLin/hMw4K8dSk/wT
0RgME2+yTWtXxrkwaKvrcTKeZt30J3OYlnPM63nTJQM8PKZpDOFnfavJdsDpUnQBa+LkTDRoFSQI
NW+w/zBDZ+y84FXfM1OkCaHtCipPofzzRxFkbdk8pcJArsShuq2K0t7VvAV31op5ZzFKN2yYvVzH
0mEWLEpGgqnUgdSuf+6rjregHdsPInKXqxUM8LMd0cSWTCpfDcc4Qgg61csgzHDMwBEwxQ5E331J
B7u8I9zBPztZmZ4AOxIA2hn6OfIsee5a4V3Vcdt+Y3gszqnRxmcpKwBQpICiV87ErSs8SCOcZ2wd
WJOx9CF1xe6BAjYLIkLfu9SMNdiGeVZkghaVvzNNA+iNldv9HUhg2OIpa4uYxv+pgZ10R8oKJ7tk
FkZm8LwG41LUD8Js3jylqytwpka90ySYH9ymJuHUWgjXmpf+nSQcAgEQVW9o7jieS/PszLRe1wtj
7gfg62yG1zJuZYCx3T8ZI6PGS8nIBqget1Er8zASLon3o5YndyLNPIn4BlWHACubmGzu8gI/vzPP
Phnuy+KdamDYlyV3/WXhpJkPPNU+OIIcVBh8v4tzX+uFTaZRH0hP5wxIi34LJpopkrv0MIxnnrbU
7rpPUUeJyewD7ghOzRE6F5M7cSZHwDrFzFRI5MXr/mzFpvgB2Ns/QFdBVb0klnhubEffT5ZlPOOw
Ma+7yu1OKxwgAnPL65kW615ldncqSbZ9gBmAM6khAODouO3QMUY3wVZNLMdCVY109mJerhntF1ub
xlBsRsb49bFwKk55Z4wl8+u4G63Q6ImrdpyeKN/abqqvi6qSYeuba/SMnS7/QYCXz07F4F3geWwa
+l5w22gfCjr0BhDbYM/T7MkEd2JtUMWZXpjWrU0NLPW51zrfc6BRsxU2oQkXdQhw2tiVO92vLvOE
FSGnw4Q5X4b6zgC77D2VE6efs6CMCyJDebctAz08pKvs5IuFpoLiKXNismMqOFI9RvCDWTFoEE0J
iHROalYe1jzCFsXwKZdAWkP8XfQZma+EJBPEkuQnExLQu9JTe+pJ/GlC/I5sMdR61fjsAGN8ptf1
ZESfzHV9TwjQYSPP7ju3OcemNL3Kc3e+UbPId25jTA2rwUuXbNXfLDg8vWig/fvZde0On1NucqaJ
cwrSs05gLqW2t21nK6exaRriX1BdVbc2iql4iwiNU49q+yAj+CypmTJZGlR2AVRE9V7GZQsMbClr
vpNjuEiQPAtqkfuVMR4BQSSbaduetoTi6GtwrF3QFblgfYVFAUm2s8H7xv3f2f4uWbryaNI0BGr2
vvpujMgBMeW+hFT/KTNkfPTrKNZh0WNwYxwFCCpCCEGza8DMmuM7rjc6IvR453zOZrSnUz3uVow4
uzxZGB6DDKmMpAdcwRbDOPtiLZ/Gmt4zdMoJbmp1SQ+15Hrn+UTjslyKjfXEucqO1mV7TAXF0Iv9
qMUyaFNy83nbOe2zo44ranT+P7HVHNIskMtWMDFDokJDEh9GR6kutMU0bmOEJTvGf8YQEDP8MLFm
3GGhYD/kWoiwLpx3ZdvGJeeDu8+03QMdVv+6Vul0kKopKBw8IPKQ9ptXNdgsVJvacl8720Ar6HZL
ed1HdnaexMzfQdEXsfOiX44HMYbGqAnfYqSpi4UZ6FDVKxZbJgN/FneaF3/Cr5JLVDoOsEtXAUZA
A87//y9rRl0PvTV29X/L6VevW+ZgKh2HvDEOOYYxlAicWZeuE8jacZm8/o1lvcsiuNcA5HqfLvgw
RRH44nauELhyGs53QGI8qrFsvvC1ejWYYVP0ifGdVE6WM/lQl9M/+uH/b/v7CwD1klD4f7f9hd+r
8q3L/237u/wD/2P7kwQIEfwj/yGdopD/x/bn/ZdwmeliVGXyxf1xSeD7b1yC7cJEANTh43VFWs9/
/Y/tz7b+i3+dScIQ7yZSYYk3+n+w/f1q9EAD7qFTwv+FVN11LFd+MA3VKLXmLCXjZ4KJiwLKT8Oo
b1qa37Y+/OuaoNJbiPb+twHs4uP434fg50d50obIjuVOKiwsvz4EeQqiy2IDwOadwQQfZ+7SRedX
sztWVwkL5P3UlcVz1nTevkHR8Rd71E8H48fPv3glTQc6CeT4D7pnSssFxT3q49TK4+ROmgnUyNlL
gWWrsUKvk5ajxSVYCGeg4mthCKEXenTV6H6NMze6My2/cwkIWkTJgM9u/Q2vOrfdRTml6s5cCQDa
k2o3/Win1mUE4iRtQvIYl7RD6ZsE2Vib0ybhBfADSQbta2lmrkSR0SZP3D8wjTqwB++ogMZP42ib
z4Ie+NofF6PfToQXPf/595AfIC3//CKuZeNRgJmMM+bDsbQ0gtptyXqkFBfhzCAs860abU5u1gvl
ZfHqWJ9EYcq3QjsmOzZPwkds6oYxnbOq9tvKIs4k8zCy6Z+L2Al1GjdfYbMjBGS6WUaBTeId4CL2
TBkCn0FhIDVtuQd30T9FPSPaMMmK4t3G1FTsDGjf88Hrm/p1HgDWBhAolwe7LUki6jziTjazY2RQ
wLyu/5oNy/ykc1eXW4NvMd3IZUhuxlm35kmTBmvfJhHd/k6UjDOPgp6CBi5jGHXRJznE3TkmSuV8
8h0SKTskTWFSpmigSbPu30RB7OmmAntUH/WAb/R69eDjh1or70skW7DitZtMzZbVImSotJtdN5SR
n7phtQ79I67LOL5TVTabAXaY5M1l/3kZppr2vJ/cmdG607na3MBsX9ttjpAJZJYmei4Ua2q1jGlT
kaP1TikdSN+wHfRKl7EuQFh/ADTCmBZWKvFLilSByHfPqEwg10eWUzykjp+KLW40BhHmEE9AALyi
cw8kSfrmV74w9sAl4n3FWAy54n1OzNF0HcWGH+3W1GugimWjLHYFdwVuQlGZxTFS7LwZLeTa3KJx
8Ym9lhkxP3WZmX1oJ9DOwyKT3a3pXEgjqnAnYBm2rpwNRRP75WG1knRn9cpFTDDrhRm50TotgHPf
SiB3+ACURVV6U+jnGZwOa6APYzs9pzuxeLyr/3zz/6fDCE4EC1K4lzhDPzgKWXst+ShISoxr1987
yCNC7ej2FqA80WDDRAo2BtmaZRuLC68Yoh9//vxfDWE/Hz1i5S0BPAcTjut+sE310ojTwoOa1Vy0
7URrWGdTD7SDgP72NZLav4AT5H846NGAkYqKwZg3x4W/8+8SxGkTWTeU2JfUiRpft0PzM7OlZ43m
ERc0d4cIrAl7xjm7pGmKIyG96r2ecsLH5oUNfJlFBaWjgfDfyIjp+fP1+GC6vFwQizUdIRXC9QVw
3g8GGLMU/kx2QR+0RlTf1aSV7imprS2RUCMktzmVQRbPyaEa0Thu6pmhruotoGyl0e/1YIi/vK0u
b4Nf3xZsVAUWUNvnvU0N+Ov1Yj9fYWMeBNpBqzWxgk6xv2FYV/7NLnb5pT98EPUBQecXoyVRJx8O
YQmnfhJYKYKknsa7BBUly/llUhk6S+1+N+aayeGcEbG7EV3SsdhfUl7VlpMwCJKEbi1kwS3Ta2tD
v90NDhOEkAl1Ac5RR2VIEWjrv/zNv9+8UFXwy7um4spQhPx6bTzbtd2RrMogGdfmHQaJ3kdzRMaT
WyWPIOn+5oz/aFkCimB7JsZ40yYenWfmw9NquHk9xIaJZ8woECFEBLNv0s5B++HFK5m37VQl+1IW
UM39PH/BW6OczYQoaPfnu/TXm+KCCpCMQiT+KQlhCh7Ar188wdEnG0mjZ3nGdF+w/N4wOlie/vwp
vzsI+RiJg9sWHstmHo1fP0ZOU2NlYwrbnYO/QgrEkIP1rYNupVi+DlYT7WgL1ueyKcarKK4QKc+i
QnthZU6Ow1x6tbw4pt5igOJ/Qwf8enJeroHlQ65SFmZkj0rqw0HSeGREWRE0xm4qo2NrQ6Ka2Vzv
MWA8x0OebT0Laj35kskZ0b1+/PO1+U+fjnkX+y6Ofse1PhSRaWfq2BqcJnDRrcXbvqiZTeTA4zZL
QiNMVq1xnY8maWiyEcO2c9fpL3ihX5/Xf76/SSoBtz4HN07PX38c0gQSijzugbHC6hH0TYTCp0f1
clc3Dk6KrEgP5qLH7Z+/+IcD8vK5cEEcCn/ED7w6fstnb2sHfhWCMbYxdbpFTYewJ24pjUYV59fU
au7WQDZ8a2OGsi+BskTIpWCPipBJy9rsgMAkc/jnv+rXk+DnH+Xy9uJFSvYGOIkPpzb3iFCFonVf
I9KbXStG4yPm4cUqrPU8Jp336c+fd7nz//ew/Pl5HvWh6/6s4XHK/XrxFS6e1ch5i8lK+WGOiW2b
S/wrRuf1SMPIqpQoX3ZR7Tt/uf6/P/ocQcAV/vlk8yOCYIXbVXj4u4IWaFgY2xDLIxfB8Z+/34fX
9D9fkBaJQw7XNlEmHy7o5KP4sdsOTxHKx0NcpNG16lQeYLaqnoYCzSnvuvdBS1ScbOmR+LsxtoIY
J8Ai/RP2oPyYERv6Zo+295dnj2yN3y8/3EiHA+CClmSc8evlH5C36gXvU6ARbcSt8u4hd2hyDEUx
bCi/O2R4F7vR2o8UcDf2UBJZWIZ2Zuw98I85GRNZfq47nJKbmBYRpKzqeL2hlnUIOSID4yvr7B4U
TIKoL2xiULxhksvk1UlsHwm6pnxuEIPuufHXOyv2P2WxiK9cXhkR8F4mUnQxqctr1MbZRtk7/LAT
H5CKMRNNVfVJitnFbjRAB41FAIoaDivwXfCb+skD08dwfg7Xsh/nMMrNKOwqB7EcIQPNZ7Zt4tZo
pMdeO3FGQOkVH37OR48BKFwdLNGgp9NbE30AoIRGmkeiEnx9pGYmbNPEjo1/MW/sx6n22ZYMU5vJ
TWdhfQuqBcc4OxFnrCjcS0X0bSp7shsWyLllWmOso3z2fqyxh7pknnr/2ZH4qplfCh5qMCYMt2ym
gN/NiNhNqN4lWbYNRu4TpgCq6dio1rAAEP00A6x+LaJUf/dixUp0tsvKDm3dZd8TSQtw5N60vI1i
4G9vlm6e3inbUjyVVERPwoqJc3VWIO0HHnz2iZkgfW+XecSjw36Xy21FbP33wZvRyMif2XzGqJ74
Mv7LiEmPFiDV1vVgyIq2uDaTFBh4XbOWm03QJSWJSSnZoWWeB+YsLvEqLhGozM85wzZTs/KX8WZo
WWY2Kn0tUSEQ6y0XftBeJDkmpmjo2hD9mb9fHbdiMd80aBpltaxBBB6C4JTCxVKwDESRTfRx35Yh
X1+siPN0M052dMT6gfDcmJZeBvjvGM+2tuHz+xU6gxK2DG/Z2JNiqzIhPpvUpd9oIwiuGGS5/nBy
N35FaNlXYS5mSXhEsSCdTIxKPXUENX+uh0nco7P2741iEgXiQ8UqDWce6IKKax6YbOhmZgfrfENI
MZ5so1GLe+R7uV+lB7CZrBY35xmrLXWyc8+J9vQsdO9drYZuazZ2PJ5ja6Q9NBztmXs9G3G8G+mE
dFgmOVL6sc9zqIA2hOgcdf58zLyksTfFYii+xuCJ9KScvMvDdMzZRFcRZl4O+IS2lBVA++aUORNp
Eu1J52QiYHJDAhtmydPM2BKKOXnzatV0UAzWASxKmnvj9hLkjNppZATFlRy6fEs4xeCdls7BstqS
MXscFzMxghwAZ7bpec+/R4a1MrNeW1SNfPNmvsE4Gcs9o2sKr0EJJJAdsXkCH5BEQTyuit6dbBpq
6L3VwN7ZUHmj4Mt7x9KE34iF7HnNfUK6j8a9VRCWy40NOfmVhh1lmpdGChSzBBPXid4pDyZisD7s
+sxB97ySahfCAFVP/lD2ODvi3L+p+Y28kD6asOORh7vhF0z7q9aoc401voKb2GYXiifISvM1Tr2c
uBUbUza9VOa8TLpAr+H0A6OiAm/Wq6VQk6IUIFKV7C7f/YJBAgdG5tfy6+z0zb0xtiiMB4KYnb2R
4t3fmkuEwW+Nk3LL+MV9wN7O/sfwKh4lVNH+Z5PtzI/e96PX0q5WmG7FcLmu8+WxU75+WuA78Hev
jVdtJSZKtshpzBtGu57xWdox5VavSObdRImt7mKZruWO16DdH0wlzes+tghgcVYuzdZuChddxMjm
OW1G68G3i9kOXRS0a0hFipHPzIfpsVl4vWzqUeplyzoRpQXoKMxt8TqWuPQlPtrR6xO04H4tzkq0
6x3oiuJRkN2CJ7FQyGnzvrMZ4xRJXB/8jKysgF2rwvdgg7xTPQTYQM+OvGnqTM07pkDxQa6XOx/R
a/zNJhMDuxBatBMOs9wPy6KT1rVcLNoqfHo+SuIIIsHO6x0KLV1YdKG5Xu+Nyay+C6Tun/g3WD80
tgAcV2gHPnslmi4097C8wzSCQ887Lm0SxCAW7FXijiBAJUJx4unKfpgsO1HneWQ/POA8rG4hHPVR
ULeKUaFA0/wwR+3ygjIcRxBt/Uy0Xj03p0Vzsxxw/C85G0OMGoHX0/iHulmKgijplWge2Ib1sKGP
WH9wcsobn7hxJkjaQ5s3jAnm0hWGaLcZGuEch2l2Kai6NqrLjajxDOwmXedNvLHjJjdvh8kapqsk
cfQdFmPthKtEIxnorNBlgF6XTDnso+WXamVRyB1X+LYbLDN+znCUJCfsU7Dl6lq2pHGg1akzO4xT
C8OPMi8e5CWxvTnwxiaK2LEPYx9YjUw4N+Dln3hyHBWWvjPe57U97GSeOi8Ik4yHFY1Gf1wxDeJi
0LwJEzMRzFjVMIDfBFteTLVxNQ1Rkx6sKG/JvO4e0sjBFUbcSRmsrb4u/QqqblE0n2Q73XUjvRY1
DQDqsk7/Vtj93rg4UsCSgkoMWIkG9dfSiQBRxotdMQXYRohwroh/jvERdU3NzrLLv5IEPzgB4pH1
NjNnWW5m91IYNMmC+Kg0TPgQy1ItBjr+aciC1U2GLyh7EN33rWFVoe2jow60WDIIXBHaw79U+v+h
/6ABv/zpTHlxN6oPPTgJJ01ZzA5hyq3QkDdUtm+W0vfDoZH9N+G2ZC3ZwDQSmXdHhkria2Nb8xNc
iUvOh6jY3P6lVhbqt3KUKQTMKFtd0gfpkH69pn1Cq1DlOckgPqfyaRTd5QmYavUGoprJq9+kPm5u
7IMviCZIJWpIcvcCSfjNSymg6wTsOMd7v6opqqb4ItziQXagduYMXm+1ksl32yTLIvQB1WGyTNjc
0eGZJMTwkQvlLuzXb1PvZMgZkgkBoTmghee5bwpsM34kTyuqrilIbddA/s3vtRnhxcKmGJfocSgl
/Agc9zE8Xpm8aZAkKuzjQf1gSis+F2tMJhIoiaGkOojwzIgJQ3SYrBbkagsrNLFqE3fcASCpTM9O
XDrPRToPSZBEqvucsD16VDIn3K2sxrZjNo1fk/AEk/qOTSNEa4brxploOIvAlniwVzAEebwpZigF
RFu2DhoeaoHNRD1hh5ayiNAklca5EgAKvnhjtyKlWrJi29VkVyCj8hHEmVZPSIZNbVduG+VmC+dM
R/lG7VPv7IpAqk0palwU8dB+GvwOedFgu40K4Eqjyqm0X3yJ0QhSCNp1sSXSaJR7z9X5D4c6zToA
WMYXS9HIUbSqBpzyJTcjSLMc2V6BIOHWX5FjbRgLFVe8wjwdtKJpdIimldUpbSwiy3m2ZRDVBqSC
yU9q/y/zzN8bY8ex8G6wo2aKSHP8663ZxRL5oI5Q0HdevZMLmbcRYfchbsDLcYlk5s8Pw++dGbMI
pqcmi0TYTj9XPf/aMJeUOfbUeRzLZmWjijbST/XUlztp1Zz5f/6s348ymyUan8G00iR/4MNjN9SG
nxYR6Uy51MWWbwpHJ1upwBvXODPTrrZmX4gwzzIBIqg3/zKE+/3SglCDAMzAgf0o+Qa/Xlq5mAXw
O0MHHRlwN2sSAeFZIF87wyB2DqE9f5kE/z7wsRVDDs5uV+Ex/Mg4hDHiTT9Dfar/w955LMetbdn2
VypuHwp406hOAunoRCdSVAdBShS82djwX18D0rlVyiQf8yle60VU58S954SEhNlurTnHHEX01a2J
mC21bty4bFi+YOEa2BmG+c3fP2MIsZQAddWzTO1ouaAt1PQpTkZfekl9kXsjqBKp9mdzoqKdCZVu
r8Rd+CXra31dcvT/+3s2XfTWCFYBhTHFHj5jpcTqBmucy1eEv+CMsdfeMPS73rQmjLxa7atTpu4/
vuclUPy4usM3vICplvQKqh+HV83MHsNo2aN2yWX/A5Cihcizb1hjBmSm7abFTIxbnJYFvlyUZtYq
9OLpOW710KAu05IeM9d6A5mlnaONQLBq+SHpKpc4fuzc152GU4k5uEO7yWpNeVINyb5Yr/P7mezG
IIoRlXYzwvSs8oxLz+orjXRKh8Cqwmmgs1iyhw5vlO6I/6QAcD1jnYgC2PLN6EsxhXYQ0TmUW4+Y
LNpw4ARXg5qMxAAh6zBODMN3KlKOQS4D3UeokPQODp8WSbqxynFi8LumDB9Z9zMc3nkJ/Pvj1/JO
zQ3sJlIFyr74TY/Tz4FZuG1ah2DosYNRZ3VNzhEgFtddVd2Q6MPUyzaenDC9AQ7z8bXfjvUFo+eC
P4YyaL9hGM7RwukcY7qleqxtPWsc1pEJSqnGS3umpN5wYpfzzvVMdBcmpW0C30FSHj5TFZHObDZF
64eRN1+xjIuE1vsYfm4Z8WSe04tRTtzi29dIA9DjCcNn55/60UrhdBX/vm5pwttLWEPrIkXgeybM
/ONH+XZwUbaBSrigNh2NwX14a1pXSdmYzNrOJFHlm+i6u4gDX6Q1yteuoMJhsRHfU5fs18jO0+uP
L//OAmWR5s79WWy+OBceXl7F1Y2ND/VFP7aQ1juDPM2uXihJavX140u98xItatI0UFilqNkezZ0q
sJacaZk7debpLu5Q5S2RfAAVPc48VpzJh7+/IPDS5eXRpUKdc3hveaugIa601nczK924NEZ2IdWD
e+HY04Wwh/TE9fRlhT0sg4MjtXXaUbSHGH9HddiqnGxpq3wzTcGhys9EaXBIKIoyELrrbDWpefMW
G8F0X9uWgg9ceOaDkqUT3ChHqKmP6DyuN6HVd1d4kxA2OClWJx/zUXeb4mtOA7UGIYNJ3MN8NWCZ
O9XPeOdztPD8mBSS2bK4x599Qbi8NhkUliIqwGcNzGRCJ+FL6MIiGdWxouhsHBRjLcvU2Of6OFsn
xsPbZZ1JzUT9Yi0NBborhy8topTWEXbBVyLDmDzYwtiOUPV+tmFmUz6IxpWtIsf4+Et5Z7Azk+oq
kU0mzczjObv2nKmTaM1xyPJRznSuzow4nS///ioorWjSMtaXXsLRrVVOq+H+I9excuabhh2Sj0Sk
PgFl1t45fjmesWBY2amg5zoa0owrh6JKMfiUL75RSm7Oa0k8mMpZY5/ULaYITXGuM/yzq6IVEwS/
WAf/UhA8qNoQ1aI+B8vz8a2/aRUDbwZXyujnRIeu6TgSo58bTyQZZNg2UsLP8IrqnTul1UOrwZL3
bXWw124dFioBdUn6xEdQclLpulNnU/3tCHWZEJbNjIqexjlaSMoWWnLSFxxNOzCNq5p26hdMUvod
ElogjfAplCcnI4mPiss4vuKVh5OTJ7H2nb0zVpcqc91o/fGzeeeLd2kpL8xPfhfnhMPPQvbSLRyD
IE0U089kv017Q9oYv/pxXnsJJ8MBzcOJB/F287BoTZZkEJS5FFGPNusuGRj5SLIolLY53Ufhr8gi
KEnUhoXvsBas57RXLzAty+9/fbcEJrCsGmzd+QVHkzL4WKVJPeh8Q5Wp1zHd1c+KjhElGuxoN1lN
+5KXafX88UX1t88Yja+jcafuss4dD70qKaKlRsbQs6vGxcne6e0V+5qkDhB987pl1nYz6YQeDZuQ
vSG55irQuQuhl+2jM+ppT8vCjMF1qLHebCgxuib6rQ53L9XtIaWcWWtXyM6mmy5zzde4tZi+DC2k
KBNZo7WZhVmg/mbHC5d0SHRcwZGcLgGrnoqfebukI3BgUVcRwjDUj8svCi7munKpHSpdb20bMwNZ
q7vEnIdJtf/4ub651K/jJlpFkL4oXhel7J/qJZIJijQGceYXens/C+ICwmZBo8Vkwn98pTcfLKs4
paSlc03b5E16WOLi19AGylxU9JNg0ES4L6n1gDoBDDhKLYTTVctbQy/l5uMrv5V98LG62qIGgzhi
8hsOb5L6gGFBmpwJes/Vu1IjMdaYqIc3rl3tiO2yr/MSBaAy08qjkWJcyVRWN1osTCyLkQPfX8gr
WS3Tx8e/7M2qZfPLqJ0zhhfhsX20nqheYVTc+uynox1exm5nn1tRZpx9fBVSA44nTXb4yKEXPbJD
/d882tZYWacTfqmP/lih+dskGmZqv3XqXIe8ORCv5eTVV0xuiyrLGhv0iGU60ColunrgXGKPoPhp
U+LLjSnNgE6JsfqCJnqp0mrU1kD5S/dS57RerocMY7GiiP5z4cpWbKwEbvSKHZLA8KGnEKxyzgeV
rwnFjvfmIHTs/VXUEmyPjJmOE5WnGAJoIZqN1nfupZeKEAKWQ5V7pWawVFeTmeDHlUPD4TSbJcVC
4gyfpKYh+9SLBjWT6RQdPGPCfF47mPC2DyQxVs8xuJlEyoqMevzQdBLzFwczuR8yu7dXNiGI0x7/
S0jLjrleCerB6OSuoy3q3Bbu1ITBHPFB/DTEYH3xxNj/sNxqLncx9klvxfxVozNsiLhbMf/UxoaD
Kw2zBk1yGRR9375gM9C/0UmS4CGVqGBr2Y3U5a0eRhuoipDGgV6EiJ0dJXq1nGhaCs8ioWFgC/N7
Ikx9gTOJ7gmzqfmThjPW2VFHLaqAffDWdgUL0S9wpl3SANLSsznNgFjZaK9Q8BhRe0fjz8LexymP
kviUY/rr0bdA+7LhByATlZyOnMS2lWAcDPx+0qybu9KCvQJPDOFxYPUtMtahLeeHsi7VL1VrLtjN
cREbzHwMmIRtuoErVKYiDDo51Fj9x+E7YLhRXQPmmb5hq030lRB18UXphG2t46x1FeBuGRiGjCNd
sWK0AFuKexy9qwGFb7xzZi3Ltp0OawhUhNrsKB64OTmvNUEcZqqKltYeG26MrzGCBJFNI3kEbqv/
JDa5kX7IUb7jiMQUBzlXcRuWAY0ot9LCju8NenWJKA8Wh83mRmPHnw2RHxfl0i4oKqXeC6zL0RoB
2wA6k3BzMwjjUjVJHYwcAID5ML7UdHuNC9jC3kbtiFJfd1MjAPEpdu+s0sRsvjbMcteVHbuVn8ei
u0RwVD6msdDvO7rzFT7QERRWpyyV4kFvvFs4F/F96o2e7Q/UYF9U2okvcu4HWHjojL8W7NXwCApt
RjiPuBS9TjJM3kq4wrICl5Yj1kwZKgERAl2E0lTRvxgWLdemmcV3DgDdvsgMoqplMfXY4OPO+05F
Fay/7AVReOa84EtJIuN7lS0y8WZwXLGJ6QbziicFZ31JORFNuoscelVmDMlVXAjvhwVp72s+U+5e
tbFhomTRtfpcgyz2OmHRYy4gbZcBLe04C6rOFd2qT8qY9rJp10pgoIjCwedaPX71CLX2ec7m84rt
f9hCT64Q5lEbjvQTa9Tb+XhpdugIVG3EOIS1Hi4U5LsXeTJQ7DUj0QcZ3/YWH+d8aj16uxRCZydh
gcoLIk80Z4eXaUNkVHQtaRJ3A23Ths/lW67NsN1IZz/jW5LXOpb+89qsJ+jDlXhCa8A3UxGJmKuL
KGzWxW6cEMwQFJ9u6SQ/1ZUC6IrXcDK15e1DYeHUNewsLh2hN4dwSd2tp7uLkS42nXIT6aXzBdAT
DYuUNts5jT8AgQ5e0lsmnvBW0F7elyJLboYyyjpMtuhKaFFozSNtkPQUd/+dDQyHXNWhsEkLkHX+
8FmyB81LTCGDrxep8dLSmvfhdcmnqopPbEHfnoColrHhRbfscgKk6Xh4KVQUVa6EcvBj2r2BHiLa
Z9fppq9URSAugNYCTTaBI4+K6DJOxuqcyLnuxOHw7VLuUD6jMrFsZWA6HH2iJF8YLJq0O4tCV7bD
FMJMEOOTYbXmVU/H8MTR5t3L0f6gGaHxxR7f8wgDo3YdaqF93BtXkVoUL6M5Z3vMCFibvCQ8MTbe
VC94xvRaMOWwXcP3c9QCyVhlFGBOeJmUSiDqKmrCpIpyuizVOFqHXujg1pvdW0knat24IWvfx5ul
N+eM5QdQ30KJqns836O9YuVG0zCPmKnUyqmCpIPUCUXQebbS9LVPi+HrGJvW48fXfPsNc022ZdRr
TB11zdFNq0oO9ULiwgyJUaCDltR7HOYeUtTIOTHDWe+8UE3TWd8tDm+O7iy/5Y9+VuhNSmzSdPVp
aiWJnyBeGeH0m/bTADenO3fiXj5Rd8ijrZlaVGkJS00u5jBkaWdkm7c1cJLHREn1u1aJUAXhOJm7
bW/V2hdb0aA2j4l1hf0pvFHptBerygLfFRhVQ0FAmWv1ZS4NMyGAl0TPnFLbl7L24udQ1SPUWZyT
z4e+9C7nBHDTRjeB5LHjSYtrN0ynfmWPsoQdoAnosZYHsirNSahZiyYtnycHdtm6UIz6xZJscGm2
DiYHNhOFTAvqsiaGpFB1f1BxWW8dI+p/UnvGN63LGYZVO3hNdNmj4BE3fRG7hU+VyvFofPUJKypm
wlNlg/deBV+ZzbFW52UcH0toPbS2ZQhORGP+VEDkuBgL7k7pB6RYKDzKE5/2O9djzqCwyUGPJtSv
LtEfr941vAR8KeZpNJW4/ScTtq+bOHUBUbzKAz5s9dSU+c6XbWCLoYbF345D5mi2wrdlESsx4y2v
5/lqZEFbRTVse5Qy8hlAbbaJK6kFjq1NG0piDSpjxOZOZn+tPXXaoVtz132qGkGqgH84Mbe9++NY
6DVOvzwX96iQoYjB9UqTU5HQxuTRiGn6p23vUMGy7fnEOfudaQXVLWMbmQe91WPnQQvzP1YMh2t5
+PATIcRF3c0qxvAYo7uo4m2IvvrEDervvXFO2gY9P/YZznH4TVelcaJY3GEfe1iixGTb4TkkvNjc
1KbeQymSYZRsIEToj7FQsE96Ya2utBYhZBAnST9dMCJZ5qaUgtYKWn72vXYJt6ARmIpHJFrtnUUJ
bvYbaYpxMxfC/czfaTpr6nLdurfSTGzrOq1+Ig2mR9iBqnBPTGlvBTTL/kTXXGxfxELxKg+ntJ6B
O4ZU+MiW7JqHhIrUhgIu+cy1Bj0MtEmBH89Q/KhHuQYtH6FAprQm1hpbXjTCa3YfT+dvN0zL73Ed
zePMrarHZpZGq0MP8TS6zbLOEnax9GdWtI6iE+d6DMlH3QrO8rrJ3oeuD17nY+l8g//Uq+Uw+Go0
JTsoGxVMDoSyNxM8Ag0LPCJOul9p/DxTAWoDzR5Jz5u6InpORwQMIEaMeJ80IbExZmUXtyp7C+dM
mGy/OZRLTfidM403VI7GR8KrVHjcyQDIyZSxkiC4Ip7ZD2kynpNuMJvkQNrVD06+2mumjw6HcdUq
b7HwphfO5MXXWY6UeGUrrQw3rqqi0U6HUDxqc41uK3PQsfnIiOyfeShy8qtiES0MiBREwcfv51f9
/KDLg6qPViRrPJ0sE6f44QcTtY6bwleyfNTM2hLtjC9WmUNwgwrKOZSHjvZIcU6/dRULfB4g5KY4
Q09c3KehY99mPeDmG7Ye0tyEdNmAf4bjEl+LEzogaohChcev79aOFF515zgpLG1W1KT57T38K2jA
/10Q8Of6tbxrm9fX9vK5/v8gDZgC4R/vNHhun//jlayEdlrijP/zX3ev0/f4Nc9f5Z9ogF9/6Dcb
wLI/6R7THsYenVYYpdx/swFM/otqEGWO5I6DA+XI/2YDKMYnaq2MKaIgUakycTKf/pMJrGgqf45B
umyFTYuDwP8DHYCODv0CigX0U9jkMnCXifuPpZhPpaFOQKeqy01lM1Uuto1wQKIGmfTE9Hg4G/1z
KYdOCSm83NHxLgNgIbownQI55DT8wArEnxo1yIkx9fYqGBapMS6FXRpXxyVrUYkJXx2godQ14OCy
HIA4idztH2/5+vcQ/ZN08M5VLCyCHJrZovMWjlbsTuUewnzZrCGD3RWhofmyBf3y8VV+sRn+Z35Y
Hhn9dIRJixIKscyxDgs/LfC8vIx915l+iO4CUjWEK4rBAFlS3URM7ZzVRbSqpvzC6ihzFSoivyqo
aLCqoqf9eK3X6qUzx3cf/7LDXcTyw+BSsH3jqMBmip7/4WfTxtIqkKzAZILC7Iu2uKsi+FOeGw8B
X9IUhDI5ZUs8qp7/vijdAdy6hsYl3yyvVHfbMGWm90AO7PEBVhB+dFSzoyO3losAb0AQuCZvYtj3
C/2r0eyrMrbJmYGktAcNJGigsEv/+Fnoh9u3X78LHCIHfx1MDeP16NTUEKLjtRInSl4q0xTgbN6Y
0JeWlnsHzb3TekTT8C+12zkf75CtEsCXeNWjmxIhqZoG4TNp2GwR/MIGd53olXDGyCFfIqI82dVV
9K3DlX2OnmW+7Ql6KgMlBCybKom5DqVCJERjJCTCfHxbbz9xVNykFTItcBbU1KO7GmwK8nJEcD3h
I/ANI8m3IjL/To7zz7OjdQg6B8OxdaxZmTNjsq0E4DH0z3mdVwRIzmhcA6oLCx88PXnsPNip/L4e
HyZVC5ytvLGjD9c0E1E7o8WIihcbg1g8WcUEUXgCHvX3DxBJIY1zpn0mi6PFHYoIZFgB8dmxZ4qU
KnjBLtXLU1/fYaHi1x0tFUIGxK96jHk0FSGxaWMOJrE/m155lQzq+NlxF+5FAmIbwaa6IeMAPGsH
9H+hEn8OU3JPZnsg9+ayD+FbOMO+zu5opYDPmtriOi484PcAgneEFXxbTmtBhVp3Y2rhvGZDI8+t
pYaeA1VZQVDGV5K79t71oAd8/ASXOtbh9EcnalmWDNqs6MOWT/SPxYn9foXSeaRDlGOQJPSF/MoZ
t6vj5boPFMoOCOu6zJBu/vVSxYWXNphFnY1T49GqqGMul5Fw2KRPRrxD3j1DYUyr4OPbe2cSZdnl
yEd4rg2dZfnvf9wepoy8KXHz+T07Q9aradzOI/SqsqfMTn0/3oRMaCcu+t4zXYR+yPxAwqjHMuLa
askUyem6FbGJR2JMswvFc7O7vKeS2yRa8tgZU75xcdadOHm+M6GwLrPFoJG82OuXX/bH7SJ3cOdh
otQzdeg0lBLpJF2e7sR4eGcy5iwCsXJZJNhEHQ1wqN05ihaVyRjRHTQxfdyhhyK0NlWiE5/nUTeT
WYvNF58I8AiTbwTp3eEd6VPMBqSF+5k12reanIO4G9nEE5U5NHq5sit5FxEouFEgrlxPTXkfg9uk
Qo1nb5HfbmtB32NEx0O2V5n+5eP+/eMcF+8E5UNmh8Mf54WmIOOSHzd3VnwzzHNxGUqIDh9/w/rx
Wz2+zNFbrWw0EnNLA6pEq72G0KPRLuNEo9DOfsnQBO6lFcoLteqne5ETtlVhwKWcGXc3yUhKYtuE
30fPIxklMQ3Ix1q3UabiiYfvrh3K2ze9B2wYXGCxNgbMpUVaFGuMsa8n7mN5V3/ONeyp2Qfry1zN
0Eeuefi4mJjpQhIvsWpdFxlhAp7Tzr0HBm6iBonTvbREIrHf0TMVdqKD/35A3kboBt2uVS3j/Kmm
DEkSLIMX4hP8vHWWgaRcQY/X7nLgdSpaO2s5yXotBNosGYBbaGZPUzXqk9zEVCHDldUBpffFDMTy
4xs80nItHyu2B6Tmy26NOfu43irmsBgcOVkr0ZF9VSXV8MRtUUAhW/6MXUcVcI7pcb2o+A1Vd7iF
LLBKvNJeI8XHTG2ZJ2aid564Q4eLeuUiyLC8o/VR6iLyMnMilcutxgfyR36SjrhQDedojWV0OnE5
7bBI8esBIKRcKiEuajZW5cM3jPXEpIZEj3AY0B/0GmFlducjS1T8riuabcaGcjWTQu03rsjWVYaL
xfDGE8PySNm5/AyGBJM++1dmX2qrhz9jAny+nCjw5+hE7QC/ie7bDjkR2+3uootRfuDwsy4xI1fn
ytwSv+eJxm+Lyl3XqBEoW6bac60Trwy1MjtLGjrOuWJ6933WA4yyzFeKJifYQseTKsdQ1aNQxhBZ
LGLHRUPNwu07h62yspvJ3nil8j2PYGJkZZWdeEvvXmmRVlHWWAwgR7uZlm580wuSExWKgOhdKdqR
FIzcA9fRxwNiec4HA55233JUpIELGQ+t5tF7qPFUWI0X+Qk2gt23Pb1t2MDFMAQ4vv+u4s1LB2gB
QoPPb9lJ4/c4vJg2x53whoqdjJz1rRlT//Nyc1vVUH6pgP/tnbmcyZCHcq6nPXhcVcJ5PGIaYLIK
bWpJK7evlnI2DRE1t5qbzM3ncy3GZvHxVY+6ktwjMwyFCc7DDiZC9bgBSjeOJgrBsP5YysBVu3ui
ty4rgHtp452nyXCWOeY2jYcL9nUnBtWbr4bhpIO341xKQQMWxOHjxYHfTd4wo5KjObg2QlxiqXQz
dt7DqTf55rPhUoilFmwUNwzF5/BS5JS1wtHZxeRQeQKsKwRQA8Nbl7VUMERZ+EFqFAsnnu2yazn4
WHF/MAR5wAsi6Y23tNebwgq7lk0wh7KtAH4epFoZnYlhiLZVppO3Dho4NYg1i1rzQjRh+1mLOm/f
RNmXE7/lzTy6/JalZklFGbja8cBxk17MI+/QH1sy+nSH3DKYihi87Q52TQ7TFIBHr36ubTKr2Wiq
Je4xtTuhgH67nrkGDXCOBwgC+MyP0YbqQCFa5kXtK+yur5lK6ksbCsem4bgVGF70IyO1bBs3QxLo
FJk/22RybNtBmwIqB9Z3EBzbXw/mf4ug/2Jg//GNvCmC3g7P5Y/nwwIof+B3AdRQPwExhSjFidtj
uCxmvt9wVN39tNhEmKsW2zR9dv7MP3BURfuEsgBeGhs//gRmdtaBfxdA9U+/ti/UTBmHKrO4/jd4
VI7KB2MLDS9YVM4LSyGUAU1P7HBEE+gXogZy7tostgg483LSaqLQ24t6aB50vTXXErnmVWy7FUEV
k3s5aMQDqSVxm30awsyMC5xlnSGvmrYfn/QxHO4mhvH9smpuukFOeyvP04d50u4BOs9fNGKJyV2S
lO7zbj43WxXp2aSQw2X00bSxBf+/TLN2b3QmYIC+zS8MMnTO0OX1JMcQ1QCOhbQMNah1K1yLuO2/
ZiRgMtPGce0ESelY36xCG7sggnNv45g1JEHslXueCqshVDaUxRmjFd5DI+yWwMyaILNNQYM494lK
yZqVOTCdwYJOdsxJNcnZMGWmFdqO+qYgXS2m8tZ1D5LdcbES5mTeFEPmbPkpeO5D0/IFgX/XqIYc
vzW1ISAorN7bIz1ANg0tejehjskKuk7Q1tqZ7KpyC/7+CuSdep6SJFyo9Xg9OF89o7tuk5S2H6dF
W4ifwvhmxZDZomE4Q+1O4Ml0YZSSPeo5aX9nQ99+cUjBQmjarDlgE//R3Klx+AOCZn8mmuFrXYXF
vqt7/XNjuugzUd01hnSYI+wXXR3dC7SiZzyqz25s3qGkgazTd5tYDNN6CuPoJU2BmpMu/N3SU8xc
lkM4Y9H+sG2Z+XXhaU+jJZ8S4e0HXTkrmH5XMenwt8w76dYSY/WjVO07GmI/oah/QSt8F1rqbuo1
gliajQxZtEqF/yV0aQZdYpg07BL+6jmsmk1au/VuKkKdbF/zlsDb+6bQBPnuw7NlTFO0SsKd6Cee
adcFQ5PN276ghXZuQEklFSe5l+kwkVenA/yAHaHqJHo26s8KnbXQlRVCmDSjBT/GRMvkC0Yhq7aW
wmmt7/bCaNOHwQyns9GxYbg0q7z/2ue53f1Qku6uoWAZlU/Em3eW3/bSXJR8HPYmF5wo2HjXHxWz
IW4jBtiGD60JwfwoBhutJJy6s9KDf7AaDUEwoyZS+ayoTnkt+wgvh9FFeyvWNQixQOSR8Y0Q75K0
DJJYFg8KSQornXKoFSNjFVF3NSV0ESnZX9Pu8lbDJHeDKR+xBK4bo7g1CJ6G03KXzqCV8gkepl7f
dGC4NtYoVQSfmTzvjNHwc5P41SndUIjuUPDCzadjcyZz7qeru4tSxvGu7pILo8sKBCnz5Bemy5kC
573sB7ExS3VDmVxeFVmjngGucalGcMqi4GTBReE4ODoz/zBnh9yG2iHmSX4mMAHt8CjCi1IlQ1YW
+YXSzshzS3rHkui9taOUHhzbblqlVXRXgIzaYwjV75WC6HlWwdCH6AFE1nanjUc/HVFp2/3Ik+gR
OMVeyX+2U6bd5y5M2kLYykNpm3KvCW8X1+KxRoWwyQub6cnQdhxfg852u+1AzoSvpoO1limN3N4m
bDOU7rySSkwNqVUlsTZoxv3ZMHfmGLobjbbv1pCm87LoUjcQLXpCx2f9ibbSbZQRHKwAT7GIWovL
kVy97KYCroAfy4YWHGAEaO9kP3n+VCwcI8gOK6sISYYxI9+V6feQRxdIEnyDOrS+x+wnJ+Im8zh+
iGr53QT49JKRxpc2pkApCjtRdH5YmATLQSjj+X9OYJeVmnWrKBKjM/wqXze73eiqX9WG4ah61Q4p
96rSeQc0moOsX3LWm3xH0oF1lcJAu+Z2GmTsc3JVWAYeDy0Nd5Qjh3UFqCJqJw6xhKY6VAJ2gL0e
VHYlVavrT16iD7xxJw7vES9HZ7LQYgBgNLpHO6lWfRtGX/Iwf0wF5VuVbFPDfqJMj1Ac4UG5I8iM
eEomW/MxZv28Noza+FIPBDOSn/YCq4mxS1bSRFEbUyAdj2p2+q2ZRBAi8t78PnBIZOohjE5vLQWV
eR6tjDEGEaH2avecZ21xbmpd+1KN9jCuRsyQ30uduLHAwQlsBFqCHhA9HPSpYhbOlophf1UlTYbu
vqq0L13mCH80U0XZFqp1lXtpd1X0JQJvG03u9dhgomybRguYub1NhK9/PzTQ+x0t7IhsN5YKkSfz
q6Yk3G8obTRBGYkBK0uqaG8gRoy9Z0F9SpLdnFnTdkSN8VhH0dosiivMfrumi7Z1ARyzz3ca2aI7
Y4aKtuqZAinq9vu+GgCb2T8hfolz0CVqEI25TY7G6HYblO0KeOohBVSThRuHeyFfYz5vyGO4lsro
R/bAI+Ae+tF+aAkb5gcl9S0x7+oqlM/9nCYbmjMOivKJkHnA1MR/tC0FdEmcHxWedegK+yFSs+pZ
MfKZrHMnWY9hX1waIksfkE3H+ykrla1pJNHZkFbxWaZ7ypWS4wdSYDc/JRPa8BWFgonVkxiqfWYW
Ogt2a9+2DTnZeCxLzHBV+RJr9nyXLCVlFb1agBdS3biFG14jYc0DmxzhPTWs+fv/7oPbaf/jP//l
cCz7P2cErPP/uHvO++cfVfPnXnj5Q7+3worrfLJxrNHWX4jstMIpQf3eCyue+knDyIzm3eMfVKg5
4v6zGdbMT5SXF3AyDTL0kssO+p+9sGZ80hbNzaKHxdCEA+4vggJ+n9z+55RJ75IK4SI44O9UaW8v
WoU/K/QOMLbJmCmDpH143zEZ32XIvZ/1xp53rZXR3yEcrF13JIRjc2uwM/k92LmLRiua6zZChG9T
1tZXrakuyn1dYVkuTWt6qjQ5ndtsWGK4d9H4mY+etofK6rjXvBa5JRWXL5qVJ98WfNMtEi/CjaK4
0m6sJlJXVIWz85p0RqbTaNgnCMmgVY8xjNhGVEFROc5L03ppoFvJ3BGu1dvpOmzyZt0RVQJkPlKN
RwRoBkG2VjZ9XYCJMJVjW73EygdeWMyFcpM2U3tTaIX1g/xMYQbeHOv1qpOCUdM1iYl5iB5JS44t
RoC1NucV84huEY3DfdCutRLH23HSHNmGkA5cr7QxFU8NBt2Lkd3LhrKB+Y2Qcs/1WyVHyZzD8EqJ
27G8x3qIzGcoPtNZmNPDz8k7+aYzgxDpI42Kv88MUmrWSyZq/UMpcyK02PEB8Mpqk/0oL6BYt3HU
fs51tIthM0LjonebroEnqWdD3W/pnZ+VmQdQx3Z/qjTr7yO9AEHdSs8I+pnJhNwR4FQ+mIjiUsuV
9Ark1zUZo+kPnCJjShnHRl/P0ohRiHkNwpZF2h1E4BjioFN31TMWMhSSeu/Fuxbu5leVSMARZ8wq
NUtlB8gLDwcaPK45NMBy9KfCJK03aCPKvqirrkJLaWgpkmf2MzRca5spgAJBaH7JtOZKqq162YQd
2pTGM7/1TfwtiwfwvJaSYGtpI3nuKIIWOp5jn4xSoGvCSbbw2QiekuVmKMr2MmmVy8nuriKZYxWg
wmv7hcvUONsOiWPE35KSrOTTTShU+5JZ2CHrNpH3s/Mr6o3Vx5qGItlaNZsyPiDXfZxnjfhxQsA5
RE33hHRGGz2P611rtCFBBKXLFtegLrFCHzKuo6Y1CFaOiedp8vSuxzDGCmb54NPYqLltvuZ09RPs
NQ3xUSc6h7S4V0tjYzrK7rkp03Sldu1XFAc3eWUQz55pHKOwp13ELQtnSnyvHnff7LGo4UbJMig1
40XYbB7N2NajFSvJxpGkHyPcp/COt2yX5t20jwycPlpcyw2JrE0woG4fW+9GEnyxcag03WfCeyUf
sPDdSi/ggjTXdBIxzNQaOwzJd6rAu5/XjVPNt3MLyhbQp8PhRc0VZV2b2rgbsij5VtGY/NogZMC9
MbAxM6e63LJnzlZmrhMUnVU++OkqcFstWYMHHT7TKymWLenDNGP7a6vR4JjG1AplSxpfGxCmfEBh
0yEjhrzqizL1yBcDPoiRVLtuOovRlClkoyqTEUwWfpeV4tJ2MvLS1wRsPZIlen92CbOMSKBYZyEY
wLQmgcEode/WgTa6ckSlrZvJ9PxEaTz0ypHccL6twLtlS+BwDNDqAaGhdkGnb2ICUueeNT132bzh
PrsnJlixglkkbnSlDoTwmpM1bxUjMWBWTs6tWc9ELNZO2F4jTRBnnhDycYqM8G5El2DCyu/btdAQ
q6N2fMnMGdE8dJ4zgD0EQ+epfVdxT2lgDARFZwlClyBCbrKbpSSuvPbYafbOvDOz1tsSrCGDjHPv
masCzEqZNTY4ySGfTKNyy/k5g51JhsYG9U+KpWvWeti1pbdlazN+7odRu6jGvJ58kaMQ4z+XWwuf
EMhGm+oJac3hGTCG8XpKU2B7aVP1r1a3jDAows9JidPM98Yy/Nl5bp1dh0RJPzbFSJoIAE77DgeN
1C5yp6UT9cdafP17FftTsXXUrF0WN7Du8Ek0lAQL2n0psf7Rfl7COOqI0gRKCCChnojPOBpeRkP1
7I59usrr8N72qutcyHHFJnub5qq5t4jUMkax7uxsG/VhsbM190Qh87Cg/M/vstCkoEtfxHFHDVRT
QYjQ0grZLGBlf6zLB0wYxqq1tG4VOfbaaPvdiUdxWC7/fUk6bw6iUypeMK8OH4Velgls2N7aoMa+
qtHBr4TdrWHxnnEOOYNi2VGlyXYO3+s6cXQSNLOOpL7mvqzEY1aKJLDdWV5//KuOOsm/fxUCXhtL
E/IAyrr/xd55LEeOZOn6VdruHmUAHPIuZoGQ1CLJpNjAKKHhgMMhn/5+yKzqzsxbXT21m8WY9bT1
kElGMALhOOeXPz8rqiBMM2V531M7K4AL4ge3HL8ua31ok7XiZLCWO3qhOQDrN8HnkvVdEsCaGndE
Rl5CgesolgjjJDUwTSjDrbM23Jg6uBMlERZL139WUrK0dnSt8zn69vT/FvpLrir/+VXV+jb93zfZ
EI+UpPq//nsq2cOHXPWl3a+/an02//xd3X99+3byIVdE9qf/Z/dNonrTf6j59qPrS/3HWLj+y//u
N38Xuv6H3iysbqts8d+PxZcSF/Y/Ll7ePt5lnf0EE//+s9+nY1v8Zq5Rj5QhwJXZUPB/DMe2+Rsi
Bsq10KwglKba6Z+zsWP/Jr41rq0yTIg8wcj6+2zsADyvXBSfLPQZ60D9x4vw+2nB68fLycv3J6cH
Fg+uvn/Nxoxmax8X7hGk/SbA86+0rTl7rZ1q4uANXw7B0ZxT6zyf7Y+swUMyP+bEDqY56c6LGzxb
XfOYpsaJ543ey2IY86FO1bubcFMegv4aZ7GL09VzGSArZjrAsKgPnwT9F/uqIAgxtm4IvKbztb0m
nOGxcRvniqy/9NPFzhgp1Z6s+Bsw196cuktZfgoxUWRMX/auNMPsi9a+vFrSU7M46eai+gKwzehV
0d+dE2RuSOrbnbm4la3apZ29LYLqIL38Kpn0NlzHV2uS9n4OjOWCz2N4kRFBVEYOOdkpxmxC0e9L
qb621XLBzeLCGtPksIA2ZLWx58ynkRPVA4iu2M0kOsK2SO/KBcC7wEZ+MOvipCKyAyz7pFflPSkq
4aFz6GTMnDeheQFjwIEI42J+1cn2IwwpoqFfdjPEGPMR25xrdLCVL99Tcrlb5peG6gMyyqsHfzB3
VZBZd9RAo3dLgiYa6zUd06ijvkdYUCmK0afxQbViMyfLXVs0HyI1hnOjZMCR/tOCx450+GRPOeh7
PVWb3CLQcZqNmzqLz2QdDtRqJnNUN5QPx1UZXiYgtIwfNUlbDVkSzUesTHJ6PxHg7jPtkz1rGea2
jdMpWrr2YuGHLYrC7pCheJFwOkqcepeFiURzd7Lrd38twiJOyr9N7fIuVbelzRdw61Pok7UTy3zg
b+gyv6O45UVTyFA6+R4+izpuxVOtLM2NO8+Ih6fOM3IJtceIzeysbH3Feudsh1kPB2rQrB15wSSW
NAn++z45pqr0dmle7ARBdpugpfWy8SsGHrO0DsQ0zdHEAko0AZGitmkEkVHLGo1xL8iqT585tqtI
GPi+m9G/do1kNyVDcGYQzbnT7RqT7Dk7y17sCNsh2agBC82aib6RTfWapfJktJbuWDR0FGXBpT8v
V31gYGq3h8PcunGUUDo95szfHv1deUZqoqqoLe9hJuhSfZV+TUK3Zt1U1GBvBvrW+bOG2HsireTJ
Tw1JNXeYMD3bierx29yk0r/Ju+6BViuqti2UHl1PZZY4cJlvlUkfkOPnd54jZj4fZfuaj5kXMdyS
/+cazpORMmn70tlNrfHFQgiJ9tnoJzsKCz1Ay/AOGEZ17corApWfZEkSTEjEeb3Pl4e+sLdhmu5C
iAgrp9IRm0d66abLDRHU8zEOrPgqV0fH5LMU9svJXGc7M6QjkgzUD0M5JX3lxoyno0GVGz4nvrkx
+eRaIPWIqJ7omOWQSmBreFPokzULZwd7g4ncbje5M81Hz5+bo+v647WoXP9A5HSyrbq2PIhhVSp5
LPjsG8Db9US7p6l8uArCEm2ZXBb58uJSW3mZNm5IuOplUCRkvZb8ai9RW2dM9hM9wPFwniW2OJq5
We8QbFm3/bLmHeQGgIB0ivOuoPZeuXzEwomWj0ScSAelwDD2by2x/b1jFPtGuQcvbOUGx75DDZkV
8L+aN9zPYhv0HaoX82NQ2WmfptcpT+NYzPRv2tNLqNN6l1UlZa3Q0IEg0t0yzkjv3WjYqjDsI1cq
PjKraVQY1sEIp2erxfoT2PRwRyLQx7Yh4xfVMi2tq/TU6UbU2st5PrbUeC5A1zPKe9K7H4FOD+Zi
JJsln28pCuJtLYyjV7MP8tXsrJb2gdgSwktottiwiZwj+Ig6tx23Rugvz2ZhnGrhP89VdUaMcnZJ
3lu+891q3GFCebKom3P1dJ6UxrCZnekNPxfRFHKfkLQdOMuFkZJdTHK+v1HSPSa6u856MEnRcdA3
/XBnxgMlCMum8Yj7YBUF5XcvyJX3FwMDsS82Kf4F0nai1OxegjY46Ha4m+BaUKM+GCweOxNT99wP
F3nWboOZjN8sodMtNcKLxB/7y5LV/tQI9HbJmJWnoSYtgdL6nVvX9Rvx7wZ7KIo2VY0vGQH21M0v
N2uF89YncI5X/dMahD6LW8QU0rffOqgGsi++jsmcXwizmJ6ztqj2Xu490NNhUQsWX3vDneEmzmlv
l21Egnp2GjeeHy1lq6+DMf3iUN6xN7Mw2c5hUiPsYbko0y6SRhISpcqtkCCVK0eB70+vJYzVNk+q
Jz+c2sj3n+oatMTJem8fLDuNWjbc2MA7mMEvM6u5tozuLJPeZ9K0iPe9wYrq0DnNMJB979Ys8sHZ
+M3w1jBjR1lDRpthpvfoQK1D63lvhLurfejODkn3GHwTIgJwCJB1EVk6SE4KDfKEgMW4RxfU7fra
MnYUXLgUBYITq/VKo02v+cqqoy9Yz/trF/oCP0HVXnpxoW6nNDcukypzT+TQmfCkQfoZkzh2rr25
vm7LuE7PUiMhwTTU/mNqTRBbXr8451bXLfuKzuAHWGX/BOZzQYe4iNeQ4sFzekYUIwVauW6euFqB
Kyw1lrxgdf+QBIl8UYSUn7YihJC2qArvUiTik1sUt+iPNNygqbGyU8B+7Oy8vC2W2L4KDNpLyiHY
rupL+peVewSwa/aUG6JFFzhyP8NAhhuzz2sKueLixXPyiQTEzj0F7u+udKUInhHzC60m+r2gLZcz
pmppb+j6LQcFx+6kTnPK1rYAA+ONSf/1bjSr+A2/NfBMRyH7STtrnz24JcTctbv6whzT5kwUNEA7
bmtemUuZnqJUNDjXldLXbpW1F2ZHflRdlnu3f1nD7QkT5eZUVwA4WGivSEvpr6Y8cIsdBDv7kquU
uhmn0Dil6Z42jd52D4jCxoG11xlJ729oJy3ibhMuoP5GgiedpBaqK2QeTzKKM1fu+jLzHvUEfJoW
7Ysm+Gxbznp8HV24W2ZHedDJ7OLprcWYb6kX9269vFlObT9u6RVjpNNj4T4VrU2ON6diV+JDXw7A
rBlme9Pb1PIy9ouzGIACysDjHhbCaIAjHnpdvVGKujFwSgB5nPmzwoRDaWStIdyzcroseYndYHzO
q/IMpIUbdTme2GrMr9BWUg9BgwQjGQ7vxv32wrKrVeYhtksbOM88l6mP8SO1TxuNYgvq+hyab+tP
Wt74dCufNeWyc8ruthd6IwbXopyb67bkLoGybjyMefnuTRamADT193M8fO3ipd+IgvpqTeX5rgc7
pm0+2UsZnsnEqvdtY8srOKALWQXHwHPuaSjpQ2ar9guszq4YvJswPRttPoRLbNRE+ENp17V5ieUU
8Dls9gCH122raXK4sGTBHDqSHJbxQc6MUm46Ych71zCpn0QUbM8nfdZHjenvSYjPDrGR3ZK56URE
1U37ZDTZvOOvC0UlIKnoLPPZq079CVZv6GV4MyX0LHl2fHAKcxe46VfhqfbcHzkrm9Qqc3qt50eW
ikdu0mcAKdO21+7RDj5JNQqvfLtIsEt1XPr82xejDjxcZNwlsrHbqmneKk+/JWT3nPbh3VQk5xSu
7yssEDsi7MYj2aeRyJCo9BPS54pUJKoxoqJ7mEKcaRmzYNmxbMNFkuFZEw7JwC7bqzgYT33tj5Hb
xtkHneYhM1B+0er15qK/EmpmnIuguKjB7Hf9GIMSJxdud09is4zCbLgAjzifneVULD2xW7Ikfrgs
voQukrJQn84tWwbNQSCc4WlpzdwfTT1bw0fZj2gbpum5UG12cEzEjrgBmcaazYj0cdfrsN4pheO/
qAZSidz61BmYvbl3GQkVGnyId42HEKhTEzcGfoUxlcz9nrWpa++yK3l4Z7nqFihZoqwvzFDvE9fJ
HoosF+dqbsl3+PvQwl/6Zn9EBf49wvA/EDxYkw7+PXJwSF/qn/CC9Z9/Bwus3+C8SKwzAbDwx6Ii
/wMswDuL+wP7B4oudJJ4otAv/sGk8WNIwAEATerNMMDwU3+gBb+x2BPfQ4Uyv43Y+b8FF3xXD/8L
LkCCis6X/0Pg7fJM0b79DGaxbw9lGr6kxCcCDDSmM2MH8ex1o8yMe4Xc5rzqQhPpFerReFOT/E6e
XNi6STTPsjmpUuGOTFJ0KyCcMMWTXZAcclQpXaWn1qJyY5OnXs0KhPJBs4JmUlzHFYD2aWcs1GKw
7veTRQkESpmzLp8mPkzJ3HKT4qAbzuLBJrSk8XqNjIZDEVdCw28jQimnGBZAeDgVCbWiE1/Rdwaw
6g39MEJvO21+QG41ybkxa8weccvEcQgnDTJIjBcNlTSh6zMiipriuORN576U8zKbl0tLZtgxCAfS
ij3uBGQtWqKXOCqs4TNQJoslm+tgnsg868SxZ2dutr4kDSqq3NIrTlTvpAfw+3LAAKacQ+MPQ78L
Fl9DkJW1Qu/RpXWyQ2zX2FFj9RnCoGTwzqdsFHSnDbH7UVu1cea6tWdHRon1cCNI9cOSYy7ufdBh
T2ZNt5pTMsPWHL1mQAfiFi2TzEB99fPCPfHFpByk3ASw+IckNtZlIpmr23AZFyCZMkwBGlKnuBcI
Qj7oUkPxY8gmu2jMoLrxocmayFxMOIaMskZ1Pi2J0e6Teo4/+jZujQ093MY9cRYQWdQHm0wEo6m4
buzSdw8kcBF4b4a4RQ3PKqx9TRBRu/O0o1+dHHp/QxWS/8W08ikh+o/Gtm2cTLW3CaU9VDtoLD8+
DnNIJIKomNldHBFORAKpetWVsHW08L7oDSxR8TQvsnqm7yEdUGVo04jabIbvNSaWGTKQUkRJiWIH
r4FF9jXhKifxhLxsK2rX6bcZ5NkVhU+LsZkykjAiiyvrbOWA7DIy0yw9gbnMGPWHnqeaGyTfwD8Z
Bnl8vQRG8HTHrLmQGphtkqBPr5clzF/FkGXdSUJ+0ceAQ3nZzK6tX6kQrx+V8PpuZxC3U21HFH/F
bkK0R17xIl+Bi3Kx03Umb8jTx1NqAH9/9BAOlyJQSUnDJBQEwV3OtGxnKsqHrUPEyLuh/XTeDPMK
gWdltWqHxOjfI4QpJlqQhi7dxEWg5ZkrtfVQun55SWfbAlZDTgUZEgDp9GfHffGlUd06maWebA6i
j8+8we1eBZlh6SYpSNsnmpKuE4qoaM2e8gbt/qiV+DTNLq+jgD5SEPnFyZxoAtPn5uvlfXqgeEC9
ZyGN3ahW1YCdbi5ByYYC/A+8jJyTiEk8+VQsmSzDg51DXi8Vb2iGYus8jt3FPIC/LenJmBVxselQ
ba7bV4iGMER14h6kGtSXhQlMRwFQYYC2xTGpN9MexX0OQ/xMeU32XuYIdSg6LKh/UboJyk2hnJHZ
F0aYZpnYOLWcsf4k4oW+FKOo7ffYF3nxJUv98dP3s/Ezbc3Oj9gvJHNk6MTZpoc6fQxgqh7dfqRE
RxVW8FVlanCZ4P3y2XFzeU0ELxv7Mlr5Z5bmNtqbxQ5fZk/XaeRXddpHhKuHFx6xxB/I0ZrpNm5s
XhePSxKURLjVadWaC1NBMrGpGrwtJ9SXcdhUqpl1NLqh8bwYrnHTBHY4f03Q+EE6lrSVL4OCPK6d
lN4pyi1Jk/WTUWy0DtPsQJ3HVB3rqvHUraZqZX4qByqqTtcKkhNOjRgmWfoDhRNSigCNlvQfaIMK
ykvh9wyJRhkHn0Wn+eNqRjnYNQ0EQzeWMRzolwtfLXsETUo89rUoVKO6spp1A1FhXu/jtEGSyPMT
EZdjyplW82BRtkgn5e5isCUvcSI2vrt0BY54PVP00k8zsxt1g9OxU0Mzbjt0nkiYyQzdDLpNrrIh
HoONmGJ1W0ORs28rCql3OT14aADL0rlpaDIjnxF5BqmQemmpjqQeHj1yYPoYA2piazfxaFfgqrXS
dzlxbiFROV3hoGuwksvSjcdv77s8R3ZImoLSVfvOzcBH60m0IIIDmReokBNV4ATmoFn2qFnmnnmN
Qw1tgZ9oJKcq9bb0c5CJbovMIhvf6nL/0Q6MllPSdwx9gawQmVXC9TmedI2k2Wak5p4Q19b3ym2H
+oMKasNudn0+2sXZ6MzDg29PdMOmg1kG+8Jao3tLs8nfPIw20opiWoub8yEmRPfrVFQ5mkMqxlzU
2qlYbhq0MuZWcoNpt2U26AfQomk8UMmw0N0DHQAA4xvrDCzMZDhPiPsHkUQLxz6V0rhVWo19k+hx
/sTZUynIfLSbMXWIbfWc5KV9tCyVrYpGwyoeJ56WuCstKtK4Kkygv5rQ/3knk0B8tM3kRv7oeofM
m/Ibb/GxPAaj22PZKZzz6qHWgmwsn/6bu86fOVQQrk7ZueLMbSjJatOa8s4Awp92tukzphp4opR6
9d7YImZQ7hmzwhO2t7ikwjdOH6SZlK9dinChTI1nPwCFUFr5zbHNS/WFmunGOKdzdT3y4qB+bJNx
WuRmHhI4mq0Vd/34mdvL/BSK1n0njB6p+Ng63nmCispEYBFmwPuOiq3vhPHfIvT+e2zdX87m/wOn
boJF/3Lsflle/vFFq6z5Ucb27Ye+D9/C+Y2kTGLvUZ2t9t/VAfRdxsZ3sGAx4K3J+Kvh7V9MnbB+
49wOAyrVSfomTpxv/T57862Vh8aIh23MWwVtf4eqE/wxPzF1SOzWMBucbzxDGrxXv8cPRH/daY/i
0qQnQbrU+6E3/PqSAu0olPmW1pXp1IhFzf2wCU861r5k5EsIStRRyZ5SYBZTkWy6whYX3cCH321D
Y95bIzFenisW0LppgpsSM7c6xs3VZhCvTcbFUpEfOxnGVWd2xUlcGswLYPdufqCOMo3AKK3kqCFb
SAiuOTIYizv53Sj2vxft/3EgZP/9qnj70fSvZfb2D/n5D51+/AOSP5E/Xr7rj/++Oga/Qduw/v2w
BH6/ei3Ww1Uggs9ZoMbwHeSZv2+OBDKZa0YueyWJN2vK2T+vXsPFq0RQE6l29BAwFP0tEab/rWzs
X5vjWnxPscWaC8av5FMmVvHGD5evzWDv5Yoyd2+etgIeJ4F6mYU4n9qlrc8HZZgAKNy5y93I6Dad
TvakHlOnz7oNoXSyhTQyAmezzOOco+Tqe9RAi4uEuh6kJ7d9PiOsL0JZfZkrQnajac5beoK7OftK
b+8IBkYDNLcLe2SUFkUaf5JNDZ85W73DPYE4Uhoq/f5CC8lssJhiYVtjRxcH35EzteCTZr/I/SXB
Shsm09cWYSSemwGt8UOAYnM+JX7ZUNsBJtoDMrOco23JMtkMLhL4DUkNQET2ouJnR2cLqT5pj0g9
bxjJomVRtLeamUzgYt0KEDAFQLrgI+oSuGD3pLQuSJoNcDOjYPC3/WdAepLYJ+FChuYqCL/CVGSP
rQIz2ydTqC+LoG5IpQpL61NqioajmS4wPMck0Z2M00gPMG758ho5aiB3AtyQMahJ7Gy3UGE+75LR
0maUySyeNu4SNHcQIUrxJ2W4SzzRApA5uli+jBl9YWBIbrxfRua+3aj4Y7YW8BQqnynrg4PZ9OoA
fqufu2wo4aq82r/2Yk9d1r1nZ9u2WyD5pl6RnVV2I72YmLOIFs08cD0VKkUzcJLNUZdpj4m5HBnk
/cUX57UYyEZFlpbQf2ZlkC0WIf/E+hCEbu3X5bs62K2HmK8NaHC/ndSAnHypYHKO7ORDdzJzjjYn
XZ+3SMUcu0h3UFA961JdWvDuoaLuxW6GmiCspivgHZUB+zgM9tQcXC9z5p2b6MU4GOTw6/OCah59
nnm5Ue1ThMEcu54yg23AVNeecvgaj23pG/krzS52t2OTg33qiQyDlbO81oJjKIb0SHt8m2+ryUng
Bls2r12pW8T5lRBmfz7naWjj3xDYgNqpnJsd5vJJHY1qlKR84gigUboZMiugIbpNjLu1cNLdJ1ZT
lFSxGuiEVDEaD3AretqnmQ8EjAY2yc6zhvARMPW26+/d0s4RCTR6Hp+qLAdmBKHQ2R0ZK2OOhjTu
qDnyh+osy7Q9XGI2CMcr1Mp6PGkRzgV7xH898fd9IeJHbROJ8MnzNuQhnLPA2nZcQO6+m2crAw2x
ZXPjkktbbxJzZt1J23nCPjAzwG3Jw9UZjHLQsIrJlPem8ua2vHRV5QdXACTLwodlMgSIaoI8inoB
0zqQ2uF++m6tx61TZHWxM92K1cgs8k7sFCyq3LeDl+JPc0dA9AkoALhHEAa+CZZqUhcJpsQa22/f
VJf2lHByxYml7XfJNoDoxMS2fB3iGjEB56c63cOp5MlOx7MP2GqWst6kJHvrE2loL90R5c93bUFv
0pHUlbYiCGHs8iMgSCcvbYuThwZkWRIr0o1lcyzZ6olP5DqKTxUdM8GhXprRwv7ttvBwhH3HW+q+
K2PrijS1mMGdCesaaLLzhfj8okZb5tBf3RFi/tUJC54O7z4/VPtdcBpPlKpuicnPnwrbV5/0KLif
czFRFFJ3s3ygq5pHrzrBFwBKqI6dzNgUfMQq5Wyo0WtWSoCegO3gQXFxDemCd8Jpw10bB9BHYMsa
mESTDRUuDbT6sJjvjePK9ljNyCE4v3OkPnL0sw/Lbv1LOG4QgdLu5QNggvrUgEnxsXMc9Yl+02VU
Jmo0Klo6mNEFd0hGq7QkaszqApLqZSffY4n+j3Schg8pfAYLOg3KNBWIhTLFqFkn7dFEQpdK+hM2
fH4nfKUTW8Y2c5cG+Z3og+DE7jFgRyUKg+xEBUHe75c6nr6OppO251aVFXeNlmlxGF01UvyuCCGn
YZwCA8hNRzyidyyEcUxs6SLKJ3bIyNmlexY/QrPQw9QTFTpoRbWJ5qga7iH/xUc2Qn9svbCfbwcS
LRXknkl2fRL35h01Me6JF9suYJrE7Hl0rC6+GMh2eld9CVE5Wx5ictxHXR2RIgfrETvUG0ZSlPrc
lp6LHDicqxrPXiAv+7G3LcwCs7iThKpnmwF0LIxq20Gq5NSVOq8aINdNL6r5RtlYmQ86C/sQqTCI
EILZSfhbaxKiPmvjkDr6csIQ3PLwyHuq2k33Sz/bZ4BzA2iaF5Jg1ScFFIdpVMsd21B3Q6uS90DG
G10vIlT+aRJnGBxjMaSPBapuDjM1Jc82ZznvN1UplM6OrUd3Z4ibIQKqpfPShEjzzDbI9zQlqSct
guRiDEfoL1HGxWU7t/VDo6vxoS4N+9EwYXSi2LGr695ru4RysXDtnWj72N8NcTIg/clUdW/pNhcR
rcNibbZYXXhFbKQnKs9li29ppivPIQcnN0tye1qPs62xscM1S+VaW6ArHMmtLfx3m75jcz+N3nAz
+HV31+QuLQ8MQNC4XtrkVEkEY3DFEKDV0ezSwd4kiE8BQ4IF225pUom0sezev+ynFdqopgy0xY7l
a9EHot6S/BdwYxYYqzbh0KL+aSoZ51xX/kQkATauB1Ap9UZZAG+lo5zsGlmWgdJXs6pvBplNt0gL
zVebVNv7MqNBa1sHSFE3DZ6vYYeUwRYH0pckGjzBK9u1KY5Eu6jgnTFaPweZGb4uvVveYfx0Cd2Y
xFcZln2xdaZSvru+XbHB0gmGzQNhO3A1v7jd0/8ijQg23HloOYeRXdTJ+iazVh2lMhV5NYSwVVt7
vXHAKFCslfk+YKQ9SYTcJjnmwJM5pOYRkz21bJo4HaqbYeC/GBngOO2rVT5sDScfrlt7cJBmMdB8
uIQPzaflPKRPdTL2VWQQXzMgIzEKBsF5DuCxtddlEfGX6Vs3AHBEKU7kaz1OJpd+IusRGRT8wn4R
E7yHNTg5/GhSdvluKhaA0YWb0alsCHdBNobnfEtUcIEMpKH0OcYreC0bbY/7EnsC96D1dkoXjIvn
dPFq8orgAc7I0BMjQJeRTRu1zHlwUOABxEAA8k4rpzfFkYhJb9u7qrQLVJRNeUFAvCz2a1XyLSl5
fkk6cRFfo+BLITlxYYKBSK9rmUIyB7c5aMSjYSQC6DSdqi0RwRMNFxAwfBoSo7pn8BuvasYCbIOF
ni9C5L8kR8F788/YLjEjsEVWm3ZY6nLfNRlNPmmFnT5q1Fi/ZGXfVidOL8Z2O5RdgBMZUexzE0/O
1xwJs7HFulNjQ+AV7bdTIIJdmNYko1fJ6hvCSRIGHGXT/JHrfryE6enXWuxsvpVu2b0JKu80YVPT
8OjD+mLmD0Vlb+Yw87GBY6Ql3c+zUbtMzRpq53deda06I3sLnMp9soIchB9zLa1kBQcsc3Zi5g1+
Bhc9BZe/Y5+Roa9uEsppaMWp2hj+WZCAuylF690kXeo/2fNAqUpreum7SVlHuG3zgeADM5X3S5eM
lNbg+aSdKO1MNzJj1bwX38KoGKK4CYUDZRrRVAJYwYT3xAzSgjuDhfklCqagJjC6tjIv3sHkVLdJ
z20tSkwTARnrSXE5hcLDN0SgOd5+L0UeGswVA32cJM4b+JdEWO/K4VG3nYiJFrCaN9B2Oo/GtvCS
SGlb4mThBrdquPoRuVYbBFhqp6aqkafOnGiESRgP0tGxd4v5K31VYTU8z4B51wH+6uXG9TrwAqop
Ro8uFck72pthz7ju6vqGtNBYggPWDVlppgqJKzCd+FxlaGYjG9/daecGQ3GI60kZvLSL6rdInZMb
4dEYQY29RH5qjWP+Rj+F+ZHaaMuQtU1esqVPfjrXBjmwXJgjbVnxLMYLTQ5HufdE0X1BC5O9ZQCF
QUSA7fjVa1T/MFl5+2oPYBdRzt35q+wVgj6MRsUXysZi6spqbhWRaIfiIV9oPowMHDL5pmdQvXHq
0L6cEWk/VQUuUxg10qQONg6OJ1/MxUjwALlv21UN10YD7M4D+lygEb8R6Su8VDMgUe1dsUnmkED0
wXX0S0V67CsugPy160L9mBQKP2BpWEFBDribn1uQNsSmFaq+rXD9PLPekCpfB2N/5SqnewxzQFFz
W4d8NB57ItY0twHWNxxPlaLHw6mK+4LAp3uzlsarGQ6iwVeeuY+LHSRwcAm8YTRPwZLvEyftb5Uk
TymqGXcu8H9Vnwv6goeJ9qBXf+rKeMdG3330Kaq+PRcWyo26Xl2A5QDjsma7phFaDz/fjNC8j1S1
ymeYbZdsDya/PMqstA/2gUUzF5pI2EvuZNxud7Bf3r22hVoFQr7XbPKmDIPTvkIZtp1HRtHRmCgj
MTPDes+suSkx4FOefJMumeFvbDm46wFWDXvMwsyDVebxhXrE1TEqu7Qup7SeiaQPtXxwMOmQx2wR
GL/DxJe8dcVgqQNil+KKodi2L3sd8xrHfWaKXVxouXxxRrapKEx0W3L6oGHG6DajJ7c5tmG/soUP
buo1Mf4R6Vv9GTdVwuTaBe85ciTg5KBlUNxV9iLji3CpO3woa9XRLSlP3fqPptR8mmydM0sZXW/g
REp0WS4bGkNkvBPLktgPmTtl10kTzKQqKBf3+v9GmyMcXd3M5Cb9FaR2BgxcpJ1+qX/E0b790Hcg
DTezWNN3SKe2fALr1jqE70Aa0ebcUsg8c4iy9IjhBIL9HUhzXczMhN9wO6CXF1MFz+EPCYYJrEzT
LBUIAbXBax7QLw6Nv3Rs/IwCWzilbcgfMyDslBntV79GTbppr/Ww7CUstRcFU1x8WI1LqgmAiX2m
3cq9dDIwmeiHF+lPnCI/e6v874+7PvlVAgK6B4b4I3yXpWMbj7G57DsP6S3oTLxXztIc7bH0/kPt
wvqr/oUUfn+o0AxJLsGqTekUQpcfH6pa6BXutTnvoev801L0X0NsqXt7Wbj12MZ/8GetipX/79Ew
z4Hqg47ysD8/2thiQs/1NO8Nf4ABo0ViCxcGfhfqbN+MlD9wwFubypNf/voV/ZM/k3SvFa/l1oE/
/RdANBstQbujwTsZ+DJKO8/87L1q3mX5YtFU18nj33+80MNLRE3KNxT25z+U3GYP+UC/imHh/KME
Uy3ZNmoZbjwVDOHeqUr998K217cS2xOxjzYXLB+cX7uyO0977Dqu2kPe5wdcNBkDqfX3Uut/dz46
lFNjheSz8a3G4wdoGe/A5DnK5yYV4PYICI6GhMu978TZv/VK/foJQF5FrieiJ7x89G//6uNLnc5A
KDdOe/yS9cKuQadN3jR+Fo1EBJ789Zv1Zw+2QvUWD4Rw69erUqdWI+JVQ2nGyCrxqd8n9uLvyUN/
+usHWrMPfrz8178Kdxq4vCBbMbB+uQobkeOa9Ktpj2z/qkDFSthVOP2HS+9PH4RqO84tKjM5tn6+
9LiiSXqB9d/HAjcUKpOzZImD/3Bs/NlLtpKwLjMG59OvpQIijUsvCfhLrMAbDtQh3RI+I8/LJPP2
f/2arUzbD68Z3CCzHpfASgby37/WC3r2PFJc8v8oO68lyXFsy34RzahA8ep0uojwyJAZ6oWWIoJa
gCABkl9/l/fMw+0ymx5rq5cSWa5IAgfn7L1209wSuLn7/+WA/+PFPTy8/wp1xyrK3gOr/t9/K0Or
bAV7QHBTuCGk3UqOEU8U/s702LeNKjGwu9giui2j9NFDr4fXa2re8vSfv+O/23fD68dwAXdgW6Ud
yW34j0UYgJAXbRgmDpNt6u2dwgTdQ1GSopaUBNMOp7ArvM9FD0Xw3936/3pnln0mVfwQjLT+sSCL
bfWacZubA5ap5riWnThwGkYuyM318t9/SZYNdnmi4HHbXK/F/1o44JV2TApsGBaFFf7EPTD+YU2b
zzrzt+PmtvNTLaP5x3//ptdHmkEzTCx2uH9/U/gQdhnqsTn00EG6dA6n6U3H9XDugmkZ90vOtGcn
de99/Zfvy/pL9gpDONT/lOH/uKKZa/cd5P4Wj801qDYI5Rksb/ehGiOPBlbdA8p3/+0/v+k/nnyk
qMy+XftfHHhiRa4+1n/7hQ1O1o5u20GuTvRopsg02PlLKuj//D7/ePj/z/tQZQVoY9EaXcei//t9
ijKLjQIkdrDnPLsjUMh/GNxQPOJh/b+z6P/nPvDPJ4OJXwBIBhkuvyV36D8qIb9oAsTks3MuID59
lvf/+Yu43j9IyiEaXR8nLtsM1wv5CZLdf/su0BFpAniuf9QTHL7UXrfuRhf1NdS7sZieVbUe8OWN
bSwZnUDu3jfXIyIkjgUnlHFQTzFFsygJCdqxfoYDZlfUd3n87oNRthJdKI6dcAM4kelI5LjkwNGw
1PQy/Oj9Zr5pasaziRcty5ezeeTH0asoXwcGeGEyWF17qkwXXsUEo3czb2gA7xp3s6LHnBTs5Kp/
jI6tFZg3tGNX2PbgFk9XRst7rYT1kS2r/8OpJvEnXEX4FzxX9wiWZYY4qabwo6wZqNEEZbqV1Ax4
R7yPNP6YpuQkYA2ST7IPpn49TfhoBDpQ34YuQpHwzEOc/ZjVuKk9jYZJHxj7dI9AfuhY6U6DuVCA
KM9iUkKkHgl9CgNdVi+noIQ9jU8lDl8QP85uukRyQcPm5Pz8nBEW/9TxgLocKa31t1es7nvR0I3a
reQXN7u4rUsy/3JX3lQs7SsW1ElMSTDP/XCwOqZXKJPy7h2VoGpTCHHNI3os9KjUld5tzuk6p60p
tuyUTUHOYTEy25SMUjmcr/GezqdayI7mxOj3TJehnb9kdcPjyhzN25OEtWx0Ve3aAw8ZVMsJoDv9
YRoM5D96SKmoT9rmHOZW4e5lMGEuMQ24nawV2z0mBds9eOvoTWerpqM4lMhIHuoxNw+kzYK3M3nd
T5e53Draa4uZadSA/O9owc7O360kDCD1uq75WFbX+2Q4TF8pIr+1TWiPWuF+0oQOc761xgG/cO6A
FVqapr2r8RthYglBCsKi8XR/CIrJw2pYj+XB35buO9ZwIUlQixjrgMKbPrKw7N1z2EMKfxgre7mV
ZCJYRw+IPq5YTJcfFH2Od+ydslIHUqUtdWpyX5pkZeRPVEmg+ISLZ8ZUQ0eyEK0w6t3PDCHph8wY
OT1MNQJCetDI/UjT304tVH8LaUBy/uMRXG0nhhymjqm7dm+HwC3wvThzjYVinu1HPg5okdFW85Bk
EH0sGiPSoR0SbDhPR4m6PMnNADQHDaK53zqn7hI38NbPOHdJNCCNdMGdlXWTutTAW4ejVcpKpNZi
2UfbxXaOE1qoPs0RDbTMOnLc5mHRTBPTY/qPj9ZMbDnuQN/FHAaZM62pUm/xisU9ptYZSH9UiOYn
3RCSYizE+d1N5gBk2W1YY0Wy9dVkpSxQhiXFK8L1mMmSoQs4IizZ1sxMfQcJVcakZ3d5xhnCR2ma
+irMry5OiBvIJqb89zhqI/atbIR/oI+BbFI2nimO7YKA9QX9wRzt9VBPUepvOrP3sCwcsy/GkfYe
8TXm3XSE8yRMNuc3kkhH8dOIIXwtS0L/DrVXr38t0CLoP3178s+KRAZaMRFOIBw8JWNpGQrBpLQP
PrJ2yaZzbl8jrfowGN8a1rcahYYyf2led1d0ThNYu7qsYeYPzHgsGEuzD0RpHjJzwFizvflU/pdO
2iOz/s4tonSIUensKPoxf+G666ekC7AZj8zWi1RooLA7XtTPD/FQzN+GBqSTOCXx2szx2uEggDR9
DbLjj/nuLF4Hp3VmAEQdtwBYLGvah+FU/AI31TMQLAlfcJoMz1zD8Ni9rXFHdNiGQwZGnQ+yEn1o
vyzHISi0OAP4tWD01FjhadNurFGBA0UIAXw4tFA+Vwaw0eJkqcVpusG55DIUr92gO0/mX7eaauWh
9zFsnfN61jS96Jy6CeQEOvYAXGC0uoWPV9VXzR9dL8XdtIb8MYbf2rrmOzQK65Q/0eCuJ/E124EV
ImkU3PlwROI4JQshIPuQ1oFOuRYF/x4xGf7ZUXsQfQE+lmleatScKGOn4OTIuBbHlfqXkRJEV1rk
LPHWbltZj9oJ9pNRFtCztsqYyi146rum694xWY8k+bTc52KeLGa8cXdHNmb5G3LsX84KJinDzL5v
r2mLXWmQr28NwzdyP/w0yOWT17P87PvGLnBcOuAJ/9VkwRuZAUYKOdTyy9YqvlOUCnymdZG3zVrq
4Ri3akbs3uqbDK/EBdVzxMKAzVHEvzrLvSdhDLdu2/7tLKbRUQ+1gkv+F6UqUhq3/gbVcShs9+SV
0XNDW/lQr/b7Oub7wq7fp7Y6+YP7RBhan9hSKehQFYbicJO7Aq+HHzX1bnNXsBmWvMhiXG/X60C6
L3m0VnY5WrPMqEagaT4QTr5CeIwDl+hz2AKXUYfjqzdNBZIJTP7hkqdRVWZ44kb4Vbqc8SX0bjKG
bbVj8qRuUPsKPHr5gQz39ezALrgv2lBfzDpsKmVgEmyJqsZu3NuCZ76LIF940hn+MkaYl7SKxv5l
tLW8IVAEvCwi9BinR7MeVeBYe0Tq4o/aenfju3OvQcGV7vNWZtOT33rUsWW8vpQoIUpubxpeFV/k
OGtjHx2S1O59mW+vvnI+4zoLL4i69P3CE0TWyeaU7/mAQBL3RtTcyyhjgoXaHE+GmSb/rwxaGiRO
O2f2yxirwq/4QYL4J7KjX5nwztkqnoIZv2utp5+o6NWuKNznKbL7pFaL+0QqKbx8AMDyHGgvfMII
4H3PWgFZ8PI1ZeRL+UH8ykYc8a6ryx5Lp8PYFvuePf7OKGXR3rsqW5OISdWUIHm3U4QFHYaqq74A
rYFxPz3lYTBlegdfNnbbkwwVT0Nv1ENEeMI+XCf5w6L4+V1l1mZep3Y1HviAbCTme76OWgZbrl+b
q5Ybwv6+ehHOKQ7J6S6jA7DXfSvedG5jgsDw/aU0thrZ1xQWc9G/Lk7gPy4R7ZDrI8LtVtkB4Op8
HqArj577MdiwlTFH2t8ReDTm796ju3nd8zpBgnCwEyPptr4ZwM6XHqtPArz3vYjkSMPe1gm+jBsH
4zJRHCafWabybfxh6u5cMVBMwlXJRzmZkgHY7HdUKHF7Ypj4rZfe3qFlgXyxVG5aT+GWqrBidj0T
jL2bjbu+1LE/7OvOy1PgOuZYygk0oFMwcvRF9BANSOwcW7q8sdM9BaU5xfaGoXtDh1BHDtmtMBai
fZ4FwZcqVoyiVm+RXjhYzfzLZJhnEg+RXUpVSnDA2E6HNdBxagxg0tL1Dkw3gOS6pZtWpmVcy7yw
3Echge+QMAk7W8Qy3GRbyyPrDMsBDgntyDmAJTFn6M4GZbu/fR9bRlwsrxn4ruehV5oSaojXG3nV
rsSZDaXEZN2HV8/Oy4T2kxw+bAToe4KHau68ly7Myqer30uxU0QZEwmEOkyuYuu+3BQwxH7ipmoj
U1989rRdOA7zzaDc4jh6JOUF2wzTevVYUgQzxSOTRnGyrOy2ZkCXRlqvCd+5OCxb4+MvUop6hYiH
WIVtQuj2yqC9nbsbO1fqniJwTOBZqSQbBF6brA2sW4pri/jDuREPFTHDr/6gcAR7NanOZH80RDkP
wBvwfZCYvmr0b23Dhn7YNje/p5u7xchaVuy6caVHsXP7lVWDkOAbw1U6FDF+rIQicOA5WsPDpKkC
d2N3BaaYzS2aRMC+29KQQGnOISZ3HyvSKqdTxTTvT+v0urxt2yzyzl7AdnqX9ayY0BmlNhfMZ+CQ
q2XuqVgcSEG0f6VKI9lTfzDQ02nZW86LX1jdsY0obHeEseV5UvvlZpLIsbf2sDGJ5vVa4a64HTds
93yHuQqq6X5m1R/TtYVwezZEU5wlJhNuhWgsXoJJ9vOjtP3hPlLW14BBgvA/FIUedsxEzcI6eF7f
8jHy6Se0m/lL9vHcHmXjhk8QvlTal8q+N371MSMT3o9LfV9aM/yTsnDYpCnLsAJFY5hAjOGwOUbD
cmQdqqBMVAW2/nym4Nqtebx8bPXsT3tbeR2InbVGCrPkKA/HseO8ObCPS86vXWlZe91dF9qAhkcB
UPrcFc4dI723HFLADXx5sIdeBW86Hm9gT4Z3oS3zi7a6+TmwmJcf/Q03fAt46JRnnkeTeexINA6G
MpkaHHUPA+LISzn7dcrD4z5gfoqCFHuc9A+jDZE5iwP+u6+CH+KqfbMQy2OWRs5R5faWzMRVPnCi
IlK9HxVypkmeoFcit7VNU91XrfU2Dqo/euHq/JFOu74KZMWcSlxOR8IqcRK2w3rrsT6Fe/pAw4Ff
4JVZA4xpLycjFeXygLNsi6+RTCbyhLfLG5+4MZ6FDikaEBtvlAg3etHnR2KmL2MV/XG3PD5zdLnz
mXICVW80MP6uLzVgO+utWwfIBY6lf0RZZD8UrepS1dfertmW38Ei2/sB3OX91cL2lzvrlU4bqQWr
g+MxHMLiok0c3LTSO+LO009MR86hKcmiXns0Srs5N/aZgJY1Kbv+o8jNdd+0l6MDE5IZhuNsjxlA
Is4jHtnrVR7FJy8HoO6zKKLKa903iofyZWrmzkLDQDd9V1hTPqTVyNT+GKslf4lapHDXBxvnVJ7V
3LFU9p/sjJjyu4npKmsplVRLgRFq9MJOfr/YXXaOxkC+mwF9RFItU/cTWgHxbcadwCd0U/YMJFFf
VBRkGE0xjAYpcrTlUnhiTgNdWz+dbrWXHdFuEbK4tkWjONvvKPOyZ+I7R3K+YSTj5/pJh8k/5DWY
jRUuH7xaoYmmGNF2G+pIEgabC54ySYnOsJsLE6JIwVzF/hO09os1SfNV4vc8gU17U3gArSSyMrBL
9qDZSOsQSwcQfv9rwPvI6LmoV3V3RUkuP+1xbP4WYsgO9IG7jzwc/bcpj71y701eiXCuiBjcr1na
jcHIy0CwdyakOQJBuLYlV7hr7XsCKRpcUWX/ddX8MhvPrbsgtCKiM3RuPcrmenbQUHo/EGe0VOMU
ET+yNs70kb5a16atWcXPsmB0vWO3GD/tKAfj267Nl6tkfYcCdH01QtvPyEfR1NMwAh4vJlhrQV8i
mYiY4B9ty2kCHrQuuh/XClvjMHmwjDCRHopig0Yadm6IAwqP7G6oNms/dBZqIJwBIcUnP4cLl3xa
ET0syo3TtuDqg2izyQLxJnc5+GIDkFRr3QkC2YPpdY5ySv2lH4IbpcLgzS/qEPDoLAPNih2Rq6Fm
G6GGwFjcQQ4O5V24jBPQNIHQEotYi2Y3qDEMD+5EGhSumvLXfBX0JuUw9g/ZGsFOgZzs2BRPjoN+
e1tXvYcAZv8pFYv6Pl6GoATiQBsFielM2nlsExSNmc1FDtXZZtsHZgUyxuqRO2koI/VkFuxkiasm
pAfgdwjFjaLQ+bYi0jn4+ScHuosKJZrjhRgPAPaNXe06yJ+K+o76ay+l3yO5meqBraACfNXg1v5G
MIIPHzx7M+BDNttdzzAW8B8Q4aSqCPjdR3rVD7G31c4+47Z/sAgsXMiRmPHZGjlylKCWW6ZLDLll
PHVMoFG2hh2nQrficFLgqH3RTc0RBZ7U5iUjwkm5X/15e6dho3HcGzVdsBHO3b7PxKIPZJYIflfI
t/eSDXw79ovNBW4Rg1C5j1fc0b8MeR3gDIf2UoiuNPLXDPmRWrlNeLQ8VhV/BY5k2tmBcFLRhqF6
dATsj3aM6UOF82POVmXRiMGQvEfKTKnehWGDqalGmn9LeEYIqWqcBqhrRT++NFjXCWlZLDpVISr3
39qhdYs3r+TgQetP09Eme17s4z4Y7kGDsWn2eEazc+DhRsFfTrdiX4uI+AL4A+1n6c0wlspFt5q8
vll8I1IU7zL282anhriyUqcROtwFFpmSWLPt9c6Px8HZ+Yjm7/E9wMCqnTn/zSsG333hUmpmWuUf
mMajb+UtW7Cz2245eFaLWBzAtr8e17jG4jiuKiDSkqmjC0bNJQWmD1C6obqn+ZbAXYrLQzyH3vta
Ai9LhsCyxSkgnpsacbXg75KIRN+htuf1Iq6WhGsTjO5GNmy5Tuls6ft8RWCUWFGMwLCMLSvay7GH
agbGZYkgencej31nSY5qyonluZtlLuj4YbQt6qD0zviEkLbluoDAi720SrZFDvPO6a06fEAl5QFM
pLnVpNXUM5OKYdNMWGSKwN41XrB+4rsWP/nO8XMZkTiwQ5MLDHDBSj7edLPma0V8RjbOcKj9W2na
ejkTD+G/27LgVE+KT/uuJ6oMADmBG+xdcDXPUeWuvFSOtCLJtDOt93lXaZk0sTu/gnUiTSaIp87/
vUYIKH5EVmzWO6pexK9VWw5fi4M9JRk27bg7gx/Lv0wDLfLE5TwRYUal9eXvpSpsdcx66d5CfPF4
i95xz221Lb73TZVqqSixS8zHWxIQFeLIhxxhX1PexsqZWvZMAKSmT7G1ZGWD4owx4kTeBz8rESYi
hBN26lFSdixQQ9OvUJ77on+I2IxJIqXtzml6qDmyu3YnG8DvXIl0jbfaPkdzhOoDORrGm84mNBFm
lO3pg9+rtn2zPXzPGGc5nx/x+OoQ6sbSZHtGhsrBMTMCDyLrItL7upYzFTeLNd98Ij9rN1ZNGd4o
zfEXh3+XX1vhW1hlt21N+YqsqsmXdz1A8Tm7U4341hA0RLNwwZX+4FqmKtLW2jSq3hG5P7weXwfH
wjNe/zbh36X+KDlac/tXnXsuPLsvPkZhiu3W9h1SQuXgDP0v9pHZu3Xrvv+rnRxEHppgzmmrgY4G
volYn4Onco73y0BVe6wDFUHiG8EwvdE7GLMfCLNbit1+jZe082yJLYNzD2TAmjk+bQLipL+I6Rys
YzhGnSDxsvXijwqN7HCqpYNMfhV+V+wxCJniBsze/FZVtEcIgQvRAPtsi+WeAF5CTIhi37wbTRpV
rHbh9bQFv+xK+IjyLJroXQn/5aoNvv7YzfI1aWE/Df4YEMFSYna6AN1c3tx1nPxbo2e7PGbO0sUX
HxUqQd5+Ed5YwlvCtNQ61Iki9jV4mOs+f6LvW7IcF4uyrIM9ZMS9Ezqfx9xTs+lSeFuxu9MOkpn3
rLPs/OIL7UOFpadQH7GuEgrvkWlX74YuWH95QkXYArzBDmiZoRBI/bwKvyszO3Sc6W3E9oFCwuek
OesAwCf3iX0zj5kMHyVUewh5qqbENk7ANNyeqommqNdFVko/u7wad3JIBQOP5HTIwMZ3JxPK5Zuy
u/TZY7I5fizhTMHh6/IhS4EI2sseXUeHZRDzChw4STDEVawdes1fl6yrlUJn9eKUXiaoFxvexLqz
NJOwhPl58RxtlE/7CJPeykHCjFBlPQKivtAXgQ2zek89x1lBmJm/hs7z5gNmhfPUW8/AU53+2HeB
XpJJ5KE6ulsbTokMl6naO/jMK/TlsirPgQFNn2GMkLfK2TZkwfbmPbT+4D83AejzxLHb+W+cI2K6
3ZicIdcGY/AweBqAw9i2wbPPYfiXAGJT3a3Fln97OGKsnajzwXrKSLR7IucS8v6KEjv+wJyZLQ+0
U83zGuOiuxmiQG63sR8OObQVzpAXkNZ+fWgmu4+PBIHPPdtKs5kqHdHpi3tZl83zkofaOShvtQGk
umPxGl9bQhymJxTRVTb/pUfGCXwbiy06LiMNkkPGatn9yIo55yjPnaaB6G0+lrpuEyQXcXffE2g7
/qAOazkqq2jsjnLoovpYAjQ2l3mo2OHRComPEi4ReRo5R9nUySSnz4ijLM+krLI/lC7zbduzue62
qMEkEI2YrQ4L4tjnXMbszHGHkBu0BNTNWlp+v1cb1WnaSfInparK4rjg6KRImW2Lrm9XNHRzoK6k
xIL7f4ccgnySFzbcD0IfRdnv/QDq2i1rau3+4FTMVMSmVQtMEcHRASRmS4hFbBcwU2LRcFtunXcY
XVu3e8Xs1znXa/UvPB9AmwRUDiOlHX+81adha/iowZCHmyA6rqLoryYdLve1ZRPLilq5Kg5hWcr+
uZudBopJtk3MP4DDwhaPMW3iXunyd6IdOnLxWobUu5hbVQMIbjlmh3QgSAR3BSZCSQ++SUolqs94
2QZCj2QXf7btTO1i17AhUlSzNvdfVHhtw0OXleZHjlOJGjj2yMKb4EG6O+FvwRewFjEkPf+Mjd0e
5+munsDd4dvyJJTWImxvJqw3FFm2t/z22626ZZBXM0NTtX3bVv7AI28W+WEHfcgBWtO3piw0BbJ8
Hs4fccHcmvlAvR65JExvMm7aIMX0C8IjBtBzKidUvgnadbEmhdxiC6xeG+aXkS9Cde35Cvn2qtEB
M04Yihu5CK89Iu7tCA/BfzUdkUyDI6GvTNff2AMnaMWeaHYzTuBP1yBs3jH7oM1Ot4c+CiNOy8YZ
2Ww/+6KR9k1c+VDlCKGzl/MWhVSHeT8NYwqTd45SNMMDaHfm34g+K9qjPgam9WaxQ73hH2qBvxWT
PTB68o3C+tmV9sk0pvuylYuasUDOuVEmFRVmvGFYMrbeqj8ZkVMhQ4NZLvjNGC+zO3DFdBStwKHK
xaeVKiiyDz2zW3T4tF5J1uj8tU6bJo6thEXOfs9kBnpe1NfEr5ZR92/QpAsh07HAmIDk61p/0YVp
03IAbHBXsjlCGKR3Ti3K3vvkBqaLdq2hcttb2LaCYxR6+IbKmMWc3X/wzEOjB+5IW1fS+WBW676M
M9uRZ8ObOQWbQDyv8qKx2LE20e+nqm6np5EKh7kZEd9fMLw7ILp8pHPTSfeVoqQWOAoK8tqXSmQ/
/d5dSbok9YXKdKtZHDDK+DO+vgx7b1S7a3aaF+2veBsWpz3Tpe9pFkZOWcB25n57C5m+E1ynaCJB
g2Yh3012M4FTbAgkfsbE5F5xKJ1LZmsZiG3EKB2I5hfRVtn0iHG0vGQlJ5ELdhN6bZuHnmYnLbdc
bmkgic8OZyYsNIrJ7CwHnxGCpIbUB9fvRfAsqjG+B7ypTdq4vnqKarwlNHMa0uqnZnDGhHnj4DG5
DsxL7dirORb2JMQNFqfomu0Gu/40XxN3Mc7Af99RPW36MHOAXs+hs5nhvpZlxYfOOcn/wL+NgT/G
QEyZhym0SspsJvF7thaHlusqIszzeRdeKqBN4TGcMyU/B1nb2OOIqrGdFFhzr96RBKjPpdDhnPA7
MrCvQvBk6Ua6zV2dVT7kxrx6IcAngL5Sr67lX0TAM5s6Kgx/rE2O7SoO1p6ObjRXiGVE1s7HUtMJ
PPc1J3wm+4IOUOqtxmDoa+3wt4x8AuinoQG+DsjI7SjTqv5XbvmobbsreC9ZGxwgR81OKm9c6MRE
VMJTFzcwfn37M3MKcjysQsywi0wEdiPxh1Wq13BzaRJfEBgvy94fsjZ/DYuWSmQXm3yZ8DxFhEcm
Jmw5fzlwtM1tsa0tWKGlaefDHAZSnQf49PpmqTnmpeEMRhXgclRrEhJr3/3C1iyu0AAP0K/QjVOd
1UQ7LnGxqeKNMgxIhzEXSJWXYAxuDcUaWcGmGfclGDmQ6nIU4eO8lZt4DpW5ekeDsSwwWQb1l0Yi
Adge3VtzU1/fjcg17y8DTnowo5FGnlCpzMORZtY4JwQmEZZZCmFusEq485PBZfPB6K9o0sj3oLor
rSUtfExS36quLesHj1TzUy3a/lmIwHyGUynw13F83lt6Hn4jZqqanfHC0SRGiPZRe9QD+8CXhvlA
uA0FAFHaE2S8Mjrbla6zfAdjleVHrnGozlUuXJN2C3Pxu4rzOn8Qhw97FMiyT8ow+g09pqr2QquT
wgm5DchAHub23V0t/tbi1If0eow8ZlElDg1GEaOc7aTGBl+mDj94cFlx7keHHlXYeIc8EgcaWrHR
3cHQoDfqLaV2DwiicZjKdlasf7Le8O26czUfrV74TTrQ9X+Xi+ciUXJaRnuR8fIqCSz4ANTUIcvw
WrBHnOw8rznPioCNrizkEl9QbQfOnozJxjlRNGfvNBowS4KTc7Y0QFD4NxCtxbzUBD1H4zGzUw/H
ZnkIkHX9UgSqrg/FulI441K0Qe9lRsj1BLDA3W5V0ddTGkYT5YQVjCQAVatu88vqui1iMj808Iib
zKdjb4b+NqfFjn0QtPlTbNkMbVvch8B2myomZzVn364zM/0ta9WNSe9Q0+K2xcCeYDYlwxBMTGkl
hKNRuZeaKhzOlmz51FRztLA2rtM1LZe6t3PLDCn+zP99LjZdiaPVMcxMMIoP9wEmcfhk6A8jXr5u
nL1TGSJvfFNLWHhjxDwf1I+8GLgDcm9HTfEnChWWx03M9VuoVqr8kXSJiSE1U82kGiv3Li+k9Sfn
R/uJNkJs+Ibr5tvxUcscJhnRqDOL4JIpsa4/igKT2D0SXPrQfKzyiA8eLyKKAAXVVVjBw6KpAPdd
15vPmXaEm0RUTk/TYKDd92EkcxrrnjtgYQcGufM48DzoHBzrxOzyldsYXYypTM9BMF8kUWaMZmkg
tKP3gjUeAi9hdFXE0j4ZjthB3z145M7RuGqia0nTIBrcyQBzVsbpv98BmsjVdV6q7gs9Twv6sJob
zJ0aeSgDf/1jC1c8hvCFSbxtGNdUVkbxE9Njva+3ZfDTPO9+0dEMz7WBrPami0j8MoGff4X0QEk+
7Sf/gm99JsO5adwnG25xcd8NVxI7CgBP7gmaF3+uRjVvP0ZbyZEzb4M/ol1762GMvcnZ1Q5qqJNf
ZcF31FbXoEyvVQe8awMiqE33lGGrW96RukyjXrE0xBwgLSe7gURcy89Aebj+7azqWqaiNbnAVa+Y
nLdgqCHoymlleLyRw3u/1BnbeA4QjgmzyAAAE90QuBcGJ8Swklh7RWPXADj3ytd4rXPCAe6iWvg2
CpWQ8g5VMUXGuE3lt8sjjCuMw6IixTYD9o2uK7LOY+8GXGNV0p5pcx8muA9wmgTXyceB3NLZuhML
MyCNaA8gexW6l6KqYnNY48J9IBzA/iYkEIu+0mvFlcpVfyd8gk5h3yzbt2jr+qeFiBngNl39v2xn
M2oKCwvDbvKNgfQuiLJCbjBV48uM4aAvdkrk0AP8ppKX7dqB/i7Lyi7/yEheXWttAUBh8nusjE0b
l78ZjxI3NJu5X859TgW8CxuN+KqIl/Xu2qOZ9u0MEUQifqqQmdp9+dOdg4LqQBXEgYXwO9w/qAuA
mpb057Y3XnENDiAaOOZkfUjXk8EI7NHNdMhy+j4i5bQEzX3oyi0Se6tpJux8U6tW/8T3oBeoxRD1
5K2EC51/BYHqhpRgjho7fPzSw04f89dO+RnMDWsEuLq7+u+G69SmmBNh07tHppAFb0OQYQ2Oo7Le
yG7YNpqNOhRpiEs5A5PQGWjo7RCXZ1egvnqGqzXdqkyHNeEyEPeTdYBTe7Jnq8pPjP1EvSfDbQUQ
y31W/4jLxWr2GLkQrvrBRr9D2J7Gmityu6Ho7wrrID3qUE5qlUuIgAHZjnbQ82ilZbsmp+D7hBez
bScd5/b4qu2hd++pcPBhVexk7Z9qA6pBHrcjxjuLEJiivFubEjBr4tQEYGSczPpo24tc58w3a0zy
acSZPbq0oDTyE0K9vrtYeQSLgDnC2md7qJZTf0dSLrJBSqUIM80Q2KS9mDiy82jnUfjNSGFhhLFJ
1kKz7h2Y01V+oiH5AdReOeH2iCwCLtmfwpfVdDN4m1LDTi0G42w+Lt0fahE9HsZFVB9yqfAZzMPG
HGHhBnlpNVKR/cQIio69tYy/7K3LmwcHZUyYGsQ67S08VDzpTW8M3f/AX/LHtTejeS9Lx57v1s7t
5xN6v6ZMO7NlKE2XsrfdIxQOQaYRDnjFXYyR3RPZss97t7kOJTXEXa6rYsaDfX8aWaws2TwNPIpV
4qKqBfy0eUJcMJJWb9y+y3jMGLJ8NQGY81tHTRpt5qo6Wr9QkuNzVgUjOghRBWRj+khqksr4fk3S
HqfMXyTy4EXfvP9h70yW6za2rP0uNS7cQN9MD07HRmxEUiQ1QagjeiAbINE8/f/h+laERNdvhebl
gR1h2QTPAZC5c++1voU5hgA8diCbTcRm6A/Tm/2jNDwnNyRA4UMno214RsiG8A2+KONwH6Vtfs7c
NqYta3F32TuqdvwajC3+c6ddBcHJ5EV0W6OjM5cdU+8YEhXzJn1eXREQATmbsovuUaW0tCVW3/uW
0fetDnbl+zb9nY4vmFZGXh4yggBRwZJxFCAhbVB1iX1lo/E6+pEhbKH0kChULWKAo6wVXBV64MJc
Bvj1l2OY91F/HGiVtJcgiAguznw+zl60NV7n2KorkofnRSc06MaqBNw5Lwn0gmCxxlM0YBi4QlYo
AKasQ9Djw1s6BELg5srdkKspOWUJ8qpXy5mpYDj/LCCqltYurhBnw4MqAKoLJieEdByYL5F9gdqx
pTZa6Hju2oKD+u1oDyHB6DSHbIReg9IfAGOji+RW29XV7E6Dj7Rx3Abj+DynB94GssZtd94GlI2l
CBAACHyfuUKE146V2f6tUXChv9Qxm9mFtNTo7EJ2dAumK/m0OrhCs2F4b4qOXMyXLFS5vOo5ndLA
ka1V3ws3W0pOch49oN4VVvus9UqfHv17Tog8PGLrrhZZrz8pckuc68StFsyLiZgxSzu9X8bfS7Uy
IyKTk4Y4lKOM7KAbd/LhAecTGSb3euqd8XnMvciFPKl9C13OmkXDenD8utavIW1FijyG9jHRhp4L
CxdsAISvawACTvQyoToJKQJFn+m962ZifOT5t02ZZnaTQJCok9kluhr3QnMyC0iKo1WMCzkvAe1H
s0/InFQXVS3a/HJpItQci4DXgyRShfH3voz78jlyGtu6GEPOYffroBbkK3BoCud2nZxxQiGi1/G1
H2rH/SAgIMf7bC0jUmGQi6OSp4bNmQE3hPsMC+kIYV7XVz6J1Z17a5LGrDHKeCtT+w7sSn0SPhGp
N3TZVH/NyDIon8MIGQ2pKIVebifdo9jrQJsm29bnXrerXRMGjJH/ogw75jwhTVJEiHj0vZQ86+jM
AZjBITzSBSWIQqyIqwG14I44QP9bMwh0g6bmZLxL6P1eJaPPIXgw/MHVaHPAsqIzpWEeoWAKkAZk
J6i5uT+fMrhRo3gAKk7r6aIiQyTozgxC3FZ9iSHI8UaCIUOcdhULB2vAGhg13hvbHl16SUFLCuUn
Q6/FY0TU1pVYvrW65/R3ZGkL7eHSn00h4+M0D7TJ2MACP997zlr6zdGAugUjl5WLbg6GKHaEoEJk
CWVsIQP0AFrHuWT1dJkHshvnKrRQ4YII0ft+XgvmkMVg8qQ8TLanw49ZlhWV2jHijD19gUAsIPfT
c222CsPvljx4YUnYvGKwsu7zSOb0RRsoRbtp0vFp6L3qk6zJDwH8nNv3k7e2byWuGNjl1RT8YFsD
nQFzKn6OoDh9ThDpklWBrPixGuPkNNsA58+ta9WfHSWD584KkpdCd4XBENPqagNhUhrszBDMzQEn
kYOLpQREuHZMt/9yl/4f4fK/nBCH2/8fcfmhX7+QhYbg7Bc//vY//eXH3wIPWYRAqOJR5TS32S3/
g2W1wbLixEwYbvCPaDPd/8ePbzmEK8K2tOkn49ZCy8nP+48h33LDf7FOE1gOEtPHZ+n/USjCr9Yz
foyHHT4IYi90E9/jWr/ateyIiOc82IAgtrMF1vTBdTvGFVMqpoS/sbn96hn/61pORJ5qQlcOa/zm
TfvJsFgbBATYtiaojoZHMMO4Tajg7IEtQt98Re4IEPCf7sbdX7bWnwNmf3Xw/fuSKM8cgid8XkN3
+x5/viTk7LaqXMIEMHQNe3QZFvKiovyN6fN/+WBxgM0Ze7Ab4RR/5xBu4FHJjBBqdIBJV1xEgROm
oR0H47FwuxjP0Za79UeG7r8+Gdmbm90ODy+Pw6+frIBIAqiEJJeMQhMvy9JCGypWtiCq8Pz0z1/j
//YBMV9u3IiEL/G9Z7jK0L27NUgkoztxg+s0+M5klLYaYfKcXFWS/Oa+bfflr7u5QTBixyNzFxch
4FYeE96fd95WHkgb3FA/78xUXNl6+ToXGTsLfhNdBbSTuvCqQJv6z5/y/cOyXTSObK7oc01OM+++
Ug4NPfxtAtMqB6ReiyJKAyX8zcPy96vEUBMin36vy4u/xaf8/EgaiXRitRsMAY4wN2Ukyg9SR1//
+aO8f629IA5xBWO0jPH9w6L49SJg4+NVMB5hw3DUE5ao5Y7Ksb/Qztie//hSkAV4oRMsqX//PJrJ
d8GGxQSBpt/KsRufC2CfZXrBNTWuv7lH2xrx64PBIJf1Cgvwlg1jv/v2Jnawlo7ICuyI9n+VLNlz
Icz4rCRBRa2zFMQIVLP9m5ft/fPP1xmHibfhSzaX7sYg/vmeYeWRUsQFTkWqlvsyW+erKk66a4+i
L12Wbcz6z1/q//KQxMzUAm4fciY/2P78p6WSlDKJRo7hVIkM5ZCUXnaOo2X+zWv9v18lwHTM+oiZ
+92CXAaQLsnGWnc08eA7VszbwHRlf/7lbRBxh12McSNP46+fJWvWqFhtDZUMgNWprwPrBmdedOlS
7b4VYyf/iImyrR3AzgkGDtlamb3H7767RYFO64VksOetRNuQDxuvicQWML6I1rlFmMI4Sjl/BHD4
66qAK70Ae/rGiXj3xoW+TQnbUbHCGosAlQU9vfYwOWNfGZ/+8OHY1igX2jt8H1jv0fby//RwyFBY
Izk5PgIaT3+Y1hyYOWffP30EGRhBc/DQXYGO95J3X+Nq4YrzHULP66VcwA6iZNyLYXAe/vDDbKsU
vHqecnbo5L1fvJJxmcRMB5nnYC0N6dOwQ7v6Tz9MQuFBgLWzbdBwL969wIkbD1GN94xJcmXtXZMV
qe4Zof/zZ/nbqssba0OpCbaVEI3Pu6ssgeMygUYOT96VBaZ4Xe8AK+HADXV1/OdL/e3V/felEnSt
FFRQyd/xEOwZovRUEUihArIsiFEebf8Cz0Xk/mbB3RbUXxZcIB4ULMG21kYepeivD5siG7sfoLfs
RtqNDms6Xb5z6bdIVNxomdZ0YP6MZ0ZGRKha/lyj5JuqeP7jzxtSfPDcYzrhFkbvvlreVw+9d4SK
lqEEZ+5MJPaJ5o/of/N5/34PQzdyttWDQpXrvHuPrawiQSlALdDgGsVvI8lUGdfxnMMYf/zTexhy
AZ+cNAxy1I3vlt9wdQKJNh7voFnFbWT53RmPWvGb5ffvTwpYCbqIUcRVWOu3D/zTarF0eTh5DQ7F
CmIp9nBSt7pxKn7ztaH3efegxJxhbM4QEZUtlU387okMyqqi/TwxfMOQMx+IycLkQGyn/M5kLlOv
li4ruoeRpD7dD6XISIelje3np1yj7n0IFRaroztLyfJpWQx8lIv3eO9mbW1fl3W7fo8C4+HRq5Za
/ciypocam/m6RQysbfWQe9qgvmI3Vmin5cwIxcmdWl3ac7Zm6M2QtDXlpU5MNNDGduhQRrsJHrKf
3LBI50t8gYwnKe+rYvbNkUN6HoJ1cF1p7oM5W5hS8Mf+Ye2QIN0j1AUbTEtwNDu0uEmS4kBeotPi
VaqAh6rFJ1pF9gkrbk2rlk8nblE9WtFroaalIay0RdhC5l0UpMaEQHPtpR+SMzlCTne3IkFZLpi+
rfW9lfnwZx1NyNc19fbCQKOLRryr3VQxPjLd1M7wARw3Y0+tCRU6DLNbBh97jagecvJA7gAcacu/
r0FllMg0M3lfOauT7HBusSYGQk/YQTXF1W6EjhMgn2BY8IJuMLcv+wHX5pMb2kjuYOyqsvnSFP5G
BY87D/N9DsJ759j0bvdDF8vhrHwTIRx3ejSCKpzyzzRJ6d6Wagb20c5O+UTUmLVexImwSIFeKqTl
yqUVeBctRfgUE7K+nHskbdOFUZH3tmoz21j6xcpYpIl6xV0z+LH2zKUKkc7ZWNznYx3RXkW14OxD
OKVIKFt++j1B8nhrrZb09p3HkJLuGgCUaReO8MJuagJWk8tOuM3dKEcvfFz8WC9AzH3yAFjM2ilp
D8rkFU2kxQZYsM1PdWF9jSs1+gx+EUzoG4XNT6FYQHl6EFbFLLtsl/VCeUucpZ5oiHQliIuDmc9a
jT3LLUO8lDNRb+pBDHIsvy4qEJ63gb9jhUTTw02CNidMLDff64zWP0bbVqJEPOQSUH20d2Vum++J
10Pt92PZwLmUxFMQTc60bc2P/uI5N3Ybd8WlFnkxH4wKHczzFVTi2kbDS985Ku/i1pZvlg7RXSV9
OVhX+cRUigRm3bX9ncTlimjOaM8z3zAjVNzVURHmdoFsLjRf7QkNyikfk2bYo+qsSe+DixFiGqrg
1ifMo4E/2ispAKoLrflCkYEepWtRyvx+bjzQY86QmOQDrTqhTwUhQt9jXipDl413mL6eV4Brt2R3
Nay5vVw3RLo0xykWJr7AWETAAZl5+ECaIjA3A1KE/Goe46H5GGN5wiNH3pN7KCwp3QPm1HyLslVM
IQnni5cd6BQjDnXF2nmQSA3iU1FlqBJZSdnB5lHwNVjIxylJ+ixk2jo5nxY8WeZEcL30wUYQ8g3Z
tihqRCOz6eFxlETUDJ5NfCJiaZmlcbWZ2zId1T/WIcLwOxW0IDfete+c8U4BTw5qH+lMwYknOdNS
br0roZm03o1JPoXPaJPH8iNqqU5chHETrye3n2iLYxVtgiM84eRZBkP5AdEevhua3P0P2xl1/qEQ
cuHVHHxS6utM9OIw5bjrH6SCCbGz7J7JfFKN0xffJAPJsEjpH3vyepO0U1FSYQR3u5uaOFqVjk5c
Lmcw0milHM1oAac6B/7zRCc7ALhfGBIxeBtf+mjzVFlL097rUXWIT+bGAo1fywcW/sgFRBxb+clz
DatGRyAQauxWgKSvkdKlbh4zj8rhGesjU4ZK3C4wnwru3xDqoy5V0KalZ8XxQQRE8aXA6FV89B0h
0WjMGPBeAPDiQEMpWjjX6AgsdeNMzD4xnUY+fuSgqlIyA3GeDflYVIduXJPXsGHjTNEgTeGblAsz
rNhxmJLC7VYGTG8xAYdAHW9dh+jcFMzvBmAk/XsdEFFkE03MJr7YO3vo5HiAhzEsR9sYB89/NiBA
F5ooexQ2C0x7FPjDelnwtpDtYVWESMYjQNpLaXKUi3MogJHEi/aqC2nbuMDzpqncp2FA1LufI7Kn
L9E5hoQZTAi9dzNNIWoU2vbyiHDcDZkMiegry5q0P6AlzY8jWnp4Rptn9bixruu0iHo/+owWnfT0
2Wrt+nIZc4yk3MmefgeBLvNOLCufBLVUT3qSv5RVChKERDmyPfOXJXNopRGSVttp5jAC2sgcHpF9
aNQUnTwX0v2Khp5k+yRUP3oLfvMBy00DHtvtQmr8xJvOs9GqRZNauBLDP86N48Ae8BnF1/RQoV0k
KcQKeRWbRlm3wsoiZ+eKCiR/00TMgd0KLxeQJ5ewmmUDjrN2+ao6RoWR7t7IuQaRbaLqzW1dxeQ9
caYIC3G7fI2F1CatcM7Hhxp9FGs7zD1rN9mOjveJcPR4gCjiNme7FSPub9dwXjVCd+kIKZTJvG2S
jBXZhM8xYYbdRdni6zvogmSJHZz1LXCwL5d7un5Ll4ZaANtXriWQXYVVczU0gRWnYah9FHemc9F+
4yHa6RzX294zI1ne6Dzw0UWiH+AFr3XE71MEZB7UFSgquEttvauAUREo0KwtA5yp5sSJ4LJ/cdn6
eOU7hs87IxVhPyikvO9FpMBWWpNHW0ubjmhB+AobIaA10kL9wWaAlAXFQFpCNv4CMR2khwDL/EiW
Z85W0ACGUraqipQ4iKk5YO+IDiBzdHQDW2uNj/QW5pgCqZEpTRIQLrsxcG33IGRUV0cMxxlOnwzv
8+1SNCJJBzCHEFYYlpnpigD41QPnAqohjeA+Fx8234eL3G+q5gesBCZI+5hUyRuSVFdzqv0BRtSK
AwwhTbGEzlU2kDB/JaglhseuAiXBm4YctbwMPaLNo51VaD8izJFRObqD1ipj/6KXaz/k6B0Z+H9T
E6UC+6sro3yfKDZS8r0jukB1KizPF58pW9x+r1atsUPJKcv2vtWO55INUZ9MmIfBucwtcixEg3Ym
zTkcYpdFZF6yd3T4InxOgi/SWvLxEmkTvnyGQA5d4T5a7mMCcZN9OSYOKC5kAfURZce47FdsBj1j
Rg/yFEUXyLlCEjd7CCVfwYE7E1wO2tP6hFm9ubetnqTiUAXrc1+AV6EGl6OEj6r8j6qdmGbr2itT
lxXqGgGGX8H1Vmis8JZZ7FC9ViSmDVliXsbcxT/H2ZbHzU1GB4Tn0KGMtdua2LZyGbaUGCIW0sgf
YI/n4Xd6/WG46+dl3CSTnrxDahqhP+E3FyyAbI3AlzrrxlaoS3jkO/Kpqh7lObG1LduWBnj1kgGh
xw1rZe2yI75jy0gmbAnmtlONXxSb+pSCuCJkFQ8pNAbVZNOzrGJQR/nkEk6PESp8BP7QNIfOIWR4
SyVHwtz0mGqZvefKHBaXqfV5abdk9obQrscA3SK5wMYKhiNlX3QX2jk2PK9pZvBxJJe+uChyqjQO
DACHmNkdilYB14QEA9vZoesDij0RcrP32wrmFkQlJopFIYk7HxBO7fJFbJlbstKKgK8x4t94jC/1
uBTf+lrRMl1haNp7zmzTWxcv4jksq/DsZxm1FEN6TkucBXoAZFat0W9ivtoHypq3/QbYImHSNEFR
4gNH2oUch77AP4mu1s6f24NLNgwD0CYo7pgbtuIpQVyEkbCINI8SgS7RHs+mc2yDyLYYFYZ1eLRJ
y8On2wUQEirw4kNqXMmuh2tjvR+7Cmc8mSf+dWSZPL8kDMF6kmEe2U8idjPSH1Rtblfpe3czZmSM
ioVvfSyrpLAOoW3CY1KM47W0sVXthmDB/Eged//Vh0Z1R5DzMFNi1w2HYRefTuqPBTG2rQPZYtsO
suzk+mM1X1QhB417eh7Tj1x23VsjTACty9LsnmVQu2qf4Aj7MhM47rPl+gr4fZeZxcng8QUDx+Bo
wYfDGqc6lmken77SVxGrTfJqLWur7jFJ5yu/YlGP5FEBo6ufvA7td4t1esldamxUs8NtQd4qb6WF
pw6wBwUQfxLZWfSpVfP6NEW8XlgNugAtuvCwrE9DELzkujKPPkdBlcacQonSxLIV8yhVpL32wxzH
xwWi+hUB1MWcIp3iGMLbCowntVGlLTMaEZL2lLSAq5Jivn6ZpR6/V3IokJUgWCGXOLYQhgpLjpoT
T04MMUtGdxWEWVEc2ySOhzTrWmIaGqWpgNfWJVqg9OxPOBTgXPVxY7enJILbB1vXqw+SkJybzvea
lvsApmuHC6T9no8ZpqkoLuoXEUBb2w8DmRr/To9OQ3dNXgg3tcSdW4dkJe280AvE17HkIPcI7yJP
PvPdLug6cCUvh4KscjBNGFWfCkyQ9b43DEF3lkRmTTYkAH54/xjGrtpoDB790B3n00wpSBaHoZuQ
AI6biuqqgwIQ7THXWf4BOMzGnGvlNwdrImtbWFGsRAMYGg7K9WwONJsoyBF8gn3Dy8FJweg5OCOD
x0chqTc1qup5RcJvjZ9zsoCI7a1t5yVegvBDt/BDUlkObBXlFJpPUwk3b4NJyODAE0ftQPsUs2A8
CoyGhBQSF0t7WEAhUlXenKQWKG3DxnTf2sSsrHxMabFpM/l30nGI9KXXEVt5WIokEgTLtK2zQ8M4
fsFgqcprQGKgERDNROrE+DPLdpQa40elWyJzSJGYCZ3VgLrcXloJm7ycPyLzdOrT2hkk1JOxrPJE
2w8zM9VtJHgMp/AcRXAP6EXQeN4Flu3Im74sE8rumOj5a9M6+UunQOniAhEgUKKgdR+tnuAk1lCK
XfRx4Va7NZW6QjCKkwDJUPWJkm+hAC3YQ1Pscbz8corgYigCm5odUQuAeOoY23ZqRh+CbZ9Peud4
iaHPEzl1cyJ4Fm4GzyXLYU90oXOw8jYhVQM3UU1Ectl8JoiOZHgUlpTZq702T5aM11v0k/MP1Urc
OjkhRMPlJIz5znOZewcP4n35tuKwlieb2tgCJYjafoe3p2A+bZTTnGM1Dh2OHhyQqXTiEY1JiBAF
p5i/wixByiYPyh7Wr7MsWXfGtnDuGrxi/UVtrerVA29H0WSQ5SMSWevFyj5YS4ys6KFYRp/3S45L
dQLrU0LptQX66n0tV5c4tJWT6jcaB1X72a5CAy5AIc87EWZMm2qH/6kcHgkekpKNb0K8+9KQ/108
MFSM4K1gZ695TwtEYPojpM8gAQo0M3CR5GWID3EWTm/TXONohUIHd5PFm9NyVHNeKaOwvK7XOPsR
SNO+UdyOrwIakvtskEg1b9VM9X0MI0ronRP2rnOxaFH1D6j+hTy5DXpLWD4Mq+kCyAq8x4DoZMEJ
HJgBHihmnyuvExS7FRw38NFIaEXgnvmeP6Pxv8aqf9v1/hvn3XpfiOg76dTza5XE+tDi1cWHO13q
reQkmvgELJuEbAdG7zeUiEtx9d+CVymrO+KyCEBywGDo0rqzkDfpA/nsmKxD4dMzrCw9vNKWCDjK
RLRgT66egtv/jknVVorjHwf0LgcP2eNWY1BUjbcJUKEHTmZ4NyB6UJ6C0NZ3IulRC1Jo1U//3Bf+
WycV6TUTEce3HceGKP2uL9wlBox0Ddix5NvG6dBjgESntEfaOf9hc5iDIXMXZkgx0wpygN83bfEQ
D0TzZTvHKusPOdvg3geM8Ycjb67CSOTf4RK0ugEd/9qC1mHgkztXEZvjR+qSQ1B3jbDF+81V/i2z
+HlUwWUSgGAb1ZhBo7sFXPzc6db5oHx3wLieTES1H3G4U4hD8ugwJOl6uSmRUd9Mkc2Zokbo9RSz
4b3BYqf0+fMb6NghDfdt4OlH734RzFy+Y1ncQArlESpfhLHE1mS9Esv+V9/9/5RX/0XSyD8Ir/Y/
2v6b+jKQLvzxhxi//mPMMD/pLzUWodab/ZAlm0ng9sgzi/5PzLD7L4Y+EfNHj1hphv28Cf+TjvIv
IoRJEKYJF210+y0/+3/EWI73Lz9IbGjvMQ8eL6v7J/Eo25T63RTFJcjD5+rbXwwTnW2a89O0xsRY
2q052YglYPD2Sb7U7U6P5SL6t97WgGI0kUIbLYBOD/2Uycn2+KFgFoYWh3uHfjueclC+KOJtrwZj
QdjWhRmSTu/apMVPl7XrWsLNtKM7n3CQL+E45g8FLrfNckVEERp1ch4J5W0KONsZk/0dUxf7IqAJ
geMJF73eVRC3oHL0KB/3jJfKa0QgA0FSCYSS3bjM7jPDLMUhv2/wzdE8ZPCEd9aH/JH7KvXMvFpU
urjmL8bJDANYRgKH0jxcw29Fkc2vfOlDfAXLuAZDQcjad9yY2wG0p0OAvhRJ/ADnGIfUyoJCa3LF
NbSEa5OqmBjZQ7doG9CPktkTFvruWwBQaTybIC6hY5QEKO5sTRQjytHMos9fjriQCMj4DDt3Cfez
dtyTPbgwMudFdOj8h2hzyw3Tg1XPiGqGIYkkQ5hJPktiIMWhGypp7xxtB/x98JizkVg8LWkiMVqd
etS2TeoOM+YPSdIjhGCX8g8357xpEyhgYh+zzN64iusg7fffOAqtty2TVXaj2s8/0kpd/fOAAe2N
Mhf/9YbumfHTrhby2cwu12OyyLxLV5sW+M73scDs8NEF7rFEFMw3wgb4YINpgv8GF4dYxzr4XEYG
ijqs2/hTAFfd0F6uOA1kmikBB6hhZ0ezfbWCQ/jhqdx8Mh6BrDwZGchixoGMV3rf/x6NRjq7jW9M
4zzxUfCrAMjMnnMPEGc8Tzia3HGMQ6IHHSe8L4ZMavLvOuTLF+0UE3qa1oT+4J0ncxZQUJuTTdf2
0o4JuIztI4p34Z1MG1ifyfxdbqiJojU7OYIW3DlUIkebnA3kAnt5QkFubGANH4gMY5wFzTZnNtYQ
lsn0LjeKIwPFOpapbtbxPb15ORfciU7Z15KCAjQWlLkgu1GDK7ODsRH2HeJELuWnTiXKO+IeqqcL
Yp9rLOZsykvweXGZYR0SXzkl41UexiuMSYm5ZsqVrRcZ+GrqX1diCKBbPdaHpAGrRq+MihgohWWQ
ehvsVulQWzCyOcjX9gcLvrL74nW+nz/Q0SPPlq6QH6Qa29m0H7OisZ8MvegVNrxbZJ8bNynbT+DA
3OnGpi+GVq62quAFr2LSXOEEqld3J0YpiL7MK1F9bKLOYO5AuON/tFumrmkx0ak74QCephshxshc
YR9z5Z6JfgT9DDSzxUow4vk8THqZ7AdfEvCG64u5764jT+224iZyGWdzQuyywQteGwt1ymFsgcQw
KijDr63fYoYlnbwLX2H/FLRHaCp+mjjwTamVqLlEgwoqdMXQGl8vocYAFw0BjdGpcQbgfXr44TNQ
jT9wiOC0m7cEgIAk6GfrdjNzOruMZWagiQaa68tS+OtDVpXwSFh3q3IPAAu5nSNbPwObJ1v90e5C
whsbeoz30dTHBJeAirsPwX5jBqbwBeTtegwPsyGYrrFzTtMbWTbkOWWGt7nEVzAhduOW7siOxpiV
0VV6oKVRtVjby/JjWTPFTjfCwHlaaLYq8C25oRbG2pYdbdcJ7gl5199WDgHw+grxrYzwxh4njHVf
6xwpIZbvaWMQbSaU+RUeFDgqyBywlClcsOKiIQajDXma34Qktsg6qAk33X3SlZBBGDFsVtyNIZgO
S8mXZY32hK83A7rEOyiXW54B7Z8ATW6jAOm3Hwosbjibw2IlqYV2ZrdPxqa/HeIgqRHqCJksb64o
2vqEEj0GrA9NPU5N3LTEauJ9ECeDVeeyFhUHFL5PH8QQCLcn8g47dZhDl0UX0Gt419Qh4VFdM28n
rMTybFyKZUkEpPFem2jh6NyFjnj1Q7o+h2np8Pf2YaPlRzCJ4jpYwwG/iLPpNBvyk/0UljrwXw6K
3SdHkkh8cAwngd3olhPhqVX0wDAJQyQRhs7ywRF5fVOKNnvD74oSoIvzlVzhQU8n6fDgnUPP0NbP
4mJzfTgA77I8giNeziO9N8WeA5U2cmZM9I5B1AxfCpqmHBOOxtX2q0ITb2D0VUO5APTLIx6ODjgy
zjyXXhF61sYwnKPdiBkhZmjQNsurxN5RHQra/c2eBECOWaUPjegy9rICOH/LXDHNvTnQaVGM0RPa
aRx37hKZEg63NxQpT6537i2dsD3PrGdkE49TeyhoMPF3q7evW2Ez8vOrpGPa55Y6RMGzqvBcT7OQ
+xL2cQf8b4KL5gN9FntSjKPTHNg0V7Avxo9uT7Awlsol+cixEyVFU5XV14adGZgx+mOdttna32kX
x1sKXdd7MmL1YpjEDT5cUdmfK9wWMBxFuaw70izcr1Q0EF6naJhf4fW0X504ivATahei2eLJZHuM
PeuRTn7xstYy+U6ELE1fSgAAsq1HkMAONzgk+ygBEdlCuadPqPh96saXWH4U4/LdSNQBUg07xBOe
AA3kuZ/ht8JfdLtDC3Q0eEDSWU57u3NQelq5YPCm6a+11ySc5m2qWsf6Uec67I9imCowmoMlLjhI
Tu6OiS6YtnhykhemU/3tODMKB5qrS1b3pFe3TGyJoAYFyUTWnavxLosyCXuFUUuZzvQGGexkeUfP
pmxaZqc5a5MayC06eEU/IsKznFbuR9PZ5cEXHv95hr+UeM1+rOpdKQV1Sj2jksYmWjTXyOiAc+ka
1/J+IoOWQCBCq7obMiiXV6Noqp0CY9Y3D4EFD4Mu4/kQMNtor/UMCXJ79tbrUHniO0mO1nOduflj
vuT48uJhSr4KgntJfECo8QMyRTbuVx5MslGspD1Oq+Vdq2ykzzwsvvLxbbflGSf5+sVTI2p4wBT0
iVTmQZBbYxtnll5s8Wl0Iu7P4jJYaoAqANaYWUwAl07ByIFeVVfeLAf3IEuZXdqBkd5BKjPcExRQ
fp/gkUJhKnX7oFUjPydmrr7nw0w30UaNQlyu8Ur6RDngiLZU3RPhQcuPXizijs4gU5t4tZNHZt/1
JSwR+mx+l3H/nEl9Y1dW94A3Z0X4tEOfC6FF9akMSufNVcv6kDBNOk9WCwe9ZETx2ZAW/pFcTLja
Tt/4C0wEDi++HnrqMp0nX0kgzZ+XqAm+INQnGnoedfdVwGFq0rFekuvBC6mvsiIr6pTqkghXnpQP
czQ6fsopmvFF5U1Dm3ZDQ+dwtt1mpA4W8fUULS1SwLyaJThHixQT+F/iK9pl5vgE1wMYGtQoHnGl
Tue2mGe6WPkc3ynCIcfd5DL7IhdiTR6WrgmYx5FNceGw5OPDi2viyEWOtzSfG0V2Awt3nlqrB7dr
9jTO0cpvCC0gKtt6dmtDUKgMy6YGRK2ghsK4Cqajgu77Q7haffatiqFqOBH8fUAhBoiWg7v1DOps
+hYScf/IVDAWaTEMFvYoivynpaqh9Om1IlMgGcL1vK6gYBmS9wnDmlxbWZoN+G8PQQA3aleLouTs
D5KpP4tg9ZOdOy2wqgHu192hs5DJnDGVexTMxKZjbIyop1NV1QyAgt4XVZqhBWJK3QjrMQOyMNFX
9cUl/0v2CZ6MRYo6dZaFIqBb+p1TxzQV80Eu/gfYgWQMqWQNg520YGTt/JCBcej4yGy8wGCRjckN
AdM7tIivsOyyuZsW7cY8mzA5ZBP17p5hlU/JuiTsLFboVV8GnhJGEN7M5iOwKn4G6ckJ0KCdCVkd
WhQJMQbIOBU2Fz1seLgX7rO4c+oyeFVMBfJ0HEmttaykeckGd3R30ZoQY0JXpPgE7gXbHB1b4IKc
Lft2zwnMX9OOgfSP1SZHg18JJhUTPQlWltdlPDMCGIND5jYTkywCwTeHv410V3HU6/fx7HOAFPhi
OprCDm4iAsTD4ugjYFgwaksOltpt4Y1YQ+OKM3pB+qWgdm2AmDXd/J0/stYcNVgAQtjLnLlXUJAD
BNvRacVJLzOJLo4zxMeq8pF+BCSQcerIgYWC0LIYcpPrNKob5ntanjAVtjBxKygnkJ2dPpWzBeql
DVjK9sO4wN1qDOK049ih2Ewj4zT6UIcZUBNBinf40HjEF+89K+dIGk0rBube69mm5iwcwFf0oalO
7VqDVZ37Hh638UCdXwzIdro0pwtaHSqzsKHba9BQi69ZMu4DdhaPUSnQ3hPFjP5/7J3JjtxImq3f
5e7ZoHHm1p0+xTwqIrQhpJDEeTCjGaen74+VBdxKZXcm7v6igNxVuJxO0v7hnO+8WCBTqqsUiSU8
jZqUGXoTVptJjVHRJGPm+3fx2rikUUCvfpobStvToAgMRz5tqvjWLN0y70UW8dWqKY5/lMrqR2h8
Wz+Mshb6MlKKoN7DsRmWqwpBR3GuPT2+yroy1qkPGKLuunhwnCsnt+Ps1Y6ltg99UU2bSRRNxl7l
zHEh5QkiqHhe4F2twxKR5jUrduYA/GZOVQkDCzw7t9ZRBWNhcXGjkrKTSB9aPySDIhlqUYNkEULi
2/dTpgPKoJ0h4as2RHAJMpyvchcMw35o6qo/1zIs84uzUcjOGQdzd5fCByrPrMp76MZNCpaa87/I
eL41+kT8FYu+oMHoWuCwC8tnjYiH1nyGdEeyc8HPDOZk0A+U2RBImC5K5wdUpL4/Ag1omzuiydd2
zz6wlsQyu5yUogbhdir9CWp7Pwb5RqjPK2JOVKbcw+o3NPoaOKA6wA5O+ySjQfxVwkYWp3A73hPd
WbGLCsih9tFr50f3hl69vrNQvq0Y9HEHcWwuqrjE/uKZJJPLXCCQABpy9KYRG9nocPc/DiNBfElV
V6l/7CM2JYkV22l38uw0RV8bk3bGDMlB8HUcXXA+l2nuwul+6Rd7vKt1Z5pr0q7m+jHuelW8pKGE
payLdJw+QBhzP+4KII3h07jSbN7EbBE8pt4EhBzHhVf80o+qvMJWVNb7yel9HxlIkaYvhqAVEVFL
GzLJVkNM0FHS4iradCYnB24oGWOv4vvvGxiO5gaUnmBpJN21O9Szh1iQHp4NgWwC2A0OgDyBsE33
cFyAnslkyAvAb0HQxuV31sfWexQ2wK7IkVijhJlfxxqZS9wcI3Dr+ka5w6I5UeH/njSG6uWAvIm8
nAAxKDtYby2ZRvUjRGaHLDswcl5h24dpIksrcVYHPuugB+RmAZFq/QURshkuHPCGO81XKniSrpeX
TyZsheTdvvbNKQR0Jo7+VJh5DxcWE79Yx4yT2+VSntx4dm9Y0KHwAFoREEwTIORH1eCqpzKoy29E
U/lAuoe+Jq/GKEpfNaxWs+sMM4ckYCl0FwVt+IABoEH4TL7a1wjo72mdCTk5OTxRbP3Vqrqk5V/c
HTqUrEfoptzrE/i7ZwgTKYnrazkTteVA1QJCF/UvAQxMUuomocE4EHiyHEoGgsVBVWEb7QtSbzuE
XGv9wHiAfAe/noMLozcweQvUmY0RUzYf0Tx3yGanWN8Rb9EQSkyj+87+K/7COm8BUxlw15JW3oVf
0XlV3xd4oxb7rAjtB4RVnyNiLMYrANWFAtbIdeZtyQyR45zl6W5GoZahoiUXIXGaOP5aWxpw/SoC
qhVBscVRgtVC7lTYDT94+FGIxaGSy9U4DmJ5UwX9wWVj/H0xpsHr3wcIZOC9RTOlaDWyYWUaRnJU
ecvD1EIQWsZZT3dA1QpTnwpyFCikOrD0jQuVP8+CJLCaAtUci3H6tlNqBBQQzV0ysTIHq/LSpDOl
xYNiWebizhcxCQ1sCr2qh3fQ9PpoB8ZnVmv52dA/21W8shNloBQcoEdX06eJWAiSSQcnJVOEjNkW
hXtaoI5CxA/48EWAXpKHyJ0hxsmAKI4ki5gX9cduUTYKisED1w2ZOyeizTrC72TUmY/5WBxHOI6G
EyCugzMO1rRGOwcD/IpecIRniwSUKYVrmIqfvFb4kTqVQCDEt7Fe4vGpzpAXn72cjS4/NioQFn1E
6fwcRi+lQlW1oatEFB363YnBgE0Lg4LZ5+ShQc55XVT9FJnPPM7HCf2qorNTLqsZAVYWr1DOnK5B
ioRX3nGg3hnZLPJ7Wqol/Yq2pjIvMCHgA+4ImKVL2JkuYDCG9HjQ5bILMah67xTU+fDiZ2sEGMdx
ovyHU7A/R3hF7Rs8h31M8R03XdHXO0/HhcMM0xvL+4xbo3viQEp9RGaq7PuEY1IfoMuRkUgG0qvK
xQxmj9QIXbIRDDdt0zYJw+658yxvPdP6S8hfjgUCnR+uucCZDOSVsQzxVDqfEWtNc17/tJdU/uyJ
Uv2iBbBwxATShnckWefSTASo2yeaxf6U6arMUba0q3XxqgLEv0LqcxP2m48NUd3c7aY+SqFjCa/w
dzOK0BllQCHYT2Y9dbKgD+ctZvXL82BFsFGmQRKj5ZJUq3bEwqNLF7ICfshOWTQJPi0kSMMiBgcp
J9MkxkO2fI9Fn/+wym2jrJfKeu6hJncsA/rGOSxMmFb05zzYF0h2+cPo8JfYXlr6ljFRNu0A8Vn8
t9NgbQjW80ls7ch8YvwfZTuVgetFiTrVP7qonb8MK0u8pCB5AoWTlW9q7GnAqahI//klmILyFVBi
V/xAPmmXTDAHJ2F7kQ073UXjp3SRdmz09J5iMNUCcOMyIVJu3Z4vXI/OUznpeUyAoYtP2rTsWEDR
f6raOYfhF+VktOlAvkZdWTZ7A3+cVbB2iCMBYMzzivi1jMCHRBk+EU0IEXcz3fgM+2jer/0afu3m
ie1jmDnq5xiaAOUHKWCPS0jE4CGCEX5PqAUJ9BX3/1Pahqy4iUkbnzwalC6hyct/akrEJ8YhXJ1R
o43V8WIYBiKqrbgkg/9gFRmSf7POCECskid5T/VQkvuuIrNA7Czyaldb3fTW+HZAj9F76y2yfwlt
fMZewVsrpRIFTEfXOOWM/pKG4686FLBtgPSXKvpmFTEUqc7um19dVuufo5uhyWFIlCxEGwY3Vupz
fBeqIakgZxDNUUYinkV2TFR9IJNIF3K3Mqb9k7VMLymrl/wS11ZGekNTQNR3hCynvWeF0+0cW2C+
yW4qf9JHkUhAEwHpCfMInv2UQKByjALy29oeL4FTYHuAX18Xv3yQ6sUegjbrGp/oGeYjbkmdjJTG
Js6ot9EP89MSg1Z4ZOccsNFQtinefvmVIpSIElkzQOoqlNm7AbIxrSvvRnu3StKOsqwe7V1XFrY+
xk00pDv4bi7iKyuj0mcX1lbbhIZ1UBApWs5eWQw+aHqD53RCVYX1KUZ2urr5o4s8iLuoXEsEiEya
flS83BmHTIALmeOMtOOMMTz7CuGk/IxnOZPqMnc4MFIx3PUGheo+DDrrsV6zLTAu7CClZoNm62Vq
J31R5MEaBraugFWuQEbvyLq0ijtKwugROqfxkrkjWYhZ9oDsGFCzCM9r0AR2YmqZv8dyzqx9M7rB
GbvUFgaDOXnY246UjHKCpan2ekRGcaH3c57p3MKrNKNEPgxe6c8JWe+kVpG8FNAbj/iLsD22IA5d
6arygyQ8/atEVAILt6nHH6G3NtVToAcdJ469DYAZw7AIiqLOPGmsPtZ1ELbuHSBpcMrkj5TvQVPb
jxP9lz5B90EGNfDvu5FRiVlvMun6BWS76Pccda7NvKftf3l9B/vZnhyqjMGyFVEFocifRpAx35Ck
yQrJoRy+yLhD72GTKvD5r5X0/1/O/x9stH+3nX/Jv2EDa3/8JxTlX/+XP9bwwvb/K3Dx/XqREwSB
LRCE/LGGj8P/wmL6xypd+IGDNObfW3gHJAqWTAQe3JdYeDd1x7+38PwxKnsvhoLB78ef/H9awv9Z
fQM0wcE1hKkauCauG6hBf97A+0MtyyYqh/PYbEcX3RZDmm2Yw5yo+Sdz5vbH/q9k5V8fBsyFfz7z
WBs85W/u2qK1CscRLtasPNeJlTqEdBVzlqxYns6TR6PxD0bo/+kDIzgXDv8hhTv8TVtUCtO5vKjA
jMWWQJroFSizHcIYArtuH2asov/wgZtf9rdvGBMXCLCE3xVuw2+Chk6wFygxB5wbA7NvhzQtvLaJ
P3sYxmzZd8T+HI1j+h9AaP5NJfpfs863P/2nj3a5GZBYbD522DbBb4gUhMdpK2zJJS0xL9GmOMfa
Qij7H3f2wx9/7z8RM3+5X/gUvhhX0wlZ0/6u1mrc1ZtXn0+R86ivYBr4X5rMco6KaJfsHy7m9uv8
/o3QptgowxCNxsFvci2cXH67knV7xnBzwK5DsTMOz8ZFY5tX6RMIyn8IdP+fvlxM2SrQgnMlf+fn
uJMiajdr5Jl4RfZXeZ6f7XmyTkvo//Gu/F9/LAFp9PdvF23SG8AG/GKC//12qxTFqlHaEq9VRdN4
61S19WHKkGSmKtfro0RkT7RXGrqHzpup6UFzcprijwfv7lk/LLDuX9sF+6UqV07NuK4wrFokL1nH
QiB/3zcMHKYj1NGZesl2SZAdh2V8zh10gvtZQM85eEIKwhOG+Y7un2hcI4vlfRpTxotg0ykQ1s4V
jxXhCSjEC8t9tnXhwb0La3dg8i6dEB8Q8xmWDADxEvaFDVEmMduEG1xWQ3auSxcfwKgHOM7kQTmP
AsBoTkUWbuBiqpB6S7alUfEohwsWg/nV2jpWgQWDfyuT1FJE70gTuuls2YRsHIHn6OrNyZ2KBntx
whBQpbvm5DoZVXe63ZcDMpt7GVoxHNKcMe30ZqZA+v5uRR80XY9lEY/VTrPobJLRC5oyIUw+JpZN
tvIDmWyhD6twyE7buVLGjF8nqGUfbYkAl/SNEVPVcWkV4w6HFJbwZrLxRpIkxaDppnPjfDiyuwyL
K+M41osEw+yiw2xQGG3bFO/Yst56cLiWRYJWINMHFOpRfsDkR1iB35PQJin+0D1ljIiA9JJY5axH
Ug/YrCDLbsmUgZg4HV2oc+wsCpbOx8XvxXCdTlXD2L4K9UhZUpdeYrPth3HvOzghEJbb8R70mrKf
7dYNab6iJaKE3Oq7XTnalXl3NrMyw9DQfMlauJN4zNhBAeZd0EApUqpGKESNH90aAnG8U5XLtkha
WjP22w1RP7smyDN1DDPsq9+JbJM1I5vWCoor/rD3wCwgL5IG+cWSYFQZEUhX+bw+xois/dclU/2Y
tHmxrYmdrGJghyw0PESGuem0G/ABx18FDkVL70itHeObfLJJ04uyvE/3RI1IcxpJ6MQ3SGI6po85
TrO7geExGLmUXLgtDSeHPpCDum+Tkp62JgvYYZCxp0sqSjbQWeSonS0bJmCONa5c8aAY4scq7yJz
Q7sy2V9aVuMw8zAL3RldA+B3sFGopxq13fDgLtyem/GifVV9kRUM+hq3P5qCCduB9t28udUaBwms
S1I+vLZS+Ru2keq2nweAJn2dhqRRytaiaAtJtUTAoe1mj8d28i7EKLu3eZ2jv3IbNQCBDtmFsXcI
avnC3R6/sqDFdNhXtn4FNAm8n+2GMzHeRlwxs41nl8tuC0lpyHrAzn9IwkOoFyteiHeDIlbtOvXC
Ejsv79wVVZ3028cg6BniZ7IfRKLJIkdPxbxmxQLvAiw8oxmYSOZrsCFgd4SGD2ykAT7omZSgcQaB
y50e4BYmJSvscq80DR5GGLx1JAtPlZOUK2r0fdmQ0npofSwPe7cZJnMHwsGGB1hOzc+FCQJyKHpA
Emmj8nuLuQ7HTBaqdO/TiskTT7t56FXWd8i/Cv1JbFn63S7J40jmqFsIBnLA++/CsC3KZIDPwIut
nAVgYGcwj5jYB5/4CdbdfpcyLTVuvr71OYjWq8AHlUDIAkaYJBNLcbVUhNHuOl5Iales5QoFsrKi
R9TZOZR2XkqQmL3WPAyWxvXJMtEODxCAJ5D+iMaj3cL3RYAzEHwQM7FIwehbVbv5U7kj4B6RnO1x
Nrm3UOpzqODQC19to+dn1vOpQ95YruqjIW/NumuLyiK+YYzVfc5ii5qmYI6x880cT/u+DYs3l+yN
AP5qIT4Dk6lvWC+m7Gh3eKuO6eDJZ0PJRMMV5gwm0GA3LYuWIO5vabPyA9L9Cj+OlRN1HI4LFhwi
GZgK+7VtTvk6sGwG2IBFN1wD9xLWaNH33ahpxCIdet/Qs+UVtwOCrb072IzwMDIjIiLeIvSQYgjv
VuFlw4Lh1OsNrRO+uxUx6Gthlc3Ptezq713vlEdCoeaPOJh7vAlO8+4z+n4XQ1wz5YtnnDQkCyLB
MZBaCFIfaM0uLqoZD2u6mUIeT8GvLUgCOo5w3cYz9HXr12wPEenDEYD1IpyLD4ju0UftKvWixYhd
viKAh9GnVaT2jqA91z05eAE/p8aCpAMDPaPvIgfrsUB4XXIpO5Ci9KvlTwc7dbpjTmK4ch1QjCLN
EElGoNef12Hqvy4EPruF7pALsotcSR3FnE9MHopft0Im7jMoFWJfYVJkeNT00WvfyuoFsmd73TCb
EHX7gcvwCAaeyUSzKcq043407OLfbBUHb3r1b7ATm1uLXCW0DiwxbvTgs9uNULsbpxpYaRGdhXhR
5vkNmo7pQPfcPElsHNd4PW4dpzNJMziApZHukvuknPWB8Zw+A5Sod4SDEfyOG/QY+5b75jTiMLn5
Ux/14QPCHoBGLL38X3Jxyntkoc0V9vvZ3zcx+lVY7aws17hJgEcCsMBsxk1BLCYLiujFrUWY2Iv/
2MSTuUJmhHwLmep12QXXfIXsylXF9sZdww9r7X1iMBv+JmGb3pUVQlXAxYc+aBvGqp9yjpxPy6q8
n2x+RXoMl5F9bz6/FRPBZd04Xnnx6j4MbW2fCVNrE6Bk8qePJx6I/8AiGmmRYizkYENkJWoIVfTb
ANgPAzSCQJjEv/Vpb9+VfZ3jUvT1lRVtbpViYj93MFpYpDWEpFoiymds69vLi6vHNT/lPIk/i9p0
1Smq4uARsWF+1/lO8GTP+WdT2j4vFi/T1w2+zNveCbP1QfUqvvG6TYcHFYFCCWEIy4N6ce8ksy0o
tTIrrmK7Ii2+EGl7npAtbpbNBvfIIhzWFEoSQLMvjS7NtWdDWsCcAEP5hLKHBCgGST1PMDCeHIid
c5gwVj+y2+JBrYupEUe0l4WgTVsW4CVmCZiQCIix+2oD+iK6CvyAmJnwHuAK+BdKLP+9R5HODo1J
z43Xzua9r8oh+qAIUm9R103tMzFP4nuj+06h3Jmn6chefO7vSLDukBKNanzMAomDHAE3Cc6hDBWy
Ho/Uy4vljWb8EAoI24/ccgYXFJQ7v7O9abp3cv3M1SwFs5wWoA4+uAq37Y7d/zrDB8gwsYEl1iyG
Hf3sxUjhMqtkATO6ThWekL9QdU12U7xHosfNXDn+4O5914rnJNV8qb0DRO4j7V3FGJHiJGlGOZIA
1znyV6Oz8bZkdXpFrdM/uSZX4glSLYd74Xr1rzljKb2L3Jy8JEgUHoJDpJMP9rDE704VZ8B7+7Z/
S1MCNhip5+xdKs+8Kp9eHDuzpPEZbAIU2N7MTJ+6SaPtJXKbVV7EzUW6Xa0IZh8RgX56GIMfGdiN
5xj3e87mShfHVBLXkQ4O63Z6PKyiacXj38jxCxPD5XOYIhQ/HWmtN2yj0ntwORVvQC/mpxZRn87X
TZRSEmI5TstvQexg8St8FeDcXUR5H5Wl9RKoJSMcL8p5J87gMNr7GqSRPlkMU995Yql2VaPN26yJ
G4UQUn2TKYPsnRlU+tClgveKvT770BuoYwvj3sh4FGjwLRk/ddE8xLsqTPvXJTLIsHU7IgRLPXOt
AyJjhaf7Ye9V03ReOjGdCjefL00bN48rXTuPdEDyld6md1bb74siSK+DqnyrXNyzG5YbrQuaad6e
1Y0pKDQ7i/GowluMuh7J/qu1KWGWgOoiDFfSGYShwJ5zkDejMwVfCMZ5bDjOjvHkDIeeXdyvmXhn
rgP9z9kISt527knmFrl+A+aTv7prfcLBJS/s/T5skV67wHjuo8a5lGlxZBbY8B4nUItU2pue5jAJ
guoaMav3C9n0RRQB9Sw07jSl6atX/LlReSIr7L5dkVDAqia2sM3eyKHB6qpZ11SsUI55ah+Rz29s
7/DO0gOZi8And8i6cTcQaYX26hQ4zRcqdbIcLXHKbDc/ZtA6iB9GxVvaD6vhBeRnHoE3JAh+k+Re
IIRurgG8vAgT5q/5iKgLzSm+Uk/Up2zbBFJ0yUvhRA+Lzfsatzpe4DXarHFeG38x4wLjKaO6TsGD
5aq65pwYSOQd5rN0gONnlPe3LUO0g9NiJjdsrfc1F2efjfP0VGkm86XMzyoN/Yul/OlkmepZbrFw
DWAgCOj8LvjS9yNLtrM3IPDoXfnFbZ1jVPL/JWtzYMmi2qPu2XEulfsM7YW/aajydrIR6wc2iDvh
SVq3eso++fNIbuuhS5YcPren+p8ohq7nITUP0BNivUfid4PI7tgQlbKXzr9iOob4qor5TJgDKdKZ
/Huwjs4l9CUUUXspjm09pQR2RAXU+27bCgyPNqGOGbic4xyGt0sk9C1hd+6zrmfc3hbSt4sHg/5g
VGW/kPbmuixUfJyR0OImFgDGvRCDboJkURY0BiykVKOEbfWnvNDTW9GsEvtkNORvjVpYZg41npo0
du+qCdOI27ILmiiLyE/u1++RqH7aHubYvTUM2aXF2LaLKfuJXUQsmaZHNqI0i0Mkv5rYr25n2uqE
6JjhaHBXl3CDj7WOK5g71pJ48Zdqnd55RxnYXOSDeIXTH3S40MRhUNo3St4TMIT8FoXQbVhbzU0q
HCdRTBgO0pqsny6Hw24Kpv5uDZtfPGo3LOKfSjaVW0rPrWgpY4W86CC8MBx8pvt+kcQq3MRd88ri
m0Qbtx+PFU6TXWZ8QQvCVLC33vSQw0I35gugwa48pFXRX1D300b37ltp0mrP2+xXVrczVt2Y7TOb
JQAJ8T0hFN0zLk304ODnt/QbblzwlbscL/IxSFW1cyv1FEiH30BMBPWKZup+hJEXPOAsoZLLrLeR
RfM1CRfyJax8+wi1hmTggRcjCtB6j6eofZwdjb2IhnXnh9lzNXTPMq/cL1acv8ZBgWBqFO4Vbo9r
33BYwwAkdqnFAhLmXvvBxKj9bKv8kqWqv6uJP8H9zV3XpfZ1ZmVP6A6+dmtFrLDoUN7qlCMXPeZX
Ivri947Fr9hZ7lx/5TMuqq2yZISA8InvMTxOFL2wEUS/nLljh1NVrDMtEpkhnMjbnttOp9eK1PpL
K0z7nYiPxr0NCJFUB25XXJ8N65sQyJUmTRva0BFhMbtZsCz4523mw1APpnuhq+HRSwH9Joga+j1x
qM1Xv+RPzUb65ypT1aNh0XdL3Y/TRNfPRrsrP4Lo9HdR2MGdQFXJRS3bFySVJthPvapPpJUwJF4o
+O/7aWg1VVOJfJpamO80h+lyYCYvjlk8DWcduPNnOCGZQIPHL92GwVXrKHXO0TifCtIDCOQt9UBe
Ag6dBHfz9AaoxoHfY1f+g/RBOqFQzJuHal2eM4ZwuwlG/w3xvSy+AkeQIDnV0BFY5TRkIht4+vnS
ssPn8SwaMLwAig8IPlUi2yY/umthP+puC0MLsrJ5Zc7mfzRCm7sMP5bcE6a8/BIQLElFXcwzI5bJ
B87TApTCmWyOnGyyPXA6RVt8qC1BQGqiTK+9Xupvkm7ggwg0tI1jEPqPrjfjHu8ESy18PNzfu85J
IY2uRBncIJU1CphMpQn/WaSNqCqu0j3bKX+98rex694EEHAIL2nq56HNPPwcoTtAMwjmuENmu6UE
++vgkdBmIm/c2Z6IGaBRvBLdRbrMYYP3eAjKUic8+j1TfRgfhG7saMQQYrEIKG+Qfwf1YfVyNm5L
pdv4OiTUbXsmmuYyDQPIQwyQA3LVvlC/Zh3DFpmLaQhOQCxoK4ZscuhhZ4GZNejEfT+3Pg7EbiRD
uJ7j4R1hb/5VZoJ6UpRIiHeQG2eGszRfGV2M0zwR79C1dMBbjg6vC0HSZMSgaoc+gKAIaUur3JbS
3rDHtM1rzbeH+KNrSuVzv0/zm4UJqj57ulgfh57bigM3rjF54S4PdwYtn7qMrQ8KgECaPDhWUQ1c
ykxU/UeXeC3kOvhSGsxFNVUKXsruwSWS9ROBJRrJpc+j+lJMvWcfbZ9IjTqcgajNJFLeLlWaioOW
uf/VB3ZtYcgP1xpb5TBpEu4UNKJWDjY57xij6r2PIG88RPZGOityJNjL4Pe33jCrbp9xpaHg9Tnv
GLdPCTCrh15/r/AWUbNWfvG6Ln1AFHiAqiyZcWNsV8MHfpCuTHFwuvGu2M298KJkghANt1mki9xr
trSPPnv3icpbMqPhH1Gu+3Cqw/tOMCfdYn8HqkrmrdQgLnPDV0aJ6nFyjbC4I5hYc+sWPdCTtSRY
myF6zwyYAcQuEK55YymOMWDFNaG38qMjz1UrSDlFI1sgJy18z3PEbuA1IHwHy1BFcgkkwWZ97yT3
Cigb4U4Xmxf45xohfjnUeOzuIZNlP3noPHyYpJ5KBuxOflUZpZYkzDy+ATxdHSV4oPQLJEzvipRJ
cdOEAzZHZmx5TeppH71JpcLrdvDIoYuxdV56GNBfocAx6O2HN5KdkIVVMkzVfmIuQhas0y8fARKN
c4bQkJlL4CFJVeQuBuSn22OfUHAzbyrHwtytmzr9jm0zNlNcuYykWgP26UDVxoiWcK3CI+EVrGOC
+X397rpOfss8LP2Bjg+SCXYw9CswG/Gd4mKjc1nmhfG+g5Tqw4/c8btrQFgkgGtIZpfDinRZE1ni
s3ec4RfN3RiRZpWXYCcQH0YpT/6ML3KcZnQtfVyHn1SIm11Th80jFuYKKuYg0WMDQ5ieArsDddB4
cgx41QbjcXRDeIULWz9uyqlHwglcoaQ6zTxMWcH2zjoRiUV+ODwqWmWZNyUkyxnKBhbfuWEIITrB
QUv2JqEstlW+GUWCy1XAjPCdYALzJAM09AnmG+feZ8YMSy/rRx4bO940EvgWqFTTOI+PRU6KOyVY
WNQ0R3r4jN3ZvuAL2D635vrugKfwGKLfhbDlAMvozsDUWnGIEVR2CHshVnCkU0UaAxuLBpvzBRJl
s/4cfIgvidpEkRhMg64/E7AoLiuqpl9Ip7x254jJmJ+hSQP/ovLZn6/IYwrPFtJp4jshjdPKl7P5
pdBzmSOSghm9N0xWWHSuLR+UkvY7k2DznSc7RVe0VP4PTe4Ww4QQVTad0VJk97RVxW05RwTNxBxA
vLYq0b5ErdW957xHNu9sgyo66+3mB+NsYD+QkZgi8K2q66pRFgJyU1EoMXuBr0k8LTfIaJruvqsj
t04cq2e4kZpwAe1r9/P3IJx9TFxFj85M2wxc9pkn1icw9Sx3nBpD9U5i3ZDMeG3iQwVN6a/KLfWX
PM3UaxV5oOUk4Dnmh04evHRA6BV6tHZ8U+T2dPsOSxHeC8fynL3eUhR3aKazj9oJOedcfKcoNube
c07ayfx7v8y480hHGniTNbXBIq3W6MNjcftpScK+k9htV7LzWsZRWNopp3ZqXXKT1OSFuKcQFkZz
9L10oknzsm91ufjq2K6IPwK2ZukpLHvQvasLzqb33fGnO9XyOavA3Own9ts/qelGpN5Ey6GjXaLo
G7P9+CZgFIO7uu3iMIHwBcUxjny7PVOIZAz1+ww8TSTBK9bRhHp7iih/JmG5GFzxJrNz6WzrbZ05
8BIWHxiy/G3/AwTFp5toRRewSRjNQuIQtlKku0z03cTShge3aPthAERFtPQeKGahd9rt2vp1nTz1
PnqZ/8nd1cJnEVq9tfQyT22KXG8HoHfl4Yv66Xq2ixlBaMhO8QDlaQ6uoP1RijVp1twrHfHCqXwt
sIUTaTzezHihsLBP6NMf8Hptc5VRZ5+9zuX7OOmtMJ+daT0GQtI0q7zrLUY8s37zytBmbgGGrXzI
2AZP3wh9yr4wFuRCBCZflsOMNOMThmFXPg/eEJWcrB0j40k59nQYAfSzXBqEco5d24/DCR+mlx/D
oXbdo8QGUuxXEVJrK2/kYEWgl7nHSA3eB+3hbCU4J8bgNpeFICaSTMKC2G/Wm+RwV6GFbkrUyFsd
AOt4SoaSL6lgB9bXy1KOLjI9uqP7GPvxd6TIGzOV9NZ31gmSeCRMH+kB2f4oGT1xll04JBYIB7J2
giv64tZnGsPH0ixwhrDtIKGJREqdfZWoadcEFfDWswwZK0rpDJRPhXSm25DcyAzh/5ShgM8ZtlIu
+073gEGDb1AAbNCHrJnrl0mK8L3R4RQcpyal42MfvJkIvVi2Z+NF+i1uqqm7qZyJHHXEkmjMwUC0
DWnfCjwSI83RT1aCuuILnaiTJqvnRyIpFyW4KaZo7u7TaGp/aBfU4lMTWCtumhAqDjjKwvoI8EnO
R+JlKNWYuWIjZHCzWMeAW+t7Xnfem+AgRDnVgcl8YgHAc06uVBi/wNeIqPKBAREaCxf6vrGXkWE2
BiTEc9wZxIXqlLy7ES8VeDydGip4W3mXyGMTXHaKfBWHu/sqzeP1e+Y4oNBYjvivKpJlf2z7ZlE7
UypGQzSHUDSNjsmrlwRCI72jhOY4yvz8WvWEb99zeQmOdjWD4aljK7qbIiG+NjInXH3F598R36Xc
bxSfWCaiRm+XmqQjpG3zWD7IyWdCmGYxjTO6/IydduQt/R63T8oLhT3rhRpgQNsqKBATvxrSdgc4
ER4oFZFzXZLyNid8o/6mrQFPcTOW1TPIPpYtZTMxmGFbjCeC7FYB+TUWoOzSElBBvhTBk0uobXRo
0lq9jlbppYlcB+czyxm+0O2v7fHvxSp/kf8gq6ANcsN4w/5E7m/yHx+Xa2AwS5y1mfyPwDbLWwVT
4Q2NPgvOwi6zf1DH/JlngsApdgihIfDIIX8Bmvlvmg4cbqUKLUtDNRTmG9HtGr4Wa1eLQE+FKupm
jMYZGbag9TkVLbA7aqu6sf7he/9Fx8I/A+wkAjKbdsr3fvvebocBnmW7Odu9GF+4y62kN5E8MMdr
b//+Ev9FdRS7CNRjPooQiCgU2z/lPwgupBsHC9WFPodeGwxY8tPykdlfff77j/nrL+kKBgQx83Ha
stD+TQoUyK6xULjq8wh7+yjLqoZYBTdmRkZ5Anqe3/395/31CvJ5MQATSlhbIFr789fiNatZpBb6
bGvk56xendehwOMayNT78vcfJbZ/+59kTlxCh+KKyB2UTs7v363yJXR9/Bv/zd6Z7caNbNv2Vw72
O+sEyWAH3HsfsmOm+sayJL8QsmWz73t+/R101T5wUoIS2s8HqHKhUGWHggxGrFhrrjH3oF0NN5xG
4cJdr3clgi5G7B1vSwYNz+7RGEnDG/TqqF19VkFAvv/4R3nvKeOe5Kg6Pw/R7+JlIq03BqrA7T5N
o4Mw8p9B3j97SejvCvEfrBvddFRL0xF3aTZooj/XDXXTybd8u9mD3Y/2A2C0vZIa6sXHE3pvdaKd
NCVNMcgw1cVrBJAFBRPFM8ko5FN8ae05zUvVibm899gw7ULHZVgYNemLx4YJNIEPTM/9OHi651ax
o9Q3o0OC9twnPZdvFKOn2vvx1JYrFNWmymk1zw5vU9bq8QM0C8EdtBiEy52m+WUZphnMmHAA7QXs
veePB1P1xRqdR0NxCvpJWoZh/AY5/fGZ260fV7ZdDy5Vv/Qlq8HVrhCgRNvGFuLgiJ7ASBfag1bX
xo/CBwY0pqa+97IY9rg+FBca8ePdiR9q+eH8/qEIU9ls8S/Brur4EdigCwT5mMHFzMLEvKyq7vUu
Js2vTeOam0SxLQLZXcscIYiVUFuHW+7tWrggJz7hd94FXofzVsuOS9Vxsd8amFFbRlhPrjHUvquG
Xv4LI77+VjSmecLuabmimTNML5ov2TKkytSP5zyMmJmjcZvcucd8ndetdsB7RPuUvZNF/kmAcuM1
z2plYdmLxdU3lGjk5AxuaCKIh5IZYu49pc7ouyP3g+CE0PO95zcPxvZuSeSXi+FibUKPqHaji/0z
Qr3RR8imT0CNrNL9eM288/hMrOLY38x531nKnem6yBRrEo2r2R2CFh2OKUiVU/Y978zHNG0+Ss4q
rHX0xeaWqsT+XEdR7oNy/lWZkb13fDG80s6QnHh0703Isdh28OLiYLQX60HvMe2oMUJ2hcSOjgzZ
E+3sp1yC3hnEgniiCckWahhLIS50jIwQxqndcip+RiHcjlE27edfjaVK/nAWHAi6pded0cD/CgYg
45NClhMWVHCWJU51IpB4byo0t1pEKki0+V6Pvx+bFBEdw7JzEcdFcMfj7EwlObL7eJm9swDwznMs
+HqQDqilH4+ScH4XmNmPbj3m2m0IMD9c15qpXESIB7oTS2B5/PCx2rptCqGZ2mwXOAelf+zNetaI
VsdvxiWax7G+RIQIUSEbteHMb8fuPi6rrD9x5L3zGLm8cOrwEUmLpX48Jqs7rtCeDG4UmeOVGqS9
G/1GSHz8HN8bxsDHzOTwJjpaGmNOIaA4CbrU7VC9l7cFFShzB+04E59Ufs/PkL81Ojs53mjSOJ5P
njpkLxyvdy1z6L71wmheVa6HP8LOms4/ntPbtaEahtTp6lB1gePt4nWR4SYTSEbUTW1Dd3V9FFDN
msLNC1JUHw/19vFxE8EzjTjBgKxqLDaH0vGwD2tLx3VAQicrgYQWb+/858ejvJ2Qhgcg+WzaASTR
8uKTCh1UJqU1qjQEC6AQeTaca6VJi7FM68f/ZCg2CbY8kOZisbE2oBqxUjdUVyoFbf9hSpG4j7uN
pcfGiWc3f6J/RuVcZwR9Mex3FNtM0j7HK4LsRRsIGaku/ESKu53awgmyEu2lChCib7u8+UJ/KsQp
ihUndo+3r41LAF+zxQlPIK4vhkZAb0ae5qku2K3k3ploK9Q7oX16J0RjyUHozPc2kmWLdUjZUxiD
6ltuSiZon02Wd6FpMEk+fmPvzGXe0Gkz+j3OchQ5mEgnkoBRDK/baHHcbAWdBJ+Oijj+iL4lgSAR
qlh8vuhLeV2DsHhioYfetzfpCuyCaPxs+4tl6HQDo2cjdOBIXHoeIupNasqywg1qJ9pUo4w3coCU
EcRx9un3w8FB4gKasD4fi8sttscdHoaBMdd+/U0lw2wnWjGeODzevh887Ng85w0Cc7flF0X5vTAc
taLrfS5N+jherFH8ap9eBbRDOSaNWNq80qzF+1FFitzOaQy3VaN+y73lFTN5sfl4qb3dh8i4CBrt
JPAKGswWh65CH6+PI7Xholptrn26wnFGglM10oH5OaftOUCWkrIzFyK2PT7RxcvJhrCgImNJV8wy
0LVJ5BJuKl3vPr2wJR6bLAPuXuwF9nJv7bwehWYvXS0dwQ5ZxuxZQJfnx0/ubQRBYIfGhEyORbnO
XJwTup+C/FYLZjPaxnktFZ9cdSDWFPQwaRQnDYbfWXQGmypg9Dmc5OZ2vLfqcChoVBHSVTgl6dKx
pz1VfO/E0n47K4xpDZrUSE8R8ywvMWxrnH9OhKizAgx6AL9FfxAKHE+skduP3RbpaROfuDnNP/rx
sUG6jcXBGmOPYJ0cTy3V2s6mAm+42tCq1V1cTy2J/La10r2M0JusbL+qczfxdHrabJLq8iad8u6U
A+z8xpY/BgGaJmnrnNsRF2+0TUwbyU5huKlZ1WfotdRrQ8m93Qiu6Faq3XBd6uXnzy0SEXSd8JFj
n05G63juEBWoq8aJ4Ua0Ia4N9OhrNevb7ceLVZuPv+O52abOlkh2jgwdxNPjYaasVqIyFFAaqh7h
ZmUZxbBDQjy3+GS2d2XX+IquFWyR5CYMKSK5iBziHyNUMPVgWh0aGhMXxGJtBEZXbXKRl+OmaKwB
S1mguF+bJhzAGsTS9LeGPjfNYE+X0YtvYU2yglZvdgeVBGx7Yr2+fWd0BHJ48Rf5VG7Cx/OK4XYZ
UScbGgKx0KG34NxP7RTh0SgOXL3tNbCv8EQw+vYbYUwD32hOABpW5SKgGsMBf2U6OV0njSaYPKOy
zsTovKip3b3aVaufuDe8Mx5BIq+NPAkZuTfj5VMUaKOCkRN3/k1LexiUa0/ZjsIwzmw0lPcfL5a3
ZwIHATNkcmTmKJAeP9NwkGmcJLIGGxalmFRSiUnQJ6Or9E4l5N5OjTZjzh9Ce0ulFXex+gnpaRNV
ZnhIWTW/YGgCUmgy/8ojPtqEvik/HR+QNyaq4qBTTUk+43hqrdVRBAb5B6lHmGf0vJiuacwGdx8/
wbd7tYNjgk5YbzmCosZiWgm5/CkM+8o1miF5HGiqWYP/i05sm29GMTWuD6pKKMLRzfI/nkxSBEOs
Idx2RZ3754QsZEwq1Tx8PJc3q4FRCHlJM5j0SFMhOR6Fjpy5+Av5mypqsqdJLtg7doiSJulM9+Oh
3psQ5Qr2AS6vJv0Px0MBrahMNdA6F49H7SFOLXFQyjTffH4UUxL3SiztieWXa6BGJkuXZ+fCFy7o
lezkV4DeVfPZNcBz4z5EcnM2bmZvOp4MihZctxS7dZEByS1m3PSFDF72yWQ9lwQdMwtBpmqGBKiL
NdDlcTtkXdK5pp+Tq/XAh9gNKofPPzKLS4JkHE3K5Y5Aj6URYYPaIprP/Xvk+sD1+zH6/vlRWMYG
YRsvhx3o+ImNckQtiX6cZHBQItqqau3aD4dk9+lh5hPemCMcQ5LROh7GmxSiuiHsXGj4Q36WYXU1
XGAcnhafHwhKBHsAN1IyTMtKag7tSEWZ2LqQSv1LBQHPLhqs4US0O0foRyc7WXzKbmTnkJiyEyy/
T0GjkA1a1sVcWI3AJwYqeOg0K7LLwc+1GzBcnXXZ150w13g/F/7nP9r5tk+eiXYQQ5qLx5l1dCP1
tJG7bVXkV5pBdyK20qeyqb/T2ctpIj0zVU6k3+fu8Vujh3oYzJFp5lA2zzRfhl/jTFHbHUZIwW2g
DRQ3DTt4whDCAt3jYZKMT/aJZz0/y8UPQe4e4yfyZzrR/eKb7rqY/IwZ9gDWpvwqqOt8h3DOO2gD
jUiIG8r+xqLppV9/vGLf2YLnlBQxKfkbDsnFh8G8Pb5Mp3OzrPMvYpqsNsLolMuG1qX/YCi4Jlxv
ealoQRa3DAP7N5qK8DAODOpXKF36+sdIH+sFnsPJqdj3vcdJltLhfbJybLl4nNkMHE5UtXNLxwbS
yUF8kVUjkAKtUQFshiUvuhbJ68dPc16Qy5eIwhGKy3wH5fw8Xkk2uk40CR02zWaq3kZe228zpx4+
vzHPl2oHEiGpFSZ5PAr+ZYNuVH7vNnGP7qgQ9XlAk/SJ1zW/+Tdzcfjzyf1zE12Gv3wLbRhXFdv/
UI57IgU7ok+rAosv8aT1Nxkw8V+ff3yodwQJCagmfPXHExv0saSXCKNVUXrxAxVLbUOngfn0n4xC
lM0A3K2XEJqGcgO8Aw7pkV7jgzNJrEqTxD9xLXpvKVBs+p9RFtmPMK0yncawzi08D/c+wpx122vO
5rNz0QUgI2Peuig6LJfCgCQJDWbYulRb8+00w/ZitdVOjPJ2k6CIylIg2MCgiET58XtJOB20qtQ7
t3L8HbpdezNmkAxiP/50HocyoKRuK8hMUe9cKh6KOG1KgUOiC2UAfBwcx4NAF3EiVH97ruGNxdej
cYYKvtXF5gBC3KgtLNhd/ItNicSzIntNQ2xJt3LYZk+2J268tPNo0Ejy/tMBj04ISmRls8sTV80P
+4/yEG6KkNICYgSrpnvan31N2rEvTiy/NyoWaEBHwyw29mjUKA4afudC75QUIgFTBjbZnTYd8o3v
R8Y2jR3IeBVGHJg9B3TQICzGw6J6/vQSVWf9ExsW0iSio+P5hpXP4g291sUKniY4J5G3DsaNDx+P
8na/5/JF2xn3IoJJih/Ho9jFgP9lPLYu+Zw+vtIA0COALu3+mdNlOI9GpbO3lYF4+cS5/fY7J+FI
nkCbL5vzmjoeuK6ytLH1tnG73i+vzcZTNroeWydW7PyQjjdj9MPU95gdmiT24+NRcBj1UgFelEho
yF0IxjkRf5q56FurEyvnvaGoaKDRI3NGAWkxFFh/SM8x+z4EK/oVFJw7lBrtf9Wp9mezHeSNqFei
NuIRos9bfIeeU3X4ReEG0QT+ZRgjtFcG9WdOqAl6TDsxr3deFMl7tAaEOhKV0/zf//jueiSTpG60
1h3ivNglXkE/VNkG9dePF+I7ewv1SiKp+Z5Bmnjx3dHMhcWq5G42znhFEQX1FgWtuZGdIh8DTCy2
kBm6M0ypwxM103cmaJi2bZMxJrlCmfZ4gmTa4VLTUuAC6yi2XZqNz3oUgXX6eILvrA/uhIg3eYyU
2pZXqSSZ0MFBcnPp8R/Dg6agqN5qdF6Xm5y+nm8fjzY/rsXCp9aHLo2t4/e3fTwpI62cLqFFBvtR
PV3XsKXBUFrlCK3yt1J+6ELMtT47JknwuQ7HnkU9eKmFy7Q6UhwKmm5XIRcl2VO5nmK/5kPdn8kh
Vk8EWm/fG/EwAgg4bioCspk6+OfCxJbersqSPGNgFGSrJis/y8ldbT6e1Du3HIN7NKWy2XyaUvdi
GFwjhkpY3HIcO3ahnb2IAXtxIAc/fd/cyj78LnEw3dRc+eZW9E9f5ebRyaTOKwcNzmJ0Q4G6SozC
/kwP5K/K0eoLKEzj48eTfO9RUoyGUM2dhtLgfEr88Y0Dc6LlApI2MghPW5tNNIAHRfH++VHMuYZB
PETSe1mKxgUMy3pQRe5sa3EOVMLZJ716Ym+cH8jxwudjJg4Cs0cGk7LJ8VT6ygmhyqaVi2IgWOO6
a7zWUTLsPBC1tx/P5+03Ng/FrYX4kdezTCeFjUgMK2orN5sqHIOKeEi/WHYh9L2hddZdWlbFy8cj
vjs5h32SkFUn87xYDWEthpyScOX6hRXdOyG0DpoLWsjqNEHUzYml/85obB/UtWyy+GRnF6OptPBO
qahrt5KYxAxirDZmlI8rD1PdT5/TVG2J6ijf8hcBz/FbKwBW4CnExKKmxdXMVKMHNKHDofH88sSs
3kY8iNk4oS2qq3xXyxpuW1Zepgyk7jtKKNiIYxJfYbeiteGOjqMyus4GTbz2wkumE2Lsd7YS0oIU
QQVxP+tGLh5oWapR6UuCLdUqqhshyvaijzaG8jXs8NamCcrcwGoq1mXdbehD9j99/2V4mwfM0HNg
OR/Bf3zlWqBqVQIG2AUnGmzH2hNuGEQnDp63i2YexLRpJmGHJ1o/HqShNh/UZgt6I6BK2NBQs20j
h57q8lRd9O2mxUjkRSC/8iss2eORVLunRd3EnoFuEmPn1+Tay4IOlM9+ciS4SIZwfUNCYyxzebRV
6mlcEP6Mmjo3Us5tilHtrJ2oi05sXe9MCAUwtRDSxjYX7Pm///F+Kl2ptdLi/ERYFX8Lw9Y4dH2S
bn9P6H/xxv+S5D3++//9n7/hpZuX5uW/fmb4cYxXL+nP//uvNb9WsCb/pBvPv+MfuLH5F4EEwQRa
R7K2XBr+DTe2/6IoweWI3BsBIjdQTpR/6Mb4CPM9sQBniRW18lnX9w/dWP0LKKpDfnCGsBKCkdL+
90928/dxVS/+/QNaLVu9NitjEXs6rHj00scrI49rFWQHXg+ixTvVq6fzUu+7bYTDzO6PZ/LPyH+O
tDjT/hmJgX4nkt5IwBsVQr6XgczIbIB3AZVc/CZFGO+o/HwnC6zFJ76v+Sv947z+PeBc9kOGNDcd
LNUuGNX0gUSDFARx6FawGenebobxF/rskCb72fXV7DQZbIbKUb5+PNnFXvX32Bw3c7Vuvo0uHqvX
q2EemMA/RSiSTQ2efHSlWjfZRuSxf6rI8d5oyFtZQFyjEFVrxy8Rl7+GrtB8U9BbqUFFqMCO+v1s
ldDj8XpKcfPec51rxpIcArHrMtgK1THo8yTfUO1PXQlLfdPEFl6lkYGthYVLXhHpN7HGLx8/08Xx
Oj9TycuUs/qUOsvybtqZcxe0nW86E7jONOsn4sYE46z/8OjHXmMffepi9c5MOWeQa8xaFao6i+eq
ZcgM7CrdqCilJgyQLGcfl15xGVtTjetYrF5gKUCzkd+3p1QAv9PhR6tXzr1OxLMUlmc5/mIFIR6B
ahxru65Raoxn8PCJVrx+/ApbtpPX3tK8yyBXPGdPs6xR7uAImIcAgekXZRC0B/RWXVZ0SJrj3aho
idhkqq3/VJupezAivUG6FFbdNPt2AFxLsja/0OEV4bw8U2d68MPOysk1eaM4JsLpQavV9EEmsZ6v
7KyHClLXFJy2hg0DFWyY11mbsc3Ga9lH3V1A++ywse0ou21ZFnhtVonhbRO/KM4ULQ/1DTQBT12J
0IKdmiCsozmmqj1tM8VWq6FMyaGUdaWa5+e2H8ZTtBuqsUmBOhoGiFwrdeJRXedjFJGXLKRJAxr4
Xvw28HPDOLOl4Luyuj59bZJqeMLzLDTdUA3jO2OStXlLdGbs6K2GvFQEmORsAsjLa/AuTkmqCGjv
Fn9oDfjtCO1sX+A3xZdsZ8lXWyljUiGJNX3rciME+ynZ1ld9VOjPSJSiHHQYJMqVXeXxN9/ECZ02
ZhbYhhZe9aEH0kGCqK6BksWKmSW7yE6wray1DtXaJPzmyhgHjdJxbcuDwM72JybczbhtkA296rkK
kqz06mjaarRzgV6NOm8f5ZKath749MO2gx9nKGGAoUAK7evxOcrDES+YsTPUJ0cPaghnXJWs9MrA
uHRcVdi6jng1DnUWfI2xQRD+ivPC8zZDU/jFLfgaoZyPJbgs3KBaTJ28VdzJuHxSYr+3djj3BMFV
l2sK3FslA7iA0dHQyPI6BuALKE7mMtoFTYp9BxTSSazVfDB79sKsFWBnRGPHd8KgO/EspUNKXgZB
l0OpQSqZpzPJSIG+WoLB8S+AaBvKU5DyPLKVGJRm9hJOTTunhXdUjfFZ88NkvLCtSsPutNSx7W2i
ritfy5y6Fr67+B77+MWYTaejMUNgB+NIeqH/Q7RKrt5Lm9a0nY0fBiDpolQsY2PgC9Q/TULL6ft1
RFVuNKOS3jPfV4UfVSs0fzNaDSCGtMmtX20i4b5ETRw7dOpPPZ8j9TV/LRqMTPGy77svqVXiSiJ8
HfqIHvpYssWmHJ+Czum/jMNgROsaA+J+bRVgmVYh14l77GT7J6oI5V0rOanX6lQH6oocTIHnOnZv
l4lVmc84XiKXn1QjXos2p6g20jzsr4bUkVcQ0mAsJJCPsNWcoFGDoc7N4AKbK1Lp0BPU+8BUp4cU
pPAPRR3UF6eKk2edXeQHGGfIASU/U7PNI2ABfhaI79DLnNd49IqXXvOMbi1IIzQ7gBY4bSZ00YsV
ZXbl1iyDudCCYviHb6GeAACUyfusDWjjxiaQ54n1Sf/VoyUMow/MdHAVr+P4F7gUEBWk7HBEJfnp
r7FAo1gjwUSl38pQN0Z9bRmYImaHTmbRs9r2E38iYe/rOOjAGkozmoItqJJw4wSSC1Ccpcbz5JQ5
9/Y2DhxsHqFyrKdBFF8LlPsjmQn+sQrqwMs2PS7QX2M/DyFOwQopN12p4d8cZGZm4580NRXMPm/C
GQ1gD2ZcFNpJ26QaRnSjp+dnvZM1vBxVDb8o8PntjScDFKlV2AH9tGMVskRgYRZWeYrHYi8d664J
8dhbBzbNs6tSyvRb3XEV2Arsk9KdJGXYrkzsjRrkdhPUihR+T37uRWOZXtKp7WF+pAQQdWn0Hy+9
OoU5jFLJv8PwN6aPm2kdbJAcwXVoU9DepjRY4HLJ70scTAGzcbwpqhaPQV1ti+psSNGerbAxsMiu
0V9iurPzsrkb+Nq8Td4VQJQrBSHRSiuT8FJvoCF9cXpHmXYkYJOU3R3z6/s0lEkIB8msBP/7CCw/
7Wvd38ior8a1UpoDnKrAkM0Wvbhdz2Y7MvB/OiBInQfSEBSIAwFOmqL/5CSuZeUGFMsoAbqjFUMS
vOKg2lUXVWmP6coKadI/qGVZOBuqln15A8mxkOfsuVbIh5hTItP81kn3cYy6+ocDiPpitq5StjAR
UG+tsIsX2fkoi1ReMq9peqpbG4/RxgdBzHEijbC5i6kga9cdKuN6a4dQLFwilao7N2tNjGeBgL5A
V7IDH2Dt93rpf8cHrlO3bASyBsTfjgb0gL7TwRt3AJI3RdiH97ktJn1fsPUBDem0B78N61/AL4O7
vg/D88aqQgBguaK8Qp2p9yosbYyRMdLAeXIIoEepozl/eTKcOZuVb41rzWQo0HAGDltQnKvz3MaL
cu7kyyWuuTGdkaA2htptvBxAGvR560dnl0W5Hny62NSwUYztkBrNM2J++TU0M7jOSl/ZP+oxy9l/
4Cd97wOO8m3s1KW+kr7qp3tf2HSK9UPmfTWT0UO0m/uejXt95A1PCPQGSNOmEp/rEL7m990DzSrw
bq+vxymZzjj9w4KGEdMDJ2EiprlwWmjWlz18H/VeHwL7a+0PNLWTsLenbR1gk7UGFdNpmLFFeGr1
Rtjn951BEeUApAmSC5IiXKTLGPbmGWr0Lr3EjwFv3LY0mvSRUthkPrF5tzEncg49T0X2SI1lcKxX
H2n2Uzk1zovRmMqV36tQhoLGVK/0TGKZW8bmuDdEWMAYxznY3AYGrn67xoc6uxrMoQFeFad2tck8
JQzXOQfTBA0H3tMqFiqkKckuj5CFz4cyXwKPlc/EHqDimSXMfT/v/G9kXMZLEsVgpbuO4GelG4Hy
TStM7RK7VIzHSiOQYNPyGCiv7pnTKz5K9UUeA2O9LDNIljQZBThemIgTU1Tdvl099tjOKTusyHXz
+wCQOnMtZfSSPRa8JraYLZbPeAzXZXNW2/EQnw2KzcZJgEFvcBCPtb9TmtnLFxPV0jgvKxzQv4RG
MFsAUCgOzuGFsM2sMBcs9G3aYna7ioKZhOdLnw8Dy1OuRiutx8J5g9+sfKJI5HsQZ5rIWeuxrBMi
Ayurt+SnvYBArfbPJCk3fd04QfHdUrE9WPuWNhKQOuPlBLm62lb0A2HlhyuVs1N7MMybtEEwvKKf
MFSxxW513JkLyCPmK7QitQSGlctKo3Sh+94vgJhd5WomDrobEQZh9Jg6WMXhDM/js384Id1h8C7N
5iuKtvy74hgR09FwF1mR4cxnY25NvOS+GKczstFWiH9CoP3qhiS8anp1eK5hEN5NAcKx/i7EcTyH
0uSkzrrOQu5PTd8YO1xo6e8lKazsragOZnx99I2EbfaIprwCRCN1qlYtvhD9yu788BtoRc1fezIJ
6EsRenE1UIv6ZU45Lq6KWsQ7jOar51IbI+xG4x6zblM2Mr3Ax3SEH4vZCTQ6A8DJOCIc2MTFwOde
S1wUwSeU4zZs4QJScskzOFLOjGRL8lp7mcJoekQ+r2VrZbTCVxAtndyqWanxDoXRA+cpa4sRS/ul
DZzy3pGlYgD5rMW+UfMox+nBA5ieYtTGgV+J/QQriHAPEXkDwEtVvge9UR66IsODdOiRW6wV7ve4
io5x8tLWrXMje+h+EiuEsSsVl7M8OOg1qnDAD1xRCLlw8V7hGpo+TBkmiluHiNHamlwusNM1S0ym
HamlN57A23QVkXZ+ypu0fwQlkz1KQP1XRGRqtiMQ9S+9KqqeR6t1IqiBanxh6FBf8QbGclCV8FzW
UIagwmqFo3GaYkj2je1KL7a0vwRPPYD3ZqU5lXWGpQmw5BqKzCP4pPq27qfpS+PHHJLwPBqgJ/7Q
9auxHbVzI82MAOM+OJ6rAF72lwI6WrwqIKiBew8GCQsSRY69rkOndVYldljS9TjIb5MCV721lJyM
0IkBcrW61jgw5xI6bCWh05emB/gOfi8trgQeMNkONhWXuAw7mwvkcMDAaiBn49/J8f9NDv4L5dwf
iYw32UEutzhwvvzX7qXO/8wQ/v5tf6cItb/QqNLcT4pQhSuA8vHfKULF+MuANSLwHCEXraPCIgfx
7xyhMecIHZK6JJiQOsyS8H9yhM5fvzuVyA5SdEMsiKJqkRP8KEdIoXyukhxnI6zfChkUI3OByFgk
kBPOE7Ut2S3J/KzVBmH9lc4O+bNRIDx1Sd1xs8gCPCYd0027WHvO/GhHh9Se9AGotXRwtFU5cnxS
+nOsyNvM8SqRCWQ8tXCs88kLxhWaw22ljXJnjk64hwo449l8MKZeJTYNt+t1Jh+qqjkjvON+oAXh
NrGtct/Wjnme19F9oEwzGAZYo+d71yGUJ04McycqgMujh1mAouGNqxb9NWyDdp07irJSFZyZeIfN
XZVb/qYYvdtxHB+9rNtEirVuSmuXBqDmTNXzH/G0zoBWZxejGpibNJ4EJkWm9pQOIBKLKS3WWonl
7lTrw9ozSzCHon5Iu8i47jGhOAAJJFI1019pYjlbEG71jeCq8stQwm+aPULum1SyhXkcYWip19uU
Qa8jp5Xnmd3Ht9Qs1EMa6NUaCWP3gIiZk6D1BvXM8DDD2dJVbdxJH/o9zrq3hJabsTC/Ua1XX4co
sQi4oiHtSQQV4nZESO5vSmqxFzamAriv5zhbcDvVsQQVWb7t8QHY+aln/yoD1dgGgd7GW6OxbCLl
IvWfc7tGGK6TGLrxY816TEpPt1ctcJ6bHF+jK52vAjR8WoxQWS39UBs2QXk9DdllWFm/YL8AyYR7
P3VbDXn5YaRA4g5jBiFxVXPOh4jcLWLodZSBLmnrLozWetbjH4mVOMBtH9IyduD28J20lbdR6lJc
F6le42uCI5T6pRS+uOoq6zYzFbnlahyCHEuSGG/laPYV9Qeo2cRwF3k4VdxtgQSAihvSs0FLzOvO
4W2QNy62PnTZa4iBV1IToI7hEw5XKPwQxmBBfAai56tF61N8FsJNc3NV7ru8CFc2Lck7P9O+YcCx
yVFvrJthCh9Dj5TBlGcO5oGYZggDXoShb6D0HmzHm67HygzOkKlssYaHKXZbCJIRaZvhbC8vZCwu
otjCUbUjyzA+WWV06YOg8+3wPGs1CC62ufUDqmIp+QYulCs9U/bBqG4CsMAFbgaopzHP6Izy0rLi
a73D5ijtsJIg3ZPWXyxgXwAAEndAW0iaZ7iij2HdmIdGv+vAZxuVW3QjUc+PWJ+2NPPwPMWTMKL6
ro3baw+ywiBLl+2o3VV6sBKedp5UkFBH75Je09lsdADWVq3odN1SSO+2zmTvwzDy9gn+xuhIeKuK
c25zBzjwqnYdeKCkGNZUtDS3i2G6tQNpvx4znSgM6rNOGtONETAusDpMt1Pf2pZWUtzz2Vyo0c3o
YyUhvoWx/RCIbK3TczjaIRkA5wAWfeVM2WFsomtM4qmwW+uxms6lJBkY/pLsKtagBodaD4eHvqLH
Yj7G06h0ZY7nB9zYLSZmD3j6hOu4TkEzOfU3D3rCxe+W6iEOf+VJcpNEZGlA39CZJsqnouxfSdh6
W/Jp1kHDk2EYUrB5yRWw4BcyT66qDNO+0dXvYxYP/mUyeTrZCHQNY5R5yW0eC2/DPQWcs4B12jul
a4HE10lBFFfN0KwJrkL/UKMa0HdRgfCNdGhwXqfBiAVvElX+Az4D+Dwpzs4vIVPjP6SIcTvWCXzM
4GeoiO/ZyKOCbBffpjA4pw5akof/d2YS/kVWq9zJ0atfdSy9hCK8O+ylMMoG/XkVcX/Vtx6MzhIq
rdNdGt6IvRGUj31f5Ja5strkgPu0+hUNExdDso1PSk4DgSYrb6tkE+bGUVTPctnpJa5q51Lq4c73
tGZt4R2+rYpaXdmwXldYCV7SgnMfUOhYG6H9RPoAt54kGg69A8wPnvhFFUbhWaAXzpntA+yWWlRc
eNo4u5s526ggcCrSL/im3SQ00QQNrlTV1CQXJUKqay9r2PuDB0CjpDtE80hb0k7GL2GOz0ng31vh
qGFLLn7aoQku2CPiz/ddGLtqE3Kq6CZUq64stkpc/qCJ59KO2x8poMq1V2MxE+fxbaWqP0qlStaj
33L4qOE+HVTopJa2Lcx461RkNDx0TbCMJfI0C9WM52MjpgRQvZ2RNFSim7BCW61fk7HCS30qfniq
iPEOyM4GQbqY+q7tGnn26lRkpIAm7iyybCnK0yLtsAUWwRYF49WYhtclbNdVVHGp6rADiEkfeGWB
+hZsqfyqDl+n6bk29HUZQxHnacNKWc2LrrbyR6frL5KKU62RkK7aYW8oz6GSuegt8SzSpkcLaVME
W7Kq9zCNLy05fPHJI6yyOfnOKllN7bDKDcttRXZbJd1O5sMB7CWfg2aupdXd+E1xrfvt+W96bRhl
3y2LW3No15faJA70Lxz6TCJ/Ti65ojx4GBd7UjnrOrzsWcQ5zjZ+E51nprNuM7WDEym+eVVwBYX8
IEeAQNblZLWP4aicaYqOT5xUV1alXFlO9nPq7rnJBDu1w2K7x7Bu1Y3yl+kZWxylXU97kW28sSOF
SobPRWww7gEWPI31r9RKsIv14fazzVQZO7GIrvJE3RdeZa40O7yJWrJnbXDjEKOv7SBB4QXVbowA
+Vp1s7Pt4DLQz3ucPLdp8qMU4cEv8PWoMYorijU0NUi+st85w7fQtteE7mTDB0PfoiW4dDyaLFJF
Odiihn2FdwG2OBGNnQLESVA/BoN/jtBr7APXTv3dMJCNA4q8ikRfnAkN8/jQ7+660tl303DbBdhM
Tk5GTcR55aPdBDB4vQR0uAD4fwAzK9bcel7NoiDPNhNFgzVLYz0mwQGvCY5C26XRYxt1ykaYX4Cy
AwgRrj7T8Nk24NyXfIDVlQcuXWTNnVal/5+981iOHMnW9KuM1XpQBi0WdxMSIah1bmBkkgnl0A75
9POB1dOdjOIlrfa9aSvLqmwEhLuf859fLB1DLHOl2o1dsmTYQ49bgRQQCl2oGrGS6ZnbODmYSfaU
Nm+usM+JbnjUtXHTIowwU2tj4cc6ER6/FHmxUsW2l8kudDp3BUslW5oQxLa1AKOs1DmWqV0xVmKr
Mo9QY4+jSk+oauFV67R3BfFzq6x/mjIiv2xR+AT6OUSYKAk36o17mb3yKnepzjMpstXQZmcsLfJs
klWXmnu7AZQgTvO8rkgPzXvnyu6yeum0fbI2WuusdKp0McUOWJZ+HZIfxJtorisKjU52l0rEsTho
WI/3O0xuwY1VOtwefG6wVnbfLnqjuRmYHa4K2ROF6WblCqeZdmWaQ+eTD/DoeV1+2+WkgRhW4x08
hc8P03uEt4Ni3Y5G/KgVt940nMvSuCmKYQX+uGkVeQUUfbB1/ehIUtYanYrTxIMepTyupeQnVFdg
J9du3PmDHuMG5F7KNtso3lHvlVU0qcTBBYuWZ4+y+Ij17C3Tzm6DrdjrvKFvMoRV7KDITC0vW9by
rsp1Bl4pPsmlukEo5C1UTm0vCta1ay56O1s5ndw4I/7D0QKOtNjksYXGwt0LgC+3in3MaKK16sTa
erTwWFXBe2EYrBUP99T6BWgl3lKqR3xKJqCU3t7nRvakje4P/K+DveWItevpbAHkW4R68mDk+Tr2
7J1GwvoiTzkz2Be6KUewb+mcHHEKFucEz5LxR9uJc4N5FdXJkgTFOaBxjXsBinubCcxZZgTnJirn
+EcOqc41L0QKRSxXdlZTPTUdfsCE8TFhWCql+sOAHJCqCT1PtOjDiUgPhqzEAJVTrjAJqzcE8a1k
AFmCPea5sg0g4BEomhdiKbdOP+3yuFyWdryl//QHo12FusfH05dLvFfRlCkBcmhOjcRcV8KymZI4
wVaaDE3M4NqpfpB1PS4Zdjqbybw23MxYW2SMLfrU3RC1u6gIae5iS9slqtsBnh1p8DaBRa4bo4Yl
A6n7qiPyanR84moYZ1b4DIgXj6wxU3tuHPNyNJ0XLfwpVHuAyFURwpbsW+3BKPRni1lFmxu3MbGn
m2xyOLWdgFwrBn6DycSsyCvjRxRowZMbVhykuZtUyqLXQc0I6GOQUeBjXtc3NUkk9xGe8fOfMRBp
Bsa9Mi6pIWxZ7GQbcmA2oJI6E7UVxsET24R9MMz0BVnlY8/+zJiH+XSozJ+k3a2bML7UR+MlG0D2
hri60QZnQ0bbtCfp5EGvQOots35I1PQ1mc/SgNmCks128tt6iq+sUaprvYzPGc+D4Sv7Os4MLBZs
PMKdVRLUr5XZkz+WLbzBPUNefC5Mc90Igj8JL3AWqlpsOfnXXagcQ47Sy4QEsLWuKelZDq/wvPQg
vI7YHlOdCmiq645oHk9bJElWn9PpYiGQe8au7VPrRki92XhuHj1K20l/BApRpYI0LOBFvTmC2o9L
WSrTDyWU1bLvOmVtu5p71k2K5+M0WRRLTS8B9psAn2qmc8oRbpPoV4bSqqTeODESbi2bzF8diRyM
TZK8P08To70IrVpJSS1xXRZUUdnTImzakPRcrWakr8HWIdIt1kvtWFDn9tU2T5W28Bhww38mWY7U
2Huyce166VpdWG8VXDzPCMnAcnrwMlzwMSof4oS6Y8LV6LJEMjGn66LGZzIWn3uxQbKqo8idrMH5
u6bD7T0VkbZ39ZoZoxRhVOEzn+K+XhamtuJhaTDyOuxJ1x3wBxAHhcVDyz4a8950WlFTKLaP3reD
fRIGhE/iBYBtduDhMrogPWEccQw3sfNOKTZ6jc2bIlX6dhKX5rlTlWQiDYkd76ZGYdzbhGPoj7VT
H7xWeLdFxkkARK/klGTFlC3VKuSLTjMT9mM+kEwWyEZZxran8Ab5l35L9cv8BwfjNmTysGjdtLwC
QhKjC5SO/ObC1fB73tR4rky3lhnH6WocmICFODpFOO1r8S6raNdWphIQ9ZYXkbGxTdZSnY5z2UkU
p50wTj6Ek8oB5jiBM2cYkKit/XQ5ltWddIqkJObDserU8AmoUJkNWVqllWfE2+V448cuD2oXkOkm
jkkPE5dqVyMKiLhmDc9wnMOc+hxz4arficmxh5uktYT2RgMXOW8YK7L9kDxk7iMGwMNjRrraUUpz
8pEqZC012NAvh9qNfX2Cz3xdmS0huOwE2iHQDI+dCT+PcZszRgy2liT5ftEzpeS67CbsZ2XuniVI
OsqFLfXWWnUwSggI5o8oCbyQAPfEtHkX9pQ0Z3bTCaxPiAWtl4iFrZcCDnK4zKUn231AHA5+VNMY
7GrSCTEoJw8et5kwoNbDO5kYnqJVHWJzXKtcYfypXNt44L/lpde+4B+jX43a0LwVkgpFYHu8kpib
b4d8bPal2hVPpabl8WJILX3a9eqoAvR6gUMGmRh1UrrKXG5zfaqumWWUe5JdQ8SvQRCt3Gpi+GIP
5FDb8aDv8hHulFVF8WMskubAxGK8Aqmv16baOyjU2AaIx5pIxEPlqr1JwhR3Vpd6N6W03Osqdosz
XbbW1cwtpHfLe21fN2Vbr+3M8h5Iz7SuqrzX57Y7mYN9rQbzBRB4zJqyMRn35CAQtqMmfQIgElve
Jf2TRdxvkuwaRoqEjTiMLK0gJRt8gOT3MFiR/KXWLt96H6gjmcBRfpPj2nSRx7WyqVLg88wM6Re0
I2b0oF4OCRaLTCuznY2aTvB9qEaysESo36Rsl4/oTcp9omF2EMiaesTsGw8oqwNtIwBJnmex7jEM
xqgSS3Ss2leEtYTPeS6iOXV5WhNkof1MHWGKhey07D5JRwuYMURHmJRRcT4ZWv2mhfkF3xG5krJM
fimJq/Gh9lNXbHXZcMTwnO2N7cbnqlABSVFz0ukmYdleJ/jD9QujCc0n/DmIFWH2YrtHibD5QRvm
EVvoEDZfGgya20yjfZvzachgbmEeMyAcJjA/bNbvwFx7fPZ7tfM1rw7nARhFsnlhYM610IRhblEY
oN0x2pYIZQy2fWA4Y2cNoXVZay5RbJNR7IzpR1Rf94Q+kipmqEeQz9FxhhunM+I9E8RsTyyZQfi2
LBizhgXlMyGjb1o6UeIQkD3udVGHl2Homje9kdMgmMQH6nnc3A5qROMLBN1swtYazkQbmrSt5TVW
Q3hoWlXA4jLcg9XRX/G85ZXBDkPZUefrfrg1UhACHYiBZNlKX5gMGpdhZJH7XANJ8i7U4ZAaGviL
W3cbnAWCZWVgNmoTzb7srABEVZ63fXSmCo5TK9myrMRKrdPHarRuapVKuNgqg3cYsvCVETASX3Oh
UNo4jZj9h/zWI5ZJDyg7pmCtBhMkfLcJFkWcaMvSLHQ+zrwk4xfAWSvq7sws+mAPNdSi+UmNVzuT
ykOCp0O2UYlUuZ8nQ8TUrjv9Mqhk/EioxWF0q/plmLLoLIPr8quncEBVaZJDVhFF+ijQKb0J0xBP
GqO+fcDMk2wlpqM5OaasotGpfQJaSm8nhdIk1IQp7tB8n1m065DxPAonh2omregiTSfjpznZRLNW
jhKvndQUd8zitCe78Mpzo1GNcInTsvIc1pXTrhxl2EG1bW+1SYOL5ipedzHq4XTVOziVrF1V2i9J
baZ7PaaM5T/atlav+upg2q+lRuRgRIVEVLKeds818+V10svqwshF5ruVhaAAKw96Lmfa5spMvSHi
bwAfagOyPcxpgSSNAAYS7B/HOtO2cxrp0oPUjNAWpzsxroIytpc26iqyHWJvp8L2Qtmyr1Rooxzk
GcHv85LE0n4TTdUZ7MEG7Jn8hrALD8BaydIl5WFt4mGw7EIw3qn17Pt+GtZDDntDV6JXiXPKwiya
gxzidB20rfSLwDZXKc6BKwaQR8cDsQ8t7yYjHYvA0abzm5EzSMOUiAzaNb5pkDGL4A7KeLK1cbk8
Fhq8jaGU9touxunSaYqnIa7fEmL1EtI/Q0K1abLyfE/8RrPUO7TEqRbuO5ndK0JZG0FlPDsjkcVk
MUEDaCkLKmxq3DzYlW4CENPbd5rNh193gXPR5glIi5KRp9MU67GVlHSQHpcAvPWFXVo3aGrLFPSR
MCkE2y+6mx8YRkC8kNNWLZSnqgTBJKhlYWZ8xnB5anIwCUNuDWeNYVYC8SSn0fLLvCH2SnZXQWhX
CzPnuXQic9at2z3AYmSsHlrngDbJPeVnui2srluzvW+DuCGXJGxS/m/Ga9dIVjPrMhRRsek6r1ib
WjH6hdFZO6Qk2s4D7PXHvO6eRl1klNY1YIURKpfCeiQIZ9u09T4E2oW4RXNDUsOVlnpyQwjyoR2N
0CcS2ZiIYSMLRK2lsxwywhxTQZZ8Y+oXRm0DE8faQktZSwXEEVLIVzZAndv/dKeedFKbJNlpKLFD
M+HsgBv2Tqpdk964lqqTrfWwG9aKVq2ZxvwY3WIEZSupmFr5YKZA53PeUNAT8l6ZVn+puDWfB3XY
kiAzmH6BwwrUhl1DBBvsn3aZRDEBbqT6UNkO54wUJHudnWyw9RfHrE7LGy9Qzzyv0Xatkt022njU
w+F1GJw93J+DOznHpEzuvXeor5c3VPDqIisycQWNangNAe70JKrPm85VfiQxeda2mgowipo0RM6q
tSWEOLhZnlB8cDN9W0xXtp6+yNapCKyDRMd0cTWbyyzcBmJe24TnWR3dmYD4alJk4Pc6lX27Q4K6
nJr0ihGhn7mOH0XEknUuSW2U8UvS0P20qdeN0l7kllyXQ/JIeLhzNVbt0qjH/CrBKu65GDr3Glmu
mJg08dlCARUHT4aUFdBsbwc6gaUQHUSTCZc8u8g3MOwB3JiybDvJOLx3jL0OiLfs1P68CZr23vPS
iAzTZmPpMr7W8gnITboEVZaDucCgfVrA9XquKsaK5O6N+llPwM+wbLpgpxYmgJi2kkL9MU6V5ufk
uruxBy+y7bc9+YebojVuW7aS1RAO9b5FyP4yJKNDMYqvg9Xm15BGl2o+HVFIXSuN9qIbIbmEeN0D
AvJG94bsIBvcpDlTmxDWmOz13RgohzA1d3pOfe4VP8qxX8Z5d+iVTFKI13KFdiBdNxNwYlkKoHU2
dk8MKRi5+tMg+r0U3E2SVK8oEK5LgocLI74gmWw1JjGxdaVib+mWRt+O1GhDvPM9eSq7LtKNuzYj
hw0gL09n4nr2DguyEIZIb+6HMWkehkxZpzAeiftpkMz1o77Rosk6OHX1lITRwSwShgVMuKcluTTt
xiFga825HC9VtX90GuehyYob2llxx+1ki8bqqyXxX30pFqlJ3tkQlisE4EfD2vdReUCrGV32rRpv
IMhdJPGrLvokXpC8bl5UY7dx8nw50BA+xZ0+vNT1YF10cS9f4xDJ+LpJjGE1DGQ9LLMY8+ilwhI0
ScEGJF1gQka6dR5IymB38O5DWhDlwIRcuTBGN38qQst6VmfMTfArbf6jeT25pVoreEBoNbJ0T69W
ZaZAoYSUKSlhctGQEapqW0vvQZ2DpruAouGu3DJSzzSyridkGAykTOJUfzoRJQZ4TPZGMRoyR0y6
pXREywYmtDA8hAbDS8DgN3UMF+h+1rEs+q1OYbaE1pY8GW0/9meBaYyAmw2seQaIg7bE7mn8S2D9
XzLIHxaqla+UYuXb/7l/q1/ffmeCzH/nLyKIout/YlXgzFQPzEJcHB/+zQTRrT8NJvywnokSQuvI
X/r/RBDnz9lpA+9giyZr1ub/mwiimX+yoc6GwojndQcO8z8hgpzQQOBY4ddKCNOcZUQ0BGA4NJGf
z9dxHjb/84f2f0P8fwC6gP4HVbF2s3051RTsiycLyGTfUTGyuzB2XYramCuOSi5jLyXYLQ/d7Bkb
iT0KFbtaK9iNrOAkNDP4qQoqC2k+m26hH1oXJ2R2xZ6xRTDhmEJnMLqPAf3xRdKmpGKm4GQPGNG3
R2VgcF0IwgU7XTP8WvOAZ6qCcS5a4m3UmtZLoprKs5mNRrAotZ6eNp2WFu0JRjbdyCHj9qvU1uO7
317qJ1I3fX4O/6HLzFozrBhcGNAe+jPU4id0GYQpglLf+IUBrn5nqESwN6IacBKb0QgzFBl1l5ZF
fmjl5C1GdvvTGj1vlsI44M9KGA43Ck2DysRV7+5VO2WOUnfQWRhLnqG9KgUKPZWzWdY1zEmtbeN1
nprTN7LeT+8Dp2gTcaCOPtCeNX2/vW+ja0LH6otf1UxGzoLgLTLScStKcChhKxaMteK15uQD9g6N
bdhF9rWXgYLj7Aer0ClpEWWovRBe1u0DSzK7zNRjl3AouWFUH9K8My+NPGI2oxXxN4aZH/WG7+8A
Py5qSTx03mM5Pv722lCF0XjhrzwLsmOuuubRDUM515z6cSYJ/sVv+0vy+ck7P5Fgz9fDC0abPdbn
t4ozzMfrTb2IR6LW3lpDoI6x7iIxaWurBO+TZDkesKlGB1XE+ZJpON/+kG2+/ujelewfPzqPaYTK
/o9oDQuXk5eVJc2AyrF4iycxI7GJlcEOaji1iyDXf00iqFQm0N3OVqQVryvUFC+ZqUflcoqt8bnX
qqhbZ3XmHsVASmvuwBdtJ1H96IKOnOh0dKKVqcpSX0yZEh86V7fzdaE5yn0RK+uOQhCptCEBXMLa
uJ7gVpGSRaf/kOd5eK0EbpguWuGW30ib38XYH24br1xYbqgC8ei1rFPDeROb6DCKJIVK3VXEbNvj
flSc/rEeqh4ZlBpj22fE6q9IHYhnNIMBG21iMhpYPMJG+RJFjOtAvLQF4YrjeStzgq5rvA8ebEWV
55FtTtNmsNwr222s+wFJ0Dl/VC+jqILARIW7y8uoPtOsIr6FgHvFcezsvn61f/uUYUTM/uMsQvwA
/+ZoxOIowq62XsoKOZSFfcCa0cCMMBNGWSaBufj6csZn1+OS2KlznvA5n3gmVIlKKNlYvbTSGx7h
llnrMQUrzoUk9YySTn82Us/xO2U6RDIoiZIKmmudOFzag479CDp3dyzKWmFs5+W232g5bVNtmgqE
I8/ZKapbGfDoXNnSWeI2PY16cxWjH7olyUpn0CXD/hZsayUdWx5IpXUOauEYcJdyic20YkBisbx6
7xHj/YvVj3e33cESTmpyFL9+GB81oCxrDJscjC5VG+dCDBlnVepvW2BmxiYsnelnz1R9lYYwETEx
dsDt6+iAzIo+kL3560tyxn88PeZL2kgAOEaghs2y8N8vGcXgUFY5/ERW5e68VKIwFVATrTT4zqzu
xJPs/e7mTZLXDDmZxXNydxzVmaLXuD563eOMkoHBygbwKA+WyeTBa7fDfvJTFOk942VH/Ihrpu+j
affDN/vnuxPrx3X8/sHhCqLyg+B0fbzr1MscN9K9F2Sv6lM6TvCtwNPqSz2ZCSdDBx8FEd/o3CVB
r0K/M0PkgHnTwwKkF85FX10w7izESlPbia90yN8sN7CgylhxJ5GDBq0PK6cmaLeu84MexEYJjSai
+teDwOaSmfOdxcNcrp28SuwjWLWwdBGD8+1+vCk1nlxSq2GzpDq2T7YY7FcVy6RlzVK/6EYpmYW5
OVUOmC7R3ayeN6YX3qKJMdlYOUyil1UNJAE0jrRyKga5xi83Zrada/lzH4fI2W10LQtdIRoc2zj9
BvlEc56Go/kIdtHdV0WgX7AXM2dOND8lX/cqjUBGF87odpDuC5cHoMrQQX0SFLmvwz9/EjBlzXWp
KDcinZy9gnHWgSaxPYLTZdDeu2RAHoxNMMNyDfcbzTZks/Kyzsq/WQvvpuAfPwsCJOC/mzwArJjU
k1KKWOKmb0JCZfRIfWKaY8/sNBB6FIQZeEKTMzFbad6QHRA1Djsiown3Roa1Z/YZYoHi6mq16ElP
FZl4cBAQM7OoGaylMoqWZWmgOxtCuz14Q9iGC0U2xdX7av5vr/OHhTvcF71OkRV10XxodPgLfzU6
pvnn7FuJJhNhDK4xM629f2vk//xhGn+yYCiU4LNjdK7Pbnf/6nMUTaMFsokBnTcr7Pg9ltu/GO+K
Bol+5smz0lTOrdly4R9Q3t8da/7z2bm4jDFmol2ix+H3YT/xceHWFYK+OLWNRRnyzS1od0Zfau50
3U6xek22sAUu11oagGPV/SRui3YlLbMbPW/Ao5JanXZFnj8JkQ/YXIQ1AK9nthE+G3lULCOYKMmi
77LiEgFMFi09K3LOcg3H7eXk2nJYWE3Y3vaWFdwLrWc+2SE6+VFibXgs8rpoVzl0TKUlEXgVwqk7
8zDAnqCGYU4gUnV6HCPHvGlFajpM2YtVnEV3VagWD0pvFDV63dKCbMWwZqsi9SAxpXfXqdsHDzGM
wZ8YN9rKXx3//1oev1tWfXygFl4G1OKsY0K9TmMZI5LuR5GNFqpuod1OBcCrZbqC/S3t3atibLRX
zHPF2p4YBy17yWh4idi9ukaokj6Mqdf/mlBl+lMgS21BTW/naA7imxpxQb8qcrPbJyR6G35KavY3
P/5jPTR/DJaJWRoGEOQWIAyad/nfagCBs4SoxhzGTz6U696zAuDNcVjbSuxC5o2/y+l5Dx85eVgf
LnhSyhNaEEVOj5EAAncqefUiQ3ivNQWjOfOKSKXNHOmxMAd3T7DdBlboUUziXAh9Xwfjgx7AWAGM
HtLe/20Ff9LkzJvt6e/CZ4rmltPMg+X+8UFQKQw9H7yFqi4IFuiHi72SDsE35hefXgUfQyzWeAqW
c1IJlHD5mfOUfCqKJY91rdXrymi/C6p6d2Q/uRnsRGbXG0xFVOvUTwRP0Ck25+BtJ3EZ/8SFqXRz
ZxAewAQhPbSRpkMgqsYHlbHBfW1BxVi0tpo818ZU0U9gaRFzBQNOaYEjeCKniDMwS980XTRIYqdA
W0NvtaN1G6EiR91cdL7qiXUfGGetF7aXmjFkyTrBGOMGEU3+SJ9t70csFhnJB2IdQmnCwyNvOe4m
9PGIXTWxG1Qg1oWWDNPOyA37X3EW/z2v/phzcv7382rxjAbu+fWtiX4/sua/89eR5el/IkGBcoZd
F03Yu9zqryPLdf9UcTd8/4wo8d6jLP51ZOn2nxxjnEu4HmHyhBP5v08sXfuTME/UVKqu4lJL4/5P
DqyPWxQNylxhcunZ35RfMp+nv29RGVpUO0J47mM1am4asPVtGBkORJVcbENEtZvfns0nO8G8Bv+z
eGhh6Uuwcefo5vDGjuPkernByAsGFYQltNpw+5rg1oQltRunLjkb3Ug96kJ858v2sZr+66IakVg4
1RCBgmXmx5vUG7dvu8JkLFdZyhF+XLTScs5ohX/85v5mtObk/ghPJP4UFx5jPrQ+Xirv6nEqQQb9
sc2SI5bk0FoBZxF0pey+KBAWsXTwL5z/iZlWf/f14z25PLF5mouTn6rOlvW4tp1UvRZYHtu/W/up
bKH5igxdeTEpl3rUKOOiKmowfRmZ5wlN80tuuM326+u/+379dv/8AAx5LSpuE88y/vek/kl7+BCt
rVV+0M4vOR30u7ZBppZ2cbaCTDv1C1j05qFkYsHh2EI4ZxC3DAfdjpfU7NqNY7cD3qJt/9iPhghX
X//Ak+/9/fcBgr+fxuDb6snviwsLfzZYb37lIiQUGXK9xhps3xUMVGWYK5dfX++kU8ZxHwNTGnLw
kDk5jySRjx+EUktXdhL7BbT4dBQmnu4acnM2C5gehXkdFVVyndTIqFVYy5mrS6xyWmc8DsUc6fj1
r3mvln5/PcQ1qcS2cXBphoY/+8mvyVqngPIapH6nN5Afyjr0CpQDOnwGfJDRG9RRcsSoo3iM2/LV
jmGDNb2NZYIYTXyCAje6NuB0/YCUAv3AGOoQUaFB7Hco23JXj9FQLsLSQS8xUPXiIOSy4Ar2l2OW
VwoiRBduvR4KfROQTnXmQFL4xu3x/fg9vUXUD7TP7+vwdAWWEq14nMeZb5W9ixIGjZSBUr4c7kRN
w1845XBfeGBVKKY1D9oUgneEh+GxbkmzSoGbmbYGzUunWcrlRDTTjbBa9cfgjbaPrkDcJKlWPrmF
FeycpoX0ogkEVJPUn1u4row4ctlTguqdcW82EOJoNafmrM8gIlShJ26+fqMfax7ygXmhjFTm7gZP
dpycTz6vrkfNrUTCn1pm0XZrMjIYre+q8NNVM6fqqiwWxiFzwI99glG70I3bgX3Qd9I6fCTgeYGB
TbPr6sl6c1N1WHx9Uyf79XxTuLzS3LGRMc567+1/q5udoamiqeZyJG6HZykQPz9sWHrG0H2zHZwc
R39diW1ydkxkVZxW6NmgM4BoGuH3XYhuDgLuXWKr4mZSqmZP9rO4ybQovv769k436fn2qARm/3dw
WRCbj+/MoBlVEd5kvjRl+CKT3nVhSVWsxMQqsAVzItu4H72hfEqlYBHVeC4vv/4Jnz1hAoEoMueE
I06Kjz9B6W0n6dS09BEvK6vYwl1w2WBkjgOMlX1Xl3/y9fAmad+IgaBHPzVS74wkktCwcURTHHFj
xj07bdw724JqA12dlD+/vjlt/uhPtgCCd2ZYkLgYHvDJoigsNWHKnhW+WlXTtDQ7h94aPqhsZnJf
ly0nJZ0uNSfE/02B4roKCjc+jnoNtbsDJUt2haV7ZzmkoZfWrtuXDOo65zX196aPCRsPTFk+ff2j
P30jto21Njsz+vuTk1vPbAaKMOz8MQ4tTGWoTAIIfwcvNKvbry/12UcP1ROHaB3Rife3MCZUH03F
LVEO1cEZokrtrKVBw2KvcvemkeaHyOhs/+uLfnJ/WABQBoPBqDZQ98cvburNKtVJmkFbkkPONPLg
bOwb28+tQPlm/PjJ+jLIbWPezTycafPp649GGv6xLPxA9lG+yewkOWbG5K47s2qu4KaNO92Q5PFa
bWFBtURw98/vlasjbSICR8N4+OO9turk9Iojcx8+cYvJG3eojaV30caF942D82efOpNi5pXgYvOp
/vFSFOgY7mCS45ucWXsYhc2+sTH/RsA8GVBJGidZucXU7JXq21f6yXPW8Mieh/oWpe5pXGjlpmKC
kFL6cUUWlIEp3nVUjQZeUOibz5IJXhq+JnPo1lhHrD0RUm19/aQ/+5RhPDBsIhAW0O3kVU8N7OIO
IrxvRiqaWoxHd70M1DUebFdZqGjWQujiu5ruk0+ZHRNeBP0Z9AnnpIjCFt9Qq4bNM0xM7zxQYBEs
HB3x3Sq2g2Tz9R3O6/5kL8N/GViT8hEH5tPNs6RDckG6Cr+iVjsnjOiua76tUj+5iD43ZozO2BSA
tj9+RThy1BbcYHaEcEDzqZWKl0AngDL59c188uR0wFG2ZtPkrk6fnGimTimVvvQJLzfv07hpmkUJ
vRoZhJGX33wbnywNsh+ovE2HME/ttBWpix4vArh6PhW6vs0iL8ZPE6XodrLd7ACyolwGbdHFy55B
y9f3+dnzRLIL2MzNOuwAH58nM3TTkENe+yK1lVXdmS8KmpX11xf55NsHYMT5Bc6A8/czHN85RC+Q
Qf1KsfgMJ4qGKRyafSj7GA0h5pWzNdJ3xcsnhzlr3QPUpMHUjNMGajKhSo8iyHwF7+D7PB2VS3ca
qlvXKBI/sbPvVvjfQol5VAadrAGDCec1ysGPzzK0bC0Tk134iWFktj+MGNAtkliJfrEYnDs2Bg/C
ASyYu6l0g0sv7z0cWOOi62BMJ9Wv0tTETQ8b0FjV+ejAEkUKsELE/IKSido/tSRuIZQF0UK6lWes
jajq/KLSm1sKl/Lh65f2yQoAMyQ7aT57wW9ONiwoJ400c7XwYT/OsKGwjZVTBcqDTLTumxiZT641
b4wcDDrvit7z45NzdJycRz2luLWVcCW1ftogeGy23oxF/OPbwoKME4gJNJc8PYZGtZL5qI/Cf0c8
GtUZYBm7ysokjd7/+lInIPfc8jCwQcmksePbmB6dPMIsxghAHQIW1xDSUUvb6MEL7HKr1TBkGfRP
Fopjq5gupBg5fNrRZXoapeIGLRuUKsF3dskQczpKp8ScGKV0t+aV4PVaKMXL179Wnw+Dj/s3Zu1z
pQ1cx6Z3GpdSmegrxwhAJOvz8FD2RvksHKEcy2aI8AmN4/ClVaP6VlpVSBCbhr0ojn/TVehE1UUy
oQuLNFVe1YWEO+rQixSixXnCls3eJqLiqncRYqhx32ILamcHPOq+S8+m4fq4lYIXUErpAPhzmhtJ
5Kf9X9LU6NR0UfpNAXtL7+v2KdB1M1uoZV4ifKor/Ey7xs5eeuoBHnkaxvTXU9V3S5C9DKcxKC7Q
20ujirHRGMxhybg6crEuVcz7yMX7AUGdXnjLorCdbBs7GKGhW6BwGUwxDL5XCiPY4BahuJskSMJx
bY9p/RyZbhkjdi5xuaZxa8XCNCfG2m5xwK/TuVLTKN9XDCTgHjBvgA1TRUvLCvULSMLo8cbGqZiq
T/Ts26qXxYsVCQwGUF/EcEhg1rkjdrgtViz7wEudO82EKE3sIBaNZuGtlWrwAx3/1qHSArkMlELc
xCJUXt0yMPg0E9G9Oc2EDin/pWqFvmpGZ1pHg7aImUy16K2xmimD9j3CB2E3tMOFRFl9LpjLc/9d
eWtN9ess0DvDk0T1ARQa5oKgj3eRYQl7YQjsu3Vsnc4qVyF5QmiTCzk7ERfIUoWvKyOvo8dJ8hZW
efw46hVZVoWKAUlkDcovS2/wCfEk3Go1jUd5tGIkpHFlBBdQiAXfKxKLte7WLuJwOcuhy8aa1sqU
mKukLWPsRpxOQi3kdAV9CLpnrzJSFU2FFS2Hsv/RFIP1wodASIu0svGpHsx4B7lMadd0Iem2DQxc
Odzattb/j7bz2o1dWbfzqxi+5wFjkQTsmyabnZXVCjeENKdEFnMshqf31+sch23AgH1hYGNtLCxN
TambXfWHMb4BHjx7omouBoYyCiOSV/4x5mEGRyGsM2v45uonYFoWZxwuEMNinGhm3vAeTelXacfP
vauuflkgX6vs1bcjE2WowAduzPf9VLqbbC7IycPKN6Ln8nvfgi1dgN7W9T6YF4RK5gpE2yO2/kFr
q/4sucHfpMgXvFyxPHowTw/4h/SoKm3vsvglUJWqHrwPGDcdZlwfCrpGqH06qXcXHstGlFp6zCzn
b9Yp9r7DbO1LgfWE2+HZnusvdxjKfcVN8DyQ0/biZK6171ea0NGsZwjIXanuylHHHJboVrrtDYFS
rWvNb1qW/hFNZbtZFM4oRnnmIYFe/GpohrZFFdWd9TjFSpm9rLHKgD9Ow5F5LdwboU1FWGWAemE3
T9sa1e5W9vGaAl6cW14k4cs06sZsiWKjvanNMy/ZJCnjbIAoahy3gz437cZ3Czoob9GHOPD8vmDp
qgGy0bzvuZU5rY7tRaJK14A9nxM0VYqVbfVg/K5Fch7XVg/hsSjA3ZY1QLIoVJgg1Dusq4FvYWl1
D1+9qQWVtEG9Kcf7VFPGYV157LCbcWSllRVQzbqs0YDfWtrVW9LLsMbrWzcvzQ4/lvEj27T6RYaW
vGq6qL/X9jHWXFiKAyfnzvDHJIobO7uf17g5A2BI9YDUSulCwcVw4Ah0j7mLctiZymaHtLgB7mLo
300n532VJvNxWjX9CfBl8jkamol7foIMhZHpaCvhAnBxuAanxlBPLeLRHzxUOkLcMQ4JTRoih8gF
vHBMyTVYx9ammwf4qSrVlxOeVSSIS9LwctV1MwZEsrmvMfxV3D20eUklHLV1FqcqI8pnYBqDufzx
XGgmeGqoZvJJb4ut2yh8o2WGPgX8gnW/OB5HtlPa82MV++sbyXzG3iFcKJzdUTUPEu4XZ3c7a99G
Bvei0E3cdFKVV2S83mnW8wpVEc9aiEFiDklF7TATTZMFc7+C+JlWMtvGsyb3NsXM0fHj/kVzUtBh
reNYkDx1s3lwKivVgiVVxs2THttRog+5sTX6FTILJgwlI+oh/zyXPnbGcR1DmTTWi9P4McMZS8sP
vHlmi+WlUbskL8u/gmblWVFFfvfV7zzlrBhWu/hhNmltXTLoc5zeHJChn9nOI4Q9YwPnAXf/qhG9
WOjuc2uU/mkYSEuDrg3ewZkUh3lqtfGXUL1/j/G2Ok61ao+QobV44zr6+C6mcr7gABOBA7qWEN8C
FlOms2m18sjqDBhNvjsFRtu1Oz62OFA0c9zCZeJ3dcwRR7/SIqMU9qFdhtsNQg3xOQnksEHLeO4Z
epePLxM/c5QjP9ob9lRuefAbrM3D8uNgdrpoc2EflmJpPhzhsjRJx+zRbJwOvonbPBemA7LbxV+4
2NV6bSZQtG1b7QbTLGDU2Nceyz8KlWkK12mGWJ2aMwYPABhYU8lf4DeNaa8/bKASl9FzkmMJSDZY
k3xq8EEt6cFZLMytDTPcLNBWazg1didfqrIyAH33Wn4ulT1hj0EheByhEJtb/oADT3tWvAlpkTyu
dgb3pMMiU4Jq5+H0zewmmpEv5uTqUZxY80tXa94uTj219RyWSC7MMs1Whr9xGwDvnBCD90zUnlhC
hpoxsFnReC+pO5ePhKs3uHqwWAJxGQyq0961QAJ0SWQj8ibbYkHWhjg7DYvyxhTBdY0xYfGbg+Pk
QGgAfZ9tXdsvrBu+Ue37hxkqI5MM2yFNOZ78LkxVV5zxb/V/UxhSaXCLal1xVra402HQuiVCGxIw
Zx+SO+nY1W+hjcZdI1LnVRH0aG4Gg7huVUgLOBWRERymtRrDnhhGsa0rMT5iGjX3q1fXB7MkiWCu
pXlaYIJuEla3d81i3R7tcT2hB5I7ra9pj+ZGGJtewC/GlfPV0wcEnlZUwaL1MbetpefhJGAQwGEu
n9A5wMF2Uoh5dtOuJw4s9PqAm1aqlRMB0e2+zlT1pSDLGeWNdYlv6TAMvr+xkd6eE8nSwcqs4r4d
3AQDO+Z6IgKysLGt70xN3ZveOfMmW0fjXfb48obYvRqNsUIQbAHb5IU+bFLirg4AOeYNNg1kmZWf
7SESp9tETUMYV462l9Pih9ALrHNMiWBOE9wTResYJJx+G3WTrWtsboKFY/+ZNVq5y5IuvaxDlgPg
clQVtXjN8Sen1pOF2ucOEsjE+eUPDAJd/6lr4v65Yx83BLkJKb0uIUuBSPAOPPv1W2p1EJenLr7O
Wds/alOddYGs3Toqby8RtACo3maGoVmKbu92xIxZ+Tu3H6d4ZSbGi42VnbJ/EVxouk5jgrVfXpIe
WBAv8lHv1y+ErB2O/cGLzD7X90ZVqyCe2iLdaJ3ePVHg/AqtrD8BCnUngjLeoHh2H27nf/fNQqnt
cgbiINzjqpNh2RmgBZ36weJc2FZJuT65+XDVpjiOMlOTjykyfYkQPFl2SVvOm9Ks1sAYxRSOHVvI
0aSx7vyhvOiCTAFbDC3s0bI7eT4qtrQugAGSOVHi+DrYrpQXmpAdEnoYQ7G1GFHZrslb52nJYSnT
J9sqX4olbULVD80RKtESoKivzr5VjrfPwBCSYfBNUPmttpvF1jf5B8Xmtiob+SErIY4pxWNodILw
Em+tw5asi62GkZyQF1yCswD4VckZO9wtMLWbu8tCFCLEuOHq62re5JYzHpH1QBbVjdgLyFkAumII
6cOoILpE2pp4zZZyRRyvtTdelNHYfNwMaNt54m+rUROXDL84WRogqBSktN2KGJgLABhc5s3l/Zw5
zZ+mqsTOrebnsY6dyMhWPUpHWb6NExnOE63P1qynl9afTZY8jXMF4JhfuiSZtn0+5ZdE831Y4ntp
V8ux0Bv9gKxIvyMpQ+3Suh73Rpt4m6H0ZNhqTX9cy8T6M0lLj/DiER/Q4pj1SSB4te3Fp8vSGvAk
dnpkyTtuq9T6lIWjwtm6uQFAOm/wmXaMBOp9V2ZrkDlQoAujAEQzaLK686eh2eadM25NmAH3Xm25
ByMt/hi9HK748+09JzomnW5gbJgZ+dYeneR7goIArKMiNsO08mtP+t5Xp4n6ESC6fDcxINkAqXdj
6VmnYYr7EKUIHgDHJ05XGZW/l+BF9ii6my18ip73roCoVEKU+yWaVIbWAh8zW/FqMWaWwABMyHw+
WChMUly6uhZrW0DB7RFLL4A7nCgRBikdooRWBCloSUrwAZb15O0sXtMNl4OHRENRKPUDMUK5s3Xw
uGe5Z1J8wrQmhqKLyimHJdv7zdOcF8m+kZyFU5l324bteOC7nD2CHibMirK+iHyeaUy9ARaTzIFl
D20baQgMIq1LsJXZFPZgGrJcXZailQ+uUOLEjKaLFmGtPKfi2CG1rkLI7/W9ATrrvqIC3GtUdQfI
kCOOJDrivk2Sp4KeacNfMIWDB2eXtX1H1sHs7WE1MI3XET6SHIN1Ol7PRS2/8cGKu6K1FazO7E5V
FPh4Mv7a7XDD5kHJg5cD78M0f+tUpcHYVsvj6jpFZOqpeLdgHp6Kul5J+pxH4C26GF9jZVZnclIg
FznV3aDUJzsBpIa9/lbluboHyVSEY4pHw2wEtHZCYvaFQe4EyJH8sVEIywuG4CjKjS9I8sQ7dbE9
Hg1lShrzNt7ppkz5tM/5NrVj/zoZZgZYX/4hkmI9wyMG/lJnsL9cyfLDVsOyc9a0/KuoraIBVcPB
MJvsYcpqCPomZ66rU6xsuo71Y9CWrf1pq1zfTCXsg9gwy1et7+OT1wsvymMBvXYxBMtDGB3mnCz3
SEa+vaRZQmS9Brji1P3OWwId6JsM6Ce2/TI6tLxVKRoQVbW/ybHAWBspCpfrI1s/XaiWodEM0Kxs
mbzWvo+5DA6mByl7N2HMx2a0Vq9EgVZcKMSnqMbK4XHWctuLBdVwYYoXoeLdUk/9wbdTsat91X0B
KRu2ejdDjWyBAlY83M7oN48iKR2MIe3VtKfqrCq3CSThYKiGZ3n0y1hEmdu7mBqlORHY0pPJENf9
MyD/CZMx/WMwFbNXbBoIFScLQmuQJOnvihkFe7aWbI0CXjeJCuVRj5mrYrhp5miwUjPSyxmFcZnt
a6NS28ZjjgUw079x/Umswpu5x566/s5UpGds0ZA81viiSWt4vvFlIlZMyGKQw4W94dZ/rTipA6vV
eqoDPnmMkBzoXCxIYJtZRA4VnI5vrrx5Ju3mSGZPe4cnyDzBBP708+4HrJEbuZ1R7yenW+As+frO
h3xwnFUt7E3RCPVDoItBRkFSq9fMX9K3wsu6v077m3UuvaZT63sCiTqs1qBUXQJpP5K6laFpifHY
qck+5hCbHlbiE0DxiWrYmrHf7+PM8ACdDwna6dKwg/nWyzdpUkfM7eKnZOLwipO12EuMZM/crnNg
NlUcZgm4g5gkX0S8rl1HuKr5JMGOIjibLRQFY503n3E5zYBSh5hJVJ5CVJUpL6uxHC3X/+5sE7gS
RqRdXrTtlcm0e79UN/hZmunEEvjJGTx7FiBYqP2oky3A6HHt0ilK6TCMDWW0xj2KVxc8x9Llaitw
h+hbx15sqO54m2BbaG0zhb25tFTHrOD6EMrdpqMFeanJdYlAtToHN88fUse1tjXCdmgpXhHYRDME
Wb62kV6v+QHNkM7F4TXXtawXCK+EzSQBDV5uBWaRLJEgNguVuzGCJdWyFHKRlE/MrNgIwBobmoVy
EEh1Qxk9ixCikBEkOolp/DXTXQxVZ2dkcryb4wK8fLraW+AhgYESKxBtfnFH+aWqdWSKKId9xcQs
why8BX3VbnCTMZ5o/fE0WT7o6cl+6CZktmRlUH4CoXnVFZjeFrsgCucRbyOUnvmN5YgEn0snXeui
/Z1YdH3VXI+PmQYU26f6CmoJocsQCeJeptfvFXw9jgUqbXCDpZn9NEli7NzY/gSzUCIjr8wNKWjO
AW5vcXA145TUzlvVe9XBLQG9yhb8qGHkJ3g+au+XfR86rb1uS98bPpQYhbdbYnK5GhvLD+ok29lN
buw8F7OTh4U1tjuCPccLTrX8SCjEEqWEXX5ClMWIOXWpB/1dNReziPut6/fy1/SkvNNU6+3otFQo
qPiOI0/picqg3tdAOfc9pitwncI+luWqU8MO1isjBf/LvXm3u1T0F0fN7oPvJyxsJmiwXe1Rh49L
1UTgi9yIdsoE1zIPj2ssxcO8WPBP4e08OklHvHupOad+VjZFW26NX7nC7EDU72x7kDRL81kfLKlt
4BeIv5KtLuQccjwfKnPmwugWuhnqhmM8Jv2Fy9oNdC92T+0goPVUhubuRzMvDxVMUPjNLfOd1unj
9xVuwiFzlX7w6sS4GsyYonzNlU8lkY4crWqlRUbp8tnFKAwz2QwRFod5i02vxK3dTxAgKjd7A7XX
PRud3d7hGaHmLrKbFWHmJKuBjWvYSPwkB7SXZJX8SuqF792BgyVEzkvmi2ALFlprMf8ZIPXw4UmL
HSmHBqPZep3uV03rHus4h6keV81LZiQ51US10AuqvNm2qVCnXEw6wUEkXeehu+JHI4DIMP5OsujO
WTKV3+ATGc2nYs4e1JKCugDkI8W5HCqKAK+ts3PvDWz783b00hC0jflGenv72495h3XaUPjmshs0
b4ZpjgGlMuOHapIjVy8d91kfUQdeOrfSzMCYHLFvW939u0gUtCvn4m+y1Il3og4Te8OyuVdnzYCM
N/qG0knzxJXXiMphUtRr7YuWpPbVL8oBd03TMC2ME4y59cCOdOKo+sSyq8K1VPy4Y6bJczKi98Lw
Yl3B5bW/kNz1T95kl8QV6XfbydTszQgJvwnZUCZe4IuhGDe9pSEDQlzogbxYxJc+5+Y+Ti3zuSm6
/m5JdQtiUilhkCZmbV/SvmRXNekDoHLdZkgeprgUQT4m8ytRbwgm27pEp2v/83NZsXKgqGR6FlFg
QnsFt0hGTK74ZzNw4k3VzG9iuP69hbzk4hBdz3gE7u1+md35Fe9eoe+mcvGPWbcScmeKMW8vCeZs
C283TPHnrJkQTMQAqHcufPpfqVTaP6usyY3ILjM7KjOtwndUW8UzJIIkPxReDFd4IDTJCvW8IxZm
LUGIL7FvM9kw+dTHY2Z1Yd+zFOJCSBFNlgt6Nt+Ly5NLKNNz62XDrsFj6WwHd+QFgaTFS2ogNyJA
0mkMO+IpzYyIhRmVRdmzus17Nl7YqZhuBLG7Fs+MNJJ3xvB00L7W2NFoTPon4ZT9kfl5FvllVlz1
fwI9cTfB1tTq4RZxM/zpp3G4M5YZeKCTjfLks+69YyDLt8+xTXFqs7H0Bp/nlI4+vsw1D2aAQB8h
nj82H6KiMvGzLLmQ3IQ8q1XZ3osFa9zKXZJvQ0uyswOcpt8oNMFqixuKnznD8KG2OUNLFTS6P8CV
Vkv97JbAhwKoVEsZgn/naUxi5+byvHFOOyuW55HR+JWJABlgnWw6Douin79q32lfsqka/pDiabqM
6CztCy9u8u7UVvvCVBMKkLXAyZBebrkbFM7TK+DC7q31GVjkRuVd6RnEnWslM/7R3L/UnaA+aIte
cMlXGsaWnvOKtSn1eGzeVBMFbrYoSzPUYr1jBvqsUVcOHKR3fA6GMpgZzuZBBn6UKsVYEmjTTczy
YMTYlexGd9LfmyKXXlDAlXlmgsWT1anMvnpM6Aluay3eiDZzWEp0esGbmWfNSUnkudbS9fETCgvu
XYbB5b1E3Rq2Cs65X/jFgz8QcBAZMXPVjTbzoV95vxmAQrnbomBYUhDNtnO12pKHoBfNR2EO4q/A
vntOm8RkDLlMHA/6gOpx0Gy33BR05jDCF5nBM850PjykV/Gewie1AX5Dnn5JUzKkStfnCdSaljeh
GtkcRb09orZSGVmLmwq8xDUBBVnumVFNr5ons72OwOGeqBFSE6QOQgq0AzSshkBeVxTPi+O2L7nv
kVAhnd79S7MzlWGtBj4bckCCTEGwaohUtZrKbEBOt6OOJi+ntmMT/x9zxPeCEBDqrLox+wOOlPSJ
q6gVodflcXYQy5jtO89NunPC56MMJlYcn2nBo52zvbqrcj6di1PnEaAQTt18Sd7ZTvFyuoa5VPdT
7xGVqKfgpXU2Rln0z+J6RID22+hJbW7rWHHci8biEW6z2+d7aGh07rybzBsCaR7dxCwOTXZVmVsj
nzjv+Uv4pv4yvRWWz1h48s3ueSCJkVVUnA1RdjuZKy6AGw9tPmOeAjJV1c1TJUmM3azGMG8p6rmB
csF/ZuIMRDyrlovQvY7XAN3vA8S52vmE2VlIWsgUhPCNE3qbUPEmzWUx7OoqpRnqSnxzwWKC27xP
hxka/tDWB11r6oNfa/oRoxbvBZdcIwLeYIbcbtdbkTPzT+jlOWf7pMv4Hj42Z6RcLc45J645RPRW
s660lPqOaI82JDwtfep4vu/bmSjWCXvKlkxctdcSg2XZTE0Nf3DlRVpMWQ4nV9X9EsKYYtJaaV6s
HZdSL5ZNXfPAmQp8bKAWMo1Nk51rWOUtxbbOlHSXsq45szBdPZJjck6SyiUTmI1pgbx5GNsXInz4
LFadwFbeKBXyOggC/XzM0FZ5S1bpanJqnd451uwTCO65haCbRuO82Dzdu7wnPYW6rHa+Ci4UqmRj
bfdNMl2wUffqzCqUK2sQiIyByauQ4iHb+3Nm7cdsdqIsAabH7MGYYW+x+SCRgfsCmuf0CjIEAIQN
KY+vAdtmW0vxTKGlga30Eh5eQv/YUabNLRV+cgsuTKpD80QbP94vwMQJXkiJOEz7Hhl/NhsPzKju
RwNQolcB7RAVd4OmzUigm1k7jnjljowm+G2cFF5WwGhc289FSwlYuoozXqt6ArXjwbGTfxeq/X9w
zu1+6ruv8qf/L7fv/acm9EYm6fCPX/l//huEZ/73v3/Jv/wJUrz+46e7xY79y79sKwwwoHp/uuXp
px+Lf//uyU99+8r/2//4n37++S4vS/PzX//zn5q25fbdEllX/6tHzrDRcv2fjXXnn74e0n/JPvvn
T/xH9hlZZbBbqI2Rn94Ukghvpn+c4Kb7bzreFvRIyO88/g81y393gpvev3HCmLaPwhqxI7bc/+Gr
0yz93wT6R9zh8Cxu5oP/F18dX/6vSjng5hiX0Sqx2kQwZzG8+lf5Vc/0jmYQEv0w8sFqs9whSYTa
Ipm8kCZFv2vK7smwISYvqjizbIXtWDOhttrPtlSHWKh9S0bVxqGb2Dm5iswORnxNGm2A8C8NCumH
6N4e5TBscv8tbr/quMFJxYIwyY433Ucxijc1dMyz7eFO6fKF2MXhXuvbyB0soofdv/BU/qjSJGh3
KqK4HB46WRzUkH0mN194Hpu3Xdc4XxlD+eyNnC6wrO4Kwj1MXWaMMmZhQ4EBbjWlX7IIQbLrc1UQ
wqX1D4LteSBSaltIFYfK5YdXps1aCP9dDNRrk479D5flLZBym2eMR3o5EYOrfttZTFFRkD2QrN9Z
Dugr59fSmqI4MqQMHfcWcOmPobC6yGXHjx6lRjk0vndd+TCSTQjCtd/Ejv/HkWfbSQ4yvc4ooD8z
3WmJBfLazeggGWqmBObYwo/JwBBQJCxK7QVhAb/TvJkZqDIdd588pmJBg2gFBUPFuL9d30UxwGOc
7R15o/TMVhlac3qyeqPfWGMPUXp6tJV5b9lesBJE1Bv1BfJNBhOz+lhZDpOFNh/9PCEoTq8uDqSl
wKCi3lJYocfJTT1iTZPtVrd8pPUA21PsqLvnTbI+2nFxsbryTvOtIxvcceNqzTNzx6cElTVTK61m
SMJRamvuH0hnD5orjjOBt+HS8sVeYbFhGpZ2pxV2GSrwIxQ7Za+d+KxsRtyFm5vWsi+xhWczlXkz
PlSd9Uz9oj3nHf4m+ikCgZlC7MxxvYJTOdk5KV/dSiJJ237LAgO+M1vGL9nuDCoWMe0VVLigt5b4
KsFbIxxIk6iWIKLNZTqOjEO37BvioGQOTppW77CFmFugOfZOiP6h6+Lf1rAuYmyYJTN462obsIuT
30vZmmfLTiNTuW7kL/0SaTGJ81nrExa3YKXwy9AZ3GNads5mWEZY0H0XaQBywmE17Affm76Y9KwY
wBjtkTHKz0UQUM5Yh3SCZNnkUHw2Wuqc4di+d4X/qmvFxS1SLp5WB9sqzfnOrkqQ87SflFcf02jk
Ydy1aqtbzZVsCz6NZn03NeQJEP5N6lohv4kxvhikBoJpE9mW1c3ezy6FzUAwlvZ0GDKmJeUI4a20
mXPj169PWtaWQc/od4cbvAwpHRh7oiHYpF7xZyLtewPFvIZmrEF8h8VrdPIVaLFiY1nuSyjW3ZTS
mSeCP5bNf/wqPytciZs0dvSoIQ/A7MojkMwNV2IbGNL8rpS5M3uJHGEsqrCU9LMMW/e+nLswH5m1
JcU2Le6lWbRbckNAQaIq0SLf/8yMduZRyP4k01mNlh9azFpSe6DizW4oLWRI51EtJX01sQvPlqma
vZUb7VmQHhw4xARuCR7p2TYk6W3ZdOgQ+X+y1p+ixYiNd9buz864nKkcoeLN440DDPW3GXwnoFGu
uJASSSIIqbdTaWUHm3S0gGS0zexPdMmlX4WVW99b63zJ1+TYGt68JyckP7J62vIgNA9kkp+WRp36
wv+7uurlFjdflA4FYlqH5az9SKH8rSx1cN0kRiaiCZDFIPtZTn0tEX45C6IdAdt38Sz+olrb9wPr
hcWZpl1fWxCFb1n0xI+Rt8d4sJ727NQfiEK+y2pUNoaOnGS88TtYC55Gxzv2uWaGzQ2KxcT6zMj9
vSVpYGOCY/vJsD1vPI/zqzG97DuvTKbwrI43xjyH3tpRFhfVbduW3KD21RRCfHMii4TKRVXPRNh8
5N1TvVj7ioKcKdPIc2QX20EhSF3zYnmJi8Nad5zfI3va6yLM/qIl5rGa1u06VkfKtV7fuLiJNxrU
+A2oxykaJUJDGTNdnQxCxvSc43PJRX7JRXqvNUx1VYEnRL/F7zTFMEe6m9xP5ZeZV3ro1CObqHwh
0MEWXworqkyGm2s6tQJ7cPadb+wR60bToKPVrLEj9jBrYSAQfRO4BuNIKa+rI8nWZiORIxqSLCRL
p2P9rOFqEKTkeMvws7gEhrdJcSI5PD4ApkM6kaxZUKkmYIaIKpg7ph0vSExeO8FtADVc5NNf3WjR
wfgB2vGgwxR7aRL9p+uLV8ON0W2iPo7SjoepdooyEv/oPdOK+RR5YNEyxJFfUVb2vUWKzdyOQIp9
iWYIVMUwTk+20kF1r1Htsj8livkr17UBXREHwGTlIurxhsFi5gZS6/Qh3bhp6NgNY9f2EuLMQF8y
ezF7RBRQEeONZVv1gp1Fpa3v87q+eQKZrDUNVBYNJHBLM2fqPjw0s4PcIK3mjHCkNPuWWUKs2qpV
fKGbOoz1UFwSHgyGBpHxt55a5WFdpnyvpfb4RgzMcnWWpf4gGLxEeOts/UW5YefcO0m0OE6LuIcy
X+nPlma/lVXev2S6IirQfauam+mWZTJtLUrUZEKqUrNLjLTcHWBDD4ypp/gT9Q4SrYalfKLTGdtt
GvV+TWzdLSKr/Zl6ZKKxAZpz1Zw2VIvzlWU+iUk0QyXT2ec2Gd7AHXCXuU+xO+6GSVlvdoLw2+m0
i5WYt1ldi9TLGEh9bEkLbXpuyyJvhgMLqGhhCzLnREHVyT1LmmPqkyPHtB84c1ATIL2Byom4BTo3
E0ZwW6gH63OZTewmbqh45+rK9gwyjOFAEZQtc+Kp96MFuVVUKGkF6HRwzBsvpW8zmyyRAKKgQB48
T/eDZe5SFllczuhv0LLmS0tTKbZZBjV8qRmhats5SYOK5hap3D1asOfEtD5v6fD+MnO3dodJ6hF8
sNee3ZJloEdakTr7eDBFtjBpVi42CtLKU+OOVST3/BQ4BVGQJOfAe/wx+2JXm2eImKH0F8zTkIvz
ZG87D8hY/hRmc1p7ETaoHAPFyqNhSlCjfnK1ZFeCUItlc8RUsYOBHlB2RSOCDm0YPHSYHW95peWR
XBI3jO31CQw1wViKeXJJng9jKvYZQucnmZwAMcu4b8fpiuQfIeLChTYsAgA9v7ejfyeuOBk691m/
rL9KTRfJdDpiR7yJq56Nc3KwpMlQvKLkQ+mwrreJuR9NtWATZO9VH1/k2H13/ZOmT8+NLcK8j8Pm
FnJWfKgGKmVt7BoEOspH8qtBR0+0g9vqdyipQPVnXVhnBYLKCdBZAy0aKzNbnG75rXPv3Sm4qjgb
ctF+1G73Y+vxyUGCMcb1uZekzZnjTpP2Ls3NjSObHbvtvwrZnxQToaXqg9ba15MduD2q+S4iSfls
5Xf+On2qxTz3DNLtp0SsjzVZE2PhBCx4Ig9gVJd2Z8E0po0VseAGB1k9d6fOprYhSPIy5vJLUOvm
c06omo9IlxiYb7M196LXwiZHVtvEgZ60Tuh7N6ZcxbdBQvBb5TzYVNP2eREuFZV/adv6vra6R6U5
EefHRTAvIUblwZnL7do9Wb02b1gIE95Z3MM9JVS3NS+6XMKhM4ks1bhMCLwL4IekB3/5mBUaQFG8
SVlcbApVpzdOrulepZ2+NhVr5jWRyXYxBiQrXFpyfKgN/QMDbXEbXKMrSkdAHNa9u/xRFhk2WbZZ
ZyYpFUuIbvYPY+VfB0Hx0pK8s5B1OZtWtxst7VFZxmvbvLuzOM/C/8OThKBqyJ/MhNw4JVJYoEWR
bKd0IiNu9bceTiLzJpSsEKzsqqbcr7N5l2X6ww2fUPYLIoFeoKgkTIuBwo+QCCe6cblKzb91FCm6
c5Z+t8dS+R8ztVLGVaZX2rmoCOCdXy1X7BqNwBXHJxFU2IoBGPMUvWeExI7THE85dyALWw/1A1fA
ODuHeIX+JMSHUveMcO+WpLtYmvfsI0HOO+vdxrRhcOxxZ3RdMLLBHNfvXHxljvazWsQ5OA+6YNfL
Gopjj3hrB3X6eKnb0cKPkv1ljnupddK1DMcJHHvZ5vYQEDtLtKh250z4Mrzh+N+oO3PlxpU2Td9K
R/vowL4YbQwJ7iKpfSkHIZUkrAkkEkBiufp5eP6ZiI6OGGOMMcY4Rp0qUSQIZH75rjAamzmXv5HV
PEyp3jSS4MUAgWG3F0V9AgidLoBeiOaTKyrnctVp58imzWmNDOc+z+Ky4L8p2ebWcLDygJIU/7tu
MaxnHXr8xrGRJgT22hi7M/mDu5zO17TN9kqpP0QjvCnAunIupq2H0HhDEwJ1qGwN2AQOxphePMVI
uhgsNg7H9FXejRaQfRmuk3rcGEhFEVNrWjYz+WsUVHzZieJrMh9L4+bat1jNcxwQcYCJ7GCNqG9y
tONOFT4nMvuQomTY0sNdatkXCfeulwq0nD7qoxQ+BVOz9+qKZUZuq5fYcYovFMZPjeE0VE2Vn2D/
JYhb0+6YTF+0RhlvJ+3BEHO3Ggz1jhPuQ5Q1qozOSNddNqFHGIu/gkMrnpbJPCYAhNtlCGmWCf2v
dGweza72UKSE94pcfl6NfoC56a62OZxpT72UrllT/4bWhVplnqhu8TZJQh1Q0eGqK9v0w/BZBgzS
S/fEbo47NNV+3HQTLR4UkW9zgEqAN9FSZ0CjVuSjnK46yEVjzpM3y0qfsxadN+djNF1tOlxLVuKU
DczYI+Ha8uXolTI8Sh3shDhvfEQrxx2gLpng0U09UIOGqtZ+rGnayny60POOME50zlHT/jiBdV+p
ZZtUjYUWMqlAQNJSbtWY1GdEuBwm2gK7XdhCkRCiuc1urKbf5MFTDnW84ZJOrA+HmWg4Hj+mlamZ
7vuE/toUqc1dTvewWDnSAGUc6norhcSJGI31Og+kdbDLgkmpbas/RBvRGWXkRIZOf4F61yFE3ozc
CG75HTXz3WhwUOpseCjxi5Zr5cyCgkIz3Ddzg6mjLUC/J1v/Efn4mhT1wXARjYapc1xAMylVRahi
One25jafavvEaFqtUID7sRL0Skt8hYZ753uscMjengfKMaPNXHnc46MBJ53TFRBw8rASNj8kyOHc
hDQYWPknwj9rM5W62kWcrXdpDwYzZQO9j9TyJYecAmqxMRddrVW49CuTp4/VIzkVKXb+zsHFgFZi
nVYG9Hdgvw5J9oWMPbYm66SD+uJyJ4Zd9nnjn+rAeKaNN0AFRedNIcl+r7dZTb/UeAvAJg+aTDqq
wXu25ULQ5VUmpSLeDBEjlhB7SPe+NZ5g/1NEqvNW0oEdk5Ot1o1XnyzLuRSMakhaUb7kP25UbnJX
H2nz22tBPUT7VfnJy9SF9xqPGtF92yG0j4GiNWGoiMIg7SbXVHMTMtxV4kuRoooM91TNH2lAVzOC
OMdNr9Ncvhu1vJNlu/cY2vzGW4soP3qh+RA2iAVzgn6VAcBujHdUUtw7aJtlN9yn+q2dyP2RwN/k
RG+8UL6DKrjI0vTIwNh0bLHQUWS/Oum2SntrWxVzfkdk33FM2suQkIC/VPM5mfS1sqMHHktMgR2o
PALvxfhxmfsWZ3iDPkcU1TUnInEeSWOKLprqwNd2UOaGkpW4W1C85xV1lob6qDR+AJodV3Zj3REf
CLvIPoWIKToVXYHxHK4WT9907LL8IXFktvHoD6S8DZEVQj3y5JenpQqi9UinZzlhaq2tK45yHDUN
LBkJNfWaAud3mCWMBrb1SPu5YiKqXu0GrmhpgSAqyfg+RNuS4FmK4+CX0Zl1pWoOiTmSyRHJGSiH
Ysgt6sy9yst73wZQXIUcdodt14Svbrq82Mg4Vpr4+1OyBAcnzc4AQ9HaEJnPxuCYKafEgq5TkyEH
XWBJA02aHrLlpk92g6cU9W6RV++6ZaT+B8P+fwD2X+VP/dSrn5/+/Cn/P4DzPfzF/2c0fw0loD6r
f/sfvyr/+1n/2+OPHL6qnGiXf3EFh+///PfbK/wvdD/4D9eni52wNsZ4VDE47P+F7tNM4WL9I7oq
JCjFMh1+5n/3WVj/YZomlJ5LoN0t9Q3HfNcMffaf/24TDvtPnDLRc0Tu0eH0fwPu2+5/NyHbvAEg
fUgGguMhGXx4hP+am0c+ftD2qqITV4iUnqrRgwnf99RTUVLhu3sXpYnfOXJn0sv4x13o8GxHv79K
7B1vVqCnq0plIQh6CWpk9Fb0WroAgyS0JfEidRf7OkdF7gdWLJKR9P9cmd4P+ob56AnLj/95RZx2
U4x+4WsubSueuz5D0Yqk6o1JoM8P2H7kwaRh6DX1ZH/Xek756I7Ku/OtuYQEbCQ/XRgFz7Qqro1c
/Jcky+bXSRfg0kP37c4Wrwjjnx06zIl72WvnPPqAMLnFz5rzVG+ipKrPVd3FOEv6a5YLYFlv+C6K
PrgElZhiv3LsQyFNc+9U3Tc9lsZbTkHRtenBhgo0nW8G2s9L5qVAVBnOEjHnAXH6svvNjfwLaVd2
uP2kMfKK1N15z8YwfpNcM5+0jKq7NOQtjyO/fKKb+rc1cjqE2Wj34VJ8BeRTx0vglFf2q4Uj9u1j
ZHXg72XGdfrnXYZgGFfTboPLOEtET/wUdHiM64zW0W5AyTghSaoJfI9TKhB+3YJA3GhwiePO7PHG
KQpz73VZecXxlh1sK5vwDvMKU+D98q0CqlrsAfDIRgcA14LUAGuVL3S7cwFEZoLX63GbCz52envj
PZr565yoZDO0c3kdXR/FX8Mdd1noxLoqEP29F0jzhA0S0nT2K0qlVVaZe51VYDmwaBQFtgHluklm
f4uB10R3mDjgkkRTrP758nCdwfo0Qbm7XdwiC0EWKVUiuHhOvN8iqL7auuI3OuM3JksOxHD1dus1
h9tlrZ0+2CM6Lq8kKlgx6oqvBZnlWlOgEGPL8n/DcFa/UKX5wWG+2uP8CPaF0307U+JfXA9oDzTF
/cO+wFUM9aXsvfG+nk3OPx3DDP/01UzMe6tKwKR029iHAAYCKzZumCeF0WhTZGNwNRCrnqw+yXeB
HpHIhTAYr2ZpAVEnyrx6PRW2gDjhnYAR3KQ+3ip6IsdmawUEcxg8tpcWm8/GlBPInmc657KGMwjs
QX3kJROs7075IXIYJeD58N0H/cTG3AXp9wKnsK+DmjIZz26SfTCEzrdDWRfOiRkBBqe7vtmIRHmx
QwDPuU8lqtQm7H+K0avWgUa6sUrxhWGfx3ZJtFt3HbnhQzh9OnUnS7LDO94ucEv/oTVH500O4fiI
HqLZqNTO0KU4M6OU5kFYFh9bTuVZ+9Scx0dwlOLCXT+8qcywNvXktnpdDq2Om9ZMLxjD5DFYRhP/
IV1fftd0Dnns9Os0iP4vxtwmj1ETZNxafXSPTaH8F3sJhGCfyzlaLqmcFC2qHNndUgOB5qYJ8q6L
bK2UbjBkRXqfmeYIoUGDzy53Flp/x8K/9D6ncRNo6clskmzbhgOqcS9Ij5UUFZEz4eSfGR5ozL5V
bZHe4JHI3/wdAr97RIhJoD9coXcEiwderKOLnzsoC5CxYbTsnnGOOONmhCPaOPQ00nuF1sLlj1sE
ZvWKJD3Mh7ntHgz7Jh+sBbCK4b42RK/dZ4NlXQoOAy+lmagjaKn7hZIN9z9sHDiFb2bER7d9eRSd
7ctNlIYc+KT10pl+/hZVgfeGLOToUNm4Wsideg5ynPMoXUNuOFJ8F0vMe+IvgdvGOuuPbt0lrx7W
xDWWp5moqqa/H3zwCppUnIbeOcRQwL0cqJHkYQwpjLOvguSRJqKIbA2pW8oABmo9/NFCR1cYy1Zi
RgB4C/PqW8rkR/WItAAE9k5mBfHsE3o9dHm0H/C9mXSfNgG8MfFnW9zIFKlmyn/rito+gH6CNKup
3KspCzbdYKoL1x+YCr1wtK5Ecc3mvN6Gbdi+pCMlBP5kecesMW/trMToZ0kfgvu608fkBPkpWzCA
a+ysG2xU5gpqj2JK0iQ2mQ3oNBAtwTnCVvgZg/RzGWw+k8rIVbZhes3FeC8xdTurCRsojwqpmMcl
XMR5oYc3tpVtA+LcDj45JW7ktwHujxbcDH62aIMscp+61AvSjKv/Umh+Vti00ILyeUMUwwRLuDHe
dX0w/TnaywQFCY+o15wqQYE98Iw6l23D12HlKQZZCSp0yog5P812RlmipWxuKMujLdmU2Z6hBDuc
SY/RTM/UQZnaf1PaFBtjpNfRmFOk06N8Jv82P6iG6JFORssrgoTwNBNlcnsknEuQAdtC2M/2sbfq
1lv5qU8znD8a3kOed3gMQbcPExLeu2Rulj0BaHpj20mF8Nqv4wELxcZerOqS1LROIyZrd4I3sjHg
OtfabHggQjZkpYNjt7TOkYNtdMV51eMcSI2VvO1U7HfFwc4oaKBS6rEahvmSemN0giktv4cRqA1n
24wurn5ORMX6bNnjWjq2+EmtuUaRjCqgI4BtlRQ4FtSwNPei6p5ECiG7avwk2IoyGX8clQpUBbc+
vzULPrXBibBPYe0bDwiOCxyIhgyOPr+QMHrdXiNZmt8FKVmnzg2zV9ufPoy5c0/mrD08h5zJtxEO
4QeEjA3kIIua37Q31JMiY4Wv7dExbfJUlEXbhC3RafVN+zCRILizZYbJ0W0fAG9qfsDgble9vfd4
/a1noCkwphr6ptZPpFTgyi+MEUuyuMrMe6XhaLo3TGpeVK8rxIwpLEoUUBl0y/KG6+NZxUDUchN3
oXscA1K6hZTiGqj2vnPYAHJhP2cFDaBi+UKzSufsRAYDSs8/UWJxm/ahs5HKNHhoOY5ZFb4+iY7S
yQNrq+Dk4ZkAe8RseCvmG2ONyrRDpJEFJ1aaemONzq0iEri0pgzla9FT86csxiZHPJqr6+JRBWpg
xb92tQEr6U7RYy6jCKISbJqG9+VX0ZmjRlM/wZ8n19bOwffoPd+4rZ1SeurMsWjZ5/wxdHZFGzYb
L2/V3m4MtdFG5Wyy0Zm3Bca2rRwH96+ThxCtWTC3GMInMtr67sVnczuLYmolBmzLOLj2MEviNQx7
5KmxvXUoOOLOc22+gK74f2k5r7Y1g+/aCzqyMSKcVnMydLuBDvgtnTPT1qH2ZBvqED3/AGeuywnK
xoNMGnikj47Xn7OFsAQO/D6mKtM7FkUtdk0j4OIjxAzK73cRaWsXOHGKJvPOf3F68VYoe9wslt2i
YXaNA+3Lcud58EA5LdQbyqHcdYHKYk2rCfiKMT5MNwrCiXLgahZFDDNBGRstSxy+DUpvscJuFxcO
CUiK+JFa8aBlmqas1oEBcsdhH1rwJJLSzJ3htub3nJX+DkAOHyuiig2fKYnTHAe4R2Mp1ojsEwVg
+xeuH+Fhrv6QdIIlzp2Lh4V5Zedgi7hrZpdpWIcX6UHHLsxu1pQBPHS1+TSb1rWn3wqeKm3XDULg
HRtDr2hms/VGR0b3N5oW94Mqt/5vks3RoSYeMydWZrEOdT2G1tZMZmg6rzScc18mBtCARyJW7Ohh
RHbdqEOAAf+eJ5aG28X1zqFUWP5ai7ZqM+jKOzRPzSUhhgE79+xNz7o32s9cLtARdpORMsWSMsB5
rq1GF2dRjcspDAVwt8KXEMscWGM1aKt99BAbPAhKxT4sJ6PE1/T8ZEdihW427CpBCfRTz/c6bY3H
gUcUjUPjJF9oYJM9M2H36hHcDQjTLfMBPM99QeLmXXM8ANuk8NoduQuohcj56TG4yzBEOSDNfYDC
BANj3bcPOotqumf9ZCqw2ujhsIhAfjm+CL7ZKBawOK3tGIlvdu9re9n1DXdeZoUk+bRj8DpOxQgW
lo3NytSNdSZAGCNKEhW3sA6iIGxNlsg6p8/4nJXe2TJURgpCt6B4uYURdJit0HvYWTxxVHo0rD62
egYrf8AYk0nxic46jXEI6VM41XR1Zz31Dz65R6nOE6AX733qCIUdDeuF5JoQ+aj+VvyvTSpwEuBF
YZFmn74jUtpFvMTpRCyyo403/CQ1Y9m0StPwqzJ956YmOQlp/1kOAtrbGrBta6bx1GBYT7hpv3WP
ujUV+jFYiFspW84wvfk6z4Eicao8phjTN3rA5B1mLfCpQKYwaQ+fUpefXXsZoS5UebmhaL9WJK2H
MU3zO/Ik8nioiYRaCFbdTI4p9ow/D0E9/5mtAp1PrtPzxPMaL8UwbuYx8Y+BRdhF3fZUzBJCE+dD
SxxJ54F0yi5WqdvAxGTLRSrMi3OgrdfEgxr2A8xnmCagqez+TpfzN2snLqU6C/cicLeNysqNSapJ
ZUSviRLP5TQ/id4T296nl7rI5+e6qckaQkxxE+1PFFutu7xwP+SYLadGFME9Gqr6BYXOrSuNuL9B
fyT41e8H+DLOgVYCrzYuZykLdvPhO5desymF9TWJBoP8EOl4CNHBmMof1iM+iW3hLApNUyPuCj7b
oWHe3bZLQeoxDtlsKFculvT3Ki/WVDctVxAEJ55y9TXn5hd9d9MqN5xnAne6bZQQYc5kS39SiefY
K/8YZV2se8t7wrb8O6EynhbIQXP6aMhS2frTeC8IacM70c03Vtw4+n2YbIkxRFBngQIS+bHu6mRG
dWK8WRBwKybAu3EIi1Wpy4Dlpi02UVfaZ6eQhGuTyHUsU6bJ3pQe/SIhgIUrq12YFhfGUmtFutaN
3JgQ7ZCysyF8Sx4Wu7pJlwZ6fnXzd2qCuSR+3dSrwrOWOGKTi7GRTbiKgpCeax39oVChi8kcTcn7
QTxk2pz2I+evyc51HKtwZSOoCiv0fp7wrlFb613BLLwGBvqdMb0cRhJS8dYX882fRQ56gmdiGuoT
wUt/Glc/LcrtV35kn/M8wgOhf0dv+EuD/LZGoWQHHrIeZoocPxOVPsmJIq7xDJJzyfB3VsBAhlOc
CmTla9cUYgPC3WwR/L7WlXHCR/nS5XI8u3I2HmVSYL2xm1+/RMqv7G/PWA4p/oO4tDjJ9V55IW5m
xKgkFUFptDz2lvXWmtEbhZXJurfbva69kyzZ5kJqSVZN2B0rHNK0KjC+j4b/RFAPwk7BXpoaH5Qb
S6D60oXRJ9zfRFRmYLvXHAtTf1TYOTEYGkOzS9zgSs4cCHGY0Z1TiCFGAiLi0B6ndRvmWBc7DMMt
BcVcRskeYO4SMb0SByMeyJGERI/qI0pfCQBQvZgWCgSiXDYiJz7Cbl+NPrqTQzUdbXP4AZ+jEEjS
XVa7lI9mnfNsG8mbcIzlAQPWR9Mplquxe7eM9qHxrB/hCqw0ERkH6W/hhncaNUbqALI70W9KJFUo
mbvtCqtgKvqKkIvscRn6T3JFxtO4LNxtEvDar7pD2vvqXRoGJXPYNa+9SUwd+pjkLhBNsfEMJ4ir
NCsZNDscv5VvkwLSRnt2PLmKcLjs3IriGLRfZot0qPKMnZYYmTtnh0LySCoJpzoDM126fNd4J9a8
nRuHt5wKeEMu5lNfZ3vauC51mGGiqPSWDlK21eGQp8pfCyJSN02pqn21ZO22qhv/Wg/GuuKctipG
6ymyYfepsdqauUREapoSVWeE/1Y+lszmqe+swTw5NlXBfV8luyYSx1D7B5XDlHCqIH9BUG/lq+OU
5a/VIlfGnHUrMaSffuGwidDlHopxB9iUvECw4hb2bvVZNrkvOpB75vgHA0cMz8OOV3n0l+Jq5/Rh
L4t3cTG89ASDrOeweivS7lGTb5MnzYnMeSIZ2gGhxvIiF0Sec5YbcVqCZnRu9iDYtyDq5ld7yo5m
lVzdAclP6mDdKDO9jsrokKUloWf5sPd9mT47NQkyZCB8+El34jzcYn4XLryile1JLbR2k023pewC
7l7izuSukSYlSBAln1iHOYOXRbTuEQN2a6O05WMn9QsgobXrKsM6ZilO5Z5miV1Zd4R6YY/rXtGv
KIx8WQOAESGdYZAv0GUErIqZ0S/nhpDfw9CY/VbnQwDg0AaxDYpMwQPQENkqnnX0yz76qWxNXGDg
MQRk3fRF4yxujZx6JvLx9JlJtf6eS7d6W6JUHTpryY99ADIMRjARLaYmUT+hA8/+Jp2wPoDY3H1V
D/a9Tefpi+qKYYX9kMiHnrYFVFXJsULUd0wbF+E6zB9vqXllMsGE23D8sVqOex2Dajw3/c9iGdWJ
x9bbwhxygVF7bpPQn+7DAQaZdaJ77Cg+ADTqfY5ymaW2ZF7rjRWo5VqiWDnPtutu7CrK7rOWk7Ir
reid4Ax/nZs+Ll2dta+BzurnLqvKz3Qu290UNrDCFbsS+jj7aKoRJUgOE8ZlHaCLsJ3TeiGL7oMa
zyT2+wmlhbJpju60XW0jKihp1iJLslKBvuO0DuDQKcmJsv2ooxbUQeoB2TzuidjLveSJMKsojsbW
IndjIkTIa6utzgJv3xbCfQjn5WdOcd3xkZLDjRTcJo1g0jBTDrxWauYHmPT+yI7SneoqbHdNgFWZ
okrHeveLUeNmzmvyJusM+hmIAH0nMImTlo9ZNM+kDDTpIQja6nsY+uAx87p3h5SuLg4G4yw4DMZ1
zhifMBgfZW0/+CpBYTbMTexbKQ83QTSIsYX6TPJwfpJeh5S4v/U84r7bMcYMHwu4AQWLIVY6W6i9
29466/uQwTWwupNKjeqlxeSwFhYrtqz97I7kA/St7H93nW+4MXEvzhG+8IDbB+Rm8LpDWMvhgP80
RCrsGtfMLP6MrmJa9fOnxeHYAi1P9KuZ3klTQmSE9XPu9vajjgoK68O6QcfaizSj/WUB/DI98qXs
EerehWmvoG+RPC3lnfKbkmWup/RCtFZM2TWWapHV+sDLNn8xeg8n9BVY/xu0d0N6+2JVXagjlLSG
V+E6cGdu0sS3zmMnl3Xkjk+pcPrNUJgtu/mUrIpZeBgjRIGkrmg2aTcTkkI2ApZZi+JUMdSxO+n0
CO9ufU4WZ8TeVgUaclYVG3v6Gc4TRZALUG2FaUC8D0KDpB76XY6N7hg6bDfp5HnXatbPAxXrj/jg
sWGk5nRo5lozLcNSk9b+0BMOuPUId1iLucTg3uFTLaJGkP930yE2RCqScz9uCtC2tcyoHlwKwmi5
c/vvukKk7qMTwrkOZwJhE8S5raxtUA1PySD1U9/45WaBvFlX2Vi/leSVbXx/ChD/820AWTdxGSDO
RWOMcsux2x1YC7QJXeEXqwVhUknRPhika0J4e8mW93PGJIrQlarFc1E74g473h8Xkfu2J5TiQBJp
u5NmAIDCmUt4VcnqGLlHnl/7XlvjcNUluipb9ihVPDSsPTrzrZcOH4MvqREs/fAuwbG2z5Hw70hK
+dLKTOKGGKAaZHJJT70xmbDepf5Oiw61gBCLdZz1WO8y11THxlQtKSZBsWVA3YJxbbRueyJJB4t5
u75V89ZWTH5gSCiQcQs/JT3GTxJzRzxMTWnqYG7oK823hVf+0J1ETlKRTQcHf98mNQvry5zqcKM8
Z4qzlCCV2rNuqQDgs9LMwm24tNNRS0y5/riEWFXCdjvhXkFc07KuZ0N4BoMJXrTjVucUo0Y8Zl23
kXBB6xSsXWHXXZP11T2XY9Fvor4laM9H1t9g4z/Os4OJsBJDdSi86hOysdq1lTmeNf967Zhk6BTk
gO3JMPOe80USV0Wp17bxvbtMuIz2uCWWdVriGNEpIkSCi3nSA6PjQ2pSWCKFh4T9yX+4lbSjwJVd
ygTdz/mTLqtu1wiPzvsgyneZLyw67hpZPwSlCxOFF+vF0rBmVhctdC5FxABQTYQ8cxl/jOGmATKw
o6ymClIsgTE8z3Jpd92EULsHU7lfEEqsrCAwQH5zngHy5g5+szjv1nKDV7tKvOLtFuCubvXqc/KJ
K/OfpBEV3c85LNfk6OqIORjeMdL6Rbf6O89FehEdswy4vj++Sm1MF5kTt2WSGxhl/7C4vMjg10Zs
D4GZx42vKeLlEb83UTKx3Fnq3cXxdY94Wthrct0GxISsMozmBO6+tTiZ4qn19YcY5xGnUkMJ6Hpw
EVdJsyCAyB54b2kW/k4MReCtOe88FPVErI7sj1SyTa+Fooy3YCD8M5Ek8SZ1TwZKmPbHwQ/1hzlF
4sHqA4T0qesi0JXh71h7Jc5IuPgPEVrdOYi0e0ULZR5REOPBoHgUt2hksr4FwBwKFpKks7550yZX
D3LuN1IwvmqeKVPKIDjdiSuQ9hnerNmA1VnGyfp2PX5dQfgES11afLVhND60aOgO9TwDfxk4flt7
hlF2TMqEfTO6L5F8HVIKj5kmczX8YqIkl0vM2o/bKWK8CmxUcxV1JHG1gGhk3Dp2COvuBQOVv9Li
YK2ICMcGqrlEUzYXsSmQN7cFea30ILfk2ET2VUducqA3q/kzsCYfHFO5762tyg1PHld2cSRGmNvn
RVzdvC0WJqI6gRSl0P723jD0o0QLJxjiEUD4vJBcl8Wzt4hqRazkl+7HIoYTIi0syMRaVvqbtviJ
skgSvzgEN/IAzY6uejRIlnWRRKWBcK4sqtF97fFezCARaG2Var5mTzr99+CLVhoP/Jr+ZHuKtRwB
ZvhqOdx9DaQ1UjRnCfrd7arUfFZqZlm7UJzz97lGirghU325d8cQTs75apcSgUBzc+fv5tLEuYUV
yd2D9SF6dmiljJeJfmoMEdzqTvVl48p0lrh1pvE7AdrFyV3VM1hOZNUf0OzKe8xNSaiJQvVKQlXi
/s5CD9Eatjpr78qeNJU4qTJ+aWLNo7pQklT8kN4tkHcWnURUjJQ/pi4jsE7opcj3wXvjZY8UodtX
mZhORy+qaVkxQoVGb7q68jp2E9JTyjXrgktC/oLdMQFFSZ7UWJDEaYTpI3V5NvYX2FMf/89osCPZ
s/omdl/CyPIE4RYcxKIuA9JRa2V3nXo3ycRob8h39bpw6mE37RbjDUPjGLzVvlsIcl2dcmTW1SVx
ajbTxizI7YztiCA/tqsieh+90lZnaJqXweZvlhFP3SfZz/VyIQHVC3dTEw7HMCccnlwQAope86kx
ED9iommJBbfSOR4rYh88vpaXpWHZvYm0vE0gh+LdxNb9STBmfzFGbZBNnae2hI4tW3rBk7RCaqub
DByirR/CNDXXcE1WAgWbspDuA+6oU4pMJ7Y4n6ZxiCBwjG+Y3hZvyr5rjdNiongeK3NR22zgXAQF
iQKbzKt8N1civAfcZo3wZlSVQzZiWpyZM6ggcuVUvY1dMpU7dyxNsY66rCg2qGvzatgBfdQQok3f
3tltqwAr8evjHETd1imYO8utSGUtcofYAxL/sWdkAq11PWjSpsnIYv516+QOrCQk+TPz/Z+EElXg
+7HhIIdKksAtM4iqr8qr3Rlnh91+k1rlO1e7bFIStG20wN6SWlejNV3igPllj7TDcUZ2gmWBCauL
9tFkUDJPhXDm8gR7Kn2QHplfCV1K3c0wGkQd1rxrjltJi6nfpFacwIMFoD5qspt5NMBLy+2+cjAK
hhhhHaPadDYLs4mkMDLXOlgC5D2YZcYDZhJhwJaUC8K7mvaWaNtNUB2/UxPhZlLw1QGC7Jjnbx0l
CXmGiSUOzoIGlhoR/woi0u3ISanvLJxXW6II0jXgwA49XP/MlExEt9MXPxxP6m41dWgwo2DeMNr5
GbNF9cqMdl7ADRQZA8kq9+eDa2ETNLyQQP/F1+umneoHriZK2m5+N7DFxUEyPwQNAT55BYTOCELw
4uD8hY9k/G36t5ad+M6FEM/mzN0WvvEHvaIHt2499AAY32pgsZAsnX3kip01dggXCk4moNenCRAk
1qOf3EnfeRJKiTV55AfEkXZcepyQvLoGl2iQGAYzSdCgHhj7pgZ/EaNxnBE9NQOlqZJDdtrhwivb
7SKH6GMOMABXlhmtFwIKtnx/zjMdSOma4IjnhaoutCog6sQVgYyyjMFPbYJJE8mX1uFb6Dg1EdoW
J8JiMtGZo12VzWxvOlXOCzcqK2KdgwIpsh8uOUmGb/TscT1s2VV3sq3bZ0974pzN6QuRhSRlz/I1
AqEdE5rAqZxauyXXl0jX2RMXMqxCkmMxrksQogS/NXy1JOomStdL2XgbNKLTPaCBPuLua+8Zf/Jd
33ubLE2mlWdVp2AYHzwhYll49+4iEexXB8Lxmk3rFu66M417wDG1HhvmCyHUA0px1oEyMMUq6qdm
nQ8E7FYqeqwr2NwuHEkEXDK8S8GdGaKsNTLrOpjgufga5bZ0Sb0iUAq4zS2/lqILtvU01U+mRhIt
5YTOP5ntHXSfuQYJPg2TWe7qAhGda3LwX/nkixEtkvoQBORKrzgCmXE6Z5iQ07S4J9PiUWaq36Wm
LB5E5Z/S1spwTsyH1Ko2BujgocmLNxdb9Ni3Kd0JCYhW8j/ZO5PluJE0W79K211fyOADAMeiNzFx
nkKkRGoDoybMk2PG098PyqwqVd7uaut9LTMlKkgGwv0fzvnOZjoPsVhC7R3qT+xKp3eZ1gzR+gZk
qUk/O02S31Qq/6JAUZznQr7NZK3v+85zjuFGiFsmt7vwLTzgcDxBWJZXi/F8RLbcTm50toJoIJc4
c3AX43rRoG39EQbRdwGo+NBV5XIAXgMqcfMTs0C+mjrP3KNKZAi3JoADqtzZFo7NQXXxVeGo+aRd
thbSY8MYCrl+52TCWY5m6d1vEfZig3RPBeMXy5BnF7e4JLEovkZcVMOc1LfaKZh0xO/0Ua9RBxIU
SzMHpZ5ePA/fY9IDjob06Ow6MAoPOmXh3Ovl3cw0zarC9Koy/UPJUqLdr6sHI1YW1yapT7yt/jHq
EJaQy4Q82WTvQekSK1oDc0vkgELHwxIkqe/2gdGwmMfvKMkpKubZMGTMsFks610iK3PVLMEL+uiZ
Cx8ZIRocVhGuMm91LoMLAFGnFrcK0w/SVGb9JRu75CK1Du3DT+yxt7YKv5kBqYov1xXxTEm5Elf2
ORtYKsEFvgyJURAwCgcXKIPYcCv+owx51ztpiqsF2TuIr+iplOPXLPtY+xlGBoqjNtQHxmw3rpvd
a9Xjz8lgesWNc1niPgeHVH4NbHFYmviuA9T92oz1Z8igGGRwHrRgYHaAzw6djaJvYzbgpsB8az3J
PnI5W2MYa5ngWlh7n8i1Bkhc7J0g/0IjfDBN8tPtM8x+AWMbHYbHyTJ+M7lzSqPpeimUR7Glwgul
PSp0v36Av5KdUKcs16KEqWnSODp2mXmddfOaWSxVqcq13rkZmQGunm9nS85nO4Ynf0Il0wUyxnkn
vTuPpqQc8CiS4Pvge8ULkLSrJNPpwWkwiDKQog0Z6bXGr2HWMO8tk/BYO9m9V0BSl4F9gQJyDdbx
gBnlHSgVjZfT7fqu+tZ54mKMYdsWEOPZ91TJQ9QDbJDZpzgAUxjjaXL6J+DFN52oHoJ0ulxNeGBa
cqnSHit1498QmJLrHRITKp8RD24migOGxWtdItSrK9b/iGUPgWWEASz1JTH9BQGF0ZMtMN7Vi3Na
O30NGO9HNsr7vG5vaHEEqRgVnF/HJzYFJz0hLMz/DTbUOpu/ijmnamCcfYwU2CGVoxwak41ehqZh
hwIJ4GVWB7TX0t/2dfJknXlinBdMZzIp1NU4kY0QkqWxTddLRENj4FWHVmLpGHpx32nuLckTEO1j
7BDTshe95yXpYbJLX54CNKQbm6kVdX2Dk4VHItFoYdwl1EfIvjjqoweLyOZhKnI6HgQiYc43VpCb
dWi4YtbROxde/glXOVZftLqXhg7EqTRXOe2cz+mp1/bWtkCH6Dm2W6Vw9iLBfx5UETPUZLhifzk+
aKv0nswo53HYHMcdzvNCgeYMBq+9rUpjbousxS2WT0+pjmBp47+qTW6hyw36ghGOuR66Kr+Yuvmm
V/Y+Fd4nrrYbt/KCnbTUSmnhakSswr/MN+AkRMXyqVeTemxH3Pr8+kcY8xEMQ3Fsh/SS5oTVJJOh
PGouktZCkWi+Mpxm15D1Yu/WBhs/DLjUs1d9MN06vWUKFN8RpXhV91DlWC4Odj4QS/vSFBMK32Fi
alNTZ4PBi8x3bVqv2g848wdSHjrvx6RVepeFFSBD8oLu8HEglEtbleEhBNUJ5k8DI6OOS9vyZw4F
a4/ypDyUVUrlHnTmSVAd76clx4MKaO/ApWPuJ1Zmt6Wpy39bE9hsbsYCoaED/ffehNv06w+bkvH3
DyvCr6/4w4vgBB9gDAVeGLiagtXoDSj0hxnBEeIDTgTM3/x9ur1Q4FP4040AaYhj1vBVLlFl3P18
1Z9uBP2BMbrru4Lhsudp6EX/GzeC0v+cBEjrQTvCv4c0DDwW2d7bn397P6ds+PjZ/y/GO8aKPTlW
nSKOIHD8sNvnhfGdfYRDoOeYRgC1k1OFxdsJIi7mNpP5Y+iFjbfTVLv+ySjI41gSo/JEHBX7755g
ZLSUa0RMBtsUNO3BChe4ihM8mj57hnOyZdbulqqD5sK5xS3vqNRejFGNeK1DhxPtCievQ5blo/XZ
IhjnxxxF2IOaIS5v6gS0GIOQdbp2J2q5HUAK2tihEHQyAYhZFFTSCW8mTyrYcD29c98mgjVOnD2b
qCh/+FUdXBmnCshYddxjOTUZ07eCWWtYAd7x+35NuWuj7KMlp+x5SrFJ4hMy01ufF/Ia/CnNik+M
VYGeMRi/xGQNxUhMl3y4ADKr3WO0VBs9qavDn1Gnxpc5cDzvhk0u1ElOW0r21U/ZJ9V0nsQ0L0x2
erczHwMoICSpoA2XB6dU9sxwRL1XoOOvEKpl7vUGSninYUXSWuakwVVYD4bN0Sg/z8WQVhdpR/Iz
URbCIFEJYo17KlMjJas17aEf5PCWSdAgectJvoeGatZDz070cZ2aoqKTWCfs/cGQXWRNMBk8Z8xG
M286R2tvbmJGPG8tbJ92n40GGlEHwleyRNzASC3+WiqxxpN3+PvFfRumgdp7S4gcTzP/fgBPDw1i
ysh7gdqSvzJLo6bxQDvW1yM/3Mdel/NCSo1iu4uIjzqB4TqbfqkJvaMt66ja+Cf8nfE6/cOfw/dq
UZQuMfzBah/49FO7rCr8h6kJy/QQCcbQswnX7yOOk6doMGz4y9oLyxuigRDfyamMj75Bq6Yam4qd
LjG0nSMvrX5U3VJ/ZyXKOHD0XRzU0ZjA2/SX7IE4gng42gXf6b7L9CwJ6yzUZUSvAkW4i/w7Rcu3
BTo5Vh6HgnU2lby3fA7T0cOb2sB23buirD7Do4O/KFuWayfu5fhlM+LYE57f4LlkRVifGhCBag9n
bnkjO4LZt4sv1dnlrm3ulazp8pm68n67lagfCOBuSPyq2rJD+rWaL5i8aTh5zvPpmMNEG+8g6qqC
VjGwNDe5WCCOtkNrDgigiuSEtL+6rqgmx5PZxrnHoA3XLffAh+jEUMjk+1QiTKMqWiMqvCFIi0Ob
o87euWUQPW8iqZ/CzaRioKGWdufGg/Pa98wYKMVrhpOshwKx6weMD1AxpvC1ljk4n2SBubNzxSR4
DtvuXNtF3FFrB6QF9hC1qhC30B52rDNs05D5p41bRrYYGfGSehL+bde65BdGohjoKWIPVERVsTYl
lxHPE8gmOkTqIuc9SygtqlZCp3dzonOZWhX+HYr0GbRYRDLrZUP+H4E3CcJ8+snhck2mtaTl8evm
5Exr/czERnnHRXdkaCgrsp8+dfdDRgovbM+WIck+BPDpnkMZJ+8mkpw+O2/1OjT17JkDVqAiwHk9
kmJ7Hvt8SE99bZrhsQeXfU8Msh88GT/HjxoySV42WS1elFF3pBhSC6BhQv7LKIcNNiMBw8AQI5m9
9rtp4bNTV9PDMoCVSG1l7dGAoEJhEZr0K0OX/m2ccQ/DEuDt512rpwN6C48Pmz+538xIBstxmpew
PadSUk5BoF0/FcXovtLAc7iO0RBC7BIsOHo+aHmTPUwTyM2H0mG6eyqw2KSHWAbobvosEOupK9bS
7Oe+CB9s5AQZFI46RuaHt6NKn5RTb6DqpcOrv5I3XeyLbsyWW8D9iKlm9t93TVcB1mTVIwkE5HeF
84ao+2t0ks2nBiZkizzaa8aTclTHb6ZuDZoLNfZbXQUurdxLRNgOQkWGRjvRzYF7FcQoidHUFTjP
gqXPr5owr99smLhPUYE87YYoGDZsSZcybTGRkc8AMv3yMuPculvADq+PcJcnok+Yv6JIYj6DgpM2
ns9ATudnicM7+zOTpF3ljoQ+cJxPkcFZ7Mv5geS+yL0i5jQNxz1FKkqjdbVgWVERuYjs8u7R4Y0s
9v7IkbY0WRYxcu4GpEkoVi//bSn9o27z/2XZdsjSr9g709/rtu0r/ijbtMIoinDK1RqfKEXC3y2k
WnwIAqFcQzGH1AXW49+LNiE/BHhKYUBq3KfKF+Sp/1m0CffDH1nLofFC/1ep9wu8CRrzsS4WuB9Q
NcFy/uO//6MaykdYxj1VGC/+eyysUoSoEp4e4BwNNYbVv8Ahw9qJB3Y3EiXshJPd+P0hC8rw4rcy
9s9X/R9fxSisCzyW2rh/KQzbLF3DCdU2cwC93MaMMj8VtGu7f/0q8DP/8tNofh78tRp8L2WwCf+S
NFyMSark5MPLG3oAq1x/izjgQTKIdQbTsRsKNDcMGOLdrGWw59rOSC3TY//YhH7HVTIO1XO1TMyi
SteDlsgUWKprkijgQanYzswCWZdMR0xVYE/49IWkS1TDTA/myeFKZyJKL9d1Hi5EsGpUBLRay4CX
gKEu38rYNShrh4iRMT7Jlr1Fo6K9ckgP2m0j+acIXXd16Q5jwJAprXxxRLKtvkHB7MylnvstgAFC
F11+ZUmeIB7vIWKtRUgn45CbKVDe2QtSkz649YxoGUNOvjN+lr+MI9bDYzxX9b3GLVqc+rjFqMLm
du4uCOxAozkN2/gSEQcrIBt6BhIPjaE5kBzFmID/4TZHaxOh2106u9q/nKMk+lRN/YgERkasgZoc
M+8xLUKYkUPp2wJbblqNNwTpIcXssUxjvK+W+MrKae1vJ6/U+l1vJdTBR+lRfaqsbm4sccPtJb6w
5TFKXXRGwk5q3BXhggEpkAveE0tZ8p41UfjeNSHkemObn2OpgDCx1i2+xKigvqTu4H1DuKp+ah16
1Rsdx8pCuphHog8rVxoCcpjqYVVBU3UpVjFNx95sxXsjHcsqxe+R6uFlGNk0czO2N242W7Mrxdzk
ByKWB/mlt46uDrWctzRPSalwJOV7lhdu2CKQWEJWzrCBhhB3CCj4+YrQMIIlkfC4wV4RdECADrXt
9GoG0wsUIHnVXLbURxzj8Xj77+P5j+NZbunv/31bfa7LdxIpfj+ef33FH+ezDD8EMjQKHz2PAcUS
J/cfXbV0P0hM/74xJHEHgdL/aKq14Y+0T7DBhvwlbJyT5m9Ntfrgi83aH2hfKTDW4n/TVHvbhOD3
E1oCEdhCrz1fgu7lqfrLCW1qJ+9XUr33DbE87U2wpkPNmUYHfuk7jr8iI2Jr49EqrHF5bliVgkyd
dSZx/mYTASuHdahz8T3J87a8Qv9KomEvRtLkGMLzqQ/jNOoPU5whJCwwd+kj+mkvfJ8XwFh70hlF
+xCgZxO3izuvsAU4MVA7bvKw5DlHZ+3c1eWg0V2rkjSuWy/XUMPpCcQlAmFEPLuxrkVwJVH2nF0U
UzfsiqsnNWCOuUqHXH+ube80h7lsNkBfPGFIizqaiCGGA0oNSi9SfvUouhnM98gtotsoQFjhHhIl
ZvfFXVQR3bfGRRqWwNT0mWIvVKWUzsm0N0Hn4a10k+pNJ1u8FB/ncUZOwsOAXyYsouPC57zfr4Pq
c2QCAGR3mFgBxFSi8nPyKsmRYSIxxc4pjoO6OcDfnuK7og/Du1LN5ccmT9fxZNtugm85bbu8dGQO
y4+QfqH178+gZwsyytIOQJYzVgoiYuYb5gQ4z086y6lXATURJOQq1HtMNl0xwhmT9fTaZMRv4g2x
QXos4q2p9AZqU0KrBv0DbtnyKScIJ47ChZ4CXxAvG/tPBSbV2xVvD0NJLD3Rvk1F/B0xcJ5dEEl3
LgvXW8gG7br3qKATCuuY3Tafgtuk1yt9JBTNFj4xhujmWjM6atGVtvYGqPxmQ2Hi+0LcQXbVNKa4
kwQYPwWlnE/+6D6b1nc/F2jtvxISsBygtBZ7Dubim+tVVNFtWcE02pTGD0HODguP3ZRjBhKDt52u
2Zeiszw9oGEj5H14ePixptn8xGQ0sNMUa/A8JKgDITd5bAEijvFdboMZTU9d1B9LdALu0YYjTjhk
jtmuJeaI3xZP7t3qcPADLk5cSugRlwYbf2iFpzaWXkHXl09oFDsC3Vf0ItCENFYvaJd5f2m9QcGM
pfM6z33tsIBLYTYMfbtyQzLkftFTYUeIYyL1aBdHlBdz4Ff3depAtHZnM6zg70b7XLVp+t3IFFpn
rrIRKE6aMEVp1PI8dD5dXEIGF9EDbduT9Yq+oNx1kY03/07yYvnhk4OMZokzYSZK8zAzrPnJorEw
sDls9lSBYu53NETOU1thwDxmJFsGgI78ggAN4N5v0zjm3Q6JJ2+FpJe9KVm24q+LnRQdjOyX254p
uNyBJ/KfBHmlLwhAtd0zToku0K+Yd28siIW0XWc+ERDWEQOO2OzsmtiBNExa5QOqfMhko7XV1zJx
YuwUA3+GFyOY+Y1DR7iNA62eWbbXZzsEQ4+mqJNX4A4iOI/0pZ8doUV/G7TDcjnWWsNDxmh2l5Yo
Iujo2gzgRzmADdIt9pu9Ln33gXDJKDxlPQl/O1jOzXAtWw0gAf1w972ZnOkHMMC1uAJmFsaPXtNi
BVnJh41QFHK+fcUZLi0uNVl9ifkeMAP5g1pvnbV0IiLZHSuIYS7zbyYu9XyyooHlRrJW8NLP2C72
Um6zv2wkKP3YjiJ/QTC6RIe+HMrPc6hGAQUtM99stVSPZirYgBce2SdH19OK2NYhAbvtiNbhxSPd
AV0omuegZ1ezcyfjFsCkZfJTBnOFi6Vs6lc/hkJ73ZuRyJMWkgXT0JrNZINVaN03yP/xoS5gvDB0
5RgZALy2Zm+yCZccalfzophnEnxXLCWuYjGW90S4s1BLvJHsoDnD+R4LIpbahqkLhw+y3KhwUPhp
VbWPLTvpV1/2dbInQCiMqZxw8u4XJCjRVUfy0LL3eNugwqpwSY+tVHUCIzUq3kt3UgDhJs69Q8uH
GyllAi34FEygpPY+bilWGnHbPfmrAGHGANe3aN48ripYJ4weRVM4143GZbTnY71+C5jlvtRyQKRf
mvUObdUEnJqQqi9dthlBRe3XEVQ+wffuT84awyWL848do6fhYKVuMNuR3YQvMm+Wj/AevOxi8pwc
7gcCCwYWbokBybEjFacMK2bSqjaIpHPMlJ9410YETXEdfTcjoHDe03XE1a04bPckndYvdUs67oAk
HfXfvC4UwJPJkosGOeo5Xiszw4BWtto3SOauCBqRqEbkMp7XsMOGNEfbrnCxY/y5cIf4IVhg4++b
hYnZzjKnMXt3rtcH3U2heyDeZuLSFdP6vQDVfI3glwHLsHQkWoh5AeO4rGX/RL2Asoo7N3htq1m9
Cb9HP++hukE+jqwJFzxQt89DsQi4oxXDBsjbPK7B2IBuERUibzQYqj24ssYJljgInvZAqnXKyFC5
726gcSl1eqpY+RI6CUkl2CyPQ6s7nPDkae5Yai6PDjITEJ/CEEBex7L7NOhEPjFhMayJAcKku0Wl
4oWrC8yCNw5oMTw7rkeUlAoxAykyiIxKiBC7jhsZu09sl+RArzzwF2UYvKJ0G4gp97Vzj6gPO+1U
Gp4aRIcT+yxEMj/Z59bTbjNkODuFMSraebjtv/FvRMXRVa58i3WSPqJ/TtWxmBrJ5ytBWl2CoGz3
rLmD6BARBP4xXHsgHh7+LEPorOoJZFyr7obBHYPamFE7Ee8Lh+ZuICfv6+rN2X07S3Yfum7hVPag
JFaULVX/JCoyxa7LXGDVKzoDp3r2kcDhWsC8xLokq3cmkxb3Thzlr0Lhzj84UB9ui2EZoPgGaw/D
u3c4wBe2SJ89JrwjN1SnXuo8FOuFIiXS21W9s0Iom2aLcwY/nT7qNZ0IM2t4pX2eZHUPYmOpNkt4
E5R7nw9Nd6CY8p79dK3Vrk34/e+RwYZb2GU6biq+VN/O2LAIOwp8lo6oH80CsI2aeReto/y6gQsE
NUZk3pkUxl/6eRDtdY6IJuCeL3CD5KZzzuBTWcAnZsu3ydBZDyeRY27byXYcnog7svE1dDYnuCr1
4I+3djXbR2nBptlwJWS3YtHouAcm42hzjF0QhyyjODMCU2cffM6XKSjBjUgoRhfeMJTZqSkNWvO0
qXlamdGy9LRu1VWnMjWbqQc8de/hY2LYf1I+Mv9b1sPVQqICyd2E+BAW+5UQjJTLBqOQGT6uIfVR
TYNMi7dNOsbkEwVzVlxELiTPW7msKryGZl3XZyaSHbylwZ3EVTuZqDslmRARWRGWwFFvHox5Vgt+
HbIxo0WfMd0CGe2Fu8qH3/qh/3k+g/+I3BDeGI8eiBmVv81VflvcRRn+vCazuK/44ztt8/QAeKcE
mvb3ruu/eBWxtSp/jKS25WewvYzxROB6tF+al2MT+fvLhBYsmdO3+aFhCF1RZRTzRxH0nJ2UnJki
NFU2t35TZxlickpE107tIQpS+/zvTvjPQWX421uyJeX8uUre0nr+8/8gLnjvazbMxX9csLz78U8t
sc+X/tERb8tkwJQcEcYPTaBcmts/OmJva22lT8vrKo1mS/xjYqk+/Prb/BHdNA2xyx/92RE7/Hu+
YS8cMgVlCS144/8yovxXI8uNrPf7Y6Rg7bk+XbEK2GuzbeYb//0xSueQBR7JkQ7qds7cqBj9CyxG
NEoIbKtXZ3CyL3iGaoY9C4skJNFcdhdlJXoLmRd5ywGGAOsYQmFXEECBB10oGv38teqCDgj7tEX6
DaEzfEtr13n3Ws8tbrSbgHhdlVt3h5U1ACs7R5tnt1oin5SXSRMRlib2IdJ5CDVb0kAGERGuR6cQ
TXKKNK4ZDZuGyAmUUeRbNNoOV7+9m//FB2z7/Pz2+VLM3HjbmGTAFQQI8NdhbqzX2Ws82PTU0tdu
Wg+vNFbl1cyWE4mLIy4wr7Geico6/vyvX/mvg9ftlUPm1MZHocA7vGUQ/XaAJGLQip8LSTayR6xL
/f0yi+buX7+I+esbzwydh87jyQS6aFzvL6MQ/CSLHejJO9KtYxQ9KNWgMOfek+tAElRXSO8ZNnKg
tPmTM7oj2bZVQs+MaXLIj90EnSxFK9PkdUlh1QCzYGZiERqCo9rlmOAIjihiAkYG/KjNqVx0T9FJ
bc9Kceq4rLXXBi8iHLnVetuTZkJTOWtW9bRFB/yWvcdYVQ2HYFz0x7yp9Xfij1qSFnFpqOmcr0Fx
BiM0v9k2SO7zJJE/bT37OP1id1kxu0r3XbmkOkL0W0a7k4I2oq0NLIdlaZuvTIGLH2DPcfG5bqja
6xINeXZwFojvR1usbnY3+5B8DrouUQR1dqxiRLJu+wZnR7dHhsj2h/EBvOxnNHzyCNMqbVGLdTSf
QVxEPUkhAyENmhTGBbSqWz+GMSgLul/s3kfdSPEquzECGe0MBI6n8Vj/KAe5zpfj1M4fsUC4+qJs
QsnIIM0S5+Blgnyo2G2i/IYE83TeT2sx1ofAWCYelMkxMcW05HPktV+JSCoWVsObB+xfPzvbwuS3
zwYrB2Z8nGrM0jYBjev/5Ql1VvJQAAzWCECvPeyfT+Pcsz5PjJixJoDebhvCmPiB36aEZOfCqPuy
KtzD1IKmLkQS/3tZ9qfIKeBX//ey4P+/g/okrZt/nsZuX/Hnsiz4EJpfB7vAIuci3P3b1aPkB057
pq0sxEzI+c/h8Dfeqv6A55ObAH015Cy9iZ/+vHrUBxUGjPd5y6X2fu3R/hc3j2e2RdXvJyxMspAT
LvSk2NZ5anvKfjvnsmKZyQOcNyU+wUnw4a33KBuvdTghJGtzm/Uxrc/GKKCidVWCjHbMV+ets9Z2
DGS1tK9tYpmpVKEPPRH+4iDtTRoU2ZuawjG5TmaFhjKYLQAht7Amx3/Z+Oaqb7MivbZDjQ4/KTOh
L7I1iN4Cr4keOzLLWU7nOYWw45E6uEO+Xn4HA5t/yWkoUCbnDNZoK8T6EaB2uxxSywmyz9m6b1HZ
TYDjZJ5Yoreqf8Rzk5Aw78fefOF6FlUu/wgXx9pObD42wfkN5qAYUNXCiYYq1rXeBSOnjUKYZlNz
1WYOxGn4YAX5J3kF0tjWfRjBNLZxfJpLZCfXym1D94Fu0LEXpRe08SmPSH1kXSIhEPiBrfB2AhIq
ATBPM6vSBxqTlcOZkQhapy5qGfQgm8JfTpXeg1to/NUFnFwFWPiOXm0bf9pBE9dE68wZn3W6pDxe
PwZZHXfPY+4KjwF07SWdwRCWYmG+qWand4enEZIX9rt2dJIsvB8mFzXEWTplxf6o7PBZc6eCf+zQ
bKeDLtv1vPoI2Yb9yA+FiivvKuaB46jSKeSyIpUbea4NgxMXT4fjWNQAEsCIqeam8TJyNdOhyL8A
9qiRSs9B0prHaUnQQ604/oadG1qAbxj7QIfqLEBCB+VLVGegciq/U13f5RcET04TvP8M25lfmZVu
uB2AOtDTEw0gYjxXxF9Ru10hvKp7fx/lE51pPSGruly21WX3a4tJI8xGM/u13bSZB2GMaT5bT3+J
2YCylHLVtVwSt76rf21JZ4z9zwTtsDudmZUCFGfjdhAIsgIym9i2khIUdBd9vJpHTvVZHBDHAmv3
t/0W71AGpXdbeoW/FmC5SufXIMgm9mLwZLbn9tfCzP+1PBuRqst96g9MJKCUtiA2sxEnxuz1UHA0
TqsEP61Bozx5FomH/NVrIDXGbFeD/EIzPUuWeYtB8YxeOIob+0TsS3AO8c+ll6R8AFdq14jenQmm
a8ULe0C3vJBJOpEjwrOOO4Rc3+GKqzKRV1FYjIQ2M6fxsjtvCTomzilmQf8V1ktdUaL4SSaPWQ8m
8BWLdtA/LAWx3Rd91hf6Sw+rlvwlonzB8Kd96BChA9a1jh7WeZzUnceHf7xPWljFkN57r/4mMgAq
e2Dg/qPbjlVICs0KnXfMdbKXBLATmNO29w67fL1nxWOe2pXUtMtixunLvIF0PYCAK6PqWjEewlPe
6H07p6Lee17uPkkCSwRj3GTxDiYGnL4L3BxNW0Ai9cfBbE4GoJP4B0RK8wvIP3mKZ5Vf8KolpMVw
pSJgkgO9XSMagx6E4D45Ma1NrwLdbuj8fGNDZtNQD0Tq+c1XfLQLAWbRRFzX6oYZ7sfMCa/NQB7I
oeIZefKXCCIEpbV/5DQlWGoUXcIosiaEHFIn26Yj+CbmB0Ft4pesHpf3jvENCRvomECXpozATi3J
xHD887QgHDRko5w7i/k6r6LVB/BNILJ73JiHVkSYs6jVKFKUyK+xwRsyWejr1Y4YJ8X+aZnbYc+A
ldqpDiMiO4p8JNRH+ol7TS3Z8OC4qvwZOFVxY3urX0bcdTCX1zJK8FiE7fTR97ZzZKGM/OF7lCvX
KXmNCO2yqHkG3afv8S2385FtCuAaNeGTPMwiW+6Z3HIZyMEtmQMZvzMXCQddhznSt8zOyhL8UdJj
U7fKdilKWoiJtzln3iOSBWKw1FrxgYrlOEJzKELxBjYPmZrQw/JkvSZ2jtDwI52hipCDeVgcPsnA
fQuwGzsaeqxkq9+RG75vQndmVBvkirfAYkduji6hRdx0xp/Cz00Wzwgeeg6vXSCZ++xET9XFTNVi
n9i3E7Zh1L6WZIXF8f2nNAvTXp00+Gg8Wa5HRnDRZe5n6xROf41EcsP0yF4aJo2GaTuiWvFdutap
GDYlHbyOYrNku1Jx+xVw/YsjdXuI0NBX4nvVYfu8kDaEP5PPTT/gg8Ic2J/UXGxwIQd2FZwNKA+M
CIeU0GK84a2skpzIBMrT8ei0PgTNNrVqeJmgOn2MIAX7bDSK9pGPAD8rXm/8Qr8s5GXKbgbSrsBm
LXk2ICsnJBuIDvr1EalsONz4w5oT8QWa0st/0p8EkG8SqOcIC+Ca7fCcjts3yZbL26iXOPWARBef
gpyQ+h10jyF+RobnNPdu2pMfkRFrwm9XwouEXhF5TMqP/WpJjskG09bEBRVrBhCF2C4MfkxBGZFn
jeMeuoxjeg8uIvMxXTAw3lGk2/5YJ0hW9iu5zo85vzxigmoHFbET9XDdvBGW3JEku+Kdv7d8InMm
POMuWnlGUDw/A+eEX45o2IWq1Lavnpgk65R5Bp+yThBqCHSZwp9OlzGNz/Ohuqd3ZohKq4WxKQLR
UMXh+jnsI/2Fb3V8yxy73qWIC8ddYNPmqfAT+6zogGJoV3M+nErN9cjIL7SICBfkcuAiUwwSRCSG
/m426aR2SdiFBN0hUKKUUTUAJC+MSYgpZtw3x4np/G3EQLTfC2C1l9yo6Dmxi+YnP23jErqD7q8h
W8ArCPLcnkkXRNac0izcYlmx9ZFAyvoTvkJ7P2LtJBRnbbKzyZru+9R13jnPI8ASwm0EIVEG0yjB
fy21X584sNI00Nv9WEHsWMtpCq7of73NBtOQfpPOXlmdsKzXLx50q2sGoJYBczc13wkB9yDLkhf+
SoWGu6kKE/WNAxanzaw9iH/A13qWymTwPSRBs4X4rWM773lOCqTQYeSwCkiG6ZJdbgppWcC7XFQj
KThN437zGfM6uzGd2ApYL8QEZJYFOUvZ+tUzHZuqbuYyzoJdxmidpNqq7nGp+tbvLsLEMHlN7Oi/
uSJHqbqo2q9u2dcTEbiE6HtonAdye8te6GYDsojqAM8OjE8X9OVK7GM3vkFgzl4BuRBcNpQJyXBm
9fMcVEVvWOmGA7LQ0RFxvx+C1cGGa1J3h0ksxVXL8JHZdrogbCgrmB07H8bDy/b607FDtVSkYNLa
3t0XOIXo8RvES2Rnle2gdiz6E6wBdNfiso6nGX88iQQPc6QSAJlyVjSN2ZxbeDulczcEtRUXDtUg
WcPhSm2OjMuH2p8M7uVcReD36640x7ogn/FUls50ntjxxeTbUyxiA0g0vzG0Q+smpM4G7we72d79
OM3dcGB2MFefai3WgvG+1ikpgmVGH0Ga/OqehXRF8Gw7DSoISFB3G9XFSGJr3zdPTk8yKz/eZD+H
LZQGBYnHxN1pWR3LiQxf2PFCaM5NOt+1k2yKGjpXhIwNh8Ca98DPUlIbc9OGTxa970MMQQPzcjLM
58jvQCrXqmF9XwlfsOKmjAT4J/8fe2eSXDeSbduphP3ObyEMcEfZvSUv65oUOzCSIh01HHUxrjeD
P7G/QEVmSoxI6UXjNdLsRStkEol7UTj8nLP32iWDfkywCwQpbHN2C5Wd9xs7b4Jup3o93fukzuoT
jKJWtM0h8JAWlLvMnnDIqWcEjEj7EauWbE0wVuzFCP9mkxYWs26dI+z6phf83wiU/4MG8mc1+G1X
p81vz8XX39bP8WvZ/HZoMv7U/KCQWn7Ft6Lc8KzfLeFiNJEW1bmNouMfVTn0nN9tOsKCt+s3CSvy
pT/KcmH9Hrj864DmoEtLcunT/lGW81fCN+lmobKjZ4go9u80hH9seyI/CTzMS6SoL+1HOgF0nr8v
yicDREvEZnon0JLcTzmsfAsvOIkfNjFubfze14m+55VMP/yfjYu/aLf+2I7847iBy/dDC0Zfgu/3
/XFnZsQDL1K148yJTU9GJwwOUotjE8bDt3v1v6nT/XYsVIGIZ2lhmcJZzsF3jQdOZdf3/UQGExvz
tQ8iY9dgGt78/Bstn/hf7Y1vRwlob9iYwrig/qcGa9PYzEYtjuL65Gu1TT7svNBKj5rEIe8Jg+qp
UYZbYQNVG/LDz4/9Y2vl49iuaaJ/Y2OK2s77dBWdAeuWj755NzqOhABsn9YGBEETQ4NA+LSt2Yyt
f37Iv7iAmG0W9XMgEPF97idLJ0za0szUDv0BttjClJxeaEh0/KNfTNj+4szSIcctTvqPxxDlkwKa
fZwG4mcYWwNH2iUqHnMT4GI9hI6XnhjN9ET9tXBdKdZaN/jF91waYJ+vK08gDxxtK2p8+1PbyiVr
mGPDAcDo7WPA8YjJm3iv5v3CBB4gH0sxoxQqJszeySxXou2NDQ41RuPpI90wfsiMnV+ck786/cs0
iE/m2sIRi/Lxu3t6tmi9lFSiW5tyZOdWeIMcKvEVDPFq9/Mr/VdnwPPoGsrFm8jU6NPzQ+DeEGc2
hsBeBeVJ2YfOS1T62VPRV85dxawAYBPEFBP0XpeeGoSxrGUXEopOMPJu7tv5KiXye/7FUy2WrvOn
B459DSNXwJnSQYr/4ylwcihDbQPsmH0Fyr868/LVaE5+uYk1SZWryifBMVOTdS77WbK5oC+0zulP
nAelHI4HMRgPHQA75hkWENbGduGZFYUGSdOJ3VRIVAowBrHyI+6LlfGSp6OE/hkt6Moxzo4Ssmxv
wrENrF98NevPz/OigfUYN4hAMo36tDqSORy5FDTGtsapuXP6uTvxgoQRSwN72SS8ODLfRyQ+bCsZ
omyk3SL5I6oZJ9mI7gCoZzSdkXGOWE4TsPSQU2iCoFCKoG5LTuX253eI/PMT6rNh8pixYMRwPfPT
HQLL2plAP4WQmsJy00ItgDlfQKmGU5GfUGJZ1w2ZxBAK8qI7m1ElXCaiGyA0TyHkU6sK6UHYctkE
j4JQ6yFtGBiRByXZ3QVoCXFZ9ubKt9WNLufhMq7M6KoOVRivjHL0YO2nziWzzew6JjJXZcRxgcSC
CYmVYV9FpDSS/4VvgIhwND0NzsbSmgKcscV8l0rPvktI8HhtibffWV2d/GIJ+fMKEjBv40XtMUZZ
Vukfb1Qq/d5R0g5hCcT9XcZgdV9gMv/F++evj0JyBsYXlNOf33J6jpLQCEizpxRoNoOY3kAn+L/4
Kn/eLvBVFhEC8W1Mj51lWfpu2TFKnKWVM4Rba8Dt4tBFf6wFfWWligy4GFBhaNPg7GoyaH5+j/3F
kZmrsxnAoc07wP80g0qaFkWcaIJt78gE1MjEnG9IF5FXQ+S3dzdAqL834CH+4hsvs5FPy8yyxiz1
ADwWiRnpx69cE5ROK1sGW1mapMhIctnvZV83z6JJoFIEtYOpzTKNXRoPJEOak4n4ZxFkr7tEaFBL
vqdPo9ScviZNeFoNeYMQlVWDyMWsvkWZZJxAiwVBZCjCANyiiK6hruevbmbYF1ITEzB2abj/+dn8
8wP7beFEoICJipvzxy81allNWpMoGml4NqDgAtCv1XWTQmAoPUIY/cA+J2Mm2gcGWLWfH/yvTykP
nGsC8Pbg5Px49HRGmWqbNQiRVHd7On3AmaEhrwuyYvZJWhGHadCo04D8gbCWvGEtJ93N5KVe5iKc
tlXh36deCHM9CpnXMkGl2eoVRwyNXWjyoBPzehAbGK9vSi7DC/C2FE/hOalsxq/W6uX6//gawsRA
Ucw67S2jUvnjl1FgcPqo97wtYmjvemY5odwMiEyiQKdLN9RkrnlWcIhpy2zQrgaHMa/Ly7Bu1P3P
z+vHrfj5o0hWYo+NNRdoGQ1+/3SOlKoyxq2/7WtiVrXZ1c99R7PHleCefTRWF16EaqOysXNXDLg/
KE6WrNvrX3yQZUX70wdhsSNa0fVRnHy6vWiPFKA1YMSgfD8FJn2YZ8c8wD2IT9mhwYKxXfoHUp1O
jWEfSd0EeyspM0I/CIn5+Wf5iztdcodzs7m4eYX/6dWEpjbMDTZ226op5R0odv8MR++wwGYqZPzK
23vKeqaLOp0YHj6lnx/9LxZlyRVhtaSGw9PyafEoKzokScXRR5BtZ2ET+CS+2/W3e/B/ohjv32ra
tG+/EUfa/Lbriq/PLXEn/wHJpNZSAv+zwvzTaPysrMvX1/L7KvzjJ/6owj9SRV2HCTj1Ni+u5UL8
A//h/W5RsJHNZ3+81myu4R9VuHSwi9o2/A/uxwBZ07+KcBP7KRUXWjwfKgjCmr9ThNsfIsHvHhgE
Fq7F1kC6SPw8uCLLXfzdexXlsDLw9j3XnQ0VDXyzyM+1nfCSY8NUVXBQC2hMK9Uu6N12RMjk0OyG
EWKgAPEB+Mb7LBYFT1UnFXTvSxqytQ5PU2G6FVlz9N8rukt5/Q7WYUaj0eH7bm+TQRokLmqylICg
upYYtQL6+aHacasmqB4UvMRM2gAc6NYjPReoNdU6KQ2TVIqNyHvV+be2AQ6+p1McmW1xBkGdEmgH
ohJ0dB0lXXY54blxHqXtZGKry1GWl64Xs+dzfWEGz3Ee5AlemQiOH+j5kTU8x/K5Tj2VEkeeK9M8
RuhsECTdt2a1HYnhfg8jo6n3nS36+saRdaDhLg1me6HdPPvCNBidqzeA9DgycxLTNoXvquckH9iY
hkvLjhFyQf8VLCPUEmcOgWaHLNWbxbkCUKkpqp1vZIS1O6St9LtC0H6/8HoGXqu014kHJ35KMXTV
tO2uykTy9vLhN7gb6HSO3seUwaDgfEEqgF21tD0VmttVmqUESY++kz42fjqdydAixnho6/F9sR50
r7bq0uJcU+JaJ1bcMK1o5NJ392X4iucZ5a0cYz3caTraAYEEjAAbUrFNf46xCABUOJZ5nflvFY78
5JGQqLmGFKaC5sSkx+JuOzAotNx7r5dkjVX2VT9k2t/Zfj2+5IKp35aGNi3MhJ3YtVEyI8KU2WMH
NrJWhNuY8CnCr1WEZLd26J+vY0iIBCFI33lyiri4mfNGyU09qv629W073eVJv4S91Mq79Cjd7RXJ
ps1EK59iiqFXQjtdlaV474XfYu0x+/4mJm6UnC2vQIicRmZ9UYM/AWwRd/hlCaFEi6SrnVtkkWYU
L/HyRhW0hX0RT/7OMrHQHhNsMjGpNNkxbhsiF+aztvBJMptpqlkrJF8WiMS4CNLzpLN0uusJZLtD
r67PIi8Pk+Pc0UxVQcbGmAeaWKjNgkmg1wzc9Snzu8pl5GrN72avfbk3MY/B4KgM6RI7hk54gw4/
u871YPkHLBuOs+8zwZU2lT2pvWvH9S4mkMfZxKDyr+k0ezOWDQPxo4JwV+7oJ6KPGF1ctyu4CMSB
m8Fo4rRq2rrekziGwB3JiGfsO03u+1EXausLqhQNyDkrA3sGthBW8tDUnpdv8Gf1XDZGRPSou65L
CM8BFguTO8kgiHBRqvgwIOaod0B+h7vKFlG+N1BlIBsvtbHxsfZVa+gOENzQjufwX/FooXgOkb3A
EAd+kwlJCofvV4SKVikWCsZBKkLOgYMD7ATccixn2LhvWW7VjV10Hv41v0P3z2Z4sDFDluawjztn
yM5jw+wijHkp04x5CBnPCDbYzS5hdIcWoF9MyCZqmpj7kYggjIe59cxZHobLsXTtq6RtwdwNgzCM
m6DqezIJR+j+ReE/W0MFcNkecptheJgjp058O/XWcV3oYqtiWgk7XIYueRtdwTQk0VY6tytwN0V9
BJe3b3ax11rZTqBg9PCdL23aDQ4aoZ9EXkINtNE+IWsamnLXWEQD4AlvCeSoRiN+nmvHucpBFAPU
Ht3O25ezZsJmJ6p69xpbHPWs8vohR+YYbX1AZ/4+rjA8A00uCvCtg0UMTteJ4BFSWXlrK2J2z5PB
0OOpDeNj3roeoSrrvC/8ZFePzsANn5vAmuI+UQaITrebItBj2hZnUES8ReKvXXHfac979u0m7R4a
w3OY73JqIJuN+F5vnBAbFsx5UwJfc+G3HezRHfudoxyD2JmxNG9w9QN4cQr0RMeR3Zrmkt0nXvpI
AriEbUraLT7bVF6YDC4WkYRuyk0t0xxz0+QZkHmQAwm8/e00rZsqHe23aopsSoAht2acQvjCFEW7
owIflYAZpdV0CZ6wS7x1mDcYYddgiQkOJH9+wtC4EoTEdHh4o87oj/3MU9GJnRKsilU1dVvvFOGQ
Ub/AQyYTBphuXWcsChlO+bXh5Ep/Fe0SCgKzp7Rf3bQ079B+AqbFGtInS6eFpEUWlt4TlUcGeDfZ
R+WQ5dPOSxmMgVVCunGUQNVSG958aQGhKcm7S3gA3rSPi4n348au+w6jFrL9EEmBI1DjrIVMxTUG
m462DSb/dAu6BM61MkZnPsdsSMYjSh2kn5MH5WqPlopRqieluLL92BvGVQqwW8ETNmZr71gRkNwM
aqJzyh416vazUn76mJb9LJJVopK4h8NIL8wXq6iL/Eav6TFF7Ru9rgkQH3ICqpoSxg/9FNLR/PaZ
0NZihK/LE0bUSw+Pt8CrO4niPsmSUQowQL4b2SvJxdWHjCG5mW01PtVwxC3Y0pQCp+WFSxpe3p/Y
Tdf4x40xDe7eFnnMhZvJ94PXTJBKN6KYdcyGODSofPZW0nUPoQiZlu5SojbMjgkYcuqReS/RW/h+
JvQSE1G/HbDqA7euYm0SU+BFZxlJUO5T1cLhO+sZJXcXQ1EPbrWSRhzWD1pAyjptUe+LM9HVhnsS
GfghL/02JcsN2YmHUM+F59tfauj+020V1mb/pS2Xcd+KPKe5XbMvmkhrF6qin6hicMXXTuiRQ7Eq
PCXfy9pOwpOsGRBe2E6dhV/CwCkrBnm+d4tXIDjjxHnzZvbs4kV7XQiYcUZ51z8NDoG9qyIK1XRC
eKprH8fsBtLbCRFI/5xiYyTkuw31UVb2WX86ujzGh9CkZbtFJWkPl7gee7J72eRCWOzKIjqZaEbl
x6HhD8WRlxZz+5hzp3MXmmRGPYx54tzUxJZ8oSNsiTvSGcABFWSB23s9I7o6UqkzoYMa6f+ypAiE
vqIfEOTT846N2yzDHHY9BKWTGzy/aD+OfDtiuNmT78OHaqvhOjJZ9Lcf+/3/iSJIvxU3bf321lIF
/SeUPsvM8N+XPuv/91/t229f/++hL+P67YcKaPnBPyogZo2B7eP6YKhs0Ylcerh/VED+77jiGcEF
Ae6AhalDP+Yf8mDqHHpuaIM/Zh9UQf8sgQAgcgNQBGEpRlPsQVT8O/Lg4FODb3FQMQuxHTqtDnMl
51PzAvrxGGaE7HZ5qNrbMVQBjjxih93uFlKZCf590q5Rf3GZM8RPXZyzVjaqE1PNgleRwrIZAtUm
/texMtIw3EWa5MSvQy6DrjsbQ794ZJefqHUQVdo4JUervqna2tNHOKSLy170/guOs+yFZPPowcei
iPl+qQ0PHQY/tl7JMNOmymq2Odqax/eApEM2TyjUWAMZseqNTTpefJraOSuxz+T9luZLUiH6wKEP
9z9n8wtLOr1C2lwftPLlGyLGnvSL2rLlhpNCgNwE2FrelpYBlE9YddydK9CkRwxx8ydg0MipVgvE
rQbhPEzvUWGJK5kBqaAK7KInuwLxSp2HPtQ3BoyeNFv4vGGaLuFIaeQ6/ekwJ061sVw/NTekgDrz
1ZSXmHTbRhHE67XoB+9FF8f6NNYStzvJLUIyNsDT5u/cZdaytjM1PHSkWqYnUxqhQjFbad9nFcqR
DRIMIoJq2vQUNsrRw2HO0yE6OOTstmfSN6r2hbyXxHukV0Xui64itDR6os+6ccoOYRsBKPTmqZen
bgts3Zl3rmImv7a0RFeWkOuZr6fc9ItNj8Dla+gpxpyk3mmo2CEggrmx1DlEIpqzMpOk6RiWbG9x
dhKlK2cXUr9uzXI+N6ivbz17DHN2OqNpv3oQwmxkocz5VkFmKYXiM0Ln5uRiTjfMBbB78MqPmn0C
LgzTol2QAEmWWsI5dyx+sdlG3QUXfcEOp2YekmcwY0eu2Nmg8rFRfGwTUBxfaj8TUBJn7bsrHPwo
txozDe4LBDU4ry3M4ANKLoNgVbCRq27ofBTVC22FKVdrp6C9uSnIPWhQFrmkzn0dsoCbLgvILFvH
RdRNm9oGCbjKojb0TqjDCrWzvTlAnj7Mz3pEWoXrPGRyNZQRalMKLva8s7bHJ98Q47VVmx54ICTd
EJAU1Vifkiaxg3IEw26SMuWNovrwObGCmSyzLgruY2CRmHvFWDhrW/E7Kt03jwnKbzThGKsJBGgg
MFcCXTsOm/hFjbF9Mw0+RqShr8ejrKcZuKqbJSSMZprcN7Gn5iPOjn4fkprOfox/645mfH7Pv/Qu
NcHI0RYTQHuTYm4+zYOkGLhBEButRVKgWqXyywviGymrsQkHKOJQFU+4TWvSProh6/RqiLR4typR
XheSh3uNJEgMKzOdKfGmdGgf1OQuY+2mBbWdWWnG9Ziq7NyAE0I+cdI2r1iTzIsMeIi3oaQW6brP
Zvec2F81gDZJTfPQ5A3o5c6o23VYe+FzPo8Jw72ko3bFyJyc4DjI9NogliFjohEPXAtG0ux9KPCP
XYJuv5hD077IkWJ0JXGMnc92i8kJtXpVg0+MCFPqCzO/Q5Go7VXjkCR3UKpuTxlemy9ZUPSSbZLn
YT83y/yKgyJWJQjLQBAPYeZCmGP8IDBlc9NZbXXSaM99KSeyclZdxc+t2jSa7psuiM6bKtQ3VYCV
e1Ui47hD195ee6EtT8ayAtZiiJSoci9ucfHlUfcY54OPjFFNRUU8XFw1O8KKnS8Z6LTkEFYGG2pl
hPlVl+YGbEuVI1cDukA+rq7MijwiXK2bgkCq84qw53KjiA2+yVG7Dxuwm/UNAdSQpSKnzU/43kwL
mNfM4FKLOEDIBgU+WftJVednjpenXyg5i/sKIoOFHaGHhBMQb0koscrQxDtWEp/qlhWL6CrWInK0
SnYuTH6YvZpSqBdDZkW0spvI80i/MOrXtM7hJHoY+AZmQUn2NuYRplwXJfx5blaspXPMbinuuuES
2LlLblDJp0b1THYlAwyCF6FTJD0zz75FGKfhb67drmKWD/zKJQMAF7y3lUXo7wVEk2WkkFTlKq9F
+i60232RiaEI38BSQfSygp61JqRL3trMK1wwbgrxrqF7cdZQHBAx6hNWscJ77tzRWJDX3ClMUc0w
kl+DsKRiFCDaHxWOidt8NFF7hmjf78EZpYcUomq3EukIY4ApTfiSDxVhFKKR+ZchQ8O/tzDhgzdy
NLfViNngvuYyMeWdPSw97YQwhUud+q9tE5GxJl1AkWR8+h7JnakedzTq4ZTwVqAPleg6sJf/d/wV
dZNWKG/BGKwKhDXHMN2DaI9RRlw6PjrTTWgbGBjsygkvCkksEFUkjvdNzXfGS2SYi1AzlcQ0SpZ0
5kFErqyMBYyzwvRZwZ+rAbq2rKKAun1/AlgLTPlEuziCkU76I87/BrrDuiF1aV61MEW9FdA1d9gg
O3EfPSxKxxlouncLmyRQGCsLQaHZIf+YwS8bfd9qh2oHxQNRHyXoPO79IoNI1/qe3Zx1pR2FqwKg
3Z2VVMYb4UDJ7eCSxAIwNOObtWIkeIylacmutDHDg1CVhTyxQMbgGMBZHO0LDOK3ed7zMIw0HjhV
RZbJzaCjicXOMMMng0CHflVI4TyH6TzrRUNK6k9Ju/kFP4c3UMYMJENwzsVVaFfWe+ElyTWJ7t4b
/vMRRWgTpu9EliLhBH8P611n83hC1lb97hGJ+wpVlcJ5wJtyCd8U9ASbGhLd55kMUU57SzxX1DTz
qWoERBis/ArfT+NsrU7wzIVEoQW7QA1Th/3DSs7bEmMoZ9Pn9ulDP3u18f8OW4KU2mErRhscgY/D
6xmqFGr8QbbB6+CgQaE5I+9593nJCfc/cUcqn9uzCGSh3mcLMu8EzwwE4jotxiuGn/PXYAEUI5WA
VRwv2GJJC4c05ILp8lrVkHMgOgE61gH02VUto/EC9S0kZIfVj2i8D0KymxTQkiNCrci7/oAod2ib
j7vI0sG+NFq8SlgBnI2zEJizukaxGXMPSdYaGM1JwTOq4wXc3OVMouhQWzOJRh9w5ylCEE7IDcxn
EQr/pC6T/i7WCxba8IpkX3zAogvuGDajC0O6TtlAbFj2QEvzZ+Zdnei+GKyUFasm1GnxAaRGjxzw
/h4CwMXEKibFXi386vwDZd0FnXGaIL2Y1/bCuq4/sNd1YenDiD/v2aMZea0+ANl9ayNzJ6fBv6k+
ENrRB067tI3I5blaMNsYG+zd4C3wba71cGfVdvAefMC5gw9Qt/yAdtt2BwmmWFjeTrJgveeWIh2V
MVmu3sL9Vqj7DbZU0MABoiU3DpyweOMvtHByugCHo/5OjjJg4hhJQAtNruEezFZkb3KhjjNLN8yj
dGGRQ52UD4jJgxP3A1XefmDLeaOTmW4qdzCJPIRsrjq7ICBt4Z1bY0I3zVgo6Il22SFo9MHBBigm
+dnkXkbRTtHcRfSeTsZ6/IZVHxhe85L1umsCSwGvF4DnTtG7KzjaH2j2KOnp1AQfyPbsA9/e5FW9
kx9Qd2DFAN71wnqv0SUt8swFAe8IUHar4AMNn/YKTHxe+bw5/n5NffGfVi37TKP/fbV8Hr8+18+q
e/6hUF5+5o9C2QcfC3sQlQtlLdKrRZr6j0LZ+x3xplgUniaCIXyz/yqUnd8ZIi4eW8FoBPHWvwpl
oLOoD9iaOg4uauR6f2tWuIzOv5sULoPsxcIrA9gNUuCn/XFS6GUmDNeMTVSNE4oNruPcEHm3tGwJ
MfnuxFx++6Xfk2f/pEJDVIdcidYACArhLFSK74eSrEw4LPGG8NSWB/KLrhKd7nFv3SJSP2k94+jv
Ho5TDpcWQbCJXZnT9MPhUm362CKdegc/7NYO/a1Eu78CoUTpNJFNliA2/fkR/3wuOSJXGG0jMEr3
g5nw3dQVEY9TTx1HjJhMroeG0WJfbUMe6W8D+n+rQP6gR/x41TBRI7Km+QIu+ANJ/P2pdHRZJ0sL
DWJe2BxJmuHbmDc4oC6tpmNSxtMTcD7trTMleleQTxxNww2/6aknySef3D2m6EasvAGD6eTWFwDD
9NYV4aGA13DtdPmvhAufeDPf9BIMXz0uB0JE87NAO0FIbWXwC5i6tGduWZ1CeLj0VDCd5t646iNU
n70jbWSwVrGdh+aPdt6/PWUf2IsfThmCDQS/DKghV3Aj8oR+f8pGXCCizPx0l1g13kYGDekJU2qx
C9iHEFhVMG9WB7b3a78z1nPunYowOB6V82yaw0mpSIZqzflVlKQw//y24VH+8REE1IGWHxkcw/pF
bffjJwNulJAlmJOyIVKn284hKQQYqoi1bruC0Fv8aNucGANyE8Gk2JtcMxL6+UdAnf/pQ7AQSawK
XCgS53hoPp0ettSlHcdBvGMGoN4N0uKe5mlyMCrlkNUNMeNKieoZA2Oc5V+MEKnZMM8blDmqwOU1
9Ft8YJw34TvX/Jg+xjxoMggO7J30CJoOu3DNmzhe+zwhm0CXt+VcHiZHpY9juBO9ZOzfMITf8qK0
iSZjZ0lkupF4eHaxHWosnqCyTkVZWfY2tHvzBbKJ118rmVkv7H2T84J9cbay2MqD9Ijbh4b/HtDI
my/TXA76vJlrEP3IcEFCjVM1XtL3y8VKB+G0a6jm91j98onjN83GIljqhJi74twbJjyqETnrb/Es
ga4NLt30NTv09BmAUnjPnm86sAylJAaN47wvFl5+WlTG3sTZMz403WQlexCAk3vsuH2whwebHjy3
ljji6f+f+w1xDH1q6Lecg91KUgtcCnE/O42qpaGVmu27mEY6f6nlh+cZdcLDpJr6VKPGoFOkp8ph
LlPxPMf93Jf7rCuzU1l77XskhgkybRk8gHSkLPNGI38sPDc8L4CAny28J2ZhmThkbZx+cHD6TUGX
DnRmyrRijdeMbCKCctkuU4odUdtZYtcQygSSIO+ckXlPFaIAI2BxH4mx7/bNgO5+6ytNHCpeyVMw
KQvDLxPNi44j40JRzU2HSBd62ibK42L6DazdbT26ABNDmUTtjnNJ+ndum0l7nFdmfYCLq/mSDh5s
EpGHtpoOVe1YAP55nWzCmHDKdYl7E2yiQ7ukognIqyzN/QsRxxOxfZMgqbuXqTyZO5Kb18RfWvUK
hfAdiRKJuQllMz4Lu0oAiia6h4ZWIxvd9nM7KVIsGXZuzIS23Agu9SpMbR2suyk3blXpL9KFqh03
BXBcue3S3ohfGKjTbB7dzJ13uadJxKBN41yR9RFGB191w3nZxNl77U32m9+GVAZNZRXrFL7WEQ68
4qxy/PaME5e8132vt87kXzL1ArWYLRjQ4CyNcu/rHBQ3GgnQnVfkGBeyoDuKJeVSaBLVvc792r5g
2Javljxd2DxVtht6GW3KLnSvJvAWB2smZ9IBw7mxmagczdqEHZnZFDkedV3W2Q4sp74mdJS9YSKS
bBvNQXnXVKp8DpPiwRiVYsg4YZSgEUFKfOhtut57wZ+8qOhJJc6wjK9niwZoA1j4SoV+M64SwN50
Kgj1ABF3VfbjsS+1dwIUxzoyoqjbZHFdHxJG7+vSgUxfSuscNr7cGqK7mKzu1BKlPs4JNFXg3A4J
cIDtjOnoaLb8G8LvQNSRpLfqjXxXFpkBfl0SJWKpiMDD1joMnQd7mVyOs2yMi50clt6rCLpH4QKl
LSpxKYbkPUHkdbBiRYpNaDi3WNIJVp7RYY5J+lKpeTiDsji/jyB17nLWzcea5tQB7m++Id7hCq0C
rGAPuhOdFdx/YGqLdcM52WjKHFQ1ibsf6NftG9WjuYptHrGC/v7VGEJD2mjbtQhvy7OHZcBBwzq+
ECM8Ddx+QQANJPLpsaQgQ2vRMvrW1vUQA29AMDEEt8LDSo+H9bhIrXbJx1YZdxVEgqw2ous0p/a0
4y92Kmy2RmgMXCf1iK1JZuehIrznPEy69CR28568Mq867qMWMmQs8pUxEK4kp+GUWnbcFWUWnxd5
fAVsd0zoULGD3Gp7iSZp9HDeZ1P3HmHXPx7buNmbYqCuTUb90NUSqZFQc7J3Ncl7tcoOeUteKt5b
b6cw6iJa8Oj81tWFldIngKBkGvuqjLr3VnGu6UsnqPznqc6O0GTB5tAQWtalfT8WESRXUidP0RQE
V0UekGTottWmCOzk2Es8eR+xWOyVKsXeqLU4tdrRW3tV8ZoiprtAX5Pvy3ImSrmZr/HZqiMfxjCg
F5dGlRxnuaZrE59WBTsV5Un7CSzy9EgSVXGcFWPw4tbt+JRl/rzFJ0cKaWyU8pThNtIDoj5IV9fZ
tNe5dC4RGAWrJInbW9olMzaBcLjws6xdV55M0LlW1lbZajoMUeAQzUOEAINrYkIUQJxdOzZIIBZz
EE7YL3Wk5D5tujlY2UAkz3kl26+kkNCKTevq1MyzZuvHApj1CFSKRta8J30eXK+sXvpiPu7L+TnV
QNjgSEM15Svg7w1fEPtM+HCL66CReJQyeSmRzixB288oSpK9qgQJ47psDpocU6b39eUcuRc6Gm6K
ZhQnlRavSvr1phczodcF8iQzTMedsqw1Q3oDpgvWEifJECUa1cuUDSizEIcwbc5gwfbHxIi+ok4I
90XaDduFd7nK3KEghTh/yqcoupwnGldat8ab8BI6B0AoIICuNbTIrbZ4txlDE7+5lbYOLW20XRxE
wVVXZ+PKjv0RjHQXAOwuW1syTKAFZULdXLTE3S4B9eIyzniZBBy/SJBmvZ6cZjyfUw2cd+ReXylB
mjq7Dfd85umK1j3Uj/5o7JLsLoZ2km0Cv7/VA/JGELHytl9kXms/6C7D1u30NkrtepOVLvk5KqaZ
xYe+yQiyeApqI74oELjAsKG1G5/MpbBOMRsFX+Z0Js/WCm0g0i1A63uehPiQRbJGfGUU1Vvq+NxC
Ac3rR0ic0ZVlDOMepbrymJEULIqIHSAHcPuCOSaOgfa8Nbetv5lGv2IvEUv2dDGDENqwSAmsDRUq
0m+Rqoqs+akWF07klJfGPMJ7LdCd34eugX9OQ8GpjuYxgN0wQda+JTV37kEtDAm9U9p39zIvwClH
xG+/E3kDqGEwxtJZyZSkcrR/jb7Nqpm9XlRnT8B6u40zZ6xC2iCcVlb2eVzNpX2cSpDWx2WeEJQB
Y8U58/04+epmfqa2Cs/9oXFbeZrXWOm0slsiuHOfp5D380PCGrAGHFfcjF25RTVNnzGy0U67iExZ
sszwy4RSaA+7g+5Wkg1Hg1b6DASu/QLYnR0mcrkieJr04L9neTXuucvnq8FT4RG5eAmJIk0l9wix
oO7y3Fu7PlwGj8Rv0TXKihkgOcl2autP6YRdSbn9NT5wWLkdwRq8Al1no7xW8mshJq8ZrgR67Qa0
rmd2OeABBItM2Sbpaer5CTAoGqiP1pAHZ2bVOVGwCdvWRFiVRGxqI1lE+V3mZeOrR2n1pjt/urHS
vgnI5tb1wbeqgMbhSOTYRtSm+QIQnzWcbRIhUHhvosu+XhaDMugmZ826wVt4QuoJ6mkqr5nKpLjm
EcWetxX0UGJLxwyixlBsBcHvj0aEpIzxr2bMa7rkibRZf2VRIxzHgCquC2R2+2zKAIuTCPaAForN
EpEJVbIyzX6819PEgKeuSPtcGQqO4royQUgeAHQzvXTyWZKQR3asyxjBYSNWz86ZMJEGreM2cbc+
BOX/z96ZLMeNbVn2V9JyDhmAi3ZQOQC8oZN09hJJTWAiRaHvLnr8UX5H/VgteCjeE1185FONKs3K
IiahEAl34OI25+y9NoYew0igBpIBcwGIHtq2HZmyemGGly2oKKHlzlZUqLHvVKxk2ZfWVJLdRGhN
wYHQVSBpgTL6Ajw/vMptQNOeDXH2ptYJO/CMKWlPhlr0fq6iE53qJf4l7PvVnLRkvIwx1fNeV1gD
ZRUndI1d8ywscD8TuNLXt7M2NI9InvJxpQ2x/UNH0nYCHOakJo91249q83nMWXCw6M33bYxCRkcN
Rhcna+et7hTRajFO7qyhCdbVSEhdpNA0ZfMQ7VM59awJru0RXVxvgjKY0aPZ9XdcC/TPgj4seGU6
9W6O7O76cIb8I8HMXZnz77EGhkP6c8nsEIdR+1/7+FmWTfmjffdvbV/KhZPaHP+l5dP843dBKv35
6Rb9/qv/QPeDxeK6e5HTzUvTZe3fWpLlb/67//MnsPVuqgC2Ppdd0S6/LcTg8Guxz+G8/q/rg9tv
T7//9b9Kg5rxCQA2ZUEgIsvBf3Gk/lUZdKjw6aRemHgL0O8Ll1LZ307+Txj/VUqC1AwNuHzUoP5G
u4pPKF0MG2ez7ei05Jw/Szt5VRDAyGVY1GkWxB4uZWzeR0YXI3PsuoHYGsk6uTZKUKvEd1ZsoXVx
8csNeaMu+LpshscJQw13QcOmwJGQ+tnr+kdb2VOQT4LWS8U8UBeLLp+loIoCuX7/Sq/tMz+vxOin
4MKNoo31+koOEQ/5CKlFj+pgpScGHKpxGlfvX+SNr7MUUxbwro6qxD0y7oemI2tps0uP7fqEFzW8
bCbZbgiCJ+Hvg0s5i4rpn1UtvhE8B3wU6BfQ/mPxPaodBaKCQWSma0EXB7dr2dbB3q0Br1CMyBw0
t2ZCgzKcG4vMkl50Z4i6kD1iuxS9x0EQOcMMfRNzG8GxteeEbFwAXUlk1y7mvfnWZXUShJ6KvMem
gW/hIoya9DIdhC63LDjhM6QuN1zDyWFRV0q7vHcJ+cv9EEGfBv8MFdUaGaP1I6YJadLTQaoJu783
f8QzsQ0+v8JI0AzVXFiLFe27gRkahBwZmIghh8E0/bTKXOc0SGxrWQaFHC44I1ufu7bndwtEk2Cf
tJzuoZSt/UywlY3WSg9A042pi2AnTe3pcWzU/iFqDKTkbhIAvJGESdHvK+hDeq0tcg46Zj1sAltt
Xop0yIN1po7TE4DV8X4c8vxHznKzr0vCSej1Rt0NCfSEaqehHrJO0XFVfBf904OTl0blz0WpPDVd
bX8OjDz9HLQmezQirZfM0w6sjLeYVLoHJ6E0oq403H0PuTN0lzMZzj3yyLT6apCieqNzPAL93w7J
ea4sMZ0DuhsiZaF/PUgzS5+KJo6feGvYpk6uiRAXiZvA0q0j3kdi0HyztQY3/6zxZFQlRHOUhRgz
iClAjsIvrodHyqaauc1hCjUExArnMaQXfKGLxr2WMuwTbqbARQ34Pb0fdWdC6JqOl2jNo5Ksnja9
LToJZLYg7/OL1o8Km0o0LU+x67b3iPCGL3WqBI4XW1P8DFaruW0cZJ4bfWqHvUwHlNgjtRLVS+dw
PHfc0QoRA2dIJKJqVF/UYUie+7DMErh6OPM8tZchfDx25itaaeT3StMhrzEoEu20ZvJmN9/Gi4Ug
CzB8xEWl+SMQq5LztFlctyoCPj+bpQjQYE26TTRFWPS05eec4/c8hFdFrvVfkZlHT/AWQ/vGYWV7
6KzYjry6XSBgsnacyJ8USlFe3cGM58/1cubYlgIzRHcRkBmRaNVzUzeCsm1sg3+uclDFuj0Ahipb
Di61FWUzp4yRYhU5uTa7H461FwpJywQNtPD62YPMOToiJzqn5oQKiSaOgZiFimFBFSWdvvZJjFEq
qzVeflxcVNqqIOMty7hittYCWX1nQ6aaqIpNuGxFp1A/jsBgfpZJj1edaZ8EGdWKvncGYe9ehBDl
kf22da1LoVF/yewgWT4MzmiomfJ6ycvTz6YArRgSHi2t1tmIPJCjE0jYVTWLEdmKkZuPTaPEz8Td
5FekGCflamKDgLyXUhomn0Slb0k/KtfpyweR9OZy7B9AbhF3MPD+PY8MoBuR6A+A/XhaaUvJDHjg
9OL0MSOpq0Fm+kFECWLlprR2YJJxZACVhYg7hdyprGpsKF8kU+ZX4kmBZ5AbBMCeCUfmO9cKClxi
U4hfwRIBIyokBmoDhQy8qggEifZRVHF8D9jUoH7KxESuVt3yNQ2FENZQyT+TE8hfIBGXAhtz2piv
oCGIHzMlo4fRHUlzd2mxIAWJA0VQgoOjTBjflF3r+NgyuC2ImkO+AF4hZN+EWFiwXyUb65UB5M+G
KGMMgRc6ZTJuhBmblV/gcXK2fWOS2NsTxDt4FrjBM4QNw6OGewcSQR7zmUyKQBzjq1ZnMsvK9MoM
NFyxbO3TtcvZzoE4OJLOqpoyP22zTCUhoUTBtopBSnnjQirDS8v8bAdLzbTeTZ0jxbrXQOx4CCNU
l7pdbV7JHp0niRIyfjYYrUscYAf9KoucLF8lacf2GGFAl2MGcKNHYO/xdIqYL3zhTG8aa+qu/ZWR
4edahQmaUN9R2/G2swwaDTQ+62mdJ45lnJBG5I7Y5Es3BvM2tZGfan3zHJBYG0FC6UROYlfF5Es1
Xjtxi1B3vXhAF0alTRr3qCRRMzW23RO2qqgvHV0CA0IH5kWvR8IuOIFZyEr0nH393IoTZdbrXWoU
DqFsmhWd9zIygVEHxhmNi+xOTTP3SalN+VVzxqzxAJaTyDHINtybudNctEKtxNaFOdqvSyeuiXSJ
ohjyn8ziz4pdqU9DGY83hjbInDqcpaTbkpPBVQ74rUQXocvnKh20+zDqkdm0gxIkftDXCflZCTZs
gO52/aQyt62zzhHFqqMq9FQM2XBdSlUA+JLaFcuCfdFUUh2QAOobXbHtZ4hiYIDhdWLSgLXQyZPU
GSBLDtYyzkPJIlNDFuJcbhfNXdDk0Y2bm+NEhVHY31MaZRaK2czSVrbUOcVCfLdQSGmVPFViYQKz
hOMR+tNAr9mXegsYo9XQJbcMPuqlZU9ZAtgusn0aMCe2HqNcI9wYyKPbmJejVsT4CLtGPSGbjDeS
KOr6NuzxEcV1TS4JwSXDnqooTTDc1y0ETbLvdqy9zRaDC+JXlYLDPWNT+1a6taGA69VYQJJuStut
0HqGk1qgiSSjO2kf5ykN09U04UzxYtlDPaM4QIIvKsb8vJxMpLJSnxLDr2q3fjQZfCkJ2mV2PZFP
+CNSRXXRsVAwjnj7kIDT1/qqt8v7kcDet1a4MBHO4vEv7gGcxF8tzDZM7L2pLFH14GtFHjQrhRaQ
4Y/xguxTDyB7pEPW5/CAt1cPptnsgL3PJaD8jT0haqJkSOPUG9hNkpm3EPMnKXrke4qIS2YilPnc
07ZlVV5DynEjYtbgQF4XJHal1zBWsx6rek0W264OTeOaWjF6WVVveHZASmG9mwfuOzM8xUFMkpky
Kxp1ZYlNaDzQ4lMOyUBZ6U+nZ8hAB2snI+YtBk5JA6Qd4v4qCXWS0TrKXsoZodMRZ2KUOq3vLIVz
jy6ovEOZRPo3enCBHi+t2qt2QAtHvdGRJ1Whj5iVwNERwGUmaEbxMfPkDS0dnwqU19Zqwul7mig1
NQMY8XnsG+grxaVAUy1YSBT9Wm8gv2wg5WPcbEY70a9a3WJPhL+ItYvcFgfmsWr30H4BV6+SEKXF
RWRToKUY1rCx60bNyi6QyI/fZFLWBEmwLmarVBFkvyWJ038ntipgBxnh7vKMVrTUXQxo4Czyy2fu
ptCpGVi9Ffnh3FLPHMvmOzFAE5xhCykYcaMKOdYIl1hwaOg1gy9dtUe321hWQ7Y2c7BaTupuyDJi
uvLBzhwPz2JVX89kUDf7tieZBUAFB/5Naqo9kmcMQEjG0GemK6I4DBX1tyWe7EFr7LUOiZTeaebq
hFlRckvEZdxm+oZ4DX3e5VOf8mIgNVqRQUStSSCcxuKadmqbb2LahxpTjt4bJ4EVYhBaNaGLQMgW
IRnqiL4765sWsf33goBDCOuyGhbWU0NuGQkekU0jCYl36hr72jEUPleQVQ9akITaGl9con4JhnKs
vsUQaOur1Ghq9Ni6AUxVrULWYPZ1VvpyOD39UcHi36tG/I/TLKkcOt+pSfwWOKMtP/BTsIQoScAV
WggCJooJZzlz/hQsaaiSDkUB9n7oFRYNxd/GHv2ThX5EV7F/Up0wdQ6iP+sS8BBg/rt4fph98eTY
fwQY1BYhwj9PvNg6lt9kqQ5eMZJi2fC/PsMn7Riy5kd7RQ7yG3xe0N6x4/QvSUvqzEqNc+PK1Bry
21KpBt2aEkZfnoE7SJ5Mp8unXdo2Q/HBkf/Ya7R8JmgjqCZs/uVE/vozoROoVX1EUzRN1S32ZfOx
wuPjriwjSL/CUh0+u2iBHzgj0/v45cm9UTw50m0cbge1EwCBVGzoxx3djgxXctDbyb6oEkJR3cI8
5+TKAVWP1auWFsDTn19uQZkicdJxEC3ci19VNCIfhUM+wt4xMnAH9ILy56SOi6+BUxIvQKDX9/ev
97qY8tfT/vV6y2j4RVKFFt2SHdfT9JnFIVWrHRwJdQsZMFq/f6XXtaGfV9K5gQ4qPYAeR2WbKMZj
BMpir2RFu+cglu+SaOo/wOy9NVCgd9Kit6nZECv/+uuAWnY7tspLiFm5nfpE+4FUhTU8abKdzrz5
BAlgWMnM0j/4dkcao8MwWQRjnI9tjRPA0X1s0lktMNDvQ0SHAi+DITYiHcIbZzadm2Ls+rMxc6ln
p5ZyE7Da2d7/xd11tWWIGhDLDvC9X56ja8uJFYrr435eVzhStuGA0+T9i7zxLoBXWWx/Nlf5DSxI
8wuYfxntwSyYz506KVvy2ZJrRBvRXq9ke/X+5Y75SMtNhdQE8sricoAejkqkOqZuUzfDPVHk5Zkc
K+WBNnl8BdcruHZwDz/SfiLo3uIwqHYpxAGYlBkVr6GYNu9/lDdeE17H5R9eS/Hb4+2LnhkqCPdt
l2l+W2UAVrCUEZxV9h/c4zeuRLyLjWZUqHBv1OU1+uVBYmcGJhbY5z27qwfgIclOurO1GTihnLz/
nY4lg8vtXWSpCAMFolH3OKIur5nJ7EScx2qs3bXcyq82ofZPlZvO3Sl9N+uLHUTJAs7O029kIBEV
gNxx+Pr+x3jjzVkEunxTxzCWZPLXXxiYNKciSzvXq26xbTZAZai5GvuKsuM6V+d5P2lh/mWesnyX
A8v+gPj0xpg2VKZbjXXFZGldnscv9zsHwwdcRZyXYeqgY3JbUi8im/M14s8AJsbu/W/71k3HXCrA
X5Lwo7LMvr5e5xoRC69+bmhW7aBdSc0cqLe7BEbUVLFQEI3ntFe7+1hxkOsEhbgnaKf7YLp466b/
+imORhkTfWB3yDPk2FaX+jRhwEwCaAqJbl2rZqNe45TEoV+61bbl2PLByHtjKSAdUTVRRS9M5OPs
NqvA/jfM2nk75vNp2urmidaH6Cfev9VvvEkGS5tGw8ZmQTWOllJcDIFaVdq5EqjtOjB7fdtGoE4B
ibWn719Je+tSAvcBrCodlelx3wPbY6+YvXbuUoLHvxFNtqQfitJOEb0DXy4K5Z5d+LCL9Ulf0ahP
QVoo9dLiN+s7G4DzhWnU4mLMBqqIuimd6YOb8cbCCIsdAADgrKUddDTsHKwNmLXGc+oJ0/kgG2Ot
FW52hX/I2k7wgW5mW4YvQWlXHw345Te/3k8uGnoBk5eF0da0oyu7Uav0NYwGZYrTywCKziqMDYKB
egvRkpkNPhgpEqUSW/ERjE7XfIZ8V1ho+tBw0quioDZ8sEt44yXUVChvGOhp8bGlPFpYxNgNpeOY
Zz1J6ptgSrv9onu6jfNKX1l2FN7A4elOXG2i5awNGrmlZv/lgzGzDL+j+0LVWDdQa1uCGs/RfUmi
Gq1fYZ9RWGj2JYHn53qIB9FsSDWSpl3cKEZlbMck0U9HA6ZKXojiyoI+73/wQX4fvIc74VoON4MG
59GeKelGUrs74wwyS/I9sMxqFZrjTqMDtOr6CZvrlI/tNmxlfSJqNf5RUcF9MAgZ8bVIzLtIXeS0
vSEvnGEyPnqz3hg9i3J9OSnpbBuP3yw8TvnC3T3DPxPS/+kic9VNk7HTu7Hb1/m3QJ2zNZssRGxj
H3DUVR0fB1l5FpTtYngVZOR8cL+WBenowaF2QFvLokn4iX10v5C9jGQ6q2dAjLtg0SBWV3PcyFXV
svcIqyq7mdxG+l3XIGxapF5OieaqL6frSFLC/mBn8tZY5uOYnAwX0iqMl9cLSjU0BAbZ4iyk5rbF
rIw8Ro4arueRfJO5bKs7w0BTMgKQWhlVcaHAjvvjyUVj2jMdCH7LDGgcvU5dSwhFM+gwyxAYxnG2
uPw6NV21ZHY9dvgfdtRHHknIMj5YSA6Tx2/Pgmvi39Ew0hyvpnFhdGpma2dJ0dQnAAviLY0se2Ob
mXqd4SX+qo2kQLp5xIQMXSzYwRze2TCkADpJ7JG5234wt/w+0ZpsIjBA0NJn23o8tWSFMgZyTs5i
ZI7fUM4yVOeJbgCeQaPxRWtNJAWxxTuxAtmt3h+av6+rYPOpN+mCW6Gx8r0eCko0oOx2kzMa/clN
O0TTtqBw+PT+RY7x4mwbuYqxUDJVh/t+vGMy47bS6zk6m+2pvJiw4u1krqAKJzqe72cbm4zhQPxe
gCsXwRdM6Ur4eIkFcuVOzI/oAY3Eg6gcrt//ZG/cepYavEhsnFn03aMZNQson0s+GHdHPxlLLb8g
LyfeBKMe+oCGSV4uF1VeF3wwlS+39fUgxGPJ/nWxvkBlEUe3PW1pIBa5cupYqZOtRrK40UgOfVFQ
cCcecpUNAaVsiB7jR6e+Y6Y6z4Kz7rLDYQ/PAnv8lVsHXxbZU2eo38tzUVP3g9TQ+gSRfmlIDfNb
SwNaNI/XYV9bZ8MgzY2pTM1GWRoelSIxKSJm8DMzaLGl1ZeuVszXs2bKfQ6IDQVp+CzV7g45qjid
Ehjx4NZdX8pGWVv85wd7hd/34jbYziVBYyH4M72+Hr+2jDPmVPtUr5f3A8ctrLgoEFsJhRdJIW2R
6/dHzO8vzHJBhyHDAWTJ8319QYYLqBDDOh1thA4hEVKbNK2LDxbYN74Vb6WKxgdzHieco4vQOMG4
k5inyAuCK2ByZJfVRUjstwbEEKZ5pNy+/61+X9BtNnourRHQQMzHy///5UiDtkKy65CnLUrRlduM
/RqWu7VRzEL/4KuxVTka+9So2PJSLuS58QWPQ0LrIusIfLeofaekQtPy0NEwhmpxrxYWwkWHdHqo
NkE+3+sVMxfIEkXqa5r0fbGzmsDa64PGlteEm3miwgfXTxpadJEPwTDq1h2JaJeo+WIanhBBt5nt
jsEub6bye1fO+QvS2Ka+nWB4YHnuqqDyIYiIL4PM0vN+cZejD0AAai+ec+1gP6dHgRWdjEKTRMXF
oS4r7Ap09QmH8jAFJBcVj6vjzIsCZKMfbO5yzM01kEbM7yVJaM+Ei83nuVYPDZhSgVE+LlG3suAu
BvqhytIr+2CrtxaHPS+//AHQcjxLDwb8+GDG77Iu+9EcLPqRmKwX1AnJDSdU9UdTjPo1YZr0C4nR
wOIf6pr2VByM/8oBAmBTvvqGewMLSb9QAoxco5OJEwN4QDCoCZlDRnrdZRlRkDYUnzuKAAgmgywj
kSohIXI8g+hf0gw54AkwTYAqCAOX3jTNUG4evgOvrbpyl3RuAZkFwIHk8PO5PVAPIpT/jOBq0vq1
fWAioDxIrE0WyXu96wrSJQ7shCQK63pNGiFMBZ0+Sg8ZMyH1UT8QF/IFviAiVZ6qPUAGWaTtsBIs
lJgYDsyG8sBvUGM8cp7WQjvwsDrgE1RonmBRWsgPMDv72c/6oF7ZigUbQjeLaPCigo6Yh+kEfkQj
nOGkOVAl2gNhojzQJswFPJFL3DogbRceRbqgKQzI09EW4cZw2h7YFRpB1KFv0Ut1vPTAt6gRs4Zr
GjRwL4AtwsAgVwUeRiwWNkZ3wGQswAwz0WMDNWrL2GoOTA03K/ovvAwLaUPFNuq5pmzatZDGtBML
kYNtFXAO5p/gCbkx3IimCPFG5AvJo9Nt+YWpcQS9Mo2QPgotQmtVj7SPmlF8h61KTdqMauNGZkK3
0SqXcQfdb0L7w+Ccl3pVgX+lGyfzdkBl8ehEgst3UGESv7Ky4Sxz6gzuacyp2ZMtSpuTsJdufBpH
LjKEKE0Q0CiYIGbyrmzF9pCYTM/YklC11XlW6ASvlto2HggN9QhdyWltIrwnDhtopuprSoR9AGud
0Z3BRCzjLXFqbNBdDIfFltYUqP5JmggrApmzXcoH2IZ+ZTtW5md53nWremqDgsdQQokpwrR/spLe
Jo/LsKOv9myKFtWEyNSNK/vw3BjUeYvQaclWNduF3pdjWwqRKlwS5YW2iGauZiH/IHoH+TDKlQHl
RL3TSlOcjHKyaLOB7HXW86TkuaeCEz0riU6E1cJD7texowZPhhUm1VqkqpOuYE6QOjvUudKe4J5q
HwPHSdpLuw2HG7T7eubXQdzDBOVGhpQFCCUoIKKiUkoXvUQ7qJUD3nyxjQRDB+dU1oINVAbLBGFX
5aj5qo37LmWvhd3K6xuL0CIWTPeZeApMfhmxpfYa9EzukINZIYlBPg7XghRktvxzgngPCzLItNog
d3iiNP4826l+CvLGuROQwRCdMCJVr0xTJd9qwazLtQTt1aDuC3Xb17qqubXQaGGqkJQJPPiLiaBY
Br1qndUdlB27WrbZcax3n0F8YhQkmapIqHkn7Es6rZguaBzPn5FXMfmEvZ6fhEkJ+QcQtPLDjg1z
QnwHsdSzzFG5BtzJ8cpCc2f6BKcas5fqTb/vJoVAyboqy2tLNHLxXLrDvar1w6OpS33PnTKJ3I2c
5DMPAP8qesNbPc4UsYSZAO3Mw0It1wQDGsnaseiGouceG9cbXS0qNnoY27cuZ1qITojzyV5GJXVu
CXN+dDs2YF7rZkB1RI8g0ktNDTy/IysVKEs8wJfoe4du7YQbHn/6EIjvJozFvUgw5/gT37A6MZU5
utUNUd038QxzFePR82jnnbW2ImRPoCSZiBLpflEQKF2EArANNBQYFGvSPRGtJ0aIPDHO+zbwMaWa
1aaNB/VapW2dwb9weTKuPZqWLyvCIr04bEjyYVuuXJWO3qLEbHFexK5I7nWj114oyAZXGc20CZ/G
aN2UAROaX8+zTXeNnfZ5BnCZw7WcY3vL5h70GRmwrJW484NwBfWq/jGo7BHRlQBiw0Gtdcm6cjKr
W8VtkyICYlCWq4qYtvK0Mc3hwR0ay1wTuGpnO5V60EOduGm/4r3qWgzLmiXPJidS7ibQtgSSdiLa
ZkOOojOb3cT1dDA5n5EoYb9CZWxdqkqdZVAIqxDxBonlmm9hKOjwZyJ98gh81c7ZulC2T5Sxkv4w
KczdJvBkEHrYrFPPGIfyZaRxU/gmWFg0NrMhabxL0+131ZgWpzOmkF5jwruMB1orL9iMuxONFafz
CpUANBx4AowYTLOy9g3cmJfSKGNEJyJkSgetKr4aSp7WK7ZEc+njbpvSVZpY/WMqLVDOeoM+soad
V/iwkpWbAvtLiFlET78Tr95O/hiNxAo6GYkWnjQgeOMwyrsbztxzsuLimeJXnZk/N1Y/DoDjkNzs
h8mcBOHNrnVS1BmZ1fRXDcGElpnPJCmHF+1sVc9DLDEm90WXXhu5rTyVwg17CiqFkRNnXaGpbTuX
GpBmZEbrT4C7mXDc5FZY7XiRM8vT02LXzqLQtYvmNwjRi2KFVU9VziQzscI2sU15aY7pFmiV2+2C
ocLEVBQSmfSA99PYa8w/7AwnjhVXJFr1xFFBxUYbA1EtGggE7vDrNAlpGWuELKpO/itDk/hr1C2I
36ieryN37r5YZRBHXl+DQtRDmlLrzDLlQ1NrSYDzxw5hLNtWdB+r0vpuQR4sfBA+yAtHDCXfwe8N
1ybNQtBkOjBBCIHSuu4D1L0kwuO18eQCMfREwR30A4fdNBz6geXcmadK9cjS0dgWOcJ8iJQ4Op9C
y7md53C6nSi83gkNZsVOKciH8Th8YSDJ1aCK1047QntFjFadtWqCtMhGGnwPq356MeXQEh6Aiexu
bKLxjkxLASFXR43lzTrAHc8mxPaSsDJt2MBYa4ObmgD7gWnJxAqDgwEf/SBmlIMhWbiInu3E1TbL
9nqvsFeo/DEplrWnlP01zvjoKzbBdtW6s7EHL0LGvJbh5WRHz5wyDA1YeEOo+oXiDv28CWo3Rf3L
n3wljleOq2jEGLomQtzcm13f382mmteYh42mOqkx+V+jkLK3TDJxsU2mypjXYWBRCAj0yACJBSri
JYjU/KbKgNhXRlF3Xgv/eFipw8w6KZg+Bx/jV275gCBraO+o/dzNnLdKtEFcq2mg0NJ0ZqPbuT+0
pq7gmKOzS1d52fP4Jhd61t5NDT3cVK4RWojAWwNFQzfjT57mwLwtiDj/XEX81CZlyTf8Xmnaxz5K
YK8bjV3nZw5Y39nHTzVpPsVR83sylQmRHSMcKujviCDJQmqe2O66Kmr1ISw2LQa3xu8rwTPJSDvr
Vm5r2A9LzrDhgRbK79Q6N9mm9ezY12ZPOXqtWkF4X8WDtqd9PH8dMcF/wVknYGN3BIJXYAdQD0oH
BWjfEC8+pjayr2qu2f5M/bS1KJsGJ6IHkVUCXhCKzDU/TtlsbYXUlXXB1kvsR27OdWcnMeiz2HTO
WW8JNPdiFQE8Iua2Yy+U9DkZzzQ3yptqlv1dYaDj8jhOE/bqEEH5lBMb/TjhgL/JGVQZcsMWbZaC
B3BBMRetdcL0iuCwmTQ19YHC1Ge0YQLFcyk38/SnSmrM28b4fUFlQqo3mnE/h3yZddU0/aMIe0SE
iRbq36FFp4zoUVSbqgb44LuiDW6VySwzP2ym9IKOdPbDJgF6WBH9bjyUutlHawUkje6HWlkQP56M
YAiVahqHE4mTXeN4VTeRV9aIrxEJ16RYKxn0/BMDbIm1EjifDV/pTIBmUaRO54ZqgLPOydRLNwGR
t6E3ZwBJzToJXyhp2RgL4cm0q6xVxgcLYqSxtQc1+JFpvb4zxYTau2A+elyaEheESgOh5ikMa+b3
IlxHuj5+cSWvdpM1+SURsh3u1tmIhnNIrNltEHICPrFrB3qaQPi2n1PVdXz2fmjb+noyOJR04VMk
F7mhUZUI+dwIQYdH7J7Z+K6WdT4UaSgMlp4rV52OIterQ041Kw45w485lUq3kZOmZD6CEBCldeHa
jwV/sp/wEt4A3NWuMtKwKPnr2BE8ALdYETsmiU3VtLbm9WNJ5HllRTmwkrBTHtArIUyPaprRm0Go
+Q/M8MpdnTjQ1GeYpxnbJXJgvJpQlGUTungwXDNEhC0g5Wa+nbBXW+fD0PUbBYPBqYnjM9pIs2PH
jEKaoPCcXemy5zPYZjdFZPZ7CQkJS3M5zgR6QDv9auiyaNbUXipYYa5SEvKLdWgxGsSISlVZXczM
8QrMTRgffglJ4rGVAnVxhviw3Axl4tzJNpJyA6Y9/Hwo2Px/odx/6ote6l8L5W7JOf6Pdde0TJFd
86vp7/CDPwVzlv6JKrMLiYm8Qkz/i1Xup2DOEp/oZaKXMhYLHXofGt1/K+Zs3H9oVQjApE+D/41P
8lMxp9mfDIssIFXjb2Dmw/73t33x6q/CLs5HjJDhS/nzv3/Fbh0XYRHCWPhY2ZguhLGlyfq63pbH
ypQmBeD/qg5sKt2Bb4zfwjFsTwq3Y+diJqv4dBIyvmcfa/qZYt2ialnpRq6icyWjvh4MnMZkQASz
/YQdKd/KrLnSBkzoXUmch13e6oFQtyJBhT4AvkSk/Fcl74+G4LsqzF99of91+T82lsqg+vqvx6P/
bcq/Ff/xRkT08nN/6zfdT8zOSC2XIGQN7QoNwr+Bc9onugA6pWuqrtggTcqlfw9HfmopljJ/0agi
RI+f+ns4up90RhCORuq2dG/+zFeqHxW1TZPWpI3eAXMkn4LV5vVwLMZ+IBU1wh8fo83HCF9e6nAu
RxxqG7I0w00rNPAkqvHdGfSQWuU4bSXLuVprs1+lfbByYZifqC1c35AYDeFVsaOv+3wOrhqjxwbT
J7uOw0tGlv2zG03azhqN/IOeon7UHz98DbaZxvJy88of61CjOktjKaS6mQWG5TD9bFcAOPV6SCna
jVF3MU3TNqIqBDwa3BEAnYq41xInxEmUyviy1GfgodpondfKKE4heS7kimKknJj1BF3hALwZ5+pe
xff2y5h5Y0IQR0VxJh0oY8ZBjYfQxzmOV0W4H9ehY4lNQ+kcj74h75wmHB9LAySH70oN6NhYld/K
yShuqnr4HNWxui9CrbuI8yIXviEKgKxqXn1JSAqePL1xEcJbVqdC4MiHl0jv3V0RtY9TKcWOIKn+
m8LGrvGcCXw3SPjSV1TyTFajaqMfKzHhuVEEq7rEpucZWVFtpii+V62MMzx97gUEAFTM9QQO/7/6
hX80s/ybKvD/sbMKWq5fhshigf9pbV889v/rP2/+93+TPvTapn74kb9mFNP8hJ8cczHrBzsdbVEq
/TWh8H90zdYQtCLJXvjP/5xPoI98AhDC4oVkDtgjIqd/TCgKmfMYC1niBIkHJL/Sljla0N5b4A4N
zH82OB2dj2RhV6elZKhs1w4zzi8NJd2ZsXDAsl6RJhYpINvSgWhgcKnKCpqCZW/EpCwn5jxPWPt6
lzpnoE/KcKZJUO7eWFgAakQAbmGr9LgQMLXhStppIwwHtq1tkoGKVarBq8wI4ppTD5S/QU5mNgV8
1ao8U0b6VSGBCK7YzOFBNLTFZKLltvyOu9kV0FQ7cdOmSYXIgc0f+0A6BNYqHrrmxAgHQhB6UbFR
tcrnUIntJxCx5ffDM/2jgf7uErr8pv/H2AosYu8N3P237NsQ/7ovO/zAX8P2kLZIGCzLnG1ATF00
ZX8NW7GYFZYRjX6V1Yh4438sg4pLDAlWemzwbNloxC/t0J/roMK+DO2juezY7MN27s/2ZWzAXncn
LQQYrB68BQxcAj2Xz/FrJ5RkuCSZl7hZd3TwpQduWc/nTMrqJkiD8ktUqJiz+A7DOnIMucHRb+5o
5TdXMaVfmns6iHpdZndWGzubMVXkaY3ieVWEyAobV6s90wopZc/NiFGRgXwajlm5wxo6UTxN/GKo
z6Q1nHF61F90d3oE9k1tNbhp52LNh6v8suydlTXo1ArHiiO+SrqIM9Ysc8ZpxtWrDrnxMFwK0sFW
E4WznbIM/zBDEaosqKRh6s9USZnV0pQfiu7ed1jpwhlfhhJpu0lrMqxhjddVhrIeaZKdVhykUNvh
BpxdiZeaVMj/w96ZLMeOnFn6XXoPmWMGFr3oABCBmEgGGRw3bhwuMc8znr6/UHWpJFlVl2nb1guZ
pTJvJskg4P4P53xnyVp5bZrPBUZENidmOGiYYiPD4us36lNUZFtXr+56QoC3kJiueMl3EdgwME1h
LZsQUbjvtktYqRb+SYIxgpG8ig37tnvMZMwEu9WPNfIUEutsKHj1FTL+Co6L3L1X8+Q1ZjDQ6Fje
8oQYDsOPrPpDWgsW/h4LZKprf0TXxe8gnktf9OYSMiQmw5lUF29g3btPIsais3RxoTuslqMiXIpM
35CrkT2WLVFiFcgUoRfHzHWUQGHQ7DH3YqA3iG+9N2K/N3/i2jrEQrnUxRUjt28W2IaHswv8rcin
6ZPN1LADn4qgX23vmqw71P1rmR3k4hJJ18GgQqKVovGo9lOvvvFEld7ijEfNBcejlQDd5MLSQNOA
R1oPa7n8gWCR+npX7l3y8UKzmr/AqIdZz5TYltlhGmLmTGvxkyTDd2SY9wShHBFEENEumsRLE0XC
A5x+qf8KLzXKPVkqWx0O+IZtn75lzZaGc577zNBTgitYA2YjfqNNXbbpfYp1bDNEY37IYbtrpW3s
ymlKaM/lY2vl264kRSbV2YzIJAtF3d11EzRBMMbfclC/y8q4ifD2ejYcYEaUG+myMW5ViI+yr9na
RenDkGV/gDVc1Hb91cgE3NhRPweVmvwxWn3rajMOwcX1zNrFG9olz47RP2dpdxfV4olsAOaZcKVs
DDa+poH6cmY9QIy+r9bmEFvlVzcka2CvkfWJ8PDLGMe30dWzjImmet9ON9Nre3Ur3dfh+DHMoObD
3Z/K/icitFKzFV566ylp5/KhiW4EIb2EHSIGNcRZ+Z3FunaIFdQnIOeQyVT4nlIlPzSZ+alNetCS
c9gOKhPrvQvTeUwe1uhogl61IdCVibNZ1FCyUEN/9mMt5oEkll09HJhfrCoo3pneb1A0h5efmDKi
JawCwWu701HAFmvrV63cLjP+Z51nZoIkxS8a234++rMuTmX+qndP1Wz7zPTYBhWE5/G988p7WfM5
GTsUCp5dv46O9ROz8mcBeluTMt5Be8F2IoJh5Q6MdD+mflJdXk9AGuomY+GHUCMjcQmARWUOeEoX
PV4eHYZqy2FsV7y9OkNY8xtf+U1WZXDqEOxeKolj7ElsFPEHSU/WVHjOgsDtIqzOKO9tsAzNOyqo
Qg1j8BzJwW0bFVxfh27SDuWC+Nwbel1mRwrdzNqw04iIFqS9IQB3BBOwsfpI/2prYKPCxUXkq4oy
XgjuMRSP9gG2PdgUKte1YJAOADGONthUnJjewNBf8yyftc20iBoUZKNb35GIROK1JXC/AA7YyOmc
rk2vb6w2QtqktCmZ5HkJsduzoI6NfjeyAg76QcnT7cp9Y/qdNsybuqnRTGxK/Og30GlePayaaQey
a51dTE71OzmHTDdzXnjH9IQak6hjGWN5Jkh8n/OWmwSFvuXACj67Vb0r0/zecFLlXHUleVJSj7y6
kqmGJmV50lUyYhDV9e9VS4zSLOWLDt3Eo7r5cQ2jDnswpPdqP/Lq9Lek1xoO3hyWGt7xInYPzbpd
JvQSc3bszelsJOPGTSKvAPdikaMxjF04pmnAUp0PvnqY9I6tnbvLdH7viuoptSwCTtoljNYDOHtC
caJtaSvFeXTn1Gcnc02ShOyLUb4jdghcWdunaeRvDN2f1QAi6WD+n6w4ZFAXkjy3aRjL+DNwxtaz
s+2QJmy/jIrJyNQHUz3Ig8IkWbbTTh9G88Nm8YFek+UHs9V+u/IW7a2IfQ94lHZkXGckh26t/Qnt
xA1tdLs+40crkWenjrbryNxUmAJRgqNfoyUuTjCJdE8TysaK5kteKcXeyPMjXowegswsPTYnaGsm
ueO3uRuqod7US/cHAc2vk6UqaYlqEoIPqH3VzfKQIFXKTTJf2tycNzPcXZKef+J1Qpgs4+JhImhS
HYvflnQGI+p30upu3sk7J37XDbR4UZUci65+6Ali0nXwCzohCEm6G6J7ki3gPjvuS6zMp7peH628
QhFf96PfIpPwhIXED8h7XmP5F+2vWPoHSDv5PZlohT8b665TiWxVZ+U0msOd3fap12YukhoK4eSK
J/8TLCZxYyiwUsXdEd+5jZPCc9dTC1fuJuYZKZe4SnFjI6R4MSBqosrg8O9nMk+VQuuhNepbG2pL
AIDkubfnwxqP651UkPCJNmJ3vmxN1DW9GQFIcQtazbl4KMws241GCijtsxz7oEiG7bhOe1tOqr8I
UGp1fZBz+l6swlt0YjNuhm7ZDO5eJX/JqYwlsPkEajt5JEWI83iHIoKAHlGEnVPhWa0t96hk8a+t
r0FuKF+oFkIH6QQ6tGCaya6vFq8H5cQMmAdgWIZslyXLS60126UiP1iosECL90i257qKwwbxY0SK
zKKUf1ISLwAWBZhjaUX4qkmVvepmH1os+FGp3JN4zGsIpnfrmHO51815pzdVuHTzFt7oV5/ZvpE8
dPIUA4KsG8jQEPVI1uLKuHZzfVpBPhb182jIQApr10+vjd6FEK7zl6EW3IL37ircXdHD+ZdKqGkM
rhXX04vOQ7H+KprPsVC+iXzi6j9VchR/yNg5auTFwQDfmADZc+nuhkR5LlQ4TEhxNCCgTvFST+4r
c8f8iXcSvYzNLVdF47kyxS7KrV8r1QPRU9I07sTpy7aVq3L2yrh9TJAjLX5n4ig361elcVoPLgow
xqncmSz3qKFLVDIchXhbqPjkplPuCoZLrfthQbDKjl1yKRIzSEdCaNFGxF6VrNHDVFevppPcDSmC
crNnnRKX0Pdi2KgkyB5HNhGdqD5noz7WvXPnZqqyZwN84wOB4EA/tHoR2vV4s3CCBXlLmlXarW9Q
FEpu2g/IVyRUNWoUsNUMiPiNOi7yUdwRLE7iG27OUGqNfE4nGboJ5IQZ+oF1yRmk+TCp3l0oDgSk
DVocovDvAxDNF5vNnc/UmpOhuyFtJPyhbCAP2YLfHE+Tl6B0MVKen4WtRWXdEWq/g6za+YkpGmqi
on2uUDmgsSJX+rvGP1Byei3jSZ/H1B+aed060Gd8VVOycwecxG9q4wpKirSR2nyoimV+X4EQ/CYJ
/03EGpir43PKMxS0w4PbT8/rAhQpdQ/22uwR/zbQp1uvVTPvJhlNlwhRlL0da4vUionlVh+YBtxT
BYXAZV2snuVdPBLYs14LjQpLWY5NP3VBiaQdTjjr8UR9VaSFLJktZIFAvEc1xAJrU9juieXViZgK
4gBSULrO61DM33WX3sXlxR3ML5kkt8vlrZlVPy6cAD5RwLIoRa7ZWldTLZVwtUzkcUa+V6I2JPPp
CKr3rIE64PSf+Dmkhsq7DEZTPDEivSf2ajuT2rsa7O9nGteNJhooGI5KGUJ/5yFDQooAEMFRdnAt
fXfpv4HvIJxo49jr+tprrAgZIUq5m25y/Cv+3EQjFo3ZEsKpedbFQDNX4CsQfXZ1uWTxTO5aAh/0
aXimEDwMbLG2smPD2TTLAX0nNcFr4wyuh3RHuy8749tMlMPE+SXL4gvGWhwMudytSxL0oM3r5XpT
x7UGqN5M1yDrMVu5LWY3E6SeQz0Pr5mueBYJlGutpp7Zqr+IVf5Es9gOUfpCONBpiAVZAmrydtux
GpAsq8gN2Zki0A37HN9l9SExcLT0BAblbYWXrR1FAMMC9QzNXZDn5WtTDe5Lugw9shonRDQye00+
bA1V3K/Eo3tQ+UjcTOkJI316RQP7UeYGVBs3uWMp+tmsSdCWBSPPefHSwoVJp/4MvQsSqbEP3Xjf
aIsn7TZs2kZ4iHv8qTYeHDtunxqj3KZtPqF+oDqt7fqSN852Wu2GueX0G60tP6Jkx23H5Pz2Gueq
cDmxWMJA69M+oSOjp1z0HxlbBARB2vWQ9oZKNpesEzNflz0p9dUIAIzmg1SFW4BQR5VofBp2yTni
OnT45vLkrDrksupKe68a7DlthuLS3fbDsC1ytHtdZm+NKnqcoMqYUnuc0igYNTswpzSoBv2n7MjY
neYnS9ZvN7FxDmJ76OiRSmSCztHNjW3b58+yOpGedgFI3TxKE5Ep0egtTEVKnE0dfw1rjtzydRik
fW4b8P0IetKPjHCjgIkuxiMlbh4jpEp0Cg+IZOLvKE4EsQFJHv+J9GE9p4Qco7KpSnXPE6VUQZ8O
/IIpSAhkmPR9PEo3WBj+XztVqx+EuooT0aSsjCV5x7lIhtcCAbgHPFHsc9sixXKheZZ4dpub3AnM
OAI6s6q21PMxHTUPcKJFKlKJqdutKwHgZi22kyu+UB5gjGFIr+6zQgUNZTZz2LAd3rXjLQgtLp9V
BWec7kTaVz7nzWvHcHQHH2EkgMxOdiXqxg3T0G4PqaZ6oIVVL1JXplBiaQtlg4oD0V+jb+PY0Z91
1KjAm2LRwECMFu3RXCVYN6pf2hyFQROEJjMm/hDF30pGK3FPCAX8AbExVT15ylwaBI2fuFqyZmen
a+5PtzFHB0ntHLN8uS9RGB2K0kmKLbr25Qd8m+21xGLsOYGqfdTFCwHBkXJY+5Leo4cF17URA4NE
2y4g9AIR2/Nr5q7F3sy0+a2r7ZmFOXoOf+DbfLQQMvxK6imytU17V+qjDEUyzffkoy4/menS9Ari
NhaE4cjiywjels14dFfxk1UnVKi3jNh6xRQbzYjdImen8DyQxNRZO9dcsi8O8sPIqj1o1lGEbDkI
YeCmmv+ABqjf+nGEDaxlln6drJtEbSiR0uqzqDeVNGQ4OlUSisYgY5xWnSxAhNDmqCMBKWv636a4
OtyHqCqSVG4HPvwz/GwwUxHpsgPuMYZI9oiS8zZfxJHI3uyJIYzMvGw17yytt79mrUivgljhLQQA
Ld25ola2NUEU1xFw4rFKa0jVCaCeQhVHBN7o3FZLlIGuQA3xJlH1F/SM4iMy4+E9tjXBmUo22cVO
GhoSh3CArygpKTaAwSu+RnWL8qK3sk266GFjzDSxBeb1H6IuR/IfGn0ib1j22b4xk/ZIAm52MJUq
PaWUR299Ni3o6XXzqCSkdm9s6ZIBVmmaPOh81Q2BFg3Oqao1KderRn+lf4ImrtyEyOxwkqQMernu
MZ5dVJNnAFjgIxqbT022u6aVBxL+oh3O8hFhJrEjFBydQwoDzOpis3QDEwDQQY6DltpcjnWCWQNY
Mbf/ZtZj4lLj0t2hhEC7D/f5aoGA8luAKDd1rYhL3+ptk96jlFu3V4Rn0E7vDPbxup+ienqspjLe
CT4VJIejX/MO7DLZE+0wZNA4/AjI2g6iJ/o7p1bJJIzhujn29On01euIkvZBEbNBHVAecx0KGQl5
pFbmvZ+5bnpR0aKeiY99rIxiWzjlBXrUiCt97YewanAo7dppsM+z3TcFZI9ueIrK+iODcsabOsX9
HmhfZ3i6tkDDR9GYHBu8OnnQZxypJAm0u3o2vjBALUioGL6eI7MEiAduwDpRIatBuShMWwtdQyaG
hLs5qHXV3FCwcme17px5OmErP7m2MvMkODPiNzoT9DGU7WUSlNqaRi9FMTKM73FdLIj3wJRz+skB
2pQ2Q8pNVHGLjy/bZwXZ2rLB+OweYMalATzF/ETI/Biyx933LIGQ64jhPGn1LW9r1K66sd5Kj9UZ
95Oh5swUbbkccGSqXK9Z3RGlbXTbAYkEhAWpgYIcVXerg6uj51NXlaFK3+8ZygRoz28ES0G26iBw
ko7Dl9oMid9NdMOpxRqmb6rAtZDhxPpuaKZTNWjTo9YXdPeDLuZvO6/EBjiejgMAHAnwTQT2Xsol
DuMwa/6YSRdvVwf4O99F1HrwXuMz+asYUkCR3bSN8digZK2ig7VURIWaKCR7KHaXnCXYR0QP5m6a
oSlvAjODty2NjrrKiZ1m7XhPQuKLMTTPWdUxWOyjizqqvVcqiKBg23t6RUPPuMPg402nDURGnm79
qdd2ayund1cq1QkQJTJjOz+QLH1rbZIPHeNCOOXEmBfpgzr311Gqvxwj3sRHSVlKH66AIUchSQwu
0xpj8lFTvTEC448s8g08Xx7AzyeqM015lirHF5XlKUgeTUo2M4+Qzk6yODX2u1YZT0yS1J1skWWS
I/owzfayEVO1KwAAdlmlhMlkvuBxiv2IQOELc6YHktFBrN2Ul1edFf+pMrOvmfNPzVvmvQpcgdNQ
Ks1FURimd6aSBOvCLxJpSb0deZOcG07WZl5HhNk2Jq3yAwQ9kj/mYN60jvZz0sJ87xQPUNl1YT6/
mR3nnuTjaEMw53duaHfCqBCTSgihA7mUhpku29oU1Tc66W3NqezrQ34vsrELUGyDoNP9yZ6ecsvo
d2Bz6sdxEE6gGfOpybTXkn1/11ufffrcIacRsgpA2el4v16rnA3EMEtmTn2B5i+rF181P1fX4kNM
7OdJuOfl5mZSGABAaveYIq6bRpAPNaQkPWExqpiNmVH1MDLlG1GmznUd8KNuTU4EIqSCokdCmcUv
82JzrxfG6MkmPbhTScrBDUWaGsajfUNot2V7nYbhHt8U/OeUgdeq7xJBv5AAHA6SJf8TdyNptL39
OIomDTPqtBPzhrByouScqRR5oMG2ulLKB12lL1Dd9o9uUZCuVVU+MCB+nKn6N9ZIrywn88kyzQPh
CInfJCiee3GLQZhCdjrG21CNdAX1S27FW/qixu+d4s+UpCR8xXXvczOl4j5JS+UZ9Um5n1zA1Dvd
Ut6ZHByH8mb+cKYXRxvAE89zKMbu0uCxq4eBeHY8Zejfit8OTR7zlV+w069OM6R+pXcsfQ1U9klk
JrvWibMtE5XnKWFqLqLmEok6OzB+Xs9EgpKmO0UdSt2ihtxoY+jpoK4s84eV5wRQqXxyTMM2U1Fd
mcYrm64QB2kl/a6dDYIllo7lEcuMvQn7urrx6zaaNKtzNVg6jFrLXztnBxhI+EJt+OQk0lgtJtIr
J/ZBzG+LmUU+GJ9TNqzaWelESs6wM13mgUS6XtDFxu6yJcnMCOgMYDFCeOQnXB3u3PVEbugFubYT
4BO42hrkFhUww8dgxhO2RWHd6WUU3XbW+BWtVEmhcFo4Q9isgRn8IZTD3K9K1j0tKxBALvL5WFXx
16pIhDhr5NzJjpCLgcclUizak+a2HkkjaALNga5INpkM4PImuHDwBRKzxTvhdMvJcjNlq+saxNnq
hMNrN6x1oDru59wwsGPsoTCSYjHmAtjtTcyJ8/RH41xGW/MWs4epWA9545yFK1McTjQsJRr8KDKi
zLNm8Z7Wsxp0RvajpfEWPu5Gpczb2JPc5nr23LS9tc/VGssDg2qVgLZJUfglwapU6OOk/pwoClHG
WCmZR/e/ade8rZkbn1w79ReyycDfcKlQYWyAHKY7DesPEuADsLd9p5pMtTmiUXNuEnUlXbYBljjK
btrI0nlewTyPdnKEEnxQUzsk5WbnEjFjZx0jlS6MJ0C9mWxOiRI1d5MglIUcLpY5Gke1K+Tqs9JY
8ApCJBYJ8tM55YdkdlXVp2ZY91rn5FStA2ga91QaZhEaGDsPhNEq0aY2yOyosytY/VdFn3/ZYvHj
rveWViK8MW4VQvzmMmAahnz29aKl1J/EU5Imz3OLEaku473RrPtllkdZqmecBruUJdaGrd8RmfuB
ixEyJ7plcdtrbntTr/3UoBWBTcJlpzNxFO4xV4mX1VbztVtJIo+mydmQfK0eWIdcFTKxxqHuvEZp
3iXbbeBx0jhn/CTbyqrxixRWunFM6jb9pUrfu+m36Vh2KDz6sboi4SZP5U8fWR/EFW1a2wirQldZ
YJUMfA3dfcYoVxzMmhdWi+70cb2SpPNZifYdF1FNfEiN7BM/V3TXIBmmcrAWlNKxsU0jx/FvjkJX
VfCFDspGUp5RNgCqrPiyZqdewPEWm4LPIU1ALEeku5jSa4Q49pFRhHXP6bA6jBpgndFAKOTqlCIw
1e1kNfhE1tDFcrYhykvAL5Y9FILhrpgL1c9NlU1XMh9mXTd2cWE4zzbgNq45NfaVzO7uDUv/Hth2
jJ2yu604RyUmWl6Tsd/E2KC6eiXluLqk6WnKZgDKtfDX3KCByatrw6dwWjOVA1y1rmrG9wd3jkg3
0foEhbFOeyEuxDdH8WuJ73Rspy+8Fs3WtDO++IOwMFV2lXTvbNu5tGbkZbZ+n9bMgaa6eMlQgBIc
Tka0NaJ5rzQixwgUdofPlucrJbNretEZyKYNwKGlty5Ci8K1tzf8sR0zVZYapLnPLlf7zDku1EdB
pBwCDYK+2vS5WTFdJpP+S6Je2fETbwxI/D55X28a6O4pd9gsatFlLVg2zjMg+Gh9lJQghojZO7Mi
iYrfCLMmE22CsMQ67cyBspWr5r7hkLfrcqc7pt8MJN24M4nRqTxGU3HUSYzw7BW7mJ0VYVrqe7fm
robmln9zoZA37hpErCrdrgLSHXZ4TXxXa5jPsMYTsijvebUyHzv4I72QZ6FH38gKw2uPB8uv8nzc
aPZ0ZQLMuGuoQwltWlV/KPzDIlbAOtLbp3b+E3XTGeTAq+HiS1p0F4rTAxshb+RJzlQO5KrT/Whp
TiVFYYGSd9irkkUKykX69yF5KdR8q4P6wPamykfUhd/EW2PR4i0TltgbVs/wMTm6NYIBNXrLbDb4
tVr/FhVyhEWJdj1XiKeK5LYqI0GWfQnCvzE5F7H6NWRWddYGGL1qZxxFhB8219EyYG9wy2n5sETR
viZrP+4mheGfzVDIp2YM+0V5n40sKOOGEZ05+ehAMH6nK/vX7GAUP3kq7/py9Fxs8uU4X2OD5AIx
PVVqFbRa/8usk32mwElEMtEzGuXkYxjLh4VmdWoZUNdjkI0K7ZDTHJ2+P2r18FCu7xHI9dop0A6o
yC3tC2O7nR4bu0EmwU0Zg+eHLMp2N6sM7yrySTz61a2eTyRlcibpS4fHIrnrRxBpIyH0hdMD3OZq
rqoNcoV71gP7OlW3c6V/Kw3nftT253IUp5Yz3m0UxmmXUYMbzsCa5I3hXi/BZ+ovxUDyK4s/13gq
7QpCgiB+81YKGJNEIWbRAQqyybkRHeVNaQr2yipAZ3tC/bPsVH2mUupOaSW33LK+Mw6o2DTNU8ZQ
OAVFJM9e4uz6Jf5egF73Vc10rWLZ0lCKCoIh7GvHLD+rZL4bDHNrEMjCDvFR65rXeGlIBcUDkmKx
xJ6FZU2Nf/WIUzbSK8Iusz09/qYtrGBdkTRFfbRvreXcqQlvljZtmix6Fcp4yFRGK8WFcnPapmyJ
4TMomyL9NG+ZauAA+qILxBgFtWS1u9I36PQWrcraQDsOrbGvrbX3V0Vnilv0jNnNbaG1IIih8Hvm
mITlihIArovTrfiEu0ORoqxarY3Mi08zN15He7ln5gYJhdm+VQLZahDCc3mZTXxRuhLvD06aObDF
wpw+rZc/INY1duXG7xyXJEfwQZn1o3Czp9U8uGXvL7mGk2C8m1iacLC3dFR1F8xu0gdpliGLqPCV
4T5MRoU+2uHJXrgfg7LJ7nRSz547ylMOyJiBK+MUIzIO5kIkGYiEzaqu3x2FEzbIJzdfnzDShMng
sCcn+CtdnebUiCG9Q5K03pOkeZy1lVJH/pt08L+0EPwzxOkmVIPgcpuTgsQTUFv+UahWuyTLA+JH
SlPZ5v2SSavZGZgyf0poD68NdG/LS8rFPs1jPVIBxsiegyln1Rv8nb7vP9Eu/zNzE+U4yjuoMWBa
wQmTJ/6P3wlxrp2FUQ5HnmZ2n5id+U2rzAQJ7CpKAroKRflhbO9cScHtnpxen7YsLrveV9b/D5D+
a2jW/ud//g/1pqH9r30Ih8/ik9z7fxBe3v6Nf3cgWH9RnRvk9ca5RZrr8o/+jwPBdtBX2hp4aUhg
yCjVvzPEOBhiDKwHlo4NwYTv/DflJcJLHjwDxaZlIr2wHfdf0Qurf6W+/Idg2AQF5gg2a7pt8ARh
2bpp+/9eMNwzAnTZQlEvioaR5KQln05ioCuZDMNIkFSVuNU701UfK2yBA4dq2cDayxQmqblYmt4z
xIhIo0AYQbGiMHamj1jlmeg8+9QLik+/cK10DeAl995g5UrIsoDmBJvY8sxxs9I011Qb3tKRqlP3
dlRSItqHGGXE44K6jaVez8riNqPCATCZOQ96sRoGvAlJ5h4aEpuYpJUwMHnrb7k7gMfr5Fsb+iln
y/TW5LVLlSktvkFNl6SLVti4y2wk1lexBjfdNRSzDx0rPTeMITu/WKxA4Ya4PXPXJhNDgWx5Iksh
6RYsf4bi3FURCH5/1NT5T6S6KKUTyqNnNXVEOKtZXnhiJZWZ/1sMW61ciLHIGu3LJlKNBF5hJ58D
eBWuAvIDVeYcpsb8bNDmNFDXQbwsg2K8ZtB0knCiEfti0t0cjYnVZ5Bgyqs9Uec3Q7CeMkccVke5
qqYkrD2BDf+G3cWY9nBBsTmvA6IP0AhO+lbbnULGfewaJns5QUg2eVUI1+ye2B8PO4zygUiI4F+Z
SNNAmjo6AbYO+7NiwlGSq5D0b1qhx99S8nxu6E3kPTJKBOBow1rdJxG5/1Axx+MQt27L5to2jPU0
Tln6pjiW6+F5d0ZGqFk6eHHVmzN7MiX5aA0F7RuGQWa/CcL7P2MzzBS8zCmJLk6oabvOTN5Gymqu
k0jhEjcWCgCiGKdya/QZKY8tVmfKAgJ04q0cRuNidfpc7OI+ng7GYkxkNinAter/xj/yT6pl3h7O
X/6HsUw38JH802WQVp0l+O8mW5O1V5DwS9zwYmvMVsz/zqrCaVD/w4vK6ynAoxqWq3NuOP/EMgS3
lUetaqfM65oHBeusn9soOxyzRaPLQASEXzKeav7ygWZ0Ov/1UPuXFPP/z1tD/q8H/f/C+9gm/3jQ
/+2cv8nhLaip+BMBV1sWz8G/nfLuX0wdPyQGDw1+GWbr/zjkDfcvnLwA+ri9OcwxgP3tkDesvwB/
pc68QWC1v+r1/wVTiGbZfGN/9/DYHGpUCKTjcd6rAJTN2z//u1M+jZI+dtY59QhXkYeO48zNl4Ba
5U1GMaYQsq3dFsirThCoCJPZ6AODTjDhRR213GLtXcZoJZZh4eyLs+cpreB9NN4SzYSOXJfblj+O
zZ2k/HULFJFqAtfEzWgwc42hd3LtFt3wVaPfj8CoWiASVsWARO1Z30XjnvRh9khv/W3fqbtfbTsc
Fs3ZlDEZosbcksPRJT7cZz+xD1l8r6Etm60xZw2hnUtYaX02P3Y3eZPxqqjEcbkLCkV73xRryvJ7
ZViQkeWXJq8MzW++dCKMbXqy9jwpiH9XJOpZehA50Xjq1G/SNts1ar1tFDR4jJNRYr0hLQ21jAzx
OR140SVZ3R9VSS7bxAjpo+/dm/XuDeGFwVk26O9D+VPTUZXz66gMGsJ9TQ9tVsCI9DKyaboDkvbn
Ji92ZTc9D5nxvcYU65mbPVfrQVscdsWZu3Wy/pR3YgOWhnGVPh+ZIob2WDLHc7eDkUUHRoHkmqZx
aEyP+sx2MS7nFxs3dOdcbffebjgeFNOBukL0WzXfE4qre6VasPeDA7RCdro0IMHaWISkuewarTiJ
+SMeUxfllCteqtpprqqSDGfG+y99z56i7T/YqAedEG9qX1MENBCx6kPPFrRqn9K48xDUsgCPJlRE
cY9tLTLyjUTUl1cA5dwvrqtz1q3HPp/ZQc510K3TgXPT8TM4KBzim9Fpkpd2YCaGeA9+hGgD4VQP
7SJf6Cyar7UZpj9O/SrJ1CKZ6bPNYBVL54HE6YdWm7y8IWSXqDfC55Qcl6Q+R35R1JWHkrklwLZA
N7NS1rTG1Tbc7oVZ6fOSM5CcMfWFSbWk2yaFYdULgd4DWNasq4xmdd+mATfLZ/wrwaSek5UQM6s+
WlIBrsLmqnfw9afunVTFRpIsiPg9LFLzUrvypar4SPHXZ3TzubbpMmL+XAugVrGX9EpWdK6tvbRS
tIGwsmIjnBWkC3DFWq14dni4TfsnjZioV8fMLu6JpSL/rvZhI5vasF1GLAysoF23u2oxgOT8G6l7
tKTPWn3kj54tPRsCbTR8a/xYUS11F5AeB8IbwWDuKAH9GMV7lB1vZDzW1Xz/6nKclP5LlQwP5mb2
jPgiUZhKnd0Ki2yv7VhRYk9YlM4rm+S5WcQDPNVXwn7uxIoBBa+MaoEDcWG/zAR+24ec8OiTS8Z3
49ZXlFqX2t4TioOWdER9YKph0bFyi0jg3gCzw0PKgnNT63OodMrvnDBFNp3/zdmZNceNnF36v8w9
HMjEHjHzXVQVal/IIsXtBkGJJPZ9S+DXz1PtnpmW2u7+PGE7wuqWBFZhyzzvOc9huJc2J6Puv8Y4
fsubPmJMlryU4YzJJNL9ejDOnky6Ra+BiwPnNP0Qcx2+zFXl3o+s/DZZwE6VEgjpF4ZARxmG/azc
9pLPoHuaukClNAS3VqMYiWouK0WvuZOt9dAY5TV1x1PqNVBTk+IrnSfrifcwtYc9jJBaBo+0OvL7
EUzVsorbaxqyOGijfajj3EbFovyAeT2pBKd9Y4EVLTu83SwavjME3GZBd2gm7SHoXJSh5NXMx2US
Fp2v3AEfNxPzpeZO4sa/HFdkfKIlZNawfoe/taD2z7kNUi6F8TUyXx8TW73Aii5nwHtVPzy7FFf6
gx1GH2MALsKwhCYRFCdv2qKY+DpkiqXhNPSeYeR9G/vUOYomCjAcuMww2q7zHRAWm5YKgB3KZb9I
GVGu2vpCGGSiNMrUQ0IljFaM+gWv4WMkGn2TeFrLm2LWfwwAd5ZemTEgmqkgs1nJ1vWzdOoXND2L
/MoLHXxa47nXOv6o2oz7GUhzSqvVrSkw2Q7cHGwwQF1rziXW9yZLut7DXfCjbJZdyK1BW5RRHyZi
XbCO3uwkx9/kBtssNPZpq69TLsOq5JI13nHALiJ2GUY8YXKF548vM5h0YBLmKaPTVN1oIWg6OCVe
Wp5nxFBemfKsnBpWXpub6caaS8fPqKpcTO54FfQuJmNzJH55rPLkGlk2SQAde6qeldmBQMQZp+lb
ixEIChLFnny8oaEArnmI5bEFlG1jso32ksTa7N67t0wCRXkh0SREKnhbR9N8AD/HBXYTysM3MwED
cgOgdOkmLBkIed6FPdbCLXdtc2zDFwpU3rSWm7re0zLHpB/dL6cZW0Cey7NVBBsu1W6Kf7dxSu1k
qew1dvDq19/yrHlx6R3HKT0dXAHCbwyNyS90hwlpgKQMgnDNxsg521XIIBCpKkI3WsydGImEDEdt
TO8lx96Zc9XBcAuJnilqyp1zEY4Y/rxlHEbnzGQHMXCWJ+/DpMAhrOWKajV3keAHWBKH2fRDfFBJ
DVGRqW3FQsNgsm6Vw7DzCqaZcZZMaKTpa6mVj8FYfDez6qAgxTCXRFGFI5NzBSN1rMuuHB76Ar98
6n5Qp2avZGh+dLb33AkPXlLY7U3ufNBLjKDnvLEBLwntAO8qWBS3dk+vcJeQdniVvCpb44GnSKTA
xFmYY/YiwDzuFGSaZS1dtXAh+C1yPow+PNYq2ZU0vy47LV6DBvYTp3lhP/wIXpYCulms665aM2j3
2ObUmDrnLN6YPKqibl6DEF+nJUyU2ThUtoKNvOmNBKhhtUzs/qmzhx1Db758ts5MgJAZdcnKZC79
1BXMLItLn+xMIZnvjlLf1A7fDnZPGh32hUM/WkrZgTlSB7VhdYDVMd7xEpOIu8E6yZzNnEOVU2Tz
wbX0uvY5GM2i8hwMt/G9yOuHysjvaX29SFtdtahkcx/khCTSBam5h7TuXnX9K88xn5RfYjL2Y3sQ
4XtosfEzmGrr/VJh+HPqbJOSLCHaVpHNoZE9qk6D+xZIWKNPgjs6AO0U54xV0AGfUd38Wid6l2w9
bKOFILkXDSvNezKmFFrOe4sJ2WrUWqZneOOMS0nONDbnziRebz0mmbUsSrUdQXKWYf4GLjVhoFzI
Z/IgK2bUy9JgMMdwznLVtJWjy9DOdg7ixrYZYsSN/iEZXduPUTCJ/HzpQKSjPj2E5niMS7dcOM1w
TqKdMB1KhKZVYef6WSnKVnvzR9PXS0/ppu8m5VZ02hrmHE/daouxHXYr9OnaIs3nQkvE/d+69PtV
Nbt/lJJm0JbClXuiYbuMDs9Sn8GZ2iXcxNbv3Poq2pMkrDNH8r6PvxymLIgPPG31fRvJvTEXd56Q
8WrOqcRrOnxQTv9UY8L2bPo24uAWlAl8fJbrKvaezKHZEVpszloWkxFsEZ8xtBCdsjSdaz9I/RDU
FE2hyOC3LbriXCRu6a47wiB5uzesE0bxm72IGVUwfytHPgLFNrDTeueKzTfY2pRtLjOKCMtaoaHn
91bVfLddnXSq4pzYip6yRLtmhfemsOrPQrvIRlw6AKtj+WFRsBUATmN1aZb7TB/ZB6hlayUP/fwN
7NXCa/hCy5bYo4cqIY0FhrqTnrV70TRPnTlvY296xhDwlDrylMXiwHuCoTrrmlI/1Ia+imV0gpW2
lbi+FggyB9XWEkv5MPLMVrDAnHxdSBOHaiJ5EMvKr5LoUNsUOpl9jPwxLepGLKk5fiTCsPW0dMVW
53HiK9dGcH30VhKxL45DId1VS/Ms3pHum5sr1rq9zhiR/H1iYinRQ2tVJd17G7MLGEnBsnTF4VTw
/E+V0M9hbps8PAZk8daAXYZ7rFhpIUYqW6SiWWqOnBaaVh8cPBHbUE6buhIGFlHD2mXJbQIW4O4h
vJEpQhRD21TfmrnhiRuVlCxetEmlFzUzhbQF9l9CcfnKs6rFPGODy6tNIJAMhU0wuvDW9Cyz9K/5
MqJCe4bFFGCNYbM3GBIgZKfWU2DsKJuutk4PKE/Tzq5be1zwLldkVSp33WgjWhhRKdCRM+4bNn7l
0PtYyrVninZaakccLMa2d4dTrQEizIpdyPQyJc68lmN6i+sxu6vSkseB6figR/epF1ydxsBVWVbn
KMb+VBTFHVZlBobFR5xYJE0ofbfNyvDrOKXaJC/ehZ0kd3ESth/CmtutmwEJlbpYjjFLNxSueTk6
ibZxS609gtosljawYUw+8bKOe+9od7zIGmBortK1vTWYj1LDCEbcnuQcOy2rKFYONnfmXjg7ir7e
xqbUYNKOzF4Q9RfO0Bg71j+bSjQ8/CoQ5HpVLFoPBuvQrokGg16dL12d7gBq3be6d8lZ/kUxU8d0
+Li5RUfchriVw5Uzy0+jSI/FbF+cniD87WaRvbOUoCv9Tmjs/srYXs5YQy+s4zVUOfrCuo7TBv3B
XlZW3q6nxpBLgaOHPVH7VjXyZWzE1agkUSmcbPCjO6PAa5a3hzT+qk339UYaHT3nq6BHJi3Sz2aw
kE+Dd4oKtjL/QVQuHMWTIdqHJjMfLcyFZLSjH5pjM/9q38q8fXW0/hobfHqKbi95xDSpme33KuRW
0GMfdjRLZtXtWlmt4HnCs/3I2cQfIhJzKzeAczHcBoVWa9lkiojX4jUAAMBuup+fG92iE1WLWbVP
2Spxq7OmIY+2872sVLQ1srdK/DaCHJi2W92ldGrbtzKC2nbfQmXUrLNskXlzmGMeG4W51K/IrESv
UzyJ1Z6Y3PdI0YNLHqHiIWOrVZ2RncBRKVW3L8PwGSDvA57vc2C154q6aytjMVXNHwMJboMX7zJq
bqDKFEsDObSFslm0TaM/uTinsmTDrvyaVcO6AyKOnjG9jww3+7nVjsQwv2KWOSJMDlk93BX68OF1
dr2CpMum3wH4PBcv7uysgd6AuXEMFu2FXzTuS5PkfEE4yBe/ATBxahKtopZavMVJdxdHwdZigGjc
XiTSrv3MTTIfmZfNarjCWLvPTG/TtBZXvtgXwjjoMAz0rP9mQbFbRLmzCRRxJVfgsxip2U4XTkwv
NEvJhceTKrWn7c3F4oQoRL0hn7FWjSQ9kTdEyzYbEsDY7SIQvAl9yGZcbima3vcxb8Ku2vUGkoYK
SMl4eFjBSGZHmsiXE0bQu6aJzhZwys7QnuC/gGPUqpo3LgI9Ve/jsA3bqj865RSxFFW7IZvgsEZJ
16HCBz1uQPnD5F3XafNK0ONC1S0ZI2az1nmYRiyoBv6rXUTq+jw6t8UJJmqb+EvlKoCdgMJWo2WP
90k74PvQmwejrhL+jzG9UNGxHytc7lCNCYYMzFVxQH6vAe966gPc4irNu8coVuchNj7LAju4W441
vOGKMYBlNtM36JwjGOowR2hiCMESo5/0qecF3IRrJyHOmOCiu9ZBceDH7rD5tg9YxLgSuEl8irUV
3nJ1GcrOH4p2WXZuRm6kuGSc+Zs7aSzrU6TH6zS3y43ekWsGnGWvzO72nZOncGk6CmP8M1n0hNHP
d01kmX60rCOMzOg8cGsAmGaRkUwvVebummoy11RrkayuRnNvt+W16dP42MNA9524YEwpJJFJ8qkG
L+VUOWphFUn6WDdAY2jnpTOXqmPgkKnLXUVqLiaYlpcwOUXV3SX9tHZuKgX2A3Yi27GDsj4Ma5Hr
4ZpqwBQDteKy74bQPvOQT59dibCXsBfgef3aTxjxw5H1S4f1srFw6vRZN517q1XfJiDv71qmh19p
gdzZn5mybkFI/SCVAyidwqUFPG2QOxGbLR6m+4x8Y6rZ+yF7sjBqxGWAVXBIF25vPfROtNQ7RfbR
tjeDsWuV+WXEaB/ppPkEFu5VWayNZF4PsEwnzBLzKepJbBr6Ltea68hNDEM3urb6EFALYH1BPdzc
1iiGPWKRPUbJQRP6qrRNnL7tRjTZo2vA0Riwc+Oqz4yrB2Z7RdTm5PTjhxxJn8u63FGufoidPNtK
ACiJWZ9qKTaYxXgLDfzToePSz27fS5TFVyjnJ7KCaq2HAym32oCdR7g8UUfZQT691naxDUecCRUO
doQp2wrRObNNlcD3cpxavM04RjGDWcQA9QQyX3a+hd7i4HtlPMSzg8NoRpNrjJep8hvrRaLLoemp
GXzBkJxjBb2S15LWRdoKh65v4o5jLTK/IHrsoa9tBbmEpWOIvVPy+ssEmwFRPwwB3k8ztl41JnTM
AkmL2KzQEeoXbupe48paJJ39NikLV67t+XYjcYB0uYOyUh8S67ENnZXFw6zjHdsjJhRhfMhKQbcM
ak+MAoRxdRvqE1nMdiFzUv1SmruQbc/kAUIbmZ92k/uMR7pZWIG7GDUIETcwd6UNUJe711a7tKjS
E5SESuJMB79JOpkF+IIGg5XpzDyP5sALV3qoxpcovM+1t/JmNoAmpjnh1+0Gs6GY6UW90Rr9pcMJ
xQ4dM6SczmP4oBx33zrWzo50zOeQSobN4D2nXD8q0O/7vHxLTR3TKWVdssL4C3mhH7uHksdFMD0S
CVqVs4V1nmWz6k7DYG5qIkXN6G0KQOkie2u9aDUHLzbCBESNcXI/E3Y5GgJo2jMUJjdsT/rGdvp9
qvAq5n7R+6l8iNSnzN8z92XCERZEHzikD1QF+IIRsZ2+giBB1dDzeFOhQuvmDfIzntvMYkzItkGI
s+lp63QgbGAV7SEPv8iP4y7OT02ANyykMrfH/DNRhg53YqUzRgZ5ip3LZQyduEQmnh0bjs6EesNm
Yi+jt0gaO0jfO224w0SLW9Dut01ubmMtBYZq31nFg2u8U5m0kFPkD6W85qS24X9jTZQgtgBwXNo4
PVCBphYY53zq1PHCQOmCRLGotf7enkf4vOFHKXgTqra6y1yJeGPeWbl+nHnq1UW8wwnHcCKPij15
gedKQNern+vhXDAJCcYnYcTrKvxSzBPqdNngzx8vY2eRAH7CvM2X2y5NIMZ3s9br+xEQjaau6cA4
QpEjs1XnZ6m7hzhx1JsSUTjEhfWCUW0XV+NjJt9Azy/ocbgOrQkVGicdZFuBM9B6NWN3W1RDwtzF
+dZDZl9MY0YgMtnEdXYou5vzvnwUcYTmpG1r2pJFqdgpevBzsNoGB1iLy0JpG0NO68RilJ+Oy1RK
XvzusgP8EjlLDNi8CK+j+ViAMHelzE927IfdWy8Bdp69bqfh7gebsEzHhFQ4zURL0RzZS5nikFen
mcwYGNsg2qfujsz6Tgv3BStksoYpi8XYL4qnbL5kNt4w/U3jNZ4cq3KvQgzLrCEi9WgOyWmMfTwP
vEQCrp29V4Euwqvu1vUq45K5bQ1NrdzG8wdFBStK40FW5ItaPbvmBL4YVkfWntCYy/EmPc9ngcW3
GI21XoR3+Dv9TBibxNhGZnxu6pOVMsUqUwU0iKUS6lrM9Ny05M6prQvUeS945hWwCJzC1+uDVRys
7GTrT622LTvkorWBSbusPlXxZLQMvvxY8g6sHIxB/FZRnoIYSURm22ygcWgmUZRrT41I/C5m2DHk
kD5MCV9+M1XGthwBlWQ9A55zI7luww1cgVcjuScKPxUaFSOI5kl1LArCaf0SibgzeLDEPKbk+uaF
NZX4Lmb3IXKKmzPuDhajZFjBCMTF5elRrigJEId5ziDQBFeSkR+KPOd5msD4lHO/pbCLdSLZiRLL
N4UgTAtWrYBCzUnUo3OlYCYmue5AZo7TxyFyYcnovcN+nYVQtAsCvM011r8d0QU2aNmxEoi2WX9s
567cYqm4dFHwPtrlm6Gxwe1I/Jhu/ZwMWbGHjcayUKTVafKa1xSwAFDtBairHxTwHIEMLQ1Q04Xd
E2avfBdMle6uc+1CtG5xE8k9+JeNo/EUtolbXWCc0IDyphXEFHtgW3UZfzNNHYlja5q9tlXtRskp
xlbOsgTJ9zFlf1HPrYWNOfbznrFadZxqFvywybynSTzVydnACMwSfTFrtV9yfdKwsg7kMTeGO9Fi
cNV2cdnspPvudfE1QYWV8R11q0xlGvBME2uZet2gJKflLsoIgflR8CLHQ2E9oHKfm9xg/d3NcHxw
sls6IlRbdw9zlkRLrTNeydGvMu/VHapjdUt5VEzZqFFZAMDmUUKBeDafiB1+FOF3E/EYywr5NBJ1
iyhw4nXtFGf0AgMtqlKQ6ofjoPNDtviGi9Ha4gxJ4aQ06as9B/Y6neQd9xaOQuYk/hxtCJ8tPO2V
fTa3k8MUqO1f07mAsD1jVDXuwxw2kW7HnwENOG0mT94AHidWBDXTcEu4pUGYY5Xianj3E67kWqBO
I4eutMnZDg68DnLFTHgbWhc071xQHDJounnOwJQd3LgbHofZfLd17nACiVeBOqS85qvvSNMlmCjp
e+wYe6H4U9yilk3HTESpezKT+ntnafa2nXt3b7NFceaOQPU76cwe56tQSEVILOFg5zvHm05tb9S+
oO95VQRkgYUbkRazguvcs/sg4vLNkyFkVReVIwpwvId5G26TXBj34GICz4hYXl9GGKYM7eDp5bHx
7kVzjIyKg9lg/HGpeR6RhJrGbYlDjacWVYzPbAw9LiFvPuCH7jbu6Gl7MI7C8m1A72sH6X1l5nAa
yEGHirOBV0r5ZvNM0GGrRda7Z1jrlD7ThWHKJxzHbMHkuoUPkEqyGEO9Y0K8Dil1a1rcwlI/dp5+
dvCBZ7TeL0qp1D7BbFr1RFJU2ui07Wj6xuNKusMYdsC/hP04w5W9K1IrW+sgOKrFkGTZs4Snl/gS
lWTTtqaMVrpMbokmQqIaz5PwMU77Si6cNkK8TCOOu0qmZDPaZEoqo9trhmX7THGMQ2/ymVqmDmi0
XRoENEvE1joIqnLT6sXVInWKRY4BqQdZ5FIRQt/Ahu38FMT/N6etTumYA7Iah5Lo1tgsRMXeZqh0
BRodqWKO9O6hRnXxUfTF3ZjpUbhUEDy2xgxcfdHTwIxrQtK7Ww81M3IwDoIQNXtj3UR3IPPxkAbV
j97tRXouAsC3yywsjdcxd+qv4Sby0k82UneI0gTVqvmaY/0Wlp/7T+5BQAWB0V/msnHoSWpQV0CG
YYHX6lPOn8PJMA1sq2aNv4JpjDksGFAon1HmxwByaZFFmbxrbOdp8JDIzCrYJpg31lFfGK+M3BlM
l1V/6eWs+aYORAEWiljplZ6trTn2XsI0Yp2bdeMbje6fEdA/kNz2aB3rdjTem5Chd4jf4bMqEuJC
U83KXhd4TkZtC283LxbEM1Da7Kg/mtz621E3i6NNG9pQBlvOBbgo9hvklZrPbhDVxfIido6MI3nf
Kgd3/4zWH2qDybpu1HeRxrpMb8f+LLLJehkKry6Xom29Lz2+9V+ZuLc3MoNDqbG38eOknFYRO5pN
BYxOLImFtZBvmGexD87IF9Lylz5Q+0GAslAtA5S5BHg6v0EgAjqQz9mnl5QA01rEIkaxQ0XdWR4X
yX3bh0ShwS8s6RD1OMlg4IwB7j4LC7n06lG+iqKXl1oP5GvHvmZXUVN+kuNcb2RjyXPO/oEVTsWK
qpwcMv5GIgBVppgHEcAD5p9Y3m3ua1Eek4SKJWuM3E1Vq9g3XciraOkMVIK0sjeFfkrd6ZYgUKb7
UVkD4ZtIIzJj4265wKbwIDdpYpPMmuMPVWOdAsfS19CNtT0KNYso3qWXdtDUszOAFJGNtO9aAVfL
Bs+EWFlZcGgawzu7qeGshqrDCWOwpTA8DU1H1XR/8fwfvmdjaDUbEmvsWYJMX2JSLPR907rmcYJZ
caWELl+wOHNKP/AY57IBm1ZlrJUurgsC4qHRtScsISZokXIK73oEYL+nzuYutRWfr3M1ptICU77X
d9GJ7DXXhgEkjVuZrRxYDYBrIbEfrdKf3SCYmzXVnArCSua+DWlH046e5jMxBj3WrjLF9uM42gcR
GAo6kin4yBtTLuBxWCu8v8KPsVMVSBQEirwQ1aTJvH7VJY7LaYmtnWitOxXUOW9NiDA+vQgh0oYN
EqcqHfFsZoFxh8BDhVRrV5k422lKVisJQDbYqP3LFBOJr2kuPDQhJCSMEZ/GkFjDyjGtlStBJhhT
4gJDCqeNCsYETGky+OWIZSgk/wmLq+muQabi+4r9RS2d/JywkMT0MQZfAJyI4wdQtIFvxXfKq2B9
p8VSFADBe8dgkAuwcDtVhC/ioQpfRtqF98loPVM5Vl/oSlF3UnYzj2sJOdIWku86CLaISN2BNKV4
uT0K15bHHkpWxUR0eOAkcE1cw1Ram6mp+LMq5ioyG8I7Zjk92r2N6kKOzHcNTDQx+sS93sj+HqWK
jPPQTPFI1mfwbCBPCeGYhOKfiiYQYDdMEgJ3xGCc5eMhSKduj2e+5o4INWISwv00YzI5ieV26xK3
5ZJ7iKFKbXJ54ASfPhLKfE8Ict/Lnol561Ybb4YOBuYBOSZTc3F2So/tEyhSqGYUc+yiJtW3tpJc
wqOxmTycM63n7hynRPF3HYrsdLKlt16eihLlE0NLc03MaTqRvZl8raNJjz4iOlzgTF/JdtPU6Y79
ZRostc3LOn1yywTFqfIkZe7JqPqzwZQEZGisB6x3hvROdSqGJoca28noOuWNcZk4t9T6WJrhM05y
tlmknuLEze4tGzzRYDrBc6lNtyxf+iJQF5a51orVrFS5bcp87Q3muBZDU60CVo3fPKt/uaUpfKhl
iKPllPVP7mhEDnUuIa7sGmzvTZjuqm1TK2tJB5U8JYnJ5D8s9TXLH+ZIGVMJ2L+BT3xBXhxLYMui
1+o2ST6odDTObW2DlErnN4Qe9JlyVN8DyhiWZqbwXoxUsilbCl9VzTyQ+OkxtnM3Sh8kI4InBZ1M
i3NIn0PhxL4zZpSpyajjpcFCpEhbSOz9sMtR86hvE2xf5uBNhimVfvpgYxry2IPQoeil76Lg1AUS
Y4GRe/AM0/jmvyAbAiIzxHPS1XnwCUTePU7IfjXemtVMRiysk2yleyVRepLKey7QdOvJ0fmepx7m
TIaSF0wcQEGrxtlkM3UxixGw2FmXEZ+7TLdB1xPTbUJl73San27IkJCtM3WMF6429uVUQGZ4nYL4
2mFsZInpDqWfVDLedqw/gOqM7nMGeQ2GXp9PCzceOC0hmBLypq2M7AWyoLrItO+QjHCxnR2dlplm
LNQukQEQKq+HUmk6bfJM016G56uO5aoSofoa8zq+mNlsL0t7YEuWRqpFtfDUHv8rEx3CoaBpPQvo
xdF1q/ouNafge6scvroSnP5lyrT6Y+rK+SvNsnIPVo/6JSfUmBQYw20Cq8I3HBjWReNJvpYIUHs5
DHGJOcYizTSBPaSsqDuMPTI5tBGxndXQvnbhDELQs1hNG1l19fo6PqFh3XpsJKvoSL1m7B+4E0sN
wbDD5PHYB2r+ytIkP3lBMKxL2u5gu0oN0pkFTKLXcf7NJY2f04Rk4UkLd2wWTfOqmWt8rPnoNhcF
z0slKQheXkk72y3EXjq84dNRFae6hdkcJ9N0USV2niZ2CHBWxlo5RvIauWltLy22rYde68uVpmy/
0aL5rQ5U9dh2HvashJRW5qjuSW+5qAgz6g0CXeccAH5jUBzvDTt8QYHHjKBPzTmrE4NQo+wvSg+Y
T8ep431r7L7alnY2boacamqNOs17Q7u9GNQAgaFycp6kHQG3BaRT7Evz5J7nAtMV94x2jAAlfIfT
Gp+Ac0C7C8OaMXuBjOcyGloE4TzezwnxUWMggorBx06KpXJ4RKRWIp55mHzvmSruGAt7N3JB5Y+j
Nq2LWCWnYEq4R4Iw4V4YaXZ7t73Ju3fDUxYw+ogOnnUX5FG+t8Ow+cgLg7dTALBi3qBngxTpWAI0
wbx2xO1tPmuHOkSnNMHQeepgDbgOm26hCxNLbX4wi5iitcaz2E4CA+Cmd42Qqj0tcIg3z9YPZhLm
K2+OYINXMYsZljjWD3KNwROUnGibIWQwPWdErxZgPjQW9om9cioBvA5GWwl0sG6WEghuLpptmMZP
OvIf3U+zCO9cY++YzbYJkNerBpI/1KEZfBfiPWSiVaWbh5TSuGUPh5HG4WPg9k8ANZqVQXMofIDd
YE2f/3kQ4LHM+e///AmS/5s//f8i8//rv5cV2HyWt9qF9te/6qe/mf6D269p+Lm1Nfz0C/+3lNZ9
/9lM18+WKcz/ccnffud/91/+3v/wOFX0P/wo+6K7/W3kcIqfQ1049/99DOzwWUw/ZwMkv/+fITBT
/MOjWoE8l7QMk2U6HP3f6fsG/8ZzDc82dEFGzILL/3sJjfWPm2kfwL7Jn+MJaBDMakuWm//rf2jm
Pxy6bG7/XBe26Xjmf5gB+zkcQHCFhAKEHoOmHNclp/ZzOCCgBJEuEvEd/mkg5IsSibJxcUZdRwOo
yirryhZr1FC/++QTKQs/IU4sQLVBqQXjqjfdGSAtnVD9RBI+EN30+oev8l8kHX9O2Ti//YCufSsb
YFxjU9nz8w8oQ6esIAN8qIhFr29ogZkvLYqMhyWQi8rZ/PXRfs5KuOyjbKrYDcM1BKQ3AII/H22Y
FbzGHqtAHIqQ4MGcPVUqre7/86MwRtct3ZWeIaxfvvQomlIjkgU48FtxNXxuvCv48s5/fZTbz/r/
QkP//Cw8aD3Ju4MIokOO8I+5D1cvvdCRvAEqkSfroRr1M16Fnq21FR4oCPFg11WfZhtOf/Pxfj5l
vx/YsCzDpXOeQodfAid17Q3taOIWnRh+byYxjbum1dK1mJr6bzJYP1f4/H4oQrD0hJm0hOm/fJNz
oSqrBoywsASvkL5jRhLN8NW1+Us3cvE3ZUd/+mAupS+SJhfTps9F3ArO/viNelSoEq9i9JJO4XNn
1jrT7vZzsmk4+OtTd/uxfzp17CU4hEku1BFk5m4/yB8jOxRkNmYdEa4TVCjIBBdkYY6mzzx1xCM1
FszEguny1wf907WPoVcHNuMKyzZ5HvA8+uNBA3NAJslidrogA3J/Hqv+S/QJ65f/j+PYHIg8G//T
fwmzDYQMsCtzHAoTyxeL2NAijKvf+4z+fVb7T5cGH0fYAAf5j86V8sthLMrXZMe7ldEE7/yoIpBA
u725icP0sWrweock/hNwGaQZajizXC7bFGMtIA6UfkwMoinPhj3f/eefnr0gUrnUDXxov1xDQ2wV
ZeRpaAGzVewEEK4FXV5/dwH9iyvVk3iieagLQWPZL+cSv3ruDibfcT42WFp1Zm5oPi2wFQCuE0ne
v/5Q/+q7Jtpo2wblSKR6fzkcMA4gTQm6pJaE2no03TcxuIfWteCwluHfPKP/9cFI02FNkoTufvkG
LXQPx7yJoKOZF1vyCt29iEvTxmphSJ+MV/39rz+d+PPtSOrfEI7Bi1K4HPSXO8MCUo1vGHK+h/km
idyXVrh7r4QRneIxo8Ne616wlTJMlahU1bwy2N87AyE5WLp0zoT8tFORPEUaVtq//uH+fNdKgzNN
TTCnm+TXLw9b+/be5GfGpxL2MFvGUSc8m0+7vz7Kn68njnJjHzisSwit/3KCgTRGLkdiItXqaO6q
gka6QmMPxk0YxIzr/vpwvyXPf34Acjwyi5xengZ88T9/48YY6HVBV8ei0ps23w+DDbOmnKP0y2xK
c1xYRhi+MC2GaaE1bej6NcWrz3qUkCNrgrH8ZwL23z5M/tWXbCB0s+DSCeCat0vyD8/jjtJXN2/4
+GzGaapie92rrZroDf+bD/53B/rlfVYmfYQGy4EK5IBtyTLBF3SzLP/6671dr79+u7ycwexKahEp
H/v548hulKY98O0WxRCJVVMYulp0gWE/jSQc0QNkDAbV7BJm2kFdRn/3uPhXV5NBYg7XLBAL8evZ
LUHNMN7kGQhdZ16BMfTWeejg/64GbfvXH9XQ5a8f9vYW4JzBcuCY/OLnD6u3oPsSqKYLnCJtvc0E
HG5MGV4Lu2osQn3Vx673KAHFwkYpW6qBpZpuMxnT+t/sncly3TibbV+l4p8zgw1AgIOanFZHjWXL
kiV5wpBlm33f8+lr0c6/SjrSlco5uxEVkTnIyLBxSIIg8H17r2153y3f0jdR5ueGXjlD3rcIA8ti
nhCTGL0uvrG/r/LHOgw69cGrycTABB6GDvkx5YCFISG0xL9vy6mzTo20KXAhmQlm9WbAi/IJxTMi
0o7ilnkVck4vLoiiaugbBO3s53uzLiW14oAAZ2NjTRLei4/6/0NItYPOccxvWhtzX7cE9XTA3/vR
JXEC55qzzzRl83VJPMD3wAjouRICF7hnTuFR8NBW1sJLH1qyHRpK5WBos7wAt+5MDtVrZGo1Teyx
RQDn6RoTEd6Jr0vAXXae1GmNOs9Vi0qVPGyFJ9jphxRDPnngGDz6jCMFUM4gIk7oom5KFaSfQngR
tXdmFlTd4/u4zC0aG0MaJj3mlzADHYUsivQLugRkJ+F/1RDju4Mq/PZBVE77sczS6JPSpWrXRFIV
/SauMVajtxagJZPUmj9jnq2CvQnpS627Mk++9vBOv0P9LOGEJ4lVbppJxcDWBt/7mMzKv4+yGJ5/
0xUQMjvetgixT+nqA148nWz1WCOipd+zyBgGrw9PXd+J7nsDgs3ZnLOJQlvaTnSPe/aB9Z05ID1D
ZJIaZKug1VFQh2IEJXwypMENDsHN+eSMQ0FTmIs+Bl6Uq9MqqwNIpjnbrE1XjhQHYg1ziOh6kERx
3tLIxCUePFQJXQwsOz61yiIxiPTwAvwZZyHtty+w4nRH0LvI+g3UTXFC4QUCFTSizMGEiV6UVxxa
Ny1Up8Tn2WkXPFOMF+0qrPMoWxvWpC9j5PifMk+Nckda9ZwQZSSCsdnUVMJSzC1DGY0XMX4xiUx9
NshkYjulIUX6FTE8zDjamrdBZyEZzdGGfjKKFOMKqAZqWA1BRBv2Q5a6RvkymldDFtfkQTukBO5L
gcXGW3l0TvIv49h0S8mwNT8j73TrrbZzukqcRF0VnFLfJ4ngLO/dxogOMZ+q6MCJJndPkETG6XoI
O0zVI7Lej8ow42+DFdPCKcbIQ7XSo3tki5CS503cGtJsDgmUpnBOwrmyrIpwmADo9UpOA117+Drh
DzkRGk5juBk9soY4Y63GUTY0ie2YLqaUOMegpPXoPlkfkMQlfUk4jGfjhcHZNeMac/N8hLMW6OWv
tAT4p7iIuXVdZbU+L9woxk05ZICsXN3aYmM3uAhjA5Q1LllKlxsynCTFntlrLjnLFd62VDDg1nFR
J0halMWEaCi2nrtZTn0LNpmg6l6SJ7VpcmdAT5FFFqD+MAfihKVLg5iK2vnB8uARppMlhu1IZ45s
Nse2N31exphVTKO8J/9i8BBSoDy5FX6MgaG1/eSxSjWhtP1cu/YeZ3funRU1iMFTXatSIU5QWb2r
3YYDdJ1mztfeb1OMbuXMt8bxxsqgI2DGj6H20n6fTbghbE4dRNLECxCsUomLOEbY4LuaOq6qHbsA
iEohhRUXUkmWQSosuylcYX0ifrV0o+pDYxXijp5Z/LNoXV+vh6YD1R9UFbr2kNiUu8Qz5wxfoF2G
68zJWSWc0GlIbRh6VGv08kFDG22RtfsiTORV0JHms05xTMPim8sYog0dOmfdT0GYnuVpW02fW/w1
trXWGTDwvQ39o8R+2iLY3zXoE+pth4KJqIoBC50xKwtAKO/ZnHwZXC/QyQmbfjaxGE4o2PMUa+V0
bftDxb6s71GryLZa0T2xwom5WPOGdezlu49jH9gHo5mLrwOK/AaQL7LojZIVksqwkFh/dJ+ioSbh
1IzKde16ykBuQticS6NPIEQXe2T2ZlL93hv+XXf7u0TzO4j0v2t8R//5vyz5/X8Xu/l2LPqHKPhx
TAVZ/sTvyp8lSNdUFswa03Ooviy1id+VvyV2Eyo7FQTMEbzFC+Hp3/HTzl9ElLtsU5aqITw4tm5/
V/7EX1BEOO9Qo+PMg8LB/hP4k2s/3xexj+eNBlvjMt7CltFHW02VNraIO3+V9jHCq/1kAqBbOXZh
eocZnaP+wKc7xw5NPHV40bWKPpXT0h46xFj0kZiWLvag0Xbra0WqbgNPfgiGSw8qL/VoGVXgcIIO
0d1pCaaME4KwbRus0mgn4JksEJ0cJjITc2xioxE5UZOI5bo04wKAMFwM4qQC3L2rOjI7ucpaA+kN
rSA2Lv0YK9oahkWfzaUANiLrKvhedU3iXAgZGl9nI2IhwRsAwIEyxHQhGi/4msQRHlonsyFOY84E
0FFkwh8w8tKiWyU6UOUJwWwhzI9kQNYX+xRe1s4Q8/WYkMiiV4sVhBC6leRT0Loo3K3Lqwaco1q8
KyIXKfilxP4gsCbircD5cVnPrfcQWlpiOm0RTvi2h+V1khgFwxrkFd6kznLvfJshbwOrQrKL4nPM
LiY79bJT4gXQQeeFTSRRJ02hiUDLp+KzM8cufcNyRkyaKL4Oa9ZfPdOMBJxFg7rTICcaVEGS3ft8
IWMyVzyWRzC3rZHiJotYJk9TAkKay6bxzfRgxx2+n9K1E1ASztiuimYY73LAGt2u8nRIOmlPjfhL
EcY9UEkqGCR4gVxyVoFLB4nVrKm+1VPOFneutHok/tHH4WBP4suQSSzBbPjl1sKjtwdCWVZrwsD1
Y+MvoNB4iAgaqeeEsA+T1EGxyjXa55XWQY3aXpJOarndJHd17KoJjWBEXioxWz3F6C6Dizha/Ky9
bNyxX9UVJ7SWht33EMAUenZIEWcAEMMro42an/RebmigAGoJG/q4HNB1Ccck1tHnDlFCxA1Kql1K
IrnD5poNJF4727m1i5GlGk08nVE1SXkFNRWaco9jkxCzMJ2RnKUuwn+4VI29asdsvBtzSv/rsery
RxsXeL2GwmBlGETl/KlKXclvsyyCR2yn0Nga8n7GnOuZNbnhmf9ILy6/pD5ufYso55D2idd/WHVQ
zXuU/T5BODSWkEzx5ldkYpp2vfdNv4NFNhEDi04nnx+EIcvL3pF42ShxYTBNegyXG7P22cWhHyzm
FYrZuDi12xrqW2TaRbQOZOOQReUP05JHCXnxLk0C/zEbcDbvy6ywURDrDiPH1GUlZqIAGRpibo9q
U9/aCQQqaV/5U5mcW8bc+ptF4vC9qnp73gU44QgY6WO9HN7dT63beneFUileltJS0aFIHcLSwiHN
LitSCohRTW0f1FlEJsraa3Xww24mWBOyrrTJ/xxm3NKVxoYgCQ4I1v44pjdDGIQeSxnq4Ju4SIN7
yDA8Hy+NIwFz18JChweZpW+EAU+EKo7jlBiBxY8qrKC68OBy3pg2o219FU9fZmTI4WWfNSh4Ldft
kqt6RIqwcUzDTcBMzMEJWoFq2NNakO02qN0x3UqYEERmVgWkVsdIQXQWKBTMVR79anUDiMHb0ikP
po7XgXIRcHmyDUL60NxFOW5ptqbJcnUe2qWNIQp8IVkKZ7YxONGvCPH1EtzJuvQ3unZQxk7K6PGz
qOI+E5Xdsf1Yzj5GZQfDBokHMGoiLhcCcUfE68pVjXuZIsT71ui2PuNEicyQTnjeUtwGy7NpqBFf
MWEhi8PPZoMeCBEOAPMr7AuQ2mxzU/LC5SsMse2w9gUGvPXk6njYKlWW4aUfmuGhTroErgJOwisQ
ebghoGt0uKcr1uRK8Ag0nX0O4kHVZBf+TKzTGZEBYKWrKQ46eEoqQJk5yzjbaT9rceKAEv6KTYpJ
0UXBmCOn8NRV4xv+vJKlG7oIefjeMa3H6D6KTPTodZObsKx51a6FcFvSPyg5n/qZbTXbJNDA2tg0
I9ZmNTUXc2na1YgM4S/S6M0AjSAmQJ1OuZiOcRHb2ZeoCYkpUy2h2qjKJftrczTLLwS8esYaMxuT
r49MNG9pnsl7MHTgkQmEjDY1JMRwC10KSTJ7ZfEdNqpZrfjWx/dasjXOD2Jo5DB8AfzPC71y2VN+
Hzidf+jmGYWObc3qgCA66/d+ZCc/49FOP8jRlTcIEOb7tLPrR2qMIWatonC/W01nIAYvTPPLWMTU
J52mLn4KknT246wKyOTz/DWy7A4tg0XWROgXDkrnKsYDUlVplKyjqrCupna2bl2JFWKVqQIt9MCf
vvMrZ0AM6dnzVRLRb0mMtj+lAYoPuo5Eu6fXzUY87AFRCTuL8I/Q0ZRI8kn9XJlVSIBXG/bWQXaK
OdMNCYflmZeGpgdbc4cXpXevka+ROk3wNeBFGvxttROwXjocBTVS0F4m5kWYVuFjMxoJp7OqhDSA
T3fSnwJSNjjSRdSGPqCxKRHsUUiZMLzEeeZZfOOxVD5wOACOBsWgtbozEOnZ+HGeMwnR0XaHTp8H
ntUn53AH+5gvy0hV5tpNIyIHQCyz41aJGv2TLkEDNaCmzUyyvA2Zmp9IkNLWmv59mm1MunP5hgSm
8kIXleYQ0YZI1KD4WY+YdYfhuzVNQXVepH5Ks6eg2kQ1xSPSZRoS31n+5ATGZwqdb5QX4mHtmFNG
PiTVSqjpRL/4Ptqr1vQPDfGY4S1cYEMQLN7k8XU79fkCNo6xo/nRENDbdVnloRPIiRvjtfbEY58b
wruQODfERg451ZiiK7SCv8gxDTF8gXe5WrLXJAmVVcIytjKokpv7yY2NAUS/J0VLTVZnQqN0b/3p
ZwvsIvnQsEDUuxbDcH2BV6aoL3wzib1DSPzjjKGBvcU4bMgWQQkccrJTZ0ESA5Aja6EIzuFVpcG3
ooYLtAnbEYvWGMusXRNPzA+1w84fTka/ExTbsjFwxPdubLv0lHjcKfm49ClI5mY7bUBZq1pCKsqJ
1BqIxjOCtsqo3F1FmQOMaDxzvHNmN7K+EMpt4+SsFFthJrIcb6ji5LDopByiJX2RY+W9N1jWHU7j
kUKY7vyfZqcdBLJJTLBaGmBQWGW+CazanpnMm7bPunanq14hak7rhEhWmwYMnv4+IruYY257ibzd
TM/ASXQ/sLUOF3r01VeVT6baWYRTwI+pUWCBj+69CYdfBPSOYyVNowIRu9yQvBRpblpffCh1g2iP
aqNJ2BB93mCB4EQQTAzHQtLFVpuUAEoI31gTiHKVPRpFVhUzAtDhDL2+bFXHa27plOwKwbajYrfW
BbDP6Kt0W+CH5k8YGQk7eApY7L+pEDhbt7Mreg8EufugJ9SYsgfpW1q/XYbMtpK4mwkfl6x6Jd/N
G6pB2G15VavrQrCb3nWTagn5GwYBQ8K30DSV4AevEJeGP3PbjVE89y4dOW8U01lLzDFODrbU7Ybi
DcSPoqaKhyXFhaBQe5mrT4lx5hbXygxvDcSqRJW5QWLi/8bhvs4lfmO8s4kZfnS6OugOuSwiKrbj
1BVwVhFEAUolXWc9D0acn3hDgd41IYoa2kbXJUi0xpqQniLVlU1YPYJGbh4qrG3fQYqhNmMNuFEx
YVsrFbqJ3ApynwgM5i9D4tdVcLVaXIGUC8spp1YxUJrEWBoOID8ab3jsjRm/0tyExY+gjFJvix+7
ir9R1QGWtEGLyuFiaiLaTLNrNcW8rgrV627tBK1bL0HibYe5ZpYIjRCoBfBIU+oEgS1BGo0oKJCm
OS20nwS/zCVYJ8c/nXOK/QQPZ2N8qyQyUX+d16jFqSOw+RfXbD1jiolBXWb4gH6V6P+vfvAvxBdP
uhWLLulvvdEifPrPf108fH8IHprHh/qZ2Gj5Q79LCNL8CwkAlKFF7PM3Cvp3CUE4oKXZ/NPx4+30
aLv+dwnBsJAcoTWiPeoJ04RN+z81BJwLf9F5R7nAgZ/WoLSdPykiHHerHOV59vITUA7aNGSXPtOT
thh7z446ONEbfZiOh1lTViY5O988uSl/l5f+g3PaxyLK2+Y//3XcfV06Nx5+p0VOQitQHBUq0H6Y
5Hsi7+hldUYU5E0P0K6T47bwsPnWgvyStwc8viyGcj1GBL0NNBVJ0PPLGmmfElkGtBA5pXkZTqW/
96gWr/5wFNuyqfBgDJM8XRQKz0eJkyAbpniqSUwJ8VGaLPB8gMU7coPlETxt9dGzVVSg6Fx7LoaL
YyFAzLYotWrADkk2At2vUS9mwY4T9DnJRNdjHD92Y/peT/q4Q08pxxM2MxdPiRQv+ovTHATtwAYE
y3EVbKyONHhVgjWQhj2dF6Yq35khx/1EYTtg0RmJ7h+SquVleDoPyTkHYOhCI4dieqdg86OxZPkW
QdK+M9KLqcHZCuUKwg166kB/l///ZMb7U10QEDeSVyfD8XSaga/YZZf+g1FsyoLojFBxWMcKBwJY
YzfSXYs3PayS03giPZzJWBFm/fYcfPFqLcoB3mFqjRaKlOOZHovFDImRbp1yKlyzByedqS/kWvuR
syuNwv7J1jk7eXvQV54Wcj4bLDI0J8QiR0/LVL47Fx15tDQ88q0rCMarhTB2eQWo/e2hjh+XZ6JK
4F+kYQiqXspgPOl2Q+U465ia+b4oNGAlUvzeGeXoLjL5WKGY67QcSWNQv8QMTyZFjZy90EvxJpn8
KykJP/cDaNz4xcfcPIDyDd55bEfv1zLgLympUGib6DAfrYhySeMbx5Js6m46c0JP8tQ8BW7EJmg+
CdN3Hthrw1G5QPbAY1PIBp5P+qpB0IPhEwoWARmEkuicunAfYu/v6fFZ606kRIH+0ZPjEm0XWjVV
bk3fnvSE52M6uRs3OuEEqgbXOJTCgysomz++MEqZTH2K4IC6Xzy4kGIPRxR4YWocmkNg4sdBZxzj
fq5wigwwGv78opblicq+w2Q5fm5CL4t+BuOOlz7CH1WSdO8F70keXj4uvsfLIJDHHaY+24mna1Tu
pNGEv51EmYS6Fp3JdANPagLtkzUgZxJr+8dXxXeMqcjzksu24/l4Shgdzjym/wzKeM3SSQC5hZX7
T0fhEbHJ4J9lN3DcrvAm+slycpN1VdKYb/sGHlbXFLu3Rzlam5h2zDU2HIjYsLAqdXQtcEEbKG9s
6DWSjhVI12lLVxjrh+P471zQa0NJxfLLVs1irh8PBaBLzYNK1+NMwzHsxPi5sXB40qOLH/78qrhz
CnKSRlh+/AJ3c9+ltJDTtY/nGY3KeNZHVAhLiqB/PBcILbHQNvNNYe4d79V8E9IhB8jlkBVAY+XU
ZqzHqFD/4IJY2yVfEeKLuaznUy50ChoxC4CNAkRzgR18tj7YXeUHH8zcK0/fvntHH5Ffc8JbPvZ8
7oXgxXo+2BDnFe1t3DpAJDGxp1F/gZJF/+6i/m8lZssoGloiEiUWWvIEjt7azDAH4spbgFt1WW8B
R96LKVXvTO9XLoWwCoSCpJ84SOuP9pxRb2HMhmO0Nuhyb6O8FpdBW/2dF/H/vJRXZvazUY6ejl3i
ZMlx060jgp1PdJmSCdJSPUixs31++9m8HEqwibBtTeuLGSeORb7gy/CDE1cuBxtvIZ/CZIMxNL5N
dWe884ReGcslPYGZTWaOZTpHT8hLksQeBOVISsZ4b5TKz9shiDAgeeKdteHlcxIucloH/bzH1uWX
pu3JjmLwbaOgbJtQw5kTqLaTASyBnv/bN+/lhwLZPPJoy7FRCmNEeD6xc7qZMNlVsg4x9ffk1hXF
HQUs3Z71GsIcFB7UMu/MwJdjcgjBx8t2QiKSco4e2MDhitiYIMV1T1SMn+AgNxIpN3Sj2bA7oC3f
vsYlSOnpAYj3Si4rkeUqD6uisI8GLHg6VkgFcx10RAaulVN6wd71SijSrTfpLwaijGQPpmGp+kM3
m7YTIrJ7uymbO1pFvUt8dRfAf81tEgddL+wuRedlhDG7yZjuBZx3Y9cJwz2bhRN8ffvXv5xyktMG
JqHFSeG9kMrXcRMElsPnaJgzmrbp3DfYEqvZ/0ayAUDjPx8N+8sSY8Jyxy17Ph8IbCvHumSfN8Sq
nXZZIu0bbAgwmqmjyvCd0V6ZCeSlmxpvFCFmv4xRT7cpNrLhqMv4/glnyV4QoRtvEWnRKxlHeBM0
BIv609sXuHxSnxyGl7lgYXYyJYsFfizlPL9AM3Dn0EhQEjceTbbO/THNZramDriJKhrCpIJ/fnvA
166Rt1ehtECxwVnu+YCdKZrGqPgcRsNI2GHg3HpjdEFnhSBFIHrvzPVXZgs3k0qR0os/zFlWlSer
hpP2jjJq/FEBZxXIB21TXhsTmNhYRM47ZpHXxlo+h3LxwdAKPBpLl7IeAH3la6mbcQt01TjL+iA+
TbNm3r59E195akpjkEMRrhfPyNG6mxP+62q/ydezV5b0pRJ1Y+vG3BZCW1uOkPE2pX/yjuL75ZPT
VNVcCie8gMu79/xeFtruZtqHvAtu01w0c+Zv8d1YBy+CpOAhItj96UUudh827cvBWKAOej4eAKyg
WmRxHMLHYY8zO4KbF6HaSEPc4LGfjB8Nu5Kbt0d9+RRRE5nIgGyc+8o8NqI1pGMVqmPUepiRnVZ8
yOjvZIgisGO/PdRRIYp3j/UL9YJgi2Oj6T+6oU7sKUAfIMVjmwTt1TyJ7GPl1aSyOvm84NeS9HPS
VKiCIiQxxTuLzcs5RLmB+WpysUuV6GiznUbshuCg5GtV1+1FkWZyXQkql6BjhvgDLbv42pcZ8cVv
X/SL77igIOVqvD4sdNTgjp5q0lcTihiUqaWXeYdRI9SEw6TfubWvjcIairzdpeumjpe1uZ+R9VUR
5/MMkIVKapBWAbKdt6/lxVyh8MWLsNxBJGt8S5/P0LYd696S7B0t2jJYx2kMWhOMsigc5n8y1KLX
p7br0Y1cXs4nC1k6A2XJJEFVNuLFE9ttx42g57k1Ucbu376qV+4dGyyyFFnLWF6Ow7EyK9IqskdA
EiW5zhlde2AsdVr8YU35V9kQgRuFDN4B3LZHM2Gwmw62OMAKpG1QHk0/TL+SM9hN77zRLyb68pQo
nXDOY1Vml/X81gXGWDcECpLxhQCvXDXa78mJKxGdJaNlHEbi/JodHcj3wvBevY+sey5peIo60NEi
nTixjN18yta19KrTGr7qg0wcqKn/4HGxH1oOfQLv8zJJn8yMgIihWrkD9FfX6SRl3giilkE57J1p
cWxA+vW88GXzMilNs+TF9aikKNBcZGsamIEmsiYMrtMQJFIm00NhOic05tCED/ZKV7rbKy+333kJ
XrujT36BOpoxXjo2qnMtDoSd4fZr3bn5bSdmefXnd/TpMEfrsttE49Twcq17ZxwvSIy9cTBYvFNo
e/1aluVDoYFi9//8sYHimA0sXey1QMbVO21ijTEywzPfeWyvzX6KDy6+UqY/dZXn4+R11CddZeMQ
jyt3BYfOumoQ3VOVYseHaErBgrBCgjb+wT2E7saiyG6PivPzYSewp55ZMKyYIxq64RzPt2nQOZ/e
Hua1FRgnEwcjSvUWFt3nw7iQ+alYsr+DIYlMpwCkTeOcMosYHKI83x7s5SPjZUbN5i0VdA7WR1tX
m9SSfgDcDucKzetchGRgOxFhAX/8RjMOm0gO8YvD8MUJHktKJwoWLGfW2AaaXgR7ifnmnf3cy3vH
yd1FVc2aaGNhPHpECv9raQvgXE4DXTEGO73pQ5Ar2iqyd65omczPThmYBPngL1VKzhs8p+ePKZ1G
XEIcJdchYUS7uDAASNVTdrkADE6SnJCUt5/ULyfzswEVp3eBW5Id3FLiO1p7Y1nKyTY6WLGxncSX
ZZrK4iFlR1ZztvLq9lMoYZXlqgVsk5Qqtb+gauzUgT2DUX5++8e8uM9EV7JPp6FJqYRmyNF9rnM7
xh/XYzxRlbGLlJntTYoZn0JHvbejZJoc3WnN6yY4OdL+5rsqjjfNfpXnfutHCnUdLqFsDWyuJ/Zw
EqK5yx205OmGxLaqczHzEeg0rDn5zvNlDSC23QM7LkCZU4a9rpIxiR7iqQGkFWVB0QC0KeQHMhDV
FXRuV8KohsyCcmawxu2EYeNOxEnrEqqUeTh1asclVaMeq+DG4Pv0qzsSYa9b9TPbPbRKregREoqx
sBdYo5ubv6ijdjd8gMta1lcwXnBbrtFt+P4XYiy8ExL+xJisgjiBhS48gpUy+GiehiJlLnIfEhiK
yYkBVViqdL759pShjEaQleWfpjAxFnJYYFgpGSmACKnAebVqsrMiCZgEXUvGSY0DL3CciwYIMzr7
2W3CDhvtZKjzrE/8IN16HnqQCDW5zLEcaeR88fdRGv54qqROfQJZnGl8dHQAShSEZTWgXc/HPgI2
iXY82uQYb+JbBw+dgEYVTb57pXoysQ61X+fyY9ENntpVk+s0h5YHTJLnVHjW1kXmgvIXd5ETbobC
i6u9mDrX+5DM6eRh8OnH8txPqmq6HOY6NW6MILObM79v6/5aT4UjN1Zkmad9EObEQI7znP+obH/6
ERedYZ87HcJqGP2Ri/8ORN184Yokho5b50N3ADnm1zAdKQTfeX6FCYhl0NVrFfjBd8GmSsMtCNCB
E4Mo8uDMIf8hImdF5WF0Syifj1+TRRntnBD19JhPDj19THx+GH/lbUMg5ZP05H8GSazdU0uWWmEa
skf7PhutKN46eV67DyORnL800VGGcZUQecJakrzRixmtxj8XhC3aWYH12b3ME7sathAHTa4H9d7P
Gpr0j7pIG0Tcys2CE4dUoZQNYakIF0qUT7xzYcKX50AKGa4ZovEaHRRJT2mDl3CDP0LWP6rIN+8d
J4RliY0RatNsly0fgirKIbUm+XCOAD9DoG0P5nxbg61vV6qOOiLH/AGfJimjLszBOonu7NpOwSk0
mJRWDUnV1aajyEgKWIjMb5uK3GRuz4kiRdocnUerz2B6Sm8mlMijPYYZmmhqzTws4sumRTUJaxdu
d9FPs7PHGztee36u64M0u4EgCmw04zoUTSEINMulu8nSspK7vDTtH0HstPFGA7Xr9zMHcYmQbB6H
nT8k7T3+UEdcBJNm4Gl2XfxizFnUf4ExFds6KazrchCEjhWi8IZTVUrOXHWYlMmpJkFw2gn8xI9D
wTFla2c2eujcctuvCD1lexOxGUaSRgQAJ14CB+odBeDqc5MX5nShEiil5J2GY0jtFcuIJPYLO9yH
sjD9ZpfLRBK4Tu6KCXsYiy1RaT6JigEM5OY0roifJIMjdq5JZp/D2zlykXGrGALGAhKlvx63lrhh
4Q9vS2/0r1i77WSbN64b3xh5mbPcaMSQJwNr5s/aFC045ayGh+V68T0wlyg7m0xCIVcwlImyYQ/u
GwjZkuyHafvWTdjTqF7RwVpEoIHdG3uK6IBthtEv3K99gRiaNIvMam6zEqezWRvtpYU6N1+TwCvm
M9ah/LKfZZcejKz0ihMJ7nleUwuqPpctDph1kRn6Zz/5XnGY2rGr9l7c2dF5GVrmvRES5rMvpzg1
9iiDgh8O+swSlytSukPmVRKcZh6XBNCwY9Q7K6ri+DzIB886FYMpb0lAaNyV0Qn7LjY5sGv2+yG0
OeGNOjqdAlOfoc8lNLbsQqKbSClOjK0mF7FYu3449GuP5CJ3WA34bT5mvoGhPkHN3q/MZBZ6m+lh
6L75qHSqC6zLql3heu2dLWuJAp2pson0MiOeP6UzJbWvtdmYeDoIKrlB8pRYZ2ljuNijRciSX5Fv
34DZs1DvWaiOSSqWeW/vyMEpIXNPCOgtUmOjSa4bEtCDO1wsybeyr+xbNy20vxOWgW8SJZ/F2hDx
Dai3Yzf0FfUYJ6iuSM9psus0cWqPxPoyCvYq5XVdjdjiSXcrHPvKsWfSv+zYFzGmGs8hUyOss3pt
moO/ZGTKOtzgn+78DfzYOL8M8r5Mb10cwvY+8TBGn6sA2dhN2JaFvxrKkq9kggM12yS0CTUTMQbj
T7jTEJKHEwN6Jve31fdG2oXuOm777lQYRF4QMMnD23o6MpstspzEByhfTMlJTo5a8bOm2z9xZuqz
B3AK6kflubp+BBRpIYDqkRJscVVg6CkhprNJKDNXfmHZSJ161UGV9T6xWjXNCQ7qYDwteUeddTS1
sU9RDqX1uLKDtPZv7cqtos+G7pZ0sFGj/43MUdf7pc/fXwGHLMPPGdYCcbDIdmBKoxcW2Vb3Ks+u
tTkXXrhqyDZjlsxxVFzU4TAkp01Ze+lJEAgPYd0MVhS2O+eZ+jY32pi0NK8ln7HHFeFY/dfWo6v/
QGxmg8OiL7Pm0Rk1HE4Z+aEkoCaAWVr4PR9702slKN6F/53H1jQf8E8ZEGULluU9oM4kQTGAC7nv
lpzEqPrCzgjLBokkea9ORpfslGuRTKZ1WWMTN2/xwTTB55E73e1RVg/pZS3mytrRXgz7fRxMTojh
qUtvB9cW0xWwy9zYcPlx9Y1uKzmfXjKJ7iAjuzIPpqFnIMV5hz7ZmpRzKhsc2HdlOFOTs62Y+FJJ
N/4sNueBvAkVUzwfLS+v1qQq4alikTD7k3rqbZTJOgLy3Ew1fqChHHjm60a0vJgrMN+58TWD4jns
rbAKhp1hMsK5gHdBHJbmGi8SK8rHNVBUcBAVmTQ2OdxRnGNRme3xYwDHyv7Su47xoaq7Qp1jrnLb
x9Iz++GDCKaCaotKhNV8Dm30I+RcDHa7aw1VWh9VHsd6b7bCezBa02y+KH8g5FW4wFkhHMNzlFs+
T1REgU0WwgCn5k4msVNAmU2Cz6bBuKuKIOJTOmXTza99+/+JcP8FtObJEeaFCPdz9KOuH/7jnPSs
H09luL/+2G8ZLjlJeG/t5ZC1QPKWc+q/rbyG5fy1iA4p2qO24dizSOj+9vJ6fyEi9cDIoWBCfrao
Ev+28rp/wbhCkYnzFgntIl38ExXu8yMXVe1FdWZiGl5Yfvy+o+JKPbV55s8a6ZJnPUwZDORV0nZk
d4PXOjy5NR9/nymfSnGfFwV+DbXokKHjKQgxL6R7jWXhyichrZYo9Qc6KCtTtn9Wzv73IBQRl/MM
J/Wj67FLu2rnaDyUljtvJK/m1ogJr337Sl65aRbW60UejfTmBdFn7Bw9VxmfEU+3310sOyeczYZP
I2CpdzB8x/eMBhLHUwqy9L3BFx6LpDnsDSFEogPUaFmsjGDpcBJS2WzevqDXh0HkiFxA02w4umst
5gfMcuUh8lvnuguBmplm3r5Tx1v+kv+pNHAdkCepXTOrOdwjQVzqb0/Kr7EH92gaxIlEurzvhtYB
rtKQp4LmwjIPk1NW79Q2Xl4VqEvq5vjhqWnTm34+oA3YvIYjfuLi+yMNiJhuo6z19u1b99pV8WpT
RUGOJVGlPh+E09oQwpM46aNFzisrf2UOMKaEYRIOhE/jnSf19nA0+54Pl2YQqGfDOjHAQwPvtuW6
xVVxiVtV7FhHqneqhr+azEcPbVGtAGfjFsK3PCqKcrB3u4KIk3Qa8q9FZUbfym4O4rVIwKOsE/gg
/irJNCRwl4R4opBrj/3w2NU3ZqAD+ExCsn8I8lTdl5k1AbAt/Mo4yRMPC96cFu5Nk1XEnAFEb066
IjH7hySNpPGpHm2bYZsGNeXbT+z47ZVIsVBhL4gwG7XUcXGy9TJfRFV3Ek6NpPY+1BeEzrNLdvzo
/L/YO4/luLVs2/7Ki+rjBLxpvMZDWlJk0oiUSHUQpAy83xtmf/0bkM65pUzxKkPVrk5FxQlJSJjt
1ppzzN9f6deXRcsGkR5TEfMRjYDjl8XxryNVtN9XsdA32kLUluwyvmKvJBxNqGb6w3lpubPF70HT
y7cXKuvx9Yp2Bo0Qd/sq9fq1God5BzJ53Bf6lD/8/s5+HVpciXo8xTMkqY578hlOWZ+5ABr2LhTn
FcdQgkGwXJ6phb5xkWUGZ/FjxWA9OKmFYpZyCcGp99ZEApLtUWdKSRbY/v5O3vgaqLPiQVmkbSDa
TmYl00o1Q3rlfhBE3+RTQ6kgjiHttPhF/oMrcQE0THg26DMcvx0npjWlsbvO/C69ygxyvMlabzbF
mJzTV7z14GgdI5VCJ2Ux4R5fqZ11k35duaewa4dxmQ+rFL7WmeX8rQdn0rRwLPQ3KIVPbid18lbv
vXw/VvAHRsftd5DRWUIqec6G8ubtsDXB60IPFC/K8e2MJaTbaC72WpDOu3q08ELbpXfmYzvu/iyr
03InND5RnzLcTxW1oMRrm/LOvvaCF6cp5uvGk831WJrufWUO8xdEyc0ZgdablySzhg3Ed53ZSUsm
IaLbxMWzxwaZrDBIV1tEIuXeBYSxn2fRNOzly3NiBrZaPK7jKX1pLrisjVRqFqPI8eP0PClivMW7
3jVgHw7uqH/uiXHmNMlgG9cRyX4EWFI3DAPZiGeLTI9XiB1ORTJY3XcbdrI6tSUyArEYK8hibt1d
uvC2njBT4LTymYLw0PP7M7pofbQdsIr7myTvSYXKO9KskGHTVL8jYd4+OLnXydtsKfRsqerk/b2b
VsTIipYGAWlNHeXQIDKhJUH+H5IXGO+Vfm+mtjavUj4ae+VSn11C3rNvkAXanixoHveGKlP9oE1a
02wHs9cXNP2415VAumxNiX6tm5LIt77lYawgYY2XFCc82Em+LONNX0akRgb5lJLn2/uH2siiZ5zU
HOFJ1TIvqimPvrVEo9q7KRfzUyFtCIQZMYgDPyeLv0INRArQw/eg55t6+RYp3pCv00Sfr/xawDkx
vWigNlVN0iVsa2rbfdC0OSfmtqPfHifkSoUML4zgcTszibcZccHrXCFDWBW2N2erzEN4SGQXzEdQ
E8p+GvSEaOS8H8pvST/nh47pDNm2RVI79e5Ip8wXEUVBF7VdadVkfKGlFWth0bvDsx4bjdoY4LOu
+0LYAA+Dav6izQ2iyqjs6RXIhPpUSFukfSdmA3npPNaRA+KxEu4+xv1aretAcNitNCcp1grUDJwT
V2J5zsUrfAIC/+BZ6JyMFbX2bPbqeyqRS6kGZI1j7dtJm7E8m8BSh7BNHf9q8LI02899md8pu66t
a0VsE910Iod2nT8Vxkqhidp1Tfvggowj+oWoKQJXBInzrTNSV2uGXu4SkqOHVctYu0frGXcrS1TW
pfDz/MPs+OoTMQ0Gtukp/siuf8o3tpbl/YYdPnXTTlJtiV2hWaGjWu+pnP1arokiFMDzZ8FJpvE6
DQxLRiQhH6ToX+coJvViSowCHgxerBeZZM6XXqSzQbkvxo5vN3VTvsvKnCFeOt1ixx+n4lvc9Exr
fVGY3jqjEPKiprg2LobGidLHRut52spxqTGOQlDCtosue++MpYV1jbMk7A1BcNFKMqX0YYwXX6dR
QfU5bB1dXUPzJmi+pWJ40cRVO60lXmmiJu1O27EfIqNGksn0wfLK2FhHkiDTVT21BR2JTsxq62tR
8ykZgpSBhHFolzCnUS6nx1aEfpHqxp2KDE1fJ77bfXThQdQE09RwTua58D8UhEs3YUWShb2laCuT
jTvk5A9KHViIRdIHxuNYt0ml1hfbXWIV5SO9xpbM+MAgM5vgNSLU2iQpP+fTnL4vUoWXaB4Z6JCm
CBxe06uwvxVzXeV4nyv0mGheO5gVkdPW64B3EYdu6QMVQu/NVAJIOfqMfCF2SbDLUuqtoi6KbeP2
pkX+wQIR8dxkEGubCLnP2YIy2TapN0AFIAMXSEUUd4TVJU4xfpiGBqXjuikxv1mYzan0XUWw7mUI
9c10w84wjOTaNXvxYwX+b9nlXxx2f9pb/VJ2uX6RXYoXpP+55vL97/youbjWX2wcUd5Y9JP5BBeu
8Q/rs+P+xUl5oWfj0jXIQmDN/bvishRqkAYt7XB497BzFi/SP8EJpv7Xcroz2cjDHV/81H9SdPlF
IITzhIM97Xacf0s152SjrjKwlzn4j1WVe7BdW296ZNmg+l0R1rcCiSO3HHwAerY4KAkcUtnLqI/e
t7ZNzsGZl536v3cDWK/R4znsFPFzLKoXc9nm/XQqr4K511CxEapWx/0eVLRae1oq9/jLvHhV2om4
g24WfW4nW505rhxvRBZrHucH4HbLi/DYBZ1sRLD3amNvEWjH7uKDLwyCBKvpazb5W+JfrDMXO95E
fr+Yw61CEyGtCtfUycWauXMd/MxkdWn2vJ4T+WI19EB++gzPlrj+uQhVPg4ti4fp5CLJUHVx4RAG
CrPGuNBIz1or7Hzvf3+V5ev4+ZWRfMv5znQoOyCnJHfj+JU1PWcVqK8CZGh952iKanbcPgSe+hob
Cuxmc+EP5W3RBZvfX9deNqQnF/bhBXAWW3at7JOPL4wdotNi4co1GhGiTSXt3Hmbj377MfJzm+hg
Ez7rCoTkixUpdT1pdfCQ2FFuUQyvo3KNijFbMyNDzLPa0X+cZy2AxFkG08fUGhrSH01q6qTuwf4K
yxaGyzoASLNCJW49iN7nX+sAqY9yUDVxXW4eXbTVrA5ErXvmBaJrlivTxAwC1UMzSfCVsR9cBH0H
TNXqbAletUy1DxCdP3Q8MprbnSS93RDSM2BuOSBdraavgnAGxXXucP7LB8iLRryGWknHPsCcf/Lw
nKbWcpJ+1mXV59dkhslNlwbemc/8lzEF7hw573e3Aie/0zEl0oncV2GI9aiLdh2IjtwhPZpW9jSQ
hqbMavX7b+L4DMMXj1buO12CfCoO6qfHZ5eeq0PBUKxRx/DmCO0MR5dw9LjJ9LDNa+QU0Iz+/Ca/
K3Y4EWJg5lh4/CiDIPFoGsMv8nJ528NB3YukhzlsBbfVTFv997f4xovD9UFphaq7wdJxcvxUfBwA
VX12fUkmCXojflQG0znswXeYwtHgWroAvDvmYDzLmPmOb4qzM9VqJq716OQVYabc/LryG4hZpDz7
Dz4ByZrsqLGp2MRPOLdkBcOD6yRHCdN7QDTm3KQ9qTQ/bv+/uwx2GUxg/3sy049dxkuVvhxvM/hL
f7d27L8QE1Nmo+bGp8FSxpj+sc/QDO8vKle6B9kcZwbSVQbO3xsN0/trSdahcwOOFaiG++99BthX
1g3+M2JvKBjLDPtPMNXfq88Pdi6RVmdXI1SsS3qHDaIVaT+62V+Esy6avUGmEO9GOu3Axug/Mz//
9EzeuMhpGej7RSh++8g8Fwv3SSXQLksv1gnQG/082VezgL5Mvuql3ozumVF/PA7/vh1qqfgUKKhi
yzseILGDCZm4tmdjLnIQeHDV7wUGiXz9+xv69TImssslFYjyMG/u5DIqqECpt86T1Q6lv0FeJB/q
ORnOuTuO913L3XAZKqiwaegaMN6P78ZMfaoXrfWkkpLzDUE2H2NCUMDXmQbnFY3F1AMpm6OKPyNm
fevCi4eATtzyDeonG76cD1B2tv5klRkUSqMUKeAowg5VvjC68pLURZSAh1lL2zO2r+N9y49bpu1H
BY9y+K/Q4DrFP9BBBIUqKbLHqbTJMsAhpZxtLVn498KqiBl24ZcV29oxhbep/QbN4u/f768fLOVx
2EX49PFLseM/fvDunDYAPc0nwonsDXvQh7bRyNGCcf/HF6LTRQyvTqmN/skphWLUtGT2EutJW5iw
kXTazYCCncB4wsZ/f0vsmvnR/148eLTod33+M2UzmjTYBY9vqnI1bQSLeFDEihSr2U4T4h6Akzch
ie7l+7QbF1Z4kuPRQqEXXXpBPBNVyJGY6MnZJR88cweTihN6gWld1VH2GnlRk4asONZLOS51ndgg
+nOlqrYC1KbgQ2wGxggRurMyfaIPU9/BTREXJEW0le6FuEcgtXWqTFiao9747FN3nTbZADQmBAtv
mUgbybcnDzQeSkJLMCDuNMr0yDEtQ137jpJXqSIuY1s6uZ9uEeM2L3AC0dn1Gqq9O3Iqko8WGDlE
vNak13szi4OWzKaMbIjcsIabpnUl2Mdu9CdEqgHoNg1vyHt3QOmzQoctSP+co0isylHlASb9sv5C
5FrmbAoqXcNFZJvdwzygfyFkuiNLushLjfzGNO4vmqhJ9JXS3HpatR38UCpEdYr2JrYJqJDRPG0G
Z5qHBw8xl0XuA90MMmDS4VOiVckX3GtQQqOO4odOAhn7mRejw9zwKulX3quB5IfDIN0IqePU+egJ
jSViutJ3upYlxPoK00r092BBEgskLeuMdldL2nVZaERT1QecpryuVflt5KR5h42h1IoiKDxqIkIY
2mZumm5oQrsZifc4aMrRuu65IYk5s+5MZTd+uYcqUPb3md4Zkpx2NHKR+x5NbS2mXdC1EGqFJXOR
viOAkmbA1rAzOL1xmAPrc3y6u1pcE/dezp4S/kNZsONOqFWxHzX0beylvHziI2AhYeM2wI1Y9tol
so/TxDBY0g5TmxI82e7oVuyIMhile5KKOKaLB1j1Kp9CSy9Jo+8sZGYZG7c2WA2T6JoIZU1cyfkW
AUDm6uQsNcD7dm42Uy4LgUNrVfXYJ4TLt2snWjJmwFQ2C0fX4lLkXoF4bi8WZFK+khSiy0MS6Ln+
bhgoY+56nAzfRkJxgcZanX8dJC6t89oo/Y9WN2BOEbZbfM2K2oy/4YmW9qGfydwNuzZqvBszHrQb
Qcks2k3MesmH2U/MdmX4lW7uvI5c4tuodoY7lgUnvpmamKOQ0VbZ81QT7L0bOsgWYyhsZfAwzHGq
Pyam0VDkVHBqrkgxSNx9OgbdQE9mObJnpAWjtquS9onwYx0OMPWxdGOg9gMLhQrK3Gnj5DWvcZJP
YuvG1qSIq4Y5wkCa9GkKwTxJwrejbADHGVSR9jiPYrAeDDVE0U0qgPts/Zk8jadszh3rAWWvnnwJ
qNi7n/u0tQYf9elsGH2IK8+sP0KFDQjEnRjuwXWmt25Odo7IAnE9oEcrSEvQxRj5pEV1Q/aYq7QD
95R2iTc+0IBAzkr2egwdVoP/41xpIFZ4lwkq1srI3NsZZES18V1Nor0dh+Kud9wcBHiqL2Rdx0QM
YmiDrSPT7t0FQ92YVyOAkwSoQFfcGW4y3couy6ANkw0VrEVBdsnadiJnQaOnxjfZ8kC3CN8THz8e
mNGV1Xio9xZPPLEk45DQTzYpDM+oLNMdFn9W2LScynxnTm4EW7aYPvQTTbrVVC1HTsSEkc4jclmG
+hhLYVjZw/BAFdl5rDXVEiYdl4Cgg1p143agouxuTS1yyNypZFqtSH5IruPaS5/7ebQ0pvlsukW/
QzEy4MiZImSOtHEFF3qAil455Q3HDKZ2Y06dD5jQ4k/oqalmOrkWPetmVn+W6OEeJmckhdFLzOxr
Yit0cEmf9p9cTdevm9YpiPoQYFlDKYWOMlz352fK/yWISSeDmUlKhuaEnlEHn5ygSvN1ZXfVOzVT
Plihn+0/9mOfPM+Q2l8RuzUj60fVvoqyJnbCTVG8NFNVp7vENccDrQpVXuSaTTKKP5Fnsc4slb46
XuncobktHg1NWi9ZSZ7xavDnCuWjQFpp5EX/KZkQL0tdGz8zQ2XZppZp4K9Z5gxYm15n5qtm8N0t
uHIlQ/TP3reJhAKo00tsBkxgzFGk5XYjX2ARVBpyeqnfK4zjExfp4A037BWpeTiqyEN/pAa+5abB
6JcqgFZfMDjKsIGIQEu5QmcflhKq/ZoSRGuEVpyPB/oi4zvFXnS+nUls+ibTXFz12jC+L3gD49pl
YaWpkkuzuGboRIc6U2a7RhoCw7UK1JQx0XIYXPtgh2SoWCUJlsl8zBVVA5/DJuKeCpHK489z5lXg
5YMERLs3a8yFCCSwjnSzUx+KPoKTjESyee1Gp0fybBBDFQrcRy8IGcgBql22GVtrrpwhNFuvokdC
ub5Zx6oZox1/uitWiU8uwSYva3lFIAoAjDIFJbwl1Th/YshUxm6MKjNZwcMo0akXYgSgZTbOvYWX
8G8r8H+Prv9C0fTTFvGXAvmOcf/1hVSgvn+RR6fX5e/9I0y0/uJcSB0c5xdRq0tN+39Or+5f5CBC
y7IgF6HUWlzh/4SMEEDCNhMJA/F6HDB/ChmhgP4/B9fvksU/OLse15WWDa2PGRKxJMoPNrSLaPLn
svREw38wouwmBpM/r9xeLBObye4H64K5aSYNgVHRGee4mid2uB/Xxf6L4gln1uJDO75uWQ11OzTp
TRJvbKO+HpyeICBRhd145ablV5LrN31E/TKw8qef3tAbB+m3Lo2Dy3QBe8J3g4Z3fOk58tpibLsb
0OLduzJr2mGTBZXaBllqiJXdekl87au03qqYCY3Nu0uEJH/WjLdnfslSajo+TSCAIHvGN5FJWfye
418yGn3s2nNys0QJUFGljlKs+8KmNDuq2JCh3yujWxcu0c8j/GQvzErCQFZGwMEcmrGfvDMzDb+P
6/ZNe+ZU9caHgSCWWgO7MvghpyClKsg1d1LBgVocPgQbBlG3toeufJyRXc8bg/NY/W4wRXWOE/rL
6ZWaO2wtj3eEZoJYzOOH4sy+XSZ1fKPzDbzWjqxfpzpw1xFZAZeFURofBxLtbrWgrT/obhb/aZll
uTpVguWOaVKdljxLYDDgE4NDFnfJB4IwxCtK42QbC/NcQuov9Y/lSqR505hCMvm9C/bzyLOSZGqV
Fh0izhWPvkHqIW4sY/f7T2z5lk+/MPTGC3hi8XyeiofolOLeiqxDHBE5VpAV9zjFur4R9Lsef3+l
t24HaTW9O9oyFHHN49dWDKYjUiu/IShHPrS92954mALPHMDfuh2aIkxX6KFcihvHF5G5k5t9kd5U
RjC39NuT8kK3W/s+q8V8RkX21v2A9aLMzzQBgOVkbNYje4wozW/sTsnNIBLkDGUs8e/++WOjOkVN
01kka6cIAxGMGBHzlIeVq4esbOKrfkG2//4iJ33Q77MtvUeKMIxmKqKn6vOxqeOG889NneLzXbde
O1TbKuqDFXDADhduKd6DZnP0dTUJk5k380t/1TVgi3cu8oU/6xH++DkQXjxKYCw/PyzDP/VCQSni
JSfjrxdVd5HHSt8PWj5tfn/TS2Hv5NNnakXK7SNmWxjcx98KaZRWByL0YJqcvsnQkiHSmY9Jkb9O
QfeHCmhWUXdhoDrAiNDG6ydzFmD8Eh37dBijPL7wKEmsdSt2zi0XvxafWKIpc3M7CIQpVRzfUVYl
kF8K8xDgoLksl1iXsmuSNR9XDShH71dtZNobLMfYUc0oc54cV2mbzs6sK0XGyIWZFtFD24rsPfWb
gYOy3k0rS8uye0cG1ZmZZ/kxJ4+fOZwPmtqfvgjej3+sLc2mRTN+cM1Ou1H10LySgkCZarYDKhWx
TtFDd+5//8rfWDqOrnkyB4lEn2Qm7EMGxoCzwphhMZ2m8l0D+JfsoMaFrV8INEqGU8xX1HC0u9//
gDcmDbCxQMvwmKDuP+0EyIYgICaVgxcJilI4f6+nJEnPfGwnHazvw4dh4y+yU4SaVD2PHy0Bta1R
Cf3AvsKyNhLDulybiWHXpFkEwxO1pORZa/r+vQxmdjTKqigSda5fbexM1+I1iaMuoDPYHudS4423
HgCDzmdyBun8S+y3MsysCVr7sCArQPTUyT2n1+KVsBtzo/Iu/UAeTbU2+p7wK9bxJX7LMTZJOqT8
vyC4TaPJ+EYO03hmmv2+nzz9HAM2MjoLIQPIP/k0MK4GI3iRgwQNduklAMJXRT4Ml/3Qk6TiTASL
dX397FZT/a7rxvSj1QuPmkHbE2lXsIffuHFnXkyk1l5WpdY8/PmHsxBzAr4ZtgW/UEMa2escEw5a
51Q7OuNdmOW+PNOReGNGBHIHjIGeC+/odPWMCUymkjAcSNVDI9kKO3ks9cwNU4X7cVtlU3lmuX5r
3UG4Trl5gaVSdl7W858m+kYN5JEZ/WHSpXhniJykrDyzP3XuaN6OXTUF+AMTylIYl41rOzWmPaKg
4X2Ea/I/WHMYkgv+xUexbZ1W7vOafNDE7w5FrLkblcpvaLeLM3uGN+936fbAC4YqQlvi+H5FZVoR
SbSHssMwQvoQ5/Su73ayTqz7FK8jS2/St2wkopqS/xwIbaXAc22qrtPPPPs3FguaopzvUFsDVDld
/jrReV2qdYcR6/uKGK3nRsmvo6+/RnVAZqra9Z51boF6Y/R7TG8WCyCkHvJ4j28/b3wX53VzsEaE
rXiA2jDKbOAMBqLJ2jYu7IpCh5zNq6lQH7VlnrTknTOLjTDqT4S3/91S/18Zt2/+nmUi4pNHMrEc
oX/+/BRpcZQ6qwN52t0Fn3e1Dmbnz3C9y2y8kARZd77vAGhCH19Eq+Ju7Or2UE5m8kiWWf8AytQ9
M3/9eic4+uhkYl/kzIDn5PgiNb3YEqXtoZR299ka3fxSOXlz5v0tv/R4jlxsg/RkEavRLj2ld1ca
ZUzHHQ9CH008/UpcoC6qyDEenPIcjv973/X0YnTSQNVxO8xFJ9/KTMQwmAbibArETaHt2/FdMjnp
B6ufJrXBqE3fqMmsRz0q5cXEyeVlNszkEtXUddwXIPQ0bwgiIIhT3yLUnfN801t9M65/PzH/Ui3g
cX+ntC/1EWboX+YNx0FjGplUA6fIQkItDbXWgyF9h1uHorDfO4RzoxAqrdAlToP/FfO8j+Fo/Jk+
hm0lv4RzAiMML+kCPz/+BnJrKkiDnA8uWaIrtqE5oVypfuaocPoNLCdSA/4qCnTmMXCoxxeZSfPU
RCwPY9URHztm47WLk96eq+yM4/I7/vvnD+D7lZZzLzsYl3PAyZVkV1ojccyMG9Hd0d0jWHaxi1zS
VLG2KXX/UJ9dbwdj4K6rhuS2ckbtK/kawSXRWOrhzGteBtBvfk1w0thNvTh2zVocUhuSKItIddua
o7yFmHDdara7aeM5eSzcdFXIWV02cT1sZ38y9p4bm9gLTC0/ByNc7v93v+hkgNB4S0F4dAc1arSI
mGy/REVf3I108kEyE64r0Jpu8jyh6dK0fzqrLW8H9RzaBdMkIiY42S8RFuzL1OkPXmmMK58m6Crt
nfLMhHN6Rvh+EaaagJ0BJK5TxRfUw7Yrcj6BRpj3NT01Ws/ztdlNOz5v8nzHajrjFPxlhV4uaUFM
Q6q1FBFOYZ8FhhEVCBLJe1+n9TSa5lXZz+q9H9Ds4ikLWa1MyPFsD/z0PoNxZiDE5+RHD51+2pnR
9uYgQBfMkOYo7LEtOR5uVlYJB/4TJ5Y4eKeGkmJeOgAbgGetPTG/GSEdZ+8iqGy6WIGLtDP19S0H
g+q2Lpv25cwoON0hLk+HfYu1sEN15DInUwwxeH7tWuIgoNgtKYdJ/2ykveev4Il42UpWwXhdt3Pf
biZKQYRAeo37FeiBaC+1Jg0Qt9j+AM4pknKXpTOhf1qhG8OlXbb51zO/dfn+T8cH8RlMiUyGbHNO
5g9WDb0GWHOA0xGrjZXbtO7Bdfi8rxEdFQoCoVHEiPukXQW9Lm4laQdfLUXjkGDWoHTPrBSnS/Ty
7JZjGTIwB4nm6epJ83SK3aE5GFqr0lUjdaJmjUIO/8knQ2oYTkB3caG6yzv8aU9d+FaVmely31bF
iY/ZPFvlgVWwqcorfxXRE7qo2poo2cGVql2pJDfIrG2t4pBGwEJWEQitPy2bcvNInDj5wQZEa3/6
o3zRxabyg+venwO4PXZxN5A59imlY/X+9+/9jcdMbBVdboqmnJZOJ2ovieycCM7revamC1Rx7mbK
W+3MNPHGOKDKiHfBZvajZHay3fLYlCMQ868bVAV79D1yXVEuvsvzpkvo01fnwnve2GUgRkSybLAB
IwLkdH9XqQiW0zjAeTP7J71rBDFg1Vg14QiMpoI/g+B726vAyMIgGwp03cY4f6mGCHvU758v887p
wGJPRr9pEY8hIaNHcvyBcXpKJimba4hwdOvzcYBrZtFneJo6FTw5lhgf3cChG5Hk7L4+2zaynZVG
Xam/nShdkTUe0xS/zsoook8feBUxh1ESSDhPsaI5b9RK+6hrvacu57bQL2kq0wUNpODZys6RZCCr
EgikCVL4YKgmf99mTvuZfoAtMC4ZZbPqlU9ImqcquyRlVkuGjVN62qusZH43pIhkaKo27WfR6/Gh
Hqf5M7bZ2N6QMNAb4ZgWoHJmZ7Yu8OxO/bVwB+hirXTKz7OwCuQaFEOzdW2VEjKpAaUhwAkISVma
kdzqpB3PK2Wa+Re6vG0cjoOh3bcEexJ+Z/YVvV02Lxd5Vo/PDfA93Iimho6+zvOiXXuDZX0yrNgk
ilwDTRbGSvk3aWrV7YqL0ycn9LOSl1MWSEmWpiX3oqJbZZBrv6AwSXYGHsKxmSltFzSB0WxGcHo1
hj761+lnkeu0zJE3oOlPOpv1BDveXG2t3MfIWQedX+4wUKF2zoaBznHI3/IwbVWcmqHiaJb0952N
JvoapGKiwhkW/oSqTgum26Aa/J0V9fzxwO6E3PdWZHyrslQnvNqCsQdKMa9UKKIYIay+TM8hwsIy
DiO/U4fSamF7m8Jtc6w2IDLXnVtMvMC8qPE3Gsz+jyIbC7kG7Jc/mIPTyfUCNnPDOqpJ5YwI9kCu
olwkfpaIUXkNPW9nrYK4u4OZxbJpuoV5544AIw92P2FHGKLBLQnS7Y1io3opu73By33OCW3wyTZL
ML1pSVnBSTQF7ceFYNWH5CMbX4EIxRyAtOkTqslCXVZ6PWs7FFLd59rNe3Vo07kCtK08UayQ19Xv
BfHThAQiFSMMnVxOA4WF4dzi8M3vY0yNPjvaou1D2TYoDcBJesGq7oI6XtMK5asOoqbXV1bvE9k8
OlY2beu5MnC2dhZW4aShlIruaob6LkdjDjZxEJXdJik127oyC5nJdVNn8YstEoHuy6q897U7Tw/W
bLrl1kYVMGxpeE0JEb2ACmBlomHv9DxNVpxah9shGoc7o6Yxh/irTspNOgXmFwI0GmPbDYEJ/yod
3uHubnZWQSh9MQ7At2LYmReRwz+zaoMInu/YZI+uNxslGtsueUjbyrjyLFt717pYr0MPlh+qDb+R
7kWtVeJByCC9mQTZAVDK03YMW4pFHwQBZtbKnJKg2Eg12swhcdvH6waZhfyxpP5XvvAvNO4/zf6/
yBfe11Ik/+f/fevSz+wUv1YiFfPFl//746/9UC9Y/l86Jj4kr2w0l7YeB4Ef0nvD/esHe5ja/ndu
0j/+PtP8ixMDhcZlMUMlF7CE/+Pvs6Eq0fGkQK7rFMqXf+4PxAsGYILjxQpzPdsuYDqYU8ieoJ9/
vFjZnEp8ZzDNMIXCba6x4+JfN4veQ3HpCflsTrY7M9VWvXdFoxXx9cpqJy8Jo9jpqVShz7Ov3FK2
5RrG61SvLNueCX+zikQdbDuT/t3YWkEcIDoVcXSf23Y3XFWZXjAH6SDb96p0s13u2HF8icDKEEVo
VDIJ1qlrj8N7V0FfLMO5qoACepqp5Jowp7l/KQzDA0xelGZs+GuSquO7SvZqWjtBN7uf9D4XTbAK
uOt4l2cTdvRQIdaYbtiITA0o2MrGOz92ZS4eR7bhHsZraIiryZ9VcVPWZdHtckKxsve0/JwcJ79q
ylfyPr07J65c/c6RSJsu3Rr15dqaaq9am8ZUDttyaNp6Xwzd4D9IzONOv04HH/l/MIxV8VrGosn2
wg9GZa9NEdXlBUq5IbgeakxQa2tQnjdfE0XnZGotSpqrDkHpaowPUHOkn664vXp+dkSgqctxwkP+
FSFD0EIiGOo+fSmSOsdQpcqRrPtFfRmhmJur3tznSWvkd42RZN2nxPHS/pC6mq+FzPujdlE2VuZ/
82XPumTIWvVfZzyfnOkmK09tPeyH0dLMdcHZvojRVGBNb6nOTik6bEHWpdpnMa/k26QXrrNOK4XC
LKqNmtfWluxqJs7bpBLdVCOJCLiZcZxj4RQDEeMJgjS8QzwIGmxy+fNd0d+w9a+twxAgHXvSZEBz
HIFxCjwY1IFr9J/gnvfRkzKRAXxoxVjXt15bbUZS3HeqTx84o5FfNVr5h7jJxUU8kjoncu/Jnt3m
i1Hn0bTShuFJ9+NmHbHh+v7h3iV5TkKTO8XrhA72Yu6LNQB3ccziPE1TcZshYLQ+Wixj8rk182J8
55idCIlnSkd93aeInkNfNrb0154cKoe9RBGAm5zqCvuEndVbdOXqLtJEs+WlagPLpz7poadxpFxb
QVJAj835OYBykR2TxOI+t8jMs4vASbugWpXBmOoHWM6dfgtZNIqjVYyKtFvrbpouJsEGjvBVOpPr
sks1c1KvsIUASG+cKadiTDJ9rW4Ks8nNjx7R9M95MZub1sZKS3biXFo7AoeHLSMseuaPmruskVaD
jtdsSSVEGd1eB8Aw3UvdSCmE63o3iHutUTlcjkQkONJDvWbP+17k0P2e0mHuh9eZ7u74xbf7wL9A
y685e60pRjKC5ob01U7X83qLNjKNLt0RcOkG+gSbN8XmrRA3Xd/UYq+0vrxHUU9MuoCygsqza3OL
6n8P40n2nb7RB8/GP+gNJWLoWaufNTCQyTpDVJ2FCVBkdWgixgwK9tQOVcBD5XSg+bAF8tzfexVZ
4pj+PW1j12XrrgKQWewRfBhIZiCLdtVJLbuCDZnVoZH3ufUuUqJUe2rvdhLSkaiSUG9i39yQ/VU+
DaUc+3Dugvydhtz6tp7RtcNZyFwZOo0Ns7qwnOpJmqX6GtW2+85wU7XCBjV+qU1/2MT16N6Xif+k
Ime+j3rHti5SbtqAJBppW7I28h2MR3cT6WowV2C540t+iOaHytPrC69NjR1t43GTUmZlw6D1/fMU
TK6DxldLP8fRqH1EvxvfiEUymcMYIGHImu8doCa7BqTcro3kfFWZBVyJrBzv+oqoi/9P3XksyY2k
W/pdZj1ogxZmMxsAoTNSJ1NsYExBaAccDv308wW72rrJvrfq9nKWLDIrMiIAxy/O+c4x8dQPppF9
Fya5sNFLri2bkaB5ImfNXyK9N8wfo2lcMquB+YXagky4W3MPeDPO6cfUolwP4bkyIIIC8QKul6Sq
GapulC+zu+n6uqiOg9t5UYJP45vtTvO6A9lAR1JXSEjNxiyvmLN4WTyaibzJAs3buMiwy42hd0kV
CmXNX0M3PvWdy6TCm0bxAnxZPnICmF1o2Bro65rV7WFgUfDpV2NwnStky74j0tgS5nKuIF28TVm2
GldV008k3lfI1H0iFm48WXh3fMzzwa2D8k21g5GFRkMOzejzpqAo63YXp0iY82jWLTMSEk7vvjXd
7pnlkU8BNpuu3HmQs+8rzXc5Fb3sBRvKeE5HX9vhObAf3Ux1r52Oux48E6Lf2cvvWxuOhaxmtB6e
dkSMkl828o96OcvryQ6m5AaDfLnvCugdVou8m4xFZzn1KC/4c7/PTYglYKs7uR8WoR8t5ANPnZG/
27IVR2NOr0qCBdnVTk7/zWhbDDjsqM6ePdyUi189thC04gWHaTR0axbPTdNHY55c9Y3pRg7N5x1p
x80JeB6lgNWa9WueKO+I20+7n6C8wCdumhud9V5sllr6GuRjt5O1N26k7mg/qtUEaB3IYqiAsTb2
HTYZQr1IuJ5DOgLXjdQ8pqBMi/yK6JwfkKBvAi9nUiOT18Qwb72pVA+2lNqmyDv7WWosF6y8ZT/S
nztDDgeQ/bkWak2t/wAdVIddl53sjobBICTpm6bpKI5TFc+CgNwgZQq3KnWUgaYTmAPqn7NHRyYy
d7iPyFNKHuegcbY8+T7ZWYIUcz2QlG097AI61xNmlS2Q80LG42XZcmjNrqxC2eojgVf9jVD2fKLI
8fccqMEVYFxtV9ep840ySHPfZIM/43N2FwamINLlPeBXKwvbSq5xkGMKYS+Y9M/QdC3rCHhofnT8
RtVgs5OB9DAv7VgYYksq5R5KylzfGytUhlfQmeN75tduG6slW/Z5MYh46l091lrjR5sO+bLlkKu/
Sh7512SxPFeNVrzWXcbx3MgVOhfpJkOiUnmy2jHfJ1BP4lHPCaWcHWadqEfMUHi6PFezRlylm7db
L6CHnpe5vIKL7b9wZ2jLptAsZ8cvP5hhk1XpFmL08G2uxlw7VO3l1B7IjXWjwcgHUtW7ZfmYM22o
GR3lTX9j24ncwTWRH84szE2T4/BZjal6G5OirqJed8c4cceA71gzg22hPLUpFrvdJG17Q7K5j2bW
95IIdGgag0ZewOcYdn3FMIjfJ4UXiGfmykkmmW5JJBRXS+JgLxGL2DXmCH7N1TxjqxnTuElKTTND
KucKF4riPGWJBXF3Xs1ho0ZrurJo3SOcGa0ddqjoP4OiFA+C6NBXHzHey4LF42VOsv5+DhxoS6Tl
yu2oL/6z36l+P46l2M5D87nWng5aqavitNCZqxmiPjfsy7ZkPVSf9WRauwFe/z4rJ7hFwdBxUFo1
IRDE/jkuna1KVX4/TraIVKYZoODr+gnX+noEJ2I8Z177VBEER4ns6zuE++MXiMg2mivvq+Fq2I1B
BZPbCbSwzZB1jOV4T5mgeJjmRLVIGThon6V/a4okOxSrl547dusUdnPKs1ZPzrBAv/LKKbSI6z+I
cZfL+45v0zoqxVieyUL9bFu1FjdCr3ZjU2XvE5Uk8EP/YvczDVDhjiCKUtWCkdRgv02MNB5VUdtz
SCcyV9AcNW/Xg5IiqUCgCrYnPOeVUZQNc/beKSPRk3SAtygQ1GbzOBGgY/4QuTMcqpX6IlQzpK3J
qxkTlLnH4MApex7+JSOVjYlP+ADdmqJBILwABWLah86qO/Ica9SnYMsheR19fy1YPsykJak+MZ/q
Ai8jF2fbx42fEmcwIzF7wV7q/ICQVL2bcpjOedBTLa5297aYwozXWiVgIwrUuWEPI+g72vb6aAiV
h+6aoKCETqRvUishJ1Dr5HhXV15GiIS7ppR06pYEWvt6rOduB/0q2NTIge49LEjspS8sTCUWJ0yr
ZhSYG3P0BOYgGUawsTq6cM+7sNI7rkSLiA8vnvtiKM+yMIdogLsdGfOEVYMgBC30M7IzY9usGCx5
2XqFuM/Tz4CN8ioWi9nxltg4A8+VFp0gV+x0HQxe+TjDNE9ibcmS9jTjwdln0rfupaYve9mUdnEc
u9xL4h767tPUEq4ZokMzokXZEN9hHKD0Vozk5+dBLWek9hDWDa2sMgptPdsvmbA2lDDOrcV6bCdT
2/1wSG+AllQ2wy2k0+pgL2VxhYEtfSctxL9koqemtyELq9tMtrNkYbm4HFqw2tnaBcx6sKlU3Xpy
GieXIQaQcQsPvHzV4C2dksrtHtNZcSs21I1hxojoh+339cZNkuKgcco9p4OTv4+FkW/wxo0vXaPE
zWBzPhkuGg9Yf8gDuj7TboZ1SG8wrelJRMx99S2xSDAB950sUSeX7Noug2GTFR4MbSdrfIoHS79G
NexdB409fTcoKTdMOO2PkYlmE4nC0RMMkUl3U3EoEkki7SvETeJR+IF49XySV6LWxs0Uzm3f3rcg
vrdSVNVp0Xv9zS1TtRFF4h70vtNaDI5r8mm38DqMOpkefKub7lbB+ClcFjXJHSo1P9ad3tiVbv4R
4Lb/BvmliBbNys49k4gm7GoA+ou01L1hixUYbUeWxgLq/EpiMz/2qpl2rbbYkNyFc5Qu2eSxo9vP
mWEkh4612sNC6tqX2yMNWgJrOElg5OGg98mHk7LY7R2VXZPkUd6DyjN58OQDYeN0S3eZCW9eNrP6
3gRtcEfwR7I150Bt4MkeHFcnhJIYkaMgXNkI2W3qkRCVfEBMn7z1vazPZtvRcE9DfpXVOc9xLSuX
a4erWDOdfZUgB4YowNAxyoHEvTlJUp9cTbVXhZUaRM40D2qlaGHybDTbwCowx3F+A0mTxZLvpirJ
j0Y6VJHB2hh24dRV32wcV+RfrDygPVE1MbvkvOT8ro27IDXVs5CeciO3WSB9lAN5LZGRpCs/MbnB
Hfv4puVB2644aQVC74LpCUV1mvNlM6ze91RNIuxNNssxfs7xu+wa+2WY1fTU4mNDdjQjVt+k0vC/
GWK1Ry6nOTj0g9MGp4WIlOJ9BUIZ7AtJjT8FdWkdmDvLeQt/oVY7SuXPSo1enOhquh2FjR10lP4P
3S/GV5VXujrNqz8UNw1G5ssIYF71sK+WKiy68l053Tw/FiNMnmo2cxGWckqfSaFw92q21QODj2Qn
85mhO85A3TlYDpmpkd6ly36aQXeHOkBDLaqJ6yTtJV3cjV8snThqjt3AAZXBdCUGoRcbSIVkI3er
ZW3JTvbjvJHOp5vqcpcgeps2VUY1HnlUU9HkEQlSspL9cnEIxlWjm5s58OopUigCyy3t6TptuMYN
+9C6E1i22TeXKwY7PYxMdoePDY/Litz4USPJQjfscNRb+TR3do4LtBdMvYK0Cb06rz+G3nCOCrZb
OHjuQ54MY9wNk/ahk5pE30vwSr1a8wNUOPuKAtWKmU950VybqCDBEd4Z1Sp28Pmt0O+Edx40e37w
elFe805pxLS6fHU56lXM/pnwY0ViQGgbVnlNNEy2gd/cbniuFmnI6jLdrM6ynGUvG49gWE6VqCny
fOs0XXHvYiNE3SCqYJMtZFNHtFzVravlpYoIR3H0s+ElTAZZoy5EKJF+4x2HNVv1+64KRuZusl+q
E9OO1Ccfw8yKKJ8Hh+WNZ2nWQ9eqJr2F6jfQt3FlTXUemmVmu192vQ7ifUgxIG9Lp5MQunu/wzDa
uXJtvuU+x8d+QOBR4AQiWzZ56Z0B0jFXoZtoO7MeswEcHn17uqsKr3RuFc24fUg8Yq8QbU00MvgL
guSUAVZdSQPNedWsd7wrB/7uj6nADPw2+/AOK7h8HE4b0lHc7mpMao/YV83GFRxMbo/8p8jVwW78
wt9mQ5P454S+NrmDppE024quYTqwV2+K7QqDAXJhWjufgl5ZxqsP0rLBm7CGuSXqAu21R2c7h21h
4/pdHLJpoGp6/D0pDbp18WO31b4wRm3Y8No4pT3Wnpt0GPuTPWU9eIKax8y9nKAEbvPSrJOdzt3k
nEfl9+upK8sF9nmZWNme+VDtnSqkh8MOuzUTyXAdViO513wowbHSSLSIgRuQZsekcBkPaaDq/nbR
+hqkIaCVZVfAgNC2ZaaLet8rU9Nui7wN6t1K/YLWawGCtQ9s/MZX0J8FRTJtlP7ELN3l2BXFYFFu
FXDKS5QM2i0uUl537VcGtf9beQuBPrNHcgiSsSttWgXVsf0dimJ7VHoSrDATWZnG5Co3Vx60AbJJ
snHxty4G5yXSJkN3w9Sp3Vs119NVApUg8hKT2Z/k9qQ7qfarnezcSesokHq3Cllb1TscIqR4lQF1
B+vzd3zT6Qa7e/LEGAOnqt55h4Hp4aGGF39yl7U7JENSYsCiiy/BJRDe1H24PbGh/jC8pE0wsEQ0
5Zn5q/fo1D7OuorygtWbN07scvWJ9Y74lAnmI7/ueS3/BbPrTMBfcMxbdWTzliBWYGvrBGOzoeqq
wjEDDyb1EqxWiVY7w+QeZVX23K1UHGPR4oWTGvEGvYZZ3l5roJVptstmpe29ERhXb1OCCSg5ZTlB
EvDcTe+jfWidlRypWsecHvTDhsG4cesombC5TS02XmObJQdHsfIOc1MvGapwgBNVF2x8YeTfFRLi
rcPiLC5LxQou8kgJ0s8riaf7rPJO2qjSfWE19cYGSrKVZnWvfOd77lYeZg2O+LvUT4zdiJ334MLs
PWRLaz72pdv+WFi3Xiuasi7kIKxuK1C+qZQO51fbDGdjGOSrrSPn15VZHajx9SJsebk3lqL0TY6w
4pp76pTmcv7hCxLvhKO4sd28HHdJa7jvWTFejetcfQOdmT6PrebGdBveh5UU3rte54ws+WBfPEXd
Maosf4Bgi3t9NsZrw6iWTceKCKpEKza1NTJqGscg8rW02+qNb2/1Nnt2m2Apdr0Bvj7sJCiMxQzS
e21w271y8y8b0PghJxHOYqAYlqP3BC6hjY1S46iWuc4gdBzZeSc/kBQUByOrfQyAPkQNhuMEhn4u
reUyY8bKtq7O8+BaMDgw/sTZRLWu9TI5jV7X3nr1/J2SXotERfDsZTwTNk6Z3ub+4scue2aAZt5w
Rw32XnPThi0RSTH+7tuK9Q3g4XzasqMUL2tTdoLoM6PftHkrH0BwkAuWF3N1vzbLnTGsyQXBr29W
bWoP9QDb1a7EzLZaN2LWtEYkrPKhYEELvZeMhBg8ALVlptrvY4m7vbful355Qrq6x+LJtqNvXjSv
ayDWwpYw9HQvS66rwppehTGv53xYjsk8rhvXsgmWy1oigTCCnMa5a8618Gei6hj3EGkzHSSKxLNs
M5J6csfYBeh4r0k73KbSNwhaYluNrMu8jID9LnSlOxw8q/vIO9ZXkiHX0cMkFl0yisCFSJb2QbXV
JfVWYQc72kY7VmVKOqebTpGp3BfO0PF1aKejXY3JAQ4KGZ4DqJvNIG2P7UCh9kCyjkuF/QxqScV0
sbYEQ1jDmVjDj9YNwtcSyYKFlYoOyhZHOjeRxQb3y7SrEjc/WUniXlsul21L8sg+sOolXsfqmQhJ
nqkdGWc6/lB2fUsds14S2DyQHix15+AUFE9d6r4AzM7pi4iqriwIeijynmsYLBFf1qVjK4iPzKuF
aViu/HxDB/tsVAbr/kzGZY2+TNluvaMWqDdjLpwrWwzaZ5DMWmiYZK62E1jgNWue2pKvlAS0wY8M
5nghshPz6I6Fz4xFps+kqFP7zYMiehMfzFoWMsozt34d2R9uOm2Z4xQlXtQWLNtoHAvnzlJq2vXo
+QEspu3lQbCknzSi1BpmZYRzydnIOdhyHWP1O07MfhFdiKuhTOQ3o2sNshEZXBfJzE3pS7H3jDzl
GeFp8wY8ursf0mFHN5PTFvc93ARXX6aNmPKroXaHI8NBzvAMRI6o1N1SFM6J71B82WtB8lMpaFL0
PHuyh0FdTeC5H7OGYgM1xUz4U17U7BcYDv/QesrpRg3Nk7kQ2zHYpc/QhNUR6X/ZhMjQGni/hjbZ
567lkj0QMPE2M0M+aEFLUiCDTtVvZg/xa5AhNPG7wXxwWR7GtTHDt9CCNR60Lik2yTjlFgmGmt5C
77DdZjeha0BV0/XPCZPUU7PwsMz9rL1juy2iUss9SnRGaWghpiC0slz7zgCDIhp4KS2PcTatvnpa
k2LZWkizIsgXn/7ipDFDqTtDBHc91FOOowQ4hr2WK0zZNY0xWDPILvG82UXW48KaSkENIs1Yb/2P
vOg1kkZ1N9mgcpEgB+nvwR3bVYH2oW177HIpA2HXySKHTRpVbW3ejOxeGQDZajvmA1OhmYCXHmYE
W+aunbZQojiDisoct+2yLFtCKvW9sNHTq8CovoZVHAtvrpi868spV4Z2w3nt7kjP6zcUq1rc+Yn+
CEWWdMIFSdq/CAxu/67P/Ndwot/05S6OWgyo6BbtSzYNVMtf9/VknU2aJRY3LM1xT4e2LZfBYMG7
/BWg81edIC4fC2cB4j3CZ/FMIkn89YWSybmkaNZAN6CdyWMNw30+Lc5q6PGfv6NfjTZI0lFBYFPH
k2HoDsrH30wmib9MRVuD+rHYpoJSG72+gIEdJK9jQ+0YB3yoK2VakD0aqeuMf+Gz/M0N+PP1UUJa
2NA9FKFIFn99o5P0AxIcg3yTC82uwoQxrB06OcIFO0MiuvU1L2hf0E8U41kfKuNWX1smDbZ0kpiF
upZdpUGrB2ekz8r5u5jwP1LWPDa0hfX/ufzMRwP+N0+z/qfm459/OucfzIyaH/2f/qvdV3P9vf5S
v/+jX/7PcBv/+O0uapdf/rD5qW+5G7665f5LsXr9h/Lk8i//p3/5h0rmcWm//u//+mgGAZfl/ouh
g/hFQGPxLfz3xMtHhpFIGf7tJ/4uuTGMvwFcuPAHLjY9C7/iPyQ3HnBs4oyxf/i+TqAyN88fohuL
v7LxByEGtxn2ODY/84fmxiIX7eIWQaaDTBoGwH8kufnVleCZhoV0g1tLJ/3GZDrymzi0AHU1E0RP
9Kuh129VMWXH1c6DOKO/f5ggn8VLt87E6OnTycAA+xdX+6/Hx+Xlgbdym3Fnw/zTnd9uNnuxOHcr
m+RQ6RrXjVgH+pdkfui9rNv+y1fylycVL2XbAD1dxp0cIBfn/K/3Va0lNrMk6nb01tUjg2Q3aioi
M6VRBX/xrv7tQ7WxvwCKNFDdI5n6XXZvMZDvujmgCydRMQQax6KvDPDHhtnqwCHhJR/d0SeTB9J9
8AXSCe3qn7/b35y7l7frYhNEwY2SlQvP+e3tqnxIJ70rCYtKxqLZIzfJVMTGYnBiYCg8wAzZdttu
adcjjWv16qSMSujZy/abhTC32MJGWj/RPyiTuqFr/8ow9ut5fvn96JCRePH44JT9N2NSzg4XrRaB
A8Jb1bnVivGokWj1F97qnxj2f7oKfr4M4jQuXluHfur8foHJ4eJfxpMalprIk9D1EQqHiJoaPozO
1F89kqRv6kFTAJ8EMMOdPqIKCtm62J8kyXfZXc6G9U5KMaI3AcdNDG0KWS0e6kJ/KFTjTdHA/zqP
pqbytuua4hZFqmGx6aeX3XXlYlrbJbPGgslqa3/8+df8q7b7IsqDToczjUQajhd09L9e1CAM6oWb
jDafwdLWLXV/S3/E+HOpp43qs+n2z1/vN5vfzxfEVOhhvL54YmG1//qCKRnAk9+srAoyfWeDM7us
C+IxwbGelG9+0j0QrLIrUMWyAXiddIQ5PrG0RL8LVyAp4EOE0fUXFzuH4b9YR/74pTDJXCyqJET9
pHz+i4XCo0tytHGpw6xz8oeWk2xTEz2+qtI/zTZqFFS6/5l7j9fEqgHVn5viIoqER/zrB7Ey0GCX
GFC5ln5zyBgubKml/6q8+v0uubyKp5O8AMDmwrf+7VWYvfuqgP1Ay9GiH5h6K0rgHPzF5/dfvQpP
AUoekh8Qov32EFjQVCajuLzKWKUHw+nduAm86i8cgv/Fq/CMwxlmYELD+ffbpSMDfPZ0ttyKufwO
jXR6M2Rnf/75BcpX/vvF4OmXeAQD0iJnPTPrX7+YGZpgY4zOR8d2T4R6BhZ8j5QpaL+w75Af1+rp
s0pniujUti8KQjCoziY1iPSJ5YQO7Hrorca8dvIc1/Ogl15zbdVOr5h5FHBo57Vv5KG3ewTn+Mkw
bJizYlyOr6py7uqR8JcTIiKgkilQzubaHpCVHbPEaXn0MGNHVKWS4iK2J2qawOaMWbyXCftmlcQK
ke3XErqUkH2zT8suCHZS5ANwBb4QSfPr4PTv0mJ+7x2jLOKun1BfrKx9U26sdkpv2jG1cEN0c4Uj
21q8qG88TV1VGVPW+8GSq/6UNFlqEtvd9RhzA6P7CGZNS7ddV68+iim3qPdeXlkl0++O4HWMWZMd
Ss+sZYy6pqWjGNVSbyWw0nS32Gv3rLcEpMeDnqT9tk5a50bIrtQ3S+f7wzFZ23GNS0EhCxVSJcvZ
bhWaismcG7Zp0EpVbCdG9ui768DKxckC1AwL1unQIId5ilj3+nJnYuVjedOQRxDqltR4fBsK2MSE
KQsA5GhYe91QerdNiUe0DuBq+XxK5awHv/Q0fkal+huqt6Zk+mOz+m5LR5Nbgz64Brt/+QSdqq76
zeI66V0/zzzycp7Z14uZd3PIUgLNZdES/s6XsYDaWJElvM5LW351kzWqjcf2Mtg0/PZP3dhxEVRo
qgwyn7Qb/mcd1pvEcGsi7dmF70xi0ZZNXibrc2nmi36eGxrKjTELPdgGyyy2i42N4WAqDuGj6S/9
RHtMS3LLTFJ2W6M0iTJyWOdLCoxBezEwHiwbrZXsfNuqq199a6zfk5yY75CaNM/PiyQWidGNOxfX
eHbkqz6PlR+DMlb5HttIYcbkfcnP0ZJMewMzHxlaIceMU4meNppUpQ4Nc7SCD97BlMK1tDDrtzWD
dCDfY9kzygrdyYgKoadshJEWiXy23p2m8Zky932gh3OtZcM282ajOrVGyUDZK6biOGlD+S7pWcmj
BpXWh62LfCWcPUn2dtqwtcbmpnhIk1eefl88Gdh7V1Y20rlFM9/9Gd9PpPQGdVZXzxo5CnrdX9dy
Ft6hhWnbHYtELuOtUwUOdwohTyZzDjMxSQnraKWBFhtWjAPdI3aNZPl8k4rWRJEBoEqAYWmBCqOO
t+edWIbVux1GZb66mmzb20QtafJk9BjHj+R+JZiQUIcgTxhzyBBqFIyZSkR28Gsytw1Tpc2vxYRw
OyrHeWxiQraMcasCJd6WIJ/uLEY/5Mqbief3RN5Lpw9VmTjF1la9627akdlvJEldX3egIOwuysu1
r3ZmVjoNmxoD+3yH9tTa+2JY+zAA7HoAu1yKKwSlsOxdzkwGvX6m7LAZUsuFcYl8YMP4zj/JVmFN
QWOJsndFL3yNRTlryA1EFoW7trbXW9MffJCdprQ/9QLD0M4mWSrbusWcMV1rGj1qk7L9zK3eOyP6
yZuN1eo8h4c5KDYMVhRz3MJvT64h3Ud+peScFIpVvGiEmYToIZQVzxW5bjkqR27bohOsDxzBztHq
7IPmd4xLXL2yz2XrCewlCQvP0CW7Ko3zCjUzE582OJpZ1XRnuDVUQ6CeO+tg6m3yYHsr73gkYv4z
SAfjWrNXTx5qn6V1ZPuV0mNU98O6K6tgJWLLaSeJkaZfXXbyrZ2yKp0CdtxoZRImPUp+7xx/Oem1
UeeR3aBQj7BhVd8QuQXNpuW02q25oIGvRGbJLQxVNSDzqWtwf5hrem81blY4o+mm1Rw1Rcz5XFRX
plPH2WAbR+7N2rpyA007CYnRiQ8iaO9gR5jlthUsFompnKYqWkkpgwVbQISJC7/oSc+aTe0H94J6
WWzD/d6QokIe/SphNnt1xuwT4nOvU8bBEgs9P5GAj+d0KaOs1GgHWzcN9EgPagjWLBWct4DkWjPK
stFXyOMI60LllPUi0tJau11GrSkjHXQ7YG9e88MGVZtspd3kxoUO6w+RymtE0YxWJnPTW1b6UvBw
Ekc7NTMjcjSW3GHXuNpNmiDOjuthaR4YEqO1QqaSceFUQ/5Y9rP/FMxt8qMegkJdTIqmfkU3Nfuh
VS652K1Zm/5Q/pjZBzY99TesUrQ6ZqqcIc5mgcXMzRPLC1mo+UDEk647DwgISQjhMgjz0mtvXTbl
VIzJaD5VCOH8iKPEf1172d45WiWemhIPIbKtDCQMGeWtjBw0YiNAbHdZNoyXLP/Oa4tqxrYw2+Vu
mRai4i4fyDUWrmY6ZkoGI4FvHcM+x5HTRz0iCEZ7o8uSp6fW1nwHFxhtS7KOFYLWJCqyv9DBxnr0
ec2AY8Q0Bl3bgxEveUwNXL5WmGjEujB8v9xWQX75Vkch62s8FyKPXUQnMGwHtKhzWHULmru5xfp4
i3VAzA8aDPKqA5Xu9d6x4b8NiGiMFDlIIbyFu8ys3HSp4tmbB/8gLzSMKia8O+GUXZT1Y8hso45n
mfqi3qgyZ3oZ/yzs/qPR0/9srnTTfomHvvv66s/f2/8fhksulfB/P1x6+16//zZbuvzAH3Yu62+0
Bz44yIvdmBhWqt2/27lwbTHVuaAOkUVTdV86uX84uvy//Zza8vf8A7hzl674H44uA4OY5zJ50i+j
KZI83P/M0fVzgvTPDtz52Z/SWbgXPoNOhv1vzUXfLhpaDyqKrkSfG2c1s9VjQDFJXiBsROxVGdLg
NDTI6PmhOoR0SGnqAMlVbjBcvrj/p8/ZKpae5b1I5TGodR0BXj/m/pdDai5+0q5O6+yaGrdko8ly
A7VFkPiKiPQ0mA8rJgfjzSSisrqtiQegeioMTiqfuov4xdJKD4EmSm6zhPLmnOYYJGJbloAiUUK8
2Ehul+2qDWzq/ZSzFxdtXdZI4DhvWXyKfqYFTtGqddR8tWvHrTGxwcems2jyjhRQAe+bcBet3uiY
Jv3N0DSDu/cyT5Q7DGVOaFgyfWtWMw9RrwfnvB+zR9LKx1Pm6GiLOh+OLaLdF9rY9rgEwucXU8ND
p9Z2myfNq02WOYRs8Vl5AMbNxZhOGDIYPS12zwbFk989nY+Yfmk9JEFd7fFldjuHmvOs68ONluNJ
r8xh4dGAbxVCvtqU2WzvxTgNJ8ouATPDel16NmnJ5WEuauXdmrWebApbfxcuHt9EJxpczLRSDDue
CVUbT5bjjsfM1sUPSED9MSEqYMcmkQIhmKyYdoW8MbQLYSa9HsqdT0neM50pGpTOkrDWvmUTAsvb
7m/6Cgi/iIq+lX0dan5hlU+z247EqHmKLyrsWr3BNKzWNXidMr9UpwBPDLWbgK7A0r0bvAA8GW++
sz32nwwBh8jq0vGmGHPEUEV6snWg6XtGZrK6dpbmVrA4TSHiD22yEW6JV7dB04ymgZowNALbWVlF
SdN9Mlu45WruH0uXk9kvEOPpfqdF1KGIN71u3RBZikOxkxsRjLIPC+xaWWgjz2aahC8vuM9Z+yHA
04LhrAqNFNTERMtoC+FFy0jczUOWdYSFIEMaX8cuIXYdDwX+pJXSpjgjgG/yI1946V0Zlfee6ZlO
pWQlQ3l0Wj0DO2B1b9TvAw5iga0oJRkXkRHmoHaf1Gu7BwdMeAVSjC5r+6/V6Z1D6bj2t9JeFU3P
YoDrschBImGZoXSLt1kY9anGrsTzqKOBcxpLyBgT1bJlb+7RHVmEaXwo1jo5z2Z82VE1AzufvGLF
6IasPJyqpStjlPhucPAThBO3btb6AFMMc7zcB0h4x/TeMttrSULdzi76L0u1ZjTqvoWcXFrPqCu8
5kX5q8ThAInOIw9DL6nCl0S8p7LIunBguMx2bbErN57pQeWp8lzVxblXaTPxCc5UfIxVeckwGbxr
rQH8HwFucMjCG4ZJMBTEtRW5jv22IHHN42bxPtDhHspRtVccUIYHsV7xnWbIu4KoTSXKKgRpzrM9
10eqTSm2Uzno7+MiLKxWE2pijfvSmj85C/4fe+exHDmSZut3uXuUQYstRCAkg5pMbmBMZtKhtXDg
6eeL6hFVPTN3bNb3bts6i2QE4P6Lc76D7KXfHJowgBsr3WWJs2RHqnFWsWDVlypSNjrLY+ZlXc4z
MWxII+q0/zmzlYfWYtQK4Ti4DHT03xvmfxs8NbpMRm7eXulm6qa+V+jIWlJBBHi781hr2gMvr4ws
OuELw6cpbpGBxrUotx+r2aP9HBEYBc5MKQz09Bd1AYmFxkQF15nq4WZ7QG+/bC+rWl4VKNbowNoh
1gtt261T+Rt2/npib6TsdAqSE7WocSKT1zyaXaZ83SBEHJwCXN5g2Z160Mxp7XakG5nGzukGC3/G
9LsQhYeMJFs/urF+Y15o7bLKWY8kmjS7bvAccjl6f90a/u7CGpFlWL8WqWSXeSzxmy11F/FomG+L
ihWSZLvtaGNVixaGM8iXGymYxJhzcWZbsFG3TcO+rNXf1EzpI+dtcvbcrQW+KtFwINSsAuJlrJik
XJqAqhn9sbW3j3wUDfYfZ/tgOYrEPEddfc7LGjk3wRkP7k3ykMvqyuT2W3a4em9Ftnu03aQ5E/Fx
88riJSEJWn8knHp672ykxpy0LmqLWRzduU1eIISJyOIYhI2cmstBQ9Z8zbhi+qiFGEB7rVufSLi8
H4QLeBEtO8JWDIsPq9nF5BxUO0frmAax2t8XKlQVkjsLHBNIsWDO8SHOqI/4TRz7LJHjZYA07pxl
eK4TPJHkC3uDGZmb9e2m8tGyavOQYxiKe3J603UmCBkt6EhgcdPqn602UT0O90o1kefDfVkRufNE
OEWU1PkDOd0n4RqB4wxyt3nrctIzY9vlbduQeDHu8560IcCBGNZKiSQqw8lErirlKmug3lwf9ZUz
fi1sOtFuClLVOZjaNkR8/uarZy78p5axJVkbNUsK++siE7BK3PqcFmmJjVNWYyBMRfxEOjgdsY7p
sYVOJ0xnp7mgCdk7DQrjm5fVL631i0Hc8uAu26HP0ud+QP9dK/rVasUeh+jyPGUzkrZMsZeVxPEt
TozpuyFTtGhbPxnUyR+NjwF9kMjT49C0OCQnNvgSW/iWvoluCedJvWY94FI955K23Z1BC3jJS9wc
HQrW1OnOXk6ngHsjQkKM+2FqXvXF2qd2E1gDTatvdTkyjuKUd956ILDqZpnHShHrzfaCpBHNOLOu
HbuRe3tx+VvkzmsIPLJWm5u370llHyp+p9lGW0OL4m+rleLNTAvOJVN9TIvEey68zgq2OSOoXenE
KzoTFMyGCV9rp7VC9/x6zk0Eu9LpESu32ZgeQErgYPJLoqjR8Nrlp25s17a2WuLHK4zpdm+E7oyA
eZw2XsOa8N4vfRHlocO3qo4XrTAmvwNXozNHKuFtVmtB26xpHNYkCaVbUr25ODtDT0WtxW6ywpjb
IVC2Y96gdqdhGT4wLUOskk/VdSAze6DKaKejjtH4R1/r6s7qV68Mewa2O7PxlAfWN5XjD9qCyIbN
V2XHTPzl57yuLlKvRVcoJLdcI20oX2uUhFuRGRdh6LPzNgu78yJtnPMaseEg7lXEj9dt0NGzi8y4
wr/JU7w49FLsZDrQqGk754fFQz4ChN9pDgPIgnsPO9gdRjMZIjAvIkLCumAWBUEqE1+6XuG7w+O/
hkNSmtGI4frailG96KmJHL3K+3Ax5+m1oZp+WNbioW915VoIFcGpwbO7Ue3Hs96uJ2u2+stqTY8Z
Q6jOcnkwKMFvg4srJaA8M6t2yeURGGlkOdY3KfCTGNArk3zVBm7ev6o2qVPgEc+6uqWxNMGKDI0J
aHxxxJWqRUWDVN8tAyJRwQsdMA/aq5nBp58Qs2srnyWOmWPqzIIQ9GxPa3xgrL58IgskU2pggLqo
gColVDIUqlycTCWW+pmvdf5RpciRFOF9sbTGldaRX9oM1hsJ7/3dbQt6WCar8RW7ftJUHlRnddY0
Ktqhx0HN6Roo7QhrhfV2FfHWpmfX4j4JZgv+QSln477vyu1pQVh/hIFihCvAqFJbrdjCf3+YDe4S
K1vX50qm9ZuWtEm82E4VmLnWhkRfeDtJTlbkzUiwLG/8tUzGQ9bI9r1SizJwKvXDGDU3sBe1ekjo
8iOtkuLLy3Xv3Lib+m6lY5zCIQyl3TXv5LepBP4I93GT9ZOa1dU7wd6/FKkeSqLLoC7k6w91mLHv
L9m+FJX5k8FEcyREeXocJ62HQZuIn+3oOD8bw5qufWqaL17RD0zVUZRTqSTWU73wimHMGJ8mdStP
CkCD3Ddnb/q2VmXdWUo1x4WmDrEyOtxp+qDEtt45+MKy6Vp2C+F2tgrdpsnwuRpm+Ywgh76qbOST
Oi+HMpv0WG1N7QtMAwAoV1d+mGjIPoaiS6NmdbWowKN5ZSfjBQO7zGvpruqPrKr0nWqXfai79dts
SC2WqFMp+5u4WVLHnzOBZxOj0wHX0hS0DL+CLNkwATjbdixVpwG5oGVxN2eSlMZJdziRvD45yUSb
43acqgePGGi3Zy6lMytHMdmo232BdQVx8MQcN1OKl61IEQ4i8Yl5UR/TthiOKwt9nxnvQ7qqRtik
oxbKvIHu46TWSVLIhw1yTmyj3UF1iihn+/ye9ar2MPbNM6Fr3Uka4iIqGwG5PWEyodfcG6NbXBsc
qFHbt1AgDOF9MlvjfQOHwMg5va8QGp1aYNxPGorls8nVERSmQeZjJvqoSVZWOt4RX+Cyz29o4pwS
aScUwvdyTZahXZNSJcse2z2ypSxc62R9nudbjmMxaQMW4Ho1d5pJw7dy0fzKCQeNKG0zmIRd+kib
TneZON4AqrT7yhlmB1NutHAD3FTgeFK8M+lm6hG49uDTwuCLJQeP805pOUEYGUNdmE+KdVMfat3j
bKjo1Rei9FzE7h2x1dYdUj1xcXMoRIImi/uRnUJiQgxZjczbQ3/g01h6Brz6OOzyorUe61v9k5Hj
Rvh1+6U6YDgMwAEZ6DxGwgDR/ITX87As3KkM6dSd0Q+vOfFhvp0K+tBxaem922a/liaSThYVXmBJ
83cn6vdcTfWXLcWuWXdsmwptlT/5vqyjMv7ZKGfvA03/O4/zIWlEFjgbak2cn3YMwqPt+PPt6mAy
A8TYXxDtlXurgOSi4DUjXVzNAkMdGp8AvzJCbWoc2VSBQTAEQCk7PyOtdOPESi7snh910P4BlPfs
bkrdlyabQ3JavEPruRdjnRFwdlAOFighuNa8By+xyICY5iTCD/XJnKTi1i/H2F4L86TN6X4Cl4nS
fjuQN/kxkyTKzncchuuseq9KmelYQ1PnulLGnhJILWugbW65lF+pXgtE6eN0cQfH3usMCz4SZyNH
p1SaEO9izMLu1E59+wT5FXPh7XYeDRlNCry3Qay42Zz2nOCM3BHzWD13OC8RNgyvw+Qt14l7IFyn
2fhFf/Dptspdo9Vf9ZDWn4sc+nO5EnPoG/miAqhq7UDDjecrSjGEBpjCo9O2kcKQ/C1V+yxGbGR/
5pptvUu09LGid+dyTmXAIYOeTt8MFkCJ0e/xNWp7mvAPoyGbB+TDu23KXzwiCa+F0Vxb7CGxTBb1
nNX4NUxDRI2BJ8YaS/PbTMzl2Waoc+P3ucGEcchvVoHYn3GyD5dd7kfF+JqrspO+Ww1ZqCPMCGtt
rl7kXIyc22l/nw/teKBls0MuXiVsJ+yVbctg2dSEeyyZokSKtzY4nUuMM5WlBWqDBNFC7Mc9xjQb
YFz30s2MRhS53bYMy/agm2Z5hKdCB6x+b9JJdx7a812j8j6Eba4MT+26/coTvfcR0Jv+UKv9pVYq
7kosFT7xA3XUKzjMHcMY4kbt+tBdZ3nSN0+NRbfdabZ7JubkjfKIotyshruWsNTDWPbmmb03aLy6
JLfNGRPno4YXRmmYfsuVu7x0nS4cZrs+j7lsIyfxnHPDHxe4LEPV1Hot06QDGghRrAVCAEQQ8KeV
GVVcDLX8LEdN3g1dU+7ZJVdhV23vEDE3otUmh8TTvOJH6+ZvRSRKoIJReyinTvL2kEWniRGHejrg
N6D9PSIt1J8yEHC7QVcBR6i3vs7YFhlMLj0h0bbAIDLXpK/mjHfoM24W/YeuXdKw6VXdBy9d7ddk
6w5dVSsHDfJAgGvmmwkUsY1W/jToxQ2pdjP+dey12PDLh7noNTj9ybc+596png17X+nOuNe1W+h7
D5ex8vp7W88dJi0345qdWdyBQ3VcqJ/uPPeGzEA/rt9WTwVlJINGIhYVOqZl7ALeHwssRT09KDYE
mz+XeEnbe4xHyyFkSUJ1lOAfCzdWL4Ag5Bw4VvnCBd0EioKjrE5GBxN2i7XertWgT5UPbjwlwmyu
nlxHNAehL8YOg9sVVN6hTV0SMoVs475JV6anDrUj5wO9/ehiqzUXAiUJoN0jkwBHAKkpNm50qkJH
Fj8m3RBV1vDSCPmKMWUGl5jpH6Lsf5aNfcUG1ofVZi2vrI2H27M1HHTwCzFD8KvcejUsbPM3skb4
O01aAM6y2YgpDu7EcpVBj3DtqANQOCeGzcVa5859UeZMXsUco/7A3ybkShQhgmroRp+SSE7QFWY9
Jid9TYX0525IG4zDVTGf9dGWT11aW8ibp2IiaVQwifcJglax7t+sRjcigLVeB2PLz5nBYj2wE0Nd
A6wAQ8LczJvT187B31IkSYqJwcvz+l0OBWa8EQMi9jm7ct+XbQAb2TLEfSu1pX3GvrTQPdStIg+w
Knl3eoF5yM/JQqbBSzWYf/5gDDOXZakI+kp3WYECVi1H3qCWdCnLmj+1SB+035jgXOXBIfxMOeY9
hGsuPcOoNoBahAQ9YPKm4c47Y9pCIF0TvNCl1/Vjp3UebaM3aumpXS0DNKfWF03IoaltRyW39Tlc
WA31R3PhXfI3jA/yjAgeqxxxWPqV9NX1e7bZ2DL8UknllJAIUqQVy3TP5N/bO0O2YpgRz/gnc7bv
NmVadUkm56XUiGpkAd1hIS77x1pgwTa1n4kOYb4osfHAVhp8LHe/5lHbXnkQlhfmtyTWqnLVKerK
9U0jRNYvckYdFczL3QAKg0ydAi1mW7vthTWiKuqgybb6Vpa73Rgq5Zy/yqTrxwd9mGqeh146e69i
kByo6KQeMwZIeSRwlVZPdb+0J5WBEGmhjC2HXlRvxeSKhUTTdros7cZaItX2uqJ1WKWLOSh1Qny4
OptXOc8QTarnqnOSz94tzMcpU6zHVlvBaqbrWeqUiHh56h+jmVNbjNaTFC1tAYdkyqGkVzHJzvV9
NabtoQA8xLiTkfnrRiLlwWhda9fBnnnXt3T9NpIayg+xvhghW7tmZ5m8l/m4RmKEd4b/SzswALAO
C+GB314/ARdNOTFcdgbNoF1cierdt+Si/ULKoHOEbK21flb2Wun7KpuJ96MU7yw2kib2VR56L3/N
sgGmQAYPZgAVRdgxKNm2642T1EmEjdCsEn5nZvi8Gfey+KFFthuGuKSZ8+v6M3oBL+NA8Gs5D82u
aBwi35sJEfdzYVq9ZKaGlEy11mgtqkmuISC+bev2AgAo4OJAOMtydrvlk1VQgkSS72aHVRNz8JZs
Ec7RN5k294ymj2LFQainLIadtQEpujGpJUrFPWBUL2jZAfduRJ0e2VFkpp9myBVMqwYIXdvWzhCM
sS1OO9CsxRZMwr14s5rfse/wF9qVH6KHd0BeWNDNssICbYodKgd7rzZSuQLIbcKWoWSAn4ikQE53
DXiJNncH8DDu4LdDpZ9qRP4fJII77wIbJitvMyOKGAld2rnpUTIibRgRMpWF3siUt9qanZjA+bho
fo5TalTTbmnHvuX7yXAvTDq3fZuKQglLHpmg6GGdRE5Kim1AWCQGjqR4JI7kYxOJ9sRi4Fxp2mFZ
03bCLpkuZEf3MtZ6ynI1KZHO6rgIZ90mv2EYB4fw0lUPuD/b62zx6vqbq5h+y6Rqh3LAYB5vrhkz
fEY+b9vgWahiFMa4kvL2h90Nv4eGGXPZj/a5NdqbYpTCmSpFMDDUm8uIAu/n3LrXcaHhyuG37KjQ
vUOuSolgAjcaogj9IYXWZ3us3vtxjd05u+uKYd+3tgfZDJIp91HeXT13FheT7QDyJm8J+sKDzFsK
/FUNKj1MBivJ51zRz4qT3LHt4FKkmX7oHJ5KlSHgIxb7i91lOwKJjhnrvF7D389Ks/7RoWlg+Ox8
WkDlQtNky5R6uXjUkBftmQKkD6WTN5E3m3psS53pbcov7SEbwWVZ/Gy3/DB482fd4utaPSaUhm0s
PtOAZBQPVavKL87b6m3unYW3sUt2WLyupjJYoXBGtwoUJgRhbxRMkRDDL/up7a0nwk9MDepWlR/0
BcUcfIglJBJcRzKw/l5s8VJZKusv3ruzVa1y74gFzJZ7ExJV3p2doBgQLd+hn91qhdKa+sOMr/OA
/a04wikj3rIbiVCfcVw3o6HcTZrVhzDHqpNUuiVKTc5nXmhXeSrdpnuCKPSYVRSxMOfmHbTx2k+1
QoMApW8HUVoQ0pwKAPrkvJH9q0LcdVuc0kt1qRSdJjDp45LQ6J+iH+lZJ3GHmayJeq13Ihq4PFQr
Yw3x2cVtpbz3tm7s0SpTvuXNa1oAkClcENy5tnwuOcpM7K9ELpO35iIoGthzYnG/iLG1iZK2v2rH
YkmDmwJcCXeBUcwXnFz0Wlq1HQyRIJlfGEfbEHcYld3VasHsuF4jWy7Kh2OSggyRtDhK4ldCzKbE
13RFmj7PJrcYaMh57tFSUCYB+hkS+1Qx7U8++n5OrGgspQQukpSwT2fN5N6FY5ksi5CxIo2TurS0
Hl5LtduZi320k0rPXlh8AC/AGL7Y+2JdsMnSEabdzwQF7alPbARI3aQP7T809/9fqfF/tP+7UuNC
A/L5VxPQn///fzUBmX9gc0BcTXShivnB/Xehhmb+gbnNxAvhanh6sOP8u1DDsP/A80beE3JzIO6G
h9b531xA1h9AUXQLuAUWPIj27v9GpsGP+mfVtHqLK7MZk5J4pFreTWL/Fwm9uiDj4jpgxGmQuu46
QCPNcLKSoLanh7plELZ+Itu618rPLb13p5epiUcdOdWaPqhTHhs89DJns0Vsz/BEbqLfcNqqr4ap
741CBfII86G7YaTAM217V3vY9JG96vvWXuyMp5QfTcWry3hEPMm0qP1qUrqvSCN858WWD1C4nB5j
WliB6EDKdRhFRylD5TD5SZOE7KG2roxtpjqJCECCHhv+J6dUGZId3AocMKJKtcv9rP/NyDzsrQJJ
8H0rgJebv83m3sbVSi3yNNfIhtvvbYFh7r2vyKu0qvupJet1VFeW6qVvwhBYxB6B66VgwsLpgqz1
3S1+OhaApkYEDpIUhVPGzuxQYyq5eFHPtEotvjCBnhvrSU30OJ0/pdG8oqGOGDKw/WLTbizNvkpe
SSS4LVh2VZOeBJNSxxDolDXgTXA4u3G3IBgF1B2NShYiWdsv6Kg1+Y0+MwYx2ToPa/ZhdhzM0jeb
H5M4pV3mWw7Zx6gYVvJZUKbCQI6SZAyW5Kuin1yhlul7SDLa9uVuz4r3qdmIyXqDMTULt/Wntd14
hNm9l6TPk8uswNlbvUDNXMTqsAbSeYe7d0DwgvJ1iRQTCpI1XpJ5CEotRnEecRQNUgu9mokzsQGz
mK6SiWRmYkdnK1gYWkChEq8zHZA9YV2dI0dCdFaJS9BDDNmRWnJ/sM5ZAAdpbhel3WddikDJeXQy
M1BPRIEcs3SI8w0x8JSH85qdWoaNW/PEClXmv7DNoiZHxcmdabJlYPrR9x+qZDrT3DA4K3CqPlBq
sOfMCCUwedsqo9oRgQ08ruY/ZYjhYDMPb9RQenVsLg60aSjqtIB1YgZtncWbe23htBlOJMCZASw9
Cvt1nsGStn5VXlDA84fyO/Am3H6isD40tuvweIOq/lGAyxyohFUD+vCXIxeGwvjyDRl2vG0utRoT
mHAGi0YOiL8iYLZMZTd0BkD4bV+nyIAACy9CMMmT4c0ZXxtfVZHtMTeBDK7XsCQBbLzBLCRhNIsM
TQe1o3Nv9/zh6nnWntpCXqvkH/K9/za6zfk72JsD7HbAwPvWsXypuD/+KYoGx4buQXuZUBJ+Z1SA
Q/VSAKRdWFLbFDD6vYAM5ClauPXu2ezyw+pUESPLqN3kTkmWuCmTHZKf3WxoO9ZuvjDvqwTdsafx
z5yg1X7W8nG71Zrh+DulkM34NzRdGiWFiXSRWQ9WdlRo6EHnE6t+dkhYI8jSS7HQs/lbCu72Dwo+
nX7cVV89pYlYQgdgW9G38453vrudbfMXiCNkkcrJHk5d1YTI4vP00/B8IJaQCGNleQb2EdbuELiW
TZj3dUgfq3FlvPw/+Az/ySv8nz/UfzJFTw5CtMbkQ90Y44zFvdnkIYsKqsQC3ejHSh1bq++2w4cS
a2sPi+1fZZn/7ff6pwPpP+R9//gVWDWQbQ9M3uSW+vvFUc+K4i4DRWahOZEBInDF6ADwAO4fsGP7
54aCdYCi4ERgxFQ3QO9g2odaee+cg2TS2lCz+qr+qmZn3nqFXbaFVCAuPQY87G7sfcs+XZmuf5FQ
/hdm0P/sm7upJdFLonBEPfnPSYIaT0xG7Dq6Me/nBKhpUm001GdE9f/Dc/93N/mfH89NlomRGzi+
Sd7f3z8eMAzlpEI4YmDIqil0S1SBcDjizN2L7n/6WX+a4P/2ZWgUCQS6eLpqm5amU2T89RaH6CsV
PUnZoCtnt7YfnUQ7ZMOyF1Wzn6GQ1uYW1l7qa7nxjtWJ+9eINaReTWRVql8sl9Jx/LHewJut+Ys7
oEouyp3Ia38tqzcVh5Tgnk8ZL4IzQzTTPOWiChfjlX0pZ/D4S0HwwflPwEp3yFD6qbfTfGr9VrAT
/qJrjUdrvd+0kFCMi7T7o7ya6kPnYj9gHC3Whz7VfEezQs/+ZthEt+Ux+yn8m6KMmtqf19ZXNzj6
Scv6wjg0qiQnCaKVxlGyyMjpy70uXkubkXzaHVpWRkqq7EUZ5ds3QnXBEq9PY4aUAU/FjZ8RjuBw
ZvRkTO0rPcw0jVpF990OiULyrJYHuljfGuFxPzTGyqne7pZsoCsZfEaOvvNjhpiztG+K9Xq7hp2+
QFnyBg/MN7o1QFy391Kkg+ZT66xBlkEPVi9If0DQ/tLUMxP30N4WP1WeYXIFXfmLofoR/yLxeUcW
In7hfbvaL2DCNHGR0mEzrT8nsjnY0jjaY15d53E/qYdifJy5OWxykTvlTRRzqJIUxQ1QNW8EcoSd
awUQ0tGCErajnwH0GaAWlZVAn0ZhLI8wDTgWc+EQDV5g87aaFG2jeyyEDIdGcnqubNbxSAxn5CH8
6Z4/bpLwFuMwbtWzy5IpFS73JxNrc17C0jH30szCYcwD7Mes4umXWmBAyCemiUfqS+9470vttGlR
oxmQ5fdpH4tSD3I8Jc76lQNpySl4DN4T1ICMjgxQz4ElziXMLZjXEapXnx9Xp3bk4QzJ58T3+lfS
FI+0QPoQ10Y8pBbGkgIB/SsswmieOhL+7kfkcO7m7G9XqsEKrJJ5COMlVup+ryp1UJbg1m0cgL8g
ZT3IIkpKNLr5GPPo7TB6Vvq7q6H+tPhnk9gb0oyF5aIkOM3MvYs1PVq5h1YMHy5E7cKC977diDZM
XIfHTbeeSuNltuaLwXLRdOyj1saJeHFJUwE96g/CYFIY5S7yZRTBFSEV/CWucp+CmdcYPkxfizSo
vhb2Fqzr1SM0OCy4GWvo3eIOx4EcTXLxQr36nhabegTWYEOzjFuqbFGRVTBe2m+EGfb42CJgzo1w
4d1K2JQuTAegz/ueAJXPrkFlYwlkt0HxmHr3lH+L+5vlZoB7KEAX6Gxckdpr514nSwutbW9QcVUG
l3jlcVErz1b2NslnVOj4dvh2lvSpKEGAzSIAdISA+pqoDEPbfj8NX5i84sF8h6UbpF5KWiACqEQ8
3UrKJR8iIs0j7FRwkuZd2rIcfGuLdq9Ta67F1bTVHekgf0JrJEGaYLRt1inUd8awV5LLcCPnv84O
NyVGvEx862iRiYxCauYEisaqHYslnjsK0nVUwUvRW1R2AOmcR/W+ZCBhAHsHR79RjrrTm0NqKcfs
ML/h6fNZyAeWZgaAyyKylgLQTahH3hv1OChRyyaNTS0BDof6ZuVQxp2h32vEX0xMhSKdxYCSHgVu
t7UpXj0gzkvCQiyzolsrMWnl1XFEZHdwauot7kCzWvUYIfjz58kMq7RkYJ2x3l8Z6wzXDomJsOU+
ZwpV2gejp26BJGPbvMb9h+jXnVd1B74t3FyvUw6x67umVkL/7Ft2iaoK3uBK7ZS/Dg4gLCyb+VMp
f1m0PV0z7WXV8qMfFcWOR3Iz0wqxX8IQML1prx+RzB8QLmPpZ27dm8Ql7bNtCTVb98VEchVje2TB
oNeeuBoGSPXlCLdmOZHfEG/lYcZ/pnxqqEpuv8rIvEJT7lE1hA79ikDyYff8pk1PWQXvxPpaFiJG
NV5bFUkSTyuM1JWtIvNpAFFEEkzmLqWqFVrNaqwLCjpbty8jQfSK7rxZ61Nl1iEugWArmmPu/tIY
XHHkTYl24mKPRUaEhFX5XeD8BEw9e/vFhNdssZcHtDW+FOp+YrY5k8sy72f1xzJxbY6AY9nhOvXB
Mq+KFaOVKJYHttu4KYUat8nRHM9gMtcClcK+pCpwiVPq21Afq1s6zH7oiO1Qfg/yPaH3ovZhPQqc
S+csOOFY9VkELN3HVr+2t59TlWRT5x8KW9PZ6j7AUgQJiZf5a0dylcsGkuqencdz7wgyOGgkeGgB
4eKqA4wu1GCS18JaQzCygdOKYG3RQNN/j0u3g4jp93Pzwf6umPVQQcI5LnlUbjuTHraIhCqftebQ
2Hdz8WN2PqD8vWg9sCTtu2LRhUawzRtmaTdgKs/ptkvTBNomjUkKU/pDQu4vtl1SBwkNUZodWDwR
NBm5jLwn0GokwbF79FeHA7zgJMI97d0U8WFOGqOtgYIGbq7zqMLdQuG2L1ubCLRQalwyyP7dftx1
YKsRmoWpduw5TK02rkbmf9rL5pkPemNF0k15WYqbKWEnXQxXSAg6jvrllgZLe5W2T3I4Q+rzHW/2
y6RFXf80cCuPCm7cJY08553m/s5wmZMwwpS/WaPeDUZ1UEw4arrJsrb4Rs2KyIINQnpApMtUgi/m
B8Fs/uh5UZ3x4pUyGNX64lWJn0gO4mJClUw7/7wYY1CxqpIV+Hb8gw2PdWuDnZJWcPv7XQRujPHx
Sdf4OlHbdSJG4vEMM5bT5HbJESwNrMLDPVyhCsmlEtmqr0D1xqMP/Suo+HzQakQIXf0bdk3y6Rr8
hVYyc7nXF12/KTdTsji2sCSEQJm5z5mwN1BsaziFVX4cVdMv2jUs0ixaQZMbzWmuuXyboCxMipMl
WDO0taq8U3iX8eMTKPfdERQH+HCf1kloOfeSFGAbPYJRYMLjbzECrKaEsykhwlwefSuuGMy7DbKH
ajsbdPyIaX7PKn7+2fWLihW00e7NodxVqnuX3qoUY7jmmXzBfBpm5h4B4W4d5hDMWWCr7cUUTdgk
6HqTBlYx6z6CBIYcRjZPKjl0ihFiaL3DGOC7RXVpxys44WAink3eulZZf+p5dzf14kCQAk7QdAwL
CB/V9GvgyJxtMkNm7SBssXPNhXa1D2R3v61ZNFQ5uuTtgDvlmHo09CJy7OqXgUpj5tgnXI2hyweZ
2cCgB7/ge2xKC6A5t0N1cx1SffIZuVYVzMqOw3hUT6RghRIzg1CynWn/qNynibjJWXD91e88zWYS
aCuwjgonx5jCC7axRaVhmXwMzL5TpdqbK61ys4XsJHt929UG33fzstUvNAV6O+zUzdqZ5cYZtuvb
T1E6cT1fqk2Bv1ccJ1M7dfm7cN+rgpJymeNlvRBAlfnegENgIbLeGA74J+NMX2KGcBbylJnSCR/Y
4//eI/j/JJ7q1r/+9w7C5888K8C+fv6daXX7R/8YTjvWH5pleLamuUBUbmPlf3MR2s4fhMXhFnRB
Lats4+ko/9VFaGp/qCbJuAynsYVCY/gPEyFza9sB1cb/eAue57/4vxlO/72FJqSd8QIRc+BtbGBV
ln2bLP1lNG1amVu2m+HhaJAQdZO5fUGytrwlquFcnEnRERN12oPXTO3uLx/TfzEl0DXv74AqfrgD
LEqjaNN1LJHmn3Pzv/zwRO+weOQoUPXFKfZaNrQv/M3OdILzm5BboW44HCwWQyHrlHFG75icVruu
I7mt5dfQu3XYTKrxMLnbErvAuV+9dBNPDMsGVsw1vixqDCC0pp4JVpaevic7Y35wC/QGTFAtBEPp
aKbmrt7kfK+50v6ZJEse5mXGUF7I5Ny60HimhJmlppMk/i/sncly5Mx2pN9Fe8gQmALY5jwyOSSH
4gbGIqswAwEgMD69Plx1y65k1pL1XgstZL/dKlYSGYjjx/3zIm5+42PTXNUie4dE4H+NuUVm0cBy
iXJWG7D9PdclFwhkOD0FYF+MpQ+Fgw52at9y4wENkLz0OmRT7/jJX121uUZvZ4NPmjlqKk5uLLTg
TRv4yEF+UUMYXaGDEeLXmLtWkIbVjdUi7hbWy/U33XLqJaOJmpWCqOPvKiuDD3TYcivzCR9uK4Jo
DVBlWQS7TrcI4lkv6IZ05SsHSvvh5IOVsjSfsSY5RkpyIQoXXXcEjc1wUBD0briDN2xOx1XBtLxF
GfOvfsWeQLI93vZgyA4RrtINABy9RlM1DlmVpY+Tn1X7sIsSXhxm+pd6U2NL3R/L3jDFr0A8vbu4
Hdd9i2XmRppivC4VdvdcJtwwqac4ZGGWPQJ/QooH9rCrq57bD1rEL00drLmaxr74GbMxpzgrEufJ
7Jxr30dcMFK7fnM6IGC220evmobwjUrmyGLq8iVc/tTcJY7rw8tpVP0TeIN7Cx3IGjw//VoZEWRx
4KRg342OBtnUbE4GcteD6tpqD55g3PidpXeJStovzaIcc+YDEdUtnLR5jRpcHUobYwYV2PWTVpZ9
KwX5A6rlwKCoiBt/YJwIKLB+n0W0i0tTnzEJcqVWtnFMy1y8+ctdjeCf3hPz79dpDkEuc7R8Aig2
/S0SO8nXDrH8F0WsFiNPMnUUmZBIxeHSX+DcA4cpK3P6JTNu3ubsRxK3SEDfge2CprFJl++KMlLH
dp6Os2N9a7sPL4sFasMX4zc+QMy8BVdA21Zy7SzrDmFMj65n+HQQ6muMlq8FC3W3H3fgEQ0A8lF9
A0KFqMxHFkIHY6AV2cYbS/eMII7r2Wv2XFRPOhLPqnUU7QlQ0Crn2CFWYnPsLmnQFruygI8RYf7M
gCuLqe7fB0ucwsD6bnLSeLYZ/THECzbCh1kS1gXexAwYP5HEeqPV7t6gfIWJfTciBuKkeLbi+pB2
7iqwi42f4ivpkquNukRVdUtRcERfmubLlJVIrFFzp8npy0iHt0aiSUu+++gb7iqLBGDd1ylwN25G
sZLt3OPM+qRZSV+h7FY3o0EYSFxtP7ZW+oPLjbsnnJsHpQ165LxTT6eGaPHEYjqbmz8F3oZV7hgn
ZTPjai6K9Uxwx8vbO5U1Ww6oNTYdHsKuJsui/IumLpHYTXNHbsfWyextjtuY61I0uwezHsCKixUf
apxgLdT2Npzt79zzmOmUp6+dHcdH7FDZofTLO6Xg7olrrjroOK2/7djg5l9E2W5EHAQJfxMLXDmN
/T9GYBsHr3FP6cCFGZzQ1nTBIQu331qsh96tkaVfC9vaJiJV5/Gpx/PmpO/swzFGi25b0eqxBmVN
Iwv0CvXp9qCEJ1zCUZb+Ka0alc1Wawyeu1B7DxNOtO0MEX/lFq8k6+8x901SYqntoNVk5Q+F7Xjq
agsMjxVeNZKDo4Wxhpv2LLnKlxCHE5OwXM0uyocZkzNcdbH5OVcmnCDzihqymvz+MujcuPYeesCU
qCd+uRty4Af45GqH422597fPSHCb1GTabquWuZdMhaGXncrMAEKdYeNuMcqCmvWZYQN8XjTrPFic
VENaEfdF9TPA6YCa4WTzko8o8T5YUF4xcg2sSe33VPvbJCifuri4YV2FkB3gqPDTU+PBlTbx/eMm
jtdFuLiPFJ68aIlbpMkttY0bX+oX+kZWieRPi7wFzxsckZOHVVXC2uBdvm5nq9jq3gWB25Know0L
EwQhxe4XfWUPIZol1dOsnVE9p3Fch3Eg94CGz7PfGivSiXvLdK9iwvQ5N95z1HVnZrSHEopVlxpv
rl1exGBAfyEuFxf9U8bLwhMVqyA5bYGXmIQNCA1FAwPdHKxMxZpxSYqEeluO+LfdV0svaiDGuqUC
IthS6kCOj5pmShYbGnvc66goi3VAixkeHXQkvtYIHBJ1gCHchQe1jTngLyKirjGF/bWxyvEeK1br
GUtTzfLaLB/LSo93RDrjVHrOc76wEIICjVWX/G0zmJQNif2Ih57JiRM44Pk2eQ1KHtZI+4d0Jm/e
VnivRi4ap8QkBNiPyOhtN0Fa+aIoavHiIo5Sl4WuGcAEq5MwOye+cZUgCnhwlm19kpa7PqujF4Mk
QtOu1Th/IZg90wj7JrR3m+3CfhslpkD6x/xXH4Ji5ue7fpDINfLkU+WV5+62DdJd4ZENLNLxCgRN
12++ypJV7/Brao3ksTCX7zQokmp6cKJ8M5TiTRry1ZlQrPvMX5ON+4U/beD0i7OdCwV/JceygAFQ
xQTZ20/pNY8zJWW4q8h8Nt4pmnkjzVikhCakGAY8iOkXLnJOLcvf6Vb91DiyVlLCeAD5Tsrd7Tk4
lfPTl/K1IgGyUq7qN63Kf0v6UAJt6E1SgPFuNfgIo0GHS2uuW1H+0kXWURneoayTxzZT9J3Er3mb
nEMD7LiMGajKRygI+UPZEKoiWYy2DAyICwvclbi8TzVygqgCyOJcaWN4q5kb17zHaiQom7630OV6
q34FEFj6sGK+NHfZoKlY6c2PMcY9ncBdz/TfNMS9qmtMy8U+aIJfY5o8K/IIUvlbkboukrJ+tquc
fc1QI6mq5DMGcEQYsndWNMadIoLagt1MWwycVZonfzIo36Cv/lDHobduZkFmIt7MI+u8ItkES0R2
lOWlHbF5SQNvruJBZXF6TMa43tZpfUl90OE9J5hXgz8l2LfsI5pHyyl/N+aS0HVYkEeKIngjrb2V
mkZcDONLRC5zbQ0oicr0dvTVniF9r5POs94iV7Kn6ZLntNf9JvEHdQDLwE9NGVbfDj6my0V9Q8k3
k9rZOQVtOt28ePodL2IBnL6OLqZj0mS7roMW53ZbKHH53q8Y+fFakljyWd6brbAOSUHK0eLuDVUs
/tDI8nGen4D+gF7mSjZwoqw6LT+DBg9bM8Ybb0IXhfyRrA2uF8z9CTFmm2t4lUS/M0B4Kw+JcyUE
9r66NteStTIk46dwnq8QqIdNBcmMZRZVHpTI/hmVuzGK6alKBrS9Rhr73Eh3lJfxAY+ciSmykKbU
pvwgUJKcBpsLOM/WGet5+0ZfY3Sgs+YYUrW77ht6HBT6d0zEkXabvyIgNQgI7S0zukcSc2+Owwpy
kd8WcaKzFh89D6WXFWeMpESDA3kbc58AZ5xh69D0grnm1YD3srML9WkBUGRtS27PbNAyK1wF4AtQ
mqvC6SC2YWKrwuZp1skbosPB5KAGurx2PfjxuuDQle+ktCiGLnp7H1to9rQXHdoxe5XzEpBS4zaD
i8TdSr95OchAZGUwdCim/bsXwcsv3EerCwCZjK8D+CcnNfaVdn9wj0ckVnf9EtoGU3CeSa7gyP9T
Q4XaRBAcuJudSQb8sluuOfRSn2cbhmtL6dIGvuvBbt32S3Uhq0R+hh6+B1un6bOsFbaKdP7iZ/3y
h+jDac2HOonZkFZLy4ptUGxW9r/9In+yp/jStO64MTgy2YG7bORHF/Q/Dmg+G1zYJ4MVaOhHYCTF
JTFNctD1vsU3X7Ymcdw6upP2jffKZV+YsftDxoaX4UzXNOpZpi79OfjvuUx3awIKCV6ITWs/+1Fz
aiSWI3CXuy6FybT16JVemY3HQZ/e7Ux36xQq4uzafwXpQFH0F7BtW8+a7obpTVtALHu7St4au3nO
MxrUQCLwxGebroUP5rC6GLKx33ekDO+5HZF+oE3U1hswawtimO/1knVnYCTMQA8VJIy4y/a5r4dd
1VvBkaIp76nm2r3FUt/k67AS49GE1nE0Y1nsLFLwe93O9h8MNNa7T6pkWMH4wNhSRfBy8NxqZgli
63hXxGiGt7R1ACDitF0Sjq1pgJsJqF7LPfvDdPuE1tGR2rSVUmHyyEQlsN2MNVMsPVaYxHDnqnXh
u/bd6wvGuT5nsgxGYdM42oecGYlYsgNZ83fwumWeiAd7GdfFsXIgbwxKiXHn1g2Ax6bPf6ohRPqs
iHQawidb2afDcdBzd6hnbTzIzkOlHUsSC2NI5Qhih70LJUvSVVWX3kdCy/LazTyqfgoxVCxigfmC
y5O7Sfr1DwmM+lKZ6RJ8C6zw1Wvq/tuaw+nk60x9eJbnbYZ8DtjME4A5CcuEtRtLGizkIMoDlWXh
S6ornzC9YaPKRvGPhZGanTQra0rXjaHwDwm1MRxoQY1NqqjGvzqjBLAIWdlZMjyNIx0SFRhXmiXc
eRHFJ4wyPQF9Ih205YadMz5ys+iCNYEg5yEy5oQZZmzd00hJxxasYryU49jrWnj6oK3AeRtqQ3xV
bNXXQE/+zGUgX+Zy1lvqpMlb415/wHV4zOPszU9MqhR0YuLLapWxrtlpojXH1dUIhnHf1J3PsFX1
+7RtF53BYF8DsI3nF6zci45SyW6kzgasY7z5yNMH7okWLyveh9JuXkHzxX+Gue8/AWTax8YtEDsL
duqE7Yzr3BXG1Qw73orhoFFuKc2LApa6AfP+fuzjmGA7kzSD2MTVjRoTeYCJmT1mraT5pnLhEXXR
uJsGMhYNlcarXqjxMPiEg/gKVe81HL8vr9XvmL/2uhrOEWPVvsRtPq26yEt+m+BiI6angLBTOHdJ
weI3DNZT1njTCpAnoonTpd90yKZnp3KGYQU2hO8+TQeb1MLWkdpp+OiZHVAAs1Onvu3ra+14dCIx
+/Nj025HnAEDu653MvKbdeu5D7XNWFfhAxkKa3zQZUcwIjMGeWgjgCE0vkIzb9v5N36/fCMcEX9U
vSAZEKT5U91HdLZbrn30Ii77/J/13IaiuNZdPy25SRm/BpwkB6AzAdWiXp2ywPNIkjlTKxnDpPuA
2r5Ud7ENoiQLLS12m4SMHzX1lUysP0Xipr+YJvyfLlLTDlhseKmUAy4liqd30NvRPRzkuKkyV94c
8gLb2DeTrbJ1uwUAQ02v1eRUh46i5ooTZaewLJIboTIO8NFtQeKO6bsT6PIxs8ziJiPgoVCBzZsD
9/spa4f+EhM5/8wELz0v7tynWPgwOMgjnJcY/Q0mK4CYFkIbYekS4b1yqEGLMw1U1M2Tq+oXGwp4
1fKnaxW3Sa6vF4jl5SOcR2dNebj1WgtudbGl1RkL13Q3ZcsLh6GvJaZXRsa6nzF1QCiydjMV1+vK
bPszg0tyDKTybgGGjo2VG/OmcJ14DWnAuqsyZvMSkmUlPUPjJGTOA3SzbtOndVexixLqy+B7veGt
am5bISWZAv5oVrIkPIjKrWlRK8h/hvO5EBV7StcI2ZnqmxqKF6+WyT4I6aiWPvcLK0HQabrCeZll
CwTAjdFKIbUzJFcRf0U06494Bu8S9EFybqpSv6rRdE4i7HwKvUCF4kfmLoZqOYk7OfMAclw8ioMY
/O6RZGbwFo2Ne6HPjNV+Wk3iAN3d35CroGq8TCt5TTIXCcUM3PFXCZUKdkQU/bIpNeTuLwrjMots
wv5ZVnG5T/j+vvhWA6sN2vZGD0WJgzkUsj/RaUlA1GxKfS/gWL8mYQ5DdQqC/Fa7EyUtYbKMhTZf
yGGsUQaEqp8c+mhQFvjv8Gsmf+thBzrLwXWf6e5SnzkK4Jsl6qNF5oDabeD0/BIPvCfp+c6zq4sX
mF2dYD+fQGvYtF7s3Ry37XbBoNFsDbgW2mqc9lDUnrGFrrHzupCJMKj85phnRXl1ajIeKQ7vD9dK
JjxUcd4b2MGMY0FjO9d/M3wUsQp3WU9Do5z8lKddm/febv5kHmmhSquEBLjR7auCRZEjMZ1E2e+m
MeytN/clyhm+TYJ1ubElhpXpk/ITA+aSx0aeUxJ0rG8EEJs8dF21q/NkfJMBqbFNGHF8o5U0fB0G
4V87p2MWTeoBDMVEoPvTz6Pqq03j/HcokEG3aZg3h55OSkANiQ6ZEYfFOASt9Z4XxrzTI2nCx9Ic
Mbk5MvKsTSNBC2x7vFQ8NgNEZScoOM/MqFUMA0nEYhVhmt/4OOwHY3If49Ty7xLZktcP2CtaORNr
NwDGo70hw9fG27lJDxSiB28eFZ9EMzCkEirE6RMQN+Z0Uao/zW6JUwOXUl0ziFehtYXZZZ0HGoEO
Y8fCN4equYfu7HyGOrN+OUbf7fNCQESdU9daK6heKJTk634i0bXHkajLbaAQ7g3WfX9zW/gMq4Q/
nzK1xD+21F9iVFfKfm1rdOddUM/JXeUCt0Cc4Ltnq+mt8+X5ylOxrr3I2IuSWlAAB7wbJuU2L8Cb
+y0LIjxFZTxNNxo3jWtSeuN3ZMcWehc2aorDK58ocWQ9kDwcHiPyfwv7BTJzhBWV7GresFcGpwhi
ilrMe20ExtE0846KKG0cp5Hja+Ujw374afcT9RPFdl0VoDpPKVCrjXcxFnc3m3y/L8nZRupgROa8
Bd7DGCJUS+TxEI0O+woBqw3pPjQfMk/JszNSTY86kzSXuhE4NLrW5Dcq8BXyTFRrs8aGYKYoRxx3
P1GnkLIxnl1td2zuraoVSWQTySmmuPE0a2S8tYQDshUZKthSPClW+MbmG6WrEnEu7q1dOVTzvrGA
RgUO97KycbkQgw0hh0s/OMMgBXZeX50ZTJudVWr1MuBwPkE3tgSCiO0+IbtVJ1thLOwzZzw3Qcsg
RO8Xc2BcQl9oC54KG00zVrV8iaowYlYwku6uKtt7TyMfK3pWVq9NYMQxIYwo/oJhaRjXanBlcXXj
Qs5YBtMPkK/llmatZhPnLLBW5NGC5RLiYxxp2szFAACrxUYgH98wPHg3JhJRXifLtWwCG0TEtrMK
x10xNFV9c5Kmuvmm6ujyzcqMWyC2nF9QYdPvGoIQk38Zx2e6IPWblRr+U5dHSMmtKr+pIy//FoSO
dlxXutehgHiS54Hzq2+haq0knIeXFsrVYbQLeawjgXBLZbpxLa0ov7V51z2ETgU0yE27dZ448Q2v
ln2puzZeNSTyyAWbpA6hEZEnD6yvBWte7nM9cRG0HFdvs6jvX1HRWnIfYLHhfLPY9zFLbBknC6gp
XXxkUS3OGfeiVx6Ln7b0uDwgRu3DNNDPhg70fW57tJrRMdRTwQkTbwhj8gTkRVw++QFbCpg/GJ/I
D0KNbPotO4Pyh6VDvR9KqjJZsQhg7Z3BV6atO7joTjMUl7xE5A9l9wStkrWCO+R3HStz65QBfXNl
2U74k+x8K1t+5XHWwa+SUbOnybrG4zCBw3B1FP12B9/Kt1ZSUYzd19vOQ2Sqat1883u1meAgPMoB
M7LWBnSwYJxpYscmRJO5tZGT111L0okEJCXmTaYJbOsCEgs3nuYxDDMaU835HiTBHRDc+FxIVWxd
w9MjdhkT0ubId2kXVe78mpvCo+WTFG6HT7NouH8Pjt9gv/eN4zyzTzVaAZqh8tVz4zdoDY0kP+hH
5WeR+O0nZ8twcWgsvZopu8iYMQgUhzO/kr5XKy099ZmBxeS1hnubyFH/O08rAb2u/SmCCFG3ikPs
Mrm+WA4rt5VZ23m/5jdBSBeU8lk4If7ZdLS/Jlycs03hotXwsy7N7JiR+7Y+ImCPj17pO5pkK4Ih
Np8ky5nH0+ISMpDN3pg/pi6mwNQp1LkwJebnrMSgx9tLfZMk6V85fNBGmGj3TGLcwKz5PAm/WuiK
hB1L+wfGPtjCniACy5TMbgAOglRfvJRAP+YkpSOnyqs3o3HEH0+iO1oVi72RMOCOaXi4NvPcb9Mp
bFYa1uxpbCwgl2nDY+K9204jD4bd00GTifAxGWrF7TihRra2DcARhMGKh65lW2FVxkOe1N43SKev
zI/jN9Axe78JXTYdpt67C5GBsYxQbhbQ39zG71XWYVv0o8lZV7CjWtA6SCnJOCEfzVzTiKtgvqn9
Nyi86SaiaGM94geWfXe0wbXijCuvQ47FkB/lGSicfe4z5DumZRzR4TLudwIMi5rIfrJ+obya+KXP
P1uyY91kNT1/ZdeQCxu8l9GKIP1DZWCfPzO4zmvq3zeWLF6jsHmF7OUfU2cyj9wtTtA3P41eLz97
ro2nKPVveaoeBiBuSLwXuzI/w7I8+zV9BZSzjiJ4TsfyKR2aK6UPBR+FnR+oaXuKuka+CXuGU1f2
4TryseEYjXdMuat6K3MYzfegQA3tiD/npX4evFph1DPMXWOMdwYSVIC82nsDt264pMX3wq4E6jrh
8bG8Bk9j2kvndzIO/sCdK8CrOiYVLlm3wIKV9qXCJpRNp3EhFidDq94Hjj4o6K5az4lvvwcJ1dHA
zkJQ7sDh7EkNz5qvdLHOOpelqW1LtO8WBDLplfRO/zvpIbgW6WX08GEGRMqOuiK5IXy/oN4nZe7O
22ZX2y47o85jYT86D/Au8j1V6eoQMNt1cCWsv6ka+UeYVQgXB3byfrANTsk2zp8yXnUPjK1ow00w
lXvi2PNDz1m4H2Vx4oXVv6cdJKiWzf1mzjTKP9P70Rrj8M2kJmznDQGLRk25O2ZlOGEkduB6rALf
p+gVTsyuoCNDPUUgGYeDabHhamqMSqNRsYsbCgFHOp23IxS7DpcXR/Ma0DTIfGXq5tX37Rm29Jyd
J7udLkyUzlZNiKgl43S+MuKh+whYN/5k4L+69VRH+tOc3Oo5D+2RFRMcTHsupjPKcQk3w63cYzHj
iudrAVvaNBYOhHbbC6/q4TUHXXdpiXx+eUbXIglyuQBDJXT7Uys90m/pxe901bXncZKY3wKcdMeA
3fS+NJ0eqzhOjmgNwNjm5mXS7luCR8AaNvi8b+ckz7u1yWUDEWYaxAtSXf/awWycGb4Lz962TlBe
plEQdAIDYYWnOrJxWxuz01DvAjeeaDS7W5LafXrCMO9cpT9keAQy44jrumMJNYpnVo01kgPmZK6i
lJN7lkF+zomKU0gTQ77uAwOQ3j+q7CmrSrZZ5vhvbgxWHhQp2QLsiHH1ls8AXCAsR4eesq0nMQqB
EVP/o30jEFfuiQ5c3ckAVhFVFh9FZXIvi82pCXZFPnhbxN5q6wxE+Z08sJqNp315MpW857mPnuXG
UfpAljo8J3QT70IDyAG0iV0yaSCnpWmSG83kX+x8yeOcuwMr4UbZN7vjC7jGyo7ZW3r5WVIbzXpJ
17dUcQKyo+sJgObGxqMqfs0bm38fe0jcAvzzksHpn/qwZPEcRxDyfDlM9xLgw6sXhrBEMWGsfKg+
u9lzwwcTpuAhjJ9iq/q0y+TdrTFtV36MG981+5dCzNXB5Mr64QC+fcytDM8h1PLPNjasvc5S8K5l
2+frzKy8tVJB/jjrOHmZ2k499f78G+SqMRCinBQCVebi2jTFlNsrI0lZjhX0JHFFmtPsXJaZ91g7
mcR4DZtkHdky+B4SNz+mE4GMynMESwkOMaM2jb+CX+LaBHP5VnjjtOM8sI9R45jrLCoITeb2HLNO
Fd41aKsYy0LQn1QHMaBVjfitjFCSwHHdi8mO4VT1VI5MRe0fWS1Gu0iWv+NQveShWRXwI7jKZyl/
R02kAoUPg3jW0WehWny8TuPTrSOCv+DA53sKTAGUU/LHVnV7NmQOaS1gjeAXSXpDZfbvrNqhnPpd
R/2tJa4JVs91TH0yuxA2aavYzIIXG3K6s+pkGnzlM/bLmlJrpjxdeE+jVSJMzTP+chBtDJTSh40d
D5kPWdl3//D84xBR2nlroTgeutmO0aOMYMcceghSspqdW9AL4lee3PVUZOzsoGQZlysRQvJgfeTq
BsO0PwG2LwMdYq/tvCezX3aeDHTzHuappPsFKNoqr10qkEQHpG2Vi8g9onSJRxqkq8cujbuHYcqr
azrENomRAFOAKX1yYTlMXDFkKFp53f4tyE68d4ZL/pFPEDppMBj+tsqL1xl57B3JDn2trpxLtBhk
y1nV22rATgR6Uq1Zjkq4R7m+pYNBTy2tt2tfu913WFPu3SR+j0WbBhp698JjHuRsMK2GY5aivOfO
ncsHm/QTZCzKtMwCRtoqa3l/2mbBYsPiJjfMNe7fOniyYwecQ5Dbz5XKpquhAKQPyq/f5LCt8TKA
p9ePXjiMdGLQHaOg5Si8UNuqI724zr2e8KcLWne5n4TncnbkppvMcSH2yuScO31+9no9bTo7SbE+
LKNypPlTbWc8NXVbviNAYqmJUjZ3Fd8UxJybkCrZM9FCjJxtfZtcitLHySx+Caa7fUTT0kfYxv47
tDjvxyma5UKBNxtH20gSkNxMGYv8tVHV69DSocEgcfOntiYF1ssHuJyoOlHtXC1Hj7su6erz1FYG
dLKQ2DaF6I/sCPi3CjCZ3UZiCzgiPodvMjXHfZZR477hGmbweq7VrZs5HhthI7+6Q9nd2loGX3EU
y4Owa+jLEMpDmguz9MVu+H2R1pDelf3HcID/VBBi9JvhYkXWGK0rzo5mBZnc/qG+tNuwHAB7Uzgo
Lk4kMU+g1ihr2bgb2eRih+aeqduBPc3ggo70WJDdhcBm4BigYyh5/p0V43K2msn4U2H3eaR82vQ3
IjdzumZUCjx/Injml390wTUknmFYmhOmGNGf+Hvsc4Yct6WxxcKI4lX1J6VsS91zRBicbr34OWv1
GgaytxUsmq8jlCF/0xSV++MmMQ4Al6vdQ2OL9IFo1riF5VBv7bo51jl4xxV1MQW7dcfBI5lFDnt+
wxdL9aNrtKv/wXX6n6PSi+cUUd5cUCyQMH3L+i+Z0QqakpzqOdgjhrfYNDEKTaHMP/Kpd16l1w7F
IfQN66mpw/oUugwLWxtEJIBEwDkHw0wC0mNKc6i3bGiBhA/hScTCLtYVW5/I0uOh1xFbMS5S9ymn
nM3EQZv8D+ZZsSR//ymMCsjC5b7twVQBURHw//xn367G8Z9wviaHDuTZeiAaWh2T1OLE1OwCd1hz
APNisNhWTJ8XYKcEGboGP+L5v/88l9Drf/NzeP8loZwkIOoW+OHejUdQRzE1a4ndpv+exf5f6sm/
WB6f6P/bXf6ZFL+/fg9//hl88o//yX801Jh8VxwZwDExfcvkMfg/DTXuv5K/dpDdAwzkjm/ivf6/
DTXC/VccuZReWhSAeJKC4P8gnxg02yxRarQ40+U/m5b9/+Uuh5Tyz88H3iRJ0Y0ZCHhWHt83sfz3
f7J4134Jdqgflk2+53aHqepCXb5EqoQAdR1nRPl93CSpuKZh6+1qQb4F6EBzH8uKzH+Iu5BTUuyo
aEBmDZOhOgaj2aB+UbWL5jd268QUzyxx36kOOcsWxkmrgBOQyV3RN9cVK9+vgT8YzXwu46g/AI0j
Lxe4307p0Oag2ju1UT72lfHNNAfJCtKMjSc/jcgsd7Ie+5VypvLbpg38yPZCHBqvU2snnktcUXN6
AAvUvyjHR+vGMuKfmfS9vRUS9ST9QloxggvpRSb3CBODNLD0D0fo350bn22vgPps0gvcodvkPlEX
XPbFwXfC/sxfyvVC0FZYPsnGZ1eYYsVN4u4seUHKzTRlMOdIe4XJX3s0uQ8XEcgxnDtLaVw1mqS3
51afGhNNIYET9VX3mEXh5FdrFkAvJYsvmGPZQGY8oqgP2tcW322+i+nuTGQqsL27aGANvLxdM1BC
MtgLJRoXwW6c++8C28GTsiZ1q6eIy0CRBg8edKQlF9eBIiDrmbUhAxEiHZUmKZJSBa/BQDWCH9M+
zoFWRyCu41GYcXsTNbHvsUXONXDBkJzLYEvYOjqmhu42dRmJe8++q1qpvtTfzUAfBkFx8TFjYyES
ENufsH+NPbT24hDz+R193RHJAV9mbik646qsdKk22gHLFIS8R2FoXDowxawdCqLWQ9jsMoGYj64w
TAcV8Gpf6VTRAJgF+J0wsM33gZY1bl4VqOpUuk+FT/gdQ2myGe0ODCZsiDN3C9Yf2iWznHd8hp5F
daLb5vK78scKWb4oDhnXTm6vo3V0aF66I0IwVM+EkTKPlNOi9J/iyGrOOJfEEeDZYv/k5u4nPj2o
qROFsHx0UGxH+uh3XSycywC39sywLVrGx3bAbDu5cGGavPoi6NuTxTVMpP2ZDIE1w6uya9/s1wS9
sF0R7iZsHEYXEOzzEa/0wHPtZ+eqndwAGh+4MczfWBh6+zvujd/A4PaynFitp+1gvAW5IIShg5Fl
QRV8MU3XrwaRihcenJknRWab1s3GJ4c1PU6GylzFUrff0Yz12cRw89xks7Fm8fxeFo7cuwxwq8qE
7mHGCAJYBuLLUItxDWPQBkFKnp0y+GbnRkSbR/y3emWabVysMjuWf2uqjfZBUDpnmU5P7Jyx35Zl
8lSisvYLDrCLgz23kkNruMXDiLlR6aK5BI550ENdvsjZUiDZ4wfpei9pUH5BTqSCpQZn7GmoRtSv
8IH1ENoDXAtV9Izb7/fsRu6qSx2s7TWjwDqwsxf8EbJi2Sge/EZ8yNHx3gLWjISMze7AQvHQy+Ir
A+jP4qISD2Oe/xt7Z7YbOZJm6Vcp1D0Dxs1IAjMDtK+Sa98VcUNIIQX3zWg0Lk8/H5WZ3ZmJ7sbU
7aDzolCJSC3hTrfl/Od8x93m1vLTVZZ5xylzsxZEEGY8Ug6EaZ3WqzBObhjkPqGtH+O+uKPD7210
ktfZBE8xFOwe8+oh1MjkQaP2vWTwHAjg+uoXze3JRSP8V7s0PwMnpgakG+P9VCawPjsGDUv6I/MD
iZJUwjJBCfqMZXsfpcE1Jx4qfSbrhQgCVgSBTgN3pJfE0KfsXKbWq4Uidut4Fm2rWUdhAwh+GI6t
i3G5adNbujYYwATWoa7FyRpQ1JjYXgINOeKQ6LkXtAcrS/J9N7ssFwHe2b71HqSGL1Bi6eXiZzNp
mzrf/4XxoDxYQfLgejFMeDlfhCWvXzpi0G/r6DrRoE6YE9fk5hl/z0yB9549SfSyaIJHyZip+vDA
JBxcQsSrFeIqnOn+ja2oPM2ycU4cr68jjuubdo3TmzZazlTpXwbAn7Ewlz8Bw35mi3X0LQ7B0kvB
m3anDNbs16gClmf6M9H5iabhR8ZrZ1IQcUm9aZ+F8ZWLiYp0JnuKVsFnTJoJyVLepbjqqzK6QN6l
PNY4zutg8XkauEdzP+nPcBo72yB17sgt7UU03jJzjH4RMERfKbQ8pBpLUqOs6zxj98wl982Ab3BY
OsYg0m2OQcb4I1k0SGAPQpLnMwbqDNqZswQXFJQYwgLLk2DOsFF5O7Db1hWblu4f0k4hwLnLD6Qz
s48BJnxicC3vMTjxEiq+dus0jOX7HKe/TePcz1CRD6LN19tArVQfTHEWUqBSHyPHwu0WWCFOBzOm
+cUYdDq6GwLJA74szLFTT0fjgaBafI2nAy99jAmK6yF09PdBm+yh7fjfnRI1oluYDmbEUrE6LAKJ
fz5umPZEqKU69YGFg+9OIQmcnBUGFeGt21fkajPPKSCoZTCYF9ykReSRVcW8euDN9q9zbjMOBVVQ
KrplSxsJfe8zmEObCMdbJypJ86cGEiKUAgye9B2ZE0mr1nTquWdjTs16Mz1Wkm3wxESi6PZOJUkd
MZUfrPYW0YPKlWLZAw9ut+NoV4e8dod9FmdnJGY2lFC/+UO670CqUKWyY2chMl58Fx09c6kh1z0X
3suUD/qcF+ZW9P426AZMw2QdUh+zXIZvCT5j7BW7CMoW6zY7AC5zUABeZl+gS723Zr6UGN3oxBV3
LWITrmV5a9sZrcCCnZU0wIgPuuPvCNCsYUT7KxRYtIIGn5m0a+SywBIFa3I0ca8HbsVM+y3HkkVA
DiSMB0SewxAxaJVReuA8qnr9bEp0ns3SlAd/tN7nZspvZNOrYxW5rw2e583QE09zfLhZloszdm7k
U9bNVxQLaQRvdx2NMb8uiddsYkEmNy55Sj2qBzdjQWw69meDnpW5gHIF8Drhx4SlvWS8Ksj/XNhI
qme0U4BEm7Hmi77+7jJbWLbBKC0B2y7DUjBqjE1eGF97iuLN0LdynHPVcmFMpB8M9awBRoNDV4fW
5Wz0L/qmDl3HryJ4JK1qNOccw+SPHCvPPso9MiKLGmG7p1zDFPMEOPO2DneenBCp4u5QIgvtVdKB
ypj1BbGBV5/48F4kzAiqig+8akTMI9CEiKgemyCS6vvQxYxWqo4OWRlAhu2I1b91lNNoIEwcbkAD
srG1KxCTOoF14pU5bQSXjjfVAiLDC9A0A6hKROhgn3/1JTrjVFCeWH81Kdqk6KlVdCnA8nae1y7q
gugE3YvubGPA3GRzV4LchtlK3NEtmik8jBMFQgcnGV6TmfjZHhgQk5IqDa3qKvzqfDR0VibnwVoF
Kb5aIalxYMBRCeTzWyuZXftH74rpvPMjlx4gldGb9pzmPV41V1Prd223QmSUKHtz8NnWOITsLfUx
cXuKymDUR6iz40ejk8CgETtlTiyKUcz0Ita6y8lOXOIeU6YsBjop9ivgswR0Ti4tAtFODSudExYo
R0JrhXYiU8PvbDUueyLfvovV6YvxSQfHkj21K/qzlcMETZH1DLA3QuJZvKJCF9F7J8XEEDz6ShLt
v6ii9RdhVK6w0UyEE57tkgAOge0vIqla4aQ9Q/wdWHSS6+Dch4t5plPlNGSlTfmSi5nFSS0fLnwV
VfyNKeNk229qVHqiYuYtDOaC3EQ1D9QmyU4W46W9tDlQY1PFzrUvZ8PNxLGUYSAYV4+0ufnvzCYg
U8zSDttdu8gcogDNSSjJy9zXa1HDglIlPTq8bnPDGOWcKpO1AmlqiSOievQ/EKelvyPXRQsQPQM2
vSZD1jqvY9KTe6A2WbIe1XTY7FybXmMSU32uWmwlarLuGSnTa1Fh4Orv64wcwwusJxZsN5gzcRDg
cDSQQi10tpHDOJDZzxo8/nSMFprIF40uu9qozjrWTbMOEUudYL+mH9o9TTat1HuKVSCOORZtkZuS
lUN9uEbjqwpwngRsTJN/Wbjxwr4XR8mzR2Uf+U2WX3JTTDLDrJyrHVtDNZ7FKr4X2hZyt8xBNl3R
XdSfZVOz2B+hS6bqKNAhMTpr2+bKsunmYcYPnzfXlmYTPPIRk+MJT18AQz20CDKlKjTPFmbedpdj
sq5vRTe2bLbVzPXYzbFElbqFnQVmGCRHb/t7ukZecXvL+0wU1aopk9la9xxF3zO3WUPUz2Dulwxw
93kOULh31+ud4wzn4eKK26ATxa0jFFz0kcEWPZ4x2CQtnO57NMb2bTR53vc4TZ+4N/F82gMeW6wx
cbp1+PCBx4mq19HI/MbOzJBuhUYGm2tFVCRkrkgtI46jt6iUyMYiFEzM2kBTKMNZ/IUbn7Z2RLqC
/tTSTCFI1s4DZjaigImDS5BuFu3AEbLhiBSx0tHJRGFd7iBwFI90Qr1h3JJXWRMxD41tWhJD73px
zAAjxf6ok+GKIgeU5jS/6xMCOGHe5ow3hwkA5gjWRyX5r7nL+x3FCkV0mAF5bEdX2vuuo6PZGAcD
WOiGw5vl4S79kmj+R636pxMgl/7XatVDM+j0Hw/Dx9tfYQjrV/0uWPnfIm/N8Htolv5vyIPfBSv3
m+cRakafDWUocT79u2BlO2hZEvaebRMgF77k2/1B6v3mRS5p6dAWNshehmP/ily1cnj/LGa6yGE2
MjMyqOPCZPgbpzdJ6WIkOfHdz23x6LNVMlsjo9TU5OgdpANsooa0159eov+EgxCsIt3ffqyHEB3B
YqClI5ByxST8SSPzyXm5KMXPDf5cWjSKEPB0M/sx5chZC4RdGAznc0/4JTLseluq2oJHp831uyuX
+UhhhOuf+9SylWcWuF/72A4kPJ4nma/5U9lPH7QMZqdAxj1NTbnHt8jtLidOOOgpObTDwLW3D115
lTSDeaVImgEjPa/KvyrcBU2/D8kEJwkvw9YhcYMtLhi+VtMi/FnzbhdXrsPYa5uFE56rSvG7wFy1
2ta3NhJHRvmLZEEffydN7ZIo4TC83vADXm0AOHCtJtXsuacH2fnCW9yX5zQicCxKo4Kcnk0klHWJ
RJhakXAhTrKfUQO0dEenc1vfYcUS7xyp8+9NmrX1cUpb5d+HWeNeeTg7kmf+aIJ2CYNosQ6cbd1p
Ow6caTYeSb4H6ommZ4u7ZEoOtl9IE32lgKPUU7Lf4LgIhIUokwzJEfrDdN+WNAQf8IGHQOUD0e/S
dCDTx0PFWhOBIdhwSvGz4zBZrX3MGqINWT4V2FScCWNVWSO37QS22JtmxJZ2sBfV2mdTYqXRNmys
wd3gyoNdVAVfhTH+WtO37fvBQ27Dqp0+kuV5x0lFYioa/XBkYIeuN1aL/NEWjSrYKxMc/AmDcOqR
uVRogG9DNWCi02zhhTVRKQA5cW7QTOyOooC2Kl5TT5rvOqDbYDPM9hzuRBRTTF1r2+Ocaw0KdJvj
IgbpKW8h7dLoIS6ELsVBsok9ZcpINpKQ0ZeRvG7Hhtwtw+9BU1fZxGVKizhWkA7jIRzjKPGSCxqW
+NlpkH8O41h9VgMGpk1ERVGyTXs//ewFA5ldQlnYNkhqaO50/AATow71DHtmAvmyYn66iR0vGdCP
KoJ2TlyNRAs4o1Kc5IOYKkNJlgnPd/YhqglaWOfGilaj1HcZ54ztR9JTH7GTOClObMPdk9c6nPTN
Qt06FxcfLUpU4xicj/VYHyuP2xPDRzc+BnHH87KEedyxCbYi2ZdFXHFuHhL/PsK8gEcuyu7HJCau
KKZKXWf0Az17wnA4WtjfL9cCAb0Ni0LdNz6N5uCciL7AYksIAOm2OOSp6LmZtVNwtJUm3zZV03IZ
VcUSc3mvS5BZboNjPgx6YkjRws9D2XTJUMV4b+QGRj0Xy2LGS09yfuxhFwP7wBPnTsVwoBedozF1
N+oxVFl7lxcYejbAtpcr4FHmO/kM/0eDvfzFBcgR4tTKh1vfDrOHvBjq6wU7eLKb1Rj9YuqMy5hX
N3BPRLHdBXZX1716sR8SbKGY7Noup/lx5qhAENfo6J626PmZop/yjRTHGriJNRzvskEJ2oSm5IpJ
+/F8S/LPmbdhxIlpT0cPMSp2/lySJyGWBmcTTXjHiR0tNYJk7CBR+AVp3iGkrpt0mU/YuYz9XHj7
TjhZ+wvax/hAViFQn5k7k7BKgkVfReQe9JZjk6N3rl/VuKxziOxcLhOMJQq7AqFVfOViEzo911Ur
JWR7WOY5s8kK+sofDhRfh+IqUa3vf1QB85YT82ou7ju/hUCzK5clZogo6EUCeOWoiDaBrZgSL4Nf
RdPLCKiACf90MENvPfMmI0IvyoTeljAX9M0W9TjEe6TXLqDct2GDB81c9/pgoaxNxcEa+1C+ywGf
w1FKjAvFIW6zNdmo2rBmKXISn8ZhkHOcxK8atWQYqRXZOQQcY/dQwqg6LbeDizy68Sjxqx2+tetq
5xozETjUaTYS1betqhCLJQ07smh3roP/UzoEmrdjFBTzGezFCdthlGJhOa1bFKztgjksJFAcZ3K/
hFXEGpdSoSzUZaCBF17NfeRiaMY43stHEDgeNcYuBYycFtOhDo6tlEVQb+fSqcxjbIrU+a5EW017
pSip35GmUvELCkYPz7aLn0dHwl4cLCM+G2dqnXNqTYhfw6kfCizwI7JjnHrsdX4qXlnt4l8LOVUI
R6L6lRcxJkat6ShKLMur9z2aEM7ThpbfzdTGA3Jh4UGAVi59IslYN/d40DnoJok+WSLVb8MXRgSY
bvfuYY8mAE2ZabQ1FNRCg19a5u9JPubtTjbs4xvL+EyFyFaKJxYP0jWzY5prViyrQNxb22rwY/Xn
KrDzcc8mhIvUGI7CDLRc96Jm5sytbXJJOGVBHbx1U5yjCmKj5bM/0XuL4NIsP3uUtHnTewPYuayo
xIcbpupxqOlC3GJcZbtbyiK4Z4gLXE7Oji63+H/55ZeoFD+V6+EVjNoyeYgoYHufFp5pwiPI4ewT
JIn0trOMYtOVTHwOLW1M1OvUxcxqk+bTHWbp8Hkp8J7sRcf1ZddmtaH+QASzOk6NW3EP67sKXlqe
jP2+xGL1fXQxf+C/nPFmEQHCr1KitsTcs1KARRX0FSibvWz3kVXYehdlmuYW0+BCOiRhk393Z/I/
K4Hf+WDYhZktX4b0LUFUNhuYlCuZLylawnvY3fNdREjO2YAG4ssBfAfXhB/qYicc5P0taXXUTPyf
GC1Ygr9CK424iNIJ1sugMs4gLMjgR+soa+VVZVTJLtTmQ7xxLJYvjjiL5LxmrT9bQcbDvGo866UY
Xaw1/oJhbyWyg9SUk2d3e1rtm+4sJLeDkyYqWNGlmksNQtNJW6QZLGA7Ssg6YMIZC9NhRvC5m+YF
Y7fX90V53o+N8fYhNRnDcV584ojahb4UVDUg3IwM/5nv+ZbZGSdGF86IXLIuhay4mHy5Tab0rF8y
BQyAPGgLWHM8x8bdSivlSTV+EPtniR9F8P8Xonvj2GYsvk5WGYLydv8xaIuE1GSTWgKASsoF5n6p
GV9Vk3eb2ya8M0xhzuxFAAaIJp/1I+lmONbS8gE7pvWPCDLFlacla3deFrR7FcH0w7f91Dl4k8F4
5MFtob7dBDdigsm48Sm3I8+8TLfj4pOgntrCeuFvDpWdEa55tFAsMRfOAQ1I+GMTjWobem/4i2q2
qMj99DEY8en0Yhv04qQrVru0SihPyMlH5aH6Oas8ybdpM0SKsjiVvE6cFrDqj+nV2M/FC+/WcE7S
cM1XhB1dlw4Bv181FcMYpK0MGRSvp4ttcgo6ep8nhRiBJHikoY8R9uDTm0aKIcwhnJYarCxIE4ZV
eEwp4LYss2yTmJpnpseGzAxZZupthKWDB9z4OkFklKQAOeKvjnw4WC8hRxWiEgVLDLZIZBP6d4h+
ooJZfJIygq4pYJQpx08NN5euntZNkF/8jsaOrJnk5Tgky71fEsfexrZnUASXyOlpOs2KW3ID1i/f
SazTAgCCTRLJ87Xmgb/ty9y7i7QOz5ls+YSQ8sKzt2maAF+goKfvz7uIiQyqS+KGa7O4RJh24/Sa
MUb0WUNT+wERqSFAkFrSOojaY1HwOYIDAbfgWhyioursc+5sBaF6zMoHGWrE+6oZcPBH2UK8m/Ij
/hKa6UaGwEmvCBiNmVNop5u4Y/oj1b2NhgL6IiafvB+1v/7n3dBmW5wCnT4OVEXc1p1VUf+VlDyD
WdSom14WOU4qmbmHfFlx10Ht1zfBaEevVauNhxd8AdCezHV33gBx9Q550svm0FW29VkHcQLQmSRc
dZnHRc/0jJ+3bHBg5uOOz18qH0IRu3Q5ckwk5ZFXy40Ua10KpAkOeYvqEsGQBXTcZSZVClIix8E5
qry7LRFu1RZUgCbnXMhCgrDE9c875kcfdlxmrxUfgieUSoYjXG4mIKwkENMtxtDqPQmD6Xtmel7u
kJgpFF5nXghOUQJMzmoSP+o04tyKzSyGaJJ6T8qxCafGVtzcmoVfaFuAryAlkGf5e+EJfgnHxNG9
3RSxxW/cho9lt6ZbRwXT0uupAucsRGaMuQNOy11vDx19pQ50obPAr4Hbuoxco23ZCubSurOWy4Qz
crWP3GGs9hbLKohvq4/kNnMGl9I/F3BLZXUGNrebYsrgkwhwZuygIXXTukxRLctumHqWoKdtYDve
AOhxKiJX7HB7DJDWK2bZ+Y4ADB5WPlGF2Wuw/rzIYwv4iTOVzzVLzvl8yBl+ZYh1bkveZExRvyik
aY6ubdgRp8CeVitvpsiZCkPZTGCl02vPVaT+zcD2P+LSP333vxWXGB3+4/FtzMo/e6G+vuZ3acn7
JoIo5MMRBs6XtvSHF8p1v9mSf3BJEStzIEj/u7SE3Unwjx2JwCVE6q7Yzt+lJcf+xvfhD90QRCUg
zuBfkZbsv3dAuT7PA0zFSKBXIfP8TVvyQr9wwoU7bxmZnppN/hvu7QudeL/i1k07vDl83jDZEsjT
kHL8xJvwL6Aow//Y0kFY0NCHtOLf/+ti5U37WT9o9fmpr97a/7U+ij+bFqhjkur/89d/7X/79+Sz
2b3pt7/8C319mZ7vhk8133/C2eFLfys6Wf/L/9c//Mfn13d5nNvP//3Pn5RN6vW7Aa/5i6AYODjJ
cLx5IWhU28GtFv1Jc1t/3u/f5/qt4vv82/v8mf35qflPv/63p8jhO/0uSAbfQEJFAXUfDkKOL3g0
fnfQ2eK3BwrFjgfNFj6K3e9PTfTN9TBnEr5zIumGMnD+paeGT8BfpUHPs22BazrwQyyrwd/slVPi
x6PV6h8YG1oJVaGUVGfQgyq4Z08F5jvGrrJuz9O1CFe5szq51FeyUEFtVuE92dOENI+rTNmqH02P
woh7KCtUsGNRFjPUQZF6wc///x8pH4zuf6Ns/1ut39RPnf38SwXd1xf99tygPv/x4MCf4f//YbaU
4pvPkxqhdVMdg/X4P8RrK/S/CR8+FcuCg4U34s/++ND8Lhzzefsv24Js4Yr1efgPBVvaPnZLD3On
Kx1U7DD62/PSzgI6bB5G6DzDTJbMqU5FYUdZaFenxFWxY08hWAVIElXFKLslvK3FbUzdjXUnrS4v
gAc2laqovwDngiNm3yCD99aVmyYtnc7Em4G1nYI5XzxCNRlZcQ7hSYxzn1M2mt9RYXn2pgdSdPAt
0Lq6YTKn2pU1UQuuGnNC1q5Wc7hRHmjLrRot7d0waYb92nKD9TYUoaf2WZ6qWX2IXptqP1deNP/U
HjmbDbftudrnBtV0PyD6Ocd2Ij7SMHgkxwZJMu6tmEhWG4bibPY9TtOIgXFU5BzhcgKanO9dLWgv
q+zigA90ofHEdAWczqHPTn1WoplQxkIK5GdPTFq/LM0U3/PmUYsylkNA75I9OulV3DfR+FL0FOTC
vEl2XkpwbmOSOaI7LUD7Rqz32yd+Qv0WRV17PVkpNk90i7TaUvJLCtuPg/nUE25mBh/JlZWjtPko
I9ICFyRT5G2/xD7ZHCIJZAa9xcqOCCqhedVrAxAivb1feum9FRqG3phhaQJv62Zya1WiiY5oynQQ
RLb9bJg749DCLowHQhVjMp/xYmmqpHBgbWuq36iVMsoC+GC8/qRT1byMFSgRPcxWwXGpCi6maJh8
0mvB0h+IUsR0ujT1IW76WHBaxnVxlvu9Xo7clkmDPBCv6Yrnflms/FdPZXM6bfEcAHSD4xjcQA6a
1rWHCBAtRCzX58wtAFfNlZtEFyrEf/MOy7c6wiZBLc9wTc4lNjbjUGiXTDJ6MAPDYrbMmW6RlNHB
jvm3dTMAneBIGVZbrnxcAckE0Qs7FtDhEdtp6EvJWXYmPUyNk3skE0GMAatNKNmwfBSXqXBwurqT
ol2eg+6hCGb3fCoH9cLIsiFzhCmIEDmL5lMV9uMtWwBxJr/FpLaoyQzAVpWeftWwIvTeR581eA9p
UV+cZuxxyrq8nXvsY10T713sMYS30n4+6+eEuIR2p4o+P1fDtFSVtU+XSmVXpgL8tpWcAsRFXfAt
LjKC3BKbh5UQiI3TPsLtUVhwwNp9xSS73qrMNM+yqWrzVtmlexCpWM7ikQrq02ClNLGuoQXnk09w
RUJ/ik90zvfWJT4qSCfezN2OZ6KPv1Rf9VwFlUxvp5TeMdQ2co2B2x9gVi+MblrPfI5Ail+gNVVn
jq+tVzMMBRU4MWEk9KqmvNLOUj7A21kAkg01McxoSA8NngkezsHB8MTUpL9B2vN459N67XYYYmBe
QCSIvVtdwNRnHNHe9xGOAC51cQ2ibklyBOs66939MCzh2YIasTdTxoUxHtwivPJaO8F1IgYAEtrH
CvATJph6Kd28bC/CpgunM+YkfXGYrcAq9kOauSkz6nSBEY4nczvFlH1dAhArr0wYZvf2OAGSMknz
pGdnfAE3Q4lahYa3Y5FItmukByBO0qQICQAPyMvVX9HeQsTclikxWnDn3ZIecuxjMvQy2eZhgmXK
akdrJaqGsJWmnCBSiGJk8khdgdU13OexgeJ3bDWJxCA1xS6Ae7fwQMzBdYAZGGEpltOBwV1w1ac9
sAKvCuvmaBy3w88xB/HW4PwlLz4AAajjMrlG8KmoP2qAGumWuoofylsMANa5s9q93bB2bE1vAXow
C10HfY2ByUKXpmyJtjCWe7ZFZDeTB1djZ/znOGT5xmi7mH6Xz7ND+03n9Fe1ZaNBTODY/O+OavLb
pU3IBMeFtGnra0ANo2hpaA5WPFUPjZyJ7ap4emiCqDiUPc27O7LU9n3apd5NbSXxcx1XnfVrqXRY
7MgHoEFSuZdI0BvBvOxThywaDEdstQBZZh/bSFNBlk1wjDRL/NxXLk033hyJ7raTLDEb7FM0n4+j
o8e7wGe2cObUuKWhP/oAgwO6uvgZI/oUnuzogLevowNyaiFP0D2xdZFgMYsZtOJt4VlUFGaOIS60
4ROf3YNssIAftnXBXKyGSYhJlzFN3AQTGM64uZN+u44uXIjdJK3EXRMyFt+Wg4+OwuWRkrR2Tr5z
MR6fuhiGP/FjcvafPb6Q15R1CfKNMwne5rI8YoGGBVREYXXo+XgW1FulDu4xzUOyyXWf37Rgx8U+
nvL0KoEDhJFfGopTjRPodoezpXYx231BIpuAOpMwU4zP+ErdvHOdXn+Erth9nSJPzhyyu/ZZb0gg
bRp3cEqIuuHS2kSNge1vOsfO2d57n0GuTcQZ9Fz0SHQd3CT5C0woKvBKjOhaKhBcoQPZthUqrgix
i2Y5BYE/3jC9hUcWlxaO4YmBM7/RwBrPSVenAxYUpnKsfDCtdzas6wPnJJiMmiXCITyC3Ol19KoG
AmDFgRy7OYV9Pzm8VpZMzpOBnC/sWiJU72Nji6Lb1RUb9JYxZTwf2OPt26laE19znwTjDWemmeUv
L4/jonm1EghLepP7rv9mKoIfR7RBivMWu6LTEgRhbp+5tcpq0qAFr03BRlijRExW+RSVFV7kzhID
uK8xzrdejknv4POWUd9SlQzF27mDMZnWJA1UTFsLkMccAYjjYz8e2XLHcwtTJKF6fCt79iTepqhM
EAtj7eP9QSju1amTcaTPW3+x17KmyftZM2WGXxpEBCFhJWtzPxTVWF4JERVEHFn2AArVMPNq4ZKE
bxiH3yE5t/7WHyJWbruG6e3wOWem47HTPsXFLB5Fu/CrYX2PngSKXrhFg6/v0zQLf+Bht77nbha1
tNQaX92kLFXbEigD6LwqB8ell6XI9jRDmNtuXCo2Y1TxgHFmEWQvOJyT9yqLPbldac/YtYs48S4H
yxkwfS0Wtn+jlL8SQwTQvCix3A++U7RZ/Cmr76my6SaABwmnEgc1nB4hJcB2FUJ3WAjEWJd7uCbw
vUPtzsRQhF/vs37BXMlo2JUkL9eYkBUBiN647HI/gPFQSq4A+ECyFNZU3RvSKaB4qnAaHxbm8R9L
ls2vs12zQtZm0swF7Y4Za7CanzaqjeSdocLcpzXPbqenOddxu+/9JeLxpY4+OsQuYukBDEZ0yVus
KQ3ExHam+FDdwaBz3qhnbeN9ZrgOw5dolN4ynGN+71pDQf/SiD2VeaVHi2EgApbwzPMM3XQpkgjn
3DxoT0pOVQ35NYyaCyVAlHRHd1kWqoEG7GDNsWydERNDLsfHefCKjz7oe3zIEwH8vu+NBdMzheYe
elgG9vmowwcDCs8+1ZNXUNAgcBEfKHhuCwzURNWu5yXmaFL2a0EyMVp11ZQ4NTnrmri/wlnQvA2q
kJxB+Osz/rKd5N0UKtG3PoAjWgL8VtC1oON7xdPjHxsfm/pbh0bP7LkawnpvSRbz+0kOS3cH4mBh
kaScFYXROOSZJV1Prv/UMfZcHcYqveiZ/tIkCPK2OpIKmDAAK+qaiaSE43tcWz74qMhx623b1US1
h8ZETzqNIutg7Nq59DlyuXDksCNAFbSanLCrIUS60pap0dNjQrM9W1JxSGjaKPaMvLOz2ZTRdCqz
YTzGLlQQbxPEkOxRKM1yr6ee5rvagp9CORHVYRzqIW74OBLEofNY8Xk7DPg9uGI+j4UzYj2GSPGL
RD226nGW/iNObUlLL2Pl63wgWv1dkpLBWuHVDm1wfps6t0ULXoLp2Nilp6B2wvcK3DcWVj+OTwF9
3R5jSM0YhF1ZZvgP8xRGQj1adFIkeFaKRAX9LYhQ91NxRawZIOQDPgHuCec4+YPhQixW8jaR+MAB
qeQdEWLqkhBfU1q0wjG74tqJYYPvDpW9QfJN8HlzETgvlyzyLp0xrO2LOa9adzcQv/5onXRwT+GQ
iOLdK1VtPkQSk5DOW9i5WDWzkRPnKKt3ZrozsRuC5Ua52Ukyf+SgBqUpKHzYcJqJ/Ys7hUAoiPCm
z1awMLXI26a6Y9wVPPN3FoDz4OGvgPyom1mbelB2OHQBktFwpp+M0BQNlD4uf+hWKUzgxFKVS08J
af4DvtCye8ZX2GeP0BIM0GqUq+KeQF6lTpUAQLZrm4Q73xZwPgO6KRmFuBqpqhj27dSTnKvijvMd
Cbb01c2bPjl62CkfvXoRYt/a1sjESoW5uXYmGf/AQ9RwzMXuADyqGpY5YRLorDDkJsinzxGCr/80
yYL8DKk22D/aN0AXu+R+WALxDGfGeaqMHM4BEiztM/DVZaekA6+Z/Sm8y1UNKtKEsLOtHJPcjuHK
woEakFm+Bt8ydWxGGwp2ErgUjNYhzCZCptXNJJPiLFB1eMwYLzJOS4Oj0kV8ZU8x1IG4sCHrVRVP
ZR/7LROUrmfRGYgA5YYj3M4PqojYOte3W7mQNQCYRtqfJi7PpZUxy0hOFBIE3QbDN2YbjG3RFWfd
4TvH0DXYLEvoHd08X+KDjzBL1JVPqsAfnODA6TkjSRIqGcDQ1Wm3ZRPkEw2htilfUp6F+qr1ba4U
U8+V9yyqFg4XGBQx48dVPx/KlrigHhiQbmlRyo9x3U/nlRUWPxvO/DtYI9XDJGpIedjM+j2JG3kz
jXZ3Rc6z5gIxVYCFqhl7rITrGb+FdsnNBftKfwPilWkIJI365DfedD3azTR8pwk3oeM07EiwAL2/
oAjGXAxlv3wsLhXCe00m7LpMPNC4UdLmgAcNA6qwRvfZkbdb7msnYkRKBiQiexlN+qFgWMxEGYss
KZQawAkd5Wn/sfipeordwMhTvzKFt20hupHrYxDBUHGSByrjK5plub0A4/BEQlhK4YMbvHp+863Z
frBGz37OZos6D7VYC8VmKX01ocNIhgHwyNG2cziUOYT/+6nmHV1C8qC9QzSU06UECydBXPCOSMhg
TjflhgBOOt5QGR4eI6OyCEqKtg78wD4810TM99GCdnA5OINP3Yry8KyHeOQYVjKCpllTMa8eGPNt
RdsTxezT2Cpe/dzijRMhkiiEf87+dzbcHnXLpTqMP2H2JK/J6K8AaZ7S0//l6MyW48axIPpFjCBB
gMtr7VUq7YslvzBktU1wB0lw/fo5NS8T0R3dY7dFgrh5M0/GgWxecpEQA7B8/Osd90BbPzYePg4C
tPBv9hA83cta+W535C5gfij+kuGndUY40fkQBfLqpKW5jarivmBqnV/4oqnfhHjdc7SMdGVKm1Wf
NRzR5dJ5YHdFpuLnSMiOOs2iK17ZxrXBvljmhp17j3edNeM03KnlFvdPJzw2Z3rrmk8gG4qCAbwI
T+k6zHT8lD0TD81hfNw0X/zTGo/R+xzzcu17KOflXaFDO57BczvhLhfO+K1mBakxcJKj17T+g8ym
8WeV0pS4UKk9SW2cEiQb01+pIYKDkXFaxJZgx3xNR0+dbEe93RaTl3qtJthAWZhCK6NiwfQPXInD
A9/72Ds2kOVxooVpdciSCp9kq+TcPbuktdvdOnROxk675snxIJSxdlsg5fNtbgM1IG/X9lEPqAkg
TH39Sr242Xo8Yv43Owzi4GOGD0blKgwvXr1Erz5Ouz1vS34UKi3OQDOSZ+VE0RO1ZinxjmaoAmAO
RbGzyosvscL0hXAgmsNMUew7VqrqVFUDIeA1Zeg9YHf1F77LYfu7SqLS+7BBONEZCiuQYkUeGLw9
/mTPA0dVBfPlJkfgJIsjfimKgY58K2PaLFYH7FpeNtOmGMr1OaF+h3pRxXl7kxvuyZAw/MckqTB3
2TjnHw6c8eQU2GM27RQ5X1yp6urMRgjgIR+zXQnWJt2MomNad5wOQruYHeyPqJDcHOIG6lQNAGKL
nOiBWE9GtW9VY6YS82tZd++hLc3wSAR3Xv812AmfIr5Ky0O+LqhhQY08N1U+fr/E0YDDctcsW6Np
WFkwJLX7DsryjXhfBVO31x1n1EOY++QvcL+V98bip3v3dQYyOvDngTYjDin4vWEJCm1rILag+Yqg
I9lTub/ZfkVYiDqcmgcte482YrBBgl5SOIYQQRLWI0/wp63dVUtiDykYPUGYT6uPJcNm6Atq+G7l
I67ZQIOpa8CTfX0NKsPG25uGZOujUv6Xo7KA5Q6Zfw8TXRY5VqM4vnLJN6dA4HE+ZKjUj7zKy3uF
zeOFXBxKQJdNGqCQCanJwHRYHjzTyONSR7ceAE3NFGfjmO5J9cnPOQyKK/UBt1Mw6EkMeQsPyH7C
7BidjMFhQaOwn89nwvQT/396Kj/blMjFZnQi++QDc33X5eQW2DojWZwjyHLxtpVJ9lbpsSMoD3CX
ANPqLfOu66pgvGa6Jh8zuu7vsqcFbG/rOoe20C/j9A4Pcfg9mogsR4NhCy5xn25k6XJZZWOEd21W
6EntNLxTZsWZSQrEBXrSRiDrA4kLuCEutRw5TuvmGURlTOfUosPiGRQY8puTxhzeM1j771wjt2wa
nFIpp0BpHkVhpmMVmPr3Sob/6lAotsu1M+xJ/0MLCXSMvjQGmFbRQNQp0x7wmwUt/OZdDIv/hrYS
B8Q0TRyY0E/kU6ZVY1o/jfWgzkHnqcexid3fQHSAhfu9edS+AL+sV3WXN7WgS1N78PGCxVF/ITbB
sC0hEBEeDcwRI2/6N+sj+V5Qxqrv67mZKfuZluRXXlFLktZOfkqsrRmu466/eL2fQOIVDmAxN17h
hDf9FHY3ZCyCgl9inLi51KMfv1zln7Zw+jMOF5wvQchlGwc++e9iyT8A1q40slBGbfODB578t0CM
5zUKG+8ZIqTOMCusjbxkFDbm9JIN4byP68yLdpXN+5ONRojqMXZEdyt0vPoHK4wojwCWyBcnhKf9
XYlhg49/0yzc7T2p47tk8YNfdXBr0pnlOiH9AY+9DvTkhX8RGqueL2h061oRbjIeKpz393x/KTnW
zRQfp5k7r+/M5iGlw5daGu5X06FdAoue4PgrqwMZQMRfnJZXbgjS55GwKkTJoB6nPS7X4P9gN4Hc
Dj71qVmG4TO5EeSxUAYZx5ZmEaE6Gt13ylvE8CQ15rxo5NI3b1cj6fjJSp1lTyONFc9K8714oKEe
Q27XL9r9x7mXfGJ4C5pLEObRPWE/8YTCzo/Ar5xTlzay3QnPD3A/JVJcVEZA6SsE1/s9qLC8T8om
3KuiaD9jYwoifXHEDXV1xujk+TQ57jountUBCxqyJcbsqT5x0JAHLSCebjzCqpgsrS4egzUqn8uZ
GpmL00YU+GSBib59Xm9vDyIw4Stj3HmXmYT2pRskiUUTXmTTOzKENVjjjKPNNaCZhKZ4vi1ASkC3
LhNE3Z5/fH61YVocKxGpC4HM/nuFHrzlLfUHYlWBE+1i7fgnFTsxIa3AAbs1J5T8ssPof2tSqE07
7YnCpoexF9RfFtLmZ4IRCxbEif5yE/nO38FfkFPwUaFqZR2iDGP20G7qysKi4L6//Im45FCt0jto
vY6ZH72xlD+0OTantXWGF86VeQcssEoOyegkVyWcHLAuyxt97POWTOtaIxTsFYnzLYBWk7/A5szD
/ehPvTi0nYtMsFLutJ0jt3zvyGvuqt6P/7m5dV/A3za/yhSqW56PsfmVWW9Es6qcqthjolLPPfym
hgPEc/91EG7vkc59QNAjdmeex8XOnIalbE5tnOKpY9BZzTZeUN5AesTkQsDtpU+h0UV/Vy5xP9/p
ng6KM3cZ+0hxIwTzWvh+ix/eYHpK+VvBE9Gm+Ijc4UfHJQtbRvtGTXdWKpyfaZSE6TFKR7rDJR77
zTzAuQCPlSvS7BZP3NFGvCwcwgnrroCc5sEdh8j/0vHchnvcz3iHc9JvZtd4jk8jdEndyg7F0w7+
FqkiuOtoF8ErGFILjC0YexJXTMDj8n7ijvyTrFGbPZQwT5uzNCHgWOZhKLlhzYPIkVfoX7FsexYw
kNJffZOP4GtKuowZKJm6MunAhOdjQuv8CL9MF3rydi3+W+68OdU/AQ6DPTOhhRSi0OTWXVQ1Ck3a
8eGtw2gvEwkmBSMVkWQaRbIRTzfq7jaAN3KcePtfVxKEJAr59UfaHGtAVqF1Up7kQvyJIWnQCaXb
8JN/d3jRhW/Oc4T2ym5p+F6FFb/cuF/eovy2ppKkM+hzxBc34Mb1V8kNibzlJQ/atfwgCjk51yis
dfusZMrWk6yqCFjUBc2bU5jgOeiasb4Uuazq3br2IanvlpAgd8jGPNdx5IQnQ7DDOSYVJHn8FCYc
vihaBy0p036laaWf14WDKGT8l96t+60tTAEhNp4iMvYUnGR89Qs7/dfVMU2zK+Uu0X6aBzDyMxs8
tpmKVQdgMvp20KmQy7iwTN/G+tjpG/44N54Mp/sE96SmNDFwyDayZmCC1gNfeL+vvX3kLar8Cvo2
+BZ2YTiLAcacCE51f5qFHQqtToPpb1weiITnDpk8PTOH+5chF0NGmZRgyVGLjoa1wob3ZVDP2O2W
QeGui8bmkX2D6x1xkKf6jQ9N2KHyBGG55Td5Y/mgagzvOA+S9eKODVjfZZwDKB0mZk1JcQlwHH+1
ZqQEPQvoLkRh7A9R0d+0dXSP94xSEOro03H4h5N/FRf6Xxt94Ycq71g2YGZtq84ZdnjsVgn0AODj
2xyMzXyZmra9fZWX5osWKJIz+P8Q3G+/U0rVAjFgE4aaPb3WTSX2eDaWTyJQDEYL5DJ9KTktxvPc
ZpN3jvEinIPWWQK2degUflRNxR/EdboYYiNmCAxGyGMwNMX9qnwKpYjSTYAzbXj7KTDLd4i2d04Z
w6gKSofAj+atjkI1nkTZyv3gkn7PuHU2m56wwGsCib5/w2lNmcVQ1plz3zneVJ69wIFrPo90rJWe
e8dG1vxabBHy9s5g/pedV7TevTd13kshA2+8IXly7sHLogJo93O/czs5FVt3rst3O7uOuwJlSBQ8
/B4DbYFP6HNuivaOqziLs1kST6JYAr73u4iW9dsd9Mr7g2Phg+8e7YAUFSGdXudGunQDcrlxJ5fc
OFr0Zwqoncbf0gd0vzJdMdmHfYODsumG7JVJlc453JWxPCUpmg6QJHrK1t803dDHs2NdZLJrSn/y
sOcekcfEDxPNFHetBhFN+V52ZnT6w+phGY2PeRPEBAvDcap3yoFCKP+QJnR8HOmk2+4tauf47Gq+
E+suHfoqPRNRzHSIWknb1UV2noSmQCJNDXd6LG3U7JvUk6I+a97M6bOgxUI8Nc0YZp9BliwlJgBi
LXg4eDOCeksG0XUehGCyBozTjsTXG5UuJOTywj2untsieLOnib9EP8SNhY/DFJUR9nDNdMOW9DhY
sh7HfZcgTB8mORgsOPnc9a8tCxiSB7yaOn/D+Zzi8aqKHs3+0mjjFPO2UUoC1MSCSr0CXTVlBgda
dNz34CAhSpMhuaXLTqB9ueE91DnZij81Tw23/GUG6ZtxRaAuh600WhKPi1TTlXZjKCse+fWbno2G
3T5VM3i/J/I3edUCai2TFJgNtpxwN0tXAqWG3pDmOTkZZLYT6HMiYR4pLvrJUmgGXJIhQSHDRdVi
h5NGsp63Ax1B2V0hmlY/cnJY7tOsdlkHVuB2PYODradngUo1aCebFLIzOQ0xTRQdHOLaTg19QiWF
Gc42y+wY/qU5pQvfSaj56ZVBtq2AEASaZs88DOU2Q8Je79pkKPk8uknkWd4/9OWPxskru496v6RV
XGYcbrXCOnI2tCMUDwhp/nyIbTdNQD4iS4FjmcTx3w7TTgW6YWCYbk7E7Rp/JxdFO/BWz+pmBwIG
yVi/Z3k1hZdgxppOmmJy0ARZE6cxFwkNFYByqaXMc/+kw0z3dxjILBjegKGYqzP+key/Lmc3drus
1z2IoDVKKqGO5exqNeHuM6m3vtI77asjVhp28dyUrHRpViSmyG0ciwmsfTAqioLOFbfLtgnrfNza
SFpa1p1W53sSl4kOz2wvbHMK43RejjZoXH/fFSUtZyBpCuQoKAxLdHQ7POjJkbNhon2zc3mJdr3T
sg4u4e9Of1nBlF16IFfvpBDlHdWdAeW5/fM0ZbP7L48SB22bt8L8aVOHxco/lbWWDbCsa8kSi8vy
GuOjJtObV2QT3JQvkav4gjrbGX3D+dvNbQ8fhwAN1Xf4S7qDoxd3QhJGCmYpd+Nxm3Qphwe/hBV8
1KLT82WMlgBIEnkN8AgUEsVP8Y0IDBWEvIgy2576x+a1DfMm/uf0QbacdGfc5lpmFTdUeiFBxFmR
aQHvpnJZdgWoWd5dWvSOYJWquvBfX4HjoDfHrSuqkWNF10ixCjHQikzg8n5sZP3mCoZl8C5eXP7J
Z9c2h8UuGIN7kL+IJ0B4sNmkXnNeZ5wIbwMMFCopqYlTOVG81hGHsWVRsB/AE7tHcEUmpmAH8M9n
U3IJOkvtzM7v244gOPd8sMMvjkdDzHQqTfGROKSuHvqW1GC1qXqPovOIMvL1Lq7mntiAqEVjgOBy
1vG1GCA83YaJSJBSTDPT7BMR6fUQ96krd2VXLjSYF6umsDHoU/EFHalTV4QoLs+b2OUT8FrKwCmP
NcODQ8sF9TIr4bC1z9eSEytkkcxWMI7Zorr4fUq6zwbXBIj5VQX81qldcGaHcL31++4Hrr3xBS2n
sWfw2mr9hAfmyUvrJAMtWizcW0rYx8XMZ3w6or0fB6mif/zvwqDlyqmxDxEm/Rbifl0znM2Ul057
EqY8kYw+SZSfp7yqnQOErzk5YE4syhe3gbxUDTVTAmciLd9Ifc48MlX4JeWoa53wR/NQs76KfwV1
0y5gKoJx6S80pPjVpce6kBwF9U/O0xzwF6fQdW+93zn9xHBaZNtE3LFijYPgiaS0T0ev7NIOUQeC
c3IOprSpDiU4i+rV1Kb2ocF7mCqO7NnX6iUvKl3uQMZYjvO+rKrlmjrR6HL3HrOKfhsi5MOHpISh
+TtWmtb0wLRD8cKJ3LCJMpIGgI6zRlw7GkjlAaGysB+MYBF9HSkK03dI1D1Uh0KgTT3ykE/tO7Va
MUG7ZZJk4Qdwr/JaehP5Pq6Y7M8WKjW8Gy4qXKrPJWvYoi5E+VJKf8i9qIO0ovD+yXA2ZMRcGz0r
NgGBYcdC/9so6MMSueI3+ZgvVSJhC88eyJBzFY7DfAisdTuCmV7Sjt+j8cj1MM2rIeF5GrxbD7Ja
FvBiyCB6bHFwgbt6XNaInxPEnIj39wdS1DqOj+PQzOWPSEKGQmSorLH0N5Fcb/yrFxUKHiMYpBsK
vB0I9BUuTGsPXJmzL8Z0YBclvMKDHJ1X0r5IXa5GHKfbev5VFPStnPTAlxQvDvAIQZFy3NX5VzCu
iTH7KJtwa27waYzrfChAu0fzjbbS+vep8gb5wBRV0YPlaYwbTw2+PnAOBdat4oT9xJT0R6BgfyZC
LFOxN7ZaUlb6Yx9wWSUWF82HXlK7uIkx1D3nUFuCDV1+LjsW6JzbmSTlu5LeQmnc2vv/6Ul3X7DL
5HPl6GDa+Nqx16E1IKAUQIN6W3cuYE8H5hKGXTAVsLCdGJzUkf7waN13UeUzalcogJSyuJ3btKwv
Rv2SCL8DXkr7VvXXjsh+j3i5xPQlhknEfH/aVMKm6EPmPGpiE2rbsUwOPLRrAZGMkdaVyxVGg3wg
EpkduqSlrDQnX8iCo8AwB86fOiIarx2UYU92T3WfxICbW3bonW31iZ7L7mHGF1Ztas8CvGidZmdJ
dYNhojj5ReapfNTE/6mrxxTy1RV5cMxGP7go/4YwnOPOpxLBcb6CQPKvk27mnADv8GGGONxlFIh+
c92URyz23p3HT2PrjkYtW6gbcOgbln5BrST8VVXuHOjX7HX6zH+q6cZ51JRICeLsgxsD8KYN2ufy
8AAhqd4JgBv38ZK6LI7RoM9NNFav7o1dEMx1+CIgQm3GlfKYLVKtaBm6Fwx+nBAfNZPxPiTs+hli
I95CNqNvrjLpzrQRHe/J1F+c2CMH6aadeWVoghXJcKFZysZ1cq281om3RtBbguBYfsI1ZK0c1vM/
l6q35ZHVTsoNrSsljXCJ/q/vJ5Kpimf8dlpq8VPKtVu2kFrSYxsslk4uqBm7EKAib4XKHqLBz3/D
0cDZ4nW9escwiy9DLgG3g3Hwzx1NQCB+dXIVoBfkxkkxpgiYq/yEO8KEnK8Gs2UzYKFJLBn6Afve
Tpu82g+qFKf8/95cZHU4GstMqyofBffBnxk7SfMn4ZMWGWu0ppi6N9cqfLv8hvW9X8yTIEHIg5h2
ZXUPkaGiVBQ3yTbyk5rujyJcza3AR5DU77p1F4NGeQjgEdLQoSrS9a7eU0aFFYePiuDRaGfAj0md
bzH6RPJUk0g70k6Ysm0LsXPHPXoiW2Gk7rxkL7/VfpExqc/Y4ZUeJb5bRJNjF2j5hZRVHOBpz0c/
WqEUdw5i4SA9dIIpz84znozHJazryxJrbuv5GKzok7hY7VWsvKYMd9Vr6bC0RzGIVrULW1XeAXFj
2gVot9GakXE7sdxFqNQVHq+gGGC3rAXLWVhdM0YCUG7rIRHoRoSSRL9nU6jqBxRJ/24Ski1FsbTR
zhEmcnYM8+UON6F/zvyiP41uQbC9RZw9J5w958FCAgupnTnrFlWyrKvhLuNvfmKerV+zgeE0WqW/
Gy2qMDNDpE9Z5U+P7VRk1yTS8b27UnO1Zb9ZPHjjhAbtBkH4oqsYSxm1OfJEL41zScJZ/nFReOCu
xEFo5HkRTQ78BoPDe5M45Ztb2OZd1Et8EXMn9mXvsRgFWZueuLWy1UhGqoivdog+wnLikkktg0yt
t14N0sl1mPKe9vjM865Tps19hp3lM2rbUOy7qgAbVAUR0RwCDtFJ2hgqiwZIcSE+wFvoDVX12JUW
Q1HERwb0iq+I7HvUomJnyQ62hOM7j9EwXCSOly0Xv4wypW62DwUbvc/ax8w/hwqMLZrPoVtgB+8I
6bZ0ttv6i+e5uKPmMl22ObeNfefA5zFlEjob1gfBg+XjhLeTPSdfCXZSpyAiq4EwapM3pOj1OjCh
f1pXlhe22t2+wUxKeUGDOpiSBaXHoxyfYhOthPZ9te2RaQ/KvyXnuaJe43K1O7mWK8RNj4vzUz9Z
0KfJ2uavTRhNTyE/hy1fbZEePM6cvwteVrMXK7NVi1Xum/tXvJxqAaO0gWTzUhPsOEGNYrjdVEGf
b1dqIH/lfGe/gLVlUMoKGlp5gNm2EeaaGKrJyWe7cbIjq/xA/ZguSV616SRaCRcXlJa+jcXJZ+tR
bhfT00eAFCLrXchu64nBicJyo6r3Hq/wnW/8+G2IhFXnHi3rOITr1Dyu2Fy8zRTLmQKs2qWMGa81
0ZH42UNDOrukvM8NiwSzQbmPPLpzXYjQ6M1/MWAq9TTPvX1FgeydQ5pRUbcbuLtOvKMp8uW6AHne
JX05wk+raiLq63jWgXIufP/z7o16ND+GOOq2zTnvMeruTUjYNsSHKeiKp/+CtLfW/KqjgmHCOi94
KIXsfXxbXv9nlLH3fnNERARjVn1uEl3ts7SgedptY70cU5G462dlTZijSc78+yf+4Et/h34mqZWc
tWCtVmbsAdns4/ZxZ0EyJA/d7GwXvNJ7R8ZlP7HvaCSXQR33ef0IDJXGrQAnYvGcuOwebhO+lxDU
V6BcoZK6aezf8bmbJKdxWGE0SJYBwA1YVoFlBL0427kAerAhVyuBarGl2TIZuTHOFs3MX1R2hZyl
sSKwJ5xYGPNP/8JIXnFbKYZ2uOMGFicbMwT+k5rBVT+D/pUU7VC8EZ1BqWrJAMlZeOErOG9nNeAA
SUJiBLs2jWJuT84041+G8QMeK1Vd+aEdL9EY67DPHyD9AQqmBR5mVcj8hxeRDPKXzEIGxajx1cHJ
M2P/g/JLuWJct/bC2eV8U6fatbtFDfzXOw2XH7DaBS9XyyGyAfBYDJg404U6wlyG+pTMNGgi9mfw
rW+BkTV3rfwytm3bX5HOcDSQsYbfoTtHII46EQtZvlNcgUNE2uxuwJ+Zb5Jc3pyH1FK17V0GeyN8
07QHRkcl6Jb7V41j4WAd4M+fu2rLsU9HSd+Gv9FqpwNiBqbXKgxjzafElMVHv5QYbuOJLe3OprU6
pHh82x8yNcbytV4C78UA98yuLF+GGpVh7kNvV81wGM6L1YSa9u5gSbptFdQxdUaF7N4YSoUm9FHU
Fy8OCn2CHu71T3qubextTDI1WKpavv8fNq9Cf2cWkgo/yuuQKwsK722yskFfUNBSaeEbiyw+cQdx
DDeonhNq504NbO8NTGxpQICiR9bkKyAU0F5bzP6UPLIddQ7KdgUklJQS4951q+90HZlZaYCT7CsK
lYCIn+uXcKxnWjHzkrbEou7jk/ay5jAMbjFfHcRX4pk06WZ7wmb99ENFMzSrJE+qOzPLPHxOsN/8
xYA85efAVu3Mxo4P9C0eR/iiSdOfqpc9/3FrgYw3u8FJqiD/m4OSurBcC4KTjd3livv3r9vTDL0e
8zDz6y/QamTokL9UNR0CfKqk5OUa8nsGTWI4+FrYHg9YrBpNLH+p0592lQDeBifs/WE35WxmcREu
VX/yF50EADkb5eA/Z6SL3dMgGWW3AdkG91BVMnGwwYhxZg4mQoU1q4jiksbgiX3zsYpXW3061ixs
4douXmkkm8Ns+Z25rgw3Bdd2s60qMZLWgsLFcxc29u8axkSjRVUD0uYAwZCDdr5i2NG3lvPRH9Bi
gFX1THtdV/8YShbmO3zRIfmOOLXKeSfrEYuKy8w0xv8Zlo/rvaEinAdiyvCwLFjAintda6hI4DyL
HMlytX1zdCUqzJ60+Y0Pm/ZlzB4a5/18yjrgXna79Kr+04JLje1lgqStk90UiKq/KApQIQz3uduE
LsaAtZAVNW/pMizLXRA6ELfBlnfDKnZtgvKNOWUq6/lB96S1mi0LQtmGWHislAR40MFrAGcebmCU
TrfcBdm6/Ar63vSv/pCW+T4gosxjzO0lyAx7Dyg056Kw8mflT4pCBxyn6bxXbeR0X3WH7YA2Hlb0
HZZ/H1NTR7kWxiUd+qY7AEWjXlOPYI15JSq51I/UKU38soOAinhvBzM7zy7tj4F8R6zKAchEnY6P
mURcZ0KStsMdTWVf1wLqJlB2TXEp07BVkiCtqI7UnvjxgEQxP9cthl93VOxV8LM/AwhKfbp0Wk9t
RYiw8wygFz9qI3x3upsz/nheO8TweS9xvg4b6lLlWRVYoDZuc9On2ml2D16HQIo7HpYxp5Jpzg6Z
qzvOpHQbjeymLvj0cRGadPwp2CruKMOK/J3gwkSmacovoU4mGiTjWgKKD70rgCtydJ2xnEH73s8p
ilB6mLz4MEvZ8xEllaZuwseip7MxWjlbwe+vIBdBI9WaN8RxVtXlv0MHUDo9egtALr8KIZUHCBk8
pPB7N2Wng1tSFegOYJYIUks+DQdTWkiyYckPYK/kYO+7ktgjh0JDXyaw9IswqnldsMYmTJPd/EA9
Z/tpe1YDu0ZQgzUOKUleFrVmevQd+iBOSxd42J9wwA5n/BbrXeH7hErw4paaoBifSSRiFIKRytS4
yY8txHP+VrHacwcU5rGIe4YwO4vsCXU/aOgmTEaefHfKnpWKwRQpcuX3osWTwhDN2tRnJTpuEf96
97EeWKTeVp841gEgOy8GKhBh17LzQfsNldikZQRQH0RC4Z593YhoXxGMaQ91wH5+GyYabHEosl++
l5eAx4bIY4Yp2KSVmM2dh2AtqQ4YcLHtZZY07g7MEGdGi+K6pa04glcf9ak51NLTw/3aS6Y4om79
il2hYBVFkIhKGYRVE3/N2jFvoa6idDuQzuEcbJN+PVe+Gr0jH5Ppe2nIGpDBwaVjylG/i3ihIwFM
Lt2OGE6q7m7EwUUQdI13bTHSyW7KmVrwdfD1IemXektv5w1vzBr8I5jARBMuHpa/WpHYvaM+bHwB
iKT6c6jW8c2bghCRxRnyozKJbg5uzDx5qEIrTz3dTzPjs1fJxx4l5akusvbSyqlVD21ou0tekhRU
mls1jRfz2V3L+DzZPjgrUHk/IXAe9AmNPE7xp3liOubHBShnqLp9QLLjJxzS/ARsJTzxqmi6R/TE
BaxHdLtkC7Pd2SMWQlCz6Nb43nSYBE8t5D59cP2F+1tFjaI8OjhbscskE4t1YHDqGLa627sZ91Q+
mmP716Yzoy0zfIDyt07rjl4Yc5ejy/M2AxT+ijVrm1evwuu0S8YewUMSaSO/oVkb850WDA21PRob
ZtMO3iGrXpsabk1jIfK9UFgIUAvi4dxQiQMrn+vAaxfnqDp+m6B/QRDmemmqlpu7cGMYnX3C9Zqg
5WbM/OB58XJifNSx1cDKUnehsccZnhInzw9r4VSXZUy6/SRHfEcDsIyK8OPWAddAyGPs7MMC6e1i
ee1aJk4I5jtvBK4Nuq6G4+2H7WFRonpseeaAsxlvFwk3Ky5dKShyxtfr4PN38G4GiOaahbH13wcO
JhCTNpRHHTnYm7JshFs6t+mAAuyXuIoQehr33EU2B5LutDG2giExx5X118XBmsPdeyAAfMANg8F5
pTrlXmSwfbYVkUSiS7nAFKhpMUMFGQK1nDIM4uStpyHiliFkvIMTPZ+sO3mHwi/QybSXOP8RFNdH
4ND6t+rw5G7WxPXPgjbk20I0bMKNQE1EY/GT35Jc0Qf4psHZdrimLiTMmoNWA10EANvyL+t6/qsS
KltxCLCl+Ggdbz73rfT8Q822iMkwEzSu83SABbg1zv3nDEPw1CarU54qIsAUtfkwuIUppp+qJTco
CT0+U/dI4Spu5hrm6IyvwTj0LbZsaM8ty9ynHHzmk7V+mbxkbEUfDf2SGjtDwCxVYDhCyK+pFhJj
n6p9zfjXbDIP+yxNKQyAE7CgH4p+l+S7rhtay6lim7Z17Yc+Q0gaEMZG4jrZHNdaRV965D4OVWNz
Qu9YIZyF9kJUZ0oBdOvWOUVvLu167IS4/AxixzJ5Ri7DHJ27YfIqlccAbIlmYQSjneXf1PXWBVeJ
1g8pNOVQJbzi7KKBkKFu/YXqGXwDrwuIt5yiLeseux4IOMdmU906fYv+J3JW4mDuGG1br+0fIfhn
wT5tODa2be7UqCBcOe5JGJtuh4KZPAAZ6z6mFtbOJrBK8weU0K0QUeBMupD7RmdLtZ2CYnxh6NXR
fUj38LlqOv8aiW7OL9QQVfGhbdjdgwo1pJNcKHrtL9YkORdUtnTdefa7uT4QHKqw8bJejUAyskUr
eTaVe5/wfLQnnAfDNz6C8q4PF3XLg8Do02uswp1IxmYEWpuF6AS5fMDrUaYbLVvUtHRu+tNkc3p/
fJCpG2Tzhb7H1H/w6TUC0lAjAl5CBGjvnmIe8TDFnr44fk8voA3NJ7Nrba9LG8/LeTIj3QtYctHG
N1EoJ9JaIXWX+wC+w8XehlVYf2S9mt4d83M/Q39Vvlv8y/qa6cLMqvsHLSihOhGSGaFXmNp8n5xy
FJfE41rxNoXW5aIg4xS4ZmWSjFxAwWarGlu8EFgn81P5P5LObLlRpN2iT0QEJAkkt5olS7bl2b4h
PHQxz5AJPP2/dM5tR3WVLEPmN+y9turyR0vWMt6X5c1taRyDjcrBWde+9sm8pPYKwpaPuqycHa/5
wzTV3kH46El6CNBtb/re9mEhIFkttmi4qUZsoYd2j4ONLCSQAznFYDn2B/Z3IZ4aYCEbbm3zQPHa
dR94RnCeI1Bz66OidlKHRer4tMzW9EUQxMz4xS5RCYXRRzHj+Lnehsjmg1gXkJnwWt16PUYi/8xm
5hckgaTLq4OihieaHS/qxYh+7F4kJcDQHDsDIjnfTQ9dGQgFzXHQd/yI0BfoELp/oMejV7E4PfPk
FsVfVqRCsuhxYBIgwiTTXOZiCPYBO5GoAC3QxPg0kM7E2BDRFxE1jFwtMcsnh2PKDoeu3I1ZTeCe
ZeHOxpOMAxzT+xBmT7JxK434Ti02tIm+kG4vN8Cko3C/iLT7Ef7YXIkCWkgqKiRDRx4FNv8FItNr
rhz/qbqF12AUHDdDNTvQz3Sz5XzJNrNQaHWJy1HTi6eRYxCtOezR0oXtk4J3mtwlQZI0e5cLIGPq
SkjK0XggPLbxjOd3w3pJnPuSLZWFN+ZYu4mN4S2oZ4a+hu1NyPjX7fnBoEuMDxFSuxMpCsWvBULm
o0sAEXBpEcfezAqVTYnXaGcTP8qxmcByoOGQNRuf1Nr5vdf7hymT5O/gvOjXxhJdSXDdgp0EBAz+
mN5OR3S/I99djV1i5u/lvff4oWvWC5sxHhXJHZGagpJRBYwdC+88FdMevcb8HUS9OXStBipAOQvf
Rt58UKBxzX+8iBUJVH483NNWCpfAWkl0EbrIP+NMHs8Tg9ZVB0V5v9R6uKBoYbnbm2jZ4ghoHsDC
WkcPIOu+nUjFojCuGfDFguXllu/Feh4GD890sqBWzRQbf0Y7Q73Vg8/3WtAJbG3cCR92zLv5b7ab
3v6yZiSTYlgQejtzSlWOL7nc6EC3D5iOSGx2bIZIOYBkuqjY9lh0xSDs8mKZmNlUZj2g5X7u6GkO
fZtoupmkyvYpE2HE/N6MKLTpOss6FIFDXdF6+PV30FLJ+1laZuLYq31+s16vPMqnfOEp4z/jbukN
X18RlsR3V/0l4hd+RjeEwayISKCAZ4KhGMgy5rQ2xmoSqKE80W7KLZYQ9QfDEkdq10t3jQqni7am
J5gtB7gR4gLsDQJOnAYvXum5zVvWJJKVEkHdJE27bXHwggYjbp70BeeCwijPsrjyu2wVuMCRiRYB
IEBbA8k4YAFQvDjd4CkWqvz2WMWzZThoNwDE7hAcDsB4cJPwUDJKrrcFeBakLwFbdbyw2g9bBzm3
SfAHCUgqLJu9It43ZGw7j/hMR30Z8ZM8lElO36sMQ/5HO+hR8COSlKga2KvtHStOGfbxm7dWCvtq
C/9jmNZZli0PwJ17/gofIw+G6veJZdkLdSZiRikTv7xD1pyasz3OOQI9M4psXzaDgiOviLg9w5IO
nXO32L5kWykQ3UcDIFiP4c07YtXsawpz3aAtVIhjuYua186ij7K5u2FJLujy+r0hFwbygePt8cgy
fPTYkOJ9bSaEiSK7y8co/0xNEfy5SvrXIg49cVmc0qR39AMIGbndp3KTMEtg8Mrs+b6CNfOr3CJ9
6Pl1XpGwD5i8gyJT7MQETOi1P0onOoJ+Ee41QIvsbl0xdPAZmIlDl64wMax9g+aF5QXBSotNRwbE
mNJbBCvWDRqFYUxpOnUEcjGdmXYRf+F/RQm/hq25FcbbIE5HeoHOwcqYJUOodnNKxYfrBYnJWzAh
V9+rCMHLlhDS8DiPmdq7Mmke6rFNR74a4CIbPs2ApQhx3rGvzNytzbyM7yZfmn++aqd6U8w+VubK
p0Ijn3kk64CY0mI92Qu4BJLb4vMN663vp3ghoipyaxSnQd2xUVZJwCA7ipCwXxYVF1craIrgYi0u
ShaPhzbYWybpT2IhIq+eHf9UuCr6Bf+tb6ew3wd3Xo1k7QLzqlw2s223wQb5LiHeSTHYD0VadRtW
ltG1rqf+JUdS3K884L2kM1FfKIhJi2RFlyP185cOv9Q6LAnaAyxYMjeLmWmbr3HkCypuRs4IibtH
nNmBLbx5iMH9jjiByno7g0Q+eGMFH3wSpCGy0BYfLOsVuuqcygGYMxk5CDDa4cmio5drun6ljnPm
EbYe8KWSIK7l8yzHKHxAHEFH19TYfC8h/ouFUb/lbkqNHwEKKbtw4aCsOxnLhpZqCURVaytSwv8s
nMnNXrqqr+BpQvwXGXasUFAf1/y8bMsdqLFropecF9w8HAxIHIS4c8ZQ3eeRnjZ92pP52jFb4ePC
xntG4h+OV9T5AU060Gw+KFM8NhXwz9prKL2lvcMvmmtJj4M5gN9Kl/+zKe3kq1s2FthflkgmXA3a
VnfGxPB96qRGUYElH1Rq66mIFjEFwPDnSN3vAlXY3sVqB1QqeKF6D4/AWC6ssVbMiAjeXUGSEsit
QtdOV20wzhdelHbreT2MomIKN4UIkb+n9jjuF4uJ4qpsJRQhggzzaIdawztlM/W4IM3kXGLswFQx
u/EV326DvsChSPDpOy9FJPxvo7K2ktQL+FQehYWp5AAwCscA6AOMwPVqRNZfYKYkTUFf8iCsxDbA
B9VtNHN2kA/ObNLzSAeR7Et3YOSdacZfqzp3U713aws/cDa0wTnviIH+wibjua8t/qvv1uODJl1Z
ZSSMcAhigu4hrLWGJHXeEX+L2p2AWea49nKUzItWszMUw8nxyQUlkFUS0OrGyCsB7Uj2HNU0e1/j
ZHznEA8BDTdaJzYcSe9zb9hZNc5/s8qb544FF9RVdhqICQmszBncz1WeB/+KoaqzdxYQdnxA2ZCV
/7f4RivS+hPZDY6XdTvi3Ol2c6+RctMDY1as14P2KKko2EiLpi+XXYegi1df4mxRtinDO5rgRfOz
quXbp5U912PavUdspdJHoMfBPcOhJd90ulMdPB62X80aP4b1X2m6zkGfE3QnlpicZOwGrTOR6NMW
iWeBYTRA4exkw6GD77sBJlTD/kDAnqEiraV4tcYS7ZeWZfANoODWuBniP7LPPnQmlpIz2rZxmiio
fV4NQNLsceDLcIQIgY/5DU0tyi8wXRzNO7hPqERbxrfE2NlmGQ/TDXCrCwbL725eMVZhsJgzIPJM
hMSpXM7E2U1gvVpUVBt++BofbhQylxkzlt9dx8uH5eIpD7N03+u4bACwGcYSjWOs+qihYE8rr411
CAcHS+rDWM1iuFpOECGS9P0U1WjPH/FT5yZ8Gforr/J0hcXknDJdFo+eMcGyIizP+2XCry5oxYdN
MUFZxYVCZQm6DXn3DeXV+x+iHW8TkfS2B00WLGsn5sLpp9uEgbfCUu/eN4RFuIxOpjL3fljwI5KK
2K0RASDzB7esA0wrQk5fUEjCS5yjn9wu2E1sXJr2vJ8kVcN+Kq1IAmlpWm9bzJn91qOnZ6AoJcS+
GB3wcOBFC4DDNUlaok1CNFGeFs/05zYr9EunkA/jKIlNsYeBY/KNR2Rwt4LcVD0t9MtrzyTFfcfi
e1qFjvLWgGQXcBFo0wJEg/sBsc7WotX/j9cfV5TVC6ovBzcowKpRRUcisyd1GPOWLTvGr+W1WbSZ
9n4pLfmUdxm7uxjxarH2QxguK9RcPuN4BUbhE3v5wgvbx354JdPNLGsa8+Zd8cEnYBc2J1xJSXHy
/STCG5tYDEDlRHzoWqt++URUP3zTJOQrux1m6HDRBEEq8BghxsjVdgsN4LOT5AvzAhYL9m7AYJZt
S9aoN7IRcvJo5zo24rjMQVTKYiVBM87F6e0GDqjm2sRBivKMaINdpar2Mjlcf1csTFpcQqeQJ1nK
kiCPgF0ZWd5e595Zjg9v6cYN/gLP7SgHv3bVYEmwvLLZJUGrkvsCnXT2Ebq1f2w9hJ8QrMY+gMCQ
OuZJD075qmpqviIkApy9Tt7c5VUN/T3w4djMwKWk/W6SevqJyto6kPR6i44x8/xUWF4wsGzu63/e
TXa7NkXXiUeMBW6xoyi10AQWAYQnmaTJvI0jqzkX1DIXyAnsDEJX9i1zQiSSR1WO0TaIGFgVO3pQ
Sq5BmbLZdwPNJIL8RTKttUL7WjjLzZ07u0WDjspM8uBg9TyVqOw38MualOZjWo468n13F6FIRCZV
8qyj0Q1HogirKTy4dZg+eh7aI7BcTvVSI8n+Dd1IrQXap3Pa9N1/k5e7DlpbDWMjtu0LF6lmfUng
n43VEtB5ixyJp0uai0a4fqqZWK5BjvQYOGsmzo/sanAIOoad3ClMmE++gIFPUTcJuCfl17xY9i6a
cERSokc2/7QNUmmbiIb1Bv0Qgk6K9ro5T7ENtzQ1+HtaZhxiq3xSbYp8LP/y2RBCXdksONpWeijM
4OSuwlsuJZsYEz6nLCfOTd3kr+TfISDmy4dy5vFCaD+yu00Jiyl4yXqLJWhjfBe/ooeU8ea/QDgw
DMGxYhvdXlvU8uhkg674g42AXSKRE8NQ1w5uB+XMdgxaXfOzhF19XdJ5+Ul0IF+t0LKCM6zGirBp
FhW8LGwDXcYelWu2no3G5tWkUnE5MVu5YdH0RGYppiAMPVyKR6Jg9DFmAujv5qxdrE2BI2PPxZrE
nPDZ+MBVTD7TEodERxelM6/yxsn2wUjE6i4jNeDs6Zz7waIOAunIE2WBWAyrH0bEEEdDjBcIIfrb
DCwZ+sOyhIwSbQ09Ar9lceTFHNCNue2xQ+0pV0U4R8T0VAiSQFd1XIXwzbDKxGRE+Jse0kbCXsbN
fm3bJFsk98Gdiw6AOlqGaHs7EaOH6wZ/U5ct5jgeBvDHcRRi6laAUk+kQAfgbIAdVRhuMdVQuLFL
Y03k4JTa4RaZ1pVUTC/NlOrnrGoTXGwN7pxrkQyU5tE8Zzt7xOXuj/YoHsAwLIL0pbJPjouDOQOO
lp+8NEyjQeM4XZtcqDXii04wtYAjpYjguF/slWwIIScTIVy6B/iKKK8g4vXqPBHmgpCRGFf3VLNV
59kFvYiEy4rbeSsHXbd3RAuRP5DGVoW3jfT3eROx65rXse/ipB5awLf4qVAWbtAOD8SGoyjNENzH
ovrXLqq697m+vtysV0+TJfVBWoZzKU8QMju2mCqWvyQtrSTC/vusLlrCnAejHgbPqd4WL8vNttGt
eWaeGCRPIV6WICXGg2zdz3hxwhq4mArZPfhOy2RjGLGsa8nc4R8ZB6X8krQa/0wxY0vtsin4DGqR
rmMEJApLekdQlSxG9+pWXufxU5tpeaFOJmHOSpjYFJvY75fgQLDV0rz6Oqq7v0KrmPTbwKTYG/ol
zk9q6TCdsxji5g3Y9y0IZQsld4WKK3AhQan+NcYL37w4AaDBpptrH7UFzwVb1l6/MAzkzdwOuCDu
PUs70QOSQ4SIq9KeWRrPJHW9+6qQ18ly8vqgib09urJCACHm+lmmGmGVLUPsi72BHtWSj0UIfdrN
p6zx1FfTAqD6rXBi/FTkwPosM/2q+zVeGTb3EToL9wjL0KtQlil6gR4zKFOOCo1580Vb185/WKjq
fIMtWfzXOsIrH4Mb5cNmF0B2z4FUuGrfoRbCIq5oKFduEKlTxsl78ch48OGABOJbC+0f3NBFZBI0
ldq6kc9TTvZEtbaDwDgoN9xuC2CABqyeQkwzQDCWY4YqavpoR+m3n/A2REadM8f6qxetMdzKqf+O
1sD0TzwpTvcGRLCFHTGFBH+sJ6aAGLjr/JEzAgBMZxKkHz0j+9bv4m0fhOFdSx1OcELkAMTC7jbK
Q5lPZXJMMhH/Q9IeVBtOavFI4TqewnoJbnPvcPjJ27L5aLIJ00UWx+0Bh8fw1AMK2Deqa7410Kf7
Ft1ET5hGTPYe8urw4g9iald8CptlM3pIYFVUPdkPs3jjRLsxQ6iCkdZVFX8NedlbtqNeBLYVyR+/
Nbf0zF+0pC7Q4hqZIHHbRNLnn5zc/JMLBVPE7CeS921C50RMjCdOnWSpgvhpsdm6GNtJ7Y0Hb/ot
h/GRM3zLQFdgNiHonq/R+aTYCyCxJEVLwESApZgnerLGZBOAFDbkiKBT+cDEkCECtLTUV7vsePpX
AmdNcybgr2k2VT/DpPGGpN+HWaAZmNVohjbYD9MUWlePEUsqXTmPXqoLCvKBiWDdebQNZDArC49t
33mAW/tG1Eew8pWH9rWZ/oaKcvycJYoBsCYD5zzhg/hOQ3bt8TZmdYdGzRbsUF1wphPwiQhwWl8s
yZU+HSVU3+Vsw/ppukYu8GyzxtdkHxigskGpsAJ816qLl+eUpBe4r+g69i5Zv6ijEw4eSG6RvTGi
nVviyZDdekQW6XL4qvLKv2RYUSqWhnXq/afbrLS5UMlWsVeISnlmblDINrpiwqqL1zKF4rjtqNKy
3SwI3i4EfOJdHDVztq06EkdAUJDd92tj3nPeCdR0kDBICIWvI76F/F2hQWAtimY2Sk4wK8UzSz9C
dDCDohKzA6JVSCIutlJG7CWcJqn3JLt364aevjwHZsJinaJ0vZKQFBB6aSzvkel3lG5zB4bt7yCS
kQcEkqg/7Clt8JtAXKTp1eIYUdiIDWsnFHtq6hJr44YjNgXURhgvPbLsbVye+6ogAYCq0loOi1CW
9VINYLz3akzi9Lazd+Lz4log9lyCmNq73jDfvww8Pe0+7/uQOlAynt3EcTqceX6XN0BbfcEd1CBG
bgcUJ7VvO6xEnLT9SaZuzFetW2U5No4k47VQ0tV72wNetZ1Hhxwv6gPMFS6dOuSiaj7Wk51NcMpE
sQ0RfjM8w9RxdFwPYnqgRnYppcBCuSoIA952bh2fWYpkz6XXoAjJXFm+hQUQEzqcOvlmmxX/QPW0
oZAYjTQbDSe/W1gka1SRLpApy4vLEg3b4hX9V97Mvj5kE91+TmCD3AbgdnYxOws8sGQgUPB54P3e
bpizjNqZt3nbUeuEK9dlF8ozVYtuiyxUb/B8QSHDZwF3iQHTbRkPMRLIV10tpHYSgfbAIB6Df1pU
jKMVyi90QZ6dMkURuLMqZgUexk/YmiSoLy0eh14zUYn82e63i2BuyXPVzU60Udli1GfDgQS2tWGW
8QxR0Eqf/JThxTOLRCqC0AHPfqDqmJPXhXMw3oo4wRhF03Qs2SdCn4n03ktqdum5nE9I8QG/QRk9
zHh+m1UrM5YahaMDjDO3N9m2odXvuQxTz17F6A9aBu8dTBaEI5P5UXyH85kh7AKyzXFwtKG2r3q2
rANPw/PCY5sfB/QIuOAG3LLoZX31qorUfMNHcZt3C0MFZoaKjxEz1DlVfhCcMyY0/+gsI1SKXV+w
jx8q9y2LROQemG5n54RWmf40d7v4EXGKuCWeG5bTsYkvzIvYl2Uxi10PH9iK8bVkwKelvA6VBSrS
cybcRpK5+JYTy/tAMWM91blAGSp7CWkX7MhlGiGfJOBc2ZGbpv6uQXTd9VXX72i7cCtJuxQHjb7h
JUlA45NtP4Qb0BGWDZ1MpnKNxqV4SNpOLHiw8Q+vc8ew+mf35W7Z8s71lh9QP880ty8I4X1772N5
5GsyBCku9pSD/veC/NR7bWDt6iYKHnw9kJnN5YsGEXmBGN6SsKx/jcMEGo9xVyPPs/3oLg1mcCqs
H8SryyK9Ok7lYrobxadPDxAPokvcc/nhhrvNz1ZDiIvo9rb1zkcdQDb8pgqV4cOAZLR7nuIxD+4U
vMrlRRH41392IEN3VRMCpQ0JdpJEj1JXPSxMfDfK6eYPIfB23pZf/2AcIkyyW8C0lY/EKhq75kuW
M3VGU429t06bLD9DSfbHqzu5TEwI5ytBXnk2mkrb6w4Ya2Nx7DpKjVF57M3bmj+4Kqy5+2qsZfqw
LIznIK1a3EiD3gMV8XyehrY6aktUjPM8PiJbuFm194HS6G2WtsgujoJC8wQJQ0QowXxx4M5YSnJm
GzQsWwYO/qcN0uKKXzMHdlKHjJKWXtAvIrHelNQLcHOsdNyDK6CvB/ec/5eE1sRKmVSeezNU5fTd
ZgqR3eT7cwDpZuz30hkLvdMFSOD1iCjfXVPvlp+tL2CsNjWOcVN4itB0Js0P3BDBc0H3ivDETfB8
VCr/AVDbXgB6T8S2Isd9hGKcbcqUc5pwymF5lkGYE8IaWNXexc2/rWSEqTRy5hyPCSQWDiZ7b1Ns
vyYGu/oq9rX8HGb83zTC/Jom+vqNQ5bzLdXdSt/ImJyfcTY0j7hhvtGkmh9o9slhgjbD8D4vTgVS
mYMLTJARvGwyhsfGOwZBAOgnvVmYV8oe7I48u8XcOX0autvByskP02VsX6VU/nffclij/Em6Q0HQ
IPCLUbwLhgkMicZWcDwMkX/whcdiW94wPsgU+JSMipN/SyrzF1yq8w+YSQu6hRe57PgwrwgbOTWa
yTR8mIxdPfd87E/Ytd0jFSqlmAQXhCvNTq+FNt53lglCu6xAh5fQ1v58FxO0Guwx2mJbmazJ3xND
NeAscOFkBbhy7qVT0XxRKWxlgpZ+bbfgd2GuohzV83IRSO6pNCE+s0pHYqbDpGRtZcfLRtqu9jdo
itL3OmmTt4Kun0O+D++TpuifmyYFm0U9k7+PwfCRdoXH15UjaOh7t7qQuCY/yQIvXhN3wgEZDFl6
8Il8PC5y/msSZfZZvHhX4n2y/KB48bYut96w6jwRPJBXiOzGx3R3Hm0a8a0Z/BHnlt8e59blWw2a
4YP6Y952OGN2gsDf6cfrStsnAFYsuxpmQLaK25T1KLJvVLLEbkN291KCTEIdHayJPM2NNdjPKpTm
3r41WehGeH4TA4YSgXF4J8oserKZJKy4pIqNZOvFboMEk1PfuOmRKf12lrnZlUlAnYXFvCOJMWnU
Set2BGkir3pKAMDJuT5ZYxq/zdp/xmpl7QR8vouN6vlQVY56DDCT75einvXRIepow1lEcnGGVLra
OK4rTim/HwhGbA+clXSNZBMzOpQZsqjeZo7hE7g7frdsmhJ2PF2q3mv2mMtBItO4Si6rQ5ZE9jvy
B6IrED2zVA3AfvjdMuYb40ol6R6Hb6SZ/QuxokiBCj97R4gpjpUHg7gYhXZR4YOGROKd/LIpSrYp
EVgEL6OH83s+VzXBsspGB900TdWmdl0oWHlgiGtVhnEwiWX5A8aGcaMTFT4lLJto6XUaIwuzfDb2
mSwScnqgdyGoKO0Dmizzp6dm+nYzp6ScHb7QG05bUZgJrWoZhW+WilCrxdZ1uf2kiCDrmSgM3pEb
AQbbBaHGLBZAcAPqpYMd0QMMnT7kROyswdWJO+QUNKIqmMbbzpO0yWKq01OA0YaPukDLLVNkHLag
1AF7uu41E20JmHrlkKDxyIIKWDRzn2yiYOpE7nIcxh2JCH1zBH3Qk/MyDv1jGC8Hvutw27QLcsDA
Yv2HpfZbIA3YdI62TlNqTliqmVY2/pD9U07Sr6xBcPn1fKsLdOX8eZlDpTajb8g9gXjQY2Vq17Sf
BRcaQK6PmH73VrCNBIOzEqI8RCX1SI6G+rR675J4rb4DFxCLUxg7HKoOCOt7e0TGP0B9WuOOh2CK
quZCsVRcvOlmPveRWvxEjcP37RHH1YS58nckhXQO9A2eaIukyKwFDybSGdAiPoMdcxcSPW9Gk6J1
iUAGIMpFrILyOa+DHM5lXoijYtr8qYK2vpuCEQs65fAPlXv1W5b1Q3FzWPLqRgH/M2FHK9uxnC/T
FA9138YfCo75amAj+hApv9xBRidP2MRgXdeZF2obg03NpZ7Kn8pyiisX1nTyqLRIkgTLsxo7sn0O
rUv9THELSc4NwIUQu3O7QgturDc3tgHoMsvlGwyHA1MKmwEkH3NpmV20czqfUPagtk4y3AuIQtpN
UgRMD6htV5T04Xs7xVgJxjo4IAMCwJEVWGyzon3pi55mk0CgHvGRd0OmLibd1r6Xcsj8/xtR6uKP
5VRYbeUcO/etXmKBoYGZEUG+0OZbFzaXSasfiCtkhPL43QSv7ZC85lEk7slxyZ4ka/NN0U8K8jj1
/7RuUYcEW7dfkmxTlGNCyxo3rGdhNqzY8He3yiL5nSIxPNPrfzYRUfF9BvYYRz0VAitSIgjK9otF
vCH5127aO91nJH0nbLFhAzCg+5qh7CRr32sqfWf3tPzt2P0xHY42vXINMKtpbJ5S31ZQp8L0Jjwv
UQAF2Q0tOoJ8xx0uXjzXELLjdU3x1WZOsl9Q36+zTjLYhm1W72dIZo9xp5snuhTOEl83+o9ED71q
xgUpga5KRi2N5yVrzoWAuB0AP9t+8ZNhd5MrrOkqzVpbwILquY02Vmmh7yBXeduInN4HLWvFNsO3
TyJittth1togJu63tU5bDA1EI2s7093an0YSIbJatcM2XRpK2Rp1FYlczWYEWMlxMr8Bm0P/6Bpr
WPcmxNpq3puE0FrQPFjPUTvBvok/tMFXCkUvxOSLUjmZJg3PnD27z3GGp8KxXsTM2sZ1dX62A1d8
MKNJPnVgN8dwCH29d4p8DyHyJj/K+f1gDxfJY1QxDNsFAv5i1+LcWZM2hjQm6sjhMRiws7Q9gnWz
jimLx3pvDYwHpQ785wJX9nPgeskmxP9GLlcIAy3oxXvR9vaHBa7N2hepnf2MWiK54dYqf3OvN5cU
NVYI3J2YrrVg3n/zi1Psk8BRcnKM6X01+MWdNKpbt1ox6of7gKED+E40kCQN9nREuK97edOxQypN
x+aQZgqjQMqqqwxiidJv+i+eEEbhljxlNsbymuoYRVX2weCFf2wMr+XA5pTU3RMmAXJjlenfM2j0
eFSmmdH6ksf9q87nlzi61QgZb9reoOVGCCy9zQxTaOsPqjhiPIsfW1YOn7eQVVI3yoCx9m3XIKaE
4xOPEyUX0PU9SwamGsouydexm/tOQf7M5rx9MfAp1nmu3W6NMMG56RSTl5vW7w3Lw1yeIoYeVFOk
ZhMIBOL1vIBR3xKE0v9gwA41y6y44oALU5RgXuDO9G6Ex26bYZp+6zZjdznyU/x6JuXJSokat8hq
h4CFV+er0bm5K5nOuHtKIAWem004XjQecAS3aWkx0UVXApf7F/rE9M78xN6rIvRagq569zqqukuO
ucM6e9cvUmLkwQinVw42rX/CkVxFE2LSzZjYwx+Pr1PtSzb2ryJLTfVla109LN3SPAYwHx4NshN6
uzZ0cPYrk98w/SBsjqjZJKlSoQ2sN4PFaQjwBRQwkjPX+eUTjaPsmHY03OCIXDNxCNzqRtGLSnOn
JzOFXyN9XoBQqse9gWrJel6Q3c5/bcorsAQBpFmmTchExiUBbEgoaXWXzoqbl19glpXXwIwaCMfS
5KdUBAnMvDr9mUXicKuirfZ2AGm84hEPgDBbA07snTQ6ai2NAW6X+FV1oDtEI03Gb/DgGNB7apAZ
jW2xqOckzj2Achqx37PN6Dfl2IBnQzUxunrcInuottHgWOEZBYzw1wNJ89s08+ytaem70QvCL8xT
Iv92NK4JozokMm7YQNn0fCLUJNchKvw6PC9JVdn7QU/yP/am9Sl3h5QOkGAPBwW1MGfewhvymBCC
HdSS/jdFrvnAFIcsnzKUEr1w5KLNhOjAAlJhLCJrvdNMgGxYBYx1sPmvR8lQfeepYPlEc+ORGy4X
/1X3xVxtYrvy2wczYB4lpK5DjTusisEDF+h1aXYjwwk6vWSD1bUlrXDGg3pxAeNVLyyySLvmRaQV
+bJpYuuPRKIuQGLQsEzBV0Hfzx9vBLZTb7JKSi4SnPq16JlKtSh5434+0ivwMTFHZc/QTJhHrdl1
OHw69qG4vBKZ+3CkQK2u8ftU0dWNc1LGN4irkqmltGUAnR44GqzYYULqxu5TiKYCyzD6yOQVjmIW
vUXlqMNPg0l+OGmDnB//Sm1phNoaGl1tuI3IKRR71AGDOSS8q1nJjifRFnCOOrLTi4gi1wZODdcJ
mpsiAyI/5nEaTCRaLYs9kLHUdlNJZNaQFpRw/KcM1bnvYGen3IgjbGC0ITr9xzbS9v8zBRwUA2gh
zWSDnqPwTfuUFFEboa+gP849cHiwX7odo2Uw4Fw8yxOykPDmXyEJ8ynMbKs/tBHoIEJUuE5WNGEO
lrvGDjel35KKFKNzWGGUZS6WTDEDZETS/WceT7e9VCH0hQ6XmPIO8gUVGA4TuRo6r80PY2mWYadD
WX4SpmGXRysnqcDBDzRuRGbn2YFumuxEfzZLdg/nLgv2cxu46jjBWYuQdFbUnABlxEm7Iz0KlB4W
Tx7d6zNoHsiPK0s2w3BXDhETHLT5dQVjS6XTE74mlMOV9mmhBTf7eJ8PU+Adyq4KzU5Z6dJisKv1
pxAjfN4VBdMkz3Qv5tDjjkSOX3RB99zdaB21c4tqRPPq0DjflMAELxJxji2It2SNzyMedg4sr686
HRGHSPDW3DWlJx6DxJtvzKwBeVPvk5xyRBym5mPXuH6yc4QpyjP/pN8SKdoiyOU48Ik0tYa3zpqD
KwIobV7IKOof/EBLfihiaACVuG67r/rSBWoXMpFxREvD7yEvo6AtbMPZntSvFAvV+DvC/PkloA43
lGA5rrCTYeC/IFHo3psiaUDbMmy/VtY4/Asl/pADnlckrQWS0nvmiG72IFtB4eOqactjl3zjrgj6
o8V0deU3cfaQcRwUe22KJN9VRN/9+D45OZsUDyIxF4wu40MO1y3BBpryOeEPl3cAw3yiqiyRys2S
N2L+xzx+fOrith734dypn/9xdF7LkevYEv0iRhA0IPla3smVvF4Ykrqb3oEgaL7+rDpvEzdi5qql
KmAjd+ZKiHE2mWoaFJEZXc0MLYFr2Js0kc2x8fLmTw9cBF3Jtuim65fRPtts2b7Ik07XeWqtN762
tD/hFqLhLBzyITj2fizuR14t3q4WpjinGvYv01nLUc9fPvd2XlewIVYIBkQ2iP2zwOjy6K6ExGZt
EmIZPBU5gcR5LJfmjYSORPTnoYSrWjgZiZYpELzbHOnySKKhTd3ThJAHVDi1GEdK6XTfMSUcF9+X
8WnwiZJzYY8F3BvRECeUPXvLTVBb8mVJiHXwv0EKhKrQpAGvNIjgQp8CWSlpQQ68JXRSg4RXymqD
u80v3iq46OOhGobqxyonzGkD2iyf2WwSxIcAFP14ORlVcvQiDl5gmBfP/EVrdgKq7E/UfgQfwucN
d0AEdPAg9QbzcVaHw07VrW/tQt7AzX5xEdk3JFN4fbq25007hQXOkHO1Cfj1ZL4/s2WM23PpQwc+
YYJNkz9KpVW+tfSok601dl15jIEzZpBiKWEjajGJZ0DnsLclu75bnyeD2kAI8ClQQ4cgImJRrMuS
kXA18ssEFdqCGeeWG/VTjn/rbEPczPaCW/GbCkXezOxv5ZWpBKCpKW8/sR5s9IraqqnD8fOSVPw4
RGwvQpvJwS3zCW9xJTi3zdI6wZ6cC+RmTkrSxT0n7xNJgupDND6dt3x6CRQkBkbShqYwSGxcidRD
dBxER5NkWfKiZqTn7QA+a1gjH7iPGeCwZtPxb3hJDHSuzeR6yRp0rLizdGaTTUmW4tLomtGrR3St
PpVvKfWKnFpfLL2MCfmtsc1OPPu8bUdSQ+9R1vjssQ6rJxCgcCI97PgXFDn7JBJODZHG5ltUYUmQ
plzQPgUZOrZBM/zL22cuqY8d+0LcM9SbCSyUpHvzTT066hVgmJz/OHFFIciqEkh437lrsCkwerry
wEBo5KpXtsAzDYs5veqi5rdRzGKk/ciTUwSNJ0JJmqYm6rfzSKJ/JaCejuvSqsy8t0crzvcmC0N3
ry3kMKfjs7Nqx07/hIL99k6W7XgRmHLa7xY9ucDQkCh9RB23kktLoajcuyaXkgmqBCIzIi5cy8kN
cTcpRm6ipTlUPklqiGITtm6wTtBkBb9qaZLRPrAW0NkXG96hu/MkefOD43iNf80Rm+2VrYZ2OZRN
T8eY24y1f5htlYdHbosRQTy7QU11wnsYFo3DvtS1Qaqv7bYNXmpikfRNAYVKvrUZ6vaUcPv/o6iF
PQ1/bPVsKdybmx5KyHLvJbX9D2fy9DAkI1DpNoPsQvBB2I9zB81gM41QY06qcYJ/+BjY0knPzoJ1
gO0xPNE2sgRfHfTQzRBigdJQDJkeqjK7D5Rn7K3hJrZ4FxGGE9h613OZBqcljOhCZrRCgctVCtQP
5vumol6Sw4CKZLHLbfadzy7AtWMJEofxYax/pwBT9MoojYfE+PCctyKpkQa0NwBIrMtOPyi4IUyU
lWEkzrrMf+HfFD9Pvg0Wjjs7ssHMxZQ55WHYDE8ZVsFjvrDlv0HU7Hvi7+ml6cSH3bHq3Wj4jQ/L
OMFdoQuvW/lAXLZdYy/E8S33FAIZTDioJU73OozFO3lUnT/Ng+0DqEIHXzucu6xBLOchgC5kk3yu
JEJYYz0KPOiXHD21WFcIfbvWyikkvPU+qBrT1rZEJj9il0ghjUxVtMc2xl7fjfLqY6kM+dbKpTJq
P5rJKi5qdjEqGQExTHcRvwsTx4vYQkvrWvZc8VIWOGMX4khN7vwtOjJRaTVxIzVNfZumws8bK+ae
n6G7B9HGLtVl09pidSoLZ5WNDSyzupq/pFspwLsLSRWbcMrJc9yXBKl7G1fhjVplxAnnFNSGpoo+
4Mf8gXXkgWE14yN+Q77/+bDwJUC39R8mHlFXsMETBx6K6g7TY/KmLe3ti5CPYTHOKT0XVSZg6Kc8
A/zWLe+gGOB1miP9t/V1capbW7J2LbBqbqOsqC6RExeHvszlWxOW3IEssskdKUjBq7EjMY5bMEzz
FXdCsM18bMmAh+Jo1enIAZpGgGifDjRS4wQnN6cXRQ14MTbBXSbIOIPUwLxmCMuwSYFS4nrL1o89
blJgBvdZkcqHFOPbJRRUDaFOQy8KkEzxWrbdz8C0MWyY2+YXs7hgkJjEI++7QV51GXn5h60n10Ga
argsEMrafclHwN7hXI8bfnsdd8fcdxB46raY1FY7QzYdWefa8caUlQY8y2RBDobvxjNfa+oWkZaL
dmeCdLA3gde1xXcxG/YIvjVx5OaAtwAKVFQUvmQ4o/DbtAY2Gd5omQLvoPANBAHusSOQXh+RerIb
r9sJwddvw+Ojmj96u03rtVj6UD1MVqLHC1oLwQ5JYs/jsx/hbFglMZHUfWLdOJecBFCrWoQUd106
I44ARJ8IG6XtRXuvNeWNYUvLD9dL4t9Dp7it0XT6N0pIlMEOaOdbARAnCC2ImObBfjgxbSQ71ucU
3eKXqACVRfSg8eYeOJLd2ja05SGa0WbXV3hkzCwD/vGC1+dNR8autM7Sqpu5jSoxIF9BPMNhjmF6
UztJ8AxNi00a/+/z965uOM7mMGq/3Jg13xruUcQNQoa3vfbkbPnzTlRzbie8u+S9iCMTSyUvCzok
DPphh93Se4ZGFrGaw7mR4PPL22yfFow8W85sVpS5TqMQYm6Msz7gPuJrTh8zVM/UjLAYU9BBG692
vPlANmg0a1VP2t2TUXWivQvi6NhEAF4wdqTGIJ10XX4hHdF1e12wY9mKvqWNIpJ9CyYltPoHb7j1
Y4S0z79VVouTTxMbuXZeAVsWpCC24NyE2cxJ0tr2nhoZlEQ+SXTOZjQSu2dFt6JDlKtW6S+oDjDM
dTjHXzYYM+wmusu6TR6VJdsnN1YvNqWEv8vcA9Cm14n7HsNuwwM/8MTtZzNh8LYkmuwPU2dJok5B
wT11c5/RIkgBn7tr5oW+IJ4iHi8mh8mNryt9dDtAk3rZ4IjliYg9mTGQdl+zbOB2O/D53HycDi1g
i38Of9ivGtk3vKvn3JrOHJrEo2mF8wjc8cB64utNnjWYVMjOKqLuhYkgyiyKauSND4Bz4SnC6wx9
Lmavw+fJLo5jBw5rbfo5+rRix3LWQX7LDOFkrX3YprNyWDX07Sf2UkBtTAj2buBJQRGOgxuBamsV
6Z2HxwnDpxvODQ6MoQ/Rm3jPbHXjwWtySlBRqyEsYWiYzkmLc4844iN8N352YONm2UffkTj4TNxW
QA2NCcPt1Go+QvBI5LBmxdW47G2q/urnWORv6dHRBpbH4ceZ4mIqrvOa561gxg83rLM4cUohKNFJ
yDlK+NP04W75PTQFZJq49Y6YV9zk2Qux1j2wau8p2PAbf/r0hdt0O2CfzrAvytCJ1phHpM9eFjsW
5Vth/51ykfQbUAHBTXKlaG+d4jt+nrKSYkgyfNrfJ9Ia/S1DuHJfM/D89ovgyWVBiA6yiPACn88N
RpSyuAzYAMEhMQifCmmp38nVN5R5NdV7BsHkeQgIjGzbRpArh0wzhRdbiiysYFKbEk6Db+p5K6cG
3myAH5DlvL65VJlI5T+YwyzzmBz88DRXTvxv8oecTqrSzX7nVLSXivJqpBQoL/zdF6+M6Q/FTokl
KMILpNiqsmSBM/aJDa/pkXEdmEdEXbGrpYllQcoIsm80A2NQalt8SnEnT1WCNYtARTs/838LniKM
t+12cXHS7VKEaGdNqL7/YRE7WRtGlc7fDFbaDw/ItkXKJl3XQFjF6POa7HEl3TlJWPkfVkyI5zgX
OQKPpwwF79Agh2I9xflwMSMJ/82M7aTeIjG13Toh6XfFE8HrN1cQ+qzU997K2Z/PCo9+D0a2DR4h
NVNNQ/dGp48zsykHrWLZAkoLWyHUySE90FbQ/7OHJv+x+oxZeOyxUR4dAsbi4HNbv8ygK/+BKYq7
x9ohKLtqnWq5HxhiHlSf+/d10rKOiDlMgdmMjfWUzG1jXaq+K79TmuH/ejqhAKxrMcciDLTUMtD/
6W3g90sseaanUDJSFlQ1Y7s/N/MgX1cry+8lC8U/cI3ELx71+jFMZsxpOWG/PW4nqLV24tIgxsIK
Epyia4TsX3YDa0WBHFijuQXzmicEwywpUPed4hadrxmdvaeyA3C+LWqJY621PFabqgXx9Qw702k3
CrPhT2vzLqeIwm7fBKVjwZpyjKzfqbBnmZMrVKCb5yy6ksOmrcsXeUJUnLwqFJIMbx1hYWMHm2BO
U9aqpBF0W0XfcZcpNBS4Sos7M9J1/IQdq5pd1kp5L63ee4WReS2a+QUQ42OZ5dOjNc2UN6hJXPCW
wfpRafJAXna+V3ykMtDWU3EsMeIepWOwXOBWTo+96eWOW6Y4YMbunmn4ma9s85ctLzxqKqfA+sLA
aJ8p6eV8dga5bXs6u3LAUzsR9vN7IvXLWHsjvoU8X7upG5wnokN3su7xPRehdarDyd7Yvf+58EHZ
xr5+7gDWbGrAe3gTaLbDyVOznEV5ZB/bEaKJgtR8EFR4Z2Ef/pZEnZ4sDamA+T47pDgp6X0uo69W
gkpKhGFx1iLeruKmLDlVh343R5788oEqvVtpfaNXDU71WIvAvnPHNF5j5/qKQ8ppwEUGLZbVFgIE
Ukh3Ie70snDjrzTpAOhaltoQ1shpNZyy38aGLjfPg3UqqEt5qnIIDXap5kfMg7RjKItGoTBUZ3zY
1bkohvynbRPgH3mVHxSdgA+WGZZ3yZdywzM2ICHkL1882ecj9yfRhhTs6PuUkVxE1/f/Bq2tzzCV
brBLFf/mTPKbJFzUOerC7uKQRiIw39cHTFzD24BFjMVu3z1EXcDrWkGLtOxAvyiq4sBokDgBrTPz
76p/8jSI1lpVzquNaXId+tI5wuB2D57R7lucJ/LvQMZtrxzagbAgiEdH9MWr7+fdh+uHvO+dhvSx
wxK7VVb5TE9Yt186m0ADKemtBRJFtl2+F1X7l/KVegtGAhGvRJI4GwMXPG5wRvvG9VB7sXDtY7gJ
xF+8nnoe6o32c4k5llEFb5iLDW1jikLclZ3J3mAClZilGRzxlAy7QUh98GU93oF0hek7SAQAuogQ
EiPURdJ97C6QTY7QD2aML/kYsuKZwhXjcvTIzSIruNZzcD964fNAsuSuSJdOcir349GxrfIbP+6V
/Ej76Q7kcKJ0wCbbTEf6meK3poh2FiLap89z6Dz3lbNvMEQQMEWtJT/XH/gAPZIW/sh6LmdRWsM/
YoBkVnkzlt7UP3LGfQb1kr0XvjdugNMiRTkwoGoqFqE096jraFxvUwa5Pq1J/zD9+3vH6zgXIAyS
VnX7wF3HtCddSzBSBpBGtRVNVB5AB3ePdI+RBK3G4LiQDdqVQh8J29m4Rtoo39D6zaNN9/7rjCfk
kz/FSOOC9dwSzfu0Cp4MmCfqC8VwtNR4eGqA+A2EiWqqng+tk3oHHxQb9d6QClky18g2ybj8ViKd
sf5rs1tER4xqHN6FZeMap01Wso1NICPE44BOyUOA623M5mdJNTgVuFbyLlUXr2cq+14Kk1IIuvhd
8AMFZXwoXLaQq1otRBTIxKHI4xN1fpK+9zcSnpNY+a3Oof0nbvu1tNVT2vpgBXp56YCNYrWpaMjg
f6MgM9bZawpa9Xue1uaZv4lccV8He0HqHYHZN39sz44+ghEjZDpBu+86v/K2S4KZP4EiBvcX08ym
XhLx4s4dIQ7fIeTp1NSeUoR9FXmDCzuHIbdg5AzyV94g7T50qmlTLiVsPIzm7VEmAMvLFreC16DA
SlwMHXDMh9K3WYf2zfJpT/SATDGGfJaFzpn1rN56I62EwsFwEUBbP3Zx9DH6QP01r6drloTZP0RP
/BNtxvvfLpp8F2Qy2JAwIOvBTBijubb6xwkQrZl46bdBmafBpwtA/TUuVqOeQZVwgCAoSr8QJoh2
gd/bdacwxXdTyIi3H8r3WsVRd0jG6v8HKZkM3kTv2WCbD2J+zO4srJoTp3H6VSbSOStl/toGdwJ8
tK/ME+65c6jGHikG2MVA59ZCOwbCR53cs8IiCuqyM9/g1iLXX9rzzta6vierAn6iUCxS+pS8aJPL
uiMqzWoOvF73rfPcu8tDEz8If8qxCFrp2h78N1CwyRsCDCtoHG8PllVmnyPSwtMkFEnCCkZ8B4vy
jtqBB1oL3MfSBGKv5il7dC1h3p0SM64uhL5hSW+oV6sNz12Yq30UAe1lEHTJe4GUuCdYQvJXDmaN
xtO8NJ6NG7YYu20Txc4arpPZobfJx4zvBNNySg0ilm3Sc0vQ/ytiIGDYfEb3ynYmJkhuxKFDGNw4
pY6vSxmCakhox8OnGN+ZgHphntO0I2H0cr/JgBGrmaaeMdEbOK1IZ56hrEC9waUxvYFSa5KNjHhx
rnybVZtOXO8yz1l7R3qRXb5InM2C6H5vJa24QJnsz9MUdieyFN17oHhAShF0W5Tg+Usl6ROQSJy0
SfgIHvfL9vwWHypi3apyiOjItHauMdiLnfbn/uw6LbcP1+BOysE9irm83sLBW4qsINQXjsXuRI/7
OeIXMgbl0K3bMeFlFvp9tDI4wB4y4pQng7/hOfC1eNVaSajxNojDbUzaU69qyQP4LHNfHsK+to+M
7uIwzaqjJ4Pn/ZE3k83Y0TifcnHjY0HS/9QtPH0i1gwbFUuzHTB0CGzKSj3NTaUPdTZN7yT260Oo
a6Bu/GIDCIMsRJ+nrl3uIsVK3Z6s9Kyixn3JnZCfNuzzCFmJP/ANqDE8WKqw1oWVvkwZrENqAwCD
SnhJ3nq0KYgwBsbsRGAL22uYsNT3kCJBs3rpd9fHzUaMcfxhbH0PPsx/crIbx6wK4vjs9jJ9KJuh
eiW1hg22BGYaDfTPsrIdmq86R6Rh22j/Fg7lKrVuho0KuhIidEPPhTXEVyo92ChCPf6hdtv7huiy
H3m4kuKBt3ERopr3NZwSHopYpGu0x8Hd9DM1bqe8Z091Q+5vsjhz0w37I6obsWpiYLSaGRt27HgZ
W+hq2dqlTvbxhBDKJydf17lwZ3yX3Cpxx1zgLrL5TVOj9/6kgzc9mewXezD+CpBeG58g+b+5FtgA
ODPUSlMXvM8C912PhFtX0eyP44a0eXlFJinghfu29eyQRPkcamNwSPhWvJONH99no0zxefNM2FJu
/JbqTlOZIb1H/E2QxzjBCya+qaYlwCOLkVOxQSyHDc1HTJHCC09SvHCuTja4E8Odqnxrn1RC/Ivy
EczHDbhOE0DKbB77Lx717oSAnO4Z+7KCLhjPAC1o5M6qSdMGTEcPa8NyYHId1ZWwzPIETM3idT8H
KHtlaY4Z5CEmujmgy6ENNzQLxjg4k+Hbdyt717htfW0yGWXcIHa6SYRg8ZuE1B00ccN4oLIUKnMk
j9RcR/ddrtW35iq6jGUQvBLBGjZzolkK8PD2aXhy+SB0aimiFWJys45Rr7+LlvZ4VlHTRSAmHzLy
Jdc8pSNx47p2/ZmzVv0lVZnuKMBkzVbY+rFvwTA4RZr9to6LC8oabuVZsXfGrpffL9FEaeVseW81
3tdNo6thl0QiuNn/2vAdQ4d6ZTUZH123it/mbrhvmkWfdA7Ev6b05ifh4bwl6cGxMffOKgWacQOl
CFA7IS3QorD0CWtk/zfozbDjvxe/WKHNc7jzqZ0bYOufYCz7O4e3PumuYL7IWEzHOuHeHivWNkiQ
jr7PmItaymNvNC5T/RnnerivIfjd+T7pMcyeUNXtiYhhWeW/bPw53bPUunF0Tfc9TJTIIuidJmBZ
K5DPyV+UrOKBZ0D7OU+GZprOiPp1Mc4bYTrUi57uwXWrGbajNhgeImjHxS0ZXiMOef67sfDZEcoP
RqoWfHlSC9qmibln66FKrk5ruvu80wZA/dRVK/rXxicQimbHV9SmeMEKTyjrkd4HKE2YGf7Ps3XO
0l+nMDEnDXKkP9GSOBzol6nuFBzQlRx5Zq0A42ooZGVtce5myWfhDxQiE0STqzKZyl02JrwwkYTf
/F7VBGhz9rRQWq8F6M49lWMhZCib/lFCIRPmU7hHhrgFmZGVA3ru/+4JkhyuoQcXayt5MiYHHuX4
h6o0jg+4DKPpSt/JIC9YiIoNrRLxM5QNwaQPMakBw3/rJVPrEqj0TklXUQsR3gpZwpw+aOH0f4Bw
Zg/0ZPnZl5lDPm4T7wS+/6+9k/EjKVd/sA4pNiW/rHLtLaHc5j7XYoLM/B4CNqUgdEqa1WhJRl2N
rRtZafRaNAXhHiZZt/spEv1PyqX+/+4k/MIj6FGgDjySI2TYLoRcquNidSpDrY1YWrGfof6R+aYt
top941NM0ug3VrBQiy6WMPEq71/iDwpBBkn8wqkTWSufbw6Jlb47BmTs5U5NwRfYUkjzzexSNgRS
5uBSr8cnKmVsY9dAOK6dbWsBrQppUgJD/gs8pRV3eUt4Yg0ASJ0XunKeRw0WgrxZeo6yqfubKtVf
46guiOR26jPjVDqRpjWbhKLWZ+o/8mNEqPfCClXvLck8lFU+RszZs+pt6OjsUNpKVdvIa9VVWHJ5
s6pEnufC8kOMeTgHMTdUuPOQUiR/kt7ewYlPN3rys5PrVPjLpklfcYXaxwgl+qPocmdLmK5A2a57
/77MLY2xk8lMPrau1X1kLCo5tJBQ2tibiZMsbXaYsF5+9kky/0inXB67UBcPc7v4nAn0WoSdLR5E
L+mJNlX97lGnutGx9we+VU8vBUjTvuqtb2uk/GZyTXYIYIndTPv1Zz856Pe3joq4SiXSlZ/+FBg/
2ATUzllS6LgajZuRxSdxBq8jCUCaga94jFMcUyuwkfKYGOmC86nzpxuAa2VSaqXkyCc7Fy14DWJW
PbOmU4aP5Kf1C3FldVfzxqPPs9i1IzbewT2AhXH3C14HRCNvvqOB0nwvfW7BjlhQ+/PIELnAb1rX
PaMUImNC0HwK66PNZUbeP4pT925osUTZiP/YOEv5Zng1RStwau+EIkhTW6RNPuO4NffklcenJU30
seZqq0nDUhriSVLlLiwNHL5gHVi6jOGWfoZlN1Sy3GdRPL4CUdFnSq+rq7j1j4Di8LC8stxlkwhI
Ck2tF9HV8nF3wG3GmpiTErj6FWllKmZ4eRO3NrneUXnqfzFIjdOuHjRdgfiRxVni9xY7x2LdDt+A
UVqxyNsPLZRk7mzvA6k2JwCdmREkaDhTOuE54WUepwCQxpT5qO99NvwC0BAO1jCZ8nvHi7dVTYaL
J5okBRi3DMnOwyX1Xt9o908IzkJuwcM5J/xm7ICQoSuf2j/ft6Ntxoj0wq4R5UlXAdu/LKes7YfQ
4viEAp6IXdqMXbsecZ9MZzft8fRSWZfkjzhvHBqUeN/8ulLY7roqWaTc4fnvG8DDaf6JEonniTLS
dFkR98HQLIrJr9ZVyy8DwU2WjyZTRC7mvHIJrRUjPESEcSz4fI/xJVMxhE854nGol8m6M+UNL4NL
FoOZ4majhykonovI06hZIqvYzRQmT+nkSfExVJFKnkbcSFcYShgk0sIiCg2fZQs5kKE/cN360GLt
YEIp67DHnycU670ITNKxssSNnxlEy1+CC+SGwkWPJ2UWsZxgWbYvgJgBwimW1cATmtsklgciDh+B
vLL5JUXFbemlsIaAlBUWf21/JD8Z8bpC+6rJMp4dgq58GTJdUWEUJro8GKBg4O8noGAkQFuwbxDa
7f0oewIqeV18jJhUGQsJzcmbJ5lOONO00XnJFH+VzHYWIH1wf9eQ+BykM7b3OGh5AgdVxM7TeCmk
j86CbbGd5tD+W/QWVShkpexzBhKAt2bTAqfkH0nSps9mAR+v8v3TOA5BcE9Sp+V73wqKlG0rsM6z
MFW8daSoq40CjdKeKxEFByrZ7O44FiUUvGDKxPeNbsr0a1Tzz/XHYFdJqjBWOfuFF1av/UIVDdSE
XUeF2njOhO39s83A06VMw/YOCIT3QEdL8J5wmPOERQd96WMeSVuB9ZhaX2Ble79qgNlE3K6QO61P
YKf2ET6tQWh1qibcYboU4TaoWKhukL1wZNBztB+7cnx20Ft/LV28UhMMviWJ0FLJspNo8CCnmPkb
tPAJ0y2e7LhwZmy13fQMaSU886Rh8Eh4mr9jnqfAgXpUVDUw83FhthEwzlXpuO+8HBEYTGXtmbSj
t0xN/2Y3z3Z0p/DYkwPauldFhw6bPaMEMQfUb50+4bugehUHQvrXHfB18GUAXC1/Zo7rd6BOJ58Y
6Wqiartxx0caHda1T0IcONwjIclreIsrRgyR5G7fZe/jXZxGRac5XNxthc9qIwZJbA/mIXWLibPD
QUXIVbb5wen7EktIOOwdShHBUsrunkxL8NhqJPh1TCsX6IJ53JEz+cDgON6hW9vnPGmDo+2H4sPT
Oj7ByaPhKrSi5nNpu+iuMDevVOy9lAPG9sGOsj8zD/u9TcaaXC2okQaDTRmxkPbMyinCSzg5052A
OLguG1tCDiXBhqchfelYmPkrT+MPhYF4RV4WbwiC4R16XfObxMI8hs1tSInvwA4BsMTBEZ6DUrQP
TAChuo1Sy0HfnPoFU+nkiPAphf4KJgpuQiUCrCuqrYjVLx60ihLYFZDo9ypU/yL26jvANvHXDEbp
b0wXNy9j4z36QA13RdxOKze0DmzDkL2rkAvbJpxzGaQgciZ7Lp6sbl4Ty38aGDGPArbKTtETeQ/U
oWCdyhHFnuuQFKRK+ii2drWTtqscwVptJqDyd7XxqzOPWTS48MqOMMNb0ckzlOCYMGxqp8yF47NY
ytlbhQp+cTlSZFpz4mxRlNk54NTbYzDhucjuCr1jwJE4+5+KVMRKD+5byG5py1qnWhFffwjaKL63
JucuJzS3Gshc7wAl8avqS72Zl8Ds5ilqNyjB9Xax4IgOft/+gPDTO+ysetd73ns6E4eklH3NHA9Y
EnwxEyyLhcgOwgveUnnyDfZjJajQUjF+O6NIPTsmeikTmHHUCEOEkT8L8UegjqZ2zwFG6mOdpvKd
lfjZXzCKC5VlNCT7aKqD+Jxn88fpirseBkLfGcdFQrW7sxtX+d4N5BG3qreRod+g6cTpAWtyuU1U
iorY+POu0cp5RPIPz342n4HqoTXH4wtAHY9ZaNma1JvP+Cy/UjEExG4UcGzcyjs8T99AIFmwJfRJ
YuMEF0HJ181emBAMXZxkfBxstJSSyndOCftEGweunqkNNmryBBk7d/a6VZDW3afAc7wbuwY6cDfi
Gj5T0xnItQm4G/hmAGUVYjWFWHhZ8Ph7mEjOU3fzNjC+Ms7OpbftDeCJ8cbJ43jCRa0aed/h/cSP
LtKNTR8usho95UyrG0EKGje8ow+ExbCmjcKsUlP+rVw+PjpcrKtiCjyFtuoPwFzGtQqz5hK7+jVi
9/icKBepKcfiaOgd7WN33wbu9CNsn+eEF14CFDDeYCCDQFyoHcw1oFqE9Q5Qj4r7HmrMvtXWjwFe
vKJWS2MSJmsRStnTlMFRdAgyFfxQL4hLpCjHhip6Yq+2Yf9URsLcYyC7I7BMz7hvs8UJ57rZut4c
H8vA4rXL5Jyd0npA3gAQsB8DW7DCIMRQUQIAOTLv6K+lqcAjZ0t1di6oO7TkJ6lurTGmlT48jUAM
PMaxY65ge2kCpCK77yAO7QBLdZsuarPXVFg/wNqH8RRmFuhM0tH/sBvb4GTgVu/x/Df4pjNKvq16
8neLorwW4XScjszV3IONO5yh2ViHPBjaR7pY8k8e9Pijss7jd4nelrVz80gVRHBxXLOL5l+vyTw0
IkU+9gYYA0SxkD1siClK6cijidAtcnsoHsPS9VdR6FhXrhuMK+N3h/Em308IhJ+eq+UfM4R4Z0Qy
z2uTJ71zZP3Lsz77HHovfpDcSmd0xR1mgvCOlMPFdwO6VvPaS4YNO4P32mDE54YFT6V5JmR0/lRT
iQ27GYiQ8tlnSfYn6wMc5VFXbPgP0clOl3Y+i6VO3jOL3uowdoI1Al1IL5D8nt35bzca89Sl1Jh7
wEiQDMofO4zxfaTLJaTB4KFr8XrZSXXpqk6xFXUKzMuFva2o61kvOD/Kle+H7W4eh/CVtTBpjnLg
STnQYLLPHcWt1AXRJbwt2YcM9ZF2JaAcSWKLczspLsDWr17Yr9A5y9d68uwGbkdavPK84kBi40aU
jePfa5ADcp8dE9hRWQUP7PAfktvYCB6uvCuWoTu5tXZ2mPKbZ6q5Y4quqWXaODbl7TIhYFkxrn3h
p6KtfNCvysIUV9WhpNuvgZfUBsxSNlvmLrrRRtg+XydhTvYwvYddsos0FquacM0yuRPc9bplC+1U
fxJ3blu6PSyIKwEjISr2nc7y4K1YKG6Z5vzB9iVXVqf8Uz3Gu1IVP71VgriB8h+BEpQzf0xSZgSb
kj+9tQxnEj1wl0bOa7gu5t6LIheZPlP7OdW3n6FPHqST3i4/6foXK0z6fSKy/oWrdN7aYwMIxKt0
+RFIKX/tSeS/+MsgqqRZs6WjrvkXB/FjlhGG2Q6D/ujd5cHIHHFhYou11hQDpIvsr9Jp94OGWxKo
nwQv8ppVVU5garIPo1+bC8uxW4H0DehSsK4ZU7P1sTKuuUJ+mOBOIEmnY7Nw0HjEso+OmsmMTDrJ
Vr2ihG0wbbVFgv2PojNZchNZoOgXEcGUJGwloVmlKtXYtSHsss0MyZQMX9+HzetFv3a7yxJk3uHc
6iAG06dHNqx+h3rHBXr12jyiERJ3l9ys8vduwYcZpGbAE5VU4xzW+Xvt8FyVRkzVFfLvcfCDAzj2
v2jdCyjrLixgjl3SnHxlCtz7xNfEvdVGcphm2l+jU0XZrkME37WVDdE6HUYDGxhfQ6j3lizOBt8c
rIrFoXcySyCdgt2e3F231ItFPNGwG02uzVCho+6/QOkjGI4Sd6WsQc0Ez3lGHUtGJDAo87DLJef0
xHJeduH4FR8mQhNXXX0R5SGGPbwZTJV50EUUrSMiCqjoC2yTQyxrn4N31WmW2iCMGhD3DsNI3LAa
86PZNda+kW75oukLhnW6aoVZyQJUV3AYLr177GZHiwIf1dKp+0V+vzk4rjHvWfvj8G1LWH3DoG56
SR4+dBqOJBCdS3jOapXBbUvUv+kopz9d3r3yBbJY7Symt8ol8I7LKn64prPQ4FCrfuSqaG82XURW
RpGObX/4boWg7LLRVvpIRpsUtRfEq7rJISoHuAldG6HGS9U16PWdDOGLsgg9z6wWbmCW/A50VV/A
0NRhPyecFvW6Op5jHF9aQzWn3kuD3RTTQJQV57Y0/j2XLS9Hd3L3BDXeEqu6K9XyKkUanYBwxPI4
chx6DLiZ9IQmUsj4UMWY+odOS+OVuuMq3uJT2wR01+++9eGseLos4JhDRLM4GiJ5WbB3SOLk9S4m
O/1iRP1zkUPZ5VBhhmg1Zqj8JvtjkiPgMcMXtxdBfpgQsEKeIC3EJiJKITOXggV6Y3hJh0Ez80Nr
Y0PoN4tJEq2jfamXfilBZ4UJr3XUu7nEM1YmGIC95veplCv3FEq46cVgeLkAA9/etalbHdssgeAU
wZjx/H9Rl1xdstSQT/Fncv8X1wHvtEAfOdijI26SR/vByGgAT3wuqoiXIwQTKySzy5UWsbQf9yry
xzdfxPUuFX72xvbBucHNuTmycf7Sq8GqG7Loy6Gqu6L2YMCpwQ/x1D5i3xxo2XIp8unezBNpnXpB
UQ/GecT+Ig28M9dDx86IOLVSzGdKOw7iMwjip8BwR1R2WDC5w1TCeaEXfSvg55/lAjqRT66S30Ep
u0drOE8KmgEWF9L8icQ/+cQk6NNL4kPktzlwbMi0Z/clxzcZBlYFMr4d71FbpttJWd3XgkWH/MEA
N1Sa9JwOceydSkFKtUYP4SyPJgY+GlAf7B6um3aROAeaVcWO71p9AHTQ0miB6+cyNQeeWRJW5tzJ
YhIQUn4o02TcYdjxkxGF8cUpFBg+1bEtMcmnlRqJE2uXZ0UmknbJzKvxYsupfHWnuH/XjWie6jw2
912yjG8WawDod8hF585DpxDlfCk0gzq1XXI2ZB/4HxDrgOPkuHaqJMNOO2KBALDKOB2KPTtL6qlR
nbMfOutXHlRn4ffjj+YOd6EAaPHspfwy4XY53b+EH3RxyEvXI1fYNHAB0myJ+gPrDiPuahQ9E98e
LrGOvexRINa4+1GgBp08q+Oxr7gyU/BEhdgkqussrJlafjS0J0KXuehnmSJIG0tP0pvAY+XyDsi7
Fyn9H2tIE7Sq1jkU8LTCyZvJJOd2IOAye1PocvXaLxwkDrXP96YcJASliRJRzPYP+fVm9evMCRgO
rVsC626+/NF92vyaS/lnrjrvUOg2D/G/k5wcYcl3GbXtuICOeclEaXz7qo6YkFr768SHqZj6Nnu8
0I4bLqbFsAEu+wd2L/1Km7fNSlfb5ixwHrg49dumZ0yG3zw0jGS913OXr89dHSu69RTL3ZiNNiLU
vb1dguwkqpSwXNNqIrFzc+WRCYuAtDhRbHOYP7vBrgEM0aLiYcnMZfE2OFiVZzmOGbGNtuJjCt2K
sGKf4AkiMLAPk/IT2RPY8eQBckB3KioiQluPANmB5FqLrZmW7QerMFR7Ycq44lxCPqjHJ0k8C8/X
GHSynscITmgqr3VKEM8crgvxZcArnhThUkb/cdpeHi49anNDSd0+IlHp0wBe4Y3SsgQuQijwo5Ea
Tj9RxPJh6nE85ElA5LLnHzfNLv4Hf3IIA6Ywz1Tiv2luVMeFAPsapmMRtlx32Y0ZmugegkpThY6s
3Qen9/6ST5DHCF8h4AXaiu+R13phGvC5JOpOQEONaLV29sVOTHdONAY+F9wWbKnEDqNkP5xNeKOY
6eiQGP/YCzjlCTFE5vhYy8DC/k2HjK6sk/j2BtQUc1lsN/q0WBDXUEw2aA75AePBycLCIrhBmD+x
3u1cf2RzhQw5zzBuqP07hPZE869LSjCfQEpR3e1wlPM9Z2d3MyTEjPj+7KZq8J/I2ni3lqQuEGMg
jY2L8TsLNpV4H/xJncHaR+Wc4ICNH7HtgHKFMwdJhjvcqVmWgQiIyiNUOS3HM9v0yyZddLHSfizr
MpiJvHUchI9UQxy2eSCTgqtnSqcBAEZ4bTxPVkpPCzMoLBhmX5x6QUU4mg0uQBUkybH3G9rWKYRv
t+iCXYsOQ8yUJ+83pyvC7FHvvkeJ/clPdVXAyeZuYiO7LpFcPisXfmHdjUTaWps5zSWtnq3c1KGv
Z/LUWfNghxTTPgLrvC5eWP9i9A9YgKudg75nUYyHRMG/ZDUYEM15UwH1hMkiefry6Znbnd8S4VFm
zUkpY6+MxbeAdb6murBCMjBKGfkYS10eZutJNIJWyDTG5KO0ELPf0Yzd1E7GKTIYWY2CFH5Xmfw3
L/7fniI/hRrIJL3B5hUJpYK0Ze8SAl2YZw97IW3uToLsJ3xCWJxpVu9tv1qTM0vFL7iIdzpozLh7
0kv/40XyQsmTfQWLEjuwcg78jHot+BisT0ePGSYIjYW5n554/zYvE83M+UTl3KFKxV9mMgYzTw00
wJ7JGPc5s61zT/L1iKhaHrOsZyLEZqQPBy/Y4Q/U2JwWUV07zi4T8YyHH0y7BK7wQZoO9ndh/l5i
46CblhXLAspiMxboW4kdvMwjuwpyYnSkmNXJV2xREQIzvmLGfEE+tmbEt8lbIAc21nfVDYnasy4K
NmSEFFp5oj9wCG3P5ULUi2lMdffb2T626bhSHBiLC2xNjcAJ8Hiy7II7FTxngfEYHbveuVBwycca
aLjFaE8MADXE3NuxAx/Ts6jpr7jV+VuxuwZynwH7S19CW1krEf537Wgxh1M2L+XFhHn+KpFq6zNh
AfQK3XYnXdYjMNPWj550z9f2jqFbF+FU55Aekrkcxr3wFmqxO3y/qqN2U9qXqV0f3o1uXqd8emS2
KXZ2o39TKprUdtakLdGHOPmphR1IoOeUYtsY5g4ZqZggmwA9sJu4GR7LNOAPcDLFn6kP1DlCpyPW
iPTX+sW7YdA8jGd0dJM4WAI6fdNSeI+p5E442tMUo00WhHtyMyduYRawiSLqwKg1rVVc/IV9VzEX
4zV3C6hvloybbaH8krdtNpr2lrACY9zzaH/wWK//cgpYPhWXyylsFzm9orXqV3eBPp5Rwz5aKJLn
wjA/VkJ2yLxEF8amHbwRf+6p+iQj4XCn77AoTXX2zMY/cZgAeZFPMiRujmBnM9LyDFFhLugkNxl9
6Di6Ct5K+d1wtDVe8IDnM2QVj+iWr/ojMYsxwOogwJRxTz1KPUY3y1qgSvcy/5rLwvulGBN6uEvh
fLDsiivQlNrf2KCh+RZppoO2mFUxHZGIHewSSSAAcABsUrnte8Yv/NkUtdoP2g1RK1hLXCjq7vkt
2hzLtKAEzVM8Ws6ejNJHCoztNvpAzNDEIGmBiMymfTpPFFbKUeTbWeruj1/jyneyQX7iSbX3PS7Z
NZ9do0znJAQ3Afi9oY92BGHX8BnkisduLYlmZmWzdAc8iih06s87k5rIMS0D+VQv+X/QxeNwoU5M
NU4258Rrn8pueatBVdkaywgoE/M0xtL+7WPUw0DWZLG9Edq350r8xbIwNp5XNiAhEjGs/663qEqL
n5IoSBg0Q0MOKw0WSqxGvh/ayD2a8J3JbBb15+JlBzctn70k/Zd7PAQo4NPG7jPKCdgQvL/U2Kyz
GEIyEZ4a2TZOYCZlA9jdGB5oWHUIaBT8uvJD916OVwZ+Gx2WB2xLlmlvcO0/mdrJb4umbd+hPqPc
YBSpKDh2RMiOObcEScNtfh1Ye39mNrnmQzOjAg+N3qdBLy7IN1ydZTkcatrM1xjA0N8UpgAwYaBP
yMkB14/Cru9ynoMjrrRNAosS+jI1ct9J/69k8PvCCBBHDgjrBx45EFpFxg+Br/FeTpwRSLQutMC8
+kvhJPjMkC7Mz/RabEU7WMfat9+tYCpqOi1F899EPIf+LiSpZF+k0n4hWf7CiINz7lZcQmT7T74y
xBMZQdxMjGV2aq0caH0SvSS4lDuGLW25I0nfswQyOEEIC3J+b4be+h17hIBtn37UkNXWXQ0W55sG
qrN5rILW24m2Lu9lkE07h2bTA6ChCPYzf7vadI6j4WQTcrpgcqoPR8im3WudjK+5LuynJYv4uDpp
dqQZWZw5C+KQeDYFceCVq6/O4RbriH3n0SCT4DVFrx+jFOpX38buf5xj+nMez8ZBaSu7BEnfe+gd
hnsAsmX9IOInf83ZIvCOSF7MXXWTU3EbXX2vMZKo0gdUxsciLR5LNeR79jzWrRVKT9tg9BxYvAbj
1YxVnUpuvPyPW4GdZkkaV4Fhjrr5m6bggOyWxzpCLC886vK4hBVyzmapKiCxo/Vom4lfhO8s6+3F
l5V1zX7ktpJtTZOte+HKaD9OFTNiLHjA5ghYNsT5PCUNLFDUq3qZYRlhSB+ryYojKh29Y5wMnuZ0
wOpmfHR2Y0xoMFZ0bZrKHo5Zz5/F6wK4CCxn7nEzdgFOM9jDaKaGtbFje5SESiRx3F1oMgcBPPJg
dRGx3UXwXGhG+GWCUTJUcU0zlNVgz/pJcC3vABIY+1b8KP4lcilOQzFKA2+Hx11lsg8SjjTh7j4p
sgu0qmDPJ7B4nkvxR9P6CyMLFnIiwBjSKmg3I9+2bKQ8PXuaRXXwE8XfQFAmozOCDd+jIf3LVIwg
3lvFeOiEcbRFWVDfq14c7hYk4ak0IOgw2BCrhMwLqDAsAQsTxPIM++Cohh8KzalXUOt0dtkMQh1V
EygqjM09kT1AGlNFwtvT3nRb6OuiBTUiQsBF8iOUiGLq+AGkrMqrj3GNfUBu2gmWN9F3iRe2rey+
tTLLgq2Gck530UQIdksjji8d4YhBfwBTImzj1oN5laxon4MsN4JX1ti8UFoNONYKfErIXrT9z6IM
/OK5caQ3E9GlnSZY8JV0MPc2eeI6tyaae5bXCH3vsyBdogMJ96pFAyr1ujmIS59PPfrJZHd9+soF
cHJCsJjI2VXjl7vOmLIvkdj53uEW4X1zHx+Hk6HVmO1ds2OKFJ4WCTWPp/bFntPmpW7BU0E/juQ3
/HtZPicImO5rJ1x8JSAPdfKieRnUYRAFqroD2xZc+9iRHtRZU/6c9lpkhlhFtOTapUw5qjHNnFd8
Taotjhn73QYSChuEW+4h8T6NKCwj0zAkjTBmMxCtluJKT9RhzLoyfM74k5j1iJjBwC9OFQLGqXRl
juJBKpJ4b62haKVsMvvK1VSyC+5gG6mWqb3Mnm0VrxPoFuPQp3I0o42lmxo9hJQWO1nLr7Zkne7i
Ai/6RUXV3heViJc7ucusDduoi+d3jmoU+NHZ0+rHdzvxwqGvlIfC9SOqjQMCUleK7skozNxi6T0f
vS96zbW6O8oSywE7gHTLZrHQBrdzAmtFbRCbBsiHOejPyIgog6W2yxuvZgVMbY3JLSa+fj1SNdct
k7MXgd2AdfPaOVFVFL9cN2PWnBib2PGKYPc1yqzhKcVILK4xuFqSNATDTkvWlu6TVYPjvbGVUD24
/OXiyAVo5LGbT/SGIwvM6CZJ+L1vch9uFeSYAfbjyOtiRk7gbRkEZcG31bWZGRhkrawdT530i+Oh
w6Siqcr3uc2H5hPAncz4EyQeD5ZAH9oow3hvGJ+NzmyImdapTPp4umK0z4K9X65bW+D6yWddtrXc
jdFAhUXzg7+WqXDHM5mzqoMk5/hHImCd/UG9l01Tl+nQg8fZ+CdjoeMDM6QRP+nkptdR9JxQBR5q
CLwlP8Ow6e/FaFVHcy2T1CZrVBtDIbEjaHhrtB9IzgeKWs4QZSXj6LvmxDq+eKSPeYaxLu2UhsuU
S91V63W3HOgweV2Ujv8mCs/1rhKJbPYEcKb+d2HoIP6dsXI+nk17tPNr0cvhpD0UU5aE2mLtoo8t
mWQjjs6KxJH5IJo9PSgkAgNsO80+tlcuQO0Zwkm4/TwRXrKJv6U8LiYnJf61CHdIrxUduOzJLG32
G+PZzs4OkXEFnSZxccm4K+sCAZENh2NlZgR9rSbOSck48SPWAcsEomjp2w9lwUpkn81XgxB3j+Es
0k9jqVDa3Yp15HvjRAYBWAeIlsfat7xl0+J/DgPZ4Y0xMRofIcF/NEqJXTVF5sOvVXUSqdf/iu3A
k/BNbGERrqQXdgkWKLNpCt8W6t2sq4FFVxQP9OKsTg+IYszzjTo2k4PtUHDgwU7dgCcOyy59G5HZ
Js9cfztePDicFDJN6W/Cqz+p2Bx/GIgavpYcRTOh8lYMUwg5HD20jeHerLELK1KnqGtsIl1Ft5AI
NxuzPmdgOQCs5vGA2MbQSzlhu8CUBhlEVd5Z7OW3NYh+/GB9Iu722VRna8wjSdnwaKbUzw7taLq3
lqv48nAsYnA5hCNZbejdCHr/7PIwbaRV85zMbDGQI2O0b2MNBss/VYUIFGq8WjRYtP3+0hn94CJo
xtJ/MqHyR4AlUvu/mssMpEV4dtYhYVnr3KBpT2RMbeMdqBosAsY6Bh/e68pTTrathV3NNa6zgcie
/ZyQfoOElDGoXWQxsQIzqtdxa6uCg+fADCamwKt76tvmLW/gK4g14PuhhtYJ/mnKwcOdvmkNT15o
yi4G5iZRmCdr7kzkzNqUhTj7bLnu64jU5LYdoFdd03GwNZsKTpWclM8J4Tjg84ckFvt3p00Bo6m4
5vK6Bm1O0oXYQGIXwA9DVvKH438Xsv1GqCgGrvkc2FiXF2UR3Xv03pow7OfahkvaYm2S7WMJ6Gmw
Cp/OdUoDnLUspqbYEJhK26lp3+mA9HJRNSdtrcFAc03S7DMVJP9YyLD8J+RKr3wibumSAg0sv6EM
bKG8I0VmQlLmykZePTIxe2vv4HnKuxPECc4KdsXOWWCt7jik5vN16nnBPpt1i+pF0Ki5yHKsP+h3
TByVKqP7LEy7CfO0VNYX57bylHI6wXkWsQf0hbB2966olicYL463M1scyYMdR1C4vMQ/ZWUb/ZGg
+tHQB3UBkx2dGW0erzK1Skg5/A5cFo07pyXe2VP7yPD3IIUK4gQdFzHMLv4CFM9JCngBUhOP5+qY
7AnTd9POTQRgQDJULvExx8WApa2YhLFFUfhSlUGyLl70w+JfPNeGwTUOdFd6PguU32oxFIcO+gAm
USXNd79awc1AsJAW7SUtwxyXstwGzQwun8Yl97iCp8o2040sWKtrnW3C2fkjHWRw5z8TX4/k7rDG
TOfkLjG37I09OH1y4ODdESJmdEPcW3K6J8PHmKVoPpE5BHlK1i1uhIll4cwfjuV6H3airZd8yLHN
x3WR4Oa3TtvfTLZOqluPBBP9lDh8PDlsyfMUHh3DVkeumCiOaE2sNMUyLYx0F1CjjAteE3x+j8aY
OrxyCKW8xVMpr1L2o5FtGK8xittscueBTpUAhp947qtNVxryi5OpZbyYJjbplwlR9EDUqfgYKNSN
P4RyIZ/xPneSL9lzPDmQY1fjo8rmhPmXSZLl8WY171rFGAirt9KloyPrFwdQ7UyzmrvrzmNBhz+2
mnrFZSkzTf5rZbZ+DkabhVyK1YPPRKSvNPXsN7ZHWCA3uTScUtxViact4i9qU/28IyEX8NXijzy6
RHAkaXKqJgQDMjCMNBpy63RT5eIy2SLxnoTmgnQGw1iKZQNOZSYP1cTpCpBw6P6/I2zExLUd9Pg5
CijAmkn5x7N8flmbEGSInzU6ZL44Qh+j2Q5OoO97LH6+JqE5D018cSbu09ucnH15zxoP9gNSFmff
Ymw8cIe9jY1nmzmcj1p6nUHCSwhJp8636eDKjkwu9MvAC9lx8KbvADzpk2Hxp2fvUI7Hj6HqDafa
sXzVfcHKZjO8URxEHDoV3SXuG3lGIEiyLUmIVSzwXD5wbua2NBItmJP+xvJdOz0J17OCU5WlMt/a
Bm+MDRosccREemNIvWu5IgEvX3Fnme1hmBsP6aWdGQMaFqas6KaNW8J77rUCmAfnTyRVtsvZDV0o
8Ead8UHaMzr5spU8DMFWOY/arprpJaXvWWfbAjoRPbG8iX2xt3pLtS9lMo9YF5BQKREIIqh8CBoN
hsTRJ/RYfSWQZTOZPMMWMYS4SvgvwY6osoBQkdWd9d2Alvd2Q8upeZvBJpmJq1hpUICgktV4toLV
o6oTW6hmV0MXCbhGy1HMwy4b+UzifrE7XbDCzdeB+9eeUmC8i6dB/M5o3d98PqVHhrllz7DfUk8P
1zDRg5sxAoTe00ABKFxkLvX6FkHec4Kp3YkZrlzRNmRqSVWPvzGJkuTHV+wN32hJFxRPbdYB9zZC
ZkQKM+vy/iVxB8x0p/er4gD7xxIPNHLo9aN0qkPSRAaaQBOVVOOYsFOasvzRM2mXhlmd1RcCBEWo
G1Me44nY6a6s0Z+GScCcklUiV+ZkzI95aW8MEXOWjsXYdSHBOmePlD6SucIJbODiZEP51k9+nl9z
0x9rAu6L+SdIGusPQg1E39pwAot/HPjgd8MXRuyWFpBNPPXgwjepV2It94X7TpPT3VGZGMCJVcbF
pPDMoQ5tsDZ2qvCtCiZcUUACiUAukOOxq+jXMnVjqKF0DC44sniB3NlXhn1uYtdce4r42wN1tHev
MJT3y+yS9kYgfAG6pOoD8QTWT7CRMofczzzsoYxNmP31gG4DLdBN+Hlk9hCCGGy51aiu34uGiDqq
pT8+OMFl9TvsNlIHvGW1pDvYc6pRYuYt0Gjf87eVS3Zzridy5RD/423NeiYZZmXM+QvD0Yt/0ANH
tVPXu5E4+nVsqbdibRYhvYOQ+TXpeYIJWEGaytbktFLnBUQZdXBp2gN3giVOX0iFt+4LAK2RPpir
fS7jQWLAqmHQWo3jGa5i0rLOV3HseYMdxz1qZ3srCLMODBEKLx3wWhfejh3XGpUlz37PCOFm0GQJ
cyLWeU1vzsSCYiqEScouVHLs/7rF6oNnyDPnVvpwbriSMntl9817ncbBIRWW0+xj20p8glzCfSun
Lnjth7x/s9og+TsBVTC/BXCGFfXuW3+IHY6kzHOhnzm0JyBJkolAQi6akRd5At6n5Vfpghrh1Ojj
5M0YZuM/RKL5EcSZGzE04cO3BdsH+esawZN7ibis/23MALGIZ4H3Bg6bNaQiH4f5XgBGv6mg5z8e
aILD4qqryzh0VePabKE27D8NXlK3YWlRDN26VjFfjAx7kRVSS79NSZv8CkhgWXsy7kn57CuTQkkU
0MoK0Y55qpkT54iY9PEbeEpDnGfXHybOPQVgbrhWoq5AfecMpOB84NWZQxDc6LooxbBrw2hQ6SGV
XUoiuAXTqsxs0jpJXCsc2O242AoDGoAbG9t4ebz3QuKA0fRMKSj4oglSvGNJjzpsca9PsvRg/AME
eiw21suZK6lXnmOcz9+J2eoP39T+jUaDMSNh+DNb2DaQ0CC2xv6bVctmVJelQROqCVHxrnpKNc4f
a8GG0v8xckNAhRDPgmUGZjCichmYhMfA3C4IZDzWIZz7BGLc2mguE+u59RZjHisoGboRX5ChKuZ8
he+10IbJ501P2gr0XTe9fLLTunz1YBlGd2PK2ae1Iz2xmqxkH1i7ylId575IBXVoQ71MQO036TEd
lPhIXLbqTpj0snvrOL1QOi/sxNoFbMhIrtIKeu6GHuQIYsYA1W8xLXiMWjf9LRKreRduC+Am0+ZP
kRXBmRhM869Pzf6apb57UUUcFwc70AwkBZQjkOvGMv1Tzt2KbXWWWDO4Y3hPMsLceuqSKAm4G3Ik
vszCbO0rmeeuOTqa/2ISW5CNgqSipFVPftpAQ7Y959vVvXGiZN+NH3TSAhPZnQspEPeW1vHf2ufl
fy/dEq0XV2Kpgz/C7dzsVoxDhsJkg/diSIBXCkG7yJl4v1i8+3cV88HWJgA8dtR6SfWNawdpavrx
XBGmLANhyJCpWhgOXjhpnjwvIxM7zipg53zW8aOlaDaEw2zloMSXxHHuhF2MgUgqR/7zxGQG/445
oywTOf74pHk9vNhyme/MB3vqmb2h4r+qipFUxyD2ID6kKqWAtv7ZAaglqVTRZN511F+Mh2sDvKiO
VsxwCGj3uQ3Ui+EGYJCNTADO22ieOXa9zgJn4OdFEoD0kJGoSaXKkVvCBuN0NKB3KDHB9uL3e44g
nTLfINRQ6k8DRzBxtqJX1MOQo9IpPqI1g4u2nWV1fl1GTq9mw9OHCCOCHDLSnHzEQOUU7fJ6aXf4
6nTAkVIm+e4yiQYRnOhIdnWDTvYpvECgM2rDKytorwLL6dOLJlAePYyIAqWkjrnklzMzqRlMB7AR
k1vTcQYAz81SiJy1kJ46pvVZlm0PtmXWSWzeuEb2RPcK2pqY6E7t5nQkKI4QlfPdxUCNpxmLb4U2
dOK8O/HD62rvWFoVTY24nQwG8XxxcjyZd+BDOJVAgwV84r2utWP1F1RueYhHoQ5Ow5X7rxTrh2Rg
oOMkAxtnUqu0/Jkyx8643FvLTjN1LnfsePNpHIcGoTUZmF/7vYw0WI9FzfXjKTWkqu+2bQzNviUa
Fm8tXbnFyegm06N+7Vbilsc5gUnW+CiesNlznPj8g8V0Rs/86xLJLw402XhsZlztL94YQ9FN86K5
g63mVR7larrVOAZmsGn7uPHeCgqX7ivthbKIN4SfjJBoGzFCBcmKwF8wfuIEwmJIA5OYPIpRTJZD
Gfat4Oj9bnEGKV+WrEpfPRRb7m7oxj8MdXC08924fbG6Nqt3bCv4l4rv9X/UHReYyfR3Qy5kiEV4
mdaUbwRXjwmSel16l7SO+RtQ7mELsrrgA+rsjFY9Ya+lsE+TxWm8D8+S8xE0gUtbtmKkEDHP2Qwy
g/Bb5c2pc1Ru3DvuQEQ4LEdM95rnKY4olkK57KZOxh6pl8B5S0EBkohKg6o4p3jn24Bg8qB2Y5nZ
7Y00bVr+VyWkZ79dz9MDI4aE3rde1PXjNk9NI3pODApCOOsuJwT6sLXtfdUgPaSxieGP2Z+UgDDJ
CHUF+YnwkbrZkwvUBq9B/ApYiIuoJLF8zMgPTyPvYCyIFyW3HMT7m2FFefQ3qNGtYJXxUAar+634
E/WOfK3anuWC0rSam9OxhPyhBQL4PhtsZVHCNKUMsaNozsX9uIS0ENgelvhQ4F56d5FXf4Z8AJ5i
kbeKjRWJDTQjfQRhgZ6DfwPY8g29KyG/hg/KIcSnkk8TyuESVVOCkPlwznwiQyceaIv3YM67iYGj
GFHHmVnhIxbM9jn3YnGqrYosIo0cGJPKf+9Qqbipq1JOf5DPibFy85xJLSA3qhwZkkmsSf91Av4L
t5abolEE09C95UVSudsSNehr5lmMHWp4SckJbJ7eOg7Xz8WiDb5ZSfMJR8c9NsoalmsjNNfSFNzr
3gO7EL+7ljkhZixW7v3hjuFSXsPesl+LpPE/FyYi4nhv2wsQj4mnP9gPaeVwsdwoe6vqOo7uAx39
PZMZANO7fHkdLOh760azjod3dyqsJAz0DDuVybKm6l947WQEnsuyqj/tJubrSQsm+Y9HjP/VzaNE
cCkWpmjZIXefLUMEJmWERmsUtWIhMFG67svM/cA89UxjfNf+4KefBIwgmE2izVmQ9iPnoevIpifU
5FyJktH9shmqP9NDplPLeVXEbz28Lv+FcVJuW3xzgl+znvQhcCxKypMqL621Ru4RSYtPDrDzEfmX
FqXveH3IWDOoRMD+PSQwYgPzrRRz+0lRIp1ec78Y53ZTa5v/56qQIjpytP3p8bLX5L7H6hWMGshJ
g6JYV5WtDBduzBReYu6C26UPnPRvBHDyOs0sNZ6tLKjx6vLeUwd7WDiAQuVThyQdMkyZtoHvYnNo
pUaL68WO7+S522rs/CfmoTly0wDB2c3r0v8Py1m9DK6tIWyIUnc65MdvmNcqkGP7nwXfx3gfKYkb
24XG11bxkHZPlrRa+F+1NDR7DI5O/kjOp8Wp1fAibPYw5BUxW7dHh4Ky3gGZK8lGBV2u7n7gj7Th
uGkZ4h/6k6DYbUBaUI+CzHQdWlLSRwSLCSGbevGIvSqMIn52DOhuZjqx9RAaS9f4jzhrqZRyhom2
WJyAP0B3ga1K6cwZIb8/qW5qNGvyxz5PZvYUoBPWEdf6XbQI/2fBUmKqmW/Bewx2g5xFDneZPoXB
cCanQrvYdks5BjvuRLbzO6go8G5hJ+MSw/0xZw7DZPPxmiAYABeiCYhcgEX26vQGMxUNLijcRw+b
crTLUIDpGvCUJPcAYFxkTuxkZdRKs6eKgrIb70eHkrYGYOpsHdy4NzLyZr7POJ2sDrk5+78qgLNg
rRK7qfaY0hEFVqZgz9NYV+9l37b/c3ZmTW4j55r+Kw5fD2ISSAAJTMyZC5LFBaXSUqX9BiFLauz7
jl8/D3RuRJBBRh27w+1wuzuZiVy+5V1oeMTdFICsXGQ7yW5B9O1DAlQYvh2iKkjqBen3jhtsfOck
rpE86nEXtc1eTKXSvpTIbqlvZeeiy9gGvDseqlug8yqd/04Rj/LpRxQOUgJjgud3xtiJZN6YEhjX
byHsmHXjYnERJEaXbT4C528dhFj4xF9LBLDnL7AF7AAlnTgLu5cC18AXerdjgIWCE/yDwHaXfKgq
x0TeG6TCIdVYQ6JiBd4JM0/L/Y7fk44HgYymH1OLv3GYBnRZoYXKjTMFYLCVCEghaFAsuklBED+V
XVD8Tn3HpQCgW/wndAN7bzs9taal/T15wLut+ksdjf5vWnhO8WPgocA0Elw34ZHm1/XHHGkGlOOp
AT77VkVpIEEgiPfDcOYfiRaWkOII7CD24UmOZ03JpWN1wFKf7FEMx3QW5WMdDn77EbDPKJ8XkYD6
0BotkgW7sqsm3EQ6n3vEDGHMv2BXlIUvtJgMxhQJnFOp4VZzwKzC/o0zEYlo7LQhraW421euo95V
Zp+cDJVUD5Uei/8oaH1w6UHmA0fD16Z6Y88GPlWUxQBozRzJPTwFIQBRRfNBL3KSoI6z4YxSo7xj
+pRUKDghqCGs+UOtAbPamZk1fM2DbHQPCcaVE9pNvotngoypRmyRZM+xIuTyQJ4BFX/fGOevOU0w
gKJ6PscTNAje9i09KXsRvyTC2PSG5ZQfadA58ymAAJqQ9EwOkmvci9UxtPqa1tFUPtGOzGsoOVYu
f3ahXX5ytE43Ee6ZBmsGeKPxN7b51L+387p7A4hHHXHM0eDuJAaAi3xAimBylbuU/HMkXt28n7/I
towQsRLj8EXAh7aoMEEPFX3GFo5YV/NIsBRgSpi7LzSYWONMc2KNi8y1oHfiy2XByc1ivXgJ3DLD
cI8rDqhkVxBf+2ijeCBQqS4GKGSnD4RbMzgM1yzlNgGFmx+Kji5oAAbZRB8dfOExs0cr4dz3tfUN
dGURt1Qb4oq6wDwDnJRHE7oBI8STCJ0PIGCjp7nJ0gJhA6fX3vezM2BoVrm2eDdWeis87jJIhGRh
9fca75v3idBK/7MqO81aJCeM+hT6hrGvIGJ4WOxOb01zoierRfbTRGrVfO1terBbKnHGL6osRfQJ
N4b5U6UpojZyQbUtHJb1A+6I0aeGLs4WHGxp/aL3MJce3pnuY9bhq7NF89SlDxVjRASVGGeDRyT3
k/e8C1CTSAmk9hCpyqV7HWfwGvdNpmYoLEPEER29Csk8RIBNKr843+GJipO0bmPugBSqO8RbPSV6
MAC69DAoj0krbBXvAs4noW5mdeolHsgsd003D2T3ctLel86kwTPOloL2mxk4eXAYYpg62Ci5Vv9d
R3Yx+Tg1YxIgQScayhLW4EKTgWhFNTlAa2rcaz1em2IrsTPItE1nlvRhKgcvEMTsS8Of+mfIAMFc
/aNE3fXQFvtygkYJLaodqVsW4NbyaddXYd6KF/RyY/y/fY3WfvMxkkjlfW6doh+fAOpoZfDLJdiO
/T39Mw4YmO8RuPzB6cAb47CWQel9S643Y8NhKuEGKUIWCEEc8ROB+mBNZJ9vqek7864rjOJ7VOtF
f4hNraKBpFfS7A4xD1kHXW+EIJRvVQaEUx5pF4Xht7A3ubGOE96hU7nXc/BxVvvPv//1v//f//05
/p/gd/G+SCesjP6F/NV7QCBt81//1vV//4trffmfT7/+69+kIahUWgpFF6I216LCxV//+eM5wuON
//f/kkmQtbCvyh++3VbVjsxnOKQi1b/YBvkEbD942hDnMeVuhDuRvdQOnfsxoa8VAU+6/WvU+Y8x
FEVuvCJcOJ22u3RQz38M3bvJHnj3vyU6cI+dbpbuVx1OS/tg9NmUHTBSgQ5cJSEhxStHhpRvWYZQ
0pao9kvzfGTDpAekhdrwhVgxOdTZhC2LDThOKTt4Aznyp+4jcHV7TN09n65EcE46uknNHA04hbn7
+aDApiglKfDeGIAMzZMjOxvhyNa0sg39WFpPm4Fjw9VcNpb+3jLgnSKEb7kpr7NUlIVKuqk7XF8L
cbQp08YUseqOoACDzQWfqGF3nYxx2b8Meuc7XpCR2Ly5PYnVJ5PClUgKO5ZrGiZIK9c5n4PBAs1W
0IvnSek98KRy/I56Xv/QGAKpLklQ83UyjOB0e9Tln/rXrpW6IXQMVqhislEs3Vx29V+7tpibJLR8
u3hB6hETizJ3sjd9ArMQGvHcbikHK/rLOM6eQgd3jjvb1LoyujSVyW41+JMwzkfvwMrWTSOKF78Y
2uckk9ZL0CwwXfQR7wy17Pj1RKVjGRJgnu2a5rKF/ppoY0iNhoBZvDQtmWUO8GMLmajed4k77msl
nE+3F3b9OXXDZEOCN3Qs9qUhVp/TQrCnGqE/POM6CW8hdJc2C3UMhOWi/EjBn76RTXh8e9TLBWVU
iwK+qRsE4ZY4nyU1DiZK8+25SAjRN7Nm/ydsqGDTNdPmn68ei21KZcyxdHRP13cMe7MSlNj8Z1rn
8hOBIrol0NGipRoFm+72YFeW05SmrhxDN2m0qtVOMSGB25SuF2Oghc6Pet2PaWHjIAVkwF8jWcdW
Mo306eH2uPrlvjEZ2LH5ityjrlx+2F/7xtIAjxpu6j+DvvJKTdbpvpZo8QbUWrDYbpCoj4a5/pHZ
+hdz8ejZJk2Lz4CPYkXNbWtDfBjI51z0X94jWfLRdXvzziG+8httEk6q0DZFRyFWv7EKy2BoEK94
nkycSTZhZlOWgy9tPuYNvo9RWlRfbi/L+sJldyuDe4p9xpJwhZyvSki2PDuhZj4bnG2AgfAHWooC
4KNtFJwlKlJH09bo3kM/afcRBrnb2z/gykbnvtT5HVS3dFuuNnrS69BEukA9291onFKzoZJUpj5g
3L67M9T6ZeeONBdIEPcsgDbkMuT5ZIN49DsnK+1nBO3cXQmvdg/8npyQdv4hj8vHkshvA/9V7nTd
R2WjKAAH1HN2vD3ny7vacnXX4scIZi6s1SvXYuYCjn+0nrXBNdC7HR39VKbpV9j0RPoFUqx9KqYd
HNnozsiXn5tnyWFQx+FJZxnOV8Cdh9q1StN8BvJBB1SzRrUbqT/tnTmx3tCUepeCNdr7nb2AQ5zy
8fbELz+2xfPE06jrhBSgLc6H54Vy4Aw0+rMRE8nq8VCMiD6F805GTf+f22NdniVbKYFRnWlw7Gm1
nY+F4TS+G43jPwvgjHvRuEtCF1oHINLtNhdjfLg9nn7xVRXYSqm4ZGAkC6SkzgfMQFz0jsjo8gWa
Xj5ibhjLY0/Hk9Jw5Fv13m4HccqwuUFEagqwuVOzLU8Tpnbz+wbJyf8UgO3lJjcb+caak+FrZPGK
I2lUQzwvyzB+64aW++72z14tk20DaudAKFvwn1J3V3uxb6YO1Vg9fzTmfD4iGlYfCy3Td3Tk0ucg
FPcO4eV4Uhg23wXtXpey7Wo8Ae4IT/SkokXpYlObD7DXURL1Efuna4HEuLO/PcE/V9hfAQMzBLQk
HIWkl8MV4K4u1R7QRAGKqXqkmdx+ck0tO5imkW/tUIynSM7yqzaYCWZwI5iQMmuTw0z7eidIYh4s
wxjvvOzrW+i/f48ibGBXIm7ors6gniKq0hloKgGaybMQY89a/hri0g//8Uv6cKc6HBehH5HGhxzU
DErDyKO+mLgUOZ7E8vTTnQVaJTx/fhA4JEdK7kRaK6tTSb9OBzPZ8kmCLO23qEKDVDAxa2KHWrF4
h4ckSGKqsygaYdc4yb3VaeKftDSicNdnJu3G27/oyh7Rleu6liMMZ9ku5yfJFdpA5D+2IALsdO/G
+vSCwNR0oPggfwudqtHt8VYnd1kAHgXdtW3gzoYwVnsy6fDA6ah1PFbIRqMdjJTT8GQkNh3uSgLM
PzpVbY9va8rbH7HY7Os7W9RYrobVFiWY5eln/XUCsVXw3nQptjFN2DyGYzqdWnzqUAcV42c3qt8S
8ZtoaYXvFvPaX9nSsCEHljxOFTVzG/fUI35JKIzT3Bk3CiAUysC680/Qo7IU2EO88UM7epmkUsdI
psBBMsqM4GZ/3F7E9UdzyJv5YChCmrwx1FfPP1pjImhI6p6eSn46lje2hYKNit7xBqqtjmfB8+3x
Vm+J7Ti26Vrwo4VBR9zVV8c6NOpQIQiunRzH7QVMTyrQI83GKoDwtkmziRf8zr5c/pF/fybHISXl
3ZbMUxe6vTq5NgQFCv5O65mtKI+Ksje+HxOiRa3ZbG2rGh8QXCzubI7Vk808HWWRDOi2YS1yjqvN
iWXelIH5xJTAUQ7twwyKmvXOTumZHCtR1tMe1S9NO42NXrZ07QE3bOOO9s+dycvLH+IKdEcMHlTL
IXRYfeBcgO+pIX552PuI4Q3NtrB9zsCUZzzfdtd8NTvdhtvbUfXbyQClngyxtXacPqo+spo3LV1X
8ZnyrkWVBClhEX0b5GKZA6IX2c23MUi/5LlClsPfCZpr7s/GRH3zQQe3z8UTdrV4LlFuDUljK/By
qFqgZA82ug0J08opwi06GkpdnBr0gXD3ycyRxukUF9qSiEYi8oYu63pMHCMg9lvIUlrwUQ6oM3+K
Adin74mv0SQch3HsjA0mEmhz396zF2eEBN21pESvhpzOsJcl/isHMcDs4YkATslucjqkiT/YG1qM
SOIYc/mLwopz56Mtm+N8xzIgJ0TnD4cvt1w8fw2YNPC38SPLPDGM7QcEc8sXjFGDO6NcPGkcMYYh
tzY4FLy0q3mVSLjEgM4zD8AGXs5UDk+1KXFrMXuJ5XNpnLQMoUVMwEO4T3iWpGXWbFU4JXcCzPVN
zg8hr7TAyOiUYFxzdSmMiUT0EosAL3DN4ZNZpdE+x5vay3Hj61GZX3Qgo6L0SHmrO4tw5XgYlKZs
ygWK5GK91DrqfEUZ6fiGQC/c2nkevcvQMnoYll04Quw4gflRmEViQpxSknl/e2td+dIkNZJ9RVhv
yj9PzF9fOswaY54y0JRBrgN7BROa/dKiLHr9DjYAtgmeSXC8wl7FCv1QdAo3cr70DD0RedPRfpKO
P1n7IB6CL8D5cQC4PbMrh4YvqtBKJGZCPGa1ueImHMswC0OvMbHFMfvmEQYhsPoOdJll4Ilxe7hr
mxkNZl2AAucPtvP5malFMrW0xEJvsFOe0TGpud98Lo9xTPZIPWCVkpbobExx+SbwaRFMTqu/E3X1
8/YPuYgK2MyUyKk7KXspA6/Dkt4cQRDUQeYho2rgrz6q0fEg64zJVxPD0nlT4Vslv48NyL0tGZQR
7eyCivFmdiwt+JWoUZTv/M5AchW5lnq2tQ3tDUvuat0NDLkpiCVjL47moXw7A0vq31W6gu7vCoSO
mm3md648FrlZg8IBVotA5+0JXrzgPKaSUjuhJ6GwNFepP0qRmEgbVGMcEOu/F8XYQ9v3SLwCHsIA
8PZg6/oP7yiryR8WOGIqK+vEA2RD7kQ8EijnpTLfh2gL/YTniVR24kz2kUtNkZJiwjnvDbAD1eLO
1X8sseRJ3/C35i8GgBh/q5wmesI1Wy/3GPkaP2NiWP3OFryy48nJqLsrTphNGXC1A6dCQOxtIg89
zFkC1sav1gxU88maDad4auls/HN7da7cmzarwrKQAkpjvedHOzaot2uJN0xuv8NbyAIWqyIv5hrb
l9Jo3jQywOuwDOJPt0e+2ASYgku0VLm2eaDovJzPtUl1nJmqiH1oYzULlccIMtCfXfSYAfV+uj3Y
lUuSAN8i+YLmJymvng8mLRgBellhpSed8dRCstzqU/I/eIS4p2gfKdOwSaxW0fyAy0MfwXr2mjmh
pAnKGQCp0DWMPBFWQk2hw3VoAgznp9nD7Qle+46EZsIW3JdLxfp8gjPgHLc1i9jDUSilhmcUhxbd
4V3oMHzWwFyFI2VuA2MeDrdHvoyN6Tss9zQblvdBXx1mgOxy6Nwk8VrHLNS7UKMG9IAzSvhiBAad
3RG7RvwtitF//dZdYqnlvSfLh7xzPuW6NOVUa37slXi8PCRDqW0mIO1vxjG2f4/40GGHERQQWyi4
lnfe/IvNu1TLqdALuoVU1eTyOf56dMGPB5HTzYZnw6TbFvy/PsyGjx5gLLI76dXF+pLh0JLU6QUy
SY7o+VAWwI6cIpHh4elsQMPD2EmBO98EdjM+TOjv0fcV2WsvIhZ1GZVXCJA/cev5oHUKZn8SUnkp
Ah6PpFlIWWEMtMnnNjq0NEDurOfl28uTQKJjOxTRhM3TcD6goTIMdJLM4smDPwA9EgfxOP6nsvEi
wMJk2uRRxuzLHAX3ELoHdEdjX4wI17xyNy9Pk66oPdApYFutNpVpx4npB77pNW3lHpoWeCfaFPnO
rJXcANcVH3NIandmf3F4l0F5p5bzw5DuarUjH13MUfjSS5vYDkHwdjOImYF4feMSunuoHCJJraxM
HWvwq6+N7BidfiWRhkH4w118vvSm0Gtu99hCdolu/Jda4SCABEhRvAWYlSCUETQQDl6/zDSBbO5I
OnnU587HnDV8HLOgJ5jDOgxWShU/+FrhvnNwPDkEi94bqNgsvrOrr5xad4kkaXeZhs7XXY2q0+UY
gtb0JpFJgSRV06DuFPhUZPUQMO3tOS5b5SwFW9YVTUiOEI85z8/5aFmquljTctMzS26GNlT5ls69
vo/C6YdE0dC7Pdy1yZEHEC4SePCgr3ZuB50tQgFKohoxZdvWiDDLE4BaciQK7qQc1/brUluVBuEy
kfIqMK/0aphNuixe2mEVIWTnHjUku/e5yuWpBff+qY10fUf5EnXE27PUr07T4XYi5yLhXDcyavQP
EJENXU+ivp45QJznstgijzPWmwpuif/gRmDRHvDbEBjsYuBrYhURuJNL/auVNkL9PrT9DX9vjFAm
WnuT2M85whOfgFj4xh1MwLVNoBBT4Hajxso1fr4J/Nb3gzqCETw7IBF7EKDIZajsmMekNFOYaHfW
5yLQYdMt8Ak2HGmTq1Y5zAwSv6ymAIXxrG1/YepYH2ClZm9vf4VrH8Gxhe7YYBXZCautbbbOWAlR
m15bVO0LLkvZY9si8RQ1s3nnbrwciuqFLilSEsIT4KwmhD2BpSFNoQhQe7H1w9Z46CoTweeol3cu
wmXbnh/YpVAioB47un0JfEkCq6mhBCrw+w6YqwAtZGVE7WdQ4v3eJwJ/AE7v7yZZQpIRKLPcXtTL
h57hFQ1ysEdAk//s/L9iConiEsITuetNoTO/SUvzKSlRu6XE5mNHD/bQCJERuD3m5UlmTOBFij1K
ZOyswkYUGTEFnBbRCkp1z2Ie0TJTg8SkUeVvrQKv5WboYWEX2s/bA1/u0yV2YucsHckFbHR+Lhpn
KKsKSJBnx5ltPpVmg0o6mslV8vn2QNf2z5LNL0kVZYQ1nqLXrL6aJPdFiEiEh393+Sayw0+1YGlv
j3Rt+7CM5lK15QOu88wkbEU0GYHjlWGtAWOzWywpozp+1IcB3bgkr/oPSaqyb0Mn4t8Wb+OH2z/g
2pouQQQFGtsgCVi9AOSupaZlk+0hHzW/89EIxM2IfP/1dwz5GuGhw0mhW7NGHPWxMjWFcIJnhXHc
I2/aVs4hobz46luGcXg/weRRdKZJcr5HKN/Ozlwq3C3Bmn5X5pw/wieqyeHEr9srd+UYEOw6tgH6
b/nXson+OnrKDE1A1K7ljeWkPfhCz/bUuMdt31c4bANAI8bGetmiVXrnm10bmdCPK8dWko+3/PW/
RqbPs2DEuXPgjWff0E2Kd27eQvXgPUW3NlbZAW2/bgew7F7z6crJoDZJ+4uGJAiM9ckooh5Sadgp
L3RzuFga3a2pTZNdNzjR4fb6Xr6ChFsuTE8uG0FBZfVehLHW/yFfehCIaWP5UzQcM5OiCnViBFc0
7AJvD3jlLmVaDg0i3l3+vV5WDWWqsoy5XvQAQeXeOnWWi8BJJLFRHIp6p9D+uD3ktTkqLhmdrcou
suT5lyRvGCrE2aTn9ghtB6BoH00DAoNQhYnQTOLeuW6ufT5wDpQpbXJQMDTn4yGLPYtJVtKTpgHE
gF+EEtmMK8ngvP6upitLsiupSF2WNaJ2GqtS9NKbC8v9ovdhv3Ossbhz2q+dBPQ+LIpCXClq3WMz
Gh0lQCRYvLJCQrlyM+0zhgD5LugLEO5WYzRb5Bi/R8p/JW6Ti4U6hFSOA9jPBO63itHQsE9w6SNQ
1wH/5hu4sPbnpnC/GDpAa3OEHFEvadmrt4tBOIhm5pIkSHu5zP8++EWrwrJPqIFSsDq0QRLsTLfw
P3Yok+wqCJrRncjwyv40kESkcu/yIQEfnQ+IRAEs7oEks28bE5PrqD8ZueGfcCei1W41n27P7wJ9
sawqaq8klKgBA/lbnQcR15MVuZ30UPZpt1YQo3MD3nAXDQPchJHYYNNHEtWN3lSkCn39VCxMn4He
L/oOYTPcWfArz7NBgYEmEY8Xx3P1lUfcFqfCHqSHr21D19zB4H0DJgWeqo055LEe3HLfQGY4VsCx
nh07Tve3l+TKiSXnXJAoiOeAqlu+0F+f3PRnx4+62sAPZ/APEd10b6zq5iGsiuDOZK/cf1IHvUrL
0QH4YqyeTjQEJSqlneHFmSMeYZogi9p19ucinqPfk4qnp1b24s4tf2WFQY4DACAjWG7d1aXbupbq
1WiZXi5Q80VW3O1mzCEQctmkFbaymx5dwbdBi/bNFoF29ajMIezuzHw5N6sgnvcUHI9FP4yzvPrM
6E/GKPeRAE1YLn6LmsH/MPehMb/+NIGbsSi3Lm16lGbOv2WRDsjwFbr0dF/Rd+kQNS3KxoCeDy1P
5nR6X793XG5fkCp8Ta6q8/GwKR5wkKX7VWt69mvUTNvDRF57W8A/uPN2XtmmS6PfWLJ7Qsk1MhQJ
v0CrzdT0BJXbLYqvI+6VLSLKgREiYH57XlduJYIPIDhLCgKCfvmcf50JN4nnXpa8mhlo9Y9uT1a3
gQSI1ZLEyAGvV9fx7wx5ZX5sTnIsDiFv2nqbQouJec4cw4PAJd7UhVVS7GuQ8LPROL09uysnglKm
RXX6v1sPq13SRDi7+bGP15O+YHQs5DeGTYA1+A76HDxv2Y/fNDnY+wFhA1LMyXq+/QOu3AMQ5Rya
bZwGIJirS3iKUpVHfgm/MhxmDY68XKBvKN+gvWGMOiJFIHeSLewsp7pzQq6UdLlt4TmBvCYpIqM9
/7QQmaumKsKUMMhSE1xBH7U5YWPBNGOgjYOX5iDSF4XJ28HQ423v4OftzKHz22yV/XB7Ha7cCrRS
SXGBOrOx/9BP/tpmyagJsmqRPM5aov9mZ2TbMo2t1wfzf4+yrqT2yBF1SOQnj5aI/Z3hjibeH0hD
t05WfFaW+zxHZe11UX4PzH3tM/OwKE4SHS64IOdLbeYAOV2Y648DvDDzcarRcvjoBpb+QtMy/d6O
Ai1ApadqvBO0XTlLS/OHcgmJPIJbq3cmbjXDRp0yfkQHoj46eWMc4ljHuCKI7r3ffxpJq5vdcf5E
uo6CI7QOYNqBvyaxu3hUdWriqAKqFeueKMswuejKri1PWPh1/j7AKxJz3zEH632sKljHM/7R0Iru
POeXVxe4Sbo/S83e4JpcPecEPcnsT1n2GBP3V/iE1lO0FcR8H6bSGt51bX6P6nO52gt0m8sStsaC
Z19dJ1CjAktoMb604Zgd8lRED5WVNTtlmPdilcsdJS2X8sxCxgJH7a4+LD6tLVZDcNtiu2p+hHqU
I+fJEUXWJ28hnodGthOTi3Ti7YN6ZYoLkJAXHDwP9JnVpdHbZRdjJut7I6p0NS9pnT11UZgX2zJJ
aNnfHu0y56BSQzuYvavDrl2PJiGu4j0CuhZ1W+dtih7ag192GMbg9I2E7tR17dYoF7A65W7/5+3B
L/cP7byFkcB8FdWF1d1cQO9QAyaUnhVlVPjSbtrUVtlDtLfdTRpE1Z0Q4vIOXLIbOv2UGHkNLuiN
MkPDDmcer/UriqhWahwGUCwPt2d1+QF5Wm0Kw0scCINpdSoGZaDji5G5NxFUvy8aZ36rQST30jZ3
76U018biWROUbSh1E9mfX3sqUmkJ3mnyEBpagB0ZWtRIgENWTu4VZ68MReK0QOY5TGC9VvFXjJ19
OyAq7k2din5guJW+z2Mt3WnzHN/ZlNeHQlKPTiC40/U9hy1HKVC86uFhFON7ZEXyo1GY+QPa4vfw
z1e2IDyJBXJCELs0Pc8X0Gl6DPvcbPB6JL8OTo2EdhYNYD4KVALnoe3uTO0PFeL8Drdomy+AHEXT
HunH8wGhE4twsP3ew1Qww3HTsaLTFI7+S2FW1jdR+/ohCKc+3tQZpRM74B3blZkxHI0Uxxmu8hI/
Wpx3b+/Zy8vO4sIhcwGMRA1uXQnLagzijBjbKwQPkNYwpuBBdX7ihQjKoMYxHhAIfSXji6IDBELQ
yxSKl+t8HdB3mTnkKeqcnkTF96sGovnzWIXIZyIJsdcbHOtuz/HKrlpCAwAEcL1srp3Vyrsj+jpZ
1HkNYtFejijyiRr/fFSq0Q//g6EgxABcINemS3c+VKR3Yx+meush1pWSbgf+SWqBuQ9JzO60167N
imvGXMooS21xtZ+w4e5Qv4pbb+yj5r2j6e6BgFf/SKHDubOAVzaJohBN4YScSFnrpmeE0kYpKtV6
ohqRnddq9zgobFVVGA9PdTUhWDUXr0+pKbjxtYihQbmQcZ4vZeA2taMyUXvFMAM32aF54gNFS/Fu
zPCoDlFcxgVtDA+07hHEKlyZ+r9QZymbOy3fKzcFsRfvsg4okcrEKh7ouhSv47oAA47K7/ShxfMg
POV1hSIdSY6GEGpn+un21RvJkVxMC6iJcdfPs2omCg2z2XhKZuNhwntrH6EEczQ11JNuD3VtfssS
k4a6RJfu6tnCmmtMMI8iOl9Ud3zh/srnyH8AdzehY6D1+9vDXQYeFl0vXkeaUnTQ12hao+tJG0Or
9lxOPpL80NwnTDOOZV58wGQoOjaLXxcaP82ds3l1noQBJMAUES6AFygW5pOGQ683Nlb0EXmP9Otg
W8EOCYZFW7GsH25P9EoWSIV6OTVEvkAC1k9MTJhRVm3ZexYsLABocYJbeYql2HYaWrRmmhqbkmCK
HPQls3kkYcqC/yS1lnwf9aQ53f41l9cFZwlq0VJvBam2vi7CCVVzNGlm6m7VEOxwYpvfun1STQfR
6MW9PXX5kZeTi4rDQq9d9tb54e3DOp7MtBKeXhX4mcUJYvA77Orkpwkh8Y+uje421lNxsqu7pLyD
eLy8rmgL/Olmcy/y3q4OLFAjfUJfSXj0SKqtauLyuz7U0e8i15CWcRe/YKuNnR+vXmCg6ATUlFbg
U61xljGCraY1YM0b6CjLmXHrvMszo9k5QZPd2clXviUFToBLlKqIANcQIqexqtC0KE4NRSK/52qc
TiinoEAoUOC7Patlrc6jFvjqC0fLpH4u+JjnHzLgjVyE9ScvADG9p61qod+cW8cU9N8R41uAAY0G
BiYuR6QmyvzOGboyUwX8nc/JW0C2sHoEHDR5s4VZ6hEyFYeGVGQzYE6yQVruXoB2ZSjQQ3RDAEhB
w1s3lRqhSWLPpPJKwPAPujulLxkeSdig1tGdK/DKBqUoRF+Q4hQpw7pfVlP+wR56ZFbIowLvH7XG
A/OeYWGPVPSXrOQgP9Ycl+LVTxn9VqQVdPJLyO3OsgZ/1YLAx0ZTGOIAKfEIAb4UqEkRXKt53rUI
5v0s3XpIX0m2BesMXsaWJiH9QqRajdliTCiwxc69zB3K7DBXws32VZgg7ZjZHU4oBVXfO5fdtQUG
n7U0XRd9hzWGk7pg2UPqzrw5wTPVr6wfEZrRG6eDD2jY5a9cc+9BIC5fF6aJmgTwh+UlXXfS9HGx
IHL9zKsr2TzZc1Pu29HIIGFV2WHQmnsaAuvxgBsvVb2FVUVRz1lHJXqHpq49OuZp0tMiQKJeYmWJ
yW0YdG/jVqRdvllaVOLODlrfB8uwtBaWtvkiGLTOcUVR5CF8aXnC7Krpj+WEWu02k7WNInaHdmwe
6BDhMsvZhTTwHwZnHB5u30gXzyqbH7FHClBgTbgS1qjgusKKd84C44SBUEsxtxrz4WNtgV/au3NU
ifcjtp323tdc39+XaIfgn5WWSfA0lNTYH0IU6qM7sfhFgY7fRMFGLvBZuFDQJc8PVhjYASDWcjql
ZWVtiiCoH0c6q1sL2gxQihC3GxiuWwdfKWp4SXAo8Vl7bUq7/Aie2iWEg6kERuX8R+i88FoEm+Q0
ANN5UA4D4ig+ekq1PwWOxndC1PUbvwxHYZ3UY+HTE6aeDxeaEyZHmdGfQnsY6/dJ5qawk8IJO/B9
wzaJ1QYF2wT3ZqzfoomWJ9YId7bjMqW/nyd+A7AxShMccgHyb/U8IVsf4aRh9id88ox/7HlKP6d1
mL6tm7C/M911DYmhKECy80A5UOBcc1Jn7P5EM1gdSnm5wnGiah5sErA7T8PlsabUQv9wiSO4wNYx
o5tZOZ34oT/1fTk91Sm0XvQqsKZJR7FxkLjb3D5NVz7ior3CI7uk4tQ9zz+iG8PPzPW5O0m+3vCx
Twri8S6T05hheZjZqQfFzfCxScS9eBOkrSnudA7WdzUteaIlQhmIzYDhxGob2WWikB4PmhObLMao
IDbzKd1Dr4NMklQK+atcizp8KDOJkfc9ZaULwtkyPFPniaI8Q6CzLNBfT2KXu73CmX0+4cYVGO6x
r0nsk42DCVS6R1O7dh4den/iU26il0c53WlLd9jWs+idbx12K/rbYXYceUhtI9K+aajslXvZo4H+
oAnkCw4NBLOg3gYj5YKfoV/H6Xu9ixUGHcVChPruuNgxPzf4lyOmGYVIcb72C4Mq4ZnQ6c9wTNYh
lBm5EXjfgN5XVH3Mww4/6BZnm0ZLYVP0ff7YKaPdSz3S7kSplwdGgsdd4HjcEEsWf76yicS5erQn
/yQESNKY3Gsb2lP2+dXTYxQ6wyZJHbtn9f1qrIMLw+z8E8Z1RrwJmm4RjDL7gaphZ5XOwbEBhz+o
MTFMsKRZ8PLa8QGUwN8gzAA3iwfK+SxDVeQjFCv3NCsfbig3Vb3penpOc5j4P/AIDHZJkHYugl12
e4+ffnlbIGtDOkPpDioh4eT54MjylcjbzO5p7HVMgoSVvYkrJ3vf66g+Vg6j3p7slfEoxCDKt/B+
YC8sf/2vw+KidNuH8ahOTVJhbFxI2eN4WkMua0qNBKAJqjvR45WXFdEcAg7SkAXTsH7UbNsnAK9y
dQrmdqGCYHk+F6QfYqJHripfImFZhQWNDMA0UUTwPEWwVQc9zJ6Sxk3zO8fp2hKALadAzelctJXO
l6BO0QOgSc8S4EPhacH4Ecnw6sHvRfKUlVp0J9q5MhwdEhviGMDWhXJwPtyQx6rFAso6BWOMLE4L
MaQIJvtBD/RxMwm6C7e/8GV8B9CNogXpu7FUF1fvwWiylljTBF5X4GewmUsDT1Jo8PoPu/DzN1Vv
2Rh9TWb/CRl4rIlcPEvy4+3fcPki8BowPoRFVC4uLo7MppHsywZ81qgXx67Bsj2JwhSnBookeYDM
Ycp198p2LjVU2rmoP/LnJd1cbrO/tnZGk4siwRB4SOq5u4ye6cEtVL6H2H9P3eIyaGGoJT1Z8hN6
YKtvKgV1Z4xjAg9Hcc3Yo0QZFA+WgKf50KeN+1qwKzOjbrkk8CiOLH2c85npZVJiaGRg0Ky05oTh
pbbJMzv5hrfxvcLEtdMKKIjyEvUudqy1Oh2lLzER1Tt82yxr3ssEF8/cxq+s1NEQr4fB3MYj8qho
ymFqDhMJG1433N/ePleWlxeHtJoEYYHBrubrp1ogyt51T23XFfthsD440xy/8UGgvP4uIGIgeOHi
Z3XXJZ8oda3ZQsbm1LMeByfLRbmpJQYJ27xP620aZNErRSe5ddDt4VGl+ksST7Z5/jGj2USgf9DQ
Tht14wnEgwUzX6+OMMraO7oSVz7mUsCjzEQPfDmMq31qBEOmB5gpnOayoU5QVY347ZeV/tXuE/xR
KnjTnjm1I0bPUyeeZvP/c3ZevXEb4d7/RATYy+1y+0qyLBfFuSGSOGZvw85P//5GOXiPlyssoZOL
xEAAz3I4fOYp/6Ikr9gBmish6TYEvlHIOMRAsyhvZMj67cusyrk1oC3Xp7FSXBq1LbpZIk0f3VKI
k0aFf7h/ft5UXq+LCihrpCwUUoyKqbKvFyxbnA7xMalOHvY1SJbYWa6UZ4TJHfvrjCcFD2wEOSrl
Upvm0HpmrbyMuKLUD9agpvWvoFYm62zHk2K/DDikYmAjmtz4y0k6O8SeZzCi2DeDLs5Poz5V3d7T
hgKV5lhgZrRJdB0zT9wHcffdjIxz1XgzhaFnvEaeg4PPQRN1E+0tM+3B68Ol0H+o2Mb9g8YWPosu
WuHOLhuSMH12izLvNnEgCmV3f4tuIzQyxpwKrgoIF6SX1ztUGKXORvD746YKDt44vzAxHY8MRvJ9
M4HnVcdgXMk9bj9rUnWp4UfPU06hFmsqionbtZ2i5Yqb4zYWeDirhWXjcUUT8qOPB1yKtAriBZUe
w+/F4yVTXkRKnp3GetK/m1hYhNs2dZvRDxy9Gw9VP4JRngXxdGXl23KMmT6EHSaVfNvgV69Xzr0w
FwLnjJONAtAIZz1UQZ8oIS4uNEPSvWvGmEfWPQauMzFuJXLevlYqQKgKNHZonNEFvV4d1lctuLbG
k9XnBvLccAnpJIy7ns7OY5G58+dCErHvb/Y779VjJMFkjeYrjNHFldEBlWbmjhm1o49RfewLaINH
VS8jFLKbj9+FSKw5BuqbcurNvOv6CeMQC4hJa/qTWqvWzm4wDSfB8TZzYqz1qW428w0UpqMN4FAW
MOy6XspBuXkay6g9VWAtsdPM6h1mf8PTGKrauUiyFEvVdA1TerOZEntC74fpFigxxvqLRakrzaGM
m1MbhGjf0w6znpx68ir006rw2/03J4/DVZxEYYmMHLQSgFJe3+IJ4ynBdxN3llPXDN5uZL71lA+V
twmRKNtNMBe3U0r26HaFdOquzZXb9/Z+koWXRFLIlj3uAYv7KY2BReF5VJ9KA8I6svjewSyGDNXp
WUSfUDXO/Im5k8kvwFV8iyFxreMt8mFwO8k5+D+6+cwPOMlLzZrUK7FRdjVxymcDFYq2s7A/wA18
kyFp+/X+nt9chnItqR5iMBmm57aIgp2lo7GJEu/JmgyQrAXOmcmmaFEy3RNRrL0Z1YG28oW+tyaY
cjIdhmqITy/DgonChrCD+lQ3VhUdq1yLxm+2UHC1LmkLvTjQ5j86+JF7ajKqJBLJUfFSNTVwslFJ
O6umsdeV/9pwqHx7Du1vU4fGx/0tvW0osxbJBQeZ3IrMe7GnVRIHtpV34qTwhpOO6WxVZKGfibah
ZasEk3YkIfDynVtV3jcS9craRWmsNy8KLqZBsmmMumxXYvE7m05iCeQK1Lvssi5+FKoibYu1dX5K
MHd7BZLY/0l9HykbYHv9gb5U2Hz8NdPEptCUukTyu76OHVUxW45SGvmpy/K6YTo9avE2wqFt/jMw
U/O70WIduZJj6vIbvY4hsF1oP0KaMDjSy+JETQcjtmiTnWaAHbmzmflw4sq3cC2cEDGRbTI9yqop
OhsGfkWfbbtIhn2NS5v1NNU6YjatNQ3lPxpOO4ZfWVobvrktJjj8dDZdEC8OVa/bDZHnoTmHD9hg
baIK27KvqjOO4ljPdtUe7p+od96dFMQlh3BtQEfLCUVUGo1TjHUGKreMj4Vi6cdUEeNOr6xvlRsl
K9MHWZou9pB2MSWr1PqmoFzEwSrPS62Kk+akMt87p2PbXApnWusjvkmiLpaB3gd4giuNm3rZaxeR
h8LWXA8nrFd650SFWyDFomIxsq9dhyF3oIDlt7ejglPC1xq9VO0ckqshJ21kRfojnbEbecYpegi+
057xok+JiQfctLW8wtB3GAqG+P2lZMrSt3WsMGbDPNM+WcNITIcP6qIMP9WZsbPiNGgPoOxj5Qhl
lI5bIYoaJiCQA/0YV2avYQZdOdYmnbPJ+YysrYpCTpB5859tiVMtTphYe/1dKJoa7fJAN6unyNPi
eJch2DH4cYMz0DZz63n8npkmki+xrve/8KDIp6e50Nrukk2RYiBTa0SzRn4eFYVyFl6N3NBG05HV
SDfgOizvCcnDwKUfOWFFdP+Q3V71DD7IFaX2MoTpJaADLAu/gSLg1CKmOx6bSh9x6g6jOPOhzDT/
3l/tJjEFJAzkgFwYdTiOwSKxgEEeTh5D69NoZ04dbdEUN+tn/Ood51BMY5z+29Zh0mlbF+MyZxeP
GKy83P8J7zwwsGwInzCV6Sws45MyiAw48lTTWxiLVwNKxavAeAbrU+xV/g9LyS+JiQ9MjuWN5xW5
M9lxIU4tstDa6wxhYvihpGSov0Z0uszP95e7TRXZWriJtBTf9AUXPeyhq5MKIIB9whKuecwFjnAw
XE+ZJrpHjFezDehBayXyvrOmbBxT1hN3IXMtgoaZgFHFmQprWDEV3VbvWl34tmLm3/qwUXzEabov
kYf1zf1HvXmJkjoG9kFScrCOWRbzpDU2g2PHBshWmI8OptfnmGk1ppbt2r1+E4XflkJHEGKt5OYt
jqxIoqBBQMM+NpFS/2U23ix2eG2mzzpiKKfcmPuVL/LdBQn6UuidZvwSJmmUUUOfXrGPtjn/HaB2
/Thg2bXV3Plnrqvxt/s7eZv+IiFIwIcRwjsECiCvhd/6IrjTzHhMOuaxVJX0s9ZZ6g+zI5nYJWlh
R8gnFyVmycnQBiddcVptowaIRm3xn9V393/KTSFgMN6h1QY8FBIOV/n1L1HdoAndxtGPQ4/b7r/K
FE2Ns8tdd0jah2q0klDqkWXq05wAcvHtGtDfPkmNfHi9/0NuT5dH0Yyqhpx1OfB+rn+I1zUMMGM8
V4e5CTehEakH3WqKQw+W5vThpSgfpXMPx1kFHXu9FP63eNlX2IHieuuWtG2izLC/6CK0x1fSNNf7
en+9mwCMipKU/gGhyfyFM3a9XsLMeBpVpTvYiT3smtyO/p5aHKVo/YhDZFbQtd02vJhmFW/vr3w7
IuUTwk8AqAVKItrNyCMrZlcgcdMeIqfBvA1RkZcYy9+LYgTVji2qtnBcUfjRnBags+YgmVjOD02j
xie7K3GTM9EPBZiQb9GnQ8wrr8pThrIzhZlXY3nad9ZnqxrCkzrgdJgFQn8ytcRZCXg3X6d8Cuyt
IIDDdmcUer2BMXCV0MT08MA+2ZeorutTVqqJn2ADscfWbE019gbwTwIEJgRRVWpxoAnLUEcyYBdD
lQDqMs2o2qPmHjFCN4IuQ25ynms9/DKiNNqdhROk4acOpH1GpgCc58HFpkP96o2Rqxww16TVtlEQ
UzLXKru3TPQqp+M3Ej6QUqDMAmq8iJEKGsFWO3bi0ODRcNaaSd8IEYlNU8elHw1K/Led68ZOnQfj
cSwDikx0HrZtneBvWyXJQetUd6uZIY5UUZR8xobb3DeWVW+buUxPqPmnD3gQYgWKVvI3r630vSdi
y88IjqcqauyNhbnqHsiIcsQ0eFo5uTdxST4d17cLZgnBtaUMGUJ/CAiVijjkoVNsoVdlD2+u4WUl
9G2Qdu3jiGbUVm279oFhWPTRECGXp92E+I4cwC8voFRoyBKPUXPIywnIaR27h0jUs9/bxloddRsd
AJcyFTBIWSgFloRTDY7fWNlGcqpz1RP9VksTJ9gPlhiTvTGXQfnk6nZi/BmEUTH/NQvaf+rKZt8k
FLCQ+LoMZj8kMmC0Ft+XlQ5qJgp+QpqNlygsGx/30ObRGvL63Nh86Eo7z8f7sendRXlgSF0y4C/F
xQcEXIVrh+nJE3rbx75oURpHWdwunaOKx8j8T6rreZL6RWqKZk1p/Oa6QQiI0yXHI6B+yRWvH3ka
RKWXmhoclQEtsM5ywHf3Trqjz5Su7O7tUnQSmeHRxLEJKEuJkIhixo7zyTuWjZ0daSHqn1HQcPwZ
O96V2/wmUHLJ0Pim0JP9fXrR108VTrggq07gHcc0Dvdqjkic2+v2BT7Ad5Hq6UfHOyxHr5kZGsmR
nIdeL5eOJWZL+PAeM4jyOxU1dT9DTO2oRFhlKRUCxfePjLHYSmboIArIeN/GF9Qni2ybPqYamMag
PJjARHLQoWU9POQYzqT7qOvdmvZh7iDISzstFBvhqFXxB56/g3pIcYm0L+5gqqjL4k+C0CyMRXVP
Ht3NPyqK0l+UlFi1JrMFZnmmfE12pp3a08ECGjA3W4yn0odxSFV7r41VGm08lP9rP2jHccL1ag5G
5cmDvfyMKonZHZMJvqKPEDcTDzMA2XB0ksoat3NVB+EhbgMnpwTPtdlYQ3osAgoMW/Ad0vJAIndk
uX/9VnoL63k6P+GDmhnBQQjxvW8t+6sRjI7vmJ29TXoHPM/Ur/W9Fl80C1Ngkr9BSyXTMM3FwhpV
7FtfGamyECENVfsLjo2yq9NWP2mRORylmMf+/pF4Z00EOYnRhjz4iLdcPyyGyXFlzW79MIaufQxj
9AqKrnIvIjEnRMbDdAv8bo1m/JYV/3b3IgGO0CpLSsAm4pXLAj7sud4tYc0XGjimuut7d9ax5Wmz
khmaNkU/SxEMf9SpYmCqXDaZ6bvokb+EWBwj4JDAs/fr2m6azYRe6JNZ14XYB3nkOI9hFbrfrVno
4WuZ5ErWEokB8yHvnUUGNuV5NNXYubEV1cYLsVd+QierTbb91DruV7XW3GJbq2VbfTbcata+i6Hs
8wcH27CUlkowpaVfZGCoc0RxvY6TKAXjQ+QBBa4VGDsMoE5f6Oyh1+GrtV0B0XEqb6y3WtgUYtvh
N3RpGrhre+6R9LWvkKnbMDcfTsjQz+ou5tr8NEKl+5libvevB0HR3TRYYn8s0vEGmM28ybgxciPU
La6s0osGb0bS+pJ7mkBnTPtrmoL4yYSdc5zixFjJQG+OGcuRFJIMoERESbpYToCDC0YgjQhGWsml
CXqT4Sy+4AFtq/3cWT8LL/wg11I+InAMPiUw74AGlsp8HvOgZoRre6k6Mb1Y1Vz+0eqduNgG81pP
ivXd/5RugisagNIoAZw4/i1UY9efkoXwaBySGj7VkTUdEFZLHuY5Kg+AnufDB5fividQYG6IKY5k
w1wvNadBXUAODh5q6u0vqhinDfZF7Y9sHNcIG2/6RL9/q8BZeGuoibwJ/AC2u14rzd1ao7RsLsTK
khrMMNv8bOmD8qehJGa1AeIJDn5IDO8FfNXQ+QpiPN5B4Mn64mL8K9l7+KAcW5dONgwoRD/qqdNe
26nV1nDZi/tbxhWpskTwlnhIkpPr3zqHJY3tujcudWlOPwqoOf+QWBgvk178pSSiWumVyUf/fWvo
H0ElIdG1ILnRG14EzyJt7HwozPkCHKe/DPgUPw6tXa+E6NuHkmUKX430soQJJL+t35odZVfhU5lW
wwVoRYo1w6TGT1pltc9jPGEGzpWycpDfXZDEhCExzSPuo+sFk6kHHTLr/cUc5gkFkUrz/D51rQOC
ueG+EKW9pu97Gx7YSUhzFGKECKAu1yuOUzGXSkHu7ES1qvqVgdJ5HBhx7o95O31SQ0yH+slLV3b2
5ovF5lgm0AQlOaZeRiVFQ6oeipp2aay53yqpbW8oqX61s7emCv3OSoxD5KfKCB6S3OIjaqFdpkXW
tRcrQPpoM/WQcCyTGnGj2ZFYiQ5vUInFuZTRj3ElL5GR+GI7VQhWdpuF7SVIlGDb6dzvviJAp/3R
GU4rNjoel+3GHaboR9+afblpvc70EGXVA2MjMwXta8ggrD/WXdvXW7OzUkw7dOWVe9Ard3lrdefZ
a7Ets7U4RFBNCM18cLBOZ2TFQCDZOXnf/W0Wtpr6SPCUnxFA1dO9ak5ThRJyJ5iYOM249j3e7jIs
fmoSfBkB9MPwuT5GcPhGS6uFerHwbjvkCIlueifon5hdDCup9O03QjCjQ45+D5oNCMJcLyWaXrMm
uv+X0ul/FTXFfjBwg0lyfbKxKrX854MRn2IehAgaRlJ3htB2vV4ArG+wowFNyUw3f414D+36Vq/H
/eSE05rU66J5IM8OF5i0DQWASZBbRBxnMoJYlJ55sVB63laFiWoAn/3FKkMHDf5+SvZ4ewqwxno2
H4wqWhMtud1dWhZMnN9UN7jk5Iv+LeTlTKXLCdPeixm641l0nVn5XqrPP11bWJ/MQsTByvu8PTrc
GwxWAIuiXAgf4npFL82TDHt3+xLU3byLMMM5hd3g7sIxnleizm2ww68KeVudvNtRUe69Xiq0etcM
NaopI0i1nYpm6LEzR27FCtkLFTOcP10FS9r75+fNH+/3mCCvcfqokAL5OEgf5Jb/tqWJKIPQ9YLq
QsacJSAYnSH3e3Se550wlLl6QPHN+QOGWKCC/g3q+VCpoW76SH3n5TaezCrdiLl0jackGpx9pcLG
39DOc/R9UhexesgCXfS7+796eQ7kj4Zahl0pWAgJ/7z+0XqOAoE9wSiLyQ+Tz0WXutq2gT72dxVF
VfU8hIP1wdmJtHSlIQi/j6Jc4s8XQWR2R6vv7am+xGmf/U3O4+ZbRbTVo5ckXbP3gn7686NPyR0k
ARj00mFzLMFEDhzYbBqD5iL6unzUm1k90gQXr0modgg4GmvyGcsClycE9kHMQioXJP9SMZr32etl
jt9mCM49pALX4nYbukYenEqBE9bGRiH0mz1Xij/o3fz64acFYIgKASqNtDyWYjCuVdCdGrT6kg2j
be56s7Jc3+sqL3och1LdJZnFD/nwmpLhBOyNUQ29lEVAk6bXeeBYWIlNWfk9HvUaTe7WVTeW1uSf
Y1dpXu4vuAwn3JFyBiNbsCTEN2V1Y9pci7oyXSQl9pgxfd8LDyhllzVrtcDtN0IhAByKSELP4AbX
VwWe3qAVMl6GSjN2tWmWfjl56iEswn9mupIrldx7T0YKw2qA7CTt9/qTlPiOwYCbfikQvYx8ASW+
2w6R2f5pVfFHBTdxRZfphgRiywkbTpzXq/XeFJsuwOtDNs7DztHz1wFm2bZHUu8h7TtzZYz5pt72
e5RkPThNJDjMTSXtZpE5uaQLA5DT+lBqQwSNmKomf2o712s3oK8yaFR6XB3GCkfJTVgUxhsMLYwB
Nrf2ry5S0V5HhQKc1tCM5bOrpe5rrYhG3wSInn5RG08p/CJXRubNsBpdH7vobBcmyHuCk1a6XVjA
F6fBJIrIn0I09fzIqfJv9w/n8np/e0jZKZfgCdh/iwhHSodna1+Lw9Ap4ilskgj4slrvGYAVzISw
3RltOrtaYWYHxwumlav2ennUZKQuJIrZtNYYwBDYr99poWWt7jJ/2k+jnR4DPdfPkzIkO4NeS7sd
FKVCgy0uwFZY1Y8wVddUwhegt/9+AKARyBqEeuiPiyPsWLUXpuD99kaDnWqhQ1ZOtFl9iUD8brFB
nh9H3bU+tXren4TWhLsalOc2sZVq5VK+DsT//RDMd+iDSQodv+Z6J/I66hRvdlWswgMwADSskI4M
Ec7t6qY7BxCln+vOCfewOszD/TMg/+r/PeiECtncJP2QPFupobbYgxn3bYAWkX5IHTv8mgZz8NCQ
v6+86utg8bYKg0AuN/r2NH+W3cUsLme1M2fj4JoU5RhVai/apIutlwRrfYrrMPg/SzGAJylnTkyp
db2XAUCq0olM4xA7nf4pVlouL6GNP4JwdPfzHKwlVDePRseeQgO1K4ZraGwtNtBV+tYTNKAOcdFD
gFGhu+A/quwHWgb+/Xe1iEo8GyqfXJakB7wtGPaLL8YKucUxCNQPwmrb57nrgq2muO4Ghql2UNvk
Z5pH1Yn6ePyG7+G8Ca3IfVTdOP1qFxgtkd01B84hwAijdLcT6dZ5srE7150kfoqjXHmZ7RTk0oCK
s4BdeOhDN4f9LL0lkTHYFXZXf77/TIsR8f88k1TGIBDJonjxTJrVTPSYO/1Qo5P6hds5QSLAmY9G
agi6z4CnVbPoj3ovFD/KZueYFbZgBquInWtMaBm4iKre/003R4htluBFJlqyBlhus1pFmtEzXjq4
Rmp9Qnj5czs101EUKLqW5fzr/mrLj1++VPIDLjU6omzC4uMv7XlkcmoYB9g43tfUQ7+MM0CjWm3U
QzWb2qaGNPYjqQiNH16ZuRMJIEJ09ICXZXIakZ/BJzEOFZ/mOdLAyiRGFGwcp5q+qEasXKJm1k+B
0qwNoG6fGa4DjRAojsQ7ph3XH6lhBYIe6RQeM9rEW63t+r2R4OBXmhmFpSvKXZbl2PV2xpom8+27
JbfmcaWKtkVRsdjtvrIKAbAtPc4etKaqdMpdaRnRY+qSn6HJtUYTWqzHJE3aJsi8hTKC6LdYLxtN
xGbCCmKQUUGb3w+pQk6WU9i5HnrH44zKKZ3V/nj/1d4uS0ML4hr3OocKEuD1BgsnRlTZFtoxDwwF
80eMuvBM/2nWw7iP53AN9rW4ynlK2el2eakWfFW6hdfLwXHoQhNF6SMuZGLbeE63S8veeDWKOPrT
Urz2mI6uvWWn1U3O215J6xfH6W15pOLc/3zK+cP18jbeUN2ERsMx4z4/d4AUN22sDIe6Sj7Feavu
sjj9AXvR2N/f5esKnm4PTQKwLWSm3ABE58W6YaHGXhOa2jGrg/jVxRXSN9MhfEbyTD/MBtkdU998
JTd9d1Fao2CupMvPMjrpMUJ4rpfrx1FYxl7JbRclBgKm2USQ7ynktnWrrRmMvvOCUZzhc6E+hQRx
o4EF1Neec1M/RqDKDrgSBptE0+qDkSBHYVNW+V7QNcegLK0txBz91/2Nvj3ONNY1g9IYShgKVYtL
YkDqVY9nxzqi/Tzuss7Kfd0ZkoMbWclmVqOPWQXKF8uPhDZI4k/38Aa9PsW6kQ51ah8TJhe+Xbru
UwSGA5Znjd7kyrX+3sMhXsStjlegLMSvTy+yF4Uy9519TDnDR+ycxZM+SNDkYA7fcz6clZRvQTj4
7+lg9sGtIPLS8F58rXU5j0ihxM5xhlSwqRNjfqiGIf+il4HsCWvGQUR2cdAzE2M3sJKHiTtwk1Cz
Hvq8nR+SQO9fmgRTdWqE8tmoivy5daCIVJoW+UCBclAoKinREIRD/rFUUr4aKjNKMv4LNmOJb6S5
2htlkODcrA35s9Xllm9o6PHWoluTu7kNK4RtaV6ionVAlq5fv5i5D7SicXr7WJducvR0CDEaKJTn
obFBHsCI9cssdvdxjVjj/fO+SCrfHhIOG1cUQEfpUHu9st1wQ0YuAB6MU6w/Zo8fsKmNGs2dQtO+
3l/rneNn/r7W4tuqEGvFbbx1jk6o4RTuwFKfnM4+21AIfGH2zvH+egtrGI6fZKYDBQMZxvdFq+L6
4eK56uyAyfuRq6l7Uar+udC6dKs3Uft1EF70s/aSi95V1qlHNGSDMtu4J1GR/FOl3t7/MTcbDd4c
DDh5O7cligSLb8/pMYRW4VQfR0exfYSdrTM0zcfIa4wvH12JJFcqxwLDxo9uqcAL8sx0FLJb0nPk
DZRkVnZD5einONXtDwYUBmcsAbWCzWX0s3yozm3nsi487aTbdX4p2ugvxa1+xtmYv2i5Ou0+9mBy
TEcKK0mIdEtvtBXw96mdMDNMOEe26YvGSx68ArPGrM/XjMSWVx9LUSRw5UkQGFPCxX3bi0lgMcPB
iNVm2lRTa8szMft5G2i7aDL+FrnprBQoy8/jbU0qIWkeCCFMXZwQa0qYSJqNdYrQ39/rTalt8RQt
/NgW8a6d6bLd385l0JHrSSYTPREAQATL66+jyZD4L6hKTsDJ622nVYavjmAHtxNt0n96BTV6dcy9
GW5ez6d6f3H5l//WDUDrQC7O2mCduQKWI2Y1KJyuHy0LDGWt/jCqSt12gcAV6/4y771Hug4UHZD7
+GcRcsq8sjrPHawTRm3K3p6mb4YCcydxkKVGUyV8rEOnXrn13nuPzD1o9qACdUudsVG+rdo0tk+J
4YYXxOP7z4ntpYTwqfT1fFD/vv+My8git/K39ZZ9CLOodDulk3Qqx/KbKob+AZXC6d8+dtw1tMN7
S1Fm8HAygnFsro8MPSWIdmKAx1LTqcraMn9yuKi2koyxEsXe20Wo6uDEQCtKBZfrpRJ1KAIXCMDJ
Dfo02QR26Pp1nKXkDYhbbXq7KFbS3fcejrsesh2NKimOdr1iHjamkamRfcIMQhwINMpjpwfWKQWX
+uGl0HOScxeXIK1RFV8vNU1GZyUick5anP/MMmN6UhOss6qgGle28fahmAnIvIJBHOXSG6/ltyFc
1w9uUzqdc2J6EH2CJm9gVTJIYcb6Y5AKalyIs8x2wBTKTicV9/VDpV1STkFoOCdD7852Jt2S3aEF
oOYCVnOg5RuRPX+7f/ZvTwlzHSiS0GAkjmPptzN1M6aE7hyc2lDoGxs661kVmiT/N+YB8ObHZNbe
nlGK0NCAg9yA4dniXsiDfhwbMoQzd6m9nQoRPjtmaqy0hd5Uc66joydnR6TOTE9p2SyWMbQwsyZz
DHEK9PKDk2WN38xZ/xIr07QZkrx/qmpGBk4SRC+1GSc+KeoQ+aiXx7uEf22aptePEHE6Zpd676xE
1Tes3s3vI3dkXokaz41BjNmPKHNlmnJK7D7cNAAEfmL/1D+IbvielQgfKZlt7CFVG1ujrRzfygvv
YFlFs52CSD/3w9geizE1j3rSGFJW5rkeZxChdRYiru8aPrNJ8YeFW6GPiR6BO0NET1HscGdbif0z
TQb7EbGsdFeZ5vComINzKsZ8PPZV420tAYh6SJxw5b5851NiWA8QWXaU+GwXH21p5w2JeqecQIqO
5yxCLHFKCuvcUiWubPD7S0mUO0MBRl+Lq7lMRWNa5aScLC7oJ/jnyE2D5TmHfSFWlrq5IW2JemBI
yUQAYLi3OGoZQm8pGijx2embaBsnin7yokbdOFGjnAwXGp9poh91/7O9eT4WBZTEsI0FpdXQdaiA
F0gYMcbkjPJYc4g7qzkYbtwfCjNZu43fW4qWp9QKZqhHS/t6KUeB7xLZQXJW2hIjmtEeHwd9bP2x
yYsVavhNMOKpfl9qcTt2WW9N1ugmqJq53UZEWrGbIiPasv9/hyEDzPubuMBJEozkeq5EXHGNkC8u
DqQ3QZd1avQA+660/EIpy22YRtVOH2csfpwifBgsUB5W4Tj7STE6QP/KDG4Y+QQ90YpPHlo7X6ew
r9CBoTApqyz8aErLL3SwvgN2wuniJVxvfuAUlZYYqK8Q/vNPSWe9jroW/shYc++ZWfkx/cL/doRp
BfBIhqocMON6PQxewgEp/BSDlb7YJ8UsnpKiQ6OkcJQN+gW1shn0qPZnUrdiM5pNcrFxgltJABdk
0befATkHkBZUFfB+S5Sf7tZqUTRqevaMGeFGRUUfd6zG2Xya9TTGdCkT3l9208ctHZ98/qfRAwYs
Htz7+qMxS8IM34TA6X5DMVkcSeD06LxWbnruVPCGc4i8FeT9fG/xda8stWzccRoZNJNGQOmg+lyi
LERb9kmJDd+5SjP9KcwzZ2MBO99FmjM8jkFt+y5uCM+RHamXIMTn6/7X8M7H90bGsoDhvVlcX7/6
EUHBskVC7Fxo/bh3GzU6l4na7KqpnL5YDDVX1nv3JdMg4koAaS5V7BcLDnMwV3mfnXt7NDjg6QB2
ZW7rzeDZEeN4L7L8GQ5A6M9Zp/vliGwOH+Wa/eF72w4OWs44SIGsZUoeVMLr0SLMzs7ojF9GQGD7
ENe0s5l13/k/w6uheJlvT03s2y3GPCvXxzvhVWaVYBcomKl35Gv5Lb9s5zqcgmrOzmaXBTSNGvep
sav4DHhizZjv9g1zhKn86ZSCoqWPcr1U1UPc70cvPyt1NG3KwRloD3vKX2h1ftW7OF1Ta75pH0n8
OSBrcIkkY3A2F9ELshmoWc1rzmPpuL6aILLYICIMZSkqN0pRIKCSwwJUOy/b9YbRHZCmcT8zfrRe
nd5cm8neHDhSD/qRHDkpkwdwebHVddHa2aSM4zF1stbb1EBEjhlDdZ+jVqENMudPMftwmqre/MGY
vz7EsfLPx74yWqGyT4kmBNsBX0m/fgeuSKxyKCGMdYY3ggnvs43llNEFKY7xMjr1Wnt8mZ3QGufy
oEPA5UFZtkwUMDIm2Sos7eyZhbU1Qb9vDV10G3yJdLQ49MxPw8Jeid8y5fktuwWiIiUfAYGSfXGR
LOWQzDpoS4DvyoM7lca5GJ3oWWnVHon/jrFs21vHscSkIy+KtQb9uytLHQzJE0bpbxGuxzGkPTTB
ltNSSz2XoececAhsTn2JdLRAJnHTqlpEYYNz3/0Xu+jH8MwIMtHAo4snI+iy2Z2gJxL1THMeG3BR
27TXgn0yiA/OKOUqfFTgAClHKROXsu5W4zStV8z54zhq3TFSW2MTtmP0KBp19lNtVk73n2oRnd7W
o19hUB5KAOwyuc3B+wyhNeWPmeskW9sS4VGMLTbgs7427n1nKdTI6InA5QOIt8QYwT+P+zxz80eq
XN5TVQaOs8kH9Eq9OnHXCkSZtV4fUe9qtcV3CEB6Vpocz0oGIYbjxwIObDfYGWP88guJvPHMDV1/
rUzhPSIoZmxwctZW8s9FPJabK/sKXC4EJnBNi/A4YNiSZpGTP5bCzMNtjmCVD0/T+CIM82IqOXKY
99/mMiD/t6IEctCble2MRa0ytTyyM7HHVjhPl9SaHvGZ8n4VnVKfO/zzPrsaWW6VeK+t5wSqH1p0
OhDCLfhx1Rp3coFvJjLJ56dEpx5E74Qr4joWdlHTNFgeF4/pbClMfkVm+33dmPCvUwBtbcLbyPXw
oA9O7itB1oYbDYrpI5DiZmdFJuLSBl3CsHLt712JyKSDOICxDfJJ261s3HvHRaPPxFfHx8BLu/6p
7aAxNlfU4rHvMbBMIdKi/B/avhOY6kOskKm04OP+rN3G/NaUibEL3d7tV17fIpa/7ZcsMVFlly0v
dZEwZTJbdhO7eMQvawYRMVg9w3O7Olh1n26CpFU2jp5+cJ7836qwuB0ppUWptDilgZI7vZvzlsLU
cJ4Arv5RjHoJyGWadz1IUr80o3/LWnW/zaKfV77T94ICV+X/X3xxZQ9BPaIu0RSPFYO8pxYBvy3U
PPsc69WP+6/4vY+R9Evn44AghmTJ9Rt2KyWIymoqHqc6KP4EkJzunLQb6AFxUW9yKqH9/QVvrypE
AEDaMdNC4uNmWiHspOpo/BSPIq6rTyLC5iyI7e4wTO0zOuUxYqbu+LXnTa/E9PeOEVgXZnoqxRUT
musnVY1hatTEKx4VrGUOsVrHW2uAJKvlTnRRHZTy5xBUyP2nfXdRAMgOwozMspfkVRSQmYFMYfkY
xd38JbGd6sEI8SF0RG7tAzMUn+PKXtNGXsJG384u9YWUSQQcxr15/ahlpgZhOlYcnygz/5rQ4T9y
c027pk6al0azfuGqaj+5jfJaQ2F/xLhD0ES2jTX29HtPj64HBAUSIzmDu/4dwaj9P+q+rDdyXM3y
r1zUu6q1L42+FxhKoVgc4d1pZ74IzrRTJCVREhdR0q/vE1nVc8vOQnlqgHmYlwQMp4MKSSQ/nu8s
HDYuozh1beaV4RKbF5dm6Ezbln2Zs6g6LsbYD57zjwf5bo87Q1KgcgIkghPxuwcNUkLaLAtgfl/C
vh156s7daCLo+lM+PwSL6+q8Ht31uQvbqATxiG4Tli14JH2/r6p+KNHspUc8uI9wnj+5HfCqBvyL
jR4nkfeF+BCjsWrijp7Qy4HBkkmXIolksEkkXBEXL622y9La7d98A8+bDMpRTDcwRX5qflbOUHcN
EnhOaqI1gq5AqSau6RHSgGKgu5ysgX1MJOMPnsJP3xXDouzGP2AeoeZ/9xCGOnQiCMLpqdWe971F
gvQedJXm0Ar7xM6LWjAvH9Wi78YEDQHiX6AneNnQWoFVxdvXbZhVE9h2FFcDol3YVlapTVsCVm0f
9TnaeYm+ditt2jLz9RL/PcgKg5+xXTiMgPcEpe77tHW+0g6AVWKu+nHtL3CO+wSEC+qlWXkE3ibz
B5viu3UbVEgcLtEEAu/jrAUL3sGTZpjiqA8jDSWz3koDfaSNGti9I+BmB+5icP3Xb1GGW/eHOYXh
QMUHEfOsw0Ghn73bDWWfhCILbHjrIi4tn32cYDoOE4AYDm0oFJd5Y12JxHXaimPTW+fur4d/t2n8
PjxeKZzkz9vUu7cJHAJouQMW3qpg5Ztsmqe900kXdMglK/js30c2jXNIuGXx1wOfP/jn7/3vgd99
70DVgab1EN6mvOkLBeurG+776f1fj/L+xf3t7kITg4kC88b38GONkIdwHFR4y7PGeZITpIwOTprl
kib1rh/b7KKTwfTBV/v5DcIjhe8REAqYH4Fl+3a2yEw1tVuv4e2qe1siLi4uYg1GMyLQItJl1Uec
j/e70o+H+MPXGz4amKnvPWRaljARr3F4O06DyYUXjznSz2BDH/RLAblQXcZc8rKFqcd9D0fb3Keu
vBnh2/IBBPeuujpfyI9khgAV5Tk24fzQ/4A9NSpdvIbx6JbGtdhEZmQHX0HHvfb9Rw4tf3KTEZwF
/QpUT6COvze3iut2BBvMRrfzZK7HZPIOQR1FX9qpAVMqmcePxL5/8iah8QMYFadWMF7f8xaEr7Jq
lSa6XaCq3onOZN+xATiFhTHHpgqXDDGA4UfaiT+ZnQEsaCB/PGe8Ye17ez8RWhfwxjfxLeLzQCjN
uN5ns4HgqNfhaa2gp2j6/jZ05+WjPMf3e/35UQKtRxl5BpXObLu3Q1cW0V9GeNHtsEAC28YjWrgh
PNUrMCbLpXIRXNnUbBMliBtCq9yUPThAhMKa9qrSPN5QMbg7VcuPiOtvnwN4I9joUXqdKes44eFg
8va6PN5QCqwmfjkLJbILgJ2tf1ExV45ZUQUBCL+T0Hz61Jm+jv6eWf+PwTEsVNHgPUFm8p6+Rm0A
dBXpZS/zkLCyQQrDATeRFk2cfCR/frsv/DYU+hQQnyJTMQFn7u33DDkqljSY05cFNLVtm3iytH67
7LLYwHrBSaDszxrXfUiRAEY4ckv/1q4LSBSDg652BtvALYFC6u34UevNBvA2f+1nCEZ2GdwV3Ws1
0il+bEbq2Yo4cA1YP1g63wEK52EBLsKZDqgtdn2YSL8d1mejWHQ4+q+r6hwo5DIaNxsYUcXjPmnl
MKkCBCLX3AWQG6bXoIG6/HJRHVUk9CtQ3mEgUW10hRP0B2XX2/UGV3TONYZLN+BudPjgD/X2wlBx
gbIXM/cVLEnIa8Km8UpeCT0VkerGp1QM00cS/LerKXBsaN8hHgWaf+Zd/0SWTB24901JRL8D7lBI
yp7tA9IIZ+J1HX35O/vk70OdC5Fz5A2K2XcLN9UGEw5J9t8h1mPBkWcGXDfIm9L23vN5cr1MFBGE
mGtJ9METf39f8aaDRA+RBAA6mHC89xkAto2sqWzmNWmmxFywVATbBa7+AWFJ7OxgOSA+cnr/6b6C
1gsvIOAeiH7EyvruUU4V0qC6jCI21knQZndqHeVDjVXduH29/esb+3YFx42FGc156QbWga4fJtXb
18bBGpY4epQ14VFc7XrRoa/f9pYsg8eu7JqEV7BMawhN1m7310P/9DVBsT3Dcnhpz04Y74eW6wSc
EL6QSBoP0+WyzpZq0+HMcuWPaAL+zbHO9PwMQi6op8DEed/4VswxILWICl/TVPwL7A6HmIAtZo7d
qjL1QYn+0zeD7xHQUgijAPfh33drY+NxgOZrYykaxqAZgmXUdETxNsuIxSb1wWg/PUKcftDbQeoU
liY4TL4bzV3Deq39NqbErUPXYjS4hRIZ0SpE/6ONmjOZF6qELFr6U7CE6dNf39t3bSa8Q7izvzk3
AC1ET/fd5LRAbttgCipK0AXxXZgJB3wpBtul7aGfM+R6yb7mCO12ZfpCU5j8k0Zn7pPWSv+9zC9c
yznn9+ztjxbjOQn53bVQVMtrktmEEpMEbGv8Vl/ofpjwyBOBRKL1IyuGn+4+uotAsxDcBuEW1od3
E8ifTD0DmIRYQVitbtFJNSXMpRwStm21p01vbuo4sEWEIuSDCfS+1IC/8TmYB7MXXxv46HmL/kM1
i1iTRKbdhKHngHefl264Rfhy8NALF93jxF/2DezmP1gwftgA/ftghE4Tai5Ue7ARBTwK3t67HXCq
GDahPnApCVHDqzt3hI68kHO3iBw/h/dBTOd+N7ez/znWHbsJOt+I57j1pqOCH6MlUd8sD5ErmEfm
pFuGI+MifAJpLzp5iZqvpaEQrbM6ss5WQXA5f8FqaI/aheQ41yje5HXi14357XDwH9/m/6xf++vf
voP613/h528ANiWrqX73479O7JvsVf9d/9f5z/73f3v7R/+6ml6lNvL1H6fnQf2jNOLlWbNevP+b
Nx+BkX6/kuJZP7/5YSM008uNeYXF26syrf4xHK75/D//T3/5j9cfn3K/DK///OVbb4Q+f1qNy/rl
91/tX/75Cx7Wf/zx03//1eVzh7/6X99r+iyQnvD8/m9en5X+5y9J+Cs8B1HcoiMAW21Aqb/8w76e
fxO7v6K9DInsWYYFRtO5+hC91BQjpr9i6wTs+4P0f+Z4qN6cf+Fnv2KiYktHlgmIoEC8f/mfK3vz
rP797P4hTHfdM6HVP39B9fe2Ij3H14NCgqkIVx4wSqB5fjsdzFC7MJR3qo0nLD8iLOZ1oXVQwBz5
GDIa521kD6Pm9ICqBejgRD83IT+bp0a56y/+xkO016mPZxj6KyTOlAheNoaYGpq9vK/O67ZJZXZt
IlgqbkDFSRixurbtdcMjNW1GGkaji08ZAaVLwmcE336LFBpqL1EE64t1NoBdh8zv68eB6+5p0sl0
0mHyNTGeuWlF57oE3IFWkJR2ML6BMdWmNnG2H+OsmEJdNYXr1OkNkr2d2CP97IrhZNHyrRSxvQRJ
SIM9e8xSlq47Fna5AT+rgEWkOQwpOicK/MsDePkmj0Y759ph18k6u0VUqYm4bLzssI4TZwwuaGW+
LDLuYQUZ+nDPm5k8wIv1qCLBWrLWXlK0c88L4ct4G4sVDmFgrlEF+Tw1fNs27qjKadQiIplbmT53
MgHZ31RF/Se1Krhr+YVSHhD4+hx3OYVw3HLXoDt6MQhOI3xfNrLLQESt2/iqgxyHuJ333TjLiXfK
3tVjdwngS9WXQ2fhy4o6XX6SMiQRXDJPCh9pCOCGxttjh8e4i0uRN9X4DEtWS7tXtUxhlIMGN9hS
+kgWITPV1C/ODVmTUxV9cqRMVW7regVF1rVrPsPNExHmNi17g0CbT8vi0TuTBfoCfYxPI7NwHopN
2JXe4PLSuOFwEeG2Xbt82JtxLUBfu+6F0ZvFG/2iRdutwJmh9Cb1DDEq3Lg85W4jbE4AiRpV0hae
36DiaE5aLyNwevCuIH8w0abxexuTAa/MdLA6otd1WlOct4B/Wlh2t8sD0ks9EI3ZcKmiZIezLlgB
dqVlUtcheldrO1QbKpHng3BPnJcNjDQJ56k9VVW7l7rRitCwt8NN29GVHiA4h7EdIH4ry6i1iSwi
qBRkHjougaE0zjUwwyEjSHFR7quEbZVT781sK7SUpjpnVE35JM0Uw8Bz3mBac5iou+sd+MCdJM5s
IeNozb1XrQnoflPdQOLt9zjAxgzcmRRqWXh8XOGMSUwlsMMM8YVda1PoAZ4UIpxHItnyBZ307wL7
/eD1h3rQMLXk6OBmX+MmmMtmSDSpZHZMPFZ9Ci1k5GiDDKU71Ba7kUAcC+YRgzM/R4qu3vbT7HSv
PiZTiXd6maHa5cOcr2tziCMhStoIcReu68II8s/NaZ0R80wolp7m0E/jfA2CI4c5Mp/ShQRcTGvO
6t6QGeVZMa9cHRzf7W4h9k7u6sk9xv7gC1INznIwcgLVzfKLPhBqJP2YtT2haB3AazCeoKm1PVyl
F9CG2hKgldqmMO6H4CcB/rqdkff27I4OUi/RklJdvqoZyT0hm6OD8U1z40ImCfK1ksOp7nvmE+Uu
4to3o+nJMA/U2WrgS1+n2qubMpF27kib9EmEY+6Sh3WYltzp6u8rPyccy0UXCLgAeGab+MZZahqQ
0Wm/ZzbkT20GA4jtxOhEDDWeII7kNiFp1cwbR1B2W83TczY32WEElFKoFla0Y0Ob3KmD4B4kAXtI
nEltXeUH247VsuBeaiFqHJloNs6ChLW17TN3N2bDlzOz4ZAhbuoC5gD1QtDR05aEc8u3eqiimYRy
DM6pVG2GpU/LmfjwosANh21Da+2zBjUoDxQkVLixeM1Yu+n7SZJlnfvpwhmkgSiu8YQgNq7lSoA9
rIfeJN0lT8LhiSfKQo2YqW1jqCxszeQOstz7IFWGFnN0j3PyuRuhatTg1SwfIEe/ageog50p3SEg
LxWEQkmLQvMJ66s8KAiAjuB25qE7NWpXL8Mp6YBGjKQFIHLOx3JnGOBIXVdp0Y3w6ZUzzMCIivxC
x5E50jWRF45jr6KMjpKkvEWsxxL6jOUd2u3xbmAsvmkc2BgEionPkMvQh9VA5kJG3/8cZOMNXHda
IpDERTo5POAth03hlNyALICDsBfeQL+/uGSl46nKole+NC8QPUcw4sSJskC0i3uJJD94VWa1mLFQ
dP06QMkEfDK3YyCgXQ5vsUWlBybapJB1OJ9Gd+juReeDrx6m3SZw3PE4eKAsgw0Js6K1kijqOYwi
n5EPUEyw3O6VZwp45nKipcCWyzp1sH0mCFCaZQMJdYe8qmkqBikDmEsiBmEiAxJnkGGxhpsu45JU
yh57P0BS73ALj7FVl1YhpDDGbKuqx1HgkA6GO3whiYizsnLEtoUjcT76DvwhGGtgA8Q882X1JnGv
4dG1Z9oXVwiP6J2cg0C9EEjxJAKqwPhb81iK+yphHA+Srlg1M7iz9jeOt86EuzAVyat6VPwAoyr+
vGj4TkM9GMB6E6miy53PmdcRxiEqIL5vvk0JJm4Zoo8r8hTanE+rSdkhEDE45GjAPQ6TF4wHrdkl
uknYWFZVWZKoFur0zD3OrIabkaXHOU2cjEQUej3OI+GQGIyrzw1gHS8HlO+lJYDl7jpeTBBuqtZt
T7rpYn3hemqeCfwxjxn0Ip+TupH+cVb+pScbfq3afsvPwZK8Fd8Edws2TUGbVxTB9LkvRn2/ssad
CdClI1CkDk4qKBGbDXqDK4k7Xm+RkMABzsN2JDDzHOVp3cH51G9B0sZWCTRrZseRBres8kGdx2tC
xw18UrNr6uLhlAxWahmpWtt+rT3dGAJ2DvcJBL5S5wgbqYY8HUCAKFjW4Xs0fiibAqqhYNjqOTYG
9BY31DkCyER9X+sleW3FdFNxV0PeH0BRvg8HVFYFnqD2yQrP0P5TOCRDjQRt1csy69Lk2WfWPcHo
NOlIiKK0uqQ4SkrIMzkzZAAlc0b25TmnzProuuy4ZM6KFi3sIcpZxmrcTqFjv3MvEQ0WUOcTQ+Zr
seBV2jnK9Usw1YC2OVpMQamiPr6afExaGMMgFpDXx6Xv04PioDGxfnqUlMpy8Hz4VmExpSb3shEM
ciaQYow3rWhgdIX0TQTVOGHMDR5VPzzOCAit8yV2Z69AD+taedVR9P5SDn1UXVSdP5VOlTq0EKlp
5u06GMctatq5oMp3VOfICFjghDZHdUtGua57ZPGwg+XUd5D1N+608W2Jk6AkHmtfWxbGBLlD/iXg
8uRULZMF8X6pkWrjQLIIxZuYvgJIkptgbdXJ7Ub4H8Sq4MnAb+jcRQoTAY1/EIEvogYeOXjKKNqD
LjwtQUS3mXHu5OyyupgSpg4MetUN5/LBr2NEgq8N/bbSZec2nUBAslKfEitmSiaeBl8h67M7k/be
dzzYYVe3PN5m1rnBkWPOCBNMpKjBq0dIl+YNGG3Zl3H03Kmks2LQ4NjUPmDlTs1B0wpWYpG0m76z
6QPFPt2SyQXbp+BNbb9ODpKogqrtvtjVTiD7B3pbTW2EuKQhcPZZH7TPNGiaXLuLpMRX3vBt7YWH
IAOwO6IAVcxG8PHQOCbsEUwtYQW3ztHSHmGri5UStM14LTLL26d1niAlDJJpOUwrh4+asGbN9qkz
IBCmcjy4qq6GaTTHTHPvxeuUQXwP6sQ2heelyK2FLyFBEGhcn1J/jaITjUID8UIjWLCTHA22KQtm
my9iDMVlKOtxzvmC5YrQuO9JBZ2hLvD/puBuTs6tI1APOd84wwiusq0zG/gEzZNxJUGm/WULGeaQ
627MfghXJhDkLC/8dI6/8qmbrluwbcKSWlR8dlNjjokFUbdMrnfZhGDUL7JNUF+Ho9xjJbCdINk4
mOcV+YTezsDwpzmqlfXEdNzJXeMgCElGzXjTIsHjpUmozwhilFCGLlUY3eswYigsTRINm2FssfEu
83LqxjBU99hHQGRs3VpWG6dv7zzmt/1B13SdyhhGNBqDwLVi3lRSq5eRIv+ytHa4yuywTQLaQZG7
qKc48vo2dxRNHyN/wsrOJSwpsU8oeTUkfXNRVSz62iFELCETIog+T2Er9IYiCTAqG/iB6LJTKKg6
Ka/RxMcsDmj2zFocj3IUxDdQz4HSt8Rab1SNJaWYTISAx0A0M/w0ospH3Zk5U7SBEyuCMIZ+YE7p
YvOixHPx7LeubeDLiV0VEVG64WhXw8AsziFoiJNytJxbpDRkcV47tglLjVNj/GWe1BhuGmSJItZn
0OEnkO3iCdzsRTUbGKB3CzmHxd10gM3GksLY1hwZhaYvnnSN7p2Esh3ehF33XSJavS37jHsPqGCk
zFU4ncukutmJaRKXVVf3X+clSUfiOcx9jBF+iXPWREV2dMOmv26yIWq3DC0SVHFBD+qPG0xlBbY6
P0U4qWV7DtIjNn41xO5TlrUURClvcE4tq+Md6NXVpXQdVkP2xvoHUdOFlUutp5u28vRXCXgyH9ag
+q7EOJWNt8Qkyagr8LbMqGbRKgquWtdC1TR7Y1/j32SgJKY1v3TnYLS3kQ3bvPaiNSDDGrlTUYG5
k240qwQ/GXhOjqhJExSRI1XQ3VcmxemossjNLKGB9sdNVOmwKg187B8R1ilvs7UyMTJMLNsFExaB
pz6r3OoAuaBVqOvB5iwoNLAy55F/ShzQA5BeeWhrt9l6A6oaEo+zfz1lA/SbS7UYtaURqgKCPmAz
n0QGbB1BJ9otPCXYI1/13B2yiTnNXiEzGUUvXdaiade6PsJxBocgK+cAQLWF6fFSrJLRuxR696WY
RzR8r4KQLT0ZPRvbvTO5CeIQ/H7QJ7rikHatap7xwsm4LyFUCvi3WsCZEY7PblWizsVWpuygP2dh
1ThEGye+mHnqb0BhRVkjW+7cLLRV2KXQxMJOuNzGZ8MiA4u8ogoDNCw5Cy9hPRfvgcSoa9k2Z0MZ
0ZPWicVTgri8I0qQdJ/hvHIHVxr6pa3hwIZ+VOqRAId07KXnCEy8cNNYEyTQIf0o9WdbNPCSPE6D
56LM6fpN7At1gKnzesVCPAc6s0tN0bzOHMREVVgOillUC71MAh7qne+hGXPXDm34nUIMifb6OLXd
LuNOg1yUMaEAqqbJw5lLZLIQcR2L61SzFV4CbR9DHUt0MovsqxOgMdlgXR2bL5PthqMcMe+uksGJ
up1lDthqxBVmF1bpBvTJqgCKdYfYuDsY9j3yLHpxTOU+2jbBnPTG+7kfAOA48lpE+Ci3vbFuvetS
dHbSii9XBvXe3YBSG/2s6FQN3S5KUwexOvUn3WDfgyJ2nLqvKFoRgDDeZGq4lb732nn86Bs3yRve
bXo1P/vUYaCL6H1drbdoK2REq/Z5PAeTuUn06EC7Rqaov5ZpD1539zmS4R1znSuL2NhjX1cUkBro
djHtr7pZnRmoFzbDSya99Tnq+8+QorlFmrCo7IZBESgONKFd9G2MG/+lRWY4FroMTQ5ZP89+s+lF
c3SyARBNBhylTeY8MjUjOlMjQCP//MJoZF7gSE08BakTlD+7bmD3bidH4DCoOvG2v1pA98Sb/FvK
+09S4UQUqZUs8WBwOkd4dc0ahejrAeecncvdPmJ4m1obPWRiWMeNGBaDS0hiGdYPzRqABbHKIzbo
y2qR2OOCRZNsna+iMYM/VnwLUOfUe2JvRYzMXuAebYR1y8OZAt2holqb3TC6am+dCbxyn5eJO184
SlwGqOGrhsdkjdFHBiMZ5rD0aGOnO4mBu6gM+it3alGXxOeIj2AtG8lM2Yws2/t8xpXMwxUKLoXg
54nQSNhNZ9J442r9kC3JtfSyHuy9+gjdyr2L9QmtAUTSPIw6+o7eVnD00Lg62AnHXIA244XTjOul
F8+XqLV80ifJLpUecDTt5jyuXmsRRkhnWJ/Rv/7swexiY9tm3zOHHVVfX09zD2GvfznpJbwNWvQk
3GiRZIAwC+qdftgrGKvskA0wkXgAQpWYNCA49wwXPqL39iA/PGXUKYcBF4jdn6BwPSBsyebV6tjc
G5Pt3LaX0ovmfUz5bQ8ZS4FDZIWXb2TH3olUsAnOzxzOspCETV8R/RkSP8RBEME2LunbdSjg9l4R
v531HhS8KxiT3q1dCxhpGparrJmWrypM9/Bw/gRF1xfWm0MH2eE2aJYroAkjgQHyrYfq3V0RbLJM
YD53CD0IBi/acXSUjtQLkU3URfBwUavBezatV9HsDzubDFvWdxPBNoTXCat33vqdusMwA2wBMT3O
B+pdIr3nsUX1C5K5Jc0wJEQ4nbuLlYeAQumfhG/NVQpEjZihuZdxdxvx6rNJ4f6RYQdHtQFgwK1e
W8AwTeae4g6VacWYxn1l2IZMdqNSKQ49DQWqkRYhZC0O0mpjz+nZUKxET/XiziUQkCtN0y9BNV70
XvQFaQewYYa29VwXmbzNakvQtf+sQBzMa7ZepgnU6ounjnXc6C8ZnRoo1tl+bMODq8eUIDtMZ1cI
JbQ4R/LYrzZsDKmzUwhJjXbA+QGUiggMsm+B8Mf2RWae3a60yY5s8NY71fcuGQfq30iaBvfxytfj
JGofPtTuY4Zj1oZGLWipMO8pkIvAaW7VYncWng2PCGN1iZiWZJMwmZQGdNVbVdH1EAxVh+k5O6VZ
AP67vky+mg6ABnomm2lAWUT5gJ1mmsc7XnldKWEGAZYdvUisbfa1GL0y4VwQPQB84+zQN/192q03
kE7e16jzyWjG5GJCbC1izSD8RkHqh3AK1PEJfs8SYsa4KihjE4kQQQDCHrXY4pJ7r9FjDpxJEMF8
72JEkbJLOwSPuvQCEzcmDZA5Al7So3RXvm8U63adrlccXfhaTEPSbTwGS9VOn5IA6ETXsCvD3Ydl
jHeuGoYiBHx2AZH6+OqgFbirzbyiz9zZIpXhkQkVId573ovM7G0yH1TXVXf1YJZjDWtqWSRNsK9j
nCCroFFPcNgEZLjyS3g/7zjtmlPQWr2R/tQcGcLMP8Mv7VuYrhGBYzkcDVL9sMJk+x6tILeg49CU
NpWHmc9we6HqXiadyKn0D4iSJANDDEkadOLRZ8lMZtN/rZ3666BEYRG9XnbRrIustd8bTJK+QYuN
OG3flSzESrvi1IjjZAB8A0dSfGrjT5hKRtVlW4eSWIs4VpyKXzgyjRIIJlrpbSOsI3sWti844GCD
d5CmO3bIMKJPc1rlkbc81N2IE3RtHuJwiD+DJhCUePdw8amqRZ5NzensNLDC7ujFRuuWzsmXiolH
gxsKryJc8zj623kZ9mET7+emOk3V+uq7E827Ee39wrIAyZ3+bOo9GmJdrkyGVhJA8xDOc01fjjPi
SKNe9HWB7lp1MFimPgWueeI60pt0TD8lFf+M08n3YDVXzTnHYvT1JerCJZ+CCIiOCXIw/qtCUCA2
+My7NNY48CDB/STl+hyGWIAMHxNQLJsSiUqnKUiRHgOXWv+55YgdBSEwmKuyTjXyvPoR0hoAmUyQ
ziSqCCXOt2xGEE0ONXB2xtuSK0s1nmaK0wJs36IjyJ3pZtbOFghMsqlp1j+1aR+fMjzll8it1LPn
RE/uqsC0hIfCkmJWt1xdIVbZcdBwjCpWoLeXXaLiEsEOhiAVfGtDNMw3g8UtyKumkp9myClvKOcl
skjtYarFEJE1TdYHWDwvnFhEj2s0pJyYmXxuBzi+O0E79VcTUIUa9zhauyolYd9rfjut4xxtjCcN
L3GSsvS2c/yozSONds0STelBYun43gDCP7nG8lc/1rUh0Hyx+SFq2snFipCIXToG6tDI1bbEeHaO
mhO+XUKvKAxkogPcjtyyA7ZVE9roYAvUDEFMbYMk1xoZshVLvyxdd2pgitnBtgkbaYs8xcFfcqjs
W/BT+tIXTVpaGKYFBDK44dJJo1NXCecbw7t27cFHDYlfCgkuy1RmtgLUjIBe2HUf0CKuSq92XrDc
XIo12LSJjgqV1hBY03Eupp7moqp4CAAhazYcMTQvkW9pgakTFjOooE8wjsEmYOzVWHGIs/saNoYr
1LND0A2ov/GGwREXjO06QstERg7wpe80dleHHyFh9/wYh82gt6gpgrpseNUmDRmmFXwbIlTQTJjc
vptHSbOWBrBoXQ7hVD0Na9N85TBtmwj6zrNHqOjjjYnbPA2r35hr/y/4DMOruNPy9VWD0PD/AYsB
JIK/YDGsr/LrM+NvSQz4k99IDJELEgPkBGf3ARCWQZr8HxJDGP4KiVgE9jRoW1A7nLXUv5MYQu9X
SC0gdXZhYobEsbOb7u80BvAbIFFGZXX2kEAMDERHf4PGcKYn/ZtcczaFh9s9SGo+gms9/ydW7Urh
F7sgo2GTrD3bOWPlfAaQ132QCfdOiPpjGJhQnE2RA9huYYt/S5UQ2eR5K1p9mwauevsFXaxNLHA6
jP3FPi5B+GJ9C48X6WONUmK5jnk9IG/Wa57judUnYIE1L7RgAEKiBnOu1RMarNVHHOO33Koflwk6
G64jAM0I7NYzAeoPBCcGBbHyG+FvoiBU27mnQpFuzeoLo+fXmrbViaXo72hQTz7g1L2zfv99aCCK
kJecdXTvaZ+Ce5YtaeNvUNe1t7ZV+lFDvLVhAZqBq0mwrfa6eu6qGuc/6mokeVL1GBocqbpYbrx2
Wj4g+P7JqwE3dLhnQVeF1+29mRSnUD65YLxvFunDPmp23KZEZFn37Q+T5XdizR+JNH82TBah73J+
/87v/Nt7PipPd6HS86annQQGBgg+itD7/78YBfMFCiaQFxGx+naUPh4ACqfjvGHtmuUtHZwydauv
fz3If7N3HsuRI2nWfZd/jzbAobcAQlGTmUyKDYzMZEIDDuEO8fRzkD32T1eNWY/Nfha16apmkBEI
F/c7996/8nF/PkOP1G6caDxC8Np/A4LSvpqDsCpWIrZT+5ag2TVZdds9CVxoVP2m9K4SKXT49y/6
VwqJF2UFAULCFmEC1v43AFHY4w5dp4IL5/wuq6542ALB4DJss3fRtSTYr1VzHBubtjDduT/+/av/
t09vf3VWEDLuOBbR+/jX93Xb2KfGPhQHj9hhN+z8By/V6unfv8g//XR/Waag7nd4l9arnTw1/7Z+
ZJLjAAmO5aHvjDWZ3Xy+Lb2MGKvNrhEvOHq/peHKtYpp7u0w29lpE43DGrPVSa3Gr1As07s0V+YY
vcmEONqtMu+Z4m5ap+58nVdzfcU4Ey2zqDTNNPxFPodkmJVgpWPLwuYQpZvy3tJez6AWlQkK0Ywu
p7lSFwftekgyDPU0imdmqmc1rMVhmGxxPQ5u/bgrrHGZD95bVXXbqSxDP6bmtfzt947xHQ14PWo1
62TlY17jikX5UPaeJiLHb2/rofRim0TGo0sbGrfk+osZlfwioJHrxMIpl4nRii0u7Q4Azulds3Qj
YttS+tfmXIdXdg8MGU3a3n5thO5ckSMpr3KmGc8j338EDoNMa4hvr4gy3qkmCqS03pRXzsCC7Yv2
cUh13FT4b+CLb8qm6OLcm2DV/GwfyK0ISDITHHrHUSYBI45jWK/6hSiKdZ9mh4mx1c6dyS0AJXrU
20dm0c/nDOO4p7STaRlLp6BzbVbdE2Fo+nW0azw2fSEjYHvXTQpvOQeeyqKmq1E6V9lfuM6hCUwU
zPuOUVGt6hKxQERbGXvF8pp39K559uCcXLlkZ8kiHrFLW5fB6Ig9LT2Sa+dAX5SjGILwi2LrMd+h
Z7cHwHW6Ueww6TxjeqDfLEQBmrzDZHb63DmVmQgonlSn31ZlPGVqWi+9aSI/+St32u64FWN7oygP
djRX7dRsUF5T6ZwHQwskSBDwaXGKOCdTgMmEe57WarkqKaU8GH03vvtqOtteasVS8QTJFGc8gAXk
d6zm4qXmijlW5rUqBNdx9MLMcR9Q7J5Kr9ywlReSkV0WPniAupfOcMSl7errvKvurLZ0D4DM+kxs
xzsZ3l3Z/Zzs+oaKpR9txh0mW6er1GxfXUytlyDjHas9OiCsxtWJYDwWATKtsQsZXIBkkKuTDa46
FMMeU7CMsFZIkO4mo25aStorxLcOk8MZEMc8hyrMksrBFeXlRpSu02OwumnkECacVLl9bwblXbHN
IhlMpyH7ti0jWTELjsRQjndOyhh5tMLLGBR2olqxPY3GIi55r9OHdKg+6VMgo29V+lbkuT60VbbQ
tq6MaKdKEt1S49I06y1CVh0x/+OYLEd9Hjv7eu3nc+8sb6NpdhQ2tK+kNWegju59ubWPBsOK5xA2
50FQhPimIesu3CXuGXaFD23jrnFBtzW9MwO9MYP+5ZLetto+v7YrH7xsObVV8StVWxrRYDgkXCnH
RBvuEDOdeu6Ec9O5S32dVrxpofWuC6nJl1g/uNOsidEGXJTl2RotjTQGjh3AmYjp2wTCxsWL2EMd
zHy1HKf5SYLMCXHkOuulibbVUVC/yReDSaIRBIxI53xL6to4O7O/3Y2L8dPI7TSu25AYMLu01/uV
Qx95F6sd81SV0WryaE1TahwXb/xMV5T1xstPc5i/gw/cd93wEhSwOB45T9QujHxB90VwdS/CZXpG
6U5JUD4USO+Hp8pKIQg94+As66O11Rer39xjZxCNpNc/X6f6YTG7IBal7bIeQErkIQv46J/GYbqa
+/KzLEHVfGVfuZnanKhZP3Rv0EDgMI+SfMSdVAAH2RBV4/qmQv9OceE89HNYJObgpgfHbp1PrzFH
fg+ywAszf27H8pUco/8Jz+esyJb3171qr5jluLtnnOPF/NteVZNajQrty0NoGNuKyXSW7dFcNMMx
t/aNL9SerIagHQgpuISeJjpbMj9Fm+pEnx6XacqfiqLhWUgXG9Nq3XTd54zS8ZFS+eMeITfbw6yn
+bsi5+p35qBCxJZhGNgL6x7fZT+q9X0twvzTKDYzi0da1DlUtVnaHDPl7qWNU/NBKiDdakvruT9b
SlsfCllzs54bw1qSzQ+a335tVB8KHQe/TBdMvHC5yT4xzbLjVp/5hJ7qYmk+eeTE/WSYw4PpZsxl
BO5/90hJRvHQdaojkTyj8F2npipxahFvclWMenbjdcsZegQBMZcJ453qDigreGJKu9FlMQotLwvm
ro/cmLmEE8K/fcyqXjI2HbfYHnPTTtXB7NE4k45YjCAJnbn3mQvMADcZR7ExGps9V5Jw3+5n2vg9
gY7aEDhUh5bFzEmn5j5wSuInUcXcZ1xrNXyomKoHrsY2O4qrR95MI1iCKKtFeGNU+Yi3RiwLyr3j
QBCOqUk3RT9hCY+Ik9FPttf5TQJT5xCyJ3wgXe5dzDoaM0dOJaKjuS1ESbmw4Q1gOJOwl+mKatI5
PAz27C1xYxZoMlK2NvBfW1YvZPELQk+VDquEfNA9yEGQABClWcO0BEdqs16HPplzx8Gd0jPFZa4V
kzvroyYqZ/EYZvXhSgqbqslkELtfDTxLrrHnp9kv1291Dp6W9XByeu3CBI2v+MLFw/JOciBam0T9
iYK6bjkc5ETK75qfCS9tzrJh24aljqYSVurMP/odSUZ410VDjuJBCbaKO28zmurGd4cgJeXFaUfr
qg502xZxay5DSjZd2VWJHpeVtulMFJdSC739CANt7FPJPn0xRjQP+CBMXQcgeOeq9HpnSJbashdU
bfKPYmYyjn2YmkU9D63Jktz56fJt1uRAJDm7gYx6d6ab1ec5eOxxe9fkkGYNoVNVPk2xdCtguG0d
rYMcNpHxBmbmAnflDSzoWGotBhdBJnm6quGb1xXTa25ZxqMHSffKj8xUXOVl9VNxWfvo15rR4dq7
DzzyTN60UbjqvAp/6RIzK/X9avetiNTGpDe21EB1iPQc/y3rceZB/4RDFenZZ+rNwlkwXpqAi/kw
YOAKNS98XNU4/xwLl8XNSBU02Gjnc35oXGuweF61+1Rk/uAxOoYxjgqN5e7IEu57sItZ+WIweket
LQZVcKfc9E0A//thjHpMk8UTbGEOJPnKd2g0ftBuwxuBN2/Rh9rqdRB1cFYoyVlHgKPlTtW9b5Ed
uWSGgKnjaH3TVr602c/mtIv7ecq3qAnCcYoM4mhuh9BcmefMkwOxko3B+2y3VMnwXYE+nvxK33dZ
NQ8ROSmVexqnhkmykypcAENlh6+b6Zf1NWwQ+d0wZQ47/OblyHxBB2xXKXO5cDAJPlzkzmdiZAXI
u1UTgVLM9FIeWSbcH81aAkrprpHViWnIxgKmpiYSEwg/Utrq/6rpxDosxkDfLaXSxt28munLFtbC
u6ICHpM3ULgzs8kDQV8tTgmMvS2Z4rJQLCxEK8/hfG6tIaT/ZxvQ+8k/We+XWYxjzKwnfez9iWSe
ydQkbOmW7wwjGPyO8TrUgwlmYWwblvaCnoqlcUQkJdfGZLKIgIrGsHC+2a7O8sPK/OJhm62tuMc+
QwFRhaPyDpXPCWICQgozItwUj4fZcv4EEthJZomy8T10C+d7PdtGERMAERRJHiyQpa7fz/devw6f
IUwxk8HM6+vIXKftkVtG+ZpmuaSQUbv2veOkNBZam5V9ejwilwZIgolOAFsch6SZQemH49DG475Y
QW8EVo+sPgw/oLv9jC/j3hqxcNcaGODMZgnZn8+feSeNBujGcNzEl2JMQq/N4ECMJXxqu822Y+n1
gu0Id9rNXMv+MQiN/Kd0DPlNr1xc4jRox48Uq8ClqQIHGMkk7jNeWldP8cBf9mYs+SZifyr7Hm6k
ls+rKKb8oK26LqJ25tcgnHL24ZKIAnZP1jilP0W/OF+m8DCp2rahH6agM75C11A1Nz4o0gT4cT4F
XcbO2UrbfTdhgaZDD7Tx0rDyY2Y1e90d8HhAUbdBunU3jTV475vK5JOap2KIamrEuSesQY9wDThM
WqYfbvCzq8XW5LcF6vxscXKs15R1bLYJ+j4xcaueay4NM4OyRWYXH3HsHutX+TiYec8+AKQJv9Sa
jGtkpSzgQksBYGYcX7ZL5ej6w87G5ZjNZsE3IAvYmKj/gMH2i/yZkUnG0cqjFfjAGtLVfEdsq7kQ
zIu7oiI8Q8bVFjDL2CTyUYSysh36NZ+/i8JAGSeEs3sCD9sfrP0ug936O1jj/DR5yqbQNWiah3kK
Z84bbKx+RCcMXpDZ49qUFEVdf+aaXrq4w9JOq/o4jD8qDBr3dlk6djz4RJUxZs11ERXhvGfYUt7z
KIbKH6Nq2cfbIYwFd5gsxWxcLfn6KTWVJfxtW/Uy6Ym7zOJP7OiGoR2sz1rX/akFpsi/e00N36bK
/M1omPlHWWno68ZXtXs9m0F/VyFWPA1Li21YiBQcmPgJlce1cur02GggvXha6q6P8UoF39guoJyq
IBvt2PARwY6FN0+AtIYaI9/00zSyhCw/lmWGzWzxTAQvXIyKMUmDZduex9QW7cUtxuzKn630jaLq
siJJP8iWOGeDXA+olQAvpcvYVKly8l6CQDnBzKfT0hAclHqNKNCekSAWfxiPkyVSousdduqGeeQj
6fBVcPA5QKiIMcTUJaKfNI80h7iTrcPeOBTd2r+BbhbhcSWJIbyV87gZECekg0RMe3a8KPXF7Uj8
lZtgYyLhvyHiuD7a/A8n6tIcm1ZZhsUAmCn3gmLOvyjmYyOcG1y2UZfnTEE9znOgwMYA1xmOTv0F
v80CIioo0v30AqueMSe5d7DQqAjwc/jPIcZfPJn/Kkf+6c35+/Hd9klWNXEKCsx9f1W08DwvmD0z
KEXHbb8LJwuB4N2CvEQfexupHo71XbqNdVPiIsMeNA0H1UjVQ5lrvi51OAaXntygCy3QtDi6zJzA
AUaTHurSWKxfZREsyR997P8GL/+PN//fDF6G5qstPv7Vbsp//8+pi+P9g9ATLMPkEXuY/vfZyj+t
o479D8dBM6LqjURoMg+4n/3X1MUmWIsBBZHKLsn0jGr+a+rCJYIAIyh8HlX8o/+bqYtlmvyof70l
mqi1FkKLQ0EHxgCGQ399zKDtp5W0hfIAcVIgnMk84TqpD3LL/RidNcM5ZDMhKfzpGXguOInGe2eQ
lJRFdZsbFRlU/g+23QtunRd79a7GnCYfaMaKossJXKaT/XmeaeBd7cU5Lk4aDVnb/KggfK+xlwFG
4MwifCm2B/KYrLCo3+0mnFDpxqNfb4+pJ9NEtLa4Yg6DXyX7IMmIycjAHkEUyo5UlTBTy2dGkF3k
cCCMjX1zBij+1gf6XJSUem5q/EFvdRY7Ertg75biIR+ska1ie5om95Qx17ktnDZ48spGPc7lVsZm
P9UHwF2LUseeYyPTjTE1unvVfRtT6oPwxdrs8I8C11XU9iVrllp0tKRc6oA9LrDBHUkkXKDawQuf
R1Pe0zvv4pCo7qSyJ9ikTB4pmq0/R03NNHT2haQNDHWNGmOrTTk2GMVlLtc3zElubNkIn1uz3GjB
Bqos4FWrCo91MU8nuIeSI2imrocqpBwneB4dusz8ZkKJKJ+JIRrOja2tRzEq7xDaAM8aKp1+ICib
t06vOhoWtl5oqYj0Hj8xUROnzX+RxvhFSY0GPQ8FSQqUcPcSsAPyCSz35M5Ytxq2Vivf3tPdBdLU
TLt37jZqXfVNFC1nh3bMumjphmffBIJ3DQDGwJ/MV8OzJxBB8zkMUN7yu5XQFq8aX1vJruZxyLUw
HwxeduNNo4wdGN0oYxeNSrLYphVDiTMXfQR5Nv3gsB3ejSgSR7CvdwTJ+dPpxHhujfpZD/6TAcC4
xW65PTQlBHpHSsWuJMF0A7XsG8eN4OaXkKHB+wi4OG2pf0ObIE4pwZEpa40HKy2/2rA+VevCKabx
ruyOG3XAtQiLR3WXmjiMME5gZ1CfpfmjG8ofQ1BhysLd+ZkTkhClRTVFyzB7kdPP6b3YYzEbszGO
lTGPZ3/J9Q+NvH6Fr3w99DySR9I0n4AljLgP6Hux2yanfx5fYm9Wbqy8Of0qap6YIl2eyQqyD0U5
2Hc2YnzM9IJRHdRuErSbOGfzkB+kk65POyNNBHrDaQt9z4qpi4LAQ6++Dvul/8mRorrVFu7JrcAT
qMtYpxcSaMLbevQKvqT180YIRcz6FdcYLnMCjx6xeEvCYoMlrh2zfvY14HzeWTycVlnG5CXxoBDE
0dpZw8VePekh6Ekmzlrajvrm0RXrZ0hJ623gdM0VGi4+FKsscERMvYzdekLcG7wNDhVuoU7M1u9v
C7dfoyYV47MqHEiyTORXZJO0LxVdhw90GnDsXBl0YByVa1SOrvqJNNWcYaZkGw+lW99ictweWTHL
pLAm8BLOouWzZaTWfdX2vk6aP0fcZlNif2C85Ym79XI/td58jR+4ffL/nI9BQzgrV2GPK6XgvhKr
1MuHaCnVdtKbcA+oQTPQ6l6CM5Ii/M7Rv7hSkhNGVCEJUyifbegd7dAIvpmD/VFgbX4ZfFnbR+DP
7jDSHXiw1pJ7GY6EszAqnnonWJrL6C1wR21nhgdrGfMfDUWoCfSMFWnTNG4IwQe/t1Pe+qIs3Nsy
6OeHBVXj52hD7Rb1oi6bW0yfZd8hpbdTOh9X1YYXHBisMEZffTrKt+LJH2BOF0MB6u/OEsB8jyu0
3eTHzQXJR63y9A/i7TKc8tCvcbbh2fedzY/sZnPwhncWv+a8bYltD9b1oJDaIO7Exezz5dHeFu9p
6c3h2snd+asP0aSi0EdKWAfSasywxdxdSOMy/7lb+RNOG7539FSgvf5ax7w/m0wrbgYbCL6xZoFH
G6nByMv+urUMCFSW4jvhGsErLHR9MNppJpC1zTKUZpeLnVE21M3VTfrRo7EI1KFav5czZ3whsunc
V9b4iPI2w5Dp+pSyxMWiz7KYuZ080tJRP5v89IPaLHXxXBqPNlmlx4p9FfHuzw1ztbgerM3kfuG+
tG4UTur36c+dtLGKImlqt382OPPHDP2Q19Hz+OFhlOd4eUzZejcT8uRtOhro5E24wkJ7rQguK+Ro
HCLBR7nAl+DmEywbF0Skd0gkpjvMfFBl80ShaOHt3cabrkIIoV/UuzYpO3sJcjTMzDWrxyLNPqY0
t47Zqok+qLG6QwS3x0WVTjJKw4IF6/xXzMrj52oU5ffMJtnfVkJcE4PBT0f2rCKysORRea685JbK
+O6Dl51705VHkMb6wcgUSQKbnu+IYnh2ST3A3eCS8uSn4Iye0zxyJPKTqZzn0+I7U9I1rHa11P1N
pRiapBURDDnpTGcSbbiMNYFxDvK9yKPq7PcVx1ZMdgEOEXsKjraBkzXI1t/ktTQ3SgBn2kP4aCyN
fnYNwtpIJT8u9nywuuktNdi25RrmfBjHVLfLBaX4QqrOt6ywD0hlOR4ZEyw6+BywG6HCJFXqJ7ij
P7vFv1oIPIWGrhNnGgWarpXABXdx2JTAdlS4RE0vyJgYyOhDGT2R1vaK/2uJOk+n5G13ceCq13En
0Z1FJWTmMmeUov7S41Y9tSItf0wLxL7iNvaaej5vmNHeN6uHc7207Ftaik2gCKd4CRYdPq1ghiDG
6JSdN4cxKSB7+ExpXnGGeHKQsqqZ81bh0m+/tAfLNzTagX/fOPmxGYKYebOZVDM++S73jrVnPHnN
kEZL7zzlhvO2msb0SgnuW8M94sZlPHoGRzlLdbZTkQTueHTA6i41ZXaSWqy4Xef6OGFxClDaL9hC
fht9k+RctOK+hR4jcN3Gcp1iqx/b2HPKszNpUAGP+VLnAHJ6vVscgqb/DvIgz77hc4io0kNF8A4e
Drzba/8V8L2F2Xhamm/Kn8+B473h8TwwsLwDzyfpgkY0nzFI07snFf5auvVpGIhQZzbDjY5FP9EY
Q/phvssDeac4dKkCN/Zs6oeRnbQqdX3M0JPYW09Tj4fAtpeDp4SfFGRhXtM8fKxMXEHEUT4jm6F5
+Otvc0R/0V7NPVM7S0JZMRN/srgTF52VWJdToL1Dyyn6CiEtIW/id58J/uX8jboQ7uC+kP0dSWlH
6S6/sbo/K/LgE8zJG2cjtOQs+8PC3nhuk+I0ljJu9ajOwvMGrrCCIrkCBIO9z3g1J6s4ORkTY9ja
00YTCMUdyRauduRk1XY2zM19Cgr/Wo5qxlSWPnYC3DOabNM8TbO7RsrBB1xY3X3mBu2VS2lT1EqM
g8XqXPcD6nWTs6AHOdrCnIg1sLqD1dffN6NjwJBSLbQKaKnOUxze8uym9gkaQfY8hWbxe1oqbutC
excG6UjdNVM4XKjYYhdrZuvwtpcspPU7ZABzS9II+TQb9xDbC65DowzOU5j5166mZwRQwuhe6ONg
JL008wW9H6LC0Rt4v7Iv3UBh5TC0Rsyzmz6bKWEsug79e4URPC6DqrsaxJonoVhQFQosH7K3Dea0
nUPPJQ7GvsvvfbODUa4n8WDhFLy1/ZDcJKX6p7R181eH7e0oJnO7ZpC1Me73ggbrg8me1i7rdyIR
eorHNKEIMsTTiZK/oSf69F7ZqcNBGieUM8OqjmvlxM7AYXS0sJrhTy/114zheDeYY3zrt4d+65lb
ospYd12ISc6XsrxizmQRo5GmsewJ7Z9mU7yQHlDdQKWXDy1nrMRqp+lOYq05TAbcvaRQ99HvSj8S
dm28sgQE76qq3GsI6CwOfUddBxNvzyxsFa9r9ZHaHIG9ZreK+L1xzvq5itzpV5PBznqpipW0fgSy
PZU54fbitG7FS1d4V8H2OwWrAs37LcxiBsnHiqkEzLxqbgamRqLMblPBQlxhny279BTgXK2M4PvU
6C9O2+Ols3Ir8p35bXDS4jiU031ePazWdrY8zlO6W09Nv9Ny9lqVyZCW+jTM5ISkwRZc0pDB2jiw
r+oZgd9TDcf/Tcdi6h8A+Sa6HMKtPnhDNp93WuOVJnHGvg3FZPR1wYEs7sNQEKZDjyXbMuE6+Mk7
47tO6zJlY/CyXybJCAc1Thj+PN11nMIryQ2m8Q92sdWPhcq9+8LQ311oCDsaDNtyokHY/ZsSRM9E
zbTIOK37/pMJzngIW7MBeBn719EICQ2gY709yXEpTvWohgN22/lLNAb351amPAfrPN7AoOC9km56
a8hyOeKt7n5IapBuRN89V2Y5fUPEWpLeQt2P2mwZb9gT2SzAgK8U8Y4Ftha7xO6UhlzMV8dfkR1h
ldAvHfOjGJVpsVZjzu4tSQhHYHZHr5+D30vggLIpB/fAAKxN81IzUuLFQNGVVUkyeT3ctAUS1OJK
dSLnqb34U979MLjfRlbZ+d8WmU7Ig1qfKz3p0xTCIZdFmp57ojI+iT7JrrPWHJ4EMVsMaihpQSjN
hyvtNvXJ2wEca0dxqh3K6WfvFZ/RCV8jb5tpY0NyEep3/CE4UGU+v+rO6xCAuw3VbAd/7GGHgGYL
WKPayaDtDySEimvf5Ts5BCm5sjJX+mVkpTgaA4QRcbbpMf2DHVGip5FTES6NicNkLYvgpuP8xY19
lkPs5/ULiVZ6/4ZabwaGyAbymlEF9Q8gT8M/8aedhCIMS16tOx2VB435y0/hICJzwp8ldo6q2VyQ
KpRk407vnBXwqbMeALPSq2apb73Vl19Yc76cndDadm9n9Yfa2vmtYie5mIaUB9JxwLs22qqTYme+
yLMyvjPbKX8XOxFm+tl2olPYfWMizWZgTPVjSzPbtTDH4qB2rqz8g5ipP7hZvpNnfNxAaOnOo4V/
0LRwp9SaP8BawAT50fuDsYUAbShHoG2kAKA37bxbtZNvxF+7Z8IUYQf/gHHdH0iON2p6z4X8qkwl
HvodqHOcsL8Nd8hu2XG78g9518Jt8SCA45FRvCbhun6IbHvTbvrABInF0uiup5pOVdwP0f+Jnog7
ZOaJf6t63q4fbfMx/Kvquf8f/il7Wqb1j73uB00RwzfZnPCY/5Q9Q/EPcurQ4cl6NR1CWOFI/1P2
FME/OPcgb+6dAn9A9P8ve4b/CKkXc/cMPotRFjXG/yvZc6dB/0VbDyBUSQynncQn/pUI4b8lh+au
an3H6bwz6RX2lnBaK/ja54nw/6ciJmJA/4amBrzIDqcSi+q7Jmmlf0N+IdFDiPQWPxE3E30zik1s
R0NoDovNNjT3MGm2dVS1QDwFdZ6yQ20Yy5AE+YZPVxSmE/sZsd+chaV4WnN/eHFAC9a4TLX705yd
4XVZZ4kuAyKKEjns0UF5K8cxGjSZlkdY6cZGtnPqItm0AiLwndxXsSDJRhNAIof2pFbhgmpWpJ4l
PW58wEUf0RPPCXNfe9Hd7gh2rFPTaTSCfnUqvCETJMKSVqI911mzcdVsO6RDOg07jmFVnd44/DIf
TW6jLBqDhHfr5tX44jcm0UrQW/Gtntr5qyAQweNCL7nQ5vWUnnhV62apoR7gBRwE36mmp3KtvAYq
ycVyM25rrji8AmVyRYH+2fkJc8bg7jd0RTnK+ckVN0Q3dZUZVc4sGFia9uZx2sjc+2GRu8MPcd6P
Gj5zEtylzN4ITdxDpoThoCAQkE43NNFDXVz2rX6RRdpzIxa5952ZJtladeBg4ufWPCDtivGHWKv+
d77UAxG0mw0nz00B33xnuvxKuWNtmF41QR4tdN0W+f7iQoeYcvk0lL9C5tipbUUdadN1Mqumu++K
mZ5uyx+I/3E04UJR3QxGGwvPqq45VlTcaWjeW2NSsZpfve1AAxWDv7FbBKN89biZfne7XtkcpoI+
i72gLG+pXSiye+3jkMI9lpIXGGSm+wtCAVl1LX31OQ69+eqasn9YV5J8gX/kksdjPfbqaJSL+u1j
WrAAkeYQlG9ciwuQ0ThfBche7mVNbWP5cntrt0XCf/9edGld6sLr5HkUVm3Ek+tPXNxnsX5t81rr
CJixIsFwWvYtTA/edWrrreNEXO7I/xISv8yfyWieWSKXlUIvgUTh5nRIqL1nXla6zn6ObP1EPVkp
ra1NGubhccrHcYo72FeiqjIywGMHd7COqIax7/vMon9RGqZ68gJVvk5DKZorYi3KFw+fanBINe7E
yG3GgCG9xJ4WybwhChFTOq8rLK508ZoSe3YSHIu8B057FU7yWZYUiLqWkrebD/18djMQj9bpwbGL
KXA52BZyeVrHXnYRhHnF4NprWtLFAo8vW1j7P/3SFNbB1zZfXGUaAX9lbSJWz50OwAoXKNZYlkya
omEkbovXJPjrUFLpXSST3cyftq4ZGCzczSNk8Bxr3zqQzcC8d1bRXMyFzwBTmL86W+S3fkC8wFo3
i5N4dceQBrlM6qRTmece6gGCiCBLCyyUZWAy7gxvVHde7nMX2AJTy4RBCKrs7DksG5K0dB03W5ue
hG2vb9nQrT7ZMX76JzQRrqYOkb4pB+/e03F3kDHZrPEjm+DhmwxesJnD17Q+eidUomvdZDClVxIt
53vYOFOQ2G1abPDqvUEERusaz9Nczfs1uMTyi2YRZNEybfrODBZkvnUS469xCaW8rCxvkAyVub2m
VcUg119JLkrCZTae6Y9Z0lOY5xJF3BNDzmmMY+GRlZPq9YEnckm8otYvvCzvKTfWTiaEveUnxYe5
HhmXFHXcCQXRFxAW+Zix3BjPOu+Yqu++S1RGkkGaQ0BsxD0j5nKLBxpziOpsGmbjOUe8Rxd8rmc4
taFiADk5nKzTAic6GYJQvH7LwRMWVpO47noK56m5wo8moEnFc0AgH1zBKKdPclaaDr3Q8IjYG0YC
E6HKx44Cb2DLPPflJwkwPNeTB/l2yJvOYv7QjyZZJnPIVEBNI9tMVkqr3u37LNK50O77VqWpdZhs
Vd42/sJ3kNKc8lTO0jGPfaHD+iKkJ3XsB9b2M9Bj99CuDdwpbK9RsyaDjCWaNW07BjYU57HA+u0d
y0EzqoJQycdLRe8vRGO2hz6OvQDbsgnveCw9YszOjZiXF2dzBuIksO28+cwCRVLC6HJwNnkWULgX
Fm4Sk11uU//B3pnsRq602/Vd7pwGg0EGyWky+1TfSxOiVCqxb4NtPL1X3gsY1wY88Nz4gTP4T+GU
lElGfM3ea1N5QOKnw5tZQZDht+UzrZ4CBWF9W3HsOhv8G2hI2kTQ5jiLl34VS6g/sqpGCzSkysO1
3SzTfcK0PcYDETt/TJbQK5aBN0C/GoiMg5OSTr+u52sYZsHi4T4Yxorhr1vKc4b6PbzUfHdo9xdg
UTsPvejN0Mhc8O4lLIwUSqqMVVDp+nvleVcpTJOUOx8dWIuaWKDkCsbAJUjVaNfZx0a1fqSsFilb
DBnL32o4NfPG5FX5HBeQSncKTLa8zik8c57hnsQRewv7qbEKehLVJFxyAAmLm6Xl5NzCZkM1hGQj
ziOXY19sDHuNR9mEDmIpd64+E6avf5q6c6ZLPScMlea2C0bqJNKmdjTHHGsWpJmIl8dmONc0+ZtN
+ggMVXR0dHTM26x7F0Hgeqb1r33m63HK0DGJre9kqYd0O8xxFcCh1C3MQuIExh1XQ391eSE454Au
dgZi5r1HZWSfsFujIyudrFdMFEb4FCSSx79KZdJBYGPmo1v0Id9fOXbP2G2SCY+TxujQWSEFD4J9
j1Z+Rv9zMM08MSAwCUtq38wYDqR2xpVx0Vpyy1DK7XTiBNOlG0TwPeFD5l5mdHDItazOce36WICL
7LIyybMiAfCJqUJn1n9W7ayvTcFxbDfttxrcS2r1t8yDGZ5Niv1GtDZB/1lXrfWpBwGrAQZApnu4
h3RZrZenpwLQZTRm/b5mW753mytquV4OQdiHzIPLE2Ky4TyqrIN5Pxr+LdFF9j9Pse9mwuYj8HL+
c/ycNP6maBAkbB2ZFL8GiEo0MlfYzgQAgqoqrW1ZxxDyR2NQ2LJR5leX1ujdCKBL5THtGy5lhWrP
igx74IjDXpEk5x/J13koJgQ+4J78HcEMciu76t5qfTsSyYBrX8mHyva0xU9ICbQZ0RVCgAxSnMC9
JAApJb2y8gcVssNIm1NFFP2mRgQRUz866sk1onhrfaYYFCu9EwmFRhvwBpNTJAwbM1lmt+RXNA+0
hcgJM/EN7diL8rZd5I6xRXtcWT0wkPHVZ1DVHOrWLq5cLgoH892mod/l4cIiojrBx1O7+9V0TNlm
H/KbXNIUtZTzXllQXzW+CSAnxo4/ZjCUu8X3TwCApuVYQTnLN4Vnu/+gzFR3HUP+o0C75UfwQa5f
LfftFsJifOvPRR/JkRG8zlz2YDF4zFuDScDAhoHjo5Ik/BrwvHS+BZF44kLt4+yui5FnY0CI7zyy
nSO7Gg4o8LFr5bbLoG4qxuMIgvBQYDGCa2fxIWWD2fu6rR9NMVjHJgEk3LNzqcxXiNDwuRuT4jKS
V8DDj5Qgy7onaFWypxIspk8EpwV5BT5LZ4BreETq7tj5LX9X65nmvXENL1rRbZuuBiXQ6sp5070Z
HGqicbjFs2bd4jcoXqSRNyhZDX/Qr87jiD2CM5RZ8Ni9xXN5GuElPBq6vXDf16o5rXZuHVq32C5x
YrZjY/VbOVhLhJVth6HrbnBrHihDbbJMHLzSaCZqTC0YAHu/+chKpsf69DRr8UUBDwnJFs56pDeZ
DtqK2f8mNR89tJABEexkI/H3x9fFrsrHNmyo7oo23JPbEB8Hi0NgFF376w0Qt90e73pjx9NWYwdj
xVhRQiAU5zTtAjwvzYSALamSnbQA93AEF1Hs12m+oT2Yj03V7RAWsivSnC+J5V8xhgdm7CyJe4pR
W1O55yZjjlZzPGByhXbtwYRKzX0wZm2UFr57QSb8lIX9o8gDlBWDdJFYM+tVa2UdplgcOLjfZZid
66T/0dB7DfwpXGl1u8vwhR6sKd+761ie13R9wcT8tvSWvggMFRtbrTu4TJ9h55waCQbKdb4hwyjg
d4WFvtzmpZSdoCkIFNPw1qdQ6bxfOc9BtLLoR+XN3GrgCbxlGVjuAnee906s4idMcTQfPs6SuBVX
ZEkA0qfx5wUEG5KikiudAaw11jdUd86pVWu9n8tGbJy52E9u9VaV7XyaVAqDeVztqDN4Cvt+uBV6
Yk2UGJSTA8qoDfwB95BNmBXwt3yTBf6ewYwFEV709xxJX6k/vahRDEuUpLlm9pPVEo2OFye38GcR
v7AXOVeUoxALyhYbiGuYfM0vXV08j63/MGTise5ZA9i0KXo3dlV8l/nqASmGtR8cdsYgk/m8bUko
krf23g50anjww/pLV/ri25rPuuD1CjP7XWpUJ4sTm8hf3PJiiXn4YhDyk/lhfxhdxsG07MxXk+yG
dyfesJf+DCxG6+H00Cjoi4keULRzk3kA+kvwzL2DZAA+xrUZm5J3hvTm2fWTj/C6TWy7WB4DJ5/3
mbDCPyMMmGqDpWN0Nj760lMJsPzaH4AXGgvl83vVw3ulwxusibTAMti7U/EP65OTMrvs9VY11mls
XYCZTsdWM3ig4Eu2td9HfcvS1fcHGi/Bvjvz4FZI91aFaF3izD2VbWOdPVv8w4qUb7KC/8urlM3M
MkCKPDYfBqxujogBKiAUs1h8OiL1XyGlnbu5OS3SV7tytBZqB+okctWWYQ9DOERKELPLtwfCAiaS
ALy6ROYdq8PQ85UD5jnMqSJ4c0ZKgA6gVRc4J5/xskw3ia/+DldGiT3/kPCyXrp2uA8cFgWsEMMQ
grQgu8Tktx3xSpEalz39wr53g6PAdRBlTuHfAF/L7pxEHsg3g/9t8CxBPQruqbcR0/qUtqQ0fzg1
v5Say34XZCD1C7t8Wv3E5Soq3A9JcUaxVx7j1X4Bv/ZoVrZPvcUn2XQOQ8u+c6NGT1vh5L+JmW8K
0ZKRbaMY5ipDqOfNK+14shwzQlQ3ZdbT7Cl3OQpZjVvtIr0JnHa+QWEmt7UR7+swpjvqNUH9asXs
S8Kq1EfWKlBjG9RwYRjOXw5QhEirEWJ7Qr/jNeN0SmWu42jqEwP5na5lG5oOUFRp1zdVOlcfeZsk
X0k6rcC+dPHJ0zR+jNrvwNxnDyCoorHWSNGSKrwzODomtwWrqxMzcYib/g4l7wd7qGrar0OTw+fu
KauR1diPZTr94PvcVqFtNrCDQBbFFPkKokknSVSVwzdaFKKUhXXbstTagkBuPtrUexxnWbzxAN+w
xGS2DRLwplULgRZhYT4yOGP/HCN5JBj6u0wTHuFcbUK9cjShLmJxj9863eeLtP8Vo3JPc4n+wRnu
CX7bstNG6D6K4NPgbzr6joNmL0e8EfvdHqbT8BESAuPRRaju3ITtJ0TTA6nA+aVrppsJjkRhkuch
z/n1Y3i3Y0vqlOoPcNK/475+WCZzg4js3a1F8wBY1ftQy1XDYVfvouxepM1ybOkMSgV6EDYd2a0H
4hi6DrtdQNGbKhv/ASIfzhbzFmFh9lXteRbuR2ENh8lxvYMnV8YkjY5K4fG06gZpkWYPR2hrcT+P
gfUamvTOqirUY4yYEMT03r7DN4JwfwhW8Fow1mpkYAsPCdBax0K25WHxE5I+IyWaHCNA/EnNXWyG
NHuUV2mIM6bvtiCL1m3sAIh7cdshIOmD8WgJ/Bx0qi1aM0iNaT7cxeP8VXXWP6a0EBk19qdgplyr
4xSzEdE/fGBBxi031d9J2nV7NRa3gHAhY1pE2ONv5dmb0WmQe9G/6GCeGwjxYHMzOik8gMFvMTeR
CWsdQ0bP0rPnVymv5rxuGqYzjPAQr61h293Qh/7h2vRZm1tf3Hd15Gn+an4b17mx+bvZ6rb+rhH2
/QAbdxPXU7Vh/JDJjWkZ6gRxeFeH3XrwRnMxYSXo0lFy88ofw7pp9nHqXI+DPkkvs1LcahaJ9322
pcB6KfysDOHq+1NyQZJqnpJSntDWpahMxzCLPLn889m+7cnAy7eBCu/iHrba4A7YXxeiJYYY7HXf
+lvhTVFRNcfK8KkZaCxPTPfqw1QjJ/BxBm0w0T7MzigJJelBPfbXta5vuT5MZUxaHAzAtXO3cPZ+
Q8PUkjnIj1+bXdrIXYWNYzuJ2HtpDQfUgi8rckNYyPgqzTbIEjuMNNqcW7sFXe5Nz6hVYGMvhwaM
fSPV+g9BahFp+J8ViYmM3xJG3Zu+IqOFX4of32O+jMaXTAcOBMQ9iUeFNTPp2s6M1xkH1ivjr2lq
8q+1I6+AFBXDdbXwnOVz3x2tEfMoQs504yKA3aJHImwGNtVZyeTcJujlUIf+2vV6Eg5Dw9E9rOHw
rhnT3XpFYr2amQXz3L9N7vS3sZtdGHOSXttGTiVIgliwBIqEgO9kZ3T80nvBk2PLoNjHolsY7E1I
zdwQO1najl9TwEo1tApmEAuEv8OYhBcM1LRKg8v8I74yixVpbZh+6E1sK47w1bGocxTBEYG5NPX8
2xRkdjdBGbnNsp5GbGfYqod/tWh1tMzFCyaZA6zHd4P5dpmE2cxDe8QGaP6sDuVUlV/vbVE8jlcb
hrW25hzY/itAwVOPw7kA4LvBLexEqJ+3c8Gw0ko7m1lxVr8g5KyjknrQbV0m88UHhwPzukR88E2u
O8cXJNcgBF1pNBeJug4zFePtYHYZAeQHZ9AX1KKk3eQ5tttBMp9CiGpHAbIwGrPaXEInledirCgA
6v4X9hUKMJBBH2Xyn4deMvUw69ACF2v2RZdm7/BcTchQ1ptq1h8I9VgATinmjjINICq3823NrdLP
sw+dMLwgnwN92grEiwiwKTvVvWFs8Nz062X0fHGn44DNfinGe5Ctz7JjLR10LPMzZNfJyF1ew821
OVPTTj0wJrzPwKVtsmypD9do+LfYt3/HnKwHD8fiat+vpNeRqdG+dQ1kLA5gJ/LG8V22YU6rWb37
weSfiEDGoITdkxUFEQI9jJE5LD6Af9Lk0zFhLcLZnsCAVXwdMmzmV39qGVWxftuYQtUgM/Rx5X7A
LOfQZTuYiFnyP0G71y80Eh2eMCOOIln1vu/kI4qk4BKMc3fvt+I8dnn5Wnlu86N7iazZqfKOPX+x
z8KuoTfEBBmm6g/Xc72tc4Rckd2s1b5pUfEQ3XDvYh/Dk2JLoEScglXbwJIrSaobmKJ73b0VU1Dt
nSL8Cexyoku1jt4SJHez3QvGpmG4q9ifoB4HfRIK0yBjNGLXCfYUsZWInRma4eznS3dgOAk8r5p3
s8GrTkRftg2D+WclcO9GLRCCGGkmKay44atquxYqaRhgSh7G6VDoeDowJkAHsMaohct/UpVvyNOO
Ydh/L1f8Qae0futm2yeRJaCLQb3gIAJydQCOvY6lvUs7MMnWVQEb8UCSb5gOxfpOCwEdgaR7YHwJ
taZnLZZBCWUFaG8V5E8mkfR6XOnfq21L8A8IopaGhKV57NbnecRcGwnPcy8MWBjNhWVbf7iKnjtu
7e6vIfKAnTvcbZI7Ghs9IuXfTGsF49bMp55ml6dobUnqsM210i9Y2yHnnZ+4/8aonfviQIrGcxPU
YZTX6Z+1kLBEoUuTtARLcAZNyqooi1Da7xS6cMTRHeCNDtEmdS1iRwz8Gc9ZbW5cbs3tqik2e68v
fx0TfORCSAjMEpLcaH5APvNaLTKSKX4/o4bqBc0xXFfUA8c098UuMXo4uyksjgkw3Q/2Ee/Qp4z5
UHAPT0lrhq2p6/lucS18I0sAH2CoQMthFcdentTv4EcjLbLvMAn6bY/mIBFih9CbFe5iqTsv78Wx
G3loJyuuTwIH2EYQle7t1lpoJqwq9fYThNbnttDup+gxeM3Zn7VOHotRhMDGe8K6dHLs7RgvPCvS
i8uM7LL42S8WsnHbxvNf4ju+bYfnFZ7Ms0Tmtm39pXpJdJx8xSJ9YT14j0ryscxLBaF4HTFMm2Hn
5d0bS0K+SMsARZH3E3k9UTJ1uBjH2HlvavnO4E1vmW/+NQbHbGj0QeH9LDdZF/xJc5CFKDn4AauW
xdlyhRosK/cjHGkGa6q4FTNbPxwZTHG68UvVS7eTwvmuCjH+s5F9ddGI0vpUz+JPkMUFL29DMZGt
/HFQ/ErVtE5hepOQqHHWVY54y2N9l+dPPVvAbZ9ilgPrah0MVQPlrwvqQ/KC4ryD7x8NyrqrpwE0
oV1fCA3Yk/1BYgCT0Mreu2PxMK6DfCBAimFiZshbWuTZViNeG3s+W+QaHTWf0YnC7zRpdd9VPXBl
9Hwd2rtseZsHmK0ewiI8krA00dU2UR0gJGtWF8oAHAYO98TfezGeXphiV67I75KnT5ZwWAZ0LqIi
qAg8OU908t4GkFrFVa5SUPRVcBGNdVhChIJk3naIp+LIit32HOqsz9G1TS8jIU0IcrJTko4jJhLA
7ijD3MfsipxNzZEkke5KcGFVY+RyXuZKYqYCbFuMBXMuSNMEMFjyqVsC4KnTPK9fJQvpOxcip81C
a0OoMh6OpfiuKKnZLsxvYFiqvQ184Gf2JEuu0NekU+B7Pdt+J086rB9Qpp8UUkiYBI3zAZIg38a1
XW8LG+XbJkcyWW96QCAIY+1+X/gq/ZRJm94yRpyf6vbqhYqp0RjmOshSa17vJ37W8YdQAnFO+87b
S2TWWdQHuv6GrG4FG4H+myAbdoX1LoEIwxZ9HULalJayBM8Du4F47SbEnHhptp2x+3+2KGpIS/21
h8eam5EoBoyhbAmCGtAgHXhDl/O6NuWd5bCt5jZmLKddl6LI1ZGf1VfWitbuL+CIZMvQ4Y9D74Z9
w7XvTEEA27YtLP8F14htcVgIeSiWxH8kmCbjHlHa/ZZ9hsfWJ8/jb6jhKLFmY4JT8QIiNtUkB/pX
r03ib5vavWndxboMWf13MGAptJygMDeYUJRHzRlkVfdsnPydhFSW8KWf7pzQO7II5PaUCQWrXaFF
BhxA+QqIqATYA4C4bl8TZvufFlTmjx7ij5ldDDwEAqSbcHS8c10ZirjUXTj7p3xFQqByL73tTdu0
1F3IDjaAegc2U6WFbQySBgauRU9veiVyAPdZ/9FVyzTwtrQZaxcr6Vh5uO6T1TgMaRwW0/4W9vOU
stLJgy+/gPGyxYJuXvhUOG6WiWk61hnKWtFmZo6aSdWfXecyNpxi8l90koLtcJv+r389fEazECfh
gX+w+c/Z15wLw77QSZPmCI6AySMxZB58AYxfW7sMs5/UXrKAYw0dexIvd54erd2ADzKqJEAwcOHu
OzsnfPB6fa97Xd2TncD9oeeME1HKmylPSjuyyARq6nKQ2MFL7wPCceHthNZsXBbz0iZLuu98u9sO
mEqY+3GToQgvNFlGY/Iwqv4tjmuOkp4lsLUDdZ/dAjMipt4pZu9oE+h4KCRpKUNHvoRyJnFbx2Ei
NvOqF3zyZCuegKI2VPKA1BasWBe5wvavZtNvHfqw2242+xIDV6QB1p3cgKcvFxmzDOhvN9bgdwxg
i/gFGQmy+mJNQTqprrsViFPOqmD7o6FWAWeuNxzW2dEpDE9uIsZXv2wF+3c0+h63GxJ/6zsfxbGf
7V88zeNWWsljOtk9A72rP9JOA4BuntV+9ctIqb6q62yi8uk1yzF5DjRvEBVKufE8x34uRBiTV2BN
+rOwmnVT1vrSZqtz5/CG/pOhSj6o9YPiVDq15hNIq4OtHetGkz5ySOaAatSrMpKqYjU3r4pNxLYG
WHNyauvElApG8NX77g9ByJ6dwKGQnKO73qAscliYeUN1Y1msxaDaBDjGR9P8k8NoRazQpyPI+asz
hemk7LzxQns+RaIM0QzE7LrVkO6hZq6vBYkFkINn8p7ipSSQ2WTXvEs3vQ/8YP6bO6yxvJTNUB/G
14Yd33titeN3R9QoGF05vwe5kpgU9BIRB5Pi1CiXd6by+c/o2MTM5Z1vIp2K5QV1jHfOC41MYzR5
+gbSeDkuPl6QrlmCw8gD8hpkLqGMXq+tCP0OMY9EQINBSq+BPjOWQNQIjAsexgJROt5QNtM57SIz
B2vLWv6LBrmHXkfqHB4pUaBLyH7rwuX7qv1U7XIZkxOEqyqSC4QU1I5FNIJI/q1bMf6Z1jI9wpTB
NE7C/F0+izyK12sy4PBiVYN/6zsFDgWmEVsSbqgpAgNwHbnSsrJQhwO6yfSQ74zA5rXhn9Yd0m7A
HSh3Xi03Y+FqrQuWSQ9lO4GIAt1S7MKxHpe0YskcO28kYeVIsBxb4zKcnOLeEtnKe48A4kJxY2xK
O3T6UWYM11UFKJKOE9bS2XZn71OZ8Lqu6rHCOaQknpfYkCmHRD4gIahEz0XMSEh022rYDxZOmV6G
amife93QcgVLqAxWR8IK2RwP1lb5tdkOCc75a7Qr41HH1Oneo09XCmgf2gQwN1JLqlelv8t2me9x
MQJwiXklwMSCXpJNvlM5uqlCzsFfkU/ThYhs4gtgQrFinauFEFHnC9wzg+iOgEocZO/2vA63fcw0
IhmDBzQUpIwQ9UcWVG+tghBZWBj8PibcJTa5coWmAL+KMVg95MAbcuU0qEeW+USErj4RSfBBy9YD
g58ZP7gZV3evzi0UGo5CxxCYRBJCXDyhs+3OzjUrSglFVl7l3iMi2q59gSkhtpSLSD31IYH4zRPO
GmhDCinuJlMwuTmdg/kICBDTkdLB1ZNGzGVM0oMQzHKjnoijnQe7YSuZcUT40r50i9IELg3yFlq2
N1YQ+hDbJviNgxAJtNsgzgPUUNtkbiJL/5PS+TBECUr3RgfpCzEvYG+I5iGmKUbGcJ33QEwr0VcT
tUMCQjq13oU1a3VELN/ic1z9ZUvquL2n9qQGRGZyzY+Axu51JJIt4UJ9NS+yoF1GgfZixRq+YdUj
HRiuSqEuzx7w7KeHfh2rP13YZO9Kdda7QCHhkvxpwk/2vcQSuSq7nhV2+MYMl3bI6ae7dEiIhwBg
RCcsBlekzMjQdWTxLM86KMV7ujjpEzJ/d2O59gyggfnhDyPO/pKIQt2TH/EDDuU1g9Kq8DT8K2rU
RtA41LabSH0cbMBJudCAaswOEoCzVajK2r1go4XsQxbf2FleodrxoCj5RD96Gcb8ZkX08aab2s9J
BoTGTUeKaj3QP4kbPreMzU+mCinAsvQOAt+FUdNPL2NwWaP+kQKYYDa03G6EFo5bG+0eSzLSzKCA
uuTZHMje/qA4858M1LuvEIcfF9/VyVkTeuOvN1ZtiJXO45e2Lrqd68TJsdZg8jypg12Ll5gDTfOQ
yjEU0EVdvF+5l38XWKfP82R9mkr+Vlxcp2K2AUYBB6Pke1llON7jIWguuDXPASlJm9gXp1kjjM8c
goICbNzx6N1l9dq9+6t3sSQ14bic8bUzxFhltVEyRSSH7DiOFLEgyIRYRtIHOq1zQzMKbrAv8Mhv
GCUzCFjc6ezN4uoCsvXRC1lMhG1xs17ZQstSPa1L+lynZtkOTXiwS4JuokSzX93EbjZDCCP788/i
zuahyMa7wC7uudPrn4IQwU8OFvQz2l7yp5mR6Qm+dPuIQ4Kf2AHx0jBvB1cEdIwzSMiBQVIhM//B
BbdcHZipOxj8S66dq2t1Nueijm1aEN6KjY35+W30JAkTfWkRa+omJYnf/a9uvHSv4soCjWKXEiQm
DukUIqKz3md+o7c4TNIPRDv1vVpSDCn2DCEIFwuiFlKSnYZb0KLp5SW3vduhC/udQ6V3BzGreOkc
KKMRXQLnb9VVyIS7BWMcqksyHzqru5CDvM3Qp1rNh2zxk3UeKXvpQmfS0kNA8nsY2vmuTpOd6cZI
tyOSwFYuKy6vyjsns9+T9d2Sur3tQtHPkQN/l0EEAQyabIPrfZYCfh0YAOQwevRAHNGBQ5X1VVLG
09/MWmi4CA6S2XfLfJ5EYs4RTnhTsnf8ba0SUkNGd0FPNxnMfl7qDz3WTtm+dhjiH3MOT+9LtlXz
HM7Z8IpDByBOMqVGkjHg8D0QWhIEu0BMfbebm7J+1JM7WlvREtv8Ew5VWl6PXJVdIKC52ckBiDWd
sgIdxB5TnolPtW4dexc2K10FPdhE5HC+rGQ5980kNj2snHC3ti3BrwptZ723MuVI3Pth2NzW2r2S
WIdCOadpqUAOkrZX17dyIZktKqeBmeXSizR4Qximfpj1E1Tpd/jsf3jU1xckg6w08A0rMnpTMj3/
VdxM3JcWazfGYXaR+nt/MoIhp3KqvVobJ9j22eQFF68i0BJeUeBPXwauT33bFmX5PDjB+AxR60p5
ACqBpCpmyb916brFRYGkXnfI2x35kvYLXg3EEXhEl47omWhN2BgdAR+I8JERxUBPwZRebWWKy5Vv
kTRxlvVD7W0BUDcevhUciJhPE3KqMml5b0gx8VU59VUjWcTCxoEVo+/c9swACZmPi3VlqefStcgE
zza4uDH8VEh7stsioaXhJ3arHzmn3a2vRWojdrXceT8mACMumLfkL+m+s4WqIigeGpvhKK+pkepY
QM/ikTMrdoKWeVF5DnEaXicGBUqKtV09Ot6CuEVyKJCJ7dcMjdIxs9tkgCtGf36s0t5fgYEz0YoW
Udjd/dJV4p2Q0IwtMSlu+tCAoGLsMValdXBLILIRD1FIXIfggD2U9lD5EfUbolKZCXiUFYZ5bW3r
rEHuEI7ViCIpU4natrMZst+WIJFu6w8S2VaV6lm95E3eMSYVMrsp29FRG4/HwCEUqpUeUVsdILBZ
rlfCdGGq8ZIZt2i3LZ2buq9ZIFj3ZQa8EEs3MU47cqYGILxo0INDN7uFd0TwupR1RHqtzo+zdDAI
Z6whGS7CDkD61HXh+yAnv7tLAiWbS9YlHTcz6kOX0DG8AReEozN5z9hKKLspeD9Wdt1M6IiKRR3I
XsthIlAW5IBnWT+cwkJ5OIb8Glmt8SZL/ISV5wcj7U+fu7e57pP+XRra7M+htacY5VGf3MSAGrMT
8kazPFMANFTjOXCtajtkU0Xl5qMH3yZupQADonRb9hZ3pnOY+MjyO8xz5DeNlhgUDnI1tDcNhIjv
dh6F2AMtwUw/Z73VbosGSRyuVkyit6phxcP1ihAtojrFAtLmMPi2jKmTzzREyYwAkq34K4/Z/Ehe
fQtNuG0LE8EZTv27HBTZeqNoUGeO0yL5YnBSk7TbhBCy5dD4v1MgFvc96Hu/pcjqyuYx7YAQnAq7
t68zbSSZ9yk2DLo3ZXvyFs0saj7WgokUZFMyZi9PTe527jMSRTJhPO3LNao73MI7D69WDcFvIBFz
wvQDMgvQR3pfppwNDIkbb3xvy1rCEcsSZzn3JWCKp1ai5OOGZftIcbig3mW0wxriY1XrFL+2SN/m
Yw5/p7wFz4xaxVsXItsIGuBZBNFm3MNSKWgJaKzDIBJgzX48LHbLVtsdG3JrTidiWbJAE4TUt+68
ZVw9PyKOXvodxtTwbkpcvdwxpB6xZQsQXBiNUVr9m8C9Nhdh5foFKTfLMz5LChjLVjYVQpLF4eM8
maU8+JjxnA3EBwpiIt/79MA4qVh3g52ORJ7JjlYKCf7wZxkDWgRwB4hQicqakPygnyKOJokRlYXd
4L21FEnJcbGtQTEo9yF6pLr33d2EY2PCjkqACoW44JJ20PATuEYiGg8IV66CzNmvnykaV4gvqV3I
/7QKA+dxAXzsvaZPQZUuZI3vp3ggZ0lbHsw5B88BIw6Wxf/oT1FB1eMywIsLW0EIuZ2Yv/BF0X4V
gFfDrTsswWtoheNt4wiklGXZie5uHYmvOPEcF9l+0I3643qA3HYiJzaCWq8UUAFopf/yMS3EAo5F
8N2sMvvr+nODXNi1vAdkPy7vMn+XuQ8zrQ9zOINkIJ0vK+9Jba0g4SzuON4iciIxfYkXehDUko58
oiLnVP2PK7nr/yPM/uPqS/u/M8w26Tj8qf+7me/65//LzHe17JEIAnUIha0nPAVD7L/MfEHwP3DQ
2ZRAjqQNwu333818jIoRRztIxkKP/cL/MvM56n+oMLj+TwXIEIGD/L+Y+VCV/G9uPph+ru+CWwj/
D2NdwuTGxQ/mHD3FvKCBKLrNZFg4iNSJA0uDrD87ne3/9HXaBhHzD8YZLjC29TpuFcNrVgbFm2V7
76lLZtUmC1ukLOWwaHYSxA/nBML66eNAY1kymCFcD4cRyrCgQFW1Bd1Lfyja9AtzmXoKLKKeQEci
3UcHLUeRgUZvg2cza+aoA7aa5IY7xzvraUnYcPngG+xyhWBbI04AL2EPTAfqzEXsQLcAD8JJ3rrA
idejJHKPiAOVxkDXnK7fC7ddn1TvrdmD5RA+F1lEMbDt7f0Q04VZcyT8aiUXCoIj0uPMDeqXApr6
tc8wD2gN57MMEX7FsiTezoWtijOuvmWeVX5NKlnPHh7bGwfr4VEtwCDQY+IEQcjaRAIn13c86nqP
y3qKut7MlAtpc6vTarkkVZnuBuEccDe4j4nP2LrzKxSQYnDQx0myzg5etzhHeHDowqkdQmq2Hsjc
pgsQ+LGqD46r57HMKlWmPkuSyo9Fkrg38N26C/2FfqTZeu5YUx3jOAHZNNoAJNCJs5hgqEIIwW2t
5PI3ZsvOzGdd71zc3Ge/HAhDKSz3pQ38+t4An0ESAd7h8D+pO5PlvJEsS79KWq0bYYDDATgW1Wb9
zyPnSdrASIrCPM94+vqgiIygGBFSRq+602qRWSKJfwDc/d57zndMW3NxsXflY5PoxLEm6E8WiDMJ
B8o1H6VL4WQwXOVwRzCkcamYe93reD03zjQ7VvJ4uiaiAeskdNJ6zYIWDis2+foGKQz9e6ObW4G1
S5U1E1+3JrKPxaAlkvtHL49l1Ozw7/sQ6wp9Tzce4E0X4xvwdfnomLa5Yj991DCRHekTyXMPau3R
61oMQBMLNfyoksq1KIEkNxhEOragObzzG05aLYPUfoxYwxdoB+TOsUFyclO6dMPKwUELozF8apZW
qlGHaxbeapgSyutpqvNm6Gfm8kvDrA8LAmy/vdbn4XoMlbF1K4mFqrDleKYroB3NNmY2ObUtQ9N4
rGYKPxN0mGPJQP4phWt71duadxNOVgbwjmQQXq+XGJLdqjQv25FgaPLlEi/fN4lwFI3oyEQBhYTk
mAWpcSaQcnpwLM1RFzluomLX+r5xSipLvwtdW5u2YUazmLMWg0nL0aVxA9IAgtdiFK7Aq19GZMgB
lhYav1n6dNdjgpLTwMoPfTEMm8xXKcE4htSuBcTqlRDC2epwG3ns+lJH4Ww1nNSiAmh6rXAKj6R0
Ly2jV0zd7WZrIrBLyfaIYen0MjprbY9sVu+zI5FyEhMQEnymNnxFgGIlJCGQEgpjxxhA92wC7V43
TOJVurk73zf6jbRywaKEXh83DcqKhQkofm9bnbU3EVV/dUbXu/YNL61WY9GIO0Q0DSdzgCTGKjCI
qlt76A9yeMdedVlacx5x7hk+WNOgEPEW3OPw2moOJi+F/HRRN1pyhehuPLRJhCYzCmcZ+VDXuKFJ
MMovJwFjPLeFs6HDg5LPCvx6q6OKR73NKRj/QA8vGe8jh3DlRoQ9o802PjcqytH5uH3GTI9mhW6q
is5WOLc/o17JK26uES6FU3r0MidaejGc83KhV5GLvFMQvZ2EjKlIWAyOJn7FqyaJuOfsksSGhNG5
QdunE6exi3UgZSqOSAXGgrd169TZEz0JTqXu4+QCUbFz0rsSX3RCk4WB6ShXqW8h5BoCy1+Isk2v
O79uiAzmcLvHx1Gh381UeFTgbk9QpqrHshnQt6IAQyVMDXuT1wIqmRPe2m46fCqUXb4oTo4IuCxN
7Dpv6N/++dGEVYb/+5hUB1T2FXFDFfpB87+3b/nFc/pWf/yh+Qj0+0/Vvx+JVs/N83f/gygdyMzX
7Vs13rzVbdL8O9Vt/sn/9B//9fbtr9yNxdt//9drTmNw/ms+xu/vjhg/BAzg28jewo8//xtfwLB+
gX0qTaCG304k7P2/HkkMQ/5Cq0u5Di7c3xLrfuMLWL9wlJQ6im5XAleVM3L3N6wqv6ObOjJGQ5mY
9Djm/JMjifEhesM1QIoIAfdVujPEVX6Aqk44i3F89+l+ImOTVsO9RntxzYGFebk7PvS0WBZudIq7
PV2ueO9Qxu+mqbgY3ejzu1Mch+PRz7P3GOHvz0awDeZXwlFL2BS/8/vm7PQuSa6tgzj1sJLui7jf
s+6iihMy/GRxyv+Vg/H3wOK/etN8hsKUSMQ5Dn44jqECM/UgxQXZQKlH2LgWgzgNnm3uzAqsXOEx
6o/9ntm+4VfLCZLz2q6SaDOR47OjPe6uf/zWpZiv+A7zML95ydfA4VRYyJrnc+v7Nx8aIElCy9V2
TUnaRjjid/J2yjWy2w410RoS3jFuGzhBnGBxxcFvkKtc6frRpcuwNWSYHscBE8JirP0bN7Ce/XpE
XbaHzUX6Sb2pw27tudEz1YgBkN4O6i8eAhNE0ymQlmI8yWYrlGh2bUkowUirvNTsRwIX7PU025Fa
IkjAEwbtfUuth/1NGy48XP4TduKzjPYu1pqvhujp/0rVvswLYqNHFy1caqbDmlhBjjzpg85wHg1A
Gt21wzFwL3zdJLsItK6miM7OYHGSFaAWpLZc5B2EQqD/LzlgpbFLulvDGJqjzLXySqUME5rRsK+C
sorOox3E2P6YlATf4laCanwJpil5zENnbXXIXa0xwL6Q0/cv03NpT+fMd0Isa0ybx/Spt4DBdb2C
qW9ifXPssx24oB1cNLwp42Qy0KkT2yvPKe57M5BrLDR0tCL2zWU0hjFRuyLA+1zXOTGydbms+qBa
W5j4l8yevKNTYeZjHUASV6DpX+KZsJeqS/RNl0yfI89H2d6VXsZhE2+c1vfY10R9yFp9vM4b4zEX
OQjVSj9UstDOJCd9YTjmXzjMnuawW1qlPmBL4A2wfYtoOQie5Gg0hm1KP23LBFQdSIIHh+vlzNYq
tCepH3PoClN7CdgLW9UsL8nN6pIQk2IFG2OL7fU1cosLM+XBmKz7cTIOmS73pgjjNZmxn01Hf6iC
5olxtFwCuQCZN9pM2e0+3GUpowVfR4CVa61xnBAccmDmew1qsp1HHb6eNaQTtk+GmHGlynPcxJCv
2voOlTpGfEsLTp6YSGU3OcQ2ieG+gKvXrtwU2SxT6Qk4u9argyOr4LX2RH0J7sFBtI0gaWGzEH+u
/cgl2ilKDvwXm73ec4J9oHHbR5PmPxql9G5MJPXgWHNrfEFFJC7MSA8uXb2yVh4N15uQUKKZvKvx
oTmxcG/dLkCOkDC8Qv5iILKg1fjipiPzmmIAN59kRXeFum4gogiBbWMlxaExYJs3DrJigoH7m0bW
U7qi8ip3Ux3Gz1k0Tl/RbnkIXGBsjGb2KlrDftR1WT1jJ86uOtfv9+0U2Df94PfntJbTOdTxSqax
1p3bb9i2Xivyo2VZ7qmG5AjDrFHkPmBOti7UWDW7YtTH+6IMzSu04N3ZikbEE37/SjZASYaBA5sr
EebZbrPgdioMpCElznVYMzsDN1mABHyopLYwraJ5LS39S9u0xXOmN8/WUFzCF+DsUawD9IvbqNQY
q6Rd2FDv4J6qP2c9axey8HXhBjMJb3iIU+ntKqMdHp3BODSdcK6m7NGef76YunTZthQZybFIopSV
qb43DQ5k7ah2OFXWeF3PhmY9SR+07GIMwaLU83BOdD3J3vLz6IwwAGX5hY/EXOHKWyPnbdeJ5FRd
ULFhHFiEfbzK4qbazGirpDl05bDBc0YG36UHfM9EkAYpgHqTexKZDXTZO08vjiLdWnSwWWmNnObh
S+KRXN8YLr6ncGUMG1KLkHZH4qAwk06x8ViYHC7BaYZY3jRi7fpu3xJYmPvmMRwmQIny2AfOaso3
ffFYdkc06Whl0CsJ4i8cgUOIcRow4LbPiNOOm+1Ualj+ygXt2V6ALUNNkfDyuvYsaGhH0UFgffAj
B91jtSyt5wDBed4GO1/PYPHahb2rER/S0ybUoEmXMssIhKvpKE4tlXVZ7Hyz3U3mLWckpubaou6+
gl6DbQsLxgexo7HCdnp79HHX9zIhP9q7amW1BXDubgOMPeA2Vt2ELM1mJW9SXgn5s+jViAXvgnVE
eHfi5KjxmNZozlKr5CLUr308r65ZGGt73mmmaZuMdw4LWhtdRoU8Uusuku4uCcIXU73ZuUZKDwKv
bYF0d+UF0UU1nBmr3WpD6azRFSZLx9CuAqJQpmJS5wFpwuCj+8g9TqIztbOw8XNTQ15UmXFkAVn+
eC/HN/3nvVwJw0JNqqAogVT8fi83HCPoLCuP9yGapi4POTqhHpdesipZOorKesgyQCNWrq39+FAg
wlg3Uj0J8MDbdNhyYtzUne2uXSP39/B/k4bJe5pm8UWQ41KVmSC+mywWDwZrr2v5jWEJ46rNSuK7
NPmCOf+yJNljkUfGk+fOOncdwb4wdrhxUPfKEl5pfR9piiybruWZCoCrGZbia8AJpUvgmfgA6aQ7
ahlBRVsNQl1QPpOXanr5Q9XIgp5Il30StUZfNcoPoxncQRStNlbUPWqdXOLfPMQhYN9KiFtjEiNx
Q35wRvh+dgfJLILhhBfg1sIeg8AlPgCz2yiq1B36bKjwtMuXdJxHpEvtPXvXXHWho89Tz7jlXkFb
keH+QkRXmdBzx/mtOxOk6Wro2D1w6XbuDQSFelEaAxGTdcKa0CHOYSlqteBTk2gnDO6LwK1WKXET
i2F0LyqGwSos7nVcgkEL/kWYM318m9evtui1xaSF3o6eS75v86JY+Tru7qF2yUQUOw6qT93YXIax
eIujEbyTZWOko10www6WfSmxhtk0emgP74qMrTDqzXufLbrS6xfNw9FXl+S+tcln+BS010qK7gY1
JEqbFajsgE+K83Bl++nJav0njJX6toNgvcCcho+7hokglbytqrlNF5YXta+ShdItHCcxMxq99q4E
wUpocPiB3H5wDG4QFzXJmhgb9dC0dr0WY0T8rQ7vjiYBjO0Rg3DBoXcyZ7ixB9alc5D754J8A2XZ
y7Kfgy+756J25H1epS+DbpQbTEbJKjJr+K7tWrmUoGjNWVUgvqNgGHWx7TVUIyWBaFm5j5zyVWqo
WePxOjH0tRZwiGNqhbUuMFda0By0FCUjm9cxMDLksMAjkfvceJq4hgbTYE7QDtjFLnSsLzJvuAcA
RuhdI1YuwwFmhzdTBF59CHtUIsmORKoHMYU3g2mfKQ+WWseGNUSPKquOtXEr3GzvD1/8QJwSMSyZ
J2wTAiZaa4VOAeEvVJppZXXVXnnVmfP9usANFgoGo0Gwd/Jbn1oi7+UaCiwDSRTbCMoG58mkDcbk
ZU1Y4SFt9WVNaoINabVZKyAvk7HXkuE6Lt0HBVIDi6Xr51cIeTDQb6X1RsrMhvAfoZ2VFS2YhJgy
vuBscCrwn9nBxWzCaKvt2PWUL9Nan1Y6cyp9+Ezro2WuWcbtqS0v46Lb5GgfpvKzpcZnGTwX7RcN
a3yLtQM0jRN9aTSdyLIr37ivmnKl0RDUxRXan9VQMJXVih1Dlt7/EmU0MYOvwwQqINwUzZeQQKKZ
cpaiQRbdRhUHpCffpmiusQaK25HqNyLal3ZzkaasP0azAg+10OiAz/uGMO215vLUfU6GlWNSxYjq
0HiIFwjGrIebgQALRszs3BdFjnYl4ROmCU1Y2Uq5uD9BPQj9KNk3UTUypJKHUHdXGueviAN97HPX
Qmlm7LPEesWR7tosX610wpsymyW32sTfYeakmASKrsN1otYjfmZho+ZnaNh4K1AAq9msLRoeRebz
JaI9MhskDBqXMLY42nBSvrFKWFf+LYewdacUeLliS3dxNZjoe8tuU4wdeDIfDegTtEmAJrC58U5x
ByZAQtqh340u7o9QkEjCyVyMR1s8d36FDYDUNlc/dZM6+DkP/bbUqwebTAaadGcRxZc6OSiDZS0s
/TSmFbKS6ggTjccqX+FI3U2dXE/R2pJAS3KX0UJ1ott6wN+3su0jFpN59Thn2KFseRmJz4YRLtPU
WEE8uEYCdXar5z679EnImPxXK1ebuD+HQ73KBndl6fgZgXQ73gXeNEJX2LDrCStPyoe3rMDYoaRJ
3C09FEh8JvaboioucD+sUXvq2zQOYReoa7xJd6EHU2hkvEjoJnWE7vs2f4WprhmMm7jr6CpP5DWx
Mkwjh6AhzR/Syv9aps2594PpECb97UD80NEz0FqTe5weim4WhdyRp/bVFN0VFi7p2ltN+moVatUx
R30/NGoLo507m7NCpyVv3sRKE/EimxDzjh0p+WDUZUKrMt3+r9pGmuPETrwvvaq6mFAKnRNRuk9l
iTTYj6K5Fks1pDoySbh06W/SJiSIN4nNK1MN4WcyCtUxJtlli/q3Of74+GGIuVXwRyuBHg7afSZg
pu1I9kpjpla+byUU5aClYyb8fYFQIF31TjncUBs2dD0Nxf+zLQ7eXJ9MChNpUendVWLgPOJdASGf
5RNMTahu0rnO8b6VPGqufrJvhVD0rSjS5vrImyslOddM+JDFxTDXUWRVUlIVZazdaAymECgO9RcF
RnzPXkfLFcVIcqir2iXvMpKfa4eTKr5A6ZyVETSXGBuC11hZ6mBqnBmskHn1Ag62dmUBuHrxYbjc
t3Cgbwr4ayfsAjy+RnsX65RocZFWZ2WnOpwnastprjKnQNYbj4BvRKKDQY0/QGylcTBp1wDe2tcm
zrvbzHQfZSo0oJUsr4V8gqnjAu7wr+IGtqOFSidLuufJRtcj6yI6DjlMIafz0PpT5qTRGjMKjQss
XHoLajeoKHdDw2cPEwGraJOtiEx7HJKKfcnsnmLk59ycfuaSRNT57VMw1l2+rIbEWU942cgNHmMX
pvZkOAuMxF28VpoO+Wg2BK8DMTvVR7d06+uU2+m2nku6fC7u8rnMc+aCL/9W+w3f6kA81Tm7CMUh
icagZb9VjAyYunMwl5HJXFAy6OvPzVxkEjrd7+VceE5zCWrMxSiyxOy1oz5FruHtCKWZvo5z8WrO
ZeyP717amu/u3W89QIcWIA1Ohq0Ma+d/f9cDdHAojK6uJ3svB8fsW+5Tr1Jy8Aq5R07jILoGfdro
9v2PL/sX3bfvLvvhkdHsGOkIIaT7vsyBj1mcq4yY6DlDqesfX+kvmpzvr+R8wLm2BtKguAJaFwT9
C7aiLdxv2HkTCZrhz96V8X0hMq8EjKCQesyfJW1O/cPb+mOlCoh8OibzisOjro4EsoSfm3k9ojXu
ArDp/U00r1aoddM9gRksYaNfG9t4Xtf0XmTTrx3Yf6Rd+A8GBOfwtcrr/GvzcULwfkDw/9MYQfJ9
/72yYfmcvuRfvo9nm3/j36Bi5xebDrGwIPS65ixg+G2OoItfaOArOOKW4xjs1L9LG5gw2C5TRFiN
Dphii73itzECmGLDdB3kDjq9f+kI5x+NEeb79o9Nh9GhO7fSXdhnts0449um9O7Bdcv6W/hQu+Ph
wTVfJiSDOPjPwwElJuOH6oKljuSawMLSZ6dQRFQSPLz7sK5+vdr7AcKs0/j4IkwHeYW0HOTOljn/
+7sXkSmwYoBfmx1K2Vn9R8yVBj8ARV4wAhEG2alTFRbdCzd0grCx6dEydrgbllWThfdpjKD3xy8J
FNiH1+ToUrcY4Sh0KWzL1oephmv5A67uGAhE4SQ6TE5FZYmxm5KuCcr0aehni1cGPo+mF2glQK0g
UEPgcP1qkKKCCAr7k0hkQzg96VtaHS7HHsrmc28RT2IZim0VwhPVIbYPp9g6DCaDJSKo6Slh+HuC
Dda+9kVY4Z6QjGDhGJgZMRS+ogoSJGfsjCavy7PpxUO31Boig8daU4ReVG8S8OpXEyBetphvJOta
pr3nr8OEE+1ss+6H9aiUZh+yOIdrAHGojHahUaoL3e0YvLu9YeD2jdXgHw2/t9Ntbg0dsmAScdBG
qinvcPlpRXmIE2F8cRScP/rvgctbqthj1kJ6ab1u0sosSZop/H4ReKACNt3gZvD5LFrDCxaQMkVn
FfdfknIW2aHK/OSbOcNokQCo2hhBSvp3APwCxFdFMZR6af6kFeTZrNzaRZdt1RMLIn8UFCFNaYLI
KxG5C80PeD2WT5L41miLlPyRVC/2ggECEnIp8BE5qEGeab2j14nyrJ7NL8gHeQ8I8ynENSb7PtUL
RQPPNBHgeVu9TKiuUXUbTUX2AMCs4hSREVusad5yjkD6J/f0C6byqmYgHi5drwKNK5JeXMJfHd+8
0CTMDBOTjuMwRNWNEEKTK88nBAjzcZ6e+tGXn/pq6gBPdCAopKziVagyG9GjLYyH+ZBGTJmnRdeT
15mvFb6+i1HD/U3Dsk/vZYCBaVm7DJuAuPp6vBoHR7sIXT2VyyGi384XgzJlkyU9TZnQIO+rGYhG
FZKBGoVvnibHzksHi/5pW2LLoRKSUKZSnLfVYEwvbTnT2bBjkqcsWy46H3RaZN1Of1c0Ng+Dq3tI
N+1urLaiE0RE93adcV9PUXbHagb4zfVoh+Gcwhe2bLj9/GitZbKRd1OR+OIUjhkk5opdDpxuZY+w
STpkArSqs57ZGVkOnAS1grCgqByop9O0AlnGERPzyRD0SzexA6rTRI1f6XFOJ8AVJfJ4hXJ5rYPD
yVE5NB3tW3yzJuyTHLeOO7RWR29zrE7NaPnW9cDpbVzIgUHM0ihGVfF6c4soK4BT2DIfChKcnKh/
YxEHpQILeN3SZH9GjXobERHOhGnP3OgFTXa3N7GdnftcvDbkpdjVofWkOMfI5JHNA9tWqB79cfjq
4A/DC6ODzyIKaVMRUcLxeDV6/RguLJ6pMLZXsDy+6MWA5sld+HxAoxUepqbeZJVzLjC8AH1OVnY6
XDtNd4ocpKCecZfPye5EeGS46HkdZNjLeMOAZmHkBKmRwl0EBcHY4Z3u1jctoSY5pveBqe7JGaZD
XhBTTOkLaEgi3VoZfW58bUI5PCnkRcLgHSgr2CF0yduaLw6ru28QDNkh6HQG/k50YtZ5qBxkySZA
J+BRlrxTPn0f10Lt7+LJdfGkx5kDNCV3+JT1FiiQdCEUjuSMldXR6Eixt6oAz6l2o+cVERilv2om
9zpXfb3OQsIluxSyVjQMn6sUEFykimsjp34IRuuxTgFB6ckl3mO4Bn0Tb1G2go6pC2+ZZ/F0zKS8
zMQT+R1XQWjsJvidVWzoXyZqVGH4y5H6aElg0GF2nqBuxjl+BG9fn0G1GIu4T8MHwy3uvcK6cOtk
o014beivtqtWFiXQr6mJccgxqyiCATnOnBlE0MqS9h/IpLq8Rtp271XmtVVnB9RBz93QHDAVFl/x
D8drAyT1J08f6D1JYkmRK8F66clkRIWcbE0rddeVb96kLQod064X2Dtuax/IZeKpO20QtPYAQ/oA
LW+BuixEDtta79ejgWh/QxNsqZvFVx9y58qR4w3gtA3RFzTRDJzatGiBIhRmu3eH8bLWBnOBd3bV
uu41xu3HPoKYMaPnWFZOpikeDDu99WZcEYN6mmRAfjp6xUujjpvnaQov7CK6FDLTNsH4qqovBhj1
sq7OLiD1PivGbe25+Ul5Zo5TLcKuUbt1+aT1xjHKkTHTc9+5hXcJTBf7GXk33cs44sZzqtBc2rV+
r6XBtu6yixary2ekk7TFCt08Ze0EUkfvMGQz65Ht2WAE5CfYBHPDmhacwqk5wUZu3Iy+Amy+x84v
P7kQlR11TVXpLNCtnwqTSCkEwrSlJR6YcJ3r1SEWdDkd+cnUh1MdS1pDsGtwD2V43Cbwbm5GAzJs
o52GCKuMk1Pv+JcjuXWHSbpPxmCW2xCBOg5sH+CxDmR7o1ElXuthU701BY0qxFJNdoq8fIOsLVmy
hG2H3Ln3cKuemWOchEmyoqMX9yD0pmWDFW2aUz99rBPbIuzCLUyglUqi4aaUuLp45Vq1bPz6Lisa
C6X+jNvOlZfcadAHMAY/TZq7x/TyieH4vusgo/g2GWJWbuBEqax0YXkWVGLbbsX1oNdXCqUD7DRd
K8wdC6uJyYBM+erBtSOcnCFc+CkO1pXRbUuRpYsqdLfsKJjG/b0e4RLrvYfR1kFMlfXORLty7LT6
3s0xcqU00etBazkhgcYG4XZVEeLHQG46avyzFeJLxtg0k5HY73V7OEeensfHdI6LLYV1ZzhRwtAk
PPiVlEsmbOEX2IjHtsrhcaAr1ae5wSuVv8LTmjuxDJdF4KRbCAZE2bsQVMFRZ+IsRoLZmT3l3RLs
V78ufZKhZG0br7zBS7tK061riom93LongbTl6KK+lhr5wSPphQQtQumA6r/Fqx5uASkdx4KgvKgG
92JrlxzHnEcRj2+ir45VCZYr67Sz5zvqasjbYYeS9MTym12FVlG+ugoY9JB4l5BF4MxV2caxnKWq
qwfkGhvSyMHZ+C6YTZ+1gXMobIV2x+ZVLTvXIjLOQ1QyAquxsq91nazocuuyOyGi5lAESHOZm5zS
kCrGGBHa4i7M+r0R2QsZZ2wsYnyOtDy+svz0CpNaJFZV0XOvWeBEI/3LCJZY+q/Y5E9OFKz7tD3Y
efWQsX0tTdnt0A1/Ga103DaGRIVv+jz0E/wX47Ko3OApgw5U6ZxmnAIkgF4IbZmOBDalgf/cQqRg
2bf2emNB0wSXcahjdRx1fw1DbjX1aXzvBMq6HYF3cAzN6+IhGUrs9qIcQPCB84netDpnNhRpiRdt
mjSMrvtqDIolSQZ0v1I/atijY9Pcypqu7YJUeyBmVuc4I1Q1DexVnqpPkTMgbspjv16Oeq0uq6bX
vkYlfLCdXvPEg4tG5NeabU8XSGgErGU1mK59yomRYw9ukWIb607IeQsXNnrvvJ6eVFakT8oeKANM
rf/kCwXzB4T8i93oyVuWTMN9SQQYBQiCa5Kpkulk9mYKEH+sJPoJ05GzUqNoYU1EPUtjR4wIn6UK
4pXbOPLZdzVO7piJmY3bk23uwTcDBQ6nGnhIGDNR2o5mX0ALcpnuSrj6WPuantAxrWqCtcNHW5wz
J0vmYOZgZoFXs+cdomJ5G6cNMSqOJBR+U3pD+QxYRH9Fbo4oBp9w+Gj4EsOYrSo3ptZI9T0BfPHl
2LnVZeRWAOdbI0m0i9SFP75BA6HEdmqb4bYodPe+a+A/LkNPBzTim7E4Qu2MhwVyUMCpHWpncIkT
ttV5WgxTB7zXsCQuG5yig1aCsWLs6w6YB8UcYtBVc+US38UpWRO+WNaxpohM8waOULSumLN5bokB
UB9ZMzgiZSvL0rjvcgK62kNjBtOjzD0IRqT6aW8GVBtrGWdBez1GGOpWNYdAZkqA5PGOo0cHkYT4
N1lOkdbStw4G7RbOwIsXmOlJz11INr3cDyrV7HXhaO0VGa3BF570toVi71TeMtVLH2RwpaKXNmVd
XJap3W+b0U/fJoWyduH0Q9teUJPYrFSE8HhrJNAxlAejj8VKxliMdiUJOMxggI5Ey7omEB1Rlxwv
zBYJ+6rP+pH6NK6kgUgjr15K12LKFVdjpF0WkQm8THgE6RllB48wS+E9IoOuMTOYdlsEC6Cjbrrz
DNv7lPaai8GqJ4oUnjiWtlhyxF724cSEGY5T+BIHoQhXKvfQOSRZbJK820uKhpwgsKce/wGy4sjN
rXUs2u6MqCnLVoEfoANCs0yIde0ZwCWxv7XTE4Gy1q1Nbo4OZ96nHik7k/mkG6i02WloQ8pVynHp
Tg+L4LYk5+ElHcA9BIWBdEDr0NrvfXOGK/dVW76VocJcqdWp97kyO4ZrIwrCrzAIsbhaYd59xvld
2CsHrOMnVqioWeuUNy6EHF2yl2HFZy22VPnaJbn35qN8YoZu9qx7xH5AHC1JNspWlVaB7u9ECWI0
7X1ET34Qls/+GGOTRd+qo0MpXXZYP7ayK9uPKIInzCILrZ3C60p1zRzm0eNCRrNWd8uxscsHK7Kr
fqMggjz7lRW7S0ZW7tEKpnFYAsJDW9hOtv6J608R50bcxT9plnzowtIikaRmKUF8PAJJW82903ft
G1NoOsPqFht7Irx9DvASl7oBpnqs/NWP+zLfd0YxOc+XQvdlG8R0IaFF3fv+UrijFexCu95F/Ag2
liZeOoJ5xz+9imUQ8+HQlHIE3ewPV0FqbggkkuhqKlPbsIky3IRi9pOrzH/lfesNTiOtJU6PdL4c
HVHX9+9FM2OrqBTDWTTIqKHcFlIQjuP2asLHfB9SPtyR0DNc/uP3Zs7SZa4pXE7ks8T23ZeVcFhI
G6b7u8mmrGMU5ANgibK5ufl7A/Qvenp//qIsvCMIoS2am6ZjfmhhYzR32yHWs10YMAdwRDajtob4
9OOr/MVHKL81ypW0HYsYuO/fDGPoAGc489xWBf0mQ9N3Z3tGtx+RQF5VJE0vYJvGhx9f9M+3uyUx
lQEFJ1ZNxyLz/UVdQJ1srHiQBSnBxBkA5glqiQSsl836x5f6MFbhdkf9B9yZdGsTU5r94f1ZEeKj
Qp9roUTL3+w4ov8kZQ3TpJaudt3ZLQh7MwvqDWZaNfzzh82SFm1Zx1aoob5J0N/dKkbYdo3G1rjT
pyQ8RO5ALyQc25/orv58p6CYV7oyeaCl5M78/uMsp0EXZVkDFq0iY4MY9ZPvAnf+8Qf5Fxex+c9s
MeS7Ux/fik+d1EYA83D7ZpTutFIfVR398zuDVYO2PMJiiZfX/XBnNPVQjo5ZYXsjYfrkpo112aYR
tpo2jH8ycPtTz5yV0DF15UCosTAUfnxHIaESelYGNbx4veoXZQhuQY96gmiUXTS3moQpiEQ0t++D
0aRyG+hFfTGjMSIVlHqDuGmH0epPlrQ/3698h4wyTIw6lGrGh+9yipoGlEhY79jyXtSIfrNjDm+r
19H23wxChBepVv5kpZktFR/WUS6quHfYUyzDcT5cVLSpUVhQhncFj+tGgvY8S+h0ByG84DBEtbiu
ahWvRd646PEhe7hFMh2LIBCXppk4ByUpAUKn7C8QOdKxFynqBo5Y/aaETvmTJ3q+BT4s+pgEdJOx
C+8bIdf3dztsgnC0iOwGYCC7le35RKz3FVYxs/EKMkcl6R0/vvX/vFwhKRBCzOZanKHfBh3vnmKL
k47AMtjtMuhq26zM3Y1h6STY8NO/Psr/aDr4n43+Lou37JYGxltzfi4+Dgn/H7QRGbNY9Pf9b7Yp
/WY/mn1Q//1fuzzz/wUV2//X7f+5eW8n+vZ7//YTyV8k6w+zJJODC66R3+eAhvkLTEwGgK4ADWHM
JpN/55WKX5jw86Vx5GGvFpJf+m0QKLBMW7P/iDxbNj9+758MAr+/S341ODMH/Ghwhi6f4nno9KNv
cegn852IC1Lm3n0Yf3EY+Ls/Pq/K7249jtEp6V69DnaeWUJbPxShv++I5/3xn/9+cf/jtX84ynRO
Q55QXOOlcWANaQtSwn7y7Hy/tPzxl/nU379wpReRIFtNP1J9rREUQr+tAQkh0R/OwtJQRb/9372F
D1NG2uHYdiYuVKmzUZ0cWf7kHfzdR//h5JCTxg4vVepHMgMXgwCMriF4V9NPzkJ/89GrD8e70FSd
hk6XD4jkwuLeKX6yqM8Pw7t18n84O6/lxoFsy34RIuDNKwF6iaK8Si+IKpUE7z2+fhZq7tyuQotk
DB+6o20qmcg8ac4+e/3vyJvTF/lryqA4wigwz6W9pI4rFet8JJU8IQurzgB1CVK94e6v9T1WhN5G
kIujUZJPpKje0vKb3tLuqFldCjG240V9G5L/lMWdTg31oqee+/w3+/fw+Z8uzvabLNcwU88o4cIN
+Q0eHfoskqrRl6UmO0lr1+f/yqkRnp0lpLiVajdjhKX0XUFy2YcXVs2JmTG/dnipQNqhYsVTCIRN
6ELvV4l5e77TJ9bNJGj4++vhadLXukink4bCEWVpQFkNpQ/DvxNLeQOh6/yfMU7NktnK90gbGvjw
iXtN+dT7al/EZOFJkeH+ybOam6xjASlaBpQii3fgcVee1CATSJcItGzPrJbdgJOSgF+L6/JczZO7
Md7BJMZ1KnIo110lnrAM1JT35A7reMwM3a7EOQVfOzletrmwkpFpj6qwLj3LniARfvnSD695U6+o
NdqzlaekKQUynFrrHwYxvWvwccXgfUXiHq1Af+gw0fRMXFK1XZbJqxgWIW44S8hSawKPE8jUEOMt
VUXdQQDoYHFYKH+jll20FBWoOPe5xu8e008DvCJ+uwtThbQGd1Mp788P8ql5MouBaYclsDmG4n5I
H4vynQMtvtUXotOf2+Z/jkP/WUOzuAeXpkwaQIR7nVrvBDt5tY6x9O8wl8K3qR+2EHeXnnoMVN9G
Rb/KU22pDCSTKdPOe3L72I2asfCklN7GrJsdRMTdwF7mCF5oD017YaL9Kwb5TzdnURR79qLJS+Zz
22I2JUO3Ic8/vHMLsrPybcT2GofBC2PyR1nyzZjMy09Ylv0oCbW4V0z3deAuVIHAqkrbnegL1mRt
+ymFBktLu6t1Eii1KDmebuyVoCbxQIVP7dlxI756MVJlPwMkwYQvJW2f67z8YpERxfkGrIGNVzBe
QlMFKHUi4c7iSZwElsbc8hvhRqpgR+RfEo2UkxenTs0DKMMoavC/zNZyT45JNykTfOyklyy7ddE+
6HgMR58T3ynhher8/DsRAI3ZTuAKZtPhJybuyfUtQnxnA/dCy/KppucRXOI9PREkPiupSd/H4wxX
B+oaMCFfRECYBJhGJft+aovSuzlsSGDxHgjoshnQzwOVHF+x6ec/0thepJsQIbTu8YitL9NJZ37d
759tAHoWKoUxpcMopd94KruZ8HG+5RMb2CRI+ztKWzDaXHws2Fr8GwRr5E9sfN+TYiMl0oXzwYng
Ycw2grzzwsDq2GRqgR37pe1+KsLn+d6f+niz2I9cGA72wLywrEVBSkm7sOGeGpVZvMuhYUAlpl2d
MOLC2pGqflFQMVJjeFI+nu/8qXGZxT0dq+tWqvgjnXvM9ENYfOjh/9cD3//GqrlCNdM7fcy8Qdz7
pZOSidWc813+U8f/TVya69KxqESq1vbiPseCFlneOnXrpT7ETipSjxeaWyP4UVaYiZY8Wm5xILUx
t33qIKUZuYdRUuVI1BxShMVLO86LeFJalbYL1MTR5HLlueQbx2ItYNBcAB/0S30bNMcq6O9b4yBz
Ha6SnxXlOcKwhdKDNn4b4P6GaMV7Vb3wwpnuxKSa65eFFqzGAFSHkm8efAvUN8KVLc9ijZ7DOQiC
ZLqkPITDjZJdkiqemK/6LD7k0IfIKejjPoHU0AG2FCnV9PX73jVJ5IqXvv7353F9FivIs46C7EaE
Sn8tyNtSvbAQTvV++hB/nfMbkq+sOA4AUUAhlXczhq/j8DXAHcFG6roIqs8iBVy3WgtCd9zH3gfl
7C5e2ReWxIlBmYcKSkw6OWGnLn14SchjLnT4RHTQZ9GhwxrXMKif3+uoQHSpc/DBvBO8CzH51Byf
HWZ4RywrBcnEnrIWp25XSvY/7z8n/TlO9Fub3Qa9Cb4rRhZmz+5jRS2Oit09YokLo3JiqmizgwDi
HE8th5LDPjb8RvTUi0cfoUbIni13v89/0VO/YLZKAwycG6Of/ka5qdVnI6oWQa1f+AEnBl6brdQg
i8tmaFipyPkK1uilO/6pdmdrExfepDYT2m1+gvfBd/r8WJxqdvrP/1qaeW0KAUngcY/K2h+W7uhc
1+5sOfZW6fX4cuIiriL6kR4B75xv+NTHmy1HQc55/50a9ry7VryXuIMph/NNnxqL2YrEhyDo2o6x
SLE6aR0/e7iu3dlalK0qFMLp01nca8aNpl337eaPvR6KKWzapv76a+MB3v1V3VVnSxAv3KosCpqF
YILSrh3X17U7W3ZRwSGxrGg38e575b34Hz+rkwHpxGdTZyuuRgrj6hYBKTZ+9tGtj4znug7PlhxY
VCwMMmIoyTbVc/zoyoGYrbmYIkg3btVxr+qP8vhYX7rATgP5zdlNna05P+iGFBjIuA/zez2q7xs0
qH0Hla00t31qXDkqswXo1ROBI+OvAIJBabzLKJ+/brxn6y9vq6KFxi7uR1wfh23fX7cXTsU6f8e4
xMf8J4Aoto/iDR494UVjqO/He572boQ8bCgxHvcDlwZcRrzrTpHKbAEqowTPKyJedMkOYqd75aVB
mS3Ark4kChasfp90jpZuBuHCjDjxcDLPkVN4kpEmZxxG62dXflGYuB5QFSmUhlvlk+oVq6A+XjVF
lNmSjKRSctsS0kRAfWXSPEnpr/MNn9hWJrPaf+YIDqAGAtwRISJMK1FcU9cNi2d1vvUTIUqZrUws
06xY9DjrUX8BYQhB8ft1Dc8WIw5pSp4aDH1bLnVj4zZXdni2FOsUrZU7wWF17DNH+S64tsOztTgo
eP9ykCH25UfKGJvmQmX1iRGWZ6fSUiH3bvh8v9Tfx2jX/CG8MLtPzAx5thpL1aswAWaILRCxk5Kz
wW3BuxRNZ4nt/73JU+H3z8QTDbnzzOkAJoXv1eAfYWPafrMasOSgjm9pac+TFLuIKtsDVjdgiOZJ
D7G0HuAgCmBg4D4HgXfht/7R0nyzhcizvTRogkxQSnpTtYbtYu2kojLFAKqpVTLpkGPDwG6Mh741
r4v5fyz3/jp/YrzDX0jiYe/G/pGClrvyQtA/9dlmC7pvSw0GGb/EaNYhKJXMvcOS9EKvTzU+W891
ReqqmWZbrUh2EUcrU3wMAKOfX9TytMq++wqzVR0jRiqrUu73cslbStsvGvwJUkSffvbu4mMlYKzn
ycJOHpq9LmEFo4VOjsNtB9BtMoUFW7DKpOCQpYITI+eODHFXY2txvnunltosNoy6VFEbyhL2RQzz
wm0P0um6lmfBoR+NIuawQtQZbCnbpsaFaHbic0mz4KCOmVs1Ee0G0o7a/YWKZbcIc/B8r/8s1W8+
15+l/dccRjc+pPoU07oKpCpFCNFgi5TVRTl+LTIwP4ChVvgqttYybH+lxpMqrzUE41qqO2nxO+7U
fatigP2qjskSzS7Se8iesu6EYCItEO159aIJD+d7O63k7zo7izco7qmy6ZJhP5ks4OpRYb6Pebmt
Umd0/i+cmB9/7NX/Gg7SPRR3KOKwz+CfhPHXUF8X46Xp8/7VcKxpuR8AVd+L5Pa4mFx5tf5Tof9X
u6OEvn/IebVDvDzVIuOsWa6vG4tZoAhgvkl9yGgPeP9FuC1d+Iqnxlj+dygUCpnKspEIQAbWbejt
QYRd+flmy7uIE9RocNpA6yzwomperxuJ2dq2Wgyk9JhqjrFy5CMG3Vc1O3dPEMj5DmC4hn2Hev9w
dbOzTd8Ko7qNKG/Yt09j0P7K4+rjfH9PhCJxtvxyDUBPWZNobctNKPzoUbhjm3/dxUGc7d5NmAea
3/XDHn89cobldYfMuYytHTgaZwAZ931AYcHikp3IiTn8x6Hvr2XXu7XH56NZ5UZ7CPvrpq84W3FY
7QU59V+c3v0jRgzvsUBd94VvN83Vb2KnOFt1pa78z6pzMamS2h/AYRYajuSZu9LHLaSEhVd59yIl
W0KJy1NGcRYyRN/8rGBi1RleSu6jIOSrLNtb5j0T18YHn6qFqHzVkfkOdbuoQlw9MhzBx2Lbh7iv
hR9dKWw1adiY7kZrHupup5ub3Nq6uPsveGnEC4wy61K1h0KhLG6Z1BSFjlDcgMuA1IOy9lyKb+dH
4NQnm8WGGjk5dQndsAePWum2Wzrn2/0jZP1uZGfRwbCCoBiAVe49dDW68ej5UBslcZV0b65AeeTv
OP4Ukseie9Xad4/jz/m/+/3vMa3ZwcDvsehLMQrYm8IyTTcwj65rdxY+oqATKWkWeHH42WZona/a
Tf5LPY2GF28fSpT20RcV2E174Xj0/ZGAiot/NxN2PGmgdIQzePgKj20Rjw+6/uF21yX3ucz8274C
nQDNOd3O3BeqgAL1wlPwFDP/e9KY1vRV/wogupqnulyOPaltqHl4GrSIJ9TwQUt/tMmlw/ipKTKL
JxY8aE7gPAJS0uq1YJ8vTPnvNwLEoP92vjDEqsWvl2+ZrHVRhA5g2ciZr5zYs4UaDeDFgK8y5Ag4
si21fucn9p8Xi+/GfLZQqVBAU1Y3HO7cG8lT7uUBpiK+FsOT6D/7iLFGwFhiq63iLDwGkrQQpINk
CVSE+YuwKjaaX240ddilJC4VL1oWOWDQzLiXBM0RBG4pEN7SzybflDgUQMxMpQoX28AePSrcqVM/
/zOkP3vXN79jrmlUW6k1cbzhMbrSndHrlk2uOiY55674HbqSnfG+5HkK6eHE9kVzmWgF0DzoVT1u
7RBFGmPbc9qvykObd0jSUnyNm5Wgx5uIjb3Ul7I4IubxUKnhhIB0K5dTgGo4lWFZmBGwoxjr2Ode
/a1gextGb0YuPKpSu9Lk5C6Lfon1i9HIywrqhj+BNgQdo0nK2lv8lNUPfNV8X0DRoq/q7Oj7r9je
myqs73Z0AIouTG2biqyJ8b6l6LSqKX3HFLnUqBcwn5U8ccr+Zxw3div+iFMKI8WaVDzGbzh/CIOK
GWaFz4Ow8JLnUTsamWy7kbHW8DBNQex18XIUn93BpIgWNruoHXTzxVRuIjwLAes61mAtjW4tuJiX
h+IR9rVN4fOylCXqQb9EXVv64btSR8dKofKxqK6LuX/kg39FgxGkaVZoU5ZFscmQYdZ2Ya5Ma+ab
qWLM1hJJZZPSQM7aef6UmTfm7+ymBHgMNxp7aGnjRfigXVheJ4LCXNYRaB7FhRo3STfetY27wGtY
Ly5mJk/Ey7m2o5WEJrNMfogoSAu9/GlwzBi+YuUmj5/ibGs1W1e5r2PPtoyPynvEC2QXV49CtJos
HgofHpBOhTQWEZZ6y6VpY8bFo4hVri/x9GD4tpnnC9d8KL3sBbvQOI5xadBXiSwBWa0WgrVM8miN
Bq1DXtcsZbyBZPyTVHnnhy+BcZ9669pYC/kl3eGJyD2XedSq0buDIDIhRCxHBbLg9+dnxKmGZ2d4
Ny6DkqpBYoeFVemxbJ/Ot3vi68/l0Dj7SYCO+PpmdROWVLNshP6CVnc60Hwzh81Zl5GHF1Cw2Cqh
QSEV/F1QZZ1iMpz64aolYg96sYNfdWFvO3GgmNeIuiCyh84d+n3kHrXqqYxuVZxK6vbCjznV/Ow8
YYJDHduMPciF4lgKwTIf3isrsHVq4c9/iRMrZS5trppWjJrpxCKmexUbC8vcutWOqatHF37DiTlk
zo4VcloLoHLYoLmqKc0q7pbne36q3dmxQoqDWIly2o20VQ8Yqr4QBU+1OwuCHcZP1IDy4qlH2x6P
C+3ClfXUt5ydJ9I8L6UUMsaeB1UHBAfy6cSu1GPDO9qFj3li7s+ltqXQtKo5pVu74iUu3lXhUEaT
ZU1FnsdbiMMkOL50sDgxTHMda6ZHjZCGPFH1dWrLjblGaHZd1JlXvjVDkaWqXw174ANesA8vZRtP
zHVjdvqXolgZ/CkrGNTVrdQNcEYor28kRifeiXiWnZ+YyjQDvwlBcyEqQM66jWWim4FFj0CdinJj
UZk4iscRqtcQZ1D+ftXDUUBLbwYbBYsSsbrTWkBkcMNDc2LJrNxSWoiY3XdCsMZbxu7z8SkvnnEU
W48TGTr9jJJbAZ83IShXRWlDjFyd7/+JV15KEPldf50vetx44Y2xsoDWxwOm9RjxhQ137KRdpv4v
OBgcc2T8/GFr5Pf4FsX6vWH+KnMoD2x1YYLqeMQZKir2I+9qAoYQLcYkVGRX/r0UvSSDkxiXIvCJ
rcSYhZe+F/DfqEk4qpHT1Q5cwvCqR1hzrkQ0fQl7i2mT8spfTd84If5c50f4xNqZqw/dmro4v5gm
iPmRZkecUc63i5fj91NPn326ceLnjhB29iXJEhmjHq98iLp3nGjKlHeywXv3yAjE+fs9zuDYyBvq
Ls5fJO9dgYTYyKFd8NhhjOJalQPbG746PAXF8C2mfpSqAWRqP/BJc+J4WRXrEK8/FaP2zmjxIdeW
LcYpuidhWEJhSY8xoABocI9Pmpg8SPmtluzz9FYcb2NtXw+fNYWt6koSfujRYzAehaoKVnH9VImo
z0VhwIDZezAwCIErLr1GasT9blfqP4buzsPKTTPf6/KmxDmufU3jIrBd31qOebVMxi+jflDrEjvL
21HHoFHlggIBQtLsQjEcuGMLINq3fo0pRf1kDE9BfpS7p6J7AMOIg8hRTCE/3RTuVhQOUbqBcJAX
d0PxGKp7XdmNgen4o+cY/j6EhW51d5DseT1+hj2ZK78roIC6tAsGdx2ErWNWv3GbWUKHvTOL6nWg
6MnXX/0O33Xhnq6rze/zX/7Ud5+tgtZTsAoWOahRWBLWh0C4cg3MNlk1wQUlwyFx38kUo9yOl0Lx
n5zyNzFyrgktKAbBAaWnYdFdkRbFCsRyfNiMibDwtedYwqnpLXz94a608UYwfgjahxtho21uLfNV
Dz4BNj3kZXyvCRutjTa+8SiF8D64nWYeBXbXCaPMuVOBK9ZYlUqoMNwc+xJjL3oXlur0PvbN759r
S4sxUMKQyhhoVPDhsSks1m3/jJ8Wvi898f2qaTHXmAaFEjVlVXN+L8ifO9xPrmt3dsg29TRVjXxS
CkTYMTpx65xvV/v+3Rlqx79bTxTr6f8V2LRUp5ZhurSMn367ktlSUiFyGumh9z4U46MYdtjn4srT
OF22S1KMDcuN0VMvWzW2oZCcbN0Fxp7lcOBJIzb7RV2IVDU5anoQqgN8h1Ja4oe+EN14GchfshWC
CfsUzHzbpOlhsuGMpV3UC7ZrjisvaBdj/lyVd7G7rJtbrO405aBpKwvEwflffmIBa7OTvqULgwTn
ZNwXxUMk3Rg8YFzX8PQH/9rMwxYDJ9VjBksYHH00wYVDwqn+zgIOhFdFSKY3CFHAUE1/c3m5uq7D
s5CDEXMuNBCU9sqH4EmH3igviF5PnBT+FKj9NRJA2j2xw8Z+X2Gyl3JT9vWnFkDP+W7/MYP4bkXP
zvd+6uMNqalcBQGxlr6xVzuKqWL4NdBRV57yaZLAhGNZ2VqpLJIo5rgi4l9VhIca4PHgCe8YbH1a
gnhd7J6LZkek6wlFDsM+0evfyquvqL/P/9QT334um/U6N8JYGrdCzQKAAxbMua7dWVTxTDnIlZJ2
G46zvuN/XtfsLKYEwgT2jtDHyPor0MIrRcmmOluymZLohZDR3URf9OYK5M2F/p4IgnMGaiuGOJA1
dLh2kVWAVbP0ZxO35zy9iSYD5/YrHbhY1A54O1v173nItEOsPs3+ITU//FCjrHeg3le+y0KqUOI3
QC+PHWWUdezCnHh2oWiC8ukx9hbrbFMhemvfRvkwZkevWMfxppHWI+R2pb7rqjfFE7cXftj3e95c
tRvKsagUOQOmviv5ruiuC0WTl8TfEa4a+nDEHY4HhujOa9didWH9nLguzgGwfquEUi0p5PHVu04b
sPLFXtOCBQUWfnJLv3I1zeKGhzF8QzEeYQlbvtaoV5XxdNV4z1W7GDBqYg4AfI/ZZlM5xpVZrrlq
V8hcb8SgmC1FvGneukv1DifGey7a7RUFKKvRom4vn3Rqe9OMHOlz4y2z6vG6AZlFAgWvXV30QL22
dXLbVDzBNheOcyf2lrlaVysGTHxk+q4rPwrwFLJyU5rWha3lRLydK3YVLVXNamp81JbNsKrEC+2e
6vRsD5dz1asL0I97LfyhW18x6ZTS8JfXjfVsVQYu1vqdzCQpqMZ2bbxLr2t39jxniJybjQzVQ71S
+02aXwq638cmZbYKe2uI8dKiu4b705NuVO+6XM1crYsncQnRtiHmxTzELZviuv7Otbrm2PMSJOLx
LUiOjOttfEFMemKuzUW6g0Fhp2KEvDiv3WP7fNU3+2+trVaK8IqwQL4pl5cMP071dJrVfx3nOku1
xlj9vz3l2ed8T/+8e39zivvzsPJXq26VcgeQ+n7fabkdRhgKw5z+1UmNnanVLk7gCLr7WpdWYazY
ESY0QUL2E/tp0zzmmCEtKkCLGTeM8F5ArJamt0X6kuRvseptcKl2Am10Ali3iOWWBSYRRoz1gtvY
Wl2NdqzIuwrLAy14NoNjSMVJudXagyLzhHIHUmDd5Bqm4K/Yj20ThefpEFO51E7FEeNbX0P+qseS
LVIaY/eiAS8i37pRsm2zaudj/Kz1Q35b1QcAOjuzXtfuQ9/zoLL3vU0Vy2sZDCDwSxmpq+Y5PFw6
uRscxy7bBwLM1W6D+TDG1EMHdmLcWlm3tax0rXrSejIoSzvryQp0DTNzT99kSnzddWCuncq8MTDc
LiNVFDlutoDbcP5Lnwh+c/VUITLLe4PbQFDfVPKbDrS3Fq8UJczlU5bXBHmqsDpz7XcjPw7JhR39
VKdnwa/KIzGs45HqimHVmtJSbd5KJtX5ETmxoMRZCKySshs02WOboY4xdAL1QuLj+05j7PXvQi2T
ocxbiZH22zUncXiFq+kUdb7Tf7S2/71ggVnNWg/issZAiX2mh4mqSE492bRPMPAMt3qMzZt+UUkg
xhOg7+aXoL/l6F6jyl2rbXsPiehCR74fPWPu9xianlSHOoFeNN8EOIDXnVmMuWQpEAPJ8lA77OX8
BVtupbnua8uzzV9qqh4PR8KnsvKeh1/nv8b3gwDv69+PkYnYSPpWQFJo5d0OF+bPdDr77y8Myvjf
RmHcWUXT+sPewDdf5U17rFHIwF2GzXy+28aJvzCb+QA1laIrKM1QXH2VYoMkar0Tc9oPqqd4eDv/
R06MzVyaHyArVfuQAY+3xe2VOYq5IB90o65GkwYUo4fngn941x2V55aXQiVCj+Idfh/i/pooDznF
FefH4ftwgOPsv5+zaLqyF6lA3tfltsHVv0BLAcTvuu1irpxH3yf3wJsRxVaIch5xQb7Q8KluT5/1
r4OBbIyD7/VEx9B4L4Tx3oyxT5fj5MKonJods+WYuEXVYa8OAmC8qwawshe6PQXZbxbPH7/Vv7ot
DFkfCS65VNd0QZ+Q6yxhz1BFA0DZFkTRKWV4hpfqv0+oW01ptla9Jhv1tiIrrPjrMbecOnvveWnT
xH7dxdVaxdofK8llXhY8ypKVaY6R65yfV6dGcLaIFT3r8CUn9kQPpGwuRIY/lZ3fjN9cdV9C3kms
nOCTmt7eb5YgOheNqd2lvKi7ceAUQ7lJVQ0mc7UYkmwpAlpJhW2uojpJ0zU4MmpOftACSIh1ZL4k
4t2Y7SKPeuX2JTSbrUdViouCEH/nX137M6oeo8mZGGxIu+ohnpfWb8G4ZC05QzH+vxo87In/ncVh
ogypopXjXgGrXOwmEliWJ8sOCzSxSfeocNRoO0R3VC8klWRX0n0gP5z/PieC7LweIPQ1Sp5DbpuJ
f9t4wcIdt5X8Glv7zrwyrzqvChg0U6+ZB0hCXsaH6LrnpXlNQFmG4CwUs9/HEd/SWLbDpTWPa+20
Mf739AJ/+O/3UDs0N3GWcroF1AW8R85+6d2NJ76Z1UeHujBRNl4LKtuyU+Nn63sk3XdoSPAEhTsc
GYu23fjejZn3eJW9dsarqe866Y0Zu4ArsDYlcMsCtYzYrVniUapuDGWr8H9pjqmLol6zG6Vcj1kD
cnqVZ/oGf1f48WvcvnYW/4h1UNfuLrfyvVR+GFa7CEBMAIVcuD1eK+pnplVb2XgSSvOQ1ago1QNP
7EtM9de9mK/lABeIDBpzNjyMPRTpHIj2sZNSnh51x01dBxtzGxy0a3C10nPqv00II+ltZhWONwGw
Ks+mVN4pw4eEh4lkhGmCe1nrdQ9+Lq404SXNP3NDIqHNv7NArxh2bMZL2X1MvZ0by3u3C1a9chzH
G4TNdlo42LUuDOE2y3atKtl+p9h1+zUIN7IPrkHaqKG3Aj/HaHYLmGrLwv0Uu59dby5U0GSDFH4B
RdroLZilplsK4gFIhNiFy7LINtHE2B0gmmNtvmgHcduP1XoQsTQUPrukPw5E3SL9KsRdVIMEMt8h
dgEsz3jCXWnk0kL5Ncn3VvcZiNsqeJGz0BaTnIdG3xmEQ2+2a4ArL5X7EKHhL8vkAWaRP7CAYbpw
pVzhh+B0wNS05qvLcietc2oW5bWoHa2wWQTKoYjHhUBYWnTDSvKsVeyJjmaUMDmSheACT7Jq+v0R
hbfAstayCRmb6gepzx0zGB3VeOTVjBejRdWba3eo7SaIbYs8nSzvyzJatNGnUQQHdcQ+i2rOTjmM
OCCaFbQUCwm09TPu1+iPHXyh1yMe9kaTLNlIUYNUolNYS3UZqo+afKysJ69/asObNj62w6rn39bT
v9aEyU4SDATOks95dOCfU/65fbLWzXIsVmROS2tpQ+QNeTdPupq383Ull5By6Fx7aNGh+OTv9ENS
7gv5rR4KVDUE4vTLlH9U0YdSvZvmunV/DO4PqfmK+e8MoLNY3wVGYoNyuY3DZRjfuuO7K29CDZ1w
YnvtsY/v8vggg+vlGCMwoJLlUruMGtNxu9skuS2DZSc+WIG40KlkKYSDi5Yi9POlONzxjrPyhGJT
QGuqkrc2TNlfqJTidFG+J+E2bcpbNx4wKuxXopyuaoDMcGgWvmBtzLTfJOodgmC7Fg4aPHK9tusa
QBEl1clPU3tKh8wxwCENZfPUY10m8yaBS94t56RlLd0lHh2uduUIkSh6HbOtVverFpIUaC3dK+BP
7coUshiTVIgsODOopiWI9lNitljJBCKDWr8QzIMaIclmyLswWjQVABEZgcnY26ZcOYW5hua5CFhT
ftzcWsFRU+8M8ZiY6LIdBOnkxKTGxzvhp1HeS3J/46nyQx+jQlHUhRC9hLyrjiidUnK73NPN9DGq
g41VCg72EUsMUlOB/DAq3Lh5SPLfZR8ddVPbhXG2cJVwrSgPrplAzCkXmYBJCAmSvlJQmkPkTDTu
o8BhuyfLGhZ5pS6hdeplRGUr+vMcGp/XP8c8pjRZ6YTSI768C03tFqX13FRooFh7pqc6lt/bhnmI
GAEr+QmSbuEVhh3myYYcvy3g9NFQzKxoNzpK/6x8ViV0eVWw6eOtRt250TrUGyC0ipxSgTD26Mov
TVAeZKwnga4gQ/ZtWclXSOuXefXutby7pNVbKfa/JBR9cKpvof71Cziyk3emnekJJKMGnAgQK6Xe
ltyY2ogaBDH/kSGBhyC1EBFJNLHm5Obk3RTB/XoaCsCqjbvqh8Ypx8AxUm0VDqDi6z0EI99b1QJP
xPo67R/HlrLUcJnCca7eOvWuKV50mQL+eyF95QlVyHcaBx7+Fz3cF0V4T/37jhlUuKB0EOlP1KIQ
SX2k3EnMGLl59DJy8rK30tu1D3gvuws7HqpewuBRZbH4aU2qfufK1p7kmA2r3NGj9z7LdwRri5oz
AbBTBgiS0/8yFx/A065Ddr5WeVaMh7FCbBk7MWjKoXjNXGo9rYi/tO282yzNlmqh8qzmw/PonwLl
PS13ksBzrZ87CXxJjfIyVFo40Arde5X/1uStUnHoy7eZdp97H9JYsSJuMNHZhMWmjn9J9S6kS5m3
Qyy11duaE+G+1eSFGz51w1poG/CXLyiIIDk6liqDv1qJBtqr4KOnyM7qACY6XvVoFW+luUr6O6Hd
NXKwresHHnvYQuOh+xhVCUpauJQFYR2PzKIfevqz4i7lSyWPdMauJcSGOYYK4VYOqaq+TVMJV4WM
w1e58bJhkWSreDhkYGaKlOjlO5V0lKJsPZH9impcubAIJQ+8rnakGHAbe4eRF+y42nTCp46HIaId
qHQYIfPwWULgnG5GGg59HgV+aTrYeWItpngzZpXtVvVTwyYPJD5aDd6dqjhQU3zKLI1gLSprNmO0
Y3YU5IsgdkTppyhuenmvqc9jcyepL1J8VGA4t8Z9AYzJp4C5UReufNea5koiB4UPRsh22PmvteeU
6YZUEqYOD0H7LLD3lSZO6nWO//FY8njL36D0w0q9O89DSx0K+7L+6bUCC1NddG25lRvXCRGWZeKy
tTiQtRsja25NEGVlndiqyblgLO7kEshx4R7ihDwEp5YkihzshW2v3hKeD0a+b4hOWQ6FwQNPaFVr
oZtIdR1HLWxV03YpUxrf5I+W4K2i9jbsqjVYRRzymoUVrKgjO/o8XvkVz7OkfQP/SxxuAYUl2SdW
kYJ0jP1d3YClbBZa8aMe3aVXHYOCGNzf5sHLCEBSHkvHVAAWV7Ya/KiS11BeRR12c82qob7GjIhg
Htt7E64MvFqyDiJV+FWGGwqVIAQGTCLDqbjDjESA/tWynmJjM9aHQsucItDWcbPPrOQg5d0h8tBp
YQwEQvemwFOsRm8vBOwvem9wM/qkchm+Y/WQF4Wdu64TjPHab/OPui82fbM0+NGuVYLMKm6SrsMZ
957DIaHAXKG20eOfcpItgiBwhlpwqqxaSfIT6p9F6kX2aN602i9Z2ibuNK7KsXJlqFWVU9XRvmYI
dG4YgbDWoXqa6joV81UafYzsbwmnl5EzvWLyBsEkVjhhF4q/6iLNkYdfAhucjhtwUx4G72fGYVrE
ocLwNyOjnBaV7WvjXaOJUF3VaQFYfrPxKuu2ptBJ0X4bZbWKDHPpCVSFuem2HkQAkoCsmDdhnm1i
6b1Pc0ePoW5hAwG9U1m4mrws62AlBfqyrTZlWThAEV8UYfLC2EXNbaQ3j6H+patHV3+IkiMH0Lqq
1mXWLcdob4Hv06TCzsINJjG23oA9GBviO9UoyW0saY4aAn/WtVs1g+tW/B/OzmM5bmRb1+9yxhcR
8GZwJgWgUJ4sFo3ECYIiRXhvEsDTn6/2qHfdphTBUUe31CCYyFy5zG/IDSt1U9Tzqltww8652PBe
7RroYIbC0cAinfDc66zaoEKr0oPR+BAOWn8zg4fRql8066RNT/X8g5xhM8riFTMIfry2jxRMrKaQ
4CbAb73PmMtFhp/Sil3M0zRaK0UlnR/YjKTldTPeJ0Xu4mpSis6zsYAc6t6VSKgGcwKkLSgIpkCx
XuJCW2NveRhLYzXHE/JOzblFrTJulXvd4MoRw6prsr2qldQClh+l+6TxQnoRTo7v6mi7TYFImKnT
Ea6wsCW7aW23SywXc+OmJVvMeEDBorSdZ2TrxZpQla7v5+Guqct1nXXHxCrdwo43wMhdCfULm4da
4DPSGqFoc2HIZ2+0OjuMCH5rLPMiLQenBD+mGz9zAmqLvA6m5MGifvYQ/czQWjlVse2wz8VUD1vH
1eSQ4SNEoxq5rxXTQ4apZ8nhtHHqxMt+NZLJT1l8byvTcekR39AM2e3LD9Oq7tRk31ZvnRb6pq1y
eQnPxNTJ6kDpx6cOa9zC3tc4myJC7aOkR20Lz60KkDZehZ9jmHhh/zyYzkZuyjXy5XvN2fF75MpL
bMRBPK+xDde0yQ+RHRq1YC7s3+mIVA4GcJk1YWvn1VfG9GEQ/Rq/4d66w+9nhSk7EyKA6rj6NbXl
m+JBVfHLpAdUyfYKJb71lOBoUxeHBvdWMF+JZFM41vgL41TXP/WUiJH5HMWV2wCOJ3NMo9C3owpj
QAu6qtiOdvNpoQ2+Ej2h7epiXNcX1FtWpnoequRXocf3M5EGFmSJOe2C65N8KAp0kadDqYwkd8iB
K0TtpJvKbYGwTK9VJ8feG/DEENhZCbOEs1WBTrY3Yf2Ava+ITKLjjwRH7ART4RohzyyJudKogJIe
CD9RHE1gbVBOwqbPs7SRqzTTWpErL2u1o0BjANchj7MV1MtTCVsy4uI1xAUZRb+2kSoPq0dhTI8y
+t1DnrkMfSA2Bp0S5Hhm1Yu0yqb54EjCH4W1xisCoIA7iNBv4mFlpo9KhOsofn7zfDV7jD2Bla7g
CE5h6Q/Ls9WREmCiXpjmxknxsJYdKSgBQRaEyqxHe7+d7h2N21VReq8xwuelzdzCiE+4/HqqvJWz
7N5pPu0Gc00InJ02eQv05AWs+TTpbk+xgCnrSZ8fF+2uFOF+6VVfrTmPxt4JsXtfECrvA9yRoQQ3
ntrrLj4zQRlb2E+Mh7rSP3VU6VHpb6r7Xltb5SlSdmhCrxzlp5o8j/F5xGvX6Q/ELdDsbXJsUtoa
zQASem0irW/K86MUp24Yqm5W5feMucgf8MLEr9ScnbOWxptwdrZ9FuGvJNZGpH5kZKjmGONp/DyP
DdMqMganoAWzrJJWWztF4pZQY8uM4GFKgebEOxkoVjdiqIoeHHkZFg3kdZqGAk8RrWpqCYa8azOU
9qF50qg0OothsngcrAV/Gsp+a8HKWjuOJgTcq5Y9VvK52foqxtaGXWPGiSa7rtwlUnwUjIyF7OlQ
wSQynSKCo6R6korRwGy+Tvank8f7BndFJfnVl8kTU5k7uiKINyi7MuaGywfrZOvtY9eHAXA7qoV7
u6ru6viMmfK1MHULkuGk19xUHPOSAbOlHk0xu7bek54t1EX7yGxPdcg1sLwhi+hapbZSS8lf7NeU
nqLgFNE3Ao+bx4zIx2WVMyEuX6sc2vq1kxM/9O1bSrsGYzMys9xrok/cL+hrRW7HWesQqp+1twlg
pMrU13TeQyu+2CM7eA6Mwd6YA6VKox3iTPNqE0ObK5WmxUTcCK6+4byZJT4ry1xJnbUx6hMdR1fh
0yMlHkT2Ji6tlZmPriMla5PWmz7qFPicCWwBehuO9nQNPFstwr+tfjH6l9BsCbKfC4Gzh/KZhtGp
kMZNRNKa40EwKBkI5NRVk/xzqjsXaDrmA+drW0ThHsNC75KqG7s5MXSDBYO0Wfkbh0ynC/eJ3AdK
w72jzPdNXPhW/iktgVEYa1wnc1sLptjB3LoNZHZtqpF/Tga29Juc2ljRFj+eF2KerG0by6aurby0
iDZFPt6XzmupDKeKbpRhaKthJFeP5NPCq/XQWzusGBLrR7HsZOtlBKITSb+r+Z62xmxfDC/zRfLR
qvbBoSuUWae5c9YZOVUpMljer6rxVoQ7Qae93Yi+DDp93cFFlrJjRiY3dj/SclvRxNAH35CPYdKv
emCxIv5VIqScxibm4gue2fp6WT4nEpaF6nJCjFvrDhluyw0N4hRRJQO6E/01YNsCQzHppUXYcsjK
U0qcbnLME4p8GzcwWpxlpaTA0epzOU5eluD9TV26TF5BpQ32+xCN9sGKtU1BCleY0cqZXot+2Mvh
XZ0kMPHvqsj2pGbweudN73RUs5JjyugCs+xVJJus/rjt9exOMhoy48/CHt0+HP2xIfurOi8bR2+M
Enx9QtqVT+ESbhw7sJlxmbj6JFa+L9rnugxdZyG3qow9xr0AN+jk9tc60jg28bxzOhdegNtaYNPN
wpVyoCVd4c7g1J1MP9QTQdxpV2bc+VU10WpSID8ItyArmBqdjh1AVAxXmpEN2CjwXmAqkzm11e9u
KJ+t6CpNn95Fs+XLBlHDdDyjCb2iFvzVwYvTxo1VcRA2G6XIDtF8mtT8IW2m+3YqYdoTxFJprStJ
MFYhfQC4/aXYZISq1nq1MHtrwL/obBdVJg3BujZWiRvmSw8vS5GUc6M7zwaqLnQnnmDp4kkeHpvF
ecrw4tY75djr43EOp6ADSivT2ValbZEju08D8vrXU10iGy99a0pX+ShtuQ7VuY2pMUnHovHYz7+m
B7vX9n3f/1QFUBSVKnQIxTpSQ1q6lQEfWLrEAy22FjyaQnPEiNV7ubXJftuFCx5NBmtMNmJu32Wn
Dgq8zxsZyl6h7wpF8vvKkAJRvC6hvjeAG8wG1iVY8CVZBAMK8r8ceXP1E19uT23mkxoqXjkeKkQ6
pp+aNa2y8NGIfkStsxvqbI+23c94IXI7ImiX2TVSDoj5Yo/Y3SifzfjS4M+h4x28SJjo9KEfZ7Vf
qOKua3NMzc34gaIEdIA3lhTqzo+4t3ciLt8mnMuZghznxtgqWYuihCxlq9TqGUkxh6IQEgSiLAUH
L9hfsy90ybWag6SIg9ayxvMlmg+2dDelfLJNFxexK0dPqeVXJmm+02NTYKNVgWGtpxstZi6L7Dbt
2UDDbZBwUFYsw13C00OTLJ+1HtQtfsqmRPeto85w2n4tqPtj50luH6y0OktN4zuZuiu7mf51s+6Q
9Yk00FDTxSFd7Rpn19YqtRk7zB4dBIPqlZm8iu5S0LgIHXUn9xadzaZa9fi+0nasPEk/pdk2ArR9
7dato7baqOpZX04xWHxbCK/CpMHX8iYHTv2AWewhHcs3+8pszIZ17KgMwYb19d8xi1lrzKoa/tkz
JLj++5UrGlaLv5AMCsVe1dDU+qS81j2oJfHgYlBIEXM0JfUrHnsrI9eiNYeehAEv9TPevli+Y9es
GJ8TPuEhoIa8K2zX7OG0mPfQGb2MsU62FwVNmJZUetLaS1dZwSTalWDqHE7yOhroPzl3UaJ5MqCX
QW7cfh4uWLm81Q78g7Z0h+I1ZOQ6fRrtoxW+LwPXpGSte6MOGp12MFofY/1h1Y+NtSuckTu381tx
nOJy3Q1YUg93pi2tLf56vfymOvZHo94N3RB0ju4h9gqHwlmRAOz7AR+pY9OmQTS/lvM2NvaFWqyK
8uCYz43c+bVQVtGCFzVdg1T2bRmupqK6iWlBzX/r2Ps1LV6FGZvqkIdXNIxnuBS4j4dKHCRS+yMZ
1edaGDnHUQS0vh4Ke4fNcGZFvui3s7G8yaSd7dQjNAUBMtqGYhM2zWaQEPYs5XWc0KUahnWoGGuZ
gzCz2EP8MWXlW9IVnLDck0yMqJcPG4vparKfEw2ZScfKLnaquEoGmF4Cf7ak6hFBmHWUKeTWu1Hs
uTa2bPCgb+VtqxAHsvHTJEpVXb1ZlMcI6xKT929Y/TkZaDGGljfb+lvfjyDlkrMTmVjbc0cbJWpa
FQ2kZSk35WgXOHPr3rScMQpSXId23zTNfqklB1RbznjGHESXHWxz2cSJug0leSOXNlWdfoiT8qwA
5Or7LgipCcZCXzfZuNFHnEcYWyj5MdKesvmlSt+d9D0VbxFXgIK2SXbotbdK0Grv7yLjJMzzSM1W
ohUc0YmkYSJJuZ8t72n34swv2fA5Qbcq55M+bujhAxOU7TUdVC02fDODpnC8jq9bJYKCec9AUWlL
nnAfqWebrowjb6V+N4lz1h6j+qTnRyU+JspRnt8n9arnfWEbemOdrQdJOiMKWhKaFjl18xBicibm
HzHEzs46jcZdfr0BH5s4e5hNCtKm8PNmdFmMj6p6b411rQFv7LhxJ38KHR/bXyKRjYJLfDHJdw2a
8GWMxmfkNVrtLkBTEAjcWToFGFxZbaflp2t5OTv3mXTXDnSPyqMUag+L1h4MrrRIZxS4QZac0VvQ
GdCGyf6Xe0Nsw+ITkVLgFodBflekaKNpHChxTFO/k56n5KmdXFXZ0SooUY3KxFWnpturRlBrjldU
847yP7ev33s/WNpJSk5df2foSJcw7WWYFtG93ItsVw629jNd1AB20T6vXtXJOWjDg95NaDGXMmo0
zttQDXcGToOeM74Z8nMfK2sqrXXkJDgeYnfV+2X/i5h/XiJno0va8SqPkw9nO34pBoDtw5OUPBfM
i/qLXXtpbe/0eGeTmm9060MSF+NnmW6ltvO7WQ86+aQUd1D5GWu4XWCPwE0jPwoR7Om0x7lQ3Jx4
LMKGfXvS8vGcZCeri30E0gNM13+a8TkmIsgGAj/kiAwMKPzsZFVaQbulnClM3R3syyDlW0mj/pH5
QTXOTI8gJX15oCspXeroo4iKd6ep/GV0DrIW7U11Oag1o+eu09zGAtuLAGtOHu4ktm8QvpNmbTJ8
xAkloQtwyShJ9TJdix4LHaza/TYGtxRrnjo+4QuITnDHzHkv9+8qlvXgplYqrY+cRoZRyF6vSJep
/oB+1XT0Mmr+pEyfBlFd7OGiyJL/Z3zFv+NfrFuNMD2OunYQAAXzzpNK5vd/0R776rk3yKR0Kiru
P55rd+vGOdbWt5Dx1q0smJwkcmXMPDdlkDls5O8CJm8gSCUWZmptgwCbW8Sk+UR/QVJ9QfCznBuA
UVQ02tQXEpeSZm7T5HWURl8xFe5YJrKqHkxZ40a5ui6c33Y4XfK4W9X0XyOn9SIo7+UvM8v+8i5f
fJNbTS9Y/kaeXn/HxmA05WXf+9S3sjxjJkw7q/gkcnGaGWUxAP/W3rSvmKD3t4ekjLr//R/l/9mL
6YxJUcAYUrwh9ZO/AX7+HRpq3crvJFprZ6EKv5nLpjSKQLNPlO2rMF/+Av75QqDasm8AOokc9dKY
SAIVU9p1jTssfRDV5NgMx0dla6XyapLwINS0LRXjPjEMX1dfwjknDb0rHWYrI3GYzogSVie5He/6
4i9MjS9f7bo5/rGo+ZgtchyBOC7oemMXC1d9g/ZAVNeHbPhgBr1tBtyxn0D76OaxRkLdRMVCaixk
HLJVTg1BJYQr4CEsHrHS/ubWvAkXfI6KZoKDTG3h0XPGKfV7W+iKoPrHb9vYxdB1MkjXntHsrP4e
vqfLfvWb/q8Hi6qtrHbhwXog9Ss8fL73vjfRwhKZokuOiWSj6soaZaj3refeavxYrZ41Iml53Vn1
ItCHBm2Q7z36BhyII55aLgNMxLLfy/k6mb4X6W/1fGLsBMponOe98r68VB9/flnt3/GE1v+n5pOo
kmXMFuFYB50FzGM0rmq0tE+mJWFwnd8lhUYKGJ4d6TqzRhikZb4o8kOt/2QEIUkHPd0lZBN1ii2W
qm+ZRKwznHKb5aMckZUV0+k6nU9kJxiVH3L4NjYPjioHpvQYRyOAqJ2ymMgPc5gK5eHPv9Z1rf8F
EGjdxBtLTWNFpeO/z8VlRqtEtCNeDJ34qdXNW1LzK8bh9L0teqvzM2dGYeYNW8lK75Z2bdnPf/4d
vridbiV5tFIfSkVPiPbRoUqvtcKfn/tFtLduQoCpDzVam6zNKFUEYlwYpZDGko0D+N8EYv+zJ/9t
/W+iwZjKmtwYnIFUjd2lPJfVQdYfq/G1zx26jCED5O2oHbrqYOWvZXfHtV6VL40kAXTLVnQxaV3n
btW8F+OrI11C6yVRf2Kvbs40bHHUwAm9u04tJWR2Ilo7Vb6umt8ac1KcsE215jp/SrJnI/HAMq9s
RjapEyiIL1lN7PbWUR0CS9zL9BHlX0l6NpR3Z/lJ99kd4ztlul/MqxfbfdE6J6ndT+kpqYAdVA1D
xtea/o7ZtPdRqYGLBMETPSBnaLcLHrvVZdJlry6ex3DXgM92dtHwF9b3F5hwy7qJhCaksD4d0CS6
anNQDAJ8YlSDtuY80eg3AT86rhEpOG5UXk0lrNN8d6L4W/JzOMv+d3jvJqeSBESv/dQco3Aj/gal
/mKT32ouqlWkxxL4gf3waT/Wf7nTvwpq5k2iNCdSZY8NcP1yfDGwFwUKSnvMRXVLj2D+drTjhnY9
RYqnzOZKlhccpplIRJZXd9s421Ltiz4w8pmmIYvNVMMy1GNULT/kpLtz9BK0gXm2y9hDWTBQaC5P
ibmNlk0RaW5cJIeZfnKmHQq8WRLtb8zur9bqeqD/cXf3ei7KJVPICXYoEIjvqdBYtzJaY8c0u415
bHJiGpf8TTHlGmr/JQTcamhdzQayomDHhAZjuQ+IExuz/eZdeGvemXRiaBu05/bJggaDX6R/SVS/
eumb2KhIBYzrmufGUeE6I50OwCTie96J1q1ak4xdRyEPiJYr70xHv1dt3GordZJadvkEV8T6ET6a
v/58R3yx1W51lTIz6qQRmM5Vm6RLve6bFdetkpIpuioU1xVYfiynvyl9fHGhGTenvRjQadfDglzO
aYLWAY8OBsmSgUnYvfe99bg5enpKQBG5Nu2r18Erf3/voTdJSooas5zYbLb2R2P5dHG+99jrN/1H
mCjahKK7Ik8ExciYy/n558d+tcrafz9WNaJWEqpKCacNGwsAcBHVrtVpgZb/TYD3qx9xc/oyFW1N
GyQuuvIMJX6P5jnFqN7J/qJc9EWqe6tcNMhprElKT/ycxWGKxpWTi71NO3NW7yHzfC9N/48m1z+W
P811YU4ZyrlqAcx84/TR+s8f4IszeStEpDb6OMydAqf+OXqUvrexb0WITL1iYCszIjCUcEtTH077
n9/2i0iq3xxKM4yQ3rxWK0m2yQA5kV9Vcen/+eFfLcXNcVQdLIUL2I7Xbq0Yt7P2zdW4OZH1nBp0
xlnirlvPV7z46s/v+8XOu5UiQsKgUdEPm7GEAxTcI1yfgZk7N3Pqh/rylx/yxenRbw+omdlRn/JD
aItecR3MF3RQX1r3vYvmViBIM/ALiTo0HcymS1amrngVcMM/L9BXH/SmXogMW8kGmw9qhKjBofzw
l6z5q+feJM02euLFPPPOquGJdykN/vy6/6mO/yW5udUE0nthOJkjpr0MJ2xGEzAFkzZFhxR1Vmn6
WKIRxCO8og6uxtx40iRD4dqaYC5ldWUyzsor0Fx3pmoDAIbm0cRBWmsMPYtALE96OV8n/fvYVl3A
kld1UK2On5xC9+3ZDKqFrqwWKObo0TBzdSQ0wvLXlR0hZTJQhdeFIgs3h4OJYN+05Htd7oFqXjqg
3YnJ/Bw12cJ6Y0TvK1RZEa0+k5FLnJfBkk9btW/9Hn0/u/SkxTzk0bx1Uv54+G0wTO2fFiVaxzCT
xuK+Q88/1B9sFWRCocJHfULADnTBX7IQw7p+/39b55teClRhRSE3FSh393Btn8PpyQBvJAGgrOxL
NbM+4atIpUB1tO3s9Os+a3dzZzLD2Fn9zFxebArrWIYol4NP1VEunxxG5fVqtD+uXYms2rUWZCK1
Cq4SJJPmZ8AAInkHVDCIdAg7/Om83DXZR6q+QX2A4fBYMjgs9c3C7Hka1pMOjmWJkDf0RFN4CTjv
RLxX8L6QMHL1rlvlgIWtaYIHtNGVdJ0x3VgAJeUM6o0PXKNNsdeGn2PuBIUtAiOmSQJCe/5Vqb9S
nEomsU3BZSh3fb6WHHA3zGwbxW3r7aR+0qZ3hTk8ZV15V0v9fs4YKo1MKiEpd1rltkDKQjAmmYYG
rHieO5DS4/0MZD4qWIn0ZDGTg6AGRgoVtATZfWl46OIGDJi+yWPdnWbpoerBfL4pyrwaKDbruFpn
S/Y84f+dJ8/VMvlVu9fMdSUzq0fPcVBaz+IPRfG8YIUsDHGWYJA3Ov+zmowgZCXZ0wCMD7O64hjU
5gkdrNVUb8y6X7XdOZZtt0wGX9Pf8+ZgzIaXmqWrCeWl7BpoimDSeasx0X6ZyLhjNbVJHFTXxTis
5QVnazgpRdw9TE19RX9pRvcwj71nw6QYVMkDtxFMyT24aaso/RyBcktSXJGM2xEUfmTlLraSS43t
RLxsJQhW+gmDPS8Hju4YGUYZtqvwCgY/ugHJMkZAsa4DRl/VQ08P260SdutRmCidOjsFqqcTTnCq
Cj+2+s3ArK1PYj8HrJC1U9CYn/0YrpPE2ZRoa6qx9l5GQKchaEUMaO1C9s1E9cr8MrfaVSLGNSWk
fdv8lKsfiXU/Q2WgSerSDgGa6uCfV7i2NWz72HDnK+9wCQET/cid+mwvaDIxQTFWEnwESTo6aX+s
Gfw2k1/oP2bsd5fkYCF/N2wohO7pl93ZizgozoMS/54i2JoKkIQaZLtRuZP+KAuxc7KAjhJz0TAw
wFvwo1dTtGZKhwaH64BBBxbkdFg4HIUiAxcrAWE2vsiXx8GGENQAG5X1VckX08uXdnqR2YlAoyaG
BOEYukVYAZUqVl0kue2MBgm2L4tjrTTxgu5xl8RuNkExKUCmLsVaaDsZmIPZx8DZmFrWoH1zSABv
VaZBK9w2qbaKLQ2fRGT+CpiN7SGZpzUqUEgP+ml2yQob4MDvUbNXONQo3U4qIafTJ5pGPvhouhp6
QZr8YMC6hriDfLiKfFZnvHZVsY6ZZtjpYzE/dDIA88hx+RhgrPYqjGGnBG/vsI9pRvbZi1S0KBNp
cDHUTS7sc2Q4l9HaA98qgD3XyU6gaF5Pa7M1jwMB2up+SDmcwAyuaNJ5co1Yc0pqheIWYxPQs3mc
+Xn/YzI4nwMwHRxHRu03io2uKkPAmnWvNt4a0K399NxPZSAnFrPXc2Yjm2lvAAcpfeYOMd6RV/Lj
mO2q5U7hClOSl24AFZ++Oaa+qWsTuGG7cSyZ7ty4qqBy5sa4kmQOHYSfO7M4VxnbeDJWNrh+2dnM
zjG0sGvrLBSjK3fsn2wF9CYYe6/K4t9ymu+i+FIwX+csXS9EYQCAsl50URIiS3/po5eQaVcPLLhw
iqMZvdoRUHg2XA9+TuAPs5oBDdUcUdl+TkF6lFjoVNlybzbyUwEmfi6gF08lcTl1XguJiBhPWRvk
k+mZ/eS2Br1no61+tqO5HeUDoNQYtRg0HqAOo0Bqlmst2ffjL6U9JvlRlX/aYlqnFbfyxFCyu0rm
ir2qc+1/zH2z7WotyNIHsIb+HJZHKgBX57vhBtNmF6NGkxkaYO+Ar+0ZHoXFRrGcY6sex/ZXw0Q+
Em6PeL3Zo2MY1f5sb412WjXWU2+/0lvy0mT0GvPZKD418zKmP/EN83SoJBFJx1D+suAxLDjvqJ11
btP7usMuJbqk7XORrDlRgQh5mpEnxyib7wWeYIm0y4QFlo4IDAYXbVWXiQtEPKNZZWkHJ9jedaXs
igLwQNGl/pA+hFW/H0t4GmBxTGDeDdhNk8yEYsp0nJ/h/CBnJThcACxR/BgtF17DkwEdyfb4SxvD
QyufJf1JJEFPTxgq1ZSIbS7trJCesHPMGCHVgNivcinFbL0PFTfO+LuCm5fM+boYpkNvQXVzOL/N
j9BRtlPMlLUD2SmxWXNZhi8TrgyGdFdLWymZSIUFidqDMfxNQe8LTQvrVuMtxjwxhBAj9s586jvF
S4jNXQszvPnURRqUpFY9QJekLTGBgs4OfwD3Xz8yJVfEcN+Sz0UtHrKQyy28tEXhFUZEnqd6Fccz
reg72tt+GAFdQXhPereNpU07VKDCHbiaFycHGVpWa7MHVAUw+M+ZrW58kTL/p6f6j/q16uMhq+OR
Tu8IXjGH9Y54TXOO1WHTSY2XEIxhGm+EFjT1crCVn639AQZ2peamZ1XjKl7gXkLEqkF5TKkBI/sO
h5HVAi1CLBBIJb/Rhz2wwmQ6p3Xu10jOm9n9UEJaTdV9d8US1iSojPp6HVa8Vbt5+Zgp5x7hg6UX
nl1pvhzOHrXqRwEJ1cmWdRKhSsXQYD5jmL6uIHImWwFPLOnvDVBM2owHkfw0Is1oQSZJw2MevwOl
NepxJ8yHlHsqFaUfUUvag3VMMxBpdPNDMisIbMwZqgybRAF1utuhFKSsiiaBUr5uodwLptMtoCDC
wdK+Ls0ezR8yIejKVvUiS0hf00q8ytAO0sFoooeewDXDBJi6tdMcHePUtl6fnNVq2cjpdua7d7C5
wghUsVRtNDVyAaeRF+zCOgjzrSo61zRjbyGcGRZ4TsgWtg44W6l93b4rCcpyM6zUviKKA/mESKS9
6cODKB5i+Gd0Yatrqzo51wDlUMxwWmedZCSgdiCZ8NQ0+ZDkp0V65coAkSk8jcypHh/mlDlptJbD
48Ll2TYXe7G9SA2kaSUerO7YTMsqvM5a5H20nNXy0VLujaz1MTte6QzJk+E4WD86eJn5diKsmaTL
hsJOvuLi0RPI+O5L8mojNpFB++8uoXiW5XMc/RrbfZK+hHCrE/ZCwf7TjFMd/XJauFQ8OH2s2uTq
eE2uQcC1oe4z0sJfIYzs+xgWzmSBW8YIzR8gIraF/Djl54q5uoXzAEBb3y7UraMqa9sMHzDl9jNn
jxGGnbXrugZ+r6qHvoq3JdVPCES8yk2QU3weZ2Zc0DxX3WsRXrrkSSmcHSQhBAG1x3Aafkhyvc85
0pX1vpjTecT7E+cFbN68EuOzjv7TUD3qPRFChsgQV7sQ9KeWsACwpRMpugDwcjtooqPMJTCfqyLE
qmxajeFpxr2zBunWvIXKw6hWqxYihmOhX6A/GQjUFglsWTk76PXTmAfD9CPNZq8adsiVXY1CSVtB
YekERkU7lhxFrT7jOrzikMGBh8eMdQOH/U1JHwbSC5mv7zzB78J3pBdvbbjXmAqr97RLSPd9FSBx
vxwN/ZCMU2DbjocCSC/vZ+6PQn9NYTpMzrNu/1aw9DOTyo/G6sHSo6cSsnaCzAgaKD0y8N4QAo2P
uYEy6s8Ibe+A/6jkiDrMcVAo72E/+/ZEGgAq3G31jR4Hs2hgsu8Vhpi5Se3bvWRpBSE6Azc3QGpH
hmHsnmyp28sVpjFN3FMzm+FmIb2uhu5HjEC26QxwsOJAdxAyYEpkwkEce3CeRe9HsA46vXk0B2eL
pv5JwOq3ZlCtuVeYyKcpEO8UxxVY7KTXUlyQCsH+H8x7A/J/HJ6uLBrEU0J73U8OsznCeARbGWGB
YonXEJoaagBxTeaw1XOkaR0D9y2jybMhTVjdLpEPavU80UDT8hmiyOJmIRk5XA7FtB/qBZ+Q6/d0
5qAcN924vV5Cat58Jnq+SUPNhXLu2i2ECP0y00Io6DZJULKWPPIgfCBZsU0GYNDmZpp2XWrfWXoB
sTY5ahoiuTmgwqb34yhIEV2xu+IhVPSghwkTtcMp1LUdumnBHAOdEpi9tdNm0e2tNcj7Lmc/EpFs
hJiF8VOC9hOWBKjuIQLg37avYxuurQJ88yOePfUcHubSuuSZ2Cg2yEOEcP5ynX3RP7hpFMJcYjHg
TO9niIXwouP2958f/B+9uX/rTNy0CoUymkJXm2lvD/0TwewUItMzmeShGsIQeETN5P92AejT/o1c
AzmI6UIu2y+ScpdN9lb+P87OtDlu3sr3XyWV15cZAiRBcmomL3rTbsm2LFn9hiV54Q7u66e/PyrP
nUgtW309laRSLkmNJgEcHJzzX5r5LvJ+Jn74wQ9+vv+llrF/9Z2WI/3F0V3PfgV+XiEbltmrlCRo
gSgPZbF5/+Of1d9+9fkHFUY79fq+ymjplaa1aWfzyxCea4lV0fAzNj6HnaAxfyYGkMbt+cCZ2E3J
h8z9UB21330W5PvVN5CvnxCB8kKxBnlC6igzDHs55fBBqi1IsvNg8GFd4DJZXI/4KMQwnRvOqlxy
yujLtrwA6jqiquBJ839X67cOypYRRLA4pTF+ERknYvgyx0fqi5yuv5nKg8KlqzT8Dc6rC8j3qwqP
Xapx8BJPgUZ85vIMOURfkABh5ZGtNV1/HX+rMoTqxcacm88FJ8oc2ZsKkhpnwdaGKj3CW8g019+P
fflghfbOUd3Onu3zqOy3kfFggxAvLO/aL74OZb+ewnib53fV7K6HFDZcedY0l8F0p9tqg7qRDyNW
tNd1kqxzREVqCs1VcGN55x7RlJi2LtUlzL+quk/NjvIa2jYt3wFCGdG9KSAEpfPaLR+QCskC2Gzn
bY8it7kBBdLlLskjNHmjvY8IlCOMo7HIl0rCOjCa1aIyUHUlWcVjGpEspgB1EdDIWpihkXfVqvHM
sEH0L0odWy+79M0tJFZ7hq5YfYiKs2YK1g4lQkkdYrTy0wQhrpRrQdFCphdndpmuEHSDo1pMX5K2
2NRddIZgKkpbD65F2h6fpdV5SYkNq6U4fJzHn7oIL0qIPlUEfhoWIwot0jpxhksfueoCXwNaZJfz
HH+o45jTmLydU3UQCXsl34QjDPABOmN4EuxCR6A25TLVUF/Hh8SWV7r4aRXVaeZNm6xb2P3nZXQb
1/NDOpD8KHiDSmy5cq7LmBMHml6jb/v0SqZXAEURdwqSnT89WbnYTmbyyW1/+NE3W0abckA8Lncp
fCTctdJVLc31qE+N8lPrlpvZKn8OjT5tjZk724NrXwAkh+7aXuaWtUXPhIu8vUZVadWr/GaGTD7A
N6r7cTcUAQWk7BLC27PDeBhlDx7Agigrtl35NaVA3C30SoQU3TmhjORe5OJDNF+1ZI/1FH5xjPsp
qS98/cONYNU6+Wa0qu0Er6Ab/A92ZJ23ofUUW1QgAG745g+jt+AeY6vVOMjWlhit3yfwtlAX68qd
j76Gzu2bxDWP9EF+08yRB2dKlSY9SyYYyDp6qoafxzDaGB4Qkgh23HwM4fCbWC4PzhfUWrVERGi4
aNMvOTbDTnPpQ2t9P5L/5o53KM/tz5pLCpnURWGeJiGGeeN07P7467glD44INxSxTWV3uBibq67/
zAlw5IN/09061MRVvlUM2qVS3iEP0QczymCIyGF2rM1jx9tvmg3PCOEXx6fj6qxJZ4eJhclRpi0e
gopy2XmCZEmcfInMk0l7xJl47dve+v2Z+N00H8R5PQvTnZbHqqNHy10yQzh9SAC8/+m/eWmHYrle
GkX53DHPoWPiRH4xyhYCKiJ0w/f3B3he9L84kA+Vc5OgBUnrWJyAaloi9Vlcxx/S0n4SIUV6rHlj
Imsrvrn9yPU2+5AHX72aK8nihAfhDpWlTVciHBZOp2nJjdYsnnyVn7XwLWne7epebJMku9Bk00e+
8e9m+QDJZqopNINypNUIw1BFtBVUcTlkn9PoYSi/hmOLylr4MCPJZSP64ado+rgGkmbtyhhAdZVQ
OxvISF5h0lJ61Ma3BBH497/b77blQberCRKBupxHLRHcIYfIRH3w/U92lv33q3lagtmLtV1xDxad
zUpodXKTO9NJlYdbvx3OpJpOCmhphihXTZFtEK5H5Qc1Dl3c+RCEBEXtUJ96ybBO1F4kICkL65xu
0yqIwKQm68J9ChMid/q5WoRKKGsKQZqBJ6gJQ3hACypskNMykXQL0tPGa7dW9JAGj6lTbuHHnZZT
eldM42kK3DiLbyya+Rqb1c7fB4G9bvwTHSP9MI9P9mh/wjWaKoF15K38bnscRPIp9aOwQpL/QmQF
RZBsPSIYjNkbndy/8Ov/8W38z/BHcfOvV9z887/497einOo4jNqDf/7zKv5WF03xs/2v5c/+59de
/9E/Pzz2EN+Lw9959Sd88l8jbx7bx1f/gFcWt9PH7kc9fYKPnrXPH893XH7z//eHf/vx/Cm3U/nj
v//+reh0u3waIpr673/96Ow7jJPFhPg/Xn7+Xz/88Jjzdx9+DH/b/3jMHjXB5F8f+D9/9eOxaf/7
74Zw1T+EYyvXs2zblcphBoYfy4+Ecv6BZSq61p6PVIlYzj9d1G3EX0n/H9LyTVgkUrjScwR/1RTd
888c+Q9lOibNJcf0XNph6u//7wu+mqR/T9rfdJffFLFuFw6NfLVdHM8WtiV92+KzHM+Sh7BXaY7F
BC+8fchcvKmcMJzuByEWD6nSWBuqlV9V02oBHDTrr4Igdj85ph09Dq0DIB6IQHcEfPX6mFi+jxI8
mG0qU7nSPAy38RwFAnlm+0HkvXcxxHF1PlstCxehyCMBcomD/44UDCUtB1qsJx3T5zWaB3cbGqqT
mSMSsC+DEy8/m+mMebRavA61Eqif6F9jHX3kFPzlmEIo2kcsCusQYtI6/qRHjzGbVbOiI7+e18k2
3Bi7F+vwr2l+Na2vY/9fz/ZinCVKvoiGcFTRtwqnZA8jfKN34Xm4rc4ezRVeHUeeaFmLb1/ji6GW
WP9iqMpFH8GKGQojER4KvPo6WJmbeP2t2pyiXrlS22Mzd4CWQJ6Z8XiHruuBhGIDLav6xZiZtFTA
zUw+dXViNpSWPHkWJrVN618rqU7ARiLJ6ea9sw3EwmiqFDAwiOSu6a8lYBxKzKMRztQyCqpDtdSw
POGF0IfUbol2it+YqbUO5ZDLHRCLjBIAvW3Uw4w0vbZcTVUewxPvyWsH3G2R1KQdaOHMqGkwo9K6
qktHPQR5z33WNXuMmkd/6T6Zvjpp4kUTs2MD0egPZDqfGFPTyW02uuJbWTRcYROrab83lLFtiILQ
hrdcYeC5o4uU3JajSdm+G7KlV0x8uR0nxcnWDXqyT/Ucp94qkwo9YGtwYv8kDqzZX+dlwKUvKbvc
X4fFcn3z/KZJueDqpLmwKrRnVlygksvGb8H5tIbdoaqVm9xwZh2WaJ8qChPYaE7yaqCiQ0l3TPLi
Ys4D2ZAs2jV6ol2bw6gG/3Fkhb1OFp4ne4mQNggXQqJpLSHjxWT7kc8VJ6/np0hAqsMcfb4EJ2gc
SUkOA48SUtjC80zFSDSLDnbMZLm0X8zAfCrdMoclQYEhdtMCMn3VHDmNn9XtX0ae57GIcZ6PsITl
HIKr0KhO6rjJxJM5EAMZrEQBp++hXiOoaeKa3Koq/xyPUXyrWj/4kZVJLUkYvHTfuVSHtu9Hi188
uhJk9IRB1+FwOUgYm7ome/YmHl2HaucIY0D7oC1P68mdj4AlX8c/NipBXTGNvi1cIZGzeD2XkRck
oex0/kB0zCBRNca6S9CRmaaYHnIQJGtXQagPzcK/bAIz//InT7oMvwxs+sy0Y0txCJCdkTduhMit
hzApSd18ABrF2CM9lDrRkRD8etU+D6UsSQbBpcbx1ZJJvFy1oJ69KBHSfqjizroZ0tnewdjojuyN
18H3X6MsS5bjy1O+PES3NqElJ7ct1UNRoV0Wu6q+kkEbgBWJwWKWtnH//gt8TTdjPFIO4QmTg1OY
0jq8pJZ+2/nB4Lb7oETjBH48tGYaz7s2qeZN5IHssqqxfawR1z/yPr1n8u+/dw1js2Is4dOHxvbc
VIfwYFAcWd4XjkV6maRPuZi98AR1lIRCVlv3+tLuOa9BXikon1p3YYrK2NJ0CL2YhrKeI6s6wYoz
Q8UJ3Ee9QwmveJJQsuiGeG0SbQtHQI3p4AlzaqLM+zS6ProiQ5nQcwSMa313sho6DeCFGhG4wIjO
hsYmbQgFsfqEDC4BIVHh0pUgUkf/1KVYhhSig4g28CxeWpxY4anncCZthQt/aTVbw3hXBlmC0qAf
ucNK1UbwgdcXpCcJEhXebrbdzL/NMU2/klW2SF2lYcMdQatFQnu0jIHqp9+J74k143LnwUjpz7TV
F6D6ihFnziIBoNXUA9osgzk55s7vMCHcuCSGd6Ndel+KKOSXk05mOH7kZtgDmCyz096fDQRjMkuM
6P2HcbKevMC3r4oArhRC8qESp1GB38lV5wVzcmpp8subqJzDFMXS3FQ7Ggb9NZsAi9BAiSw9rew6
Oh/zWKKRNswJci2NlTvsviYr156IMnNtlWYdbHAFGFC1CBtkoH0Z5kyZzLS48cHMoc2aVEF94jbl
AJDDGkW7nkMbaaWceZk2uT2gHRG5XvizcQss5iELcN7bFVJxfmTStHCVQkksMfOKRmLnmXTFDIno
eeyk4PfCgdiTBnZ4N6vQ+5TC8Zl3kZZ0350uBGQYEmVuZycc7vLCnKhOu7XzkX5pnW8TVG4piCI+
M67awLXv+7kpnI3VoEM9JXOdr3C0SaqNOwrEFTPEQXZW1dfZR/p7k7XWSHw2Z1nkYwk/u5keVp7l
591JovLoroN3e1/Pc/gtnfzQOq+spLoYRjultZw1hbftu8H43o/o1KBNO6d6a8aF/2WuZfQTNbkI
JDY3v3Dto2nOcjYAOSJRY0V3ZRuhquyMHX07N5fpjeHaWEx0pilwXI+MdtvFlUJ1kIaOslvAMKLt
UCa2xTjrdWnKeNe1VhwsaDygXUWkqGukfTP2SG+hnDigK3M+eiYKC9SzBvRNHB9oIgZx4qbUZj1v
LYf0qwEJZiN5NlfJbYZckNiTxHnx95ScCwxXFkbXYaeNL07TLMpx5pQOl1rKBEVtvxlbKPUD9WKv
mZJFZsanS2/UQCbdUY5omfru0IO0CspkrZtkuA1VZibUB0b7Kh9M74sfNP5DaSQkTlKo9GtR+6zS
1Fo6E3IOjE9V4tHU9lqTzvAkRIOMqvY+JmJA28vGFdNKWnHf5EEC9sipQ3lWGzN/4IylSk7DwUM3
OzX85NOcZiDYate2Pwo+Mkf+W4/bThfjQAd0kWPky4/V1pFuiO7sYJfXEFOaK3sMdcoLrDry0iyr
vrt5PKCT6znZrWF2SEVaTa9gK1v9R6vugofKo/gNvLCWHx1vQgKzyrvbabaKBWqFmJXReMk+AufN
o0Q+nWlXFdHnnsmKEG/0THakGeAS4aQCJcfO7a88o5AB8NkBwfSpR41yhTh1XaOMZTff+oEWBqIr
PUYWZuq4T2U66XJVVJNho+IyZ7Dxg6b56br9sKnadEJQbjayq0oZ7efY7lGuL9Erx99G27DSUK4d
8R/SGm3riP5/mrjMhM5E89EqpgiUspXGaF86GZKi2ugBpiF1URAQtYsMYt2RsodtaKLEQAi7qRzi
2mZQhvk1NFOurqk/wuPPUUnmamnCoMyiMZ8+uGElulORuAiSAnfwaf4EoTx1AN4in5qPGI20UiTD
Jk1dfzgnZEmqOa5VIEVvLQz7oErKcttnY4fixlioe4VUu7MawsC4xgMIrazcylGmN9IMVMEQ6+wh
TeUCaoBMvG6MOkt3VSYm+kex9h/aIM6ard9ENm36xAca0IKF1is79PwKhUeDmlIR0g+s5ggiZ9OM
gOvCJMhBBlUhwlVjpiMUB42kHTehwI1jE+cNtS13Ll2xtrvEXwCmEYVAzvLhPLGmUm+HUiZfpoTP
RUPKNb5noiCnaIwhb9eqW/S68OdAcrwqvLnd2LIVNe9PxSg9FxinII3lo5ls5jp31r3qOmsbl5l5
aYGYehg1NtvUaKf8bAB7gcySVddyl0Vu6aGCnPcETT+JkPEfBYtaU3xAbaF0I2c3SlchCRt6i5F2
V/vJKjGUH6xVP6lPtpGG33I9ctkiN2kvJOi1Tzod49vUMaNyHcZBfUk5BWfMqeuW7G/O63CXkJSN
SDs3SEDNUYqFgDSS4GOHLPi1lWZFzLYS7k/KJIjXGXbg7mVqNMW2b+v5sQ/tdt4N+TR+Tpyw/wJ2
g4KwZ9QUc0tZhddubKvvKM34NPVCYXmbusrFxzRq1LcGTdufuQVb18NTZQalXVXlxm49lW8kYiIU
JSNvvDXzAePMjioecaXxEbBuhqlERkjW2XAWVsZ0Osve2090RukYmulwm8VVbG55CsdcE0W4HyNA
P9/YAyJzoaNUgBi95pY5ZUPzlMC4gpy+GEGgX5JFWDz1wdNYYQGKXOxYmWvb1Qhe6alq13FTh7hM
Ze33Nud34UGI9Ce5M+X3DJeGtvio7Qy1xKIKPIThuPzcN4NRc77OLnqhrXTRrZ57A3xZUij3ysnj
CEEtLwTcmRCZLjvPo/lhID+HZUeLvNrKSh0Fc76ArBSDXDtNG4Vma+HbCHTpeAz3qY107RANgGPh
4jafGmXCne8Ds0CI2K+ifRvp9CGpGsWKTFX+SLKUwLqXLoGr6Ea51m2XgGYJq3JbuaaXgq7TXLfC
qPfv0Qptb6x8HKMtp2Jir+PRGhfo/XA5IyvsO1VxXegwvmu0JzAFKJCR37lFjWipCCx7X2WI/4KU
Lvxop82h+0SDxY02I1lnsMpHY9D8nkckCNkni3ryOPq7sarbdo1/cQyN3/FB0mADkm9x/ahQ42wJ
U7GIA7XyBFJjqjea6txuKjlhfBSO1HjGMmm3rNqxPY0MU57mU9KtWYkg25QwEcJMyvazrDRppDM6
RMEYeF0YQMSYhZPs+6LvOKRFPgKpznskB9pMjfc2+zRdW7ICk2yORGCZTMmllfnm53RuBVg5laBI
VoK8hW4yhpO5UWMbVucwhzI0rhvuClWb5cG1LNL8EfMjBch5XJDokZ8hQW7OAa8gQuVrfMpSHVLx
yAc5FovXSKy7k0BYOV4InZtYZAxGSfTvO/8+0kg+e8iJoigbh+3a9vomAzNp9HIfho23KeJGqUtt
axcfE7OKdsEoh+E2rWfUIo2igHwkaNlcGzb5BfKzNpr4xBW097sSXovT0pc7CZIsvU36aqnlpG1d
nHSyInyYw6yadVbWDhKZ9KZnNB8n90lPU3bTdlZMiOJoPzNiD61xizvVRxqozXiOwo/3JQicNjyb
qhzKSjfr2L6QgwXNdxuWSRkkCKR3VfOxNXWK0GVp2+HOMAoqSGleEKfEUAbf4rRDP5WSgHWdz3ba
rmXdJc2pbN3mOqtT2Z7ZkrCJ45ZJ0UajTO+vQZfIeTsZNaIREcA9DZZyam4oivXmzg3M9KJuJszB
itz/ZpaEg7UICzPf1hYqoahHkoOsw8b1UQjPckvsXFsDVmjitL8KI4djIWhizKOkmuPrygeHZgSz
HnajrgCHAdcqp43yuIgjelYY121rziOCYUIhVS29/juNGEAPAnEgTa2qNbpT1SYDpg8ZFApdNilI
V+qbGrVsW+8F4IXHIDTLM4c7nNpVfZV88lA7QmJ9jgmXIJLHm6rvZw8hpsmKMcGZ3B9+G9jlCs3q
5J6bX3BNGpNi+iJRKbYTbW9kV4fo+hGxFti5ZT75CEIj8Vynnyq22tYZBXmOx6X8E4vCQ7LLvZzj
CH3NTzZeBebSWfW+cIvNoGihzTJccBh3j1JLoK/OFPTXXm00SK8HEY4NGXold5KQFlxNbZDG8dru
jRzjkmgIQ6B7bXgXNiKuL/syx9LD6pcHG1XWROd518lrL4jcAjiig8B+GSf9g0Ghz8c5b+ER0PCN
zkNDscgIQMX3rs4J/mUZg140+iHGK5kGAL4hY4hsSR05/X1EBeVJJiOeObQGLQd15s45j+MIGUgz
hyWUWkhenoDL1LdI4gu9iaIkH9dRYvFWwasEH3N09G5VWZUQhjxERhvwNCEixjWCgbGZfeZWmu9N
e8AxKVCZca9NzT5sw7S+43Ie3RlFqfcOQOqnwcwG5EZacCclt+PLMkvL4qb3uj7kVSoD5wsEQrtr
S6j5Fq/e/Gli4ww4lCnnoZ/crt35QQQ+L+7bEUSI54fNUzg2+tsUuH5wTpEjMC9MQ1rQEpAZH7Ah
S9KvfIn6Hulu9Rld4RHp14lAhHhxf5laoHGoE8PGgymmaBe4wVR8zBG1Z1byyKs3ssaX4yxyY2Cd
BcSeRrUTorTFALrVt+fpW9HHT9hcYEITZFZy0VHlJjfQ3ozsGdFkpT3AXbRHrcZeTc3sfKnLjjpu
XGDH1tJRj1c0dND7Dkzp6k0Z5Rj44NUDXESnQ8gdP7Karw3FIfoLQ1jYVyqOlDhpUxm1l7YXuuU2
TVJqbsPoj/eJa3XGF9l4KFVOvL1s00xzk19EUpVqW/FF3a3X1f0nd6zh3He5GpqzPrd6eR/i0AZN
hHahWrneoNVWpLr/GevesneJSeN1Fxku0MApauillh7VojMnwInMDijrohRtFl9sjx7UTchLO3VC
XdZn/rK91lPp+U/DXHfuhREPndhGda3PnaJENdfUxcAkhHGf7qJK6W41FyMA8i708JXg0szhZ8lk
AKkuEweflNke2/NwtOZkO1SWpUlpRlOfh4hNp/vZ0FWNmLUNEc9QYR2fxV41YroJGLu68JMgSD9T
gND2XTw51ON5Ie58yrxg0pMZy4wHc7ucb6gB3bStlTbr0a/g3I1m3t+WUlhfuR+NCA06c3YXWdIm
yTNbcv2g5IrjJyQ+0E2pTW5S27avstGEaRfMTZWfuNGYYf8UTrQrMrK+JbMoCrr5bXLfs6wSnE9c
lKlU6qRshRIln9PYTrlnB/VAYiUqxIROOBunL9oRlP5HyjIfE1qWGouKsroXmb24IGUsigtcuZf7
pZXmzoXMgtICYamdr7gA6GE99E5xm2eTudiY5kay/j9U+6VT5p310ClV/CixdM4WtLf1/f2y45ti
qiuwe8VKRtrmUkBeyqAvWgDzPFZTO0/+Q5ypYZtNIeK1mTgyyJta6vMgVIg9iwqnLw4qtmmmKNBQ
y30Y0enc9J4Fk8CBSuTKgny1S8YjZfc3tVTGI0OWVDs8KdVh7Rb9yQUKEQcPs9/Mq4L8nMtdbF5R
AtUQmSTo2XjaGeP8ZwijpZAqHRpn9M84nyxlL/2AF28TmWg7VjB39r6LIn88BfWFQY6xrvM5wMqm
az/+4exx1gH8tF1Fww6CwEF/wamE6DJqsXt/iOaTMfXctZk21ZHXuXzrV+XhV6NY5gHQyC2cYQot
i5pGbhQXEk3ljYraGmV0o7z40wdybVYI6YgpLJbLAdbE6FuSbjfU+7ZAZzynPXg9Obq7fX+Utw/k
2q5p0qpwGEUcSkpS/2kDyO16b8JUR86tBtbURk8dZdgjXYQ32wsgwsuRDrbXOFa+45v4bhgILJxZ
FO02ll/+fP9x3myvBe1gAmMzXToH1qG8VzWYnhn3g95nQ4gJRuFpbNVk9TBVjYXtzWycvT/egXfx
c6+CHrFwmCdBg/9QNadJ66xu56rZT9gWP4RGqfN1nRrOZwRksk2rkvJUj+FtkLXjjdmE4w5RQDg6
gDTUx1m1sJuDofo62q15pAn2i4mlfeLz5TyHUP/cHnyx/8QU1n3Jhts7RE08emh4dY1jnM1l9+39
d/CLiXUtj53ncF7y3+WbvBippmnBcTlWMBDrfO0WcjGZQl7u/VF+9TyoarHDUeynIr18ixejZDCz
ysHO232S+ZLiT/59zox8HdGTPjLSAVzleU7puRArWUO2YgO+HmrkyuYOYdPsM6MPkM/HS4zaur7m
siFOjQold8xro6vGSPu7rK7BrbQQs2fRyB9OH4ZH4oB8085c2mH2AkWgOUVkO8AhjKU9d56ehn2E
7LNYB27PpcWPEnWSkRzgy8X1R24DWbmncUUXYqMacK+7hH12M/SF/VUFbSUxpAwSWNO9j+2Uz5U/
oGfhT2daJna9TpUWimJNF56WlZVfGa4Ov2dWblx7zlDOAJl19sWwdAENvaZUup6s2cbtyHevjTQQ
85/GiuWUNDm5mAOPxOUg9gV5WtDrU95DnMcC2cZR3NPyO2ai/Ysl5bn0vm2blWvSKX49z25ReY6K
RLe3uN7vyTErLI9EvrMrrGX+ePX6S6OWZjSgK/E8xy9Wr2uJ3EvnoN1nDrwowyRXzV19n1S13r0/
0vJqXp9QHtmLC3xK0ToVh6bqpeGEjnD0vB/qxawDCyeyz3GLj80PlcTJadrFR/bLm9fogyDzHYuk
BhgZh/3r1xh3gz2j09Huw5arm5OJz+S25qpGc/rz+8/2q5HYCN7ycKAonhE7L95i70lDZ1XY772O
sk4Qp8Oum3DO9qR7TNH2bRDgqZZk0CUZJIp6B/HGnajYBSUyMHYQzdcGJPkb0TgoUODDsi7mHl34
ylgy/vZh5HKJrkCH3kMcORszHtXd+w/+nBa+mlW+jesAGOGCafmev5x7L558yvLSNOKy3ydc71a9
70I16/1+R9+SZu0ovE9BMuGFLGr1ye1LbICS3rmDDm1S9fBPEtmYD+9/pV/NxYKTsZS75Hjmwfsx
3GagVm/1+64z40s7TyHvdk51Tln52AJ7bvgfPL2DTb3NigaMKP0DEJ1WJZhh2Y17wwV3vKK93neA
B/2FEN2407Xve1x7vE6OdxBnuLFbmeOf1E5BGz5r8+EDPtgQaxs5Uc53+wwElokH4U87ei4jcpM/
p6LGFbPmRT0pShV3YjCMOxRnzNv3X9vyWt48inIFqaMFmOJwCcsR0H0WW+N+mLU+mZI+29ReoI+c
GQfcsuUd4aLFYQmcicvumyiQ0R8VU65xPxEYGCOzrT7M5VzuMJOAwWypxXgSok6EAs4HN4nrm7mz
eWPT2G6nxgt3bpt3OBOgVcHNazx9/x28SdKWL+cudwJJM0Uebi0haxyz52Taj8LpIEH2aLpU4UMV
sMeifvgzke5/vQvbtaTHm4A3e6gwgNBHvTTzpz1dA7qOAdq2ZTiWR+LuLx4KeAxlJpArYoFdvd6h
tdUGZizLeW8ocyl8xs1JMYGxhl1jXMlG/C+eihzFcqRN4OX8OIgIEnMjK/SLaT8o0zg3ZEHH3JPp
9v2p+sVy9QXZHfUpn6hrHeQeeRnGuE7X076aZiYHp6unvCjkkeP+gP65TJFy+J9rgYpgrEOt/9GR
qAnh+bgPErc+7ypMJj2VBhRWETta59TOsLPp8jNRLQ4/jR3sC2qXK9VY2WWM6So1J/BBEyWrK8vD
tMzwYlJuX1x0KU1HfJD1kSX89r2QimITQTHd5j/uwWyr3ME+zRBiX6ZhvCurHMv3zo6ObOO3MZZR
eDm27YMixjb1YE0ZntWpIBDYGPrBSdKb+WbCTXAD48A68kBvly+gOYfVtBwzbMnlq7w4YBLTav1E
ls7ec6izT66N9pWLao5vV+M5XfFj2oBv0hTWLEOZig1DKHi+V70YbxJRB6jI9Pc8tzhxU6dH1CpR
eOHVcyUojcfTSUlt6Ov76/kXB6nLhuEp5XKYWIeoSDxsKSjXrbEHFCVPiQqt8aGs1BhcFKzuD0aP
82YxpSUeM8BkG3rIkfM1kHmVrGdl+PvGpie9FoFPFfT9r/Z2SS3fbCmXONzZQOa/noFoUH6BXXGw
b4GNfGZrwzN34/TIKL947zaHKLm1IyiJP6c9L957IEsZGG1i7NNB4EqTyWqjQlHRmovq6kOsoFZa
gw6PbPBfjMrSYiY5voEpHuJeRQUZSFc0UbhHGGehEPaPFAerhyRrIwTFtYNaRJYeoRO/XdKAIpUC
xkfKzdMevNBmws4PK8b8sSb5RXwP9ZgmQ1kGpWZ0As2pu/vjCfRNE9A9s8T/vak9SMPsoWvqR9YY
KSLn2lUMsO5ITHi7THwOmKXi4DouR/tBtk3Tr5I1tvGPypm/+4mNilWTHzvMDgMPt2zFVZPNSZnS
Nw/ni96RLEEzOY9l4F4RmNQFJFL0npzCOfmzl2YJGCvcH0jqSbJ9a3ncF+tRW9ztSvLUx7z1qguk
3pDKC8PgCMn0mTD5Mu1ahmH1cdEjzFEnPAhvLsL8puxYC3M85OAiB18OZ6XsE/zhXcO5nFSYXNEh
8HsM7ayStqgHgGXjO72DjwN1eJD4rdzNWlgGsk8C8asRCN3J6IukhFtlQmyLB6DzkKhF/9GfPf+u
Ng1BopnXmeTSbEKpff/VHa7v52diXbNbhBBvAd59WnRcn3l1g9ga2GZv8aKrztvZvgYhEB4JHIfr
7mA0+2A3AYz0A+0zWteKbGO1rbMp3OCYovWbhbfM03IMkXPYhIqD1U2u0YrcdvPHKkGBETvwbh34
Vb3Lhv7H+2/v7Uhkngs+fOE4UR0/yGwiZAGQ4KmixzBj7gZDcaEruZbPkA02fzyUbXJBFoLkUDJd
r9d4ritwqdkYP2pzlFihDfSRqtY5J7qrI7P05tpKIgiHAeYKJzmh7zA8DAm37l7b6aNuDQRtSnwV
CzD9QHzb0tw4dmxw9fFKc2VPOkChT48bq7aGywj9kX6V0NM5kli8XTevv9DBwxtho9LGNdNH8DU0
5URunOJLRWr3/jv+1TD2Eqso/QqHY/T1O66Fl/d1aaWPcR2a/5e681iuW+my9BOhAibhpjiOXpRE
OU4QR6QE75FAAk/fH6Q/onhANk+oKnrQd3AjrhGTcGn2Xutb29Yv9HvPGquf74+yLsVxdx1bLAv0
snng7LsaZTHAlWNfHfVBVxs71+UNVRF1jSTe/9YXFmdM8rd381TPOxnG6Zkex+svnu0xRQAmSt3z
sEucDu8KlLLI86oF3+beVGblXqYFsBSZpBVShJjd0/vX+8ZdPRlwuR8vZufQjBvEd1517DNZHJxo
bA4SesmZV+TVpozbSmUTwyHXxHzmrG6r7Si07SQGHAmVjb9XWkhkbQRWyp4MuasBxl/GhqCtzjsq
D5FDXEnq2D68PJ/K48ycT0XN9nfvX/sbN9vFEOSaf92Rtnl67WmH5EqaYXsUSK9vcvJ9vkJAqpAP
5sat7CP7n6dzx3NZeHEl8nIZ/mrqywhCT1KOjUe0iPMHhU7/vmlcFUReqd/WIvH371/fHyP+6ZrI
gIKeD6sirX93NSAZPpVrIQY9hm5LCmlaFDb5Ql2PKKkfPMhu2eh99Wdde+6hgyILmJuLuFuYRNoY
Fnet4k3dNqyZlzbbYweKxujr2waflg6TK7PBJPM/79u6HKtAKM/97fTIMs7ctjdeUY8MCPb0lofL
cl2sJ39cy42+645+LiGQzF4HoCYMz9ys16NwNkXqZrJToXFrrypQMhlpNMDkO9pFp3aRlugXVdOU
/3wtjOLzEZi6RYFonaSX5KPTCxR1R2fu8o3hZaSbo/v9148ah7CJ89Wj3ybwJayee8d0nyRWNh8L
jnp7PZnDHbLV5Mzn82qqtPiSWe+YMJdT3uJJfjl1LH6KVo99eaSJonVAgAVOEitPjV0Y9e1tain9
EqEcyTuo9WEsuX5+Zqf86gPmN0CHiTtq2R/xgp/+BsU8cc6x9OHYx5q4JktmWii3SJ0Khaxi0Ze/
/0GdHnJYc+nSWB7nSg7HvJLrN9Eopewyp5lpBdbfkFpWJEPLWcEStq0L20YTEicLmPD9UY1l4/Xf
n/HfYZkzKMPiKHxdTUOQ0svaNubHfrKqT4VbkbUSjQPa2MzB47qZXTe5ct1IQ2VrxYN+6WDCZgeX
lmeDCU/3VH9+FdtlOll6gcIA9nd6x80EeVcpqIH1s1egmAbcbSQUwmrly39qb/4ZimvlGI+bVaeh
sRqqRy6bl62DfwMfy6HCb4IeJybnPoch8/4dXk2Uf8bidMDbzGnSd8w/jM8Xq6AVakXeqlx/9Osk
cjf2PGX3VRqiZ2VbDhBxNKP2YYBkCyG4pMuN2HcgwWjKoG7rFvnsIP6FvEDDh2vEimrdutb6svlQ
2n6o3ftRFl2hHtIeNIPWe1Dydj14oum+vH8Zpx/k36tgXsGFD3WOLeJqLZ8Sp1W0TXg9HaODK+eB
QhdGB85PjdOnWY36Dc6V5mdhlcPtlLrlmTPYGy/HItBY6qPMPvTbTl+OZOq03LHm+XEwHKAmGiKz
hM0S/ou2OjNbvzkUixtidybrV3v7QZV9r/WN/igS3NrS0+ZLP8xRfIGL3L5/V5ct1+rrYxFdHItL
LdtZ31UrNyer1F3jsUDcuU3QOv3qwmzJTPbIls4oavSN5l/Fepz+U3nj7/N08RH7lB+ZYNcApapO
3aHC1vGoiM17Slk5dvzfYqmCxpdz3oENef9S37qrVDWs5VhBgftV66IqCXoFvPeo43LcYhQCaDzG
3ja2jfbM1306dS/Xtth2WdQ9UA20fdbvymAIPqzGehQFU+oG2lW6t/ym+Y7pHPNSEpfxt/cvbmWX
/jsk5AwKK+zwua+rIXF69uGQzPqjl7aDux88UTc7HE/xp9HvxsdS1WibExIZPw7Cqm+Yc8sb147S
TcNPPHOnX79UJsuVLmwaJRzh1is0isqB/d5S90VIkVCLSNmYzRMWR9PLEqyQaQ67TCGvLGvz6f0b
cbrT+XMflnIZa+dCyXglO5q1ao6c3rIeIy8arvI5zLe6jyr4/VFev0voZWjoUYjkMyXG8HQyAL4x
xxgM/UdTa7yNrnxzG7fDMZr67Myr9Hok5C+8s8zebOfpIp6OZKpu7Jnr0iNdXoLqUlHs7VaTW09L
+nPnmNf3ji2vbrjYWh2xeFtPx4rpyjfS77NjHfnlj0zRUkMwae6iCMFvO0TVrYHzbIeRVnzVRkcw
7ff6JixKpJ2YSzauRP6baM25ndAb90CgixKLNIrqyrr6NZPU4WnSzY+jl6Zbv0sIGZ8g5ZkJXdH3
H+xbt4AOgsX3i+qQ+eb0FiAvVrFtR8Wx7FRx0Oey2lWxMC7fH+X1VssmPJE8Mt+mZojw6HSUPuyA
G5RdfRxUbt201Hjo6+ojrhgbxPes3B/IHP4ttWz5MhDcLgwb1k8B/WT5al9sA4Ap5grvTc2+GWxh
L0R5OZXpOQv6G8+KPfmCMOD75++rS3NjXVOAahvOAHm4SeIGQYGmmfsyC9MzG+Q/jdbTxYtEIEdH
JqezSWbuO70iBzmVbGdJxVp3gTqXfu88eZEWX1thpj7wpjc02wnMxDhl2AAUckQ4SeBN5N8C642d
C47BTobdItcAgowDqfd5PeP6ZPeLR6Z0cyMYrbl7MFXcZns9JRHaTnQrJX1jTGosviSfBVK5vJUU
gvXfJTYHL1Aqt78oSg4QKpl78Got56Ggdy2MFMh/v1dhIX8Utc3viBxCblrQ/w8IXYdnKTNqtVaW
lvXWN2k7XCLR1H7OelGLoKgJu9D1IWo2lBMGnMJeUwOb0rnMBA1QEaD0HucgbnsI6i6ucboGYfrs
Do2JLaa01P04ltTOqrCtYAt3BsbIvpxmci/S1taue7xBOuDUTI+x6+hRuE1xFGsbM+vNp4ja3Kc+
itXvysbgTO8lxOKu3Lw52rMHQqDtde9naZG1AYs0qW4hJSsY6X1WUBN3+5QggzzFd1rOVoGxTs22
szExKOB8QxXS7wpvIXxgu/O+DqotzlUxV6VFREusimzgTCqz7Dr4pk7fljpDKlxGffnsEZ0io99F
4e3xxc7eQ1mBMCmpdcP5Tn9myScDP8/7X/xKaPl69NVpzihrWFauLJ9HO7id8PE+VZ/Fbf/d+WiH
ULw3iTzU7vYcQ269aV5f8+qbL6GkRkJj1NyiBzLbT/gFrzQy1lWLA9neOZPYSIDR71/sev1fj7ra
qmcOboKwH7lWXC+uy/39itA457b3+GbDc3lqbxxwmM5clixa8FRr11vzXJkDHzwcPgdHYxzUaGiu
M2v6lRBOeF/7i2k80UgHWqJ/PbODbY6x6aEVttxDN4m3jdFn+0kS8i5Y2S/nLvZ2XUk1KdIBP3K0
x/xa5+YlZAtxZnl/Y72hUaCbC2YLDtofnseLSTnG1anMZAIhOLY1R+0WUb1TGbv3H8gbk7LPjgg1
DUV1uD2rBzLkzehMqsuPjcRGPPmjv53mAedFNNn/g6HYG1kunBWaOusk8UhYI/5/i7Xan92Lwomc
rZH3cNOrajrzTb2xigJl82i3IC1YVrbTDzq0sGMOdl4ctdjEO0zTin1B1JZEWs8Ants+9D/1MB4/
/fvN/HOORgFFrWu9jsIhATTlhuVR2q25tSyronu1QNYTLz6zzXx9jqBUz0GC1wONAfqc0ys0rDL1
leOXx8qycuzoWNfiOM4uRiG1wBrbc4G3bxRjHB3kj+4hy0F4LVYrqlbLfBR5ToOA3u2uaehzZCko
784cKIfqbviN/KF417LduxLCSnYCfcGZLdh6zuLAC1wKUavwqL7RjT69aEtOKqRCyWNNcYX19Cpv
LbsHoq8ZyQfddcJ9wa8YYKPJds1kqe37j/fVW0VBhjvAwZsXGJnB8i29+CKFm0bwWQqDHonRfecl
/mUIUe3xSaWXNUK9C5/42jPP+fUls4uB0kYjmZMTddrTMcu59FN2OOYx6ubqqsG43QS1XsALK6vu
PstHSAWdLG7dpu123tydUxK/moW4ZnaF3HhGX3R3p+OPTh5j17DMI7ll/XayhbpJZ/vc+eKPkv7l
fo3TCwJQ2pW8zPg11l8OeTeS9bmwj9TYOwOgaMK+C/uxf13VUS4XLomWbwXix++iw0AIgCUCU6NT
eKk2cZX1d7HmOT96XwMOURUtTrDCmioTt9ZA/FQ7jvonqC7etawseTuUYbjrsfF0ZCFg763ogy9O
rfC3O2XVU1jO9CWcriBEgbfN2nTNBNcUEJJxgeWdiCtkmtiNImuYf2jmaMZ490N89QC+5ycLHhBC
6Nwkd8EB8/bFC1tMKKHp5xcwybxLYxo6/WA4A6igkq1WFOidPxHLElaGHdjYyxqUYLj6d72I7Rsr
iYYxQP9af6iqwhRkeZT6nSZtfnuVKusqskXxpLJEwJbjxd0UZYyLeK6Kpg8wMg2PHf6+g+8KQI2h
KrTpTE1qBdtnA2Piw2KaNdESs9S6q89SRdi3G6XEcW7DcAIYNRSbLKuEwxbbIDGrMZGlGmOV3Idd
5g+X2HKx8TYa2/dN3y6RVVNkJh8tTXO/1ibVdXjTrvg0jclwZ3BP5FWZ+9qZDwvtOK/uyTsncO1Q
0rUFp3S6aKt9F0gGY8xqbMUWnnXs1BLnb1tmrR+4mZdu05LCFw7jBR1hWg3hEDI09Id4TqujSBXE
clqlVbh13CgUh7yvu5s+6vqfeZxqn32p2e2VAtE9BYYlWztI/FZd95rq500Jft89DHIAEpOHXvqE
296ZA9lgtwnKxbU59KP508mxKwctMJMwmENXES2SjxnSpnHAVw8xCNBeZZaY7XxAT/Z+nuc02Rh5
Vz9BTdLaLckDxYMzDmo6IG4Xxm70Q2fauFptp7x0YeZ/hr9WThTzPNBqYdznn6HGKXuTtGP1gcN0
dJsi75eBAZH/BymF07XpJUW4iesuupVZDwnGnzQMOHqbzR/dRGbaNspq7UKOTqV2QG7S20iXKtzG
vl1WMCgAt2yJcvW/O5U0Pid9l2c7eLXezzyq5tsCw6e5B0cGxn+ge3IsW6F/UHY//aDyDL5h0G1m
vGwa3F8ikxgLmYDDjyWxfAOqvopknj6voseqA4QVpOYMYQnECaenLB4ByFgtwXKibz/ZVVH7G71r
K5SYubSfsnFuQm5+BXUY864GBCohOajJm0q/LXr4FNvUN1V6qP3CnwnyLCtjm4fFqH2dNATj21g3
omabNr2abvNmhiUwo7E5QgyupztiIbX0I+bvMH106pAgOzdroNVvIFFo3SdLD3MPZkQaVemFnAc1
EEJRTk5+O8Y6ehc0t5pz4SIA0DZVG1VfUkyVXVBnWia2RMrqkPVr6k1BVeTygBQDlgknvRDO0+TU
v1yn7795w8wfMex4Aueem91DaMGZcuqsJXQ2DLubQtNikNWI1zj00R6/4phuZMQOyBCA5TSwwyga
00/vplARWwBpxBgPVZ81EMFkKgn86uqeLIiWuIhQ8+Jio0ttyq4LT89/UUBybiZBTAxOPNMGIDQa
zi310fZJWJ0gy7GXDqEdfoqLU4UculQNzwXoEggzdEeJApykF9FGTtJTh0XPy79BqhPvLBoDpC3m
bqlfSZFO2o4CnHnjdoqAi0Jr4PIK8uHMS6hTzadIDVp5WfZFnd0MTuwnH9rRcvF1UKq6NAgeuMIZ
XC55O9qcP8Vx6N55IaTxoLZG4iJ904rawKjJjOU6rXmvTSXzVTg4zR0sVO237GvU9lOiWZCwVBHC
tciJExuBoE9XqiIY4QKBuH9hxOyRNrz0OSGIvVWZRPWO0tyrUSXlnagd0ts6ckKLvVENUCfoL0Nx
SCuvcC+bOJbWBYJDUG+hHmFsnke+IbwbHUiLil88qDxVP7kQMlCdmvR09yYP+ruPZbvfeFE+gNUz
k+jToPdFEzSUvn8gGAjtnaGpbNqRtxVe9sBb3ABkT/40GA3GC5O4U53kiZZpa8zMcmf6/B7b2o+S
azvh94MmZ2Tg6d0mfrK6xLYOS2WgQYtfOx+jDF7cFdzT6po2EVyG1stwewFA4dir5RoJbLmY3WWi
NPMvbkg1JehAgT3MLLO/G5m1fcApPkJWD3OIqKRwSh7DzoMgh0Pbr2EJzCo5eNKIvqm5RTBiDl7n
MD/1BiloYU5lp8x7cSt1uKRB284J+ScUoeoFvEYYakvRXt87cqK72YO3JXqpyzg9hFDOIkoQ5vyA
dMvHXxA2/ddJVPVvryutR+ZymGAViSlkS03Nz7rp2Z45WpJyZy03rg5TW7tHHu5cb+reVSx6VZw9
aDVRecT+FNIEvZcMzyLPXGMbc5Hs4nvD2FlJC+RWJLGqAztOQJtTAspJkLKx+m9LQkHMwABjsZnT
vNJ3PT7NKXCln0O8LdAObOfRsw5VxJls07R6+MWsnK6kK6alX3DX218mp28qqk9dYu56kFA/qKdG
3tZUfvZhVAU3wvYb46a1tP4GMp75OS1L5+iGCX8KgIu88ZySLDWj0pKfTBxEQ3U+LIfAItSRKS6c
xZ1WjBAmwmkCpsVOkrJZ79UgI1Gv+9SmoDZRsgor98KZaDiRjqunrHmWHmvQypzeC0aZiH2W15zS
y4pJNpjqQv8hktz/SrO/iKFoNtJmA5a6F70V26wOtWH+jtPOyTetniVPVaL6Ao4DMQGiz2dyE0Wl
Q5ZR1WhuAYSpH203xCP76KpJ91U5ZRBUM/heAEQk7LQyS6yPbO0AttW+E32ftSSXVyRr65A9qiYy
g6n1CVSqZ20AWV+Z1HDY4vBhdeUM8U23YvnYlFrx1CTaHF2AXtMP6ZSAzAQGMF1ZQ5E4sAQBJgVm
kfdfbRH1jzV0mHt/NOLmQgopIpYf13wQpVd/QvRW35dFjISa15cdYc6xe1+GZkWAbqNlHxxPe3Ia
qydLVxTMqKPSZIqoKxl42qnyjJ0yyBLbRmSTkedt4dwHAjd11+xMQOs7yZA8g0MsIJxRECd3RpqE
XntpLawvzN4ihY42m5A+aBBx+Oyt8t6lG2EBc5hmceimjFbWmMuR6cJJrF9l1ufmhzyywtuk10da
PkIBIewwC35hVmeVUV0qgDb2mfFpIoaZuAGIV1+ofOjuNYHZZXYw4MKQHm0yG38umWrHDeiXcfox
su+XgaUmVx5kB4tpT5m+I6Igptt7ULNgyR8nKCYjaND+wIaDr6mCGDNd+emsh4+C2uJ8mcVGXf0s
dQfCoT43s9yTF+kcW09Lp8BRc/zJEo0JHWrs7PxCcgL8Rk8dlLTCu6BdOQBkv8a571JH9V0/0ONp
cLbCU9Wjnxg5CDlwcOMOgIiJN6ry+BMxB6ENncC0+KiMKR7v8rCt7d88P6mTf4A+DYRpoutXDdNM
tOv91sxvYiYNcNy9aX0qmnYsLjQ7LQhRzVUc7UcySZyvNUTeG7D0zkNiCGntkXUYv6n/T+3WKaI+
IwJHo4RajDjH9p20JPF7eSVq2oOyWTIaLXmN/Mw3d2nPVmNgVn4EdEMIh05FKtnizST0yJSVoKjm
a82PwZhNhY5VH9StaeQzmdNiyBQx9Gartm7ijdHG4wPWt/QhVcrEZU5yY/XZ+Eumk6ttUAVWj4UR
avXlVLRsIloHUW5AF8/CfCKK4snqnYm1YmqybC+mPItuIJ4kt2lJnXprhJzkoC9Au9q7AxXzTSgr
HGGUqfV7JNgjO3XP7b4OfTw2lxxjQCVxxcVzXevuXT0NmrbXQB9MQdf2hCMOpUFmus1EdG/bYD4P
YAIHd9dFvWMFU9Z2vzgp6w+QkfojU7RWkeaJVcYXYxGhGnPMy8zQxLQZ8sH6poXa3HHLOUzs20Tq
NymHVWaMKc7CrTe0bkfKd9d9VHracOYoGq0+ABJq75y20dVeGZzYtlZhTh0BXZkeXteZUd8UKG+g
QIxR3sNPmE1zZxAlfZsXeCuI93TMnypuWL0HFwAUOdkNsbKdhj+hAr6+F9Gsi6CX5Ez8YAeW7jzV
VRsMguCkaxtrDjQqoGobP2pY08xpYs1N2znadAOazCA2SdSKmqJq0cD4VrMZoNZxrHCyKAviqZiJ
ZtGpqB+wLo7tQe9M/eDmsJRu6opJJ0taQ7/JZsO8L3zZ2BvRRimZsUvvmtOOrjnbvJPpo7J19V03
pqyEmatQZldt57fbqtNcBfROozhuD67uwuya5Y10+IegSugV8lGJ8SnrTPHb92b/02QvUVq55gAf
1OKU5GOLlBm9kfOHItWImxp73T4OQD8FLF3Nq/ZMtwqpbVoY/V3dhnZ7Z9ZqfrLDpmqv2mmE4h4O
C3sbIDHncRac36PVOsNumPyaLOxiISaa3iQ+56UiUrzlNR13YzdNQOztaSZbDNayf+NBMJu3g2zG
cTuOY3GXS3zPMAZGFj7SMKFWJmVaJReOW8bfNTbsP90wIj8XjKoOIQBwGF+9pdH+Tc0i/gV9uLAe
ekVjCAdZN96ih56Gi5CclvxAKVT9bmDpsTEtlf0T2hzJtBVAcXtbO5EP4H5hmKVBjoj5IQcyF2+q
mrYjsxbpFdxbTpxcbNIeqzTzYo4rZlLSWMrUsw9bHj5aSjzDTmpSfODA6E4ckKlNsO4I9wHCgIdL
xTQjEE5UR/sNLWXwShUOGpDEWpjeQVx1tUtwEgVUS+CfxlVrFBOcX2ug4G5psfySjAsTUziFi8E8
zIq9laImWLpt9M9wduKoi+yk3dgCINGFZgyltTNHmvB40gugmBALk/uubpd70NrGV0WsNI/EM+RR
xeN0hzJg/JCkxRReCrgP5Fu7tXYHUSaaNsKqhh94ugbaaEpVt3o2FeDtUNojOVKW9TTESRde+fOM
pnZyO+eiKdzm1xzCrt2ZGHK1QM5kgG39sageQFu217FFYSqoHChsQd7k7WeAyBKvc99PlDI1X+8u
cjvt7A/AVMhCLcaq4CyOUuRiMBUbX/r04hpLIZzZkDB4tSnaCUqmkHp6O82GOKrWdYfAzAyWTsBf
sdiYMafIwFV2N5IlNfQ/5rmC81C5bsFRMk68awWUJbw2LUHdQ7Kj0gMVO93DEgLyZYa9f+Nb9RiT
0UdgxJYsOvdDGAvnLk3q+bnoNFLf+FnN7zjPnOexYdsc+NyvR1CRHXzhxDWPGIQzUqwhM6VBWOXW
d8p40edsgKvF6Twxh2Bg49+B9vPreyz+ET69SmNyqfEauEw9wNp3vS6U/lDwOQm40RA+KWiQlR7I
mgWZ/UBX3jiI1cFEEvbQHSyn7b+3Kk1+v18TXtfhTxta1JFO66NgTXU9C2mjOcrc5nmxmfTfmpuB
QIzPtE/eb53Roj4dadTkGJrDUD4rbfhAoZmRrI3jDWx9IVv1e9N/eP/S1qXf9aWtynp1CX69I73m
uc7ogdOvK5P790dYN5/WI6yK23ZZRxrQ0fKZ6gtxjptOexrVmTFeVfmW3i5qHKSyCFdQB65uW1Lb
tIKM8rm87A5i6x60y39L2PhPA/fFEKsbpebO7j1F2jg68l1bPMfkW71/o1Y+gtdDrO4UFkIDmhFX
wemIubg0gy7Ivzbbdjdf+R+j+3kTH94fct14+PNsXlzU8na8aHbYuGU7SPvlc+zJg0gOjaQydRBV
eciji1L7hmvrzEW++b69GHHVXjHbqWvdjBEdbERhu4+6c23BNz/WFyMs//3FNVFhZNWgvvWsa/pe
aOLSgcUchqSVndGfvOqWre/eqrYc4vpNXDmVz7gpLlGEbiaXIHo738r2Fmz2Rje6fVr+ao2z2KY3
pwkUWiCSFgWxvXrfKefONS3D8tn9jJDjqviaXFVkKwTZQRDAFmTb9BYE/efpZgrOxSa9+cq8GHr1
HVC6n5zE9MrnwT9K9YVTQjS2W8961qM7LSdA23p8/x19c/54MeDqq0DYXFpT65bPBV+c33/F1L/R
gXy/P8rbD/PFMKtPYabl5xZAxJhCjP2n+3vg11vAQmeGefP1fzHK6vXHoxFbkoLKc+GS48C+J0n2
71/IuVdj9fqbk9CQ0HO7asi1/Y7ygbHwKTaKNK1z/qo3p90XV7P6ADSREatECPFz5W3cvf3oPgIu
Ls7cMuPVKJ6D9JFOMCJIwsWc1ZNp5ioS5qyMZ9NR4z2iL3CxgxNhaE/n7RQv2tqmj25pWVnELJX5
ht1b9jOFz7+VSqBZT7tCBYXviG1bacPGQB+HMpSgyffv/Mqly/ztGzqQm6VvTRMVG/XpzGOZsl6Y
feFPFKP0xjmAqIx4Wxc5FUXPhIT7xvJ+F8vBMqglgaLkdhiklQxW5340lG+BkrXn8tqfwvlnhjOA
7vtojX2Aoqavr9ACuISkeD7FVanFUVAsjepgMGcP768Fmzc0sbm9f1FvL0qL/mCBWS0WjdOLcht6
nsWyfHvpBUx1uwqcY/cj+uJ/pHx4GVd3ZMKcWwlfPfGVVMs8HbNIiz4xLHZBhZeymX2cww8TN66m
Gxudy0k7q8xazS/o0IElFWzuimNyl1xlH71L5x7tnsvZ+4bgswh29a/izNrx5qT2Qoy2eqdDY+hs
hATs86bPs/+trjdgzd5/cm9O1C+GWL2NU9WlBd1GVlqUdSR7ftR4D7X+PmuHH4J6cimPhED/GfP/
QcDlh/pX+blvf/3qb4/1/w8xl4vi/v8ec3nJHFf+6pLjScjl8mf+hlzicf8vcIZ0rNAMYbhYjBZ/
My59m/9gALTAePRH68Nz+k/Gpf1faAIh14BlYPqj+c5b0v0n4tLg5/3pxi/+iUVG7P1LxOXpuwJw
VCD6oBEHXtKgUe6t9hN269EXkrSXiwLe6tYxIijz5uyP+fVY0wjbd7QN1d1ojElx0cQUQzceaTPn
uHmrRfjv74HyCBs03XqXaz798GNXByQdSrEfrNw1D3EGVv5Odyg0ovdp9N98qAkNl7DPn2bL5xey
p6Qif6mJP794evd/BQIvwyGXWe2/ZQP8Iqw4qMABrWDiR+O1moGUGfldozqxB+X/RD6A/pTb2fhD
K3sDV0WqNu8P9+r+MxwqZi4c9Q+WgtW3GpoebU4E9/u4d807clwEXOkGee6ox9adpgNLQ2yhzT/d
0rAvHBF6H9//BU73JX+vdyFMoGWi2o8A+vTGk2dDtoYYxV50ub/Hi5p/ElF3bjF5cxSEXQAwIQrA
szgdxbVK6ZFoxF3N2+pb5eThjuJmevv+tSw3a/XscLnheFuOhKzIq10J7VcZYfW29tXYdVejzgmD
fBtno1Qvzyz5ry8I9M8iUqOMb+KiWr0mYDUnAoyEuR/hVF9TznCuk1RPHv71grhXJNwuhhPEYWu0
TjkatT+02rAfXUIrnEp3r0hgGIJQZvmP94d6dUHoRAEwQDeynGXNX1U6mijKtNzutD11L9Y/6oO4
W2r3zG179YT+CFHJ4oODKhYr7+l7YM3+ZNuVG+47eujVro0bOspz51XxZkq8c8zq19e0aM3MBX6A
rxOR2+lo5FJ7/uAY4Z6YCRKUUJhUKILHvv/yr/cOIyezMb5OCjd80KfjIFon2Ee24b724+Ijgggz
cEWmf/vfjbK6d61rN5Gou3AvtUZe4lOf9hgzz22610+IdQBbisBgC0UWV9BqFGpvljlkJFK4RT3d
RgMBLdQ1y69glurL9y/ojaEAmbCxBHCHa2SNcE7LqMjSth/3XQiGTEUaYoJWl/p3KFMg698f7A8g
6+XkwIXhDEPhytEZs+/6MEHyXx/HyLr32BASa9/FOGERM9ghivFBll+F0+rpdvkb9iYcuea16Gp7
uKO+CB2YJq9h4ZyYF0VmiOaJs8VcfxMCndcGWHIpv9JgrprPnUesOE3TzJUBrc9mCsQCot1Zbl5/
rAqyTrYteob+sm/c5Idhlt14EL3QvY1sJS27sZiN8jqpaz+8LPTOOcyx7S8WgdEgE4o4MDkG2aC3
zcVkZuVXUx/aGyrMZQ8w0tLUmd3qejWEjmwspn7b4y9qwKu3wdDIzqtiIk8nFySlmtVdOtXPYTH/
xu/zT8d9l5+/0AMgJQEKXU5Tq69IytCki6qPe2RUVtBQc9+KJvH2CtjWmZdh+VGn7wJDYQkFUe4C
3FjTeib0S2VkinGfNYZ2PfTcZrpo874sW+1er73qWgNm8un9N/D16053h/I9qxPQhz97upflKQSy
jaribto7mabvkkjCrSHIwLhwZU2r4d8HE6yF/AW3jMPA6ZTURR2mV+Gq/VQoQtzCUV0u9yGwCJTd
/vNQ4HORay+z+rK4r4bKQE9EDVFdk+bDJ6uL7IeDvOSCuvy5itDyuq2em4W5lEtCEo9gerVI6WE0
WAOdkD198XHrT7l/VY9kTSRlYd5UGNC++dKTZBJO6bnK2xtPD5i9g9/kD8VmvUFNhzoHWVWqPdhw
HbwFpvl84yEdnjeDXxCf+K83dZFls/hzvUu082o/3HjoASokpPuyr82dFTsf28W8XGRlcWak9SJJ
7XxBrSKVhTcD7mL1iTteAs0p9Oe9Ke3nrrfDfb/o+v79crzFvI97YDlxrF5HNvxENU+Vvq+SOg6a
1ukvfBnLDepR9x83tH+u58VQq1N91TmwPyf4wTVmbJp/cb3Azpx/Xru4azD6ALjYPtCM1baZPQDC
x96b9/OEEgibgjzkMWUKsnSqM/fujQck9GUeXozlyzu4+r7I3ZwNpCL7hWW9K6UzBTWk7zNf8euZ
nhaKgyGJVZ8NwNoJ4LdaTyvfQ0qYpkh5B2dc1Bm1nvxEotztrAld1JkhX39SDIkZdnGdmDpf1umF
sXI5pMyiyvM68wvGj/7azeNH0+3af39YHHHZcWLwxZa/5mDYVLGirJTI/8pkehimSF4NMwDHyY2n
M1/TG9fEZobkEA6Pi/F29TVhgkqzeTYnVBhp6F9EsVubBxTOLeoFywrVxfvf1RvvBmdGBPqLr8ID
RHV6C8nn1aqismf2hL5CBdj8QCbonDmjvvFqnAyymotSFu7E8mZmCCMmVsiv4Jw2MenCcpofrDYr
z7wXq8LcshOwGJCoGQ5xgKzWNxF/9Ny0rjnvW6trCa0u83HchfYAk6YxYkJJ8ZHa3gbqv8m3V+NG
JsAvJsjZdZv8MzL+7Fokshp32Ied8HESbf2PpyX2RfxRdvvLaRZvwfIavGg1TVaUeDUbuz1puUtQ
c/3dsZR15r6/frj89KUKgcwFS/p6K95qUV2lpC7vscc3jwXWswf+VXJmlD/st9NFlbmFvQDQIbjY
r+KDjEk0+H6jcd+WkBN2VQKimajrtJrvlCn/D2fnuSu3sW3rJyLAHP524lq9loIVbMt/CMuSSRZz
Dk9/v5LOPUdkE020N7DlDRhbs4tVNWuGMccw50MfZcXgl2WTFU/FVNrF65j11ZtarRX9fVgwZPE2
c2qPyemOnnL/EiZFBflkHniMsHThBN9xzRDLuVMtzqZHUXKE/i23JlSx59FCbAQCar82rPIjYrPt
O5XSgJYd0WD2PiVVQiCA7iFQm6uAfTs/zaA++296bZcMEWUJHCIkGKUB2tRT+wOBiPiAFDXKEvev
2u3Nho0JfjN4WWC6Mte0JbQruyJ1TMIc10zPjCAiLRWb3pHRqj1TtxtPLEbSj7uH4Awat+XpKitH
weFXw8Ur8tGfpl4/VQwO7YSINzU3SBWgmDUZoGTM3ORxWZrRC1OEZWf0l8YRX8GZjd/0AUQ6YCHl
GNNnfA1BS782EoCg6KP+DhW63R9x+1Xha6X0KEcO+RXrQcfBAaAYllV/gWYSdXHhdX9EPcxhrR3E
b+9v4O1XpcyJZ7EousrlrnxlYntVljV5f7HNrjuoBYHwHHrTjvPaWBBvGU8xxBWMvK15ik2jVnJR
sSCymRzM1ax/YHDHYNS90ndGiLdN0W/CPUAqsR5YVJWkacOywRRs/B9C8L8Hmcl+UZVB/JdV2UyC
yTFiuV/LowIVCuMRyDhcqgZarMKesj9LWLnfQsGc7XVKb5Mz9oluHy0/yaW6ZtZVR+Ey79Rhy/PO
TNBcusT9iCTlO0tKXTup+ZhCj3xufjo+qdiCj/Dkd/7Fmc9M50+eLQ2C9ASdWKTnHPjRE4RWe1HW
7ZZRX6NaSIEZt35DklHFZjXlmt5f2igAcp3CFZlZkXPOACBe7h93j1+9dOtQK8Eqilen5sHdWq7K
q50uKpkxv6jN7CiHwaqr6jwSqVYHtasq5cCbwySj0Kf47aTNrg6k0ZynB0uyiHzC2oe8EgTaIDzV
1a+YW9NUdNAzdGpnRiGBy87wcLQt8o/DHqXV7QWHV41+MezgvJsEessV22Mawj2gGhenZTWZwTSC
qkR7ygK3W+jqrMWiYsVr4Kx7vXmTpg2KJvrFm+pPXpfWT1FObYR4JvTv7+DWeiRTDN+NSJJ7t1zP
ZLVRWY+wNwOP7d6ndmOhbe/uwQY2rEA/idAe5MW0g8xVegHGArAtOOeLqRtoypaW7stK8cNZmQd5
G5/Mg0ZY0jQt18IQjQHuFeoeGj2gHHXef1gWlGIodj7a7fZ4xk+aSAAy9N1WwarF4F8SWWHkN3kR
X+3aFOeOP17sGU3o+/tz66gwRV5B4wxtL4pkyzWZCTQtEyMfvlHlunksp47oQGlSapdt3Gq/d4PW
xf5kAuzcWeTtnsnmn3y1pToi5Z2lZaa4As+UlPeQCbnM3DHRNpKsTXt8dDd2KP5R9uMAsmVUrlYr
BFHKyNfMzCaw7JHBSUZinIBZzPvf8daK7NXgfPGK5J9rHbYeEo/YaahA5CP6Lq05jMeBnHsnjb7x
h5JLE0AJ/Mey1bZuDhFSIj0GkfWlaZK2R8G71dyDrSIgfRwy0SfPFBw95Xurm7l9hPQDUtbR8uZo
T1/y5tTwO8CZEB2gIyGJJJZ715dtHfQgXS+Nmb0ydG2dBst+g+bH+yFPu5PtgeZ6+PsyOEOH0WSC
W8ZaK4tk/C3QLfVijG7l95M7XNrRCHcmrm928SdvIZPWiPcAUFtZsXOUjm01t/0uq9RT7lTcCFiH
dl61m+uNFQ4Jt46FSJ3O5Vrigu/HhK7ll90E00eMWuag19/ytFBO97/aliVA6rLIQ4WHeHxpaUBh
CB0ietFOpn+ziUn+KBw5RzGH7s7JlF9m8VKzJvw79Gv8QUa58sCVEkEE1qSGHxWmekjHIj6NlkP/
DYHCj5mCiIGhTtUrs8YPVyt+WGZttLxx/usYoewa0Y9FYfg643QkNqH71KO+hMxyu6dLJhdxs0gH
slcawCxxjSYaQYobnYqpCP2ONzDRqFC2RPXnCNY4ZpH75J/727dxHEnS6cuRSMlwcrV97TzkzCNX
hu8y3niy+yY7G6O1J2a0gqgRO5JbUv22QXYQhiOesTwlCGP2gW5Q42kDpYYerEwcFaQWdDuHPs8m
JoqGnGHHIS299KKGlfV2tqbqD6ZTi+zZyTKdSRAKRgz2AwX4pxgqhqAnUwUhNuqJ1b2z0qbfwxxs
nGwZwuAOyffx7av00jKCHiln3nklG1u/DBhgiAI1fLEacw8Zt7ULBuE1t1U2lddJM7JlHP150P1A
6VLQBVP7ZCuJ+nx/r7cWRPmQGjZOAR7yVXDhMLGka25lUogBKdqFmXfILQpHDDqKnYLbpinp3sjQ
4WxZe7mGjBhlx9L0vV7PmV1JykMeG4o/eMOj6Soni2si62AE0NR/licr6ut6RL8H7onCnq8VjLDH
JNWynbhsaz0AkKgCEABKQsulFcEYEF5WMXxzGnpAh457sNQoOHkMtOy4uRWg8OddITgnNCcvVq11
92ZqugZKUmH6orAZ2Bxs79zOk3Y2Q60569qYvyiJUbzaSKF/EkU9vSujoTg5Cm5PMSwkCorU3HHy
G16J4j0PMd+YEMdcXQVX8aYQnXvTL/Imfmdao/0lhVPgiWcmhK+Owej7J3XbHoSF3Anc7XqeJNdT
rUJ4y/KRGleP9Zy/7Rzl1MVacRJx/O2+sa3LB/Ej+0dFH7DKygV6HTQlvRJaPhj/giZ7ZHxohRfs
LGnrBIFWJVKBbAV3snr30bLM55Aioh9bdfa2n5EgLanaPil9qO2Y2lgQnMiwI8PQKdmRV48/3KQ9
A2+YctLW9uUM/NnMDXsnuL4J0CCYZ/6JUhF6zDDZyl/xSznALJm+VEa8SZ44DCQ6w3g2ozj7BHth
8QwnaPki7GKv37cRA8g+iGyyEwCTJS2NMmjlqkWd2AiAz9Bxi64rv3b8lOagDmNdP4vUTfrDOOnB
36oj5i/3T8rGHpKSeTyYUrobDYel9cIaXTFmJrGb3lJpL6PyY2Yrph850Z4QufyrVnEAhLYSKwM1
j5zdWZoai3oG/cBC2U3XOjfVnMGT3NKOf2FSLkBxKAnMUQpadu9dWPlGvyrRNrvcX/Dm54ZXFlwz
DXIaDctfEaHp0haTZvsMkSWMRqZBl54SKY6sagGqD7VTdR8I0suTM+bGjvGtr812wukrO9lUuJbG
ATFWQnFKOIJavfGbuhyeGIu1L4oB1f79dW7dmF9Nrc5y0/eMVmeN43dwzjP5PkIpEZrF6XErEJY7
sOZKrPg6EWbIEj0eGjNwQojpydRS71kXunf8D1aIIfiPJU/Oai2xN+SNm7JnXmZOz40h/pRlq53L
v/XBCPn/14jcu18uP6SvTj2Vo+1bkQHnqjV+VGc33NmVLQ8j6X9p6dKXhDB7aYTpD68xJbYnGdpX
/HfA3Hn1SlUsQgAh/tvskm7nyG0tixkFVERpV4EoWN06XbhxDbGY7UuZ+T+o7SevAx2sPfj+1sn2
wDoDoKWBd1Niz5UoZmQ3xUzsjFebLBr2mUC5RGqh76zo1hSvp+R0l3NQCL2tNirMjcyZVM5cHhNM
SEQvlHA0/Bnn+Xb/3G1aIl6hGUM4dkMyOkbtOGaJYvmxPlRnO1eU06RVULZW+V7zQG7D0jmyKCY2
wIrzCJEQLg9GamizGHnJ/Wmwm88jdw3BeC04dZ2mXwK7jZ//w9KwhCNE4+sG/Z0WtTvzlOKME7X9
IDuE0Frqw9seRPD5vqnbE/ijkyUlDYEYmOu+iENamaVZwdFA6etJrUrl6EFrc/oPVjz0r8nEVElF
v/yAzlyqdTOzIGizJng8sv4N0/fpTuPl9g37Sdwqh30k1/3KikB0tJEVW1+bDePgRkx0tUPY+7mI
B6n4ZhyHsamPTY1S56BRbLq/yK1TQivmJ3KCCpz81L/4KEgfqNQ6Az4qHbQjHGoQkjRd9SaIg8p3
pyTYCdxvH0smnCgEwkPKW+L+IAj8xV5Ro5xLMmRBMwfn9GUsVES7vDhMvtU9dasTcAf3N1B6wVsY
HJw9n3LrLKV1QGzADCBPX3fBNURPXXRjuX6eNfXPiWfXw/M4VGbmBzXCDqe28+xvzBmTit3/zhtH
VrbdHQIj2r38r+V3TtIGXQoyDx9WF/fkwex2UiFi3NnNDfeicd8d/LIMRtZVftSFGLxII8tHarnm
4IDj0HO04fUWgp/7C9oyhZAJjkw+OmhOLRfUR0WtppbOgsTgMOdUpPmzN3vzx2gq052HdNOWDPGo
YEoEw8pWnGQkgnVm+1FgMMAOMeBrPPDklVD3/5dlAQgEdgOamBO6XFaulBIbXdo+LFjjqbBgGEgq
wiuH+sbOkdi6ClLrlnoqIYK5JpWsHeE1OlwgvtM60xs9hGIKSUDj2A+u+Rli/RJWCGM+xNA77fic
rcNItZhogHokOdDqe05qAD3ARNw8m7F1rosq84WtVjvr27JCNIwGAuViC3vLT5mWThZDPEB+2s/D
uRoaF+aSZK/humkFhVbVow4FaGmV7JBVdFGVWpaf1gKGPtPM3kDmYXy8f9q3rEDYwbPDSedcrNYC
z79p4qpNP4Rc4sVSYTO2E7XecY4b5xx6VHkcaB0T1BnLLwZHi+EVqiV8PXFgK9OC+AjdnMkRgJzi
wQXxpBF+IPFC/AvAbHUEaKPGdJcb4XtFCo3IEDH/mkO++bgVdLtVeuEOhfy17gghvs6D5kQ+Tql6
GpwJ4Y3ZTXaqWzefjbXIQFS2UsF4rcesQliD8tqZEFFWpYL2mAbtP4Nkp0tjtXm4MSyNMSlH0onk
703VpR+ShjErgFpVEBf/ZJ2ssveSnuT+l7stcIGM4KvRD0QDg2R6FWUXgd17SZvE/iirwp8rVzhQ
dU4x/MK/K4YX1hBWtqL6tyxDmBC1qRjzo2e1RnWuCnscn6w5UJWLGHs7fjdZXln9ufMD5cVaxJdU
+Qgv8R+8M/SCVodVHbI2VRoOazVm+TkzxJB/N+AuME6eM/ZafYQwsYcHhitVX8pSmcTHKVdj6kb5
2EOdpUEIGO1471u0H3rNeAKONLB4GUcsb1AlBJyrroh9oLPxeOpa6Jdh3oNr+AMFQ9f+EMNb9E8d
ZJb2R6qIvvqztJzSPEIq7MSvQDpFeFYiLbCvM7pczovmFOUe8Pwm4uM38svQaaXySwi0ivjQ+umi
wlJjP6zbpEB2MNT6o2v15XjMgW7k7zWYi6wDhYq4B9rP1zo50aB6O3fzFrJFck25FjcDzAFc+Mqn
6Yx8VHXWJ36RFG0NZQun+uAaQZB+CcJudD5po46yyEHR4R9EmD43rPTvAqGQr1UOUnNPXuAmEuXn
UM3FHaC+gJNdfZYE2TAjcYvE160pow/taflxngPtHXoi05sWWbadw3Lj02XzVr68RBS0vteFKkAf
nYv4SeZ7ihW+y1B0/oeT/nA9Q1phQg0gF7eE7tjyRIKGpP8cpRmFU7096F6WH0uhtped2yg3a3kb
UUkgtpSDtxT93JWZQiCy3uaq8IkBqSqmdgypVtX1GTxiZlzr4ZM1OYMLw1agWS+Uwsr02eSi/NPl
5Zy/GzPdmJ8Kt/fKY+g4CiNJetRlJ701+uosEOVj6wehZiY8A61T78UKt3fCwMfxIIEGkQ3E1XM0
OV1gW2Wd+bEdFt7R08IpPoRZYKEM5ZbMmlBEdfqzoqdhdWaQSLchYBhNZedI3L4k5K0gi+j8UMqj
wb/cLI/Sswlpbep31lQ/DXXzT+WF4sqg1l4msnHaATP96NVS66ZvsLTUqj0snmWZ+GlvZ5+Z9oxO
cPUnn+HQs0+oEe0Rrmwcdglossl6TI78uhA9Q6lbwsuX+EKNoveQhlnz2RbanJ7vH8SNdVEbkl17
Rj+ZS1qti/6zgMnXynwLHMl5QrIzOgiRTK+jaFE9TJO9quTtlrFVFreLyEmmz3LhvySUCoyiemDO
BaxDWvp2NCB1RmElfco9VB3vr23LFKhdwJHcY5RGV4cUEjwOKZzufmfH0dmeXMip58Ji0K8X+aOh
IMgE0BVUH5BvRJZq5ZyrEKU0N4sLH1Wk5jDZHdx6FpONLYnkzkOwuaxfTMm7+csXhMx7nqw64QvO
uXPM9WE8OIMO2cOoPibvTNdOroq5CW44Abunr3z8OJIuFHZd+ImVVsfOSq+J1tdMOCqoFifOtLNh
t4demoMqgREUYqi1WJPZZNRwqrLwRSvmF9GA8CdDbXbCz42HdGlm5TU65Jb7EbEqZoPQAWoGEfzt
jhMctSZUcyhaQ1tKxDYcQlvAJNvn7V9Dlro7a93aRfogJMdUGcghVhdvSrROoefIgZnj7l06gYKf
FLV/qk2tPD9+DwDwwUZB0wHwqbE8MAiQA9SEUpGkUbxn4LX2tRqYdT+6e/Lct94EgAdoMSSZmJEg
W1laqlSyYopmqT9XNmImboD82txcFRVIvxqU3x5fF2hrMgja11hcfUKvpYlkl1nmK7BIntR40p7U
vMue2h7Zjvumtk7mr6ZWRyZpQyewi0i+dx2ufwKGmp36pk/tHT+y9QWBsSIJTtkJJeiVz3K02tMz
N8x8Zn3DTxQa6n9b6DkuutKML5ro7cv9hd3GISbpEcg7YMm0V9ffcEaYgJEPvmGZqsVJASb/7ORB
/b7x1PA7Id78zuj6/lrGrfVoUYMjQgDJC8Akjg7ManlWRiMWY6dwKmuvc16NMYZwZBww9B+2TrKs
MDYK5pq++9LOnCuoFcEs4k9RYxxNWFYp4Ig9pRR5AJbxHAceRKbM/pisWF/nuiwowGZwsZK7aSej
sexPEzf/g6ZBwWknjfaSlW63p969dSyBHhGlEgPRt17dN8OaLCaJ7dTXFCCUNY3Mc00K/en+Gdly
VTQkaPSTsxOsru5ZmpjwAiSsLRd987c1pGP6dxQCVHpPtT1OTvetbd0AoLtUulBBB+e3et64AWoV
R27qDzZqAbBSpE+JZ9WXICiaP/RM6P59e6vV0e6X90yqvhMmUFdfXW3od7WRmFXjaWutk1Dou4R1
7Bw7D7L4+6ZW2/XDFIVKPLDMnUgylkcRHutZnYEQXY2xm05I42ZQvxh7IPVbKzRjqd2QIbGmm6qU
pZeTFYWGeu1hQjjXoRYdWvDJO9u0aQXEwM/RSkC1y7VEsaaWSeiqVweO1MtUgdEx2npvHmSl8seZ
k58KfDWFVwKRG1XhaZ5NDWpx9UpvNoSKvIYQ/N8xzfT8JR/JdnxnRo7oPWPLfXWsa6ssL70S9/UZ
6B66MKnaVdFTmZed+xSCqSsRfg4iRTkwfCoh9ZDyu79rEyozZ7X3bP4P6L87J9EwPnG0GoB7Dx8B
QMhsCldJ9jPWIY4YdaBdfTNd40yMv+ud178Ybg4bxf2TdnuoHTS2eYFx6jICXjm9kJgubaduujqB
kl9UguuTBtfr0QireefF2jQloehoE9ARM+W//yUcZVuCOG9ZEaR2A3Klw/QbegrawUC27P39VW2c
OboKnDU5f81w6MoRmSVVn6whKFMbxDOnqYJrBWrhnZO9sSDaMTwYOvV21rRyqnE6hbzs03htC8m0
UdfBJ94mGLOnNvt4f0G3pohQDIeVUBDHw66+nWUqXgcVSXXFNehv01RFPRvC6RfQI8pO1LtlCuIT
pj0A+kkHsdwmb4pH6nxGjbJlNT1ZgyiObW91vlbusUqtnkKurPQ6sm/GGecUrhwqoVKki66urro+
oi+UhJliHxSEn1DASoMiu/SjFhUXyoFiDyaysUgwARqjEdQlKAisFgmux7U6rvy1AuDzDMCrPTeK
5lwyqMSP97du9UzJVcqRwp+ILf6xeqZCF5LZqLQhjUdz4alxUu8J1cL8mHUZelWdaj8WLmEPYhRq
pCSYANNvGpJglawBYYbsSn0qQxOpMM+h8uBL/9MIe/Zj5Nig0bU8JEOSZWaVz9k1B17xxQsH5zRR
uH3mY+xhAm63ii6T7Efy7X4UEZemlLSL1d5VsquOPM0xSivrkNZBeEIJZi943zIlG7lsEt073NTS
VGLUozoEQ3ZFSeC7Mdf6U1jZ4SksW3Mnlrg9FPSBqK//z7TF2nV4k16k9Oiq6wB8+GvmmHlxFTrC
QxdVa0R0/UEhteOutmxy4Ik9ZS3sZmB4DmKggpZVXsM56j4x79GgNWHEl1CU8V85Q4879ja+Jukq
9MO8K/y/11rfoYWQzKzk5XX0TIjvM710KFlWapUci1Qt/330msGoSruazjRJHujB5d7140DUi276
tUwVpNlNHXVBV/s9GJVnGInKy31rG2uDT0F6LxYmG/JLa3Y8IBkzd8W1UdUqv5RdrtVnVIDr8GkI
rVbbMSf/ul+SBnndKFzKwXtOjeRwWJpzuwY8ZBoP19BNx09MCBiHoazznUdm44AwekF6AkqPf67p
SobJbEXYBt01cgrvolELIwgqLb9lWO056bLw4VdaAjYkvQfqCWC+5Uf+JSAwAWWhdRD211g0KH2S
pFytMtyr4mx8ux8TVNBhWviPtWCsM+QFQnFNfx1FH16izGuehe3FT/cPxO1bhngmf7sErXLe1yOs
iG7Geqwk/VUJ5vF3daZKZM404tuAxkPfNM0bZTK0R109Z4IuLHLD8P4xmr96xWi6CTsuWNpQa8bH
WDei93XlfLm/spvvhxGLyQhSOuJQ9mu5S+Hkxi3TKf01nAb3aRIiO+ZJVJ4et2KDlaD4xBAwXaul
FboUk6cQm1/dpACtk8FfaHrz3iTOzbWVl4j+LjUgCieIcy2tIP7jdIWr9Vcvm5x3YRTnfuBU4h2S
IuHje0PFggjHkQQKN4dbREpXZUk9XJVBafSr6mXteIomKb348Jcj36FQzv7TbliXXltTGdj5fLhy
zcyPjoJyrKFAvf6wFfrWcvgBbAExr778coWXVVGLRtrVQhW8PVZj1z2DCaRQ/qAdvBvvIl+OAi+w
oNVpg9+tb3lKxivKm/aJ5HF8hce63vGnN+cAK3g5Rr9gRKB8tloNVUavb41avWoTGovz0EQHFE/S
c4mE3M6CNk1xSQnamf66AcuI0OimSUvVqz3VkJ9nbtAT5LJBBLxR3T5G60wabKHTjGA8fxLeMhi0
3KdxLnLkelgZSmeCqf5O+asfOvNTm8XRJSIo+Q3Y0AiAM/heB6b3fH/3NhZLfMGIok6sdtuzKUcl
Hx2vUq9xpJkvduF4LyF8IMfYiKudx+PG4bJQmuxcLvA0iImvHIawLdE5SaNe1Smaj1PevQNdRR8x
Gc5oz7zO2e6s540jpBNFngc/M+8V9HyrRzg2CuSkmQe51nU3Vgdb0f5x6Wk+yK3JDkJkz+iTQaJM
03f9XqmTIQTXQL0iHxqf4DnhZhdqf9ZKp9l5tG63C7wCh0WnO8s/3FXMJEoPEHmXalc1z4PvQzsO
57x0iqNRduqjyT8dSrJKSVhDKZc5oOW5ZChnVjK3Dq4Bk6sVYvGjdVbrGGlN2FUexGTKTygzclpD
cmKLmt3SGMOUuH9PBCTmSvyvDQr8auhV598/7LfngfeeOw3WlcYrjaillTpFAzcLEueaIEl17ko9
QaKZFth9K7fnnAkAADlMqcJH461rqq7S2MxdJvZVqeLikgCoRQN1SNxzDozkOeiYg6dgMO+cjI21
kR6bNIMIN+XI33JteYhIIO0A52qUxnDg9BS+YpbTztpuAk7eEToX0gA1VbZtaaU3tahF0Mi4GpWh
n22jin4TFHSvoaE4r25oFI++yUQYNCLlfANwP56zpT1EaaecqKB5MSBOekkgBz/mWpD+cX/Hbm4V
7yOOAjgZxIwETCsrQZAPME9GWEnC4K92MtElyerhdezmYecDLreJ+yQHpVkH3X+Jz1/XVkEQBeqg
ad2ldMFqHTx7BFExQsOzx/+xXNNPQ8xiMSHNGCT/Xe3UkAdkB/PQX2rQOxfmmbPj0Ffxa1xQBH3k
8/1/U2QhDkpaMrJdbpIRighw0wSddWtARWM07wrQ8R/gF94pzGx9PNl/hM6EU+6uCZnDhrlnMH+s
qaWKP3gCHcXJ2AMjyZrB/6VuP5dDakCnn1iQZ3m1nKikIwKbGfxZrRm+hKNpXZTYaBC81Oxjilbu
bzaKiC+t2u1kc/KYrQyTD/NQcTxs8qzVMawKNKZ1FO0uocbosdX2EYFhW6q+ao/1SYhKfQpaVbuE
vOQnOzXDh+qIPxYuA2DODDTRct5nuY+VhzLiPGMfrdGcAcUkOTZxPl2zvBTP94/MCh34P7aAHlAy
B7jI07m0VSpmbcRpCQNxXjMDE+ier+R17xuw1J+gKpsPnTZPL6PwULJzcwfGqIwBHbd1DpY2Fk9d
FjdQPifOp/s/bOOIQZpDgZERRvr369pflNSzMfSCb9Dm2hlSCDgz+3wPjPvjmq+3+gc3D4UCQG/r
rdaixE7cvBsuZt3m1xyN0LemGkkaiiY4oRGTHELQJTBMgpxRmrI+h54uzsKp2w/317t06D/3Ae8A
aoKOHBjI1ZkbE6VtwkzygkNxekg9V3mpkC07KYwzXnqgojtXeMMtES0x4iXn1RjEXe17WENCO1Cw
vtgx87BeSCOu04qSlly+R7d3a0qiOwn+KMEzdbWOKZp5RhddM1iaNdDrThPvc1akyVl4OkrD9z/j
ti2acpINgVb7yttaWjGJaISBRZgVuVajOMPBSOLyNXTa/vN9Wz9mApaHh4VRXyIsk5X4da9kaDtV
C9MIxulmDgAY9nXYvZ3URhsuUYSu8x9T4trv1TlAkdka3ORoITJRHUMaySWM56FOyqQnBXHKzle4
vTwObw1MfKiX8FqvGxFwX9gluOPhElgpsjvoj54jzxve3V//phVGayQyn3O7tpKamVK3HlZmVH6u
iKbph1L12tN/sEIRQL4CgOe81cVInLCXCLMRJmDv39zs0qNnjmInGtBurx9vJjkgrBMAsWx7ZaXm
TSkhhZwu3iCQKEIrBWUvsyzm9jAaDYSNTtnY6NQDmC7PpiqRPmlphDXEG3rVvGjTpGenTo0S8z2x
aDUxcq3E9XMDlEU9TIgS7dWWNg66Ae8KOirMGlHBWoWZPSS4KAYY4yUbXQZObZ0h+uGLiI1hx1Fs
7DJBC6zxIDMJAdf9CmNQy9R0g5HQpVAOZdYkR+S39qxsfH/CdEreTC+ikrEGqQ9aNdpNUk/QVnBP
6rm4Omr2AgvofADAv0Oa59y875wjKvlylolx/DWlQpiNBOSlPSESi+So07l6fmhcYz5b1iReEt0K
L0nTx1/uH+SVQoJ08RLPi5CF7OOSlaye9V4wvNDRxb9UbRH8G0RWi6SmKdAMLrxK877w+Ay/x0qY
Oi9FPHThQTh9ol28Bp3oMyBg85vi6ZN57NIpn45NkhrBW1E7rjiritm0Z43JzPCgaVGnfHc7fX6l
wZT+3s5V0l5NlIrrp8zKh+BcqZn7omcK/JllrRiFHwe6/fssAgWV7GGI9HcIgs0N7f05ii/gmqzy
Se8mO/+YBeVgX7uxnELtbIxJ9l01+yHwg8woS26HFU/1zs28PX6uHKejsi4bqjfUCUKfezuYNeOi
OnP+FM1ZdSQZnh92MiQCgJfAipP0wgezjIIiMxGjo0/ORcvU5G3Rt9q1UEtzJzW8DWgJmhkERv0I
HBNkHksrbVVrKYNtzqVQygy9vVG5DEo4vY2SKTrVdR99CeIEVYa+35tP37AsgVkAmKir8gjrS8uF
SB2A7LZ7MbX+yR5R7Z5K46vVINSc5G9RQIZZPXiwIgm7DgPktENQ2jKZdbqBTmm5q4+5XVsXJD70
0zyM0yWuNHXnsVt7QqyAwiC/B+oG5nldyg9xXSF9TuuiwSxwUGCO/tp2mUdD2ooeyoJ/LMjER0Ec
/OOPNRZ+Qvpa9NRfLmpSwpKdjv2fk3Dnv+47irUvZEEUeyixE8IYHtXc5WaFHaMkBnIuF9HUlo08
zFx/CoohGQ5VM3p/u1ap7o08b3xDCXBjMJFaCUWtlWsaUsdzJzu1CRhmlK3jWlwG3MwZgMsedGrL
FCg3kPcUdkGDra5ab+e15kyYgoa4O4hZ749CdcNDJObHYG4/touyBZVchBfAEaxjaiucQe/MrX1B
QRsxCTir/4LPtzq09hi8H+bC2XkqNzaOHjgexOYPqjLy3//SlZvz1Co1iYVIzCE8hpVJvUlLJrRP
6uZkkC3+B3sEXjSlCaspQq7sgUrX0gDugUslYucVKzlyJHPp2043nTNNyT/dP5gbW0c6zuAilLNE
u+sZWRNsM74Ne+St+R9FlXbPEIJNX2q33OMBu8lLuQQOxTNyhh9Q3TVVgzbUcc+kWnBhcK7+s+zK
ADHM1Omy9k9GlFL3Q2u6tXVwgSzqT5HWjNoB/j5veLaYk3kpeDL6Y6mmkXrSc2EynBOrdbHjz9dv
E3UwMlTOEI0xyViw8ucmhaOyMhXnEltzejK7qT1lQ/P9/kffMkJ7iikwAiTSqFVkCkcCLbKwwXUL
rz9BVqYw+tDu1Vrk3/JrKiOXImstSEXJgunayhSWqch6w7uk09A8Iy0DRX3UqecRouj3UxGEzwit
qmen08OPTg+f2KOL5E2kNkU7gmcYIoTlzUlEWfZpJ0JfDOSgSWhoF6j+vt43snGmOJ3y5aX5gf9Z
v7/lnLpF4Y2hHyuTjHVQYgsPKd3O+FR3s/e3FtSMM/dD62kfmJ9RJQU986PTCYkGJk7CwkWpqR2E
176Old59dzpjeEwNXfos+mr4RdIRZhZuCJ2VGOLqzpT8uiMMFIbILL+rs/LB1O2HFb4EAyDcVcqS
y+9dBWZhxDOi0lEbV0e1SSNK4VHx8K6yFrqERBxSHWzd9qGBPzkT+la+4cKEbY8CKljqhjte8PaC
gCgmnKfFRG+CHtpyLdmQTiVD8JGfURDnj8o9jka7N3x0Y4VaiUaMaBNh4JfWLYt+9AKInWqsaF58
bsD/HmGWyB5dC3+zpIGnJMNo/Q39KpOmUSmEEvlKagdXt/OUv6p2Kv6+fxF+OKbFbf9hhlaZHNzW
6AQuP9msGPbYNYHw1T6z/5290Zo/605UWgcCjvB9FXhpfYXbblZfRWm639UpaeyBSMSBfiRtY0b9
2xEk5de+qFz9Enpa8rEUpp0d+8zp34ThOLdXI8oHcZit2Yr8Hgx2fJxKEUK4ZuSxdlDVsPutcbvw
MdZ+LhBrg0YFmLnLPDEA4OXaZGXSDkiZWFulHXLTLF6SXMxXpUj0RyNPTNFyh69BY6IVmN3SlJoI
rbQh94Yoxo5JjdvyENNGOQgvTnYOxjplZVVUgiWAgNI6b/DqqcmFYw9D48V+XzF8E5HnWb31FXf8
Ycrt951h7fjKm6eezpmsvTIfwA3mjVkuTakiQKsmXAiWYMpoHtr5TZMG7kG2bS/3T+PGzSLglMAf
Yk+i0JUp4UFTK5JK+GWip76n1sPJSoz8t/9ghbk3nXBCJkGroLo2TTJivRW+oiXm0chh4XW0Jng0
QeCzAQ+kIkbJBMpt+Vl/iQCNsZ16RVCeisn+zsOgDUfB9O7OuVtncxwG2ZogEpPTpBzypRVrtKoq
jjXh9w5uqDJz86VOM605eKbSMFBtNf33SbOYZs6zeqeKsbVb2JVk1/KKrWueRTaE0DZim+ynOnmD
Pp2UorJ3OiCbVmiAyAINvaz1qGdRDUWlKo5gDj+yTkXUAzWZm2rnUm1aoctAbYuogzra8jumqRHO
fcaAeJIxVI2ePDMLs+o9+goSxdJGYhCEYjFB1iqAS+qu7bUoZYh/VqInL+vIwJv08/3jLT32yqPj
yMGagVpG1mltZIhNY+rnKvXbqgtO1Uw1pjUQ5jqACoovTlnvab/eOgiqMrZEp7ImBrJWbtbJ+oCB
EIpHVtT27+ZuMk4IqVXf7CTdcUU3SyMIomACiI5WI/Nschd/uVNDaJuDWuuJr41Ko76YQ6eJQx5G
o/1k6vSLX8e8Z87kwe+JURoIxEe0ZJAhWC0v7NQSigKckluF42lSh8F3kbH8rWpbi0/LLvxz3+DN
95QGKUIBJWHanpR1uUoD7aMgiDrhp6NeeucgckAeFZHj+i0crHvQqq1vKrUowOLQl6ZfvLRGIBvG
jjphrYymg6717WeUb92vuGjjTaDYVXa6v7xNg7JT/CMh/3+cndeS3Eayhp8IEfDmFuge9HDIIUUn
iTcIysF7FNzTn6+ojbNsNKIRvZI29oIhZVehTFbmb26oEYMNeyU2OTbKbm7fKZGm/aIAQ//edDzK
tbgsDxLcvXjQIniF0zRwKF9fD3Cggpyv4IHCalmyNrBnZTROwxBnl3Jyol/mdiqe74/w9gNSGuJt
QSbKhmCc1xHjqCgQWYpQTatWusIR7cQc78f3ynJoG3E7OEKhb2nDhqdUvm2M9zE0rmI2qtDhQ0HB
UJuvlpPStsjHOKou2tI0j5ZhoUUg+wcjSOK2YX1sR0flKTXLAdCnWGJqJ94X4HL9wUfbmUJJVsCC
keuTcck//2mn526nzyl9pHDWeFD7ShOlH0Yuu8+wxtd/7n+um7OfAYHRgX/EoYkIxOZUgRTUQggv
65DGjhmgDKzbp671lCOzPf0mc5OBJEwbnDarcTtzppKMOquvQZC3yD5Ndtr3QbS66XwhHXbeTsvk
5X7tpm3/pnLTPn7lqIu/NE7qLoBf2va9sHND/DHaGfXZqIgtwzdVqEx+jcJX9L7JKnhaRdLNX0Hl
IMCfTnO8voGStxpvFpDdtp/GY2edRatp32pXiKTyKQDMHgJ15lQ/WkmXC4VHHwpI5HR0cjbf0KvW
dSl6F8L4TNdszCPtXZOl65f7X+8mA9pEkTvkp5UC1AnNwNwo+XpediILcoO6FPrTWJb52c2GgnlN
ms9Ve6i7Jw+Oq4tWRuZLcjUAhKWMcB25AUrRYwXGRqiU9GIM7XyOdNEG2tzYH91eWy6tFqef3Vjn
HTQiJuLfH/lufAhzJICQd2+UZhsznpRWK6qw6hM8/LBW+ZYo+RyUjVK8Nr2eBFZuog2kjN7XlGv/
AIx4u21kpYhXFRcyVNFt4UCAILHXKmeLRrn7bBvj+l7kpBn3B7mhpPKIow4iXTeR4zMksn3zfXuv
oAFXkF24jvTyVlFRtfw0XXrjmUZrs/h2rivjn4kwlNhXa2ctn3mVttqbBqcN1a+1yYVhqtgJ0j1W
rmRBbupzGTToNTl+7zhzI+lQahpMhZmlfu9Vi/1sKaLKXoSRd/bBcpWL/nrRyFuWe53TjXf9tofK
DLlVCcqGSvBY+0tROCg2is9YZ6zn+zN3ezXIYrc8zzhwdKTGr5dnl08dUg5AKUdztTRURBflbV2Z
Vdg2UeMb6MGsB99qb2wQrqkiUGMHPb05SLV8ctc54iBd6rg4r1n62esU5Ir05AhvsbP2KPFI73Kg
JFRhNg/FGcqU4PFWh3HW1udxMtUntRmPfGlujxaKSORGAMCwl6Wzfj2D+tq4q0iMJhy86Hdu+jEw
R+3MOaoGPRCpQK+VD0trHmQPO99NLnV8aiDRUUneRM37uEHTcm6Qn1xSBKv0JejasQ7MtYzP42o0
X++vk525vIq3OcbKdUkAD09NmDu9+rwao+aPvGsPsuidtYF5KzkRdASS6O1qFC4JUDYtTVi1rZee
sC1AgWuoVePkZJkT3h/SzhTSweVQQsINMtbW+KlO0JzHQqAJMdwBtTZP/2DC9DWtqr/XIfrjfqyd
6ePwp3nFUQjdb5s/Y6GoRHlFloWDcxfEtVKfStM7yh1uo0CUozYiYXAuq3vzPq0g4rsZ+Pyw8Jze
7+dyUHw0EOtH4ULMFxkjwncSNkW2IrfET7fpmJW56zTEGfVe81t71S52XBin+3N2uxioiPwA9iLP
wB6Wf/5TlD5BYNut1gGd70WPg2jm2jyPlo5hib2W7hEZ4HY50PiV1SvWHu2qLaJkEF0menMWIUKB
Vem7ndtXF3KGIn2NmjavPzS91j3GuJX3lmzu0wJjnGh9bfsYiupgI6ipC1Viuzq5XaogzmNo1L7F
0R15O50S26WRUNKOpgApE4WfppP+WaO2mqKG0YB0ZBKl6akp3f55gJD1kC8IoyKZo+JNn4nuDGSc
zTrMWezVTFUcdcZ2Pg1x2z5JzOTBRbLRjJJhIBVhHAelgmQZGbTrEXVaJPLVbdfQmKruV83mgA+1
Kk77IMmn2DyLyux+WyJTH9IgyrppeVtrdY/LcQ5+NT74NTd7j2IDnSjQp9CdSJM302uW7aQYIsaI
SKxVEA2OGk6ucdSh/kH+usoMwEfItw5rVGrQbRVDUWitbRX4VjiWVr6e+8GJu9fMXNPqRI8KA+bU
TorBF1M2Ky/gQT2Ub+NGy9/2FN1WXnyzJrQvatrhDReui9OOcEOGRfl1ECp0eZeirfmpwl5tPbdr
OnkvSVNDkCla8PVNW/czj4E6HtZT7uit/s1LV+drB1oUx81OIFcs9fHL5YUCevVqlVU1fC3dDILw
aE9N4zeV3Tvnpmla7dKqIBlfhJpp+XkcG1u8ll4Dsr6txywOWsvMUf9qE735qy774atR9Gbvj7GV
dGGb9drou60CY7xpNDABgUcj8M2SLkN/iinfVTCTzMa9uM4SFb+scTLYpPnRYp8jrYuGLwINWOfE
Syqd3vUgDzxMiG18t1bLGbpzVRWZd5qdSVkp5czLdBlNHRErnLn0L4a3riq7Zkisb63mKP80NZDu
30q1icvvkREV6tvC7TJUfyJRRX/dPxNvV5nktpHNk2iAC9uir+dGm3tEbO2w9/rmZA9ajGr/1Fzu
R7lOaX5IzNE+4LqSGvPE2Vz2GnoJShdnFNdFoZaf2nKpm1+VzMuQFC26FWodrR7zuR/XKvk+NFlz
VE27HuZ/fgAJsOScSer+5gBBj5CzbBFFWIMyeaNmffMKbf9IZWgvilTeIBUDnQCQ+vr8iHMlNwHO
l6Ewm+/muqCCYRzSOfaDAGvCaxWw2PbYNXJWl1XrvG+bHMaDEbn6Gx6L0VHv9Pp4/3fK6PkDL6BF
h5fV5k6uDRSOE7xNw5zubDBzZb7kqe75fdrmB7nn7pAkhIoHCh3hbbEdjVnFSfqpDGPHwNUtq2vU
Ito4ruODdbgbiBuZ1jtvhZsa57xU9JQyRK44vKKzElfxuxp69C/3V/teFImeolYJP/6G0QBcuVjw
e0T0DDerYEiy5qkynCMrkd0o9A6wQpZvki0sGZpUXxnUYcJ0LJNXK8aqFmc8enQH99B1GvPvOkD4
R+NtQGZGg/t6Ubc4SWuZovKAK43+VKpmO55S02ySIKbikPgoDyhHafve2KgMg2P6AWPaCv6bfetO
eYN4Y6/oajCLdDrnaW4+Pf6dqM9KvUSwWeC0rkc2WylpPCqyNGqRWlZ0SlpTpR3ZP2wYHv9OIC0R
WbbB7pzX8XWY1chrsLRULjtHvF2ccgkU08OPbvqkx8NnWBcvYjTf1IZ1WZcF6LGReQefcHc66ZGw
8sELwQ28/gVZP/dGyQUaGkY58JhD5nNIlKNDfu/AQCqMVA3eIbjBTXpdrq5QvYLCUMGAnwBM9a9N
i6FObWdH4Ky9AbG1ePYgrYmq7eagtfQ5Q7+3q0DrNLYvOtvx5yR+2E1DonFJj2TP1mUrb577HZDj
DMUxVn6fu1aQGFE6vNbxIqIXZbGqvx9fjWCD4CiDIeWm2uR7Sw5RtEordFGRR/SbMe3eUi06om3u
fqT/RtmCHynn8eqAVhC2Zj0+rZo+nwtrTgMbUvvB21veqf/NLP9d99SdqcFCGrYAJV6vOqOs0N42
izrUR0d7LdN2AKBNj8nvG/r4NTL2n9gWR14he1FJZ2XjDEU5GhTXUYvFyNc0V6qwMTRKscM8ZP3n
eizWr7zxvG8LmlKdPwtVa/+HU58smtqNfEiQZFwHJkyu8NH4flkhghSXotEXZH+PvZX/nVYeQXAv
ZIMfSMZ1HC/J14FMsg67Nl1ORR73Z7ysxcHH2z21OC4oobOTEfDc7GYMPnPFMUa4w1mpfRCgtM+A
7Nug9Xr7s1LGSzCnk/pcNMr0u5kgFVyv4xIOgF8OfsnuB/3ph2yXUaK2WJiiJV0u429xPJW+4ikf
c6X7dcgniDLp/PXxjYhuNRJSsP74azNyDoMxYwHVodm0yWnq1dG3+vbImHTvCJPULfJEsPjkPtef
MUqT1gary+VjOjN25PnvPJfS8P5Q9nb7z0E2a9LG29DOqpgeuZ5G58lc+kBDxfTSOVr7EPDk32Up
a75SVh803BbRhW1umtoaB4thK/Tm3D73DT3K/r4/oB/Tsj1Ufg4jV8tPRYfYbKNGK2R5WUzftdUO
gPh/8tT0m6P251aJ3w69eJ/Mgx/pw2thTKdK+ae2j2Rtd+dVJkMSH8mtulkitrLoSEjU5CfLFL0A
i62ftTFv3ohxOJKEk8t7O2Ae/5K0gcwSPPHrAauitgB0q7C9jOEf1RgVP1PHZ62av2ZtcoT93A0G
AgAHGvofIFSvg2k2BNukS6pwddo+8z0IV+3zpEB8CcYs1cdLlpOXHSTle5NJfkkfFF4DGJXNQ8Pp
RnfomkXKLq9r4LizHvTlEp/jSX2Mc//vIpW3OeAhVeKWN2dnMhR6Y444GpRz02PavdaiCyynmpKn
++t0d0wOvCFKKvTJt2NabErAhZXJLlU6/NKbkwGToa6DxVi6g/Nx7yCRboKUUCn7cStcf7OodfQE
2+EqHCjd+EYVK0/0rq2DttvegLjbNEBXHFlc6tdRusQbxlnvqzAfSZjHeU6CdBTduS+Vx/o5/34k
5PyByqFwQp1285EyJDiLem0qQI1tZfoxWOE5iMcWIxR9NjGiuP+pduaPSaN8+QMlzERej0zN2yQx
XFGFZh5x5i80PtzJXA+euDvzx4sQ1DOGtDC9t8ejNq2T4+KGhdUDAma+JYCZP/cCebNA7eb8aCPL
H705NdBchBRAWU8yyjanxjwmVpmuYxaueVwo79DClwSXOO+awG4jo3itG88uLm3u2N0FzK/bP37z
IGHJFqNLwTm5bbzElliSTAf+opaL+DB0y/ycKo4LjU/VHr+veQj8qFTQQAC0fv0BK1BZuoKnc9ha
Wpk8t5VV/8rZkRyZuu58Qiym6HtTwoIosK2UTlZfGk6ugXBb8KV2EL4P3c42giyOjxSRd9YkoXj9
So4LBeDNkAoNKlRamEU46xYjGufyAm3gYStcWe6mp4boKC/tG8BQqdu1OXdEyYoG4HRuWAHujo/R
p39sZ6KQsVpUAOlCb7azKeZOWp8QBdfDP7FcLwEIRM4/93fx3sdB/JMLhPYsb+3Ngs+ELdRBQSQ9
Kr3sE8Y0rgGxohPPhbLEB5m+nP3N5iJpIzckDjXzLQJ1IZ8T05QW4Wj1zduk6njj1nzJp9Ybo/Og
8TQ0DK96TFngx0Ta0rJc0gwlR24zkZMjXbbSHN+FIpuCPmuyoKJREcDBnk73Z3PTCflPLCLJYqb0
DZCJwk9pVmtUVT9mUcEjQ/tD0RJcnxr7+1h1v7lT6fgrFhqvWmAeXDI7y57yLOABZpXDf6s6CiIq
zcQyU56rRudptRUpLNQ5B5mq/O03n4+EAzC7h83PthbsJYJa9dgVYYqsOHhbaF2Ttz6nEwU0A1Go
x4sv+J7B/6C8zqrZFoUd4Yw0CEGPqolbf3BK20wDRGO9+Xz/m+1NHmvyh68V7L9tJX/CmAy8fI05
gRILH4+/+hlfpuHgXD+KsqlSKKo50w4B1KQ2tXGB/Ja/GHY+PdTv+3f5yVoZSYCUKVY351+Z9ND8
rYqjtuEtnffQalNL9AerfOfMkCf5/0fZ3PyjPfPTtYIzA4xygBqnHWTzVJ71eH3QFACPHY4KaiC0
WkAXUrm/3k/jUqWyM2uEWT1TuY9b52tlzO6fjy4BnkZkt1LIFJbQFoDQjEOC0Gevh3HJEshWoz+n
WXp0Du0cDpCQ8K4GVk5rgFLE9WCqTkAFVlK6sarpV8rywS7gfQ7dAMURPIeevXPM/NLbZYjG1UG2
drt5kYGgX0mzEjw2EM3r2Eqc1DiXKkZY4OEgnnKcFb4apZKaATZo1ZuozGPrYJncLnlg5lB6wCfg
L0J55zqkbgqeXzEhYUMNF/B987lck+EgQfxxD14fSxKcwCKBYUmHbLvmXS+Lhaenbei1GeaMnszK
giIWfR4m6PIkJyBrRRfOYF2ycMiE6E5GLqIOYRejyNAUjpXFV5O5GN7UBbJRl2Ssc9U3Bz3vLiZo
xPiMP2/v+amTj91Llqrt97Re6n9G4LrlKVZm/v0SI4beJ//tliDpqiRB9FIzpOCGXvRPXpV1+bmv
jfzPxsJx8wB9q91erFCykQ6FiSm9hbYVQ0HqBvhNlnro1mUBnek6flZaa8APGuh0fMrxZZyCdp3S
94PR1EMwTev6OcpB8p1IC2JMGbWpyE6ZUeXDqW+FAKtqFrH2Eo21kwZ6aQxHUmS3p4j80Ri0kA2o
wHnl8vnpqjQViIxx5FFRBez60idT6lfjmDypmjjiYN2uREKxPMgASKvVbenPGvAPrQZAiY7RNqdC
rCLoxrI7uB/3o0g+owV8Rds2/op6Upq5U+rQLoYmBPsxvCZRcySasBsFJhTPPNgV3FvX0+aNgJLN
1K3DIi69twviiU8YBUUHQiu7H0cKfUO7JZPZjsXI0APqVsaC4uIS1HWVBPSYV7+kxne6f/juLl7M
2jngee7QfrgeUOG2VStW0F/pUHTvcDPRPvUggM6xNS0h0BIjSNP+iFR2+85jRVDHoHvFvYLVyHXQ
pmxBozrgOsdp1j/ZXM6Xvq/jV3jFnh+rSv8kanqQnqNYl/vD3SkQ82SWRzCQQSRltoX2FkSYEuEX
H+oQD5pL3td5HND+ppYyDW3/m2lF1u9lwo65TKMKYmYposw+z6vaOkFPC8I+SIBurwaJZEGXQvuh
WbfNjwfTSWZAsHWodXOh+6UXYTOrVcMXCmXF09QU87f7U3AUcPPmgK8c6VnF4lKd/BcxVtb7OJrG
j6qVL69xdKQUtxsN/K4rYdcQMOVS/+mcafTI6jrB8JK8Gj6CTxW/mGplfx5VcY6KSRx83739ie0P
61l2smmzXYfTVjOpqoRjzR3r6Ncep7JgytPxIGPZ258kRaZkcSFNs1W9UrPFcCOVY0ajS3hOEaH7
lM9G/26Zlfi3x78WRCOVhA9SAA/S6wFFaWNiaegSqmumv7zOrS5Kono+E+6G7hyXBwzCvaFJjVSp
gyZvMznBP30vD5nSpY3bOmxKu3jXRI4eVEVtnDU1sw5yh72lIbE1FE9JygDzXIdS0mhULJfae0JX
Q2BxCKE6FKXjzX7jjU78Rq0VLzu4rfcWCPVo0hVpmOpuU9oE3THo57T3SgONfL8rna55mVR1ORL9
2BsdSQZHqgHiHw3zzejKZVoAsDchKMAyyO04/mwlanFSILKfFfDkBwPbjUcD1uZAJY12Nh8O4cs2
GnU2WkctFa0nna4XFhsAbHECfLMs4/IYGU4+d7jNWZcuhWKpQLZZmsmyzotXyaWJx5Iftd7iYzDy
p7CXLwJ77odTaD6WlAxEok+KFmzqCNDf4MJPfRuOK8okgdPN1mn0FucvS8ndLzOkhQ/3d97tTiCg
bFiCUoEQsN15CKc0zGTWhUavmGezV/uPfTN1p2SKjxD6t9+OciOpOphJ2s6oBV+vFdvoTY5kqwkb
0FGfomIecnSlVLP2dW7EZyfPuiOY7+0+gIgDtg2eH90ZkL7XIdsOWZK05ePZSp6erdnMT+u8GgdV
hL05pK5FrQ7bWYqCmyhk8qqTZMDzY7ymxlBByup72SrueooMIzv4YHtDwrEK6IO0HaSNfj2kyiqL
caT7GSZV5ARRUs+nzssf07L6d9X/HGWzzxw7GbsM6nZoDENyqszUOGVzfkRXuk3LAJRBNJWUdUmM
3OytGSQrmOGZ1W602XO+6NqvQkuhxsNR+WVRQGAD+onmgzNkdwbhN/wg3oGH2ZxZyQRoXymqNozr
um19bbRsEVgxLvOnx/cWKr3/H2hz9NdGbOTmULZhOUTFm7q3lLNI6/GrB3L/YAne5prMJC8CMiw0
wSAtXq8KR+Sg3Ee7Ca1FS8pznUP7m7XePFWaQm/GdIX7JAozD52xPNI03/2KcJN5/PMPRY7r2PaI
mSfq0m1YpdZzaah/x3C90c8ZwhalsDSevt+f1t3v91O8zQ4QwvHWtCWeHTXihEHM4ud6lBycxLtR
qCvAJgLjTU3lelRjVfO3w8cbUc4KqCMLEHwoD90fy97RAYqBDwZWis6u/BU/JSJOuupG0ZhwYCoR
X+gWclTF2vipo/r26X6ovQH9HGpzSgm0HJfSZolgOJRZgQFyQwRla0af/4c4CAeRDZNhgU69HpJm
dQ44JtGGBQ/z3wFY5jZMxCg5Eg7eu05IPSSTVLamt95NOH1ATTE5otS6Xf5UxFJQuyvgxap264RK
txhHx9Xex5ISCmicketDJLoeWQzpoBh1loSLBfHFqDrrAjx+ftF73fp4fxJ3Bie1XJhCeCqcIJs8
wEkjA7vmuQtrs4HcqKlj/7ZBazs70Wce/mzraHi810rjTOo1uKa0adviOoWaFvSIwO2V5Wx/r5YZ
jVE89qrk4KjaKVGSToHYkzkjT6HtY9xRscYwzbkKlVx4H7XGTs8dDOcXU22jt2AN3K9532ZP5my7
IbA776u1KKlz8Ct2viWlAN7GVDh4R20fN7FhLOBbgV3aoP99RFHrp2XEuMhXImd++LXBgP8ba0tN
rCI7c+pUY2YnQwkWL7fJI4c6WDvriOG5O6wfnROJOr7xs0S5pnfypIdvWVAP7ayhf9bjNPoilaMO
RrVznmCbJtvYnI+k5JsD0qhXUazZUoci1VtSuKj+ODde8nC3Aa+Rn6JsLpdUWIuTloIKnsjsy+zU
82+VMroH2213LKxFWkGg9lE9v97Z8+rkhpkzFssZEdJ0I+MsnOZIxnhv5UOBBkzDoneoRm6ORrPk
0zQ6i84cxefFUrpfdJq79B4SX9jTm7abnibU0H3NVoLV6IaHywbU8wywSqT5INO3l03Xlx2UGdah
Uow4xKTN5J3MQjRHyjk7hxcZHWQL+aZAdGZzTk4D8sluD7IN/FcSeu7anotedX2Q48Zz1BWPG4wj
Zs4TRtLOTR7Z23gjRWaIsxW4bS3/Ls0IPsKaOvLP2FkjV1E2H0+F5dV1dlSFyRg1ZzE1YzCU3T/3
z/29IOjlQNyjskOfdbOpRDErVh07Vai3kf62Ukf7zGIoHq4iA7QCVSO5o5Butg35tsQ7oag46jWQ
KC9jMSRvLTHbBwnHTk4K1JxPwuOLYvLWmihaVzuloAi2HqLEH3mWjb9peuF9G+EIdh+d2lA6nBRy
94XMdvLC+xO5twbxlALiRceCV+dmTUTm6GCxC/G88IyXao1i6P3zq66L3yAFFgfB9r4aPCwEV4iE
lPHmkHKsKgOaByo1LfPmpUST6E3Va9mRstfO4U71mtSKvIBK6rbZBXNqbJIxo4haJcu3qVPMoFWL
/JSoqff4G4myEZ8OfBwdti3wyvNGgQcYi71e4/Ib9B/tubTs5nz/I+0NCD472RR9E6orm0xeKa2i
zAqkarRBV95GU2edJnRGX0vhxo+n86Sk0j5NyvEBRrk+4dtGo4xoEMps6xIh1nI9rdB9D7IKWcK4
7hNSbaP+C29PAnfMTYkjQYi5SiKvgmTmTqfZS4PRcHzEk97bTvc3r+rMp/tr+N5SPA5lkKFh0ZNa
ydrRZi49XJ+1pOGLNX3fBZ026t8UER/5Ze+t9J+jbKYxRqRsLToGWMxYMfltaqYvZlbGB9X73Xkk
PUR7Sh5P1uY+rtoFYECTUzStmgl4gbp0/lQ08VOaiPkDqjnJq03H5k3hjeSNpi3cg5W5c3bJcj7V
dal/eiNUM9hCW5IEAtecp967Otay86gq6i9LN9nvqhTyqOvUTsi/7B1xi3c2BZgUCttIokuf+k3q
n6ROkfTI7yMx4XSvOqSx30pttr7Vqf2g05qsbXI6SlVq6dzFbF9vik6x2hYnCjCjyDqdU6HXrypu
yV/u7/KdNXMVZVOb6OM8MbQcEOyKnhe+hW1sXWyv6eKn/yEOhy/nFZQuUFzXo8EXaezzltGUkzX4
BqSPzkc7fzmqtex9IFqW4K/4RIC9NjutadTanWn0hGKoz8jLmmd3yn6FL/04aog2L4mNRAwBG9m6
8Gj6qrEYCJQmFdzsvn0foSR1kGDvjQa5FHy0YAJJOPT1rLmkAalYoawaKltpaMR7e7WTUymy5a/7
30eups3haJOf8T+KwDz+Nt+nHpdRr3uNSO0YRAK2UWCg9nHOxTCIoNDcSnpINfPz/bB7y4/arMQx
StXXbQ0YY1fBWZKWYYaLm+9qTX4y9dJ9/H5BxBFNOdo85LzbN16xenmpOKDXrazMgtbQp6fUOcwA
9sZCOQo8LTIS1Ew3S68QYFOMdihDN3Yi32lF/WEy4vygwLZz+lJOwdYWvVUpzLI5gQa7wK9jkFG8
YnyrLINqnS3Iwb/FuaiDOGndL4oVY1iUxAraGW12JF2/syYpbOtoSNIDoRoh//ynqpjSrdKmBEA7
cmHxuRRw4HJjnF+W9lBXYmdGr0Jt8sTa8jIjSyCAwv1z0ORwvhvc4AdpwX4QMEo615k8b6/HI0oc
zAe6RYibFC1Y9v77qMb24687DgnKUiCV0CjaJgCN1utSfpVXl5oAVJq4LTSy/PP93bT3aTAhw1yS
ppG8pq6HYpRG6cYZ89UXcVUjITWg42YVw9u0U6Yv92PtTdu/vHM2FaS9zWMoNVqznzSey8PQ0lf0
JL1MjZtP/0MUmuh4g0hNlm0zvVWWrgGMwWKbMtfxNROd1HxR1z/uh9nZVAD/eH0DAYS8s6XFqoM5
I3U3kutmw/IBhSVbtD6KXBBWzdruer9UE7GcPNG37TlPEvEyimhK58fPKYljo+uBEhjI8s0J0vTN
mtQTQpTrHP+xZKn26mppefC+3BsrHVOOQRiboOU2d0rZq+AbDS4uTxiJj5umG8TO+NWyhl8S3Xhr
ZOO7cdAHP9fWA5Ty3vLkJmOjMT5QN5tcY4JEPWplyXZuLOfEc0w9x0MNBrzNi4OdsDvIH4Bvei7g
ojeDhOC/NpoNHyuyhr/aYj7VvdM9OV702+qseFHO7w1h/F6aR2K+O6npj54EDQP5it8K4Qwiits8
h3QWVX1bop0Sr78brd5/cjulcz4lg5rZT/iHYkdIMWFZDy6H3RnmGpUmWbL4txk2YiC4EOC8GcIu
sX2gl8qIOwAechYIlCMN9Z1XPBMLwlP2tkhONqdNatZ56xjkwlqqWidbxfsGztFo+LHJ097JLeuo
Or135sjtIQsHPLW3cA0pILQWk5QwrKVcw6JY46mMVGPw7x8Hu3F4rDnk31zo22mEgiaQ8EEJc9Q8
rLPscQ1wmjjyCt2PApP7h20ANcfr09oUjcFwAPtiWroGitVgdZjN2sFO2Isi9xzJMPc12eomyton
tT6wJGpFzU9F2sSha+bOx/sztrfwfo4if8VPSUFu97TZR1Q9vd7L/qobxCc8L46/FdGkPl7PQY1R
WpI75Fp4q1yHskpFNNRx+Tii905T28SnFcDu4+8VkOds4x9e0DcsbjVyi7qymDY6uvlfdlNGvl27
xt/3p21vC9HJgOnPP1TjNh+HqkeCMQPHBcCZbxAsP2I36AVFp4x+Nh8hIXZSfIZEKcySSdWNageM
ANUt0LMIl7F/TdwmeqeU9vILF6L9CaYAIA/jMXOqH0gF8m48MeihSuTYZomXU+MoNs4TIR2tNkBG
yPKbRFsDiTg+2LN7o6MiARrOk6PcdjwSLR/bWNG5XFIhPqVaVxWIfVvxuY/W6NcBzdIzaiIP7y6W
IMQij6cFkeH7XC/GNRsxG3aQp3Pcvnlv5KUTIAfePbqHicKrGW4n9UuJkb2OQkmpUxdhlhfhGnPx
qjeYOnzAK6OoDxKQm21MIAoPbCteMPDBNkmdMoIB79OiuECi6+Cpmok/pF7tZ3l/dHvcnEsuimeI
XMBSkUS97WupTxV9ymy3uGSR8FxfJS156mZDf3SHUST9wTZHNUwKPspl89PBRDcJvHub5BeWTvKm
mqzo9zkberRlK6sLcs1uTve39O0UUpkivwH4CecMeb/rgInoZ2sWbXaxkqT76Cnq9GfUTuIZ9oN3
gNG+RRLTfAbWhI0Yb1vpBnwdq7IWDK6zLrtoM0xfY7amlxH90ffjoorfu9pwsZcU3os3Tv1L1Qz5
pe6r9EMMTOlg0Lcfk6MSxpFUyuFbbh8DKOD1kVWWDHoqhzfqkNdPaZZpB1FutjgVfF4BklIinaW3
xYIxma1xaNz00qm6gkTI7H6cvHEJ4nQVf3Szunyop1V9uHYro9JHBStOwZBteD3JLlIk1A6W9KKK
pfskDHX+2FFlfhQ5RhTiYAuC2NFt/UWZMm4cy0wvLWJoQd4Owm8pWhzM4M19I6PIpA23Lhltc1y5
dtlo8WSll3xyyg+dkbiRX3mJWQB5b6e/LROI6P3tsDEs4jQhJIrQvGlYpVIn93r60nIUGATjMrfq
uZZ+9ZQuH/HW6wzjvULleL24a2OUgZFZ5RoIZ3S/z6bdRSf6KWp0Vpu8G150+v5KaPCJ0XsvB5H7
azTOhS84FXVBwT6ry/eqcDO19bE1qZRPkekN0as2edP0UmA0Z7/RhlxJz1mUjt3z/SHe7ngyOFok
cj4pBW5PMp7j3aoaiRIiWj3ViP+m+XevrWIgt07W/34/2M0DQ+Y9bDD5FkbYfvvETyajiXnaZCiR
NM2Tsw7Ny1q53Xu37se3ZhGpfy0AwagZe2N4P/LtHseLgXsVPSewZCBfrj+kPWlN1ttqetGUwj3b
fQUAJOuqR69xGiVcqdJMg8OTB+p1FCt3W1vrbfY4BvbDC49EPX+C3YT3I+B+LTqBqxD5pUUisjw/
OEDeTLQ12IPsP7nnr0OXRsx/O1Lii6fYkYojg6KfionL9tFLFqcEMLYyA4PeDXPtOk46K6ltdSsS
9GPufqBc1FTcsphxDeMAhuj+oG52PMGoJEhqB8RdOAnXwVqp5tcYIr3g4/7nqgzQuhbtdfKU96ty
ZDB0sxGI5XIBIMpDX4Zo17E6bxXIKdvJpdaj7jwUkX3haG5fItCPT/eHdXMVUPoEGISkAI08cq/N
MolqVG/LoeAgWzIte9dPqWV9nHLd/V45Y5IEnVDi1a8G58idZGeM1C/gXvE0BDC8DQxiWceDOkkv
Yz9qgd1xTo8DvtezOx9JUdxsOMbItUPu7IHfh+ixmc55Smg9sBXcDOm7Pm86P9Iwgb4/k3sDYt3z
gqfNKytg11FQmzPdNc6zC9zU5FzECmMx1Oy85ljc3w91OyAmDZ46bzcSPxqx16HQcF1rbzHjS1PO
43ldXO1j4XVHEMfbAZH9Y+3Gc5T/gzd8HaW023jt3EQPiyHP/yhc3u2e0WRf4o6O7/0B3a5CQiGd
IOU6aCn/oGX+lFxW5HmNapU6V5P1ueziN41IP1aV9q1dqte+aw7O/p2RSUCXPP05Hm+Yf2pKdRdW
gxY2yeBeIjGvQWbpzZsiqh9meCMljmoNzykToj/S4teT2AH8S4D/a6FaOZ9XN1+fwZrnvqYMycG1
sjMo+Aa0ZeQrgGNxsygEzCx4yZoWFktpBIuJO7Pd2Cr2EeCs7n+u27OQBwcrEC1dPhlUsOtBVd1S
TLaLeG0dj0MgIMFoRf6nmymnji7AQbCdxS71FaVgEgAo/Jqug9lGrKs9gLKwpy/wXk3H7O2g1sv5
/pB2o/BAh/IrjVu2QGgNHG0Dp0cLh95eXlM0cs5qkh29cv+Ps/PqkRtJtvAvIkBvXlm+uuWlGWlf
CI1Leu9//f2yZ4ErsgpF1GIW8zLYjspkZmSYc07c/UYgoAkdpSrNGnBSwt/uKSVrJy+HP+TD2aXU
V3lB9GdV2c1WZ/W+NSmIBsSK92S1c6ErIH+VaJZX5uDstEGrj7Pllce0fF5LjhSUmI3ABmFbKsWr
Y94YJqNggKWc3LC2XqIqj8/5VD+tbiytyMQIwVQIS2uBiSby3MSLLbav14ZLk5vdMZireiODuHVG
HDPwwZBaAQuQfS4PXBhUoyvCRIedJEUO1UzNmuPsWNmrHow5QyIyWGd+oDrxtHHUbz+YRWcLODSI
CGhf6+OBBpISxbWJiGEsvJcMkQa/HT33Gs7l0+J/vFFATiSOC/QHD+Rykco4Bk5njvCCa/r7mtta
O82d+qdvlYS3cCDg8FBMWqM8gHyq1LE9ZgGIdPCdqC39NJumjRjm9u4y0JJ0jE+lq4BRVh+sDBnl
YXUhovltOOxI8PV92bpbtaObhAECOHALBF+pt8jUb7VjpeJ6TTqOUCVM48UNcvsfs9PKQ+4W0Y96
nt19E3r597RotzgAt8cCjwFPHagp8RL50dKyqg6QmOG9nBox1uesFzNhmVMdsjJ+GhEknRNvFR4K
nRAypKWpNKidIYQKf2pcKLFwcy3mnSKpe5kaRk/OUecc5Y/Jdu0Ya9+fdcEg5IjSCUb5h/8tbZt6
MaP9Ftk8YFrwVwRvaif0tvrraSsU5oieMCWBmytP5aix0wd5ZyE5JUfIhm7Wf2vj0txqfdz5aICb
AFbJ0hJotVUMn3pZHFaZMOSQKvUA+7Xf19OU7SOwPc/dMl5HicYDaS29h3xZlhundMUkVDNEJ9EJ
g9mfjF6IXa5OW0Xo1T37147t8GVYEby51QdKalxvAZjqYkyustPC0DyEsCg2nODK/f5rhVkvQDLg
IxHiLldTFvM8hjFW6jzu/oTX5SSnOBB9vVczffqnz9zEuESTaz03eBoVA7mNvxheXXDB8wImyC4v
JWpuX1JKIUyfHJ5ESbxZMTnHsvUiFfRXyyta2NejlVeX3CGZy9vMO4e1Mv186pTfWFmtRXGqsmiy
rLpYZje/CwvX+xgjoVFtJCLyz/wCdvrXDJw84iV5ANfC4voQFHM7JdUlDvtXux2+5KxsZ3Xd7I8l
en/PL4qXkTY0ES6QmdWiXJEGc9xm7QVxMnPcg0crU1+fZnWLUHvvCBLd4gmxRRVjdXfBb7WGUyQt
IqcNQKpcQTeCtl8xTp/Crurzd2oQivJg5Lo5nR+v8c6OWkC4ABXQfgH+tHLAhdkzui4uukvTAk/a
9SrQkKMzZsgr123AjOskSwcQXo+t3lkwhxHOBOpCtKHXSv6FrVWzxZNySWMR+4llByeHCIGB3pWp
7gKtil9cxWzKDbN3HAoQLOaL0buVIxFWifk81iIZ0hmzujLoTMXyopcsnPXPj1d31wwYQ9le4pOq
KzNel5eJF4X1xQqaoPMZotwb38JoEltaKHcNASKlgI9kNeWGpetC+Ck3+8jmbvdO5I8CaTylH58c
uyAvHa2yt4Kw5HQZ8lf8kizXU6lTlEnqi6EXr6PidGdLm4PT4z1bRTsYgZ4v/RS3gHL9+mYnnaMH
1dRUl9FqkxenbP7oqop6s3CzFzfV5/JjIAIr3Ke5Xmxp69/eAUB5JOhUNuCI8E4vF1h4etNSdSov
cTk0n8syzRtf0YYJyT/HYT6BJZriya7n23olXlNCPoju1nm6ZWeqMxis1ywIRHYVxfzPTLPP6kOZ
DtPFdPp2T++z/ePxNt9bKv07QmTAbJCXV6FdrbQRlBK9vmg0rusTg3lAjmYmYRiCD2mk+11emNPG
fbi97QBaSHF4fmTJZb1WiKOaK9D+vkzxWL8vva7TPuUIE6TvFKYHBT4sMeZ68hB79e+Pl3t7QWTJ
FqyjPL5UrlYXBDyKPTZ9VlxEG2QvgZJldDDKJ5lS8ltSqwUzRBub7MOT6//lgkAPrO1pGIpLV43J
SdGr6uPQPjnOWYYL0gpBOYkH1JH1nDNwxm4ep2lxUdELe7Gz3Psng/e+J63MM8BCWbkRGN3dPOAN
jCEDBcD9WC7LNVNw+bpeXGoxJGijddEpjES9f/yJVnHrv8siOMGxoFHDQ7u0AjHFMtsEOfHCnopd
IezO1xl4vDeKYKuMdHdB0FUkwhwvs/bLtRpoBsQYdnCwuqPbDfnFSMetqOHugmjVwDMGUXxz2nlQ
Q0Za2cUliImHRFTP+97sh89DHTXHx3t35zaTISKkAtyFUty6VFXFltNAiSkuejjMg58FNeN4yxHh
BW2ynFctKPUNBtPdxVHVppCJ8CJY/eXX0kVBnMowpstoJM5/LES4/UJ1os+Z52zNabv3tfCPnAso
dTxwq6CIKQ8MrlInDoau9QeUrux9CKDLf7yF9xYEGwAKP9GXnICwXFAjySKjKcoLuqndtzit7c+9
8JqrqNQt9vk9U+DiuVBcVSCcq/JYr7R2VaeYCkm5d6JJusPU5tZ+6vLw/HhV9/buV1Pyv//ikcjN
5oqWX3HxDOa27ql02/G+JBDceE7u2QEBwpXiBaUYsvpGWq7N2qiJ4mJnxnhMQss+1SZqr49Xc2/j
QEsANaKnIouZy9UwdU93qipm4kBelsErnOLc3GkQHIKXIXfFVjR+1xxCwDTaOeTOWr45VgdmZjoz
B2/qyr0pvPAc61XmT3qSblzge/tHjPgv+1D2Fpcrg7mBmEeDT2fX5n1hZLNfl221f3r/ZFeUZ1CW
ddBqXlppi9bDTsWlbZXBYopJ1/6GeC/TsqnoaGLD2p3XHggSATa1U7R0XOm0fjl7cWyJXM89fGvg
qOc4Q35T6JM/CddPUqVhLLRINo77jR+kIQv7WoLIJOtxXcmJFBgTCMPlFydT1I92/L4sd6U6t/sB
ofTD4828a4v2FO8IjSpKmcvl9aZeKrXLkXfnkKhJSbu6PBbMja32jYiNj7XiDBtO9+aUkESQGBKe
0i6QeIWlyTK1QjOggXNRmc74LqUyvEsZ+vHp8cJujj2Bgmzn0E6kEIKdpRUlGM3UbVOsFJbY6QzC
fV8UU36OvWracBv3TEkqO7wqMCawK5amoqFQc6Zzh5dxFIVP8bs+ltK1t3EknoOuv0lFSlAAQ4q4
z7yRS1Nq3ut5OjfiUmWpdQ4U1Xuvd076Wre2+mywKQv4vPqyp0Pbd72BRqmGhTNZ4iJiJ9xPSvVb
nkzR8fFXujl+cpIHoSxQfMia1O6W60nzNHCipnfOujW/zzTtGgWD6zO65GuvBE/2B/DpNIdoUJEr
I7ROJ2RpLADvkRtM8bjEhPcHuw3C1HeDONhX/N+GjZf45pRjjJKAjKH/xR0tjZlaK+RsmfwSW7G+
z8PZ82cj3wJKvhXnFyUkMkwg9rSneIEJOFePCTzmofDAt15cvQ16P827hsH0XZSZ59Rym+Laol8y
vgDwTfd1yevm50MUvq9CrbU2tD5uvqVMdnFYOkBiQDNrorY1y3k0rsv2TrlX7brAU8/g/qwfblyP
7xqEY7YGGN9axClTtZURo1QyXb0EpeoEbV616SVq7fp742jBK/zfLLm6XeJke+Azkfb0Z5VXj6Yv
5wi5uDUb1mtb16pLM73UMKj9LMq0nTuaW0TBG4+CfDIcdNBc4G1BOq1OathwiMfA6i/DRDeGSKXz
EeWod8VsbUkSv70myxNEzo6uFFmYTIvWK3JTboNoqvYSdmJ8Z2oTc3yqsBFYVONXZslWB1ezOt9g
muip1PP8lbzN+TkIy/GjwIyeJFdwS6mloaCN0BX4yhuGLmQOAKRVVl8YFVz/AEeo+7XXJhuH9fZ6
kkMDzngLI3QAUMvrqTZaMI+eaC5db3bhYbQN5dr1yBk8G+zJNJrcjEkF4Op5JZZ25iBiMGrYtBdX
0doPWWGlx8lokh8MzdX3j33p7ZJo4YGvohrIwugmL01BCxjSQenzSxEjluzbs2J9bnR1/PrYzO3Z
JHIFT0AL2WGIyhpYPKWVQaA3Y6a1zR0RDBr1HRluNCMO/NjUzf2mNMBKpCAz+GIS9+WKJkZ5w4Ms
5kslhsoPy174ScwEbZqV9ZWZXT8em7tZGWgx0Ly8e3ROQKqtYqHGrABxeUZ3SWbmGqdlq6FwiewO
j/sWhPiOKQI8dK2k10YQfHX8qk6o7mRN/aXoxLR3WOn7LtOql6IMni4aSTQ0/WMq8eiOk+wuNzFs
chsxvFi/dBmKBMi7lbCw7GwjMJE/eOFF6GtBhKKHZoNcvIFmzHbpMcI71ckGW3EMh8BhGGoS/exN
Ro9Zeam/ZhUedeN2yS9yY5VCHE1lKcu0zm2M0fCUyRv1i9obwaEO6/owt2509Kp0eK/Nbf/i5Gb2
vrbT4C90PbYKFjc3jgIPyDipTk5HT123e82ijCFdeNNFqW11j6D/iMhg83QChxXyD3RlwUFxZlY5
PYhMl7Ht3IImH/P91Nv/WE2l7wdbexI+T1mTUEXq5kJHAAC+FlsPIPanydioV5g5yoeBe34tDXOr
hbc+Km9WqCwiKySVhdYPzkhYm3mRO18D1WX8fK98rc3hkw68wZcT1EExHx/f67UbkQaJzinWEjTz
nq4uGyMZ4slBev+aZvboCye099MYOr5ppL81efjlsbX1ocCaJF3o5G9M8LqRHKwrq7SdpBqvHdT+
vVkrwa6N2mrDNcqP/uvJJ9xB3odGPAVanPG6P67IiBr43XAVSV78ZRWauS/GuT+NVZCeg6oxvqdx
nB/bYjNkv2eZAVpUkmSLg9O/9CetEVSZ5cTD1dTiaj82c7PXq6bZ83Omo5s5xcdmRM8mqGrv2+Od
XTtNuWbiIonkR+yCWuTScp2O5WwMQ39N2lw9AMVXdgxuUP08mJ/1z8zUoq3GyCveL9LVdWQ5RsBQ
9C5vr10521+ROoD5XWnh19IZtxh+b39r+SkpOVEAlxL8MoFcOWivTdUw6rXuOhp2rDIPdc7Ca6w0
dv+NxzGN9qE5ZPFXd6iFOE+9Ec5+M2ax+17rvVDbeSoooStBlVAOU6qOYm+ZzCja8LS3e29QZZYI
NR6tW4rPYJrDoI9jd4VHBe6D0YHlhz52i6PXpVtQoXu2yAuBSXCI6eOuNsTqiyhumIh7jTK72HWU
0l6HbAi5S+X47fGRur2sHGQg6YyT5+2n+Lw8UokItRzGOUcqKZsvntvq36Y0fnJOG34V+CoyOqiz
SALKGrSgBlnRuMJurn3nBbsotdOdsM124xPd5IJvZkA4kfRhhbrscjF6rgcAjBkfM5tG8VNlnuk/
o0BCs23j9pCU9vQSMhHkSD9aPVStG16scHA3ald3vh00tzelIFpjsPuXvyELrHmMXbW5JrGav7eC
Mn5X6+1IKSsbNwQE7piSg1SIaVgxQmerbxfZWVy6xeRd035OrnoMlKaylO5kt09jW+BIcPRpgMix
wmzwKhDV56xt+iBzr2paar6om/goRBlsvFPraEZa4XnHw8kGNU5uuXccUoBBhPHX0OnEkTnNLpCk
uDgjqh0cm6ZPvpkEPFcvy6JjOdnJ6fFduHXslFQhtslckDx93decs7xn9F3gXCvwgO+mzn6tiLgv
5DbzkWihOs69pn0w4DnsHxu+fZ/5eJLeK2WmIOeuzowetI1lzbF7NZ30e1ihkY6GbYK4ZTr5jVC3
4o/bO89lR14eLybb/+unE4GfOiH7dK5KlCDhKbrh2vDgHB4v6m3W3dKtUx3g1EhlPEoG66ogtf0K
II+iX3WD6XSgDUOrvxKnqt3eAcWM4/bG8O/GNgoN6ePKLT7kbmvUlyyriwiUJC8PLfNW1z4kWe1E
FxDqwe9DRPfAn9yxU85NXQTv5rRAC9qHJWEJPwUXIHwIL82W0PXt2QA1TCyDDDtPFTnt8mhSkZzI
giztSscHlskUtKrBwK4xHT5oVFyGY640FgCDSqHk5NpTqW1wTG/PCDk6zQvOJ71jctzlDxiCuUXu
WujXVGNMtc8I1tb9JnJ3+t0dHWfehexLt+Fgbg4KtuRcKJhgtkRzrvypQmAAq7WNr/WcjqfEC6Nj
Awji/Pig3LNCdisxlaS4N4KNkxkUFh2g5GqWShhczKDqyh1SCVO68T7cMQQjGG4Nh5/lrBG4EMBa
LZmH5Jq6Jew5NW8PlajDr08vRwr/AILitEiW//JD1VHdKmMYpVdwGVBiranaxRE6h4+t3Ph+an6Q
kSgZ82fAnci1/tKVKevIMschiK7FgCKTHZf6u0JHHsPQ0ydHGRKDSFMUxiS+C2LSqoLTpAlTyO04
voImmvdKNQY7htA4T9YV36xIXAd4CwqLaxm3Jq/Dgi5NdMVYRWqipUW1S8aw2PJ+N9kXy+GFlghe
qhx8p+XO5W6f5l6WR9d+qN1PbTKbhzSurNNoquLd4CjVidao9mR1QK6OtjTQLin2S8KyNEoFvBpj
hr5dQ2a8/oTGMf1M3T58DZ0+/lIZ9vAxthHbfHxG5BlYOGDSL1k94qNJyMe6iKpa/WRqiRlfM13J
jkEVqaB68Z7PW4H+BwEQBCAYJGO5NG92KcqaUXJ14sg4mAKty0Azt8C1d84755wwEnw3fdz1ExmG
YdJNmZNcK30Y4hMjwsz5aCRNKHaZl23C1+6Zo7pHbZ2BNrxdq+vlIAfiGspQXqtaBNdh5Ml3Gy08
AjbKN5zszctCmRcny1cCAktyvnKyxdSXTVuV1TXwjKHcewAx0g8QIuxsB3ZZZ1Rt5JU64dbc9Sdh
lAgAPv6At2tlsAjANWpWMspbN3j7Urc6Fx7M1eitec9O/6XydO/Cft6647dXD0ts6Jv4JJ2LlWsU
os7RL2yrK+IqwbtSUUyGsTvOJ2JxY5+Mlne2nDl6TrpRplBoafBuQ61EDWJdIgt7kMxW1BYkbvN4
gvDY7KoRLGBfJfnGhbuzkyCHUTiGwUnHzFzd8iBRA08L7OJaaQwPp8aiz/Fu0IemOWitGigb8eqd
7aTjSqgMMYp7tz6kIASYXucRb9hGOBy1oJ1eAdhMHx1Yjx/tOdU+MvNpa97ZTYxORoo3k5MJCNRp
AC2vO6Nz+yQPmvjqkBK8R63NODj9WFyg2GnCz8uwi7/MWeWJ92WqWM2pzTJnY5tv/RpJJDNH4GzL
Rub6J0xQ3o2hd5ULmmkRw8sd1+fx2Oos3rHCk4er9uS8e4p1y4VWk07TJaqDy1yJ8CPsut/gscZf
Ht+9e0Zk50nWwnlk1ZWRRJ9bq7LS4JJHWXrMp7TdGQnirI+t3J5LAyYEEFGJOCCxWX2zBJcS6mYu
rpOGpsWMauW1yGB1hpaypW10awqnSdlIpvskjGvouwcrJreMobhmUMLGnc3cIoScLcWK0OMZkOF+
vLLb00gKw9FnnBRK7eBhlh9JSat+sms3vZZJqu+z1DCuaTIDrRfj+C5icNxRc0JnXzZiOAxieFKa
m4tAtsoTAfsbh0wlZWk+S+W7q3TzlXlZqbIvTAPYiEm1o/cZPDFtiendnhbMUayBHylHVq7z4xR+
e9Q6xXzN0sk8h6Xn7hk9Eh0e7+ntJ4QCRBsIqCg1IYLY5aJaYoYhncL5KgKbfkltOI3vtRl9oACN
r63q311rDiUsdpCa101xvx2Z+K0401VTq+Zk2T1TfipOacOMpt8eL+x2+3jjmG/GAGRwMXTqlwvz
onxASH/sKYMblaAOHsfwg0wQ4Y/t3C5JvqWmR9jMc4NO1MpODkaPTK2/GkGv+gxRLM4p+gTHtlO3
pkrdWxIpGpnpW31/rcTjNcx4msGPXB2ly86ql3dHoSB6+3hBcmOWgaT8+ySAppxicvOulaMyGrBX
tKujAqZHOczIGdIVMpkbbfNh7I8E6+oW+3j5uqHpTDjJ3sHUoQsOmXYVV9ZdFYQaExJP0xCWf1MJ
zV/jGnH9LizT1xmx7EOSV/FTZ/+/RqmFUqmE3A+3dfnpYi+clLIw7ZNBSHQe7EI7ZUmR7hh/vhV2
LT/df03Ri4GPJKeRrZ1yaJp9a4rZPgkN8lOuZwoBmKr+DwuiRkjJgDiBFa3O4lSmITI4gQ3lWWTH
frTTQ4YG+DFvpv7z41Nyb0FoolEukHMSb0okY8LUlDJ37RNiO+n7imD2GkAX3wjnbqyQXCNLI68w
cH+4kcsvVKl1yhiiQTn1aaojIKoEe8cqnyPa83G4umi0yKHLNDfhci2thC4iSd6gOafWLZzfydeC
fVRZ3nE0qy2mzNJb/GtKtqclMIu8d+2V1B7MsuYV7knUQ/CHHmRTzBOtRTR5AE9s3ORbY1AUWRp+
CTgGzn25LrecMwhFinfK0bo89bbi/klyWOzCFrDqhq3bL4UtQjRwBO4bIW1pq7aFYjeR7UnlxrL1
xyaNvxSVF28EN/fNMAXg39Fw62pmWbqxSLllp4x5FX5mIyfeiGCL2Hx343DrMn4il1hjuyLFy/NU
C7zTYLZqvhtGAB9x33b7MqnqLTLRnSXBeacSJlXlvJt4zYvbSG0ClyWFVelr1dhRD0u2Yqe7VkhU
wKSRftKrXX6f0Ejw+YUITn1hBsleFLn407Greastc7t1fBpYc/D3qZ0CLVnaSUe7InWP7VMQR6Yf
603AqMy2PY9qYm4USe+YAtQEE0pSLzUKBUtTNCcGoi/TOzG3fECVwJp2WhTYtAi7+unTDS6UXgER
Hoof2tpU7wxNP4nGO5G9e77am95OaIWzEUos41vpHChTceTgHdLspjywXFDluF1dOXlwcumfBd/j
pnDVD6VpCJWhsEOn+dHcl9me8RTJX6FSdcF+dnTmSj727LfbastupHSI3FVS3OWvsKZCMbR49OCX
4W7LqDPhdBrerovL+vjY1O2hpPeCBg0hLpE9N2BpCv5vnChUCE8a+tjtIRzQcIacUhhbz++dNZHU
YQjQDITLddklqC1RO2oRnKwua3apazIRo8yMPV3Ccf94TXdM4dtRv2T6rWSp6ss1NTh2szNV5QRq
rDpPlf5jUJvKz4bYe94SXCjeKyBPQNPWXfskTWqgRpU4Nx19Ts0rnQNVDjQXYmU4PL0oCmMUyGTB
FokiuehfCtB90Fd5p+ninJjNj8RNBhz8pBxwZubTDh4SvxRbovhHaLH2H6GST6UB2/YszLrZMQ2w
25neIDbWs4xx326a5GqTuEphVzo8y/XEI4PexKChiVUUR4U2tu+F9l9F2782Rb6lTXrnlNPD8eT2
gSngYCyNWUYup7914TkMOtc3B2F/drvR2yg6v53h/4/b5ZooN0MjRj+C3i0wu6UZRQ+ZplvUyslU
DDMb/N4bo+TDpFIV+jjrcBD8Lq57OXh0jiuf+fXq57iG7uwnyHdY/jy0eXoqQhv6hdoCjvrZpbmj
XSiEusHnJ48TDwQRiQz5KbfQSVj+VG0QSl4KkZ0Nd/i9zONmL/LsRw5eacOj3mw9G49Plcxg4OJg
EpaGgqJX6jYp8/PIPOi9UzT2wWuNYuMi3pwmaQUZEphonFwqgksr9cRAhsKa87Mx6PW4U4yyaP25
p/rP6My5T68zP9J81k17hEC8tBLWSzS5pg92dpnCcYlcMqbYjna2N6jGnnrkOB8jsxVbrvotsloc
L+zRpZf1VYrylCSWi/RGzQtze3ZOppnN76JsFNc60LJ/UA5x3IOZKRGSoG3vwTkp8tA5e15UDDtD
UcLmaFTmJu/75rHkcSJlw/O9SWNaq9QgCyJ6OwgjnqYo+NlO80nPlaslxA8xJkzesH83Kuc1M+oN
/7SCnXDNsIvPIIhH+ZKXZGXXbYzcK4Tw2IdS03xN5IbvRoG76xpVO2dd6L1oXhO9pIU+ftI6Rf8e
mJn19fEFkonc8mPwIygKocZIkR3uxfJjhEVvmoBdPCKFMlKPeqWjYARSwrDOWUrhxnfDovmYhNlg
bzQwbm8UbWKgCxSGeQrgvi8t0+GvHH2avFOiVWXmW6UzRX4w0+x/vMK7dnCWUsBDvttyB355ccLC
LvS4a72T1dbOHyKZu0+q0WQbIeQ9K8QE1DCJ66QgztIKMmSR1qCbeEL5zHkFxAkzLI2e02D498hQ
ZODqEKXi9VZWCFRTVxfkRjMxm3EY8kQb9oU2Dluz9uQfWh8LCVMEWUcicTO3ZbREVpQjQT5Zc7TT
NbV88Zyu2sdptVUMvbdzsrUOcpaCDVHVcudML1G6KE2CU+LU0Xc7a5KTlRT68flTAJ5MAiEhP6Is
sbSSN3UAYC0MToi2TofIiNVzp8RbIkK3/psE+Rcrq9tU1mPFaFbi7sGJ8g/5bBXXMjRRhkUt/R2k
FefweFX3bi+saPJLqqB081f2QJx4I9UgImzN7i727P5Mqn7cFXlDw326IujynHbK2wnkfaKzyYMr
yygrp2XwRBSKlgUnEU7NyVXreB+O3vwUCfG/VoiyOeWQQIhKl18rrQJaj3EZnJSgESf8n3dG/0s9
cDq22Fd3TjpdANpCEKURYlozv4d2IGwwOpRnEuvblI/qaXbimpgnT8+PP9adg44l+vjIKJA9O6sj
aCoJzQhtDE4gxWu/0xXjoJqd9fxBZzkyPASIi39dRUQw1+1JxLly8tKusneBLYJXZnFrW6pcd/YN
mTEOAFgST8LEl5+IJ36A3RuKs5WY2QclzoaXWCk9hkQ0+X8eb9ydWwXMB5gvwTzs1zVyGonMmQ1t
w3OX6+pLG0zuJVeU5rOb2u1/LKeut2qF8tqsvJ+Mgd/WR+K1PuQ176Q6K0l4hpgxlv5QGW641+vQ
LP3RVuo/iWYD91gMVph/M5LWqf0JrdD6r87p6vwA3FqtYr8MmgxZb8MYPnZMm6vAXmmJ5ec1Y0x3
ueO0wp/dsjf/6O0u+BkA/mkPPLYj9TUxteW+iXVEkVD5sN0/0E6B1dkkmhq+DwYdB6OVTdeeRJsq
f3oZTGQeNmbkHrWmDb0D4x7UameKuDP/sJreRAx7GBAGNtqRXzAYQ9PtxCDi73ldS2qEx3j6k6sw
OH7DP9058vQPgQnTa5D6FPK///L21nPJYAPazGdvCIvPjCuOj8Cf/odXUYbmIEzJEgmaV0ex650C
qZApJAcLrQPVFQY3zZQ6Hp/Cu2v5xcrK12aOsA1S1/AcaPFPs+vGfUkdY//YyJ1bRSED9oPUaqUJ
JK/CLxuWTU4dUtznqCf9cHDR1vftMdMOIQPhN9Zz15RUkKEzg+LSerA3mIrJzFIkuBnayBQPixyj
RwfgxMDn57q70p2j4CEZW/yL6tk6ocwBI6eRrUfnOBTRwUmU9hCM3ng05nFrUN/tqtA7ZjSZbFuw
keu52CkUS4aSeNEZKLyxGyvHOnjCsT6123oUtwcCU1IJm7gPaMNadisOGMbDgLAYIb0u9XmhK1/r
PG/jCt1dEEQpcMVSL2QdWFZt3OdGxPyFII8ER87rdvoU/a4OSbfxctxaosoCA4fAEtjZDXKBhnli
kAMU58oZtHiHqsPU7sJcG3okED11K6Nem+P7yPcd9AL4IQLA1X0aBPodduoFp8yd5tZ39VRPzpFI
BThdVcqqPr5Z61BJmpOiCRKjjbj8OtuySr1SnZpqWoWy7q7JovJF64103xRRd6pddDIbNVU34pj1
y/VmlMv8tq+o5ayus0KtzgTxo5yaSQu/KE7fHCarNi+lMfXviHLbDfexTmWxJ1uCaCpQB2WpK08Y
hMk0i9lVaA5GBde5+TvXtd/Spv44uOmXLNDKYxYPFxOq9+PdvfMxJQKdCwdCkmR6FXWg2RaYgnHm
Z0YQpp6fgW3+PNlV1hwGKI5brvjOtmKNZBXYG9XKNUS86lAq01pDnBmGEp8GNyeijxrQKSIZj0Pv
TeOGr1xfdbmvkseANAapKoH60i3bThgqdY5BUbmj77k1SGOmq298vftWwKVwRiVyehVbu26VZ6OH
vr45gU8ESlXvAZdaG5WsO5vHphF/Ui2TArGrtWgGeZ2VMwHBhnTi+rGZ1y/goMRraFsZQweZ+/f8
7km5CtA2b4T5dUiqTuC0K7PBInNvPwCm7q5JpDlfnz6CsuVB9d+y4Aut3XEaeaM7xSC0lTQpUFEX
1vtJ0fWT3iVbRd87voQGJakkvpLuxtvMnF9eaaXWBpcpkbxnADA/h2Hpnksc5MEI6yD1J1gZpw58
1ob+y+3lps78NmcZwBJ9+dXlZtqkpxfqHJ8nVy36U9T2ev9iCkuLjkAFm+Y62F36ZxtEAJkSre6c
/dimdrBxfG4PKUdGKp0S9HN81izUIVJsrQ2z5NxaUfFlCN3pS9e15ednP+bbvtJ0Zuwz3bKV46yU
KrAijXFKoHu6l3yI511Q5Pr7KMidJ9MyqElEQGiSSzI0r55c8C8fswk7tS1g0Z7HfPyrKNQKAaYm
Oz1ez51dA/8ihx4SAHG5V0ZUq42VGozz2a3n/KPiKLpf2vnW+NDbq01DETcsPTFF8TVGnQJLBeGk
j89ZaUUf1VQ4vzGWEnwldD3t4uli3jiS9wxSPKXBDVac4toqTzdrOxmNYWKej2PFr3oqtGsVxuY1
rYP2mDtTdXl6G3GPwO/JbiURaXUsxATOWyhterbKvD7qQxde9Egbfv4PVmh+oF8FbwFo8/JExOqo
GRn4rnPp9uUuYuZ46KtDnXzfMHNTCefo0bGUymkgXxjuubrRnT4aZmVQTEnGPK/fz1baB0dPicr+
awnP5G+Fspny0lZFfBkR9fPOcKTz+RLPShWSbbfCOCiIJc2vQ2M61aesm/S09glZC362bdf2IYSp
6Z2kmfLAQOIhJfDuvT97znm/0/MSeQivq9zqpDd1be7Ufo7CfZGIKv+uBq1u7oUdzPaXwBp498Cm
Vc6+nVNnughD7+tXbQ7Hyg+6OQw/m2ZsJ3+IHOqiLzpTY3p5nyl686IbsxP+BuIGSEyc9e50ihtX
ab9YFt3gvVWpZefHQdWq/wl0MU2HWh+mBonvCH0mGqzZuEvivPzUe1o07GJd6YxyN04DiXkcFKYT
0nAaO93XrVJokx+m9RCd88Kp3L9jURr9fgy1Wnv1RjFbuwaBqXw/ZEbYSKbepJ6StMjUTyHq3vU+
90Z1eAlz1WNKNT7W2fd5UTd7T7Ey42tie4Xn25xvc0cnSIT+0PbT2PlN3GXiPbVUQ3211DntdyUc
nmQ3JEP+h4eaa/ch6UtX94cRUa1dm9fl36NDo+eqzcqUfapdt5sONBGV7KqU6sCQLLS6R0Ap8Jf3
YzLOzqF14wifawZN/q5SMqc7Koqt6GfyqCH7Mgn6RpegDmwEdubEGvbDlM3llxF5Yv21CvV0PKZN
kmg/EM52BgSWAXdN77FST0e1Vrz6T4Weo/3TKLKA0KMXeX4QiR7lPhyUIj1MTaeEoe+NOGvh947W
De9dixbfoYQ0A8459URFbYPHNgR5YtnxR62dDHXwDbstcr+Zpv/j7Lx6HMfRtv2LBCiHU8l2WZW6
urq6OpwIHSUqUJkKv/67tO/J2C60Ud8AC8zs7jQtiiIf3s8d+iEsy9XCja03eu8hX7rS249t2pg7
4JZieiqdOg3+mKuWBh/btjGaj4GlVBluwbSFG66V1lfHwtVs71efuTgDzL41dL87zamtJUyqjGyA
qLEMrf40eEPAC/CbYZpv62G0+tsyHxbjvpPI/m9KLRDpPmnGPMnigsrVfP1fjPDvabZy79FFPGkd
G2mY4+fZBJ8+dFpeJoesnI3p6+J3+RCX9K4F35o+zvkeroePbXBqzVm01i3OQOGQZnxMIfGONc00
s6vnv8Bok7lrqZP6T7WW+NaBXoHMPmobMn6o+hQAKINdkEdpMFlc8zAxyg/1PKhXHKi6ej8EY+ZG
rBnVhUgG2JWSteGtqL7ui0PRjpb8nsyAV2Fjz54Wm1o5fFxdOXpFaJern0yh6fcq+LCSI+k/y5F4
1Se9nUwjDwM56QLbwdV3AT+JTqdoJ1DdedQV7d8jqWCT+Vo5mBLvzFoFQWiP5fYnDVhs7QyRZ8Pt
LHWBwNYeHD0cvKX3b5QlvADXFDuRnxrKTTPse0t8b+pxsDa/9n6wDr5tZj9BDuAjr0ZfJMfVWMdm
r5p0nr5qzpDle18vbQd2Wzei/a4yNVV7YzR77ybgFtxgmmIP+QfbbDXy0Gk3pu1OZa2bhxZGdtPP
CQ/OOTYr5GiR7ckOX0rc4DpjJ4Sojf2EobQ8CAex6Csyc6P84S86yfBqzQJSDWAreH+MioAhFc6V
P4kbKQYjUlYfO+YEL8lvF39v4SzyZOVUGZHE3jPd1a6rgl1eZGkfLcXUtx9ztGN34IBTsTeLbFSQ
sd1c3CcLSXLhquGDDDEsGIeP/jppgHSoirWHQUvS7xuQm4nQ7aZujTgYk/5vruXJy2h0Yr5d5ZiU
I1QlX8ly54kqsyPATeUT5k3HfCCMcpmp8cNRiaEqQvayXH8wRGkvsWGXaf/oLqbQP3dJg4MCnxGq
8J0rC02T/H9zbOdDwy5094mZNdeYADCr/oTxoTP9nNvRHXZSkV04h0OftWPoK1di/hlUrhXJcZik
CHt3tbwy6loLGr9Viz6/z9dkbrRQb7pt+zalq+UR9NziidRafLG8VpY/66lQaRHKtBu6nfCGJo9X
p+G3YeTcqBwrh9Y17tpEy8Z4tUuXWWz6Tuo5yzYZ/NDTUGfc6qtZG7dBUdUvAeQudZsZSy9DIhey
26qdde2YM6vOoSEKzA2nnGF2hbSMr31gF2M0N2VHM9rGGG63joz4UHDoao8iZUXMYavPgfbg251j
3rbtoNIb6eW+9zMvknx9RMejek6s1uz645wvfmOFs6LY/Zi4QdJ9GILEfA7qAvBIrvbwxVe28SuR
CR5UkpMpifxynu77dKy+UkNkT40iQhhjUHpwR03o7ldHN9VrK+U8R6D0q32f4b/roLc0lAjFPKu/
Of76fxKo1vnRzse2IB1JMYdQsXsdgACzNGt4LDwCeV47Q+XeDeS61MeNZCXDaYdjhusxTW4yPpfO
Yok7fzAEGqiW87j6MEk8hh9gHKrid6l6ehJh3Vtd9WrgY1KFwu0Wrw6LVLqmCvni1uqmgdxZPWd6
5g9hMSSrfTPK0jHXp3b7h9eyzgu3DbWywVuMdUuxfghkN6pI98f0l3QTR0aVcrIuzPt80B601hqe
jB6U/lbzRJtu5ZBThHmbmiOVhZT6zlpH56c2DwI391zkzi90w1URqaDMmmctcchycFz4kg9jkone
3Dkid/8aU2688D1pyatUXSX22MmJ/G/BBWyOJHTv9/ZbqQQRTBNBs6E2hJxs+Mp/LyH5qHMgYrNp
ciruGkdzIzpJkOZKy91dKTv5o/7b3Dgf6qyGNixhLACA8lgxeQ9zVsrvuj9dQ/4vr8jcwJEZbi1C
DNzOFQbQ/vNmXlR1FNiTxZUz0hAxVud58WX7KtxB3+HOYH9876PRe+VijgsA/WS6U6ez2Ix6p7xc
ymNnzHm2680x2Uo+/X2CPbqqXBlhqtPox0toE+aejtMqoZtVbWfHubLL76rE2CJs9NnXd6SCaP8f
V2H0NOiAN78zBC+ng5log6x1SbIjkUFQrwTJdC81NfUSNdCvrrGvL4C8jZYKXRn7HkDtC+aoXBvK
XqOpj7PHVphqfvmTr9IKccZcP/37bV1cHlkdYHcBtJPtmn++RIrGpl9Tp8NxTDglbU0vIhFMr50l
+hvberdGA38MslJR5pLxgG/QORXbbUQ3T4HJcMi/omxe+6NtTm5YOvBh//1kF5MIJMSyAF4DK0QS
dXav05c+T/lfoRgUi7fnduK+BFOJ6B6h3p93D0V5CEvPArZHKX62FIOW1zWuDDUErIhi9EWIF5m4
qfN35t6y6kn8BDOEYo6eh7b82VNpc63GrB2Mo2FjHjWTvbgTTSVD5Yjg8O+n2m7YJ3sUQ6Hk2ZLw
yGRmsNM1bxizh3t0aR5HpOhdDI/Y/CH13mtCM03zVyszk49ZyoPuy7UW7wsS/r8HRbkEOQsQFvbB
2ZxWRjoIK2P0lNvvgSu4x5HkXosbuYCEeEboykCWjHGpiOUO0hAIaJlHvaQZoHf1uNMLv7uyJZ5/
ZOChICXOZsW94SXnJGK2xKZ1V8M/KjTUcW21a1za45+xLL2DPcprU3e+8tG/bG0WFiODYUxzBp0M
Tu56s6ySIzSY+lCv/rLTra67yYLsmlzufP42qQ1OV1trGYMhTAxP14iYR/hCC9ArtYETlTBSsXrp
rhm4XM4fjANeETgv+wY8kdNRgq7OA212/eOcud+GzLjv8dYKuTp+nNw1fSe26tsGUCeztimhoJqa
p4MJqfQ5MVfrCLOgmXbD0lGD1qLMf/z787p4S+gMXVTDm1EY3KHzaiPjWYLENfK4W7qUsojMsWjj
PLxkKnOu7PKXYwFFsjfxQUPzu7BEcPyxIrUe498lC6zbnoPrUUytdjdBnL4yfdt3+d9dA6h4owKz
34K1AEaedTYKc5kKGWhl3A6VMPaqEKb7U7QJiMZqJt5T1yAL+GCqpMjvVVaXz/rQKHV879xuckfa
A9t2SaTw2bJcN35ZaqxVbPVNthduNr4aA+yYMHeyayb0F58AJAFwawQCW2+Rm/bpeuGKBtE8S2Xc
rCo9zL3r7LxZuFc24/95YZ/NKwUcHGAscDaS2dkwCT/BNSuziuuJi+pO1uzMu6XSVR4BtPgvQyCN
JAayEG1YT9283PsqddYPSbnkNshDuuqYmvruZ2PKhpT3Yi3AiIi7xC4xk3y+Hbreb18TLZ/IVKvS
Iih2QeaV84v0GgInHYwX6mMz68P8stpjO70Yje+o+2DFD2Jvd7X37d/v8P+Q19NHpiWwdfVpxeHs
eX4EmEPJRSTwUyLCJKXPgbvfpOcxYdFig6KW1ldfHLsZ15e+XWf764zBsyFC/hthPcJ2KJyd6yRW
8ihK6DEPCdkec+QkM+/K1rPVeKqyvCyOIzAROFZAGNK+zm3NDieYn/KXKiH2RAgA9P6D6Ph34zqj
cbs3vLwVkTLbLNkBMGXay2A2fhXJZqmL/ZJYmtrXXDRyNwxKffo70jnB4LI0K67ZRes7RzWpeSJf
xzKmG+ayzx/WuZTivm5ai7A5J6A2Ii7ayqJmgRGHWLZo0kcvbXx774zJ1IWi1K3lzimR/pSRL+jU
f/B6z68+ZH1luU98aG11v6ZdUpH9u6ToAXxu/ndZJVvteXECYd+yp3r1nZ3nhHaslrX84Pbe6PtM
eXJ+NBauhzE8AMhXodFl1KKOlhTd32KdgTGARO1gL6SXdFFSFEV1yEZp57uVa5mxT+VkFWDAvveX
b5SnnpJOH2M9r9rxsFZLGURKJsnPrCwryQXXFXmIeZxThtPiLuogRnPyb/rENH5wJMiKxS5kd9SJ
qWt2fO8al9++HPTnqV7cF21SS/mEb5ij7UVS1D9QFep/xWCmz0uud0s4OnoGMq0FrX7rFPPUh9Y4
iM8CLDXYIW1vn3NvnZ+6WhsRcjqzdj8sg4MrWJsNWSgE5V1oqqVtIq+SeRqVDi6sUWWqMrgvSID4
pVcg3HsaFKXxBZTGXu7TJkh+FmaJPb9R22KIAgy41ix0C2/1o0I5/Yt0m3EKpwnb30jvqqDdGQYu
lWmIJFNghdokQXPjYo/ZvGR6sMg7z02mdJemS6VuphaF612W2Nb3qbPX8qebEmZ6BJZrtKNjE2j9
rAIOfpIYdVML+9YLnjp3VdYaKUPLjM+Io82Xqlrs/FAaMzh6WFM2JN/9pvXzP6Cx1edcZPl4o9fF
5HxYUlqpO91uYG3INeeVLMTQe8+SxBRMfDQnqyMlZmPlZqTXazhqjUb71cT14EFmshgf61zTv1cr
zKqjSSRlrqLSSr3xKZg7r/k1BTJ/tQu3SD+oWbafJn8xjE9yghpHo79YgKnyeXVjv2sbCeLjTeWr
ExQLgT09ri23CRju35mWtAoXc5zmKNWUpYeBrunzfW33VXtfeEq8WNqqC4gfrPzQypfEfZmnKhj+
CmKusIPFgTQLOyJiXydbNMNjOijDPbj6qBOl3hauc1u38LHvod5K+2NeJ92DZTdOfmO5HQlqdZL1
Ymf0qDMBk1qwO4sOxPrUoAsuXmgO8DXijFUaIcsr86iUuJI9OKnffHDSlcaIkwyqizIrMYLQ0Puy
2pda0RrHZFrqdQeUXcdTOrbV3kxAcveejqo1ErasrHCwdAxtwd9B+DNP+L90zVmLO0C9zDksFJ9Z
RNyo+XFastLZrVk1lFG5mgMp074/AEZNKRb91rTxKIFs/A8kkND9cL3FVcTR4YkHr8qqVSTMnt6S
PWq9Cp2hAmNqUrezdj6keC3yPL/I44mIHn+TIFl52LrucPT8RJSRyDRThmMhnOZm8Mw8izpaJr/N
qTPKsMNrgZY5aF0eOXm6fhLUdtnesjr9Q2rQCNxbhmgfkfYzu6oYungutPaX28O13duWsJ/0Jq2L
UOhrVUbLrK+/2jWjUe+sjR+bFg6Y+2wIfKAnCoNQW+Zm2Xt50+zrZF2/pGNamnfWggvpjQfe/afQ
uqqLUlUrh73YStydls3elxmefxstHEtGWBIT+sA1qPo2NqY3HTIzV0C4ZvvRoJX2uxNq/TlIlX01
B3oDURdkrRX13uAyc0ZRVrvJ5HgApPEAV4Xu/Co6kX7LC38KomFAqh8Vg6mmUFvRKe9oXfvZ3cR5
/ofN02pwgHYmI6zt2aD7hq5z3AmlN1+ccfWDQ9GvK3oZmX3xPS0henieuGfko5/DflWlmMI+qGhP
Z3b70W6r4MdkdbUZzU5T3fV0G1dUMFl7KwJzNHZzObRlZBH92IdGkExiH+Sd+dMoObYiQALmMws0
nByLHOeU0MHUZYawC9HkZqI7kHBh9Kxpb3bCDyJKlBWGi+mqZkf+53iXLDlK9mlVwFQiVyGzirpr
aYb6dyn0yo4L1xiLaHBr2Lo1V4wPWMB79t4qkWJGQnj+b89szM84kOpamLKEacKZYF3jWvUdnDal
2IBbocG3DRLH2RHTovpwIDDcCZGoNt+TEaIOkLNe/AmGyfyWTM6S78t+GL8o1dGAVY0XfC7Txfvk
ybHMDvhrlffJOkIG9DHK7CLsBiihMrIpu1CDxfStx+Sav53qLtutvZWluzY15gcE1UO5I6thOWp1
wMyg8OT89b2O3yjtTordmOJ4FQFh9QbnWT37IStE/9jabvO7Tzm7YQflZhUlksNn3/ra8pE3N30Z
eulooZF3zSdzbYs27Dww3LDrUushT2dv3gdE08idDmlrDGu448uhQov5pbbsVIX5hAZ521pp6dJ0
adkYFBm7e5ik2WM3DenMrtFlz7qdD9kN9wYnNjncLUTaXuuE/YThzMGtRvmpbDqvwnWjpHNA4k9m
hyAubDRzDl723FVVhdOck5S7ElPOT61HRzGk+LTKaJ4W51n02iR33jT1/mHV7NoL6a1YX7WVL4RH
HxsR+b1ev5aLOxR7X0uM3/VS+12EKF/R/EhWRDnGSAf3ruuX6ofGTcfhYzGIdVkSX+j7xestZlib
lx9WpRtJmLl1nWwxGoV+QxsTu5B5NunpFQTHFmGZLRzLbWNXY2jX7lpERiubW7oMSxF2E6ZJUaJA
cKMSePt5WAhq2k3Q1R/IqRkLgG2n9UPcE/Vi16+tL6Jm9DDXWkfmbI+FYd5FgS2MKpq1Yflr27Xz
mZRH7WtF+/hJ2gGmZ5JlOJAk4q51KGtFOKNSRfsHWHf8o4OfBezZvfXa4OhS3pJBqZs3mVLNvdWv
0NfRD3Jqrp1NG8lNXKzqy0ZWnyi8ms9VIftvTmIie7OMUn1MEtnKA2iW96lsJ+MLAabCC9UETBgi
rKHMzatF++RBN3hWct7shboCCw9j1rM8NDNr1vbgp9b9Kmyv31XOOuVhrVY50M9amaSua2leJMQM
z1s/tL0tqI/HD8KQQRpy0yyec33ActOZK9M4rhhPVTs1aXPL58HZF1nKNX+bC1vgrunW6ZsbdMkL
plZBzZ5OTRUOqynqiAw3R4VGb7TmDTeUScsid3aW6phb/iBuRk3yNcIBFOOxUU4x/Rrtxl8eKMBt
bZdbmTJekmX2/BuetkuObVuM64FZKqubuUpdXqjncBCgDe+Sb9A7suUDhUNef7EdrdP2klydLhqD
Lp/vG/hy/Ue0z267c3XFLa017dKuQzvt2bzDsc4Hf1/rpqiirMMV8QvObC3NdM6TX24SrMkrWvuJ
lo1MNLkfdH1C76OKbkAkyTHyAK3Pbnep2Xn+a5JxHT1YjTnIPTZebXE7pi533glbjfXgJoXp39s0
+IYfzuD32l73CzM41P3Uu78Q1I1MgaEtkJUkcQp7ySBkZyKX+OZIP5kfgzTV1nhdlsmMDc9ZvnSs
n+6z7a046YYFUqfmgZyY1X2EFWK/AEOZ2p5JynGgSudEjpHWqTyIx0QF/Z3bt9x0Jt7mGHeTIYu7
STNKP+yRtfj3nRNIM8Jk03EPoqDFy3FdU26i/kjzSM/HZj5SRHgTACUe9zuDq9X00zUxRnu1zWGB
PMHF1r/3KEA/tzU6la3LKTksa4PbR27XZLVKLfParym1e/oyauTw9pHG9aWOqrru61cHFbUR0WBp
OeNSUmJUaOvDOO2bWWn1j6UakaQaxdIEdza3VeuxLJVW3jSLmc105WypPeZmSZwuS9E2WfKZr6fB
Hov+uYwl26V6NOaK0s/S2sm/E2RiB+vOryCBf56suVh2rSECks4Tp3bu4NOI7kCMn7MekRM58kaC
UcnfFSkR2cexNMheTx2VGBFSF7s6SEjrmF9OXGE/lXbTL/jSLJ77iF+8N+7wkrOmjcmwLn+adobp
F85y8SvMAKSd7TGG8f1bqea83dep3j13vVZbN3QjG24yftGX+m2TQUV8BHo2+KGr7IKDZi15NoW6
qoLm1pV1cM3a7w0oix0TKj6ACxmh57AZBjlC4oNTxWKU416mSRLx4X4GCO3jfwMQb43kISwAMEMS
Bnp2CuxYwtdH8Mgqnow6ezC89dvqCQCPbvny/oGwKkI4A9qNQeoZ0C5svzZ0tuiY9ukUJSSL7CV4
BhZ/3jXd93lHEBAQd3bTgf24RbK4Z+2DeS6okiUhl4EMnAfkJkFUlP1r0OByz45i7SF5/P33013i
Y/DRmcYtkI9+xQXrkoKq5qJaxZieeLvRSkd2DmW9+2VxV6LvSNFLv+Aik6ggq63qc0/i+FgKES3T
UN4SxKsRXow1wRWM83IWNyAfdd8G/mA5sa2c/zSKUwetSSq5jW1Ypr/D9h4niM4Y+2NKvCHXvs4x
SgyAguWale4bk0kzAV+CLbWHNXkGTtsdD1bMYx177Gd5uLmtl+HQ+uY1B7eLxb91OvnG8LTavrQL
Sbphu6sOQyZekmUJ7QQah58EW6Z9Uuz/vUAu0H1wUxRjnNEAtXxrZ8/kLBBYcXxe4mWuzb/zXLlR
Ndbu19EnU0qkjXpvN2YzCWHLBnRHD8fKPH17aiQGQR/XIl6z1nwx+dJe4Rw0P30N+1ON3Kcr0O3l
O4MloPuI62kqBOhCT8drCJOxiAwt46nXrMhtPP9TI6V8dzuBUahi0SzQqqN6Px3FlUm9QqUhThDO
KJXmUtp+aA1NBoUx0OQ1W6HLh6L1jpczLCYEJ0iVToeb2zmAPlcKkmXxON5nwdh99yu/eq8vBi3p
zaIT/6ItdRXV2+k4dgPKC50ljweaClGa9ZxnJi3HqiuuRRtfrMOtIbN50m77Pdvk2d7YJMkwGMOU
x1pVt7vCDsYXw2j7nXKF9ZoE/jUS/8Unto0H1MSz0YdGoHT6aIO72MOajnnsdhQU5TpNMkxcqd8P
ldSugOkXr4tvC+knSh3cPjZpy+lYqdVhfYHZaTzaYtrjNantPLu6lrPz1igED7kcZZuv63lGKcFp
rjB0CkSFI+KvJimWrzjVjO+zokYfhxs0HmEQCXDJIfjx7Lx0ZinMqXb0OJnQyuRD0MZjicY1rGSx
hjmgfhpOIl3//Hufuny6zb6CY4bOFvQM52yfCgruca7ou3gZgu6AxsCLmqYUV3anN0bhmGQGYaVD
nzmfQ96hNZbw4didyuamnwG+eq24Ro54YxTKJyaQnR1u0PkJJgX3zsKXfWzb2kjq+eBFEAr63b9n
7OKcdLajg2HgXAJbn++0VdkWQHttH+vd7EV5V+67qbhL0+LOh1wblZ197WS++IY32dHWUsX6GW3M
edKGK2zQ/5lSUMvH5bnq2uEmSOfuUHuJFQ9FPV0pOy7nkbAZAikI9YCJhLP26XeFyG0wVt1Qcd4H
aeRpFly7sRzfPY9sEpxVEBU4J6l6T0dh8iw8F7whRhSX/vWERScT55aUnFqFBf6RVknw0ZC1fS0H
ePuDTzpwW32zbRcUVrgLnCdVqD4Za0VOSmyv9fJXt1SzHzK53umLUR0XGqJp1Ba582pwDbj599q5
nNltaDwoWfHInP7XD/1PjTXUVZ6vvZhiPaBsJBp4ic0c1PPfo1zswdsD4hOO7SBnGd2y05nNiqwz
h0pNsegMWor4s91bLV0wzHmvnZhvDYU3DfomOFDk0GwP/J8HMvyqWei5T7HZWHaoz3O3X3zhRV3i
X2sWB2+8NqoBFiQHzJaGdDoUxh01dX4O4doo829oCdOG9pSrzRE+U668Sdo1+WB4o/NDZbMqIz0d
6iv+ZZcfIq1/GFEQiJheaCKnP2Ho9CKfiEiPpwxNwMFUxZT+KHXwOK9yhuXDRGemvaJ/fWvJwN7Y
thpU2qi8Tse0BmEOI0h/7NvgHvqI2FEbpffuTx4iCokEyIm9jZd09mQLkEYyloyiwY7f13VHT7Ic
Pv17XV7Yv1F0w2rkJrOdBDYSv9Nn8ejvSXwrVJx5GcJsEorYxRJnmdZHUCh7DCtrMJ6wZ1kMNla9
TMLFdfG6K0nS6w8GAHd3k5Qd8oSsbibCKecuK/ZwpY38mlEHv+R8jwg4hVnanMdsFKe/dNUEObfb
fLCQp+fMcPs/Za3ElVl/Y0nzlbIZwFakaDq/+Kw97besbicMnRzpfmBJp25U6HMldlZSuuLY2uvy
azLxhTj4TkcUcu34yTVI4I0VBhsM9AHnUHYM56zyIDNy9gZaKdxlpX8oXL29w7b0WoTg5bFJ2IX7
P0t1fJLwtzyd0TQPBDb0Yo6pN6qeF6sLI5q70gzCrMXN4yFLNC1/oBtdXEuZf+sB+WxhCOFqDAl6
ew3/2aSKBObTkhRz7AXdcAe6+DHIq+793ynVDYU2CUtYKpzvhNIyU3JgeL6yX9qDnxnVviWv6sq6
vNxvcZHlcGYL3G5eF4SZmS54Wi8o9QaKwR3CGy8Pvc5InL3n0zu4gglcDLfdhkxoQBt9fCPvns6c
XSngOsKLYkMqiWNbyT1ZLKZ9myAOvOZzdnEuMxiCTy6yoDkudcHpYIR4KKxQLC/OW7/5K8CT5c04
9L521BWb/Q5JkuY9D7VRvFqY5llRpudGGVVD2jY0opziW4YmlUvOkmbVB44Dr3laVNF81ky7G6K2
KrJn0XTBHC50ulskVINqhjtzKAoZCTCcb4pAJH8H1lr9ps9XVnEZlOUXK3NoOU0pPZwdplgw/x1r
meq4w2rFoWutF+IFgNwWjwlNHnnoXGLMv64If/7Y61CavxLNrcp4lEuqPprS57xvEXqPO63WhP28
Vg5f3MgtA6qISfm6H9ekHyLbACsN1ewp88pbvfgUmWibetzmwrGhjWefYjWOU0Y0khNrg/4ZH06b
7VTdaEWD7Kss7Mhruisb3VvriJ0UuJHXu6noT1+tIxx/VUPrxnQOF+PQewVG4imqGRFZa6reXWbB
MqdExEQaZqrFZ3k6nLCnrlwgbsSl42Pg0NCmH6rk179Ps4tigEGoIm0gly0E+vz2ycEwZGpp9Fir
My8apdETPkCL4t4usvZJrwr3yrd/sY0xoA3KicsIsj8Msk6fCv+GoPEzxQ0xWOWjndBQx5PbvPKq
3hwFhTdS7w1Qss9GmbIiQIwW6LGvCvU0w/n6vEzpNVXKW6PgNYBdNdQmB9jx9Fno4GW1hWo0ziyz
PRJMSoIumMuVhX657JDEUwAb2BxTbJ/7j5pBOrHeMidGa2vuNdpIUWlIGp62de14u3wgZDb/A1AB
MqnUzpacR8uVj9904m7eGh8zUqgc4953PxBoMO0BLoLUgxfoymb2mZrD6pNJOIvyRQ8KEi8cI2+K
3xjr2M//XuGXz8TmT8ALH6zPgjtfCgp+7zR3rR9vZulfICuK17JYrlmuvDkKN2rLssjn5nJ0uhTk
2PZNk0x+PBr++NqqbLwzNDG//vtZ/vfNn1R03IVgk7IlYxkVoFQ/HcakNrdRJgcxrQ6kVuiQB3FY
cCBoI6RaxPR41uL/GWaj+J5orcpvslQffkqBv8IBNgN51i6xSMbh3z/rcoXCBOUODFAFXsZ/Tn/V
VBHe2RJjG7uFkblPM4SR/lg5VbF+XmCG/Pn3aG9MNcxTvKXYFoFILnQxfaqadpoZzRVOxPfiHFx8
bnb/HuWtZ0IFYwBZeFxyzyNLxmys9SLpg3hKshHKV67HM4pviHzjEP57qMuTDKdIMCnkB8TocA09
nb6tXqDdzkt17Ly68SnAwhW/lFvR6TLUUkf/Y4mrH+Ebs2gDMoEvwcfeBAKng9YN2TJozZJ4hEoX
NXpZRfp4Ncnp8ngxKcfZUyAjYOBwzhPO4FgNhpUkcYa887EWoviFPTsG2Qo/RNLM5ivH2RtTSTm5
+X8btNKQuZ0+VTPNie1gpRAP6RiEmo40X0/d/EUHc9wFRmfe1ZPq1isv8K25xHeRzFBSLNAGnr1A
3elVlkw5cWMlJ7XvT/pNYK7XRD9vjoKKGAcpgsBM/WxzXvBMsO2lT2JrLX/hKTPts9Z/9xWaGCdy
UThs6GXRhNx+xH9uGZXeeQW1uRar2Td3q21qh7J0iytV8hsfFxUUvvBAAkjA/LMJy1rUgRxqWjzb
pog606kOFcl6EALlz3d/WycjnU2a7mCgkCaMFDSYmXmo/e9S3eETHmu/gkzTV0tYJlq///ewbz4g
Kx6fUfAIAM/TaTSlbJvMYBpLJZKfgAVGH01j166RO7Xdj3cPhuTMBdUHgISOf1aGUAXb8wgcH9uU
IE+WUUMFlEu1G3vduYIdvbEG6W1SWYCVsdufK/dWYa0wI7wkFnOXYJnRojef3ff6+HOOAnyDsnCY
ohQ8RxREkHtGP9tajHk9nEA9h2HrjvPx3dMW8CQ4ulNebXDm6TsatIKI60Wkt4nVlxEuDMG+Ipbt
vqZh8fTvoS63QTp/7LFcWdDGsu5PhxpHoSAJrks8ztl3e07+BLn1vOo14Sbltbj1y6XHWFugKwtB
31RFp2OZLeleqZqWGAWfBQEDz3i84X0sYYJracmXq4GhNgdsrtXYAV3gbcIVfuGYIImlO0UdXKed
WIf3umP+r2tFQDeYBEX2Ba0kbWoqq2Wy40ozhl3tZb+GNXDhd831u/dxyKlAoh5/gZZd+JZNNaR8
g7sJVh3rk72SvlsE/XwFY7l8QZzzdOC4moAgYel9+oIKLxEZeWhmnAyZfWj61o5J+5WkrK/2u69B
kBHoASNKpb7gXZ0OBZlDelU3WzGC7c3Wg4h1Yy68d9fzaAA3JS9TRzXhbYfyf86M0lXKRcP7/zg7
j+W4jXYNX1FXIYctMJlJIkWR8gYlWTZyTg1c/Xmgs/FgpjjFv1z2wi6rpxsdvvAG69jRC9kMvfMz
yqyHOTGGG7fq5X4j9iUNggsNKwj8w/lAyN3Memkn9rGN1H87M4wPRiqNG8HsZQjBIMs0YBkSyq/7
VAF2lllatfYR5ZFi8PRKQPBIrfmNNFkAYkUmAnkFMGyflQFcpNdVdgWX0kKmXJsSjZ1Q06YBfiOb
tj5Edv+s9FVwY3aXSwjOiAidIh81BfiA50sYOBnKXVVHqFKRMzRSBp6olX7/8X13ZRQS1kWkF+wu
LsHLEfjPjuBminLKS7jOT2axGcyy8MMWiPjHo1Cm4M85T4cWUjdXOCBSKona6igpEB7qqIqDY9ZJ
292IZLDVQzuo0S/UFbrvYS2N34VRKmKnR93C/Ua1v3YWJzN3Al5lgr717XTQsgctpnD03GSVGL4t
zXqxC5Kg1x80Or7FNrWzIvhKsupY21EJ1G4XIpQjYFYoev8AVqAydw49sAiGWE5RTdVKAORhkbbj
HZyccdoj/9HDrXJzN93OVWgbG6VrTPC3cdm3J7Q6M/XenMzOyrykrNp0Cz2qn/Y90h3zwRrULNgG
WWQYr4YQ4/d4bHITOhLyWl8rxLSMQ6GLaNzYTQDyVZn0PJObXg7WfMhmNTOPuqTo4ptt3tDamqK6
fZ7mPNRhpdTtv00u2+ahLBN6hlrTha+jQCV7MyjBHD51o47DQQ6xrtnM3MQzkGzQkRu7bsxvnPsq
PFi60Cj7I+Xkp8SUxrawQUo/SVsrvrYaM34IR01PdxYS0fWht4153LpxJpFb0TLDPQ4GIlDJBt38
bPLKQiCaoyYT+it4IfevQzxMfyVVh4aOmPvM9IdENbNnrDOBtdalPsILkpYVtl4GzgxXK6Rd5WEw
dB4iXi5AI3Y8Y84I3WWoIdyompZ/hYgVuQ8RdL6cboQq5COly8j+PdVCyX62lZTRndqhBLo3cK5S
3jV7htvSYVcnTpNm2bUHKxLmDPw5M4l244hf54GOb32qqY++mW2JlXNRmwiuQaYSOZgVQzqbuRvV
fpcUeJdsRgS+5F41erD4eU3r5JSYRl6f7BKY5sZEO6b2y1524mDEqDZsIhBExT7JCPZOQlMlL6DB
Z7kn9Z7+6Sez1x5tqUL6EaBafjaK2TjUB0yrOcxVU3Rbu2hDJHy0pBrQTtHnr3EQWI4P0DeKH42B
gsO9ObdqfyIm75O9laAgtIlAwqAVNCpyMqFfSeQMpsooEH6bhKzQBqvT9k7mMg38KTc6dCNKbc79
pg9E6PWtnsiNtBITSocpusGb6xbJmsqyIhgFVdZnpzYQg/TiKtWbg96AntqkyCq3W96UbGKvVErt
E7R34OPFkITDs+1KPm8I/k76U+w48s5trEnfYQIbGqim9WO3HaMhHPZlaMKf8Aq31YYvuEXXmBON
gSK2rg7S6z3A7LS9d4fUeY+6RHlBhs11/TioouI+xOK48JQMvVKv02FB+encsJ8WTbncd6xBBN4c
QkTwhzJSa1+QtQUUgS2Z+DhOh5NvZdAACFaMWHpwyF2MGinKPBWTSF40tRIvuMMnyZcQMzH1tRnn
XH5R2S+IS6c2YGCrTqXtFWnd5j/g2rb9ZgCqJjbGmAHbra3Q6XvYk2Y2Nb4MEOry4lyT/T7SR+fd
tIOx3MfSwCNaTeh4/+oi7D3BTUPJaqgbjsZz1kXZX71ZqdV+aPQpAymtDN+BHSfp82SDgXuy4QSM
h5aiR/MNASS+f9y65fdaDKG6gRfkAhtXx6yD3xCFT0k3z8rORVLtJxbDWfCg4h4ZbRPOsfw1DeqI
MVvBcb8b0IyFtwrxr73vu6kHwg1GtfTB9WfDfnEptbZda6qjxylhCeHiRO4PruEg3cM46xuvWwwj
D5MdGN0hiGy33bmZA7C0tq0w+5fORuX43diHGtqFM4KRYnRVJOooBM73dlda2de4tqB4ldPYaF8t
MYbzvg8HZdzpqda+zYHdjU8hZJp6GytVVm0GPmULU3NSm20+VLN8jNMwgFrYCB1gWBp2rYKfSC+M
TT+KAtU+symNe57aALpKTltyF5ljKk9YKRjVXSbbbjzmCHCJJ7evUsNrotHW7tN+hMbS6q5sj84c
aNM9Qbep/x1oJibpUh/0Z7OuXfs1rRxRvAXUNJUXNYv69Jj1Stx60SzNeZ9rRfuYzFCxd1YCEfYV
o7fWrP2unkyxsYJhGnnzZQAXmW2C5h/qkQ4kI5Rmqo0CKSiHkeA0YpG06sNdUaFMvMvrIB192YpO
e8TYZJ53zlhVpd9V4cTGmuEo7p2qt/C7zKbWeufG6spfM+q0wvZLJStgF1VBMezoinXfbDEZk99X
TmCfWkG7gOshnKMjB1z9as1WqWx72XTawW1UW/yEK5Q1uyihBrmjq5CpujemIoy+xBMauwDaKzOj
0WSIeSdNMm3k5kj6ESEL5x+RCR269bQpEOnGbLg34QoUZf3k0r9tT8DZ9Sd4JVXxS5FNGGxgG5HY
YnGu/kP7irSpS525PAAIq/Eb62LQxFDrCvO3EYc039DfKJtNxt1MyxTmutmyzrOe/cPrUw8PrnCE
601NjqGEyBMVt3bD7sRdmyTQ+NyJ/srWLJG+85Ak7QKP/p9JUQRTSkJMU8y275aT9q0y8wbtt7aE
zDXPjv0YKq2VHCd7TpLtnBkCcfZcaautwtup7C13Iq5JSsVovZCvNB6hKeqmz//kZF8EMrfTzpGU
NDdWHbkY181RxUmSar83klF8b2KMMb7YU6oq3hTP+nsXhl38NRFOzbGcEWbhNkNarP1ZC3S/Io89
Ugwv8yBs98VF3AG2EN1DfetkDc0KZOTRW0Py0ir3M6zON8ygDOhT/MiA5z6ydTwbQ6GhDD2JxeOr
yOQrOngAcLh/53vkQw3lOFVJLDYdLLH2dzzGZei7zVD8hAMVoD4LDOuXhOD0a4SfMm/nZAEJjXav
cR+HsH+g+2lNuouRC/+Nv2gstxokmuTZjLAvv8/DvNYIDodKK71shImxWZI/vCWKqYy/JzJJm+8F
8pnQYrUBWQaJLg3051Efv9BrTGDjTHIWL5OlwarwIt6xVxMQev0sSfjrTU6PNoEa10yPqR112bZP
p7Z8GIch7B9soQzyAG1RuYfRgHtbZHdJxjKL5rlVeoMOcQLtZ1+2bWD7DsgCxYebCxmE6JJfBEm8
+Boitlh+VbBRtvaOIc2/kTBnt/VtVERPQVRKHNsEMmT3lMKG+Y7oeG4OVaDF8jFzkqbw0c2e7H2g
9Gr/y0a97ks+LzqV2CVZ476c1Xj4og9d/q/TOq16bIxO/S4G1+j/doOg1rYF9i7Ti8O/qr2xScLp
bcoF1P5srOJ9TXB6VFFxMH1UScyR2C3hrqz6qpe7Lp8RqWi1kiKJV3dVg/dP5aCSedIR9QRcUUNr
8UFLBzy2elDG21YR+rfQob64k0UXAR2YawOTG0QZHdvLhQGDszechCvbFWXn607YRT/0aHT0Fycy
u+p727EZjsjJ4WZk8u/FJmwXTQcPjMuQ31tNllcICyY5tUk2q/k1NHpbfSzZcPU3J6y0flsHhTD2
Bbc9MAxrMndkhTqSAim0l7sih5SKh40RD3ep0aTOPVShoTwsfKLqn8yqg2zbdo6w2M8ZTMnBztEx
zpDV7PaQ74Be4vwgM6/tNa3YgR+2tSdN1CLYFnEUoBaIvKLS31dIvCmpJ5UwR6xChrH4N3OCtNvl
nZxpDgkokrsEAoSB1G48c3pCZVE3pMWEAlbNlVb6MpHBY1/VxktYtzDezCaW7QO+t4V1DAWuv36o
iPwNxT02XNa4pbILAiiR3gDXo9yPVdDLpywK7RxtTCp66LgMRpt9NW0JL87rLLkovhfQFe7dPG3m
r5NpdWw3IbXhLVcKVCUTeI2RH4TJ7HoQ7VLFK0sbY66Ip9BafEPDn9U4BoVP3AZ8OJjdaDPqXEPe
pHaEXTxu1i3LnKU+e55YuhT0SV/JLcmX1733oMgTMw9clwqkHu5jFxlV2Vn6w6QjvYH2wdeyjhCr
EPnUIjVrfNbmhlYJ2H1qKhRTFobTqtARdt1QVnoTHIGM5F7piPgRdgmWebilP36cRP+pPa6min4L
DRM6zIhFrcX6hJOMdi3c4NigZJt40pHdrxAaxksJIdf2Oq1Kf5ZpNI9ezhvz7Kah4vpzKuK/P/4h
V5acmphKDckyl4bbas5oWiolwEBxRGq29KSd1js+erdD26bZQZfuj26U4/0Qt9EGxufzx6Mvf/pq
FUAnU4JBLQ6HujWZAdnjmoc1C0+csLnedc1sw7QkpHmb0RVFyCeHlnWrfrEek3QGTPTC4gGhcIHJ
V8QoDe7d4Ah3nIzPDurd7HTGozEh5tAp6nSjKnMBTWI8KuuAknAsVMBe8Hv+U5VRSf857eyqIqYz
oZqV8XeXcaEmUrYbbOuCBwL04UdidbeEmC5KnsvIjkpnf5EYpAJ+PnKCBVdLwYQ6TVKmfhqJ6Qny
OkLOSLv9+PhDXpTvlqHoUdBGpRFIQ+58qJae8ViMdABBZE7v8PDz3dBY9S5HKGUfdaRvAMTQ//h4
1GtLyxekkUrZnWbCavM2hEqdI2kzhWr6lrn0l5JI3ql9/7deksxCjvVSCwmMj0e9sqzQbqiI4+eE
GOW6zNb2SibIrMSxtjt12wUVcWBmSy/ABeB/GYoeEnXRRUtx3S4eE1i7lTmKo10FzhYVms6bIFVT
TwhvqYdeFPVs0KSUk10FxAbX76p4aAnbyITo0eeuB9SrB7Tf9VkpbhyGa6NQTKYyDq2NOtBqn4hS
yQuOCV+MksimgATmg0W61VG4shsXI0jQafgiL/4457sRRaNEag4OvnEhktcObYZnyUrqp8bAO1aM
o0NJBgVf7fDxzriyHxeaCk0TBxwPl9r5uOpczYD4wuSkYP4Gj7TOTkkvUVExDQQwiy7ZhlIdn9Oo
q2+cv8s9SW15wfW4MAcB1a9au+AWrGaiDnJC1Fr6TRrJ157c26dgdAvkdYmG4YzTEUKqD3jncrWd
zzIQE0J2Mi1Oeu1ii4qFaSp/hrIN48dUaTqqrl2nmqcInLt5UKkVf5tIeNpd7QQdKh2WjkoEG1Hp
vn+8+lfWQLM5mOwqTiaAmPPfZelLpwpR6VOjYPZBV2sIvZZWJHkuYePu48EutxgXHWgHOlYL7uHi
uLSjrtBPT0/zqCP80g6N6/VomdxJCImIruhKlD9WSR5MN/bY5QnSqHRCEKVDC2pvvbcj0uWmwTbx
VFS1WDQ7yAuIWj598TCKS8lSoyEMB3WZ/n8eLT1NkFBxkuyENIJ4TYs42OrT3OO4ENy6eC4PzYLj
49AbrOYC7j8fqsU8GEIyRUmzrJRTUiTGvkJphhtirtH7iZHjy2BlU8L49F3EwJQIMSSj68ROXg2c
aS3M8jw7aYnot6hUjV6VTcFn+442o6DqBpyUsAN/8fNR7MFEqgOBoRMSEdZvPUfU0tHn+j1w+u6z
IM8/Q0EQXQhfRLDa+VAKeQsHl6ECt9EIaug0OE76++ONv6zKWcjGIPz5igNfGBeaNeTOQUGqaZyZ
z5VmzhdUhLV5A3CBsnCaAsmtnNK8RXm9tuVJBgDHgFvhYl3++382Y9uqVjuNWXbK5Zz/GPtsvrMT
JHE+PzFwHEsPkha+u46WaGipdVnE2akaFHuHFQmpzzTxj5bI2xhS5fPjsSdAY1LFAly0PshT41RO
Hkf5KY5xMZzn7HtLr9Pr0uHoqsm/H0/uyiEDcKaw13kUF6/p8yU0e6vvEM1jazib3JblvjSyFy0i
zal0LdgOTjVRVatv3CJXPhygbZQBaD/h162vXorJDbsiRTPplIrcea8GLkN2pbwVBl5e/EvOBjcI
NgxIj3WEXattki4qZyc9hQM7UMvfRYWe3rX2fJPQuzwiq+1PjExM4SwYFmdNophnyjrKFFSnGpGc
2csRre08xUQ2ngq/jUvJSJvhm9Jk7RcwmM3Psa4GeVSCEMcGbu6k3UABmV6KFNEwLx5DVz9Mvatn
d03a6trBMWeBtwxRp9hgQJH3Wzvu0nHTz7QVTryj1SISzhHbpSTQtuMp6CjPe16jxcp76LvuV+S4
XYLYLB/ET8GKTFvqCohWpnpdhqey6ELbpz2YY1EYq9G0RYqCPBslYyQAqaYH6UGAPFF9E2avA8Zz
JqBAKqop7yAClzfy4Cs7xOV2UEi4UeFFzfV8XwZOa7BHkuJk0qd5R/lPfsWu5pZb6Z9sevXV6O/T
d18QR2hULMfjPzeIys5zsr4rTqhQ6dUdmg2O+4ZdCd3ZdKbU7ikaoqMnGoK06bqoHrt7LdbDfAPf
fYo3pTXo/6BJ2Yx7J2iqmvrsJKPtHFb5LwGT1jzWCZD+H92gRJ3fU4ANjx+f3ytbHLo/7J3lFQHg
tjq/ORqkAbW34iREKt4z9uAApk1Rt5MlzE9LXUDiI60CncLfuCOunizMrKxJJVs9YcDYHzqZhNvY
1qsdHTFxY16X35/rCK1gcjfSRlB05x/GbtHy0SnEcUPMlr5Fw7fXkSPKx2j38QJePltUlqjuMBgJ
6gXMw07cRHVirqKZuLjzqyzDFiHWdS8NsGqi9kkD4+MRLz8Z1zvxOIHNn6dyFY6WSAQ26WRlp5Jz
5qPQVHLsaKRhF676Hw91ebsv0GzgZwA/wO6tVxFx2LwJjCk/qXXebLTpoagKH7MdioNLORkr0nyR
AQ1uXO/X1tRdeHEKICdi0mUF/nOqMtxaQpxA8lMYp4kXDc4mtjLDV2vjbeCev/FeXtkqGvB7pMht
Ekjw5eejFQuiuIid/ESoEG3yVo/ujCj7NO2D4qNlLUMQZUPQWR20GTEuFf2x6oR4Dv5TGtVW4C0o
p/I5b3y1KxNaZLIXCDq8PLLv8wn1Q4gEsuir05BL+SW23fAQpFisfLw3rnwk8I/86cDR8LheA6sc
ZL+hl+XVqa12nTqwaEUyeoakraOLGxviyox45RV7wTktMLtV1iAjQrUSmb1TSDVoV4O32EVTNr18
PKPL1GuhTpFysWwEUGs2xqjzrgaJxbpNZLiE9imtLDWD+2aWOJ1JZaz8FL+i+cZKXjnQEP95B4EP
wmhZ4+Bau+4LdGOrU5M1yk4CC/bMXLgbTAU+DTrnqYJ2BJplyS5BuJ9vDT1Rwt5pg/IUJeO8qcy6
2yT1cCuYuTIhzi0BL8kkRdh19XWOgFvMjVad5g4MUh7WzksOgH6v94n16SyIh1cF3UdiDh9o7bU+
IMCL90hVnxC1brdENK6f14nhTyrWih9vjyubEJV7igCI5CCwta6ZLRjqPhnK+qQjaWiAcHeFu530
ur9VZbo2EI/jIq+FKwcaKOcfScp4SBAsr084QCZIXYzQxIS4lYlfG8UFxcy7BQMeKO75KFk2GYPb
oR2HEqzyFIlZc9B1BNJ2Y9ku7wn4gZAswScud9Ka31O2OcKtUutPbpCE9kGXE0rPsdKF43YSLsp6
8WTXt8Kay8kR9PGC4PqAlBFp1/nksO+kuzqV/alt3ew0ECvQ6CnLOL0RZlzu9MWZFUMfMnCg7euj
2zhd0+ZS6U8IYtc7ivS9B6es9SGP36oOX5sS8bFlu/wFLmL5Kf95FFvN6qmEWz0ghyjZDbom0VoR
t7gvVydkLe89ZBEeqtXCwUazgT+GwylTx/xB2CANUJw1dZwIBNzuj0/U5YVLDmcu1ku4R6DEs7qN
Bt1M2gYw0Wmw2iLdjOHo2ju9FSQPpp318Ynyu+bupywPv3x+ZDIDmPd0A3kkl037n8WcDQsbmnoW
h7TWC8sv0J8t9kbpgmOZJrBO902HD9xGs+RQ7D4e+jKmWsoobDiaCyi9rFUcVKOLHCdOmyPCE41n
F/r8qkYmQrqzEh5mGvRfGktvfPB+wY3lvtxBvJzIEnIwDGhwaxZLo9dtLfO0PfaiNvZJ1fKyafEt
3PPleWdNubmWJ23J0Vf3ipRq1YHsbI+pEr8MSY5vbV69O1H5j2W2weHjxbzcrjBKFhDq4lNP7Wg1
mBobwJkUC1WgJkZ6ew6nXUpegYqHegvn/4dsdp7rLWMtuHjqiTC2VnsmjLUiMIwIiZ46bO1NHYEJ
2aAK3SsbWcVGukA9wQwskJ55gxGjck8DYuhfFv8/7D+BEKqdZ0RSD/DOlF2HgDbQul0sRhqkQ6gv
3pljPYDLSuzw58fr9OfCW/948AMUlElRqGWvzvUYasmo1lV1bLNkjsCaNrn+xdARUNhmWeFUsUe5
PYv8UZaZfQpgfiZ+1upDu4lrmQKrTgYC77ma2mGHD3UYbtOOqknmyTBXnbtKaXSj+pqjPK29GRFI
h71onOSXydeZvTTi9sTphAx8k2SRqnognRLzESAENo4j1ezsq4bRxLAJ4fYiKQbeLcH4I8yq94/X
4dp+Icg3+ZAKPba1i1I7FArgEiOFqQbMRZmyN6IF07Or6vMxkL3U37DvJuqnSLV6xNHMjfURgPNx
WIo33WgMewyGRywxw3n78aQuz7WNegFyaYhxMrd1Tb1uXZe3LSiOJQ/xA+igfJNpdvbp24OQbmnp
I2xHvrQmXpOstJXt4LvcSyXboDUaHLQqV2/Uzq98ICisdO0pX5K+rEXZcgG4yoz6+libUfbeqNqc
bNBwT/emVpbZjcD7ysLRkVy6LEtDAnWx81dgmNVCn9SoRsrUeV8glMeBV/7G17m8D2E8LW8MKQW9
3XWdHhR5aYI6aY7YKI0HhG3nGZnutouPSpgavwNL9PUNWt/lIiJMyeNCVExkfEG4gyGJEHTFExNl
SfRNNsaIQKVwe4y8iSzHG5/sygSXVwXNDqQCyQhXO10f65rYcVGCA1UyeKlp1Q24QRTUd+FkRAbY
84lW9sd7/toUHVrkgDwIii5I1pqY3LrDmuZYFVX1BeLG8JyVTn2f4N9xI1a43CWQ6nhj4L1Q4eba
ON8lmZFXeHvM3dHAKFv1mjx1oMg1zZTuPp7T5UC4KEKsBliBGtUFTEiomLzleLfCeehUT+op6NNQ
rz69HxkFRUJ0LkAHGetespOHFJhNoztiF/MzNOu9msvHserg2/TK5wv1S1xMEE7Fg9B1fWnU2OUq
ZiQ6uGRd9t6Drd6CDR5vJO6Xm4FRaFLTkEfGkRrj+RdC3wlIqlL3x7GQxR16aLbnhJZcIIm3cvUr
34hCKXMiDuc0r7tUtoLxD3WC8ThWqfCBZ2DyvYDxP70T6IJzoQOcoB6xBk9JUdD7MKjvo3eGbQpe
oU9CnecbwdPFXJZ23nI5IXWyfKLVsiVQmewhArxe4gnw2CmLl31bOjcuo4vrAWIqhwaYEG2KhWB6
/nGMLHZjrR/HY6rb1E96VdniMYaDicji/YgZvffx2l0dD90FUgo6YPo6vlYURL101GKO2I+5z1TY
x205yur3oEXpXqgBrJmPB7wI6JkgghkLYW0JEO3V/deIDIcCVx+PZj0Z2ziMDnKO3+Wo7klBn9RA
u59z41Z4cX1QTpbGVlwGP19V9OZrpZotvp2ivLv27NNgbLy2whQmiuLCs7v2aczHG2GkuszlLIxc
5krRgOwB9BCRwPmwmKYlrdaU8tiEgPcHVdnMA9jONtfSu6AT4hlTlOGbLIoYZGfeGM9WbRi/ZWC+
frzmF5kjv4Os8f8r/IvU8/nvyJKpBpttyWNYGBYCu32dfxW0l0O/C9RioTgV4iu0XLKPjwe+trsQ
9/hDzKdIaK/OjCp7ykOaK499P0w4cVm/asC3De6SXleGf3082MW9xixdYkdqTtyfJG7ns6Tmbo19
jLRjRBn+qcdZAly/sN6DwPz96ZHIRQFQwVjl3lnrx45Bh+fhjPKnxLfhhJcOVLZezY5y0Kztx0Nd
3jqMhEIKbw9CydSfzic1IxebVSnkeRdg+5vd2+nPtKnNGzfolaWji0pJjit6URBeLV2kahh7FIly
xC41+VJUmX2X5yL4og1tfiM+uBxKI/MEawtFlj7autpJ4pnpRavIo5PY4zYJmnEjNRhGUVx+mjFN
8faPgA35BA/4OoujPK3aEv7QsRzq4cXOguGNUC++EdBdHi4eU74RtRl0CSm4n3+halTiuE7D6ajO
9eRrtZO8hvEi+zboYqf2MShuIFA3HqNrqwjW84/yENrga2sG+HzOJI18OsYh4EcXJtL3gVX3RBnO
r5/dgXQEEV5cOvrgndbFnzCdmlaFA3eMaYEfsg7MLALhcvPxKFcn5BAsLFrqSGCsVlHt/4j1qNMR
+edvE/J/W1BtkF5xCrkx0uWJAvGISirwNOJsbubz7xVrmW1Hkz4dU9nMOG+5gad3sMI+ns/lzUeQ
ADoPE1Zi/AvQ74yDrLTcYj7S8n4pu+rY0fn0iqn+t0LL8H8ZjKO7oH6Z1prX3mRq6QQQ045u70yI
Xdiz/c0AAgzfCa7oySXY0250Eq7Oj6d0iVX+uM+fr+LCprSKYZyP0oHi51dWI/1agepSu1oLlKuY
bszxcoMYKs0sION8NPbJ6rMhgu9ME2iPoxMUzVFFJ3zXuy6mY4073QBwXR0KjBjAKtQsKfafz21s
8V915sk8LjT+PZnLvxgJyi03VHNjUpd7kUmh9mIvnIeliXE+UltOQeDUyDhqtoh3cdEbaDdRYf14
L16ZzwIfWOoEtOrQNjofJZ6KQe2N0iHBxfVoyBvx08jhHWF0ab59PNTltmDRyP7AGzl0zdbaRmnW
t2ZeoG5XGSZYtD6HOJ7perhVcY3CmdIVrx8PeGUFEY1Y/I0RRKPlvIowGn12sWkwrOMsEvshnMEw
dLMx3tjt10ZxuDS43e0/3+t8Bc0GaiEmUvZR75yCW9Ytir+UNM1u3OpXhqFYumy6Ze3oq54PEzdO
SjRqOMcpi8Ot6DMMj+lFf37TLRftIrpGxQh0xPkoSeF2OFimwVGNMa9P89rd9oRwNzbdlblwvy7e
OhTQGWf1YcpCjRZPPIfUb4p+m/nsPClpmN44qtdHYXNr3Hs8G6sDVCdRo3Zm6mCBPHUPdla6mxAd
7Buf/8oBWkII8CMkzpTZVuXgUCadDSfTOSoIqCGHV6sPCJJibirTW8Kufx6685yB8hrPIGUHheBy
LStkFUklwhxhCJVMKGzvEb/0utoGQgJeu3fU75kNKTr3FLxxh6TcsC4+eg9YdCQIcE4vEe52Yvo+
Od+UqfXz6KET8D+s/Fsk3oI6OdguxnW1Lv9qxO+Pj+Ll2SdwXC5NKgikr+tXqLfDpMdZIeBbgKTU
syo+jZUW+nploAUeDLc8FS6/PeOxt/5U0zj+q5CBNFUMUwKDqNQdieVRUW7oTN0C9Sz79Px7ALKn
MEhdgQoaJePz04LNSwd9Z0YqsK2GIxEZHYcYXrsH09n9AvYsPeldU99jiFe8kWWNN9TirqwqI3NY
Kb0u7KzVDgf2WlpYAYQnugvREX0NjIqxXtwQr8U8Scktnd9LShxVa5P9B2NjadysBaOVNtZsNOHC
U+pEk/xXdbAjvg8LULG+idFiv08XxMJh5qURmwmm5m/TzBdgS2RkzvbTWwpY+FIHJnvk7V9NPu4T
ONZlFp1wQ1U2gzFqJzURsEZQmsUH0d18PNyyY1bfmiuRTiP9dxrPayhBg0IenZuoOcK5j7ed2hhH
KUftzq2T+gAwNDk41jx+/3jQyw+MnjnUO5IVGiCUhc83GCaDdtJZbnfEgbTh2MeIEUNEtGP7iK0W
SnZpObe3GtfcxBdzJQfTF47Mgli7MEoKokUbmS7qMWx7R/gxYtmD3zTt2G7/kBHuh6GcXx1Vr20/
H5U6eZ/drre2FjzBp26gbo0alIJ3aBFhtJByH0VBmnMDAXOheFXBPU5jVKp9qHa5+RrPVVB6fUjA
86hqg954Vg9v6Fi3vZF+baasFO+FoHVBL1ua/eK/XeLKhrF5sxnNuC//zmQf2jQDojYko6v6vNxE
Aazal0nD5xuXVEE91s7aId8qoxP12MqixL0zYU+9irFzmnczjtJ0ixOB7W6tulecvSUXJQ/kBJrf
DfTdeFeHEBbv0mAYEn6mDZNMGVwbulcgNdwYdfUNOgh2iSje9M9xOvY9RoVli2vukGRq6oPvmcu9
FneK8kMY6igOajXPLZKmohq+awaZYuoFYeYq26oNUvUtGV1HPkY1ecRvLJ1T5APycJLpv6MeNNG9
1qIUcxfOPbKomZo1o6/FFjId8ZCF35M0idR9ms955DtZDTyJSo6VKneRUjp0TGUyJZKxUxSc7K10
sljf2altV8d+sGX0kiplGEYYpTopngXYojaQyQmePLB36vjkupnGUXBlWvtyiGEQNlRztb2bVLZ9
YNpp7+udEldfgrlLtUVmtGjf+joTLlIU2lwd8AsK/qlFN+dvUPbDfyw0SaJtjIJ7+FBVqhNUvl4E
cL3HNoPYn/UlWhYthSqkofqyrb0h7k1lG9AMxpS67HQDRZRWUV5bgtzuG3CSUH2ZqC3Hz6CFu+Go
m1OLsBJi1/iP9yUSMFGS2/02BhtafxmydPhr1tGQfuANG1w/QhUo3CRK5s40dEe0rrDLDZpNnyHG
sW3NIon3GG328m5Cm8BE96GYqh2fmj2ma9x9B30uG2vTpNKKTqmdpONOYe1t3L5Fbv9FK9sN/6ml
2icbdTTdGnpL1sABLZS8fKrbOCo3szPW+aGu7Da9VyJF+4G9vZU+NhrezMeykzXskTbCibuPEEd+
rKMa3j5yMVnnl4FQnwdjcpr7OEF5xM9GbTAfNT47bcAONYZ7W0usB/ShcJ2uMfFs70N6n+oOCcHB
fp6g4UWvMfbv2VPsAnLZgA2qu/c6nPJHFNgRK8lZqG5f2mooTtGQwPVGVcVSvxdO4/yVIjeCpnKO
xNmjUIBJ7CIaI9M+bawJTRXNCTTFKxI9H7e6weupHnuMRfXXpm+i+Ntoikl9MoMKEdIUFiAerBVC
fbHw8ESaNLxIsaLZSRfHdI+yVB2cpI1olD/HaGU/lGKs32JqVIHuBXqePFSp2t7LsRwQCM/x6N3b
TaebwnOg+r3Tyg9kCYckc4fMQ7KMK2+DvlIUPpOAhTEewPH/cXZmu3Hj2hp+IgGah1upBpfsOFM7
042QpDui5oGan/588sVBSmVY8EZv7DTQQFikyMXFtf4hq72DGSuOPEncVWW1OpYqzFqJs+hkgDJT
H+ec6OxHUdFHl5na+FfQ8m6CLJVnfSHRRuUfwOOI7pAYdDuAZ6xQ5xSN6x0m6pXNYVKQ0kILpWhn
jmPWT9iieBWKbM6MS5iG7y2G0K6F2XbXjM7FxabXux9VUf9nCLb5fYb6WPWzoYTnXhQDN9Zv1pyl
/+rCTNJv8H6i9l5q0/AbRpyLbzLCUZ4/qrXqBoobD+ZhseLZPQ9c+kqYTNgYPareFBsX0fBtP1kD
fgdnJTWcwi+1uBFf48miMofnZzsdWjQxGoRyjM68qBlu90DtnLJ4p3JhzniBjNYCiaVL0EQVVTcG
Yx3Xy8HpJ9d8L5Zk/A2Gcvg6jJ1UH4fCzVyk2JBo9MuknIc/r1+pL+QwqN+vpWU2LaChLfiwSdnm
oloMWPOpeoSPNR2UxSzf4Q0kLgbqqmc0pEz8hYb23WA2SL+4SLS9/iOekdDX2QR0CgtMPcGFWtA2
kwdF1zaVMI1L1sV4R05LnBVH8hm4U+OAv/DM57Tvm15C/xkLXlD/GFrj1F+0Qpk/EIzK5lAmS4/E
h7G0WMLjKJ7hxt3oTpmKI3bRueH4HMyyD11X9shIgISR/+oZZ3WcSrc/RVIOyhEkzYQRN+Qt88QO
8L7MjdFyqTspYC5/6mVXBXWPdNuphdWglyhb0UdrfX0ycfr27XhwfhejFi3vTVrz41tTvFWPEY4j
gO9nH8BNiqcgmpcsQ5mEJZLjRqBw/bc+51e457mrUT7r7SlXL69/m5unA4OuBD0g2TyEac9c51wx
8LoFFaYklLE2HBcFD+eqInL9D6OAmoOjB52bKvH1KE09l8viGEno5GJ8cFtKmZklrZ253CStoDF4
La69AaBWPBWuRxkHzAZNpzJJ5HSLDAAODFbRev5gpYoMSVq9C3t9z/fodgXXUVdAIBYCNF03T+LB
oy6BVpd5aRCCq1APwmvFh2gx7ZQRXpodDEckG2hR0gFZ//tf0MPMoGSEJ4t1AQjSD0fu0z75NOB8
bAR6Xc3ga4y8G+6HxlC6ndfATWKOkALqkUyRdxfHbzNFq0GljN2IFMyS/O6L8aFth19e5vwRItrz
PXx5rLUsA8MLCZD1v/81zaacrbqn+Xxp4a0hohRF8pwsqocDhYECAJXqb2/dm0wOAbWVW0Hrdwu4
QhRutnSFyY1FVwfe6neO9GCzEwPNF7bJyqnANopYuBLMruc1tokTVaXuXSobZu8Rwpep+6UOsCyw
LMTqghldxvbeQm0zP7iVXLjT8xlKHqZayn2TJLq4k4kVmweRCyuBPufhSH60lmYaDpHTlvO9aTcJ
ElepM7gXa/VAswM9KhBUU3LpJl86jqZ90pGqfEL8bYT2q8ZyCchWDPmkIavVPXnJFEfnmhZxj6n8
EMuLVWVJh7yh7WSHAmwpGTMPP3RocMBBGrGNXTUAclV0/J5cmcNaWyDd5lOj1HdWlKTLEe286Gtt
K/nge703JW+t4YH3WoEigAUAwIBcul7XVAgTa3gV+VBEj5LARh8ONj+SmztwhNvvxzjUHtZyIeDU
LZonnjS9b3TU1TVbphevs/J7FNeqvW3Cr726KdfZAAag7EkehGr89WwMngAQEBAcQqJ1usuFmwSm
0e+d5/UmuRkFieG1jkuBbWsN3LSt4M3PXgSRVH5tEOk9mknUfawMT+zE5NtlW/OOlZtKNXcFkl5P
aGLNOtTbRFgbZf6k60MznZwEFd6dy3P9zNdTgoKqo16EDooKumv9HX+Fjdkce70alTRc6NLgl6hB
tjiQNkIjlq25zH4L1w2XLEfpbT/Pim6HN7p+mOvxnyn7KwCRzUGb8Hp8w8Ltu2wp+eEKOAUo56J3
7CR3rtE/ufmwd5/efkDcj6mQqGRVVEq25XFIobLsSyR8oqb5qan5eCphCfmLBRr9rdFxdYkkJaHt
vopRbW5uO8YimE4uWX6eUGoriv+scnwzbIm/GcYtxX76EwDZNveLY1eJ3iaKQlEv4VkzTCTQzfBm
ehujPFeTcVmxKaRtIkWfOm7j5HMcxuWU/wJOUIWTle9pHN1ueIr9FIMcDx1qSiCbUVJwFjzYnThU
s5w6dVlF3kVIe89J84UdsOqTE45oL5FSb4aJ57aX2VyIUCmF+dFaDOOC2dYUukOiH17fAi8NhRIX
lVeqgSsw4nprp13eL6V0RYi86BiotNhPCNmmj0jO1Du77XnjXh8jd2XOm+tBhhj1jCP66xi3hkTH
UYMVO6aVORx6z6wHvy1rQm5u9RS3gSu3+c+21FLN9jUNRUZ/yjuIg5aYUfNdLFfkDx2og/y+WeJE
O9lLCde8xANGvxhjNoidqvQL35ufy2lEfZwwt33bADSuuq7W0rA3qSHeadSljbt+aXl2vv4Zbgda
sxQADjowG26izRe3zWJp2yzOw9aVFW+EIvtgecmegdVtHFuXn44bzxAaL9v3QJaZuG6gxRD2uRo/
Ihi5+iXLAWFbDWYtGqZRsxO5X5oXaEKkNMDJ0izZHH4TE9UUC1VIu/2CLBcSvMkxiVLz7UHGA3u5
4ozZxKDdN+vXpnjPGokDs5/6fEj17wKtoNm5Bm7PCn0R6CtrSqkjXLW5v1uvcbTK7KtQn3hcB607
pUh+9Xr/UQU/u+fTtp6869OyqqoQY0hdHdpb+vXJzJxl7pMObrBbzeZjDRthoVLeKwVqIS2Cixpo
6vyXGItyAt03UYoinqNt8OaNuT64eCNgJ71Cmq5/haNEkjcDBXtH2rFvLbnygMam8s+bR+EmAh0A
XmrNoteV/ysyTFXSFJFtRZcmzrR3kE46H2eBYuf7rVn43yu69hqRpIG4zoUEHGGzopFbq0U0wiBH
2KJvzh68qvkuLtQh81GcXcY74SKL6ldWhFfv6xNcl2kz9LpzKNTwOoDKsNk6qh072KY5UGyd1EUm
dtKouWv62KHG74jWF1xWmj8mvUqSTb91Z/jtMWTmFmRsKIKUAiDwbd4nkzsOc1EUVdgVlRJ0+jgF
ujrHO13qF9aXCKaugeUZx7f+ir++Io/jGCuVpQrzWau/o5BclkHZyeE4WTxj0HfWgjlN7O9vXVpQ
zyt2kNyMULMVq5hmhKY1rWxDqOb/pe1cf9KKYjqqaxc4Wpz0DDhoDDppu59fH/h2UdGQBEXIlkLj
g97W9XRHFUMH1DPaMDE8XH8gDj42XaXvbNptzF6nRZMOc8O1DMGb+XqUWpkWpzRrGeLk1l2ES2Ou
77TxlOr5GMymkZ7fOiuDdplHPg8CBAGfzaz6HPkykOFlKFXK61Y3gJinHLszq9vzAAEXLtSafjKz
LTgDjWrXFarbhLHsos7XLYq4QWPbU3Vwci0Y1Ltkmdv20vbqnpPW8y13fRZX/jnNQJ6UQKe2ojp1
baU9AiBtGPWLHj/wb7+cOI9P5ioof9DAZSMCJpu1uNuWuvTtzJvru7SLJztMl7rLAh7Gmu4DxcCX
ghnyAEo9CH5HZXaX9OTZc5+/W9YqdOzD3xzEqehRuXnUknr+s3Sz+Zvsf6go4LspOr9xNKWX1sgt
J1AthUIuArCtPLbYjuZQybUkOkdT02PdEHfqU0eNnOJ6XaCtBFazm3xEq6sxUFQ3iv0Ja2InGKPC
sO/nKPeid8vY2eWJiDpbgbTGOfcJUqm869PO0lCBL3WUneF9t/9MqHF7j16E+Y6f9Dqdva5N/hjG
5Ij/KmPpli+GYor0DtxY3dCsw4sSxTQxfK4Loy3DSUEU/lDEtWfej9WkRgejiafoopoDBgIuXtPD
A60I42mKPNatKqhQHJBeMOhkKDlKsEptW99AupYynGQ5fDOlUf+rN2piHVrkq4sgk/M834vcBcud
WjxzwxIo3VtlFbmB8GsiPcWhB4jX9i6yK+nFWtRQbc69OcwyLHlt2WlPzdKpF7wGqg9NC4TCp+S9
Z9yzTTCo0ayWl4y5HgwwvddnPXMqwnc/tyFpbeqyZu38U6/tuuFq8OZh2SPi3MYWMiVE4qjc0pgn
L7wer3Pp7NpRI8MGLTL7XI+K1T4YS2FnQdI09mdRZn23U+l8YY4ICyAmyCW42ntu5hiDlcLJboEc
r3EVIdvY+orBay0zlrdqrLGczA7EoUZIgwi0uXT1qJq50CHH5xb3w9oPa+4apJS+VrVX48LgZf3p
9eD5woKismwB10EYckXOXy9oAb11Wai1h0IFiAhSFMpdYIm2NI5RbEqPq7ey9jQAXljRZ6Ua1hNx
HAhp14PONFJ1IZ0hTF1s3P1EU6Oj2nVIKGWQ7HZeRLcztJ8vI7bL6lS8FXixSuHyjJvGkLw3/8gz
GENymA9nuHDjhz5L9zKXF8ZbtZogfiLiytpu8s8omxBB0/UlHEy9if2kwMjH71U46/4iioGmkSyi
Pbzq7Yriiwmvj3/ISWF1Xa8oXUQF559BDUfLrh7zqczPpR2Lny1Reufh99JQPMrQbgKMA+tqc73r
Uu9MzBn0ED355EelyAlBdRr4YWuV/U7CcjuWs7JnV5USuoVg3a+nJRpt6KnRGOFijP2FtEa7FwNW
TqOD1NhbDwLpCskPBR+yIxRfrocymxmFkUTYyKLkEc+Gfn4oWz37tOidOCJj1715PJCkRLJVwGDV
bNy8M6tZoGNuKnaIrUnqKwKhjSLTT7WufwLHIndi2LO25XUKseYOvIko0q0kts1LordGoSlAVMJ0
QHsvQFdgyIM8qnPlUzTk0QQmKJIq9eqMwvikxehET6ZZxWdFxUXvi5jUajpR+3V+vb7s67JufpeO
sg70BYrVtKs2G5cSXKb1JaoDU4ctQYFDzUlXnHinWk675nYcyvI0xahPwkTaCjyisCC5qzrBrhWg
m6pVjPDOxgbB+Nw3qaS12XY2zh0lDuDdeY4AXR0kVLuZLofd1D9Hx8iXY1bXvXNAPMFQP3adi1Gi
KN3xn2rJXf0pc7PcOLC3GtxfVG2yTqOdu7R56VAoAf0ju76v+zKC0jAlZfOjG6Vav8sNEcUnYlRW
HWK9cz/gCZx6x2g1Snqy6UQ/0BUmduiolav4NiBO/kB/pcKqDYG+8T7zzCa/J0GpwgooF/1kEn8l
wI/KfSqccfrF4wwszVzTzj9kujuaPk3RxA7AZsSGjxkJLh7tZFj/yjxq3DuQswXYqXIZcYaIW+in
rZsry0Fg15n/m5sYTPybxcPSXwZhZNGBxrhhhkUEGPC09IIYrvZpsfxX1fgZvYfBCLRYINdYnAyw
FM0vmYsiOfdqUXDPRARntO0jzLk6CvIJVx7knOGSw/WOcXnX63SMfQTJ8u6OR71ZH1KtMN87Vdp3
78fEs78aTtnOJ7zGaeRniBIoJ2vyEF4RYDlcpArqiB6k7UTRoTUK8REbvNK7B72DK0/TooGNs1E8
8f5anC9UoPI6yEl15JHHp1NcnCiTJk6EY9Uco37U1IcuVyPrCL8Z6JlAgQJmh9MU2GQ60nDQimxE
F51KT5WP2PghPwh0TdFOA2yt32icKmPQkNGqD3TcrRjqqId7VylnnHJUV1mWoyLokx1WZ5Bf1tho
zVnV8+bLjN2OFxbUIb95IjMb3v6pLs5G4eXa0caCqn1aJmhHO4fm+UmzOZvA99cqqw1OgmNzHRJj
bap0beHJkyYGijKFnlQ/E211H7eQP/53clFYPsY4f/zWRTrcGwmft8GlxT7MMd2ewLCyyj0Nvep9
MjMjTmkMkxYHZm5qX5xeoRxdR+ihXNxy5LAgVdNFZ09q81slH6gBgSUgZUQVjYLbtojozN0SW1ZV
hUZSFICVyva9jQnVzgPxhQhDM9VaaQLULMCKX6+WJqMhs9u4DjsTFLC9tOIY1U17NspdWtFLQzGh
9RG/1ka2L+y8cARU3bkOrXkssaZypg9Lpmn/eort7lRIXojPzrPeFQniWtrbxOcmbck3bK8JW280
36FJop3kWDl3b70FaE8gwocuHmRcLtrrtSOODZgB5k1oOlH5MLlVcU7IVd+cuayj8HnId9ea2rqs
f1d7FNOSs5E2YT0l8/s4bhVglTkYQrRiD2+fkEFlaa1hEZeMzbIVcadYuhBtWPdacXQLWx5ICfdS
sduPQweTJ58BwYxa59az11NQCsq0qQmXqXK4tem1DJEpdnKH24SWUVyXTMxA9BzYzPWyKRQgzVYm
VI1oXD6gWDyfZw3i5Nzqw72gpnt++9pxTqn501Xgz814kQWqAghdG6Y2vlt5FRvHWh3anVm9tHYm
QsWGpa4k1O3G7ua87EENrF8oSY9NX4DyrJ09DNDtSV0NB9CIZ9upPAbWX/HXluMqAbpepC13c28f
VKf37kpPG4J+qaKdCd0WqBiKiilhgeIpMeh6KKMzyH6Skc8EXisoBvHVHdLzMmqGry7qREpSGtiv
aZ9e/1ovzRAJRupTK4UfDbnrYbvczsrI1lvqYmkaIHKq4lCJNytp7d5GfGkoGls8VxluJfZeD6X0
y4CPAG6mlmLhiIaIM+2hg1NM4+H1Ob2049e4ur6oYMFbm0Bhe0Ixp7FoQ7yv3zloWQHGS3pENIuC
iBHtPYdv2ow8Frk60PiFt76qCm/CX9GlSiJVxhvjLH3Qki5/H7tOf6d4eASbc+kd8p40U+HV/HUE
lv84igq/TRxqv0VxV5x6cA1BbECA85qs960oVnYC9LNn8XUuQLsKcco1TwcxtAWzTXLScyXFmzAq
umo5eVZGTuplqpcEPBNLwOpqm0YnqwHN7rtNK5RD21rek5Dj/NNdMnv0heK0lp+OZjUeKX/bk+/E
HoEx0S3EskomYvtSW8bJn6DEd76Nb+THpOMFe3DG1EpR/ekqsfOp1z2znZe3lv+BAVI83no1kx5G
nQqYNmzQcwpcMfbHrsCU8c0bagVboWKEvCd7alMTSISrOJVVyXCO9O5glCL51CDFg2lDW31H5pQn
9NsHJOC4jIljBIWd66MCmHex5OTKMMbBAXgxxpNpPZkfddy8/9PSKNrJFW+OpvZsMATtmFhK1N7E
7IZXJZCkeQgtF+K7b+g1oXtpsaMM7MExPr8+u2dRz6uvxihr/Q9tvmcG1uaAVpWM7AanXBS4tVZ9
bGg/j3AJmsID32WWteaLcdbdIIFP7hw7u7GKX1g/Vmi0R7OtXbhUJ+d+7txUOzYizexvQ4WImz9X
TYGWsbRbXJEazYmWQ9VFgxcuIsKYjqeAneigKEDyN/eDzCe4uh262e+0Vhl5z8SjhmliL3rvXBeF
1l/IiztxkHPsUVmfgQmrH6apjuRvofBk/LfEVNJ7Ko2Kx5CpokP8oAs76z+Obef8a2lx+YOS/Nr/
AiaP2lySZ/33lHsTP/vGyDw/x2o3OqZ27jxOIFTyz0Zipr+gALj/mCsp6IM3L5b10C9dPj3UE2XH
t0Z/uDZgV2i4AqfmHK3H66/7bYK/Au5n0MIGrMDR87rBzxOwfOjx73HAbrcYQ6H5i2DKs87mZktD
mnIxGLa1sEjz9J+mVOSBEh4sg95I852s9+YCWEvpZIioPcFf5PVzPa14mjGnLjstVCbT+uONnYDi
2bnmZzQOxbnUanNvR2/DEPFnBaQjfbdq827FNxSzU0DXLUaYED6a4zQvMjkui0w/SFFobxWwJ9qR
ikAj5FFHp35beyoTtkZTSSvMklg9oBbq+q06CN9Qp1+vn1SwdbczYyHxr3G54VAB3oQ+V0yehyD0
EpJBKuKn3k3e8NFW53E5UhSDkxHNgyECqXWN/NxCt/m6IPA5hEUCPygY2eDwH6hqYVTaJ96DLM2B
akHpyrp91EFqea4vlXJYPmjwWRY/RhKk/Ii5ZVIF5dTYDw31+ww0PtqDh0UbU9tXHG2GsLlkUCWy
scMgKE6QTfBrM64naCl5nJ4AvszZQbIo5YkQM+uflrkSzsHVZtf92JtNjXpD1lkGfIXCBaY/5BjD
dpww+cC/lflpUuxp+kjMj5Zg6C24QWrTyui7MFzxA2VC2lexWKz0FHnDqJ51BNTtH4WaeAZgEK9S
PuF76FpHBbPX+GRZC9BVrCgzL2jo2OMdvOAn/1Dlrv2zGPoiCsZx8jI/XSZoCRYP7T9qR1uPOFF2
9hmXoHI8eImVaBfNiIcOKMGckkMUUAC0Q+oUeYpzWreCVZNaV6L/IDlopp9U1mQfZInG1akw0iTB
/noW/2CMjpky/DbvTzMuyvIur+r8sUZV9BNZDH7AxTLn4pj3ivNjoPoH/S9CrsQfrYHXSd+tHapE
JO7vbFFnaid9uiT+Mqu1fpJsfax7I0X8RhcrKvwG7BFu1lWSaN9jZRyqoy7y3j6nbb+4gdclqggq
N88hY2M7Att6stWvpB+d9z7XEf18N859Vp3cPO3Ti4s+UH5SBTrvWMbzUBx9fdCk/d4SuuiOplJ6
eDYnPKlges4ptJDXj8MWIbMePBp8/AOgjH7ZtkYAwbyGgmjz6Ki9hYvE7TAYNoSrggHIS5tGD2+f
GdeKTk/Ok4ELQzA0c7uHPXx+f15foDTLKQSinEZxhFv7OsDBfKOrBKUy1KzecD9iqi68u2whlwjM
3lDrswL+Q7t36yGpSD5bLDipoFgDAttxnB67tJyG9zivu8U5t8qoODeKiqnyKknTHmjCWcIf9LpG
Ussrle9FVM8GRc8h8041pq9DkLtd8TXph+ErlzOuZ04vC/MwlF42BeqgqPrHpqob/WNXZMZPO0bd
+KTMorSCKq/H7o5TayTvzJrrByP7Wc6q35VlD+q60pp0J7e5/Wg0VVWdBgSEFP7cXDxuMaBS1OZ4
FVeZk/mzVWbOZ4+mY3SZIFcs2OrQ8T4khapkmKa3CMr4fV9Y3bfXN89Nqsr1CusboAN4O4gdmxyr
hqcXJ2bnhROOBUFHnYuOrrkn57L+Ldc7g+z+mWuNnh5UnM3VN3m40lVS8cIhG/T5BHwUp8hFxeLW
lVb2YJilURzjIZLOTsp6u8w8IUlYSetWnveWGlbS/J/aUs3u22YY6Monp05zJOTa7sKgC+bqsjxU
anK26u7r6yv73MK9nvQ6NjUzMnR3BY9dHwdPTG4PuDC7V/tooOKrD81vxVWzT3YaI/EQJ6p8Sisl
+QqeoB7uJleIOlAUtCawLqqsh5mu6XfoBV4JXLgc9YMLnFceEdqcxneiV7vk9Povvt0LNDFWDZwV
GgXodrMnAT/nGBSL/B6V3B6D9WY6Z9Tnd8LV7V7gveLRakdeFpDbFv5KzcJcYqUp7hepRFPowWN8
0qg5JSc7UTGbro7eNM0fXp/abe5FzZknPoAXqPe0Ga+/hV13aj3qZXaPV4BzrCZb/+YYpUIcbNIv
pl1Xb9XCxMqHvrsBIXClJRo3SLfMMpIRevK9hlRN7ZtEaBxalT0+3Quf7Fk/ZBVNX2lhm1SZh7Ao
Z3fM7msLkbW5B89XxdMeWOH2k1HlpoJAHQF1BpLX69Xz8tmNFzAKazV+vtPqeH4/SKf+MMtefszy
ZPhlqd309NZPxgLSDKbuBFgQUfbrQWkEmL0excW9m2ftOalj7auL7tVvT2m0QzXU2k56fruUiNQh
SK2tmGD4ButT4a9XR0f2JHua6fcgvmo/WSh+kmYWweuzWv+W66BwPcq6Uf8aJdNMekOAEO/VxBTv
bTDuSKPjiy7BfL1/fagbSirwQ0xf+T+E46ixbitAYky7bLHn/H4sZPvHTnuPK1V0tUV/bemzuxa7
+Ohk13SojktqiuZo2zJRPlNYytwgKnU2Upl4E35NeQEUvYid4cmy6/pH0nn5f4R0A/mImXagIU3Z
Hku1b2ZAbEgGPFI/G4HSDJrSBnPe9LHfSbPIg6KMYgdwG72lQ6Up0jjisV39VOp+kR/7YUzj3zEO
6pEfKXn/hBHalD5StN91ybv5DhQWrVXCjzo6utM3WiPaaAIhEyJsSUkOlkD3QvatfqxrO33rJ38e
6tnhEDYLPa/rT07vt8BvLRahtBMHlVWT/DMSPwvy5/PrX/zmWbSOxGUOaopWGNXh65GyxEpNr4Iw
IXE48sHyiq+2E1t3Zqprh6mZe8gg43jvzl67E19vDs/zyJTxERkhi7A3cyzQrHfHmuWcrM6944Sp
5w6c785t/tIoNAwQscKZYm0fXs8Pyzwop0uhXNy46R5rdxreRVXqvPUaZC4U1xEAXm9D/nc9ygL+
UQF9rFzQm04em2qq7/PO2kNlvTAXiw4BcWa9BQG8XY8ChYr0OOtR+sE2wDknVVN/0MHz2Hev74mb
2A0wF048LSqNlhocp+tx0M4YUeRI41Cx1eEH0vvud5wNOjwN+ml2Po9VIYfzYmXR3j3/wgkDZcOY
MC75Y4sv5UW6knoiBQJeu8LMElFjM1+0lARaz0t2gt1Ly6lTlCS35DDzWN1MM+MdO4EyDWXneMOJ
VpleHazKJuS8vp4vDURxA7k2FIpUIsj1QHWUiSKPIgbyMNNG+ETe0WpOn94+CsXjZ47KWk7ZTAe6
J4rBxRiHvaP85zV6esz0aI+J9EK4oGf5/4O4m+NEfIeBBzqXcGHP3wtPUmizon64g/YsfjZJZwSN
ZmeESJOX/NsnuIKsSCggT950m1U6E0PvVkCGa+mdHG5Ev8EdfOeV9dLmJ2BAp0DFCFbMJiDGSHsM
jWhFqDmzPFVD1R+a+pPVPKJbb55yEuGdab2w6W0UCFfKKUYvMFaudwftJQwvLTUJ9cg0f3pGi+/q
NNmLfqTBMe8ZQrzwAclnKVuvOHXq8ete/SuZaKcYYpbnJuGcUPkaF6Q/8MGsD0Pu0b9RU+0uomz7
JU1FGu9M9IVjQNBCJxavF9D/N9y8UmmklqHVBclhvEPFgaeLVcU7p/qF5cTOiYSTnjfshW0Lv0GG
sUsTiGcQK7Wzak2/DYBjx7pN3LfPB6geErEQYiilbIEWjdD6sZ+dNJy8vnnM6lL9AR4p3QnGzz/4
Kv3Dx3ml/a3Nb0Bb23ty6oiVc5WmsJkcBT8I+GajOEpr7WxMroNSEjGcxtcSG4oVB0OnzBOZE7B3
ep+TMuFx3ozy0Os2pbdFjMhuGqlLYUlHV0w9tGbtafdVLbruEPUdHSAV3M+XyvXKP33RDFBuvMR8
WgBHme/SVklMf8GGeGmDeEgt+zNcdrLAIhss/WR7Vtvd2YWRNx/KbDG+ilgF1v96GLh5l3HBwkEA
Ak2DAcuATToMrJ+bOB6xWMWPFK0cOR8kPoP+rKiPSV/s8Qtv9xOpB+ZLJA/UI+CGXx+YWtAxSZFV
CWUJV0BN0aXB1DD34ezv4UJuDwhDobZGVxEHJt6c10NBZIyatoZlNaDVemqtPD7XVfnv68t3G99o
XngoOoBzZO9uBVhbs7KjXEEFdS7c5Gh6o/w+6m7+UBWVdkAHdnzMxLCn/Phs5nS9idm/lPdWZAAX
4ZZk3JnZ3FDXgOsgs9y2/WxUYvmor/CUi5KUMhV+Zo6e96hNuig+oJBVm0ANLYmCQqmqkfgHp9JB
/aKkerZ8L6tBeddmS6n7E7s3CSh3t/+Y5jA/VBPcQshSLopdsSxL6Y91pKNsZJaw/dRKZt+yCplb
X6JIPJxFrBR7T9/bEAutf5URoDoGkmhbOKjbkSTRbtvQGpza8oVbdfezLtSPfdzNX9Sh7s9dly7j
fSFmaeyEi1uALZkoRwPDOWoWGrHjehNpejbnRjrQ4jURYzuMjilpFxmLYn+qU6/Pnvokr+VDkzVu
9Ymln+OL1mflfwC6hfHVbuSsB2pCCfbT6/vudnOvTl9QzMl/qF5u0xOPjNXrXFmEvUG9Rp/l8l5D
1+HP66PcnlZYZR7IaRrOdM621iWJMyTgt+ByOjMQfr8GMpoEU8yj9g766bLnVXEbi1ZsBlrTcHRX
5t5msdF70Y0l4jBhHVyXR9NVaPdYwGfrYBH29NXKDOv36zN8cUg+q83mIiptMXdunbeThwZ02OLq
FXSjah8b6Q6nqqzdY5Nme+ZHL463ShSBHeJS3ZIEbawSCuTACErTGNWndBTRFz0ri480frlikpY2
ys7F+sKQ1G7wbodZzwHaJplVq2q8c5I6BCEt7xTRtoFutOIOO/X2kCG6s5Ofv7BpYKijqUPeAPp1
q5WCkFktG1fUoTln7UnT8vndmLXOvUTIbu94ri/B60C4klkJ7hwFksutbzGdOXNS7R6EoR6DMEl7
a3ZgFbj204x4ah+msnY/dOZYfQCWT88jK9i2gdV1ZnFKDAONRcuR3YzxnRzL4+tb6/ZqYA3oDIE4
ohwAze86dBRSZhml1jJ0m6JHltc4yiJt/qPAVQRTSzHm0I+y3sm3X1r8vwdd48ZfCSnKsHLpIlhw
Kt5WJ5kX3kErY5Q3Va36H74zyaf7rKRKiXD9KX8NNSOsb8CVgepultqp5L4IdbXoD9in7+mePJek
t9+ZnJ5iLnUV6A7badHsAt2ilWGEunriO6qCbGRsROMj55fFbbHcqXy996I/81C504O+zPF36pdm
60d5nr5VC9lbFTHo9JHArC2bbbKqiNFrtAiaf41WpK90VNGWLnmrHzKjgBJaBe1gioPV3GQwnWKM
ArnwMlxkhtGoZUrAmk5zfn2fvrBlSCHUdXlJYIiC19/RHs1FGZUGHHUslTt0rhcCX7mEfUTcfX2o
F26ttSJBSknOopJ2Xg9FV3gZhGlD/6atD0yhxpK7zq03SgWsywabl7oOOncrgvF6FMhRUqJigWDB
2CDCr9TGY79k8vD6XGDR8fdsNiXFcVpaIFdod2/r44U3OBGQ4DHEnCpfvidA3JcfBnQH+WAUcZlX
waJwfX/LZaYUdHyTupFHd1j0IShnLEE/q4uGgRqmNtNwtBPRKnRaMZq8tKMy63+KrDa+AAKo0jPV
Nhzm9TRTtcDorSYOllQY/6hmzqtFgiRx3/GYT1FztadGc4+t1QAm6vBUsO9EOWntfWvxtvcpmJQS
RS7Slfe20i5V4lupljixLxvgnqkvy1QR59nRY+2Qz2irHip3MCuILGW++M5gtTk4QNl1ww+1Gmbn
rre6ogwTJVeTQEcxuz6b1jgQYqOh6yHjiaYI5iEGAxHlQFbrQdfEp6EsnOrYkUh6vqFJK37UuJv6
oEzTOf8Ux0C0Sn+YEj3xU1WfhhPasvaAd0hklndlkzv277LW5x7WmDvXFxQ0S/PT/3F2Xr1xG+3f
/kQE2Mspl7srUZZl2ZLbySC2E/be+en/F/UCL7xcYgk9SRDkIPDsDKfc5VcyxMZAS9PotX7HhhyY
vhUXcnaEhxGJP8y2Ng5aYwsTvIjQZCrweY/QdtQ5SIbNSOWeSr7Woz4FTfDdrszyhxjmhqJ0UiFC
WlM2r87Ypg4/J0q7pWc4nam741DjT25FulTdhbrURc/WhJIrko74QdauhiVfekYOUv0W9CMsa9eM
ynjqPIRzW/UPNGJuLXTZkGRt+tR66brZMdDcrcGw5DX6KEmU40dnZ52FF0ZoNjiwY/+WZo9zS85+
FrLIVFcp5rE6aUKuJC/pRGR9HQfedncwtWZ+BvtZWawUAk4H0JyT8qPSqOK6vW5EP2ctylXIQb1e
HpHgsa1vk5p3n1M5RV+mTepmfnTksEnPLdof4xH3VV5K1+pquNPuWLVxex8HhdTejUrZI+1sOdxU
0D3ZdG4JnCBzNWK54YTVnfpn0Mw5+Hr7FG7cKIsYAWXVpUV11cXX2bZZnkglD0OMQn8z9yg9B0Xl
7ARRG5ck44AlXdDe1PVXd4qDkm6OPWXlp2MCIxr5biSSpw6ykEuNpNxDlm5Mi64lGTKsPkAl66QH
wsmg4oNY+VDVKk8OK/GqwsjZ4dBe+e5yU1KVo6xDgIjD3hotr5fCHEMT2UrgGo54Bh/T/gBernxO
Aba1/wR05OYnItlsvpvKHMfHInYqtmyfd7ZxX2qxkTxOkx1XB6ekoezXvIbtQWot9RsyfmrzsZ2G
KT4ENV65nhnpWUUyJMS/UdCnqJNXkha/GO0sh0/seK19jOfZ7O7rCMCmOxo9RFRZatFERSjAjrwC
jkJ2f3v/LGXc1R2+WEEvOwj5hyvRSaVVnNrUJ8DneqkuSuFIQMWBTUvQAIguJTJisJkJ/kgONWhs
hmT+uf0D3j7l+hdQP4AVQdYD9nW1swyIEdPiOuAj62Aa3jg75ZNopDhz01rgutyFiSMfJrU0Ptim
FM8PXT6Xtaf1k6q4RZLRHLRsqdZIvoM8PphSK7pjpseNeUClrgrPnaijn101zk8ZcPM9daCNR9DU
0N3lVUcYEUDN5WObyjhjDT3R/gjmyK2K3iuQFDsETf2BaNfYiVU2YmqaNWxbCCsK465ilQR1XgWx
ZZSprLl2DXa1V6JhP9O60ef5gYO001ZbUs711yHCA/sMxIui1TL9v4JcsoOwiLqE+yWZ5EdV63K4
ik2LzH1a3eE2JvtTMtsg41pzZ2duXAHY+iC5gkEC7eN120jqzQCxurRkqtQbU9QUvUq0e3yZzXsN
sgytNlqx14ixXBtREhelrxV5f5AaPCLnvJY8W47HnSt0a0J4XVCYx6yIwvxqKZtOD6j/M1Rgi6Fy
tVgo5zzR+50vtrEhyQURLkFpSKMgt2rcjFBxUWwzSr8LxSMEjfx7p9v/amia3etjEni3j+/1pCDH
UDxQ+Uak2OuShR2XMQp8VkM+X6f3KVjVx1Ftpp24+XpOS5eB8jgoJhpsa+ZKFegA81Bd8fMxEb8W
mXIgNGZaflSELuSDJpzu5+15Xd+Ly+nimMF9pPS1rmv2CirhQzJ2vtxn1Xjs9Kob7vK6z/Rjn6RB
4IIXsKq7wrK4Io3G1rpDInVCvNz+GdfnnTI9cyYtARZlrB16a1md5ECuW7/PY9xEU1n/CLpYPVCL
e1Oni36Ewpx2Tt7Wai8CazzzFI7Re7g884Gj9iLolBbyyBBPfhXLHTg1J5YCF7/WIbgDQVruGR+/
RRCXN83Cll8o83hegRhflQsqYExdAonG5yUNpc9O1NXSK4IUXfcJIlEfvBTOHE5A0HJqVDCScbef
lU6SW+gtYDIPqaJ3M1WGrPwJ8NmJv0dqDWC5xt01+DR0rWmfSSf1n7JogwjWDkXh10jvJcczhjId
P0piiuqd+szG6QB9hxw254xwZi1DIirJmXt8K3zbwNrCHNL5U071YucMXt/RS6kJdD3gKHbKW7X8
rzu6haKNY1DX+RWpl5cTMVQHQeDTu3KjRd+MbExPAUJPD11oJe9vozI4SSBub1TXkGK43Cy9ObTd
KDWdPwOEP+cUfVzTQkPq9jnYWEi6p0AigK+Qc66foTmSaBWFjGKmku5ro5J9k8tO34kHrx+DpZS+
KNui8rWwqy/nYo9OUOShwULm8fRVM/vxkexQvdMK/CH+hwmZHK83uAwJ++VQIXfFoDZ65/fwTZE1
gHBWaal6+h9GoQS5lD7h0a5LkQ2KdmGmhb1PGNp7QakNqNcWe5WAzY8DlhIcL9hv6jWXc1HZfGoc
lr2P/LZzipWpOeM1MP+4PZetj7M06WxeNgBGV7CHWqnjsLV7f87q5rnt1Yg32ypAjxnSTgHleijK
TTDa6AeC/4OVeTkh0RVWM8cDl3+n5PeZbie/RaNCmaB9t/Nabw4FOhivqaXTuFb+hV0a9E4DLoq0
4I9FC9gNjYraQC/tOYRefyU4n5TS3nYcENvVVwI4NbWFHi2CQShzTFKRug4aJcfbX+n67fh/yC8A
5QTEV6IEgTqKGA+Vwe86tZu9jMbKGZ5FIT9HAZ+WPKnSY+/2mNePJBE1jOqlg7tAnVfvFXh7SAcp
Y9pNY36azH5yu7xajFPUxDc1MzpJdrF3tDYmCmoKxSBUxIno1n10XDxQ84Dh78taC5wxRLQ3xdXj
ObTN6oMo1D1/w42NQjqMLu0imokU8WqSpjVB6OjtwZc6GCydibeSI4rgFNe98+5Xi8ybzJiEn/I9
N+Ll9k9QHYFolY1+Y6vFHRyG8R4G6R72Z2sBoWqYdN3RCpLXVUpD7+E/JOHoV0VrFviFJLjnFJ0a
TX6kWt1rNqfq+zEWC/eNSiZ0O4LJdfc972n3mnGFgHMCwlbApkS0Jkn1ZOe52vpYgG841ug8MbnV
xxr1Ika/vh19oRW1nwSmes41tOxRDKp2Nv/GMhI1USbRF9EqGk6XH8ucaHiI0pH9plSMu3DqEy9s
7PIQcTmeei3vdsbbmBp1IK5G8OUgvtcNvM4oZLNG6NOX8Vn4b8IFCwlBYeQPJADGznu8NTcksgx9
4RVRml9+y1+BTVM0QcWuUPyxKqSjnePdnelp9lTMKOhXYlck+foioQFAhQtEGKw+dQ32ScO0raSM
tpma2MZHmZqnpxBvfM+TrLgXgE4/pxP6Qbdvr+t7eWmG4q5Arqsv8uyXkyxGsG/YQQ0+Qbd8VGJZ
cgM8LE7vHoUEfoG9EkcTK65AmNBf4jnJMKrVq7me7ugOIT2BYEjVvzvLBQ2CAhhjAAihGHs5ndbE
WSOrOda11sEBU0zxaZak+r2qNKCkWDUa/zQWZZqtl6Pgy6XHGUZpfmkT05DB655AqNktCv29wuy8
KUDYKROCK4bAuI6hqEkpITzj0W+Br7uwInN8Z5T0YJlh+T+sHRgPm+t3Ueped3PTggr02MqjP8Mu
dzshJWhBWHvP5fUJXmq4DELgTkC9RgjmjazMzYSKPdtdwt9yUFwp6seziYPE8fau2xoKtj50dmIP
CtSrXTfYRqpbZTX7pWXT9SXyCDsX8saQnHvwj3/ePZoOVAMt4EXOEqrI5aZwVOzDWC6ZWpWD1Nhk
Zl4zDPYJu8b3yqmzKYBVoRDPdQE+ZE0Qb8qkaoZkkP26DhxPxTbygLpV8f7lA7jMGeKdJLNag29a
xKLHElseII55eaDPjjZuJuazlkh78o5XtxC9XPKDpZJDtqCumdqqBikE7zLLtylT/xrHqPXKIUo+
3/5C16PAAuFqBVXMg8+zf/mFgkFPwrJGIbMem/pM3X9+tNsS9uHtYa62nYYjHVcpdOYF/L0Oqocu
tdNBSiglLHiWLHLwBtUqTHKMaW8jXD1RHCWLzJtGOP8FSupyRp2WjXVvOL3fxY14Mfuk89p0Vs6T
nLanpin2wPTXU+PoIi9K8x3cE5oxl+PB7Ud+IlUGnwazdKdNauwOXRmeRqXZOU1bMyMfIS1ZdLU5
V5cjTRU0wMSQBz/GjPpIS4s2YTQWp1Ipym96WOxlxG+VgosC0HIrESwt0vO049dTszp5DiyKvb5o
w+AQwgZ/sDKE6rpCFB9ssF4/km4yHtC0c2BVq86ZTuhwnoHM+bGKh+Ck5foHTZ72TuFVVMAq45SB
oqXCtzasVWEqjKyu6DRp9FOrmNxZ12ZvLNriY1hmw6FGce2LlbR77Nxr6hSVMF5QDfwQriD0Zi6X
fyyNqoIMpvodtXnns4i7KXtJNai5X4oCCtSPwJ719ASyWlcfqVtMKLy0ld08DCH6z8dGtIbAgqcm
qHZqXXlyEKPTD+Ct9Jludoan7KCWgfjdUm61XaqcqfSvKQVGmmApOspQ6bM4qw/h0ETOXRsldnXs
8AjOP3QYszjfJlGUsUcMXDQu6V4q/SqRrg7dqOK0eSj8hIGL48Sk9V5FdUocCoqk9XtLAqwOeA3w
ectJuKJQUWPPesIZzbeRAJUBD6jkQxHWwaOWx83OpXK9DRgMJDiELbJ10pbLDyJSq9GS2Vq0rh3z
H621q+BzVQ967qmBoeXnWjdE6tO1nPaIOlf1PaZJngSSgwiE8tcqxK+M3AniCTuNuLZ1V3OS5g6n
XKBsXVc/Nh0amAejKptjkZji8+2b9PrCZqLgbEmt4XQx9ctJIwScjbZean6BZMgB1mx/n5nFtEN8
vL5qGAW1KNxQwNkz2uUoajmPqSoi3Q8DdYpdpzCT+oWKZ+kwGjx1pGuyYdwJITe+Jx5IgH4x96BY
sS4pGhJ6pNPAoKSCU3eYTTS/aDZKuX4o1VFqDyliNgGoPe6f+9urej1fbm/MziktvXl5rD5oCZhl
NgZd98FrmZpXF3Ex0eHEV+AY5mEmXL0Oqtq7Pej1ywEkaGEcUiRe3H9Wn9KxO4AZ0MDBNTn2fRPo
DAOn/z7O7D1lyusNu3TVyWfItHVQ+qtHSjPGqK7oZqCwieuxpoqnKi1fhxkNf70PXxsJJ+ei13d2
0fVepcy+qD8QAJLGrd3UFwmPIdbAvUwmUI8YjyOv76LmvQBDCiLgBRZNzEUkaM3nx9NMhrWGxMRg
2c1hLLXg3OqB4ZZIle58sWv+PlkUYQy2UG9B7Rrm3ugq6Leytv1MDrLqv3YiPzgkQK6ArNDrts6A
n4U4ZUEWWZ6oA01B45x2BJosRmacxzjoykdTEype5B1VlrtcE0Sq3OJNkSKtUmIB1hp1nuxRD5a9
dPmUL5Ud7ksqSMCY192zMXbCNKtyxwfn1Yx+Ig8G3ArYoYmXDqYSPeR2qdQHHHPxsrEljKeOTZcH
r7d3/PWG4MZEGBUFooWvuf5UAwJHFpQu4cdy0X0NkhINPxgpL7dHuYbIL8hEQJD0kNnyPNaXt5di
D2KBaAsfWVkOFdAxLLcNI8WZKOsph97hH4EgbmIs8I8hx7fyk91pqPdMILz6e6mr+3u1TqS9ytDG
9G3KvdgxGYDz4Epc/q4iw/djRt7Bz6YARAI5s1O6Q5UN7wbrLByMRdoAJPJSLl8d93YqoqDEVvcB
SdjkoIxNd5YqhF5ur/PVpckZgLe0IC0ozVBhuJxOMKQFViUlhQVawU9OFTZ3JQTmj4qVtQ+43bd7
pgxXtxgDok0CsopOEPnEalrEudKcS5Qj9aFzHsMWT58zqlVl4U5Ri9p1YeXJf3o9T+gAsbl27pmr
r0dLHcg6Lz7fb2H0XU4XReFESAX4CszeCb9zurJotDhJvhPWbCwrLxFx7SIFg1Dt6u0t8iyhu5pS
z2vDWTqlqi4aV4374hG9uVA7GVo47r0P13BmJEoR6qLF/tbNW9dh0QvFsntC138c4rE/1HlcJce8
D51nWxktxbXtLvgvxXMPmB6YOw9YZGm7WFDH30L68cK7vbU21nphfuH4a9O/wmbucq2TpgytjEjT
18wGDoLRh/ciNMq726Ms++XiUmTSaLIuSGPuYOzlLkcZpR4eZpMrfiOa5K4tEf+oI+H4CttvZ/Ns
bF2K6gtrBVQub8jq6It8bjI69Yo/jHLvRWZsIaZiIEktjdlBzy3NE4o8PdVmsEeQ35okKEHYoLA7
GHoVZcTmoAVOXSMxh6zSI7Df6Wlhof3OzaF/73sPIYpkkXAGsMuiGHO5nlk7NSB8FcWvwbDegR+w
7tQ0T3cIoBt7g846XSLKzwuRfVVUkpBMqUhjOB9xWZ6jWv1lNELb2YAb34tdxz2z1F9o0K2+V9QE
VhFJJHuB2avHoFHLB5CtYN+01mzcKVGtLymOQcc8aMada3VzaELgRQNgMSpY7X1sZzJJaIG6ALzS
T2WGpLuZZMrr3Jn9Nxl3JMyNHAFy2NxTPty4efB/WjRjQF5RAV+dB1EbbTSIWfFzofePQdSEp75t
ox8IUOPtOlfvdQ3kdSaNB2lBFRyq4tpPCBCYoiy69SjzW8pzJlWdJ89VjPNiD1bw9lnf2jVLFZwd
Q0cSuYjLvVm1gUzpFTeRANMSL86S8FSERD+3R3lThFldKdTrNOqr8AN55VdPVDMJEyizrvqmKB5G
RFTSUrrXQumDLAevmWQc5d76t9L0T13o/KPUtotBxrEzNOituWodQnMPn7g1b3Bg1BHpVJJVrX+Q
MuKOlscqHZs2P5itSB4yqLx3t+e9ccnwLC6FETJxynyrUEAq47CbywpZyTjLvnRJkPhBHBnHuZ73
4C1bm3Sh4oGaZ6GvXNhkueqq2GIoGRb/LypUva+Fs/kqQhHfJ8Jp35sa0skDxkMwyf3JlbM6jqmQ
ZH22E91vsi57okCfeA4KhIdCksVJNivr/ZfoUtyirIXOKPTz1X2txLUSYG2n+jg3z7i/aqoXyfq7
BWiYFQARUEo0DMl9Vx+sNrs5gvNAocaSGpRNldibVXSR0XTaE7ne2IGI04NTl/lnOe+XJ69UNQHN
DG+dsMmrz4MVBHelPRQ7t6ayPC6rk0dTA0QXdyb52VVno68GPQ1kzQ/m1jnTjxCQJ3PxNGVTn7vA
Bdsa+RstdKUC/kbSd+I4qPhw3D4IG7uTA0A8wYvL7bVWtZtraqZFgbZmOpIKUSlthC/B4gDmMzg4
k+rxnhz71vKiiKtz56BZftUNGyetVgokRkEFiskzYls95GU7n27Pawlu16sLVmUpcpO7Xamv91Zd
xpoa6L5hDH/MUnqpJuORnsQzz/0XO5qebw/3lo+uxntDcZDIAHYmmbvcNFaWqdoUlAZYBOQqzwhO
9dE9+dM8eC3FjNBL5xiteWtMynsyt0A+DwG+fYdkrsv8txHGmXkv2V39XAa9oX8BcBfZnhj7SDoo
paTZZ0sarKcWztMSxUYjbhO5map+K8mp+rNPY4SKCJa76LGZosTBc1FzXgxznspDGaZETg3Or+29
mFU5OU9hY0APkHo7u4P337cu1PWo/65Vk47/TdNLEve8mAsvHBv9ezmkqX0cVbm1Pa2WdGCTMJpg
wyI+bntqTWrgxhIqsa5uhSoaW6MlvvLl299Klo6Bl1RZHB41EaPOSGCLmtZQUrc6pSBuUncSSfbF
toT6Z6IGPRx6VZ8yb8SghtRBFtJ3s4Se+mTIZaA+FmHW+Gpglfmhq/T6azgJUR60UO5sF81eLb2r
yFN+lJJMRcJsMz10J+5J+E+KlPxJ5b5PzkM0qr97AWfsAGOodri4BtRXs8xJfgapA8uzUrNM9rBg
66yd47ax+U0w/gQri67xVV2Lni3WNhlyxm0PsjQvLYA/gzl7t3fj1igLJ4U1piZ6FQwWOdV9Z2Dz
B5JquPIELVrSpz2dmK1ReKmJvMjZSUxWV3IPfMKagRL5ddOFntaP1nEU/Z63wdYo4A5JqoguFxGV
y4M18LI4tiSYiyH3L7OcDN+zPgmOt1fsTat0fX4X9gg2g3yWq/tipLxY4zFEbTPXkVeelubYY0GW
QuEaIRPVw/MMYExjhoSyc4eKpRfjdfgHA81G85TYSptXq1S7PzI1mnjv1228FfAjuTWXPq4MSOdy
EcKpAFIlwK2aaNN+y41a+TzFkmWhNmJo+JnGjewuQkW/pnpITvTkJp9Ww16iv/UpkIADR7/oil1R
iFszI5ZB7NZX60z5CPk+/InWgLFTTtgIzehNomiHVgSFizWKe7Z1iZIJASDXzu8pFsG55+wf0q7v
dpZ1Yz4IqFBxghuyoOJWkQukAwAmlVD9cBwgpBm5fcgkq9l5ibZGsTmJnBPIPRyWy2/XG0aSc+Gq
ftQp4AgzuG9DwXV1ewNvvHfAWv//KNfgvgHl33pQ/awY+scyycwvMMxUNxui+UGpmvIl7Yu9pHNz
ajrUK+IlhwhilaN0QTJnYZMxtcLuXKlxxrsqt4ydBdzYEABBgYotEQNFj9U9E0hhq6vFqPmxMFRv
CJzvsjxpXlQk4c4iLsdodQmgNklBwDLJ1Nl9l58Kl7bYrAGuwRYHjClVqTkd28lOmlPf5MmTWUlf
8nCuH+Ja6N9uf7+NpWRoZseOZ4+sd4lmk8ymdAH9mgT6mHKFH7FL2CtIXlPlluIAk0OogwiMmuTl
DCtpisfCSXU/DepPwlD+6zNbgibXnWzJ+OVEkRdL36xK+shl+GWmHYqSjfpsgxZxCbI8GrCFG3TD
56iZntvanA/KvHf+t1aCBxI0BEoFC6vv8idqtEIsdWIlaGfhTTzN9imI8VO7vd5bBUTq+fxRxiKY
xSwuhyFmpP3kdLovoNMDFtCLCv3iftafogFj6BOynkH3ITOHPH1U54TaqaIiZHPS6TUqBEOJtZe4
bU2c9AkiBDc9EPUlVP8Lqwi2HplkWJx+1mH8jItHdpRje08MaHOURX6SKiL+gGu4yUglqmV+ul8Z
Y3sq1F4/RX1V/w/bmUI+YEhELsl7l+vqr7lE8zCFqEbolGfT/ljJZn42MXffOa/XNwNkjgVhD1SH
+axT3aGv6CEVpe7rnRycehterRMp7aks2vcv2zIU0BJKobQq1oymCZn8VGsKXmA5MCDV19Hw3Qp3
uTBbMwKdA1aL6vZC0rxct75Pu0jSuOs0Q49R6YipyASJ4RC/imInZ9kaCyIhLQIwMwq1n8uxIJmC
PzfZbyh5Bx/GSmsO+mBL/lQXzs5pu36diBOJ32w6kTpl8tVh6zpU+0fJMPxiwH/dCPTiKdfb/AxA
yf4VgaJ2q76Vd/bgW+Xh8jpnVGgYqCFRM6CTfDnBKGtzxWpkg9CRzOxppkT/bxw5eWl6RVjiQl6R
OITkZ2r5rCLSMB9FWjffB2DC/WFq1L52ZZxzngXqEDEo72FAEQBzB1iK/cJoJonqypNRFt0n4YTF
P3GNdMSh0/V0PiSwhGZXy5zguS6K6NkIDeWVImpdu2oTi5eyw9vTVaU+ls47N9uymOtp46PAd4UP
srSyV9NGmiIyGsf04X0Llz6udldz7x8SwY2itwoJWWx+bvpYu0sFdj54VmCNMUZR9gHjvMK7/XOu
7xt+BRHC8rgBG16HcxLel2aXjybuNHXg4U9qwSyb7J28amuDETNCOaBxrjjrMqba4RiS1Krp65E0
/hgHtTngjJHdiSaK/Blqsdv3pbPD8NyYGt01GsNQAoB/rDsVvaJ2mtFFyCU1wQ8FG5Dnus/N77fX
b+PJ5rKGWAzecQlS11BEo+l1e2564edBYNQ/ZEtSodk7yM/HbmphCzCPPQJ2QRDZ6pknWw/8OsXw
1kUUN22aQ5WpSeQ6AT3mF2zUi092UanJvRWLdICUbxqxH0VzHvhxl6eWi/xipu1syY2bhieAqgg8
VJ6cNQphHIecvwILycKh8JCew5OkhaNUoKPx/ieB5VqstpZ23FVLYJ7zOeEUWkTbqXmqhNN4UlZI
56Ts2p2hNj4/OHUmBfCee2ptf1H1aY8VwsSsQH2hPlPT3C2svZBtaxQqSkt9jvkQFlye5lbuHTUY
c9uXZgMkjIbnS6/OYueC3hiFyhWvJQkRvaq3YuVf77WaNWnZhgt+ikbVqTWj8Qxua48VtzUKXRMV
AjudIhqZl3OZSkeP4gjUUm53+NoiU3pXFuOeBcR1FL/ALXmp+Sw8o2u/x0lPKO5ycCmzZxRS5eRV
D6c7S5shk4WRFwnzSJ/6v9vHdLlUV5cuyCj6NOAIETpYQ+JLy0RO3kkM3+Jm53hK4XPCWf5u17mC
rkTIZ7s94MZaEh+A7YG3A01iTZns+wx8UtxLPmrp0aHUtdiLGjPbObnXoyBZu6AHoM6DmVgrW0Eo
AdHdzZavIVFycoIugzpL4ey9c4EeYVDdIAqhebH+YrXRWC3BteMHFE+fRTGqpwjSxPtHgY5J4LQw
7qCnrd7Fvu5HdRLU+6ylPtmBf/zHTGiOvnsu8GT5MgAuAPuuQYFRjKZZAwLFBw4QPI+dNZ7SOUle
/4dRsIVfQJXLjFa3wlAbE3pPsfDbpivvZhtboZBE9d2tHbou3GwUjknICOUvzysRQVAioy38GWq1
O87glocg37MZuT46YAygTQMigYUGb+VyFHNqW6fqLAeiZaRHvjzU2qcyCLTHCXSNctInx/ny7tUD
1bAk+FSZyINXWTCSGVipUYn1wa3Z90JOes+stL1dff3qAVChNQaTAJSovEZPYRHV9VGaCT+cC4mQ
cYpP/VQm/qDGey6TG8eUKIsUCAb1whpcdx8crSpsPRG+wN7tD+3G6GNZVPYO3nVzFJrE0NTY2SR3
lx/KEU4xD1YlECmsWpwvwupORq7o5fbH2Vw2amVL3ZoW97rTF9shrqAlo+BkJ46yGoQnI5rTx2Gp
v75/KAAEoO+Wo8S1cDmhUHWyQmtbwSepmoOi9vYhFxbWym26B1XYWjuuBRLHtyLgurRktM3QljLN
tRzP+o/2PESnWY32tFS21o6eF6VyThL/Xu2DpFLacJCIFUNhlXdB4fD2hCZGZUPe3d9eu60JcTcA
UCDUQtd2tRl6Q5UgyU7CTxDnA8AeGScr7bv339mY9fBcL3RzHBhWN5AcYMloRxo9yXBOvib5+Aq6
Wd0JsbcuIOSrlteHZSNbudwGvaRnUVpFwq9KTTrTp0s+KkUYuVEvZ18sec7v3r90FF54wdjf9AuX
pf0r2AoRHSwbwHl+a8bFl94KtUeuiT2Xnq0PBL8HZCkc8wVYejmKCZa3j3FB9SlnjMcZxx5f12fn
8+25bO04i94MzXLUIgFsXY6Chzd9yWYQvtYrkRfgcP0Y6IhgVhjPnm4PtTkhZFCWpvFbw/pyKL0u
UMJ1GApguPpPUdTTQwSuaW/dNmf01zCrS6HGpirO2plLoWjVRzkynqTCCc+lhJX07Qlt7TsO0NII
JC5hj19OKFAEskeNKvyuaV97zYrPgTQObl307REx1tS9PdzWxJAM5RDRFEQFY7UhpgkPFSPTec0T
3XppuqT6VsDxST2BI9bO1JZFugyHFxtVFF7JJlAVXDOxWgTXoJn1wcNsGfVxoqL5uzE68SuLx1xf
ZkhiOvYWMpy357ixRxDGglDJlQ4cZY3o64cZ+lHfo1yJ2uAx5/L61I6W9vvdo1BF580AWQvleo14
NaQ2SxUQ0X4YzviiUZA4Rm2hvn8uS7EMqu2iD0zt8XJ7DFUtqMwwFwWdquUyGh6DSo52gJ4bKwb4
xAI1iJUPpU3tchRrDEq7wbLHF3PcY3s6ykezttr3n13sc0Aockegn7AWfzSmskoKagM+Sojjgx1i
hyFQNt1RXdmaC10iYJZQK/h7tWLRHAdRq1SWn8167xaDLY6tsYvqvj5HiL2RR3BgWTB5nRM5yD2a
CtbYoPVn/BjzwnmkP2sf07CV3/3I8ufDsQYdRKTKd7r8ODi8pKkkl9iiWqPmyQ2SHbz+xc6ybU0I
piw3K4oWvIKrcLgpVSN1NEbBZdd2Q9RQDk6Pc2iBWfXOnr6+F5jKEtRxcN4EDy8nJI3SoKohe3rq
7G9dIvl9WP0JrO4xmzhJ2dTslOg2p7aIn9GhpE6z3t1SixHJPDK1MJfVw2gP/Re7Uo0PqdZa3u1L
YW+oZXP+9aqXCrpiSbIcJEmeXkZ1wHg9s/Nzk4bRzqyuHw42N/YrUCYA3F0h+5WqmrMssUxU/o1n
w6r/oDv9PWjsxgVM9Of2tK7P1DIWCI+FBc0jv7ofMjO1nHqp3UWSU7kgiupj18x79/bG4tEnWqII
0DgEr6st2HWjIzn6aPkFJPj5gF6wceiHsVA9qpj2zqnaGow7mSiBiBK/rVXMgqCwHTeBaflBMKau
BLjJTdP5N07V2ruvPfrIbHi+E/ud2sblnkBP2amHULX9iZL0QU6t/lTTu945VBufCJTwsnIUoMjS
V7dEXWFdVIWz7YPadw4TWm6eVBf/vnsf0JDiMVoEH0hqV/uAx36IUpVagFK3ktsWbXaXFuqe88Eb
J/wycCDrWxTB6dpQxV0H/APO5dKAOZmPS/Rc+/nQx59rIOwvAyZ5plupE0o4jtXFH6WEk+UlczqG
hxIBfWjCWmWqHLqM/0VJMfb+rg9zqR5qS8yNaw6tavnswPJZcbp5/ifg3hW/U8TupNaVI00qhIt3
Yxh9D4taaQ4gy5Gbur2Ky9a6Nb1VDIYk0iLkZZNCE4tn/tg3xTHSxv5+mMz5OcnEKwS7kbJ8lDw1
TZT+uj38xs6HkkQheamMgkle3VF6botONxocmx3oe3VVxqcQQe6HIDV/v3+kpfEGzg3yHjnv5c7v
baFN4ZK4yToumXYvS0eq1haVUWjdt4fa2P4EYjQWkRoAhrKOk4Qdt7oc5ZIvBVlwFJiHnVmDd8u8
Uo4AIY+OwbJ+YOsuJyRqdZbKPJJ8raynk92V8NSq4IfeyntijFvz4a2i2mrS2SaSvRyp17IszSZT
8qm22l6PhoYBYgjy/c66bW0GPsyihgrxkALv5Th0ZMKyLcLgwbKKwpuzJv9q2UFxN8/WcL79iTbQ
Fmw5epIkuwTMlP4vx9IqaaYmWyMWgyIid+/nWitep1LFTDWFr21aoeyaef5Zytszipqv4Tjt1Ua2
fwPzpBHFASCNvPwNRBxVrYBt8bXUbP4zRFv96CZ59myUYU+pMB1XEY04J1lteYOt1s921yqHmBt8
J/9/63mubgGalQtnhWLD8qxe/hKrNWIZKfvqYUb4Iz3oaAI4r9A34/A0jXKs/yOno/hV6pM037dN
gDZISYSD9aQS55LwCAoRrsJSWEWlc+pT6aWJJglZ2RAGjjdDHVF8wJnSK7QYp33CubaKvgxmJ3We
2epQxJNKLqpD2mZWY7jWZFUdAOBa9kvgBupHKPbcpbKI6qPhRE76fdDL8TWutTo+tDZGCq7SjqLy
NBHhDW2SxmonaZTfGlOmNd/LXT1KL7BdqQO4lVTV8wcMVcPsJcrKvP9UDnPwnPdtYPhKJszwMGW5
8xLG6agchBokzoOG71b5NZ0mOT8AZZIGN9VCp8zchqQzeTVgM+Xnnpih8EhcQvxSRFK2B1GEDjhU
ZRy6U2G3ufSoDVaanu2yMRN/sox2dEcjUxTXkFSyAt3ucMxFbEGb3IHeiXUHmaINbJcaYP0nlpXM
OdE6bB3CKmUU/LpRGeP8UNgZ3dJUzpvpkzWlSfWs1kWef5XGetQQdGit6Xeix0F6TBW1Vp5GiE+W
G4OkLxVvii2RH4F4hIVrB5E1nhsjw5vSM8v/I+28muQ2lij9ixABb17RZmaInqERRfeCEHUleFfw
+PX7Ffdh2WhEI1qrUOg+8ErZVajKSnPynMgyA/i3ivzVTbykPkb6YpHILnau7XHxb7gYZNIp7BOY
UNxfR0BRWSA6EWrhOylrHCA8EwFViPqd6OfXOV6dc7CmjGdRwYNwc00YwGCrksdtrYAP1LVAz83u
zzTWxkMSSog3aInhBZpK7WMyL977pVb7z4hBZh/u+56ttaL4DYRQPnpws15ftnoyGkQDvfCdAyXb
QaMsfkr1ZtxxpltWyNbBIkOGL1mmr62YWmNri8fLaqex+0dUhDFt2qbaachsuGwJQaIeALyDErl+
bcXQS0iU9SwKijBksMCr9D9kd/s11iJ1b25pY0WgNuiR0HN2gIut3GXZiWJZQkV5F6q46IMeDp/R
aRB7coa/YuDVIQFwDW0H+TQQkTVFVep02ewa2EmG5RVemoNiR6mflvEF7/jSTt5zqrpHMp7LNCZv
sxG9tC6Ckm0fvc/t/CiAsXTa/ASh77ksih9d3pwRHTtlBUMQkVIdZnU6Wu1c+Ylh7jxrG9kscE05
9QSogR1avdTQ1GYThNpRAFzzW4/L96kiK0ejFa+Fwf9W9uNTgVxY2ainikfteI3fLJjsQk9cRIFh
xZ1vFtr8QqQ17BQEtp5KDMiH2pKJ87rx5zWJPYVTGQWqi1pNWKRPcZ4zPAZW0LLf7HAYkZVxf4q2
RNnQ/jD2zs4TuXX42FMeSMoSoLNXO5vXkVEk8RwFzJho/0u0rNf8RgDletg3gIGVTQzKoWDuVreW
+jhSawsfMIaj5phmQkMPItrj8txcDNeIxAZeqptWyTwoo7ZUYRTkoxlRl6oYO/F19G6P91dzexyp
4PAXpLJy9G8NtaoglLcH1UwCtRns/ET9pUQIdclgAoz03kk/5KMXfzJKyE129vHWL8FmwvA/HPtU
xqjvXPslAKU5g/FVFuiW8UKIkD1B8ekQu+7Rv91WPuQUtYQQAc+9reegFNCpLsCuIOH1Hw61qonC
Nxsn+eBo04w058CY0c4t37LJKeGig8klXF4dkiVUW2tpojKo+Ywf51wTyaE3O2irmry33stM8+P9
D3l7YPiCv8i7ICKk+LdyvU7qGsCLS+gwTK3/HtqN+pJpZb7H53z71SgXkM/TCueWwQ91/dWI7bRu
SOwSQrTRQ3p5sEmbvempUuvHCyFMOjJjLCVyuGrr2LtMM0Oba0whkhNWL7OWhNPT2GXFzhXYWBKQ
C5h5KWSqsvN1vaS0FBmgBZ1HK5oV37Dq5FRpeQ/mTN+DLdx+JNpQYJjA7FNahMf22hTTFYq2QCke
DMzI/aTq4j25IDL26BBuKgaUjUB14TmAsNKkXl2tGn5csKrzGGjKgjSgA22Y8drE+pj5pRVV3xnc
i9PXpSmK4akfRYgQUF2KPW2Fm8VK/CaxE6UfqRuzlp1LLeTfFiYTghwpa41ZuU6D8o3J/IfxexJc
jQluuC3b5auGr4OaQh3xsAZqVo/HfkrnP9p+aYJ40ZWv92/Zzb0GkSyl9GgTQU4ISuP6A5re0uh9
bgyBWdjRV5F7Q+SDQ0KCurd6akcw4j8s4CJB0KAamOOC7eYmpkJSoerKRh8Coaf1G6K2pZ+p9fQo
4QRCJzbOGHZM+uZ8hOuFhS5iZrYwh2Cgi1g/q/lSfEpgC9vjHd7YQAdML/6JvrkcN7y20yAIo6mL
MQam0dIDUYbOfIpF3kd+2rndDP3Z3sih/CRXsSIr42NR40GMAMKHlSse66JWRC8tNl7/T6615fMw
aNNTbkVQdRla/L0kjzsk+jwkp/un5cazSNOkvg4dVN7wNd6ucSrUgXmzAwtNjmdTF8kXgXDSkyWa
vWHEbVN4fnwyfmydNqmL09lzPIxBH9po0tdqZRSnJc/Vi5Yse4W6jZsN3z3QK0IT4HFrDEyURFzt
ph2DrLKNv/SyM4OegP/4+O4xDILuqER5AXq4PiqUWGzKGAoS04WeosMX6yX5tDk69aVSIA/69rg5
WAcp9jAx5sEYcG0u16c6nsyQwmYkZ4mdrjnX4fhtXLo9ZsWtOwDdNyVrOaRqrXnKmDiGOi3NpkBd
puUnaLD6ryGatfEZLt88Oet1Wmo7J3HTJCBGSTMONmbN105rfRhLK5+CiDL9c26owvZLL7V+dPVc
5AiIRYTn/2E/fymlS5YjZ93yzLVETW0nnQK7HIqftjbPZ2oxcIGNUbv3Atw+eJQiAZySTFNrpaVx
/e2w4jSEVFPQ6X16SBV8tK+IMn7uyXc/TqUzvOVdKQ5ualRPVV3vtaq3fAztLsJniQe6qRdo1lIM
HeXWIBqbASmvsHjqiip7EfNPs6d56bcuzV7Ahfqys8u39RI5WcsnhRhBVknXS6/HAkawmWM7Nc3U
vUM4Pm4OlQEDxaEcovDfSI2GxDcjUX6I2nb4qCmmX1NwKA8Pf25yS34DkQ0QS2/1Ms6N1O1El4dH
OK3PzbAgt6kkfw9W2D/ft7Sx2TL8RIlOJ7QGinn9sZNYZwzGSaYAlZn5RUlM43vctNW5EJP2VoZD
z+yOop+I9fZQ4ht+D0J2KfxOFEAWvzpmlZeqBlXYiUyiHk6T0aXnPgvFjv7AhisnCoUdBS8k+yCr
9aHHXtQ8+lPQ1F19KrWqfN85/Xgipkt2Xv2N0yN5Vl1QHLJAZK47tUqKyJlSRsArhD1Nn/S8rRwf
vFv6OhWZMh7aMBalb8Qz84vGhA7aQTEYkTrnEZ3dnRN0+13xvnKYnqIOQPz1b6mRCtDcOOIkq+Jn
6fVfetd+acfpq2ACwKe47Idm/+f9s3T7Ra9tyj//rQGPLm/hUYEbAmXggtbgEiGDaJKdE3v7Rcmt
qXTQ1wXffTNd5bZRgqKwfJydwvlSN63xw8zSJvFDN5z+ub+iTVsgRqUMvM75WZ1RLRLENfDEBMia
jQfVHKcTlWvlMMbe4x5eTs3Q2TJoCfFKr2JGI3HyMtJZVh52yvOcpPmzrRbleXLdvbOx8Z3orMoC
BcSkFF5Wd4K4fp6KeCSjSeLs3FJnfJfnVbSDa5J7cx0qsiC4WOiv4FhuZtPdeW6NXJ3GoHOYXMhL
RkPj97WqZv5UxRUUdrtcWtvr4u3iEqJnttb+sJWm09WOLexGXqYEAolLNTTpDgh780wAw6DmSG2O
S3Z9yjkIaAVAKxOIHr6qQYkmZvxrgMtG+fCICQx8koKX3irFZuoR16aiUHVjk9pA0PWihzoSaFhD
p/h0/5DfhjNUH6BtZ4aObSOTuLZSkJ7VZaWNQWMOYGeszkd0PDu0aF77RU+G9B/MUW92gbVIuIT8
Ob95Ca0cjd5mrDtIxtR9pcM3fmgn3fl3UDXlmfLSvGNv61TAr8YbRxjKP/Vre05lQzGWDVMQNrT3
/Rryl8xP3L59fBv57zNCQ9sY57+OHYxZAOGqlTkwIFJ1Lm7LwOIxd5uxxdq4JLBZaVn1cn8zNxYn
0yKgkHD8M7ouD+tvm0mDmuJKNqgBhXAwxmHzLYHE4XzfyMaJJy5y4TOjEMKLsioJNGE7U70UamDW
GtrCdmx/1Em/XszGrfd0H26DT8ap5JSyrPaR7q1805IsdCAjMYAstvPzZKdYyNxkOaEKY0sJ2WSE
73jsD2miJN9nYe2J32wt9vcfsLoNedlrYRn3Q9A2TOY7qZL6xqBMHxStmv7Dx/vd1OrjVUMBBirr
hoCok463Fxu+kaFFev/rbUQCEgZMNA1POl3A9Y7OrjNqYh6CzHWnQ82J8ccI9dOinfNDGWt/pX3q
+W1n75yaraP5u93VRtLeX0IxjkOgWSltRqPJXpF+3oPyb7wyEhACuIHzCWf4ag8NhVffjCnomAhx
Hwly42NoayHzS1X0j6IOod+Lxj0+vqW8n79OKMWydTE1htprHlwKV17R5d/mvC8DMx26Dynd9DOP
fHtI7Db6QPPuYaSoxL8whIz0MBQdxCTX9111UR8WOctVqBa/RNHwzR1q8ZzQD90JIH+xXazeb9jt
JfQQwiw+5OrcjHaRlmZCvSU1i+lJT7oJ+IPIYdgtPPdYRIt2GEoDsYrcbJ+SqvTOpht7T2lEecGY
2u6kRZ57AtylEnZ3zjlcxN5o7q8o9uY3MpoN5pYYg17V9XbUc8pwjRmPkEd3te9qRfFam5Qa3Kw5
ep0RITWbWEf4o+pzXpGwIxanv0N0Q4d7rVNOi53Vn+8fjS33weghVQFqcsCgV9GB1haWJnp1CNLa
ip4UN43/1BfYoBbh7c1JbB592T3D9VMFX1P0z4XqFvA7j4GzUMI8J1NRVKAcolz4rtUZr6qthOMh
neI9Ftatm80TR+5GT19OIF3vOjPjqenMGdnpaLfNyRLIDvnWZC3mTldr0xCFFlkgBrK0LlrZSqsu
uluMgetCCJGi1OcLKmU7bngj/iHfl8xj5NoECatD1DFjm8yeOQZVYkPZNZkLEV3bVYmP30R2yhZq
uzdWtXVMpB4In41dvOHYsgQQG1cW/eZR8/4c1GHmmiXzRSMw2vHDm8tzOYlyTgLM08pDpmWhlX0e
DkHpleqbkY6QtBS6XfjqECMHP8V7LaDNrwawV07FSolG+cT/FpPUg61oeZXK4sWShE/DvOSZP/RZ
tcchu7UycKo0qRkmRS9q9eGYGYMCe+zIcUGu6L6VacTivTFP36CeNOtzpbT1Tjlh0yRxCYE/udrN
TFe+oOalJKROXqzFT2Lsy89Jo7oBvOfGp5Z+0M4N2LQnBynAilIg/sUe/NteikFkVTyRARTCPKpN
Op9rhCReFLu0D6Y7/nHfeW1bY4AVwIFEJ61eF722vMiOgaMaBTzuaBkvfzat0jLGY6M32C7qjr2t
k0KjRCZRAKEod12flGgpNTtxPT4g1P+aX48lNYo5Nf+TGZ5NKnvM6a+lPMu+TBcvoYMn2i77lGnt
9B6Gzem/fCpwOrgQIEhA6K8XM8f2sNQjrRFN6aIfSmynJ9t1ku/5OFbfxizbax5vbp6Ep5LpgsVe
A3y1UJjjgB8J2nHO0rMSdqhVtKPafrl/KLZclXQeMo+HY3jdd8n0yhvjPJ4C3k73ZJdZfYaYtnuH
sJV1uG9q8/z9P1PrfDfOdWuxSsqv8AImB7o9tR9p/UUNzZem22U03no/2T+yJhJ5DsfKfSweoip1
w+mDWs5+Hsu6P3ktqqQDLBmnmSmnyG8pkZ8eXyM5FP1qbHKnjetjopc9kyMpd8xFqOs0tl10bEeh
X5YYXIUPkeSebOhWRsUNk4RWNP4hMbk2WFtVqAwL3w8Ij46ES8nl96tBy792YZP/MTL3c8qzWfko
ZxOFXyul+89/WLJkgKK/xRO0HqKKXUuZ6pzmhavGiG4MhacqB2ekBDCCS3X8SkjZ1Ps2t04t6AC8
ixQYhf7oetVKaSk9QyZT0I+RPh/CLLM/EiClb1XOM7lzbreuImO+oME8lHJ4j66NZWHhTaFKx0JF
heOz4I4oB1Vxxr2Ib9OOFFvGcRBdrl8D2pIU5G1BMTvXALSWqFX28SB2HNlWwsjwJv1dQmqwD6tX
IBWx0dQDVpxoHj64y1yd+wahG4Rn0uWodUb1Mi4l8WVhhzsl9I2vxngiHC5oc9IOXfP715nqLATx
dCMAQnA5POuA5E7kL0pbPH5AGJhmEwHH8riugSqKiHLDocsTsA3RV8co5sLPlcI5paXePT18GOmn
SUYF4D7A/Veexpo7dHe0hBgvXCJI5aIxq85Kri7xO10bxF5RaMOxgYZkGhydOSkftArAotGdAUYx
nR2aQnMPIRHUT4IFTfd71ez/J/WllifbzR1zpzS6cT653iBWeY4Qglw3HVR1qF0t4qLDGZw9N/Ds
vUZlle/E65tWKA7x1KI4B7vH9W2jqSSUpeOQgK0oXrJOjw5zmezxl28cRTmTC+SH+RkdAc1rK6VT
LGUp+imohGV/nfWyfW3BIHxV2hKD98/HxrtHykgtlKYjrno9jpCZbSQU2+PY9w6M5ElnWgcvtOD5
HpNU6Ee3sbTHLzn2JCUYlV/6nasz4npTggwmaQd9+jZE8zG3l4tu5E1x6IGNfB/IfRK/LOq4OFAP
6/a4u7a2V05ww2ojCfh/KYn+FthqjNc0iphhEMjr4tNYwQ96jBtkUA92203Njl/ZuBHU0H/BhCmp
Q2hx/TEpP6TuDOY/yIQ3QOgYt0p/QAp0qU5aps/NS12l9XsnqbXofP/TbhxWmQnhsanjQ9m8uvqF
1C603Vllxscojp3qpO+d1rYehaXD08pd5wn6VQhYv7ApmqA05y0VvKKog0I1u7MVS8ZBdXB3TN1C
k7GFujqujC9HeWi1l4PZCkQ0Oy1ILAp8/hJTIQVHEqGjChbpAkvDPJ2KMS3MAwUgqODLsFTkmGAX
++mgtXusCls7jGOVcT2yMIxfXn/bdJ7tmIqUGgioAP0+VYeTrnR7ele3VuDekhPMoLmQrVwjzYWw
piJPezUY4dJ765XOfdYcWPrvn5ZbRwB2lxBNFvfIIdbf0YsbcOdUaIPZA1kweVrxd1PN04/aVjrE
7M3kf/ftbayKmVVZf4DSHFFn+ee/3cKqQa2THrQZzHM1/wv37jwfZ8+I9wL725CCZ4/qCuVnpuhv
IB1JqyOqoZdlkFSJ8TrYfXSxSyV+ydOo+ZjmoXVKY0t/MoRVP3z/AE7qkjqLrybBHdcrHHpHa0qz
FEGRhunJsRY68JCweJ8f3UiJz4THnGATpZk1PiczrJkJWJQqe7tJz0BGx9fFcPZSMXmUr8udDHSi
SSQHXIAdradPNFsITx37JrAUuzsWuZP7Yrb+AIhlUv0oTw4Ma37blB/5DH/fX+AGuAHbkqCfkIKG
uLrK1S2Rmn09q03gKiM471gOihSuI45MmfZ+WXX92cgr50gd3jtauVZ9NuDeevxrgkslPqSfwaO8
RowaI4WgpVZaHuUlmXyRqH12sJc23RN6u72IMnqSIRu5NdXv1cVIHNBjbaF09NV05ysjZt18tKPZ
9ZALNef+mEZ6s3y4v8W3TyIZNvETNXdqCDdqtnVmTorZ1IyD0Sz5ANaqcv4Sc5rVx6mg9bvjx2+t
Ef4yg0yKRLDGdNb1xaArVBZ4hV+di+rJ6Bb9Q4+rhk2l3K3Tb9iSdRHIZ5FZl6TX17asJvLMKMmq
wB3T+Nm2U6ZOyyJ/VhZd23npbz0akTbjOfCjkXFCPXxtKsGdjexwFVRq0x6teuo+L33efrr/qW6P
B1ag9mU2QI7WeavjoepNGUbMcAaZo4ljWdnKJbLcIXCXRPlUiFbbwVJs2CNtxrHw8iBxuBaXy+Il
nHs9qQNDdCZE/4mRz74yRKh7AxLI0kNkMdl5fniRGCN/AD4kA8XVjWd4vCmMzK55HBwIb7ulf9cB
rziFdd9estoOd87/7af7RR3DGqVaLsMK158uz+KeUjFdNYTXvqVGp5yjuZlO9xd1+xLRCpMkY6Cm
bQjnVufDLuEF6QxQKWraaocYhoFPNVwrT2U0f3e0OI/82indEx3nL/cN394BIgcyWjI96rjMsl+v
roxMPYR8BRhCUQ7Lm0di9GfaaPPwHqys8fAtwEHz6jETJDGc6ws3OWNSMXJOza6JssCYk/jQUCrf
SWtvP9j/Jc+SuS04zTUxct5koLTceAnKcYqmIyM5bnqA0HzyHj6JDMuCcABRD/CGxPJ675JwzNBC
6vUgnabiUrjxcGiduPmQIUF6HHgrd/Kx228F2gE8PU1l6EmoDl7bU6wotZEgMoLCVnQPKVWjrA9T
KBrv2axM++OjJwOtBa4ZkBiKEVCiXFuzBCDslHsdOKLVDwuUAOfImuK3LleVnY3ceMUJhQiVwXpy
qW8Ys8XY6bk3x11QDmH+7KY6Q1RZ3P3d6cyrw1KYDMeqc5SjBKO9z/o6KRk1MWbjdH/JGycHhDEs
xHKQkirM6jIoXhor/EkP8iGrjl2XZ8qrDQ+W2HEptx8SqivQpQRkkmpmnWUmepiWjZUNAWxDJk0o
nTYiKHjlJe5GbedNuF0T+CmKBdSSGJ8hH7v+jEAqtKKHKTowlsg76mo9njLCE//+zt1msjDHyZlQ
ehlyMG11WBBeSvUBGdqgmSrlxxi70/y+oxz4lLVj9CeQt1SBZNma9+Q65K+/Dj2ZUaMewmghmQKz
cderM+xGc0RVT8EyNtpTW/fjE9PB2amtsuy9Apfiw1cQYjccF9Pr4Dx5+67tdU4mWkI8PFg8F9Ax
pN25bFvzmDBHsxPa3nw4iHtA1TNAwK0gsV29c0M5WSNTPAZbCo34oI3OuR2S7NEjL62QfzBHRtjF
I369oNgqbAFmyQjIk/7V3Mb19aF++HXDiMQMShQprmtduqWe0sDWmdgMulZx82ddOKKIDqkTF8mT
Nlf2P0VfedNblHVZ+ZzVRu7uBCobewmlHzBgSgMyhV15zqZKRTbkmRp49AzPnaq4B0OPtZ06481h
lBTpUuWPiodBzrX6YhFXgzFDTw0G2kOviTkxC6cpbftqiiY5zfYYjY8eR5YCmpXolcI7/dHV5U7C
oUZBw9QC1Bvi72j4uB8LNXPfikrPfty/4RtbSI4sPyEHxr6hnOssEoE6dLWgF8gzhnMH8pNBnZ23
e2ML0faiicUsHEJia46bxCxCYgTHCrLWnj7HiaodpqpSjigCFidnNPLz/VXdeGIaMeT9hAk2QTnJ
+PXxD7t49sa5tQJIuW3vlBm1RtXNrUH9a4szpC/3zd1uIs83gA6KQqSKFDeuzXlqY3RdqlmBR8SA
iqLQER9nWqn5/h/s4A/p+YLChOHi2o6aTLBqMnEV9Fo6vC8SQRRZV+3OM3b7sSi0ATmgUUmugfu4
thI2TLrWdW4HXLwXoRbdUbHqoNFc5Zimzbf7S9r4UrwwNsEx77Icg7k2poZuk7jVYEn56uRoeEqO
rqVeQtvf7E0abZhChYWyLP6Xp2WNZovCzvUGe3aCXAFQ9HdhOCX6F7UK43TSU5baCbQ2tpFGIFAf
Kie0BdewvX6IncyCHj6wqWe/o/nlCF/zuvzJjlTg6Z1Q9loVGwtkE4nq8Bj8vU5pao8IyrZrN7Cr
fjx3Stqfwxw1s3EQDyOKZDdLjihAw8WI2Brm2dm5VavziKmkQ+MDhjZjOMFpgwxnVeXqjp/fWhiw
OwlLoXyN3etDAjVEOcy97QV6CINOrzR/JE6SP7e6vnORNwyxMElJx5PJ7P8qDkg0EdnpMIRBwYhC
MCXuYJ060YovZhcpe3J6m8ZAOvIXAEtQj9erYrYsL2L0CmGjsGvTT0K3/6G0OWgO8Ns/H75mYOhk
lYJHjKRwtbAxjtSYcDwMUt2ajlNVV8/CASKrCPt439JNyEgKQ8nMkKN0Um1t5T0A8ze102hhYIsq
/UZZ37rAu66dymaaj23aLU915MXP943KrbqKF6VRyVUI8T5lknWTbilzG7ldjBaKoZ8zh/5tkrp7
/PG3Nxr/IbVEVImNAhe7+mAJ3mkYLF6xpfhRjctX4NQQqFbC8eek+fv+km5PB8ZcWZ+nks0gwerM
p5HbKH2CF460JjxpjVW+UBCun40ljXdgZre7J01JdAjIR+rKct2/1eWtwev6eVQsxqyTRT2F/J9T
RsZkwH1/TVuGQNvD88jmyZbDtaE6MmMR9rnDBLk5P+exZT3jYPZETG5PIH1UCmWyMkfWsvbzgubU
NLmFIysRuY8MJiT89c9JV1+szvvA0NjX+6v6pR14ffqY82AYGFggMFWmqa6XVSiNnSTN6ASJNrz1
qTim9QyDPYNvw8VT+3NitvATUZ6uFu/NKcfo0DjG3qCLPA83P4I49ZegCs5/dcMZEcNlMaYa2HDe
od6RN/lBpzr5XIgYOswKIuZjFtezHzpD/+n+DmycVTDiMl6Qol9kUNcbkGaKaXVh5cizKnwwMMoz
Y/WwuYlsT+5syxQfVbJGSGzPzR2sRIwS7uIEKWj4d66e2ZTQaAGWY6jteLKN08qN+jXVCOLtxmem
dekgGsOOViIT/yuY9/lXOM3D9I+Ec3gTXhzgUmzeau9Ijjq7QswryKY4+1A5Y/wm0l7ZCUZu14IN
JA0JDLh58GZef6E8rJfcyub0ArWvwbQVK1IPZlyNe7SLG4YIuKWf5CACOV5dcdC/zTAKM70AqVGh
hFDyIwSAuv/ogaMyzcApRsDTIYNyvZxEmYnCIyu9dFM7neBUWA79YGpPdDTEfzAl0whA9gBHb2Yg
jLiaYbKrskucO1r2brKdcDjQVFiM57IJi72h8Ns3BheCGC0RgZxXW7N09gXktbzK2QVmi8r2l9ao
D4qwjLeozUHsFYRBDztlaVGSLBFr4MTU671EqSDOsmbMLmyzQGbem08pCdTOC317b6+trIqqYaYz
HqN12QUEhAevr50cmZbs/LpJ8p0F7ZlaueNKaSqRoB9yUa26u7iL0N8bTd9+mJ25f7TyTcMCgWz0
ZC0J7Vrrd5ZOTRJmYGqKYCyL0tHxW/C4O45o80zwrMhgmwO/BnEqFFnTqlOzy5Cqio+k5dPUOZCD
2K+96OqHaw8sibSFvoVsLa89BRJ3VtrWRnYZibEPXjHMpzDsk3duOu59qM112RJIQeBxC4qrpmoq
cFnZJTGWtzxPj4ypv+tjzTqIIdwbQ759Hyl6y+KDztSphCBcH/N+mAunpHx4qRYr/uq07WL4Okom
mp9q7Wj4QynZNLxp6Kfjkju7xIdbpxIiG7lWvD3Q5mv7tcrAgFHk2UU0isG5tztxyMDJdYeBKs/O
FdjwwrKNRlSCOh0D0fLPf4voOhQ3cpFypzsYVN8IuKsniuvh030vvGkFKDNda9Sbwb1eW7Fj1556
1M4uyTh5CHSbyfPUDXtVxo2Ngx2ZyJ6hC4eK8OrpMmZVp7ai4YArmL2S0FkgmQ5dmO6c3Sm0LVsS
MSIxDFQ21dUhiSuzyKN8zi9DM3v6SSvq6KcThu3iz4NXTYe+rng3S8dm/qyBfvffkmkk7aAVjkqX
HkrQ10qxln97UXpvVep6is/brpoPx+tAuSE7wxXgdehTXe/70qtar+Rhdskocf0FqLk5jaPS/7z/
dTduJzgn6o9UPsFOrour6aQ0CayP2WVW7D8zI3l2wXMeFzQPo0zf+8hbR4kaEM1fsAHgkVYb38Rx
sVSizC+x7lbnpq8kbcQM2GPnNd+0Iw8rsaqc5FxlpzYHVcvcJr80SpgfY+iU/dhJzOP9rds6RvA5
yW0D8wDg9/oDNfFYJ11f55ekNt4mU1FQ+hGLP8zR4xkVST0YB9k6B3W2niarLE8o42DmF2XJxmPh
OfN5LuLpfH89W7smdcolb4uMElbrycs67qh/5pfSa4tjMecD5KyG+dd/sMLzgnOU3ZH1RecFNWJ4
Q/ILQMnqPLqZOJk9uJ//LytrtjSKv2qtR0p+YcI7OYxDS5TazXv8Gls7Jpu6UjOGN3Rd23EilhjX
WOmgiD1UQ6bjCeDdvr+WjXNGegu4gL9pXa2bgKNVKmZfZfO7uYgEsm8oHwyvamYUn+cpMvb4nTet
Sacj21MqiJTrU+3ESWLasLS+a0fmnX23NO1DqGXGsU1M9fvjK7MlEISCJqnemp8ktvIwpQsyv9Mb
t3sCNZzlvs5+ftfyeNh5xuTvvs6cZR+VfAT0tSyArHxPrY5zOdTW8i5OgXoDKeiy7jK4o1qfMjtM
zFOm5I16cNF73QtKbo+J1FmxPYlAoTOydntLvlQmKHb9nYlS+ldrhAMxtZh4uL+Zt1aYcoJGlbPi
AQpeF2szMQn2E5ENPbKXsx7O1YuqDfWjEC9AxzIWQGNFUnusY2FFK8USmT1CjnBefKiQXH/plVo7
w5K+907ffjGZK0sCu19p4HpyK0JPcZ4cqeCXF87BqO3ip6405vvejNyjNiva3/ZgPAzSY33I+NFp
pMFDfWkV7egMW89TxvroYyaLb/def9RnPt9hSEDQO8MwxDv3e3OdTH9SSmWh1Devb5xbhwzsSi1w
IxlVP5qcmIFMxBsEgplnarqzn9r254cPC7EF/Lew6RjmTVO36ENLFyNyFMlkjxdl7Pr3PMQPy5BR
xmcUDrCjLLODtLlemUdfzikKFSuxAn7bTvRnI1Sbp/tr+eUmrq827GpoBvBAyvGKNX7Bc5NSjRQI
1PPWbMc/stjIS0i7K9F+LoDQJS+ynTf6RVJ1gx8y3tiPhyU1YX2zGhVaciLzIjy02iz/tZZO85uX
gL0N1LhxRt/wSpGfTCPvhA+u37NgHUyK/gCwP9t7tm6dLyvhIMhWN1PV6yd4gYiqMh1W0jYGwm0I
F5j/oqOMjmmbLdUuS/uGy5CZEiB0yagEf+nq+4R96cVWGQeLNdnqqYfUrHn21Khxn+yw1bTLMMKc
HQya2XtfYM4roxd+YUEFZkmo7sOMW5Zgki2lORgzAryFb4XzEkGQqIyf9d7plYM7G2H5mvRC7966
LBzTg2jVSf2R2EURvthmU41QC0Dy/2XsKm94uKUkCf/IjyhcarTYV07fmsXSqK2aBVldkEd3c3Iu
vSh/aymjne6fwttAmkeTQSUK3iCpCWyu9xKdEyhdUpEHnWdOTH0t+UkIVwVDwOkJq+Vh6RpQ+wxm
gP6jnsPg3upuubWXqaG+5MEQClEcFyvM3WOHdMUnXU8tdSee+iWocH3HmPaENB6ANJrE0MhfLy+k
4UiHAnMFIhhd6S99Y/TfXEB6zrHPKHSXPtzWnsPAjQkFmN+mrRUdRkt16w9ItoNySLU++csQNuS1
dOpb+5ylkWZc4qmBPQa5DK/84iWpPh3ryNH/QYc2LBiptkpm7iNDiU92R632z1wnGTsrxsJcxhST
2r9Z5eD9Q72pSX2d3+MFSz+r7VMOg/Ow841v7gu8CvS8JDSRh5a51+tNYMi0TOeqTINh6kx/dpT0
mHn5HlLwFlAH0ovzSllGTvPSf70209bdkhkmI28CfZTTLDSIk63SOqciLPwhinUfsRv0kEoLAh66
i0/tvCQ7cJjbpTLaix70LygMJYbVb4jbqiS8BZoPGYP+oo1h+4cWx+0f9y/Njb+jrAbFlEQokt8w
Tny90t6D1gGyCgEtaFgfZ3euD2kR6k+WGu91TjYWxGQmLztIRanMuspuqspokb6wRVDn+l+dlZlQ
uKARc3898j9ydUtYD1knpWgmsWWB7Xo9WRHXbrQsIuAqZOapXriix9BMLOOoNO1ovahUDuzTSKnj
f7T4stlvW0PZe0Xkt1n/CrhNMM98GitdeT0ItdrGsaHbLpqqerOSIX2a0mJ8QpbRArTbO9FTObn5
P9loqztAoxsvSJYqefkYNQDURCPiegNmaqimQJgtCOP+65CZ/fuwb79YjWu8U9M43/FK8r6tFio1
vnkxycKk3Py1NfhMQ1NJki5QKmE/h6rB2HmdVnDqJ1URtod5LAfyZeEue/7wdp2Mcco+O1x6YIjX
FFFw51lIGEGAUggYOl9GJ2O5ja7F56EZ6vydCKum2fE+t58Vm7IdQkQscXDry1Kg7Nal4RS0y0DU
kpejor6WAo2r5Niqjdu+DmE3V+/rOs6+VFW7zOf7p/v2thInkLETt0GKRfHserslY4c2TrbkIdKs
r1nuqS+mujB2hbrdzsN9e1uhUsfVwr1MlEqb99oUnlGvoxA6oFxPxs9mn87vZ6BDO8nMxo7KYgeg
UEZ+GVlbLYgeliLUHC9qz5mlHCD5UjtfcZhiOZXVMIsA6Sgn/ChIEgdfpdJa7HjZ22P0fzg7r123
jbZtHxEB9rJLSlpFcnccOzuEEyfD3obDdvT/xfVt/BYlLGK9QYAESBlx6lPuQuAFkpgdDBEQYZvr
z1TKsGVRw1iFS6qthZDclVEt3DJ9B4EIkc4O0tAeB+N2Gdckg9QGUVm0KrZBZoByIHhbuZxFPtQH
ocYgDHRggfA9vr11w3D7UASH9YQV0I1zvVgmhQqLAYU0ddxHRCHk0WoN8WA0k72T/d5eBXhl0rpj
g3IiybavZxKcm13lc2ucvcKJ0elSpoTMMpufCQ3Tz5YxVO9HzUh2juSdqeQcIq0KBR9MxRb95aCB
NC89oNFglP4j4h/xHE5p231KavQTX5/M280KWonpXO1aueq2V463iqAVrWOel5JCOj4RRkKan6BB
fGpXd/FIJLlSH1yjHH+IsTb2Ooh3vpXMZOXI/x80cXMkvdjMIe/q4myvFl/2TCceD6HpqcIQcudc
Au5lua5v9pc6w2o2SWZMjHG9nMbQz9UipvIMBWmoPtTakKlQSCdZjNDtUWB7Ft2wZAdhGFI+cV3q
XmTKxNb+KKo0E19bBQX1bIMe+DpIBAmbaHQXHS2z0a4yeej9eEmPXrBq1aZBNhTf3Nil7zoUoaxI
UBN20TfSyi5ag91omYTthcrW8hP6GOVzzuPun/KplV9AQWhR7iIVXA7iL99OhjBPEX7A2tsrDCTc
UYQI7aFVUV04RR/KvCvrqBxd7yDd+VebO/U7Wple/tGwU8PCdGrI3le9Nz0GTmE/yd6Js0Pc6CdP
CxZ5xCYvg2W+9DIAgoccbuh2MdVavbGMrOXHd/7HrmiGLiqDVoxJaIHA9SOpBd6zg3knlJ1+vpSW
Oc6RUrP2X9cPxOkCcvLP1Zs8jqbUCN5Xfn9KR1BJSMG3oa+M4kvXW+R3/jIsVuTxoIZiaZMHC5lJ
FZHP+m6IvNnPKjassDcR5I3d0Tn6hIxTuDSVPgNHw3ljjq0FhJPTHFJPcEx8lIzCOHanaMQVREV9
7Z6suUA70q70g88zqkWQ4ICaVxk+tf8o/oOf9txi1Cm7ObdDFZh5FVlZkmTHvFNSPfvoWI0RAopN
Ew75EniPhdlDKnfL2OkfUrGU3cHKkSM54tohjEeqTPF3W5+S7sDiKE5wpdTET02WpQwTiSJEJG1d
65+UIar5pM/lIndur5uzBcQSThAlUFQHIcJuHqJFOVOD2SPMBOkntJ7AHXwxM5nZ4ejp8uvrF8nN
28p7CskKjKyNmg13yfXZCpLGMEdb2WeNquXRydSfRVXuKbHfRMJQYyD4UUOmDYM20SYGFe6c6ayJ
z32cottoUZoR0WIvkk9aCv+TPvt1HPn20LHWjZZXH7Wq0ZOdAPHmfV1/BWar/AAgYjc8/tqvLY3m
pX+ebJ8Ot9Dp+QWdfOc0GW7lAS6Tr0/t7ToS4KIaaeCGRGXtxspkVD0SsgrtNkOiEOqJKf0nqeKg
OVBobz+9PtjtOgJyXqsA9JtXwZnNhay3fasnVHDOg1nlkQe97DBV9R6e+mYU4O6rwuvq0AK+eUtu
pJbsCMGFcZZ1huOl3QqZAOaPq2BnrW7mDhEEMkG4vB4jkidcb0urLoY4LmvnrGHG5UaFnYtvw2B1
//bOlO6A3++MBZ6Zh2yFYqE8sf7z3zrns1MPyZD6FpY9sl0iBNGk+zRnhWkccPLc1WJ5WYqr5wyI
FKUOtP2IZgkXNqdBG9e6UakoKYpmUJQUhyAO9bxU44cgTrA8nbMy+AzEJE0fzdak5u0sfjk8O6Uz
9IcOzwr3XS2I2Z4XrCHTnZm/iZ34dfT7MBpYs1Ym5no2/E7kHQ8/PAqKwUecmpJ3XadPIPu0moLP
5DXvyg621k6yfHM417yfDbzikUDYbLXSJnpnAgcv9zxPifdQdkExfhdTW3gPqomH+kguv7y1pw6l
gryNgiCwq9vN3OZpLDMlau7ZIY9Pue1hKiYXf9y5B25iNXA1dFLZWWhTQFzazKiyq8Qf4mw+l5UR
H1O492E2Dr+CJg++etaMmEEd259ENe71Cm9P66rbSumYvc0veCkt/baxrSzP4ek22nnobfcs+zF7
Brj65tojlRpos6CJERYCobeJzpST+p0RZyD18XthHzv9N0+18fsl2LXiud2bGDhimQ0pYGXfbJGg
QalkX3ltQCKYF5+V8vyHpOr9U+uP8uD1evyvm+/pUtxuzBd3CxaOXtqqGXZ9HlTfp81MhwgAc2K9
J1sqMEcbDa84+HLW5odE68rgrTuG6ipNcbAea3LPzrkes6JZUdnOGJwdw2j+7JfJe7TSroyA3+DN
7IqieGzzIv+7qXpjJ/i4s2cYmjbQqjOPiOBms5btSCF2sINznMfmEW9o6xjkk/W/jEJHjWofMwrx
+voDIWSlUpdOcC4pXIejFtuhRJdmZxpvL3bs9Hit6DWtVXF/00ub9KHPUWEOzpMZ1xGCU/6ha8bu
4tbUyN/4/LJiDEB6QnWUv93sEq+ZgmFxgfTKMjP+prbYvKuqMvnv9VFubhJGQamVqxlUKujkNc76
7UB7SV33S7Duf2rgy08PJ48P1iKr8WcxJ76MNI/492SjK4LmoWaUP18f/t7e4J7lGKyRFFfL9fBz
Uyu9ViLgoYzTSJaYleiLmnYeoJtgkY/kSoHbwRjQkNdf8dtHFnOzjOiU+OcCfQz74CaeBDuXL4kK
VaEHWZjiivW31fTtQq8SpiMogXzcQ9nc+RWgUmxCN6ruKHFsjiAxOGRF0qyzVIPvHE01VR+Uvsx6
mNhjcLGkSoKwyMxlOaAQnph/2mWCFfGbJ3yV5qVZSkkIb81Nn8XQam4HJYNzMKfV0Y5jlMWCqt8Z
5c4Nx9VGlEXRC0ratk6txd7YmJ3PYfSHKsTD/EcdG2loWPUPY/be/tDTgwP+zpW5thm3geqcxmY2
oyYKR27Q30PnEI+AdPv3VoeZmmfHe0TNO5fAWuonVl2bz5Abr7dTk4uEslsWnweM75AigJyUjWkQ
ep277BTwXmbqOrIDFExgDDMEz0ngrddjiUlHVQS3zouc/EUect7MVe4GP9RQ5JX1afLyuDi5CNv+
N9TIEXxwg8RPQ02ilVok5jBEiYWu/2Ewxmb4s65y2X7Tl5xIO0Ehtwyrxp+9gy4C4XxomN7pg1Hj
VP+w2N70k7DOKR/KoVLZYUD8Q7+osvfrQz7HtOgmPMXVQbmYTjyWQ4uOtTVKTCHMgbMcDm3Xvx97
TdiR4S2ZEeaBEtlHW1UeuBinc9OHhnbGFBkwMfrDAGbSPxRlbNnHUU7VP4WHhv/DIjpr4JDaQx0F
muF8H3CZrsIx6O32oMNEAXmn1Vn7OFvuUodt4AqFkvx6ORv5Ms3PY+Uhy+s1RGY7e/z25iT7BMC0
5kcrRWFTWx06XQFFh1rlC/0yeoMZubKwKPIYKK9n6M18XIE572hi7xm634lZXoiT3JtkF0AfrvcE
wS4g0YbTBeV6PqK9MVa0JvX8nVKpOua+tXw04twXO/H0nbsaHANNF2gza81ss+3zEXHMMem1s94F
afdNx9GETTiaWrkTRd/OLJAtLg7yemdtCG9mFurfmBjdIC6JH7efy3aI04Mz9nPx2HexnyehSc+y
D53Kb71Pgw9ZcKcUeudLSXuhISErTntrS8XCddIbvFbAPlQq+1bPun206sHdqULeGwXG5ipdvl4m
W77TlLv4rXKUz+Nsi2OaTGlk2/LNTRW0N8jdqccQe9GF2EQsQdCSsEhIjXLoqjE0vWJ5RGdnEpHW
Vnt2crc7kyec70HkFAoZmLvrnYkDoz22dSkuUkzqMmDTdBgm9mRRWskTBaj6O+5ae46yt/MIVwxN
StrmxEk3sgDdMgVFPfjiYpBPRkHfCQKz9s1o3JV/jYwila1V02eL+c3pMHRD4opL2gnjyS59+UdA
byNMzJGy6+uP9J1pJCKjmQzBnGLFVriRwrMAaWSJi50vUe32/6CNgj9L3T+5VLEOvrZz4G4fNL6N
pg3gz1W6ZKvRl/qFkcRxnlyC0ddFKIq0iOgS2t+CljD69W+7DQ14yugar9ZMVCy2u17ktba02N9e
nN6jhbJM31GU+hW7+hDCwtpzRnqBk16/n1S+sFYDRk1eTmvjekdOHrJITRdr59FvjSxSa9p8dp1B
6DwWqab/iPOBmxON7ySPBHAlJKMBldUPA5JQeiiTwrAfjNxx+mNPz+UH8sQ0JvrRrFFxqntfi1x7
rptfr0/SnQVZRZz4vXSdyH83V62L2rpnydZFVB5leTrsvzLAU8+pWezE37dXLRUjuArc5mhUUZy5
np454Hkcgtw990AWIEHSV/pMkDCNUaL51gesHNR5Klv3Y2sn8p/XP/LOuUXOF6wEks8vhavrsX27
zN1pRGiA3Dc9Zb2rh1T9gp39dmcqEQxhw9HqAVWzBRYt9DeHFob0OU0991056zQtYGCP36GbxH++
/YuYRYiLJDMr3vL6i9qpMAkKXI+K01wdRVXJ58by9270e/OG0AVCyAxBFWazpdtsqtpqSvxzo+jV
NIAQCDfsvfDmzjmlJEsjHl+4VcFv8y3SAvslUbrHYWb8S2uXT1OzCi2SO4RWi5jm22eOfcjFwDVL
nrZ58pOsyZxFDP4Z417/UdWZdWw0Zw/hcG8vIBICe4q+Pzorm1GawSzRxmxpGjje9MdMl8gn4Q1H
ZCH+e/17bjFWIKxQggLF/MKp2LpwBuUo3Foz/bONx0UTIv5TFYfAV/1T5XhKHKwuH7/XA3lmSOCf
1YDQeplGuos81vH133Jvv/AzcPdb818wude7cqz9qi/U4p8TTTPI9sQc2W7tP74+yr255d2nG0P1
M0A+4XoU2SUefBuXDx6yIdTcsX8o4kqF3jLu5V/3tibQcHLYVW2Azv/1UFlsTU1j0ZgAE9n9Ufp6
fzYHW/2JsKUZ+rUZfHr90+48x6ubKmmDTXTDmbseT5nz6BRFE+Am0i/jSsFoH+vFAEmR1P0XmrNl
lKjmzQL8q1wDufOqQkCHZIuQS6VRG9O0iqP4GfJGsdLejXVZH323Ff/DvbU2wWlVkNCgPXz9gSPM
zDiJOX3LQLtUGL0XyaXZc6C7tw/pwQCYxUdkLX1ej9KmIhmdjn1oTHJ81qo8OULD34sG722OVdRu
PXfwpratEIHurWjKidtxYLePVTp8TJO6ejd5evUoRNX8+/rmuLfvyYtX0YuAOt1W9K0x24Dcl4Oe
EVw9zsJwvs46wohuYlun14d6WYdNMEP1CETjSw+QT7yewcRHQile9OBsORNGcfyc4qMKessIl2W0
+6j0PFW+77raSEJfs9BJNNt20UJRa9lH1P2sb/3gVsbznOfF18DJim/CdubvDRIs36u4nj/CWhE/
MrvP9KiW2p+UQs1TGWeADmQwNg9j3DrTo903RXls8IJGdz8vFu/IWTC+24Xf6wfpZz2OO2lJbc3I
S3sH//dCettOwYr1oeeBFCP36/UUeALmpopJZ8wi8YM2LIpJV2HWWQB+EctwqDLRspzET98sXOuv
BBt0/2DVjg2JMgXscNbRhK14wwBqfB6L0W0jjMzEI7yMBvOjrlqaUyxlFj9Vei+Tj3ahFf+9voy3
O2Zl0UBTBJpFeL/VtungKreSJtGlsdz065jacejny3LBb6nfuZTvhHcoT8DsWuvvq/jA9WyZiVeB
guZSnsxyAcxgCgNByXF67Oq5zsMmHf0nNc3D0TDr+O31AovCMhc0mGZKjlv2lY4+1tJQxT77NUyX
IEN4gAD77XEK8QntG8BRhLEg7a4/Mc8diEkTTPMpnxZqcNSawWKYqi8PWZU2BK6qeHsrmRgCgSwk
nsCj3jSNPK/slmoSMBklxSVXVulDVrdaODVYnL2+WW6vMxDaXGMAHUBt61vyjo43e6nj3nzJaBYB
9p/lEYymevLryTrUeTHtHLDbSxrAK8BsnVExL9wCo4SI7UDO63QW03BMKKsesHPbC0nufBW9BgTo
6ApT59kuWm3Mej7XSXFx8nTGodN+mAsKdFMZnzR/8naCy3ujAaNbBUi5NpAmut4iI3FyHZg12Awj
V4dW77KTWRkIwBvtX27pdKfXl+yFLnt9R6EGDaUEyu5aLdgqWuYTyVabjuXFsnoze6A0AbJKg8An
H2PbL7NLIeu6eZ5seAvhtEA/OIyzE9hRomf2TzyYff846rUsju7SgSzyurl7P8LDAH2cZ+PftW7V
HXXTMvWohJZT+fdMoNAd/FHJn3ZDtRg1AuV9dQxepkM51UH6RwIoZvlIEDN3BzgxuX40c+S8jrUm
1GfVuUYbtuNsdmE5cTtFVjstvwQbfQiXofc/uqBWcZg02+Grsm34zg6pW/bg1vCEDzvTx2psZo8s
jayDSH01ct08cpOWmIuN2/aFDkYSGdYyHMq6XI6vj3LvEl6BuWt3mbrAVsrMANrSKKetLkJznK+m
Nvnf4jGuv/d2+mZWOh0Cmq78SZ2PmGQ9cr91n8xg4lJqVXXRhemE6BtkR6fX9yRf7n4QIQH9VXoS
N7J9qaeCAphmdZmRyT8h1ZkeKxCFp1LtJhT3hoLgupIQkM4hq7j+IE1zU9SfuuqSpPHyoOEpgkBs
mz80kDB2lunOdUQSuvarVmw6cJrroZIqKLVEs6oLIq3q1Ll+fLIpAu9subsf9NsomyYo9eY6q8up
umjonf+tRiA0cvCMh8mcs5379d5Q1PVWgC3VnRu3FJlWUkf9m80g+8/4RuLf14skmqZhz6Dp3tT9
HmZsgvp8ykcghoQZQpj5GRxCGhWBFjy/fo7ujsK+hn9J6ndDVBBWorcaHvEXC6PskFxTj1wt9R/e
PgoDAH6jDYaw0SaOaYchcwfTqi9F4cZHDX+iY9dXe+6Ud9YGRgufQaxC8X/btaRkkKRtZVSXklZT
SEN8fCz97nMba8WbGwxIyABaBbdIh5+UaLOtDepDvfI5rNU0pDRIDfEkcuXvLM79D/r/w2y2QJz4
ve9IvboMbvHLyDzzkSRgDNHu2nOIvDcSeAiqXrA8LcRlrz8IrcO6m5VWXTKV+icoSk0fZZZwPgIx
zPyd9/zOYBAgSfK46djhW5szYF9pVnRuczH9YnhIU2RU6qYtfjSttycRtoYGm8eIjj2iVutjxO5b
t/9vd7cnRZAFbdJeVikO1IYn40Pfz+65nXMjMsvUuRR+Z+8FEHcGXbW9V21UkzL7Jl6p69YT/tC3
F2yBteHUuyJWh0QGw5fXT9UtIAEfNSo1K3z6pSR2/XEFWZHZzW5F5jF9nGSL2Kb+M29qqJTZc1Zb
aSjm+QuW3d9eH/fOnbFWx1Y0EloJkH2ux/WlNk9ZLOsLVavyz3ZW6Ud8d6rjzijrpXC9dsQR4GeQ
kVsxcluoQ+ouY5Fwoi/pnPbmZ7NaXBE1Nhc9tcWq6R58Pc7Up7GxEvudcoAHhr09iD4KeGumCx7G
WfLeXGhiPPelOQXvqkEM3SdhqrR+t8RIkYXLtCQSdX41fAMO2P4TBFkmnmt7EeXZpUjrPVgKD3ns
Q52GMEaw5MegBYAJXA8K1FkHiW1E+ihJi0alx38lo126oe7P4l9vmPBKMpqhbr+MXrN8Mp2yGE5L
YWufC0pVmM3KLP0vaJtkOLhxZn43mn5MDp03umonj7w9cUwlGCQMjFYs5baLoiHPS2e4qC9zAW3c
U24fKQduQ57b9c7hvt0c10NtTlxSLF2f2ml9SSwvP2J03h9b6L1vPmKMQlF7RXPxCm8rKe00IZgY
tOTgsdAejMyyogZ3mP9hFKravFxwmvG0dK83urJVkmL01nJJzIv3OFjJ1KAsMbvZzqSt/6PtVufa
Wx8VElKy4euBJrZa7HRs9ThvjajzJ3lopxE3eFvr1BPuxIuxc7ru7Qhu4JW5S2mZJsH1iNIv0qEn
6b3YSe//crys/WbVfa2HDq2InWl86XfefB5oU1x2CAVvWJ9ekOSW1nctegGtg32fk8vm0+Q3yXwi
feq+KyNWzVd/RmmKipRrVAfZ2/P04MR++meblo0ewkPWq4NftVkAQcBdkC9euuRHAf0iiPyWtzeC
nGFaNFcDZ4jyfinGr649FF7YD73jn5IFXkGo+moOPnNx5/ODjVyrGQklegjF1MTm0PZTx37ohdup
sOYSVQccmhctEo3hzSFWf2Z9qDAgE37oU6FQT7o3LfnBrJIsf/PTD4ES1iFCS2DeaENcrw+TsDoW
LaxPmjZHipTaMQ+yPOSh2xNBuLP56PqvQBiSXRrxmxi9hoPj9o3dXroZj49CDqhCS2ugM7XoD0sh
3g6uR3EBaXmUt1bL362kmCfMhN7h1F6crMr/XhAWU2Ejmo7GtZZqe1jkO/cRn7YqQyPEtHYQrycy
RTnIbVJG0/VFRhDHsshLYmOnzHMbZ/BNHuBYsKUrdmJTxQootHQ5ofRlolnzmU1af8tVOx64pfJw
tMTyrkuC4t/XX8g7Z3jNsz2AGi/Fkc07bI1LbqQpgzrFZIaDXijOgP/LLsfl8D+MxDYknmGTINdy
PYlV0E5xrfz2IvoZOB46Fq3zIS0xSDraKU/Lzua/t2YEGKwXeugUyzcBFPWqLNPR8rks+hgfLUyQ
PhjBsmcQeW/NaECtTt0r/2zbaQgyO4udsukuQasvzj8O1LQxLGSKW2jW+HVwwerb9o8aEdgeiOI2
cgNgSPzE7ocMRBZ+PZ+5seA4O3rdZTCH6q+c93kSoQbPUAs1URt5mFSyR9goy/IltISndWGaW4m7
8+zc20AQHYgIaE+togTXP6MzjToZZNFdHKO2T01n15/i0W4/OEvaPb2+g+4tKQ0WUj/qG6ub0PVQ
fYrYPDYw3aXNgyF+EE5iuqcpRoHg+PpA924zjBpXZMJKK972MTtlIC7uOKwq5M1nUWg9uJB2aJ8D
c16+ucAtd8A3dwZEB4327Hr614b+9Ze52rJAjpHtJfMGQD5W+neQVHnoizwFo7wHOruzZFzSVJJp
svN923qyE4sRyAXvQq1Z7ackb9UxldL/pOxpL2i8s2Tre0CzbxXdBCF5/WFNhgmXOXK9gBwE2Jzr
RThVg/329UIckecH1AVB1rb/VhapMdJX5PXhFf9CrWOhA5TW5ntnnNw/kGXbo7ff9lSoff3/Abfd
5wVMBIpNbnvpa6MgFkk+1UXxZQHMDaL6Hdit/9rA2elA35tKUhkyGboOBOGb11ylFVPoeXzkohld
NM9LUEZIKxlvL4FwmaxANxBBVEK2N6dhxWnVk/9cugBaatz0Whi3RhWNc7tX571zfTIUGEH4WfAp
tuZSWjprXTyV3UU1Fr10Xx/nSxDn6VPZzPnznJn9sdTjPQjIvVHJPKlVAJ+BGrbZlF7seHE2JfJS
zZ54VLk0TsIe+5MybXWxB9k+umO5F7HcH5QODn0/FD235Z6xzEVgF3F3qehwPHXtMoSmiu1V2a47
pBXvblHvdo5uTa+ZV3TNAdRwa1Il2TwSxmxlQMxqeRmWtu1OsZY3Tz5T/Qm9cZC7bi0rBCiK6tDp
Vg6m2nfzC4QkvNhSB77569fqnXsH8IQBywN+4grTvL4MMgF3hCebH1O5ADXa6dADMo4ElrE7sNo7
k42mH2IXsNTgOm/fxnhYim5E8O4yyrH4mVq6+AsrxuYZln72MbC0jiCkFg+vf96dA0rfjA4r4syc
na0kjt0ORBp23V80e8nfL1XlPcMnr3ZGecmzrxMhyghIzq4VG1R7t99mBiNGnDaz6LZNdywno0Ac
v3MRa8B5FC/WDNZ6sRyKPO2faVDOh7Iv5oNZVOrUlwq1MERYy7etLMRy/BPWBvPayqacuQn/5eKO
btZ76qz7VFasuKmesiVIzs64vJF9uA4F8JxsfXUa5i+bodImBaDapdMZWUgtNANDhPzb7ulNa/ky
ysqWJwRgnpF1u96qBTbWlje101m3Cj1KHL07EfrMOxH/FsnAMKswHqwVLiKak9vSIhSFvO/SdDlb
kirwpQiapHsYu9njLqRNAMrdkLJ+bOzKKo8udqU/U026A2Y4g0KrghbeL7fIlupTZSVLUoZ92rs/
cvi81tGyK++CY6tRH3NIGt1RCt17o7XM+vv5Athj9MGxLNmWUOin+kYzO/O5mlwq/3AxBL9Bgcoq
rWJn479Y7/y28dfBONNA93iW2PlbJdyASqit95l1blwDvhgVsg754BkdEvYBfX4X3ThZZI8ZRTMz
LAzqwycswfQ2MsysVgdchJxfkseo/2MsGzf9IPR8yA92WyXIpmpieQjmefDC3NDUt94c25y0q3A7
Myz7xreOMu27/NtgLFp7sB3VGycrQa6Esees3vnYzVVJm0tHPwcLolXrC9T+pjnQxC4lZuypLsPg
IyWhVB/23vRDLqbaiZ3ujLR2VZDbo4JDy2P9579Vt8se6r1fmvJC6ajlBdb/stuOVpHQDq8fKY//
0Wb54MKvFQdqbnANN0+RC6M3a4rcPlsB4i7webL+sGi6iAozdj4NVlr+UzvdG11e1k2DpPUKo7b4
PDLB688bFRopWmNaZzIwww1t0JEPC6y/MrTlLiln8wK8DEaHAKI9TA6KpOsU/DaXjiVlkGeLfUYy
zOJWTpYDROpup3G0SRYYZfXY4AXg3JEJbT8Jvr7Zeqlnn2ekMZ/sIRFfrML23zmpsTxi/zvu8M/u
jQegcyXzccTZjNdflRbBhMoHoglpGrshsKX62XDT7MlSArxB1e0J9m2C65fv82m44CBCzQpC3/V4
cR/IGp0o58wvSn6g9DaeGtpVTzVExbBGnec9/fnlJFGu33nGtuHS/w2NPcsL7Qjo5WYBZW36kFzx
EGy1tAs5lslDH0//SpS6nsY0KS+d4aSHhpTsIY+DCpfLAL+HmXl//azcHMpVKmztdwckn7jPb3Zt
X0HD7qghQpcu3BOFhymK4Z0ctKbeaxFvyggvn7wqvSH6tIp1bZPqQQZ6vbTCOXdEbGFZ1PohLevq
UI61/mh26qwUA899iftfUoudKs2dtab9CWcHrAwMgK29ZgnvpXB6Ex/KenGjNjWHB44QE+tkPUJA
TXKEx47sUq7mnXtvi85eP/xq6M02U00nXa1N3HPXtuOxN2YkR3Ld+WCbjXdaQNhHMcv+PIyVimSr
xIMt3gi0evkJ3PGr5ha85xsirg3bN2/8zD2nWemeWsNQUSLbXa3P9bG4vnlpfkFW5zVBLIFu3+ZA
EdDXaJzq59ZwJ+80dDFFhr7FBvE4pIlehx4Cn01oytT4YMt2mA5DT+cs6gKv7KPFxehsJ5e9XXYI
VPREUBAnmzW3jNbCRPqzLyz9LJPmvPC0Ts+W9N4RP+Pb7TnvM/QydmKt27uZQgT7fJ1ngBfb5weM
9Yw4p80klE5x1PTECDEynHZukNvTxBVJgLrCLelRbOvSS160tPZi6zwrZ4xUo4YnCZb3UBWxONUA
otG5X5qf6FRRkE+GPYW6Ox+5vq8rnskirNzm0+28ULpKS/tcG7WD5lGQXjwADTtH5+4oNMK5d0ih
/S0+sDKcsiu00T4Td+vPzHr+NRO5t+OI9ILr2WxbGnREQLxzlKi3lcUGN2Ek9RrvrNdBMZzbNDcE
EmgtsDY8GRtZvTe1RjrvEG7sxbs5c4MptJNK/OsvXhZ/lE2jdG6uzM4h53kSjYMkQoOr/reacRR7
1KAR6k5YdrH3NQEDPEcIAaffU91H8651nBYMqZaXuvexNQo5hulM4SlCKSP7R7eSwXyyPdUjWKDV
7vRGIVkuBu59Lijm7yU92NxNTgK8bhKZfZ5av3rfom8Ol9rLf7z+ytxGZLxgdGxopKD4wUG8vhco
pdoNsgP2uRLx9KXMl/6L8Hvo8kNrHWk8D6dOK4fD64PeOfp4Pqz4UjIrrvfNoLYpPGkueOc2Rt88
mm6pYWZoWY/EFTY+ckF67AI/i5K+zfckIO7sWzqjPKh0xKhJbl93s6hTTHlw/MOabDigHOYcclXu
CcbeH4X3DAFnivvbi0bv2adg0b3zNMzFkc6U/Yz/2l6J+oWztjkdFJOIbSm7r0yzTYaQGh2WCAkM
sAyJQVxhNPCYo4E709TJU+tm+Y8l162P06inXwKW9idvXXIYOjn8REJ7/vj6qt7ZSmuqTG2e4jx1
5W2+3BZYv0kN40ogq890Rd7JHC8hHxJpouLpfaBZ2en1IW9jJOpZK6sT1gWUpm3gIoRoHCja6KBV
WvyuV4F9TEdbPlb2pO/c6rdLymqSHrGaVERRXLo+KKlyREssqJ0LEA9uOCuvMQ+l52bmTmh/+00s
pwseBmoTD+RNuc6PJ5pjUjtr3TT9KMn189BrO/OPeAz2dEVvD+K6dXgo1s4VhaTNQaRHp1fB4jNW
nFVepBeDXYVl7tftASBUIkPd7lIZIdozWwjqZ+Ybzae45BywbySC/BX0/jYICOplkcKoxAW7aT9s
qKgfpqn9/tZdwiBotZJE0y2jEHq9dEla9r2NxOTFk40blrbXf4UOukSVStydJs69xQN88QJO5PLe
0lIMgzWr8S641HVpPnZYPZzavnSe60QYO8ft7lC4+RI9YeRAGnj9VRYERlKiHrq7qj51qd08Ukr+
Y/GKdqeQervzkasBGb26hgBM2j4RTdBniZCBuPRS1971+lD+NBK7Ory+SLe3B28d8DO0jl5EejaL
pOJ0ytETLS9e6a82s6r63vWy/bsJHPl+kqL/2KIQuLNct5+2vrJcV6skFQpjm3Z7OeMSlrspcEUf
LBOMIf4Wlp339+vfdmcYKJccLyJ8PnLbAZvgOfBy9w2mc5K+RmGn7xVP8sPbRwEtyHvAOSLOX2f4
t8pDQoiTxS3omLhQfdQAxYyK0tgjUdxsO4JngiJw7KsaOrDN61HQkF0JPZq8mPkQR4XL2ymMIkeY
463I5RcTCNDRa/Fr5e5vLwdwcF2TA8g790Pff7EWp/lraKw3AjteRiFct4nV2QE3NGpy32Em40eF
TaTjl2pBGXZJ3X4nkr3ZAoBHQGbho4HCFWHBOq2/LY4koOEeQquln4z6MDSJOATLrgLS7eKQSFN3
4g96W+BVr0epEEQJ5haqFbJRlnFMFzd/CMrAGg9mg1vI6/vt3mB0zujlIAS4QpivB3NtPBWkFQfn
dFwS96nyzYlKalXOcWjCzN25xG8qUKvT5vpKUBTivdi+v422NPUMmOHs2K0buoXMw9pJjtpUfk/m
ak9Y8d5oGO6RQXFm6bZuztI0aEhuiyU+g2Qx/5qaCTPPvNGeejI7ETrCeWP7ml24cuupbVP/oKWx
TXR0pfRAA8J5sUA0Hdqi64/KqWb5/5g7z93IsTRN30qhfi9r6M1iuoEhGREyETKpNMr8QyhVSnpz
6A+vfh9mdc9khDSK7QEWWKC7CllKBYPHfuY16DH3TbUjnvwX5fjWJ67+XQC1YCFQTT+pCKRFbPUT
Ptv4bY7WC6ofyl1LHfjh/UXyet2vewreMucsZKif1bZf1n0B21ajFSX2KDrpH70mEl+gF4mL/8lT
CM04KVY6xcm7VJCQ0LwCYuDBtt/gSk2BTkznNNNeXVHUh5mctX6yCm6eVuSwB8MLwe6HvVctzm2u
pmIz4mNwZWQYPeX2JDdFo/2LAEumiSyQ5jjRC4oSMB+Od1lhtpaCTvSwR6yu3Gp1noVqOyAYDXMg
fH8U12jvKJ04edTJ0T5YtLxaesJ7vXSXB8POzFAmK/pbM9IwLeb8zpNJcZkr+bR5/8mvMxk22drT
ISUkN6MGefyWSP1ZaHfrw34eu+QyT0DXmXZRh4Ob4+4Tof09dotfd5GzE50yIngOH6iD7wtm0i/c
rjzzhV6fbQSMdLPoNmnQGU5lMhmEZmnnYdprLm4qYDeVWyd1q82MhPWZeP+NVQXODwjy2s9dO+PH
r46IqjB6M5n3Y5cVO7iStl/04+Rrc1vgc1XLzSgS48yGefOhuLevTHUM3E+pBfQWpkJBdGePOWZ1
FQMT2+aNOe4p9Is7B+ny75mbnevDvCqM6cAekEPmzqDu9woIRCITl22dj3s7UcvsNhOV5SNa9hKt
Jl8LmudBgZ63PwAY0naj5ZwVeX1jVgkuV+cGZLbWuvrxUFt1OnZNH0/ozkXDdnZkGooxJssZ4vny
zIpe9+XJZqKouapROSsl+ZRENHrUFmZpTBhPxV3lV3HrWH48pMW9lq/qNkY2R08Vb7n4g6YnSlj0
JnL+yyioMEVtFltndvdbL792FJgDuEa0+45fvhlociM5ggtfif2fY41e0E/KzlPLdnfm3dew+fTd
WcoIehJV8++T3WyvRib2kM77SDSzRYekuc+Kr3rhWpBtm2x+dBhw+BIpZsP+iHGJb2HndaZlpb31
wgY6iIQn2I8gin38wioc27oc2Vj62IGhyz1v2DR24h0svbT2aax9awwdpam0ntPHLBeXiep+tGMz
yf3c7baeXppBE6NysEsFuoZnoqc3NgOMF6YBcS/2wmlSOkj4+FauzlyMg25dWZSJrUBQD3f8wpKL
7qdW+1EXkZ6EJjJFqU99PpZnWi9vfQnuTAKcVYCAus3xEKUY8Xmj0s97bqF2Dm0XOcfSFtGlltGK
cb18CESs/midtvg2uT2aqe+vlNdhFtGwSSOTE5+T6DRlQWC5FWrBMZQODV3MYr7RMeIMSqLVC9GI
M2/7xv3GOmAtkOzRWDs1oy8bzB6cLJP7tky6S1VEDbmLgJrhmzK+cdWy8RGG7/YNsd+5tOlUgGy9
x1F5gLOICSJFz1O4YJRmSdQmldxTFy23HXoFdFVcbFwypblTIgQwjd7CQkMIU7gIJLT1g6d2OIFk
3tDpYY2D4d5Ypm4XF8O00Vv7qaqXOjCq5lzEse6Lk937F5aHSOcnU/54UbjK1Ok4foDCY262A5Ia
fp+Z5plD4o2lt0oOM/vsTxrzJ3GN0YxaUyep3GN0l9woug5Qo4o1rAUWczNMuURnzRIfxiFvvxdO
Onx5f+X9tDV/9ZZI61k46kBpOg1/Swd59IY7B/DIMO+WyY03upooCEegydvW0fBgxF7+MeZIDVwL
aJ4bK42fFKm5TWfFCR3pGL6MLS3I8m7euBRVz2yON+5oyOIACXTUGlFTPDmwuxS5fGx/5B7/z+W6
muTyMHto9PiJ0ba0IvWoeywK7Uyieoot+7lQOZNWXSUgNpQhj6e/FX3Vj6OU+0nxmsAa2twfk2m+
5Xt+YO1i/tjU1capIy80ndXvulHHj6Kx5quROiOIc+ec9sUb+xaeIHbu4OlUEH0ncWk35YqM0mTZ
06ygJaxOIxmgpwxIN/TZnO9E63Rbo6BBMrlK/un9hfLWLFBQoa9js0heUd4okQ6tji7LvlO18UUa
iFI7BvF+BxDXbwovORRF7v1PJoFaGKoYCFZDKTjZHeisFQY+YHLvOoO6l67GVh86oaq7vNJVFJQt
bg9fT1IVJ7hiTj4pcDiryxwFPQvR/7ztfJIu93ONefzj+wPyxplN5ISIBl8OVJx+Mhto5kUOAhVy
D5YV0Y4sg7Lua4lDn2Np48NszH135q5860Sis0DIBibCoIl9vCRxdlUrxcJQaOnw0lDmwv6wDEt5
ps75GvnBEQ3cfz2c1/bUadDfp7xbFQm5r3Uq8GHkut5GkzGxuDLVXXbpOUK/r0Rj/rDBDPxQEDqL
ty1UI/Afg66dc0R5cycClrW5qSDmompz/NqzZaKPrLTLvjUye96kjWqbfjOhqRp0qC5t1ZwZdnGA
fPbMMuuReNDVb5Mzlwd7aGMkAbE2+T6lTivPjdQboRVxPEQo8iP+eVpn6r3JUKKkX/bRZJifa/Ql
VGBV1rIZK5M4wtJkufcGD50S9J++52azW1Dhuky9mJLXAHfxy4KUgI8KmON3CAqcSal+9i2OD3cI
VGjKYPKCSjvxzfHItepceFpVqnudOutwNXiR8jBS/4svTGFSy6FHn99UnKOanype+mDNVfVnXSjW
QdgYyba9nD7iw+zNm5WizN/veojzrWZeOwoKo0Bkhmg4E528XuTH33n9+S+VElT+bbutE76zRPGl
KzwjQATRu3x/976eOZ7iEG7Rd32j/ym7eMWRRureAGeR7XOux2njVo1R3KpLY2TB+497ndhzuSME
sCJ1gTOiAXX8VjD0vCx2WMPK4oClNPrWaLg2UzxnFjff9n17GPtuulMcWRMMUVFccejK9FCgK1Pj
IDajIf7+d1ofebQ4iKHJSaixQePjVDlZHLNZLFmkG8seMMhU+2NVFZsJJAy2ZhQVrhWnHp2gNapc
DYGJpMNHzUyap/e/w+vkZP0StJ+5UFao2WnxtJ1tTmw0GfZ1gx6pP2V4dvmxUW7zxJopbZrKuFcs
vSBHc+cgR8zqEmErd+MklECzXqE+osji0yzTJkxmFNLf/36vFiNfD88ciLboHLp06U6mLUPfMxp7
dV+wb0vfSLLC8hF7Mebw/Qe9utvXB/0UJYN+SMX6ZH24qpIvKYK6+3oqCgKN8jme5y9Kq7wIqw4B
Nm9ttdq+/8zXsC+aWDyWuhrwQeLxkyvMjgrspOFC76UGTD3oB2X4ZNVtBFJkjAQGnfPQ3hLzKiWg
t8zI/KU07NKXcC/VM+//+tLhu5iMM0cpHV+wHscjLY2kokkj1X1r9p64VRICqCuNW/RGZFXsbUvy
viwcbHOONmDIGgvVf/A9hIIDuEN0gc0v74/OG1NPREyuQsNv7fOcxH9xPegNTBFt3xm9uI48dbjP
LOmdy87XXXayCyk8EX+zulhqpyqQ2tANc00cupfTZP9p9xXw+qRSxias8tgqAyWRIr1S8TbQQkFW
HgULzhjfkt6Tnj8PkgaHn1V6g2lHB1XpHJvhJxfn6PtRdqV+A7mSLIhFcjIv1MAUooAxP2SlVlib
ZtKkcqejtRWZ2DpO+JBr+jjLu4r/hqigl2HIto0cQtHrGmxxvlEdRYpNAbQfEn6eq+2FSPB8/DKI
WM5h2ZTF9Dk1MnPa6takKA9F5I7ixZX10h28KHWs3s/0VNTPwshoFfnI0lhWF8Z4EZULNLrJqMK4
6nC6t+WSz99t8BXxjcDrYthXfV4qZ47N10c5Nz6lI0JhrlVkUE4WRtrYsy7mOD24udSBECL586eZ
28bXeckm8JmjLjQQ1ZYH4tlUMuNRZhKGe2vEWRnqvZaUD1BjhHHmqFon4nii1hIb6Mm16cVyOjmq
YFRGWZsWeIk5yXTbWX3/jS4De1mzlcm7TZxZNbCvwY7w4v2N8uroor6FOAsJE9BKkBonK0SV1Jbi
Sk8OQwKP+UJMTezuCmTYsBQzRQGS0esPUKhigYM8Wqpn5uPVPqWQChib/9OTgMR5co0VU03gZNvJ
QRTeJHyMRsePulOf4wa8Hl5WP+Ewl/iqn36KNHdqrpnZUqtDhUi5GxiDN7X3ao5067N0k+pHRKby
hNsUdgzvD++rSIUrmlYA7B5OB1CE6/v/Eg+twj56nSKx0sype9kqnrKrsRvemVatnAmKXg/lGg1Q
6Yc4Ci7sVLXIG6fSpclSH6Sw5YWOA+ouQR88fP+FXj/FWrXu18dQ8KITfPxCSlLotRi6+qC2hQWf
aHbC2mibM7Hvq/QMVuP6DshksC1e1Zn6cYm8XO/rw2B69Q4VxWE3uZX50RlHb6NrCmH3+6/1Kpxa
aZQUcjTQ2yB6TzFEuufWQ2EM4kCsr+MpSpaKgZkBpnIrrdSObglE0/pDDO1w3qBh5EzfOq9N2nNE
qtfrBZgKlFjyJKjoYG+Ph3dcPEMgsdccqOzWF6rQZbSFUd1o/uBoZ2kCbwzz2jlZZTWgF2IEdvw0
S68myrSJOCgsqU3Vlu1F5UrvYowNPfM1kKbameXzxvut3GYqZhQvgeGcLJ8sr00J1FUc4jmz8czJ
AMZ7mdM9Wo4y/3h/Tt9YqsQjK/wLVAxAyZNnDe6splJVxUFLDdEHphFj+qnqA5X69x/01jDSGQaW
vnbZX1VXMg2DRLBHAqfUVA0MbMj2lKbEjT70dAbyaZZnHvjmKCKl+pceBAXI43lTu9F1UzmJQz2R
sIMtVq/QrlyubJdQ8/13e/NRIM/M9WAkiD65Hxx864fFEuIwRZ5dBotUjSZsLS/2LpPemR7ffxpF
c7760UUIPpEw0l0hfSuT+mQDQCQspgpbpAOCyLgee4EwtPoWHdxyj7F9HRoIPX9xbWWvqNNTBol+
Uy5etZWCsr4kygzcJR9v5gGgg4876fjdXIT9MskqkHPuBElcaJcJlC2/MsTUBRhikBjoaY5JWq35
xlAkO1EWaIL2lZd+STS5F73h3HiDrZHkK4pfV6tPb+4VB0ra8/Xcme5tmybthmh3xCVp3I9NT1dX
iQp5kPkgNmpiu+hbOSj+LTL5kkpN1HTOumETxwk2OcMQ8lHjVh+Ur2WX3dhRNV80KhJtUxoNhZ8K
p0x8J+7aA0ByLQ4zwy0/VIbVXiN6kl/nc6TuKquVnBRq5COZeVtFbrHhW80HF1PqbTPkshmSS5qX
c/wlo4r/gAzg/F0TZZSHjfTyfbcq+QRNMnX2jQMtP/3gRCBvrhp7YbA8VLO9TxaeMVkIHpDpWbtz
H6dq1Ea/qAu9ufCkU39v5ylJ/FZt8M+qMbnMt7K0KVH7SakXzMhSEdkx3mYlDtC8tcW7SmPFqbAl
Es6za05ZeuHO46qu0Jfj1CaHnqtZfrRVqO4XmK2Y0RdIfmlnB0OGsoQVqIPWTxeWkzc/xtkCqusm
c2JuUTGb612vrYpmapon6XYB3U/sBheJjJit1W4iBeeA0JDdlG7RGhPLBqbsfK1AEXrSh7bBrLMm
3BuX1o63iTbpc9A7PRrJUy9nPVQz1a0DqwWm63toNuOpok6dim7yWIiLvuiS6nr28Ha6sPpUn0My
hLL6OMEW7Hf0j0e0C6OCSjhqFTYBAq4X6h4El6Xtiior8QJrskaHZuEqcfelL7JW+WhE+fSjN1vD
+lRxHHVlYNJxywOtVjtvm3i5M+6A3BNZj3oBsVQabicotnHHbnEuGKuNNuU1QmTT4H7VzRINBpBK
Q+63jd3gNkQFLN+MlvA+NJVQ8yBtZVRivxaltW968VTsmilvhk8mROzla5p0Mv0giqH+NmImJC+E
SGUWVk3X2b5TW015H3VOCS0nzRwIKnbSUkwzZUYCYKHlErd+lg+ZHmAVridkhF1RfDOapBI+vYHR
GPxxoqOApHk2PCCg5JpXQx4Xn6e5iIHzQvDq7hpQe0YBkELTex6zKmcZXSmhxKI6F13FHaZiB6tr
HHvdQZHbX/UWLqmHxaypiHa9gydRmtrTtEVzWBY3URYlwyfFrdUfhOltEiYWWRsbCH+6jasJmWN2
oY7t/WzItn/ovL7pV3XNQp0OWPAIw8d7yBz9kmxmuXLqTG2CpbYofNvCXZW0sEv3ushH0WfML91l
ZiG5KN3YDRXFxaD83Je2cp2j/uXe19NsJBICQ1w4IQHZWP9pAlvxPiVZ3yShWOzGDpRelSql9GFA
k292JhjMWFDvZG6505+RVtbFjZLxUBxC9Fhspwl7et2MXC54eLIZLeIsybLPMcDocmtm5jj62N7j
LhQhqfAlkbFofctJk+EW+2FZ+arMp+Eagbgq3ynE2kpIhmBJONOD6dzbEuG0AHVH0/FVpzfFRjJv
ve8tbZtdmblTDmGhl0293lo5gbdV1PGmsM1x2UnRF+U+QoHM86PM0MXl0Fr6dJCpjoLDYJW4OWmo
V0F1qbI2gkG5VjLSpVH1O8tmUQRpVMa4Pps4ru1UVTblJRV3nMiGhdKDb8Oj/owmIBUHW0mgdSuF
ag53mB8ZKvz0SfcCr/O6co/ggaF8qFU9be/5Ip3yOI2w1w+OFs3JpmKB2xdOUxhLSC2l10Om2jX8
pc2XL1aM8F7N9CZmwmlB6TtwOlNagYPs+cQeiCLdCrAy7qywLDX0q1n007Bxpky6u0bOfREqqmjS
u8jWlIpDNBuk74Jmn3bChG7mtyShvV/13SLupGbCjtJmZP/8SnScdR0fVl/IVXTwstIyq7xm7ubi
YmlLKsCT15Sf45lQlk0lWKx507afhyzzyrBWK2H5IOm7bwKxoMfYdSJ14/SoIaGMCPH+uqEhg0Nh
rHPmpzNAP+TlmqTcJRIahk8O1EE5rys4Skox2vIS+bhkZHPXNSYNdZ2qfg8K86sqWrMLhAVd8kLt
5tkMJ45J9UMdNfQr8rmWiZ8Wq1eyWyGH6c9lWiybWdqtdZ+7vcwuu3zoYSoNo2LM9FalgnKdmWRD
Etj96OXfM3Mwu0OjeHhycWhFwkddz+23llEb+7qFGrH4maxk47tzNSC6OkeLsu2a0ly+a5mbN1t7
jpyvY23VXYiHGMVeXRXD7IvejCqkqfCR3aETkei+JtQKqorE29bv9Nn8sFRLVW4tvuHDAru/+9os
GmIGkKsgsQQcHUW9VeHvfEnVpaw5gZaluot7XD6o0kHiCelSdvEOdFgOcGNKZbPJGIV1B+Wx9JW5
ab0A0yTa/HLs568tSJl5WzuInARjrS1YZFaTpz9AVBjK+xFVr6YFY1qmeVDV6aCEMexodw9B3Xhc
JstEtV448qZE6hOAZmEY42e8Tebuql/GfHjsbZmY/hIPSncJJMqp/FSbQXe0rpV0G1C8ebFDFilL
w6URcDxoPw7LZVR0S/ooK9Vptx2t1TRAhWpYDpM5DtNWdbvWDScz9uSNZTTeJ8fMqvYiajS9e5ip
YNqB3lhRe9E6q6lzU0fIuABldcd7TFeyYpsr7qJcc5mIR9SgsaH36jzFN5QiyTNlpCwJOwabdraF
luJFHi+ivtEzp3K+kv4RIhi9Y0wbe2yU4YDhnV7tYhc/umDp8D3YzFZd5BxJRh0fQDGU+EmwO50L
eJBqEdRzbOpbFNkIBel2jMtmIVJZu8v0tAK3bKzE72bDXHZmo8fFrW70KFeOVTx2l17XSu3KWxIH
m6ZKA3kuWfp0FaTIu22iWpUdqlrejLuiXwhfRKbHn2eXZXHF6gdSpyZU1ja4qRXyGle9sd3OGlRQ
f8jrJP8QGUZ66EtHawI7GjOOjciQBY6e2lAzOJOIoEGvfTduPSMJ9bKOeFvXqe6mFI3XbWouerkz
NYKwbTx49XDVCKLbTREnQnnA18xwQ7PrEiX3EaMYCfSwZvGiJZj0pJBPsddlXur3hYInkzLmtQiy
QqCjAQe8FlulbWipti7uqYHTi3gKZy1SlM/mEsXf46zX9QclEe0XLdLQ8g9VS87dhQ1tA5fvJK3l
VTql2mOrmOC+ooFqne91djRvCcIbeeuVJgYxbVW1H3q99rzLGPO7yifA65oN8Hy72iKOmqAcZ1iF
x8XVDJ8t6n5XWhbZ2SXU/B6+HiOS7+aClY+A4NROYVFZ5bM2qZUVzlk/mxf1sCifVAIwx2fpWnM4
LJpbBbOdGcpBmdUy3Rqi7q9qIyuibaEqhsQIIrEquPZK1ePw0nIMFIuJzVJsqXO5STiOvSvkURpO
+6gcqkubdd/7i9bOSN4YeXmn6NJ2CcAIfw+ToQkjLMj2pG/nU2zxz3q2QZb2tFhkl3jOVUyl3vQV
pdAf8AIwsguzySvHVySnz3WzSNvzzQaFRrYJgfCOmRqikLLOqF3XZWTK637psIaaXQN1icgSM+vM
WVKWDNqHnETdLMorW3ea+pKAo6+DDOtlnC+ifnrJF92ZdtpiJvE2oqm++Pbc2+02F2VqbCb0f5N7
9kI27sSQ0ADKcThyScbKpd5XWjwXu3JVsfGxqERpKkCPdLw3Ui3PvkcoTQ2h1ilZMgdlI8RdHefi
m0wyE41AO40awUFg9O51DSw29imiKlj9kktm0RY+3Zoc1t2iJtzjckxvctUbaD9P9EavpE7StaMW
4kW3HgGVsfVm1YvDvEqWbvaBjkXtYU6NmtgLHEm2USXE64u+xk0QFAeihEZo6emSHMa6EyLMyt5Z
AjsDNRnwn8vuZrVMM3aEcBCAiRnd9AqSAXastt7Tuc2cxXwwczFVBzubxLzRM0KUR8juwpT0BhTb
e8nopPUHI00syMDTUKQAqtQyhgMOzlKZWx8ERTPQfSy9zvURthjzZ5CBi7j/maP/2/P8v+OX+u6v
ZLz7+7/z5+e6kS1OVv3JH/9+SJ/buqt/9P++/tp//rXjX/r7bfNSPfTty0t/eGpO/+bRL/L5/3h+
+NQ/Hf1hU3E9yvvhpZUfXrqh6H8+hG+6/s3/2x/+9vLzUz7K5uVvvz/XQ9WvnxandfX7P350+eff
fgfp+Uu5Yv38f/zw5qnk9x6ekIv77eKleKme/tdv/9E9v1Qdn/DbU/Xnbx9hEPZP1W9/Pv0WDFVC
I/WvJ/7nx748df3fflfMPyBEUmqjvmHSk0TN9vffppefP9LMPwDaInEGhpqOlboWcKu67RN+zfkD
VUpKyfAcrJWbupZNunr4+TNT/YOW46oOtsouoh//zwE6msr/mtrfqqG8q3mV7m+/nzQVoQWsvnDo
RIHghkzxSoBwmcsZ0YyEllUyFtvOIQguwmqJRHXRcmOVn2g2NfX3ODdxUMSt2mjH74Y26NxKaJwk
xplC1wkGgqokwwQTEQwXVWACDMbk1/q5bgijwqHjqq1IFORmUZF23Cu4b9vdRoD+dglFbGTNuQPp
sonPM1CO8TLXqB25gTZyuFPtnxQEq/3Eq4QWmrbsso90w5wv2ojj0BjmbZYmZtCOFm6QFFgkt/wv
y+Qfo3w0quu3/K+iFsinnz3CdepMHZzeqQsMji0yd731+KeR4+P0PLRRMGZN2RqBbcg6fVbGzu2T
LYEa7Wm/WyzsdeZuMZQiTEGpVVzU9kIwHCFlcQ4Hs1Z5f/12TDidUrpitGFWTPtJNTH2ysJz1nS7
7jN9XoKmHIR+lfdOUuwk3UOFrDVpCbCDiIKkuQS9VbjiLquK2dsiPKY49xrSS+pf3+v/wTnzsS75
3+kBc3Qw/bcH1v+HxxDr/Jf19eoYunpqno6OrZ9//6/zhTr3H8wg2oz/PFb44R9QQHTK0hDP1uPh
n4eKaf2Bk8+qEETfEej0Cl79x5miq3+YNLM5hKDkU6SnbfUvHCrwk49W2NrXBLHMIqPFuKIxf8KK
f+mCwQAjSxvz6g7Umn7tKjUFkBwzZjtVyV1mbQmcGdD20E+fXG+6yVI/krv2K8L5YWHZl+lU7wf1
yS4ENYXhpYHS4ntJ4Xf2VU7AhYvAcjMb1beu5xfTe0+PLibpQBckOwmWGQBE05VzGKsWXM/USQBI
YzLvWNkT3vOAZRcl3Uxxi5KWqWp+U5YWjpFFCnQ8IVYLojgtHqncLmGV6X/iIlFSlGttRG1vYfQi
eVM/90urbktJg2YxnHgTNw8kjF0wJOYYgMAyQm/Sv7i1fDbB419QpwMsXCQApOqx+NJlVXkwOm24
yNp+l99ld+DNL3q4yqADYxNpqly99JbrMY8/KMXi7gjlG79qtSKkhalsljh+FKq2+H0zu3757NXU
uqYrChyOfilNqhrGNktEgKGcK83nIa+aLSGp6avdNFO2pjZugQSIIurRl1OlkGw5meVPFP1gpIXk
RIGtP2eknWNgg3+vcIoATgLVuUZEq9YuKo3Wme/0xo9GadvbeBncMFIM8xEEzFNpgHoondzcmJ2q
BRRosp1nlH9mHWWwLo70DWiq2pfYTOx0ddYCMxrboCI526Ko/Uwd1w0x/vE2Is26q06KIpxtIfzW
tKawwVWLmoWaHkoEMjd0k6vQ01qqpmMnPvZFm90ObodQ2mzOYa6MyT4dyT21nvoG5f/QUYrvY6GW
fp6Rl+PPkIAAyIbtEo3FIxeTRgCilTd1x7IdGvGtGOGFVrLKQk2A5DSm2dmUUf19bWkEg3S+VpQm
Gca1MCw8fZMZFUjbfki2emE9MHkprcU4vurxlQ0cYc8XwNvupdVVIJCLaCPMWg1GS9YPUe7Euzmn
6G6o+dYsibJxxdAg31Rm6E5Td7XQHbhT+8jddolE+sSc4q/GZDmbvsIQAOsfrQ9o1IBjKIf0Ce0r
ZyPHdZEPSNc5oiKdLArXNyo12wyxrK+yrnIuuzIqGAMK7IqgqNWJMg6GSZr7KCtdP5qp49Igbfy0
GZg+qsF+rVBpVmJnRMtmJUO1rRh/RF46HkrbgPLRL46+ybEj22idOvn4eaXadjtO04in5kLioc/J
rcJEbtKcgqurKDHRv5sE+VJnoe4pzhY9DvarZoIHduwq6KIy2VLANS6KCHkl3BFyX2tz8VgkmvA9
ugrBoPbdTneK9lrr5nZjZ6DfEb4Z9JCAawrqus23jIPqV/Q3NmAgcPixCp6eFsNlout0DZR0BqIT
xZs+ro1LSlQVWW2jBRLkYSBjw/TzMYtDJx4/VVj4BulofAaskfi95skr0+UUAyD3Je91vLdqzQlS
J/3hmHEXQoyjt2PxOsogb6u2UcDBxenGa0vzJnHYyWZFfhxTuwrE4mUbcBtgPFPb3clacdE+qcWB
rotx2XqZDK1hZjdq5JL6GGkbmCOg66MivapqSumtM5V+G8fLRpZT7g8EVGTkYgS/KGPfLtOnSbE8
P8+d+irmdf1coZPkkq9c6FExXpbD8hXsF7bcdABCdVySkGQjZ0bbmA65VW/apsMOBIfSLQWLcwCK
Y3zKX1fHCh6HEAtQ27VOoHVY25AVGW11h57JdekNocVOULHz9ZTyU2RjcFNr0RkkxQlIiIdaFIF5
JniNFUtx+tB8anIVVxXtzqyBzQkCn77giPiznxgZbfLL7kE1qH7dwzQFVmifaZIfN67Xx6+iu2vr
mjh8FUbkOv3luswbtaFwFamEWHjV+hkL8ZeA4Y2A9NV9jJ4XwgcgOEA+Qw5fI8JfHiABErHqHOOu
zbNvSpo9CsMkc+zPoZqOm7m8iA1nmn0JnR/YDaST4+fANc4cVRTWXdXuyLnD6RIOOnpFF++/zqvx
Aoiy5izmyi/mkSdrJNKw+xWO8O7Gtf3pPavJGSbDG+P16wOck6a0LL1aF9iO3HXGIetuMvM+K0kB
/+0kaPo1RzhGKP0cKrDFLHTwnDoKPSdDNZHzKVTt3bsBFFoyXptrAca8V80fTfL8/qPeGC40q1Yp
CmfV6D8Vv2C4CrVONe9OGFdTBUXwDHjn9edriCivYegKTkV54HjWdeQ7aGML5Q7fuWoJCTTe//6v
hwqQIHg1HLfQQyXxPf78ZqVsKkte3wOqLPutl2zVZGc0wXSOQ/Z62lEuQlkAUOLPhH39+S/bJGP/
LEM8Zveu129HpXvwUvm1ndzv77/P612yGkCDp+IqR/TkFAPneEOalkaS3uv9B2P5HMe9rw3PiTin
xXY6buaKLITnwJSA5QCwfPw6sUE8tTY575IGus/tOGxJRmUUdMoZQZrTceNBK5YKPRoHPS8QfscP
kpbSadLFKgc5xkAvnpT0IT8nEHhSqXBcHrKyN9Y1TOKKb8jxQ0azjSPWYHxXZSPc58GXnJfefYqP
sTpelZDtXSsLsujz+5N1urhXfBgHMwcoW4ds9+SxNFeaObfN7E4EQ/RSKefuO+MYUry+F3El6Ale
bqWZ/7ybfll0qZthiEBH9g7F89mHxFYfWiPXiCWcJtDVaNiUsjJ9jInUzYSsUTCibfhNHzjAe6V+
1NXJ8OvRqgNdZNZ9WZXjpVTtlzm20ru0xmnB8XpnV4Fo32ij1QSuQgjRIUZLSiam2HdTAuTFhjDX
5KtWtGdFt+5Iy3E0u2Vrl5F1UYP1/T+Undlu3Ei2rp+IAOfhllNOUmqwLEu+ISxZ5szgFCSDT7+/
3Ofi7HYDXegCqi4KrlKKSQbX+sd/UFL/+y1z+63JsyNYGRmo95cOtM6U5veEAT+S1RpQTyKuRv34
X39z/AieWR+pLTUNf52wjQhGi4CN6rG7c9holn8Aef5+ivne0OEjwCT3hBvjb49IPxBRA0DHb1Dd
F9YfTf6ZNy9S8z+VOP77DeixshOpTcIzQOHfwZxTS+EDUln5uIo99F+Qtv7D8fpPP+Cv49v2Ta0x
bj+A9LlRhf0c/+fvgcPtdgD8f8Tpdo/zVkBOy18G7pW/fSOVa1V6rg3eg1eb1EV0HfWTXl0eKZje
jmLrp7hhpn8zqwkSnXfMYZ0qA44etonbd/Uou87re9bqfBmWZKuWjMiBoEz7svh0Jst9DLJAnoum
yrLUXc13HYIykhvDFnRAaZ+oFs7u6BEagRZW86qXZOROslWUza1DnE+OfyEd0yNLC6WreXL0Zk06
Lsp1EXP7QrRjf4C5Q3BQWPmfbdjaw04iwHr2UK8ko7Ow4lf+lo6r1CMQyTrOtfH7viGfwp0z5V24
MMu7EcFx67ne7SZFs0KM6lLMuNf7934LnMPSm3CfvAOjzdyCKx7JNib9voSBdAvodg7ZsCb65gck
DR1NJCYd6Koq7qdmAFixFvHgb9rwTBIwWTLd5P90azmpyOuzgjLqffhuD9twj1jIPZORPiaSLEn4
jrVJS7OwP0q+1bPvdDJ216U+gPh5vycInmibPD3O+1VPNiCTCFdnnlgo7k++z0Ki5daajr76hHCu
wqlb3lFD2rENH54EjelGDXLTw1hKPzTz4lk3+zdyO7BUTZubVn1XRatfbZd8IrV9HpbaiUlhWlIx
NFypzO7vcZN3CHCXIdr8W/hvLlykYuQhiMber0O5dOnsDFUo25GPOSok7XnfH2Tpzeyndh8C9Mij
WOoiMXprhS2fcxkOmgBSmnXvfiBk9TTACceB3/hP9B3wA6rNrI57N78asz5Gg1bV6WSVQ0hr5hDm
lKqdjBae0mikfWeQG3E3uqsT1o2znxnpAqr7EKC5S4MWaNN9dvNAq1Jt6n37q5LOPaslmRmtXoWN
XotnqACbW0baXx4Lq50U/ii/iPx96/wmO23+uJ4VWvq7PZtoQV6C/VlYwXCRbbf+yaX/sbS06uj1
6Ka0r7eRVfRbyoXWbmWv+1O9OjU2cLc4Gl1QJ77YrAdiuQ2+U896AF5xT+hxrbQQLquHN7Aj5jCO
ncN/FrT5a7DlS6robojEvBUpoWftH5KGzLB3cHG00luTItvcC+uTf4LEbM41Ypgob1V/6gQg8lqR
C+HOtpNOqI1OHbfv8yZReUSFPVlP47K4qPr8PTI0HDQw2VkECNEnze4w7Hm+hm0EpcmkHBkhHPs1
2kaXdNZcAgT001Hqijr5XDPZEKv2ANJ3ax9tCEEXVhE6PvEkXg3fuZfDL1/NftI5+pNw9w7HcT6f
ilyKq7Ytw6lGvZL4uXKONbkcJ7ZQMhd2gy23N6yT4XY5fxgxoUEeb4xGsAxdJdcqtHcFZWJ5dBoh
aLwEt/hdZcgqNfJRDwV5OKvowS960UaV297YcFWeYdrdWGbqnGnAjL9a9zuIyZWVII8y5Hd3LgPV
XW1ReFLbnUhzvsHQr6ao6l4I94mD1k2QVN/2+7VMFqv+zXj0bbbcWePEFPZPM9/G2JuW76urRNh1
mXGyC9GkxeRXD3C72bEkrjA0JjWdndrTEnetitMIbnuEFe8PDeqse6n6PWpWS8Rr4/t6qJnkzmhz
szyNvfxUrVHGazb7jyBAgFT2aMc9WosYuaZ1r7SNpP1bqaZtyeooGy1I1iYXoY4TOyJ9f4kbdONF
uJVbnzitcp43UWso6eS9ynX3NM6cZMas6b8015kuO72gSc8xexiLeYiYbr2oKhTPKak1J+EObdI0
bZ+abY7iBoQNEVAtHg3EMQlUdHPs3M69XxZnT4th+L1XfXAXVJp2tkoyB3UMycgbRHCWInuTTvBT
Nfr7SrBe5JY99GpTlqmz0NnSbd2nuegy2m/UyDr7HJYYcz821ULhdK14MoZ1+YJ3rguMJ7YZ6a5c
XpZ+qC4ci8NpnrL66vVG/5DTYYyOrioPKiifDelhPd4b4tuV9o1I3OXY5bmXCumUJ/AiPZpu0C2+
neBQ7BKXLwKfVFqquu74ucNV47rKQQveS9WNiajy9qQC1R9td8vfjW32ElfUiFBNWT2urubjzc6G
iHISIySkUl7VurTR1t/88QPZPhR/VkPYab33svaUDzcim45onngNZpx3EXpD4HWtnd8MxIdEv5DB
wXHP+yFU8/ZpuVyxRh/doy6t+lsgKp9kqEaVwIGZft6HTb/OzaMAiqpAc731c2o9/aXewXzGarAP
gL7PAxH/qWWqJSW8c8ewv351gqJCnGzBeaxagRLD0O9tiVIgZySLYGBB4Kviqw8qbnF390mj6sjM
LjqCbwmFjniRlo+bZ32Icsp/m8uqxdaUTQ++V4kP4tudKiwogY81c+uvXmWZHN8OKgULQQ/+PSMi
QLC6bL7OpZPMEVJUn3KzWysZJ8NC5edO9VPhu4prt1b5oV7QM4a8yfEiICY+tGaVPyoEk0vYTfqe
CmaMq2BUSLzOaiJkHUM4BKN3aCZRpXpbfILl0c66wdFVmv1jHYVxL0T+ofNLxGhbQbMVaHZHEfvY
yjDoUOPOmSW+2Tbw9lA2vMO7HnWOQzfLU+dJBNuzo1+NckYspOdFgmVE+ZCQbRAikMR7Qnq+fdYK
L4+nzdMeRYaPlHt+etoaOYY5AUnXqeO97vv1FBe2ntNpoU+RZWUtGRtL+UakRXWiiJ67dyz4Xzvm
T52s84vu3sJioBySMhNGarD7hGiJVxKt5JggE/mDtGT8VTjG13r7e3XGmBtnPhfTHMho1Pzg3slv
RgAoIeIbJDFqZnPcxqH5gtxC0D/5PKyW/mlXxS+EntqvhS05lcjUEq3WzRflZn50Cynk7NP28VrV
GjxPtqD9QdZxXMgkgNnw14h4Lx1Bfk+roa80kjPgvCcENbE/dowb06IeZaP/yoWoVkSS44dh7V+2
02knwLxxDm1tU5FOqN+F+LUycVtYjtWFPW8QT6I2uvGqhca+PEtemdqyXl3CDUNL8fJVmDS7W2eG
f8Bg/7Dm6mrBI826nYz265i/+XmQlIa/kPHg5eG62NuDrcAl0UP/0dr9a9S0GXR3omsII0vE47xe
mDxE2gYoi3SJbVuJVd50c1TduugmfXdcIjuYh4Q6ZO2+YuWJB4UMgLm4vhecPFfotC7cFHjssjv4
noWeiUhT7vAOp6AzWjnGeCDDYT0sWEFjFoI8bqtMpTIw8xMd7kZEdtTPzqibo6okYp/SHc5WbcmD
1rfBeZixeSkDNRk0pRlapfJTXHwo6/asDremWNKycT+tCqcEEdAl70PpXkS2OgfDGUgTCYBPe4sB
vkZCd6pvIdA6RFjo7kFwV2jedQyaPRLdrr3mjSKwBxrntTQaeMYOPnPgVQt2XnVVcZaIJaArlMtH
27Zz3hpDRMiR/6x8YHzT0jYglS2PhD1/dsuU3a0SsRYy1l+uwfhVtsaGivemEi3HXBxLv5E4ulaB
bNLu41nSDo4U1TnmrTt/qK3LrptJw2yh+jVCLm08jzZDLW1RDi/d4lRt4ok7zo7R/fsPlb/Uj83E
HOtu4vtWjNw2E21Pa6WNp260fvT+bCdZQaPZmHW/FcNS4gYltynQ0wE3mjGG41TIWLS2emjIXI88
9FKh3pdLUqyZOhmClkF6gAbzlaSLPSUjk10GjmcEPRLZpcA5ufGcSRL4rGWMV6o5Ht1mWe+XnLxj
Djp1XIZGO1KHMqb2sNAFP8K4IeeW3L+4fTn1M4ymA8XH2AndU42jJwgNHS12aOMpf54my/lsu7pK
2t4u2FR6+dIq3eatOSyH1uv9F8G9gkh/4Y1kO0ihCHN1TmLS7UhjZTrP4ImHaeIxHAx7PuOM+92Z
uZsMHYSvwILAK4Zk+W2x8pQpwUm6zaExkvSFyLbLICbP7JjtY4NhQNgJPER/T4UFT6wrk0VN18ac
I5UhecYuVabboD5qkByyZXp1zEX+5RBIeR9M3PuzKLBPlU5xVXhWQpaWNvRGZknEK1patN0ebrWZ
R2aPxguKq8gRxJskJ5Xl8JBlCyzXroI1XqStH+UQ5J/Wvs2pZc39YdgL+Nw+q46NMpaPsrP2e1dH
ZG/WujwOTace0fWpV3rGzDOSOkUy201MmStsgJnmnEZlD5deLcFb4w7Vd00zlpIjcFvjQtPqg8ny
dYB2p7oisJ6dQokcQnZbwz1z6mfL6I8jI3oPYoVsWaeVQhcHRrfijL2sfa30gRFv6rK3BSos5fzs
DrRNrXE3ZRY5YCUYF3Id1M5yCOcC92Ov799Yx6gFHNUtabFQqIkZ8Y4qg6ncS2P91U2dm0grnx72
TsyhZaARL3FqI6bNP/Mh+Aa7i1rXb6cwW2v3SCqRc794Q/Xsci+d3GwgiGri/cWgWl1txya2YHfs
1LC293KCOOyYLpNCmuoQuGOf7NSpJwudBVG7wvSyWFNY5zTueS3lFJcug6muPOt+nI0/Liqf08pj
fKAbF9VzSW7ayJkZs6w/lUa+ngoyldGFruPF1cnDWSailTnbzDsPOUDEJlxc6dMcnzqzsc5G1zmJ
cmUXmcI14mZqEGb1fH/U/Mx2WJTLDqUpd1grD1PbLoL3vii/NLwyoegdMsk1P4PiC37O7bDc7G8/
XGQLx0F1RqjXwXQxURiyfAavrFvw+wuT1DIXuG6nxeZrQUKVLZ2I9syyE3Nnase74ZwqU+sj25Qc
Er7FSVByXTq7NGKBZAilhKFD+7hIE/YXrcRo4RPiGObjvt5XwQIIieH+vLSO+50GbTxMueUcymBH
1j+I9ZhJt78FlAWHLcC2glgfTa/UnO/b3NJIg3g5wtbyG8lBHfUkcN3hdfhQmTOellotkbVn2wOK
4+2g1+uX9GRwVeSVxhUkA2ek2E5522HcGTnskaR2F2F5wbE1xzXJeZ6jSXn9wccZ9G0ubP+8SM9+
W5XlxVtpOu9mIP2TqrP2mQuXc8m3+nPYtNtt0f60F2TobW9deU7cO3xyCE41fU7M2XFwDWEskIhV
KfRjPy16YaMtNNtYiokOV59FbkAUwF5azsky11mUL9gBNckRY64s0duswRx7NLlvmVxCd5m/MjEC
E/XSjSed+8H2cz+ZZCAv2SrzI3FCcyxztzqLfK1Tv6xupYGhJoxbkmBnHnkwIronTmgEnAerrtsX
pPZu1M/9ax2MWWJ36Ln7bEfzWpRVOpgdv4HRAMA7Yk0IVLdPfWW8If4FMWCESwO9dsK9r5cU+a0b
bTU+qR5kkzeV+VaPo5boFYVcRHisB1B+MwW/BlP3hLkdgMMQKhOsx0VlWz6ten07YLXuYBk1vXsz
2pGFXtLIaG6TamFTMdEysFg7NhVE284VzSYHuDB14MGOyd/MtRPhAn+syZkIQpF1PDbelEzGrpOW
2bpxvdj1s6iYobxh6g4FTcEnbVXTYRJrd2yJyjq6w+Knix3QWBos8z2/QpcMxPHc28Vq3G30Xvyq
KuMdpcAc+dtcJY7dqThfWz3Fl8LUUHj2oRoaVvcsV0dQLLb3soDBR4N/F9Aj9SLySjzADf8RuD1D
YyDA0l3QO80rehZ6UbsjnzOIWsoTwg4INVlWMV7NXnY4tYLpsRyn+rLa8uOWNsHxdou4x+L6wB6j
UNb4+bXEnsZApCn7RKqHSDtCJo51P4lLTjVkuM4oqYqMy91MQ3X2zNZ7C3Ld/DXvlkpoh5CESSkc
L4PlHfuKB7MqekKxZm/QMHBlGEk3B1SNgzm0++W7b+Dy64ZqiadxNo/5pNoTGZbGA2QFz4FfjQe9
GoynfvZRyuyTzoCZlTeLjUg0Q3fTPJNBusz+FNqExURAnP2h2qU8ujnlPnRjvg+2OR86cLHHQZVb
crPipZvJvbuhvnmonHI5iGwzDrlxe1Wx26VeORoJcoqAbRd3GGPP2zKO4miivwlbdpeo7RRiddsQ
Jwt9yj0KmynOrHU47ZvpIhVBIevTVX8wC2QPWV/WGF/wGFdYiGKpMCTneekecxseR7Syx3wJstDN
rZFSNbqnnd+Pv9dsKL5p3tjF+MbwE3VA2RlWBId1cF0jbbTSvQDiWA+F1se8zMpomnh9yNYK10ni
SLAa867Gchp1ngEI0OcZ01zedZcWjzVGDuOtLgY9yqvMDwFxZEjSvQiBVtDvFhIM2wy60EXvcUfs
w3b2Cqs9ZKxCSe+J/s705ykMGrs7IGyvQ4Su4n7H7RjPnltHWH6MxwK503HFcBHuWve153V74qCV
qaDIN91bqajRqcF06ZjCgzk3B77IjIyB267oTEHc7472ZjWLH7eexlBqudsZgZM4o3s3X8ibwVun
5Yig/EJP13b6ADzH8djsWph7uEFU2+95uJuVk/pgY5HUauMg7boidspDhGM2PcDw+Krjq40V+1SC
5D8LNUjsU06h6POqxnAy7DVUGqbcmgkqNOxeRTQdqIg1cgbjY33HHuD/aHdzu+st7cX1gAcnPHLE
66467we0RbnutcwZE8DUPnzaDdgBtLGXrDqhMl21j483jB+Xoc9r2vTU11rMLfCTDoVpCVVFJQbX
Y93KJiZAVftBRo57Z45gkyUempjxWg+tTbdTkhrkc1U/6t2lJuHpw2+J29LsKcD0XXNtjd69AmTe
HDp8ubalqfvCqOtUW/zqMAXSO22tJ1+cIkOaWOryspW6fZisfMa00S1RPQ4jvzmNwRv5QaHlE9AV
WOaAzcTj7iAW+bIKT4uX1spDUr/Gt7JGgzY2xvhNDp3fshBjR6ElVd4Lx9Ris67Jr9GE+QoNg33Q
YxAMOzHk0AuYa/B/lAmxtec8EGE9N83jpk0/xuXGAqz7ENWFWPiG1/HOCwBOOn8df9d9sDxkRjU8
mAREXrzWXA/+Xr5WezZfUPJhe2s6fLWg0QKUHg9y7AHiJp3JqGPLXHy37c78Y2e6P3OnBHm4ZRq6
LB/YbXaEfu224BeNmC4+rNUAmCLYd9BHvMub8i/Guu/kAXnDoTKrJV1Z7CNgVz2cNFWnlt/Vd1tl
fhYu3mDwDkth1yvwkpV7k2MDDfL+gXaY/B3rlnaVDlPWvO14nbORhPjOyR4tVkY25cZ4miq3L6LR
Ay8DRMjjvFhE5Nubc6HccL0im5pS3Br7D5qq9odZJ8KEJdH3kSf2PwasZ7FvjP2LDZlnIyzAZ+fC
V/CysZyy+eVjRT4ZGalDLgNXiMV8OWbFrsXOVBo//aDV/7Amvjt1tl7h3/SfAd6r18oVUuOVtQRn
F/NcaKL+fx7A4g7aqr/YRpmHg8WO0OM8N4LJunLjvVqT8NfYWGX7osu+p+Oubw6T3PeW2XRvD80A
xxoL1fR+svc9bkfJvdJWAlib4PEHtszfHIjyIcMRFHXb/AyHWBzpjZaAu4wNiwkzvoibNcqaCbZ1
KjcO5lELR4q82IlbUrh2iuGbyfytr2VzYb2E3Rmy5WHUS3bSgSSuYgJGzAo7C2lf+EB+4iaF0xYH
aRlLT1iqoZG5p5zYR24bT9wpj9UKjLBMzsIuDQZg2DjPtGq07lrilX4ZO+/l2s6dD8/NdNiHdtke
ytHVkt6ir5l6bgCORkMaq4FZTwCjY9QWnPuGCvQ/O767qAjM5tmsm+pbORTDd9d2MALV7X5gqliw
RAXz+wxXb3pl0vzUjG0/atW8EAU+WG24btt0s8YXvJ1K+TEbjX0CY14fG+J9MAmuVnDmRGqi2huL
H0FZ92drl/Nl5f0YDdUu4qrwtXuhYIQn0gxMdy9jH74rYRkbAae0qgodQfC96Kkn7pd+OtAFSnmP
RYaO8Grv0HZjhZXLJDIsaFb1XRp+RVDgAEA7ekV/QjqOetmfjQO+FR/Ts0Wjshj9Lw2Pa+qS0ss7
mp3LvP2jKwWB76Xg97Xgzfq6/5lZs3GkG/s3MQz7GYbwDVvlq1+J3yRdAlXLwrdktA2NQBk5OuK7
L4NvQmz6jN2xxAiuoUxet3naIh244HXQDPt3NZhE68+56d/RK2IxPoBfidJteenX+d3UCOtJNXsL
vzV4Z9yZapX3pW/2B73ftXs+0x4OW4UM22yHOtI8H5VSjVx62rOVnYj7Bc1FlVt4/epNHeg9AoHI
8uW9IK3vThEdfq0nKJrOQMZZtm4TW3CEV1COvU9qd8lJJICFjOtAtHB2gfZDuJoXATjbEXjcEJm5
GNMSCjldjA4esdD32M5mqmgJ6LtkiADPepHnxyIDQZHSH9hovDoSqwHt0tXckfAhT/ZeLMd+UCwy
dls/s5Aheh3sJd0Cl+QNgynazswgIV3bS9v5Vg/aLjvUPGeAbPY+Ju8Kbo5IuGO7WBniZZOpP7eb
aMn9OsKLamFgzdx4WUGWNiIrIu931j5V2vsy9Io3eQH2Zg0V63Yw/iHqdO/DKicpOKxMHc7+Nq9Z
Xd6EfBu/6PzWfwNy6zP/PzV+W8bOTyRJ/VEtmjkt6nllcyBleaM0lXSRBgJKrWaskYaXepPnXLzN
2yLbnU3mP1DybSp/s2ub8bpXqF5vQ9oUtGNc5kAXFhxNpPewTvqsfvlGwZrd7htTByd86Yc1ytVo
lupjxduMMlp3AXvyb7z37NfsZiQAf61/cNWNz2BoZ9CSAcVCbZXsa1UNoQkAxdH+2bhe/WjBMiUt
ucFRHRjNs5KB81bP7faqYXUc4mUDgw3yxoynZepDEkQmDOtAyF7tvjmTIGeRmL8wcHOiI8zFvOwd
Tt6mxISJWgwykoVoAejxmNKrW5CRDqHzS1M4NtNKYHmPZyxWMQGeP9eMBzzcKzHjaXaXllG1tjDq
b/VVWgQp1wwOvWmAIBpYP01/nY9attNditv+2FJid0Zab0du55lvqqEvKazISwhF4K0PkhTu2MJ2
fnFzS/+pNTYTkzNlInW6zYy456x4s0x58thfXjzWJ0J9Wv/WU4viwDfEj2DkTibtUcXKtdHAZ3pG
egZstsS5eW713oR4RHq/Q9dGs2Z56WzTM0U88nzg02wHpUk/JXJG/zF2xNjrlDCcK2X33xqyi17y
FudzVlFk71LdyLo8f2TbJHGjdG100+7GyJSXS9FPXVoZc4u6vizOeHf5PjDJabEHc00mihydOfZ6
1bwQTlf9hhn0P4rMrpgBtuVP35fkLvRyPbSbUX+rVBYcDX0oP7a6BsUf2WcA3FaWyHZO9qyvXzyY
0mdIRijVRcNIEAbCMGmBWPQHaRLjsuoLanxrL9UTeDhUrT5JM6SyrmSjX1kLlhHzi/RapkSyKPD5
DWkgLT3xwT5kYmBlvgAN7vFSeJB20lapYzVXC5Hyw6b1DkYX63frdTqTIvj1anXzxdrb6kRQLaZh
ZgPEN5rzqUvyabbe04EFnQ9Va6RMFOs+YrzRv8gfEuGqtDyyTOGlHhEJu96FxbJGS+m44dKaBdvq
holn1gB/RJ5V3wpunOe6WavfIHNSpk6/l4+Qisj0eVwOiySUFxlyjm16JCSCfG4VElpXXBtIPWD4
XT/hy7Z+GKIJjlztiXzsxWxDX5qPpW5BUPbuw8LY8+SwuA0ocJrlkBFvlO4mQhGGYJ3YfWs4iboZ
E2M8mppzoYeN1/6qeFCKtlexa+lTsjdzCzjqGQO2FTiLu7IzObGHoj1bMiPexQNG35RmXVxhuu/F
slVYDRp8ic1temNISSECIOy8XE8giIPzbMx2vEA1FS4dt8y1aoj6keOkJ3VpqPKCgsjsi5ClGijF
Mh/gJsz3lrXLiced4X3aAFDgOZAONE5pj5Hrr+q1x6t/NIkMbtgMy+zQFhaQ/Who17qUCLE88q60
eXJgsPDZCOFwLQgbmA/OODd/FsPO3jLKcZ+qqnRfgzoDtcKjDO7Ywzw03vNKZChpCRXH5T+Iy25S
7L+kZTebmcMTa0Nc/C0kHHQ712daTh9Lz7z3YIXlViaOJAdlUA+21X2f8+ynjgpB9Evyn3/2vwvn
bpJnnLP/G9+HOO8vRSpNE3vJ4fZYRPt4CNb/UuWOpBqbB2Y9tK6wdPZfov2iNODynSV7MDh+JCDw
fxXdfRPlEYMP6UEgPIZUsvH/9eM3W6fjKjeJOtya+5pe4Vlb0v98hczbZ/y/385NNPu/RgCDZMcb
sfSvP6OWSpH5PxKNZ+QGuJLm3uDEeb1QFYfvxm0nXD/2nuS2t4YmrP8103USyjr2Za2ami+5+Dsr
61Lo5yWXThJsW3nc7Bk+Ws/lo0Cq8pOBABbAE0ww/3B3/WtKJAbr28cPPCRbt773f6v7aEx97Dev
Ha7QiGR6PEzrAXcuk+urzoMqKNUjg+cf5JL/76L860W7SZ0BIjCk6J7l3O67/6MI1rU8J8pAm6+5
O434mzwA09pgnkJisa8feHppD7PtPuoqmC+zKm5XCPFZyNAB7LYzwe99sL2APDnHEmj+9v5cXzMK
RSl2x+okzRuOjFnjG0nnXaoZeXPUHceB1ajm9oSaxE2N0iRrnIUvcmbmN/hRGe+tAb8UTKeGLTnu
iByNYJ5fF1N2MS7QPuZ31VBfjLfoNgVqSeU5TjGg/m7svmeb5zCj4bgUeWFSmW2gP2IQ5ADEG3jI
uh3NXN9lSSOL+UIkhkhLr62vMw/INyXlePVW7tJuH15IwJsfSkOfLp2F2Mo/GX2GtGkjtDZD03Ps
+02Lt7X/ZJoIQmkO06u3amjP8m2OR6QbcaXX/sn0xzNDMnM7gSPrWbObL+5V/6lYfPh7d9nvPb8d
Tp4RrG8lfAQY9OJ6qVJGz93INqhs5vVwqTCXUeDzRzVOE6H8JyLLtHDTdyBJgzNN38hC2tJtXqpr
g9Ljqe/z2kk3estPamTH7LB2JdbmtucgUHkPIWqULxgkncSW2hYxAX6a7uCe9pvISeHkPbeZ4c7h
1nm4PLON9Az+zD2hLJyvbDEMAbfULFk3zUnTVPU8iV7Gq2csiSV6lIrtlH35blMk6/hgDHbil9ia
8uKiShPipWyxXOqreFQgjF+m24FHb1BrfVi7gMDZjuCUyDfvhFRH3eWmOaRN13QhAUyASFpgR7yw
gWB8hvRL4MrfuB2sp6Dy+tPk7Yz2hlZd6QZpTjvVklg6gvbA1s40ouoJC2Kma0TMTM1TNREBoE8D
lLg/KLQxNKDZqfKBXglAa+VlBreMjTnD14e30m1C6St4BHf/XDT+Xcf9V4fFWsOMeLQzpXIXTMRF
X/ZwA4V8Qx/O29Pb68NcK3Fxuvkn5En5PRcLOA/liLAtJvHUs77FFXnN94PngP5rix4TIIObphAk
mzkVeWI+HpunXntX0485KolOOyAnxQg4FsV33+oftZHOStafpc3a+3KXSAOLJkbJJ167YrJ+kulR
f8uHaTjsQV6ceqNdz9KQxTVYe/+O2QFwj0+wQ4g0DgklwnMvpZrJ14MP/yHQJH7vLOaffTqOxkqT
iqg6ulTxFEAWedsTaXI2BU3Z+6i2z2yy+g9t9LOoMm5kIlClf9UQlSAjdSxYPyqNBrjiCNtAcwIr
Xs+6VyiIK8naP3VyJ27N8Q8jQTJGaE5xZZIZHrvVYv7wF7Slrc1cEDKm4EsYg/8h7cyW20a2bftF
iAASie6VBBuR6qjOkl4QsmWhBxJ98/VnoM65USXaYYXjvu2KXSUQXWLlWnOOGTPf9jSLIaUXmFvG
OuIq6qfwENrau4JkvsOJ+jNEYAQcDWELPyH4QEijtqMW9uja6m4tJvzZk1N9TD1bTztyaHCHiyY1
0519ppTn96DjDoIvDLc6thHHGeLBFWzEB3t8s6neiMIIxSFMidlkLiavtMirj5o9FZvZlOQPl0O/
Uc3gXRIEz+beq5rVYOGgnISW0vzH0JlLRb+4nZPwCyTDWSVBUqa5ID1cCKjLR/m8kgC8a3UFrNwT
T1PlbLgvf/4Of/X3zyX+sE4bGj3lKctOHs0utfvz319Khf98sYh7x67pLPZCvhJUYmef+dgLmiCh
kLm1CJ9to3Bnye6QEUjB6KJY1cw0C5b5vz8mqH/idQQ+Kqwzn7+Scz0EdWi3xq2IImfcoEebb/Sg
iO9DqZzvrWs3jzVZcMgIGKx+cezP7hXsYZQyi/uDhFNDejCTPh9b14J0QTl61xUMtWFD4FibflFc
Lj//30u6HMLUXbFUaQKorfjHNvSfIgCmC2QS6HbXuPjH93r2g2bTfVWffXWQs0pjzrNSBiYHkaRY
Vj7jezNeW4n/5zv11VHO6mT6R1mS5oNHTN56Hq4DsRYIIru/ciFywTwXF6XkipGmawr97BlEsDZP
so9iPrZxtw3HobpOpj784kk/PxfPNQQ+SlNiQaU8O7/zTWo0ZJRX8y1D5hAY2JTu0rgutjryiIMG
8/aLJ+1zBeqCZzEdrHuLO3kxKZ9bXY0hhDQPlfZURt9Qoc/Ds9fQe7wVzXMQF8g/v/KjfT7BpeTF
AgnGczmYa+EW/fxop+0MA3kqBIPuaIMErdV9PUaQqP3dkvTLcc52HwMuIXoPpbiSc+/exLM7bUAm
Bq9/8+j9ejZnTuHOzUqE05yNAngBvrH5QeaTBmHzz4c5X1+hKKFmWsJD0TihJ10u6n9eVkBhVabq
qLmPLXCeY7U2aveLx/vsvrDHdPjzBo4yHOqQXcTnQ2DFCYiuyIJ75ux0hmmOTg4t5C9Wnc8LG5Z6
g+VU4ENn7bEs5zy8vpCRFuhVWQLV8xcliuNPX5lslwfo34VtOYQJzw2bqI0Ml7t8thrgq5YmI7rq
LqAqi4GLB9GhHvcJ/2uAsvd3N4aDkSfxD98K7yZX7vNVM6suk67qyjvxynC9fvzrv84igCGVHQD4
a+tsydEGs/XmQM/vcv2CLZL+dw0ArhR+V5JLuPGYUInb+fzjLWuUMCks7a4fvFV8wsPxxdX59W4T
SQ9mQWI+Ax9tnb3rVTxkvQwM6247pU96ZKK4Kf7OSc+MmDwmAEGEMVlLlXD2mkfMT0xYP/XJ6SdE
LZsefxvbkL+8D4JHCq8I+S6sXBzp84WqyLIhhjVuTu7OTjZ07f///vzZ2914qYSezp83+62zi8T2
z3/+/M0GOEEfhntNAWiy5J5dItiKQayLQZ10a9hApax6HbfBU47m/s8H+sdK/OnVWxIyccJKnlja
VefZwoUqRJPOqXmys8Zkk2IcagvTo9WiSS27/GaRGTJGODYN3r95pPQYnnBF/V3fiUfCQTVCBiNt
J4ea9+ytSZW08qYa+7twH2i7Qvvbt2b586xevI4LluC8IWhoVYRuyurvhD6/Wcp6hoT05+t4vtov
J0BYB+s8lR/Ag7MTyIymCnvhdnepM+5fNCYLf/77yw3/dJv+ed/5QvIsy6XW/Pw4j8OIfJll6z6D
cKm16ZHhmY+daA14BxZyuQk1Rm1/PuaZvf6XQuMceYFiOIkGUeTQtGDVNTK5rD17VU3Rezo0SA8V
0yoEawetbI656k5fHH65Zv+e8/87/IL94yWASHz2Ck9m3CKADJkCVvWBr8NzNyPyR2fTx3Hs931g
03vByDYp+2B3yYPGYOmLn/C7UotlnMqeFRcSzFmtEKe1abQMsU5CM69Hrb3qswSNiJg/3HJ+plpZ
2170No71VUk8uFXHCVhxBzVM8pZo9r5OFpGqAf0VEKGojwiCv1iHfvsDwb6zYFDm6udUta4P8Y3i
JDhlOa/wPCK5IJK9lSiqCkxMdjn5td3+wK/xRe3x24eDAZ2xLOXkZrpnd6dRDXTqJMtPcOq3zcRk
oGBXQqM9tx55w8z+1W0utfGLheJsvfrfh+K/hz1beCdmO1GteCgCOdJT2lf993F4ncKTFXl+PD4H
AQ7a5galDj7U6Iu3/J/IuPNH8r9HP/s6gkwpsbjl+UlLmaVijz1mDsT0KMdJZeffexvTbkuW2WqI
8E6gTfjBcPcnJPR7K3PWbO+21excKkxcrEIXUmdIPBoKv0T1Y4hqDZGCfmvRndsaXbFRA8eo5/zW
XSQcdDN3wOjWfFHd7dR3H2WOUcoqQvgCeDFpxRoF1iDN3iQFDvTFx0Sc4kbO8zOml6ObIjlyB4Wn
s/Ghe26ntvBNkwcmZBUh12LfBYpOsZk9ZkH4YBf6bZCqNU71cYXxCPnS5BuqOLiVsZFTdT/Y3tYr
UZWMhTuvhtxONwr+NV8QbK3YiNeBldO8M4DvlmIHn/NnX8k3vF5YX4cWzDIgdNprMbpUhC+IrsPw
oYqbbp004pvRhEfHhSOsaGp7T7ZcxLxA2tXM6z4gvFyHg4HeqidzWz6M2nBZJNWmRG657vF4qya8
+2Ih+PxB/r/HDkIL9ReFqjh/z1gH6E3STTyB0LxlhAzSzBsVOibtMIYC/D0eqRx/kz3vzGQ+guN/
jOJhbSBLYNj2VnTaCYfLVyvksup/fhyRujJt+qdagxZytjyZJQPpWJbqlFbvFhtA7pNEv6IZj1Wy
9ZBTaNNb2z+YpHtM9e6LS/L5k7RcEmRPDNfIbliClc4viY6arrenlBql14rjjBhsa2qi3sQt4PMI
DvZHjRTq++y1mD+cWt202fwdcUV0mA1d32iZaR86ciNu6oqoHT5f7UEye4DGnHbvf/6t5ueJ4P/9
Vkm5DIiGovwcNuHix0ChaZWn2ruI+/e4/EZE0JXnJegNbsmd8JPuKtRf0a6uyuradPTvNfRDay4u
6/EmgIiC4cY33bciReFXfIwjD6ZW8+5io86YLYKWCM1LsqZoiqe3XvJXZJT//flMpJd89wUXfL4/
ipNQMVKb1GmW7TGY0ts0Jg1jYKD7xQL3m1WdOmnJW2PMCJzjvBCD92jUAs3giQgHsQxroneUO9m+
1Zz3sRjzm9iT41UCsPaIJB2bQTzKL2rf3zxXBOUtrC0qKdpcZ6WU7cQ5iTiNOsXV0zRYd0U+o8Ih
D8bZe9kPqWdffOR//YRyynw/adxYDNbcs5dI08NSt8hGOoWFZ/+Qw0xUrQQIGDpttLfKUTzmaV2g
uTVwPJDu6f/52fzt6ZrUvYQZM4s7JzJpeodqsCoUOwkdJzezzVVYFndxm+erftIvZFj4nWd/8fZ+
rlf/eaJcmL8WDVreCFOcnXSjE1GjzctFjoCbNnQonPHvKwQu7L/H+Oel/E8HJHYCpc19q05S7Dyk
FO1EmoX1hIwZQ93ok+JXGPHF1H2VirtUHmerIl1SAu0ImKNxdV43KtPAdR24XFHDe+hdA7VZ/0iu
zheX0Pj1OJTjNm16hqT0m8/7fkRkdKUonPrUGNZNExSPWtmjlc72IV0ffD4+gKcHeBsXpDVty2Gm
gl4SwnDoerm6G9KvcvWW4uPzeX/+PcuT9p/rnQ2KxCHXranIbqyG1YknB7k12U31dkgf/vzY/vpB
XA7mMMKkUYBP7az8G6ESzfjisKTF8YVeom/v2ovZzffo7b/Yh/zmUAaAHxqPSxuS7O3P5xWTgxRO
KNlOXZzc21bpnVJDedswER9hMDlfvI+/uascjZRvEE7mAvv9fDSYwZ2R9O1yNIot1Wx1p9jk4otF
59e3nq0ofTs61DpKi1+EHB42wTYam5Oy6k2Td2/Eixwt02UVSDdJ21xiUfliXf31lV8OCWhpeenp
VZ+98tpUO9locMh0HgQkDUM76pU2fPvzc/Hbo4AvZNOkky9z/vKZHqhlLMM0RlRxKnp5b5rRF9fu
n9HR2YNOx50GD+Jk0nt/6VGZscQGNtPbyT9qUa6rYUJI/D66bAEVOofRl8WJ5GKISNEXT8fvTu+/
hz57x8iaJ6rCXe5bo/aV0aI27HEP/fka/uYRXDohfP1A+Ai2/J8fwULho0Libt06fV8BYDLtK9zq
+XEmBOmLyuLXd4vKDY4dNEUair/cLi3pvWayk/jUWc7Mg4esOyLczJ8YY/uqSucvFs2zNQoFHFm4
rkm2qS5olZwvG2lIP7sr++nUL5EpGhFGu7nTYQNnhBx5yHfYVDTmF6PUXw6KupixGUZsGAELWu/z
9QwykeF56pyTGzTdNjA8NjzRlB57a3C2I9f3kA5a+tVTuvzV/zylQFV1uo9LLxU0EMP4sxXSrGid
ZKOunQRa7wu9NtJt24KC6EoDsFATGjeaEw/f2FDCTaJUPrhhk+bruk/T59lJsWWKaE7WXjdkp1gB
ysixLNzOYUylMhLPUCIl+PNzd/ZwCxRzdJgok5eoVH792XUak9irQyvn74MYsqNdL+7/fICzp+3s
AFT5n2+ExHzs9ja1TmgTp5UjR4yZPMsaUtdXgNCzd+h/D4W8jKYfrTPuwedD8alFsVMZ5amcMTD8
IPiMVIsv3tPfns6/xzhv+vVNCp4FtfEJ046U30AxoJshgemrwzDfO3+Wljvz75HOa1RHH21SGM3y
pBPmh97ac6+zhBi9sWIM0GAquhh43K5TjPHHRoo3OtMakVUIfqyqTnwFc4umFP8B+DwiqCsDiXHe
LIrgjC72XpptiElTaoShtRJWT1i4H7FR2PtycF6gPzAHVvPPVCPmIUG85ydTVVl+Fzk0hUlTasGN
CG9f5BlIwjpMNxHeo229JK6yhCyi/Mggos5wVqE1tKsaexiWw8cMEccE1s/Hcat2CJV/uG0d4Rs1
ynVYxa8Ic94HvAWbZKzaDYmfILAaiXNsHuyfSODYrJFJ5480t3d5CtiOfGcBuSeJTvM4HYo53w9N
q69dAAUaFgTYAXYj3HUZFXI9VJ166HS08lfgCGIYVjXyIOwpYBhiSZCkgAYiUnKSPKMqfMeCysB6
TTCyhFKTijHY21aiiA7Mfph5KDdYAJwXB0MqHNq03BUVcYmhpqMEFkiymKlgldPbwW/cXGyamFVH
T1MIKWQTbTS7te4as2+OusLAWXRUAJBy1EUKBH8l4kruDSMoX5w2bHbWQKCsI3BNeiWyeTcynUNh
dJ4/Z5m2qTGi+o6JNT2o+9dGhva6sDrjI5BAJ0RtDY9TZQuM0NPYAdACITXJmq8mKbIhGaABJhrX
TDdx35HnVoUGBGJShleIzqxdWAE28ggxeSxbW/ppXgTA9IB1XWZDJC5FmH9UBgmNNEvci77ryxVq
a3tbzwkYxQIvO94VAVCSt3+I3fE17j3QQRihN7ob2JupiM29kngBEZ7XV3Hquod8qNu95U2Mahl1
citt4xiF1XeeC2ebicl8CYnA3KQCwlHfhc5Fhbp1FbZTtknq6V0MxwGeeV9MD5UTQJGKaJqpKOqv
g0AFOysJEiIeZms/dtM7EnINB63L/XCLyrfhNECqzqCsKeSMO3LKk43bFO1FYyOyGhQy3PiyTw9x
tYIKj4mkyx2iuAxBilQc7otmkPug7OB5AbVAYZ+Z+K8Gma7NtPuoB+21miy2fLUT7AKnFteNzOn6
NYoc1HhynmHJTPaKzCp8wTGz6nSs512T1aRqmo2xpJKCZYgj7bYYSveInqfdtlZCtozAv9B18Xgc
ANygnwSS10ZVeNU48qfm6cjd3dZaGxX+rD7DfE0k5+tI6OGaRnOxLlB/bzNmvqugNcYLI85HPpfE
ypEW1l80gRHcBeEcXzSqBPw/VuWNN2Gl9WbomNgWATIWAOU1gb1eSggsKX7FTZ7FZCeTHncdtxHJ
Abhqdm5k/bAhZ+LRQwSXVu532IkLQF7KtZsKPCx5wP6iVPURuzkfPT28GkBcXJBsTL8VJygtkOjW
1fvRj0q3eApz21mZ/OPWlB1pbUDrtn1C7A+Ss5n2pIZXLwnwUWmD2KrFa2upQvlVR9Rw7GHJjsVi
VxyxB+XZwrHLaUyhsg0vbf5xHTcwkaKujEGt1epHqOHEBfwFXlE6Gs2JrprWreWgwreLVdgs4QOu
S1ZoG2Zrs3ULlLTpiPzfBjPpuuQl9GHpR61u471pm6MdxCQY1cCXhrDq7kMaZNt2cd52ai4PkYue
vC/APtjlXOG6n+nsp1Ww4t8Ibo0Zko8eqZeki811OoUAJJpY8pNr9n8mMC1YFS0QOXTjUQRKJvGI
+iBCwNuUMRq+GcLYNtfSijZrIb/nwaivK/xTa3KnX2tMoGsZp+9D0fxUGHyYLSTvvaV9M1UHf3E0
fxRBHoCd40R7xocr7s8Pi9wyZHeBWhtdB7LVTBJ/hnKNtlNF9+wq01XgQJUpWu2hJvFzpVV2hvYw
QmaY6zNyVdBdYZvz3uQ1Pk63MHc2FInVUFE49FKGzFxgHhU90dUrMAbNI/8ib2IWj3h745p9ASvG
Y+w0eIesKnty8vzRRq35reu0/Dhg2TtMcxkeQ8jyFbZY0FLdonN1Fs4CtjTthwxdz88LLIxYDRF+
eiH6Tk/DzsR23yf40D4UofNTumixZly8l43jQR4bGm1FEazTAyc4TtPZ4oV1z3TVVslODFJu+iSH
l8F7soWUYN8lnTHsEBg1V8DP2mulZHKoc9bepaC9pFJOyUSNBmyt1geLkPJ7kjxY7ki16e0WgXPq
JlvVe9MOtMu4jRgU8WgPHc0jnGIYx7BzSnNa862dD6LvBn9uGnGvksjukSp3HeRssJW7GGE2HiEv
eZJBw1ddED73Q1NATVaAvjB1yZqLqQ/hKRkXLK/ocex5DLm80n3zEsKt4GLCAPFmRPtZmYI1Iqxj
JfBSggaV6SX0/mensV6srnuaLKgwtZnFd7AtU7wM1IBWT8lgkxa+grFTH7NOC2+tGOaAh8F33TYm
W/IxxfsyBOOC5KlzrEixIc19QDj27E+hVR8KJZm9IM/BABaGN4K7xqwBRLyTFmTdUOJu2wzrUbHQ
e+DgZyv2WcEqY6q0dpwOAkpUZKuMCJXD6MhxK2qTvFm8edd9Khk1hhIibSB/5hXTrgZT4kFv23ZD
qLL7HECegq+Xl/vMYhqCT8DcuhAXfIbv4rkBpgb5CC0ZnpvZepgnF99zJxP8M6HR3+XwiXjm9eLK
kBgXBi37UDMLZJQgV2x0u4a3qsU3c4nkOrf6dM9kZL5RzOn5v80mvJT2gFgbC+hxWtqm8KdCny9e
cN+0mdyFViN3rQ4CLMOgjhupU09FRcOqyyt3zU81tsShIyEqcFCuS62tgTP33g1edJ7jqfJ+uDVW
B7fWDB9Om3cLR9fdSH1AMD0SgR1mFE9AmyOMrupJFFr7ZuM+xJuVTjnMxTm3sFzOLPYi7SAYyEE/
GVUVPARdCGukq8ZdWhiBH3rFtLFDhmpeMbMqBy5hLpaWd7u5ncIHMpnTu3pEOTiYyuWtZIYU5YFz
ocI+2LCdVA9ysWiCLnc3rcYKBJiJqeBoJlvkyO4udvXET6oev69Hfzvp3Hu7aKBOBdSQ0eAOJXlQ
1U8TFxEUzmxAH4vvPjPsn7pkBFYVlLRNzZRP5xscrjJyTr9DabUI9UVKhhJUbuNkJnFqmusbve3R
HyceJ4y6u8yPSWy0D5U3vdmN3lACde/TCB9tGs36qq+F7qe68T5ay50b6a/ZSmCfG1wybkBcAPSY
ov04MulhIIWTwmVtV1VkXEcMZFZawYrqtvG8VbXFhACf7FZOxngfjJNaaxFvZJRljwMaeJAbSesT
h2dvCL+N8+0PpUcPOnJZUMfszfGjTLuhIgRogEOx0seh26HExmmTTCkjHNvYAmobN6DgMkwCQbZB
OoZ1rAkh0rgUv8fJMtg3JFl7iOOsurOqPNlXo22uAVENV7Cr2zcu9rQjBR072wDyfpM4/+ySq4bT
HrMj8UkJLuc0eMBajtMdi+KuYAsLQ9EFTEvtYeAoiOqjSIzuW1u6YF3RNPueKtwrtOzh1pqpmUxl
t7cQstgE6ODtX0kelek2rafhpIBXkJo59dULQUGX42i9mskwmO+JNAfjwaramFRPwqmyfQyiLdha
el2+4rJdHsa0h0zQmCbedqvfVHa7BOoUlrfOuhFYqXTHfnxqwCJd2QOf5d4mED3H2n9htZhGc8eL
btNC2hvPVeU+nWN7ZRnaS9a06SqvYm87V7n5llYG+xY3j2LskLho12FcLP7ARKeK8vR4hT2nXQUZ
zP511prpBb2CadPnSXRrKMKJMAfUzn0Ue8Ata3nfD/hYwojJF2u9e2vHGHACEtlXVV3hvIIc7rQv
SA3RQzLrcA+Kyu/C7LV4W0GWuEgyxu4aJbWfmY3y4354B0ZiraeoQc/fpAC9JPBRmlpk2+bUPLqd
ejhclXmRKOebh/pnq7s1Zz/U+GtZzcgVDF6yoC3WMpUCWKxI/HRY1kH8pCtFwjY7JheA1DhFV0Sq
QuAUTpBf5zCqEt8DOEdV72r8UiOjhgFYwnJpJdMVCBiwbUZizVeuoW7TKnvpYLjtBxsv5qozcVlq
mVfDT4C+Q2x07UdwCDaoB/MtGEs+DZB2MUTydGKjjZ4oA2gcASZ9t6Nw/OHoQX87Mavf8wdGaDlt
dA2bEUlbOFsG4GenD1gQjPK5zXGqisI14R2Nzl7MRGRqAbQvSo7+QsSdc5MGNS95sQAXe2IXQHtV
uV83EwAeN/Bu6FvBTrOal9BxfmoZDUfBDuQwEtT2zROutqsnrXzzpgDIA1MsH2+BWkct+Astj1os
kIHG2NPEOMqCsLa0SttjkKP3xbBvpQOj96sgrC/tAWuEbhL55aJUWSk29WKVlNR44Au1nRwGYrls
kG63ejO6K5g9YmMEcIWsMJlXeQrxkKA12lwmwbeQegjljoqfXghIRJWgw40ilKuCys2PJX6VJIon
P8LqgyFKk37pdfOtsCZxMccAH8H1TVehmdrsMTxF66yud9JS4WXdWJjuc8sF/Bd3N2ludYTJie4V
ULp7tMdEux7wMXKn4n6bg/l/jlhmjuAJUj8ZUyCxPE7ilqIW+kYZwb0j5voe0tvPfqjri6jtvRUT
sflSRPddtiXmL1mz9eFWiNR4oXjtWV+oeZRmteuha5gRt8rZkAkc+yIU1spoFVs+jLKpH0dR6uuT
6z3L0saabsFW+D4HzhuuquExFEV50VoaYQB6TgLoBSMNOEVWZUCrd6PW/ohSa7xI69H0gzHJNpnO
hFmpAL2EgcN1k09Ned204t02Te0AZm9cEVwtsFjg6OO9imEV9Lz3MwEO8CXs18J22r2ZlTRIHGlQ
+tUYzEuTCWORMJzDmfzk6dM3BzMSddUE7K9RVHdapu2cjgy/NB/B5RVUq+iwQCKlJV4ekgp474Cr
YPxtQCTMJ1oXPQo1pCKMmu0bs8dxFzsM+pKKzIA4JzY5lkG4dyuyuiPhOveclLmyHR7L2EU11Ayv
IMnw60ls2joF1IoeLqCQtu82Q5rLb12s4s3UZuZrGwlx7SWpiFdVE7ofc5uRrsZqeuwlmpusbUAH
6cE3zGOoIyKNlD2WUb+VMNeKrBb7xutDH7vt97lO+w3oG9zcrsm6idRxm3hOgCNOfR/hgj3SWgJl
Q2balgY9tDbJLZ6mSd4VTvQ4JwP5kpoOo8l0S1zpU+7TczRxDXY/B3Lo1opc933U1eRyZ9w9PerE
RTlZzZ3VF2TZW6VzhKMcXTsym7d56qabGfox/VrFaRjLjl978UqzvEFkSJXaFjVNPUnbIgx4La0f
fFV+EtUC/QoRxFpOmOZbbcRwNlieby9SoTCOHT6eUOUreyhvnFjDylhAZSjgh/D77Ij8DFFtQt17
Y3BcbbWuGNkYWs3b3NN9RC1KWdUMWyHL/JqKsP82FpCzzDqIVmwYS1iGVr0jwjxd8CRsCGZlpy/E
p4XbougNX0xWvmErQ2iBPmFpV22WEKENYz10xAeoD9R1aiZ/trIA2Un3Qym9grucpQfWWusK7VDh
y3ZAEBWGZn1X5d3I3j1rcfDVEuYtxpKtiy14rQHw3ipcjSszyb+jfo14bev3aIQ2A+LAMA92wdNP
dvuPxda/inRFbw6QNKU0+Q8/0wCfWtlYxk2OrX8DQptGnOxNv2sXmGjiXjozUGATEebBc1kU6Gh1
pB2lLnwKwBZMvwF6aZH2lE2NfupNIzrVjVlceanrPGOTpDPFjnTFxYX6PgM6ABlj7aXTTItn1tzA
hM830obsqAsqNS0kYXmVlk3+0rZ2cIRGWO8jwg73gdFEt8AaG78g9nA3clvWXTKIo9lza0I7ZBHX
K2tTDoC18iCZd2VC4JcAfwDHz8BbaoKAJ42u3P2TJVKHzXYu5jct6hwarmq0L9pBEky8hIxIKrat
0UBoaJQ27JnCwdVyI25HNpBcEkv7Yhjl3lXxQ2UDa4jKpttksmUzpkfJBWPx6toDh34QtGaPM+BT
Pim1IT/6zFEvtts+ByqLjgY0sF3aQEQa4+Q9bMaBn0/DV85LdmHQdnhl4yaAIWOPPkNPWlSVAlbt
pPoN4HnebwvawRR6+iYvzXbPy2luCTuRmACFOmj1WNyLIHGex9n97hQjz4vOeoOLtN2WDhioUSvc
C2lVJWtJVTw0mtv4QlJQ6AV5S0aqxS+9cNpLAkmztRVrQJIp+tbaTO5mojL8iLmmHue4JXKBjgTw
eLsNgntuhsGOL1MeIaDQGRxDAWS2kf4ZjW29TLPVHywWDJiFo4AHXevDI586uXR0xQViC/0mUjQl
KIH6/dQ7C8aRTyRsaaadEgJMrqj7LXrt7wnKFrGiH0dxHYXgV4ouyz9ouSIIc2tW5Kkb7SuXNKc7
KvDaN63UfholKukEjAkpjwEpJcTUbnG2AX6QPNk39UgYdeiMJX2Ltl67wTQS2dH21lVn04WbBUhD
glKfcaWiChirn5gthz05P1BWxqFFHqFjadoymAD/M6hiaxpmdCXqcoAX60BG9kCt19hBvtmTfGZ4
plOoqVcrjRqQBBV7fhg27YWsEHpqBNeKIOjezdwzQrq4uGCZYKr24HqAqQo8DjiV2vpZ5AIyTp03
fo8XWxTPC9JvaO5FKfk0tIX14bLoXzr58IJiUx3I8gHDT4+J1uVLnCM6HkPifWgZtGvye9hJEhWz
gYnM+kvd+5I4kLJEjru5a53kvjfKmtFARVuhLpxtkBTRflCGYOyAFoSAlvzQ2AxYeeWsCPFjZ5eg
0zrvqDxDvVizqgPI643YTjJ+7LyI7Yk5vERqoYBLrt+aL4C8d+kSwFDusthHjj9Dv85zCf45N4OV
ngR3KhqGq4js0mRDH7pqHmOU1N02aev20RSyW+tN7EFUakg/qCJTP8AwdS9GULDfglpvfF5bJpB2
E1yEE81i4UVPTBD0deGGhKGQLbcLIAbs2dgEF3gEDN9KQpKbS9KByMtr11rYZLukG+jceX25YG8t
v3LV91wvvqdlbqxBkGLItxw6a8eejWS9yYLuNnOhUXYu3GtyXBJ2S5HYVGCfaOum3zuDZbFXebak
NDNE0Tsn+FbpU0kRPXrVnniLjZe80jcrg8ui6BzzCob1gHa0b+N4VzMCvp5x9yJ4kvEOSR3xzmB3
iEKtaXDlBskBtma/zykQ4AIjD+7/8keQhUs38qn+lidHu9oa98sJoHj2y3Jr20cJPg32P5QtOcJJ
4CuySmbrvqpAWJQBMTCGWRk724CN2zJEAkEFtDsvFEwDyTIxqa49OEjZ57DXVlOSPmIAWBpttbFN
Mte6I7bq+ySM45SmDzMv/E5HzEjKCb34DLw8aW5XcpgMooka0kD0+CegZiwbztHpb3O8hxaAS5qc
Ircp2fMseJ6pxq4EGfPx2pm06EPJoXtIbLd5NQDS+d4EXAH3tzHzfXcTuUnytj85ujkfXBG/umbz
FCodTnwGcqI1erpfjgb9fSxrbnARrz1orw9mCX1iJeHV3XRKH46yhNpGS3hYlbGGiUyjEV3EtCO6
ogzp+rY18dRsSkExMR4xYXmaPTx8oBDDKivIE8oMOvr0iTImG6zCE1drLQcYU70SPbEIXbwF0IVG
ucnJY5mKCHwrHRqSR/iqSad7aEbmKFUcOccsmV5Yz8XOYdSxZtnTb8CyJ36AOGZdoEG2efExh7O/
ZsYUsSd/k5j5GBCKpe/Dt2eV5X3zM8dosjJTt9yUDbUa+AWyqIbw5+iM0YZErrnYMN54rlh/1gxW
IFoF4xsBDVAI6QwxhNEpSQBDb4Um2RLGatTfDa1pjqoFiJGQwLMK6d2s6p7kXxpPsN5pFJzMqWzv
kjhC7d3rhnnniLygNJ5VtZ6K4dVkmfIziONr2Ehv5KwzbxV2NdGj7STg7US+idA1rpjXlFcWSwk/
xPpeshU+JqE9QZq1JAMTD0l2Y0SYtA0msnmQsjPPXvQwrID4J96BlvP3Nupo9rruMqEMcIgkRhNM
ftb27X0F9BlETVrDOYNmGWdESFtOGD30Kuxuirx+A4QvNrLykB4mfKqp44jXhWrbw+116onhS/dN
5oQlAOPMr7SuztUxF2l+pTNBclCWtyOY3z7Zpj2JXhq0Aj7tUXHZB2NwUvTwgfkV1Ip61z4OuOl9
M9FGePVqSZEQT6WkpTcJ/P2dZSWH2fHSg60v5XbNvWCQyt5ZhNW2CtPIr7223da9U+8Z1JCmVRXR
lpoDkkbpCVa+Ql95tNX9ILGeSVZ9IpzP5aVuos0cB2JPype190ZB/Ra0o7tlRDnd9SYKr9YZzAsA
GuNmaJr8shxr8J+NO/uIaCYopdDcUjP0CEuzEcBKe7zSZs89OiH/BTnJr//D0XksN65kQfSLEAFT
VQC2BEFv5dUbhJ4MvPf4+jmc3cSLnm5KBKquycxTtuQuTqnBHkA3Yc63DXgYyO0efS9nJgm698ho
omatB6pxV42ehueGiHV2Mra5Yo1OJncb3DhMBJSswDgoI0t3Qyfi3SMDmOYGJqSRuDQIkEj8dCLB
Gi08nNWZCRZhUsg4JQIDlPoNG0DAWDKqP4VhFKv4wZiamOJuupCZ+JCQFe9Sp6yGtMoPJoUR240w
9Sajbo8TDpejLmPzK4WGxR9Brj42pJoRzFruHJx8d4P6bBsm/T2FxrpNVA39QmTGuUseom1hDWty
Vpcj8mlxUEpWe6HhdCidAKBZEzf/ojiufKZzmSeoRL3FzU2uF+4BUBgpcBx9eLYGFjIEyrRHKAcN
cb5d68ti4SyJDGTdhgQDVy0dP+kMO8pNl2XnuqHyh0FE2zEbWTEv70s9NDs4JaVvD6J/4rCeWRfh
b0wwnu4sI4hPldlURwJjyJO0hvpeycRhqzX3FHkL29g6TK5tMz4LCs+dNlkMxTpNgBd8bKeF/iXd
pj3PAmtFYXdq387m/FwNPdMmCgzPpqgpSEWzoiS/NpHitXDHn5jgko9wLFS0mh/xFirlXKjG8Ccf
ZrVJnTigex5Tlto6/4fhEYZYjOJOQxF+ddIqtgDuoC51KUvdEBh2mtjDBe0w4f56rXOfBTUartA9
gLRyD1zJ5j5Mkwq9b05OT5UCQ+BaXtp03oKha9bU+DXk6Wo8F0ae7jhE+keZqHmQgiiVe23eGVpV
IGlQ1MdzSaL2OEcrlcjXrOrdLSue5lCp9kGWq3W63wEThurIDQ1cEmXKwNPicbpUU1gS/P1IHrfc
ElSR+wfY8ruhJ2E//S0tAE7K0bL30RLpfZjn0dObsPctLuErUFnhpwOrXVOGxSFxU3kgcC7eJnn6
mgg7oxE19GMrzYlfQEcWTZESKsPGhnUTmjY1IqljezXvTRmE72k4/xRd/YmlJvIMKgAvL1smZgOl
ADtBWj+tkbB4ZYOixdavYYBk2bXTdlPKxVyBwzHXMSfRucjaaJXOMwtyNb0OZdZuNTeCvcPu9DKq
ICeN29DeYFntUWJe5tKIN2wCLtA1nc0yyH+D2UVrOXPTOgaPOJF30cnlW93SpxkXlyTDO9rV1BMT
KVKgid1N0GfODwWbQa6pXbIvSolQ0pxmP7ek7Viz/EdGUrVDX4qcxA0Ime4na1XQG28iiKi8CtY/
B0suW8CmJsr20ZvV+scixvjkFkF/oKnB0cAyPF5hJxlRoDEdiNHce4YoeFyqxLqDi0vPRkWQ6BJh
EFqiqPaNuIIZWTbG1XysDtyC7lCgjltJBWkRK3N+V6FyyGIY32tK9jWxlA2igAeMyWjlbglc1u9K
E38B/tjHi4DQxE7eSGQdvMXWfqTSbWI1q093IuEmGvv+nHJy7xKNnya0GABVrXhDRxA9PEnLbgHW
66klvzvj0r0rPtma4RRfuG4GRw0I5Drtok8UPIRBC/liDrG9NsJofHFK2+aHIMFYpsyWCKPq9lVn
L5uW6CKnG97KgF1iMoKHMpo+JkjHddesPQLPaYbcdyOj25t91t16Pei2bRoXL0SkWWvoOqZnhBLq
IrGBhRfUo/onTb3dDc5sfYQkirxqlRMS9VmCVGRr4mAHyyS1LVKpltbKdyJmhXP9qIgaRTZ9pfp7
YxXL0zAM+IuYRQFeeKTqGunZUnX7BR2tODGWEqz47eCFzChe3XokNjMsvJGWgd0mWzCaz0b/TluH
jgfn1H9LF9QfmeEsuylK7I0VWUwX2TyWmvBKF3EW0SrU679dOb5HWvgCggxGx0OfM2WMA8kuctCg
qfHNCfkXCGgs/bplgUh71K8F1t2rTMbmP72rhzdDp/NJ6HZXWTkREqkTMGV03LKto+kXmsUQTEBv
e306Eo5LVMnatXvDD13EB1NQhASWKfPF6K1fXboJ8n6AypNpJZ5h1MHdxfW0amVpAInHFtkpFhhw
JAD5mFQ9aE+Jd2ZdsTOsimW+NiRXKxh54BKqkzZvkn41kPj+gQzK3MSD/eq0ynyyRGXu6LxQ56i0
5oCvuFkcGZyCpF4285gnMGOC55jU0iOrwvy1k8gqitnJToY6oIqCq5RqyTt8ENurShu8aUn3IxzE
ZCwo9Ccr/YdSlnHOnSg1ygGv4WXVGT7HpDOlLP3HtyTfGMiJ2B+e6+J7MJJLsMyEId9gbuPo180j
YxrY09Qt4Q9h9FyVjH4zkvIeO33n3M+vCBk3UjU7oV4g3EAr46WUz5VxlPJkF9cwOjjxjhDpmBWS
Tsiu6+xkTZV3AqERADVx84L2R6zy+EMAgrI0fr27Jdup/Me177Rdq1inc2hPDCKNhVZIP3aMPove
jxsuFTKe+La+Cvte6q8WPVVxjeJta1PEyv1cggfKfvNxlzGEajXPbFlQlaeZqVK8N6Zbx5CpZ8OY
DR1LEeZxXG1N90eIGDXCb6utiQtv+tOU//R4IM3gsoTfRt6AxQKo46JWiZpNWL6E4kOrT0aV7CWL
aiXudu1uuPVOZfBQ15R+xW+ehOg1UNKj3m+m9mdmfiFTZIz0Vfr4NjOZakN/HJAX0BgReVcw2c7G
nZEcxHx0InatIltLsdOze1G9FLw6DY322ekY9BMQOnTZurIApTue0znrcvh5fGsq+qPJhD6Ks3mB
wOFL51o27zrnZVilh9TcjsYRKtA+z4hKpYnmZOj17ySCNYkI1SC3eSYBcHwOQqxLPQHB0w8n0Con
6bFnFieqQzNy7xC/n2JY14u3Uu0VkwjImas4GFe1dYhQGvHEcI+s+dRptKmNmwZPV3yG5S0z9l30
88iWx1zkjZJf4FkzAUud3fyx/fpkxjLad5eYmlaCgP8Wxss8vWGBWrHmaMU5cLYVayzk7RpinG6b
oJ/Jpd8ZPxkqxZxblaDzeNEgm53L4BILGFpotdKzwz2uYFiJVq83Je0u+ftov/JSa9jgDuI1GmSx
Z7r7ZaZmeiFj07cXuqv0PMKLdoDzUXx1zYQUStwc8OO5Bb05A+HLoUOaujoFZn2MSLk0sl1mF6sR
MBu5dJAc4PoQJoQ4l+VSnq7t6WyBmxIcee7rUHPyuuzVMgapwUoMrySVr0kk8mqqwSTdxuyVR1xl
qFh3cxhjY3ye4H/lZwVaZ6LBl+1HQm44kSvsdx3rnJKQ5KZkunVXOb3q7lMdbBMEmEv1x3xyqzVv
+vJkuq9hs12yvxECBQussjYetvOdPiSo0bYPtokpSa2fP+P6NYbyOOi7IJz2atS9FOlGXeKYdQnp
Z2hPscAGYT+juhHI31zYBU3x3BpvrUV5qe2obfel+QBqAA+Jf0XvsrHPgQTgyoMVWg3FKlf/TaQf
5slp4dvqY7QgjHTmwJNFxjxJuyEqWhN4Ocl87bo/wPq4fm+2+kH854UR6fs2+YEM3Bdz25N8lXDc
zuzk9w8VJLvJPDq7s0FFwoHIM0DTtNaywo9b7W1AfkaM78oJ7qm8TVG6S61/JqL2uSCGmOFrWP0r
hxB91gvRio+rcHqMAIS1zjSUANXKBUSTZFSkuYE05QU2rU6nCMWimM8CrqSFNWIK3qWLMiMKDgHh
ynaw6uIfWwOoYvlacqzBhzmPrM7hZpBQODRswlkYUbJy7tdrMPHHBpLWDBoxkuvQeitKgOj8RiYa
HgQBpSI3aMPSky/sRYUtbscLIcUC627o/OvMhwx1uqRzt8614L92qNZpxJKhOKt5r+Xv/fgt9d2c
b42E3EmiPd2vUt4wAnsxmcKpRTyqOjT0iYXcFpCiRmhdqYH79869GpO0KL1s1LzJ/l44c8f6u0lf
bHmivVjJ6jPsP5GS+RLVAAoGJJeXJUHDvhu1szPtcJZ3Du/DrYfNlX9o5SdTq3Ul6HHtL619DnlT
uniT51szeWuHb7uotjMSW8QG6NueBQk6NfrCQuthHicc2YTT5V8ivNktaarlnv0Mbv7ntnqfnWMO
2uH/bmXoPrR//MWoGIf/Knl7UBRdbSfVUzb9sfwo2x/0tTsyy+mf85Vu/uQzyEh3O9enpOby5BTv
iMS2kSlayXbJX3rmKPFyVfLG7bahnvbINgj+akYmfwQawxz+7chGCd+S4a7PHzkqEaM7ahRZoe12
u4ewGHlGzImkSGJOEC75EK+6Qwa5acu335GuWsKBt1R0rK3sNuKO4ouPNtQvnhrvw4hysGdGmF8M
lwlkghftLR4Bgspve/ptEaAk5IrLiSjoJXwwo3weBm9OfjX2Dg5gpw5t9RiJNQrSWWpbhotwSt6R
lPkqWC6wh7bLpK4BlG722r6R4lFH5ZSp/nM2rE0b7nPng30BrXS2yeV7FPyqS0c2oZ7v2i9nX3dX
VfEfjvTKqyHfdmzkliHcj9FegVGoCHSOltNDzzPMrxanappzZjwOCPGTc09BJCdY6mbneMPAzZVP
DtiOKuVL/uQQcyEOEnZXpNlagW/mbHEM3DfLZyif2/6UuL9gFrLhEE4n0IUr1Z0fbxobaV6ivUvF
bV7i6ikwWchL2wfBxt/2W2b+TJXHrGRs/3OZiLFE4eppvCYkCTv+StJzhfaA2INF+b3zrsmLaV5n
Y9+0tLL6Tkz2ZuDasJyDobGPaDciuSh2JONyR5yKLv0yN0/z+GUbPDGfWfxPi4DOOwjqAQZV2rmv
12z/fZJEPX34HO3jUt5I2CxZDFbRaYwBb34x+9GKaUf2al6/6Baqyy/dPirxFIyvIIzKcL/ITRMd
c0Ktli2xAJ7ILy6D2XK8ZslNoLSNu39Z3PEQHKXzOsjtxC0WhxhVXqX5Eia3fjjpIcR6VFLdR6IO
REL0i0O94scYVHlCiZF9ck2Ap8RdbtQgeR8/FuPq9j6N3Fp239xH7LrJIgQbF/xOCr5OcXIgJMsM
0IKe+Q2BsfT5ortHKSGnJvnHiVgZ+kbVWGTQRQVczvoDSHbOgXGF5b63nxJ9PA3mv7APtpnpMqqG
WtZc6Gg8ZTf0PcVqYIMx6VtMhZAaK58ynYKZ2TUdgKZ0WMy0JdEFtsnK5gJ2iiccz4hPX0Fwc9ol
h4mw/Kz9jlFN5wVB7sU+N36jwV7V5nvCAWDqCf7PxGMmnVPAT2wTw/G3n6O1Fs9YeOdr0uakgDDF
ZaiW8+Mb7RsZb2017nv3hqGCkiDcLHDaZiqOyfZtknAr9WyqbBOP7VMfAg1YBKdMuG6Cz0ki2h9f
g+qcBdLTaihgjKoW+Te0+XqJnsfqK4hIKEHSmXAelIwwG20d69fWlbfFTU9dBRlVcGOF+YoILOwb
pjcCInZNdImKE683X+uMp7nMyLMPv4XFxir5rYeCXQSSfeQ03Ihw6PvDgKmN1TZnLlH/DJwL/soC
bUsAB9hmeJQ0z8PwAeZNdVeC8RFfcGIHm6b4sViwkyHLyvOvdHzVi60RBKRJJ3Ti9T6y+81g/NR1
Q/QzdMJHTk+fN/uKEaiOL4dUcfS82oeWTPuy6PdITZiuTuFfE2wdZ2egbtPgGc0TF1n0MpvkCZeN
z+Dv1GE/3tqLRE7/VzmgPJu3TllvZlp/LbpaZQCvhfVT53+RtI8SUkZI9EaefYxNTIeO3o0tILvm
ZQAheKs0Lt7oLXZfI9Pw+wZN7/LfhC4keCnmP7cGQ4bbxvjsicrt+cTRTiz7B8l7pkvM1L8QqGuz
ThZ9N9jDqVcvY71RMbUK8TOJtjJYCdPx6M0POMu+/pLWvYYIzrotmo51ucmMa28TjLyXtgHaYo0L
w0c94XXUiKqItz1MzhFVn6nfu+bYi2PDWlxFP7klvYkRcqftTTalFYPcxHi17fOgGVuEnyudXoqE
CUKj+eZxq6AM8OJHR8bgpn+bLKAZPYTW7D45PyDH/lvga4hcEKV7Ka0XhKqruJyY+/xyxovg0mhH
w97nybZPYYby2Viby+XJlX890Ge2AFmzyaP30Q5IEuU0woZ00HiK2BiAPTmxf7bkbxFWKEVfWJfE
6NwwrhDUkmR/+nTW6xeJVrU4GQkPJz7BUL+oCtnXrnnAU5xj1dL7yNOQ/1lKrUMgJw3zqvhF9Wyb
4EtU9S1Qr+kovWG+dHXAup+y7N1A+TWTC2IzaKfp4wFog7NNynRZPOfDm1Y/O83TOG+H5g6X0mP6
ywz9IDP+QHVr2k+TDka4xzbW9yXTjHSmAsJnmGdvAHqvU3yptCOOQBDtT5l9zNVHQvz8MneercC/
gvKKCGiGp7cY7OWx31kMV3Na6oi6Tk/+BvAaVb8Lq3MCODMuaXO5vYvixwWzAUB9GxtbsIqWCS6e
ZO5wXtcJcMew2vXx2wBMA2cby+vvePxyO35CVAea9VGY/9XNsI2seW3pe4gRaLp4jhenv/ca5GFS
WFWJYIOY8a4psAkOmwWUkKrxXwiAWen4n0DYN+spCUv9CVfXgXFDsMLK9wZyxFs4qdFSp4fAZbav
ORcMg96SFqesnNmX43Jk3gMMJp59c2gPLdFd/D5sxA1O+gBwNTeLsJfe0LDD1X4e4OyvhZeG+p/T
IEkyJ5+M8E83xDzELLYALz/kxRZhxcHu5l0Hn0Z/6JoAjKGN70ioT00dkfTybQTmtUGHTi46LZi7
tdoOGPuDJDKs60Ls6pmX3Z7HvVOGH/1Ufgih7dxl8B2ln8oSDmu1eIzDVmrObswzfWuYDsz4PyUF
onKHw2gldwiK63GcN3EFwNy0S4KdFMHQ+r5ztFOehsfI0jYF2/8V24zfRlObPp+ewllnkc/CajS9
Rbb7lrcmdtHN59YnyhdqCUg33MbNKk41j7SeZ2GjAIvUvrDqf1PqIBAvSQxwM/cA8Ru0aubpvbWq
NctfiHb3CMTG3vc35/eufVZioEReipXpPrq57IP10G2M040xYRWw58OyhDvUcLfM1bzYcrdFY7Cp
BJ1jtOciZ71XsKTvm90UBDczHshcIXGtX9pLv+THQhugfhfrQIfFxHAZbPLR4YBehUtwQ1F4ngjy
KUL5blbdauDS7FITpx+6HDM8Yk9a93PyahCLNZnLa7u0vsuf0VFH9nPouVPiCw6OGp7jMi8IdOD0
hC76imWrSePUlvnOanlPkVSOgGwbx/ZZXX7WmrNLy/HcGJNX4q9s4eOx1QThDJ/7DTX/TjXTE+PI
93HoDyIN1rDVwEsCCiYfhbbn0deOJbVdy1geLJAzl0h4xVXvf/pAkp2i7WLuk0iXvmTlDAyPWZG+
QdF+1yRXsOLt7eblGGVU7ykeuE4ZN0sffPV/jhORfaJdoy7zoqjZ1W0Ht6rb9voEtwiYHRs+GLd7
2yzXCvuflT7eHz47FzN65l8XCN5o2IfWWNYkNV1UScU2mOPzwBCps6tNqDGT05n8THJaZwzhGU39
6rP7FJNY5MkBnDo13G9T8n07uV9JrigktrWJ6MyihITkDNNbBLNPuCniGrQfY5fs0zFbu0221/UC
d2eyrafik61yBgs9CvlptE3TsIp5aA7NAuQAzJ61PU4kAQYb1sbC73HdR0lI5H8JNS3gNlD0paaK
j6kzAiQKt8EwQT53NURFtZ9N1bEMOcud5VWgfB06CuIafAGcO9Zfw4N37DIN1PXmiL5on87Eu2Ll
C9yIhgTcfbnsUQ71tHVweJX1DElvDa7qCioqI6Z/2eZN+F7z8MKKIPmmvxeWTUyfyCtoG8mz1b2l
A11eiyXeUDgD+XVyZNTVs+zSz2RWaAGh1stiN+UhzAwqq76irMMQigCyQHSWryeWSoGRnRq2YVXH
kUz1w+ORcH/UfXWdUU22ES+FUXgOKggErJi2kYAvnPJBDOyMN6GqKTBocGQTHYqgWyVBtS5Kdtu4
GyDTIYmsvKbkIiLaDNk1w/nKjxpnZzJgJa7RT4bJTzt7ZabWFlTG2pTFhTLzgMuXTouiuNO8kNws
x8S63ii8QjgtbUyQccE8TAAZZUGA2CApPZlhyOrqgwsatXz0bBEo5Nxod4Kqt+nzPzgaUOqs5cMY
WbcN83mgM1wYy1Y2qmeHdFmUxk5HKHfBianwDhV9ymTPxOVHRPzZdB10tjXTlfLY0hC2ZeYZ2rjh
ZNg/lOdz26xNtHnumL1VfXLop0T30MtelyiA6Sbyp1IiU0RFQWeIcy0RxUdrCFQhGGgCC01sYujn
emBY7vBBYcfwRzrWs5RkD8h2tMWW5Y8Jm9+Fb5HBKNakdRBMHtFjGyuwV71yUBPAZcwUFjLgvyPS
cJuRfFpZzEzwo/J9zkic4jEZVwi9+HIeKPcl8CviubJlzD2lSeYaSb5WOJOrRufaxTQUOWsUW144
Pfr12rOK4qQ7uIwNTpayLRArmQC+1Y+FtcSbU+FFAgGA7qCc5irVIQNmCrN+2/6WFOIVn1dbRr7Q
6jipxg8W3bcY71WGdTYY/ddA1FfhQGpo2JjHQiwvVmLtUHdvgc88k+d5ZysMFRxH8qS2veZPbslM
NBl3EXzqsFNbjFJrfGR+4CZ3vaNUZQ/p4AwkhONu59pnNaIRddj8GfpCw4ENQ0Vsjt01KF5PUMNF
vfbkWrRvY7HvqNjhYcKilBNUAgj2bYPV2bS37vSf4PYaoK22mCNbNLrQw4d83SnMDvxXA6RX3FEK
i3BB+y6+Z0K6ENx/8exxwOIdFqiPO7v7yFA6WllyHRnQdRP01rnA2xUe46be4uNnxdN5akqvQpR7
o8cOVw5bUyVPeL+Zh7KdZXG/15W5N4T7V6sY7m+K+SYqnkuyRR8rdkt3mcnwUkxut+9Zl+eBuJVG
t8Y+z6dsc4ClqA0tDiRpf8wag/iutS/UHp8jUkIQowNDHkRZ6eMvLEwWS+57WgWnpceZNnaoKqPw
xS2mc5f1OAcR/8sKekM/8yuyhnLLiJm1RoxNEIBtnLBi4HIQGBMRXj8WKpofDzgcp7GEJzt/mglo
bGdA1CNt4vNwbptenPWU0J1+AHnCKiCoSGKQ6LkbNqx+1E0wxRCuBTSpprvsHtLN2W7PAKu3hBcd
7X7ud6zYfpzJ2sg4OU1MGXNh+lWo3vVw2PRBIy7jWDI+dAixKF16Gmdts1MOFOyjgURMu3bW4aN1
zGd6eTypOu2EatpLnQV04MbJquK/0nJ+XWc5NyR8VlDxhGipC4vD2JB24VjeZEYHCTPpoYah5l3P
DoK0xxCImZJiEGOYDTOTaVlZMgRaygC+1LixHQa5DCjDx2Wo4baJaVdFMyM+ArldpxGlHFi+RJGU
kdehj6hhM5nwvyvAk6ztN0PG4rXFTF5MTbkXkfBM0hTqSVJ0C8YrxCUsFjPxbtjaWYHGskdynhQi
93sSYJ60GW9+gpvuUlaKNFF4I7RJ+t3lBa2yvIGB6zzWRIN5N5yycjawTrttHkfYOYfM+U5a5z+9
0d2LLmt2EAYRZG+LxRrLlKe2TezmtUT38U5WTrYdZ26DUfZIoxVqIYtU011gw+NZ1WX6lQBJvZYK
GRj5BaTNboMoLE6iJwoQJ4NGtyM/+kHUR+g530va9lsshjGG8ULhhmtS2IZRcCU9GWtnuEQTb1Bk
IshjkGeSVKE7b1XVmB/GHDo3U8x56vVTY24FM21Pc6CuGgUTh3QIksNgykPlkoYhGszUizka/ydk
7vC55OeaHJBtuwg8btgud2xiO79ObTRLLaK9SWEp7rBEIh7Cw4Q5rT3n5i9Z8ahsEzg5lmObX2BH
UW0NaOLDqmPXl4TBoY1p6vO0n7ChuiarJ0zUTyjTon3S4DFgRhLXTGPr5KVP++aetxIxP/La6Rq7
zI+J1yfCxcSuc0+I4XCILwnH21jF9rfKJSklc8/Y0wFXmw5QlA0pApBMrYYWe5yfWf1vwhDmpj3b
RDy0MJs68CNMpYYx/3aMZdn0Cd+enhHfgTvpq5+0MUQb1TLcGQgbwEa5TmAQsVac5pbjc47u9tKV
f+nS0ePGZUEXKkzlIsS2CRrBL2zOLyliCX/s9ed8Gn8qvUkOhTTOucwI5ohs6sGkSAm6f9y3nYPJ
WBKucnPjyt5Ko8Me2YzGB+tn9wWF8vRGygu55fAieCnm4di0zbAJITwddVf1r11rsgp282VPH4mv
B1nWnWdF3ApSCPxSN+sfHcHktl6mYVewOiUWUcW8K0nAeqcJLUr00dJ+bFVkeyPFhNvH9BXYCv7/
2BfkUXCspUmNabnW+feq8TvVyUJxJ1KKrdl6jp3aJLsFBQm1S5VqB8QqOsPploG1DHMOKYOhMPPA
7A0P7UP8uRRyg2QuPiGLMddwjPpDVRCewlq0m/aDmSP7UH3/OkwDzgzXYQaou+UrZEPK00HjjE6x
tuirLBF45xJM7ygZW4EkRHbb8rHmqUbX/s+Nm8x/GMDIAhhqHIkp2aeqpSzLKjkxyAipqOPI8Qjc
HxnYcvwUpFY9809wPJlswEs97y8mYTocoNNjF61CXHYMFrbtEP8SPh0jbx4ZCxWpi1mhZv8V1Tn/
a6mASWYln8awWof8V8ipWT5z5bYkPcwRqluHcWiS9PNVA/YWM0A/9PEI6K15pEeRt53YVBa2W+2q
Mv22guUlTyd8LOchVjcnIgQOSyZxHO40o/RDWrMLm5Kj3KyeE+oo0E0RR2nuiPEqA1nc08lyuJDI
xacjFcEebOojU8KQr9rUM9UEZrqRAb/pNHDxhrRqvnV2DsWsHBxEu4wY1pMJtdilhe2pfz/S2Sgx
WprDfnwlPSAaNnz0Zh+3S83rz/yVirAv1zkoNBC1WfhjueE/6pPlbExF+ZExGBLza5hVDLyDVUSo
RkCeAc7y0MNyygGXB8FfA9r0Se+d4LeblRGyFA/ivR0414A78HkcRXMUGrLCXIOoRsCby3nyOC+y
xfAnGXttsJ0tSlrh4EDNmnbYS0Scqz4EWb6m6kmkp0eja5C33Kveb5uMHAPMrtXOwlDkkYXLiHUO
ZzYkSa03OHAZtSaTidaRwRX8wTDa8LWGew14OeAsLmYrMXgAF82Qx5E4B2RPdAqnrPnIm48N/pH1
GBTRuRZoiU3qs8UJWNAOBC8Trq+v0k6jaFb18qEtrLvFqFk8E/LfPPG0dGbsD0QooYylaSGsOWCU
rzFDGycKPdK4WReXrVc3Iti2WiMY/CT1pp9bgkNqJ6DcGI2cshvNVRcbOFfyjLIO/wQFOt4+ksV1
8qqiQOHDRe3DW6+nG/SxvD99jpOIPfeqMWMuIsi6qKIBR/ehTg+TUyGHmv214HpYZ3oPSzyFs0AF
R5mauoJpYRe0XhXP5BPp2CsCF/MtOrvaa6MmRLig7iGukdCLKvQSfdNhFUmLpAQ3FQTNeliqczV2
vzqxvMOToiJDghAkt2a0sn3bCJZEOJUEU/TogsBN0E9o5viXc42T9GWZ/4F0/GGE5frVmNNaUemn
nhuw9XPD4TDY/0EsQ1uQ12ZFzIGpoawlgpjbPH8vamne8Tf0HziOdG8kKQHVgfmv68rE8uNsNCj6
OgLHQrLM9iwMur2zoLYRhLPe6ofoMTEZUNn0Nb7dpfkmC7mBMWZhUBate6szEwFjaxyzdGqvuAQq
pJVxzcBGaXhsquzDWTIyeZzqi661R5MUphWvPVWJTW6I8Nys5TR2kig9k1NA/aFnSBykmK/Vov6C
Pn7UtXL6Rtv7U82In6bavrpKm85BFGDoNVy6JFuvh84nx06ExDGolmfjwXdyE4b606Qe23JX03dW
mRhf6NBBQqqQ4OjZzW94KOUp78lrWI3uGLH/NCf5lqOB9aXxGIABQdbOZoTu0Rkhb5MkxHoYt4SX
6MQVnEqlEvcehy67agEBcg4VA36NHYkijyWc3M+6Q65JNgUibBlfQ6badW94ofkRdLQRDFmCMmI1
MLnmL2TQJ6LAnmrRMxyshps1aqeiSeu3IJAJkoeagUA/WC8Wims2IO3wk5utzs5YvI4d7OvCzt+g
C0RnEYX9q6T/oIefGNRamNPhVN/nCmBQIV8yB/+UwDPJ9c0pulrq+r1LJnXJEyo/oTRijGISdVJR
jp+1hSr1GzvOy4JFML/qVfZWhw+b2GyzzipGzbDRvQM6IiIp9+p+YTHgcFM4TCZW+dD9ZUVOSEdS
MIxCHqQkK+iaACrelSTsB6+yNDIYdB7TYGvEEHQB1QoE/dCHVmOHfXqgHvXqWiu2Ku7/SdJKtuRn
uMe5Cx8oBRfxgkgIbGsiBocz3ZFHSheRaa1l7nqrRL4fD25prKcktwx2rMIgMj9p/yCM536WDmQ0
LAius8X+jpnEbYoy/qyqAkfJTONTZdqySshm8frZrhkeLOw6HBIv/GKO8u8q1/Mv8tEeIu6UqaQv
GjZmdmgjw1ei4rw2Z7aPVm9XT4aZGHT1elQvhKslL4wz6Di5vZAjtBB34zIa6p02/o+0c9mNW8m2
7a9cVPsSYDCCwWDjdPItZUpWSpZku0PIssz3+82vvyPrAge2ypBxzq5GoVC7KqlMkhEr1ppzTN+d
d32TKuJPzSSuSIgcefsDgcqwmQNAOiEC8SfOHvqqqSrAEp1AMziVU7EVeoj26GltGI4E9t6JcOxf
M17tdGsZ63mc9fc8ZdILNK7YQdMGFeUN7tsgs75cF874aRza4ckVPqpn3aKPiqMLRQDCKsfD9jPj
2882HklCpywPQ5LT7eqMMT4ld4TJwX6SEVEkB4QjigBU8zYYNgcOOt52yDk572pgTFfSXXAAZ2bO
P7Uzvbfa81v+Ry4nJ8lcnGzC5CZK2/PSYO+jhnMoyNJanXMQgYxbZ5s5KTXTKi16AAAYMhg/cU+I
qsw3cdt59E/qx1mP5mwRP7IboiE/Brp3thQ0NX1O0PHGBZK/8lTk7+rAb97SC5QN2QmF4uBZdz08
qR+AsaZTp9RwlE7bXE29Rzc4MMV3rRa1sXK74whi9yfernKdKR4zcFjjQaNHuhl8XV/FJjZXWUPo
rFEJxtWxK+mWCcV8Yyo+NSOrSj7QV6NDKS+9YuxGDSQSungWus7LmgHeafgCv0avU693b8vCqb+m
dtte142fntspCW4cOSTPtkd2rzNa/XpM43k3zCnjJlBW1x5jDOrBXkW4T5r5Wrn264I4zYL6trJL
wOl54ltXA1bzgwqdfuvSFFsnnqwOdEbQKTg2K7nhTwsi6VyPRaxfersW69mNx40D5mBjW8lj+v8V
XSgDMS3g2yPsot9OsUVrzRfBTgzibem7L3rGcG8n9vzN0LE5ygnnNgP48hq4ffqw2Ejp7GyaTii4
dbfGicK4uc0/L27csZrQmlQW6jFLJ98r1VAYUWutWr9TP73O5XWkel6Thz7fY+By1hPzqRUmM7Fi
hk9rNb+O/flCDLKq9ZSSnJygrWTdX8Zo2/YsuSRzNCTV4htqw0rszOSLjW0zUe3buYKNQOvKRc6S
u92WFx/IR1B5x8YTzs/RwdzcTj3HoS62ll1M2f0jhcF0N/s2QrWopuqH2nPqJ3GX2eoNSFm7aqKO
wRSlrU+9kGoQaxeWzeSFiulDbT1UXupuUj3hjglkQcrU6GjzovsqeqLG8L9gLvwWw8NHXz3K8bnJ
VbIvMdDg8sNGTP+nLp+jumsZ0KXpuoVDuusHoX/G+l6V6SHQ7niuM0CRuzxkKFj5IbuEMzfXtbQS
oAC2heGSGhuSWvZFjTWQiBKvBG3FOX4mnWfm2IERknTrnkT7he7NhZZ61FZBDyVC1USVzRGbPsl1
YRVfAeulG+KCP2et9Sx8slQQUQ8n+FTNI5rn9pYBtMR6GNKxEmlw9LHyYRisw1daNgTa21hSTBU0
r/UMQ8QhkHrVc1j8WpaLTcNqpK+yNO6Jx6sCaSHfsrpx19Rq+SHK1eIcXScsux+TZ+l4WyamPfVe
KOiuO/GxQbB1DQVk3OeDHtEwJcXnvMNE6mXE8jbJTH/Jnp2BGhfbUrD2OVrLQwE3F4N3nqLeoKsy
ZLsmZ33dumoyt2GbjDSihTzWCsvjnAfzYUEB/6CYkCK0b7Md+UaEtGAzOIl0YYiZ6HLj+JYg38CH
cprF0TZbKmuzeN7o0U+yEbk3cyVXntFQmVLbRV47m+cupvOeOjJMN4VcnuQiGRjBjJK0R4MQneeM
/KgKqvTQCfGSRmxMczUzaWjreWHQmVTNlyWNe+TzTolUIJ8ikj+rHmSTJ+SdEc1Ak91RtxH5yefA
Br40DUhipp7ZGwCvZZtHbbNPxvByBf/R67LuuyPor7UtNgAHjdmGAUG+7nrlb/MlzX6QL9yc0ioJ
4MUF2ajXrWTu13hafFpUZTBzN+6u6hKzzTiuXedV1DHpYwDV6oLKIBLuLQk5/rm23X7j6w7KvUV/
bkScN8dAT6clWx6h7JaHpRzFnZCWXvsm6e7wZhe7ylny9dwKwgw5fK4rrYLv2UC1QV+SWmGR9h7v
K2KNliU+TmJoWwX6uABy4T4zpYBtTicdzzj6LGLTCOlxKdja8WVM2upTUuTuK+AAYG0urfscqOPC
n8xkb5lqax+1XrTWlAsbfPvDRk8iv1mqGaGCTHmc4BcS3z2AlEnB1O+KWcSY18Ng03k6fJQJ0zc2
DUs+2Y2VY1zvrBNxq5T1bA17WnTlfmrtfBdPhbjjLbhMm+hi5hEdUEBn5A8MuQ8pqP/W14FZWTjN
9rRvs62w4+h58mb7Orf75nPe84SgsMiRU2pixS2LmWimbAu1ZlQBPIVubMCaQJVlAJYWzTcRxfWP
cc6nB3rvPXH25KHVYV7dFsP0amsd3lJF5DxXKJj9pq4xRS3FwdfVeLdUhT7iBAaQx8hxozsXtIwM
C9yCGOIGw7JeNcw3yqEm8zpkFufH9LjijvTrrGxx49QAf5HwLSP6Y9jIcIdJfy7m1QzKYRe2vGyC
Fv1GNDYlZRpeHmAWsnmmd9Fhqlm+pGGvHtuIQo3IJ29dDJ2G7mj8Xeaq/GDTqFol8fxM2Un/m4Mw
LA5t06cgE2XjKad6nKaUnYkyheEP5BcM9NNeAUn8GSEbw84yBgc7xznq5mjuBrgeNP05z4gYTL7S
6Uiz2493TMLkvh8jCkxu5afLurXy8FiuCrbbbUE8AsbjEjRV33ybbZS4sRvcBhobezAXyaYBLIVS
JfoZU6qutJi+zANi4qYJ5CEas0eqpG5tbOshkxRsq3xU9XOvMyQ+YhSnPm3eFMkaMBKw1994DgZZ
M1v5rSMxfXYkXH7yINN/qauMrrSSiOIqwWgrit/yxTAQJhruqWIH2TjEXlzZs7KuwkBxdGbaum1s
BSjP8/Jr+HyIRqIldC77GhuWOxn7O0dXukfSQpkyddLZWjwf60hTsNVK6L0pOQCPUgxPYVIEt6bt
m1MZF8OWAxEqvjGPHxhk4BxvUAPHQIqj1YILarU08Xc/j8vjUDbZERkGfzroJI78IbLosu/EKUsr
2iqmgxwlQ3CFlAQqe4A4Jg/9Uogzkx/03G2B+mzAmIBC53IfQpFQfSyd29JereU3d7SLW545UAtR
9AY7A6FaLMH5BBIpRFwSTxfHndy0klYpTQ7geh1GGreynJVRBZU57OjA5HI7YcDeDzWZUWHdMFf1
SprpTlEzGbrEg/WthMPoOMfFRlEjI7TG6DWRfnUlFgvkSKsJeNbeWbr7jPYJ3ZD8YerVXdaH1dYu
w3EP1NN+8S4CcvBe/uXtoW5UboMg17Vv9GB9F9nY7OJWTTVQ16rZJokYrsGOjJDvkxcM1sE6z22U
u47BtRvW9s736/kYLYq2wgCrCLbcsKt7x+a0BQrX66MXqDb5LkROAdwsnU5lUXKw6HwETBal/yZS
FXW8jXLC106+j5fW24Zz1nQ7ZGgMoxd/WkttcWh00GuZZmJ0OXVHH0fsfDJzAcgrUH50WfrTu4ge
//fQXR5pUGH3aqmcjlVZOgTjZR3YcsaliPkhArYHB4jZm2i76BxrY+6CCOVwQ4DSJ1LQLkgqPPTs
R2lCVzyZyxKZOhpd3Ea4aKKLkLxD2/GDKbF7GxRT9EkYHIAF/WMgJiC4nCp7syMmqjSrsfAxx2Yk
HmKqzBf1VBPmdoggluwxwuLq16ENb4Tg1bECfarDhTMUlfnecnD/tIJWLVpZvVEyfBk5ox/UUI3n
CDzSJmnwQVh9Ha9HVuV1Ovn6OBSkQHlT8RwSIroLfWy96VyOOIMis+3ELD83JZnl3UhxJawu2znz
eJFecltzVX5NQoMI2Fg8zwOvlBTtD06zDFEXBw9NsmAnhVDy4Aydz7ttX0wI6O55P+AUje2AZ4Oy
x1U0i7MAuGneyQ6Uh9v6Vy49dFSiuQfLKWQO8lniiR+27RLPX/BxtGu/xdYMR3FYBfpCKRcztV5j
0FDIiiJnzFJqx25Mrn05zWtV9A9FTcOpz6hYvdFi8gsn6uB4gzmNCg/ASpU1s7e6bHloktCZGGg3
tp6PeeyAiB2m5HNQ5T9YgKGXF/oyBiqT+34Opgc370tWpQS7pvFQhOvI+TIDXDupaU4p7NH2+FTr
MCaj+LGoE/j7C9qNwJuiXWTTvFc6sNF0LLLcoz2gsjf+W+jlLx2nS34UEe8XAhGO1VQTUjh61HlV
A0g2gnrH1hcjBqDHaD+GgCiQqiHptQFl0ypdwo2ctDCrhJnCJqyXmB6yJTsaqHUu1rbkJ+sWz3nA
yCnuZZ4g9JB8ThJ/o1fgc4rOh002BlQE4IVQr5bBYcFCgMYXxdxU0bGzAuYbycAI1w5YsLPYOuR9
E33LLM2UgO7YwbGm5trPvHKDvgLddAHE8TrLRce2anUTt4aSFmBheiKmE0XK0Lo7fiRyDl3/jexU
hN916B8z2XDG5p2BGF4tHLlji6atnzVs+wEs8DDAmErnepiP2VCDzo/LcC84eO3meaBdOYUXBshE
uFOgkxoWd9hulWzLfWIS92GUOnuY4xCYglclF0aFXLktxspwZLLTU6F4Dif7qHG+DiThfZrBx4LN
FjiMA8W+JdVuVFeB8zbSpd7YQ6+h7elQPIRT1D4Jk6LAxMBDr7ztaBm1fKvWQvJgd31z3Sgr+awM
NbLTSU2HpO+3TYGczJJJ9hZYSXouuxBUJ/v3i4kxqKYDR0Po4NOazji2LNU64HNnWNYGWV8xaLmn
909h3ECNBOozMetLpjOoaHFtabd7CWrXvSDFpuZuELBALJO2a5FVP2gtyLehFyznTNu22kk4MxtA
DYuVItfAK4DzRelVUHM4Fn2Uv+gsldt+nLovRc+hAgAJNfZoXgVkR2IxA7mjhEDRYtyGtnw79eeo
9uJj2dMlFUjTJjlcLCxyjFh1RPrVMMDnwI42oZtr666OTP4pM7o+OzSw6KBeOsBC4ejRC6rLadaI
4dOYsAVI+dg+Rq/YGcnhj1FbT1DF6G0i21lufZdSAncg/Z0QvEmpWK36GjYDgKveobuXTG+oyYuD
sTpvh3l43gMebA5DTXaAjRrrJXPGcUFordpDyYqxUUvLeqqm9DSPaD5mWxC1m8ChD2pStbKM3qVE
zXHDaRlK/YjjBiIVq18p3ih9KNLc7LINN811a1FQLITHbcFEko8poFDcJ0XI2c6rojuBrRwGP5i2
q14mZt97Y45dXdf7oF46cBve/NKQArHDE896AQeQ5R/rKtOB7imLZtBZKtd0/y9eEsqDg2Cs9Hnq
kIrbo73cTHVH/Cd5p3sgryCAbbbfUTjWrWPUsOPo5RzGpou+V8HSHlzR5+ulnL4PLrF6XZnHPws4
e+gbp3YnkrHajcTL7lw6XPCrQrkTC+LcXFHg5oD/d4rsDVSoaNCiUrRqn820F5PY2U8QuFezxI09
hC6IhSTototsPfSkhGOU3aC/NNVIa+6y2M54+K4GaQXXZqLnvYqn5ltqKfNNzQ2Tw1JX5RWs32aj
HZf7ASkgDL/m/QWeXOtiy9ghOHgJHpuAOJRtQV4yNAjPOqRRmGzjsLdYXMNiK2dkyLVjfnbKAgB1
QX/R3QHXE6VQS0TCzr7U9Aiha/AfaS0w2Wyt+9Au1fGS7nvv1Hm0hbierjCaoEvoXXEVpMzrRu2Y
M5McEnSM/kpl4Zzg/ltHDUqQIgWm1FoCUt5gDH5jGneRS2nPW8e2B2upLUnpSNMe5mPqJ1eZi1o7
g5mm/SNCS4xtWZJ98QoL9GIZVIR54bSJgLwcrbSqnt0ezIzGYLbteZw+SUqg6wTP/7rRKFCyJAlv
PCZQp5FHn02qG9E5oP4v0mWTDyWowMj9zjxI3mEyf0XcRz+O+OL9MOpuU4dS732Of9ekTYijceZ2
x/5b7bOFxS9pCh9/Zz4iUlbxLk5b/yvTt2nFOdJe1TkyX18TUFHMSbuOG1omPIBraGX0S3K0kxV8
kBUjl+Q7zVYYSIj+bygR0zWncVxmpFmvp7JEY2kNNPJNoS6VnPcZEABOCDhBoOYgHmJiiS4m9Dna
R3okqzEpynWirVc2+ViBE2NhGpNF7ZLAC0+oWtH9LfRGWY0R0opS7Rw7f6bhFW5rGonreXAsCk4r
PtK5i7az5VEw5ZX9c4n8xwaLy6POLF6pAMD02esn+wYvcbPzs5iaCmsbxnlJ6i6Q4tXiod8jXMxs
mgURTZRP7iF0kJKEgBMaSB4e89ZbCS7hWYRwojmVDEfH5ulYyqXaRMkCxSvCHVjY4T3ckcNCKh4O
rZr5HBmg1GBzRvMLv6JjFdk+zXFSUxrgCWgte9tm0H8jzx7XpV3YVzR4gVBkcXW0PdahtX/J1ZHj
7H2ybBRAHR0hwF8YdtLS249TK24BW5pVmEdveZXB/WFud4K3vaxjQZ/A13F58BlhHNDXAjQQ1DW7
3IEQMMXFU1swH2flja4k/EQPZf9M9VxBtFxNpvM2I5k0W1nU8bMqZpI/6Boi1KSHf20sVz6ja3J3
7aW8GIah2ncO3WdaYuq44B8/JIC4dvmEeDaOBzgbI4rhSeXlUxp7xb3lYrTl7Dwj1KL7nWbVZ3+e
nB3LBQw4Ji+HLrW9cxZZ5Q75hveEkhOAR2aYRKFIYNRZCvyqDGimrIciD3Z5Z6cQPFYTc9KNuUyF
9OLLBYhrima5EDXSjtan6Ww6NgkUpJe8Qtt6VGkOpCKLmkcrn0BjMSO8BRDNb91V+Rl8OzAOBT6y
Xap2E7hjBQDcpv+eNtkpyKrlc0kldiJv+m4EUrFJiv6N1YWzsh/2FIZg4QOSTACJUO66yHtWmoqR
hAzazLDXaE6QlNFlw1UFIfAU5LRvmprmJD8mSuNJCuTDnb0Hqf0lMuwPq6KPAB0j/AqyobI3npv+
BPhZnuLK9NRDabNvW1S74DjEeQrHF9wk31qwFlfjEs1PHc3yDfPYYTeHgOviovMpDSJ9w0St3LfB
wBkFezQkBfJxQlKP/q3EwhYNkM2nebGGJeOv0pShYl7pci1bXcMYZi9qiG1/JTY7P9UmZnY4UNja
9hLdcLirOaYgdruvTJrvzeCrTTDTJxoFjI9qkMkD8r5xPbK+UTWj8hlKM4HlpJ/ZFjES8DLwTpNT
YZBNT0t9bm0wJxD77a9u1bvfY+fCzvLwAmk4K+sE1OmNCEZvrft03hVLoHfG9pvnZGzpKXgckQli
hgfvRtMJhbl4ZRXAZNraEzPCYvoKNF3dAG5kQ3XCFmsO4+es8PMTetGc6qqkAqkr65WlmKoL9Aiu
DNvfk8ntHRnwpVtnktCSmhBeVEBHJUmDeCfqeCB28QK6TAcU0IjdoFlLWlpD1T/FyLmebQo3dLeY
S72BrtXKDwgfSqo+emQWHFCaZ+n9SIrI2QdBj7J+7r4g63Z24NY4mGiFzIZ/S55GT6qDiyLiqu5p
Wq5TOjZI37MM/WucNfWpTouavkmdX7FkLY+OrKxrh7n9Pqt71hkqFtFTPiGE4YiYeBjtAvsFNs0z
moBzD7sdhD9Npsx/rMbH0qO5J+jkfKonzxxDBObrvkM8x9Q14lEpy9dETNk2DdOSKGTv4hgn2O/e
X0r7ysl7shNo2O6lk8afnYsFzPZEdKJplr7lkiG0jWjs1i4Rlzain7Z+N2VHDhzl3TLlameRbrYD
yEIegU6fYkvW5bo9JCVBLnDifHq1hhY7KSgbN4ScfMjNViJwVFdRfoNfFRBJHzAaqToHT0dCM8JA
+LkgUbqneLhgNQxo02bMUZOg7WQUgHRvkvECVb8pt6wk8bYrkE/i03B3PAtkQZKquSsa2aCtL4Pl
NSgzxSNwEXQUcX0dtmGCtNWCzG7z30FGVmd3WSRD2anc+Krz90Zyu3QDgcAOQHnB9Xmix2y/kGLk
HnRS3gfT0uwsJeS/9XKYs4kTX4nJJ9Qonb6a0VQ3+JqiV7a46QYpCEIdYKA5vUosVD3JABtSbPI7
GsPz81CyFjB9LQ9j5j3W9dSsGo8PGUTwKhfh1CTccMaDN414QM3PM2fxlSun+Gwxl9kv0gFbkHU8
Lbxox6TnZwAHT8IKxpOe10MBMbxEqtCKqo4h+vlVrKmz/C7a9hCJC7yyFO3R5b+AsONH47rz7oY0
qh9LBX4HFm8UHv0pVdeI96qNnmfGnracb+okN2zgnbkVBb0y8vqyfdj7PDCD56MCYu7OLJCcjdlv
TjWd5zuGGjE42OI7PpVwCys6vNNRLQ7TAC8uYXqIlMjJr00Y4rfNnXI/SGhyQd+En6Zav0KkL65F
OWDmlaMBrB8sq5mj2y1xUizL6MdZLzixi6kM7rVGEhl6FZ2VAphjyhiTXkjD9Ihzz93k4SeIBf0H
OQId6pLK3DZDy/bpq0udhs8jmeyUziF3bbYxLKUp0Qk87NaWRMj4EBvUVBzfnAviuTj0vI7gbVms
xs4nkzTGeQIro713Z0PSFJvljRWStYR20cJ6AyWTg2vMTmqq7+Glgi7qengzztC/5roPdxnxXsDk
oK9EVjDsaWAWD/Ywh6S/qI4BF6zZJEGa40l7pmUNajBAXHLsPDzWBIaSI+EAE1AzX9JpumPr4Q1w
fTU/tV7t0GAM1DUyHLzgWnw18COShJYTgMPOBddGjjgUTX/vIpW4BdkVY8JCw0GW3bghtKtHdVHR
TsvQDlu4p0WAocxkFUEKRTDBeYLa0/mZTQyiUNcVCvydloN/VedLtbcE4pl+sZoDLx5VdUuzvUu8
eBM6uTlmCGA3lHesRl3/pUJFeGgRzNzXZml5tshGhJqQ7OhHj1cwPnldvZa6fbbNYyDsey9zx01S
zuq0eO4XZ3AhyGfsql3BkAKBpbnvMdCd0i5Hu93xfNQuauzM6qMD05UESAPJGLNP/HVTV/Dd8pqX
hK4pNZclQdYyd7oh3SrajKnEbQNjm7MNDux2bmfW+7Y8Ch9ngOzxhwLS7ME9FMUBhpaN0rtPGIu6
9QuFK1UO4lP4L2nWswQqu7uCqcWDCw/IQqrEGTb/rlTDTHXIh13lN9Utz5W8IpBtARy1eBgHo5Ys
vrL4QQmEI9brqq9eOuAUHqzeWwlOqCgUHawlDdIP+nqc0j0pWCuRGE1pg/8oxShjoTe/l7xcLIFC
bfSCS2VQDbaqOGifm6Zpz3ZLhmNYm3QfzhPh5JFyNwhyX5j8MxaEs3kq2Xe2ugsBrVcttAUc2Wv0
PN4hSwAHyN5nsZ+db/3k1aeW0T2mIkZArUCpnKHgXg2EE21GMb6Qj2bvcdebnclV/0Ywkb4WfsL0
yLdfvUHmuwbU6r0/+i+RZxCzNXQQGKD9QM8rtkxvOKjGGRHYFkw3U41oQVRPZNag6f3Z5d5VkKME
vm/ANG6w82YcgIqkro0KLXzyPulb5eSUvPGVzA+9JcM7x+3ye8W5EZF4N9G4p0V9zUP1WnfMKaq8
5ABhIjaiYLC3o2OjIG2FvfI8q9hMmHZXai7gEVK+racFEyZKwHLbh+x8XcDEiTS+CDtcPO0nK3Iw
/dCQoZszd0RjAT30Xa+7Toi52HArOIpH9rw1WfHTIS5xA9Mp+97NNLpdr7deagK9aDbIDsehuq8p
LG8ZsMGcsoPpG9XeV9RlmqYrFhiSTadN09M4Gge0CklS/uDL8UqXE7aOS8ZImTCNMlXUXk+ZUqu2
qZtzxLJziCqgmOj8mFAwV3UKLOtIcEhRYZDhYH9L3eTWJfh5I3IMsyrmBOVNJKWsnGAOrhwCTSiw
vBkVMXuavYCa6Un6QCSFkqn1muXa9wf4xpFJn7uAzrVxGDq0KVuDa4+ksAJMXGdxgrKZNjAE3aZF
lzN+JVuS1nKaecBEbND9uEamqTwwprHWaYrdcRBy3iKdNthHME7YI/lCS4FT0ifhadMNndw7aYsb
vZkJRGDWeMRr8ilJU/OIDChZ10Xt7dG2gHKC4rGm3R9hE+jZ+tHVY5Cx0Rd7VntyO10zdEBgw5hA
cb7o5yrcmsH7Gfr9EDIhnabLcd8CW4U7CseMuynHWdH8DVAmg8GFMZfoub/W6NJDCkC37xryrEJW
ubU21JOMR8UzcqPn+kRMJH0pSWhPCw4c2YLvDoxaXZiL1qXjF/tt+nXsO5Cg2oJvDrAQrVroXrdV
SEcFwcYPPU79z1BDKVSwfa2sejM0Zvdob4i6ns18+evyn63I1WaQDPMjh7cbKATkwAun1GYBXscG
aHcewfixP9eAMldlw4TSZGrc1NpO9w0y3CtFUUUaIlXbqmW7xePmpYeGaCcQpgDNYoNHpfcdgMCp
bk4MsZYnTRbCA/9bwgq6yNrmfWxtVR/N2PYQIKFAtH9YPcpLGnL1j1TLmFNCSobAVPPTyAvrQA24
9rU07POKaSDe+fS5JZc2YVsPL2rhFvPKFSfTAW9B0l6lPf0eUPJm6zC/AxYiPcggiXvtiDQmC3Ta
yRoPcsWoFF79MFjOE/NsPJHKoUOpPX2tAipLtgsMTZSH2yqfmxvo4e62WfIaMgTxAF4T42djzcsn
CRLI5UOCpq2J+LyAP+hWo0GL47Vqepg12kXHGbrW3ogh3iOlYaKAx53Jjxy+tkr1nx34XNBUaTOd
a4nCrCRsaL1UAchlybPYxDNygbh5MkzFd17wycfEQI13iSSxFySutYWcBg4yszsCX7YhtjBUn5ex
adGrbyG1wpe6YDq2DJl9GqPCvYtyOrMWWvt7u6pwp02+j7UeSStiyIbmvMuAlyE4nisE354rxFGP
WCWBlH9d+otc0oFDa8fYyDlI9tuui78qtsVVNtCsoMeu9jz8dObUqCDQIFiL4YDvAdmhlrBhsV14
rJZFDZLYPnNXgd+IWs6/cYkgQRszNU+cgsV+wBOOC9oEwXUtBO9NQtpcIJLp4LCBoYS1pluPNrd9
mGo0yESMpV51LifsuwGaKtYjmmWOQ3fHZBnUh8pw23KCe2LfBYDvFvkzevInr9MsOUNOjHFMhLD2
EQsA6UX5xOm3hR6r082Sz6DECCBe+TWO2DliNbcm+GQdf+g6qS33fkEghSgvbp6JhnH2psrGhzRy
NbsKj13rMFBlkrYwUwYhY2JHHR0HNTt7t0C1IntGq7S01AWGELdFuV86aV7LpCNaE2bvKgxQTn0c
j/7H/HVpjMJoqjz+9a//U72+3MeUuf/1L/F/0b4RlxzDKYaKBp9QP/9PP96VjvQdVzIFch1b/P7x
PS8sJ+65PGN//hwu1boU87ePL/GfiehcwvWp1aWjXWW/S12nz+b1ST2UZ7GcZvOEN06neJOxPP4P
r8NPZBtfKePQr0ar9ftXqezMYR5VWpC8XtJ5Q0Q4I6h0Pv6zqzi/X0XV7pJe7Fvn0TcPvJnlg45o
8qKjs06U8nL38eX+dPu58YCKHeNLpeTvl0ttzvoy9uozGw9b+Bz8JUf+b59/+ee/PF6QAnJR2359
rr8xqSHQ55/9+e7vH1/RpsSHzZ+v5q2X7ctg8/Hni8v3L4FrlsXVj//6l3Fsl9v9y+9zefh++ftx
E3s4zIIauu6defLFORwgmKEhxLK6BmIGFqNFt/u8WPcfX/lvP9y797JDZclOouqz5cKA3VT9X77Z
3z7f/P7FqiofI2273Bi0lhjLo39449+9lTMwE8teuDPFgvf7HhvMP/p9XPv3v9/zKYjKjs8PmTYL
hVd3//EFLo/Of955j5AuwBmC1ubvF2gZPVe9tuqzMQ81skNwX+3rx5e43MMPLiHefQc67QRQlSEw
JjVt0WCs+p6SyjxbCB4LTjAfX+0vX0i8W78M0iRE+LyKmGOQw4/tVaP+8lD97RLO779ZKTNfzpe3
HUFFgS0c0d3yl0v8+bn979vy7xf2lxcSYFYoEArWZ1ST5bBiKPHxr/S3z7/8818+P4BaXiBtqs8j
hS2O9YePP/5vv9Dln//y8cLiyJQu3HKARnHPVBKZ3D/8Bu+WLKIKMx1npj43VJWsTn+5AZf/+388
tEa5nk+BZ1z17uMrNnvGnW1znnIyAKjMk2Q9cHYJ5vPHP9Uf78QvF3q3AprWytHwNc3ZZ2xHuj0M
p48v8Md7YcglR7evOGy82/tyj2GtaBMI4he+Mf5gXX/KvZt/dpF3z5MJ8J1pQsPPOgbHu7g4mD1m
gMX1x5f541LiK2OQrDtSu+9e7j5fBrIXJavVHskiivM7OYPQvPv4Kn+8977hCgIGiC3e3RJ3aC1D
fhHbLfS+4CgJvtzoLx9f40+3XTqO9JTPidv1312D3LSuC+TQnC3ofmZXYXX8Zxd4t/NpRq3NormA
3677+ltcN3+5wJ9+JWULZTvSEXyF99+AmRW/4FKd85eWCMFpT6e4Kk8ff4s/PbxKGNc4Ao+Nef8z
BVkXwKHtqrPuT1b2ZWpuO/GXUvTyQ7x/05XjKmzX0ggt361Vxs9MOOQpKoyJ0Ai/Plm2uXWBWadh
eI19YyFrayr+8uP96fb/etF3ywud6aGmkVfRD3tdOf73j3+1P96aX77Su1szM1cb8yGrzjTVdXgV
xHTnNl3/6X9xFUXZoGwyhJT3bmEpQpNQmYb1mW5V/MlEryr9sjh/2Un++ENpBkM+4eNSm3dvvGPT
Xa8QqJ91eo1PX//l5v/x+frl453fN6rFtAMOKZubzwA+cc5sVkCaPv6d/viAaa0vTzG9AfWuxFry
qkwcNVXnkPEi0zjaI5AWL0PrlEbewZX/q5/sv6/3vmZEeqqzOeV6GWVJvjzMSC0+/kb/Ltn+453x
ueueVpc18t0743U50Os+KM+Nh8xkHyEHNjsIboytMXPm3+EkfXzFP96nXy747n2JozLXecMFAWIS
6REBWCoPH1/ijy+Nz2zUd9lf5PuDr+s2JHMXXIJkTDGBga1/1K638q4+vswfn4ZfLvPuieO1dxcv
5zIwGMiB24P6rx0QEclmYFIWcuGPr3d519/fKtcWtnJd7pPnvHv6angM/4+0M92R2+jZ9hEJ0L78
7XU2j2dGHi/5I8SJrX3fdfTfJT944+5qfS3M2EiABA0XxSoWi8Ui75u2zqB4rrOn2KPIYB9bDyUI
+d3K/C3t1BNBmhDm82xHT46NIPtnmD9o+uN1PZYswJBJSygG2VfZmef1JKSUqS9TYBxkeA2COGqY
oQha0eByqsjfKER8pEA0WdMEtxkG1WSMqZM9F9FHSjb0wt9xDkBK8q0EVem6OvO0ny/LuSxBnQos
l5Duvux5HL5l/k8HojSHwn+FysMkpeXunua46xIv7duAX95SFNWBY0vV5vU7mUC9JYtf0lH2TOty
QyVC/sjDIH0m16XM3y3opcukjQidHIeGbeFQaBUK341Qyp517c7gZQNs3q+jc5OoN2X/73VRC1kL
8mAnsgSN/MZIyPUhK+8BmQTzoJ2eAQ+jjfMH3dHbVqLgjjLP/l/HcYeY+rJ6RdlLk+cDbMvRHFlV
uCcIXgmy79ShfZKs4p3Fk1q2Yo8LK3Y2vGCPDsX0lTbGMzn4Q1hST3KU/LvCXIl2LzfWuRKCJdqO
rdh2j5QyvfOD3aTftvrf11dqQRFDVTA+nRiLqmPBByUDtUX0bmTP35P8r86nhMDhwWh3XYiiXpoe
QDYqoch81YEh5tzAIyrQ9Bqonef4b2vzg+fc0Hqykzu8aivd6e0jXSaB8/m60AWXcSpTPGvpbNFS
MKazZwtqO7p448LZ+1S5JLnrOW+OVYwzWUIoFHmOOmkw0D7b1IX1oFjpwMQq49d3aEThqE77m+7I
hmAO2WRRG2awqVTn84xb3++kDj4Sg9aZ6ft1Ub/CBMFZGHgjxzSwDYe09vmK0aBt9XKDRrz6QR77
DPPAwfxpQLK6/VTqnwzN23fta2DcDnSBhgMVkDp4Nx+d/ANvHKFHDcbHBBT/4bYMD9c/7WJnW6ps
yZgRd0Bj/uf8y4akbCQpcNQXLoNfK/WVzv2ffyZBcF7NfxK0/Dlznv5wdGFmqS1zQMLj+yuF3qh4
J/Hsdf37TXG3CTM0/35ynFSeSYWdjASLOsl8QzdcYtzHa3t6UQrddqo5u1deP8+ldAroKNDAay9U
hdClBUSv6gG+3NG33/b/SCp9j379rA7JXwqFzoNRulSFPflRcjRtihK6lMduHquP13W/tA4TZCng
OGwOOkcVb6Vx7g2KLBeB2zpfTPM1WslyrA0vKK3DOBH3VLC6FfQu6aF966llMZnzcaXJKi9KquBH
yjgsaEwyqDubbtrhGA0rlrHw+YzPXV13LJlNLRxbYUapiycp3gvFf9nGtN/x+appWhwoEAvybnFu
ErTQKoUl19ZLVX+oIF1a8bJLX68rug48kUpqQxZ2TqxrwL6Ogwe7x914qIa3ry1ROD6PlKKO5xMO
KaXIjSKSEt81IRhQ2Thv3vhE+bZq02Gl4bw0YXwt0GmhkyzpJYSFADq8UlrJ9C3Nz4kAXQjzQepT
xqyy6aGhMsY/ZvlKmDrP79mZgHWaCrCdimKZ5kXyjS5Acn9N7rtOy60IyI3NaLzDQGmUMmViBTy8
Pat44roKuYigg6QNqPb/dT6ooPVddw+XTosLimZim4Tbqiy+BhtS00gjRb4uHmj0D7QWatAZq283
1DMpwj5QpLFqKk0L3RBEaeDL35yi4m5/qoVwBPJ6CCpDx/hNdduEtxSsXZ+lBUM6G19YBb6c0DbU
Q3f8bEGhUK746IVF4LhwbNKGukMYLTjR0IBjmpaIxM2znQp/zD03LClcSYRchH+YqOZQ2WvqZEER
dG5JdVkl9CYgRG6bjUdlZ/ZAi1hFCjxama2FbcGO0NkZlqzQPS64pTSE9JJ+uNpN7UfuiTRt6M5K
Pm/+WGHnnYmYZ/RkW5R5EOHVy9qN6b09DBk1yja4k7DCT/KTE7duXRtws4BBTYVcSqnddXtYEs/9
QKZ+QjF1WwwGqVoPgAdRK2qE6YOoJrivTMk3HgvVaj5GhdEe5SmMaFCSjduaqHsl07xgjhQ9/BYv
aJ8F8iTrklK5h3L4Gktfrys3W5s4tzp/uH47MmlxYTMZwEaP9A5X7qB8ria3hFJKocO4u3Xsdi/5
t9elLRmLDrE3ILcqBSPik49N9xatH3blthBnqZSPl8YPrVh7aV0wfp5iDM74OQwyReNPmgzcnNyo
XFCAvC7cDemPvi83EItRLXddoaXFMQzaL3iUoQBGLN+hF6Is7X6oXEBVXirTv+sNbeVcW5ozwySL
zanANhPnrMrCYbKjqnJptOxeoJ5Qn2KlgcAigrT4ujZLxmCpKurQnkJmTgjAfKo65UjLG5f+2Jy6
+K/06N/0JuDODT2UiaV8hAZ5f12msjSFvPGrxH2/HKLgqgDiaemRRWhKCwQVhOYhoGI5+QlBxcFH
ftd2X/qofeoBbegc8PjDm9TRD2VjvVz/kqWJPvkQsRygKfsqoGavcRsw883ueeR9Oy+/XBey5ExO
hQhTDCVHDTBV1bhts5ukj/F4Z1gU9AOAJ7tRQD/3yv5enF1t3m8OdxVFn5U+8Z1hDNhsMaKUTB9Q
1TxHnrdy1KxJEPyTlXmdooMU5VYl1bKTAbjt4K1ss8u8vmXO4AA0DZECdzhsztVwLEfudWOs3Vp6
okMnp60oVJ6c8puiZTe6dwOU+kahk/odi3Uidd4vJ5PnWXWaZeNUu8lA33V3m+mfPRi2JohqqBhu
k01Js8p1kb/KQESHbBmaRWCgGTz6CQ7ZowMbypmgcbMEAh/lNu2/Bd5T4R2hAkiD2y6km076QR/3
iq6Ly3gid/79RFc/hKKm8EPkBvpHyri/eNlaanlxg1HUZMuWjUnawk4P8qbupcKrXY37i/khhQpF
PaxM3zw9F9M3T55t8SwLBP65GuBnAumAR4EXtqPEGq4M59msn9T2QXGsrVL/zK3viv9R6l6D4jF9
cz0cZkpBAy2sFDRQyS3sNh8Q0qnU2AuwjMiA2ZTvWKTT8YW9ZkdjD9II49N3SkeN3q5cApcOgNPx
hW1G70ucxCBPue1I5tqDGmJX6j5sDZbSbNO5nTNIxsCVJgqNry/ckvmdSha2mh5Ac5DYaJZDsTsZ
3SbNV2KPeW5Ey2BhuPeQFbd5TTu3DGUEYSeF7ciFOt4xP9s1IQ78nv++VQ9LlrnBWbpB9G2JeSGK
pSnBivTaVQ6SBgQOyJ3XBVxuolmAYyjy/w5pwcQm8DvpXe8QMNDdcVRBXifufYeMOalFpx/hmi74
Ar1PhlgN/NrtYcGK98nMAL9yalyuBmpwSSHo5F7tiOeS4w9eBzx97eZUAjQ72ec03MfxSux0aVXn
UoT9ktLDXLW6VLmp/jXSPjrp/vpEXZ7mjO9A4CH/b6aExWgHjfC5MDggyq+80hG9HOl9opv/Ia1v
xvLRVtbCpaXlnyMzi4oQfI3oQ3kO4YVbtWt3pIdf0qDyoMa+W1mcFSGOkEpROm2ox8Sq3aD4CPu7
A4K+8nJ95i49DddFDEAhpSXbZJ7Od6MXRSUtF+x3cH6lBqaebUflfgTDH4w9K15tWZ3fsgTfIg92
AExySoTSHC2Vh6RDZK/syvlzz53LuTqCc4ki2u7BQOH0hFsmguC9tXhIMtSN2gDXU61dSReihDN5
prBCAyh4PhBojRv4Lx7eMpTu5MLf1MqusW8sLFFK7svhblBWNtTStj1ZNrEWIfLKgT+Ek5ry0MUf
VX+nO8dmrTh6TYp6bhyd0VY0nyKFaG+IvvnRQ1C9cBZdN8EVszCFUKGAMqJ1AO11A3hZHOhCt/ab
a0HnpMhvKzcFRzqYJQghI2ZhA/0CV5u6osL896+YnZiaqNqhmby6RIXhy+CBVLHyBLs4/lx4oFJL
o12UnuS5nsuguzcufKfbIH+c6n+vr8GiAFW3SITxMCGLDxZSBMhfX2pkj6IvwSEqPr9jeA1PyYFp
cXsQlrga5KjteqV2gfnXyq264sQWv/5k+Pn3k5hZ59nTngaGl1VYz26lNj1c//7FjUCLMS/dnJYX
F3L6n7URDIPKtUAxz6bPFbknsg37Fiiz65IWHdicoXdIAKgX98TWlksJ5CDCip5uLtM/KCaYt5UK
23PT0jefTDfXBS5c6dgbDmrRvKYSkQkuM25A0o5MHb7vxLgd9X4bjR3EckfNuoutD30688gBuCit
yF2cUp43yL3OV5GLCjFaTaFoIZvXx3AwgXCod49Z+s02bq/rt+Rd5qdBkrAGb1miZftQ0IygSZO0
jLnp694+jNXbeNBXxCyZoGpRUsmVh5dx8c1Mso2WbnetcU0gTGHL6o9JODnvMI5TIYI/LnSpa6Rk
puUhKdiCiwjgQF1+y2mrr1ZCj8vaGVzmqSxxy1olWBWRhazsKfA+gYpIP/phlGGKll3ZeiD90/D/
iQyzhbcL05UDbnk+HQqt5ozexRshUKh0+vE27Ro0RE51+wHUpG/XLWNJBPiONLMZVI3xmH/uNUCO
VGKtTluXtN7myQPd7Pr4SxZ+Ov78+4lXCvoQVGSd8S0t2CbmBM7Po9XuM+14Xc6ShVOLxiWBANi+
SOYmpWXTrp63LqW4N3DrAlLIrbTtD9fFLKpjcAmZHz0dLnDn6shjDfuLBAor94iNbx5gg1TVTU2O
7rqchYgUP8S7DMSzFHWLiZeuHzTfB0fdzfVia4JdNym3fXlrhY9qtSvXYtIFI6BTgPshiWqVMF7w
flI09FGRNqNr+v822yr7+7oyC5OmUCqjGiYHB2kkcRfR/d7BpzfguOENPkzpbTOB17YyZb/SbkL8
gRiSHiqIaFRbC44BLHcrkbqJOYPaU/NfqbsGD+1Fip9161H1D0YezFQemyKytjkM10BMbXW6gGFj
0HcaTcHv0FrX52w5EYslPgHnupybZROObpseaeuPYWr27qK/rgtZXLkTIaI9xnqn9HI04qDSzWs+
vePyrdAJ+p8SwpyCCx3Fhp+NLq30PdD06UZLVnbuonWciBCsAzSFxgAJBBWif8BlsB8kmIm7tdfm
tYmafz/xQ9EgjRMUtqMb1DcD+dr6+fpCrGkh+FG9GRS/oaLcjdo7Wqe97sPkPDjW/s+kzF9xogUg
a5oVhfHohsa9GUhbowNaxrnT195elmeL3UrIYNBuL2iTq503ykE+gqi8U6yt+vbCMcoT9N/jC3pQ
06CEdo9ZKdNh0G6iZOWqsHAanI0/B5gn8wRjdErRQTW6/rT3FDBeQHg4XF+KRREG9SP0LPAaYAlT
pNl+mgQtsNnQ1mrFnj5gU9lfF7G4CicihFkC+4G2utQf3bR6NMEmL1/+bHxhloJKi42gRwWn3Vrd
jn13ffylKaKOVaP3RdE4koXx5YG3wq5RJ9cwXyL5n7HowLhaqe+YxxCdvoExUcTAKUkh1flKjyD+
ZENYyC5FrRAYuz79AlF0Y1l3YTesLPnSehgzMIJOyI5GgqdS6iJI876RuZbc17K0pStm5cxYuodw
QbQoe+IR0tLEPoQKCNrc547i+jrw++zyLFbkjdFo8FTBchRNAOTX34GEu5uitYK6pZgDvUBPAH3X
uCieaAyj8UuqG1ynnqu07ehOpbVLPzjA4bwZCsCy2OQykSENFzNUw/mypVCBTGRcVbfV5V1LrSKc
LdeNb1540TBOJQiGUU9NB2cVEnr4Rh6jw/DTT99h37zp80CG5WHngj30Y5YCE6grrpzuLG+bxTfR
WlvqksnZXEh5guOR6rKFyPP0Acjhyc3BKU3hhYHx7fo8LUrAlnnuprvvovNFiqQimNJ8chs4P4Im
2vx7ffwlJ8Drk0HigDAILc5XGuRprQEPbXSNJtrD/+NF0l56c1cN5nQqZFbyxN+HYMXpSlOM7gQB
nLZR1Xd44tPxBXNtknGKSgclNP8IZt1g7K5P0pKxno4vGGsyqrBeZpxXDtcjpaDpTX1ujHRfaCvu
cmm1eSIgV8+lwibPdT5Rmup5ZR93oxtHQD2oNTv77aqQnKNuUFF41rrIpBBjDRYwij1pqPig5PIH
DeraZDD2lKasXI+Xrud06ABUQh/N3DcoLEuaBhqg4WXvDl6d7WQHVM4870GFymw4q9Q03EIcX28t
CWaVUi+c57Yeyk+qCSH2QD4cyGt56FZc+MJSnn2TsJSjIVML0/BNZRZum/TfTnop1UdbXrlTLZ0U
Z3KEwzUcpLSUlap3NTCIhvhZjiDOCDdD8VTaz52075tXHR6963Z62T1iWXRjU/VAPSihoRgYGgq5
1yqG0jmGdtxyeFKs4AXaAVFUDEfLTzZTBPxX9gk2zkorVqQvnPUqz4BkIMFi4SMEVyI5Se9IttW6
ivN3BPcsVXfAv2X5vWesPNIsLiKdHTzNElcQXpxvkxoMabodss6d1J8JoJBzTUwBsGFUvLmezqIg
Up5rSDmsuPKfC4qSegJLv4UiG/jZdBNMK45r3gHCKUiBLceTTcXgZVrE0krJzoehd9sK9lNNP05K
ta20tefsJTEG1kD0QPrlInSQtTHNS70c3DDdpSEofS/KWr/umghhX1VVGNM9hIjBAUx4Kyl31loG
YU2EsKW0CJj/YUKEJh3G8J5GOGXNhBf8L2kQvOKc8NV4Yzhfb6iQcvDL68EFLUgGU/3th/np8L+c
xsk5GKhWVsgaw/efbf2xid9+rTobXjg9dLNJBw8fylm+j6T7DGCX/u0Z8TMR6vkEwdnV0fDJGvgQ
f/4Ck2432VrDzMoqiNt7mprMgc98cFsQ+SPYraIf1/3kmoD595N1CJWg7qx5P+jDX9J38D3fMfxc
NE/Kjvoe8fuDptDtGmhPF0KbpKWVE6S+P5MgKKDqpS/XGRLCYqveavH+PcPP9wyuOHPS8Xx+0lHV
MyjFereYyq0cptu1t6qlo4JK2P8TYAn7rLSTztY9TkfbegQWGHKenT+lO2nY5PZKQfiv2RZ97AwC
R5sQAFHUZZ8rA7zgBAjx2LpJ5SrG3u9utejVKY6d+gAo475Rj35Y0iO972m+jazP16dy4dY2B0A4
XzBYKNITNC18LcsrmFVcFaZCpwNcPGm3s5sMQLOFUmtaW7uFqSWjiQeDXY2ssVj9aILByA9O4Sop
wJ/ejR58kCrIA2BTBbFzxQ7nrxfm9kzYrP3JRiptzQOmwy5cnXt9nt117UGqn/3k3zh4tWL4YgZt
xYUuzeepesJ8JoQ4LWjfhetlyde6Ac0+UA9NPd5pugmy5rhRp969voQL3oL80VzND7gcF0nBgMLa
KZ1BVgo3Uzfjv/nK6AuxzNnowl7TgDTNWovRO2DhP4/WrRIfnez1ugpLNSBnUrTzhap7B0orDSnj
eNNDeaKHX2o/3LXOz4oaajgkpeHo1Xc1hO7XJa9NnuCpjGqwU4hlC3eGWiXV944j9UyxOWg4sUCp
htRhopnOpeigAWF17aVn/vuihdv0xVAESOQEWtP5+F6Qdg2v6rlr2N/C8kG176r4+9uniC5AImd5
7owRMScSKOlDLUgKN3mAP88YVnbM0gqcDi+Yr2xFNCmNaeECvt91XzvIwd7x/QYtDTzq0H1iCqFf
24OvJEla7o76o1M/eZW5ImDJpYF4CTIpdxpwswQNsrHWOoOrjBvm+f0Qgkcf1ZuZ6tqvwQ0u+pVL
+NKOnGsNwDfRKdgQPSi56axpAvo0OvtFyuFTyxPwdFxr5W6xYFkGpYBAZ1HbQIeLYFlwGBZ+UWel
G/4ETKD+h9au6+uy4Crp+uYgMHWqJjgMzk2XDNskNVNSugmw2ptK0u/yPga7ENIc0Jwr0NBj6c1g
ElRonMoUtntsG44Dc2zplimUgtJuJiC+rtWCOZ9JEKYtVeBTUXu0KgBAtdNDbK/1DC6Y25kEwZ7T
HoLfqESHGIrAIDy0YN7DMUSTi/nlui5LJkB2de4I4rgGHup8hWpbsobe80vXGFy7+VCC728cr4tY
SkSAufufDBHcAWLvso90Dsyqvm1qKKCk1wQsdsd80r2PaQcz95Ohrp3Si4vExZl0AGhXF1kmOe/M
GMZP4gIbIuEjGPnXtVoZXyw6DRsVh1YxfmJ/0OFMGn5cH3/BBYBs89/3O4LHCbqwUkxfL9ygmR+o
VHsXxw9M1p9JUc+X3w+6vPdDDSnptgawHdLQZuuZK8mStbkS3ECsSmXS2ujSdc3XUssfvCK6ua7I
moj595NDmNfb8n/TVQT7mufhZuUIW1sOYc+HklnrucZETTXvRnsJUiFpM63txjUthH3veV4jlzJS
LP+YwmZZ7P5slma/czJLbQ4HdebPoRBXTzoM/fZh4CT7fF3Kovc6MV0hJK/qAsDEFC3ictvJDypN
9PIhip6itZIeZdF7nUgSvFdOPYmmpWxCh9eh0I+O/QSrvA1smqqF+j62vWI/xerRk+NbW2pBCKy/
JKF8A4MirI/wpHaB9e268tcNhSrR8ymG9BScjIwpztN9kG2b+iH+RvvjdSFLWdYT76CIWfqpTEM5
idlRXqsoO4KfZOMVfruL67DfBEUyQShpvMQs9h7kxWpjh+DktQ6kpz69yCsOftlqefbUQfyiN0Kw
KiUwnbIvue951SHOD9JaffXS/RltfwsQDMoBuHAihi/cSKteLCDbQx1yBGAxylrZ6yokTbpz6Abj
rkdLNXAO5DCPVSk/X5/15aX9/RmCtU1yPPGazDmWtw9WB81rAfNhAzw/GELXJS3voP8kifXyWaD1
plEhCV70KbjP5acsuMn9+9UOreUN9FuQcMo4lle1bcfMduoOfAWgB9kU13VZPv5/r54pnDGxF/eZ
l3FDL3OIGJVXM38s08dQ/qAX8LEde//7GIz760LX9BKOA1+1m4IED6e/86DVj6nN5fxdR+fvqZs/
4cSXWk1pqtUsQoJjSanaZwOI0DGvD1VvHa5r8//Z7r9lzZZ5ImvyR0olSoNjOnhs1H9T/dWyPs90
5XID3l3xT6e+OuNfiXEESmbFFFeM3hQ2N1wvXdJpWEitHOvmIDuvGdCH7YqGi+tlUC8JABxZObFI
Q0q0YsqaifWyIMR95oawXTn65s0p3KJ5hf8tQdDD9gw1Sn2OCqO6ddobPd8axadYOpTB3lfux3rl
5XHRJ56IE1wWiMQO3DA9ZyCsYTB0vb0BcS4q+K2O4IvAOfaL0GTCyvj4pVnz6CuTJeYDKL6I5VFh
sgJlR1Kregr9H164sfIHf/ueSo9TVTTBByVQqCjarIqhBvSi+ZtgxW+vGJcmOKAyUfTahJTJlZJD
61Mq/XHobq/v0JXlFmsY4qQbAiD5ORqgoHzpomFlFy6roJNBBDrEvOgTLtQ0GmCpK1ytuvE60GHt
ow/1y3uU+C1EcJrGkDta0swxbnUzRk+98Z4Y3fg9vuAxOyWt2yxn/NE4GOEtLDjXv3/RVZ2ML3jJ
mm5DzmgmSamfY+nOCr6p/tFKp5VpWlsLwZNYDm8FdjxPk7+PoPgxialWRCye/4aFI6RoiNpa9dzf
Q4LXAAFCyt4e9lL/M86ORkQ/kPUXvHsropYn7bco4W7W8TIb9gYJAD+6GfUvTfe1pVm/tlaugMuT
9luMYFsZ/LI9cL0cI/5XKIwl8z6OV86QtUkTzEttoa/NTMLQvoEOeU9pPzwld15tb03nXR7ltzaC
pY1lBuTWr6wJ5HBwMafbVVinxXUxdSiKFP5cNOSkfSENXG9w8GW887UHO/uQlx/MdgVDZclx0fAA
4DAVBspFQ85gpfDGRAPOF27Y4Sivrfti9HcqQDBly5mcJPI4CNvqIU6/t/kxsVoArl8a69mo/7G6
ZJd3K0otzd2pTMGmS11ThxAGLNc0DrA4evFBtfZp9eW6u1myt1MpgknzyhPESotmqvSlHCGzpab7
EMLhuoYSsaaOYNhpY0ZVndTc2h3PTRs4LsvqkCiBvomzcSWqneMSMUw6VUqwbMtqjTRvUApu2AAG
9fhuGuDW3vXyk62+Xp/ANb3mCT6JapXBp5iiQy9F3Y0hBcw30/AhHt6R5D7VSIjEslautTHBwmnN
soqdNpJEfcfBo9OMQ4XOzOMg9gYqpTw4sc2J0Jrmg1EUL4rdH0MiS7Cl3lE9ZpzIEvOOeev5gzJH
S9WtfyNT0Rxt1kjFln3Cf+qIqUcJDBk4wklh2OlRaR5t/R1xwKkKgkto/TCZ4FIhWALkRy7/riH+
u25ZaxoIDmAaGtgqAyRYrjZtlG9/Nrqw8VuqpKh8IJ5M86NZ77P3HMmn8yPs9zb1Y9/0Z3OSb6T2
sxk/VcX3MFipSphHudzpv1dZ2OlGYLZwr8uF6+dPafxZDl+kbv9nEyVs8HC0LEpW2XrDePC17dqr
+GL673SihK1tyF7cOR7L3MbxroxglI4/B5Q4ZsW9lD7pQ3qg7HhjW9/14a5TPwTOD007pJAR/Jma
wl0sr4G/sGArdFsqKhr/IFfudQHLjvL/loqisHNH6RdFq/nzBUZVngf9JkwPQ/BRiT5fl3J901Cv
fi7FIzyb8hQpGjc97UYbV0LAtfGFba+YYZ9UBXcktaQx4jZZq5RcNGiNymLqGC3bFIsk6FQyoSSv
uOalHcWu2sYequ9esUYEsajGiRhBjTxU1NHUOLXq6qkKv3ig879jHU4ECM4rHNWoBAGEOBbOWav5
YeZf/0yA4L8mu+mbbkCDdNgpE6juK9530VyBPoMBhKdrWSy67pSIYigAX6j/2UYVRM9HRdon/UoM
viZl/v0kelChYg/7ej4IaUsYlH1vfMsJ+RNr7SVxTZDgxZwuC7vAY7p8f9jU/ic9+9SB2jn2n9+x
LIQPMIzgljSxx3bsm9iaItz+JFFHrGO/lE9dF7G4Rf4TQbHE+ZzlsZyE3oTPlx1SO5vJ+1KtJesX
t8eJCMGLpFbngbzILjf+mQBj+HFdgbXRhc3nWZI9DCNX/MZ/oVQuXnG0a8MLW6+SKr1UM5ZAso6Z
Bkb6yvwvmtLJ5Ag7z2s0tQotbDYzj/Yh//asrb0Mra3w/PvJrvCLLi3N+VnaSLZj9Mhrbr52Gi1P
EoibFsDMM2XZuQh5bCghMlCCl+m438arDwaLOrABYM+lLB1ffi6gJABNk7gkT5RGG6hWNmZ/H5qP
faAclNDZaGG3U/IXq/k+GXex91DQ1xc5D9Q+rqzW2ncI57rWN2VSdwXf4T2NzcGEgWXNIJbm0gZI
dEbAV9WLbpss8prM6PqUQh/lxkmynV7/uL5jlpQ4lSDsmNyb0gEa+tSdtJ9+/qiXtxrgFG+UYZPU
A9VDtWAWAn9H2DZG4ql9N9b5a1xI4U2Q++Y92R7rthhNZ+VsUebFPwtbf8kyHPJiVO9elEIOMRBn
ST7lr2mtbqOIpp5hC27Jrk1v2vqhTbRNDkV2PcId3cQv0FqESXGjhNmDHhcbz1K3dRhTnS6vTMFF
MoDPMok6qC7SZoAJYQoqOMJGqejKV7+2NprZ7KXoU05hrxL9aOyVG+2FFxFkCV4k6Sq7tNKhfLXt
L4ETbxIt3waRupnZ1d++sKdazcZ14k1G2YzLkrfdV9P39mMQbTDVfb/aNLQ4eTYdgNyHqUAUex5w
6anR5mX5Kmc/5KHYpsrH0Pc3cALvsnyN3+ZiyzF7tGNjpib/dVGMXVpeFIJTVLwCz/3ZaML7Lg5W
jHRNhLDngCw2dYnHn1evyb/Hkn3Tet5KnmZBBKAvUHjxLz2yv65GJyujj11pSGlWvDaxvC2+2Fm9
osOCkZ0JmH8/EcCDg6pIUV68qpG3ifs7vMZh6J29sXbmXj5uApZyqooQX/k8OtC5E7Mg00dDCUA+
bTbgjWySqt5N+S00EoeoaXZaEhxbJ9rE1Vuf6gA1seGoga5uRigUO6xKI7e6POjzV23KbgOUbeWV
m8+Cfc8F7zbggdSPXjA8WmmhGGMVFK/D4B27SB02Xj9tOphxNmlteJu8jlckLpjH3Oyu6OSkqPQQ
gb5tyfaDyENiJqmc0N+Hteh7SQDEDxqotXPzsdjmZ3WaoUeGkb+2zV9jUO47Zw2RasEAHSCvgEWx
SamZokdt4q7JaW7OXw2uu/LzZqeEn697t/n8Fo4SJDi0mUN+dglXlhhA8A+5nL+GsNPpZb8xw38y
o75vkmGrQIqr2PthjRZqWavfMgXXEA+NltD4xVE50PypvzTyp1DJtsZwvK7bopwZeQKLswil5t9P
tm/aFS3ICi1GTelTD1vm3o8ojesLq9umgFm+/aBw6K6dq5Xp+6TP5VxcULdJAnJg/Dr1Jc8tyb6n
IqmU3wxQCGgYMSd7FZRCmYfQczFSG2eS4znRzGU17vK1JsUloz4dXlgc1Q+mFpD+6LVIquxjZejF
nWWupvcuIjLw6im6hlpmLua/QIiqxlSVqPYPXps+OEhBtocBZV8pa6iol4ES7aImfbg6OP8g1wlL
UmlDDvnP0LzS/7WLtJsx/ssK7gzjXnYOWfL9urldzhzOwKDYdoa+AJZC8OG1mbaT6RMBjqO/bam5
fjNDiA1VFCD/5EVsqsnFUvXOytu2n6SCOhf9YPSf8+Qh0sEamv6y+remdwVRwtYZ+rBoqsIqXlNz
46Sbcq2fY2GuFOoSodaj5hroLiFU9LUEPDWqYV+j1Os3tmQmm7rK3nx8YzVAquCabQIEER4Ms4rG
Rm7aV7hz5OJgVvSzb+01+LsFVWhTmKNeOnuJaoQbUk1poRL2U/Dqeb36WA1ZujfssFjJVF9KsUgl
UQxNsANggFgNZ3AJmyqv9D75VWPs4FSoan33Vvs9FyE4FlsOpF4BrOeTEbykg1vf/NnwgmPxpHgs
G3AcPxW/rDaJ39zjxP2RdhFnfsGdX4yFza5nRtoNTWl/8rpyPz76tb5/swZnAoRNYWogk1Z+ZX+a
bMzVhkLwrW+2ggaCB6ngu9S5bdifhrzeUa2z+cdJiZOmN8PoEuup810DBhnFpCX9/AgJ414es8JO
X7PxfsyCeKON5LvVt9vsuRjBoMahz0fwjtJX9VgGw06X1wBBLjcFVXK07ZBg5cJJpuRcD21U5anq
nfiV5t+NfdPJ/ZuP9FnAnIlkhxPoiStueF6stVL8aiQfadqKlL/C1r1uVPMQ5wEY5wWQ2iBXzk0a
4nGe1UqexnYXsxYN7a/bXN82wb5w4hVnuDBXZ3KE7RcpXjLCRhO/eoazKf4OozXE0TUBwmLYsVUX
9YiAYuCePOhbJVzpCLuQAJSkTs5jZq7SCIeF1Yj9UhuVzuw/gSTGVXlnT2tYYhdhCRIMee4Vnw+M
Cxqi1HbywU764ZPe7hp/51v7vloJSpeUOBEh7j1uWlFmRohQeJj76KyBD1yY07kGhrDnosazfLtn
eE+5a396EZ0AxV3+5h6KWQoelkgUjOMLYr3EiFMTYovhU3gnyRDI0l3/xl2BgPkayssmnuqiK2+Q
p7oOtan7ND535m3nvXrjl3aNnvGyHZeTAhdFX+nc8nnRH5Uh3jPtXgWAgBOjN+7TrtxCWfs0tc3e
BN9YkryDPuo/c1q1ZGntwL18u/0l3yBfBu7IjCt17r+ycvIju0xV0DqSTWEoO027ScZxyxPettfv
iuBDNz6EjQ8z79EDk3MIb8zmpV3z05c2M08Ds238YkYQLy5JGXABjDrVtXJ/2wDpXAfJzqLfLhve
GgPMCitcOGHqZbrFEtGSngQ5KEfVNb7I3Y1svDWLIQw/772TC9/UK/BgFAyv9cOesvqgWWMCXDYZ
7AV0KJl0r4gRbZRSbdulgQY9F7w+3+S0cXvhXnfoTdhTKlyYh6y3NsVqP8Slb2LuTiTPd50T5byp
j7Vk0lW3lu+q6UPv39vh8/Vdd+mbEME9GfXUGbpPsEeaLcs2D1TVDetNZ23jaXd9/AVDU2W2NKcd
IITcY89VALTE8wtCdh419k15k9zXJcwHKwfdwjyB00xuExVm0DxBCd2TtCDUMt2Vqv42lLqHUBs+
lOV0uK7LReJkRtinz9rmbgE3khj2x1UgN4pc6RSJfWv1W0P72dAO4zkfa/WQlBQkyWuNxAurQ32V
Qp8y25QuI0GxspmyzMk0w83DYFupz0O5kk9dWB5yWSqugHsmLxiChU2VVQ2lF5huHTz33bTJ/6oo
6SyMT9dnbkEP/O2MdKyDoqjogh6GNllWnkiG2zkHVdpqK1qsDS9oEatOSdKW4Wv52SD7Ek8rTw9L
AqAYn+v1wYG+oGStSiesZM8zXLPKN/9a8Vrtw4IBzxk/Gcb0+TFFXOfY8boqaxPTjYfXKvTAa1B2
jvXmWAriAAUThveYjv4LMp//R9qXNUeqK93+IiKYQa9Qo+2225S73d0vRE8bEGIQM/z6u+Qv7jmF
IIqofV78UmElmlI5rFyZTchTFYN9UYGkJ4XPoj9377ID6wAHSkXvY3B1zu/6qOeJNvTcuZjaoY13
5hYh8souIAaC1VeJaA0g50tyXe2NGKG8S4ZaHKQV93R/7wTA9I1aISgRCMFuzCdgt4SzAQygFyPc
1bnP2d2P1Wz8hSEY4qFiCCdcVO2x+cuKDf20vMzomQXwibjH6CdrSOufk752GlsLL32WeJxMz2So
n53uh7PV2GZ5XOeCxO9X75JZuXEHdvbwQqN98aAM+612tWszEeTuOshejSXj6qA7cRdxBtAJyX2N
frfNL1HnabW68XAsTxRCUZABFwPkFgvKngbF0xo1y+htMv08fIzNy90HCuMj46ajKwt4JaWFYuWg
87ptojcEBtPuRLdIwda+H1YVgjiIg+BiSwfW7bFIhZFEb0qfB1YzPKQgltywyzdkyIc2B0dOVKOh
3duIetpePRBn69wuJQCZDn/edSzcapjF8+NEMkqUnGjupdkBe91snVah/WfuNqIE18OLw3Z1Wg09
yWMERdzLmO57ffCNTPWN9rkxHD80ND+6392DPFgj6KEOe3dBvtlESck7PSGgXHYPdkMOG3p8efvm
40vzscnE6rwMMZ8J7XJ2YftJvf+9m4uQ3+uRZYaWQoRuH5TGK/Xz7Xsh/l/eEkFLLYjIDHvxnobT
UEeTkyoXfRrQcgB2Z3Fyo1MfPpMwutvCRZzoSpYUBRmSlFXDCFluHSAqTPIttMDK8QWCRUcaH84j
0o6S/x06nUNKxQov7lcKen41vpsbUXSWFt4aoJwr9J5qZKLfidOEl/qhMMl+Mvr97e1YuSEzAWKG
VzekAqiirsI6vGg0PUat84CeMVa2q/SdrTen0HAPt+WtnOCZPOnC28rAmJ1iQsxS/8Rpe0ri7DQy
9ve2mLWNMYE50ERjbvDPSRelHXheJRmmRdkr2DfsjdDt6vDoQwK/Bid5QRBNMzMBVqAM0Tnhe47i
+/zutB/2HeAiMC+hWSmsKulg9YlWc9vNw0vVASh14PrdVi06iqPRJvIYoN1ZhL4Ssx1buybWxah2
neYztru9/mvbDE9JBJzBdb+Ic3YFcAdRaZsXFuXPqcmedKM9Rpzcm/QXLtmVGPmCx1XRt3APwbOz
U3+rW0WJ4pRIumo2vBTktEAyDoZDYl5yUDLyJPUnh/qRhYdqi0Bwdb3AGABt5SJBKif7GrBF0YJS
CzWJ0y81JZ9qFAY1lB5vb8vauUWuD043PFmgMiTl3pVN64Dr2r5oXePXxaFnzr/ZeIIIl0jMCCDV
XJ+AtyIpQa+EgzVNaMrDwSW6H7eUyOo0roRI0zDVjJl9ByHgY0Zq5jVL7s2/iXN1JUDyKkuau2kU
QUA7ZqimoN6/MBRmAiTrTa0LFG+IZQKT2I58csj9/ozgHwMvtchOI2or6Vm1YNSMQ8e4GMV07hNl
P5UbnvfKkZ1JkHZaN7s2FA2ULqHyPtb7ip3uP0pQrga0FGj6NMCIpKNUsFJXm8S+ROFwVtBMoBi4
p3eHu68Eui2YKKIAjhEMA9JZ0utEcHqH9qWMn8wX9Jq7f3hEQNHSAYxcyDZIybfMrsOh03P70tOv
7otivP+L4QEhRBxHgIfldyIutCLvW5wjhIuNH8n46/bwKwrQ0QDtJAIuRBYYz8ggGZtKRbnYP2yr
8zVm+6U1+gXZSqsvi2YBEtM1PNeCgh/4LWmdCs1h02S1ykVNpr3a7/P8UeXPyXBMtNR3jJ2KgLhb
bDwfK0f4gzUdQWqCBiKOJHTSK1Xh6UQuffTObWtvluWJRXc7ggCMwXb7/0KkpzwyVLReE0Jy66U4
sLuhseAKxsIBESk42RfndzRUJZ7AtntxUvTCa6tPaazu6y77BELXDZdZXAXpOQT2AVAeQGwclGlL
VyXtq3RK2pBcJtTLO+SXbQchOxtfqbYFiF/ZGHGcwaykWcjOyakS1U6aCo8LDPduPFbwo7QKZWy1
frx9vJfvCEJvGrpbA5kC5KAcVRoUy5qKLmvecuNPdrTK3/cPL3qDQv2ijTZYqecKrEXXmmHI3fqN
DJ/d2NeK/3F8SUGG5VQYVY3xI9d3vtzdmpXYaOSC/ofi++HbSPq9J9MwDSGJvozqubIO9d1PLDjx
sfRwzwVQVF57koVAHDlJ9dadHDvbk2qLEGm5uR/mM6xoU0PUU061K/oYIhyd8Tcg4Em8V8O7I3rz
8SXbs1EjOzQtxkGpk37KvCTnGwKWlwArD8IDhNMQfdbl9JmbatHk5k35VpDyZ9OOPukElt/8cfuU
LnU8FK5QIMjBIsUho05joPzVvGP1W91/T03DH4HRDZHQz/hWQmi5Ix+q3XbA3kaA0BK/X/mapKri
3iqb5i3ujpx4fIuxcGt8saBX4yd1pyRGg/GNaDc4XvLn9kJtDS9diMFy0Uyxr5s3BTla6we6bHl3
CwCg0IQ3ZiGUvuilZfd1yUNXbd4yEHtXZw2d4+8XgMcVhTcfN0Kudy3yzkymsWZvNPvW7PO7+6bC
QsBtQ6oUNQaire58/SfbHe2sLOlb6+5qdEPY0NYr92E2vLT+SaRAfoHhd8z6wc95+/3u1ZmNLz1v
LKuNUOkxvg6ilp+lGx9uj7/2/RaBIWCLplUIDs+XZxw1fZqUlL6xeG+ORy3cD/pGfHAZzQGmTAM2
UaBf4edJL0JLMjeaVEoBKXtzk8JvqthvKHiIXQcgndzrtwpfV+4EcJ2AQUNLoWOL7LeaXcGqyY3p
m9qrXh6fq+7t9qItBRCQwSCzC1cCyUMZ1dnXIapHFQsFqOlr6JnN3U7MfHgh/kpljElKEYjB8BMd
DtYweoXWoJWKvbH1W7OQbgZufF3A8c/fuFfQHZoD3V4kcfLnhtl8FtLNmMA3CEcDwzNz9Czzq7If
22/A4t6tPhDlRAYcvgysZeQq54sFbB4oJhI2vFVF6Tks8aqNp2hlmUQODiWWiNgtcUAFQxfAVh/a
N9s321em322Jiw4zSFGi8ywsftknrhV0g+8ytX/TkqciI34c5ffvszD2gahQRcNC2W5FtqEax5qM
b0nyEB1jcnfUThj7/x1eMihjOkRx1GF43X5vszd7f/sYLRUU7DAQYKCGAk3vYBHP97cqR65YdqG+
gVxeeShULfMQinKBEmqqTR5Oea+RZEVPYnh8tgVluOj6YzL4RRk3pjeunT8z7XR7KvKN+Bgd5h0a
eCOqButmPhVbG/uJlnx6c7PRfQGxfBloCquPNlfRZJmlIfdvC1xOB1NxwYMi8t+A1Uhr17rOhDqK
pA/ib4W7j/iGp7qcz3x46e2IgWyntMLwxohWT8033URB8CHeSs5szUJatlSNKy2yIKYz/dL1JrJx
wrbGF79fqVs4HBGpE4yfE6Spx8eabXgV8hGGZQloLe4eUMKobpOzoloI77cb+i7Q+JtGdq6KS/56
905fi5AjFZERK2mF8GOg6V7F/XjDyllZItHVAeUwRFxDuVaCEqPlqZF1Qase3fyJbKVE18YHzgBJ
BZHIB+pyvgWtUmlFk8RdgAgkmNyod//yAEHxUYNn4DZokgmig+rINUDiH4iivwS1utnv2+svzLDr
xw5bjLQLnHU8/CYAUtIZbZKuTizAGwKrPCshqjS90D3jrUuVt9uCVlYKVX6CJw7WrOgnNF8pAHcZ
bnTYBInthdFO2zA9toYXv1/dhdRx0fWsxPA9e1f6H+a9pAUf63T1+eKqXI8/Jl3e9xhfVb9rVUCD
26uzopEAP0DMFBFqUV0sWcuKbdXumOZtAGKVH7ysD06veErrHNAjYMPuWLnUM1HSs5cZmYFgf9YG
CT9o3R/G9kUbbcjYmo50bAurK2x7wHS0eBfSncL2hHtKsnG5Zfv8Y0/+u2iy7kAXjaRCIXsbDFXv
JYXigVXHm6zap8k/Gj83yda01i4LDD2xUag6WFTejXaJZopRRYMycsIfmjugYWNcpuY5ZuH4OFA+
PjCtZ1v0CAusMyYq6CwAmvs/hjhpOZWSAh9ROjSoqtR8QddxO8RrkjsgtujRd8Uh//RN3B5CZvOn
Eksfe7nSjLU3uHZ/UKoWfe5COuVoNFJnh8pyoo13YrndOLMAJzuiJBElJeL368vRGUnScKwL4ad6
2DfdJ9uiu6rY6qKz3HDIQVQWJSVCi8juS9VMrpXWlAZ280SH+Jwr5a4HtWUCnoQsADZ34xivykMB
LEpFkRdFLfF8XnWHCs7BSGjAs9gDlv3BSd/14bNi78PyrPfxhrilDsMm6/D/oI8RQ5KnR8c0s4Yp
xjbTQ+ipWy2Glxcf2gXNQBH9QvoHkZH5bCJN7bKhYzRA45Fd7j7W+eu05RSsnQSCZ1ZFOhzegezU
1HVpVjGyZUHpNH4JXr6we4Ny89NU2d3WmB9QTunlgo+kIsEBQahzkGxEwnjGaJylAW9KfnRQP5x4
dqPZD2XeG/tRB29v45oguuRDe+IuSrSZpkUHNN/5Dnyt+rdjE9qUKaXyKUeYyKOMpEDuZvzv7e9c
rjrwwFefqc9XXUOpWMhRphTUY/zcmvlfBU1S9M453xazPDui7xYsBfCWoWeeK4mhtBnIqONl0l8d
bX93jzJoIAc9fkTZNABNRHZmpqSx7KHSq6A5KOEbKYP7vx6ZdODLUEuyTNjHupZxs+ZVwDrfYjur
9+8fH1l0WLEw1OBrSxc56ztH5V1aB2bySE9t9i8W/3p46UkNaW0VRo3hR+vNyt75RhxqZW8FA4/I
FQG8sqiSHbNEaRJFrYPK2Ll0HzkbofGN8eXEHa+VPIlDjN+nOzP0+g0bduUGXH++I13UvEnKoge9
T2DW9Zm16F9JGn+cnNPtPV6qHg0eChQPQKIAS3zkRK8eIcqrsSlUqwpy6zQlljdVQWJVPqG/bsv5
iCxKigcFLLYJAhgbVaVyjjs3QptHWpMH+BrDdxvX8LXcTn1SMP0QKwnxS1B07Rk012NM8mpns6GD
bgKP8R9UPlQXJx6+G+GY/TONCX1B/5H+reBxctS6yH3h1BkONYUVo0ZDpntDZThbBsXKjiCDJlgQ
RGwFqIK5TuqVzFQjN2dB1/ZnE73hT5wl064KjW+312pNEOpkka0H6MpYPNhmVmQOSWoW1GXefUYN
hvrooDPA66SVWzUlK9uPXQf21QRKeEnGYbgDS7JSyYN0OLXpOSqfuuR1LDciBytXRQBxxAOKMCpa
ss5XDhkkdDzNnDwokyfNPaRbhd5rC3Y9vqRJOFpp2m6B8Sl/1cknTp/ddOM6bk1BMiYN3g6oWIYI
VTuOL3a1u73lSxsZFURwVYXNZCH1IlkZJGv1uLGNIUhMTze/I9sMQyaKf01/bstZTkNUKqmiva9h
iIj2fCeaKckcCzQ/QUFPyT6tNrTJyvDA2Yl+4wDWInEobUSt88StzXoKhvaf+FTdW+GBPiXCZMFD
Ctw8zpJ0jobO6lI1Il1Qo1+F8Z7fjaX9PwHgdgIsGDHBhT3QgWLStlgf9PUf3fnD7n5QURWByC+C
ErCVEEadr341TsgFKyMCdFHop0f0INgQsLwIECDcLID4kEcypFPaO2kEODAfAiu1vKgKXPUSZveW
XWORTFANAtkF2D/eVQmxwlBTRx2eWEGDnqjQf81GBH6pk9AQEQRBCMmC2gZJyPkqTS2LUauV2YH1
VKtf3ZLtU1LsLe399lVYwH3EPBA0wG3AkgkLR5ITmmET88QJqjjQfoN1WzEP1T/d+AfMTaeo2PD2
Vq4GpAlaKERxljiPPo8ROB8hrY3BLxsU+b/YFkwGWAkkb/HIykGvKSJuoQ55EzDN9j4Rfi/fMpYL
4yPTJrxIAcSaL1eHPjFVHDdNABy6r+/RxGrj8ArlMLcQROIWh8rVwUoARPNcADihnASl5E1gxz2Q
ri9N8lIXj+4X5WuZTvvbm7+yGzNZ0hnLMyUmbQhZSoEAauIr/F7crlgucILAmSMiDCF3HzcHxbTH
emoCS31ua+Pkpp03OBpIZ7a6OK3NBQkTsBoB1S5KUKV1q1gGF6ZCNPVnYx8j53j/UsE9guIiqHtD
cmY+fIQgiRLRVESlvNbZ2/XddjqAXFfjS1tRaDEwdyFtg3x6VKjPnA3049qxgnmLKit4Astgdlka
aBXWpV1Azb/F+L2O/5TVL6b+yIZ/LG2rQdSCKFNsO6oh0K0YBgmYk4SGvrKnrU7pJ0QR2oAMxMvN
vUpP9esI7s9GfbeZT9g5Zw/lL879cvT7cEezC0qr4b+hwvb2vi0Kx+VPkc5FURDS6orRBqNTokP6
c6f8GJMfVHlOmejPYTXBFL/oydttsStPEC4wmEWA+oVZKdPIgkDfqLI0hhr6Vv8AAgY4ldsC1vYT
FJLIqeHQiCTnfIWHUjUUE9SEgeM0e56cKlKdu6nydfOUkeRQuN9vy1udkCXKCECiIUqG5vJUlyes
1kgdhJb1UinhbijHL93dbClit+BeIBqBGJbQgnMx/UBzrpdwv0D8oJRHZQuMLf5f1q4ou4VlBgsT
wQ7JNDAnsEkoUVgFavVUx/auHz+37pNdvjS8Ody/YgBOElvkbwUidD6VvDTDNtJ1OPYxN/aTWehe
PPYcPUGdLWJasdnSrEAiKWrIEWqBwSmJskKrsJOhb4Me/F7f8nSo91r8XoS9sdN5tEXhvrKGAoio
I7kKrAmMhvnEbABznAyka4HCAXFNwOH+4OqneALB390eE9YOx+GjsAfPoWRIx9SJzW4SQfpoz5rG
71zLu71JK6+G+wFxQFwTnodMwVFrYZLFo9MEYRHiYdrF1VZhmjhR8t4A84hzgAO97N5OKKNDoeR9
0ETZASyFnkOHZ7Wjp24kL6lTfLINzj01Uu8/fnBlwfUHJwTVB6p0k3Q1GtGKZOqCITQ8p/2GVst+
NGr3r5/wQRA6BK5e1GDNz0I1NGFnlIjtJV+1X9PPezcH0XqUHkONoq5vAakXlapuifx00HXpI4yi
RwSyNp7FpVqbi5Ce9bao3bCGwgQXZu9PhXtCT/JPaBu1ARfRhXqcnwLIgbeAWwN/cwGBbflgjgar
k4CFdYFeZ0MHAvzQ9J2pfXZIcTa1bxGvd7Ue7d3Kjp54mI4/o4Tmv1x0lTiQ1O69ATQrx8o2I1BD
aJ1XFLm5a3M3OhBmbiHkls8LOFSxnQJljsi//IBHOuvNcYqSIKHZMTIr39WO+TSeO3c42zB7gUy9
vdcreSpIhJYUbHsiECedpLbjjICglAYpUzXf1FKv0J+8XVOSHVXLfu+wqPd0hRg76tpAh0XG74qb
A97wtNv3TdJuPLArhgM+SBCDOQBRonRceiqmmiMfjTKzgNIvI0OyTt3z9LEIH9z+U9wYHtPUfVP9
IvZWknWpX1F9DWXxwZxpL+rJ40nvJ+6kaWCBnncqh3cQjzZe3LuVlzbGa27Uu421X9lthL4Q/EIv
thVzTdfLMkPfaBqgtaA31o9TmfoxOXWxtTOH99Y9mMon9MvaGfoDAwF3rn0jBFSr1g7py2T09ezb
7Q9aamVRaYCWzvCvUL0mR0nTDDQdU9il6Ld8qKNTtOUkrtz62fjSu8LBT0nUtE2Dhr+mde7VLffS
TV7arVlIB6hMLZKiaD8NosTal/yntkn8vjEPUzLKhmy0I2us02B0/ao4D/rR2QI0rk4CTHnC5MOj
L5c1RQa8tawa06D7Q90D0TbcntUZXA0v6d8axiZhYFgK4BN2QMWCIm+LvmfB8Q0eUpF0R4YZRwpa
TdqH3rJZZCtmGiTjQ09Kr7EOWfeEv455yrN0l+a+076a07ch3CL/W7nKIEsRlaRQ+vDvJKWWW/pg
VW6ZBjp5stJDMmW+A1NJfUE1x8Z7vypKPMHCHUAsWxJl6h2SASbHRpW7KNy1qReGpzT0yu7ujI8B
Xrj/ChLG6JVv1+oWz80Sgkzt1S0/1ef7776Nhx3BWQTXHDmhNPRVx/WGfdz9Nj30GwdudZlsA9sB
omg4AOL3q6+v+gb1slaVBorho2e18mz8RBe7fKsr39q5hu+HIKf2kcyWzpydmLxkJh6Pcdg5BDlb
D9X8txdqdSb/FbHIWRVapne2TYMo32O3C/3VTfwu3LNNE1bsqGS8gAP9P5P5eCmv1oyGY9jHNgFE
Q/MaemDdYUTDznu7gYprei1FUgVVWXM371waNInX916xlbhanQXcJDgUAPUBaDDf+VR1e0W14zQI
J99ABGrw8uxsFcHtXVndeMCwEGYBLHsBlADvcoH8ooVdQR9mO/rqDGfQod2WsaaTweUmCM8BYYCo
+UxgG7XGaJV5gHZTWnLotrChayt1Pb74/Wq/8wq8VZNW58FEvlhgR00QtIuAyE/JVsegDydYOlrk
I0SIuBRAQDKupMyyMHHcqAgoi2vP6c3vLHbRW0T31RIY/bY42cBmpUZ8zMvGa7jp1Qbd1869JWQ4
fCg9RMdjqBzEVORwSsLM1LUpElt6uK+cg0s3rMmVY0Fg0cCggWULt0xa0jQdWs6tLAt0Vj6XYfg7
Jc05G5INd2blZIiKJQeerMiYyq65ntXADdMaYuLfP62t7PXW6OL3q3ORTFWFOsQqC2L9c+oEW6D3
reGlY20MgCpUCJsFZHone5t9uX1r1rbgGmgmfX2P3lfR2NQ0sFqYGm+K9XZvnaY4RNcSpAlMKFTS
ay4kmPvM3Pfv905AkNMhSyOqQAWaZr78nVkRmJRQLXpaHfX8S6trILv/57aQ5SbMhUjv42hXDdqL
4lUBBtNnxptZbIUMlvswlyAZ3+EQKrU5QALrejSyeyHEt4vy7vs2FyIpe7uuczuP8P6iZ31cnqfi
Ud3i4l2dB9KjqiDyRpZUSpxpYzSBOwLb4SiHadK8HnXxRL/bE8I8roRIj+IQkRIRPwjp6XsS/6nC
jcDE+iRgowrgoLFgn5moaXF1wDopeupXGUdlP1JBzdbbu+JMi3n8R44Mt4XN2IIzHCZE8422npnu
cn4cmoN76B2/fkfbVH0Lb7uS2JyLlPbH0rspQdUzDZK89ugYA2J/7rInhRIf2aFCOzCwyKbN5fb9
EZdw/qDNpUobZgz91PQDpHaCFGxXjieHeeb9yS6AJFBWCKY2dD1btNgZq8aJmkLBcvZgww+ftfj3
7WmsqQG02CMw9AV4TA5eK2ZVtHGiMJjJsaeFn8N49y8EWIi5CrpYYGKk3ZnCHi2LKM8CpXwIibJz
8/Z4W8LSPjahI/EcauDNQERJkjA4oz6h0TAL2mbHTOa79KlsHiaa+CS5fzIiPumK8BXynTIWIMuA
27bLPgoirdgb8aMz2RuTWdmPmQRpMiSaRtYokFA8V8a+dA6312pleETyRWMQEy/MIgyuUE7HslPj
IK/PhV+mdxusposoLmJoKDtH3k96GHNzSjQ1ZmXA+58MXHa/bn/9ihKbDS89jOhsWcZ1ieHTxA9x
vand7+x7e5Ihhw0STFARwbAXBHPSw4ggaRe6dVdcVHNX5OUO/Rt2Fj01+t0m3FyO9DyaQ1pmSgs5
TnXpSzyQf24v1nKrEYxAioggIA1ciZxhI3bGALNKk0vz27YfkZm/PfxS/yGyJrAXuAyCq0I6qC11
erVDVRCgVe53Wx0P9LMSV0ckOb7fFrTcdAiC7wNWT5xY9KeeW0MRT90xydowqJXPeXuIpoO9ZbSv
LBV6JMFuBwQK+laei14YZCiR9r9Ew778VWxVEm4NLz0VZm7yQicYXuHv7q+y2YDaLPUfEiQA2SDP
KRrkyLDrvKpzvdJrdkHLKsO4xNk3wi52sgvvVx7gbIFXIyBvuBumNA8LCGant5rsUiqZZ9mK5zj7
23u9slJgbEKNCB4MxOQt6YJ3ppHYrenmlxfwV3sD2jz9b+NLd7sknamwMswv5rQ3+1Peb2zF1vdL
dxoI7x7hd3y/PpzS4eBuLM/KVUA2G8+OgWJqdCeVjF2ucRUvacEu1P3JlcqzKADFyVbXhJVJXEuR
A3N1PuRVppXsohCv+G2/370Fs9ElvZGatVtkds4uYKyYhn1t3v0EgZYLVEmCCw8BGBl82/Ee+0sS
dkGfUk534xajyuoeXI0vbbGhhU3KrJhdHPRT6+AQ+NlWMHlLhLTNw6QgzYV88kU3DyTeJe5R2+p0
tqK9r1dJRnnQjg2FA+DhJXWd7s+IRuCBydEYw6rLcA8Tazrd3nWxKnNrWbS9BMEK6uHQm0I2MwcQ
SigTimcu1jCgtzLdRcOxsP7WVurlxrdqupfEFbAPkPgDIwZhMJvlRyPVw4yimzq7VMrPpO63WSyW
l2QuQPx+FSJp25gZeslxzKpXm595f7i9YFvjizNyNb5lDVExDrjq4XRCx9BNmNvyjM2/X9K0RUT5
1BIsUJTtSmPXkWd2b5N27AF0uLARLAO2uS4p2zy0emNEhUGAICwAWEV2tzLH+IjxInON8gHYm/Ml
cuKoyKIssgO9ei5P9lZd+/JZnQ0v2/pTWVZmnipWUFTls2sqf4lDH0AZtUNI4+h2dHd7w5c3Ej4Y
eDjAwg4/H/p9PhvGWTtobTgGbBf/KuNDl/sj2ZCxcqhQjSJqOpDng7snPeAZyJlJbXVqkJafh2Fv
bMGTtsaXTDWOtvM6UzB+bARl81k3NnZcrMFcixA4woJeAvVfsNOE/OtLQYVLxuwuyItXQ42q85BU
z6DU/YuKsX/4UD20ZhM/kPhy59agMgVcjMBB4aiBhUXamljrlHGK9TZQG+oVpmdVsac6X6Puz7+Q
AywcojOi36E8vcpoB8VVURCdoBC67nYZ35Vm6b3elrK4+ZgFaJR1YeyCrFT20cKhdXhGizZI8yNS
iLGzM8p7lRdEiPp0wR4koBXSG4lKvTbWwHIdoC315CftbozJuHEWFmdNyEAoH/wyaCiA6tv5WaCd
y9BZygTwMjxmzenr7UVaGR0VhugDKgBJS7ZptwanljJmY4Bi7e4Q8f3/NLwhfbzSdV3NJgzfu0/a
saX3mqGoxLz6ehnqT/PQsKsOwzfKIdpb5v3bi+GRwgMTt6h/kb6esRJYclsfg+5JK05ddL69OCsH
dDa8ZCEy3Q670MHw6CDgup9M+im5l0MLSGW49qD1AVwPdUFypwhbSVBUV3A1SOrQyx5GsoVGXpkD
BADnhNuMiyADNZti0Mt+jFXUGYZepBjekHG/67diFSvHFG0m8VgA/mcKStL5JbAIAgi4z2qQ2bty
2LlbRRBr07geX8i/UrhDp5IyHjB+rb5kyee8OEzJhmX4wX4yU+rYC+SDxT4glbWoBQMFt4vCUmMK
0qidzopalge91tkurLsohq6tX+PaPZpu+w1vS/+H6xOFMdGrPPXSVNeCREly3zRTzdyD/TNGpbeb
eqSu6ZnGEfOBWcyf4zpO/sBrJYOXmmqvHHRwbe5ap7cf3MnpDl2s50fE9tCuYizYDxQxs5ck78sB
SN6peXYGUnua4kR+6vZWkBp63TxkVrkjDt81xsgt31Z7N9s5+Vgfwlod93SMlFf4ysahZVp8RBNz
tivVPo49A1CUA3oXR7/0Ie5fw8H6odTd4FkAvnlU7dppX9YOQLZ65KvawE4TqSbqGTrVnlBXqHhN
NTWlXymm8x4XMdubcRI/Vilt/Cpm9WtZjNOfyDS6R/SbB+glm1rfTbTYd5VaPVTgAPWBgeSXzKWR
X7Gi9txM6w4g2K+9BqUVv9XeAaVIYZvBYJRT74GeKPTHsbBf0AxD+5267kD9ko38FbpfjQB7sDrL
U8KQfO7pQA/ciX41ZuhuAWyXhxGPPm4uonI48HAm5oexmpjZlF1iBoYJ7gr0DUz2of37tu5ZXqi5
DPnA9y2vKoA6Ai3ZkeeY3605MbwIMiHIAXpXuabWNUqjKAbHCOxBeaj9AjjDf/H9wECJomP0MpMV
m2IWVd5E2LoIhoOrBy3dmIGNRZ7fVszgSoD4/UojdCj0ibTBMoPJ+gvWIa+ikcdT1HtshYJWBSF2
iXJduIsLRFVnoh0DC7kZpO6lH45GiK7f31x9q/fR2qFCh15AOIQaXSTS7Y7pfQ//FxVqtRdXDxSA
T1p9ub0rC1dC0MCIfiUohoPZJaPDeIquG1U1GME0GLvJybxieObmWWu/0PTvbVFrBxgQPoA7gacE
zkF6m+tC7Ru17bXA4G+D8rk73h7+I5ki7z+67MCyQ3wfDovk1DF9SDQt7LSgZYNHxn9S3h+RQ/Lj
9IG4f/T6gfKnXo18pXb2Zfk4NF9QquBxu9pPeaDlz33znPPfxoSGxRtGz9pO/vfLwP8+P5lT3bpG
RDDzhH7mkzcCgddtmM5riysKGlGkiecWTFVzEcweaEb7SkdV9EkdH6fPtxf3w8eTFxfmAi6YbaMu
UKaSUdVW1fGk4cwbqu8UrpfrzB9Aq0ZPjNW+PrIdVz45Lljool3XH1jpHrTkbwg2gaj4UeQnvTop
W+bYctKofwWbNjhURW90OZTi2JNr13DGXlVa+V662d59edHn40sqt9S6hNYU44/8n95w9qbe7Ed2
dpvubo9hLkjePR4aZtlDkIGnCbzOaTJ5tzdwdSpYJ8DBAN9YUAHFIr8foV7u1TSLzyB6ujRlee55
86MatnAPa6JEuRm0I8iOFsSgLZyvMGkLG2w0/bPdRMe6QgK3JszX9ejL7Wktb5YuKIz/I0sKG1RF
1BDGIKtV3g3cZnRG5Vvp9LVThogtYHPoLSNYJOdXKyV9b4ZJaL1yB+0Sm8bbaqy2NglQbSOLjguE
zJtkPeQxRV8FvDevsTl4KrR8GfZ7XJ7bS7U6DSAPRQ8hGLUy/EtRhnFKwW77SkADrHoKmqXcFrA6
DfGMoMMPelvIUSmbmnVoNROm0TL0HFB3Ka3fWmXYuCtLHAc61iD+9R85khPm6J0LeKBqvSZu6GcC
zpxpe4NfWlQgsn3Xtf6oFl6dfTPcr7dnuLKEon4Vxw2xA1QbSRtFNBqj6sVWX3kEz8kj2uH2+Csr
OBtf0jdx1Aw2HzC+0voG2Zmpn7zflrByN2cSxBdc2UhOkpIkaiChrw6a+z0BqPI33QLUry2TAcZK
vBYAJSHIMhfShWCNddtefXWcFxa/3F1VhnitgfJ0JFxR2wprdT68Etk8bo1OfSUG+jB1exq6Ht3K
Zy2yApIQKbAW9qXSqCHmkEw5HIhfbCx8x/6s8QNNTjXf2Ja1jb+aknx1qsrpNLUYsC0Jf3Fy+6fb
8we3ive3d38p5oNoTJSOQ9riEUCNTcTVNJwAb94n/TkyPJ5tIPNXRSCfgpcG1MqunNqPrTw2NT5N
QDwd4SV26SlpN/TM8gwjc4IiNtFIB6FP2WSNUH9fGqk1AeJo+1p1SJVnS3/Nh3u7rolIzLUc8R1X
d6XCMZ7S1J4C7f+RdmXLcePI9osYQXDnK8naVJJKtGzZ1gtD7YUkwB3cv/4eqmfGVShGIeQ7E+1+
cDSzACSARObJc0CB9HOWydxf75JFc0sHuRr4zgB1FnZJWlKwDioNCChqf84C9DTdXmzZ94WrsR6d
FhkSbn9i+cY0QcSUGbKTeGUlEA6iLL7Qoi4IxMsZGttES5hFo08jmeM3zqIozB37LUOv+9e8h4Qn
00sNHBsAi3p5p8zbpZPWc6l2jJLi0Guq39fKr8aE/OPkfL49/CWmvgxYL04JkYJ5asDuN0zYwHN/
1KNdyj+p6YPmJkAXylJdq6aAhEMzMhBY4Cu/nIZZU0ist0wNLfZ7yr/OWh4MY79L409FlUlyUtdT
jmFZwEqieQC9vOItjnY4DiK+Qg3Rlx8U6lu0hOCIrsjb7elbt4PIGpgKdAG6wiFr52CKUq1WDbN4
R+zUL+kmMZ51+vO2mevjYhnOHzPCMTsZk9ZpLVfDLk78XEm5V5iKN5BYMpw1OwsUz1pouYEAWzbL
2V7GLUWtuE5JaDv7WAuq2XMl/iazIOwFE520BLk8ErY2MLjFnkcAXkpGsfxK0afPRyGcSJCAn4t8
hg1mePYU5DICkNUx4NhDgQTZzqsXejwho0qijISz8QaVRkTsbi/x39UhgMhwOfOQZxLrL3k8lG6f
FCSsst7r9w4ye7c9SmZA8CitUJmZt5yEg/m127ZcQol03UWNwABNL/8dwPvfn3mSkVlNrXU11pkX
xxr147bDPafbwze77veWg57UudhFY/s17+yAKhCaNeyNClKRymIbZqCziBVQG6BjkEC0t+VpkLFK
AqlenQSkAxayDMyxWH8G3X3amJVLwj7ZOHEA9te/mOQ/3xfjlRgKmFPELBKmZEfTQy07UVd/PzAy
IK1F6v1KURVViSzuIw2/3/ritJ+/3P71a2eb4eDiwv8QCYnXljW72dQUsbYEkId5dP3J2nVDshmG
PrhtaS2KREvzO1sPerjFlJfWcVOPuYrTeqIH2803pDAPk+H4A1E6bxrRkOvIKN1XR3dmU7iNzNzh
6cRgEwUyT3EPc3HU9Nqzm1+3x7Z6WJzZEeILGln5lNWzGk7FCzgRTPM1jv8iawFyqD/zJzy4esJb
OBpsIPv00A3TQ0dQFKtQc4lk+OnrNrBlY5/ZWnzybGPnrLOjqZ/UUB3TYFHnY/d2vUkt6AZM1WaG
yEkMssGi+VaOL5WKN8Dz7flcWzcoQiJ+QBoG2Uvhxm3VYtbB0oL5NBEsncCVDwXbXiabtOaREGxB
sIIiPv4lWDFKbqIqhVEOyQOjp6Z9UPrPPPkMgpCNyiXPmmuOY8zpuTXhMKa1Ho3jAGvoIrwzISCR
gnBkNGofMcyGqNWhNvt9mVaB0zS+6syv45gFbR3vVZ0EXT5/jxvHb+tacjxe92Vc/i7xEJ+quE30
Za1tVnqu+0uPDsxGlq/z1GyfMNdTCd1Esr7f1RX+M/dinJg4WppGNXamZkxBlRgv1qAEVco3MZWJ
M8pMCZuzBSDWyhg2Tjtti+GpGoKy3uuy1snVy/BsfUUSy6GY5hoqOmoYQfWOknEbWZlX5eU9aSJv
itHhGoM7O50+mUW2bbPiiY/W3VSDUYHmWxo3+watEDRhgR5nHqVj49d5vL+9r9byRdD8xnMUDM1o
whcZPYe0cjl1F5fP7soS+oLKlhiHrrmfGnRd59F9UiP2LGpvRAn0tu21e+zc9PJyODtTHNalFtxf
DRu+YXdU2dz+/OpmBlnVe1YeqBnhqLdQr1XwHMCRlf12EaTneeelFBX99lUf35JEhg1ZsbfIPYG2
FI8CYBMWrzsbDmO9yxWXIikSbVi5VX9X427Styb5HMtAhsvJIIS6eEwtnH06iMXAX3VpKsmY6lpJ
jpmzpt+NM3sUHCeFk35yIhWdWn0eAKq5HZVpe3tKV2412MXwcEKgjivqRKKDJmmiPFHDPt5ZNDAT
X5epe684xYUJYW8icdqbnYGhKUPhk/orkHUfd7sLC8K1map9Y7Mc62SDpQYsI+Dp6f+fJoTbMiuU
YdAmmIjYM+d36YdRstCfXHR74NXYQLaIE9LiOM5ymuFNTbWgnzfAxAQfX2kwewEAujQrX9Wj295M
Oubqc1jUxisbsgDowF+FFKG35lAOwXMdVQrI04g5Y9oktM2ZPYeKe+dau1pJvRlNf7fHsnLcg433
jxFhNZQCpzCKonPo2JWnlJDLgAI0uWep5MCRDWb5+7MDICuGgrrMwGCMTcJ9N0cPo8TESjJlkShB
zRsI6aXufWliRAGmbA13DmNymMY7hFz9y2B+OEsJ9mLANVGnWAAbV1nKprUSu1fncCK7ptk1xQ7Q
nttLshZPgh4ZRNs2oIxgBRXmiqo6x3U0TSHVtH2kxl7KulMHtE5P7U1fAm9OtF3Ou9+tzo82Nfy+
yf1Wly3ZymmDnwGcAvJSYCMWoSmq2yuOUetTaPk0Y74xl/7tga743oUBwfcSYvSAHNtTaACDnG0q
4x+eqV7efJSHD+4N7CBaS9CwCeiFMJ0Rj6selThwr4ODz3OZ5DRYixLA1ow3p4Em5KWl9dLvUEhu
QTKnTAhlelCf0n2t535pH5mubNHq6k3k0YoyrzGfVPvHx2cQPa5AxQCAgXtVcPku0hiSFqoecmvb
Oj/sKkFefqtLSvgrGwtVM9QXIW2CkqnIOtMDuTjXjOghze7ztgmaKQUBye+idH1UTf9iRAttFrTL
LGR5hLhfAw+uPnW6ETrDaY7erO6UEaDDqAwis+Z7QHkC9wNUyUqeoNGMJMtG2KF8Y5h3vPT0zkMz
h8TH1zbRmR0RFMsnLbN7NFCFg/Nop7XXfZjUHt59bkCI5FBsAj5KhwGV3aHDNpNB+K8JqBYDILVb
UMMGsERCJJoOCQjdStUISy1Td9zsGq8iXeqh4p3f6zHyRNHM611tlW8aH4iHp2Plc2AJPDfpZRWc
Za8KwR22MfTpwRCCrIghBHe5GellogxmWLb3NcQbinvSSp546yZw5y5Fe7R2C6dS17YxUAeVGVq8
esuM+N5xSxDUmpvbjr7qGMDS/teMcCoNLE7mVoWZ1ADfqTME41/kMzFXfywsW+Dsys1Tp00tqzTD
DDq+m1F7vj2AlZAelHsLNxgK29ePo5TMSVpUxAitNjCjo5EiSNlSdoRWohROs7omZ7YEH5z4iKsC
l1RYdJqXab5TAecqSxmtrsiZEcG3uq6ZKH830vq/1I+js7GN0Olhgt0MwakYOFgUxe0+TXDgYK31
UrnX7Olwe0VWz7QzE8IA7EFTC6VOsVOT0jmit5b7lgIqYg61MK8yinH7cXs2Uv4WIM64/VTh9gFe
i1udWsBeawQQWPN0o/Mh5Rfwj2P/MWEEGmtL4R7CBcIhZ0/VqLhVZYRKva/ofn97HGsLj6sNNwHe
PmCIFrYi060sz0mMIzTzlLdcRh+y5rznnxf2YVF21pQuy9IbG5NBS/veMSQwwZU3L4LFPyMQ9ocT
5xEEvDCCuNgBL18WqBDsC2WDxuzSG2VidLIBCX4GXYc8hsKZEeqVgwz440AIgH2724uyfEQ86aE/
ottLuRKdMEIgABoqoy10aoQpe+4VyH+iNTg2/9H0l8p5YjgGbptb2zuoqQMxixf8IvJweVii379x
QdplAHmiAYL/YvVKkA4UQoKb24aWD12P648hYfIi8HtntQZDE3rx7jgdT10CZjKWZC85shmBU+uy
WGfVv0EBAKZKsvxf2Kely4eKjcwIx/HJSTZpJ4nZ1r9v4I2K5AeavITdWbJxkd6bjdBMdlXmuYNk
ytb8DdR3OAG0xcfF/Yniee1kVaWF+rDtii1KEiyTPOvWlv/chLBHs2QYMrQAaWECGv85GLW7MkFf
hMTJ1iYKjA8EnAYQzEWR7dLJujkGPbKmaSFr68ZLiT77blvLQIFrHrYQtYE3BnEb3m+XVtS00vWR
p2BUJPomna2Dm7mBPil4IybNVrc/KFmNjksQxAOW/S6Kfg3csay2o2jtdU9IqanG0+SEt3fMe8R1
tmXeDWBxgP9HNIPbRhxQRapWS7h7KnK/If4ASiLjUE8+M54NPai/q+W20r029aG3NMuIKIQ1uzK+
/P1ZFOW009RUeuueaDnX/7h1m21r6sgEs4XT7sqK4Bm54ZQ6lM/ck5kYXjfbHume3HlfZI+EWgik
nyVTurxJr6YUoRsgREiLAJV9OaoBCK+6bgbnZEUaQEQG0C3AfoGRzQQHb8Ma4jkZ50fABviOaLVz
yFXWfL79IwQ//XfMZ79B3HOpxZ2075yTCVS0Rme8XQ3XR9cSei+0MDPr4LY94Rj5jz2gpsBgiR4/
MZ/WQ5sGopeZczJqvilo7aVRFDSxLIUqloj+tYNeZGwLiKdeJYJbpCK0PoKdMS4ewXAMQdOmPLYu
QMa9njx1pf2GfpnXNjJ9g+eSSV3c8Wphz4xrlwurtihbl27qnPTZeaANPbg0l+RTxBfh+wABIYLX
oMp+nWhjtaEUrLGtk6k+uUUZzNHdMIbafGLl7A35RuuGTaS5PrHiXUtkdCfCUf2vdQuvjgWQDton
4bZxHYB+6hHW8x6n2Zz/tt1mO5tRkGe1JPGxupR4/P7PljCbzALTdtm71qnBE9dD2nHXxsZnrZg/
ty2wU/FYHqqq29qjupuRjPvYdfHvSCEgiSzFMlaRAydJoqjVqGKdkvHIv+iyh+6aq7hnnxcGp0YZ
WvASfB68y97WxB8f3W+4rXG84NmDZQLL0aUr1vj6EI2DfSqrn0U7+GO+N5Vft21cj2GJCACqAWwc
/d9icqKZzHay7d46MY+aB8jH3P78ta9dfl4I1qxJK2Pm4vN6onwvtPYxrst7RePH2qokj7fVkUDE
AwuydL+KdE1UnzWonUzWaXZbSPImHvt5eyzXxy3GApYdpE5sC4WR5e/PLjIFXO5mYXRoeIQmAuqV
NWrmuDb76qg7sqN2dTBntoR5q8s5pT3Q4ietiLdlzgNTxvJ7fWFejkZwroQ37ZhYGA1FK60dFNBX
4e5DB6JEq/vlyASk18YDCnYk/hGELHQvl3M3Z3ab2CO1Tj36VevI3c3D59ur82+D+eXJDa5t0N/i
evhXj+TSRqxMztgaU/wEDHxtQ7FcL/a5VnVBi9ua+6PZmcBdO/Mm14bm82D3SUDHOj5UXB+9Hhx7
T6NSmwe1zvKnogDZRuww4ytN6fhcFu20wwk2fO0ccH8U0NnZ94Dr7SvdgpTH7EZ+rXLolqcsqbwI
tY8NU0m9YXY7PfOCYw2jxAA0LYnu67bud6DZ6fcZGrkCx4LEm84TZ1Nwm271ng3erLLkjmUM3SL2
2KF6bfff0YD624b1IyeZ+tRaDdvmGnM3JHO/z7Xa7pqM9hCwAaBN6Yx5CzZ749iBobT3orpHdNeX
0ykbrfhk5pz5M8iQ/Bqqylszof+MUBHw7DIhflzpXWDUkfLoTsVwj54FtmnQdXUkFYMQyQD6uzkd
ysBCNQOYVANdfJla+uXYRZ6WJsnGjai+nWyt+hR1Se4nPbNfIsUqtxGKcXujN5VdyePsWNUUZZF5
1A61bXyrzDHx0ThseFM5x6GtRr2vxFrrE55mntOQ/KjU6j/xQJKg4MozEqPzL5D53/ahtR2+tDag
YIN2Yhy7lx5kt+jxNYCAfYp6E7Iq7Ghausc044sz8V1B+o8lSnE9LXQlgOAChg46CbHe1tqcmAMx
4yc7Sba5UqBHPD5m9igZ1XXYBjNLQc+CqhYahIS9F7egPVdnK34yQCWD1EZyj8U/DZ21vT17a3sc
rVRLPLxoSYrDoRGN+WRi/0EsZYyQxpZ1Oa1dJqB/Wzgk0Q+JHMPl8oAVMQK/NY+faNR6pTp7oA73
Kxs0rubu9lDEktT70qDTCbkTVCvR7SDMmVtG4zTqbfyE/vq9S8cddu6xQtYUbzhPoWrA8wH4COON
tflDlKmSdNTakp2bFyKLLu66dExHHGWT8302tRczaXdDL8vZrK0Y9KhByfkuUiaeyj1Nct0uo+hU
OuUPA7wEXksiSbC7ZgNJW1gBBgins7CnmlbLVZRelZM2KZ6G1EyTSbInK0Gm9i5f+h8T739/djGT
LjcQx3TKqbcqy4vB5wdaKbZHf+IXre5Cq7GDjk8Ha8TxppgS62tOifzaEg+gdn6VLGB0dszUrqLT
aGdbmr1VLdtk0xudJfO4agcJNmSLoUd01QCXtqPeqfkcneoCVPz8CyiPvM7+ZBTfbrv+6nrZ4ILV
F6I8JIwuN1k1ZRW30E9yirKNzh6YjDd75fu4updWDRxIC3Hk5fexr1N08bvRqcs/oZU5/3T756/t
XHwfOE4AS3C6irmOVJldp4hS5YTDXINH9LpfKHp8NwN2/NDprA9UnjseRFz5HogHEhTD6OxRw5eh
WlcHCkIKvGMxl1f0ocOM3vNCY/BKHtgPpqwX8x2GJYQ7ANYBWYCsHlAAYpaqNJpBH3U9Ok1tUm20
1Jr90nSRfSvAC0Izkn2bhqIItKJ2dmisBDdIH9Fdlaom7tgo+dkiyNiOLK58m9eg7iBdtgOzx3en
iZ2AkQiRAWOTl5cK1Peq7nfqmse0N391rDMeZq51QU9TdICa0/DxCwsjM5ccA5rmrhSijZoUKVWd
6KSAPDtK9U2c2aFalPvbrrK6QLhMcAKiOwUKWJeeiChVm+0WnqI7kVdm1K8lBkSM5nKLLNjH/1oQ
gQ1DXGVDpiTKKYqGoGCAORoaYiXdfspn03fa4thxxWu0ImAz2Rl299SbznEa3H1sFQfL7PyFPNcZ
hweUojYsT/ckl3E+rlw1IE9BWLAoiTj483IWiFnXNCYO3LR6sJygJGDumCSBzkpctXS2qC44WvAa
FxnmssYcpkolymnqPkXqlyLLAk2tvdmFFNMkOQBW3jVoo9FBl4YELl62QpBgMWMwizSLn9IKq1r/
UBwrSNiuS3eTovlWe/i4E8Gegx2OlB+wHZfTR7ui5uBmVU7j9EiBXPl5+/OrLoTH+YLkwNMWeIvL
7yPBV/JeG5TTMJrkqESW6iemzn1age+Izujpy1tXC+eyofeR7bQ7Y7azIG6jb3jFxsHc6dEmR3v+
MxA00Y8xs4lf5UbvDbbSohDQ20ejqWNJdnTNp8jC9u9AmnbBYV3+6BqxpTZkmJTW+RJbaNHRgN6J
ZBDclRsR3O7/syIy0pqTwliVmspJJXAsn752w5FSSQZr1QjYukD+veTPxfVtHbO2xqLAIcFNN8AT
Mw/aFJLF0EEhG6duZPCdta2ChzkOdeR8lqD9cupmyBziFVQqJ8WiXoWU7uD+zthjW0N3WpVslXVb
yEDqi+IuXiCXtnQ9yV1eYmzK8lDrYo/kXVDOFu4CsDj3srLK2s4EWuh/5pa/PwvTMkjgVmaGoc3U
9GKyc6fWs92XVgvTRvOawr+9dVbNAb4KkPyChBKLavpAXMqrJfAsQCuDExQCRt7OMMHSKMOzrkwk
TnrorC7ZuiVddzkys+uTpiaIzbpkANVK+tpH+m5Q0k3DUxT0ZslxunJxnZsTHb8Z0rxMnBE3/+yB
h6z7oP7icm1dfF/wwczmuT1Z+P5cIk7yclk5VWS0+dcAONVdDVBjVNnEGLBdAJpFhwFw46dmB3Hp
zTuzR3CywTGdMC8dcPUN1kbN3WeN1q9q3nsmyRBs2C/jMNzXVQVcZyrZ6yseg4GjYQHnLAo79jLv
Zw5qTaOmpiUiqjna9tDczOo7BQAsliT7Mc4BypHhAFb95sygMA9koj3THTU6OUr/YDL3rigwbheR
1TQFs0IkO+I9JBRCRpB7IhEOcgjIrYlvMaBbooLNA+a9N9EbXnQP+lxsVf5qZc+lV4PmbgClVr+v
ZmPHNKx7XMlUnlbnGFRU0CgE39lVEnVS2gSsucszJo08Q3nsRtCNbq0WOkBfs0JyDy377mq8i54X
3vHgBBVD5KYCKJctbzOAbAIjMzcOuY/Hn6WRehHOgdzxI0vyTHsXgriyuXTlQ5oNYNb3vqwzJyK9
o05d2USnxPpUjsyrLBKkIJaZDSD72tAevznTTgFXHf7bTd+5Xg8F0mpKfU5KXym4z/LYKxO88eYH
ZquBC93bhhiPkL3dleO+RbdWPus+X2gFor0yaD41jnZ9TNUJd0XiKS1Y8nNPjXaO+Ujx5o6HxzR9
M6O9yaDd+6a4XyfzMNeHZByC2yfuewebOHa4F45c1FswAYI/82TAY6NPo1M8vvJ+k08ntAR7djJ7
ZP5hTYXXkb1m9U+K+VgAGlKyBHmUaaOBgLEaVM9SKRjjnP3tX/XOKH31q/CTgBsA8QAenpfbOjKy
ySI5cU9W/DBqbTB2X11E/Iyg5QnS7NOsAGG8reZjWb3qGu6kCRJF9XdFnX3ThCIA/SfmtW+klT+P
Yd86gQG9SD5tp/Z3RO/d0giiWpaZedfrvP7RiGHhtSCyFcPyNqrtjlITGuH4NQWtQAGAikP8uxjm
QCN3yvBSGC0efF/b6qHM7Q3TNz3yN1qy09VtblCkL3UQ8byaVgEl0CNRsl3WPM7256rf9caJlyF3
XwZjP4+vfZsdrOJnXo9I7Tr7KpGEyCvlTm1JPrqASyz0wqZwPTrOXLQJjwzUqSHzmjwq/C5nx6kJ
Tbg8rV7a+peRHlDo+LAI73LTGDjSgXlDS4sN3prLtefNNDR9DLiYFT111UMV3vatlUAXjG8IzcHE
gdSM6PAGZ33SVbV5AlPZgzuC0dNCnm7+IB3Kv6PQlwEsCcmrRhabQyW6qhvzBKbDoI3uW1JLntwr
IQUG8seCcPWNIFntOe/ME2DKsQnBLP3r7ZlaMwDKZ3QUwQpgKOLRYFjFOLameUL/mOfZPPuLATjo
tMFC4E1wlR7TCxDKcGSnTzn4Svf5j7/49WdfF6anabirdy2+XtWfC+3R4bKa/Mq1iMw2Em5Lpwic
Vpget5v0Pi5q61T1xoMxdic6Ol/oWH2mWhRMdrwfTS5jyl9zXqQ+AHOCTBZIcPTLvQG060B6Cuft
KcelyKE4VPZjvCkguCJZnStT2PiLWhlufNz8qHdcmqIWkiBp3WWhqt81BbCB27mTANBkJrRLExqE
Qvse0gthUkz9odPQO9hAjuFUao4MVnAVtmE0SF8u+QWwYKEmfGlqjsuCxglMqUMc1EO7Uym1Pdcq
E/RZ6D87YEhvu9/VI3QxCD4kqMSgLw86O5cGyVCbeuRWLGTp18S6I8lbgw2UyvJVa+MCYBTk17hy
rmXloJqg5V3nshCojWbbJvm2cvjRqYYfeLbtzdb+fXtYa0umg6YdWXMkn64wVPWsD3HkWizkkwVq
v4R95rFxqjQZuHfVDrTN8DZDRwJ6Gi+nL9NyvLbnmYXoTvEajoDzR91KzrerDYwl0s9sCO5HYyDT
aaSyEC/En4YRf5116w7IB9TW2x9aXD6CmteU7Kp1mwYE9OAToHQR/RB1j6kcDYZ7FP1EybM1VOCd
fkUhxOiPIKuXmFufxv+ZE5lHlGzq0dWhM5BLgtcEb0O1r6Gl+BdOAYY5BOw4m7Bki5Oexc9AKses
y5oszCBJWYx2aE5uOA+ytOfalgKkBr2OuI70qz08OFNEdFpVIeNgBzfi2fxK62TXd5/TCEfubUdf
NWZDsRmQVbQwiMC5ySziDOmBMpyaJigNlKbK9OAOuTcpMqz8mqml+ws4C2iPo4pzOX2ZUelpl/Mq
7DhOo+FlgqAnn3/gqXB7SGu+t3SIL1SDQK+KuaPcLDum60oZ1llMtgpbyH1nE8rJ5Kel0WdErfdq
a7SSibyKIrDLgMzFPQmkNNqYhIMwUShXbQqrrXZPlHtXkgCQfX6Z3DPfq1jaFWkdV2HtDTQAkPP2
nK1toPNfL7i2RUuuaCV+vfNa1ni39aNvSQrHshEsy3Y2Amo2WWctI5jTjcKljYyyzwsnzkCNJm/Q
uwBSmL3yiCba2xO0/OcXjx4sL7rSgICHcgFgysIEqUB39LZlVGGrzLsyvxuHbZV/o+WnYtyb2q6e
ZAZXdgsuPLxOgL9G9O4u4z2brg7s20VHmyIs1Bpg3TZW7m3WoHG/1JQgntD/fnuAq/aWRkBcRiiJ
i5HD2MxlVHcj7Llb+ozy569C1h7xzgQhTCLuIcQmFmAS182m5kRSSwHPV5hb6OL3QMuv+AP2lA+Q
EnrUn5pE2dBy8JXM/dLmyqYx01PGJtAtAAQ01E+aiaphlRLq4ZjuPpfzPB47J2ExqB/i6hlLSMCj
7WT6AXYgcl+hQarqc/W+0s00qGpL3VRF2ngW/pNDVBiDZ/EuPcYJjfyxGdgTry18q1Jo4VdKg84q
Na4p2OeaBKtd+lZsBBnyptY8bwpkUHoPbabQM6Cxu09Udb7Hg045AHkXBVgmegJZQUG2+qAjfw0I
iodyREQ9rc5fB6cjJ7Umr04Zfa9SBSoMNG+BQUyZuhkUG6LDNjQ9QZBoG4WnU+c30fvoRVdUzXPH
2CIbPPw/WxVnn7LKoKFKEjcLqAW94mhOmgMl+uQlJCZ36C+N3lymab3XxZAgVViq+ZlRmHd5Zi9q
pKTxCJQmHvNx0oOhZMNjk+c2pmdoJC62skUBT0TpZUllougmngB2P2Y63le4N7v7XzknkuTziguj
iRV4ItTvQQ8ikjuarQOlCtPIw9govXR+JewhHe56TODtrbJyWCJRiTMAxXMEAuKLiA5z10RtWoTZ
BEp5dl81DlAcEvDGymQhBsCLBFclHl26ELUlRAfPbNXkYZ4comd7kiUDr88ztJYDL7+w7eFVKlzG
5WTOnNRKFtrxl4FFHoQeNrdnaW0AoIVBFzbSAtf5DbT0qamSFEWY1r7ZvViyaqrk+2IFu8rTKY96
fN9wN+4GKcj/1883hcg8dllkqhM+bx8B/m5lrdfLfSEchWAeQgcctHyQABLvEz5lcZOwKgtnq/N5
1R10/YQQHSfeQZWSY69N1bkxYeM5Q2bmzC0zEFscHRwn2vPtuVrbeAuqDmkC0A4h13F5VxksHy0H
iIKwjTcl415HSy8nQbm9bWZl34GPHs1CiMFV8LMIS9InrY7qT44tMceBToqT0Zj7aNRe/8YMMDpo
egOxkbg0iBNrxTTSPEz0LkStwRsGbV+ZMk6hlYhiIazAQx1OcA2xjNF+ky+acOGkDJ7mdhtroBuD
PCTzyaLgaukHL5K1wq04wrJECPWRtgXZmxAkUaOAz5GyCZMnJS82TVl+fNMvuuwLVQv4pyAac+kJ
uU0bxy7LOtQr5Os8U1Y2Wdk2po7s/UIChU0jEgClpasz1mpVaGpB/unT+NKMgUxcecWbTSDMQFWN
biLA94Qx1EZHMppFVQhCyOe+2kB5C5BUxfHmD3I+4Q5BNnAhnIRX40/xRWQXxKgphLfCMa/8Dv+E
tz15bbkXBuKFKgDCeWLFfuJYogIqGOGUZP4UjJNsqlYNQGcQwmQIjJGvu1xuVcEJD3h0E6IeVAcZ
/vn4AHCf472I4wv3urDjM1K69pA3mCBb23dtstXJ4baFtcU+tyBcs61dk8aJe7xKwDUX21qAoGmj
9P9Ay+S2obWpQiu96+JRj2SPCEFO0nlqJpAchvFbnexdGbHQ6ucRvqMks8CpVeF9Yit9rE6WVYe8
fJlqX7NlHT8yA8JS04FVXaLDgJHviLqLPiYuv2wFlF2RLkKnD9SAxDyE0dW5YdVKFfK0+a1zBPda
8fGQBw8ASNUs1RCcH4Izoc14BlppqEK9AzQbgDfJCq+40sX3BVfiRO2SNsP3h4QfmDJ8QQ5na0Xp
Hlk+yU24shgXpoToDS3AyBElMDU1ngrBsy+3fXXlor34/GL+7O1ZdrNWNgo2hQ15HseLUJ2S9X2v
jgCt4ypIUpDoF9dbSZs8aWO3DA2rRLUdyB7FnT6oObM4FVKfgKGig9nBu0O47nK7U0orKrEiRr2Z
OX/lhrHt2nwTVTKFg9XxLDByeBaqiWLSiYx2AlCvU4WU3c/7jkmeNqsrcvZ5YfdZag05V8vC5zk7
2OqGk83QMMlZKBuDMF3EyvsRufAqLPKtk22H/W2vknxelPDGa2CoM2pXoVX4IFhVZPiNtf2HlImO
LjgbCQwxPatFbcWSEi5VF336OHLtl5JG6VPLYvVg6MMsuVyXKRcieMQfKmBjC0nO1YlV8qkfdbw0
QSBakIe5tRNfY73r5VNn+wSXVRCx1HnN9FSTwdWEmUQhDjTpqIQgT0MAEBZLx0MUo2uJgKraBDju
ay9jPRMm8j+fX1C34MRHg4lwl2hN484TQZ+2PcXRi52POiLFJk89czIU3zUH82Oe8a/B5UUN4kUH
kL/F+8/Om2FWSmLoHFhR496uHk0ZqkvYPf/5Pm4Y5J0WFNUyn2ffbyAKWrS5isZzkgd18hQlv5bW
+9vuvTprKBgB0IcExJXsWGN3mlIMFmatMj00NQV6pG4NBnSm5CxYM4TgHc9HHDWIiYTR8N5yJyfF
6nc9cGfMZF+0QeOeRqB4ozPS+rfHJYTc75N3bk5YHBTGLZp3iznze+J8yfJtlG2L/ovufrttaG2V
UB5AeA99MHA1CfczATUX010F9O7dN3t4jeZtk0qijPWp+2NCuKJrDXIncw8TdnNI3U01Hwx+IOnu
9kCWc/LsZPjPjP2xItzOpOAOzUvMGGTu5nEbH9F4Odg7oMr036Al+AtjcGr0Q4KzHhHUpW9XlaK1
uoLNmtftdFCtzHymKrdB25WTA5g7wGBc14MVgG2UqsDbjLbkB6zOKZK0OHqBn71CVtWOw6LEybWQ
xN1D3bB/Rh6hnQBcml4fyZxx1UfOjC0/5mwnxzVqZpOS4eRrNs3Pgu5LWXJv2T1Xi4cXE/h4QM0K
fd9LC7mZzaW7nK29+SlNH61Scsmuj+DP94URZEgolLlKtRA4SI9rP5tiP/2F6ghaRf/YEHwin+jM
3R42eDSP6C6ev8LzNS8t+6+3nU82mOWOPFuOHt2AlFjYT8Bw70CeCthkH6SKxMNkSyLEJXUyAm5i
wArO9xRVcnsfFc7fHKrAF4AkDH+gX+JyJHk/6VUPlVI4VhA/KKrfPIydZByrs3VmQ5gtG0rGigIs
P/QrXpNx25J91//+iwUxF8VewHW0q4bazC1iRkpMlZbdFdH3BU6qDpHkplsdx5kR4RQFYU9GWj3C
OADKalyPjhsjtSTXzuqinxkRDlHa1WmumzCiKU82OGQ/ztmH0vr/cXZlS47qQPaLiBBifwVs19bd
hWvpqn4hqjd2IYQAwdfPoSdmpowZM56Ie+9LxZWMlEqlMk+eg/cH0lWoeJ1leaB53edqsAw8mNEB
8jEA4Hl5K84/wEBwCDkUJNjBarks4E2Egmxf041I3U/o/WTyyuQLrhm4XAiWgB0DcZrrLY5FrI9K
aKh3RFZOdq4qAmQOL3/CuWtHGQWvcTIn3ECTT04PRaPUBCoG4O4MPiYP6HB/QSYLiihlffREthEE
zifs1PHiMYikIVqbEd+iM/F0siQeCrsAbiRqZDgV72KCIwlI8sMwNo7h2sbgJGMOQFPOsT0AXqZe
JqQZxV+gOxCzDQe/Pjx6BJGjBuxm+bJVkra9lYMxjRT3ABRm7dPlTVkdH8lCoAYhOQm+htN1EqyP
LS2DKmw7BmV/QI/K5fHPTzfWBeCTGSEO6fJl0jB1SuXmXmpFjQNu6JvMhjLR9UcDfXCQ50UiBoXg
5fvFqqFB14BzLNIrpT/zzBt+aCrdInj5hxJcWBSiY/DToFkJqegluNdjqHxJOeqRpjwIMiFVQowP
pRzEJa+NZaL+XB1EdtcqdKuAf53/LruNA7SyVwC7QJcST1IL/MqLI6r3Gk8sUyPRPjbJoc6uBAnM
LuDz+Msa2ARCio5QSH+N+rhP2nanWOpToe2Aq75sFWtfAgZNE2o4YIVA4ubU6iw+Ca1muLvMdtx9
7Rq1u3p8Cvwbrl/kedGvuLhTdJPldTYURqS5733UbcnorPx84DvR4ol+SMhP0sVGdA6pdBPgwsiF
4tbwal4fcQG8/z/jn1FBJyVzbOEayP39HesH6OagTH+4folwoaBzEa9kEMkstkCgdzS19MEA1NL2
M+Sytl6w5ycfmAyQwiO5AL+C43+6xwR9/FLyvI+0cl9BHiLzsyS89hswBVhy50QZRTPTIsxK0rjs
uZkO4C1+idM8aOVGAHR+ZWECrBBo0gBmQwXq9BucDiR7CtnwyCjrPS6poKnDVtuX7sZ52Jpn/vun
yJdDTU4vFOZJEMYLLTQMvo+tm2qzdru6KZAmRJs/EA1ndQOp06pUNe0h7chCIcmvvnN8w05/Xd6Y
rWnmA/Tpeyg4REcr1/uISXNvILVY8vqna5Qfl6dZWzZozKJIDClBclbC1Rne/hPvuijPI8fIIEFS
gdxrDFtxvcjaDJ8EnAnoKeRKlowskJyWtnQMGVn2gVmPvXdjJ9J3i+ch+Rjzq1MX82SAT6IVF5Ry
S+aI1pIFsOyajJrpJnUiUDAZ7cZVsrZBOPOoSnsorp4RZSIDScuuKboozU2fk+NMne/y3eXtWZ8E
jQpIoM6teAsvDDBUXRDTlBESS6YK0RdmuRseYG2KmcIDoTeeqMhgnRoaSQEA00zYc8mfJfBZjHwz
tyil16zMReYfDyBrbrdfzJELVHBRGhjgjYs7h5tfvdra816E3HJvL6/YedSKCBLNKeD1Qr7gLFea
oYcPqZlSRe7U+U51O2Q7y6OhMTyjEr4RNq0t3ee5Fu/HWHhygPqRiszhxXVfIXPvN9nz5e9ZX7rZ
yJD4hZjT/Bs++QFgUqhCg9cQoU9Oz/Yqv+NT4G4lsLdmmf/+aRZLT5ieS8xiauqgJyAHg+ilQ7+S
9jrYLAIkbA/sDNVv9D7jGXM60ZB0XiqMVkXg4vUn5KXKceNWXt2UTzMsNsVS3CtyT6hIGL9UfRfn
UK/b6upYiWRNIKcBw8e5wbG0F+vFYinccmSYRH1Px9eK3k2FvTO9EnJquY8ua1m9ofUj0OidoA+i
azY+ckld828dARtBIwT6SsAbsggN3MRN896hQ9Ta/K13jLuc6U8Fb75NrrEzUL0bG+PemjOMNvTe
Jlu8XzbL/+UHAAlHwBPvniWHuQXJmoHCYlxxZPSv3vehqPaNdku6726+6/iN1B9M4+qsENYdmrf/
NevCH7JRjm1lY9bR4n6DwKgJx+xnYm04kbXj8HmaRWTX5GVn5aM9RI37ZrN3Ds5jCH44+8trOF/h
p8+h049ZXvFjbaXACAyR5+R+yjM/3QBOrflC6JXYuAmBzTlLRQs0XiT5OMBIRM4DotowmcqD5rm7
jCTvmpN8v/xB89E6+yA87uZ7BCXkpa8y4KfGNJ6GKAa/KW1u9ar2O3WrDzQE/aBfXglu+s9DMDOu
2eA1QullYQ1eBRyukSQq4m95/GLaGyHYfCudfc6n4RdWUKK7w+1rDE/4I+vSEBwpKQjrUVLyJYDA
HuihtI3OtHPDmzVF8eCa3eT5q8sQaYb0bYIqfP3iDdQ3812WGAHPXi/v1LnpzekQUJEhTzVDZxem
p3U960CtxaLat8ck8PDv5QnOTQ+DoxYGKBIiC4BmT/38lFKm8mlkUbr39J391xtRD9uVG27w3NfP
syC1gzQX/lnGFdAfTqesxyygv/R9A8QnVwL0YGInMywf9HXRl5Y7z6C7+zJBaLyxTisbgZcdEFsz
nxLyU4uNSFuj7Tj0whFFHqvASKL/xzbgnjXnvi/wKS23obKmITUGDO+AnivT/aJ/17RQ90LgScLL
c61thoGe+VmzDeIHy9OvhhIEK2nBIJj45OA1wXZQx7g8xbmDAbcxyijQF0NZGtrkp1Ylessp0n6o
I5IVod7dtdOb5XA8IrpdxvYauOkvz7dmxZ/mW2YRcrtTXJVogG+A1gd7ql9b2ZNZebpPeHWTMDQQ
X55wbQ2hco9k3OwF6DKlIO3cA28wYVFOsu9U5QiT8mAsvY3vWrO6OQM26zoBbG4uHKeZM7fqMgfH
f2L+7Zhu5RNXPwPviblJHJj25ZtC68fKrQaNRYABQaLC+aMzUFCpeNjkf5998KmPRjYRAFewlQJU
iVU7tQhDUbiANAdFgSh9yW+15pZNo09stTO0G9u+Ben71On4EbVP1beS7S5v2JqFfJ5/GW2aWdeB
RK+O7IJ/CFN/qMBd6wP8uU8EezSZt4GZW1tZVJahQYeq/Expdfq9FMypbjsm4GEuAwY0mNTHmyb/
f5jH50kWizqBtq8Fo2iLVqdQa/z4eHnNVqwPNgFgIXIo8HhLn9eORodCdCUiy89QqdryQ6vDY3A6
J7UAZ5uX8NNbBn03YorZyKEwlPht/73eCH1Xx5/p4lBKAFzcWxweocW5ygXGj/lrhX7ul8urs7LD
M/MdaG9A3oDWtsXPj2PdSboqB9q5S/c2EbsCTNhbjm3tG2aGXzxg5kt6qSYFUGTbIFkG+FryIfvM
l2ojkNmaYP77p00gfWv1iJ54RO3vjfnX058ur9Js54tzP99o//0Bi1XK2z4dLDkDLqvY762DQoeX
dU/42+VpVo43ELBAKQEUifzrEiRcD1Vfy8mqo4oIaLUKs/EpS9FEbXyPe/dNS+TG2VjdfTRsAEYG
DjkE0qfrhu6gupSuXkcWOLiRskapp0mce80TV+KH58gGkk+AcqNkCYaCpbrfWINVmynaRFkXjs9s
i5hzzQBMA6ZF0MyExt/FBnlxUVaujVOSQFHmTo2VOtZdeiVg/99HfJ5l4Q5ZOvYxdE14VBPtrhjM
L7zbwoesfAjIAFAKQRQLPZwlkNu0AeztEyoj8kO1d4pdnRBB7eDT8IsLZGrgYNIMw3fgnnycyOGy
Aa/++plJAxD0OVu9OIcgvUVap8HwyQ+zeze01L88/oq94g5HKAauFiDtls4w567WpGPZRQSSYQQ1
+7IOnS381tpHQHMV7QxwiaiAL8reTka0vhmqLqosHhS7OGs3ovAVb4L67dwwhffKTMJ6eurqOqvS
zoplNNr3it9l6n6EdpwZXr9WwN3MtDOQN0D14HQWT7ZNkmtYqxFUnAn7A0Ashdja5UnW1urTJO4c
MH1yvD0ALbXdY61a660JOrZx+a3sN1QB8eSG9tR8rhf2pKAIKjqit5EWH3IaiC0Q79b4C7ehc+JW
tYXxubzTvOfBCCa+4WJXfDoe9TY4GGfJ+rNtoGCy1JVbyKjFDgt9DE361rKjYsek+371ZnggLHGB
PoWE9Vm2k7RCRwc3F9Gb7qE5deNxd77VABugdwVYGeACzlJwXetZkmbEjCDN097EciPUXBke4Rmu
ICCq0TBqLnyrPlGLp0wZ8OCJL0Tub+HDVyfA1WCDphyvrGW3VUc0yHxYIwAmyZ+7Pv197dr/p1Qm
ICyoMp8xnpR9I3U9761o/FK2X2O+EYCs/PgZp4QGIjx18YZaGKppoFkbvGsUTWl0b7DpVXe2uGjO
vRKYwPHa/YegP4d958xqM5PpQA0KP7UC4YFJ9sa6kgwJvgjvv5k8BfhEwEyW3ZVjlkpSdYMeuWgW
Le1d7pA9s92rPSxmwQWKpSJwT0tOr8ZslBtrDQWIZfBr51Ybd3yMiLmR8VxbMlC4wYmDZgSR7cL7
1YntjFBnoVGtsxti4SWINrKvyLFC6ty9XrMdmVV0bgIKD4eOlrhTV+u6SVpqcatFDggJvqfx62UD
PneFYPQD18ScCwA//b8M/CdPDi1ot9Eb7kZZL186tIQzYfierr1cnmbFkE+moadfkZWWOVZO40YV
rcG96PdqY09WJrBRJUEOcKbAOiv+dbaEfoyOg2iKX/SZFhu/f17l05cATghAff+yaHjLLA5ibOTU
ZjW1oqr8lcg9fyP1g6J7Mu0z9ffqpcJ+A4VMCarHZ1VlEKu3WdEYQGLtSHKXX9mPM59EOELUYmfh
YmTsF2HOZBnp1BPNjhj1c9RPtrKlaxvxefxFMtDNSD4SPXMi/UnEhe8mW4LhK6cPYQ2SV8CQzXze
i63ovdZjTp3oEUM70VBL0OHmfsMr8IfcXL0TAG8hpoVsA/Lk/6jQP52NvNCqduQNidq7vH+Mt0jo
V1bqZPjFSvW0yTOtaEkERtLYz8WGM9wafnHkQLskSKUwfGaFeRpkW1QV8zovjgQIZQEaAMsDwDfL
ImuTd9aUJ/kUVd2xsx/N4ofKr3dOaEdCVhmR/5zkX2z1qPG+0WoByHHu+i1kTkGIYaqNat/qd+BN
gWgTVNl4Dp+6ptQkxWSXuQ4Kp8QvVKRaA1zjz5dNaXUS9Lri/gNYBEWR00m44XZaLmIS8erbZP0B
gwXYMa7GiqB5C4VLBM0oGANUdzpHl7dIEVqABdr0Limkb03fBrrF/Lly+uY8BWi2UArBwVh8iKqa
OI+LnED+4m9NH2LQlGhAXL1cXq4V2z2ZZf4Vn04eGR1T1E1KIsP6U5PHIt5fHn/FnYO5Ymb/nKk4
kOQ/HT8tc4DDS0YAoj6a+avW3nrVrQH2cmk1PtvqP1r7GhOBD6COeFaeldEHCA46oJAjEVS8ds4A
vuNuy4hXKuUQuZ57gSD5gEr5skgV9yjvNpUgESXjTzHQXVeBUHqK+U2JInZqNTeuMnd2be8outME
brONJ+GKhaOJAfg+wMYRTy5rcc0w5kQzvSkS2os1fjHS27K/vbxra+uIagLS/WgUm/fudNdkFnON
JXSK7Nx5MHr5Nfb6jbfUmnkDBD3nkxBJnsGs9RgKp6Kcp2h+0srwucf8YbRQIt04rKsTIX8MnNIc
eS+9jsQuWLwZ4PwJJFY5c0yfjCq0MyMLOFevl1dubXNQmsdbeu4RcZaKa24GzgkXRFhoe8gCq0cC
JXuKszS8PMv5mxcBxadZFjeOW2eaJSDrGVWa9aWqO1+CPd7qP7RMHmyy4SLOP+lf6A3UJ9gV0Dww
G8snFwHa8URkKp2ivOOolOuBbkKnVnu7/Emrs8yUJnOwDw64xeUQpzaKWKUzRnqsJVBtnh6ngUFw
rU42bqGlZticrYEq7H/PdFYDJtnI0a2HmXTqV9VT7Hz3qr9W9ty2IE/v0M+X/h/SFOdmiDYPsLPB
ZeC/Z/beFRoxy4GOaGf2u2LXdGC28iEFdP0qzr0Ls6vFG2P5yI+prdD7pnCqQMNWjiMe+o9e/uvy
JOfeAZ/yaZKFd7C6pgVx1jhFWkcgrjU8WEa7YeBr1vDvckVCB2D1pTVkQ95NdmuNkeMdqgnq6N+6
/nD1V8xsGLMGBQDTqNefmvVUoMuqzdv6+M0Vpo+HyIabXlklBw8LZKWA94YjXawSdO+AN/bS+mjF
zHd1iOxu7PXaBLPCCRKdyD86y/YLKqy8wiuYHbsyHNk+3Tj2G8Mvs7RF3MCbOhg+pS/JtLfT5+vX
H0JfQPXOJKxnUOVMCRANunp1nCT4mVDTrTcg5GsfgBfYv/4tpNOchUehSVWKMamqY+G38VtdX/0O
BsADZDCQmkPnFtLxC/shjDuuIs2RMjNAfzhhW/2M57ETZnCQj0fKCG/t5S3MTKVLvdabI9TAUuLX
3n2u+6R6YDlgsBu35PliYS7g/ubSDtg1lveW0WcDr4kUwD0/8PG+mcTVxwFdA6CqQy3MBLxrGQjS
FFC/dLKaYzoWIfgp/XQLwX1+Kc4zAG9lwrvPya/TDemkxibIJDbHsPW+el7YdYHt61uSqmsLhSQq
giKAXs+JSCriZG0yePxoViSMJy/ApXHtwcB3fJphNotP961yS1R5FGYoOxYMGQmHLbjp+V2EGVAu
/CfKAHmM+Rs/zeBVjlXUHuHHprirakDSbtruTl5JQYN7FimiOUWIfDNSamThYJMRWNYJx/zYSr6H
BhOzth4XK3uBSaDaA+DLDLRbuFgnzVPlJW5zNLIXVj+2V0fBkHaACocHUiMkzpceXIvrSS+zrDqO
8aPKA3a9g8L4qEHO6nhIOZ4/VaV0vDIujzJtwtiCULN2c9mUVjYaUmLIqwBSN+/E4vWlW9lkj9Iu
j52559oXW9x5RVg2GxfRyiwzdsXCuZtxYt58mX8yp9jWy9IdenbU/EL8+VN4v7acx+oMYNBGegKU
AfCGpzPYHa8bwhV2wrjj7keaPaPHHy2HG8u14nDn/MeMQXSBP1oiWQpkoZUF4tGjZhUP+WCF2mCG
jfT2iqAJ22/at8vbs2K/J/MtFq5Mm7gXOebr03Fnm3JHthoBzuMoIPhw0JFZmwUElswsPcknVSiH
HeNm78ZQHnL9xrw6kELBGOiZmeUcALR/GjCftj+pdbCQxnp97MYflP6BBOnlVVr7BiBzPLgrSLkh
53K6+XrpOF3pUnZ0ngzpe+I+Kzcqb6szgF4cmU6ENODpPp2hBOOsas0GoQ56f9wsCzwLsmT5Vi13
zYqB2/6vaZaUs02BbiphYZq62pnsUcuf0AC0pfS1ZlOo3aO6jjo+Es/09FvAy8bdShbs2Hh/qqdu
qxNrdXiUx/BGw5nHLXU6vCh7BxgHAoPyEJEM5Q5Ujhv7vfJAg0Gh3x6mOz/bl5kvQhvNbXOdHV2i
+Xp3Y7lxmPA/eZ7vKg20y6j+DJz4XG3xma3ZwdwjCx+wxpPklikT7WRVRz79MbwXvXml49/LxrwS
pMDfI5gDbAAox2X3uplmXVINiHrtygv02vjhJMVhsthvtwHzdHI9nwtUiHEuIYsMERYE2qfbZUo8
cNo2ro49ulkNDlawRt8Z3sYFsLZuczvYnC5CCnkZPNZ52pdjg1ma/sF1Dr0K6VZ/9NrZASkpGr2B
0oNdLII7lZRa7jS4Y7rqHsiOXdZUfjt8bYctcMrKBiFPhDc6RKtw6ZuLFRuoyYB2HNOjrNRbz/QQ
oSBoyjXflv1ODc73q+0BaUQAPxFi4NW+FDD3GmmAe52VR6+KCOwtf+HU8Ef8S+Lny1OtHF1gkKFP
B98w60PMf//kpwtVIUDuLQQDznfb7+n1lxlaRcABhm4eRAFLI4jHKRYS23Isn7MugKTo5V+/kndF
phDGBdwe1MSsZbSU1BN2RiAszu2fiRNUKj+4sgqKfi/JIfH2cZvvavY1plsR/4rpnUw8//3Tugnb
aSfHiPlRacMXaQ+ho4yHuopvQdGycZCWemlzzIy5oFo4N3AjtF0EbKROS1AwITI3wDOW5F9d+sXs
v+T8veq8ne1+2N6zkfEwtmXQbR2xlegHqVgC24Bfh+LQ4oihozPRhe3yIzd/S3HvGQ9ow9g54yFu
bpJh2vrUFXNEvDB7DDzNrTPlVNF4iidqwDNnekQRIuCuQmKWB0lRBaX1x05uQCrZos+Bgt6LN4+e
sau99w2jWjntyKPC4c/JdKhBLGKLjDdOYdJBHPtJ+6bHsFpUqMI4zfY0MZ6Niu671nhDaQz9p9Bb
Nsiuh7ZGggdBNUJzT0IvQc/A3CeM+uPyTzv7ZXgizx3P826gK3mpXJRUbp9OMWmeBvUNyBgfOoVC
7Mz0QJKrM1WYAHeSN9P0zCiqhWMwFB86ITr+ZFRVcOBJsbHVa5+CN85cxkJeFy7o9ADZozbS1JUY
X/drCp5kJsL2V9t8pPXPy4t2ZlPzUhG81+z5GsdHnc5UFrk0FDPFkx1Malel+8vDn50QPNdM5Ktm
EBgqgMschsXoqE/C7p8s42/BnjJ1IAJiv8fYAv+QuXEzrHwLCCIttGOCLuJczZx22iAMuxZPDCSx
5E5/vPwta8Pj4QxufGR7AGJcnPa2KuLeLFPxJIy/yc5gf68fHqUjYKpQp4Ia6sJpzrl7t7CpeEKz
9i+5FXCs/fjPo88W98kl866yOyczxFNTfQS2sZHZOwtnkE/4PPoixjVzmfSmi9/+Ix+P2o+he71+
bZA/gsMxwfhyVtnV2qHsUahqnkr2LiH72unm1YY6tzHjFYDEKjqPljWvGnQymp5hc1Pvi1IIm+2H
wfxtOPfjdKO1V79rECXhUgYeDK9MpEkWl5Zm4mJ061w8DSkSbpUMKra3nJd4q5vyfNcxDzj9AYQw
kTZZxs7Aunh1n3TiSc92dbYbrs0Xz5/xafh5+k9GpQgpW1Zi+K59yPhLeTUB1zy+jV550GZ4OBdL
ozW9PE1ijE8gJKvq5FvTVIGuVwFxQdhruM+XrezcigHaQQSB9DQmPVMeK71WOsmkhifgGn19+JM4
r/awwfe5siMzKSZCfyi2gQ1v8UnDlBQIK3P1NEDqxqpFSK92gigRIxjHkmH8s/6JJG5L8D53AwwZ
MndfUu368VEWBhnl/GwBWcbiA7B0zeiSwnqS+9bjwMtdjaGCyCHu8Pm0Q4H4rONkqopypE5qPXnF
Dyt/yqo9RHq3ehpWthpnDwcdb3J0SC0jN0DdR8Q3mfnUHg1DhbKtdunVfIH4kM9zLPIKvXQkrA1z
ZBkNs+G1Mbby3ue3K2YAoBBVuTmnu3zimXXXoaUVM/A0rIyvuFj2JftDxlvN3BVkC+KwsmZ4baHh
aFYmnZNjp6eddH0NWIpBn9yJ3BQE+sfQz04Ol88ggrWVIzJjz+Z2ChDWnTFGNqKb4iG2jadWSfOJ
JaS8URkUrYBEo0c0F9bf4nxgAY0d4yDoCD7UAY1cvjdVqgo8RUaoxXl2c1BWVT40Uv5sXecnKYBj
41bpyZ1eJc7HpKfZywQdVAHJbZS9AtOI41tzMH7ZJlpcgCUybpuCOZnveSoPc0hv7YaOaQdP2OqY
qk4dtdGzP0w8Hhu/Kx1tL3WuowMk+cubdN85OciqMsAZmkYrMDoEtPvEQZLMU/ptFuc/c62Ahpe0
he+ZRQkdibT5Uyi9e1CgA7xnrkTiUdDsR8rQcOCn40hhoxK+sEzM/STQ2Bw0qfVDVNJCacjJ3kQj
7cJH7/yT7g6v5dDW4eRMxffKc+qwy/R+j883IBvGVNDr8XSTlQXxIftV7His4ZqTxQuIQ5KHdtTI
zui0n9NousLv5URT30nc6q82qtTv7D7bmQW3v/JRf4EmVPEiQPp7o3NBA9fqnDJIyglK7ikaeoxd
50O+5ntXSO9tQBWr3blVTg467z6Kpv+ue0z5ej3Se9fDovvMgziikFy957x2sDm1NaEBs6peRl7j
vUM1L74dDaMNKpqbj042QFnLFawqQ8YMNzI7OqAqkFZB3FRAJhS6SB4dox5/ZaT/w0XS7hve/mAT
cmF+amiJ7pskRSWh7N3XgZevqnW/02kaUx8tWySSTsF9IPBAa62NSUgm5nK/6hPw99meqkXQaRr7
bbvA4ZRJnAR9G7NjhrzMjemJZ2DLf1i6ihKWpzQcWrXLWvJH6oPw49pW37x2GmTYup1Vf2m1ujsM
gv0tB9OJ9wDvo6W/7a1nO+ubLog5Or9DXRogT016t3UDV43ZE/ARb8yWDHeJZiukQYZjIbIfeuNE
Yy5560M57m3Q+S+VNprfFKkZxJ5CJx/rhiA2M8fPeOruW26LW0/rbGOXZZztSp6nVUjQW3YvpzRr
fG404JdIDAjQZXG/s+08O9T5lPi9JXmoo/n3Ly8Uvy2K6gUiZIlP6sKEJF3yvWs149VmtL4dx/Z3
Y8u2922esDtejlrQSetHlxiTE2qO0bo3VTbpv3sLzNRAnypI0GRyR8HjKyIiC3CnNSBoqoZuADli
USOmybKwTPAARc3mtdIBfL8B/2mSoqW76MxvMQGKYGrF5DeWrEMVG0Wges8OnTL7a+cNC5027+Su
dq3St2RXl3tX9RNMyaI+HchDPhqE+eZoNs1tO1amDzo3PbDzoQlY0oAlrKxBEK+DXougSSRAGkmG
ZCwimoIARJrqJyhjm4NdVkkwxKYVeLQx6H5IUdsK2tH9bUxaWz0MhfhSgM/+CxtYTmEa4oVW1cOY
a1Hp1Fw7TD1nVdCapAdTZPYcq/Jdd3M4niGzzCm0suGNg4lpuBNulj9YvYBb61jR677GjddWUSwd
8jHQCzYIOooKrxheGKmS4VZaWnIzWDx5GsGQoKEdqOMItSzmF1piHNwpTm4bWbFsl2tOFx9gqd8K
QQ4yhrBfR4s3h6CnHdegCG38gKB1eB2khdZ1fpLQ7At1VfooVFyEQ9/3zW60hvuBNDh8LOOEhxA6
d39RXJR7lcbkVyz2Xbnvgc7ekXiA/aML+5vKTRoDlwMlRCaJ+1VktMrCorbEd1cY4zOKgT/B+kzu
K9k/shKboUE3/A3AJBdKJFmbBh7EgBKfm+j1TdOW+dNQqqAE9uchsaArUVpEfXRSxAejd6sXyJ29
TCx/R/MMv3VpYz3Q0jYe3AbmgdOsBb3Vxz4QWdLPNZKFyI7GaORm434CSOpBK2KN3Rt23yu/rKaf
YArKtYOBJDb93bSOC+I8adKwGNQQdnD2fpmadohCoRl2dtMAgiStiQSlXXv+MJieb7jlr74xhqDU
evhWhg4PSDqmevWlmDk1HroKcJwRNeo2FKVm1qAgt1JvV1egNZCU4B6i9oC7WoEMLuNgXG9vjG58
r8fSDaGwkfmcTtV9MomHdkilL/sSIDy9/Om5KXwkT79JZ6IhtB+NnWWBcJ8McKzW0Jt+a3LtHffG
39HMMhLIuu5Cl44CK9wjyPNZRzjHp8eZfnBw/RXhBH3K4jCOrIKZpkkNoRVppIHsstJPmYf+Q6t+
IWPDOeQmkUwzZKxCYEZuckcLphI9rjpjYIHETyRGBasqB+NQawbdZSl1g6xz8y+GKiq/7MoDt2I/
1rEvsscPw03dPQGITB6pSFiA5lycUbNvwJ+Rg5fZb0rJXkEoWu75SOjOyooYRhu3T7ZSIDqMeRMN
KH3fGGD/fgBGMjmUakp9Vw5/RyxlgAuXBy6KYI82GvwPc+YwrDxj2CV9HuM8avK94WWB3YiH96YE
lxnR80egVeId03L5Dn84vENcdAzhquu72k3bowuRTzgJx2yC2BmKr5LG+g40bl0bgBCRyfomS8va
+KJ1+vADVMXUn4QwAmAqcQqlHr8LUf3SW9va2/AUPpmlNntFY4iJdsUttEbLg+d0v01DHsmgv1Ju
NsCCaO6Ty3Nj73apLYJMof5toFiBjI0d3+iGaMOYp3UAosksMGOPPoypnfuJzdpb+Gbms9ytd0Um
nGdccM3XwSi6O6sA00ZBcWY6Wjt5UOEddhgKszvEtBjuPS9OfDdVLkXkKiefuaz5gs5j893o8++S
uunrICHiZym3uS/hWXya5+jTahFNcafBeVII8R7dqfE41LKU4Se5wX63kjghfitu+bYtoSEdk99J
iWJf2HPybErVqhvN7gv5rTf19FdLEd/0hrgTHo2kWWUPzTSW1a3Z5UXh61BqEMFUiweSOcfCHgoY
uF76tiXeE1c+8rypbzSvyiC7kh4QxLmWAkGm2udpfBBt198WtmaGuqbsW3CnyQCo5MYXpKf9PqtB
Wyb0aQYq4R43xqoNKEPjeGdVX5PJSHaxmYqd0vQe/0cbesmHaJ0q6BpN7GAv4H+xjTDjPPeV504H
3MF/jVH/OfBhDz4FBhA5KgCFdzBzN2xi63diMAL9uBhYfHTy+Y7I0OqRV0jUZanv5dAQpzaXAWi1
sMqgLg1MHaq2fEj/oBOy3CsOVcWett+NosmCktrv02hld4W0vg0GBVWUy/9WNXO/5gnpfqNVhTxk
btw9T24cH/SSob9fG/IXlsh6V8VkvEm4PXi70SxJ/gUc/o2vVV5yTxpvAlUqupJdZ6i9kIrOkr5R
a4jKCnQC7LxhBATVxU1nsa7+gSpnZvlQXK3e+Ihr0CeNkT6ZIJIdAy1rjI9ucMQ7LdofYGT9GBI7
DqopbRHR5ZASGZ5jaMQfGyEREKZwPQ+klT0Py8IuSZDngxKBi8vqt3In9wBS6v4D0YQIkc2x/MrM
UEjJpWh2aaI1Oysuxx1kbvN79LeLb7QayGMr7Wzf2NzCVthFEeRJW3k+z8b4pZAciL6YtqXzIDun
pn5i9tMUJo5G9xolf+NU9t9Kyl6EbVc7uGS8JUjW3OjMjkGFUgMv1GtV8pG1TCJ4FbbA6rReeoCG
OqIPgAJ+mJqo7/GeAIfXpKVqeGBm1dDnktuM3YDNM4M6GIJekHjH+f4/SDuP3cbVbQk/EQHmMKWi
s2XJoXtCdPBmzplPfz/2BvaxaEKE+8JDA1z68wpVtcIoD9eh750ouP1OQ9y/VAtWilb33IU1gYY1
/GNZTcX1rnHjGPx6GiFqmzg0w1cAWebtkMnBpgvAQfec6WOlD7j2aV5992WtOgmq8JAXDSgny6iI
jfp6JWo1RyFwCH2yxJNOrKZZ7aQ+8APHThNaGd/IfZx4yOM3glXjtVJNqOo8x5cckq3bitBjakH/
1rBA35zI0tw7rSLVbABA24t+l6pXWSPdU8ls0CVslHQVq3TnjgJNqTeeWZD3cXsKKAC41ftc903Y
SdEvOdDwc5Heu5csv0XhsvWu6e6c5rZEgupFqFP3ylcct11nMpoVQqKjkwQZIL228phLh0vfe+10
17QFI2IeAOYgpZWlsBAkJd1A//mha0MogkfHN1Y78zGryswuC4+2eeXgr0I3OIlS76/ovn2Mxeo5
Jat/rVoZrp87VLz9ZrlyvDh+SMU4WXXUFV8TPXkcMg8nTaT7k16LnGov9a4kGcFJX8rMHZIOModZ
MdeAk5Nr5AzF4glui2ybqpMnd27r5fE9mhVPlS5+p39QWd86bqWaB0cUERsaxDqynTz6FWv1SVSi
ZzkvNPar2rx6opY9m1EpZbYg98NrptbdfZMXt2bs6mse0ZBdb5nfG394Vc2fiZfUxCGCuHd1Tfge
JIFoozsD3Ns3ctnb+rRcfHJQhXnVXX69mqbGz2aoeQZV5YBos7bp++wlDWp/lQSci9gs38vGdDll
6avadslKGggTvS5PbYNWqrtcj5JVqUB5qTtLPOETP3um6r+iXG78QMPLux40KecZLY3IjjonvXdS
uatXaURwG0HE2ETU729rtJfErTS4zlNqJlaypjlBku0HtX4qEz1sb/1wVKWMdOI9z4LCVbfOu9T0
72FV3zR5gBC0Hv/ojeGY6jL61o1Gb/C72jN/KfQCt+McOOUm92oepVaUaqTqTCA2ppGg82ai/ET5
tkpZcFTX5SurSg3IM2p+paXiT7HTfqpWHazShAtSi8WfcgknUeYqsgefyaD6FFMH7jzmLHeqlwGI
yqo3JYcTFDX/5Oog2JFmuKu+MIaIVITn3lZJU19nilArdthmt87gCnD3NFAmgdxo0jp09dcuA0Yv
+f1jF+nGmqifKLD1Ay4W61SIzqtAb3Hb0CJ1N/hRtuoHJdoPrelt08Cp+Wl+ftDbpCG8z0aygRMU
3yGhV2t/wPtOwowL2+vT+85UGEML9y4couYktEP0I6Sp1hvcv6TZkyYqHgLQxrbM09OsWkM9DihH
PecoFeyNtvCDleyJ4S3SYtpzFro+J1wvKhBrNCyy8SWVbxlwt6tB7tp67aSCkW+TNNZ3TZ1vtSwR
X4mV23UMBuq+QS1zU8ZpCfJekX5EaVX3+8aFsExcBcLP5abgFbRsqxLzVWlawy7rzDem3rHxSqBP
mDix/SCe0kht96FPYsBo9gSJW8uvrGuxMFoaHzh+fV9VYaHeWvRD3NSaL1/7pVmsKDUXa7WtXsia
KntdkL9ZXt7ZXWo9ew0DU0KNBvParROIx9apcM5D95dRZt9wzIzN4CnWVVsQG1pU6jsjbI+Z61XV
pijEaFWIbRGtBFFM1rni+OvCJNapeuengYTVShMiNPvUaB9H8l7O9X0q9HGxwn3ObUMfNjnulaVH
e6V4M5V9pZe21GvvcucW2zLPpBvF80Alko1910iK/PCMitA8Ed16rUejlGyUPBCGvsilG27Cponx
O8tg21pGaYd1Gd2qLdnVPhe/9YKf3dAk3ojXrZP9sJJKuZaiptwU3qDfO6raHtrCdQg3UZkRjeAU
V8OvwE21XYNsdW+XikfcLJLmabzMYueXWncyI+s5EcTIA1Klk42L/GYdci5WYSVZV3kkxOsAlaLU
dnhYfjm8Is9AMRppPwTBrwwX4cbtFPHOd/V83bVdY4tcMjeDmckPlRSr5HFiQbQb1UGj1hTeLLl9
VIdB2hWJ2m7SoPJvWxkxXQcalu3XyT+mJ7wXWqralhkcjRBxrwyHeQ2t+afjJMiLOuCInME3rlwt
1vXrDvGuF3UgFybVgvXW1YUerhu3MM2V5koVzaqDAXkALcMPsASaBTqxYddSk6EVHmTPfuJiyjNe
G0tu1k1kSk9tq2Tvfp3TRcTh5oQrPwxvGc/BrlIId7cd4eGh0GViSl3Psl+lEiIXWuZPhVTJiPAi
2LuqAq+tVpKcnJJQ7655ZSno9VbU3TaRb2y7JvvZuSGXkd609aEu5fwN1ZgBjcMi3riFYN17SS5y
10DiCCAWGnbhxB3pQ+s7yYFg5VZx+TqA7HrQO9l1V6bpDAwLV+Val3NfpHmIY2xbp29XYh0gLS+b
L31Z+O8WmdBH5JReQR7p+0HulRWZ4YHLw+vVzeDorxKpvGjgUtVRckdSzwt/1YVc8euDMiK90AT+
2i1r5buUOvpL35NE8p2WC9Byle8VQeiNMJj5b6ceV1xUH/nd5bornL5a5STO1vTcbjbAgvKTYxHg
So31JDees2rU1LBlJeUgJnFrR6qvrjounG2lpu6PAMzDEwIG1ZNUlsNWHqq7Rm+VR5BsQW23sj+G
F0KospOUruOKJTrOm0LaJf5ALgTULiiDjETV9aDo3U4V4/4Rupx5p7Y0zupjLdmNF8VTVbTWsA7E
xLQjS2hsT6RDji1Vg0CEEar6KpeUcKEsO1dzQGFEGqsbMDqmYK8sUyX8ql45Gs3rYGwaZZ+2Xy9o
oV4CNAEdC4gj6qRMExomnkUcKlTk1lKwd5dYyXPlDIAif2BY0mfMukYuSyHnpBxjYVNqK2lJaHbm
+2MJGRAHeH66SU4AOXEoOlZYWuax0n5yhbIRL1dkZpbg4/engEi9NFoScHw/yhpyR3s1uXLJxF02
sjCIaRd1kvS9SfrHpFB9yzMiLFSV5j4PogIJeeB2EMDG/38oVMtkfWglohvAh6/f3SXF/c9fR+4O
NDdAF7qTog11/nWztxRB8WvlCAZMuDLj/eW5GYEfZ2IG8Is+fn6COyF8U+XS4/NidmsZV81w1fY7
g3zEZTNLo5icAzKVlD+ESjkmw6+hO/k//3+fn0Ae5KzMXIrFyjGr9iS6lYUVnp0kypOoC1AKhcF2
vgYIfiW6n2n8enFrhnaf2ep7uqQ9OjdFAMRHvWJCxE8aPk4meWEWUPuOadVt9alNK8uvz9KoWDHK
X4J1nlIs/aBMYh8J3KNKbtJXN3H6VdYam+mjAWMyT0E6BBm6WcdaaezWXDviEoB6bpJA0tN6QoGz
i61zC0LeKOSaZPX4ktEbUXeWyA1z30fXY2xhNWLdp0Xv1jJDX8lq/djyHuKxG62wsAjjHEwO3IjP
4OeDtfzcwLQOVcqpamUcm/Z+cNfIL7S74slKvn4izsxMQFNCHISuZWImo4SwdqMFDOHMiZDBJ2qQ
WADNf2prkqekOzwvNXCQtbuwW2vxTqVyXJCEubxnPz8QaGYBUwQfDWsXIsL5gle6pDRxZhFbqIN/
22vJkVqF9pDVjbpgaWZIsL+gG0E6GXWIJpZcj9q1HJriUZLeqWmt2s6hnOfDcai/bgm82QgsHoHT
SPWej6n1UaRg8/XHqpcJB/K2aG4AHMjfw9YnC+mZzpfBhSQ0EI4A2Mu2Q5D+3CB1th70W6UevXJT
NptqSVf7D1VmsqkBksoAX+EOj8CacwOFYhClpLghkkWSzhW0aBX7kQlkuCjvhnhwO5j9Gd2oKfq4
a6GTWtAQqmFXg5TfDJIZXlGC9J8kUAa2S/y8I8lk3OO69rdK3IvCrtf1+kGiSnuvdN/pOIZol74P
Ja3aRqLbbpIClpAvZkZiO1pQPoiD4W46TRR+llEoPQUBruflfTmzWyCcQryhYziA6akMskUrBlEf
CuVocpda0amXZbsbdqTxLtv5DEEfma2YouKHD8C+OZ/aLoSLVfuqcqRubSvtY40cA1mtviRBRSXc
7W7reifHV4SB5JkXLqvP3B8wa2xSnYcJAgaX+7l1ZUw8JaboHKWH0tBQ53WZ4F+Z+mz56UrIiP1I
tS0oQny+g9mqoHMgsGBYnhLMnFpPTaPLnKPnujtHELaHy1M6831o1XAXxpZcyMtNZtToxTbSncw/
5Wl7n0jxtSJ9VZ6ZH/3Rwrh5PniEaVxZJfKO/qmm3FptBP3L0Ei+D7ZsxJghTWlOViXUaItUK6F/
CgK8hNUixW92htB719lx4OWmpDWrzmoxQhPvKMmAZOIdArd/sQQfDEwupNLp1KzPMZCJ2/IkygsX
7OffT8BC8Qi8LRT0TzqFYlM5Skp27AizL8wQFv6yn8P3WQEkc8fQcUoGCCVXqNLWEY6xcZNIu9Zc
OHafHz0AqX+O3agFi27N+f6RhYoeEJIWnszhKrFOgb5N+uuvrsC5iYl/kHS5JgKPCU+asIbdFC/J
uswswR8KKjQ3fNpPh8xFuDjUEvrPqeJVfJ26Xz4BFnJ+o6jK2Mjh04PTtF7UxoMQnJJfHgDn5usb
CJo5wEcuCO4+YzI7YR7Lcd5b4UkhOS7b6evXJ//j5ydRtdwUemU0fD5Obsz6rjAWfv64P86f45El
/9/PnzYyVqkiho3K96V6lRnAFWSb9Dw185VvLmkFzuxVMifgv8FUwmieosC7QNe9yIqTk6E/p3Vj
d3Q4WyInfX5sR5XZ/9kYN9uH+zSPS3RVcM9OwiZrfbvZSGPmcvPlRTkzMnkWTD2B++9gJFXonRbc
DMmX3zVGgQwVXF0oc7iak1HkmtOVQZKcuNA3g9pfO1G9+4sxfDAxuVfb0tETx4mS00vZ33XBl581
Gk+hAITAjcbjM72WwqgpOpcC7zEOf1bpSpEXfJ2ZOwMGGvBsi4mCwj5Z5igFG9SR3Dx24tq/AiXz
5ck5+/xkgUMBMiuIf/3Y+N0WHbA07BfO3ewAUEtFiQS/Bf/+fIUj2deHZmiZoALoo0E/m3bBwvgb
JycbJBHvGo2lSCdO49PAKSUSsqZxbIstgDc93DrN9vI0zRw2+noQY5P2+3OqzweRAuWRUwqcR3Rt
V2pwnwo3mVusoi+3MEARkowljTwRbhzJled2MgIEH3VI8+gG2Y1zHS96STO34JmBySXuyZ5X9BTr
j+E/gIo8a6v5KyOCLrpw6KZOMpQLwCBIV5EfGoOfKUG+kVSnzDpDOFUG/pi8SSP5WqhfDNgLdX01
WP0a3BdFCW9/eaX+EAk+7IaRS0IMSXCAHBZR65SDm1S+IrlOp5z6DmgJzMxQtV3wD8/W0Cs7nx7T
lC/SF7/S2ncnluv3NtWtmyRrnX9iS4+vE0d8yeiJsY1lx7IFZZCp5jYg0xSB0KLKSyQq+sgzn7wq
p41ZLXsPiPS2dHlHbX8VXzfKCqJJm7vAELpnwUyAJ2Tlhnbz1g4QRLaTagVsGoDEqxKsCt09wg7k
emyF0S3IU++ptbQTzE5xfXliJlv433lRSJhCc0TPZapT7cpWE3tGo5x87eZtlya34dtlA5OD/q8B
Fa1RGlbMuB9RWVaWKNbKSWzcNbj7opEXhrBkYfJYlPRbllWPIdBXQtg5fzEAGQlb0nX4r6PM+vnh
8xLSaGkp8XlV2PmBt1/wz5SZJYC2BzdThSspfqJ+Kq1PHs3MlRNtvND+dMLw3jWk7FmqUvdR1FA6
ErSBzjWpE6wdlINWWphpdxSkXc1uWqPcGkqtXWdyqD/FZVrtSBnI/+hte+cAmduLcmuSnBGCdR4I
2ZU1lNIu0ARoAkaNOyiVIOnMMts2FaCqBhbCTlK9btX7MONWFPtLOwtr8XeOELFdO9Arhr5TbkAm
LcmTziwj1wOTIJFOZKtM35wAKqmnd+pJkf+xfrjKy+V9OHkOxn3IAiIsCGlK+czRySrHtGLTUU7k
FG0V2EHXXQMQv2zkj9L65JoZSTkwfNBto1I2GUQ8GFUXWq56MnpjnUY7p3yzdg3ZG/U7YDzQ4Eq6
Dt9H4Lu+jvvfunTQje8NiXKhWXChpqoD/w4YBSW0IAw8wmnkJVulg4xiqp7kOr0r8mjTqt6jRM/e
xqU/kTfcKw5IJwQPlFTayGm6cCpndvUoyPaf+cmpBFlU14GP+aYEShlCdHgUshtXHRYCwE/jJPU8
MiplZI9GuaApEX4oa0tzOL335AofBMRC9IzLvM3CrRLlwaYNwofc9N86YSOV4aOo+gsDlceSxsc1
R571X70NUoZkKqcXRNgqxOjk1h7kmpJvWlvSShZEEINpdopzMbqj71F65QWhOqbz5Cv2TgVSkxMY
ktHWxH1tRu7Kbax/hipAhzt2MwCDHaoJRdPugbwv+V6To0BSk4ki6CdfAYmXpNn5jVbGYRLEXZ4c
ehXBgmpfRHsXcMLlozBnhHAcRePxwYcfd24kiul+RtPwsSPme5x9d1o6X7xeNjF+4sPE/xnHRxOT
cZghWEpLx0Tm/9AV/yqydqZjrZi5WHa3tbeUYJ+1Ry5fgUhAZDLt8urFg5nIgp8cGoEWf4O6UlHQ
E2L6DTcPmfdLCK4uj29yI/4ZH769Apeenk+fdBp7tRdgL3i0FoPUlJVro/9i39p/Lfxp7PFH2Gfq
IwuO2eqKlwMCdrau8N4aX0udfPr+5BIIMjWsEtLdBzVUbLl7D4eFwzc3RSr5Von6EOmTqYBbXQVy
WosCTT6VVcEsLRVj53YxsDZI9ZwWBXmT813sh6IkJGimH0Jr5TRXgrDJlf3lVV4yMS0IuE4iWi4d
Nts235h1e5Dq/MHPjQXXe84M8RDqUNKo/zBVHPQz3ReNtA4PNFexom1b7eKlstCSicmR92pL7iyv
DQ9RM2Q7E/mmHa6sswnLRbd1ydTk6OcjyKvLeb9Zt0ej9e717mponi6vzOQJ+7N7x+gdQu+49lMl
iLwBIVg0Yngok02g7AfdFouV8/Oykbkd/NHIGJp9SNhk1LdM15JDGDfWb1hoPUyZdmHt52yQ4QUU
QfAjUwc8t4GqsgSfJogOSAWPaNwlQeKZ1eBFAVmDvNUfFZ7z7xe8dvBG/OwglG9CV+HmP1XQSL48
UWdGJndJV3hm4EoB7SirDfhhWVh4sGYm6ez7k0nyhKFoTY1B6Eqw1pqnsNAXRjA7TaNMEd6IidDU
ZKn9OG7i2DXp4TjY/Tc4oeHCXpo3AGyBYI58uzUZgqFAXYqbIT3UjX6r9dm1WaW3uZMcL6/EzDto
UHH6z8w4kx+2bNiQ50c9gebHCrDJZjfoMt50bffuvSp9871vl83NLgxaCmOXNKKkaTIw4WlMRYlR
tT48GMO05fJvBvTBwmTenFQT87IU04OUmHsLZVxJfyjdbNUZj6oZ2H78dnlEs+tESEyTDxXXdQrl
Kl0NNo6epYdBDuB7DP/0bU5tyhEWHIhxQ00cJANX5T87k6fFB2efaXmdHoyRDxHJjY4P3EOZ7UCO
N0YlPAE2ihfi2fnB0aoUmK4xAr3OdwdJkbxxdXZHS/Yj39XOtVsvuBVLJiYPjZ+nUgaNMj1YYNj1
a/cUZH91Vke8HSEpQKZp0Vrr9EapCtSzAu0pad6t/N7PNpd3wezqfDAxPj8fjlEWD+AlMty7NB1W
oXbwK9Co+m8v/C0F66+bAsmEnA6NEukbNU7oB1MJQrdqVDjJofaslZxGd06cQv+QSjsa1FcphpJ4
2eDcCuE3qaOzgRLxNPhURri22tPXWya49D1Yyykk4nCpmduSmembwJUteQbjEuTfQdraSv5Lkxc0
leaW6eNQJpdDPKR9XqgmNlDkLuVsrUU0QsvtSnQ3+vB0ed5mXA4aof9v3iZXq+AOcepGDMhibdTi
RetBfMvpxskWjtDcpaoim859Sc3xU1NCUY7pBiu66UFOtBtBcW+hACyYmFscEgCALvhDwXkycYar
94E79nYPrRQi5cMgvNRf7B8/umhje+L/bEzmq5BawYE+lBzibp0VNioSl9djaQzj/z8cHK3XVQhw
fJ+wzy4H+J5NA9t64Z6eW3XkXEjvK4R6oEzPrTSKBGdD7+KD1Mk7QX1Ad2OtxL/SL5Z1/p0ttKjx
AHUkXabXQIlWAELYYXxwhCdfu3KWcjGz49C5YZA7+nNvno9DidvS8qFSHcRhV0WZXXvke6Pd78tr
Mud+oAsFFB2YNanCyQNDdtLtUDdID8KQrLxsXw/flZy2nc3aUNy1Wi45nn9qUdNnlC0G3NRA+PZT
jjxVjAjRgyg90CR0uDHIxq4CoVDWYicJu8DM1b3eNM8Um9JNJmv9xlX0YANpQrQLiPi2lJPB6RXS
+7IvpCtfttJrB+Wo9eVpmduqdFoAszbGeJ9kFw24Bm1fWVy5yUsoZ8hBvsn1X7ztH21M7lvUzEVB
EoXkIMoHIX+ABIOwxfbyOGaX98M4JoeBGlDiQjlOD8haXRty+2Qow0i0vM6DbE3WNafRUriQLF2a
u8k1EktyE7Umc1e8xcZ9Ea+b/G8sABAjRhrRmdPLkLThYEi5hcuXxqu8ufKan0nf/MVtxU37n5HJ
MLrYHIy+d9JDk2QrVfBRWynsMjhdXqDZycK7A5dLyQiP/PyUG1DfUavQWSBIzO2wG2RjJRHSXLYy
9+zifCkq+XRIFcbk5g2yXKnb3sDHa9BPQmsl3cVWYff5yYt+XzY1Tsv0fH80NV5rHy75YJS71mt8
va57aZt7ZeHzc/PF1U6empLn2Fzr/PNGokVGCMqKzEt065ryVmrdK8Ezv4Zc/XO5Iz+GxMtIyf3U
PtBwcnI8zcDZVBEfoA39o2CaPy/P1MxQSIWxHAiokxD5k4v/MFNF6iaOoBjhIax+RcEml7ahsTBb
4+6ZLAbQTfwSiFeER9PwwUoDQTM0ITzo2T+tA1fRWlkCvPnkCoGktWQ95Es9NmderTOLk2giDInR
QtaG5e/sULnLXc+OB32li/3Cnp6bPjrH6+hmU6z4dAl4fhOLPqI/h0qI7S7YFgg6xeaC2zU7HPVP
60IY6+zr8+2GEq43GIVHssd90+JsF+r7oKzWUrrUJWV2NCAe9bE5N8Dz8Vh92Ax1kSfIubAZVOEV
kqktmW9VvuB8z9pAtRz4JkV7xOjObbhoX7iDx9rQiXYQ1or3ILbvl/f03HyNcTgIzpHLME2a6Gnu
m/TRishmaCu6sdui1K1FdC3qfuH06DMXjUUzCJMOiBSKcPbOR4O4TDMUdREdLNUvH3O9/p7HTpKu
NCWIQWnFwqOTOA+APbbCIYAjIETaNsUvQVMAXTcQ4PEbpb5wY1VDaedZoBM2Dslb7PT+vh3k8J+I
ZP7WGmTrLtQL5bpBzQHpKJRJtEyjfiDI1Z6GK90BEEZiF23b7UJBDdbEcM2hoJnEXdMKcItFFJLS
qBJu9EwSkLcoFeuXmNVqhxSKWa+VupbXw5C3/1QqLWmVrG/fCzQwnt1YC365aWrtU5SGrrU0FtYm
LPYdCJ3noEkaO3UHd+8L+rBDMFzdImiA5ITgDQSlDU2fHTXcR6GfvNcKSlcCymCo2YDcQeFxiYo2
u+ycQ9rLWMRA02UvA8T+6DjOWcx3NGu47wQ7C3aXt9bseiP9RGpJ1cACTTzVdIgMBTWj8BAD9bgX
k2Jz+fufx4BuLWOnKcPYPGrKw9D1XEjUkhOIXMo7SgmbqoheW0+6jWVj4er6PBQwOzSxGQmUIjiI
ySWppfA7mizE1M6pqYMsREBT7D6v14gJohI6oiyIHSYHPU2lASkmyhMxRUMEU0ucl3ygqJM2W7T5
rt20u+kK8XvvmLdROOxg4b6JQbjwM+YmlNoIzAxAh6Y17QQghgn9kA2S8dB4Dp0f7MWGOFxLyz16
iqvLi/fZzx1H/D9b8vlloAHfUzRfCQ/1UGxT9Or04Soc6BtePJmFeRcsXdezK0hCBiSADNB4+rAi
lG6o+O/McONs4QDeNrL+5f3OkEhesCvhenxqjCeFhVWZJABpWMpV4b6X8VKfk9lBjK08SS0yjmle
qfGExK9aJTgMW0u/Lpag3nPrD1JJ4loAwEFR8XxNXKGQU62hFhd79UMUWRspQD3CR6egMI0Ff23W
1ghFG59OqjITWy2y9qFFp+RDMATtFdJx3bYwym7dGKiceVaeLWBTxu+dO1awGYn7CUDA1ELdOh9b
2PSOZYGGOKjyLjTR5iJ7tb28pedWB+7NmMEgLoBVcG5Cr3M9SI0UE51rbF1DzjY1ImsLQej4lfOB
jO4TUtrwqLhcp4CPSI6TEj0nKmb9KWhWFWqEYbBw3X22wWThZ2rkZ+lsMdUlTiNJDZF6oJQJSFGM
X7T8pzlsJUpCrr5ETJ+1NTbkowzI7adNsvRlBcRdq7yQVHPcnHTSjSuNIJgSF1K4O9TVjJ+D42kL
V93sdvhgdXL9WDgekgP18VB53X70IFa6UksrJK3ThbmctQQaiu4fI3Z1mnVCKSgMy8AND1r6LelK
hA6eZH0Bbz1jgy2NVLjKerHNJ5u7RYamLzzLP/iEV0OzthJ5rS4l7Ge295mR8f8fHF53BEsEAUbi
H3RKXgfkIy6fn9lRUKFlWTRGM3XdxT4Vo6zOg0PW5uuqEl+zPrqT3XohFzE3DjgxIGF1Us2fEI0g
gevSB4F9iFF0eRb84+VRzH5e5g4FAE/mcor8MeWmwqnm8w6Cy/peRmPqsoE5Z4HocyxkA7IfadTn
C4EgcDnIYucfFAR/b4FSHYHhx9sC/xNlWtx3o0t/FoKm3aFd0qB+WyXXZhrpt1kTSEsQkdnhAvAG
VKFSy5uGKInQIxvUqf6hk4V10zV3Xus8Xx7wjKsgjQHQSG0EBT49QX1bSHkvsPEi5QUOyToS1Z1X
3uaBtZbQM86UhRWc24cE4EDEUAWnXD2ZXy/ToyYxYp4mp3iKteLeyv191bpvl4c18wKOxBt8KQoQ
M0Uip+vrKlP8Q+EUe7cRv3upA0C1O/i1+u2yqdkRWWPMxQVGFWwyIrP0Ey31Tf9g5GtDBKBw35ar
yyZm98EHE+P/P9wO+ejri1DtD00rpesRuoU+cbS095esjAP9YKXoCld0c4OLLtzLyr3W7v9/oxjX
7MP346op0tLk+wMSTorYPWqAkL9uglUHtgVYRIYdeG6i1JQGTXCH6yfZxMU6WPBzZp5TOm2SZAGs
Dbpxyol1lZL7VTVJf1V7Wb+RzaOFoFx3Yyhf93a45MhN0Gl17LsyGQe5y6DqqtA70IFp21jWRlGi
r7Enx6gIE2TciB7JgUwfBLDfFQQA3zt4J0SIvygF8unrk7WOrN7XXZ+vWxXydLeltLm80FNo7icD
41J92ExFVvaRVo4/X8rXKW0Dw1JaCUEP7YPWUB56X3HdvfdNdeeq3XOWLaUr5x4KEEm0dgW9h4rH
tNM1d35U9XXuHtxQftAa9Bx/JtBN5AjJ2MqPVoGi7ZKKvoISwniudAylvzivH3/BVDgJYr2Tqwm/
oNTVRzF1nhvf+ronB0KNsg97BE7YFKbm6mretoXsHkTrthPu4uLQWwtnaub6xAQUZ4lcH9f15G7z
TD03IkV3D762LWP0qa6FJU7h/FrJIzofQAxyAROoJbrIYY18hntAcDb5JhsNYm291OwFsxJugX27
OxWRNzs1HGHVWqSlvBxNbqN3hatQocHY5b07O+Kxq6GBVsOY7T7fum2WygXajd6hkh6j+E3L3910
IVE7JUONx4M2oaS40dWCBzfFg9EIuMEzTvwD9+1vaom/PFdF0+69yuutpMc3dVI8I9xG04kKdtHl
8c28IySH8VlMi8HhWZyPrzLBoyuh6R3Mxl91r4PvLTyHsxP4wcDo03w4+0LRw9uErnLIhlsppC0R
1cKvkSD/nT+kOkBMAHb75C7XYutIYpnhaA75pkUILs5PfzFLJkon0O6oEUwdTTOsk6oUGv/gBq1D
pyO6KacR3Qf+f1Ymp6sKVAWiGVaCRrZVoCV1Li+YmPEgoX7DVCAZSSV7Gs9amZlaRhH7JLnRgrR9
dBqPASraN8Pghfs+k/oHGn7Ia8XoljKHM14ejzwq84R+5AWm5XoETAOrVXHWhby+1rvqOjKHk9w2
z26vLmyI2T33wdRkzzkdMFSUyHHBjMqxm9rL7uV0aFemGCxt79nzQ5kNYSXaXX7CBg9aqtDRA6/f
qHfJMawW3LC5SYPwSWcymFB4K5Prx/FDN7PqwT9ATozS7t5UbqWoXuWlvuDELBmSz4+pIg4oDZsY
KqJnp1ZvhPIJxD5UiiUUxdyEwWGVSVYbOnHn5Hp3uqAKklTwDk60K+R9v5AUmv08yRN8JMRXPvUM
690ojAd4kqAG7ttnJ/+LBxDQ7h/6KqipafNoykaZFPSZd6DtCDTGwc2eO1drb/UCGsjl22D2IaTf
OfpAHFXyAJNYJevRVs062Tv0pVCtnATIXheGxb3hVF1mK4Fke76363Rab/h1s9YCGp5koai/K229
JDAz+rDnuTaYjyCFxqIlCSplcqI6T8/amrYjhzoCMUiZo1p5ypBtJTMx14bRxGP7lYgeJ9YzzbG6
hVtr7jxjFZcGCMCIajnfnNCUUDN2TPegd+aNFPk0B3LWXrS7POGzR8BgTcd3kATcxI/3YjTOhybx
DmJa/TKDFAVg6z3MKbhV5ULmZXZAJmhSVYLmCGHlfEApL7LWmoF3kEKr2bR5nz3UtFW/bvN2qX3b
3I0/5rHxLrj2WbxzU71QN3nvs4s8ve4eygjsjJY/aqXer11YaHeFm6trpcj7hZBldvvSlBZZAsrC
Y23q3LAl+HouBp0HWip5zDxrHUHMqaIeLcBsXVGGjAy6pxilBaNGrtZoJm+dXvk6ftdEvsswRuqG
SDZtsqiBl5rZkEUxAT8dCtAmcb/lSxH/3Mb5YGNKDsoQ3nJkExtdvUvbxtb0zNb7K6UNFq6EucsN
3AgUVhJaGoJP51MqwwqSwkSmRB3uDXVlxMevn4BRSQIUEu8zOkDn3yfF3Be9HsSHyGt2Zf5GWRQ9
2Rd5SaFrbvujHqsjG4gWnqpNbhNXpndX4/TxQfEGe1Q8BFMtAOr5+mgIUrhBJQLzT40LNcVNXCts
4kNBIyAZHZcrVNzUpZ5/c4v/0cq4Zh/8W9Q3ikRR2vjQ0jmo0Ip11P0IPM9OhN9/MRxyJWB1afZo
TGOvRlSTJKb53iFQ1kaxqiz6Uv3oq7+5a8mYjHEkGbJPaRMHBESh52V0qKX/4+zKeuPGme0vIqCN
kvgqqVdvsh0ncV6ErBSpXRS1/fp7lMH9xi03uuGZhwCDzKiaZJEsVp06B5pRrIXigN190zS78uo5
5wOw8ZevDIHougwpxWizEdT2j+Ws8JqzeRPYrNrNhXq5PG9nD6K3llbeBrhE3zJzzB9NG5zxYwZ1
If92ICzIcnoQwo1cbmzn2X+eXQptCAFhDfPKxjq3cZf0JrbWwkOyrvFxJZVJ8jl/9PzuG9is4wrc
GleGuYQD6ysaBQ+Q3gGSBbjc6pI0awrFK1EWj6yhn5xmjrJZgGgCw8uqEJcN8OqOAjvneGsDBpSN
7FhU8jCqazQMZxcWbwuUfdE58D7XIkGJATqL4rGyGmjpkSaCMkQaKWCAL4/4rCGEIn/xdIiQVqdV
VmRCoLccO2/MwGpFBd+iSxPEGon2kyu2zi4gwKgA7y2hwfoWzeaWd1D1AzJb7dh9l/+HqBVlxv99
fuWiReIlVI+4QXrTDQYIk+gvl+dqueXfOceiwY0kFGrz68pBK7XblxYvHnk9//LqI3NDUpRHe6ab
QXWby8bOLgzo1kDxApzIO/SEyXg3mgwIRM9/QL9JYKiHHEyIl42Y560gWENkA5Hgdbu90oLloLkq
oQtl5AGr5gea+Dvo7W0d3m8dARXNYAqgngctKmsmd1VqPiRVulcadPeXf8u52UUZDZJwyC6imWv5
qW/ugCJJBl6aaKT30UXPJvO1qaC/NeGxsBkb749Oc/IfphgFGe8vyBOAouUweGNRGgM4Z1DMeJzI
7QIqYuKrY32/PKpzNxvFHgbs0QUuYX2g1JAH6voRMb/t76xsY6Zbi+3sD6rY/k3eLBlZSN4jew6C
39OReBxKB3njFI8oIO6gbLiDssr9nF9jZzgXBlOkuJAeWgJSzzo1IxIToTZjxWNhvjI3DRP+24C4
T+p91W4RaHO64p7nDoy39lYL5EAlDfp3Pg4MCNTQPxakqC6vzjkDS0EAetw+iqtrD6h67L+GZss9
fRD8hsb/4fMLXyPCZzBnrh9DReH3C99Fhrh5CFwQltTNNYq6syP418Q6JY5cO3RPfCB8y7QrDtPY
5PdWyq/Rf53NriJaQscbCgA4jFYPIOz2qTVawESoKLzXKRnFnghShNQBq8aYJdkOzEcmRDXzBDAf
4WxLPUEI5/J0njuskDZH6XbhREfTyqn78b7Reef2iHbIHALY8zWbx30J0cvLZs5N6cJvaiGuAvhq
nTLwIA1rzsXSmJYk4YR8wHAtK3HNwvL3bw4ejSoUcQQs1Hbo58GY7f/LCEBFgRgGeBtj9X2aKD/1
KpI/zv5dDjnOK5nBc3kMFLSX9mHU6N/Rf+V21UtVI7rtnVtfdoHr0RCyYwHuhpTcMmmF1LwSmJ07
Rt+aXB1wHKG2qBjAvh1CE78aw6I9WKji2f2VqfuLMFhf8m8trZxsdjrA+YoOz0Ph7cs220MfcqML
udWCHgcQpAS5x48+qAUY6b6UpRuVPvmkE3nl6X/WRxCCIpDFlYi7+dRHPA5p0WpAaO+M6oXlwxFI
9CtjPWcCHQ4oDyHwwz8rE7QhblUXgImiIyv95CdFAkHCfvx82RnPXRpo0F/CJrTSo+HpdCB9BczM
5M/Z4+iOUcpfHIns611FbzvaBx55umxt+dp6+RYWZyBxgGcBgfWpNW7MXI0FUHO2W4IdrmdQcWKH
NMvveGbfMFBJXrlCztVlF+bL/1lcbTZGFOrnEui2Saq7vi7SsDTa49TP6Eoo9M3Y8C3p3WBqe2iB
QvM08Lohujzoswv55iesQiermOZZzAW4NdpgtKO0uPLMPP99RKIm6h4UKKHTSaW9DSogs8E9xp+s
/OdM6iuTeO5kR5/K/wxYKwNd1hHZYtVEMUFgrCoPIIL+aTvXyBbWuxvAgoXAEuzbS+nGfwdtM9o+
Q64XnQ+qI3QjRrN5Eu04Rb1kILYE2fs9yjdlpNrSC2TqQkrCHrY1NEqNuv8lSp1dWbnVuYZWD2CW
l3QwcLJAyq6DXlsaeZsXuXgcuFUe6iHr7jxT0DDXoPyYhXtN7OOsPeBFYBG47HelEGYoXbS8ko9p
GtVm0LqPNuSG7cOH/PGfUb2xslpOadXTXGlYMc1fbO4CPJQuG1j5yzsDq13e9vmIUi8MtMmCKH4x
+6e231y2sd7Yf40smLtFYQDx7rv8sjLTlpUj6vTDdJOJ6t4h9s4j0F+ttX4YIXlu0iRKRBIjcgpU
6b9c/gHnBvmXGwuUTPgxayxc1/kConCo4eepjriwd8p7qKevl42cc4i3Rpat/yYU8STJbBMa84/W
hJ5sIYN0gkYLeST9p8uGzo4GJWyGdzN23jp403RgkDNl6WPbeD9SUf1CKwrYxfrHy2ZWt80/i4Yi
M7iZkKl+1xVmluNQidJOH6UQeJKkPZ6qEDwU5nOdD1AMsf805gefRX9tOsiQIpuMSP9duwWWp0JE
gUIEc38wupfiUyGOTsuChqlg8LIrjnluJlF6RqID4R34+pa/f7NkqrKVz4cmfRwgfNp+ku1ncEhe
nsXVgf/PiBbGaLDE+Kj/re7szBwaMLWjVgTpet98LuXHHkbL9z08izBdAJctZLynQyjNdJ4YFEbj
RnIoUH+y9JUQ9cwAlqZHa+l7xIW19ra8LDWxlMPiYtgYW+/a2XDu83jTo3lzia+tde7d9GtvMjll
cd7f3/YfhGL8nR2gOCGPZTEAZtbknaNhl6ZReSwmKaicvyAtfnl1z+x5H51OAB/hAkCH0Or0lC6R
9pQOgFHRIJE/ga20WNDyjwUNyyhOrCxz+MZNORtFOfAex1de7iBu/d1rsytA9TPLABOo64MrH5D4
NYdgbyR4dYI65NGd0JpnJzeowEX/Za7+NbGaq4Krrp5HmODW0UYDHg3Tctddqwyf2dKoFvxlgQI1
ITb26Vwxu6+bHqiceCnvTfZT0hya58sDOTNXgCDj9AVzK3bEOkVk+kk3t6hwxl0XOu0eapGXv3/G
qdhy5aMKgUYSjOJ0COjF9bOpM7Djqt8GGQKDHeveCgfjY6Ei3ApLDqQXMNxomQfW+dTOmPuUWy1n
8fyzyx7yz7r/8NEBAxQpUbwfsCb26njl1C9byn0/LvmtODTXmiver8PSqbaIoaGxHM/nlUOZeC7U
6BfwY7D/Tnf0Gs3lO09CxgI1x78CQRAgWSd0R0r8JBeNFevqxvltDTemv7m80O8GAAsmnv4L6Roo
wNeygy0Zk5ZMyonrNgVBCPRy5489fW34EZZ4aUiDO+GEXU0RcXs/baXpxEUe9MWh8K+46vtXAFYY
28xeWqtQoFtfb7TnvSqTeo7TXEcFxGxkugPVcEDEsWymIPPvxfQ8GK+cbtpknzRXjq33keVi34K2
GHKp4NpcA5J6OoMEqRBzbNInp7WiNKHhPN7MUMAGgflD20agr+UfDcrhdwsUFAlvUOO8B2GaBF30
iTXGbrkpyU3WXTlgzngevgpUD5z6jOSoziVxCl1PsZFHib5z1JGkHw0bMARcisCRIhWJsvcqLEnK
gdmJAxx9bv0ybRGZ5Pdl316XORfXgwWAZDAUm75jKrM41Ht5M4xw7jZAcyTkxEI8YIbugcyx/dN9
pdLd0LEIJsX3l22fnT+8rUE4AYE+RBanBxv4hSujEvUY25p97idkNyf32W6vcdSf2b62haDLBwmP
g2h1NYfFBLlHYPCmWDVGj4US7SHP8msSt6s0zN95hGsjKwJXWJBXp4MRrCCql2SK/yqadziLjN+G
nEJqgLBlero8c2eH9MbYcjW9iTRcDoXxEtQGcaqg8lxEUI+9dmIst9ebtNI/41nSwbh60PCwHo/Z
4snBCIVzs2c/h7q8m+9081qbQ9BaaVhMPCjU1lBX4vCz07jgFtFsA56DNaVwPyAjgGLkFKdaycDt
3U8jtMMytwpR6typ3Lh2MiEHsB6ptwRuCMqhAIXLfK3Z19eQiKbZPMdk7sRWJdn0B8zWHoc8stmC
ZTMDa6uPORZjfj9nZRMRmedRRdH2kEGLGExJug/HGrjYzk3mDTJwE2hSoe89l7pEjQgR28K/3Ox7
dK8HuV3qZ65tSFDrvN2LwvI3fFDOvTMN5qMNasWoy3v/rhr9fp+b/LNdq+FL4djjr4wWbE+5IJ+z
yflFvCHfQOBIPrlpVmzUCECWh1M+NOmAtfHLH7U2ITMNjGZdRLrSpQiysUj2M6uLLeFddWjE6O65
0/ZBp9056lywOTIxTZvGoNWLpzIROo10wMBn9492MdLAtgo7GvoJAs5pXd/puWIg8HHZVuXaOyY9
hOLNqqwjSJOC35pJIzALY9h4zSLe13fE2loJAcG5yacnT0jxNBiteGDOVASOw/9UvoFsIW3zh3yk
6CpBQipMDDAR8QxsZhWwpneFnTmbushYNNp0iBroyW90231HL4YMHVqYUetPZoQzFfCQtEhuQSRn
3BdWaTypwrnlSP3U80ZP5Xh0WFJsBMvcIC1bfnB5N+1thOwox5hb7noLpYP/i9JijoRsRQD6HB7l
UhgbaVBM6SDJhmmVfYVST3U70tJA0gJiK4Hjjp552wnxhIYyO8zdMXlE5+cPu8qG/ZT1dY+pVwxK
8sgP7Imj06Cj6SubWhyz41B/NWfhD2FXOVyHbTu/Tq2kKixNv3ggPhkiwPKtH+DlVU40+Bb7Jnxu
vFoAHG7I0BIZksnzXqzJKn8kXmF+Yr6qbo0C3thY7HdrlN2X2Z7TAFPzDMeYNknR/S7ISJ6TLJlv
Cz5l3/yicvyDLWgXUU+PbuRQ4QfwRavaIw/1J+1n92lQKIoLzoao8Ce+R22gD13RuzukcdKn0pB+
HbBG6s/IGasfohZ9aJAUeZfWGr4nCnVVKFCQKMHbnofSS0nYj7l3ZzfDs0fG9KYVYCR6qB3Nd6Im
oL0dQewAvRF+GIuiBadm52zMDqdsujjJRL0qGocprp2qxzyLn5k9yW8l9/XDAjsN0JRovkgURd1D
AiD+drBr93lKMPeBixoigAc6vSdmyT/lTf3N8urii6qt1ywBwmcapjrsnRmS8gNR2wyrNJORbrFI
4wPmln2xp84KIcRmRsKpughymtUW+mZ+VGXGK53RTxpNnYLGmdB1iJgYf7TgOOV5xz6DkU0Epi7K
yEAH2sYbDfWNY2fWIfMKfuc0ncZAUTnr/AF9LT88+aPHKQzy76C3f/OczgEFvUZkDoXGItf4D6nO
A1d5cmcWUoX+wPpodpMqoh2T225y8rAEb0uIZ4y5tfu2OdgVc6KMp96LcqRx7EXCw5xPPCyV7YCB
zmfBMCd5UPPRCOdGgXxIeO2x1QMJZe7KDCehgpavGMQOhO3NF9U75IeL+mUwO1JEhVf3oSVy8MKk
YtjNuV+gqFU6AfawEQoqi9BSGiqLjXDUMxqGVGglwt8VeVuFrfbGPz2Cg5sWj5gfuhL5wbZSGrCu
yjjkboounCA/vsfBY4QVTQe0ufbmZ2mXqgpRTdK3hWjSH5Tg7gkEnlOhLdt5x1q3P9qyobt6IN5m
yM3+i6Uz3YWjX5sR6ftux6fB39c0daKmkv0zRC/8QGZt9skqOrFrBcrcPYj2b3oguB7HRNc4xsm4
R2nZD6WpjXudSbrNCcDxhetOjzJXOtKdDwXWcnYj7WdV3JPOPRLQoe47TeYNr93sq+JDsZfTZIaj
oiVAsIZ3M4mqOroqMYIEFQQAVZq5+q3sHIfdlMuIGN0jNccylAl75MRMIoim/4LYmgjEUALHmOdf
kOMtwKRDoBSbuF3UF47YGsTDqcHK+T4bOhEQvzKDrGlwMahZ3KnGVyHeRX1g5WjwqLoM3IROUm5U
XtWogioqj21j4TfhR932stNb0WX6brYUA1OP325siONtwGUzhVAlqKKUTs6ec8PcJgBbboDpQ5DE
Tf0Nt2++mVIpNvOIt5BHaiccBZGbOoNP95XjHloAQ8PRdSCHREDYnwIzdNf0Og/dtmShYs6fnLnz
c+vz9qmWdbFTNsx6uqVbPzHKgPFs/Fx2uRc1QzcHoIgw7pMUuEhbS+OQsaTb1UTVmxSn3pF1Ytjk
Re9uW6DqtwoH/6Fd6ElIm7kHByJLz7rQQ0gUEFjIXKM9uIbvqMyzNl7au9FcQBKHTOhwCYcaKjqj
rXgEoBNghEnn3OaTT9Dijj9o4pXhlAKHxCroQhQDDo2JZO3RZaO5kU2ZPSmJLjZbNfVTW+U1OD9m
/dK0KH+Zk+88tsrEjy7bfNOTvvue6SkNRn9qAmZCrVbSbtiV2uLomMVkBRbj5YbmqgyympWH3EoA
D7Wr5qYu8SazJyb2LZwYW1p0zw76039KV8uob71+bwk2BIkFEjI5618VtVUAPS4ZWCbcbMwq8wZb
NgmRMLS2tZelO/CJ4ezu/HkPBD42GTD5kSw7OxyLZg7sOXcOXUn6ewTxrnNEDWgaglQmcmsr9zmT
vD6OvW42VWfAZ90ZHexJBbJMbbjHmtv9timoF/i9VdzN6DIMXVV7EaloAQEuRFdg+DVCe6wRQvLy
NSsNgIed2TkgO5VsG+BhtoPv6MAwcj+YSlcBeKOBAasp29Sjy6D76v705/5ni+am175PTISiAkee
toxd21cSNSWI0E2iBt1cWzs3ckr5nSKp2NmZrj5nM0lCi+pul+WlHRaKtVHDhYwMKGdtqVG1uxJS
S7eICuCDE3oUR50aWzAXsQ1UeB41TxkNwMsjwrxp6U4kFXTDKrRtRtNy2YAVDGs6jYghxsx5Gh0U
7J2MQGsAYDoSOj0aVRurH6LEzcZNopTYlyrV8SzzZF8pre6LGbJCpO3ce+yjaTNKzh8qlRn3bVml
oKy1yFaaZABIHXXDCTpQXlDkhoyQzqi3MuuSLtLa088TOHtyWoW5TR8axJcbU6fDF9cX/RRWoBH7
ZnuTis1GZ7+cusu+stnlGyrZHA1G+jMzMzNIyJCHiEHssGyYHaoeoSwAdNYevDps27WJsUHNPQ2a
XnkRnf1x02kxhkmBDs6+dvhWEhCsgFvM2TNTd5ucmHA6PNkCs69ep4qh+2VkxYOPtrLILlMUzJ15
AitL7Qcj8icb7lRkk5qT2LiUp0Y4mLVFd045zf0WBP812LzHJHBS/oXPDtoCuq59RRiR0o2DMmOc
OrK/pVC7yo+SybpGMAvZLxQ5dSQdUKrRlql7xr1fQ5sNQV3B6Z2kTrejHhGUAsK5T9iAa6fANSjy
yt1Msu8OaPLSz0MFKJ3Hq/LVtnLvFqWM7pPXkfyoVDXHLuHCDTJwDFc3LZ+pgfJc0oRSqdkMgZST
D2rEgZBa8xhqpEVwpUDdCNwqHbqpaRYrUCY9ITIDXVtS59sUCdXbcuz9F23mSR3KodbHceRgyukS
Y2gCsL+I36B50LFD0FCQcy+76ZoeDY6y5yIY/GwMO7T/hA0ivF1SdWTL2gnHAxVuCGYuP5otc9jn
VZPuKzaoyMm8bx184S6p6w70VUnxeQQf0G2fVhBULZZ80dSLl1TqaTvabhXp2bfB2N0Yn3yrFrHF
iQCfnUjxHGr0zp5Kf2Pxvnrp8wav8LkoQ1ZnS9CjPaglUXZMu7ncVLz+QlSrNqV0i9tS6voG2pLd
HV48HHe+3TzQvB2fPbfhB6OVcBVlZ4eGyj/4v2SUDraGECH2Jk2nfscg4n3Ac6uJm7pBZN+aPrSk
nCHZpBnv43yqSEAGT25sq8uDwsETowB27cVOqLV1W2o8MGzsT53hVps0TYqolEMaCaMA9d3Y9DdG
Npfbye2nJ+EU3ZMDrDaOT8cMykGrbZsloS/9A3oYP2eJQyItISbFrSELZVH299aIt5LCcRiiKUBt
LSt3touMfGgrY9iltDejpCt/J1mrcVj0zbFqhXlfWb4Mc0NFowtGy3Yeesh++d2tbabd97xUAOqK
xr4Dxa4PoFBpRhnQ47iqx+yYGlUW8i6tASo3dqlJApDk1gGZrfk4oOC36RLZHAnTfGvTBPzbgI4+
oTQAOBXg6tHYtcXNAsTY5rXkoT8P/q1ZyyyqJWPb3hW41kE38ckxy19SdP6DYeOYc1mNsGVoCIq6
dn6YuPC/W61ZoKCd6Mjq2u7BLUrnxixZd/S08dv1KhzQujWPcrTB0T5KJ0BCLt/OFJKfKSotISs7
J6BtNW1crQX4FH13Q8bR3HFq6EDkvvzjWBq5f5uTh8bN5FFUuthmfDBC1APTjRrkHOAIJxvV4mIQ
VJVArHYIQhkkLNFc1saVSec9mRw/SLPaj8D0ScKMpfkBcvT0ZvTTOkiGOg0AWK9fuwY0CGhgTg6z
hS662cjnI7Om7DuU2dyt35rjLcjt/0wyy18cm2AuafZ5YIpsK5381EoVz60t6xjoRahZjpYVV5bX
BwhH+aa33HKHQJyHC49rhPzIEKEhyg5MrM9BCwJ1SbchR81B6Rcgc2LcG8hShrobuig3y/vUHMxD
gv61DWcTeXA6JCVc6VQ3yEBXd70jh8dCkPGFdubz3BWQ8qyNgj0nzHmwe4O8gKrGhGxgXoHET7I0
TrPhlaXpeFeh1SOUTvKHlZm+QeffeLT6pjw4uLJCkY5DUEH0zIYi4bBQfhYqrDA5BOa14R3chA9R
JiVkJUpZh6Uw/GBQLQ8TQesbuzGNXV8aftjUfr8t0iQLG5t+tlH82c8iL/+AAo0G89QtT64032SU
93iKtc2D24EVqLPYTIOqNucnF4JyB1ebMkTEa+w8r/jT5hnb91aTRSN3EZcJZd804HTeFsS8Teuh
CH1eG3Fj98sUetOhY4RFoPf7XqBfYZfj8bWVba6RVLCzMDeRgCpLgogbLzB6BKZhfKmANtsms4EX
5SiLrxkh7RegVt2ji72xQ02vCaqG9Q8E8VQgsoRHftMgvdUX5h4S6/M9rtQm6EXhPjYCYnN4uSY3
me9bm6Ieyd7pvLwJBkuliC68dGvwtkIYkHeBqAu2KZH8DLhufvtCN0GOLb4nyDNtIIIBloWxJZu5
rutHBMxzQIBIChoDHsUZHQKrHc07H30Mt2nRis8fzJQuyT32t8HfNBfA/2mmtB0Hl87Mn2PgnV3r
dq6u5EnPJQ8XFQR8Gd3J4K07/X6puHIBmZnjTt+P8pBaV2oMV77vrIqMAyQzfVPg++whT8LxGsz5
XQoe08NQdwK5GvqL3jWojJ6PO25M5niocmQKj7axneQ1rNu5Mbw1sipgKlrQwe1hJEvDjATXyPau
fX61BAygMTV2+LyHlGP12PDXj7sQWwo8QLSbC0j6dIknr5ncDNmnuFDfYmV///DX0caAJi8whvpL
W+Pp15N26Ejbu0YM8shvFtJDyIB9tLqIHt4ljY8iC2rJsHJqAhLTQ1armsaJUTygBIS8+mT/uTyM
M44EG8AkoL6Ct8i6xxQVBGYDLUhjUGybKm5LZCo+XTbh4meeVCSWYdhoMQWnGFBV/vL3b4oe2qkc
iLxWNNa4I8HS9EzzHjn6/JuH3tYrNff3oKqFEGRp+0AzI5Jvq2NjQqKxmeuS4oIc91nRH+dEP6Jj
9JOl+E9j0khHflTAdum0XoCRIMSGTfTOnA7PqMnoS6ehccVlkB9T/uvy9C3bYD19KI9jjwMmBLjC
ygtyK0M8UyZebJW/Zsj3iSlALjUYsfENE1mgaxQx6w4K4BYWdXnQuS5V+YX853RAtGYsL1PDjcve
MzeNlaCP222PNEF6uEo3meiRsi0/jTbZDGWdhJeHe+ZUAJQIr3dMKvAf66I9srodcbGfY0A0wmk4
SveDcij/jO+NhdW50ONOTwdpuTEHaqmAS3r/weHBQ7ZUpyCDCvTE6QRWCJZ9ZJPgERB2Ro1lcFDB
ATk/1x8Ur1uKfWj7wHT9FV5BzfzU0mQi7h88bccKKbR0CgjyuJeX4xwCAT2EKGEDjeyhY3HlDWjv
bI2uaa14RsmM611RxmU7BGgqnOtmSwv1hXTFVyNxdoqVuxT5PGf8ffk3vHMJlLpxjAN9B4irTdex
QGY0FM9YNsXopAmztLidbXWlnHjWBORr0G2PTnhgCU8nssZbDLkEe4oHVf8x2uToFf7u8ijeHYPL
KN6YWJWzgTSSPG+tKc6672YJ1qLyYSzzIKXby3auDWV1a+P94ftVAjtoH8fTWSDwvnLInrOA8HlR
lTRRpVpT+6QAPoDoQcDCkgrk6LFHZ/fVboUzhWxwFmMbLUxuuGfX5+rUOE1TWEPcKo+XwJpBy7oZ
Wx8vfqZUUKZps89lld9MoyVeKlf4W3sof1yezDNlbVCTLUQS6CezwIRy6hcF4aVE1zqgDsiBeOjy
9C0Evo4MbFOFffZB9ZNlPzs2rCw9i3/7uk7NoW3c8rRrDzEF/zCozkcNqTbk8JX+4lzjIXt3ryy2
AB5Dm4QPx1xvbK+FNIJZjUM8jsZni/Jt67ptQFGoQpgxyYAOZSTc/Kc5X5NvO2sZvfHAZCF6fQcL
Hhy7btGgOcQaAuGD9iDqaYZueUjAdtQ/qqEME9JsLi/ku8AAo0UTxQIoggTWu3aCtKcuykr+EDug
horKqbh3wVKeViAo9Dv0vOAwg3y09UG2978LSkEThVMa7Ntwo9MFdZTSYLpg4NPEHVC4u9TigSQW
3rVmhH+tPqjv9tfeAsxZGr8R/qxjrZyNeEl7NvwV3WcFsoLXMHXv4kXMI1D+KLYt8EZU1E8HhIIV
LXVfYe/jUe0zEF90SBx3H44CFjOos+H+B/4XZHmnZrAFALew1BjPjheNM30AyfzhskecOcVgAucX
QONLU+3qPE4nghpH249xVlf6cfKRScZ7hD9ftnLO70C6jNom2PeBxllZKVjSUkqqMYZLogS6p+1S
TzvWWoea7sf+9bK5M5eM89bc6vDv9NRPImnG2EwB4Rh/+9anibnbWf68bGeZ/5OgFOsDikQATxFj
m++a17RRs5TTcoyR2nqiSY1DeHqVtfPZUyb0zkTIeu++AKY6vGz3fXC6GHbAko1rAQ3c6w1V5X2e
QxF4igWUJc2EIBPUbChVyNT9athLhdiU2z+ca31C59wenQAItdAO8B4HSQijnRImIInzi4lXC23/
1NcYX86FWpAFgCsCaQmXXyNiXUOgfjnMY8yNB4oT2FIiJPmDTtxQeCow50e33NvGXWr9IcPh471Q
OIpxKuNPB49l0M+d7jlnqNrcFoYVNyUYWpH05SLdX16+M3vuxMQyzW+egn7XLHnr2Yr9QqHncEes
x8sGztzXJwZWcVzr2LmmKcZgSpSO7G2qDwP6oqV81daV0ODsWGwTvNy4xvA8Wx1RYNCzbInKYOy5
P93k+zVc4pXPW6sE0pix2Z/KHJ8PaksGc34t/XLGpdHkirfDcv7hGbEK7EXvoIyF/vGYtYAON5M2
XxqghI7ZYNIrDRbm8q3VceFByRkxPPg7wBG2sjVVqpzNypgB6WeBKV4d+3YmYptWn530lz8vNbNm
7wPY5lxJoZw5fk8MW6cOJ2lm85HqOW4lfwaseJPaX5Ih7iwFcbm9zq88I84dT7CH9gU4BhDh6068
moAcqsnVHNcW/+Fmxo8aYhioZKH0kPJAyHKHZu2fc9Lc2j3wLped/4zLLAopyBihkwhaPSuP1Kym
fqGBwbTQLQP6syt3y5XPr+nC+jITU2rh88gaICW96fw//+H3I+THexOIXDw2TxeLK6GkP+gpLjg0
Y0cDETf3rxHJLB9ZuyIaJv7fiL3aV11vSIMNDYCqCQwAyPxUZvQFWftfY4pyh2G8EjbLoPTH3eXR
ndtvIIxBHs/FGr1j8GhbFA/MRAJKr766iLG7HYqpl02cuf0XTpr/mVhW8M3x6ijXHXtVzLHwIud7
a4Jnfa/oFR8/6wZoxMfBAcInRJmnRpRZWLaaYcSeIzpBVPzKPJ0fxL/fX23ZZCJGTcFbFA/1tmc7
bm4HMLpfy9qdX41/rdirUXT+pMseVuxmY9iB+GpfG8dZC38D2EV6511mtXIn9Iqnf9/7gK/nfvot
t9S92dLN5UW/YmfNi+WnqXLmZppiinfcCPI+jjp2QFMV/xc7eLMBau29J1ZJSgV8nwYcn1Z3JYDT
KgZA5bKJs67l/2tiFb0y3nqgFYUJDqSTyqqAXpNmO+tcCBvRUG8xRLAr5yUAPlRKukjCIHwsBwuY
HTeCyvZgtf9hLDiIkUq1oGCIA+3UwTL0RE8TcVA8QfoU0Lsrnz+36m8/v3pX5Hi0sgKwVuDtvcj6
3QOQ6/yH02QhucIsIbxBEeJ0BKChtcUkKyNOm0jUIT8AguJee5efW/KlNIBEJgSq0f96asTrySwr
hTqZPwOjZHR1IP+PtDPbcRtZuvUTEeA83EoqqeZi2eXxhnDbbs7zzKf/P3qfsy2lCBGqjUZ3A200
QzlFRkasWMs2Pl3eVkuLTuaNzkvSsaQbhLmyE88LfcWXXdvqb5youo28fBM6yo0d7S9bWhoNNz9R
PHkrh+fR6WhAz5KAkEZKWpXdHRQ0q3Y++cYVOtklK7Ct0M5rIS97prcmI0VtSiHRVF/vpRsASJcH
sTRdrIVi0FFN7VVkejBTwBHeZEzuqAEc9cttYlk3bX5rNith4dIeJimDkCjPSJtK0+lsqXVm6Kjm
DC4l/U0X/8hA+GTpypNjxYjoHsEf11pbzEZy+JLLL51OUmQtXbFohGfT3I2FfK24w4jVs45QZWBF
qm0q/YutTbnWtra47AR4JF5JvZ61Xank6yI69QbXBiR8X0+FevD89t/Liz+fBTE8YjX+a0TYwV5p
eW1l8tBNY1KP5bcM0EGhfWNlnPw9pqifQmBJ/ezsAdLrXepMFrD/aBhRPZOrB0dSXrt8ekLi9FMF
Bvry0Bbnz6FjDIYfeMhEV1MklV7FpU5nlFFsbIWHobbilBdPzl8LIjNwTBawphl/dB3rEEm7CSof
gIFrAZiyuNvI7c2krcTaIju3h8x30ehMXBaM8CrbT705bpKk/uJXSfPgtSVIGgomZI5T+6vUIkOf
AoHYpMNgH1qnpb2m20VW2q4EbktvLSi2ZjwCuRkYGU6Pc4d6Xiy1lAWKtPonVcIno2iDrWQ14bah
HLZxEL44lFl6/TscWry/ZoUdO/pFD8omGN3K6LfAEm9Wu/b+cO2Kh8KY2yzZN5T0/rz6juJqywlb
J6DPhpF5PRlPgGrZaKd7gm3zQR6V+gGxCOcZ5DutFiH4mCGT0psojWmOR9Hx4Kt5uZVaPfp2eUcv
bYS5S5aq+vyOFwsxxgTBJWIEnKD+Ifjaljs5uHmHBZgdICmBU5tM3+mahgEtbSGsMq4CCDW2K4C+
n/J6Dc2ydG4QDjXIe9HMR6/zqZXSBkneOfjoZFB22dTck+ytG/otrhSlmNPj5Dr+GhL2im9nWdNF
GPJGgBtyvgMb9TKkA4Qyjv7l8tQtHYeZ6JgcJekhaP1PB9WH/oS/pqSYSdKT2qN+5EgHuOFeS4W6
UdJHX2Q5/H7Z5tJEzutEGyudCWdpc7/sAs+uaIlMvJdch59U3sBKjo76ZTNLzceELf+1I16qsjNG
ajUStcWIluY0ItUg0hy0lOX4s5U8aDkZFg58dN8l8l3RrHEOL03tsXkhik/H0vMA0U0uqNV63FbT
l7y+V4xdqm5kayV+WLo1uA+ZTO52eluFvRnGQxmarcpDsYJ7pNCbDS/HcGVCFwdEJQ7WeoA+4JVO
94odhVbu+Kwbb6/uoEnS9KiVvrf1tIb0UZxYN5Hexx/rNFhjDVm0TOBCqOfwDzHI1xK67HSDqazq
20ptthV1g0l9CxUdpV1XsVZC14Xwgkjfor5JOWx+VpwOtJqJoloPzJchvfK4T8d9UT0wr+bV5Bv2
LERMJEY/8kysI5w+vTGHGr4E2aXrYTtVv2iDaILPl4/BwtagzZptAZUAmAFRgauWlTEeQSK7+fTm
TXujv3vH9+l/n0N9XpIii3OR+6nSDaXi1kiBjJvS3vxv35+9ydG1JleTn7VaoriqE21jZdigmfAO
CzA24gYJ87mhBAvkP9Jk1GRXDuIN4vHXysvMDt2GHw5mDKT45qLJqYHCrvs01SzFtZ/GSNtIdD5d
HsH8AeHqZ6vOn+bun6VsTw00cpfUnt6prp7E1q510jsvMujWbR+0wbitjCbeVr0z0QsZf71secGX
w3sEqmyusFGyFoaGCrGcSTM8cqIVod+anyXnpss+vMcIuDJUlak4iUVQLfaUyBoC2U3kFp2Vcbxr
PdnbBs70ydTSlQBxcUSQPqPPwbE8eyXpvaNKMsgyt63ND1C5f5w7CTdSGr2M9hrTwoJfowj+19b8
50d7W6rpbFWHmDd/9z1JvivVK8I54ERgrEjhOrs8iwtxGFKDJKxhJeLeFZlyNCuzrcoCadqVQG5U
dQNH+aYLrhSf+rPZKc2BZoUwbpaQPx2TSm+I5U0UFzKt2ToOjeXXp3ZJKiDgCxxk9mfCZq98nV54
iMDduVfAeIiGNXWaJY95bEDwOJo5AStotMnVy73Z3ze/r18HHnZ4GqbIgi/sdIKGqrea0aOkFX0b
5Xtbc7017ZfFAcAKqLCHKUGLyW/H6gN0zagn2emvItsYyZpe1vkFCZkLitYzYTH/Fn2+onpJBKWQ
9WKEtAr4977zNaSVWwuG3XA1tx0gI4zB3KvDt3PmnfOMXkklHM2XXLkPH0Lv6t10+nnhCIY9LBtT
xuezR5tW7rWYaaFcPjPVk2UDgUaxTbxcnGI06fpujBfae4IK/ojppfV9OqvvFOOuUOWd2fxS5t5p
6UGhsVQZ3q7dbaf2hfE545jTPtcbL5LzqaS3uQrv21S52rVgBMTNXNcDvyQCmjunz8opZpBK+KFs
ac9MN7H1enkgf6Bep5fcjKqkNws8FpGGCAXLJ8AWESHwC7n5cl91qdmD69OMj0EbRl+YZdpf8/SD
M9bN57ZQNQLRIgw2UqJ42ykpaMRvnPphUK3qGWAt1cfJi8IvrdTah0Yf2gc9DHy3ydr0bor89GD4
VXwoNCBu8gjigEZxtbklFKnHnZGNw/1A7Hjr8+Lf1OAh7hCKTX50Zei/UnkaqOXbyhf41KUv/mjA
mDgGhdsFUGa21ZRsPDOhWcGf4k2G5jeaSaO16+NWyQ5cPB3tbVPxHNHrCJRZ1z4NkfOxyZt/w15S
N1IgJ3TMTWEz7cmDBXfVOPrfchihH6rRbu9QQw3BOnWl+e8Alux3oo7S7vJKnF8kc45BxsmT4YP/
V7jzrYxuKzk1WO3yJaFrlGbuqwkhOfRHJsSnm1Z7VRYUmHD2bUy71P7yCJb8F/mIWewMue2zgCLP
mcmh9c0XWe73oXQ7lb+LtNno3r1PF+JlW+fOeB7KX1vCARzKRk/8CltjZx98aJtMdeVdtmABhATU
a+TZCALFcpGS+5lWcvO/KN2+uDHWiLTOAyKiYrz8bILwQWSFtPyCdKGvIJsyfGx5ApXGjPK51dey
OEvDgH+VCBYKyplZ8fRerKPQLyWls19C+Xv3kNlfL6/D0jAYB93HRMrnUp+k96Ui8B3zRYHv9XWw
J+g7oGx/mxKtfzY6OVnhmlJVfu+pv0LviMsRKCfoevAWp+Px2tbvpqTKQEmV5WtfjHeKTYf0TRXG
E+xFtgx7U/bNlov4pp/i+tlq4FCKsizYeA00ZXJIuqC2a+djjouyb2wzKfdjpWdMvm1ttUKNf6C4
oL7O1AfbXMrbt8sTdn7MZ48OTRYohLnKIvx+P1GaTkqn9AXSAHnmlq+1TXV1cQURPpw6+QSiRSAH
p3MUEGvrNHRGL5ZcbieAcrU5wCaxuzyS8501WyEXQzy0EK5kVZCrUWtFL1L3oDjBtp+ud4lYICSl
cEcLwllHT+D746DLWfyipfLGsGj8l9tNP/x7/Tg0A6pFsK3zm1KMHPPRoHiXJy9juM1fxzXe5XlB
hQ3LAfn7+Xkaj14jkdL0QW/wec/4NoU3UvMImcZr2Ryi5qCUV7tFHflYIjq8FokrceWpplijPLC7
1Cx5smjuhojt2tmCw9Yi30zZFqJ6sTENqk0rspu8filUFL8OeX57+fuzPzqdLr7PE8QBighEVzwf
oS4HoaNF9Yui1tFTJ9vBmyx1wX1smNWj7nX9nSbJ1mYI+rX+sfP9PFuey/UmAgJnnIOBXqh10pT1
S/OrSzbRp8vjWvu64IflMYadI6rqlzIKt2Zz170jH0IphD4TwgdEOPnn6UZz4gQOC1zeywBfwbiJ
tLV4dGkIuCxWhWwhMyUcFM1X9EzRWfqxepa8R1lbXYH5FSssPtpPBvkBFH3ZxsIQlFaFc8H21ZcG
Wzd+1htbr4KNaSsnqeXc+lMbvvHOy7f07+rbQuKVsXWaruTV7aF8im8wpB+556CZKHvVlpP9iR2j
ICLrdzJtI2a7l6ijvsadau+CPLD3pZNIkEGMyY6KQ7QdNPWj3zfGs+0Z0m0UZCD34GqfPg2OOZob
JVf925q+kAImOQsqxTyaHnq17D+lDXd4b4Y90JJasqRtXcnjLqsK6+qX1ex0Tbw6t6B1RpCqchbQ
DAnUl0DdlRrc8Vd7kNPvz/fvkbsKq6Kva3NegvFjqn/RjR+Xz8F5kHj6fWETNZ0SZakuKS99Espu
XzX1kwJiAtJFudNoVg/U8Bli8fJqt8WGQrCNWwQVnrN+WrkM1HZsxtJtpzsrerPLlSv3/Gycfl+Y
ttKuWq9o+X5Hu66C+xhW/OICvBQLHGtimDnbJGYH6sAf+gEGbuDNHxLQGcYAcR40DgmMb9JTGSQo
QH4bs3R3eb3+gI2PziQJAmT3MIwitAMRvngmi9hPfQWSkFdPCeAfSBGiLkZIAfPQHKXN4I39sxLn
9k3Zyt+iLk63ume+ykHE79E6gNhwHtyVqFTs0sz+yBs03mmtD+tZOjUPnd9+shJ4yy7/ZrFGdfab
56j1aBMr0EgYSmpkr4VewKAlfXGa4MErlS9IFe8rrdtmKLg6+nBrp8YjiKBtO6l3l3+DsCHOfoIQ
g42OFyNUwbTJ0zdJutcg5vvfDAgXitEFgxzMY2w/w6RVxiufF+LU//x+gkgepPMGEOuyXAJpU8DS
8pqXGaxNT0X6ocXOO8ZwZGSexKN1qiJUFEMZI/AIjiZdrCubd20Qwn0SwnRXJ/MgZla/aTfCVrgm
1Cz4s7N5ErYaTJy2HfVy9pr236P2TlfKm7Z81IN8r0pruEIx7XVmTNhUNjAK1ak0xjN+r6UHzygg
Z/ickatNm0+58wIF7L7W/+1kax/mXyN/f3m55rGcuYKj5RK23KDmeiJ7mO+NjaXRgXmfxLupX3Gl
i1bmpCTNAnAZixFmn+RemfR29jolW1TalOIQt0T/N5fHsrg1ALRyg5IzPmsBMz3JJ1nB8anTG1XZ
O+U+X+NFXnQBRyaE6ZqmHI4628xeoeeMu2+OtfIWXpooewZ9c6PN0b7wlIRyqC4Dpc6RO3zRhwPI
n+FQRSsX59L+hopFo7rBYx5FptMjCpmRTwWJQRT2Szc9eCodNfnnxH8boOm5vCTzfIjbixoK5SF7
TrqIjxe9VbVMj5381YJq0c99rrc3v7+vx595c5saK3iJP7/8zJxJvwTVDgjoRH79ciJj4Ovs5sRr
uo3ZFzCrRplR3fLbik0ywDkYGG28nUgeQF9m1zuAjP0h7WHC8SQpuXWgeYHzkCvF7tPg3tTaZB8b
drIF75ZspaCAbK6Vy+KtLoz+o4LI6g2MwtZzbZTZB7ku34yojG/0uvnHGJP2DYEt6y0zzWiXqfZw
NyihBcNqnZWbMrfhToOy92cVRg3KbaV3GE2PNqqGLEJVTNkbzdL1Wj3ifP/aM/KBLQY9J0VoIVTT
oP70x4oadzZ89tJvYENX3P/5GTw1ILh/wCN2MYUYsMcDbDM7GBrlZk28bNkIFxm4XFIIphCZwYSW
TmbjyO6oZ7tyaraT9EGvVy6a86MIngEc1iyRRv+tWAVE4slsVKktX1mVrWY+jdmn2vnk6fnKETlf
ElUhIwn/GLAAQIDzYI8uTFltgk5iE7zm9jY1t2O38v3zyTr9/jzOo+9PhdUEQ8b350S+vXeGGydb
gYEsDoEHDI4L1XkqD6cmBgMVQsnxwtegsXY1PWFBvuIXlwaB9MdcNuFsn0HjUrOQA73MwtfSfgij
Q5bt4nTlFbZmQnDtnS/FUEul4WvXbtUcDkMeqyuHY2mejkchePfRyuRGCxiFWe+bFEKv3WVvu/J9
W6go5+gLarmJqJ+e/OunKRy7KxHwyhyJ9/hgjWYFY21ISu2LWfzbVdVWXkvSr9kQDrddFoZqJdho
y608wrl2r6/FkMrC2eZu5cj9h2xFPHMj3LCFVErBq5XD/q4UW5RwEdyJkH/0PqWaum20O/jc2+B3
a/6SnN9ZeBu0+7iq95cXbHmsf3+HcDYdras9KDyD10ndtereDnZm9w4TNLTyzoM/4BzyKZEsGYsm
Cl9hLNfMQ+d9rNa6cJZGcWxCOP5W1XVWHAch74qtDDVhc7uq07m0YMcm5p9w5MS8QK8rCcrG19D6
qqQ3UnZrlVvTOFxejqXzc2xFWA5uA8WXUp+58mhAvy3X1DwWJwqkB1UONFDObt/QmMYINdjgNZfv
oH0t4HdUbt4xhCMTwlpoJHK7OlHZ2Q38ils7u33H95Gn0okbwRDrQgBRS0pcNqEZvPrmRpJh2F65
rRYX+uj7wu93tKLNSYcFr63zTHE8yp5t6KnC9xyKIyvCdkIQxAgrzwhejWSvRg8xHt9eq8KzI09D
UaLdIxPCXupHSLaq1GIhvqLdZttb4LNZv2JkvjAuGREej72dAK/OmK0+yPZlI8NLBbmr8aPVb1rr
FTa7JP/wv62/cEsaQ6AE4F2C12HcwyEerbnmxSN4NG3CFdlpNCaaw/x9FMo117xSuY/n9smyiPVy
KcwcO7T4PrSZ9e9kjfFn5ecbwtNKayKrqiIWZFI35Vfzn/9p8g3halTjRrPxtcFr09wb5X6VjmPx
8MGZRcsb5Rpgfadetulr2xpRaHyl7mqUcNM9h9Aqa1/eMYojK8IWGvrA6tUKLxjbWyOFaXt3+fuL
Xvbo+8IWquFyy31LDl7r6a5zo/Ru6Fec7Mo8iXFWm6ueXveMoAeWRkkZTZ3+d+F9vXoclAXoByFV
q8w5h9PVKJsYaPng+69NvimHbVEchmaFT2FhuyJ+rZEPJBfAs1BYCqA4oV4ErUT3vLdxrF+lPKx4
2oWpUm20PvgLO2cStbLuyTHvE88dem03xg9O9NHqb1PIaS9P1vxLBU94Ymce6VGAoGiS3VGE8NxE
+k6ZExGNV9XJdyZ6LkP5Xc1XJm4+CZfMCReIavsD0g2Yk7WvaeR6wWFMv8X6I/qmKxfi+W6eMZyU
0OjDguNYhNh7kKZNY+zJrmHeIqpgZc+Q2F+eu/NdMJsgbUZOYCHpZPq8GiBoUtxM3Vq+ftMEaxHi
igURvj/ZSVSnfyyE32YJjrW03NIkgVQBtILIFRlGYTmUBvWXLBsUd/RNcFDGhyIdb6W8O1yeqPNV
p9FcnzG7ZBjBIwsnsojorAC9p7g5zD2INR2kqvileOVNDyyyrNuVs7M4KtgfHLq1IG8TyzRTMYzp
WDOqVOrujdDb2JmMPsbPy4M6PzlkbGTgRDRXIAEovoXg1gdAHBArVMHwEJX9h9qqEjJk08/eMx6y
afpoB9enObFJUX5eKx4mYhdOEHROFfUJjQQpVOpTnP4Y8T7oTd1WWhyuuIalzQcW8r/ZIiFkjTWt
MqI8UFynvmumFyKkyxO4+H0Q98DToVc9600xzA7YLYkvN9Y/huHPhMLEZQNL+wAGVZWzSRfYGdUI
1ColSCyDzv0QcQnbC8wDOrJQ3XWaubLlFscy54bhAgH2IUYAZd8XSicxV7pZ7yjAbw3tPbN1ZEG4
ctD+Vv2ptNlucvExiPKPlFbXspxihyeXDfsLiSkITSirn3UganLfx1JjMWMmOt96xA0QyI/wrH+S
Am1jKZO+9av6dz7RIhMEIZKA+a1XKJs6kjZmWdxcXr/zO5CeKwUAh0ozGJ18gttQw7aT24GmE0Pb
lp8lGoAUt5zesXLGzN5Jo5QOfZWwy+VxtLrWMxQ30oL01h5QxisLa601Yml/GEDyZ64CMihiz0Ls
IKwt0ynlhuiM+W9cue/YHscGhLmyC6/rcFeKa0WP4fBwJcb0z8Y4/rx6GiZUuuHH1Tgp7uSBS9jl
V4e2rPTR9AiLUE6d0cGLpbiSddsVd7m88v3FnQTKEIlDSL41MRhoiyGL01ZXkNbbNuWhdl4c5RFh
nMv7dXGRj6wIk+SVKS2wmYbDLKOd0oa7fy9/f6GWD0UETYoEfjCgnle5JCMi5gArEqZfDOVjZsbI
nriB+qyG+WOF7K3ReLsuGZAreun6lTzv0uhg/oOuFAAfmDQhVsibCf1oepRd24YR1c92t5dHtxQk
WDgd2iwtQP5ijhSJzLxIFJo/4yH3wo0h29XWkOL280CAsu9UObsz0JdaCUiXdgbumn5rB+DxGQY1
i5S2boFVuX0GCq3Nk+nJqKl+5Y3R3lPsa1dqiEv25p5M6ofQr56xPYRjHGiVX8v4MvOQNvZtjXqZ
uY+8ldlcWq1jO8JeHEfw8/lYzuPyvk5xdYv6y+frF2xunWGxkIE6C4BKdCUnR4HlxRvzgxFET/Cl
oIPaDU+JajygR3Z9jospOzI4z+3RWyUJlCiwZQxm9Veju8/NcleMb53ev8OX0q4OthmuHNoqRW+k
Sl7ZW7IMgVyxbZ2tPOW7y1O3tDqAeYmuqOwDHp3//Ggk2jQWFPxG8kwhEjQF2kLXV68IbBAg5m2K
vhiE4acW0CoNfWOa93Vf0D/tFqaC6OM/l4exEGAdGxFvtTFpKisKMJL3tM0SI6NsawFQUNX9ewzN
HX8z2PasPTtCgTZO5/Kr09zW0i+veaj6t8smFpaEm5lcP3gy6KpkIb6K4zQMLSnW3FT/6ju/gZJd
/v7CweeRBUkmjy1ajMQrKFeaqZIkGuij/Kmqv3blIQ4MdKg/XDazsCSES1BLzmzLXHfC3u3KUslH
GufdEG0cpKK+opvxDgt0Aqv0/6lz4HS6s1AcMkZyRTABDMVNmPZPzeDdlNVa3+/SQGawOzymYDy5
FE7NFEql26PNXTdJT/KEfucUbatipTy6sOg0FgPsokQBSlx8/+ZDNmnNxJ3m5c/y+Jz8vn6qNCiw
qFmggUX39+kYTMlBj9am+z5BIw+ZFDctnE+TJ6/4+sWp4vqCtwByFoydmhnRILaHtmdrdephlLp9
XDRfwyBeqVYvhR8QLxi2otKNjyKOEGMCTY0rM/Pxv47jzQqa41ZLwjtQG/sYldJNEwW3mY9QUTE9
ZlX+E6aIetPCOHp5VhcCBX4GO5AZ5eUowuIHM0Dw3Ilg9+iGfZ8geWykn9vI/KJ5Aen78etlcyJr
6xz7gvXh7FK7gQBGbLDs6Lvwkq6BrIGuvv1UKNGvtnI6tM8deReUQ3czOuCzBlNKvlatZe5yT++r
TY7y8Tt8CFmUmVKNdpazBkW/sisaAPglfjBsaMvbjJ6z9VP6+9Z6YkWI7X8GrWkaXE0YOiOnH400
KGt0mV3VzNunwI+/xNLgI68Yt8EhMfP8OZE0816u9HrbeKa9ayXrHU9eDj5PamBdQPlFX2Z6CbK7
LX3MQx3caHbx2mjW1QA71vbIhHARZz3tULVGJzYpgY05POmOtKt8BAf9NcDikquZnx9wfNElBIz4
9JAGk4O0spJMLrqg/rBJrmS9/bNgBEesFgcDlibhcMb9RKJqgv+y33b+syWvxMnz9XeauEVJeOZ0
g9mNVkPxmexEvJE7FY4lJSlAhX0PE/mmVD6mvk+L7Af0Ci4fuqXbEm82zxN9gaDqTmcLabnAybxq
dB9U68se6p4v13+fbl4DB0JNlia00++3pU79L25Gl47bZmcGz5P6HK41gS4sObtL5YbBg8xJu1Mj
POIGq+xGw4Uwx3uLqk+Xx7D8+Zm0gqueOEycI91vTYmeaBROvmfGXUjK/rKBhTXn9/81MP/5UZSa
abVUJRkGcAWHSq0YRbdz7DfV6G4GCBE71d9dtrg4JLrZaaKz53KaemoxiO1+lMPEIKd6E/qHdOW6
X7goyaAZiEfNp5535unnm76rsrpqLDSq0BPfdq9Z9I4BHFsQpizuis6sjdpys+lXTLEm1KyVRVkb
g3DZt6EPYWRdWW7r3SjKjVzt6pWzsWwB9CmU7vxlzYt0tOyapxk5WXXLDep7UrN5/KiuEUUuHG8W
4q+J+SccmZCyUh5rMm/AKZ1NKs3eUI+/Z5+u303HVuZfcWTFSGx1qiYGEsq3VnJQ19AQ83YRfCLC
iSgEKBCdg04Rvu+YeQbqNLFcI/hh5vdQZRfhD/1bNV2PT6OaQTWBRMVcbhAbEJQMwh07yy13Sr7V
0m+nuD4pcfJ9YcWLslVM/K3lena37eWbGjClp/8qxpXbdnnC/o5DWPamRqKo6xhHrxw6/dYLkE3e
e/847c3lhV/cXtwdikZTpn4Gm0frRBpJ+JiuZPyT0H9mv8T69souxvnCZdL+GhF8Vem1aqbbnunK
jf0lSNVbKEN/XB7HPB/nG+yvCeExF42qHGq9ZMJMZX0ru3jvZ91In9FaQ9WS2+U2hAt6VtxAXOz0
oAy5j7oS7AGulG/GcuevUY4ujAO+T3JeEBsTUYoPlHJCEXcYO4jUnIOR3rW/rDUKgYURUA6bqdgp
jNFiLFy1ql53TQ8doNsiKP4zDFc21NIA4ExWbP5WQRQIF4dZyg4KsQY3YQEwPiq3QYVywdvl1T4f
g4MFbj58yUxlKYzBhBdKRgpYdethO2obp7u7/P3zQcwMjLM048z9eIaLmFCERx6M9HRNdyfQgptc
jQ9+YF59yDGDHMhMn0ukK9YobXD6eaVIqjsO4C+kvWm9pspjEx9U+dPlAZ0f81NL84Qe+fegMeU4
r7AkDR+d8j4FqK0ApkTn97Kd8zjo1M48sUd2CjOS0jxxUFOBEEbXXtoy2RSNO2jZrqoem+tRMvSX
UC8nzNbYzeJpsZ1K92FZU13L8tkFSGb7T0hQbtTpw+VxLW24I0NiiiUfi8SWZ0MeKslD+70CCHfZ
wrnDBx4DqxI9RTMiR9zSPf25kOSWBoyx5W7SY8R8ov6foon3YRf/o07918v2FkYE7ofU7fxKORdz
kyCL7FplGFyrt34lJq7Giq4ug8w+BuUKSqQk8EVyMEXLdUjV9MGNjA/BXg9W1mThkCoERub88CFI
1YS91iB0qwY+n7e+xO1jFTwl8cqaLM7RkQUhajGsNh1SD/5sL443bfNxXAvulgygxTz7ef6FPzs9
LnJgW6GmZtDxonBfNOam86/UoeLuJSlwZEIIglPfNgeaMdFgIXJspl1PfjDpV7ItC4kfrCCMbZIf
hEdNXGo/HzW1a9lNXX2HQHymbbLyYPoHX9pyHI3xBtEEc63IsTB71NeQGgX2xaNRFa4av6vSuGoa
Ut1qv7Xrltbh6+8BLJBIp+wNuEzEx3n6WCuthqBB5v9jBxk4r10XHy4fxIX8EcJdJG8Rlpvzn7Z6
ugmSRPOStqNWUxRPozHuY1q05MzcyMmd3z75+X3SpXdFfnUgi1XqHaTvZ2YZMZ9LotcOBpUkex0j
BDt1P/tSv5Ez/TtENFenwTFFTxgRORUisuGnA1RDI1XkNifp6txm3e9eeZauJFadd/mJCeGkRnFB
b01bkm9tpF3cj091Ha/shaXdBgsAv58bmwe3EHOUUqqUsRSS24w6H1qw5lmV1/hbF65PAkuYcajb
EN+Ipagg67Vp1qN2pd7Zp07ykpb21kwhpCy9naeggh3W5YobXRwXxQPSIrSrnB3dWIp45mesjtb4
G4MM5a/L+3vBTbOZSBzNxBM8JQQfl5t2F5qFN7p5+CSXMTLU0aYLr79q4P3g44S1QBhFR4okhB3X
Pim9BDqhqJq26dpDaWGaTiwIfnSsJynqFCywIva3dq2Ldf7fT98vM/eZQ98GKR1kz4QNXNBeo1aG
1LiBUd7naahvIiWHOH58LiP12fZLcxMrOhoka4mepXHRfUgulE4liEgFJ1oOQZUHbdYSQvXbOvC2
/fXYJIbGgwLwLHEATuD0+GueOertGLSu1PQbo34cpcPQbzTn5vI+W7qDZk7fmcWcOjG+5tROLkuA
IiTsaFAAtvlers0nWbqtmnvTnm6VJtjFWXbw7YkGxZWu4IXwWptTDly0zONZRpl61ST5WtyiS/JJ
muJt0t6PLci25HpwFHN5ZEi4K0atmRPmSetOpgYDc76JEghkL0/k0o7Q4BqjYVTmZSI2iFMeCq2o
SHo3Tb5IMVC2lbO6NFmEnHA+EfIAchUcaaK2g1/ElPjK1N43+FKlNe8030b9YsW1zTtLPFTz1Y0G
A6W4M1YoyIINyJ6zzu3rD5Pf38TFD1+ieOH5+7D4dnnWltwcjxDwrbx+ZxzB6e7T9dTUs4bdpwbW
rTnANpRG+S9JllfChYUrgtLFXzvCDpjqTunRhWjd8F/Tr5+qn9r3ps+fyp/v2AUk6iyubQXchSm4
7SaP0kQrhsaNux1sjGsqTkvTNfMRUSlBJFUT+xv6OEy7rK5btx0Td6AfziurD5a9Bm1f2sugOthm
Mr6HvM3pqpgAFdQ+NTkvcbD77StrbeJLbpukJtxZbGYKrOKq52Gi9KHXunLm5tG/eveFAF5pHwv6
saLvVra/vMmWjg5bmTo56c1ZRvd0OLakVVmS4Ge8GsHB4FtV/EwnCsdr6YIFypA/LJn/NTTP69E7
3umpbav1bCh91upop2fD4zR5t5pZfCq1diP7zYse5/sUrpqtnvyKfHPHIq/swYUyOj/DJK/OQ3Vu
kxeujlou7KmRuZwytXwymuapDzOquPK2Mkya/ptdk6aIYsSPdZc5G2Cjt6Gtvb1jzvFVFEMIYc4e
5kWvOFXecuDUVt+kya3dvVrW19xbk2L84yFEb2U7My4B6Bb5WGEvdWZiDJKHBzF6FKz97CEfh7ei
7+iArPqNPJq7NNJ3YfbFbvx/hhaJOCNFCX3KtpVs/1RlVN3y4bm1KWkqM1tu8mKlyk0tr7EJLB1d
cD+0C+jIk/OCON0bbeZTcg+ZkMS8zcvHmC5wO74eWDZTj86JA0gvScEJK08W1zEAbY6uLj9lykH5
cXlRF/wCaSPKNoDKoM4W48UcVfUW5r4BUeh6U3wxxutBxjwYcW9cokA0TWuexKMDNMFI5hkZvz+P
w21JPmyVuG/B9ejoCBPw/EmxiE0VqRz7hVz2gysl2tayU9LRr834UzPeAvkfb3ywy4/vmLMjg7Nz
OhqSX+RObHu88UvpUarVjZ1+fY8Bkrp4ONZd9G7UOKFX9OXBNfSbytkN79i4vEJBNRPpgmCyhAEk
paEPk2N2bjF4m2db/VR6K1XThYADC+xcSwUkz2NHmCK1sXOrlDukX6Kv0uTsm6kJNw7AyDivg01n
rMljL1wIxwb/5BaO1kTXw7gJK6VzLYR7kmEP6fW2CD/KzfVP+BM7gm8a8tiqK7jT3dh2nuTRvq+C
9i1wqv3lHbA2HCG4qZRezbJ+6ly/J+GmPpvVW9Z9G9ZYnJZOv4GYDPfKLLcpZg5VEwKktiYCRft9
Mh69euXKWPCQ9NDAB0qdhVqOCGbLpz4qyqAdXH3sNrUKhAXoR/3t8lwtDWKW34H6iDhKFqmgTX38
f8cxm0KkTz/k+Up1YskAKT3y0cQ3NAcJLtgJikpO+qp324Dwsg4O1//+488LAWZla22UT3XvlsNu
srbxWoS5dBaPvy+cRTkEZzf1fN/W0QPeeNlBUe6L4qZfKzmvGHIEuFJf5aYS0azravWuStDQe3XG
bWKQAV15ZS4bovfG4XF7XiLI7MaQ7CDvXRMGaEcPtz4qfrH1QYbFfmhXttfSHkZzhZcTRFfnjLp9
LvHfw4HVn74V8Udbfiz0Facyr4AQ8PC++K8JceLoWqgHx+56d6rDA1RnQ0Nj4LbKH5Li0TTDTb+2
JZbcy7FBwYtVma7U8YRBs/uRJg99+JiX3xJl5RJYnrlZG4ca4jkjsDRaOlhZuXclh0uZ9iU9gEub
lpN3nB8um/9vRjg/1Li9BCww2y7fTQYhUtjeXbawuD70eZCPojecJu7T2wzFBmWofBxAWcn9A3CE
8ok0b7L11Cp7sAZLIcsmd7dWPTr/R9qXNLmNK93+IkYQnLklNdYklu3y0BuGy+3mCM4DwF//Dure
d1uCGELI38LuhTuYSiCRSORwziEtuH24LX5tHRH8IzWJ7uxrCFGbF8jvM4wl1/Fnoj+YbDOp5ipV
IoTBnF2ffY0JXDTo6hGpf/Ai2RD/s49Ridt6rPnRj25GNDQa133mDmsrh/YGigjuj34z6opQdq1+
gM5ejLqKVbpGPvTimcfNMmK2Gh16dhuAcqMan3j5i9t5UDs/LcDkutn9zVU+xh9R7ME0C0CX5bxh
baYgUzEWPRqAMBfiNipfmGNNp6XRVIDuMnq/yO6LUUsQVwJGAJAwYhvPt0lDy7HOUIbxJr7re5AS
vCLdv0NqObS7zUCWsITjNec+6JBc1kDxoT84YJKYtxWNA4u8N/PTUP3SR0wPFce2VTFkkLWTgiEY
UR5ANH6VevQan1ediVGlxdrHgxvWMTmZoxPi2QzQ2Ccr22PWFZEpEAB/2taxaF9xeEOLISwwX6fp
iIBk05SqlLUhDqjsYAG2juyEiW4GXOTSurlVXIDRUReveIs++ZkXDPpB1+ZXWr9rVf7qjNvWrgPq
PrH2Oavfl5SitXcKmqXbx6b/MI5NoHUJaK9P85i/ej0Jk35W+Mv17cXyiTYIjK7KqbO+qEBQS7C9
bf7V99KALy/68Glp2x3YgMIGVEA03nbWMe5/WdUTNR+aKkpZisd4tTFIt+1KJ7Rd8LzUcYAs/auT
v94+wStuQow8iLy8IE/9mAU+s7+482YWU8w+TH3PP3HAeT8Jmo+tU3FVR4Pw2tKWId+BsR8RmqKX
XtqyPJk0u+uxZY3WN09FD75Dlk/8weZTH3pL03/xirH51Gm+pvD2q5I/IDSRvER0IWz8TEnbKGyS
o8YSzR6Qwhx9Q/hLz1+qLtnNALtYunvdIvLkyP6h2Ql9+u5VAbIiRW41OR2izHs0+OM/t7fs6qrH
10EyIeweFSEcrUtt+KJZs14Q1FNq2w+rsUgD9OeOIRhwswPwQhPFxMeViUjy5JtkbrV+9uchmgFH
ycrUCCodHQnIzimW7SoIFIJEpQjZKMF4IF3KolGzGGY2RqSdnBCY694jph/MwNOyN2NK+R7rrepT
Wl1MgWOHkRZUcK58vV+O1HSsISLsqbdAwJc/LvVbf/eDQ6h2JkaKaBBRDJPBIMas7I1uFUHKfty2
ipVdQhEPp0ukZWAcko33jlk2hCxd5C7p13Fpy09Vs5DQ9GPy/baklSXDSBZYfDEZKXpfpHPsUQe9
jlkFSbHzE3hTJ436x3gut1M5qjAfV7Sy0PiPbjuEK2hCl7SqsoW4SWu3mMd7rcfXsjzq7pfb6ihE
yHkGzJO6Oa0hgmgPPSjTWvIyq+Z9V2UYQPBxcHBF/ufyyFLUN9OsjZuoz9wZuRI6bRtSli80XlzF
IVrZHbgE1xMkvRgslu3ASFruD3XToZi7XbyjvRz66cDK99uLtnJU0SyA6WXRGo5AVrIBGjdI0Dl5
F/kTtWlQD4QdRg20EwSplMd6SMuDMy6ZorHjOmn+cUcJSFlUkpEnlTxEzOmYmQmUK6cHjG008WPj
nlyC83qyUG8ZvhfZKW6P1FMcLku+uoRcgG+jHIJnwFXWYxnLmWtG3UXOUBRHsOguoed6qpD9OtwF
zgWOMOrJYhIRUc2lmbQuWOlnZ6mjZBy+lMT4NhkknMxkEwNWHO0uxSYdmw1pbR76YA69vaXXNmqg
WQuYwEga2XjeSUeNxIChZPpMoySfNoWeAONDD+5HS8I08pkU+bRZJq3bRF9o5Ff624w8WLx429uK
iB96EWdIIqTDltoOsPxmQiOH/sPrTyMq1cB72Vvj85j81aSRe3eHjiRQSu2ljWloeDDQKDVDn7iB
di+LEe4mrBqOG8wCI7cghb80jMVv2t4bIKH+p3ssFafq2rgvPy79/HzwKq/g+HhhPHKymeJPt/fj
2iNdfl86tADIZ2B+wH5o3kP7hTsHmh+s5nBbyKr1OkgggbobfxPpgk0cX0vs3qRR7j4k3RNPHx1b
UdxfWSeRV8XshWD4sj2h51kU2Vd+VTh5SiMdyI3BlCvMdv3zqOei1Qe9PnLHdJfXlmNqBY0Y2DsN
N1hSVVrl2mnDrwhUzf9KEL/gTAFqTBM6/iiNSsPZsRKuhaaHJnf3xImfOKeKfV9TCE2/KEah/RsB
seTN0mx06h7lp2iovWA2C7Bqh7c3/bqWCyeJNK54lwK67Cpi1OPam3PGoFERPzI/+54s9Cm2R+Bb
64/aoIWDU+4tMj6kRNuShYWsrZ8zZ1A8ooRxSR7n4mdICwvK496vC51Giz0VYZaxE7pGt3097F0g
6aHl/nfWLYor6RqF+UN3jHoipgCUyBWUAEB9Pa2faGRPbsT88pD22ROIAnYdMFn5QrcgRHlmKQ+I
32zMfgkLlqOGnJ9SIM/qXbFtMa8c3N6QlVNIQBAJDkcbjetXd8g4+r2zGHoZEd6hsSICEP+mbFQF
yBUHDyk+amk2EbjpkmENbg06L9ct0ZL0xD0wMJzS/FNaOWHTFcEwf+qKr7fVWhWIFwmQm8QcstwK
gfEbbaFTTiOwLLpTH6R817p+kKXPneUGfaMjk1Dc79AAbA+yc7DNrEzLaFq9TPkAd2C2h7HccpJg
zluRnljdrn9lyK3/SY3Hz+BArxTpNC+FhOyvbFERaK1IERCM6PzEDIBI2Fy6HW9BFtahbhUl1TfW
fivoW2G83d6gFVdzIUI6gNliuQWZ7Soa9cNvw9/f/rpKAfHvZ35zwGGK9Q4KpMaTg0ZfUIBp+ajw
ZSu35IUK0u1ST0ZOzBZCBvJt0OnepAUwtniYqDB8VYKk09N2Xcdwx1WRPQapuUnQRlgcqakyX7Gr
kk+80Ee6kK3MMZeighhnGcOi+NstwVZpg3Q03SH9vXXLd7dF7hCsdd7c7iunDBy6r2ZwKNcnf9TC
EtGv/qTTJXC0p3YBHV39A4+bcJ7cwPeLAy/mrWe0AQMOcXU06M7Ihi8L4bvF34JOJPCN3wAOCari
Wwkq5cqokNLatC7ZJFzf5ODs8uy/9elrUSVBkX/i+jtDYmOoDXQ0vPnps05Ut++KjeKoIbMhSujX
dGXZxEBnTqtG9Bg4Rr3t7Vyx5usSBLqmIYbl5WRjbfOqceyiiQzCwtnDjKCqEXXlJECHfyVIoWKC
eW9eu1kT1eTLFO8z9s3WtrcPm0oJyVuMw+T6Xlc2EfHeDeOpqza3v79i/hcqCPlnh3kaOr3RC3x/
1p/LGT2zR77skkFxmoV1S9Z/IUVyGbpjj8wysBWu6TwisRUk8R6xUOA0O02bt/74flurVXlARwSP
HzIlV+z1pNBLTTeMGh38NGySMnDrSHd2zRxvDO0xuXtC30ZLNW4njPYA0gbdY5eLaCNjYg1zXEds
MR+t/kdJ7y6hCwmo/QO0E2zTaAm8lMANE8/QpGnwqH/K3WBQtaStmtnZ9yUNBq4PmIKtcRrt71b5
XheK4HfVzARkpcBowXtacudmOS6s7QwYAAh26vFTZnwtWxQbVM31KjmSN7dmBMBZTCAHHi5zx307
Psbey6JivVo1MAcgFthuhHZyB7qW9wUAcJwmKpwA1Z9+OVQkaPJvWh0uqjHeVS9zJks6ooRmpp/U
WLuYe7uGLptxKo5T790frAq0yf+pJJ3RammolxlQSYv3XmMHrNoMuQrSXtof1MxstBqj3w/dLJjo
lRu/qpy3yTT41sk2J74ZzNZ8MayM70HjWz2lbGzvhMv5j0CAy0AxXDNX4MAYstaWFgWpk1FuHN3A
bP2dHvpDgqDsFtBDeGjL9YeCeCQBCK11alLzlXCUs7RK4T7lgYf/yEB4DwkIgdHJeHn8JxBUxe1g
m6e0sRcAQ1jsV00rew+knjEk02A/2sUMWpm0NQAcjgZoO4arSzy7VfwSudCIX+KBSQ7g3qiNoZwj
40yhysjN0u/6KEOJvjYqFBGroI3zbcq+dfHjkuxJ/H1y/oqbHK3Dh9nDVHX+2ZveliENiEvDEo0f
s/UPK9mRAhCqaZ+tSZG6E4f87LYRq2WITiYfrAPgeJJnhdPCcssmscmJ1yD6TYPOHzd1su39jaXf
dz3/V5Toy3LhmSH4cmP6zsJT0rRQA3aAWPlKVM2xH4kaSRc0RGPoGUfTR2uWJABVszptqo6cOr2g
D3putTt7nKbX2BnIFo3EJg/GnmZdALpXHbnt2XnIuUd2fZ0YgaVx+8le/GHXIZp+YZR329pOky+J
42a7pkUof58Tkc1DbvTpvXoanHHoo6bfNtqmdg9DoVhyofHlilxYoAwglJYmbVC57oFq8K3O8B7M
g17VFa+SIZ03l3dW2plQA/yPRv0XNYdgUnX4S1fIf5cKIOmIglE8sMW/n0VeGuf5NLZ5D9jydH7h
VNdOOdL5wejP4LVcanPDJu2N07I73A6OrpVDjkAMaWPw8GMg+VJw3PPe7GLTPFn2bmkeEO8pKXGk
cEIcBPG+RYkfRQIBBXMpYslQqC1Rgzvl075ON1z1hpYrH0IAZgVE862oYyPquhQA/k/eNcSdTuCa
6MHYG7dvoCNMy8Cvm+KTWaTGl6VxfnEe17uJMrIHRsXwkjsUuDq1H6tQJNYcNEaoMFoJJBooLfet
6IOrzX2rzafcKsZNM+rltvImr0ObCvOOHQfXN4hZ042X+uNnDBVpwTz0NsJgd7izRiiW5uKnSKGW
DT5mo9ULdlq6o+bvEvPJVJUUVrYXvhWxHJA/0F0rz43lvE/53EEEr15MngXa9H7bRFfChHMBcrhb
LHlC9AoC7M8AVRysAypM/qw4BwotXCnmNexRm1kBIZof5B2AYO/2heIG+t8quZITcTi22CgqdvL0
v2gWOem+UhEoSZm4j70WEoAJJ06CnEtK4wFgw7M+nLqSzxYImyidA7TqVX+3jp/8cvosAf2nv4TM
rY0lQKSlotK+diZ4lIjmZDDgoQggl8lMjD+k2WCOJzYbY+gnyYl0LqpYcX33al4IkitlfFkWu4iN
8aSRDWk2vNwxRxHcXMcNiABRD0CqAApd1RttizI8IAAQO/MAieuKYkJ2N1ivoyr3seIuLiVJvr+Z
l6FezGw4+cZXsmzt9LFnb0a1s5GHKfpN6+yz4aHEuM3tY3Vt8ZdiJa8J/KcRxOcQm5v2cqSpYz+g
hKxqJl2RAoZeIOShK16UuoTJnF1sOkkzayLteAK9abDk36jquX3tHYAzciZA8nA06djSlf144oXW
hkWjTWEG8oA3jRYzMBVMFevh9SlDeE/w9sZBA86yTHHseeCpK4oBCr3Fb4SGYKMt0PAXmtW+uxNQ
HidadHeglU9MtwPtRFq8jIF8ZnEL41Tjod/uUxWf1craoeaF+hMeE7hC5bJaMxe0dq3GOM39U57v
fDck/Y6/37azFaeAqWwUZoEGhukx+X7QapIsFe7JE9cPbf5IjY0Si1UhQr4h+kRHMc1B82VR4p0R
Zmi1sBSnRSVCuh94T4fKp6K/kz0Wf035sVPNlK5IwGSagb54C39dYbmCcE+rzbZaToXeW5uqLI6V
gfZWx1ahYq4KAhsKYK4EkplcIiqMUvPzgi8nr2uOi2E8TgnNgpw7quBjxYUKWGfkqNB/gVNjXp79
0e4TIJT20ChjW2956/U4NLLq2UobdfpVeMnLlwAeXYIODPQPCGiv3nlx2s+16deRk+dBYv5jx69s
+O6Mx6yOQ7e9M0GCo3khTi4PTWO21LSFuHH5yymPNdheAfB+78m5lCHZ3MIrVtqGVkeV9lxWB2v+
nN7JmHelhnG5RQx8iFWaIlmp2UeRFe+Z4vRf+/9LHSQbyB3SDgZJm4hP+R4w2DFIKm6v0rUTgwcT
yQfR/IHeJ/l5YUxOblE8/lw26wHHrF2SmHOQNO4utlBYuS1tRZ8LadJlbQ0x66euzaLMmbeul7+k
tnLEc8WUMeeDJJV4kaFXVrqZp3ECNUHmphGnm9pD9/GrnYejHrT9K0/ebutz7QzQeomoXQBBYlZY
7vEcxTB+m7oZGjf0wHUeuiYJXJVrW1s04QIAEgWIDkQCl1ZmTenYW92URSA//myriDxWVTj7umTD
OoZ7+pzg64DveeUefyG19hLr8Z0gd+KsoHUUPS6YRLDQ8yal3auM9zWbSRaRdM/yx6Q85lUeFNpj
xzedq2gsXrOBc2HSkqXtZI5ur+OlYP2Y7ZO+aIFRZmGRAAfW/h33qSLcXV/Ef5WTFhFDvhj9cqBc
MTmbOE6CHOm5TNUuvW4IiKpR7Eaju2xtFLiKCUKeDDPkXfHW5G334GojUdj0mhS0BWB4BJ0feJYK
Xc9izqwZjdSy4yyy2eeRhb77/faZUX1fCjkXMx5olWV5RA391aA/htL4elvC2m6cayD5NL02mekS
aJDQo54fGn2f1YqOrevLGfgbgpkTQQd8jVy0cKesZXTChnfDl6F6FFB31DICB3QrVn8nfs3H0TkX
Jlb0bEc8W8MLPoM168684bUX8l+3F2ztuJwLkLYcEHvunGRGFsXaZ2ZvkpyhEF4FtAHNVJoFmabo
DlkzAUAUoGcZgRTAmyR5RsxJhfdnGsUP/IcSTlP1dcnADH2os6Kc0sjUrOClaVXB7Nren/96ybyG
hfKZ+Pj12YhYadwiq1noP6fkdH/WAwWes2US23a274tVUQxJQdBp1n55O638eXvbVQsl3ZS5VrlZ
buH7QB5sp9DZ3v782jFECg/MCuAIug5g3bqyuemVKSZV3Q0m3zZVj95DU8VhurYdeMQiz4ApC4Qy
kjHNPEm8ZErTKPf2vv9A9E8mmfeaYYYs//u2RivnBHUDjDTBcgHbKIcWdQ6O5NjkSVShqJfG844P
xoPO+jfSgPje1I+AVswVIdPKKoISDRCASIiKipWkHokrvW19P4m0ZKO9e/3eVhVFV8xAsI6ggoii
JYIM6bIsqDcAoa9Da52dvFEg8eiLooq0IgEd9WLQDx1uaBKVTqRparOWWXUSxdlD8uAzhTO+XiLE
RR8AP7A1gCdLB9Jgmac5ljZGDXECLWFt6HnTl8RQob6Jn3n5SIIcR7TaiPFhX36RWZQ6s+ECAaEu
PPOFsmraII/dBjGr3X1nTKoZv49E3LVAgeRDBF6SDHJpL/qkdyyZosz1gtisg5RsveFX5j4NzalL
2FYblnAgu9tWfr1beADqMDVUy1Dxk1swyhEXqGXPE0ZvF9C6Vac0pdvbIlaydkIGiKrw8kBzrTxL
4hnczXjGpqispiDRgNBYh6Q51HUtJs7CsaqDLPEChglci2qKaO2jZiKvKx67Ag/MBaO63HUJKqWh
xdjMEHmD88wyYNx13oY4FVCD8wcnHesA6EVBa5pbXuksSDqkLR2qbS1w4LpN87vJLPzv+gZDsQoP
s2bKmBbDoJUoVeItfunytZ7TerHbIUp0UwupnduPaep5QR93vmIV1qxZlJ6RIcO7H+HkpajcM8se
MDw9iEk3dQrkkGVXokdfRW+0Zk3wXICCEhX3K4Cm1BvLTMuNPqIOO9Yl+US0UhHtry2aY3yU0zEQ
i16lS01Sd+p0J8VQpGZvMXIVTH0RlLXCZNf0OBcieUlwLXfIYZVD5JdPk/GsatK8ToyKMiL2wUWm
EtC58sbrA0Fx2gB2mO0FY/ob05DBkv2sLXff6q+kjDovUdwsqxqdiZTCC7q4Pm90IqAfCfDAyBdq
qpiyVSKkCANNxjHA3qCVvjwT+6G6k/QIkfHFqjnSzjfxaMVOju8n1W9q/mpUvICrvx9ZV5xGzOxj
LuzSsgYc0t7SC2DeeHOYY1SqUk3Br0rAfiO9i3gYkACXEspSt1uHu2OUd69+GNf30Sp9LBDQ/jHi
KHra0SN9+XnSd66VtuaIvF52oBbGrjoMwabTEy3jt9TMfxbE3Ch8u1h02buKYS8BfoF5OtmxZInl
pD31IbPY++w7CNQwwhEUiRXMWbLNhh9F2x2sbn9b7NpCCoxPwC5iZgO5mEtNZ8dNiZ7rAIIrT+lP
xl//b58X4s9i8ZRjznv0F5xP9AsPP4teMSq15sMQG1lA+ES+92qcfxBwnOaCw2h0XzMMu442C5T8
KKsBxbkUKU+BnsKRcIJFij1e/iw1yzrSOLG/tG2nvdQLqUIHVJgBOvV/ZH6fngyT0/sAkj4sUsCK
4opDFH3FrmdVYO8bFoBLFtYUlDtbU/X5rK/k/wTIfTPe5NZuUmJos3Y2ubExvP0f2dqZDnLfjOYm
mc4YTpU1ZFuj1zbN7/ut7VyAtE9I9oFesYUOg/tuv8fmn3weA3+4LZHfucJN7vJs0BYb4/DJgRi4
+T1VnnctthDRi0lcoFgDqeDytLh2kRHN5ziM6Y+EJ1vqFXvHOJqdAtxp7dB7oBtBu/AHXod0vzgz
mP3aEd5Tj1+yB735A+959nmZf9YETdx/vKfu0YdxLve94Z+cwtjqDX9JbEwHAaTuD3beRHsahu0F
Xql0o/llhQ61Cs7TP2Q9RVCmuvXF0kveGcgz4NcEzgPG/uT3JLiGY0B/+Gi3dXWMPLzm3XFs26M+
Agak+pMeNv2jVIb3EtSR7KBvllmb4r6N/NoChti01w32VDWqjMyaX0MW/t8GMMkOjMbXbGfI+sil
edhaGAJ98athm5ZGkFuRC/7QJlrS73dvFQYEEbQBQegD5eTSyNOy7SpiQ6hVoTHykTR/3/7+yiEC
2oIrONI8vAhs6cqZJ1w5xohm5bzsw6z9qzedgGm7Kfs/yhEO9exqGxLizQkxm8iydroTUOcp8wGM
pcj5rbhljNaBqUX0myE6kOLnxrRj2rZzE3VjODTHctnGKqSy6/SMhwwDmk4AToqBXbm1VzMss+tj
mHYJiDebfPLqE3CYWfc1rY+ZqudwxfVcCJPijTjXS33xIMziQUPCwlA4grVzeq6MtPsWz4okG/F9
0rz69AdvD0n/d2+kKGAonk9rdobuBUBV4iEowsTL/QcdUGPEvt5HZvrTzfqwQr0stzdm9+u2Pa+t
GO58EbKju/vKno2GMUAC9X0UD1oQjMWdEOwiskBhBAYGkGcU/2TAIQzmWkvt5zyavhvkMauPd/98
ZOHQsC3eAteMIwUMb66cGmwJT6nzl2t9+4PPf6TE0WZ9zbaZDYhrm9xnUZJ9a7MceE5/IgDXJCZG
0CdxhXDBkInxyAL03glodJq2Zb3SDQs3K90t4EQAYDigaDFaY0pu2COlw2gPrNh69Mkus7rPbdx/
M9P2hU1u6GbA9Ry7p5hrAQqOj3rl/c2R2PIYXgb1csjBqWKUzkNGu78bywE0uIr1dcUCz3+fJV2u
aaITbUrNKbKQS9ObJlC1BK0JQNVZXKzwccjZXR4la3Adxho+Ra7mBgV6VodCsYsrbgHV7Y/4GW1N
V+mUvK3pPHbahOFHYPBwu/3sjfTQtkPgpgV6+Xq2uW2XK94BAgH+S3wxEC3HQL1hVKU/ZXMUd6Aj
6sflffZaN8ww2sn6+Z/bwtbW7yO3CgAgkCh8QMadXUWJ0aQFSGfBqwH66Se/Vni6lTsIegh2BmDj
ATFZiD/7vBnbDTBHPQDbN9sq383axlJlPNaWS8xIIrkowGvka840m8Gj4JyJOCcnN6WvYz6HDCQN
rFYlUVdFAfcMreG6cT04lfeah5l4OkW5lX9vlwwzRuUXj3mHYVTN3K7uC+5t9KCBZu0Kyy1BWjLm
OiCG+6YMtg3+ur3vawGcQN5BOlg0fSNrcLkzvgUHEI/zHBU1oLL0cX5mevtMzOTQpsZyxETGbiLF
i52be17S+9/2IMOCbSOW05GNlhJhRV3OqPYK5GHj1bE/5YqbfM3qUAdAJQ8RsAnw90vdSjfXOzrz
OQLdcVCnP3XrFN/JGvdx9wmOJfgdXINo1biUMXV9xfGGBwb04GzeNaSzb2/Qmq2df196kDYLclc+
uOGRnsiPy0ABm1n8nIvpi49a8W1Ra7aGcX7yAdEuho4uVambsUyWJZ8jW/s5FQdDNf+5uh1IRIuK
EQY35EsKI41M93ofJ3R8MrpHMzuN/R8YlMh1/1eEfM9oadf5vICIys8BZAuof4VJrW2HoOcADjde
ILApaY24RjQ2ODyy451HX7gBYLGDfri9EWsLhYlM1EjQDWKib+tSSFI44KYbRh6NxqvRvgJuuFM1
H63tNbw8EQAOOP0fbuHMIZOOtzX4PHkEHD4tHNnn2xqslZnwfII//s+onZz+ZEAXnZayBcSo29Lv
M1pQN6XlgmEva81AH5Zqi7w3fxiWwtnMU9VsaNW1rx3zieL8rCgKFFY0cPmCsg6sJ5drWTUmx1Cy
sQC+BDk2fwhot72t60rsdSFBcmJs7GeQFkJC2+36Lky0zzF5KhDijAEtnmZdodDKNB06bc80kkww
1dAPF+c24D2TPhz4N52aO9d+8Yo4sNNdnKZhzT8lA9+B+iJszW2W9oDejgPd3icT21dlVOuqjoOV
Y4FXDOJnD8VSjExJq+yCw9rK9AY3olE/Ubc+DM73Nq7Ql1l+vb3aa/uJKF1AcWL4Hbj1l/sJu9Jt
aoHCZuim0KZbKxsVbnDl9H2wCAFrH2xMVx1GqQ/UxcRFrJJoHpAjnkvtRe9qxS6uqAH8OYHqgBcN
gKEkNWazR7DUo77B8p9lUE/f716li89LNpmzys3dMpvQV5SE/b4uVVfr2u9HsGWjwIGQ+6r3o2MT
s7PaH6Keh/mO3EmEJG5VwKP9+3lhb2fuyc25mbUNPp8A7Eg/gaBZscmq3y+tf9mANawpY8C5Ll7A
fyy5qkC2YkUodAskYw89g0TeYN1CimpmKcDb05B5QV49DkyR0F8VAfQvZPMBmYSX6+UicWbWMy/w
6OuabF/BrwJBuv6DjDWq9YgPwfbroO9eerlxUFJldpaARsUO06BSTYWv7cP556XwKRmski++Nkck
2dRV+CfHDLVjAwQqKOpjIOVyicrJHfXZKBBgDgBZxB9FvLG2BUi0g4teYDxeTTa7ab2gUcxmUTWF
4KPsabjcP/yPig2yaq6BgQRRdL1UYUpZXLjzgvSETYKtjyD9blfh4OEM5jThitBnI33fS6xxcgYW
GSwctSBPFVYqXI2UmsDQG+pNoIoGsoArLODsKONJ6OSsxA7HyfNiDkFjdqGZPXv1Y46hqoIpynkr
N9GFOGm5kC8GJWkczzjY4bv+swc6uPMnKwYgNFzCyLBfjVKVUzfpAGaeo6HcLXSfvt3ekJV4AhNu
OG0CKAXvIslmh6nC4GvVYsMZ0R6ROHQPRer1v42lsUKAN2hpoHGaPCZL7WyXok0VTV3XRxJpNrxn
BEyLAImXNqzwNTNmIlczZ791EjBg9N9WUCVA2iI6DoMdawaSQa/ceEzZ8Q8+D0oykb3H5STXCCtC
EH0WeMa4Myor1jfDVli0+H2XFo0FOhNgXFr0CHjcOfaQmLG6HZu2XX5ixv5PdHAQoYv+QF1uSpmz
tPWGzgOBUfuSaCd7c/vzaxogTY93ErDb0VcnOXXNsoeZTvUECObsiU0YbUe4niFvxu7O+yCnIEwZ
3F+gG5Vfx12HBlUAxI8R1eutS7O9jj+MqxIyKxYFdEIbOw4QE0G/d7kjPu+zykoBnz6cHABkGboq
uaQSIIULQ26Aa7o0IQBkd7MXA2VNYVQfjzrJqhAnIMGNwAe0wHLAMCVD2o0+ROR1uuX2a2N/Kft/
7Pk75QfdGoNkaAM+FGHTl8HIuw2Pu215f9sNIhZ0qxBka0U3hHQZIAFVadxrvJPWzoHntaFjKyq7
K6aHF60tkBeFf5ODFsMdezaOg3syGjMwx25b1cYnG9QIty18ZcOQ1kLvM+IWzCXKiujz6FtN2bon
atshoW1YsuF+N4answlGcgw9Ic0khS5W7IF/2M+9E3WaoKZmWOqKyt2aEkjMwY1hwAmQU5IEM/Nn
XSOZL2a5xVjIdL+nR+j+7/clR+ZqdWz7U+6fLB4O5ab/dv8enH9eMqZMd6eZD/j83ISMVmHmqarc
qwvkAttasHULkLTLc98mw9yUwIY5dZSGlKJ/TzULqpIg3VVdx+u5NSAhrV6Xr3hm316i6+AIdyz4
HIGHhPIZngmSAkbTV16c4vNd/swt8Be3mT8BHtH5lXnjoQNtBrH+RKdzodKqoccYc8dd4Z9Ym4fA
mAsr1WTA2iE/lyCt2lAYHfdtSFjKXZKHWX/M7g9bUYMRY4YAz0YfrXw2WJoXfY8S/ombemDraBy+
O9GAfYEzBmQcsXHfy3eKWSM6GmP3NIc1+zIkn2/v/HWcevl56UZp7HmxjQmfr4A9krNDagPL6Fio
5n1X7BfDcRj5F+gagPaTjniWmGY5WzQ+gVfVyF7s6udtNVTflwy4Xir0sSK7d1qAk97uzPvfh3jR
oMMYqR4kdq6680BNhpto6eKTyz7lAc3vfr9dfl5anjxBFqOa8HkgtIxj4C0b8/5o9EIBaYHKyS6t
ZYQEzEaM2/L+kQEogLABuQYYK+bFLh3IhExZXrlDjHtOD45WoSsuuRUzFdCAiEnwH0AVSVeQl2l6
XLFOg/+ruqBK7A2tq6gfzADVIUWwuCoLPQTiNkUtUn6sEycrgUQ2I9z13/vxh21+nowfmqodZs1i
cWn/fylyQsMA08PcU0hZPLpxJh/l6D/YctxHOHTw7XgoSP6VYW4iM8c5Pm0cOobeoAIiXdfg3+9L
3pU3qa2n3hQDASUNkkdz+YMLwhJQpxhMQkMcOhYujQrjRFoxYUriVGk/vfRntrntM1Zuh/PPy2Tq
Vm/18VzAdRP2WNrvif1uaIpoem2JBHUiOiGBVY/ei0sN+nJoenNq4lOZ1qDl0p8ToNve1kI4aCle
R+USmA3oIMdSOeInnOU1jNJtjSr1/VNbYCpocZOQOmRr1/7eNZId0AXvhAVFTlRg56H0hPsZVVM5
L8Ds0U4mAp2IZoU9GGc94O+bVdSmirBzVbN/Bcm1oYWycpwYBGnZJ2N+Tet+Yw5gVpv9kxarHPza
oRdMgB+IHpggk2zNcLSaWwTGbA5bZzsdyuWRu3/f3qo1axCckOiCE25Ffu62cTICMA5B3FLmyNiA
Ly7Z35awsmQYrEc4ItKk1+MKY2zmulbWzsn03vL20AKhLU2/51oW2LVC1IoyEAUyLQFJ5wK//tLu
6rHwkq6anNP47BmfbRWR6sp+oHqKpUJbmnPNc9a3npbkXe4C3JRsMvqLVvWDN4MTqFHcLB9mJB0g
R7gXgWj6MYt2qYjhDmbpNbNzYlPNg2rJH4u0ehgdZ5MW7J3Ns37Eur4Z9ryZnWp7e8PW1MRQJ3J4
AES5hv9PqpIDXDx1TxOrHlLrkL749S6h/v1+CJxNSD+L8Os6P4weaasba4gZyT7ZjqPCFlbX8Pz7
kjHYM0OGJcZudYAKLtje7o+zHun8oW6bIKFNMI2HWIVcsuK/L5QSh+HM8y29U+dxB6X+H2lf1tu4
rnT7iwhoHl4leYgz2Ekn3Z1+EXqUSE3ULPHX36UGvn1sWjCRvjgHGxvIhsoki2SxatVa5Oj4nwEj
Gz/fXpyV3XRhQApqkA+byGDCwNTPoZYBtorkVMppAHgj/v31trWVDQUZHsDmFi0yNOJKIQ5zmjjV
HWwoQo8O+VZTVb5zbTjgjrBQKDDBHiGnPMpy8ir0UxIQpTkBj9/sZAxse9rqebnNsnp7ezhrq3Nu
TXKJjMVeh0clOSaG3kPKG+3lSXYP+ljFtK3ZQUQISCnYvhZZsksvKMo01vLYJkfeiLuetw8UjeZZ
rqqur00e0KVoz8Mdix4dKVVZ++YokgbDMWgexOgbPSINAoFsNIAoDqQVPwDaGykuBAx4j8tIKOKM
Wd5aBPQ1Vo1sW5j57x9eGTCigbIGDdnASlvLjJ7tm97PXVpZhX9M8sj2g3Le6PPutom1MZybkBbf
LWvDprxERuc5dcCsrPCtlc+DsGbpwEed6JoHRRM1sfrK845g/rtrKr4pilSRH1zue+lWQLkOhS6E
VotumfReEgg9pyHFg8a3SOhbb9x5rpyt6aP961vcPrXKtoy1MZ0bXP5+tiq0EpNvmTDYfW2TPMQd
oPCrlY0CoWMcTahpg2Bf3v4JHvpc60rQJICihOz9LCCmIpmwNgYUCSGrjDobcG5SEDWMbCxH00Sb
/0G4wH3sb3vVyh4EAx7iXEQc6E6XO/zw6itE0unJaWpKM+w7L6jTac+HX8TkS8OceL1tb204SxZ/
aS4CcYF8tNT61E6ADKXQdr2HTq5x9w+fBxnC0umDk1LmTEVRmE5W30A1zv09dSzwFT9/bcHx3f++
b1x61BwXRTLEUKXL+DCHzswjGg8brbPa8PZAVIakvVKV4I+oCwwEhcEuD4s8bAeFiRWSYrQPLaLM
gNUuqlSSaxnC8ajbguSjmpJt6/KHIoN40WRGhWc85KWbByiHRWhFqoMSxYtU95GJndHEf3uofzOh
8rlw9jvkRwlLkt4UQ5ycLJe0x9bM7GoDkb5n6KGDqzi3sw2KDvzemhCEe539NU+c7l6AvTbgzWz8
0iCdefsXrR1U5z9Iuv/qLBGZW2FicHlttToNuvwV3MlJcjIWsitA/UeheJjJwt3LExBIVpTM9UXb
9oozrkI0WboONoaPlQf7xTfAiwJXrz9NaPYPLD60O3eseKh7dbLtM58HRkXdUPT9ENRNMUVay+uI
Jj2N8KC1IsZofo/CUrP1LVWT1vWKgcEZJHrgUFnQKehCu9wGTewnJmnm+Bh3vAEuQtef49T9bVWk
3LVz429pkzdBrCdVpLnNn4GU72hYS/bCne0jBNunt9sLttx9Vx6E5/qCM4bcjZxr7xhD1z2Yfk8Q
mHu28/ElF/SY2Fnk+1yRyVrdmGemlgPu7E7Rh8TJSMfSU+2aCL++p0DoxZlia66dkkvRABgBwHMA
Yrw04s5CS8ZWxMe2NEI731el6uZSWZCiCRJPdgythvg49Kdh3jDv8+0VUX1/uXfOpqlrMpbmDr6v
/S5YZA+Ka0v1eekZMWsOyE8bfL6Mkb8PLa543K051PkCSA7utEzTCk+Pj6Nz3+bzrrPiMGPPuaWi
2Vi7f9HSj+wuQKwoeiwDPZunMma8MLw4PtrxI/HvRp1FXq8HdQZ2YhUdxqoteBQaXZD3BdL00hY1
Jw0JcYtgUOmjn6JxiD/zbgYnvb4xXEUBcnUGF1LCBTcKqmVpBnmdaz7ObnIEwdMG6uobbsVf0or8
GpN6d9vXVk3heQfqY9ATX2UE6VD3JbU0JMpbGprJg9HOGyN5yKkKr6UytPz9bLFGGySYpoAhIz9Q
aIvk3V1ldyAvV1wGa2eMDwgswPRAYF49WznEmix/QJZZkPSOF+wxme19OyeKJVpBcgMIe2ZHcoix
x5sp9vulAuO/phn9PlK0V/WGvzEL8UioEVZuu61ac9tp2q4zi6+3F27NIbFuUAjDjYdatXTPJjbJ
S5Q+8CDIhqDkY0A4VPTIW45cYfnptq2/qWf5jjg3Jg22cibIxc1OfExKp9/mlpUgtnB/ceb1BzMe
6K7mnROaNdVCYuroYytBBrX3m+X4gkcFxtBVwQjMzcadjeoXTd0vRC/uvdhBiCDah9gxisCfc+PB
1lFxh4IF23Y5sYNBA29lhY6jkCBwCWzR+VGBgAZ0+GXy4mRZfMfbxr8vZmhi+gW4myDJ4Ydl1sb7
Rot7RGFW/JSWDFQms+7f+0nxnWdTcy+AtorA+8B242R5EAzNxru6tKqn2RnaTVx2Rgj19/ixyfI/
U0+3Pe37IrDHogk15gxPpGt52GQzNDENFMnmsu3ujB5VE2DNrXkKivyeCX8IU382wypGGTNxWLKp
rKTYZwP9OpMujaCgjh/siB+I3ZqgoDM5xuBV3Aph+cHQjunOEgV6ec1p/GNTb4xuL+vVRQCMhoYD
FFUlhPtXDKjcSO3EL4oMEuOBaT+X1unj30ffGZQD8KrHdSzdxCCOSkuR+dnJglTXUWQKkMDViYKf
v+SuHReNgAjL5FOyTWt/SgwwEdnfrSoct76xdeLX22O43ueLlaUZBM1maDWTSdXzbIyNeoaVJf3R
fJpY5LD7PEHIGBGiB2Mnghniu6Aovm14bXFABIZnGF6wC+jx8rwE8FWH7pOAXWyP17G5+/jngTwD
kG55x1zBZ+O8hLhTM+Ynhucr21L648Pfx+mIzhIsPH6rnJ+aE7sTnknB4Nm/WO91rUiHrMzOxeel
2cmyuRyZj8+De5xZNIK8WHR7AFf3CGqhZwOQz1dIcHX6mCPt5cTWoW20T9MIJnK7qRTh6qodaAEA
iI1Unidj9Ax0VbSlBQ0RrW2i1vvdDQ9UVXlV2VjukrO7t2CDW4q8AmHzBK3iAcJelIfZoLh5V9cE
ED0MBIz3mkwOyBuHjrrO6KmuBW6iV61SBK5XGx6+6uMcAe0VsmxX5Fc1tE8YIx7i7iGwxPM2HIxv
H170Bf4Jzka8HK5xR2aMa6TvcAx75DQO38CsV/SKu3Rlli5MLH8/WwviAQTU6oIc8zysRMBVYsqq
70uHrjWjuE5tfB/MuffVx090hNlL/RvQu+sjt2NQHTP9mBw1mvaByN1H4jWKCZLVvrG0qBiiE9JB
RRd5O7k1TcStgTo1ziVrguJN7ablFlXZ+OD1FsqUyYjKuzfmAQAEPKwKNm9LzWh2mcZYaOuc/tR4
p0cmLSCOK3BQBKT2Vc1mV8GX9BOlJ5Q5QGS3afPkNPj1T+h8dZu6n59doj+Kuglp2SsezquLejYl
0lXnaFMs9IwmJ5emG8tLQzr+vO35qyNaODdQd0SLlHzNGZwRh6cEpSvny+xrYVfc2+g9EfwFjGm3
Ta0OxkVEgNTGIiMjDSYZLVoIMLycYja/5YX1Cdpa29smVg48DWD9/zMhV7YZwAJ27yAza6cPfvmZ
OGFO/2XCzkxINxCN64aNlQYX8EC13f7q0z5yQR9Kv1IIpf/DcHA9oEyP5+5V8t+F7F6sdW0CLWJI
LpYHY/7TxX9u21h1gDMb0rnE0ZZom1Wf4I4gUTFD/2L8UTU8aIf7yVS1ma2uz9JWj8wpDhI5uDHQ
g4eYAVscIoZRYnwbC2Nba/E/TBvEcMC9s/BXIhi5PGqhXuaB5wtvdk8nu2S6s8H5Zbq72/O2NpRz
I+alEZHQ1FrORWBtkxAcsz9aOn3XplQRr6nMSMtD6CC4Vi9lRe9tzk6VeCr+IUpYdiMUHRaNjysy
6QHZOYNPqMcOfGDhTPq9Pg0MSuaq1V87AKDWqqGsuPTOySgkywS80LUAnnN2k/251BWX+FWYsOgE
OMjNo4dbB1Hm4ulnNywfCZi3ehxlw+w/mb6+T6h5oHMaaaMV/sPiA4SOG931AXGRFh+HKdQqYwf3
of7upL9id59+mEt6GQ16h/FQQ5XhqiM2BQ6oS40Gt2G2i2lkGZuEb/5hFCjm6Wi7ReuwTBJT17o1
QRKTHFvO0rsZElw7Z5jiXdnWquTscjFeJBIQU4O9FPc1gixk4aUJyz1IyXUVmEj0fv6U+YUd9FXy
VZT0E07s341AYm3ydBX736pVVM7Qw7E0Jsj5tBL9+BCY6/Qj79NNou1YOQV2/ZnFm1rcC1AN357P
laMUOlyLPDlIY+AdkgPaXpyQofK1Y1z9SUowx9A4GNH2brr3NcgsbxtbbsurGQXzztLRsWwp6TaN
tRnKb6yEWFY5xveuiTTeTId82+gQT7UIA2O0a2+swqGBxVyVXNvKsQQIz5IQxbxew6JACtyMWcL0
46B3oWZ8bZqXOCWKIV7DeZaXGPia/9YorqnaEsZTn7a6fvSM51QYQT8ejEoLkmHL3CiJNwii/ezH
7Xn96/XSxALridTFUjtGBmAZ+tkx0sVIquV5bR+tKqs3EFkElbtJ0g2tO21faK0Z9YX+lomiGQK3
Ee1u6LoyFKJrf3uNN0UOrfQnn6dN4HO3DzLN6XZGkzbvg9l2n8qmEYFZz9njWKNDFreU8WLUotzq
CSJrbS7gqPVEn5vZeZ/muthP7mSEmtYPW6TDitAFqVMeVTmtNk6jpVsismnT1ugPD8COlIQTjpJj
LIjzqW9cUBDqXAX0XDlmL+Zn+fvZ/CSdqaWt1dlHyA9Hrb5Nq9AB2SGyb7cXYsXF8JhcSAeRS8LL
UtpNeW/51dTo3tH29pV+X+E1kG5vm1gZyoUJKZznCImLvIIJJHRMAIOmQzrfkV//YASbBKB04B0w
/ZfzxQTPoOM9eEcv+2Tpe1aHVQbXSBWbZeU8AAb2f2akQKGrU9FrOczkdhEhW6qbv9Mxmuoj53NQ
1O/gILw9rutSOAqa5xaljZIbhFRt1XnHOPdD0XmhywD4jemm86sgLu6NeWsiR23oP6Zi0zsfD4xA
eYH/eXgsAkQmucdUuwk3SO4da2rfT7VzH9P2dfRU4Oy1M8iCUiRYpAG/uG5rS5vZylyCFsCsrkJ/
AllkG5AU9wipAif9bmSH0rIDpR7mmvefmzUuvaaAXG6TjY13dKvXodmxNPRVjc0qE5JjUkEJ7UWN
hr2k+mnO2Y9hopupUD1i1jbZ+Ugkx4Q6aeXqCSbQnL5U+b5ekuXabjQ3t91xbTRoTsLDEigpMK9I
96FL0TvGZ8M9goUn4MbLQF9zT0UsuDYWE7gfDRwEkMGW97KGY9xNJyAxrcHclLMfmsIIefG9pYrR
WKuWwHgEMlkEkyC8u1x/uzL7kmkJ2q0gWbmdmOeGXIjhzSx8tMM6tPnqWpRsY12bg26i49aG2tee
lbW/g8hlmgQYANhvCDEPIy3ruzLhPOxNl224nWYH1uTlwaGAaYzEMkIBfu1326mm0Km5FgAJPEb9
1DpbVns2dAy0sUyCymbNSzcI5zfLq/p+snNviyditm25hQyFC6rOto+9h5SSObI92mxZ5U5PumD0
bvYZ7qa2p0/djHYAdElVAW8d8sia/sMUYUsGF2ipZZHQOiz36CRuaiV5bKJB1BaIEv5kXb21IO+G
ws1tl1tZI3gBgGBLbLvAKC7XyGhcLBIkf0+m/qPMDxX92QyR26lgTSvPpr9Rnr5E6dBglfap1jdJ
YQlIfI3GHMV+iuZaFZxodSRQm166LkHeIVe5hZ43mpPNUJJCeS1wNL73WPlmumRPuKpJdWWjYjj/
syUNx5hrmjUFbOWD4Qd+ncQhn0kcGXYsFLtoJf7/Sxv2f5tIWiBLNEQQgu1aj2/gXrfah8Yxg749
cPE8FtsPe8OCZ16kBsCeihLspTdU2TQ6iPCc48CgGVPsi+o7XD0Y9ZfbdlbcAb1nQAfAF1DnlnMo
gPA1jLWWcxR2Fab6N1TyFKHEmoWlp2bBN4JHQPaGwu4Zm/vEO6Zh06eBr3worbgAEo5giwPE4a/6
zeVUFXEPbEiV4u4GSiuLWLbXvH9YjXMTi8efRammDwlpazHR6s8ZtDC1MGYPydePLwVk49CICW63
64SGnbPZEkxDu4H9QuITU7jv2jqglXtBuuD/VxHwaFBcdkML9wVLrJOB+WJWrPRyi0hvnQtMmnTL
DE3nMiBs4iN0qkI+DL9woN5VrReYKR4UDe8Uq6KyJ23Ibig0SIgCpEHy/slsrF2Z9PvEQDE+9g9V
1ykqU2t+5iJww/WJqAAefekETGOtDeZAAIXQdE9+Dz3IPRR4EJWJZQ3P/Cwl7eAW2gKX9h9N/SXv
XipPgatac4MF7LHkzXE2y3kti1FgnGsaH+lUf2ME1UjPpfvbnrxWfLGgywK+WAAqwawkpbVBqtWK
0vFRY/OEDqkrKHztUSp0UlB1sT1pqkObwzUo28U6SDdm/84h3aZ34y95bu1u/5jVAaMm8Td/e61u
N5amNphVDlBEqoNji+Vf2lbVZ7e2bgstLrS/cALhar1cN9I1dWKVBjzRXshQeb2te2sKBNEVQcKq
IfReIlcMsA7espeG0m7iHgVp1bFzi8deN7d6lj85QvWUNYzlRJP3MgSb/jMkr6Cl6clf/KM/mPS+
5szZGh7Nd/kYf0F+V2w1IEoYaczHyST1VsxmfNf1A9+I2Ha2Zdo2G8+u20joQx30PMOT2LJ/mgDN
7PK5Tg6lcPuoiwHYIUZcbNA1ByWFYqp2buJ5YwAuaNjijv9uj5ULOTW/iNK2AuIGAfUudzW64XPf
BE2XN1FtgN49r3VIe+ZA8ZT+MNzndKJ3fudPVdB4wFy4MXRTgOpswoHO9rbkVXnoEtPfWlTM26me
cvCl2GVAJnSRt+BX2WUVDsiEteNeS5kboKIs3rzZReQ6jNluaqi9Z7oeh44G+M7YdtqL5SLjLVBK
BPdg4HJtftLiBPIgtngr8F89tYNfboQrxK4trHfXyX+IzHK3xkQcCAezB0srdjkeuRtSm8WRll69
G8cpD816LIOJm5A5EgkK+zMj4KfK5zAHvVjg9cn8AjHFNOB50oQNZ3HkuAJ/QFp7AyHvPoL0bfVm
l2kT9XqlRb1T5Tt0zlkhxOWnEJ1V3ROaqp0dxAadTe9pyR7MxFNEGzTSOAN/9TNv1AMBx98giVIY
4dj1TojiFRBULUeGP6HJo5txGtV0EsGEbq0gN8XvenYFLn1d24yVUaNDq+mCMsP7AVjM/mkoK21j
TXMezWaab4zCGu7bkepo9e0H/Mj4W984xlvMBv3gN+7oh3NGhu9dmeh2VBITfT5Qe/K7rAx0BO9b
aDP9KYZhCkDFXPxJevLdGJvyUeR4v3R+SV/6mTBQtY9jCLinG1ZWp4Xo+ci+ev421Q9j/GkqPf+U
ksLZCbuL8Vtn956Xdh8lSY3uFQgldVHVC/shK2nxWKSaCIee+8Hc8i4yyoK/pYZbn4SXwxnhSuUd
+OlpoI2ThhwGxStFR5+KSxoDgK3B1bca1YDvb7J3K+/+uE1TPHl9b4YoShh/rDrxtlaRJDuwaIwP
PjO9qIeqwXayKh7lXTkHYH1tj3mNNgtiJHxb1u1woGWeQeVPtOXGaXsSubiJ71t7dA4omGGgU0Gj
XMt/j03c74Yxpc+EURpC8zt5M5xR7wKfDajdJsmg3blVNu8K3tSBmejpQWfE3xtaZ4euSFOILOne
rmr1Kar0cdjUvLGA0W3jUJRjekfNlu8G8WfojTCF37YosUUmiIMUYcfKAQ/mPnR+odFoSc1LZ6Ir
3LgxRMtOjbUBZMTa3L4/Vo7ci89LJ6HWg1tfixuGB1MMJD97Yp52Z5ia4l5eOXAvzEhXSJwObTcm
HTu1IvDib5xuU76NY0WMqbIixTB0xmr5cc1Oghxsfkes16rdONrHb6mLsUhhjG6lLu98rAgFbS6v
ATSwHlpfEf2tZQxhZQGGQbgW2Ttp3asWeFLN0tlp5nqOHQDdBYMigwbOovmxr5CCxYbJwBZQWEXI
+kKLrMlnUZFkKvTVugf+75dILgJVTZJUKX6JG0fmvCGaYqiq70u+0aUpAEuuxk7GvHEi0JPd9vCV
OBodgQDiaHgGIkkuLdc4ZsRgI5Zrap+L7NHoX+LsZNI7SOgoHGN1IGeWlr12Ft+CcEZvRT2wk0V+
AxwgPkyYs2BRz76/uP/Z95uCOOhnxSbyGxCqxJaVhRkOzNvTtZIbhxGUqxZNXjw6pdWeBwLCgwGr
XeS4vqYwJT9EH2+WpoE2GYK++NWqWkNXVmhBQNqLrKt2zbSqjYM7OlUVHyunWgTM+zpoy3SL//hP
FXcPTqMSbF0mSg7/lmaIhaYSW0tOGE5JbzYJVIeO9eTvzRqNaNXU7qsmRuBjqPJFK16xMNYtPRGI
Sa4kXKrZ9CrQK8XHNIlw8XBVw9Dq91FBBYbYWFinpWRu3zCjZBStJIUFWfNGf27nUpXlWLklFqI0
PAtRXEKRXfJst4Qsit9S55jlOw2EwWxDxo/XKC5MSM6NHouM2DNM9NXWK43AgMBw+eG2HiQ7Xbzc
8CIAbwheAJc7KEecrJspxQ4CteuhYYo39MpSYIGXfpSl+xiufPn5wcBbb85s7B0vdCLnwz1V+PVA
x6BZF73zQCRLByXRdMELT+DiKdpgdFE0nV9vb/61AeDhhZ4wgEMwBml+Cp2kTjojfdomYZOCdUpx
uKi+L/nRpPOuxcFDT+4XZm0novChlYME+GCkseGoILWWs788aUDZQYHh5bZ/oP5ncIEwMYWdi+pz
9/MfpurMljRViOft0hctPU3b2fqkaS+3P786FBRPcPkj9XeF/5k84nnOXLHTkLvPaAHBPy1abZHd
ikrVka+yJbktLU2Hj3iinUz05IdTwr6KQQNgr3Py0MhKO4AAz5fbw1s5UFyURBHYLPmEK1AQ0ebE
7GbGTmkJYtf4YabVgcbvt42sedvSQwqtHRxbcIrL7Ri75qwNCIpOlv9kF0GuaqNa5kW6RkDQjuYQ
XF1ARMt5IMOnJkMeikFlyQ0mvCE77acej5vY/zha68KQtPG9gXpezrHxTf2X530tiRXEzautUlpa
8YMLM1L4DBkNvaQlAjEqvlVo4uGtG6D4ENjJc2t8v702Kw5wYUvaPsSDaFSmG+zU85MZ7wZ+ouPu
H0wACfq3G3FpdrtcfitNO8vgWP6Mfu2sDUN0qSnceNUDgNLylwoaQJpSsGTPhVPiNYBdmuUzeO0K
lr5CoDl9qVsKpXmTa4oU6tqzANS6C20sghcHxMWXgyI5Szo7HcA0gvDfR5QEEorfXksORllFdpr+
MVptM6EUEsSuvxli7XdmxYofsbJ2F79BOi9K6NCC6RdVqUEfnLApvQ04lJ/xgv+Ht++FocVhzwJe
0QrmxZWG/hLPecg7RE+i9cjmtpusnBLoiUcHEQosyKPKvd1lmxed6Kz0BI1LiKKoVH9Un5cc3XXm
KUliB+VCL9Jxpf74h1+PSAZwVPghFCEvp0j3+0YzEvA4FBB2Q2cdfRgTnygeNituvhBt/WdEGkMP
fR19HPv0pNUn0/yeOubOMIpQNz7dHsyqY+EVsNSIlqSWZKdK58JuFzu+ezd3O6RWkK1RYSzWFgSo
Sqw08HhIAUtGXOpBZbbO0Ohj/kHpPtEULXdrg0CCZOFTQcRsyYjqEfKfbc48LHi5qfLIrzaQTb09
T6tDODMhLXpaFiLvcpjw602SRG50+/PrI0Aku/TUARMgbTtk4gyezIiSuQPeVEhHzN2mqBS5muVZ
Il2ePsAn/xmRTudKyyGy5yACwLPcbk8aPRDyQPg+y7/39Y9uUCCwVGNafs7ZUdJldZuwBOYq7TVO
KZgvdraKh319Wf4bkhxvlNVUZBoKzpCyvcvcHVEsi2LGZKxGQUTpVQOWZbL1aCbTfqbTvtb6jZf3
j61VvDSjtUW6XLH5l4W4sVBy9YfXwDq3Uwaz5Fti9gGLT75xYuW4m9o6AIL3/8v5DMm3/XHuHa3A
JCYz2VVEpOAmMWI0MPaKx5rCI4xlNc88YuzjCfcnDDnVrzh9dsDMX07724NZOzjPnFxG8buJoTeN
niJ5m2wo3df80a+DWlW/X/U74OiX2jc0yGUtYJZQ6rgT3goECglxxqLuH3raFsmS/yxIN75OTGT/
AbI6uRUPxne0cQS3J0o1BOnIceYm8zwCJ+uyY7kfVIzZq2u9kFJCnAD3iqxL0rglcs8OASzIsgI6
PdfzlzJW9J8tP/Fqn5zZWH7DmT8leVF0kweufd2vwnL4LezXtt9qAo3Qf25PlsqStBqm2yajXSWI
08dNJ5qAgwTA0IeQoUzTpmJ729r60vxv7qSl8VnnmEmLuSPu3oGmC1WcL8uvvTVv0kUAdK+d68TD
Q1p/YPEPj32uQGU+ZD9vD2PVDLQjkNNcqFwd6Vyp+96rXTEhy1z4pzGt7itqBDURIcssxdtmdX1A
/760n4OzT87TVEMx513v01MzFgL1f6N7GDoUy62s5/dDk6BkhtYuxTSuLtNfqSdUz6/TgFnVWUxD
+fzkpQJKhTMZA6tUvXhXjeAtDbAgmouhK3vp41OOfngkuOjJqn8waPSVgyKcXd2oZwYkZ0DbceWw
xqAnmrj7hS0w851PdppsbjvD+jjQxgWyxuXxJjkDzfMGdCc4bti41VDgVNGcqr6//P3sLGiosKo5
xt2SfYb2maviiVn9PNQLQKq2aMTJOfo2dTsKkmjUhrIvVrdDePYP03P2fSnfMKHomHUEz9pMhMnw
jHH8/31fmn5jarnjpTU7eWPkFxvVk2t1q4OreeE8AuJdlsMR9uBWYOxBllf8Muw5nErgs5wvpdAU
87TqrQj08ZiwIBOnLT/kbJn91kw4Amhci7oTAN6BTnU9tEcVB8naeIAQQS8YAGjIwEuxK++nMc6K
EVlZCK8jx1SAI0bYUd8ailtYXxuQCf4mDalftGDIErUm49xIpuXkSoddGpevpEWv1EBYAbI1YB8q
qH5k6RCV6W7MRdT7c1AX7mMWTzsQzO1cFRHcmqNbEBUGNBk5aZwLlxOcJMhLlh4qavO4f+9GRXSm
+rrk5mZZN8MQ40rovppzZKpastYm8/zHS15uzYQ3STYja5duyzaaS/CUv9/eSGuesdD5oSiDFCfo
Hi7nR3hzMY41Yg4/swL+6t73RTg1KuTjcujKN/TCTQ4leWC4rzglskqbus7FfoqTLOjtpw4tnNl+
rF6474PgQFVsWl2WM3PSHdA4zTSD3Y2ddPqGB6jevdyetLV3FDLPwFJAfRT6LMu6ne/a1HEyGnvJ
SWjm0ezHOUrjeQ5aczzwzop8ZCSTuH/vB5W/rcUFYBDDwYRNjByHZHgkGmG+Dmo/3K7bYpwiszK2
k+HuDaP71Iz+5vY4Veak00kYxeTxEuZSQKv5OG0zh0So+kD6dj4CZxfdNrfmi+AdAVIZJMgovyzL
ejat2cBBVSoomFcN9l6bGfCjGeoVJLB7lULX2s5CmQqSBj6QnldyBpQ0o90NLVhSnWiodyCoAhLo
9mgUJmTOUI37ltO5Cz9q+a5Xn9vk5+T/um1imRB5Wy18SQsbP6Ck8mHbZXZh+wmqVXN9n7VfU5UK
0doQUBBGCmdhaUHfxeWCTDQtEs+m2ams8T6wpntLf+GeChy6NgoUWcDSClugtJEOUXgZskRelkHV
/EeZfJ0+TEu9hJpn35dO0ZITBn8FARcUEwEeyhpFMnvNbc+/v4zvzG1zsFXHpo3vt/4nYAu19I+m
/XQyxeNQNUvLWp1ZQXemB5G+MjuN7XF+sDvFINZO6PNBSFs96TNWoHiHQXQPI5QjavY7hzBC0t+j
NYUT1WtdNWeSZ5GZD67RwdzUhxATqeIXe94p0xoqK9I9ANmzWY+7xbOsNmDte2p5gQCENvv88X14
PnnSJeq4fdrQFqPx+J8Ggjijirz9Wp/x0oflw6TUFuxglWenzPX33XCf+fckviPxW0V/MW0Kh/Kl
a36a/l2vb02dHAbVJlJM5V8CtzP3010qupzhB8Q8nKcoSfeJQBf13T9MpLfIq6MgCsCzVG9Nc9cg
o1EBXWXvLMBRFJ9fu8/Av/nf56VgsGj9pjYA2TyhW4jZ2+x3k21ifUfT948OA2g78OICj7SwUMnd
kens58UgUNbFmzqwkOEcFGH29WqgFReFYQjEgYETr9DLwwDnzeSmXpef0IcZjPQrqJEa7TDlKpXJ
6wsAOvcgA4MhoMauosNqZqjTuaDH4/x9mF8a82DYioNnzQQU78FTgVQHco/S6WkBCTlqzUBPJenQ
GQAxS0U6+PrgxBP9zIB0cI7WXJpVCQNV0QXAI3TKHrsVC0iYgL0AmBcbNH/SajDdGzqRFsXpfuZv
zfh625lWJggQDlRMAEnBK1HmDUFudvRrQrDWeRt0pARlZR74papSen0BwKHASuMgLQMKD7lk4yS1
IzI7zVGIfi7iDcDYzzl9nhCoF+3B6j78fr+0Jp3MpHQau/FgLdvbT1TVnb+yICaEIhZsCIDgaOK8
3B6T4RdTnVB+IswLphevGxX7T2VA+vnocADesIMBj0UgFJz6ze01X9nfFwOQLpSSTK4mOL5f8q+T
fRiLsJsOzP70cSvQH0IfJdCDaN2UdgZlU1f7FatPiFv4fjDvmmSf8f1tI2tThWc3DkP8AwGetBa8
0WPdpy4/2T9r/7NlvN3+/MruwM//3+ellehHqlWT7vATz4ewasOij7xYhP9gxEGUDRENwNrk29d1
iaDcYvzk9ocm9YMefZp0VgR4qyMBa48B7CweeH971M9u2MqllKSVUZ3cZp72Gc2Hd4uy/s0aaz+6
PZ61NQFxkwFlbA2wUrl5tuC1bTOa8VOV3Z8M8uGyGOAlZ19fnPtsIIUjcsfO8PXOPjSUB6bGg2b8
cDsAjIDQE7q7wE+BmfzSSKZDW6/gWJIqmYDEvJvnU4UOFpUq5MpMocCPOcLpCwyYrBZokzl2XXAq
nCztmZen7OMLcfF5KSAhuHhJm+PzMfYHP6mOqRWXAoIAuUU0NBqLmvvlJIGyxnXryaxOA0E3Tg24
uo1qYuQLvVNEVquWbBDpImO6mJKuQFtjhW0yUZ3gc0EGWnN9oOEI0o7bjrus6uWDd8HZ/M/Mslxn
rhUjCh1iE2Yy/rluJiAN/cCwj7F2T8jJJF04zj9vW1wdmL9UK/DAttB2fGnx/5H2XT1y48DWv0iA
cniV1Gliz4zT+EVwVBYVKCr8+ntofHfdzeEnwnN3sd4HA6ouslgsVjinG5qGpquNrZ/rEMQjC3nU
aoUflhrZhQxh8cAvppOay8j7n0Bvj6n/a1sJyXXCs2Fo8AEBIbqWBTvwNbcpKzBZnc32bl2ftWY8
5CM56tOg2B+ZJpeChKPv1YWvoVcTMGpRXmKWbVYFvpLtALcNh8JyMQmOGOJ6O5hXtZgy5dCx5qvu
7al1slX9UJLFcnDkEbqjzPsWWQDI5DOepgycX8GLXQBV3f1OvS5cp932pkjW6kqOsFaYxwzqcYAc
251CUr12KsC5t68dRNScvAxTzBzSUrgamzRf0AoFSpjA7HBS/KhNzXAYjAiNfqHV/zs+x7U4wSOj
epiUTQvU2rL83Dv3QbIbskNjx9urJkEI4u8E1Kx4NwHgEgQLoGSw9c7MgKBpAIm/x3hpvTdAREHb
j7P3xQNmeNl8SNr53y0bYhFMcoQsdE8KZ7RE5w/Su216xmBn/ToX/8fPc2O5cGyrOdZBF5TAOS2H
KDf5rKrCQ/PdFlznlQKCDxgcvQyCHgiHmGerYpcctPyznmH0eJdE21skPaMOphgwb4iagtjUjCim
LKocWJ1VrT8bWpCdgEc4nIzmHUVS2MKFJME5Wx7BDCmnC/F7gF9FVauIZKRHFI7GAdoEoDPEN5EF
kMTRmQCg2v/Q50PeKmxZtlB4MiIBDXbBt6CTy9STzC4B5T2n7JVSsiut4BaWrwgsZVpcihH8AK0n
m66MI4Zr5ivL7ZdlfM/pQJeSjlsSwSug/K7NN/GcoR8bmp9Tcrv0x/mwbVEyTwYadh/AdAAbwlpd
f34YrYIQy8nOjcfRFs24L4K4IDcky0+GpbiNpbvyV5iIqW/rpA0a4qFVdS13Wep8BhFHyCb717ZO
sl1BSh3MwwaCZU/0zgAPMEjlQQyjN78KXXHa5V/HeqHrFj1LYoXKT1sLY8doSV7ceGD32r/j9nNo
2b/fFy4vc6YN3l3oq7bpc+D1B4BmREAUUHhF2VZcShHejqD+8ztbhxYO+bDXss+upxAgMyxg04J+
FXUndOALhpXrOWMDwdHwTIxi90DjTupnqs+nItB2mVaokiyybQG2jINMDtJqiJSuDXlqgtbyEpwT
hGvhw4in5LZRyfQBFxe+DEQh8DML+ui1Xtk5JgfOM71x2b0PhHYMegRx/nNbjmxj4BR5IM4vFbGL
xxnXyh7NDnL8ugjdMTuaWnvvOyogW+l6gesZVMk8RyFyT2kAxunnDuvV3pXMD/PRVSyYXAAY4gAR
ANclgsiSAJ1WrTEDvazPdj4owAsVeLEsnESCgmN98UeE2Ci05n7hLf4M39VrcTEl4Wg/jVMWAx9A
oYtcEmI9MLUgOBZ7etLB8AefLoj3wGXj1SELS4ApzK7ieleJMa9teLWrMvU9iEkn1B3Q+9Shv5sM
w8GfP21bGbdWMWQB5SdqtByR7U0XTgt6P3NeKQ9gQ2odnWlvG3cYMnNHvPijpFfc9hISGgQTF/KE
W4wkAIEGWER6XhAoN2hUsfo9BlabMN9XwDGLc/T6kXdkGK6EikfW7bIiQz/m2aqitoo1FdO57Kh6
gLPngDguMryCyzEAzGUZBDwAQXCfsyVuutvMV5FMq4Rwm7kIX5m+uEUFeIbz2n1gXg8qppO3qB7/
srOKNCJalDFe7iMSuBZiBeY8lR4el8R9pex5sY/b5iZVIvAw9IkcA5g3BMMeA8skAQijzqOVP47z
chqb6czATrItRjKAhRQGGIw5LjueZ66wWNpidj5IKSGn1QZwPSc3aZfsLa08r84cLQuv5tkRYWMI
oo1oTKbYrf4d7Oz6Nwg3q2vmTkGcLjtrwd7XbxemKvDKbqJLJYWzlNlOHvQWlGTTbUFeNbvZe6sb
gz8ktHWF45MZhm/oeGzAvhEiCk/CcW69dko8hOn0uJYn77S9YTK7AEwjSC4BK/O2pY3ftj5yW+m5
MeqnaXbvNXN6GjAxsS1GqgVeAsDH0pHlEufyuhVhuYGmQ1BDLMO+LDTvt9k7ueqlKXOqQDDjpNMu
b7gQdh50IzNwDRBL9zZCNmIcmvYUVFmYAnwsc6bYIS+jo4qzZHfGpVDBGjRq1tSkRnb2OapVk6H9
77XLkijTVbYg2yxkuriCcBNoML52EkOdNIAaQWPP5JP7TEPJLCB5lAfjj3/frQs5gVCpxpz9OloM
g2YgWonT2YgzFSqD9DriXO1IpRuAMnu7U9qcmMOanWfdvW3X9iWp/cdm1EKdpWcM738AYS16Rd1z
WY6xVnS7bQ2lK4nMN4IXHCo07V2vpO6zJdHLhO9Z9oDa4xn8x4fEt95zQQFG0+NdiCiwiO4Qg8kz
emAnUBm3C8pcv2f6y2tViUmJMrBq4BGg5wslc/HuIEXKbLOvMFphglzU0U7rMB1A9q5wFRI7hxgX
XNUI94DnKRyuFOBUtWVizfLZQzF7BrCPG6XaUzr+/OfNAdAJ0HvAXAeucrHDgLXZlBMKPjOzL04p
sw7UcCJzcBVVFolPQtCNHgBgg4BrwRFsoDZswC0A7uKs+cc0O6hK89Jd+ft5Ea3PzOaCmgueX60G
QLiFAmrxBzMNxfWgkiJcDw36W9O8BIvd4AyITIJQQwJsaVQxkCwzCex8IIiCjwKtEuIot9YD6mxG
1vVcjJ8Drdp3LIkqu40LZw0ZYA+N8sUwu9DOn7ZtQXLVXskV4paUBJPjUGySg2m6jGSAhvuYkFOz
AmkuU10fMouwoBxAEWDpb16YC5tXrWOT9ohyz9eqbqIhnz7+uz5ocMWYFf7ENLVwiEbqTqZrg1vN
oF/6sd/paHgLvqOvPNYqxaSt5Lx6mEnjL2bk4TzxvHZeT9Ab3qXgZ0SU74OMK9mtI8bs1neUkLkT
ddH0iSF/DNlde1M7tZGLJ0hl1MuwK1fjOKKZJuic3fba/clDC2+mKznCTdu4dGxJaqHrdNHuE82J
wLy+n/XhkHfPwH45WEYV2ckYMUx5oex0HPw2molqDID7ha1fIfgNWoDnCjh9uB2pFdqURHWJivl8
W66fg2QKSx1QUOvztupcsw2ZYu9YMRg1Wq4Q2HjugEzBQ+oX0TzS+7E3Dw6Zzi5VJAolR8FDlAEs
IDjHtzR9U1N0tGkxQw0Li8t2iAfVA1ghQVRp7AqLWTRAMJPfo4k5dOmvd6wZ2hrQpgZ4Vrx8rq1y
Ka12QpYnPRsNYBLjBXQoRhyUH7rpML2j0QvFgL+yuLIXb8R2CsAdaIHKLVl2qXXrVS/2rMh0Szwh
RCCdCuIjBBNibWg2UXrIAgfP0OnWKPZVeQ9sdfvRUxWhpPtyIUdYNm00UjvhZU4reFpbUBJ8394W
lR7CUoEWnADuDN/v851nHns3AiIv+xX8O9oRn/nAf7y1DEUt4WbstF4DMVSNl43rpUd/ST61s/0x
ZzYNp4XapwKwfYrLWKYanjhgWcQVic0SRE5647fejAA2cJr0wV+CNM7gszgebRcVbA32wVSS39vr
KYkAPNwnAYh4Aev0JlrqB9scwNgCoSCQa/vvKC1+T1LFXSIVggQSUvmI2fHHtX0PBthZgNaanvXh
Ow20sJg/AghJsXwyywNaEJ9LQ/IL19a1EKeZqTsseN4kxRDOThuq3k/S/cGDlqNGIUwWg5jG9wYN
DYbZmYTefJsHt3aHSsvnf48rkWVBsyHwptEsIr4tPIKxDFI0eFvor0V/k3X/PnCEZMBfASLmKZyN
Pa16jfSD+zP3dmkdWSXAbkKzimYn3rYu6Z7AeaLQDo0A2nG9J2NZDcFIU7yotRtt5/uKN4XMrjAU
Dv+O+tfb4hcF/8TYdL722LmAx1lazMMAMOhunBLV2JQsGrqQJFa+QCRu0ZSggs9H9tbhidU0AhVt
WDn/3v3pYboZOHSofIFRTQwPFj1x2YKrwE/BzgSgff82W41GERfLAoILKeLtWTtVMNY8b+P51atp
sQcyOkfTdl7S0j8i9oyC8ue2Jci2ykUxiSehfDyZhNPZmbTrF5fTs9BDndEwNSPLVqydbJMwRYfM
oYWqyBtKcXclJRq90P9gjmto6A+1gXjKG0Lf2G0rIxOEKgLqIn8YC8XYgGnVVMwEghKnvUlImoSZ
rR0AKRunZH1HYQzXNk91wCjA6yE4zzRwGeAPMDZKDDMCUZv378iqvMz6VwDX9iL6CDC+4DAdw+2T
A+hmADKzd7gBSACulo1ucxAICBmhtU0TjaQ2Jl8LYFvrTagwLsl+oE0A3XycpwijvIIGqbNS6jPe
x54tVUhxRInpRV7KfvXDt+2tlz1l0VTJX0YwZ1SQhQNar0U5Ji7qiAlL7vye/HK6McoAQY9hx2Oa
rmfWFzdBa+8oYarnOv+2EMdfyha9kFvNuZ0SyF5RbrHmuxp9fpN+S7Vp1zivXZ9H1qTwFBIPDpFI
IfNRN56BvTaOCjmQIK2Qeu1ywNcvh1kvou0VlXgGQDHCNpB2x5qKh2lopmAOkh6Tep4TIegJ7cmJ
q0BVL5WKwbAGp8REtCPmkFETnHO9XJHmstwbYzQi30+OmR0o4mzZeqF6gYw7Z8QEje31eqFBwyUa
B+G0vOOQAvFdEeVIPDfuOvRA/0k8vXmW1B1rB1glCiJlHTndIWFHgIUx1w8J0GNqR4V8IQl6fCQF
8T7Hew6D0MLRtepu0IfGKvFcJdFSlKhoA4DFPHpZeuy93bYpSA8XZkX4RDrKcm+QKwlN+q4IuvKs
kzTUQBSWVUGYMQNuaQpNgOAHI/hNftWO6nn0Z9hdPFooDfNkR4CaqniskZT0ssHEDCF6zbxbND1V
Ydb39i2t5jlEuqeOXav1UY4iJEqQXwTDxFiGzJmWG9+tgT7nNndJ3hd9SDOveAYuyYBhZzfYdcT/
lXlLezNO9rxrEb8qAkaZYfNWbw65Bi8rRgyN6Y+OP7Qlbr3yA7EX9DLZuCaIqpFJlj/BgNh/gsSg
wS1JuwDqqzx3bjCHRM9PQ5ffeXhJEhD3siMyonf91MQz6DKMlOw1pzoN4FjbthHZAUMXFZLiHF8O
82rXB8xtupQBk6cGagE9TJl2zN5RAARI718J5rUEb27HdfQgoSLhoN+OKlYZ2YYhAkI46eMfvIqu
v2/1nVXhuNXnsV5v+uqDDziI1PzxjmXC88FGVzmwM0RwrNYwy9ryk/rsMI7EE1eqPheZIwLe9n8C
hDs372wra0sIQBfKfqzG3bSAHQOn5TfqNjdTr9fhUmtZvK2WrEKM7AKGIDmZEop0gj+a0YPc+UVQ
ARaWRFYRRKkL0Knyl5M3IfVuwKgcsEfXrfZe9zNHq8+2eNnWXUoXjG+sWOM4iYeBs/Yu6YNdbaV7
f1A1W/BYWPRFQKFGFQNJXpCr8V9xEZCh79EHK0FaI4cyhPbYHMEwekqyDjghlXmakBcoeeXb9m9W
k31uFvPWn4t7Mqa/trWVhVW+z3uk+WAoXOP176AgGx7rsoGhdhgStoO+3WkpbXcARBvDLLWI4mhL
Vhcg/BzqFa1TuN+EN4LW1BYdAtKgzNtE6N2Lcu/ZYB/+WSm4d2Q8OLUyHLdwugO9qedlxgU6FGg4
Qp9eSF2wxYLBOgQL5LYsia+6kiUoBEZkp04Svzwb9d4OwtKMtr8vOYNQAygbPMcKIj4hFrVGDNo5
M0YFC+s5N5xd0t7R6ndX3Y/1V9BgKqQZkvDzUpwYCyRjjybpBOJ888kAj2V3MoDomlX3jg566fk+
X0By8q31x3BZXmj6vMxz3IB0d/rGkt+Nu9eC39v6S9f3r/5iks4arZVh1Lc6z2y/PhnstP15xfL+
8UWX59ACGU+vlRUgRbQoWJ+oD7KkJ0ae0+RTpX/dFiaBB0LEeKGMYCxeYwzMDXJIyzFHvn7p09t2
+aprv1r/dkhoqCW3FRnChJoRKR4rekJ5JmxsRbwvO4OXv4Iv+YXOnYHwBVd7ddaGl7ENqzRcVdAZ
ErcCRXlKyOUlZ48v+4WIxXNBIDtg10pn3Dmrtnf06lgG5iO6947biyrX5q8o4YCMYJ9y9Bqi9Oq2
LgYQ05+oCiZIEiEj2YA2SdSvUHAWk5toIWvzxoG3bn0Qjblfg8mPl7sqGtLXbWVk1o44HB+0MXCH
UbLrdStnDxeaj6uvKvYteKt225+Xbcvl5wXHmNmU9qYFPbrimFex7gP2FE0Hh20psh1BuxCub51P
XYkVTBhFQC1qluc2i/XqNPXgYVbcnyoRgn1VwbC2hEAEye24Su8Jj+XfwU2KHBMGFNBBjokoXZx+
0zt3sSfDw4MhzL27tHrH1cF7qnDz4jGE1M/1Zmt+MWIMdUGw3Y7h/AA4G8VDUrpKeDOg9xGvyDcD
kPY4FE6nT3g2pDWojvSoYne2q/AmsnANMSLGEvHsRiVQHKfVDZMtTYpValv/bjTyE9HRe+0AuBGo
/sijRWangQ43NcKia156t4lMUD9um5zMsAEPAJYjIBy6OD/XS9nZE2mnqa5AhzDqe3CXOTuQC9TH
sgZBGXVZ8/IOeYi60YiJ5wmgOq7lMTto7L6t6nOOFV2QmTmw7AsKVdtSDNnthEaD/8RwtS/cKB/T
sIIZ0ArF5N1NtRv6af1Qldmusb3bDHAuelbGDdJDmbfeWK15Yg0w6232zaHFKzWrhzFvd63l3rud
/0Hx27grEiJYTO5gWhuDaMDpFLO9PEVm6ktSnZH1/eF2lCJyxeTrCPqQm7QE5gcr7TLs9AV0N0Zx
5w7dAaDYTGF90o2/+BXCXWboyWqC0hAOcwHx7qdVJ6DVHMLB/vgudWHefBAWuy4c1gzXc2t1TnW2
luJe05qDXhkHK8OlXTQteC+zB3e2n3tveSzr5qO7qAIVuaL/yRc77qpsAXZLCvnB/GLNz6kV6j3I
RRQWJ/MYKKzhlvP4WRJdd07qrqN22UDLLrLoQ4N5Zj3fb6+lSojgvAcbbIl6lTdn5nxv6FFjP1ZT
4VplFzbHcEWdGG0tb+qs3bAEXpq69dlEuV3v7hYtiHR3PmrVTde7Cn1krYpoJf0rTbhWgaQ2213j
1Wcv+4rSDsalsghJ8pBZmDYvsijtgTFc39j2PYZrFTsmcxGXsq1rF9F2dqvXJmQXoxPW9gsLsggA
s6GLwzcUH1GbU1wqsgTelbbCkfOQA9Cz3q/PIOfdzwNAO/UXY2524/jk8xHxbmfYIFocVayzMrNx
XDPg0EI6xpOFnArrSepVK0XOBkMdvnWzVN+MUdWqKzMcJPxhM8jccMSO6+WcWm9olxQet1v7l9UJ
buvGuKG6i2rW7J3yRNVLIbWdS4Fc6wsXPwC6mUxABz+P/T7vQgDGrlY8+Ie8BBhqyMynyj1SVT8o
10L03fyq5uVOzMOLBWjLXccJOAJottai8kDM3fYBl34evQb8ejLMN6M4QWWng+lirIgADaxu77vh
uC1AZgq8M/NPagrJfmGXKpcGdM3R08icZ0ZO2vCcFIqIQqbDHy8IQEcDCRLujy/2hRI6F74Flguz
ua3ZZy9XRLCyc4tAhd8lf0gqhUg/mXOTZAwqNAATI74Tt6P2hAQNph3Ws9WzXb3Wz9ur9meEQ9z2
S5mCnyoqoM51Odpmgea+r5oyAgrPIeWUv0O5KwHBmyLLPdZVjAmnPemyfeLmMVLCSATjreM3565a
IyBv731K7mqa3QGC5NQ4bQxtooxmPwu73OXmeEsBk6bVXeyPFAzvwa2VeKfOdnd6vcbbOkktwYI3
cPGyxlyMsE3o0l6Bt8tHCtlpJDuPHOp/x6IGcgSyq3i2wCOgY+jaEhDBFo6ft5juHWNkeDRXcVqk
LuBCgFg6NTF5lTK06J5dxw8d67QAgNah1d7VnipvNwxPVPvRA9xM91WrJzXCv6qJ2T/LXDoMEaAD
edQAhN+Fvfchnc/tcE4IjSoV6qj0SF1IE8yvTibXTE10odeUvdBsiVlZqp480hTL5WIK96E7ozEx
qFHMTNzy2AxuyHonLN0+zHP75AJTr2vWL2h/+Gib3b6o/afKwaSRY0XZDOzAyf20bZ8qnfnfX7gR
VqJe5PPaqpcDtZKirrQq7mPpCbhYVf73FxLInDBMY+BQG+AvWpLjSp8tVXO3yk6EU+ZSLTe9ETtX
EBYl9ocFQHVpdVpKti/JDyNQxDSqRRNu+qGkTuslOBDaeGuBKqPoFIk4WSkQZxqvbuDB/Kl6Xy9a
WgDWdwXp9zkFxTzrvyTFByQT9ORhNp4a9uA7z9o6hF35kbWf66oLK7KzQVxtWzSs2IFUXwzync5g
1FaUlg2+km9c9MUPE5xNvnh12i34YaX7wEgR+2iZT/uzvpzMYYlbC03t5Dya39f2p958Y90+S34X
w6lhr9t2+/85R/+7QgB0vF4hTP43Rl7B61WrEXWa+zCjvS/MjWbvIC5ZqR4OwOpJ7T7WZnpY6RDZ
+LnAnT4aiX4DXKef2z9IujBgtXLQnIfqvvgyYQu4zNoFg8TDMoYWPWHU4DhpSTw4iotfep4uBPGz
cHGe1mm0V2PGQI5tLjcN6tJD09+OSooA2ZFCryQmyAFChuYc4djOhZZkWYX7f3GcCJN1gztFrZOG
YHQCpGV6qBLVgLTUti5FCqd4XbK0X3t4+2pgUT7uA//rjDw0DZ7KXI9mHXMaZRbPw5c532NaKDK1
eedODwNBuB2oKBikzwgwfDmAVkaf1ZsuCiPQrKrlM0nN+nlpD6CZDOvpOLaPDstD1n6z6Ze5PG8b
kcyxXMoUVsA1s8pg3LE4QX5sw2zNjtsCpLt6oZTguRoyJMZaQilnancY94qa9jVwtXAdaGzYL2N6
2JYne64ghAS4vIVi4huEUjqMxewtsKK+zQ+sm+MpcVCgme5dPjZSmgr15Ov3nzgxUrFMVoy2CQsC
1liL3nKmUEd29jwAu+N8o1sI+CDXZ68pgfjv6XA6Jvp7HXZwMAWcN/vtNZOfgwspQogAW7bHEX0N
55ah+rE82+5tU5cHINDM/UvDnu3iMTHvwEwaeu2HFhi2yfA8031dn7Z/iNRYLn4HX+0LTwMsDFNL
KH4HW+/qT0ERsSHUrV3v37meSmfVygruZhh1cyoKyMqyb1r1xJyf8J95/qVcWlAEfuqcM10ObvHV
7w7Ma0M+eGurkBGlgS7otbDDSHaj6V5Y+JU2q0YAjnS2miedftSXISrosSicEFDCUZCAVc6zQ9d9
KlTnUtbYgkc9H3RCQ4mF+vP1Wvtru+YAssMAUjV1O2ob/jNly9fCaesQo/W/XLerdnpmJHvHpQUa
pYvf+WL2L2PefJ+KQZVEkW49rBxVBU5OLHa4eNMMWEU+tNbb/a5L9XMGdksNr7C8L/dVX8YjU73+
JCDaBpbgr0zhcMEL90HrYUAP7ZsPaHTasdLcVU2/8/Vlr1EW23XxONTDt7lIjjrJY7jKuKX5HbPM
+B2Wf/FThN1wfWY2E38J2IsXAlw7yjnhXx+6ebWb/KPeft6WJ7X+C3nCSTM01mjMhJvUB/h9zJeD
Pef34lXftsWodlU4ZD7LJr0YedzaHxsriKvxU0vhwZIuSnUU2mBr2wJ5NChGi5dbKtxnTtNRIPvD
H+dp85J0zc96nk9ZQsJmAeiv3drR2LAdCieKe0AqF0lw3cK0L8IXIXnha9ZUgdAE+aNsvDeq4a7R
21cQHOzqqrzVteaUl2vssXfMKwZ44psWckugARG7qoiHvkujwXyxGZTHfCWnDj17FL0yreMoVlZq
MRei+FZf+GaSGSSxMxwWq1p2zNCejXWMWVErmo34Br3ZQEyzeI6OSc83daR6prnd6RBTNjQc8lsT
rRT1rld1+Ujv7Qsxgp00y2i2WgAxZkK/lZr9uyCeQhO5SfzVhEcqlwtmpUk9rfBogFq8z6zszmzH
KtQWh6HBDgOCVf95LZcdWcAdun0IZMpBNww3mUCxQtfdteQU6J5sGkAT5PRlBNKOMOkUYYlMQmDz
1A+aY0F9K7irqR0Lg9lo+PWaE31oi//j5wXvFPRageQEPq/VX5f8W6Jq6pH+fA62iT4MPDbE4iid
NPz8FS3lGAR/yNP+CUdIEV/Ijgtq/f+JEFTAXFtljQYavG0/zp2oZlGmWiWZgV2KeLPNhOajMyJq
o8ltAFQvr2Xg6F4e62WMDLv8hWv0UUv7aNu6ZCcUfJe8CAuoRUD8XVsXSde0b7IV+aQcWbmV7ixr
/GRX6QOamxWL+FYUcuXoicP0BFrK8O+1qAZcHQCOBisdTBB9j/nXDpHIkHhPhPhuvK2WJBbjiXmE
2ZYFHFlTrNpreb0GBedSAt52tK4/0f4QrksRauQwTJ91o8UxQq7HzXeFpnqJShUFXqKLQDDg7D3X
inojXU07aUGs5E6YH0Ufc6RPrXVAhNYboQs8G5XEt/YJbVGsB58dGgJNsXY0T+iXbk086rtJ+whQ
aNDhlkj0KFIHUr04RrrvoXUVkzzXeiXTmnSgjADY2QIK09Hpd5Vh31RjcGcuKmC1t8cBGl3IEk6c
62pr4PS4C0uvADa+dlvWZsyWYN/2SZzX9U6n3VNfM8WYp1RF3L3cYsBZJJrNWrqtC6QHDEiOdtw3
M+ZV0ykMcnpTduDv2zZS2a6BL8110AaM7LuY81mTuXVIA9wcs/0ZLOjixEn3NEUs89Y7AjIJ6Yc/
IIj6m9kUs0+MLhuQWHKWdUZSq0PhrVPhQcmEmLytnlNZwAaF29Ezx2WyKQIm4r9g0iJ0ahXmgGyt
LiUIAcs0OWXicaySFbA4DUH1HtFfnli7f98SUJShedcF/vAbCrbUTDAOMaJyuCY3nXZq3HCeFB5X
6pouZXAbvAglAM6V6j1FVLuQIpwDUEx8qvsldotDMk7hZD4l9GGZh9CwP2wrx9foOhpDBHGhnLBL
gHU0qtXCs6Sw+l1b22Gmv2YYOG3XEmVMBgAClV3Id+3vcgq7plEj7ZkDiW3ufBjr/tCxKi4AkaY4
SZKcx7VqwjWWeQP6vBcIqutDl37QiyYKyNEwf2fZ974q4666nexPGCAMbeumBiS3PbLIGk9e9rK9
xjIHcrHGYh8LASUcaNBQrvD0Pgv1yXk2m/Gm7Kv92JmnbVmK/QyEeybvUj9AbR1Z/uDBWO6Q3g/0
MkyQ83TXV081/qqy28C8ttt8YKlNHDz/1uCxzH/pZo+BIhhs+2MEg1jSAAOk4b39P4zpaVtRpWjh
5slBb2KaE1/VLtbJZ/RK5+2vKTgzHzd68mqt92DeCN2p+r+5A7FdwsCoUJlpUDmgu5o9tcZpHhW6
8UO3cSjFabsu/99DiajoU2mbp7TPjkUGIu2xikdPU5wUuaf+70QGgvNZg9lKbB8ryYzfwO0OF/Zl
e69kF/flARCcjJ9pThH08KCa5YaZBmQkCqBallPAUGS3g+Y/jDY9T+M7+jS5C8ADGik46Cc27M09
KbS6QnRi+dmhNLJwNerDwFg0NSRa231p3lRpHtN6X1i3/qSobEm3EQgBJhAokO0XO5tXwxicuYYD
CvSHOYndpIzI8uJqHxY0hm6vsFwUL+85fIZSbNVr0qJlrMVLYQJwnBlREpP0kLmxo6phSP0LECz/
nyDRl9lers8F7wxIAOhifGoJC3kDYp3emfZvjzxvqyWpmGADL8QJ7qxz6qJ0Gs53GbxUDfraagKK
8o9ue6NbPwfvvi6OU6d41kvd9YVMwaelBPP+BFkzgNB6h86/MzsnHOi9EyjiSumxu5AjOLDFyvQM
fMKoYjvIAH7q5p/bi6faKi7/IqawC7yNOxN69HO/G1sztDpv57EgXgAr05skznrUtLdlSi/3C534
31/ITJfAbxowjZ8d95iBJ72KaiveFqG0CcFdNZ096nmNdXPW9bHx8zhtnKfBym8AIhjXeEu2un5A
CfxozItCttSRAToJFXTeeCO+qRqMyerAXoQja4bIa+5S9AWBKCZ7SQq295Pv5N8pomD/KN8BCxkl
YAzOXa8n+p/NDN1LOXAzjD2pg29TXcTI0/3aXlNuCm8uHNQK+BgsGJbEIhRA+WzmN/BUVdFGU/Ct
9RStXyoBgh6tQdjqprg0qVZ/nicwn7vp920dpOZ+oQP/CRem52vFNNQNRDjOElr5s7/6h5R1IaFP
RvHJnlXxpdRNXMgTTL0ovTUdCNasM5Fd+pBNWjgFezXBunTpkIoDlLOLWpCYOcgSRvN2BgpEMUag
V0r8w/a6SY/sxfcFd6fptFjAV4mGKD9Kp2ewUqkifpkGyLrwAIPjIYgIUEMGhMxg8aBB7u4ICiz6
EP+7DpcSBB3GRRuzcvFxKwG1IoAittUeUNbcliK7ZDG2qmM2xg94x/i1ha1j6xW00XDJAuvD7Mfd
Mr1q6RCuthWVgyKQly/aX2H8x1yYM8GrvTAHCMMY/r7PHzVfRTkolYA0AEZxkbl50zBOuzboK99F
2FcEYT2iy68PtxdMJUHYljavaN3NTn7+EKwfC+/T9tdlBxA9AAB3RfE8AMjB9QolHjBRU/TEnoeQ
aMdlilBQnVUzCDKvAphIExkZ1F/e5MFXm7mglgduVV7/ams4xzyPALcYljjxTRpahaJdQ2pjPkpM
yDRgnEw87UGXTrk3Qd4Cw0q6r61hR4X/hRj2YXFftxdQuj1Ij3OaQ16NEYIrgoZoZ26QBuqMLxT9
Pj+3Py/dH4xZI/0ODhcQR1zvT5dYWlWV+Lw7OTuNzvFqewA3z6NuUkiSbRJQExDjmxyGVwzzO1St
zVFHRGAyJxqmIiq0+4bctv3Ei5APWVa+w7BBDYVxbt0GT4UIqzEuPusAeIncVhOzsNKj7ZUzpQoh
PfeH2IHT7FwvXUCqJKlJUZ6LZdQxXlChap2uyBNbDmqb87TGbQ6kOZRePxtoav/KGuASZE7S7aoV
5Np1ytYIdPfGYRqKaacBfC3EHG4L7JFleszddgrXFDOwSWD8tMlCMCjXtjHAkTFFpAUzSsWWHlfa
6L+yNlkVFi7cNzZS8MiC439IwXtoYBa8aDdZNNHqcXoYuzxq9Ife/mqvnWIFhUDtjxDkapH95hyk
4Ce6XkAfTQ5jVZDloei1FjcbCLOXXu8rdFuY001Gifa5tO302XLr7tYGJIsqEJadLVR/Xc5kwdu0
heigLejouAAhPmsZqFJ08K/hFKjKgMJSWkBT0y+FCEtJ5krr1gpmAv/XlUXoI2E8We+4iC6FCBfR
4vU58DAgRAsbfz+rJmelC4X3JBoC8aZ8UxixmgBo/llfAjbEHW70zgGByaoVivhT5otsH1BanJ7M
Qzb62h7spbdTtE9i7lQvbvRKC2vW7DAoFa6trfAN0k0BYBeGsFCbBY7UtSjPH9LJyZzirNvtcpzd
igCJN/FC3Wvz47af+JNrEuN2tDfiLAF/2gVy8rUsq/LcstJszIBSjCE5K855PXvWo2M34JTI/MkP
fauZ0WWYjLthTZBAngf/C5b6VV9oE+nMJvEA9KWTpzEbtsPWUHdaC1ngoH/AndvHlq4B8of205cq
B3ls3vfLDWa5+xCF73L/P6R9V2/cOtvtLxKgXm5VZjxjj9ziOMmN4DRRXZRISuSvP0vZB3g98mCE
5MPedwGGJsXylFXsFile4Hdkn0ldZBC5Gux7WrOvupDkNphFE6PEYyd+XYC5aXP/5KMlFSniew8N
4pvIld0XKGfMT4Peqr1j8S8oRb1JXVZPRg7WZwlY1a303SphICJBCAppnqy+65Lme6bKRZ4HiLZW
KpT6zPlZkKGErzE372bPyUKmF04I56IUguDuzdR5TsimDrdA3RQhE/VXPZDfCCRfIqBJ1I5Un5v5
k68eO6Alobuyh/ia3FUDhwlMq0KSlVM8Aa0Fw9NRQMBJRl3uRFkHtzDP8Pd90DQxHcH6tDoLHG0b
5c/OqrtoNJl/9AF7iyg6cruy7+i/XAVAAwBECBb6R/Ud3tWKVwLJr4Lihzk0kbJfO7FxdV8KTt4P
sjxb72NSXptjnZMSEHI9gmvyZ7MOEtXAYmbKd/jiGyfpAiB7cX+Dl60JvCd4Vavxaoa5spqVD6XJ
RNgW2fQQEK07dG6Q3XbY3pFB5Jx4mhncGlwnzyNFVy3q9Xk6gZnr7ixa1scZxYI9y2tro0506aCj
ae0iJ0ON78NBdy2wcGRAy4c5UFGtd3Ghg1pUvWyccazp+ogHqCCCtgaDxQ86DHWb9aU9ILUpbLde
qGXTJwSJP2pfdeHAbPc+b7jYG3hr7ly3dTbe0dUcl3cUTtuIQwF8grDMmgiEwzf62ZSzlLvtDffk
8xB40QQBpo1PfekVAKprmSeKtUgHz3dWX/uVzZhbPxjyFfy8bGMRL8VT735+DeKtDTRgFMHPy+JI
5yMAw56zE31iFT/a4h+2hQ+4vgMiLr7aOi0Z506HoBJ4+bWbPeRefnIhss3rLbTWpRcNvXDgwgCB
xqlfPcu87HKDBwzk7AVB34JVbMekc3Ya33hk/jRq1zvw/UirU+jC6RkdUI6R3Py+5JMecs08ZHBi
dWQRARsdV2MdBuN0Y3kqmQKWEtN6dckcWbK/YXUTa5MZT9PWm77am3+iH+gvLGRCxJKIxs/3DDH1
MZuyqX4YvB+2/S3gv5wt56ZLF977IVYBVmsZkvalrKHh/8bG5zy4N/tdVj3l0O+7fsy3JrNa5Boy
osSkmIxjyzBoDmxeeMwbp/nynsGCLTEQiECrcGFUBXRc2xG6MSigZ7OIPNR6Cu+ADuXGSKv4+/9/
m/+NtIq/NVcfiqzDSKCW6BGkS4aoLJR1NLOy2GUW3qeig+dt3uN11CX6rtdX88J3A+gZ4TcUZVA6
XU8U6lQ9RMEbqGE5QPWYwr1TWXnIWueGlu5ra2vJ9fEuaEhB4gt1YchVQaECN+X5XswsyM0GIp+B
NYORXDXfuuRV84xdOaaAxWhZk4zkCw2G0KO/J3uKCv3YDz986xm5Q4hlBPG5uDf8LXHDj/ceYkJY
0yApXvLidQcKBnsayfNMpq3xKqo+cekXWViAkP1So33sg6fry/Bx2bHcS2bn4UVc1J7PV2GmbqVp
ti7Tvniamu+0+VpDgbsxqlg33q4P9XGDnQ3lrDJkSGcPnSuVTKsmAxZnF5RJBayx773w/IHKGOp9
1wf8+ELhrQdzHLUmqH+g8Xo+N6PWTAKvCZU21q4UMdl4NS7+PAJdaMWig/ehztTX0pLSqVU65HXc
Gb+t7Pn633+hX44J+IuiE5qRKFysPk4N8zdUZzWZ8vneZnDfMQ+afB38tGK70X5o7F/19CgdtnGx
XZzY/4b90815FzP2CviAvipVCsSbGzyRf0DWQRob4CxgFQHrg43f+YcRhVOTvgSOv2JDZNPbolhI
i3tt+LyxgH9e7vOH8Hyk1R3tupIj5ylBlWlBV7aABNg5k/7dygf/pYEXKJQMOvfL4Hvloal7+1DZ
bh9zyA1+azM1fPc8Crqxgz9Pn71xx0B7AwPFkrtGHz8jZ3RSoLaghVBUbgKAu/eSZ/nPinsOjwrl
ZD9UoEtIMs/jzq8p/2IV3qeSd2bUj267zx1bfGqMuZyTvAyK+6Ezzd/FlIvxxkU6cAsaCn3RxECj
nrtwAJwy/65o+vmJNs2AupDGHomvfSZeFTzCVaNJgrrT97WcUSbK24qkU+4Oe/R+nSqEu4KVeA20
jyJR+OIgxgqy1C7RkGxy4BhrM89DAVDu3hIVWA5cg7FEblu7fsz4bUPm/lAazhDmVKij7U75we7w
DpSKkb2GDQP5eRDnR4gh7ERNzThnZvZgIKpHgwWMJNOWiHrZOEamVeRByB3d/zK1jXZPykHS0Jkc
8X3yp/qoq50/8N9ZMLzZwGBPhXajSiv2oPnyREp3uB118Ug0Zu/bmfJD6XZzQjqAoEBT0ZHJURmJ
3maRB3Gl+0z0Q8rRFvzqmIX2swOhZVfMpXi2A027VQFVkbSY9426S6OmYM29M8hhX7myxBc2lIwM
6ZBvAzf8xw7vI8Svip8Kupu7UaGC6Lt2sWt6OiZmQLydKpwuCrxsOqL/A48+q8luJhL0SGLhbgDg
CxCInTlHhlGVB1B3XPzKJKJhNr/zzm8hPyBVrByfxAjMWKS1wI1EL3phRJU2V08685oX1Q3+U2V2
5YlAzSrs0Hu6bb3cuBdZDTWObGiACIEdU2/k/SttON9Lv/aiGor0e6/OnJNh5eCxgBABWXpUGaQ5
wr0SJtrg0XssNJzaO9ZOa73p0tJ+GwxxVFBCDsEF3fUwNBVPRKe3+4LrWOypgYGGP5UJinXwVJAd
23maIWLTGfnBzTrjqFl82Hs55GuLDNm4Jg0a0TETkVmW5t61KYKKxnc27v2PMdP5oV9dm3am9d4w
VOU9CF47M/hCi30ANfks+HH9evEuvGgo90N3A/xQexF9P7/HUGbL56qdi/vZIu4bdbyygYGSMx4z
y+U4AyhYcTvzE09n6gYPiRuqyQzi3qXD0TOqIJybSoP19zdUGyMHfiSneSibyORfe1uHua3HEl6A
ij8pph5Io0/f/RE7xnSL3cgmM4JlihlRfbLvW2RKe/gKz0k5gaJb8maM6VB3J5Yx6wkdI7rXTJXt
RAarkNlU00PBNS3ux/pVBuNwUziojGh26cWCCyi6QjB6XzY9/85Z3e4aN/ghW/j95RRVV08VQdQF
mXWSFOWpIfB3psPHJ12qKfEDnwLVWbnimVpVfWMhU02Giv1uRgs+JQMkDCyp871wmwFRgDaQqKmx
IWYIwADxoCMTySwRemPBfrPCsEO9FNM+G+ERRCo4rNJ6LO4bg/dROxL6OLVyq5K/2j3/5c/w50YU
incXiIHzj6ph/l4gOUtpQPqQd90tYsFda8L+RB+8DQWo1Q76M9hi44K64yKNvI56g7IKGoVefuo1
Tjw72gmy1Q9wqmyizPcrkM7MHcx4fpqdthFuX3jjcWZ11M5BGkD7ZfUEG0VXa44wyD1uuQ4CbeDW
tdAm2zggWKr16wsaLu4GE8aEH9pJZpYDNS8VuTen2BJQ2UxUGaPVX/L4+kAXZ/NuoOXf30UsWVFq
CrcnBhL3mV2EbbMRu14KxVCjA9ACDR7Q+9fami0xJBxLNXJPLZUSSV5qPgkofk+/VTE9ZsRB7dY8
gdxxN5LpV0/nl40ZLtHxai1RZMFK2suVg97m+RRhx1TaEGLMUk91sgiJ2wT7ETIEL47ZWCGFB0js
srG+EaUj45F79G5o6jGZ+gmmoDMtv4LIb5xgQp0lNewcI+X2+UtneE0cCOyAAZazuyzTg5sh89UO
D8Rv8GjoiQb1eMhZ3g/A7Bj1rnKoeGpr5T4SMFwiY6zl3URAQTVBwYvdwptjFLdRqlVBNX+V+CqP
mRTeIyRJ89/Z4Hefch2R1PXFWeOL/jtGyF9s+GAgdVzXoiojc5g0gzG1g2ddu0HEFhZDG2daBQ/J
mGivw5Tjytmora5Stf9GtaGJCcAPGLsfWooVrb3c10fYu/Qxgg6B5BiCBK2G8k7tBPvOa8h+zraw
yRdSNncprQJHv6hLrQk4Y+OPAliq4r62vFOXERiZZOZn6dFj0Nb7nGSPG6u7ZMKrredCCG4xswE1
BfXF861XzbRpW93DXdF73Z1bsPmOosKVTA43E9U65RGroAvclWZwbzE3uOWKaEc0mLMta61ll1/7
U8zVn8LBbTKES+4XSYiuGY+B1T8pa/7r3hPMMz00hADm8JDZrW9H7pSeqBxy7xlGhJcqHN0XKtGC
nTbS70sX1/uBVvkJragmYeBK7nnwWkLaqAbo9PrXuzSCsxiYw3APjkTrNpqkQe92PkepwphDzdFh
ELRxy6+OAQpHAShSOHg2NKNxOa0WK1BBN5Y69qPSEEH6Cvp+bThoWoguWAwB/Mjc8si4NCLUNAGa
BecGzN7VXdhIVKWLscfnqX3vFom/d6ccXSVGS4OU9C5eTr0eybNi5paB0KWHAHqNOkol0HVbKlXn
O7CWotL9TFmpaVC5LyfLfGmg/PXkmao5BBRYLxf9Flhluf0uL/GkEloEO1MZ+e+//rBovgJThILy
H/3I8z/E8KU15VxaaV/Xx6LpjltV5As7Z7F5WihpkEhGufZ8AJO2VZXL3EvbO8O5b7do0ls/v/6I
kzYXowXJHiaOdX2D7uf19blwVZz9+Uuc9y4m6IRdG8D7eSnqv634Ccn3cct927zwKAOpgF2PA4Yb
b436BwjPNmRTuGnv1VUGYQDNgx5TASs4aAVMHk08eBM8LvVHuacFIN7ozPZHLQPGcRzyJ5h6hqA9
WrtKeN1jqRl6ItAIe6toK7/SAoFViLATBXvD2YJCrlb/v7cLpycA1F4HY3S1+lVQqkmjeLuEHEJS
uc8AZXy//gFWQyz3wtnirD4AJEbLugIVL/W8p+owDH+HxcYMdAD7cAvoqF+ip7eagd8CHpDZ3Eh5
BaewcrxDAv96fQarLbQM4YBJDdgQam/WB5CStDpDBrLxUp+YPAyYRj7rJJuQgAm+MdRqsZahAOhE
ILHYny0G1ee7FUoC2oSwSqDEkAdNWBObfy80FFb+eka4vUBQdiB8j4R1dVcLEw1v5IYCSB5gjroi
4uKVGH+fQv1JKZaYaBFXX2+ugqLo4LRySrPZSmqI2HGSuPod41vUy2ULvQsH/qwaOnY2EvCFJryG
dxoDyyZdsSk1DN4eetgpJ2SAot7ok68Gjl7896v3frjV6tHOAyXYxXCUliEqAvGs8sR2fl4f5WNO
iDVDcobCKDqSH1iYJm89bur+lIppMSJ3975MbXsKy/JtBOYzsAcg5ard9UEvbHWEdshAF290WCKs
AhEP6ipzO8wYdB7C2XxwBxoW1kbAfGmTe0CvQkgMDXj0ps83OY4Zs0ZA2VK78EL1ORv/kl76Zz+8
H2B1ilxJuY09PqX6Z9jWh/bONrZMEJdvvN5y74dY5vjuWYHljqxrhSHyGx1aYNrPSGUoxG3cnZc2
NkCKkBFGNwkWZKsSVqszP+s4RlEi1IL9DGuYnftPq7XUroAlBpzUWn3z3PP4OJFKpGQMduhlhBK5
hO3+ur6zLiRnwIPAgc5fygzQqF2dGpf5A60McLzbEQdzV4BsKFAYJYD03FYOJNU+yy3BsUsb7f2Q
q5kVGnC/Vt6JVJ6sLpnam+tT2vr51deZkIhT08fCjfkjU/ewTf/73wdafdE+xh0NtMD5Huv9zjRA
hOVp77OQLA2JLWnlS8d9scyygb/Fl1k34gdoG+VAefOUlC9m7sa1+NbUX/5hFkv7bYEiYh+vDqOq
PGk7TsXTMUSYHtn9Vg3r4iRcNMjQgUOTbP3MsCkboSmui7QxUXI/VMGOtft/mMO7IVYxDB9czyi5
IVI2HoW8YX8Xo+K+Wrp6qFjgvwU9vlqiXuiVXw4uTwPWHXs2ntzxCZi6v52DAUNt2MsgmEcndP3m
z6A/GC2b57RnR7TyUd25/vsfb0T8/h8dckTANqQDznerMcmKc6AXUxtKXML9zdEjIeqY2SKp7Xqj
6XpxMA/PYwByFcoRy7+/u3592NsWet7MaWC0h0aeAoAZpV6EOnNCffyHlVt8M/AeIlAGOfl8sB4w
1wBXvUzzt9668f2NhbtwMwJlDLjzYtmDY+Kvft9UVltXgzan6Ic9WCaHuJLfRxAIeQJHG4KyQ/Bi
V9WzJvIjs6aX65/t4+lBQdZYXGrRAEN/fHWJzWLIbW5xnnLD/Fz3+idQZX5ZY7YxyY935dkwaxyX
7Q4KTJ+Jp1Pj/dYl9JVQKbo+k+UQnj/JGALGR6hngz+Ogtz5Z6oMKhgsZHiaq2/M8neoeUBjZIwh
pxL/w0godyBWR03lg/F6PvqjZvg9TytL3npU5JFwaEQGhIL1PG5wkdcoruV2WLCKLnr8eoC3YPmC
7/Z6FmQ9tbx5TPtu6nYYaYr0hg6Pk5F7t8Fkzgl39ciu7oEGLsPBb/Nj6To9uq1D9SxhyZsQswjC
vndV0nHXDjMh2OH6ilw4j2d/4/Jt3v2NtuqMuhViTIdaTyoC5d96ao8Kqjm20b7Kpk+uj3fpW4NT
hwIPFIEWMdHz8VD+8wWatGOaU7MLzVy7MalIQE88sXpTfWi5udYbCzpHqLcvBrqQgD0fbOBOq9Ou
H1PD/KWmX4X2xbNehHwwILXbop581Cvt4AyontOfs7WR315a2feDLwfr3coOpqYFhNMxHdsRTTNz
eqPe9DJXehCp1r2xxBajdG2R9Ge/ebA9RK0XlSUYB5+POFeLy5w1jmmtt+PSfjRuqFXAAtlEjaCZ
eXnb11Z5z03oRBSDk0fBAOiUMxg8wtvjbHzpS/cTSiuItXV7KS2uTjWjdVMLolg6TOBIjL12X4n6
10y2cG+XdtT7cVaxIryYUfrS0Xhs6cngZazVWlTWJGLtXyrL/7e+iOcRqixNpHUPyc/r3s+yAchc
ouXfIRszhlVVkp/XT8jFdUNnABhLF6n+GkDmilHNrjRYygL6IFt54/VzUoxkQ0VqjfT+Mxsf3YDl
0QeGbs3XGQdmkdq00HNRQiXB1KokM4BFyphmhS2i/jgHGCLKrb7+JNq6SaTtqRh4FgNcgt4JqWlA
w6hFUNJw/S9hk8sfBwkjADBQE4BB3fpJAHh4ZrKoxrSFoAh6JKGVHzXzKJzX64t94XUDkgmZDeSh
LR11qPMjMzpogRcC4wj9dW5+GUO78bZdihHORljFCBIU6XKqG4AS510PFpgHI29RNADvPg8GGCPT
Z+TuoWuq6PrMLlw/Z+Ou7r6mQYe+cTHu2H+mdh75I9Qwbsbqqcw+//1IEMBY5G4R13280rO2Dcbl
onOqN7h8kDkV7a8RObx6uj7QpY/1bqA1RY+bmQ2dTI63yoRD9t2WYdTWz6/2QqCPpLQzzGMGDMQO
BLAQW/Wui7vh/RRWuwFNj6axtOVR6FOJt93rMrAGq13DPiuzjbFTosood9LbWLoLlwoIBThOAW6u
jwqgppNp8PYmIxR5G5nwzmbJolNxl1vwULn+lS4NBdkXZ4FEwHJo3d4Ecb4OOgOV6SCo7jxi35Ds
bnA2HtetQVbr2DaTCfvuaUwzpuAn8zp6bwUIUtdncukIvZ/J6gi53giSvo/YiPiHfEFZuDe2+eJY
n+wg/r+NtGzNd7EChX4p62tMR5G48CJk2qMT5eOpZBu3/qU9/n5Ky7q+G0hYCphaXaHlnclbPXee
vMr6fn0uF95jCOn97/sv//5uiLmGU7GlYdVc5EJ5+72wjMgEKG9Lp+PiVDwP9Q+U+DHgKr4wGfUI
rXGUqlI6x9x19HjWVJdcn82lPYDyHSiMQCIv7aDz2TQViDduscSrdRM8iQHdnKHSO6CxLD9mRUuP
TKjh9fqgl5bw/aCr3U2mksxZiyNk1HdAqBALoIs7rX25PsqFqYFn5KFKDUwKDCZXofhAKj+H0yNP
C9mpR1PR+UavO//gQzkqFr5kj2XAt9hNl4JUD3ENEBAgn2JNV4dK6DhJ0sD2UNqjO74Nnns7FFMC
P6gIjLM9dUXskFNGylOWzfGgNvKdCxcHhNnRboCuNB6r9a7peABgcMmGdLTacMptGK59Nrf4uxdW
FoPgf7yKNuhVqznCnUGnDW2GlBjBscgBkeuHOz7Dqq8+9mIzxFj24CrNgaTAH5A5eADoN57vUbuY
WFPl5ZAOTfno1JkemuUAq9DqzRkXaHtVFWEu7JdGDOHgkmhuaLm7vpcuHMalBgEOAnpf9gdinqhJ
NsgmoGhml98C+rWY+BbdconjP8zyf0Os6QdIUCATNXo0rYwb1FVPpXRh2fNsqjLsXfZk2/+wU+Cd
sXxCqPTA3vZ8Va0ajNLctmlatP2by+cXwcdnbUb4dn3pLhx2nD38PsLwBYix+np8dsxBMZemRmkj
Szs1/BNnj27x9fowl74QqisIc4F6QMV4dS2LAOwgLx9omj0y5+RvuQxfmgVyvCX8A4Tkw5aXLZ/w
JShWS0smeivE2+gBFr5xG184vQAyADyHrBIMyXVFBcz1XpeAxaVN7RxHbYwUhytQNW8Mc2GrLeom
C0QLgBj4DZ9/ekCpq5bWuY5m2vyrJ/bXjAU/GffvmkbLQom6Tmjgn6LrX+jjqEubGk0jAOG8jzCt
wmOBnHuppw4UkmPFlR9TUwvd3IZTRJVHMgMV2pBb1bePG2MZFgV41GQMoKAXjMS797qe1US1ttbT
3ojtF2Hsr8/qz2Kdn9vz31+9oEgs8X73+H0Ig9YhBIXhSQ9D25jPdQpXwKRq7D2f2A+z6L4go3kb
BrXrNRRpDNVGWj1msTKc3Sz9VHEtDIgJ4TH7ocysm9KfH3sR4KyY46lWVMS6xV+g8fxpzvPIzPt9
54vEMOlz1fYATgnQ4vI5yVCHY8DxW9z9PEChHrl2gV46+9wO7k01OZGrWZHBjNtKiD1ezo0K+Bp0
gtwWpJJF5RulQdyU675K0Lp+6VYTFrwn1b2qfH6cutE8tbMhbnJiGk8wAC1ECGJBdx/Y+g9NY8Oz
zKvADV2+z9yT+jYR3texVvjVKcjcNnZ7/8fQD6iZMi43TsPHDfLnz1w07z10atZlJc3mnQdIqHuS
Ppg2X/L4+gaBevuHm91FCwjQRNRkwaX3luf03Q70aCWJ7Ebn1PpuE9HCT5xSfhm5iixjSmDmUoQG
zWOaoYfaWjuwDI/OYEFDkrYHKFq+geoQjjMDNHnIHjXPP8x2edO2wwE/F3ewHdGrLoIcAkI3yaDU
CGWk1q94LGck4IOf3+uMVUfQCeEQU9u/TOnf5p2JDrc5PPA+v2vq4JF2Q347d8OJkw5V44Imbgfe
SFnsS0vy37lFgWjPyjEeYE0d9h4ki9ts2s+9/9qWrAScaE7J3E5hZYyJZtS35hJ8FBa1wonARJcH
ajzQAq5jzWSbofDrKZlhLh4XVRWbnvbb78toBj3HL1rQdjoYYWo09AREaKBpVISVLNguQ72Yhhmp
v86+eyda9lo4QTy1/sHu6b1jjCenLGPLIk+MkcOc6QebBbcZpPSLcjxCsvgVHOsDsd0b8Icg1stj
Naq4muqd4ZqnZh5vyo5+8rLhoJz8TpF616E2pdjXrjPiaXQS4WkneMzgXp6CxJl6WIDKm056nww3
e6qJQN84GPS4Uu5dPuioQtLpDXoWr501xaiXpm5jJnQKQHCp07aayKHRBJDn/pyYBDvBNxNSON9h
fnXUc8ajNijzqFVBHs6yJrvOyAtQEopUWSUqjlP5VMxjbDH7u9Y63s6GC1EMrD4EW6b2m5V7w5EW
5d7lsHdDPcvtwf6xZFzx2t47eXOwvQbkDkhtRqBpAYzsZ29lQYZjPQRG7FEdCBJvin3gvUPQzkjE
8/7bzCAd5mbOBp71whGEABqAytBBQ7FuTSRs2s6Yxko4J1sLvhld90rExiH/0y46v6bd90P8qVy8
O4TIZGo2ztw56cGop5lt5hA/nMxXqXWtjMBRw93kWLGh7zIUsGV8LwbzoBelngzNb0v39y10cjXo
Hs+/KI0ZNtWp4yO6ohZ100YfwN9x49aSIoH7t4qhGa8+V6Ux3lXwltl4cz4GIyhsOgCoWLhrkWys
SsJFRnRAI4z55Lp9NM7pCJ+poX/2c7Kxah9vrvOBVikU8NKOxyyFoE3ddNovdMbI31c63g8BmNT5
5cidSWhIoedTAQOF8lNPd5T9dTHlfIjVC9234Bz2y3JVTaLgO6l907fCQ3+FtMSjh+2FkrmOhH0h
raxWCnSVPgMk2Dm5g9cCJ62Gvenz5xaYToNYUQBKkhXwKla6mnaBUZg7s1csHnTthznKpLd4nFWk
SXL4jyshoCcTuMvjeBBa9aS57Rc+DzFIatNBzXWNGzYndyWDz7WcGU36EezGStGXGS7YB1croyHT
vuq0f5w0HSTw6alR1qMmW2jA2XfFNFWn2RQNnNnkkxu0ieD23sQDwHv7S1bV34KGvNZ544TgWBmR
MQwIGoL5rS3FN8dgd6ben6RtxIXoT17dH/JJRRUJrNCHto1kxTc0bxDKOM5dgebeTuZ5Bwaneceg
N12N9iddOnjLaGQLK9KHYWcTgUIXsGNEGLc4mjdFqZ6N2nLCqQzuUJh9vv4kf8xf8bEABIB3GlCg
H6rvpPZBYyqEe3KYyPGY0T7suXziZvHU6VqYue5GDvQx9F2g5+jROWjTgTS/KnhUsuoaUSnjFKgW
iiuE+NlRtjN7nqoAzqTgF+NkEclO7Si73fXJusuPn998uKNdsOhR4LmAqfRNtC88nk0nAtG2O2oN
9MVrWHPgjFqRQHVpD04deUFPU1uMPdzvNYBXRwB8IEKa69YR9gfDYkXqfwZ/17kbClbBurqv7dDx
CEg+My36EIy84lm29ZxUufO9G8z8mcuuryKzH/OHudTFEzJ8J3HqHCINaMHon83e0n+MGRQQbcHw
DOMcQLdYAZEJ/b+vme6wXdB5wYufmbiApNaizEanO0+N2Z099uKW+qQ4aVpBY5SY2Y00IEYseMag
SWAUt3ycoftlVt7DKDL5Kcvc6UW0PW5sxMG/DHMEXxo7MyrAl81CSlytgZi/m0dlJgZois7WHjrR
WzXX5R5YfQxcEKgL4e6GwM+6a1iV9oQs2Rcna2RfBpMk1BGRT624xS3ROHSnpuyp2FQ4vrABIfa6
JK46ZE0+JJb+6Gl+YRbTqQOIhxe/u+KFsENN0EYECaJz3jb23MdZIkXGfkNFEQntupOIfMUXPpcS
70bC+b1oDhBDt7fu9Y9RA1rBCwMGBFfcvGuQGPUE7XO/laeSPsr2/u/hh4C8OLCrsmGJjtOzKlxM
MBNnVMez0QRTAxdjWwsNnr/qLoxv/n658ESBxoCmNuDVqwcKqqyNN+fWfDLmZ9/cYdPN3u20BUe7
EDUATve/UVaXEHaF0U/LWfKsIoRL4r62vrKl7O+8XJ/OhajhbKDVwmkUwrmdjoH07jcSCMhm6vrr
/22IZWu8i+Zm05+dysQQVRDl82m0I23aoL5+fCTw+ZcUdgG9f2SgssrODNYsyzXieoOXJHmjLBqB
NCj+PpwDOcnBOChVmx/knXpj5op1hjhVjid+Fo2u9hUso+6L0jITyLAAb3999S7shIUNhQ40cie8
hMvU361e3XWDzXtXnKDYCXp3dWNjWi2QC9m8ZUJ+YRUBHgNu20RJ2jH85U95N5TuKFs2eOlOYnTN
g+KF2rd9T382JJifLaaXkTdP4Iten+CFmwHckaVaB4gSLtnVBK1srjjVanFy7IEmg9T1nfCktvHd
LuxzB9hLOKEulM4PaseONXBodfbiZEyDfKCzrFDPyY1EcmsLmvEHN7R6N9BxXIzEUbADmmwVX1a6
kYOkU4kTUaJMRWN3oQFpnHvu0vGB9Mr6UUmmTp7n5OmglPZWkqqAtbA7AW7WtF+Z8otjhlc76TOi
otEEka8Z/fwpEAHS8c7IUEiCrYvVKhW6jWPyKGdNndRwwgjnmkAjY2bQIqcd3c2i9uNpUPkdHnwe
9QHTQzyc0w2Zxx+stwXQjhrODO9oIuduP+szsk3RQ+rYaiH/iHc6lO6cDARaf5NfFYhC5jwE3i/q
Syff2bOD3kXtBYfCYrh5FTFjk2rOgbcwu3FLu34Fp/iXMTPnVzArNxp7xhJmG/xoGlOWFITRfdnS
6l5vOXTlOHolv4CC1061z8w6tIwSOiPuME6PrMymdqPOeWlbYEtA2tkFBvRDPalvclPpYJecbKZn
p6nrxm8V5F3uDNbJjVrbhWgCZXWU2ABc91DHXe1zNWS9RUQ1nUaNtzvlOv59lYnsnmowiYRSk5Vk
rKvvPLPOfiENJf8w00WMFtq7wEag23R+uKux0oC8HaaTb8gfAwfP2y3hMpXXW4DzC7fIWcK7mic3
amJBa2g+kSwEZ9fPY188yvJebLlaX7gZXYDODaxpgA7XOjyDWgsNtNoSp0k9om0Hwc7b1n41tJ/X
76dL4RiCI0iN+5Ae+H+kndeO3Niybb+IAL15JdOUZ6VMSeoXQi1D7z2//g7qnrN3JpNIonQaELob
Ahi5XKxYETPmJD19OXFjJCTmYHjds54bjuerqZ2O6VdjiH+IkBbOnDRvE8wcG15xbXAmJSxTR5EB
SOpiFoOkp4sr6qbnJgCV4buT9o8vxc6UbnFZXxkCtMsjx2BjUF/ggXU5PMDill72ZeSq1hPSKl7z
NQMCYny7PYlrVnR6zIFbooSDc7y0Inl0vsW6Frpdh8Z9D/uFhJSBAXAr3Njnq5ZU3omMBjDycrmi
uFCpknihG2nKA3vxqHa53Sb5Q6Kbd7cHdXVzMXWmRoFkbhuk72GxRm2nTb0O3487po/GoZg2gpor
38TnLThDCDVprrhKtI1yIXspuE23ErJDacSfRjKSej1twDD+FPUurqvZDgrwlPwMGYT6Ym0GSyQl
MaAxYCnpTikg9SWF/DGMn732Ax1jUfOxgN2HsowdDR8gHdrY6Vf+4o95MP8zEPoaGGs2eZw2YhO6
ZW/MueuPxSD806IREXnFw0Sj2u1FW51VXm3/a24RjUKQUiSBBvFLLGsQFcWOpH0N3t0msRjTYkpF
dehTbexCN+tr21AerHrjPK2Mgl2nGJDEI2/Oyl2eJz8At6D2jILOXsdKJSdV39L8/vZUrexvjEBd
DPjRuEbNCrERQF9m0u6ffPP0ty2swMrCg8tSqeLQNAYifXF82HdiSdgSuYVIMkCgFvmY+Wr3HZIB
fRclRvTBgqdsd3tMqxOHTIBIx8fckLtYmT41/amXcA/0WzuyWTqjdR8EyfudkCECF52B9lxMS9yZ
rpVCMfgT668EdquesuEtqmfOuI0VurqbuPywMgNT+QMN7OU2UNMASXnNiN3mD1LPHMRDUyAUDI3T
ZwSkS7ung9JRo0I73p7GJXUB6FQs0+1tymTq559waVkoSzCdNGW7ShnsJUE9UsM+oDTwzyDX911e
/Ko07TnWp51aZk9y+/u2+etVJJWA5AcgQnj/QPZdWodQLDFRgcpd8VQPTtLY/rtBJMByziwsK9GZ
LKZqoWOBoq72oSnL7PsQy93WRlkdyJ+EHy6eFPFiIFXke0og+bk7DIfs59D+0s3T7am6PsQ0a823
E0869BCWkI6utZJyqrLCVSOrdqJerXZi0W+1UqzsB8zMOsBQWMrkRZZpkUGO4kqqCldMkhdPlCEG
C/a59aZEn7NIfTInaRdIOgw61ACbdONQX40RGAloEv7hcbcC+Oh1cyojaXLrurPu60ioD1S26/cG
8Asr8684ex4LM+Vyas6iY94xHME/QECVjua+TO/z5KhOjc3leXvxroIZTJJlAsdCRpo2tcX2KJGY
Qjc3E12jG7ynjAefmw5etJPBZ+4spYo2NsuqPZnUFvEMTAjLNJplZfUUVd7kDlUaOn2h7Y0sfbKK
6EcLp9jtsV1t/XlsZ7YW02nlmaJ4VoCCeTG5plIfu2r4oE/S/m/McEUilUGr+DJfJxQ+5XkckZug
E2NPVeMkg5nZZdVvBBYrcwfZAsRrEKmA11n2SqAwBv2ZNwquIj9NxZe4elGa73UUbEzbNWiRHluR
ewVCeLJCAKkvt6FSNnEJRkVwxVz+YCiDPcW0TEyPmYY2YgrRcidlu6oatKdA8Oq7jtL53uwQ3bw9
r1dXz/wzuHkA1yI5ecUcJQxjDhAD1s2plWzR3/v5vgs96KM+ZnGHnvThtrmV3YI5QgVpvnTowrgc
dazpAhwAjDpMHiITIunP7RZV7YaJZXehVYaCpnqtQDzyIsRfZf1Yb+H45j19EWr/mbT/jEJZeMmE
PmyyXL3gJsmhzw5xvBF3bA1BvpwlM8w5sxWz1MW5DWIWnpHElvu322uxtvQENYAryWeQaVqMQhXz
VEgF03Mb5UdgJo5kvfbNvSQ8WuPEe3+L6n5t0sjbzSriFrRTy6dwFgWy4luy5/bTtxC+7LLa4gtf
akXTBYEs3ZmJecRnrn0UuqKVI0wUpEWf9FR5i+k87CF8doWkSO/qcbDsuMmrytaU6VW2/Bgx3vG7
Mmg7CEIdz1M+5KGOFpzZFhsHfm1NycWasmwaIjHe4rxXSlSovud5bjI95pBTDZSCra2kzfyR5cbE
3893DLjMKzE1xKjVsR5F0x1JNdx/8h6VLYodapi3bVgL9EAX5KFag85w5cGU3DEhBZt1cBoXPaCZ
2iTZlw7FjyIyrENnKv3XXC/zfT0oxn0HdgLaWPMb/fOwIUf+z5qwcCfVsM2IIHEdrbSiXZdq3UOO
iQeZUvhdKcrtvZ91AhnLjlxkIxvdURDr/CilnHAf7q3WNsVWt1VItu4hZo52FFxDe5yxybEuSYgX
FKUjq6Foe1r4j9Hp0n5ou4ysqKbvalA3CWrXECSawk4NVTpInVKiQ0z80FOVNscud/xqCBBTt5xU
TKD8jXzBHv3csJsKSSjYSOUXJVR1O5al2i4kpUCIb6ie+khKn+Te6O9EWgqPkaXnT2FjpQ6QceFZ
yMKvZWaAac3NIf1adwM53SFM8h0J7ZG+77ESjuVUNPtOibR9EwfFa+RLyh39l8aX1A+UI2VvZTe2
YfPQV174kOV6Qr+i0DwI6GjaYhqOj7Uh1m4QGEAKugLAJzR2Ryip3oIQJRWvN7z9KBvZgzrV0V1s
adWxTcVibwU0QQRkd3YosuqgdurEpbfIc0JPSxyiaOYz1ZtdJnARe3Gn7CtdyQ49zbGHxhAQiTNh
CB4Gv3/Km0B9CBVQM34rxXeD7BV7SgUUJgIUeOD/saDZHmTkbNXAGYth2A002drBYIxPxVi1LFDb
P3lmnNqD2utHcRLbT6YwJ7sjw3MrI/IOPXkptzaM0NbCPrQTqh2w5ICWUEXBPKia96J4TbKvvRi0
Ojg9BGdE8fNtb3r1DAZqMFc+KIKAvCZ+uPQ9iW6VdWhWOjSEmhN45i72xqNgeE+dRykziTdbiVYc
CgY543DFcpEuMZ+S1PhDMzW6GyHKlAjTJ1UQnwdL+317XKtm5gQWGVoqL8sXgViMEe8ST3dltRRs
QZK/trLSHHNZK+5uW1p1XsQFCiRRM+Z7cR8lkHt3jaebLhKqjhEAT+6ldAcq+i1q5S+3ba3dfRBh
8+YlY3bd6ROaWkGk53uuNWSmjSt9VJP4WZAHwH9mTmdRvJMSa6N7f9VzUt4m1wgw/yq0LJIQcaek
8Vz5HxO1q/3tIW19fRE0VIo15ULO1/WcvhdAmVq7kclc2eLMF+SKNGQwguUWB0uYWJM2eK6UJg++
EhyTMtpllvYK121uC6G+sSHWRsRblPQLlQ4aexbJCdPoo6mjnORaU/oLSvp9FYV/MSSqwDTzz4UB
WoQvT+1IuqrtlN5zkaVyGlV8MnI0FaSfpdbsA2FLK3zlLKFDAz8rqBDegssaKQ1YXpTmkgULOW3P
9LHHWnRIpi109ZaZRRgURX0HJ+VkuZPhhnJpC/09QdPGw2FtM5yPZRHJN6nSAzfBiJS6eX+fFrYy
PBVgbusNoOraUT0z9AcGeBbUFW00DZ2JIaU99sapzz/oKexagYLq3+9a20ijb8zd0t1NeiNUYT1i
rbM+K0J0bPTx0eMyu31YV80gPApLkQVqZ5nOoYeKOCYZLHecnDx6BXwkCPe3Tay505mZDgZBKGmv
aqLwqxSqOc30u77ndKJng8My88ihGeC2oXmll0EnVRoYOAD2IVMzj/VsgTzon7PCQFVJAG7Y/w6J
s5Bxr7y9FRIL0o0B4O//ZnEe+plF2Suj1guwaNXlocjhxylOg/YPQlp2n98FckFTy1Z9Y3Ubno1y
Pg9nNvWeWLYasVmqqRNnKeHVm26Bsi/SQ52UTj+oG6/A1QUkGQaYi5wcUPlLiyNVd9EPAg+p18OE
+o6vATP3vkXhj9uzuWoHVPFch2CzLKHNY9f4MQUqVLFqHfpCaBiKf3yrPnjNxkle8+fz7cFupHYO
9uZyQJLQxYAQPcstKvoJzX3YbgnGXucveQHSZwXcj9uI+sBiL1KwT5SqG3QX/h03K9Vjauqfyn5g
mbQPdTTugfYk9qwTACdrcLQi5eftyVw52BQ8iANNnWrclVaTEPe+JoWp7kojvK9p5+fOOCE4aZbC
tL9tasUDY4puQnDQQKCXhZc4rsU2Jyfm6sKXabjze14SsX4Xoh2ySf2wOiwcFfBJ2jFRhbpcul4s
4zofZd2to8Y2POWAEvyhL7eyUWtmoKCbgZpIClMvvzQDbKoucjMAht3Wbi3Kna3QMHno1GCLDhBG
ZL61cFtsFMWYqQsgPl1ulRkajq5or7kVvIqnUTBaWKk9yQ79ig6eF63rHIR1BGoFQVntSz2ktoWk
sy1Uxa9U7PIvtNEMpS03lXQHWwWE+1pagQKX1FMZ+/0jQeVwEMo83OlRioR10heTTWzYOBpiSjt+
1a8xlsCRSFX30e/yYUfPUnbfl21xHwaJbtdWpSOI4ltPQemRFNS62gGuBHNJKGTliy9YyqvsBfSs
+Ono6KERk7abtKMnN4Hr5U2Msn3j72V0eYkF827vp1OHlLamfUBoQ78vAeXalah2uwKpAFvX8gy9
0XZ69qP+3yzlF5ih4T/0YLqdmisRsLaIfI06xA+0KUMpIM06JH5lHYtSVJ6brkaMqOw++b04HIec
O83XIvPRBEF0DHwvd2jSGB79JG4Ifn36QCL/blIPETCCXCofNbIzIW6hzfYhzf48Tk3joaAgdgdi
oztG4HsepWIS3dFQx1Na9dYnKi7yY+1r4l4QxMyO5Fi01UERH1J9MH5lHgOKK2V6CAAm7RKUTR4Q
qPnTeWJ9iivUs+jxqY+zOOfBBLHloEUv3fNfk63Ere+0RdjuEqXJQNArvs1jDql4s6ZHyldoFG5m
YSG1kXcJWrY7w5tah8OTOVIeNTuJ3sHf7WAIx8wLdUdUQvMhhePmuSs19QEdlv5FH0AH+dB5PZUV
GgGeGgl3cddLb3EgNmwsZRjssDOlz1lSeRuueOU2o+JI6wfANlDmy4pjr5mFmtY6ekjBtM+Sz0L7
qxsK+iHg3+n/LeqtIvE1SwnP43ODiytbCRAtE0xNo8fHrdJvg/Jv5r2EwZ2mnEh32rU4Od0WVGvN
m5zbXFzZRG2+2QrYpJXG73YVvXj64bYPXrnSIOTl1M2VHSCCCxNh1MJMoHkGsU+z63gge8XxtoW1
QdAlCSsFeszzal26xNiXaQZiO7ud8lPyUOyaUpB8Wx3jf5jbl94Q9W5qfnO/5BVx5iC3XKpgztw4
04QDKln5XVVAsiW0+b9D26qPiPsoXxJVj5wR3nMHybRql1QRELjYKHaMoD5FaWO+PxyH+Jh+N5Nt
ipdeXAhaH8voHzC/mmnnYueUeOnGd94/xbBCAQSH6kAxlxlNoU2EyK87zfXL352PSNPOKn/dNrG2
T85NLN6ZRZE0ymBhQnuqzQRFqC3817wNlutHZQy+UNJQ190GfeS1SCUnGoXb/JveexOC1sNoe6H4
plU1EXm01WS7ujFhSZPJN1MvXta8i1hLsiGed0xp/AYD5z/Jih7tlRgK8Y3JW/NWs2YjgRXph2uY
DLnkOJgm0/XNqNwFPf1cbVd+QaFXdsTQ+EkHT7rzQPTvzbJX6O2I4mOTRTMrFoyAk6X6L3qrpTZV
DlRuwjw8VNIkPIUEitS8IE3sRphi0zQW7wUzUpD3rEjSIyRHCtManDxMpfu8oGeebKX+6Ou1frTC
wd/TY5O9hVCX7XVBaA8q/M9po8EeRJZ312Y5/8+Li7RoPAB7BZFLMnUgKTmoe24VANIi9GcqraBc
Ax13cQ3RtlnBInJ7/jamb0lzoQ+yMiaeZLpGr8EH5X3pu3IX6rJvAxg6VmPnSBnaKbeNrm4PqOYU
HRWca1hnruR6Qz8yRrvxaSzyNyB2nxA1NDbsrJ2smTD1f+3Mgz97l1m+WA4ZEnluT1ZgDENbnbZU
fVceSJC9/tfEItUhWwkd0iRBXXjP5OSx1tjl6seAcOz/NGV/uvzPhmLQG5WpFUPxy7dWl4hOPm+K
v/8JoZeO4mwwy/p2iTpFQuxpukVOijDMPiW6YMtq/dLW4c840z8y2hIWFPUuVsLnKBJtLW92o1Zs
RCDr+4N7AfyAAjht/vuzwQp1htCgXptuJySOQMtjSqc7JCP723O6GnjMTVF4d7R7SPVe2tGGIIsT
oTddMfZ2HuRKSKjanaTeqaPyrdLUn01EP/nU36Nht5GBWRsiUQHRwQzLvKLTbcRM6VBimdfTEWBl
ZW9+uD26dQvgfeGRAhWxDD/kKp/S3CpMV89exD5lDj9k9T+3bawdMGIPuBoIQmjJWgQgoteIHcGt
4SLOF3SHxt+YpWvWSELDcwOLE6wJVlGhU0iusnyJhG+p2UK9cKcZT2L8Ynr7lkxfb931LWpS2nNb
PA9xY7f9z9ujXN0n579iccjLlK7GYWKYYvqCQKodBSbqh/s4h6jHdLLgl+TBf/T7ttWNuVUXtdR4
kAFbcQu4Rpq7faK/1Ym54VTWBwZgm/CN9+4VcqxMA/QPgshwoyF2y3J8NAsAC2peoGzqfdXC5DvP
7o9N5f2IZHNjVv/gOZbeZq4cwSk9Z/CXpzwwRK/WpJz4uFVK0WnQxHGMyavvzVZt7/SyCB3d9LPP
STh6bh3wZqUvK0MZBH4LtALRMSuEH3XnswJx1+1C3wvupE42oCwf+l0yGum+sOTv41jp1JEta99a
eoS+kii+dboGnAXY/yEekeT2MvTK7V4GfH17DZXVQ0hhBKAhQB7Izy49TGbWYJYCw3DlGEfZ/tZr
IXvqel2+M+RCOuRRGjttDptDOeXE7k1lHopUznlrjxb7WUhPCIsJxzRou1MPIwkFzMmglTwOtX1U
t1ASjV5q2RQqvDuf8AhHoosPw+BVR4lsgwOwUnDAM5QPPNLVJwvxITRYNevV89p8Xwil8lRqFFIT
fSzfrGrDPfy5MJZLDIc8sESd7psrSI/fNBD6JzXJ2Ix8RGn9W43S10kDyNzkH4wmpj7pnUSzcUl9
nCShApSmQNU++bacTKRBlK+pGN83StTZpVo+BebvoAsBqitbJ2H1sJFOJQ6fKc3kxTpB01FPFQGI
G0Lpp2jtXlfubm+F9Z3wXwvzLzi708JGzUZN4rUituEujeudkMIqkL2/jGjpkG4y6bBQX4E8tCCA
cNyUDdcsyk8yKl+TIW+YWHca/7WxfBIVvSRXWasZbt4KD0mrkzPVp18megT2EHeuKkX7YRAeMuRs
p2CLV2wt3joboLV4LKmNaqURh9wdYLz3la+GfsrJrMFlfnu5tuwskppTCc5PShhkiQQ22iPNS17u
5C1K/7WX2Z8GEGTNWZarqmkdQB9dZqbbvuUT+Bdq26WtaDCzbgQDq/t77jT5H0PzcM92H+hwNKhA
xruT6iisk7nh6La+vwgEgkqvoUbi+1+hGZjxLxvPlLXvzwyvvPJ5UV4J36IxSndTnJuuVHlwFlnQ
VQvxX0SdtC2BiwGBRQ12sbUkdQgUP+aEZvVOTD/4X5vsL1aBV/HM9DYXlPXZR5ytglAEfqB3ikGm
XLb1HMYPoZPf3WxLyDRT98BDjne/6l4HElNz2UsY6bK7SYG1YYvofnUxoLGeKaypZSxJSuU4COU0
tngm+PlBqb97vrmx3GvnYo4nZ9jM/LRfBFxiKUIQlAeW64t3lvwvcfQ+ih/UarqL/Q13tuaXz0z9
8XZnaxLA5hVT5aLa6j9LRmbXrd0oH287k9UJo0oHynvGIS5LF6UlItiex5ZriOMrJdfXsTFOf2HC
gEuCwpZCtnGxea1aH31J60w3EEnMVfYUbhVWVwdxZkG+3LxxNBlJ5fNYKlKnDu2/QP9acyaT6h/l
xquu+2Bq+zj1yOOQaBm6X1WIUsPx9hyt7irkhWj7oDfoCqPiFVIv6amHiZJG9zixuDf6RNxJaS46
VdXKR0OG7fO20dX9ZRr43rn8Dbb1cto6rfEzJZk7gaFS7LTHvHsczI2nwtVlpdAyTSlY4q38p0J2
aSMZIlUJhCg++aIg2drUfpAoZaCn/l1Fj+Gd4/ljizLfjIC8flaaWWC0opDFJ2RIno1R/RSq6c5Q
sp+3zVyt1cLM4uEXD+aY6nUenzSdp6UvU5uCq88X9nGc4f8Pt61dLdLC2sLfSGImDJrKoAqdJhYo
2wqKwKG+EQ7ftnLNrYX8c5rkaXwSukfTP4iVm28JxG+ZWLgBBHD/x4RR3cn9sf4pb5FVzBN/EdJf
TBXtdZd7rajSquFFGp8SpX0aAok3eQm9mnZSJM81/P5jLcsb87a+vWds+MywRhBzaVIPEMKIrCE+
VajTBMc4PwRUQPUN73Dl3+aBoQiOsBbymQQBl1YURe8FsxTjkyV8jV/N/MvtLbY6CHwPBB+zm1ui
yXjqtlYeFPGpK+TYlhAgo9p6N7Tj0ayyjbTJlq3FGg1ZY6b6WMcnQ6FufYcYZK/ty2nj5lw9omcj
WkxYGZjFmKSMyPCsCMamYddU6lM3mfc48sdunMaNqGB1WCgpE5/J2nW2KYXlahQrPzkFSADHp7QY
ncoQkFLaiP1Xd8Lc4wNcZKWTHSHQRpfLNDmZw70U3r27IXDeaISwcDHx1CQzcLnRaJKfyiQw5+38
XRQ+KMWPLnr7i81GVRDKHFW+zut4RVFT8mEETepM2n2U2F16B7/tbSur80RvMsgn3pokUC8HkvtK
0vnzejSp/4s7dJ8L2o/bJlaXnI5xgmVz1rBf7GTBC60wNqLkFI9OjkYBZCgS+O+NjbXi02bGQGrd
AC9gZVsMJMlkTxRaLzpJbXnPaGUyMU1llz24oMF8NjLhbYxIStwe23ypLDzphdV57GeRZ54niW74
fnwCvfGSg9HHeTiq1n6ss+m3PAjfhaI95EH/3mcOeq3oCEI1zXOK3q7FYLNCAwJqxvHJNB+rIrZr
/1Hvt0qO80euxqZrRPCwgc3MK5dj8wcCj9SU41OpHKfpBbRsuEXTtLL7YH+gR47tQWlzmVormjbJ
CtR7T0ni1AAE3r+5Lz6/OKVmlhWx7PH5iXYR/6E03u9kQPoy/5SuQcSIs3c9W/2mC8YkU2HQbxR4
gp1sA7y8Njvnn1/ET20BXfmg83k/3SfR58EoNnbvyslUVdAA8CxA20jz8eXv903Zk61IDU90Zdpm
TnuPHNyNKA0N5fQ3pojX6ZLFp121rIb0DJUyJZiToQZ2mcGRJf8WYSgawC/fPpJrjoBu3LndHazD
lbaQF0eVmAVteGq1/KQk+p3YQKU5WrWtFsL/p1/u6w1fvXZUONkMTZz99TK6maC3gWaqCE9ylLwO
lvzY19XnHnnd20Nb2xC8+3HVGCKDtritJTkvTDWMwtNUnvzpRXn/cYFAAnEPlK1I9C6x0d0UykXW
ysNJrg7mt7DZ3/711+BNegPPvy9fbrfU7EsDmORwgncq1rRDob4MMvRvpi2lD531ya++TvQzK1sS
jitBDhkbXtUwwVlc1otpS5EA6KNY6U8pJLBa/yNRHlPhHongYqvWtbL3IDek4xL6HHIqy/STkXZK
Jvp+f5ryk9A+jhFwq+kfOMHL8YuYb6FhV3Yd1kjM46GJppbNtkpKVaUTlO6UWsGzEOmvdaZ9Dpst
nueVXceeJqnG23TupFgs21BqkyZ0TYeT7tCLfrPajSB0y8BifSyrkceyozqCrGKbH9R3g/HhHDgf
wGz/zE3X0FRr6vx9M/3XF3aDuDf8n7f39srCX5hYeNLIM1PfmPp5CJ/EPtyBB8LVvOhisjezxyIT
d7ftrWzpC3uLuKPxmqDX9KHjoQPxm5xRUhptfsEhbl4rc8PYPD+LQAAuUMrrxBy0Miw7rkOr7ZNc
KrpTVH3UjlL36fZY1ubu/POL927biqqXGnx+pJ0ghshoZyEgrTl1cCzTr7dtrRwZhgKtDHce/1o6
at/SYOgr8+6k9C9QUe7K6Q1quQ0/unKtmkC2LYIa1EAQubncbxDp0ZFdye0J+nI4VhzuYAjzUAEx
++Pt4aytDI8QndAD93ZFYSiYcQRxtN+eAmTcQ/XHtHGvbXx/ufJFJnTq4CftqXmtpV2c727//LXV
OPv5yz77HmW52G/4+Yp2H0aP0/BQlxsh2spagA2ZK5c0JUA/sgjR6noQG4NunFMoPXC3JApYkJd0
C9nzh8RucUQwQ9mOWjgdP8sM4RgnqSSlFEBNtbMj+hG88mvm/evJb33yma7Ut+Cu023jNfglmE6g
H2rJ0fy727N5PVTecXAkAg+U4fv50z1/5uaK2kI7agqak8pvSNT7KEBn4XuevzsqpbcfZgsS7ogc
cZoudze/IU8E+kc4rhDD5eTYthgernfdpYXF+RnkIrfK2UJQgMK2i3hj261+HyIaQgI0na/S1EJm
lLkYyfUpfIOBf8i/316H613Nz2du/uyF6yBALpOqK8SoIRi8U0OHbs20e++559EpkScWZx1xnk2L
Xd1Fzehp0LG+AlTsUKKhunl7DFdTNBuweGBSuAFNtvSTheeLYqLG3mvyhHYJ98vtz19N0eLz81Y+
26o0mKdjp/F5tMaktrYj4aevbSTQtoawmKO6DWEw9yLv1WsVFItjsCEbfn7NApBpDj1Jx2s6Y0up
fUHxW+s1H7975j4Nkr+YpnMD8815Nk16bhmpbDUgPapcPFQ1JVnKhupTAR/6xmytrQhe0qDZnNoT
i39pKlOEIUJe23pVpWcJ/ZJSSpx+3EhbrE3Y3IPGhoIDinLKpZERFlPVLwvhNTTaYN9KXf6YZEK2
cTjWhkJ6FsScxkikpS/u0jhue5q/T2Y7nFTLfzR65SjVye79e3jme4bnBmPwFV8OJgTVlvah7L2S
DHy1uv4lEnvbyrbUD6+8OkcFA5oGIGTmGZ1He7YHCrkwBPRfvVdlqIgle0drwhcA4ih7ZBsXyNry
AOKiXUqC/RPHeGkqgV3E62LLP2VZJn5MRF/9rHnWu2E6DOjcypxSOxuQMklj2ndBcNqp9Q+l/nF7
VVbH8Mf7IgwFnmDxdbUvR6QKKv8UjQAkrM7Qd5OfefvbVtYWxSIFRw8gYqJEXpdjQGxkjBt4oU+W
/Lsev4/FP4X4z5D9+24rJE3p2OBIQrm9fO4no9ZGjZkEJ9OAmpr+9UamSyzfNdFWdmZe2YvwZc4m
nlmaZ/VsTaAQjwdRjIJTjfKuUaWnTh4jG4XZfzMtPESy8TEt5J9/MTrIcmBElOkGXLY39mGky6PH
bhshZAlJb8faURyfQ2OrveCaimse3Zmlxb4uYLWr5crwTw3cgDvF0hMngrBkX6uC9jEU5N6uR6Sy
QimbnEgECZ0XU2AnSansycBXW159ZfMwXGr8wFFXaA+siO7iQKz9U25pTpl9EKbMVtRvivX79gSv
+EGaLBVoBelCh016cQFKzShLA6XrE0pavqPQ5HCULdresgLdr9um5lN1tX/OTC1muElM3eqK0T9N
Y/cqjGPm5FOCBGHj2Uk1QYds2dMEnrPboita3biwjcGsiXvkcXq5cdOoGOWezrPXWKM9YAqL32TN
53QmjW/amzi2/5hepb7/WpaYVWAtFBoh4Vv4mKGMEJNWC/+EFtsxhaRRTMudB1T19qSu7hOLhBkv
ChIYS+LsIldStdQD/5QMIyWgsZZeYgRZ9m05jk6chubGvbm2iHNhk5oCPT9AqC7nMpeUztNRacPd
WPVDyrPzoPtj/tK1z8Kwj8p9JhXUCMuhu7s90LWNypUz6/gAaiIyuDScdVMmB4nknxQoG4MxjO1S
n/aq6m9M6LodXv1/zIBlvbQDx1BP2IzHkbUD5Zqq/bfZGsramhGY/8fE/PdnjnTWqdHV2A9OJWDk
0v9RG8+W9hRbn27P2Motx3z918ziaDdkHYShEFiqQAAJmMTfYax3bttYnS3AIX9WBODTIiJMTLFX
OtPEa5rNfjKeq0nbp22wYWV1JGdW5MsJK6E9bEeJNVFyBB/iqUruM1PdcrlbY1lsbdSVp6IbPcbi
Q+kwAkXrch7JDdWB25O2PhyaGWfSR4VI93I4atf5pEvn9R+sUy+SLQvq90qv4Xig/KCNU6b16iq8
LSmlQubVe68msaEt1Vm6D/rRNQZZ/Iu1gWqOGvo8lisSZt0oUIMyMh6BfvAxVXWUzuQNn7O2MDKk
/SLE6bOs+GJhghZ/IzS595pWo7Wr1fFnr4z+owX44b2JIKaN5wDN0KAeQYYsjkzslWpGq7z3Ws9s
HopcaUfEHx1i0cLRE3MLFbw2MCIJ5GCABHPRLwZWDUmntBXOuxoOTVraun7XUQ24vdu2jMy78czb
TKrQKGM53xDQHuovcfUcdxs3+5qJmUiLmsZcE1peQsoA5cQohfhMb69/9+KD9uv9Yzg3sAgdRt5W
SH74/qmNM9lJPdT91EEfbK3NtgDOW2NZHE7UamLNyxmLiLM04ALWfolbZOyrNjiXUG1DMXuFT0z7
TJPzkoAk4LZGsrU+1X+R2Jjjnf+YWNwxRado6VTowqsHN3rUkmHawtOu3WLnFhZnRfcrSfYHBjHF
h6GXnHAq9pmXOcqw4S7XQo5zQ4vFn6BpluWSxU8tJ48fiu7FSh6g2lBNG26hcAu1s+adIQwgBJz5
9ND9uTwvmWJSbhYYV2rnJQD9YSsnsGYAeD5v59mnIZRwaUD2hIqugxoD+U+p+LFV/13bXHh9iwoG
GaeriLBvtQ78tEYuoBB23iS/JM3nPNwicp0nfRnMo4Q6E7kis31FnNKy4k0YZsTUWZF2tpeI+tE3
FNqURhi7hz4Yj0nY9RVMEma6wQewOoEzFAHFT/hhloAQLRaTRtIT4VVFh3OScluLNrbc6hzycocW
H3KYq2Azjrjp+ioWXgtDT09DLnoPSZQrd2ntJRu+c+0YzcxmRMrWTOCz8Dd6ExZZV0zCqwb/bC9+
VXU63OJvnN+Ne2B11kxyNiArLBD9i21XN/lETzzbTgn2RrcLtvDCW99fnJu6m4Iq9Rvh1fKfYD0y
ys+374Ct7y/8jVJoxADGfGz6ndVFdmp+u21AWt3TZzO0cDSVV1tNPVsITUdKbSm0ozfhB/qtP6Q/
fzphJ6h29Vsp6DG3EYr3Pt7+BavbDtZeetN4pZLMufQMyK6PCpKkOO12j44FonDSltDSignSnYgH
4B5A212VHSdpgGQsMF/HVoZ9cHS8SYG67+ftgcxrsfAOF1YWAXufUVEbVcF4haHvLbXSQz74ryHE
SY6f9r9UBJ7+wh5xByhLOCjY35cTV4qG11R6br56mnew2vxO62I7I1fl0Gd4LzfUVm8bXNmMPIDh
paT7BtK7JYmjhsRXFgSV+WpE/ffRSnfiWH65bWJtpYCIgNwjsJ6JZRZjwo835pQbr4b3LAcfldHt
yo0i1NoycRPNQfXMqbGMP2uvn8Yoi6xXXcgjO0ukFyGooUlT0y8aKlkknKL/R9p39cjNM83+IgGK
lHSr0aSN2mSvfSPY+9iiAiUqh19/ij747BkNMYT93tgXC6iHqdnsrq46Xh/UJTs3+mJOTYqJPYlG
W9Oq4zpNwTLej3sNxEuJU20p8x5GwC4Nmuy0zNvTrPvUD+2jvkzbkRfPZIboslkcHdocZ656XV72
OYrfBPoBCGdBf+eCxKSd6GL5Cd4X1pi8cC19Glm+zQZ208XgLx74DyPBj6vLMbSoiipO4nNA2iaY
4iARjAt7tXOhLZTHwFT4kdUX3d4mcbeBVB7f0ybh257V1R2n2fes8AfFDr4EWolR48voUIN1tNqd
r0RW5JAKijU/MsrevluQxDxMLdPvUyj+3YGgKttX4Ka665uJP7Op0bcdsG1Hg3U/FFtCugshA4B9
COgQ7sDzHzIRN+3SBnU+klrOpslbO0gWPt5BIdk4gNBs+MrqIg/AZ9M/Ni1t7ko08IZl3divcWtW
YVJl5SbmU70H/1syBbTR6vuyTvL36z9UulQnv3N1IHuDW9aYxn4EPAfdUM7nAL2c5K2bx3jDO0L3
Y6s7oU8r1VrJXIFzYnl1aIx6RMagT+Oom63Qo5A/m0NNVfCWBCLmqRHxI05O5kTHmBQTjIh2ZXNL
vV01bBb3b2FcYtdhYwlogMhRrHZd7jq9NoK1M2ose+cPzW5KVSlR+Wz9NrHGo4yAupSIfb1oXPJP
DJBuNJQ+jaMyBJbZIYDWocaDbhWoQJ5PWDl6GiEd9aMheU5aJD0ne5f0P65vOtlFA/9vgTsEwfYF
mjMDJVexGPCXZYYCAFR3J//5ugXZup9aWG0usrS6GeewUC0H7h1q8p19WCqiYNnZIaAPEfyiYKFY
o0ZdvyydpvC9SIfwYlMBsuF/Nfr/FpOBZr7auOn2+qCka4NUEdqWIIgHRrPztQFbeRxno+5HBdoE
t6QYOIKdBvJgaDHYXDf1q3ywDnaAgP9ta+W/GLJTvDFGP5ps74dDIfXeknvbn+8rxoGvcZ6g7faN
xCZoafUDWnbDeTCjyTV313+HdB0JkgkeeH7RDCL+fnJ+B9pqkH2YsVMgg9tACMFyPvIGTdroRWIf
C7RXFXe5yqDw6ycGs6wBy5KzYOO8LVYRVPa3VA/qw/VR/QpzLmYXGm+C4RR7R18hiUrQaOVZmvtR
27vjEX0bnxZuGmDDmIr7IS+qrd7mc9jUxHkjcWEdC7agTXEp+GZAb0KUUmg8LKk3HOjC+r3N62bX
Wv2wcUp/3PjAfO7GnMZhNdTmHS6XCoIcPlUMQnbDCZgfQTYeDFLraDHrNBB+LG4c5Va2t8jBcQ6O
Dn1kdGMUQ3h9wmSrcmpLnMSTVTHGtEZPgA/UTOXyZ88o4kM/J/Q/j1bdhg+1StxU5qBcJJkhl4Qy
FCAu5/a0ajAydInH0TTujK9c1asv/TwyMXjpA3IABvjzzzsaL8qqBUDHy29JZOTR9dmSlX1NgNTQ
p4XoBZX6laPw2skYOLPjSEuT+YWAMPVudr0MfXQuCBQa+m1YYnKvzY4beW7pfZ81XU9AaG0MTy7L
XEVQJh0tFPhMINGhaEhWm71L4hLiZ0jbWzTUnU2uKTaHzA0j2EdPmi3Y2NaZ9AVEdJ1TUyQetepr
HY+fSl5uu2oKWjREBw3jP9NYBayX2kRtGWLFqDhdANDdwSw73mFDjtodSGh7+zOv2UYb8C78VutU
kcGXOX5XNHYgmgdZ4Pp9y1HlSNwYR81aosX8yJAoQHeSYhqly3RiZOXx9Ypoaet4caSDPraiLFDl
7GUGPECTiI+skABbne/6Mhs7q08Ri81bwzp6lWKSVJ8Xfz/xEb3Rc8REOFR0sn6C3/cRFbXw+sGS
rcPpCMTfT0zUI8goWQITs/HoOzfJuLd7xdlVjWJ14f2igwT9MIo1D/rw0lDF51UjWF1vSW+lmesm
cGy6fpO08del1B9cSB79bxO18tc0LltnTmAmLfexFcb9Brxj/2ACHgUVGgPIv3V5xm8hNpgMrh/N
Xuhph8FDDU0RC0jX4sTEahQluii7toUJileQBZSMYgiyWw2lJVwwkAcHP/bKTbOcZNM0DHAi+j5O
kP3fNcvXulCglqVWQDuDfkngbhBJnW9aK2N+6eo1LoN+Qx+ZHbQvrFOFi+KnrgMaoCd/G1ndaD18
4QBcYBw1ZflAbR7UuXU/TNMLYucuqD3E+L2QOlmmMOnbTcFVUg2yaOTkB6wvmUkkUrsGP4CVSPok
9e1UOndjab0UyQRlLucf6uogrYBejCCIxbhXriDL2ykXssdRlwbogteWjaUptod0+1lQsIMhZP98
8fcTb5P7aNioEjzNG+ruCgcdSNBvu36IZNcYugWRIML1AhjRagcuZgowBV5oUQOGXWQkMusNdV1z
p7udcZP0eXdAthDCZTUabq9bFhviYsOARwCECFBcR171fHAW1JMZ9eDnyiF7R9Xtyc6skE/oF8ur
rQ8h8Y3mLpAzyBSeSXoaoLoDvXKhB7uWzW07a7HcfkFlH4wmh0KDPGWLuHo/Qb5xg2R5s7s+Tqk9
tN6B+x+AeNSSz8dpdIjFshRpuNR6TdKf1H8okteGv123Itv9UJZFFQQRAjrBV8fPRbhaFKPpRUC9
bQ2EPiNIF6u3rEbC31BAmRW21pmIAen3TMsspKX770XyNpoBR6aIQsGj/nJ9VLIDcDKq9e40E30k
wwhLgxka3qZROC3V583zpcnHhmgdnvVR5n0b6/e/7ilFUsj/1UaAGwoR4srvamDoMdGCjYxNHiR5
MIzbf5kd0abw/7+/WvOh06zF1PB9o3yPodqSZqrilyxY+DMCpIPOJygxvGQcuedFpHqwyN6Jt3p8
vD4IacL21MbKDzSTa+EdKXIoenKsciM0ofmHZ9NbW2nPnj/eGjZ7NvKBhFVnvuulijxBzNLaD53a
X22CprVQdsXNGQ3Qbii8N7bs/cYNhuGB1zSg49M4/3d9yJe0kmJjICMvBE4A/9FXcXAMb5B2ZeFF
ml6nw55DsQLp3iV97pvY/s/Hs/PRyAYkh3ka0/vOnZd928QZ6iV5HyScvg/zmB/QAlA/EuSxtwPP
oLpM4ymkBf1cJczZaxVpkKkZp7+PJVBjdUDKC1pj3BirPQ0CW5vMsY1n44iEF3vYVvjHVeHvJAcT
hWPRkyFali/yavqcWcZADTcaIZ757hVfry+AZFsjK49apI+h4PSsYuClITOoWFAt5Al/cdL02+zo
LXQa2OG6HckwztZZ/P3k/m7aCj14S+ZFTn8z8qCPFVeL1BGjWV20WwLwv8Z1DbXf1ImbiO/XO9Qm
92MM5bBqb7MqBK2VIlSQjubE2mrp8YQGxGPIvShnN1l+BI/VP8wW+DCE/p4gOROrdjJbtLJqYyhK
L6p96xg37dtgeR/XTcjuYjw8f5sQfz8x0Zpz09Ru6kV2zAO9+EBia2PHt930et2OZIOZPvIuaLQj
QhVq5ZmTPquoA17MCMXibFMQR9tDTmICn69WKPyndA+gkcAXAgn4fzVrmYVrAIUjLzJ5e897tkMy
5GYo6PMyF8dh+muWKeG6PF3kvAnaPddP+ETTrIJCSxOZ3mOTHZTPCOH6Lrwx0gOC+hHEP2sqG0dr
dCftGsSj/Zz/mFGu3VQu84tg0kdtb3S+ebOgDLIAYIwNWKO/9VDmwJkEdWbMAW25BlbVQldEPNL1
BBoYjaUOfpqzOsiFVrVkIKgoL6YN7bBpB7HfRnu+vmmk58sXQiToJhA09uebU3OTrM3awo9csIQ/
dFylgyL5Pm5wAZJB2gptsqtNyexuqPUGwZT+NQPmR8U0ILvIQWzlobiPooEQnTz//bwqzdZYfFwN
xvToZPQ/C8x6pMhCL9VeaQFgs8varekOz3Vp3VWLikpBVvAGdMsRMBM0O6MD/fwHmAM0q3hFAM8g
XuBa9xYUMdruJWcC9jzsoHu5oaW70d2n6wsn8SpndlcRxAJlVa4VHuy683e/mt+54R3A77uAiTNT
dadKjaFuYKBpSfDJrEIy9D5M1ewCg9LZHTnSbAZXJl3i0HbHT/6UEYV7MYVXXx1IoPlAxgoxXsDh
161KSW32bu8yuDL0V786Dk0eC7M3nl1mGT/TxQdjAcgWP3e1ZYRLZZpNoCO6uUdRHNM+tEZz5H3q
3XspZKgzaG4da6r3G661Y8Abu4c6iD4FXZO7G9o24x11FuNpspsEjF9du3H92IeSNJ6+yE0XuKJT
Y3t98SRHG5q8OlLHQlfvghXBt5YEas+41dIh7KF/pVfb3P376wA20DMO6DrASeuTUSEWjGsP14HX
u5vEn3asfnRaT3F/Sm4CoS6MzggBvLggzm30uB/rGtGGtTTBSO1DnNgPaOHc0TzVAsPVFNGN9MCL
Dj3g/ZH+uOjEXrzUbs2kF9VP7euQWi8k5bdTzp7mxWyDglHcR3GgN9o2zeznwv9rjihEzqf2VwFJ
Xsa/VO5wF3X9zZAnt52jYrmSnTa0HyLUBZbIveD4H5NuaSAFhy7ktjRvNN9sXqaq9/Y1yb2jRSdb
MacyH434BzVx0Sl6ATlPzWGwDYqkkqE/OICBZomqZK2ysJq0gg+2VuOOj6xpZ5Kt6qaUfl7IhANA
BpLA9U1JJ6gKlbQCegDwWW3ug5/Xj6usLI2VgCYZCAyQGlun3WZNa6rRm4C0Kvckuel/uiVeiFvo
hDfzdvwez1tebQo31L5cNyxux7UfNIVUFzpbcMLWgYkJudmuqvFMLPQHFn8ynVd7qMABAbbw6n1c
vveqrScW4sIg1BsFs4aoEa6uUyg0V/rEEHOUGduh5HBnauymYpB7sCBrFHR57Gw14KquD1O2fkCy
/bYq/n4SIftNSVkLiotoYsYrm/v3nqN4fN2GdCrBUw49edSALrLeJdQAU4ZOlciGrGAej0HKskBb
vrDuqbef+zYL5+njukmZl4dICKhp0OB92Zs0uung1tSBBy5v7XxPmmNR/MNFcmJinRWru3ZEo7Du
RUmWffd746XR/SWgsaso4MjcPKIb1I5xwCBpK/5+skIOS22eA90djSn/sBx+LAdoLboW+WFkgNPF
3Nb31ydPuhMhuoCwCq4JadNzixxJDGz/Afk+N57QV97NoR976daiGdvoXadvEwRe4WzHtWJOZWNF
dRWpU6Ft4az78OKijmdzsulTvBwbczPRsHP2TX50C0WAL9v2aDVH6hTju+yQWoZOhy5gQ59MbzNa
t7bz9/gwBBiCHA3NF1BTWR3m0nPapphT+mRXt1oR+kRxpCT3FIjxIMAAyiWRUlqFvqBfsJIBuYBo
GKZ9MujBZDjbEspsKm5ZqSE4dmQcLBfZ7NVeEI9Nox5GEsUcQuVGdtSn5QigZaGqtEpWBE0KCJfQ
rgb86nrGUqe29UrvnKjPSMC7wJ9Vjf/ip64cLMqGLh4sJmB74P0739YNILrjkplOZDtjVFv566g1
r13x15xB4GKAR0UJR8hPXqQ1JjvvuwUkF1E23grUNvt7jy0CE9BjmAKcvsaZprXBgEtPnWiwoLK7
r7qXvz79Z99fbd0sybnpLPi+Pm6rr6zNt22TbT2vAY15H3jt359EF/TVwMQIJe0LpYzOJPkCtmw7
slERxdte4csuFbmwHKiloc8GmL3LWFyDThHnyWhHxsL0hyle/C9eWbRBZ9fDTVLBxbgjae68Ek8C
i5U6ir6Gv6+Qnd17vYcbHxqG+9on050/KqntZFsSmRw056ANSBCFnG9JgPpqfXE7O4JOwQvCtIOT
VFXoarGKWUXiWFFuFj20cEnoc14dY1boGY9JaUdWPgQwEjhoDG3wBDJSiAhk4fUtJHMa4NLFUUbB
DTC+lXdaCn/mbGZ2ZGoRtHdCC3Srnv22mP+wVR3UQwDXQkHxQjXc88rWTmjtRKb/Ql0WmPr9or/l
9l2l3faqgFC2VkgGYa+CQPayR5zTvCK1XziRk4wDNPDAg+CkPQlJ7f5DMzLyYX9MrRIMXgySN/Du
w4VMLzZ/9okqIpNuB9Do/aoCX8YUSPYN3tjg0I0QSNza3pxCUlqfj5kLMaRhgF6d6ApRHEWpUYhr
4cEK1raLzi3Cit6bkEqKkHIM4yLZ5gjjbe8OsjU0+7i+AyUhDPKVCNzBWIFLxRY79DRoQnK0zFvP
iUqz/GlTvind8jg0xifb677NY/ka12BiuW5TtkHwLgbhIjg4YV2M/8QmVJPn0WfYjeDA3tQsMsyD
5ZaKoyW7JoWGMLY7nkXAkpwbKWMGufHascF/+sBBh0a4AlQlHYUNplUgOxCArbF1PdqErClx7Yib
oV7tajNIVeoVkvcA6nl/TKy8XmakjQtRNTvqNbSgMS3QUjcc2p+D+zCUQCome396v742v/RG15e/
OFGiBIcgYM2VBPXztmc+rgEgc7rHZRroTUpzsreN2g4djgI6IWi6WLJF3ywDaW8br28fmmo2NzTP
fnCXT1EOJmdCdxWA33iox+6ejy34O5gJFWSwR4CB/fqPlh0YHEXkN33cDRflHtsZrMYdxW+ethpe
gNYBirMUpUoVtlG6qZAZ+lVXMi5CFnvISqCH4a+TGmKRDJUkmxAVGFA6GiFYgXIPHnvrAM/UK1Nz
696OFv3zbMLruH4w1N/NBih64x9IA120IiFghfCb0Jg5PyZmgRymPi52pC+PnnuE+vz1pZHNGIAC
eKWg3wxEZauz3haUJZqJIEnj6VuTjw+FruqWkV2ipyZW4SqlYPPU2tiO8sZcAn/QoCICZ4kQdpsM
LLw+HlkuHR0NYNcHabmFnpbVhFmWVkAWC/DgpE3IppqL0NK6W5qV27G3vmqFdZ+yemuW6ad+Kf8e
oQMOER13Apg8getbjZQvTDPGRoftqmvCppnaLWAa8KO2Me6cYq4Vl4PMxSFdCtUUtLvAWa8Wjzt2
1xV8cVGON4I+sfbjbKKTY9pfn1PZHsGh8n9l7sElLf5+ch+kVWkZLWndiNRRrN0XT//webTAikQ9
pLrWjRJTbbm0AANhZM/7OixV9N6yjgVAxP58fzVLxtK6uZ3h+wVzCiewm4xF9TKTRy8zIB8OqIK1
rzW9rzaObr+3sZ7hmcviYHSptql1VuwLk9GdmwMtkKNdN7T1cXgnTZM9zf2E0kwV5zfVXPmHpEbu
0IL075eqoCq8ifiZa8ePEpghkk/YZesqWALtnwRGvaj32SZfrKApnjjYKycvubHRgHd9UWSHVsgW
4jED8Ncl9NLMdFBXzkAaVAfb/zTfpsWTaR2uG5HsXxSE8BxHcgv32TojBDJGw+AmyguseCnKMTAH
LI8KNqcysjqUepL3Q5HhUWRStreX/TygjOErRiI5IkBXY/MiKkSBco1iY6T0zJajhOjrwxtkC0Kn
oCrZEoWNdZ4uTtAr3iyo1k1l/JJ0852XL2/XF0Sy6hgGAAAC6w4ipNVckdRJervBXBX0zSw/dZAg
Lj+liseOdBxgkBYCFojM1lk5jTR9BqIPjGMITOgkKaiWZJ/HOxSvZQBlgM9cXQAJ6nKLNzQkmqeg
nMOKKOJKSdAHKqI/31+9aWqjGjkyFyQaeLUrXXY7tOPzVLJwsNCY4i3f0N/wBS2pCrNi6tfHH1sL
b188psFWIn7WiRM2k9b0U1p7UTtuWRnqR/au1cHYbuJYEf5LNgEijd+W1vsMCEmPGkXrRX6tPdGY
vMQOPySgJchMFaBMZWq1Vq4VazRnHG37rAJ3oxMuHg/SBYn1+fv1nS3ZFWeDWq2aUULXp8rgPWcn
TDmEjBVxlHQkeE0jHsS7+qIaO5dDjU56uLI+c25qUH/q7rbvnPsp0f5lI5xYEr/kZCNM6MrWJ+E0
2+5bWRrB4H949hSCwSyw2v8yVXVAOnEn5la3pxfTKi1tQP4KYgaFKx4MCt8pcdCQzvwzdSun4+gx
m/0ZTqfKDzPZmePnQhUDqAaxOjxJNmcNnji4aEaoX3+3bUWEpBjCGpqNG2FwKcUkcf9tcr7qqR24
hQrGJuuNO52oNUyE1Y3XtDNYNax2wuONv9n28p55zd1QGS8Q836xvfoHj7W95aRbGyyGlamSFZEP
VNQ0wIl4yZBWjAkk7szJBQDRf8hqd5/4yRc+6orTpDIj1vNkjyc5tWy0zwIrAt2S3Dc/bMNH0ddU
HCWpGRt5NwE8sC54hw1/4qan9W6UJp+r9CtPfhapIiss9QvAkQiogeGjgHI+koy6JaEDkI5Uu3fA
u08cNMBlr2bxet2/yTANyDr/MbQ6RTnvuxFaSW4Uz01Yt9PG8+JNOzzWWhqY8+eEPXW9G7RVeZz/
Wp8Ddy3iBR3ZKdS8UG47HyOhRt7zFODEMr5f2DG1N5mKvVV6gE9MrDYE1GFJWnUw0TaBM+xp/fdB
A4aAdLLAPGJjry4iqwAxd5IgJklj9wvPhs+mpaKflq8QYhJhRUinrKbJaSk3rMIkUaJ/SRJo6Wm8
7jZtCdI0krag84Deqjs/sko7Dku3m8CWcH2PSPciAm6MT4QRaxGIwkzxvHAyN+rroHZC8l4AcFAp
ogdJeITHyR8jq5mMuV66mg0jI0RO0DU78O+dZpefq84dnzVf77+VSzJus7ntgPuPF8UTXFomgX8S
RANQQLgAohQAZJkZ425kTOSGVvkeHSZhhzY+w2xe0da8n+n8wZPsP2tqj6A6ecqK4cZjA9izhxvW
qxSCZa82NK+hSw64GNFve342xjFZ+qGKSbRofRJktBvukiplkZ6183NLfXufmFyV1JEaBRZHqH3A
M66xLBrYePVJzwFoLG5S6xY6sSi02/ZhKRRXt2yx4dMEZyLAYRf9yyDFLgv8CBKZCK+g28vR7GX3
QVYOz8uw6NvZrHaJ0R/o9A9Nc0hIoLUMDfxoz14X2BPfS/VmSXBDlF87+wMQYgIoOfEPsyrwlrme
U0uryDFb4prUs0aAHt9bMRhYwuunUkbBhKEA2IoLAm3768hej4tlKXqDRG7BGQ8YaMdCY27AR5C2
/NtC60+48/PArPV2O1K9uOEQrbgbnZY/9eMwHLuMzoc6tfhm1mayrQvydP0Xyq7Jkx+4fhAQmmnE
7LHKs5XddBXyJGUbcPIPLvjUyspx0NzINVCVoEDPUAsOLVXaVjoKXPLw8Gh7hOjO+UksWluPqYXL
HrpfX1s7volJ9R5DTur6ZMnOHjw8cO0+ZF4udKQKICWJRhAh+SD9Zy0HMdH80JD4wyjHd6vhqj5I
6fY8sbfanm7nO502oeMkWfQwZtVDXP8DjMbFYJAchqbFJUEmXtmdiXoEAQZpk8VhW+9Gss2rwGxu
LdU7SrpKJ7ZWr5sBhHuzU8Jf8twLSPWNGPXGVIXrsosQGhA4asioI72+2mp27qEXPkVCU+PHKqbB
VDaHOtMCa1A1OUiHA1Qh5g7ZtAvWebZ048ycEQhra/rgMyrIi/uCaHR/fdMpzKxvdqgaZVPdwIxh
z1Ftpwfk+rcWUQWZ0r0GQrBfUEIQfYq/n4TlaZlPTQp+8ciIpx9JUd2Zha1o05IenxMTYqQnJuqu
RJtoLUwgOeRsvHyraXfNtOGqkrtkD2DxUXEHmAL3l7+Co0MFdhpRGiMRyaAzi7VvdygZ1/bb9ZWR
jAdmBKqf4Hq8QKGnBjisWw6ZRzbqR2QP7AAcb/fG3O8s2h2shStAdrLbRGxqaGeCAwkyJ+sJpLne
a14l3Kj5bJufOf1I7kixhLVL6HOsJ/SmKyi6rfweRMTMiBjLdzHJwPpnF/q3PtfZEV1OquSlZIei
xos9g2QyJnzdEW42fc0hmI1Igdxq8ZdJg7gFKoD/MNno7hHwXUHWsXLxNLOgetKB89xAb5xop9kv
evG2lO4nrMKNg7rjdXuS8AcSy/9n74ILiddetWQcjjHJEUKGXi90zzaZu5nBWJMOm2Y5XjcoOYB4
X4HZHS09QF6tkV8MSfS0cyfEIm5otUH5/L99fjV/U5e7pa7j807/Pt3o7r98HoULyJoAfILi//nZ
9spqaHQNn2furV89/EufH/KWf74vzuKJ7xgRLs1tjO8XR9PY1enu+uzIVhvd9wB8iOIvKNrOPz/X
jpYhqHWitmBd0BIvTJf2C5oct+U4bEuo0hle7oBJRxUZyVzVqeGV2/VHiJZN5gwMCARvxrzfDA70
Kc2P0YvD60OU7S8AV4AkBSzPvLiu8nK0CcAtDm76T5n+5CuuKcXn19fUWLNyNGt8PtNzgLZIoP89
WhVvLZHoheODa18tEWnNbpj70Ypst/E2LZCleweiTworsvWAfxVd0IJkbp3v6GiClwfXrMhk+2LZ
jfXBbA9zpnhIS60Atg9otpCOXo/F8PrRKIbKjDgSA5PlHj1mQnpba0MUs1TuWWSHVtUFJK7RloKb
0BL3+/nezgCIntDMbkbtbCVoDBghJeN+rvvqC5TqraAgfhI0eDhf326yE4XKLJiPQRQsVGrPrbLc
ToAynSwgz/ltDZimx9ExYGXfoJA8bvq0erd8ZOr7wldR8Mh2IsB2ohnNBQRkfUui8SwHJUliRXrf
v1Lm3+YLU9zEshsPCTkIfwt5caCnzwdXplNdUI9aUdkeoK4UxFrY0y/XJ1C2bAJqitK5D5zW+ukI
3hrAAvwKGKcEWYXAGNkH80EpZ5ak/GlCOetQgNwzjCuIp1y3LB0drnLsF9x7F6VbcMA5FtdxBox2
Gr5yr5k+eZwUITdHlTKv1NQvnBXq0WBeXt1KxUJm09VqO4rz6j712CE36E1cZYpMrXRL/DGzzuGj
gD81nDYww/Z1ucm5IjiRDwP7AL04PuBoqyNmZG5bTQTfX5r7er7p42+e8fYPiwItV7zT0HQAsPD5
lvO0Mm0r1FajoWo+OfZ48NP4v7r3/jczvyA4J/fsgjpXPDbEwj1u1WFlUn8348ZH0oISxXNAOml/
RvQrp3piihK9X2jpWREHzsKhSDGlgUsUnlbM/Nr5AS33f9P2q+5yYqRF+jrV5wTI6pTUZoAXqHZg
bmVv57bPNzoDjGe0lMgr2dCQo8OzEK3ZkGpZ+YcF0gUCnm5HOttq9oEm91muSKlITQCKBAu40IGJ
Ot8PvJ9Te2I64MtL8T7G9YNVsK0DUbC/33YAvv82I26yk/kjRsKoU1l2NGusfs1TOw0dxrQv42L0
KlPiab5eK/TzIoMDl4r+hNXTfTJ0Zlk0cSJIidrBkNrDrs3SdlO7TtEHaZJVd2yZ511V1lXotTHZ
cK5NmxYamTjYM/DOeZcfOshzbqfEcPpghGbuvu2namNWenvjQawtyEg3Bovbpzekqp8ytGY/6lmT
QxPIiQ8Juo12OphDw7nqoX2OdpKZGHDvDfkgqTcmKF53+jNikSLwx7HfjNRMfmjMBAC10r86mq69
47FobjU6t3ftPCEORv0Q7fk2eoSROzcgqqhbL06cGEGW0jS0y6E7Nk6V7vQhVuWrJG4PuH3MKOoS
ABat3/RabiZ54gIAyI3tHILk/PrekEQx+Dy6FkDFZcP1rVxSA7p4YO8mJ6rbO50+VdVt2xxSpmoh
lo4CgQtkfZHOuXhm57wGK1diOVFhbaBDxHXFS0+clNW2g1awQBIj9gfwdrXFh7rN8npsnYjxB7d7
W9AhnyqCY6kJpH7wCAZ84KIpeU44M6eYOVFHv9ejswGXdWgsCiOS5YCnQ5cBQIoYyzruqep0au0O
eHlf90PLAseW1qDbFdwTuf8P992pqdWU0YTatT9SJ0p8EIncN0gwqCiWZY4buVYgB8GbgK7j1eYq
Mn/JChdXajV0dyJ1zKs4gUqc81gOnr0rHRU5pGSbCWk1FPB0cPtccJb0dpe0vWZbETBt31x33gHl
9XT9wEi2wZmJ1bT5aRIPQ2EhbDSMcDacZ38yDk05Ha+bkUWOgirdA5kTNBwvbp8qn7Sydy3QBLNP
ncFvlmbZE2YDiE952IFALyhyFSRfOn3wbUiG2r6gGDy/KBYtMfMhRbxP2DMUW5xeMXeS7/uosv0i
gceTYl1sg/auk/eEW9FM0A3ppUETp4pdLTlAeDWI+i20nHzceudDqKa416oJAQkU6j8Ss9Nfeovx
LeOavbVHgyiemtIRoZIJkAIeZxdSe2PXDlM/oK/KtbJtbDphPSieKdIBnVgQv+Dk8h61YvHHAhZ6
Gj+Xjn/oNXrb9MvG7UtVCCwdDVQ1wBWDNy3aw89t+VrVLyI0jtwhqF1tGzvG7vq2lpwe3Pu/LayD
eMjeIUdi4lkyZ/G3hADuO438szfBy/2DIbRlA3iNaPuiLxYqXGNTxLEVjR3/ocUGDbzFogEzG5Ul
MSnrqweu+rel1QJx9Jou5owdp7132db+JJQN3E2fhaCKXua/R8SAw0joGqBcjcqq8LgnuwGa1eib
WRAK2233yc7yrcdKoMo9xXXqynaCELoB2gLC8heUH7a5NF1KRjPqJr0IZp0BYGwzB92ZbR+lneOE
ZdXrgd8u1rOVtv2ro09zYCEg7wLSZFMQE7dGErvTvDsty9NDlgpJEog17Uynm94LbyIg7m29O4s3
7ZF4WvUKost8YyQxf8Hi5bdsgYO1wRu9ma2aHrohBk9LPDO2M2O7vI1zFPECl4N3x6U2ObCmax7B
8lTc+klMwzk/LF1/bNCA6SWhV4SgA9gn0KaboLynbaYkDkvi3WZJbd8jakMWmvEm1MF980whQbmp
NL25NbzBeXJaL/mJQNXbOn7W7ppsXHbN7KW7cqha9FHq44aPCE97UqcbBEDuz7ly08CvMjMwea+F
tt1OWyv2ih2gzemzm2vJoTC6YtsN+qJYOJm3cFyBK0CCUCe2uFZO9oddL1mN9iK0NAB4/lwnYZlt
w+snS2oCvQaegVQrmKvE309MtHFDbahuORGJty5EOFPcFCz7GPi363Zk5wp0H7/trLa6y5uEonfC
iWj2RvmWtlsIJubZuEknKLTyDul8VZZN5p1OTa5mDyAJq6pAUxD54w4QQbLsEpX0p3z2PB1dq6Ag
RN7pfPZqB3mnyR8QRep4mKQ1ktPUOixj9kWzVfTMskMsCL9QG8Z9DhjduS2NV/MwtBmcrXljNj+S
kise5ioDq8u2GJnV5RwG9DGMb8i8u74DpJ9HIh9ZT3Q5XHTqD8TmLDErC0ja+mdvDY99pSIDkESo
QlQSSu7YydjRYkecbOalZsbkc8PEczU+gO6b6+6hKt/m5knTVaBJWesTjEEzAaygoj11NV3VMENi
pWBIlpjdFqHxK3h+diB/2wN2cTD64TGDOrdNWLIBNur1+lz+ChjX1xRQV4RAQhUZrjXry9S1OSB6
iFutOm82bWPfdtTbm7gYM4itL23uBEbO0SbpaV/Myfl/pF3ZcuS2kv2VG37nHRLcJ+beB5K1aa1S
S91WvzCkbpkrwA1cwK+fQ419uwrFKI7kCIfDbbWQBJBIJDJPnrS82I02eK8PHo1A+7DwNZPqnX0N
qn5QVwJGRjgcp+tO4raNR9wQeyu7qoGvCs3KK6NXV+dBiCZiRMuCuLxN1NfLcucOuDHVBU4+7hSD
OxWrFNTUKk2QPXWuybiL+FXTLdzQc0p7LEIyj2WnlaPZDwTcVU/8Nk8W3MGl4aWFG+H0VbqLizlu
f9ft3z8eY0Xm8tf6SAbQrEqtQ1Uu2ZOv5sADK9KDyxuw9PmS+dONNheCQwAdtpZaeXhxLNikOQNr
4I0ONwn9Vh25OForMtdQgIUHbqC1vD6hxoYLDf1rVAVcjg7/BFv7BBgFqyyeTBq4AU5VqqL2WLOR
EKQRzCAeBY6L6nfZ6vK6zc0KeI6pSwciQSDhOZVCI1y5JfJq+0RjXq09OM4tZd+z7PHviZG2JxTV
OOgCYjoNOF7yoNt3A16aWhQvGIA5uwu+hqmJDIrmz65BEC4zO05Ksk/RdFdUQJS1GrppgbWvGGEJ
QnNzeWJzeodiIzwIUcuG6k9pYllUUM0toXcD8fsk9QyYu78l4b0u/OgmobVit0KoZG92Xwb+BBj5
Z8ZHehuUcS5ITCQ9c0wjgfOg4+QwHgxmctek6UIwfw6bi8uJoLrMADfSGQUa+Ecb3laNtheJZT6G
gxut7KJQn/Kh7oOitLKvmmlbgVoa5WOniGjHSiL8lLRhQCmCo3Wc1E+sUt1bsDsmT5cXYE5lENhD
VRpepvCdpAWox06P+nTU9rGebRKXOoFK2lsS1oOXlvSa14tJ1zmlwWWJCwpVQ8ZZth0h4UwAWwql
QcnQmrfbyxOaHX7qVgN+SLSrk+vsHApmBKWOcQcyAP/t1zhbsoVzSwbmVHy/hfD/WScEarvcSOyQ
7JVhnxbftcjxS8C6R+Oq7T/BrI2awV+yyKmFEtRuSkuNMJvYR4+WbU6zhfWa95+OREgZmbpngwB4
nexrZ6SIihbFrVKREGtnErCHCXVtcsa2RSpKwD9QRa7pxSe4pEFR/h//XYZIAMScCiQGzH2mamiR
lqx6tmCDJz2WXSOcQDQ/w8sbSKlpU48MCdFwzgt9xCMETVSN4mFCNqO18mXde3f3zqQA744cO/ij
EGg8ldIMdpVTB7wFWs+se87s3htABGB6RBnb0jP79kfUlWw7huroUWFFftKnV5l52+sGuMD73Ah9
q6LmXeQq4OQkXWj4CFXVlVcILYURpPp9gxz0CqyWyPEkolllYJngXqghegFjYf0Qqh3vxrjDnSlE
lqzFYFm/lyq4dSPqCt80RLHq9Io8lF3aeREp696zi/DOhe0u29KPoo3CN7mttm+xKNMDGZOfxKyj
rzHT2MrsBuYXpV54Ti7ya5i7zOvHol+TYew8F8diq4Zp/np5XefONMqMJ6Y34Pvg6J8uq563Ni/K
zNqn/MpxrxANuTz+nHKgeoJMGWokPOTx007rB2bgfR/isVI3CkCk1i5FG/nLYmancSRm+vmRDuZa
ofPEhA6qld8aQVcuvOyWpiHZ8pHUWcQIxjfJDfohmOTQLhGeTgp8quAacA8o7MA1hlo4uWJIUwbe
5zmoRnI9snduC5xKDFSnGMEckHNnuE6Gvg3qsjdXl9fufG4QDCIQEExMtcAykXluDo4GMmUT9CN4
1qB3vJWuYHQvCznfoFMh0gaNOQWCOIeQtN5Q6kfOwgYtjS9tkJOUVA+n8dU/uvpL1ny5/PkztVbT
9yPMjFg94plyGMS08goLmJpI6XebQjX8vlK8sLbhojf8hvb6hgyG6oGPHT3dO/aqjEu5qXOPGpJR
5I7ArT2lqCQzC9IOpU17y9irdbnT8WRAj3q6rhn9ElZ8QSXOVxNFa/DbEYJB8BsJndPjRFQgt8bS
NvaWsS6rL+FSyfv5XE7HJ6fj20U/ZIYNBpdY3OAfxBcZWbtJcHnTlmYh2bbYGA2dT7Ogls8e2iVw
8Pm5mSaByxXRACBobWkSA4CtAG9iEiP3EP7g7CmuFk7NrAhzYrWCkwtIm6TVNG3dvoJi7cUYmV5O
hhwlbiJQ9XhzealmNwTMqACXAa2J9+HphiglnjEmsHN7F6ypD3puJuuuD9OXMYqix6oeP0HWBb8Y
yFC0ZIeOyV4JmggMnIoa9jR8NG/1/vnydGZ3/mh4SX91k6udM2B4TfO0a7KUiZ4dHn4IQA5TmM+R
fBFjFG5hGoW5BwTfqLfpUmXR/Pio30JHXAfMopLiEouVyBDh0hRXhQKcZPT2ieUBY/Rf40/yj27L
hgimKhzjm6gqv3WLhRzjrNYeDS8pE1c56evpzu++OcIz1U2+RCA0JwHkhjBOCEvDfZFsIZyzJhxH
HL3S2ZXaRi+zTVuWC2dibheOhUi7nIbCjEwdQix2XfnZsBC6mp3DRDA9Nf4G1640PPJAYexYpbnX
nXtS3DTEF8bq4/s8IVhAjowUNmSd7rPalOBD7R0T748dfNriMzOYegWgzzui9jIUJwQREkCvpbVX
WSCSp6S4G4dP+HUTRQGs7FQILmfH0TrBFJoB9xRdoLq1wZ161fd1sb28TnPWD47PBFgGDegZdgFv
eIqL1wVnWYSGAYoR34IFb6NG7Q3wtsEnZAE7h+AYotuI953uiT4IdPcDum6vdE7tg1uYXiVaWG/G
vANGjOixfrgs8FyNAYVGewCESQna/BnSWemTDN0/Rq7vebNLnO3SJXuuxhPSetIvTOmcRQoU/bFB
48LYD3rvo7NDkEba2h2XMjdTvEv2jo/EyNVVCVVBWjmW8BiUnNubygzpXu819nWIGdlHCcmAmst5
shuLUoAJf4ifPrGMSM2raMUDiLLcgK+hSgyeLwABQsRx2OCzRixoxuxGHUmQ/IlO6WJEjGx9Hz+K
ZJuT3d+bgHSphPyvCaRj6g2ln7MlGulJk8726GgC0wSPrpWiBCRZHS1AgEjs59Vaa/CY3hov6BD9
YbMApYNT5Ew8dZOXeiqpFEUWsw5vJdN9dXax9v3yUs3EFTE+gjCIyoNu9jyRR5GUfme0Dcljy7+C
uRR19aDf9KyI+lQI1GONXoJ0forUbqetWyv27tKPR2jxFe/4blAATUwcp7OkwhRVHSP1Ov5gBpzL
h8uznNM3lB0h7w4mEZThSosYuVVCw5aZ+0HdK+k37ePgHGQXpoIFANtwycm3T9Y3dtrg8tj3iLuC
KGRBn6f7UdI2kMYA72w6k48kcxUWlYnGqTa6lyaI7OT667hVvqO6xssNtMTqluL/M2YORNSoScbL
C3ES+SJSambmJKtcEIGGQRlumFOu+1D5uF5jqZBfmO5TuDbS5aCK0gDhF5oz6CAARVqh/3g0EJwq
gDbCXINaBQ/JU5WqYk0v20KhB1p9/SGqx8saNbNIExJ0wvsQAtJMyaXhgBrqGRPsoKNipAuY/t3t
FkTMKO2JiOmeOLYxlKaR2UOEuVZwA9QLbB8zJgzg+QlKCM3F60TaAIczcKI7LT04SbdDxwrf0PYg
KkR431fH9eXVWpIl2ft8SND+Uu3oQYlXCcF0fOXFRpNL/ctlOXOxi5NJSZZfA1GuonFOD23xA0fK
a1DLqle3iYiuLFS/RDlwZp0oJ3iT13TuEqX2zJahWh2HZgoyojJKNmODAIw/aujBNu9Lz24Xtmx+
ekfjS1o3GCktSl7Tg1qtzfCJODdmBWqk7dQrj8e70liZya0RLTxyZmeFGo/3HCq8AkkR8TgBIgxV
CYe4vypXdrUw/KxyTDBaAkwbHpnTUTvSc1dL9JakjB5S5bazRmQoHtMWZfhotzdEH0YAoNICj3Bg
DEFICg73U1l1oVVllIPQiQ6+2qqeGbcLdm3GMOAWRTwJ7icg+zKuuq4BfU0GBwcJLEUav60RMlGM
58t6PicEz+IpPTC1QzKkaeRq3fXovZUf4s5PNT9LgnHpSlsSMSnF0a6UiVmLFKSvBzCABmn/hJ4P
NVIQl+dx/hpBv4ejeUhbn1UqoxXFPMI8MB0PwEyzWcO5vixlTsGOpUxfcTSVyqFDFgojR1Pf1i+y
n83gImXxI0k3lrOwMbMn9FiWZAFU4ValkkCWM1Yod1FXCpCS6NHiia58i1ux5k77QqIqiFyxV3KU
qfy9uUoWwga/jWukVn4QTeJnCNfU/KasN1G1NdIFoz67eYbh2M7U3wF5qtNlzRPUaJIemzcYAHLq
d7Xt99ratBbEzFkfcFH/JUb23SgSHhoyBFDEmHhuWnmcLOTWZ1XdhBMM+tb3POnpRBKixDSuCNZs
+M7BnSOcV7JUXT27WEcypp8f6aBOXZ5xoGQPLA4S20+RUgOt1tIFMTMTW0XXGTzbAGA8q5vVm6oA
LXieHzrgCW10oWXjoxt/OBYCF/pIiGQZwNiiqiiPzVGQdJclPwdyVSwB62fSyacyJMPAENEEkAHu
SMk3ln2juh78rEZbx4DxuteO/dwsUR3PnVxMCxA8tP0Gy4LMilXnOquzqoSeIRMKEocivOLRNUOS
srVeLfuZq1tFDdR4dfnATqdE8u1PxEquUZorqR1GENsA/jRCw5EKHXwivL5dcYLCtiX3fkYT8ZSA
5zo9X3GDSHdHZrqZhjh7diB5ABsB6HU6+tZSh82ZJ8uJFElJuFMmTSis7ID4PRE729g1/UvtlkEC
rqBmfL28iLN6j7SuCj410GPISZzOtuqqSJXswMgfmvqkFXd9seA5LImQ9on1hZabBUQU9bpNfqR0
pS71q5tVhaNZSDsDrE5DcxsHC0+Orca+G+lXF80xyu6nyb7l6RULFzyvpTlJmzQIp0OBZpof1MJe
leVL0+yY2i/cSLNC0G4LKJoptSMzPiha14nQGWBdzWsWbjqkDpn9mYkcyZAmQvOmyXg7wrrmPipv
eBGgh9PHVQxPVbwuwO2BiUi3HdOyxAEIIzsM8UPOwFXzpf84/hwBWQQnUBmFQPAZ8BZ0VwR9vdrs
4CogcNiRalt09+GwhKSfFkO2OEAcIRiCMOlUeHx6FSlZ1AHj0mUHs/OrbkvVh0+s1NH40lWXueVU
SjaNP3zr4meleHP4AtJ2TqeOpyB5WQmhvdmnIsNrNUjbO5oEn+DXx2YczUJypKwG7SEK2meHsVlF
rubp2Y4nS7Z4Zh4I9U+dghB0P88N6pbQKNAk1YE5oNASalA61xVZAiTMSUHaxZkIOwAul282arVW
FJpNddD4VaVtjWon4oUDOHOpwEF7R1boFmJUkunqlLBEO4Kmhup2gW5sM5TQ1MnPWGwu69asHBeZ
VMD0JxiWtPGx0ldDwVACYLi1x4XrOUmLthfCa5TfL0uaWzR0iwMQAvxjDrosnp4S5FVpGrZqfahY
FpTpSwLYPWdkwTjOOTpgfP0lRlq4amDEiXmPCWllEKcpSpcLENV0fqSvMtFuaex4faV7ovr29+Yn
mUxRK/0olLE+5GPm99YdNYjHlgLxs4sIojiwk+FWPmu4ZFdmZBUjtqvuhqsu6Tfj8BTWH/dH8c5G
bm5q4QkuF8kyG5yXjmHx+lB8VVVEXQ4hKp8uL9aMyURnB8R1p7AB3AtJ7YAb0d3Bhnr3mdi5Zh6g
7G3Bv1gSIdkbeEt6m7gQoVFQdkfDTwLs3eVZzOwGsn4uUuG4wgA6lXRtTEhLnTKuDiLNt3VD74io
1oazFC56D0dLF8yJHEm18pwAbYgX1SHPM3EFoPnPurNBulZQ/SazE20HsArxgWKzV8LsQy8LbeeW
G/ab3qnmoYpUc1vGffc0RiDKTBWGvoGVka56y35TyrRFlxg0IqjVsrs2RprvaiN6S1sE9UZDebSq
yvAbPWV+Mzhfk66DTbWNL6Oa6hulst1t6Srh41io5NaJ4vyrobHEtxqXeL0pUOAiSOLrLThs7CoM
Pa1WEwRYWtdn7lhsY4vV6ypmPeixHGMraDWi0tAcfDgG0ZZYpR4gyVCgrUASPxZp1uxGSlQ/7jXj
q2vkfAWOD/sROMQGjxq1/dZVrPVDy2pXUVy7+Kmr3sdgtr52tBIE5I4WfXPVyEKVougzz0CZFcDV
039GqZGvimQVF1doOZZdoZ7GBMeU297XhcGusrwCuwbaG3mDnSLINRBl06pms9JrpfUFIyD4yyuQ
zrSGs7qsYzMGGifQdZCyQuoAVIqnZlOr+FCUVVwc7OK5y+6bcfAqvJqWXOUlMZJ1HkrwJWc0Kqbb
mVIvzm5jgN2L9eXJvMfRZE3GMwa+EpCKUw/p09mIOIoUaElxoMZob0MjQ08/pK19VrHUM/VB2Yxm
ogSkYgDndlXiOWSg3pBY2hW3an5IOU22Om+TG4rOKn4bq+P1YPFsNaLlxQOneuoPpW74iVCBd9Tb
OiARz/3CaYangZvuhiX96JGqwk5W5UvJk7euZemmH9x2pajgTYwqJ/Jr16wC1UTXulIgG4wskePl
lDBfw5PJ00h/MEIuPMZqx2toFy+EpadVkFfp2K5MducotmFFLB3R/706VOkbi1YpyFtUUM+W/S52
lzymmXclAqvvLSthjc/AiZHdaGqVhuWBAEViiUOlfNOR5AXpwy51b7SPE1uBAhyAAlCK6DPcbqVr
jAkSfsUhreFpasldypcYgGYMP0QAkgEyMHicZ8C3MUfTQTsrD301dihtTZU1Z6kTLKjyzB7h8TIR
b9g4m/INltZJkQAIXhzqXRrdYKn+3vDS7SWaOCqHRMHw5suNy14vjz532pFWQSoSqOrp0XKqYHGi
Ka3agrM7ajha0NgF9UB2W3tFqNwgBrmwVHPqjIZ+KK8HNwo8B0mdDVwxidLHkFakiMhsszryuAqv
IvUVvpQxmhcGmjvkdW3ABKU72UiY3uR1Xh5Yhe70Tyac/8hFAUVVe42z2AVlynPLJxWY2v9Ik25m
xRkiR7EgrUc9fByOXqQE3Hl2qkNkfanoc6Q2XkdfLu/e3JFF9d30/pg2Tw7OaHEP5oHeLQ4GQ4ef
ble31AsNxefDNhk21Kr9y/Lm3JyjK0j2B0VI7FETITs0Y7RSxM0QAqWxVJy8IESGZfCo5q0yQEjc
qNdGlO56RbutwnGxGETeMYAh0J0QbeTxgoPrJqk+IBum2hhuCVbROuhc7jPONzXCx5fX7EwNJzFo
d4AXLyg5znxohIFCx8gS9Ci0Si9r7x00rXevaoGssP14WdTZYYYoYGGR90cHYNgiyV23LSTOQ3Se
3oOXIwIKLNuxWPHSzt3F+RIh0JnqTbJ0dF1EUBp+pnx/4//HZVIxTAsV1GXQ01VEkQ9ed2gImizc
gtPZOTlb77Kg5Cj3QzM7Oc4lrLTqjCir9g5/UisG9+ATewTa4v8IkA7vGIOcZQzTaj80SuB011r6
bKCsCm2L9M3lLZrThmNJkgWE51uooYplM79kfVDiMVqsw3Y3DguqMCsHcBY0t8ULDgbi1K5XYSdo
JOJqH+k1Eti9uk3yEJXNbD8a5Nod4wV5s6png0UC3hwYbuV7RLHiXC06zCvWfzD1h6YWHm9ftejH
5eU70zq8dyeIJQEQEYE8+UavOGoaUK6d70fNubHRZgxUImAs/NKH7SbOletUdxZMHmAzsvZBpj1x
KyMVhxa+Mo4arRPEWGJ+e5IO2lqrLc0vGgRiCssGJWcXWSslZ5EftyHbhcKGjynq4ptDw+66T/s0
UMAudAV2lWRt0GgMOiNBIUFmNL7u5ukab1Hu12qHn7odSOKYHRhN/i2LepAlxJaCxmZOB8I9RQdg
PyVfutKOVs3YcM8J637VGX11lVvIMwwc3PTtILSNsDrLG3nMbsSoKCuSJO0dT6n9nKu5skrBQyY4
R99lKHqZrRstx3uIo2/nl2K40frsoS7s3bd4NcbWzrErP39QdkreHyyF7JKO5CswpI+rcuxAEKhN
UYEepTgtMamfqCUSLTjaaOyC7x2GKA2SPgl9Jwcn4dCgeCItheoRkmt+TIvGsxVH36SCCr8b+ydd
UXigVLoVULcp1003tpgRauUTXpt+BbzNhqTRY8ZGa50oo+MXvAF5RRv2vqpFbzbP0XBOsHylFBxx
ZKorPgV/FEjxwnqtdACskAE/MFslDZpYFJ7Qa90rS3gEA9qnbwvVfSsSi3kVFcZaH0okxhwj3vUp
WsjUUWig/YdOvCpswemYawINqvN6rRoi9mKSEH8wkURTO6B+lSoxPYehs03ZjqGnm5hhahXEz6w8
Dxg++XfTNuOrlqLHeN267TpBi+B7hEfiyAud8ZuqJmmMxt3WsGlcXiMjYnXXLno14WhZupemo7FN
Rd2skHcDCXKRp8m+qfQfYjDVZ4ebfFelII2Je8TsB01foph/x/uemGQ0m9Rg9lFMhJMBdPipfRnD
vAw7lCjt46a+MYfKA93qoeyeG9O6QQMSLy2UQ2np13Z6V9qgo6YbHvIHUW1UFTwXfb6iie5RK4UG
hLe0doO0wQMQVKosBsdlmXijyII+jbzMUj1neG7pz15Tvd4Y/BHmhV2VXbRq0RgcvkGU3UW9CQOX
e0b4GFXdKqzuSYymrc0mwYupNMwHbWi2l03RmYWdVgA5C4TgLARmVemdzESe1GM6sH1T/tQ592nH
VuH4GsV3ymL57ZlLJMmS7iebo3uoZvdsDzA5AbYGXdMT8eFSe0mIdDXFioHC0AJCGvObnX9p7OfL
CzZ95JnKHC3YdIUcvWVVriUwcxgf8SuvTV7cpTtvScC0Y0cCrJg2IUGh6D6GURpRLBtcnsDZHSct
kKTzpgFicLvDBIYaTsJDgV5l9WNjLujV0l5LTlzOwMbcCpys1g79kpceeh8EjbLw7luQ8h48P1qr
ko29RRXMJav8pnroqq+hseC1LSzXOyrgSITOTYQVR4io/tAcLytulDYgSxWbS0KkU+jYWYEO5tjz
PPQSfa0l93ntWx8m0Dnd+bPwLmXoida3bI8Yn5n6RuGBCP6ycp2jxSUZ0r5XLm3NOFUZaltVY5UZ
CuKssLK4MR195VgNGs/YBLREtoo+24NigrUNl2/B8nzFmualyugPLXZ+RzB9yTBMks8OLnoFAb9B
0K9ck/SeacLNDavBRlL7KarBMtqvBuMZ/gWIjn03jX29XwjZz6qni4wDcBSIqMvuq2jHkjRRxia2
tZasUS2bvy2st34+K6RpgYUhwH4DTihZCyCjHU4GK9vboto5/JpE6z66QSzHZ0BIFmzd1L+b9VOf
3tD22hraBRLsOWMFhi8V5dJTwYscNSoc0Dp0DaH70N63euJ1aH5zeYZLEqRta7MBYYgODQRyPahH
n384cwOFPZ6BpLDw80BIiMJyNA3sgnFUPK3YXJ7B3OE+kiCTywxOwXOuq3QfkasYeYQqBtW6qgco
018w7XP6dixJei41Qu8GHblvFAaNq4JYK8NEE0qyBNiYnxBCDjZ8B1uTqw1S1anMztLpvm3WVXeI
zG2Ksvwl4vhZKYirAqmG5k5nZLBqSznIFu18n4KWnhQv9fBQqD9b8XB5d2b1C0hsNFlDWyM0xzq9
boXNep4BHr0ff1dSvxs+o74wAHjtoXmKYUzij64PI4yaZgToct9GX1J2B2VcEDC358curGQAVKPX
ajfkcBfcTe+AVX+l1gsKPCsCnFwoBAA15VlABtFvErJYY/s+9p3CVwavUD+huWixgTzplHY8i8NQ
o3RK24W7EIV3Iz2U+nNNFrLAcxt9LEIyJANXhZJ1k6+fBBnyW0vA2tlVgqYi+gyA41l4hxZj3Bpu
xPagWvL6sPQMl8OYfBicM12wwITA2IL65Ywag1dGm9lKyvZAG63KYadbbOEOf+dbP7spj0RIR6Jp
I9yebcL2iL1ZQVNbYuc0huHVhLcB8q7xRhfsqWc4L3ws+1uQudKtKfomIGkNrl6ROt6oxd/tjLne
aCI8VDUxUk95lPtjoqGVZjUkK8QjrJXdI3U6OKEI7B69TdFqDw9Hzf5wEbm0aNMtenQKB9RlJpDO
9kWNvWnu2+ajCOF3AYjqGXi4oohfukXsLsuHzHboPjVfuABZbrFTSb6wMbMajArvP4XI3m6HDCFK
vSFk1DLNsxTU4URG9ykhaNM8dWDCQZTsCatb+BNFzBAR7bx7FXW4l+3t9PvnyvVrfOkYpmHI07KB
T4TXccQ2g7MOg7690p4vi5lfq19ipA1R9bAv2gjTaOlrmN6Y7h+Xxz/vF/++4/8R4EgVgywr+ko0
qLvKwuIaxYNBZoyrUU8faKUF5pCvQN11lYWq7ZNxWMUW4mBGsbr8EbMmB7iTP/dK9i9tveVtWKL6
N6/u0UjWE+FTby7lhGZXEqh35BaQaADdyunZCSNggITFGOgpEN1DIEI3l1i4Z+dxJGJyBY6Op5Fn
BKa5ZnsVwa1haL3QvoKNW9C8JSmSZttp3PGyw0TAI+KDK8ZHhyewSq8v78nSckn6TSJhhiQusVxj
AMel/3DnsknvjtZKUmwX3N7gsy7Yng3fMjdH6PTKLR6zpeZXc97XkRiZlIQ5FJYdBN37DKGgoSDe
GIF4kbwO+ideEMeCJJ8VWQal6g3Mp9ZD7EZyU43Kj8tbsrDxpnSfJSGgKE2JudRaueoyuKt1EtDU
WUhxz4v59cCULhkKMZT0eGBqxe2I+uicPGrJ4fJU5rfll4xJ+45OipX1XA/Hiu07Ynkpv1UU249y
ge4ISziKeT3+JWma7ZGkhFtRKWLMJhyfU1X5xkfEdC9PZkmEdOwj262F0kJEIcbeU+rygRf29rKM
+U359QSX9j5Sx6QRGg59g55EP+N6zZdoOea2hCB+DISfjfJrmQ0rZENUZAQKnGmbEMztJLlz2SpC
d4TLM5mXMxEFgQ8cqSPJfJVuH7kWczATZE3alvrc6sDXd1N+mKUYFoagbvkvQZIFqwyFt2ZpwYKp
N7Xd+ExEn/AxjiVINmwQCET0BSS45hU6D+RLjT3mNv1ofPnFHdZqTxiYg/bc/qGSb3p1XXcLejUt
guzGHIuQzBZJNFoiGYXjUaw7iqhW5d40sPet8oxXpl+1Py/v/txZIeAQQHJy6jXmSGdlRO6is5Gb
23fdNxPcyAb7flnAnF8GzxIkC2jxBCoJSb3cjisJdWmB1jjAzZibLn6Juyxo3VcGNM1lWbOLh5wu
4H9gZkVJ1alt6Xv0ck1NPCiJfZ02gZl4yku00V8IWSgDmF21I0HTz4+MmJ6kZZ8SCHJqD/7RMK4+
MREL3PMTiOAcmoXsTDW6hUX3ICsNQj3y83LP2Kuwe1/pt0r89bK42elM7ebQHxXEZLZkk5GzzrSC
uYjvIN8XPdn5z8vjz+rA0fiSkmXUQm8INvmTyFwpPlykwV1n1X25xIg9e0CPBEnKZrSoCk1MTKRI
hFdED6rCvGIJdbgkRLJjJHHQ39SGkFrUT+ilcIcWRr4GNvHLizYZqzNLgBJXcMUhyntGFxeis51W
6RSxe5GuM6RZi5/qSNeVXYCFn/qNyVYiCxeEzl4GR0KlnYqttK5JN0WWXfAG0kBEQamzwNSb4PLs
ZhcRdRvoH4suC/j36QmqXbcLu0nDuXZnNkgKbpJ24ZDOzgUlG4jxgVD5DHk4GLzgparRPUNiIHRv
6op7Cb13nMfLU5k9PUdyJH1wrRSeUiHovlT8b1m5sFDzo6PgxARFFionpbOpRiJsnajF6JV2Mxji
UXHEgqs8uxfgWPhLhLTpfQLYWhVzvP9/J/EXk9+k1sJWLEmQzqXaicocS0jIogOa5XXtjRMuhOHm
RWAWAF2B1EXGobR2mhiF0tF9576q6dceiHX+7TMb/UvEtFVHVh+dTYD7RLvefa9dZfSl7BaCPXMn
HpUkhmqhOQvwipJPqcRqbjkR/Fa0otxZTe+J0Q1c7asw/yh6cBPdme1nXn3HIqVjiBCywlOCF3IS
VTcdzwJrBPmFo13VQ/p0efXmNgjeLKBCOI/nHYGjQuMoxhjhnCWAllQveqN7yHleFjJ3WlCgpQKT
BNzdeTNdvUGH6AJL6ABxrJbWLnLYkpcxKwNZMeDtpkbUskdjRW2b5WGV7zOPjJtFtN3c8OgdMTX2
RnLirB0Jpx3BIymm4N16NNt7snDY54afIi4gEtdARCpjxDrqdEDy45w0uUcHD33CP74Dx+NLxkQZ
yjzNI1hDM187zANc6GPjo/4fjTaRaHXRXh2NN6VDAi9Sa2Kr57cgqfNs57Xolgrj5XtDliCdCT0F
naNWDvw267dqeWe5T/VNttR7QpP3AVLw2ALqHptAAIyWHP1BcYWr9wm/rXrtnpTRWoTRo6azTZ69
0OiLE6f73J0i19qVonw19WfAvWKvpdnCjX8WcJw+xID/j49BGonIvUpydJ/WBttpb8PKPVDVfeEs
bL0sCQ2vzdKNSqzdYBhbcEJt7Ep91eMs9szRWmoDKRu/989AKhtsP/gemPBT4+o0bgUIDz5DQ3st
13Y3XWPEARf901DGgC5lSPs7Jo09fUTvtss69U6Tduxr4TBMReIuQK4GmnzLhaoRaK1R9dnWtyOw
ypuwa+mV3TBQ6DjCt5Nwo1jKV9D3OrelaK7C1Pxe692bEdU/taF96iIgmhI3/KI6CQDmhKp3ocbr
dY387CoU/UOOXlJBDk59IPXGoE6UXWyOXjwM68Ier3R3vMN15ttNGORtgjzFwDatxaf/4J4h3Otq
LAoPnV7eUJh6Y3ZaGqBgL/WdKFmPpblJALTsMqSemipaq6m6cwmuCrX9Qokd+4qdv0Zamy0s2bn6
whmBZwUILXpXoWb8dLvcNhx1Z8zr2+Yrja706P8QDv/1Y/jv6K3Y/9/aN//+H/z5B8gi6ySKufTH
f98mP+qiKf7g/zP92n/+2ukv/fv7G6sTJv+Vk9/AwH8KDl74y8kfVownXBzat1o8vDVtzt9HxydO
f/P/+8N/vL2P8ijKt3/99qNoGZ9Gi5KC/fbnj3Y///XbOzLkv47H//OHdy8Uv7fjL7k4+/tvLw3H
rzr/RGgGFwLAi6hBAhPAb//o36afWP8E4ZNlu3Aaprf1e10yK2oe/+s3w/6nCna1qd02WFABDccW
NUU7/Ug3/wkKKtT7oyITzcfAGPXbX991sjW/tuofDB5mkTDe/Ou309fdO4cI3Gu8HP+XuS/rjVtH
t/0rF+f5skHN0qukmj0msR3nRchIcdJAUqKkX39WJd04O+57s9FvB9gINsp2VUkiP37DGvD9gK9/
G8n6BGxEV+Rh2XLnL5Cn/JwWPqiUAzV+C4WFB3zQ/k2qdGVwYIX9z54FMAVVPo4xQJqjMMQ58Cbt
DmMtTRw4CmMgZ7enweeiO2mCeW9dNKKY6qvNXXrTN+sw3AmR99n95psgKWUcd+NFdCQx56gJgVGN
ZgMUUWOzYKlgv8i3U9x4s4PvW/gtYGHQ1EIyA+gymI79Hu7FK1CkqqcRSJ1mHM7Uct2jSBJw98zG
eamllE0E+LC2HAilcHhhbFq/kVlEY7VZymsmaTFiHGHnj7PEAGHvY76FVVi03jyIlQ7vUyFkU89+
2NIzvG+cLhOrmugE59f4YwLUNIwu8rRd8dXgWSBwUGC/7ixoTNBNFTwAHkSms6iiJCDQnitWiZHB
Ile+wqDa8OzSznNqVO0yhdllCPkwf3KNXvQ7W/AmrKHnUxx0ME2Pog1wQjGWtxW0Xeir1vSejEtr
a7Ixfwu9lW7fmiuqOo189lF32sZl0tu4f2g8KFN7pfqFvLdRtEY756NJ3VA4iIRlnopFHII2kK9Q
mU1fFkqaXReaNK6SQQ+v+ZCbe9rl/stk4flZQt0hb+qGb7jQ3vNiqIJsDfUX2lvtd/EIXij4eC0a
MjmB/XTlYNYTHKkkeN1EbVFPRA8J/BWpzICgZZ5VTRi9nxuZJfuoU9EATixzOzbEbrdNXkXwIpPF
CHPTdZ3n91bn+MwGJjKvNOlbWJ2sa1chj4WLCFsQygV3UCaylsTnvNf8Qxb3Ad8LZj1qdduIr1S7
MQdNc0z4ThIVpocF6vmmGrctBlxt1Z2ESjFQ5FtbbfCmbe6NILP/lkcGMOVzUYwCirIx2+hwBnNT
93sXW7Rsp5EL+6BpP7zSWeB/JYnx7Od4jO3ecRXiWJkz3vf3+Oh1FHvTNJ3cERgcmgdpg0g+jBj6
yQOsVJehq8Kla8XBuQjrK0g0tY/LaAgDoG7tu8nXHpR4Dx8QUEKf9BC2CnKA84JVmMrrbwPHYacI
/N9fL+YbDB2OSxEKGPjRAu/cbEuWydpIIPciNLdYDnP2wGM0vNW86Nh0SsDNTj/FYMGuaELo1O6H
LG3Jixlb3DUYxGA1R3wbXmcOyNAOsx5tytVPuGoQ2/BDBo3Jx27oIJ0xzXa0r2uyxF3dwO+wxk4B
PNXnmVsAF2BFV3VzjL8nUGCihz5bAvk0K4OtQodlBaIRHpPiOXOtkQ9whxj0B8d7bXdGc8QNoOyx
IEVRcF6LVNgPPB4JP42rgI3AuEZ59hWlvchqdKctPXTZ2H13lvAfygTFOxf2QwK0IMRuxYQaaQ86
8FnKAJB8tuXPkYhlsfeJjQHd5tkdLNHo7biqYwtC0Ugx1kSgrNrRiDqc17gUQXbgNjuJOXSfpmw1
hyCd9nA2eIpWOcOZFo/KdXMZjYpVbp6yh4L16mGEE14Fkj6nMDjlyyWSQfM8b/lkdpih8uwxDbsP
XaR/jH3jXdnzJTlQ5YLTtM0AY3R8wt3n0V2LYKyqsYj9+y5AIFQ87L+FuglKudD0EcImR7lws89Y
8jKLgoMa3Mb1tAXPQ95/13jOt9noxrqNgyNZvD2s49Ccsm760jl9D8ZLvgudb2vakPdEFAKgi2yt
i+uDKVYotJF8BHmsqEeyPCG5PgyOtnvbcgCMuM9uZ9tgxjHPh8k08IqCO1lhYaOUTv1d1nUIrIBb
wXhyYpi1iPY519GOx9tWKQZzzqzPIRkg+PAxYEFUSfncxesFQ4/0yq84T1t+SGk7XgnYtUllfIIk
316Z5maDbloJw18ogk7bhfVW7XUC7vDUgPVCx0WWY+QukVMIYpN4hxPM16bHlmWxPocDwqjYAGdA
//5ly9YPEboEpdMdPbZASCLh3MwJUyQYV8LXmPfbTdPMn4aN9BhGJ6yELoErw6u6RyB9XhWFMSWb
osPEQYMpcqgjTDULo2/Q2TuRQB07DizZYPX62kgkGlXT4im1Hs6nM+32Q0BuriyTqBB7nPxbaQpA
7bfFgObd5HqMoVIvWgh7ALW0p3OUP8L5jSRl5Ebog6ZnoFaLu6lJUJzPIGBoLKammF7mOXukAnS8
yfIbVyTHOe8sJMnYXcgbBO4FHU8WiwNmh2IXSQh7rat6SKCfVwc23EHdEyloQSQcQ2HNjKxXdvxE
huKLmKHOX8aOQ5ghnlO6lRTxERaTm38s8gXWFYg9u8Srx8BsIL4wBwNKjMLdDPjQ2n32bkNoIkOm
ST0ss9rxLWlUCcrduBtS5Q9z0CVH2GWJp5U2XuOrshy32nhADuKUfSxgK4KtsdkJZIyJQ2slnGBv
2izDh85lwedi1OwT1LaGtEozU8hdsA43iBzrvYG1QN2jMPmY5V1wjjfZfW4ba4K9btetnrSQbrcO
uGeLYTXLEnlkqWx0aUQ0iN00hvkHC69pgREFWMVlA5mKnQUfdtfgvLhtmVSIjWxjUEmY7evSuuBo
aJt9GtJw3PW94o8S2SOOCcDb9imma/dTUHymyah2OSNxVI68V/IQBKxPvySycMFN4fBnJUyYGQV/
BQkjSvR5OAzpPJXewfSLbaS9HwO2/IA0dlgXfQ+Ifb8S/pLkw1bJsBFpNZpesnoKEkuh0QHXwB3s
xdK5tmkDjGtI1QpKE1K6FyqUgwgT81PVhS3N9x2V9JFpt/ia0A4XHUJAumbCkjsNxhZSrsFkh2nu
IqjwmvZek8AeQIvIvhR0hjs49fScS5nBNIBFO2OdqxVrhaoARVtxLF61yBVXI0JvOiLDKJLHbEhs
VwKTHdWpJXK8RbHJK9XO2Vj2EkStBOp+78dx3Y4hXl0qtKaCE+VLWA+BlTj1GZu/otm0HiIrgo+w
W40UQqJSWwVXL7BBOjW1R3DC4492Sued1IBSwYSaFLbUI6fPmS8OYwFzSa5HB7EIo09U00WUhiDm
9LZJqoT5+DYQY3Zmoe7f50v2wpUBc8LOMFCnsz3KaejuOICUletSsKpscEhYKEOoQ5DggwF3ZIcj
tqvGBgqP27h4GBQH0SNXMT/GCKBHN4bixKNe7Rsk7giH4HgNOA4v2UjMoZuiAsmOmk/OTF0ZcZk+
QiNlg+jh5MuOjekFBvI/Frqo06CuQXjMZ/Qh1GT6HQaifQHzdBbcCjnRc2qn7Q6cMqVrUghOd6zR
+uuYWwzjhZ27Uw7IJ4wyiv3Um+aQSdPJqt0mi60Nc+rsnSMGGRZLRXMIyAbXcGj4fVmVbT9SYw0K
lmJQJwgHw/85m4OiRlMrLwuigTM0aX+xmabQz/Dtd5ypNihz5/wh84s5ry2KCmjBFwD9+xgeeYl/
ROiZUJy3PDm0dFiR97ZmOm7BrA4zfPWu9ovc1C4CM0FavpwbJclehJt7cmC9zRBTJetRWCoujgm3
BxYkei1Q6PTf475JaRW6tJguEDB299IW/hkzjxiWUjpNDYTayTCXa9a49/k85reRgco2/Hbnd6go
aYtpXOYPtJlRpIGi35dWTQjWa7yhpaGoXT54Chk9bOi8/ZFqiiUt9Bp+YlmQVABwMllBeDaqxtgM
fj8RFfBq9rQ4DB3LpzJd8ryeR/Ssxmhevww+HMS+kO3cViYNl/vUg+B4lizn5pi6RMFuULA+u9gt
eVQAhiTlIoveHMxssnMbRPoDUN1x1Sptz5OMlnOnlYDqfS52KhNfh9EFY72B6XmT9AUhFT5qfCTL
6s8i6ZqyMJEC3xMcR0klI6VikI3dYtvIKpoR1HsyBj1wFqtYq6mZWbybke6w+xaPn5V+SPNqFSjT
yyRsZRnFo+aHcMrCusHKPALi/NnO/fqOp07JvfcC3r9IxVwVu0Hd+qYjJ4dIfTO1U1tNM39u0pZf
ENWDC1BRyd3MTVAaRM1DkY/hfp6S5jZGFL9PfJftwpwT5ACMPyX+p0rQ1u76NWxvZ5TYNQzd4685
eCEvoOTZm8Wo+ZE0VB66Pn8SkRpPdI0kuIe6ezLLaNE4AlTWUWYPJO76YxOGhu0Rg4ZadtOI1jBU
sMshD4HChdNQ1a4F7SH8w5Hob1jNEybRXTwu77Z5SQ9JR5Fo8H5sTd2qxk6XBAXlrl3HqyYb9NlK
jiP/sITjfKLdHLkb2jZkf+12nPMOsjQVtgw5jtr3+8h0C0R98fH4UI4McSgGsE6iqU+eU/BNodKN
ulsw7NopcSEOcSjxoKoMZNkoXLB0AXto4Bq5h7BYeKvGLntmzbr9EAXJIN0GhuW9puYeBaQtqhHf
dleoOQYxVYEhLEciwRUmU3FpBHJFkrqeXvK8Ezhw8hhPa+CVAbXxnTMiqaHLlhYH5Yl8SLN+LiC4
zSR+1Q0IYCwpWFTC5QREVuX7pTIZgALhKFzlYaP3bYRA2U5P8bBfWx6bvYf9idt3YxrNVZ+E1wWJ
MvPiMw8HvAGl5Q2BJedptTArHFM1w2wIWz4GQehLuk7J+9Wv2xmClICJ08k25cyneN3RVYRhCcRq
zsvW5OCFip7Kegkj9hJBNeA1UcyVnYmjdwH0p3bJypoTWsb83A00woK0Sn+YvA2KKu0wf6w22Rc/
EoSiDxBF/a4ZkLbdzJAEt6GdowpPvkggf9+ELyvLDSgWYoi+Guqgw+VwwCENAK/bwFcU9amTw6Xd
Qnmyhs97+N6OupQqZ7txpKwiXHBfQnql3+OTW6iNB7oOXQMHVDNFNUkm+4LDTUPh1UR307a4oyFj
v5YUawZ8Y9+p94Vg8lYBFfBBp6u8i1eQcefBbbj7+SXDY0E718j9GK1LsGtSOVkUQAaJgqFSfFNW
2f2Mriyow1MkPytNMDNha/YFXcXlPCQwxBJdB1C2KXiyA/BMBKVFL3bFWcz8ozNNpkvVZno5TXOQ
vN8yH87HIXTdiwM9zFQ94tiNl5TwEtU0RxGIZOoCi2Gq9ptyBa0nyeUhHFsIp6xO8kcRoibaNTJM
P6mAqalCz0a3dbgNFlDKVTh1zEK5BXvl4B/sh9yPGF/4LavyFUbep9a23WfVYQJHid6eFjptslx6
UhhsI+SluHstMbce7CUGz3Kp44uUq98D2Ni+tOmA5AdnKJQFDDLOH0jOMEjqszYE648TfhtaeDrV
oHaZ+yXSwSu6UxQyNolnl4xHzQtYch9wflOcHN723/yU0bYaumJMsLJW+1lCAvXs2w7lePOzv5Wo
Gf+v6dB9xbkwAwgBcOJjHgXzUCNamicuJ8iNh20Eqt2Ilstxa8fNVI4P8xlOH+OuDaj/wB3JdlwD
YxxCf6d9mYZcnYUKdFCZJmGf3QBi0yEhTYBKqZkJeg2LHyJ1mqK8e5nTUCf7dgvQXSMuQ2dAru3C
dkF2Rc0VLlJtvfAc/44I6mhTtJg3VE4H/NMSKxwwZurRiWiLDr2oXLchlJZNEgznBvz1oep9a77i
r5H0JzNSjUCq4dW1pLl0dmg8SgchAZZB7YY3GRIcUTVhI533ChpzyOxXq3ax1fFTHtitwsmEX8Oe
jLB4C0gHlCzSAvojP18XP/tOybV3EnIdnfKcnRm7SlkWIg3ViTcJ1aqU3uC0LtNGT3SoNPoO21HZ
cJG8Qmtw6O81E7gZYSA2upbtlm76oorZZ2E5rB5tpygbyLbPdC9J2S8wp3hItwLtmbVYhtcuTnCv
BjjaLpXPG/wbCB3qC3rWtH+Kws6GOcrfSD2ZYMXjN5BadEfXTjiFiFArvuDix0jeWuDaxi+6gxDd
TjfosP6zlYP+FW5S6CAxgb6G4eqmFYQndTdmTb+DF5kXR+oJXaoUU/XlcWnG4ZUkEd4gTARu36/e
TjQgX74Q0sIewFuKZ5AODBeXRgt+p+j9KHc2YUF6WJNtRMvLmwI3apIGl+RshPd3eE5XtbWh6+8J
zIjCEo22QF9GM2r7qjIAGko2NFv/RMNJLY8Il0wcLFzG5C2JDRZli3Jd3uoVLhwJXJHEJO8ChB59
M09yekHib91zly6NeQos3eCZ02f99UBjjYP6XgyRCpMPeDdtN3xR48EJvoOQB74VtMGm9IQ2IBmB
ynJrhSPddncCGo1tPeM7LJd8aXvoD6QR2nZw6ISjsydDN+14irFhtSgMmqFYMfkFCZJhQPFAhtDY
WN+QdIVshlniZ7hShKhSc3HUSbCXXbbpD3Ez+7T8vzRsO7Tb4qTsXZNkYHOvEIca0M0c7mPfBf0p
723y+udx3+8D3gw661fNlzjHRg+vvp/X2dZfcBzCM5D2eIRVG0bjfQdqY4B+ypwuZUEzw/dRAI7g
34xZ35Cf8KH4W8hnpwkAT5jKvLUiRDKN2QySpzLNyPCK7t1Mqwar4btBeVeH05ac49XCkCifr8KT
auoI2a9otZTOSyhaei2GqphpApm7biq7heo9xECTT6PPna+T1qM0HrcBh/3qIjieZ7PLn+KUzO+z
MWj3RTBCG7AngamBWDJ/B4r4HXr58/IKjB+hPgPwBRSj3tzTjYRDgONjLVEDc6zt3pxYK8faRsny
YHzsb8GL7qCUyP7OEOnfnibGj2DawqISTS4YLr0BHIzYajMH07acRYjEUiqAPqCd+L1NBhQQBSZQ
fwea+QlO+8voCc8SSSs40ZB9vzrGvqWumI7badZoIxmtwCuMoexTJqQ4LwKsNAigFPmNlmN2T5J5
OHe5gYmAWSyD8UtuyR5abj4o2zYK/zMLmOtDwPwcsAKsNMBfwuzNrehGE8oRB3qpmnB5yLVeHkRr
kC4aKpAb/HkX/T4B/vVhMYX2Mjy7QuymN0+8WMEW6W0wlXOhUVy1aoimqlhYfPrz5/yOG8L0EugI
SCEDH4CVBWU8jDH/ulvXeRMCe6rH5rTotoNtySHx3LfzVKGVgbPhzx/3diHj44C6h40SJqTXCfcb
qFq3BrxDPOrL4efBw6GpaffriibQIW8kgr6y67UJhYMBneUNOVb95y/wVlIJV4w1haFuGEMZjaa/
fv6X+MR9yBeJuVCJ/H6cXlqrNggTxbFLMYEk7B45RzzviGUDpgWtla/NpnqCHs94RYhkBhoyE2Xo
mDgMFe8sa/umbLosH3YulCkro1xwUTUuivsqXpoZTTaH+FGNzHPUGFu4HZdI+AwFMWSA0ADuMhhh
0z6kx4ENpK2TySH2/xrLJLPDQYtBwjUHjSOMmEL0pg1GArERlSaL/ZSzNeaXDolseIdJBOyViErX
9WiUo+5B+QUPsbBL0D+htsCBiskNpoOjWHDoupnijfOO4s5b4NT1fgGZC0evb/BvP5Ne7mTfJJcx
i7JHeNvg1RHiQVCl9VE2lcAEBsHB0+R6EosW2UA4a3x5zND5wUUOjxJxjX1mA/SM9lwE+Vkbi0Zw
7LLpRuSy+AEnaByVuMccOUCDMcN5cmnTvHRFo5CZtG37DPLU9piR1eEwDWN8hUQ1mEqF6L+rG24G
HOgqm5GEuJws27FN1nX6nqgYWXRftBN5v4iocae1B/3mYKekQHNiiERQ9xswJfs+yvE+EUcnaReC
pbOWcYGUqlpNiyxKwt/Y7tGn4QeyCNzLBtOc7dhYRtzJ6QUHNGygYTr0Kx9JRlnw89LHZIGsEgA2
le2WhR5d4Km+LNCrgt44H9G+nop1GHfzz3eYeIwPmTCgEXVv/ZiVC+O8OGK29/MmZLjoDGNwYPxJ
jy+7IccXlddzax/cUgyvdhMOw5thadBp9sUeMO3sJYwMVo2gmHOsUFi/axzM4XbNIBtM9Un+uZHL
rRUdZgtpJ9a7II1RQCorVnL+laUtXsw9HuwcQ7ly1nWMzuaPALyZx5XJIC4ZsEZJ3WhoTZ1RNv0t
FvAN9gHaTggVSKGAHMoSWDy+QaMVqZRDFECdnVuOnJ5hpviIa0ScyuOG0Aq42juRT3gEfw4Sb4Mv
tNZAmodsK2xjrrDdt+AHj/qwyT3m3apAfGcEreW6R3X7N8Dda3D960kHZAEaWgG0aHM4RABx8Xvw
RV81np3oTRlHJHtui0B/FzQy47EVBRihYZehcFUbOL+XZgv6jw6b4sefL/XfbjF4SSnspzHCgbwz
guPvX2Er1pB0OsXgxucLKF1I49Fqyh4h2gpQRJSs3yDlh3vw5099m1XgioGOgcEUABMplCnfXDhm
cJDUQNu07OJcXKIA9Q2i1nXcrTrzOjM+B38T9//tnMN1Aj8BOQSgdgBPeAMI9Ni7i5YYA28tL+6X
tfFDzZboe7EahJI/X93b5RNS8EooROWB1gFi+m3O1AG0UrgFllYMnjxQsYamNXkEWn77OwHd/9fD
S3AnAZUF/iR4q03ZTqyLTQy5qWXr5ZcEVN+xjFuFF4q5hw6VyZdvvwAdf75A7Pw3KxfwaRhNgzkX
R0i9QTD+fdng0OtS2wQeuY9T95Rae15javpSrqobdmHcp994JpcfCe+Dbwlxs6pCkdvPto04BNPz
dfwW9sKEO2BVkovEBHGFKWmhHjM9R0+wFtc3xYLuZskBtXguMIz+rHlIXd03ed5C4g0IkxJtbzQy
OR88BLbn+bOCugIgO7xYzgkWXw+xt2L9HCWzHSsiyChuEJ0xYhrT/ot3DRkPGzyTTsBmdPnDAv27
FrNEw/jHvsg1ZNXaeMyLCJz9TEeH7Gd9PSExINWAQZrGYEdnzcmhJzZ9L0KHMGQhnzecfb/FGcZp
3UyOANwgarexcBO09gjA2fHPPkFhBrze/WwukQh1xa1GrZ8/xDMEH89MDby7o65v3smMBRjjbt5R
fZ7SRuQ7KCYOQA9NWqPmDa3Ge3ZtH+LgLLYHZqMNsJI8BlgFWnbIqDBfvB1no/M932IEss4Lcm+B
D3gP5+nrl2NmKxVmtt8EFKrRYePQq7eJdrgQwHTQc16RJBQiXw6JVPFYRR1wPUE3/1AqSgBCljPD
wb/m1FYWIrT0xiYCHetExq4ezDBBrnLoVnQ4SdK88Lbrsv2qp+K4bCz6aAfun5McmUUNDeNkOJM+
gqOQYTGr1lbkfNcVuYU27jUyOaDxjhhX52nF+wZH4CpiF1f54mdzsXIDOG3wyeXXmZCgO2gQ1xoi
b341hQR0me0rTAiuj6rIkRMM8N3ejr9+H5OgnF0oh2TSDUQf8/gmQ8vy45L0UQ2ZmGU4OlAG0loq
S14J5jMfoLUj0T2KabN9AixGXrqAgHY3D2RE1xxp7iFZi2Tv18K7vSqWRsODdZqaW9GhAb032tlx
BxSI1rfc23Wu1AKmTZ0A4EMqwA6xmH/BX8Dlx1fuOseGQ6pzdKzViqMT7e+hpaXBHtGYwF0fLkjS
0VYNqemLS78uy+Hnzv+PkKMfeo3/3mJCfwOR/n/Bpf8bkaMR/Uv0uyJTf0OOXlbD1s26z7/DTa9/
9As+mtN/wAflig4NYLsGICBi5T/ho8U/0AEBtww5bp6ncLf5r//zL/hohB/BZPjq5/evH/0LPlr8
A4I3yKdxxAKJjynAfwIfBaHxmiX9T5ZxBXwjfUIJj8/LUee9Jb6spJPAP8Tt0Zrr9Cfj27bjjSKH
ZoIhWTSA61amGGXeLW6bjjIy/pRl6LeLfiRHGBUPF29m9U0NIblXzPKHoJHv0xY4x2qIybhzYgxO
DoJVsHxOJ3cLaKX5MS5IXUt0D5o66VT8fZ6VBchy1mQPFnQMHdU1g1+vbWeGFvtoDnqJnsd8HWjZ
Dw1/yJauU6VNuEADuOnijywumq/BWJCzmHODmZeNJfoCsCi673SAqJUmG9qyFM3snh1pYPP9pNRd
1rerR/srCV/Q94q/B5yzg0UHfE9R357CpVhO45IBfpq2VOw2m6WPus2iskBgAAQtsy8tn+0p4TT/
mKf+x1wMBgqssxqOwOsiwsmI0a6eJtp+SLJOnWkfXQWI/fjVAnFVmwzqgNHS3q8thgRFDCeSmm3d
Ef42X7gJBSw7hq3GAmyBBYAAeNZHZWxTsQfn6oZG61rmat61HGxlwdIXR77a8UqzWwgqMTV9Iqog
MMtiaZkP6KtNnn0CTiK549stYiUz6XfvHK1GEbxbm+HTkImPg4MtNAmB9k81BjJtCMH4CV065Jto
pebpbutGVnbJspRbZr54wDJbkJfHAgPqQfTqlWPwWm4mJ4e85bfJEJldsvWV7PQFA3z3PpPj+hy7
6SSLBJBTYJfYdkzRDU84QFh0PapUQgYn5+c2ZfG569g37119haxVErPMSo+fAiEw4pQHq3Jyg6ke
BlarH8q237pK5d/BCITmonmcQgtwRJ58noYC9UCco0WGCRnVOq6iqCnA6ViP0rcfYdPw3CYpV+WI
xhGyMp0fGxrt0rYJKiG0P8WpBcwf+2s60tYSGNOsqMNMtq2V3ET4FXUzMg+CGhXgG4ol8EgcNJKl
h4pwaKcTIIo1jUMLRxfHAS0yU63XwFyNM7AgYr22B4zTgBqiiu8AQ83KNJbvtrDV+8DOuGGjF19V
S9My8YOr4IdBLoUJpz2OzQx8BUT2i08mTMAhsI6Bc76D/Pa8F8QNYSl1O++6KLn1Jn6f+nD9CNT6
clj8cgLks0zW3u6bJB1PSBIdBM2wxTaMOp8nDC9eXPIOZw2gHMYBBKbS4v2sNgAMwIlfa8AWzcOA
n+wG6ccT4LgRykGdSzyR2TxtaOwKUDrqmHZwJtGB2rt0mM6Y1QU/Msz5T4I21USz6Qj/E3ZPW7rU
vWsBL3bc2tJJ8ThQwLyRM25V7ovoM8lEV5NhuSxhAMnZpDtKq995BrFoWP2sp8aO6W1BGwaz7OGo
MB+tssXAMFsVDPIa9AlySJCe16P9nKAxJ1RSKQkJQpCeYCg3VdtU3Bm6umMyZ0fSNPVYsDu5EoZd
0vW7XA5Fuah71ekflrR9GTE0lgEBQrSBVjWj/kmsC5SxxhohZwUQblluAfx64U5dx1TiXonxlUW4
HG3ms/X8fQCsaM3msBaQ1YLK6rld81M3dTuFWj5rHlFog+e8nO2U7SLWPq+qTyAE7Zu7Fd0UQP4+
8YUVlW8BftNqeOZQPYxSBTBk9520I8BJLU/lbbFsGCNB6JgrBOdiBvSxoK9pOrILzC/Eu4gDpecD
bPfMkSoAqtVRcgsHjOBmLrrwQsAYqR3Mg5TsgSLGFFhDvKrCbsWKhwHOzPQttMN2PeE16kZ40YJJ
B4hDALSvzGq6AWMS5t1Rq6SrHCDXdFvaI6UfiLP8GEx0QzTg58hsHwdKxrpzcjqMwD2Vdk0+Uj69
pJ08QMZ8qNEL13hgCtGPtjWBicGFdChT9WRf5Qi8MXEQj0VsqVXC0ASAXGK0Av4V8dgevWfvov8m
6byaG0XaNvyLqCI14RSBgiU5yGnGJ9SsPdNkmtjAr/8uvd9W7clu7awlQ/fz3LEGA5vcvnvafHlu
yzLJMgRWMsShjKj+E32fuviif1nMX0Z7PxCJcR9G9DxmsD4spk8syJzQVXM1inpHwxLXTOg9FbMS
iFPtJnKFjAkPX/fKm4pHd57Gh7rjFQrLL7vSOe9cl/RqhstM1fiFkh6bVWD9c5jcvhbD8iKzFSev
E1C1+BRCKwW/L8UXk2oSIC4hwr4xfynv3LuD8UREOAJcK1M3Ad4WNg/e+G8Il+GDt4ODMPfWx8W3
27gvdHMoi+Hkw5sdxKAP0gxT7rbu0XXc520t4qZW6XsbOu9+WBanQYkltkU5xMXs+J+pqc/bUK6R
lcvPTBuEj5Is7To6wmQ8x2k3zQ9o2fR+UJ29G9pcvNeQUM/O6GJw7q1DAIsWpQa6D3dcmXxtyNly
/NWZUOoRd557yFL/NHtektGcdf/lXWXql7s21CgA8027iBjRNaDtO+adbx3zMhsP1RCgT2jCOMvT
MhJmQcmyrEvESf4hUOqzCm19aYrqhucPYd7qnD17GA/D2v5Xqu5rCnXczSyMc6Zg47Ny27P0PN6B
V5rYn1bDQZpaVrR4p9mh8AcXhYj1byyDk9Ou8MpE6iS+N7v8vwLIuolSg7S24rS0XrqurXeM/TOI
aveurOJoSVa9Zuj8a6t8+9XrbXvfAuftsh4qqu1n82Jx2u48Gt4NegJvklqJS6oXktXGkXD41GuO
22Kqj87ptkOWTbCiazTKu5g38482S0272WuiZlL41FDsHe0m2OfyxANHjBVE8BNAdEzN5b5R4fxA
wlECvA/Gb5RAolZ9sA3DSyot9qg2IwP2PKruBJfXsdGXs7seBpkelr7Zl7JFNlZuA4it+akgc2PL
7g52S6jy6lj7xeNmsgP16Lr5WzptLjmC6mqESH5aObEquiKAKzVQwQKAJDPSvY6zejds6XhsSKsY
A3Rfnjm+5FkFTwiNyy1exW7ZB2TYV/vMTalEs57SQJbJhGIFGUh6qjBQYg3hNKbvjAA1ug7dwXzt
jeXiCewnoNKPtiTF0WpIeFEyZcwqzU841Yqd21+i3jKroyYQMZHMI1fpMTVN/uMd+w7uuCv1rCdf
MyzoaQ0i5c9vZGlC1Ov6a2baPw3GLCLg1xs9RYm/Te5ZihwxqeGDmtmZNE8qS/sdhu0wbqrBwqLU
9bul7T94Z45IO2P6vO0YIXMB5CfGfZ7l/lG4BT0ZKzxDltv/TX7b3lBbvAyEe+4oKfOTgQmLKJiC
+/deBO5jxXllINWILJDWbET5uqV3aGT2rzUm6wWHDjfZ3FxHJGpb00TaTXNEusP/xp4KJZWx7pEj
9HtrCXBJNcsJzfdfb5vGZMrCo71NX/Vogz6KtE8W9oU9hYnZHw2cuJ9mz9o3FRJQ6BpvPnpEashI
mdvXYOeo+LIlPeQS6X0+muvF2BjYRs1jtSG3fg877xt32HDoBB4zHCw+EySVfUVvLjwihhxfzT7F
WeWEzfoEevFbdDWyY1VW1heLtR+JHKUS5TbqObeC5Vh424EB7IRG8dX310uer0YCdNS91mzHCXm4
4mcqMlT7rWgu+I623SzxepboMpNBSTTH1bCRh2ltTYTY9i+lFaSBrmE/PAivfVhn6x8E2be1Iejv
lDwPVRmnafcFwJU+t6pSCaYs/1CHTnusxD8UEKzkrvMcBOvnKM0AVW/tHkXbftT33cRrvAxBagOy
M40oTQhpy4b6GMpluzIkHnxmah857k6uOcl6pXduDNNCDRHWSVd1RQSvN5OF9+jpO19dO38xiTG0
j8NxcfP+ZAaGS2K4gDkks8HJrgaerwQ7WvGCsN3d4So6arHegtx5m/i6r6Sj8rf6Csw/YY4z1p9+
LNpfn6u75KAr14+tGP7rg+I2SOfR6mTDs24tJEjTiRPiX9kVinw2z28YOtAW7NIV1UukS3s5r5bQ
D6T6ZM9YXrYn2cxbYo0yOwsZIjakYWCn/LaL+wBz74RqtNPdvzQkl8dqrvWWKzS9KpFlz6TGfS6n
Tcdun9GxuCIjl1XWXjU9HL+cNDB2VWbMBOPzBJptHuIvFtO/nAymt7uM9CbmRv84uapwagT60Vao
QjgMPFy8fWpfMto6VdJ4U5qsXT4xec3qV7ZO3aHAIPKdC2Cmyll8NP+ML+A8Lwoj5mnLy33bV+Fe
YtKaHPXPwzdA9uoQlYJfQWlXHxkatENJgySnhvrtWrQGGukWixSDTNsvTYQAAUNiOAmwnWI7OTI4
rJmDb4vVJK7VSjQ48l5SSqtjMNnzpSwUojfYd9666XE2pdq7GvJPdkuM6C6I8JlbRz8fvkcXN0xj
IYMI+fMmD8SqK96JdNU7JNCKPoRBm9dtth6rNj/hZBwOyqi9ByGxpNmpxDc5MJqEcyJxD8Wiz4ar
CqcrPro9JMkOo/2adHL73WwDBJIwvO4pTMvwwfV0orTjfga6eBVuWJ9IwXXY+7R10vX6X53xHqJA
bH7KtH8V3bL3O4fLuvAjyX8aSgotDaN0H/PihcXgVExHw153bXnyjOqaN+q0Yub9o0NbJCKzPhFg
HmETH1lRtx3u6b99He6XgZNypP6znAACms0iqtKPqX5eE235kubS1Du3rbRjVtCOos+eHshyoIMT
HTFSN3F262zZDWazDIjbgr3AEVit6omal33Ft/mqPACU2vaOU+A2u3arT41Xn03BFKM3geI8M8Su
N8z0E+WKEc16aYed39VWAtJZRvM4Os90tjs7a5bBgzOCoDI4h9cChpDqAqejvmR9GXxH/wxN4cWd
D7K9qNB6DRuPwUDfdwRyM9Z8r+22x2BpLdj96vQ1DBWF6WnlVwno1XxZOlu91eOEkANys985UNL7
svazm512XlJumUY/odqDDktk/pWrj2W7pTHiSsxZQaGn7yGjfqd37QNqrT+V0Yk0HqTLu2v5eo7S
cX5V+PrPaLb6kzBHhhSn2ttZ1iZyEtV5XctP8PjnUXXrrppWC9h77l87X11mByiTnMQAJTly45pS
9gAPpQ7PYu4e5knqnaIM81QurToYkLk7JD/F3lwCiBZtIfhe2bjttqUU1TPnH7dgpknu1gJ/cb6k
w63aVXzfDAFsrlZmf1KHw7jZeaQKqSo0cY42X0sqDyHhDE2AxrgtpwffoydQaMxs2zyZOwQ47X6y
phRVviEf6mUJY+lW9sHY6uBj7dbPbGFQqyqvPWomMXzLvNzhZHwtRBwk2Dnf2nU8IxUghqAHmFl7
N/LWtL3apD5QsOk9oD8x4mYpClZ+7EUsqUiVlJe/DxxqQd/ZXKtNdZ3kD95MLiNJ+Us7Bc3JLDoC
pXxQEqu0381JufiMiX6VgVgiIMz1ZFrhVQ9cBJmz2DtD2XQ8QIK60ViEBysdSsY3t7m0cI1UP85I
pwuKRtEFRr7VOYcN89RdHmUX4Qx1VyO288LH1qMVAnL6v6VCNdUQA5CYkkGq8MsHA8s08nQ8KTSq
XpU2viXleqkx/J1Q8eMTePMVVkBEzWVsdWQjC6/WeKly+8Vc5HNlivAjmD2ue41/DxSsjlbDFnG7
ZMZPaxnIRgLx7iNyi9oakWJr+ntZBGen9vbbireEiR6Lq1uea6jcXZgXzDpSvlqz/VS3yzWvsiyZ
BuvGnIr20xLmGSPCRzeAUy45a7EjL2lB7qh08zhXwbPve7+6YbkVy3ri5n+cxiFZBm8vujZWtnsc
SGiEC2lxZtk7TGVH39NvKBkoVPK9pdtbtnnz6c/mA4GAwbvTzMhFwSuesc86jGhykZewk9mf1F2A
Dke1FPu8yuVvmU1rrOmOwoZqyf3gDMxkY81k4ZHFV203C2rqT1oV2XVbG2ibInvotOnHuAE+LPDR
v6rl3hmJ3xAj/0WvMgxHjpPt0/KnXpoTa6AVy2FlA8ORVmiR9FP1QbfjEUCm+etmeDt0KnGUGZXc
V427b0ajeYMxw85XBP59+MyTPJy4RWxnfFzEQqZi7liH2l/eVA1G2Qz9/MlHbE+t4/4C4+WnayQ4
gy8qwvfa5pDCIO3tPsj+NoR7NIAQNI5wgfkzBg2+kbgDMIgGG0Bh3OY3HPy8NT3rQDn5c9xO+BHz
GWhT5XxH2do8Ofy+QajWG1ZSgMFsmA9E9R7Kpv8BickSq1oRz4txTkJWm51oLGBgXc5fHcchxtr2
TfQugVHNrfDVSzWv6ritfvdil/yWw9X9RDr6bKRgNVgCDJLWScTtF1PHk3br2wRrecsR4bLN5AdX
p79bJa8Tzy9meuM2pZl99octe/G38WEkRxIx8nrSWzNjY8Bjs7Y9LWxLtA65AeZVN+it54d+HhPB
a/2OFM/H+SMGQKoKnM8BbHWn8OKZun/SDVP71vRHZaj/qALbNe10sNrJ31Ohdc3t8EFX2C9VnX+B
H783zvKPI76M2LC6x7aZYxpu0J26lGz5nh8jqF5eGrsKo1ymHfVefsftBde1y8FRkr4Il6Mop/Fo
gAXnYT+yYa6a4pb2TFbEGC9S12wSejyFtWpPWj/UZf4gMjHfdUQrghiziix/YyrisI9QR1zHMr1k
gVPGPs03whhosLO6L4Pqx6QWy4mRFp4MduCBTzijbyliMYBW93Z6X4V0EPEBJZtKe8PwNCJqbgwm
9E6/G6mazmG7PUjyCc5tUMtHBsUBeLl8Rz8jo0zYcxxSaPMG0ScIKjAuZUnszLAFx3wOvzZdyWc8
wwfkQI84sued0W3ntbT/ZP74bK/rP6ThyZJvYdLU6UMHQxNlDTCGB/z8r0mtl6G3ziOQZogjYCfG
dI9V1Ymc4Z87+WGcGnyv7OtD7AzmbXTtp3bT5n4NR0zNnlUlRckshg09Moc+PbtmVz35wqjioXOa
nzqAxbDX2yjlzvM0Hu7CYmJfRzVESmRlnJvu1dOpeVglbtQN7RYvbxMkbdeTHqtcmN6RA05TBNQN
Lf13qX3EdbpD3r09lQ1fO5dqvm81hkb/9+i36tJ0OkWBqncp0TuEeABvM4e+eoGhniWVfEmHIJdW
72yiJik/m666A11sMkVzR71sdDb19FrZ/mPKqLngdGUQryc4mArFd9seVDo8IGeuuc9B7kpOJnN6
8b2nzPKwCmCM2GP+75CNFwshDs4zZbtI3qdw23s5CAhWpSRnLraNYUlsbW8PrsUgBqvh7Q3+/Hjs
h73rTNchNE7sqPc81fVv4xR/nR5LeGWXL9yX1alW8qDaPs4rvzsGM3Yj5yPIbPMfuFrJ2hCUCctf
/jcgVBa7Axq2znJPfYaXEMXEtBtmJoYyP+jKeDEEhK5TdCc062uktrtpUfmnpXgqfP+IK+tChIMX
CzD2cTQtjNU+CwQayoPKChnTakaKUtU8cYpL2DYzO9piTi8C8O9oNTI3D+hbBkCnX01hY6IHxOEx
XBBYsMFHeDrOXuthwKfwvgg6eIhx7C6sF99e5bzKHEKNr/V19vAZ9jD+qOFkobA7jeMtszBxQ6bl
SY+tLQ16jJ0ZqSWawSZrUdeoqUj/oHr3cFHPS9LhJEhsyx6PVphzyuHn/JiWqgIX0273aq7T9AaF
eqGmGY1j7v9lvbx19WZdp1Hn9aPooMIjeguLP7ktTi2j03JnM9dWXhrppbdVtV7CpDmAB4mNQ2rB
hrzlZDSkd6qgqyvjNsvu2R/Mb7daqwQ1Xw3YPx9hCtpo7txXlfZn4MmN43M6iHDkQG3xHULwP9IL
QA7BBalk7NaBcVo6Yj+ivoEAmkmbYU9a/lMYx5N02X7ZW7Mexr6+Ac5yFkxguPkMFpZ1N8vGNqLq
+jms2qNTgpUipNwFY2AmaN2OYflO+m0MMnbjTDR2Q4cqYJDyrbF5d9AwVbsSyyh+xfEnR8DArueU
H8JzWVjnAldjSTWXLbkf6xfWvl2KUwKKV8ImGMUz8b1TrNCsz6WLz2iSCTUE+2Vuj4bCgWaGM+2c
Xczqa+/wnuvdVtCwK+T2HTC2oUr5tkaMjJyDQqFV0JAnRLitQ2kcDKM2HtdR0MGbX7tmCY+uhkxw
kStiXZrFRP7GHJzKnm5OL90ec3PuD+3i8s+zkfq0NAyjiiEqqjnlaoFYMRg+TRPgzlqF2BlD8Da1
8I+r6xFMh/vkJceKd6DCQSPl6MVDtmEBtNzww3Q6mSCN8nalM5MB9qym/mFu7ZcRxjfiyrGTAXgv
srYZx+nkY8Kz6muZho8YMp/KCVwbRWq8sRCpWcYkwFB14YRllCH7tDT1T4Gymmju02G32UBUW7aB
JBiOgSI4cF7J3vHiZaR2Va687P49WoFMotK1rmz3UZ+23tFjh+G8ocoT9a51cRrnXz3YQBYLE0rV
wIl4IdW8lFzFODCzk2MLrLj+hLV01lN2aBkS3SjH7rbvg9I9hgTYnJqUQQf6KV2jlaFexlZdlc/0
dlAr3BX2OwTsWZY2WQMWOp3imSvzOAR+wENSLxd6N9YSuMQnDD0PB17/1TAP7CJ8XLdJCMTA0SQm
+1XI+tesNv2M6JfAhdoNBjTCfUHgibTIS8OlFHWzwjUcrFYaFaEbvBhF/pQhDWdpsMe4WFyb8CK1
fvVIE//gwcIEatQfILYqZkQ1dpnh52cnzzK4J/JI5i27le5SxIuX/rEN9xHxUaybX/xmqYBjRhFN
lhQaEQyoEka56b3gatN2kZg++RlTLY5Mmpetu1MC0wMyI3ggZFPpQLoKFOmTSqvbOizq1k0mgAYu
RHtcDm0JCFEJBAcYB83it8e9ZFbzc7UtT+FKCtVuGpdut2r5PTl/Jg+JbJQjhoqI74Dd/Bbu48I4
NQt/Tz7BS0D0T1sUDhLocDuGFukBWTdfA/LHVf6Ql/4+c4arKNR5meqkXv0xzkG4bnlr/wRWp69o
GMv4fz9yuf6EWxXP7hBXPfvphiFk6Sb9nKZVxlGOe3VTETa7b6XbT+kdm3U+WDLl9mdzrS37dxp2
OMRCfdpWQiJY7xANU6vK/JA27HkWCGA4Q1CYxrijD/AUoh0/NA7HmHRK2Nkq/E2F4w2pI+lA7mO1
LF+164Jjo6TpVfmADzzRW3srdBo8uOkURu7mPAjF96FX0rt6B5Kj7Z4UovTD/6DWWgWglaF4djsB
3TQVdYLx2Yh92zPj0Ow4WsN7b2seTB9ro8PY0yEpGXXafGgzH3cpeSUY5vxzLsbrMjXHwKu+tXBe
1EhDcdE1xrkRAdxUGbDZDz3/s3lZd9rLHzDDTyAyRLdUFAtmgc/ySp43mkF5hGAYk6BvWbi71r/6
Vm0n6B0DK/KbHLDOqLafpsSaPfSSrDNECm+bzmokNUiwTkPXOqSHkXl5yvvO+XTtBSXF6s3yIC3b
uM7/YyMqQYvyrveR/t2NXPXvwkKvspBCxl3beo+9i8jjkFsdD1JtfLhV7r+sqd9ciwFIcU/V2lUt
jsNT29rjYyPG7CInz3gOZxsPXOGLp75dwp90LhQdT4suL4AN5p5WIiiLtZtKCovLlp+ry+oT5GOa
CD9zztiMAwe+JHXfhhkxG5FDPtyvXyb+qpDtiGqDJFlx55mi/HG9Te+c1AfF6eyhObT0YbOWkrlG
GM6sHyenWg4mj93ecnLvqVKN80vad97W1OqRMDomG78X3wttIotjzd+AtuVuTbN9BT2EQ/XYLaRZ
t6g4+bbUZWxa58u0VvN5m8dpPxLmjoUeqTp986xMRr1LZ1vu8rLcDiul05HoVnFzkIv/1J4wE6tp
C8yUKTVZzYD5rgbtZ7m9pJWH62/8QDFgQ6OmezfX3b5zZ/c/5bYn37xi3LuuLlEwJMwUX4VYmSL8
Z7HUr42xfM41JjHamP3Dohj6Q1fdCVbvllLanBT8VUaoYc1/DQlpT03R8SHnJb2E/Vw+rmaQ+BVJ
mjtoEL/bp9XEYG2+DyqQOh4WA98AYWQ7RFsDTkGCJVaycmBJMliHzqLrpfbYRKp6ORfWejbtgBC2
aQifW0lgf8vV5RhZkrf6/loNcL5ot35cu0OcK0r0MTZCAy6CGF9T9ZXbrLPzMmv2uGFM7LJwXoIV
vAGDPn3bY3EkT3MGnTPUnTT0TsD1QYLUwWL0R/D+lrUV6Ri94ofmPIYNwM1cwMYF+d+sG8andbCs
8agx2sPT9QXAzf+P1SIeqsz9PYtlRhWi4A6E+43WdufXoj4Gd6gl22b5gNeviSHX2IdN7MZ6hAjz
ezDdesz0A9I04zSXa/DZ9fOUNKKDpvbxNhBAU7+Y5GuSHVEb62O/8IbDBjR3zHiNtoGJWW7eSs0x
O040jT2WEG+ym29ZqjqZsEKcfT1se0VGyqFqHPdsqTlPgmE1P7dN/HAtfflOeOpyLS6gD1zznWN4
f9ZcBue+ahoutJX8U6Pw4DcrXEGLFNdp7pbXFjiaXy+JRS94P98NbXdpDDg740ZV7Q/BRcORcvra
YR+gnAor0FluE6cNtW7tVTn44ec0nVDyZuWr8KbpF7EQIotdRXHbDnATvN7WWzrHmGL9t8X29JF0
sfwIXFXEvhxvTaX7FwTh1rnjxT8t1tqeRo7lc+Pr/hLmLmIjlObl3hnq5VqajfGTDWi1+nKS/5l5
YB5zW2k4PXPBTuaPeUlwXLrcmszuKNXe6jmphiV9ytzG3tdGCTVRUqVtjgPXGHIRFq3qiUS7B3tU
V5vhmQau2f+YLXmfAv38pEsAmtpL1UuvOhQsHnoXXLjW62rV2UmM9QhFxX5DrfqmnhqAk+NUYWD0
hlk7EcEMf0iMBbOwGtRypVYnUbjVJ/q7jiiRPuRnFj+4LPudUJ26mpbVn+8Zj+9uNWk/JpopZxDL
nhBm3RNesHDBdfpyPjVy1P/5U6PeLGSW17bF+yPbK6I1ft8WAXBkutJXGebzb9n27T9TjRZyO1HV
R6ezp6uDeAegwczmX/lAfTty6bCk+SADUm6mf7iapscUM0gCiLskRY9gTlBifsMWRuAc2QlPyzIX
L3MlWCUpxyyOxWSx70tdpi9kMJnscrzaZtFYF96vId4C04/KDcxrDT33roInojGXFb+xYQn4BKH8
jRt/vTahjywMjCTqvT4/mVm/7fPR6Xfb0kx7W7jTOdC9wUCYZXE2p3xuXESkxPnLi8rT+cPo8vqF
P6k8s9l5/wlP98QXGrmL3aivrXdUAoTCyNoVT1ngPWf+8IlgvtplqG3jCss/A04QHrPJCm4maFl/
MEy7fMpQ5F/rYt2+xnqC8i23+jce+BKq0AkfvRIdhW+RZDIMyHx6rzD3TtnXj6ptPaCwnvwF0wP/
88n+qNkrotapZZIXbYpSrsyenYA2ICtU2XFLbR8QYapf0tRYDlrWxb7Al/Tpba3/aFVDfq7EGCa6
S0cikpzdwvWwm6Y1uwxWwHO1zGJXLEH5YJHWmUchZd5PHbaFLykWUMG162Zs3WP435wu6Wst7f5d
y7mK264Lv2VOdFNZkTmzOGuKMn/pdALzVeEXbLEz8LSHR7D/+zAUBNVLz4+cY+pT1U+9EYRjQNAl
Gf6HMwkH5aORDR8FSQCkuFX+n2Ja2t19oUnSviP6ObXa5eJYXQ3kvYGQiko9rU5b7oa6558R+r7X
Bmd9aBn2G4ERRBoiOXd7YtK8u6reQ2nFTquCa761CP9tR8fSmcd/jWu5e2yOnCYtGB1HID+Cn0l1
rJs8f5pIuombvB5iMmMBSC2EexWi2yeW1yw/IqjHJoU0079Ji9NrqO1xX4wYdZNmZZTLWxDFGVeK
epi98W7hGxyL9b8df0aimfBw2JxoyoXzJF3BOm2GN8WhRJ63SIOcEHKqIqcR4sGrsH3eg4TIF9ym
izuTmEZ2iJgh60Y3MbQyf6UqJFqGIXHUw4vTS4B8VliDpyeW+fLSBa/W6sgnURbb2+qJ4TJkusp2
o3DvOrymflkrF93mTDRRAdOQjAo1nmuAzedWZexbqYezNevsuckdh7hdBrvZJAHYS5vuWFa9oqF0
EfJcC6B56GQjRgwn42Zq9WdOrXSkdGjeyT0UT7nZ/DiFF7ysq19/k5NAEp5P3hKRqAApQ23+FELb
AHZ1sB4YcwnGbJp/q54wXd+9gTPjVNh+27NnxAJ6NnZJKYg9cjR+DXlHmYKYuv9Y/lHKICeUyiZ7
7bvVeGkJ14rWpSz+WWNbx5RHrNe18zriS72we/GRBt6fKV1GVjV7j0X6PJA0Bx7rqNdQYryIYIfN
dxJZB341oxG+weqhrVVmnawaEY3nEaURcV/mf2vHHpjdLbG95ig2dyU5qz+KnAsibAvzv3vY1Q3q
B2D4nrwlx9b4zIkEwMi9Epc3VzNK04FZEwv+Y1lL6AB77f+a2rbfZa2nveyq4IJlhaHCa7ezQF1w
xPIEg9b2KHlMSJ1INxwh0OAYSpeiLV8MPiEJWo4dOaUxPltkpdykEXj7yVkIFpUE1EB01iq2DSli
GThTQvAek1CdLolGseZBvI08uPPicq0YBAuYxcuykMzjmN1tzRmCkQkVfGSkdfGWd86ud9GKn7Wk
zlWT8vacsv4S7lFZQ9w4E6goT0gWAQVOr3YOJhq1ehAvgQFxNvTr9G4Qdvbu5iTVzpuCnxUZ3tCV
fK4tWpvliJJ9eHBV33xPLqMnCRSkD6thOjT2VnItdOF7X0/ej5EyBafdejDazEqIsBtjOS3DmfkO
eb8xWBJLFbAQW0J2M0thJLIGkMn8nC8rpBSnqQPxC+2SvLCMtDer2mqgz+I+cC6EYhrBEr7I4G6q
6/M80T7yPFm11c0cu6/gHlm6box1vjSIUpy7cNem5EOF65hfis3yX1v3Tm32JPzuqgGrzM5FA88u
VZBTXOnilxwIhdZtf2VPoYRUGd7vWakinrGp/UXgtbgowiSG4sVfX4veMlAS4/6CeQcBfS4aNE8I
BYxLVaUVQDmxTMf8nl3czohZIhFuNWIDD5NjNACHMTEP9m+XUorvLC34BnJf/mesC3DdyBqVVXm6
DwJERi6vWv/gEk/TA/Vq+cshJxB3RVBfgzboiZYhC4U0Oic7kjrlDMfQAI1fWPciXddsSF7mPXWt
VcUBIXhItVbT3W1ZYCJpI620xUbyrrdFfeG0Fjef2NezNyAGrkuxombFVBlRXqB4BrvgzVLATEZu
QRfwbzEKhGH1VKTVAHVOvuR7AHD9VsHjLBA0lj8/TLpubPCz0YkHPOlJgV/wte/IxjngCATXRLAA
yVJoq3on4PK3v7Ew77dQLL+RxQLrtAXr9yYgYHeNXQdx2a7WsfbLPtu1XiYuPOzhhxiW6XmplcWH
Z9eMsGOxhwQjIWnkEQYoktMpSEa7dx8I6B7eUz76GUMMVvauGn8BJpeouyaExv9zXzXdAvyKX+WV
SEWSCANEusvUL4AFfn7odP0a2OOTLYgSmnTuJHQib2ffN+tPRZDpLsPAt8t8gMKhsP1YS9ZOltUS
GVuj/kxFN+GuXoM7h28XpIOKIbGWnOjXBnVWCe7zVgmSuSZBK2nqZXTHGKl4suh8OzWIhs9rzh+9
Zqu9nzbU2Nngp7vNz9gNN0SsNbCSsbwRrqvOyjKMqB4c+90NlYuBwqDYPujSy6TC9nXt/o+7M9tt
G2uz9g0VP3DYJDdPJWqw7NhxEktJTohMxXmeefX/Q+dHd0S5JaQPGwUUCqhUUSQ39/C+az3LTH/m
HW4kSFBd+E6YGq3eGgXRRsjMmltQAs3T5KtfDSRKT2nljUg8WDEs1TSfI020ayr56teo7rsHIVIW
wbFVn6Rv+mvGOGxhh6zzktibkxH5zbZGXPPgZGn41LO3ONC+p+qsV4myMjixsXbQVfelGm4oEMhN
Fpv2k9PbgxuNuv+pZGN1Kgoq2HjgvIfOL8ZtVFryJ+Fk0ReB5vgXURcdhLgqXFsTAVu6J9Ktk+A5
gkqYWo/GWNtfwbOPq0HEMeaYkcQH9C15sJeRHbyEfjopVGqpCys9Ct0RBumaroNxR0XY+6I6UfLs
G/ghiyoKP09WnLoZYRPf/dLIETWI5j5SentfZ7PYSkz+SGkZDkSrUEhU4VevFFOJfqTIVT+ZMmkf
ukIDbpkbxSHM4CGHBquhMih4bGxNuPg4BqTygEE5/jW/ethu98RuRz/6LvE3Q1whAhKm6azZsBCR
we4qiDdkGnPgbtHkfU8rbNwroWv4AhwqhgVr2jctccKfVRh/YAM47OvebFYpLYkfiNLr+xn5deeF
tgUk2OI7ZZWVgHsbh3hBWebdLnCYyJxago5TzeYgKSetmU7pUHsYCqAba+usQdZIxrhx1+NS+cpW
PvjloGp80VG/BjslJUVSlT4LlFPSaZg9SQ6CvtT/5Ec9/ftGU5y9YQ8gj2H/7Qh2kjQG+2HHIT1/
N+iYbYZq6jm0thbGGgCBHIfMO2WMKxg92dRsOIjYH7UyooeH1cw3eu1bTVLJsdCsZj+0QKZ9KwxI
e805/g81hCAvpjhT5gGKswJA/9ppxfB+lnrzwXdjjNyhA18dwqJaZYzeXQ/8kvODd2CiB8xFDxMC
vOj/hZNNlaTRSFbRlR6jUVmGjG1tmIBAEREU/AzNTOyNvJNbHSk0/Rgn22uRX6zBTfVsth1rOJR8
oOyCCKW5q+YzFoWV8WBWZffDc3TvxQ/MzKRKS8dusGX5sxKTDbAEhZo+VDwMddQ+TMlArUSf68HV
UD39k3f0V0fSD4FzpNFTb3dGv8bLMgFW651PdhslYJuaYU/t/KceaEa6tpnIqK/obCg9WCUrTw2d
YDMpXboHLaFwh8hS0P+VXnlgAdKfDRnw70wtFC9W2Saf2b/IdanKyv2HnrVT5Wrg74FzV/u0MJp/
own1DbpmJso0FwjpCgWpida3Gx3u91ohCmXTlkO2pqqi7LLAr+9qZNpuUevAU9rpV0V7nxghIOks
IT3tnBZrerWSmkFbVaTJJ3jjarKJ6UbgEszoEKeNKGj80vbRIbdE+oNqtsl+hOr/UIGJfBriuD+Q
spTto8YIOWr7NF+kPYQAwgt6l4xCOlZsi57ZSbyTTdh+D5142KZJWG1GcGafwgZR8gbKAShIAzlj
ZJTtQ1oitpeIyNwODs66bvzwYzoony3Ab+umSvQDgVLBIQ+r+mWYggHHRiqefaxCBwCSuWurzbCF
XR08/2M0HWdyYYd7oGPwVUvF2Rb4lrcgnOA3FGh8I+2F9YluPFTL2a8QIuKqzInThlI2P3zfC91E
i3FLGEU6jYS6M8JsW6++MjtkG44u0zYvRsNtx1QvVv8IE/5eMRkOtpi22LJ2ac8GHcsH3Qzku0Dx
uhOq/+LFRyjj/hMivhlytbd2EbufXRQEiEFqDsb/NMRLycBIgv2AJO995KE/hmUGmFtE/S7kILNr
cRb95k38lW35qfiVfWyqX7+ad9+K/zPuZRs2yf8cewNSJ/wz9Wb+079dywpVwv/ooMSoxMLK+G1Y
1mzxH5Bbhi1hSUgdt/B/GZYVTf8PxAdHOmIGlahkM/9X4A1xH/+xsRer0pwtrw6Isr+xLC8MywxT
UGMm+a/gM3Ss1cvsmVImIX7dWhwhsI0HX+nrz10glO+IxygQGRkKFOxQrkes1qMSdgaSUBS6fakn
ZPv1VIv+eGT/P5HnzwQe7TwL5/X3AIGxQJE5hnUJu6ALhKGjh9Ai9MhgTskbSM5Rfs+E68DnwoWi
KHm2xSOKcy5MfFTLAFI9anBP13/JOXXj9YdIqbPFNUD0Oqz959QNj3azlzmtdvSyKtkEPkW8GO/6
/vpV9HOsyHwZjfdoaIJXifhzmSI/JpbiNXrnHRWPVoow0V+hzEdSHVBVjb1G7garuRc6HgpWr/7X
UMAZ8gAM3lnMO2uKbEQwaGW7g0uZuVY2+Xey97x91jk6mKQwARnUDfdWAiMJe5bYaqjyXtKmoI5d
p5GzESBUNr6h+7/pBWexV3++yde0tf+2wv++M0nvjBY86ajAH88foDk2eorc0j5S5LgvaG+YYfWY
a+FDyVJa2azBrEDWaLrUCNdlABh57FzRjsz2QHl8tsOqtwVrOFulD+A3mI7t/ZB3HxsTHLtClBn6
dEu5Ecd0+dqhBGjgH6VlWgb/eP6rkeDnRt80kv6MVe4VqFkr0FH1jYfz5lWIoRAWA0zqy+jCdECY
IMMMETOehbUd4Qpnmzxsrw8u7RzE8/oKdKAGhoHinLDBJd3PN9hf6YkenLpkDJ9bLbH8XVUMHSR2
qsbPVS1K6rQw1I50jtrcxdlXveOQWtlrUj8Q/jUVDYzZA+O3KKasFFE1KRDRjd/5xtMgVpvMdjBx
ui0tcA9/cvGosiU13RTvGBWFsnEU+of6WN9Kh3/rU2McwgmRqjChVy6+aKCeKmoqxTtKaWj7Lg+L
+1KHCKvSxF3TBdZmg19N27Cod1M2IFihK/mRHXP25TenNjPVdV8F4ZbooJ9hUDv7fsim91FDAc0K
UKeNrWU8OAVkxHYi/ycqcG2NdIzcPG7U5xRo8UGP9Pzhxmt+8/mhvdY1h9mEFv358+Nop0Pd5Pmp
XtITGsOdWNX4nRUo3kkLpzihP922HQpjFQGZfJdhAFqRiiE+KBEaeAh7IPdC/PjXf9dM7jqbAEDn
02zl1GhqzKHqAndlIpuRLTCBk69TjEXhjcJEUY176ZU5JBADZJ/uELuX1reyU8+RV4z7+cqW49gU
mhEai8WVG2NqOW1E/imV6UMGGeyjrUTgST249ZFV3wCiXkzhXA28CPgpYFeszfNX+Afk0Ozz2DA6
vjJOvWhkOJwiRybp3CNYyaWvhVSAguGNheMcZ/Z6i5YGbcS2xbx3MOZH8MdF/ZzNhgM66Yjs0XwM
yFQkLQpLjA4D/zPEL3uDueBESg+5rl3f3fhiLyYWcG3MJxBXgKc4rJLnV4+0Ka6hUjN/+XRbcMd/
DdQcVgSGphsPV7zxdC0H2iz8K5iZwlpcqhSOZtKccI4AEFqyJsva2vmZ1n/vYETuS6N/sHtpU+wq
v0tnGp9nJ9ZUDSYdB/vfTk1L1zKs/L0R6l/bwZvobogv7KvQZSvY0fBMdy4YLQVXYPxvLJzwkWCG
cq1RB1lH5LO7eYhQ0WyNE3BodVM4MFLGURdUEhXkLzhMNyOIlPtJUz2IhtZG2O37MnGqu5x+94ri
efptzCkYNBze7/Kq92eXlOLCV6/XGjodl5OmeuPLe+OZ2SaLl0BcDzx1CZqrbXMwumKwj5lZOVu9
S5BwU/FDc5JOh8kCbNClOLqvf+5vjEjOTFLyobPm0CNZjAnTVwujsJyjYeTWw4BfxtXsTNmnzKV3
+UiyvD+VBbQsCkxe2bc3Pog3huRMb2ULRbKVZrxuR/74IBrO4OROxYyTAHh1S8/qfWH4z1oKx/P6
jWrzfLqY2KQ+bxAMKCQsJPPE98elqOREljMGztEKCYGWSKNdIzSIoLHwfeuB2W9ju+qhgY/4Kboc
7Au+sd+xov/j9upyo4yN1gDtylbZtuiTLzYqQ1r3vWLmyjHJU+FWyMIfKMWWO7quZMRT/DnoU8KR
kZjEvY9EctsGlNxqFYzj9cfxxmTLSzdNdjOOBndp8d4R4QmwXYV9HGot2YmZfe1Eef4YoQBqJmTo
1y/3xtiWDGxIoIwyB/Df+cOPILJ3WWbIYxXO3Tcj89Dg5eqDYiCOSihaPvaO9fP6NS8WWG6LTF12
hOCuUUctZnjsUNVEmUQeazVAYh1m36ohlu71iyxYzPOUTqcC3wtrpqYyrJarlg1+OEZ/fcpRi4Id
KLtNExsYVHoLRZNdoUbBEX7w05L1rKrDXYCq7UCRpHlMy1ZsOhqmt4b6xXFsXkJNVkgxn1M5JJ4/
7QTOTKOTu3RU2yzD2Dh2D1HXT64We8m+MUd1FxjGuAGGGLplKPtD3Wv9rmyC8cZrf2O866bGIiAF
ceiaWG6Zc3opqZ/n4cnOjIApO2j2Tl50Txxbva82DpJNONgo4fC+7s0gjQ9Z12mrMoNocf09XW5r
dNjctjRxLTMolhTnaDBUHcZ+eKKujDqKJAvtEzFgHIVRegwEwrPhAxef+sGpkW1u3FgQX/OIz2ef
mQMp4JPPUGXOjuevRAw5LkSn605eXE7rvNCNTY+ndi0F5EV2p/2+nytEVEFRG8cTAmf0px8lerFT
hKnroR26+qtpOcVTLHT/YzvSyJJNUh3qibWwy+r0PZoYuphWAOre8mxwJEO1R4NPqBnY+x2JtGig
EOK7UVJ1LhGT1o2l5HJKIb6bGYW9OrxVqOjnt6jl5EfkGp0dQosGt6Bct5MRSu+8dLpdPYCnvf5K
L79vDtZsVA2Q2RzCL46qVTLVFBB5pSmd4oo2+A7tnrixQl0ex2w2Zbrp8H3PJ0t78TFZZZKReWvk
p9ECdOGX5kFPHZ09wjRsjIj6XzkN7UbVM+UpJWVkV4b1zx4Q548oTsI72aTJNpN1eKQ54t34bZer
Jyd0W59LTpx+LnZZOYaNJtWz+ES+quFmfh5jZMmNZ7Wg13X9YV9+P8DI2SezT+BqJAmcv9wK1/+A
djY7ocvL3vdVjl8OZeVKpkW/C2oZPmNcabehA2Hy+pXfmEOEzZcLfUeo87K52Ev20pT1pNfJKYRZ
/tE3mSDoeigbFWEbOtI+/x55tCrYOeY/G8+zQFEiWPGRTv71AJ8PazRAEFQbjqrOA/KPHUTZmwEa
VzM7KRopTVqHvpVYS9fOZokR+TA3HvllLYYJEGMKOzMx1xrVxaJpAkSKaORmJ4CVw6khsnOHHAVr
NBXjFcDk7hkaDR96WqmbQCdLThnSknzJUn+wh2Taq57JySbgdJwFqXIIUUAT5obEz8Qs+66W8P9D
yzJ30DRgwqYQlZyxJXvVKqrnouzDG/dzuQdgFufRmSqVOUCLi8dHzKtKv7AOTvXQJ5/qyK62qvAx
TpWVs0OHXbmTGclbO67LbR9VA9DYxpzOML+285eW5lKGAZbfE4tl/B6JsX3IQc7vIix11vdKzapN
iqH0ftZdPkb4424MmstZyrTZGPDV/K79LkZv3ehq70RpcmJ9bFwxojckDLO78WwvZwKuYvJZUo1B
lLg8O49E401WaccnodYw4IKhuwd/Ye9gFFc31vQ3L8XOVXVAf1O2WM4EgWUT+J0kpySH5EpDvXSN
yHiJSBS4caU39lYWZ3NBM535l127cf7unFABiDvGKX5o395q1Aa2Cg6fvd0b/Qp1i7Vr6/azYhdy
OzZj876NB7hcLVCDyhLhxsmc/sYR+vJtWrpBwWAOumBzteSeh/GgVAJX3KknOGmXUsNbT45y66B+
+aUgtrMtqVmOye3ri0dsax4hrFqfnjpZhA+d3VnrQg4ZooAAAI5oTVcZRH9joF68V2nY9C0ArhtS
UOBcXLRiUBH7DYsHsdOvFobJtqtjfTP4dfPhxox+8U1yKcNE9MXJz9SsZftCVX3ZqHAzTi0Nwc0w
u4aoplL+9ks8dJOPjXNC8AeCoX3I8Hi8GsXvrv+IizcJcZaZnI/SolJx8Rv0eV8qPaGfehtdd2bT
t45hh9z4Li/eJJ0aLJsUjVVaNbRHzkcwZaAyU6FXnzodXTDCLvNBpSXuAn2fZgyDR2wpWbnXb+18
I8YOk0YTz1W17bl+jIXh/KLkDvRVK536hayLB62Nnus+6ldpoB1DgI3Xr6WfP8ffF5NovCV4UCpa
2vxj/lgUR4HGTSv89oUIyQrjYWMWpBZW8c5ysG02uTPuEtnAZJHMD3BLxJOf1rRPbcW8Y5Hp7klq
mDXXnkVbmua/FnT1Lk6bChlAGMNXGLsPGo6PNWcnWBbZKCFi1fit63q4sVaI83HJvUAnFrwqgO28
Nya483uB95MqE1THI6nG6QHpPbo7xsg7LyEXUOL53Dhjj01VKdNN7lMlgY1X77uQlgh5YvaxsYkK
VoUAkCSjbgMMF6hOmsVH1cay2JZ99ciQlodkIEe8QcbwUWEDu5FlabuT8CqAIKFyTw/j3wFUwK7M
POOkR+RnURuPfkgHSPoKPx0AuAxyCGYy7176s7ktMLVNmKjFFuEzOe8adcXrr/niLfNkTJP2JU2+
uUS1mBySptfwbdvtsa8jjIQWssui51LXr7LYa88vgF0eg5bztEojZ0ZI/zmYdC9InUZ46nHspM79
jw5W9oyA9i7vPk9j3K3QB5rbslLMvUe7nSPQGLLtIfNZ5/zxMEuwt1VrNe6IouXGr7t8BoIyMfsI
Bq7g0L/4rKSnVGNq9fw4B4SX0DCJ0vBybny8rx/Mf58Ufz8DWs625dD+Yd+7eNRZFBAJ35rqUfYE
GY7MYS7oTOTjiUieaFVzr5oXgLYloWfNcym/qrqCaU0ZkZiZcHQnk5xrr5DQpVszfqTN0N94EudF
w/knUj6bSwymZlLGthbfiYD3jI9F0Y7YpU2Xk5kkK5MwEP6Lbm22CGFhPgQ7qGk/Zc1ncn2UnC9U
v6/OZorGGI3vufd0PkgKLw+U3PL1YyKH6NDaQwNugxplGiBpun6pi5mUehV7VktlQlU1jj3nl/JI
pKgK/EtHDhPpVrSwutnGZrjLdP9dyrb8xoNdNPZf740jNJs4g79TwFlc0KDri7GEC46+J76MqTDu
1MoonvDCwganioDAL0XqaENYVJQJSh3xWtupjeP3cVwNq7+/fWoK9pwBpdoslOe3H6ixEvJwjGOI
FdmlAE4gMgcg9NqNQExvZzeu98abZcRT/iYUh7+c+Qv8Yy3RM7zzcWkbiFRNiB1iHkM5lkaBXvTW
kz4/0P5+0rTxKUfSbWI3t/jMTFSuadcyhlsQqU8ThWG365Vnq/ehe4vefgzUQj2pdmQjeU60Pbos
fc0pdaRQU33Sc95C9N3Y1bkkCsvUQBkO2q0F6c3fyDeG3g+5B7KT8+dhJWlQTJ7Qjn2niw/CwDRF
ZmkCLqIlLJleL6Goue3mRJS9v/7m5yd9PgmZzMIWEhhnToN5TTf5400onJh8kTkacx1wVhiFPTb6
qbr766tQwFDZDBI3Q2FhHg9/XMW0JxFPoSKOsgm0FeJj9N4B1Mi/v4okJEAgWyDJZ1n6sweyggI/
MY81tcqNyLNPlehu1YHfGLqwickPYGurznX181vRAENrsh/No4aG/M5XFX+PlyC7t6JMff5f3I9A
/GNpTEy2sfhKIOhQE5u4VJMF3qbIaFVmRnory++NsUfNlvfC6KNZuexUcPQKLHTcpGey0dlNvg25
M4/MZ4BF8f2YF/AQVDrVRkVE8PX7017nlcXosyzyMTkF8Uouzn1RbpGoRdjjUSPJJNionjJ6myht
MCYmjPpVwKJiQKgrovsw7KKXqlGwvYG1OFiY33+wJS7fFUDaTxoQY0yrneZ9U7JaQZJsFk+koct6
pZCx0giVnnqEUh3yE0zJ7xDoiThVTTX+hhA10zbWGGLn1WOLugDd2uKBPEd/a5RdxCLQa3GxigpZ
fdNIM0XTFJryPuukuZE2YBTmII6jY+sVgQsTfCBkrmrMH17o2d8dgK3Gqp5INUWF3YzGQwDQltwY
SpluYuJkRTVbWyVmWEro61BW6jdcjPZPRTSFuRmwqO/DKJ3RA1oODZisy/rjKJrwoyFmqp1mY4fw
gCWAa8oTKJZjpt5VjbB/kJVEAyYsakzLatGHu2iCPQQwrQbyF3t5dA9prndWoAQ6HJaZ1jzEpVdk
K4BrWD4HNbO/jD3DctVWutwGWYiZMiTcXdl4SVdPmzoZjNrF1Z88luzEUID3bGHKWoCXam2zOkGN
pgZV0gEPtn3Zs5yag5d9m1LUQQ3tMf8u63Wen2eMxs9uaCh2sa1j8q0zC5AUYeV4aqBQrtu0H6AV
OhAjKGTlZIpCm1fDva62CIZ5/AnJO1l39DvF+tdpE2WPbjx/mo8od8yqWnrX+TDODC+VECkgbhG9
rnQ4lWrLa1/0JBoyl3NJ81KU4M52jda0n+UgzX2kD6a2Mo3K/hkHyfRgDHVJl7nAy7vS8qiLVlOT
xWzbwzF4LKE1QxBVTDzkhfCmO4F1iHY0+dbvybfZ2eTq6vsRUAEbqNYzILAM1fi5KxXdXqupryG0
NfKBiGyzQZQA6qxbJRiev+iMR87IWuOsplQzy7WtVBA1waTW//b5QD1NC5MZf6VOxkkWVfzBCyaw
PyjyxQPAXVLYuxEEIYa1QUIUKjz4PXbwWUtTAxIYUMGtT9xRu6Z8XcMTmqb8xuHx/HT8ugaz0iMF
oHumzo2D80lTmTqlo4yJjI615WUgsQIQZImFYzUw+KHCev6mzUS4vTXBXK5udNqp5dMho3+3PJUn
dl0MAcTmoyV7812JLejkZIo+g0jIZanwpSDhjTY+jTy36Fs4tonw9n6qi2dphmQgygIRQsnZj09S
HiCQhjdWxuWToZfILG7P2X4Wq+/yrNGC2jXyLIaxgIH0MfbJ15ZdZMNLJMYVc6z2ge3IrYLzWxc1
WZApH1BHpLp3/jpwTSPCatOO3S4xJ/hxVBDlZLyowWZ0tnaX/bz+Hpa76/kmqQrSo5xfgrmUGnWF
3o4DrICjN5W7SnKyHyIy39tcq/ZIgW4cYfXl6Z7LzQe3uRdJ2ZPC4vntlQIWrNGZ3bGfun4LjAO4
PmrWpwAmxj5iZVjXJl5Twwkrt0kjbx9wxgP9Y+iQm6PSbWhd48dNnA0/vASX4OAQzlNCWMKoxteB
q25C6H9jNXzjpSBamHcvr021pWxBIAp3AlJhjrE+WtsOmNB7yKwaH3um7fUSDjM8xVvavjfeDHlM
hk3VlTYyGujzR0XlpU+aMuuPTknW4igVZd+h8FuhOu1BYkDx+euRMGsI2XHO6hdbXeyeujhpaiOo
h6PvWx/CCMO9F0MzIGbk4AvMfNevNv/6P7cXDARJoCQFqPkUzxFvcXeYXXsqVMMR41VL6EUAAhCj
6Y0X98Yz5H4oJrF7p/j3Wmz6Y3MLF1Xp46EcjllT4qk2x/TQ9NYHloPmniP6rY/3zcuRA0rtilem
LbtkbNdU28fbDIW8StfoTIaNiQj6blSKnxSe8htf0xvPkCIZehp2aRT+lurFHOhJ7wFxO/ZSBFsk
yjkgMV97uf6m3rgpVoc5TZpqyNxAP39TsOPwE6bmeFQb8xtZTu8dvfvlj8MvG2b/5vq1XvtPi2GB
tNdgOqKr7FzIe32oRkOBZuSY2iOY5DiCFGIr06aLakHkCpQDiPXgjGQX3nVdOGcaG4NrQ2dd10lo
zOxlogPZI1z/XcuTBQU3h9mKUqLNNhxl8PkzcPBFgVfR2qNCgOMWapjhNooq9/jQyhsv9aL8MF/L
ZpZEi0W0ONkL59eiJWeGII3aY8sWfIVUW/lUYrl96Aur2Bh1jlTBgIYA+IowcQDhh0HUBTk4RXLX
sBPfXb/zt38O8wKVetpA9EDPf06i5QgURdBRD1CIZ9BZehFo9I9pIOC9TtSe6o7oQZmi1AMvKNy0
nQCUa1kNsiXrb0imLkrdr0/HNI15xM+bh8XTKboc53ujUB5GX31PtuXomgNbWQcZgmvpGP4EWKud
OkLULtKwexyA9u1KGbGXHeGAVgWJBVOT7hw6uGupxPpTPSVyYxam8tjWJKNNiY5hHB/xGuHf4LZB
AAopyfsbAqH5h56PdFL4qCsYvG2TVs+irtA6adcpiECPAOrB4xN18xgLjliYkFSSBIjDAWxe3YtI
HK+/UeOtwYwtY56nWFuoB56/UbUzKlbovDsydcDEVMbpE6JUtseDrX40iDdz60qQB2nija/1gaij
1PkSEi3w3E5FccrNyN4obAnXwlfDHbVgBVSIBoa5p9UNuknBi+Awck1cnG0ViC3IOQ/3M1nBkxPk
L3hJJXhQg76WFYLLCKoWNBFpYYY9Y9stAfG/GpP3ij4nb9TjeGNfdzltCgRZOg19+l8GCYbn909S
D3LZPhznPM9oOxnYzzNMuTfe7+VTxqvK+ZjON1ocjtDnVxlxEPZpaE1H38zbtVJ1xAUQX3VXNr1y
Y8p444Z0aqSExrNXZQu/mJ1UC32BCTP12KLj3NVTV24TmXo31tK3bgiCsj6LtZmezXmd+GMt9WnK
chKPtSOCF7kycT2tpsJ5L1Ot3VwfoZcrDvpo1LfQXdmHsDc9v1Js2BX9j5Lqe6ft1RgMkqWlz8UI
94Ti342Hd/kd0trWEIQhw6TAdzG1U9nVgGQax9iaI3n8UV2no1WBVKK+B6tZ3Y+5mp8SdbpVY3nj
NpHjoaFGHkljfflAJxKNOMMHxtHpffsT+QTftEBVfyqgyV3HtvsbM/kb749NCUJjOq0U7uVi612L
TDaFPxpHNVU1Fxi5vQtlna51IDMv118gI4JXdD67CbZdeOwEo4Iq2eIVatbgV2Pk2ceAsNqa0HUJ
1bjxH5qcYpWrZML+NEQNNBMRK/Jj3qAacXuti8HE91Z2wDmMpjwf2YS2jWDTyxnIBDudykRdOwPk
Ac71sC4p1/ovlY1BY18LrdJcQ3B+XUdOAZ22TdNoVVayKyBCDAFGapByRPJaRAtvhMK2gkVUGERX
Vq042H1sky+I6r3VSdar6TQemyZEpjiSiDAWbFWRpCv7orbzD7ZHPgXmhMDEqlJ2H4o+gdbk9zz4
lU5dqnatKdA/W7lmDHf2MGqfA1F+6E1s8CAqGvzLXaokXyIRR+2OtBnKMj5LKSilekRDDxFhWvtD
rdzpjmqQfZwQ1WgXNsfhVm2ezQgpPjWXsdP3giXsU8tG/SftaOU9zIqpXUub8DRCLKDVxrraBesS
wdZBLXO2U8Er+gp5P2kFVYUmv0Lc7xAC1BQaS07SCLzlTkGXITRbSikxJdd1bPXD81iqFOZMkm7m
Go4f37dJoyFnzOMvWjsq35kdKMBhAyuYTxNrr8UT8z6pS329MvM4GFaOHqVf0QdRi5nrnuY6Hyfl
S4YE9FNVQvZGyhWSWZewcqIIqqb6hfItkGYN6dRHlaiF+0bxk101ErxUq3L6qtlKX+3qIIOcESSi
ougm+snaSaSe0TpBjzJsIKoF4iUDPeM9mb0zAXv1h+BRiTrQNNfH/RtzCd4Z9BT0admoLPsZGrXn
AgfNdMzCet3YVrHP4lhum8AgG4PvbEXjSnNtNbrxaV8uACbV+1lVi4uJSPfFp12GhEoOgeIcywG9
6ajGFnvEm96Iy/lqtrtSeJ07okjbFt90ISZP6fJGObI9aw7Cseqd3ufKWpplsElNIrevP83LCYvr
sf/F5jkf4MRiwelzcuRC2SnHQqJb9vIQwFRtPNaYDLfXr/TGJpdL0e7C8OTMS8HiUpqHOZQMVeUY
1nZwHzga0U9UNF3IgLR2wCK6fuT4H6ImbJ4a0WT/+uApXMfsDTciRemWLW3eG5zPnvPPsR0+bnQx
2IXOF0A6fS3bBF05VgAeXZh/4Xvw+eMBT4ANpNErt3z6YP2Ebx4qq6DIyeheNxNcjesP5q2BhfCT
VZhTJn2bxSZGy5Q49HXfP/UkHLktSSEulFzvxlXeeNGswRx6UADhhFjawKhSV2FvN9YRLjr+Hmz3
m3rU9Z1VwHj46xuyLFuQPTA7Ly4Mf2TLjsRots4xSlpxp/sZlJsA0fn1qyx8LlCD8LXNZRRirWFO
UMM5f4Gp08eyi3H0CD3wVmob1vdDmtZbpuBxozs0LixIk5vJ74E95JPpWsGo3GgfLjS7rz9iVoyI
WQzOjs3Sz39EVFYxqc9VcPKCDi1/bWfeA6ecMd0SNpf7iBfmZVL3UoWuSFu8TBhpiwNfgXzRHQWL
yPWHMk9Ci0GN2AvbCQZ9ffZWnf+cMi5V3wtyTI12Nelr/FV+udWngpgowAxgiYqkbdRDXfoEW/zt
pWnSsZZDRpsN6cZifvR1OQwZ8+aRQNPWDelZrZGqO+s6Tr/EtfFryIWyuX7JuSpyfreABpwZD4CA
mKVgcbyLlFa1ptmdXg6j8StBCjw7G+ryCEpVQcEALNWgheA0+ZpcHPJHc7LPohsz6OXni30Z7SLK
VwSMCCbPH7mVtw5ILx17sCqgqzYRYDSAU+71W32jaHN+mUWFaLIQnkRgZY6lU9CpsuxiZTN13Nul
rr23oe49xYOsXtIEHazeNZPLicVekY4ZPBYVGatY18unsYzkjSPYQrs6fwF8iCyNNJ111qvlS2hJ
sgA2pCpHRbfyLX8seSdUui9pEBTgmUk9ibEkuWGYVuvMbxMKutPwVdHLAS9yRIgo8OMbh8+3HhZl
73meQ+Wp0hM/fydV6XiT3w2zxcXod/DK/Y0373OVZIzW9djRcsm0btfI/hcKYuepEL1F0GjEnD8I
Yy1kDScFDvBfT4yc3167QKy5DpPX+c/KPV+36DDRBgK2Q0AjaM0CK96Nr+K1vr/4LDg5zpsVDgaI
TBaTQJDiboTHj49ASaNPhNEo/+qhXoybsNQSFY08sNmAVjIoPoOIy8jL2p1BkC4cOHJACLAQYKId
2r3PCmoR262LEPppBKtw03iDfaPa9NbPBTTAg8HfQrXaXMzjGjEbZD1LeGBjLB+nifYc6CZiuGUH
SQHm0L1hK/WHOvDCgzmyYQjGLj0IlUSi2BL1Ni/VYqdaeJjNtopAX4VduxoQKtz40N8aVdScoX7Q
TVMttKDnrw9qZtgF+iCPxThV0N5Ti3qoTpwylvrv/uB1P4OhEl9ynzTjWmvYu8OgQwCK23FmZWDW
NXPqONSL/k6qPn+DTLgIqWhbUe6yL0xXU9QqIhqcYxNjpTSzPiOJTvHWRe4EN8bwwqzx+1ps4l4r
tZbgzZ0/hVAxysAhQupYqDK9i3XguYWo+zU+CqCXbZOS/JN6q4oEFLKDzXTXJh4EVKPrcSxbcmfY
GShCrVJWaodLEPBjcEipRnwoWxKrEnYwL10pm53p9ACOPZX/s0+ChAP4cu37aXK8PrFeTt+0ygyJ
uguhO93ZxbxaQIqFQhXEpxjxxL63A3nQ8vzb9YvMz+T8i5yFXuw1CeLFX7V8ZgLu4aD0akwiIDG8
gZ+aLnXP1q0A593aZl8uioh/aIswDJgEEOGevx89CjPy6734VGjBzKtVdVeJMuCMKXAzlW9jr7Cn
esiLqoIfOqgH24NsKI1WWwVMXxt/Sq0nrJbaRqZWDQg88je14Xg7k/bYR18F7X/94byeMRZPh3o/
8jQH4S2i/MV3Rek28Ytsik5sG8njKL0w+UyaYqmD1+pAViI3KZ/QVhQns2UpXqlOnNx1VU2aYiAI
C1pDIt8WQx489N7ofTJ72wNtakbpB+aRgQqoOcXHLvCc5z4tYrIzmIdW00jRggz6IviAr0LFuh+X
8Lz11vAeIlLP0rWWNzBv/LoOv1HfhENHwhHDpKHoTuzSaLlOGkKD439xkHGWvsZkpB8Br5ZklzWj
Vq2t/8femWzHjSvd+lXu+uc8iy1IDv4Jm2zUUrI6e8Il2RJ7AAQJgOTT350+556SWU7nqhzfSVVZ
VjGZIBEIIGJ/e5xgEB4CNccx630L3MVJjbfUauVXE765aLVpR3VKwXbYR62HEykY4j+aRg+J+K8v
wODB+wvLYv0M/7pyE3qdSDhOpd50w8oUn/1Pu/APzXNoigcNCicvh7byXz/PyG3Uw1yjhvCHABDZ
cxCnQUaKXRcIdXuephMb8d8k/ihpHgqAUFYgAq271xlwiAvs1UeQOwYbBzdzED6X0p8flFZln/oo
+F9D0A/hb9e2gF3WZgV2j6JtbpzIea2/T7YQh9uAmqCsjwpDuAqGuCK8oXpDPeNgReypa7oPLIB/
Ctf8gkA8dIH8w8sgGzAjFhTfe/ggXFWweduYUoj9YnlFCjifBeigpZEzs2GLY9EaBjbLN+x6uhP0
oL+FITQ4YnlANwL2ZpZ34HZ9Pl0O0Fg+tfUIBgIcLnxYiLJmiXT3n4z4/yPW/sdyEJuOM9ZumBjL
/3PJxDvWh3eKg4p5/+N///1//Zu1hgr5v3AUDf0aWk88iPTwCP4DXLPdfyFkH2YS5NPQm+FvQJ4f
y//9H9f510FJiOIg9hdI5w4yd2BRD3/l+P8iaI88ZHq4IlYy+5/g1n5dC8FuQ98oDtbWOhqtKgDo
4SN1H/rwCgCI19qWwWKeSPSOXX21MfRJDpOcvDfuaO197UD9i2bYRX8a5+zf0e0zzuvYtVdv9GBJ
nA2Atn4PeOMtvCSDZMA8PfPiq8kN2QEydGwv79Ay+Y1DoA1jB6bS8+58FaUdNQAbk+POBw3WLtQR
l9g3Oyfi068T/q8Hutr/hN7iAiTfFvdAyeep1AZ7bSn2pAUcafbn3b/9ayzR+ARjWfAR1kFKy3Sz
8SF7PRGwjj3WVUYQ8LCZDqKxuwVMsCR33adpNDHn/js1f/PKHBubVSFvgPXRMldVeOcrBpytAPQX
hFLUOkrzxHtz2M79tRD/d/R/Lhqfingjm6aFojh0V/h8uW415zvhDVY8eTjZnJocXGxLvhnYwJxY
GY8M17p1qsWmfBqB7b+rpbxZ4P4KnL07n3iXjl18NX290KGUorvtzizIN6NVbcyE9/znZ7FaR/8a
qtX8bcAmkv4g1d3QW6ndg+C+sCjI9/b4FCyPTCxRD9Zxc9v0dWpQAmvbXSu/5/neHzf4Jwu/w9Hx
xBe1Dx/6u+e2mu/goaN3F5WMO5n3keZ6sxSXRnev62sCFrjnvMG2I5pgD6HsvQpeUMyKKKZs2wN3
a151YZP85189Nq74nQ4uTKXyYW0zpwb7cPLwxJ2uJFR/DdsqeJiByLupVOoOHIi947zNcBYhGBFn
uhR0gxJJdAAoGSKAdyGUxBzcrTHy2wkwuRCmR6eKCKtK5F/3sYoz8NGuDWHP8FDqDu7zITyhD6SE
cWsRjNASYxB0AJOMO7huwk0ExOArNse+peAUIuLcRf/rCBdQsm+aDRpBI4Bp//xi/TwE/t2ztH8N
T7DMa2DBzKu7vkOXsi38vZ7Ml6B3YQVZo1aJEid6xeyo5PyLZbQyagcFN3KvflKBuAKH6KPi4VXF
u5fQqe7RH3SNY76XaSgejUECNNwlM1QwGrhebHQvA8u49iUEilM57MfceYStzVvTmYkGqz2m1vQN
hoBp2fZJWJaX0oChFCCYIqjhVbncYJvwBXnBBTwut1L6lwb69ErDxD50iioosYB1vxmU3ALyc1cb
w7eK9teUW2bk2P0uhHlmWbV3FQnhLWUEG+jmwJ9pn7ShN+0EYalXw3AEvmV2O114Fb/wbbYdVH8J
g4gbx6L3bcs3hWoo+IB5Bl+OM6PgKoZDYlr03tj0mQ2JI5xmpykis4TQCa0/1+ZAXZj2OEOUy1MF
wmOBah3YJzgC4HwI30HwjV0JkOC78xbr9SFBre3KDQE/zlyNF2IZUYDm/OufX9Ujt71uRXNZ1wSE
O33W96ArlyS/Acjh/s/XPrLWmavYrQwwVLnv9RkaRQe44cKL7g5UHHgK9yT8Z3Ws/waBQ0r7eVfh
UGf23WIeslmHd9JtL2qzOVFmOTY2q4gMjJQVDr3fw8DZkNHSsnsJE9HkvME5fOinZdrwpsConWLI
wO3VseE1wLIPjbkFDNM+871ZxccJ7TC8J5bIRmPOFsOArIHQf9bl+9e4r0KcRMcLVXBmyrSP9Sb0
CrHToinPyynWh50QZ9ZDgKbsDGWVgwMH2gaK9z8P/LGnupqoXVjOlVlKkVkwRgfof8lcE35j51wc
BKxfnyqQODhS0Qg7bW65cYg7j2nnnzVX0T7x68Vrx6DsgNnPmin8vrQAwLPKPJEL/X5UIMb99dqt
jV4el1Vj1g3Blgp0ZAzw3joRjI9d/G9zdB76JsDF7TDfgJe/xOB6nOrgP3bx1SzNvUnIxgkQZXpR
7hTwZFATifbEAz08uL+v5H/TynYKpjMaXrIZLBgkhE9so9rmS9/UlzAD+tBudUHHVmUeTC5OlLaO
fZ/VrB0ImRezOQwWbz7wPkGtBrvc817P1aQFfrVoNMwFM1twRHscGEfMPYXyOpKPofz16zs02lVQ
VGBiZWr06Ssayo2vi78MUavyIF36ydzgvB5uTrS3byDdE3kEPB2LG8+6R8rQ31LlQWSNrnC4DhDn
pkXfSER54ycGaoAQ5s/6CuZQPxoCbx+iLJKcNyirgAA6uj9NhgkkZhC8FxPc7aUaT1z795uxv51O
5rLLRQgnyMz2G9A+PeFH0vGfTFelRLfiSnYl7La4OezP+i5rQdMy6g4Sq37MptaMLGHC1Gwsy/Pe
nnUPEsRFUDpIA0vtTFAlEz7w82hLOXH1w3z9zUwLVkHCAu5jaeU8Zl4A10D0ynWXrh67ZMCp+1kL
ursWQsvag40UaUQGsgF2DBNxUxT/lhOh4sjEDQ4//7Si573DoV0KhswfAUwrvOEHmYtTm51Vy8f/
W29xUPbr1YMJXR0VnKgyVJ3dvTky6xI4zO/A1iET7/mS1pMy9kFQNtczjvxh9OT0aVvCy+a8N2sV
OpjfIsoSIbKlG+5RvrmUNPw479KruMGM2hWQaI4Z893v3HR/wFLqx58v/bMT5ndv1Wpyw/DVkXlQ
iaxmk9xb/UzggUJD7FcNG+Z3olAJryFpaGr/mZSlm2goh6IGwerCGNFnSUogZdBRCKtpHcovfkcN
ECmCfKPh247dzWzEsKnuYt5BH8ryRmwXm7Qp5Wa4bUvvAX3xXWItuk+MLrCBIV36qAxKwB1oDt9P
a+x2I7RnSQiFwyaoWjSsmn1/F6DNcF+2MxoBiKxujBBybIfkQ9LZS/DSwFANOz84UqNobX9h8zS+
5A0wulbv8QRmKzO4y+Z3OQ91bGq/TuZm4NGiLeB1UIrcahK++KqDvZ8Nz4hFoH22mtTbVBl93HfV
mavN30pBGg0PM9o0MzjVNWiyxXE/QIonIt2RhXktroAJWeCqRvFsgtNhDN8s/2Ax+Q6uIc4cAgpn
yZqjEGfV2HksrDzl4HAkSq1RJQpih6EwCc8Qyss9POpZZIRdv5/sU7KcI2Fk3YNpg/nWoPwP00SR
XxkdzO6YLf4ZY/G/UcRfpXkATByofC7PcBQvYWsLEjMMfAycHBjz3pqN5sTTOfYlVsF8WpqOm741
ZAPvbyGz/WZS9vDnKX3sCazyvalqwFHsdZ/B3N75Gginu6fmwtKBNKfa94/d/SrWzQtsDfxq5plZ
mhBlzT/qJjiRZx+7+1WsE3y2a10gRxJtZV+OEibWMEYwrz1sjs9bSP1VyJOO3fjmPJLMrszwCt0h
aocGBx7zGV7Kf34GRwZozc+RBuqdYrZJRuBhFk3u/FiH+kSL7LFrr3Y5i0/6CpplkhmtkJGsxTUf
zjvZ/xvJtYGdbAG6KcnqNhbetjxvM4yy96+Ls98Exuy5DclaNe7RGvpaOOF5Ocu6ecOeJtKLwSSZ
X4Xw8MyLJqr1cIpPf2ywDz//lLOIECA2FLC9rC8tMwnZ5MazVZ4CvuEiv1l71/wqR0+qh6s4yTyD
1Ylox5scPRYn3vJDxPrdxVdzVEz9aEuYpmbwGuU3OkchpQjhHy9DtD6AP6ej3tdG8uf3/cisXTdJ
g6kj/EE5XhZAaRyD4F4BOyKMG3ji0s2fP+LYk1jNWiMMG9uDki/TvIo16dHQGL6fdWnvsIR+eshF
BSdKDucTnPEZTVSYg7WZPBhdnnf11XwNyFg2tZK48TlXkRXQL6q0zltG1lYaTRmavVMRkdGaRRao
GTgxd1/+fN8/5V+/eYPWigCI+gKI6gKSTfUVHf2tGTRxO21s+pCXOdoOryGPSUxrO3XvtvPWOs+m
u4Dau/dBSjn8qb+olmaz5Cfi3s962e/uZ7WwueCjz1BD+1mQ64hMUxxMbWLBeRFwqL2ZX6FQ4cpb
v6/3jbqhALOgyz2Svbudehw2H4oYPTmFCjvyNnqHn396ZXRds4WQlmVIDjashTBrFrU8MXWPXXy1
laHg54DQQlmWB9417HYuoIM4FYmPlNHcNXWgzCFkAjWvg/XEqL97ZS33HS9ecThfbWAbiDPQ3pv3
aFB9K3P14Fr8iVMzuJ/mBdJyT5ZRB+fAqGmKKlUEdSumrCpxuK1vleUWdwwwoXgYYarCGP9aDSZY
iZP9DcWGa6dH69Wf381jI7TKEiYU/z2ZC5oZZvlh22UfhQEsW/988cOi9Lv3bBVplo6RHmKcLuun
9prNIzoisLEDlLp7tQt93sxds180KkgV2AVt5hfTq5TFG9FPf779I2PjruINDIUZbCZVl+VTCMet
GtaN/NS4r9pM/5sfr1E51VgufblMbSZRs9yX02J94Q6rr22QciMOnvc+7AbO4zDoQS8pjOkGJtvt
/SIdEQ+at2C4QccX6Jq8lRVTV4FDzU1R4ehwxE4QvRDWg2dPNlSncKsTztgnGoLFpIOjPSQb51Xk
0SX76+wt2iUfJVUYfKj3hF1usaNIzhv9VZCCQzWFlqdoMsyiLfHpkze2JwLysQd7+PmnmANBGnau
7QjEYkDfQx6+WOREaD125VXAMfUE+ZNkdVYItLy5A0QKpfHPbOv+emVWiYjnC6hzFl1lHZzFU6vo
rWSW/anJ+tNM5DezdW0y4lDD4wvMuLPO36hZxchqcDh2R+UeJffOQw8JELgme3UOS3v1jj7PbeeG
2NnvD2WTxlqSsvUgMNM4P3g6QEQ8WOAUYRnlGn7l1hfMU/gpPjSg7Af8GY0NyJGjxrG/5KpPB5xO
4pPG4EXjp964+ffHWsU/A9/+NXirWKRNw4Zpd9tm02K+AfAUDwcn37NeVWeV9qAabdUOpKuZUAy1
8mnDKnt73qVXMQgmuwUxGgrQfV9cMXu45fK8uLnWMTmFrstm6Q5xE0c+gUHSYmofz7vrVVhoEWDK
2SNd5hGA2bL+zPX8J43i08SFPwYsx8jUZA5cnZMQbWV7LoW/Oe+uV2GhydHdjA0nrs766yIHiH5c
TmzGj8SFtXiIsr5rOuF2mbnA0ayQDd8aMGdPzrvxVWAoPRaQSdlNtsBrOhlYc+Pm9ill1rFbX2UI
nNnEgKt1nc1t8QwY5hAPkzxzV7jmQ+eLRuPwMtFs5rTZFPCwdnx23uP86eDz6WVpoM6aK2S1mVWH
Q6p0gIwrzO3dWWO+7iVdcOpUEKvqMrd3n7uavlGOrf6frw3c6O8zpzW5LS9400hCqwwo6C0C8RWm
vUeeEGu9PtibrYiqbj9M+0OMhsV6Wo7PBGex9mzHc7Eks4stdgc8plpSRzpb0XWRHn44zQOu0OJg
2Gm9KxtXIaNCtJY7nP1GbjfvHeuqghi5cfCSsmf4PEUEsd1pzGgcRSSWDAGcU2/H5F6Zm0OoHnwd
cYjQ8RNQiyOoP/ZYP3qn3FPybWLMj8V4jb+0GxcJghONwfwW5D/M4BGmCJHr3mKze4XFwFmCHwJ8
A1ImiP4GHlYACkIPODlWAiZ7oF3cLT6998cvXtFHE75Ixe9rSHPwfYzyPZ85nu/3QcLWFp+DS1o4
CzZytKjV1/g1aElT3IdnTejcwhFu9+9hhAIOQObt6CJ/mfZ8GGLYhuC71fm7VHyDAcFqpkx+kbfA
lldm0vn5AZt2MZqbMC/wx81hjZt9K+pUe8sseYkTg+c8RKclf7a9faOLK4ltjdVVKXRxz7iHAucr
RQs3eetFDHZEqPe1crvLnI5p10POCz7fwTNhGK9tcuWjgFQWRURwgirhBVLAy21abHS9yd1hCK3J
jLEpk+ZGCpLgzsfxaw1vX1PPl9QckrZE+yBIoBw2zhZ0Hy9BQ65xCBAdICT9mYcKPzdJnyZbqVHu
hcClzoYaZtBW7n0rhn/mvfDfpftnCv3p2vB8Vp3JsY3wR/3gj7ZGBUqOqcPwKCtRjjFkD96JqXck
2v1ERn36rIAJIhR6QrKmLK6Uxx7dglz+eVYfu/QqN4RmmTdUDk1GZOnuAwZLL3fyT6qMjkSM1RrA
AdYlxWGri4rNCziq1814SlaxksD+9QBWSwBAEIYHPEGVUbz75VTGltAXmGCl9FK8/4eMZ2juNF49
Ve7Kxbqxxqc/j9mRs7efJyqfHkc7jbSd6rzOAqf9QM3LyHLAuR46EjQfTuWFN4GcT/V3Hfua635m
Mecugb1ylUFw219qcDnu6JA7Ec0rHH9IY7qGC0QVF3UvY5ALwgVz0gr33BmCmGLi7ysIhE4sL0e+
+LrVGf5oLfyYO5qZNePX0EO0N+MQtC8VLEkQNWdwVOv2lIXukTfzp3L10yjDeAfwzLmmGehnr30b
vHRz8frnB3hkIVu7ibQwAe4Emlgyq2g8xGe/AN9LhXE9ArFqNiLcGWE7J7BcOeXHfOzLrPaN/mTN
eTA1bWbTWsVocEG1sT2z0PhTOvt5pKDP7zwUS7NGs6+U8tfOtL/9eaSO3fcqPDilGIzAlW3WN/OT
RRTcrMYTL9OxS69iwyyNZqxdu85G33zKh/oZSNxTx2DHrr2KDawexGgCaZ2FyoQXYrhp+1NElZ+y
3t/sSH8K5D6NtpUHTLahW2XCt7uLaTZ5ZHqd+wCMm5+WNUzyQP0OUF1mRm+nrZ7vfIhTa/QIdnVS
ysraMjivR21tdIkxw8hTTzAKroqwT3CoYO3gDulGrirIpsGXSLQNv+GkzPv8VAZ6GITffIF1P62A
BF9bPCwzCQ1n4zUbikhSo1YOHXg00TvkMzMaKvAvE3YQjUI9AamWJs+e76S1lx0yqgVCIqzqw5LZ
zQPvLurJwDdqtvgZNtUj6aC87lJka6Vw00PqoAKAkpBtVc63rrmXgwLICjX5wd2N6ocpX5Q8rza3
7uglnW9yDyj+Q42rmrfWqUkGMORh5/y7gTuExU9PXoQHi2Yy1Flr8fLLXHG5weHp8ugSHcCfpyUp
CEYibazOTC3dFlvQng10k4OntAU1RMdotwYrZQEsPvTG3I7RZtGBuFvivMIY3CKig9Ul1QADHy0q
HHozQiLl12rryHJBnNKAPTKvuYL6FPal3Bt3VMEjIuJktDYjBzJfQyAbCzCkL0zBkYkMNVWbEj2H
eEKu8Riw8N5sTQAlrdtyBMbbmZwyaj00ZIzLDDpEy0Xkww6ijnM4wUeUKmDGqsq5MsrQQSY/M4gn
O+fR1e4C4BNtUqc1qg9D6vo1CDV5h1UMfy95PdwCO9hEVRM2abjgJtDC7UEQbcnnXFQFrIuQ7vZw
ZcXhcmDHFQAHVzma+DeET+3eqY0gYY5zB4TWW10eXGQtA0b0pBW7eiwnuAwaMCyidn0FMVGxbfr+
FfR6Bbsg5V4HbvcO8HTxVC7lVxjBts9953qXrj3kW+0CWuCZvAP0vEbjB3W0uqVmO2419MK7mUiS
tGhQiRer8i/cYXAS9FYgU9WLEXesemorwW9qg9eJ0eb9E/ZEMCgJA05e3R62U/Uo7rBcx+PBI3Tu
XUhM25FGljnOm2aWFn4BVWnNoNmvgYJPW98vbvNmqG4rrgBwkyOMVav6m554l8KUbkrBplx2oIDa
iTAsFTfmMHwxah/zlLsfaBxytwEoP7e4LDo9hPEoWzRUN2CruZEqJIZKVfN+XioYL8qaGG+QoNqJ
QyVPiqEad47VG0CzOXDV7Hw7GYpS7QoAOvY10IU0mQQrInuci71JW39LnG76amrPSUK4r+9rOpnb
EZSnqJ2BlFesClNTEC8zAknfwKx1rHhAQ9CGSV5f5KQuIvR3Iyvz5/nh4HhaRqZR4nzfCWe3j1oC
ywSB2Ir2MU4AxgvRgTSM2LVIy5ckgi5Zt7EHDwU4JJjNHawGiveR5CxVeeu8uYULOr8De4G3Rsl6
ExqegBe7aW5ZbgcwOTL6GxbAnhKbDOe58waniQcjH1/r1vFhB8ChtZ/bOa5L0zuI0dXwYcKIM3GY
2VwE0Nu9VpCtx+6M3aVUzYxasdHAcGu2N4oUdVw5RpviBJdEgcdDEPDkNO6WduB7QZl8hU+md8G1
T4uItXzCjBjdC+0zqOkVNrwSWyqnt6LRfvF6GI3a5V4IXSbdRPSur/wFUpkwvIO7Mb2g4eJ8HczK
uQb+Jegiaw6rC4mJidSzLUBjnse7cuBhWmA12Zo6GPq0Hv3uyVLUufIMV2yBI3dRMWtnWHL7rfPu
NSAOxLVjyg0aTIZLIXFcg4PTyropy7DJd8oC2Ry76qm5XBxvMXBKWlv7QNr0FiTLBmrz0EbvqOd1
Txr6/20HRc3jOCgwUj0HwL0oLIMpDa2uKSPWV1DQLAwCKlAEsTfrRbd8mUNMHHiLLT8Gb4FiJWg5
hP6jN5nzhtUMIoQALE40vwYGlh/bZcOdQ2AKhz7wafxeG35+uJAHrnDY4FCrEfqDC3h/p7W0JnSb
2Y68C5aBpMq2uyVtwxb4VrfXBqoT1ImmHGJsXS6QDuaS3/R2p7YLcI4g50qoq1x/6JKlsOlFXdkL
ahb4NqC5tJEYHB5ZOoDaZy6dq24Zxst+sIy0YwKHmCwwR3j9MCOBpWUBu0gt70wcECZTTcx0GNHV
1igdxhV1cpxhC3RlND57r8dxeR3QGwcQKYh+HUzeZA9iOVwAooVecW0zFukFTWUUL/wU6cbwd/Ug
7cQ3Cp3MJGRxXnnajXJFbJrYqKW9BaqHkkmbXuYU8AaMECrcBNoCaOn4aG8cD7xKv1BtOtmOSKUH
53CD2F7aWuUCK9oC+eug7ZiXI0zRqrAUiVsPI7mxBgbeFf7z26hH+azloq8KtOLu+gO5EuCaoPmi
wAW6K8dK4dREmGbkwSAFJMoQtiBdDlVW5FJzgq8Eajbc6D30lbVjZFXEenVmb3ybOx+HF9Tqb8ag
z5GqF8DQAHq1d2CJBF826sc9wzwavJ6D+uCQW9AaB9gtEob0ZkZdnuZ2cVEKRbeNrdzUDDv6aPSC
7krXq274bHUfdUkg05um22DIkbdUg3OLb+XEoPro9zyf5zuFJud45KF662o32CyzMp7d0TL2WnLn
q+ysFm+XLJLJqRDbYHoVFbX5zarq7+BR3pZ158b1YDl3LXOXyJ1VD/2r1Juqzb9oGwtA57aw3B7o
kqjQqxNYAXG8eZNMpPReF3d2I7vDDQX21G5aihpGUBpLAgFnd402ufF26MCiHA7+8Eo5PubogpwL
Xhtp69gGYuMUgjNUAmXsILfrG8OOuhYtmuWYe7H0fVgNGH00d/h54bxyWseGBIwD0vRYY8m4Qz7z
3aTEjGqPEfxeaFxDOS/2Hbpjk5Z7AZLWCb0u9ibs2/1cimrbicM3KsZiI0rL2gaF4l9hQkC3gTv6
NwJ+5Juw4ea9Jq2VonDXpI2bO+jqNRtnW2lJ8fngvCEXMfkD5UBCbNhgtcizpFHtfPDMy6SXytzn
i0nRyDmLjZREx3Ydks3sBF+Fkt8ZXOK282znacsaLGPI3VOnqwx4MwQSL//UXTRmiBmBOZqntj2N
G7+RJRRyzB1TZnvhRtHiXYV8jgu/al247FBVxRUgpx2Uk5V4IHPAEaw6NyktsK1NTprtELJ5i2CE
Mzx3MLeCDnj8B21mZRnLhWPB1yMGDJ5uuCjCvWp75wq9a/cu/Nkjt/LAHwZIKHIgYEanQ/9+yGxv
INSVkZ/b2oxKfyy8KHCxk2B2Ae5RKerIMBtAWUD73hpO7u45LXXsM8zpTgIR3mElueiYzcCVJ8Zl
a4Qv5VKTPa1c46rj+rEwlR2b6Pbdq95yvpKwLhJQXD/ErPxdM7In/wCydpHI4ei0QX+IWDzjEQQS
4xUnoAf8uEc3FOncczdX9QYQvKQu503pBfLrgBuMgbGlNxXMzHYB6/NHIrW4WrB8Jgd9Z0jnLwgm
GvD5ST32i1l+hz9ns5+9adnbPXh6ToCojRnL4N4STJgcQ1htnRY+uUCSdjFE9kYZGZNjX1Gt2Kan
fpFOzgFFF4oxDh3ry7JIJIohtLEg3YLF0/nFJa8J2DQhdS5q5CY0GgUNwPcW03vYtXDI0cNcHoYM
0IDIcKccYjUoybnbwhkbmRf2UEYwx1J7sCMa7OGK9BOy38JSMltg5vPAhJAyKuzK+V7aprUhShSX
cOi5Rc5oP9RKPamhzmONtv9kXgozmQ27u68bhkwD/SJgkjjhrciFfIcdlr4owuqDhNxMHV7Zjwth
hgLkymU7XdjWriQLR2d/7V/D1gktzbmJk3cmy/kq77GlALu27A9rdh8xqeYIsTLHwBg0MXVvGilC
Kf3a0HFRMWmaJjFdOKSSqoGeug6DDVCPN3Nf+JfLzKpvLmH1FiJnAnegrk38qpx3U9B94Awf+xs5
lJcN4u6lhMJkM43ETPKcvreePwKX3k8JBqy8mR0bM99CxsdtJdB1as0bUXtL3IOkCwEEkMKuRdod
IIQIi27pomoLvAtOv5bvZb7Mc8yCeopncKWrtPFGhNEytMUmFKY7gvs7VQsK3iOgePylM/PgqqYW
skMkMZDmNt9Zr5YNn1mf2g3QvhFKNOjkUu4CZTk1kV2I0L7U4EbBO67jaXHQ9jL4KaVG1by7piZ3
jiPmVOKAdjPB2hsGVIPRPYTc7SCB6HCyjvv+IXmn9lVegIgDs9XNJDjZghTR7fvWD5HvSroBbhpt
7qPmX3vCnG8AvwWx4y9mjOWTRCKvph20dUNiKC23Hc+HK11Zxa5WC72Wk8V2YlRwjM/nIVLoiQfx
S4Y3Ujnuo2Ajv/JGoWKY7sCAHdjntICgAhh+hDdzPHh7DWWZMoblpjZmgSjFAIGTzmGdz4MYVQd/
TxxO4RfKD3kDMa9M3ELaDhVB+zkyYjKLMp5oK27ghzZiB4vaWe8OYwo/SThWCLdES6JsvtQz7gAn
5/4eEpqywrMzwudhhMcNbB/p124YXScNWBE89aM/1hHY0tB4e+Z4LXK93LZIPuKW++7HgnOFJbJL
QSfsY/PhQc2mHQfmRH6AwGXtmO0LcJ1NF51k8L8Fg3naVB55YVIHsTLBn3BD4wM8YHMDIIyzsafc
RUwF6yzpoZp+CAusemVbdJeFKwnc6AAVB9OtvtStQ3f4estGF92hSDSSC5NaaGvh1H5jU/0sKCRf
AjsGbG9q61YvQwj0nEvHnVcNH2gxePVgucSiWYME2y/hD52XVdpZJQcx05K7YcCKPXKOgZKDeYOd
8II2eEgqG9F7m7lBhArkMN8qieg2g74V67qY77GVCu+BYa7isi6nVBq6SqiJBwTVA0loOy6oQi32
RuQ+FBhuwK7pYU/i2fCXFeCH7uH4QVLHqMQFC/wlgveG96WFkQJHFMImbzYUjQO8ffccJuFpDoED
On4UzBIq4nyhTq/MCFtOM3YEg2LN7oBORlPeZgQ4bKNyvFZ26PRP9TShbwOBPFJl9VEU8xirkTdR
qQMrgUqp3VihTbc1lWrLFLFSXUMZTO0JLnZq4jcKLtcDQjL/KFlevQCzWVxiofQfWT82e8OzD9v1
3o0sYAXgKZjnsWsI7B4XyfalHcw3LGzzGD7k7hZ02fkmx1W3k6mWHXKDPrECtEHmC1yiuZxZBKmR
vkONFoMPS9jdoOzlB1y5SALOKIq3PFyyClYdqaLddxiNw9yzVUbKBSOPwdLlO470+7LH6W8ULNhM
TF0OHvu0IOtwgmrj1tBIQSzrPXS8La4XWIDdKUFFojzoHzqkJ8jy27K6hl+Vc2/ZY75x0d+0L/oF
VLnZU4/QNGNXgZ3GXrlKpKTXL9olkNUNFIdNwg9QqPSHHcwL5wiwY3kJTBtywtn3b4hGhVX2NLge
TEmvxsnTENyEM8DvXaF2M0z/rmnnDngvKN3CRMCOSaGqF7vDMNH/S9mZNceNZMn6v8w7xoDAEoDZ
zDwkcs9kcidFvsAoSkIE9n379fdLdd/bLVVb645ZPZRKoioTiOUcdz/u0pV3oB8O3gb9e6QdZvsq
L3+rPLfdFk3+0AzOrRjmYDfNKsOVTCcXjBnVSpajuPNUfVf6uemtXFLmj2apeuL8YlNCokpDbbva
f/FKaYWL1F/8vgyFmXRrs1u+04F9yVSErW2W//DzWIdNL9daTua6n3pcDL26VGHmTe9mVLoHnzHw
TVrPOrQFIYsd99wTbHS87gBytq2u0k2JDSlDQYM+z67BGJLBVo69rt6w2T9mQToKmIXLngq+R1IK
oLJs3GAxqRhmbPURoOs+RYUHVrIUG53Khr3aedMqoyra9Aori6zP3KdGNOJYFpxWTjHu56nuH6xl
MraZ/lqZ9KM+ksodCSl3tEdyT+M9hPJqT9Rn5Wui4lsnx2zeaYhUnIQ3vXatSTBgCwbGnqv8hxTm
+SQSQzwoRzNfaff5S9PEzl3UNeZK2jXm4hX2ZipuULmnlncEOLEu+mrVVpoyQnsUfGn75WIr5xQ5
8Ph+lJVrPPzibVp68ylSqSbCoHWec+CGG5PS9FvSJ+BIOJ3uh44Y7U61N2mZPPPMCJh0qm/459fA
SUG/GXMPQrrsXubOf6Qgu8NLgLbZEh86yJ66vEgOiHllmBtjMawi16fNjbhqphEUYrYv9Codvvb1
Tc75Eo1JsVnGJTs0LftzRcZGctNroz0bzPSANxTTXZf587ucCE8a3cYKu0TPYTQ1ZEa6W90G56BP
HJxoDXlMhqjnZ9x5RbKat6V8MjfEUAJ2B716sQJFcLx/7jL8GbvO++K57jMO69OLzXLd4xvXnL1c
eU9A/XprFBhRe50WeCFHPq/TXUd9vytbP//Wx72lV40cS5ahWR6Vl3nbsejMvVPaXkgzUK/imWCJ
1VggP1m5OZLssbLvDRu/zsInjbvQzc7AIOVo2C2OA/Tz6zLX8RYAq1qbKnD2eVPhS9Lk7tbxiyqU
da6I4HS6tWcYkuAoZw6tespf8RH1jr2A7+3JeAAnTi6LaOeVlAlNgxkfzapdl02ruEetcVswjXfu
k9S4X0SdPJNwaa1408HJF0W9IQ2HKsAQt9Ino3h0XbaXn+MHVtBBUg18ul0Jsl06bUiFf8u55a1r
Ls+benFOfVSepaWtcxXXiCuKoVnRixu3JHN+DHOqwryiSHGlOYTllGc7w0kHKoDl07uiUKj9HmXT
B2HVJXIl/cZewytp7DaaT6upvxjqKks09WWYkPpBdyygpNb9lOUnYUf4E8T2y5JLbFvIxKiFPNcj
w0Ki7c8N4RFhwzJZta04t6WTrNJgaDd4lX7aXG31VIX0ewkF42DQG/TvA2gKwX4ba4ruHZeQk37J
572ZN/rVk+DXSV2o24qG4jDOpThhKucSouB7IY6LTKJV6igXcfRaOF1h7Wrb3VmgntKqn1Ut/Du/
aEuOFtM/1kEXh4agz5sMOj5h4CE6+OY69bx+i/f0QatyImgJC32ZsppNd2wJlRyTT6vHKrMyn1kR
XIGG1mHkdnJlCXM/drhk4VlDrbf3huy8mPFHa0fHOisvdU6URG5MJ73ct4tHwsO000rX0BMjag/X
iNcYUDZbrLr3tVhyfKZx+ayLa933BXnwo60Loq9nTvo5fxiW6OgT67GXCnPOmjLzPkuXTW0Hp44L
ruv87Yw2OC6WYbOw5lcqb26Tyj43RiGOMu+fIU/v8NY5kWtw37a8/cKJmBZIXSfMs2XcD8N4FyOF
WpWJJt6eOE2Sy4NyO07L8OjHHoi4Xr7Ehai22vhoquRjscH1HdwOcCuHGKnTkbnRWeqtLxvvq5sv
x3Iehr0iqGyl8WmuFWVaXa6CrHrp++Qpg/NqOvmcOQUxtDF1q1G8ybT+TqomSmoui6jIiJ+uorPm
ojektm6MIn6AYgmXfLkXjZkfhCAgsBOQaUs9x0iC1Mtk9D+Swd4TTTSEVTDRADUPwAXpLvFGf+0v
hVrF03Cmpztno9mti8XaT+hgwzSNFHG2QXqjJtO4SMXHt8Zl4yTmqUbJzNGTp6FbqOBx6UyFjohn
ZsE/TBG+HUvnZGFduxusjR7dfi7CXkfYRgWkQmAfbI+KkJQ0Rh0rcg8MsshWBfb2r7XfzhtHRbgb
tIpQX3MvzeULU1XmZrQok6jx+v0Ut0E4ZBHo0zzdVBXiXWv62jjdnkLSWAka+SVLPr0mGI5Lp3pw
sGbvT8WuqPRbUusz/fnJnbn7o05VT5Fln2r5zXXFa2k2R9uM1810S2mwTjVgiBek+pQkHapgoHn6
mtEcr6HDrX4tvOKzHTkuAivdNrb+MkadPDnE0h79DsxPxLV9k4vyASyXwJjGfkpB2FfNuBzbrulQ
qDIGbVgEXgk5vuFyj2ea3d2kFXSo2905c3lsy/gN7LNc6eAjKEoAMPJ0kc3Xq8bKz2ZNS91oyzqo
RnThaN+kUROvCf7r4Q/ErTCQ28eN1VzPpuRQ98xqBMtrHpjtyhmr3YywpcDXKiTbrAilU9WsM+Ec
lyXexvEjpiYny7izRvrayX/nuL+J7O9jm1WYe1tUe/3S3UwyA33Npu+xE/Q7hfklucHGj9Q29pbw
6gMzKgdanuKA0iuBaumzr2NUZsZxsGbf3TEekwBkE97drNGFZTDamUuWRmL3K9r058oIZu4V3445
MuUUoGWTzXsrxm+tATUFy2nfKzE8R9et6gVZCYkgad+syqFYMQj3ga0GoB0i/T1lgN2o+8vc0KLn
NRUE7T7xQNb03ciMam8wVVp7SqyztLo3J9pfQT5zqhnTJHnK3diD9wY07q1FZf1os+DBQz5oFZjD
xUQQhYCa9caOynxXR1/1MNHx9OXamJoW+DF9nS3th06W3xTBGf24GZrDsElb9qwxtPFKzu6DAcU1
ZNX3nvrPFHicyciqqWQLNHKzCfNjOluCeTZGR4bA4HqnrL/m39JcLaPKGNHJTwOPaJj7UJr6lPbm
SY78UaZ7iY/NzMfrdSbq6dSbTXE7edMDozIbZZPw7PSvMtByVcgu+IbT584k3TaNaITgxD/j3JLr
cZy/J2m7MnMXQNonirppGVibsUIzsju/iR/Mmpa7sgsJKTmdEi/aDn6ZbOYo2ecVpuZFXqgb4hyS
XSC6l7FtZDh7xQ0cZ8YxBE1iDxibYGq9A535SmjPSvfcrQusRR83Plh08gbUBTbmqRRnPIi2nujj
1rBXXknapkdOCGdP/mhM6ZPp2jyf9mK7CCSi6r1jfYZt3T35beJuVNEvTJsu77UVfM10+i6C9isc
47IxfFGFVkGwNheMFxpJ+dgv4pyY3yynwVJfucneQVV97sc0Wy1x54ZGETjPE8X6xm7V0cIdb134
kBoJjusPc00IZNWV+1wTHsW9N0A9g4tHCbSRQfL2Nz01blhl5ms1GB2W34AO9ZznobsgTqttLigp
iuqhVzROcRdJesm5eaULfIhwkdqlFVGN+LCknEqzs/cjowm1xJyayNd07/XDi1sa7cUk1X2z+BZS
VLfotnpKp8fMqdMXNSQAw45qHwnGYqmreLyB+fM2xuR7j7If5H1V9m81jt3UH76F4YEql7up7KIb
WhvnMTe0+cRNYD/IuKRIk9N9BFmA40/jb4XoKVE8Jb+YJO/tZN4WPGvO8sgc7Ye6KsbNz1I1qNOY
2NB66M8VV+AZo27UhO1cPtlz6WxcN3ko/R7rFAxpV3QlxXqx+uB+9Bb/JOqCkwQnqpV29AejrMUu
p0gOvWXEysCCxkKBIHYwCzPUsxvvlzp/mmvdcXLbw33WEFNaTkVKzgt+faoE/I4z/BaM9magNDh5
ldShwdzCvjSidJ1afcQUUjXtl7HcLhard1aJsfEaO/7CiU1UY9++jwvem6uyg1IJGN1du24pNqYX
1ycrrZyDMQmx0X0+hxgxnLJctGGRiOCSxYEACYx6hk4YnXtSllOcBcmd+JPgSinT+V70EhVAajJw
Z1sJLo0uMXwS4/NNlti3CBOme1UbV/WN+cPueF9p4dpPjl1ka9cg8gsjmmU95cZrPcENjF3W0E1A
0o9B9EjoILAdoeeqCtkepBjqPpnX4AvGM64ZAEsTM84soITqsHWzfS/6em8NYAagi5671r6/nCbF
QxxmtznE0chKRiYTi7XDFb9uW0c/FWk7H0lUqNbZ6I53o7xCDs4owzbKCgopQ7+MPc6YZO4E92Ic
n0AXzFUDje5wnkf9fhl0cJkWPz6Lrsu30ZShJxgJOxt0vdz7YhQ1hRs+WZWto5upm5IDwRr2R62d
Zb1EgTgT4Yw4v3Ngsirneim4Su3whfbCFI5tB+tr886q3DlpJ9LAsJG/qkcv/xa1DtZAQ25RIKIj
IZLdWMzo61hH6cELXHHo6nY5jKJ3zthJLy7GgEn+ObKtbvnDlROq2lxevIFoGzKly5vZa80HiWP9
u5MK+ziNBd2piqpXxx/tr5BkHhqYKN8mMHkh8i7uChBTZ62XWd2AfMbhFMfiUvhNsHJtMwdB9gBT
NROwZ1Hg4Q4LpjaVlozPpW17aPoMOG8e/B0stP3aEHd4N/BSDqIrulNDdfOUUsk/BHXSfIsHMUsm
5zVhX7nZXck29PgWEhfdIZ2xxtpYL0av7iZAsx+OofKdtQC3hlNUjkM4RCnAdxYFxbpM0gy7mNoA
ye/6iH6OYwZ5dbJNemQJK6sv5XEZ0uQyVXL5RrxJxx5pcPMcqv6jMWv6i7II9ulscjKmutzFceR8
Z9X35yF28i36Rf9hGTpia20WPCxTrmbwaNd9i0nOumkav9imw0KLb5XY7a5gaB3GtMpuUruZ0HS1
GhWxCXOrm/NoT+quK2LrLNvYWOdalpvE6baJmUDZAYb6u5rviTbHlujf6sn/6B0v31stwLXu+6vd
QL5YBgC1EO+eN1WUe0U5f48ytKGwhZClcRF/DIYcDyYRWU+yzpIWixlnXBPsOsHXcPBCSIPxgQZ4
5sACCIABS7/+kbByLWIUL4nkZSKLc/wPF671HlK0+BDaG3+UweCvkiQCYCOy+a5rJAd9PcU/Js9J
H3SXy7XsbWi/KBqPgWLrZU0Jk2MR1J4Tf3WJue7PmdMygTOPp8yzm0PmOUgnptSrX5eSyyfIvqpY
xu0Vucn25AKN4Vg32LMGTrRPZboZUblvomkuQZUM5gbK0WfS3VcXeLGXtOLmDFKHVWJGj1mQVM8L
0YWMaYBqlJu8zb1PJx6Blgz+9nicMnIvOYeTtGu2wkqtc+F2ZiiIRkN6hownAu3+MI0gvlRygGZK
NbFFZiVve9vB4qRu3oyuqRtSc8hoXKVqcb87eTYw3gbOkiSDQoml5f1oUaORbNSlqwrW5K5Elrft
W6Ee27ZCIqANxAIBf5pmjaP+KtzetuRKbu2Bj2P0cXkg8zJaK5IzNkZa06rL0j4VfqQ+khQS0lTZ
a1wWxqrgJDBCTMFcva6ton6XsVe+jjyTjXRJv9DMF2OshgSI2BwAWG0U6a5W7ceYEt3SOs279uW0
Y3a6vUvrsQ0pwcVe4Fx5yRzPfpFp1+4dPeewcDbQ1FRR6bfuTH/TWFuzjLqNHDKUHm42hvlSoVaL
FXy4RTFLEtu7cGdvN5tjtIXF8WmdfbmRyWyvi8RKUePDFy/BOG0D34AvHoPupl3IVvQnuKGYGKeT
Ndrdqoa4+VZF6OvGrA7CHuEP4RnMtCyBr3Z2NAF0mXF6E0t3yFedbcc7YTssSl0Q/NYGLy4ph3jt
wQ69KbtpbsvJ//Q6szmLMeZQaAuTm0Vkz5z5w4YglFXfPZmYQD06cwVU0JT2IeplRvK1TE8zGNm5
ELDmXTEYIUDPjzz3coyouvw8jklNeZvgyTmO3eOIPhNe3R1f3ClKIDhN+A0swhlITgFq7KJsbxaR
zmsrEnSCEVvfy7DhEzhT3bpO88byl4elmqc1HVu+n/LWfEv9aDjOaoROlmiX2i42n5PGQMmZVg+U
Y1U4jyLn+SnjdiSFaC2kL9co1CwavyyFZkQMq6NOrzC0pK+OW75+gqSzcZb3Ph4XBEGezbZoio1U
Zbnp/IZ+raqCC6L/ZNtJqmkDdjuMvOyb8it/NwSAVkqZ+d42B1QRXt+ePK6hEqZtFKehHJNzNTni
QYvZOUzlFO1sI/oSEYy0m1RqnCfVi4+obvhl3c3nVA7uQTGmvXNMrQ5pUza7qhzih3QCF1gNI1ni
uiZVyBns4bPLk7nkuzmPwSRIjlHDgr5G6WonowUavxk+ibhBREy3fxdnyVzBLPvW2Y1lEs4ujFRN
xNnRQexTrfO2bz7SMpp4hT19RBYEnylp66esdbw7fDoR5qfGlz6es3NXQ0sKR+SbOgJwMuTQHc1r
6hio33xZEqNfx3lREBzZLV/sWMm1yqUd2s7cPuZN0DzVY95sx8Z2DlhyivXI3fCmx2KL4m01NOUA
dKJCR6OyMMz+ASAdGLy1nVVvNPVtNFnpRhNPEq8gtPm7y7IJu1xxHFriFgLoWwxft3EGPWwrVaME
zg8Q4evRn9XKWdriWC0YIKnRHJ6GbK43xjDrJ70gGpOx6D99MCpAt6U51nPlbuQc8ctYw0BQQ5Qr
d3Je+NH26HLn7nF2/lSoKHme3bDziPH5WPDFex6dtNtyMETnph/UqUD+ieGEHWy8hbGH2Uq7Dwtd
xbvhtL7HzmmjdT6YLz3fasfTdR6Iu20eA8+v1apqer2py6VeR1O7jiej3sxFHp2sAasx0Yn5kUHJ
GQ85x17LOSvuG8JX1lNaoYkXJNTfxgTG77FDo/ZurP6IcGF6WNy6XCfT3K0HUQc3LaTUK60yHaZy
7PzTmBQjd1FFH1QlEmi7F905sYb5lg76Wdr5vMNMlWQvK+7rc2yNz9VCXyvqpQ4H2/8YtCtODX7Y
qGAAliEeU6hIVJFMGz7gofPuJuWnH8UJUIAGX8WsAdjCq8YfpligftK8nzlUi25Nr1pw4NNj4NZn
fhUysnd56SYHp7qmCZtQhtGKKFG7DjWp8g028PznLCuN/ezG6d63PXkxVPFujDMa0AWPur0X6PKc
6xldlM+ko6zaBGa5KuBf3Xs79fSdRSxs2Ejd3M/tMj1piUldBVvHyB2MucpTIvYS4z2b/CREieXu
3QrqJL16RxISbMSnzHfVGlLUXtsxhwOmo0N9Qb/8PBtuuWucKjsU+GaGQ7EwyL24by7SlZPOB/sL
eXE56p2BIKMpevGy6avGvG+d5rmzQRBxTfZkSTWRHT2Uqb833cu4ILjwdPVueLm+1H5TPLiNx0Xp
N2vEK9aiDeYG1YJHPar3GO5i5WXG7ZJVGiTf/lpxIIfc7j8S39t27i6u70277S6iK9uLx3Ti0nvE
CRLqtvFjFdyY2fy1taxibVUDYG+b+NxdfcFtC26X5ZIWp8ht/zOocWJbdRI1lVocbzPbZruddI0v
HzjFpnMRgbYBajwmrb4MbZmFVP+Y7piRNNaIfr1HjyPwVrSpuqtRQLwlulx+iLksnoSJEEN2vfWA
sCPlIOoL8HbjmrQ+EANltIx9ovtbKI8Nom7xaEpaQ+yj3qiORkAHuClckd132YSWCMy2hvaLZP01
EMzHItepNhUirL0FBYtOW2OWXTox8uDMCtHBcn2MpbObmU2F4jKqOwU0d5gCoUl1j1jOymrP+IJT
UhJIELVjfsqyUUxQXRG0exyPjz3Cux1iL26sMYs2AarEp9osszVV/byvoiQOLbD2s9JmHCKbAPEZ
aHA8+JTVT5PayACWiIM0AKK1v/pdBNBG3hYwYroYwe04UYiPxAvvAsR232o4VtrxBaGTGNJNO+ji
pfacEv1hAxYS9maQrF2vFjumCEz/pPwU+i6jt7hJ55YACAYuNWobz73XkqjNq8dDRzfxowXGv/RO
opN17A3+D1n4SNR6dDsRjOguyhfvYjKJQz2li8cxFwL/+wBUskvmrwHK1GNpME5YpcCHg8s4TpQM
yfOAcApAahhPXVMhhIiC0tuKBoMti3AgvggKYGMOmpsW5SpQfILcIM7kgzRzJCXGIFbJhJqPSsXc
VaL+AviodqCn/KUxEvJFDd/wFMm/BubUXejBo+ccXGsX1Et5LJd04j7TNCUVC7TR3rynIxKhZefN
MegLve5pjF4WvRDf0A4d95CFmaby4qNXpu1xaEaGAWSClmMS7rDz0zy+FFERfAwDqF7jtdFG5iRq
q5RqphzKifAKGI7jMg5iz8jGQPHqUc8EtGgE+Ma7KY2XBHjYr98a11k2E2fhykv0dJaaQUUqIk/t
XcoHAhNgN21LozRSbve9E8akQ6ctyy/A1fnD1CL7IG4+OtXYH22kDde7WLF+7Ip+PE89YkpMRZmZ
yelJ7G4I4MAy70Fa6lGZdbQziwQ+LrfeENIQK5tyGfp2E+1RzJa7YoysQ1dJFFxObCerMvacRzv2
6/OMYo6136RhzT4C23EDtjqMloo8kPxrKPCIhfArmzy5RA7iU5rk/KULcBxYidGbwW/8Vm2C3h5v
RR3F74T5krroD3TFCZdnWUXYeMy6P1o5yYktFsGbKoiJIR7p8zMXVCPGmQ1HK85c8PpHF2n7Gv9M
eMRY119bIjPoB5JxHyPcDi1j7k+DtTC9rsf0UAR+u9VLMP2QbsReCLhBd1w/FUHzVgq5OpKmYbQD
MyltssQbxnE4l1udAdXE82vrM/oOPvy5mH2/GWyUlaYdz4ps1s7YO179rkQNbYnAaINwh0gERCkj
MyLkb4CTMuIh6+nb6C7VKk6hP3s5qHUyarWr2YEXM1mYNurN7guUcbYpUyZCF5rVgzn73jGr/AQl
QVS8p2n2NlgmQKfiDHEkQx1ROb8ZRrkwGuO4aMNbI6zQ8z6kTDAwQp+xlWdXuinqEcJqvLhnOzi1
/7cB6/9VeNpTmfPPf11/5rOsZoaRVPc///XLr3bfy8tH/r39/Q/98jPt//z87fh7uf7oPn75xaYA
hZrviSqZH763ffa3v//vf/L/9zf/nnH2NFff//s/EDAX3fVvi3VZ/Bp/xkzk/0tmun6Sv//c9Qv8
9388XpPM/lVoGj/1j9C0QJjknBFTYQf+NdLyH6FpMNSkbyPXBv67Zk/8PTTN9v+TCGwbrMyWNsqJ
64Tt/w1Ns/9TgIYAj7iETsoA88yfT5dvf/e3ITseHE/7H7/+5+ix39ziII34aAGfzpEEwwrX/M1B
x0XHEpPtEN+RzTLfKXfKwsHNm5Xbj8Yl6pcSrpFzsfE7e6VjNvXKqLpsTypQd/baTJFvlTn+iinu
8aZi8RNE3BHhFAVS7QyBz/Qf3Hh+jof+Y3jw5wcmFc1xpOmanjSt38Zem0oRUNc18R1DJMY9EhKA
NpH226wRcej1+ZeaEOQnpwiYejIAE3Y1Xjt/GPb/dX77+hlQ7AueGP/w+n4fYO8QSHWOxHbISDzn
Nlqk+MgHqz4g9IWnbM20XTt1p17/aWX9/d398q6uQ86/fnVekAgsvvn1X34PR1V6IvpctOWdagvt
3XaMQr25uScusyj1DhcpeV6qKn7C4vY6PDGUFiGk1eL7CN2jVG/zqfDvRTdGGdMucbFB32n9ISbv
14nw65PBMNwiu930nMAFa/l1xDOP7HbuqyK764K5OI8OwyoqaFs8SVCy1XuzltaBQUH3Yg9q+pNT
0893/9sDCnwpheew1+RfsjVbs0lsGbTFndLNJTEr9eSkoKk9dnU3BrT3EU9CYFGyBCJkzVZzaJFM
rINMJ8d0Vtb6378v9uivr8u2TZBFm6xK3+Pff9taOfJNGquovQVJq97mIMOaCklqeQAcrd6conX/
sCx/M3fn6du24H5mLxPP6Pxt8PafBmw7aeV9ZrjjLTuVFYD/ZXPMiEBgXIKsp5IMsrWrNdMTphxQ
pPr1ekIqbqB1/YPRxm9p0z8/CUvBwSPfkujxf88DiUCDcSn2p1tFPvG581tSRXumG4YoVvaqcU19
A9YbbcY0T89dMWp4Tg2tPJQSBgc1/rIkwxdf/ykV4y/r0+bQ9FwSJzlDeT3X3/+nJ4S1eVyxfc1b
6Y16Z01Dc3SErYCUSu/NKpEwOcFsreJy0X8Y07f+snv5X3uujdKanExL/O7vb7l97DMM4zAbVcnn
ahgyqqeiLFYN5sef9O7WxaHwuLPRNoQxxjSrhVifkWoEZDpVZrWei3HcT2ou934su+kPJ+uvU9k/
XxkLx7Mt2/NMgRvqr4+mNlsw8Fo4t6Y9ds99Z1Pp1H3/TlXenNU1/U8uqRqQ3VouhHTmff332+Wv
u9e2r8+GOGKgWJtL8dcPYHrYDKIQ4EAtA+O1nXNwAIKf1paIMV9rOr2TtaVv4sZQ6IuSOX4Z4ijB
ycMKxmdmy/939t0/H8gvn+c3EwTIt3xIR+Xcgo5+Qc94tILkxx++879YFMRGszK4yTi4fl8UvjUk
jR/7CP+aWZuhv3Q90YBTeSgYVzj3cRafkxQP1cLELhQgyN3HUMgHORTpQaE56EMCV7tvJbM7Gyvo
gz8s2r9ul4CUFI5z32Mzez9NVf5pu8QUk5nj4ONKQLw4O6nTEfui0dlTTJo6o30NAOVl4fhHPPrt
P5xnfz1AA8szfWRHyOsD8bsXq9dlRHpwbt81I9kKq0x53bOf+eZFMqYZys6m/Pj37+M3UwreOcJT
2/Z8eb27AhLdf12DKsWTJff75N7VWRP2KnZsGoESUXNZok2+HqPc7BVOBFZ3k8muCTNy4u6aojc2
ssqrt6UI0Jc0krCaNkAqOKEUUnIpbzrScu5T1U2nEalzFOvl5ef9m5a9+fTvv8XPIJJ/vgevce2S
wsRzLV8K8bvftESmhKpl7m+ZUK/OQSPqk+vUqAtb53HuMq6h2EoZ3BoYaIC2ST/7tH5urIVbKq5j
VMVt5x487SRrqB6wcsBktR5GD+YqyG/KpPiSYPLirwYrXd7NqS93tLENE49+/eQre/yeMvlwZ7Av
P8vEKw+Bp5eHCVuHbwwO4FRqXkeX0smd3vNFiNeUNghmLHJPWCVMe9Nv+IR+be/FXCOhAtPZ1uOA
zekIsoz4KbiNEGQhNsL6tJtdfzN4RkUAvA7yXTnifuUHs/5gus1pmKvPOgZY0FPv9JTwf0jM8c6X
CGiWpXoxOOXOSUf/PLh9/5g7FEyLeyucJQHkXIIVGhjjI0eFct9CsG68fHFPftdZ/S5tTIWOUyGs
El36QwVG8SwduzzEXSWgcqahfEayYp4SwNJz1yfLp6+E9abzSB58x60xGmNUuahdof+win/fN45L
CWBRfgGIWsS5/HaQusFYzAki+Fs0IdbFmHp5PxGnfkkcN98EQzJ9/vv19i9ue1NeA9SllJ6wTec3
d54lkQC4XanvAENZB0Nlj5+L01sXM5jafKuMmNlbwLbnMqgF0h1sCFbCreZzbJRFfJMWIkc+Oczd
s/nnkvSvHQPcB4Nu3PbURtL7/Yx1jcTVWIv5t/W1+PKmcrn4o2jfLGvQu5+aAb+HNGTStztlSWIc
S6tM//BKftbm/7wlbZsQTM/j6r+Wp3/ZkirpcPyAQb2b0J7uPLevni0QlMOIqvy+LcjwXRHGzug8
R0Qd5spNoTcHxeBB0JV3s1LAi0aSSbyl4+xldpxH8Jbp/1B3JstxI9uW/ZU7qxFkaByAYxotI4LR
sRU5gZEUib7v8fVvIZRZV2KqpLrPalDPUiZlUkoxAgG4Hz9n77VnuelXxSxpwHMoPLQ72r/dm9tp
fOKC8FkCyfDwRv1d0Tcd3jgScrAQISB1w2LXqVo+Lhoey2DWeWnykLoDJ4Zh+qBUdayxjw7jji5J
PfNqzBb+6GRP+Kx4qWGHb3eWh4O2GKNAvyqzYDg6Xtr94c76Z03CsZgzrg1HnftKFT8vx0lL2pLo
6/Akgs66NlM1wmzet199oWsIlQGZ+5mv4SLPE4RSVfqH7e9X3940OelZLKKGaU4P2o/bnxOPjGG7
4FQpvrJFfxEtNBCoO+7S8irvMmTryB6LFY/jWw709vT75+pCuf75pnHUaeejHNKlyh308/cfWtdh
8ujFJ3UouStaH9dG4ZjTsc4cuzdNCqyO000NRUk74AZMP7RSYupLi5jlOSPB4pwjt4LfgXh9UeP9
K2d5U2k0SiF4zQaiYRkKuz6WCTqLxUYJeu1QF2qw9nCDxDMNg2szZ0CdjTPTdMpbV+mHx5HgBFgS
gFI0VOsEIi4Cs+dFKcm0yGTwemYU9F43S8eaRmFSttqBEBe1n6d0Ye5Nh/++bA4AXcwdg73kq6+2
xX2NyGdrMd3Z+ZcTrFWq9hk8bv6UBDl//++v7q8+XKlzjayp2JWO8fPFbc3KSLvSjE4KvQwcW4Zq
n3LN8Da6GWhAGMfhFbI7YxVj8JfK4Ik/3Fy/Kv04BqgsTiyb6udSg4Ct0Wkt1GocQOr7siuL9QC8
IJklZQ8o6vdv9lNG9fdilvYTCw8/JLrQn9+tYta9nkocZVje+GCDvGofaN77O5lU/VvC2gMpBqv4
zFAYtbEWt0tBZsU1t9e9ZGoFvtljz/JAKyyQCJEgonklhALVq9aTc/lKHfz2T/EBF5Dczw+AQd9M
aAaF4C+W7tF0zM7UK+1YNPmkY2RsPC+5oa+RIPCSUsfC05iXRr2zET/f2UJ8c6Y7pUG69lF3VrfV
Ka+gpkbpzKqU+K6ltLn/w6WdbpTPL1Jny6V5hs+EV/vzpR3lqNFe4UVWhdpCQEHdcUjtKF0JLW7W
Xpw7m8Fx3DvSx7UDis0O7V+wSDJIf2YbvJuk+f0JsvXLC0cVSNPBpHbXLr//w8rF98TQWTBFr0bT
3FWVVt8DMafuDDL7lnCGYEd0Yr+J9XDEahJnz23dsq4rSOKkGhq3St0Y12FW87QyAXkTvv/fumyX
9qchdAqjz6AxqDQkQGPpoI/VaQdG7fHJDN1Hp8sRZ1cVQr8wj6+AxmQ71VGxbOSckkdLbti16qPi
+X8Anv2jqUfdz/mX5pqgjYL+9ueP0cMNAumu045O3pk7kQb5U+vmrJKxj9hxsPWSCQgX8w93z1SM
fb57bEkyCwWU5YjPTT2n0Zp4suUcvdTxXvUGp7rZkFPPEb1aKvrYnUNUtLvSye2zoY84cC9r43/j
VUjDtByugRCE7/785p2o6z2lx2odIf2OQRrIClWW5S9DS/NmDA9f1WJ0X/AFAuCYvp429Z8I+L8o
1GhoaxpHf5rijvZ5uyWDvLGNXh+PbMj+Lss4NWmjFG9RILSD7XYZEpz4MHZkhGORo6QkjnH9+wtx
aQD9/HHwGgTbvaARwpF32jV+eHDsTssREAr12NOuwW1sqew+04PrMYGMZy4KdghhUWSt0mH0D8Iv
tNs+LbL3rAn8cWEJM38iZIndGgxdfR8hg94ordDPNry5nTk1/bygzTalZlVMKjuUcvHAMBQzThys
sP+pOm2hgC1U2mzslz4t8QB/3P24rNNn+umt8jb5xDVuPcP63MWO0xa9edP9tUbEDMAOws6DNapA
+4y9WduVpAcsMq94CRGP3XAWkmeif80dPHXaiZ4p1oGqD9dlqt96gSWWvQL8JnOArsWmOYJEEN07
flvjwJjwa2m0bPb92GGDIaUGs2n1wMY4QTIYqn0/OfS9YRyLEYHPonXwqCJQLZiE+gKOkt4PN5Au
CphaOuyKcIQ2o02HjD4y6WgrmWHuOPdF2Ntbhm+jsmvrsNg2Fa5QJ6rNZaR26dci8djmpZ8ucWdn
QJTL6GyK3uPG17i3ItTNteZoqPK5+gof1cbCabaFW1PcDU7efIw1VEokMoixWt3b++w7ayfWRwSQ
CnCXVlFembuqRA1NzQKD/6bPhy2NwiszWwAfqbEOsTHs3Vj2azpd3Cr0suS57dJsI5krnAsH7EeS
A/EYI3crPPtRxRYPHkKsPdWDi6LkTfCWWZhqL+2Gdqypu7RcbuGEhVuypoK1yUGrT0J/FaGs2mLC
7uEp6MVad9t+N3Y6opWpOgybtkP0WQzvqe1HhyDkSJSkLqfzJO52hVFUZN0I5VGm3Xs6Rs6BLKgw
Z2DvQldzAQ/6RvKSRI2zpZOlrJo6glUUav5ROthDEiQ9SH6aYMCha560OGwXKBeug0gBttc1WrZB
cl7fJ4XR3kCuYgdiGvVga3GB7KbSelIqIaLMLn9IqDHYLr80b0stgizS4Be0QyKLRAe/oOyd+Pte
BQBRxyLBYaisMXcp6F+f/LAwNwmtiBPBPOraMNH3zAoTlwYHrSaZOVPLLfD1DBATR6miKbgMlw8N
Zak+d5nQvYZRJPb0sO11WjHmb1onRZtAw+Rq6LDZd9Wuzr3s2XDbfdxqNjJLiSHKTN05G5xF78VE
SAHedxGrrrc2xVDf5VDa0MKb5nVgVnJbRnE/ryEfzCK9qFCriCTaXXYjjL0BIv1ipLRXUuOOply+
14YIPLuQyjaPs3iJIF4cAj3I5gNHpNcuK7JTCjd645lKuwh6xA5tqkGdDLp8YbdevUaUa4PfccAt
GEnl7IvUuWmhK12nTtFflSjfFoFC7LLLnYwZy0MwmQtfe0JXjcNTHUCpNAkSvEWNgXMuhOqjJ7Pp
yA6B4i80tBhzPS/FY1UEzNuZ2SvkNsEHdhClWDkgBmQrc/xYD1pl6yyl7kvixdFN3dv2S9f4X93K
05YyFcnag514itEvzPMS7/9lVfR5zO7ZhlZ0F3hhQdosEEgncx7Gl5HF+VCorKVV1T4bpY/4oE+z
9q2UFRaFqU0T1viKMcW0GJ7r1njBhFHdU/bW92I6dnw/4fZFzE2oCoFRasj8l6hk9VNCdCe8T3oY
WM7XWoERa3RpOw1D6V27GMbWFs2j+wLS89JBbbvqJ/JA1ajVKexgOQ2i9o5KUnsbdAbgOMw02Ska
o0708QrEDCkQcsxsMQ5LhCohCQqyeJSh6h7c3PJpddssL0Fo9ku7Hm4IhSACS7XyJzSSLIR1z2md
LKqoweFvMYAzTHaZqgyLJ79A9zK79JcvVy8eLAscLd6XcEze3CLIEN2RebXGAwyVl67ZHmRm/IYr
2fxqmFX3LfH6bN8rgTxaSabcYnwZtlWnm6uyr4yNalfdRhMj+ku3rpZjkOQr4Bkw3IgGhVIX5oBK
ymJuhXF9b8uBE2I8UjKPPt3ty1I29Hp9j1AXzzIQL/3KJ0/+rIfY6YqmN7dsOfqDlbCqO0Z2pwfq
fuzZZceUsKtZrtTmTA8wCTcZjFdFG7fJUGRr4BXRdSUhMQXewHcbBi1/EAquuR7JXsf7zOB2NjUY
gt75mtQif89rlxaVnaNCxl+sPmVWcJN2+oDEG6cNir6d9AzvyopisSrjUe5rQxoboenmlQRGONdb
pKATRzQL8vp20PFCO6U0lzqaln3iJyfL6sJd29TmWU7VptPYfHKXuSCofS2fUxHaa6xQXZe0t7pq
0IIdnSVF6fgOTnXct0OcfR/UhFNxFAaKQLMb2vOAj2odtwZjEcNTujmCb8y5HhYJS/HVawYHMfIU
p4I0nGG6LUKPvU3xv8LJu7YUMwTJ43U7tUPEmXSZepcwp13LuhjeUuq+Bf1sz16EI7i12Sjr6h5v
IKPnximCRe5q34TaV48iyxUcGyFiX8PV9DncUAYaVThsdUcQG1vaCc6oklaTW0T7MoD0OOIVBVwa
HbS+MXDgRmQf0EFYQ8RB75t07xmJdnsNAdw2olOzNAo6m7Etgls9Ui2s5c2E023dFV4T9yZW+nqn
23V2jNOBwYhwiwnzxlOP/Fe9p7MdH4GNEDjhD1r7DBurgjDGgOlS7gGPCs6FESXvo2swzp+y8tIq
8maVYlmLzBTuTEac8bSOlzPTQ5SqYijso838eZYKdIW10w0P8aAo2zFPq0mfWB5IDwrWHGuyja2m
Ym6ohcTjyIUE20GpudCNikY5D/ij28CxpJno7NvLDlmEI6kgooBJb6Qlc1sd03/VhDzlY+Owm2Uj
AGAj7/C9Tc+yTtHmFZlx00wjh9TB0Q3ubUknvvUWUcyVaqRksBhyBDR4zKRzOxidtWvwka8pg7R7
VQFoFyFT4rYzJUPZwEb90YbynHrZVBVP6oHOs6xnNe4V3n7ky3OvazwzTqzqTzllBYeIsmTvLjBB
hVAaKlYeEEF8pesKTpRTHQmfIH9Cec9v4ZkPeQIs2dyEFV8dEUHuPHuovnqVxx3oSBzYAAbFlr63
vw1CzXpzwAweSieCpy2RiW3QYFU7NMg6Eq6xKl6FKPh2MS1LBlUjDjokNndeLpWjzAJrVRhjD/dB
G9NNdul86ooN1beFc4O3qLUGcRIYCZTlUAAROIQuEr8giPqbLg2OkWsU47xtJ8lzYNrtLWP56pva
KO3XmgbSNSRf+B1WQTUh1X60N5cuDyg8/RvxA8pXlaoXeWxhVGejyYv3rNRp0MIQiwEH55zH8cM3
GAGqOoAZpAdojPUVdpARaFHRP7Hy4J5vLZMxIIgjOCCSmJ0yV59R33sGNmO/2/Wjfl/JXNwgDz4N
oXlvx5ZzPxi93LCOttgDOl68pipUXSlPWUbL0KXlrFNoLAcrVBbc6yhkqVc8ZW4lJKPmmY4VDAf7
zLDzG9NVow0t72FZVNj7Y8Uyn3w77661SIqVb7TdyrBda0eA9laEZkoREUAjsv0X9BtUbj5Up+OA
NWiuI29HEI+YJ6qHYi18uHoxCSA2ljOjfOtlPmF/PGtEAZwq5Ss67wKldFy7h5QQi3RR94b4xr3n
OhsIUU24z/xIlnOLcPMrO8GUmlq5ecDbk3+kTm51K2UIfLjWjggf40GddgDmRXjweqP8Klu/Uq5B
VrewD0M9Ka5tvKLP+JbtRa5Vjjfr+2EdV7Gcu7gPZzjAjok0tkOXNFtddv2hsyDk6WFc7ENXfS8C
gLz4q4L4HKeSzZt9IHphRTQGvPW9k8ytgMVsaTWmfj3A6HVmXe7YL1VLLQ+KqfKrbZSm4iH2SFgA
qN30x7aqnOaE+9kvHKTRcRGtSbNUHzR8A/x9smdWaqOkwhA5Bmswyekyhg90hgjjzjFnCTQWMSeA
UTVSc37pyX6vH2KrqOSMoBf3mAdGc7y0by+TrULB/EpDONsUFudYfeipohNX4fnWk5ZHR08yHp3L
HwtVLRgWAMWyjeqFnIEMX0OIdKk98mmpDRNOKZc/WrnUW/HUCvaYMcqFA6hpJUqYu75l1CeSgOQC
uId2YNNEs2HRlEqSoHgKwrJ7Yz3vcGFwlGMb5ju606nZS3KKAmDtjyoObTIALHy3c5IH8yekmSQk
OX1gfcDrIDT7UkvG6XQgSL0m3BlWZu4sq4kWMYCaEPl7kD3U04HXSzr6soxmmLAEkrVODBrndJAB
DKcboI2szVPvr44Ey06fW3XOQ5U7NSLfOsJsKPszVurqqAi7vjdMjImW4/EY+q7+/WVkecVfqHj5
ZZUUXLVuavljnwLXiUBcbiGdYFvDEHLAn5G5KPJT+qKa4k8dNN657+H09mVRrCpn7K+GxP9oWom4
ueiHDdvBqSsg77RamW4S33GvWB3se68jhcgPGjYp3uKMcte7UiI33iqtEwJGobZSZOzdVlmi73lm
ibdxnLafh6LWbrK6qe/52Ll+VJswnHvfW9YR2Dhwnck5Ee44zo3RULe5r6y6xoRAVVdgPlOFf/Hi
l0snROtMDuMV9gpdjdyFM3KKkFrkfXMUOe4HWWiQYjzVf00D/FSzCiM/4+fp4thyusXSqj3RCzZ2
vWIA9h1QTX//YPGP3Wu9RuvQjqyrhB2d00ncLuhBmTdRnsB146MdQ1XlBBOpbrxMBWf7rqqTV5vC
+xbgd7YMuuRRiX2Oqyj+ATSFWrIUWmjdJWqkbTj/gasaVZofEYTqDFnkAQY6FhUqhFslqNlsWQe5
Pzw3wNkecWpIOibHlzs4jGjqeWBR4F+A8Z9dNorvO6oBp2teoFfaFFPHwof+saFTPuCQzu59JXi1
DWEewwLECzugGBZS50iO9Ly57irIVBrKk3MzlOUbdlR5U/lFZLA0cMFE4SjvlU2HdR53DLlgTzAz
7ESUH7wBU6Rijf4wG0N4q8AqVIwJVQ1RetJ85EnRv2qQKOlrqZSJQ+PGK8xJsGRIJrsSfqxupGLH
y0720XEsw9KD4hg8Xxo0XgxjcUaqF5yQsbCHh+/zRNvCf+i2sXFPG+tRxBNaM0IS/axUERSs2mDG
dJm8xZ5Mv8W9654ut3vhwcTOqC08yl2e7iiOnDndEONc9/FdNPWvVSsj0EvXClyRzDJZRTy6JUWn
sBqRDV3dF5aCL0kxQDF/X440HRe5jbNszvNY27OuDsZsFjMQZUynO2s11MvJ3E0yEhgDOiBpeQ7E
QAFvKl0JgD6OGVOMHLsTTI815NHSw53RuwXFjgpmblUTb8ud7urJM9zNFj604R8vq5tAg3alm+Zt
UAby0FaUfKtLl/ByRKLTUQRY32Pt5Bq5eV9O5eTleMd+RLOQGTOHUtSGZ9AkoCDYJd1r4Pvy3KHf
uh8vC3Gp8qZT19+FdQbRy+8Z/jVoqLYCZPAOrlV+6HV4Zxjg+RIQ1wLA66tZWu7SCAr1pKqlT6az
Ej2ZwVBugl4sSSwwDzTHlBuisDi8TJ2+3GBCWWspUDHutWTfmXn5FIsSST4TcKzWTX9z6Ww7ALR2
VtJxqOmTVVeYYlPDFjqml7Hh1Nq6NCSZSmePMSnXW6vywFN0gzIvc9dbKtnUIqrarLqJwLAdYtSI
59Zp4fb3TXto0NitJRgnOctt88XQ7XinThsfNqrm4DvYXUc1xK3WhiptEVxQatmLlWngv5xh3nfh
M1BB94kKEh+U11VSDz4zCMN5s8eBng3a0ja1GwDrKkF0Q3bQjFHDWV4TkeGoLlWRJldKxZjfDk1u
OrOgKm/lkAMgEqZ/MAN0N6KvuEVqD2JKBfuBU3wdB0uTRWpY0CGDGB05cfNNwwovts0AR5gdJ+ze
GhNBSnSZxl/2eeDz7FH2ODUC7ELlXrPsmM9hGgBlTuDOM8e0JwW9d4bB3q/pHtk0L2BmX+4l1MPa
KnMETQNgMlu4K+U6pQe7adJcXsnCzDcFlP+NU3TLPHXVa01t/bs2yl8wbPjXFDQUZWYYXQOavMLX
rr9Wuajv40m9JnNb4NoA7QFdz99rnA4gjPbDXaQ7/R3o2OjgOBQGFlzPtRmS7ZC0rb7KhDzYHKqv
nUzRv3E/BU8tapPd5Y7/ffP/FxJN5lC2lKZkmUEO/0k4A7pHZiAWGTfadXxH8/ybHAMIVB2exVYz
022ZqXLdJcA5A799bNuWMaiuSGMeOKn7/l3YUqBuXcdW5/5BDTAN+z+169HTqvgBJiGe/XlE0/Qg
S+I8Go+kb+DXQZMYXcRZQvg67sMsCncNmAso1HnhOn+IPv6FOBMBgiooaCyJhtX4NB1zYzO1Orsg
2dELMAXioMmfLisyXSrSeoKo2Ku++tClccgpos6Nk5Fn/nukxhk6uSRY/f6j+ixxMtBxq5K+kw2J
7Z/D+6Aky6dxFXnMbeoxKLLMLdTpyKjadAUjweL9+2/4iwtgO1KzkLcb5LHo9id5LOV2G+aJpxwH
hb0rpqcYzfpAdb5p+qAehzwTN0o22a096eyBj074Kl7crCvqcmsFlvPw+xd0uRl/vh94QUwNp/Eu
XpHPoYZ6IKgJ6hHzJ87js+36zls50t9VwTyv6qr6iNvWWXuGxBY79sR1dN55qGX+4QhCw9FfqQ3o
qRwQraKGy74q3Z2a+lS8QSDvBQ/8VdM1wR/ma7/QIRDJqam2ZiCEsv+hTVNbjJe11I0jNrVoOVZ5
faUUPn2jCIZB0bnPyIHqk5eGUH6hibRLN02Vazt043mTMfOdkltGyJmAfzyob6dSrcurzgNrcNkv
JE6n8+8vtDaJjH6+0LxklOyqw5DfcS5xVj+MBDMRpRjufPNoR3ZMvkBlrFpfROsAS8OKhrK5qzuq
a+kN5lMP6mwVed0TCVOciv/qKZHqMAz+nx7Jfw6seV3sGJqNE4ZX9+mRxKSS4wwuxbHzq/CBUFZ3
HYqgua9sMDMwEvVz0oeLsCQJJnMtZ2sz5iEjCLnjXmtGayunQshAZ79wDat6a/BuLMgBSpd/uH4/
56RN0hOpcvK0eI1oqOzPWoTJktB5gOWO0WXCc+mBBUOUPwWU+TNeGRAKwlg2Rhm/pEEYLfAT0mmd
5nm/fyX/XDQkF2p6VrgFDfuzwJyai01HZeB5GeiqUBa+OZjn0a16ycGdJka//36/UBgh60EXhbQb
q5D8JAwBxoFFqY31o5G5oUoj8Y1xTLrO8lCcyk6au45MhQ241JYhDEXB77/7L3YzqTJG5+7QVQeh
36fdLMCoPsYpj1rvavDka4uO9mDJQ+PENLHrdsuEIbqWiQjAlqJpjsyiOJu+g2s6TZS3PsvvJL7/
M2qkP12ZX3wSGtIUPoTJEwFCnkfuh0eqzPzMVLvKOgYxXoOLrPqizmVgnD/BTK3+oNH5xSfBmmMj
6pj2C+QdP3+/gcJXIFA3j8RehVcmgVTs50F2m8QZY5zEwCxZktUTo+HcmsK0Z3/4KP4pEaJtqqH0
n1aR6Xn4+fsrpUY4Si7NY6SYzQbhpneVyjh9K6asAS00F9owGS8Y8T60o0z3+iDvKodE0jDqrCuP
fKs/+LR+dXPwgmiyWhoCQ8369AkYuBVzI7esIz07674MMw9RoRF6qxxBEY0My/4QgnmCX/KAuINy
1RRRvdZ8PyVmQMdUrxFt9dqpXvfWj5Pc4fdX7Bcf2LRqCO4NnUXj8+aWQ65QPMOWR6FFU8+7FIyw
mqR7C6chbaRF/dulWL6sV30/Mpr4/Qv4hRiFzRUPlalhYaId+kkIUveZcAKycI+yDYebypuSg8II
m/AQ7TKzrneJB/BIIzjhKuj7eB1ZtG3/cN/8Yo+X6CxYQYQuSDn8rJFqmjyzRhb1k2M2W4w4KfO4
vl7D/2UcqozjV9l3MNlK2j4MI0W/0oNzZEXNzsh8EmHiMoLupVcvjQfiAa5DAHBca46WQjulIKed
fEGbFuHvL90v9iUqMjTOgscFDc2nWwtYECdJaNKnalrj6FjZ50bXkVTl1nQqmcZ+jfn3Nv3/2nq8
D97KrMo+6s/e4/+xBmU2NJbX/7NFeVPF7//KPv61f/nZ2Pz9//tuUlbEF0TyNkMXtipNFzx0f7uU
+S1uPBOvq4pADnnjDzZlU3yZLMj0kcFRodCe1FR/2ZT5LXR0Eks5ejJk7472n9iUf14OcLOoKgsk
8n1EoAww/7lfdJk+1h60cirBq9p9If4lRgStSuIlAvNse+Fa9g4BLDnImB+u1ul7ofej7dacFud/
13+Xb06BjS8NNzZvRf2kjVN1xUn0znBnWV4QIoe5pr1KR5WhYGh5WEjVGEdjZ9XbxPfas9II/JZN
oEHj7KptBYnPn2dJBJLZZE46rxjdUDDyRZSIX9sh8TjgQ0HbcXV1WI22Brk2ck+EjvVvXceZYuGq
kBYAZwEJKc36sWSKQgRGmNRXRETp3wg66Pp5VmGpXQVti5SbYitbynjI9UVUklrE2eCc0FN7rkdB
DJOnRDkdE3hyD/jwVpYSmy8kVNDb4/zeBPPYSCABOoUY5yUakY+h1sy9NGHafb+0/9Ez+3/3QB7z
9/S2Lt/f6/1L/vnR/f8QG0DN9cNd9g9swCH7V/KS/q/qX1S0337EDVz+v+/PpGF+wenNkyNMZwIU
TnXzd3CAIb4QU45UdRIUAASZhJJ/gwO0L46FSpAt3ZC4fybLwN/gAO2L1PBRcCNjgjG5r/+TJxIX
70+Phc1TaPKaqDCp623O4p82yLjtGkU3I3KjCEkPg+uiNA5enr1muT7OkOitSFg/BYZ137hymxsx
bP5mz/EyFtFOo/Sg7aY+2bkGBtKqZr4BPns0VjwP1wJ0szUuMumutOClqvVnxdUGMGKM2lohMsKV
arhU5GNRVE/g9LGqICGaBHlIGyZy8aKLta5fhbdOeKyidckcBvxFviJUyMrmGYqHRVmtTXIA5OlY
WzWhDXvoAb4Pxm3WrAuxTIx5ByepnuvajDmsUq8Al8wqezmEyzjdMDLt86UqFnlzcqIz3O0gu3HD
XZCvCoxp7oK8PRnR+VzrERPqlSM28W18y2lsER9d76O4N9SbYg/QNfHm/GxETE/HayYXK/NRcRec
05JnOazzW2YvSTS7UzTIQXMQaFXw7ms36S0o6LsiPmTKgx6BrZHjzPPmJGcb2Zx4KT3fF+FaLeWa
JOJK6df4DZFIdfCuxsUm7q9LpwCLfM6Utd+sisbekUJAnuwcr+NMW1cLps1zyG3N1+FNeVaehzf1
8qt6+XX62X+pP77/7L/ob/WH/vb3P+1H+GKuzbV4az/Em7m2GGYq+pRvRT975Q4rZ11E18DYsVpH
tCF0UMHGzABvkjzHh7BaqVCw9eyp0GejDUttpn+NX4Qxbxk6R3fdwr/p1U1UL319PdPmjLyA6CSL
zls75axzjxFxh+aK3FcUCFZ2RG3Uj0dogAbH4XZma2t+bnB1ZEeQ+Db6jpHEm1mi81NqYlVb9t3i
qScOwplhQzQgDG1Jk51+jW77OVqPhiTWZ1Jsj7NyyZ+TL6CZU0ywz+ukvArzN10ezSmMaVgaKjaa
uW3PrX5lxIvhxPv0Gb6mDLkX4o4mjLiDufHqqiunOiXBzk63vX6V7lxjkV/5Db7FqoXvdeMpb151
TKxrfRM3K+Ka60XmP/T9TW8805U8WeoqVL5yq3qiWNiEwGhQTXXgsyqxbpLMaThmC+h9bJ8KPrsN
Uih4g4HYlWY5M/oTUQxGu1bHOZjFQlmmvGFCXpAGFvseSrsio9k8R7Po7g13n1+TR0n67jarr+X5
2RwZp2oL4c8J2Ku3hKB5Gc/3fNDvKuVUYR9KSBmpy0WonkIAmB/+XXDYL1YLGW/lxwojaKYcupc9
+V4IlWhzE0UxJ1wh8M8EqLRiDrZ76VeLalw6BFi0s/hOObb+kr9RH5bmFDm87MnpqN1trF9HyYcb
PGK0nEWkKCjXABbrl15xl5WRzIVqrLEdsj9CyNETRvnIU4J0XgZ0/kflyvF3cR3OteDVkw1xitsy
vI7qa8bCszzCRgu8SlGn18ZINz+pLx4YYm+mP8D2KW6S4gPRA0o3fGkI81Bx34wW3fC8WagjdlYW
GHylW5BcV+m3INvpcBHnNSB0iG5Z7cw1bql5Lb8dV17MS+MTJQJjoxGwOUvUuWY/R+6Amuvd6ZTH
OlzF5lUMFNXYJc6S1HECQsFkP9LF4p2uU9zH6UOqPqjxMm93w0G+6GQ0ICOY2fRaxm0XU24QyySX
DV2BdNVMFrO7EHNzvmq962ZvP3ash9osOydn2Pr84PyjXP4lPTb7an/5Ml/7/jsqyyussHQ2ARZp
1P31w6zm1Xu2D3rE8BsWxnE3Pg4deQzMSQH2J9jHmDPN5KkQB9Oda8Mrtz0CB6V/JZyKOPeDSaj6
oD8qBAqBe254pgprVqvIvQlnjdVXjaBXT7mxS2XueRsvV2aCV2GnG2hi1IcM76BEyWHr6iufGGnz
Plm6U4bGIhrsWThS7Jiu9bVSWVfRHqNouYpTDZsaNwaa/MnC9opoge+Mh4imN/F4TdaiVCOQCFfE
rAd0k3+NkffGi4msbJNJQOX0Yl2Hr003L6JqLoq9nzF0fMjYHl1vRqivDBfobkd/NZKaOyPRliDF
Xv9K1MuiJvrFox/m9v0ykDw7WE+kjhon0k81YaeJCoCnYGbuLNOtyUMb1I8CIWgunKVTmyvdHpdh
5q7iLv/wzHieY3TWBQDqhvl53S0i/d7Volc29qcwFg4hKwycJTmsBE6UjXpK6hKIsIXklenveFYz
Y0Hg7NxzGMc32rwR2qZKweLH8NoJozQHuSC0GzNTuey6j867ltVjpHRry9IIr1f9VeicFJK0ljDc
JwIWC8UQnAMzRdBPrhjJkg4RQQpZc1W7051j0t9qXs/g2l5GOgzUtFhQfaRIksDQdeRMToHhSv9s
au0BDd51b8ZHO+4fktj6pqfi2hNHP325lGb/UZX6P63+pPr7Xf15/ZJVP5adlz/+F69Ktb9Aq6Hx
otEttS7Hvb94Var6BRqDhpCbdsjESPjfZaeuf8H9RlIxjUZNp5nFmf+vslMzvjhY+Gh7oTaaWiny
Pyk7p97Bv89iij4dUvnnM4giz8gmZRzgbMR4ZCWo1NUPb/8XhzwK15/r2X//1RTuP/YiIx/bctko
8Sbv02qWk0vBsymFvEKFOi5Lw9dvyDs0yehWnb0WhvquDlJUfOQReARajEEMXse2oTzrKvNAA6Bh
sRhLY1jZiK5WCNaLcab2ptgOvhu/G049nMhfJtKlggP+WLuOXDJzao9jXecnAvm6e6SFoBE6q3wC
WpQ9FLTdbmUh63fyEIHs5nZOepU08nOo1M6trEcaVGrSfa3liJ5OMJ+T4CmfgCY0/0Xdee3Wrp5Z
9lX6BdhgDpfNtHJSlm4IhS3mHH8+fY9luND2KcOFqrsGDoxje29pBfLnF+YcEymGQfLsImCXuouV
5r8gINuH1JR4xveK9mgYI6zMslD8Oh3m3q2B4bPOTGXKIhzVwxakdIXuKEP9nCXEGZQzS1hXn5Yi
WA1gjYVidLlfsht5HYiRc+U+y0xf5KUToruBuw6X6ovc6TFwJCqdehzZJ2eSkga9KUq8XtGCSt8Q
P8taknoTLXgTq0EcdAf+HVHchg7PWzW3rdS3V/xMit8rnU6oUJYdHKxxsV8sWkxMVDd/6vFaJt4E
rjyocms5G6ahY19bs+icDVrE1hSMBBwklcOyjU59CyFCR9x6MduI6HbVFPTcCCjex1Rf3vAPrVf4
vHkA9dh46EtyEvn6jPeU1OBH2KikqbQ4Q7cOTu1LvuKmF84wkb3UWsh6JZnKJJUoz/UKKGmj2OWO
F2Qgjlf/Bu0e0PFEJODRbzPEU4b+V5UEnXmHX/PJWkv7GRHd3Lpq0ZcQV1hTPI6jEW0iFSnTlKsy
T0AdEqI15VNYcoM8aWNFgyNgz14bFO6ntFkAqa6kzYU2iJjHHPwtGHE73fIWskOn5fJxJGS48Fej
4EE00iOcGezKxLYTE+eJBuKlK0lz9Mt6a4CCosgbfWrWKkxR1G9HmzKXC3O+dbbZ+bFDFF5cEYpp
zjYPVeRF0fNai5bw80WcNNOotma06C/sJuJrParpR6as5OFg5LuoWD5615j6fLsUI2GwYqariVpB
xrW52F9z348ESycVOZdG3pxikSe/k5HqpOzhaKUhW+UyxAFlXQWU6J0YKuh0Y0wKBguGe6yG+VP2
enIbO/S7TVKmm9qo2JDaJdRIi9DGjHAxD7/siGKnaNGQ8MJLCQglK0AUVqojOaAw4biHQMawiM9i
IOeE9/dj612/IwNmBmNlywPRVKpF2O1ABiDFSCthNBFY6wKDbVvmEwXVumNZEJAGj/YDSnX8Jo8E
mzXkhRx0tG7PqYy81Yqk8pLZg8QlW/avAw+4Z6cXMXL/dfycDC1XthPZGaHJJ7OfiL1+xPZlXFsV
P4s2WaXkpiKtdiTKNAEnmravNajBLdCBx7iZdF7aolx0UWrtoUEXzotC6f8gDU0dGsUonUY7Rmo+
ySXNUFJNDlUeufWJZxeNesWuZh24FGxqXO4vE13xTZXbxKYnd7R3pbSQJfQ2zlaAuGWPJTAad/xE
binHkd5NIS3PkSSNm0Ubl6exsfjyGtjf+VQAER3HdQmitkALnAqbhGR5pH2kDmzzXHuTkf+8xXqu
bFKMJyWo8c7AVmit4UIsks9b7wkhK63QwF2BjC1h+pBB21bSbH5zWif1gd0o4ShaxXSnVZoPAoQF
RyPC9Ydhje6w92HmlLMU+XFdZPlJwGjofRsRl8d3T2ZMbS3WrkiYhLuINhZ6G6U5ks/Oq0H5Ff+B
9pr9kpiyDH6BDiuQIuby8IAWZRPjbL7dSx/ijdFtP9jMLvw2BRg+xVl/yRSpv+UOTJxhFMMWmi2S
t1FKL9iIjBPkBoeR3TS9jgWzf8LOG3HTlBhHPnkhqK/WRa1lD/PqoEy+00ckUHGGdl5ZEz9XMKGh
WTBqenRFnTpPyaMJ35Q0XtJOt+kQSeDBBKSZ4o+U1uYmamLRbNaUiWG4FFl3Q/nR7WAsGo9Ltkzb
SZfsYycXAnGUrr7qLQh2YLIlWQQkbh1XveYCl4o1jAd6p0kR2kVeZPxzM6zio8NBcIPj1KP/T7uQ
r9Ztlzl/oPj4SFNSSwVhP1sMEECIYAgbv6aULaEgDjBUstJ5iirzHpKdOW7Dvx1kE22a74wcM83U
Zd9Nk8y7IdYn1p1Z+Z6IwnlWZ7PfI/SVlyBLqvUpyfP5mhApsZt6sX5pPbL3EekwieBVuo0rGdm6
TaiAfn/kzQcFAdUGA/nCAZw63KwxiXXxcg9Lt9NXhcIpmNqufZwNy/lKWHuMxLBmyXOp56oP8WUl
CQo23nEQ9UR4Xbn+mfTeclyZtAjQZpbjs3qTfHmOpvd60SR00lClJHsQdC1yuaB6wNkqZZm+abQM
ywBqIwyMRDiXZzuq5ouTVRFlDPrxM3sQrI3mJB87pdJ2U1Le5ebNFKj9pIVjg1ZZk/EhSQCP35WC
+VnurLHpOawlXVMW9ejpmjOjX9bWZeO0pX1r7DTlIZbnj2kzJjt77tSdJnXFI6597QSFWt+zB7c8
A+cVjTYPng35rwMqdNtcAyuuFCRoWiQdq9JM3tC3iwdtBo+FFSjOaw6ZiuFgdR+2r2PjPBiDlt30
SameOJvbzRDV97kUcnqadMFYL1IcQQAA/H7LN+paPkRd6TBWs7R9HznoRkQ5PESSLgLqoaryo2Fw
ThHiFs9CO8U4yKiji0p41N6gYfzuVHndpnYatCgFSJcocvT/zmi+Jks2fSNa1U5EH+nHlSr3Q+uL
gQy9CbkfNVC0bBHm9jvcAn9KQZhIQRYL2Sd54qPM1R+cPJuIKcqj+lGm83moFIx9EvvFIG+sdldL
HPVtV2LVxa9MkgVgWMwmsfmhxzizxmVQAM4QQeXmJvA/r+m7VyRgWVjbpnzgxl03VZyhqk9Esh8y
R/mtFQ2DiVE7FjI7gOge4CFigkyLtAXTmOV3rPzZe63XdpjB2A/qWMSnorCirVWgJJbw850Wxel3
AyYUIDH3qAlHn+ecDYZANNl2CMSxeUvcb2PDEI8yZj/qnfIC7MI+ap2yPEBh1nZ50+uvRpeol6VW
m1sXGcbWqZWVAWwjS6+AKgZKDglmtzkPzibh7Lgu+Rw/lE6Rh0gz6ai5pttHAyy3X+tJ5vFY1eLA
aFpA7pWRFX6EyhA7nzl9Dhj4XcB9544SY8MJFu1WcU8S61E5h1EpKTuO6Oh1UeT5hYWo/QT3MH6a
ozk9onEcPgrEk8FsVsYuisayDfPG/BPZBEQsek8454wan7CGOpKJckqLyPAoNK0HAguMDeLRam+n
A9BbmUTd84xlk935KJ1tg9shiFVEqVPPpEOLx/E5W+GSeH1SAgQB2HJLtSj/NnI1/pR7ohmBv+fR
UYrV9aZRDAZzudhn0oKd33wtW6TmTL0JWCzKgvgMc8CJphFIQOQ1T3u3TkpzP0RELcGLWumdzWoW
oQGV7AXTav0i12PB+afmKSJVymU6HkaXnWRGp6IVDA06UgdI+olUsVWHBJdo1RK2adtw1xd0uoys
etIGS2WogGZL1bZKBcDdqBRakCp4otdx7PyxyuyzEmfzIV4Gk2w5K2bgrEZKhOO6ZB5vTSOzVS0x
nwh1mg5NZdiHpru/I3KXGWMK2p3IWOIvR0466GK0gWhVzJ+sGPXHBO30dilngk5yLamlAF1weZtj
QNq5vsLMjDIuJ9uIX4SIuVW1ubKeqKvAaRcrEcGJujJNxNZ6nEeiMqtJVbm0eO5iA8RY5Gaw+hnN
UxIHKsFVKNK1Xv7RlciGfT6xe7DMKg3FvJbHxiiljaRUGNOcoTK9KlqJLBu19UlxUnaEeKKuhsBE
57CZu3XlrJ9RWsI3mOUZkXjUIa2YWpzU09i3ew0ty1YCqH/AeMdU1FKJwCDwo34qVokASto05rNZ
fGRwUuE1ldRfa0z7TW1q7VvaGNOhHtbeb/JI/cF+wn2oV0RLxARzUxB2Yg2mpSmPVr7MG7mNx1dC
KRYe1V28nxvVunaIuB874jyOujG0SBg1AyCAjmqJczH+UetMe1FXJev8RajQUgt5SXAAYNZKoAYo
HkaXzq/aisVKTzRogDcMyVkvVIKIcxXvbKZqpzHrnY1eDINXZCXpuP3qxOGY4cJ2NVnJPBM235ui
tKxZwdZ1oN5r4fWxheE2mvL3Dkjbi9NzZTsZc11X0WuSBk1DArbfKqTuTrLtOQRT/4lzE/9gI7OV
rZPqzAxqPXSTJfMts8OpM3UGuWTnxdNqF2MX0Lcam5Xx/28Ds2Bwl7VjwB3b+qs6Ax3ABNEJsuOM
6qkDUbEbnch5jmqVVEwlG4TX2imzvTrqS4YUUxK55mCMv6qJMwybkqlcRS9b3y2ecTJ/lSJ3DSrd
s2pyxeCfacpr0Vu7PJZwvbZ8ZK7BlUTBvZTDi1am9lc8Sll3GASWQG/CvntwSGNmustSOWazf0UT
aj0RTUjKcpQwnct5FXAHFo70fo3GIxG7+SnrBwoLeC98IcMan1RMGUi8TeNojBaFNM9yP8/IjF3J
VnvPxyn7VIgiDdvcMB/ke77uXEKV9I04NnZabxdXLALyJo+k6sdWyG1oVMoM166mtxFyf6mt4+Tm
3aDhaKwI06tSNcLGHrcnDJ3WaZRq+dwsshL282pdVEPiqgAwCaxKG2NPdASvA9xQnpFGdRuoFmYA
/al/xKEoH6EoLq+DXmetB73MOc0EW+1Vq9w2ONzUYs4R4GdFSAg70sedUQOKNLrF+WOZff4hcm1l
rkv2btjRND1FTt/jVyvzR5RvOn2mAyafWWO4ynX+oknN+kuEdL8ZYis5C4wWnmm1g4vOpfyYEfPz
6KH2B9nblAeTJ7xv36OgqQeKY25X2QXXz8yWY3UQKk/l6uUxLr+FJmCi9RaOcAclzg8qL2WjL/IY
OqmjvTBjwo+axtKWwvkJ38P6aFetvo2GsQ+rqWpPFeff/aE+hkSuk3oid1azmxz4AQQEMjxeNUa4
ipreKWw8CuVOxF921r1bRmuYgd6p43siKxwOrSS/MW2gXa2G+7VPFgy7SKt6G/voESf/FFitIk5Y
4uj6eOZl1F5Vve2BtklEwFrMUEzsEbMbK9L6ZVn5MzB0YiE0EjPDwRylmzLm0qmu++Z10pT+TyZV
+k+S3190O/UdOlA5CmWeVYFoJJynsj3BzF5ZvzaC3ULl7BeFZN615sigKri/b72cmkNpiopngVNs
hTClk4Etjl1M5UQ8JlUmImptfqCOji5Evra46uiWyqkDFypRuseQW6DemcUmy0aWG8hDzxPqOzLL
Zhm9BPqLNVzbVu/dtJw1lgBy21x73dRbZi12v6UyUfb04xRcZpGUj4OWx+8J9qP90g6Tz01VPRRw
S38s1HiYJZMmOZpqglQDnD0urjTXQJ1Mhc3fb2m/rGiyLlpZqxtqvOZEHEgbyI3yGgNZ4+ptKvKS
hwmRV9W1blb3SxwujKBYVctC3StCp2TK62mpKZDr9kErG2ND5hrrDHzkmeH1Ax+rskh2GbaxxqIV
8ClcCroczkJV53HoD7OVbftM7r5UWVk2cmVxMGc06DpmYZVH86AMt6XUbed+zvWRm2LUuNK5Ogen
S6pvxC1VEyqEDZ61QTKPw4y9gNJLmwNhZ6NP0VTo3iRphJ/bTToWIWwps9yvS6n8NmlevOoIftpN
GucS8QNp1P8xrSVmuFA07QnQh30FrZQq/pIM5fpDTpq4TpllElGvdgqb94iIZndKZ2gqmCm4lrLU
iB9GC4izq64GXnz0/BWzwVp/0Ytm3lWNRdzb0o9LYOIxfYUtXVI5S9bBUPJy37RaAhwhsQHOkX14
btqk2jiwcRDvrqkxhRXPD9VVFLl8TSf03jgZscp5sUHScNVGhuJCpjefNZ0j4hoZ07opUX4emThY
RMpq9uxD4p1v+aQuHlu5/kdf+/nQa2RrsQnrsBNag1GFpjnNz4sxSh5tpP48S6b0Y6dTtDGbpjth
0kYuQAEGXAZj6sbSWXQPsLPeiTuF2WDKEjpPUa63RtGnmyFN8V4W9IzU7zaeUIxFi6dX+vTQxnX6
p4RKHuSrlauuauI8JU3A9DvoPc4uhd/1aSdUPgEGLGKZy6qOQwYeHUeNtT4mTT9ABUmx+xWVJP1C
8BMEv7cOe6vFykOn5M4vc13eDoKCljguukAVhtahhkxxzpeMpIBkqMPR6mWWgLGxfthLwn1nMeyz
eYLddcpQUlXGsKnLJmqFpCBFjws4u3cgCekfRpTWm6lP8XYoqu5nHSX9JOeZ+FjjFaMcCJqNJc9v
hrKqpjdlWnsEz6V/QJwUD6wEEPBbY4kwoZOK134V4yayq9xvSmQhaaYBZKW1iXty11v0BVXR1hdc
S923buY8cgFiDpehdwqfpJqY4cyU6qgASCO0WtV+sdUaAVtu6SfEEUYwybl0SES6zfv4Eqkj8xFE
/Lj0tgqbiSGJ3tQhRb1Z46u3ZnuC/iqp2OQtlAb1JDPkaiwMY2nPylluCvv1nh2jc3KVLHFtG6Kn
C5DYfgMzsP5Os7I8C2KS9uZCUgzz02rYxE7N5WvwUNur8gzPh3nf+jl2pNtwxBJW7eDk58rM9OLE
nNT4BuJEUV2Pc+T3UV7toGxGh3v+wiYzl7XdKLDcWYbzPoIiH7L67p8GSaNzEniSTFiZiy2laIIS
U8pBigvOl9QhTLqd9Pi9H+vyvbPi9VFlDPPgcLUxnIAVnCZOvSfwTdvMgyRtGjofwmcVegI6J5qZ
VqA3GUkdRBVkWuPTaMkZ2ciSucfgMjEuIyPWnaqx3YtoKp+MldMvjk0M5w3S/FSfRFDICNP7dhlu
QltJV5Vzcp4npH8VoLNw4JQJCvAwN5NqgWwmhANzrGPT7BR6n2ga99Am6/PMVPQ1kwe2ptYoVbs8
I1OdIjV5qWKGYGUF/TscaqULzbFe2CaLWv8cs7TdDosQwR21/u7AdvAh/HYB9hjUBuymE3hXY9b6
fGCkWq3TRGEeOY/pnBZnuYhmhDDj4g6qbp4Jd+62cU/YFw8E/bikU+fmspBfCkPGHm3HGJKjbqnC
jtXJoVjK8lbUg7ydkzymF9aWIFfIrvdjTbK/CkE36kHp7KHJxl22gVky/IFEZJ+GZLQyX62GePRt
zrjPOUEcFlZEpL4VymQ/Vd1aZPuqXmqxi5PaJJW8IJAP4ZNtvgjLmo9lPk07JZmno9TrheTpRi/0
t568A2Jhp8WpQkWt52rHWGl6XokCA6tg9k/4j6WU7OocTs/aaOy5Jjy1SUB1b7Kl5x79TIU0vjCp
7PwpFdExm/LuNTMj49RNesIkOmqjQI5qcoetdbXZzUA+VDyyzC07HGw83/eOaXB8CSD8Vu1bSmYe
OxIhYbEQj6ipI9ODwB9J5LQO81MaOTA+Ubx8VLomoSIYVgaNZqvPDvs1rd5yKo8j5/vavXZLacy4
3FX+RD8JRcewyvAjkJAPPdV6Fymezkn7PURiksE6mTlZgWTrGVsiu0TD+aUhCZnY93GSODUO6sWE
MO0mjL7AviR1EYoaL+6Wsyza1Fij4wN/tpk/ha6U0YcRiWHa9mRtpW6WSCsdLleWgx85XXMgFUVh
dh3I8/tprc9G+ZniFO/OiXSPCU+cVS0ehmRgz7FWpoWNwVJgocxFtvyROknNfDq4vgkMu6NJ051V
c3Z1aYAnk3KJ4Km56edlN6Q2Uru25nxBmpwmIbEh/UNpU6YG/Oi63QAoIM+TkIRO2QC6ycJRZo/k
xZWkbGSZm2SV8NzjHxfJNht7upQ5Jb26TSat2DIvLB/qzOm8qEik5zRVpYuSQ7v0KLnr18qys/Uw
l0PzgJ44+1k7UPYFdKMrXCSkinQCGyzw6J2w7+PsFrO1HAxJ7Uq/qrP1t8yQ57p5ZA1MikfIaL0m
HMQ+cLRaVzZ7GqXCrK1nA7q2BRlhtWQgEyhbxLo+4x4uKrfNGgJV+2bMthYIYEaUYzoeCnWZntI7
mCORO3MnV2tmhH1MEBOZB9W3kA3q72QYNjb4hRP4KxVfWja+roPowkxd5QG9sJMdeuggryX+9R33
bUUodJxs684ubixc433itAxlCsPUn5qi0n9HuSzfB3JxIZqYRsJui5GUd6dFEf2Imemkmm0RJsWC
NKmgTv0zcErienec4tAKpX9MFTULHIIX3WY1ZnZIxvBYwgTzlGjU7+Jtc3zsxJg+DJkuPMa+9QNg
QuXAbTUFjZ0QOm22JbzpYXoqrGYirCA3j72mit1irCzolgl8fL4WBEg3KAKbxvg10rv3PK4Eu45V
u8fIxKwqstVuXwQ8ihDPer6fYM261iKY7wxEynppXs0vQ1rag5tObbYD48cWRKnMz4zVg+7aRa8g
mhtaBKx9awbcKaiu8gjzS9SOCdyoOJ5CTe7ncKr1jLnHrL/EQwc1pAecc4nY7J9sdWA/CEpLY4Fo
tmcZtFjPbJKoiMqCz82cPYk1d9CMe3AuJJw2zcajGCEGWtU0BpCZ2R7YuSIHaG3RYmskUy+Mp9/z
vEWORMrm9IFPMrcD1j/2HhAdoegZfjs2/YYizMs4EJRA/9sqP12l1L6iJeuTFRcA//77EhlC3/jn
r9rs/49tFf+gIPlPAu7T5/dn/b8e/8/DP6loDBx+f1fRIHsxMUzgWrhzZOFX/Id4GxDr/yZixDIt
TA2ENGj8nb+Lt1HRqChlWBnKGuM/VUeK8ncVDf+XgpdQlzGvmXCCMXv+JeXt36a+/bMf7e9aFxQ7
f9G6kDlo07y008Ga9CByznmtPbO3meOUIQZNScCM63WcwvkwVMf7FvcfPqN/obL5m8/uP8l3+L28
53/U2MiJjoq7r6cDjtl13BfKozzX5yp+VhLiFSFsXoyh+4yKxjdj0+8tmE31nmXvqD+0w5azxoOm
55nrHzAt7ohF1SECuzYvM8rHGamO5cB4yIH7eNRJh1FfXbF8/fvXrv7NpPevXvxfzHuWM05lFifT
IU93i/wnM76K9INaT0ebmJHAxlys+a6UX/Qm07dibpPYX+ernAkwQ2dHXGceP1Zxlt7TL/7bfXBR
r9tVPSrq8TRI+7Z8ZE6SOxQsZahq+ykijQHgHKunff2BqpTR3X1Qt2POsq1O1UfPPsTVQ+zSYbcR
2ygw/MbvgzFY/NVHRntkkOPGQRzYfupJXubnQXWR3C+Wu24fwJZLjtlRFd6gB3X0ivfMs9RQhXcw
nxeeoe0uUt7N5lwUz9WyL2WiRZ9zJEyzHMzFK+QkN+85lpDdC8MHq9RPF7nhuR1Omi+K/UfPHHaf
t8h5EVkgjEVoZPVbk9lWzT+hgXYris6DcPx8uaslW+2Wi0tb+DXnnrktuid+ISj5oVN8pYf4GYUZ
BLv2OJdnfXhpK7LatppBpOuWqFRF3y7TtR0vdswBuJGnnTb9QP3yVckdp21Zk5iJ+7qhs3kg2pdp
sQdAt9zKetB8ETryjFzWyMm2OBmnwgjx2WADdXzUPrMX124TkNI5vNA4mkixB+Hr3cW5L3tDZV8n
LHSR/jJQSt9n04S84k6fOuL4kVOdBgrdIhwu8oMI1zZ9fhoXjPKwWB6x8QwRPPOb7aP9BTHnvdr0
fLC9uZOW7fyYvi3qELaO8jqbPEHicx9tRP/EVshblcrNZ7J1EVznfO3SCW2qUh9KqnNCb4DcKLHX
bQrD53NKgsWicnUzkwLGT4qtZh3YgmovK//hBBRThAgbu1S8jCLFhABhaz84L/0UtqEaTkG/0wKW
fM/OVt0boRMaoRw4vhkhD93koJj+K1Mqh+K/UPexb/rn42FhVJoMtjMepMfiGu3bvbJNLtrZOGn7
6rycq311Uq7lf+HO/kv05X8I/lhG/vNvoxeAQJ7z26rj+NKeu+vyWH8kj+jbg+zcnct38VgF3ck+
1//T3/gXdoQqrGKdyVA4KBd5T8TFy7prN8klP5lHzAJ7OrejuVVf7bP29O8PLbB5/2yd+3/v8v5Z
/4PFeirmEe6VgRX00rbewNfL9UWV/uqc0/2yI072aWHhzgb7ReyVHXaQYA3zLbfAvgvHPf9b2Pna
rt9XR+cb4sGxuw6XJkwP1TVFNY1Vpd8m0WlAQ6y4UuoDjI19Ntf6HKq5F6tBnDMRJmoQJT5ZXV6L
BlglJdhl7qGekBWNiLe9+ZYuPnMHZ3Rb4TN1yALSaTF+eJPsHc91eLN6MpNR6uwMaMpvzVGFgc09
dxymGxY8uQ2bYWOYWwVRx9mZD2SJF2zMNApUV/wKJqW87ReEhOJ3QZjHrIAZ6y8iOeZS5aa8yUyE
3LvE47N9aM/O4anfkNJLl20oDKO9/DRs6WrwkoxvcKzEVUhuFN6FVcRt8yt3/IILgyuGewEbCNtn
0kpsFnYdnaOk8K1hO8ZASTdtuR/bPw6nbw2B4y3vv8FVDezRqt+YuaiFKHy7fKun+SC955JnZL6i
+4B4zX0Tb0fZ7f7IX9lJ2yFSMly98Lvv+Gt9ny0XPdlCaf21XOUbujoOrcOSf2C7iEu/0/BWbfkX
rDMdq+hiK0OjitxmCLggeraG7vqdnkVA+7JtX7T25uj35wjSUFrKbX8QB4Iz5leWPg/yrdglT9rb
GCDsDhNuyeJUb0ev4yYa/B9G974Z5n58ca58+srM8YhPwouJreFawdnI2Zu6w07zizDfVFs68GB1
sXqE6m1m3OXZAeKfID/XrSd7zXEKl9C5yL/J9RD7mdt5qc8X5c78+sxDefXWBs5lfDGxAiBw8OHF
6cF84qG3s4IoTF17z1tsdgjXPDz2mAp4cidu8yousPw/cIUNzi3G/iNegGi58VNFv1MXbO5NT1Rf
8h/n0D407907FwHOhTYP9GzTrX7Xb23H0xnYeUbQlS6d6K/MrCNIn4uDKUmhPe3sajM8GUCukovS
Crd+xofAX+UHmPe4eVd5kMWjzcT7Jl9tJgDVg2GH2oO8k27dZ3Y2bu2bchMX+ygFnNCBdlSD1kOM
6Q9u5q/uk+nF2/pBekPehmUs30gem/f9x7Bz+NNZ2HoVZoQkzE/oRNx3xTPD8ckMh00SoKUKMTd9
L4EdimP+w9gjfR8+02txjh7HN/RgrPYNBCLXfN/G7v2nIc3fr3ueWX7iMaLTP3NtM6R+VgEu9xlV
93OgfCmDC3coILtCNw8Ttq5GIPDXuD09TKSYYUwAUxEq5IckBbBHNYfVxwmrkCUGw4GfrHPrN9lB
kHiwzdmjUvRwdnjIXcywf2xOZuRPYsMcrvSlTX3kTmR6fmTS0yT030cjkM7xLZVe6g8rHI4Tw06s
E5jCfmdI2MSvcOGrJ2nagG4hhSjVwsUJVTvAn5J/6EG8RbUUZlRL5k55VV61rR4MO2K0bRifO2SC
Z0bL5/Zs7ssX6bBe59v0rRouse994nWtzx3JpjbhSmYHObnZd8bO86aCvWYVWLsV6d7ATYsdAY/d
SMMJwPNo54eRRdTo98vN0LZdf1iHq6q5DBxbtXchWVuFr67XSJwX1EubRQnmZd+8Vo/5IT4Mxz7f
182Lqrw31peTf5jSq/UWr/k72+UtG8kI7wWOQbd/isWvBMUyC7Jn6KPL8NRXxRebjmCIPYCvdxEx
r2ObnUjSoUAFXGnaAdsLhh5z4SY/0tv0NF2d1wl/nle37X08frSQIGIulhi88Wb44nO3/VP+sd+t
B/UqX8WlXBco3KDw3Oh7+Izfh4fpFr+18xXex4bhXKAuGPMan+n0UKvB2LbbYvCi9CMuNkbFIosy
v0HsC0D7We/IPNkVFfju2u0eKin2hkf7z/Cjmy5VM4NE6GDjebjo7+YjRc4o3nQAxhaS3X5Rd3cl
l+CMWCxXfKbpZZo28bRz1G0Rh/pD/ZNFhwlZMmudR/tFnr7y/kcoO+mtfBne9JvMFTcZUIx7qre9
SdP+pY4+5iNsQDO3eF16TeI108tKcCeqaMITUUwsVJ9NBE5uOTaUwrEZn5z+R3M8bDZ64zdzUPZe
q+2S56aYghqxDzYe3zoR0oUdMeXY5pA1PFIITOehVLDSHrTh2ipho11GlCZy0B2ontlimkd9m1/a
xyhElZS8GHg2O8ilXgnvVHiN8FlFDA2lXgB2ockYEfpxHOiA/vKwQlSkBwsT1ZIrjOH5O0833lp0
1H3nFn3HP3dBdsePbaqrKN9NdlDYRQvhSWI3wcgT1Lg+VSbmS1ljDOpqHBD41f6wg0rQdykPq3OD
7gfElnOO7zT7heubX9Ujs3WuPdxe3aemHYroWOpfyIv/L3Vn0iO5kmbX/9JrscDBaDQutPF5jHAP
9xg3RGRGJufROP/6Pl7dDQkNSFAvBEi7KtTLV5mRpNG++917Ls2Y0t2jZTDbWc1r3BTLKifINexS
fCIjnK8VicagXLnW0UmOY/bLihK6pfk8S/Jichmlbzliuhx/4uDOZ9PjAkNDwPP0xtl4JaSheeuN
o9M9ud1TehXr+CX9dp+rD6f8yj4exqn3+FY+O6/BDFa1fWMFWO71anyxvi6cSet2Wb3GYG3XVc2k
FWXgE3nNdkW6ZhHjUkBeLCbKv/2dAhYNXRtH5mqy3rukOIaWtTB7Mpn7ia/edl6nl+Yh+++mX2F5
tW+uv877dBkxngzFvbtF/NvahXq3zua9vuCdqeYlG32mDoK5DJfjdfjtkDt9lHkRY1z32R6vAaWl
Gx7I9He5fuwWl+Ldu6uNvmTuMqEGbkVgY2oX6a39UuxszQ1bJL86euLeVMdYLHGCsY1kPat3yS5f
wdDOF9krwFd17G7FNftjlMvxzBPOJhaIDv+h/BX/TU4j627Y5wv5Gp3S9+CJWmPDQYUiibpj4Tr/
1O9EyDLMHNXjYkM4uya/h/LL55vAw8Z84a9ZPZYty/+G37smw5b2xzhI6D/mMDI7ZydVcjU+UNtf
sZjzBUj/SKj6FOCahIbPdBItggPdYFxy3+xx5XLL2QxGv6SVbG3UK9MctlVDPND4tOrvLgNP2uXn
DGco47RvfQxI3WP595/X7/9Scuz/jG/wRF69+Fv+Z/Xs/0GygeWSyfpf00bOFHaWWUzE7g8UyXba
//z3f/nnL/kPXcz/hw8l9QEE+w/169/SZcr7h0fnksf/agE9MCXa1L/rYi7iF23ywEkkXZD/zJ39
uywmrH+4ChkLICEFn/9VpgEbyQfL439oPGC6HJMOrAeTCvu7ss3/NKkFrYFRCIbgOYKquAw90fJQ
jo2dZ8AGUj2cdZqzEVjBzWOb+TZCnEJ1idOIPYBWtlG9JqU/mH9kZCn1LCvZTyx7puEXi/Tc+059
sLE77C5CfrM8JnRf1g6pxiTU83zQxVR1lyxx6Y5LfdGstN2wxzTaLMCnl5g09Uy4HUIcMY2FkwzE
Kz4pZ5YaT6YR3zPtOsvErYf8rnWL5VASGclPhi+yF/wi0tx70cyWOCxSfW3zTLwBT6DvdPLdpMRv
kTjASLD86J1hBC6ydmrkXPm6HLiZtSgGncdnWv/cnZSsJ9mq+hNjG2kNwrzN2CXhjUYuVgwQc2v1
IyuSAXZiAYoeMgdJhNVoz1FP4cs66KnGIy9ctMWZpG/HzNK7pdMsWA5P6W4e0E+PrK5NAnhJmbcf
rJFtD3w7SKa93bil3oVWZesfNMoq3EdGknPgdEP2Fc4VW2nImMOzVTqPSu2SCqHX2avLVQ7Rolra
qpp+SzHobefqcWvl7VAAgLbFfTBbjzJPII8rU2TZHj2dPYsK3YqYN5mDwl5SAkC1DYVTofEnxuPG
PakQxbgqKJiiJjXXdJ/E1CvhLJExnFEeiqb2N7NO5qew7TD55WjGzgkTB1VLIBas2FxXpN8estpE
Y06wjFkgBBQYNH2zKYuZMxtPiquvZDIq2qDaHnp1WtvGzhsTZqah5M7Fk8fwnj1sH7Y3pqJeT4Vl
UGiMsXHadsqLuZPLgXXgxVW0FD21bi4eD0vbVwToKHEi2YvLMZ+5Ymmlh/YpU7mVvtcO1tGlAija
rh5NmkBgIxn55g4TvVI/FLCnYj/4yTi5TD4pceZ+mCBwWwkrH2IquevR5DW1A+e7ak8zqBrxafEk
OO8DlkxWtUWTE/bqR7zWqFQW0WCcuKntvGJDMrnkAuKWK/+BdScbVgT5HrfWEF08bIYzT3/aGMO6
7HOXuEERWuOXcHCzsg0eh+7Wdjkf54neS732JenrVUBeJV4O5jx6Oz+I2Rhjg5+y9UgLM7duIDjx
DuN+NSx7LP/YNpy5MayPRnVkQ4Ou9JlnLf7k02rMNN5aGOeZSM6m12BcWrOJVFO+ooGzig4S67pB
WB3aHz3lgpKxxiMcVyVzuczSTgtnJeTIUbCISu36735v+uTHiL/E0x8vGkv3V+uJB1C6LN3UtBZJ
kyahuzDr3m3XcVJW7lulWKsqrmO+ShmmUxl454j8haGWmR/Y5abKHxbbQ9zZ1E0cOsOTOVtedv3u
Tc4xBWTjNDTOV+VMTDOOjzEM9op25D3IrZpRxGrlvGxzv89ee/xRLvF1R8frDA98+2irD14C0+Uu
IOxA5EQnTKyKgYPp6OjbqcuMOLkxo6RjeP4lLCfNzz5R1U84cg8z20kYGF4iI8f9SN5wqakYq9GB
hbjnRgErWcOD5FIdmy5Od2rNnA8JoZeD0Y2pS+0mklcfgy+NcpX2JtRiqtWnDxkbcEtr4Kz1vYbX
xhUVnyB9X10pPvKyz1b1aI17EOt+cwzSvDvpUSfnydHpfBpc/lLpSmL2KcI4BF9S9labLmCagnf3
rbh/menv+6jDcH5ySsjhFnmyo5uJ/ln7JW6zx/L8WWDaZP5HWljGRTzKZWdxsY4qknXs2Y3PcDba
z1QzAsQx7acoD43n7AbqD37MPJ0Yh/m1CxOrHJdJXRzkYKErVFjylVUFVOSBhl1gVAzf1OTR6qIz
Fg/ABOt1DI7vOlhD/ifFfPoRWDGu25y6sWqDz3bE3Ts3LMwDHmIHl4td4UqJRrxC08QSkrmhcc8k
iMtfqZGaH+mIjw6lq8YkHI/pdLPxz5zphNQLYo5TtZ8KLAP4bIU5kY3paA1YpnGvWqJBOkKCrgJD
nsFmdOWzbOPuVloAYPfloE3+Va5Do18dbQIbw2cXpQ26RFHlxXaiaSBZm0YmL+YMyD0FYs8Qh30/
bC3Fxj2nKUSR3B4XiWu7A5hCQ7+GtkGpkGSN2r5P9ZC+hW7foFeNgbkM/Cz2YEQIyDiVNX3mxVTv
By+tn0NTcS6EWKjy0IpexjYzDlnchSdcCZw/oi+P+Oeb4CZEb9DqNvNGSoMfSOg2MYwH3KL7gZoj
vSU+yLCXUtJyNCfH+MS0gzrWCf8SWB0GJMC354ECsEfRG+UnOsMQbPFMKgx6eNCnujmSmp35E2hN
FRk+HtlMxlnNRrS06cE9StHeNHZdHjI77Vf5RAHzlGlsozUfsTUNDibPMkvgwc7jH2lUuzgxKvzN
YXptPJ3cUiIpO/ijqBuOgRzXNShAWG7VB66h7NOe2HWDeuLZ0WV8ANMffpozpoZFNw9P9phNx2Do
K0KxQ7YXGR+QwQvjg/Lw4sUA5li72eRiTI/CUFK3DdpW3Hsvcp5h2dSyZsfuzXKhIU2Q/cBBtEjF
mHyLRAnCYmWN4yJvDJ+BpuMJzUz/hvM2ITCIF6MeHXUckrnedbTbb/N2Tl9jg0q6IA8QHr3Ef5ID
QUKzs63vAB/VYvBt5mJfmsMi7VP/ww4TfKFRaD15+OX3dcrtSbSzs/JLx38KSK5+h8Qe0yxDVwpa
70pyUGw7Cz9GldusJDzTvzamn74EMXP2LFxkrN42nOfeKfOnLK6jVVVklzoGnsFNlnWYFcQrMq7M
IhYh+q7wfGKDUXHkMDZWDta6LfYBk+K4kEYn/PrHxHIdjM15rY5+GcW70eu9u7bonEhxpZ1GkXtX
IwnydxszwsHnseS4RAYv5/QiCqtaV7k7b2QpxHtI9+LjBwoXSqOvLE3butOp+kRrC5M0kUo2boUq
ztLnStoSv0qsKls5tfh02/53FEzQi6QTbLwswQlsoVHUeCJxkIW/W5Lxd9Xgi4/5rO6SPMk4byd7
TV8BL1lUH7I2Nk9VyybBd/LLNA8xIRgmLVLnT54Dua4G4LKaVVBttUexK5G8h/2cTgv0kzqMLzwT
DsvC2PGzrRdY0rmUSdo8iS4I/wjPT76csitfvBxntC7bctfLaDolwVgxlvO1GDnsFIm1nCDUTzFb
zVstyBJDHPX54ZuXouNF3iajvik7NpYFJw3FQrDw1BztzICJmgLMAkfu4C1xnedfNJgMD3QAxqRl
3IrkEqoAytDYivZacSc8OYF0j+XckbLiR8TKcm7Wbp017pJwRa9QiRr/iHtn3he4HBnx5Sv33uTS
auhDKXCraAdL9LEErMV0zKvOXtttX54FXiH8WQ/2qGNgNsCA0jtPbTsGi36MKVkpvWIZDtFfw5Dt
dnYsvjvhMLm3NtFRtXR7w/ju8BUcaZ7pnhqn9FCz56rb8H1FmqWG6nc0sTgHPZ8vs7qpX3ms1bIZ
leRGii+goOVmlWNBZRzSrIFHuhq1TKj3GxHU2zEsz6XL3c3lOrQtExH+salWgCzqJ/jbbbaFFKgj
PuPvWTAPcSt0HzHWiJBXE3V4qqNYHXWVxu+9HgZu2H6wIclUnEfeuYYqihV9vHpvREawwXSnSVc4
yDLmTCgJy13ABMJgsTBs6X6FfR1gAAeAOgnOmLHv7U9c2f3e1AXfDlnkK8zrxd+oNcHHiAnv5dSc
8yJrV5HXTEdbdPlG1Xo8WnP93ArLeqlcrFkiS7197s/qQ0aUZ0S12mBRw+oVZQjQszIDuFnFqeTq
tQ+dAn+S6QN69tGvpBEQVZtVtPVZId8sUX90aU4o3eZm3+mGFGjeceCMRcL72BQrHY0O/TN58xKG
SbZz6+if9XMMC1min2pSuPyQhmBaNT5xvwFzJI310lzbod8fdMVuqg3y8aMb2q/aj7Kjm8byEIW5
5CUvPlsc2dwKZ5PS2pLliXKGeVg5o2euWmeuNpTEqVOLCf8Yxfi0eot9cwU+fG+lPMR2Yt+o76zu
RYwpL8R5+cHx+1UQJNmGcY51XHK3ofBiVdd0CslWkTOW+psHbNqZ3A7XtKqVL1NZeasy42fdOIim
owzSi+VD7uj6Ij+LLhIrLgPNEozsTZC1xYIqpoPb5qhnzWP+zYX4mzksAmeL6Nk0IzCaE/JT3mva
Hw0+496IcM19eAGHPgMMWLvJsaCYZdcmzrybZkR1PeEeXjh2PrBJzwO6Fgt6t0nt0CI4w9u1sh4+
eTOTZMqIbnmLzmuypduSz/TG6qyqId0XWg5rJ/PrG1O+tQy5Zjwe6yFnNGK5NEbT1Umq8EptnnFr
S0dsZyydx9bUGf+w88iTcZYSFm5etRH53343VNeYsscFEyojMgm2cqkm1/jE756S1PUQuMw2ulVU
zrOsybqb0NNvLXzCHXYFBySh+q9b0G+Xr+BXFfywGjN9zpoStdMPxxeaPb0dh2uyn6O8eGXY7T8n
NZkXikupEhGVs0Zhz591JJMDEfARzpWDLIA3cKuLsXvyAD8gvo7vgrng3S/j6EvZBNnYNnvAxxJW
t3xi1qHU2QFWv7iWZXcvSYtYTSqI/Sfj0TfH+juV/XzgM9PtLLMSn3HHEi2L/eqZntnxreJlea96
x2fkaLjVRVHXHbkcvNWlZa1jV2dn3JfRqWGO/paPylI1YVXG63buPdFvy0mGRzmPaLMmg3ZBl+kB
MCa5otx9cPEFK6A23Yy5PW1C2i022inlBxPKeB57SxIa0U6zbTmHD5WpJkzOzX322ZnMrs3ZGUI3
gVheLv02Oo7SEKeWWNy+SyvUjrJTq4D896oKHbqsCuupt3Swjrz5tXKKet0Woc0phZwQN+0zB/bw
Z24kTclWWOFBDx21J3XaUbYLIUII19p7Y3sRWWdtPVv0b3EU52urenxUpD+ukoCuVWBh9TYgg3Ev
fXmF42oto8IO9/bEHRkqhVo6ysnZTwAoIBhqnX2yOYtyYK43TLO7NJ5Xs1lNXJb7w0QjXWQ1Ettn
WDd7hVy6nXznySvdxytb8Rpb5ndNL+AupHSNWmNEXDvp5S5p4mZHXoQtb40vCyN+sed73h2xuE/X
mTD6NVBpcwSEwOxpOQ0Xjcg98IcvDrmuaMdxqpqLp30nmOCsfbM7xBYgTV2a3Z1obcYiITbuRJ/z
F9MknaZSLAVuWIuvIZ3mZVEBX4qLAESCsLWHpCzjXa3C8FlnQb8lF/dDDCw6klSkXNetPBZg2vmT
eo7zyEql5DURCA9Z3gxYQ7m0rUqPPjNES2hGvIvHRyiH22YnPmw1V9/ZXLMLUyiNK3QbvZ0SWV+a
pmKLyxjULwovfWzfYhrVvJAkRIjw+cv0ZpdthuHSDFpIrjdkxCS9jWTgpqY/kOEyl22E894kzLBk
dC0OZBK69zxpKtLSg7zQ5AVf2CINaXpu8MYnOWDdKtPvBHb+GrA3awv8h9zly+SItRROjBlgDosx
vNbKIedkdhgguAEzMLpFdgL50x/FIKH7wITBJzEbh8FKzuxx+3XR0gXoNzM0PDsuKAYOs/kPEAja
o+KAn6+eR7KSXfhACoQbDeNmnVkodvgM/PwSj7HFNu+BOkg02VnqW7+bqLJOavBj+I80N2OIczCx
+ry3cVIXH1NCyNCsunRnNyZ1dXQ9XlxyIOdpgtGpxwL/djEVZDaIo2myVF+TiCZ/YZUeW6VWTc+j
N9vvdCUSQ7Cj8i5ixsQFmJKGMhp2BkEWu8/15ExbPiBYpnD4/cjMsSnUy3NnVWs2qYUyxhedqJ/A
s+dTPs7D3o6QZWA52t3Wy0O1iUEskw2P3cVjvD/Lhj0v9IN+YxT5sJahAUl/HIaazEZQqHXiGMYV
zRQdjEDw1U2m+BbBbl6gOrtbsxUzIATqlpZJbs4raBNAjXRoXodmbo+GbaqXCCrOyU9ltcw8vM4D
0cwFPU4kXY0wZfVd8DX0EwiLkrl9M1a9v8zpP8P1lpB/bGHR6ITYiQ1aYNkFtcOXz3bYpciCSnWd
9cEKdb6jBLYdXun04esROg6JsUB1AXzAKLiS9JzWRhvNGFn8h8yZUn/BN4mMyE9pcP49tF20CQQd
fOvYvqPVEKC6Tl3ZNUuHEOCqB7m/ljCebsjwY72jeBMTEK9vtqbkOtvaIWPtbOftPkyikOEoatZ2
3sU0/Hq9/iVz+bg/j531Tct7dJcT0fQFX5rhNdKMs8Iu1RaQF550Czug6VYldknM91j1JOJPMLrg
KqGqJJhTpu8hzOynjgpRShcEN0pDjTfVAc7MxZz9Kck4/ZixJfhteNYXPlnj8db0VyEr/wSpyLAY
3IkmKBm5b2HJpJ5Ewnk2a69noz6GeympUF90AsHYMrUBlWB2tkkXETvVkr7gUl9VVnoUXjJNpr07
LmigJM0b2F+5DB7UXi4dfWgW77ofsbeTjFrSwKeWbT2fiM8xn4DeQGZ0ftIkGXZcbf+ouDsZCSwg
VKPfqumeYv7CCUR5jXWZnUpgCLTAilFwuomS1MTuNKcrVGebcuWZQBLPI5DwHrPUBAsS1AXSgnoT
Iwf6yMeVO0t1hcZ8qCi5pYTVuNJ0hF7WFPde4j3Be0th7KcuHW5O8+x+5kn9EwLaQaxQFjeQpNpg
fs6fJ6tiLSz4iXONqBcCMZNdvdPeiJGyzvZLlS2HIMUVZdBMYZQtI69MmatkXv1tMyt7p6GQujwO
TUlKYxUBdNr3eYTttYyhHaeF07D1d63vqea4YDB3txzbt1GgRziywWRVBee5rbkHmto09qMG5twT
ikgJpfEkmx9NEY5vdeS0q8aU8iGYR0vZoHQ0xhzT4hJVp9AFjCuVI9e1JV7Q0F9rdr2byjBe3Ylw
QqBqFvvA4Xif4pUfj+piJOpIDmp8QrZRPGnMonTVnVNPZ79bwYHYeRUQ2QRFgewIYxCpkH0VMpHa
ExRWMQ79mobD/EUlqfqyrJGLle1zcyNZvR/TUX85vY03OrBtRm039EjpFzcnbejinVK9N5t62AiG
vV0wUwMOtoNyYWPwLzK0sDF5ebCwotR7LlyfRFnS6xeTxCnr+WR4KQUv5TAraxGJsH0LEswfjELZ
+5A+DlmRgojJrQF1zc3hAAckeOksNHiJa9vWO3PKwRFWwbBNKoBLiy4kBh1H4ktZCKzlhAViaDPE
BqswfmkkgSs8pAbgAA9wB4vnUJqVvoQin7eUciRnFbjDPbR8Y/sIBuGUdWJUtEk6GziH/zzPo11Y
+8llUFG3JuoDpJnx+M4iqtyCR60PrePFu9YHhMsCzd3nFmJwQIP8IHW4HRWKtCgJqFpmHpwa2jIP
Xc9lsuCP9WdWHn48EpJJFnhAzB9NhMoK/fVoGMnLWEaca0knN5Dhglec3yi1SY3VZ6K5eGnNzXD3
MIdikjJc/6gzp2WW6HkTSIPhrKoszuNAuOc+cydQ58GAZSifkwnntEWITvcS11tSSe52IOZsljVn
lmCILnmhnrLUtcN1RSQUT6D+9FoH8giZaofgMHXwiq/KWoyoSGY/InPrzruYjuJwIIZQLILQT1ZF
UZ2LBid6AH1N2OktgJd0cXVgHREkAg/lrM13aVrGT+i60dKru/jeVoACGzA6HGJGnK4dVYMN6FDX
F04R3+O+vdEYmj/TkN0S87W4H2kr4K6d0cadhi7qJsCEkq/+VG77uIMx3FIi9wj77PAbMcGzpzqr
Pi8ufqvEtx0ZKJ5IHvRJinhe9K2qMZIN/c7oAu/E1iXnBtg5KLN+9MuYum/a5YEy2k7UvCFMJeHS
d2QEBx5nlgsa61BVfAoXlAyykyvhChBPbjjIKn81U5yxamwX3wbi7yKzhgSgEd17YLkCSUGifQUw
Mfyu6ex8mnrfQD1rPnybYWRhunWN7K5/zZE37BnvJsRILkmen11ryd63csuz7XLbn1MPx1UnMdcz
rE7j2p6jAdMZ/0eIN02TN/F6ToYZK3aR21iFZieoKqp2Zf6SUIkqr34qnDuDvRSAtkr5PiXk12L4
8X1RLjWfTQtv0ejGS9uGOvo7bzsUFSDt7GCUm3jwLmhhcz+KuqN8h0yZqHeUV1cMWACe9NrtYvs3
QXOfJW1rB/1FQD6qYJvbL0DkbMA/uTfAJCitodqMLrygpR+7LfhoIp30YmcdYtJgOy+6pVFzo422
fC0bvvAolSUcp3EqLmziik05yvBgsAYL93FdxOC0R+hTqymK1BeJspxA+zTw3wuazJd8e+T28Rf9
3rUh9tLZUAfUse7KkYm+YCkceQaJdhw7dXYzJh399lz/CsLQ+zWxHFrbEfCaplCXhgdpYRWxylaa
XcdLnEu4BYEZTCernCt24ZZ27oZtF3ozByw7qqwR3cnNgvJPWYjhavYub33PxDbsjcBzr00aio84
Ghxz3yVVck0YYPEM0eOLxTFTkVrPftk/CWBX84Eavtq/p0I1qDoRZ8O3I8CILocu0Hot/GLuljJh
rcD5y/gK/pQfYoeCFvHpFlT46qilRKAmCnbz6tmVm8QTZv8a+box9lkrwuh3a4iOIc3g6XGBaTCi
UJoDn0okOyn4uc6O3T/3UxhDdeFqtrN6XXxOfLw2wN8wk+Wti1OvpI4TY0AXl6zc4x7l1CC3KA13
ww8MUK5hNvjD4JLIzP4RAwf640h0aW/cMPfVO2XU7pPLqLAf26H7xZU3XZIxfWyZdbYSA6B7kADY
pdy0AQ6DWlzOAwB1qknOZZyIZWMLalZ7Z/rr8yG45TZYmiW2AvlKNY24plyqf9MlIe7zMKh3sw5K
KLSxJx992/UyKER06mywE7Dwgt+lWwEaSQpCKbJzhu1Us6pl9e6S9NdZfZKmr1C9apTfhUJqPnv9
4Pz0us53fc1yKh30u+g7DlOnPrhlDbRV57q+t2NVLYi6j39RPc2V1o/r1WDbn2U5foeVLo+xtCxs
mm6L01H1lymI0HnikNsuJ7S5TCMum3bSIgk3gzyYQa+2dcErCxF7eM15ipaq6cvrNFEfEBmyPIMk
5BE2xsmCy9AWK0lFOG7ddATGXlr73LPeszGyv2ppW78SyfOTGmV0H8GJPvkN/rXKZ5dSF4EEwT/B
hJuT9O6l/bxnN3Pj2m1jhs88QN/gUFdpPKszWWW2WF0/qSO5UbXj6fduXdGarxJj6lWVcPTKYuIz
G1OpveqMinB12ONhiGtwMhxR5hOuGbp02NG+q0qn97CJxrNJFnaF7aE8g+B85USy720NaavL2c9i
ZmNmtdPaY2foUNPqJ77NUqal6uIhT8/SLclWdQdz8LybkXXukla8l6A2f0AiD+GijREdLNTWQ2HO
HSOa67NejK21W07BakaiWPLuFrhCEOJqtm4L0zKPGll0ldKLtNOmjPYpiXombqeWm5nDazly6L6l
QzBvWq/8PYc2RwaHY7hQvbRf4tYql1Ig1UAE86DP9MQSuNo8XrqUYvQSM4CU4OrN0OH1Ch0u++Hg
SPYvUXRurNpeIyz9apwQnhf2GGuZqWZchm3PcnciG0DMWu94vewdq2oX/BCX+IwH8bmzZ/UyKZBc
0DmuoZBEr5yue4uyLP7blqMF2czpmx+/H+1zW9Xlr7GendvAEYCdz7fufdH2f/EpjH9rv/R2uZHY
jxXfi3A6ELJmMJ4Mm9fMD+2X0LYuide5r7EfrPkqQG61nWyfBj52R7yNyq5xHPJ7iLeUWFbPrKKg
Grj4TxzDSRfBMNsvSTKRzsnG36B+v3sP/Noys/1iN2fpXQpYLz3p3Au6JbgBONvxPdDWKVTEuNeC
srGjP464iGtROpuHCrswPFasMd/PXWMXJKh7T7MNHtkFjOOA8UHASUqpTjumYfKhqGWChE1p5VtK
0pbMU+reeTSwI9Yihfoq5S4NOTHqvua31M/eqcM/hujn2tCWZwzwOZ5OE65Js+hzaEeL2gcoaTOV
n33hO5c6p7Wq1c1qcszhm6feWM3c0G5J2afr1sdxEg38WhUFw84tuX5YXSu+R3YGO+lo7lf9aBFr
ZmV+o9IpurEqGu4uGv0+1gGG+7bnhlCnJF5c+FiE0+CWv5c6jXdJ5n+YOpAHL/BpASlhARtpGP1B
/UCPjXIjpQQh4vXH+Dy40U8paErEVJ7PxUn1ItiSot6XFu/saeaH8Uy/yKxPuHDkJozLKd1oEDgA
zuJkabBnXfGUsa7Sc33jaQk+ISQa/OHayHluOtki5wmbxb0BCJDJJ+t2wAW8vfVgq6aGkDva6JMl
uNP2JGXcxW85jKmDOYfka1TjbtMq1Gvt2+TF2rY5F1YPJLth3TKt4tosrEPqpREtl9h6QnhJqSBi
ycI0EaveNo3xMNc4NzZsSLCBS48aHjvB6WyBhuo37Syd+DMxUbNJCxpjPGzbIrbav7nqiPwFFu6m
xTBldXKVfWi35ARr9+6VuPLoRJk7i78lhhrzTQwqUFfLA+N9MkA5MKmz3O3jtZ+bIBqRrfyJwGc4
usZ9cGJXnbsU19FR5A6EXkoWyCs0aZS3v9rJFsYzXrIsvLLKHSAl1EK0vyfh9yk2sBiW6Mds1AGp
CktBZ8TZjS5vFov+0Y0RffuVaaV/I2OgF4WlL3vYLJ13LjfYQ+fWM3iCCllD9HUOw0HPT4U9zktT
4byOEZdv6DEzXmishcesKaYnkEJqFyndRPspyP161Vq4Z0a/CtdWDYM56HC997HprzpTBLcW8y9d
0miK+HBAK50SVuV/0ZKaLw+I9LdruJmHeGbLdFUk0/gHhWL6mavBOrTErb97y2m9w5CXFdi5iWFr
Uxh9Ig5jWfPMTdoFehhHNHqWBBM8nFGsbAKwsVjVDHObu8P0V0aMS6MQAcf1lDcO2JDed9fwlYly
jMq1Nq1iJsrDrtq5fEvGNQUXLp/CjnXDS2sG9l8FbHTfAIbapSPVB4skbqYAiQIjJpVCApnt6lbz
2B5DaYM9WLKUcKdnN67KcNXmtAjYp2gcYvujq6EAAnOi0jL+wfQZoabZMmm6/m6ksswoq7XMEFOc
M3ldfakgQBrE5DKR4eTKFN1NT20MouOgfD/1N2E1xFyxlWq7F2FXppNgLzRdPPv4REIk/6gLcMWt
vSgut1M4Zu9eY2u1aqtu1NSSBMMTkvagDUaovCKv4zTtUgbhF4uE/rMoZ1AvQxjgLHB8VKRpBVuW
RfO6nEQevnM4Zum71gxfpil0tvPHCVhGy9hY7obeB/zJWO+12DSyMuSbaThO2K57VTb9czLQV3nH
Q+S0JAWqoDcu//JwIv9fsGP//1b3AQ7gf+PJ3nZ/mkL/mf5nT/bjV/ybJdvAXf2v7J3HktxIsq7f
5e7RBhUQ20ykKl3MKqoNjCw2obXG058v2H1smMi6mcZZH5sZjuBUBQLwiPBw/4VwhYZzh4rYDE0w
KKT/YLL5K8syAFiD1cb2w/zlMf0vKNt0/wL1a5k2jgumQFL5P05z/JVJM1fnp1z0DXTxR1oFUhvg
P5BswQC2bZq2hmQRekDApk+JrAjptwinBJjC1KELxc5PPipVB4yEYuttZ1CubyMBP42j+N5VG1yb
BKygQkT29reX9o56gXZqbPrPkzg4kKABxJtwDF7h75Ra2uro2eoSc+ZS8mBL++pzONwZk9r/nNKS
roqj0wydRPgIuDBoV51hi10t8JNoG3a1FRYK4pkOkrlv+57lW1la9EFB2fDx8pO+86Ag4nEGNHUc
MzVbuqj8zv21sFAeDF5Z1XfgC2LF2NUVZ32wHrIQbhCwm2vU5lPg/K93Q8IDFB9pCwMo0YLCrVSZ
g/YSqmoFFpkZIBoAu+FRATUJoxIHsoCt3QM98zlKpIqzjvCJ0QJ0aJwIcKUzwQcG+LobElF7/7fq
/+VVWHyFC1SMb+mPqP/71OhH/sg/695GoUTYsClUmrUGPRcY4v8se5tl74KLk5/RBjbzGxXD/gt0
umG6/GFRordsfuhfLoai/oWiiUAuGlMVfhBbafdPFr5c1/9Z93LVuyajuKw1GyNhU0bcb0EcTeMU
WU2retwvXOtDwS0M9R4IQ1oKcciu6+hWc+9+e0HvLHG5ME7GdDT2K1Y2eZGc4ELqw3fHMAfjDRam
QulPS2kVTrnebi6P8mv9nQ0jN03N5n5tLd2MNL/MDKRg8c8CZKXbxsbw9w0ZCSIeE340X4rkU5Lu
SwDR6U01byp3HZVrNaFTjwvMoXqFXq7YN1b6UCqeX6xRy23hUWo0ZteOSZN2jZI0Za6m86gMcG9N
uSJqG5BBzp32gP6EXWyG/laC9euVBWsvhCy+jr8lP4xvCKngRqYoG1VHMHgbIxDxNr1VA8wMjx6M
iWCApXvRfGu7GOMdZ9Rux4HbFmrTG7unVOr568tv6ywO+CakSKjfoJljCml2/HscDDU5vNYTB5VO
B1rFkykcUDKL4/5DItIY87RgXE+z9Xx52PdCgVPHBY9sY4NlLIZN81JMRcCwKMCOW2oDVP3cprwi
eWGcyjMQ5czO1nUmhq6PpBydzq5v9GmsTHrzoX3oa6+yPTPfhc394BZQTNGSXJWo7Fr1tyz/2KQP
mnjMCuS1yPAIf0wpYXSuavOggXRHJfqpdj8lsPVy9dFGCNbmsvsY9TSKZ/8wDl8m49XKKI73X4Lu
YUy+9/mV9fPudByO6V8HtlxFp9Opp9DGdiVWvcBZa9YjGC+kb+JtGNwNkwqZF0WFWOo1pGu4sd5Y
uCsxPMUY1eF54QNNdnZd+Zip27C6TedvIvqphIe+Mr3URiC3oZJ0l9bNphwOGJuHnWfHD67pCQNx
yFq2kJ+tDkgquWt3uBwNpyfqP58JP12VvZAgxBntdF7Qs3yIGZjSpvCUVvhzbWnjIYruSJ3trme1
VOaVuNdOE59/xnTplbuCTZrsZ/EuDYGXVa4LDA5NBDOib2mU+A+hMOEolGTOFcjKKOn2hct22JVG
uHPwS708bRnki42K/MuyLCEsl3lLHanf9mCcOkq7zq3RQ8GYKqx+Z6BFmY35G9ZH6u7Px3JsenRQ
/1juSxEYU7E7NYeC4TkR4Maxw53StoFZFoAjB7XfXh7tnXXHKcbRB6tQp2Qnl/9vM5tKAzFBFBA9
vTXuEA+HcQEeFB9YgW5IWn9MbHsdJw2IBOfKkn9nY2FkmTZbgkNWLM61cRyrpGoFU8R/hu53G++m
3gqunDHvjMLB7pKfa5qK7fMiYEG/4hbFHL2wpTvW5RVNPNOYrsSHJn/NIkBI/V3sqJEss9Vlppkg
aZkbHWgVGEIbh9YyaMFwY3QaWg404pBcf8yVBAz0CMpEaYcrm/Q7Z4OAjmmS53JYs9+cfsXZHehm
gCP0qExJ8Mi3qgUQp049RJJmmm4CEXlE8JVR39kMMMjU2QZMlVGXmQmVcUCpaYBDdT4m+Flo9K1c
6CrILwF+oTXjl6vL0fruiOyqtqoD8+FedTrPRKsS3NqBEMQF/VCT7jp1HB+mPh6q61KhwT7HbnDl
476z+H8J1QnJieUf8qF+WyKln0G+68fJy7RHUSNyQw4vYPNhCO8YV8L13bHA7ct1z2KUcnm/j+Wb
Q4hXDmPRyNwOU6RsihG9MCtGVmhStCtL8L3RGEl1BTkuu83idfptlAYpAeIl3Ws/6fgwQ8pa6yhk
Ayg2r7zG91aihV0PJwf/ZCM9nZqhBiM9fiolegS8XYe9iHoSuLXLEXI+JV018MWUNzHELN3FTt0F
8xCoLqPAmzc3Iv3a98n3SQAt0I3oysl0tnciaihM0zUdYVomp9PpjKLKNbqhATHumhx/EPqGfdcF
yMMk6sepwcuq1uZDgzR3Y4U3l6epyXzoZMNhbItugY6Jvdy4F7tnOEGRprUoE4zoba7z1yaGmz0C
lvaaAjibihA5RJQOCDZOxtTW67l5BfhzbXGcrUiew1WFrePjxR37LGBHyATNUKveMLc/dFbHplTN
3eQnu0QHSBsp9Gj/i6mTjpIIWNyGhLn4xHHlzNnYd6pnJFTTJSJvqNxnC+oXjQUTjepIx4keV3FX
VA4NJfMnEt7Uhqfk2pPIkRYfAcaI4PbnYlhguovDBQMrTbNteCvgyrpNlLWSB6vcqHEFPtsRj7Ku
SG3ScLauiszYOCibXnVuhBs+KGYfXkk6zw4BLpyyICPYqKhR6YtDAKFFkANaLM038UVNwlDuxusK
RdhqqC0oaeFNVoY/L38N82xZu/SDXB1rLS4H3HYXgagH1qinkTN5qlZAkf/Zc0EIgs9F+TdrBsUS
sYI75aM9EW4aa+vOHzPrwUwe1OZr2n/suoOufA2RYpMuaeXqOZIycMM+QCYaTyg730nDFPE35Bd0
ckw0rdKjH8In25T6oQg+xtOXPqQF8Twk92NzpXqk/dr/Tr8vma5M/FBqIHkWi0ibFUuL4dxx3NR7
U71RuH3a4sfkPGWgOurmS5UD8rdQuX0p0lsfE/HpBT0jsB5ZyBVGPNTDRw0+QlA9myCWovaz1e1a
+7NT7nOutcUOsv7kbqtqB9oKLY/eK9M1JOASE+9NZT0Fw6ZuD0WzRUPYjw+pgWvNc949K3gPpfe9
fmuU34r8HqW5L2OyNyhmW15nYYKIMopnfB6/pPq2az/14TFNHwDAie4ODRJLoFUiws9j9LmfoeXQ
jD/O5sFA4ipaoz8HJ2fwN9MHSeOYV+oAcaAFO/jU1rc6bhnVa+HShSOuXoa3GGZZ9CH3N1GwS9K1
j/z5Kz5rufoUzg+k4zAI6QVLy/rSAx/ONVsYt9BAHLw3ctTC6C4Nr7Z/rLq1Y9/hOEX6ojgHmYoC
K6rsW4DDjrrvv0DoHeFhgYVsEZD00Be9wz7M6h5VfZslKMmsSniryg3sxxhVA+0p9JNt1B7m/nsW
fh/zDTbngLiwtTNxLc3Qt0GFR0Mi3zG+qdZ9dUgATMP57jf+eIvUqiZQljyMkjBx5YQ/3zCJKZs1
T2lJVbnynh4aDqdTliPo74WFQcddQ72nDuJNoGSf+jjFU4V9/cqZ+N4Stch/hUNJx3SWNUlYDkVd
jzLH5z+ss54up5PCcru8E6DQe7YdkvlS7kYvhJNJUxdbgURSVZCTJ2/oHwFdwqK29GcsDCEkzW/I
oTrq17J+mboPo/nDMP9G7Zpe6N6B1Kqrh7DxoFjlQE4g6vZe52yg7bZYxbq7QfI9wrXWeJbzOUYl
Ie82ff85fJb98Q/KbYbPI53MTfjMpcXUV9hgzEiDBTc27sir0NqGt+19Kzzo65h+zjiX7oBFPVRH
HT26dG0h3xR5+K8Uz5QUChe2/y546NO7stvj4YTC9AFxthyPlLe+fXGiY46Ez/QTK091Q68eGSx4
9yx6Gm2rqQKMghO2Kj6V8xt8TOHfNqj/9J4zPUSw9xq4e5/r+qEM97oGn8Ib+yMVAcdetfS6x103
e/1wb6BvhxUY5Ohqazo3TfMFvEb77M+fivQ1M/GqZ5X12lcH1YQ2G25aTIt6NFgt5RtsE7N8NBrK
YWCQ6+qpz26Kbm8DcZh+XP7iZ7kWd0baV9Q42CLlv5+Gclu0qV3B0vQGCycGEfVvokY0TxHm7eyD
Gvnz0ei+oOPgqg53jkV0YQ1m9g1oQQ9bzHVsUsUbKgSvbFCYXo4+wOXRzm90lHypRTku4jesWHeR
G9dJI3ty0wQ51wFek0GBCQw4AyDIYeYReVZij3AkkzVgiyNYIXHl+JFvb3H4kCaTywoNqXWAT6dv
N7bLIuwS5jviCLdO0ggcqu42V1bte6PQEaW+TLJMyrwYpVab2UmcCjBa4fyIAI+uELm4dgl/J1D4
5YZuwcKRX25xjuqp2xsmKGUP+/BtOte2JDhCqtKw9LGdWb/y7c4TITkWxSKY5/Tz7EVaFleFm3U9
Oqp1YQHYVG5clTIatx3kBDEWyKFh2E5YXtnYl5OkZ4h1tE7Zn6o/+Kzlxl76cyVg2mJrPXwpiwE2
unOvz98rbDKuTHB58WAohtHJuw3Sbrh/i9DoxzyA/EFZW3Px6ZphsoEXsyr3VSJHdP+mj2rPNqJp
e3lRLM8u2RVwmBq9AXpbPMXpuHiZGTqQ9QaqHTstCv7xCnEcixY50hP24KmzcrXZuDxUHI3T0hXc
dkizufovAtQIVXRmepvCuijBZSj1PTxGzx4mqDRKsplBB2Epo++6rkKVfNaurI/zr4reFgNT1yG7
5aJ3OuUoVSCzJG7huRDq7HiC0VOQNtUTtYZ2dj9cfsHLyGWyrEUOaYpV5NLL5IDykuVj01d66vjY
DBCjVSDoTgV4pmztcItWydc2/3l5zLOPqnOJpXhl8D112laLGUJFb2cSWXRLnbEG2ofeqQ2+3atg
N63rsvuZZDR5L4/5qzT0++bm0F+nhKODTqMyZ4lFJMFbVbSi8zOvcJ7maAtiA/eZO6d+tSuUHWua
pSUZI7jEGsihi4AjKMDsjv8CGGIevibJFruhELtW9WvYvwLeAXKyjUArCUyCi3v+nIp4M7hceXE3
Rm2U/69bPnXaK78Dshi/QEjjrGaLty4/qmR4nPl3c/F6eaJn4SNxBA6FCBI+WbpezBNzFeAuTpJ7
U1kf/aFW1lVpwmgdkc0UFt4dl4c72xio4RA5so3iulQm5Lf+rVQ1DuVkjWEWAT3iGggylATCBexd
6ps0TX/O2MOuGzV66nPz6b8YWWN4kltDlstOR541oLttUUUeprl/42WCj80gUO7sQ2WHzcMWU5I1
2Ed9dq8MfP6GmTIFQSrmJAemvtgfOj1KGgM7IrqU6m5SpfdSZHPZmlp3XWbXTrKzZoTDu+W9ggKh
9kLNdbFaUoHVgmjnEdp+Q6Oq8TAItvZZMx7EYE1YjY/b3O3zBxplgWelTeFBur2yen6Vxk9XD10R
+qFUm3kWmjGnL9sobTFm9YgvIyCpDIE20AVB/6r1ZKM6ev9mtFHBQ+9VLXjpFbqndFijg4kUaZ4e
CPi5QKRVTcClb6YEwCXSeFieBRDaAKSyQPJjSGfKabeq9eRWBy723EOh3ePyBJwMYBtWYtU3mi8o
9LKY+JNFqKFBU1PgQIduTj8O0baFAErGg3Mwg935/GpE+xASuhLz730SIb8++whNSnoJp2+jjzUn
yCC/UoZ+iLQRdLHI2tuUiwhsQG095OoKjRTh1YF4LtoGwh/GTVc+ydnGLZvlwAgopKKaeAbOUX0R
wUPkKqD1qbKaEbMbHaRv+4/2aAfQ25EuDpTt5SV3HvmcxMIR+q++MPvo6bxTB7BlW1edN7ez13XI
DMMCRPTEpCxiqqvLg9HE4NedBJ1BqYtiMRAJhuWUOh1uyDuYz8rQeuqz8VZ8YG9RP6J8ZOHRFjzD
gfKnDf9VecuhiNHOrL0Cm3WKPs1qTNZ6smrMlfo63waHMfe0zMtQ7xI/+LMbP3XuI8C8uNo5GkKs
LRs2XGDjmxRZIISUtS4osR5w0YBhnNabXP9QTF9GBH/DaQXJrKAnqqwzdc3FiD8BmcNQhLQfdyuc
SXEgjkMPOGYlqD5shL7GpNHJPbvbSx4w9hvGXsEGk1JGuEUYoxI7P15Dk5JZtw8Ta5U/GY/zUwvZ
Gr+nF/sTKt8gEEKUyJW9lu/RM3fNnRn8yB2oxjtqz/ODy5WuX9P/oKilHyXSx9pDWk/dh1Js63pb
x+sWjyL1UDbbVtvlKlIcDwjbtoCqXQh9O/5HZFkQT5n13dQeUMKUqrrDNv7axI9GcIPgdbRC2zq8
0x/Gz8NPfHa/6jvlLv8bmcU+EZtAPKIrNUx3hQEAq98maPlOb8jalMlblD1n0MmRNH8CnBpoN2BS
sS7AkM79Ed7PV3bos0NJBo5UC3VV0la6cKeBo6QYsWb+TOA0E2Hglmgw2BR1jAYMy2iENzMSnOvI
1gMPbTnrcCVw341buhsEr6yWL4u0kShGiOpa6+HEuinqeIXKhzdM/U6B1M7XEvRyesi/gPsBCPRZ
9qf3AqYvEXvUfGwT4N4iBdCYcGzVAaGmNDcZbmVg0bsjgglURfLxymBn+5DEnGmcC2Rycjta7AlO
FNqt3cDSjXEx3zeTf+9jiltOAnTLlH4LWoIhnqr+yu6gyxvcYnNgXMBCDueiQyvg9BtnSVTVUHJa
L4vBnGs9PuBmDpYdXVVzx66d3UbCkBgIbQ1+YHxsUwux+j7S1vRIZy8jTdsUaXiLPUjj5Z3+Nwh7
54a8TcesQvSYJkcK9cWo9det1JK+HCPnb40UguCUGT6IzSVaAzYj5vEubjK9Ut3WooPKCcZ7IGfE
SE9KFxSfhvjK9V5+idM3xpg6onwSSiFcZ3Fqwdx2GnQmK9K0ChVsMe4sq7vpK/2WRo7Ctppdg1ud
nRcGGApq2a6u2Tq3VLlOf0sOex8qhdkDiaLw0d6kyvcUTTxn6JSHYape/vSNyl4QoB4ZhpqrLuIw
Koq+wdqy8BTOol2lUo1DiYh9BisHu/PywHVvSIvzK0fi+Usl9lSNE1h3LEqdi4uxG0n6cl5AD9f7
CjptswFuo+5SX8fOVEPGMcb19PJMz9MPg4CRNU9a4bQeHbk0fnutuWg0tKkSXOXGHs33lirj0FPT
tObOP+Q6rIPWSgcUIDOMkzq9QnBsCNe9lvzxNovys0RpcVd1TX15j4P3iPBJZWSeikvx2EJBxwYc
MdQoW/vVgOIfITxaqKaL+fnyKzgPrNORF28dBm5no3DFyLZnj46/6fFrh5Yt7E0QX3nd54fJ6ViL
ZVNSf7bZzjKvqZSveB0j79MZwCAxaWwf5vbO1ONqixB3eGVc82y5Mi7bKlsBVTIQn6dfOYuQACi7
kCJgoJXrbmrgJCt5cCWXfe9NktZzxeCgABW5WKLBLOJACfXcQzJAegZZUKIGdCKDCD5yeA1s8E7o
uiYoIwIXADbrVD+dVAxJxJ0L1BTiMX2LrOQndCR4gZp/P3ByFH61Kcipw9S2D3Qegz2t0Cuns35+
OstHEGyABtLmIBtPHyGoaVZyOKIv1H8tQ1lOz+2Qvn2c36GygD5P3Ue3BTqbq9bUvpmTgvoCjQD0
A7G0h2Bzh16ss2aIetN1Ai3tmJwTB81yHSqQM9Be/eMTlgdGXopA4+rFazt94M4QsaEBi/XCWHks
e2SQA7PcWnWCxem0pVw14PiGZdsfLjGT/jIlIcC4lNyFtcihHMWHd9nEiSfZ+VuUS78qw7h2TfuT
kSXOfzMYEjRo03OTp0ZzOsXCd6CZNmGCRkcdcHon9DQS7UtXIlJJ3/ZPZ6YDr6a+blHo1s+gxuCW
1KEOaXig1/q9rpp8XzruDuK8l2uosP75YBJxRi5qyMr+YmZ+08EIh2buUb/cg+PfCd/sVwje4FMe
WT8vD3Z2GEHWs+kikI9x3prL1TUpI6A22PMe0rgUnWKcOSrX+SZp1Vpm94csHKwru9SCmkF+uRhz
cRgpCALafUQ1xPHBPqDgsitK3DOSvFM/dw2+HfNIGxsDlUTDxFwLMcYOdfcmIXXHuf3TPHM5s0bF
vLV9ByUbw76CWznLtHg+wALUaWgYWeoSqDZOSFFQjkT+pXQU7LiM9FFvv1eFj750h3VtEj456VBe
2WXkZz3JtQD3mLIuz7DyDrvMTkcLkrCeIizJQjqkyvwdlY5r9f9fbdT/jOJQDTIs9NEkmUAG8hJN
5YA9CnQdpdskDcutGhUAe0PK02o2PMOaLL9Dx3+G+artJwWNvs7VfjRJ93ky59swRLNNGeZSSmt9
Y+MtD4MqJbY049jUcNcuR+bpIfrPk6LyQJJAuY4wX+wm6H/Xg6+EMVVJ695ws4e28tHaaYL4UHLH
dY0vYRTcRdZkXvn82umXYGSdEjoVdWlUAS18WU4P88DsaAexJqJ2H6NqgUHptK+r9JdHt75TQUU3
AkSxrwX4tY/hJkIEtjjkoq6/BsP88fKLWHT5fj2P5VI/kcc62EmxOHDHWBlsFT15D0kkyzMq3Hsc
POXteuM2uAIFRbGbW/czyBt1laFne2W9nm4R/w5P0ciE3UGWvERQRn6HE07M8H0DqgHZghcFKd5Z
UZ+g4qKa0CvjlRFPF+D/jsgtTdC0Nc4uauWIPidNBamxGoNQE7ONtfN6LhxkMsPJ2Fc9GkkodfwT
cf9HOfx/v1hl/3/y0cdvefet7X6nHP76iX9tYGz1L9kJgdajQ1D71Xz5h3ukWdZf9EppHmA7DilC
nh7/Mg4VzfiLDETWGl2u+tSBWWX/Sz7S+YWco9DmZZWOUvWfGSQvdgriRGPfZKlCO3HIOxbrIx50
m4uLUx8RZLM+OT525ZUCwE+ZwnyPkwViN5Fh3DVNAtm+7uLbOk/0b3Zm6euRS+BGURpEv2J7fgxM
MEBGYMyP9GztXeOYBeI9c/v98oo+zaCdXw8syZYqtVH24iVzKZjVqBRh0hwBIMBSGOd50xelCtOu
cbdayp53ebxF5ePfAXk1IABJXrhgnyZLcSM6Z0aW8thjAPfRrNxHK8O7bEQbftONDgQms7hBsDPe
I/qJoVRHlYlreLqJW0QaSwW1szZoIDIP4JnQZLzrB1j8dYt3GbYHqNK7MaJ4k2nvYjbWgxHq0/7y
FBZbAq8MhqpkNbickhTqxOkMZjT5zYRywzEWKLXQOh9WU8yNw6VAt0Hc5KjGtUSudMfL4y6uH/LV
cUzSQ4H4JTtHy8qcgrMIZZ6xPRao395Mih6heVhGt1nXdjdua6LfbysdOD90H0oyf2TIncZznNq9
cu1670kYX6eVAtpDwG09fQUp/e7STynLCa7zqEIUxp0Tzv1d1IEFm4TZPHV0Ybdto9YHW8Tt1myQ
SDUBaFx7knc+Bv4xNNHo9dI1/PWkv1UTSnNMNDUv52OC5vB68qmLu0M3vFZE0M6e0vGlHtFzjUbQ
VdqUlw+spmSTRQLTOES/DxwoEg2JQ7UOW+AerfP+o6OA/1MD19hd+YDni42SEpdH0io2m7MPaCCf
k6Ztoh+daoju7RD/75Ce21qgonQfoqi9Nsba2nX+lB+RZ6tvrD4nxKY517ZqkYxbtIbnLX+N9okD
XlaJFPXKC5XB+1tSRowBGGJdsiOCtgN5fvpllQ5J3CCPjaMZ4XAdl6iWzDonHtRl/crRqr3zOiSh
hR2ZvZIiwWIhpW6MI9Bo6keYWi59e4oG6FcX4UA/NksjXJNQpJDaMSQTWqCqH3QxjPY26qY4BSFZ
S1UCLdKltJXWjVs7qIR1q0Su9qknM/lx+eOd7+zyCak+0jLlFivPkN/LVg1QrbkNyS/TbI52dY9I
T2j25Q43moq2bazfVuk8HSKFVklm+tdwFZIWf/phZLoji9VgnCisWPLvfwv0zkzLLoUJcTSQKfmS
0rcGtpIFjb5COUw9tn4wwYqGWJKgMWVi8lilBhw3O06lMYTaiK+Ut/A1psXnHmCSQisfldF/NczU
fnNV/MLssUHIO9MQRbeSiVtXaDljThc6tN+i2jIRGwoDJ9g0SJjcMzz+MJM7xM2hDiw6N25XFZhn
zInssY79MHtU72YoLkWeZWvdH82X3q0Eds+BwGm0TrvkB6Lc7g8aGQ0mw1OG87PjJM2LLUKWAq2R
+W9qdKT1wWDplVeak4OskdkmNK4poiFPU2KDiVtw6eqbdshKDDodDYMXirY5ij9ZFq3n1LDHDV1G
DIYwSonQEkVbpdlix4LCsT1Q0lX92khphGlach9Lt4h1R0sg8SJ0a7BDb8oX+hERaX4X4MKp1Ya2
nWouLru+rePRq5I5Vg6lGGLuIG1dbCs9Cx/LJndQXtMHoa4B/KfXChzLTNwhpnXMeggGruZsKos7
SYC3wRDHSGVZ2ehulBlR+6yzIgAfpfm1EHr2pNbMeS6EOOpoFv4YQ7pGl9fE2QLmKqDS26fy4VCC
W64JrcAlIyxaBLKyKtnpmGfhiGEjixLkxT6z9Wt9h7PNifEkXAOrM9cCsLbYnGyg5VOrh85RQRhz
n4ZpAgwvgOzn4rr5x1ODoUIxBzwK1M0l4IY9NlYEUonHughtmM4iQOlMI09p9GCLXFy6vTzeO1Pj
GCNxJC8ibVzShnMuGoE/Ou4xmWlc0uyyWLTJ37kKxPnySO98NLJd1BZ4lZLys9hIKjPUTHyQ/ONQ
asVBhRPtBaXi73sOBG+owXNfHu+9SOXGJumSJHwUFRYly6xMVHzkcuVopnqxT7ifb/ooTY4avlTr
3OJEi9qOevuYQ1lH/n3vJiC6rjyEDI2Tc43Un1YbBxs4H4lQPd0+fRchwrpQxBGOGFsfsnuqARm4
QmgwjXzH90CI4BZS+8hs4ESWusO6JQglvMM2XucWBZ6VXaa+uPZgcp0uHgy8EytZ5pJCX8IgDQOr
vRifvKOIkFsbXf9Q+lhzUMvTjgjT2bdFH9mUGBBzUhUI+KhCDQ+9BUr78hs6T8zJ5yRIkrDnMmQv
S03sfpVVRE7ykraZ8uYHTfRZFK75KEWMf3S8DDR7Jux5VlWcjt/0gm1urXZRoCGm5eJ15zZu8jFs
UxqmhoBqQtlsWk22gmdA0pTqq6EzQY+GK/Y6XNVgISLpy2suU9MA8lGWU/7Ha5gYh4QIqpWrOy28
02/e1SUKik3nH5XQkB4y+Op2s6VtKXJ329Gor63h85XFskIOlK4H8hNw6hbjGamlZrPlH1293qdF
48NzSrB9yx7r1umuBM473wuEpc5uSNyAoDEWEa1rQ6OHDfYguWOmR1AL0aPuSzadj8y79Ck6hBVy
TMCyai+skWHAJmjYG53+1rAz3wct3gvRhLlBqgsEl2LLiVcofSLC7AcChNLUQB+qAcumZTXfTlZU
fTYwXroyjffeGeFG3EtYPCnn6TvLSB3UTonAXeUBFpiW/7WP5x9Nr3/HGm5zOcTP91jeGHAjhIi5
tYFQPR0rNnK9GhqhHI0haNd5ZnwNBzyPbWF8uTzQ+f2IDVbS7wkFOvxn6gxDh/vkJNzgpQir9ms1
FfM3Q0zAMwskuJX1hKsM5lGx3+AJrff9vAq01vo6aFgFgRBW2mtyEe/swTyQxHTwLy6R5mLTN/NW
i7IyD15Sq7b3tlIMT+2Em8RQ2/FejZsWvp+a3nVmXm4c13ceuZaUV/h2Jq/3dKczTAMe4i8OO1yB
xek9hHHsUNcNX9wgHZC+tYeNiKb4yvH2zii05lwuFVSIUBZaLPq8qRvaumP0Midt6IUkYF6EveCf
hy1dR8FFjpscm+YilLK6sF1dj+KXFnHCVa40RzEZBwCdvad109+Xw2nR9OPiz5lF8wVhG1o/oA3k
nH/L/afc0rGEKOMXTmywAGqOLAaFSUyiIukhUIeteDBTCSLBPiaLn2dQjTFYZG16GuAyqogEt9Nr
qpfuU+8oxXc9L80DMhCVXe2MDNUnkmUp9ydau95ffvZFxVY+OhJBLHCgTI7lGIs01dIAiszIXb/Q
CbuJLRwHKrt5LVLzFnG5Nx0F1Sub/vkilwO6wHnBbpB1LCJdxGEyh8gWvgzYQ5BUKMHWTzvMcpHq
uxIE7w1FzRE8g2xwc60//SxpLoIMOE7yAozYRTfWsSAY1GI1aWl5JarfGwrKrEsISFWNJXW61mN6
wg2HM/kvXKeqCHa0UJUDIgLXsEkLFuevaBOMQUWQ1qkNxud0WngLx4lhtgVK0lX37Fi1/jlAsP67
las0NbXJ+GH0nXIf5yESsiJL7M+4aJoJ9f5Ei1ZofCuvfcFrT+LaDldDHRRvSTKbyTrAbnlcl3Zc
614Hx5w8cB5a+tZJPXuEpDFvhiZqnvJEFCbrCIl6AFFt/QVHSut7XfsWkpnG2Ofrvm7n4AYgq4iB
FmrDo9JW9iEOpyy9C6x+vFObAGupGdYHN7uptgzPTmcDzaE4HNbZPOvWOnLh19+qASztNYen81wP
8CHWve7n6NDHagwWxCqrL/QIS+x+/DD8qpajgVJFXNTpprJ1MOntGA8/tSEwOLaqbhsrVEwR7kRD
FFvpEt/6bJqKh1pBldjTrBqI5Bz00DozK8FcPord5s6oWgUDzHYcH9BreEWB2483qT1Nt2lbqle6
x4bcmE43YTQmoEvAvQFkiJjB6cdFStesEq0uX7IAv4uVRqwO6yLGXWs1CmH7Ht7Zscpt3LH6FWZ+
yXffqqG24khYPxd9PbBjGJX9aSZnbz0p07zVnQrF5N4fm4NDVnTIcaX8mAYoCNM4iR6SOiwwlunA
m/TV0KUboC/9c2TF7lszjJRyMVIbemQ17eTvSqhRtCoyREvXQ9hqeFkMbfw5Glvl2jVIf2dn4jrJ
uwB3RQlzyb6MXTduTSOvX8xEd98ECsWoIjdS0F7DMwAlwCwKCaGwC9LVBL1C3eFh07YrgyK/uza1
rNhik+22gFQzrF1pP/pvCg5WjlfUFZLxkaHimpcaMTbYZn7PlMp+bZbk8JhoRvD+MMqlht2mgYYb
QyZyzLUF16Amsq6hRs6nCieO+4/UkoBWsbxclvhF2n7nli/qqCtbzc39mxCHl1Yxyk2IEfCtnQBP
vrzxn+9YEmgtK1YOpU4aIotAE24NoL0pXjSq1l5V1v5Wz0x7o9bDdLw8lNxnT2OaW52sIqIBhGXW
Eo5YI3RqFFpcYeeBM7ilNd0GBef5yhYsD46zUWS5UpMvkXFOJ0QBWbQirKqXEZFGr1Gdx7BTqk3g
9zFA/elDXnHJEH1yDaL6C/ewGNjk/sKSNWSde7kfT5pZRpltNy+ojRffMAFT7+1CDe8nGyxGMSuA
kpM23YCATL3ESpwHaqXu33EY2ns0q/0rB/q7j8OSQc1P9tLOTvS2x+VnSK32ZSy1cQdc7kXHWmLl
i274PpUhMY7vHbLtWr6t4b7sxnnqnzM/UW90LLuuKLK88+kB9+h0o0H2U19YZHu4GdS5OarNy1D1
Ov5GQ+ipqFdcieV39gqcMGEjAdm1AQIs71pV4GjdEPXDSxTF2r0a9NNbmxQkzW5qtpu4sKTzthJU
G7UwAS3zrLjEGS6GQpXadeEqVVMOIktNCuqpSlc7B3zA2wxx92h+69IGxT2BjDXOl0EVWt486c3t
qCp4wuPFPemeHvZlskeAXLyB6dXWeouHxXqeUHG/ktP8yo9+jzaKEIQaLxM4qOmACj0N805DpztA
RPHFpcO20/uGU1Myhg5ViCw9dZwdTu7NHV/kdc77+DXLddwVQEZh65NM2yyIJ0oWVXGDRQzIq7DR
btD9xWh9UMcrF4olOgIqBwGEmizlMujzZ8Ard9KsqC3F+BKo9vQxrTCCmVJMBzGRTd1N3cQKSmvq
fo7TBFW52PyAe6ByaJzyf9g7rya5jXRN/5WNc72YgDcn9uwFULabnt00ukFQJAXvEwkgf/0+aM2c
ZaF6u4JzvTOaCClGUlYm0nzmNc1d5yXBWzMNxNfcGcXh5Qtpe/etv2s9GxxZE0q0volBWzmmg+PW
ywN+AxhpAta+H02Jaeq4pP/GUOxHHzzYUxy6+VyJhsB/LczlYUReJ2oxi4kmK66OIy41Ny7A7Suy
zoq+xyqqyBXIHr7cGbrQtdipXMQ7eBkRpk6Hh2WK8RjIO/m6Lgv/teES1Ly8lOsB3m5HiADog9Ly
CFDPvRzUCLAGcj3JoBgxoxYz4/Ngz9CmEupROkY4N8a7ut6YJbseXDuXCuSkbZYKLK0Uwyj0h2oI
wCcSnMyRk2Tpq1b29g77bNyg12aCmh3qIdJ4lH0zPrZWFbzGNbW/scWfWXM+LRV+ykos+1YnbWwD
jbNl6w+UK4sIV6P5Q0PNIZymyjh0vTnvnRnK+8tr/twdAMKCTw0ggP9sAY1+b1uF2frqwcGE/F4F
DgRQO+t2zZwANzIdd2/1WvOAdQKOxarQHwZabztqSe39OInXoE+Ne6e39fdjq4mzprfqFZE+FFkc
Xm5czc8cNRpjdCHAWwAb3MazqqAPUniNeugxN/2EzJm5RlfBoZdDe+OorVttsxWJMoidLbYG5WTz
cis2xswFbJfGg+2N6kyXYjmXC46sTokSfLJInRyjmfdzXIjzyx/EvhqZ47aKVoHDpPW3nSRQEp3a
c6AeXLnod6I3l3dYp357eZDr6cEZ597yiXFoKD2VkH4tMmALR4pb6g91W1Q7yV9+rnWAnoHdFAdr
aOe7HmDmmwq/kP3LI2/UP/lwXN1rrr5Gi5Bht5QA9NO6uMos86FVqGMIX7M/VE7sIucRjGYbVnZW
9DullP6tHhIiZ4G98LQT0E6x5NQrb08PU4fI5ksLM5Q5bR/NIXVOM63/PmoSxb/JRunG8hqEt3AA
VX/NpoMpdKth6udjDfFxarSvjqPKd7ge+t2BbZAYQNs86y9bOc19AJZE3YkMOfFDjBHGH2OiZec+
A9sQYfdofRKId2OySIL4tgxQGA8tICvdjb3+VCy52IErcwKtGJOCA22iLbffL+XaiXOLx3xAoaGo
TX3c5fC1XnkLynT7FM69+Vaja4H8imdDWvPqHPXUuIJGZGXDMkarF60Dy89KwIULrRaw2rpvOInj
uV7Nph8qVWZaONc1IPdazkFIOx77Wk0IYBPLnOTQJKpOfsDoy0sOgSmcuyWI0Sw3HE1kEfWe4UQn
xZdv7LrLb9RVn277ywWgPWZRKQZ/Dy55CyZvtGpqJkt0j56VpvdtW2EC7eRo8OXIqiXcQE2ThVU6
dm9Ia3JkscpV5Gx0myWyO231CTRsA5b+kiJIYqlSnpIZKn0pcTyHBsuh36HBubz2O59Ws4dce7vz
tSn906YvJfY+yMeDxBtIxwLK698Wk0GNscInShygJ9g3kvU1F9/MliImUTZjknBsiYD0L1pZJH7z
KGWH7SevixXy5dK7OINAyS5p9pXjY42YpLYIVVV0N+6dqzq2s2odAndY5WRRrdxyWO2xGIcR65XH
wCmmU9FUMBw8UZyEjjyQSpzxrE3FcGx8k8e4tLCVb9z8fepVy/HlK+JJMfZiLZ6EwdcGFRCMFX51
eflKfc6sum7mx6WaxFfPmHwQcyJ1iqgo/BxT9NahfzSbrflF6YrEKPGK5G2NqII8lEsp3leW9NDC
Xsq/P9L/R2r+h7GSS/7fSM3X38pvy5DxyvysRfYvZXn+kX9CNY3gHyTKqMqQnj2pDfxLJj4I/gHO
kNNr6XBCaMux7/8J1fT+sRI2SHFBIwLL5G/5b6Sm/o8nCC6FXR4nJCRXVZz//b++z/+Z/Gze/b1T
hs1f/496rN41WS2G//qPy7gB+XoK95CzPVJGggf+lZf7qbAVtn+yHY72qNqT70AEp1qYRSXVt9Mv
y/LPoW8NtcLkVtknGl1b5iKmczXcrnw4Cmu0T16dfTFmXd8vJo5fL490eWH8PSnUSWCiUHGnBbWp
uaQF8QeA+eGo2yqAPyuWoy+zdu9p3nBoDGmSAI3dq1L27ZdytIvHl4ffXBf/HJ8ri3K/bfOar7/v
lxBCVYNjtpM+HL1Omz+qYBwOcjHyA1Wx+NHJ6vyo4i7/Lgszv/PGobjvdEBLeEn+Zhb7r18C4Yh1
oPS1bf12cmxHzeTz8owOBcozraCSnSKMkroV2MwK9NDitul9Ghv9mwAP9dc1Fd4P8US+HsklRVsQ
95+HwuUhTHOBwoyYmk+LU3gnOTXB65dX7jLLefq5uIPA6vFMfvCV4pwzg4fIZyWOwdLHkWXKZgxB
C+Ogk8/eXeMVy8PLAz6z/T36mqtwDqUTc0vPyyh5ziJhwFEFMV7nwLqS2Hbxtxe3kErmZfT69+QI
8YAVkguvzO7LXbEEyHDpY8+uwOhtgPFZ5+dG16XYYS1bffE8r967uY8ZN1ZxFd7lvfI/lpTk+XuV
Vb8tTABdkDMr0aMu4CafVY3stmbERrB3Uonnr2EJ+87NCwQ4LEtZe32Zx3qfz1kM4T8vFM5+loef
0O+u4dqKc3meaQD6wL4v51WXmUyWLB6OxZDFq/scpS9QD1GsgLO9PNT6uv3f129dQoYCioRoHKqx
lCAvhxo0GaBt1rA/Mqm9GW2syFefURnGg++9TV0nRaqbgvvLo15vEraITbecm4SG0FOq/MtxTkF7
OKmfC5Bd+L7npYtwvjcM1L7H7EZudbVHViVUTNypmXiAu7ZtwrrPFNtd9sdl1qe7YXaCnWE31o0v
9twoLs+LzqaHLbpl+7f1YI9z7XfHOmvNhyB2/FM8Mc0bX2tTl+JzIYHFIV55h7TdwdVcfq7emHDq
6nT0OQaE/s8ky8WPJRgWzCWtXv7hLLL9EWMVbu8wdnWxty9yui2QSvA0XujcgEMcEyi5dumMKJsO
M2qvL3/aJ5D6xY5an1GPSp/P3iXG3GzeYMGlTVGjPVLDbvc0HOtzOw32n3nSOCelpEfnY4bh42rJ
rpJIw7Cq3qnwwfS542jcVcZs36m66e5Fk/g3IGPb6xCcFtD9lSRApE9Kum7MXzaeUU1AtdKpPmq2
0iPQ9B8a2b7yJ466UKZ2Y5tfPVvrcGRU7Lq16APq73K4YBRG1etOfZyabO8ZrRNJa3y0ZfWpp6Lp
g/uk/IGmWGUiRKIMBEid9y9/ju1Je/oFkFVpukLsBaBx+QtcJ8v0rnNrIKVNtafwVB2LFCdA7kDj
+PJQz6wtjwxnDBgzkqpbEgF+tBA+TL86Zq4TodKthSmO71Em+3uz67wba3tZVFhx3cZatoO4QEjC
h9zc/diz1V5uLuXR8HJkR21triD1GyggwaDq3gl/8U/6AMZin5u0x16e6nODo7/DF6UYSyqzGdz3
ZzkKvy2Pll1oMOhaKum5J807s7LcPa3KIWpQOvk2uSrQb1w12xubiZNbrFZA7C1wfZsrIFkgyupG
Vx5V5zsURtPiAPRCvm0T9FFRjV8+ZbnZ39hGV4MCRCFXo/QE0gI06WYbYWDpJ52FAk4+GfIk2dQH
xbbi5NQ/42LAwgWbyGX/m6vMoB4aJjZHFjypuzmscSkC2m66eZxF7r/qez879c5oQgMBWrRUvnHM
y7r4PtVadaM4uk7n1zuMq+tJnINrDDbK3wpMv1wTU5cHqh1881jMlNkrTvArh+LYDeGRZ0ahvggi
kgYDicLWy8SsJDxDP7WOfjJILHp9Y69Zc3djFTcJLicF5CXUUpczCQ7uSqNy8FU+I59tIbMTd4fJ
B36g1QbiI0lT9pHtDPrdWC7zaYHEcvZGzbgf8EOPdIWhSqWL8g0ejGN545m4updWIBW1R8Ic2l+c
4Mt7CctIo6pRRDj2VTdwPWJC2c79bkYu/0ap4WqV19iXy563f1U/eqI//PIt+8UdXaFSE1sMr7kv
TT1FYXu55d5ydfnBFCLoBQUIOguJ2M1exe1Dul3GKFZXV+EQZN4RwEFy7Edz9dZDrvbls3E1K0r2
AMhX4hZJMEzey/Uj3ukypezy2HpGcXINbJqWFqXil0e5uufWxgCrZnH86E9fkQ6BTo7w7cqjUM38
o1GG+6obqkYPc2qbd+6Q9Hd2YuoZJGEcVV8ee5tyortB6f1JrxEwKvHEZoZeL6fJnfF0H2TchaPw
wCflBtp4cWNht1QlTkHUg7xyZpaUCT08zN69/BOuP+r6kq0XH1c2zZt1eX7ZOsIeFJeOUR4LIpH3
vuitqI1FFfW+Dx9lnMwbpOyrW5YpQ3pgtljcsaHWj/7LeFnr+lrlN+WxoiN8iBEJD1EcdT/6hVEe
yrwIKDyn4vTyJK9O4tOgq2fAWq8Awn45qO31arE0UR7hODo73Wqlw4s2lk5kNVp3Y0U3cFEuo81o
m3yDGj0/oxnKI8D0pqNqPBg/RqMvIqG17afG9Srjbkjn5SsBcL9Ekzu2+bmw0uLGrK8/LcQS6r1c
P/wJePvLWcu0MjVChunYrh5LhR9EzuLCLzFwjtWKZv/yGl+f1vUYcd/RAqHXuQUTSEtflkm00zHO
Ru9Qe4WHroZxSy3kKjuguwgJglIQjRYqJfrmyNRmXmi5rcmjcCxXRqlhBAe7XeSfs08wjoOtV1CC
cPL2VI61n+0m9I++FaqO7+3B1h5NI/NyTOOVt6r3FaQPv7sKJLNEh/BrwG7iyXi55v1YYhefDtXR
LFlqH73rg8wn7cbLcnWIyGXBfBP4rmJvoIEvR7E7fyz1llGEj6jB2CBWmCuqyPbidZHo3U+GNho3
xrz6viifUpQCRAtBHJTDZjfNnainus3Go08k/yWLgVwNnn4r+3t2FORGV33NVTRgs37FoJO8mMt4
jNsxOAOpiw9Isbs3Yp/r9cMqhRQTkwK68sYW0M1NkOoz4BJAaQD4NKvsyOQW803vcOUTXYi3qitu
WRY8MzV64uu9t6KRIOJffrSY96XVGqpGAmPFXVVilRI0yNH95gbEjoj3eWXIInJD1nA5SuliRM4f
4tjqLuBqmqIIohq59+HlYa5u1NXgluoz+5BzSHvlcphJJiLtG1kTCyCtsuTIDHeBM+6qJukOLw91
vW706CHZMRcfkeqtnoo/j3NpxoCtEZBCQTmlge422vd/YxAAwhTToIgTsl7OR/aq9JPa7Y6TtHw8
1dL4VQA47UZq/txUuB4I+QFYE1RsztDk1GmqNFCgVZAHuLdT7J3JN28kMtffBiYcDAFgSBjdcYou
55LmDlDRgQJAGY/+PUX1IhrJ3N6Msu9ubIPrCT3p0a3mSDAp0VS6HMrQrAVWa90cM6MHctsX88Oi
Kf1GeLsuy0WqQrdyTcvI722Wb/u0pOgnUUjDsKVM5upEVUb7XoxVfIdsy/Qh8+vlxvVwFRKidkHL
G4wZGRkI100l3ktibzTHlIdTl9Wxj3vvA17qKAS4jTHcaRAN7yrPzQHZVuON8Oj6210MvQV+Tubi
1BC0J9xI2xQ9hLjficU29ukwlzduiutVRQ0BYCu+u5TNrzaj6xS1UyXrTeG5zStzqIw/knKcfxq1
sk8QG+UtVd/rW9cxIMaD+UeKCezZupl+Cf20qTGXrhSC4oly79zeyH26xIG3t5JM3OcZmuulU2X7
l0/201V0sXso06y0PEZEFwtY3uWwXdzHy1JW/cnKOlmHw1SVX8qilvd9IYOe5neRflFZUfuh7nKv
odNrIRZAJ2Z+GK26S6EVJuqDozndGNZKr919nPlNcrIqdNzfLZ22+Ae7bHpkNRrpfKvTlf398hyu
o561QEjfFpYw2Coq5pdzaCyp5c6cdyehOf1He2kT/B7LAhlqjGnNO7x40D4sgpQGwFQgNXtIhZw/
ObmMtZ0rQV5HWBia7p1QOX41XQXc/sZu2ugReIg7Ua5ZrdkI/laQweYqwGGvde04sM4uepTD0czL
5SGGvvAT8Hryw0pyYoW0zk20Yc2gLXZqLGAEd3MLiUkY+dSFpAWasUc8KX5vp4DGwtgeMA4aCme5
pZ4AyfvqTqElQCsUohmUNpDslyuaxXaNWadZH1fRAKzDit6v9rZZiB8d4l5oLrdNW0RZjKT+Ptdm
80uXJfNPu7WyP6taWOj8i36x97U+YZoQ13nd7e0uTyi4cn/luOnI5Q1FFQmiYhk8sdfL1GRGrq0F
UTI5YCodd4zvW4uAFodtG3HaHg26Jhr9ojkXs1Psi9GwAUBWmvcpHyEJmInzWY8HD5GOAeZ+BX3x
gGYeeBU4jBQ7nAzH1qgvdA2BB2lbD4XfqjJ0GkiUURKbsPWzlrI1giuuObIjvDoOXUdN9qvFQdnj
1DWEz9HSmtk7Vn78MNrWNESarurvQ91N50BSlYpUADb0fpbOWL3vklqf97U7rTozBMXvGjL6cdc0
TvIOkH9W7bVRH617sfTqCJ+zSFATaKsvE/zIOOzlEhj4L8l+PjR5k74pkf8LQqZtVfCOMkQChsLC
aSg1ULiJaryOtB2wqhJvJk+Z+au1QNrvkEhc0lM5LGn7upd27ETcKsVqDtD538a216uw8kqBtq4E
6JDu7aHD3TmBVmpHk52UXyHuifvOnyjD2Rhfq1OiwKcohNeHwzg51grVUfaDl5oDBnP+XHyy8lH7
piES8dOivFUdDXL28xILkRwBNM3jvqdTOoVeUrePpaxyF9SQU5d7MxOYB8WehwSZBQ35ixbPS/WX
J2vLjiMzU6N+9LLEgUzWTN03vQ2U3oXWqPnfXXwnvpTAxq3D6JVVdxQzvlqv3EX6CGZWCVyKhQqG
iKpeBqtJsywMznsW+KcUg8L+R7yoDkElS2j2MZlrQC/95JbWLpmFeNtXg4Fsd1WYr1VhLTY2JxYy
p4PRoeysq7SKX0kxlcjeZy2e6IYY4bxkdMV9jHUQKAWkrWdOOLuLhYIPbOxwaSzjvZ646JebeZXN
IZZRyxdzKXQkKYJ0fmOPsf4RBk2q9pmJbQ37v5If4XPo2HJVxYyqxSjEdHBxI+oj4O/r4maEUJH0
0RbGCyDpfyRxoP3R6o32Iy3Bq4Rx/EjmiObR7MPhox65d21ZSG79VL0f/ZrtBX3Ub0Jbb9xXda/q
A9i6YtqZVTNap7h0ukejn1TNojvQ67Ilcz+MUOZcCl5GfLQdb1YHDeJ/EOapT2JNJLKgcUAD9WMP
N8hnzZb2lbLQfNlPTZovewJJBO/mGpHD3ZSNeFMYejmfC6JaNxR6srS4yyxgykyzUbBZu7S8H3JI
eOy0/F2RaM0Q8byNY9jKhkJUQ2r5rejzuN5ZA7sqmlH2+WNuJi8I+wbaouCONqJl0HM3Mrwp42pK
nPQeqU25HJKsTJOdXfQ6GiaGnyIEgpIguq8QkdpDkBbOY2qawtrpraF9GWKz/T4oE3kgpOvss51U
IyBpKGbVLm4qrPnQ9UhXEX07Pnp+DGetxAk4DTvXXN6K2cyzo0Y6OUON8opT19VF/bF01YRloZmh
irJIgai+iYave5Ruj7KqUVWLCy0AbMpHd4IlFBaehYWdV48dNlyqNx4bL+MxBr3dgh21KzBotQNU
KZBFPYUKeMywGzyqh6zurHTS8FFRd01m+ZrtC9GzsPSpDSkBx84d53WZ7mca5J/NRhPfgczbHlKu
jvenlxUBxp6zqz7iYIfZWpDL/rOtbGcKyw45xdDAWFpD+dKqfupYPZkciSTvDwFfU4tKNG92RWvl
FZ12p/+eMQt4+wDqK+QPK6p847I45b4IOq2IuiwfunC2pHpYsqwtQ5OtV+9kqndqN1hVX0V5Ouot
HiB1hU83zb0vpZCTtdpQFMlOgyFtY2gvXW/Pu2/iyzgO/NDYSNuBBrdVvoNfUpmRnJvsjVCwAncz
dngiyvquQaCfqtX95NeEZnWs8YSZft65r+fMGJs6THJhHlKVukzAzzrr1CdpHL9t5qKq9+ZUe1jK
xVzEkdVOFN+9aug4QsIy74JWNz64xuJ9V2VgiUjkJqLVOsFLcZgGuD/hVBve8Fi5lbU8QKiVy94H
p4ePgDH4f1VWkHziZrf0SO/jEaBRNssPA/UXQjcxxHg+DrEldzkUWgvXvtR4ZQ9+L6OpSpHE6Weu
lihJfB7cIpm546pMmH/ZSYd/tZUEBZa5PGr7Vm9L44BoztCHWSBx60mSobL3xUyvOgrctPkxlJSW
9kOrmca9LfBoj+YZXcuwU6n9Z+sA+AyNgpvunS50/TMNkdo7BGWpIUIP9s+6bwDK5CdwvOgntLzy
2A7CD9FfW5jKytBPtNF+ldZWpU4oR+rmjRzKNC8Dnqf4jMKkBdVBX0HDm4BnXDxR6zHemwvb5zW3
W+XRyuvTCYqFjdVK0VGRDWlziYBjg0gmkUeDY2o9TQ+DoJyxs+d2xcZSjV/CDNSFsUeI23+9tFkS
7PAkt42osErvz17z3fpQ5cH8tl6AmUZmHvCKvRwSrz/3l6j+7+ms3Z6A7jMyDpuIOJjzrKm7xj4L
Jx6PjtsjNSsm60btYRMlPo1CA5bQG8wdUjabQptTB05qd6171ktCBHuamsiTRXr2A4QIXp7QM0OR
jzm0r8mkoYhtsnbENydvzhL3HE+0PUKIgRQqBzpfd45NQP9vDEb1FClR0rErVJ3spNEBVHfPZM8o
hY2YXmpLz2XhoPr8bwzFrEDfuOBxt12jRaeXuzTCPfsmjl+TPeu7EtQxBqh5emMJNxnt+rWgTVJ+
Z5tT8t4i6NrO6k3VefYZ3d/iUWGVeELhTMO2RUvSAzomt/QYN4WCvwe0AA2iDMEfW2I5z2DhoWzr
nOdy+ULwtBfF8KjRyB1E/hf0XGSvFrSvXl7Q5weFy7gS9UFQbRKtqQ/8Eliec451P73v1CD3qbCC
PeRsdw+0ntg203HSHWP7FqbpmUPnrBKKVHtWLaKtPABaBMOCoaFzngr2iSuG/lg6nroxweuTsFYv
3RWlivA59e3L1ExKDY+8WqpzHa/RjtfpX9dqTJTyftw4B9cTAvNPskpIALiOj3g5FGLqdTFl2gyo
kaTJhhB58IX8/PIHe2Y+iA5Qi4Vhs8JwN/NZVFa25mCLsyhaBO7bwKSK2QZvB2F1N6CQ20Y4OxJT
CBq0wBhosjHk5YRi3S7apfXHs8wFUPekMe5q0Pd/9I3Q7uZBm995S+JFpicbpEqS4FTawfgQVMV4
FrMrTrT+bok0Xe9X1tYHwgukA37FtlScgH+TxhL355W2H1UWake1q42vEdEzw1J56o7mdXkPBe73
6E1rSYKOFHV+9IT4AVBuLxcjMerEEksrzwSWc6iWDt1PVJZ3vtLb48vf+HojgdllkKfuIjDU9Wr6
pbbV1o1TGP5onyGJE/cDUcA1AMW7l0fZyBY9zWjlMXOV0oWnCbSpZQ2BiIu24+wHJcCYBP3SyHU1
EVIehVuzLOaZgr2PFZRnfneRWdwHsehDW43NnR6MRYTCRnIkcTfCfE61XepM2eM8WThzL5ArHWuI
j6o1EI5AsCjSXEfbGzrGE799wDly3NSrrAldrCs1xtzLUt3K7PPQu/pja4ykoiKHRFKvHiIvL9m6
4X+JE1YI/Qpg4m6m+QtFanP4DKtD12eWHTBMt4kcPzE+dgO8lpIu99GGftSEaTlNv8WspgUMaGvV
R6ChvtLBtjixGfsEp9aC/MTb5+1HuuGRE8T2jbltNt06yhNDgOuLnise35ebDqXHeS5MDw5LPRlg
nsmqToBDzFtSYNvy43qQEIQBmAk8nlvf3oRBU1cOXpA71jkFqJ8dnS7Wh0j1linuYlOm36BWrv4o
Xlyi/taUby1yHBhgamF1a0+OebRQnKTAyvP8Fx0irNtf/sqblVh/IIX6tV9IMZvkdvOV58TPc0Xp
4GyPmEO3Fm7w9WLXp98fBVkqVoB2OoT57SGvqFL66/NXpAN8qTK2sE4Zb2EMr+fiQPKHrLgaVazI
lMuvms8tFFJjtM699P8AQUCHt64tgCAvT+b6VSL0g1YFapjK7ZWSoeoR9XNVYp0b+HAP5C/YjLdO
durGxty/PNRzM6J5zH/R4AFtslk3Wytnip+kNOAD5NnJjeUAWOmWEfNzE3KAC8P1hH/pP92dv1zB
fSvhWlXSPFdG5bzJjXh+5yy4vgFaGm9APK6fNDBdxM2A9mhnMNzlJxIZxGaIewYInSn1d73foJo9
W/PJtlPxpmjjpaV+1Ha4Tg+1uLHXn5knBBX2Ovh5orAtIwCcDiqeDZkP/lPdqxqm5A6TpuXOHbFA
ffnDPTfUCsYmZaTocRVQ68VgQ3SxmaeinGYZfRzK1KbcWTTG7+8RQlqf0db/0bi8XFKvM6detYl5
BoKenwzZJxBMk39jj7h03z3uMhIo+KCXo5RxZ1to6VrnpB7LA5OLo1nqcmdmzXTjfD2z6RkKxiXB
BxCDba/X1EbfGwnXzotZU770oES6TTzfCGCf+UK8LqBlqVLS3dqqJtoIzfVBXbLp4Ti8oRqlQjG1
4wfu8lv9ws1Lyh27PmScYTJU7thtdlWnwZwNhTDPozvl7zMKxgXSPs5knWe3Sk6B3c+PWSNvimo/
O+6qv7Pi8xDhWRf6l3ONXkBBZ6g3z3Wbfu2pjoeaxARzDv60bZRDdOk//PauXw3q12gBsOMVgX92
7DHw4tzkMQloZAUZbSqw7Pt2Kn5/JHbjmkut+x4N4MupSQSdhrzMLIxYRuN95wTYyDXe+Jaq4G/C
s9A7BoOK/t2KKYcHv9WR9dCaAJXCC2lOyQyoWA2vh0BpNy7Gq2+1jgLQl7PFOCCwLifk91onlpJN
n9bm3IXe0rXvhKdpe8euLTcsaXY4ZONp+fXlT7ZlIaxSygboTW9N/kmJt+qU6E54FV5HzVlI6ckQ
w6H0wXdq+ajZbT/uC+TfKLdKI4d96yTurtLR/Lz3U5lQuKx7eAMv/6Cr008BApYkTBnSDipHm+us
4ZLTAzXWZ4mwedR0dfYwzZZ+Ay2wLucvwe06a7oZgH6hYpIzb015USB33GSZmjNq5fFeo7R5WlDS
OhhJ/ljms37jsnlmUjwDcFIR8yGp2mLv/GWWyrFVdRYihSHZWuOh7G6LtV9Pag3kQCTYlAHw1bjY
Qy9/Blwur95qyp1EUihfr9gr3s2Lf93/9N3KyOMxTk+dcKxPQ1zRJUl1ffw5yqL7STFdNUCXXCiN
dEoGgV4CwlsRsuDVuyGZtC8Tkc3jBBv0L5QkDFR78xmR8zqb5njPU+UNx9TSnF1b18g9pLVt4GTm
SPpAbWqMuDMq3Xo9LA3i8UVWDx8CSaMq6qYyrSMV63jU6l3d3q3eBEXUtjalfYyGzSQss7TnH5/x
aMJRGu0jLILTSj8mbtPE+151Zhzi+rV8m72Bsno2aLm+b+ox7qJ+KhFSpH9Xf2tFu8T4a6nY2geG
LTEprlJQDwHKwj8c3DGLPTZl7aekhNoS5TktfsToSutLI6ajzLJFD+veEv4hK5Gz303T4nxoAWCW
EcQqNJgAszvgEQytxHgMN9spt9TyYQblARbT91ObHkeZFKE5JjQwJKJbHyHV+imOVV7nhCAOKytC
pMs5K5uKxXFJ+/RDPQJZ2BHopW9mN2vKfTkNxFImTYzvVYEAdSF9/u8ROkxSDClo6TKG2CgoTEeq
WLqPyoAtjFlMW9Q72vZo2NM7sl53nla2oQG2rwuxGWk/DkMNhUcz8vmzShvx3kk1RNa0PEeduU8W
JwhbVAx/NImt3qcx1r6422ejsa+8mb5J79RNtqPiAryC5iO1cbWoMg6FLJaTlhqTDFNhB5FwkjLK
Um1+baGukuzykR+9QxTL6kmXHO9rkHioGkpYPjPmaJXs6eGCJdgRWpSvNNxS0kPbxt7H2dPMR6v1
KdEUgxg/B5Oz5HtfTObXws7Ln7EA6bAbkMf7I7Hn0qW5n08DaxS7bFCJvQmMh4ZfKyEbMzY3JqrF
k/DO0NgMjWVNi0+JVMYPs5zI8ACp+fYeqId8S6Yi2JMuWzpqRU70CSm4+dE0aELucj3L+Qhkeie8
xvzvjqXG+9QECLKbLUSjQ8r3oI8RjLKnvdQn3EwQuRmro9v75RwW7Ryv1tpaQlki0BW7yu4WLOHz
3vyTNHrO9j1d54F/SHSs5GJIgxZe292JWLmoPzptdT9bfWNGDXqj33w1dO9FQCemkWU2UcyYC4eC
Bzzl/bAAP9/VVp1+xqNEvTLMmt5HqiXi/eKm3WfwBKAYJ/wz0jAZx5lfVM82tgvKWH56uQrS+6Vt
BpveeVKcaYpJHBipDNFWk9YcRNivJfiZ6c73Jkh8mo6mjsQlSv94iAqac3SRU3y/KldDKxrWafpF
CwL1p5nH3Y96yPr3mZnLx4p3HPdtLa+/Fk0hXs8dtOcwyLq5i5Js9j4HcMLdXSoBHEWlhrJO5Is0
/4lqQ2IfG1uvzPs2VupzUqZaRm/JBmTSzDVIiEQE/vdKTVq1d1Xrn92GNvFJId75PSuRJIr0bm6Q
96A8825R7vxjqi1a/aCKuu9jIajipRNypbaRdW+a2lHF3rZ6/e2CWma6pymqkGLvdI1Un3bS3ph6
A9HaRNU/0M2m4O85WtEenSmh74zyFtoTrUvZEWAYKnh6P6VOiIlTlZ+90oer2CRub+1sUXn88ngR
MnQlDtehsIeWVuKY1Wa4FINHuw+658yfL/5bkx3dc3866NfQQBEKaIq9vF1qozlZiPmWK0W9dHYz
HNn3NHfRNMkAJzgHpTGf+8TL/O9mo/MW0J6jnLDYfmWhP1eyU0yn8yr0s8au2iupmnMwoU+9Q42y
M06NazMLpbr0R2JBsA7tGFZuZDjEHEjt+F0b+VUKodpETPuT2Xb8y2Ph+O+doLG5wsc+6ZEcjznf
aVorXNQ7rmqnm9NvCFvq3ye/aM1QBVnyOkh0Jz8umrZ+G21aVhybPVi7TiXBHDXD0MU0YfM63rcg
OM1PSVsM3F62cj93EwCFE22ZTg8DXbqfNZ+jEQbUkOg/K7/+qx/KGG0snrT0/7B3HkuSG1kW/Zfe
ow1aLHoDIFRGZqSuFBtYSsChHcoBfP2c4MyCLJaxrPezoFkbq5oRAeH+/L17z0Ul1Dliu6wGygQm
2fWLj33rKCtCQeKxcSgG7GUtegK43XWMNaMt633XdM1HaXrQSDkbWS+NqoG5umOPpDA3gsHZeUB1
nBB1x3rK3cV7W+CAid00G/amLINRxJOzMpnMGHu7YZ1r/VuH5KQJaas5ZMo72muOdVCEc+q4ezdF
LBYtBHp8QVnjJWRakNaxrRfS26PMSb9m+G7Pc7/WcPZQ0jHEA6JghWiOGIUWRdlBFYd8+IKigB8x
IFhLYxqXhhEJaWrTcfJmoleMDCzWQwlj0NzTb7W0GCBpNcU9aReAWAF3lZFdd5230+YJqy+akBXh
nW/La/pmpYEL3+0D8ligXR26bkbhFDUTANUDp58hIJBL+lbULMaoP7jKENO+L9aiiAs79T9nAzVv
KOqMG6un1sRJfNC0p7zKewum2gTugKj1gq6t3zNyRvGT3AkH+cIyD96XPdXzV+KkKZIe6cyEbZZe
b0bQS4ckXBHtyIjOivDDEWXhE00N89ZsvfmZL7E8Y5xY7sAZF98ICoKvSZU8aAOD+iMJ5nwRrYGl
M7qzYsUssxcNwcQ3iJlV0f04z5SVEJoXE8CVfCn4T49FYzm3qBf923WcU6qbvNGJCG9ttfdGMFkh
bUg6DUEH2yJutCJgoJVZjohRXCK2G7RO90O6I9arhNQvrgSpGPesUrq3aSZ3RJfUMqjdSMC3RdxP
4/o50E/rd+ilpwbnf1cHYUXCTBkT9SOT3QjcEHGFytpxa8igdnf2UpgnXuFExcwX8nzD0Hf5DKba
zXbKwH4SrfhqHvUhzcFj+OtkRLnttTfSKcVrnqR8y9KwEoR6piy6sGXwMmIXVsINFzb/H1qADDD2
Zxpv7lgEdTSnVkVmRoeEZ8viUt7lfaUua9saP7oBMSA/YwlEqKqO69mJHhK0BaWVDILKT3T2+Rbk
rzJXK0pU3efUgee3hUEepWJNm7gNF9GTDuqXfXorpQNO0RxK98bn2c/CogMcEKFJpNTUJzRmMSUh
yb/maAVTvHhjzmPUn1U9Z/XN/aBUgY3IdRo/REUkvkeODPqB0lUdfZnJee9P/Yc+px8ih4YZUqRw
9hv1fNn1FJwPfeVmA6G4iHbC2XeaU2EJtIk8Zt6VdOyUi5SbwovpvYHosv3BlWCOJyuJVmMWJ1gR
Fg3EcVxTvo/XjpFtykT9wPsIZLor9atVz5v3SdOmk0bZ+mkEpWXspxm0RFw2SISipgRHx2x2TZrI
5bXNo9zQuKuiqsoutnJNuvu+NPnuXtDan26ymlAyLbfbSrudLvJ8cU8T+9yy8Vbpn+ZkNNAxFvmS
hqhdB+p7lDrJdhTZWKEByYPn1SgrcdEVDXfL8tlBYyjgk4zpQxnqGEBnM+PO7FlklZZpn0uq0ijw
aPo68JwtgJsQpWOZ16161Nx0vbfGdEChYZu2wAO12n6ouCEfFAsefsm0bw02L5N7SOppfy10a/pI
dFDSod8GPfOddWiv7EFHMmNP0nOjQTqINUeFNC6aZUetN+R5ixYzt3O5act89ZF4BNl+NpL8Euki
tDN4poEeVZ6efxSOqb3YCKooeanreCrfmtq4H+vAi8rFPGrl8CIttZf5ApgBgliYtnOcLhqPe5b0
oeN1N62zbh3b35CxcLcM2nbB4fSYSAvf+Qr6E8CJ7NiTZaneMKVcdSTVvRRj120ytLUUgfyvsg/u
HSqBawDk5gsS1aoGY87cdzvmjX+rIVAKG3i0J0gBzqab+g30w5isg1tLsQUiRCW7Y5xyY0O3AsVa
Li9a5d0Lu3RjIm62KrAlCR+8cxFKcA5RmnOJ8Odi7sRGrweEwEkFKA+nc5cUZeQgyrWRhkeGEkGY
ePa12UtEoIU7vRqJuW68mVCJSss8jmyeuqhFp9/kaRDcGKM3GKFvioslaC5yb+g3mrC9m1Ebx9gq
rCYEThw8+TZ6qDZ5IJyEoAaZrJdBkBR3xGU24D3fNBGLYVa3ynRPOSIwuYr9xPp49pszA4WCor8p
lkQnHa+JHntLTEShagInMGoRuMnIk90GIWLoZ+6BpPj9WKlrz1tj4pPv9PQKDWmc5+l7yimxKA66
QYhZKNVDqXvxtJYtgii4wqv30FEmaiahwwVp9mASFP3xdKmjzLJClBq0lGPSDZ7X9ehNsIMmrwgb
rUy3GrqGkONHnM0kqWSXow6ZabBEvWE8usZJgEe15RbQG4WBjpD1xvdmupIGsVZLZQKpq4ujZlX9
ZjDaT2/haKExPLr04N88sePzJiDINuXWyFvOza6RLTunnOPVdYE/JcO+ztbYZk+bgoZNQJY3edG+
d1ax8ZORzMppsG+EdC6rbPkURNvFi+ZNGxdr1y4Y5F3lp+JBb4V5nMZefx/lMhwQyfmxu2ZDVKgg
rmej2QiPsDNHObcuVqe40nCX5OVd5lrasctJebIq68WgYI0ylNlh2zRdyCHgCnN5f63LLvjwvObN
opkXG27pbFbO5JHTlVcAJ3c++2xUGmSEjp14ZZ7QHVM5VxEpq3tXb+5NK79bWBkQK6pwlu4BlND7
YooHS/6oDPnpj3CLLeOi9YkucocYajDUav9OYmsv9fRR99cEGR8+iMnlFMOqEAD4iFst2Fc9f9Si
C2jDYfFfi8x6IanjNSutJ4uuJyhE8C6hm6VwAUbOj4gyH5cZOx6DYadqH6FIfnh9m36l+Zbgla3p
Es5XEkZSquVlXsv6lsEi0vfmOdXa5YRce76368w7GgXIVbc3It7fXeF6tKYLinWHgCqjpYyr+oX4
ylbeWQ2yZNOrhovWq/cs0CgQyoIYAye1NQ6M/hdHOtYXx4x9q0rjhixOh8IntNtsOwwtgObhNRdB
G51Fcw4nx+SSSrn5tIUbfE6Jn9/z5ssQmA3TWWN6TjiCb+fAuiqt9L4wAR9pejqfEreBPGzDggXF
p5FCnSP+p8w/zpp3mk07spASzl7zCq5VbIesknkk/fWGbW1LAtbJFmrfUdKPiPZEn86hU9fmwctm
GQf+bHzPwSrCQAU4XuQ2U+qaZ+V9aR67mj6I1B7aFNrm3NmPhAtcp1oCnDppZ50v1x7t+TDndsJu
qTNgGI3RvTCsxroI7Fee8zVGNm/VoJPZnrCuOAfcE7eyzKsi7Gi0xE4wGBem7N0gbglsiBKf/N6B
BI44qaC+xgEZILugbFKLGUwu563Z1/u86mqPncYIqID1gX6LTs8hssuR7hj48LHYstWWBw8wnhtJ
MoL1g5+wBoO6yvK7QAe/eqX3uXlOTetwiYVIYV39hWWt9yKj8yzt0JVN2V9npRyeGqS4XFDSrtwT
7cJc2yq43P3DQkYH/ZG1lYeRDka5wTCEo7hJUP/vGM+laHH5Fw0uUi9THx3DE2wFvc6DWQYOGuu6
bYHIkfXq14+KO9G9W367WGywpMPboxLvtknU7Jb/Ows57bJky/mr0jZ5gTBjk+U9unG/nhQaTZit
2a7PrLbeFkXXfGGPJa4bnZS5R8tj0EVBY/9VK5ctbxjAOOymuh1+mJUU70FtiSerzkcvhDat6L7Q
nX5eU+XdsQ3gl1CT3bzRVzGtiJbK7IYF7f2HQUe4H6laptMlF6plvyhJwIhIkK5vVEa8coysygbk
a2KvinWCEtJrmqFJydpWdPdZ5g9wTbJsw8lflQezD0bOtwRddmdGqg1v3G0LtTVZez4Sr5f8p0GM
Y+4wZsfgJevbe1NV4jS6rrNJ9ZZFrMrnk6SdsQ30Vr6YGJnava0wO2yzXkMejqqfvr42UGeG08ob
GFnOsh67DD0Urd11UjfNmIkPlNg4ShahF5wyfTIt2fFFT7E7jvWL1qdU7at9fgeW1W+fuY9uEQ/D
GGA7sASI/GG15LvXJbqFP8n3Cm5NRQ0byFKnndxr6GIZNtB24vlnlyyMsf3BllB+AZtFM9yZEtW7
UZrF1eoB+YuJfrP6L5sAWxpnjqVFmYmFBafcOH8QepsZIfBNWimpW7U32ZpkDWSnuh3Zv+qAHTzo
koeyK9ULMb1JEpuTa35WNm2KKE8sMlaXplRVXNag4PdCH3yFR6cs7vrVu0ppub7lY63Ga6tc5QXg
2GRmn/QXVq7eK+hTC1qprH5C0JBOLO1rCFT5YhWLdWlkFjxxfdapzwC8tsamaxPyW1C4rneiWrT7
qRNBFY3KbumwG0BDwtYTxpM7rt59kNSy3ppGOd2WCdrnsMqN/sXM3Pax7dbqHoyxGEL69BRn1pC2
dUiJfFZVJiUWCx0H166RQpW/Gav8fc7h2wilz0Y7k7nKz6NbeEZOL4tkOMBKT2KYMeP1arv9bz7l
7zMrTkXo9GAlnJEBIAz/OpkoxQK7We/0w6K1xrSjdHdvg7x57pAukNBbGCCD3WRP8JR1j9avvFB0
4rZW7SS/mev8bYiMVxz1kMUMDeUac7S/fpG89hsq4xKJbpcVbkicDU3DWmvV5epk3m9+9t9nVoQt
MUtG3Ynd2v95jEyQqlEU0PcOLe283cAx7lGxhWwW1+HNbx334TcjoPNM/69DMu4mNxPN3Bns+bNe
1hh5vjjOjge/CJL+w+ht9w1gHvK3ui0H2pCjETRxJWwCI2iIO2oX8OaEaQMucffP3+VvDxbzLBh9
Zz0adE0Grn+90KNUkyfzxDmYk93yMTP0X7N2/1vlAUobIL+k8iCGZpB2vgN/GpgbnXCaxTFWrnA/
7YK6KC+DmrHUP/+Wv416z59iAlxCoUuywc+/RfmltHKRrIdEusbJ49i3l641PbrIiThupePWShzx
3wpSzh+K/JFxOaI3FsK//jSEXQ7GTW899CJgUMaOxvAI4AfSkfU3L8Uv7tVZhwVP/Y8Mnp8fm0Jo
XWeN/nqYzWr9MobWOqW+3f/mifjVVQT2CuCNV++sK/vrD/ITmmUdzOWDaxfWNZ5Ktw3Lacq24zkM
ubI4Suop7px/vnd/yFH/8k5wHc8EEfR8xDQwPP7rx5LEs3Ra564HJlYZIEUy072tS7j6J91YxQkK
CMZ4HmfNj46llqeFrinJKgjDSSrre2tmJKHOZbRe2Jdml5JMMEidGWVvnG1X//xtf3GNENAgxjhz
9ZFz/vRlZ9/r9GBW6MEVHS9bwpRthjLuVm2IdTEj4CQo4Tef+bdViiH3mYqGdpTbr/9s/BAlTkCC
yNZDxoStN0m+rqycuVyWP9eMf//7H0ihdEY3s0K5/k9yMnkOtKfi0g+1tQC4a9IJIpvUxLBRXqbf
1TjvHtZFGG///LG/WPYR8YOvxAUNBuBnVWdmBzNuYo/O3VAWx8RBPVGTJnbdOL81sP/ioxC6QJwD
3HOWNp5v8Z+WJHchJtWQ5nwgqr7byGDCF22l3nio6rr4jRbkV5/FO0sICQZv9C7nP//TZ/nZYvkY
fQmZGOz2xXQWBqkWzaSwLJfgNzrfXzwmAIDh/CDwB7QU/LSgU8Nndu8QaJE0LnHHVGjwc/2quEi5
nT5FHG28f75pv1iWsFDDZWRDO6Nlf/rEnm161s8rYJE0clvbpU6rpbLu/vlTfrVAgMtCSmmi2kRf
8pPQfNIaZOYGP6wAtPix8vRe45Ji1D5kjfmkuZN+VQlswihi69uAzfTIcNd9mytUiKFpifkyScS8
GUWCmIKWYbpj7rz85k7/6lrAvaP6J/oZ+ctPX7IXddN2trYebIRpcb/2TUyu3vibpeBXn3IG63IR
zjLZn9EwKl2CeeqC5ZCsvrmrBFMSaaS/0xb/6qklcoNFh58DFO4nLXdWGUMyJd16WLxV25uVrbYL
ExmO/YhL/ri5/w/d/xfr9Z+e8/htePs/vP7prfr6z79OX+1b+Rfi/vnv/y9x3/f/zcNuUYWf2e9Y
8PgT9dUP//mXr/+b9f9/oUpEjf+R4/B/xH1L/ze1CK4e3G1/qKlZH/pmHLL//Mt0/w2rA+2R42IQ
4201/xvgPl/lr7sgplIb9SOMwPMS9KflLNeqJR1U3u290ulu8WeO11mWVAf02+vG8TXtVjebkv7O
MGHrIJ89CHZm12u7nPX1ringTbAzy01yTrMT2SI2aB/H76oSbgxZo3hX1jjt/cI7ny7zfPoqM+Fs
9KEqo0aN5hmhqbaIpswdMsbsHu1+f8qaCQlAVssCnDXBFeao5iuf6Ot72nLrBrGE/lUAeo9zFJod
Q6LC29NsK24DnSlIMyn9YW1zSBQUkP4d8k7j4AaD/zzhjzzkVVm+r9BOXnBYQ72RmpRb4sfJhx0q
/6gZBhGbqU5iFmMfGqd9XcQID+sLNXvewWbqfJBV5t2dG0wnK1PySZpNctbFQveneWHUHvwC29rO
UjZfAn3HrTQzGyf7mGkvnkKhEU5d0p7gFcgrV58AgIjKuRmIOvUbPT32ojBO+KTmPWOn5W7K2/K5
Mp30URACz+qXBww6Ah2uiZ1Z6+vUDMOxqjQYyCU9RpqAhZw3GBr8XUEA3uUozPZ1dmjygOfrvy1c
7icGkuNnAZ30Mu+DuY9AQjC9n5l0hGMxGQfJPOZpdgsjJmPculhw5gr0Udk5bRNksB3LzO6eEgbH
DKbxpn20cqk+GrOqD+vQt5+Fg6E6zLXJAr+hcgwG+hL36MC3vWV358nIvVHDtbAGmoMBk3IkUKEs
mqe5NPYu8wWwCmlAUhxd87Ud8ztilW9bO2CS/VC3lIoco7wNQMBqRzqmG2o4hN2i2Mo0s/eZMZws
IydOnpZ1ylHpDqKvsU9yZcVa852SS78Tligj5vAy1KxxU+fru7v0eyOodppBnJHndCTFFk1skgw4
jfZdX9tnrk257pNCI8sn3TByeUMSAJDFvzE5XH7nNXNxz0CmH6KE1T+VOSYxQNrvtp3UD0DE/Ubi
+yCsFWe+zT+0Tt+sWYl9UGZPKmD20VtdcYSMGc/9u2vSE7Uxmg9asPOUp0WMeZG9vDrETJtk9m6S
TDuIIt95WlC/msvsbP3qDg1eu601puB0kciLGjGlNlV2hSPcPdDdDgvhQY9hsOHV0y0+ByreSt0Q
S0dHdRh3aV/uzaz+QFHqYxKuNhWjDLeeDxbhzVEmVvfsfGGf9tEY6PLapo68yDwRp43z4ov0k3n2
NVMzkOmm8yU896YQiQor1bbMugf6kjTlQnvOYDPRP0MKpdFOSy+rleFwD+CCRvKNlwWbzFOEVZpo
+LpS4zuKuzXziKr0ukcZaC3sBVHsujHf9UzCT4Bwotmoiftp83gArzF7gYqJGwwVfrdw8Px835J0
TT/LriF3V0/6Gf1jVXLbjGgMytaxD5Vd3puy/h7LR+QFxAg59NU7aubQ4v2EuAivg3bbRjcGEhQL
BkDaYh0CY9DDjrfuwZtM/wZBJg/I/OVSUV9gWXqEBljfjLPGT/fnsGUasw3QiA2ssYVHX7EasbuP
1n0t0SN16a3v0fnHM6rfLl3qfdfDmoTZkmzGqZpjpyusk2evb6Ba9RwjHpNQcE3ntMom6FBYZo4b
40Cobt2uG99mm5tmzHV3rWwn3ZFdn590Gj6C+eg6HFuORfHUGslF0TA+D7V1BX4xAYHIWGKPSMmu
YVG0H4tarTeCRcXHmgX1l1Xp1k3a9VhEpASyGjROXPo2LTylfjiDRtfBTZy9oxk/yoaZQWC0PG45
hzjfGVXoBqq7WOnlcQ6cG8Zihe1++7N1hOZkR12f2tHq6w3C0eG1ROM2AFWOKcPmo8GU5KJm5rMp
ZwRNxtCfQDm00VBN9kMbtOOtac/HukYqIebpbcyN4qa2GDl7k95nodck14nnVh9Jk3gfJYPWJbTG
2j4FOa9q8QfBCOygX0cGGZsbHyXP7bzU+XnjWkbiHB40NS2IKYzbKjU+VnsdtpkjjK2DZOdh0toz
LsvQU+gT68xyVsyXBAtnxyRbvedhlvey0pUREtKUvJ3nVlGLEiCC37nDyn0JoIjWOdsHS2paOVvY
nuw5gVHugdUs4Rm0ynHeio20t1Us5t4x4gXhjxslmdu9ty4zDXT96jhMNmfZ0lcnss7qPGRzt3n4
VmW0G5axMrYFg/OwUKNF8ifPWdddGWIY+A9NB9ssaa9MQRoHuSQtvYZ2yhncqgb3NA7PZdtV703X
WlFegI1DzJdsOC84mwGWiMGoC0lqWWy5FRWbMVKIXPMwwuTanpvIrcfm0GSmdt3N/NBQR70ZIksN
ESbVr4kBRxW9K6GF0ayCJ8LiLT/0V4+tITjrLH3N76Iu6Gn/IqmP7IHQ+LXtNsBnbkies6DYnIfG
xDanZQ3hThvjaXDgaOQoJtx+u/rdc1cMsZrtb1+fQY3IGfSd2ydcnemR9DI2aQz+V4K4EBnyKvlM
Bsliq7qL1tKKUFCMHfGbTuECyShy+3VBpcvGwYg/RvKImlIm28b81Dxy+GAmIZ7me7q1c2hs8tFn
UngJArvEz+WdncplPJfqa5oVw/NOUw7Li4J2wuo32boIiUAz94i/m7CYMeJ6y4VfKKbCaTR6Buow
6Ua9a4I5SdogsizEfZqjA5wJ4kyU2FmmH/qivc6urJleek4kqBmOywRLK1utb7o21ytaINSq6sLS
7H1Q5Fd5wXhnBkzUrvgraOd/eAVTVLGsMHgCOxIwZ0JDWXLjWf33ort4gq5dp3uZKutmttNl11ia
vICuHyY+QnhPVl+o+ZFo+jFrEYK0VL5S5AzHcSBvfWwZQgR+a8Srpa7GySlu0/GoL4kWVnImLTJr
jx6ct+JMEjN6RE7yikCC6VlM496a7xD56tGYfKBaMy9Tw90ArYoHBhpxptWR3Q+nWsu2E/bYFKJZ
P9RPWT2ihKyrH4ZTRSvNicW8wVd9VQ7LQWeId5FLhJXcltjJsjeYgYw/bTdqBuazhbXeYoi4XERz
gtZyMw3w/rLK3k+s0XvHLJ9W1GRbfx4OTtFf+YLAvT1YKe/CnqZQ2mN2mCpEhVQAF16d/ehLzb6v
V//bbJawZKDlZzKqh+K5nRmoAsD5CLx13cAtLNScR3M5vburQEuS0L4hbA+9gwpHu3r1lcgvkV1F
hU4fAi0lanLn5JWFEU7CAmk2P8P6F9ftaHfx+TI5KGO3buXIK9vW7FPh3jMy/IEC/+BoaiOlKO+s
cf5mPMCcrGn0cOo5Bivf7j414Rz7FHXjmNSPk9AfFNzmUK/6S57ZgqKrevYDwQCtVT6Bv/7KW1Zs
7aIhEzJZqwgg3A38FgPl0TksssyRhmqFH3VV+eKVcKJQtKau3W8NR5mhsfCmhVWtJTunyuwI5lq7
Ker8pOrmskKHF5IZczem7r4dIClq/oM1KioN/Dn3I1R3VHczNUaNar3hjW6WaBSfue/cjJa+Uxh1
srPwUqmKyeUSXBrtimlbMiEcb9y0PBaBc8WAFtvxhHg8EPW0J87bb2Jwd4zigebhkYdeZALW0xC0
4HDN40lpNsmvBXie6QNMV751vHYNzbnOdkD5Dp3fZpxrli8Wfq1Kjwu16AFU04WZGtRU676iNhVs
K72J1pZZR3tPkwm1TKG7j1phXYBJdC71luRLT65hmd9hvFpiwy73ZSAR0fnHXNMfOkoeU1rvcuo4
KQzO9dSziLaTFZmrcZ04BRVu3lyyJ13qSfNDm1cZQT25SFnEfb/ZNYzysrLM0MkP17pxLXzz0LvL
7Vkuyx1xkVWNJi+rueaUcu0R8cG9rQ/Bpu+zV0K8rvIVr4dKWTeG0NEE63TXPri9qiRK7KA+MSl2
XxK0g06ucwyb1DsPLPvw0mU7IrdCLSOijA3023HwFLA9XuYL47rUTE/aDEPL158pphKyIX0nzsVI
4RPoauN19b0nPNTjpsGy2hQ/JlikvCdo6BjY8jisRNW4DYY/cGVNrclD0H12LmLMBXkxWtD13mNv
iZLkh2ZMF55b2vuqRASFuMMuNeRWOjuL2/YRIix8CYWZxSp11qj2Tf+jLsT8OrrBSWgXQhtmZLrp
hg7apanzdYZhQisJYZZzr6QAGuySBDPE+N7Q7Ui0fNRmd68YrhYjzK56gFJiFXakSXtXt+lj3Z/L
kEBug34YDn5DwulgwWnru+G+UlbGKyZ9rudobnPXva0LxFUwAa+bXnx4g3brGet+8hycEaaFpi24
MDoz3clRhxIP8xvkmZFtMzFFk8WFIFDWzI1n8F0ysszmEn3K1+yt4oTGLw9ts35f+CtDYpbxRG9p
W2jmTguM58nU65iHub8zEBIdZr3ib/ecEUTp5iFL5Cs0NnNDYPF0U/nVekt/rw8NoUdu5zABz0lw
9tr6ppHDnTBsOwqIQI3aqb60Wrc7TO3YxVqtvVdj9okY/s2zCzCSxBIxnkeohY7y2aNz91wr77ry
ZxFzjmhjnAn8jLbYuUZ5qXsqZyk6D+3JQ71zAu1BauWyz5PWgeDnH1XQfhEUoDCfdPPRsrwqSqz+
DAA00t1Zz+K084Wl9DvuPFYHxxGbc0xh2QMco4Pjx3qPKJ/Hs7oaBlofhak29DPSaMjoD7jCPJSQ
M+pJov2pkvvenreqa8EkaQNpXsN0JHR37+bpg9FV7W6W4pztXOkxdPxbRvoX+WR/9AK5SnCdp8R8
j/5HmrPEBUP+VSP1CM3O3hgmTQGdXqIKzJsqUNG4UFJ7VF6LDaYkQIuZNo9Tg5oTl/YuzcRR5mUa
dhmcO2blPu5lA+GvyihJtSZUCwK+Idd5UU1v0+YLIgEZLlmwxgK/VLzqnbFftY5f6nHslCig3QUt
4TR0m0WzEfVOwrhsNRdJr36snHXaaFN6DStxu/ZqxbYmNgt3NezkU8cqfVAGCNrMdfM4bZMXltqT
HST3JYDXUOb0jgo2DLNTICC77LpJzGdsoTeMQYuNq1R/mSX+Rdvq70L5X2MjzgYqI49GXasQucy3
Rm2YkZf7FBsM0UP21a02DeNtbcknY7Ie/Yxd150HghbGTTY6O92gthrgtg4lutvZfqiGcUOqaSRU
P/CSZgdNwDY1+/ehIgcYtbydNzd0y8YoLfw+XLFpknd6izzjO0nS85OCiBvPVMMiKyINqt9WIyhH
ZsV3ATU5Si3tztLyG0K6edIrI5JOA73yTGtd2fsKnh47g4qhIbjCppHyA3PoeGuJiW1U/UdvqCSu
HHubmhn1qBOQCG5fNQtUu7TbJnb2nRtiqwYn1I15ekw7ZAIaxWhLewXuP6eTdpE/LGG+lz47wdT2
/M2+zDe5bl5XZJjtWslcqZwT84wM1LJbt8ThsATUDxycYsxez3zjyJqqu4p82qGwN5qsuuska+sL
UgTl02Q56Dh7nybQIF4YiN4sS9NvOsu9b1Iu4mrO8SIoAszM+dHOMwePxUOjR9NnLOR9npWbLBEg
f/J5h5vjoTO8q3pVV7mYOBxUV6XzCCzGjwEJPglc3oW2fGEzuOy17jobig1ebLm1fA0Xjz8OG02z
X6rajjXsRBvB9WDeTGJJgUmQR9GrWjwAzcF0tH2QWzoPukXMr5VRX6ZtqNLkwmWwgTLeR8+Dcvmp
Oy8uAIATx3kS4EoM8G5bT2sPfb1e9u66JR3lbvKRYS5J9qMYs22FLngLFuEo5XQyRmOLb+Z2TEcU
Zxla9pQBmr9y4lBJ1NppcUlfgOtaHzu77LdB4eHRUVu9DG6ms6CHvTPyTA1FVIuVx9GbE7DX6wBC
LfVzcZ3Y8FYQu+2Tut6WNs1a9qdCz+7KtX6yZyy+7nRG/3o5DRewNkthFJFf67fQC/HrdEOE81vt
CB6QvNypfj/3T6Nb74W1PQNlotFJmWrS+2HIoeMv+DgnNPW5PmzGzPBulFMsBG45OyNNdrmZ+Fu/
o1DhUT9MFjLC/KjZ/qUXNNccPC+qwfkktyHMCuNhnsoe6LH2I2toYeFqp6hfnsZUQDc0qQHae9fT
ZOw1T0FBpY2DMOy7xdqr+V7H8DF1nP3HREB8hRaS62P/WgI51f6HujNZjhtJ1vWrtN096mIMAGbn
nkVmIjOZyXkUtYFRFIV5nvH05wNL3UWhSPEUdtesN2qWQsFAeISH+z/I1VECUAbIrDxQPcWDTBZA
Fxttwx8ua2B369EfboGIXkCJORBSp9oY4QGNgCsQ63u8C3EJLAPgVNnRSK3zbLR2QkzQ7TFXroas
UXlfDWujrY8ExQZFkbWiaPcub4KVLkl7Lcwvw678EuZkbYpZNjswErRrNTc/qiW+4j5lPkO/CAyE
cNX4xGqsC/xcQXxFmx6OpgnGHvNUrJcVamRxwdNOnd7K5dc8hyDfCMqyardLvJ2sDufYMnMKVOkB
JB5YS/B5VqmS2ntGOcGRi41Moq8Lks+xC85NjbdfgiYCLfq1X4D96qKDler06bUYRTDlWfale/gJ
8rqAvYkRjv0CRSFblTb7W24569ooHq6bqgkcKavzB2qLWpi5G7/jJeORnYP62xSD8Wi29SPCxsEm
hs556k50WHksvXPLLve4XR9EMYZbZFI2Q5mRZrXjWk8qbZ8hXm7UByWIf3Tg8O6EDLBXN8wS10Q+
ShvZ7VU6wr0cApjRZQX+XABWAyrDY9UKmyPtQLS54+gUft0+Nb9AjsVZvaoyHuPQTRpn1CmeJTQq
+77d0adct2V+ZxnuY5zYyob6C+J4T3bs3cptf2q17jYZr2OVxLHAGKi1fnhk6jqdCdzrv6px+ZzK
ObqngdMbkAUM6cEozROhCmfs4j0WefcjapBjGn5HtP9lMEhXav9GUq+AzpI7mkdZxFcqar+rWmin
jeWdumHu5Eg2hbLwwQRLoWOrIltVIeXUQLTDUQ48/SwQQbcufb6CTWFquA/VQl1TsO64ee3LbAxv
xzK+pD9CemvRFHApHZU87zCbARPdd96tKClDWzZnChUjzju8qwpd3TWp/1TLEWmsuzXhxWyFpt8J
t+zooyiXUS8hq6vnGqDIqtuCrBuh3DXZdqCk6RTDmQo1ss+vy0b3TYqiKFwP6TO3N09CuFAoLLB1
Vd87r2vYxIb5VHcKNM3O2JoyqmgKxRGzIi+pYcsl/g68sLb2M/m8YmdVor/hAXeB0/HAj4U4NSzo
lWrh2AG5qwHe9hTekrkpe+lrU0ZnbUCpWwq+k1LeWzSknChnz0TkbyfSoJgrpF9dJ1Llg59MNVCI
hMFEmvUAtq0UGgSB/aLCUF+Zfrjv/WBC3zdrtcXFPpNkdLRGlzJx+aOm1gE3yN+0epAeU1oufdxs
giRTrxBWD/a8+POjHZCiUYgmw+W+hBFn506r2rho2cG6QkFoR88ug1oCrwjyeyZLl3kjU23Bro4M
Rt77riq2YQGpPFC/ag2BM8Iv9PPwaBTI+vRykNC2qIm+WM3IWwYhyWetYVT7BILOoQ1HcZsWdo1T
GIDVy17LDPTILfsrclbDWemm2ZNRUUTjcPOAmFSK0mwbkcDStysAQFXUWystQ9Zd9666ocPRsaFL
3VPs78VtnMs41khukp91TQjLMZPdtt7Cqi1OOHcoHqjNVg1Qxh9kiIRGdWk3mQ8bIXyWh/g0U0Cv
h8kkFjCewbOqJoWBTWWJ/HykXPCtyN30so8hvBtxaF15ekvhvhkopcVWgahC68XhLq9jvpWnlk+h
3KaEODmwiiRwUmFvE6gb3FjHA1L5ockDpicByTFzafGBRYO2kcEig4gWxSBv0XtQIBOHmv09V0KJ
1g2Fa+TnrGOGD4UT8/By8P8otpN29ZRmKM4I0fg0QlHo3Edad5N3DaxJ3UBN3U3z8mVA+3YN/6h2
zIY5RmmDxHk/dvUeOyH10KF/gL9gIF8DUzbR4LMM8CIjhMUVmb0brKOmUgWUjqY+aUfRfPNEEZ8I
M+LRbBcj+K/KcY2cx79ESplD4llnydCdsqL11uI+VrdSOKb9uufb7mvyHHXtqiXUfsr1Sb8dTQiy
6zQu+50Myeti0Hrr1JUm0omXK+WPHsFxOJc5IWODpL4b2yoJ1nrTUi2SFcl8QFKtc6ooz/alOvC8
HiNbO0kA8RyrktxqG7oSN5HhpwFsq0pXTguvI29qExTpXS+GRmgFX6Mxkb5LMI/HlV82YquVinfi
Kkm+NfjnUjJtxG80duyT18NboPoxnhu5P27p1JopXPEIQhe+uVf6mKsbt7XLbU2IRKvQxUR6EHV+
9CgE7aM+eQRPNd4qipTtNJtXBveVe4r6Y39ukc9cUsMYTsIMOpeGGiIgbJ0qg5HrJ0Jr/Gtko/UL
v+kjR4aQsmtjHvEriAB6d8Fbh7achVwMyTtc/fEE5UKPijrR/630Q/O8GhpExzLJvrY0HuxrzEKk
M43ajpP3wdCupNAOHmvbL89034ovOiXTj0pnl4/QtsrhEFUGXPyMrPiUGjs+2LIZSNUjVmr1emx7
sspMzpMf0F00OH5YB2w98NPB3vI8pafXFLYURbyB9mN6jNOGnlPcwgFLohri09g1UOYNtTcuOUAE
NZoI6qI6OTpCfalzb2PmdLO7NoMup1K/2I265F7LuXQNyo9PIFkci66SJoextvv7UWqrB4tarlOg
5bCOzdY7QVO4P0MNTdup1tfEKowdNBzfhqqs2DfBqCXoIWi5M6KHiG1yHfhXVdQWnEFZjcZCVibR
ruGIx0je1y4x0BbZjmh3vVO97XgKdkFPrd3qOpFDIGhtZG/c8VhovqDMCHNYWQuLiszWqupLVcSQ
9MLGP7N4RiITJUmD0yaQzzQ3tOPv/H+59oxyBZxtdIPKXZmk2BhwMdQ9qKYYgIPc1beeppoaPdnO
uG94XD0UwkS6XjKH7tDoTX9KlQ1d18yQT7Ohd79CMDEoiVA/X2fpOGwsX3HPShR8nCyiik+lmixC
Dr2nRG+ia1sgTjpl39bRs2P9S9HDz271BBpDmjZXhVnoe80ajW2U9v19Vfg3oMr8q9Brva2C8wec
07AwHwEMeN2204VORxAcp96KVL6UyrGRbhB1Ns/NznzU40J+aagVwxDq6PQZ8D7hZ+e810pMUtad
mdjYjojcvVSgCdyOmj/eJVxKAucham7DHf1K+6YNdHiDoEHTVY6yJYJO0ISCnlOhT8MOofoeMARe
qDoUzkx6AFStO12cwfC06qlKFWJNkWhieGC5k9NOtynoSZIbHWUevlBFKePgwlWuWzgPpwMMMpCw
uq49yr5lP4y0GXaGnmx9DEwcrzU9ANum8dDYiYkgmSGbJ7bPmq5kMBIO9O/uFslG49CCeHEikfGW
aYwxhj+gh7da1lDZLujZBhoMQxMpqC2+4+62SuoQ2IHZY6KBC9wGxAt3OM7TF7HaVschit2rSu3g
B/ke1dC4Ts5cf5Dp46kRb9oeixVqR0BjBKabvKkiWgQhRhnneaRCVO3TTItWOfzRdj3Gjd2vPPbL
WamXdbkf6DFGSE0k7eU4CEqnrpnrZ8OouWS96dChW2WOsFPznNcG8MeKx0Kvn/LOqx0PJB6lbTte
xTbVV7tRYVFqLpXAanA1zj46KGZZdN9cidQQdlh7kQ26sRKuyC8MvNzWUmoY8YaTeYDsq+TmbZvF
dOlxnw9ksCte/iQgXGeOppMbZUlFvVXy4jognUDtv5O5jzQ0gwIYPVn0MFil7UEHjtqzoWzbJyNS
1Ct0QelbIZWr4+sXdl/gG9Nq09BldTwr4sVP6ze5UPVGVHvVLuWNxhZDkxaMgCrZ/rlZSdqGInF6
GOqu/CFoUK26zBwvVUOuTtFg9E5kslMHKgByIP8cN3ebJfzvvyas3XOW81DEiOC//+uXP+1esglu
Vs3/o1/+TvXfrz/2XrIJpfbLH5y0Durhqnkph+uXqon/HP/nf/m//eFP3NvtkIN7e2Yr19NoHpr4
v+DfJrvX//s6/5/j/4KXu3wqn55f4n+dVPETAi1/+5t/IucURf0De3BbtWXgi8iv/gc5pyjKHwo2
mJPYGRIAhP3/+ddP5Jxi/qFwyiPBCL6e3H1CBP9EzinGH5O+OJK2wJJ1wwB7+u8ZXv6JYWfxWHFm
/PPP/+Iuu8QOpK7+HxBA8HF/Qd1/4uZ085V98wY3J7ksRgT69ABU6DzEzVF1k0NUy+dRpm/G3qSA
IX3hXjvvQbqrJeV2W/U4C7y94opmhbfIc9q7a+7a/Zs1fGdGBuvx7oxm4pO9Uat4tAzVIczlgyUV
Hjj2nBabnaQo0ZGPZ6iGAdPDIXuoTy0De7RCr+RVMjbfqabeF1atrnt9PKB/9KSbhbdSJMvcIORB
6xiFnK2Sxrc0c8wtzVIO5BHRH5HRfQLCB+6IwoebyIe4CR51bTyMY3Y7JuE5a3k/jJVH/6vs9ikC
EfuklKARW1ntkJ57dGbGF8NyT7wk26Cyeyln2S1ItNsiac7NJDJ5K/qo0BjhFw2pj3UhKc9dKd8r
TS92aSzfDEbmrajKMVItLkZUGH6/oNqvKOz/fOI5lQhOBtrXRd8e7BAIUltY6wbO3drzLUCOADkg
Tm1E7G+aAGCkm58OefiYpeYJdUsdiJO3aSugMLQxcUrM9oknXtC6WSXtV9r38J/6yzo0pA0aGd7W
SrvkpENFZ1OrAPvsUG2dckgmBYq2QaGlj9e4K3H06uKW+j19XbNFaMM8+f2vqv4KE/7rV5321Jvd
TJFbboFytofB7S5p+h3LNARCpJ2xyHva3NzJehuvfcM1H1yN/QuN4xEsSei0IymqURd0rajI5N4N
yc0OHd3nxqpR+66QmjO9+IuWqeSnuZZe+YN32Xg0Lj+ZOsH+3raXZ9j/iPc5AjlycShdbz+M1LaM
Q4DcBYTYDeD6nay71xbNKY+iOSWJx1bI9yKqaSr5m6jsNlRL4nUcsX2Vgo5Fx6ZFSUc5tTUUyszs
2uu7m99PdYZ+/2uVZ1hbH4VRIzL98tBQClCCdJPC0oxaOIAt3UueV8+lwfaxsttYC2/GEnaO63vy
noxrXWb5aUKorPryM8rcRx99xmQQZA2KYQBusbRm1UC+NBoi6+e19uEJ+SqB/s4JKU/A9zd7CkFX
+ldyib85hlUUEyFmD92qELgWGVPxojXTeu3L0O5LXdlxBnOb+3DWYzW58RLqy6HsX7gTVKRCTc6L
o51mQAM14+ARe58bRa32WWi+/P7bfHCcy9PuejNZE9JzPyB9cOhTAFLei52U8L9S6uc09UzzkyNl
5uH91w5Qf/1ncNOqAiT+ioOSdSdTYU4UCevj7YAOrvQpbyrz84Yum20M69//ZupE83nvO8zoP27q
VWkfpwVgshEtRdABEQgmW/fjVdWJH8hGuhsUeqS7yGtQvwv3oTCoTkjjRiLvY2PUlPxaao+xJ38J
CwqAVdl+s4EDIrGAMhiqqZ95Gb+PRtchRfy6PsIYJOEOVn6ou/YxDzBmVNE/mLAzI1IMSJsFRbwT
nn2nqhXYu7FfW3ryUKoQmC0PRB3XizPI9ZekkTauR6FQIae13Q3wx3XkY0DVB89FoF6jEDICRFTl
DcKETpXInxhlqO+fRtAXf/0FRqsq4OxoxWEMyIwjwKYVBExVE7fyqD4AZKDK3uwSPVq3XrkZcrHF
JpFng3RBU/1sQLILwvCVBNR3VJvrLqNNWplI54V7N0GaGMTyZ7apr4Knf98XmFj8OtU0peGduHZx
CCsJiEGjWqdjDUhv5JlxbnejcDzenGu/B6AKaAxJFSW6zkQuXxiKJ1bJhO0BWEmBycPgMqHIbbhA
vVI30WhIVdUeA7o7qQvvqaXfYdf31cbqi/dKvKO68STzcicTCbR10MsZ2MHhaCV4OwpDv9XSz0g2
ykffY3Y7uMUE19GVnA6HvxZpcBTCPSQCmTEMKZEzPY/KL3yuozFqW55IR0oq2zROpU8C/lWy/b1F
nh35qVWXDcaaOQjbWF7H44BKaULSA5rNv8xJKRAPQQUspbeL69+3SNOfc0SOEVgz4bPbWrkTvKFk
C5ZZPNAptZvvfcITBwUDND+qEMZBomBblqPouUKRI9kA7L3K80jf997aTMRGy8tjErdHfTLaQMCk
26S+ZTho29jbtFFPrbyLdohj7mNXfRpVySI1axEZSACLKxLZFE/nu9GKTzR4mSsuJdoBhXyNYnaH
uFL51UByBsiEixq+TxM9k87btL6LYvPB16LHlkMc1AxgLU/b577n9N0kc+Xrn3C11F9p2P8+Ucns
f93Fplx1aFepzUHuSWgrr7itWhBcOQzoFSAvKjm+yruxRNNIamptFXep6ggOxQ03cbS1SEXWtKWf
bJ8SVZBPr38X91u8Ng9l1+Mc0pMI//4knmkG/zXX2Y0IUwNfOK1pD3Tez8v2DNNsBDcudQ1DxhKG
hd4YBzrv6qY3ETogL0A5giICJACbhKHy4l2PUmTmj5ANyouofxy9+MyUrF1BnSe3in3eI36EClxl
6vty1Hax7vG74mSNzmMciU1ZoFWdfaUMuk80VVkPZnmNgg2laRrdtCIHV0FI6SoWp5y9FE5Ok/Z7
r5pbDwHSgE7779fhw282u2xdjDsCv2vLg4FS3Y7qd3wbpXSua7jlJ4pVmui4QD/IcFdcZ9Q52Zny
RhrtXaMY4xPMaW+vh2MBQgnP00ouzI1WQFVQ1JamtA4FpBoQdPpkstPV/F4Ez65s7JepnwCKOyA6
YyABi/niSSDC4cxNfZdc2boADoTexRSAAJrNtQ5Oau3Z2akuFA/mCFL2YIn94NKigXjTJRbd1FEv
z9D7QyIxzepJ7At6Rx6Fjqg+yWfERwff7NYfQPZMZK3sQNG33ow6vsxRHYl9VIEsbO18dDQ/r8FZ
hODedNCZbYJFNfRK4JZecYqS8LVZuEBGh72hAFjMDXJmhNp8p2+Evm7RdVkFUFaRjwprVDWBeQuo
bCtVDQUSHAl6TpHZ05wC1GF7lzUqOICIVH0POSXaazQcoSAj3xX7/KBQIFMATx5WeQ2XoRzCa8Ml
6ZuyRreKs40fVft2iB9RkLgMcJPLdSR4iKKTwqUpLKVO6AJMW5kICzqeJiNqBYT0xB2iiDiasno5
7XdVKx7qaEL2mZnntOAa12ocgxjsrM+Mvz5IehEx//U4UopINDxe84MrIZmJOyHZUtWhTdIlbj+V
HT3cIinemVnz0utwfGopx7C1r3LHTpvOybBcdYpMeVAq4xCN2lUbakAM/ILXiWZc9Gp7qqeARVJN
+eSK+uBV8jdqaNblqW6GeXyIIuvBb+uv9aS8bcgdilSqf4lD4oOqmg+J6l/04Nt2eJFzUgqJbkwK
vgyf1csqUZ6GMLj+fch9OKNZZqJx5Pq9mVLJKJTgQhlAGyGhq9Y3rpbufUnAMlHtYoO4keH4iq5s
YNl1+7iQDqWe+eaOAwZY70jN6MxzxwCakOt9Elcf1H3wAf31A6stmqZVLecHzx87Ar5AmUurvJ0W
IyJEEoXxLkIzpiQuasyrUdOt0c/EC8IxEwUlMogrtH8yeSt1jUo9ATmfnI34yQ3zwftCzM1bFBBm
Vt6AWk316ASc765DCkuWrDOTZrcg1CfBNcOw1oniXy38WsavK5IAS8QfgY6FGyi7OnJ3cmKgHBpY
R/B3aKDKu8q2N4WBL24PniB07yp8wFTYj1RQgGCPGohwvz5+Mp33y2BiLnnBRze6QlH6A1p/d1oY
i7VWt0Dtov7SDZHljCrqKEaUvtDNPaJ4dqL52Q2uA4h06qPhaDWYCRT+nrNAB6xQhk/Ckj6h9b96
irxzl8ylJtiXct5IfXNofOAZ1HC8ry458w9lUOxD2WYUpYEFI6SobYOgPUZUw+Kq+iob2WmJfNS6
hUu/by0oflQMggPZZXdVewLpWiW+NlBWHEX4aOK7DuZ/AJxWX/x+UT+6sa3ZJejGEmo7tdUclKK9
M9D4BsTVr/pawoegTB6VqP6KYHm9ph9DF6oGkosJMZhNn5qCf44c+VkVeLhiN6a29Ub2O4uggiEK
XryUrPb3s1SmR9Z7yzu780QujT40muagKiD6bTk8U4o+gveSfteKhtdT5l0IHr4r7A1OUfY7VbDV
W6Gkw8wSpscJeztaXFiF+2CWJGdNt5Fytd69zu8fEeT/F4X+s+C5zKrsR/3/Q6V/uuh+V+mPgqp+
+rU5MP2VP0v8pvkHdrNYd9GXwVlL1vhwf5LjhfwHojWqbInJrwzTST71v8nx5h8yfwX0JM2BiVJP
Nv2zxK9qf0wSFry+kc3g5/xoVtL/XYl/ysr/tptUSBW/nmtKOKJWNabCyaBFrGPbR9hujLdv1uHy
z2He9g8+Gnz2LhQiBgPgMrgiJfeqrd+pevnnNvuw8PbR0LPzuM40PQrtxHDQ0WtWyGJLKxv8zsLR
p3/1TaEsAg0DtC4TjiX6CyjZR3Tt4k8C+KOZz94FwwC3jj4pNrOt9DXpjbUnQ5ZftuCzE8zvwipy
GxoPmarfxH30VHXNwm85O3Y8HXoGgt0CtWY4DABzjU1ncP4tm/gso9SgXnVwLYTjglFae2Z2AgxK
bBYNPre51nLDHNrMNUDMkoZ3jfGj0Jp8vWzwWRpn213XRNwcDoxV3jyJ1G+aVFq26HNvIlMtGxpW
ru6ABZOu2lq2JoVw2BfL5j6Lz8rzRWv1jeEYSfPo4sIhcu1u2dCz+MwQOa+SnKHNZAin1slpAtBt
2diz6ESiMY1HlSdEnoNHH1UeaWVZvywbfBaebtj0bumibI3z7feQp1mQFJfLhp5FJ7vERjiFM8sb
kBKJrU1XuZ8khNOyvnOM67PoRGZTVKocorJBareqwZ1ceIFXHjl+Pyn6fnBs6bMI9TVfwnMSVRMV
mXpTlo5e933RsmhTovPmsKVKYI+d7BsYnYhDabRPufczGfmnt8SkR/N2aDTgCnyDPAqBkNJP0EqO
jo2ifpIvfrAi2uzqFNA03VhGZrLV9FMxJvukqJ1lSzILTGgvkBimuNeB5OLyeYjwIl829CwwFTS3
ZeqfvL8lAQ/SlKofuCSHd8tGn4UmYlgIK0BqclR3eNCb8pxK98I1mQWmKtCQwMt8cCRZ/T52wGLQ
XnhcNu1ZZPoRjux94w1OZ/XD1mhze6NqerHsmJ0Sv7e7MLWA0Xpt1cOuEZeubcDHKG6XTXwWlRLC
GYU29LoT5OpdZ+jf0QL6Z77APwu5qqzO4jLWI81rgqZ3UGc/4gx03kbtJzqmH4TOhHZ5uyIJCF0J
V6kBbbNYW7l1eB539vdFS/LadXtznAxaYreZ3OlOCu5oZbXtztCap2Vjz+JShW9QiKBHWTaBNlOY
9g8pGReuySwwq7LL8oxHvFPK3UsuVfee9nXZrGdBmei9Mtohq10qyXmTNeeyJ31a7ueLvXPxvLYI
36y2Emp6btNWduhBJccUreXbRs28ZXn4awHyzeiiHCQ1yvPe6TTrOTb0myS2P7kxP9qCs6AsUYsH
Hd8MjioGsKK+ckhd31qWFL5WGN7Mux2VCQ+Z9Y7bdDulUimQ95tFH/O1LPBm6MjtLamx8wH6lnql
AZUH4bhsdyuzqIxdYyxKnA2c1pzkeozg1EcNa+G8Z7dl6JUY6OUlDrBBBJExPipJsOxmeK2wvlkS
D0WU2Jp2SUS3d2ODMqDjYJTLTu+5lbhr5W7lshMdy4NT0fjQeVB4Wxaar6bxb6aOhVliRQUbpW3Q
uUq1Lx59hmUbZXZfelLU6pLCBo90GZxV2sNQjaNlqexcuBhRdpSctJorLa+/oBdvYE0kny6b+Cwy
42L0S93kSMlKurupqW3GIFp4qb3WlN8seJGZslLkXGpAnK9rz//SRGLZgs+RdKFCM9NnnR2NZPZa
qoL2IYzLZcfVXEu00FBIsOpkgAec3hq9QCgsXnZYzbFlfZiZFcab0z0fJauhtV50Y9mnlGf3pZ72
oq6quKf7pB0ShP/Rdr1dtEvk2XXpa8KSQWf3TmVMFlh5cutH48Kx9V/TEw9lP0mBLOZkVoBnTq2s
4zhLtssmPotLMkHdMmw0oprS/BH2WBTFYA8XDj5LZLsacpSHcqyjqS34C8xri3S4WjbxWVz6aoEO
pMyKoz14pqGsb1TBsvx7joiyG1mLfRDpTjBKL8hiPaOPtSRwqK7Oslg/MyoTfeHBCYHxbFxTBcch
fdbEmzbE37IfBp/dmC1UrNrg9eBYKe5+NhUUMHaf9FE+Gnt2YZYxYKNA4WrQsWbb9oYAS5d0n6mY
fzT6LDJNuUZ7wmWL175sO16HRNYgpcGS64F1mQWnGYWSlofF6MALlB9jpbaf8AHsThZsREafhWco
eiWxKqN3INXfySK8Nusl4cPIs9isNaUJe8+gqizVMHcDDWVEaVG1jcFnsVmVsIfoyYyIaehX6QCn
rEw/eTtMX+29fTgLTQm/W+glWOnJkM7zVnbkuvvW4ZerBMFm2aLPXprAoOkpNtno9IW/VQxvizXD
kgsIP+ZZiArDtRtPYvaeis6UlDd3HRWVRdOeuBpvX5per3roUmWYDDa55OjR2K9aQ3pZNvgsRCO5
HESUlSOAhvo+LLuvRb7k4cOSzMLTNWNfbVWNc7yLv8eYj/KWDZcktIw9C07ot7A5+hH53CR7zFT3
Uva/LVuPWWCiFdbL9uhytYX1ZRUiRDf+M+n2n8UIJj2LzFgugyIdOa8qjxZxb1cGqgiLamIMPotM
bdTiARH20RmD4cZL8xvMfZxlSzKLTNMvrNbMoU2mebLH3xcRpHzZYWXNIzLJhcWJojpFLZFhuQJZ
xaXzNmcx2eKL6xotMVkU6kF25Vt7WJSCK/YkH/42JP0RImtp0Lo3xvaBpPkgan3ZSWLOAhL0qQXt
HtjXmJg3oSeexsxceEqZs5AUAXU2MxC9U9LWRy/ELGF06neLtok5i0nQAnoUybmKYXR/7C35arSb
JYV7lnselEGZB6gWDU6i5bdSUUWOhwblwgWfhWWI0qWe9+rgDFkASVjdYwJ/vWxJZkGJZEmQ4cE+
OEqqfgn0/gYQ/Gew8Ol3f+e+NGdRGeCzEKkGodOrAWqN1B9Nq3lYNu9ZWCLCCyxvQFoXQe7nOB8f
rYnZv2hsMYtK2xZB1UfUqe0husi8BI1WHj7Lxp6FZSwreqq6GbpCTbxNXUQgNf+Tk2oKv3eWW8zC
Ep2odMzRinbkMNa+BS2kcjTUYNStTEIfT4qFYSRmMaqWQyxVGZVOU4sfkXrZxLX7fdnyzCLUrVVM
LUe2o8zDW/T63SisL8uGnnbpm5oE6O5+0oYh//Hr66iHQ5zZC4eexacnmhb2KNVCT24uPAwkocgs
HHoWn6EeIBkUMOs8yHGDnpTTtWxJWQw3j1l8lrWJvibqFbh4YnEcxkN/kmbS8Em2PK3re9txFqHQ
Z1orNktORGmoH4HLVWeJG1SfbPYPRjdmMdoPlqGYHg/OVCjPXh3CR2jF06Kd8sqKfbNT9ASh8nrK
lPMkuWp6cLddaS87t+ZIoF63zV7YtDOpc+KyEBXtSsYDdtnEZ4FZgTeE8UrzzmzNMxUgv6dpy+43
YxaYGgQcgYsGvbsY59gWWYuyim6XTXsWmV0sUPywfRLa+AY7gaekth+XjTwLTO77yjU1b3TqLrV2
SZOGR1fU4ydrMv3u7+xwYxabqt6lsga7wUEeBEMfz4/7i9gY6+vKt31/s+hXmPftw4mG3Rr8CoZV
HPPBelBya7ds6Nld5OcafgiVz+oMypNU4uUxqMvKKnNLuiGHvFxbNGPdAonQVs6emyFYdiQas4Ol
lkUCS4KquCrXO5RFt6r2WWHvgy86xzClviErY8bNb1VhdoIS67qFL24KyV12KM59oODNC8w0QwrM
WXTjq9LdOFjfF33Nv6GYzKhXMLqhZZU2xomuoe0uBV6/bK/os6OlkXFoyWMq47FfvdiBAQloxJN5
2dRnh4vexZXkYhLMrY+9A4JTdx6A22Vjzw6XKrS0IR6mnRjYV11c7txeLGpaIR8xO156yUuzAaku
x5akZKX44rkTCFItm/j8dAnVGM8/Jo5lO6KgfbhNJr+fZYPPrv66aTLFGyi7w7iDEwgUqKgSfeHg
swD1JQye/Ii9kkK9XVcJPs8oWCzbiHM8UFXhmNIKor+Th72X4ipTtpeLFuVVvOHNvd9hwj4kJp9T
lfFJt5tDG4X3y4ae7XCB/QIofFItnCD9Nd4P4QbtyGXFd222xWv0mnqNlrVTutEFlJLz0lh4Xr0S
ft8siRf7RpymrHYhwm8KiQp2uVfLlmS2v0HSWYFdMOvcd3c9HzO2pJNlQ892txKl8O/NrneUATT0
0BxBOCw7wOcWe0K0vRmmCntbH7duFZ03ob0spZ0jgTIXEW5rwJTMlLR0RSXk2Jr/zC/6P4W9ORRI
KjNAkYExUFdGxqtHJRymyqLFniOB3KRSdFkhi3ABzu5Nd/RRku2WHYLq7NrJBuxPctvmEDSkXT7Y
ewTEnGXznoVkkWe9jW4p3RO9z3EQmHTUi37ZUfLK2nkTN5iihIoOyNVpBjzUq2SAzJ5my+J9jgbi
AYE+uGmR5hfKmVymRzcrFy7KLCixbWvUotRIgDQIy+Dnf5jpwtfJq6jEmzWxQk2EdcEezDvjvA6q
ow2g4fff8n1SEU7lsysHc0MfXUXKhoaIvBFq+6tdthLYB1nXq5sW89Ezc+ytK3Qd13i8dmcK9LUH
X1e7I3SeChH+WKAm2Paa3uz6NkU/FOG0C00WaLCWteyeUBz3r4ZOlrIlyNbJwffXggRee1WPSBVr
bWoPuuoejfwzq87p5H/nZTLH6qhui2dXl7WoucX3almfuFG9iFnBtGdxMyC3nsda0jqj/S0vxFU9
LnwHzmE6nUJ/t8bOFeF+NPGQkFPxHfn9BvloQWaZWoxgVBMpfe6YaXSao7Ru5GLZ1T4H6UhtgIFJ
T+W3k0SyUYsAdrT5mc7PR/Oe3WS+WbPfqjFH57XCAsC1YswtukUEHD7lLGogznuQmFmVQk6S7ejC
77Qi9ZNEbTqi39mDc6COGruy4iZ8zR4E97WdtUhwDmvcHrZJXNrLGo9zwE5lukUGdBGhzq4OZKdz
a/ucAmJpLDsP5zhAG4fxfPTpx4rOPUW2/+DZyidDT/HyzvrMcYCgPPKiljkOLakK70uJlGVVFRZC
+ypmwZ/8Ix/snznqyB3Qqa5UjI7yvB6wE8LgEjmgRWhDBWW92Qlmh5UeGWXuVG6EQrxZ77B3vV0U
sXPk0QDvWlEjZi430i6S1W0aFsvqnnM1KWxElaAvoMn/D2fn1mMnrm3hX4RkY8DmFVir7tcklaRf
UCfdMWCMDcbcfv0Za+s87NC7uiTUUrcUpSnK+DI955jj2+BAaby7DXp7LO+x937SgazRt59i420d
wBl8uLSILpDVHhuU3fFcDjHoCM5GEBryCKSgasx1EH7kOPDeZNltNn0tk1En0HSzdf4aoim3GsA+
Pfbmu61mA4+vdcisngB2uacV7AM3Eh36nmIvPlqljUUnFDqVlIeLXFW7vF3igw/fJcngVN+v4wAs
IRh+F1Lo9jDE5tA9Bbyd39eP5NEywfEqPs3D9tNN3Q2vxaGoXKS7pdnDiAgeDGhCBwjGwanGzdns
1kONhFT8Q3mkWYsmcjy9DtUpWJvbms0fHBv/exKKvezI1OXGGw83BjRwfgWv514shxpl8da7IIA6
zpeoRL9plXr4qMj07xJOCod2WrHXHTXoZoPdDN6beHnDR/4wsWPrUqS7dTmU1Cmm0LbJhjA49Y3O
K65FcWRhir3LCMyWR68nm5zctolrUoef5mj9yJ7nnY+51xwpEHcgy2jwcGvf/ES/bsDeHXrvveQI
tKvGzhYiMtj6f+4TCpucY7UOsfflqAG3IKzGPEk6YEPWKTpHMThvx957tzAjeNyH2qF3Cz3EW86c
+hKaZDj2Mfeio3iTSiYlxySU5BFsnfMWkGPze++FMeNwiOMeTm4L0lg34zACTOiq8Nguuxce4WOS
KZJ48aWc3pAj/2qH5MuxAd+dmdUUr2GchHj0zCeAe4e8Hvih81iI3coUorXLGrXJqTYWrNH+ru35
wfHeHZjzKprGNTMa2DmFw9CgXsY2pMcm4V53JBXAIJPBmKgtuKv5BExXRA5da8U/hEckhhTd48WJ
2FRBkLteTXCoD5zCrfn3E5PXUkcbvPVP6wKCKyyRY22eD82TvfJo9HGiZT3BeWc29+UWnBQ/JmAW
e91RFagy2aBhBiotKa8uG4qEcfmxibJXHgFQ3IKLgiGJ5+Gt9OQqHPTLsSHZHZgJHLvWiM3xCe05
gPkGYPjBfurYs3fLknsSqhlM5ZNYIdTVDXmbKm0PlQjFXnlUzkDXAPMQnwa4JMGhpwVW3X7kYPPO
ocZ3K1PQoJsWhab7oBcPek0/z8ecCCioZr9Pb4IGPKP1lJy0B0+iqZ9rIc6HxjvZxbFBzUkAlfXF
KsDCJjSmSYp2U1PdHnv8bmFKWfmxuUxxcB3P8ULaUyCBtzz28N2ZuQSUg7uEd4+Ct3Ds4H8e+GM1
PJHEvw85hYC+HlskDNYy+nNRSC9PwFseC/CTyxT6r5QnSBJkTi9TxQfgvNSAfl8RIu2x0/4/fn3/
9XScaQuJgfE4waLqkUXtw3asgCKS3eKkC/QYWETJKRj87bbO1+Voj8Vte9GR64lxrPHJKWrDhymU
J+jSDo7HbmECYDbV4pL74VFirkPm6jMsN4/Nwb3gyCzhGLqtSoBdknelbz6rtT02JHu9kZZdTTkQ
MkBBBE9Mgf3RKOnyQ2tnLziil8bHskOIwmvY16VO3qzD8JEJ9TtbYbxbmJPhSxBajHiXwFZem6X+
sdZBeiy62muOgLrBNh7B9MXaiuewxtPPqL2VBz/obm1aQ5dKEow6bdb4XCJd+eSViX8cG/bd0Vn6
KZo9FAGwDGBh7oQCt291x7aVvfCoXJdqcfB9gwFr+RMGrz7TQN4ee/FdSGtD1KlqiSsbCBBAJRDV
oa0w/ujWdtlV/5n0FHvtzhIFHGUUbIg6YtXDVjcSzb6aMUAQk8kei+T2Kp7eRj1+B3ScqrJ6rHoY
Y4LFeWh09vqdBHQOHBaXXWCIaa4HOeVzsn5kEPvOctpLeMLQIHdtMSXbCuGhAskz98sWHYsA9hIe
2+HhI4W1pBqANRiTz0vHvx8blt0hqrTk6xBjWNiURI9Vou3bqObq07Gn71YqEK9z2ipMSSbi71O3
XdnOHcrXir2CpwlaBC0dbMLgrW3ytg4RLVpzLOkJ87nfj3++WC4xz5MTmmdBPRsVYC3JdnDMdwt1
MO00LugJP/nSx4UNF0hgxVYd2x33RkTB0IUguiG9UjUx8JbjNQjnhxRZYq9obOc6mP9jcQqEE3qV
4ceLyj6ooIcmy96MaF7k4FKLnGqSRHAVhs8/eg3L7NjD+e8fNGq3UnUSgWgqI1mUIf2zNcfqiGKv
PmqWpNqSBXfycp3uKLzZyvWjxsV39hW2W55VEPv/nyqpPi8T+0Wm6fXYiOzWZrukoPuFeGuVlPrM
q/pnJ+DafOzhu0O0l8xOcctwtR23m7SGFJNG5te/P/udk4jt1mYcrFpD0gwPpaWq3uzWlfc4neqz
maZD/iQU9KjfZ8sS4rovOoyNi9A8H4KNeJte0Gn//gu891F30a5Il6TuOoKR9+Wjgu3bkohj8cVe
iVT1KmTBhkcLwtH3Jn40ejq2+PdCJMohg6s5xiR2oMIi0cdLq46FLnslEoksgKYcVYnArep2XjZx
hjnvIf8TKvZSpApOHMDQYFDaQLwtHRIhKeGHDH7w8N0K7WSsY7TuoKDSru2NCaEixV3GHZsqezVS
2pSRDi9bS1qzP6WaB7Qwhv3Bh+8W6Qw+qKlHPLwSY1GP7E6oj6Rl76zRvTGRrb2UsGaNTlIxxrMu
Ct3PpQvgscvGkR7c1Pe6JIBJ+jJ0+CmzbJr7oQumHJCsQwYx+LK7ZWpMAzf/EJNyYeuaA6s8FzKM
P4h03xmgvTwBQEJF9IANcg6m7nWtfvImKVqXRB88/509Zq9RaDlwylF5eXnpPyW2vyH0WGuG2Kuf
oqgMtJwuuUUL63rThzeNSN2xg2OvfwJvtFxHKuPTaLuH1GzXFRPHcqJ7+RPk0touCd677gArcT24
1MgDHsud7xVQvYHUce2Qyy0hWDvpjtx2wXZMFCb+w7X5r3RRQ/txnA0+pjfmYaTdU9Kmx1o90YL6
+1FHwmgKTBTADi6tH5NIXvNDRnNU7OGIW+s2MpLLpi6iVx/rB9FxdXCa7NZmSKVwUYQ08VJZnjW+
/7qsYFIdOp/3+qclGAa06mNIpnn9VI3VTWrswaTlXvYUR4Ht1wAv7pbtwmH8FBh1bH7vFUOUgjYY
z9gNeRdetLHbOYCN4LETei8YYhFgORNPopMQMJ1KSHDy1m0HB3x3htKqX0TZYaYMZfUyaf9kK/rl
2LfcRbm4OUcmHrAuIUZ4XQlxpwbNNsW/P/ydTXyvGVJKQ44AwQqSxOHXMqwy9MJd6WE7dj6T3dKE
OruahgEGoUk1rvBc6MZXy2Z1LFQkuxh37PvJliO+6AgcRTHJFIKtKtTH0i17x6IgIZ0il6HRqn+N
GbtJyLGCBd+LhoLOzT2gqwiflS2zpoqf5ZSKQ1OR7x2LUokAGiDu+ARgzG3TtW+grhyqlPO9ZihY
oFlWKT6n16DZ1dts8wUAz3+fiv/7vAeO5fdtvAOYc6ADYjk7B0U/mjvAYQ59Sr6XDCWBwW2OI1Rh
Zusy5kA/beL172PvvVufLZA9BORsXOZS9SD7b13EPh178i66VQmZtuZyhxP1WHATb5A5zscU8Xyv
GSKCBZwiT3GyNHjQ3dsS2c/HXnu3LLHHkoRzhienyY9m4H+Dhv3j2KN3h+ZE22geYEh6QptXmjFA
kE7TMYsyyveCoRb4UCZNdInF+SuqUGdXD8d63vheMeSnKamMC7ERAkILbY8KM4h7jy3LvWaoSqdp
STxGRcYkj7rxqfPJoQ2c712KxrAeZLjSCEQWcKnUOLy4ZTxUtkU/4e8LnlTVwATDeIPMCWKWZdnK
zEcIznd2k71kKBJeASB+OXlUP7w0irWfxTqWRx+/W5rBpOhYWoxLo0F+VOGDTo8l4vneqmiYpNcU
2gfsJ6uhWQCkwZ2YIRs8dj7sdUMuBbKpjUh0AmT4MXJVkVbi2D679yuiQ7QpwQaU5HxgMrNVPyu2
vh1a+nvZ0BanqKcyjDgAXo8TScidoCY5NhX3uqGppyQlC17cJ/wRNKBPMB8/HXvvXdo2vkD/Bg9h
M6BpE8mATvQ3DV+aj9qP3pnoe+lQnKwyTkpIv7ib3sAcrlCB1gfnyl48tCWQTusKasSlFKeeycdy
PmbbxvfSIRi/Bl3UozZs+ym8TXxJchrpj2jB/zuuxWnz+94yBkBjz3aATjCsInDILftbhrWps3Ss
qoNfdhfcVn6AoROYIOinn8Gg53M2Bdzkx6bN7hAl1brhrgkVBGn76MEE8CRGw8yxdk++lxEZscJn
xGN4kD67WxX7kfa6O/bmex2Ro0lT1w4V0D4eRE6UuBkaMxWHhmWvJCKof+q0RXC7uqSYqrLJI5V8
BN56ZyntTYxi4DRERS4dDorWNmtcjX4qL+dju+Peukg7N+k+7IF88PWZSP1p2461IoEm9ft0txMN
ZrjpoJRYCpXJWpusXI/5q+KG/PvDlW4luJaoJAbpOuaiBUvXifroF92t1GQhyzRzgDASLvN0SJ9I
cqxgDm3z7y9Oe6SHlaJIlyWtzDAx/5o/IhS+N1V2y1P3s1JyhjxEN2mfbW2jTq0MjhVAES///uKr
TPp0ERw7SzRXGSP1XTD6Y4YXfC8m6lrFV0lJcgL3tXuMOulPQyKHY6t/rycCzd6zeKF4ejgOGQGC
2/TD66HFv5cTbd0CvOcIheKkV3ARt1Fk9VIPx2KAvZ6ojyvWMH0J0YefYZN+a8Uh9gjley1Rv3SJ
7PuLKnkt/2yTyiF1Vh0zo+LxbnXi7qn7zbTImckNQller8N9kCzpl2NjvlueqQ20GlAfQnsjxCxk
jK/hCmSPhaJ7LZFNwHfryv5SQmBXMCw9+Q87QN9ZoHsToNKKDiDVyyXUx+XDpscfgpXq2K1oryQa
EVwo6hGLMt8HJ2L8L2fG7ZD6gf9DQTQ5OZaDQpLFp/WpSfoG6o30mLML34uIFECSQyrw9E67QjXR
ms3mYHs2/4eGaKzMin+QetromDWUfWfVdEgtAxXl73uiMV6lwDrjg47kTvXhn0KqgyO+Oz0pkEBp
fMkj0rJ8vjw6iefzoeUT7VZnKtOOjD128nFJC2GbBxnZQ9lPvpcPtaxLgngWuJqX05gvCIXSlvTH
tvG9esg47futR59Np5rnsusf5o/ucZdB/acKj+85ZlK6NNmaDZF5zcgJeLr4h3cBsjlbNaefj436
/vw0JQkCXLFOkDzclI6prEYe9NCz9wqigMzaKl3hi1ZqfGkV4MSQQ3XFvz9d/O/R2SuIOt3HrOxw
OW/Lpbnv7FB+jocJAks0WgRtlrYhv28xqL8Wm7CDyam9rdGoy6npJ4mrtdP32yUHU8Ll7IM9Pn3n
N9qt2yFhYLTVOFbRPEw+6yHW4alJxYCe0AW+bKd+XuIg64bNmbwseQTDQxa4YxNhLz4yq05dLQIA
haESzAFZfevHmH3wraJ3frPLn/9XTZPUaCmeNL6VDZOvZhhVTml5zPqZ782PmB/aKJUlOy1uVmCA
R2HRpp4fW957ARIK60G9rpjEcUOeIruF18naR8c2pr30CO7MS5mOePV+HW4mC71nSY8dvHsHpGXp
oi6gzaXigwQTpuv8Ar1w+4GhwzuLby89SoDhTW3jxGlBY0N3qgUVX4gyKPlOYw0kJ45M0p95166o
e3gthmNH216XRJxZwIpECif1UQxYSBSk9yXtHDk2Uf+hTUI9EiAPrIKkmWzWWTpnAVXH9sO9NGlL
QZHnZctPzOrw8xT55qmehqY5NlP34iRWE6mCGpOJJ1XupNgyZ+nBUtlemxTaMZylxMC089wUa8Vu
rawOZhP2TklJEqStWPFwmjb9mQT6z3Fbj+mG+F6dhDtWMEzBZWOrRHnVdm+Ome5YOLTXJE2Qldhq
xXFQpu7FKK2fqCL0kAaP7yVJ7rK517IFxpSAZj8n4o9LH86/H57vhBZ7RdJi6NoqkkLfV/X+B0BE
DckQmPesGG27fvr3H/LOrr+XJTllK0UCjI4KljcE0GNGO3rsgrvXJRGHNqJ1wrZMkkHluoYwuWvj
g7N9L0xKiE7N4rB5JjGTmYGD5HkIdfPB4L83LpeP8l+n4cJ0nYxAWCFymX+EpbqHS/qx/WtvFQRH
KRYI2CecpoXmcF9+NDI6dunfC2U4Rc3ZMIzJthEkh2sZworIHWtR4nupzBg5w02L3Fa7sTkTuJnT
9RCtl/K9VsZshGjSQCsTjO4z/AyfDA/qD2K2d77lXiqjQYsfeq8v6WEVoBdUnOrSf5Sw+I+g7H/c
APbuOls9jk09RVA/6EHoay/JzLMgrYLoSreufe5IqdfMpNhBc1HV/EsABelU0BhOCFmvVeULDxHc
5f8HQek82zL8yMOA0v9sFv/j7fYyOJmKjcgJJQ/0IInyXrrEjVktmjDI/Oglz+pBJ6+19KrKaWJi
c90Zthh7FU6jn7bMrhvccCGMalaKP1vQ1dFEtLqpPV9/rXXH0wzqaVVImfqbyYzheq7iQI2FXTuo
kVcg7j1s1j3s4uI56OCx42uelYnVb2ZrEnFK53rRRbNNpcpD35U/4mm1XVErNX9ZiFXyAfJD7rNS
9FWfr+vkX+d12vivUOmyggFWo4bbzuj5aQXWL3psKiWSe5hxbfJ+iwFluFNBV0lgbLehe0P1kc93
69wYo7OZxmO5ZWIY7AIQOgEQkC+jhm0kAFBiOQOtvSnoYw2FgJC15XgNTKuqr8yMBNhXt4ZrerWu
og3zwQ2l/AKOY/+sDS5+T5uI2zZTLOnq25REDXnsmoGyPLXIZt8HptLzczz03cKyCrY4MTYwalIk
RVvQWnXeqpZN935Il/qPmYbU3shVJZ6iiSwZ6peAgbJzX4Wbh+sS9YSbFx95aVG2pZBpZ6GfJ/oy
eNK5G0T0UmR6McKB+NOu2xl0WUC3i3goW3eKKmniP8YumHueDY0P27VwhDsh4Hiu3Azigdcq/Tnb
vqS/QFoY+s+MQ/l0b9t47p6CiAfp3TAHqX7yYpvwAcSkSp+B2jx1cY52/XW7vCTKeDrn6GqoPk+N
j82TbGLRRHnUA7llMz1SM96DJZCINxUOKDx5p7ayum4IRhk9IrU8i2orjc0SqLxepY/p/DRqjSQE
76qpyWc9d+6v1Mzl4E9j38Hbnw29u4PSWYwM0XUsEoJ252X61JUN6gowaWrp57asWFhYI0UxOEua
Itg0xVePIwJKXxeZKifb3Gwoz+jxsedh/yinOjJZJ3X6vYyElbeJ4ANueq6Uw4ZfKGha3P36yOSJ
0JfBsVcGo0ALRufBFaOK669kM8ZdsVQHt8hIDgHStJUmp3Ww0TPtNb0ZxcT6vNOmCTO6as/Phkkl
sjQCTjoTfQtGZhrFpcmmqUVuugXe4buuu3nNhBSSZjpAvUo5MlwJQDLOsJDj39H6jZqtHTaTd9VY
t0VUzsOaUaHt1WBn9m0ekjXOXGytglC5FnMB1rH0VzaO2F/1OAUgoTbJJz6kxoAK3WxlEfNImmvT
W1RppmGTGZni9DNbY1d0aTIvZwe7k+pxkWlwDkB26G4gL3Tf+57K29pX1Z+hongrpWBXmLdzMrOb
MS1r82oDILzyisJTp9ha3acZtTodXvpVqJfWoE8+G+aSPi+lElXhGkJEkbSiAblNmxuTbvaltAEu
a2sclFMxdu61dX1yvXIQtoqF8Xk4B7pb7Xkc6DqfED3HKoPVhv97kB0jD6RSpsqgQOmbO6k9amgG
DWLzTdcokw9l0HbXbCs7d8KZu7oHqIJvOjEPf9NNYnS0bAoXTFJin+nZjTJ0fOuqCH8dFYt+zBvU
iV4qdOOLLCRr/LxMPVe34C/F0ALIxsVnFi3ik+qp8neRs2gFqoyd1dn7rQ7uTdt4dw3ezHLXtcAl
Z8LClSmfJAvn55A18Dhk/dae9bAuC8jPZN2+2E4sVxw1kvs6qpquoAwNxnGEpMZ9uiUtyZdkNeiW
NMrdt8mcdL+Gue34WcaeL1mqxBBmgenq5aVPK9RCJNs0/h2hYxkVQCXoic5xqYpVdxMUQUtab68m
rmZWwEYYnXXED9trFGPLAGIiteq7T0dYZYOIN7Gi7qr5oYS6FwVuMS7taV5DtuaihhVUpnyi/FXd
tmDbZjGb2oyh0/uOsoqdJ90Mb+kKluG8DmK47hUUvbfDuq7D86w7W6LmBJFv8mLN2vgHnEVl/ODG
dP2yppbW52BD4/VVIwJ4LuSqZ8CiAVKT/JI8cegfTwkr0Q5Yq/S29TDnu+ngzqtU1sie2cKPcMF6
GKc6rYGFoqS5w4zqHypR12hrn7VE9RWontPaV3R+6S6UtCcWN4blXln6R8ThPId0npawmL/4pnwR
lvdVe8ckvE8K2GCSsobrxkiLOhLkNBr5q7HB+IaE/VagGQUTvUrTPg84vOxwPYj4S4ua1dfEmeln
urVLn9HG8zQv0zK+sTWz8OCfl4fIEf9aN5FIcjPAEtCqht25aZq6LJqNvkPGRuYj2uhyaltyE7ku
vVvMNpJihvEDmBv4S8136yr7R4T+3WdlbLU0WVTaxBSRwbx/hUDMRdcD20iXLdyR6ty0Km3yZm6n
uOhDn3ynZZogsx6My5ZjVUdBZkLf0zcsKl8WS6qC/l62WwULvWYzZ+XKOrqCzKqxGaaeu2sjB0d0
stHmpmIACOeB8FGfwXqPX5uq2cYcVhRDdS1Uyh9Aket9ZuqgXa7iqqmjW1ZP1Pp8WIZ1nLOBrI49
WVXxKJ87AIuKVLXype1t0hfWkfqzDAfXZqSc2Zi7ph2zzgMHlg1JoubHoEm5z2uXqhvTtVrfLZxv
7dXIVeBew5BuPoccB+U+JhGCSLHW7CyEDcx13TQcmR8f6Qw+P39pOnXdeYjjxhVpLOmtWkxTXwnw
a/qTmUldtIlwOYsmhFNOxebrBLrxlI0OZ0C20vZ7K4b0rkZHeAYv3OdG9QDZ1qwJsdOjhUYV1UKF
O4eIOLIFi7HM2EpxSE9ENI9LW+msJmomYIFP16PCHYLPlGfMUJbhJ5liSMunxdffVgtsMFtidr3U
k0AWxiaoebMR55iPGrh7Bgt06S8j8Tq+LX0Vy3xarPMP4zaUU544CaCS7asgOTPbo71UosUv9BmC
GDnfUNLxPm9H3ahsCbdFna1Ixv6RTZX3+ThqJq/NpuApvNRpxW9Hjngk63s7+V9r2MZpFm0t0H4T
gvC5cOUs2qLvZUjymiJ2gP/6QoavoioDV/RUlL4wEqBOvNDiPiNPZut8g/n0PYJ69OyzuJz+mr2A
P42JSlLns8Jsukt4nz4iI7uVV0GM4OqqNS5eP6fD0MaYy+FM8k6Oq37uq4l9s7ENsUbWwCBCScug
zwUsaDXq4qGpC+dg8XbFArgQnFmZRvQGLMg2LZggUr5K9D6RR53GG88QDshr3dEgxAjocHxEr1Sp
i2qeyzS3bUq/eh4sCrm3OlHddeBB2cy6GnFrnsa1Zo8tFApVrmqHvptpceppCkeUQasIJg5ZskGq
dx2nlWrv+krQz8jNTzzHvtld8ZCKp2ZZyVg0ia3d60aH+RXvTX4wUcIU0cD0oL4hG1goGUxqxfRz
m1YRnkDzRp5u0eO8Fg2vHX9Dc3EyXCf4+ornA6ep/OH1CDLqVqNKm8mlSz/HwiwNTJ2rhJwCQHHr
fA1G0p1lB3fdwg+jX+/gMeWHPJJd2Beth5NdjqCf3NeyWyZEv67t7jR8rr7CKUWQzFgP78nejguM
Rbld/kzDbqEVRCbz3F27CRv0tWvHzpzcoNAdh3edUvDlm7iCOBJH78mzPmifsI+r5ZPx6DG629YK
d9VwWZW+WZY4DYuBg9lUlAvdREHHMIryjSZ9dF3PocB+M4UVLLvHcR2v6ZbgGjg3oB+/4Zuz+A4k
cT38bTscoVdxEm39nypEe1HOEiqX5zWuVvrCpsBXJ9gElaLoGqLPScTpNxPS8bFiOPuLkPY+xm1B
j+h/YGgqLtqoL7ci7Yz319YtDStE1HTBTVpBbfeCQJT5HKDNevgi9Gbtg4LbGyKuqVuQ+qjG4Uzw
5Meu3BBgal2x9ksTxtrfN13M029BG0fm2xRqkjzRZZzF9You3s8Ti5nFPGvtk5mGuL4ewPeJC4TV
VOU9/P670+LTLszR/EDSvxmDttBkNd1myP5WH9wHPCnH28ii7JFvbd9arBhrtqxv4hQKXg7JHb/F
rE8x/jDwCZ5qUpbBM7hQCAeaMsAKwsduqqRFOxW+05mtZJ1ROoH5WUaT0RP0K0TD52hsE0w69I0v
5rs1vpl/pjChLH+OqqTbX+mEmet+hSEWKrmwGtsBV1RQUMvctyHx2crNwk6uvyDi6jqd77xyQ1O0
C06vTA0Sl1tZj/WfkU6SbwsAXpesvJUkAS6eYwWgSjTLs9c4M9eCBfhvCQiA8vNyV0Zzb9ZnCsJl
tebpxNRkC+wFVYeP6gUsURpcmkwRNg63l7FaQ9jyoQaZnmDz61TBarW6HByEkGRQ4kiLXWGBS8iE
y/bbpNB0jiQ0WhM1LxA2ktFkCS8hBs7E1K7RNxo2jCPSMDTIo6qt5dNEZyb/xjbbd8WcYi6dK99z
cSPiyYK2EKfLkH5PqyF0r75ChuC1M9y2uYuTTuKWIT1Awi3D5sexj5anmFJZpxB4jWx7wGdN6rsN
3JNPYZfUzRWd2NQ/BY7RsJiwwzS3xvTzJwBQQWy1na+iF1urCdEpcgXkbx+ziJ44QWvhNURN05YP
CLmnT251ZMriTev2dnVzOV1VjjKUubbwF5Q9M8lmI5c/CZoIPgkvPdpBAusGOJt61hWt8ZG94/Nc
/911a+ls5kJ4iyGENwqzkAJxqM5zS3iD31LA69/ZR22FucYi9N8q0pYiY5MX12GyiV8N4biuJqTl
cb6iWOJOTNW8fRjxVWyTqd4jS52tozZttjUzw5fwW/wM+jWa3tYtWjKCz1vMboymIoz78DlJx7C7
YyjXMcQ+ON4y2XbxAAFn60NYDzsceiBfpuwc9vBUPaU2ZOrnQmXnT/AVdRHwhhVNsbYQYOfWDqir
jAFBc8kSt/FTmAJv9xyDmGVyhjR0l2+4JLdFvY2uutuWOnbY39qKZRBLo0m8xv1zvGEwoH9YvZdN
BqrULO5dtA64QwWG1S4DVTb5GrdO/MWWgIzfCXVueao4OvHOSOrCVDY0cYlfYelikMCgTqvyBCD6
Fzyij+8nEYgR+xClHkMOFzn4Ceu+UdckmTWA6V6YhOXwrqBvlCDzlC2wmvikKEdWBkiXEjfNJTHi
BucN2gkjiKVukFk3CcBmiqXI58CCISdBP9SQCmCbg9HLtOAakFgSFX1poGPzWvbl3UC7DSRyyssw
xxVPvM5Vn/KMpLPocitc/S2BKdrNaMohzGWoxZfSC6ile5tWn3vZJ1+V5yrOKVH1n2j/2j4JYCLw
kjMOdNx8ojSbKpY+J1NZ/8GJb2kRzKq7wQ9Zn9nKghM2VvWiZDOGCJaWWee+FO4qlstIbnSzQkEd
wU+hzK2KASxpJoCQzhvCAHmGmbaVOOc86FNziS3zNhhmU32SF+HvH1ZZhDkhKjHRL7TlyuqThrwe
JRqKUwr5GoGrQ10i0fao0rH9P+qubLltJMv+Ske9owaZicwEJqb7AQDBnRIlSqL8gtBG7PuOr58D
lafbpNzWWDEvE1HhskwRidzvcs65m2rg6ixsFMj4BBiOYlaWYaTfQBRX7SypUJy6Lm6ttLGRPueu
XTYw7gssMIUglKbEpcl7RJGssfcTiE4jOmLyoJ9FRrajXA53HY2ahRfr6rCuvSwtX6pedXFZJHXt
rZShSsCCVPWAGa0ZglJz3auMxZYRFUlhapIpyjUrBn9bM19XLa/O5XLUe8VdVmkP/e8scr3gLvFQ
Pe/a1QONwkYlbW81geftVUlRgcmommTHq5ahAEnsZsO2h1O9ZEVXrAeXao0F3wkqQ9zFRVrDJYuu
U03Tn0kSx4EdSVgmZsYD45ahuugKqfAcMlZNW8LKbIP+HjGaFBa0AqIrXJswq9dKKQUSs2U3PKhZ
1y1dpRyZGRtuuMvbLDnFRMoiRRyC4LRwh3hM1kkLh2/dlroRms1Imt4aoh5+Pk9jBeJQHHM218O4
rXwTMjqBeyu5l+trJVSCVZxHcWeVWtQrK+o2TY7RlPUbighGnsmb2pcmGbWhmGsQmXps9L5vLdhx
7lVAO7rRXGPfND7AoxC803sbx+a4rViQ002MJPcbiPRyDyEI43HQ4VysUp/E7qIkscrnqiaGZo4y
L2Vt1kUX3HDQE/da7fqFWbpyeARtUR5p2qWrqGbpTE1bZ/ARa+HpS8ewJUytqroj8geaCXQMrDVk
63FyZurOg395xRD/Ru2sChCBWQvz6d4nY78scHfuwaGplGUieoRIY+F2e82g46qtJA/MwTXilZfP
X/KxM+sBlc56Te1sOa8NSEtYYooE+yT0bmns+UeiY3EFepACu6TxZo7akaDllYAv5ladRJiKEGWI
doMX053wxuHJRZDvLuFudTXkRk0WRkruDXUwh648ca89jHFMEFiuPW8V8hGaZzognWte+P4SE6OY
eYUiK8DRdMlg11XZJSaGn9+5yti3toDxXFqNEgfACiHGdmIjBOawGxhi0KjkaNwYcJqvAqPRrxQW
JhVuncGrTIJli31aDfE+VLu+dcacadHMDwbEXVtVKx5RxUWluLkZQ3Q+UfbEUOolYWqN0i5ul75o
fBze9KHNVQQgB17gSkj0UwoltFeNtyG+Koo2slycuy7iHgjNIxLp01vqIUANil3XPBY0TajZpQxi
BnFZ1q6dGTIsTepxt4dxOPSbpu+D0OKIzx+AgmE9lHiU1INTWnXfECLMU6cVhf6GjUUXQoy7VGHJ
zghJtGVj2UamyFlzVQjD2+K4ls9RgmLkn6Au/k2y6VIaALrOdZXzALB42dIluKuDxZjxNR0ceSkO
EKsIbdAoBWIES1xpYW7FVHn8Wir4AgTuBXlQtOGUPCThImxxHBHafa3UjbwsFFG0WpBVKBo86/tp
/eSoHB6MjfI1LsIl75uwbPBdXKMzaG0SfREIdVzRCpnQr+EeL4nfQKuHCHgDUtl14kZ1N9QIj18a
9EvS9zCECLX4I1BXWmWOnrhWBP3aSrxkfCO5BMJHirXiee5z3iWPpNQ/A/b9fJWLS8p3k8rYZT6e
zT33odJHK5RfK8EnLgnfQRXEPOyRrfWV9BtPkMfy2m9fGWxxSfhmOF8ZlAEgaJaikgPvBEMS9O1r
z74ABrK68A14hSBlJ/RtRILFKEj/pQQ2gFvnYASkjkCIKSZ6plSeUSSutokXa18CoUEC6Pzh8Gz6
hHEQNKF+E9ohHOh7pNCKLyEShMHOn860AQHEalqEDXE3BKGKnI1ffTg9f7iPU7xLogxgzKbaiSG0
aF59ST5GXBaKgFYkAu8C5Cmt7u8RWkQFdf/hayvlAs6r18iVKWDzzNxyYNdB5GtmN3rNlw4UcUn7
RlpUGKPvg2WvIJXTFcpShv7XFJjEJe+bd6pqCDWHcBdDbBa5C0AX4Fd/aVwued+t17tyhHwXoHfG
fVsgJ4UA3ReffbE7kx7K/Ih0A15S0kUsm1mcki/dPeKS992KsXCljtdGLNfp0vCbEWVPXxuRi61Z
Qj5T8ElYT7JmtDoWDYugqkb7a0+/2Jr6AGCB50LeMWyMCgXDS5ugKMUnN6bEFvyIOxGXtG+OOA4k
e8GFibsGtqPHXBRSLdUesAuWIy+MsFYY5YtEkP57Ca3/eOn/03vLrv96evWP/8LPL1mOmAFqM138
+I9DluC//5q+88/fOf/GP+Zv2e4peasuf+nsO3ju93btp/rp7AeU3AVKdo9k8HDzVqEK4vvz8YbT
b/5vP/zb2/tTDkP+9vc/XrImraeneUGW/vH9o+Xr3/+gk8HxHz8+//uHUwf+/sc13qHO/nYTvGQf
vvX2VNV//0MR/E+kmBg2P0XIlZOJDta9/fWR/NPQNKwjBvgiImOTTZkC3+3//Q+i/4lf5ZouYdVz
7X2/Vxl8PXwk/9R1wHcNDrotFQzs0v95v7MZ+teM/S1tkusMDlCFDp3bEZwLomsgwTCGqDCqxFzS
KNKg9do4rJJZ5gpllo9NZyO1JxHVlTFIq6mP3A0UFFcDlbe62twGKOIzy1nor+J4BHhAE8FCBmVh
+vBxzTZU9I2I/echg+i6j4iMVaXFmjRAMgVKa1x5lKirIh4+OxfPVzvnOsdKJ0I1ULRII+ySjtTl
GgE6PEhmMeI9ljI0lZ24wTVHGsJSihY+WogsyA9z/X0sfxy76fL/1w6b2kSMVyOCUFRx08QlDtJD
1LtOh9SD+puKaK8Rn6hMvxlq0v3WOfGxoanzP0AiG6MfA92NITOvxd/K0EssoFsOv+7M5TqYOoPe
qJJPq0u7JBjVDQMMoA68mZIrOoJgVWcrNari/bqVd6WzizHjqNJr6CrWrpCX1Evh52o25olil3pj
2Cj7sc4S48EN+NxoymNbNndlhTAy0u5OOJJ9on9WzHa6bz68ADc0ISHXx+SlbS6ylgCbHyhIMWeb
OOui7QgZSTNqkehvu874BG7+jin90J6OjW8IplF6Wewl4COroMvq2gjVD1ZWBM9+glTFOwIdaPer
1OAVAqPanjfhCb7zJ+hi/u6BXbyAgSK0kMpjhKgf1GhY2ivaqLkIDhv5KufFLlZGOtNEeEKwfdxH
gu+DqEvnqJ/FTKTPnjUWnlgQb3JahybKmYDeNyBNAFlvJHHgMF03mr4rAr5PZLLRFbEbw+ikVtou
DZAazIYY+iud0gOyU4QmiXD7gDzjX0eE5PBryWsbK4FVqvhjcNl+ZBEz0zG45aT4BszaodK1fVby
va6iZU16dyEgdxaUm59lLiuzGAHkmlrrahdJZ7wG6sZVppfKQ5dlzMx7sgci79lFVVqU0FUf9SFE
JHf6iEeU36puX88ERdQz9gFZEVVPLT9EU3GV5pY20MhWBnXca2Wm2wFAm2beJpsgpHsQOtK/ekZD
bTu0xbDWiunMC5RoBhhfv1JlEW2DqDpGaYZeSTBRt+mYWB0ic7YCiObM4GJXMISKAZB8BHIkfaiN
zrURDDOsDEBzU0l8hFeilqFHlTGnLnS80yJ5FrHc9a2+42GdLaIqG7dx1BjOwPWDcEVv4gwft3qu
ITTo+znqDHiBkwYp0hSq3KHmOTOBmURWQQGcaJRsD+rZczSwexpQahuyOrqJH8+QXmOozZoOd9O8
ujLdhLVEgA7QhCs4+LM4lMRqEFy3eJaodptrCnCMJUMccDSsfhrk92HstSo0Q73Qbb/2hjsJaBTY
rRgECPMYTkpSwDd9FWmPQO4MPzbmHKCheTEI3cz94FlLEWOCKFPuqBQD7BkdnVWKPzpdxcZFlvF9
Fgu+znQshX7s+brDMECwfXTKCC2FozFsXQ8hKxB3I5uDiQkiGn50wXScFUV80rv8SH25fH/32JPp
HJCHZZqMrZX141PX0pNwlUPRN7njh9iu6ohOtoV/gkrK6CAngpRCNRiWILJ9a4K2nunhUCyiNt4n
IsjmyJ4jzMLw3hGgWI7hVkcocKk2D4HYDYjRm4gfVjZSL6EJQJfnILczzNMKW1Cm9XHkWAAKD07g
B6TzbCiPdS+BC9RFanYKMkUywWSmZY/r1QiQUjHI3iA5tYIWb6aEBb7tpptp0wALOsw7QOgsN8c/
T9u98SOks1rQ/loFsQ/Nd/HoBrpxQxKdeItNhpD2c1CKnd+RLXW7K6SID0jBI0UGyMK2YFjwI87t
eQDNWbPptD2oo4ZVVL1uIzmxS1PSgXAAuHGdGjsysH0cYiNR4T0zAwMzZARtuOWR02wDGcijomCk
Bhk8yEppbLXDhAEWk1sUYO5DGIhh60t/MLXIDSzeTltUji8tI8Lqdf2AkgCR7SbKQaVY3dO/QH7r
BFDOcwpcC1LV8lD5BPkaHL41UEF2UZXHMKFTRgublmJzIKrCAC/yM5OULkxMpbcmUKJdZAp03jQc
GaMs+1Ue1P2qR4LRToSCSLengrUhNX/H6mZ0AYXAdMoKU8MrvCS4o+FWHfFOXaxji+bxM9jB6EHi
I80XjJ6DPMwESsiSlwQV5yNg3YBTxo6vwvJYSv+5Zc0RmIQj0qAYey2bgrglDmWJdaL7eO9M909x
UIzO+z5VcnlIYnWcN6EemN7QIJ+Wldki11vsCo9j3FosEr1VDoBMYHEpxgpIq9zRsyG6abUwvm+l
O0SW6obDHAmPN7XD0NIeyS5Fw7dclYKpijQfrkz3qQo5Kg1MZp9rTEdj0ZMNkxkQGRHSf3MGccIZ
MkjdFakxl3C0+2ud4RAMOxLNSoOxJQCRhtmVWNpuUU+Qv4QqCy8odTsulaeh9/xrpifIs+P8XjQU
Bz5QUEdIhgPzCwwAQfajyh3ijfSGjAHghq0ylOtWDjhpWQRYQe0ramZGPsc3SaMsEg2vTEQzzD11
wEsAz77XErYvfcDrx75prTrKI2G6QVg9lLHvXwHDHs94yZ8Mg0S2RsB274xKt6nP1GOvaXxd9UXu
uIWaPxIFKE89dYetEms6UJeh/1wBHHcTqMoTSuo2gRWE0/yFaozMUY76bLQjdNZ2hfYK4C8AaYS1
FsofVjjQJXa458WzfqCV7YJc7siiVY9dGD/3Pa7n6XDKM6xg4E5Oeo/n5m15fL8WYbeiynsJ8E8V
5lalTvdi5JZrgJgqM9H5jo1Yh6nENshxYCBHgQ4lvFxrBAXSkNO54mAqfstSnODvZ0QUiJ1a5emt
kobPHrCgE8GNmHVGAwdH/HSnxIe4Rd48hPyKPZ3H/dhMidng1OT0GvGibZnJF+AYHiFHtI4GxTfH
EVYCFCxgW6SJ4YQt4tNlgA1HccQ5SACCvKHGAtlIFGZmUTKs+0KNNkMv4ai4emlnIAya2HRLGrW3
IVRxHBqrjV33vL+mHe6Qqqv6VZrjWIdFedTTqZtURQ68x36Mo2L81gQGXET/GZI92GFlcMo9/DYp
pk07GRjv5kJKyuMgoucixGjqQYXK63r7mUDTOVl0MvINKsDPhaghvMIPSlMsgauX9qM/g14IQOlS
OXRoCYdmeOoCpLDHQCIpjJqen1io78WqzgxEocIDVDlQ2tCXREnZc+8COKqqqYin2FK2V6DJ2EjM
r4Bx3LtRLM2cICeO4k6qqZaxDXtkK2rlHmnmY6j5cxmlqZlouM9HjcFki0JLLQvIthVOWI63XheF
wBZSYvlVtQR694XrtWIyV3mAt3vL83INAGDuFD1f+Yp3R6rmNaTxgngQpZ/s0DZ2T3kZ1pafAOXr
FTDT4rbfcaWOVsmAvZy6OLiZFMtust27AJtmWnM81HYsxakTskGZgYQ+OlUdXQ16LpDhD3BvAlYP
qzGGHkbQVQjxQMnKBCG/t5R8ZJOK7Sdh2A8OKrJzhFLYK1LjkK2Er/+jD5flMhcThdwWFEZIGycw
0ohYjnKCFeP0xMV6+rWv9S42dzGxFNKbyFVRgiV1ScenANDUhRsrdjqNFCZHWxoaTFuUAAD4oBqR
S5bLIsStksTavHX13WRO0hEHemK0gIaBX4XUM+7cyWZSO5hA0yyXMAYGFj33Pq7SBGdIm+rLATpO
VShLyP7HpyIvjyyHpdOM8GtCtu91nPMGKI9WEOSwgnDtUz+IkS/W9lSD6TiZm8oIywGocZxX2J0B
xSVRxTgD/FatYbXBaXm36doyB1aB6ge9whZRcD9FUaksSIfZrlK+y0f8JhypYx+S6pAZSASaVYdc
vOHhTh5dXON/3YzwubwOF0M3QMK57/0hwiuWhkW7HAdrgrs4prgVDGNQJsOusuGqPIMwFoFADyBg
UBwjMdYzGM/uCpSa7yKc/9fBtG3wUmYVzJnLaNpZAO7/UchtKt787yNu8+C5fIrrp/LHeNv0le/h
Nv4niiiAXo8DTXIGDx/H7PdwGz4SAqGHfwXc/hluY+JPRNt0pkInlKlwkpGB/R5umz5SYbSqKgFN
ySAIkP1GuI3gW+cBCBzxGsMT8YaCaxSnwvlB4I4eqhHl2YkQ01+Oy/yQ3JAjsH8GJNF6M7fF7BVn
28q3xg1ZNIWZzbt5tJBrYz28AX71Wi/z62qXHuKlchW/hq/E5ov4gHtDvnT3SO0XT9UM2OflYBUz
Y0EtMNgW2sxYj8v21e9MSc3C8laI6u2LlXjyr7VTsMi2fEOfDN9ucPa2Jr0vD/WmWilONTOuajt2
Utu34mV0T/f5ppu5+3DJnOyGWnQWXw+zAvYT3H1bPySzYKEBiu6kV9m+u+t6oADNaj9u9DmwA/f1
srhBdcAXutIs3+nm9UbMox13irlr14topq6kA7TZKbzOVnjLHVvLhXuf3Cg4PV70E6QaQBbzW8tb
NMLUQOIU8DdtfVWsXDRam+WV4fCFeuf1V8UqN66fm22wSvBYb+dfDyvjarjHEG7QhxNsI8ddjiau
FUud8XV6JU3cdk586x7oMpvjBa3KOoA5N0tm+UZdsY1vt5bq+Dv94K5SJ5pllmYDCjfv3lLXAfXN
P/JFtiKO4SizetFs3T0EC01l7X6Ti2iu3QKu1u/92Ky56TqBqVRWXluBsCMVHsei8bcFbtrnmKxZ
anVrvkRxYCt1+jXDe/UbwLgQ93usb4fUZuBJwC46jptkEezzdTEHEilcFgtuCytEv2ozxrCAm7GU
TrLI5t6artJD9U3ZofbANVp4MBzUHoFuzhLIFx3DHs2DubDlDVsUlRm+eoalPETr9qqb66dhC4BQ
+wDunwk097q+La90gaJX87E1NXVh4EW5qSzUXeCQmWrn88YiTvOkr4ZVnVq2gVKwa3Kl3GJ9AqPm
p1dBspAOMbMtvm/DqjE9R6xhEquOxIzMYzt/BCTGLPbtdTBFlk22w6BBWVLY/cJvQBixyaF3HT8F
j8wBWC7ftE5nNbjCnwFytou5b9eh5W2vE8vUrOwmdKB57chF/OrUBxDDxD1NbS/cIiShr75lIPqb
+gyQYqua0ZlitWDnzotvyXZcp059lXmml5gRHvEaYhmBrbXspamRK4B6zSjdRBbqlpWNQ8SxkSV2
8kmh4AoYp9hdc2CbudWDqcG2tXn9UjnS6vtZvNZMaQE1Zdeqxe7a/XDL75LQhCWQJ2v8GwhxMeKF
QO++ALhn9ncx0lzWosxmI8BlFJBMS403SWGnbWP2IMSAPNiaHahS4BkOC/UFMRgrwNoFm2Suwd9/
KlbjQwrUtbHyZoVNrDBcuS/ZobnuI9NPISiNbqwA7gJL7ileBVf8UJwCOrH2bt2dxLlUO8Mq3Wjz
2mHqG7+DcwcBx6vmNrdTaRHmVFftdgBRxRy3/F5ziIUbFIAoM8Jx5GTESSUYR4i7aXB+NVvRwOQC
ucVferHV1ejwVowHLZd2O2eHcoUtbIo7uASoDNlm+7a1Zd0ibGLqqHKxza61V52aEJR1qsqiqwJ+
SL8Eljd+Cm6VpZgb1ElR1GTenxR7sNRi9pABGWC6sPL3ygybeukDi1fNavaE8VWPVWlT7UHYhmsl
b3n5gNLZmh3Nc1gFXWiOCw1Ebn3LgGZ/7hQzECgOglJ7rlmu+8SsHnurN5NZdwNiie0RW/gABS8g
5QwxAKyIGsPXwgN9gFwqfKJvfgSxByvq7Nh9cYPYYQ67bcZF4l+DBlO3K4SN7gFNJ4/aWtJtelck
y+SheQhGbuaeqS9AtVBLs5ur2xJY0G9SzJGwqe4j3xECRQsdQ32oQGxeACyr1pYawJCy1dQej4i5
8xGcWCtaDsYTxnq4haiVvuhuu1t5jzVlpVjdu/pGBW4PiGFhlqt6H9m3ckm41ZhjamW6M3Svvr7x
jD2chu6helD3YOy2CNbBbnZCs543irVgjZ3eKdf6TbV4NewCboJqxxBd2Srak9yqCkhZx2KqVmpW
Dne7LfFuUoddNZ7VczP9Jpu7JunMoJBzuEBW1qJw90toIUgG5Kkpl+BiWSjVdNPNhplwB0tuQ7vA
Qj7gOcfY8kHwBA+oc7A5ANz1V+WsybfU2Ipn0M/NwA5nLSjc/hLnhunVVioeGERa2bwQ7YyA7TUA
rG/q2y7RbJxvgLLK1lbu4Y0mj+B0gTtHk21wVNMjuSrrb8RbytpqvE11YjXijvkLL++MKx6tG0S/
N5o6t4tZY2JTNTbArXftbNa9JBWEdFQTO9EEWVB78MbXdktAbgNGy/ZwUM7yLeq44XAH2tDsJQ7W
CB/sG6cGNXloEacIAvUaN1ZqipdKN0c9vdcCzQFP+0EBKWkLzG90C0E3ULWMdpbOFVAzVs2ys3Or
eNZv9J0MMRT1tohgOpv0GX/UW+D0N+4VtxK7eO5MvkRTmNTcQkXPDcjbwOYri3wpcLto3/xl85wD
w7xuntl1t9DWHJCKqQ6qGV1nG72wi2PHr8lC2I1NHfS1sxhxZD/HX4C+UBdlZLr+BE13Un+BtQru
V9CYsltwHVmgeZEvw2AF+kyTLWr+MIVdX5ulWyLsC2gztAdXLrWj3snkfOWvsMiwmtst6HwcONxF
YD/pCx8Bn8wRutOJlVtfq9kKaNu+tl/V0lK1+bsx+n9ttP8/MsfpBIz79/b4Ndy0IM+D9K360SJ/
/9ZfJjmh4k9uwIJG7QomGWIN/2OREyKQAEciG1looako9f1Pg5ySP5EKIkSHFgdncJvxpe8GufYn
Mq2EGmDhImVNVKig/oZBfp72RDYMBTWYSjTUIAGbD/mxc2s84rQaSpRS2JR+pDhUtg2KHxjlbymY
Ta1oGrLTSOlLyAYZlzUySJjkE9hr3BgtZ7MhKAqrghDFX4vvDH3xYz76Y180BI7QEENIm/FL8fmh
rfXYaI1hkwLTbo21Mlp6hZqtP8zvT7LeFync987g2cjdcnhYKjLf50OmG6hdJ0Dg27Aug7SYDwfY
Q5DdF3cKMcorZLY6pAN5cYgLAskz4XoIhXIRk9BGpgy51l+/z096Dc9NpwZH6AwLafK3fkyOa5XH
e+qj12qLzKDfFSvkFbPfS1y/91po1KA6hS8InMFFlEwUSa/4Xt5tglqJYnuMAvhmZAQ1wUJSNCeW
1zHqTqyZGJZZpSf349g0wmYFpAzsTIE2wK/7fe5HTi/EEa5TNVADMRkI3533G/SA0q2Dqt0EY/Ys
Uy1ySJm9tspYfAIkOs+YvzcEN1YwVWKzCEAEzhsC1q/OA1q0m8HzsxcPGhyQIRLJDJVN+12mI6H3
6479ZIGBeaYjQ68KPp0K7LxBL24qgCHRs1a2uZX5EMUMo65/5KCmPCiI+IVIk7byBIGT6hVZ5SkF
IqQFVXHYO79+lw+La4J3wFvHEQRlJEO/WOvgiEGlos/lGhRzZicgFFs1tuAnW+pjK9izKgXyAoeQ
AU7oeYdJmBsAIxp8rWgqnXu5OJFM/b3KK5hGBBtwamqAPhjCAFrwvBGdpQTLMs83Bc9Kq5akuAtk
Rh5+PWDTefmvmON7KxCRE8gqC0aBLJqi3D/sxhL0lazI3HjDwC0cHT8BFXIGp6jVZ2MRdo/IHVeB
Obpc1z6ZqncE/mXTWJ5SV7khEci8WKfI3uVkbKtsIwHfyy3FC6PULgsdDmvbI/IB/jZY03EOHCL3
pR6aQnQcviQTDPTcaPD3YLYp9c1vD4guNE6FplOEfC6BSXGblLRFpmUTQt4ELL4iH5CMKdX0FIdh
oTs0GbVTEdbgpf664Q/bVmOUgK+DG5ZowLpczLcvGS26GDgOw/W1eSB5aicQ4LArVa03RaR5n2zb
j4t4ak8giDaFy0CBOZ/5RFSlBwIJfNIpO971tENoNPtMuu08SzKtL4ZhnLA72C1YJBeTrBl1mIM1
F28yMOjpLlLl6JtyBFbYiV0wWdatUfQHoWnhWwWxpN8rbfvePOwR3OGCAc+DfXTeSchL9HGZZNkm
Kw3crhEM6jYfyCfnwUWM8K9mhCCcMmx4xO4veomyV8AIFXq6oaOSwF9RYtj62pgq3/wwzvMljZv+
pRVqoJhelRV3rSGTB0Mgw2h5g6zuE5HDUheVksEXQeKvs6IQ8lifveZPplzH1aBOaxvb/VLcOWJZ
zqOYphuF+PSuqwd/TssxsWXnB3NppO197nXjHQVlaC6qXFosHKOlwdXgASX8XGj45BMxXsSfHEJk
Gp+zo0BS0KEYAJQGcE/iUsBx6NqwM9JwWMdK7e+aCJo4KqMpvCDIzqwSXYxrD0oKiw6SSgtthKK+
PwTR66834IfReX8JMDSwXDgsh4u1UpQecruov7D2fNkcJHeTlRrGn66VaV9d9pWjk5NBxgwM3vmS
7MGqjEg10dW7wEM8FBqHsYk8Y+pZnQYl7NCP40cIkrHbPBo0186RSCyRSAx1BxzqEHphyCZ/tk8+
GCcShz+SmBSW/5TRvDh86jLKBtr3/VqBSAmSf0a1HDjtHCg4qJ+swp80hawl4uwcdzXi+xfnDk1Y
3jU1FEFCzny7R5GxdTCMIGPqgTj99owaDDXXpAbri30oEIuKomnuKUmzNpqRrRgvERuogKz5dSvT
2JxPKIM1R7UpF6GrsDnPJ1QdISsxQU6gZFA3i7idbOhcGRzgbPJ9UTL3k8zkT9tjSDwDekvRJrto
L21jOjK0p1KltvseAmRgkCNo4Grcbsj4mTr+BxNBcqRgkOCG3Yoj9NKmqjvQPQtPFmuvV0dorOR7
MGbva6bf9koHjXgqPhnQjytEEKCrYU3quDjoZcUvUkYpSv1k5RrqWEMO46NyQYYFjg6l3dT9ryfv
fXbOZ8/AvodxjitKJbj6z0fTKwfPdXk6gkUMs8PUApIhVJxkEbG7slAR0u0mWb7WIGGwlH0PmQCB
HDg4HTqqhiBiNdYHClEkxfKh0oGANBKq0Aep09RHuLtSPAuISsLtPIZWiqXyFCiYUvXS0sohsQbt
wBoFn8yw7aHJBDD2ONhDO2H/OR8KyAs1FHluBfgszwLAUnv8de8/HnnoPHCucI+AXEdy67zznTH2
FfQv1HVIK1AMPKgwVVn125bG5KyDm4z9jv8jcnDeCorxdGnqaWRtZEX/lowNcjWA3t/9ui8fVw1a
IRAkwsZQgRS+OMK0IUuVXBvJuiqTbhu7xsStTtqZC67/Jwv0Z8PGNKxOxrgBXOpFh0A+BGo9GdS1
GHrfQhyyhOYMYsu/7tBPbkX0CH7cFFCBv3x5Uibw16BFqKjrgEFvrUizKdwnQECDtsVEdemG+BGv
0uxqBfKQde5mtqya9LfEyWHbYPY0ogHtAlQ0LomL85qUIoIVkJG1jDoIi41ZB8SG3n0ypB+9gakZ
jQLTAkAFZn+a3h8cEepDiDfOwDViep0vO33CdoV6NVy5QNCVZlGD+gHtBS290w3A+y1tVFRiamER
QzwSkjNiD6GT5rN78WczjYiWTuEREF2fEtdnb5XjHgeuiKxzH6F0ozOEmRru8MlM/6wVHHmAfCDu
NJFIzlsZeMlQ34gSqBmWlVkb0r3qRsZ+i3b1PpE4TRF7gWeJi+OSQOs2htdAJ7FeS0hdPSiIE6y6
PP1sb3y4nfSJKEBgXcLeVxHaOu8LtIH0ClwkYK2zyH9SUcX2GyhOhhVhod3UoDjNf71LPtxOOq4K
jcJoBGpGYkuetwdB4a5FtKVbg8KvwDp1ZXkIxjg9Bg0rN5CbdK26DIpPNsXH5Yqi8BJhLKibIhYA
isR5s6ocdNl6NVknqIa8TvO0UG2jrNR9GQ+No1YEIXxImAV7anj9f3N2Zr1tI2nb/kUEuBd5qsW2
JDtO7KQ7nZNClg73ncXt138X/c1BROkV4QYGPYNJIyWSVU89y70ca8NSfxkIBYN9CrLyQZ+s7HD7
PVxGCzJnkg8qOfbpnN6f/6LOTBE5TVPr5PeIr2zyzoZSk1X2J9HU4ljpbvbkxlXwBMBbP0xVnYHk
RMXn7vbPuKj35l8B/4luEDuNNPr8VzRZHHOQCusEMB4NMdTTAP+UHYDLQIb7yjCnjRZazg9de6cp
E/t7XtrnArBtgwO7lK+3/DzxZdCBQcjd5JsEIfQj06KX2893cVQ9/vq5pvUNwYld2pwNvheNudua
pynL4SQEUte3hVU4P969DK00j1DI3WzRwTx/jQX1wUSjzDx1MkalECnGA5eRtn/3KjB62C9cnOQ+
S3IPUpNN2EW5eXLRaETzuGI2T3VVvDe8zd2MGaRDu55m23JnmlpS4slVmqdYMqPtAyCRnkJS9/0P
4xpsPTpzpqM7jEH+DNWRl4POz2PzVHmzZKJuRnstLaaVe+rK98dP0J6LRBsW/DJdTERVmK2oWAVF
0COVYrurJ09fOcyXQY3gwl0437tkZUs/AHClbZZlyjqpWJYvSH2N3zJU2wAo08Awuyx4SkM7WkmF
LyM38QMMI28QF2ACyfkLrAWsNZC8QD/CqDoplbh/Eay0B+SAgV8jTLSmcHEliFp0NoUr6Nm65N6L
IGolTgiZMcxPool7ZF+q4im1g36TGp354HslIs7tGDnHdrLtk+9VzXNWa90D6iTVIQv8bM3U8e29
nhUDFL8+nVAaAL5J2bN4BUOah6MHfefEVDkDudCXxYtb5+5jofTuX8/s3WdPZSngCyWDdGcFbutB
RdOb7zUadcFOi4aK4b1nhYx+fVVm2zl1ewXVHGPobOd5snK0rkR97iCf8Z1L9ANBvwgUtcTus5Fu
dkK/trmPkCp6NOsueGVy45yCMuoAZTZD/9szYL/IrNOMnerbcC1PmsP64sVRYb+1qQ1U2pd24Ykp
XBcttvLk9DICxJB54q71y/wg3S72AJlbKUgEX6+fCjnNECE1hWolml0UAIRJh0mPifw8yrpLOQyF
t6WqmNcdK1cwc456f+eTGmzUqMuV83kZBeZ4xmkh2AifMcv5URlGP+WyKc2jlkrQ7DI1UKW3zP+w
CuMrn6YM7EdWOl8laTItbErMadjv4h5d1OogZzLp7bh57bXNNwAwTJpwzrIP3Id6VMSjbh2jWnzQ
Df+n1tlIvspqWEkNriyEfufcJQHibJjLl2ZaJIRGncnjbD167HMQYq2nZUcYzb9vP9KVzwOU1GFu
Ar/Yppdw/uL8FIURqLf+0dOi+t5QQw44wwtWXtz1VXy+K7JmBrf0+SojyYXpBNwCYYc8q9P4wQYJ
3ur9u5qsxpl5yy5RaZlPFw5Ybojq3jFqDKCgVVQ+RLmvbZHc9FYe6MoHYimGk3ME5CZdvDYmG8jr
j753LNBc+xlVzQ/BK6YJYYNluf2Fri1Fxs79KfhOZG3n764tGKBoYewdFRP8n3ZlizvLteNHAzuH
lRB5mZG+YRXQeINlbl7IfGSGXgo7HWG11sijp36Sv8Y0WsnatDLbMWRrT20hol3foFO+8pj2fGGc
x0UWF9RCXOP+/Kjnz4mCY+I5YSGPfRUlwZYgXIDaQzb4e9J2fXQwssj+7rdFhpC6bYMEROvv36Lw
y0MUezo9PTbFKwSUUoOKG6VoWaOd193FTVL9cGszGrZ2MwBM0JFFh9o25vVjK8wOw1Z8S0B2MSrj
/w7M/leNGUm3IbmTgLo8DsYGTrr/pZ2yydmNk8dcGt1ib8sVEd4nSC2CYXRIBndl5Tcvlanb5baT
IvjAvx+qre0RJfZVW+ov7VCa4x46lPO9ahrr7zhsquRUoJYKirEqpb/yQS+TIzpJFpvUo19NabfY
O1VZB+juSu8IN/VLWhaffbTjUD7QPmax/KiF7f3tvXrlnAN6QYWDVsy8ixbf0BqY9erp5B3dksQS
jeb+mMk6WunqXluFSpLmu+FjGLTk88P2GUU6n3PU8pJdLj1nG9eZWFG4unLuqJXp55AxMHwQ86/4
s8syOIhsdzyLRK7ioNlW/9HO2Xe2uXrurn0m4j1do7dXt/TTKfGKcfuu945ZO7U71x7yDzQ5UAA2
4NU80BR17oqm/E+vkdRZcGXSjReLzeHFwWw3QQzD6qK4T6IQsn40dCsf6zLdmbEl88VM+c9rnF/z
H68RG9PQmpTuHT0sCLAO8dXdOJbqUPZ19zGYCoNTY/VHEyrVQ6vicSVQX8n6mIhS4/s6niFszcVn
RDyrL2qUC49tlzc7iKrpPbY6QG+7ufSZxvJY+DYoDBTTS9VEz74lASq//1jYDk0ruucGFd4iO2lV
AVdUx+uBvK8wNmaDG0Ti9OHd7WWu7VjG4fTZGFYzgVicvhQ9WNUh7nosJnxN4MNm0yYRkfWIRpG/
0iG79lkRfnirRaD3LQ2qnBTGajRZ/tEsNPkP1kb9p4658b9qSIYHy2rlU6nUj7BMzWctmNyft5/0
SgRgBEq3l9pjnoEuPmoZ50iV9Zp2HLomNdFfh3obYGa7Nl65uo5HGkZAo/pfdsyswKwcKxHasS7r
8YOudIHAueG8vP9pGIbD6oHWA6Bhftd/HJHIRIyk9n15NOOyPLltqnaDct5nxD33fEAigl8hCyOo
MRE7X2UIIaL2qF0flZF5O2VONfj6wdnffpZ5jy1u8TdEEWAcHa7SsrJAmU3PHOWKYx6RjU8iN/6N
kI79WOVN+LmxytWR4pVNz8SSFgDPxsPZi/iS65lQQdKSWg7zSIbW1rFXZbwLXG1tHn1lNwDS4ICZ
b32zpa1hZ8gwjM3KO3ZWaz8wVvEO1LNrXdorD+Tr80xvHjFfnqwwMEeUgR3vmDuTd8B6AlmNNsR6
oyiSL7c/1pV7B6MZMEXOrOF0Ma7E9ixQSvDuvMkptmnl6bs4rsePSamJh66LjM+WVNXD7UXfDIUX
W8QH2efQFCTPgzl6vhHTjjE9LU9x9Ec7Pw65qT3NIKbfyNQbj4lXif7QIWXwKpQhNLgTTeeTe8rh
pDPWQcdlMN2vjPdBW2qYQIhN0/TTP0NbYJ/DcFYa21al+l+WLXT0bUvVBrs0kS33Kn0BAOitM9Sb
2g0c957iwHv0R6NN4JcrXCqMJHf/sYa8/IgEwfCXZrnJV5MwCpy7C7J77AgqWCADBPvd7ZdyJfPm
imS2yuidYuwNNfNHCAiHUcnaGr1jq6ns3vO84qBsMzvkYa3dm4mPX0vcAoHIish5l8voW1xgaXI1
n//tIGJ//jmKbEirCpHx45gjeoVdlHcc0r59/90ETIRt5jDpoMW5iNiJ4FpFDphM1IEebKqZTj9E
uAHZ/VoVc+0AzSGOKZzv03pcBrqqwCQwLwlBCC4+BEai9gYeRVunFs5KjnglIlDMAh51BXWnby8i
N9YKOpoIShy9VIrnrjJxd6tE+f6smsfgnc2ICXLeRbFp444VJxQ5R2Qm6gck0P297TXfbu/Aa28N
1DkbYMaKU9OebwMSs0j0cSCOhQhRkTRi5+BUZnafDKbx6fZSlyhYEPOg35GVYCZMU2gRAQjPpITD
QATAWWKbN2wBsG2PkRuU23Bo4MyN8NJqO3/ITLWbJtQRyuKv//AjoL6S/EKlncuJ8wcus6DRyp6k
G5Q8VQQCCHsbK7ad7sp0R+fM3ynf/YZOTvbEh9UOjgySe+l1jb6SHV5780CBmSrQKuf8Ld6GZ1Ni
a6igHRWyhPcOznsPSusRB7XcNVXGK7czGTAdGAaOgHEvnhlrLPDcJOMYT4otA9bgNewz/0EnGzjZ
2EQebr/ka+djDvOwGUjVWPT8Hedth2RQzs6dhNPeIbhd7nwDVON/WQWDABv4IinH/NR/BE9HrwV+
go44UnyKh7JzjKOZmfVKBLv2LHOIJNHgrDO4PV8lcvCIKhh4HfHf07eMZyJqCGdtznTtSvY9klpG
w3PJsuiUafhpBUiq2EfhVXijmtLeNrYH33OiNKqdfoIYlK/p0V7uQPA81NKcROZBXEHnjwZW2IgQ
u3aPosH6ohN1uBNZ0uDZYqwF57ck6fz2Zy0imcHQDnbMUixCa3uheWaCKAaGA3JjIp8w+wnXAm52
Sv9gUxZ+8rlOupkkKBTg5sySzaOjpC5Qa0/pzZt6mN0Hdq9bMDCqstp7iJfjE9nk7bSZdNw+uPer
NSnWy7ODjiXRl7QWcAezzfOXpFmeFgLdt4+OGTAzzcbyqbez6aFHdwp5FUdbGxRcbjgWpJnB+Gxu
z4rFvCKNVAmmq7KP4wwBbJUVHIbA8Va29ZUCGeF06kVkHhFqoV10/lxxP+EqQtP72HoB8PGgwuPF
d5W5c0f8iGIzCQ8DPu3owmTimAZJ/9uP6nTlV1x7Vrqo9D9AVMKOWrxc/Cdy6eOwcbQyT78fKucn
hjprSda1RWZiFTknDCt/GY06Xa98RZV4RIDI2xaON+1aewp3t6PRtX1CLsVdTfLJ5HsR8ySwH4wK
DfcY9PgvgrZx7oiQ5TYjBb+jnFwbGV87vEhOgulgSf6xaC6ERms0li2d4+QjkYBrUHXsM817BvqQ
rqTuV14gg2latLT2QMEtQ6BduWoISnIEpksKb8AKm5IW+pfx7oDO1IOyhPYb3Qxyn/MtiVd1FY6d
dI8Zc5inxgYWEiM1dfs7XUZa/nJIBMwC6Us55iLS5mOKf1DeukerbMS+yBWDCam7jy0i9LvWMcPj
ONX/I1H+nzy2y7YJG4Kai/PMeYPKcf5kotT8Xncr/wjkYoIA1Onqr6mu6JQMHf4qJn/8rPXNGO5w
mPS/paNp1h9vP/e1jzjTZJgr8egMzc5/guvJqPbRNDzieG2/4iAKl1et3mNXduUcVEiJyY2Zui52
JWVk4RvKpxfV26+eZlrPejUEe70di5XzduV5bK4RlJYs7hQoGufPwyjGaZBpkkcs2awtRE1jh2Km
dv/ut8YqvLaZJ8YNttiSpVnMVlChPKLF5X/MYIptmDJlK5nxtWcB2gcqE6UWouCinkgje6KSYHu4
fiE/WKMP/z6Ni5WqZf7CiyuYLgazK3JwMCZLWL1hx/ync71jKqrqwU6C5p5om5xcP6Z311XDY1/j
3mp2pf3ufBB8OQRLE7YWBLiZL/tnptZP3kTPMKHTVXrGB2WVdYQeb1SvXZ1XzjYB2IWuNfNpqPrP
14mYOOOQNJUnHHOLkxVK28RpuDJxYgYgvEvCpNlXUrn/Uwn/P4/3le/HTtRxW8JiAlTfYl0ncXNp
B7I4oQRv4jWB1EAMbXUlDL9ZSiw+oKASBAzytlPeZM/+SHhdux01nMPiUzqNk3Zf55HGzqfFH25Q
WCvv2wwLIxT2LPN3rXn2iz5YcYeYZT+dSgeG63bskLDchRrGzBvmW6a1dfWqjDbkZG2CIdYU4rcc
j9M3lCxa6PpVqWOJrFJEb5LE9T6Dk7D0vQGzRCJTqVCCaC2JrnGL53e8ZcxshvteheZfk5wGHRq8
i0yfIhz+xqwbiqkpPEfbZMi+ob2mhUn/sWLibe3iNCiSwxDLWbHOjqTC5tH1XtNitgKq6lQFCEWE
ArmYysfKzA8N/VsyOoa+YzquqwddQ2nw0I59EW0xEXDA4LshCqYguzOxL7F3tbfWUKlxL4YGaQFz
iqJvgaOMdFd4bdVu8B4bvo1tKZAqTOzO2IqhL15l5xTtzpNCf3ZKdE5RjW2shyiZgKNHLpKCWqt3
PlJyRvx3E2FvvY3pT9MWz8y023M3u/2zLXLnayyyzn4KZIBUDhRYPXq00yaxtlqelb9Dw/skQJh5
uQWbLvE1Y+Q6x576oXBTFE1bo/RdtDun2r/z9M64L4PaZ1AagOrcODJNf1tZpp0mrOiGHdiRTMIe
i+TftwPhWyq22Hwzogv0A2raszz4+dnyelzLw9hVp66r8xfwQfLJy23rNVaNjsNqqNqDi8Pgg9C0
7s4dtOYOexQXGdHa0zZOGmAMXMb+q6GnaiVtuPrTCNJkzTDvuXkWQdpQRcvbz4dTkznJxxGVxpNe
dZO2xQW+QIYiVrL5XYMTGA/I+SmypSxpi2eZKnSKsPHLfxRoof+SmVHUG0zfGm17++VdxoeZOjHf
/JR3wDvmP//j4Fo9txjq8eqUZBKNBkWX/4ODYtZaRXx5+7IO7qwWGD+YsctOta5KhIVjS52w0xS4
0WnGJyR0zTvaSO5ftx/pDcF/vh9mzCJtNsDfiKsv0eilFzaFHuvNSYRGYu0MN+o++12Q4jxUpGW6
90e/jvZd2CIRYJrMw/umcx4t9u4X0yuQvo2wYcZl16vzD0OuCnfT5Epi4kcdnO9Gb4Rt3+H/uR8b
LzxOQYyHFODt6NkySsNmNJ8hOVwZWW5vB75Zsk3yZPjWKwzFt0zbgvroNRMSvqgr1s7Kjru8Z7wZ
izf7Fcx9pGWW4yKrGuNTr049AQGZ0ST/jY5udN9PY46ic+VuRd4P+9tv/NrHZZozw3ZmnvySqGmZ
dRSTPqjTmOTmUThZhAUOdmVxFLzP+mruDdMnguZHacgIjKL3fL8iVk20NPAVZkvX22Yy5aHszO7d
WQGrgKryZiwqifjiVEyQ9CC4GzWkF6PY9aVR7jDyWKPXXnltkJW5WObcB+rLIu9VtoF7nhHVpwSZ
5W064pms2qLfF1G4VmheXQoiLY9jeoIdcv7aUhGkmIrn9Ukr3GCjJ7q+GXSYiVWu1SsR5UovlVp2
lgwhoaLHtpwto2FRRe6c6kAftDZDGnt7ZwiwKdW68GUonfYTQ43mEcZmFG9ApXQTKlz0OoMyL+9u
b8zL4oZRKVYg5D1gpCHinD82163Wxn5VA7DUqqMTO94HDWZqSAcnhSkWjFWN+OQYPKTEi72uWm3l
brr2AyCiz81cYt5Fe9PEjrALfKM61b3R3+WNcIddk5ioysksV981pLU3pdEg4ce5uguB/a+AHS7j
+9wemucopIBMmBYXEF71A+LhwXRCrj7d5BnO3j0ugSvv+coq86QTZRcUHSGoLLZXPMRaU5vAt01f
GQA3nPohd/X23adyxvUygmTaRGBfAidwI+nMkQL0VOgK0V763lvdX42gV54FtBpjACDczDyX82L4
F0kYj651iu22mJGoas89oq1kzFdXIZIxTwWLShF3vjOZQtL4DhP7FM6+uVNk9C8xmd3atXttmVmk
hhENR18sm7dp67dO7UtUGfKkea67MHiahli8yz1sDso+23ve4Xx8bD4WCZhAbzdRgWadxlRj3uSk
+bPSBuP19mF+u7vO73WWmcHIPM0VSG1a+RW1YGSfSj2P1R6bUu2T6YT+LhJo+Glu438chwxlzD4b
9g3mnL9srfdRMKuiYh8kaXanVGbsrbjsqCjUuIuSWOxrXDv3pJf4fnd9sU9tG7HMWpZ7OnH9k9lX
/aacQUGGXmEy32YBXjfTmi70ZXxm4k0NbzG1s4EkLVoGnbDI0kVinpgmIL2foXeHfnGDX7rz/luH
ViA9HxIErmymXec7TxURxq+uAe+p971vfoy5e0kY/2IG+LTc/mKXyQiPQm+a/j3twAta4DTQsh+o
fdh9aB6S8hrPJay1z0k1hLPPafA797N+JUpceZVU2Ixb53AHA2MOyX9ktDLtxVhEHouWY/owdZXz
5EBkw2q8M/SVvsXieDEtNCGrApRDGAhtq6VRnJJdjGkO5nOG6ACv6Nji5qGmVlaZo+cf+/5/q8C7
d2kmzTPr8ycqW+wqJifTDr0skju385JHXXRUpWzs19jt1mLT4g2+rWfPdLRZ+gufokVsCmU7oJJt
+AfBCfgaJFF3X+ST+akv7O7+9g65thQD5FlbhEY/7/H80aKqoAZzhXaooAA/ukzJv4p+HHed9NeW
uvatQHlQJrIXoTksngqzY5gPWRIckzxyjyqMmiOBaljZ8ldXQVDJZ3iFbom12H1+7pRWjgn9sSfW
bgtlhd9zOSSfb7+2xcGavxDz8Blr+kaZWA5i9HwSRZcN7sHOxfQICdzfi3qeTMnC7j+1qW1uC9uC
BHN72YuvxVgaohkxfl77YuCIbQQ3VjbUpyjuxG5Ak+oh1kpvn+MGs7IxLt4jS/GYnGFwrgKv9fON
AU81lkWo1ScPV+wny6/FpmI2vnKylqMmoh9gPQCQTLvJkyA4nC/j9hHi9l1Qn2CBGOlsUIkI1hia
VbTTmizFRyQprQ/SaelWYVdtencWEmi73Pa037ff7cUn5ZcAt0WrmsE0rPRFYYMig+3HASWHdJ1e
7VxHDAKXokQ8x2MdDvdWLPxkN0RuuKYsM2/Js/AC1pYpDXkItQhgweWWLUpzkBPlcjhEsttQyplo
j4re2Hs0+x8ar5F3jp65v+2kgXLaZJ69At28/Ng2AwhAX4ANSLmWUJwyUrWs7SI/GXnp/3RHx35N
gmBYSbmWQj98bKIMkhvMmWhlk0qcf+woqKwyqIb8ZBVt/ZF+trWvsb/5G+1D5rZ4Qfn3QTB2eOeU
Qn4fXa/bSh97x90IJO3OVUV+dBKtfkw6lR2iKhUrr+HKbkSYEablTNWfLfYWXwLrLaPRnaA4hR2M
9q2wGE10k5G8liG/wjHK7p8OTugHjKXcx9EM+3u6Lfm7Tx4TVyB4nDzubH2ZyyfeVMdeWBantmkn
RFUVMJA6eidOaf4WrGLNaHmyHca959+CObIoxrYtTrEmql3daNlTHWLMe/tQLWvR/78MNQN6b4xx
xRJRHqleGX3YF5TYxvjihXFIpznSjiX+WHfWVHT3adcEz46fTvvKtvvPWaD6h84v1fvfKiAX+CRc
4WSwS3pOWxpAKDskastAuvoGJFL5zXDK9u/bD3zlJM0TV9IeymwgdPOf/5H80M6y9FoO6UmkrdpO
zPV2umbK7e1VLu+Bea7LOfIoj5gOLbLVGOBc6UV5ekryFCVcIBrGczqMDirIaHa9DwY2f0JKvhk+
9ya9uGyhponeOqisFKd8NMWXxACcSTbmP/Q4zawcwGtvj8hA54xOKE2SxfmT+ogdBRXDyU/Kr8jy
VFvNq9fMMy+yOZ6HHcBeZDtADVxEoc7LE1G4sC0bcvSfduAypBjy4Xc8TcFOt9mSKx9LXMR3Bv9A
6ChpOdCsfL4nxsATbdiG6UlCPNAO8ejj2F3lZClbTOmSHPajgO5vR7l4LKXpM0dMJ3S+s55+4WYI
w0ZsxzwzTgHid9lmGtPa2nqtbgbbuk+cX2PcqRLd+Mr/WgFyOFZ17zx0dd9GO8OoahsKE6b1G7sa
5NFScaVvQixCnpWn0F+BCg3/YCwm63tcdF45Y+xk+TCmevUBfyGsPic78cVG07Io2NVg1ZnDdDjO
7AJIDAfm/W21kV1UwtpoJ2q6oq+GV7exzODe6rvmm+XIFlsTywVEoqveSw5RG+r9QfXIFDE2qVyE
ypy6Vxuv08ENDFUYmfiloZpE7M3yH1nfyexTo0QZHla+zOWHAbalU5fTYWTbLXaCXQ8BxixeeSqJ
lJts6FF2FXgLhAY0if+wFPnN3OuHAL9siWsUF2Ev+vKkK0peGGnJxmn1Q5HZ0d3tld6qg/N0Yi66
4AUiSoQm5bKrWWUOPmYNS0EwEbtGk9VDN6QuNuBKP45WiYGENgU/PRUaL44v670Jhu0lkFX6Db1K
gw55ZzZbBOWChy4dEvzMvGybx5nYMExJSW6nEPXZSB0ntLv2tkisX1ac2iuYhCundJYeJEkA5TpP
E84PDYaEpQ+PqzwFmmORFmBHNpZte5dJ8G9lnH69/dauRFQKcnRXYNTDxlk2KutUM4bR1QlyZg/H
0Eq7DZKE+p0mizUG3pInPwdUhiNA+mgA0OjyFtHbomqdnLpuTsBkGMp6gRiTXYN54EswTUaz9yCv
FAePOKg2pT9497ofjj3ML13fmVWBbZ+eykSgaqrki++m/c+mGAt0EicD3XcnrtTu9su58i0YZYCO
n3EqVPaLJB21JtGVbV2f4sIbfneisVx0FEb08gtDn57AVqzlDXOgX+xhD1lcQd5AoUPX/PzrT+yv
ZqxyHdW02tiD/knCTd+N3b/GUARI04599pi6cX2IRtEfDVc2azrAV4I2YxxqYjoMHNelLK+EG9Fl
sAZODnYGltXod0y1PsY2npF5mtzht7mG2gJucfnUXEezXQ4Yhbk3dP7U0u7phbmsGYYpTjJVGyH/
T9A3p8cgDa1qV7qOFt8n7IR7kWNkiROH58iNPzJK3WVVS2IzyXbi9KJagEkBg3x/kxZO9AvqenLI
8mpEpM0N5QfNpWeMD6g7/j2BjE03cqjtY+U6aUgbxcmHzahn+SdC+vQSJJl6QWlTMbBv4viL5UTl
tFFyHnubYDc7biqv+Ww72QjkEslQMAdm331yO7/7VVrBZGxTTQ9enRBZSixti/5raqbxNxHLcHrp
XS1OuHVk8opfu/917HGYBJLufa4as/3hBjb4gTLp46fcCGJtXyvp/5iSEks/q8MxkNng0P1bB6IB
F5rm5suYZMOr5try1dJkU2+EM9k/AhfAHPYthnbS40h+D3WV47QR0s6GrR9kuOfFPcbZQ4ro0aby
WucLMsVQnOHLdp+tUA0Peh1BUVA4uuAD6ZtlDDcSt8+NUfGqNsVUt+ZmMnC53VSZ72FcUeW47UZ1
PT23MJL+pc4VFTamefssdC2Qe9cpenWf9DJs7lQOaGJbJ1nDZysaH6VVplPtToTSuOdeLTF7GcDm
bOLYQtKjguACwzUq+i0KSvgpyKbrf6ETbeIRwji+fnKCLBmeCysu6nupUsjPCj1OLl9pe9OW2hpB
ME1Tfn4fdgZ+L25VBewqU6+z7aiP6TfkO0YPhwFDfEgTZqebOpspGsbgNk8gtr1oHzuJ8Y30JBup
x2MXUxNyjmKrgI2UMOzLxNhnnRdXu8HqnGzb9nn22KSWW+xkOu+w1my13xT2PGwTSQ17U4HD4jaU
g/3T62ukYDVp6vIxnHrN23b8l9rkeBT/yCdUfjelik14HDnEw9nBMncxrUi0JzFg4HwXRVkn72LN
CH44ZouBBSJvoz7b8XgY71iSv7xD+Cy+n6fJ0aYP7O6v2HMqbHXIdtmwALnRPShKDF5kOcr4kFhu
+5LHWvot8UTyq5t6p0PBSKh0fzvaXkmC6QSQK/iI6IOrWETbyrQbpRtKP9X4/24rP4wfZbEaYa9c
eGI2j59xSXPTe475fxQqCBj0Pmi/6UTzh6a70Uy7NBP5rhRGs5KRXF0KeRGaPFQ/6MOeL1VY1jQ2
U6afmO0XT1khWwSom/Eh8ItipYC4EkFp4VB7IUiJMuNSxjAmKjZk8NPJNLPqmOIJuJMAY/YSnfof
8JiKrTE61ffbH+zK83mQcQwGu77L+GXxKsuiawto/ehA6nr5Kddmv1taWMXfwVhnK3nkG6pwcTPS
KMK7jQYB18TSAEBwR7RZo6MQ1+USO2NuDEKcRnqMw2hWj9vOG7TnyXCicOt5U4DDVOkVvzVGpPDU
uFRfW0LAb0BGubbynS83LthbCGu0kcB38jrOv3PWBkEzkVtyaVfFV6dxhmNkJ1gB3X7d8+s8fwPO
3EYCgaBDTmK2e74M0nFpEASeOjWxrGCsTP6uKDKcpPi+uzIkiN9e78pjsR55NDIG7F9vcR71pG5t
wI/qpEuumCq0wj3apXJ/exUa+9eeCxIB/THoMaQd589VyiQcbceqT2VvBePWNHsNQO6IsZWhxWmx
H7nU043V+3HzlJhhcGzFgDrQ5EpsdpxaRtm2G/wUPo3TDsOdMxjmyXaGLr7zUYD/nNuZ+aUpUEXY
6WnZTJjGxBLuZNNibBUkPhZLeVOIL8KuS8TTy6jxN0NiDPou0CuJl6VvFz8xJS31TdcrL9njFh3+
kLKjS9ega/vZFKPEjlsv/fGuEkIzNmWrBpx0Gt1vtsmAXfAeJHX0TSWBHpJKZCY2bpGr6s2Qd1kB
ms2pX0TKJBYk9gz3G5Vl3eH73WBJ5SbWh4yrdtgoZFfLnamp9LsXRM231AybZK8mNzQ3Hbpi8lDb
+DzvWgY1GBiQpeBQPXjuSxXNMrFtFvUtgtgaDT6ZRiiHd/yyCP1wX0zPiT/V5isvvem2WuK2vzDs
NbX7Jgyrn2PWRt+DslbFxq2Dutp4Q9aSg8lK6Ju6FeUmFXPdrtAT6XdJZeHB1QHy+9SXCiFoRiIq
3SYydyQKbqV2Cg17/AJOsPjRGw52QuWIVxu3kfoH9Ato21Bl7rPCnju98yOHTxDWU1Pfab2uqwOv
WUVYcrQ+tnZsKHEf9R1Cp26gGdNpSJK5eGglY4K+yKqfMjWjZiOQW+7ptKbNg24pVe/CPCx+5U4d
4TXmthQjKrLTF+5VVe/1rhg/l5FrfWdXVebOc1PN3IaFluBMZ00Uy4YGPw+GbOfLPdA+MqLbZ2IO
GMuTzsAD2AZ0VMrAxcWB3iZMBj/sT3UYDVivGMOBaiquNkEXFLswldPHftYSQc7k/U1YxsCg8Q2m
9nyYpXRpLdLeiKuiP/V5hUnZWAZbvUIm+vYDXgllqLGQ68+h7LLf1SXZ5CcmoqK5JaNHlPHrT9bc
A4mzMd11TNVXrscroQycIdQGbvwZnrcoq/TJ640QL5eTm8XOh6nvMQ2PPFmuTHWuLANPyZ2pGrgj
8GjnkUxLgq4rrVidplGmp8lq281gD2smNW/Q8MX2mOdvTMPm+x461PkylSfqpilCBMqpkq2tr+Lu
A46o2P8ZaYMPXRTaw8nTVP1NL/KarHMAXbjlBGTBRhOp+0+TCvkVTRdbbWytqkPkaUL7LyMjpd1O
DpjBzURFkm9tHYmjTVhM8U9T1mFzsOvK/5abVRyBEc1xuuxbjWq4kSP1SN6rXm7i3sninWxMPJpl
pzDMTEXvwv6Jq+lnCh3oObAz77nXk/anSif521ZVcsdGrCDZpVU0AkbqSywyo8jH3VKvbCb2agIX
yhWn/E1JF5uYYhrK3uRal5YrZ+8yk4KNzyU7A9Y4fkvlrEpzvCYNkXcKUTCyNp7Smp0NXO7QhKa5
ByGS/c7t2nu9fSAuUylWRTmQ/IaO2AUboK6QuuxqiwNhJ/JzOIrmccxLAASOviaodvUBZ8mQ2XYC
vMWi2E5dwjsK3u2JMtON70xK+0921JqfMnqotDj9Yq5q1rpz1x4Q9SDQebxX5OAXq8aJ1SdSau2p
pE0zbKReyqfJtNIvWvD/ODuv3riRrA3/IgLM4ZbsboW2kmXL4YawZZuxGIrFVL/+e+jvZtQS1PAC
Cy92ZmfYLFY673mDZ1+8P5hv3Sgo2IAAsRKhvj1NYzEyWdPG5bQLnQ7q6xKmbjyB80OEF0bSZ5s/
vOGMJKCaWX/g+DDv1bpUNyM36MQuIcSl/dRfVmNhfgfOIn7DrcXdPOPnAlUm+unCvidNzywfAj8X
H1gb1nXfuefIbW+MGRgQVx/+w7XolA7h+FMRjlpNR3dErkBdWl1SkuEL3Gb55ftD9sakgC8JMseF
frvzndwtTdlMzmyP09G2uuEJEKKud5SDoAMmeJ1fpcZOuFZW7d5/7BvnwJYcwXRAgrjlybzcyfLI
V2up5umIK5Kx9yRQQJgO4ui35vQZ4/DwzGv+NTw42TohMv3/9ry5DZ/caWGiNkVYu9MxI9Tsp02e
N3sd1NQysVBnfZDlGP0oXDV8rAkYT+amvJjWKnzeAAdAjnbMNWRsp/lWudH0eUyLIdurqRufpD91
t4F2CDrs/ax4Enk6dvsl9VEgaqu9U4VhfJJqSG+Vlasn4VT1c+EH0o4taTz5BUgBFa8l2sPawD8+
c9y+PpfYE7fG2WZusVG0Xw5zGCx57epqPrZGFOyLqMnpLxON+68fE05IgIoKAgWSn9P+beaPykSz
WhHxOx3o7XfXmNUNT5nySFqmDXHmpV5PWej8NJggdEMZwmHm5UtlTd150eSUxzHNF44XWN9m2sVO
S4pmmVqfIQ6co6G8UYRyjdhcQsEpEb+fNk4yhDBD6wf1sZtMr078MV/K7dDN091K4EN1sKmJf/TZ
LH73FIXoLNzC/Bpq7rqJ3czk35ZVacDrpKw6Z0P7+iPjJbJtsXhoQ5H52+P/D7ARVno2AdDV0Zgn
MI3Zpdem23Mr9vWov3zKCVvEwhtZmStbK4d4eDEKYy2pwbLqaFMvXBn1SNJqhG/L+1PrDQYFJxW9
dJgBfHT2ipcfuzL6YpJ+QVrK6EdxyZ39gYgBvZuMVlyFNNs/+G7e4GRbzleOCqzLHsftL+Zo+ck0
mepiMEfviItjdJ92RX3m173ep7cfR12O4hjlwynHPeJ9lyDI1bGCp3QIRqxPgLHGfVRL/8zt5K2P
zBfm8rzBAFhgvhyHwCBecg06BRO5R/ChSaENvPGcv8Nf4dLLbZI3okUMNQg/EBbYy8c0jWMPWcP9
3KXw3IFGpl8aOp13BSEjSYF3BcVfpPZ0RWw6a1O5N7Ae/ywHnwD00O//h/FFVcG3B/0BKNjG/z8z
e8jg0vuNRfGaa+NoFc10H4SdPCyVec4C4K3xhQ3FHGOU0WCcnINSUv1na80iGhwV8/8akqBdyv37
0/n1sYdEgfgBGpXbfe+0y2OHeDSmFgc7eHdxSZk/xg541k7CStz3gx7OzJpzzztZtK0l6nykNjmu
Xq2eSLgcd+46XsuwM24We3XO7MxvkF+YOi7LFNYJbMRTn9YJAePQBdF4xNtD7Cf8uts4yG1x2WFM
/JQ2A7ZTS74EF8PsNx/GJWiOle0Q1KvwDz/z7m8sTog+dNRgeYHOneKGQ5YWVtB6oGa0fuLMqPUH
aB8NDoeyPvfeb8wenrUpeOD0bQl2LyeqktHUqjBVx9Tog09VV9GrGQZZbengyqexVRbrYyg8nmyM
q3gygnB6ksXaO0nlACslS8d+tl+peaYYXXoqzwzGtk2erGu8CmwWNJAtwomT7aMRweKMGggRz6/g
g12vpYfNVddcC6efEqu28D0m3TXxJks/vj/n3xqb7ZHsWoCJ2DK+HBtXVr7FiTgR8UBlmaXCubB7
8vz+h6fQQnDhNcDcOdVQ+K1YiUlLp2OOldGullN74S1pdWb9vjGnYEPTpt24kci1Tr5zvxkmkBkx
Hb16VAcnK7+5qwx2Hq2fM1PqjVHjSZQwaDmxTT41ScA515pdGmjHWesA4nw37ZSDeej7o/b6UN+E
2lSf/AFZ7XSDxWGvw7yLXY/tj11oca0dwv9uL51VJzRS1EVBbs6ZufjWQ4ncYBCp0cBlTjAZBURf
diV1qAH76TCMxArStOt2xbLO184s/I+yMswzqqTXXw7uGKqkzbeDW9wp0QqSXV8il+qPnKSPqpvq
695uv07Ncs5RdltJL1Yamx8PQSPL25Fad7rlkmWzonn2MOaV07dUdc5FjWsMjqf1YHwq6j6tEIDV
wW2JxdCHfDDOmUi/elNCyTYgAQoixIVX3YLeAEBF9tofsVUOY1mRfirtwSEdyTqXzfdqkvIoe6NJ
4GnOGe2evGtqGtFoBBkGKBF672wJrETP1jkyxhsvBB9h03jxB1rrk6fMNCznyGiKY2Aq/5BN0ceg
C+c9qQSf3l8Nr3kqtAb5ZqAHWzcSrdTLrWoSdlaiusyOdgVrKLHzPOgS2S62ituFwLAkZAcHPtdr
lR1WJ1zvorVfn3I1F3cFVtv1XgGBZxDPRIBrhTFmv7x2WqEONC2pwnZbu96ZwvbVYtqmNR1LiDWs
4Vd6w6pvkCdloXG9wkj40dTrYMR+6xfH3FXznepU4ScdAvAzhomvvwkANXRa1i+Ppmf7cqT8aHZc
p82KI2bzDeFBckwIke/3JnHO9+9/FU6JkyW1MWK2mB42DJpsrzq3C34E+ewSySjDsv5RILV40A3e
MZugp+u4bVt1ebnqNbtOw1bhuT1kWnwdJt1/tBAJGg9O2Azu/VhkxVWF7WYXm/bqNzvPFd58ZQZG
7wCVRkaUlC0eJzsN8qritDKH37iqEK7llbABTJFHJO8Z6wpFUcwFnalqKD36P0EWJkUlSnOniS7C
PQcN78ZbkFRiJBp11bXysuohk0HQJBWOX20S+qUjD4NVlTvDavW0W7K5947ROqxPEbdpa2f0fvpn
QH740R2gKSeWoswZ1OpWSZRaWFQL6ervTTcZ5lUubLdlQZSuTIIi88gftMZiTHLbr71kqMb2ck7N
tEgqLOtZN85P4ZZCJQBL8kNq11hBZ7Xo0gSXR2+JUTHZ2WFalynnMlLA4RDLhNM47JOftGIi75D5
c1dQ0pIsmdTD6qWXlTbgahRARbdNUNBs477RD7ve0/6dl/ZaXUauVjrxXBgFe78Yyy9hW3XDJTxs
3zysFrm3STeMqvnojmU37CHBZU+GOcJOlMIMeKXKHM2d6dALY8wlMdNLnXs/02hOWWAlLopxUGPr
EhMo1vYcznb+XKMkwFFo3XpzwtDuFKdCzXhSiCHfTRF5RvG6eMYXR1RENevB+kp6QjMf1trHrEca
wjjUhagftaWHA9Ey4aFahZnv5t7M7hlp97tVDPZ1P/bBlU3c234aLfkQzXPzmSrZPURDKR4atUCq
D4LPq+4aft5UqKfVt6chkfR14XkQPf85W93fQhJR05pafQumYfreBVCQpWtBvooiHGLj1m7Gb+Rn
5vpghHOISjAv8i8iV+UzwPkSxXbJBrfD9lNeauJkwClWPUESykNnSVZb5m4cldiG8FmisN3ZDTn2
F/Xi+ENczbb8jcxdPQ1mp/50LHBqBYL8vukwz7/Qgm35hyvERnunTdMCa+2yuh8iOe0XeuDf6Kna
P9worb4xYFlFa157j05JzNK+ssnEjPNaOGIHR6f0k7y33OOkyyxKitS2L6w1s1rsO+SCHQl4Shq7
Q0Rbe9aFKh86ABau0JVr4lyLzd3Xfli7Sz/ozHovUrf6IaJu++x4Ay8oGOQYxn5p9HzrFgp+Uodh
s16lqOTg/Iym/GH4ff1F4hTW7ij4qFBWA8DzwmnC+r5WBTFd/QqDJullOtDS1aVYktJatvFecGe/
amDk2Ql+cdlzURWW2mudazxIAmf6jFsvMZyNmU63GQE+37yxl80BXRQRO4VuyO+ErRjdktLi30ZZ
vx7Jt7Vm8m1qOD1OEy1bYGCVqzj0ynXZe7lwjpSSJI0OWG/ezNyMdBzhQcN6cFs4Pb07VU/5Erp1
QsCIqq6pYgdU7vCipzX2VsfddyzCMVFWPV5V9uCXKKgW+6MM+5Ksu9pWz2s0eiOZwjlGwpnkTnQY
eKXoIjJUv+ypmWq1s7ogf2QhjualplV9O/iFYE/MqjGP21GM9+6arvNO8FJRPAzr4Cb9mobxUubz
dOiojvLY68uw32M+l10A4THwbTV3yz5Qju5jNaMSjvMUA744hKjt71d2R/NiVEPoovDNrQnqU0my
BY+biaNAh53GC1SuT3NXVnZcjtBjEnw0pjYxtQgR4AoH1jGxIe6VyCvLTSLD935mbhk+9pwC6c00
ldMzIZH0QbSha3wk6IEmqVPK26pbrYa2V7HcYq1JwGqjHP+xwhuo3/lZSBJ36Bv1emFLWLO7YA3S
8aarMRi8UeUKqdxILU5eSPDdbdRYzdfZ6rS/K4uu+6YMGxo6OIAeKfxFRITjJCbUNdroEFCkQ70D
xlxF4oiyU/TzZXB0K4c8PMX+vMtsneXJaEdw4oOyFl+n0ILBSxIzWFi3ddB8sYj6QtSF+dFnWz06
fV00OwVaegu/3hW7Atst75oIZ7Niv3H7r36q26uC1U6DHXVtTeheu5IHUjeekUAaY72PdpbeuWFu
41akAvPCXLl2JPm8Wiy0YXYe2qbls+R1l6udLXF/iOHaqY99VznjgXu2PcSsPu83x3d3D4ar3UuL
vUfGDM38C7pRKQ9jClR6545R58Z+hNvzLqpT1rMMA93upDkMf2i++/xNYwm7nXYGKAHFqOuZ4xZi
7IdwDOiWe56qjB1k/Da8KMsAG5ZgXYw/QbrylzENKO2Dtyqr3zUaIxrapnWR3+dlMfuHOSV38WJt
LF3GEW2J31YzmOWhH6PWS0gjVd4l2jGOo2zqzWDvO2Uj95K7/XfpmdXHYnTnP5YBreSgYWaspL0a
MBICZbT3fbZ0P0a7bp8RXpR5XDaGAQcER66DsDnuGLvM8feWl6/N3hZtWexKq6Pmi3rXcGKyMfE2
jLpluXPNrFj34BCpdelEY0oFWvfygjDylS2SXkUfT8rJXHxEu/aDRcbzneE7I50dRwTPgy6jr6Rp
V99JI+79HQ46XnNQyBI+9UUEaUp0kZXkZj8jhcTEaR/JRR86ZwLOqIwMtmhdrnMFLUWk2Ap1qaN2
tG7FPfLM0k50Ac/WHvrVTcZcOkMywxjME79zVB3XZJd68Tp3wVcC291bODpl+SDhx1S7nltgmcyu
oZed8HociCe/7GDnpl11iySEo23Bu4P7SWf1cD1yWrmJTntilYuefd2bw6lB6dFH96ZTRF+ViozP
Xj14fdwZg7XACnLtMjYsv/szSsP/Yg4hMSZT7s8fCs9icJdBGbf9aOqM4J/V+GFVtnlnOcKad84y
Eg0KZqqPvtTVIwb1UR8PowMfNlKdtne0JLM/1SStT0R9VD8NswijvSNxqYlVKNs/PpCqE7cUhHWM
8N5cY+i9HTnQRLr/LiDp1OxmxVrEmGn3xDdnfneEY7qKvZHiObJrPCqTZB4dJrjTWtslr2Yr3g2i
SJdE0pqkMlnt6mszWe2jscoxS7BzGpiqrWX8FPgP1EmNo+TlkAbDT1H6wTf8zRbm/zDSJ3WBAPpk
lJ6VsiJW2cUEb/kIFEG+QETB2n/nk2zF5UwL7Q8ikprJmyqi92QRmbCr1khBRIDi+miIed03WcW/
Q5tF0yWByGACRHPTom8Vjo1Op2tdLju1JG0EyQHtsxm/hHZfLpO+Rv5SNDEQqfgw5Y71NTRWO+NK
MXlX5tqrIAHNND41Jqy7eFBz/SzSueJgMCPRXkgqoY+eGkz8X+qGQzBVATShuRR1eln3w/jgjvbo
JONQ5V891c4q9q2gk3HVSeOaTmn53BA3F+xQ9DffyjycjtIrK7AxDawXB4hRvftmmkmoW9LOq+LM
pFscDo54WCDyGvGy0EhMBjvrjWQIuJ6X62qIHfZNmXW5jqWRlJ69uDv8y0v7wjcXLLeCbrX3IzqJ
79VYcy3i+E2PYmr96qFPXfaAfNBqSEx0gt8X8IdPay7G8Dtu1cOftmkUPsypk2aQWSHYJGstkXMQ
7uwUcWcW3pOcouCbrYK6v8zTmVIU/ryn925dDbdDGa7h3jc5OeFS6eEnkghRJYGKcuRasMvugzUk
npbMAq+N56bKP2HcUBqwhMvyYz1GRRu7Ew4XfGvT+gTI7vwafT/qDr0dZORO5yuycADxyN+9Xxme
NnU3r3AwG/5J4DjSFEL7ZRXqdLYhaLXMR5F3/q8m9LW+GqsUMc88Dk269yDmkBrXNEOfpP6Mr0oV
GvRBe+0Wuwlk7QjK53y3leWXQPJN/SGSiF9jpNlyjmmF5DqByJ7+QYXeWzsITT1CPcCpmKEY+v1s
1igCusYmIrdcIb5xSnIwJ4Xq2ROFVFmRNPMgo8TwJsc+IFFbP74/BicQzDYE0Jo21AIaCWDeKZhm
YhscVMZydIK0uOcKTEHG1z+Drp6U+9tTqL43hhOsii168+VAp4ZZDg2hjEevd62DVZIo2pPgeGh9
92ww8Qbn/AdA256FhelGEKNrzX+dvFEOyhNFhlsc3cb0ETBA1gSfLi6K3oUr74/dfG/KeboqRelQ
JY5s+bJrkxY54hnM8LQb9venkKMH7kDyDf/rZH7lhZaNvRTlkaN+eMDl0LZY/1F0BM+ryjg3wqzB
qGLwnmVoLZ/D1o1UbOrO/LFQ65XcnMDPzqCnb3wKtBakSIAz4hR9SppV+Ui+GHz8o6Rq2tfsv4d6
acp9Nfrmv5Hn/r4+1GbOf/hQ4Dwb9vSf9lsxoUJvavr6ctIT9+uVkt91ijOr+I0ZDKUN7jojbdLt
2/7+f55C2G+AMRU65WypA/qndcWuKfT+/XVy2praXsZ3+JMQLNc1wUVfPoaAD+68/Voe8SeCxWZP
zniD3rxE4gMZtoxTBNlBAuyffYtmzUWkAlV7Xqu1eyREcXXPrKi33ppsIKzmifpDCnr61mKGi2YY
1XHtibLoZiUuFtWfs1p+6ynbhwOs42rCEL98aROcw4DtWB1T3U97yIAz+tX2H91itqGlrYmyHlCf
lsVp4h0unam72Gl/JGCw2EXYGlK4tsPV5BhN0nitvXv/W76xBGgzIvVEebApC0/m5VqgONd+0B/N
fLWuuIIse26oza1r2N0ZePWNAfwrTMNWmeMFi5qXAzhrYwxnbZJvbAdtLNOova5nrc5s4m9NTpi3
sAhwI8YF4TS/254XnOAKMHujGyPybwdXfM4qH05ssEbZLztq6wtXGeWvwFqB47Z+I9VUtHQycefK
Ks7sMSeg8vZBmTFg4BjYoQI45ey1rYKQWS/iqPJl2E/kE4fJWrXqoocFSSnIM0mAcEAb3/+wbz2X
E4bQGk4aDwL0y9EOkXhX7P310aSLfBU60M6MeTSTbtSkYRaW7j9YBpZsZ+bTX5nhyZEDoYidAfrn
5lZ/gmanuhp6e6ybY2ZLSmKKDBTidWpZj8zqHM5+OKj7CXNX4ynr8/q5S1vK7Dl3/WdDwODce1Wz
WYn4mlJEdqNKnCqvv/MW1Xddj+NDNeruIrXpfCcoBGCki0mFQTwbhfWNpMPihxwAyeLVtuud0ZqV
uPR74YtYda0W+9ZeyhVOQjNv9J6gesYQhZq2D53a3k0QVz9PTZOa/ExCQ+NwXcM7KA4pjPnZms58
ojcWxEamBohnzeMPdTJUtZWBI4JvHt0WVn+Av+ye1sa5CXjSRGMCYknCsfNX9bIRXl5OhBpZx7jY
TXkscD55LshF/YzssngckI/3mBeYdR4bfaV/VcL1YwKq+6f3Z+JJv/zvD2BGbGmsW3/r1BclkoO0
GiMsjyVBFyDIfp/lcVTMza+Q2uNaVHl0nYPGU5X4xrlN5/UyYLfhPgd3gZMKj5yXb285LZGvui6P
IXxW+BLlpWsP1kGTTB3nE8JoMch/TieG+M81GptoesHwjLYB+c8pXFs9h67H8VhVyr+nH0viK1zG
/Mv74/qXZPxyqSFt3/rNEUpnrHdONtTW93U3Vrk8ovWN9vBh4AQY2TT+St0gxZZlAbHn3g6hLwmn
bT2Zw+qIJG9m42ePTBTsv11TLj496FA8Obl+DvMoHw8cFOhb89EHv504IH5MrvTmMzvF65PHtjzC
54HH0RT4pw74aYS7n93h+1wwLw5pNPyKCucjdyL7zPXgzQdxYwlZaZu33MnncNSCAWQk8bc1anQt
jRl0u9BpqAm7MPxXL0VuIXwNFw3WZgtx2vWkhebSQJogvk+heZzhwF9ZhanOqcq2C9bLL4/XAHd6
uDhY6pqnm+wsizRyhkgcc4iQcW0tnhunBhSrTgD1UFCeZb++MYibATbmS5BCYG2e7CKyrMdOLp44
Qr2EMRh5E0bMi73XcOvPnJivt0Ve7j+POrlozUAT3YrHytH0eomBCDD1OrrZmVlx7in2y0W65qqx
nDwQR0ERCsgdjrvAaM+RQt4ctr8KAcy5oE+dDJtrlrMfrgybKNVngWIg6QHP8aBM/9FyjTXEqG3S
XwyZtlCVkyeRJsYdDxX9ESpDfxUYAg2W24VnFu3rvfzlU06+DYS3egTDEsdgDMxDGbU+JGW8VnpQ
hQdY/fBYA3u4IlD1n6MsuEVBGmYP5wWJ/zo5LIsSwxiBruIYRIOH5Lj2d/aaf3t/S33jc4FPbURo
imZuTyevlwsoHoCjvN4UmRv0U14OOALsWpQQ+/cf9cb8wwZv84yD8LHJ1F7OP/hrxtI5nTzOdjb8
rLnoH+cQ7OHfn4KKAwcaOCUUSCfH38w2n8qMp6zNyClEjMV2t2qDT//+GDYiFi2qFJdAn5cvEwjC
kPM0I1UK6mk8e8G8G4quvnr/KW98nQgKvknGDPIw7OBePkV4edjRnBuPNW6JT9YU6b2I1vWxDdt/
L6T/6mvsgJkAJHRarju9ZwyeQRHRpqFN3yyU+zQS6sxqemMbx4iRN6I+9T37FH/ouA7lkD6649w2
3hcslToa43bwYanq8jEQozpjxvXGnKOm3JjPMP3J6zmZcxNcVXONwMKnbHQ/+MJek4DeyL8J+Lad
CD0KEBFlD3PilP6bN0ZJK3TtjoZjd4d8IKEqNDFFfH8yvL7Y8RTm3Da7Yaae5oDXfii0XLj8hID2
D9Ws8fbPxzUp60DdDQzrxQR76/b9h75RXCLL2BJ12EqRaZw6MWGStrS+jgiCAeW59u2ZBkIqumxn
jd50BzCfXVnGZN5Yk9mD9ofeTTD3w6eyp7vz/k95a+4AVWI3yfGybSMvFwNyacswhxQjshSLwaB1
84u+HIvvYnTlgcAJnCref+AbCB7fkpgOngntGrD45ROh52233qU9ogCH+qe8vR2sxW5d/G5fGeQt
xO4SGnf5SK9GVM6C2rzDJQZ6+5gsIjuzf76SkaCrBZznosWvQkh5ivr4Vk/vV2besZ8tO14CF0MD
uyX0ZTDc7EOva5UEUkSPZba4j/4MYaLqxynBsmv5ROaOH+c6Mv7t+gcctmkemfl/5yXI2MshKm2a
3sY0eUfLpMap0IofBns8Z5Vwsg/+fQqSAshBEDDhfJ48pRN26cvA8o81sGKsRvg2Nf3mXaoc68yW
+5e1+p+b5vYs1E7sg6RhYQV96lULEctSCHHdY5nJ/G4em615xMVXQjxxi08Faiwz9qsy/Dk5A9l3
vSudMsbWmLbbMuriMIcqLxKDHvNMqw4xeYvRck7nqkWYv6iZ9stkNzJpUpokO5Cb4dqAGfh7tQ3z
UybpzSWrojW+qxB10feyQG0OAywCM1GcenPSd3Z0tamzTPy2bRov9hjCYiIWXcwJFzBw5m4UOIc3
g2PRi3HD9rvQofzgzOmir+daN+jtK20dvSmXD7Y7Dv5eQRCewR8K2oRnltG2MF+M6IYCg+zBrib8
C77nyzkiRIiZjOiwV4D8QoCUqKMbCUmsjKkd5v0UNNmV3619sqysrnwNm/ag6+hczsoru1I6A9hF
WFAe8WzdOj8vfwcAZ7YpZKxjI20siDq3sFP4A21nHGAzsGYhYkdjbGLpV2wUJOXEOndpGSMEsM7s
qycH09alwK0apihkX/Br+2RGZ6GdtwWqpSNWZe595eT9/dj585kexNtPoWSC44lu5JTXTndcqRJv
hGML4eEQ2ERhL2ZbXpz5wNs+ePqB+axMPv7YfHFfDmxDkNbkCNtGQ7YuxUVUzpZ3Mc3O8EyuhvwS
YpP3eWVAZJziDfyDyGdJutQ6F1/YP5tH6uL+nBcCXZbTH8XOFGwFMLwKyKanUQJ5FaUheVv6OEzY
Khp8hF9wrstHmEIGWjAEo3h7Remy96NsEdh+hdg6CcNrmou0EWKKTRSZ2T6FxavB2gZnOqAnc/jr
Q04WV50BNyZ2hZQsNntt0uAz3HSJadRrtgonQKdiyXoud6a3VFfeGugnPdJtjydb1QiCl/kBIaA2
cLGa3S7xWmO664TZV0lhmzhCVczVEULmAj1nzqMi38u5TG+RedZTAjNiuMtlrr/7uDJahwnpNdkl
CCWyRwJdjXG3aD2WOAFnfROrtjceV82/Nq5ql57X7PTh79QDs9lLmZEsMgxW+NxGs/JikQr7QfLa
LvyDAts2wiXSMnH6qJt3cuu87fiS5Rchbe+rgHm67szWb7D0WjqYej4U6K9h2I9bYhHMFar0cLgR
ZhcSaGb4YF6dF42fDLqqdkztgUUhmRNdEuVG4+xhx2C9VeA39ejMQQ4lDKFrG/fKhSPssCvKmFzE
qd21vtwWbKHAsjwzpfdaR9btgDP0D6ttf8+DbX/O84IG69zmm0HaPBz0avYHsdBmiIvGnB5d/I9u
e4j2n+D3NV96X4XORTHN1tU4Crk5v6XFpfSH8c/ccqc7+J5W0BijmsZuBV3hLsvGFmpF6YT9RhSk
dnKNarCuw6Vsr+rRs8uLRuSgjfOMIO4i9+zpOVxdKZOl1/0Xc9LRZR4M8hed88WO5dRpsr1UAxsl
XDtmYzo2j6hR1FVqO8OvXJaVSvyoDtFoetp8brRl3Mguq7FPX+R6o+ghflMYcVzQG2WHA3pvvd2W
nwcFwOzbn5Nlgi0YRR8cwZNndaFlZN7XjmF6kGYi9c1s+/Jnn636rhw7/WNG4/FxRdCq46F0SXfT
DDBcjRwTpUwU074o/OaqcysL8s+gWnidqf85ZB3oGA4FlB0/tb2jvcKqSOZ5qm+gcrSPkXIgIuei
n6AaukBIiVp0dzfD2CvjYXSDxxpzrBGTFHzOuEq3mXupai9/iqxm/tQLM/0hjDx8FDMhowfYCZXe
lQjuvyg1bsyYTmL0ZhuT0yZMZHt+wL2m+yg8P8DiPi0qiHK8UnUB7WJcbrIc168d/LPxRlTS/aKh
cUPSHhosJCryO34vPtZbMURIZ7iElmKJx9oVlrqZ7db+mc7F9MkjowdWytrbfRxYmYnLC64Y8n5S
rvmIebbaQj6M6OtA+wwyiRKhldjTItNLp5g1Hs9BGzW3uNlZ8GZCyCG4DS1rf4O/hoJaJvh9I0Rf
/PYqhbWZ2bTGDZazzZiYTWRw2YDs4sfK60jX5HiFx90Z8970ykhfVLQm+1jPWn7OkKIfyWr3Hlff
8J8d261MjnwH0RkOMb+qHmkDQpqxMFAndyPt6hmg9Vq1RfGrmtI5+5gNnfXJhDBa7HHM81jBlvba
a2tYfO7gqhc3hE/03DRlaU7xqsIqT2gxwjCZjUz/tMlvW2O2PvsHuU46e4A5Jap9iv4tgkjrDmic
YUx/WCyyle6xFkzNC0sMpBjKYcBTpCuz6g+EjCiNc+Et+b5qy/A3h/0MbW+d1ktIK16XmH6j000s
Zv+xMF9aDsE0GgSp+H3UPi+pJz/Qfpi/VRhFFbux9CACRbwYhY2ddj8UhstEdZGBvBOQgn5XQ0Uj
RDiFaJO0W2ZSCxRuXXHU5yQ7KgTFIg7WAYKK0TUo8Lql5RyAupdOidM23aUb9HCbmJTMRzGazqXj
yU6R5NeEX3M9LIlN4qVMZjMzruuwmb4SYR58HrClfYKNYoS3qx0Z30yzrsrDgpwkPzhkwKjEgAys
48aW4yZm6Nnos6VKv2jtwgqd4bmu0DYr8txWssk/4w0Yfi97pW/qTHOm4GnMAZEXE+ZZ6KnS7pO/
wrW57PPZam6aAhoKbMdquR3lEuA/1RrlV/I+0ycMCMyjm3kDCaDozIjninzrm12I6BoOFMeQIXXx
sTL44vtinayjBeEdxtSoNtpSRNqaTqa+6YrjmOfdfGmEvSVvWN/I+iYrX7wPFbIu3LSIu5GJkqy+
uDCa8JuuMWtLWlf3XJt1Gl5iypA9qMaR8k4jMW73fgWPJcmXLpv4osLPE2Vkvh13BJiygjPZhDuY
BPDo8S2GnRbCp1KEFHA8oUVuhuI2xPBHJ1nUjOVe8U7wqosOZni4ljh7euZkcacf3DLJiR1oE7Tl
6we8RqE8VUSIlTunCowyFqVV/hlt7rNIPpqCPN1eW1zcQ+VHrM20+6KDSvYX65wazSGyek56Ifss
SByn0ZdRSkv3toFnW/8fZ2e2I7duRdEvEqB5eFVNXVU9eGiPL4Lta2uWqJnS12fRTy51oQsdIEiC
m6BZlCjy8Jy91wlrPzOsj3ZUaQ3RBqSbYyAa/Q4lvLZvfLorbPmn0RQWOEjFoQN6qaM66sb/cJFk
D0CnI9DJsZuMm4GQuOeeGrNex3zKAaXVTtyHMQHdtNFa2/yC5wR9f62L5cGm4VjFYRQs7sFJo/qx
7NDvfYAXWAzbKTYRxRlRq3Gv4TV1YbSMqKIoBuRPCXYuyNCjpXHRGdPvTRJnT07cWC4KtIGO3nmZ
uAWASrv9SNvLVt9SbEkCfqWxwAuJRsMPUxwOd5WobDSFpF7+gKXu7R3y3FEeZD0LP4w9u77rnJpH
LIhQ7itjqL4EpM7L0Knshe8t9tyHILcz/jKehnKLZj35aUE6/WN7GtUedjRN/zDyqlTbjFRDE0sk
RrC1VFmzEXMexZgAkBOF9aieIs6bwNrQyHT8XYHL/BM5dtuB0aM0H0KMnKj0ur7cprhL3ks/S/OQ
9DeQaFuL5a5MM48m9zUi27sysurPSCfJjU9gYZPvkdtV04M3U9ANgYfxtSHiFORQuAyGyMXt5yVK
o2irTx4kOCDfot3ZaHnLLSWs5P2UB/nPmRwVPSGT8b629elHHtPFVuPBtmG/pNmHaHFEsqlSnFdh
FEmYbBGKvK+JnSOwoF+IBt606I17jD9xG2rdPItt16dQTye4ckeyI+24zaa0tvZLErNqGkIWeIrV
mKMo0I3Y2bpLIT4XXZD3x7mq5l/ERnm2G/M6OQHHNrgjK0UGGuQ+e8JHDMlCisKCfMIVyAgdvZ5/
48JKMYdQaK+36TAXBGqwiHpIe278MStFkm2zLNYOgystf0cq0Tk7VceROkoHdJ7Menks9FafOQJy
4HVDk7S7cXKzaqMor/VWj6LpMY+DOd/x16bPwNfj5j22FgK7uh9i3n6msZztviyUKUQCTp2KUekA
NaemGZ8ffUsgkaYh3XoXbF64eGCtB+M98myIcfQrJinDkdrZALAM7Eeo87PfuqeX7TZrTeOUDAiW
ILpCMNuKuSdg0DSBCp7O6eN3dCs9Tr9Br96Z9sjfnzoLgGBT5XxoVWpO6UerpKS5KXo5aSGSEFAw
dB6Z8MgXfjKEbZD6310rdbxwBla87KppTn8YrlZ3CAGawN4ktp4bcDAz0hV4Tsru7JT2+C6XM/fx
nKOE/ErcBh+LZlnafcG1r92lcqz+qyQFb2TxaVAfY8dtv2B7wXdbYNC3fs79UtsHq0s4ROPGLzA+
Ji7hHzjucgK45VbY5jSQsiHgXhLmHLnwm3x0lr9LqxreOzZ12V2RiOTZIf4R+A9GZbU18uBH1Qfx
b7gx+TfDKfniZjlbZy2OvU9JNkW/XOSphywwcmuXILeV2M14IQ9yzGeXf6KBwusa10Z3nqTscyid
In0jc4VLWCoeMj6AcXJ2Mb1qUSOQ7Wt2wo0UTb+YXfE0mKQyN9wHxweynmm+rQZ3/mTPRJHHSNIn
+n6ZxvFpnDwl8WksPmGINvIdPDBvCuUMUhexQZtEv20/Z+YZUlncPTA/uNWRIggtwFHwyWgM94kd
nJo1XwMOvtEoQEm40nD/GyKjPBD1R9M2Rgz82ZssP7uHlY6mXEmSn8wI8GWokbb6YCJ1Dw4d0Kbk
Tti1+SnoM/vRagOn++2h5TK3udbBua+ytPpUaR2rK6FFsrWbkiiLCJEi8VuralKbU1vTELaGXMpP
wvzt7rTWc9rjWHggifsWF9K7wivdb/Q0mMeNIBqOQq4//pe54LGHMcnMz17dec9OFmd6GFT+/CWJ
ffDWSU5hYQpkTrJFW4j5tSZqy5BmAM0PNDT6vcAqkW6X2dB/AIhufokpbyvU4bPz6LRYQAG5zapV
PfFctGk8t/rpc3V4RONDkIgpfoxDt2qi+G6heeVd15t+t6nNpf+DSXzkLpuWEIq1PrLinbUUlb51
9M7uaZ6NT+dG1nZVP1SJHpRfjkGxks5NEHYucyMaQPtoaIV1Xvj/nXBcCpU/x+Szn8oll7vALhqH
aK2nj4U7pLNzY/wXqVMKiCR3bQrYyv68TgGRgCmdoUas7Lqt2IAwFZsy1vv/pkVJ8F9PBF0by9LR
C/5VFOOUv5xr3JXVMgHhOuutY30IKJdsTEjqd3xTyY1i9qoYoB4rSBhmhcgXCNQL1aDKyhSIm884
It61pqzuyV2kO8SbxnecQzey3FdH82zywhQwyBOuMoc20utOxI5xjoRJ5xiu+95MnlSQezm0Yr4l
c3k5nGmik6Z+yXdK4WVVd+ib3m1kn8oz3k4z3zpDGWt72Yz5nt7xOqZf0MGUobWuIJjw3KHdaOy5
X6B1WV8NwtgJ2jxc/IfWT2JUeA1d8QzXXowwqWKQbG996QhA1BoDKekqhMnlSy/9WUaVCUNaAd/P
M5c2nA2SFPSomW+rs/HSYYCQ5iedh7CAOtjlUEhqrUQVpM69ByxdajhjHX+w3r0+oVWd7e8odNFw
WcVMSV/jWJLIy+pZa2dwcoU4zQjlnnBL4jDVzPa5Bgm67bvpVpeLl5laMGsguLAkIG9C1XA5NSwE
RlcKMZ+7WQe0a4zDJiDtceNdXRsFWRxJUYdqHrXKy1H8qPIXUs3zefRwOFIFtu/KZHmbpODv8wO4
xMfCrocEYzWVgV5RBnag+cxhoIMzDZLdiGniix1Pw41d4OWGo1RgivtOZcGhJHY5HzoJYJHmlnW2
5zy5c+pleqZnYhAOFtXBN29ukC/RnrEGqffTdeJyrAWXdhpk1nLuuXHCU+5JcYmlwtBsZzemdeX7
txRGl6VA5ZUu2JdDga83htjtjXNDmsDsgRK03XgfaXirFMHmxqK4tt7RgKgeczTAhkB7ORqt7MrK
A9t75sScw0mXC50fwG4+Cj0jO77gAcP8Od5YJdeW4r+jrs4K3c88rtqlcYYA4jwDh30Ourj5+fqn
fG19UFthEXJEUE1ZbaTUvOgNGiXGOYACcmc6TXmI6PDzfZbL8Of1oa7OBwQYG6CPrvxvOeIfCSS2
aaz/2WCcTc0YCZMdZwPse7mxA15bGegzUBlD8qUnzupdoefO6UQ3G5gqQGQtkCGOGZnvdONQLx/D
xoQgfGPdv5jY3zoKH7LqZU1VdPWizDwiNoltG4Ja2R2KnnRl0DbGjU336ig+1UHkDTRMXreT7GyZ
IKIOqLoWZbI3yrHZEMC/lYukqtXqFfEdEzzg/7pc6kZCh5hcjTIBejokBr69EnjnjYLntbmACkI4
wMmI4FN9cP8sBT/2e0/Ujn3uDNnsikLo24Gw6PjGBafaYuEsYttDUgMY7nIUhzgeOo/hnVNU3Vs3
z+HZF8FNOJn6Mxe1PTUMnWGVuFNHdrA6c+E1SujwtnceK8f8YLWlQ5aHHgLLbAPJ8kV6ShbcGtVk
m7BUUv8A+CA6zBmy9DfOl40XXT8KWirJ1E1XP2Qqs7bvFkE60a3FpunHz6bXRdv/YxAVKnP4/zUv
XD7UPCrrJtZ0dl5JPxPSoVqYePkt5OnVbYnp0LCLufA1X44yV3VBGcQwzlqjc4OmsIC32o4Bmzj1
jaPk2uYOuo2NSeezIi6/HMq0SZ8iV2EHhEC5RSXlHvXImk85TrgnZgpYYShhtdzYNNQ+dLFqmB0V
f1V35b8RxK6Grdn6u6kCP0z3pTvYHNOB7GjAFavFkh86AHA+V+ZSmZvK4Ip0Y/Qrk0ayS6ATKH45
kvHL0atGT9IIO+eZDkjd97iqO3tvyiHe66go0k0LiaLYCNttboz7N95YTdtWDdhUszITa9ZqjYrW
aIVrdPCQk6V4TtsEW3gqojTdScNq9EM1dM23cupGmCBRQpMuEFj1ewz0tbvR5gZwd+bGWPJgBZV3
ut44VO4tW3ghJdL5a5anAalbH5jPtrPt7mOBHPV7lpruzyxQtbS5mmvaLGVjHD3Q+MzEXexTXtza
Ax3QQq+Z58+m1hSnISPNsQXusoAYAILyU48nZ3pAGyHi0GpQa4TWqLdfSOFq6bbQx+kbMnouqOSH
TXvbxjNpMTgSAca3HF3qRm/n/r6EciXRFXvJt8jTSQ05fpJaGxDR7Z1jN6QSC+6nNCaw+/ibZxR9
sY+Wtm3J1GfWp2SsBzLcTNcNx2lyfgEf6b53o53c+aUyzKSdUZ1MgYl/u1AEfyhYONp59gczf2hG
LfgltciCoiEKb9NF2vgpr7rW3acLUTQ2NkecCIghvcza5KQPYhD216BJyQWZQ258scyy7I8mRboI
frMh3sP0KbMQ3njwM+8srzwYtU0Sy9cTvQhhCEyfOKn8D20M4OLBh7pukE4vp6dpzoWxo4EFrkoq
5JaFzX1K57ceMbBAcJVxI8XISfOhVYSY9gVlUsufzhlLYp92U/s8zR1L4PXt8NqHxLMM2Pm5D6Hy
v/yQ/FiLBpf94SzkSHoOE8ChDeLiHT0P2we98hAzyOrWLc+4EuSwnmm8oARfqK9Xn69VGFRXk1Ge
C/y5x5nGl3uRtc0vazLFrsN5v8Fco+98OIMPVDv9fUDp7C6wKud91ZWTG4ItGe9otCB2NO+qtzYt
5/97/cG8IAtziWJ3QZuN2YZK4Lpng6fHorDzRp5RZ4lvOoiBx5l+JD81s283y5j+yiypbcBLuLQx
FTFdxuzhMSij4DiME63YiE+osekgLeP6Fsj+2vNjp6eZAbd6D2Hf5VvrUigDMuUCi3jEeIKSY36I
dRMA0aL3XxMrEF9ffxhXxlNSJtC/BDxQEle73iRRrmnCJJQXBfABs4IzA/UiuqeCDk7Hs+P4hsj7
ygFKMo3AHg6kQT+u1YjsKE7HZdk421H/X56Dier7otnSkCt7c+bHZCGikFdWLuWZvnyWull2vGaA
U+Zg+NiEcq5gtZSncql78GyJd2O8lyJPgmwSPyq7xY0WsdrlgM4Qc6mlfHCG0Bj9EJpV/hBCJ/Or
kfWBbKUZe2HENu2rysy7jyCsnHRhVT+TRrZfEM3VVCa0m7Z6JdFbHWzoITG0gewj47s2zU46khFn
9OBuaSYPO+nznUurvz+QveQ3yxPGZ4lakop0VT5ZS9+fLCrkyEVqqzr6k9U+NtGS3YKKX1kFvH2k
hWjO0ASv6d712LRO0yTOOR+5srYVaXTPSGVICfmWAfzaUAiAfZqdqjTuWnrLzK2BM84+N5H1C4a7
ezcEzhe7k92NqP7Kt+TxFZHmYmo+6cbL1w/lw89yuIHnJV3Mr5mYqwfTzHcp6trdUhjRjU/3yrz+
6vFV6g65nL/a4IWR1taIg+7sS/J2SUn1rezp5pu5enfjyLo2FKuHFaTkly/oznFklxhMq+k8zNTc
y0461KzGZNcZ0a38ifrVl6vVItrlqmCRJVba/8uHCB6Q50bL0TMNN5xzSzlimzZDe3h923t5OPKW
dG6SpLmwmvqrUeToZFZRp/MZeUbwTidP8hzjsqUvYmp/S2hU/yz8kXLr/zEq3kFXrRAie/Wl/nO5
NJYqsWLdm2BnulCm+kXvPg+i8747bVV+z6Ay3y1zhgP59WGvPFLI7pi5+dp85Um6HHYa6sTppnEg
Jd35O6MXwaYr21t61ZerH3kuZ77CDSjnvLkahSa+gRv13ZkWv/WuoQBOSZVS8TO7if1hiqI3oknU
ezOJMBjNxi/M7edywHg0Zg4SOZ49FFSHupfBHU6Rbh/Isv725ieo0NkkrnV1nKx3q8AZHFtrzf6s
ejse4CRR/Zeufff6KFeeIEkUZUhxuPkAHbickKxRSrZVvpyXpDM+OLYM9oU5pofM1oztstBm6sbC
uDYgGGaCINBuipFxOeBc40jJan8+0xk9aUNSH/ohsttoq4HBPIoERcTrM7yyEkHskicnzab+tfoA
6PJFH7VEIyYtp/jZyMb5RDt1/8Y+fEUsTvI1YBScFnxuax+ZhP1OAdiaKTBN+OS5Fb3XB7xkQVIZ
wIoX+2CmiblXbT9OsYnzq9OjZvf6VF9umcyU8wa3D/Ewn8bls6U3MIZkTS7nke3gOHuevp1LTzsk
SNff/lS5LwQe3wKdWMjQXw5lBbHh0Rh3OUd9rX2oxvEjgWl747T5C1tebcw4WKCokB2gf/i6iypM
rpirmjuf4w7E+qyL9CMIqPHU+X7+zmkR7S0SOoBHT07UzpGzlbUAlonk6E5SfR7DxDfMk0BZu8li
K/hq0uj4brLoAxcJKvlzVkBeEYCri9qMb1jJrkRmwDUwFBLrwsKnDd3lI6LF4zL3DIjVRVK9r4p2
qjeIhrP/cJDjMsdDhBqjziJ9ehpbNGgHbGHGH6MF03ok5RN1ZzFlSEdMf3LHj68vlSufoeNyEhEV
c7GhF9PljxtBZunZYoME1V3oVG7aHKwR0VPqNe0+izzzRgR+5QKkCi6UQ9XiZMjVgJU14E20ivlc
NujTAA5BUULJTuXdE1K8N7MOwXWbB8272U+9GCvSVB+siO5M9/S9MX5qKE1+U4FHTjnLCd6eN5EK
ePtDIZrCCc+G6HHXvnwoSKlszqxgPuugCUNzjAFUyvl5HvJ2ZyZGvXnzcKqi4QNDIPvkr71QsuPZ
JyifzuZiNyfwiNqhoY/EgxVk+gejMqcb413ZHvBQwkKAGK9QZup//ycUiKeWTmNeNp8NKcuN6Uka
S8dpvUGlmN7YDq8MpWyHWCgpPRDsro4VL9Ns2dFv9UyrIEEg6kG/rNvxqFXTLQP5lf2dkj4bu6J4
4PZazWrSI1O0kWmf/Sb/AW0S+5WjBebP19/V1VH++p6ps0GoWi1fPFxulNhcswxhDncWqYyHvm2t
59dHefnY+NO+KiQrDaz99yP65w1hCSgzZLDW2TaDHLlKjAdLaZWtqPBvVIZeToj2FWhNMLuo43gd
8+qidwaZxua5qlNcDBRhQ3Npmxu2JXWaX27glCPVh69AFsqMd7nk3Fkf7UH6Bu5+8QW08wOO2kct
piF52AL4Kma6uvbmLZP6lbkRWZAc5LRX8efqcHKqRZOFQRK7KiJArrKbt9Po6tvXX5b67au5uT45
E3Q4GNU4BS/nZqPGSiuDkjUcxoxcgjjRzHWCrmUWZHSMXUZ7uxsb1Hpi1LnYOxGWcCSyca8FM1NG
0GDmeXAUaTA9kPUdtiU4wRv7xPqlqVEC8heIStBN8OIuJxYjUc8Mc/GPpcwX1Wkua3+YGBOfKtPs
yC1rUNZrMwNYjPySpGV/y1P54ujkF7D8PZU/ANVA87XLX9CkuV1VWhEdPXrmDWizLHyp8VzaRxqY
oHztYnnw8U099MNUPRtyKehQDGr1M1rfCePI4D21+H1uvHDi4tUr//u7iO7o6cee86KRYO1q6UQ1
NTpGYtA+Ovi9ejo+sjWEmbFA+fQgqbQnr7QBMBVp5uPr6HLb2/vDAKi7qAwsnkUXQxpG+msn276n
JeahkYPIOeV7p9/Emlm62wp+yY88SIKPWjbJ4LBYun0yCocq54A+XIRZQmUAb1KgPSRK/bJxkFs2
UHsDHW/G4P4oHIO+dH6Z+i42RXsARhp1+hFjih3s9djLTDypCBfuIsujOxP9i5DXeoRPqGnn+lM7
FYEJ536JEAHrCSaXESrVVpeaAUy6zBbVadn3oPmCat9aWgC5udVnYRzpfFvcpY2VfGibwXgvbDE8
moWLN0jaub/papH/FgYZK7L2C12o0wL4zy4SWmFvi6CrHXJWLejPIB0CdAUizT8KG+hvuDR9HYSl
mbI74pwZVI63n05enjr5Ye6MIYKNKTz9mea76XjvL6mVbszOnj4laePkm1LY5hymsUi/aV0Kydkr
TOOH73TVgxXjdEHib446/d3L1uCu2rg0t+3m5bcTF9ZDleQCbEyR1X8ajANoxmtnfGjMxSg2tSuq
c1doVY7MNmoCmgT2y91k5o6/Cao5+4p0UnxanDn6LqIhwbpHe6i9ieEi2heC+8gm6qwq2foASqww
9zG+CTs2hlCVTYytsIv5Gz0fnf/sJaGjKE2npb1xiwl1cuqZgIbpVD+GGCzwClBMKd4XCeLHvLeC
d12uF8tOOqb2s9ajYAzxuVgYQcak+NT1mL1Da+jnbgNj3uhCH0lcvjUwPz21vcj+k8ghvtrBgFfP
iqbW2dZST+CHB9oQ7fvFBqDoD73q6ATE+Dv4G+CZ6LvbnwbWyBqwcyo/gd+lBXikKmB0vfCW7zNY
OmDXRVeURFiEzqEvAjKVTTKa054LJ8DiftHid8SKC3VOw9bqHSBgoM6DldcPtEavn6UtHbyO0bxg
koi0lGbiSdX9iAeJ+a/Lx+JdM8Pcx/tnJDRFGQxnhzrcAqncTu1/BfgUY+tNtvUbnXktD4ahVedE
y0hVpkHX/s7LMv7TxbkOMcESEGeNTDO+ZHZUf3dEUH6sOJ2TTVcV5qMsq+krTrH+uR8p/uBezID3
ygYNEjtDngkCfEdifGv5JvhyZEnj5HqaPvYID+4zBBRt6MwdflZB34hl5/Emxo1fxpm1N7oG/r4l
a4SXqgfFZztNiz9Tbsthh7Rbf2yCcq42nW/XX+OI3iwhCTK/PRocjj/9xvMfbbuIPlIFxHRD2svC
9ynl0G0tqwEpHws5ZSFwmjym5IHM6z6tsk7bxCiRH3V9ktpWF4H5pKUm21yatN43L9LmcVdqRv40
tEa07OoRUPfJEomQW94mFnstqNyHiBrRt2W0fk0oyAWPrAqX3FEUO9bVD3JOMqNDRBV3YScb411K
R/dPXM9HJOZ6bWrhguEg3mvI56t7p4nTdzgOIPWz7kow2B6C4rABw/pVNeD9PY5BBhU9quOPc6q8
Pr1VDjHepjn+gjmB+8xcJ0ihElvT7HAAIYw7y/CzJy3RgBmmbh9/ckTqCOylqY3wt2jjL7GddO+M
nEWzrdLAh64aDMVXWrEGx54NuN+NJZtaCN0bI6srPYwoWipqkONF8+n1OGN9VeMbIIomr6DuCiRe
1f/+T1DYYvMqEzljE/WX+zko3M+dm9T7xDKHY2Uk3o2M0Dqs+TucpaJPWLSok1Znrxwm04rpRXEy
UPw+pXUd3RetHT3n3NC3YF9t7O2pdSt18TKyYXp4gQPl+kdqs4riMwNK+7hYxslbjP7UYPHaDxh9
3xw/USHB105oqE7xdVoegjf9eLXCOMGRx16cVawHIy9uhNbrKF49QeRPrrpgg/P9iwn554Vlhe1D
cJC8MOTN5ySgbQ37KfrJHs3LW9cGHzPUXJQhXKtpI3W5NpIEIKOifxzd1pkPEy0Xv/dpWf1qSMg/
tkme/Xl9vJeLgxIhtUICIdyeVNMux5tKe8DabICTwFP6s/T67oAFoX5wsMxY4dy3wBknFMU3rhEv
VwdSQ6UaViknoAzm5bCBOUHeT/rg6GTsDpaWye9JPqc37ngv3xujoJ5kb+amwlu8HAWs+xBJPQNl
mbtgURGuh/SCX0I9y25d/a9O6J+hVs+R8m9Z5iSvj269zNtC6XgMq7jV++5vpP7vFUXFq+BoFNCA
pAYl18sZxSI3ylR20ZHOHOgkdJRfD5IHN9ByA6kGR7TupJt6JkEVFnbLMeHnWIU2QTDbT6jFRXnj
anFl3nROQLKnstqIslZ3Js54vfaDODimOLiPoOCN90VdaTc+87/LcDVvysqUBNhQlCx2tZuQNDSE
5vXeMVh69CwRja3SfTHTHWOfNka6lY47vW/7CmOKU7qw1YkirSdLR8xKXiSPf9aoTaONbtMdY9NB
XYST0kAjQIiEG+ZoFLZ8+wpHQEbFhN1J8a/VzeOfPQOTsZXERecf6ehjb41p9rZzjwPw9c/35eOn
JM21Do4IN1aW+eUoKelQDl/hHJc6nTZVjhA0FWZ04yW/yIWrDZCDA6AkVgskgKsjBAxB5Phtbp4K
TNuPlq6l5wZh26dceFyN0zg+xQGdv0pi7zszHpvtCPP2RmH85cdM0hUFEvdyet+y2V9ONXflQnMJ
wzgNFQ6aLJij/zp6RW0mRyu/vv5Ur1xXUTJwVHJZVqWGNcMw1zOwrPOsn5xc5xvKqmh+dKbFDicv
Qj3Vj9GdJtJsbxpeecphf99L16S/n99VT0GT14+eVfu/X/9R6tO+/ATIu3Aq8AywCby4qlZySrTE
a/WT2QzyqDcFIiOvDbZBRJefysSf+vp4V543NktyfuydbDvO6st2oQ8OGk5uQLUlDP2gtMN+XrId
G92tNO0LwQ8rC18OxUxSZXRRcVe7p2dGg522gTwZWpufg6YBohaZwcGUrDSUtOlmnrNyh0BjfnBH
VF6RJiawE930HNNubtsuDnfqKc6e64HWURgTg1ufgFriq8fP7oM/g+QnacM10rfPEq3AD9KfuG/i
VZX2bhTFR20w/mjwQvy8e3Ja+alO8DxqvfGg9eUtI9nLb53uCdR9XV4+j2odNlY0rKn6xJlOosDY
73k4/lQ37e3rr/3KMvubq4TpSlL0hRkAravMFquRp8WOhne2tYj3RMfGppV1Svu6Rd6Ira7NSmWG
XN+31TGyevUI62J0jpY81VmuPZs4D3Ha5m+llKmti90RCTNlENJPq/NjMTIhHGmTXXCX4dg7zbhv
RTd8fP3ZXZkLFFfKyFx+Ua6t39AAQciUEE9PTlA5W7yV3qbGe7z7f0ZR6gZ07CpxeLkR6lZvLlnE
Gyprd9i4eS/2nVG/VVsDoJtMHXVAT32TyFkvR6k7R8vGJB5ODXSdLQwe/eCldrUZyJnc2GlePjak
RconpKpq/NsqqCmLOlPYCPMUDXF1mnGfhuXgJDcW2sv9DAGXYrtxiiDkWkvGoMdMae4N1kkQjz6M
RhMfpN0Mh0YT7uGtb4ihDLZNFIJUg9ZBfO4CKAFPYp1MukNtR5PWryDAbykyXn6pjGKaJOKVfAE4
3uUbsmwZ+ePMKEVruBJ4kKSNrGdUmxT8fji0dXqja+uVY5ERPeDb4P5UmXG18myzmbto5kV5ZOGe
mqkrzhWd3o5xjfxqrqH+wXjR6IuRp08NvPHfYzmTMcT0/12fhvzsTEX24fVH/bcEfrkv85gBYWAb
Afn+4ljMZnbEeaaLZlclNFaisnef6G1/cGKVHvOE7+7appHbyWzd9/TsERu7MrNkW1gWbCi9N6ZH
obXiazwm5mNaWflHy5JeCHK327Z6ccuNq6KUFz8XWZ+jquA8yVUU42l5ICXIxlPuxPF26K32G6ed
/w5/pXswM8fddJrSpmv1LcnkteWCFoFYFKkSiQD1Ff4TkHa2M9U9fNIT8bHnh0R72SkrzDaEyGE/
FM1Yv3/91VwfEMwvVWmcx+sIWPgLovPUN09TPOnHQtO0UOeg/5KTOdtbIOM+vT7etW2EAhEpDuIj
OgysJtjMpYYXdDRPMwTFpzEKjL0dpLc+givbCLsU8Sfh9t+255ePETQguCS3tE5ZwlFV9m2yRwtF
KnkK3nyaqK0KqYH6D/Qdq6DbpZ1FCajXPMEgKk6FRuK8zMZbetMrT03ZyRgGIzUOkdWCdEQp+kiH
S+E0brlP0jo70TtV3r3+bq6sBZIIaAUoIbOBvDBkBHUSVdTQTqSb7DNX2ALmiHDvKuhzkNOa/gb3
8MpbuhhvdXpNTbXETk+KrS77fpfF9rwxNDgGAw0Ut69P7doDVFY8+lpwBQbWfLkgYJtnTUo+8kSC
UW4S3xw3mAFuNXW4NiHCY/pooelGbLV6TZKkKSFlaZxkWaboyMeR2KwfD7Q0fWuxlZOfXiYYubnX
E2Osg/EMNMecYlw6TX3fbnXAJWFWQxp7/bH9FSesdkK+IWXiZkFg6bIun1uLxz33O10/6Xluu1sd
FP0PEn1dt2Gjb/Zu37TFpgVt8q2kCahDXs/VIG/NTWtuSG7rj2T8HEWqmeI5NI1iBi6JI0BuQPD5
xyEuGppVp375y15K7ZfyRoEbiYSSCE8Wf8jJHG3LhYZqQGkWy/D2oEZFTURROOe4t612o4k+mlik
Hf+U24O/7WeaYcfzdAu4cOW74otRy07dTEgMXT5E2xbWoudWcNK0GaojdSi296DZzMKBqyii7EYI
cGUZ4gTkAs6OQCljrRJza80WiL+9k2RT2eudNh4mN9E3U+daN7aMa0MprRhxO6JhounLqaXU9yfH
Tv1T0nbWfqKcQY/JId1HTvnn9aV4ZSTeE45d5N3IadYaaDwDcpz6wDrB4cI6NADl5UzW7hfDH45v
HwpytyqDk/zkenU5KS/OZhFQ+zvpU9V/pzdsEEYYo75ndeq9fQH+BXFgI1Asg7UpI9bIzmtJ4Z2G
rsiop5rBrueafEMGdmX3w+nKZQS/nYnjZPUVjz2NA9u40U9VV3l7F3YloEnod29+bKpQ4qkolzL9
Gr/Rd5O72Hqnn3IkXSfb0PJdkQr7EIul370+1JUvyuceQrxC0sNHH3z5hoICPxw2Zf3UF2V+F1BT
3AUgEnaVMQJ1z90frw+nDqLLXdDnFqc6WLBF8FWtgvjepHdv7XU1aYVq3KM5yI+Tqce7WtMp/rJJ
S7BcZEJeH/Xlisc4g4wGmRWaGnw7l5PMVdOHjPriqbLdehfpdvO5or/6Fw9U2Y2hXi4Q1aWDaxez
pAK6vt8Hk9lRFhTlqefSSsArKIZ2gHZfn9CLUQhgIDMoqDOnIyvxckKOuTjdMLvLSUTLgB2s6M9O
R1fYt45CyEelCXYGc/LXX6/Mm4ryZhOdIhpCb7D5V1DQZvvGClR7wMWSUDQbBGP0M6RzAZO6nItl
Zj3V4jY4NTUWwjSYW9qVZ66zxfhf7FoYn0Vo6VX54KaWe+OS/GL1MzayO+7JaMi4paxueJEiFjp1
GZ3mFF5bGQct3W3bL6bpPMve+PD643yxCv8OhHHHA3bBRFcvbZZdM8yW9E8eFKknHbDYO2jr2R6C
Ynvj3Hq5PrgqqyADbgcZ3TUHgk6vdP/Eu3aKUE6Hbar1GxtL3I03d21CBIIUCCm+K0bI5ZsD/MxW
HDnBKc8jeWzZ6e9BarbbyanGGwHuy3sv8jsaIaAFUi/sRVV3WjJ3GoHQn4w5kXdNDAh0mI3ivjfd
+A/AdfcOUkMBTcF070GTKcxrEHzwkiHb+GZePkV94BwrJ09OlBcXJwS4BYcQwHWCwKFq929+1dQy
SfKoXDLVxtW6QjNUBbbmeSeNZsx3jtGIk8Xv+eq30/J/DEWV1mEFu6r0sjpiZddC62sbXgI2/m1c
Tt4doh36HfrJLScCLoAX36rqfaWyD+StLX+9rugskqCRsNkRJm+sAKTVeo/SeaGBtaUr7UElncjg
hoMafM85iqN4Em3rQe6rzV8yb6cvrhxpIy7cucoOWRQl1aanYWEQLlrqfIiyrqSChZV7CjV0Q18S
MHH3+OqtiphyjqKTkWg0VjejJOq3oLedZeP0HNfAZRPvk8QS996VNOVSpsX6iX1tBvAtm/Kj2fsk
z6s6SUOJgP5RS2IDEZMuXCRTZtkSroL9+IMQT3yNRJu2W5I/DiIvGZuPRjJWT/ai9ff2/zg7k+W4
kS1Nv0pZ7lGNeWirvAsEYgJJkdRAStrAJCYT8zzj6ftz3VtVCkQYo3k3aaakRAcc7sePn/MPuZN+
63pFSV0FyRNkk4vaCD0pDocnc6QEgK5hNz7TP6oeTckqvld2o+dEtdD6Ow7zOtmO9HXUz5WjlIUH
t1guN/jDdwd6/e1r4didA6bZkfD5AtiSHadi1jtf9EHux9JoLS9DyyF0c6wwqk1bVz0D6kMhu3AG
ovAwgYuBI4W7wt9WrElQB7JkAhxbxlTIZkgPbjkO9rAz5bk56Gbaqsgjt5q2ieNJelxU8PquqkuG
B641Hnda3RvPmpz1nyPaVOBEQ+1ZQ1EtBuHUdPnOTGKl9sLGQKnZTtRuhrruyHc5wBeawoXTqa6D
8UGL53u52F6YGMiNmlidf0T6NWi3es+GRAxPa5Etl1v8n/sa05cN3jLBcmvVWvrN7BZwgFK6lJ/N
RI+/JFznXkcdLhaIsUL9y0Lmq/YiCW9AaNCmtbO0uvtQ4ggo8Iq1afudVuEIDivfqbdhYVbOFtSu
Jj9KRibULsZIfplUiQXnGAFy4yk5gravC0SxN1ahQ+o0Mg1ShhYpxfDuAEphBYElrhYCI7MuOhtI
lEKbU4obdKuRqjVZ9hnG6jZmeaqG8cfbQem8mw7mgawfAhgMehK+VRo0ASOklp83N0tXqZ/leVEm
xDiCwHIlEuq/VLBir+rCIejZCxMOoquYYWGmjQ1cqczRYrj2QOfxRBAXkaaBRc2ZuD4SgQwASp8R
Um7s1DC9nk7k7PWBbf4sHTMtN/YkSzdSn0H/mVNTCo5UfS35Vg/RT0T2XNEGV82HYtrSHuRybLUZ
KiYyh2yy0+xY/RFPeBgjE1FEPxrsYpq9Gtn9E3DS/meajRqE9blMo60aN9nPeugSlBnDNnxAThQ5
LYTzU/tjUaKC3i6IWXOOLkruD4BKn2sunMFNFgZywg3KqF9z3anBqwK8kPaxXGrJFvlQOd0Oow02
IW1yNCZqKS1tX0vS5MHCnXBwKSaa+3xo28TLgtB5kal3hW6/WOXX2lTyHj5xrfRealj1Q6wU9fcs
mmE/avD/96jxztUmw/IE4XNLy5ztoqEy685Z1qauVshSsDftlHkaE6eZDngW6HClazRDXcXO7du2
DDBrsLtZ2yM8C7YtKoMESc+U+8aGvLJLjoj3Fk9VP2EyTRqGxGsfZehdF1g8WyB9277cILaPxjSV
X+mhUXIz9Cp7LCevnEs72lAp0l8GKogh8vITWhQ8v1QcwonzxW2NrHHcOkjq8o6bKPbceSMBOTUT
Z0r3DiIiD5OwstpMil3AwdZq6cs0YVnpOZ1kP3d8ye+YG0TRJjTjpeWzJ83ncLYI3dyVep/KaV/f
hWEz0LwOwxp7Bk3+mTrDOPtOHITdvrCLqhfEqq44Doq0gIJNqUtfudifXXmonlKpIMdEgQ7t+1V+
28Uo6I9GWd60XagDmA3bJxI2/dCA591MOBzscv5TXNlb5xkgo+IKbONkRcdk3ZuburYaUscosSiJ
h13B+viInnB1JYCd589iFHGPIxuwQGWcZoC0H7SgMNoSmryQCaGWIN9PsdXvQMYMt73SXUMEXQgY
WFOSWnEB12Rj7UueFf1Um3JU3yCmNt+ABc5vQm1x7tu0l698t4tDCcUp7sYCG6GevpsmT0hHoD1+
Mw6GRQkOk4AlkelEd1iMvh0ILw5Fp1ZYg9PgMlZDNXmFrIu51DdQ+bBFMsrNIpc46M4gAd4e6cKy
AG4AhpCWFm0tTSzW37oiiwb3PZvi6qY2jOGYm4uFPZIpvbfsw0EjmhLinv/LlPd0FIR8JwuyHMsi
QfK2oXrpKrixeCl03StTd+mFRCsMkQLNBO+/Sn8VVW6CIbCrm7lXJH+KdfuulM2vb8/ar7LO6R0V
KqRAbJCG0Uxaa491ZUbzT2+jmyKQ2twtylzkBZqyfDIjbBKA+VPMcafFSG7qtA2Q7tWa6HOqdUpF
o64Y5cPkOAXKLKU+yFuM1OBRqHjjgNsaq8yvscVG9Bu7KI30y0xessAcvxuhHPpRTn2SZqOKZc7b
L3Vh7xog6kSDgjbnmWpKg7xFq45zdINTTfeiyZHmWkuWf9TANR/nGFDZ2+Nd+FJImQkLKGRqqYKv
Fvm0OO1iDkaE0kPSud3YK1+d3HGuFJgujYLOp0N5hOs8N6LTpWfjWSZ4IfFNkUjRdh4zrLVkNKrf
fpcLMR3FHmBuRD/sxNZ1aKXr5CGNOkbBPMRfFNIC1Ux1FLbnodqptKWfaClck1G78G6CNQUmkpYS
EWlVfMRyNZYmKoI3ilXY2CZpC+yKmLLelZXxS+TldLnThxPKgaIuwppfRYlen/WgsbvwBj+DWneV
oQuXgx7U/bgJFSMKPSONE/3TaKrh12BsQ821kTZD/Xtp+qfSyIbnECMozDb6cblDTr6xN/EYTrpb
ICo1HxwlI1cqarv63GVz4GDyQV/O7QcTBykE1N1ezgUsfZmmFwQn+mhjj4v9DUlv7WvC/WrYqJE+
fqLFl9yZ0ABfS4XbqNujhfQZo1BsuRUasZPbpVIH5NHBw9ZV0mqsbsOoXTqv6MLk+xIOZusZ3PcG
UpHJyT+ElRGPXln3+J7ohW2GGzOgbriZrLDLvKRMh59lny+mh0eC+qFRa/vTHNWt7clzP3+e5BQu
4ERSg+T/pIT5RofljYVLkOKBpcGW6bY1MOjCy6m/O3e9VWcxyZ+jPJahFD+PRq48yOPgmDvcA5KD
jCnbbVqFlXNw8Eix3K6Ljdgd5D7TtoVTLN1Gc0repteV7EVuMbWHSmIbzU08Y/HmktIVIw54fXjP
XbP82c+lBAvCiVXFxSwBq/RZz0ziTREvkWuWTd8LbOH8YE5Z+MGYOv0Dj9RicFU5EP2LItGJURHT
j31KimTK2zvqLBpRUyMWUWw0kWSlg3S6b2vaBxgpT4kv6U6yjyOtcsdC1bECmIP9kF2DSp9DPIXi
tOgCA3JTBRrvdLyorEu5RanOt5PFutErp3kGWzG8BDWEo1zL1K3WlCmWBYEkpS5fIPxB4Tq/UtY6
39G0RgRAQchxaMhrnT7FEi32klRhcoNQcb9Lhnq55eJ2jWF8nl5QDEQ0UyCXkb1dV4tjI2rZeLXq
O5UTbtsA66Iu0Edyest872ek7qgjGcQxCaf0XM4nCUNU6FrNb6NQf8mtWf7QGeww+MY57uzm+PT2
svmFcliFKhYLmmRcIgFCrNvRSYnNhYRSta+RiR6o8VOSgVJ7lCtWq5E75U5tlXpfY87xQYrN+aNj
FIGXY6FyrwQ6N6U0Lz8nfXkV4ykW7OmDiS4vYGUyLbBr60w1oGogKI3JzZRoytMSBKbCcUQK7maa
rmWbfkRycBsvCVaZidnrW8sauGdPitQ/XJkjceatHoUKA8A20iP2l7VaZTl9hMWqi/BGy2KTN46C
+YmeuP230U35S57r6jN48eIOs0J9gCs24pZkyVhxuJbcaz+5YRIGHJgLh2CwlpcsQfjPgwsy996Q
93jfFLLS2aiDLYP18vazn28QQBoydU2BeULZeHUS4VS4UIFbAj8tElaRbNYe/BftyoF3YRSmRxd8
fzhDZ5clpPVzdEaKwLeDHNm/PHiRQ/Oddr5UrcFk0tYD0kDa5ax3oQ16P8Z2xfbtCPu/Sgvu+xYW
5xI7z1lRXulTrq18RY1c8PAZhvIzLYdVXpzyF2QkKYLjnJcZ9/GgSTZlk+f3Sdgnf6Nlm7k0OYNt
ScHi2EGm99rekO9VZy5DN8P3Jt2980vSZCTKkQdTyWeKVwEXDnYwOXNvHKNsghCpE3WbsQiuxJ+z
L8n70jYlARS8CeRdTgNqL0WB6fSA1nP4cNtmQG87HqRrIsGXRgErLhRPhdrGupA21lW4dMymrwX2
jCZdEG6CUemvNKfOkkxih4DwUhvENONMVrnSulDu7SrkXTp1P2a2KixlQs7gvPbicM62caG3VzpH
v5bhSbAQo3LZEUU5Yri8msEpohZqqE3ox6DS1W76Ek3ORh+rB7i8fucgA1SNt2Uy7rOp+mtAu98K
Uyxl2g9Rv3xoDH2zaOmx640dQnXHpg3HbZliwVhZV64TYgGvnpMAC2iHR+RR1xQZJ8ebxWiGxEfP
LY4oeA3G92oys58T0gk7DcLA947MCMMqXD2vTNLZgSrmyAK8jUY47dc11gAEgNjsbByqFM6uWuJ0
q0uUtptSDR7f3jYX8iJ2Mpwu+kkqFY9VAGwNOFBLH4T+ECF8amGqBQsjyQH06vFTrGMteGVeL606
RMcQnuA+zQ1gdVgEgUojL6BP1iOuCMRId1x5lnfwtVMXbxU/r4P3uhr8glL8NuRqyZklQskj6sB+
HOdfm1xRt3MKqSe1w2vpyfnGRdQVGVOuN9xBgeGfhofZ6VkYxcRsLspyzILg+9BW/RXmzjluWOig
kwiRZ3CqcOKejtLXzSjbRp36yUiMdWs9osszRnZNeFX610BxsnFLNzgyXbWLk9GF8qhzyZeyVnVj
JUCUmFTYvJMzAE/e2+vpwtLFGEBAwgkqpAKrue4UWRhRs224TIRbMCjOHVc6+mqdmb2+PdSFyeYS
Lg5tjWYD/z2dhlmHN5VpS+IXRY4WG3T7bVcn1yqCF0cxIQqBuSD9Wxc6aUdq7Hgr8Y02nT19nIr7
0OyU99LbkKhEs4YKk07RjPv36buMlakEuVEkPjcyfIKtdqChPhpX8pALm50eN3xXTkiSEXl1CSLO
91Ejmakf6WZ9F0SyeStPoXSYVKx83UjWxytHzKUBxY3A1sjYhWHE6WvRbIXpK6e5D9ANNehBNojU
KGGCPO/BLCfD7t1Lgs4TbXFSEjjM635Pi86rE5dq5Jes+028IJY3J6n+/mkEriIIKRQgRXvp9K2q
sq3zORYH56jEO6lVj6muRtugrB+HhL7x2+/0C7m5OokMgV2BAmESVtYElWiQBlNDHNuPKjWLDmEz
1vd4/gVPYbQM/tILcQQwTsqL0UhZ79JwHf/CdR4hDacIS0RknaxQd6LWkN8Uy4zQCravrXJgpPZR
OMmhBdCacryh0V5jYT/U9SZIq56eqSHoeiUGPmDr527a9/IkZzeQy2RjQ896Mj2oTbWnYXtpbttZ
sXo3SoL8+4Ao70dDzbL5yulxvqBE1Qg0CPh39KzXu5GWddwlVqD4Y9pbG8lqwZ8WYEG5E6Kgjjb7
lQV1TqXj9kfTkqxa6HbDMTj91kscdbhmOosfl1Klb7rBzL/HdVCXmyrUxslVrbEy3FYqB8WLNb3S
MRNOVW3Xd70TAr2NLNFlVOsHtUq0YJfKOKxaakLHO42oQb29VM5jFQ8rLjMAWSgom6viZJz2FZdT
HrbBU+u2t5O7tgim99YUxIxwglMBFTC79ZVJVbsOPRhp8VPK0Z6p4eyu9NZ0ZY+dnyMC5CuYbJRs
CFirUBWoJYo1taH6adLrHg6n1QEt3+FeQHHe6xUl6BQEQxJhigtk3ascKFZKpEXmXvdHHInc2DBz
T0Uv6MobXTi2Ic+TGiDhABSMwHG6lGzgEAN9y9Yn3d7kUp/ukybyhrTwYdW4VRrtRDe1b407qkG3
S9geY7G5Fie/Bha/sE6oS3FdRDVYgFpXk1tJCvDf2KmB2ZBgo6KOaEiuvdcchmmFWiliFtcy0Xo6
fV9y9lSZe7VBKMO0nxsyoc0UJu+mqTAKoYBwDNQBRNrqiEGZfTab1Gx82MvOLpSabguZNXz/oqe7
ig4sabmJvtgqDICtiBpNCmrftCNrV9hKcSxrahJv798LVUN0X+k1AckFVscePp0yR406I5eKxu9C
Izhif1DeYU9t4nSfZR+kvI33ytSbiYvKTrhbuA7fSeMUHN5+igtbz6JmCHyAJIEkc7U6rKGZa4wq
ah9rCGNjqlF+lEwzuFXUIbnSyDuHjLDbxHZAoJgEnTTu9IVrTS1VZrT2Q2NGPavIPdAs+kYLkg/Y
sEpQxRMwmpJCI6LWM2jTU4W+2th9efuVzzcEdz2B/xPFGYsvffoY5Mp1Xs5aA05EC/dZ09eeBHf6
SgQ4P7x+ibYJIA5dPvbE6ShWjS+2ZXKQG00oUfY37Z0WqTLSPGp0Fy5tfOXwuvRWNJe5wCIwSft3
FXC0eJTkcBiBlERx7BXInXjToFveu+eO8IxmvNCmgfaxWrM0xqk6SVLu93kWbOylQumsAy319ijn
ixLiFoRtNroQvFvX75VBsnIlUwvf6BEFiJdY3SYm5p4RXqtX7lfnQ4Fq4JDj7k2EJHKdfqY4s3uk
i2QiyjRpEjCw2NjY3RhsqQNcVSw8LzMQI4XxhSDAcctYDbZo9mDo4Kt9OQ6GB/AiCtZjWD2YZc06
GTrtcxXU4ACdxjYf3p7S8+VBI1OUNoSMoZja0/cMCguJqajuWR6DhqF2mT/mhWns3x7l0mwKPSGQ
3pwEHOano4xkUHGZmb3vdE53V0364un2DLvG0utr95tfvPPTVNmgxaOTrNF1hs29CicUnTLdGPIB
sGqlehmuMTd9Ch4C/WLZuhMGAUeqyDZiW0Mfuej0Id0GJ0D6EiIU9VqkE37VRkqA7ShlFjsd4fcr
MeDCdIjaKbkNiQ3ZwGq3zJMQrkyHwW+6CYCJnub7wQT9jnVU9vHtmb/wfSHRUeED804yuK606GVf
Tuok9z5ilcW2WuzKtQAIb98e5Tyo/WqDYwugEUApSJ1+3x63skUNCZ2IqT4GGDwnRRu4S6PtshxF
t7cHu/RKlLfpaXFccDyuBtMru7fR9mp83NL0+04K7H0V5dfi9MVRsIuAyyGSi7UKTFbHaFiqSuPb
yzx/XMwS/0G9765E50srgYSCmwxSkxRmVhX0WF+WDmwTo9TOtEmt6Rk1xcRrrPnT25N2PpBJLNMo
8UK/IZ9eDQT/ERN0ZN58cOrZMZmXYY+4s7zDqf0aSep8MbCkSW2RsYZFj/br6WKQ6EMKXHjjh1NY
7NBxnFxTSwHMKUu2dfroGgrt0qv9Pt4q+UMxr0E5njnERrZ50hG+cPs6CT4Ppplf6XhoIu05jS1Y
RCAkJhyEDQASq7QooUQyq1PSwpcq5eZ7CgLgg6lltXNE6c8pQFjjQg4SuSVFSaNs+auAiawjZrgE
6T7lUh3hkp5gBN7rkrxQBwmijo66kia3Vomi9ZaFr9kbTc4tfRd1+vwUUlMR9uW986igqwSGPTfm
r2pdRH4G0zNzF9McvwVxIXO691XxjLOzOglXsEh598bj+LW5tQs7IuKqdvph66jNFvp6uc9nt/dF
Fo1eRNjy3l6p57VhcMCUOqiz0V05IwTVoxpmRVQVfq7M2qeZstuDsPAO3WAw5X1vy9lLBbr76e1R
LyxaqMYYPsJapBS+1mzDbaHVllgqfFrL2KoPCEAuQLQHclO3La8x/C6kvCAQ6CFREkPgjEPgdCrD
TK2cujQLbrZhdsttEWdiUDcPhiNl+z6DFhc3qH5KCVS5rot6P8Wnndp4mRVXPurFF+dCg9C1xY1j
TdTkdCg6LvMFbclaDt1Uj7WP3FGLbZ9FpQVeV5KvpFYipVjtIU1EVRpoAiK4jt/SgJWGEWgp1RQm
N06Lb6ipPTaFASC4/9Yi8+Gqjr4bteX9NTuB2CJ9FJ1qUcA4nfVA7mLVWKLMN40h2hcLtnSppBRe
jzLfFhHY8Eq+ep7Xce0lsyDvEdCBtfMKVzM6G/gnoO2hFMmmoduB/OBsfg+oI5cbpUgjFIYxJvo4
KXN2ZUWfH2AMzgHJLY5rBsH49GWnKQlgPWqZryHL8hyCdL9V8uzdYmnkjQZVBO7cXPIRNzodpZCs
JdKbJPelQY29pimru0Yf5ysl5EvvQtzRMdKAG3QGLqnsMrNHOD1+C2B92wWKdhtHen14fwyAIAAh
llwY9OBqxkJzsKehTaiMYwW2l/UpPypNpOwS6swHp0udK5HuwsHFwhDAaepOKkIHp3PXae0S4bMG
HOmXuIw5ZJWbW2C95iA0P7//3SBj0EsUYk2MdjrWWAYcZlB+/LqWcFysQInswjwoJqKbMR8RbEOo
9e0hL3w0QUPkwkYRkmRiNZ0O1YtugYzrg551PFtrHS9CA/f9o5BwUpWhQyqW4qrAFANPqxPw+H4a
q7UL+W58GLTIuFL6uXAo/UrQgHEJBdE1Aii0FnlMGnJOWWvz+0hTpGMvd/Pdgj/UB7WW41sZqY/j
2xN4YX2wOAReTWeFcQ89/WZYEHMMDmXtA7MYDuTuhgfnrfGKQH//dZdMWtPBTbAiAfuu0sPWig21
k43SHzQ52LR68YIVnwbBLSrfv+jFFYFKHTUuaoOrVZGoU4Zwe1j5CJDn2wGdgH0Gr2yfJ9015tOl
j8byk8nX6KdhcXA6f1MRRbMz6dAio2704s4a7i2UqSDdpGUauotSDbu8j64VVi8NC4cUqyjmk6Nm
NazihCrUua70xZ73pCYLN7HVPHRjQpPNkeedrJTvZoSj8sZJw5syMmqmq1ktJ4Sc5XQu/VJNHzMU
XDdRP9tXPt2FVIHDDGA/tVZh57CKIcbcIZKXMp/S2OTHJp7pAtmSfIvNV/aaxl10pR96oRJKX1tY
GlGdRp51bQYHk5trdNlUvjkW2ewSuJVHLR7ke8g9YeZJ1SzFh7QZoYQS0NTjYMdT6eJFfg08cCGU
/UJTQUIGB3KGxYEPZkzxaFZ+X2vKLWrv1i0y8++mwgs1ZOG6KMQSBKXhdL2qZTJLA5Yc7PfWOdRa
XxzMpiu3b0eVS8vz91HEu/7GzpjLSoudSq18aw7N2QVE3G5NOaEGUmT6MZohM48Qnq/dpy8FM3Iu
SP5we0VAOx12oPUfqOAo/VBcLRB5AjtdDLS4K32KrvXALq1Ui6Ky8IehrrbOSmRke+VYpusQJ1Du
Jw0udhqNlRvVmH7WJPZXkugL64PtQD8MpA4RdH0zauAK4jBZjn4xOTrvNteeLcXXmsAX3opaHbcU
ZhE9a211HqhaYzXRUA0+iVJzSCJAnWbdB14iS/mmXK6CCS98MuEbyDWeojwwNLGSflspRgcYO6ma
gRY3ifqAY8Ch1eN8Z3emsXt7UZ5NoDjocA3kFEImhCvt6VC2PSSdlkv6MUPnL2Ona8YukqFSvzdb
WI2zWvwZGOt2bmzWeV2nN2YOLCBIuuDKFhMR/uSGwyiCq8YtGeTYmTJmoRXYqJJEHmWryI3bKjXl
x86cWpyulaK9HfROAzccNs2X2WiTK2vx0uBCJVnI+yAOsC5/wtfIh2VI9aMdysVXo58wYqwbM1O8
Phkc5zAkqnKYhsnpD3mT99Wn939JVgxaV0JJgZvB6ZeUEYweUE/SjlEfoXEpz5JraOG/8x2hSZGz
cO+gqrxamrUNY50wqh2570UbPU6NLQql2pXVchYq2WewAAVCDd4w0JX1uxiB5VRWcDQqOdrPYWLd
a/YEzztvftnVRJshS/qPb0/g2a4Tg4qiPAZXMBDXmEM1VLWAQnBwdIxo+iSV7G3EGqMjBOVrZflz
YDvhmESFIgvYcXLn1Qu2jZY12lRYx8GstB84CQ57kDrpF6UwpDspDPMPQZNGd6jcl/usaqR9Epnm
PnPyapc6svQ0DErc78fYbK/soPN4wIOxgng+ylXISJ3OfNDPsTWQsR0rTOZ3WZRUD8tsXhO6vDDV
4GlEw1+AeSmQno4yqnrb20NsHSMqQt+iRelue8r/r0vaq1dymV/B+TQmiJMPdS/0qwWHYLVitcGy
l65SGSvCP9zMEsJcB3Ck24wVrrruKBVq58ogTL6XodzcG5ibTxvksgJjQzFdtfgbSXiH30s9eDhU
R08Mk9/TxargQM9O/IKnSFtv+J3oyi1SgwabU6gT7nw1FcMW1pCWJi5LVw82BaeFAQtQDZ6p8kCt
ivK8b1wMQKgDJZAK3A44x7XC8Hk+x+cUaD3YMOTlwA5W8204rJRUM4+L1KPpbFEb+dJ3c5W4vaF1
O9tJ8wOnmn6nROP0c1HUekFjVA29t3fYpcXFhQBsrQDik2mdPkai9ZDccgzCIkyAhJZGAsNtjK6M
cg714G1F3xVZKBWdpvXxOWVxP4bwtY+Lwv6gGqX1bpnXDb4qcbGLsnb6HMA6B05UOfcIRKczvvUN
Bu+LqroqFz0flE/01/vfXSggIQwsgue68JhliayMGc6uagxiXS0bdduM7y/J8+o2oYu7JLryAKdO
Z3jIsih2jBmHToCwG22p0dGr7W6T9M61pPniouKoQyuGjh/Nu1VRbzYWODYFbqBNNlitm5cwJOdx
NvxukPHyakNjowxzATvHdtw+tdFIsHqrPbw9rxdCiRDKJ+eEEEGpb/UUEojKqg4K+gBWrX/FP2D4
aM0OUgegweLnt8c6ywMF2UcoOzMiFgXrseYswBWMVg/JUtOhb2YrW+SR9dSNOs3Y6Es2vFsrjhGF
UQsMKPTbgNicfk9NHcPWQRQSkBKyN6FR94cuDb7iU/RuhUJGgvAKZAgRS7Anq5EQkAhtPMyk4zh1
+G0jBSHBUR80CYehRfk3PpqofANc4JrOHj19LbIha14yVTqi5qbdd0Exbgtt0B9TtFquHGiX1oc4
YTjYgbzjXX46lJ6bkVTrTuhPmD3eWJIe70cusdsAY+4rgefCUCR/xFeqDxzt61JfJzreeZ6FfiLk
XSYJiSYVVVCvKfv6SoJ0aSgu3fgZgDikQiV+/tsNQRtHuMjOEvnyrFSH2V70WztanDsbAOmVtFZM
0Or8pLwnUiK4yUTV1cKIbaNSEzOM/X7Au9luImuPykitupUsjZ86uSx/AAeNhk0w9cOXKHKulVjO
82rKwrB9jF8dG8La6bv2wjJhCczYn5cu2FmCwBvpCIQhwuXNEsORYWxIaMztu3e7JYpJ6JEjYwO4
5nRcoyCN76UyOFZZm/xIwka/lRIl+5Bli/2goVhwJVO58E0tQOj0+TBFoFe7fk9l6KWg66UjFLjv
alzH2JJ2ETloIu3ffjNx3K8/KTcEQatkF6JBdPpm3IJCWGpw25XWXhxP1zqnPiyOk6OCk2nq59Jp
Fth/nIzf3h74V6JxNjLgOjGfouG3SkSiprOCkdzVn8xU9UYQ09tF6ZEALIfAyxL1JeuDR+I38lDz
PQoMW8uWtkhGgstRomK3GHGB32Y47EIV/WWncOIrH+HSaqc4qghuFkvt16H328bi+ljq2qgRcJ1G
8bMw0n8Uo5Y9m/0g78PBqV0bxZsbmFrBYxUj4vP2BF04YYA80Z4CnyIaIavEOGcbaHLNmmtbudqw
K7KPuO21tyjXpM+lkUdP7x7Pov/B/qbQx6JbRcfcxjCLy15wzGX8nQpkwLcw/dP7xB6LK4tOxPTV
p/99qDWwscUPNkU7IjiOGUZHdjUjH4ae3/tjMKNwDedmRU19jetwyokAnDCKpXTh45TLtrdIUvkw
T3jevj135+h0arL4b0AC4puRgKwWc0HxvujUIjgmi1Qd1SkoX6HQYava1XUH/ilBF3xOlj0l/pIL
RlMfytxe9ljRd9iZ9lZ0jFNVvQmqVHcT0MdPVtg4j28/5IXgCWwCMUiqSOL8Wy0oOTLHRpam4Mjj
7PQSRMNYlo/WNPoyrkb0e4P7souuNG0uRTJ4e/B1yF1Ag61WVc9chTVausc5woG01wrzYwws4tZK
Gv3fGYp6CyhnLhR8jtNQ1lImc6CySEd6rl9MI4VoBZRv16nBtWPoUr5LyBIoKxQ+qfmvkpZllIcO
M7KA+Kwu23jMlzulAJJYWDnkQD3s7mW77A5BVE87e0zmQzvC53v7c17aREJmRZCIsBdZc1MnJ6yq
Gt2vY22hZsexHHiQ768ZOV+IQlC6IEUJjhvojNVJJJcZ9MvUdo6ZNQN8odtdHVqanNtSYx95CICW
Vz7jWUEESBnXZsjMZNW83bp3k0oW9q1Vqvkxmn17GQGvJ7ATyp3eNNnDmAPRcUfdqgHRxeEi8DbT
Ici66oelJ2jwWoHx2HAjyoAsG/MV7NEZafafz0ZCpzAddNzFdP1+JqBPv8TmgM2FVoWbcDB6SDyT
VG2CLlWpsimhsWsCG5JsqiNG0BXdfVYp4S5dZmcjo4z2KJQqNm1UaVujVRa3trrRR++w2YcyVTRb
XkDZLHUz7WrKiv8MU//nZfq/4Wv58M8Q2/7jv/jzS1mhnxtG3eqP/7ivXotPXfP62t39qP5L/NP/
+aun//Afd/FLU7bl3936b538I37/v8b3fnQ/Tv6wLbq4mx/712b++Nr2WfdrAJ5U/M3/3x/+x+uv
3/J5rl7//OOl7ItO/LYwLos//vWj419//oHb+G+7R/z+f/3ww4+cf3dXFj9eyrN/8Pqj7f78w/pP
vOwBAAKrolXBCUjwHl//9ROuPyKgA92AAyxAwUXZdNGff+jaf4IagH0u4IkC20ni1Jb9f/9IcCEh
WsBkIeQqf/z3i598ov/9ZP9R9PlDyQnR/vkHSebpaan+Eg4BB42kI7d4eK2na86KZByZh3lwa/WR
4hIMsJtHhDs3y46ikzcc7rDg6+XCDT/ZG8wNtgjP7OO9db/MuyVpN+Ps3jyFA0yXcrPX9hjCNu78
dWpcv99FuZfsxq8o1/rDtsPQ5GCYvtx7k+22H57aLVf5Q36wtvZuaW7nBt9e8MnmQc2f5PmQb7QK
oRkXEbPChahsfEQvdODB5s20GzxuxNMuGN3wu+H1m8eep3jsN8HW8bJ9dDS30T72Ure8iR4xLTTn
2/4GdnfvPsFcu5U/qI/ZUeZ1DHfYoW56i4nMvvKMbzeSl/FLcPx9RlnPz7bqT6Tzt/3hadxInzRX
c8UIgatb96nlarfBTou3aNDLH4dv6l2/6d1Heutbqn+pa7hP/uPTk+Pe3Yg/zJvmNju22+/6Bo9t
t7ltbkt39tOMp7rJ3dz9uvv8OXR/Tl51ixrPNv+Iw4KbPtXUzizcjS33Rt6ryO1YXrzgTOn2T9Gu
iD2M6Pl132P3M3PlJsfO6/h/k2e9OK7kmhtMa3423zQv/dh5pVvc5m74gbLFJv4CXPhjbG7ifUKW
0IejZ9Fu0h7rl2UvH6tDd6MnHglDiQMzg/Dvbo3H+CHcVPv20LvKfbcMMAq3Ub5V72PevUUzH+LM
/Wg9NF+XXebZXnwbHlkHT9N2dg3P/I5GWeFq1U7JvBYvtk0xPtRelj3EMY4Um/Sx+omeTIlA5Gt1
r6Qb/RX+/2O/7/eZ172YlYc2+U0R89k04/h9KuCIbJBtnfnWFESW1+EO4mm619yk3YPRfBaWh4Mr
f9F4GybujqsjxbDv4REjlTQ6Tm4ZHR+K6PitmY7R3/3kJr1rkiLtwm13Ix81T7ttvs3fR0qrqks1
t6HgWh8iPXGH0MO9Xhn3texZt628HYbnJdwY2QfnEfVPr9rbz9X/Y+87mhxHsib/yh53D2gDoQhc
IwKKmslkqgssJbTW+PXrwerPOgtdm7SemZ7p3qlipaIMIAIvnnD3tw020lY+VZvebs/a8iC8GC/o
+cREPaQd+PBwu0MswngXMGEPx41GwraHDCet4k0eE1G1UnzXKX6vJOgPQ0PJ7jdLNxvYhJRXYCoG
GzNTWmzl2gWPM9RI+5FB1rgiCwOsTqu4bZ8D0Ig2DZQNMXoXmpVty/LAkZm3Cg6RG23UFi/yjnhL
9jLhbB0OmxXGX1LxBHYMTEAOBayABA9oKV7cZmiVDpnfktYf2pO2TdeBbbiebiUlFUzsW5aABQbl
9VAw1dcar9bZwmaBCTGilHq55R/ziTQd0XomtGR4wKorVRLeLw5xTdVHJozEO4mvkUUgZEc6u3XQ
dEymHdN0qr7iwAyCxKrVWofRkQxC/XgNgCzOjlLBOPg7ee+dBStm/AoW5TOUn2MGtGf9gnF5tMho
8aDCbixp9+Ado4O/Ht403SzfhZcW7dlzKoEiJ1vl4Kh25t+XoHaOt5LMFs64BU+AWqM5mh10i92J
7QtLXb8IpN7isgnX0Vu801ZoJqs9ZwzaWO9ehlMi9lR/TF5SgVSO9Hjwt8azHFKIzkYH6UY+hMZZ
jtxOepxGt6GAPmylR31TVA1BPa1vySuarE5bfW9OdGnrDx4RtukGnHFSvEgHV76xl3SxCz7knX7o
qGyOJ3m1K93IQRvdkoj+zTJ2C3Sdv0MxWbWrXVGTwIkZzLL5/Bw4UUUNVySnwMkPq8iU6b2JAjrZ
jcxUj2A6v0pMYj6t36QNfiMiUx6y50cZxjyXMDuj1Zgt663guWUZ0XHPgg7mYCaOSiez3+wka0F3
Ganu6oAp+2mFQyC86bibb1rWmPo+d0U8BTVTUpCOagyqtWg3g69EI8lOXfUMA8L/+w3EwAGNdaA/
bcgu+unFW+0xdqEg3nyoKsGvycfj0r6MYtfcjQtarxMbGkl3SxPiOHlHQF+tN+Wmt1oJizxISPcR
ofsZyxKyqMhER0sjZYsfjZm6+HVjQC4MZgZbVbMSVOLtk5ShnrOw29FqGV4DSTg7US0hYZNOByxP
cau8oq5DCtWSTf+g2o/CFgxmhuxRQOB3BTZWJVvaCxMujPx8jki0OlHnQ3Czlklrba1b5102Eah1
ejpRn1UauxX2TTBadnFPx0OIU9RaJQMT2+ZfoEAelwUVnrDHYvhLO5WIf5s9xymtDbveYFD6Q4Yz
2W8Qcmtk6kmwNcqn0aPCW6dAgpRpPgmVvWceDab22L4Sewz3ne8oBfY59THBkIWCyBGpdasQHLlz
DAY5VqrkK2j1fstJ/CEH8jZP8X/uE37nR9rvOfe76vmT/oKOI4KnrxzHUwi9tyKv3j/7jpfXfPMd
IbDxC1JYqJPy0B9hCzzEb74jErK/oLULgL9c1AUlbDiov/qOi1+ABYbPCUgyWgABooDQ7lffcfEL
kGNoUQEkJRJ/yMlJf8R3vGiPfUq0IIuDciew7QjLEHv/Dsc/hKGCPg0CCi+ZF78GcsPSqoNyTzhh
JwXQ6k7SxvS5AUgeS92QRx2dV7tFQ9K46oha1w1UdZYeuFmQP/Jdta8Cs44N9Boclu1QUeir67Qr
O7RM8pbtfpAKNSKVL0ZMRAIPFrWACi1FYJTtq6SaDgUaN2G1t0ZyhCKWcJYAhj6FEN6EOtYi1kci
GtNezLnwYwEAHRw9b7KBu4xFKKeF2n3SomE9U/0O1dKyNQQa98s4Jk2qRQOUWBeQyYZ0ggvhBPEK
+PkiL/v9mQSQCTgEYHBQOIBa8PdOeNJ5ywakttyG9qujeWK+rio1dHXo01OQ9TyClpCpVQEjCzdL
7FaQxdx60fCopAkcA79/HhrBd5BNyHaVIq81r0k2wZS8575qmLUhH+XJU1/8HM650hXTdurkiC2j
sB2JkoCyTYy497BRTFei7VlSCCuEUwEh8wEVVXDh5q1fUHTJ60Hsczvr4fy0NRGWibyFunoG90W4
jTL4Pl5cHj5dRL8GOZ+DmllW4dun8nUOEX/055uDCtUgiJJIGXJbkDudSlEkW2HsCQT93xTiTeLi
SsKRp9/ms7dEkgQXFKoXkHb5fvaqtJMHQVBze1Sk8SB0vriRVPRRW/R+wCJvqrbLQbqmz8Df9KsP
necKkEPXoHKa20YDXWRPKxH3xx7EAadoaX19Pi/Jnt99FlT/ILnCpWq1WYyYiV3h65VRYBrHyVLl
yqwkaDMieT0Z0YKNPppyjih9WZOR7OKm8WmQddHrsqjhbKCpAmnTNN9mUwnvqGyvcYZ/NN2XNBlX
CgHhcpYdrXw/af1lmoM5dK9VdbhuqmlyJSPqHbAV6NfnYpYXu6wtIOYAWUHhhDeQ/36uCz8foiLC
lap7U+BiBfpWn6Bx7Nef8qMVZYCoAIkbCFX8jtJdjVDJr9o6t7vRU9wq8hs6acVoo7lWR9VhWcCi
RYP59Yf+8NCQhcOR8abic4SxpkGtr5FxaD1Ed+mQAd2Yi9E1oO2lGdL3iwlUAyT9uEYG8iFzzHvT
5wAYj1puB0vXb2/0yvUqkUWhYeb5Yp1UhdmnN33mCMJ9W0KKCT0CUIVmhvAhCtaiMiwIJNDGO48p
QgQEp6AcDou3HrGBh8gxQpOBUKHtGFlij4BxaXuy5lSymfj1uhTfFEhkjtDf8Ovn1JvcXljpydJW
lKemNAOEMsm2gEOppnBAs4Wde0fZB1SmGzcVhEAbqadpCr9sgqys3xJk10w0RbH8JkYAEl5j3lxy
L9+fKk4gA5IGYgicAsHN66d8YGXUhgBVuNKOQkGwUl8LaI988TGLwGaKiuVIS7mcrBxy7E4gozFC
pveo20Or1lTVtHLFPgl3YdeUtieMog0WhY/OFOVzCYY7yUA3sxRfr68t3h8OG8B/0CeR9IJbMDNN
IGd3aIRVVfaoQ5uIKEgkYV9+XZ7ljxSMd1KYGh3u5ZHUEkERQ7O1m6P2rbz2h3zJ/z+TkcqXuUia
v+b1//rf6/f3BM7l//lfbp08Z2/1ZweTv8E3/9LQfgH7GcU9QI25OAe/Fr/5l3gEIqbwRACgggfK
bcGv7iVEOH6BUcJr+HYAAudvqUlhIf2CfCJeAAIeimKg4P0R//IilPHb8gfZDMRZgAMhMYcyJTDj
s+U/KVGUDIYs2VqXErVbR74TVmtd2qepix6r0O9Js1OCrkUF5CwViOM3jgbnB2mpMYMLF6yyiZUJ
hW42oF8Fci6Tg3hc1iD/YSmtqSmmrtC6YGV96iJbFmzBc6rYzJZULTepFJGFDvor1BJXVebK/cbT
3B76Xy3SPExr7HRYF5Mb5pbXOeF4m1YtcgHBenlX36Zvw7P6MTxntqDsxvQYRo+j4qbelYLBzAP/
/Rma1b8kPQecLFAkG8Xr+ml8X97nT+WTBJTCvfgOvazly6Jgy5f8KX9q35GmgDs7vQzQ3z6l1Pcs
9BofQ4ZgXpdJ3jI1d/po3UavkL5HlcCOpm0tU1jSMXeb2F4gf9s+JsLHGAPd34NkEx36kX29CV1w
n19M+rx6u0yKGuhYTHq/fCiqo544or5WhXMhHRSN7KYP4ag/tJv0drqLH2VTQKejxyakZUcROqOH
q5hSVGeKG/izo0eCilY1kfHCf3KYPK3+yTT/h4Z5bYHM+al/gwVyzSros1jpv88qfO8PX4wCYn+U
wyFrCyTVHC0A/Zwy1VJQ20P0RiCgGyU0Amow9jQWj41+xWu89mkzI/1PftqsRPrt4EAewf6CUjyw
KzOLB8Hn3Fe6ULFbqtkj7U0FSeaI4aKnhgkTTyfcVBoy3/IZOkxcMU+LC2RpZp9408L/GcByFgul
CZw/Lw0UW7GRqkfHMDK1FNlnlAcAL1IfRtpskJJuFNrd6s/DG0TXpDPSyqgu4LvQEEEk8ao4GSK6
oFJ/siudyC/hCg0LZY8tcO85ffePzYKmGvVzGp+FnYy2DevwLPYEv+F7/N45QNF8+0NBuwjUooC3
AA8Kbb9QLjJjNODyzLg2eYsUj2q3/qb5QDlOOAvb6KYPQQkm8so/+I/TczGwVqHZrmfdjQ+yTEI3
Hmk31R0yJEVCNkukOh8Wd/VbZ8f78b5f+yy9KQna6YU3cUkVFYUKcitb4OX5JZ0SmqukBMMssKbH
yF2gtoH0+EeARz+K1+y1eK1QYYc0rY9CENF2b+JOxrbbmSMwrpAMLc6JhmZayLXYOSSmVIZ+Hy28
1SdpHbJaRzsHMqKSd2psr2BhQoO1GJBrytzXp3lm339O899xmq9ZE+RDv9vF/9XW5Psw/1djhrYJ
0JeFyj6M9vcfX3bDQg/GRLELyX8HVwXgMaRImmU9OUYlS1SQAfn+2nG59pGzZMm/4iNnUii/HiYg
N4gJOYptHsbGqhSXhpwpdm2ieM9qens/mcEO5Yavj+3qB802h3/4g6QfbXpgbyEo4QLYCE2+n7iQ
t5ZF4KzYned5KOPmPcBZEBGTlMiRwmGw6mLwnaVRaxQdGicLUXxBKi1WSVWNuqkuhJJJ2Zi6oxwU
q0BQUFEJE49oU1Ba2gjLW+3KoiuopsMkR16cMS++HSQlscQYvJqvz9uFSzff0z4fzmwPz+pYCyu0
YrINGWXaoCcieEmImgAgqjAEmnTUz1gSMmxmqKcLRHwYQjqUB2wc6D+pQOVt2GbPCRjGLEeTxyub
7g8v08/jm82rnyaiEaUY3wjP3kWNtUCiBgkaGp2qvf6gObojPRSIDQA+eOm2g11twyuSNtemXJ3t
+3/zKZ9LaP+7p5yvuC9W5ByenAdpJkoC3Dwkq6BbHZPiuQZ0Z3tNG+na0ppXXv6MpXXtWHle9lMo
+Q8f6wz6+M0Oc0AZNIFE/m9mteouSKKpjxX74UGk+z3gw+Tx8Xw6XclKXCZnPnmfP2dmTnw90zqD
f8648m8aN6AlEVee7TuN+1K4lavAbdcoHGQXwBpiC7ZMPSAA4NttCuAFnp9XzBRscwW1ZLKAZwoA
gIJye0Z2oFIS1KWv2Re+zX814Ll9QR0lLHPYF4BT4hvYP3RiaY+GFRwAsokpVMBFt5poFtLsWKzK
fQXsmEKXJfHOS/eKLb4yljkvwP8Tx3JtwVz2208r8x9dMD/ctz8tmHn/ALQCRCoSTH0beGpsgqv6
ycUmk9toGlIgu99fqeFcsOhfzPeF1/npuPqohK5ehflu2PCaDszYJ7dlSFWJyQELQob9rpDhh5HI
AVrHkG9RdekmCuSFR9AFqa2vDOjaFXOZiE8D+o9fMVdnbFYG+2dn7LICvpqxmadca63RxSFWSAYd
DBt9UGLqOYrCFh8yDWKSTkz4p1fJzFz+6avk6kmY2dV/xUn4UQIRQn5cIwTbBhqXzEyjHMWLqa8L
xWbsKSdPhdXb26eUNOzBihh5901SA8qp7x/psTZl4pxOO5nqZGTOeqQPDnMAc3K+NpGQ2fiRvf5t
UHOmYNI2ep1PGJRoA0nLsNFQ7aiSwQpuNeCzgAQMOvxVr9Ate4UL+UHbVpZ4BBj9Fc8EYsoZcek3
lkzuBOutdORHDiI2HI+WTkxKUz97CE6OgEXdJXRx0MxxhXyJ4wpUoDrTXCTS6OAA3mo3BNVJJFwa
Yh98AEeHdWC9T7QDYK9mhflerRVobN0ekJoSTPjO7/nWY8qhIe8Ctd3YXprApTGNUPOxITHePqb6
m87eQfYgJgWKumaeFbxgq37x7doK8a5oQmqH9PWgbkm6OegMtT7TBfzfXdIC49CAUjNrC0IDbkeX
uBs4L/xtAOcL4vk9oNumxtSb5Y6nyxZA+t5HHw3A2vcdHVY4nteYvmps89iz+51O7pHeoveHm5Ta
UL3ZZAQYUoD9NGLf46FNHRJ1tTJ1gqfLq4Tn3kQrdzOy2p2OR8CXSWOpRDPXAHvj9tBTAHjfhj3A
qFZLK1abDVu39O1OgulHw1Zs7hF9g5QPoM+aCR00oEk762Hdkm3iqlh12CBYTx+268itWGkiO7QP
Nutsw98M1V4rcPtV91B+jIDhAUFJx1W0iVwIH/QUlR8CkWQqWMNBQvow2owrec8/lo/QA+zbo3do
eY9bTN52j6rt7XXy7HwANX4nHkMGFJBIgAxMCDDLKGLWTHwwAT1sTI0AEuk+1gxwSDatemu5xWmG
9jtxfWKPZCRORp0ex3flSuCu4e/M4qcLYZalKtop0Bb86kRvEjPBkeIAtpab2yHZbwHptbJNb7LD
0gbKcfVYu+ZixRGbo2VSdsXru2YpFO7YfNrD/i2W4tr5mdUKKs6PG6rL+eGLytsu9725BWaXlPQJ
zaSYQVK6eh431JRtXAMZES0fAOjV6Xjl9Fw3WjM3/6fR+mm0/juN1sx3/DMvymv2YeZW/pn28xu+
am7MUdYCoBZsLChbzfxNtE4DpCyHseKbWcVEm++PtdlZndWaoK9bE36md4M1WKg9gWaEdOqqxC7Z
XJ7HK1L8MU7dyp8zd2EtLH01MYkuGLo9mmBgmLEZmhETzM5Z3nRO5whAlMOhYQZ+AnXuqEdUfKSW
LisruwNRi2oEUH2zMzmD69lnEHk1+U6q2ZHbm8IJPbw3HVtYPe4taMo4CQDYNArfoGawprsIfILz
s0yfIUh7CfHhNNjvKdUPOXbHm9g+3CisgWPUkZucbqSWxBtjV77K9kQ32Gkzsjls7h81JAUC4iRw
H+7AwSHTZdfGNv22vlPhKyCfsSTwAEeqEnDB3vi5+eADOn1g+8bjPR7nTsXb2xuqoSsambHlW9Ak
hfOqgMnQWoXJT0vA6jMIRZZmpeDwcKdAp0tQyr7etzGfP9i4P8/1zJWHqHyQ+VWOzD9mr8XZa6mO
Lz7zMrZyPpNrkF7g2PJpRMsqs3AzF20QXLS6M2VLROlRQhKlgBcemqqTgLIUWBH+ypBfT82AxZhw
mS3B4ltc7ivtwBKQzIis0Kwp+E8mnm3lNDQnJ7VjPDo48RYxb2EwcZ9CDdAUrQkuaGyVm/FBqAj+
K/uFXZm9VbuTOTJ4+p4pEckaTJX68KYL+GA4GNzQJQ1LzcNhaPgaTXhvbAmPuzRbmq5LU95r9sIS
kQhK3M4qGLg58MBVLHsdM5NbDZWcgtIMeBozcEh5K7rTTj7mm9KVNo1NA9NnGUUCmIBpYi1WmRMS
AvfcLO3MSk2rd5tdsxMtkWUrvNP2yFqi02CV4lX5WscS5q5nw0SawJGEY0jDuw5/J+BmDHjHDtVk
sA/BtKnBVGlwKtbIO8EBlezc1E0NX0scEJx2fvEgMeAsN8YmtByDgtx0O+5bi4Su71J05baDa8uH
w69+5/d9Xj6zqOynqfjbmgro83891/Ng10MfCTShgKnorBqGAlKudgeDDxbbcfh1Y/BwLUmwEfwR
9cGzuX1YMBFcNc/2bJGOQElk4OKmtkBfOwSsWLSmG8o0f6gRDrRsMlMGKiluLU1oYq9Ytm22vas9
DFjPAM0jDzutxj1gBwxXhW9mlgzvGfEFrt6RoviPt1T2ItlJD8FNQ5OV4TZ2Y+Pis2Qb6Cs32OUu
ivpUv1w5sHbXYCjLK9cExyV+jj/Qw1nPgr5SQP/8dkW3FJH8tqd8e2xN9XUCbbjAtggE+0PiTrBK
6EDGZMbtJL9pdAG+LOeapjh7NVVMsFTtCHTD1Pbxuw9LCTkn5rEBP30zt9Hd2kys2i7txQu3vTEs
awb7CtKkHZz461KgU/hzw2OIzReQOlZu8TrY3sULf4eFE1lg8tsBWNWCCYokKJfYDNepzZ/17Zn1
O39Gjltg8e/+KrGgqOOUNn7iE0MTdEw7xbhDzEtilTTB9xgji83ULCyMCceYYRdIrBYj4FbfYwGO
I7XxtU1tfjw8cwFBKTY5OR+PxX9inDiSHM/in3z52vN9gr8OxnbXgaUtIM4VzCUciCUSCiE9xG4K
n2EzUe4/JMQ4qqvaTW6iG+Uhd2G+sbc2u/qWM+MgX2EjYXNxcgZE9tyZUXGDkKkNnjnmJ6AxdrnW
xI4B+62ZiZ1fbHTOmt1kwrqDDD5iJ1ww3+HrccAciLhKPLOgDa2oCLJ2dAOyLAoKMXiowiG0Yisw
A5NFR7BaQdUF5RtLBihQbAgVyN6jk9g+trTRGsGUTOzGQiaBOxQKxtpZfKsG6RV5Ch3rawkqZXYz
sgXdgCD3ocKx8Giw9eA0gPF8QG135bNTDtQP5zTSzNZvIrCVsc172Nc8CqcEAs3UrHDmVJxJlGQM
ZIFyKmyXtkoNu3TrTb1Z2qdtia2ywja27bGHShh4RWP2sLBUHHSNE1SbBTYyfn15JiDpLLZkCl1y
tnbWhtuTO36EOk4MhozhM6d1UM/FltviAsFoWQUyZ47UVmEujwZGYNiGSbD1dYQskTWY6NnxsM/D
L3OQCndrFwyQzcKWHpRX7bVm46uPlVmzeKNvOsdFXA3mPg+0iUThfqWc5N6x7WQ9WJ0pbDG18Dx9
SAaEB2EFhXiTfmSwDx8fCT2+oZxOT+fdc0TO5568wevzMGG0daKztmNr7u0tyERueIqlJrf8U0Dc
Bf9dogbcQyhp4gPf3u4Mp2Kc2cyXWWn2jnHwMcM6zlQJf3rE0uJTCtF9PL2ykG+yeydf55gYbgv5
2fIwNSXWwUhChroQvB5wKWWk93pLXgXOCjPJ3fEcpx8SAVhMqJZjCXk0onCWsRxGrNcUBraEnwkS
b+6CAIoTJ6+0BwGpoczGYdGdxFRwTztzQwOHp/eIadgm1BD2/v4jN2M4ER7WfoYbcG04BG6oQXPH
RPKhcrkDJLaupCzQk/LK1jNL6aAPV1h0Q406ySVbV5rSJSbhFyz3UPlFgQrKJT4ZHnjswS/ofIfN
x/IdyVStiVW3qrVgCl1sFjCw7c5fL/F344qmHBLwTCm/djW65W4qdJStlwVpz7BiLNtfPFVYNW7H
4LFamRWvWruEvYP3ehzPrV2dEtZuaxt0a9zHrSEs8Tq3YadhmSNY4Bx7Fbd18HyR24w5ShA3hBlG
QZX9cJRO0inctI+LnbqNIVag7rr73B6IgFcZJk+RIrN6MBAbcFvI7fCCYGzcymJnQMMnXLcabOG3
9xbwl79RSIWISYEPi2Xj+BaowZdZ4glG+NZrKFfQ4K638Cykczu8Bg0tqOYOa1hmOzn5Jh9j4yBh
y5C4a0x4sNnZhzIFZp629/19ZbcgASOlC/sW4/2xCszI1mFeIlzEkN/AVTpazxWlcKsrLE/ME2Yw
sOuXBEFNwaQj4jhc/zwEiuyFi2woViHSpdy7xU+oYmCmK6Ra+dbJTTPPrvPfkGbEll8CyFMhGYvo
FAsRPoMd7kfkOAW8Y2ZzCQ1Qj/nNjGC0Syxgvim3OBkBVvUC+XFOABdhYdEuB+FW8bEDFtJabniS
dnkxYz58dzwE3nmO7wg3LO6Jt0ixDjhr/OWDOSFWMBBzyBCX4B/3Tf7DQJjq44wkPHKj8iG9h5lz
PZoinMFcYSWkMG084EXgCcQoL2A0eH8e7rTgw1NYcFxOy8tWdDkzjoC3XD72a8ENcDFfblay6uwG
BPpsJwIsmd11K3WL6eJJdxI8C0ds5KZ3Ai2bL6Wdx3QXX5elqAOu+m1DHUhxH2MIPIhQdzoDkf+y
KcdniD/dYGNep+fOGdZ8Y+YLjr+DgNDEuzgVcEqsjIUODwYnXEQviLxrtwb9ISTYh3DjsxHBaEvW
RrKW5itfyCGcgt4OEALC6cApSDfTtt0XthNaGaXJe4tEtY7ZbVEIKTF/BguxlBs7IFlJ6NsSaxn9
P3FTbgIbf10i5PKen23sigh2YJFu+TYk3PLn8ntBTXT476ob2dIN3zl5NBjYCKMQDeLZFMvuikN4
Ncaeyxz+jLF/xti/CSMtroUTs3T9Uls2U9IjGxfB+eUbRw0n75mbSWl7DZSJDkNXdlr++Kfiyc/g
5Wfw8jN4+Rm8/AxePmsRftaA4BnQL4opl2r1J4O6ENLUN7j5BtQAOWnXXsInvkICvPYZs4LNP/QZ
14OwWangZxD2Mwj7GYTB7/oZhP3ng7CrXvSsUPVPedEXDfEvbP6coiGKZZwaAyolPVUudY/C5YXz
bCPveWGVI8dQf4TGWYjqLvonooZYIDZdIm88McWUUMdQkWuakIfh+e1vWSPg9HT2+s7zsjF9zyHb
+HY/rZDeBl/SVO0eaQMo2NMBoMccYnki0ss8UX1JDSM9t+bx8TXc19UjndU6/r5HerX8damkf9rI
/0vLX4tLe5HfLX7esh5q/iJabs/i1b7q0PC4a/jiR7YO+Tqec7u7e7sb6QuSqlxM9g53FAzZ9DVg
gj2+yzy1zvN9yENB0fLlZiL7Ek+tKZLqtwLZA0qwyvbZvrb1Q3MvHeSdvB2Oym1hFkhol0COQEmT
1EgtQTf08JqgVHhAVjMhB6SiptW0gpAsFAwnu2QqUv2tlSM7GkDzMXdHgFlLxlkfA4LrwCJ4dUem
1SO6Rh0/Pk4BOaEMgLEK7C1kxw/UAGQcQ4xSfQqcxx2HbQrW+m6NxPemJR59e4u4DjBq+cj+31Xs
DqUN5AVVfsAX4d83KJ3ijOARfvSQ5i3Y5RzhnRsL34Ab4aCC49vXYI8fZ9E/zcwstk/C2Ij1uFWA
VeY3qAGP9Kk3B8jxPiyJdQsizj2UdMnNQG4vXHYb4GVibgjwLxsgaM7gyJg+8Rh07Agv20HNkloZ
ileRGaIwgWOJkHO9ewPUZryctQ9gXyLzYyRfH8mlhPrVGpvBpQZ5FNRBQj1AeyoevHfArO1+tTyF
z9pRPErH4VCby4wMAYM6H6iPokGGBRUmstzqJ5ADFQmSIZxNM7zkrxqKfNCWpEJEaw8ML6jcUumo
mV1Pusevxy1zmOdX45456hCeW3aFh2tj3C1C1GnfeQk0pa8L1IwYFDC3oU/PqZVaCaSf41N8CrYS
4ZW7EBUhntPm+OCvx3Qh2H01pplb31S+IscFr62gQqVQVKJQCpGtZqMDx8XreQDEkNq5YE1oAxo/
ZEOBBFrc9xZkdn0wplDZRBWwvhRlZKz5CEMFJgY1oh4lzGSLmhG8psxWH0FRvbIUoAV05ZzOdvYo
C8RlKGD8vFoACV1stCWwatKWQ35GlGx5dYDXhzIAl3rTv+HwJeh2294daj/AozV7jkarzwl+8vI2
LzJ7KD/zcjqHM/HyNwfZ8/Ue0hTVdxvaYL7C5KN/WxnrUmGlTDIknkcnAvwa7Y8AyQ43A7J0z9p+
MiFSzdPUBbZ7FH4xizoKpzXqfp11KachCc1HnLhQw8cjBouBX1P2HK/QQctYhIuQoVD8AdHl9dub
Z358nDfvqX1zyGKSZQTXH2xUCG1X2KqenD4MVgOhxrPjPOfN933+vUfmG3VrFApaaKfypLyHMuel
vIjkenWpJ6Nk+08uL2lGV22VLPRGGUs+5brSKBeAr+vw09ufZackvHoWkoCGMCUwvKsVLMapoCMp
6Fkk55Sdz6ecpdblCGETj29vGbh33EZ+fR382EP8zTpeCJqf9ncROnOd3GKg5U2yVzR4XUCa2Z2d
cxSYXWGSpo10f+VDr+2WF4bYp0/9uVv+u3bLq+thBtn/l6yHa8ZYmjlP/7mr5ZrZvSADPy3cn2b3
r2V2Zx7SX2xXv+YoXYQiPq2uf4ejdM3pvGgnfxrTX8XpvOb2SzMH6a/r9l96RP/OVV0uJa4oBpFj
eWYd1bz0IToCV08/PnVA7uzzwXH32aneLhyAvNk7kBRmQt7jrQ9PDtgD1p4Bo6fhCu6Fk66A7UEj
Fx/h3etAVbsGlgyaVbZmTdscmZiIAKjXbXlfAg7P5iyD4GzA8w5jGhwLO89IdKxKckwQ6YGsecWV
vXp4s/jsb3Z42g9Ly5B8XSxENAwFj/f70rKe1mnYcAdLHGl220LXX7lfsgfumnMs7MDgjNPqFuEH
ApDYidfaBSta0nbLcaCRxWkiHdRrSDOSdgmgFXB7nDzAoj1AVla6NRDyc8gR2iJcAJeA8lAZc+rT
wfbBIECX116z1YVltObXjtzVg5t5C3+rg+Ma/r8PWz/N3Oy6G8XYzySlg14Hb/KzPqIJ0d3dA+Jo
YO9EZEFs+6Ag49LRS3byYB+OBegyC4p45Eo4wbet31mATyOZXSKlByWjRMVI9pa7On09h1cPc7Zn
/omHeems99VxzhIFqpyHWlshVVOaHEsa7yYkaSy0syEvPPny4u4k8vy4sX3wR8OVu0PKBuo0eGT/
ArAjnpZT5NB4WmE0n2S7dhUrPUgbzUFzDyc9+Q3Jna/PHh/RVyOepREmz1jm+oARQ9vWWiOh9/Xb
Kz8M8z/N/GwXa+JcyaUlrEdlQAyKoIN5fPfCyWSLjUJF/MyAwFQdjtDkSPQErXKsxZrDxnkEH1gB
u6nRyuujAisfGYt+I9MFjINHZJrcTCaaswPL3PWmd/P1wK+cF2Me/w6aKAQTzkt6fAR1DG25rrw/
T7F/ceKNWQq+KAf04i7xAesGLOIJqFCoZaG110iRQhXILV8ZE2LvF+RVLZfYYLJluEO1XiZk997x
//0ArZtzRR55052KYJQgtPEMYYAofFWRG+yFIDidkMf7EIkIWN7HldmV+Vn46iBme4NQTEIkBjgI
WJURg38wyEOJBDDPFj9t+T0dKzmcFRt8Y24e+eQJdkXY1yfz2nVnzMz4X/+6M2a2+Y9ed9eW78zg
tv/y5Tszun/P5Tsz13/W8r2yOxozG/yHdsdrBnjeVv4vY4B/KJiHlsULdKlEH1tVnFngLBYWtar1
iv0SgJ5U2zmEe5BsvIetoye4KGfYOwYuBS9SXWEuoBvSDw3bbx8+s87J1Ei5IA/g16a03EVgFE3g
wo7m9qLstU9N2ckAtudwfgNkKnQC5DjPkwoi1Mu6OvkV0UuC1nk1gpkSnC5u4aGpITsd8x4BSbd2
OxHHIbGPCEfR2fpaRPk3IilYOTmT6UnEr6M72JxqFCFhH1qiE0E/xAeLBEUanmiNTMmJEf+kVmSm
gFjjQbA/JDCWJCYyiT1zP7rEA18bW+huXjk5M6s/liFUKD3MDFuCST2CTMMt/pq3pRzhVvI/RZj+
7ZN4YdNwbg3YxrhnSR7+p4rFWdgDuOWyxfeInHBuwJOBV5a4m3tNnInD+Yj83Z5Kgse+3YIDfw70
gxEU3oICBhA/h/kXKGagZGjynnE6ZxuilZyIQLHH6YB4CR4ZQIkxQAtfgjHQXQgWPV4F7lSGhnHf
0PuL1QIb1AA9mq9P2f9jf/ptOc32p9RfpG0eYzmJiJJK8uITt6Q3tz5cPbiGNcmYxe/gayQ1M/fp
6X5k9zKFch3a74G7/gYFG+zhEXk7fqxCrPqCBlgMKbs2t1cX/mxf+m9a+D+UjfpskWaball5WVek
mMWLO88zFfzGJ427b5F1696CQwQuEQjkF6c/xPzevrz8X/a+tLdxZNnyr1zMd/aQyR14b4CX3LRL
tmzZ5S+ElzL3ncnt18+hql+XimWJuIMe3LnAoAsN1GLmHhkZceKcAo7Z3efpBOqB7981cD9FeA+7
kA+Fmorxvll9fn6ilvC4MD45pGPHxV0ROp5n44gSPejQ2jnq8FIHBW5jvhaqfz70UGds3uzoJjf6
v9fo5o3W5K7//0Zr1mhN3JJ/mdGa9RQmb8y/1VP40tGGTNcotg1ps3Nw4iK67LpKEPcd7kLcUhWO
u4cnPG6rDCZh9arYPI1XMzb6S8pZ7aLJyXADwtVKSNCkrwofHa+BlUIrIcBSv0k+yk8boXGSUCjN
KEoSOx3AkSoJoBqVoGjMS89tC6L9Ikkrg+PzQ9KQt9wvjCbtS0dWIyj5tQ0/1+MvHYafPZ5SECRh
FMluBcMJJpIGdbiA5PhGvhRpv0V8sEZh7yIHDcjj6whKWO28UWn79g08UUj8wV17MWnnLMHFOiWl
KvWKhC7gYT2a6HvPGqvQRzq7mI60MGPdoAec0B28q+PnKFw604PRK/rtrXwxCROvKelYFfkFerAd
X8cfd9uREHFvg9OvhoeyeVyF9G6mybl5n7odf/+8n5nMb4164k9UOatbjsOoBbuAJwdcWGEg9oVQ
RwFYQeEMOC8jMQKYfBramjvU8Y2uYULvUqAJAhMAiX6BJRm9Xxlhf0Q5AFL6PN2eqa9t3cXiTK72
Tms4jqTo5gm39dvoYcIrg9uJkMbo0j6bTmOAjyinh5Fk8V0CsdBI2+jsyvEdMhZ2LxYPoycwdh0y
ufDtUYh+On0eP2/3dHYjj2v+f3Ujzy7p5Cb9Fy3pnJkcVcsuJ+pfbybnTuvErideJLZRjj2Y0O1h
s7i9b2Y+PsU2/3MfPwtN3DjlZ3zExaYMO1Hm3RZXEk5LhQMsgKYExCSQ2Q6faroZq+ADI95lgFQx
UI6BXwN0XzndgZxhRDx9jBmHb9btEc+d6Sny9193poUZJ2JKIv93OBEzt9F58i5W7G+4jWY3ycTG
JkOgqHk5bhLeAJUYBM1teEu4ASpjpL4d7wSOvnQm3vyODBBdjwBIZLs7YBEdYBmPOqrxZzyT2T5N
ren/C32a2Ne/8zD9U3KY/8WqunyNg9f0H5SV31/ZP7LPfxzr1zqo6uD930JOHTHE//m//gNq8N73
zHytX//xPa2Duh/l4P/zf9DvZcI+Xi+lLkfY4w+pS06R/lAkFZJhIkSMFfksaflD63L8K+j6ShC8
1KAjDAA9dvafapci+UOEW4GCbV7SNAhk4hz+KaaOvyKSClVKSZMhNC2Rf0pM/axS/NMEQy2Vh4S0
qiiCBilOaLpP3MuCJZySd3Vpd0K09OXIyTUA2aEuI0G3kSBQJt8TVTGbqN95WrRImtpBp2g9gKrO
F7ahOuplSbToT80QGUKFqGUHXH2kG0ldLdxKMzWOW+VebOrih1S/6GpMu4ItNN97yqPykbHUdgvF
9vxwIUDgIAVlYpjZXT6YtQL2auhneyFYIGr/yZMqs1NKc8jGGCnk24OYcoroYOdvomUognVHaROq
Ka2hB70HNV0voCQNH0Qe7GR6cz/4AI4HYOLQ67WCwgDITdZJZDJ8R2jLGcf915vz94mdONEarzRK
4lalXRfZKu+B/VcOEgutppDti+12+LFYlzWnoy98awknvnJe5JHf5VhCnRw48q0RZkI856LVXxvQ
NIhBC4Iwak9L2qSBQuXSioRtaWveNuBDI9GOQ2RHAhTeJBrxDx4BbVMO+o4i2uX+WswSOyKKGYZ7
EKYbZY2wd4562NhfVZxsKs0TE0FiLZw6bBw/c2kF9QUPPx/WcOrxrbroN7oMhd7ao6p4Bw1hyrLQ
COuUun1m9Tloj8KKMsmzShHZTS5apBlqKgCQzuRVAf222xM8EaQY1xITIBAdZ0QfVZEn5p4XFNXN
2wZUTQqunyxwuvfQQ5SaPbGsWURCauAxKqkdxujSFJMSE9d20b3b/fh9S/3ajYmFT3hFVHoP6xDq
kKvQddqLOhXUhsoymdlT46X625JfjHjiBYMOttF9r4NZEEHlKkDpXQ5pw8+N6IwH/70dRRJ0yO7K
Cj/J1uh+mcd1hJmtyIOfg6iFR9wdioJckjuc/1TqG0UYjFpalTy7H7hdljVWNTwRPTAGCXOdI/8B
aLv75jYVvT3bo998q2uTXI5Usa6pQgYGfxVFe51qRn5FI8aDjwYYg6pwGgUkdI13f7vZrxf554xM
DLLOdb2bN1jkQokhjYsUCUGpSo6CAXdO/+N3wzHup59NTUxUKgdB7jE01XcprcqUesnL7cHMtTCx
HD4r+Ugv0ULbv5TqQ8VmTNPXkwVRTMihCaIuj39/4Y4qvKjloQojy4R93b8zFbvDk6nuvt8ex5fH
QRTls2I17tzJcQjUWu+SCu0UsU/1xsnZiR+Ot9uQJjnXP80MhOpUWYA+vXj29y9GU8ke1JMS7LgE
ctBV2Np5j5su0JZk4M06Au2g5lJtGChLWjtQ1pXM08ELAxjJU+clsKHqJ5GDfdCiBKXMQ8q47rGp
WUWhs4YoY4B/qgUQQ4ByNBfLm6R7DCN+IcWp7QuRkfr+nosrM2GgNctlh88/vBqFptAXZfqwq9V3
vvjgJPy8mq+4nF8J/q7RYqplPpVrFL/GkG6zOPGjkh4FsPCVy1pGIlOKzGLQl02K/qs43QVODQem
vyC1vcG12wQq7QOU1TrQk/GgawrAhzicCk5YiU0IvVEoy7dOnvNWVsU7kn7nV4GQvQWl+ilLzUmR
h6Pmdve16tRk1wbdHYvVz5ABzAlplkYoLTfkj36DiQv9dY2Jq3x1PWSQ7/AhEMp0KiW8peWolmkP
ZYzUSvtSQjCPk0RHbmUnyweaJ8i9eDtS6Ba2yCGpo11UkU1UfLBRsXqh3tXFezQ4Lu7GcQhtKtuu
MNCeu2egxFbeveGFSU9lpONyepWD5OB2MVV6Zkodyn9aMEjmpZm1oVXrutV3it1W4XbotDXrIEjt
P7ZFYRdRtlJ0hyQa5Rn0podwG/atTepsM24XLvgogsTu+NBRJf8ey2NquDMZboqkl00vkze9Tz40
BtpAzT22nQeFcl6tqCdEG5GQbSZB55rz2p3YtMe8aBdMrZyuOLo+yDT7dUIqMy8Ci5HWILyyTjRo
n3Mo41QWfCLTdrweAqx2V1I1kw2RyJS5ICnkOeyNNy4Jzd6HHQdVXfHR4R8FSUrLtDe1t1rnLMVr
rUAXlkUtLVVvneGUyaq/DMNXUYQeesvbmPPUgx9abyX+h0cw6rVybKF6KGeKcoMEHk1ycBdmiVk3
+kPS7Cu5NeGH6D2o1uD21eyN+FYZllQnu4zZLX/gJR+K45wRVv59ljS2KEpml0OwVmyeQ0/C7SfR
rMMpixIzYx4tvdQmIbJwTIc9JlvdB1ApJracxTuEil8jPnwJpGGfKtkuG9r7qtU2CVxZXnoXXG+l
yjJV4YTW7J1JCPml5UnkYtNVH5sCvoufQ3n3re6/t5Jv8HljSF24KFHaqNS9wZXVkQyoDOMHI9ZL
0z+wAPK/4YfgSlSEFPkgCFaA7qu1AcfJkVoF85A7ggJPWg92HccZAgR6CaRoht4MBc6K/WGTx9Gi
JPU6QX2kT/Jt56UvOb7GCLG0bJ8RDj2goRBSzav3WVRhHlpLCzOqKI0dcL7Zh6dYxtuhSBaMS7Ah
Ucyev7h9fnCZaPmKZGctaD49MKPW4VbTji3JLJeXkUhQnaaDXrpMrAos36MzSSpD8eK7MpGXbQt2
7F5cRl5nBSW4DxXOQLjoJErlQglBII/dP+igsgQ3Xh9YUtFt9F7dxxzk1zOeynmCNPiAbZlUS10d
KNcniyFTjBJ6MeMII60+KlXnNOSlaYEsTo8yRN2xOHm7q7L0ECTB0k+TF63k7oK6XHWVuyG9AJHg
1um4DacgJR/6tBpeQhKZIlZBhrmue8DW5NbAGavzzBbQkJDntpS0S8mN7bKSFqLLll0AgsehsSUG
FHPl0SjTLY0/wNE0xWLAWwFBYY4YfRIuPM4cPAAYNfCoSiAYiNS1X3pPOgwUF9WbhHzynU4r/uDr
bN03vsEpKLTzNnLg3amk2YnFi0y8+5J1y6bZ5lplij0I+aKY9iS1yzimPGolSU4zaB+LMHdt2O24
MDwhb22Egr8ulWYvqMl2iKIFk4nhyoFFuHgZVMfSa2YCjsJ4lf7iduFRq+KXwsvamB+bXOlcP1R+
wLLSloNsFRK8AgIYA5IbmQYSBBLbSYonIQnNrpcoxyJT4XVL0vx11PDbDr5SqTUHzj9FrTrTtd8c
wknPJu63GmlpDIestJUElImlu+fdnpIQ4MrqFGMt9Qpwmjo2b7sFv7kek1YnrofIwrrsq7y0uQ50
cNKpZqEjkTkt1jPU8bdpFyQFhploii5Mosi+WgkaTyIMToU8NlMWMgdvm9UHxpdWxkFgtdMtoW33
owMQ+tCAIBLVB7ZuCu3Zw1LEopUTZAT7yFDZmtS5Icv++Y3utzKVsK8kJj1KhYhHY01LuTdFfLXg
P2QfBPe9smyVU31fBw+1INJO94yoEqgoQBxBxJOw0RD8RVUmRNf4LLIE6Tl3LVGCd+KBpSaXaK61
du+jykPpd6VYHyR1sDXxexB5B5+rDuOZU4TmJHvJM1dFpjx4h7jSrVhPtm4DoJXXnqBpZGl6e1fl
5KVNgE/yj4o3JLQrOzvph2PF8RD4Qmlz7576VnmOa+9+wNOEJ6XDEWLEeI3lavjZQZydMVQrJIVR
Z5FZJXA0cJGIIQ60L849Tkcv/cbKnZ9YF14jTKBb9nw8bssdD5vol0eJs8cwjjaAExlzPJzYilWZ
A9vr6jOe8a8xaPisAkF8awxGKbIAVeJx+160XhVaJ5cSWs8ypwqgZwHK9SCRN3X6Zy72n4olPmQJ
fv3H+DPvWd6XgefX58Dcz99tg/cyq6CpdvNfOd+zMXr3bxF9FDHn18OPD69B+5r+En0cf+BH+FEg
5A8IrvKyOgINACTDI/ZH9FEQ5D90giCBJBJRFfkxXfdn8JEof4iaqIs8/DjEPBB+/Cv4SPg/ZE3W
x3eVhoihDPzxf8dFDz/2ZDX5/WXgShif0D+3LkcA0sR/ijZ59TeeoHF8xwubfCPsu412SBbkEBGq
rOtHzr6YjT8bvWzk1w36VxtnLpuLjSl5Jd/5kSdslDu280+0tblvt7981kT9ovvqxCSrehRw3IBP
ixv13t2AunmT2fyb9ynNML1NAaU/ez+O6qL3bSuDB5RUoPj1m+hQqz24t72wtBCPKK1alWtUyetl
t4pbiAqSqlqyPnAXbcV3dkyYT2gIlfCEdSreM6FgRHEO8KNcwRi4UWCSStRMPUnkRV+UCqxqIZha
k8d2HWpgaJbg6w8kzC3WCiin0kPe0Xm/NVVYAkvJXQ1x/qowmQ9XVigV7UkTYkj91Jr3LvB19tnq
kWKouSwtUsSXTS7oPKPhkwSeuAIWkjAtfKrFeeko8CpSP+UNAYK9Vbqo9Sa3ZFGHZx8zf5FqkUaj
hiuWcBZ0y+uS+MDH/HutyRlYyH0WHkmAcKrGdA3YWRFaFUxitC7a+oPPWIWnnwQthDAEP5JOsuci
1MR1VZa5Q7I6tWTQo+zcKubMTE1gvSLyGnUt59S1FuChUQnbxlfSh77sJYvzgnYNtzvfRE0WUM71
wHLf4wJxw7pDFDnR3tWIZaYsxSiRagqoFfmct4x4FfWEolysie/i4eS2PdVFgIGT0BNoJoJZInYF
EcHr4lsiBM02JJxmpUJSODN7dQwbfbVXJxEYvJAat+wKYaMKG07aBuq6HBZ+AbgsQvOculaUuzZY
avrSY8FMAG08Bl81OV5YF3tXd1PZz7hY3CRi2xqe3xCj7iM4ZiyHN0cK4rgIrVmcL1TW7VFea3Hi
MzIpUxnrcSAxwIVi8i0VHWJG/MyAJtHKn6dxcsmpveoV/XjgSwaXnCrbELjjQ4LhcGylA5p076dr
CTAON6UFOHVMoUTcZgVHdWjubw+R/Hrd/+zDuMCXs6pohaxz+rDR8ArXveqhVRNrqBDnKMKtJEGD
I9F3aSaiZCeMzEhVv4GtKbT8cshW5SAZQ+IEMhQKhCdfcFFTBVUULvSNQc2+tVy+hkWZma1f3eWf
HZ3ETdW6VmIprYZNXCCW1Ny1ckAhBjo6QdVa/mBkMTMjV24RdXKLKJonKj7xhk3YOGX50ABOAxWx
gYHeqAUPkC1KkNUGLshfq6sW0Q7OIEDoPKrcoWaLMjnm0eF2T65svzN5wsXSVHWVcUPP9RvA+TST
QalU3Cj5my5klt4ub7cxqUv/a1qVsfGLRoBc1QUhjvoNklZmtIaCKLeBDpop76Jts5TtamSrWUJL
A+JWPLLkEjQlO2MHvn5HvyvsY0LTZW8dS0PbrWKLULaeu2knHBo/uza5rDSepSys0DVBc3jeQmJC
ULYJA3MLogWfIkCNqO1tAVSLaSDQ4u32jFzzIpTJqe/6LG0GORw2HsIVCS0qWuGNkiWg5a922WNK
+2GtaOF+prnxoH1h1n7zdBHcqCuW4wBCUn6sLe9GYQfYGXHl2XNzec3UKBN73Xhy7Gs6WlFAJchO
6bLcVJA0yRfuUX9MF80Kei8QHIDWi8UtQ2NmbOOUfTW2qcmGm8/zSj1seA3BLvk1CPehaJWa3cIn
8HdtC10C+cHXDRExJ8YjZypTDQpNZGZ367++dn9uoYl1U9QgS90mGzapijAhi0/In+4QjbM1BBY1
xFVDddno6zJ7qTzdzPDCSiPJjmXVKXwFqUYvtgKsi9wu+bB+jUtRo7WsWkm0jtJvugh9Nx21Gh3i
Xf3LoAVjCNMkOmTqSgT9mtoqqqXGlly4qbJ7LX0gSKoV8boYRINliHWfKv6eIeWcineB/BT2jHrD
qeVLymt3BD3MhNaKAt5yEWgR+r04ZrCUyOyDd7WPQTS2dIdnpjlxRNZCnB3CzFv1dbj2OcS/1doS
C6cekCkXfSr6B0+ql13VmkEKzZJg6VXbOlUWnQx6tvYe7k7bbVuFGbnLL+UswEJJ0B9UjkonPNU6
e+ka3OQVIvFiLe/E1n/3BZTUIwh5e69MgHJ/LdU056JrQVyzAWZXc4K1TCi/jdcC6vdZYKQHYVFb
w6v2zm+6R+UJWl5HsqlmDP41OyNPruGA9Q1LfLTscQeCrCDkeqSAlks3tpRTRjyjAiQ0WY0z1Rdb
XnzpyN3tQctXTPwU9yQgAaTVSTlsuphtB1E3Bl6y9BiXGvNbZww5DaG81NuMIieR5q2pg39O14gh
g1eNPSBd+Fzp90O3TsvqxY9QjRGgtEh9kGXUMIWuzQuFHUYo3eV7WkFthrfixKN5iQ3ZQPhLQsqp
iAyk02jdNpbmQcejDbewuasQkeMShHZCHFgqKse9jeCuvLKkbvSt7Da8sneZlYtHv41pki16qbAU
n20YgcNKaB7NiQpcM8fixIYEhes3DdI2G12g9UN3VBfNE/ddwWWwjaBfPvc0umKqxIml8LkobVE/
LGy8U/ba3g/L9rPbqAvlyL9nDxzEyhHtOMbfb6/7mWvkC8MoTpwZnwWDIuRojTgcFm8LWLz8HrN1
7VuDt2BCCBEdCJItuxDBMLOUkQ1q7hG4T5BcoeQkLKP4m5iZsAX8weVBWQkGt9bbae2BoSi/pre7
OQme/nUmzwXXF85BwlyeEyVX2LSrvoA5InY1KKbnPbfMEhG7z8R31hwCOV1myjpmGi3EA1vmwBwn
djaTk52gJf7qxJR5RmizrgJ8Vtj4jcOD7gMyR+lCPsoiwmEyvLE9SPKKtcpbFXgPo7eZoV+7OSYr
xGscEJs1ri5EuIwCRQydYCKbiSQcpjvZCsm3GhkOXFa6skJSlKpyC3MN5FCyud2Dax2YuKFumyC5
GuNqqRTZSDozRaxe4GZWdlKs8tekyqOXfbGyEdy+vNILsgnKgn/pQn9YlFngWXWTgoix1BtbbVzZ
zgQ+MMqwIyvVF4VVLCDXqJUtNOUlwLJIDFupDVFgC66iLiqXNTSX9NLIPaSKi5xLjKrJIqRTFOio
1kJ1T0Stg+Vq4vo9alq/nRnOlcN7Nq8XoxkANtNqD3MFP7lvFhp8NX+ARG73fnstJrWmP6dr4op2
WsxSqYSd7lftTgfd5qhuxxklriXB+uQ+wMm4Sue8ptEn+8I4TPG3fZALUlvF/cb3HCa4L5qkWHxy
hyc/QtV1e5/qMm1qs0GOuVxn4b6c4xC6No3k100R+K2Qxz0c7gK0mzmNOUYzbl+iQuf2NJ6N6Vcj
mxwqFPNksZdq/Saxihekx7+9V8vWXEKo8mQnKxVM1TEFl5KlLVJ6+FGR/C6AJxz6cG/RG5zFj9sd
OduOrzoyOVxKk9c676r9JhK2UvveI6OWgUdSDV6SU3XXBCD9VNcSEcDniyD8Cinc4CHcchCxRviL
B9ErFT6Tb423qEZm1Tn4Cbmy8mckx8U+brzS4xop7Deh4FE9fIm0Uw1KoqFxhs8oKo3WA7sw5KR3
RevI+WpgZuA7pO+pqyN2tKw6U65WA8ox1W1AaCLPvVHGafliuqbFC4XHiyELsW6DDXvAvTJo+yUm
eVLwWJhZkWtDn5wwoivDkDQKNv0GXE4b5LjB1wR/NwX7SrrQt8pzcQgXKYQwGSVOAjpkkXq2MPPU
PlPCfTXC8UhczDzi1nyKyjkc8PhJR7KWoIY+Ap2LZAQQgyXOkCLNHZuiDwU0yJ7l7/EidE9DZwJx
IS2Bn6mKOyn4pqsQfVZo9aYVBsbCZlzUa/6CNHFRZWXwk06T+43r8pbMbet9LUMytF+XldE0jzHY
2kVLLFXDb+y6WXmOUlpyT/3c4YOdWILE2NYiu0tPabaQoXQJ4bhUpHHKL+NmW8mrFlCUoD5U6c4v
QcIE8uLby3rtxEvjcl/Ma6qmOieOHQfkD2LYoQHTBTZvEMZS4AcArgeICDh714Rym+EtAV+BZqcT
LYE7MPIVnqSoPJ7VKx/30leLPHElGzA49LGQwtsOxvRz56jat2RYcupdwC/6ljeYuCvBiZ8CMpMD
fdKXm6ICAVxNKDANHu1q2wtfBobbpYcLksbUd3MqK3jINuYg3rWcavANIAe3J29SkPHXrSNN7HHE
qZnaluOxg+9h4KUpIDrjmcPbyAHBQGsgmohkQ7FPffRCWuim0K1mmr524ieWuubcuCUMTpe4dx/B
3fwqLPpvGUFjoXW7CfGKgzMtw3RLtSU6aDVw5Ki3C06iXdznZrVKnX4BnUdIGiev8UFYg6ntxG2V
Q+YEj9BvPukrIDEgsAhfzPagK1sss6M2t1+vbBFx4hf5YpRynYJOgRRQgfp6scpcQ9BtpCogBw/f
Gq8rq+c+yYG3ZRTfNWbgoRpEkx1JsMptiHR988mTQwsAgQTs0Z3Wobx1BaiGmJyZ4zxa+wswZ2kJ
Hb7dnslzMv2LfT2t+hUThMYbGZ2G5rwd70EDYiNuYLFHz3rCLep0jgRdB+i0ruceMNfiSWNq8PJc
qyXXeWWDJsMl8HndJlvHoHFrlqJZbQNk7e2aIqyjrrxlfxCsuDOSt9uDHRfiq7FODHXD5fGQjg0r
K3mDQBwoN8LFsFVnvO5rSbjzbr0wWFAjyPhsfG5W8OVLyFDq9/lJTEzBCreBeXsM1540UwrKOtV7
fYjRiH7kwEOCt/pOAQ2DDrDSMw/ZYu8Q7efujnMA5YsZm4JM8zjwtbD0yIbXdwziAaHhamaBF2ZP
O46mAUzdFprQNbOBN1L2ernlskOroPaCuifSHj0ANIC+82h6YrkNXnzBgMeRQxKksFFMa1agg0ls
KfxWZNQDAD+konwYEMjTF1216FpaKNQb0wffmUsMFfuyPcki4KAHr0bubO/dZ4AggWFxmLGbk+LU
v+zm+ZK/WENNkDgl6TC9DfSzk5UOenYo0do55EU1B9KipkL9+35Zr8G5vqkhcI3ik7V86J2X2Mof
b6/xOT7x1bRPNqrSkK7xE0y7DF2InLbPPbcsE7t32CdQRyMCBY5uJ9PiqKHm5dsrQivavnzEVYNK
CJDIncAgs8uBosJzKsAJk1Sj0gwverjdv2tRr7FK6PIEB0jIq4GISUKYW0loAnxpeaoot+0WDMQ1
S1U16zVehYDPKTMm/+rCTLyBZGA+QMpos2Pg4ux7iF8ApmaHEKcdnf9cMgqOKsdBe4wctCt3TwiH
50b73YNO5aJdZiIu5LtM2XPMUHbpXJj4mpdyTo5dbJgxZahGPPolI5uRUd85jZLPIP0HJRA026Hn
gZwY/S4g5QG4Kgh5clAq1uZjZwEICZFa0KXcXpUJi+TPrTu58pM8Lng2hqEAN2ULAoMA4REClCho
gXyI7mbI+0K7xz1VT9FOWoQOXoGMpgnO196zxH6RDHb4LKw9CAofoQh+TO6ST3encIc8fBIrIJFm
bsprsaFzHPdizry4AwZ/NJS++5Zr9lBtETkIoCtKagMupuib8armjr4T4zoAOf+WGyAgdHuarhnQ
87V00Tgv5m7TjTdeRlsr2UWrzFjKdxaBOvlRnXuSjHP+xQmeYteGOCojadytJTZDs4H4Emgpcwgu
jwrFUEHelrvgID2XRryF+C8EqwN7ZnhXXKPznF8MLxEbQXM1tKw5IuinvIU6EvkYImgUlX1kpivf
kmem8loCeFodAKSoFqajpxfs6qW0ks34Id9oqwThDc5IHlIaOBLFRX6Ilt4DBE7W0I6eafvKXX6O
tlwMk7Q8A1JoHOadYIIJQ9oDxz+/Q6/4sGfLd/l5DwjTssXnRTuCqvR3wIJBusUt56bumn9+3p0X
DbQENQzVuEFqu6DjzVI5wA8/BKgl50Ee7OOZw9kf/pz1HG+Or/bj5PniuVWvlRKaI4bmKKuH+8GA
PA29l/C/AezH+8hQ9h74xgiYpyvr5EGjek6H+opfPBaOXt4WoU60QS/RdkQlKzHgk1tzofdJ9fNf
Nu8c+b+YxrqvQhRXnqexRKLDAcISVHQ8BLvLZWIl97GJkmzIrwBRtBBtAQSeIW7yg0LLV2JmtgvT
J2+7NfLSeLSDa+72ITy7/F9N97itLrolicFQhz+8CN5K7W7DTg1tVgJFtm8ZLBLoFUkOilhQU3MS
QAfbfWYbd8/sZNNZtbNA/GVJUDtO7B6bul34S8+eM03XjC8/nqiLvqFiIsz68fIW9sOmtRRHMvJ9
YQhmRwmkYzyjXap3xSHfhtvbs3EtAspPcAIR13GJO7aYe+CBVfchtxoo8K+OXwGOZHrVqwD3MoH6
ewQ8ORBLM8twdajTl0bjxYHQacJmeOeehwcktvAcLz/gLbw2gCPsUVbhoyZmKR4BhX8rnmbGeyUz
x0/cN0Hn87ocx1uayX3/OZg5TL8/7jrBAEYNJwxVMIDklHMTfMXm8+OfXyxpmNQIvaiAUw3IOn13
xSMr7iLkAWN6JzMTbgfivrQe64tM/WFmkNfalH5tkzRxFcYi5ra/0/fwU5PK9j+aGgJqDOJWNRVf
Srj6kXrfK9sgmIkmXmt0YsZaDhj3rpKBqupeBPmkBwVc3jlxr2vpQn5iqGoujNSywTTKAk0USrbe
fW5HW+nIP5c4IKfbM3dtd0zCI13XlpkSK/A/+lhFSgoVS4XPP+c1Xxm65qG8Cxj+vAtnmruWrpnW
s7qqDBcvRHvFSWU02LGdewKnyT7CvWOyh3JRbYZVsET902e1IIt8RWzkDsz60cfL5vaQr1gA1Cz+
ulnEIBwGjmGztJ+y6W7x7Befw8NYZeeg8Cr/FFf5fbnz75T7/8MGJyZH7+RYCXQ06O30d919YC0w
81SBOJhO5e/kiRwDZvqhoXx4bm4K3243e8UhkvWJwfFTNR4CDTto3xyze+h6FXSU9WrNZDl86ivv
mKJEl5J1ZkUDVRCuKvb54xwR+teHA5DoXye5dgWJubEEXCXvG21z7xcnVsl0Zmhfe0TyGSZzYWOK
Vi/qLsM2UhyyqpeBlRlAN41vDERf/dfXV34xgMF0vK7yGft9Duf9fo2O0O5f7FqcKl7fgPNtg7nc
+OFGAk4UxYMI+HlrckheCpRnLXFh7fkn90ld1ZqR5qdgKd+37aJJKRA3A7KKAToZbLtP8RRXNF9p
b7lstk9KjXXw75KZLX5t8ieWKQsHr+tVdBUAFCt6CGbukq/dXFmfmCSOMR1SNPisAr6I3I7Vl66+
977xrqmB2qJ3Zhb3WjMTm+SpacK1Z8v3vzm7ruVIkSj7RURgEveKLShfKtkXQq3uBhIPif36PSh2
IzSMEBvz2jGjLNLcvHnvMR/xTTwJHpwwZIN6YOcGdn6XREO5y0ftTIzwUbFSA1cKinSnaq5DMFiX
cGh00a368XxYvlv1RfI06VxEqgY7bbQBncX+AvPQTB3ZhcKA9Ucym3Nkx0612/j2+Ru/GU5bxCZu
jBttKDGcasSw4eNhixc5CsD5inUpIc7f2QBSWArk/jAVx3Bjb6+0ZWRtEaHSsSGcOmJlW3+uoImG
yO9iUABPEUz+9vqt27eusBdfxTt3jC+cRa71R7OP3sorckO8iRVHlh3+hfnZsT4PdrAn4cZRX5n/
T3nVLyedNJ3C8pjhGmQvqYZ0HbAfEXA7yvNoUUQboyhrwyzCVavXckh5QTikCiByUdKZk8YdGy62
E/UjANtQpdqRHzwZyHXGVTYFklljqBYUr3X3wETOFgGx1GYkS7vjY2xWAIhZ8ksFyTLqwAFPmSmw
E7jbjD6WKIfEWnPlAGaSEs2col+EdzI5NHPUNYMhb61qlB1B7ndUc3Ty2iV2n2tewIvvKbphKRyO
pR0Nn3QVpFD8Nvk+QD+A3mvBDxT+Ke8FN0oUY2q7ElxeH0okLk2fk+qcRLCA4fHUgEwMRzqU/eV4
q44yB5fvtu4cjL6sVKlEvND2DVL5DwK+WWlxv8C5rx+YL7Zu9sEH5tTbxfPPB2XlySovNVeyNhV4
wk1Ia7lfQ22l3GADbwBKeW2kjT3kF2XYNccUlG00fCqv5VIDhckUDW+6pQUy743vPngRZXlWq3IR
4Ce0tWgOCe4EB2ZNO1blzsZHrkTCpUfQ0BdZ2oyY0trprBEuQBQZINt1vzibeB/0NhfsUlfcc3fg
VzbGXLk7tEX0BRE3qvOwRVbrjnZzGvawDXkI/cgSfMVhLrgi4z53fx5sBSspL4lOaZT2U6mCfdGL
410eA08Kh/s4xdDDkC2dzpV1eqoiyFxqpTmNkj0EEH+Wfo/aBE63tCtnDjTAY6x+IwCHxgp6aKCv
bPy6lalYUqSynFSkHSXUCpBcHKVXdSc9dGdY5XKWlL0pxUFF0dcMokMBaL1stw+A5ApOxpnTYwC4
OSBVvZFtbPg5y/hmsy05VVXOaNIGWBZtfK+1ewuBl5+/cmWPqeo/j22sFQUdghIZ+WgGgl+jIi3k
T53sNfojKMZ2Vts/D/T9U0NWFyE2oyhDsgFf0AAjHUW80UucTdU9G6FEFx2b4e/P4wgrgUhdBKKJ
cQoNCmwqNKXOxXvl949getvpu/YyPXVvycaKfEqAfbcki4QQCOymymTMHIyBT/Uh9SJzNuGaoMrY
2QoAAXhSdIZi8PvyMd0B4fi8dV+v9DxkdRF6OrR2MyHC0PVFImYHkDEKO+Gbest3gy9+SO8agzLx
Nv59be0WmZ9QxwOV50/tTe6MJ6I9WcMuclKUaUYHTr7WqzrbisH3+uc1XBtvEYT0Nh57KCSg4ok+
hm7cmVEdtthKK51RecmLIRrXyimPP85QkoZsG2gXdDeA8rFV1Z+PzjcbY8l3iaAVDSoXNmCavkn9
b/laef1Mjd6oO6xFzSXVJSYF68M5RHdO4Q+7+pz5lQ/fNwdI2323Z3Zh9WcN7suRTwBh3dNq43JY
GBT9X4VT/kyfvtzxctf0jEqIiFiVl9TpICMhGlPgQhBGkHdTueMEc+6a7zjImqDQk9pNaYSvYW+E
rT3uJRu0yIoBFzGmFq/Cbjk+S5eft8zas35Jd1F7WpVBj1mvAPZ2FBP50u84MbgbaF97/Spa3REK
3lbNNvboWgqyJLxUdVlrFSQaDsXTdEjeJIvFwAuoRwjdPKDfqXvoFikn5sav2VZCsPLuXbJfRiTq
CQwF8Y12cE1282rH6KaA8PAfg5qyiCxVIg5JIGKE1EPFrr8yL/OlZ7RSreQAZu2u3EGrxJT99D3H
45p31ftmLXjt4xZBRo3Vvq/mfEqWbL24w6osNnLZKPcD9aN9tPGiW7lIlUVo4ZMx4PQKVZFkgNxA
Cb+zfvfzDlyrECiLtyKdOJHRGK+oArYVr+FkJjdJMOtzIL1mo1u3Bi2strODyZRhHA87G3LThStS
fOjb9HdxF+zz9NSeQU9sJZNeBeZOxA7/Nn+iGMmQFQeQfTR9ilrHTh7QT3/4+XevBcQlhpqEQTiO
c7StbJSIjNCljugBsehqt/84whznv8SNjEplWen5XA36CDKLSKWR9ZWRF1Y3GmCNAWPztM3pXYm/
8vzvX0ZLqz5NtKLHOoAAancv6hlvoBvzcifxpmv0BOmZE+Bw5XuxcS5Xrqsl5WeUIf+p8HQuElS+
kBuyDamc4c9mAXGlKrAk9hCum4QRtwq4+thSzxFaReWRtxDUjN8bK7Q2Z/Nx+TJnNIhJTjhE9k6w
Shx1ajddZqSKm+PBWaLEph/EB5gvib2P29khl3pMAJzZ1RvHcm38Rdzhu4TwlRCiJwixrL/pQ+cH
KdxnN75uzjG/uZHlRWgRQn6MyorjD9N5OAfvndcXZnpRHvtb6Pe9IbhDYoD8SidT+fXzkCtptbwI
M4ESwkIiwYhda+ooqSAV9AsPakfFZQtlvfI8WWqPU6gKRFyJKcN791e6j4jx809fmawleFsb5ToL
avzdoJ8M1jVGx52iytCTrYtzbYBFNCh5vdTLQYN4A3yZTvldu4Yoexz0a2cGB8Hn3NzOztw92KJE
rYR8sogHTRuK8Zjo/AHyRFYzXCupsnrFZsopjqA5YE0AeAkgS56KeyTf8/b68zyubOlP2dgvR0oQ
py6W53lE2/4RB+ZYbT6cV7pD8hJHzWmymA0BpjA8jU/0UjxJ6OtJozm9J+et9+9agrPEPKe1LlCA
g4GM8YgNYvhefRm8xBchgFSh7kqoEe2rM+5PDSbS5cbuW4mlZBEIoOIxtTyPWWMeGhbFo+Cmu/YX
RJf+26KI/4xzY9DRge+R36g6alNQWQPjgPxq1Y0/v/b4/KSnf1n0huuaQUnGuRM51obQml1vThDE
2MOqbroFEMiEFqfVso1K/wqASP7MRb6MV8hTVSWQMDmo3FH4JR97MNepEXrRNchAp0P58AAI5sZo
KxFnCSoeWa52fIN7aH7+gUu4+09rsoT9avzQ1AIXIDorDaSunjhIc8pPsmzq+gYa9pOP+M0FsIT5
Qruw1vtExfXil8DAyWDpxD675xd1D5SxL19zqzzDEVcpYBPGA6+vOLEVASQCTO6TtoeGlqF6WxiU
lS6o/Akg+bJoaM9ovU7ncjuwILnD+6KboKIX3Mt9e0Avwxxh0cv86KTsoDO542BWBr4ggFny688z
vhKBl+DgOJA1JvR4QdbjRQFdIEaLbrQ5nImf//7KIV7igsueNnHFFSjBGNKBO0FAxeAuW17Cn1id
7xZzESKgKc1wgeCvT+lbfIjYfghc9a2rngLRilAeB66jjYytftRasWXJqB05hashO4wnEZgKk61d
KS2NWvAmmC3JVoz0MtEsHiwQM32CVtvPM7gWSD538pc9AjMqPoG3E5Ly/te7BIVg0ekUp/JoaYlQ
Fti19XPwhuf9z8N9HoTv5nTxdlEgS5mWOYajmgc1Wln8K8IWL7dJYkOulC9gxYe3WF9AirGCiAvx
RThbJ14ZGSh+1qnPAcWUWUl9iAH+liH7Cn3aoo9MaTICqpqJaFVg4bUVdjZ3AMGIslcivWcoMYOP
W5UvP3/GCvFMXnJsGacGUqFirehhApoNwo/FTXUgQ2TV+94ZjPKOpigKdMpl+Bu+Du/xuYHwzlNz
+Xn8T0jlN9O4xKgP4aBSSEYDGOzwT+1Tewp96YRWpSXbxYH6KBx/KMDa5jfeSv9jcrtEiSuNrivq
XA6asb7yvvBVJ7mW+xgtSmZyr/yeXZkbbFRx11AFnzHty74U1UrXyg53gOA8dQ6eJEd2r1x6i4/y
r+EQeMUh2hUecPTo/bgwyj79P6C6KxWCJdRbb3ppIjESEsBKd0KH/eRNuQfHhAnirKOdQVioGv/b
g+Rzh335TiHIRV1IkTRCkXCI7e4hSF8H/Ul8/nmnrCSHn9P75c+XVRuoTYONEvQQQjRGHaoeN5Cf
4Mvw8wBrl8zSuQLqS1BIq2UslEUeJ0985BMD3mwX6XlOslEIA4J0BLoT4GucC5/Oi+W+5XgBbbnE
reTdS2Q1JytVB88CchAJNIHFPDwWTbdxo68VW5bI6QyC+0SW8XmzvDYtvfzOiw6edsSTdAj6Op32
GFQXpXrqc2sCBLi0q5s2mnn1XFRPGmQr8+xFo96g+m1QoTUpm2jY5JPfoWyDR6F86GQjJrAK7nUj
5HYieohqtofOaAQEe9Vt7LKVi/IzjnzZBoWSx3jGIV2czix8lNhthDZJ7EDUmaMbG2HtrbAEYSsl
10tCHAsH/im6SzuGWt6A172RHpHemD/vtrW3wue/f/2QRmnVpmV4K7TqtZWg5xw9imjXy7tMN4fx
L9GhEd5HNvoyr02c3VoZ4lPcpYEkqiIX51Lfyg4+qzzfhODP+vCXX9LmmhyxuYLJJ3sZaqsc73TF
vWpv1XhWAtHgosFUn8lZhLxDTCFC5tbj5BQnpXQlABgiyGBNjZWns1ANbCtG8CfgknfOyJ+Spg6k
+iicFmEKDSlBXYOcNm9EAK1xz5BKp/CwFQB1ZJaOz0rNkNiK+IcHqQHa8gZJYQeD8l8fGxLx8/hY
V4PVhhbUOmwRrAeNHXjy9vN6rJQflpDxtJl0uSzROebN+kHx/3R+7ncudX/+6ysHe4kXH+H5qAtB
jTgsf/DsNQg3DvVKWvqZC31ZOigJhlUWYumm7Ix+QhHt9GKEv81G42St0LkEf0/w95RzgldzTz05
sLLHzpd8wcbDY0B++vPcrCVun8fwy0e0Q0o5tUOts3MgPgGP4tITdplHncBB0VG/pBtHbuUx9vmR
X8ZRCtIKNUkwWRLw8umrWkdG13o/f8Vac3MJzNaLsOGxi7CB8Io9C1CNhEod0qhsV3tAJe3RBbCx
4+td/gTcss+eaje5b6KuVsLiEqQtajWLSBGhgmukmYksjjzle+0Qg1A991dge+dOcHAHrFh/VTfe
RGsNJH6+qr9MaJHQCLEDuzr1OidwG7c70Hu8z2zNkl3NgSaK9jEe1P+4T5bA7HHkURzKcUR7fzhr
fnIEpIhcuNtsq84/65fx9vNSrhzWJR47qouOZho2PYF7gwTIFJXvP//ltaDPz0N+mbGBNUyC7D1S
jLY9JlKDgnAE/EtwViWoicmDLTWqWQSPA6/Y1YROeCBZMgfKZAYZ+4IdSiLZpPu78Wvm5983gZ9f
PAsDaK7KE8WzkFm93dzaY3b8wzCZoqXtumO0kW6vbU3xn98Mr9myaEQsWw1jCF7szGYo7K6a9tmQ
WDXJvLwZNg7h2kOXXxSRe8KLM8pgpk8RH/w9H7gf48C5Bdgi8sYgn8nzd9M2J9tfFlEsREFXZ4Rd
7sFnwJ0HCe3kKL4SC4hDFzTYeg8WpRs+pC59VC+cF8FZCU8KfeMXrIRlsgRkAwEEvMb8mYCegCIz
+9h2BsjD5lZM1r/dGUSf1/LLJ44a7fhaQJEM+u0VfGD4HSTOG0cAA5L5bbRxK67U4sgScF1PUMxV
B8wkt2uM4HPJwCPxwayBCMRoJect3NTa98z355fvmbgp1SURwZk1NuAnJQi2sRdf6usW2uj71wlZ
4qvlIICzqYoBFL+Bf+R0HY5bwPC1P72IGaxLWpkW+NOS+iiRpy5wpARyDOcy2ii7f39AyaeS/5fJ
qSS1VbkBA4yC294CiFvoqFJUoGabSrBx966888kSCj1MOeXwvsLkZzaE9WBjE6UmNPgnH4Zr8AIU
8MCABVYfGiHsSezqr6hbUEOOdejzOD/Hu5VaB9EX0UGUJWnqBfyGBA1lAou1s5oeAHtUoXcHOz3+
SbMK7qmIe4sObstetHGnQOEhO2pOB9QA3j7lkTtABej3zz9oJVwRfRFJxiAOs7LHD5oeOovbFyfR
jq+u4MqyAT7FRgFibeqXEOk6UriY7/FkYuOzXHj1uOcLSExDT3BS3ipthI/CLo4KvO8sijZsJPqF
thu5vTrc+fe8N+JkCyu5Ih4BJ8p/nkMuV9VQ1FEjkHvx0oa1E7/G+WjqqrLrZCeW+iOVjrF0Hamh
IKmgT5BZywSPZ3hKHDMe0gL7II829uTKwVoipduyiPSgwo/hxtxsGehOImTOVRCqIcUZbaTQ32fo
RFtEHrxWs06NEOJKdTdN6NrJtypCrWfjKvg+p4Vpwj8ntJ0SyH2X+Ia8BRtJqAwO6riRvNUI/D5D
+JdRY151HNPniwYcTLc8TEa3l06dCcKlDbQOyh8/H4SV8KwtEhFORzU10zBM57TvUJaGp3l04g9b
fbmV3JwsYcGop3ZEmB93IpSRLuHDaKbnxFcs9SV7757FFxUKDNDZCY8CnJBMaF4kVgiNwa0e19oe
WMSdWCjTvO3mzwO6JRk8yLLrUWaVdKPLtBLA/wUKphLXR/H8eSAHVyekA6aGDvrGMVlJWskS1dtM
IacwDmm+liA4GP1T7mgPEEW3td5orclnpnofUcKUr+nu5/2wQv2EHchyW0dTUczvZRjGaggMO2FX
cEYKBUxqDGg1ibuaWgrss9zkws3BctwYeQUqCNrlP0cWc8bHhYiRhw/w7dLaEoBJQ9PbhgHWOXXg
7PUE3RB8qX5M7gm4+Ui97K00ZUWdjiwhv3oc6mMCZjm6buFbgdWcHGIGCJAP4S6wxtfEHY/tERhZ
C+Sd/MZdp9qACvaR7hUHpuYmgIvRn401mHfnv9NcskQFh5FOIlFC5OrN3Mqdbj9dG0cyS7fxtyR9
Vtd5kdvUAkm0SAYEMTvpL3mH2TS7A47iU2BVJuSSD4Ej28QJAJsEiGvjuKzEzCUWWMynhqfDJB20
WPzLMWAPtRFSw2X+8fPMrRx3dfHgGVHxjwoFE6ef4SzuNoctxOZaAqMuAknSQ5CTEjzY8oP4jiI4
TsYz+5Ac1MvKQ3epjvEjtqgdu8WlOIj1LoXZvS+/iodxY+rWMpYlFFitoBL8iWuuId7zDrVg2FaA
fdBwBlxlzOGPZkThVkF+pb5AlrDgsZmqqJbROemABTZoZ5YgD/zmLzAZnPwJda4PKGU3z73f+8pm
XXbeet9s+yVWeFA5uHDNW5K9ZE8VaBxIRz8US7ICj9n8PnE2abVzlvfdSItQ05WSMFUDgBvtjYNe
g6G6A27W/FghzG28vdc+ZpF9tNrYCVPM0FLWMlhki/1kNklVb1zba+/QJaBXqxRIiAjYj+E7FMA4
uzMhaxSaj8IW+GQtHC/xu3B7GaO2rfiD+hDe0EWm9/4veQIiCTYFcQzqNbiEwmX082NvwXhutPLj
pmfOfF6/W59FVpIQ+r+wrgmPAL92JvWcubqdQ4ggcVRq11a1caxWIoayiBiNMNB0Ii3wViiGT3xj
jMpJawWDy7cEnVcyrCWIV6VqHY7ijAAIHIh21xzcMyE0mgGRxOVmDZ0gev05+q1uiuWjBmZCE1MR
/tT+YYitoH5vVWKqEMBvw1fuhRte4i2RyZXE51843ECXUxICh5vHlgSmaemx7DecNAfVGZot37yV
xVlKDJNM0OASWUmHQIiEd4WWmZkOFLIkdR+1sHLVO2Nj5tZGWgaESAxCoWynQ2TSHrDihMLh5CUN
rBaQyMyCBjOcFm0FbvVF7pHJ6rrXvI4saeu0rV3HS1iuqmlNqtJuOnSB3xf7doQ3NSSvcpsHURDq
q0ENiqRb+fHgZYE3fiDst+GfLD2UGb+xfT5xX9+cuiV0N2BqpkOXH7qh9R08QUMoqdVPr7xqR9KB
DvYUQDBPm05teUrY21gFSBqIKRQvWewE8Bzt0uqxH3KT8GBuVrlZjuqNpjsJErn6AH/3trIzqTKz
YIdKB1Q0UzzJXAWqr0K2F8vSzuh7j05ULgqoCNhifG/U32Pr/MclXiQ8MS/F1ZBghrl94It/8zvQ
Fb5qjg7sXnfCtbjDcv6BPm6MtnLql3rSsd7nQt7B+6M1wx0PBafeRt/XCWcdH4gNRu+o9Rq1CXlh
w/p5yBVBNbIEDhdCoAkwoIJeLdjf4r1pUEnK87MYQuApfWwUUE3CC5Gh8TPdcyq7kQJ2eg5/6Dg/
KOp0rqo7ZElgVIAjAGVYRbFDOCKjY53RwYT+WztaJSmMTsjhiDDA/NYm7WlkysYZ/Awd322/RYql
qQmbVKmHB1DAIDeBdspEnEneJVRFJeKugcHTNDiXKNG04uiK0e+EO5VF/RsqzUaYfkzJe1sI7hj+
0dLnXEBBy+sJZ9Rkx+gzR88tZJoh3qs/BImboKofQ8lCpv0+wylXILLcAAAWpFYlPCto5PByfiYF
zKo5g+OvUvQHKidmGUFqLeLg9vsy1Omx49xUtxsYZYz4c1DE0aX8qOqaqda2AgpvX2y0SFcadVgk
XJRfCoVcrFYJk6FKy6MWIFjcTdjlFgq2T5UXAXfHbTQ1V6L6Ek5NlVFpK5mMBw2AegJFYCOEDUZY
gJo93vXudWOnzlH1m5VeSlvH2FBpL0OguLP6I3xTdCf5W7vAoMo70cXd2xjoD06CZrYuPagvnWDD
0UpWDdEs+tKAWzeKl86Nm62Pmh1cctsGxUzoaHQnBsUQbWNDriXBSyx2KwgwbY5woBCQk/wXNLH3
5DzZ/CxFlLyo8EAGER5cGVOg1tZDY4W2BqPuf660HCiMDwfKoyRcAu/fXMmE5gIoi8o5fi7hRFqe
J+Helx9t4/DXKjBHzRi0FyIMRsOKZxEUSzDYPtpgsiR0rfjY6frjOJpRamUo+slHGikbL/a1J8kS
2U1F8KE5CSmi0PhVODk6xZxAKA0yC4LdhK86WPsAfNevfLVVElnboYsoPpWsHBIeQ0Ia7JY6oafs
msvW83TtlbcEdNMxb5J8pil0IFi4eH2LJ7nEDHvdL3JHmRxq5NBU3I97+a5f87/drU7N6SJAA9ot
9ltdrrWq8VKCelQkvUib+bBfFZ++wmvIpUfBE6zE7/bpOTui8sFBFjP7TfBTfj6Tsvi5w747lYv4
22gEsA4mQg0+o3fC61d+fCm55FfetddCUpgKVEgkGEICVNEEjQKhfZGEWyyHfh03Vt3kx6IKLRFR
ML+OwUWLnaK+dsUDlWEVmCdmhbYDrBMNCa5P4TBcAkiPxtn4Owpan4Ww+pWznVagO09LuP9QWI+I
MJxJGiRANR6bemBmFWwo43o/BQxVmN4O09DuoXmZRrYUgOrLsxsn6KNR6wrkRwpHFwWrGogFIXdD
E708O6Rtdez1hwpkT4n3gGmzWa5FoO6dhcBmg2Zy4juuPIsFvdNqxXsbe7zcmQI+V9ZeKYVN9Sz+
z8M1/ldWwI4jTV9HvTRz9W/Y6DttaMxkEisL103CnHJ45jOHY6ipF1pNzTSELELSxTBuv0QkzeCJ
XJ7CLIKu39gD5xT3pTOxxGbt4CNZ0moPdlk+nHrfgjDdw7fzuaOppSf5oxwNbknIa6Sn5tBkv6Kh
P7Mh8gTdbUsogbKc3zGmGyA8iA09lHENISWCUziKNIeCEonh6dsUMgKXpNj5BGF9SFyJr0niZqJP
w99F01oECkC8RoyIaoi+uaF2oOqSDoyUtuTZteqVt0aTTnqtU7dWWyWz1UyhH10mVr/aAh7yMTIu
uHvpA2YQalowdeKG3AphIOlxIawVsqpRDcziaHS1iv+yExV7JJ0hSwheIPrbuQ5/G65+iZQ6fJGL
/Jlmbyxl3UFOZFcYZKvoEm2XkvFNaMZ0V0hy8xJF0AjXSf53Kip36hsIJ9uUPQTRuW8fa+UcRY3J
wdOgdEYGneRuB1F3ZPRqHl2i2kwC3ZZCN4E3fOCPeQat/gwWi5reokPj1REMW69JNYJq9hsu8WJ8
kUAnjvY09GDvzkp/qM8NUuEoCUypLa0Ack+DAc28qDd4ZkGtFVs3QhxWrIxzB4i8s/hA2gM/mi25
wlonJTs8RCEAp3G3bjhEDSAtiivXJgrYqg0nX8kMkid+OsLsIOuBkqx5qxaMgBv3KV8dA4iGZOij
QArtok3RTYdh4whCSlGe+uShxL5VX0YeFmMV/C0fZK09FPWfrPoz4MyRGu4O4ns5YJNI3a1hkasl
5BntOjDEVDxJuMGKCQXcj4+gX92aeKWbEc64UN5zcpmCe9GLhafm/BliI+e0Fo61WNsVXL68kYXP
raA5oYJ64nRLhFMGYtvQv01JscdnjD16kxyEe5qnoJrMTmf7kQ+Bv9b9Xgp0j+XigzSSGzxtpbsW
9M0ugxUuF1mcNKR7maIogcNbZjmcc3IIWWFrEDSwamg9UaMseJOkz1IVwWie3qG+3Y9Y8wjWtJXq
FNWpm6bK1FTeUyU76zJ7SOB4UTvZMD13FQjqsHrrdA65qDGEp/Y1HRVManbuenjoctCTijqUymFt
X8CjgwvRyGI2h60ip7GD5xlIo3A06e+DQJ1anaxClsxCbbBIfOUJlZWLNj9zvaD6UhxyLg8hzH2E
n3qHqgoPUW0b9j3W/HcIXCGHQy5DJFrUXRrLulPxTbGTIiDadaV8rUpyKcUxOGThA+zd2+oPo7UB
52E2ukl117DqSoxqEbPAO8DpyJTCVFvebKS9wu1iLQ+svD1N0CbX4urARamXodgf8klm1rF+D2Au
bHW4DSVOeRBZAwltLvExwb1bpUdUnvTQbuEHf1AR2c48StfqpWOQdwZzKUqvfGdw6RuQ+Zr+AOsL
vvul6IFscIBrvKW6y487WECAbUwVk6Wm8Av/ZzV5lJklnCE0Q+hNAVBGNAQko4MnlRKfehjJFAd+
MsLsVgiXGJpXuc3wgAkrRxP2LLhy098oA0Uv/xAyyHfAvEGFCnvSho9dHe04mnpKlD4yWkFpPSlE
t8n8CI2OqslcrYtURwILT9bhADwoboP7qpVEmA8kZtPWg5lAhhaynDKuNBlRcJZy3IfSHZE8HuFr
M0Ky6E1GKyGU9zreVyTvIUGhlqYs7yJ+YmZelBghZOxY5Wr8S3ioY2eQ7SAF108xxbk9C7xl5kqq
6oIMBoHbQTUFJTaweeywISZXAIESg4cUXnpZtCaVGZwGK0X12MApRgsRRCcv+5tO0HYB7eNWwrst
gbi3x5RktrPHVs37V9K054FBLR2C5Ch9jHaeHmAll4iQK4OTXWe3gl9KNhfZlYSeMVRtGMbVdDPq
YwaKBWbtPU5ODZS6EzyLenAwj/nkSQnekuSPxENpgFhjcaL8YzZxRoFKAPNVxRYatFjqR0hHuXJz
CIkVRuAFVu1VLk5lZzeQ7CIoBMAYNYM/EXuYrh0APpTdQMXMgxrOebkNlW5NtdsYbg/kcRwRj/LB
UUA9b8TWZOMAw2qr5d80+luFkx3DM8aJ/7QaggSYtAXiFAAvAM1CIF7wCl0yRdERBFuv73X4KBe+
NIcKQ+mORb5HNyrMTspo19D9RYWaGIVqliXi3Cs3PGTTvcCjhbRWF3giOG2tm7OdDudP1PhepnCP
/iPB4Ziid9ggOZqoH3SlOiLLg29vj0q+KjC7rTLEITreylH2QqxoGfJngldoWsbsQOE7k9c12lFo
z5mkmmx9GnwK8RE75BtcMWNyhj+7kQuRTRXlXXuLajvOJ2xaakqKuAubdA8pKr+bJx8VXa1PnBYO
odUEpffC6RDoS6wFKjdsGHzodphC1Vr5eErRpe8q9VIzU2d+GjFLHCp3bLvcrOrqIKMOoMBJm0jV
uWIHkXsIpHTfiO+wVs7HAOx81l2kmLuAcmJWEAiFyuS9VVFT4nyFg/1pBYnJoRcMMphUo8d+qCSE
p1yBR2dR71tRLUx9GpFZCTsxfGlVlIxaoiKp4hske0jKIlF1xmzIfk0dLnyqShbNHICXoROvFy4J
FWckLVSYGqudJKNF9R9FS/6olji/iYdLQCUgkReTT0bNEXM8K0XFjar+PPQv6BcbFWlMHtqBddZb
IjwYx4KYkXzQUxm47Hzc61MFe2JIiuBii5WHsm8cECvhHwk3WdQCdC6DfTIfveSB6nLBO4+SAapt
xqT7unqFy6mrhyKMT+fNDCJQkBNDu9a1K2eBX+ra31EKJauj3CXLvaDk3wUKI6EYSy13lSuWPWYM
lflHhrbT5GoPAJLLsmbo6h6A7wpZyFS/jePg6jVknrqnTH8T+Sc2PZERaZ1dptcJdgACc0YYqUBq
OvAiaFYiFTBFhd56UfrTgd9l8rAChO5bC1Radq7i8lh0umhIOecpJXYsV+/UzhELl8/oB1ErO9IZ
JHTntmIxwTwe5qx1rth9qlAD7PkBhj/h/n9IOo/l1pEliH4RImAabksYgp4S5TcI6kqC9x5f/w7n
rWZi5hoRRHdVZWZlNmUxHSejI9Wt7ONdvMz7kWSVDcu8z2OlnIx+iQNNHj8ranjA7qW9rdq7sqZe
mdq/80zGapU6o/GWGrTvSPbB2ZMr0e6EcirFd5YymIwF6W0Tji9j43Y58q1l2NPN7ppQOpRKGsR1
uCVm9A37voMQ0naZaHHGMvnTbKJnIsLSdELtTetLXkyaNF47g3xybktUElV5pjgfNNTFXXtc06/E
/pR1roqzmdnxJuPAlyOhnpj2Z14NyNTpnSc1XCXjjM0OdPehW2finVnF2iT2EB/n3graULvUZnvU
Id2iujiss80KG8NAG/p5lLqVUvL4ajkQfQVRvi7HOSr8ZE0cfXmXhfFVz4xpSnkoFA4UiGuq/6bd
Z0yH1Bc1ifFsAniNrnvr0F3UpHdkzY/V7w6u19LKm6Q815intNMrmajHQuTXuY/YNLD4kwgGPQ/8
DWq3EGOSLzRt2nvXVp+LZgdVl72V8fSmgs/M6rUZjnMZ/5IMQngj0V2EPI1LSF2Evykkluk2Yf0S
Ee2o8AbeegKGOAuZl9Vnbtiq8tTukEFCK/5ib4v8ZjMO0Gs8zq6o972tBkpJ+BbVv5l4S0gQfzGH
ZtckXLuN7i4SylDlPskvxuIOKZtDQvlV8+FDn354CV3mMe4PJywKr41TN8xmN2z+GSZx49pvNXqr
2RwXGrluSo6KJm+k/tewpI1CKnX5qllPReIWJi7cQN0VNhQzWKpWfmp6erVDhUgPKdstrJM0xsId
B4U6Va5qfKxxvl+s6rVJUA90RaDKTiFjaM0STa67pr036RO1f2nkcrf22ZcweUhOwhpGypMbgjrx
RPISsl1bfsSaa2HgIUtHSw6KbwjGVnciYkvLz0n70K0dXcI6b7MOJEPZJxPZHl28N21fb6jUjCkH
fR6u62SdIgwz2DeSu9KVoHv7npYWw9TRcEbcrPoMz1R6ov5nXsmAJe5C+wiXbYpvfMu6eFJEnpqe
RXM3WF+yxpRkP0a70ZeNUwZyiwkmgVl95jfm3qjO3J4tFWZMjxq7mvKTirHkzPmpe9eSCSIhbE9Y
rm19RVjqtCRjqzsdDjK8L68xwoTm4T9cqL65vs2s9HW50wM6kQKg7GoOVHMONV8PT5ZNYJTDpFPT
8fWSO5jnXiu4iw55j9vtap8tumCRNZ6CHxSA8NBmrpINJElxZdNld0W0i5i4NDvzIqYFNeNYy3Bq
z0sJ6Nu79RKdMLrbdj0TxdzvpT72bQXPzOQBJCTEpDZe1P+GxGIm+eI3Y8UdV22SdjtG21bPcYJ8
bQUeO9tC8cw85EO0hzSP3CrV6I0T15Dny1SZOz2CbxfajxxhRlW0AaX9Kk3Cl3I/xGFx/gjZ32jL
fLfInmbsq+LP5OqZS8YOTwEuDdOdirJyY7G2DZOzG5ovU+xGxPXVcu/qq2Dro9zAL/XEf3ED5Bu6
72z08mVT/hJhtGkq463odmp87qUP0r230kRIhYVJAGZyPH2rdwkiteyTktMZhQebUjtWLKmldQVO
VunJz8MakmnZNIenuJqmT72R508RNh1QpTWIvSRVvjbN27TsPfCJxonjzDdIhw57Jl+Vle+0+rM4
a1HZYsg+iX3ezvspSraqTSaSsV5XRWVjKvP7ZdyVSvuzGkZyogV+seWoDJCaODg2vfRa/dwU018U
MbgJ7BTCMDa3fVw+1xb7U6FlP8uLbWxmI2Z6WUJiWKWnSl2cjjhqPpcrL8O3lY/xNgqVP8lSvGoI
f5bpOWvOa+fUX1rzD45wYPWDmWdwtdzJ/xkYjKVj6y3Do4Ez+0P1LqnkVOBGh0WdtX2QLRYTmTjV
CQt+nimRXuYq02YpPWX2++peJfz0G6G8iG6T104sHusJO06sqLwk31uKr3eRE7Y+mUJADEvxgT8l
jWCJ5Nft5YMCYlc3hMHv1m5j29eiYl36z/hWLuJN+5QWn3BvZasMrmK4defnyW1IT4PeOTDH+rWn
WOuRC1jBJiu+2HG8zapzy3/N+XgzaNumy09Duiux3hydMt02OF7aFy3dGoRnIyouTa8hZogpONpL
NDrVq4GpVPg8Nqo3FJsx+5cYfojqXNmJk4YSsVpxW/w202yTh1Cebw1ba12QaoeiqHepsSUEnlXX
qf+OB1dNdmH6K8X3cH2J+n9jtu5qxW9xo6pdRr8SmDBqMQneEKnaNZ5dXypz5TpFzhaBgWV7Grm1
rvzUuttjes51PIUNfhnHQyfooCbwVZTOnPJqZLvsptURE+hzk3rUkiV11RILrDQ+oSbeNl18FNbR
uOj1kS1yCyMdZDO1a/+TxoYp24vMtwJkorx0405ZSYTPoOqxDWsM5vBDm+5pEyTW9mVyDliqtF8L
e1frH7HCAmI+PRvin4lBbwrAREj9xGVWfoiWcELJ8ERzLEo3ln86Fbvf8ttGP1f81eNVh/3X2C2v
PIw+FR2A46QWn+BMfXwJ612j38rs1OrHiu15JOAF2/OIm2TJo+gt7U5RdzQEa/VThl5ObnleuCag
Xe9hh7pRwarSuX+sIeIIH4+GG/9RkkIy4mbxWnaCa9YfJIAWQnSHE+1IzZbZP3o8t6kDBUu296La
WN8Ule6t+tUbP2pecmMn2Mkn556Ej57NDiyNe80eL2FRPRHBudFqHiZB9fKzHW5JYIytVz6LWT2V
NxG/RfMFr2FpfW01Ops4cdKkPNc9czxDtREXSJmGrSHz4dZT+F5KKyvThLfoO4FXXFaD3BxyO9+a
ZcqJxyLQdpX4Ku0FHtIlzuHHoqneDKpkThOmxgyz+ZteXaNlUxVPYc8rfzIYZ0rBN4AkUBbYPxMc
uTiRdV2ym72utH0nmPWxvSBX25jmcamupfbahGedhraCBct9LXRHNSjyQ8Ke9aABHmY+uFVa7rrn
insQc+ZO5ZVlrrnVpW8aX8O6LyQw3m3z1WXBxOKvedfIfpMpmqwNzl98LjPeTjIxZ8q/UgSAm5u8
2uuJjwkLMei26Q+/nDLJ9noRwIBOdCDrNTFf6/J3yO9G0z2Bt6NC0Lpj3Tsi47v74Gct089ZazdN
C2VoPiMWtfn6OlsOYrCIunqai88lOa84hEQfXRltCu0pDbcl83i0Me1XMbvAbvY5bcHBtK1W7lBn
OSY31cggBgiUk8FuvivNwUB2lMWHkVaWe8Rw2o73/ZhS9weDcV7hTlklF2iIlqItd3RADMsJ55FU
Pd6FcGajeoMzO6iXzSKb7YfUuuguqn9T/tG1jmCnCBMa+1JWpYNFrwFWohy6ChzFuCBiGEvS+rZm
emV2KlXKppFvTO3Noq0InWp1ZBSx3VODl2RB8fjL9KtWXYvcMaJtpP3odu7qxksWOXm6i9vtIAJI
DsrwaDoTcQ71K77BaY5tmXRayltHGHR9HtJr3L3rJQDuoZMmb2RnIM2/ZnunyX90dI0UOQZdikof
Ex+ylRW2zJVmNDhO05CKsSl55+leZPqRTdxauykUt76K4E/4fBi1kG+mb7qfqQo4KXXspu3WSoO2
pXl56QiG66Lf0DgY4X5FBBu7Zr4df5qUVg0HJ9b0dS9+mwmSnV21u7A3TC/YMeCpLzaI+1Ejx9di
RAFckjnLCSVwa4CSSOmuiXI3b98ygzjvAsLjkA40jeZO6u6rZTpGsi/wOyQGXjaDEokzSRsq5XRr
nrPZE+rb+qsl7yqZ4BLD73vImjz3slE6csG3TzCiG5WuyY1VnJCSSPpPB9z6sggLbHtTPMJsuEdz
kl17X2JhkrhOGIH5ZxZef8CNfFGQAAEvvlCBzBAHOzVQjX/Z/NFeKwpLHCT4ttCmhb9G/j6hBAbK
yrlqhaP1oYtGZzRoz4EdwT82U7dbUEvq5meknTqBY07mTzEPaX5VpwNvQt6AEToa63iNa3dnuUfa
CdjrquI9AXwwr+Ps4v6kMUcqbxJ8twBJlhrDHWcgMcQY5sZsfqvwPGErbe/EpwGeE9M2B4t1qQiM
HDaGhe/A2yRVLrrHzbr8PPDAT2S/pnyU56cZSRGjf11tl86rU1+enEpyw87r+h221XLyZY27LC3d
eYIJk4cnbQw3q2ltowif+e6pnDlhjJ86yQao9C5p/RyNXlsHzbRvXxtCWXGY/2P2DJFCivcItaLl
hbcBQfmn+Tdkbqw4lYxDfaDaG7Z8rCkY9z38weCp1OhfLd0rv4XAuR8zwSgU3hB9Wf3HrDyJFw0b
AnV86j60ZVvxE2neuqxAlc9lpAT0IERxOkzxYfK1arKjIdnCPEEvzR0lGVyGaYHnsM0ekB1X7yXS
70rCTen1xQGw3lZ/48jNu+8k34K0EvFsza+KdOhaN5uDUN4y8Bl/IjOd9jMVP/VwB+Ql83iTfqm0
1LestHjJ6oemQau2Bch7fg7nZtcaJ3jsDYHzgqorDaCwfq2BD843XbsPOABYT/JfVT0zSuRGIKJq
08wHvaJMz8ytOzP71yg/mv78wP8xguJmU4vrf8DS45UTm/SYxAHWMbajVwH8ACouGWAoXr+NdCcT
aSi/5nzlE795ZUE6u4E3b+BazfAm3+BNOkIOjXnbzK96fkt5p+IaM3Gsaqdnsevrc61tzcUNZx+0
BEEYYQCYcBeoG5llOF34G21bedcoPu+bOX8NlIXo2OueGTpDtA3r0iWit5pua4zlwcFubkDF078h
apzqQ4gbX7vcuTlO5cZ2bH2g6omVh+/VOKQhsQYGWMLgNDQ1UsO3trzp0DPJWyf9rq2j8uKYC7zH
4RFEIB46NseOCkerPVup3KH4we3BjLz0urbvmgBfUaiEWO9/4BUnZQFddL14I3opifJP/DwSAIL6
2m/ihG39kOvbNAtyxbHpXYnIsXAX67eWxR3t54y+3ELkfktFkA1bjqZR+CDcEimGwEm5L9tv8X3p
mdQLuCnVGeNAN88KMj/11DeBrf6b+I/rbjR3dbYppfewfq3vpRruw/QV5uQx9NgDIv0Wm6/uozsJ
IP121hwtf2qNgzJSzBXWll/t8H2OEYVUDl8CvZpCo73qbgolxk3c0TkbMOTjRh4fBkiJm1Vou/mn
vdJR1S9iLg6zwdAm/Il3K2MNdSO9GCw7FL9CUz4rhd3bHCxvhshgu6pVNSrHYSnd3qhP5v/LO4kN
FQlQyzQ5MSlNVXUX5B+wuWI8mY36IQFAbCR9eHDYVeF0Law9ZcgCedaLDJSItJqoe2m1Zt8t8U4t
K8cY6qCtwz85rb/s0fqW1GTbQC1vMiNxRBcYWeYXk/BMy1ONkcKyKSNfMM1eETIhIN1YilvFP2r8
raJGUA+htWUEJ0W31XZKfXjAcLErG39Q9sUPMepBomG6zc5edWluQxN5w/I3jJqLAqWjcIE5B4I/
WdY8ZdWG7dw3sYN9mz/qXqv4q+WXUC36kPzNxl6FOpmt4bMUHsN40znCmk5ZgwdzPx6WnkNcgImp
rNcAUqvJuXq2u89Il/10wtatyfzIzJ6AAPxseMR3qc/j+BjsAWpnEo3r9tEny9j7U4Lmdvaihuu1
Xk9gauE6firWLdHSpyrcpfxqXZeehXTDW7TNKBMY3V/j+ETdnBZ/temxjvpfNP1OKK0jEIANDT4W
FKariMOEdFHDLSvCUcvhqn00vTDD/QN9WAC+++sUBeW4X0BiIaugErToyS7hL+B5drpyWA0gd9Wr
M27BdV8twES7dYWNO1GFk8GxDF/MtxK/7XYTGl7FgmZIisl2lLtdtZyrHxPNVWaOV8BlUIpxvErD
Xnpe+yNxFuxQjuanbkU8XTdXt4UZ2HWEtuHXwCqluqi3WdsVGd59O0LuNhn53Nx64+AzcIv2RdjP
qF2wk0ZOIKk3lVefPpnvaBLuHB1SugyZBgG/FgsrNQijCCOpcjON/ELA6+47Nz+HKTDV3YJTEXFd
88+IJrCAwLuM3OVioFsrvAyaOJzxG9fioBsvRfpmG6dlOmewrAC9+l706O0Adxu3hXVu/HxIQPs/
sMaBPbnR5NGiKPgzvo7LpVFu/Z/9kyfGZkg8I/xXzwBYSXKbjeFToTIs/OYhfq/qe44SzJ4O43+5
v1PiQ4pqvSux3tWPjnVsRoVW4jOje6SNzH3wO23e2IFNUlV4ybNtXt7s8diOnpRfZLjlITsQXGxp
1vvy0YB6/srM2uCe2/qnCn91y8lshn60ypns8Nxl/bzOrs7znh2ccw1nETSuTvmWTKQlKYUXJ591
c5K/LX7NkHlz8RNWbwOOriK7MgJCQsIeCXFaq9TtBfWTjcFO2UdVdxAtHCCORFCMhbxbRyYJkGOg
Pp+z3NM7nYz8LVuh05GzDIgD8s4XPN78HeubWSyHhj5ONVy7P67KJW+cecL0eYvRhi8OofnI7hbe
0nzOMjy/I7Tf5SGnQFFje0wfGrKVhmbjMd9kKo0FKpLcqUD8aBlQ+tgs+qaf3YvCaFI7vRbMq6c9
29exfWveU9vhfQAEBaxQIsgt6S8vv3Alqwvf/ixpNJWPFpglSgO5tN2l3EQoZAtXMzd1LLvqNSmh
w91H7/a5LH4YBmwCydZ3Q5D4BfScFWuYootNOagUHvq0Ff2+HphobLI/1EMzfLOSezTx/BarL0Fj
rt/hiFqifJk+pYcTTH+UUGm0NYGavZ9waci7mVGpWjH6O0UaqthHnYFVUGsvHE5rdM6Wzyb5iGLP
lr9kKLpEvBuZvdWPs+zNBtzjIQeBt6F/CO6QE+PVVuTvoZAOUUOlCTF6fLPA9qX6w0i5Zt14uCuY
oI93LPPjzGXWKFEZWsdFx+LK4MtBqC9+53BfpNJWhr+Ow5088YDS2zA2vl1k28aEw4G4Wy81WroI
AhQh9nisQ+6JyDU42nX1L43PCch0FDktIpKoDay2cBbS2RgY4vZbl160YkIcNKHJZ92TExKZNO9I
H8vYT9eSHgJc26BKNYZnZpO36Ohx8gjgQcsufT5tasU8DTD6+DtLjqY+DdGNiEm47shGILWh3x7N
lvE+e45rHAHGXG/RQIGYqHWQGYTbWEzhRe7HzIowzyAm/btV3y1ly3vJMA6kKE2ntrrnNu9EAuBC
d2rF1VmxVKe0nqTOfTzq8Un0l4K/MMrv/GlmiozResrFT1jjlv2eysjzFQZw9UUiPz7W/XntsTli
2KVPDlGFc1UUgfKnAtrbsQ8y0iwrcshQFW5pvEvkrduHmqtwvVf2dxdFj99y4P1PUcUYEWPCSZj0
3YmjiudpjlF+FZ+UbEsBTjSNzYhEuzCzr84AQs1nPG3ewUFY00FABjHwIXfHMv7r4OEXpt3xbxWd
+59Q5bLq5wFqPWJGa7gTZcv6qGiJkvZjzLO9ZqHJitO9yg8eWeaBWMxDMSu3AU+CaV+KlzC7CrSM
Ufgmd1PnrrZyGfox9Fr10W1Wn3GebouDNH/aCvg1Qjdn4KMMb4n9rKqjP+f7boWnCp/KCERJe+qj
faXCHD4rUqBb3mqHrjH+tpUXw64Y5k4UDt2uXu4S6TVRRzrtf0b1LYCYkn6nC+iWTdqSOFmCvGc4
whbP/dSf00J9zgVYNfFlcbHXsVEs/okWuUS/yLDOxNmX633qKKSxfcPGmjM3t9/GnLxKNlx7vep+
qYzwTygftbbaNQMnvB907jXz39CDlFCBlUmygiGz7mG87Mnpe4mG/ay+msiKK1YIkuZdl6KnDlC7
ZcBITGk8JbD7wGmW7JQJxG5G0+Lrmhz7tao/m0aU3DSBQKiJ6OnLtdoJO7pVJuE9AuFo9U+NMk/V
tZ3UoGYs1vdVfkBAXDmRTOq6es5jmFyEUCJ8KAOZG4Xdvhc2UXqSNe7FNLILgK/aRpRqMNhx6DSp
mTmD3IzbuBffUWtGPkwoqoUlPlkhAhKhjWSHKnT35SWU/D4PhGKz3+aydzBp05tEfQ/16zK+MH62
6cG22J1oErdEkVR+64ZwTYIQ1o3eMk5lmOlbbMI4bfSXSM8aIUUMoazK2Nr0REQTJJyCsCFT2DGb
e42YwKZ6zi3p0CjS5FiS5un4cqgcVNu1+tugJ65SBot21y34L3Wb97wN6r2dGfEL1BR1CVcCZ2k9
CDpciCvNMTEyWuvm3Mb1u2Eot4i6GfWqh5hd7FNFv4wYbwITLHSxFhAWme60wUFiwBVonyLGozKO
x13bFcdxGgSsVgjbhcFwbG2bRubLZGHOMa0idEKpE5u2EYoXRzxv04YmGdR0cSF4Tl3ZXgvVdixu
EWmuz1r3ZaeEnGM00oxDRYKT7s42OlRdq3906WhWxS6JBnbjhgR8v9jK4UUf/ZQUFJu1LI1I6kW6
aBaGtjgFlOdUo3F26CJNJSCEQqNazNGJPaWErnMpXhdjL7W+au8rfRvNt9E6CNJMWQ/gtPV1/8Rr
Hfk9gR3QWWIFq08l8EgNDZiCNEvx0lkD91fMV1bVKfMlJk3J+tXN7R58hWm06p2ifalJzYiYbi7Q
25J5EPGzoXsdVhOdayfgTBC9CZVlYLLI14AJwGZBipVWy/IGNho0D/mDX2FgOyymq0V83HoXNdZu
WGJ/QIEwqAyWzVs8ec0wBE2u7RrRC7g3WqYUzSGiZ+7ft+a5Ak4drH8m9zbNbz/e897GsEb7rNsf
gLOwLc99lJyVKsjV6bjav8IC7C6YUFp1v+idvxg8h1raWfG3JghtkVzWz3CL2udKVzt2Kd9le0vk
o9vWyF/sNry3ZUOAThoiIkGNNyvClSrjnpjKSudDMGA3vPeKHKhpfFvCzAkbi7Q74ehhghKiktDh
jt2y7VoTu8+5Guyfsa1lb5AXy5WUKPEUPfxVKvSoHGpt6AiUrHtkw6lM3kKhaxX/A/ogrqnkayEj
6exIBDMj+4AEW3NhADkd3VD4WZoGQ2Mf4nmGySP8BhXTBCFfzRHYWK3PTtxVPlBbVQkkZyPwjTWW
6SGdG3Cp+Nqw1NYAjwxZeZIg47RRCVaUiPNQfU6K7SdWdkGee86S9Cl8LChq4E4D7f3K3kqB6sYw
DNmTh3LwjfqhEDvP+kEWqfW8Iu2sJsP2y4doF527M8XY5Ifxzhg3q1UENlJ/nYZKMJ2k7CZVqBS0
W8+Rb6CXwqKlZetlzxjv4/olmkBl7tSQk7UobWLaE3b0JDcynjv1PJs2vU7tkmwdqvpG7fkR/7oa
67/QOGYoEFoa5dKkSzfumdQwwUiGOxfvZZ29KtZiXBZobrCEnNH8od5WMs3Nx4tZX434TWpBqfdy
WT0OXJngO1kY37XBi6Z9oGnxh4x1NBkFcaw1fzVS/swZrY8kirZaAlnRgMJlsrCdpbd2xAaRvPTX
4QnTzfQ49g0JRztexvInC7/jEbiTI2wtv4gMJjrsImUfvwelWGTFaw1/HfyO7Qj5OoqtGT6FylkL
+/iasbmpoUK86fP6k9TjtE+7Nyvf9rnxqxcJMSvjVkcuRpafj1K+0i7GRG7AmEOsuH3tZP1LYqiO
gT+sOTk5atxM64P+obzD7xptyGyj+bW8pM+BGK5Vc1piBE+oVy21gOUvXCNuAyNGie1hb2cuJDnw
dm0mzKUeTW0JPyHD7EmBnUssT35QfJGdIOFqUYHITN31V4KzX6FwvQqvLafzOu2S8KBal05PnYgr
JhvfxvYZ0glqeSogUn27BHlDdGqzlutIiu6PMmUNhiYes69Rii8Z3bhoD7P0NUy2z6X9lIjGl6ZX
oQmsVyd2EzS3zCT9SafXK3LkDGPHTZs/RYalB3274gFC++9V4QBvqjzx549q7CBiokHm0FZZf0yY
xIpiPUUKTt3gFBogUD+m0KrLxcqNh4pJ2RZykFf3dcHxYxZOu6qOonz2YbW355zPwRZsdjdNtFP8
xu4BB8JDKn/FgABW7TYmmHzPrkal5YkLGL4uBiunIB35urfJr1ZXt6hjCBKMvAsrmtAVMPam0m9h
GShIUTcitE/SbRz5Nf4wFQB2lgRjvVjMd7vGGq+zvLDdMnZJjakqhHaZQ1yLnvGzwRDF6BYwB80f
x7+4Ma1nlAHNZozL4TrEIPpc+zO8VhQriyvL7HnYAFXpUR7Sxhlr8WYiQ2HBozL0a11q24Q9l33L
VjKLK1IZWAVxjhKN97BYHNgVEeWshrH7cHT6qGt8f5f1PVtHCfFGoPRySQEEHWmTfqtGp5kkp9oU
1qZR00speTkCkaHCYE7TGBdNCWZBtth6zNtAHSUkrTMYII3Y0yBFt2jM3WXWrGM/L/dZAjfUdLl1
LRX1cGXaz41CdJo9P4O4Zu17+5iUOzX6q2xc5hPlqtGIinrKnMo2r2oHq5xf1PAFlXruZelXQ+DI
/D60FM26uYXWk4aBNXrCQSZJwHqbs38hw1fbvMfTp8LlFlsvvfE+66C6yqsMaJg+FEHvqYAs1vh7
XF6bsz2xOxDGTXM0F0imUM+VwExi9R6yrVpAnEYrnFwVhq5NcyWPvvYY7gaI83BtbJBUcze1mbj3
a+NNasNCc/gyJ2OghaZbZLPyIls/4SA5lAW9SZI3JFLkMhgIMlqtNlEET9J3K0dsoKT3rit+ozUG
JXuv127XpOGbBLwgDy/JDCQbGwhuOj3PgticVY4Pqt5Kdgtevw33kKWbCosA0VEYQS7/W2JCBi0N
XbH2r0isE+DFsFoydDK9CWs5SN+4x/WKC9PcluWfVhoQjD2WRLMyHOQ5VjAL/ldN78bAnhCYvBA2
9S7bdksRGKB40XCvcEkf4hc2sZC7o0IcedxcD9PrMCENFXLJtJK6OoiKusIOmSIJetpoEHSwqenx
adLWL5snaNmcSd62PjtTfo5K+6uoCxpo8EtjKSS0BQ9zB0SP26Jo33qD9g7ALTXGE4bEqeSjG4/6
eWuyEIWCWUCIWG7bMu206UOmTkTGJpagNyC0Cw3Vi24g/65TPfwA+OUCa34Ntf4e+WbRcSgx0lHM
9rIrRsbAJNKzNJwtYmmcjvnCXZp3fB1Rs2iRU0ygnLglD6x1KQP3JMNcUelPBf9UstXrx343yIhA
VutAyumGteJZQdTSWk7eJ9skXMgxBp6R3peIb6xRTrV5BII8tSPAt2VclagKkE8X0dR+zOTIlkPF
/hBqNRyezZ5/L2E/GJaXdYs9065rOVg61ob13xQC5FWz/TFkLdRzzNQtseFcGAJcRtQ+ywkzHqdn
ZO3NrsttK1jtBvg1FscyBe2jF5LdqLKbkzagNLOUFrGxvA9VmuG0c9NUZ6qLeAs7eaQvZROl09Gm
xzZsoQifjMkAQDL1s2RaNzNrHCU8V0t7NOjoNSv2Owuw2HK4xg6ZTb8CARZ1702GOGWag0poF0IB
oe5e4SEXdiy20/SrNuahSG0PA7TnBv6Lv+8FdLctpiAam13Cj6V0aPjH10qZfD394uIPlqo4JLYZ
hN2W4TgeTvpriGanrsn2RrXSVYoTgu2u5uggw97H4WfYcjvyoiCuiZP1WEe638Nui3kGirVeayzi
qolUGuNqIPVm3RrqWXaa9Veg1OrDYdeUXzZZTNg/PDqnCW1c+WMP75K4DeYPOrA4uUcyRAo6tsFN
pPuET7cwbD4qiEZLdET2P87OYzlyZFnTr3Kt9zgDjcC1e84itWAyk7pYGxjJYkFrjaefD9U9Myw0
kznWZr3pIgkRiPDwcP9Fv2izBhJZAHqcnhsl/lA/acGz055IT9OKGlbGKgZ0IVkruZLu1LTY2J62
KpCPn/djL0br3C2n9LUmQMD36aaRnto8XJso2dr+Xu0eM8hIaoOvmy7PhV+ObQ5TiYp51EgUI8dF
3xLYAwRb6jfbaL2Nrjrb0LC+e/jbNnm07iwdW3EIbwnEmxhAnhqaoMwAJpjK3icP0iFvOqV7KJu7
tvXXWQ/1z8x2GhQCSIFLBBVHHnytM1JSQ7MT2JWlzzgjN9DnU6plHJNco9uFoD0MqnSxd1eYr5J/
J5sL+EXA15579VXN3iz68kqOqmv9nCYDHNCgfeu7FG59ljwraXDKfERsS606KZ314A0y+gXxMM/s
fi9F+8xGYq7E3U5sFapiAafKcRxcj8e0oCAWfCcILbLr/QCUxH68p3bM2iJ6pla4dlPg5yGtzEOd
nTznjsOMl9IU3sfuSJtc5XWwrIzgzaBw2t710gP5vp87p8agddUhACC7LWBrp+K8QUme8/+uCsGB
G217IwNJHUDa2n2zqTicCOFHM1Uk12reLwYj3vWeod7ilwUmVqvgTPpVtxQ1CFxFcYndkbLOjP5N
FdZror5Y0WkQ9TwqJAAuagkkK7bda2F0LyDY09BeNg4gcqeTqSqnY3aUOvGDUlDN5wi8cIOqZl4k
Yyd8VHcgs+mynrMushtaQiur50ycudZGFiulwGTRB12aXOOXs6rUYm6xmtHG14W2D2Oay5Vwdl2o
3emBtwoNbeHaHUSMdRasFQlkKdD2Wl+oxToJriXh3EKGqPy3trVu3P6b4f6A6ksrn1OoaUgL1btV
jJtA0k4ldfbCyq6lTp6bulilpmzeWl0IEsqztBWHOASc4nYFFfG738K6alFoi0Wgv1hOiNpsk2MG
GrV/putSBKhUCTmeiFyicZZDBa5rvpPRrQYPzBGEyS55EuIF5N+gvWU0CzQgD82ik8hhCCjZozCH
e85MW5NdJ1HojdiufN1AgpKq124Ir61o3+d0Otx04ScR1AoL0FC/Cbt+7Qn3WgJrkHfBwQiyneoa
cGQ6Y1VnqrqA/7OMjJyqk7zLHaoGfuY9FqG8RL+XIYB34oMYTstVFbfXbunMXdor6dCDyx+ChSas
RZS2YOjKXHnJBtv0KK0g8So9lVYxr20i6gYHBwrXWxVwW4sbgAlbbRG5FGmPWvtM4K2VJ9FvdYeP
NodmSbJ/O3jIt4BavyXBztw75odu34DnFuXW5sjsiPssMenG3A3mqkuvKjIJJadooFfrVjh3rK9E
Rk5Pek8ByWtdOC/0mlUSZQAT7QyoVJBJC0UT1dx3SwZYSeJdVLZo0VHkDYJFwcnd9Rc5/Zq8bXdW
Zt5ivpUtSiO9Kcu73ltr2kL3tX1GhVjRHqo8JYV2OQgs08jRZnkOJS1dyXRdNdHNo1F9idOKlhyD
roY4/gSlbWvLydpVQnU9KMNbZ9625GbZcLKlH3H3RDucI/rICMUUB2FeQwxzJw1WtGuj3gC3KXY5
yAdRbmRPeW3KDJBxvOsoxKjJTjQ/XG0Afu6/WWpELVxi77PRBXusUv/QIQKOIZ149QYOa4427HU6
+AO5RN0d4btQRemXPRt5f5RY2I1sQEVQZn7dfYMyVNk/fO2nYm6GsjzFxpFOJm3iHr6xlF97RbLQ
YOQHRnGIhlOhR2s8X5cFvSMtvimSZyt47Av2QbjmYh+1YNkL4OLadYE2VVgIipRjv2KVWlCn/EU0
ohDpzxokraDQysE6FNJPDcncCN6wWUCDGUFKtZ/BzRdLGEQeunRltcFnaB773pIWb49jogrjdgX4
WTXF3G2aRTpc62bCL9ORc2iI+OytUk5pESAqlMQk2vTZVaxeqeQ38roadmjGUtifDeggWR2E1uFx
bHy5yzTbwtD1qUoaWwpGur6ummNez2PKXO6d7i7zhCQbdLb+no/eWBRGRPggge4AJwFSybsCTD4L
tVfB+ZluAvgqqaHxWsDQla5rDygK9rchYDybQ7mq8Y3oDvhHOpqSwfYKsiJ34rlfJqu2b6+ykubG
wa/3Zf/c64vANOZquK+Cm7I7mABGVf+YyRJT0wufs1jfWkIwem92diqkZGdadHkLG1Qm1EjplbRj
y7Gcch9EbepIyzLyFkMldqltYwsIcYsjblrR1+6MR1n/acQJuC5z57vDQ5C/2Eodw1uB6pC3ygJ2
6qJXK+AP4VoKAMiKvTu+Uf3KMZ0vD16K6jTUv1p3lkmVPchNfeXTjqkthKOLvdS40MSkpVe4924w
zgr/xrD9Xc5Iq46yousy14p6W2kHIfcGiqiksIFb4vYXbuSqvIZsTHJ3L9z0G0QNAAA0BFbYsC0D
deuECCU3BqCSfkgWffNqGBrloprygJut0cWinlpw8m9rlMqtuWr3W0Xu+0Xe6khyJldpEKHM4pGF
JU1FdcVs3G7liAqvtZxjb97V6wGHMC0sYHdSeaq78sEvUlZ76co43BlorOiVqp5cSTEfRt0+eWFy
vl+4jVFvbYXCgWtTS9BtcJuiAyYKBQpKitQ/5cMRaGeofAuLdD6UKBWAh8/pPT9bbO2de5fTBDIg
TtjFygmKF706FSZkiR4+WNvF70kJ2bkvHXLUGmS/kj9aWA4XcU361VZvnqZeFbmyE6MWRBafMrSL
zFT4m7S5KSgc01MblHDmUgQTNI4thW0RykxnGKvc/IG5ETpHQbd12ncXirLtcYDznBu7IU1KRJ8d
kwKQGvz6hpMn/rMG3L5WOTrj6TGjFaLJz5FifEP6SErrbRwFz5oLHzeJ+1sLL4E7qqYbUs9Kp+bV
nNoI4JMCq2FZstaK+lYg1wNs3/fe+mqr+tJSVpfCqrd0V9YZQk9ZFN956GWRNw1A1dAWJEXHmQF0
X69/d8NjHC9c4NmgQv0edEN/8lE1n5Fnox8A9NeTrFM8DHOtdeZBufTK8k2tsjVradGU3r7m5KSF
0tyg+2hFtK5zZ61SGfK6O70nMTPvBFXXRen0w9yKI1Js1LGkuPkZjxPOX2FbttbMKwA7uXPX6pgy
inydjekFVbc8+w7lt25XwofNhj+VSY2cd4V6kKsrQEQipUuNnlFqHWUwfAHnCyVEzNmEf+wUXUcq
AeUN/qLnR4shSdjHh/LaaqWRE3lDdScN7vN8BfEWLv7Jpxnac3p7AC+KfoDMW3euCm+MIsPKje9F
vXT6WwVNFmnLsoTSmtmrQvreVgBrglVtzLviO7hvF39f+bZ0dl573yvbxtmErrTo/JMTXEVgT+1F
p95F+apvfyTx0k5efLry5nffoDn1WNFF9Z89YkX7KEdLCxOq9qBS4JQS5GkSzrNDyfk+PnUxFXOh
jCBP/8q1SGyOIUHDbm5MY5F012rzmOh3ojGPkmt8z9g7I3FNDryQm2tak6VcP+TerrafNJLljDp4
1DjpsrRN5yjqdq6WfDQfjketQgLjsILln97W1tHOETssQdmnkaXvtZFUm+cCyU/a4vMCjfNYKclE
y2vbANozBISoIabGGGvHqgCNpaX9ppYEnai03DlWSlioe3XdAMCa59CulPgpl9+ioF/ncEn6DJfe
YhgQwGl8fsnY95qzVYJiW2T5JpJgS0XSWoEEIFCEia+80Q+mW3rDD0/MhRMc5bSyKTGbu0yROXko
oKepam5tmv4lZb2sffZCjOwTlQTGpLehrDXbumtSsnjgwPvCICHqoePl8Xd05648mUN0Cic48G4a
KyH89muBRk4XryvzqKlHVdsKSkJ0IGXrKuKoXvYHYSgzI8+LnW55ziLwjG/0JhAcoc1deEhI0Vj0
+OKNor+5qtgEcLzCgY52CAKfLofXaCxxbWaqcLIQyJKD11iAevVozfSqvqZ8m+kktWLYFVp4iLXy
zteB/ErRg+T6ewdshiG510bpazORQUKrgo0tvI06QIhAYa1L+wVSGw0NwOQG7Z+ZVjxmAXyGdplK
V06NZHQfG/NspB+FdIlvaqZqQ3DVRqayGRLo8twE3W1qGu9Z3VLdpjWfzhxOi57aQRbwy3hW5/I3
KXeepYC2MJ0p00TtwDN+mGzWRbRUAObb5bbzV6ZPuuL1P90g2Cc2CHaICmRQRkqRrh+Rncm6tuul
BYzNU5KlY954rn+owOYYMlWKMT+PYOAmpr1TCkSd7lULGTkLLFBIYZfOWpUvAjjxeJgbsAtL6dFV
i4VNZ6CKPAAbNy5PBKw7MPLFMNDbTfofuQ0MRKIlg+hL00OIEvGVRdWwAGBa+0CKQAXONPqBcZQs
Sz2/ddLkaEbeCfvnbReLU1YfghZRpbp+B0gTSBshHd3QWCC58U1xvL0Tm/I89CAnkOXThrRn1LAO
oQPGKegAFH8tR6WMSq+fiVFNBO9CNxliy26h28zk+evwBOF5Nkom3rQzOIMXJBPPyFFPPYKzMGgM
WTVA8OkrT7rPqtvKebzwAqNq1icvMDUKznVP7iNNVfay3GYjQFQtDr3qBUARDbpDSp/lz3XYQo01
CoOM3qPn+l67graSPnigDy48xxllU22ibBpWalI0Nuicobse5XMj+Oy0AFfDAnwXPCV1mUdz/NLp
eTrSIaDeIF+4tXVuCCZSdkWlmYNpsTN0OsK6aHeZriNDyOuW1PJAS9+F2HPSu4FeG9fRvtG2rbI1
65euQuigZIJJ+bqy4SrCBvGrb3mkLgPJ/sEuVnob1i+FuYTRNGc5tQe9vFGNfq72ZGo2L5Xfev1T
QhguX7Rc2fjgP2Qbknngmi9e+8AeCvkJSuZcwDBzsg7riXoTGNIu0kvg9Si/DzUZLcR5JrYGFz+e
me49jiRWgcJZzsp+kRtolckmr4uNEla7xJPAIumYtJIV/og4H6j5TuXfugjmnUYX9+tP+uvTfTa1
xun8QQyyycIojRN5wIjRuzou4p1zStf+7HXxWG7CaiavgZbIsydpDrUOrOxs187u6oWYUZyeu+uf
7vwNDtJBBgu9/PqJlM+/NOXH358oMVvHqHUlPvQ3xGMohOZ7nK1UotPYLpxT0iEj/vpen69ZBEl/
v5XleFmdSNwqDTxlK5ICqifqGN1YIv/6Dp9Lt2rmJPRUUpG4lu8zQj/1pXRtgoTODqAuL0h3j0qF
f/96mjHe9sPX04GXuAp1oUMPPCQaXqPyUsj5PGZqU7lkxy5TMyrT6GCos/SanZ0EC6pvzX75s7/X
2dGNhfPkXrBXOTNMxiSwSCnyXX7Pe4TkDo/FvXRLCXYUJkwv3EA1z8WucQg/DJUnJLWULFe7ctVm
g/KZDHJIyr9hXPCtsNRZZmsUvd0lBeGxtQpWGiyyH7Tw3jROe4iC0hOLKnL+XU0TtOFAs8mxUXgN
yiefE1+MTq5xyr2TrUQbC/5A7aLl39O7bJHFlQ31GvD0qX2Ts4fI2Hc/jX68gYUM3LCJk9tAe5TQ
3syWYKTco+yhhTaCTq7VVkCbe2pAfSbmDha1Xi8B0d7gY7607uh1DN5Db6xkRFdCRGgPEmlyvbA4
WIBrIFDt3OdKgWcAyAzK63LQYfKvkpZGyhrZy9uRpEv1/2drgaCC0DrHL0g+aG8IG2antn7R2O3J
iAg5cbiPaCMO2ZFOfpehHiHtgPkWopu1SOM1MweFsYSqGrXK9tF6AhRgaFcayRGnkLrZ0BCDRlm2
WxM1qjq8HrXfYu2+Q6IZcKL6o8wIrVRWHEAquNkNoHDaV0MH5e7VKz8eriG+krd4njqTZZPw6Z6i
woVppj9Gqn7yg4ObgrSyjzGgVmQuAgqP5bLqt6Wqgw6+E+p17bxjkVR1R63Ll0b+OiR7iGrgHx4L
mH0mdjEZYR95LrhWCvVR9S4kUCv5XaH7NXru4k7NmlNRJ69qaC1sTtIKiWScUDlA/RDFkX4fGvac
86lfLDv0JyhhcC6YieBVdRJkPbKVR+ceB/XM3cTOSylfJxzPKAZlukARGUE1FY0cwHKbMGIv067J
jAZ6PhqA7oSnCts1mGXAnkOAOk7G0UPDek976qGYwAMMyoei39XJXgW3UoCgB5mZB4gJ+AG7slH/
FEgBOjIkWr2dY3RuDtSYsF+EGWN1p1o/xPEN2kKKu7VNhJf8JQeQ1trnJezGEL6l+1yq/jfheY9h
sknkuZ09hNVNlqgLpXFvJU4TcdNApMdgLhFzr4avVGreukvDGZD6DGBtHad3X8fVX/Ylf498kIR+
X85MkUbYfQZQGI0fyE/ogUrNi19yegID2wCPNukjexwDhki5kfRjrKAlgB4p6IrWK2ZApzoNPmtI
JS1yDm1u/ZR0UPNxNVJ8XjIKpzLFCk6HDSL+3g1wdmQ39h4weRg7YQ0s1izmoINzixyZ5RFulbKk
CXhopV0VHSSxa+KdbSqAdu4j+rgRkKuovMn6TR+Up4YyY2TTAMrqah3RDpgZnndj+PZb6hjzVPwo
nb0DiEyGNBJXd3QallnV3YRd+6o5zUbv+rmGKkMXIUKtutf68L1Ltlp1sIbhn+1cxiTh6kTRJjpS
IAdAUQMQwmvzWb0Hqj+8GBekm8/k5ZoxyT3CXFKEFnAL96V7S97Cn/rP8ka65aBVKWvxVh2US3ca
c4e/zxbNmAR/vr2lagDgD+1PTOOI/nQ4gVXfqjqK5fNi573XF3SMz+3I4376YZsJJNmUhSOHBykh
WFtLW5MufBDl3KXHl/twaa911D6yhvDgSUDxUhfJuNKo4RGWEaqIpUwT2UckI4kHY9lSxF9IlYXT
o1nW11WZ6us0qtKdkgzOhUzt8+xJ1yavWqOrG+HJpV45IavFl9hFCdxgs1LkGr9e5uLzd9Z/6dN/
eOdEtsHvR1J3RaMOvhhSjAUSfYCTEQw23GAmSh2eeLQCb3RIQNFk4ZXkvzno00vOAKCvW8TN9QBW
XHoPczoRfrh1S9p/hbQSyc4LCbMK/YEMFkJJ3TduFkZsLzTg0/7I98iTtUMTmJM4SothKW696E1R
7rygWVA5nbOpFsqhRDBOKymXh/5znVyngPhRVLEj9gzle4FTat2tbOkx896UUL4pBpq/QbxoPFCa
CnrcdkDTRqpxM3zM9ZsGz/UqvgZy02VYYXTfMx/xelwxahpovb2TbNBenHmu2uStGx7UgsadF18X
HTQmagH0ygPaln6UWfOvP8GZfFzXJimsXFGSMcySJlO19iQkDmFlf5N090F3oTLtnBjFYeQQmgsn
ks9TQV0d//3jF0+StgdcI+8rNzPvrCIsj3QqIZTEaWqjw58kiMhE1gL4XYiAnrCM04UXPZMhqqNM
+Ic7y9IgEyN6bS+VBV3ewUlWYW/eSTV5SwJqMLE6Fyrl0ZAraqTvcS4vG6kE79tSVqmpgqcUV23Z
Fxcmv3rugSZZcevFZeN6ubb32lKCpRtVjobbQCI9+6mM2pdPV/hHq4Lk1xuLFqCpyuBgDIKBXkWI
v1h691aE0QisirKtiSI/+qlJmeyrFspkHqrFTWeRuaipU963thmAjm4V8BXjokMmwgesGQ1o/9Si
dC5EsV/T5u+hWP/1sh9GuVbUIJBRpj2YtYlao0VFLl2liG5Co5vXjkV7liaenH2XwD4bIuVog8ZT
f3Q1f+zWgeop/fekju+yqF/rANZjoJEeXqQCR0kX1HFR1Ju2oJkHT7ktMlo3SHta/jJ2zd3XM0WM
U/+zd5hsXJ1uO7Ia2inSYC1NTBBXc/nFeUGPPKBJhEiO0OCGio2hUVZcAJrNQPK/G3fZjd+8tA8S
Zwi6va/tNcsKOaf1sJcAs/H6MA94IUxpkFF6NQtEWTZW8EI1G/lhdWY/VT/D6Ar6AfPwPUqvTcpu
nJKeCkxeOF6+kXNK4HF6jswAzqRyGe5KJCbgvuNWuIZjUCVI6M3y71DeC3kWn1AxFfoyLG+QsRk8
FwTpnmZLcsFp4pfD12fjNEb1D99a7ZU8HZD9ukLOf6Vtwh0NrCswtzMPn3Fpdi8widPn5g633bm3
soHLziRc6rKViWGXSZUhXDgzMtINFdjxrxbxHHrsAiGduU4N70VbQn9cR3N4qEcIL9fRmiT5Cl1s
YNRr2sbbaF1v6r23FCtId/90Bk/2PVO4TmGmvBV+23PEGdbqWr6BtIwyOL7w7QKBraW5ZZhn3Uxf
oGo7f39+cBfhirPtHj2A/EKqoYxx4LPhnSQE/lCHHVFfxdqP/vQCntF8HCJzRqFkjgTEzF95D19P
eWW85mf3muTbBeEhDMd7OQfpLtliYHHq35BinyfLf1hBVScbjV0BGSrU3rpybOgEeXgtVHCbSReq
F77cmXj6yyPhw3Ss5CYXXdhaV4o0kmRrPJHyIEVJX1rZUX7RHOhMdPhly/ThNolmFwjzD5TU6Itn
bb3Q+wfOBwBUrFVr4m9R7gWlGvtSknRmx/w1PT7cr07bJnci6BFNjdkAGqZSvosp0SM/iMxOu8hU
vGmSCxPhTNL3y9/kw800evB6FNFbZeNYD/KLhiKAeWnozmR7yiSuurqZ9aGuYavkWjdNDnkTGc2v
J/C5QuevrPrDg1tWLFLTq6ldFynaVmEB9iL0bLOaw7RBEL0zSZtlC2J1Bg7rqHRgAnwDOTJsHrxl
bHjknDj/IoeuoS5R5xUVj9R2Z90g1yDJVeRjemCzuBohoi9L/t4sVXkbCU/e12iLLLoKolMD5x9Z
skQ86ypqnngyO8AR/cG2rkSsoATrOIilRbL9o0aOeB5lHSSPSE9RuEC08OuROLcKJuGLPnkxgETF
EaRELAkVdmLIHL2JmWpciPtnDnb6ryDyYaz9wjChYHELTwv9dQGWEt12z1g2FtBEQ7HkZdtZ5UFt
Mufoe0W9i2I4iEjwBpDfsmERENgu7NXn5uskbnl9DDDBMju+W87J298JIG+9n1/Ijs8N5iRmSaZm
BnLn9ldSfsDvQu1Wwkbb55KRyudBV57kwmXj6GmnYd3gRwU9BdR6y0Ojyst/NBHkab5b+XGUg1q+
MgUaP7psfy8RsFXL9jVqgguT7ZyNoDzJYSEDe4M6yNykp5RRB2D647TZBbFORufthT0cB623ZmjS
L1QduNDX73Ymksjj9/owA3O0f/LcUTu4iQ91/JwGF+rI49h8sg3KkwglLHrjRc51XWUXJqPIIZh5
BQ6stzSHC3n/uWcf//3Ds5t+VedJOj67BHJArPwwubABnrvyZOkXKIVYRcyVRxW7Krxr5QteX2eW
gTzJRGrcXWNHUrhwtEAAulcW4L7RNPz6Y55Zw/JkDRdl67qSytUNy5thRuKoyPavv772uQ86WcBA
pjo3GJ/choErw+MaNQOSW6HPgbR+fYvPB0ezJ6vYix13aCKARroKDV+jqW8ihPFG7fDr63++/2v2
ZB37STu4CBKnBxPgvisPzkyxLHWrN4gd4lQomKjEXjsC65CqqLJ+fdfPk0/wIb/PUi8CBjfoSXqo
/fo1DTWDirgWr8MIsYs0rGGgoHD89a3OBBHNnqxms65TeFBDcIAVFV7LD0MMUXwu3XQP2uxSK+3c
V5qs7Mz3RYYnbHCotJQkPcl9FH1z8RpYIHMztAwu+SF/PuM0e7K8o863Fc0pEcWFYgDrKfIfrW4v
9VAEy2+Nl12oo3y+1jV7stbzWIp0HfTtoZGF/5Dz4feOnTqbrz/J50tSsycL3nMD13azIjjo7qrx
74PmKGcXVuS5S09WO339SnL0KDhIKKbGVod68TIvLuyo59bKZLm3Fhmd0jAq8SOa9Qn8NnTnFAQe
5wOyuZfi7Jm7iMmKN7SgASw7jj3trWZd/KD3EeCd4cw6JE/ev/4E51aFmKz7XihV00fcJUBxrFgE
DQYVaFnM4CXW0s6ByJFfiGDn3mey1kO/CjGJ5k7ArOEpULCEyyzKJQr8BYYZF17ozIcXk1Vu4wHs
hCkqm7391ETPUVQiRvL29WCdu/b47x/21Co2bKfz4xghiVMD9xiVcq/yLwzPmRX9q3j94eLQ4UpN
BeR/0A9I5tfQ/ag0n+R8qacXIuCZxSwmi1mv6qZpEu5QV4+owsGWvPDo58Zlsh76JBOZ10oQSIYO
neO3Ev5sdSECnZk11mQVJFLRBqCPwkOgLtADkVHoQFpvpG0scvQGL9kdnxkba7IM9CjrEzG2RVL0
6yT1qEXbr+fMmR3Bmsx6YHZ6Yfp1COcyZrpQqrN0qu+AaY1Effz6HmeOSpo1mfSaQs1DBH54aN0A
WXUzafqjIiU1OGjCkeJRzxvcUdLaToMlqMR2aQ+JtiFjeQ0rIW0Ut2kvxMZzAzlZI7bheHViZtGh
7I6SfoXf04VJdqaFoFnjHT8skNLrI5FHcXTIkNSwaYXCkkBIYFa/Od9K+MSYtF2CD517iclKyQal
9kScR4cAAH5uPVblhQhybjaov79DTeNs8Ew7PIhBWuvI5RSU/X0MD6xLe+o4r/5+ttB+Qd8+jFId
6YWUJdyhlnBPqNChOTnSz6pAeVYLFl/Pt3NvMV3vrk+F3wCPFEBFr/W70AEqAMohHS5Z1J/5AL9q
wR/eIjTT3lQ6jw64Gj9GZQWaWnr++uHPDJA5WeleoEl2MYTRYXhr7pXX7KfzDWrw19c+99iTxV5p
VRPBd48OVW8a6OGpT4UuXahBnHvuyRqvkMv5EwRWAwLDHvPRXHk3Xz/2uUtP1mwnA8nMA5eVhb0H
/UHAn6qOas8QmNjfoQTtRPY/HKFx5D58WCuLzdqtGCGYSJiX1YhnfP0OZ7ZPc7JkkxxfOhQBmTEV
QJp9spJPdrLPXi7tQ+euP1m5dl0aiXCZ8/ibKvf0/UfD8QL29QwEx9evcK43b06S1iZLfU8ecX61
MYuvy5fsJN2yYWjftbn7LDZzZwlc+ut7nXkdY3Ir3SzTSsuU8JDjIws86pv7YIzYpRk8g6/vcC6z
NCZRopRbmOuYGR6SN7jegN0iMYue1DfrxvlGnvz1Xc6suKk/uJ2nloylQnSwPGqPFEPTorjwAucu
PQ0UmdyCeef5ZWq1sYWlaeBceOozCZM+iRNyrPUF/B8m0wC6I5Fg9mtN1qEU2eaLrwfm3C0m4SKV
LeQhhiY8NKh5wZNH0sOkMHzpcHLu8pOQEddJj58um3Ec02XZ9/669S5UIs5EI30SImJZq7CU5NLt
DZLdGOoUi+4lvvt6WM5lEbr2ewDqct+QRAvQA8/G7r45gbgY3aCP1ffy2HwvXy/cZpzkn2zDuvr7
baLcR/4i5CXwd8M7ph+9I2bImClrn54Kps3ahVl6ZiHrk4Xc+Y7t+MAmD2AL0OAyKsQG160z89+y
S7vauZWsT1byaF6to3bHlulhb4vhCowf4t/SKla09NH4F5e6UGfW3JT/kNdxie0yw5ZXKExJm5pI
+PUXOTNhp+yHQFa6wcmpgjcSUm7YKkvPKUJZX1/83GNP1rPWSvVgw4C+qlB+k9kWHOX215X/11v3
3+57evpzypT/+R/+/y1FVs13vWryv/+5T2P++5/xb/7v7/z+F/85+G9FWqY/q+lv/fZHXPivGy9e
qpff/gf2rF/1N/V70d++l3VU/boBjzj+5v/vD//r/ddV7vvs/d9/vKV1Aj3t9t310+SPv360/fHv
P+Ajfxjd8fp//fD6Jebv7jE4g2Hql9XL3//s/aWs/v2Haf7LFLapClNWZEtXx15s+z7+xFD/pRuy
pVi2asKX0WyWRZIWlffvP3T1X5Ztm6YFHJ0ypz4+RZnW448041+KasvCBkWom4B+/vg/b//bB/p/
H+y/gIicUj+pSh7mt5XP1TVLaLqtKTqyZBTjJttH47haEhnoXahZUa5aHYVKT7GVUXreWLe5V1+o
mv8+9/68nzBk3sxU0LeY5rWqWdqJjcrpMg5zCisYjA0LIbnOpb73JAr8dSOhCFvWEJ+0pt0LNchF
KglV0GHsEGkK8rqM1rnuY2jnorRIIUkCVGyiepgiT2Q6yi4KbS0D+04j6sKC+3018yy6YtIVZXh1
YTDUk+qArvtC1Q2sNrEvDjciV9x7MxD4TPYDgf3D9PvrA3/8oL9H2F/3EnxIC2KtBTlqWiLokLvI
ETuzl3XXSYTzXD5VBoK4VWPHT0pVePvEG/yTpDaXTouTc/2ft2bGyryhhmqXPtltA9kLDcVsbDTT
lPYK9qh3wx5ZHMw2ZS9BM5cuiVBM5N6dpjx6jPM6gsJ5X3YGIEE5Mx104tP44esBmcA4/nosIUOY
0jRFVqfdcCVLgkbSDXtppHm2EqFnbRKthz3aq0iQIPEC7whTI61ALENC3RutBCnZY5ZlLnrdwUvp
6+f524rTFYESgs44CZu5MNnaE7xgW6Ma+ftDTxobhLkJAjMoQJO2cdtuU9cdogv3/NuqG+/JWsd4
iwUvi8mXqeK4N9UBh6q0w2g4iiD+mAlKVl+/2d+mnik02RpDnWypFnPw92wCMeFSSD5O3JaXFdp1
rTSVh5xZWCfQYKX4rZPi0N42amJlmzSMMdL8+v7kzJNoRlCxUWxg+tm6ZmlTUEUgwRsvsBFdZZ1s
avjrhWh3zzRLlVX8Gsr6pVGF/L0baP/nuHk86KGsFFd2b+cYSJRZ+gIkMnqP3JHgEXmxgbmR7NfD
CkcuBf0mv0RyyDEpZ8CBkTz1mKhmdGwDNDBQ9tT7+8iN5fyhF5V5oyJ7j4un7qo/9cTuqqNUxrUM
KRba1UMAdz3DSK/LqZyKpO4NtCL6giOOVUWwZCQvLAvEOFQBpTlvqBvphaJmc+S47SufGl21lOoQ
HTrTGBDsUivMI4LQ9xniHlX+3DSwS0pUWWvXqVp6qK1JaY7qeJkbpnnMqSM+aqnlI/PXjUzdroxz
+/V/U3ceS5Ij2dl9IgzhDsAd2IbOSK06xQaWVZUFh1YO+fQ8UUMa/xn+pNksuelFd1VnRgTCxb3f
PaeEoQgLF8cN8s5t1zia+KmpEOLVbs58Rd8DSNw1QsKRZH5P+L/JfvvL89iBnTitbl/0D6YV6+9y
aWQN26M0P1s3mZ2DZwLfxRFW0G8Mp5R0LyY7KzZ8K+l7TIuVn5OvOX1WsVk/U2l7h8GYAR8XCwnZ
5m5q7EfuR5Fl1Si5Qs2zm31MqzP7u9p3LzRfqT0SQOIysCwhP4ZIz0iJb6amTSxKLxbDTdl6aXTt
pl5n0aNEGdkxJwLkkq0SzM/quL2/68GslkcVj75zagLpQA2Xw3Jr9eRj/+tRuzemYZyK8GbAoHjc
FKdCe4pTIAQqJi16C+Hd81rEkYgAQOkvdU/tLK7V+LurIwM2gGVRnd0yqGdNXKQAVKTzzvuQHnoj
XrWazIMJ3BopadGVeIpEnBF1MqNxf6xRF3FJnbq6el6aNBbXge5FdFtrGaX6yMczZyAAGY99G3j3
5mMS2IL5TXfqQ3ipNWsDHvm0peSwTtgHBKg3FiGaG54fNHsqWKPPKlnaadvOMU+d9S0XgjDTDLrU
wUSTZcj9GJmik+bnvJih5MDOvDAH2O1xYTgRo3JzP5J80KFseOHrEgE9jAjC7uu+sea4BoUiO9gX
GE/72UP1C1obRkrnZ+mL0JfRnGWpp90Q+UG+awMvAT2aRgp8bqiyY9zOmGjAb1smzQjKd5iG5rzY
CVu0d4C66G6llRmuWEodXosftcBQ2sK3YJ7W4iv1erUcsUp32WGdwawRajekmKTIUEormJAb5drl
O+MfX3nsMW/LEUHIdx5XZW8WU1Xi2iI/rJmLiZBWrJNeC6ymRT9+pl4lecBHPSU/5irBqB5kc4xB
W4AKO45o4z8iLfJizylodo7RvJqMWkmjcCr6Tc98dlJjeVi9yZ1JsEIbuaxjmB6Yt45RhnneunPL
iU7UrJNZnsg7A+4LCiSRua7QGmeDbRT0+wteumo1kqKe+D650YFJ6X0R885uqxxYE6QOgOdqDFO9
aYsJNRZ4DVRZReqG72uSpneFHMj2N02KGKeAWzTuwM/GDAYBZvxVxL68mlIaHmxfvripV9N9miz3
vGOxhkhfAs86v516TBj+7Rb8LG2SRXbTO10CgCsRjPFNmTfeFDnnA4YbdOue1hap7C4tk0Bl9IqT
gBHvJYVHtuVDg0YpgzZ/rlTifPWlCu8BvSJDcVYB1jivawlaPI0yu+tqP/0rFCvC8FiGl4Uszpv6
uQAPRSbVxDGQsTW00AmFyBbcHYVldgmq9cuKMCK4kat3UUpYZ4x3cFwYmWnShhE1L26a4tATgZuP
YTVGw83oB+F8dDD7Dpsoh5Ww76uieKvGQi67culGbh7JpI/F4jnfLMsRmPQ4ccjNGen9inKOx1uO
yhQ+RGoxlSauN6IsjVoAcZXvVXuWYWGv0wpK56mbV4j4hBB672rVpanPDAV0AU0gyXKz0avx8+Pk
BJ1mNLJClSIH6UjsTk21IvioPXPjNbi4odxUzdPqEYu/8BL0Y6cihi8qMFvDjepbdduEUwhDwY9J
KHf84xmkxIAPCDS9hdBZZb+doGE6FJohahTdBOE1t/suvHVTX68OfKq2E0ATxsI21zOma1Rx6TxC
m2kg+ZW2YeC4HxdArO5KFHwoBqhYKasf6eEihpSZhVAlx6lJPRwxjOFtMlXxEvM4i66q1YWSYokM
3dScN4Ao9HXqYsY1/XKvddO410vcBumbdYquvml9ogF39Zob2IRF5HS7iWzICjsAQX0l75m2mS5a
dNZJhtxSUea44b0pwuTV2WxEo+IZ+HK29DsQE/HMAALvZpLpkFFKO4h3dgo7YkKItLqmpteQ1ijc
ws7nbkrN8O4FMmDEPh89S0VlluExz0V5BXi0Q84ytXb5ueheV/dCJUTZbeMQlvd1W09k+4fKBYYm
mnS4b7LCjXcTj+1b17DvbdvJq6D+67TAmTNn03PXrcnyak1Qzbdj3sbOQyXT/kFDcWI4shVMFNSl
E9w6XVwgDKZ8iy3ZlGnyHDlOAgx6LdubrlYYuuXcMRi4jk2RnRn+S/qfsZxa/MrFbPr3rmFABFaj
X00PqvX7h1iju/8YRBq/pb5TZKcCUmy/i2nsBUwNKeY2PcNX/q0GhwGoJneT9BCCi+NomKonK2be
53kAgHxwc5FACcP9d790EdaVfm0Slq8mSij4txYKs+iW4t00Me6YQPSsKXEcQ18M0GKAAudMxMys
CmPM0avLHH09RpDMFt1EP/00G1/nfKzUvnei8IFvvvwBa8UgMHJ6g5FZLb+Yel0foyZDVeXEXvec
tYYww5qu7V0WK91cJ3M2F9/+WCdPNlJrgvmjYPp5Gi7yBHdkQ6JhbZwfICs48w25LjiF8MrFx1RZ
RX44LW333AfGvc1UyGijdXwaAaKTnQXQZSHlGVlgGC28POZA4ZryMXXHC0wh0NzNTaLfXHjwDmjG
EIOd9vIA1bgfBUxZhG7XXgULe/t+XDTUiqyMAFh2KWsBSemOXC/ZANwfOnEx6eKnccLdyFI3oTVl
mcE0jjgY102cFqc8g1m8S6hE4LqThApY6z3zV5FXfLoke6YXZ/DQpTGPmv8WYSIQGS0lQzpjuL5n
g4JGHLDlwVKwhiQWnxC/UOJm7qtKdfdV14vHKLqV4h3cM4pgbVbzg6taY2+TldPZiMVp0t1jFNTw
qMYqzhG8tbOybzwPffgr98knfrhuK4crzo6gOvZdPCYcVDOoTtmu7P0suFJzHE2IBHQULKe0CEz9
xdGovqsyOmAMzHmwK0u/8KJneHLKXHvYLQSj70vkMutbVnF8XEOyqSxohQw6ItKcsyP2yCpxvwPZ
hAXkKB3zVtvClchKiU2bYZw+nTVPmeaehuHVSdupvIs4rgJslR2U/NJDt2eWGaxw5yz5K67U2WMU
ycOB4i1+EW4Dzq/1XlHCMHstCsVo7GLRpbgCvpaKgbcfArjCLX+8bJjec/wZrnPTxd9uQI8MyWYf
3Sy8gRHMv9kdNl2gQQy5VVyeliDP8iNQG7h2Q1l66H3SQO/Wzvc+k653PthsfAteMy7gRBmuIdu8
ScdP7Wcj0z/BBSEd9mm0XIbCIXGVycxu4vmVYW690J09aLX0ZlfVmR7wLeByS1qHxGFSX1DJEXiC
x8oSezouRcZQY+0tI8afuGBXzlFxCubRI5vsGrfVP12eE8jCDd9yULGWRpOMipkNKlmRHUl2s19B
Wkc3fqyjeFt1gYdUrF4HzpVNKoE7Nb1+hHGfN6clsiHEOC3sm7ckWh/q6YIUDvJUq61X8jTVUzqu
+2SoxbetKxredeViXKmxmGcnCbJ/IdBoV/dsHcf/oNrn+aeY7/GdsUb/DmTGKwC+u8AGzCLxMATN
hdaWpzwfq9+omyFs8gsvNcnM1UL84bfoL1a8HuEvPzZpo/To+bN8s5GeJzw2zoCsZLlIANYy1Tdr
LTBk4uUpwaZH3sAtfhKTuk2tAb1e2nDmA8j9XkKKcXtGvkOWh3E/+m3DncmuIwqVyVyMbS6Z/jmS
MClXYpM++Fbt4OXghx+FFk56kCBDnX3KxdjdJDiS3yiFmHDvzAGX2KJOeKLaLh39XUx9+svLxIXo
vQILONpqGD/GLMfzW03j+qOaszHa8ajCXF2WDMpB28s1vODXjHdcrEsF0OuqoT/JSrbFrzJQSfXT
LcK5uFJB5wYnAxTIOZlMScTECafrQxXA5r5nfVLjNuBfgFG1+fgfqJR/qZr9P5aq/6G8fd98V8+2
+/62t1/N/4Wi9qWX92//WTb+b0Xt1/XHd/7fS9qXv/T3krb2/kYdTStN1dK9FKEpBf1HSTv4W4TI
KXCpNLle5Cr5XyXt4G8B/4LCEEVrVwjNf/rPkrb+mwhFEIUKhJjnUkT6V2ralzrTf3WzVBRqDlwu
P+pS3aaw908VNtsjBzAewqsyTrmhOLY9zk47HRO95Puql/KFy+/w8P+8Q/+fuuulhvuPP1Txoqnl
c+oXPrj0fyx+kamIdOZr0ChDSTy+hR0FXcwqloxa5Nh0C2gpt7knE44WhekRtZliFv9SCe7y0lUg
PUWVT/gSv9I//xbTPLV14WYnznZXKUC1WDIdlazy4v4tP0u5vkSocv/3ly7UnwzsP756oAJaUvwN
XRGIf662p93iLE7Q10cHoczrEPQ3C/qT5WlkShvoS+zNj8oO3L1i1QW/0rqh1tKy+G61QNi0ybN5
+dnZefI/URnJN07YGPDSbPXU62yqjEg3HKhmJ1RQdScTZLJ4DnI1yBtOj5hoWpCnXlNWd2PUDemR
7ZzLrDOoB6rDd22f46KNhTvLXS2DerqO09xunWXw3iqmb7cBrhKaAAWVLj67Nruqysgrttk8hchS
Elbuy1Z22Q1cm4COKWT+irqv+s7pnQICcHxE2epqReuClGBKviPlxmA8PVSoEwg4BqGio1zzhyYa
HqLJvOWLRX5WWOcRQUh8cUfbZyqC7dVCke+eHgEsQFW5vwunZBB+rJ4BVKjnxC+cU9xcALSuuNiQ
+CGZziQxvSo/6nb5cz29V+0KqcygxhZt94NL9btTeFASSiWPUeO5HPsSDqnLRW7ILZ3bvy0Q+jlQ
/kZZwjFR0AICr1A/7BKekxKcZQuha6tWUX03oQp+hmPTwHqdR/dpTPy3UmfdHuXv9Rw0Q3aYHBWp
fdrOrPcVp+LTUHBXuR2Gqr73NZ7qpRzbo2id5XttG9tfMW7pz6BvRoGdNWqS4mGYnT7HF2vlPXDA
4HddBLAwVdHmWOSUP91Png1wFZjF8qEsyn+fzQK7yIRDps+RHiZ9b6jHRVub56iSm7piu+5mwWQi
UoKyfZLpOnXPAR/UfCryMfkxRE4/3rat7tniq0ieFaVNRm8jaLh7yxctxFqyEIVb5wkiEKlIfevM
WB+2AR3V4TrBOfZC6Hx4MnlWQs13qEAAZhiw8dXg6PdGulGHfCYtDb9nJqujNikD6XAX9JPMjfJO
GpRldTWPSC0OOcTan9Gsh9dirRATJqXDmDNE4FAwZzkGLjbqoeCgX2eIZBguF+ren8IFY6jnp9yL
wtKswc73c1DAPMcTGVTRsZNvKm4Th1jmtgOfQE1vv5i6ecqt3wQ7qbLqU7O0XgxDTeEgM2sycfRT
g1lGEVa/KupKNC+jBdIH5mZh/y2LHM8SrUu8ou0I33KrO3oR27F3INJkoVHVYbZZnezFQJ4Hf2Ru
mMB3qoi7k8PZsixZVHaFrxIGObL0grij8oGehuD9cvBoJWDXUG29Nba4YEzLIhzO0CCx1brMgvC6
mGq915hfIJVyU4LcVHphvA/dTNo9FX9EKF2o/OUjG4zqb6axjl5nlXvFM76eqMCJKsOXtoonyOLK
e44Cd+a6Vw1zAbW8zXmPTRrI3VR1af7BFxoYeJLLAFSV1+JYTxfHZJu+M2F0KnOvugXzAi89yeSC
hdRkvXoeGqdVP3PpLujMymXWZ3ZHr9v7lNnK68j1e9oimlNtoiv8tMOyyoIccSRGtMZy+UnJvDHX
WFyo/hL4rNYNPU+JbmKx3URyNloPWTFN115fmadgLqcAZE+I1cenwm0OzHFVP1eKbcuucrnW8k6m
cH3phw+vSxZ0dGMzOTz3VR7CHKCo7V5REML5yzuZVdd8ab0Y3yyVtD0VzfXJn+0Eg6gNuNvaao7q
OzmXF6ZTJKdzKzC/7Hy5dN8RZW5E2NgmUVoFwXh0/CJYdwsL0E939If8OKaqeVk6X5S/GhmouyAf
W/whhe2QUylv0nvt6/FLzmhizl1WWa5y4K9bBNC4J3JdXvwAE1yqnShopG1RbZY/tVdEj7XQfU8x
F3nvtqELCrNfz1+omhq7WaCA7x2i/oimaGVttA6dl0Cs8sGp3Bkznm9QsYRlaYDhU0gAQrgAQEdZ
pHDfTeDqxz5quPfQwT+PfR50xy4Biv+ITmKub0WTT+ttF8c1NPUmMSl9lxSxmFR9eq+XqSqOTqsx
3lcLdfRtr7wsJ9GW+f5d3gFJ2gQQSR/yoGjuHVszklM3DUlveijAypE45Dh0Zx6cHawM3mqnlsBi
GU2i0WCDuUWd62HNNpnbYZyuu+TBLilwbBx9DKjyi3yybib3ssA8tHHSojgHpWvwUdr+3a9XHAsl
ceg6Yf8Cam6rd+woM5NckW2v1dgBNQvGtH7JEq8BZ89M6KEeevlR6aj9agfKX1wCRSv2q+7X7ggS
PXyyA5Twi/vsofDcGylFdwcfuhnfokwig5I0m8wBYPbwmkNAfqDqPYBeTax6GKY4x9htTOgeJ780
1a5Vvetj6l2I2ktnWQquwAP9ujRYhjv208vBZ1RSX+c0K+ND2y40AqYEAfTRz+euh4Mbr5fZuuJX
ULBTIFtZy+oYsMIAZPBJT151BDm6azesenOekYbwH9F8T2Eud7lbOOFdK5b5icpS2l2HYZebwzSS
qj34uQ8au/ZtfawXqPPbDM92d1tDpV5BwnVhfB1xCuyveiRknAt8v/41zO54E2bOMp8GyAPjbhVt
cMuOPUWo7gf91eTWNDiq1x7bQyFWlBk2jb9BiLjl9ZDWmBDxVuChVB22VpyNUTKxPIjpO0NoAJHa
Bfl7GhHtDTs5cIDdLIZYNBtPUlz6igyx5Wr6rsa23Iz9MP60Org3jXCu6yHs9rCkwk/KsBBCxZv1
vX0UOPbsNsSHUjkgn4q471NmhnAvsEPSnjsJ2wvg3i1tBUXR0N1yFWVLdJ0KXEhhmuxmLfrwKxwu
sSyusb+lieJzPpnqimivf6KABBXUUqGq26nZOI7FRFjl9lvpElQxBIBXJyryj4SwATI1ipvXDQOw
eqvdMb8hCyl+WVO2Z8cja9BELTt1iiFURln6Sb3afc2C5mnqQkl/Nqc9WcacESYxPq0R8HAxVIe2
KW5iz/usL3Xaorx845yGhmxuewC/kTxlCwi+zO/pLaY2OVLxP7f96J6GJNG7Rbkc90e7nIxr02tt
RbZ3lFNudeRk+xSi+10Rlvccg+qdvVi/fDd86mzOCaCfxBHV7zaU0W1LEQDfaX4ORHXMTdIcFvQo
u7CoTkNJhdwPrv0Bl8/gT++h5+OUSieLeh0iIEM06cYv+2zvzV10S89oONAoGU8sD7+HqM6PVIM+
e5xENsnik6ujv9y2jDZqyfazGOv7PGZgnmj7mT8TnxcEF5Cr8/c6YXUmaSSP+cJAc0APyvSHPiof
OSDDJHTcxxi2C62O4JSUPUgLhSkJinN2phFI9NXSiE8aSvjBwkA+v8QWaa06xzVA2bRETiQYezW2
dm75BHEQK5E9mdVjKriVgWG5mmByMPZJgmPCpFmAJHKINuFiFdTamuaBg/uMtn6cyq2QduDs5wRf
VpjpWraVemF2SX1hGzd3FMk/g3UMHjxTWAozbrxval2cEYM9SA/Hex/ELyJA6h6P8BK53W3dRb9r
Crddh2CUW5D9aoRfXQWlOpqSqfU6qIOz52i6WBPUizFfj60pkJaYDzkosZsyDNadPDrWuRhWmndb
EQNGyBWhS1qbY9PlHnIJe7vO2ZUwc0ovySAAQK5E7BbDA3OHhLjy28j9FdIX6QVh2dIxp0YML02n
2Oj4f517mGlb7Zd3SsHS7EPxxsllcTYFs0/7qpzVu+30X9mEfWvGMxVA8T3iLJv3A6h3tqEEqjCP
+WKvmQ6FzinxlHhF6T35ZVlfy9B/XFb9RE8fA90q1Z2aqvBHMNEnmdDn4WVqr3lGhxfV5TeEYG6a
Kq5uDMzvZcpuK88HiZ83tCzJF29oCYCttLm6CoA/7T3gigXykIFpP4yE08GNxMVUm8MjhF0ynf2o
O/q+/+TI5ZinY3XqceJAY6dQuCyleQ+nEbeGBxTSa6Lifam0vEMQWDR7SFv+nTFDjByow+FQKvFY
XAztToxOdMAgQwgnBWss+urorIv3K/ZQFJYpZyk6FuHNUNERdCI3P8RQP4uxBFMYNc2ZBMa5djOe
UC8eHhscG+fJrC9uhAHcJXXxMQsq66qjBNDomhz1qO2BVuzZh0oFWMNJz1UuvVNDWXCvSVFs6ymG
dV4vpvxaG/d5aSf/ZfDY7qaQ4kHM6g9jXr10WiRPY0aKtswLDr1SF7vYtWiDvLTeLXn8Vya765ao
/mEpMzyZdTVhClM0AynEWfWRSBXfrizg1x5EjhxtcYGwJkpvy6FLD1T3jxMfzdadavR1xnP3Wg27
WmBByY3TsSnTOF+9StyTcmKpr20GXsuJj2mU0zkb/JSWmQC2ITCSnMVCN30D0Gv80lFiH7OkQRSb
Mj7IfhlvfMCf1/6StQfM0tdcONNdsMzOS7xmVY7MrAp+aD0/RqmNvsgqrIbLJdTv7G4yTdhe5DEQ
7od2uBLKPdd8eTiQQwObI9fd0hUJ3jQf8y3oMGxq2lZwBZsBwpIOUbJ6SXkQizMc0XrjogkS+1Jl
BdQ54IlkCy4Y09wn6MBpYF3j/KkbFKKZEptA3YY05ChbbEYqB/eeN6pT6VKuXQKuBCWOjmtjaEa2
M1regeODpKGGvCBGOGDsdOPV9EDyNu0R2KmfAwVOjEtQtK0PdNQ7rk12mNFRg8seu2gfR2tzhoIu
z0XF49rD9ScQULXlTDHBo/Q8jQSsnk0wzn0DYJfC+wOMu9DrsYXEhv737JJ/eErtmETYQskf+NBy
FavDBYXaKeQiXS9p2oP5g1i5Sdugx/kd01xKthMZMgRHa5xyfN5PhTSXMA849h9hFA8jegCnCPxk
N88Wfa/vrKoJD65HAZHNvEfS4R0ym1DO/ykmkUQPft++2qlCdJvKNKAsnK38qfB2ct2B2KYbjN1A
K45A9KYoIubquCel9ajfacHJsvvKh6wKqtPc6F7ZC4KwCzkgpV2VorsgAOXNx3UNBMmJUXlliMJn
oM+wUtnuGZA50+3rvQwBzTq6cGm4Jc6eczB/OtkZ/U51qEVRfyZ9A2Or9SUhJloBm7DowgMNK0zL
sLu3vZ/02ybujlEpf7Lp2m1EHOO5a5mKRtnnib2fOqhi/Xmi3l7iW47q33UzNgd4JDDjdftKB2O/
hvTGJlXfd0wzZy1cnAymI04O2jDjmkGpq3HvtKwBG/KK3gcZmG7fzjyaLR1gwhvtcOqIvtMlFKO4
wNWmy23MfS+DvjzzVewOiaHZn3qlcwsvkzvjQKe2nhgchBUXbmztkmqaAqfdRVZdQ81JiXS1Lt8n
MqpIx9hJrLKP6dB7vJx+bt7CNavRedku8dBNY6+Jm5a70yyc7D6qlvxDOHGGy0/lh9bXdbvvWhAy
gMLIJ+xcKXheE+Ipxc6hYgnyLPGpSCyt4f670o2YNxQcOUuIqCFrYiJzDFKZjLtm0d6bSUlF7YiI
mLPko93RfINOghSVC/RUvLo0njap6eabtp8UXL/lbu79/MoO3XeLAjjDu7wNuvHglwSDaDXszby0
V17VY20mbkVsqV4f/XWKT3XfJfdV3NlXx7hbpys4axSrucsFt44Nx9Xfgshdvukn2d90dhQ3jgPW
NSUK44go2PUsQweU4rdTWDqHTni7TrjVuTBFcYxGjraMAkF4TIeLGBY2uH5ygymgZ8cEQwIX6bn1
ZvVFix5Lt0Ji34/4LP0pEcdKOcO5T+Vb40XNlcBvSf94eVXYorHSKyiaK8pAN2sfvalnmx9W78Zd
x9/0Z3Bl2qS+shpdPaTP/sr3l1NWifmxnhCRpnzV703aqqs0j+SxgVRF3rCu1XzSnufcDj3+1t1E
IeMhnrQlachT8UaJJt4TwG1PTlmVW+O7eueQlKAxqOMXzorZFWZ5Hnrp1A/tKJ+Ujy21EHn5WEdS
c+CJ5zMmM0FesE5xLaiy2TmJKg+plyZbjSuMJNolreMg0kqocBp9q5DYp5y11/gsIUsfCx/3xd6/
WIcu0tebJO8daIgZPEKsRcPW7TNe39h1uJvqyRLzGD/cQDd/rTl/JcgiKDf6T3gomJiydiBulgPn
4S4a22cyoN1mWgCqRakBcWeE6DasB/A6aacffcOITjYJcSgRuTSqPXSRtT8G1182E8XaUzbUXA6c
ct0FczzRPPXbXxlXDAwoCWxsNzBHCwT2zhdoTgYbFwcnWln882V448Z+CUSZv8ejlj9ZKQHg0j2R
KCFDlc7gy8kQNvtYNz1i8Uuuld//hdrGvA+44X9aRVFyGyTzX0GVQ/PKBxR2TltA6Zpn9kJj2r1j
UboJKtHjJLpzTJok3kZkrv5a3Grl3dUYhAosc7CX/SOSeZSpMah8y9zAq+25/ALBEr/k2v1Oeg7J
VIurAKl4OT6TsXla3KTbwlhddgvc09u4XlFXWOeS8OEoUU3YPpMlOaS+V+yzzH+n4YB5Y23Vpls4
5AvKApzj2IHDFAdmW4/ypuzteopnHMeysiR11qq+6oj8H0oCmvdz4qmNF6L+pFAX/bVckm26C76H
Oa4evBSzn1aCYwhn7Z8NSZ5D4Tnd3VjM+DfdHmZ9heCCbFByknRDHqfYvlOJQoDlkE/kVBeEydm/
WP1cWv67uOooPXTVUwCl+IqhIEJ3Ano38eeJnCnXnpiLT8PXuwpt+2QRc8J20dV+TjHR9nlJAmq1
H6XsZgyRobmhRhruisZ4V7Tsmwd3iHG3tRHqUEzp+cEpCZ4tGkd4ADB5M+W6oTE/dN4PJQPnWHYi
MZu69oCSM+XQ/6IUtf7M80CdycWxeZdsC2IhVtybHvWVUs49UxHjlVM4kGcoX2G6mKx5oQxQHSSd
hu1qGij+3XBTirK8ps5IRLT0TyQOw7vUTLcd+extiB9XG2e5sm0/P2Rxak7VEidv4Z+8Y1eHhdky
u47Gcmaa4JG8VsWBtGA5rRccUHPbX5Wso+0snylbV1uUb68wrvTBVLw7k5zvlsEdTvnQHruqogfh
B4/EJHmiTbDiKaAE1d8awPg/WsmsAxk4QfCFbGafH5SOsgN/3f2kgkBkc/kT3+QQ0pyo8eur1o2d
butEZbNdOK1joaEifFZ1ViVXwZ8gKIbm3Uq2hvJnk/ziYLF8DUHEnuVeukxRIEtsYmqPhvJtzEpu
4oCidNHjdpcKtH3W3NReUOzDwCd40gcchBevpiT5J4yKCcFJDjoyBF+F5oojW7GFh8uQs3R/yCSt
DgAj9ffilT17cT3vKGpWd6Ss5UtMYvash5jbU+alGaEvJ3iMe5SbeYVhvKXStpnHseYIx1mA8bix
u8pDvphBYy6Z5Wx5rhrZ8Nis4rEOZrvvtcMGnNaQeAnKFPySvs2efGcOi12STtxabWZP4B/J3EQT
La1ZUCUtXL9+mJ2ifhPsbxtJNfmSvQZilA7G2184v3srmDOixGxeqL8MBwjO/XZyvPg6XbiC9cQb
37Bh61saStF5KaR8Wio3eLpUjB6p7wRnmfXtefkTJUYWMWCp9yKGSSL/cWRXewHyS+C5hE154rja
4H6i/YGpc36SkfzsVZV/MLBDPnn6k1UW4eVtKbtFfK5/gswmrdhW+I24rNhg+bRjt76JPFRMsTQI
4sq1K38uKqX3NoYhzwfX05DAOtW33jtxxw6pUNepfx68xLkRTdGeM+GPN3mGNjWeiwEIYeXuSHlf
TJwQNF/soOtjlCHBIQnE94eSzDYpJzKYOQR0ysN/D2qXiuTKF4EXCCDh1nEWAljVn0A36SVqTFgA
yLbxrff8xlLvrIf1mP4JhLt/wuEl1cB423FV/j3MlsvNltM0tbfQDe317Ib+eCi9Jl827SodcQ3o
DKkhYi/sEX+i5/TTFNKFJC2r/SC65nkZ+vVURAMJVUL+h6TzdHZQFFLulgn3t9cwIbFh/2Vlmr1W
3rc5Mfap0+NOhbV3iOZO3mk5cPz/d/bOZDtuJEvT71LrRh4DYAYYtoDDR86kKJIbHFESMc8znr4/
z4w6GZFdlXV6X4uITSjkpLvD7N5/REwDxP53LTzlwsnrbHQQA3AvFrrhzOx2hXCnM01ehyGqDREO
zTL81tVVU49MFliX6MWXLrcYY7Mrtm4hopulOHh1+zyJdPALBw/Cmtxl1/qhyXtqRmhLRKW7ZKte
0s798LofGxaw22FujxrTBM1OfMN3wyIvnI0ByHZ+Hgg+VssEpbCBAMPzHjR4KMhedp7dyPHjIrpZ
M9hnJ1bsvOOFX9hXSMd2DnaozmrXfSbWeu9s8xCMNQ1pVBj6bi19L6selFHBYVB2sA7JXdzU+3Gh
bmQZF/s4jdbTQpsFshv6z3ByUivXUQ7SZ++lR75q7nBVpIoqEkSJJljFUYP5x2VC7Wgz7tG98t/5
x2uAuaGSTxZyMGng9E1wwM1Ge/W0RHNo4496dtkCwyxZ7oVBrIKmyYMWRhrkcrSuc3OXivFuilyK
S8b+yyOlfGOToFEwyR7RRQXdNJ4sld0Wk9K7a/7krJOgbZb82K3CfaDi+2IW47SLrAYNVfFpa32v
VguE0rmjD60lb979sjOEC+O13j5HE/5YruK2KZefRdzNQcNJCkjiUPTtHsqGcplWo9nVKP+J1zSv
3S80qkUVGy+y/fSSXm0mbO4Ih4rERRs3Jrexl9Do1tpQGNXc7OyoLfYlsF+8oYMuOd6CIbYJrgN6
z43bvMoeSxv0peuYYCP4aD9loA/iWJSBVdNeV5b9d96f4zolqDnt77aXNEkgZeteOo6QAxNfxJ0C
+5QtS3qr527+zoNAirpZ4SrqJ76hm1zgNwZnXmjKUtfkGHPhUSx0zKO82vfsr3iCM7nC+gDT4nVp
/u57cXNT3EkGGzBfk/rzss5QU1TYE8wx+mE0pRVe8QkfivtjlKP9dT2/glGU+c8IBqY75w3ODX51
5rCHJEP7fBtBjC0Ai7NDSYucWezm1nLkvVustAniDE6eMU95K8Pd6JT4ljwOr3Nf1Wl8A0eUlkGs
JvE1cp76/2coxZJqogSOCc6g4t2yqmkfqXZo3v69EsX6q7kO/Yv2FJiiAvmEexP/mtSHmc7rapHE
R3vwksdCFsPTbLYsT4J1YtktuhIuffAT73g6jmDQLQoA0hAHL3qvxhpFuF1JgxLloqCVQCo1P6FU
bLCnzOAYPtZROjs7YkqzcEJcSe2jV6UjSoSlvbHpNX+vVgmuNNoT6hCys82w4dP/w0L4v8K0/7AU
Fuj/Xpj2mv4eqh/lX/zZ1//jH6o0U3j4qV0tPCkx1P7JaG0K62+YUvVVYWZb2rQwQP5htLbsvxHp
x+qG/kyQEHCNvvpDlab/phwLkyZOQheLtke+z39K5v4QhP3D+/5fO60tJG5/0Yi5bDuOoqfYRBun
IDn/tZrFHcukj7A3HBvK1Bc6lUCAt291Y2fNbU/36Xw/LgicXuemX+y7sqUlTMKZ5AkmnAVkuDN9
Z4hdKkw5W7wLCHz3q9FyKx+njWLUcwS5vX64SGWNO0/PrUsVfJcR/uxZ8VBRNGt7pkn8bFF/ijSj
YrNd00Xgj2LD2VVKNGhqmm4pQ5FtUXzWumoedDSV2Dx6Yz4A/nQmVrRi+WwRoT4rh74CxPGTMX+N
Kaq+EMtRCYjogiHeDwM2cCxNjozAb/lV38y6cadvjU1aJhYairEJ7UcAoc8g1yRkYUkwJHlv5lr2
L4Ig6ebUeRJDCI9u+9qin1XH2k43hwFrihrcKm6fn5LEqelmnebkGQK3ik4TEvP04M6WBpvXV8MG
ECrMaxZN0LOcgRxBhwjqfPkczdhF3F62G9rwBaIQFyAu8BDnmTT2S01VlJysWYPp2Ho6uEMn6lAg
RFXBWi2iCKI4p4Z+XsUmnybLacywT2b3u6yshEJ6EjapKCvkCi5vCmMNaDidml2ZdEkcjMlwRasz
2dHJWGmqwCocd6zh0ezxJk+4D4GXuiS5GbLSBWMhxD0OatSyzO71atCmknWTUZ9LpxhRZ9XuPIa1
dunlaFAT03SWRor9ozDMNdAlES6+ZkW5roJDPXw36q1BKg4QfVoyQmdB060GO1sD93bI7NXsmyCi
hvNX3Zsi25tm7kU7y8VcwFVV04YMbjAvp40/E4Wgt2uJIQjFSTBVsaSfz4vbOaCLKPkRT9N63Q+s
7ceSlJJ+yCZXyWu9dCnKi21JXulVdzVeI6yve+FEW3lJVtXdtJPM1XtPx8unyfmcn7iAr2rxpMyS
D8kkyrcVZyLxTGafpZSoRWO97xanfk76ZCTdymuW6lcrY7P/nVV1WZ9YdOJtbxoQ8ucKmY8865bC
7iBxFTNiQrSsb3VSZAjNpTGEHofDT1VsNRNvay6u4hZA2EyjjpDzq5xlpC9YF+HzhedtPyJ72nDs
WW1iHhilI/tiV2Dh+2GdEKykhUzNG4qO5/Ue/Ems/tqxFD2UtkpMsXdwcq7GDmXFVD9inUJimHgl
SKmVSvwWyKnN7WhbmC+EL3F5bcp3kC142q/dOCOxIKkT52p1Asy/sUEjQVWc6cozFFNitOj1i7J+
QXxCeJPf8yNhcE71YJZkI8ulPFcdm1be1r1+iaSKGUbMdOMkyJe4H9ErKMvc2YWRNEHVrsCwVzVQ
fUFqpp/zbBytYM1bqtvKramRNS24lZ+B2+WPaiuQXAz9Bj5iD2JUz2j+RPW6Ini7papEbadyM5r5
NKVbc/TcCCd2sQEwHkZhFOzREeYCwj6nVNuAhaPqfkEWUI/pLKvAtO3MqDahO8qYDuFxMHdbPpTR
zdKVMZ2G0snLM/MT2naOXFyRma1KN6AcCl2SXVDEvo8oMr6K2KYsu0rfV3QrSICoVxFF5x2yrTac
l7F11s7fxmko4TAWu9hp8n9etinSVCbLupRnyy6LeRfrZsWSKWZJ80ebdfQt6pVyR4ckc6oSraTO
jzBs9u8WeJClbquHSyREg12p3MgQTtNo6A+eLSD7XRyssHVGyW6AHYP8Ggr2hm0/FauXXJzChE6L
FTVzoWFu9o/EafmIZOetBVFNqBSD2vKaD/qfE6pNq6364XXVit0T62j2uKKYJYR3Jc4Tw4I7fCtQ
UNBGgofddKNb5a24NfH5J76YSefTGfW6ueV9K8kug7CLiZegMQcbL07RYXoak+YUo0Y857CZztxC
KHRbj3qoDjXIwr5rq5BSyVdTjMaNNiKg9pKauMn5ZQL43VuqImkooZtOI695axc3Bzqm614qeMAk
x7uhFLGvpF6+ZgalVdnG1hRGVXXtoAEV+8oIhtsxn3+s1fZm6+HoKrRhfopG8jmD6qAmeF7h9usi
BC71XeU8plX1DgmDJCwjjg0pAPWIhv0L25PzFQv3dmWxjAtnvJHj4OE2XHEzt+3kGzQoRgsfsLGk
b8ybcKYoBQNc0PGhctWz29JjWWHHlpN9WHId+bnXf2+d6S52xxCk3Nm5OHYMFS1HqD0rTKgaCUYd
77jI8zMpGoee4eCIDRdmt7KFb1ylFZ2GRI7nByt1C2ohxxukDKyG21B9jXXFH5Ddgeo3J0zw/X/U
tZH+LlvWRYOvRbCRZJuu1k/cURd8sNbDNLa9uevxMftdCRZoR+vJKBtF9aMKtwE3ijnG0c7TPZhY
xK3RJn1QqPJi4mffKegDNl27CkYm/tMGSX+JtTAaINClgVzqkV9Yq7z0hAkU0BU9tE+rMCtVfNgC
r+7Uyh1lfmfQQxxrzjYdcCefET3t8BeivRjWg730xu3ibtlxWqlZnng1VJeXGv39qRyN7anNQLmm
LupB0utwybBEjdAFft9LSuS35bUpDTRZtthQm1xrJUlbPumINSBj4oKommK0vl3+FakuDTUHPraF
+V3Obn0TR5P6RjFsdGpMpAVTfnX3YbL+7Ux4txDALc0b6tfql1MRXgJErqfQ2Kxnz9yGwyRYgiXq
hO+8welnjyt0h0oAMrSyntQMm1+UM6OC211KA9UVDzoXMhmSmHahoRaw4iUe8nMVDxe868qPpzg/
iSahxxFk9Ec01/RwKn4oCnZaYf8GzleBqM0K5UZbXDaJqlbVXXaBYsBDpmlHVzrZ1/gGAvQp6R6I
DyHw1v9GhEEMggnbyTHkQUGuPfLVCH0SoR0t9C5gpFr8eE1vRWe/pyO+S9R5FiCF6Z5ky4mGKt5a
HlsMCXwd0wUFUrKdVgQraKDwK4fosySfCdtvH20/Bs9zPwqkZMbSUYOuLS4id2kAB9GAwH686kkS
gZJ9wsrgEYpcFuJuue8TUZ/HzjstCbkR4CH1bs6pQlXJPWEIzS5uSVcAGvG+4Y1Mj8j9empJcVID
wHlcfs7XVDiYSO2kfVxiJ4YjaO89aPlQF2DftlxveJQBP4BMdPdeaXP0BfATBX/Qs4rZwI+pjwgW
Y/lqtDpzFp65nenVTetx10s0ka46b7S6TpsdHeMaP3dUE1cQdedYTncqdboPjLvyFwDdj1ms22FB
aKEL++g56bZDAhzWxIB8NOQj+US4IH1ySCCwFkkAdYEO2nAj2ssms+UHzK1AI0zjvIhOG13cezKr
+4DRmMz9PEdibHmUXtn2bUWEQZBruj6LChK5FD+G1ngx6tg42WP7Yyxj/WbJYrrIbHvIi86+UbF6
7FfquATTqetVznF2OWStzO0PwqYytvG8NTTjRve3kvbFm3F078mKSEk7LlEOCGdUjzWoNL6FVHIH
Nf3OdduSRzr1WzIEX+IauU5QiT7escHfN9sSHxygiCO3QL4b2uhoNs2e5ZlqTHQ430sbTQDG6KDM
p+4lBpX5JaJi3OVAcJe+9Sa07vya79GgICL697noL4RsNrz36XIWMrLDKJqWcCtwbJbWpHMKYpP5
aEACIbSTVvy9z6Nv3KdPaQdVN2xYPJkynYURr8Wge1WfGSrvgM76og5sVF47LslT3ZdvnE/6vDbl
SGHO8lUrcTRHpKsRItXnNTbsF/hNutlTJJu+Ti1n249C77Klb7/VmA0gvjJ9b2eLd6vtxPuBLdu7
j2HIaXF1jB5JLvlW4QSO/rBIYdxNUAE7zxMPqJQ6TjUpHhEivsms1D6/Wuig3tpbmnnPgjU4rpGF
eKXTF0a8T1xchOIhyreOcWYjrN3uWyN6yWkV9rriOU696Dtg7TwfPCrlfnJ8odE12r2TIb1YI0nK
RMe5c8sUU0Ak0LG2GOZrnsbMN4zOL+QCRV+cBbgz5kL8XpvpeYrS/bxaEKtxn/EYjtgp9hOAaJuZ
v6rJPjr28OGWrv2uBadqLkeXmIdxumkSwTeqStr2vpTCZOLQa5inC8gnVsaPdkNuCrvpQZrq5BQv
Ov45rIYI0E3Hx3Gbf0axLC9tdEWmbGbGjxF9z07I4ZlQH1rqMIrAilRPq9M8Zgjo2KTQudAt4Svy
FWZASfIzSK1w+5eqHW7seLrPUCUyhzX9t9RU1n1uusauju3nEhmWP/YTpfVc0/xy4pB76YvnmEwd
jamh+kUW9lmFS73OXcc55GQiHERBjfUIdrvRhW2mVntwWvRlcXt91Jfhc8jTF9StRgifQS8587B2
dfK7mxxo/r7CEHqF4FYnXxH7ptHyc1mVGyb5arHfR1RjWnNafOa92bxhBWYrKwUNA+X8GY8ZJX4W
WVkBYs7iMEVQqQWNNSxw5HVwzS3Z/TgM3CVTNPupM9S3g4SBGPrhfWEUOqSu/TZv1T4dnQmFritw
RpgJ4ZFktFjmh1fmza7V4Gf0MkAbktwhincyPXl57U9R9ojf9iGtSF8DfHxTxYQrTgRKVbusK1+c
ATcNfKnn1wvLrUtvQYs2+bwOHPzFmlcH0oiWc2ouFMOyST/P7WQPjOu6AxWP6ZxyMH/RUjOzr+Vz
O/uNt10ESnEI0sUL6qK6jxVtVY55UkWrhl219Cfs+i0MqP6cqr58hlDhx84l1vuhv5jERmxu/h02
KUTL+YqT56tnv/UhkdFdxOLsqJjs1ZzsgjIzq2Dp0T+4pgeAyE+WzfBQoZu6E0W2PM+YVOp+vYX6
OV3lWO9lv6ArBIJW0fAgas52kraPEtXfk9ErWDfiK65140l6MBJN3yKGoaAdku0rIsFnz8d3poTN
CfKWBInUWokCt6FTHOiKm17N5Zssh0M5zBypln2/OsYRfyJsWE+FE2/ifvUqgPbrJtiaRBYFTiqW
W3il5K7tgBpUZR7jrgpqOb336dad7SITyi+a6dymXb1rPKdxd+bi4HHG+fTTzuPzmCQ/U8H0NsXc
S+7S0e7sYAq9RA1afszPfuqaUUAuDoMEiWQ74dJvmverus+HtvnpGTmCpSGdf9Q44C5SYzOSfNYU
vcfQ2QHwWrnH+5sg6HDUeClXbmJu+rs16Vs07bpAN9B5+QF4KzuVSz+fKpn00Pu4kCQmZBwVrP1o
jfJLO1r1T0vWN5mzstpj7NzhG6fmMh52EbDVXRmzNaULGHBGbNxnBFML5jU6bymjKroUdz4v6NJu
8ATcdllXfDgcOwiZqrsY7RTEiyF+jnxvj5xBr1Nc9L8tuUYhfvgx8AyKerveWd4Ke6W0eMHFrVX/
ihmBNX+llifrUFEOHtH4oICHdkUC7CTCfbRSBieH7KYdlvDyBuyQIt2ZfxUWqjDhwtvhkfvgQX8r
mviryer3iKuPNFnkgi9Vl3NMCbmH+Hty02Y9s9pyIsafLmzrw1KZeTiI8kTvLJvptSjLSIOyi77S
EjrAHBpyhOJiu58pqsVj4sY3qDZXuknzeEMRgJoVx5Z8AcnzdlMf3chMJntYvDEwFJqRVnaI+pzm
W4eX50Boh7ejJiZ+JsQEeL618yWB+rGUP1mRsSO3lMQokdS9u6tgo2kgV1Z8mQdrozWurr/b3WQ9
1KAcIUKgGxOA6EYnW39WEKch2tOO+vGi3pPF1N0tarDuVtkRZwJ1CKONWSKljGbpVvccu+7vURTZ
fmzZ0Kwph1ImPTaO1sdC48AkxFbv5g5FWYfWgYwiPmJc6WQ/eBK/KMA0FvfM2Ph6r4zg/dQTtNrE
sTwtSL2fEhJ9n6zEjSSUng1bk68N3jbbyPbN2uAw2QpnGY7Q35RprulRNtlAxLYF+sjdadWnSqMU
XfKEuu2YZr+9jPUOvfqa7bM40h95VLfH2MVksaB6R6+Xi8DV2ffVmX+SaSheKjnnPRV8C517mMtU
6JR5dqes7SPJjacqX+VbmVPvxYD4zbFaI4RLTB/iIWJbIrsmcvAckSIgiYP4GGJChsbO6X0rJ53C
JrpgcseTnDuGbh4Noj3VHFoMnxHCeeRsuJAd3xvbL5sB4t7I8/GOmVY+GFXSveim/J0iOgQacxf6
YYmpOLVptd3Vs6mqgH4fNprNOeneGp/qYW4CTP8ayIcQisZTX0NdHLMeWXe1VJ/OJJ+okCjuCAW4
q7tkObGkxeQwKA65pVa/Yzlvxz4ucuwn4pIS8gPGbO+LDTqUJe2k+TTbuopDMlWzl9HNqs7Hq5XI
3eS656HKlQ42b0kfXAeazbcRbB7tfq2Ur1o5/nKdPrIClh+H6BdgA8fiK3lyxyx/nPRCbAjGDOjk
1PSWoM6MbPa3tS4faALCjJyOlfWV4k1+57IobIx0LUSgLqeTqqhA55JGf+rWBTYeM8XQ3aqQtC0E
2paV7pAc5cluRSbOY2UXcX3sapOjpI14Fvy8ZxUJLMUKYTdJsavwdi5BibFac3XOzeMiaddNKhDU
vMa9kgoJ2jsUjRF2S8rFlDclk2mU0UCMJNryZd1NuJEQrvm5u5YqNNvReSmtjOimxFmxt9RpOs3+
lCv0rzFi8mVfjFn8MA39K9Ep7SW1jZ+6XBTGA5kbwdQZfKWZqIwHODYpg6RZ7Oe4jMUr4X3jb8s0
08m3op7OY5lMqN7rXnVvViMqxFgFgUMkk23X6d3kW8qhl73ktXIuOQvE1We6PTqmTjfY1YQRKSY6
5smNrOjNEeudYUly6Zy0wYiGVQpehTup9jINAe1VpEdzxoYViFvt93NfTLveSsSJuktGSeH2d8Ta
7qpING+TpdcUcluAgKVFnFc7sHtS5dcle8qjESxraqc9YSkXidLrg3XDO9atKO8oJbnT3B6hNzXW
pav5JopcvJStvh2K9GKgPOObWJI43T6hqexDnnCcMJWU37a1WvlXORwNCrZgq/GXK9ofG9Dk2BmN
X5mov2eqJwTVAHxlfv55HZVQF8AsEJrVLjhRXKuHy5zy2PRzXM9I0jfcOusikzBh9TnmtpO3+Ieb
o7Wgh7BAaai2qfVNayPuvEYbUJBEKk1Yed7JmA3mCh1r73vqee/dEp/bpmuPV1cnTwTleUlhEdc2
ggiSAIZclrwrD4iLIBsmAxMhCqocAiDzu63sQ1J3zlZlTzs820nQDxhB5cD8mXnrrRPBf0TNc4/v
94paVnu8r90RM8Fzsog32YORTtTPU58NerPDBvmItOalzfLuSZpW+p64FM/XzlaQSky1hNfkEe9y
FcUPhiC2AXVf1b1Ew+Yi2do8XKEttmZEJNlmPMlJkdBXzMnJ7ubhUXb5wj5QOBPfr2Yldomcgr2N
MIGk+/yE3DAPO1rVfSy9q/Zd7CLHVjd9dFjNAjSZ6MP5Vy4cvE7oazFYIs2cgADQ+VUANZWV+yjn
bDfk/OknZEFKf1hr1H83sqEnuTJd9a2chiuRFON1NtDjuP4sVLoH8uNF3M7bw3RlIiCtgOhPghvJ
a20Ka6eSbWalt6oLjWQV2J9j8TsoIN4KqTnHcuAMVTztFV08EbEx1aHR7oAVUpsfI55Wy1+gx14T
W1pvDcnbt9bEVboTwK/HfiAs0R8qjHDoudNvPcWyOsj6RfxQ/fxzNLLMH72OCw5YzWAVLPty+CSe
kZvHmW25Hbj69BDYDHX3OqMCKWyx8Idro9MALRjxUYud9bk/zZ35UOR9lJysYcuCPmUyT3V94p3r
HzsxL98z05Mxc22f4gtrrH3WNcyMLb6Wi2N5AKW2oapPNFrjAz9lOgPEctT7lUugDQE3OSGvLgoi
U252AAy4Gy1nvqw9ICcKs8RGtO95CCcyK9kl6YaH1u6y7ejwd1GLnG1puLTJJ3vceXTyazhCj5Yw
Z1MYwxL0GwkHaZ6kD1TVzrAEsRRDYh1xGdT3s5LYwgqQpCAhtk740zoZb5EZ5bfrQErCkrnurZcv
7Z6R0Po9ch1f+HoEpHaZN40etb4Kqe6GbkQTKebxxTXI7NSmJiDEzEEH0xU9/yL7bwDKZcG9aokL
B3CwCZSpNKxEpIpuUJrb4A7PhtFGv2KRI14fusK4Ps7kkpJfK/j7yJlfjYsxmjjRmCP1p0CUGZ0d
24mMkkSjZmhCoyqmPkBjkW/naZmnh27poas84lB9kRVLmOZz/ShBMz6TvDvFuuRdBvvyVTKppziq
1G3ipCfy8dzH3vXmoJhRZXhQRfTC9CYJhW2t+FkWQ0g80ipMCKYIulWtvyrCwtSeFpzlJoN9J/C5
TOYgIa3iW1GV+SfZVJ1Hql89oA9R3wqgIt6n+lngQj6Pw3aIXPcqAmy4C1DZGpBXk90/aUUEgoCQ
vgMxJxHAohvFyL5jgxT7VWLX9UXTUUfEMx4mK+yn5xJ/6jIchCzQb2iNPcxq9nTKkxnaQ5RpaBYl
GSfNRCK00Xa0xNWV/pY381NerRaK7i69yytxk2Vip0hLCZ1enbSJBmBaHnKjT4FYY/0QLf137Wbi
NoeXDvpK/hJQdH7Zr+7vubbe9VINXEjdD2+dX0gwfjNVVoc0ZLFq9TWIr1GaCMul9LjQWnnAgyL8
ZuRZEVxVYcH6GzaFIi5jzgzAEHXNpfRIzODkf8aFbIRbm29sOvlAZb0p3k3JTkUoxGtdAvtvw2bd
oZhJdl3by84n0JUReTWHFh8j0DeK1VUaTdht9TVws9QpQF/W3hP28p71lToh8JiQueJkBANuRleg
N+UOCsB+Qf/qxQQoHDLRM5Q49jdjqy613V/qGC81sTUEu4D39k8shtCeczXa38YOLz0Q1Bctmb19
i44PsNoQwuBvtrPso24t+NsJyXKmydLuNsm4nUWRcx7aFf6fR+xoGnFFql1kQqvXtg1kNCgEw7O5
uajI6ny5Jt6B4rk8bUyXTBhdNz9nptDQXgOSAeKDn62uZENMRr5oUQUqBXs5vJrayDDM9JXN79DU
J8MY0c1RKmTN3cjFwmjDZWK/DdJjmV0BPbRyV0Yj460zTe81iQ3OLgHm5WDmJWLGzow5WFcAzM5R
YR7jXeMoi2GRCIYONrIyrw4gn0jI7AHQI2dessIYP/rEGR842aT2DO9IbEfuXkj6e5U20Y78qG6X
RpO162wqr900/dAE/eytMVYYIDXngNdxJikZfeeWUfdlubWBdKL43V6s7s12wM5dw/GxCauAtUrc
kh1iPc1x6d0SKCfAI93qqbfUsOd9ME9bp6I3/PTLuZ5MF84gei4j68ta6PIx5HF0J0ClyCq/IPN6
7c9jP9+kOD4eHfZdyClJHpFZbHdIMG66Jop2qaeLE/m+Pt8C8h5FPq68EeO438h1ul/0lKW7FiMx
j5KI6m/SslNkzLlzP43ja2HJ/FkQLYQxeJlK/gsL5eoniYzkYzs23Q22c3Y1jUBtQhgea3uv1DC5
u752ECukZlu44cpyVUAYkmAdAGsk7BV5h+qmi7fheQQ8MXHpLfmdEuTn+tWMMd3v65pgtm7quQBQ
mKv2YW2K2LqJKjnIF1a9JgaQWlwLIisbCeUn2cngEqjs8qWNVhNxSjEMHIAOmeSHBU8EacTE3AaT
0JoyzLmZZ2DyBUwgwm+mCYs2t09bDYgTnU3AV1cb8h2Qg36mSd4g8vgC70lZL+eMc2lSE2H8VliI
TeWmWkTAPH5h2tH+TryOa9w1iJCKnUTsjNvc7mNMmXFefiOsPCWSpdb23aQQZxqrAEyctYef1k66
VyoVAIhJich3SzQi44w7JAKE/NnvjdNU5Y0XR+JEdUtEbDjdJuii0FV8h9bv5UFH4/o7tmf7vqUT
owjyMmW2aOS4tQ8TmvZTg5kQ4e0qMBNnRHc2N8IcuvRokyTJtjsa7WeFAG3BS0YSIjHbBtoi3aAK
QfyCYZOUYmyQYSdMLriOYf4zdZEtkYhbotaxsRCdGsAHEj7icUJ5ABGGWAcqzPNZXIla7qcFlZRu
XO/NnLGYgCzCfe8gTuu3vsvHm0GTO8IFVG5oBbggor1h1ePs4zhu3/PW4llb8/kXP0ULPskZc2XS
vKoN4r+7rvRIXDGnci3bnSkjhm7CVvs0HNzEIxZbs0NeMVHzl4lgoz13eqsnfkA+ar9BEo1FJJ6d
8rDmeokvfKtZtgUKD8wqZqvvmjJps2NnuhRDb1obZKALFERhW5pMSnGGfyNsKmtVj1nRMVwrYIIv
KguWl3i0CdxkukZ1Xc9te7tatVUcm3ZOn0bbrvSR2O6ebbSzutWH+B1+csINN4SAogVwRZSg74zd
Bnq8xEkhTWhef8LS+tXawpI/BN6YlMN4ceZ9O7OcBYVFU8QJDRxej4KORUq1iroIxmxx0sBbWGAX
dvM3z42thFOxnB1SJZHW+4i6l4Y3abSxX+LuwBsquowtycQjcjcjtLtBU1d7R957xEMbiTL9AX4F
HbhF7UMCBzhaxQ+wriSHBa3M4Wmd5eCFLOoTBGpdJslzZC74QLapK9XPKufYfernFEQUJU/SdD9a
z0otAMjISGAJ5FY9YnThhMavq839YNI2EKpuXLsgUjOMmzJIxsWeMoj0fyiO/2sOn8vbaGM0spAg
OzRemP9ayCQTWZJiXq8ndUnPHP7RP8Lu/lcG+x/mVbj838tgH2kh6v4sgv37n/+HCPbaKWQ6KKER
J2uC+K6hjX9EM4q/uUrAm1uWQCTBn/inCNa55i/CChNCpjzpWv8UwVrybxK3iYRoNG3HNYl6/P8Q
wfISf0pJREdLEDGvzNrBd4LXIQLyL8WKkvZDs4n6HYki8tZEo3NOhfX4pzfjv4hi/H9eRAmlSJmU
Av0uMqh/eZGxRrFPDw9h34Whzqoz1ZEUoOj071/lr1JzfhVexeHC483kJZS+fvv/1BGZ6d6oTUHt
G5S1uHAyvCSqw7w4GcW+FoZ5/Pcvd/3r/pmw+MfLgSDz1mkpyKb568tFS2zgal26XTTkP0aUr7u4
85rdphFXoj2ag8xc0/+hxPOvmZb/+ZpSmiaJni4P8V9fs/6/7J3LcuPY1aVfxdFzVB/cgUkPSPAC
UqQoiVIqNUFIqRLu9ztG/Rr9ev0k/UFV5cqkU6mwI/7BH9Fhh13OcgkiCJyzz95rfavxBB1qwTWT
LrmKSt92m7gaV0pDI2bCS8ZcXN3quIddekvj8tefeA6lufzEJpdGyK+BidEvMJ6oRmnDJFzdLlV6
GH2XOl0xF/FW43/yQf/1UrLO86JwADWRgesX+Tih77UcRq2W+esI7neW35V2DZO4Gcc/Fq0fEtK+
z2cCdvovnwvNjCErPIKKMKGR/3hXUZR4dR0SRpegkSFpI2/TXaiY/l0ow2KAR5JVTxZ7I91DVDXh
crT61k1Q+j0lSLE2HeKFaBElkX4ox857UICd5k41xuEbASsqNVZmPg5lnMO1H9A3AuSLFGtYhJUq
mEhjxg2Q4Nb144gi4otGFtOTJAfh2SOLTF1yGm/R1XoNUS9KUmuzaidQODxDMMjXll9NqHo1cRVY
euhR7XnNVYoTJ1toLVOdhUyZ/jBr3795U9Vqq84OObTSDBkGUHiK/TaQ5SEtjbIeI6eExNAs6Dd7
ezOSzWXR2dbBjlT/2UPq89DUivc2Y/3YeZMie+3bopTdPqp19NFNkt6HQTIhxZQzxFmcuO7DSbfO
nO+1+4DmKTNT0gS0ZWMqDB58WZO+RhyNvymYaEIn1ftIRk6eRsfQ6BkOQ0hBE4XvKslWvoHY2tGt
LsCq62GFJMd75qpMdd04NEIo7DQDkSrAdxE+1+bUCsdjLEe7rDekfWtbcKqyohm/FYB1fmcaVwLl
j8p2I6oyeITQHZ5FH9bokSrdOE+N2rdOG5nJqxX2DCM00A0HjtLlUYnGiQJMoKxBoJEtYSajeGps
sUsLRWsxcElSwsGRE/xC1ZGELXtj4sgkEfCw5nzqJcsxx4NMZ31kOqBK2zJNjKOs1vWwSO3IfrXT
BCupEOC1hQKOYZEnVXmQgLGHSPymDOZ8MUUP9K0N6EEFMJBVTxc6WMyShueiiDUYROWgg1trKg8/
cVcJ1PHFcK3UnVnTeAX4I0JfmbYB6BnH97AlSPnYxtumH6ZX0DQZA6txauplKyfAYMfeGN46q8of
cGyOpH1U3RdJcPhfZNmEKp41uS6Xg1wYj5Y+H8S7Ku/aZWR2yheTpIQlibEJ1ADOLG5XVNYGAl/3
0lqNelsJ5EhhPlMQAG85yCFnDm2QiRsFEXn2SdadMq9QP65g2OJYsJlH6zIWyovcN4xpoD81ZrTI
bel20pwYrU1v32c+vZ92WEUwH2rI65BqF212V5TfenWPUHtZ2kfdvhrSOVvKGdWD5Z2bcZWQRzSQ
Yve+zP7/Kup/oMMRbJMf11HXdcOj8Q8X7kdb/ON//mPV5FXetP9w6+Q5e/2hwPrjR/3pM9Ks3yxb
YaeY86ngHVMa/FFiyZrxG2c8zTAw+JjkkLG2/+kz0qBfs4madNVVTSaej4fhT5+RRomFd860VZXq
a7at/TsllmFd2IxsFew1v4ApBK+CpiiXj92YZkyHE+O+0meZFUkfBlyfZUVQwyGfbIX8oegtAHiK
/9s8TnI6rT1m5o0ADBXK3aENRu2VLhIH5HAiSHpoFNAHSnlT14QspaM1uBQizS2DwGwDq0G/FlGq
XydQhRZoEq/qLg4WgP9qZ2pHfwUlc9y3k/ctEeoNL2jgpFn5mAb0nBVIRw6r2yuzTB9xpWctbKu4
S0ffBdTxVe7Um6LQwi3kTAheWTcnHE+kt6TqjZ9EL22ePHnQ+xajxRFG9NaZjhDbjSzN08AGe0Ay
CfSpdHDsMXoCS/WglP69EqRPOU19hleWq6TSczBrWdvkrWWAvoiEdgwnZHSSWrm0gKuFqtRfxqpA
BVkV8mNaxi+hbJ3rUdtim5Q45HLxoabrS4q6aE1ppWaFuoiyYB+0NUFo9LAdr6yEI0eWvgzlKdsI
DD7rNuC3Y+PDlz+IB2+O/UtS79waCT5zKTQWmcrNKrPkDaescFj1HwQm9c3Y1bPmWW5WEAmaVa9F
r6aExDoRfG4BavTagzK+9MyeWaqeneoJ0MTY0D4UaR68gk4VKHWzdquhzXjqC7pmALcDpIlde6LS
C2h4FJrj55JTyEVK+wprg92igAGGo+3sZqpcmyjNZV3GxUo2EB9HIdc3J1G8GHouP7YFT0Bo+iCM
poRaasIDYojwlTn+jW1KO7nnQ5sBLlEpD94yKXgD0PgWFr2yROd9xdDcQt/JLfJNMAlh1XquGEZp
S3E9rHhMQiQxvtj6fXFrMilZ1AU1/jjhaG4r+iU0IxGMDXz8Aqc7w8xuHqDSe2NWCgJ8Hs0paHGs
QNt0JGwsOhkWQtSM8Q5/aLzO6lD9ksAIWvgBD5jv1ZtJ9A+YQselWXeBA5vhhtIIYbanqxtfGEep
7vRjWGjlt0zK6Icgz2X8p93QQy/ww8k3cR69wh94oIgG2VLkEyn20nCPXhtaIfoe8pA5kas40Q3M
IqsWLNyW/ikFW5ifskpFNFeS5DP0fIuoymrH1hAAIWk/e2X0Ik3FXdby7ecR9yBGRLx8v+dZwYyQ
BexGwhGOnhtCG4k2cxTTSfQdodvJlRzKuQNBHLtXxJsEoQ7ZXMbDjtcE5/qgbzTkC4so59HV8XM5
ktT7V+BJXDsTPNx5dqI8D2/wDh8h+9DFHotHaSApT+rw7qk5pr2G0Qn6ie0w5U9lPT0A4k8Wo1Ae
OMvM+31GPmFqNQ4ckaukyrR16ENxL8KMx04jp6+oCcmQQ6s+E5dhzjJ971w0rC9RycSXzNVVIlW4
ffjslWgPvpVcTai0l+Zon2ulOOUdzxNHq2M58ZlEz9WDAMRH3Qv69H7TO6aC/CbXybYqWsLm89ph
ms0+PCjdMoIJsmiqWQEF4ujpff2jMW4stGxu0PqhsawET1HiTQ8SQsqlAFCwQpRRU+dimJJlvuMy
oQ2vcfoGYx6+1Ip2IySE9YQG59dZmmngI6B9ihCzJk4nPJSSoC9fJsUylfhG8koGa+l3scJM3eOW
cPTk8cybxJ0anCH4+9DRl9VjJlePaOYEYwWWfIItLWcYszuTISdFrFbfxvMXScYGLqVBWUlhajms
qQ+xwdOTze6vjl1A8MsszKx6bAN2isJ71ozgjZK5cvOkjlg3kQe8/+wMSxpJHrrbtebZiyd/BYQ2
duIpfsFiJmhlp5z1fRqFfUL4atDTGW16dZMF44MXRm8oDjBdekLe2V1/KLHmIezhlU0ypkl5kFyV
Y3xVpvzz7J5Hu+4PKlE5q6liW7K06AnXy2PVpsquscDRCQ4fRU2PDtkDq7VujUsqazi8GQ2Tap2B
Xy2JT5GycVlHU3WwSTNch0C5F32nhMuhs45qod4wRI4WnAHv7DR7KqXoPipJN/EDngVMAr5jtny1
mleqC7lnKdIn6IBE8R1l3ycOcsqaOzUuTE7JETFsEt+lwnYwtPVjUvbxrpejVwpUFR5doyz7Fl9o
jw15l+D92/qKNqxwuctnGqUw1HtA6s2k3fRqbG908ipdk+RYH5Xqsq8LvlvPOJP3gKwJQeail3he
6oa+aZfdTTOGRY+fBn6t5ejzf4708MUfZ/GYknGaHx+kxjjiTSw3kdKZ29BixsP0HhG+Xz2mU2JD
xOROIIf53fb5YwbfbmYnTzwHj9nAQ21q5tlO7W+0Gl+FZQ4rRZlYvUN0i+o4ebfekDGMHx/8pHj0
6pH+LfSkg5ox79BrDmi2If3OToNRLA/fJIFbp8TwxCaYPgGPQ1dvEHYZ+K+SP9964kmXsGogL2SK
tOiH+hEUPx4vn99R5jZ3o4fsxBwfBtgQIE26nNFfCpIihtuQyf7eEIF07kdCQCqt4lfQ49dk8N/G
wV9jaHqNW1aZIg/arVQk+XYscCAQM1Mz8GCvI88N5KTGAFITk7IqdaI01ZIvlg0Ll5zfa06a99wk
KXqzQ962SuK7k3v2wBBIx0Juw5dOlXYpRpGlnUrnVmcpByZsLZiB8Nug3UcfwLPPRDue2S8Lv2c1
yEbm9sJg/thX8x0MupzILp9BhyJyOCea7qE75ZT1IENWJrhwNkz3RTA6Wh6+0AXDfSklpwLwqiPQ
gFeoJZl7zC4TaUC+T/deB69KoCt8ICX2zoDbbpqQkD57qoqVpfNiTKWpbqpkKo5+I+NKSDiEJnY2
YK2kc93Ww0NIZtgzogY+TFI/zvVdzWARU0+f4aFE8wK7CkQOE/ZFobDkKEis16huhMNkDeW58PBY
UAiuoJJf1an8TA8PrF+XP6U5MVrUzZsGwecKd/HrLNfMBparOGb1F8RZrErkj3jYsnyr4105iNxU
12NZ4a3T7HqDeTtbRB3/oRQ8mqY2JItIY+2WOvRrPYZUxgHiRkQmw0tFvgpN3pqGmwnQYVy2fXHq
en4/Jj+wiQ1oWlje2QwYJAEZ5HYLNXypUpadJGXjHRqdkNWRf9JqWM58GYlkYgZ3naS067HiQcWN
gQxv3l8M1X/Ni/jJ79ExdnOJHUCbPjQqZgGWrNghfpchG6AtnPzW2QpUymkjg7I4yS4CTDpU3WZ6
8SqGKpi2pRdfsJlpBcz4WuJFJ6hzcN8XwxBM2YqY9V0aoJbMOnKlcrzYFD0P8NCbbT8oGE/RLazC
Dt2brSf2Gqa5vlQ0hDF+xv42LyzziXlRDhjnECSdAXaigp9jQMvQ0JxQGQgIrdiJomjgNsags5BD
NP9lB9ZD+K3K6/yt+W8QyURwkEH/4NPD6r7NntH6VxxX//rL8GcH1j9+3F8HVmOOXsKBYwhDI5yI
E+NfB1Yd/IUtVIUMXpMTK730vw6s2m/UsSr6MP4+nXqDU+5fB1b1N4MfwshAJdtesxXl3zmwciz+
sU8CWkOdT70qfW3TVDhR/9gRLXPLgDYVVfd6h0SykTQqAWC0hh69cFwveItDDo2Isl8AjtnrODNz
h63bOBhKUTwTGTeumjKb1uxg+hGr57R8r8Iz0JkHjQPqgkycBw1RwaqKs3bdVg1rfFBR+SDu33SD
Gm4nwJYrXXhYR+0+v4LvT4wQvsrNpOQchWrtBgK/se7l+Fk1s9FN8ULQEOSnpR3bfGoUgZM3TE4h
DCfb1OQYMSETRS3OvhxzniLCjoTKomBdmPJgT01sOTKxxiZt2IXtU2jUVDn2BKEQoXLFPp+8yKN6
YzG3DqvoNcVJSm4iSvB5kO2JBy1g1SZUfG3l09caPduiJjSltZMrSUA1Jrci3BgD9S6QiCcYhWRC
5qgmIRoVmBI4paJPJl28oAgBMv+mWN5OA/e4M3HdbUM9fglGQvTqIL9D73bA/8ABL+RMHXacnGkw
zAt/9GLOO2mAP3RDF5pdpBLRuaS8ccM0DK6tBn8ycNlp3Hv00jfG2FEeU5i8n2wZ0FI4Daa1mfOW
FpXmyVdDYRzbuOSQawynonwSDVcDp/iUdBxRSLhhM+y5C/Mf5UbyBFjxDtPX3puQlCkErbOtZymw
oojNu5O+vR9vmJN1S4aph4D5t1OlgQkTFBaIFeDtzziWGmzFgFqfSiqKNYijYQdsJeS7H7C6jA1s
7Bxc2gp5MpXjjCgYQsE2w9ej2NRKgwjY16oOeVkcvc1tgHicf8c2ebJtBNm2L5OSKMCezuePMApA
3mV18VRENqcjDAvg1lT5ClN8vu0tXTuO86MzqPXBJm1hYdPevHpXNJjIYxEiTVQzi9pMlduE0upF
lkV5E07tI2jJjRK2lgPGDElx+FIwneAMBxEDW9WxGLKn2qvu8PKlSzXK7mp+26hkNxXpCbbAnGY9
4NOopHgVKemL2cavI9BSFLMJTHtNJcBYrYddlkPB1eYehx2wiaWBtAtAwZGljjYbDo2DQv5VyXVq
WPmG8oRwjTRHYBhSBsUxOx0yhPCYC44GuaInS1wI+kMbRhSlnonUzovZN6MxOSmVvm0GaXb2Z3fV
yHsG+uBNH2UIGUw0+jbhsQuzN72AfJcEhONoSspDaIgM6p02ojLi1FZHhCTYaX+IwgC+H50UlFn5
lgGKhFECLecy0GR8uE2fk1o7+lfGhKKo83Rj1fjTodd5Zgad71PgfFsnZDhzLxoklbidr0MFXDxz
AQ7kMc32Qq+JC7IxfxCPoi97BmvkWPEDdLUkZNWKJtK6OH5ibXwEv4eDYjTmoEtaDGXuB69Nbn+D
S1ruPCl88yxt817wyiacao3aye9K/WSyLDJZUl0jSzUnqWkn2UwsFi1WZkfxuWJp0+eYD0PcSVDc
DBPwbGnb3IqF0yFzQ6WtIBSpg9cu7A9DGr8Rttg9JBE1j0JsBBpW6inSbnyntoN02UdNtml9hb5f
gnlLRZwVW/5LpYhnS3QQnNUyhEc8F4ReG69l2lYLLab1EGs4vKyRGsbSO1bajNZGTgAGsjlKv2LU
y12LQBhleVZcW5Y6ba3BKx9bTn4ryyqyq7TLqpciN9pFxzCMKIYW4xzPjU4myvyyBUj3eKXsCqU6
prFxK2DBEDSDe0ayONdpYci5SWsP/1U98/9OJYgqGzOy6uMS5A75SJOMf5Yb9fcN8j//2T/rDdlA
NKBaQhjM4f/odf9Zb8jybxiLFEPAA7A1SFj/rDf4OxpEEf4hIVsqygWGsH/WG8ZvqmKCZgXPBdtL
US3136k35DkE8e+xjDQnV/IvVZ0n+t9N7KugVzvwbCZK/V2tZ8RaG06qePeZLG+kKl9qRU4S/HVL
LMp3d+n0x4/+fub7o1Tg7wtejJWZ9HaJUvPaTEJFKEgIYCtA8UwhyKPi5dfXkH8sov6+CBXc959K
+HIfQPUc3bi97SfN0bLG6XXD8X12/OHFgwbaYWis1IlzC/hlNmTNMz75hO+aip/d0/m3+u6eJkaK
7ADrjiuifpOjvIPgTbdqggGSUlycBFYqPvCsTVpKQ3qVpdtPPvdcHP7syhcqD9WWGIiWEtkGLJNW
vkGL5+odTByfaYPoTuDP9mZsOBW4ao/m2SeX/eghuqhVY8YipW6VuTvSqLluj8l18wXXbPaQY0H8
5CI/KgX+/kovUjwZxysQk3LPxSMPkwd3pN1vxuqamYXT5gBLaTh98nE+eHouZ0UhHlO77IfB7Q1r
Q0YP3UeaQB5J1jj/Ep1y05s2LMOcRc66iug9rVafXPqDL1C50EEwpx6CSe4bV4PP3YlT0wMKqPxt
ONPqcZcVNXdU2xPK4QSG/Mmt/VHa8s9beymjsexBwnk9NW6sIGHvbUcVSMo7bYNkw9EGb+NNyiyh
/uPM+rHq46MPebHm0FcYrbKxLLd4LO7C38HQoCxnvoPk+YDJCFH8f3g3L9YawuIjS43V0rUlE735
OYUGo472++ODg8Xx1WUJalmO1Hvx6QKHEuznb6FysfroPRVT71WECawNcxk+yI/ZIQ8OAR56ax2c
MlfZ9VAdYhQITvcNgTy93WN26OrtsIdv9M0DUhOs6EsARz7q7bJ+iKDgPndX0kJasFb66qF8zo/5
bQKlxcGAv9H1g7TiYLKu+OObKHKbg1XIX5KSQeUXuoCLb9aiVGBsOFa9bdRdrS1tha761+a2u62t
A0z2ZX6Fmcjc1G60Gre6K+3BHw3rwdGWqrceN9Uux/681pzRzbawz736W3CojvU2THfNtjrat5jM
sMBni+Gc3krr9ro8AfPIwhvNe4m+qFf+BlwgXtx9vsVpBVIMCs5rcgN6DTlT96JpLBhHaYfLY9hU
G6JAo327rf/DlfFdlvDdmiz3qe0ncD5cKj8MOTMGmWFS46FJ7aKTOR88PdVJO2Vh8df0vz97Budn
7SdLMm2BHzYDSUWdG0MHcom6WRQCvJ9sM4EktER5CmDf57OGtXoKZQS1LCtdU5zSUNmMTNKaT99w
86NX7nKFxkNdT0rnYeMlGSpn6GlTZmPchtFcE70DkhEvavIl6cXeS0mdynV/NwX6UqKKx4yAc6eQ
QUVnONrQZw/gDAMKazQyyFR6iUK4szEnl7eo/ysf0DCVcbcjTitcU6SvoCI47ImtUyrYnCU8dr1E
g17hxJBiOaA5SwpM3eGGQZiFAssckViL8T7yZRdKLmmdKrlDXTt+BWd8XQ+kCM7pJomvnQZZP+Ay
dojBKNcqWb1WSZomvU3TTI9Bh2MsSh3O3Xd5UG99udYXrZyS7haXa4JhkSuF+jEDcmtn0I2LF996
kptPNL8flSHKxZ4VaaqdaGXhuV64jcpH2/ZfLEk4Q9iezII7iIzJKG5xJ1okYld846zDn2xiH6zp
8oXeoQ180ekxcgbZK18CVXYyS3VClRLAI1nFN/dQaRjgqZ+t6R/smfLFxqWhtgoNAXupxAPJTjmD
qHnI512TuIXboIMpHd4G5cjy7m9N0/zkc35UwMqIW74vtiY6WCk6UM9FSHXK4naR4dxOMIkHTHfs
qNhr077TyeK7/WRT+eiTXuxempp2tapX0Y5kRtveJXV1T0LIdv5SI1AagLG7KjnpMju1oewnf2e7
v77yBxWQfLGbjVLWxjWKs11n2ftSU5iMdvvalqgExn3B/57LoF9f6sO7erGF5aJPLOQBipuP4hR4
Ymfp53nq3Pr1PXR2KiPCMpuJ1kbyWekzL4g/WSjfX6LvVugB31eGGEh2O6/ZS1gkvP7WAqadBnA3
ZHkfshp6o3n93gHgV4lH87NFWrE+uvjFKq2B91KTkJJv6DDG21sPhYbF5hDlTbqQBxsHbE57ESIm
3ZrmKgvifQqWKkXdWVZHuPf7KeldtKhfCzUHQ0iPMN7AfwDcES2lBrHO2qrXsbor63We78eJpQjo
0Vri25PXUuMtyfpegKEC0sfEaVpa0ow3HlhltwHfrEfuI34xvDzzxr0MJkZft+q074sXjUEWRWKw
6boNMDisH6gpBnM7VVtzWIthldN6XUg0PinooGeO3n6MH1Xl2Ke4mh917bZVzvbwpdDeGu0hze7k
bhMjqTXfOpCRtduBciXuT96AIxPpRh7mX7oO1tWwkbut1G0D3/V1Vw8YEa5pkWFxWhQezT2pUK46
a+Qg0kUY+zJpG6nqdVy1Z/DqxLxFfKyJAXG8t4vSJTtmCx5hRUcFalu3jlvb7Ug06srjMMbuFKl3
gCU27egKMR0164tq3Hc5Pa1x3CbkN8yT36bQ9lGirwPAG4E1ANJkHmuNdzac00WtWm9SJt+OtXWv
NUc5R8mUGGciaw6YvL7BRt+b4XArw4ekC+SCbloFSeX4KQZ+skFkW1rJY/2tl6y1TZWT1pVTRNnz
JGxga2FwE1o0aKeRNUe7T5NoM5UZs2JuBinyTH8scSWC+ByVpgtrR09+J0xqodWAE0oakG+hv63o
gNpO0o3polL7Q9DiBiRFWeT6tEqyHtOWsS1hwzSoJoYpc8g+2vWq4vrYQFNlOo3kkFo0mLqiZzI/
B/RCI0r2VmHdyEG1zRqMRa2KcpyYO+TOPtsNNuquzu+SIbuOOsABUAlNWbhktkPQwtJazrfmmjPl
uYm/qDE+ugnlH8N+xgTzWCLtvxUYYv1MrO2pcE0NUXZRH4xErMYI/rBmEkwTWr9rykDe9wH2JkJy
Xpo8JrHAZKrXjVtFhLve127xex/o/N31vvli4f4CWkuysLINkmQ96voVQUDGeCpjcuBK/aYT/ZWC
8TkDgNKLdqPTr1BTeSt5uasDRvFMa2sEJyISVkgQ9xY5zVEbkzj/VSo83t/hJvA1f0G57UWIhrQ4
fGYsSiIcHQFEzKp4ZGVdxKa5zMKTbISf7ZMfLTQXhZiMvZP+X9u65ehO9bC1yo7xOEKdwCLdi+Pm
Wxp5y8ajpDKmHVlFv17QtY/qgYtSxET1p5k1PmpLZbTsewe/4QVPu3UeiaNKrAfM5qVWN4u2OOK+
X+TpHeEMjk/BJ4w7GEtLWGtLUs+dIjGWoiBBsmkdM2MAgB02n4O8qCBlBNTq5CRWtIxx9GnZuc6+
CkG18xr2CskiOtMijT0y5r2UNqQpLTtKNHQgqxbRcm/f+B1j+dvYJMWJCEvznPbT8te34CIP4Z/H
XBSlP1YKQTeheoMaqgZMvUE6JLtEOWfiKzsMCSGYOIeW2b5E7B5Qy/FUI0yyqVkFfWQx3rSDK0Aq
4DPIDAhGTejAwr6icgNKb6xuwDx9svnaH5wfxWUtJWsB5mn8/emougGbsCmBA/P7DeKjRrsV9rEC
eA6iCvzwTcVwnvGXG2fNleI167Q3l1WY8T2eQuVA8EbPQ6bsEwFiquA2BxVu2WXbkm2ePKoNj9sL
Q0Ti5b1NTdxhjBJ9gJxW21ggwbQYXkbGVA63KSCCEOEoUR+ZtKoJy2YUiVJzRredU7BANi4ItWbw
/y1J3+YjAE6hZdgEqxp4SQxnVB4B5mnkZyGG91iniuZZ6p9kv8cFfFXojNWl8aZRRwJBBbLSm7hx
E5AV0bWGcM6AYCPXPIXSsCQc5Cr/MhRYnBVrbaE+CqNyWfZEjEb1OuPHV3CyBi8h6sVY2s3XrMGj
bp41dm+gjyaLbjtVnzxW+lxo/qRumdXV3xegkpn5KkxBzs1ElsubPJvEJlGM00jiOVF7TCBdHVty
9OCTDFYOX8vgRk+75SyOGY12NbXWMmnqs9b6ayuBsebUcYgu+f2QtevN8U4vBwc+BngrdELQu9p4
njm1zH28DbiWaztmSES6LUvfIjUUN9U9NHSdw3zTIZBxOcc+9WTWZjGikG7akrG7BNePKiXdxba5
jZXSiVL2VR0gdZmvotBfyZnvoM5eKJQjv379zA/qZnFZN3uVDCDVqyAMfvVqwEmlcWDz3otuWmh+
s2V6dSxDG9eB9lpI4bkVm8DE3s4XF/vJUa0I4DPKG7lyNR7zaJSuJyNnQhrf14H2RUlr1/CbFfox
xMX5EqHIUsensiDXlTPJV6Ournp/2FtSDjJeW4jkGfwKxlX8oD7e6FHaWBExtDyNYyZdS6Bwi95w
/QKVCcjcsm23ICQ0RJDkxCy6IV8xPTwU0L3GsAC94G3SFFUb/10Kg6GosRGgiaOHso9Wxnxizu+8
qMCWMQvYFhjHQarHG6BZzoDf32N+9uvbLH+0eFycEuBmMzRg2LQjq9Kx7Io6vb5paWASWrEfm+tB
4o8Ta0P2oFPW0Ms9KGTInBK5OZWjTfTtZ21F9YPWh7g4REw4sRhOgwKxIhRHCHb3Yryu8d7QzmTe
h6vqhXzWq8Tsz5TfrjrdNa4fW3vU0qy/zHjL5gYWBGTlSdEw0IxfxuR+QhIG44R1Ln1J28mlrb9T
7MWcP+TqVnM75Xm0UxHiKfa21/HmHT+5sR89v/Off3c+MQtiVpo+MWB/a/TGgkeVjlZhOI1MopHT
RcY+a/wHZpD7fNgbquRMDTqy//Dicznx3cXjqUTqC1TQVWkIj7KCAt7a54X9nGrtPigVJHHdnhg0
4gCakx0l+4qvVYLA8cn1P+jwi4uyJcnQnigVWkdyN67hQOzVUgcFGZ+8iB4/eLz33lWvk3oVPfz6
mh9ULOKiYqlicsWJetJdmWNtxrDIsk7zuX7unCSUJn0gFkhbfn2xD1o1uH5/vMHgaBprluO4kVHe
G6zNOlGjhf6qkCmDgy4NCyfHlQRx8yTp4x5MyV7nHPTrq//8ZK/YFxt+V2YyYg9Fdw3k+X1qbKb2
OBpo/fiYcJg3CnyZX19Jnt+9f92tlMswKJgwYzA1nBPL8VruVSey0nvBZ5zvLLyGTfVWl0Bq5Iit
slZhS5LorVGaRupnj9LPW5EkCP14p7OsqRpVnSw3ZrdMFc0h7HEpx/TKuZ9ISPExyqSJWkv0heuY
X+uTT/7RdS8WxiTp5KrXRsutbXAE5uP87pbeQ628h2juZW69kUnOUMSnMv/0fn/01V6sgXYooz1j
gusO8GqW9AHr7GEe/mOpUXAKmwtDRnVByUmAQ+vvMkuDxf5IqOoT6fYnn360WqG1gs7x69vw87cK
kdmPdz+ZkYE6ClsXvNkzcONVrUEiEPom9kaKfrFHzrOXPf2z5+3nCwdJkj9er1RTpshdYbu9Er1Y
jB5TCDYAiOf1ylKDFTHnRFh8CTkM//oDzlP6nz7hF0tVrfu+Llk84eAdN6GGZZe8OrV/9HzLCZT6
1I80i4vH0twQ5PcfrVWKfbFWpUELzBHfExV7t/cnYNJMy1re4HlZtDJzLxhWwrL7D+/qpYmy1ZEE
V+QxuT6tv3nByHlPh0ll9x73SiUWnoYHhDQLXff+uOa/ZY085yn/vhSQMvj7lhfE3PlB87/+O2k8
TGGhomAd+ljlcXhOnsdn1KVVmPzf//1/6nj+X5tqfH59RnS6fX7J0+e/JKf19xqQf/7sv1WnKDp1
BePxeyofT+ffqlPL0JA30vxGDmqyPv2lOp2lpQLzpP2ntZKX6G/VqWqIWSNqKe8UCe3fUYH8uCi8
x7nJQC1sE9akjeb04jEe7bhKlExU94bHTJGE01QzHMwjTi5ah5V8HafFJsrHz+YjF7vuHxe2oVMo
FspZ1fqXsbctK2XTqM09Gv1VZeKHgd8Z2vFKmq01gvRKqUdrOU7dAakBiQ5E7y7yugcyhaIMvsZm
prbUWr3TBgOqS/oUTeMqoDLPlO42qsQqiQAZgBNC2X7q8xc51TdYQpckkt6kSXzOi5eABq1Rplda
Pq3q1DjDaDvYBoUk2dJEPuVIyyj2pmGjRsZXIraCha7ZZ9FAZwZ2W9Gujl4CDcd4nRztiT6rFj6r
oFHdrrLOfsphtCq+Uh7eaxplHIDvJAxfA3hxcQBtqxpuO6Oln8VaSYiZdewTkwDW8Xb+kVh23Q75
JgL23o0r67q3AadnihesMdFy8CNmuOFmxaS9sOgMrbSL2FgbDLYrDs5XmfC+jQV+vqzPtpkUvQZB
G62R4Gkbsy8ebc9bFer0NIyNvqgDKaBrDKV+6lbAIe7fo4s1DHymWkmkmqNFLTnCgMtmZIpYlpY9
UAaagkm9K9hTMy29gsZGxgpJayEObaP9bO/68UDx/ri8UyKguQBM+5dNrKzLtB1A0N8j6nUEPvtA
r9d2OTJn1MnObqOFavTXIHfPneHvAztZadDawTIeQ7qcyOTuisZcl+MwMzvrRz8ZHhJMt01ebAJJ
39JGIU3JWwHMdfRQ2yIqvUFKuwnx0ozsaIs0Z15vlKfcGx7SGuR+wNceGVeMhR5lr2W38ZiUDPvy
/1F3HsuxI8mafpW22aMNQEAuZswmM5GSSS3PBsYjClojoJ5+PrCqb5N52MypO6ux3lQV2QwgEOHh
4f4LxO6UHkDe/HXgFHvcTdAgm+nDmrxVzXmBY+EVBQ6WZGG3TFPO4RDMBRRLnA0WSWpeVA0aT52S
fUPrY5lJJI1m5KMcy5fUrPc4NGEVbG4Rer9xrew60+0LdCKvAjFclVV1h7oXDrfKoUoQgIi4+rr6
Q4cii9YiguBn1zbbZAiNy0Sv13BAjl3wA5jYysqy66DkWRERTaFcVBorRGvXIs12Ti73LNCLcPLP
KI5o6se71Z8fVhOYSyIDYgjw9B+zhS6p6yzvreahVt370nLvY6xFua1iTw6nTQXt3GvgSwfTK9v4
2PbU4eri1u82hYEnujlcIbi+qav4IoIRphbBGrljCC76sTRTVAzLa7Q2741RrqLUvignug44T6kp
tSVFGw51Ve3MmdwJtjsbcgzmO5Qyeq8p2yefSNj42RIp103Ofovt8RAlcI9QlfbTeg+aaoWo6Xcf
fl7fWRQYQsQ88v6xduJVKQVPRCcmylCjxKalbdfuWGww51rrA0w0VUeKtsPBAPLvME899Jou346m
PJZutxxKiz2ceDZRqGhz+tTNMRDdVSYoMVBJy+yBU3/ylBADDa0/Zq6+ga46LVsNvmYN1kDGZFko
aVaPCNhd+X25LZKfaBIBfYdkNNgISPyodV5BB6dd13vZlFvKwNfxDGBvC2tXCiK/r1y/O0Sv/7xv
vAcBnkBk/vrgM22C48a1kQz6+MHx5soshBGbB+Ya63RCSmBugtFcNkY+CxRdub2JaXNwA8SYNpfr
KXG5aZGiVgamkcVB++EF6LbnGlGJW1qxLWEkIIy2rg1j61sGfNbk0slwiSrkU+OAvRHiofKjH/Mu
0dm3uDGsa7wU/NHdYQt1WaNX//VLzheaf1+1/nxHoXKoOyo4TSSePr6jkeqVbSVT+xDGNoqKjNnr
ErvgHvtvPz4TG9+6wL+Nhs4VJBWkGOCqfBytQ90Y60COUqNo92DM1/bCXom2pHZ/aCsMvGyUeTvz
ArnN5YBFhCpBh2udHy5sP/fOvPnpfoYJM7+wo4FvRRLqNE8VJnVf0Xf9Q4/5xBRXOwV/5nQ+VKvc
ojloQf4gy0iNTW0b264st32LnZJprjP2E9qSK6uwLuNWXLbwzIjX+1DaFwVAcRR9ruM8OFREVL3L
d4UrEVcurk3dvY7M+smYggPAcLo3+kOmdLdWy2vmo3zKZHwpYPnVqbio8fgK4uBnllWbjnqYM8qj
mporkUS/Gk5t3RqumphBSIEyJ7+DwQBjPMD3cLQrbMr98VHjd5CSL18C9BcwpMZwJSXO68p9o1oX
gwgPJcZmZz7yvGLef2NhWrrhCBhKqqaZ9lvt7101qNR8yD8h02opYsuldiNS/89P97fS/P+Yw///
m+lT2GHa3q3iFbJx//iF9HY7Xr5mv/7n/7iPsqJWLn417a8Pefy//p9/5fG6/U8kSzTNdtAecyyb
lPyvPB5xONWgC/oG5VYR+/uvPF5xwGwT5txZ/081VXtWKfkrkVewaeZ3xSwoh5ytmJXo/oamHH/v
wxqx8Hqe9x5Sg/DReEjr5BqMDmZpGohPHFTVgNuNuIO7HgMENwYFslNcwmOKSmiYZewkng9laTdh
C/GEly7CYpNs3HVeOCp0Yj9E94QGhZsgPdUpY0KP2AoRLS/zFL33EH+RJdlweN3Gtb9HOAoqkIrs
JFsyn44YiEuUN90mvC5sm+ZDbls/rNjHoVbBITUzjMQzMERCAbde9m0oF6lh1DemSBEbHuAy9hL2
iylhKeeuKF7NnqfwC0Qdl33pwompRJGBTrUC/gsFZ7/26JrhwjJO1s/I1J1fb8/S+DZmDzW+so4H
tqVc4kA13Ywm/zTg23VT2JVyX6G9viM7S/irjhSG5wcSPAO2qQXN9mg62i02iJNtDwhI1B38bqnx
ckUHoSMDMPcsSthjKqcIVTsFnXKFTHWiRV0d4y5ulKURJyOWK9VSmWw9WOQAbG6npLYusIHI7ttM
L18is/BftEEbYAZDg0do3Jpy81r3y+noGHC43VijHm4ERrzIzFx6QNphjaAB7jljhFdAWQz7OJI0
2bs8r540vfAB8emIJQ12BgqeSud2pJJbEfS5BPhqldyaXZ+IBTQh4xE3gPC6T/QUHG4tZDkzg5un
Egeeb3Gp2tsGv+DrcOiae03zlafOT0BzTY27S7og93zXETvVzWDMNYOOdaOFJoU1fTOpqP6MxtjE
EzcSzdVggSjRDfdFBWp8OfThRIZn9Fd2DpfNlBNGvZWTXRsq0ixOMteA1V5/wfUsuR4G6b/0MhES
qx94egH3jhWKRBBy/TcYQLcGtxheDlHsHDF0LZ7xjVSfqzAcHxC+t65VDJ3AGfIrRmIkj90EwUf6
qoKEBpm2VOvWw2BFIZnKdFqdjrMx0rHeVfHULUfFSjx3qLsHzp+rKEY5ayRR86JiwG12ZlOnod9C
LkDZd9s07IccawbafonaLjU/K1/QXOBCCxL1aJZacJ0lMvg2AfbZvDHZ9Za9Sc8NxNNUJ0ey+uQo
YN3dpBrZ9hghQ6FNbbQxQpqerSnIzC1pHgJEQjZNBpA3dUOa1XGO/1gKM77r7fwOF6pyPeoSIJe0
62uU6xR8LBCimIUi3JmIhKLReBT6mP0xM9gvrXYMjz4ZzU8f/fuNlUDNbpBT30ZJlBxnv7FgMQrj
MR0jO1ogrZau+7QN4mWQ1h1ZWFDLapWpdQE0qKGpNytYaNgNhniP0XdGVTAQiE4ntIMd3T82QWPD
bzQ48DVwL5EVdntl0Bz0K2Ryh3FbcdBNcyxQVx+SezXUi2fsp8K7UIb6TZv1zaG2ABGNGKnuYVuU
D0XtxyBu/L7FHnOSO9TwldlPrTmaUSRnvyntAptLqpBNbUwooejVtZxSeVHaU35bJR0lWXQPtgFx
ZpchxLEeSiBdplpZryYiynsrDPwHMWINH5hGssrLrN++O3M+SYzfMOL/PuLfwjdHlashhWgbrnOa
GKOz0Gg5clAHQwvSR9yFobBRiLAgaErEKVrNP6CJbC07S0CXzLXuuaSvsLHHVj4jpYcxvdJ2G58q
7xP0jMuyV+GGKZZ+h6Zf/Kw2cXIQ5M/rOC+n3WBWwCHskvuNmxXumSqlYdkfziLHoqBERgoEh5KX
QSJ4mgHrBkmmKMuDHLrxyckNomYENe6PYZrkt3Cew7qpBgzR3mZ3nmc0Ntl989yH81co68baRmA7
0BJR8ls9hf1pDDRjkiFWrweOpWMnIJHiMaapUP/MCEr+/Nn1kRatAnlxb+BYmy7KeYFM81Jp5kUj
5+UTzQspnJcUJJPiGVnx5J76HSuOykpxkPMyDEYWJAFM7hut7Y9A9GIkQVi4ZRQqx1H1SfxaqvtR
a18HmC6U8CET46db6QRmvSQg0pnFVk/DlMDCHqfKxqM1tarnIwu1AmDR46uLcD8I/mBnwoFkRwdx
tJOqjScrujOHnLjvjv4qt9JDqH5LokM8vWJpZeLyTWe5im9j8VzTV23LPxCKUYZvAaep1YolrOdl
dszC27x+zYeHSuTekO304ioeviMtthB013FLL9EoH581uFDS1VZBe4ie3I7bH9cUDlXc8cqLPJ5N
gYdXimx1gHA7AjKtfW/1tddGV6BDQABzdsoOdwoPKUzEVXZJtp5tlfQD9hC3wfcSTRWu2wAQewzD
1930oqRPeAYY6nWCVxS2eVG29t0fDlDI7zZLpo+upLt2xiPy/eDpskU66/5X0Vowx6lwvVo/OOET
Qm30YINlk/ZLk4aSk89Gxiqca6MkQVf1hzzvLrNuWMS9ue8qcSB2eTO+K8iTJWL3oC5vTdz0Qsi8
9MABDNa2a4AqVlpktBNdWbV9r25LJ2yBHvqll0vmRDjahTIL2ceYJmxITjTSgZybnan3Cx05lHEy
LrN6wo3WBUk0IkyLHfSza3YXMp1WDblWGwRoY7DQncg4uqBBY4z8zGgutb1YggtFpIs/pr5/VnP9
RzqqK7Ken/rkRlBM77Oh9GSdPyBwth2q5tBT+8/aYt+X0nSAYT5rcjvkxWVq1ES7SL0SKqg3ws1d
ZcitrefbIbtD2A37B8P4jsypN439HpU3+DjxUoOXI+FFgFR3KXDiB3dhTn0OR0MPITLoY+1NWWQS
yylgmRWAUyeLaD7EwmvxFrxUHf+6lu3Cd8ZLtRg2GAhexJOLBeeIch3kFIkAVq+ls1CljXtCbt+l
EuwrhJFsP9ivTcFnMRB7/S7se1giOuVnR1wUyHjGPwocuBUgHDa6XHi2e3l81PUFSkNcZHHeNGGD
Z8FVjj3RiDmbXUPToreq0fvZpMrTVJKYVeOqlTlU3puyWLPK1DLa6fWLK8CGfTNz4wmjgLXiz27j
l436EmAaho175mYH278zBVQXSo2JvsqafURLr0UEiRO566BL1osKyEIJ0C2gpxxg6vUSjtc1dMen
EPXZgFZ+GuAoHO0ClfxjhkZJdgk7Jabw0T5NrjdYAkhUu2i1KwcXF1lZS7v+aQdww47iYdSu4Rsv
6tcaZRwz/gnhb/pFNWypVct2KJd5d9HoK12/TnV01apLdqDZtNvCRfLvoEdXHYopor+r8bQm3dzq
8a2TJRdCTVdyQDhZQIwBVjDrO+Hrh4i6N5krEhEDmJ6JS6OI6rXoAfJ7mD/uBD6wHXYak451prau
yT6nqvFs8VSml4aZbVT5RzsV/BACU/ENLwGyy2BV9FC/QIJCbuV5G89pb2zq2R3LJICxFeGr41R7
Bw9LM6VTmH4Pg3uzvnZhM8bac43gqiECZNL+KNNpGabkvfEOq0ev7STybcmjQJnX7LyoHFZaGt5g
JO5FwOB+BngnBuhNzFoR2jZ3L3GuL9L7HLhlVm7rYE5XtEXolE8qJdRMLtqIki0pOWhntGTxhriw
hxfYnAv48rtRdbbUPzCA3vZRvzD6P4xEg2O0LtVdm1eeHr5WMaINKG2aZwospxyzt6OVe55h645j
o34DC/gDMAQThDIQWpEehsJnIcV1j0kEAt0pRh2VZi6iIh9LWgVtflUbYwa/z1a7b/BxXPKZgZuH
yI6tqox7AI0kF4WfIsWEH0vyiIWCu1HekgI46TkGamQKaMLh2d5Y8UHNZllanHqvrFQrrlr8Dbdt
3hj7sFf7lcAgkOwqhjfWYX9TuPhpl3DRV0kQ3xCjH8ssYo3MWXEI2q1v15ENqUHS+gnH/ajelukh
aqKdE/lcQbBaEskvu/helF4hvKTDKTqZVjid2CvJIbEPtGHG5KvsK3/rQ4ZfYAS2Fdm47vRwm5ah
ZzcTjq8oDyPHIKf+Uk3qbD2V97Y7LgLq5epRyeTRAtY1fnPEc1zfKL2zy8J6YeBVg6A6nqLHNrsN
xuzA5faXTslRPKZ6sFUTasxmKT3UpU0X3FF4L2kWVYekty/BzKB8iTRy060kspnWhNywkk47y6V5
0+UPLV/HRlLBa8e949NmaH5OEcexcj0ar1nY7grTv8ntB2482NBq3qzbLDsLtFm9zVTMnqv2MDn2
ndagETahvBU2Cyu+Lyp8vyb/W1iUBwGovfrDmh7tsVkmLmIj2JZg46KeqXOe8J1Zi46GALwtYLcj
d/1b+3BSzTqtzao7xHZP6jBhYFymFBrlN3Kh6ZhgKLOZ8iHy+iYoOfFpNOhFra6DkgTwLX/+W+Wr
/5cu9YcK1+ZXMdeGmtOG9/w0/9Xxbv7X24+DX8VcUvrwL95beelG/qJd9wuBk/ZfhZ35N/9vf/hX
kep+LClS/SgkMBn+WsD+fV+mcqg2/ecu9rr+lf8I/3FXyDb8Vef/QND3H/87xzfhRxv9+McF/9qc
/rE/y122jVYSMBUEdB1LE/pcuPqz3CXcf1oUq+bogwze3Ln+d7kL9QIg6yYLgeSfzvYM/vhXuctw
/+lasycDhX/koP9OrevkdsFSc+jeo6iKGAYiCdZJ1zqORvxZpiBcUt1p7hNhJ1ftpFmvHT7361R0
xJk2Uc9E3hN9JgeVBgrbc0EfeQYK228o83c1WGVo/HQw3Bg0NbRGeamZABm/1+7FFN8acb7s6ptG
v63a2KPeuAjcFKXb+yq/M6Jk1fUv0oTQYau7rEYypFp3GmSDjs7jLrUHwk63s+RNjjsz3uDLHm++
KL7Q3ftKc7wcSz8lDhYo93pGMyxHmW86hB5LtfJojui+S9OqPre3P+KXfn/d+SO8e13Qt0gN6ryu
fecco8tqIRdUiFbKuljWV6UnblIq6gttiYj37t0S/eQqfG7k+efvRkYPXVH9gZGx2oWYMfRXfv2M
x7BX5dEfcjB3RvPH1yOeYGd/f9kTMCDuqEOWCYYsd423rrx1u6oWySJdmxt/S2xfZOu7r4f8bQ1/
XE3iZA2PBeQedV5N4S7y0is0gtf94b8xhDaDzdiPwj3FX2uym7RWV5Bltn9MTuRZ5nVQQd0oHrP4
5euh3kjN/65e/DWB78Y6WS10pu2Kc5+K0CVKxOVPZ1M91LDbi03/jAf4r2CvX5FzGYf8JtzgdyDu
EaPon75+ihME2NtTABHFVgXCz1xROXkKI21QPo5hOzTIT5P4P3Y4E9mLbvRKiyoVut4LqrBfD/qx
2ff7mCerNdNqS21xxFw2yAZ2kdzkLZa3wQAYgpRl/fVgnyxU7qCqa9EPIvIhcv5xbzSOomQKDqgY
JioGNf50uAlcx18nIyiCHIe9rRwbbAynMjsaLtVKNO+cV1QgYdZXojqUWSOv6GToV0rkJL8wVjP+
3qojPALQMInPiK7TtDrlBWumohH/ImVhmHOip6vWynUj8MM4dHPRUzAFDmrzTMj42B9z5iYrSCqG
xbRHJx85mRbwQm6q6XA/JMCQRYZDx5qeS7T9evbnKPBukaMLyDshEWjM2Q5QlHkpvAtM6djjdec0
49bCbyZZ6igytYvYys37WlXLq6EY7UONFIy6oMRPyqVOln/79SOcAKc49zhddcR7LOpqPMUpp0kD
HYDPsMv9DZqfZ2opbn413X00nqjG4DXlTUH5LbSAv6AuWh9iMFHrJNLGpQvpdN/ht3oGQX0SyVDy
tyjzuRYADtxwzdO5nwoXR1zyu3UruCnB44V4BxJlZ9TOLxHZ/bYNnfjMYXyaec6Dcg5b+DG5LlZK
p+jtAjJpi2c6g47UM8pMqutIusmDrcfJNhSiRmsgHKeVgSaqBZh5FMiUiqZGj3TqqHtJLcnPzMMJ
dXq2NKCMwloELwNTRhMn0afTcSzrq6lah2TNyygbE0qsHYojCZYgqu/8TPp07xYRl81gBJXkVtbN
mdVBfvV+hc6YQbrEtCe5F1JJNk/OMXPyqb3X1bC2WCIhSoG5xqpIO1pTIRart7kV6/3aCWlwbEjx
1Gc/rKtXmyKetXbznqtGOFT+9zNPNe++d/uGpwKawCJBDWv+31u1+N2+MYK+UbpK79ZKJPphPVnu
dBvTC9vmZpPd2mYLFlg1ulJD4m4cfrRUmJxVagtqZ1Ndx9dOlmXaoqe6Vng26oEPFMiC6M8LBBk7
GfonWcdpaJ2PSQtkOxA5PqQDfOHj7nY1F+iPnVtbYoB/MaR1hsMgPcQhw0ZAwYgJNje6r45NVciM
IblUY194jdPSV6XZgha24Syn1rxmxyUbelDyHFrq9OvOT0hnF/4LSfTsnPTxCZNRNLZUNWuLIq8N
hTXneqghJb/UaigSAKX6fUHxbltEdcfnrTEZDhwNYT907FR77M8cRqefdX4cVr1L6HVN8Dwni62s
RNuWgWptYwOYSyNw8E38smdvac7i6yX0yVBz/5zg7gKWRTHx45urrSmj2b5w6044CdUTbU1Ro1+J
3cyZkU4DLMsAEVrDJrV16NdTZvk4lNZU1VCBJKdnGv+gVxZv2kwLV7rIE3x/c+MeqdjqVQo4hRY+
YKskrhEgrmLoCwM3druvijO7+k015P3+mR8J7VnuxzZoXc2aZ+fd/ukFQcwOTQodbRv/xIoU/whp
7lT0bajbJQXmiVFxSENUYXOl1h+0ET54H0/teuijbFX6ChaoVodatt05rUfxJd8nE0bpbRHHtxXH
sad12Fn83W/GU6NJPXv/sFROBXhSji9HbyJ/iwf3dIEE4Vw9rdRtip/aub07f/+TGcIMTtfofekY
H5z2m0AdudYQme62KA15j+9EEK9D2y23STbXxKTbBt9MJ2t+hb4Qaz3Wkm0xTiXNlzw2neXXL36a
DM9LaA6egkjsAvlw52zl/fcyB/57p/tbLHeqO3TYkxtjMJubMhxo4CJHHQJoNkfZLluzU37mbC1I
e0ZpeJOjKs0az/b2oTBL0wEEjKfJBrsKCryhAJm57tpOXMiujl8zMzYLsKqmWm4w4OYKWJfx9HdP
tfllkD7GAR3rOxN008eXaUOE6gOQICy+0F5ncrSX8MRb6N+V9MwszddZacce/l8ohSJ7vQp0W26+
ntHftz/PAFSc7IfcDpjox2dAOR7Dm4YN4A52t44o/m78LrUOmZ6IMx9v3t4nK4nszkEXcQ60aEJ/
HCpWkW8PJlVBhcA3V1LAgqbU0GDTjHvGYKhgdCGcgJC0yzMjn2SX86pxec25gIKXIlCjjyOnTt6P
cVIpW2ywm62Cp1pRAkgQ1USUT0p0jbJc9bKqLa8Kyv5n4t4nUzxnbyBxdR16gXWyZqO6TBMHpZ5d
WQTmBTbA6nXO2gMmi4X511/zNGGcX/T9UCdfc2jDTHWSINixZZ1tpYYmTU8gBSNZ3aqj374qtPSv
+uB/PN4/fT8Eth0gXJgLzOSP93syE9gFIOUb7NrA6by2UZ5stv6lChz+TDD69PUcPK7IAzHBelOc
ebf7MfjTW6fQeD1uJbOU1kKl/vpiT52/F5lv3OFS/e3rGf395Qh9GtPKHWhGnJ6cxEYM9gNAULBL
UneWbqZL26jQy3tUv87cgX7fH/NQ7EFLRbfsN/wu6mY1WFPWCfiQAm9jC9/2MppS5Gnoj3lO7dvc
vyZuJUp45i1/n1iwdBinUnekvMjYHz/hMKWxSzgPkHMA1qs4EU5Rejdc1vacOc5m6+owZeeSrt+P
FjbErAE/f06C4ElaGMdOqmmjE+yAoA2wpnW9bklLJ0RbqqnPdjYi2hGG1EGN1Ibua/uUnhfe0WBV
Xwq0Hc8kXWJ+y48BiqIrGvbk+QBstdlc7f1CJkQP+ZS47hZJyGLVG022DWvSTysEoGoQQZZNXpsr
HdfXndvE4x62Sbm2AkVufFutFl2X+jdZQuukDTWUtstG7qu4H58zO67Re1MbLxuEhS5hXF6nhiN3
dp4kuzQfh1XKrWvXjgFC2YMvju0o0r0qIs2L+67aD6NDw95p7TOJxO/fnXCo02fgSmVi/XoSmnoj
QkoVz97tIMNVrV9O4Ntb8zmvIHfoZ8LgJ2PNyQpJLfeAmTf/cXaHuLDpZebBLors8FhJ99nWAvWA
zWK/cMv0vpnS0Pt68/52b5zvGwbUB5op1uyTePJFo1RvpwArr10Q+5jiiGBrteEATMDpriZVNltp
++4iRUR95bR0In18Nc5M8Rz9Pi4qHoHIz0UNXWJyqI+vXURV3E66QgBx6JFiZvaqyApBiBGTF6tP
4jMnwO/xaqZ8UL1C6Ji3Pt3JOFjmogyCEGrJKPe4vFXHCZOpi3REr+Dr2f39VJ27BRY0K3Jn1z7l
sY/tKMc+zMPd4Fj7oAC1E9sZtG4DC8mG2SR/9/07S+3hBht9fGa3nlYkOdTnshRhy4IbxvyeTKxF
lqh0oBs5VgtnmSONtKsCWLCFC+KC9Q5ocMyU702Xap5T+NNVXihPkdXZ5zgJvy9sdKYJ3NzXoNqA
Mfv4hR2E3rMBmaxdrtOUTFEY0TJlepFpL451KLAGgP52ZjPNG/PjqprHBMwGt9CmHHFyLCHG2mMX
YUe7WWrN8/FNO5Ky9mfW7u+LCfC1JsjVZidqgvXHN8M7CM+3yol2fa7igaZX+hYYwAxhUdsztc1P
FtM8g9RXKDKqRIiPQ7modBk96u87HH+6PeL496lqJYfC91Uc1FD6MLoCi+hSxZosN8Y/9db/Ywrz
+yblRckNda6C1Dvfrh3vEotSK2TiO2W8y5sh9ZCIL9aVb2LDUIjd1NnNmZ3zpgJ8+vnIRqmKEH6p
OZ6sXaNtezkORbyLVRGueny3PXTzA2/0w2Ab545y6cuo2atYT605rVBMc5BFDFv8NSogSusWu6NF
LKPouyrrEVhZYW8hHPorUlrf83sT1dupM5ayjCW/HAcbXJ+How/EAC8k03w1u/ZGWE378HVI+CTg
MpHEWfqUc2HqtE0QJFrYyLwBOuJoQHEcKwOxh1Bl6OfBJrbrQxU26r4fAOg4Az8cIkBYXz/Dp5Nr
gXgmJDi40Z+i9eF1Sg38drIbfK0C+WNoq1IfhAPJVXs0TSu+UipQGNTjCmOLzRZaT7npPGsaDgIq
po1bvaheZJ9BXUUcZdFYVj9zW+FOKcK9UIygXNnk1/tc47LZVSYNSEUxchKV/lXwdzNbgCC2JvWM
3e9nccYC9KnO0YZ0+yRJq7ISUGY4xLteM+J1W2qzxNAYwusNxErHNqTGZGt8/Xo2PwsBMB6Iaq4B
3FSdf/5uZxgYbncmtZHdDI5eADwDSz+hdeHWZnHm6PpkE1J9h7bhUuUF9jD//N1QUdBILW5r1g7G
96jJqcFBBsBqdTEMm4RE/Mx4n8RQnSOZxWrxbuzGj+O5BbQ2jF/jndZo1koYyPuEAO/OLMd5K59s
dYbgjNIILw4R5uMosBPKFsegeOf3VrelJBIu26jpAVdy325VAFOKjjEI++YcBfTT95sZ6CwZi57+
yXwCIu/KWHfiXaM58qiBHH/ssQ65/nqBfPbV6EWRxrMuiWUnad0YyJDihkIoG1zNKwLVP45jBzDH
VpIby2/KMyff5+MBE+C2Mt/pT05bU7OyupfMZxfFnuk0xVq3ZABnpDYWDhYzX7/dZ1+PJIOGJykV
3a+TQJ0IIQLXZjS70bJDCHIIqkA+bQdkRWsN2HE1PAdKUHhfD/vpS9IFY5fTl1JPaY4u/Z7az814
F5Z6uInhOq6x+EGJ0h+Vo43EyM1/YzwsnefhNCpSp0ulyg0360LU1bBWWuhTml/4MZ+udylldgVq
cF+P98lpr8MdE0DZ511xekyIPC2cqOLuQ51TASIn4+2A+fOmBf6+U2DJe+6oFdRY3XDbq0p4Jtn4
JKj9SQ+jGWFReDv5qrGfWxy/VjJb1/UQek14M3H9bZBWu/36RT8fiaVj2BS86GN93P0hnWs3qcJ0
p3Wx7wWRW2/riF45gtrJuev0HK9OIw29S1QfKONbtMs+jjXG3YDJEklFqLbh90RAyR7HCm7+TBaN
LFnugiF3jn0x+UuSoebZ7JqzN655kNOH4OB3yRqpxMIV+vgQpaBU4WtjvFMV01+qVsOZKhTfEzjI
UjfuNC+1kRZl7QdLHKzRO7VEyDLwyy2mld3m6+mHcv/b82BJR19XcNGlOHVaMDYU+NJ6NWHtHFea
Bqw4LP7IWkO7wog4nDbAmrDZbkvoBWmdotRhGX5/MVS9+dK05UBx2dLuYFfUxxbENq4jctCfYsXu
9mbficfR6BOsr8s2vZ4Q7YYBnIRAOfUuoGKRvHQt9Aq9lleyRJpwTYMz++VHeT94ejmYL0MgGocw
Eq+4OC5An063utSQQ2jTxvNJKm6h9JXXighRkMr7rB0XianCSqgMElMEl6zZBRvLxGSBsXO76qwc
aJMRBs6w6hUxEyBoz6YLv0mbjYyrkpzHTDJg1nEDk9402xTk9+Q8ZlnEiZsNsv/ulGN6dHCifDKU
CYXkMgtpOlu9QIVB2rTmQwlHEC3TyrpQUSE8DhU+tCsRD9mzDu8EJHEwWNDO6dhAMg6Q4RiBr3ua
47uv1Vg0j9mEVNNKQ7cRRG3TKnctj40ddBIAKJ+iTHvJ1Dy4kwNGTvBArMSGctBGd4pZlMqGZpuD
nq0MClT2YvOid8pffYQgpI2NsTcgrvZctVE+bPWRnuslBfb+e6U6qZeovgXji4QGPkZsi+083/ZV
NqCft8AEVh4c6jo5shDkYMtoQOHVE3UExSbpku824O3WszhpXozC7oNV1lrji6u1lr2n4W2A9O4i
CCwogr1Cb0TcolZsbafUNcj2OOvk5dQWjbvAJgz3uBrMsL/JzcL5ERXZwOdLCwA+iiX9oztYOKgl
Pb2VGtiDNtuRT5hlSUwJ10CORm2FMc10hxUALVNcT2ErJq0NcRTVi/whE+WAGILptlsjRCy+rxNr
B4mPClNsqUfHNMtb24GwTtiraDjYXdfdlNAq42XduEkL8FVq96pPNNnWqYwvJrVWry0+urFI/CHJ
F0iLJcNitHo1xEJbDbbSqsS49LMRJWOtsY4F1no/8sp1DWgXtt/hM1u1FVZsKkTIxMzUn8hdJCCW
MKvDqVUG5bPel933ALs4F+idPYuz1Gr5Isyo+OUaaXsnzEmiDh2hies3g1gZQH15kqCPr+L2TeIA
VePvZgtlAy+eCn6WDp6nZxmGQP8wV7uTVQKvwvFBIS5zaVqvTROOGfqUYfGaxAnKkgpQ3Gc9seNN
RPFRQEeJymwZ4CbWb9IYXsUEOMjYqX2hfTcpliYbvx+ca5pLAZKBSWGg08uVZuW2ofEYGbazhxMR
98s00iS00SDvIugnRv7N7amtYo0RmZL6Lv7entBTsQ85PhBT1aoRl/EqEaZncCo/2yN84EXoluwk
I6JFBa0yRHVE5nJEECaMpFhA0MVaOYqt9DoTOWL5MTbMCzHYAbyWpv5RNEP2pIjY2IFD1+FM4ouD
ZbGPHLnbD+JxSvIO93g3A8cVBV2w1KLEb5ZNojmY8/qKAqAsTOVL3atIgQrQHt+CWOT1Qu8np1pr
Lpo4fSzbR5zPrXEJwboy4Gqkur/kucNsFQI2NSgkGyP+MTJuH5s8zC7TvsKixqnqAVBn1pq3sToJ
Lt2lO99z83q4Do2+vI+asueDSpbu/2HvPZbkxtbu7FtRaI4WvBloAg+kKU83QdDCJ7y9+v8Bu/s7
ZHWf5n9CE0mhYDBYzMpMuL1fv9byp76Wv2b9rn0BXH0IILQpSJCizwTmCFCRc4d+1ljqeZvfY8DT
2dk1ZWdmfN/Sjwvltt1h6QFpaOaxPM9FuX6ak1v2ydikBXbmmRkTO4EwZYa3YLfgN18sBZFxGkgn
siPluZqMNUdRPqVCDreKKHnsvBVO2G2CCFY1qoda7MbPWlucxj1/i3K5OvktIM+BhGZK1QjwDAKB
rbCA6mTqdHETptwWcJxr27ushSa7bzNV9GupM25hA3EQ6DohQ+OBjpXwMO2KXng54uKPA1C7R8uc
rU+IntewIg3nWrPekjoWhatPOBtnxLgzCnubzmCDYacpWMDv22lucxubZb0Tq1TYyW1lUD31rU52
zywnOYcVN8+fi0pJ35dSl73h63vI9VTAujCJb0m8o1ACpERgs0B2YjbfGjWRJ1sahfqlZh7yZRqq
DlXiuVp1W9pAyQO0EkC6JjdiEWBhGuznyq5oj7BENEG1wm5fQavD2l4FWHlu0wiNt7lYfWp3GqhV
ECZlBY75NgIKsGiOgG4vS2/rb+1oawbx1V4Ps2FD7TtmVD1qcG2ltYBBEc3VikbAT++hqx6CJV1m
E57AtkakJxWWE4tZoXmvoNPo3pBibmHJAN1tV0ozXsfJYkB4u+nN+7rrhruWAHFyZMVaZ1vPKDiD
KSrBgSxgxnNP7mbpnZBpSJC0u9X8nkf+R1P4d+3X29PYf/06Xj62/wdM0NNROGYGf4jZjin9nygi
nr7eyo/l9Kfk3/9w6b3SnocA7mG6ffnY/DhD/19f9ydvBArCOtRqzEXSV4YS5c9BeklWfvvO16JT
BKK//gNvhKz9Rs9fJBr/Y/6es/tjjp5f0XdjNoUHSEdeogb5J7jg/vcQF1zCvy0pEnb/FHqCn6Wt
dWRvr5IpUH2qkc+Fcimi/NTFwxUK5FCxWyQObPMix8d/1at51T0DEmN/cKjdxdITAqDSXfKQX2c/
8W4XCHrDxFt9Jo3uQCDHstO7Q1ycy49VdMDNLBv0WBtBjXgqvNRlLs2R/MQpXdnVPT2eI0ZmQyqA
/Ly6ctC65WMSoysfrKfM2Zwu7E6DpzoIWp3Qd4mEEMSZC5tw2EeoHftioMZdUAaFu3kMpod63D6l
seJKbnkdgny1qSi4bdT6rQ/BzDW9zo0t+YpL2OEK5Bgghm3zXF6MsLvKsXGnB911u2SuHqnuHlfX
PJrD1q/DIah81RPCKTbj5iG5F67VUxlb1+ZSh90hhuXlDvP4EZTdnnDRAkYkIhNBBVqhF0TioXuG
AZqI9iW5h/TAXj+hoBXBiu8VfK3iD/bXyBvcxH/ObcuRAt1ln3rJN93hvvptqH8/DdWTQr7B7QLF
hVbDbqLB98R7RtXiPGgCmMUcVO5DBpDdzF/8Lto99OpPkysFfai/708wWfuKQxEpLs+Gt/hGQGob
LPe3cOZTy2P9kPl7YD1MlBMjdMseFtdwyqCOgfCXwezArRNs7uygxW4XcRYXsekr36S4vEfo9rP1
Aawh5zG4vT09O6mzuAAzndnT4uG8+PpdE6l+Ys9eGbQhrsPNwulsPCR323lzO1f0RRdMoN25+l3x
KJ7rL/sb4Ih0o3CPwDw7YIlX0e097apcrcsQlU/ty83rovWb6I+OFhluzZfk99lpDuSwCDRkzUZP
8kq/uKgX3G2QwK0/uQx/5k/GvRH1HI3RvUBxUKku729x7kLAG+Su+FYN21g+LW+h93Rhp+dkTW/8
nPPz5oqh+liflGgKsfKb5JhX9VG6ZyUGiZf7ldexT0Re+zKdqhfpPv/E/uGdxQMyIAEgdT1WA8HP
78qn4gLEI67OBKMn87G4GOyA/kxmHN9i9TT8opyAZPm/2eqvqqNLMzGp3HTSZXMWj3mWFXRD6yKg
Ek62YbecQ+9++zYGuW+wK6uojZib9RD0cEZXeIam26Yl/BGSEKdyQMa6o794YMqc0n6Tu7nPqJkD
84dnEf+HkttH7DC/DKXQYDj6c+4ZHqvIydzOoUvvGz7weJ63wiofT2oa10HpoL7gjDb6uG4drGHz
oJ3Q9fBQ7wzSIA/yr3VnV0asEex93T/VL3M4nqBSfzERuQ3zYLsjLWf1w+Iynx4Fx3CEN6rb89oY
Ju8zX4+qEzGNk7jNi/k+vciRdE3zs8lauuh3LMgojeTn/VF7NLzBn2PjUhthGs1xeq5O+zXxB1+9
0wKluTd5d2JTE7ClyxpojsTyXo/94M+OaUu8/g06G+fj+8r+jGaeh8y2DXrWHTwxHl3F/vKt4POL
y57kvYmD9pmz2bXLN3lDpMXLuQjnoMCwmtcuZHzP1fwZgRVbchcPzLST+zfV3kKL9Sic0resOLd1
Puq2GBECOwgqcnJfsOFnNeChXITT7bz7ABE9ZFi86WTdVw5DTV55BZ/um575qBJEBOgjsvTkQHMB
47tMqHmVd3M0myGLuy0+jltdtk/pnZ7a6c1GqdkpvMbPPLZA1IWNpwaAIr3VLW0iYLe/jk7uImjt
9e7iqI50Kj3RUezcL/3FXuwebcEJVzN4Aoiiyf6W4hFmF6tvr+4t0lxkGjNARQXv6kLxsQvBID0b
71O3Z/nl73q+HcauSMADCSzjgktDqMRNHo0IuJAtB0JIKOdmcfuSutMvioLM2P9csv6Xyzxe/6H0
vxh5SQXHFC+dp192XBkiGYFgAxUKazj1eCa9u/u9azpcAbdycoxzxpOAV5Cbs/Cq4D4hauEzN8eP
OXfjTWdr/ubV9pebc3MmmzFtJwlm7iShdFDFWzidJrYhStz+sWUBJrur+8EM9GD2cc3IQxY+lM54
xcHr/Wqxj2VzOEl+4SLC7SBQ7wEq8/UAlHZkxgmGqvdpRWOuKraw+GGKq+j4wiHUWWOiU19XEFCT
Q7PW7byBP5PXo6MQoD1pm87xEivo47GehxAuZ/6P/kZUPqp8UYf4FFOYnsxh6AE5Kxd7fHnnSRHt
mZD6z/cLIZF34drEGGQus97uzqqkpxKoF+ZoHYopbyauTmb56FwMS+vKTcOJKz7Wiytnb/jNx+KZ
7+e+ynbvJJ7uicHoQyzkSW7t5fzRHaKKmO/jdrOmhPvqJfFMr+OUtm88Fqd12YCfRNFOn5LUzl6G
U8faAVjvIojioOnt6BE4Hoc6ALZz9W88TotlavkoJUooZSLsHTCMTKzCQndFb3Y3Ns7mHMKdx++O
e4ayDQ8z9VN8B6SwOEbk0NkIaCKyG9l0EVSl/rGUqSjzOcltOMiNa6gRSTxLduUmbgJMTOcgE5c+
nbYQS8DTo6IRcIN4h2AfS495Hm7eLdrfUUKNN27HwFmbPHviiSAJ2nMWDXF3LFRXD4S740kb7hYi
ns6CNb3U74PK650n4BNcw8aCuznfgB/aFqebYRVK9uxxLzSbSoJf8dNxk0dOvuSviB8QiWgYR995
zpxOKJ/GQA/1cMQrg/3xrFA4YYNOwv0SDiFy6P5xLJUo79gjqVt42feFKeEqFk4UTF7QM4AfIaHM
0WTPYOcdS+J2xjaF1bGSsS4iSyzDeCReH4zcYuIOB9IvZ/D2d/u7LDpw3m4WYK7CARIFXF0RGKxv
NRihYmXliXjl7hMk4lHvQ6bJK1mwhAK7+Fip+dUMkGf1hbD3w8RZTlaETltwbIeRtyDQZitY4NlD
vs7NCHUx0Q5DpNH4WcUMW+fDVlXBxC2VWdLHpU527t64o1RGOARpISZQd+DJ8NiLnvhgviwP6hWb
xrOuXelSu8f9bjkZ2C1Cwl+Xb7NLd+GJIAoPELPze87jFlTH/XBy3rNx/Q0WwQwWnstylfj0YfgV
PtNGEzshwRYpnNWMo2BfEEaLgXnRPutsX/EBlAguBp41t/0oBA1mreEzk0eTju1YEwasGB7YI3g2
IpvwOLJlG77Mk6oi4leHsC2EwsZtfYvrRPEGQ2B6ltu4BHNOxU0efW6sK8bKd9smfl/hqy9hsQ7P
c+zWzZEOMyTyqNmpjkL82XLplCjPA/pS+BGQ8k7nzHbigvDzJB8RooWPffd6nMp8zogtZnu1Jbt8
zL401+NWd7HGiVbcBqwnv289i5DcDIrnhBC7vauDjkAlcxXsEzj2065fbnf1w/Z1DY9AYSSyyQlX
+hDLwVZPAom3WVertucTWYlXsY/LSxpDmlf48Bi5TcywdFzGsFYF1XZGBjm7gzP4MlwYTCda3nwr
QObQIQiC1OUFkq0gDzkXHz4FB4JZnwVmZ+4SdA5oJgSAZ7uyYbkm6m79PNyJoAhuiXMKUorcrp2e
qOgIuwTyk87Jjj/+aItfBCclZ7Cc1jviltbjAfnbZbquZ91hlsMd0eq1gpFAbYX/xh74ehnhYWZ4
IoVq2bUNlWD3OkL20hGj9qRdk+djKJofxCfjpdNfIIrRzwRiXgaxp10HJqmEFsBvQhZg59wWpDo9
/XnGmETjKYmaF+4vCwWCgLuJLOR2ku8XgWkFO39RI5kITvmgfjGf1fs84Pbw3uIp5XT09/lX1LFO
+n0doIXi14A0YGCBJM9JH6B08yBNCHCRhJlHHCrttuYxZ+J1XGdNpJjyckK+VDuVTWHHRYx5DKEH
srWAF2xgLfY9senHG9Q09rh55Tk/U9U3nMlXgsWHFIjnP1Qf1S6k0phH1gdNszM+9k5+SmB+Yp3w
Q/PMm4n5jseLmp2PHLyGkCQr2eQeNtGRh1nfn5vFF0Lp+1FdT8IHwlMWoDCck3BwTTt9hvtEjnKI
G4MMGPbNLd5DWuJ+XnmI1DbdxV+9jzQ0MAq9bdomO5FzpHzuqbZug/AiOWtZuyP/29wjDIXu2Fa/
R41wEnMIGIRrs7TJuUgvIR4KZB+ZPV7dDlqabwNmdewceLKWnNORP9dRHvVedt01f/22+b2XcLgj
ukXneCX96jgCrR1bZtuaHImzsC0YeEPhQfZ1H0VeTmMkTi6AzH6pHqvrlgaq3+DcjrCOIAizlrCm
QXIE9cXwWO2Y9dQHZO9C+8uxRP/AoEN/E+BzeHCsXefj6Cg4Wk7eOTZNy9FpE38PunP/CLaPxb3H
u/PyrQiOePa4XUcKMtqk0Bxkw0W3jvhWwEbp9hwjR2b3uOzjpCaHfzFAMje6wCARnZMIyLwm4Xf4
Zvyigf1HXYNI+ojqhBMwb2JqCWoIH1FufGpJJMV1cNNJQwMIbDhZKGw4kdZJMPJHOIg0JKFu4Zl+
99xg/K2oClDK/q6kjW4L78T9OuudxgWooRWzjp67iPuFU4LD+s3uo8qMUTbxvYUHIixsyTZwpMFR
fxmD7DDD3nGXSQEwyoQFZ8r/zbeBiFHwWw5UeAu+hcDF5gOcMIGUn0VinF+L6IixTQqsvmyTgagu
xAQEYpnXfiXVxsMc6aJAVPFD4e2PCtaPBNKMs/+bNPZ4/YfwGxYyIJVNK10IUok06925UVjCr3tf
iFM82oAbPuQGhRKe3ODAGk52phZE5QibVmIBEUHH1YEHIlDZ3TSs7o94a42kwy8EGQaO+hS1JCJT
e79LXpJLcunP1l0fyd4cIehBhcMiYh0cakwE1UusUTMa3lTPm5eGY5QQ7zGGhcVGf+Ao1IR1PFwq
fz6hxslfOPMPp3EZT3p0WMTJN5/mI23jDOe369vVvjdwQnUwvEBWdTdciqfh6+EGpOfDv9UUb0pP
CyW7wQUMD8ZptT/PbO4af3CYKsuGHQ7Xj53H26ks58zVQqQJdn5N7wUTXPHmwmW850gqD79iuv0J
GJkPXD7Wv0kEvtSPXCrWh928cfMoLFGkO1zKTmK5EKJyfIfKibP5cM+RZ4ASIas5nBIUrv7iYiZ4
zxGjJQ+rf0Q3GoUGomZbfrO7R2xwlO9kr/UHDNlxI/ClgRDofuNCccEZZgSfstNhpngiA25ExTs3
0R7flIdBZ7vbDaWsGYs+2guRNJZ8pVMfTBSIEHV44tIxA5D9e/Mb4WFnoyne6ikx5FuRhteeQxxz
sGEvIS4LCvKs3C+IlcxgJf7p/SOORIOKCPGIsckWuAbodhxtvLPu24v4tniANyoXCfWKy8L2PowI
8j6p49QEYa2DHmPOEqRbwppc+Lkn1TpBWeq/oFXgTFFvgyTCRlQPq+5kcX8YkPBIbUmu2bMLz5HA
3GYD3h0h4kT8c4R4iteJvprZbVx5qGE5R2C4cuOmCNeKLWmxGkdI1xKWUckhqGuV85GUGOxHiEWw
Utixc/K5uqb3i7tik46SQ42ZgfifePafdyvAkH+zW1/NeUC6qJVVZhqX5Kt0pwJ7tilDHPHei/i4
P+mljVSlv7tHIGtiGo/QUvJv98LdQpV5fK9F+ZN235yoqj3sn6szr39D+MBXQny8Z8bI2fnZXUL9
+Igekvs0vj1BOHWSAiXevzXUNxGodHZPpsq5+UwgExiOZxJowhhS42gmJCaJ8/twu6uINfT7/mS8
7DH1PXeIcJpeGTcskfxcnwdSzMt7nCOm3xWvJQZv97wbRRf5Xn4/xvUZL0RAK+PLEn+iyNlRmtBD
+pYPZuoun5FC76LOV0/dybqrIuw7VpzyOZU35U6+DicjIvX2jgS/CP4A7PxHLZn/FWKk/w05j35n
F6WT8e+Jj1zUDBqEep4/ll+HLK8ZKP36nZQp+vI///t/ff6PFo0i/WYyNkevX5fBOuqs1T+ovY/f
HMQS4oEIhKGbks8fEj2K8RuCFczqMJJN9+h7X+ePFs3xKwUCVBNGLCa4DuKVVy2Zf2rRfAdD/GtY
yTgoHwDKqhpwZESEQEz87PcAvuyNoFXNQ1p/K9SXVQTnWQ4uOGmHSRKv6VMHaJJjVJgUihw3IA4/
3Lm/cbnSz3v4r2dwQKR+8LwQHJeK1XMGXZswerHaA2KhDcM5y2WLNGRhzO4hnz7UOoBWxCQt4cv3
E/iPlvD/P2r6/8sWOkicHx7VX9qSL0//7U3ep/ntz8bkj4v8+2d/X+CCfvQgGVoGGf1f6/j3FS7o
2m8igFPDgpfhoPmS6Q78scQl8zcVbRZQhfAHMtylsOP+WOKS8RtDfCw9ZtUgaKTB+Z8s8aNw+q8V
DpEKg3QoLTLOd6DawN3+vL4EQB0LutOJa5WzL+eoqpt/qBv820bnzyOOfz3Eq2HKg7fEUmCSd9G+
uTDXFuQtDYbZevrh/v/NVvl5JPbPw8BxBvcGoBf51U4ZhblMR1GkXFctfoMuUtPAgKhZb4Rmiv75
UNLfHYuh8GPOHuI863tn94ddaWlN3zEvkbjmPJ8yaTwxAGKX0A13yRZ0cNzmynxqjnwqK2NC5+vI
EOGWKuFxd62FkUdB/8XlH3fx9YNkqhPEOI1rzu0wJD+cklSoUtXsK42WTHhslSrMltQrpemUHg+2
N18QXvoFPv1XhzzW1g+HVOV000UR2cxaTN/eNg475sicUJKbmFWDNU1brV9AHP5uuf54la/6aSOi
hlrfcZVtVTiFmMWZWoa/eLjHQnl9JyFxkdkY2F/mB36+LMSG5sZMRx5u0tzv4u0DOpFgwrMYobmL
XquXWYfTYSwQu27u4UP41fGP8Oz18WHcACYDzImZ4Fdbsle1CU6rPnH1+UOr9nf7SCd0qMLyZp3N
JI8ZAooLzXpcrCrsavMlG34F3HuV5/2+l8BYQLUHQBDqi+MUf3iyVgLoVpnrxN3q1Nf34r3c1xC2
w80pmi9Qk7rNMco6LZ6SKjE+HGoWOY9NuKdhMPZu3QRXO8+HjcdSOFfWdCqhoJjFEtkZwuup+QXG
4OdJij/P92BuB8HPtnz1yLq+velMM/LINv0yDjTNhBSlC5hzF+tJGIaTpWoX4LWf/nmp/J1lI9KA
FAFZNFgRX4UHdWKw4ZYbq/G2fLL6+r5tZq/Xs8d/PsxB6/iXFQFak8gGIAVu4dWKUFJTSvqxSBBh
em7K9v6mmjBt7QrCXI0vFlpczAxjpKkvlsL5MDEFIsHWJpzRITkvt+qY3wz2XTsYolyG/h70cvGY
p7MRd6J4vmGPthVJ7tQXmiq0WuS4U5oUOxUi1p64KrEo0asVnzctC/752r5P+/z14gwRDIMBu474
ervtoENKYTRI+STrOTPqe3lF1lOzLvqAnFpC3g7OD210UpZ8jFYdhtix/DgNqWfVRVwoqi00+ft1
ZUZORThNowOx3nUsvxWWtnabfTVBBlxg6jqBuBqIcXgDWFP1ChZSD3cYJLeedcnA614KnlGi4S5t
ASopIbBYb1UoVgxpcKtJ72EvOO6kmMOPKGNZ6WZIw/LJGOhPdVrYc0dTXs+s5ap13V1Sf+iM9Zop
A9iX+rzJgj+t2eMGcNzWrN1NGtiOy5lmTlqfYS3xkgHdga54v5qpdxwQSrF7dvl52lLHGNRrulbu
qFfvu2081Yb5ZVEEfxjWoMtpXmRFDJA3BsdnJ/vuMhQFm8Xka2L/UVbzOC9u93OeonmW9XdAHi5m
ugXw0sCjXp8aoBVGmjzt0OsIraI4bb9e5YVtqzL8LeWPRjne5R1qTe1ePs9b29j9rbovLGpfKnM3
KflZOt6ZphAxGvjFvEEP0OxBw+hq1cIJbchv84InqptvisMvaKqNFoY3Go4+AdIJNOWC0qI9YzwO
Q9Lo3zLu7WF3j3vdbq0Pv4HafTB1/cjveUnRvqypGt6OAVHcXmjo7aNU1Oc+qRCNN56EZTlVuQDJ
jHA+vquZ9yDdhzurzGIjS7xhrM4ro5P1Apu2odEWF9RnxFa9Oc3ioaOukcDjL+wviUIpWGPhCXuk
5PNlTCdHUKtza63BTbbOBaxVnWA9HFZHyMUglZSLWWWBrKdeV2hhWqY2EgyPC+oottLCod4v6yeA
x35hzsdfuxVuuM1hiorKegKC8zKAc1/HfsVgskAWqT4XnRhAMg9ykH0rDdEAPbmYqE6F9LwwLv6t
LGJdS73FYFirmenZ0DVKxqhihL5faLGM3FhDj/J0ekyYQ2ak9s7kwTXq5iobvDFd7UKB4jIPizzR
Mjqg7z4PNyr6jUgFRe6jCbLp41Fn9LlzncDKFN4I8xgByvWkrgzFlGpzlwZDI/hquvpzZtC8sFjH
8xSNS/pIcByXsMJZe/J9DYw6nkxNv23lHnQyDfFsd9HpedKzzFMrvAuOVZefTWlyGqmINWnxUm5r
fzyaFLxrn78fjBtbhB4c62Su61CTkpdaXn9hof7OyMOZAsZR1AHOv3bHO7pllTnKlquY/Z1hjmgY
rMGkyb9w+/LhLF67fajjYK8jgj1gRz/73CJRq7YDrecuVvkNOKyN0IqdVs19pW3uIKlxvtXhdANw
ujV0D4UbGg7pu8OnilryFj2c2WaK+1E3x7fGWp1B8TrF+ku2p5/z0d897QEqJzQCnYzw3c9nOSpF
xhywyTyFtKEgIYmVvVn750VTw0JW4pV/BUuKJX36tCvyRdXWwCig70qbXxEZvErO/zgVC+apI1Bi
GPNVkCJr1VIplU61f8ke85EG1W3/NJUbpGE0KIzRk5XxdFu6j7kxOp2BsVAF75+919+ujR9O4dXd
WOdaqAeDU9CU9Wp0aWFnTfuxGIznfz7O3y2OAz4JpZduSKyRVxHAXHXosYyK5e5L9b4V1YtuCHCi
a+G4W9/3yG1OPMPY3Akz1CnZu62/Uy3BV7BCVtIDmZt9xBbPsIPG9cS2zaZfzLi9olv4/jjw35BU
Aai2+OHVvdBR6quMXoIlvUEmYJs9pvDdQaDnVjKBWc2+1CfeJFgvQspAdY17++d79Dc5mSFCUWXg
PWA9lF7dIgHITtatsLTX0ocV3JqZyIBn6P3cfpX+/U3eg9I0uLCDRo0fXh+pVY2mrDpmX4qonhQP
Yke3SGhiy1ugtCoW+RfsO8wX/9U4cEhmj+HF4gqPkekfA/IKyeIaqkaLEUoCMRwHYAfHBOVxBLq9
JDOh3gne8csj68wRGZkUGrjJUobHithIytROizeF1rzK2Mcuh9pWhbpenXeLKVEY6IYxfbfnq982
YoCCkNcts1fotbvymXql3k8U1KfpBcj+uc4FRAWEJzBcXsHcO3g+Zzatc17i/DItHntGVVMtLoc8
HmpaCD1F+4Kp3FkLO734sJFVbavxRqy6c89JH58f19nfiswbWyUc8TZmowGxoamj4uPW7N0RjcHL
DyX3dNI6el3VGM239LIWaKdM4526Jd5MFIgITCyJKMGTZh+7ZLL4/dDfiVhMq1LDI1halsmBkOpd
qgqu0JCxjEUMguDbbJYQWJgv6rQ+dtZ+P92YBigLRrhaQsR8iOAA8I5Iy8DZjvOMd6vCJKPVLgqP
kEAFmpQGeDv0j9bPqoxaQLpeD/u99WqcyB/yLnncW1R2S+EEmAofjV7OEYoks3lWYHaq1oue3T5I
UxpA1+t0TfJGHAjBdfNMGQLNPc05otFkH52hZRVY+UNK9NkR9aJ5RFRjnTcD1a8+ixdldI57OI/d
nVinjxb6dpJMH5rP5TuBIR5VXLVwXpWLYPF3EZ6WLkcmSo2bYjrV5nM/b2R6GprfB0lE7oAuiuRy
c0FnPZRN5Vq69bijE9uPxE9Vhd7dFhyBjFpYb0y1lpGYUi6DQPcpNV5AJp8Ta0R2brvO+XxCpcA1
Cp4pay21EPkr6zNc4FetvtsN9JV6gu7hA7QqTrfU90fNyEwIqzQ6cq0SL/UctVsWK3ihUd3dLC8f
9i130mY53UhOG61EySG1C6s3XQF6kJQPZ3NBkNxmT0ct5Fgj+roFKWZqXjBPrMHDxSKfGG1Ged6G
PVBFhsz1BcHbMdKxriNiN6Op2uj/Bj1jaMez6QUaoNAfG5nwZDTcIOEQbKlCbWUQtyeSW57Z0i//
bOz+6vx0KFeoiyM3CVxB/65I+WOGLonFxLVb3Frh6cgHkP067USVxzK4FSrycekTGpABkKpgSAgD
FesXaelfDC6nQNES4pdDQBq93Z9tUiMixC4qq+UOVerNt9GpZOYZtCrc6tH558sl031tAI9ijG4c
AgAHGeLr65VulnC7CanpqloRC0jo2dk2MvUxZI+GuLsK6El7UMsHQcu8DjsMmPcNzI0fui57bLcO
bS5FjpNWOM8Z8/kVqfC6fNJV5p5XKGbVhpQT2yAVuCZEBhEj04VzUebxjFSdPYJ3tY+Q3SBJa9s0
mHI6wRtJQd5Q+ViCRZ+co9i160Rh605XsN2CZYF/Do28MEkY/yX8bQzl0pRKrCnUj4z8kfzjcWDr
wFdwtXRW1IaUeTYuNpg5gv9NvTRVenPzTEddyWDgIkvfFiYtZV3frzdpuy7jkYFW2ChFHukA37CC
e31We/0C/undTckfhLK5H9H5ts2V8TyNpKLFXk5MWY8Da/VG4ignj72UPIkliL9F8LDD369+3Mio
b8KTgLN1ZATNJhkc4yZWoaqOn4Q++wpCXrFLUwl1xL5NfYpmtq9AKWJIhUcwk7orzMkTUgawLfEE
0k4412X6dlTICMkcb/ON8aeOJnq5x2leB8B048S83cNTw/Al7iojWZNv5MDN7KfdvDpDmqLyIPpY
ZKXE143mWZCtp5JjUjJ7kBJwKXt17kQlBuNzMcmnK8FCN4s8WYGX/qaGq7S5LLN4I9lXdLYoecak
wbTRMrRcLH7Zp4+HmTVa40VabujFTMhL9Ic0jeB+/3KrCPO1QqFgyh3UZDjTKhxlnOLOlMHAL6aB
gQdzfJJb7XDBhUN5/4uhj0xEm6hrZgODy1mnHGTHpn1rSic1v00VWIWh5eGqSRZXQhmWqDkqJtMw
IwLd4u1jWZpPeT9dlap60LEtxtgwxob/xSgjUfqtFcdPWQ/gBZb63i6FHZmhrXoYR+ONJmePg2w+
dhhnz5pqDBaCn+mQvBwpdnaw9q9wpgv95KOz5B4q6Yf2Zpukng6udWo0Z1oWz2zJrRvBu7VGJJIn
29b0Qc9J44m3KwkeVR2baYt7cmokJabkH1eG/jwMRCfdvl5LY0W9zDCYL+rQpFLM4r11mzO05WqE
haC9Ozw9/G+/iJ3/xnLQviNmtogJxb/U6kfKW/U2iIzYWgvRETcTx6sfW1C9nUuqE/9sqv56OBii
KFGzoSl8kin9bBVFFDVXZbyRIFXT6YhPMrJm83b7eKz0dl1+cbi/cQTqwZcM1S3dUv6+Kn1uMLRD
rb0YboPRr0iw+9yY7XIXA2o2Ti6VH8Qte1pMpueyOsxpqCPv8fD9mv9fk3D7hQIQvJ/Qgh+cEf++
HX76iBpXXv7YH/zXx35vEhrmb9BdI+ckq7AA/S5j/XuPkN+oFB5U+gFQZtGkYzn92QWX6YIfFQn6
gzLLWib//bMLfjTVv2v08EG615b5n7QIqWf/5Hx/R10YIonVz2s5MdCWaoYtCdJquUBYxfyqMMxO
NlefyrkKUhkohHrgwyYHzsYol1Cz1Ou4KZ86QaF4IT0s6cbIx6wznSgmH1O5AZpUyQxfm2VZ2Jp0
C/ZqACVey6e1QtmZHzx4Kd6VuuxbFNXmwe4z82xIfQA97/OuTi9Suat2B5/GiJOUzALe7/JuEW6b
ly3MAqsbCnePspZ9WXWKKJox8drwUha3z12tRKkFm8aaFc2Z23rVpeGMkjbqzmbfuUVNbbLPoNJR
jFMxCdBIWLLoFqleYPk5mLWZKN9VnjUeDATp8FXo20erWoJkZOSzLRF4afPTsoxv55QZto3KYPbF
QPNXuIkM54vG057s9lhA/f9tgjhnv5nvlkyTHTDjb3PprlO01lOnGeHbkfHJ5qVX5S9agTAkEdgD
Aau3IRhqNUPxXNamfOm1UqTkst2hNS54A8Uix7oBsjO38YOUzyCTxkbyNnl5U7fa/8femS3HjWtr
+l36ullBggPIm74gM1Op0bYky8MNQ+WBMwnOw9P3R9lVpUyrlO0T0SdOR58dO3Z5l6VEEgQWFtb6
h5tFmuOF49gKyQDuAlORDpRKmuYzzhrBIKgVZV2DsrtMqlb5NFnLIIwcC6KXK7Zp2JB8y9oCr7e0
7ttlNOobhB34QaO9L7KxvbBSa5fUY33ZL1X1bQ4T9b7QRPLeqZZ0b1T6FfUawtRAaWDAleE/NwT9
F4Ta/IwSbMZ/Dy5vHzWq2F/i5JEuVv9CjOG3f8YYvMPQnkTtC7sA3DL+cRWT3h+EMURXDf73CGlj
/mFi6HOAUPgrxog/AN8geSHpOGOqIX8vxsCdfl7+/IfZddRD88SsUlVq6b6qrOQsdLwBH/AEVo9Y
ms8eFoP+JLzYt7Wx2OtVYpwJSpD4YCZA+kQu1DkUy4Us1E0eJU2ci0afogfbquyLaMk/ooKJalPd
3qhRwn0pi3unIY+0MWjwJ0Byvh0Xs4/huwowBgd2SzJ0lmfeRRzn8jY2Jw1GkDfZZ1XrvtHCfqSZ
2WUPdpZZH8mqLUSz56T3B778dV3mnzGxd9G/M1u/DVW4s4RmURu07wz7UeRFEwzGDE8kobMV1lZQ
irFFEaVNr8FmVNdlGM/7SoXc05u55upQ8i1nfnpvo1n4xU7K8C5OG9zLBgPXznF2nM94QIiLKFvk
VtUSDRV8b/wZXdOrLq9ACpWof6JUEVbfEPeo9qmDwm2lIbOo5rL8sogw3DWLE92HhiEfZGc4/ljr
Cfa8WXNBHRe/zigx39XVbG7Bfi67HAO2i9jACtKQMyHe0/ljFkY0tFhfgSNL785pEAD0w65efIFH
5aoLEd0AMsmC0rCG89AOgbaOqv9CSj65aMLaGGrErl77Qm/Gi5rJvKgK3dnaXmueWRbFmU035en1
oEp1jSs8le+wKfdhguWwn2fcB2In68/Mpiqvrc4Re5Xq6Y3jNsOHPhlUUGmhvHXS2HszT7l2VUbV
8H6u8vyiqWy4djGSfricYASmquzGm2pILo5VXSFZUW4cZQxYkHVhuIoCI3NSxfF1r4jpXTpA5XG0
buMIIJaTLbAFcRGM13XkpLZZnGJGxA259YeESsxkEg1DILKeOz8gDZX+GcWNwiR9eOcWCjpmw/GH
sa37RjZh7LdpB2ms43WZIgGdOLff7CKEimfFGFDFYvzRfvhPS+H+68ZPEvR/j593j2X0QtTkd/6O
mqvdFERUx1nhUWuq93dmJsHZoFaNJ5TFP/mbvzIz4w8L8Aj/AR5kAuQgCP8VNQ0gX6Rm2CatuAFi
8W9lZis88lnT6K+oaR57MI1hZAH5S+A9iekjzmeQy6IOp/omNM6yCD/tFP/Zre0kUOsXN0I0aSrR
xcUCto+S5oyn6QMV5flVjqr8BhkiuC4FsimlWX5OCrS+BktfLmpXFY9NFA7niRYWO8Neuu1Esuo3
Lg7xk4Ws4mLYE+yxFkvzNLM565MvNW2AXR4JdUOwGHJ0VlDzAPR0TYxDUGkKk52qM1H7EmGbP+ex
0y/6MtUDK9N0JJE8TA77gVSQrPdCOYO1dWvV7EjDBcyNwnJzX69SdqatY0yEtPQ7L6OhPsnKeagT
MB8F9h1U4HRIXeNSraItnBcAKALlFcD4y2UiU7UFauzqg5Z63V2FS48fo0L7kHgTkkFJPH/DXaXf
eY2EJoK2T1DquYNklFn4RZbCt69KO3By9V3Tjc7HYEn5KIrwdRwk0LjjDuTFVHlnhHl7G53C2E6T
+yifXeyy3R6ig0yQiaHSkFvUq2KzvB4XpGSQpzHo8UVjvtdEMwEwWmDmdKr4nKeRvHXxHjpzqnG5
tgUmVhot4qsSqdBdhiPdznWH9gLTnH3piI/uWpk3ULAKbKtvA9XpKCHQYdzNlgUVbnFgiWZNJgEk
LFBUx+k+rtMzd8IBvagyKKlWc+1kE8ITDV6feYheZx5NVwXzfWZK5G+iSL9H0Q6F8jSkXBpBqept
yIxuV/iRQmyqHqRGB3+KwCiJdwUXbr9Ixuaq70pkP4FKBGQ0EG263Pvcmh0QetWbF9EEzNVa0N0d
Ql09DFhE3A1DMWzQX5OXSHRRccrNLiQJxdE8HyfoS1PSPPR925/JZUSxRHMKlAJF/uEpLvx3gORy
+EqAvHpUXfyYvxAj+bUfMdLV/wDwChLVM38kgpQgfsZIfGdNQiHGWZjyPEW7v2Ok/gdVXDRxUPIm
NXgyJvsrRup/2HJtIoLudlDqQVL4dzDcTxWQfxrrf99ejxuSredRI6xr7UwY2LSbrcq4yWQXZYYQ
u4K5oqb4E82kM2s2Pk2AwP2+GK/qSZ0je0ndDvuioDerT4YRXbbF9Mmpoo8zjK0+u3DF53huYdn3
70Qj8XUwiu9hsdxrYv4YL+N9hwNFMIDwWfQWiEKnHLo2CRIaZnxThRFYEsy/mzTeeZ13048UcT2Z
neUK7+oYx4eNmtvdqM2PVkxDuazIsBrnalGNXxo9iWr+3UtBGlUJbaP5c94Ze2XFi78Y96J1vMA0
QliUrr532GRkKbdlM9xGRvMxbp0vU2d9mvXkW+/F5M99DbgDvcph2feNvuk798+85t5rzmnoh5PE
Sl6+wYVj06IBU9E4mQjFfutSkB5qKt/pCNwUwabcuI+QmdzMdvOtNcfbvAqRPKm2ZdxBUPLeCVCh
G3fB+KIqquvZg3uaxB0l4RJujIid3VwPNzqCiwR4eKJozH1Vrq5jW01nxzLOapWYvqaR5y8LZP0a
hlKOkSmf4TfGrU3QCEADxP7gdO9cXBH9zLnxtMw4dzLzTNNl/D7zlsBLvE9NaI/bUEDsl81Nmeju
dlIZbXVtRi0MC4R95XT7aM64H+vdvVwA16ApOkDAiyrzrJYL2kZ9Ml3Fdpfs6zY704cCzqLX4xcR
NYCS3Jqmk/klnmp3T/zVttGEC7kXhnB4B3h5Sn/rtY0WKNElhZ9HcATnutymMof1Eop6b2XAh4C4
gYHKqu2Qzt4P2O7/15Hs1STPf4ybx6Q8iGF/Z3g2gQiwOJ5B1GpXDsrf0Yu/obsmgHkTiVA4X1Gl
PzM84XAvpmSHKQ3eBy4OF39neIiEcReGeWKg72V7aFD/VvQ6TPAklo2UBHFWw3ZQ4t33dG1+1uez
NdtkacxIM8Vuv5sl9jYlwnv3KWnm1VJrOcqqfR1k6QRdK/aWz2LVftRnVDVNHBPOn8X+tz+C5gED
lMz1Wb754+tQ1F4r2/yDrt9hRdAG6KpBBiVbRLCWql/aexde03fTNq969KKmJHzUrBrv37YbioBe
d+2zeaEI6yGaS3Yff7Zn03pLSvcnrYN5E1qjeRfOy9IHmRqtB6OYdbQwLe0T2qpt4jcNwuJBg4Cq
7k+ekg8iInVt5aCdzbJL9GBOtMbDCdbRJDe00NskUIfu5sVGHAXAZ9A6WWL5Dd1zi9ZXdW1ryG8G
DZ28b7mrOgtIM+gEXzjj/B1TkAjpnQwTHn/wZufz3HSeX2h6qvuvT+STgvQ/h9KPiVztetHMZ4Bf
rI3cDkclLUbSsZb91qDqKUZBbuyhGkmJr9PC66H4aijjbMgHKqKfy8I9k/FtPWR+qUe7St6FCGlI
DNlmJK6m85o2ZQ9CUPGvk7ZdRSw3rtH6teXurUo7YYdxWKz5+e1XMBwFa47wYyOkpc66Kkpbvn02
JJuI9D8wsqQ8e32S1sV0PEeAqumkIOxn4NNzuNgMSSZeNDkCHXOJBJzNKy3Dd32B93vxeZEj2is1
jq6vD/qENz4YlaWAkhDGEB7uqfTYD0eNzKZNldNBOi3rAkhNoV+NxdxxuCT69GiL1ORyYCG47BlR
9c4qQIf7DVSEL6oqQDAkc3WFS6RAbU5H+RFtVu1KT0X6gY509j6ec3SZmzE7m5zZBjbkRtappXWI
FeLl8ABEMw8FfOBYtnv0AASSBflM7DFjREM3+KYg0ZYNcbAsEI9F6lS7pjfRcRlC5Fz0Pt8ls8me
05UEaelO53YbI46jxficIF3md0K1+8XUsk0x2tBx8+bCdtp3Rd4NQVFX6aZAYvHaqLTxzUgPjta3
ftstc/kmS2le9zZn9OtviFB9uCxsHaNVMA+rbxLgh6MOG7aNJl97pF4/WM1eNM15nbgDhtzWd9AK
8OKX5cSIv0Q9RgR57wpGcyWQr8MlkWdghIaCEVXT3M91SlWuH8Um06hTteapjh7Hyi/PZ4GTp7CK
2jKnyOFoFf5gTWvRj7B1J8g7u9spPZFBaSUaLQoTSYK5qHyoJ3hhZ9Ymmb6/Pr9PQfxgB3BzJizx
tIAtSNCPSrJ9qDVzb0X1JnK86CxH2fki74vwPJcIw4NRhzI/C6Roykb6fV17QWXWRBpbqqCj7Ogr
DE6v9AEoayW7nWd298uQzVuLClygUa7biNji/p6VcA+KgqzWjZFYKx1MQ1qM1KJct+8LpNXddPC7
0dDeFmWGKCz2BNtx8MBMpJp7P8Q9ajuhyrZ4pxV0aoih9oRks99hAfieNYmcDTC0ZqJlkeRmejnx
3R6SuO4vjErByJe8Omwaph9AyP8L6dX/a2qtq6X1v5fSglk1ffs8yVp//scV0YQEyWKG0AiN9mdF
7McV0aSLCVuPzoNhWwCZXPbWX2U0+w98VwjCFNEk5nMO2/KvK+JKqsSUd3Uwc7G3ovj2G1fE45CP
vx3jWjrxxBAQK9cU8Dm6svKswWjDBAEWrHgb7N7G2vD1NKuAfrh5f9fYaKBrWWNcecoK/xw5lWK/
sozmzyl1Qo1CViv2srDU+xQj6DroNLd7rGxHfWxDCYS/7g3gyPi8qQY99SQud6Wgi7l7Nt1vf2zQ
58nZ0XG5uvThTs3RRaMYR17nKO43imat3mhGYBsIlzdJg+BNm4ICXywaAxJ0YIFYQtp/+v1h8UMk
HGPptFpLHE6eNymbLoNnBHOETr4Vbng0Kvmg+KblQg3D9dg47YmAvDaen0Wop0d9PqY4HBOyj2aq
bh1TR0EkVDYwmzD161qcQt6un3Q8ErOJcQ01DCq5R7FQB02RaLjkgKQwbQ68SlCMSoZsLbGWg3bf
zZ51WcSzRHKmr1MEZ6g7TkuPCBN2D86lplX4Qtn6iBNUJmy8hmOTbsGY9AgPVcJ41O1Cs31oRn3v
h7lXvVVmSyeBtkOWb15/U2Chf30afJrRUqeUvZLn14Pu2W3C6EsLPBUa5ylK6nkQK4j5wRjq/Qbw
jDFtqUaWBiLcvZy2siADpypcLx+9RckEPJuNJuc4GNchMt3jrjH6iWgLMOtbjG674Vt57d65pUEX
SZNaqDZ5b1Wofueomfv4OfCcYn1kKxPZeZepEMpVnzMnrqoAnYXrVI3rpHnRuKyIAQSSwLAh6/k0
v+061ck66XU2R8iSPr2LEaX0LQ45IfIplhsBhYP8igRLXFjf5rTiIr8QPypAd9grBtXUT/XG7Stt
YyzL9N2aVDTi7kwFHfiARUq5dJ75PcNWVfPHwqCv3wkNtTAspa06UOYQTpvJHq30qo2biQ8vQN0F
RdtAzTLr1EFy1DIp6HTRItB+N6yYlztTsdxkwojSOyoFMPXSaZVaF8PFWKZhYDjLZG+BCAjlF3Ux
fShtWSVBJkTB8QllJ+YIvp8zc/hU20rXr2JD1u1bPfIouXRhXtySjFXn8URrfWcv7bh8tZcCe7Jx
ShM0xqQ34V9DPQus2ojh45ZK8XxbuZgrB7EzeyxuCELRmZNjKgCLLm2yYO6sQuKXhP1Z0PeNMWzc
qEWvzabp6RdRkrV+ptMQbJNpFru27Dh9Y+5QIDKHaoVgSDsLRs0e70U4NxdCT4rijN9imTiyj/BW
9rxlAKxtt3fc3SKwfWEk4L1MHm6f1mB+A3hso+oGq4QcNBv6R4Au4wNOfCNKjAkvOoe1BMcorWhY
TqTy8K/gTm6mYagb7Km5pwakF/m8DWM1huBHQDDT+HVAafRV/bFdg/SQ4DgfQOpV7501iI9P8bxc
Q3vVCqK8uwb8cA397XoISNPu7v5nMdvcgOpGBIsHvFBFytlOEe4TvuPFGhA+fdLcDer/NK5NJ/Pu
k7QAtHJqNx9vZlC/aJdL/AipEYAEOtzMI8oVYyyZykXIN6VZfHWxkdwULlfWqk+upr7hZBLiu+rp
Nntdu1moIlp2g9pZNNzOy7yv0bB4/UutufdBuOQ70RDjJOVOy6F6FC7/mZgEU3Jw0k8P72Y0NO2n
ObGf5ifvtNjw63XaMOz1fnyH/07A/scTMuvfM7DLfnxMuucZ2NMv/EjBLJBkOGr9LMSz/f4q0lsO
uRTRHSDZyi2BQvNPBqb/Qe6FmgLuDxTk127lXxmYcIF/WHwct01o4oTW38nAjKdb9bOFg282xtLo
plC2Qg7DXbupz0+mOZO9VTRCbYyxpVUZDZVH8gUDzUJ52EvMCuWViqJTENrlhKxV74yTrym9rrG4
aXTUoCcgxEEZZUQft6uwhHCSGEF7zASSAHZUTesPf4qQLhRm0gGVKGMKmtSIwus+c7J6I9qyLfeM
NH1ponQ2Ay3UoWA0WW+gQtkN00WFLQq+LINrvEM1AEpjgqPjZskFeF/PUsPiu33vCnyHckf5Shmo
Uulc5wJTDgrxflmX59AeJxS7VKNfayFI930J2/OqSQr8IUNLxNHGmqzkbSHkUp6PYpGIElNoGTZj
WQEGpgXYbbN8Tt7oS4dlUObeTJWuXQsvcuhIeo2VvksBx3yK8MmAAg+kfMBpzxQT5xIC7ZMXPhCb
dSSmF/5YdqEFObourPl2CSfn7QzKjnqcA47lKz4sGqauUYn+d0zdz75wCb5QjhwSuu1M/YDGcZUg
eShDK/LdeG7UTaTNcE7sgZprEOuc9jf9EC8uHiIFEuE0ffakDsZylvWxGb8rY6+ffD0yO1oYSRcC
Va9NKD9m0V2YkXTLfWpW6nKq69L6E4ZZInzL6MT3MnI5qKSXvs0x3FWkZVm2SZzEuQPIkl+1DZBD
v5mWmX87QID1lWuWu3iZ1Jc468Aol0JaH+0IGEUeQvDEKkHd2CYdFwc8y1Iwjb7ZYWBpQ9vB9+uD
zOiBBrldkTrhW+NHeo/hbZ8KgC6JlXeBpRsJNKbpDf1M0t0eb6lhE+p1GQUeeTmsALhQ3llaTc0p
4t1RUsfW4eaLhSR/ENQpjKNk2KpijyWyIK8fJcku0hLnTOhhWfueo8OOpWc6wNmteEW1yUXHnziX
/LKEt2yPpros00q+U7KyoB2o+DosjfI9hwM6hXM8nchAraPE/cd3ldTOkUzgovLEc3yWgGLLFOoZ
sIBNpNda4qepGWZvw6R1Xd40ZjvwdZwRdd5Jz5u9EoC38ICaLk0lMm9LlQF57iYnA/Faa2n8aYzH
707nRN+BaEFa17wS9mlm3QncYApstRqDC1eaVpcxTIdNGZffndS9NkdZ3VRsxB3GNVDZxxbXxojW
wDdvttN3Si3d52LwHABJQ0lBgWaWKYM2NsKHwta0b3MUoscEEOGmcLxK+mFtqt7XWz4igHlFL3wK
Saf6Iht0P9byrgheP2WfXCUPoyXwS3Q5UCdZ267OUUGKW6Ycxlj0Gygq9m1VNMPHvnbeZ3EikJmB
GGfrcKTLJp63tYNFMFUX+ZjrfftWaiNdMRBJ70Mj1jZZPsyXLjnLTtZdtps1MZx45Ue30vWNO+u9
GvUs3juX/8PA7g1lrByN9t/SiP5DzNvYjqladlWvizOvdFCy5WzixWNyemqaXtgZJEd0TWg9kyOt
ne7nh4rngR0G+89qm2znvERiAIZP420oT6p7VxuMG7MQ6LsnbbGblxb10Yo7AtY8u6Jalq2eed/C
ItKurFkUW2pl4mLKrOxELf24+sAM0XmCocDNHUtyrrWH39JNy6moHOwxcpd+6tLk7aaHm3Gn+p6z
Y5nhb7YgM1CSnHuxyZ2w34aDuUBpzj56UTtCTHSsj2CUSMlrod00obba6Q3F3knceT/JvD9D4sl4
Z8S4R//IQn8r2Xq1joVM1JdKzQ3aCd3/+lclsXW8v38Mibaf46+yWwf/ByZm0s3v+m/NfPut7fPu
r7LP+pP/p3/5U47uFLZ/VX3692TrvHk87CiuP/4j1XJW1Kx4aiAIUmBQY3/nWtYf1LIQO4E5/5RR
Eav/qnZ5cABAGXjCJt3i1ynf/Kx20VLUbXqTtKh+JmK/k2sdbwrow46+qo1R2EV469j1F4MtCdxL
iG2R9Sq8GFqRXMZpa4T7yR1MRJSrSsm9KKNO105cWY6j/zo0BT3MgHWacN6x92dZL0mSWaEOxj1J
N1qZzvejNWCTMOhxeWKs48ck7mAuSh5G+koNe1Vze773h6I17Izb7SYeixGVFPMr6KNpt+SR88Go
O3UTR+l4Qp3qxTFRbhDEZXArxw0rG9/DqSrgiboWHn3SnOpvdBujD5rKtJusVrdAY60TY64lm6Oj
gGaBYVi04sDarCn68+e0+07qrUUn1VIwmIHdpuabbDYFuWc55XdFQ5Pq2Tp/++Ozn9cZXxqRUq2B
7oHFneD4DB8heTV5jLiaPdbZpanX6aUjF7HTa3N8gCDSn/32eGtHjmYPrcCVAX/4hG2OGeli1Mg1
m9FlPGSBO8TxDeoYybmpi/HEofHCO/RskPDIR9Kb5dQ6HA2PyzZJJoEYaVaj7jjNbwwtv06KXvOd
0t6bbnz3+uOtN5ujF4iqg7cSf4CFIv9xOCBUjMjNZ1jViXDet0PqXdjLXJyYw5cGIWGguO0a1PS8
ozkU2oQAZ9us1G0DWHg7ci3yl8p1z19/mF9nD0tfAhwTZ9CG1I8eps5UjYoKFMtobBbMJ5piSN6Y
TiUQJNA8qOK04GOqiCmIKvtEpnE8NmF1xZoZnKQIJtKDPZxIUaRFWa+iE8Mwa8EQqe69EQ/6LmyN
2kfJEdHxkok+EWeOZ3YdFSlGYjOJBq/vaL0s2RJKtD8X+nBlWGwsJ3RA+LtGtOxen9pfBiKSrdIP
YOJYK78Q/TrNaapY2sumk9CUxjgu34lCr9/8/iieTUbJvWlVPF03/7MEXWJmisttrFNHMubP+K22
7saOYsP5zW0mKU6DGgTfx45eBzocZ6jR8UqrcNnYvZN9tYipWyTxije6U/SXJaJ4Aa1xyLWvP93T
CfN8s0lzBdPQKFkr4JjeH2Wjbh/mUZtmA5j9M4WsGN64EgEtR5j7VqP6nHrbUPVnunlqmfyyONHX
5P2htmnRuWaPHD6v1c9IoWTIMtXShLqRmdGGNiUGfW4JwjmyqgR3kNno3r7+wMcnLtUZYeC1DZWY
LJN71+Gw0DGGEfijvgndZnaoB5hL2PtUCOopyMtKS04ks78sUsazAXTSmNfZ/cenUVHhAFuHmr6J
mtogV62qfehl6YmtcHwCSShJgr4ffYxVLck6fip0wlrDzVFcSWb7ckokFq8zwmyark3beEqWEyfe
L7PIeNxdQDyhNYfC5tFi1RqrGieE6jZm7GFq03hT5Mt4TNAf6DguTizSX+aQ0Si26QBHSNSgGBy+
s95apV6AxGxaqWfnTeeipR6fLBu89EwO4srsQvA13nG3UCVpbGuLi1h/qOSXUq+qL1ZKCczPqZxv
fnMVrk+EqM2657i0iqP3hV0qTcLckZtBD3HpG9vk2nbQeVuGaT6x4F+cPMAT4JJo1wFNOpy8SGZL
6ixMnohSdQk+An8uWbS/GyXXB2JTrapTnHLuUXIpWtsb+zTDM08O1T06BulFEaXlicrOS8v8+ShH
z+IUFDxMm2VXOALLOdS83s5mH2+WOMIaAIDO+9df0xMi+iA6Pj3WWptZLxrUdg8nr9GscCB+oZ3v
dON7pdLkbgT2epklc7YzUueJyyV2btbqF42p9RvaMhhiih4Ufmbv0IDLLl7/SuuIv3wj8rC11MzS
eRKdenYcxZlC1Kpg5ch2KHaaYTRXsFPkrsXSOGj0/qs+NuLh9THX3fzLmDatIm5coAJWVebnR2Bf
lEs1FYZE+Uhg5jTaGHPmWnGWy157iMzqNoIHeN3lk9y/PvCLWxLBcZJz+jIcGIcDx00IvrOwJY3E
Aft5lS/bpF992xNdnrg1rLeCX5/xn6GObg1uueTJuPCMfTwCZo6NW9Fj3hOXKFYYZrF3W325WzXH
dpUJHe/153xxj9JUd7jvoh4jjwavoPXRwOelNulIW9lbzLO59cr/SND5Z5TjVlSNOHE8DpJyrjlM
l0gw4v3iuSqwFS2F/8ADrSGbiACz60m969kqzZdRq8mceHHCG85KKavPsupPXRReXJcOmmPrtX2F
hx0uD42mpx2lTBvFrPLCMxd5MYRj9GHypPVYGXZ5wX3ePnNrS5yYypdHRhzcMRzO3mNEYeyWOsR8
Rs7HzEB5p4bG7+ioa6LkG19MtdVsHCdZdmMzZF9+f2pJeUkS2RIeSn+HD70kOuABbWBoM4E+D+P2
IkGf5ETke2nnPR/laGpn2Y662S5Y7Cgj3QFEsIIazbBdMnn9CdHslxb/86GOjo6u8FBupYG/QYUW
Xdg6xeO06081h186OgDk4ODzVH9doVPPY5hE67hSdI82cAu8jSGsAdkTMjID+FFKob9qTyyRF2fw
2YBHR4duNjqMCIGtn5PnX0rIsNCC8+ShHXvzP7DbKF+tIlAOd4eneuqz3VYDme0nj2MRWR7zi0Sk
7LwZp1Ma2C89ENUUgGeATS1r7Zc+n8G6teI6stnTGbb2Adfd8FJAIAR57cbb19f4i0MJTDAsLuYI
Jx4tiSbWo1hVKda8JZp9SaFVXyVAi30fxt2JTPal1QfFAYlsa+3UH68LsB1Lw6VAbjrUawJd1WoL
LCc7sRheHoVav76SF0hiD+fO9TLUthrEuhygWTsDJcKruRpPyTCeGuUoPZqzlnuMxhuam5QoHw1Y
7ZlVcaKi8fIooH4pJyK3cqyBUoeunkwDsa+qF+m38yR8I0uTE0vgpVFwnHdAa5Mocyk+nLFsCBeU
u3gWbsp0t0RUENvNU9WZFxYaRVdOXRqFEFqOtYlaYfd9Oipj46Wpp2iQguBCSsHGdImGlXdin/46
2loE0rnsAiHgjnEUEhbbyvosBMNjcQ9Jdg6w7ZosctS1c72y2/JESvPrFNoWigTwBXSgbbyqwyk0
BM0OXY8Fan8FRvezxAs9ck3/d/fq6q6wpqOgLNcC+uEordsDwaTsuKm6OsdbSCqz8SHJDqAP0bTJ
fntdIP5jUqegmIam6XGxfihqUgqQY8gw6vZXClwzIpAAIE6VY56+92FC6KxiggB0hYvlyDGxB6yC
MSvbtTfLMGfjn7SPnVpuDanp83nmzR16FG5rmdkHC31JeIGDOaJmUeALQOcOrWFM3gb+5pait0h2
FZfzeucZGZ3mCrVgFEhZJmWxC+HiYYfbIqsXDIPRmGe/+3pWWgBSRYgTQ706vjtHDaDdrjG5L/Ts
WQgy9hDB4rTqZDdlZXX7+mjHp6xrcA2kqAqMj+4iDZ/DxcAbW7j3gIcvWTQFeEEt+9TXMcqYEb8H
/B3RvVOyx8e7ijE94SLKgpoZgx5XsNC9Tyo64Ag/tovnXqrRNAEBuqaWbrK+ROjv9Uc83lXgy3A2
oMUMt5f79PFN1/aSqfYyPD6iJpYUInTH+tQ4gzgRZX+dyRW2vKJsmUeHquDhTGpu2aRVF4eopsk6
3UCtl9/mIsW70g7VZxsMzrj53QdDFmv9L2c8NYljFgmV4JFaMa40VTcCNWhLXBXH1j0xfev24as/
31lc5/h4fBtc6FLEwaNUrG3GtqQLVG1HkZcZXXhHq/fSJXm5TQRgTZQN9Qko7Bz2H1GfGTcx9h9v
8qZw30SDOYEojhcz8eXslThpV3F3V6dZ+AjAc0UnafDtiYbVxyWLwM0a96iboGMp0BnwrTQ0ccAr
vPDGKMjMHacY35Lo5jDlqLw8xEvdbUG6pndgNdpblBTrEhYxBMJL4MFKXY42LKKJ3Crez/1Eoy4z
UJ0sZWOD+3WS4t7u+vHMBAFzjpIvtdREpjbaVx5O1mE932ii/qaElkDr7Rc8isPY+FqkNTBxo00/
G7PXXqpW5rjNGhyrWtXE92afFDtpghcI+SYITQAjtuz5z2xCicbvrbm7gyRXoT04zKXYTGlphP5Q
ayAIAIamyWaO3AjH72xE+VpfCowy1DLYmg/ZDxQMUrF7Zyzcy7rTcPjOTQkKWls1zOxuuSnaKt1K
u28CDQo4YpdNreO7XupoVwx9tUM8IcPLLoPr7ZsQw9Kt1SK4iDhGez1HhYklTFbqn2Q4TA+pRUUE
CK8dZHaL5bhKEZTQ4tj8ZolBDLhTaHHhx30yAmxT6AhFotunMfnuQ6ckboaaYa8zVUaRvInTEW0z
wLtLERQRlchd6BRQ0NwktuUH08xHlBW9Wn8YK0siKTbaqH1ohldsFJitxzwt4dVkWId9hy1eXgJd
jvp7DcMgsKINkMGKTldFizHyHZQ9UP+IezV+w0chNt62Eb+4MRvhvJGz4YUXfGxLcXIBCuHHkyPU
jv4V7bF07HLjGvyWQCM5b9Q+RFK12dYIWACDrWAHiCI0nMtIR3kMDk48qDc1Qcc+k4Wd6F+HvkjU
rvRq+SEzY+2iEd2SbHs3Kj6IKb014rnaIH3ffhSzkIWPJJJEU6JKFX6z3YKv7wRo8MtidNnbWfXL
bujzGHNYI8quR02Ekw9RyAKolQMwaFoIDUQz5Ywbip4go2tUg0Ehl2NR4UabzHO0hys32mC5U6e2
USBNpBFXfp1Zszq3UOosdmXi4eVYwWv3s2pqx2CsW3XTtQwWjEih2H5duUm+SR3RZUHFuTtfpwqR
7OK24hpDrWWKwmx6b/aTwT4aVdUGaQ5ROSiKeo5vOSD7dCfEuNhbwG4qvXUAdrOzR8gKEcRLKx+q
NziGaMVN1LUaoiJMh+iCyY5AvSydCzPCy2Rm+ZC12od6dGs3kK2nRZ9LPSvNvUSWCRZgGmlw2dyu
faOBB1+x8e3Yer4VzXpMy1MVYZCgbCnOBtkuwwbQU4XOqOwGPhh8N87DbptKVEWR+8MnwQLDnWQ1
os4JYOGdxV7tN6MO0mxXzq566w7spN3/Zu9MluNG0i39LrVHGuZhcXsBxMR5ECmK2sCkJAXAHQ7A
MQNPfz+EKrszWdWprl0vrqVVLkppIiMC4cN/zvlOPpfrfRatYbVL/bFCZ5oXrlqOzvw3lbYdDswA
PzV559SxDirvZ6RfPZFsbnACVnuHEGCzC03DDvd5J9fPRmZ4kHudCFpVUIgMHks553dFIyqsmW3V
kDww7TuPzp5iN2BAg25tdS5OwQBZPrfWwtmF0yQv6KEIjMuwsLK3rGX322ENX8PdusAa4TyTlQSO
KzFFO1BN6/dJSBPzWRWOr+Nqy+DoCguRxai77JtPltIFmopfkCE+PodYi0Lw+1oyf/FbQ5NX0BPU
XSR+ozgQjZ6PkxcYeWIWpG3ifq59utZXU/dx5ujlaunXkQqRDJUKaMQGwW3MjjRnk2FlmnHIhLPA
CTmL4CKYrMm/YW9nRsszoKxLk3ynPJiqCK7lUiwR9BWDEqchCuCouO5sv+SZjopj7xTzSvozFX68
VuPyw8QskV+MIA63Zo/Mv45kwZY1eg1cQyecrXtbN9C3rXbtclbZPPgxWDK65ejkAJgtBu/V9/uV
ovm+XRG9ZgFE122ICgCXrVhHgJda781UjHTQKq95LVXl86Kmpa5jd8kIOs+B1b+sUR8SFylW2Zx6
to4Hghp4ht0aek7SrqVDuVQaRGnSc2+7TtFt3gAgBwC8LGjMsdB9R6WyBk14tGCadUk5BP7vPGSw
eUP2YWtvrVBz4sZZxhbQhujcuO7dUoAOb52HvBbCO+TaUGaip3p+q2vBGhTCvc13EHzb/gCuLBe7
KpunIGlU4JZYFcm5J6bdTciNruA82vE0fHX4G238BbTV4Q8GGUtfQme8mq3rfJ3KgikwlSbOF+Eq
6fGOdlIeLQTmU+cFLV5iPW9PlCJxG5sNNTSWJ7JyVzRt+q4Nd5Zx4E1YEzEEe5oyXzgcB8mgw4ZY
Vgx3IQ5l+Eu1wSyDyV1X793FLUPCnc4cJlUOs4LqhkU+98VamrtWOZJibWfSYOPdaf6+pizWt76d
D8/pKgtISTKfvrrBKq9lX5q4dIst3dNXmXo3BtZGCER9Hj3U/rTSPlMYFdzqpVMlzJUe35/TzXlI
10zO/jYamg8wUtHk7JZRBsaxXlIY8U4ldHVc6rWoDwNvNi3hcuElTlbWmLGYS3ONWzT03z1Ya86V
DuqAqvBq42FWTriC9AOE6yZyKkN8vYFRFEk5G0NI7RPrbFKOTg5sNMgcQYLNqm/zMZVAkpgwRBwh
iiziNhF5y6ldavNQt7WykiCa2uGLnbLSX4yNhCy6dJNnf0uHRVj71cUYfltXK4J9DDauWfaklyYq
nrPS0Q+r9lZJJ25X5+J7YBdF/dbPhp8yfoQOVR7dyR9XwKVSlmt9OwX9YMhDNZhrBgZFZ66oHkj6
0Kt4GL2N+7VP53ZquNUbFsh7X9qlB7Sa94+2GLNZtQ98xTcAVGN/nMfirShzW34JiCGBVug7b2Ip
4sDm8k0DpHdolL9QMl0VFNF5veww5Waqb+5SuxSXDr+Avy3xYo3Tzi3fWa/7bB/otoErludUjc2K
MRQUBV3bcVtM+XsnshTsjT3rT6bCy3RwvdU7VigNJc5sVNu4H/h/dnyB7RuFrMOmOvKBxnTM4cSp
Gg5CNwBRRXSgla59dfm76QTIG+Po6H6cjobq+3oXthxKYzV4Mtynap4eStG7/tU8SeML2ES+B24W
WNTDrxjR95Mi2hMdKGqaW/SkDBiYo8RAFkyJJVFGOFAVtors0sy0VV0MdTOvz2075pTAhm4TvpS1
0ZLWq4Pi24gXcIWD0LP7rdG4Rgc5qNZJpoHpaDKtS/hpLvtKJ7yDEMryYZbpIZvzIU8cGywYPJvK
onLeHqPHTC/61m584V0ZhTFe4Zrx5xjNMX8lB+a8ClHV+RPgTKnpmFzFXT53rFitLvpLPP9YqIl7
OEATolJwZETseg3K2VaJzbwiI7pn1YL3O3Srg+m24X1FweAPS6olIMvWDWY8AhHg6OyApdi5Ipgf
4ZNX31kR7ScFeh6kgJ3S0LA6QgQxrgsfwXX1AaVVPWxbXBbuUUl7eFuMrja5woSMN1OKvE4LKVhI
9KELxahm348Z1Jg0Y8t+vJ839k3s1Vb6Lmy/5+7S+Bzd9bLK9zlkO9vXwBqJloMXSAbDZmeu+xKY
Jg7t9rKqco6FY+cEzYH2MU7bknnRzgHqL4DQ0cwClHGlP6or5PilXr2XFB9wYpbZN29yIDOq7YW7
ft9FO3cZfvQaYtSUTvzNaTneYVIu7tpweCN4WuwYNombOat4AUXXhplk46m7+5zv+lMzzcUP6JT2
cJH7QwWRYNAHX+VEizklWFXCVtiBLxm7A6IKRWAyA5Hu6FV9H8pRvwjD/TRzEcphgXA6ihusnEG8
VNI9km2rdsLs6HdrC00vtm+DbBsy39xxHucugxd4B8Q0fVRTaJJJhTpBaaRxsYow303LbD25JiC3
VbZN0vZLSF1LoA/0BEafIwTIq4gzQkKxFhy8wZyMp6aojFflyuoTxE7jQBWY+9Ta0/gwhsoWcRoV
XzHRMwXyVoKY8Sy4vW4fW0tTXLiCCrW8Y5GqPGbBCl6ysJs+qcgjxmOv463rqTKpdMuhyiDE53vq
aZ2rkzU0CsNKv17boz8mU8s3O87XZU1Gk0g2R58tly3cFxrpCsjCSnyBuDrvjV5GiTtpwi3pHN6Q
KqSegQsV7RdGysuq5fKpC9gPYQC4l9NCnWDOBDuee/MaHstVULnHHjZyjEe1p8zZrdkKGfVFQPBj
OVmwWbrCfjG5Yp+CepbHup7t1xV0JBPAUnyuKoh5sZ+Zwd1KUujQzuHVvKTEKWCW8ruDZJGL316l
bnRpoMb8WMZOX0xj8SVSbn7rmIZKGtcE11fQsjaXnvGSm46+XlqveqJIuH9cjH7xD6ObltxYJ9s8
ueXS700eRWcdHToRgteR6yZOcfMCmal+aQfGumtZib1NKJ1qC91dcQml53eKzOi10CLIDy5IxiTv
Ip82NSzyayYyOrXq4gLDnn9Vdmr9QbOfc5K65EgtwXdHXKPXyfzqY+1/LCOZnuysN65EkRenomEc
QeyhoHZnzu7r3uvu3dIqnorC73QyDvImn2fjgrnEfFqChrVsXN4HnBoHlc5W7Al/+MI8CvbKIPs4
DTv5eyqz9bJGdrwmgvOt4uzFzcIJYtG47q4DwXs1qQpGMiGjJ2y/9mVltN1epxtJdfF93mMaPHDI
ahr3OFKWSeoapRN7TJ0Ogkt93PGVucCK9bBGbXTljtheE7JAbbyuFQ9wJSd7n/ujv2sQZi9NqkhA
U1qXYzmlF65fy6tBep/d1DHu19CaY7C3zZVn5ibP4zrXL37eBLdYZB5ZMIJ3JVz2Bj9z7gOZ/ujd
7mXgNXzj+lG3iaJu/OtcRvlGkxVAcKXoPtkrgahyLdqTY073NFo5fG9YVONFpwK3se/cY8fg2OX2
02sxFgRiV27A85AWZHEdbiLsS46VJ6rBCR1z0a9TnnKVfrGcReZcopiTJctAN1Bi271PPsi11hOF
dGzZxSx7TuhFO7dHcLbgkzm/EUquan/HZdR6HLPanPf8+l4Lf5ypwm5I6WGLXV0aBuuW7h7nyePU
GralfeXXDG5jWE/Ol8YjZxEbmW9/x5GtDrkbdelBujWh43Xwxe2cRRUNiEwq0hiw2pTtNJ8W9Y8s
EVXilJpojTs14e8WS6zkq+d7RxLWNgzncU4xaUnJeSvtJFFyeCG+ExduxUh2ypn25JGhorjgGdLU
ZUyme3BVzqDYIxUoY1W2gq7JxhmsC1mFFEatHm8ezWYzgLwpH6GqSjMf653flMG9kRZ+mAD+DTwS
V87yagjyU+Ts/ZRAIJVnL7WRWdRmKosGP1LNfR+Hpjfd1K4OlkRYKnpra6P77vd9f19Cm+kIxLtZ
RjcRXVIgsUO5Y29TzqFvI82DidcuS0IR2N2+8GuXWl6DpQ1PZSF3kwH8OC44WzY3A2OUJZH9JJvD
yJWIvp6l1GIvOr/7RCll4ccRfowgZvfteRTQ7b6V9iJclMg2gO069XOKf7b3GIhNlWQOZRG/e+gX
N6Vr1xL03iM6wekuBD02XmMZrOkZ1FHp6+Y56BfmxtXapS+uJ2f223YpSDlyFPsxtJLUdq3G5lsN
qlFdzLaJd7idUju4oUGAKw6Qr3BNqjqtcRO7ko3GrhaOlANHf7h7qdavzRjyGtTC1DQamRxtPcO8
e3YGFTEOa1stiT03jd4BYApvxqoMH1c9Ru1BiZTOG+G3y7wLZu7iuwDGjnmhR87YGA7a6SAAxJQJ
GDAhDtYwskQWFbb+HWYP6IhRFfpk28vWVMfa7IzTknqvjqfsfO+VmZD7iTFsjx8ZgFuyLO2GWVRZ
3+9L1u3PvnbS90yw8ySLryvipEWXX9sc6sSOS6xlM/Mpw7cGaZKGrKA3eQSzPH2ERRQGiWHbcI5q
vJ9qbxROuiYu163nckyZZPMACq59Yebne5xedRMbDIp1PFEGPgOkJBfKIrA48hCm0Xiz1tSuMFHt
GCA1oYJoWZgVVkqbAVKYdI0ZcntUwWA/1aExZD+EkJKwVKlsGtEYut1US9YMn0y4rc2RNl6xXUM0
bth9RQtYfggLc2qYkNSj2sF7YQMxndHzdsXa+DWN4VCvEyedjKuA28qbQMCZkmBd7Cq2WlGZ4BXD
4FbLSnyzKC+pEg2h984mEhXGAygomn3XqtJ7sqz97QBBs9jlTmnwRObKehqHIAuO/bCM7g5LH8nO
ssGhm7g0gi3x2HIlu9SVxQe/0/nU9H5spe7A7tM3s/vcowDJh1Z3lb4RGHt8N8ntslw5vpWowKEz
pT/0UnL5gUBUF3GqGtOPM9UM5TbQHpbnsC+Nks4cTzGv9QPJPQfl+r4eSpODsS5nJ9aRDVyKZlnK
VMk/lumNXjxAwoxFPew2QPG7Y9XIDvM6VnobZ1bTTbA79bT21IEC4avvg551NHZHj7CtWpVs7hdp
tdaNuVRgyKKxr7mVqHagoVY60NJ9zNdcRSfN+5Q6mQou5pHyCEwVnBReFsaD426YOB0evBoXGulk
QkPm5xlqnecd5hlB4CpaAjFfMsgc+/uuw4xLR29pj5+8LuRetR9sB7o0s8xC+Me6IGj7JErPVTw5
1PM+pItjZj/a2lTGZY4prLkMZw9vHwuLbj9N0WjjTGuARn2vc6fx8wQQvDOoxCpcg8pglKHqouOU
CzOvsvymivnmFfq2YOYHyTpq8tGqE1OhIpF5bYapNpN+rZvFShSC9Q+gdfN3SQx6TLiOzYzpzKXz
S/dybMq5vGA800fPpYPgxUpGEzDtAFWU+pqmOpqsGJWXndX5z9Esnflu7YwgeixKm+GPVRQjJyJI
7dRybDgQ7gFL5ElvP3ORVl+Yn5fT3sjdzlCxtgTZvlgYqydvqZEzGU0hVzrr0fIseqlrm2lRkhna
4ArpTSMtS5SfzT7nvAq1KWZ43c1dHFSe0Mcmr4NlbwatEVxOaWoYDSRXpwGKyBEwU5+VnqfhGOh5
5LRtsJUbj5Nd5AZdVnltzM8Yj0Wud6ZQvTKSdonqaeuOq6N7JfpluUrrqMiufC75RZwNoyt3DkpB
sdPN2IqSvS2ib9Io2755RJ1K7YNXSW+8LX27RoiPBt2ElzLFULvGQ1eF1R395YH+VlmIXZ+W0tTK
Y7ubjab5KQv/RynF/2v28M/Rw//1t1nG/y9TiojOf5NS7Npv7+VfkBBb9OCfVC7vN6K5APSwmvIv
YiV/5BThdXGlJDDLSNDxAnTZ/5NTdH6jOs3FQIJNlVydzx/9kVOMfgMGgYqx0SQwCv6HlSDRB6kb
1x/kVdISm+eQlqOPYr6bq64Igr5lSkrJ5271yvVLm6r2IZzt9UtaDylXnnTs3pfAaT5XtrGUh2yy
p+AhyPMW5HPtW/l+2XCeZPr94qBzA1SDnyrv1tou8QR81RPtN2YTZ523NntaJqrPpmyPAfJhtetH
ABg7j8RiGY9O3+FcqA1NOtgIYQa4ARRAjFT1bF5nwqFmO+NeSbuQLAzrUIRheeVadQc2T9g3a9UO
1clDMzR2k6toLRoJYTAIMWr97nZO18eempvqqnddCDIYK9zoaDDQsjm2KLf+ZDupnV1QP0F9KG7Z
/oZ9L60vUoyzFnpvP7QHxxn6JcmKaFghK1tUVfcVSuJ2I2WRr6VvDSeHcaC8mAcRYiufhP4++0M5
c8avPBgtgJwZ1WYonrsRw/6l9Meea+DSUW1UuGZqwsNhWpykKmSHtJQnHXhL5figW53mCfjX6Sj8
kmzgWqUAPOZh6IoNNlW6GKkr60anXfW5a6pAHZslWr5ykwpgtCJzJ2Oxsi7YofKunX6eqkNkTk59
kzrDN2TRfjpBkM3Z05VHU7zhhkG+80URNVs5HgYT0To0Sk0BhScPPTPNt8gI1kflML2LUYDSU5Zp
2wPNXITXNd5qtNuak1QyzD0IAGdJwytW/MqPe5Ux2GjSIgJvSjCWC0rhL3Zc1x6qzixHte7siecu
sYOW12VxoOUA3/JSGe9AlkrWtojeCdfVDSfHzAYrJ7L6jVZJL9z39A5+5XaJyaEM6uUYtD3G5DII
5Y2KWE0Tp7KM36M+71pErcFsTxHDAffYrV74pRnd5nISI1zEfJkyh+4UUVX3Q9aI206YE0/mAEUj
wQwC/sFMLePHstBkAp/XWo6uzpeZoV/fIkMtTjS2JzfIyvGkQq/O78paU3VvQc+eroDwcg5hBEKs
5os09RDuyAbr9BIvyNoxqKkiCunXIPWPXI2HGYUzZwRmWyvzXwTq+XJE0aXE1ZnrAVLqUhl8afp8
uRzMqsxPts1G1VEU4FZUQxkS5bydwgy0lmTGzn5cRI9Ynyp1mip7WVGJVruprh0JhOoNazoFYj0V
nIW2K2Z3us52JrMsm6uYtlZgyJZ+qnkIAHzPxbUmUp7HeTDRITY00WHFU5VEY6R+EQr51+WK6BME
E9ZN0yJZ88GqrGoYagaOjYSzTEfta17EXbQAGzFS638Yk8T6L97+6x+s+H+3n91/K78Nf9nOtv/+
53ZGyu03zFhENlwi5pgAcdr8hExajvUbnwgbCoYvYkjbnvXP2H34G/BIbHybFYjycBfX4B+72W/k
ZNkYQ3xWG/wv/I+qWj64gEjhkewFyuiRFwKEeSZ6/Mm0PNo6VTUP/XVUqH5niaCLczdc4tliRjk2
S8+sneNzwW3uT+/P/U+j0Z/T2rwdf7Yf8YNJDGCuw7vl8TI//mATrTySFsUbYb7KePSFz/JgM2Sd
8Zj8/Y/64BX7+aMiyuk94sx49T94Iympz9kRq/a6TqOSicPoH4gq/NIqu32P/mSo2n4M4Xr8q57H
t4xPmz//01tZUIA9YDcarkPf6GhYCvNDZ3rlc7D44yVI8OngyZLbc8/8dd/bgsHQ7Lt5CaMpAqA1
5xad4p3vE1zS7dHAA9YnPkjYOsYwb981c4uqmLl+8dZE8pbnDTJjxfH32RqX7oU5xfQGw9N4DQxA
QN6qI/TZWYy3I3s5t2gYtI9C2fazO0z6tc+s4CrL5+8eC/RDW1XTzh7nIcPuBRyIm5eav0arZdS/
MJ79m88CqxleSAv7qEsk+69vkm11yrYms7+WuGQO0VQzUQfX+ItP/INtb/soHL49PF78j6jUh4/C
F6YLgCTsrr01/zzqnTPc5nriBuOnvwoYBP/uFXFX8gmgwQfjG/nXV9QNnC68Ju2uwVuBQDYTTNI7
zREQoa4cfs/EoWF/jyTjc1kkm6l5GPtjRwlX2FM+0d7bwzdpiotC1++Z4SLxhUcV3SEcxJN963VR
AlcryVGdPfU59Oik1Vg6V/QH59pq78fikvakpntMUaty86tbUJtxyVmorBJjAykG5j6TFCWi9YUC
8QlHsOAWR6fF7L906Z2olwfGJkmUXgsmN7N4WPz3tP+8rOJqKh7roT+U1iWcaaabt0AkcBAdnDDb
27RGTP43DjZ3YWOfmLy2ot39/Tf3nFD68J1ysKvi84MoiNX4QwBmKComgdxnr6nzsKi3rg4+h0CU
qeq92IhqzBKKay635UFFWX3M+zF/sqS8LarGxDwOSUgxpriqWzXFimOi1Q9f8EoiVbyPhPaSUtDR
rsaqfRCdWdyngrORI9ar2SjKfZ87TmJ1M2Xck/VWNl5/ITHuXkX1GNxw/dZxZZBdacEVfnKk31xI
zpl8StVytKsm/4UVdbvbfFxfNo4t67TLNYcuh78+aPQ7mY0Y/P6aMYZDPBaoFmvRcrk2q5cAJB1/
RBNX7jyg5UiMeDSyrrIvGAuacTZFPgd7vBWFJayd1w5pYoQufg1zjBLu6KhXLDSnGaMFFmWp9oyz
f/Vhfgy5n7+VNEbQPwb9nR3sg+PUGHKg69hlrtUCK1NAaMVyEvnHvlncfRdOcLPDRV5N4UwbuDW8
cD9Zfl64uSpn7/X/264D64llmg2HwPTHrNpUuQxhbTlcGyE0vzQyxJUhkftDL/2Vdf3fbHCkMoCV
s/6Azfm4HVTkdDT0s+GaqbjNEHux9sqW5ituq/wXXxPr3/0sqCdE0eAXmMF5jfrT1mNafdh5Q9Nd
U+PS36pQEQkHyf4wjf0ECYUhBwozDruplfjJzGav7bY7eEa9nIJce3fLUPsHuxfdbcvw9BcBiA04
9OHBBQDNrmiCFqKw5COYJQtqCrBCS19nbWrvu5wTPJdqhCTRMcY1JmfYBVkY4vpyvqQas5tDedfJ
q6bpUFmrD/91Wk+GgfZYrqN5m3mL/Yv94l9PQcTa2bS38DQNRB9TBm6abYK101zXc18/0m9Z73M5
l5f+2lbHYMnlBfct/9qiQPsXP/lfdg/ISqhYGPU5MmxO7L9+qXVmWkOQV9UVsaFwHyyy2VHVmf6n
u+4GquBAyT8MToA2/fWnNGPUjHoWEKFNWEMY7XjvA+4+f79a/8vnDI0gYp02iddsy/WHxZrrvL+W
y7hyTbOOTtO2J9zVVsxBll6Wyfv50/5ndvYPMi1/euM3gtg/yWC339T7f/0Dwpf+y1Vj+8//N0zV
h2S/hX0DIswcSP64ajhUeZOW4FDE6YuFjxXkD8BX8BvJFH+j9f78Qx6OP64aNPCSrWGphjnkB0Hg
/CeAL9/88IBsq/4ZCOkRpCBQ+PEgjlXMA1dpVswvDKj2bUtbY1Z5tZOsFZ6HtChPac3kiJiKxv7K
iXfKTx66f/6MpQ2FyJzZQh4CSyv5RG4DDasmoYFpknfFpsusxldsdh0ULdWbkTgECEDZ0QTdmh0i
1BkfYKinAr7XVJ75sexaR3/lPAVmlP2PGYFH8WJ5KSppuJ/dpew6ZvjwXjC8+soKjznO7VdzpvAU
0waWNzRPA1klPWsjw1knac+aSdZu+gliC1rKsMkqYduVtAYVumLscFZesmZTYQA9osik4CT92Dwr
Ne1ZtYk2AYf2IEfvKakb6uNoLj0izzjKRt94Q+DKB7RplCAA4My8Fq17JCLM3VhWduwV03TpnZUk
dVaVhM0uTxPPpjZNZ+UpWhbrqTjrUeNZm6Jcd7g1fipWAxzU2DkrWe0manXl8lxKr8aTvMldYTNj
PNoMEtRYSqeK5VkbCzeZzN0Es7JzRQjhf9PRrLOmlp71NX3W2pCbqL9tvcLiinTW4zK4H4hzTHlQ
6rLcpagWXVg/u9oqGb5tWt54lvXkWeJrznJfeZb++rMM6JwlwWUo03mvz1IhA1hkw1EHSIjBpiYy
mHLlwTuLjPNZcMyyAfGRYSs/2q0yJ9+XXWvqZM66Rlx4m27ZAqxdk+YsZ2bOJm02P2VOo0sfGf8h
fuqzEBpummgq2Qn3zlkq7Wqnz681auFjfhZTg01XncNl+awWbIl7PRj9ehJRhAjbqtkC0kShC02R
Z6GW2dZrZprGyTnLuOlZ0mV2iLyLnQBZzj7Lvss4g7GpZIhaCxh/OuCxBvpUBXNmXYRn8dhJm3Xe
DdZa8oidBeZp05qXyQ9unLMAHZ3FaOcsTGMRrblXTh12Y1vl5R2Q+81uvSnaA3rIsLPOQjcpyi1j
5yndH+ezGJ65mzDenUXy5SyYE7Fr1UWz6egcaJHUnU1dD4sBI493Ft3Vpr/7Zyked2zzvOYeAn16
FutLDi+3QrRRymmwlFR3bco+Aj0iP+5PBH8j38T/Br54iuNkC1Wqs0FA4oL4FlkZTJL0bCGoz3YC
uTkLTHQgUJ9nw0H503xwNiKIsylhovVwJDSxmRXUT+PC5mGIznYGJ8RamHRnm8NwtjzgjMb+MGxO
iNTGjL7LWw+JX89uf18VQ/9dbv4JjBxcm0xznG4Y3GKwqCaJ2aI5Gy88vPkv8mzH4JqGNaMLmuXV
LzSGjY2ZGyZL7vv35dnSMflpQO4DRDJr4dn2IUuBBYSsCXaQ6mwNgauKTcQ7W0bQM7GPiLOVJHIb
bCXz5jAphonJdHE2nqA8YEJxomyudp6dM5ZfXPBoJ7IBMyZzZJXf6U/Az6LP3pYiHUviRGfPS910
ijf+7IUZWT1uy7NDBvRxmx4Kg8DUdqz6rs9uGr0Za4KzxyZcB/tqOTtv1s2E46YBfpzx7M3xBCVC
OwcaQZ1g4gcHWW1WntLGP1iUYf/YnZ0+mQM18YgLAgcQdfCbgXczBg2pwHi+MIUZE6g/eIc8mhzy
XblZiryzu6g6O43ss+vIPTuQyt7lmXMw4l7Y4eqg4q/j3hb5XcVOVdgq9q2UmSmtjs9kCZyLoGxw
/dniFvLDeM3Hle2X3nyQXjbd5YHYZbLBeVtm8pHxzlUptL6XYUWlblfcLQrAQmhwIc0/pUTV2BHs
q35p7tOJWvKiM9zED8d7Z9l6F/SlL4nw4o5oTJWw/tcnlTtUwpu+tZsarR/QQC/d1rzIM0bPUaeK
LHa6z+xxkl8gfQyqUDzLZfrcMKPYm/wSHLsTiSTwlpnz0VL2Z4h5F2mRkyAH0jhlqX9npXQSRN53
PNxPiPd+AsiATyS1m9PorzCtLXmzbngI2RlHQnrfa18+d9TJJMbQX2q7c98baz4suFxueugjlzMi
0robSFd9cbNijv18XJJ+7LILf8qfNH+DRRw7wxwY5hlUcYKAmLN43uN0GPQpb51bbG5W3BInUaZL
RK5hlUOAGlFE7mgcDg9OoXy6dxcJWnz0sl1qz+EDEF/7tK5czGOQwmSPzG8BSQAivzWKTFfrQ1aU
V+lUX/ZEGhJnLGK3W+7KQj2Uvbw2xqWna6P15NvQejfSUOJqzeh/Cip2FF/PcsdfREZwvhVDMTyp
Ed8ZNYHGyV3E89QW1Q0fO1x2zBnXqezgjrMWHUOCc9grEJml6T7keEyOo+cv3jFC3rMrIzgZrnzW
qiwx27DzYofHnimGK9tNcbiq6KRB/aaUJn/qcN1itVXWgzWAeJ4852FuNcWAXKW/ejZOq1Dp8D41
8P2svrlgVGCrRsK77cOoZRIa4cTaeVijP41TU/3wAjri3LCmqnvMl8MymP5Nb8z1Hb1fbzZ88Qtt
VLt6QdqPF0OSkvBsxlNUir53tXXX2dTJ4axx1clcsvqT30yUbEPMjlVXVTH+t+JeZPOY8aUqx9ta
58GuyZVkd+0bOO3FdC+ZbAIzy5/aOX8xm954sDiqJhCR2n1RNC/pMI5xOWW/l2X/FQsqRxpGIO4n
IzPrJ59OykOqpfMWWOmzMNX6XJJ8jrmac35ZsbsBnacJqBhRCIm14dNPdF7KU9Y4X4EocUkf3DfS
DIkfkIeyTX9fRJnxKSD6NuzG0t95C254S6TXjQ0Bbe4Xfv+AM2tRX0s9ebd493GyO/NNR+CIJlkv
EscAW/xF70YXhgSEzDD8oa6q9WIxyFaWHQkM4rcHrkjl/eBn9pvnlI/ptH5Z7PxHMRjUOxnT8mTj
tvya9Zr81gWd3ZhACw9oLS++auyjrt2uuqBvBOzNngXVhivZ5VX6PTWXxryHzD7KGxubWIgxr5ez
90MTDqQjx6aC0tlNqe75jAa36x7bHjrvpa3aaXQSNx+j8gettjbJXJm2U4/zq7bXZgfbH4HvVjPj
Bj1STsFIlklKPPW/jyE2i2JfAw2cFUnAzKnkLSbswcHZqWlbucTqMgCqK21FkjQOQ7IODyJ3ev2J
eJcxv3pKZcEWgeAc5Vz6AP0Lck4qJwj61CrDspv70FfmLK+pGkaovacStAy7+1HSxC6+pbrNtNp1
6Zj+oOgkoM2WWCC/Ukeo8qsLrizWqJhrYs++hWNudP35ODiN/ygog4+5Icvy4DcE7hAURwL9/83e
mSxHbmRd+lXaao8yzMOiFw0EYuCYTJI5bWDJHByOGY7JgafvDynV32JKpbTqdWkhk0kikYEA3K/f
e8537pRRGM5zAQTlg+PYnZk2dm6Z7zuZu8bvQSX/PdVyquU4+O8VIVet+voTuXr/gd8VIRHiDt4N
RFN02oH7ckb9bYTGbC3ioAkHB+ji3iSmgfKvgy2468Bx95YEOz1oglcHW/4F5vq9L4cJ3vuPDra/
xcv+oU1t7/2tH9fnEMOw9WeQ4KxlhApjoomOuOvs2fVEL71lNUQxFgVnTolEMSyCLr870Ik7GkF9
QEa/KqpJd7wWhIZeBst5B80K4b0M9YPdjx+nVh6czljumlmuz0YdOE82obJN0k5sJJ1T6CPexe1G
Mw5hptuNb+BS9reDV/vDlbNYkUgrzaqc2mTPq2PUodK9CmQ57qg8p8aAxkRSVonP+n7LYj+NUxL6
jcxwW5PV/a3ydlU7QncX2KoDzFnGkchDAxUmErJ01ZlNIPlY1OCjD+Q40LYFpzFUeHIbFF6LG1wv
/ez3112Qh+nWrcTV1szAYyfz0FCaqq6xyAjBwqmW5RK2jY24FwsnbfqtgW1MHcru4sgpJRzdGne3
HvkVdyg9cjsx2evsUzNRZL0lGbJDFE/4cPsgmMNchlG74mrZpGX2GFwp9KEYBVJclNNFT84wZeaC
es4fXOTaaMuuvbKeY8My6o8EXengpuo71rdeww8RWIvvNTbJpFjBD4ZmbRW3blTo6a6KOn4vQuQA
kV8TeZ+dSSg+A3CK6sn0kTjSavix9G1WIWpxZOHJimjXfNfdcdBzNufwzsMiOihbZ8+WErl36Yow
A67P1NY3rqISoEZH5yOqcNQhbvoifNzC+OILL7g2sbuw5fAQjUg9/ErjS5+aMLZCctoSzUU52YYQ
bY/M+aZj14zKTKrK3+rP2zRbyBusjC3VgxnjfEMBsVGddbVItmVlOrJIwtGSpaxxjHfSq/iNxvaF
0SXAZq03y0swo5gfEdFLkdZISM1HW1UriV2Bm70bw1l8rlz8Mfg78NbEniwjjhRFXj5OYvFQFoUr
QhWAhUggmeZNLdEsRchn69rpOvQ127UxkfTuuV1VH3aO7P0gAkzTCC1RV1q4Rugs5rW8ZEvofg9c
p94jU5DMgNnBoQsiEDmM23YldYnhBjcoD5nFcbaKztUPBU5eLohxNnAy2Ahdbtaq3ei2NMOCEF/E
iZdSORIf0la45C+22/qkPJUjOlrK6SWU3Ui5r9zgax4MU4RcRpsf1Dauz07X2hmxbGvbYKgriEPN
CDjKErdv6/LGbjAM3U4rkXsnsPboqkCM0AMWqkRv1e/Sq+mHCmv+ocgaSQjDvo5CG6UWM7JbdxYg
2nYhl4W80zoa3a7vam133lCqrDO6r9Acl0OmwOVwQ/yuPW7YvGzGOrtmbPihH2t8jAaHIaR9Vtr1
O0PtSrMtmHnatl2AZu5SNB8v3p1vNujTqP7lkYEck8hCcpBI/R9qNtczp+CBJD5dYdFE8BYoMXyb
oiZyCH0z9Aep6vItoW4SN5J2rDNQdfxweUsy0gGFvBkc+yDQ99gbmvOMOQUa3GrRxrEnjN7q5GUM
xI6kAA3l0bFv2LU58k27Y2H0wyP+wDo258AV6Y/d578b8T/AKv/dRnz58q363Hx91WHef+K3nZio
OsSUHj3+nQhHW9Wkk/zbVmzYpJ/uU5SIzC6GUMDA/2cv9oN/MpjaR/6/N6D5T783mf1duOnbAYw5
5lc/hJv/Cs/4faBH7sa/HfDt+oH/txOjr4F8y18mg3iMYu7P85RVrZ6ZTe2cBkjHVNuyTRW9PvWh
Hg6InqqkMrtfpX6+bmvv12Tzh6HD9IPOOwvV6+nK5Ht5RpbfkKpgwG676OZoLdZDE3KSnxfT+8Uw
5/Ww77fLkTvg4RD0Gab9zBkczTFrS6cf0oZZ8Wlwd1ODvVXIozv/F4PFv7wUqjGohlwNfv7rT5ZN
zBMBJgypsAwTUElEaqQ7rRnm/tb9FVNsH0K9/upQ/UYQpHZcvYVy4/XFhlq1Vo0wNW0dVd7ljpoI
ZqycT2CF6sfRWPwDNi1gObY/qVvGau5vb/y/fXT+6mtEx++bDEMoGn/GHc6mmfm6MlQq/LC+7iYU
lmGpFBbMqTjgR/gVsu0vrwc6H9EyIcK8NK8/b5QtnW3Ts023LOvfhlvf3/rama/NJQyvIfv+4rH5
68tBWDT3ITGpPq8v19dTtHgC8E0XwPOLjApnB7sUItfQOy9RWJ3/sGr8/mb+UeD1V9fbh77wihHh
OD8jHYcVi65cyJtdQ+0fR+Fbb8ylim5rW/T3i+10v/h8Pz+rEP32NBqojqxADgzf15+v8mA5uaVW
aUOw8JsS5+SRwFp6f10jP/79R/uBd/7jo/rztX6SYjDi8YvG6bGSNM1wKTFTkw4+kAhYygbfoJju
hLDfaKvVD5icpzuc1+5NhuHB/v/40DywREQjMmCg9tPIdSFZs6or/iBrVDeHlRStNo5yeT1P/fLy
9x96fz5++szkqphYa/cJo78rEv8ob0PF1wnkVD15qhFxqsiQEZlZ+nFc2ypKhnH5IvjBOgXVkh3/
/tI/rwwkkACqQ9H248xGKNXrS3cgW+AOiDqt38nUuHPtZPpgnCbU3I//4YVY6djc+Cwe2g2yM15f
SLjALLIdPlIuJdwP3qNkzII+TzCAOSkSo+ASlrmTGtU8fOhGAqz+/vp/usfYzhH3cMj1/MCmcf36
+pjkHYk7iy5mNctrRpTmefMmjUaS2LReWF+X3B0vYmuCX6x9f7rDRCK4jGXRaJghm/H+cv1BQDJV
bmP1Q16lc9WoMxdRO6ihuFoRtMEUGLCJt8Z86mfi6hyR9b9YK/58eVQyCAaY0rL0Uj68vjzq7Yi2
2pCnyMm3oy0cOGZZ7yYOtjcrtSvfSkJ64m2MCzU8QwsKf6VL/POd38UflsX2gxQEqvPrP8EAUMTM
R7CzeuiQJYXFV+kyl4ZQ05wshZu2p6A9Lojqf/Fs//WFQ3oXLpIk/4fZ5A93vpOTsHxmz6mP1/YY
RW2UlkbVnDbTae5IRXef9Tq/DXNT/mJv3z/Rq/d5F2kQehPsFdkegvf6E5srkZRyDds0KMLhYOi1
O5phPeBMg5GsmShCD9mmX6xXf/Fp0bqgXw4QKQS0EV5fdPGNYpwh1dCm1OJmySPvOPj2zIwwChJ6
FdZbVJvhI0fpX8lz/3xl6s+Q6jAKQDTzcr++srMsAQGTS506tbceMiatjFfLd0jPnHM4uc4FwNJt
JUzvF1ztn7dBNK4ctvlefySrIdB6fd3F7g1YLEKkXq8Ij1lCC/yf51yHq/Ngici4/P0K8pPYitVj
32xti6/WRsvkRT9dj/E/uMRi4LxYWBs50tJCDZCPXRzIxTwD/lQ3gHxgFnZzkd+ILZK3TN+cF6Ar
MPFkhRYb5hLMyW54Mlw1n6UdLb9Ybf706PGOI2FkGwHwsguvXt8TGF8KroG3HHyYPDANfXzXSIHP
PkSrs6HzOWEtGk+/uDPYwfi9rx55UO0I53/UXFSZP7M1g5BOt6hgwmSBplNverPaPllO61Tf8ZjX
/R3t7Ubf1BrT7bUYZeGkRVagQJs9jLsYSxa7OMGd1NXjINtNefEm0HUdzCmz5SfgAqZ5hxHNtR6z
fKphLKiBSF+nbz3nClBkPpwJa2+8T7NNX+BMFOZWQmZagWXGdO+FSQ+lyrarMHfq6jw5Fj2q1e6G
8WgUVVXfOYsTfh7Asfjvs3HIxW3nzqo7ZK0D4qwUckbVhTXrxdT4gq6MXMzvSGm0TQJIFSpyGL2O
TEy7394KjE3l3lrjOUCUWLqpdipok9nQZm96J68E0bUUh1APrdV8msLF/VZ2rT43XrN+WJkVIyZe
VeMliBDEMwckMsyDeqQNOHdLmCiUlc2bLXeAaxt5H5kHGji4xelkGTc9i4A44vsePkfu7HTH3FML
kmfKigsR9AG+/W0mrQ3K4/phql0Tm3PQMyrdvOwTDKF+vhLKYHwxaxXcaUQOghTiIKrjNUQ5wPAy
6xQLWh4wp3UxliESqhqbLgH/b6qlXZ6UzSA3AZoyfG4UaaypGxjju3BSTOlUUe8hyyPKD1R/hf6s
meLdTdDaluNijNl8P8+6Lxmfd/l0lLKGK7Ba+Hhjzg3GpcIAdGNBMI1zfh9QJVAId82Wt98dzxyb
k61QW11W36DZyueWHb22fBPnLJT2JcjU1twEFv1VEjDMrr/K8cilZl1Gxkl53iiO1masJEbYsnYT
D+qKe1CZ8O+CCjtW4quxl4fOt+A1ReFMPHO+2AHG9DwP7ePi66C8ki4EQuCiK8SpxnKytKCoEyen
BkpF5yVvy9Qc1uWaBuqUp0ZfiPHiD3WDJc3qXUm7zmqnS2QRVHsknjj7FkW0qP3BRIZeMMRcMJ8b
0F3KYJufUAGizZBdRyFeL3aO2mY0iCMDsNS+r0rXlqmrQH8eclaz5ojhsHxyIKryNagxE8k6ZOPR
2SSqTJvY5+pgjQToPODAG1KGYrq+NtdN1ieYP2N4P7ZbOF8czpB3y4J5/Lqn3HrUvoO8ACd3G6Tm
ambhYzdiBkEU0zspA6KWK6hlDQ9jMU9WwghXNHGTSwesyAr/0mymoj1N2C3hxaihxp1mFi1u/WLm
daIFSSGMu34mxsMP9oY1nuRDVpnFszWQZc1+Ri7alu8oCifKojeTzuhV+yPDO2geFRpzv7MnUHFi
bV98fAs4GEPPcONgibAUNGbRz28I+cWnYedV3ac0OaoHWCk+hLHW7I4MOZo6raRqR26HOUVv1s7v
ozccfBhxdoN0utuFFtsj0QtWeRXV5nQjFTzd1F7L5gu+0HJJRj0RnO2FbXbBnYZbTVOyofSQVsC/
Bhgr4rkyLYhVHsKlJENY0x6aqJ7WtG4rb4k5ccxG3LCYQ0qwzS0VW2jfGmhCIoAKUX6eVzo2MeQo
835UxR4fTvB3rnonkZmXH1hNODzltRuMsK8aL0omhgXq/S6CoUEKCXk+In7DMhf2wZjfTx2G9tRS
eZdflTWAhEvb4srjiybJ/bjuvoFE2BUiYm/tSBqr4DvdTREL2nM5l+5MCUJf/FSMQeC/db3emw9u
ZY4gwVcv/Fab6FFi6XNEBmOCnSP2FUJ6XZD3k4xOtz2OJdofshfROmxIIZoYVslkH3uSxkJQKwDs
MMFHG+KlIO/Mi10UxX2zdk11qKpIOPeT6U7vAlMF5hnd1PIQMVt5ysLV/1A3NSesmTE7hgUem3Np
VfbEMDKjU5xrhuQxzXxXHnCVuugDAyByNK6bzUcSAbI4yWZJIr3TLwvh8iBJn0uReVD+QHC8QR7U
AD/fLVHIA8aAfgB6uUdNijsL6Opbj7u+4csQzQhNKBDpm/lq7b6VK/XkpfWHFvA677k4NiJay9M2
IeW4uFEZHjEBB+zpyO7YjkIpvtWi7HFJk1QgTv1oBUAJZD7iUgX6w8K4Zlkc1BlJQjUynQnJynrS
w9hc+VNGk99ss/Gx023BbCs3luttcG0a9EVGEDHDIAHrAuhfDYQlMD6oYdu+N7Wji9SC0WYhPc5A
hAyT7SWSqGcBiEWRcE8DqZbH3TkLO4a2/i1gpR3KsmTGNyv3xoe6q+HornPWpYQ5wsksLNQ3sVsU
UHJyw7Sv3M1x54Msh6w6OE4GUD4rMl6MhVAsnVCdsRNNTbvi0NEWbuBwUR7GWN9pMkBWszEBraHo
4P1Y7Zclr4YbE8jVi5d7ZQ98ljCgGJFVj4JGwUwluNXt0CjK7UVYM7CHtjNLfUACuLWHEhLtfW8D
ooujlmF1SjIbPDXhrx0ma3QEWVLnAxSL9qtwKStSB/rkHXF8w9Oo6/LzJKr8avByfNXbwgQvoTpp
Xry56mrKMlfcsgvu2eYg9F8AAg12DB4Mzb6ebCmSMWK6E+NjHzVcp7A0b+TYe0NarMwTXUtuTyLQ
/UdQYOaEYmoI1eMaLFl06kAJ90kg4NiCbQn9E7hLK3+u1Vbet1sLeTRyQZDHhlfZ1KNGVX5ZW5c4
FV9Mfpr5uNNOcyuiJ7g2q3uoClRMoCL35stW4ltRPlTxDDBIvftIchEPoV8uV0wc9jrXofRBPY39
bqGEu14DqJ2X2tVDdVy2qMROZemPS7fa5y4sQysuXE2xUPGFg61eQWylsxWKZ6GD+Uhw8tqlS55Z
WKbMZU1aY+wWaPEsv1pKLz8zULFoQlVmqEFD5yb41SZYqwMVU3jVQmA38WWb4qFzK74tbBKKZ8ja
IKQQIzAMx2oiijHeFAq91KaYmBKgZY1A8mygn9Gu43TXhjXAlkG2Zn9u8Rj2CSNMVq/KV4177rGA
NmnEC21iJJzX/GhjzF6velFFcLm7OMrCF6pJ17nFiIrrc8tpUzmj4fAbkYt5uns/W1q+a1y5iVio
VpR0DoOhiOfR1c+GierEnWX4RIRzrw5Rn63LFSbS8OtCIUpDyM/tp8aYxROYpqGlwK/q91vXLt1X
HBnWKXLHzTlGg9b1bZP5ADvmaBESPJyNxiprRT/eDFteYBcfvO5+9lR/VWTh3B27oOlYxYzOWS5b
uEB8jOq1Pm9G7SMILOkZxeBT9Riv3kw0ldraNkfc09FZAAoIfAzDVqWOeQZ0/Q73+QwSyBjyDV/b
ME/nbul1F/cD2lPS64vFiTWYr/pSdSE8WFEvlcVIeF4+VjBf4FTljQqvKXlHeUa1ujFWJXdzSzY7
HD9HKP94/bO5qWOpquqa+ENzOJVC1VQ2YSbOGO3Ih9iGbjf76dw5Y4xp2daXoYTyZ1nDi4HI80s3
ClC9K0q9ZJOeQr4zNVuUzLnL2JaukvVkFlKuMXNnw0iqES11vJnSEgnvc6UTHUyA7L1+uYNni6pO
KwD0hyDqlyj2XARMcW7nEb/Q3IadGUGVm0AJD+cUZCA6qKrrioeiH1kTbdCjZ3tgYzx3Ou8Y1toR
12xWO/w6SjAUPJ4oYyHKoK/kW2PlC9xlhIKEFEAjBVhaKs5c9vI8ihbsfT8bphu7VbCMB6QQZhar
oHA+OY0sPkPQ6nbb5CDHuGK6eCurLFKp7gLpxO3sVO8LOiywMUrFGyrDKUBJBnXjojqkRUDlKHUp
Jy2gajQmCLYaVQ2c3w37Pjoau/sssYsS9H0TaViW1gqD70K+c3Ayh4iRPdpxb7xfwy0sErcbZXd2
AeVQhSwLVbYnOcMy1oClu66G6R36sS3fz+xdGk2wFcSTq5HCGwAeRAwrSiKULqkzr8ADk7NqU+ot
0HzDGZ5H2b/J6yl4EtocroJRK+NI0AUHPd/Uy7F1PcNMJ15txSRETibFmTG6B8PToMeR9Z0bY7Dn
eGJy/q6kJwIGNegmG42w4c8nRFQeXyi3lQcTvV8eBxqVftoJe/5K7J2BoNRoBhNmYk82eRiO6xmi
LazeopLNS9hXkHinTNdfCp5S3hRcyOwVTeB0h3LBe8Jsnp3uABOxAV/oBgz4S2fcTkE0jnbqc5+M
EyBnq4avpVGu20CXDt0ythdj9avtPAe18YV7OqMXCJpCxarj7Bs31RxdrcRev+UUi4sV4SnFkevz
llmGrYt7A2DSZddHAufqxXbdIy4gmKF3jOVMThtM3arQ7dty7gC3hIsXgRWZ+D7iWg6LOgS1u923
Ctojq6+5PM8FdQI/vgIEn4N5emNReLwzfODFeDDoosatZWcPE/CRAKwcO2YqATigvBcbpW+us/pm
onmAio7Z2nNZmwTpssiy/NHfRUU42tKOIXZxOtO8tvA0Kkgu8baMlHR51zgQp82GisUKZxvyv2bY
PYxsOYojHYa5yq6I2fBk/ogEn5IBSpv5XIU1YD7UfWFKsO+8nVwoyPxjbwxXg/Si6BJKFsg2JKA5
EZ6WKIi6HEey0J2BxmS0vdQCtV2g1XBoOTOJW4oYwHbQowYscSsgmcFODeA/POQQXl78SecLABs7
eAyHubmR7rjWD2adh1mS54Wmwmuh54PgCEf74ASSXc+hLSLumUf5T+60rUtiKOHcugOmFhY2m+wH
ioIabL9B4+LaqKsV2HqOZCeWlZED211HtK3djM0nj4JpvXSdvYgjgzZunRz8hke+sUNxbSMxnaCh
Aj0FAKxb2L8AQdBp4DpNuaNZ9hh6hJZwQG09mUxFDezT67ZO3U94+OW3Clo/WmpvYq3eFcw5cx4b
/Ec61QTYEbg1lNEFVikZEqovihWz0qhkMhau2acVsqztJEhUILdSd+ETQdnT9tTPmSUpiqf1XQgQ
EBiVlS2XrG3yPDY0BV2iF6k/ARYxztrKWZF8DFAb4P1u+uaWw3YjjGljGXE9udzIzSdMYshtFLZV
iVX6ICk79E1rWyiyGRRMcFitgcF3CzBgOAwQNo1LF9rApKH0IyE39UA8A7vHcN8Y7OCxB5hf3o1G
kEfHkI3MiLvCDgQOb5RQ5EyAiD1W1MaEVbdRIA+boXC9A7OsKc3QexJwsXrochxdf3crI7jtInuz
j47YvxI48oIdf+79g88RK48tQYc6cQRNypjHYPgY0A4L07C02Ah5NWdIydG42FdrtvWfwi2gQtNu
bvjPeoOmzdHbtq70tAnsRsyoH4LVEfmjzl21Jt4UyeAAXwp9axO2dJwjX9tf2lq5qMVh7SgcKW0N
PceqhJPwM0rfjJ4srES3bOZxtBiRfWS3qjn9jhmWJrxl4tmkAjOwXM+KFIgRr1AM1XtkCLcBpjuB
iIDYLutwbGD6G+RRbbVpqMO2ZnmQlhVnSI4WyhbnpQQck1qUnpfS4UcPBWaOW3oJwUYbYU+DaFzP
0wcLcdvIVmXXyN4mUgbQ2Rnys7YHuAYUtbyorQPKd2+niZjuBlmKea1wTlnrJt5ZteSsnlla3yhs
CeQXmHlws7lwiZPC77LvkpX3ZZfTPCtj0G5Sk0TAJ0BKTzUYduqRS+5Gc6Dp75w2Vzp2/Dz7mq+q
3c5dtBr2GWM3ktpt8DIIsF0f3FMhbuvZn2Wt36C2FTpmNtl1B4IDwjUpaYHs6sVQBazL43BXDCIH
yTe16iWwZCATPKrqG+Ss4MUc+/be3Qas1FKH4E2Hxh/RT1Z0Xa5bGjd56uSed1MIZszn0bc3een7
znyn2HLeuyBLge3i9HkeAtJc+oBMn7sOsmKRzrkcnQOsCOFfNmTlp7aDH3/MwZCeXU/YjK3pleGO
2dwvjAxPHduNnczC8QXwqF6ecAFxhm2xAeWxNqztjb8U7mUt1vKr0+cW1vresF5YPqb+LTV07p8H
lGlh7AcUEAf6DCXPO8exPCXVjWqE1tBKZ5FB1FcxGKS1cGouidUYLTP1sCwCAw82vmh3841PA0dD
DsxRyN+DlUyJa0IRCO5wzZlkjWihiOpomAwHNvINZvmAu+RMcIqZdhPkKViXlaad6Kj16MmaXgO9
x3lIu9oOOLqW2zwmgQzGD4QsGHNiOOzGx9mazZcJREEBv9hgLAZpq38kgblEc6f0Esa2O3YKkXy1
8MRGHCSvfS80CZOaGiYRo8g42AMNnQ9EvvPOroaar9iYapCfxJ2c2xbKYZw1DlFTDnkA8URuWktv
jPCakx0ajXPMSSwi1cf1OUXNtIs/sdSVzf48iLuyjMQ32GK5RdE7FF1KH7rgK+uDCcUs8yYUqILX
IZnQJTJ66FejZX4PCZLu1hxNKRP1Ni35GpN2Mur+bPXQfJlD1ntA+DxGVox9xiJIze8hLtZkayRr
P7cfwUq729HP5uUtELF5RZyz+SoexM5VD3KtL9ZYK3oOvV/X5xLVWs8VBtahsim7d8Jk9nUBLdkZ
jzRsVJTW8Lspe2hjusd5m7yBcJURRIwbtWV7LK18lSc6IZzcWSksRX0KxofMu1FAjclAGpIcRPgK
EwEwr1BBw/HebDkQW14VcTSUFjl4wbaRxpV183BYt3ygcxuC2UokvOoxpsFb3+XdlNOKyr3tHb0c
hmeh2Vac5bGmHMygWD4Mbk+nwfbz91M0zV4CJRtY2Mg5pI/FzvuKcdGufNt0jWElz+tMRxLDxdeC
BYumUuCup2wrHIDoXtifllL1z9wdCwyHUeXXHaOqKEaTOF5DNvfDeMDHemJB4CQzLxt4tq4mN+OA
vNDAbNKvHR7OLuJ1NDpfZcxb7KA9U1mYlBZbP1lHbXV03hvKZ0400P91gnkKRYG1Ea2dMAGdp5uR
YPF7Q2YZkQ6V5Q1HFvq5vTFbFvVTuPlRdAZVWVPViBH/n/YkCSu21fUf6eeWnIA2fNAHMTc9IHEe
l4QEpWo+Gb1dPY3FmtdnzxPBOUf+Y8UBx7+PJd1cN8lgXz74jvLa66IyxS33foRhhoTkHqeXMwLx
yRZkpWWON2Uk2J3+85C5N3LNhB37nuT0ZZMpWKZ0udDyjgQg4LBg6B7hZ6kz91iZrZMnJEqVbyNR
55xCqnD5nMu2Rhbb4MPDXePM77QMje2wbcPGLss06NCNofpgiJbj9krfIUsFc8g9QcBrhkNBZB1k
Ot+rpvPI8/FJrcriODRj+7kdi42nsI02+4s9AwJlotWEX/yyt5/cLULLufd6pxjHFsmfhbDLo0AX
+y0YVDUTKTn1733lhCe/D2klRrBDmW8E9VqwQfoZetSc1MuUWTZ8s8FZPqBtmF/0suxEE6KADsaw
9NWp7jcCKtnqWJ0zWiAOnLqK8/8UoYVOWzIrynQ0mHCdWqOW4AWD0ksisfXhuR5W723EyahgHZ18
ohQ4KVu0gwbxQIN7e+tFQ5GnuN1aeVoJRrRvqf44sVQ05LJrLIZz9lYynxgOFdT+5XtP/EOl+CqD
IXhm3BJ5h2plFHlqe97XazjeRf5g10Ht3E1az+t9iH8zetvaqgxuXIyj4yeP1IiSnkBBd5kp5fAG
tnwNPt21Osxufz82/dP8mgktmgjfcggOwWZhv57VunW3+hwaNQ5AueB5cvx7U9tRyiLnoIvmofxx
vf/qbv/BrPsPt/5PWIebby+fm7Z5pbvdf+J3B4z/T99GlfO768X7p8X43GNN9H2Wm50V9C/Xi/tP
H1sLIjigB4z/d93dQO8o/9//cBxwDnQ2Q5CqDiJHuKo/KWv/TmmLJOrVOJ2wcKKuo4BceZAiDkTU
nyQVapwJ6KtLimUeSpUWcym+Vj9gkfXOjTQNXF5BMZYf650oaVCjFIfpB2cyVH5I3Qd9ciqktSSg
jatnOS7ZCx6ugJEmRp83WUZAHOc2IwPRRILoJ1GaI0dmpdvYLI3yJnKINTzSQdsYpA0WdNHV2DQ2
EDWHCJaAa1YJJSFhbCZiy+/0ZL3npoqKp2JuyqesmbGYNpsRPLbBsmd9zW53U9fT8lSvo7wzOMaM
B2Z84mZS1ugfK1Vl+QEYQ3awDG2qePZW9WFE1k+uF/EMzcH3JnGXD1vQJYEPg3mawQIelMHZ8wSB
kuRKC/x/Grl6ZdI1VS3JW2B7gCqsS/lRyO5rBaGHhYYahO8Q0yPHh53xWptY99w+4khuC/ItKF6c
28AnwcHJrbvKA5KaGsS7NRTW5XoMnSlgvDUxLrbzdjwY4dgz3KeZjm3cRmrH2XGd/WTQpnkFJpWi
ysHr/8lj04GuWTGpIxnTwv5KBKFjxE4eVpCwRFOACBwNyMguuNlE4D3wk9yqlse5CEF9Dp5575i4
5fhwKybRqo2KMqEgXNUhXy0zOwXD4r2VQ7N+CsOsjk6WabuUeyQF4XuImiWtKzaoWA++vi8mDC10
Y4KswF1DjMzBc6vpvZvtCFx7WZyPmWZCmqD6AW7aBlRrE0bYL1U7lycTjzwjFKJ+v9d26H+VOUbs
q01RWiRlY/jfuF24BE2m6UQ1dCU2qGCtL46tmeR10VS/qHXojKNvArFIXQ2lgWOwwO2opAtMu/CJ
Fktg6asHOSAdiseMnImDYFz3ZDpb/711WrxFJHaMRlJ65fBENGP9WEFnrw5kMLDx+w7zfUQN4QeN
Gd49iWECq/rf1fQ3IKe9Gw/+vZ3w8fP0Vf6v/6M+v8jPf1xSf/zYb0uqB2aav8DihOgOXfuVqXD3
OAToif/Hbviv5dXGyGCzF5ohWi6gnSjYfl9eLR+/IQSnKKJ1byLi/E9WV2TLP62uloeZEQWXEzqo
uZDevt54xQoDl3Y1FVlvtcYpE2TWSWRS4aFRgXcFkl4ebLVtAAcN21xiyxnXd9u21tZlLujtJ6Zf
V99Vba2PgueWzdodi/NE5+dkM4wrAa2DLZYM5ASmO9GfO7yxyVCsPcDJQomvXiP6SzgYz80WeokK
zeYabQTzKoae6r0s+uBgN9L4mkE+fUsKl3VcPE1z3LY+Aq8p6HqMsG7CaanOed84w6VTpaBpUfkf
V1GqOJdB9Tak0U5c01iWl1K4K5qs6IY/d4RV2gpdksMwbH3H+ITdq1LzcuAY6b4B1oZf3xjcpMuc
5QEtL9zqchK0DZysnfFEcAJmipS7p3UYacPkeiSTC1dhTZpyz9HqOht0gCirrCDOh7kqHqXI7fnk
LOggD8GQleMtBDB5ap2Bgs7oSvzcTeB9MMdA6mebLN7msmUF4UxyGL5luU8wXl4BjMjDnC2osvv/
S92Z7daNZdn2Vy7qnQm2myRw64U8fatesl4IWbbY9z2//g7Kkbeso0g7nW8FBBKOSEs85NnczVpz
jpncw/sPOVkpdqDdglqGmbEhDsKLX+Myj01Oj11MVsUDc+xodwt29qko1xzBMPp3kzX6ZM4VgIMD
umvoubu3Phhwg0QOi0pRQyIx0haU8nfFzqX2Si0NfJ8UeGuf3RkmTkop0A8r2jvyETi1FdOymqLQ
P4USKw89ABVaD14uyhwtCjBXVRB7HXGVgWieurYCQ94CRnPVTG6/9b008oEZQUdC4upq25eUb93O
iHLrYE01bVpTdJ23RH6AOo0UWMmphVV2i3KCpuP0vWW/tOToKQ4dSntvVp3RHArQG5xABw5j7coL
mlRezQxSNEZgJNy21dTkSMql3t0IGucMrRSD0RfDCMalMXkpMWJt1dmPNuKDO6uM85MglqFdIeSN
r1kdre5GiaTM2PYIwuoHwmfEgzfZ0bdAzjT9XKJVex5QwIRIzcjOyWgG0gFnqu8p/6XGlUXOXey2
BUeChQA5FdzXvRmP66614KH0Zta/isqIaSPKUkhmK7Ts17oMKAabhdoEe840U+8qBcY6tzGk2t4l
lFXYMRgGIBil9veT2sMKkeyYQ7WJMi1c0rya2gU5lP3ZCtgtbJBhjBTh8LusNHZQ10XaqvcGCDxp
4YXl+CVrMQcviKnlaEWnMF51fWqTzmQ1yo7WwcgOZ7A4DBmddldyUKzdDnTbPRVljMFlPgbbKh97
mWiewvdcGCYlkUk+CR4vMsKFfjmXaagmmiSp7IIoLusNmJGAhgQRFOjQ/KY4YxaWy8UwQVK8Q2oR
wCQfGYtOr5SKfiZ9pG0cedTMb9WQJcJFPD/6LOBVcdeyB2yoRocCGlibonoLcOmi848FucYKEd0E
l1AcWlIDCmiQKSJ4KeJURwLeB2csaJ2+SjPS7b1WiwB3Z7Yu1W6vqHwpntLXe78gfQbWXah/n0Sh
XRXqoO5so6dMSl85ejOtQW5XfZJTK21sdWzJd5ml1oGUhPlupFhAcLdcicUA4WSDcApqw5j72YMl
jerTNAmfxPGJQDMVOf+XQWkbMk0qQZAQlKS+dArDo7qO+CqmYUGODq1oDM8ULBGlERwSAqQaS731
93Q3vcUEC/48tcJ+lJhYC6e3eYdWQUPPOTcLO1xZpQJGPe28EmBDb9uRU0bllOTgJWksr8q0CfF7
hhns19Ej3GnV6NTosq6ZfOwEdY5/QS3tHLSTFOpY0mtJtbIGqZHH8FlrLeEcYHak1PBWyLRpOqDV
k1F14eNRKiLQLICItGtkuROHIhcRBnVf1S0ldXBJ989p6dvLUC01QTNFlYEjdYs0ymkfkDhNBLNX
XJm9qiG+coAClR2tlb7kmda8JD31rhNu4gRBlSNnMqMDbmaNPkEieEACJKK01jLU2gjv/PBuM8/e
LeelhrIaQKOBVNFVWRaVA+CeQZWXYavwezGkdDOCfgSS4TDtAIVSDTi20O1jcC5rEh/JrsaN3nq0
NHzCttt2SVqPBm4eYx/qvhC46xBfSTqSIozQuo0GL6rB4aMKpnlQ9f5QHvSIL5SdvvJs9PkYo3Sh
jYqerh3B2RHyfBuWtpm7Img5xPRo0IUre2kDeJZDVHugzGf2m8iwKZobQ12/salHgD3YzbBEFyB8
PmCRfgeDkfgr0srrhopVUiI40Qb1GXllMN0RXpPSoKJ40SOaUWNjnVJgNM9qrIXF3uc8Qb1/QADJ
axHYuNvmAES+goRDpIvwQW3WZc2Hp+NHPVgs6tTqjKeO3GPqaWMlpuaMF464QcKiOJUUEWFgK1NJ
UuQxpBtSY/YjpmMNubnYatMo0kMgt/52hNXUH/q0lekuqvzOCU1lmOgnAswH9WpCvai5Q1IF8aoc
yFe+joCXaQs17NRnf47NdBJlKmxXqywIpT07741F2f/ccEf2g2+1ucWkQrfilIAX1He01Fmh4oqy
NRA7PE3ZuQE1PjpWLxtnOTNJjUC2Ro0zmuXjr7Xi+blrcfL7kpSST9YdfJKT0UnjLWBnQsQD2qgu
8WABwV26SgqN4ihqqz4r6NiLedLR82div8KnRGnQRZF+anEWjYZJbFPJL8NrQn+yW5TUqvEgRYNJ
u0zq4kTdMXNgY0xK0TccVRW7etNzbuqBBm1mL/MoBRVbc3gzaFe1Vu3tq8TU5XUEWWdaEUCIK7vx
6JGlbsgbQVmb7nyp7RClR6+c60SxxIMPsy5gLI5XXToE/nNLsNdzJAYD6mIk+KBRms/fKWW4Ypmz
5Q23o9bVxp2fSUaROqlhNOmKvSGKonRohxUSTMU7tGQOTTeKNflQBEd8+8upnNuBjm2X6jOElLa+
SkcjuwJSaD5HydwRxcKtamv0MQyVDI5LtTR6Hd1Ir6W0ogqCbznaa7SruucWTRc9C8Q3xmq0KC3D
gSIa0Z2Dl8kLk/3RcpJIS548xrZ8TGl3GWvktVOwhQQ4GkRaFSwFYjKj1EQF1HCLGgoUIjFrm9Kv
5hsKieDSqK/YdwVHZejVx4ze3FkFAnFnIYekf0hZ0Vg2Za+Nbo1iWVo3CkuwnLMfroORRExgXQC6
ykTXysUY29WjDMuooFfetqTA9YYpLRMIVPE5NoomPmP/InavjTN7M4VE0O5GcnDdVB2GcIUSpN15
tWy9eLPW1SU1z3oufY8sl5RBI26lrk7jBXoDahVjPLa0z9jgCxqSG6+VfEYzCJ83KEDDfdF2yrrz
ZDPYgNkpbiZe1XGlIZ55SkITQofgFrZIPjB8eaF8jey8PRPQXH8zg5DAZUUOUYzMe0cY4shZGPWa
3rhEojNepJ7MaIcMN5kpIg9t1Kh2D/ZQSNnkm043oUdfWZiz91OgD+iEwA0E39I4LY0VDAkPtaUO
5g+/QFrTPe808ZRLcbTPm04jewMyR+PGU27NTSh5eEE4NOqOhguPhDL2i7SM60Sk7Ku9yoS1nwdH
SfGI1MrrisoG9BOZFmTemlfs0u2XNKVdEg0NQ6KhhAm5CnAipwdUff2CXW53F0wIdzcTKSBXAgE4
6d5kwm7wl7cM/jnkbEnWD5FccmTn2xRCAQAFHDP0T3LFpBRl9C0IsaFV0mWP1jd3SsQff5VF/6U5
ea6l/Y91xVTpAhqG0AkwwHrP8fPiNJgTIp/T0EEsMiRM7zCr/dso8+a2FyDlIBV4MTp2qlcaWvnN
xMLe/yjM/stPMHsfLz6BOaf7yeQ24Du/9EayWJZEqjNRFqnsncgI01cecqy3n07pVz9+38+u4Y/W
IO5zHkmKygkbjbula3M5+ic7HDKtQTXoxbixbjMnxGyZ3gYywLnHASPbopFtc1jUVTN1v/MHzY/w
4gYNTWBLw9yqYwKfHWQ/XXpK5mNQL6UoHie6pmZZp4XbitCGOdHnkmMTUQSTbhp4/uzimFCUUiCj
Ckyh31GECgr318/i8xNH/sjR3zIADJji0ibVRFLuJXqYu1T79JUiOL5n3uhf//lVNHyf88OWZ/f0
x9umkwjOPuD0QJt2AhdP8HChe9mPZJh/OXpmA+nHhwu4gFhryiYCG4R88XANWm0QaCjLyghrdCZw
tKycWsrxPgLRm//mu/z85GCgz1ZOok0AjqsXV8PR7gnkzyQgEAgETdDQh6U89zl/8058bI7MbyWw
cJXuCI5hquDWxXW6ArOFDSkIO0TWRatcMtivemPVOrJWZMtYa0Jv++uva/6VHx+kZeLaxClqC0GU
xnzrP43S2TzL0gr0B1JT/VbhGL4ygqDby0Er7uSpT19ZbgZXphIe/2Y8fvoOuVV6DSY3O0Pm362H
P106F3Jhi1GnjhCjSnX8AYC8o9ZkO6HcidTnX9/ozBj5eKc6LmiYIeAgbA00yMXAVIuwSEPFYm/T
aSw7jT2wMEQJgSdGB+mSVC/DhIAZGA9WaXnZ2qhM7xRSyn369Qf59CXzOZh2Z6/iu3n04omPtRyp
mmSkJBZY854kmzhCKBAKfVcuY7IOSST77cj6m3lQMM9rKsZsbOaXIytE4j7FoPFcozGMhxQrOqat
MLLJ/0gyuUND5VsTEbdxRR/3N5bVT98z0AbZwiI7j+rPvH4lquYzcJC6SWd6exnTf86h0Krf/EDn
CPPrp3txsdnwTSYa7m8d7yoUjIsJvzZMJIZj4VPP6795nOJdxKbfElUMv7nQxdeIpR6EAK8OHDrB
fdkXFxpr0cqDTtZ0wkF437adGTulJb4kNR2XyqIE+ZsLXkxC8wVZJZlZqSzzKC8vWNhRE6gw3Ny8
MSm8RhiMkt9P359ui462yXI5151BSH2aWC0AobPgwW3itFhWNvEek14HpptjVt0gGf7DFZovjAvO
l5u7i5a4nFtF6ne0tAvEp76mPiecjB/JB1xSmjEWrU/BKehGZoQ/HiXQEEAU8A8zu34xFyB2UQq1
ihC+81o4SeKTrQOkFb1LPP7ma/ubASmwVnC8mJlEuj3X5X+a5Xq5H+WQQ4AzeIik3kdkwvZ0Yc9j
89d3NcMJf57i5sE/+5GRSVBtnfc9H6+VeMKIarR0kMK4I6WAMUnBs2+6Y1QaU7TzJtO/BlLsnVCn
MAciKG1geA7p5K07PRHJsVAGQlt//bE+PwFdVwVQRIWwODokFw87o69bYM6jRDxxrPMAYoKUbXGU
zn/680thU+c5c/ME1F08AARrGJ4CP3CVsrtHo3Xfpe09kPL7P78Mm1fWLkURinV5RxHirCILKJk3
SmRw9EySJXx6HRJ/lfwHD4+2OFgfjZHKIPr4lSLIN60OWafb1wR8B+HknSy2H244/+nXd3WxRjB6
dFr8c+ed3CmFteLjpSiwJHGl4uxgrxNtqDbz2g1dO23TmFef/oZ/NKSse/31VS9OIu9XhetDBB2N
KW7mcs9DNgKydsQzTDw2QcacNU+90bZnu24Yp0HQP05h1W4Ti3ZOY5Xpb/arfzM6TcanxQYdShM7
1o93zWG5t4Axzet/V6hXppyoz8jB2BukIuUD/fpuP1+NW0Wxi9zCtrnuxeKfpknR2mYpOWU1Izgl
Ct+iuf835oLPF6LVBxUDeii6BfRhH29LgQzhQ12m0DkN728CjbP/6E1A9/FOWYOCIQPz/XgZ7KxD
OMsUIJtMmBj5jh5KnL+0rfjTnz46we6Y0EnGCvd1OVB6UC2+puArKOtoN7/beCB2/8m7zUDQ2YtD
GWDGNi8eXGIYnBFL+qQWEqw99dZvKVbyfRQ03359P5/Wc4Hchn0ge29OS5yGPj46g8ySKmood0S6
MuuD8f38/m7+5iKAdSyBugOH3KeLNEjbwhzFn5NoWXaLV6d+443SV398K2BYZukQmZQc/i7e4bTP
SzpBmDNiBOPXrC/Zvmza350sPw9pJGMQlVCQAZ6lRfXxgbG/DdFKNJ6j5jClFjr31q0hVbJ9tuOa
Hfyvb+pvL4ce3uasbNOkv7icN9YIGEdKpSqi8PsEd9K2xO5PzLc5LP/8UgJOA7sgSnafXlYNOaFC
a0ACQhl7wyKxw3wvxxyf8zK0TOfXF/s0JCgCzDmGHNBhunw68cVpZJPVgQ0j8ghzkKiQLOWAwfeH
V2EzpyOG4LTMeADC9/HLkqa46nQuA7ac4VZTccXsCi/j11f59B1xFR4a1b95OWbN+niVFmaCJCoc
Nz5H537TkoxFbr2WmjccBPTyN0WHT3tjroaIg0mIfThbx4s3dmg1jL/gyOhnxOGDBizBRclW3oxK
R789Ev7x13f36ZvieoAn0ZOwUrCvu7ieHEVWSUvddt5LypJQuwXy/Gjzx1fhOlCrGQ0yiYAXE57H
iSOPStTUQSJ54x4dMsdByxvK0f/TkccXRcHGYn9G9caQLwR+YzNVhR72vFFpiWma3mmDFN9KQb/9
+paMT1uZmZvJzgzsIuoa/vfjuKj9vs+kgHc3mefuzo6HI/Jr9WuKGuFQ4LIIkBAU+bmwaXZKuq5B
AvHHCH1HBTEYyzIJKg4NElR5GQo0MBgguNE3zASFJgUTQSb6qW0645kMIw1FFrb7k6mk0wPUGWoH
FD7He6E3ebEvvZZGlFkiXKRxq4fXtLSp+zU+hCcniEXpb+OaTsOG/uVj6fVatEuJr/hSG82At3o+
/NwPfeWdqKnXmkPzJu9cA4LufT8Vln+qG4TYCORk7arEEjUtagQNB3tQgDhYuu/NAeCaoK5sqaR1
dwMuAObyHj15JYbNBCTEOjVhrTxHpsR2xzJbyqK//jo+j2OLsgMnZSpoLKyX7w2a8HqIWpJUWp89
bB1LGY2n347jz2+n9b6W0l2k3GpcnvyhExTwx1kedCunnIQbxTtldssespe8kzIW029KZ5e3pYFm
NVREVdDOOAtc1pbzqk8oERkSspG4fhsA5qyTrPN3f/bwuAoTKVVOKmRUyy/LyJGFN9VA7uEAO2Yr
jit/MRlSevvrq1xOpFzFRmNGBZCJgJLcxXTtJaHa1gEO6Y5o932EobJAy+9xAkjFbw8af/PgOKHx
gnLgYCN8uV2IIwxDOX4Yp+3B0uQpy4JP4/LHJPBHyu+7POWf/zv/zCs5EBWqq+Zdo/w//3YMX6u8
zt+aX/6t9fd8TsurL//Sh9+M3PmvTzersT/8y5Kg9ma8br9X4833uk1+fApCRue/+e/+n3/F9t2B
R/nv/3rNW+jq/DY//KjyBlf803f/SRd+y1N4+SBhnP/+DwmjriI5nMtmcN9l5mqTYfD/FeK0jEjV
mqMJsF3P4sZ/ShgJ/KOaCeOQQzcH/Hmj9E+FOL+PrQZSbmpymswv/hMNI0ODT/ZzgUNlw0xu4Fx0
4xTF5S5WkLo1YJg0EnklmjRj5TV0dLDO5Rk2P6exYHNWI7cIazV9UVJ8564+c+rJFwZZnxgKo5rG
Keh9T8S5BZXCSgd4QwNRC1iqYbjlPh9g38eAWbBZFdarNcSZtxoqwO4FeXcNAUTYxUK4PoHRhcZW
kz3vnpJ+bC+GroJIO+t3igqVhwhAj+XkIJBbYpO1UobLUWnK7FWkuImJI/yRdqI0dkP2iZKaenuL
P27QI8fCp9Ms1UYIklL8BlX8m/YjQ8WGbUnSm9YMG8xibX0zwKBDvBMFhrYoq0qFY0aji0wW7UdA
i9q0Q3xs7aGSrywam18jdji4eFB8aUil2wER9kOZpG22FdlAAsLYmKDVwWeSCpPYXWWVLjgVpCpO
CinsGT3LeJdEoj6XQA90FIOu2g/+xsyU4LWWxEPuaSeYEk5HPf2gJs16xNweDdr3NgyuS7JdQrfO
sBtjxYEhVyoyZkqb9kOUHyU17YlsqysKqXV1YMOnLQ28NE5qSwc+1qMX6zzTkMTCOtZ3XeRD1Wte
hv5EwXeVZcGeCIZFjDnPRTc9bnElYgLWA/NGNMbB9jOX8uNBT8bl1Ogb0pZWZS2QLWCYG6fyWJBS
A2EqzctdX9VnDH1weUbSvyBnBdc9cvWVn+Atc/Km3Q1DfZo8Fd6kqZP8S8ECVfcYP016PpyoXeon
euYHuQEtwcDgILEJYuO250MivfAfYN1rmyqQ4utU7dCWjp3q+GwC/L6q1ulAHAbWVB6trt830PZc
jIkRaL2AOl1BBlHZeLuELDt+ED0p0bLC3lDjlw+mn91SQF6oVfpQxI2/oJ9EnGLV4kfHW1+UrjUV
wX1XqflOiMrG0VtaAWqqYC/b34Vp+YsM3iGAImppbtxXh17C2j+Z7HQllZy7HUqGk5+JyICrrel3
YHMkf1kAH6wWSk8YOC5+kFppsYEmchPqE+RX08uwvA2n0IyFY/PtEzmXnzpNLly++wUGTJcAs3xD
btVNV+YbswgBdkzQ7ehf3+MHWKW+1BC4nfZXs4iAJUPRXQUQDNxgPMUENVVbIy4oFpfp2B4TttL8
x3EXJO209zKhrbBaaSscUmwJcyGuwPJG0lYulRMUpcyxwbEM0KmKr0oGTyorw6/VEOsF+SvRN2gX
ceGiFHjBkKAdmr7AvMSWczdHi+xNUehHMYscgEVv0A+XiWO3Ze1a8aQGyOagLU1FX63qrA3QMGvH
iK2LIyLJO9atbrsqqpYFd2VfwUACI0bFXeQrvR5ewHR96zUlQyGTKifs2km20XNpPCA0VdZRgsCU
MD9+mka+ueh7yH69JPnqzgR64K9x8ocubXWDFlOzxcnZL7OW8t5K1SgSgzgs1yPyA162rG2ZCSy1
tBaTjVjHQe+IbZGtaJSe01J6U6T2XAfFm/AEQlqYwnQJx7y5I3EEbkMw3MXmTPfCMRM0DVWmPHEt
5tqDbHiwFfWn0cwS6WuqlZjyMV1WVr6NoGI4IeEn7Kix577WNmcBuc+s00AmzVG1lFOYMxXGoU3+
uJdLV7oIdlVYkMVe63vmc6ctEv2cdBF/ifxOZjRE3XJHuKok8236omUl0JS3LIIYJxLgalpXfq/6
1HurAvM5saUlmV2dg/ctxd1bEP4weI/Y+Y4KAlysaQR+qRlKZNmzy23UaaccTxOYy5wNtVsX8K5g
H2RnP+uRZxqIeis92xBneqVJ3WkExYNwFd3sqjMlMjXwv5CxibQMogws3JCEOtjR+ByNalHE/R73
3RGhOQhB6K6gWAb5USnL0NVtaGWgXUtjz6GebFd+kHNvfms23sKayIMt6k1M/KVrS+2itbC997W8
1vTCOMUsltvCa2CuicDqN0XJlCF6CQlE6TLnGIupZsHw85qu6GjeelrwxfD6J9PIzcNoPzQ4TnOA
ZEOH/7eGLAZa3h2jaYtYu31KKSA4pt1uoR8a03awc0zP5RnXLKtpX2NzNhj7efngVzKhRN5guQpV
kGWgFnukW5imw1dmutaJAt84DiSf32hQIr9p3fekSJbaDDVwpLqOr0ImhzFOru2GqG9lWDdefOCk
gWe4KM8h/SkHHKj8bNScxe3skATajbBeisboDoQkIbatNtXkncuyPsq4pDeYdDw0S2WyooGXf7X9
9lzggegD5YgYbzdGyXWsbjGcoaIKndLbkTPqDlrGPiBfYLo8SmF78EcF468i3QP4QykuncuGHqef
VVuQ9N+ZfHsfACfuetUIzlSukhXdtIMlvRXKdTsLtAGEsTl47OyJWoyIiDjy7KVdxBiUw3itQywA
yVfGrwXzZF7cqdpXmFSYp3Wnir6hHKZjnp/ZG6zg+LhydcQx5A46G4vMv6NQxmumMBWh45JIGa0V
4k3DjWiIH7tNpeqxbLchZX1abEzJ3sKfvltCwh+BmMuUFu0AlCPqN2nWnsTE5PM81YhwmVHQ5Tud
MF3TOnHUO/LKXrGfdJOULU9lbcoJOR3wUjtjMsbkGtcE8IbdrlaHTaOURPm8JpVxtkINKhHW+NJC
r1YzjCDnSF8M6ZBq+kT7RgbRHbWLqYPw386z4mOcmAtSk6mOLVX9WyUDJVLV8KpFlEkS025AF+xW
k1hWnuaijl9aUnkAGIAdzAf/w6Jt59dTnSOm03ec6laByv5jsM8FaJk6TjetuAITTD/Hzwk8DSL1
iOoLoXFvM1ZktbiOsGjFuCXMORsR3bKIrGph2ba2QXm7nbS1gQ1v6DRinSEKFowWxKBF7ne7vk1I
d/SIyLSMMzCuhrxHxWv4sguWYX+qr6dSUreG3mc7RB/hxh/Zl1ooycu6PuZRw7ufNU8E1mpbNKao
IoU5wUPCsVxdq314k1ZnM4jyTZcSQdeW01m16r1SdXu1WWJ3HhfY1mWCaAECO3Ie3xjEdT0Mmt1t
qGdZsFU79LCzgS0n9miMr2x72Pr8CPGGNuis9BZZNo53w2g3XQYdGPfdKo2rfWXL6PKL8WDJwS1o
A+hRrHe8f9skWedNpDWu3uN36wvXiLMnPeuDXQ+BbE1wEL4MwHoqKVsgQiw1eAlUsTXN6DH3QewR
C3TrjcEyCO21Bq13NKFCGsmdypWzKqwcSSBcVa0HPWxJYgHjOaknvbkuiU1zEHIuilYjXch0WYsR
PIYuQuSDEsro9nweDJm80TYwpYgVw00LaxOG+bia/GbpsTkeQ+zaPYM1HDaJAIkAyNOZddwIoheB
l64KSX7SiJBFRb7wxuI21fNThO3OkUztvparx/mnRJU8ECt4G0bSs23ER7NrbiRFfmuk7r4Hqu1U
bAnA5XVuU8YAxNhJnac+uy1Gb1Um0SodyiNomJ2kpTszVFjrZWTbg3qr6PX9gDdIy7/WCa+XSZiU
FMGuTQQjQDwr9fDFRn0MAePot/JSTJnmhANcMtVfZ2FxP+TeSW+NTZsjrYxaAJMFuNSl38jafW9i
LyEpzFsaFpBPMZXMuYS1SB1MZiOIk60a6ktzJghJLQBevxDjIvUJTo7w3pCuvuJQEOJ7Gdaof56b
Lqz2gTqUG69SFgU7+rIfl8kYLtumRIqeELC2szPtCxXHfcxYgcS5TDFAkRwm82HRgSaVvcIXtPOB
yUlpUfqY3TdGy3EqCr5MlhgdKNL1JivkF1XWFoMaOjnWD4vZMfI6gBRiMbc9Gn1HcOMCK9uLWUt3
tgcSDYoCbnQnSxPkjmL4asR7D+qcoxcVcdWAFrPAPouoGxYkCNO8n/YRyA9/Moyd1KMxFbDdML8W
G4x/zEIaO2XQNbFa4jB9knt5bUNwA8uwMpFyws3sV6Y53sCj2Sq1TnMzO5CpRS5t5DLLLMs6f05i
4Gms7D2tctVENth1rmUkh8IzdgFIMRnyuv5Eo32pNW9+Li3bKbsOgYOCc3LyvGLz1ywGnpGenWXc
BGnWQFVhZ+z17Kp8+XpSBbiIbqOzusW+5UhxsyBLl55ndZSE9FA3ZzMbbksjOMLQcRT/pWc/uRhG
e+ULcYyDbhE1/UPeaaWLeaADkSnFd9T2WR+0agIe5UPfQczkhdKb0Mjdsojdg4yOvNMf90IZDJC1
AecqDi9l8hr7to5fwTTY5slxzgnHq+qR05BmRY9mG9NssfSBvXg75d4r6bWAOdDoD9MNrAOwHVlW
EFtkEiiMUiUdZVAPkfqq9I1/UwWZzo0roXgJiip9tuUaqLWWNOlb5WVM6zC2WF5SzR5vddBAGiiZ
cSyPAXHWW+3dZiz5Y0ZUmW2UyIzfrcgWDvVzxxlOQgeo1ALkkVahYvWa6kV+tzSr7/Zm0/NpIsae
V1MgfLdAKygTiRuandEwRnBQ1nol77R367TctoLV+t1SjStBkoEmzX5rc7ZeQ64dVqaoZPzY795s
8kJP4t2uPRu3WzWQn7V3N3f77uxO1Ak16SCNpOXggFgGFZtkcnD1BnNiSsXaCd/N4oMkDbiT4cgQ
Z0f06x6XUMLuqsMRCG/LEPcQujCfM+3jXwhxwS+gyLMF7Genup62gvjmdxe7qrW1WMWzuR1w5tAs
vDIKT3yw/g66WHHoVQnCBN4i8zY1TQZNOFvmo6GI7+LZRo+7un+TDAVv/SRXdsLhjohGV1bktHew
rXKy6AeZ5ZUIyShblXrCBk7N9YmdOzXuaVGWc6yK3+FhhGVXsSEBITorsppK3HhJYdwRwdcxs4wd
QFClMHrpENV2mrjNgORzBeUNal8vT2m81KaMnEZDhFCoTSqmZ/09L5D0aPMMsBCIUFYQKMjOkmxB
iI7kDMbDnDmov+cPNn5vNDOTN7pVGrpIbAnmtMICwv8EOZYQwzBOpQelmpMNk/eUw/5H4uEcfkib
kZQYUjbJROxJR8zfcxK798zE2XoCHP49S/G9BPhHtdJ/rxB6Lr5nt031/XtzfCn+N1RDDcqR/9rX
/fi9bv6P85LFHyqi88/8xckw/mGY6OOR5ELBQFxFLfuviqj+DxQPskE/y6KX+G73/mdFVP0HrdxZ
1Eqt9GNSrKb8Q+Pvyshd5u7BLLz/A2YGyoTLgigdO8qr9PcRQaNtnev6P6nLBA33IgjxNihw7DpP
f2g00V4V4aAv2iL2N6KcMG/1JmY7PIl7axquIF7kqyyFHDyQg1sBUeIIhjzmAC5AX8sSRDQ71qar
XOjDZsCXjUkJePsa1dFCa+Rx38mtvCJNteFISDO0bgiDV+uS1T2OcyKswGTYQjIdQ9f2oOWbhaaW
ubHSgkY69ZP5ILW2tZS6UFo1nYjevJGwbxVo/2MsjcpV3mrStQrs6qrtQ3lHTEJ6MDrUiE6ejaRI
U5IMHhUw1M9msQg4aE9LUh1rqz16A+EzotlFdve9nA/1QWve+LIkLUJl+qapNBxE2qWO1oMm16tn
NXxS2/CWOu2ByIgt7G928Owyg238QvUTsdNwZeTZiyfK52wqv1YVu3O1XSamvccCfMjNYRX2eBB9
cQXM4grnKBmk2rTpPeWOg+1CEsVaeMvevMqs6DaoitvMrODcZuZJJX2KKcIpR2WJ93oPxu+qt54i
+IJa6GGVSdbWgHW9Hg5dX1KsaQsHLMVz2QggS2p63dT+rT1SZzaN6LkZyhtcVY/Yrw5BbO7BjX+J
8+mxr5Otp1CCzWtEzurSb80VQvLr0a9YTzwcoz4OGzP/UuM1GTQGieQRR5ETW83OuJe/aMnBL78P
47TIy4hQcmITciovRLrCz7JXAwZR1/LVPXodPkloHQMlfcOvqWGmcoRkn6iEb8raOqslVwSsBSM2
2vhWtJ0i4F4d5OfoTA4wfftz6xvLsvJegK99g3a2kJprSY3OxLsCQmRrGONoIwv5qsUHKVWrafrS
ZVvc8Q+BMs1mnGrRjRxtZfWFpJFNzLStcFKZ9Gpt28maJZUoNfBzUiKtKmlaQa68N7y7XOMsktyQ
W8sGn+BuNVpDvYqC8Aps2VZia1FhbLZ79aQ1xgkp4wne1Apw4VQ/elm71avqeSLSoEiNDdyPJTvq
49hNOwCwz2HlXwVevCaz/jwSNO7oOVcqRQXOlzABLSHE/bnulB1Wgo1RgBGXR3cYGZ2oX53OWpeq
eqS14p+sQdmlBUQV9YURtIc7slI6GczXl8i6UQK+pxIvh1fCAOjfWMSvIYHeZh1VPgCSflxybNC2
ZvaUwQxzKPDudUtaWkVz0Hp7F5nFfdgaC1iU4JyPtWZQvGxXlXKDauNRicyV3h8t9hnGnjYlNmJz
XNvjcKCvva8E1uVoJ/vJSiPXUUczYGbaWg2bZV37z/Cw4O5m3vUI1AXEE++kZd8p3aZsb/Tyewpt
XYtWQCUWmRGthobOdk79wNqKqlxZcn3Q8mglCvuYC6Cv8aYi/7aH9ZyjJmVn41RkcDRkDAktPRtS
9ZSYxmZUvXsTZnNdFAcpTikm/D/2zmS5bW3bsr+S8dqJF9io0SVBUlRlyZZs2R2Ei2PUwEZd9PPL
8sdyQL6ZIUK8RPhl98WtGj7XIICNXaw155iK+9hJ80axHjsQFLBcD4UbHGG87vrpkGeANvPuqoY0
b4bfRsN8qJu69oI6PbDn+OyX3T2KpC9o034KojfoLvW7KQci2DU7TmimVUTcc3BoasIkbTjOwTUN
f6Obt9LGptVIuqC6TNXTcJ9VV30AqrxNYSZQ2opgMUYNufCCrFvxY3TgL1qTFxA4MVWHkuFbQWbD
7P1ZU4OAWcH/HfrT1lVBuwOEvgGHc8Spbm/w2t/IPP8l6bYyofv0UzjeAcMBCNPtrbD/RAG091Lk
MeBbDfIUZOp+cXJZM/PLb64fVrdgaORd1YAnrG31BpXoB12ZblGBcBzqlfhmVDrnQ+vztdq2Hh6M
CPBB233wRXprufS9nLqNb/A+Ps47J3DGgsFhX2X8XzcSQOWmEdrXJCfowky/t0V3X2M1uymxYe5A
aqhXZiK620aSrzB7Qu6B5McfzazWHvpRF/ea+oKSwXzNSLA1r4/VbRA9h4EFvq0OUsZuKQ5OZO9r
9653o+8pe8BNIrOJUg9CiICoJHt8bDKqURAZUV5OkFPlISVs4CY/KAl1mThPjs2Q4FYOKE0QrG16
mt+TnKm6V+6gYs8ri10ZRF+Y89NtNn7ScNjj5zoAwbvRYuelDLvnwvChFVX2cxWVHOJ4WQmIB0oy
7W2WP0SZmeKn9zmEmKLb1tlw3WnFL8pTP6dWf2KffpPHfbn1AyzJufoB+gAnMKG+wGHzv8uKxhaq
QRhtfB3DdY5gEO8YpzQi3NnzkwwtA8pjNGFAtobbvq2+VC3HNDUDsdoLa6eq8RdKjs1R0ePg6Ijh
Lp6+U0d96Uf+KQ1yRnzIMuDPWQJ5OlZ+qYm2yzpEXMp0cPOyJ71cH/cIeYIZ/Hifw9QVLodNaz4/
d9OL2uq/lRGP+yRArjQx2esm+X4ba8DD1BJaSc/3Nkn9JzH536CQz07m+y53X3qj/9672gOMsj3W
0F/hcCy1j0EBSSKcm38sSk99aeSHWFXJIjM7lWqtAh60UKNDXxB9E0r84bCiCFhIWo75Q68zfaef
9BRWrN5TSe/Q6FTdVB6M2iRkY35iKfmUW22OQi9S0d41ocM3PTaf89LQPRTx/i2dVZ0Ttx3cRmFy
F1ms350TyBfAtCzwRtn9A/fW3js5o2GAMAXQ3iSvxY0aWOvhr9xC7uQm0y1iUMqIU8QpSGTdMffN
5DasreQ+s0b1EBmiAVja0myoGwevt9wEbXWlZRVN55lc7NjslkCS0z4ZaAkY9aG38kOqKzoE3xc5
fC0j4zbAWb/NXP9Bt3H66IF6zfbCZJ5ynpTG/VCn1XFgGtHV/qoCHVEMxDLijbgPkh/kBFrEogTt
TjPHe6cvP5UjHZNeoVANHO2RJniw0yUp3kl+PYrYc0IfcnlJxIHU80/lEN5OOZzjVGlS2nuVvEYV
7NzkDeafLdkP9r1EBHTXOEP6AL2A2XO2OmGBco19AbPnEWELT02/lqr56ASjc+xD+dLQztrr0RWW
KeXjhIbtGb0u4SS6K2OVNa1vvYDj325IeeN92WSHMkvrQ1jqX2iJ2buuVn7/z6xwdaF0AB0j3cb1
3BzHmbXpKA3FXaU9lgp1PAjkm0GOd1ql/YgI5tA67VfLRtOQnDOj/I+f8L+PW/+hWdhg//1x6+s/
2T8nSMLXf/7PUcs0iPvWHQsjwIKfZYj/dDhN4VT+lyqFa/zrqDUrQP4vLwuUFqKVWQdKJDEU0r85
Wf1Rrr8xRuLW0TW6jA5/pws5y51FTG9OVrLp4LCaNKwL3FAkY8Xs3x+gxoWsOEHjUsNI02HeJgdl
rUS3mhlk5oHO+fTBnuw0OFrU0WcFnqaUBxjvJelP8dRIDwM9lSobAuHXkda/TZhaMH5JKHR9dYpk
omXrJ8UXB9atuWmRMQowpmWh2P22DYrGoaCqz4UEv3IMEEZVZZI7hf55HPlLQr/rnoUVoGwI0jLU
JcTzKlZ+J2lrZBUlkRAsJ99NGCXFJgEbR69LIbWODXggFNoauiySW8ePqZ2XdR7eNmqr9HdpT+SR
N6WqRv0yhV4+n3Kc+sFUI8s4wlcNdbi8U0XHXY5wk747jepwMCCjKEBAybkAILWtJCn5G4mpbUf4
RKF2IBKh92/DtmlowftqRMUD77v53S9MR31io2EO6jYBGERHOgJGi74jruICwpXulN03oqSG6hlh
ziC2shoyqkN97mcoEEL8KggfCnAqW3u09PEetIkWPpKe5X4bCKaTR86KXXg3RIgB0k1vWnpcsaoo
BADBiy0TGM8xfxleGGyREmFf5pBf4fkBJ599xXlWo85U9A4jg9lOVkHGYUzEBnOTb9sFPieycSa2
9b9VmBDQFOGwtJoBxYeEymflD5oLv2UDqCvQs9ymp4beU29u0z8sr+IV7AVQAWSTiY+LmnYGrSC7
ArFRRb/R3ijaJ+Y+gl0juyJVB+jTs6/K5ntuWzF1+pkd5uYNuxF1xoqV5P7Ex6JJq+zODnuVZWjG
j7mGVelXgQvM6DrvMxFcgf4f/W1B9DVMEzd97NHBe43hlo+ybSmdWUDIwk3dW+KRxac5NlrX74gk
aJ+JwnJfyHGRP2hmftAqaX9Rg1ghOibRjcdCr7KfEPuRExl6a2D0Vdvqhc5OVH0YYiN9keqgfioD
Su05zaivU6AFd6ReQwU2JafLbWm6RYWeKt+TKvJJlwR6oBVJb8YopRJhjGbzDV6cfEzD3vimGRUS
AI2Kp4/QaMYnpWQCOT0dUZLfsy3ZgdFNkqvKfi616oAQjj5AgJlPSYl0YBPN1/ybs2OxoxrK0WhS
n7q0oanYatYtznn+CkOrPgZO/rGroT9pqTH8pgNZ3YxjoYEAZo/Hx5HgC1Pb5FOd1UWxdQczpsit
lXNTMiH7YpfmiWpxlE6B/SS4rpLr0owoL0SRcHXPqfrG2XcuWQj3ZOWRRaaTcJq9MA7i/heuHHJ1
srr31fuuI7Xby8xAsb4GcT3yescBpRV9ZpOdGYDt3MunNFPup8Gv4TAhErQ/uOxcLGRmPSWeYkrC
34lu0d1VfEt+7KzOfYAjUv1wRNLYs1LZDrEKNlrD3xQVz64CdZUOnNLxI2C3MpjIDM93ldpBl9eS
ZpJeMRqx9lD3TQjsIxYcekkl1V560VU4PAWJ5ySlSXxdSRUn9j40iij/ntVhUl2DTigIb5XwYHY4
Lui5ZVMYwPUe3D7svugAnAdOth2J83pLoMVtKR1KsP5AcluzqfzSSv+x+1yLHwxZSrlv9KKqiL/G
dzV9YkMARtMtAWjfVDkC6tyrHR1hhd51qBjerHAPf5aMtwiKc7pkLEsUA6E1I4laqPhtlyweIzfc
TWhyUqw7Ts1Wq5NFBBGWxC71119fjkWQuuOrZ8VwFhJJu3Eg2NQE56SxEn0hYQoGdOpqN1XrFvf6
OBorpoil1B42pTsbvAlgxmhEavzpOhlMnMXKeqSM5NK0S5vgO9Z7ilWduB8tmltal61cca5pvl2Z
X68odJ3hTT9PtxcPNIgCnfYBVyy1othPdsn+nufAWRkQ0+WHefbmZnegDuWYoN/FJsA08roj54cw
LuLE9klC+iPunfbJdqihBiKOnu2616eVEXPuBrEMG9BAdVzsYuFeAFNLlp/Z2htk9WDekbPuNEmY
Xy3Z3F6+wfkGTp8lum8HHIELBgZI6eJZctTNAUUSXiioAt9Eij3PqnW3YjFZfgKzuhwaiGOp/A9f
wkJdnjewpQaiGTdA2MMfM0nr4CLP3TVj2n3IKDruL9/V2etBplYNPKWQV+c/f7N3i/0gHZ2Y2rRr
xzAAjSo5tJExvnR6XLQbDnPZf+Ex8gyh8hlwRNl9nl6Q/jZ4NLvlBlEnU1a1Y7XwpKyan5dv7Nzr
Ylg4eGUZ0nAsTq9j9mKYbL3zN/i3yx8y7McfJJZ2fz3qeWgYjrACAPzWrPmrePP4CFfpUgvLydy5
0q/0LI4ofqT5R46rw6aUSX1HdFv+8fKtLfkc+jxIZi8pJmCwQK/9lLdXTXuSKpmFZ3dQrnFmHHQk
QSqKDMOe4h0+v+jAdID4tSjdkp6o1GHGqYb9+fLveP/xQcjQBE567EOGZS0eMYYgwszIndkEeUDR
Lw5u2U7TEiGf+nj5Su9fpkatjTsGA/IKAzl9zA57o6ggfxnlR+4+QSAV+6kexe3lq7y/H6Q50KVg
IBmYZpd8BdJD4g7ZEzUYlzWvdrWa3LDcv0Vivsb2P3NDpqlD3+DJ8dEtnWTMWcRbWcSSmpWPdXYU
v8gWC1a+7TP3g/wfiJFNfACu1sW3nVqmSpmGBL1S8TngBMaMS/ed5kFL0mZcmYnP3JGFFmz+svE8
4Is6fUXoGKwucIkZ5lDwohAwBVMziVbGwbk74qwp+LCBbjDxn15EmqUOPpO8xInpKdwgBWiSm6TL
kU7nRQ3z9vKAOHdPOmH2WKiJItaXC7Y1IqrmI6Q8atXtXqsad+cr0xq34P3KybxB4xQ4Ex81fo3T
m4raiZQ8iyA50ecI9XKLrbcW2smTgeH+ugKKm2xHq0Q3ffnuzl6XfZY6z/yGbi8eZjN0ohpbNJRl
nxlPqRzFFkZ/8ZhXZvMTZnz3SSlQj12+6LlHiscVVwyDHxv0Ys4wIhc8Z42Vm8osPY46VfUfGgjL
lTd3bqC4eDTxgQFnobl8+kwpZHavfn86ayjszDH4xa6MyGliXFZu6OyVeCUUXLiYM7PR387FXaxW
VHEFwc6EvdFmoqC3MabauDJRvqxBO+affboHYd2kEIIfDPoV7qLTiw1WULXCqrmYnx60dALpW9s/
+0CnkqfLv7bTYaabDUQGxlAYMItXFdtF5U9gvKitdOpWHeZMF7NwV57f6xbt9J7my7gzcGr2oNqL
BwjRcEjDnGguYuZ632utnsZZO2rt6FlKkZOHOjo80xhU2gt9lQoFi4pDYKOThiP3I5+HudV8Qljx
TOaqvTKQ3o9Xft083WD5NSEJL36dyUnTr3Xu2pYEJxPvpO5Hyx9WHsL7TxGTtI08gXmTcWkt9paO
7P3QaWknhFg+b4tpLB4CVU884dTy02g35UtkWPpfeqY5iMzrqYnzHKI+93c6mHrF9tsO1BVMRRqo
oTlmXu2m4eHyBz/v505eL05TLgKThS9Mc5YsMTvFhKMM9Zy0kVc/zYgUEsIkUYNuI7zNpVfhDFLu
w5IEyFuAErq18mjffTJC51+ORc4Au3Z7ObxsxNjk60muj3rrtiVZKELRINBr5CPd3qkBen35juch
sbhjGBIzOYAFFhfq4iMFzyqjkGl+U4KvzZ8NvyB5jd10YBwnYCPuyonh3QgVgGHYFM18Jq47WxTf
TkCaxJpn2Ja5EQ1WZddHuVYUw9q2/d0Ina/CjMoCD0VQLF2vKYYvR4a6Cbo5qfd6XoiDmRjgowtN
bFGQyF8loPOVd/d+oyuYD2hkYfIzuby7OCzkU+PDRkB6SbgcQmcxvESW+Jy79r0T1k9m1v0wkGYY
dvcUFqg9Lr9HMZ/HT18knz6sPwyUHKT15QfSNFPTizE10Qea1U4xoEyEAfFWIECHB6ukjGaXTfxI
OFV/gOFcX7Vbk87br8s/Y/F+2ZAKyI8zcpC9/nw0PH2/sSjy3NXhcsZ2jhumAbdDLXyN0XbuKrCF
mAgQXeEdXUwGMEbHSUa4C01oBtuoDCWOmUSsPNLFZDBjNExWE6CN7N2giS3muSjXeiainjgx3Ar4
EEG8fm/qyEm3ikYaIvohs4/3dVia+q5vx3T6fvlZLj7N+frA0+YtDwUK9pHzKH9zXDO1QDrhJBsg
tIHykZUDUT2W/0HbK7R/m7/brXI1jLwqJ2vwaQA3liURixJZkA8WKX0zCTrh0ePpSmLgtpbdO7F3
+d5e94lvhiuXM2j68LUgwNOZ7BZL1UCjuIqE7Laq7igF80FHrM/Gqmq7P3T4vJprCO6u5tWissan
0uUH7dByOgrewVQp7w2S02PIvHRGrO+V6gvbMzrUAp6tBeKps4osnJVLtkzocfY4EcZQtCSR0DD6
NqZape5iomNdohgFSN9NQy2hQIqgGvGft/jfPcH/4JNABMk8J9AnsiK/1iT/fY/wf/+v9Hv+638c
6/l/6re6zLN/0Z/moSb+c4bBMoWz+tMrnJPO/ug0hYsHfS4Zcs4GSss0//+ah5aKThP1JnP/K49z
Phv/q5louv/pUAWgpskaD7+XsLK/0WmezrmzSpRFjOsDeJ2LG4tBzJgpRdRFk6cVA4eEFlRN3VjX
uPGwNhrWsL/80Sx2B6+XY2PCkwaoKMzlObyxSgN+ZDh5sUvaiywcDQ1ASlVczfwd6vg1ohDP9u2S
8no9DnquTl9ON5mDTicg8CWmWxL25dkK/9X3orkzx7R9UNNh9AjuIr3QJ2T76M5hA4Q3i6vL97uY
5l+vDzyJ2+UX2PCuFteHGCscmeG4QQRyLNWSyMzYTFf2fItpdr7KnIJHxQGl7ftlO6kCKbRO8BJl
n3sxWRL7Np8V8Go07i7f0JkHChebI5GF+Jhi3/znb2b0SoI21iWqy8RwmqvGVaZdZpYuXIAivRLs
w7bUxiHJIxAnR7Ffwx2/YhTeTLqvt6rx0TDsYa3xQ06vD0Blykuz51AylWSdx1YqPuJ20/VNggEA
bI2ZIU+rWqy3ainju8ygwzS/47bcIDEkL9vqdbYUiZE8T30RxijzsQ95GVz5h0kzxl/kCdk/VYC8
a2NRnHtNGkuixorMqrGsaMfuFLZZpTL4M+nuLED+29lJgYPQUR6yQSUfSFXufJq7OJdnO2wXm0cG
d35VF0r6ge8mutKcllQ1n2Tzy+91sVN4fa5seEDLqex5OByePldiUJucBAi0rSIkxKi0MW+1RG90
eMCi2kYXGiElrUptWDn1npkRwCChwtWYCKlQLzZChUEY62jrk+dLu93bzQjLrOtHWq3DL9ItPl2+
zXevgHtjOWZXjb2BI9ziNuus6F0lQYI+Rb25z0nVeMh8CzCF1q3xFN99+vOliKZkP815j3rS6RMV
voXwvJ4MryBsldiZ6UPblWtwnMUxgePOPJly3KN1QXFMm7fUbz5H+viGVYW+4Q1IFTYzxGMXG9Uv
16yww8o5p3yy25Up4N0bm69pkGrARKAiqJz//M01FdHWcVfFptcVfv/Q52l513EsQOlREYWbi/rp
8jtbngv+3CSHWUx5wLGdJQg8S5DnlWAdvChLxk1K6Mi2yoLIE4YTec2YfK0hety0Vtl8mtMxcAbX
+k4x82RlMj//Qxg8VA/puvFqT+/cRPA/Do5CPOOkTHCO6/IuwJu161MfEYSQ2bXSKs0efS5p8mzs
j0hA8l3bsahefiTvX7ugmMfSTdHc5Ny7GMaWlDIkpsv0iHijoRmRN1kYzY6AH0ivET3OpMFPefma
4t0U8WrlYCSzUaKPtKxfWrlejglbb09TZigN3uQhRY+v5tq4tVKSgXWayYeAfBpaEsEOJRuTMs0c
7BUT+SF+nF9hGEA1aev3ellWN64V6B6A2WZlwJx5OiQd0halhDwnty6mlBYxpgU5TfXaNv2IimZ6
DHQ/+5hK62tBGRTbfOqEK9d8ty4SpzCzvV4fDlvwxYdoEITl46tRvSIpy5uuVlG3oDb2CmbVJzUc
fqKTAqDglP4+MIps+/fvhnoEMw1jAg+DvViWLQ1baV47PFy1tnnMTvlsZhKDV2YYXp3q7T5KFbGL
HGBAvlZkmBuMAv4NUlhQWOaOICZt30oYNVXPQp4Qf72ji0IOt+wz7/KPPfuobGoafECcsl8JeW/m
D1QoMkq7SfViegGEeynV/VQ0mgeqUHpJER3LAOd9nf7DVjFZadCfGcN0DhkWMzWTQ+niC7YjNyIs
jdfUNHV7n/jok9gJVteyVtDCiwB1Ggvh02DKNdLc+5WHAfLmyotZs5aorJoS73VL8O2Orj62UZIU
dko+/jmu/dsAinPDn0UO5CltKGSLi3vE0EQHdmpVb1CLBt+KZDsx2M4uECI8mIAJrn1tMlZG4LmX
+vaii9tze3p4uc1FI0fPDsKQNq6P/OekGg+WtI2Nk4wE5wWdTVTOWuH8/YLEck4+Bccrem/v8kPb
Fl9tgkORlVYHNcXUckuhMD8mudHtczUyVwbRuVcJJZLEUk4wQGUXH9uIxAzRnq16BvK4rU0Q8cFP
rB9zhupK/ebMisOtzadDFKYUw63F+UUhia2oWP69PMsaLwJ+4+V5RwJTbWQ4XaYWunFhHwiAhOWk
oOaL3TkQWQ21lW3aaz/xZOPNBEfpmuKCA6WV09ti7TPUrMhDTfUqAFiokSTirQjeRJ4n6c4upPNB
aTtgRFlr4EEB1+eOZQ66pQ4/6Emh7g2tGa6xXqjHy7PJkizP7oASqSV471Sc36t8wrHF74FsyuvM
oN6EoXaEw/SIFltDa0UdKBqz/hhqkemhc4cRU5XVzq2YAnOhr/Hkz316yOUJHqdAzAS3eF1a2lpY
vjrhYWvs9my24U9ZMrqKR8V+DDM3+ODn2Vo0y7lPj7nYMvB8IgVbgrstMCO23QlBAKHFicLonCsr
G+/Q1RfgEdJol5t4YNqqVXaibJK1bcG5r28m6NHRZENI8/Z0YDjRxJEEOK0XFLl1RK8ksVIoFs4s
ByiCn4Y7/POY4eczWmD31TXhVMM9/xgeh8ztPamjgSMW3TpaNV76nFPbytx07nuFN86PoxRJ28s4
/YVEbM4RJq3wYkILt62NaIR412Ffm1gPLo/Gcw/DwTrrzhebSbKnl6JXb9VpovO9isT8p8OhsyUI
u9mWHYCFsXKs3eXrvV/PqN9S3IVeimeXOuTp9Xpm/xH5o/CGMPS3aQOPR63y4ehXGTrWUty5UH5w
qQefL193fmSnswHXnXcGPFFEBsvDjeFr2HcLDqrmqEUf0SEU2w5a8MrYej+yuQqMeIqrNM54e6d3
p5WKNA3fFLCjTHsOqbW3rg6eN0yN5kj8u7UpizC7Inr0lwOUbmWaf/8u56uz12djx55q+S7bjii5
QuXZorIHBQdw1QuJO3hOczYHRKoqK5P9+8kDkRChRgRrz5t7bTFMe5GaeI5qzcsKNtNlGbowS3KM
j2kWe5GZBTt6a8bKSeLci5ybHWwcKci9S8CATVHhI+Kiao6VMmDX5tVo8v/6C2RqmDM2wDkLVs3F
MG1xWjn0kGmXcUTYCRheu7Ec22OcQgW+PDLff+zzpehg8R+m4OWKqcd95GslNxRKBHYik91hmNTG
a4u/L2ayMFOCImKHD51Yk/mFvtnI1pDoQpCNmtep00S0bvIj7PzAi0A67pqx+0vqOwvdPL9Ss6BM
S715qbGYLH9qOjPXvDKuiS8vOYJqLq5PLeG/Lj/EM/sOlAjz67I46On0ck9vTZtK3A10a7whJ2i5
J2p8FzoKW0rhjJuxzwZvgnD9kOSFxBOK48SSI8q4UCEE8f/zpyynVEWWbtYU9FF6tfXoijrbgOV7
Pxv+yXLNB68JApg8FANesPDg9c+GYiuwn6w8lHPfJ2o4GrNUXKgfLQZxx1JmO3mCQ2aATuaA4R60
D1PoqIDfZsl/kK99NudmIBZ2gdBxbswud/JKIBrZUDTzJOFLO8Df2q6GPeOpMvzkJ0q0spicu0F0
XqgiWEkQxC7GszOiEoBFznQ7RtFRR4GyywAtbyGwPppEzHKgwGBx+fWeW8DYQ1MMhc9rviv/0V5O
cupX80ICWVQpFHmtaWFHGr1RPdKcAAEnoC2hqXdWrnz24SIEY3WBY00D6HSI40FqDfwrmhdLDcpn
W427rBdwZMIi3PEy176pcxMT8lhqACgr2actajZ9g5cE3LegLF5jl8hacx+ZebgnWVNbmQP1M2+S
AwM7AoPHqr1L69N9mr4mhCqvrpXhTjblsSG4faNXketlGJs3ipD7dMyPbircu1Gq7m2lOc+qI7Gd
mGqx4YzjPFpBD76dJXATCgB8kyn3+jTEV72W+gc1LSyv06Nn1Q/AzJmheNaUKbyJSH/dm02AmV91
+oNfxAGqM5deQU2xCPBPf4zi0IZEOFU3Zu9MW/Q2Dkwl0e4vD60zD3zmNFscVujUgmU+fcFdByFz
IgfNC3vSZC2p1Y9UOYpdWAbTypfz2she7IfeXmtZkEuiTJVBiHsOyw2gQJd49UngVIZFUh6HeKg8
d6obDKkKWaK+bu47rOH7OIZZRhWxxEent4e0kRhXq46IkjFs+Z2dtfJIzox5fqaFf4WHAkh78Ugw
FleJhDwKfEEV1046PVVI3j83NM+Y3yfoypdfwdnr4fmgx6g776HY8JQUrNRs4MA1+I8ZebdXte+a
+6qFMWWUfbLyHs6+ciqTr25NzpLzn79ZkZUgd9zGUoRXVyK4i8eUVF+KyruuHoeVb+x18l2+cuYt
VKRshFE5LJZIxYjhB8xllqzKms9T6MMVCSdd+TiYXR9siwRQB9YC+8Ft1I99MnSemSTRle7DHonS
Ur5I4t/DUvsnbmtxVw1uDSy7NixjG8p0jpxtwhrTsRxcfJdFSGVMgmVM1AoDObRREhvE0KK2H+jS
+L5ElTdYPvqKhnDifFuW0v6sNgNO8jIE0OYr5WDDm8jIVtOmun8Y3Ki6dtM8m+gz6e2n0qZaAkY8
te8D9uTGHlNW+CFNtVTdpIFmfTdTfYgBi+mi83qQPeVB2Hlu7kNbaxGhu6KFsTcGWbIx7aT56vpp
8lt0RUtvog3koUSK+gVxqPPF6Zv+oxlr7b2dW+NLpmUwMJnGqr00W0xT2J+1LxmnnnSPYqRqmTDJ
xdhGSoyPLi7LT5ASBfxJjf9bLQhXl7ktv7pjJD42wNcgQ07+jnrQpO5QMI35trH0ZthmQVj/CoDz
4apMfR8mlmHwmdYcPg4ywBy1MvbPzcGcjeb0AkefKUynY3FiD2G3ZU2pkY4M8F3rBadjtNNbcESO
leSbju70yjXPjf85I4Hz4GzrWq7gAXgnKGpck0zN/pgzcjc68d27ekjqlfF/9lI6lY5ZV8S2arEb
MsvSd7SuoejWMpVAOEQSS0DDyzTxci7PIq8y8+Wnxi4buR1ahdlBffootVCFAy07Fb1kAoXIBTqq
ZqF2JQP3tiaO/kOTZflWqvCA4WULuKKjuzUo/F2PbBDBcRAcWKZkVPST2Rx8rXUPl3/huXeNYhcX
gzpXQZYBmDiOB00dBxUbblYQj17NlGnLIg+zqQgzSvpbKOkr29EzFTlUpI6BBGnO0aIlc/pU+ha9
ut3VAGr0hHb3xNyzS42x8kJsqj8zSPjgkPQ4eTadAJqnkQ3Bcxc7w2cwPv6nvkxhwUUAKR7EAOJq
5de9ivUW70wjeWHWZLK3orN8+usyrWlKKXzVwzhOCFvdDYRYFqKCURfqg3PT9kK8JJzmDSi7OroI
ZUjj+1CfKeWU+aIXwmiq33g2stsgwlsKKAUexETcwYaTWP01RN37KKcwIoaYjcqPEmX28yAj41er
j5W1cjtnFjKN/qOKQIZSBA6n07sxnTmpPgOpmim2vbej8VstW2M7OCoGpNrU/n48afggZnsM/hhq
V6eX4zkLn/xPXm2tGlC9hnJrByrxh9BHH5IEyq6W81lfHsRnvmg8kjR08f5QEXDnP3+zeFaT05W5
3XDaKCNQqVpRbyfEJsemNcqVS50p2nKIosyBGootOI2602vZdll0U8QNIolJvWAM5M4H7UKcQSNQ
mkMssclqA241cdLMnJuhV/O9UpLyYNfFmhbzTJnp9UTHoW4OA1lGd8R174LUSdko5m7JHKNAuMrC
6VpGkKJjtSemCcveFlYRgAUzblbG1ntdCElkBn4GngRKiHdBmr0dm1oTUsDVK8v+lQnIb5MxmTe1
3ycHNzP1xwSbIj7nrHp24F99kpOkZdVIHlVo9WhU82FjRhanmFodVybfcyOfz/dVboOcYTkUpwEE
TVxQ+1IyOEZSje+MajhoihNep0G85mo6V3hAESf41DiSzeam04HhZhVi0pGaylD70qNfpsFKAowT
qVlNlpXBG6COtLEbfaNQCiGlw/CoRgYrq9v8PS9mr1k7y8dOvQW5g3b6MzQTmgLIBKKo5i886lNt
E/WdtlJ8OzPw0KzSsEJKDhR+Vga+/eIsO+1EnaIiJ1dbPBajNgLwGNtN2jXDHs1X7iVqVx1zIwqO
bdmnKzd57vKzjZfMcbLctGXTmE5RCP2VwIWpoyrnTwNkJbWwvdjPZkpYanqu3dkEkZdPMrSVh8vT
zblhP1eWOJrByyf6fPGMwzSx1ailUhf5E/bsMrVuWrVzvdER2b7pnPFq7gpQjhycnZMO6d6043Tb
+hwt494Kd4UEXa5H5kfsHHLl0czDbPn+WWVYVqluz67P0zcTuR1pKYGueaMtiQydNPFQsT056jVt
pUQHCDxO01qF4NxF6aIggGT4UwJeTIpDqyGFskIG3bhrqyq519t82kc2mCHSQmAnNmtNvflvXN4m
21zmPM5ngjL36W3Ghht2g+SKLll+KPfIkdHUAWBRVpW3hATpc3ux3SCkzg4TlLVNh6PrKXGr76kb
gxQ3ZbXy4M9MNwDGUG3wb3YPS3FAmuVWW5RS83QAD58U22oPSiefawnRQcvSNXvcmTWP4zDWRmyF
PIGlYT8JKHjpaa7D4TSzXSxNzkgte0nLbZ21aX4u8CwfNnpdyjK4m2z0WqcP2+R7SwM3hXxopc1N
ZEp6JiFpTf0AtGqEhLEhHM7cxpVCtTqbiMcIrXxlNj83xNiRodvkASO9WKzxUWDWda7yGyaYaXz3
M0Nrsp9zlaDDSsTKlviOH5e/87OXRKk061JmIO2i7hWLqBgGMK2IpsLmPhc9MQ5+hbIkALqJqGVE
ut67a8eTs7MLM8ssFJ09v0sRUFEZUZUIn4GU6P6xTBO5S4bWIvRwnA5OGQkSYQsHbImRhhu/iR24
hiHW6iavPGvM3Z0aG9au121Cpmxe0OWHcm6Ys9oz8bHyI0I3TsdCk06OUWchUbGjQA3iptmVLbG5
jVT4AbMM7tqXPv+Fy8GHaG1O7Zz13kt9EkOhNiYcCPNbcI4ioS5gxSLZ+04hD7iV/4lw0F8nQRZ8
kElRH33Q41sJV/suH4BNu36wYXfYHy8/hnOfHy0GG9cofQY6X6ePwZR9m3MoRo6JaJHMKuRjdTp6
ja2vGVTPjUL2d4hMbXQx6MFPrxS4dRRFaPW8UgnsW9JqEmq8k31oDDLQysZUb0B3rGl+zl0UJQ+9
mlmbhavx9KIxEmWCkxoDGl/e78aB5KOmSvYk7WrIKIonJEpPf/9A5yA6pnLC6IxlUWoQMEHyKjbY
R9jpFnMU/e4aCiIhxGsokDN6QHYs9NrAq8w8suWpPNLJxhFVr1PXUvVvVtBFVwSr3rRx0G5dOQcH
ZG60CzlyHio71baERA63eT6qe8dsmxsjBsCKIF4eJRvbXQ4YHtEvtemxCFem3nMbHTaUKPAJ/Zgh
Dov3ENQBLroGbJECm0Urg+95K6rrsKoAWnZJct2aU7cRRSh2iOO0laufaXHMyZUupsB5rV3WofPC
yOGjBQZ7ybHbpw1zblur3cehBflJdVG9I+TgCXri+F/4ujDM6wxBGis0DU9vO+wpdgGD5MKhSVFE
dUAjD0rvcXD4S+vV3JuE/YHrirMx9gB7MZ8ROxWQEs1IJ2C72joqVnM4auPOKbNmd3mIv/Yel1PZ
TNJDEWzje1jO7EQY4HYYqCsWpIXdC9m2iNPriXQq8SMkRfduCN34uhzKn3TUNHYw5rg1J3c4pJOG
rrAF0KEQf0F601bLdTwEzLsirVRQoI6KPijtbwKWi0NgkQBG6kP/f9g7s944kixL/5VEvbvg+wJM
NzDu4bFxX0QtLw5SonzfzHxvzH+fzylltshkia1BP/Q0GqgCKktKRjDC3Ozaved8J1CU1nzjt3ht
a8BCyn0TNwDe8heV1yyUYomzwVzn7tM2ESXy2cpsj63TCnB6cqAsEG/ZAV/6O9evCZHqKpKiQ7gq
5p6vCEOBP1DJkY+u7aGMsXMRXYdmhIwAMsIYqG6MwrzrSzve1RDZToa61t54GtaN9sW3x+aEdRax
CpOBl+nbCdOuKHdYKY0ySgRJZUPMkfMpncr0DbzI678tPm9qLS45jPme/7Z0dr0pi1a2XbyGl3UM
6Rtr+oaZzt0SstntnH4ij7GcuXnboLUnqE5vPIKvNTq42tNMWT96tp4X37Nlov5WI75nzBz5ASGO
ETgR+Z6DNY57Vp8bJE6bbuGx4UMH6OaXqeWh9vOiYwlN6o3y7/W3s645mBDIhl4euHU5Q+nNuTMT
+NIERufg7tBqxR/1ztpU1AG+BSx3a1CxYQjtm0NhGCJoiJIKZs7WN76hV6ogNAYqBzJnCO/nxaEM
+z5SOgydmzxz+5NFY4PCiq+Atx9EmMHe//XO8drSQ4SyjqKwBmBgeL4e6gTiXByXHMdMTn1XV/JD
lpDo0dMDeOODfvWlGLOt0zadh/zFbyZjZ65GXZgbfJ1sIlbC1msNjT+tYVq//q1eqeyeLIJ/vtT6
If/UtqvGYmY+xAOV1R6IFpAZoS4B8//6VV5iI562jqeOzJPoRVVfPEyOGznSHSnV5mru7m0aQQGK
n9yXSAIPcsjZJTWtOqixUe1cY558KHzTXdqjtpQdlAO3h1/9xntab+Ev9xJ6J7jemHZDQXvxcCUQ
9dppPeBI/rUR/qIcTIyGloEOhVq3S/EljWbiq5ZqORux4RwSIRPgnp0e/vqdvLaQ6edjxmCb4fF6
8UasGb+XqNfHKmtGZnJtdsaNGiRlhUqEmFjrrXJ+3aj/9ptzbbco6AFYGC9esDGsyGonzEWNeklE
PDlY1fQ5VkZr18+Zy9yhXAq/tXI3TOOsPRtF4m1Tkg3vEjEmbzxWr/7yOHMQjDyNI15MZ0iPsYql
lizApU8DL7KXHekb7aaVTr21Egee/K8/7VfOTsZADD5WA8F6k36+4htC54qubbnEigQw5mjDLmyW
PFDq+hPdwWzTJUP7xmu+9kA/CbC1FQPD/3r+mso81I0kWWqjGnF8LItq3GAsFYGTtm+d0k/n0ssv
dyUwIOpBxgb67vlrOeYSj4omEBnSBQ5VXEeMhOUUsn8Rq1vFZGbW9Ki9nITaGqZnUPSlFiCBX+Mj
1HZDQzsGc6k5R6trmkNVteWpa2KAdBkPbfO2UsC/g3sfTL3aj4k1+3o8GsFsFvWutUogcZPhbhPF
aS8KrJTbBI4AWhXnrSbbK4Xxiv/Cfb1OSf92J1tMt8p6czEQPBJRqtNq3uhJYu9aGkybpuhoM+fJ
fBD90r2xm722ZKnFsaK6DCHYn59/wtiWPJf0ZZJoXEfuCKyUlzHwG5+MjYjbiar+PzwiJs3sNRJn
HQa/eL2cVMpUN1v2B+nMULsnGzw86QVWE2kkRhj2G43l1z7Zn1/vxSNpNOpiJcipsR+Rn9sNwgiF
kpwixukO0hzz817ARoBuLs5//WiuN6mXS3ftpfFfAF6Iq55/sImVMSZTEWCgD86/uVblHjNwTUQ7
z+N7xrX5WclqgnfhxNsxg8H165d/bVKMAZq2veWtmuiXumRFCKXMuTlslqz34AvX6aeIMvxYF8RG
JpU7Bp3Uu305mdF2NDt93+KmuE9nZGcOWbFeH2s0+qUTjKMozoc0r974Zl59h6vLlrsSTX8+puef
UKZlrPm51Wl5oCK0h+qrAQEkpISQu3YVwDeOO/oRKGs0aYAy3I7ZA+Zq9VTqtvDH2cnOxrYxztXY
luFAoX3zxmf42qkKL4yPjwNm5WI+f4eaVFrN4VUZrigpsaFLYYZ1qX9NFwIWRtGQuFO07ocizu0t
LHCQF45dXKgEdbxxqr62mDB8ghp1VDbDl/uglXdaN1k4w0yNa3uHVDAoldw8EPkeH+3etnf9YH5a
qCC36TwxPfz1B/Halv/zy78orMrEEiSMIKIjUN18H9GlwNhC+8yntnz/65d6Ehu+fG7wBz3tDaBv
XpooUrBmnpXUCLNyEg1HfS7DflQxXJtWfehxr8Bz1uWp3iwVdU4272K1Sg4NyJhgIrDhmtvM11LP
bjyuk0e0mtbG0ibnI3Uhct1Ksc4ZAc33SmEjmc/sCES0QWrgmHdAzhftk1oVWqhVsqCIdCgmrLze
Td6AakeP1yBI2OPAEggXqkrj1GIUfbR6vd32BZlTwNPG4Ncfx9N47eXH4dKlxuiP7uNvwlc+C7PS
erSSHFb9VZJg9sW45yABjqMAKIBxOjS9cySgvD2DIdls3aQZT5a0s0lSMMmidLIhZLxU+0brOOSN
9ctdO9r6Rdw31c6ws4rHPJsflxxJrTU4bw1WXls6mEC0tSbiJH8pB6QXNWp66WqbjizZzQzIZYfe
Ot8x8hBvHC3rfvG3j4rZMaZsZI6YpJ8/rZZJ+GE/MEWbyzzfMuNJCVzty/OGTr7vTH21mfHrvoEy
e/X3Y4cAkMQv6Lw0ZoAqIOa+Z0pjOUW/NQarvBtH515DLvbGFfG1V3oCQiLDeuUOr5UOFyiFVxIQ
xw9o1o+RN+iXuWO8VRO8+krMuZmEIjZDuPX8g8Ts0uLTZWMeu6I5QHqtQ5xcEVGno/LG+n71pWyY
QQhk6Me87NIuLe06hHR8Z2aN/M4m7duRlEBp4rZv3BReWR54dJix4obAGvYSmFtC+CebiTGIkDFI
/NiId4AZBVksM97rnIHqrLw56nrl9wOLhB2UqEFO478tf1NCn288fWOPhKo3JJigxrIm3yy8t1q7
r3UDGe6scFL+ozFmev61SSAjHmnMZOJ4otrNhLj6KdqRUE1UmzB0Q4SAxtGOKGL8nCVVS8zXyipw
k3yDVUXulKKmCezFyBlBhWw4ta0tkdfuqTPE6nWtZzrSaKN+bPSO7kQRVTvmRvEulc3nX296r1UG
6GEYzTH+hNX88rjTGuKXnpQWuI7qfYrnwm8UGZ+KQsQEKDZUx31W+Y4kgLklVWNnT2p+St5oHURN
Vm7UMes2ohyNMzlUtq94dn3367f4SqvBpo/FHRdRFzfPF9UdnSxtNdoiK5+RUJvOJI5Zoka//8j/
9Cp/exDdIc1Gtebp6OtEOSZJkQUmfIF9nihvmUteqTBYNwycV5IFK/ZFqVOMdNs67vNIHkDsx04+
7GTbN2iAHC9MbT26op7NrgmBJpejS8o3Hs5XnhO6KcydET+sOoMXa1ftoWnaMxCESYiUXzfNjovZ
fVFG8RZM/dVXoiyHGcW8DabU86dE6ww0JKuKJ6nj+qY2QJSJPqFxbhjj97Lpt2hh/79FsdJOWMcy
/5z8tatBfv1x0z98TWUn0i/dz/CvH//2d9yXYb1j3Mx9lrnzStP6EclqvUMii6AJvRsnJn2Lv1Bf
hvGOOfDaO6KsYTi7Io1+oL4M/R3oGCie9Ej5Wb+B+UIlyzf8U52gY7BxEXFRJeC2Ye7wYgWkTauA
qfLUoI28xW9LdOZoOEQgx/4wuHgRdPd0cbQPhHVeCvOx6gjcmmvnjG4I5X8nT6zS3pd1HoxLeaEo
9rEezHP6UyfumN+lZKWpyfJ+mGyum61zLEA0DkLutRwDT6U/zGp8FCb7qZkn5Hp7VWCW1tcysYmF
JA7V0L7Z7ho6KstxVxTE39VZ9uDkuf3YDINcI2t07f1Uef3Ostrq3IK3dxxcpyNyUTMOUwLAn4j5
/q7LW8s39GL6rM4cepNR4gAgP+gqqeyHXN7HeVNfxCIDFNXYXxo1nWjZcV2chSyPsTfCC7AcHOua
k+zNDEV+0zDbXbMjCH40OC1FJ+zrac5vYtWqvzhJ3QVajGZSoWF13mWYekhMqXpISWvqc9KS8p5X
LoGHlfOhLWvpz73nBplJnmTpFkkwW4KYELW5FLFzMLIJHlnW5kwmxE2DztUfbJl8sYooFDV/Rzrj
MS9lfOWVzaFrCaQsC9KbxBBENVLBoQxpbRzGod5EanKcrXTv5CdyzE/cjEBSOvmivJNdd6hdg1gj
TkXSzlxrOU/T1m9mHMRZlNzN8cBfqM8TCF8bT3QZyB35YMUOvKT+kq/+09Qs4djEgeZ+JJVpu3it
n5rVYSHLtDWQS5CniWkBlLBdVb7H72SSr5J59qmWoCGKp/6yaufqU5NhlgYl4HTS1wgw+iKNxdpk
VrKEACTkQdOr/M5YY12KKjovm/wglkJsp0r9PFFbvY/m5obgdnU/RVl20eZnhlIfrSh7NIcTmSBl
0sytk4HlV/QlB2Vv3TCD4Wq/fBG5LC4R+Vl72afHbLCCPOItlu1Aa6yH/20MNMq03GRlVl9ZB7if
HNS/vK18q6tRc1IWxUUROUQW6VGHGdM6nYReHgxzJl1HNZfAof3pu118YS5L5cd5UvmmN36EO/xD
CP7fesPlKNIYFrMJ/fM997avHl5jLf77v/sjnc16h8sL6eyajbDClel2fd91LesdHAYqbHOFNtHO
YGv9kc6m2+9WODJ1FpoABCjrHPLHrrv+EcA+RtkI63HrsVf/xs67ttp+2ndhc2FrXAMkGPMyJH8a
Uv40nuEayONhMa12VKBJvQlcrU4+Zkb+UPZcC71am7ZF+0YJ9VL99PSq5GMw5wKljUvgxWWG/yO1
5yyxNlrT1T4ljoXqvqAXl5bHwUzPZxy0fmUbu6wsLmOa9CR+lkyERfI+Y5fdcI4sgVpl5vbpG/yt
tfrfM839x6rk2P3nK/p/P/R/nPXy/ufi4d//vb9WM2AoigQX9Q4+3LUc+Gs1g8hjzLSiHuDqru6e
P1fzWnQg72KkvqKn12Lhr9XMH/FjkB1yUPHMoW7/jdX80ujIwqKJvbLTkQ/QaHkp9FD6pSZ5k+tW
28VHY9a8cM6iTRIB8FM5o8kpzvJwtJIbTyNGeLHH/UBQysawUBRbhA9bizbvp9g+VJjyA2m5P7B7
/7PC/sHUflUzEhDwhBNkfvHLkvXfrsOb8Pou3PyfPz48yu5RUL+SnfZs8b36I/+qY4HmcF3AhoK5
CDLFn+uQCpf1RyeJd7MSI9aL7I91SC1LMexxM1w5aGiZ/30dUssSi0IFzLzyab81f2cdsnE+31df
+yx+HnuLrjdEUQotiMvI8oVl7WOiycO0bpZ92qXmqtdPdrU1nFmFcpWZw13U2xv6+wdpmcSCG0nu
i56gWmGd9wPOE/D/vSfP81YWn113ioIBi6dfkj7g63qs76htPxjMj6HpZ/Vx1qhWXTGbFyqJumGW
Lt8KK/5kKkm1nRd3PFWKaPSraQ7UorweG4fEIEIwr3p4hYEz1Oah0XCnep2Ww1OoNqPnoT4VXopT
a6hFey10iuMEQZ+f9um0g7kw+gWWz0BDpF1PTiiq/kyWrrn1hupDniXNpZkaKJ1cgPRLKm5r07hP
RHpelfa1mjiDb6kiMFqXOL8sOecKCHUtveu89Ipk4lNcEGdJqu+ENUN0zWV/apH9EAyWMW7cDFaP
pWdUtY63M9VeD/ElnZG5+40ExygQMfG6KHxPy345nRd12hgmUPOSxqQ/quqjTIp7GdnncTJJP3YV
UpJNJSexT1jbqRspDaV7IJy4DzVnjk8rRDqhNswB4QwnRhPnQVR5N3lUHGqPmG89XnbwIKZHhv/f
MMbJILHilZM/HzokhDKPg7Fy71HTgoghvVPfMCHNyDvwuf6EY+RcVGnxrZ8FIQENIEMcZqByHNFc
2AvJaX2hmn6WFfgME5XJK20zedBnFfCkUMzzSuRlAN1b7NC8OQj5TBFG6rSvpebcjNqDU81Z0Ccy
Pc5pcpPE+kKFXQFptDoBQIHvuK+X7EOaLu/LxNnJNOZT7u0obKupvpzJGTztxDheLmu+66CMynGp
5CcpE29X4vdxneLLAIhxSzKg3yV6FJq0r4/U8BlXjqk6kdp86igqweHD9F52awo25iEz0Js2mPTe
r0knbvRi7znlRZ7JW9jhYZd2G7IgyUb+RiLlltj3IDO6XYtvxJe9AacOIEKT+kncHOqY5Pf5czuj
n+7bTa3YgSQjuau0nSBHZCibkzbWg0r9NHDZ8bIptEQZKlGM/JMvA9F5m1k8HCQ4usXOEZf0XHdj
d8w8jHTnOR7iwoZoadyZqYX0OMUWpsa+omgXSMkwNzPZVh0RVMOwE+//E2uT9fz5UjdsoHHSyX/9
Xz/Oo819d//sH8KKT2u+6h/FfP0o+6L787Bd/+Z/9A//4HrNT7mdm8d/+ccXgkO79afFaf0soJht
9xelRvFwXz3f7Pn737d2iOQqPVNKW6Tna4wOhcT3EgMiORwxerYY2hnIE/T319Zu0otgGIhmcLXt
8dX/tLV77+gosOvj9KQ4WdVOf/7Wl99LYT6wf4ov5Of8XDBjGuXHowZDMotQ/W/5Gm3fpi3psHEQ
ZckA+b4rWt8ZMiWsi2aq3pjxYTV6+XKrvWflZGBk5v2/nJ+gd8jMeM6ToBO1+XHxuvRB5ere+oXs
6zNgr323Hd2KYCZmoOODNEo3Xg3xw/mczbYBbLYgbiTtrexiiua4CLGZ9x7Agya7MnvirDZJB6A1
iAyvPJFmR7e2rJrxQDO1YhDuWYQ+TED3PuZRTBSaSc7vxK1fF3MQR1qd+Y6elXd08dlDNBoXV9DM
6ktvJItDGm2WcrVMUfGZXWEO6MyB4IioiQ9x2isVg7we5Z4EVUD6b9o0lg8dDNpJl0f6Z89A4RHM
s5PcSZr4WqBqhUfWOD5XnPyWQvzsonRGueHWpTiBmzfDeSyK+oOcovIE/WB2HVeOyPaZMZtDUJAg
3POAtn0UqEhLFF/p2/ZyGIgzCLVu1obHzMlbO+yIK/gc1551kUQAE7Yz58BHV/bk8Q6iwLLuFfpI
0hKg7zt11KZ0r8gVEbCQmXEFWqAC3TfruGeglbSfcO1GH1IPFO2G3lfhoIRS5ejH6sIRRJ78+JmR
mFwTvjT3gz4PQGnnqSsfynJOx21tzhyX2PQlFmUGkkMwxZ52NSpxaezNzpJQAxetv8pGFKJ+O/Zl
Fxh96pKM55iDuhsnu++DahTuCau2UdeSwLsl6y5pWC9sy2T1NaSM2TiZPieTbSLw7HTzXimlgm5n
yYw4tPM5EduKWKvLeeyGh0yMven33tKxXaf9ZDGtlQiaEETp75mjQHWGa0L6btsuya6Lx1kN6nGc
33fNSL/FqsyMHdS0h4shStDYywE3VxAlNUNhxaOLY3Pn3BnkRTymjVpXoal34ybXR6c4dUUyeoEO
qO4rAcmZ5s/FrN5WMUHcG5VJ0hLODXDbvaYKGSZaMfQfzXE9qvQ50TPfYFvTQ4x942cO+6n1o8lm
0CxqQbEft04a+2Y/E9UTmaNXHkowlsUBB86cBCwT5QGokpPAF1Zkt646CjvZpQnfbBIx28hdzIr+
RN2EUidR2htDWGwOBnS/aqsZk1mgesIUH0ROFY++bMfpwR098qLbNsd93ljgT8JhMdraR9ogdV9t
1iT0Xstl6ePqH795fdaU/ugWPM28jVvLmMZ2b6fodhh0A6D0a2VukmBUZ08JnLLotK3ujf0tXWPo
n2xd5DLDZM3PHAsaKUnmk3teTpWShMlitV8JDO+XQIu03vbd1qvnUDhpd9/YLpHIoxoDRkvcsfg8
zh33dr1vIrGJ0tSJQ0RhxuNoWGV3ljWzI7dTI2S9WxINzAEY/vg2KcZmDPWpEtXWStvuS5EshKH0
Q6kaZ90siaCtpwFxSSESiB1YGRfhM1mxPy+2IrijZUK/6GxnvnNSqd42xVBB9ktyopFFMVxaXoGL
YGldvcXxYTg/sMD/c3H7B2CIXx3VN/cPzy5lT3/9+0mt2MY7blrMbqG+8Xj/dAt7+qM194H+Dgi6
73f+H9cwzXmHyQ+5GVlqK+5nlYf+aG6tf4RkFv3u6jmmee/8zln9wgME/A4ADvI9vPwoUTn411va
z92trLGdBRDIZiEKYgcefG+0JNi5/fiNlHlfjrd2E6/l5PhFcvXytFQ9KEtzblSlu6kXcVpUg36G
SXpbKIZ5ZnWf/hNrup9Lun+9GB65M4rHP87uG/kH+Rhf7zsKrqdC76/C73up99c//teoA+k4/qIO
rL6SHv5sffH3v68u7R1kLNgcmI1hTDB35tv7UQdyjWdlUYbhVaWptAqaf6yttQ7E4EPpCF7mydL5
19rij9bJ8PqDKKSg3/5WHei9nFjRLkVgQoW6BqCtLIzna0v3KmXNNMr8KKrVByRSzqU51XgkuacF
i0qsk6QaYS7ruO8HIKv7qG+V91HbnLaGGu/IWMLzMa+Q+kNWzgMXiNH1zWFK7yZBvZICgwhj9rMt
fsEqyKbhS6mKz0tcDJtBma8iNsCdY5RFOPXIFha9zg+FDXGZNMQa2p8pPgst/dxO7qdm5PpV1cbJ
PEXvVTsxtlU3J7sIxr3mlkrAxex9Y2v9OYnkjxE1Vlsvpb9awlRG0B/aeRhC2c4ImnRcKYbezaFW
ak6YKdL1O/AsX0xFveatlGdDXgVjPYIwHrlM4x1KCdqbETYtbrottTnzK/b1gJ4Epd1oD5tIgdOW
j91JJzRlO8d9FS6uvWy7UQAnro2vtblEm5R8LD+3yl3vJsNtVjTXRtx8hTH4wRwinU86tb4pE8iw
KU1uo1yYe874vVdzk2Sa1wZN2SzHBbvodwbrbx0Kt3XJf14+iM8e3v9YS3n3WJ/fl4/y5Y/6L3i3
W2lR//yh9h8L6vfy5zby+i98f6rtd/irXJ6ZP8fGP55p/R36H652az+PoQaiyr+eaUt7R2txtQOR
rI313uFR/HFemN67Jz4EhOfvF7/fatv9TY0EUJTLFrMQoq0gJb14pIkmmwpGzxZLbVbDiL5XWfcf
+sI8iQbRbQGT7X76XH5cLv+o+vKyTqtO/ss/nihbP41faJg/bR9oulDHcea9eMUUucOY0Wqnxqd4
1vL7NIHpomS3MupvdK+/cpsegtBofPB664tqiOssbR7msqVqVYyt6K3HxLJOuXUEdis/1sZchHKA
621K9w3tNPfl53dRWvRcelEvagQTPJnknu94/RxHtopYyxfxuAQ875Mv0VGfJ6mHL5bvtMIolmT7
zu30W2Hmy1We5juBp2OXLcv7GQA3V9MKk4ARpYHJAN43Jk/xuWXL88JIPllpRbKrEc0Bd0fjs9t7
V8I0cL/RpTKQmR4X9yImCihsc2Mrx8n0BV7scOjj4X1VrVZfp5w3dUQOkeohsYzi+WHSu/NpMB1f
KZfYdzAubBiaKlwiMphNynSti8YMEJy3u8VjlC/0KT7l8uhs1B5euXDqzyUI8c2wFDQ7JZeKTWVL
d4OWXLtqu0G5iqPY3np6RYcI9PK+X7iBt4uDgKFXcX125+it3W0E2BI6fjYbj+xb+aOszWzbxwp8
WKwFvgX+XHWVNqDSvpGuKLZJWX1IOtM7YE3/uJjNjQXYvo41xhJTkR9zsPK7rFcZxrfLcsqx5x2y
MbrTSDHw1ckjbx6XHNeGWGxoTSm7XqTNVq1bGcaDcvSG9n08l+r1MlCVl8sA91gZlLMclsyDZ/bZ
LpqNHd+ft2/rur+IVfQClNzWWVqahzLJvo6pUl4WXpSecqXtYUF5RrJLU2SdeZnku6xJd8M80rbu
WtU6WF7kIv30IpN4c67BabEkN61e6WEdSbDwSRZ2mUJbnOzeALqKzxNovk/zcpfNuXfwFv2+8gSX
fXLfA/gHEydeVYZaYVxatJPDHhcVOCqB3CARNQqMBiJAXrdgWBrgt7nVbZKib84KrtjA3qNvmZ3E
X+PJupdzVwTDAMU6SO2k2zd2WV8tEVDrMqafrdis0MzV6k3rCCOINZNW5pDEAHCcL5WzpPe6q9yN
SWFcGDLNT7nxyJ3eKMZJosX3zlIXH1tbqjf5LKYggded+7EVSbjysXlGyqSCgtNj/m9lyRhUTlMd
aZCcewzxObsjZ5+h9fArNyaNt3Tyg5I21UZZqQymSMdANPZFgsbktkudjA/H4tYqSH1o2jo7j6Ku
2eaFZz04KTHl8KmsQO0nsTWn5BJXVBc61oqQKj1vz94Xv2/V6bpWl4wHFPyn6OZ9UUf7lDu339hi
3Aitk5tINHSR4mQvRDnhoB6j68LU83Orb6ydXpn1uaJ6y6cZYeqnfonMK2hhIsTiVaY+GJFop6fc
YR3vSlayPxH2LPzSmscz05vN3keAsCl0J9p1PWU9rK3+oZisC1sTEPQKERJhX9M0n8/S0XlvzsZX
lOLmqVeNNKtrtw8x+y9Ix7OuuxrKyAgMBSqscM0dPiXXRwUMzRRllAxhlaebvJ/ar8OkeDCbTftT
FMm7ko7Lfk6qdBOnjYd/sEntIAYxfYdP/n7Ry+Zcy11z7wj7Q2bo2fsWo8OVNPronCZ7fMYWlAb1
ILUwR2UaStDcFxVZB4EAoHTp0hn5PCtVhkJT9FdN2zSncLxQe2T5EDh1QifEtuZQT/OcAAvyAPSo
uc/GUiI5qrtvUYKfK52d+MIyaeeYqdMHmGPrj22TfJ7Lic+y7667WdV2CYOkk5L2u98r6gV9mFtF
Nz9Mlnpn5Viog5E+3FletMk+N4VuB3o2aNcSrPLRKnTtYLmZ3BRskI/aVDknRI1Ee4B5/eg7jSYc
v2pKD0hkxrWpdFpW4oBl2+mSaN44mij2htPwXNMZM7G/tcZeNap5B5Ve0/02ylPLr+cWb3VrqQmn
QNvg+W76Tw5lYLqF6mwiAksSYPpV1Km32MgmPllRfTObvtwvnW6EqhY52akTa7uO6Dc3SouvVKbg
mlq3PjGbsd5P9FbITnMi58HS4ho3SBqhw/US3Z8KLQ3LzhDH2GJIVxV2t4nq2Dpzjay5ikSRX5hF
Me/jyVQOccQN0I97/cuCEomRgdtHt9LpyazuE9I06rkZz6N2So7dIqsrMoG1kGV9wGOe5UEuabTQ
Fpu3ilov8JtxzcS2MdQkEzrWpvQWJewSy7skXx0rkiwLglnHDQJly8fkASLTq+mm0b86yxsv+tbW
5nApInv0tlql+wtPzVbtFQgRejaOvm7OeezXeU+LT18K77SPkm+jIr27WkgvVDjj77vBqU/03hwb
Gk1Lf4KtLW/Om95udmOBVNeptbIAbDeUF00WmQ/KLFU/MsZlP5nDjd5W0TGZnf4kRrIXNmm2hI3X
PyZlXJzLqaxD2xm1rSzGo3BkHiIm6S4ljdCttMoPQtQ5HWVmGZwGdbKf00oNYjR1m2pys7NCVWM8
vAM4pZTBo28VnnpVK3oHHkeZIIW4qL6Mpl2/Q2X6ZNV0uy11CfrC23ple5HIJT3PR8T4Qx6dupxA
Z1QGmd9MVln5xcAhSfhivingKNw0TtlslS4dEVsPizyPvPy6K80p4IGITkkoMT4Y1B0BtpbqwnJb
cz/31h5JILlMWTfOSdgparKvR8c9BeCpHXJTi771zjT6mEfqE0UmYo8oS+wRan9LpWscUsuuT1o6
2XcpbqqRLVuZxmQje2xoRzVrhuk6pZ9lBW6sdkeXSNj93EGopUGfFEFRSXO7LEm2WaQ9nZmt0vq6
/U0vhKmBwl68bVFOl7MlEZIXmnQ2nRqfiURr8Fbq3kbaw7BVSrB4Zt5zqjUWNF/Vts5HYbWbolea
j0s6RXuyM+o9RrzoJJkicRoPU/YhVtJlKxu3DXKOvxMxrMDM1uunrduK7FhNSvNgFml0Mua2fFSm
KKJRWcZ1qBNqeDbGs70zGBNcm/Z41Y19QlBQfDNKPNmDju9twfSw84xqCOqojH1rJFTIyPHCuWw/
YR935A5ndXZSa4px4Y6uHbidYZ6atiuPlTd3u8VyLtNI8wjMqhEwuvmjZZJmZim5uneSap+7Rrrt
ezDjcVd4Af1sHkBtrje9Mc7BCD1oP2Spdq5NxYd8sNLTxIyul0o4tyPI2oDtpTqag/61qsf6yKDE
t63SuGuGobuKh2VfJLxsrYqvAjkJnSPNj4Yx93M1p3xPsitHGcwwbYb+qnd72sTG4rrnnKTZ3dBz
eEojxtwKPfikc7IV6sic2cvsx8iQzZlEu3eXprH3we2iiEoBfCweXHfaNFllXyZ6Rc6hMecp1/4p
2Sy2g9O+HvvBr9KsObG8TNKpzz46YtUC6oD6DAhTYNMKca7NMQWhUmTs3fVlpJW3plRkoGuVCg0g
s3ZGbx11ZU5v8sY+awtZMGoXYecoxalhzB8ziQ6gIzH6kGn9sK2FXQeeOmytxrlhp0uDklCz0HI4
yYYk+9bglsXdYHzNe/u+jLpb0tauFu5iZ0Xufmls456uQHILKiDytVg/y93ytqHIhjaR/F/2zmQ5
bmRL06/SL4AyzMMWQMxkcBJFkRuYSEmY3DEDDvjT9xfZWdaVvaiquyyz3mamUkEG4H7OP/4Q7oqD
ik+WlpFVYygI8XMbgmlS8vApSBLcw4s6VWXW4/7vukQIb8aqMHl7Saps2lY26oZ+7R601C9D24R7
6FQEpOPqJybeyqZ0H/kmRVxtw30nzO65I+4/2SQ3KIaiLnbb7Jfhl2WM4VkThj7HWzjw127FuPPM
vEp6LrC4mjZSQ4nSjotm7L6RnlHc1X5mHDyfBjfLj728X07mOMp74Ql5ynH4xnruG1Bv6TKMhvaj
WVJUWGEC3kO6iMTWEwqSQO1x8Id7kUvvWa3dLzRXNm5MFKqVEySTWS3x6kXojn3nvNC3c8VIic5D
amcX5MFHgGPjuA7l+uBKhKVK0AZZhfrSdC54VWMMxR0F92mjXBaukYqKWhjE/QXWk2g5I1sfnaBr
uHfd4MjHoqSe2KLJ8aZHmM7jGszh3qhh4KYRcq4p9V29ruGvaGrftGg+zV6rFIUH8bDA8yuhHuby
mde32TdwxAsGlrmNRWjzoK7ecGy6IZxP29y6SYuyN93EtGzx5Dpz3Hj5fJz76BjNxnFrgIniwJyb
OZaV6nj0WDF1Nv3JsdruCPHkOC5bv0z05HEnAp7hNjLf+/GPytf1tMgwREhdru9KLdHDWtjRl1Fr
ncK4KnLSoXDIPjdjy8rX/Vq38gA09zxKuAu3cyiBiD6bwXwRU5Gf3Za3odSskdMWvJRFNR1thPg/
1sYvsc+G11X6r1MUtrHyyg8p+u1q3k66IBIiLkj6ORAHP++kdEOZgIpK7JFW3d5F0jqFWyeSyg6a
NLLbX+Os5QtmTBIuGs88uHn9IHj5Um4WgvoGrz4pOaPYKflk/Ryd+Uzv/vZdbPm2b6z2gWXdfh4C
xA2+aHQs1+2Z2hu5DyvCi1u7ZksOcxysWV0cTNjR2K1uq+bq8aNFVh4Pmn2Jz7fsTfC+pA15Ybtu
qFK7nBC1C36AHcKbcydruecB2vko7w7RyghsrndUNFT7kT2ctJnnCJLrXjUZV1aUb6AB/msbiKOb
T3zpxDXclZrNVZvRFIecixrh04uD9+Y7M/d8tzj+dpKNzL6ClX3dD8V8xraZ6q4e34Z6Pgf1sMYd
BZRJELUOeeA6TA1PdefKp1ojcZ3OfB1LzKSZoN5Yg2+cJnJP9yRm3GQ7sviNsbj70s5Q7Yeq/ztS
9v9DiP+FPOSmAf1PIMR2RB7yv2519sffg/6dtyw7/6AJbn/+b54AfQdmVoJNMPUDHN5MhH/zBEgB
SX5Deo3wlLQojz/z7zyB928YQxE9I6kgouMv5urfMUWgSP9WIWvd4hcQfIT/CgdFF9g/YbNbHy9E
FGWhqJKRjHg3CfZ/IKHwuHYeaxA2MRAvtBiY+404kyK8t0zM6xhQuvH9NuPVtPLmt+ifQc8+av98
RRuNAq3aY792deqOs/qZT8p6HRHMVSlRkY2XtHIYqt2qFSws8YxWvlvDCSWKZ2ODP3W+UHNqLwBC
ZBZLioCoYRiHq2dizE6jcTP/oKtQgj/qZytlwIK8Sb82xHeDKZJhw0fQljReRUlmBhR7DuyJU7WE
l/keGW75NuRFfTdEc2SRUhZ6L0oVSBEyjxk5bvUqT5noZrXLvEDxD3LbooZ9sasUHs48h1uohvsp
ovbhIO1xuISLcowYw4+/yzGZXEo8mS+mjKz7cstESq4D/1unCZermrPqWm6O6JO5WkAU4K6ljP2Z
NOapNqkiarL6R5bnwwULooE6wodjTspaeZhx9Fa2cdujCYkNp0LOaKjpz1hwjFyEy+897WsjMtNI
0siaOkoM4a5fxsg5anfEUUgrSblgjjGzndWbjJMZNdegi11UfigCt5ZYTUH0gIjTKxgJlBfFxSLy
e6Ma/Q9jkLDcc9AsX21tBl+G2+ktWZqa4c9DKQLCUgbHPKvCiKh5CSSwiKx4DQyHfBUVNGuQLmZd
X2Uop+to37p87XBZRRLQVETEUDipJa4Icbzz6y77sIc52+KSup3vNvkrp7q6CW2sTdBETVkkXttQ
ozPUdTP7sSXd8pWQRi493ovutQpk/tmQ4k0oYNYGIc4sqd9kSH9JLPNOGrtgc//6q02T87tuMFRZ
puk96qWUbMYdLgDwUiLi6RVmqbr4/myLmP1iCHZh5luXaqNZKe6GEkigq6oCeAMU7mXRLh+tDwjT
pi2hOgnm9erUbT14EMV318DX9We5moC7vk9koVxy604DXtrx7PnZyxQNOQrFZkRbQ0I4e8XQCxI0
rbKUP9Tibc3OkAZi19An1TNr9eMW8CWyc6jgY8xtx0/0OqJlcRsC2BIqFIoXI7IdHc/lFn6V1WK8
hSD9yHWATX/ykbYnCi2y5ejRo4i23F88I5lZLS9dVnfWvaOWcAWOysyKgIohj6ib9a3vXh/4E1mv
4/TNVoVcEsPRQ5gQMdaOZ2CZGUccdi+Zolqp+iu02koUDlPdLxOdb51EaCuI3I+at3IV9leUyeE3
SHhvkRYs+bVtNTibUj+kZ6kfwrTrZ0cVznZAJdOsIMkEExzapaYlzLay8DlbcKzEWWCNLoD+mkv0
LJtPm5kIhyipGnMCZgiFeqLGm8lzmySBcZMfD87cvSGL0V9IUWogJ5N4Wz6n2QVx76D+iFaPlWMi
/uw8jR3pHWHfuL9UV7vv1oTmJR3LATEQq2DggSVB/pXgzk6iirwQuzavwQtHhwRyqmScLhkyHIDx
sgbA9pE1s9mXrGsmRxjfCnnr8bpk1QzkWWdBLDYG5N2wTv12x9vKvBUF3fpbG0o8aZVtAu2xMfkp
4mj/LiDWhNfMvq3Wla7VF7eE0aQe8BTqZdPuLkZE6W3CK4AmxvYrGkQNltS3sWUPiyOvNG/THzLa
uFNr2d5VjB5eEq0OSiljrZCqVXgL5FXmQ/OFwaLi16jU/JRFgI7J4LXesx30yJJXijoT7Fmk+xKW
zF2gJ233N+UVNrRyjIb6HIR1sSZE8xKNXJT4Hmi10iBsIekKGymnkceJTnTQccQMreCUh61BJ5vb
3xHCi+BQ4AV1yfnLwxdD1AN1134nvL1BleuVBwubnI/Brnvqy8yv0mDkS8JPmFt/QGhskfSsIdWL
7rQQ52HThvEKWM5/XnBdRUlg9JO1w/o/hZc88vIuVZ0VGbuZK/sjUgHKK0sBYMZ1EEzBnm56+0oK
hX5u25GIHnoO5iChsnT9nJtGvPmz287Hts2CC4VsYmJZG+evqSjVw8K311+8JshBJKOHgl1guSUK
SdTpCK7rNJuL4r/ww/8/xiludaywRJeifGE9QQLzz1udxFyUw2HJtjtV46M08uLErR2kRjCRblU1
XgrY1Fy2CgD2r0noX5oY/3uM8v80n/Ptl/ifzIS/xc9hHv9BK/MH/s8QePNv4Cuiy4hDGLPd//Ul
2c6/EQbA+OWS5IzH7hZu8/cQ6Pn8KxvDB08cpqG/bM9/D4Fwzqh70bXxamG/J7XpXxkCCVW5PQ//
keklB5B8TY9sdabBW4XhP58XhJ0oYTMby1uGCnDHaQd+u/bB4Zadf8xB1mKAmwPYspUOsxGePJE/
LKov8QJnWly4vYJD4zYfvUkdgRVpNB+tNyV0N8OOcQXbnT2kNj8Iqn/zqcnn7Si5oV6gPIOdUADq
xTKc+1oyYFbGHI8mV/DKRHKTEhsp3VjjOWyGgy/1+pqFOGELyqqczB+p7q78JFKlT2BMtSaRqPQe
mgQ9bTjBrsnAmuMi8OTTCix1RGT/3rkjvGhVpMs88vrl40MjNMQD2a5DVph3lq2R2nP/xqA4BZr5
CRixI2/Y6TjENjVe5MJk10VRvscNbMV5n6uLLLdfipisXRs033JB9ZgU6t42m/GR+7hnC765gK2h
PTd545ycYkbqMjr10Y9ke+EZydPB7E1Ga2Ec62yEJ25LAzdAMV/WeiYRsQ6KYh/C9BxaldkF95o2
EggDH6ynr75bIVuqqZX+JvrWv5RGl8V1MbepHYUgCY6WCUDyneuV859pDo/YV/Rzky9n15/6pJAW
tH1o3VW9pg6tte8Qx23nSmb1iLa4L3a5CqYdt/HvvqNNIG4CKsvntiOtsmjW1752f0V1OYARju0+
Ggb/rLusO2Y6+ukZ+qGh8jVx3NreL43BYKtr8HCwiZ2xejfEAZU1TLqDwnl4XJ2lvjcgt0lABdVf
Sx4DR0SnrW9hSscqSCAfo2Op55MDHRNn1Kfj/CkpxK5rL85RuzPYlpdysD6iojd2nVGmrcvVaenb
YKBkqo3C+Lbl1fTIJDt8WKbQSZn34lioPrvkPe2WjGaFAkJbwBj8nxUJle4MS2gZdzl9N67o07oG
4V/5Hr1uvGMYSHrLv0MrfM4b+eZDGPOw8V2gKXD1sRqs15VEjBgvH5NqYcSg6syp7nHBIPAgmxK/
yWDpY+bIfmd6onnAwzGjmp1xaMW0jka8nu74fVqFF8IcteZZlKq/lKsxvC5MyUJD0PFqHerJbRJ+
+5eB7esmwk563YPczjixYEqLsbMSCIPwyJ4bPgDvOl+VMTVsGzbluPk87jAqdXuXVBSQ+36bktY2
JqrJV+c8er0L6IRHf9dabHUSy5KkUs8z66CO3aayzi7gSTw6S3lfZY7/JCZSk3lI/F+q3q700e7m
CsawdNq0EdylHV1oqelVZmpnrFboxOSr21ptLNt8+DF1efUou44ERtvbzqruSnLHiyFRzrweak0l
eTzPi8l6Oq2PPNx3wWjPL5o5IibqkTQbhBM/7GwckxHEi5iBsyBeGW5jyw5wFG2W9OFCoOMsvDOx
WS0CcRU7QqlDAWAdCyyYCUHs09kJfgZ+H1yWpQe1L2sGLGjz+2GYJ54pIl/2gQv/PVvUbEW+Np5K
e0TUv1ScRMDgSaEohR1K/9Uvtnc9FuyKdniIapmd8iXYEXUwx34YPSMxvwVrBwZBQ16Twg0F+404
6ENTof4oR6Pa1WEWnXuaC9kpc8u7tl1mPNsFxwWJDNljS6REYHM4UEeahKVvXMnq/dOBUMoODxLR
fB/e4Dv3ekERyPlxbwYKO39Q3P7eBYsRhCVZBJInl03cQ/g3zw+L9JkXvWY6FisxhEsvrxXgdxpF
Y38tQk+8WgGRzIYVQqEhLIQC6yDZmGZ3/eB0B8cZWYLQwh5M7psOS4KLoFxOMwO5G+QxxeS0N1BQ
lyxItMu4IUU7dodFwLiOP7FYk7kmd3VhPchIvm/bfCq0/lZzT+RDcF47cwffkFjRsnPngCtsu6Um
wIRhpluLMCEMIp798ZP8/3jLAj52eZflA3+3fRVr+Eha3dnzyrhfZt7K9omptUf9Ygw0FFd52lmo
4ueFgIxpfpel8TAtb8otXqAAE1Ft2FWG6QsSXQASG2j0+QFpf3rMg5Y5Es6OKj32CbaOmeWo6iAk
Pgn3v9+AzmOvmBDZFH1ZPFEbYz5E7BZ3zK2Ix4mkaBPHnqd0W6ViUG/FaYNd/dbl4a9W0r8A4EG+
3qoOXh8tfFjMLcS62rgevX65LNYCAk6n5m4yiz88YeEx8qqa8LG+K6/YVCSidxjIbHKJHeYNQrRY
dVla1UP2gEXBRYbEJx9X6F72tsvWTPd2kflObJEndxRTXd7b/SYolgtRQBYbdGGg+vC5a8P8p+HX
1nc/LLmr+iqYDu4gS7haWJf71bHqcwSueq8JAPgxVc5xnTbns8DFmORj5X8ONTGbI0zxwYkUM4Oz
GsFunGzvaPgYhGCvVHTqBmMjh5KWJewb0XULzO5hHCtOiwIwnNeQBbruZM8zd/tn4EW/20HJuIx8
slEjyLwpLPzHuvJ+2MYIVut7EIfhci4omX9vsSimbY6LZoPuj32BKmIgxHE3msgzJkN/ab0GgpNp
kMlazPIOfQ0gC0f/vnXCl5ZwrSQLp8+syadYN8VI5khNZOyirVMedv0+aKNhZ/i+/FyWIrrnwfpo
AW5ivqIclIOwnFNfCoFQ1QufCzkHV0FJSbKN2j8uZnnNwuJdZvZ0IlbkvfHkUazTwAsxm/EwsNmp
rTa/qWo1T1MdieO8NQ0pLWv7JmXrJbivyFGdiv7eUNQRs6fqjEVBhXcrW9LO6LjSumAwiIhUE/tx
geq1mfRdDqx3UJpYDlj5hypqZDzVuZlwTCg/dgHKkwrEpKLi6Ihpi/UIuUANziTxMebB9rNcsva9
oUV173bhes4mNrs0HEE8MGvmaeWM+XGOPDwpTkiBW1Dsh1HWh9kbC9j8SJ9s0ZSH2VLyu7TsJfEm
bq9FSSKblyFLx76Th2gQaWmeGfGG+zFnYUbfMafK9e6NCamvnkCtTHLcbO+lb+UHArgXUZtxaQb7
aVoexQhWWfjZY25l5YkvEVjKdYvUsqS5K8ztm9a19/aXw2grNxTTbfUVIrdJpTc357Eplsd2DB98
Mtn5Nr2Q/M1y+qx0pq56tAw6aIE2d14XNoko8sdpWOq3wHC9V0cS3u53CJKIeFyZnM0JpiRvvwl+
i3dRTqRL6YFntUuA63rZkAraCurQiwjgISQmnZZs/VXj/bz0oUHrNOz7hL+FLk35lTtkDNlLEXtR
tw9qdR1ImovWLPYJorRL/whXMsZe1z0Hqz659fajzfOTPzsF04C7G/0wKUnJtKvwR7mub8rrcD2b
V3ARhjs6Wkx/wbhDvmYcbi69k7SFbkW7HCXZOJXv7TZNocrSz09q1sxtcjx7ZXS2NhONjMpStZTL
QeuZWjJ/V3sCHaWBu/fLnMmvLMxL3YCH8GGGD2mEH3ObnQrR8c2H7esSyj/hZu8ztHNxw9tKU8HV
6SrY+9G4bxZcW+F0hpHcEeNFGGn7Uhkl14Xlo6CwYnCZ51zl8vei6E3DI76e+3n27roanaQu/Ooy
GkV7HdXWccKT111mOHYrwdCUBwxJQTHeGzlp2kgWHgj5fDdG7t9V2pA4LsBIy1nHRyrFEen6G5bI
nv5dTjEdbdylZXuurfYgdU8mt7c9CuxfQGanoCt3jYkppC7GnKT/TdwDWDhHHMXWYweBfkSUVz+u
ukCtqa5kmN85ePDeLWKMPibPvcIhlnGlVvuQoXvkOWrIiLKc/FlKZf5UFHbsdV1Fu8qcfzvYwnYA
uBlC0nxOrWHGlZYF6gGN47aLqr5JIu05DxCAVyecn1YxIcTvKutnUIpuzwBV/K7wW8UcN9Vng2Rl
bRbOr4BXZ1neSERpXiO60xUiRb8pDlaDaBO9DZcCmoraUklQd+sVwdYvv7E6rGDDdG00N6ljlnUM
egtr5/m/C6tl3lraKDE7b696+HkyfkP4bwRbF8/OnHPZtL+zGYmJpg7xPnLy19EGr8/cFlXU+FlV
1MHJWTg7C9fyobTqe3uq8p9RFVKWiqu+0knrDlmSWaG3E2CMPwGdxou3DOV+CfWudkq1Y/S0k6Wm
6Xkdg70KJNQC1548bkj8R6+9x96jXrZtePLDTsRB0z9RZoCvvfiB4+Ie8GqNiTj9JNqjj/O83Ckj
OhrkI3C9EfRlkq6Ed8y9DxfmBY6j8lI4YEjhCBpoStOP10rcZSOTW9Q3+uAuFsdfFTpv2UCbrnRb
/2fTO9M78pvUmeqUjtu0WqKADX7atTg8i877LrFUJqxBR1c5RwEh0MxDdBy4fw40PtCkEt2arW+i
NUUDbt8b5zXcnmxRfvpu1uxMGdYHf+l+Li2iEgTfoVf/nBS5BN3qBN/K2jb3nscYPXYcRVnk4GEk
ecsq5XoHnEaibi0ecWo8UCpNu9DkHC3j5yINRBPINJTrH0u7O6/SePQA6n9O6wKca1fiFLqKadbg
/ctzD82CXupjqTznG84t1BneQE2JM10GPJBQH/2U9J1lJhBhX3M5nJyglxc6Oaqrq8W6i4J6Bj+e
wwu9Ey/0JOc7VLBR3AbdR6iy6BguoX8ExxasOjcLSmVxtkb60THkK2Q1JeluBwkULFAz4uyU/Xfw
QPBSYxmOoBtA4SVL3UXfYqddZvwGxbbbg1aubM9wt2EcmpJhWbqv+NXEazBaI+OXbZymUYxvrgia
OyNABjWMIHZTIKenCVFWl4LAEmOwFNYtWoMNVRDLmTTSLh7LLkfpTYFcqgpGjslrlruWa/53tMkK
2RZAsG+W2530/Ff6y7sjyW/yM6Nl+FttkOxL/Vbze5COT+bR1uyD1a3Tzc5kIh1JBmg2y9SxnYwz
x6n3rd/UVHRX0XvnyPkn9CXgZun9pqgcTicUMDht0O+BX8FUQmCTQmIDXgqyOkdXzlD33DqtKroz
BabtPhNOvUMFoz/rojMOveGviYeOMYszYXTPfDVLOoqow+VdFom5+euSzBiYYrNZghf04aDjiP2f
VNU6z5MTlEM6GKs8TmDy+21eG76ZbUjIEJofnaXvHtnGw7u2MRWS9Cm4rAaEPOyESOoQi/JWrRaC
9ZEBpEUkaRRdTuUWmkkR+OUpLA3z2xJa5X0m6N6l5Li+r+xbcjFq+DCrxnOV5SSHkK6+/OgXvoZp
jbaTa7bmaTO9F/rsDyX5lUm+TMseXQMx5qviaG1WV13mxn6wB1TW3oKlAGkT+sDY3P5qGtbq0w36
7sAI08SNhdgvoIfweS70D8eU97ma+6spOor62ponM78JKtrJ+tUTSq1i4kjV1fdcOZCyB2OBwXUU
L6tYP7va0Al6xfxFjM6tYTiIQLzz7N0ybEz1RgaGYLNb33b6/tARLboj8XcDIxyBYNZMBVfCeZ3U
rvN3uwzR2pXBQnxmX95HINBIzA0HtwCCp/dsFuMx96eFE6rj9+aW767s6NbOzM/M27Dx8uu5MG8W
8eYiZ5868YKK952Yz7soyyyAo4UOusUmHMXfzkZzy1IaA4dRdLFcdqpcnzcZBsclqMy3sDYgkNzV
ggMjkGQ90QtLk4BCskd0IGnTFiLpdN1ALqbFDI/0d4o3Z7aKYwNhyG/M0peBh/tCnmn5UOcuesiq
cN5CYT4MfefmHHMZB3OvobjD0QSSzJtyR9VnNsZdZt8pUy88hXq7ekHtsdM1xVPb9vJsaof8ghzX
TIGABtFRVLm8ENNvUJos1daqz8Tj2Nj0jCGtDHXxK8c4mL1tPWwyuIbQNz2CMcep15jKyOxb17R/
0HWGsAvMCUmlak1CTuEdBm1XO9wyRgyoqJjVRuM0WCy+f6HTsY+5JbGNvEluJcK7LbJYJHHLIaQp
D3XjIesvJyJ6SBXeZwNp6CCDWFT5mc2AebsWbkL2Sclr0K0vgmTCOxIP7P1MislJ20LtO/aQd78a
d2Jy9HFoiuECPckY5XqPvmld6yIQ3zpvZF/qSuCTTpEeScdvmMCn3Wd+71xsN+P6XEfzPE3bel+K
cntoCWyMWEJt7A2TTCs7B/x0hyPaY2LcVRvsvSzgC5bLT8y/v4g/fBdFyYSLlFCa/TteDePYRYiM
g5Xqsr6wwCXGbPQP1TL3iagFWme3+FhtD9X7N8Mq00yfc9WmqBoIplsrbT1hsTyt/aj3Lb27cdNH
0YEY65ZJr4eTnIClp4feb+5N3T2oiEmYaM+d2xOS4QK1RPQbcW51886X83ceaXbHwnuSEEhxFpk/
WMzOkWIIR5jNcbMcWhieP2AYRO4aL40McubWPv+V+XwRiBT2TeFGVNsPdqw4wt8sMzpPi/tsemi+
G7f+UxRMfmDuzXdZQIW6JgkzvsZI1DvrJ1FJ2Z4S7ecmy+GrSGR68wfEoJMNS0mvMQmNi8xT3yre
O+AU1bnPRohGUJ5bo7qYBr/ISER/ervdg40kiNZs/B0+mvBivGCuHljrCcXwJ8tPCRiWZ2cYYLK9
uxCLDOE3M9bPeXvZtDXttnz74Q5eQaVz88caRnJCzexQdoQuiM2OC0OFBwUcfSyrpr+sXWOQuUOG
Z7DN9xuxqEd00pwpc95c6ih4D3yV/bJBOVWmXy2w7W+5L8rbDepYF9wMn6zmEPMYG+KxDrhLttLa
9zThtcy/pK8uCDGHLOJfIwwoutQxvGa7G2ezHgBvq+6LNZhCFCeYygeT5ocoHjbLGckRMNv9uAy3
lmp4aIC4erb6WypEIT/9sCEtoJUwssQczY6dbDCfPn+5Dm6ANOrZpFxKTeGoZ7AV0EKTJboX3S9/
itxrW+VGfc5CGjKI/SnDd2tBnYv912q/1miIwrS3h/Jzqpr1bI+5IqHLws1HbzI7PUEx3zdvQ9Wn
148prwpkEtGbCdt8U51WxTk0HBR4OmZOQixqjmBtkOV3JqvJSxP0OQlWjnnAOWbyrk7RNc9H+aKa
urhoRCoTYnoPIrrIzHTJlhmhgQt709SVtZ/bLXiMLNY8soqKi9lN1aHzK/9Ewk5KIB52NaN0n2Zt
XLzA/egKT4Co4JfFgR13TnDYgl+Ty6u0YoKihO/3XFbybQZSfghGN4vJLnf5+ptg301DE9NOCye/
2dA+GmONvtmUoqILk63L0RKO6kNF3tNkLdVJd5gF8k3lzxGpWx4MV+wZHENGo+vXjOyuOOtghjNY
MpsJjNNVVQi9R7oTsEnVrjgvNZuehXJ37qslRSSGNTkT1WG14TmEBOGupixMPSQ+Vu+DuRVP1mpG
X6T2rj/HzUBCpLn/YPq9W2d2hXeh4ZWz1aQpwWuy+UnO2yMsN8eGcxtWav+6kYC1c1vFW6xaoZjl
7INT6uI05tUr+80rD6mdDAQMto75fgvBCsL82xzq09BET02hnD+AXj1fGcHfqdnzBhVNLXYzyny6
fr3hW7itpO2a5i/CU4CMSDqrY+VUx5YItZ3IKJ1fg+5ard5vV3Mb98bsPCAciF0fr5LqTADoTJsM
BRtP9EzMyweoOwa/FQtO5tQzvTtZE482ugZ/LqBsass7zkObtv6ISc3VPsqV9pmm51M2ZnBFEUsz
x70Tl4tcdt1auFgGg+pgKF1K7OKh/zhJNScyk/PeX/L8HRT8rwg1chXXwP8RYfPmjDFxRyAp5hKX
xg9z2DLuE67zLUZL0TzX/Sx+QLs1qWagZUVukL6Xf3SHEEgYX1bXejsnbMp3pC8fQPPzoWubXyFP
N9c67hcj1r1/EnYJe1I3bX/MWvboSffRgdX/W2SB/rsDo09bhr+4/gSCfLpGiBgTYdbcV463XUDf
191gjsOL69f2/e0bnIK8SLzBoamtF8+mSYXF3Gs3VgawpBKZHaOfbxODuIY4zPSDrCjx6MZxTIPF
L3eavOLRJwmplfUXRtRXf23OijptYdTH3KHoShTYlCZBynUvh+8h7BDescxhZK76vRNlcLO98Ri4
JDzxQrjywV7lwqpNoa0ctzh3nS1GNKQ+RmUGL5Yzmd9VRbNbTtR1SkPA/NzIOmIYITAY6LzauRh+
7qAai+d+I2PbgqJ6Mm1nvhunNkjbJbp5PqN9s+ZWIkqTMq9Gd+LbyKCYSgK601VGximcouplwia2
57mbp9iptjVBUbntJb6alHOPOjLl15fc78nLMewvbksbl4Pifh8gM5GpAH9ELWa/vnxxQsO/OBL1
iT/Ud92tI011BfOsGL/n+oa+2STf+/1vm3pYS2juell2r0MR3k/mSHluy/yCzdPuDCzAQ0z7w8+Z
FnuEP2Eq8ald7dxsvxpvxm2N4DwhSw8vb8AuOJEzdOJhbK6hX3oXcrIo+DJJn5H5c8YHP+cjBZP1
jcMaR7RLJtwx62XjXiLCarikqwSQ5m3qG95WM+D+cqb7djXc/83dmSzHjWRR9l96jzKHO8ZtRCAG
MjiT4rCBiRSFGY7ZAXx9n6gy68rKqs7u2rX1JheZKVGKwODvvnvPvWq91hwbveyseaifGQv7rWPk
szWQQ2lcfV/bvY6CjPUAFdDuloiL2owL26qUgjynw/SjVIy2W0E7zznK8oqJmZGs+QsfXYYHBhTZ
g6epiG2sWhw6NN/Cs35ZI3nRmt+NzWY+4M9vwxtZd+2Kji4ddsTtJTzEHtdbzI9hHL8HQ5pH18zo
FFzzq/RbkMwLr32UWFmq/j5d5+3cpVdhbKKhjyMCjumuQjLe6lY+t2m1rYf8um29MOMQb9aHZM1B
KnolNSWS3Gwuml1amHPb29kms3mext3FJl8lJ0mcbud7XGXFwD4CjyJvTtXjwi6ZzcaHcPKKq6zX
52xqb5PWy24y3xVsRSv4iSQorb0xFYtg33mZWJYcaafL7+JLjRz0L6Rbq+hQRWsVXA0zmnLIeDRn
y3vFyiLhDj3xCZEoooraD2qUXaG2maxCOsVZ/TksaY6mj52DnebjryUfGKfnZHgswrXhzIqRkCbQ
GcUUznbk1tpfN8bOKflY/Q8XQfDaJo6PpOHt+9oBXuZcI2wrzFqcPgJa4J8CneZsr+fm6Aza25ik
rq+DdMxv6YAfOCHhWV0t2iyrpbY3okX7BVCWHJvKvsdC212PC++r1MU2GpKp5kuEE7bza2cg81g4
R0JE7+byqANQmVCFNbKw8Ng3VjU4cAcjYgTkJLmO/e7KXmvrUKcIlEXw3jcDsekZOybu2ggg2xi1
GU/ZYrHUjSFNXK3pMUm7X730+USW7TC3h3woH30PQ9d0jcC2TeXyrFpu8Yx1r+01ePfebL4g/Pyc
PssbeGhy29hvZYOeHLRPlouKkkEoV1bPfIb6O3hYAvE/G4m62srDpZzam+zbYQ6Ao02T3kK3euV2
vTJieCKm326WRp6K3kNQmyKxTLuKZHvOfVS3RdTI4TAbcbn9WQZj3KuHApB6pVASeI/1DU/plRBK
W8lTA3QlsyBm5mRwuVPygOVgQlgVrBUJYjdqSXLXK3/ydAAdYDLGyolkuToxDiAvUA0C85v9c4W2
z4IwLg82B83Tqh37TpLS5ZqpdEbUYQbxRQgxKkstqLst7oFgBYeiKOfbdKDgxzTjMXfZDiEr8RkK
8bIa65Dqub4nlAfgfwx4XDlBeifHVu+akHgZ3ptlJ4dRHL0YLapAVryxjfzw/QxjiLaLE/eGU5yz
pGrvyWc62yHLY5j9Iyd/zduMcNLn7LnWgUfj3Yp5eGexFOW97bwMAYuTJkvLN94WmARqjUE8j8ND
2hXvumcnSDyzjEhPrVgGxXdQO8td5pO1oOJzZHjMlp1jj0BRJ997XauRG7hkr4eW3i7iQDR004Ff
yC31rhhRtK4Poewg5PG4CxAglGl2Y+uzV1/ktuCxGLnaPsZ+u3M8Qjl2kP1ibom6VsPHWcJjkvVX
duO3UVDMK6nuERN8H+cSqTIuyB6n/Vu42CeVkUyeDBVjeI7XgD6bcmJ07ArgHpfnYv69tOE+Bddm
Ji/lUZutYH7UjW9qNCgORFBQn3ChEIKHa7Bypp5uaG3auwJlX8tH37bsh56pjukmeCzK4M1yqKUt
Z1RZ/IkE1ljX5LQfMfKE93wT1l3DoPCu7J5Be4i74DA6NY4bp8/kLcZJ/hQIWI0Ydz6Or+a3Yqxj
hQge8ThNot9ay+Lg9hbb0U1R/ucwIxI9LC9swq/7hCW+tHmt5WoZqe4MkjNRuqfQwE4cY5f8nAe6
FnGG2SzOLE4xKfJFeZ0w4WuguiL37r05u6Ng9HG1sh+NNR3mPjkEnXefOf6jzCq1WRH9gC0C50vs
8CmRLesqcgaRnYcVG7aU4JnT4nMSfF/k1lLxG3wnETbb8rtX+u4rQt6pCreuCvIXUktQKSba1vI9
i+gxxACP6r22dA2y6EOk9h80nMR46fdVQ9VrbvPWI4uYRCZ3Vx1xBA3zTeoKRGi/1SkOZxnS/Avt
mEJG2a7ec4g/dqfTPj11UyJe5mzO8x1zPp3X/HBuZ1djknZLsvq18IiaDat+IKOYXHGSxHoWqouG
JXguTcTFvlM/xq4XBxtovjsKy+WJobTcTa1TRf5F2LTxGGz1woHIcqZbt/dLMI+wZDXBQlw4DZE8
sdNhfAlfXh6xivymI5OTnybdTYrbMSJdCUOqz1/xxqU7Yuyv2McYCdS4nnRXJQ9Lyas5YOuQ+3WE
uetb9O1uNTLbOFawRAqw04Z4oNp4FOpFgZeDRukbcahsl3Bmei94DJFBeci54LZp3F01pb4Vs7zz
C/1y0T/3vW/rE40u4VYZUe5hdsebcBzYceksfFnmudv5s3XbFZKHgofEMLLJY4HePWIzY525RjNy
+0aXyd5J1rsAQvLqXVbDF1u4ttWjbS3k1rWP16Z8LmrsCpSbPGkrXtkS04TkW0Q6pKKzY8PI3vEO
RzADkWPdNv2QHqw0HC3AzkRjU718Vpiwd41PhrZ1yVWrFGUtH9rz5HNerdu1iJIeD6LxF/3IedK7
9kcx8vaprbNdcXeX8u+31JTsG6eVe13nyXYM5yfIyiy2BEpzMM+RHwuCKemEsY9wBqezhB34hCta
j+RgShtfv6+yZleuSu6XbL7iXNJeN422Dh1tiWc+ESApqqzeE8A3W39tgnOdceJrG/NGTtYcc0dQ
HhP34CcTytLHtVsPbOuC26xvvyeWCSAaEhMBFMvurQmapMvzGfiliPow/qrqkTNdmtCq3vdHawrN
vpouJ1eHUxkCTXwOhflg8dof8XTy+iR+srPURPl7LZKjWT20+dUk9yN67C6Hqr4rRvYtsXbELWY6
kniymZ+BL9tX/KyXTGVk8tLFuiuWgGAdKlJ8v1rgqelkzXad7MTe86fimZP+vF2QjqEXqPC+S7Pu
odXEI5eGoxDTh/OZdMJcY8Vfb8JmJp3kjWUWhUHsnhxwfkiMY3kgjQwMhAjEgypdeU1Ywdw0uDQB
dOJvgW65+MMu8AAuoHwtD1VfDL9M5TbMz3kcPLuTvOcYSVSwHsDIcGAcWJKKhN3I25ISJYgKjG3l
rlxKsbNYCrOuYAe6s/jT76aOlOSioFXoRqbtRxMHi7UtMQX/llNLZTIrT+KeVNzZDAEOTt4Ukvp1
r3rN+ajpbzoaorP9sFxcHySYk4D8qkruC6nXh0bWyDLE3TiMaWiwKeBS6pc3dejhplWSfAvnrUoE
l0c03tWujRrV+MDXuDPIDnw1Lml5ekKnTVdh0YchwqkNbFN/dL1kRzryXtbQh3zmlWxcw4fRs/sd
xldx7XTsxyInqycF6cDYIdMkfhALfW8XFvN1rORzo8PyLjUch5apOBsnbB7sSY77vBx/6ta5cywm
nNxhS1xB6rwiHWrRj8OautKSs16CbJY6/M40ULwPerVv7CE7JVRnb+LAvqeBaDlOGoZpDSc9QHr3
p7eUM20cjpEK530/TNeCbyfL2586TF5zUisiTfsdSsA59sLTPJaRkOh6nA2jJp8J39iTVexH3o79
BtdVctUmIyiW2c0Ychbreu0TOquH1DlwCgoi8nTqOsldfiYO3svOaPqQ/bJvtAC0vBp/b6dwKrxL
bAUugbia5sR9bFMWoFStx/bP3s9Bek1NPP1YSYNckq/5z4FU1i5dhtDbdSouo06JcTtwuE2xjHTx
2S6b4Y0D2APJfdIu+ECCo5X006FgcoHgQx/VhqHh26sygBte86iVMzMCL3epFN80q7GJtk7Ew88i
13su0tu2mbY9oL6sc86W7p7i2v2kUINXNIBeziChcvZ0EVr7ObeaF0+yG97g4b4t8gw8QEtAmMg4
BKrKjYBW8NLGZE/WawzmMvhZdj6LAQVfZduttfrZkXl7nwdOdnSlQqnt5ETM3SpPytRuJGU93+va
vhtNN1JcjgJ59gzS84bhPnlP18tVWmrvB9m9dVPMdXlCMdGcQRXnYd6JvhnuqlTIl6ooOdinGWaf
dkyv/TR0WC7Y8V5ZlnxHZn0U7IKu/JLbgwHB+lWNroXzOdPhS9VwmRR6qa5kE+TH2aUgKq7U+kbv
ALIHO+NvHBT6xqmW/DnDLstawrJOtWz5PBr75+TKrybk9BtkdX4n4/p9LEfnhnFleRVSxkcs1N3D
gvnn0ONi+fSYEU5j07Z3QjTOPe56eU2cKD/3fLh3PJXZXXQlaKqCb7LoanPy86L4HLoQRzDOjHAm
GOSMqHxq6cZzLdf0lkRbFSVVt1u8JI+6zg6PegjFaz77n3k6DdeTQW/2SlzdMx/4be4u4c6dnYdq
SApzLICYfCR1P+98wkRP3K9btqQEzjNPnHBHn4vK/K5dc1qHZLhexBTjKplyMFFj002R68zfpsYB
lpXE6xy57HU8djt3XH5Z/jSAXGr0A+RxLP3FkPHGsssHf1rQFkVg72NKsFGs28V7yjW/scF0sC2F
7nfSLwAI9O7H4BTFsmv6fNcPwfjL5wHXblYMyIzS3F6I/IhU/Wo3h8yX8rYBURbZKv/UicUiwTjB
lZf23z2UkuGIAFXttTX6T0xgMrK9BHoF5B6W6s1HPrFiNFbGbRMEYtdUy4smmIfZMSPK5bonadFA
hh7kXCsmH6wF3PtLvr77KYZMlsdhj9JSP0H74lXQl95y7A2EbXDn5+qy5gjmun6pSs/ZrAmhgXXi
S60LrCe+n/D8zqZv7dGWMcmKlK1GBF5rIfcoe1ixxgXniIqHbFcra92bXuC6r9LSPw7aRX6ZVV9D
9pqqo5oml4U6gTDjr/47swcb48E72Wq8HlqJz6qJnfHoCTe+tovWOfiDVZwyBlnUDzs+LRV50vHC
9WjD/NolZnMLATRAn2iqLUHJQ19TF9YIZB23gFTt5WlwH68DOHMAIQfuiJUV1Bo/SzhxX3UQQrQB
+nzkuFAe1zXIt4Zs9kFw4PqJBxAnpETr9VHVOffRFNHil4pcyGFgA+3XKfYS6KMhbl6DyshzWyQf
aCYcjLxOPFUs77eJlQCU97z+sezDq1ApDYdivtF++pWtzbhlGZmfWYaG9E4YFeW4JYCR18w7CqDX
McgmWEbYIrbTXHy5pfnRZMzBRLOxybXjqSefexyA7pO3du297pdnzw6WH3Nq3eHARpD2w5cxk/Um
11RMEBSE3egmVK5dzMNteKJx7rYunacwhDBg/B7CJIV5BHxHguGTS36OBty6jkU0tfpR8pp+MH3R
HyrLIWqcivyoLE/DcccKtStIv7zIunnAbeBucxREXLOXDeyCGiugxGwSVdyyQohMWzrP7d8vjrp2
HxWuDZJxVKnolJOalChQYY7SuBmCgC65pTc70YmtJRhfM6gS4UjXhm2L4YSHMzty1uax463BD5JY
Du+yFjlPW+2xNVmwDb2ivvC4yJFYlnt0Oxo1KK2ooyAhXoDjdqBExu9U/YV/xj9mRECTqmdk0sWN
sDJxO46WTTehQ8dNKReC4TV8RXKNW+1yosEWwlg+jDxvsODOqi12CYFIrlJmXEh7cDTs5t7IVt31
AU57lSyX5CUB+x/Yxs2xm5r5zNGrY6Nmfa1TetGGbLXlor5r+pazzqXcXoaXs1ZSQeRYlTl7fb78
g6f5X8X4/jKg93+HkL38vP/HiM/qr9EOY5n8/FPR0+VX/CPHJ4O/eYKQHrfm32N3/2zLk/JvNN7Z
VOJdeuNcon7/K8fnOGDIPSKZwrFhx5ID/CcglhyfomE6tKlHCDz/v+sXAwT7rzE+eM8u17QC+Aao
VvD7/WuMzzFZDHmAS80kSX43gajauRZnePLAWoDiTPFJNYSOWTn4jveNzEP6pVAjYfhMMKZ7QevZ
rM7d4rZzsrjfLnip6h0ndpt6Szmsb7ZDLTT7Jk1Ag35SycuNf+1vi9mVmjPh3OHJL2NkF8UkwLs5
cWDX/X2VkqZ28DBarm9t7Fl6CRq7ZhNeyxK7uAoTfEk2Xw5ntvlHni7xeYhXfix77wJUTNP44uS7
pb9sipgtCzypsUjgaFKLgTvc1K9TVe3JON5JVd2l7vBmrfFmNsGN5bKyRvQOqx5/cbG/LKBdMmEy
maNYVlHazMe4JsDQ20f+P4z9uZoiuI5YVwMGOHx3arifaQf+dOWPLqQWayNSeZMjbGJh31IzEJHU
PKJy/WwH/za24OMF+XXThixbZw5VnqZWfohWm185+gbHcAMAouRjYA6aDQhC3JiXf0R4tLqOlm0B
JEEt/BLAGjEyVUP62R/VG3GS/VJXp45a7nlfsaZVJHCGAPZdxkunTN0P2c7he8lLmi6inF2j7ufZ
3WnN+OtZQfKKQpm82a3GF0yrofVt5MKa3EbZvpk6Jk0ePOwqZyFttlSqI55ipxkzQ9NU6GAhcIeX
jFjZbR5YmmVJopzzwuv9MNSNf10WxBRlQcbKFFNHGt9Ls8fBw2pPy22y7ArC5N6GBxlqhAcYY9/Z
sDcxLHLyJjWuMkoTGt78RIWyaywnSBu8LtmoD9WD8MZlz3pC7M3CsVh08xNgtJJ9gojNb5GF8Aa8
KT4Wdp2wtrRiP3KlU/9eUlOBipt4NyYi2xYuK8IAN+RpoOr8SGMZo0ZNUewy1DjlLRd7Kieb4i5h
URQlcfOVOCBC8jkef8Nlk9h0HH/fxxWWrtCuluDKnzV4tWDWxBfI42WckwZgTagNsf41MMS9pWZo
XnHxjfXRdHGyEglSIbN/brDm654vOPRs6GxYQX/Ma1i+YoMoMW9Mrns/I8jB3wIw84HmCDVoqdzP
peZHb/AuL5yzqNk+uypH/aepA7oAdiYXP22+uOwv6vBLcaTgGksleldYTfa2qnxoBnGZ9p99stJg
ny6JoYct7qSOsMxRJ1VyWgLz3oTm7BRDbqJ5FmCBHR9nL9JJdybSF4st4Vz+6pNYFk5BDbmCsy6d
6putjfnyVSfSW7vKdPdZ5IXNysX09aElVIiB2rea8ZAGpCgvLKM4OOIiwb9aL8j9RGucuLue+0W9
cfHwd+TphOzdIv1SQONAocl4jTMImKnS57Ia8+yENcjrT3rwC9A1deWChVkL0GBjR3gKpifvcMkN
gCfQB84MHIJlEecVeAHnNScjdzDzUF26dDu8nylzSUxOgwMce0RhOdGMKyYmK8zp/LK15qSLHEiu
abQntMW6NDhD0l7htaqJFfW7Kg2R7urZJOltYnNb7/ioWn9jAEUcc8Vld+XYDccwR4vL0C8zETVO
eBmfvWDEk174AT1pyprNfjSc/7FdjsrbU2CMNT5FXmsisiwgJRAQzF0GEcDGqV4t844nrKej0OmE
OgYr1tKdbViAXc+ccb/oD6JLrR8bHJX0JbHoY/dLY4wpbZaouScQPzCLhe25DftgODVjPNjbsKzz
lOa80H8LNfmbYzotmPw6E8T9vm3LyT5JQSvlBkByS2dwWAMzcwPXwta1oJRdWSKuzblKxrqEtkN1
YDL2wXg/c+i/XTQETww4HWyCkj2ePnrGYMWdKeS09l07sEQJ7LiRkYTNbR8U9+1lEhKlJJmRGHxC
ynOb8zwM2Tcmi65nq9o3y53v6QpmxiTtNGJnkp8IHs5ia08VDjo/aQInQjP03D22Ck6KeVdA5jTM
1j/JDk3nuDUsY2QIswt4qKc2vAJwZfILJxsBqcd7vs5IOuiiTCIxr062dGLI5u3QMUedYPSM5cX4
RuKw8mZAMgwwzkdHM2wS5ckkyp0QS8cqpybHp/LJux7nBuOYsQrvbHq3zHciTsk381LHhW/ZY4GL
fyIQvUkkdc4bNlA4212erf025L3DvyFh1eza2R/mvQqMpLE57YKLTxym6wZGUP+xjD6ZwLCJjdnb
GbG8bZDHhb9DWbGdKHZw3NGhxZy1m1WKYuDFHitkX0OYjpJy1b+qvp0+R4UGhUNv9C5cwNg9Z8zO
332bkPCaAOkv5ISmeNw56FO9LZ/akN/cprQ82Yk8hTjtqpEVfllWR+iorkJZKpczaq55dXA2BAxp
M77XPte7Pjfy00XCqtgcmkvI29gZ5qqkvy4nLA+4ouK6PFS6yrIDuHrrYaE4mKBGopN31/+RuDSU
pZUz/gJBvJRMxs78wutJMW8mmEA3gZeEXw72UIexYVjulsUaqm06Gklmye5iFt3wAzZWObLr4gP2
nvzGUV9KD7i2pXFBwWEdb76COuhpNKTGSB0o1iQUaUQMMYq9kTilGMhXoqgVUhnuSH9Lpg4cQoj/
kRN0oH67sQEY7SdIv1Y7qw9plAt33PHhu+vFI4oJqdHw6BO2A3HHC+zfSOsIbKqZUDMY/AuSCaum
Rb7BxA6Pzm2RaNdC+4+6x/S8geTdfxFBH72Nb0a+vqH1JgwYWvAlKU/yNoJMP0SQbLDVw4glaVCW
j6pr22qL2oNvRdO7BCuA3hquJj/EwIBJhwWkrC5zcV/PLRCB1XaupkZhCMdzkHjkqwuzXxofIiYv
aKDyRun2IWVzhxd8zNMP7tnw19qvBjPc6l0oooArDUMjUAieh2bK92jV8yP1kvXDkCkSR6GLVBuu
JKoiVtoM9bMI4iVaeV1eYRzg7IEhxWZBWzVkLGKdd1zDFWk5gun96kSrQECCnbjKT9ySKFf8k5ot
Utf+lmpU3KAhtBxn+z8uTJD/aqz6/5OO4jGL/O/pKKcOPEr96490lMsv+MdUZbl/u5TlYNj0Atcj
/eIwIf2DkWfZAnxeQNWOrSCUwE/551xFQTnlOq6i7Nm+NJf7/5yrXPtSpav4t5R5cHfxn/5UovhX
pYp0Pf4BjgJdxafwjVQtd5pPgfTlj/BHRB4vb+xySwdSQsp3z3bXfdhoGeVrBTO1hn71h0/mP9Ru
XBok/+3n8Se/gFguDRz+Bdn3ByRfIeGwY4tvOJYWZHjYJFZoTwngDHoc9gO37AEBTLPxZmmSElR+
y12u5Xxw9Knp6+VqMDPLwQZfUjnaO2uUqO7lhTzx139QPt8//zndyzbIcxWtRS5V7//y5wwRIdaa
uptt5ncfLemdq1S1Ic+1tr3665/0798AbBpexIIvGlyi/NNPssceGGGP+jZB8+CgNnsHog2krvJA
f/gz4eK//nn//g2A2/G5cCh6CWz30m//x28gk2VWcRZGfCoMPux8hURdkKIAmbfcjAaCa6as4P/w
vf+HvySEQH6abdNhItWfmE1g7aq+dGBY1Qr0g1XSWclSsSCtt7RHpa3ff/13lJfL6J/Mn8tlzbWF
z5Aby3dCIf7U7jL0XaLKjGI7h2A680FWTC+pXfD+1jBr3nJEDXbBo209KR80Fobpznti3nJ/+QI1
HM9vw2IlWTrMux5bEdr3LHL50FWzdd7FueM9U0qivlJTi482c+GPNXINntgH2e3xr/8y/+mz4wK5
FLKyx3HE5VL9wy3TZUgHbtpQ00ts51x3XXGoYCBz4Cx0VI/Si/7651GF/O+fni94IHF9CN//hxTz
h5+4ut6gMN8TWLf8/ipO8ou/tpXjPefShqACHICDZjePk3mcSVCrUr1Nng6vNRu8ZSOcShE+BC7D
tnnNsWY6Qc3SS8JvvrLyxFuizGd43rRhvXyTHXTf2tGxoDE7SXqT9lVC5KSQTk/8CtRagbsbL+li
1z/GTg4GI0lANzD7gQArKXrVTV2g2UR+PcirRnXJA4sBkoQ9Pg/W6kGKo1nD2EtYPev8cR4JqDT9
JH62xLj53mz6mzdLCJsZC1wfPg7kIGSkhhqVFtFdswjCdRFsZmdof4TUDXVUmxQQM2yNENFK7P8b
r+NYslnzuHWP4Kqtrzib3R8802ik5GJrcdqt/X0xkpwFrQhkEs6c87CCG88jABYCPgn0qnM2V+U7
aJAGkFwm2s8Y/OWLA2ZkZeYCXGgUoAj8lhAtdvPozkT+TSy+DF4/omXYou9bmSqffWY/A4HXjIG4
xGbmyyqG/LhJOEVim0O0d7cTm2w8dZQHmUgT+mzJC6ctkmxj0hsfouJLhyhCV0A2kUZluWxnW7dW
xRIti8F9Cq4a/UmyF96QT039i40kyI7j1Fg+FiNoSRBPGNQ5h/jji5FIRtsUub7ZjEPmvPdGEH+Y
GrGgxPXNhFG0n4i+4zvqgRXBYMzATOVRSmNCvGfMQALI8E0B30pbKhM4jvJJSOYNuOKMVPSpro4D
2ngYQHUPPTSjMPCp3ZUN9PudZXtZtW25n39wyp6SHWES+hY8LAsce42mzdYjI/QaNg2s7C7srPcS
qxMz8JwQoFP1uBKm8At1HqpxBHoj8vm144SKryQI2xFFS5h3Ziquoo52659+41LtbuqhvU/dfqG7
OhyaAIhlgKFr7zjterukVIteelV43ObjXB7SEb/2to1HPW0ntJNx59H8dPSWdfH2VFOA+WnAVoK/
prj2ntUOuepiGnK4kTEyRzSC5KOepSx+T3hkcdjYU/mK8cfceyu1eDxAkFrglhXJLYwJKj4Wrmuz
B8IJgMbFY3/XVFK9CMPDLloC2ZxSArHU5vQCwvdkgDCEHkSVHYxV7zMVLoiaxkH4g8nR95vFrbNf
/jTalNva/fBOvhS3dkotwLBXnYLbyhKPnISw2lBu+qCdTyM9eyzx2BPUl3i3xfDHAMXZP4CENAyN
u5JyN1APWS2LbYcgOETDWLI7Xf2VRlX6Rr2RvaBtXadDYNcgMGIM2DMwRuaRNHOJOUw1d3nKefcM
/2TCNI61uacRmclvO1Ql2uGYQKHc0T8jEpQVC6BMbZUunsuhWT5z5Rr25lab3Q8WfN/NMPZYQrO+
Yoz3ILMDV6GXAg5G2VGEpKWJ/LJlgYtpOvzFDo8/bAy96PlieX2o2K6Lw9TgUiAvUh0bIeLHy/3s
HC7xHXgN/TS9A6YNX3uq3hGiaf/GCrwwDIDsDqcaO04VfofBkK68PvHjtLPtQhiCD4H+Qw6Vq85I
jlV9kuinjHUNcWWyvRaXqOzPRTm4mOJHQeZv8TrvAinlaUA0goRW16f6Bc2bVEQOS/YXLrvhY+C0
oA9m6l1CKdzSOxszrrsdkBewkfsLWNS80OOjV2c1qeWhnsc9Uw0NKWXANL41ZhbTKe3b+I7qLPS+
qWENuXX9FNAHrjQez3ZKvAjPnhp2c5moV2m64LlZYoFfZpHjR7j6LZaFwWAlJk7l4ATS0gODU7ld
VEn805skHdubYelg3ENnKHAAgpzhTmw+kHP0l5dLVmsuqNCRJ75PE0MpiXLMk7GWa44T6Z0I2rKI
hFcjc/FIdn+trtXRTGU18mOEqZwggYUAYYYWDv5UJ6AtbI74N5iAS4h9HHCK/eS5PVhWwLzBb75O
Uz/i7nftXQwjm5riylmQwodE/iI1jUoJFqX7OwLrpbes8mNNfbGyurPngnJKM4oruL8O6LMhDQvs
pbl5C4KkgOnlry7W4A6zHMJ0pY/xlMGRzXDWlFv+Lau4Nuxm+B6BqbZ2E7tfE404qFMLN8OGru2Y
th4kzWBr2Icb7u0q8U8BTCyXl5hFjc0soBu2kwacZNp5JQJra1a6eFnQBeN8rc+5x/47YoDIwJH6
KfngyV8J1/T49SxSY7q4awuaz3dtl5XEqZc4flk4mfbbuaYjiwlela+8tAi0eqBWIho5SrySTbx+
on/CwuEKXZ6qUbR8GhXKMnS6CQfD6mk4L60WDp6poQw7/qsHTWuqilZti6Hy2t1S+9kJERsTu18V
/mfgxwUmOtsQ0adhmse6nXbU0PLdyrP2Ukn7T3n5K3Bq7H60Dh5VrBQ+i/UsxWxE18XCTUmGPdgM
vSaB7q0N95NTIts4i69+VxO4ly3l3gXeMLHyOB3BN7wLT1o5VQ46+LLDhOgPLqXmY7LHFkhfsjiP
DgDocsPUn585W3UQceAAf/mtL7498t7I/xygNqKf4t/JhNWCNbHEXgdXO37tEFbROZVq3J2p6NzJ
glH9UqsZIooFKM8bF6TydA5xahSquy+Jy91Yes47XnUlQVFrvg8y0LuIbPFwYbKIIeIBU+yrvOPF
IuDiQIvQp4ww+wXJB26mpScGXQP3xrdusvXddVPn2dJk+aWPuskU2XeY+7FFk31AzKderhp31IG5
3o2jaqc/kvczrwa0brPlgxOEdXwJGzAPxteJQ9LPeQx7G0FpLZ5jXeM+z2WHtoK/dUG/K7GLtq6f
v6EO62YLG6TfY4kiHjQQ5KNhZmJK2IxJxo0lCsTNrvGbBOsnp/NdcPl/trx0l98QHoh0VbYCFphP
bbVuBtxKTyvcPLVrq2V9hTJpIc/N7nKbIwxB5ihwWW9HLqGQcZTY6SMIg0vhK3Tu59Y0PJnl3HuX
sHnq6nRL2r4P9zktWvOOqSH+OUpFaANTwbPHzhTSjj1KnI257l8Q1MP8GNP78cZF6z/Dhm6ueM8l
LKUqLLw7tmm4gTgOtuGO2noPtnOpM5p5TIA8JGQ7pMCBmiaOcvaMLvACMr9Xgh3oqcWlkh0sTP3Z
RkLpfrMWnxeiR4hdbSmhghlNciM9y1QALvDdQn4qaUMYtQV2+CgLq/yzDWYK74NuUZyhPJd1R1a1
2bWziBnHXFmGj2JsvfDo9FInGync/mmI+YVAslPzYq9ufhzFBJiqd3LwdrjiHp0gCP8ne2eyGzmS
bdtfeajxZYJG0tgMauKtXL0UIUUzIUIRCvaNsSe//i6LfLhPcqnkyDe+KFQlUJGZdHbGY+fsvfav
uoA1JbxuXjZEAJkTEGUw8RtuGlz2lr76tzAfaA7yIUAOz0TPis6SYCzv2qSCUpZ7BaobhkP2jYpb
fEQhSAo0TWPE+u4P0fiQlC6ukimeqdO6tMdKa1EIkHcuA+O2SSNKNBfPwGEgDpSUesPIfjmw16A9
dHN9N0OMBWINhOu8burZZEw5AACkIkiC/YTJizKtGEMFMsfx0ecG9XKbQpDIqQ68+peJf5yth7DI
3AyTdplXdcQwAQqGC30hb/dT5ltbhy8JiXNihk/V9YI70/fD7TTHVOfh0DKMgV0Bn8S02vnGoF8I
/t6KAuPOkQJhVLgwAuRLsohn5tl0nmKj8VZgJ9FX0p+mrzDhDS1XiTNm7UaOVTyeVdk4bUlSSiZE
lTnNGK9X/bem8fBHmYPJNQ1ZTJ+ZEAO8d7Bxw4fPSHlE+4KuqypE4uI17WNvE2Gg13yjEuJIZ2Ul
zxJOuB8DxRBz7TALh3VAOgBhcnoYusaz512lqiVE1GNcwTpARbhqPBMbkyGaSTuXczvFQGGadwzp
Z7nC5gCMHIMRLZ587mZnMyrVXXmMXvp1xCwDXWI7rDKb7z1VOX83s3c5YmBGM/3sYtHE4YeGsKQa
LriFU7M0ZxNByfkmRvCZIKPzhElbf5g+a6fRJXKCDK0ytf6BuR7K3oGN8kFBe4KKkEMC6IcJVgFd
oy+DMFFt9ryatGs7NX0PLSKRrdI31W4BloPEOa2tXStV17CB41O9rSFz3OlGLIofN/M+z64L73eq
aEgjpSO1cStoNrVrWbDmrA3qAhxB6TDdM7diZVsSR9xG1SKfO9FR1isSrlaNXRS/A7trf2Zx5E/X
abvU32SZ9noeSJ8ZyVrSNetKVXVx17eF/bVntuqtfTKODNirggzbpAEWBt+r5c2JKrPPtjHfXLLC
mL2qTdjWy5e2a5zpwmomunVtOtnXIi8xrDM3YiXOETSfLc3Mbm7isXeR3nkIp1pqXsbACfKF0Yew
gHZyQa5gTHPzaMwWqBtuvrjJG8F8GQLVQBYagCo8oK08b6vedXQ6Il7+pQziy6CNKoGVwB2pKn0W
5NUoqvIzUQ8uqo8O4ZjKRXA1pSUy/rpCZ6BU44K7Suv82+g1090YhcZz6ivsZjPehezcHlDTreFK
WngvqVyvlkivKWPI+HpLnaQ3KhmTXGgrtb+3FBk9gVfCdTHnMjl0djv9Yh5kz3sfKai7aX0jiUjA
EbQUAltGT05vm9ywqiQmmOrIXk9KE4OGXIwZVgUMQZbCdMNWWWE1ZBxdIohj/GPv+CKSg0En2Eh3
XSD9s5hUtYqC2cl+LLzFEFYMoIx4urnaMeKwa5z6zu+0mZ1nfEokeiSeN5xRvLGDm8YgebQWT6Ja
i1gv8KaF4bqO0cvOFAt4bOcWf1SpSgw4HZlNKBhc57fK2pQxFwO36NtcSmfa+BYioc3QNvB5Gx9U
b1NFC6BRUVA6TkDcDpWaMk3WRNu4G1JVT+sqwXy158uK67dDO1HBt2YiwZy8MS4mVPCcVRSnrD3J
wD6ZOXayUMLVPzsLHzYBANDfMjtbvjME7S7bZDYIaC2M70xMPB9JB2HjTPmD0j6PlCKiAJkbl9gY
60adI9eYox07xvpHg2MXs1OzYF6ruyrK1wyKI//aIdfsEyQIb97i/4NORn/URNvgO3jDA71NruyY
qNW2raJ1LnLNzW9E+iC70fna8hJPh6JTzvOcjMu9IvE3YqSMrJ/dVATvqEqFxPguQ1gpoJfxMELJ
NC4yFmH+76zyH2xTFsE+cRwoD3bVs6TEvAWIOgUHW4M3GciUsgefsNUs4YrjxDowjHcFnpFYUZKW
vf3kuSmwI6ty2hIpESLUjVeTDtgSLlKz+pL1C3Q292j0h/jeMFcEAqbvSMtt1aZpt2dQ6RYEuriw
rxpUFtf0j9FuoHiY5V51S/sYem1zAxUd1TXZenFIB8gtHYQ6dGhQuVjNr2Sm0ETOId2UXCuzvyP4
2Yg3bpRlXx3cgfUqGYl21DQGun9hhcxra/Z1ps4xQVBK4rtmf7mSRLcSUs/HZtzwp353g2pSPiWi
GfgSdbPBx7Ds0y/4EkvofgvuiI1bhFAgo2hmxNxARs72gkbf73FO/cuF0h44aZAUT3zipstWFG68
0S1JJPekgKHRUWmIkJH/2UamdMsNjmCMyCxLIbNMYHC3qsmpbKLU8tU5/ZP0gg3FzCy+Z0O5Vq1D
WBYxjSMJIQM9BXy4GKB0DAQWDxIxCM37NHFu5W7sDYchvccksSM/C7uY3yOetYd4JLnUGp74/vbd
LvCs+AptWCQPOAy88pBWOfoQm6m/3MaRfihTF0w9YM7p638RsCnMsjO4uXQRb+tBLfejH3XX/0US
z7y4xUgjPEeMtjH5aJ/Bu4mK3cdN43emCjwQNn13abmW5R41qbHztOEy6vFpZjg0C3qYbobdM9/2
smtVGOEn2JXtiVGG0Jq/oza/T8CUNOnzkwfh6db5i0Y1k/wIZkOi7eCMXZmsCoTNad7sG0elW9PI
w4OwFIofWsGbpCT/FU9SyP5FOicGHG/nRR7Bog4MCtuRqF/s17/EkH6LUUjWZNf01nmietBS2NE+
uWa3nIiD17OL45OmOJYBLmYdonU0S7H6xoX7wjqH7sG/YG6ObTru68PHN/TdowQMB21PD6ZsfcNf
XNpWxq1QHpW+HWlMR1dBYaqy5sTw6+1RKEQD9hOOz91jWXp9FHqHdGEbahy4HtWutEOLySBDB+sf
3x4f4B1XzEb7Ca1Zz4tenE0Z54Toxl21JqNRwNjgRECV0iLUAqyPL9w7bwIli41M1pTS4dReH2rO
QroeitFTbbrR+bK049qISPkUoDmgenfBtvca7+/ZOwpjmM23f9/9/1P2BY7nsmv//a/3JjY2DWoR
6KFw4BydHyq4uBZ8DOhws4nrBwr0MVXuvpHlkwrFvIGrBVso8/ITw6L3XkEuKuM22+Lb7xy/+KYR
6rZiqqsWrbGISDRjHOLX8gIFmH1pTBYtMvL+ULk2/UXFUMYE2I9qZ0EpeuIqiPcuA3x7wRsoPYAa
+s9f3GbZFoxrGi6DCW31PmthM1gDPbVxWp5RqQ+XhWGDyl/ADC5GNxwGh7zswAG9k8V6AzcQd1hH
tUUOs6dumVJahzASTD/QxZxYMN8uGD5ya3yPjGF5jcXRHZMUzZ4ZgzqQ7FkuIPV7cJ9Tc9uoVp24
LO+8ZJ5JILQrXZP/2vrPX1wVLB+T3xYU6XwNyb/VrQb6iOWJo7x9EhAyCOpRhyUJ7K95tC5J6RvE
IXMY0w0mQrDoDvNF9Z+mwSaSvUrgt2fhtCljuWxlXlFy1FC3Oit0TyyQb95An86XcKkoWFZQjR9d
2shzG6OXZGEaQ2iv/EG/i5gvLvKpgWOTTPZGc4RPrJdvHj0OalsWAnXbJpNImq8vsjdSnCR6JSv1
BtamhlyFMO/WDv4ugE8YaAaz8zd5wmDj4wXnvQtvSayzUnq8/qZ/dL5iLjQ1jfONHcwipLPDFkiJ
6Q6NwrpsDFBCY4ApKwVxd9EPFUV8SiSBH1rTP136uAY8YxgBuOhCOEdLn+hDo8vYbK2zAqsiWKbL
ItXzRvgM64iWBWAzvzn7+OzfXnfHd1Fu8vXg24uN+PV1d9ls26WiM8cCV+/nwVKkzZryHHM4KmXU
lGyr7YWQi6g8ccffue6SVEk0M5LzFqy9rw/dhQaTx5jY5cr1aHUVTX1BA4ftdhklj6DqYcpm6CgR
RsbbxG1QGPaI25hhR/uPr8GbtYSPmxVoURB6IiRGRz9kSv2sIBKr4j43BMSWZDLIgTI9Hf1i9fGh
3qwlHMoWrslRWGL/WEFeriX5qAarkxT8JHpkZwrd3FbacDb+6VF4inid8Bt7+nt2dEKziGOnn8B7
KNNsyKMvkvvJgCL38VHeXjaYmwT2OQHhTED/jr4WnRgnPBBEQOC/IEMjBsIPZAT9wsD8/+NDvV2S
XEvXhY7nWNg1j80rYaqGuMcduCbo2ey3ACWNXZf47rZIXVpkC8aWdR612dXHh337clC+USk6wpKs
hf5RfZyoxmhLCyhG6+G0nqVhX0x5WF4OYoTp2FngQSsca3AqT7wbbx8TfWCqRtyerAVaD/fyMSHX
FPhG11drz5qmz3kAAQJzQ3b28em9dxSc0dSOvgxMTvL1URCItzVhAoi6C8u/AgH1VVum7/4/DuIJ
fRY6RMw7WmCGnooRrTPtORuq0yhUfjsslX/iARHvPIzYHBy0flimPL6fr88FyXEzFGh9uVU9CHpt
5hkonS9pIBmrljn3SgSa1NCCfu5NooyWtgetbgFI3MRpWp4V0kou/HYyHjDx+D8+vgjivUuNKNSy
dJCbCQb49c+zgFnAnk+rdV3I3yZhUt8wUN+741Jd2Chlz/OWLJcFw3GK/Nbrr3yivLbC66EwRzPx
szj+9hZ4si8f/673HvAg4AOAOorywzz66pJ+OzsMkmEa1KLYRRVE8HYAcxwUkMsWNTxHeVnsxBz8
+vi479wtRz8SWqPJEM/Xf/6ipKK95lu+4KEgXJ6BdujTGQkZKI4m7tCPDyX0Obza7/FEYK1DsSfh
jiIJeX0sRpeDsSjyDvFNoxaq4V4UxJ9uixxZVEcGCjayJLiu2tK7lsGCWSVYjBPVqqWf8uMfQZER
EGHEfhBh2OsfkZPk0NN6Ic7BscI1qktrm1N4rDyzbejZzulBzFNwzsBi+lEbnfUdJsTvpnMFBQjz
EGUZ8U3mY0WNlfJu0Zwu08oqlPspJrBzFRF1o8P36slao7mWNOgT02c0Y54SoL7zwEj0rhLRG1GY
9vGNY1I4mzWxpWslnP5ZRgnJqzSGthKG/D0wWuOLQD1Agg+du4/vo75NR1cQE6Xe6iKAlPZxtYCr
patNRgXrgiM/YS4x9ybC13vKCPNezdDUPj7eO28sdkyXz5pEN0hp+vqOlUiJLKx8BRxJJe6psvub
uXTsE2f1zovgcT1t9rsAJsXxusAXJklFgLYIfJ36ZJa2YsWKElhCtbj5+ITEO88g3xObm8deBiH1
0TM4dbg9ZU8aUdOJeC3sIqfDNvcXYEQQZ0DsWnWjKRhXEwymiFbYN0ToiCS8ZA8eXliD+sdX2BMs
OWx7/7QUHP17XywCda6irMeZSQCWSPcEwy2od4roxKv39rmhZkCKSXeEZYBy5fVRAiuawXc3SB3z
KflSNjQqB3C8UNtt4xqcbHWiwnt7RzmepMRDcorw3DpaUh04x1SbHM+xymTXOkzYmTGHuxi+4T9+
eDiUFyAE5y88qkenljDsy9VUk5/d981B6voI/ux0kAmAgo8fnrdvA8cILOT0epNGsX50FUEWw3Dn
iRlAjuxk4Tr7eMBC8fFR3r1XgctH0qLIQ9Tz+ig+nIBsGjmhEOmMphE1FyWTjnVHwASIm2w4UQC9
e69eHO/oM+RNykx84rXXQ9Mvn5QL7wo1ebqLp+JUE+G9Q2G+1h9aG96Ee7ScNEEbjobg1Fir/ZXj
eGIN3LK5AHjqnCge3zsUHzpJQzUgfcHVV/nFexXBXZwE2TOIgTrnAFk0BLtTiOvK7IzNxzdMvL1j
aODpl/nSY2DimLpwf3GsQpZoojrUcqWwxJNyK/bpTurf1q5lpwAZG4DMuKseMmtBwNWSi6GbWbdu
rDCNy1qRZKHAXHcIzJn6dzWGMETjJ17Jtw+v/pE8VAJZNn6xo4XG7Kgb655F1p0y8L4iDHcRw9Pd
x9fi7WX3LQpp16KgYjt9vOliHE3raACEB56EtLuwyA9KucvGyaQ6cSh9VV9/C3G7EG9GQU3Ny7zg
9VWvkt7NsR/kKI+WMtsgFvAeJx9hzSw60iXM3BPRevDnU1XsO3ebxpTGFPgOO/bg6LhhgJLWoZgm
hXF0w1UJyp3JtejOIBVdcOGre25+e86jvlwDShou5syr9phQ4ch7tKzWqTckDxOkUBPZwGehCHb9
pzeBVozr8ivpvDNLPfqFUdBNNTZLZHzAeT8ZZlRd9SZdpTgiZPHjQ729GAEbM54pupDcBO9ok62K
zKRVnWTr3AiC75aVwV1HkjVtmm6ubtUczydetrePcUBzkUdZsECazEpe3/W0Rn+galoluNPaB3+0
53u/WdzmxHnp3/364aKws8mrMz0eMnHsNallKCs/m2jCMUg8X6YCcXbPPA/VtA8poavRxwzEohwM
5o+rIEf89fGFfec82etTKWPWNtkA6z9/saZkcJACq2AURRkdQCDtyTSFTPbp46O8fV0DKkmP5hPV
pP/HIfbyKKyRDWq7LmWgaw/33Tzc0ZktvsqcT83HR3rvfALMJwLfDh9p92iNnBWw29EYEDKaAbEZ
dTE8eWZQf/74KO/sgOlc0UClf0jPx/KOHo+lqjHk5H26JvK330LkQBeQdT5O+DlMSV8B1OTCyN44
VoeMIgeeOrnjz062/r5Gu7tD/IUQnvSzNRyZU3Xuew8Vj5XegPmO3jy8vqfINEOKrhZpUhK3Ny16
4HUJk2yztBCOGWQDo7DcsNzVLuHZPa3aEw/1m3vAdeGpYVXG18SdOFoXWBwbEsjgBKXpkD3ERpBd
eXAaThzl7Taf0pr6iC6E7iRTcL4+zQybdcsHmdwpNHozjaE43qcjwVkQ6JhZu1lGxmrqIwEViK+3
Rbz8cEQMDA+d+daARb9tjNx7ADEgNn8ej/91l/5LP+j/2V2KRKoqEz50z2WXdPPh17///AP/w+zh
MwYOh7mOHn9ru+Xf5lJL/OXpbhKlLhWDnq/+D7NHBn9pLypPMS0Fih7twURK1cX//pf0/pImj0DA
7IyVmq76P/GWHj1N1Crs1nx9fDQBtD6D45fGAvut94ebko7Vhbe0X+vIbfcGgtDLbpmD80QU5YX+
aOxppnh7G/5HtvKwT4ArXDwAeWDszsuSdI8Xl/D274/By3Hp60/fnx/m02Ljh1Fesis4+mEe+cfp
mDvmht2Huii7nqxc/AH8UF6ztTSwJHx8wNevrz4gy5rHpsqTDEc8bQJ+uVg75tgkTCMZLNZhvzYb
vzlvbKN7/Pgor5sbFOamZNmkcJbs295OgTWSMPIpzzeJ3ZuXU7jYcOxVQmyGYVsPpWVFD1GvrNua
JONTK4fNGfy/r64+NtseF7cdXXt9pkdnGPo2Wx5virb24mbfI4JxyYmtF3YKEgNKk9vlHhb/iIEo
hTbQ+iV2uZjM9sIx3WvWFvems0v/28cX5Oib8vevom6j3UJ3kKpK/+oXn2KP2LLADiPgJpNt7CS3
5gwjQwvP3CiR4wZLfJ9OEEZU317UMyTDmNnDmesO5peszHgARXCHyg4hZGN7jPRO/Dy9ah9fNLbZ
FMO8KWww9J+/+Hn+4uEGa8pwA07W35FiTG5H6jQ/pqqfzrw5ExgkNInIpaexFyJFUkRS1D6c3Oqi
biFBfvx7jl8L7qHuFUGrYGhAZXh0tdwFkEesBfwSJSw6Z7T727qJ/a1Xm8bXWAbzP2vp/Lk/NMVY
hHyPjxvPwusLgGkgZ0KogAhDGt6hnfGsVVY15qemmeHRlqAaonIcfytuAXi5trueAXhtsXPW5wbw
KLxq06ny7fXm5M9v4lHWpbFkZaDd9Po3TS16XSsnPyb0XO+u6UIdS2MN0D7Cia7L0K69pghOXPrj
BQLmGtshS7IqaYvvsUDF6mu7D8Ik3VZeCMvdBjC7MCQ/cb3fOYqj1z3B3pquy7GrvUQ4FCQIVLZT
1nJB3S4F9Nnbxf3Hz9GbK8i4CegsowJmQFjbjwrGMmGZyNIUTqJLqG9lxc6hdMMc3SRl1H7pARKl
RuHefnxU93WNxo3jsHzvODW6PDY9wtc3rnPKQNIQIdW8WIzwzIil8dsRU1zuqhmOWjHC8yd4LJfm
ZjSaGZpJWeHaaZbRGtfgF4lhMvg2QsEPmu5TZiiKn8pGHqx9w3LdSguAeOPM9X2DP1atPGeZ7tNU
Rpe6RL9Jx1TcKbpYcHk7xhXQQ8L2MlpsAXuol4Q7Y3cIr0D7VtO+52T2rZla1TWXUeoQ4XjadqVd
71ANDJhICdL6k03To9aNRfcIys29No1iLHdDbFXnPCcpPi2PqnSdOdAJ1lmSVePK6r38U+snOaxK
oSJrU459PRDONLjl3YRx7azGfODvbTFDScmWIf/eSYnwPLDn/HEKrCRckyVpDOghY50EaHa4Pmxj
9J5w+zbNhmQa4lV7dWhr+Phg+dRj7qToJIumbP+u+v6jrum9J4nliIkzbwcbR/3Fe7FA5mjB6Vxb
EI2sgnChJA/3zKTdrat0ROuSD9cEKJTbjx8k/YK/WpX1c8RIGOQg/y7/uN0yhmHU2xGuqsJu3O1C
JA0x3VCHSe1yT3wB3jk/agIOZgv+QyP59fmBGs4onQIOxVtxIWYmfGEcZ2vA4c45z/m8wx+Qn/hW
v3dQAXPEhAtNpa9xjq8uahQRor5k7kZUQXeVzRMuMfItHfBgG9OjPnG7xvzn15T2mkMhSCWISu1o
Ua0cxMQY3jjRJHF2SLhwuiZ+ubMVINKPb9+brxjtBRrmbFN0E4BC6PXptakDhKGvJJFVoKf4ajUH
E4A/qX7BciWKYjpxPF1kHz8vPpMPOoLQMSmBjj6bOWz2qscBvylcvOdB4Qe//WXMn5J4ST73WWF9
hX/Qj3uzagRGfsKg7s3Qm+q9mUnbWy+1X+1drYsHvtaYt7DigCzQd58PbYnj+MQr9c7T7ev5CUUi
zVzU+q8vD/nC9WjotDHE/sFl32tbPElwa7eGPv3xnXjvUNSjOEiEy6psHz3dA1l/OPQwEYkYB9KI
N+KQGoaPqFycugnv3QOkx7yxWorIiPr1Wc2x1ZJfQngNrunwEh8NWEFq1pqk2gSgdIcAE/bpP+u/
//nioPQCMIL6gCiS4wEGtLgEosHibXovK2nyOMRiY9PCgEgo/cfX8u1TzQ4C9Srdh0DQ79Efvxcr
YTwtXg4hwcWR4zublJTYrVpg6Tkp82CRdfkJ6Yh+DF4vgjQc0FagrIbaAnX19fHC2M4KHAHupnKV
3LXG3F0GfGFPPCHvnRWqcbCyenVnjPb6KCpBtI7+Um4SFzI0wbP9ngTu/tp2g2rtZuoUh4Z/5dvz
YmVwWf64XxbV7usj5lkQsA8rzQ2sIYI10mQiHboUzhDs6D0HZE1rtwddfPK620kt0aofdRhW2Ip5
WPmQ9rDr+0GzbdF35pvJdYvPcEAgyZLPFRJRhE5/DZeUMsIsFoidUTo8UrWrckUub/4zCat5TwjZ
+LuFHnkT4f+1dsrr+XLndjz2u2rk2wodQUbRFv5rco2Bp/k+pSZli+E5SIRrQPSrUrb5N5WCC1o5
ZqRzrsymf44rrbPEJo0XdrSt8SmsKL/g51Vex5Y6VRds0syfTgM4bM2tLx7avlcPGXf7dxa34TWi
QOxPw7AQ0OQ3hKqsEmWUMMeVB1TRb4WTrqQ5VU+ycrrwPPBy8HYpTr1bJIg6xQRDYbhrswTj3FzE
zbVjNBMpn+De8YFlS87mr0u8C7vHALMKpmh6tjqFDTOO3OKHW3eq2E64dT+zWRi+4JSZI/zTo4gu
+5zsBWzk8/QUDg2ZCG3tO0jf3QW70QBo4wuokLLedYvNPg5TUJHvsoTA4jVZsEu2TyZPUjpNZCMQ
wNOwIE1NXvwEuW3c4+klbqhSoUZ2aHTJCoccCVIhDtx6RUkof2o33G/XGkbOK0uifke6anRPCklY
E8ow1jeo8utHSreOeNEwIS4Bonnpk9uliNfAAUGqwJgZdkSiCNAUwDXAOcDjtB1Z8d0Emci1S9O7
zBdgrIfe9buHHMIjcD8ohABzydg57yzseKts8YP7ANFjsFd0QC9MfHglXmYHtmcdBBiHgqQFYUxe
cHjBHZzEmuqTJJkZJxj4iMgA08u95W+EfUSWVhra/XXv4z7F6N54n1OzNOpNUmW+f4WCsDoQARz/
sioryPbEJIaEEIwwfLJUlYfELnGsDbYZ3Q3uYn3mQCQoT21TPY5TudzzXCc4MuN6eFYVcp19Rnoa
TumCjxwQzVDduE1yUpX+didAAaFb1j7dAx/v7euXHPaOyCFRWRsFpGSvSrfa8Am2rnrXGLeUHSQ3
mOO48cKxoTVxan55JFTQnwXkHdoPQmeObNNjtV8J8EdZxKpsCGuOyxXhRWrT5NqBPmOoKDpZ73qn
jihQyIGt2ya4CZzKu7G44dB7+/GyJnjpRKX59lusPTJsa6lSqMTk0We/Mwp/NAryqJXP7gKvWXZr
+LBXyEfJ7z7+VL3p+3H+un/PyWuPindcYgRZZfeYBkkGtdyRvIth3swwpC71xPxiJtz8B0StEss3
1m7RYClmA1KtZygNvM5hjBxgZqFCQbb7+Ie9LRKYyyBiYvuLTP3N2DHJQVaItPRA7BP0ZPZjMEJg
JMay8smmDTO3fMQVMG4/PuqfLs7rTynyUkwJ6Li0+vP4I7ektUnk2ghtNxyi6zphwacNWB9KQEia
QNrvFptvi2tk3q2XdN6BlJC2wPSetN8NMhG+fvx7GNcffwNpGIMdZDplCy0r09fpRS2B0XrCHG1H
VBBDf+7E+SJ3mcu2cKXsEH06duzE2oN07gm7TtmOWDWPD1ZzE4slz/CvYaZnimy19A5TJkjDKv4k
6dqLdMytaqgv16HMmvrAlpm1rgzC6Tyq/aDfNOgn63Ud2fIx603zzHIzKHSlUEOwKlrRnFlpHOET
JJOkIgBT8BkNLRZJvAvS/RLLqIQfNM8CK3tm2WQId31yDdUg1nFfAote4RPhjSDUcH/W5cQi0xVq
nA62mzeQQWUzPvg4vO3V7Gg1W+2M0UFwH77atY1pFH44sSeNKvyZvxnGz08VVQ6Zm3Nv+uf5zNgJ
JojhCywj3oQA0NnZiWfdSLtuH9xlJBtXLLa66Vl37XWI/o1otXTGgpJMbvO59WglbHsLNcPZ6FvG
sumkeQV2xS1vcUmAEJsmzyZuITbzR9VHxJVOyN/3DMVpeBE2RWyFwh9rE6TcAXiaYFPLtd0rGO5V
J3+llU+SKN/FvHiGB2p2n0lDNe2HJYildaZIlQMzOzfYTCDpev05H+72sEAwuNZK2uFSeWngAM0P
F7TrcJucQzp2qtnPMfGuO08OjbhjTtzvDKwGCik78SskdPkNaDD0oJhd8za+0eAjQOiQtT+b0YRH
2I0ZOHA3I41m6RvIqFVSC7WxzJBslcY2259xGI53fKijn7BtHFJXskQ+UfRqMjGUOAsFKQFgCFP4
UJbY1L+xn+xpXqVNmK5jUBjhwZ/HBC1zCyFh48BD2cuAaM1VkrUgrkcVd5/bloxxtCRzvmfE7bfb
sSy8z5UaPXwhTT7t6gTWybrybAhfZhtm2bYzpt7cLSWPKVCHrLZXMRqJmxRzHxGYMi1mMAddPIL6
71r4dNCe4eEHMH6rJinmzcLbJ3YNzMWHDs5hsYVMLCnvjKF+Jgylis9qp+7HNQ5OjKSQv8lbA+uN
hVEBvL9MlybQKY2Rb+H+1cfx4MOflZMT90QizszoyI1z9zWhNGTgLRgvNzyEE8DoNjRBHhLRvmMO
Yjy5o05RLMF3e5tmQQNxVmEd/BrJaTwzisCPtkkYTOaGVGb761LO7re+62cD2lWoTfgZw4TN3IJ0
WHXk2pl612pg0p3NWfFIldP3kSx0ejJTPn1djAUbRhTwpK0YKFd71Uy6son8r0ZlTKQbtFlQbhBo
Ak4b6tZ86KEigX3joTqfFid9ll5r3EUtzJBVnSfDE7hGUlFG4qO+ZSowPiNHBvREVWkQoGTD5yJM
vvjEqw7BfHSH/FuW+u7XwQr6z1Kk2W+CQ4erJqoB2RjQs6dV4bTLgxXU0VPeeaQ29KbW16RZ5+Cd
aGJI87xnfUF6MexfyN2CmScdODWv2Vh3DVjlCS5QGM6eJOJnAhmpB01by8HrvLFCDcuz+1zcwKEP
4SOBpShI+E3s70MRZ1B4MzWf+8MI6K+XuIoPhqGIy+0h1DCJQjL2E/IMGYJj1hHv5sFSGHYLO8vb
cFLj16koXVL68L48ZKS5nrdKCXjPOWlgfM+X6EoMIU4vkXliXqt89PNNPbbET4us8BRzmdmWZ3xY
GGKP1Qj+BGmhmYBD94iOyIYiuS6IrB7RWWpPuO3nvtg2LnFJm1K44V1dV9UjFg3UE0mAV39rWUP7
yzYM1jM/So0bRLZZREu/JM6t48LikG5SkAvGlJmPY2cEAPV4KxsSXojOWSeWEz+aoUUyeLDgDV9X
Uz3vUQBXajOaGeOryK+y7MZzutLdkGU0zfslCKLf9qwy92yseuMLd5q8vYp8jJpLMFJmS7Dm5GYO
ItEIDxF8hW3arcDipRBjfVKxVznmi3gbZL37MIQl36yor/JfiVhMYCEG0Vcd7Og7hcUx3iAZLi/V
nEBwgFDlSMiXzhSu4bbFycZ0OqPZjnZZMOnyq+kpcq2KgAjq5q+hUMtTExvhcBZXJV/RjuiSktTT
tr+cAE0xY8K5ZBKVAJeHzI5hA6gCVI/f6eqsr3rxtWjQrJzFpa354lDLSH0Mk9EBo2qEdIALhgd/
dwj/d9j+L+0w/s/D9vXy/DM+GrbzD/w9bBf+X9hMMDfibAvoHWgf5d/DdmH9RQeIiTqLmRd4f9zf
ZUVWJBN18RfTHOaxHjN3uLSatfp/h+2O/5eko43KAkWlnn3Z/2TYTo/zuMSHdotyD58ztS2flTc9
sCjzDdfFUpo0lf+JeNQbMLHBGf7rh7Q02gMicyImUrr3DfXVuum9H7wu/m1SmN4WEVi6afwn08nu
EgZy0cSmv3bay6GmWjI652qpZHktneDCK9KSUJyRxR3LgdfHJsiG6oAUZu0Mdg37Y7rIm/asjgU4
OQgNMs1XQcX6W10ZYHzSuLoKZPHdLcyf1RieOV3zuzUCBC32uVl797E17HqHaOTHOHiuposheOwW
80yG59GIry+5FKx7hA+3qTmvlAOChlluOO8DWEnKlj+D+olfhyviyoQktwrxrxMyftsFE69PtvVZ
iRJmFkN5mDPSF/odE+KLVjLXc+Z1unxa8iuiH+lWhONKGj/TjNxvdzmMwXLtB/VqUsWZEXwe6Ycw
mbhJm29LSRoJ73DNt3BhDYji82iqrshTb9xkDyrTwf7UP0ZFzTxppfFzQYLF4NrqzpW5rDsfjFgr
n40ISGTbW+sC62zu3M4GrEWj/dxEP3Dlkd6BBPxTCFqMINwzoabdzA6XwdrtGOOojS0AXeZV7NRn
ixmRyoCC/sqj8WHI5mc4RectkInVQF7OPI2XnjnexHOzYuB7NiTJU9bspuwHXFt7lZka7krmpJFs
SH9PIkBYpTgLBoNV8cbp8HeCkOkOzDHTu4jDxtSpmQ1K57YhVID2Ee2GdT3e5t05MW+rchh2lM8l
CT5BfIj76nLIBMUTon0ZNve0qtaeuCUFcxt79ga8/W3kDp8aP+tXSs771i6l5k/1KyIWv02Aulae
O99FlX9hEzMBIMpflf6yA7QQrCdy0+rRvG8lF3kBO0Kx160tdpfOIn4L89kRnbdhcb6a00ezLfYR
xMTWw1IwfKnZQB86qMepBDCSUvCp2Xpowwl/Dy1k8DzFDN9qOQTdsJJdSR64StdDW924/03Zee1G
kq1X+l10vw/CG0DSRbj0hkz6mwCLRYb3Pp5eX7ZawOkezGjOXRe6DBnM2Ps3a61vORFD+pOa87mz
c69syUrrq01IBq2evRd1643QNTurOCRD52jlYYlv3K9eo/TeoH8uQ/7cRuDSyT7J2Wvp0njtCHNz
KguT3oDxTEb5lmCx+B3La6DJ+WuvDLcwKbGMj84IK3dZ+rO9PFVkjGmJ/kD6GLGP+S7XxHZSp9NS
SV92rr+jbvhK2zcYJx0TnrCHq1i0O616IZFgPxLwVZSXVjdvA/hjZ7ZjcDt8DI1xa2XhQzgWP3Gk
81MhNMHVJlnmUz5wk+nnYR37T1Npv+y22sd//DD6gDKdLHHSfmZBkg6K6b21pO/chK+2xUsidPWn
s6VvLOUElFqjjaGIYyJMfOaUB0Xk/tBGXhoVV1QavjRbDzNEkKDQV0I2AOIE2DdvxFu923oGXL7J
zItYVOq71drFFdkOd7ywt1giCuY4v7AohRUzts+EurlkWJ0kKd9Kd75y+b7WfqLrb1lYbpuQzUGj
kpv6JYcL9vRi9QyY8nMd/5Kt5hyTiKxQZTOWWxMH6GlFQigbOinU1ks+6PMj5+jkyeZylEtea1Z+
v0k69q2KoDITzmhuNrcqFsdEkzS6UjCpzfI8kAC3asrI7sekYiigNFXaLUMMYa5srrS+Y/RM+J8j
hd0NIhXIlUUBnVxemjrbkO3rlsZs7a2c+bER1es2bMkaq2RhBGvMq4kPL6WWTD4ypTuQV+wPVXgB
vy6AyRytSlue9EJ6bfPlytr+kJr6WS47N9QOg4gI4xqTb0KKH2kUNSo+47sN8R8S9mQxJk/jrb0o
NFi5le5brZgBts7XcdDFu9rbjDiN2CJoWCd3tbvTEcc2bQIDL6+58DZpIjwitm7PSdNQlI9R59Ra
fjT1sNmG/UIQX82o4Uy8UnJKihBxCLhhK4E+JKli3CkWodZSrT4T8ljs0lAydhY16020+uCZLZB6
XUinkOjRt37AyGIYc/JCNTUFOvP9Bz4gKfq7KDmSNTQfIo1FbNRpMHpyiEqlVTd+HgE6JV0DsPti
hNyKaYZ1bD2ZrR00K13aQnizGOJNpAqXY+1LlyaiE0nhcoZEym4RI06/pVH2o7iudvJawxCrftd9
dJMFjKZGAD1THskzVI8hWQGe0taD33JiXYmy5bUZbaM8t6pGhHLcj79QfiKcyrVF3qHVjpy7kofz
VinPREESdLGOzQUjEvHNxpPQ53o3pybnI123O1Mw36+/SPnQSknyYkvx7Ekt9lndzxtYYzzkmsao
CeFQZdmuN0vNNwaq/njJ3vs5lgJ9Yk5m2vFrDoVsId4jmuthRwLqLcmW8qTByf3qmR47tZjSfcik
2qkK3XLZU9TeQv6eozUU/0OSy5uJhM2A505ZYCi/ijQFNRzJfGANtLyQZa+6JiBNlnnoajgKfb0u
esKm7n8b6jaiEdviUpbKp0q8xUaHIQEFLN4WjfXE4uOiS9bkqpXeHAeJQsF8QS9nb8hcVd02nQHf
waNXUrikSzRjmyUw0JU6a9kW1F0b4rpDVzSnZd5IpPQm60/UJ7LHcBwqmNG+rmX5ezSiB4wRkh9b
BaeBkp9QHT+rSbfrouUUF/LDKsxAVcttrw9PSlt4MqmbmES/ZjP7qBqqNIFDjceeJPkGhffGsAYy
WINQO7LUYTd/r5n0fdLpGztr3Zg2JpUntC2hO3Xxfi2shBnDsMnDu9KkOVV6trfn4hLZg5tPl6bT
t2WJQ6yuN6Fq+GRUE7lF4UZOpi8yXg0QXWeePRXETWipva/z0nwnJ2w8rOMaEWIW8/mPpZEmVojB
7QrYZmTPM10jbcBmAiBp4Y4oHGuTRcoctOU4e30MrRcbnlYmft+s2DfXyc59be1q0qu6Ud9GJlsi
oiGSlD5btvdNrZqHezjQr0xQQMZSWB1Y72Q4HnppU9VwWJGwcjOiecmDbkQGAvxQ2hhRbgdKAS5q
HHvdVzsFQ9LKxQTeaz2MJBs+yrGdboZp1bdDnMnHsa3SDzq45rGqOlhwYqVK6khmvZGrRwiyutCd
keuuauSBzeNFh368a2pd2qb53Ly2GkozbVLvlOGRLPNFlCXx3fXylK6LTNS0Puw7rdd/Chk/ctVP
/YMtiU+djFiquSbtz1aPaGiOKuqZgq7ynDIKCAarTJ4YRUs7lW/dGWPJfECsa3rpSPhXLpv1lgRf
Wlsxtu4aKvBl1Vj1DFBe7iRPxb4Fepu5ZqMuAeeHqm6ZZG7nnOyh0U7elK6bNTabkv4q50rirqMc
e505pFeS3Jk1MA8iztogLdtJayt8NsbB3mmiXPmh3o25bUiZwhDElYtOHMoMFMCa2uqrmhbhW6FC
elPViaCGolgpFZFQfq5MOBzRyOSCamY3bCazGE5zKdI3RlnWbpZ11njKVDDXKvN6/L2SqbmdR2LR
RNx/gJ6QOBBV4ZkChrdSWY+JrW90xpuku0FlM6ygaaGdSwJc/HjPLp4LWOgxccyROKHoOlvt/KJl
gJiW6awww+SjNM7zgfK98xiysO9aBDn8WfihalOQI9plGlEeE0k+2jE34GLlO2monsjOflbzFZgA
sBJt5niqnrhX92pn+RIxyN7MZtNnevMuBhm2t5ADplK130jV6k9pd1UI8HWBxhNNQiqwzXmJej88
5Up1quV4Z7MGEWvFLGiqfduIXqoMulURXjoUYBSAEsS/Ko73pHvYTqaMpBECz3CLSHtdJ0nxh1Hh
4ZutC1Tnlz0b8Dd1tk3GkiT7dNHqJ0VpJEdmnva05glcUCxAjoGY3wWGpoDclluvTtvnNV/tRyDS
iGKjFa9ibuwLtNdDYkZBGKJBbKC0OHXGB/+ePu4gEap9WG77yNQCpbYfF/mjgs6t1uDaxnYTMj7h
RvFNtHVaWfJk0llyQGE4g5g3M0GfaF16b1SGQK/YrzfIcSPG1hr4v7Mtj7+hZNzjwfsSdoDUBjnr
PFfWJTHxViUt3yHfMD3AlB2kdRi9mfBedEvZ4A3UodwTokDSHe1xUZwj0SEgl4ZrHU9g9Uzd2uQk
pTLKjTe1gJDeaez6GQOx4Ie+7udjwWI4R98XcDuYp2zUqa+UKNnqiaq+Si1HQhcbbJ/lrDMCrZD0
c85Uygdv01xiGAc+oY0Jm57IOtDK8RKQIVwEsNhwE0q5tiX2PN6LJC+fZyFsX8Mzes1JfnJ7wB2v
Klb6jSG17aZnEQOqdJ3t14aUkqvBBPM5RU95M/VB2eI/64OB0XPiWiDmXhUdBUg8NukpL4V9K3MR
u0hqtTtngaWflE7NTpaS4nUCrPl0T0X4nM28/zVSX+z7dRB7CZVhFwyN3D9DTxkuA8DuvSCd/4P8
RlAJYzaOG61sGcnqdmGf7cno33pdCW8ZQcqP8pBwEY1MO8EKhknxNKiL+rEaWpx52H1k1u1KE3qq
DZF2SAmxV5TSfNLxMAVWmc3nTK+lwyontGAmH0zDLORbqDR30V8rTiUpybuiNZsztEudVCWj5qhP
c7VHyAEW8cihvx4AgNC1WXpbvvYZ96SsL5DcpVa7EW0Rv5Hpi3xRBY7yOth6rwToNxXS3vN510ap
5qN5rnyhp+y3USrNUdL22MVa5XGWicmmjx10TwHiyaMZuZitznYZ1cYveappfmOU0dVWxvhnQEsi
O12kER8fVit88dCMkb3qDQicUJGDdTDpDIGELgdMTdwJdmahNRlZpVSlT5gRePSpPMZ8ahN73sl3
K1u3srJm60W23ORovfFUiPbKPds5JIW0bNtwBg3aTSpiWpgs9ODLJlt5FoxvGxHDL1nl3/BRDUdt
Q6/J1MRlWFx8L0PSn8c83SVhMfolDbo/6KS4hYJ4Vjt7q0Il3yhmHEy25qcqZ7aZJQ+p3tlObEFW
r7P3spp1WnPlrS2Kc33XuQzYFp8sotUc8PaMHMoWeoiJxrYu1/GQI6It4p+VWQn+OWgc0usQhzt7
yP1JkwdHAYDhtMqK/DEMvT5X9/ACWLpNK38un46Vkgcj0bEA8hJHrQuPbvTePz5YZoadjxXI1ggH
28MQZ6zPKUKMJWfawDzJIkW7GuInKekZDqhVBTp13UlmtdXbFsYGKhMaPrk+KfV3r1xW+NET6xEn
T4szUw+T8bmhs5EjXkBMTDLMhvRwy7PtQ9IEqtLkvENsoDop+k7lMkgL87uek/y5LMSpm6fWN+85
VXYRaltZ6aiyFfqpLK0vdFI7HuVvARMOr2Io/KjrgyyaPw3FuHLIccbjUea7/Q3AwZfqt1AQkI5T
jEkwRGwkS/A3m3tTlsJ0sPJM30B84ctnbM3FJF7YrvgoUehJ7fowtOtwkDJDDu4K5y40bL+1IoiU
WTECqWBIqIf87FpWl9ZRzYMoTd8bQ75EWf0lYnvysO/C2xHZgnUU83NRVhppl8xh2rzM/LYqhiCO
GaI0S01MSVWAp+cVcgul6h4iov858i2OFiC/cveEIOQYDhZVZVa9tMAa7dr6JLOJ1UFZJhtZyk5j
trUHphIs4wAwI+JsYc2TuxCn9ikKJRWLdk8YVcpGtA6RX3dqzbjFXuAnSUdk9caZM3vyo7I7aKhy
0BxUtl/aCgF15MID1zpKzIF8wsLTz2hN+RAaTfW6VvMPcFk9WO+Np9Tmqc8a7syKaG/DYmKY8QmK
WjpqkXEcOlEyOJPly1AaJFBP6nzBLW5upgrdcLwcKqL5h4RoUOyxP0BGuGRM+2TwOcDvdLPbunpR
p5Uc6Jz5LfvzicdAoO08pq0jxTVrA6DdR8HE6aaqPJuI5DG3xw/RZuuGGNSHoqSkV0flZaHXZrFv
n1Ul4nmVxSoxkoF9TZRDUIxEsVfRMwqNfEO2sXEwiPUhQTjedQRwWghi/Daer3Je6E8F48XEwjcT
FdB0tDw2NxWk1ECplnSDjCKHDVVZDyImd3uKrsqq7flKXrgTT3e1U2FanzYQpS1edY7ClLsRxDDh
DqwTZZSSc11Kvi6wGodkcpJiRSZdlmxYnqFAhpvkL5p1sKl4mnJePrisZGr7xB8ZBR2HTGaIqkig
iKDMXsdEri+UBie57w7G/b0YJw35yZQ+ZLYwMXRH3/IYZz4apS8QDYrDYt66zTk4WIRoD0JtOSRb
wDURCYYPCA8zao9quKf3jxZytlXZ13qtHxeYS5dKKMm2kyFJJxNSPZLAyRshWYWL65ob6MGS2nhB
4LaZFtS7ilnXVy6eTdlI9lZmIXzpdZa1JWewqacX2Shuls5ifFR/j/X6x63ETyRcGoACJKaTW5HB
wW6edXPOtpHGibr0gcQKqiD6qR+aF9X4SIj0uESzpF7iYQfPyTOVhzFmcSl9CuZwN6vS4ZUZhBfL
7UoQYytrN5bH2cbq1/GpDEmlXq15uKSlKkigz3YtYo+THg+g2lLrfbAaCsMENAojMcbsHLzsw2iZ
pjwibghBB3ZxvlP2zqlEir8NENkZlDg7xHUIP/YyKvq8TwX48RbehGWO4I4Fg9IG4E6loZzlhUgN
1abEXXIKFYayGAwyO9xJsjhNEZJE8n1rC0BK8nwPYCTxAkFDK1Jf13syoGmIGbu+oufvIMjFuqPB
QXY7cnjveIBNy5mbpahBQs1qXIVuXy22LaH4c22wr3jLmr50kHHrh/KO3QqTQduWmh0zMaDsqvqu
I1W+0AmTXLgH0/onFo03V1mDmkyKWZSsaWAoRNcz5Bb6nqUlGwndlIKuL76UyDxkTXmcjUjdZUP2
1i6RdBgHo91n2bQriqjeplJhOkMISc0p6txjZ0GY1NDJ35aU95tJGY75/bGzqY/oo5v9mOS9Ly9E
lisqz7L9ZcthWqE8ZClZ6tNxsviQJ6G5Z03TBoWljZ5K8OC+kLuvAbvdUxoa33FJlkyk7QcmyFNc
igCmAzdSZE8EgWMYdcpekr05K7pfjaV/ZjUIt8we1afamp74GFyHglzlWo2+qX6UIwi8vToZ+mHW
xSEa08KVIkbANroMH2MLiQ5zCNUnQ68MajoexLSLarV0lZUGsirUU5bOV8WUL0YUvYoBAkihFRt9
jdJNkypwqqHPtw21QF6AK0mnvVYYhOsqiHYBPxTgoGhlZ6zfWq77RZFCDpxsR01P8bA3i62ZPZXZ
iVXqhTYVaZoZsL03uPuNPDDhrmEGcktTmA6MY8Ur6H6ZGQb4KU+w5y6jJj8MgnkmSEK/b1dBcWNf
SGScnRVoZ2Dn3wImcMEHn/wh2Lwz1AuS77eq1F/nPr3pfRHtEPddZGLp26laXE1ZzkPG2qiRfodG
wkmfJKgVkz5yU37DxRyADGYGuGYkMbxn6gLx5ENqpR9K7a0prLvmGC3OYt3sJj2WS3Lpw+F3qSXq
0eo0G6VpUftKpE+XRUQHFK2ZA1nltY90vEF1xcV9LkT+YEe9w6jQTVZY5uqyLXst9Va72xgkek12
Z3s8/sSVJ3iPzfIwWtIFH+9xkp5BGVLeQW0qpk2RdRCO88gv2u7Gj9WhUCrccKRI6kL7umT3FxiD
4yjzxhVtdtGq9TAsWGL5aUYRAzG4XZFjhkhNYyQM2C8hySgMgPNqF+n2q8m16RDTdTZbCZ3B1bjP
52XxCuyZGPklvYwV5AhL5eUf0moFG88rRSx46GWDqe+YqbzhMnyoRr6XebaR37GMijbNCpIwJp6u
0O13qCLOwGd6UgG998PvEV0ZqEav1YPcONs2GXNGfE9nPzVh4xq4ynK6xnrgvZffcwWnV2H8muLw
I+JuM+rJX0vUEfLT0p6MUpy0edizD3YtSQBKNC9JEh6q0Gq4itOUEjBxC9IR/JZZ2w2TVr/RKsXy
4qZh/GbQKufSerNZ7D41yENu0BnJIyCf+0mtpjRmhRiFo8PAqjrQLO81Ejpp1QgJiAb6O8w3k4c3
5yGl/2BCrXWe0iA+llexA+gUYYy1vu2SoxEgJrAAZYWRVsVc3ISlOGnToscvZFfRFiQ7qUX8AU1Q
DfN+1xSpZ4/DBd00FZW02NSBeUfvIx6yod2LPHpoU/ISLO0Sizzbt3GxIWUKPo3dHxTFive2JqaA
MM5XuAKXpc12cgSfpc5n02d8ZzpQigc37fKR5zMfYJWZz0CZfiSJkeqCHP+OGY0pyu2byQmIdLln
yFXm2gY/X30QSr9NtdyrxvWxUEBr0qk8jKCIHuI+ZoFmC76nOqGYUmxxhDcfFFl/WRsFN3BKjbOi
FvvqkSpL+mNZhduhGOGzYFelkD5beRUonbLRlvLRamtH6W36ud8dQCbK+m1vZZwsHF27JE0DBDEb
AtuChHFbEzVsuY3ARqlTyS0kN2yJKL7k0TWrQw/pPtaejKy7qBznUdycE0V4MzgBU53q+09Ne0cE
3vloqTS3HzIF7aoB89GI6GXAgkIuWAe+O1JwgsR4iqPFzdoXLV8CpJlnYGdB1O5SgCvzkQTFjRZ9
2bThMMPAGXCRADfginX0/AcXP7ctySmZDW8xeTP6OVD7r1gLJLV+Q4H3GS7iKk13bYHqReOd0MkE
iHiItj/mmQLW45MAdrem3Uw5hps+AAXg94RwY8l0cuO9KIjJhWBCkKWN9zDZo4jxahN7RQOa7KnG
XsUWn8ldpsmmawy5tFstWm0nrA3pMc3N6NZGXXNFf8M/TOzjrmuFvUHKobiK2ia/yC3RNiA8c1Y1
nENu20F3YVOPBaFhtMD+kbjBQ2aF2l1LwLdK+M2prgfgt2o5bfoRPl1VlNpLmSg0b3PHUZ8iS/Xs
VsNMG9cX2A7yu27yBuv10jO4zaOfTjOjnZRxRKeaVL0Oco8QepLwebapVT+SxGq4a55e8ki2nCxJ
75ZrzVr2kKXgLyrwYikHnmaKekzQuafKHYs8WLl2uAX6d0tb8Wz2KIAYpb7jLfFruD2emXOIAqV4
6CTN4rJ6YWFebaoFq0Q4lbBOaRPKRLjkkGJI4OO8J6O88bIw/1JS48qy7oXko50Sxz84IWgxAKL0
pMH1xLpTsjz2lrW3Q+a69axfbAz/7CTVCxnmTJrQZOEX510K3zjlEw8qJDNh1UNk4ow6a0AE96D7
JN6WCeEjWwxNqSbCCfqHZcLIYlXFtZ367Wqr5yjXLpDePoSiP6qT2KdqD8ij3aQ6mn2yGjJ+lKvY
Rll6zclfpi6MbrOU7gu1f9O4XQFRrdzgWozSLRcB89HJsbX41szqtZDAfwim0pWqutPMvnFgTSNn
pzCswCiawy89+2nlQbgSxb1Ll4qShBGvCgLOoRP96RFW8ji52gAGol6oUaXxH8tMcZpDPY5FfNbU
4cHqUXiHa7hR5+xjsLMUAlj9PYTxL1WqKK/hIePzLUmMFltYH70zxVjMhbxRtSYw12hvG6x9yDNi
ox0dwBq/UBieVRmoIIi+6yzBKImXM5k1zhLq8IuL4piqXKeVavH2tREzgvuZLMNYRMQWTsvilAhk
t7CgJAcj+Fu9mhsrHveyNt8XiqFTl7YnEcWzqXValrD/WOrikoYdd78V36TYEG4Dc8YYw8eBwEMp
Vz5Kbdlp/XDpyzSImFXg9vhRNCEFkWI/3VlCU9cEPZAjbPSSpw3NxiotdWsu5RL0xaz6a6rABsbL
6RDKcZ6pFPtCvY5FtzPSooWCFX3iILQcyRAf8FSx+3TyTyrjGCvTP7beDJGt4RrP8gUN61mRoouY
Qs/oetis3aUc20CYy6Np/7KHAGP0mXUh0LM+80nLT2hgbC+f7kRT1I/SuCWS4FtnHQqGvpF5JyUg
pgqucCGfyGh2tI4RS6HssLC7SMAfl+FmmTsU81uMJQ9zcVMy4fW9cZcC6BFrMr1Fst7StoXZLrLn
Q0PQhB9PCsCkGOgNgOx7NkruN3J4SRNY2xCDVmcF2OxWdLZMlClupb5Dn9yYm9QEeYnu8WDY8DKl
O6M+KozfYi2OSD9u+pD4YpULpxpG1ZGY1vWdykImXUgFZG4OTCt15aiHSL3s0ZX+jtp+TyTEI6s1
z0ytEzOOPe3qwj6MvSb9pVMZbeVGY0FAS7N4ZlltCGHYwGkEk5e2spf25Hjc8/NQxo81Hzk2kJRh
pL5W43GwpN9aCjBZU5+buvgVmsVhscfvIW9+CxFupCGMPAMZgasM7VdvpQ9ChzPF3fpo6VTbo7FL
aqB4SnS00441FO6iAZxg/CPh1fA18xs+1zPouDMGvfvEq1DObd4cQUVd4mmV3AKoWD3ahWtXnKMD
gcXAs0gknpG41Gn+RpG7k5r2Mx/it6kLVfYQ5mGe5JdlbH5KFrkA3QrB+Fs8SbzaMgOozbp8r3pH
nkHFKRkpljtYxifjYzIBEm3wSbS4chfvFWu5Whb2O5A4d1WGmcsBS/0JeTrhauuQrWDVzTvi9piW
xYWRnQk/B56LPdVHAY/4TtMh+01efpKBvVVLpdpP1uDlEpvZvKu9SETHtqsx8zIxAzPQL6w2cPSa
AxO8CoSr1YwSzDD+pUae9wm5LCT4MrlFmyIHtWFfCB6UjmEWxy7PCDugkbuVIn6tfY8gKn4ahLmR
k5G/cUxjX82s+JDEC4+vZisWKWrF51E+lCwe3BarhNu3ZL6EvKtcDzgR0PZsWmPU3FBJfvTUvi2E
1Hh5qjC3KzZ2NH70xuBZ2rGsWcEsLQ86ThPPhAReArDV6BPioNaW0NFqJBmG/oKm32NJqjPl6EZ/
GQUktzL+BNX7rKOKP5QkGHiZkuu/VCH9QPPlTJU/p4k+q6jrdyWBtIqNg21EdF9I/eo75b2SGldn
c5r2uit4F1ATQSYe31YbmcSUU0SpSnFEeo2QIdlB+Lry4zoIGykaK6VrmmteDQm2VthJ5Gge8AQ6
S3wZupMdn+f+JTFTzesNY5cq9T6CP9g046OV5/VOqnm1dDl80nsDccSACGaBN9LY095Q5zc9bch8
mBUc1L10W+vFieziIM/jGQ/lEx6zDWydwIzbQGMi5kyFITa9oMqJ1PewemghsbOgWwOcqVBXBvZZ
RfzYMJtmJOdosf0go2vso/k1MvKPZo3VTT+lt05kXyOCw9D8VikbOpa8kw5qmHpf6Tdi2tTZbtEh
hCZsXbP8dH8t0irI49UlqWlgr2cPjwnzgMnPNG9p6Wsllhx16mBGCdQFqeHCzKgvEmVf6mCOrSk7
xiaSMEvyn2PblS/6fcOOGC3KHhpAmE9JA4GtlfhGkaRKe2Xpk28s1+u2GFTxDdYm8/N4LG8r8scf
Nba4YRSsOBk3UTEl8Tkp9GnxFELyWbUu/St+z+mMihZRviWBw16H9LCI3tota6MGVlx2x4US6Fjo
WfwrLOOWK52+VQ0xEcmsM4MilNqtIJ3PmdiJvk1G9EmO9KnV00+zYZek9FXHrgV3kiNMxUcOWB/H
eG1POX6qs6kW0k7uxhciknCahExBfVWUL2adgfJWlEHdy7kVsdDMfrdR63LmQv0SwSpr3gxmMC7l
S9XFr4s1ImIzXroEhamclM29ibqaJD15ouR8IyGjfmpSQzwMNoNP9bOisCB4wSSJRTqldXZtMt2J
BsJSGEBsmSOJDRvlwm9gS22Tsb82ifnYxlbyOBm1h4EcvZRSzvsWoTSo7i52zHw4V4b8liT9oVK+
0kECfE4HwmYGM87Us49Ps022IFRnR4Wn7c2SThNJfeN0lI0oMNm5RMa1MsctS3GnobAz5W8xsVuM
xTYdBOCA5kNNf6H4Z4b8wnvrMg+2EQutHyIZl2AQTPuiTqAQ6ZDQWMv6qZp35yuSU92oDLBHU021
aO6hGeNKSM9RenemscRdIgSDSvLa2mF/714aThXwjWnna1gpsAoixxLXCrJGy8GnJJ6m7KqiuDZ3
P4aVDL6aS+EbxLMiUCsKa+BzM/wjb16r17jcjHVyqJLlIb0Pk6BShv4krG63dDYd7iwxcR5v+WAf
w9GynQjWIHahZN4paxr5EXEyXkvIHkCZ2L6GkrBemAzGgbra1P01rjx7koKxvO8B0K1ldYYUFACM
hzPVl7N7zdImhttYXK35bJhOnuPo0ONTlK3BOMuva98euh5tbqlvkiVCrJzav22FI5Lxing3ZYzD
C467U2rAzbXECqVo2uDt2GQCQ7xICAxN0nmkzlLwP+FbRhoW/o4VNoA9Oldhj6dmiI9m/510EsIc
jRJJ05fVHeb8kyuXV2dC/VbNb+Cq/apE4mpxpbMqz5zJrmoHH5mXF/Cw06+27lChK/ZpMqn/B36h
Ixl1dIrsvG57t5aIXQjzPOUgmSw/Uev4jJLO4WzGWIjzSYRD5Ud29LT0UeVbMF2/AbZgQmLe5mFG
3rP+P7WJ9MKGO3YHLZ9QXOsFNue8K/gqWNP+4Sz4lzwWl/q7vPXt93d/+qz//f5Hvyr270kU9//5
73/51Sn5alEl/fR//11/+UPdf/7xv2GGeZ/9519+4f8RH/gwfLfL43cHAPOPf+DP3/n/+z//DCF8
Wurv//i3r2oo+/vfFlGT/iWfED/p/91jESRl/ln+/vsf+G+PhSr/A5usiXGYMEOCre/O7T8DDaV/
kIpFArVECLKFzwH3xZ8eC1PCfqHgFtMUWb1rCfhD/xNoaP8DMBBRhhjBVVXB7/qveCz+brCQQIAw
0b0nJ0qaSvzqX32zqkpWmV3qsY+MdGCLklvTnjovfrYrtd/900O5/rc9+J8jCu/JF/9sGoaxgYkD
r7KGawSWxN/yN0iVyjO6x8THyav9wpzWGcy9DfDHhWwitBEsndYVebCDRPJf48YQ2XL/x0nJ0HnM
skGcyl+/UUmL+rQk4pN7QCSHUmQoFe1G9TRg59BB+ad7Kyz2eArn/8Wm/n+Ypf/4py3s41ilNb6C
v3mT0QgKNLFq7NdqghuDSBB/aRdB8EA9nclWp0wwZiT0XdTEm6VA5h+hk94pVXZP6p5QFfy/fw5/
ozz9+SxsIg1hWxElYCp/fRaCZXPGsjD2Ob/HY65VrJpSvd/ykVyDcG2qn8JWiES3pKFDrJJlgaJn
9oPFxOD4v3wp98f+t8+ESXykAm6Kjx/S8b9+KWsotwVdIdLKRaSntGTV7NJr2DtDitlVDqzUr2Ki
Tw9YFFfvdg4BtVeTyHCQ0qPmN2lD/4uzM9uN3Nba9hUJ0DycuqRyle0e0un0kBMhye5onqhZV/89
9MaP31IJJXgfJAhgIKtIkYvkWu/wAsxH9fwUzEl5NFVSZGf7+zCGQjfGfpVe2IjwTMg6AZ0FU924
Y/LFVIeJIpsEKgjXCkQZt4/YxIhnIxflGZBb4vNiaA/M3/a+F6Lxr75OaA6RLNaT5CL7BpnYTYPY
FNOnJqlNhMJE/hHqhXJFWtTxZyuCnzxHInvJ4owb2oTCxl+ODRb3/ge7zRcOjmyoEuFNysrZ+nJB
Iuu9EomvoGxT/T8ITWRn4NjdYwes8vF+KPnpt1P/JpS1GXUdxmFEsTQLdLWBLDCDnnxqlDD8kyNs
/gwT1TnQUthZi3J2SdU2WvHOVpkt0bxUyes2DYwYLHBrNOWzaZbGQRaUu30zLDaKiaiTYZCRtvYi
pVXoitqprKiRRnKX4Xq6LBYvJSoXDzBx/3Iy0zn4atrOZyOoJ8vDpCC0j9YrKFVmJUGYJg3sIi/O
fZHNn9OWZFjkSvcnlOX4bNUTnUG8enj4L9R8x4jNxBPT+Zwh+/GooavINR6Q2R/LMFFNv/+tb38f
CQAXHsT6UTdH4GT9+8hTiLpCVQ3aqqPw0tQuV/FkpDpjhgehbpeVFFMk8RkcBMihbzIOsofdKCpT
fmVrOCnw4ynEO+rXqMkHf3Gc6ECgcm9oiE4h4+U5jNGSf3+jTFFMFdR020Mw3aSBUja2BYtKna52
rXrB+2cRtVqTsXHQcnFYh+ozQRbFBTzgHgnuRtB1N9I4P0/jdOTOeqMQp5KyOTyAbyFMCcxic6hl
ZuskatywOzMPMGthKvNTNQDhfvCA7+PTV888XNB7+KhVYgbdYtYfIoUmVkjr9N+m0PrvIBI8XmPz
+CNvdboRSjfZgcnz98CR93bHsfZVDY8EbgE6yWs9Lc6oax7AuywIa606jx0PB62P8jPpDXFaic7u
SqB897/FflAmCKlDlU/PBe7tZwd4FmoVyMogaSvaF0aRub9ZbKqLUJbyX9r1MQbwhvL3/ah7iw0n
w/8XdasC3bj6gnp2Ty0WZbNnCSHM49y+KMvkHmyj22TJpGLGxCpD+xCXyvX4XBsp35B/BUaVmhyC
nvkhNRf3QEN2J3Gtw2ymcaSBLDQXfEIWAkaMG6hLkQF2WYtoKrsGkI5T41RwXlwY89InAZGqacIf
wUEK4kmNs+Y3ZUKNuEIx9IWCifP5/oTvZRNEmDkT4UFb4FXX0zBA1ZyHuAKGxeX2YvSoRdeda//e
x171fRz18HI/3o0Qkdx3ON6iosgu5023WcyVWiPdVmpZAPjW+buDxP1rHhzZz5w6y4ZH440/uiEu
P5ej5dKtwXTyiuYp7eDcyxZgAXqo/jUOC3BHOzGtI3XTvflAZx+lXJkaTKnR/nbZj5HHUosH3Mf6
bvx9XkZFQdSjUb6RbLPn0p6rdx+nLtdYx8bGDwkkNJDWAVGyM5zRmYogjTTgOYXG+ZFAc/neOfxX
l3qTOKVD6R0IQsl1tz7FXYyykDfFkheTsK0cVxZr+E0WXRFkLDoqCXMYNMjbntFBrz5ZGsDRRdfy
k2ZE00MVOdrBMtjZ54TnLfGa1sztJUKHHVXgf1wEulvGPrphgo4kPF8ANdNBItsLBe+ZFacZaCxv
FS+tintx3o0czU6l+G01tM9p1zqUnscuOkgqO0lTM0x0TlnXJsoEm49Jid+uegRjAi+kO++WmnvO
chRWF14OFANDRIZ7ulr3t9TOAC1evijYW0AMoaeuV9AAED2krBUFsejjL23ohD7I7PkZHJM43w8l
V/9m1aA9yVziTsNj9MaLAgVEbYRBEYR9asAbAusR5nrvW3GMrD2vHDSVuuIKwfXf9we2ZEDuPdLx
cJNGWa5jSCpXfFybpx+5Frc/yljH11dCi9BL1NEPcbM/5O336Am1kxG4KaDMhbWkakIBXk9vbprC
RBspChTAh58wmPt3Qb/03M8RXUG0qIP7I90LRzSKGmQDrvKbhMwzmzdKqCk+ZDoKg9rsfM+Wpf7W
xGX+BZsp/WBmd+MhnaFquE7ATN3crBtbaQxdGRW/nrr2peSwemhNbpfRICneRXfwFrxdQR7f0TVU
gsnvKX/Om9skPGbQKP0QBwtyYvL12z11GY3WJVf7RyUWnzOgsfiRNwfT+qrotl66BMbqAWVnHbn1
rXhqgs7i1HtqHCA3h6KLnRego4CaTo9OOnm/VQYaiMEUsatRFAVEfUINZ86ea9CEVyflCnhqLZWC
szpF/QOOweI/eRUiTz4aqffNgYfxqY9kN8ixzJH+V9TR14+bUqWjnFnq5xnQHloc6EIqfhIZ6p9a
HYLYauKZynDtQXu8v4x2Lh7As7GzJ8XCisQlaD3RwuxhIC/APJsO6G5eTzXer2YNtmhK/cyFcT8s
VHZhHef+IFFCKJUgBIqy2llHW+mkZMX8LDssgaIrR35QOxUBfhtrHBsUYBhYm61/nZ6MaTJ6cRJA
JtVPnbXoXxCIVuHNadZF1WJaOrqNeWSO9pk+jv3j3E8K+DaA/Pfn6TZ5ejb1PIpJQJnxP9ss/8LQ
ZuSCLHyMNFTlUVgpTx0MuGsxQIG8H2rvk9i6rIYyZMOiJrMedOt1AOYHLQpaeqTtgzYb4glxFgcj
pcTSwM53NExbiSBp4FH+oygxtLhxGl3fthf3yW66hl5mQYfBsZwzMgzYUNz/ibfnl3QutDlLbDx6
UW5b/8IBKnxcd1Ec0BLT8QTTMxq7iXgBaO8GuhLFD/CMj+4Cu0HlrHAbR5jS2ASNWncANBhGQT+x
NymZ1fEFWytQNgInuh/ApimrQn88+PIyb28SAkXc/x92k9dtRR0neBIkOdo619w1pMIs8Jf3zygI
Tu52GicmD7X1jEagqdAIJO0klWFfrQViWJ+NQ+CGsUV3B4WVaUL36n7QjT+xLJBiYUKfGYNCXji4
m6+j6ku85FplxoFWYoicl1F2MqI+921LWb54ANXPrrzaZyWoYsg+CDbwQD5a7vK7bSeYvEOZyKFF
gJHJ+kd4dcjDRf6IKimMT6Y5RRcHLsdHO++63/i0w3dHjPGTRaa5dsAgrlVuVS9jVio02nX9g2XN
ZXswM7fXXo9DB0koLtx40GxPV83mhSkcCkdcxOugnUQJZsAZz8nkOkBP6u6lS4visUtoWPWUZf2D
D6PvzAnGAtLQiUOQ2vV6TnptigYlJH5rN+154IF9LiBCvngiHk+Lok/PFbA79RRpefp3i1r8BxDY
jvCXMDYpMNTGwXG8l/5w7eWeYSChRUV9/XuQt2yGRmAvg+LGfNHQxDlPkfvNjWBH3x/67syzKl8r
k2iXb1YDL7zCmNWJjZBl1mUWpvlzoJL2WHtzO8ExgX4K5d64II8YfwyHSf95P/7OxYMuEVaHOiJL
mLVtR2rAAAJZTGozqf7NTfgLmeT+6yTG/kLrNr3qwP1Po0DZ6X7gvTxj4TbHkxL5YZ486ykulnhy
kFMhsFpLkI+XP8PWNg9Wlpy+7WajF4eerezS4RW2jmJXtKtcrYUrKilciYo8QNxawvcqJ/pqCLAx
90e1l7QRoedCjKUDfHz59zf3OGVpJQSJeEuiz0/WImDSl2GDkFmNGOQf3G3ys1qk+ZE/015cm1k0
bNWyKD9vZhOFm0VNYyWBETUnj4PuIL8yq5/sMfnXUBLt0tjGv/dHurdwOCVMl9cjg321uHkz0lgB
zB5x5Q+EqSa+tyDsmsWz08OW1+zvYGoHmly597ktxOGm2duetrwwUxM1XGt7HicOPGzHyxIE0srC
74vK8PG/jS+Y/JgHmWBvAb0NtTkOyzKfiqEvQCpKJSjXFtZJyt8CCSq7c4v78MGC3f2QPGU8nH4d
2svbD+nyET0NVbsw5x4sFoTNa/QmASLA+0nwQX0o5nx8vP8t9+aTUPRGuHqyhDbp18TkfoT7nwQL
5HUJ3ktOEVZgZ97o40G+29v2pFVyKv5EGmJw6w2SQaj3uDbRGKTEhtgAncm5jtLg/oBeezrbfY9n
KbVhxHIo4G3uF2iRNp3JFCLtkIinWRfhmc61hDglTX0BsPQyqMjhaQ7odscEYOg1dfcvOjD9o45G
6YVLIBSUAVJwpmj0p9AJ8E2jGANHt+qDFLz3yekD0ql3dIxLrc1Fz0HrHlOMJg0WuGGI+UB1q4Vl
gEHGjxtNwwWcp238fjBD8ga/mSGgAbq01cFhx9w+cOfJqbAQFElQwEp7Acj13eiS5dsMX/ukzKxw
rW/yi8A88+Qu3XWw9fGgSbwzblrVgAZMA8gDjdD1UlDaLo+wkYoDPSn7wFQnDJwnkVw8QzGRIHIS
JI2q6WCy955YFGl0KmyAFWAty1/1Jm+1KC1FseC1UQ+ueIwhf2B/7sSQNZYSoZR8yCR2rYCf2w0f
Fa2UMjJNkp4TWrXGwWbY2Xf8FsvDLAUlzpuXT48L7oRIShSUdqSeTXL3J2eIDN9AZP2gXSUX/PZz
S1VPCmG0CSFKrIcdRbnuvWrdal2mmU8FStA/jcIuNOQgVO2xjOLsV2o47WMcwR07jaUQ1/srbu9z
UwLkw3HFw9ttm9mwEeimvooDWk/mc9lXxhX/kOQKp+TfBok98N5Df74fcyd7UxVj2Fy4df0GoqFN
PI9BMdKtQVv30Uij4Yr1q3uFoJdf+jqLv92Pt3Moepz+KpRMTkak+9ez7ExmWJcWygIJ+IUgqpLy
bHfoCcDx+qdHmeclQ7H34MTYWUScFWwgymI2YIvNgkYxe0qnklYKhzEayuZoPeaGmpyNycp+uz+8
m+nkwaJy4NPhthydZ9R6eA19toVXPKrECthxXmgtTlFky9JU0LoK1eZgaLeblaXKwYShM/VbuNKb
6xvsar1ockgKsdlDsdBGKwgVmPoPtZo1KLlp87XDtCyA+qyds76svsLLAhMKTetg/+wMnUa2rnI8
mjoNx02yapFCH9SOKlWloupoqm0ZIP4GN8utRHG+P803Z6QcNb6EHocxpSB3s1PShqwVoU3nY8IH
Jh7a/Wyf5hqQ+0H+2R0U+KXXQNjWyb+/yYUR0jM8yjrFTzNoYnMEUVQpLXwMNACLMSTc0/2B3R7L
vHBYqixSLE8cyo3rgJWqodQuxVLMXtSPlnBrX+A3+wFkXPyraengpnpqPk/qNP0EN9Z9MnEV+Fmo
tXWO2gH8eOkhPBUlUEAbt/zZlI54ySql+jUMoj9Y7Dd7Wf5WLkS0w+kE6dt85UVIpUtlIyj2U/mk
K0b89zKo/U8ti6LlVCPE8rOayzqAo6kczNPNlpahDewhZbbmkbRZ9lbR4BKEx4ivdvgsD2mjf0V1
2DoLLz06D3fWGmhDbmRI67v09zZLANXlzB7RtqSTOkdPfY4HBlX25Nv9D78XhW7Way/PkS+G9Xdf
wrECcZMqvhvq1ZXHQv/c1/VRb34nCk0mGjDIS7OBPHkGvlnOqRYaFQVmPGoL03huMI170Ad8dN89
FqSuqFrxalc5uTdjSXBM4NtA2oKM7l7KRknPLsJBB++OnSXA04r3MU7zNKG3TizYBcAEtzvZs0qK
Kyhc4wwvMfdBCmsHWeAmFOVw8Iuyy4GlNq/x9bTZteMW1IQQFJ0nEUymkXzP4qWkDFdE/9yfO/m/
Wt1CpOw4+0mlimrQMtuEGk3Az3k0Ekqk2hPSHmEgMivmQo7LYosaxifIgV+LsdP9+4F3xoi0OQ8c
nvtsatzCV0tDwDruUmCR/pi5yae8BDtv1r2LHIfuHtxzdkLhV+nhESdxvNzr16HqSI3cqNVQy0f+
5ZR2A7o6Fi/j595Lszm4P66dCaW/R+MP6J5rkTXWwQYbwDuGPWj8YA4H2S51p2cRguHBPKJ1/kJJ
tv5uwTyVMPHoyJ1zb6SUjVAqUUHa3GBFMhjHdaEh4SU6988kpGhZRBiJuCH4lPcP07bYc6QqzLG3
uXgxUoiymJD46aTbyPPiq+BTpIu/mD1WHSeYwiYSG175PQrr9Of92HujtCk2AvQyNB4r8u9vskpi
DbikDLbE9/MAQNnNCYyhsyA546N5P9RNArNVnvwUqens05f3NtfHEOCpgYqs56MGol0ndRmeesVu
DwZ0c+rLFhOwU4MKg2nAG10PyJ20CE1LQ8qBFeWTneNbN81G+RG0ln6JptZ+72lGPC79oIhRWJW2
qut4FogCUQnUIYoEhrYTg8SkW65c4E1YB+fM3tBA3IOSo0t8i5TLxkSPVaVH55ha81NXQeJHrgYl
gkrnzu6bYzckl/vf7MZCDQwar3fZPKVO5PLf6+GhosXbjrzqOx3loIdhxtP5Abc9LajmaPhSaPYI
6SyfF39uDFdAOVSQFPMWDSV6tN48uzICG9bJH/d/186y5Wd5QJd4FNDs3KShQRFGy/hdDva4/FPl
iB987HTnx9mdls/vjgUGQM47tWSdmOspsCoznKcSpTFsncEdVFB7irJACNco9PP9UDsJ7xX1x40Q
VCkOcetQIsZMuuiQchOwgM+xVEAjh2sVQiVoy8aGGL65/fJb6xXVr/uRdyaUyJxa0vpc5tp15B4v
xNqdGeSSdtpDM6D7XQP6RTd/aI7W1E1xhhqcyn2cT8eDGdX8dSzkOPAnjqRiXwHIsjFb7Ypg+fiY
oTt4RRurOM/GED42JmBM3YEwHXlm+f5zzOXZLDEQZCUsQda/IV3wzak7TSr2A3saltF8yktN861y
MH/cn9q9jwp8hjod7zxsnjfDjXC3QxoRC1XddPDkSWZoynSfEZhO0UvFt5y3LVwtM0V47/2XHyC1
oO+gr7BNtkQZoXcAzTzh+mFR/yoWZ0Qencg0WpaDctfe+uEuT5UVoBDQUZn835wjjek1Mx6qLhcP
xCkX1OwuQ1b9bY+jd/DlbrMgKABsHbnr0Puw3c2lYASYB9sfzfu0AEBYYXbqW6Mw0eWv7JduHvKD
eLcjI57pgJXhbYyPovy8b0bW21U215LB243tLxG6+WXok09TY06P99fJXiAKK6DswXBAK9mkWqTI
HaurLSTHQcJc1IicWkp9+MY5Okh2I/H2et3sKp2G9ZDK2TOgRyJHa+ca4jqJhRx4U0yyLqb8D4Pi
zOLJ73BdxIdyHQqpt3RGxwiqLITFK72GDHgjNPakQ5zg/fPHhVQeCJzHFHHWoSBlybpobftGmMZ+
1prxCWnfFjCDbgfvDgWpgNeYzmWYdthmTdRKQ9l5yW3faugnPPR9qF1qvaw+Idsz/n0/1s56l0U3
OvpyWEDS1sPqYSWjrIDhVj04P4DOTp+GSMPuQ5EKpEBOLvfD3d7SQIe+ejJDaJM9hnW43CmRANMw
yfScNsSrHT+Q1MmT9xacSPx8qv8is9hZm0F5PGFnStA25QealgUWf3wm0V7DtKsuwAHpZdwflnwC
rd9m64CbYUGJQYfHZB1qGaoJmomuLkWOBnGxxfyYjEYStF5ZH8yl3LHboEAgHNg5nK1QI9dzCRM3
nAT6zH5fFvYHDK9xWDXn/OJOcXJGnKA8NcvkXGEhmdeinMdv98e8t3IgalL34CrxX5+st5mLZ2CP
ToJp+8q0SEWODEkJsyvOBV/1AuZXOwDXyI92M1x8Vel3UA0BaL8e7lgN7DxjZgOqwvqZhp1iI0A/
Wk9u4VZH1b3dYB5EUBtuBKyuzQpqeKBmRsvgpjKnpzNG0xUTmPkCjDJ9b9ubxcqecOih2QxP3STm
0unxmFqwShlRLIZ9ZOjywtD6au6KLxzgKB/hH3dw7Ox9POg38uDh3KFcup7MLlKG1k3ZIc3cZhd6
RZ2PSzdKV5PQTkOXqu/Pnrz+qJLQUKQss73lmi65WU8YZN0V9XmwnQbso6lcPbWKf7u/Lm8L33JC
JXGKAjDVmW2OKQ28EEXCQrFNxZtOg9bnsN7xOn8ygTR/dLA//GMSXIxUYBuXSRNdAIUebWNeGAfD
3kt3LB5+DuA3l0vFepp5r2bhMBgMu55TOrZo81VObBzcjvayj8WekLhHni3eZmcoTRuDlhgsdCMj
1+dFlT1g9T5gQTUPZzu0Br9NSufg6JWH0HY7UjqhcsFtm8r+ZgWZDTJ4Vmjzlq+xZjBTHYQ66l5n
hJWVUzcjzRwhJX/1YgxJ7n/gvbUrXxIOSDtQidue71xwNorGsHzLjQtUtcsGqahZOoXSZR6Qo6DK
mB3E3PuQPFFp+vJWs1lg6w+Jd5KChcZs+SCOovOsI/2JVLF6wMrayzpvo2yyTggyO8GHhhIfZgYB
FrADPpLeckqi4QjcsxeK8jxAAi4aOv299YBGo1HdJdEsyuQGWDA1XLBiAfBf1lYS3P9et9BB5gtG
M69O8hvUFLl+39xxlwmZPBdvEl/Yca/60ySdHSIrdH+gUF+m1zSL9cei17wcMyqqwaE9gtwYpVj5
/V+y9xVphMG3l0IBXBHWPyQpjb7SNEqolgFlYug6Bwsfd/l+P4pc+dudIa+INE+BSXM1XUcRRRhG
nhrZftXVuvmQD3b4DM0ONaqxGzFsMJu4/xu1+7zEhjBsnyY0dquDG5CMcfMbeCxB6odij4DR+jdw
LuZ1tmS2n3uYz5fdtJxtZxiFD/CqfsRFB50muzSKg22ytzXBCf1X0gA88maCjdSqusilHD5NaHIJ
Gksn7HkaKleDga6ZHiJVfn+y9yICTQNXrHJ+AgFZD7Ss9CmxUar3y0q1P7eqoj6MFXk8QoEq6BKo
nwcB99aQhBXDIrNIPq+L/c1iVpQh7EXS2T7P3PQ0m1H1cfSm8M/7w9rbnq7MNFQyoIw5m3zT5JHp
oIhj+4AajVNuRm4w5Gjh45Drfb0fam8GqVh6gNahDHGPXc+goaPJPIwkcjsOYeRaig4PV8GapQbB
L6ZiPjgTb7UfSAdvA+rrgJWO0hnsM8vvmmx4xm7P843eLE527+Kh3KA+bXpjdla11v2A8d2f7ijs
wPZCZA4RWnq8P/q9X8P5TCEeJA3VSHuzW22h4EVs89hamrL5MwElixShqLGhSRSr+FWNqCsFMeYo
UK4yrVBYxUnxgmyFQiGiVPA5mRe09w5W2c73x+FVyj/IO6hmbucIuybNnbjbz1Abg6mjFtoJ+2We
KucgO++s51WkzQZCxUoPbUEkhA+/1yIrH6dFsQ+eKvvD4Yoi28EMaHPaINm3qAbyRH4orPxiipnr
Jt4lfov7ysHy2g0FvlGHZMwrWt/snMUqq6HvVb5nmXYPGV2Wpzprvi4GqvX3l87OxiHB01px5FOd
Z8J6HY+pV8GcpyLgCHz78hGpcRXY28V1cdQzrDQ9iLeT04Hj0OIgz9FaNzdfqk8VtzYKMs/oQLpJ
Wsc4zVqpXuLUbRB/wjv7DwfZ2aMq3+4wYY65lFigHGxrt9rodc6EU7yPjRNGIYaN2qGm8bjMlvCj
KazlYEfuHJ+0G2ndy4oOzLzNB0ybWSDWu/D00tKRGgs2W5boEeJhR5Qnt+yLRxHN7ocxMdtTjPrJ
QfzdaX4TXy6wNwk+HfquXkiI/miaywWVzyxoc9196gSgfgMs+cma0yMSwc5tmrYurApuJ7QdtncG
V42m0pxy/OCqtr7EDtYHWaWCJ2i8+NKGbX41tKw+odWkH+z/veFyJ+IeT6rhAJB/fzPcOa1F7pBW
fMjh6EM7iEsYfWKckrkSH5esbxDCbt6Nu6J/TdmCghn9Tz72Jr0B4Mg4pNmkqUthkMcC/j55mb6Q
SI8UTPbyASUSCCMsYZ3n/Hp8xSxyY5ipey52BAN5sLrTjH7PeaCLcDCVezvlbahNlpsHWxus3OHi
tzCVbpNql1wLtYe5NhEy4yJ0vp+AbtlfEgbAZL0ep1RBNxnIiWKlpXbH8zIMlV/NaONZkwkPB6KQ
aky4xEV9UgU+gKd0HobnysDF1M7mJPKHFAsYJTHF9yyyMHXr0+V39JedH/d/4c7hwrLC+FyqioBg
2exl15ibHPkFx4+KsH/hZvzPGDXN9X6QnS/MscIR/lqFoma//sKm2vS1M/YOwsfw+1BZTB+nrEYi
P3GOyMq3UgMUSt/G2rx6k7mbvD5EXcieBabAnlgczVfscv5Hj732V9JMnfYJ0gC+vGDss5/22JrY
FeFbjG8sqsrug0N7wQmKqcfsp1Zs8e6TVuoQ0QyiTs0BuE0kjqcgtQsqxrdTpXsaFTGdcoG6cDw2
7sFr9fbj8rrgRILyRFWHO/963hHmzlQ3zTEXUSz945giMooKaXdwE7rNjFSZuTXI1768qGyup4rd
GfGipDxUuaSd3Ql7XW5j1HWyfJqhPdbl13YcDV+n4/BeHBHPJ15wXL9ozdJK3Gwv0cFToZNnYaHN
SdBqeo02kTRk7/LMf+8aJhTNMtI/rzYeF+u5DJswN9K8sXzHK/MPWZyqlyXsC9x4lG//QyReFJKy
5Mqg60gSjz2hv8JX87DbLW2EemFLc62dNOPgKnZ7tPD/537EnYEbyw2RQK0qYOR5aPpOWKaXqE1+
ks+6szOlKTf+bMQvNTtiL9zm4FVMc/PNMGpG06Ml5mgpg6+6ERZ4tt6cEqy9z0k2Fgdj3NsEb8a4
XZ4YN3YjvRzioWcXLI7enKPY8A529e6oOKVlpZ1351adbhHOYpShBbR/GDHW9PBpwlTVfqiyZboo
ths93l8ku/Go1cBt414Lw269SMYxtwdkmUw/Rnn8iza37tnV0TFqENj1I6s9qhvsbnLaktRkuGOC
xl7H67siT6iTslIytzirVosAVTxPn+CYoxiu9+5JUWwsCoWRHhweeyOV9E3uXHTAbl4mtmjTsU09
07eyLrqIdOIdqnTlRUyquGqz8vP+xO7UwuCu0jLnyCaj8Bhaj7QRAw6CBrUwPVbCK3Cb6im0ugXL
2BFlKivvgxDNQ9wEYuVv1yh/aJl6VPrbGzKgVUmYsaX62SZvc5LOQnMm3t81CvWNlToRzoqKdW0R
oLjOSnYE87k9oBmzBgDMoaPOA2Ez5r72MDxo0CzBOQvLIRfOd2fXcyDC6q/707s7NIJRDZLyQ9sn
UpMndt/U1DIQFqsDDJzLh8FB6Ku3p/y50vToYPXs9BqIxjvdpbKJrvT29mzoYhorZFTI2xKaFQ1o
Rhd2Si211x90L6mvuRLZJ20ezU8InrWPhRerJ9ylvYMDZC/XclLRMYYLBUBL5qk313gdcGhHt9Hi
Ru2EPEEj/tVh6zU0EuDTwOq+wN5RuoOw++tZFnddEFNcRjeLKc/6HF9wLFN70XkUkkWrfxktI792
lEn+MXpF+Y81o7OQI5n/WXfC/nEaleGoKLe7wkA3SGocigtbJq6dtMa0RDV1Ry/rL0WVxT/xF/w9
wvnvfH+F7UaS5QWgay5shk2mgqFKNSDkOlJ0rvElnNF17k2lvS4UOA7mdi8Ul3q5Qyk30i1ff9JG
taNZUQmlz+Z8SZATQPAfm7c5yY9O6t1QMvsCEuWivuXVR7VitmNCVkp5hZ1imNU/lixL/dAekn/u
T6BciOvKNBQG2tXcPQC+IPW7HlWed65YUGj34UqJv/Q+4Xwx4yMq6E4iQFYHtCtwUIlR2sydWLRO
6+nJ++kYi8DuhfPTncTwotj6l66P5oNB7cwfclASyQshjYrtJpyej9OgKabp53MNISyzcZ6D4/uX
UvUot9yfwN1YkEAA9BLyRhAKwuloFmXCsoAHAmdZd546y/zb8Jbsj/uRdk5lzmOebzzQJTJx86kw
ZkVGzeEulfe1YZ57y4h+w1ETlwkkZ4WBRrGbAFv0lCe4vePB6t/LLCbwbFmV5TPSzF0vlNbK9Lqd
uROMqpOex9QUH9qkM33FVbqveZYjqeCkWDFG5KWnMh2Q/K/QOLs/BXuTLTcFqwjdJPqr6x8xVeHs
ionbcqeYHeYKelLj1A7JBBRC3R7klr1FK7VW/1vdo066DkZjWh/VsOCpk2G/G6X0Fh5Ga+zOoh+G
zLeWRpn/h8X0NqRcAm+OjSmeB7ebW8v3zKG7tloxBZ0Wu59CLTmSx9xdTTD80K91eJtucZnGVKlx
3vBcxP4aMVWeW83jBE8JtzHXUXA7tbM/wskR3xR71A6uXXuxUTJwZYNIHtibYdLhGKuGhOFXRaK9
eB5qKZGuYRZjCyOgtjkGfVT8lUR1fvBJ99YPi4ejiT4r1TVvM79LtwzUZ01MUB310Umwyxlyw3ys
pnkJ3r9UIZZDDXulJNubHFSaqJ4sNuVou+r+UzqZ9bmw8/YR4ot1MKi9dWpqFNe5qnsIx27eWAq1
bRTwKtsvSK7+0A7m52ESsBhnVSruOH/fH9jeJQuEDI1+eN60brcFngnocJpLhIzbhDEOPqK+xk2K
AWmol397FGu/zrD0fKWCcJYoo/VbMdM6zrDlPOiq7pR/YN+SDmXJXw5+kw4Sb9B7W3C/xO8velCE
Mr/UFfD1RWg/63qpKc3byXNjiuhahoA6PbVQWWR2TY0zQyEswvRYw83gdH+GZGLYnKmkSNgIkJAA
122JaGFlWX04cnzjQjeeAYk4vqpGBu703BmGCXIaEpRHEtw7B/kq6CZb1TmyhyE1XsnVGU6Vo7eP
Icjzg2Ngb61JFI+BsRRXzG0FsQi9MBnHxPaTWv/WOzinLh04AUtNX7RQLX+7P5FyO24nknqFrIQT
kPLOervOij5CkdNsXw0r7UFNIv1B4D77MdGG4hKp9SQNO9QHI6b2N4ZF8vl++L1sYVksADBDcD22
YGDLSwcH/AyorAQJy7BN2oceO98TRtLl4/8SChgEkHHuLdv3woLSV2tKkG5dYUaHmHoZ8OJvPqUa
HrT3Q+1+QlglVJy8V17melKtMKsLNEfpZY8JDZ0y0j81/aj5CPUhH1Xjzng/3u4svom3WZjIN9bt
iEI93uoK9p2wT0484ZbAw5XlINTu0OicS9klOo7b14/rzsnUUtDzI0RAnqlT5BMeqrW0yy6b4YNl
Ju+WHkXrgGIaTDzSEJQZOfg3B7ZdULCLO0r+cLudU9En+kMT4tPipeG7qdSbUHLwb0I1rYeTPZZn
PnBE+yHR+t5vm3I4qCLvbTkKTHTfqSJTFZFp5k2Uth00gZmh4xuK10qZecx9slDznnI9Uh+tmAtg
XnsY6CZL/ZfuTe1y8A13fwBZHQw0Mwu7YPMDwnBuEbe3fYREXCxwMwAXxjB4v4rKVLCDYL/bxqCc
FSXKfc1NjoQB9pYrFhw0wzhK0eTZnCmViS4yFzyZ4fpyxkCrLsYHN3aN36clScODo2J3tJJpxGyj
ZrEFR0IdzUsrJJreahM2zGP/aUFa0487RKvsJCmQasRtzqk1+8NiTUe9mr2LGJ0CSt30rSgIbdYU
7UCtlE7OMBDjIn1Qx/Jnr6bK75oVdmd95ONmQ92dRNG2Bwlv9z0h5f6pfPF40rc1xslpe1VIWy1P
65d/BnPqzhTiq4tbDR6uyBODViqBG5Dtgk2F8kE1pT7qZuwdmtLkgC/NN7e3xCBDaSHGzzSXqWF9
avIQfcwIv84jO5O9vETLE81XKWoBvXS9pvMUrZBUBY9uqe2/Zt5q57jGmG3KzS6gUnHEud8d1etB
AjySXs12CZe5m4Qd6MjWFOlpmeg82ct8VHrZW7ryBkCtDWI3l8H1oJQIQ62p5+Hb6NFknJROzB9E
js7leUYMLcHBDrO/gI2O3ipPZA1jNSef/gc0I8czeHeaNEgAIemx/hmIAmN7olFpw6Q1+qFy0mBy
NpZPSuVgPh1NDkYjfX1W3cp4MIu8uhh1Hx5g4fe+79vfsE2aatokWQt6M5npNCtLLF60ttAvWY+T
qQog/nL/SN37wGQoB0obPKUbtrLdT6btRJSMzaoaL5XV6RcPk4Lf70fZy4SUGtDyhWZDnM3BPcZU
LWk4Wv6I28Y/YdeYxYNb5EPy4A3hcIRr2UtFrilr8bBsUDXazKHWO91cYtvqK0YqYJnidfdUJ/i6
ndzYwIap0xJoBaXdpdFDh4D0UcV2d7TcG5AnJRmgYbheR6YYh1xpBaUFa3TPddHOlwXMEnSGaTx4
t8iJ215rWZaSToQuBoiydahsnO1yoXfjL5ZaRA9a1nknR5lLvwPLGSQos/rZXBxxKHajvnaGdfor
N4umKREtKmTnNrPz6lrZ2dcK1tmjiijDszIiH1hG7NT3LyGKcBSCXwEm2/Z3ZfIYfS2OxdXUfxCR
uvyhDUl3gXF6mGT3NoW80FJ2N/BP3fr+UNucxshBcSwX+GJWyOp8GLUqOth6e8tUvtjAQoEOcrcj
GnJh9ggKW35c6ca/VtmWoy8Qn3+ck9L04RUmTx3aa8CF8vGAmbK3Qkm1gOz5h423OazNPtJjC+Kb
P/UxZutxrj+EzMZTJKIj+ZH9UFAYuAGhsbX1A/O0BtxeRBkYLbkimJ3ur3YKhwBhhO7gArQTifck
LnJo93MSb5OMGCfNMzPwnk6fmCe0YsKnYXTxIDbt3nh892pEd53u9/9xdmY7UiNd174iS56HUzud
WRNFQQPdcGK9NLRnOzwPV/89gfT/qnRZaQFqcYLUOyMcsWMPa60NE5ji4dbFdLE2zswCsU/9Eqen
3tQURFrd5V2Sk13eNrXzImAKjBNHhD7blotrmxCijIwaSVwPys+MaQ9Ms9WTb0PbOIBqyyOA6s5j
TLtL+k80bwmr5LF9FbY72pSnqo1L0Wq3Ut5PpaJ+EhEyaX4xdWJ6yFJRuMwpbU1Yi6tT+Mo8Lf/c
XvPOBfw1GolKOOgQMrDr3+AWsUGwTOVnMO3s8+gNa9hB0/x528regaGwD72Twgothc17365kr2gg
EtxoEVPy+in9txkYARoRhhzkQnum4AlRdyBXxodtNrWovY7hg7PJnPmkvTPcxn6pYiIbWz1Ud9s1
xYvABEwwhzRLr/duUakuzxDEGMIsViZmRsl9PkDlHpw4PQhWdj6T7FN4SMZzEUBPXZuy7XaATspc
odFI53OSFs4ldahq3P5MOxeAYAzXTwdLqv5s0jhzcIGUyNeGFLkPNX0Qf7vjVP7rKd13V0/777fN
7eyf1OSQc7OhkxA/XC+qdZ0iqimtomzSiffMSkKH1xumUNemo0Blb/+QHJGtLGZmaVsYEo9Pb2kr
zaW01bU7Rn0PYRPn5sH+7VsxkSzwiEnIR68XFDV5L2jhmkQCdXVHSKI/uTDn7v5g23gZgXhAOSAN
vLaSez3T1hr6KTFT1s4M9l3J7kf13ehk//t9SxBfcPI8z4jjb9ZTqW3dozpD5b0zzWe1WvS7eUnS
ILfpcN42teMLbQT90CVAGZ2ka2OqrCp6OR2RZKUVjESOheFrkZLcKYnzj6EUiekzT0W9a4cZeWGr
I569bX/vLKIuCMESXyxb09ebSowF8aoiOocHrF6gcH6uzZrSZWKsy5fbpvZOCTYYwQpRiOrhpkCq
RlVelkgGnMym7aTY/IK0ROPpxcGS9rb0tR39ekm50KcGIhy3eemGrw7jLe/XxW1gOGbFuXHW/jKW
wgoTpY6YxdwdjfbY3VGZ64BQpu68dSZ9Juyp7/D561QVTzpzLP5y1HXxrUj7dHtD9yyZUhmSyA4O
8Faubl5XuiapTgNuyPM7RuF6H5OOLB3RXPtgT3ficdaDTAixpIT+yW/76smevdmti45eH4oTxQ9v
MNUHq1fz/8UAGh5QNyufrdkY/+DC05Sgf+vRoLC2DbAOmESRIad5WrLc8JOepshYRf2dB9LgdHsr
pcvdZDnyfZGVFYQfOaKb9RmaaFcDpmTTzyQzeTT0l7Sui8eEQeHntrfEC4rxyn+emh+VdfYeH143
GkOAqqAeb0y3ui5GJUnobeY6VMaahk/lrLnPG2GEnVq1B4Hl3lIJ86hlSBIa7OLrpSqp3S82wTmg
fd26H1H28fU5ak+VEXeyt6j7dV+1YZr0Q3h7k/ccAORGuiBSpw393WvLI3yEZuXqnbDXBN48J6Wv
elVz4L33zBDLylodBbc3al5NaWZpKWTfPS/N/9XMV7iIQlsOIpO9G0HIIDVZ6U6wouvFtAlEkjhC
j2w1m5e6zK2L6Erl4gilAq1tiSCLlPrgQuyujOeIc4pYz5vRWr0wOt1MWRldweI06bDPx9X7cfsr
7S2Mxwi9NzTeqcdtv1KtJB6dJFRldJWWSz31PiKdXUB83vlpUQp/qNPhwL/srEw+fhLtC/H+jYAv
wtdqrS4K9AdrGEbfyVTx2M7pfIDK3jcj4cSE/CAKN2tLk5jR0QX1emYTKD/FYhWfNeEcddN3rdA1
BveNOwGzcH00ktKgKZHD3HeErdzZsbJkfjMM5sEJ3Hnn0PGW0/qoqgEn2yzGLMdazQbacJaTmc+V
pnyP0PJFtt54KEBkve/b8Zs6M99BH92j+szO04OmI70kKVuPFOFmiZoAFFFGsRRfi73HqmtQlDVz
e/ZbbTadg8Oxaww5Xsnr4g3adlYb1KpbM5VtnnLxXtSod0LdKmkXq4Oo5/D28d81xm7y9WDqEgFe
f7yxi+MFjKVzqhvxE+fY/MXsUYYdrOkRu2jvmMBmZT0EtACFNpbMTqmQRojoZ5RNe0aTZFr9hZld
Rz3NHaU8ILQUmSRRF8exJVsUk0rtruFjqS2KlWLRk6dRVF2YLs54V9Tw907FtBqnxk6ZsTiPsf4y
ItB/TqnNx0E7FQ1kSBsV79Ptrd49wGCJKaQw6oWSwvVWayj+K+sAw0fnaf2Wt8nwQIosBr+Zh+jM
frge0jRo0fmNoeZpYOelaA7i773PTYkRlI2s5EJ3v/4NddZAd89b4BYkAu+g9g9PWWvP53bSD2Pt
Hc8KDh/dFHCZ1MW2sbaWWtFgUNCgapu493VfK5fFGtrA5sj9jVrgHOhx2v3BeSZHlyA0Ivk3Whtq
ZneOUgIqzDt7+aJPTK71tGL4VpLQ/ME9pR5NBc5ldhtQqeu9bAE5F6hH4xR01Ln9SI+c/3K9KKvL
0LSqeb59evauDwK9EFrlAB3ACNfWRkZmZHHM6UkAZ+cvhStQqzYbZ/kDmgYJJ1oMAIg4IFuPMCD/
opBBwRFbxXun1dx/G+R9/ru9GvlrNwEoU87gKaE9KOvPm9XEve21UYSPU6kFPyJlr71E0AGDJNUH
BofP6VGWtHfwTeqKsv5ArWarc8X85tgDNIj4gdfaZ6MERpfl/XAequhIfnzXFCUcAmsaoNQHrr8U
relRY5IGDG6FoWNdb+R37diMYe0mR2imPZdCg/r/m9pcZ6M1nbptPETdDPgJvU2fwp77rz3TNFF0
nj1/WrU1TMy298vMEQe9kr0jCVgPLTTwgDjcTTJd95mlW7S7TmZnWh9yGCfncir7gyhwbzvJxQiV
KF3yCaWbeZ2LFeTQUwa2Il/i9m6JFsauA1F8Qk58Ot8+lbtPB6RiSaL7ldJuPl0W12DmmxhUUaNF
1n1bkMUGujq2nq8gyonsahPjn+eY8vGzvcZMTmG0Rt349mJrX0H0zxe9aqYfU28q9cGP29ttOO2A
AeA1kUFtvnUHianQDFn3N0vxeanBeADy/QPQDEPmKaEBdZL5oXG923EiIjfXYM4PrRaFjtn9r1Yb
5S7W1j9xn5ISSeAIAony+LUlIvLZmnSgkegPM8rCLlsEDgpVYzBpTg3pQBFg9xRRqtM0hLXIyuS/
vzpF+ljNQsul7JzVJN88yoR3WaHqn/KosA9K03vvnpQ7oXKAAAHSqtemVHgVSV9KlAxM0lAn4z1V
7kR9Wl9if3Km+UGxE+Xz7aMr/6dbhyplnpgIIof9bWuS2lIlJkQa7mLbJ0+zJRwf1yoqv/E69SS6
8QgVt2uQaITE6RdEZLOhEQMW3LKe0bRjmDoCIJr3vXEg9oydkfyd1MZRg2h3V38pH3MypN3rXUUg
R/EWlQ5bzADD58Lorc+aUg7ncTUKNE+aVA16RO+OosndW/fK7MYjWDBbe2Y24WEnVQ/atBA0wsQR
qW9/M3mbgLvQ1NjW/UvDVvRECjlUJBpknJbG/FoLjekAagsjzsgN0T+/fWL2boRUy9Z+5Wx4lOsN
zdu8G0H50LJMTPu5W0ojjCfTeZe7bnoQde5tIlhQaAEESvRmN6ZilQEjM+2nkzWkeeKXKjguH62E
wzxt75BQ12LoEvErZKCNoYVuU6WV8Nu7sWbKR2336znSpkaEs14xaL3w3NAbmv6f21u59ww7YGAJ
aQBMkaFeb+UApifOya1OCVSWS+b2/f/WNgOLkaTGo2Uo9tkGNxGgKd/CezW9A4ezh/qm64xvg5dJ
veRNBl4X2rSCwKHD2CBrB8GmfrESRvX5TFnX2lO7jtNTbwqmopvDBPByAho/+WJwTWRC3KY+6lHv
fQdA6LgjGeQxZu56Q1DK5uMWMtqqC+MJPHd8JmXOT16vVpm/Oo12QhWoPtiHXatgN/iDBwRkem0V
lv04DT1BZWaosqJYGz+zfM4eEXBcn+uU8hv0yiNp0d3N512RUneqJDZuPj6dKKZKoal3SkB8nVFp
64KuapMX1F+cIAE7/NUDo/dU8dgxB0K1iRWi9G+3Q37r9incu2WSfsRJAHJlbgME3UnskSk7bPqY
RBdyBSTqVOMog9y3AvUeDWHKqVumkzIXQHcH0nh7WrN7Q5+KJzuzlAPnJN3q9jmTgjacIRrmYDqu
P+WcKYbRyvzAm4qOqottX7I5ny9Tpq/3/eDUfh0hfW9nQr3c3sUdlSvZIodERW4CRG+btjqDhhKt
yF2s5sOL7ipqEBXl8gU9+GkIFdjewyXPDV34o+VOT0w2zdFwkx+8nK0Xs9GyI9jt7mbQ8UDkTEUa
cytAWEcNsg6d4xC7RMt3Y1b1FLCXy4QWXSBt+2BqMRo4rWE+IUl6pDG09zSRB1IapYpNb39zlZkU
rBnxKmcdROWQPSuiK05JpSvvYzNvxq9qEptH6927xzKr0FUqOHJc5PXHJ7ZKrW5ivVMUedY7vXec
DzrzCtUP+tzoL/nSt2FnNcZBOrOzUgD+OCxAt5KgK0/+qxAR97hkcMpQTne07H2hc321tSx/dK3y
92qN1YG5nUeDaQako8zH0KQy8LW5Ja/zhgIU52ww7JdiaRkoBLH0mx1VxhIso2c+olijffIqOSN+
VY70pfeWS2nmF9GAY77V6VyKNlb0wnRlKzYSvjIiW+DnFFC/re3gyZDKXX8c3C2ZEW6uNdk3EhdS
3sx6c7fackFwpe2d09yJ5EvXjPrFmfL4BfaN/SPNh9Jf7F7Ufmop343F6E9I8+sHbnLnNvEbAOMg
5gu6e9vt7uyM6QrzQsXTqdZLawu0BeCj3UWrU/q2DfUONrpTnvO2zA682k7IRfpGTx/eDEnWVgFj
KC0boDSmlzJdPja9cL/AXHXvtdVz/zvYanla32w12Gk6GrJfswXIlAYljwRxk9PoieyZMMD76TB7
dQ68RGfEbJRpek00kLfPzhQrwl/UStXPaczv8ys16+owpamEoGJXJri6VhdHH2L/F3ISKB3wcG47
x7YyJOWQp8jwRs5SMPKmL5+oHht3t3dizwzlMokI4T9mFVzfs8aqS7VOOXNalCT1aUlr0HJNsRZ/
3bazd5/YbRBeoAtIMzfRhzXUWe8Z6JIB98rjQBuy5pPa6ZHfk6yg6xJ/vG1vd11QW1BwYKw1/vJ6
XZqRV4vrElSn7lL9A9pA/eHYwxHWZXdVEvgE2Jg1bdWvO1GZ6uKg4lSu6/Rs1hk9DyS4T43i9B+Q
qzi6Iju+H20Ck3tJmQPYxMb31y49vyybnZOYBqUIVDQ3qrNhJX0cJOtQxpdaA7weMgw6+fv2fu5a
pk5NPuvIvzYPnS1ca/E6cgdXybNPixnFn3grOJi6sHn3S42KYa0sp9tW914B+jxSOoY+4Jti4dgQ
hCsZQbsYPWMAGLV270Sux+8h8MG61TJDac5paiQ/kzb1koDW6/IHlRhkqYEdSBle8G2bPbdXrULo
m5q52WkNzSa1ir96Ve4tvjk3R6yavQNFGQsIEEhZhihsrknnWQNBHOFVXyT5mXmbuR/ZS/NUxdH3
lYT+YH/3virqXhSaCZ3oPm1eWdeYJp2mrgvH1XhaI6O9qwb1vbVUzcVbAK23Q3OE99w3Sa6LHAD5
wJa4EhWKXVIgZHYQ8mLgm6YGNnzvLqg0rt632s7KRyYkWQcI5D2rUhUISAXbyl29dgd64TL2LVHp
LhmUJ0olUULFivv7eM287zbTTALmQh2Kuux9zVdWt8GyjaQwYmZ0JZSlU188FMDOc6ku35bKFGpA
6DPp/jDo1DHs1H5W9ME8N+g2nrR+Wm2EmUA52olqfGYbu7/irF6eGSLQv9y+Y3ueEm0tOemIcYC8
+ddbYyhL3NU0IU7JHK+X2qui526YxeW2lb3HHd1ueZldnpptYtQukZpb9IBOTEAAwVxWZqDmtnoi
huvPv28KNgYVRtpr1MXlV3kVqWoqU5q8nkhV80aGSSuZ6WdUwC6IT6UH92dv74AoSKQjgqZvJmeU
NkFalbtAerMiPzOOSjkXujMeHN69vZMErF/ATRAE8le8WtCc5QzENmSVrVx+AsiL7/R2/UYt+AhS
smeIdJKoSpcjhrdT9oSqDaJoQKspLY2zKDemwKzQc8pjov3f/kgMKYKNQMuOtGnb4qrWPCtGCXWs
IYU+ooifhzq48wCqYnsQ0u6sihiP8IYtJHPZ6hmYem7CYQc8v6ZphC79kJ9rSuvfV/Tj/8AUGTmY
OJoQtAk2XyoeUQ2YIPIS5TjiQmE/CZ0UVYMu044qvnvdGPI/ycOR2BWEcK5PBXlQouWZcE5FptYX
TW+UIGW8ZLiM8eBX1JiDOXeasHPHxY+WGDpdqTWXZJ0rP1GH5b6rrOIAUbPj72h4McVUSoDT/N08
J4tbFa1esXx1SJtTb48wsGqN+Fi308CahiPJ2V17aIDQI7UhR2+DV55sBqQ1wDOSSVHAj2rWGi7t
bHxZjMi4i5JWP4hi946SR43BZJo5LO3tgIyhM5A9HImClElMP7Osju8nIoFwKr3mANDzq8OzSVEo
IpmyKKzJTHizmflURID2eLIUrR7toO7Z2mdFaztUuOitf2BctP1fqnftcFJwp5G/Elmj9oJmVQNf
MJtHf7FIGE/MS4F6PHWO+EgsrDlhsral6neWt76ICYxjIFZ9/JzBgqj8NS5guMPXSVq/IJZPgtJU
queskIojqjr0uh/HjAn5UWuzavlMtB/sc0JQH0O4bUZqek3TfihWMfzU57ZQ/F7YyJgtS6U2gdr2
9RIYSZN/mNZ6EBek9Aw1zESnKye7Ldu/sky3/l2b2v6YlLH3sU2idj11yI0d9RTeRpayh6eRq4KH
4G8ZMLzyqeaA+IiljcATXF380zULE3NSq780llVdPAddTuER3fZZpPEcqp9ue7+3B1da53UiBJJC
K5snamDkUSRyeXe7KH7H3Ia+80lHrXe2NXZmMCW6++MPLIIsYggY6sW8wNfrzRfOjeZAWnZxyM82
KJBgsY36RXMSEXaidw884duAizoriQrqsayUosa1vdqzEn0ZafP1zHdDwyTpz4bu9kHNbAAyaG05
Z/CmDrb17fXEKB0iFMah9wLTuDbq5VlcGni9k93ZxZd+TXVqkaP1HIEcPniTpSe/vp2YQv+HwiPF
ZJCf16bibFCmJSK/TLiMQZkq0fs4U62Dmv3eOXltRf6KV6c0XYw5rWyq52JVnIeiqYYnJzeKIBlV
K/MN9I/+5LPRgwLOB9GGZ/PaYORqhTLh4clg+z6s9bUIAJbPlyJrwXvCcr3PmET527EAeylBmBL8
JntE10ZhbxoWlB76Un3SfbTNNPKHaCxfpuaQnLJ3QpACg2OBJCnViE0yVzdD3ykW134wK9RKzLEJ
0JK0fdRhjlSN924Ak5KlMApKSjzV16sis5DCFwC84p6ZydVoeQFNuegzEu3inb1Olm+75RG1fe/A
/GKVUzWlO7ANq9K1MdpVZytTwIPTZdbS9sNYuHqIVkDTB41RoUdw27PsrlOqiPAqosjlbjypip5H
37kACpsm1e+ZADue4Co2T+UC6cdgAMcFXYL68idGScklQZda6eb6mb2booEE7KUr1Bryfv9t8Ii7
E0XpA2XJpyCvtKOFbvcW1rMkxhDawfTGbW/ODiIzMBTzfA2pxFanLo8ZXx5VSSBKMZ/00lsPSnPb
J+qXPYJWqAD4T2LX6wMU5Z2nLmO6hlPetx9kz+mS5dPwLY+W5gHsoHsRWax+8Jo6CnStQePn9h7v
rZcl8zpKxZ033tQRA50Me2a9TvLNydr5Qwqt3LfN6b40kunnbWt7q6XIwzxM/Ddg4s3uClLTNaG5
FMaRzqyjpUkeMlGp1Vl0S/OXqgi4eNrSfo2GuXjqZ1f/dtv+7mrpEcOvhRpHBH+924z+U8a2G9eQ
AoWL9ISVn8ykL97Zg6b5yjIcUTTfyIjIz4sgIHpkFPJoy8sf9Mq3T4xZHCMTzmTeV9rdOq3OD5mU
Xbqh10JzKaeTIhQ9HJZGfTS1PPkrAbN2EBVs3SG/gbvjAAhA5hYY6ubBnOlqdHzkNTQLbzlNwCiC
zMqKIIOjFN7e311TnCTyAxBa1O2vl7tOcanXNE1CtFGGZzMp1HNfqeLzOFdHPMcdU1wXLin5JR3n
LZpx7VPL7TrGfQBrtD/aRklqMOXZY5krB/u39X3sHxUTFKl4S8AVbcfGjnGmAN+I1VAv7OSkqCv6
f/OifI8J658zpCYNvzLL7iAq2FufTZJOaMofns3rrTSogOoV48ZCp1OdIEKFxo/ogt432eHcwb1T
CqKIewF6Ak7idoVRzxItTVnD0ZNsj9mZFwoDmX1X0vj4uhh58e/qLg5ivJZ+1lbhqojhoMh44It2
NlrqoUpaLhiZN1wNJn8Mbtsratjn0xclNpUHixoaoqzVck7WkQZND2frwOjOPhO/yiISQojwUeS/
v7qha2kVulrEWkh6ol20OFbOiTWnH2cy34P3bMf7kUzRRwAyQO13S6krKyrvmp1rYaQ1bujy18XV
EJ1OS30JG0MMT56LRCKDOKpTPcz5QeL+dqVSWAPWIBPNpR/YXE5DqWdVsSotbJltcprLOPkn9or2
tMTren/bD7z1s5LtTNIlp0pQt9i4vbRss5YZIlpYAkcKnLIYHgZVXx+E8IRvtF3/+ba9tzurqQwo
ABOOP5AcleuP6LotbEKE0sMZHpjfqtN41zn9v8Yg8hdLq8Wj0nnag8qX9ldRFafb1nc2VspbEm3C
xafcvXnV9KiI4tocpxBl+OpRSZP/SquJX5wuV8+3Le2sk+gENSqqHJpsIVyvc7GHxV1cXNHc6nNY
e3r+EfH95T62KgreS9891jGTLRU9q09mNnkH5Ypf/IzXCRENMHwt4iycVDCrW0zK0NCZ76pxCe1c
T4yLYUe56pPx6YiW23HyrqMY4QWM6dL/dYXWTWfZEsyCVO2zDwWpU/m+ZRpn5id67Imgt1Lm+Ui2
yfLYE6uLx8Eue2pYiFWl90WXRa3fNC6VrtwZoktRTpU4+HRvXQ7NCTrEtLFYG92K6w2lO95ocV9z
+yO3vpitO4eaUOXmUTcpYpHiDaPa/nn7M+5b5QbqUk7xzUCjsi3QtFaxmpaDfoFlN136ZZifvaXq
/2tn0vZyrJL/3Ta6c0rBGrtS8xMlbQoT10u1J6XyFqYphFYR9T4DNYx7x6rmcO5c++CY7ppyaKW5
yA6qVC6vTYHvM1q7d9Qw7YR5ESCgA3ywEqAjWR58QOm0tieS6JmcBDtgczamEFouqzrJ1bC03Tww
0my52JGb+qri2u+9yFNCO20fqd+34e9vJ/Ec0R04O9AFm6hqYoraIsD9heoMndDW+Zpa4jDUTbPi
g2u38z5z23ig5RNF/2Y7g0Hg0QHPZEQgkGrugdd9XVavPZcVvY5cnZu7vu3bh9kAFe9XbdYE4C37
g/XuuHRuPNk7mHjyoq2LTZ3YhkbZcnxUZlxnQzk8pGOW/NsCCXuqG8RdDh7mHYNSRUUK+QIQAiR/
fYgMN451o2mWcDDn+lNcZ1S447i6T5kEFyqkoAf23l5KyWykoUTkQq90O2sjt6nH0XlXQ9dO40el
cgfgbEaEHENid+e6mMdPS+fon24fo7fnl2BHDstziHvoXEqP/yr8MIfecJOabR0AHAWysMUEeqX6
klRt9Qip5HtVS+CZpRw0BN9eUXwBXSY2l89J+nlt18gJ6paWF1O3Ou9D3uc0aPO0eEjzIjm4ojsb
e2Vqc0XjeTCzvMYbeG5WAmhDpbKILfe92hrTeY2ECDRj7Q8ikN31ATNSYWtLQbENNEStmYeaCL6m
VpvZPyCvyx+OxXsyJaV3cDPemiKfxMlJXTi4zNvoeRJ2bPXd0oYDcV+wUCh6t+rJR1M4ym/7VfAR
HBeQ3VxDlA2vPxoCGqndtSvQv6gtghJlznPduabvpIry8fa5fBtpSCgGvoY7L2UtNq+FSJFEhLeG
KUcf7sU09r7itOVZmzOKIZxHf6kYjodmDuT35fcHraI1pJpo1lL5AQYDG+96qdNQrjUjrbtQXdPm
vq9m+0syOoZPsUh7rvW+CgiSuruqEMMHHtH13EOkPI3ADYognul4HHiHvY8Mtl2Tca2EdW+8kYuw
cxuhkB6WYp0QbCnVzzRH6Hpp7tFQtrf3xdV4N0lpcQqUTDdH12YCdGmsURXGllEFCFn+mGzhPWRj
34X1aKwfk6U/Qqu/dUPSJpGljF9lfHm93WrhRE1BcBfmShTLMdC6byvj8m7Ji+GUykmAzbLoZ69L
jibKvnXz6GAgs8/XhtpGA/fa8grGMS4rvQ7rIrGIXDXtXmTufFEGZiGuBEofbh/svd0lvcTXEzJI
nOu1vSKrorrXzDq0yskNU9XJA6TA0tBdO/Mua/O/qWYetdz31khREXK5lMTE8V7bzAnaCfnUOozq
WQ8yp0nAGSVcJnXOgrh27d92ftycV/Y2fmKynM6rU60OZ1Okvt4I51299NVFdYV9EJvsLo0iFzMa
eDjJDa6XVit5J6JuqkOzMUcf0U+KCJVQ3ueIZaBO7P1+BY+lkf4gyksgAl3o2t5Sd0VCjsJWznl8
5+b1zzGvmULcIk3ZDpZ3sJN79+IXqoBREMTNW4/b6XZr5O5QhQidWV9iOv6B56TpqWb216lrNOed
1bV5kGdGefCqyIVcB7Y06dDoZzEIvNFauF6oCc+5KKDshEmUdO/hpi9PdjnmB1WmNwAD/OwrMyBC
rs3EQhiLtlhVSFs/Rc25j0+G2XZPbhR/iBhN/JA4ZRImgKSDNoaXlWTstjkN0xNz5HrC+tk8oCnu
nSj6Q4R+9N6Q1t984dYV5Nq9g8L8ukxhk/VNuHYMM1ebdTq7SX9Us9y15xEiQIyWpdLNCe4Gm1Gm
kHLCVnfzH6U6Ov8IXZ/UYFy6MveTtB7/ve2C9i2StPCCy8LixgXZWdeTpvNp56Yz/ZbaXjikUXPW
zCUGiu4e0dl33i5EhixZVkM2hDT3+hv3iwn+1zarUCtd/cQQZDdwV6+6F6LpD87TnneVZVIeE5pF
8K2uTblDPSNE4vLx3MR7Z07LdGqq2vkr6srpCfkvfN4yAH67vaE7VtHdoi2FsqoUc9ps6Egx0plH
ow5Rye3u63lU7soRuGxNwB8Mta0FGd2qA6PyAm4uqNSxQKfwV4dqq/SYgc7NVq9owl5zRioaZvQu
r8wf1mgMJ8aoTA+Jpce/BtU8dpNWHNySnSUj5ETBideEjH6rZtmhRrROBlJm2hQNQdXAG5i8GEF0
fcw/OXarBampHw16fEP04pVGhYgikCE1bN9sdFVRWbMN4Z4ACgs7pJOyIgvcjNZ3YmPzPu6NaAlL
Rse9L2dww49L1kf/eHWcitNsK8rB27PdA/lrpHdEXgoIIIPcrg/bYtLuLHPdlTMml/usG4ZwbZss
tPq2o5+GimlUl0e0rK1fxiixNxNRqdwACdjKh6AGq1hJXkQnJ0mqL+x29ffSHjLDt4frlxUASCB2
KaG+AelpkUcNbCwjBHBK40lXFPNr6XndKTLi4X5ux+LcGcLy+zStH6vRPXBQW4chrVPRlDViU+oO
yI1/lZQaw2AxGt70TvEg1qekMh6MWB0fxESx+vbN3bNERETdBiCCJMRcW5rb2pgQpQD7TdYz+VZF
ScqHjtl8Vau1OoBz7BoDiyPJ079IThtjjWdN66oDb7fWvAvMyG6Dic5oFhj6uny6vbK9cyLpt//P
2Ob97rx1WJQBRHnbCwHk2W0vDjCZyx9YkdkgzRHCom1LobIXQ4tGibiFWXPW0866S9ze+Xjbyu7G
AQihQ807wfm/3jhnEsxXBTd/Quaw/BBN8WfwcMN5YSLvwXrelLrk0ZPimGB7SEDftKJQunD0TBgQ
WEGpUhA1im+NWXkBj8jwKNpEC5oI1WxkaLuL0Y7uC4HS76LXf/2GX3gOsE3UTDcRwSSaMnU78Pno
RaYPs55rvqo19j3C1stJi5X1QenN6eDl3AYFGCX6gvABgB2XviVQ93ZmJmqa4cxsMZxKte2mIKvw
pFGktxeFlPbgo+4ZJISWzUUKp6g0XH9UaC1RmqP6RAc6gu/UQC1lu/WTu9rKg5YdzhzdOURYA0aF
ECih1laeYYwLkQ2mh2hwr9V3jijHh8Rc7LND1H6wl7umeKGo/uBamLx5vbQqGguvmlz3FOlTddIM
ofoN5ehzY8Ly++2rQT1UCnZLnhlQzWtT3WyTBRQjq8qa6T4R8XcBGeCD1pEI3ba08yRAbEbpBjUp
1IK2QU6fKaPG7BcUBNrC/rCMevs3/eAUMptVfSKNtR+raI0DNZ4iat5TfGB+b08Z8cx7BKQRNPfG
B0Tt0gDbBqlaUlk7a13bXCY3707tMn+/vdAdz0kxjRIsdSc07LcgkYTZRM4849O8En5zYyreVz33
xMFjsHf8gaJx56D0SnTR9YcTdmVbLZIsp76dyr/6tkzu0zgbA7Mb3DuN1l1we1V7nw8UqOxSwKtG
vePa3sCAUWe1aLwW3ThcFhErP8rFLj6oWmVmTPBJuos9utW7yB6avyuni4/GrrxJ9aSHkfqYku/K
BXxTak4nz6bQ652g4KvxebLaKIiaofgOtFz93CaiOmdaPHWnXtjmzECbrg8Zduj9RTu3ZPqPlzpf
Ui8e/+BgOaTWDA6Q+dAboYSIBl9frR6ar6txhj+z+K6B8lBDR/Dgsu4EjFLUC2ad1P1+A3YyY9XN
UKXwTmuD9gCeTngflmRwNd+KreFZZJ0RDo11dKB3dx64Ezhn2foH0XH97fGzhttBuj4VdZJ+zho9
uUO0Srxvkti+kBnVk2/MupyVLtTYj1Wr+pz2TGsH9T+ulHfVof6uWmV0hKHZ2Q8uGkVN8EG8Ptvq
RhGbxTBEjXdyW632e/btbu0wmCwUOoXW16nfMtX1fPsm7HgSfDMTRmSBU1ZxrnfDEk0e53TzT7Aq
V7IFow8nyxoZJDyvp9umdi4dxRPQHTZzYjj/8qe8CmQnC7S6VvLGTanShozZBvdgdwJydd4HPWnC
vV1Un82mLMJyRcvytvUdR8Yxg0aJHyMx3Xaw6rjrM9tLvBOAReOuZYY7ueKUHDiWve1kiCdiH1Jd
hrzgeo3maK9GlPOuQp3/X2VV8eeYM/jImNQjItSOywRwJWGCUgOXQO3aUpM28VyV7OEIci2oGxRs
atRVA2ft5CzvJru7vX979iDK84CTakJH3bytatqUrWp0HliVvoSrnn/qmHZ/UZq6CkRRHLWSf3X4
Xmf0HBDGvcoOIDL9FJ426+vGOOcjtd5pqJLqnCbpiCSz0wWNrouHpVPWu6RxR79lnKQvx/z6KaK5
7wqDY+tNnX03WPYPBPb0YLYpojN7bzrYkL1PjftwuDt8Afoy1x9AH8Cmel7hQatMDY5zbH9oS7Pw
AS5G4e29PzK12YuCV7MrK0xNhVreZ5pT0rQz0hcLKYqDS7pzTYj1CXmhDdLv3XqhJE6GbEL549SY
eXwx14qW76rUB9dk5zCRI6EcifwAal1bRY0YyG8vGBCKyqvCd61WN/aduNNCYU7wlnrX/u/2Dm5L
x9LdgH/4VXBTgUJsEkA6r2tk22hWRUza/ay51KOcqHiniHT5Z6H894zYQu9Xa1ocrHTn0xGlUeb7
hdCBVrQ5Jf/H2Zf1yMmjbf8iJPblFIpaek2ns5+gdNKxwTbG2AbDr/8unleflK4udSujkWYOkokL
sG/fy7XIVITFnOBJNweDHFoHZYFh+l1MlHinC3XxGTe9JSy4GQRuL/2v+EqXBa3TkDS7CaI7zyBg
QG2Nen6voCKtum9LQsK7bPSa06jMuH/7/V58TBgKb9Q4oEzOyS6buU2UQSMESX4XflELcEZLnjS8
LOT0HpHo0lqIexv4AtrHwPK+fE7ZZdGSuhSRIRdhCSfU/Kpj7CpfQW/696dC42WrBDFTRqr2ciUY
MzjUmkMDGbRWeTXaPYAm2klIW1E2tcs7V9Slehugh80nBIo/m4LTy/X8pIURcU6b3TxJtCsLkZjv
adhZOH7lfumtDJSeJv2yGsVhxiLiqu/18M6GvRAA8Bs2yAUo6lsj/uVvoA2JQQTr8czwzPkK5Wf1
WaG+eOdRLyQ76O5jPIzm3X/cvper4OL0ZCozNO4m4Xd1LqgEsw4MG2WDXQxxoWTvBTr4V19UhAE0
TbBH0dJAxnmuuuiHkrE29pvdGozJ98Sf00/dTD798655scjZVyw62q9DgEVcpBtQTnDYQknJXqh5
/vP2UpeSWay1cWyh3A7hw7PwwrRoWBbZBiLki7hixBVjaTPDP4chW38GXtpeLZ5jBzVH3RcSdq4C
xG6gVzofpSiNDzD8NC3yvU20PeLZ5Y1EAd0TNIKBCT8fcngzjWy8Bs3O0qA7oIXr9jDJ24yXGlVy
9Z6kyqXdtCmMoUbdJvXnVUu+BFMCiwEsFxLasHIE5ciWaJOt0wkTs/yDm9CtugOEQr+Xp1wIRgDw
IXHHeUHn5tU0uY9dAaaGt8ubGMAkSN8/toormGaxJf73jOO/OTkkxDfcyXnnz/MyPs+RgVs7D2Sl
mfLRDm5VPQeiPb29sS59wG0k//+XOosCAcj1udSzB2ktEe24K+we8qTTvvCsqXoUae+sd+k1JlA4
A84E4hjAH76MB0Ghmlkliwc5HIVJeRPEv8PWfRWBTb+8/WQXj8zWSoeoLq79VxjzKaPEBCG+2FLI
5ecaQR+0jPzxp1WQJnZhGj5uZTs0fTktIZyRnaB5EpfKBzpWo5OEPmSsdm//pktvewO8ohcXgaZ6
bh4eNcbjmed7O50VoHCBeTjdK7izlT30HU6g7dp/9WbfAmG2YXpQbaLePwd6LHxQnr9IDw1xZpBJ
Z/opttNQww3rbi0S8T+ERHQ7oEKEJi66SWeft7UNBgpBh3ee9+LYCQs/mRz8l3bzv377XV7aSRlY
PjiTQBG/GnoiJWds7hARQRpvPvNOfgOApdgHGflf9iwwmCBHYAqHfOss9gZFt4o2dd5udWH2bZno
wxiP865tw/fIy9u/dB5Oga4AmB6oIGBPt2f+K7NbMsqGpcD+YC7Uu4HFumw8996bu7QL0QoGNQkv
Ln+lH48Sc0WXB2cwTpfxkOt5/gp4YFN63LA9YSBMv/2lLj4VesKgYAA0nJ1X5J6f2WXepBotk/7O
ZZ16sEsHQPrby7zeEChkgCYApAlkrld9FX+FWmEPSaM6oan8ykcAiKuhX+QDo+ug38meLiyGrAlE
KFxG+J/zPeFM6GC7KUm9BmKtIlMUBz9psmrKwvmddH9LPl9uCkiUwX0B4IxNb/0cLDJAbgAMjBhn
ao6yJ7DXyKEfZl+X8I20Jwoc7zFQiU3KNYkLVzbRMr9zql9/QPyCjTwDDst/rLaX2xKWJyGdVeHt
Ajfza2dEcNX1EM1/+/u93pbbKhvFduO2v+K1R5NZdDdyAuwNgQCV14rvkBXlXU3V4H3ygr4Nd2+v
ePEjIi+F/PGGCTlvVDXLAFsmZgjaUGNx6ta2gRaEimuKGcc/X+l4uL+W2h7+r5NtFzLLIh5JPUrG
dybpzc3QoGwKSdp8fPupLn6tFJL12DQh8oizJgIsBsK8o5bU2uUwng60fvRJIf6HB8JkaYv1W1Pk
nNdkVVz0KYXUq2zH4kCT4RcRZNq3GQyh336eS18JDWSMWbfc9xXoYmyiNYpcQ8DXbMkpDRr/Yz+0
QpZ+ixbuv68FpP9GycWtiTvs5WcK8rbznfG8nUp9u6MA1R31ol2dAtn3z+MyKKtsRSe+EeQAzuUg
YxENdPEM3Voh4riSiBzHQMFuKnHvgWYu7QhcyAD1/tegODeA8dOZBNKGtAYl1dRGu2BTs1P7f393
m7zB1ucHYPqchhqTPoubVtF6HlkG2n9qyhSeBqdIkfei74VQscFI0WJGj3ljir78TJMr6IwJf1tj
3E9uDFx19pE3Z7USgh+ASko/vP1oF14giCDoZGEICC7GOVAXAHQWpCqhALnE8z1sdMgdvJyjdwLg
6+pm4ybB0gJUug3IddZojD2PqGgs2loGTVTZMZqqFKBhEO4770PYkbZukT6/c7tceJUvFj2LFoQJ
RSaatXU6SglwQT99YI6N15lY56d8cOYdPuSFVwl9ZfAucJ1hHH3u3WHnUIchQVQXWkcVvmRxgrjj
e5ZHFzosm+reZt0BVTps+7Md0slNdgIa3PXqr17dFLmuXDY2tUQ0qdLOC09T35ODATv0Ch8crtkh
m+u3d82FwAXyN2qPDLqrm7/py11a/J89HmH1kgx0x1c5HXLjNZg49sW3f18K1TViMe5nwBnOviLX
GL+BH9DVjS/G0+C8tlyDYa30mOfv7NIcv/osHdksu9DrBMsUk8Ptz/+6yUDqC4WkHMYZU75cYZuM
DzAiYQeD2/Re+VvrYZK8RZ4noJ7w9mNe2KxYG+Ag/AfGR+dfFeK5WUASwWqPeGkdrU6WkJUPqkjh
Eg+H+T1R0Etf8O/1thP717Mq0oglibEeCMO6yrtZVjmJx+vQRvydwvjC4Ud3Z4OhANqIdC58uVQ+
C+PzqOjqcKX+Tycw5Hcx7x5UG2d9ydEJ/IHqThzefqEXHxAFIsaCCDqvSLQWZz7pIL1RqwTYSfw9
fgRgJLgqlKXvPOClpRA+N80iTJxRRr18QF9vxYgq8O3mdt41pGu/hB7wDCPkl99Z6tK7RO4D1jWa
48BpbTHor88mR8FHjWljDaOHHkxZJffEhyUKXab4fp2ZPKQgK7yTdl3am38vuj3/X4tmJok8OILg
XGT+cJUaElRDy+WVtLa9yifzryI4OOkbnmerp0CgB3X/5XoxhaQPayivQdS7FWLGnW7pAelXemjA
Ua5kkb+XR1x6r7ieME7frgxUcy+XnMLFT1Uxt/UCtDHsNFCNwcg1aXbgYSe0lAhBh3bM/33WCqFm
cIAApNg8e85Pfcp84hXh0tam17aeRpg6eEVmboxNfv/7cQAIc+MGbprN5y7RXieBS2z8tgZtPjl2
ELKuWhfZapCe/h9OHtTtAQQDNOQ1BjO0zThlSrc1H1tyn5Cen4AlX47LFL03+n995aJ+BKwUOdmG
YUrPPpvtcszE16yrAUjrPwD6Km9io96z9n29//HWInT1AKaLN7zFy80BfYmpsRuBKoLnLcQA7D7N
LWjp0n9SSxvt3v5SWyL+8hbCwBhK6ihB0HqGjvfL1XSw9kU7AImd9VQc1MrzPcA994llqszoNB91
YTg09ExziGL33gDn9UEAIgxNeKgEbiTL8248tbOwgQMzjDVNAjG/abmCF4V8jAtroCqsNJCTxfjw
9iO/DqDQpAzR8gI+GcpX54PynHVZ3OeFrlECTRVjWh9gk+xVcJP7Vwt4zNtABkERhPWA7z8X2HJN
QSevmEQNUiRsYjtLICdOdF/IMkyz7h1E+euMAqv9xwXZFAEQr8++ZYFAlo4M+ppNpK5mwM52K7Qd
qjADaEjk/UfRRNEJQJXj2y/00roAP2+uACDBwZ/r5br9CC6nCYFCiTqR3U4+7+7nFF5IZPYeqQjN
oe8gVR8u2MpvL3zhSwJ5tXFfILKFYc7Zwq0PXxy8WF6TcZxPwcTWU5hZC0Bazv333FkuPmWOxgqI
lNBrP5eAM5FTqdWO1xq8CUwrbKDLTAt/z+xyz9SsPvWFWCo2pe9h3y49JiYl/+ekgovq7LvGbgrR
fvdYPSQ+8kExRQfVrO7Uj754ZwtdXArEDBBDEL9wRF5+ShgCIoq2enujeYRJGLhjiTeS+1gN/TvH
8NL7BLgIRGDAJIEzOI88qit450lesxxcSdAI9WHwJgl2cBh8maIhPCxhYneghLzn075Vm3iOl2EP
l/5GiEWnDLnUuV6xnmZNWONgXQBvoSkqUXsE8HYb4CZXahoIiLU1fkOrJnILghB2g9pZomS881wX
7gi8sFwZmdWlpeo89RhgHtFAwzlSspznOT4JoOdV1YOXOpQZmDx/Rg/3b90vMXlaMnCMqqxwhSi1
LJQCZRUeJeUQZwY2pHC0nKulXXCzhIK2WKelbj6CzNAPyC9N9GPiTImTm5p83oXGRqayA/4mFmLQ
mKUCSOVyHgd29BMmdCUGEn5rIds97oyhyx00JUh3sMR6P5IlKY59SpguA9e2+YHgqevQtmDMGels
WKEbRXUdb7FlV8Bxczd4nQY5Uo8BIEN4hSdfSyJKKJ1AFHEuoJlSaqiG3eqWxn86qK6Olelg3QDy
3TQobNowoGWuPK8reeuv11NLvQgqO13nnzxgaYD3mFDxlYtE6/LQLDl/nEgAFcSWkOzAYgO/T50P
xe849PQvgKzY1gw0/Mp2JouvB5W3tJzDdJqrJvamExsiFdzlS+rfsNSfo2vqVvIF1UD4MK3t/LMX
Lf8OyerxJ6A0w1R6OvcLTFsidlNIzLTqRieAbDWJl/4MMhQV1ZjlM9n7I+oLHfjLPa6ZcTjgcm4f
fA0GcsWaSR1j6FBBnNq0Ka+mcBJqNykoVZc+JBFouYrR+6W8vrMlNUMTAuM3ryc1RHwsC0gbDJVn
/fCDiYAtOq5rw+fKcBtltYuyHhMAGGrCziB2gP1paAflJZR0zJeA6uYuWJhpd+MQm28d9dyGfWUZ
qXI38VuFOuU57JAFlu0AlsBxArzzybczZZWSLopuQ0s6WG8RDuHOJGe93QWtFF/hoNnIainW6WrU
xAw7aBLI0xT1aVx6fgOi7rDa/jOfCIS1tGqcqRqj8CUIV3AqA3AifkZniwMzBC7xWKaWuK9po1hz
JbDYL/BoIlHBHwJAI9TKyAaAvFmeZsg7XbNepb8hr4VbjBXNOtRCQGWwZlBNYnWUWflBF5GXldov
Rr8kqaF7jTZ3VnZNYv+E6Hr+pn4xX81Jw/jB99bwk8kELJc82aca76TxkZnCSm2PTQx1mS4m7VJl
Ay8ItO+9Vu8Jndy4m4UI2v3iT72E5HDIRAWJM7k8rG23pjWfSSog9yXTm5HPNi/Rh/J/ktnvMV8H
vPY0RyHDNTgw9mtS8OgsFyG8axpN5AlKL8tjYkL0VOLOLUHF0dq/0RoQgAoM3jb+5WdtkX1YGNT/
BvTgp12cKQMqfzw4Va3NGnX9zjE50P3SQRkZXwMld9WTCRAYa1N4RQMoU3yPBy+IH5rQRbAB0QYo
wdJk88xPUxgM0O/ztKKmBFsl+SksbJv2Q5Zy+QeQIUB7Rwhd+PWA3P7eBp31+yrmtIkr/IhGXhEI
P7OyzQyd7wgL1qkEKma+yUbmxZBYloAYzt44dt8SLwbAwgV9P+MoedkJujrjVNrA17rKeNPoT5OL
o+UgR2JZOXtr8gy/T3ILRb6URhB3DpYPhCEFqtSsPVLmw+wI0lUu2M8CpLKxhJ607e4NjDDysZQq
o8FHlqMVUK1p134ebOAVZRa3E4PDXzAB+QBlIegZDd4MgKR2Ru4o4VFU5gtd2kMRTfZrkpAmLTNG
8vDoVg8ZHO78jO7F0rpgv65Q19gv0LsPbxbo+IjnaQ1I8xiNtNcfZSPjxxXwdBg7FLGRd0kXhu2t
yaGV+Zt7TdBfQ+CgoHeZ73j4DYJ2YX6bTwMLduiweR+HgQ4cAYHEKYCdGuq6UerCqIoX1rUH7afs
ueCZvUlmNpujChBu9tkADdljkUmFtL61VEGqSsm16tMuxUdsPQ1ni3Q2h4g2c7dP2AAFCtFk9pkG
rR/dzqkQf1wrkxUUm9QoBLXehredWPnnwXOmuUoJuM67IW3zj5n1A1FjlibG/RJb+Se1WZ8CgEWX
z56xE68sksH2hprWpfsCvyfarbaA/1y8BAO58tNmykvHldceuRdDbt/mUOyB5JLW11HcJuTnYibZ
7cY+WdddzPkwlL7RLPyoVdvTD9iAilWpibinKuFju91lyMQgOt9moJrwhYfFIR1YqspujCMD3jLJ
so/ANXi+qlJtRbOXpvXcboISLETINBsXved4GHU7aAJErN9aZkQFHYs5KtvRptdol07iWExrVuxb
XywIm56z6KI1cNiL65yo1vxuo5V8N1HS6Yr0Ks9qaZPoM8/8ebzpSJi3gPzBwOkREO+02/VxCqsY
yBjbCPyFPKR2dZArKvSK7CSnuE1vp2wQHqgG8NwuCMT4qCv+BBGn/j3ngT99DRqP0LrjKzjZDuPG
JNqnvVjz/ajTmW/g1HSsIc0KkQxtCMAV+1kEi/rmEwh8eiUFFIntPe1NkPTqY9jNH0zXsaGMgbfv
npE0QvsU9zO62gqGeuqAYfRsPqWePy6VHhRFVIRkaLCbs14CJU9XhjsvWmyBIx/IaN/lNlOA6o3j
UErgseYyW7PB/1G0eSfLTa8qgrq4Gwr0CUEzrxC9+rkkeeSGysEPAQ1o+E1llR8yRADjw5Nra6GY
5QY0GEj0LFND7+2UiqWmtlnobegGeT16nHe7dlT8JiiYJ44C2t5+FcycPE0dviFk3nLGga0HIKrq
WhWiTcKNLUoAQJNlR60o3JWJEeTKNSTzWjnu9LcFkib3U78UQEyPmWsq27fWLxvwmE6OkDmGCG9r
ENym0Hy1Ey0s7ERSEpWdM8t9P5nEQ/Hph6RaEFK/FPMIfyb46vB7qJ4j5Argo+guQChgZWLjsP3Q
+galTRAzIUpGTFvsQJGwiUIMM2FcjXG4ir3RvmQ74819uF8ajmKaQUOM76JoWe6168eoCtBOa0tJ
UxdD7NzwqULPOQ2xGdeJ3BFQZehvLTrjeCWnhgGzjq5cXyU8R0IcdNDWLHEg8m7PpUuWmyFPdHzS
MY3CI+9d646JDsxwIF5j8NsBLRELrDNGUaSf1LCkiiEFsropAFJXGSnjLumLWxVLbm6HjsYWv20A
vbUMs3WJ83KJM099Q7qqhq+ZGmRz34iCIAb6yONnUnoJs8P1NIcrWtmhM+YYNKm4I4BukF2mGDWn
uMk1GXf4L699HikRCTrfvZ52EyQl+zr14MBYdl2O7AzBQcQlGQMM0CEKottyKQSU/Nxkc3lEY2bw
dtDej+aPsFCOPwf419bDCmwGKZ0XjmMtcA6Gfegv+U+ZrkNTwpFbZkelCTwKUEq2uo6Kppmu57jQ
n7IVbc46zuYMLJqewPmgS7QZ7wfDPb90afYfWt/AiyZDgKBlxxONSORBtfvWIX2GJCGulmkXjE37
K3FZvuC8dMmPcG4SVc1ZQR40cpJwBxRGfPRSH2pkCy8weEN5Qw1cR4ImhM1ZrG+w/xrvEHVgsZYF
BhT3OiqkO/Qaf9bnNGY7Bsz0H3ijwMNywKz0YxvP7ruZRXeneIQ2ccvAnb9hA4+Rf6iGJOhnzlYd
qa8JyCQSzNSwoc20SwMW0RqqZDGvi2EKPieMZmNp4gWINpDE+3tYdYBH6vF4LCoQGMIPyoHhUIJp
VZgDSjD1e12NuC5sng9HJ/j8DSqBxW23FDDUsRMw7MgeAvw/0qlY9LFl2V6zyLvv494iBNMoP1n4
kf5mcHTtH/LZhvfYmNGIwoF4j8A7ZBQpHmdXgDw0n2PhCV0yVBMfG9YQfxe3o/yEx4rpdUZ7gmXa
3L933lIEVe8F5rZInR8i4dVrc51KF3/VPrJYPEqzmGO3pDLa6SiBWAeqt/UrHDNw4qPCLvFBj7CT
PKlc8ax0At9nl8tmvO8WNWYlsx2BaoKc8LZ93HXX/hz6v/qYMNyz0GN8gidX+NuTBKKQiym6W2cU
brbcTn5b8gnhp8ZRiL91XJm+ViDH55UwScKrFhVPUi5tB45fnJu1DEgbnPIx3LpIc04geBZxXRXO
n8Iqio3NahZNwY1ssUchu500ouw0X0WFpmzTH4s5jntoDUA5u07CzrtCPeGRfSrH9Be1HnA+6zSK
FvX0yhlumAF3yBr1hb5DJmb7kvQ6CfYaNwA49hhCPJtFOjgNThBCOrCENU9mtR1qBdtFSQ28fpqW
MgRUKUKdS8D0oeFWTnnp8hjpPEC+CbGN6yHU+LeBevM5tI/7Pq3YuvDDapvZlX0rou6jnQL/F0wZ
U1sRlbF+LxKH8z+ilO5wfiFkhnshDX6xrOBkJ5MAST5r0j5AQZ8ATSHRt3SVSXnIdx0ctVkZgDw3
l9T1U1xxCZwxmkcTmqzpPAOg7vUxaDhKpz8nakdX49omGhczV0EZFL6KD7JLQlb3TnVTbZMM+iet
NEXl9VOz4AOjzXKkXSq7MhhHm1dpTOh45xo+3AnoY5kSWjlFftug2D1OXERfAcpqbClnLTUcVYro
saNAN6Pb0647yre7IbIhfEx9f0RaH3boi1XOZvZjGuuQljalcXfVKwwYS5C/409wZdTLUQ9d8RVE
2+imG0nww9e85zdrC/Ux3KmrGqq559FD2MMv/UPXp8PPLvZ4v1+R1T67FZdxxfET/0gQahBJljW7
nQUmTiWyRNMel1BavM/Ia2UJUHNooN4h26LU+SZVELYxMpZ+TX8MvZvIFdc9bBzTOY+nCjy7BMOy
OBEZdJ2cxjaF6TeusFTz4s7285KhnYN2yz3kW5ktQTXQDyERzbqffSefBXPLVOWJK5BNuSZBTyiI
6dNWkeByQ8Se9yh3p9+4CIIWgod9C4k5bvFC0ty1+0Q5OIqjH7DuBJFecR0bGt4D/Bw89kPh08qf
FnvCRJOiasqy7qGPk2UqhxAyZmUK3ei4zBOuPwdN3D6F0Rg/G2cKzKabQR6cgQZZhZINpXiM6jfB
ESzUFcvXSZemz6Go2cqBN4jnwfKM2J9LmA3b+UckfY/j3VuCoa9h+b3YtCUBpaLil4xnMx9iUWi1
wzuFI0pK0vBjs8owKJ1bI1F6Errvh4gjFyjxjsefg9/1tuym1LoSsAz5KculuUlAGJBlj51wP8qO
f20hxfbc0qQ5IpP1ZijUig65h05PbF7Vt3kCUaQcVIEmQR8pgX45nFAxuc2MJ5AwsuDKtLxtD5EI
CXprI1rcJcwdHWS0CoIw183j3J5SuJcPFeZCwNFI46MS8IUM74zIFhj+UDuNePA4OOJl9AT2PVE8
1Pg3pke42WEE14lIsR1ZZoldX9DRIQ0wwxMaLpmPXIS4jx2S9x62QlAnKrs59X8nGG2Tkg4dz8FY
4vpJgBGWlsM4omZ1o8vvxnGU0JIVXfAYeX7wo+B0DipnxvCX4YV86LDh1ypR4XSVL2TIKs8gAzml
ForE6E0m8goedUVeeZ2J93RBXQvTVz+bSxbkLq2zoZk9JGizWBCchvYbFHz4V1UE7JvufLQetL+Q
ZG+aYX7SE5Ufi06if6mLVIe7ZEjS7w11HC8NzaYVg+XIf2pjFt3MgMHNlU892GSt2UR+57NEPmhR
OyEOhIn/PY3ogJYWmQhSp1npmxTybR4KdbbewIV5pdVUrMBlhYVMPwW6i08hm9i3PoEoV011kj4j
3VpwGj2VPuoMyoQ76i/sK1q43VPAk8WCDSannwFYriHaCityoBR+9BSEDAuUF5zM5dMSAKFdGlO4
LwBwClNBmyXFLoWPUFiTQQbInhqB2m3QbjqIBl66UO1L4qPKWuKXnMkFPZHcenTHmnGL2PDSvVc8
cAS9siT/5ajSzxOYYbrs8xy+L5FBs7zKoFT0ESTWjFeLVuqXrxF1a2yr5HlBWP4CmLj80iY6RPeh
TZBBNJ5EAOVcDWOVtcyb6zUK4B4lsw6/mo3az9GEwLQOeoLF5O1ckartKsyH0zDNCAWzjdr7wiPQ
skwzM+/YBOXIaopbXEIzCqLnwCCJAquzT07CCvj+osyJv5gOwJ27hKEwrHBhmwzHwwgoqBvKHcRb
oVB58tvWhR/6OMMeWicYTlZ0npN7jD2hRRVZ2ubHEd1eVHcyjelVhCYjrw3t+NUQuWnaC98zRRkI
P3GVTachqHL4YmBy4eJ0KkOdZj8BvhjxWZbGhmjZ9JDBC9BiPhRdMEcVwVwDQjqMsmsOgzTvNupQ
5e+mqPCGMjcR+jYFSWKgHVgUICufcomeuO7U4zz5rN1ZGTtTGlFYeo/ePflhQqh1g0HDzAcjkgBQ
urVP70U/cHLiuOU/SkknsBUokv8a1HZpSw0Wmwab3SFd7QMZjxXsA4KD0bbjtVom8TiaDKWqdRmS
+QZZxwikTlrcSihgQ0/UmPkOhD70iQrwjdcytCnutYQnmULyHK2sFHpWQxmg2/gY9rNHj4Xuuu/I
h1AHes2QQVC8QFMGDE+hEZAwk34gfSS/t3ncfLaLm9OtiwxheIO5RF7NHSqaatU6ucp6NkyVIApD
sQKK2bJ0SNDEwYkkdyeJTt13+CTFD8TLWFsp3PZFSXD2+c6fg8DCT7qxtyRyGdSv0HwJSmiOoMPW
54n33aG8uKdrYj6paWEfJBuQXPW5zD/hWOEjDXnDruXcoLoHQyoPP/qF57UneOFGwOeaod/qinTC
3/Gma00wb1kCDqkGbWLUhDGKiG5CFrckqCp3TT4BsQeX4KGrMCdKDjGZQpg89SyWuCJT+YDo0X+Q
PXcdbgUQqHZjkwR1lKg+Qh9rCm6Rvk04SiBUJfnNOKBHejOiZoMmICS9jsnspodkDpYftremvSqM
RhgkVodHLVKaVfNmfVLJJsmfPZUE9wShBkd4IIbVPHPFZwjtBOjDtn32fWkUQIZzYXJssMZmj0yP
fQcXihQMvV6MQ1a2BfRqypwNGT20c2iDvZ+jH4DbTREALnsuGvTzEsLKaMys3tLY/MAl2nc716ng
k41j/jkhNr6DHe0CZ63RR+dXErccgEuIMYeK+m6AGqhXQFmroPTbaGyjj8DDErjiFPzX0oIUUao1
Q0EELoEv9vnYcL9O+yK5743F4aCuwxAnJbFDYxO5pr+bUjo8ZBiL/YlDNXVQIEYihMiOPmuZEwFg
Al9J8sRj0z3ByE4RWBR09kjg4chuZG9RaYa4AlC6pJm7QusNStsjyXT70EcbwS3pR/kOyPQ1gKIA
VHGjRSHpxRj8DCDV+GpUkPTGONrGSL0K6u8HXwcwl6TJp45o9/ntKfQFjCQWjGHgkG8ym9Aeezk0
1dxAdAA2HDDS7Je7qNGuYhqhk2i4ajUBQzsNRcVJcD3vqDcVeyu698SVL4jb4UcAG7kB1jfhtTNw
Cja7Ab+fCqC7m/F6xR55tIVhv9t1yEwNXXVkkpRAJbucVor7B3wvRXYJBPiuoKiCDu3bL+U1VgYD
VgCq4GOGjiD4uS/fiQkDKaiC1yf41f0NSnj5SUWifQd0+3qMi7EQYPP5xiGBrvT5m19ijbnIKmqf
QEoOU8sZASBNrkm/0sO/PhCQP2D5xwDnIAs+31UUw1HFSdHXBZ+K0tJhvsaUw39n/n4BELOxUqFP
ADAOrBe3vf0X+E0Ks0a5E3ggPSIGiIw/y1WNn5ImBRN1ha/d6Cn3+PajXXqLGHAkAUC+mxfB9ud/
LYp+9AzcVC7qlaq5krmLjnEhm72msn8HUXjxrAButxHRgdx4RULwYIi2AkHf1zElXwYLKG80/T/2
zmO5bizLor9SkXNkw5uOrhrAPMtHL1LSBEFKFPzFhTdf3+spq7pSFEPs7HGPFAoaEHgX15yz99pj
F9DJExcEccQ7HWDiBuhl91AbaxuUpV6/RxT9eWwyKP/0N7wam4muJMbUe9zvDDyI7VQpLlKl1P+6
wOGcxQ6tGaEBEJVX85DqEIm8UAuJuBZliU7Nn6kTEzq7juYzzRi2A3kxpp/Q1LyHUH5rCuQBnwl+
BD8Dov3xE8UUuTIf5SISpTlcZE6DhnJJW1QF0Px6hQbyr0fQm9cDw2Ojmwavop+1Hn8aQZnEm6+U
LRRatVwiKvVTYCmFvRktmnHDGcv76+u94UnlI4RJc85GdZh6zx/xny6IQzNRF6sUUVyVMt0XC1cK
at2KL5bJzi/b2ehvu472nCDbhtzmia6xUSir7evm6EZJXVmHaij0x1//XW+OLOhmYD2BkduvMXiD
sIwshjMZEbBcfFYGLOUKqGf/11d582kTso16G+EMZ/Ifbz4d5p4ToI6qbKUGkHlKfVVoE51pTnmn
ll3FO3P5G5MSSS9MtECeKBC/FsWndtNYI0eCiFBUb68PQ7+hrWlRNUPzpca9dbM6bT3+1bs85x5A
94PXA0dZf40qXZtCM9m1iqgTMn5xrLx4wBS1XEptXveLiSH3ndv8eW76fkU81aQhIQx87RpNK2AA
2ZLWkWP1OSBey7w3S4/Smbs6QYbGOxAlw3tZesp2moOEokIP8+vP9idV1PlvgJhqo55FF/lact23
o5nni8LAVh0blNXqHgrz7HQbqbeLMtE3rirdIG/K4a8i5bgyDg0eOZwH/oBXo4o2mtHHeQebnNTt
3dA3SYQQpfPlMpENNZrvIcJ/GsXn62HYIpaeeeqnXRMr6JIsa1WTfaPnT25qyzJ0OEY9r/BWm0Bf
2/dSNX4ax1zxbD0+R6Sg53oNWZgrjyYgKm9sLCN5dI7dXY0p4pSMGJ4j0gbnEv2E886U8NPier4o
MngHLhM629d53NkwChcYXB0N0hW+5614I+lcohMs39uivHV/5+Wbq5z1Cj9D1xXdpEsiosxRy8a3
lKqpdmDDNNc3VrXfcnAoPgse7vbXY/b7i/GDmo57BCmMhJ4XFWzQq6FTjwhJkAPJSMEydttzjKUm
5pEIXuaTASQNXu0Dtb48amTiPqJHFnSbxji5SNFi0ZJA2BWl6Dnu0lSLXb/UaXj+H2YTrFLnPSJt
iJ/Mv+w9jTG14zpyZS12CsW0CN2x3LoetZ90XcarXz+Tt0Y39VS09mznzsvwj3N04jV9ZXLKj+TU
LIG1lOlmVlLzCLOugH2Vv+eL/T54X38GrIZnwxuGBv758YLSruiEVr2M4smk7KzG6zWbi2Q+xgRY
XTmLvfZRu6TGp17RnctcFdW1rY9t7Fftat7IDtH7X3/kkDaZvlmpPMA15+H6pzV67GUzdiKWESm4
VeR1tdxRd0kjwFzaxkHt8M78/cabpoHfIKSCQCBcTa/2W1QrDJGoE488N7Ld0PbP1mInkQsxZ/Pr
D/enZZ7tHL54jlmA3bACvLrSasapmeh0S3I2y51vq5nxAinvPcDhz2vBefxA4eIjPcubX51ukonc
FrK/mqgQUt2g8AEubRjKwV1LkIsW+owmdow9J4b36FQ/nybPNhHEucwk2MPAfv742ZGA7tXOZDSR
QSeS43OBJsNx0rCHZzVGcjDtfV9PQ6Sn7HPM3pNXaTN0HzkhvRe6+/OnSjiigaBdszTepNeM7WLi
GKmixwAQ4MY7ZZ7mbx6Oneupt5rhnRH75rXYV3KIp+AP4fHHu6bn6KJ/5lpuo/Z+ORtAd7V89edl
KaJfD6G3LoWp0iNMXEOC/JqvJgZL1qtrNZG6dGbIECv3elx9KLQmf2d2/nmwnt9CrJewhAFWvp6J
aJUY6Fw9Psq5WDufqjCS0LRLZPLO0/vJSsKYgSmv8fhIA2M9+PHp4RZrJnPISZJql4eut+8V3A/h
OuZdZNnkT68G5SfnrD1olKZ455V863lyi5Q+zgweFtwfL97VqrGkK3c5KaW3aenQ7BEjZbuiXeU7
l/p5mf2eCkhyOe8/e4lX94nrQJOoY9rIya1+U0rVvl7YOUWqE0t0NZyRLFptXvtOrePNd9Khb/av
676yAeh2k6oFEasoyJgTpmZM9lXlahtdyG4jSKMMAR22+yr3PFaYvr1bzdZ9EmRWvzezv/GwOehR
IWJPSDHktYNmNROAw4VoiQAZ7ABFunpwKqy5Teu9Z5V7Y/QyZBm+cJttPtpXD7siHCHlfN5GC03V
kGpTf6wpb3/+y2/jmb5wNo5yIeouP44eGKQa62PTRmR2ia0clzQiuU73Z6HN76xSP28MMBdzouH0
hoOMKfbHS9WQ8xK30XlLmrKN3JKMzqQzxMvMS+W7M4Scd17LNy9IBLTKPegYjl8tw6k7a+hBnJYu
EzjHCTd1WBbWV9QEuA+sonzn7XhrbDB5QhUDH4Os+dXaSBpzSgZM3cFISIwgE5bqgzVUg4WH+s4b
8dbYsIhxxWnI6gAD+MdHiVzamUuPtIyWp32jTSSAhZ6dY+r69eh46zrsqjk3QG2xYYn9eB3y4WRa
FAkI3t51Iy/uLzGCvJeb9tZz+56SyWvlYDB8dZGBA62SxFMbTakHLpZmwSZxhjW0BO/5r+/njQmM
KK9zZgVbC27s1UTSaVY/trMkDc40zrG/oPbirEPjMmbzCfa8HQzZ+JfRkAx7fEXUF88VWOd1chlR
W6kc86mLtIqTu9dO7Q6byrVcOu2dBe+NJ8k8oLrnKGX2T69xARquQjF5oovcnNiPqSDiLsc2HEwu
TbdfP8k3RgaPETKQc2YTYCj8cWR0Z8s3+6cuKglzuaYL5fhmb43vjPM33mCWNY2NCVVTz3qd7WkL
oF/zajLOy2KJ8rROd4LeG1kLtP0oJf8ftkEYQikHQ5VlMnztQNXjztDKZeijOsXxPRAR6zeCbWBe
pfMfRYf/+DL/Z/JSX/9xQOn+8V/8/0stF/rhaf/qv/84ZV/auqu/9f91/rH/+bYff+gfV/JF3PXt
y0t/epKvv/OHH+T3//P64VP/9MN/ItFn/XIzvLTL7UtH4fH7RfhLz9/5v/3i316+/5b7Rb78/bcv
9SD682+jwSB+++eX9l///htl6j+NpfPv/+cXL58qfu466788Za34274rn8TX7qcffXnq+r//pmi6
+bvDqs/LCoaIUw2jfXr540uG+jstCVRB57YE6HlGp6jbPuXHdON3Tp8gUU14dfBdVKbhrh7++Jr1
O7szqGX8ENwhTor/ego/fF7//vz+Jobqus5E3/39tx/HJi7yMz8S8CGHaigBpLj8+AbYXt9IlHrr
pTXXSlQNg6+2CQ3jOUM+g8frnan41TH3fD186wR0keJNDQf34I/Xa81qzjQv1S8VgXJeTdGO6lmd
Bt1oX66T/lnVynpTx32+VeLrqvp4RsH4baMv70wy30+v/z5v84fwYnD244gPqQf67KvFp14ru0c8
V19K9PrNqlNQAi2J9GFOj033BH4ax3SWIgU0U2fXtta3pJvuBC7h0JwH65KQhJuh9sS2MqZ7p0Zi
PFemdksQ166nK7GhRN2woTLaaOxVI+yTMduvn3RbrkgUp/qd4p/xqobD/RCZhFcZNg+1Kly8r6Yy
aaFYtuZGP1VpkKTBQN1+8Y0vlp37GKBM/TCoO7M8mAU5WZu235XdTYYl6NqTezxsjrmzlMB+qQ+E
zrXttpNPnRutetSmKBAC7rdBBd6d6tNSX+TZBv8jVrBO8XFpJZx/ImROTYjEMDFvKzT3CbZK3xYb
/auFsFLZIPhZL1FESLFLH7XP5RIszjbrDtpyMvVgavY16psrTzzYiMSM+ovQDra9G5y9M0fsG+Md
BGJHIsIIvTH01K1WbQeXCJ5NlYbDQGZ7iPR6tjaljfrVBxScegFBifJ2uG7Rq1KTupEfnE/GJy/1
F9Db18Q9qTg6cjCtjwWCrzys41DLfeVi3NjbZ2qnqNIcX3usb5RHz/VVL1DtzVxtYgXJ85e5j0Y9
rNPTagT9F5okzVnAE1ZHGcafG3VneT5mhMXyi2q7tL6l+VhvTs7eCp07FB8GlqWXztm4BVtGvz4m
z3xq1l3HXeW7BWFP5Tv3hg/BYmtu023e+Okpe1yTMF52a7NHvOJdTQ+b+ORdDMf4EvGjdV8fOcxc
zB89RB8ndCw0bcYkTJ7XyXeD5dBurH18W5o+egtwDrM8oXab561xPSroi3x8CBgSrrxP5Va5WD9V
z+LkWttKhnBs2F8E+nb6lsd+fFNeTIF34e3TSA07pASB/Lzs3c38kAQIrwOEwqGzL3in0EhFBdJ2
lFFVIL/l34Dy5d/E4mMURbFsHVo/2dRHxP+8fOt1fjKxbZ3WT2JrBdm+wamaB8NGC4qvxb7+uORb
79a9WLfeaYymvfcyXpLQdMN2W1mC8nJ94rVtI5wZzehbrZ9da5G4ETfmOWAVggyy9gBRuTHhTgyk
9ce09v/L4G/nDvZ//Gt9+WkV9AEYjdnTnxe/8w/8c+2znN9BerDyAb7/Y/n7n7XP9n7n2Ml8BT4J
8T3ttn+vfXyJFg6wBSrSbG7pw/1p7dN/J46Bmix1yfOqyM/964/7Xyx+7CXPe+V/LwM27Sny36AN
UdxnbdZ/IppNY6uDk1SjEdk2dix7rSs7yPV2GE8iyfTpXtGLhfNxOSkG6xVukLBFh7VQnOzN5ySR
sfO513pwmx1yKVSLto26p0S/fealLGf3VF8r4ravvTTbqFIWA7LH3DtbTdZ5hhazLkJDp+iiBl/p
vK4MX1RQF6pam65E1+ek073QpHWa8qkRu3hsrdqIxsJaZzPg1Nt0UT82S/FQ1k1T7M2GSs7GbJ3p
21TJ/nOetDozTS8wRy2OHYmpQJ7lZZezasz37UCEdpzWTpTl9ZUysEstqoGeypI92MNQf1Em3eI9
b+vQSZZnNXON4zorh0RNYjJTRorvPS/5SpnTlxkAfllp5nbNlaOqufJYFEitHViqG82W8R5g/tHq
rPLKKERih6mDcdwwb7plzcKilU2YLURHjWU/Xq4FqjOAvjbRG+kNCjXbd/P2kqppuscc0N5B77Uj
d0wwsON7CoiRBRZv9S8CLXGoNc5VQsTSvhmVg3Trb5qy3BhoJwOrTpRNO2cfUA8O22lM1o2z5PWN
VurPXp7jwPJKM0Q213yQVdZGhV6JiMbss5K4n8VcwxrQVcBJ6vrFsFPlSjUGyRaGKdps1zksXERW
ep2Nd4U3fFx4CXB/cqutC6AbtWT8odCX4nPGCNhl0qbl0qEM6Vt3CjAr0fVxnWmY7zNtTtWv6KmL
Bx3XB5j4yRnsu0Zky9724IAcunHsja9kjbmE/NW1ogQd2qxJv8wztFUbmVl9v83xCl1IHXMrspek
SQ/EDTl3uD+FxvK9KPgwQs1sMm0KsYG4y3ByezO1rx1sJy69lk4TlvuNWKB+WS44znaefk3pXJnY
IqJU1bJD11pShCa64mbbWIhQIzNZh9tElfVydGtV45ijtNod8mf9CaMg6meoC7shT5sbZAHeDSSH
dpdR9gi02V4Xf+zBNthZb39k2BrBquDEhr9gTWiFK8jNRduc2jiX34wEG6hIRI3/k6bRYRLJcjkk
hUNsey3jUukeuizGwu/kRUy7TsBCSKbsUpuN6wSkQ9jYONZ7V0Gu7qEYNJEN54xibERyPFbMF+5B
5xwlnW2H/WYFgMkOhMKkciRQVd25Xj8jr7Sw8SrKErGnJZ+YIN3ugsJl0u462easkGKO2xqF4+I9
e2kT70prlAMGybjvUfsn8W7A7+kvTfchRV3+WZlq6AoV8m5fTsq0WQaZXpu1vWwdRdEiT9G8DTks
6sZs2t4ndFUGbuwiizgnsaR19nGVluLHvWj22gRquM0bYllT+kSeyIobnO7roTMr1yzYtxm5e9Vl
enZsY4khJWl5Ya129l21Jew4MduPdbUox7qfDATDPZ5mPHJPSUIQZzEz7On/8jCMxEONdv6WFUPT
NJmgJ4vJ3XadliZ+0TrZ0SUrcavWrbt1gT7sS51FOB+s1e8y6V0Uq+de1sI0wtqjsaaaWX6c0kk5
uhzZP2SW2gf47jq/wwQXLZiOu3Ru7lTeE//7JYt+ae7Mhc6j6n3/q7yHpGXG8qfRy+yQj4PrZn37
8fsnWHdS3dU4IEJXP/8GxZ5e2rkVO6tKn4payY7zZCqHtk6nfZKK+Z74dL4tn+KrvjfwTjpdGaSt
zPbYP/tNh+P36JJ0gNGk9raAl1bfkZ6xz1ogGNO86FeNM05UChk96NDTQM72Jzde6Jmfr197dvo4
4dLfFh3foTaJd/n9GdZJPd+rhA/h3zLT+ZSUVvqo8up9TTrLPQkjNb7Oea/edKWTP3VIscOuXfOn
YjDaj4I0vue5GquwchIKoe64MPXNnf2p0JR53wMSu3fQ0d+1oKIfqI+RUlAgRslRSfpNKdyLSbOL
oNLd6Vs2Kcmp6Fzn6GmrF2it8KT7CEXPw/sv43xWi/MztnXkt8pal+PBmG08oEFBfAHWEZOqZoq3
Wg79AcVE1/rSsYq9IuriHjqdcZidZd72k30V1+pd3xS3iy12szDWsHYnIMTTVi+7vXCGjY4jZzCM
Z+nigVFzTh4gvcRBdcgfSKV7RceLge5q126yPo644aAvNG0gbbPYrJXWbVeFNAFzRJ/LmrNsshZg
i5d0xcakoRPFtWsEy7xSyFWyJMJEq/oVpsljZ9TdVk3FENhjZgS2cDTE3RakWpsh3uG11zAP9E8I
tchfGqAhxNPyQPso4/nX94Uefx7a+IvVUF/XhHKnIR+7ZC3xgmFaxA6pQxXlEByjxWEqHtbUI38c
BiECUPsDWU9zqKcrbmVQI5EzOsqxzUZl29Upde5Wm7d2l+6JFFiYuE3326x2m3VxdqqGG2kpsUwY
2Xrb9fFwVNp528UGLnnbCOWiFVd6oTgnac1p6E6wO9BjukfopypgrR5Qh+350As+xALfnDIR1Yk9
5ND0+WPTr1tp67Nv40jc9q6x+o1WfMlMUmIcW+N8WOvttx7Co6+YnRp6XQybIdMcn+CK3TooTYQN
DqGkN+MwtHHCmZO7Scx6b5IuSRyfXV4Q2okxeqrmsCZQEzFcyjRoOcphVNeZQsWw532lUjAvdjRo
ct9757maakKfLOIph+zAotgbNxNE5W2CIDywyJu7JmWmudVw0weGU6qhcEv3rm4dfZuIxdgVVQxO
UymzOUS+n4V4Ph2y8GCO7UYKNjcYa/bsBtG4Z96k74vSnPAFyjS7JCi+vPJKQlyYq8fU1xZFvWnd
uH1sFxNyQTtmw97NHC9kQ+rmflKzjNiL3h8cL/6agRG9jHVtOqmix7RdmJhGpaxuMrWpg7WBIKyx
SKOYQ/XNkmf3+OEGY9s6nF/xb6WXMdFHm1bN2/sKZH7L1FbX4WA362fhId7HYdZyRm4Rwa/Y28ex
sg+LkcOqnhvlmFVusbdEpx0NO3d2E/PV1xmPAkMyV65gD40M06TAfd+u8FSEth/ts+fHpqMbyFSh
6L2aTDIprJIFqtGic2gF3rD6eS+XMMkUzJm6nXoX2epg6ZbOwF6xlqc6g2tEnlG5qRedgsKstndi
4ri2GOwYbZxUgSyc5fOoK6BdSh3LTtI6yS2ngyl0LIAqYp7SF7BzVjQhWN82Da4+P6WMjZYau39f
kVWtslMP43VaruWkezeSGilb6HnT2YVySQRi/IVfXFAWOPthSP1kiPXrhxF1vh2bmAIyJd+vk3cw
psUM7WJZXhK9gmojHXWr2JzYZVKEJC2auyyPO1om8QQvIZ9YEG2i8FJKWuyPWZPcPP7mVXiX7NJx
KAUVH/ti6k5am9UcVskankT90GQtnptUnQ+iLdJ7cD9FiHYEW1xtLYHRswHtl8GO8oVf5DriGyv6
7aq3wo9Zyny4qpejN9zGqpmCUsJ1zLKsD1SxWE1g2lU35uJmtHFnZrVmdh5Ryd3nbO0PtOu+oj79
opZQHFZLMUIMKRheJ43FLNFXWNZeItrNqOfP9gTQB9rQk1OurH5IwXxtaK5a3jG/QORO+YOaUy1N
ClImC2dCEc4HolUGaqwSw9M7p0oI/YKzSLUV8wpeQC3TB3rEOIOkV7rHxGA+rnFssFXWA9KpMO2k
9bSZAfCFkBIsP1GEhN2hP7l5yf0hi3nqzyOCTfxhkXB0lLT2drgu5c0snCkYtLI5nnuffEx6HLYg
CymMzWd6xHK3CNfeQcxQ/Qykqj92UxnGpXkpLPsJQ+CHXJj6hqzbNVpAbgZaYSsbUEl24qtlwUu/
ylvlTEFyE/f8ob4YmYtvBOrcdVJPc9QXzQu8Gza6DQaqVuL26oxR3KHBGG5GRfTAhTJbP6wKzker
cXMG2xA/dFD/ZcgGy97At/L8RVIBKsip2no4QcBYeF/GQS+Cwh4A+ph8Tl2rx/uRpW5XGsp9URt7
Q3GbQ2xO6u7sfb7Ct3xSSL/YKiRfHShCJ2SDCo9ZBEMLLn97I5VWD8qhW7cTj9Fn2TYQctZDsk8s
k+HMDjzss1W9jVNDeZx6kftjPN8sYsDkJ8sPYmrppJjytlOM/D4xdX07mq3xiXNVt5ld9WtDNfPg
YfGjaNhcqbNytar1ZeWI7eSy0xKJIgMpc7EvAIHs4Y4AVvPS52LOLlSe62OMCs1nu87nSPGqKzPv
UNj4ZdsYpwiwoSXEb1tSpCuLrdXruup7pTQvJrMXtxPW+E2j4KtdYo2il16oGwyO/a4AuhKZIvGO
iNvYnimfoWoOJ8cb59ColPElzt32wci0KnSrzNuYymTtmL8ghhUyfjAsU1zCRJu2q23Fpwmo3EUS
u2o4zS7sjow9T8zDBGKWXE+OIcJ16awrqt+FDOy67ui29tPJ6imeCXrQJ1RpVZDCcbrMmZwDMGuz
vy5Vc5npS7Vt5awKX+MUH6Tq+lWY3kqtLh1v5qVUtvP5HMpmhXooHS0O3s2A29mc2b7pS1hq9oKU
pEpFMCv9czpm7JQcOwsW2hFbO7OGi5oXeyqk9slapyqwXGDImdWYjH/wVpQ+Pi5nt3eTo45emLMf
heK0KBRj5x4It3qTjL15kXuS4sI8KWzMvTUYkyU5YnK8GRtANUlvGxuhl4/w3uyda0orlKPrUFdu
xj1Kno5Y4mZi2rCzZmMvc3zN3WWYBetLc60A2gzYHqAymZ9a20TjYxfp4A/S9K4FhmcQ8Xr3XNvn
zLgcozg7NHKyLJWdyDAIaCuTPfjrlJQ7q1fUI1SlGMACZyh2G96NaZTjXQd6hDN7Di9Q1sZym9aE
4XEWLnZ4Q1P2f/lwwRGVNpuTOPsx1bpwaKfivvaq+tYQC8uAyTx7aoxy3VVl3x6N2iouiQYavy5z
wTxeNfrOKcrkDkwMDtYVsfRcm8rHHjzUrvYIDUKTL68qpWg+wRCQhwx3K3qDIp83uA8dH+NS+tCl
+U2q1ieTw3+Sqp9LS3YfXMpZQaE75UZO7F2FFzfbdbY+kNVlQV5bqo+NXjYXRSIRlyI+f2ykU16A
yC32mrY+tTrZSHkZL9uhtdYL0xIvqjdqx2RK14t4QnSrmcO8Mwo4ces6OH7q8sp5uLN2piAMA0ZY
5cs4+QKTrotI1Xkem27Ylm11ajl+dWtXX8HbETeOvdjfYtzePj63gQgDad0oYFC2TjYgLVXHRH4W
CJoveHRZ6JSuuXUW3QtVNe1uHDbj1wOHrR10DfUoKToA8OlLEpURtoRgI6rm/IxiEHq02/iDVvoV
i+lpcI1sK8QvQ7dgyZv8dkq7eTfiBdxOVPMCEqGmrScchU53o3z0JJg01VpT8jvj6g7QAUVxmC08
mLQ5SLZDm05SY/RzfcICTBQXg9CYLV8rmhHF5KKP29rI02jo4+ayIK3pcvYgIbGhrUIxC/NzDXSE
MluCOblXG3un4068XdlWRyLVlA92z/EEG3tP4ptTbMW5SqAmg7pRclbbpVD3HpK3HX9XuvdmiknU
GsqTOZbtNgFh+K0k6PNJOFLbTEVfkv9cdduxqZZPnWTyIRalLX0mPvMLSRUGML3VfXKtuohyKYYd
llF3Z3eCWATKNh9LdaCLnQGogCDUa189SHIPvSu7Esv14N1qEopKs+YgTbw+jqzRhSAJ2vFloJwU
JgVgj5qIKvpTudhAS5kCPWZQejCjHihBxc+DyOvLOO8JXuud+iKR0MsSNAFfMm94NBKzuJySrEHi
3rGxsby5/rzMs3mrz+rkm3M+f3Iz2TOFmO7zmK3pUSrquCtYuIEBTYt921lKfjd2MZNwfUZaVOeD
NjlQh3rW1hCCXhaYkkUIZ/Gy+kklVMM3a809FaD8jtgjs2ejmAA9suwktj/qVX7dt/SgytHIpW93
mcvmoXUuDZhEy3HC5SG3qW10flbZkQKqITSlc+a3pRmLTq6NR1yfzRlwpHFWSxrvSsy5c0u1rThp
skieSr2B0FgqdDvaCVfVmLrjY6XBsInhAH1BLrfeg46Ij549KGG5KPpG95LpUGeZDAZD0I1RFOVl
kMAOdDW77si6uNYrHJ11XFE/K2pInRp2UaoXJ2Kek+1IvfEixzh6o/CxsSldvGt9xjheuFC7lqGU
Jwlh9cDcWl2mhWZEFZCMK16P3neWpP/qsRGSdfKMwelZsVSQ0Hl+oQjx2GvxHVA19kOjOoaqNc+h
wzAhKfZrRf85oJf+2R7yqCxj7taokiPFxfK+10ydXZAeqoXzwZ4k2bJoWQN1STaa1hv+hICKBl6M
TnIBh8BG1ldkmgRpqet+MucbkSfL1mpGpng5scFc5GGsk/6uVVyGTVecUFvrTHfluhlz0IYpWNpD
Y+hjWPbLQyKGj3XjNUFqDThaxg3OZU54sTqeNI0KYhxXO17w1c80JT7JvtfRSxbi6KjC2c1aCTlQ
n9iuGS49OQ97sp7jUcHr0O+WuVtoEi54uL3iULdxf+KYlCes7ebz6OQ5MENW/mzQb4y6mXYEUG3M
0cgCPTOSrUT+/WKrsr2zi06J1sKkNGtwkAKJkwdGq4FtTGfXV/ocwF5q6RFnK4/S/VCcJuFRe63I
jfEbS3CKzPOPg1pUEH9M9TrPe+VEDCxd0Xwd4OENrXdF1F0aedl4D4hGC7UOaq6ywHxt+l7Dj26U
m8aO05uRlL1InRwS/ozutAJV4WWhfDsMbbL3Ors+CWpJqMgnzlEGh+y25tm7qgXhR1MOxvc7Yzjc
z2K59QRbZWCPRMPjEffzpoEhxclKR58KUFfF3GPNB3gEc9g5QtJnrvd6nT/KDtqeVL6iWyJCMtNH
xLpOdqkm3Y26gGoanX4JAOY6OxIA7VBNXHZ/lvvs2l3LaUV8pMTTBCN2Fg5RbrpfjMQNZHzet1f6
pp6p/65DFSlomG5GaTAACK8AeqIGHceJIF9hGZYK7dXCM8g2nCf3CgevF5g6iT1jXlR7t3Iu+r7b
dHr9cVpU0E2lwzGYDnFhZo9dntURxwcc3bSHNo25dnAe6bNrzaqGNCdOZl7fzxZtWaelJguV50J4
ResbLR0DkaZT1CCxi1Y0F1Huyo1dmlT3UokzNQbEoQNhuHeU7tPgUaZDjecGcAVmVkz1GNfFEICa
mULiRLuj6U4fcENnFLdqdVNJlZBBI2FqKcadPXj3tc2WqwGMdtLTrCsCzqJgN6VxkNZw69iS7shc
0rGlMm5QBVBk5NVnro5YNp4+fsZIf2fFlETyOt8y04ON7vWYuVdC+JoL9Z7tY77NvC9IrtFfEFnj
F6p3zz7yMcnmKw4aNUb8Or3LBvF1oZ9zWSA+QfrkiBPIv69O7FBokjAgQWK1YO28ZhW7CSDGAbvu
lhUT+cHAkHC0bNpi+ozpl4hNacqvY1/t01r/QJKrGdaFervGZn3Ikyq/QEQbJJ6Wh7onnmwX9k9b
ce7RspHWFumo+8Kw2F7ELB+KcMXFmucHTknJYXJUudUV7UupyfukyJ7GLNMOCWzXHVGO5a7ySjpJ
bFiP4HStrcFW7QJIKFqMwoXoX3tjhB/Eu1oM/asBTOuuUHXoEMrZqZJKeWO4NMFdkdZhkg5pwOG9
vUlWNDRCDJ+ymWXkYkoIbkzvmdKnfVlN0jegHW31isYO2M3ks5ylBo1DMMTVLg/Yd+37Kc+5GyUH
t4PtV1R7ODOfqkG76JLhv6k7sx25kS3L/kr9AAucjEa+0unu4TFHKCbphVCEJM4zzTh8fS2qbndJ
oWwFbgP90LhA4gJSJt3pRuOxc/Ze+7A6yNK7WZ2XhbppFAswA9d7sMr889K4d9zv0+y4iDm25Vnw
mls6c0/X9Qhg8dM8EB4MZ2jfAc++zVL+klbVRd8NS2QM7T2Ttntn7g84j0+t8KOKtF+4sDFiRM0n
7Nrxwo3HqFbprQqsJyPhUW/nUwGgjj9V34pyLkhCt16HyjwJngbN0jhOKr9qTf9k2P4n7L9gnt3q
fB6Sc+EUe+k64RoU9u2cN1bIfA2oFB3KCKP+edkMcEzKzntK+/pF5IAX/Lr93M3GLeiTnWsNn9wu
Bae5WqeJSWTKaXHPnLd9Mdf8Oo1ngEcjhBKibcr20UyBJVLFHrB2XTsWuk4LxNJJBfFyncTNGVzT
eNcDEd5nFTilbGHWZRtZNCXz64ri7Nzo/eJcG5OizIpfxFZZCIMKyitV5CloZq1KNonj/LlKzWk/
r/GVzbFFaNPc913M3sBzVAZwP9omuEkYIBz8Tp4nfhoghbIyTnhOLZ9piMECJK8mrONxusEeftGt
1HEeR01MgGN2oNXQvrj9Mt7OErqYkWfZVWCsLZ0EmdNN9fqwdLwjfZbslA6GdxjtUvPkStU+uV0+
vbodBftAuGLEIq/Lr5knOK1TV7sxe37rLMZmrG/3M6UcWJpvngeNrUK0yECGnLo5gGFE/cVMtzIH
5nm0nqDDSKwTxi1i7nxfBw5vb0oTN7YiOfR7AaA1TOhmZFp+Av8HUVvOeu8O6s0tCjoPDKnoWcCR
zk78guDUa/gli6qjbmowZCshzu2purcqTzPSMA6pWp7cuD6HOjeGyjRvPbViYIZGvavi7qlM1e2k
7UdGoUWIq4IOlefmUWcl/ale+yXqIBX1CYbv2TDVUYOEe1CNlue+m99D8Tn5MQgz1Tkx7EdrCUmd
vrPbjanda/hSeo08YLnM463PaGYHpFWoaATN+cE1izvBLyolVKsqExSu8NghUuNKokHrpAGk+TIu
otmPr4squZc1TYtBgp0Y0zHk7XOm0xI2agJqV4kv8Pi+KA1etGemuNdtZoV9Pj4ljXoLzDHq4oBR
iif2Gho369i5RdfbHppyYBRUAucrsgqUpV+FkLD9o4QdSelg77W/guovy4t+1OBcJu8EV+mz0TCM
KEqbUnG87o3JObppB7Z56O5JH+DILe5HD0pJMssZkMzsXfaNqyJ0hPqgK97KbJ/OuV/LHazeJmIG
nZ6POnMPq9U1Z0FB2c74nGZ6zCEUOg0AxMR/IvF2uK7bQlwBPr4YttQdCfDIiueb3GUZwnG5Jnro
gklvsd8080wu4XNAoKQDxAS3sPObCfL3Bg+ww1wu9W7KsuKwxU1hmKRQKEAE89Qt2an0aVqbni0j
iJfUk6W+FKX7Sa/a289iuuscFCNQX54GYGChSFqXfzTpKdP2V2emjdFUV2NSV/vFrssrM3FLCtCg
3FkuBxW5YDtrKkPWdHE52GW0hQGAz86Tdtq5RD2atJbzfbXbuItiiJKcYtay0SenUbK4mOfVW2C6
DaVzxUzW6neW0EV/GnzDsi7hYKXQncq+YxLVb6LRgxgg4QL3c/uveZuW9OnHYX1OadXNdwOtpDYE
9UGfjD+cxNXI+bPZQ5ZYUlJ5HDiZPWw6GKWz3+8Ztbf066HqmWdVJfrikMVI6vF2MCqB406ogxnl
ojesS9QfFITeItPPXTslzvUoXNne2wzFqKZZ90V2OYusUff4JgMK18Tu8kihUarP6wS274EAEIPm
vQiwxbROp81j45k9s+ZihVF0kdB7Xa6nGZl/FMcNLS1cDcMY5eSMWqB3tbYyGGTjNLsvdTet5nmw
WKDdw3x2rXFP3eP5NxniCdbxVBleaBn+EpETnWmEp35wi5rCvyZA5HXuxK3fizp09WbD9ersOBbD
dE8AL1qQvO3OhjiOc5aTSr5U+dTeGoUBDr2vx9Xe2Sbv0p1ZA61H6HG/aikeqqR4SXp58PKUBriF
oK9SWBQK59afqm8gryP4uZxS8gW8FIPzDQjv41RnN1Trk5sp3/+h+x6iGwo77wJ9/uPUjh4bTHrA
+PCWuso6VqU8BnmPA4cauC8vFwH5NM4hE1V5kzEKSQHTrRldR2kfGF6Up0Hzh3U+rierasqo7wJk
P3KcnzqCp9p+bi7i0ebwRtl7ARivhhQ92xeVSNNIbjepFrVD67s/9obTnIY5WI6T077Whn8Nd6vi
jESSTkuNx+kI/FO1djOPJQmWBszMg2fDcDNTnpBplNZjDHEiNGbbuypd043oXi5IGfL4ZOjefV5m
hSZ0Wp9bsDxQXdponPtjDhz2TLZdvkvGoN5lq8ifYUJ+A/+Un1SjrhvZF8dGTw/pnM0Xms7XXdf5
5V5Msj/kmfmlHmvitdKBt4xj0I/G8ZYccg5oRIHovPkKDtiOgnU9uDNz8jkdTvGYzvvanzSHqo5B
RLecM7RzzrArKbjGdrt3rWk5ksvgUSXIF5XmnJTrYb5LoCqHnqjgatpBTvs4TjIUDcGVL/t7UpXa
B5AoBXDN1btD0xecTdCtIoYr3Vs8gXid4Ervg07MzGYG62zQaLz6fuAskTOpTQHNhg7fPuQ9a4Sq
7+oTTzt9V9+/yBDTfOsYHNDcX/dOPU3rjU+S2g4OugDDBs98iovPhcf5c8h4tTV2/qnINWg7f/b3
jGE/rZB1rgJyX3YAMqkGpRqDSFT5/NS4TkUxg0bqnIG3WlBacO9D2qJocKUfrF+Rh9mvMJNFczcG
HA5tuvrWASvzjFpgafLhMJqpeS7yqn0llYh+YKj5opduWa3NxjB+LjIrY8LYtI8o28QFoke1MxwG
nGrtz9dtywrHIS6uXL+tGYfVlyVyQciY9FzaoB2iaStuLDjIZ9Qc+RNM9hTNUzqd20MMWotzdjT4
cVns+pZ1sK/jfkp3vbKouoZ6as1zmCU8fc6oZv8bhz6SGLUSwd6fITQBPCR9rpvOZ4Ap94bwhnNf
VXY0p4Z3G1TzcmAmkV+PS1rfp239ZveJfcVDDO+uKo27pqjubAmhsO8N9xNjkSOt4++iz/3I6PNL
Twu2wtXFaK4spSN406TAe0keowFK1/HC95IvTtk8MnlU0ZKtuONM45THHJHtLLufCwZ57kJvivfw
md85xve6Q2PQBHIHReyY20RyzN06ndghDkKgI/J5SPaVkS8A/crCjSwRW7yZveIqkeYnDSCNqZt1
ZPLVwoSZLlp3tE+2Ywy7GLLsTmfTYfUL7v00Ddkt/C9NOV8zjxxT7DBLBTsLgcCj3Y7yOvEqSYBO
P4y7Ju/NnfTt8WSlxUKWkN0/rqBLcGLx8lbdNw5A4z0SPFQOzUTgBlAadFfz/B3v1AMNouygmLcw
qb+HKksAUR9I6u/pgRI0DyuTfaJTxXQoVPu8BlVAe5bAyXgw+WmskZn45NXb6WLqJ2yy4TIHY36Z
CCGgXEzy0Sk896qcRHlAyJBBTLXxEznflqBaYWT6Idemv+XnK31w5cHmQF87Xsq0q92DbRmvyvS9
PX0i/2TPmXntw6rmqWOFxRY6lQl85g49lxkOufDOHNQBE/jaZdxZa2Fdr834pRDddKUKqziWxAjt
SzItLhhGDtfO3LmhNutvNesxalVWoMdGthpWdfLdSzOUQphex/lAR/9ysXnSgg362CBnY2hxVnX6
UhoysgKdnlUOgg7SmSyK8RoukGNmLHV7oP7BpG94zYEo5TOsnueM3s8DRZIRIzl7GcuoGtRO9ygi
htz6FCTjNcbWy4o0OTpjjT60Feh/lJqiiEpXqn2yBu1lnvcG8p08RadvwyGsiaIoksmKvDRuwi7D
tz70bnumaLzxfRF+ZcHyVFljswNCTjufu1QMuCkIWqhCNef3xC88GWOxMN8K2jAQcxyO07Lyqhe3
TQVCsawFMy0m5llcDRdGMdUHxKBnjOrmiESTOmwaGpVOYWrED/5n0iFyOijGm2Mtn9aWWKeR9vu+
6PXlNMGiM7SAmw+NJWardb9vzefTtMrvFpwhf2d5etwXlArhZK3rqeZmXREGUnMC+Sn+/n8hg9ff
wRf23/8DM9jwHwe6Ml9HDFj/H/jCAhxL/2dB/BGD29v3X/Xw29//bz28vWneNwgCFAQ4NuCB/pcc
3gr+E9zFlhZOaLHkr2AS+5cTzLX+U4LYISjWhrmGUet/jGCO+584dDHQIobH2fpvauF/GoT+RwmP
+YvGPfH1vsTbLBHHbHiAX3AfU8n0y/A28Sis3nOOUOtNYHYpyIaA0nXtFYXppO/axDGOI8fhs0w3
4uyXm/Uvgf6vbrR31s+fnwFxGPwT3KbI8fmyv36G2csmp+q7LU0DtnOzmt21tIz+okXWFv39Uu+s
nz8vxX3l21rAknAhv7tUZdDFgnAaJqqpUPRsioW6G9Cyf3CdzXj1233lnQdd0gP0ZcEOcN453oqR
lDcfWeeugTtOfEszM+z2u+yIyt27nghO4yQXdznOlTrzRyYalWecOqmWNyGW/KpfJvEQkz3DGd1D
I7/zVy94KBYKl7NJ14K2+zRywE8a0sPCMdYDFZ7URbE3jQ5w3TI5GVqfwms/z+is0Uazp+7n0mIw
m5BB9Y2kH7mn6ZLUIU3podmlvszM0F5msexXX6HbsxKPOq8e3fXQG1VOTMqUynTfm2vrnkuyiD5C
lv3x6wT46APWO+Y8jJPvCS2zY5exNEzGN8n85nUzDiRtFOd//2neeebIf7BNnkZfWA4oCJSI26f4
Zcl3nZrszAAyL4HPnBkJZcQSY6pYWD2Pgca7ZxnYPFCDNvlZkFjWzeRTOmd9ZcPsHlVUORZqE7+1
kBqzmD5YOr97M7ePZ8Exc3j+bWlKV7x7InubUW3J+A80sE1+AlI1M9xmmQcGIOY+JX3x4e83xH6/
VrkiVnxMCdwQfOzinYlwrjgeOzGEdbvR2aNVQfLdxCXVGVLF7o3Mrs296OrqWdopLXfH1+oVlJWX
7TnDCk1zRaTnNvDj6qCLyhO7snfxkOZlu3z149VOjy1umgLr3YDSyGzbzv/375nrMfKBdufaoD7f
PdZq5SxZrDULx6we174cjwyq4UqP7lVrB9/+fr/eb1fcrsDF8YnWyHcET/nv68fAH1yujjRCMOvx
Veyu7hE40nJTG7HzgYf8p6n/121kuxZnMg5drrPZie3fr5XWcWEw3I3DWmcmhV3ZBtlB84DvBZLu
5azzARejkQLPjvDOTb6vog9u52RBUgO2yUICWSYmkVKekfsUt2nxOASzvEXsmYqdKJh0huaIqygy
XXJgmEUu5TUlLBXhKLJA7wAIoqedMq1vG9H2FHvOTOq2tu2R6okKdmGSrjuDFnFt38KEjoMb/tC7
m9ZFvM7CL5GCj0Z73tQwUKHAD2xUpOqg+0uy1LweWCQpLcYunT7y+v5u8vr5IAVSSvzSDhjEP36n
wg86pIs9vxM6zG5n2W3Vh749c4YgVVE81k3Zv5AnFFjhOozecdUWnKuOI+JNHyz5t7kcaMUQeta/
9k0Qv2AO9m69LvduJQ3oOiQiobBhKo7BUw/5gWYp+YC45v53HfEPr0ZrW7nvFwArQG7FwIb32xbj
L5vVWPYg5wSaK7JJ8uogllpfOEbMjCcYwAjUqSzDDal8HAXeycG15rAk+3Xfe3hTV13nZcjU3zvH
k60eHa/Fr2Hw2omqsSDQ8+8fdlv4f3xWNDWk+7J/CfPdZ439nn1m21jzApEuU/lyJwaCt/9+le3N
+ftVgHRCpQDe4PJefc+1bMmiS+IO9Z2FCW9Xm3K+tIisdMKqbaD7gJ5iZJBgSkbX2d/+/dp/lEvb
y8NCyAPskafSeW+cB6ulaYe3yW6s0uUVL1EWMXtbrlEEJY9NAvOGNEyHkEg0OR19AmPOIvAk6oPP
8ec7gk8A0oQdW3obM/v3VSE7GifKpYwx0lUdUkj6l6KBk+EudUG6UG15Hzj4/+mCMETpnEIT5ST9
vkRba60dc0h29pY8VS+NdzZ6DGeaeSBYZJTVB++kP5cS4Ct2PaiEqOv/4C+OLBtGKjgTprLTUcvZ
aEcmy0ev2n+8CmWgEHAYSIl/99oo5wAFFJnCzJEC92yYzB6XuSU/KG//8SoAwzwgKhYrd9unfnmE
J+YP/hLwXQK8Ghtht4sMk0v9fWn+01UQg8No4TDPc/Huu1QxW7R2kckXnUHWYscwW4yQvP8vruIT
jkEBDY/xJ+jhl+8ikso1/U0CKltVYrkmuvFsojV1//fL/PmMOzxmkleeTSQ6uIbfbxlzbSZVFT8M
0ZjToXFm59DyV49FXjAL8yCVkRWm0GLXzgdf8Oc3+H17gVMhsRZCreIf1rvyq51xE/UxmxhJzs6e
6WfzMHaGOiDaq5nmBgsejXHFgavqg3LfCCJCQy/iXRyjpv37Xdj2y3cfBWCGxfb9k1XzHqInZntL
Y1bZdrPbr4w8UDE6dCQCd/kX0QUyyz8DQd6BMbaXJYcVTqLca4sCyntXA3oEPs+mSyehIXXgiac9
IC8lV1qixJeui/kpm+Qhm5iDM43JZOiXeXxZOU2MoC1R6VM7TjK+qfiv3M+uqjDqABQyDpUiFhGF
rFrZFNeMKM7AGWhBu3rRBBpYBXrZgYgGdE+9qYnEdlFWQyANvONg9s6Z62tQAf/ufXVZVNAmGZxR
Frx3f88986cltklxQIsGa9qxdkYyonh0iAL++6X+3DcpHxyPtenRpcKJ/vtC5rRQbkMgpk6oZ75P
zTJeGiOekdEOfjRdPX5Q8/y5YsSG0bTINKBjH/jbn//yeKJfrZx14nILCOIwN9q5DkdyvInHho73
wW18j7ZjzfClOK/zDrbB9/18Wf5ytYqwOLcY0CGVdr+GLbKbc4bP7TlWgPiA6NY8TKUjn6qSVBFM
xP3JpLWFwgUb4N/v8p/bhYdZjqOjRUVgI0b7/Ws72s80IgIEUXppn8n5HI7Z3Pt08foO6IZy4vXE
9Fns8bOID0r0P2/5tq8juGBv/4cza7G4Foo1bvmI+wr1F+f6gcBSdPvzRzf8/RbPjNV3LY4dG55W
BH+ccmIsLIORq12Vqzerdo0olnbywRL6+Sr/ddfhoAFbdoPt8sUs/vf7zcwL0ZAgaWLEWDEkg0MJ
4uMSO7SINIJbOsNOIRzS6BYzOxmEvFLxOLWxRLOeLREluY9ejKA0b0t8LUxoCHRWL7uxoCWaTrOW
d2wGQkWou4W5G2sje9bQy0gg6depuU1UV7Skk1YoX/++SN7/UHwvjrgS8BItNR7Jd4vEQo9mdYpE
+lyuxXWyohFYmJNcakc0H9zDP38oB6imBxA8AINq++9eX7nrtkm14mUxBtSPs2EEUaOt8oMv9PMt
+Psv5bgM9zZalLudEd79UktKD0eV/biDNtd9nssUpRZtJybxM875G52Lyoc0ptWnERk3+7k22ArS
Mh1eqmEE99DQbafl42U2jlfdGP3OQJtc7jp3qkRk1FU90dOPe5SQjlMj8a2TEcjQmscf1Zd/FNY8
uDQeaBqYbCRYXN5VtMGUjWtHS343lvmDRc7w12FSHgVtJs/dweXVOwv7fgbO8BCnurtkhut8AH/+
81fjAZNsZVDh8JO+p+cqxti6jB2k4fAV0BvAQLYy6Dt/X4b/cBXKQL4hP9t2oXd1Gg4ZBgdNzXCl
48zSQnQ76Vib+w+u8k+XAQtF69ikhA7Eu9WejojAVV2OO+TeMcgdfxoYVMqi/+RqQpvkNOibHgzy
fSsz8hfzYn7Eoe5MGIyCluRI4LdEBRkUQiF7P/JDZr7tUcNN/dHptb+K17j0DlinzOTQ57r6Evca
Syi6a5zAgSFEwYBZMrqybD1GSxu3KHBN3GYa7dlVllrjcwMYA3UAWnbsPsM8X61Fz9wiw9eLI3nS
5ed8yOYR5R5++F1cd/q1ap31jejibDMdbpm6vQ7qxzIp6giOhvwI5fzHG87dEDESpPJG1wqQfv++
Fxar5uBjzfjt7GF67mQV/FCZLM+yLvYfVOYUUW8PzYw0GpdaDAcjqjllkJOtVvURtfB9egZw7K2G
YArJK5cf9T2DNLUq5LC1mHeOfV/E4Y6gV03yJpXqBxvLPzyMdNJokG9wHI6Z8l0x2C7AtxODcGkG
b5jCVlesFVwvQWd26GFHA7LQSb3rcUcv+9ZWRKB7qpL2rakS++HvK/nPr80+akMIpyjlS3vvq4x5
SON42SLF7SlGoB8LJhaslykIiLzK1I9BimE+8oIq2ygzM/uC8YVFxwuMns8ryMyemH8g6xxbQ33w
7v9zffDZnK1FRx1kw6l/t2tVVjdZnVE0u2QGD3ewlizez7mvfoi2aMpT1gWlDQUERATW/IUQLV/7
o0KnERsX7RQQJ/v3m/XfFd7v7wTJxsK9YtkKm9fD7ytWIcwdE5AyaLFzsuiRU+ODqoNytQ4zE+Rs
zwnCv3PqOMeqycvicz7WI7C2Qhqfq2wxH0fV2M8uzrhPVbHACkaQCTTHXmGwGWp6tsxhfqBPFT9A
qK+KyOkX68ouU6cJqaj5QrOL+9SNByO5bQaSdLDWMbrllQJ25Jz4NnFl0/j/gqzC+FE5fYnU3hZb
7p0fx09bUDCbT1vL02CNwRvVs88smR3L2ac+QBt8OY3j7Hy8FPgCqJeYehDN+UpJ45/HDEeWkLhZ
i0qQLtj3zO4mvIKji8LfRAoNxkA0iJ7ZVV6mYEIwWsu0/tIJdhv60hbcP2WWdLttr5cas90i3jqy
gtnAfD9TUU470QPavKDrK5qNGDSCkkf0JKpxupy1WWaI+xfxRZC/uPXl0vrJZYLBPpV4UE2DpAQ1
o+0JJ0oO8gY5OJ6e/CwnN7UOZ8R1wQbfqGUUE6LzONTYk44Zqd73ymn6x1iRBIaewaTxwnGUgqKJ
VXGNO3Z8cniJtBH+yeJ7ixvti58u+SXhvumE10H5aeRVa/1mzl69t6sFcy00aGbXgWq8YcPF9BcB
Cc6kVQEV+t6NxFXtMBesT0ZOxFLo6MSwT4OwmX4Udanj0B5KPzuMusHTSbkgXxux4gSe4uBOSEX2
COGLtqZDrNTX0WL9hA1M9gQXe19+rUQNVDxHQXpVFxV2Y4TZ4zUNpfolJQjomaR4fAjJ0qM5bBUz
u4PLqYfzvmfggNssdv4FlNN8N0onrq4gXwVzNKPgUjSwYw1YR1XVdVB1G82wdqgezLJR/bVSToUN
Fu8llc4S53UkEJ11YY7sZNxhIuarmkjsrb3ddKkZgergzYK4QJLnJQy64Q2qX1qxBWyY2FOeR+Y4
zfcb6SySER3qeHnUfk2e9bwYhLaJri/G3cJ0IOpwfDGoI/EIiIg5YpQvSkIeD3Zp2actw2a7edgp
GoyIm7TRXGVoLtmEa6weEAs0gdsdjKqQMzzCeHxos81jggktfWl65Cy7aV31lyoue2KkEcmlB+VJ
7MgxJ6bLeM3TR22Paf+ktLmQN+u0U74PClcNYAcL9P8OYna1B1eDrKEWnL93+LvodujZC/oLet3t
Y5YBb9tZ2nZ4JlGN3qGD2OyuS7Z8nzHxXhTtYJdHWU/6oahqkBNGS6nPx6nqz6PeuEDjLIfLxPdb
ygNdGScrE/JziV/hZW597E5bDUZUL+J6HmxrFBARkeM/KBOm1kWxeKMdtiOmCj21QXrEdMAcIcvZ
e/F3ojTajUhuh8ia1fy5EemCXAcs+G02u2aLjKRX7nnblshQbBNf0gV4CMHMNUf63sw+ik3ybev7
zPbj5jS1xuyhBUHThuwxkM2OIzDu6hgCgRV1wxgcR6MgkaZCzT8d4HmVapd2ju4jxggQM8uZCckM
LWHh9K3w0IGIMI9wxC15SPN2WrCyLem3OenWBFlfPBwMD/09uY7Gpe3QMNwtGMdfOVtJroqu4LZM
dBtETHwokwu/st+S1HXlzmkNw4/qnsoktJjOXE2l5++ReM/OZjXNg73TQjRi0lnn8QEUWNqezHSM
rXD0ddWemWaVPWJdc9NIkHrphjJ2SI5gC5+ItQQVW6KJQwscgp0oq3BJUTRE7liAHXGD3ts2/s5h
ttyq4RvsnC103p4cfJK4A8yzuSvMDkeSqO/l2i3fy1pm5QFBt/PiokvrdipxeHkg1wry3TCj3twj
BhxAE/SrjqpqaUx2RklE9bjiBougorvrbe336avCGDxdItut1Nnom4PeiXFixpMFHF0Jg8ZwG+XK
bCIENT5uDZWtP9bGmz7NtsFB1gblE4Szx4TKQqWD8BXhveo+rWYuDujMN0YJ3qxYX8h+oJdQmdeb
pcqQyavRytdKGMc6YWKUx3OEgrhAojTvW9cIq0I91Jm8Bbj24GvWDPNJtPk3WUeOKyhWTo37qSi+
Q3g7IO47CXSzPmPmRnjYN7BjjkEZka+L4WWI0G0rcCvBUabep7yrnsHN7Nx2uFisOP/U5Nn1tOgL
4ZWvOXgi0TdXq/W5UQ9FQtKY80aocFhZ8uTyXxiW7FCOKYYSvATlLA9Qf8CXuD2en8EjMNfpBbJ/
vga5xbHzJUk3JkFL5xrT540ySrMKUyuFMFJLam9aFPMZs4YLOqn8XadjXxPkw5aDWd0mMZJ8s+uO
mRweFFkuZsKDoarmCkUp2y4uYoZ3d/jDTqOBkd+bq09j3z9TbzwMRkF/cUynL9go+zPse8dmWb9g
Y9x3Q3CV2OKC3/8eTsIjjpczkeklxDl277fJXe6BWy0e/eTKEaQkK/KdyMrJEpSrmF/a6UfRJeeS
6j2uAjhJyfhotcmVm4Jxy+dpPTprip7YwROXTZ+qwTpO2sBC7spTbzpIhfOvkLB23QgesYS2Xk82
bNgZrT/GMWk5L7Nh31opvbeU6YwJ2crOxigI4nrXAlYtsCRKvqYXkvh0HLGuOSl6VVx1kYELPKxS
/HRGmfAxbr1KvGhreja6F4fA8cTI3/Kx/DbEDLjmob6y8/kywYGAaJV6qLqJy1lhPLROeWI5XyCf
jbyE6p0DgefcSrFgx5spmSPamkeTbX5rWED7rly/Zc6XiRn9JJabKRFYghRyNi9D6WmeJUp095Pl
+5qGFg4xnvVpb/rNN9cqsLDqa1oC2Gs7gYE5p1kw9p9tY2g2Ev5tmfVnDfpgmSfmzlzVKw/+TeMv
5alZapK1JFtc18z34BMgMzjjW6EKrVA85sxSrYo8+HCWW0hzfTWNrXnZ49k88GL2n1OWjnsyMREg
ozjzl+HMjIm/9Nv+stAMmaV/2QkSh0dMVHiPjGsvh88We3gXm2w+i6ljjulQfOPYm+7Wqv+e29XD
5FufZZ+iMh6+Ir/H2zC0rTRPGK44bQnskfGubpr4soC4/OTVjvEFt7X1rbLLZNnZJMtB0aYGSQiK
zlEHlFYS3AV+a+eh4KhIDUmBFUTjsHT3hNN3wYlAHBugmbnA/k0H2yJQE+R6RsxLCW6ssMf1JYdf
Fu+WdMnqSMctZp0+1cW19DvP2i8dzbPS2d4tg500fDzpet+DCbBC5OTNpMEYNOYRSqnLwKI1rMjF
13UTByLDP8VTkYYpehu5U/4mQQrYDV5nZtqvQEiRdY7OsOL/rTQoY6QwsAKaFisH4A/YBLvJdrAb
1hRZ54sJ2G5vrv1ohbR9J/ZINLhOyLe2vlamW991djrfu96k80ORpDT+Qcf0sC/LIo6Rhaw47Lre
97+lECK/jK7GTj7jer6Tmocr6koc+DvsbhPb12iI3YQnDLM9faHzkbxjwtmdFdtSu+SUjUU69tgQ
5YqKs4kLQJEDpnJOO33XgQLg5XLvg1JeeQ+mO9MIBjSi2WSFZAJA3FEdssmNBkkypeXOlCFitvq3
dnBn/krle/cBWdUVbllM3Ij2GzbLdmnAPkvdWsshxWbuhhU5hT+WGHk6j1qvIRZ1pXaR8QRSRc7k
iJzXyER1O9kFmuKUppe+6OSKHGyxtHPvwJNprjs22GJnUqPJPWOp5AKTBc4Kx5yGKtSGEj/yuuPn
azqVPLsaE00oZJm+WvAi271XjD1yVEtfNsuQbOoEtTB+jFXH114HE5C3PUCn9ite7R6u7z4sErmm
iKETtO+TmJJu18quYu0gZL9dGWJ2+wxYwmOZI4iK0F3ET7Ib6lcCybHbE/VifbXjNOD/KrO9cWmL
XxWLY1WnSq8VZZlTIg7Kum2wB1UvyA8Umzo5b7oqWOCwJDCb3aFDl0AD17ykFwKBgpZHgS/bC7L7
YrKqC6Mrm2dJXvq16W1rdzFG7jJzSGPrJk8TGuDGBCzi28YmklsZTYmmpjpXRWx/YfO2g11srbzZ
faUp31yhAszZpR/X4Lzb5JQTqPGSACLUEVZGqXd+5SGlm21HvZpu0tyafe7wYBP9EXp2Xj1NRdlg
9im36S5aG4ECI+ZpJCCv9l9A/hboSxYf4G5Zt9NpIKVhq5DM6iIbvczcOTSyLGTpcXZnJIMKIjpi
zG0zaAg3sTcFULLzxXPOxNrra8gIPk7/vp5eOWdAIIfAB46y1UVzZcku7UKIRelry7/wgvdNVryD
fRskPaN2WvFV41NDDEYTSu72eGvFZf2VlHGGfVoZ9teGrL0rZEjK2gXaoJ9mUHi/wfhRd5lVrZwM
ZGX5x2pwcxyA8X9xdia9bXPZFv1FBHjZcypRkuU+tmPHmRBJ7LBvL/tfX4t+k5gSTHwPhUoNUghF
8vI25+y9tkNljG1nieUu1kKeKObIbN9MLby/2lBTfQ+LDmCpi7RG7sqpM82LoES+eK8bZV16dj+1
fyjOYBx0Mt19tOB93PPPdq+pKDjK4/YeH0NSmzhoc5AEmy6r5q+ocv+hwrvx2tQW1Bk03MxNMEts
DkFwx8CicgztbuK+CS/qOg/TfQAwotxhDmRHa/kk7BHpGFH2GEc5ll4fGQqQcm1q4h1pQ9GLCML0
xXeRv2JTHPi7sUxq+lhWhkcthZvQMF4aSBMBFvecUgFi/wwb50Zvsv46qpUw2XUjAYPbruHIvtWD
ge+lYxtwdAIONRwlSgylNOmh/dpqZHs4LeoXoGlFQ80ttdWtZeFSnxI/N7CE9o3jEVvFzwmUYYDG
AYTukNnmVSzheHR1B3aT/Froy5xS6W8ACgXXEkHId0X7Jxpm53yOrCWFRczOUaoKAfdpq+BsqvyY
D7zWC4LGiRsf/jj5yNzv5L3Pzhbe6zM7WgVzsuGzywomc2BVCc3wfhzz4ClQLfkdtCpkizDIemNH
xYIxUcUNC7c7UO/wGmW0m31I1BFhdGJwj4y5BPtwNsDnA5w0giXA+iEOZuFgdmlQhnqDtEW/jS0Y
BOBl3eA+tEdAWSDtFLpQKOzhlXUmZxHpFp2zmQyluUL2gNE8zTiMeGXY2Te4ZpRgJ0Rlv1Y5aSwb
lNDqr5H5TNt3Za2+tlY9vWtjV/7G3Ipvfxoq+wYgaWhv9D7wv40hNKlDOtbNo8JOAqqDjBhifj1n
nsaGHVQHDtFzhUtX43eRtoLBEFYR3j5J9Wmjo/v5nTJx4Z1LMXuSIIF7w8M2L7FyNm1zgDeF76SX
U0vsDY7hcUcZtYR5pkDTYPHK42+UAwz1cmTpqvmUg0kesBhPXiKN4K6h5g2uWfXZ3IRBpys7Yk9S
k3HF+uWBbQvuzRrj/I0lqYnCo4jAh8TjBBm2VSasA2Et0h9Z05pvQmWRYX1qCahpdUAVikIZe9Cm
aDoYk1X8jBM303fYArMtoLGpumizMflD/dG6IaGuuS0kRiNKGl1JXkJa97+cHtxcF7gUmZATfugB
DCX7j9IalhhaRth4EAvNPehFo02LJ1H4MdRIV+bxFVSD4YbD8UrKxkkrhYtA/nMAeggsI8sgKdEB
g2LrRiwB0ALSfHhQSYYH9+vS7Yks2eALIN3FpNGAJ8BZSms0RQ9rSj0lzuqgvBnB6LMSSOMlhwkO
CDYVMIhc/U7PKWtTa893Spo9aaRKw2XDJlYhE/NGKTnqGWyqvv5xJ73Tj99mkZ/pcmDCGfi5qjzk
wKcztsPb2dq50fI63JuF/5A78bDSuBLLXv78GEzUiI7m4JtwP8TK/4gKUEjEGn7skumjbwjTkLX9
1y0Mdi5ZESMe6QrPnDd4RWw1e8sGptu0SfA6CUclkk1zzE1nNypwCn3cARHJL51Gpd4VU3QoICR+
//rBfMiBPtXb+bkca1GSA4Cfm7CLJ0MvPBXgDADZhhlYwoouqe1CO8QeeWyjsN6HKdSGmAnn0uLH
g0yI2stI9V/cLHC9hO3LAyWqgIONrt44Ei7OZsqMEMG+Q37JINbyss+MZlTljB4LDSN9gvlV//N8
2RXmihjR4RjAp95lnrq/wxL22dfP5cxVNAtOJ11dEvNO9HuqXmdlHIHMhk0RXVPYBVvbyW7/9VVO
O+C08Sm3zcYVumIkDX6+GQ4eBJ7iMNo6iUYIgaO5JDuO9ZsJKoQOSOjegFmzt1MdMqmWhXVTDXPt
PYObnmzQyhJRMxCXkgyiOIxqAwpn8pXpiqJfeJmmtjzIwTEfDWvsyRjBVvv1zz/9qvj1H6GCOtoV
mnqff31UaNLJ1WrGA7B34H0plCtRB0pT/leB/PxVcfgjFlZF9KQai3Zw2aeibwg+QtRRwBqKAnC6
bsH3rFl/ilaN1r7ieeJdfBaQt9CRfKhFXXMxylpV4TAvhmILErO7hdjJ2mQYWAHx8h+R5pj7qoUj
2ttATymVFZ5ud4Ak5Zj9R6UsN448AkcJdl/E+kvNjCrGbLCpVW9N0TbvSix9zC347ixqbJTdc2tF
+nH6Tg20pDQqKfbQPF2qkwdfNcN65PzktnV+Zxky/wEjxAZBmsQr69K5S7FazFPz/GqXKhNHAUqG
KI8KQoD7d4OIAwihTx0cvrDrrnxqpx80B1oeo2o5hmVzc5/HKqekQddZmLDBYJYi4tjwwoxl4Osv
4tx0irONEcoSQNjhsuFeAEJyyIFGOTM0vrnNXdN/cZCZ+TutyyeMVIkugMUZ1iDvxdTCXRAmwpBN
SheWIPpkUNgDll11q03Uyjc1dpQ7PPnWUydjqbD3z6YW8EkSPE8QvvqVWe/MG8H2pSEX4N0jpVw8
JKWMIooXYYn0YTI9bRiU2ygX+bUvWuv56ydlnXxg/PMOejd2DHgDlsGTVefXYnQmaHs9MK6wTqaj
IrLyWOn0IxO9jFfmqnPX+9htMa2zzi2D02K/8HH3imzb+qN56NugJcjGqneqmwG3mDANrWw55i3F
5xnEZNmgu86mC2GQsZhBukb0tpCsUynabE4Bmv8Ya051Y9fCJjQByMqmDZrHUTgTddM8Sdd6+6dC
OAuhDro+c96PuBgUF0OeEziwY2gSVpNnb2BM3Ku4yF1Kw5ViGl4wJr2CDHaoNZz6ifpWu4Ehr7PS
CYaNzmdItlcQDCN29tJ5sUQMVcv2Z7d5ldm0RBy18BXOjSPwhzA2aBH4dRr+sSMS3ZAQ5ka5KxxD
WkfanaqzMccqedXZTBBWGSXjcJNEPmVquvUGJdYIaMbW9hvATACPVBukY0nMZFINDRQbuzLAnvf2
o2gnBFyo4Ej90sdcU6/Y+84HVBRLJBZpKjVCxA7Bc9u62t+p9ymox6HxIqMKWInfxvKvzCf5O+Mi
7QWyEDCOeYKvcZvVmfWOcxNsoAtcrfIMDsHuS1c3BapIrQHa6KoFIMchb2GXmlYfvTZaXr1S/Wju
AVSA5GeVb57DFhLyFjRDiVSYkh/IPYk47HrSR3Z9WmDgW2LDJULPz03Ck9LUSH/UEbyOTVGbdkxt
iyP3RU91GQQf3QoFOkfXHGXpuG+GXRcPwYgEbFeKfHodYvT+QBIBJ+3VsacgqtmwvfFFdhEFc06T
m9Gh9b0ZsWC+qMLov2tG0Sk0gmN6jlVnicqzkTJ0mx6lDMl6g+LkIDslqFgMl+LWSHM0IWM+DYGH
ZBw4Y9eG+WNCPYy6H0XKa+4u/huVHXXAZsw6ZSdbI/qrtFl1RFhfUysNhvApDvRJbJLegaXcpXKT
gN/hcr5Bw6VxQe5scHanv0EzQjVvzO7p6+nmdPq3NIMFVJCqpOI7XnyN1aBFbhaFGHqIE9nR2td2
FrzJlW/+Y3r//NGzV2Qbh0iKC1nOPAv9szkN3C5DzUFPNxur2oMVlvwaeT415CpXPXIcj3bNlEIC
U6CB5PDyvQ7hLwpLEMCUCe2r2JHDTcNWa1vSSI0AbwTqNRY4pBE1JMAmq5tLDuqlVylF5WUd5ZKv
H9SZeZJTHFMWGx9HsGR+vgM4kaXBV5bBJ8vNW72PAy/Xqvoy0FVaMDpD5+vrnfgVMOXgt+KKjFQu
K+Y3988jg2ulho7BVk54ysN0Yf5I99nBv5j+ppc9YU/Zyis6s0JzPQYA7hyHeYcc0k/XK+K8a7U2
L7fez+PD+8PxeNjsthf9xvvWb1Y2OKeD7vOlFssp3bNMrTsuNciXAZAQlcC1uznzuj7dzeLpjWAY
fXW+m6v9055bORwOfx+vvq3cyJlxPd8J2lbM/A6r2uL8XPTQR/n6y221k9+HaxD0992FeZXuwdxs
iy1EwANqkyON/sCb7pW9+/r1KDndmHBt/OWcxfgJJ545SjPkManQcw0KkZvB75wj31K5r5vJWbnX
05f2f5fQGSCczpbG99JvdaWuGqDylRa8SMTYbPrd/2p0YDOq8l+O80SewBxcfGZaldGjJbiYfWKU
PlVBbj6A+6KfmYRrMutTNSTXcsikdnl8+O2WdzRZ/WCMZgUFdbTaywG1zLbuaGdUSFBSWk9q8DPN
lN6LcYLs41wLWy/SSuvmv79CrPHEWxBAzwF+cdSlfUfPgBc5s4GaHc3G/mjE+bNbh+rKEebcG6Qd
wCihqGZybvr8hWMaiwsrYiWNlag/IlOejiXBWWsT11wZWcz1gjFJHYKoSBwki4kEoY+jdTbUWNbC
rj3YUwA8fgzdBi2PrrS7QnFB/DVJIDjdZ+prVKrOY5aV4WNIssQ1/Z6J8oJpS5RK6SxMMemrEbfi
9y4xvBUc8a9fwJnHIpBsc5AkwAo/9mKqkDHtM3RIcxlQUlee/Z12UVYrD//cU0GZagvsNLztpZWl
VV0pRtpKtOm77Nonc+pbqHdyB2Ui/l4zPnWkDoNcGVzn7s3Cs8CaRR2Fbe/nVw73U3FTnRKnGbYm
UHm79Ebbz1bu7dyXNBdrXJykVFSt5doRiZQGnR6QyZobMcF8A5EGpMRUMWeyzJKgI7Uy1Ha+HmS4
yooJjTEQsu7KLUdVrkz9Z6ZEDRMxWiXXZXe7PNAoUSLFh5aZw3JMKBxFZCSqkN+0OvS+HjlnLkVx
ECsh+0qKmh8q4n+WaCiq4SBCAbpb2vY+r1Ecooy6otv335XbuE7AVJhUeXBnnoTOY9HtTPb7zFX6
xGF9Ahi+wyZd3inUfL7FUDmP2hTW35IaqCg6c/qMSu7efn2/H4fPxac9F/44BDNXUQ9ZbONKa0Bx
Q5jadiDJTIK3LqcbsxgN5OO+LD3FCf/WQ6jvgiAhR0nro298Wsbb4MDrRXUi+KNygcFmWH+L1DjW
E95PgfSkOvgdbPgNmpChw5pEazlOU8C+6qzvy6r4eRhFvjJSznySuoODwqFvxtpmL+5mJuRjGxkZ
H+SBPNPncB7pWXYg75x4J9Te/Q4AIVx5hmfGDK5kAdnRYYE7ccCmRYPkuGfRAbyBbqMV8bVsK4R0
TqiunHQ5VJ9OxTRRaD04sEdYVRerKa3nJMzCWNkMFfoaeFhghTdhyHmmi1PkZmpX0FGHJYu4DdF3
8hQR3rhTA736locSICaxiqPbKtd1m0ds3qNM9T1Q7/HTZM2qRLNJUXWSQ5C0O4C/qTxg+xVka/iF
bl4GwrV/aUkhfpXWpP8G6ifAqxMldtuhclc4MZoWVmOfjiNmMpnB9RAF1PRwGLLvI3RktjUlYaEb
/MTKfROKPt6K1k1v8bNaP5Qkt6+KpCSRfPLV4TapQIJtO6cSt8jDg8YziBgLt3ZTle8t3ORiM2Ra
gcB6tOHB+4ZSppuyja0nIGvipQuG8oeOXLyafbHl+KDYTu7v4WNqrWdnlXLZ9CUtSToG8aXrhiOn
dRq+D6kaWMYGxz4E3zrsiQqk/qmYd+S9JXwHUOySTWcGCE1w7lzSnUOGWQVjdRNSUyJiXU6l742j
I/manL53Mf6r/Oq58OJghdEVe5/5Gdo+N0M5tWXZRbpnuTktG1MLQMeqqL59kCB2dOcAliO+cJSE
rruyH29ba0z0PbmwiNNTkJsko6ZB/Fz7GekuNKXrX6BxoWbUTN3xzk4xiZH/l/OvEs41QTXVzPoa
wZRDCMVUq+Em8/OGBAql0aI9DEVOtoyuEqOvUXbD1hmaqTlMNZRztLvxRDgi3YLLnoDb0StLp/sO
fwWxlUKfrPL6IS6Pqenb2XU2ADv2M/rCG4B48o0awTRtK6lGKeR4K7zp2gj6HWr+9iatIGIeJNIs
JHCEyzlbJKnOe0ilhXfLrV3bpTojM1OI24SxJNJEuNh1iCaHSk3B9isFUgajHIzdqCbOG5WiIbms
tZGILDNFhmO25ah4aMkHc+cACH0th6Al1Fft+siLaAshHsjZMm7CnPidjTag10Rk4FDF6E03uFOb
UWcQG74O8bOvR8Q2Gl3MXaFa6R9mFCpsVZHkRDr086MuLNE1BwIqm2wnEm0o9xN2SuIUS1lVFz6W
MgclNphgiIpw7veZ1RukJeVFZ11MuLIo10hR6oz8EPE6AzGjuRYW5Dp3igG4WU3Gn3Ut/O7ShI4I
4zIhqm7XfvSGcj8tyw1g4RAjM1BBikxkqJnbKgyS6TB2Q21hCBVFCVqQLMGDi646niMVe+QtpWJr
xDxHdn6cyg55b8DnS5RM7fSPgV0ExgWrlEFkWh311wWa+peOBesXjEVwHgmLJEKszCWlBEFoKSC4
Wq1+57YJLK1o0ALME1HwFjVq/tRD6wU6LIVZXBuyZ6IED85giS3KPDunM1pE3LXv/zbGsXmWdqIR
ftH39nvFvgO3WyeTfpejTSUGNSrU186h9boRKq09HAW++4qQ0UfR08X3JgKb7yRzaQ9h1nPiVnsS
v1GT5vlWcdIJoYXZiMu4zWp9l6hW8DZipv+OLqJ4/nqtPbNzY6uOPQq/LnVza3EsMHHamtnEyQ6V
vrNN2T7dZoqavH19Ff30MvzbOIooB3Iawn72eYNokfM0Tg2XAfezm7zGg+5+ox9BgXiEBe6rG/dW
HJSH5GK4AAy8Jd/hUOzTndgVe3OHwWST34wXzg4Nw8o6eaZt/vmXzb/8n81VTaJkHQh+WbIhZNR7
B4m2e0fLsnmEGe1h6FnZDZzxfH2+4GKxLGg49NF8wWzz+2FzfN3uvn37+mmfrv2fr7DYcERjgGZw
4AqK3Wy06joAbFXF+68vcu6N0srRrRn8x3qwuA3R6A29Ilbrkhbkzq46JhTdXXPInbkVzkrss6lQ
uXQ7F7cSS2RyIUygbaKk9dFsTBUU9ZDdy5KQ0q9v6LRhAM1QnTvaKqhutk2fB0Ji5ujq4bkgnC2Q
FgU1de2SVIvfkE6tSxIjMJMAR5BPlVIH/YUZB8ra0NBO9lF4APFocrwxYXV9fEX/jEV0hvTJyI/c
dh2hlA+4EbNyK1shCvRmpo/lRwnC+x6hyasS6tal0mHBP7hGUO1KvFocLYMpWvtAzrxouoO2zYaK
p4OP8vNzKUISfAaQcuippPEdzneOzIpneGUVecU+IDOMPz3JTsTOtR3bNCsQqQu/t0fI1ap69ssM
1fGHYUX6uB0BCf/6+rWdabPAvpwLigBy5qrDYgbDnzzaokNULxIzzq/peaDNlFLgHiN+KmQHoEVz
HIPj2zUIX9m8AVaFpJ2XiklEuJTJrypzovuuk9Os/dbGnC1jU+ITh3t6SLWE4AeYB5jW7KpSqoPi
hsnRIj8ddHVZYSmp2gpQ89e3dQLuokuKfoVOoEmdlESnxXDMSdtt8UpiW01I0ebQnug3uS+7t3qs
+3u21aW/7TLNbTl2juWfXDK7QhYsjUclHEj5TaQ+7PTedZSjKZL2IbSoKMNHhge4zTFIGLuVHzyr
DT4f2uAos6WijoySyp5ppP9OpFTOqnZw6fCRmpLPOL/p0dGzdlvZefIou3ZEUquKP1MyRT9Djsp7
HEZatjIrnSkR2DN4x+UUq6NYMBeViLYEvxPAj6FE0LvKFZt35E59N0XPqc7ea5u46fhzaArSLKJy
GnoCGMrql5zy5PfK85jH3eJ5oEHCQ8uBk4VvyVLpUnh+CQ2/rVk38DjLhrAk+KhXgWYMl7Fe2kfh
EGaT5NF438Th8J0BgTNHJMqdnfu+11MB2dG+HS84SSV7Fwb7gaa2cdPQqV8ZbfM0uvyt8AjRZjHR
wlBYfOMqMDBqZnxDKAKCfUtaIcgdRd+DAAi2/ljLlYdzZk5xQa5QKHJpDPLaP4+Vru1jm8BsAqlp
C90i2C0vqmYcLlZewZkh6dpzyQ0KCeLMZZN7qoKMRLQo3UZRSsPHH8gthDZkKuhWB2UKUDpKK9/Y
VoOPLFW7fNyYtOBfg0m1VqbR0yfsEMPhQIXirA9gZ/E5T3Y6jK5DXa5p3fZHJArY9HNCnDkRZY9I
M/r+9b2fkTYxYSMqE9QeMIEtoZxum9NK1GmF5bUj/T1HW7qTTaKof2Onn0iXrF3rj6WXOZHFCOLu
TSwLf6Ho1zi6rJYusa0Xxg3Ah76mMUySPY4H1WdmLWbzFcKd6leQ1sE3g8z433VvqcOuxeW7Wj0/
3QFwH2BQZsAa3JrlB135NSm+OWVeu3OV91TCUWCZFt+qmBoBmd3GDZvOCpeD0XlNbMZH37F7T0/x
t5Ixp2T3k0jHCyBNlIYm314pfJ6Zb1h6qJjxWhnI0LY+j+Qxrl0tCGlsSkLlyXLzQ6W7GYtgaFhx
bP1vRDTIg2z74LmmHIkAvlYg6I91MaxsHs48J43i66zKg2DEJubzD5EagVvDqFHSHlzzosFthQmr
Ma6ovK+pOc+sTSjzUM3CQYatd6LOInpvxHwCnlFOsbVXB6e5zCcrfTRtUrkEUBlSr1DWH1gNWsLH
hLxLyaG5ksIqL+y87o7ocfPbxG3cTRJVxZHwl+lCcO5KVmrup3MwBTBq0rRfVDYJy35wE6JOaMBf
kgrfq6/6IBt8hGpzVcSAtGyphJhqu/KIYtVYowSfVv249Kz6cNgb0P1ZbEta1dfrSScSqLTrbmQi
h4yzT4aE0gkTX0EH2Zkz6NQguvLjqaH/blfu7y7ueuIQOqmSjaS0Dm62XF7nZJuR+ywz29qk3Yj4
wgpqoa8sAqeTMvI2m7IrjSATottiirJlN00hM+VWT5z0mipG4FmiHv8fr8SxUC1SHQaqsOy8uRVH
dAKgEvLOi+4xyWy8tyxMbwO7lvtGVgOHYV+S7sJ2fAXQcwYF4rASW/S5GAtMEstTKIL3VOkJxfbp
El2YgICupBV3W2JYi79IC+Pd4JJxuMeOPN6lRIYAGfD16jsWBusQZdL/ViVTvVYfPvez6LvrBsPF
5QtenjwCza3pzhXpthRNbHjEaQWPxUR9xSYCEum2Fv8mewDTT6YxiRGP8NQmajLswDPZR7/KStx4
gVzTxp+ZUKj/g4OE64cwebnvVwa0lUmIT2ci1+Uxo/6yo05oHhOHPtvXi9WZS3GIpLsBKQe4+rJp
ZY1CB83iS5I9gFDUIBs88j+Sm6K31vQO9jwhf97qzBI7C1jUPCEgMf48T4Z+K/0qNJrtUKbGeIdN
MNu5tBLjYyiC8hY3eAsDMywxbhEfhuajtnwMpNLVX5K4pj5TZFP4VCEgFJtIbcN73SkC5FU2f+kZ
tjK7/+KpurTteHyZNB3gtctex8SXk6n2rdM1Ogl2SFN+omcVL1BW5EuKPfNZkOxI7oP6jOVO/VkT
xUKHL91PXZV0u8ntiAcO8glYiJ9UPYlCsg4ORWxLde9Hjf5NupIcVHI20RI1Fbe+afQI6xH+IzAr
Sopae6uUHZ25TsnCbjOUrv8uegyShyR1B7EP0ei0GyD7sG6KnDDJTUDGFNG0dRrQWbMT851gM/85
8muNYE6bHMHe4ult4n4gsCWPuunFHAcoCCLDorUp1Ehhu9BYFVK/Xh/+phrTycFA0jJiLLXSJz2w
rLVT/Om0S5cM7tCMMZ3nl0XBALc79iyDYiiP0z9ydjY8o3b7PXFs2gXckgBLI4lOX49fcbq7Yx1U
afDM1La5Nfl5UCX90E6yZhvijrjpTORf1yYu+XvirC3qsoNteRIjJyI8pbvo6W2RhZMSbK5n2rda
dac9ojHjGODR4jinVu51Dj51ZQf6IVVejPw5qYHG8KwBYGu4+JFlr2pROGvtTMIpPWp9Xe45DPX3
ti9LzsaVYTa7cFD1hxErzNPoFJGGQNMlkNZRB5O4q8Gcowf5CtxN4VZYjQ13mneDUiVYtyWlgI0Y
Vr0bXXSxjWK+VhQieEBZwJN22FPizI+GnVG1kXuBOY20wDjJ3/CAjgQzR67+Fk2c1TZTksR39Wj5
f2STt+0+cK3xDoJLdclKGBqco4gCahr8LGur9vz1L57RXKKcSX/ztmG5ndNNP1NaWg1bG1zBziZa
2aNcSwIkwo6fUWB3t6iF54QhGjM6W/e7gj3mddpZw2HKtHCbiIL2ydej68yQpruG/HxmRKEMXmwx
ETQSMWxVcmtMSutVQPfeKAMJr84CfxPTbKOrFa7pdU+mZBvpBuIKKj+oto3l7O/LCC8KHJJtTX74
0bdjeYlPj91MSdTv1/d3up3kWo4Gs09FtUCpYzEwWWFpq5iCZn0OR2rnD0r1RuNCPEV+GP9UjJb9
pBkAhqfH2j+imiVngnI1+YraJN5qTfy16hYC4ahPT2Zlj+/AI5tvce1MLyu/9GSLhK4CIZSpMwsC
fPy4k38KdBwCGluWpL/rpL/ahyloqp5UC7I29oaoxuhGxBhKvFKUOUSDevJ7gAdDT5vTIU2NiUBR
pm1BhZ8Izjhqi7uMBOiVI8kH6vDTGOZH0r2nf+9aFGOWppacD4O3p2N6Ho3k10C56u9oZuhz3Uzz
X2yTYL+tPVjjn6CM4+duUgEeYeVms5Ojnje2gcC2R0ZRWiGJFX0WHNWuxAHRt4ATj3Ao2cm7H0fI
BjfIgfuDXRIYJaphCDNJ58FBcsqdZhCEDAIQ9eKBJOvJWNmunhbSbVJxqNXOiDk8vktTmWE3ud0n
yGhklxnHLhb0XfTK2Duh3VFvSR0PIGC3aykUbcOW2qWLjRb/Hc3mlWFxsqeYfwkESixyVN7F0sTV
sIjqKb5XLpO9OjRDN5opD6GmXAZRQChaN+zRqhxJ8uy9aspoq6VrM9fH7L146/wGC3WRaRj87+L8
5zN9FtKef4Mm+9s+QDEIGFmzXq3AcPyNDDKxRT7CJsJWaTgFIGJ6VZCQgurhfpaXeDLMp2OfE2wu
yda6Ibc48vxWDa/r3mz3Ue5XQHWG4ZBWOmEnPqU9GmoqNv4k3VmFUe/5uoNdVtWY6mVT7Z0cHkKh
NuDKC0e7cuq6ef76wZ9OUhqSSNBFHHqR+KuLE0scA6iULmnrinT9p0klgrchenQPW7Z6+O+X4sHO
vkJEiShkPi+ekGySuolw07VGT8M5tYZ92eADR8JerJStPtRSn18lBzDkj3zCBCHwNj9fq7GVMaiq
mLU0n+DiVv3Ing0LS0odwhNJCA2WnGPq7eCWNh3nHA8D90A4D2WdXszAMGUYN6pdqTELt/VTLdP2
OBUpFvK+qF40Ha0/8WSV5wTCuM/CTLmj+C3uA9cmeyWOyguj6oI9ccltCoohV4+6NVbHnDSR62os
yjX9yEmZjsYL5FTC8GjwzI2Pz/crxnK0Ifln28QerXc1zNPcg76k3Cc+epI9a3WnHNJBtjiOKaJF
FxyQwVYG9IdBSA1B8MbGpDK2PFNxMTRtEG5EbpqlN/SGelEKB5dB1dthBoAkNZ+1ptT/fD06TpZo
7oA8INYwPj8qIoslmi1hPYVTAtgn7qJb0RL1W7Z2f3QnjUzw0aVIMkVr087Zi1I75QOY/SVLIDE5
HE1kEKyErrRv7jnG5eAEgYjB/rN+EIM7PRkNQZtf3+mpXpxbZZ+L5A2PFRjRRV0jKuAeUufDdKgn
xQXxB4LAVfb0GxQr7qWfGMV24g8OGAocwnHm2fQkWuK2ETXmhVhZK/mfrskasy+bNuZdnHPLZUA3
AFD2KXxPM+JaFa3+wywaXfkoz2xSQNx/3DYrzWm2lBlEZe4aUDgGwP6PIEWzeKP6sWN5Mf2uy5FI
4vgiG+TY7cNiCuHQdmGPeqethu9sKGS+g3fTkiDblghkpsAZ/Q3lRGConEZRVIRhScHlv7+s2Ulg
uZghrBnR//nLotaQJHQu0YiPtXMtoyz4PmoV8c6gLY6NK03PTzLjllja8X40EE3CkRmurbqTe1BT
4+vXP+fMdE3Zh7I/RcqP+KPPv6ador4H5JZtRdTGr1acAQYPLP8nQc5sqb6+1mlhlgoWqyFviv4Z
XYB5p//PVm0EJcC3waQSuP6wCyPrEm/dnmp1D7NC5tSGo1eGJWgnB4JElh5Wrj9PWotJXLOQyhtM
a3MO3+LR62mCPBT4zLYa4+yRnNtwZ0ChQfrNqlhOcf8y0ty+IwGm3QlZGgcCjmsgWZn2JHtzXNkU
nvlIODugwOAPPpNlhUWpu0rkekhuq0CVE1iKeWFCV1/7SOaHurzpuX4j2IEgIl0isG1jCrWwIz88
5shL4JEjH7RRq38IN6D5KJQms/dqo4B3oXRgQzdUZUiEepLyfzNYzJJcDWIKylla7b5+H2ceAOs2
oTsOPWL28IvXEbaOio6W1xGYFBcb4KtXVlKZx6+vcmaEcw2eLwAC1MFLtzD+nNE2IkJ8Rgfy09RF
ROGlMWJsoAgr3/a5G0K0w8nMIDcAdfDn8e2QIz4FLtMeOQnuFSdwZK0O5rrHr+/o3GUcnBgupQ3M
lMvnRv4E1LYGP1IxoZN1pOFeQaZZy9o689woflIoZ9DMUtl5qfvnYy3CQnOaiBJnLIIcApwqd7pi
EHys2JNY+RROFT/oCTnhs1ZwIYQei51ybc6hrfTPUTv1HA8UaKtZLfK7PANjmhYCMuCkT56TF/aN
ppOlmBS5svUDw72jo6h4rdqxHa7d5tuA8GutAnHmUaBw5wfSxaZ1t1zORIlmAZ9WDgu09tsNPSv1
XZsC6/es0HBuRp894zHGunxbxrpR7Jo07x74l+hv2gw4H4CTmsmNYw+QU3SNFWtTI0Be06qcGRcY
lWdFOtqLGSq+eGNBRM0Q2eGWmkV9bDW8+JO+trSfVsZpMFGjZf42KNnzT32+ClkuLhLRtiamqwbt
3w2Accup9TQSAlHVRpFng/K6jQsZ3hawcknydafwFVTuyyQU3bOoYa/NcfOHtZjjCJfUZzCBxUZi
GfCTd0WNmtWAm1TY/bfSaGYEXZX8heFM2Ho/theIiHZKnL0TjtDtjMEtDz1loZUJ7dRIh/eA0+88
StCOnhzz1cZX0ISqlBd7nJ00k/66fVUcwFWlO9pb8X1NdfiB1PQGKi9s0rgbRzTx/VviaN+0HkaP
U3fG31olEx2MX72zqmI6Dk0IKqW07ZX1cH5Tn58atm8URJT5+Q+f+Oc3CerWNcucl6goyGAbWTg3
8FTdq1QfyEHCW3ZQ0t5ZaficuSjgfb50bBNkrBiLQTqVeSfNFvKS9CcmfTBYN9B4mkM1FOO28pXc
K+gQbr+eMU+LwYTyMkCIt+HzxfK62CF3oZVoRiur7VBn8jVkED0WiOR+OGVv3EJ7BIsGAc79ZVkh
gFmqLZrY5ibgK9zJfvpshU34W0J4uUVFoM2aM3t8bbXceln5nWeezqxOQXWDXodN0vz3/0y6FTKI
KjbLamt0aJ+Z6In1S4Ux/XCIec9Ys7Tsd2nE471QguFlBEQ3W8+NzPH8sjF3EVJ97aIosize1exe
L2s/Tt4hMmbwjeIBsPPXv3d+bIsRxGhH0cPWkfrW8ufaxViVfc7PjVK99mIVQ3SKnWuvhJn+vc+l
/tNuImjSIUq0r698OiXD47CEQMnDLkG1Fw8qxUI2myLnnoLas4UMwtugocrRoqpdWdXPXQqUy9wI
4yCMWe/zO4HuTV1Qp4rTYXPfAVJ0N6UTd5sRvu3KXZ15/SwyIFbYpc5KkUXPIiToMFBUehZ2AR4U
8Xrh/J50LbhUXHWEBAwJGy24XqtrqRhn7pHPYnbAsXGhhrp4nCC9UoCHKuAWUVe7QHaulxt5snGN
LljZj52KA21EYIhRkNEh7GSr9Pl5OnmMwgd495Yg1NzZliiy3/OacOc58xTCbTLoHKA1/InufrB9
s9/ZzE3TRZlaEPUV5X+UnUeT5MiZpv8KjXdwoMXakAcgVIpKraousCwFreFwAL9+HyQ5sx0RaRFb
fSC7uzrTAYeLT7wCIUyfiA7bWRhFCvq2BV1Ku3DjKEAVr9UvonEukduORLP2Ir0JVwr6qd9qOy1b
fwBa7+GSQPR95oz55NvRKl5424vXGutl/7XqxgNFUYR1kI1W/EJEKq4WAuq1hRnhA+gSdVXMaXp/
ehscX/mES2B9SfrJacDK7g/qRlT28GtBwqWpwnVNNdI3Uqn+eXjGMHQEgBRDAkNyaH+YURMSap0H
azuZdCgMk31vjzPsdMgqdCNp0l4grgnL0Kyby1q1GhZsipXwUgRGURKJIkIrf0q6cKtJnRL06Vk4
avWxiMheF4guwh7YM+0/npubpC+1CrUHf4Nvdh5DSECaaDXZ6Lr6fW7H29MDfhKvQqNVFwU5ciK+
+EGVU8GBY8LloA302FUHlKFtb4Wng+Uh2aPNXpDGEoJBjLus6puR4WyEJpoZLb0mz1EYDZ3IL7vc
+RarRXabhJ1AsFLkZ0qxn4RqLLMFCI7Mw6IjcDAvHPvR0CvYqhZVY6xRmbM3ugq2IkVx5BvRcpxC
rW1dLJ/N5tLKR7lpOywYEZmPHgC62le0ps+B4I7F4OiX8aX4SkR6pL8HR02hlBr6wzrCPZj71PAn
XedHVsfp19iq519VRkN441GiCddZDQllPVRCPFK4KqpNGLo4KOS0UlCPQLfyVWl74yeQ985cud2s
qcE4gyXWaED8OPPBjyNM4krqBqwz/NqAKuwvMdkAclNbVUEwZcBtZOhymkyTNV7ozZStgfua0Brj
caO1trxpPKe3VoNaGz+RRLY3p5/l+Kxezk3wZB8RAg26/UepkeQlBkeMsovqd0i+2pUnjB9ybPoz
dcXjw4WBFskLiqf01tzlz/8SjCixkxTYhjJQK8NA07KUri99i9Ov89koIJxYpSjzLD3w/VE6PUzj
picZyrqYRTGU7nqs0H8+PcrxpOEyRLMA3iFrj5t8fxR9qNCEsLUsSOKqDRbA5AYlzOiy062fp0c6
fh/6A7bB4bDYlhMV7Y/UkDcv0vNYw2ZleeWZFjV9nBDWp0f55AQCUG1SR1yiIMLag5O/x47K0JoQ
Pq7MvC9JPcpfEUCRVdsh2yRZmq9R3qc+nFxck8U8BLkmhhXqq00QlS0dT9R1rvIoQRc+E86ZO/54
tgF1aUSyaJig+HLYBKKvoIVhnkM+NZufYZbrCGB2xkPqZv23M/NwvDHRwFjU72j0gV0+3JgG6j8c
IZniI03Ys/1mLfNTTe8uAX+ma5mOuNMr3GkBaFh9Fdpx9ySA6bwQOut/rLJApw/yOaATDZ08cGP7
nz4tSQwljSKuuwSfO3UeL2w9ys5lu8e9GaJDjzQcaP/ip3ywliNFTOCNEGIs9TZ79ggC/MSlP4P0
MiAWU02pUCCZn/WD+GmQXa6QwRi+n5734y8MMhryDZ0w+too/Oy/KjRm+I5cWfAd7GQTTySLFDcE
Gv3NuVn95BrjHcmIuMmgXTDo/lg4+HHmFngYunGFHZBV5Uu1Psl77WqorBKx3tiyfufV7CT+EsR8
mSau5yBUTcBTJs60+HWpA+2QuXNT50zY99nTMQ1L1PyB1D/86OVkhFLrioKqiyD8GlBk3Opwf596
0JZPyLq3l6k6qEkQGbCX3DyJtuh0P7ilC4VkIpG4iAxEC8481vEpBAYYjD0NBkIidsb+nGE8kcdK
nxXYr4gcbJtZXNjIcf/pVQTGGlgzSHb+d1kQ+6NoY9qrtLfKgL6U8r3Ok+qKVvpMu99SzxThjl6I
oRZO5HKIUzI/fCH0r8y6dAGkeBJLviE1oi1Z+x9XcGlOgIO1FxkJFB8PpZ7KUMGqUCLmDkOh3oG4
Qru7dZ3V6c2zbI69tJl4fVF2YdGwg48K30nuzGOI9m2Qu+X43GSJ8WygSfbiGJ16AQ7a9iNbbXcj
8uxoXM7Vn38107DB4XF2fGSb+18tCQevKm1yLMAqS7HVK7e1KzCIqTByOv2mR0kRYBAyWT7bYo1J
5LQ/FBWDIlY6dDh0vUK4qvBLXcOi6jImUjb6c4qoAJOOZ5bkC2IifxEiHYKBXMkh7zZ4gpCb4xsh
BaJ7AdU0FQhKqUsvsLIRD4mxMKJbWxSY2E2gu9/zlgqZ71aG+TOJAAVuYyuS73NvTFf0kMW20ZF6
DQrN1sHOFyVXTFRbE+R/+t8zEB1v7jmMc0Cdc6SJB6APdg+DpFGtRywlhOlDPgCoRV0U961Ym9qn
ONR7KzAjiehE2EuU7pxWTsWl6ejgNEsOvAA2NmpsaqRgxNzLQYPH3JtZsortSr/pFC9M0QIZuiuB
XhIS+GXs/iriadjZ9ZgrmB2lM2L44EohSw92e7PoOqWoGkoMF71WGHFAJ195T51EXnkxjjgQ4ROD
9RBFWGYL6SjfKlQSXyMn1Glit9ObcDrjZ5RWyrdaTawSSR8rrnyhZ47HuSuUGxxyFfzVTVmjGEhE
0lwPi9rNqh56FD6JZ5Dky9QZGR+wLqlyMatxsh1NBHi2RWTHs9/oNRqQblVD9sdDTl0pne59K/Ab
4AUhi73VmN6avipUzKyUCRbXbR+bHAoaOomA8YoRWySRT7a9FlaD11Sezug4o1zLZxpxSk83dFPr
r0NRFTqi592MTFefjk993ujmykFU4BkfhqJcCa/HsAT0bev4FVj0ZgXphZaDpU2IF3XQtmtfTrV4
mbE3fEINne5yWjd9uclZJRFAwHqs1h4eitXlXCNdhEpvWdAPEOjL4lFAcX01oLw9+Kwy21qhq0x3
ChchXK7GskZYjuRRH1f2QldbZc6c/0znbmQToWuv+9Hoal8NDciJH3kWLkNAqMSL8IpZRVtwIKqj
9Ju5GJnJ6ifwCDE+eqpoXjLTMsH0AYNihZD1XVOgV7Wg1zpQ1QkBSwwiyhju1B7JxaCMnXYhy7sI
cRRTXC+W5xkiEuyn2I9C6Tyj8JFWgRF77k09t8O1wWzy65xoMZUzBnNez3Ac8cRtZgmUPF9MCliI
zoK1yzA0qyqsNajLcuSdPniOj1guJk1bovCldHd4M5mAAGaRE+xqDYSYgD5uvPGACV43SWLez6M1
Pcu8RqgEt0G/oLJyJgL+0Og7OOM5XG3ASQS7S3qzf/J1SD159UC5rkDRAjqbV67Yt8VFY0sXHMZs
r/QsHbaI/RqB4eIaBnmZ4o0LNEsDouITxydrjqjh4fTEfHKPUgI14D/+Wy/8IDAAyDTTpTeRXVdr
97Yq8/Gx61TvzPQfR0Xc1eQAlI0WYgnAzP3XpxCjF2qcFoEiaX3IeROaHqbI6pMVWRuntF7AEl2n
7owqJKavkwkso4nU27YYztSujgJVsNVQx4GCgzzXCJr3H0TTa7eXOiym0JjC7x6mEKuymrurxsbf
6E+nlq1AfwFXAQJ06kL7Q0mzkTnx5+JcUDvb2sjD33Xn/LF1Ae29pblEDRWCCqtrfxTTmyyno6OE
c2afbaQZmU9J0kVncv9Ppg1ozaLh5lDiopt4MIo9kuPW1GfacMjw6mjnDfZmi+qpcyaDO16QgLSW
zh1Ink/wMK1Bh9zBmDuwXDZFljjTJqyB5J7+NscYKb4Itpg0B1EXXOD2+y8krC7u0gT/dg8NEtyS
Suo2waxms7sWYRnWftWMokGYBV8CX0kn+doYtqyC0ZLpIjTfiAthiHw4s1E+eXt2CXhAKjqcU4cd
lC5ucrMdJBIjbWmvISW660xD+efM2x/HRdw6REVURymSHi0aneZholeL+ZNMsDQY4+wRXRmo9n3d
bGjkWjcUC717bTSw4S4tKHK60sd4T9TWnaPl6TNzg3sa9Xrvycg926fQLv98KhB2py/oLXokhPv7
Xyicx7RNM5pJXoTViar2ROEebJnTU/HJhPPbP0q3xKUkSfujZHrTYc5J5dbJNSzlPCFv1DzXziy3
T7YPECNclfhrKb4ebFJLZPYgU61eDG9a1HHA2llF0uzy0CzPfdujCsjC0V8+LsAJgI5HPgBhVXGf
N2QTzqDexTjHvKSzNz2LxIp3Op7ud0Jo2X0URgkWFrr9ag6Z9dQMZMunp/Yj1d2/83gSql7gAhb3
lsMvGNeofocJeDwbbbHkcgpn9S3ORP+dXCQB9QVnvvNlI0v3ClUw40WTTRpfDnYy5UHh9uZjSKfm
WcsqDADLTKh+rlfiYuqdMV7nqHX+QJAVTKlOkfcq96a628yzVH9mvcQWlbiVqnpaF8VvN5Stvqqi
ioJiYs728+n3PP64NFoAN9Jp0BYa98ES6lN7rDXAhgFSs+mKq91EtzjV3zQYI2eGOs6f4KWjhUry
BHoJBZL91WpRQobS0jOUYST6Zavqs+vXaWXeuAaNs53D/4ENl1ZzzlPkk5FhmtBYpcpD/eAQAGy3
zYQ8EOZCoy77lzJF/BpzjW5jOI3xTY+zcWOGTfZyemaPjynKZzg68B05r9SP1uFfKs7IYXesIARR
3bkDOBpKy3pF0cv60oXJTCiRnSMjH8vkLVKz6H9SwKDryWfdn+CMnEfNTZgUWaY1j4U7Y5KswfM0
Nk3kCuNiioyoxafNUB5i3YMy6GZ1/uh4pcCSrM/ju0SGZDtVraDqpYEjfcyQ9V4ZmIl2gA1Qkr2g
89P8qLqyfYi5XWgDWnHyFccmD9lP3LjuOujP+DyWNJKww1KEbwglzdd1VGXZ9RhmtuJjB9nA3RJ1
CyXMVQptZZuAaVakYeZvxZm6cpfiB236RLtoyDYtRqXJnE1vrdI68QJtDMVujAgT/JJkXfzpaQem
gm2/FE4Wd6jDYK+1MCXFwBBvsrnrrin0C+gKGCibMBVWp1fIEeKAkoW7oFX5aOgPeMvx/pcVEkG1
ctVkENS0nfxLpkMMWzS62h3eJM2OjDuCQuHoN2GVoQ54euyjq4OxOc2JHqj3LS3H/bHheykRjErk
U2CEXYJAgIOne8a/M4f/+jH+n+hXdffv87L713/zzz8qjGuSKO4P/vFft/Wv8rFvf/3qv7zX/738
6P/+p/s/+K8vyQ/8Q6vf/eF/tfdD/P7/jL9679/3/oGiQdJP9+JXOz386kTefwzAky7/5f/vH/7t
18dveZrqX//8O+YyZb/8tgiXnr//548ufv7z70THf5nw5ff/5w9v3gt+Lmir9z55P/qJX+9dzw97
/6DwB3wXNRsKrSy1v/9N/vr4E+MfXORL1ACggC+zFJlKSgLxP/9u2v+wQNPYIA5QUOFvOT+7Snz8
kf6PBTpOqYgDAJl1cLH/8+Z73+j/fbO/laK4q5Ky7/jFfPq/3HycVBQn+UU2LeFFE/YgXFaRJqRF
mcRBXJeAEbopXUV6N5xZ/B/4j8NhaPgZTAEqrGRW+yswlzp2UyGaq/gTiAdb79SXxlYVlVuuaR/C
sRLPOvWsK2FVteqXfTmM/qB62ICmLu71aEs66mvccW/h+Dq45PbTYvZt67lyZZV28RRnU15cZRZU
ajwfVOvGkwNdYorsCn7IYkyrtaEPrvQR9FS+FqGmPco8gbGWYSu4naQDXikueu8xqaBD0fq21BV+
lOlVkyGiE5hd5t5yrKKQ9JeV8p/v8df5P7g4lvkn0QTRTdBBXnSoKkM/pLSAiVIRC3E+RP3Wmd1H
s3yOLNbbfx18+L8OtFy4B19gb6CDLzDH3BOyYyC0HF+nGkPX3PVtA9VNaayJ0nyILZc9imWnhz28
jVnWS+QODtelkX8E7YySRAxGqcIZmwivBggfayr8GC6HTrgxcXyH3dY7Z867IzbfMir9g0VTZCmq
HkrcN8R4oSfHEJlI4S1CAMk6yx1oJlOh3zXgH0q/c2yS0EyfVzRxq+04mfUqZ7OcSUfNw54XukQA
Y5FWIj2A63EIuOiKEu/aYlT83q5gEcHasL5QHtVHPzHGxvDRdqRuOoGFvnGjSI4rs8uLL02SWsku
GnIPs/JeqNcwhnrguGE7vSaVDB/MJhP3iqi86bJuNQwqh2yxeTVhEE9bE3nwetO0NmjFdJ6MLx3/
/ouFruSVE4f23agYg/QLA9c6Ll7H+r6cNupGLTQNJeHWtCfsSdPpoY4GSpSwxws4zNDxN1S9Okqm
Q45Aj2d16TdyUbU5c1gsK/EvKxXyk7HABHAUQuN4MR/cPyuojmP5Owms6ynuQ/q0m5cpVKbv9aif
0w/5uOAPx0Jrh6iNfMeC4Lo/VgG71Y7IrpG30ZDM8HrXDtxO9NcG/kl3aY+LFeQDJegcXb1RMqVe
wyZo7+G8z7sW4eec2E4R15YRVzhPtwimGmm6GjOTDvbpjXRwUHzMCjUaalMsI51ywP6TuthJZfiO
RsFUKnJbpF42oJiDmx8HZv0AO1ZW69MjfjY51B9hQi71QJogB2GDiPGZ6acBvUf22IOVO+6vUC/K
4dtUt1HpUwhDPLxR43wHW9pTkY/FPygwEF196xeNnmBQwumimZOs8CVsbAut2WJ4Tug3gkhPhk7f
nn7ig8tsmaPFCARxJ8weOHYOoAXzNPRpaPI12RwPjYE6nW9YJZv99DBHZ9qC1QIeQHsSGSmKtfuf
YhoQfMtn8CSziegHvjj9Gn3fx0aZ+7tcJ1St67E/c3wfUZB4N/YEjWT8FhY1ioPvb1HvVXRRKL4K
oBI6SDjN6dbymoXnUIn6q1lP8+zLzokMQIZjPmw7TAS5U2wjfTr9/p9MM9TkhSS9lKppoe6/vzkN
i8FlpfgGqjvBiEvsJk7mZHN6lKNC9PLGC9AKtohuIPh6kEIWVg4W06rB18yDepHbWbXOMnjjQWyE
TuYnkWl+G+SYX4Q6yGKkoaCmDVkR/6D6l9xUuYs3nIDKAEkZIdrTD/fpFBC5gZugVk93d38Kpgrv
t9jA1KnJ435lYTF4QYgT/fkoS8WPOjSU1uUy2x+ljlqMgbxW8aNU6++cShY+fSbj9fS7HGYmzPOC
xGHXoGJDd/Vgmzuwi7R5ZJ41Iy42it1lW2BNxS5sjPlmtLNoZ5gCB8vCCf+dMewlDCdikmW/EneS
wVJEXVh8B/tVxwzaQoUYHXe0WZGnquIs8Vlvyn1qTt4KcZXqCyIpypszLU6Zso7OwVCP0EjLI0BF
oju/1H54jv0p7qJGFaa7XDYyMQIEsvJVm4KATDI7fVCEzCGk9tG2EwZCY07dXkEHEbtMs8fVnDv9
pZZLbtYIOfMeIN+5Iuuykw6uJ3YYz0jbg6bwoe8c2tSIJiZuhPhuq91mti3uIyBgS4t1Hq7dXKvb
M7vus8XAPbgcbARRR9fMWI6JURoaIDAXidqGXuaVifr49xKOP0g6o1sluNR9gW44vZ1ehp+cqujd
EGlQo1qqUweLwUOhtLAqOuAGCqirvMWAVINTtcLIrk3A2NnAhFG2OXOWfTIqC5CiDQUjTtXDpgSa
3e2Qj6g0NWqR+Kpsoq9yKBpt3RoSZIEFu5RK0jCfsx85qt/wUUEVUCzCwxlXBePgBGnhc0hhN6jO
T7PprlIajP3OtsvmMiqr0IJWqdbKmpaodonivzFcGoVQfk/94jouC3gDu2ZQ1d8JKMRohw2QqwVR
hpdsIOiq0hL1pvk7qkGzvvNE04VongBFonZsNjnI1HCWGy133Sc3MovB70aCnp1mCmu66PQCgMBY
zF0ZdIbdVlcdvujWZqoowHPie9OqwZviWXdHA/dLRUeHKs6FhydGRQ9clKkt/N4R6F+OXh4DeR8z
r/WnUVioOhbynF3MEUVmmUlnIY+zjxcCwsF1ZHhKLix1Zgt7en8VRlKuYVEPBpFsFQNZKkWQFpm6
wqpOXmOWWF1506jeeF5q7qYMxUB3EvVFCnnnpulV/XYwJAnm6cX9yX2xMM6AeNC+BNt8cJJPuhV1
5QDQX1dL+ydNGomuQjOc6Ugd5HjLeQpsk5ti4dIDsz0ITEyvHSe+PoFXXJNqwCxA+0zawOzwnU5W
blhN1zDwDHvlYs4YJJmjnkn3Pn1P0DngbhEKxVFp/zjtZSaSaaLwZ6eK9qbpUxekaFqeAed8FpmS
SsEJBqrKWXVIWSCBK1TyZsoJtWVvzFxWNPsFojShWWwmS6ClMRW1d1GZqr619DbZuM2Y3Ond7F3U
SYa/RTG15QvceiDwKjponhabkT+lZ/spx+cpmxxzMGqLOseLejAhk6dmSZ9xueJ2wR0BbRqtaDV9
rSsZ3cyTp1GoTV/HXrXP3K1HfUPwgoSpS+DOyJQeD651emOeV8X4zEJbsXa5Hlm3JfipC3WKrJ03
I1vrJIP921YQ/4Cs2gH2S+VNWwk8zcu4OccQOl4ZPA5dMm6xJTz/eNy/1D8nbQp1THEIGhWrXRUV
qIpiApV0ep8dgfSXt0ZncDlcqelyvO4vwLjTa+lIvFDHWO/XRiaxRmsnhMa0ZtC3BT6bd5KEH4t2
lc5tm0pc7rA9XcGRq8xNDq97jZoXPqtdahUyGNP4u+7MzhZ/R5Nqtume2bLHyS7P+5F60nUDDH1w
68ksKaq+pzwgZfXdhHta+7mq9EFijVl/ZnKO7zrKuzQnWBM6OO/DzkhUmBVu68zNjNTErZjbPIFR
YTw3k2o/J9VCYsZK4vuZL7LM+H4MQ7N/OQxAMaApexRhFZTd2hECAj7mzw69lw2NEk5nPVPLIJ8y
dGbAemmBQkq1+K+ZpW907oD82ZjASrHs+gwg87MpJ4Om2El5gd1xcPOWRjUCEiO8GCv0DqNmpAil
1LKtfJmM4Zl46rMFiSk8yAqkftCQsA+2oRHb1AU8Jl0vFeNByBF6nJGODdGGp8Zetqt0BTnhRZBI
7qIkhKxdFHSt8JFz+zag6zTmOIKZydax53h8ww0HRTmYQX166zXYim4g1OM6NFl2rO1Of7tPDi/0
fynBUByhgXAoO1EoEZIigmd3Bk3eI12X7ip3Qq4POYxt1Zr5Fz0UKSoIunmO9nB8lXFWUOb4KJkz
cQdXWarNLVUJukHCBVsa6IRgL31a9FjqKkOi3OOY3l23aWRZv1RDzk/joKXt6vTrf5KB8hAA9Glh
kh9x1+wfJpOVhWM9wPAQZpk80fO1qLZEDtwE69nt2m43zC6pgmr0awyUhrcafDduuNqUPjeyG4PU
QjF8F9YIYJ1+sk9mx8J3iBIZ6jGgtA4WVTLVam5HERZmkTZ/FZLO7qardO1LMijdvJW110brMWmG
i9CbjOSiJrmon08/wycH+sKToHJNE/yYmDIpISqhThJRuTYbnwWC08EUnctHPtmstr70kMEfOcsy
3P8EpYs7josOqS8dL6p9i757QJjpFL5S2eOZ6OXTwYiiqDhATsQY8GCwwvZ6uoy0IKuhQqs0dd9x
236TUONf/njyKHAya9DuuaO9gw+YoW1tadGys1BCu4iBzeLMkydnis9HtH5uQ8R2IdBRNqTtd5jd
OHkyTCZCu0TiduK39SyxtB464yJJqu6bjcikfoHzkLeaci1fIMBp7UdK9FOXQkA57fN3V2jU0+B7
/y6SCOco1U5EwC8zFt87PUELCAW4xz+fHOodoNh5YjBWy+r/S6hAVdFyJ9yJ/Ryw6DrpvcmHpmGe
OdyWj3lwL1ElpF4IRhKgmHUQmeVFQ9kjYhSFlnjQLVzLRO+0Z6OKnWvi2O7MTaAvV/nhgBTN+AyL
ESHw+f3XauJM6QiGFZ88oPTrsVFedR1LEWPuxDZqx8hPsDG4ph+YBVGO9GGP7FbqJ1hbr+osmS+E
BLtsZW6xszs32jRuq/se6fFFpRjXptcj7p32XXsm2P5kn9tARYBCslaBBx8sVX2uRq12QsWvSJZI
S9tkp0zqn0IQl5VKl5Q7ZmGjwIvfn5y4bxVh5eS2QByty3a2YpDZbb8+vbI+2+AWZD1kVandHl1o
Mw7LpkQSFOOB0Fu1ow29v/aMRaqgwBLzzwdDsmmRXKDDh2X5/iuNs6UWbT4pfo2f4XWCc/hF1VFL
MqvIOxPsf/aN2OKo3nGgcDEcfCNEj8AmAYr3Z8tF7Vxru4u8L8z70y/0SfwIvgUsKsyPj+bM/gtl
GAi2UGxZwInTB4T67aaa+zgou4exQ2VvSP5UaAlWHJg/dGMBTnwIye+PaMGXrcEuIs9HQutn5ljf
Wr0ynlnhx6sCmBDCMEBtP5LWg/NG0+BFTB032SBQs1QVJ8Q1cNactebE0fb0HB5/qcUPiqbKgvDm
hjk4BESKkJcCtCJYoM4rIDGNHwH0PnO2fRJ1UsHDqI76KosdfsD+xGUTKgxVuPitDJ3yo0Vh0oeU
E13iZSp3IjUTv0vz9kHNovRGFnFzZaVozVBuhhoSYcSUpTZw7lb8yGTpPY7gJb6Y+py+dGoZnoNc
fzL9QDxpykM/XRocB6FePlRGUngsqw6jCb9B3xNOSS892rGh/vX09B8vYaoFaLkhKUZEDthvf15M
K6QmolEh6VQHNnRJp29S7CIojXZcrr42ekxc2Vv+6WE/iST3xz14RzgZYqwQzQxwDAzXVmu8p3WN
ciqa6CvHLaynnJ7oNkWUGRpDb996Q/ZeZN4MbQIKyGbo4cZOmazeTz8X9xwvvH8p8WBLa4kMBejD
IRu3sCdayh4SvbYaN/V9N82K8qzWc55fottipY9zOeADokeR9hvDz6QN2iS0AQ/iQ1TfW/VQokLX
KupNade5tUljgUoFVVz3kTafbe748LmzTaJIf0mtdkLUwBlbutUDsnFExp619kAFTkGlzpruE5bE
hu/WYaoELmrihNCd12aXA/pk1op2FmLxIAdhk1jzrKWrfswMkgNpq786q7IehEdeFcxSinuKVKnu
l1Fb/hgqLemuemEtvopWbWaYZhijFfCUE76RkuV9nTtUPLlrl8ZtX+mYq4AImV4NGzri2ms1XIyj
cIaBjSFhfUXtsJkCwPSo/mRzJn+MOmZe8H/E2PKDnnUNuKW3cY7pJ2ImqAT3oFTkr1bNwZV0Y99M
aLqroltHbRY6/jSEqVirQhBWqVU3vVoECw+hJkpfjo7RbI3Y7CMOpcqsg74z9Amw2ODdSw263zpu
qsoIuoGYX3MlsqtuTTLtq/2AOnFV6sZXB5/Mn11X5/pqtAbzMgqHCnkyaxi2ZV3iaqupteNTI2wJ
PfCiBLLX9fOPxhD1qw29J0lbAzvuOtThvIykgjoRq99KA5tsrTCcYmOVKZKoetr2JsCC1vR8TQvd
Bwiu1FLhctdym7ixiQ8CouvGNm6T/KGA5PzWAdR4G6fi3mhEetEmdqut3bBofzWdrv3IhqZ6DT1l
vkP6rsogvfXWT1eOwGZR906bm5qOQrEqdYiqgakMVXcZGqSOQaHbBQ3yKOqftEE4vZ87nfZSYjLE
vV86rB0nrb0xQOG/1nDBktlVaA8WSB/ELXO/1aDTYRoqp3tbC5V3tbUnsBqaq7z2yeT+SOvWhD/n
RvGjUS5d72ns4KaroTTtwMyk820qXadFwKWa7xy73CIFD2xf9vZcrtUkKd6aJkfENQvTcggcN+o1
n5UegU+37PARJqeu484SadcSW4PcT0e1vxmmJP+epYW8yU2n/561U5VeOFJLLxp4gP5cjjbrU9O6
xypNY81v2iSxfOqxEwe6MWpXsJZaZ23ZQsdG2KjqeGNro2qvY09Flt4GCVKhbRMCXcdAOS5xC07A
QcqmDt/NcVYQKMbqZAqiGVP0gPVXIBRSx9sRFS7b95zZerQGJepREXRaqqmORCXYHN0236YiHX6W
XQpipOk02Ia1ihBbpZWUQSh01S95kZbVKm86+N8KjcrvwsGfED/IpBVBjer0HHQF8gVbzHGxrKkl
ojXrEQB2cZWoDb4YjQf6dacMVrbswwmDjbarEr/QJuNqCumsL2Cx4XemOeWTJsg34f9ZUgRI9MhL
8PCOs5r1WMI5lEXyq/I0iWWKqoRvdhlV1yV8ZwlUKvS+qVU5vJngxDkiZgrePtUtSEDU1mBJJ6R7
VqB6orhV8qIyA4Uy5JMKFvpNLGUKgVxQB1CirHDB6PU8XsX4D7+ojcR4d4it7nbWrAlm5WzpX50h
Du8STm3EsbtEPFAQmO+9KcrhWQITmfykmY1pC0SBGxuWkDlcNq6Z1HzyVsNPUCu927Kr8h99p8XD
SqazXFt1CoEvShR5P7eJ9b0Z8u5WlTBL/Noc1O+yEbmz6A5lKpXxRfS546bCqTbJfovWUl+nVNWx
PDa76B40F5adSmJ1NiY40mKKa1ed/aqabXOl05d5kCgx14E2DmMaoHPgXKK417crszEhSoo+tFeW
OTTyKlREMa7UNMmfIkM27pYql/mk6T2nnt1k6YPqNvF3UjaK6GFouu9gmbLXZBL9o6kP47xDpVSH
2OhQ2lw48/0rys/hx/FTcKpzULQO7t8+WuT4MrqGEv6uoNK9QvgzskfbmPM3Dm/PvVaR2MMXqa6r
H70dZvEO74YGLKKckNnv7fzZzRFd34Rs0/HOjhJcHycQbvqtNpRlt8E/HhWDRjUQ0ITpjfxdOtIF
8UGTFNeYnLbXGAq61zIaFdTrogZQfKuZUH3ncpHGVooUvU8gWvAMk0ro79SDS3wkUxldhW3WFZci
1dHiD9GZXKVeot30ObRPv7eMTtvpmFxwVBhhdtsJoGIrkERgwnBJMns/pjaZAh7i6FxBsHC+COwz
bB/g8Uh3VZmgOSPpj4LqSAfpsWia8IE+aGjw0uibbGK316q10xrxs3TnVt+GoHfaFGG2nNe8jCR7
bVJa+pkcaUhGCjepsbwWiF6tKlbftIvcWbnpbC+Og0iU9vcmdoqeP9ObW63m8deaiOOd1ceU1FxW
DIZ6o9b0/hy3s9yqaK08ZCjwJBuOgYQIwimRSCoaY8j9IXfCHxEH7MtM4v7TVBzUaCtI7LQdbanf
9bZepYGJ5bK+5lpqbL+ku4SdvZcDqut6SwHGMluzuy2k6b7pzvI2is3F4dO3cO5GTaMXO6phzr8u
mxhZhtDB0BmmrLKqVaW6jSbTS4JktHp1izOkjHZCG7y3QXdFcpE27fjFZQngPBznlXeTl1qxKvS+
8PBnWgBDnVWatzBeJ3ybIV9KPwL/hkdTrc62n2WzQCZPs9wCzmzfhJvGVJLUd2KKnkieubm4DhPH
+2m1jvxKFdPETDsNnUfPndMBf/E0h5/ZNJinGlaug3TwOlb0YKL/pFnSeJ/GnLsyJs5T0EEfVQzV
ndHS/FRxOWpD4en1yvZS/cbuhHerpH3/UIdxfGOjYHobx5ozXZaIDj/pk4GmRWFo40Nbtl7kj0Nq
ohwxgGMM0qmbvhHwubVfo2CSrkJVckmoWpINsGzHCQ0ka+juoynXv2b/l7nzWJIbydb0Cw3aoMUW
InSkJjOTGxhVwaHhkA48/f2i2mxukawpWu3GeldNEgHA4X7Of35BAji71LaWdlxOrndXkScQBfa0
MM0WeoxcIfijGFzt82Qy09S3VThwH4naigwOTTw0m6zZmTlF0s6yVoOA3X4hjsbUILegnDB3HrNp
+eQOuipiZzTn7InvQ+ATNmZpG7UOO1FYZpr/vqylqE6EWzTVuSIXcMYdc1qLM/4APTyVSq96wg6q
ojyW+E1cJ+yejKjz5OREGkWEDE3YBf3VwReKyANZl3UinYooLjnJZtyb2jr5e89s8u6k/KI0wQGL
Pttpqe4U+2DubUhP0zoSkj6pD1WvFc8E6QRk4DBPINl70Gwn9DDG+aC3eDAT6+LMZEkZJY7icgyy
MlFOUa7xNAflK4woJNhp0OofndrLXpxW1ebJRKV0apVnbLFTduTMlwEs8JGl8tB7pehhnfrFgQC0
pTj5pG1eG2AyxlRY5FQhjI2piRfMYsdwVl41JYM7eDcKmgxgzOSbOjSlT4lmBYp1vTqadymVbtSJ
VxFBd6lacnhDiqmJekVoQRYtxGM9GbW3+LuWuvjbPI+Zt9tUlVXkxzhmczAnBx5z0/rij9krUn4b
1cmVzAz9zknN7XZxiAyxWHzzK8el+sjH5CiS6NbqsbUWB2ykqx86Q4j02Jlp/653QXMPN7tMk1pf
5L5d5hLeAhFpUzh0xqyijGo+6aeMKTrzAKQi9jTOkdPpa33pt0nLkk1PjT7pRkUqodsWQ2wvVAGh
vjrmtquG1Rt2vVuXqLvgpDl8YVPJloQWYyKeYKX679JGRT0onOuE5VSx7duL2D7ClZd3Dsx16yC2
FSkjTutl/VguouwSX6/SGdfPWcowNSQ2FdAY7BU77pW//3+yrS9xE4TN0zpUUyFVISZK40wGExOX
wfwNwvk3I2cgDZyjbooCaC0/64jLCm3bbC6cAavTwUIev03CprdbBUQp30h5Dr4D4LzoX4Z+6k9C
n4dT1an0u+sq8e9RHUwadc9m6HijhN6GW39BkUm90Ju+7jOGmqbYd1o5fPfKJkVRb5Pp8Js++u+6
6Jtem0EIIvWf6R2OlVJOWyM3TisWYlo+xMtQDH80mumEjL3N3/Ttf0NbI3XrxgmDKHWj6P4El2LI
Y5adDYxku4yJ6fQaDkptC8iLq9S3VJC45ToNW6BRyw+l5nf3cg3sZHLMGcf6DXm7SINOhpVGBkuJ
/5D9myfyd0ALlmg3OBc6Cn4sPz59KJp66w6Yia2k1kCgEjSkgSo6nD987YGsHz2amnb9zQr8dWAJ
YxQTWlxb/msT8+NVvYzTkS+Kq1rtdNaUgWVBORZYHOJwvhs8pHm5b01bJFv1O3erX6/N4r/xVD2d
SCfGFz9e2yQaoPQbrt1vxXpqy8U/kCU0vA9m85kyOH1QNeDAoGn/WmLhYEsMv4MJGUNt5oI/Xljl
GolIi0Mhoy3TiX6nPll6KpMN0FOEzVq9MQwvfvOkb+/vR9wI6isMHEazEFORgf94Ua03gmrb/uQA
F9YJEQudwUbx0zq5uPB//DYC4VeUkI2FiCbG0TAlQFl+uqCeT0p2UCEHrW137YjQMLNJjd0UNSZn
mpsasadsTkqf/tumIZH0NFA5xVOgy2a3QdI9GWqCm2TngYgW06Yq/rfbAJRoUFegeOBqNOs//sal
mP1OmCqjCOnccCkByPX2Igprp0vj2z9f6/ZWf3oBLLLbQr/xCH+Jo140vapV40GBmtv2QlBYrx0K
WwuI+Rb4d0VjYGev06a0DPAIS5UQBwgcCv/5R/wqtAG+Qf/BAJMUI9qJn2YccOscN7tRSsx0HetT
a26uH/Uit59ro1+eNCmNTyqdtypuOHYwNrVMCiu0Ff43TdOD37kB/w3O6iOSZFRA+ixk5j/jzP6y
6eeWr3V/ShbmojcTWW02EiAKjG4r/cdatIDatej2WSv9sJAEIlWTJXdySudDXxTz+wz+l0zdkMb/
/KB+/Vxuv4uREyQoFC0/c6x7UwXWOrIyiqquYrVBafDIPU6yzNcO1SZ/xzf8dTOC0sqc4ebqcWNb
/fReRm3WJQuRWXmz+K8r46kwH8ehpHq4tQTZSnVdlMCLFmF6/9YPgU4Epg/KAFbEbXR4exh/eQnu
VBRWl65QW5e13/c4beO2T1LIv36krDw+OEQxSCV/Yda5brEZN6qhsDf7pYRC/dAT4bcjtmI4+pW7
/k6B8+sOdBvjYfjBCAwU5+fZQQkuoWkOR9ok++zewTopborGi+wRktk/39vfXAqRsIXC86ZhQ7L/
4xOca7M3RhysIQFNW7yNwy1MGERwk6n6zUDqbzgCXIHFQn37p6Xb7bf85W1lHlqzWegc0krUZ3dq
uleEPFXHLLHBV3/O1BKmJMRe6kDTD8tm/mHOeRtDqtSjbgQwnjysouweUqWctC0Bokl37mQjLgei
XU5ESvzOxfhvH49p4VfDQYs44qfSbg4U3M+MrwmwqvjOxGg+G+1i7PCB2o7//CZ+3VEYRvOuSStj
q/OoJH98PDP6uBK3OxExnNbr+x4nCB9XMam+FYIoeeRpc/VOwmqBW6KycUvDe0vMnyVOA2PSb72s
I7+GBRZbjCzMx04EWXD459/4JyHih7MAmgQGk9iqUYAi1/rpN1qjPqSVvoloYxy4vma5wuprQb4R
RBVwtYozbV6rvWs0YtmPysRjAwLRAEW49NJYkdClkKW7PaMKtvid7GSLyg/nmIVysoU8zuRHu8OW
1ex3cylHUo/sNDdDE0FSFypsaJZT7Vj9darzoSRFJFPJkOlCHbUp1Zk5aKVa7wZlTuZvPpQ/h+g/
3TrioNvMmyeAu+JPe02a1rSrbUrVRVm3XzSpqbjS/fIT2IPVxps/kSgAYOiVcbnaVbfjTL1l7iFn
vCLsUSu+Wi0px6RDe8/D5BXWp4r5wrOVF+tXYpdBC4vA3trIHXn1IdXX9KmoWxOIgWRgHKJULgam
ibl4/ueXetuhf74x9tGbzSL/w3r6x3UnSW8oqTdFpOk0egSUelHXr8tvuJC/NhK3pDxMKbFA8Kki
bzrzv379PCk/N8h+i4op7S5FPQVqPzTrIMhDsPt9vvna9mHt0wZsO2/qQ+8X2CXkU9fGc8dEMxJE
q2txpkaU2CAdqZnMviq23zCZfn0aiN4gyDKnxEyEVMoff6YLtm0oxngRkxu1z6aB8RYNXvJvnzkf
Otugj6rr9iX9tJjARJyCjxUQSXgZIDiEgWjeyDD8zaq9PdQf3y2skJu/283i/Naw/Hg3Gv/dHLCf
jZauEzFRc0aITYhK1nps2n2RKQzMe4O4sUHZw6l38tLZ/fOd/lIfIBPgeSLJhvxEwtRPq2vRm9mS
G7/ANlttN9jkMngozS5MZ7MZCG8kWFkzgr3JXPDhny99e4g/33xwc8Hgquicf5YIYLffT6R5M09d
5BYtKE+utwyAJzYd4xHXkDr65+v9zdK5daF4pGAyRHv+08NO+cqh0wK2jF2pH1Vlf1vR2P/mjf7J
pPvxrm6ibTqhmzbzVpH/+EpTOuGxWmcM+9zaeS39HnW5CG7Ifk/VIJJiKLMyHsgXmSGMTg0p7EhH
1w4m2AK2BAGjteb7Nh+mr5ptVGNoM0A8e5PdTgcmC9UrbBL1JdXExD7QDqDqg7lsT/DXzLvK80Zv
Zy65Rzj61lpDCO7sfcLrJ9CSqSTCPN74plw+Hg0/dKkPNWib47XTfbt2eCxg2Kkz42807ZmI2SL9
7leWnA+oZtxsVy/KChLmsCkqXljCVVxqkALi0SajKAF4ru04KLPM3nHQK6wnOalezRRdddx3nflI
T7K0Ly3wz3pWZrnBMlfzKBNo14o2ZVCVETbdSLRUOWfD2wYdy4gFNqUqLoRAYJq74Pb7sdwCKorN
au81LfVGTCjJIYgHPpbHDKKVRUDt2H0NkL+kB2EihXnvGDUfHa8biRYXYuv/u1v8K7+T/6eLyQ/O
J//oivL/pd8JO9b/NZf4xe/kMDXZ53790e+Ev/FfvxPT/A9NB45RkP59WrG/+J24/0EhyH+nM6E7
xt3kf/1O/P+AJuCghPwUa3gAhf/1O3H+44FtAG0gpDHZGo1/43dC/s1PG9BNTIxl0s2T4nYlbC5/
/FRbwNmpCQKCnHztE/W0IatnQabTgVGpc7DMW+LeWOs7f2AiaaZ3syP0g1fjpFp4wtrh3exEJehz
XJT1h5Sh2w7/crA1r4CUvCx6mDatteMMXBKgV+vaWeZ4QKf0+eaW+eAVXndyNyxJx7b1Q6dy30n8
/jZ7+3pKP/eDWSVt509n3By2B5AQCeaeWpHZN+Js5pqWdPlgMMj0VXCiRM4eVNaCbY+Ouccs6Th2
aF2gOD84WvCpWBvGut0G+VBdNEOVoWaO2l64+Bikk6HtZk2zrsq9ed9qsmdk3GxtnPopqcdVWu+F
PpRPys0oD6eg8F8yGuhEp41MJN3PRzX76cFyCtuIrSEH3e/hBZsxDGH9pdPMGhlgq710PvQuHKVk
w2GTza/lQI1c5XgHhzkV7cGfenKkfS+rQiUnfTt2XqC9TPyJ2+PsxoUJhrCSSR8dPWnUljL1g8R5
zjVipjHDNERk6HziXsaOs675UsfZ4Ngq1ETTvmEQvG+8VksEW90ngmwZreCEO0BpsbUhdGevfLaz
2cYhtt3g40w+E5FVL7Ig0bhRHOnTXLtAIx7CdK7qlVy8PE/SkVdn5y5DcpgOoFCTQaJh2PkGhmeT
Z77OyB2RFK7YppZyPaiu+mqt1ve22uCabG5SYdb4B3A5UL/QJhlB2JDXZdvORvdoZAfk3jUuEviJ
tbJiNFeODXO4CSd4T0zr22qI4awoaj9rk37GniPccBzA+nuw9puEgOOv9vOatc1xmJ2vUpKHpmnv
ytuOppd+acvsvuy3faP0Q23UT33gcQPVyFsFF3iYcOz7PgjXDvt262/VRx25mbDxG9YV/YARkwzQ
wRaZz2bhV/vJqIMHzoLYh4WgnD5Z00PAUXTJOqve+4Ym48bpv6DaOmyNpX9WgWZTboo+AxE20a/k
s94cKZgCBoqMp8NqMtePSMP45yy91HbkUlYXGIx9opfycZAVdISl819WOdSPaoW83cxwD4x50Q74
TM93QY88gGLAAiH0oKe6Yj2XDaQmle0hrZpHJq1ZUpi5nlTYw31gak30gjPml6kDpuilnh7docqO
Zlr5b7PWWtdlbqG/FFM3R/rYfSCQ6d3DaZkAQc65aOTMCafZ9WKCFLRIkm1W2MVbt9QtIlRp7IPC
8uPahkSGxPnDTFd4x4QyI+qQoWB5m2y19Fahspz84sn561phKhGuPb8rLVYRTavOVjHosx+1NuxU
GrlwzIktDCpdRHlr6KQYtu6VEUT2tA2dujgDzTq62OZCxLf7joDoGSqKR4BI8ZyL5qR1lh5mYCuR
FZBlZY2zeFpu5DSEIs2RYgGH3WCPDyFcj3EN09Kk2b9ulshjS3nu2Z8Wea1vnPXgue3rIIFWMuC5
Cl3DJr5wK+gONSQh5WzqO8fP2vtU6pdJX9w9WKY6WpvnPeXIs8LbNn3q2PtZg3aWOGXtXeU4VGHu
ss9mGpyFMlkWHCln/4AT8TUw8r30mz2m/ewQ7nz0G+uajnxvw/IVxYoFNRm5MqSPsJ7gKiFQmePG
ExenexSaPYXB0CfbFJQJISJepPzSvaS9EzMn/i59sExu5zSvfR0FzULMuag6vLWZ5OqD+1R3df4Y
NJuDXXbJXJhgn51yLbyqFcKgqiuXB/wyiwOmPt2Lo/ck26kYM4E8ElDoYLl8JJt2C3uGtKXjnJq5
SrbGeF8Nna3C9860UXakt+QEoakKjozhdTA6N38RtarSsGn08SidmlkxUoCm8BMIJ12kM9jC8N+3
19icvQ+qafjn/VxLkO7wDkjQi9ppEDz/5moOSw55rkoPtrO5kbV+wxUKgsXU1Xs+OnXIre11nieT
08HBlG6V06sT1PFstbMDEWZYWMTB/FD0EAqyKUMYPnZJMY95Mm5O1M+LOomU8aNX1fDIujqEtnm3
MoQfrUx7MOABPKQSZ/2OmNQatys/FefSaPlhehl7Q/6gpd37YqmcaapYE9eU+ZuTQYKz85qbZPeJ
PEhFpgfHxpxYPNYwzveuNkByWWVMs54wtbbuQIctnL2s7RoUhvo4Z3I8VNV29Jei3DuigKow6VMs
zG46AZEnRqUzeL2s/uCGBb6YfSj8ztina2CGQg5t2HEE4yJ/uOHrYVF3b/OwmqE2ds8Eavmnhr4C
0hXnJmKO9Lj0+bBvpzplD+8XDN2bR6xoEgCt8ZRZzb5uh+pAqpt+GnEAeBmNO0y3l3jaZkhRFUGb
wi70pEVjfRmK982HprnqqeeFRTs+YT3iHFLYPHE/ahijlSJmERoHT+rBw1SiMcQ8j2wz27exbi2Y
wWZmsNMbSuKIW3D37rKkEu9evQ8dLSv42xAbLL+mU5iuGEE19xjIf7CKfG+5YyJtIj+wciT0XtwH
Wf2tN72YIBfODZF+rXgWEH7Gd0hb/NlCLcgWsfdytzx9k9q8PGU+B19a6E7kQpbcb4FQl1HvmFzO
rvxEsNGMl/nWpwn2VFueFGw3QDf5od4yKxJLB/WuZTWpbNqxrb8uctyto7Ffc+28dcVFlW9ZzYFZ
vAVjdec6FdPOIbFVu3eKgo9NWE9gX7gZvKp2fW4K5zErvwQ1rJigIhkKo/5ei43yGqRkwFrHsp3e
zInDdR7ieWzvUVAdZD0jwsE/TkjlJxj/sy9a4xNiEv0kG9B0g+FeTnqtW2SvNhpFTOndJzmL8SAW
5hx+bz20IJYkvibabOnJSAJCknd7awl2rVud7Pxtlc5u0oN+j4//51JV9/pgxlVnPtNBvXW6ODn2
dDeM9n3fyoeRBbMtOdyvPmjjARFRghqvT9KlXRDDO0eNspVUxDWP0xnOPjYj2V0lssPWQedhVBjp
/i2roW4++SWUaJH7n7RyMZNhYLn4I8fD3GLKIvnWVFjqcHw5ydpwLoc0gf/pQGtyzcNSNnuCtt83
2UHQIfMjSlX6ID0tP9huY8STlpKOoOxnVBxwdvV1Sjwrl09dz7/lyi77mmv9JyHmIjHNihO7L52z
M7XNPpiI2fCaNcKIOCUiWVzrVfsuAu/aOwuLC+q1JftvqwiuxNAzXBZxMIpdefOclZadWHk/RNbt
Z3myf6Ng49/Qo6yTcX6zNtGUWN8qY+Q9FnP9xkKrmYZ3r1W53E2++7WZ9OeaNuaOQdt3qrPu1CKS
erN667HWR34VTKpFiNDVnu3aePQJVttl5pzeG8PyJIXxBCq679kMhna9PURrNzmq2a9c6KDrWfsZ
Y63iGTWvOubF9wmqqFn7O6ZozXWrqHrQbESTDWdKt0V99ecSZ/2uC+7rqsS9YKvlE9/Ug19X3yAA
J62NSrXVav04r6VKIEZADppNy457hqkXKx0WRKy2k0g9O7fDUG4hHOLnUfOFjqRsXT/A1/O+II/x
I9Eu5SVFaBnfMPZQrpgtudIfYzGTqg70PcUGmAAAglXB+u2bMChzlICue6+v25qkJSIKkYkjAsHu
0raleUenNCVjW75PafoECpm/p724eJz0YzcHieiowl1RyXNNev2OE7mHGsNvNFoA0HaZ7M+wlc1D
vTDuIdVDO7Y+jMXQgPwdFjcNn1cs8ozp9otGQoAMceGoz2ZQzeecuDB0PDdf8N6ZTu3S9c9KbMP9
nMJ+BHitX7QVQrLryXoMs5rHwVA1OHJayjPC7WyXgyxhN6kFiUXq2EQITPDJ7/JsN2ZmGw3s6ftt
sdtorguCPAZ/DrOlbWNQ6elEsFAFVm5+xskm+LbyfcywyoqnpgK7LCRh7sob9XDRxbvwSwvzpcw4
MndvTnU7EcSceVN/7PvM+KAMd4uRIbcs0qD/aqaz3JXDem4wiarCpjSCDz34RzIHGgR0ffROWL+I
uPXrNfH9bQ29el6jiV/1EcYYPO9FOt69EmxJ5mJ4h9Ib7MPkLnU4YxGtHXzTSKGrr6/Lqow48zpI
hVjkTfdF0MHlLNW7wGy4iSUyCxRncpVXvAPS+76EwtZX3rpf2SmTsdO2azkNQWxsndyvw2Z9Ag4y
d5M7LifjRgqMfJudmBgTXDj6DIJlCfFxdpd4BGXaTc0gT0MQaKdgpivGweODZ5T66zKbRuRgO/9x
o9z+iPKYiceGaJXdvd4bPlA1rLgpagVCAx1m4UYAidTPqZyG2GgaCHReOlwrDDhjhSrrXgYmUj2v
6P+YrXGJZFCa194a97nRPKngtWqEZoZj/dFj2vXZEDUpj57UOMlT82BqULK3Rn4NmsHeL2sWdGG6
pkvYoVvbe7qyLgXJXtirGvYDnPx34l+dD+1s9NBOoUyOfGevq3njWTtuc0khYe5T0fWkKWnOtRTy
peidm97Cdo7MXGtWa/0+1qyvtFfxSkTdya2mKjQHSnkCW/2zefsi8d35WBpd+ThZuoKCUBoxnKEH
K4OYBM8xXqy6ubSeo6505+pBzkaQjFPzNjvEnc6wpC7dXI6IK0jB6KtsOXuMdC7FkhZzUpdOirHq
VsA7XLe7Clo45yy1/oCVwp4TZBOoK/zZtO8Wo0/f/KmVh9mBRZfPqbMLWo4cffG8g0djGHmeMMLF
JRgX/eJJM7iXdCaJaGacfiTHwX20smA9SG+u9+1KtRs3cnPeTBmsj5inmk8Uas4Xy+/HO6VP+UQR
aC33kj2dnUjY37QGYYRV3xLLOplIpkaPtftVSAwXugfMzr5myM1qSSbmk2jHyHcP1th8WTnTT/WG
41zQdvUh8Aa5C4DJKTsXQkAC6WiPGL07YQbG+hHeXR5rMmu+siJxOvIhZNRwXy/alMe2VmxPBeFN
bzz44qwsr/xup7bCBah39n4ZVC94b7CxFvCwpb69mFjFYImRqo+iNoK3ZhnpWxZTvqs5b45rahWf
ehvm6BakBtvOjJ8UJmF1e1gnIy5bDOXnSVbfWtJs82hkwDmwLRlbGfXTOumJJiCMhKlvEXB/8wEN
bTcbz6OwMjNxfU039iOJqmVkK1t7UhS19HXoi95sO9NK6v9qes/wsGhCoav2qXGb9qHkHvdVS9kY
4YdWXlbLXhCbNNK4R8+lH3Orhi+6+rIWNOfCuJqqs17dvKjvVGUqqgcDqDisKlv0UbOky/OkmmWL
LS4pkla6d3puVB+1zrCPtaFtT/Uw0JkaXtUde8tvg1gJ7MHEAhMgJLzee7C30vmeToKJICUxh5gP
C3wZSheA3Cm8M7ng+b418UqNpBR+TCNqfsHmkuwqlWq7klyXA/tSlzhSs+LV2DyahZaWqcDPavHa
8aR3E2EEIBqyPLvI87SIFj74kgXbQ01I1Ye2pLeoGzmczT4FsqG1CjnmAi8mCylzI+G7fZzLla7a
qLZhb6b+Z6KpjvMUEP40tQQJkB8b2QABJzFhs25VbXfNukIdMTk6qYKGqdDOjbBe+t6IbInUAEu7
3Ug7MmVD+ojNbnewbwpa2bRDRIAknfuGGDTo+3j1t31vX7sawXlecUKm5iN3cTSd8c12PWQkdlJM
vognVx79vsFo8rYM3uRCEq9n7OuAKNkUw9TcD8flLqN0fVp9b4gdLBQcohxwb8HRhWOdFN8icvKK
I2bJGzNGnFEnPdMSXX0sK/cR78rYrJcd0qoXW6+TXKYzo6HDUn0vBw602V5CN3efnG1oX+gM572u
/D/QfKBR0mluZ99BdzZZOdDILLezK1z3FJBlEeVFsfP17OuSie+Wsa4XOy8PzuosEewLQtRMxDa5
XX0EvSjDDmAxxEFUhIG/7h2VN3vHD86IBegVhXP2LeerP9xqujkX5Iz7ARW8DjOA1tPmTHgsxWZF
pGl+X02Kbw/HtCdO4MTrVhUZSAYPHoREOCTgHSaIpbAholvVfX3b8Bw45LDWijX2G8MOXZc6T3f8
z1ZXxnlh7kD3kjqA0+YTj6Z64phbU0aqS+OppNHOnCeHqUwBhFIvRKTlwzdTefebb1zJ2YIxH3xo
IH5GGpS4p54WcMcC/YyJixXe1mOLbIzLrXdtttKb+Kgv9JVV0TDRsr4PeA2b6458NJRkDPb5lFRS
WeSEufqz7bSJj9e2OThnFWSfPP8gMYnYJEQjL3jZtBs25p+NBSkKBABM6sLe686bP0O9F/6HtHOe
pGZkhIgxER21e8u09lOrPuuivGYFdzyailbATexVfSKPI6Ru2KnK43Cv74r00guhwiFPT0vVP1Gp
3pU2IHFbuUXSpP67zJ0l3tbbnp49zc2E/icnwgAx43FdWxGiN47zBSGPaW8w9LV9UzBCK2E4hgEt
TNj20j5y6n8scIxKQR7jWeG0gOuu2uKsMo8GfT89YtzqDhk0qKIYWVEzOmoD4rYtViOx3rN3AqpB
Xt17bD89fvtaUx7GbDy5hBoCHOL5N3ZEkmlMKp05Wv32sHgNQtL6sFoPII+U/YvadS2nSYpObV0a
dGA8GjCw8VSV9LcQbsMRlmtULY069GsXYhQDggXDIwL8e1j8ajeUI98abIJxDqA9gLMBlB3nDPsz
bXnaLH1PWkCcuZ+XxafR61MO8+CbB6HTKqAaV+X3rk8B7O1tvOroLh/7YZ1jT3RsrXIuccwiDxIl
kR23tpkfuhSSGU5dXUgf9LkyJz4bweputatbs+FViti8eY7RrqZwLZiMnoSUMWTl977/aPiI8oPg
nql9JPNg50n0r/NU7iAU3iRuFskr+SXI/bidMYlc7DTGLipYDESLr53xHW7DZ4rzJRwM2Sfa4D+U
jZUeM0edyWLlg5fTdlbMR71Uf6hHeS0cIFc2+S+Nru7pQI71srwOqr/o62tgDk+NhEkHwuQly0BJ
gPHCa5EXe0Gb4na8lA4ySJX2p3waOXCV9kEzr2Q3MdOA269PZywuQ7+G0oXBk6njHFtf1rI5arl/
INs4O/f8uWU6IqHBCeuhztZdO++1/mKDU1EE2SefzMu0+gDuEJbpB7nczS47irc9G+YE0j/u8mA/
g4t2IxrelWA+QBale1Fa+1dGKqGYzoV8ZSsKqTkQATHWQOHh9U85Famyl3h1ETZv1oPrfPCnITLM
d2f9Ug4fGLfQ7NEOch4M7Lvtps494ZFetxv8t0HXmK8bECfGg34rFsbmbtTA3ODMlA17Gv3kq9IG
I/Lb6rzpkxd2eaBeBntFjkZgSGIyrYkq03+ZGZvvGmU+2d60XuXQ04eYaHK28butvFONDbBtTvcV
Ld4uQLB8sjtmDdQvsSZ849ymy0vXDXeSmMZe5rdV3fDKRFDTNBK1KLx2u9iI4zaLuJNi8g5Cpw1l
YI1Ww38sNttNXG1dOu6B/m51s7NpTJ8ax4LHrvWTd7VqFJ3Elx380VkvwFl29YjQ+ztHEOiHRyVj
i+kClRAFZXnbycfVv0+LUe1RtkCALwE+2H6ZaLylWTYTA7INj4v+wdOaO8IGwgotaDQIy73PCXU5
ksQBhDs92yXosEtbIyVHh9qMeEuzt3G014u3ODtqa+Z1eFB1a8hM1MMPqr2Y5sPWc9Ka+zIvV+J2
VLCDFbIkhvJekJPEfmCd9UK/77qPSz+DcNcvpeaFwzzGhMT46OSM01LYu6VmwtZsf4Km5pqd8gV5
tFP56Q4ovDggWsOfY9q6q60r94ig95rrDmBuFwtdPHUAucAsMEuCJniskXLTyziKv0sppoG46xaq
mbQGUwpQj7Q32bJeMucY0ESDIRfVNUvPhelMh2peM/qQVCIEa/tHI/DeijzLj8NAgIPR5yhe4R+e
cq+MBE8hYvzvXXEFONZ5i1ZtJy2yLGHTfWn5a6FjVvpem8s0WuFIqZBnbBwasNW9ESwuWr+gP7Ru
TgHEIvTyNtwyCOaWq7071IZloIkDxcOY3JJsQuYHVaSCWe2kT3GE3ux/2DuPHcmtdsu+ysUdNwvk
oTsEunsQhuHS28qcEGnp/aF9+l7MKv2tqtsSWrN/cAFJgJTKrMgIHvIza++tU1jITl2EFM130xIo
iuiHOtTNb8bEe0FsuDNEj8Rbxjt87x6nTLtglHBPAswexdLeqOT1TLriRukdEyuvZ7pvH+dIXpuU
dV3LrhZ+eRUpM97mtbrPa3JAQD/W5qwshr8xeaU4w5wbrRJb2xr6LVrZz4gSejUnstnPZfoaTQEV
os3zqk+pq0BzXrC9cuf62oU7YuTAcdKnc9y27yWdosb4fRebVE0hjlM+vTzi89o+5FCF66SyonVT
1bcBlsGwWnLOji1Zzjuvjd4yySovWtxpeBKG+i3WaYdiZg1fEqG61ieuNhJDiaHg6g7KjR6mZ5oL
NE0vwA4h14ro6PTJkRFb4A9lP+36GvkwNnDZOrTMXTnP68hp+H8mYD2nGw5xWWvrOZv1+zCXxmoc
nAscc6lunMpbLx0K8mpU9wVuEj271nUsl5Vbfc2TNl4RCRavcc51dnUxfFQ4P646h8TQIDUNf27D
ZN2Qu7QNJ7u5SDPzMk4GRUwk12yjZH5QTZUfw9rkflON3SboGtKRWtPdO4Z6DqK58hlYiM3QBNFG
a3N/1IxbDt9VEzOqYY5FbBhE0baeFbvdmUlYoKfjdyejfCRtd6BTa+rTkOnJu9NYONjWUXOcyepF
ctlZTPAm4ccYdyHo0+1tPHcx4rNoONSj3R40R5JyW+TpukybpbxLDIwbkm696Ic25ji2aOugHfSY
4WsXF/W2CckqG+NHLaemg5PfGT3MgTCHbO00RBAoWX0PWRldCdqNjWQYdSNHq9gyNkrWos60zYDF
9rk5W+wryp4kqWTxYPKS26lr7iY3eMo6XfOtZvbOKA0xZlGsvmOEdSRSLuSh7pyXNMCxbJqThkvL
AZVcco97qzxru8o+NB3zbBgwJsyTfiWWXfJcZZelI4pd7KnyXSEJ3I+i0c9EHXqv09Bqj2VajN9j
vZhxZOom5p4h0/+8fja0wqHVmS8qJ7qcInGjYXfBUJYXIMu5vB1rc2D4ycYCwnRVjDVCa8N7Tytz
E3l9sXVFU68ZQ1P8xKkHokDJkFOLI4xPrOxgZThiuGJwbsLYEpvcre4dj3omERK6wAr6bTvKeR8W
3nSnRty2JHa39yhXz3NDj59ZohCwjeBzZaAqzh3eQzIndn0cVwcX+8g1WYSoUCFZAvxdVyaCToZQ
uKzk5ha8MD9EajI2jTnEhzJKfKiudJl6nZdB1lxinPIS2G22BX3gjtbOol0PEWUDkoh241XN0dPP
plB/UUwPIs3wNUBRZRbLbIrTA4k/4hDSmeaKFextq7fdrsyyco9a3/xBhP4j+upvuapfCKy/5LT+
HemrJT3ur+mr40fTfvwKXy3f8AO+0sQ38gIwAUP0gakS4QzgkD/SpvjSF5mI8Q23DizlUVD9kTbl
fUPv+RWBgh+qIV2A+/Zn2pT3zXBMi6mii7GOQJPwT+ir5YX9Cf4E0MZvjz/Cw6obUhKX6l/ZK9Lc
UswpiA5vFjgUyWLZ4nOildWWJF306FlZpE8csm4POMoAgS0f11WNYxPTwmF8b9OBEVgDPcLll94F
Q5c3K/zRi8dGB0ZOysx7slLPvZJdIL63xuB8otp4sSIMAr7e9H90/f3lVfXLtfe3V+m/5fXHx/83
199L8R/nL9PHrwlpSyztz0vQ/bZY6wrPNb0lRVkKiNufl6D3DQmFAf6HAgpmylnMgH9eg67BhYa0
D3c0JEuwwRC0P69BV/8Go84F/ePS/C306kcE3f877ew3TJcxJ6ZoaCW5BG0dB7bfdbOxhXkuPO68
yWGNcH0sp/CQ9Iblt46b7qMscGltkbf0WwIIu4s6tLv4hEH4hr0IZGm217Q45gkdQCzinWHj1xSp
AecojakltmWuFz/2tuYA9MTu8JwZUez6kQpGUtwTnWXQaOgZQmwRdgvX0atVV876ipUsHZcej5/G
qWZTMRoZ9SSuNl7HUnc3A3HXBCBWxUsyq9nFZyjpbuk+NsqdIKnTuNXvWQ6EOc8BLz8hDpybjRlp
k9/ONctRRg2kfOVNGx0Hx07emOizZnLafJ2gEjtWozUycXCq7gEfc7wporCudy3UIOt23ch2hafu
vCLOM18SmFWPdbS3AgjnQiOhYpsQYu/PPA5eBEOTCaxC4lZWt+JlrBL1XLBn3peDVa9slef7/z6G
avoKHVwY8r8+hmexirqX4rfYweV7fmK4zjfGkaRaskDBWBzS/49TKPRvKA9A67jl4wWuL+aAPw+h
7ZBVyOl0/0BteUb8PIS2CdYLLuvZmON+/bh/cA7FgsP/CZfXwXItiyeUgYqdl/C7gssK7AxYhDw0
18UTZFMx8Swx7WBTquGFlW5KtpWPWRX1d804Pmfom9b6TFPnz/GcGVsASMbMKdfTqW+hT7YzXhKU
jaUmNXqcUBXbDvdj76oIWTGextHQpk3TOuPDn97yqx8v+M8BNqb7m7pAp8lxiO+TWNUuTru/qwtk
ixB11pp+4wxsvPZzWEfdTs5UQsd6aLg9oB6L32PReDiG6PVHjAOKsw6xh0YeyRYZqzE3Ni08UeY6
2vSiCu9V3sRXDkkG5poHYQY0b+BQinhU3eihojUmuMWJQcMmmS79rEAjJGUW7jUkAvW+FWqqV4Ou
L4YPQ4jXwVSX2fegG/TjkC9jMtkO4Csm5vfiisjq/IHN1eiCxeFlso7mBQQOS5W9VXgl9tshdHEg
j9iU0gMj6qfDiRUuXckInUxD7CT2FpFpDrA39Wm0zjWTyVyPKBVpJMZCAPxNWF1FbFWztVelVK6t
i1Dab8NgqFcpH/IZW3B57RC9HLLyNulTEyNmuYCdG/NJlTtGu3e8UBv8Tg7NGSPcSR5tm/DzndGK
WdBRZ9W7jN36WM+efUoama9TLFuaAx53zVNCgWtB/BKJyw28rpuVxBzLXXumN+9rbD2e7HlQV8A6
Zudno4j7TS5lfyFnF6EEM8kh2ght1hwYMVcn3wufXm75E/TbCgA5uczj3pSrHi7wPVBNo9gWDOZn
nTZeyy+RDXdsznttnZmR+AjF4mEdpQ283KQlF4zMEnFZjoU4qwdngN7NSk7AwCtmXwiyUrmJnq9s
Hfsw3DzM4QYbA4VXYUvqmo9XMv5dOU3Oyhhml2m2CfYBGRPbZ7IF+sHooZTlRuZdHvpGY9kPBSOC
N9J/J2ftaFEEi0uPZaAU5vpcGw0qDlohr2LfnxpjzacXTeEWu7XxckY/qDZaoSc1E8weMk3T8I7f
jVnSN6e6SebPoRq5mr1AwnPq0Aatz5WoL0Y1HV5XVj9EL7TzkbulhPWeJswF+ZqFYQCD87QMtiGk
BJvpxLZuhep31LpOARIwCbFxR9qTlRlkzrya9WgqfX0KaPF5IGcHrj8algF6aKeR3puus1hj25fN
wfAoLasZtk0uuyuvNtpyrfVKPQaJIW8MkyH9nSna5DuplC4qaTkOzxauaCMFpgb5VBUN4Vd4aTjR
YdJG9qgsg6tPre6Mt06LFAO9qJj2eQUstQtnmX0W9qTOczct7xzRr9MWcTnHwRPmKuMQn/SgGV7z
KHSOdm4l8y6UeHQVUj4ptArtfmYgczepmg8bMpyteFmpt6zCoubgdfATnG+4tKOoEgcnSR0CYOu6
hfE64bBn7LS2lt+9ruvBzqLRI2OgqnLoOa9H1YZWxl06u57BZMACeG3YAeM2EC3X3Ka9YU6HqalM
jHjaeuQmZWjuZ9tl+Av2vN8bGTll7Heaq4xtawNebvSmAW7SuHdjWoZUYhny1627mj12j1vyAdpX
Yafto40bE3E8mR4cw76o012uu9hldqalkBEi5SVekmfVndJSDjOWXR1rgjlE0IohH26EYnCZQQei
LLbBiOYSDV+Ik4+BEIHcaEZ9zHiNYhWPAzGvvdVYE95VXDQwhI16TLm1eutUxIsLGj6sxRo0jm2S
QrLA9NPN820bo6YgIpkVVYTrG8ZyA7WTQ4qeuRrZc9v0GFl4E3kq6ddGh752bbSyKE6ePuGiEtkK
2zmrhh9cjXFAE16aZseayxkxVHMcIzauwsCwQj/KY1zLdMPIS99JK9xfMdK0XDyXjDz2PVuFF4w9
AFW1hqSMVecOrkR4nVI5ek02vAjRRHckIlhY1qIPfRcd3kdbvc/6/szhhp6/O3HEIIwz7rAoDBS7
bBwr8PpshDcfqV4zpqqJg2arEsV0CgcB80ne0fiSMrc5j0dVdfjLDdabjYEuhIdcpmKsJeGwYqfV
V1Dv4taLHXUa6my6jyYTCjRt2+KatGd56UapuBbB2H42shSvQ1+MjZ+mpm2uOL2A8UHbuhmzn5TI
2UgzOf4qUE6zzbhxdzywovAywfyJAhq3c4bnXF2rdHF1OZOVal8m0sHdbdF58LjSnMhsa5gus6lU
rrqPLTfxVmM74+3W9kh89wG1vs6Pirval8RDPteRnuDqxgKUhSVxcyPApJ2+Rejjxg3Jwh22WSie
E9QMmXUXBzgzrbKchegR50tcLy3OxxUoyQg2F2oETNbDxNwGXQ2DWCoakodCLrENGTStWmddjFK1
ty07PRNN6V0NjVJ3Y64TGlioIbhi3migajOjTKyNumh+GnT8d5f6n18GO39dHt9mZf+S/l4d/2tO
gkjNBoJE+4kw1FpCNP6ojo2lbmbQgWumxU0H6ORf1bHlfXOQrfHfBNkN0JJ80x9jEheRGl2lpObB
SsFCOvwPymO+8fe6UvBjJC/BXvpVDH6Wr7+93MRFSIi38T/adkpZ8SM3CRoKvKfldg3b5uk97E6/
cDwVvRYrRirBGO27nb3LhL3bDP3j9h2rY/Y9zXr6ooM01mo7PFuT52mBh4IFIyoXoChe0KKQYuYB
dpGTBHdkV+yw8wVFQqaVs7wHTxowXMBRCWQJ47Tk1Ftp9H1we4CmJtnQ3YVnOd6OewCzEYfIvkCE
AQrFCrp/qPqWhecCSgWV0s6qhBSPFYhI7dvukO+FjrhlqhnbW/BWjf7Q8zuk4XMWuT4CrbchKa68
9CqyHqqF2WLgW2/theOaeWQw47feq4Xxsrh/Xw5f4FdTCnXhLjRYiBXZDd4U87WbRM533OHAxpCX
o3JYWDI8NR3s+0Ln4C2kWaKDUWIBoY6VKQk79gYmuxqddpfIfbDQanWVOT6TcGfL5qneDzguffcW
vo34E2Pdw1Tn4wA2J3UfPzd9xaxjvigA5Dq3IoMcMizrt7hsj2dAycMpX6i6cuHruoW06xbmLmBu
4LT2m5Ha3UYNxnhVuOxc+oXTA4k31oEF1lvC8EmzMhi8LlgfcNX1AOkn4iBajwv81+Utv8ICBDph
2x7LBRKsDBjBPK94ZoPDSX7teEEKkYfcaTaQobfghl3JkhKPheJsFMCItgnLPiyAIkODZl07rXOf
LPSiHtpXmqIf0GrXPCsXyDGI43E1EA5EYPMCQeI/9xYkFermKTf3PIK1o1igSfjp8gUVDKgCBjHY
Ml47WifOh4W57D31WX1hmFnVGZf5wmYWTqnOR17Xloqr3TjFrJ/mccE5MTXNbuTCeI59z1o0DYtd
vxCg2B3zeahRPRhEgaFS5I3r2Qs8msCjCJ375ZkfnvqFLK14/PrC1gZAjnJdVQmOwTUkqhzqpSdr
eLKIUQxHqHrhO7hwP1cmBoFtRDwp8cj6+bxQriaaPrbutYBQgYFNSlmf0+cBxqo6yYuNloxPhRjx
5VsI2rJwgWlRCBqbHsBW51twscIi/YDuPl+1pm4h7VDuPotx7usXTrfxRmClxeniobDmaZ2yBKJm
hO2l+4HTHoV77BbyV6vmaovtc3Cff4HBCYiw6AWs8EINq4UfZk3PCGdhiq3QbA5BEOvGyl2Y4yar
jIOhN6aPN9DT4EImFwoAiMhrlHJgy6O3AMz6wjJz9bx4iZayIxi7Y7QQz+bCPiM5bddsxyGjq7nY
RYgw1q1ehv44O8+s/Bab84WlpsCisxJJ5OeYF55wo/QOPIh5qn6B2PPsYBJtQWfPqUZu9EJsswds
bvM47o/6wnNHC9lNq9af7IX2Dr7A78Hw7pwEFpzOaVkrw4cXX6i4s1Dj3SBwqlpI8mJhylG7UtWY
yLG8MWzW2cKe2+B5JykW0UUsxDbMrDMSUM7thVkXjrxpgdi1uMWuceHaXUurzqKFddeA3ueFfq/A
4KHb4jX238Uq40hTvkLLj0PfbTKsG8kwgqVvFqpe0wZY0rLkE/xi7hf6Xkez+GotRP7YjrGO1tW9
Lb6A/QZ0P6C4hMkbcGDhQXSGUs3iTKgQaf7C/ZcVScmTo1+FRvIai72FxnU7ucLXOus51MgXzREK
LbWhmbr+WNWvFnaxpU+7ejZFHRNQDEqTVaHF2o1AcX9pSiCioUITo+Ed7XosknpWmTrc0oZ1cbWN
Gmwd+2poDg1OtswQhkcN3epW13My7HDphGuyV0S7rZswoXCyEKK42sYUaX9iA1ocOoeol04V5JTO
7a0l40virVET2D1SFDPNL7pU66+GLg4f9QDAvRPac8teFDGQLa9wdzFZbRYLVfy9sN1DLQYF+SS8
42B5e8eSR90W6tadE9+I0m6nDe7BVRCSoaafXNx0kVyEU7XVQ9b8IZMSPxy0I44HnwS5X9kiTdGD
QrBNY/iik0C11YzBuEhi9CCWE9csDKlam0bOb8xEqBpbzmniAN2Q7AO+Td2npTr0gwgcvH3hyux6
qj4xS3qKqj7EZCMXd9DJoa9nLC/VOHwwox4hbYxojyo5289Cs59iJ2bTWdE2a4s1tFVbp74K5bZE
BpCtOu5VMJH2seRRfkikW/vhnNYUzN35ODXT0c0JaTCNaw6Zb7AHTtciTgnYmS8MLGEvuyyFdAOD
3paiNw/TTFj7ioq79WWPwHfsaah9pwLRjrMy+vT6oL+3DZCNzBqGnQszdlEO2TOrHHMX6qF7cNrB
PCDb+UQ7ycg48hpcgrxS3qZVYK0LbAXXLWjOSZOttmsV0oOV7mKPEWiBfQPYbV2EXlddYfvlrpjl
oSVgEnVjq1RHGuU5x25WwTkTGseva6Jb5ykrTzDKExwV/ew4tAxgmkS71/uI1r0cBn+aEp52aobL
WumxNd97YZzQQciq/bDkNNMoT7XYNFTza5fnBN2m7a5cTVlHb/FqzwpNPSRz110lbFrxUpuG9wLP
z5QVlhWeEob653mSStAhdNhDf+YiZvKt3Nnbna6jptfrg47dh+9CwFlJdGtXpfWOTyFvLI/sQ6ab
+RnCg37btTR0gQ532PDmIynNHGerY1h+OaIh2NcUWRukCHLfZzJ8brWZUk8eBJjqKKaT48KFWZrv
1Lqvm4Aglc0umr47jbtDnRT7xktOHbYN63rm5j1oJtbe4DU2Hm1xOJnHsq8sgMKxJbvCRLjaZWcQ
rHhCIXNJu/EIb15dT0idQYsduIV8oJENpzeNBPSAcQmpwdDT09WkTjHe7awHdma1hC2ETzj3m1t7
ifSOiwsZjjj6a9NJ2QCPJRfyrrObRyOdz3H2xk2fntvRmxbMsVnPgGYYPb14zIHWWtprO9FCgZb1
mvCxfa5Zh2yaiw0+Z+hRvLcIKmgTJVzEnBE/zqn7WOZ4u0iG2KEMr7X2rNByxpxRA2NuHmVkcDX5
qvGmm2myb2TQ0PvzTo6tYfpZYp0lXXrfhwQ8OFl5JyNp8mdRdYXlSU5ZtYuLS2+CWi9ne9eGGM9N
Zd4wVoOZUpNOPEXYvzeGGDbmwLxI1wpG1Vm9mhCFhy41OEE0+UETwVvZew+2c0T8fp5Teq9I4k62
2I7dNKAuTJlPZp0Qy8b7HGTK5NBwo4lcno8Z+GzFdJE0q2BeT6RFWqGxoFx7I2HKPtNPXAaReo+G
8TRGqscMK3e2gxs9KIvZj949m0V5y9D3Hcr/MyDoCx/7fVQQplCR9dhAOa2mFFYPhfp1wNp1PVd5
fqbpTuWbPcVv16OcnRQ6Hz0/WqHwow4HAYbh8bYdvvjU1mSgaMtbj8+bjqBfV46Z+mH/GJnE41aG
UT/MU+j3UXwR2iEPTAAct2RYXprZfVGiPWXU8hC6Ap+1TT9yT53sXF2PiFcDIzworHKOBuLTS20O
BwxouHVi6+5Vr5oy7/q50EirMOIzjdOME+axavmYxm7fNPVdZccYwysk1XlsQ7BmyUVhFw1ClMLe
T1FoJXAlwvte0aGv2lwTn9mc2M/ZGJAhqq2xeThS8S/7B+SvBLRDiAlcbqqLlEuR/gJpop1ZAHRM
/QjRqN3mo2f07IdINFAHc6ULy/LN2p23WE+we4wLQLAG3ynlGK/8dkfM587znkQZ12n7S71P5b3C
eY4XQ5K129gBhdEst7VGAkjKj0X21+AtkXfto4Esfu16/UKZG340Z+UO+x3tpNnMlt3Zy89RtDj3
MmXITPFS7UTplqDIN5M58rKB+JXc2EiV2oSAHgHhlKgXogFxDZJIiFjJ6M50hiPDqgXWInbpogzi
Y4WnE6vUIj62wG0YIz1NDVJa4lswz097HGOXuxMLAz8dwq0a5EVMWuKptdC1wTYZ59QlzsoeBsyB
zNHn3J1Pbvec6j15z7h9t0Q9A7Za5qFPMqxb5iE5dLW84jGAJHsOTmpQJTYb9fhoBQa9RT18FF2C
gQV2JitLBcd+KCj2G21YDbBLlP3NiN+BeR7F7Y2qM9AYoRyOc2VxTuLvWU9Azpxj1p87TXDZ68r5
3k5scQJuqRtXs9ptpKnXLI4RRJghv1dmur6HgVI7lndWlj8UOhYUmed8orO6FWV6wxNxU8RYL3NO
D9JhBt4IR7/PlpFiR8T7msyJCeI858FrecFqHnidlYfV0aDma8hkyJ0ie4HIw3QwmrQNqV0UERIl
vh7P4o111a6gk1cxtPFQ2DvCu45FWmYbzehB0mUVbkO7yh/Z2KPKtYxja9sgY13Fk1hyc03cB0HC
0BqfkmNaynWdeWeRAHPuPHM8VAYLahcjhR2735t+ciIsh+3zTLpbbmDBYnblrKbMZs8RuE+EGTHM
ZjN+3pTOtO1j8aZE90BxdNnlenDlzvO1sOMTQ78nkdTWBsXdvs9tsZEyCKhMEmMXGfojiKZkY1BQ
m0sRbOtmKGiHygcMnnG/iiL93HRYI1H0ZjvKzgoGPJ+OrVkvLH430dShdMHssXtH9Yeug2OKyLX1
MnmYCi35vgw8z20XcsmtmUyv8H/jiq8m96XIZ7FrHKsnoTfD+0EkefBdm3vzcUbGuLId1OjITQbC
6hAcJGFXLkFYM0LI3Ds0zVzdi44zFuStCUnmjClMi0uROfUGMTDJhGDPy+3HXMsGy++8+HuUKAYD
M3dpkmjIM+Kf03Th1CZUOPmvd1XevXVjmx9Q9OfHuhT4ZVRS4IxFeVxofbOWoUDfCfJ8psWWdSDu
zN24qnSvhR6wb01L/cBdL74rbCfx6fK0C2+eePK6ymVbH1jthTJFAaGvay9DkKrrTnnFWlnK/tRy
+r50npCXJIDcdRsWez3MsDu37blA9MqGDJVV/Rj3+MwofU4PHMb+kgMl0DpP+ZIWY7CbYJYd3LKJ
0JBkMELeOiSe3JDGnDx3rQOvNzf23o5EwlXWajelh7xH0g6sRUtf31SFvTVz3H6cNJB+qAf6DodC
DYfOOPNdg3iAFQZI0bW3kL5D46RrbzTKE5KdET+A1nll4eGeDBSqR95F4mwitinIeHv+0LnlIPam
mW27euYxPhZWjimFRH23wlIdf7JQjP7gmY1fd4M8peko9XXeE23eam6M1Gt0O8QcqXEpI3SHvSs1
YrCDtj9lse08OVOunzehIkKmt7ONi1XQMQX+3DTIoA+iYCebx2ngS0sk944VvtTM765Hd3qxNSaA
peVqu9qLmoMdgLKTKUF4QsTtKiXta/kIra2NgWGqlxsn7DZsis9zKhSMCRjTBfOhZGvTqxndOS2+
M/spISDKju6QNWGijaME5KrxbneuPFLoexvNted9rNVyb0N77wit1Q8km5tPRd0hesIFSS9IftFC
k8qSeZp2VbSR8tAQ5tFR09t432iW91bqZQW83WivVTeRXl2Kbuc0URVtsawW93JS9m3hzh+J5nG3
cvsR05PQvJl1hkk9Exp0YU2IRwgjBp72+DbkkMy1O/bEtAz1tSUq95G7S/bo9XaMZVXgXuj6GCH0
a82boAu5B2SLfDDBy+4wL5LCAm0hGyWgWzUuisN8ER+mXzpE1phoEknjYmtkL1JFYxEtmot8cZSL
khEumg6sXASO1iJ1ZPuJ6tFa8OL0SwuJzVSyc92pvAoXqaTF1IaxwCKgHEoLLSWse/h9+FJYWtwS
biP26ena/tJgIgJAj2my7j1li0jzn6Mzf8um/UKx/SXr9u9IsFl/S7CdxR9vkfooWvUR/0qxLd/3
A59h1A+iiJGdzYaAof/iVfcDYvO+4dnJEoDJyI/NwZ8WBO434QLd6AAY5PkY7v/FZyz3G6AN0n3H
+GJuLPefLAi+8jt/4WccYDmsXxa8zvmxifjzeqDTB+C6hiCjSuQN8gQgF5D/S0ZikAOB6vzQzsyL
yGZWo6xlQjkiXjWLKd3oeufcuXiXbLhLdOdzybA2nfu1UOErxlzfZc4oTLCa5p5gX3roQQmpq6j5
4OXnaKXFafOYOoO3ajIpDmkFdiN5PKIMY/24rZC/ilUdBzW7ibz8jOys2lglRipjnpG9oXXzvZaX
VF6pcA8VbuiwGzZ5TKEsfCAW6xJubFGE5e0m0aMrDW9nnj4DOzJjgGZeDGlUUUS+hwXWDlGRe2PV
nbX55yfjrsz563/+cnV/rXTeShQ3cRip//2XR+KXg7P7KC9e8o/29x/1y08GYvy501vcFn/5l22B
Vc903X000w1Cy0z9sVha/s//3y/+x8fXT7mbqo//9Z9vZVeo5aeF5LZywX996QdyxlX+1zu1s278
yF+5a4X/5Zt+HBrnGyWlxYUpbMIa2On+izlbPBzZZhHgDufgLtDZv7Zqtv7N4EKGVOOTxuXR4zX8
sVXjrFms6TiGUKEcR/lPDo35X5wfDU4KGzVONqMAyfLv16XaVNlRaHahtRKtQsbTjdNW5TiwYi7U
vNW4qyCnZSsVJRi6sDpjA4Lwe5voCUSkwVOyT2dYgQCEKm6kwE/bkw8UFq92O6vdbAw0+OyjVl6o
XuLceSE1+wGB7dM8Mq2u6QbIHPskUONOn8hsw++kWBnRMipsTFI9izMV2d7RncIbV5PvlhUTPmRV
9WGca9RyUeSyvQLLwCYHxbc3NXTXwWs9esOTMpoJJ4kovh2HeFpXIUvrOVxkbQaliuNM6EtDSk98
5TuuKHI0xwqpKKP62Zch5nFRmVuX1E7ePnCwivQaSpgwapNNq4odIpx7WQTPIQ3oMRXpdRTghELt
qkkcf/p6l9hTeuw0NntpjPgUc9ln8MNrEWHVDO7xRlBZdsSZKVnl1HejEZxkNOI+EJrSL8r81Y4H
cxeTa7RmEFr7PJiD1dBSkeizqfBeYFRSs0iEhgsx9MhtnV9JvgzKEdiRxWqTOJE6jiM7nVbJ56ol
82d0G/FaIg3PN0Hj2nuL2+QpSmbi6vRSYIXg3hdsgqiS8wkTEKWxTyXrMGEuvTa0hiUSRmG51M4G
3DapjDHsG0p0E0qSHUyi5rDBlfCG7YbNAoS0n6qgPBexOM/sNuGFNozvYtqfmvJ8bVfNgzkJBJlw
a/xj2bx6NeZaE55mIS2e3tkPTlfe6X0gsQBBVpxF/QNcg/JTYzq3B3STgFXdhQjiGoERYhXeaVw0
o4nWUJv2MULClRVgiBYZ/aMaaCwtUd+iemVy3fbniriqVVkU5VZvSNyMq8mvCtMn9Jm8QJm9BIsd
aWCc2TUy+gQUZTFEuJj7INu0gXjVp9ChBk5496rSryz9qSMykVu4tjLyiGwv2zzhHzmvwkUeV3jG
a9PTg2XFfKmFxf3MoDZdwEExaoqsu0dE1oFP+OPoT7askZsjMykrHCwINRPb3EQUNFT6XpJksmoC
6z0cbOYkxfDotJYF5M+sMWoXp0hKfazRuydAy7sqGoNbW8O3OA4TkxSUaCdNz9lMFhFnrdzzkIck
CyqHPsRFNc1vSWJACSrqZRZjnWpsD4xdPdThzROMisU6E9nYhE/MPulYVjaKzVPfjftemQc9kXLv
TeauwoWPra/IH3XVvCoHDzujKLtNuXwIYWQOOFXVEyaX8lnvwjfZ1/fsc8UKW1Xkl5mO1JPXtMq9
2dsZHe4SkcvrzPrsgnhaHP0t3uiydU9pxygJPnQ+GzFHPrYFIHaB0+4msTHrN8cIMbcRw7ewBY6Y
StJ8CH1jOOkjo6DMjy3cX9x2uMWv9SmOB7z6qnkjmffvNLPJNtjNpKvegKTj3ih2VgseVtqkrnp5
TXYo5Yj0paYu7IYZFW6SazXjESCZge/tGHkZ23HSCcH6eddS62ZyW/vOLQq5ScMhw9QuY3E4c/ff
GMZ0Ys95YJrUcNQc8PEsmlcixRuvo70B1TiJgh1rosXGunixhnm8YXd+CMyK4W9GqG6ALdzKm3UX
P2p14YXTaxMM6U5TM+EzdhC8o+TC1aDi79i9J6sZoqlmaiHCQK3+D3vnsR05kmXbL7JaUGYApu5w
SXc6RZAR5ASLDAGtAYP4+t7Iqq7OzH6d1TV7gx5WZQgPJ8S1e87ZJ2ECGUr3U4fFJYcsg90nUiSz
Gnsfhs3XfPQRnceY1jofkkJjfBL5tA+5q+AF52m4D/Fs5W0/Qdsa5rvUFTIYMUhw+/B5TAx+R5DY
P7N2wAGQr120tr5O1vSjwjy4WVsF7bGrTnaUuBzCiPP93+Tyv5pcJKP2/zy5XCtQN/rjD2PL+jv+
PrbYTCD4t9fOMEMalv9PL5ClMPzwf9JNT2CEoZ/f8p+RKe9vDqk+j74n6YKBW43f/zm1yL8hTK1n
B48HBCZ8/9+ZWkzUasaS3w/7lBG4Nv5yx6A1wOVY+sexhaZKILKxkwSG0nd6FMW4c9i1PqZZQ3PF
SEWJQGThTGw53saAzLJDt6FVmr37LQOnkh6x7hn0Dw6JV7EfjHsLBEo4we2Zzzjw0r3w9A8bPtqm
79Nmb3QxgqAb8fzqJvlqgEHaVm19Z9WzwC40+geGo/Rp0SXghNK5SiX8Q55F3dnoPNTQQvyy6nG6
mmp+xufxA2le25SzMFzxcugRr81uAIAaNs3inGMe1yQHreFlIQl878iwC9zIHo0HCbytDMxIk0NO
jdDiCdSMov9eaWqpv2SLmcf7kSrZI4hljsz2hFugGN8R+L0JZgiDzoZSeeIsfhPO7t7UvnHkEQt+
upzFQKe9REFKlhlxVFXzVVvNaz8Xoj1Y1kwfQdVFy05PMqR+WbjOpkym5GSipIcblapuR9M0XsWu
f7GK2PrqRYNzmVSH6D/6Jv8xmjGz21TM8q+FfT3YA2VsWZvyA/vIKUhM4Csb6H1N6d5yXeRQGKZQ
0fY5hbcuLupPKHgj8v/6rqiVc0QoC2/4aGN9biNfvsiCMyie/6YAbu2G0xdfmPKxI46OpVJK87vB
mylQNCT5azUqxehIPUxYdK/ucsNnnT0MxD0pvcgvbNYksK3IgdvTyLUQwEl3jVdrjJFtdkoHXjFJ
25bvyKK8ICNwrRvZrrMegLI73cNsjNNW3PqsVsNp9EN9h71LttA0nZdw/fCDUts+6jiP4mwjUQw3
/mn2H6oI3gwea+0HWS/Td4uIEvQSjNsd/LVMTzPLyLpJQKD6yXHS1A2lnD63EFP5iYsJFkpZKPDh
kTpqbseNZbCCbLpsoMEeYEjfTh1sFooGu2K4myrva6TwHOdY9zezUfUbWY57gT10L1sniJr5qlC5
GM+gQFRuGoz1KA++CEMOwSUCANn6Evtqy7rUmfGueZ0FK04oNDHYSSCAL1xegd2uZm/66XcZCyY8
tARkiWSFgSwXuFmLFSQVVwMAhvlQO7YMGkfvF0XiQZqW2utwgcOKDB5MtZGcGOcvI4KFnz2OeSmB
f6GFGT3rbnvd10P+7c9eA/dH2YM49xayQJL5zzKe2wNutGbTDzkcUX/qj3LKX02KS53eokDFN1fW
vIO+IYDsJDTUoy12dRRMapUT80iTXnHX5eCMVF/duhlzxhRewgoATKX7cW84EDXZM8sKz7/IX3yj
TF7GKk9Oo5PCfjZf3Bm6sm4w8Zce9KiotVYqELCd2E5+LelSbFtv/FxqFyCGbl8wNWKbbtzH2Y2/
Rb7Or1XTc4UUS92iaa2c2Wl6jNnoPsAcnE9RkTFEzcY+UUp99nr109sFJxHRsmOoRX9shGe8gt/k
DixL+dJ6Jg0cUe1uERlwCXO7/ZJhSaiDlAm2gUFPcCYjoxoDlaXllslT7+uuwiQdJvfLwq2OFihD
KDHUPcU7TMX5ywxTNYNF3NWYHbH03UoU4t7MaLfV4UXNIwmArpDgyHFT2ATvMYc/Llosj4RKPGrS
op/DWFfnHOHgSGuwOuRwxI3NbKn6WEfufG8mmL/t0FR3Dd7DvM7jreXWHm6YaqiuyYgHY1Nywb/K
Wq1ZcpFnz72bTGv0b8ptHjx2tMdX3WzsxjF3uPLTRy4UKtOX3noD9eSdKi7u3TQ2ziNgNRbhRV9j
es7b+rWGQ8eDMjZsuccA5nu7glzfxrM4mFkQRLsNxb+msRtbJLRxgUxVc2/s8TWZp5xjLLPihO08
ntcxP68wmPad+iCZRGqwzp0V/SKPbuXHAOnw/y9uBb5pdcbEu06aA4AtNkYMWH5xMHSNVVxPIS8/
wjf0V1n3dePXF+QIWAucQdZKFOeCQBXucMtycNZjdMGr1QYRwLyarbmwnxLiYxWWrMSRQa/d5F3N
i3trpgFGsiygTkmQIGSKQJos8tpl7bdxPumcTy5Ve7TNkjoBlVyRSx+qoal2rcGvDXO93GXCym/e
yAJetGHbbm2KRoM8g0LeKKcIvEFZgRWlqt+XXKs9OKO2geBchpGgDrerHvLIlHsAV+HD0vE8S+wS
IJ8dWAMnM1tVl6SRXKsF6GxNFKJ1ivpGG/YeU0Rg6zEw8pzXnYD8IK1oN8fa3s1YRi4hqaN9ORBK
MNIO8LMJd6oj0hAq3juufE6m6DPxZnuLoU4cO9dvD3IiymHSJ40zYk79fEe35YNvc+nNcX1PndSD
bfj12c6d/jRMwnlO8+ZXl5nom2Z1qYWuvs8L5dAu3OjtkN673hQfmirDE8OV99QI/tHAp5dnuojY
V6DoX6KyFHu3szCDqbS4uHZlPHCypnda0qeQ53zxVhE1t7Qs6geRA692u8L8ND02oVUZauo2wSf6
qXNNII/55Vy9WSZhVc6NXI+D9dqKBVZXVfP+ouDLYsEiuSXi8Eit28KzpW4eG/Zfz+j70etMimHg
4LS1xrHfTtUY3id1hj7NzmfTFAPsZaWe9FSvf+QQHy3XSA6qB7TgpW3+qW0WDPUk2nPTj8YWhnZ3
LWV8sYvRIy5Tz1vOqB+xaOtnw9Dpc5aN9Z0Cect9Xy4nbJaMS6DZr7Ycih3fh0RrUm85Cd8DP6S1
yXg2eWSTw7uETk2vujGdKyTFC+Z2wTtM+SeFqHMC0Jl/70bLQXmfqScxx5e6cl9TKtJzQBBnbbZr
oscvH1wdTjuiFOj/cem+jKM/3nDVeTd2VS+mx+nFtbHWOOxRBK/1JzGHaM2Rro4VZZ53LY+VZw9r
z0rlhm4NkASWK2aPbkM2LXkDy0xxUc/dIQ/JnNR3SDzlc9/TasIKSaKrYpy4q82kqAKaBUeEvpL9
sVJV/pFJA0pi1fofS+tX38zRSK6Ekb3x1LMs2Qk7Xz5GbWdQZOZueEeol09qWrj5+ql6LQrpPMwD
TaAqlh3ZQfeFpQ9tL7zN7wAisFWZYuOReBgLjLqL4y8Dvo+3UcX6F50h5Y7sCcIQwhyGGF9k98tQ
NMeFsNgvMPb6SRMnvMsattOh8OddzH/+UbhDc8aCGv8iJPmTarUQlI3CcTIUao9A1F+MaFRPvS17
uOcQCR23ruZAQ/9GH3VoZMwrYR2pPiNasqAIXXsSWCJQuXS/pPn6A09HHoIGUMgNrQIy0IBy9yU2
PFBykiMDvY1pegqlh+mnl/bZ7eL7KRnao/J4MgpflDyf+mVf68y+X9rG+p4pYHy9zW687JfuF/cI
xdIO6a990mCjZ7D0nbNqJ0Dq7koayX72kmdzldvqtW8IAXL91XDm+s/U1dFpihgXUhfypLBUFdDU
CEMXc/tLzVZvj9nzzV1JghatengNaTIHBxhp5G3HOJE8P0tF44VXueEhtrr6UI9rLiy7FAOO5mg2
ui/0LT83PcCfKr7yvtv06OlQR9AfxbIdlu7ey72KLWvvHiLL9WlzidVhKruH0jMGVMPlA5L0fZJ3
eK16nEE17eVMtkUYOMyU5F0NVmGAeLB3MF9b7q5zSO4U7YERJDmVrNZauk4Paac7cCpOduY6LnAq
2+Ox0STzTX79ncAExuSTg0uZzTIYDNd7jKO8pCnFF/sCg8EVkiGbusTv9hjZ/GMC6SggeJkAETR5
yMXTq1xxf4w6dKxk+iI8Rrp4Mb9nE37dUFuPGBxL9hXw1acJMVjlaD7jrgHpuDeYNjCf4LwmnXWG
3/7LTOtzQ8jzFHKI2IqZDAW53/A0j6aHUzNqgyLT+bnP1sbYMfTPA6nMfZZCFKpihN5lKevtZOHL
yN0xwdYuzoIayK2NVATldykvUUX82JHYvDKj/TTj2YHaOIEat7tdu4IqrQXKeDPYaM4txUkz93PH
3IDfa+7HDxJy6bWgnejGk/hr2Tftiu0PD1ZvMWnNuC/c2TkSG50CfhEv9LxvuHPy8kLxLEtDnzLi
CJi0t9IWWnd6GDrPXyEEX/LYMrmi/WO7Ui/tYTt6ENhDwtdhm4LuIknR8zzxbaEurNWxCDkaIxKh
gk0bRfi+KSOCNzsRbF0ED9BqWCmW2DBrv/wUDWUJLMYBCU2ldzEtJ7x53vzmgYCE+j6dWfmQG7B3
vPKJ3oLMbrsjrT39ntOSi7JtV4fQUWuPZ7yTwoS77BjNcWLkDwjwtUe8QS9sBIdt0Yjx6Hf93vPj
+CUXWf7uR1cQVlwutRo9/iac8WXGprpXnbUN05g4mh8+8Y7X+9lpLojlx6mrNW8bCnsifiRQnTba
FbuG/JA0yxfZpLzi2KUxozTHipXozhiH/dT6e9oyCdqbxSG3s3nfZvZrnoKR6tMxO7FrG+7EAN87
7CXwxwylBE2fcgRIFcRQJjfdW5kb7zBll8CJMKsU8I/LSGB1ZMwPi/DYalpHnbBHgSjLfmey8UzG
tAsECEtKudosaGYr3wsxxNReDdA1HD48z/yTRRzeJrZwTmcc19pIJLVDXQN+A9nGMssHDJvtMVtW
8F/Rw0tOu/CopN/z5Bbtzpor5k2XWXmhwrScT+n0G0UWlFoi0h9TbD90zr7oVPoQSSySIyaAY9b1
39raFFu7sN8b/m0B5TCKFLNdX/ziNuifI2fVjbDlyLdtnvwUoyq+eYbrb5nS01YV71laV5i9SW7l
I5scqhmMUv2o+uJduJbmt3AStorhJSNmgggCV7ejTltex8G/Tzz11Z68zzDyk91MZj7IpbrrV9ac
TqfryK5n6+N13SgoyMJKibNCmzzZNXelqFNC/9wQAd6p6S41p36v8wZzqeXVBMgKjhAD6sESQe1x
ZDVjVmkJPQ8ksjnXFnexYczBIPtHotz4QHp9by79m2vhZ/Kb8XkKS3woHoUYE81AGz8hXmBgxsro
OtxKDeCOdMOebwHPFnuTIc6iXe4tp0XJXYZseHTNvmd/AFOrYwnGOBGbx7iq8F64MzF4dmLfuCPu
V5RChZ+ztzDujoRdmShrG5Op57KuoW8w1CXY4qJDqXj1/CwLtO7GB4u9FU88cCnOagsKaUlsYgx9
RjMvJ2y8YtNYRXVnFhMGmFgwznQtBxVFnyOamu/ghSYDZ3RYTxtvN6dZG0yiASXQ3Yp6vEX5wKmP
96YHtBEj9bgNQzqRed5ERESn39Z1d3pVxvwBNHrE45eu9S/UqF1j9jUbwhFDINj5bZa5mbd9bHo7
c66co1dIKnB08VRCpuM+IWWD69ypx+yIl+rm+3W3iTuv/qwtimxsXSf3wFjioxDpr8TlEDvYdX1q
Fmw+vlzYUaC0bydJzZQ988gssUVs6Jd/1/HIUSPlq0t6R5xNHL9nYgxYezvx3aRXGoWiWjZuhf5Q
riUBSUXCrjIxaidygU0Iu2EHT5cTQNJPt3Ax/MAngLgeOrIrY/x6IrWfuXIfPW/Yz1nYX7ECClYf
kd6FAr9zMaX1lirTL24dXsdc7cJKfsdgQLmLeKIJIz42ffKESMbq0cifWigOd1ZOlr2IHr2qNFB6
8Of2LZ6I6BWD5Q+DzuC9mVd20KLUbZ2iHDaF1YJqs3gcWtBrTip8bOkvYkqlTi8sikerpFpF8JSQ
PjmBSRiHOPY2vt2nHKi8K4jtHf2bxAHqEmdR8SVqFX42j48yIsvQ4oJcNjgHvMBftU/dez2QN5mo
syMXgwoA1DOI3fzmx4kKdINBHLMi7o7Judlxenb76MUd9QFelt6oMnrIYyQUZ1Ek1Uz/VxnhiI6z
HfiNhvFCv7GtPaKJ3BZDwwwRbiCqn1kxfnTuMLOdQh0xIgNjhU6fPJqL08X7dDrXOBTVjE3Es1EU
0c72g44+cjvfj/FaKug057ZF8ErRSLVDuHL2Mw4yMcJPYUSPXZKt5EvxRmzhHWbKA8tp6kfcPAnA
wO4Lk/4i2C44VQsg1P2j6PUrawlQejXRwwm60AaIK3c16JONhZcceEMWHrK5vPUaV7b7da6qXy3y
KRsCmkfCuHiAz0yPrOXmD9BuxN4284bIGduWxQJ7TM/qxpgpYaqTYq86wi9qNjljMOHFLRAn0d4Z
SX8dclJ/Ztb8nKz+NWq7/ZRaH3ORdYR2QPWFjsWaMHGPmHNZ7bEIo5GmaIIuL5atBu2aJ9M7IsBn
XE0FuSomRoge37VbY9+bljrAXtwzbDNiIl6B+MbFty2tfh8pkJdz6p3GydW88odH0qisSYwm2lWr
0T9P++ecVQs9ZFa1m2c1bAQAAnacGO4mk8UwmV48kKGAKJs3L2I03jOHYSoENP8lt+tXjm3AdQbl
8rnS+6YSz9XivPd9+d2lOioyoW8qG4cdLUFrMUkcAhuhh07b7g8YXbR/9zU5CzCB7Vjc1NznwbTm
pFhZJ1uKMR4Fv3ELTN0AV2KdSK2cS6lZkSqQ+jTGim0J+xcs8xSR+ptN0p9wNlWVGRBKRQSU20s2
nQi5bhrxwwkrFw1dgjbwpoEYDmFFRVnnlv5bBygzJAfLYRSwOZhT+G3VbBsUf5tIeKvluXeMuOk2
KIQWCZz5MW9RG5vSOLBieg5Losq179ukXWhKo+II9//sN8FYi19uqk8Q/H9i6eR1Yj6EU3Zq3eEj
8uZxZSG/Ji4kYMeGBpmWmxbo6zD1d6ZFY9AyIpHmPd8jy+3hlhFkOdIjP/HyTskB66EI3CKe97EB
K95ng0V/mUN5mMnL1J2yJ3YWG6OC9inMYzq36jWN87u5Nj45XY+HxLjoSR/ITz2s/NWJBvM7raN1
fRyeJwbsLv85m8l3s07PsdTfBnKAZvORWP5XeC/v5MfUa9G3FZSlxT2bBu8i6gNPfROnWFyRnuN5
yA4ZDItNIx076NzyaFIKMPXqVVrOZ9+br1naxUc0JpDcOD8XsB08SzzmrDrO0TfyLLDa+b0HrgQP
0/rGURKf8mRJqjAAvrDkyoIeWuWWSz8YlX3uVP295tUYGG42nPHI8wGAV52cZqRQKfTlUZkjYW5d
wzpjGmyK9nEeBPv5/Is32o9eLb5JGw94nYlqZxk9QkXNOITr+EdsgPAOteDnMLx7VaUpIFl1WA98
NM1i2S5OCBu2gsrWafHQZoXT3rFev5ty/86x/QtIf3ObuAsIQnIBVhX7m8rl7Vi4hIg2hWh+uss4
UYfYxqQO5c1xrXTThdnjNPRoMw5FQUP0pQqdh2JwHqaUB7VJLFN3Bo7OcTmWhbz1FYp+KTFyQG9x
trlW8yYZ++LoMXJsRNqRRUuY1eRoPuoBF3GB/9se4zQAJhHQukK+FvsPnnSU6rhzScoocBmG1/lP
MfsK9txjdcub7vPfl5b/d463vzSV/n9oe2Mv99ficYlZ9GfUVr/Xj3/7Tf9ArRl/s3GurdBNEGm+
a/3TK2qiEtu2cn3ueeWtZe//JSDbf8MPauOHYxtn+9jS/ktANv9GBNI3EZyRnwFl/lsCMr/+j/ox
4jSGNzgXHDdN3G/qT7Y38v2WHLhT4U9xHoLR0xr9dtC9w4gYg7fZAH2Z3h1siBYWjJlLOkp1rngn
5310zE0rVTsaLLqdLnBJ7fBqqkvXsRDbpcncJ8GCAPPFsZaMG0W17o/M9kZ/2xWc6i6Eb8eAYlHq
+Rr0ApQnp/3pOjgiDjirXVAJvSRMFzLeD2Gc0xVHevLmlE5KZHQO8Uo7LMNfckbTDeanBRQtqjHW
nsHxwCcs3bJ1yCe/FIWASVYmwyQhxS3pGu5q32dTqqtjRx5crM7tXmyn8em85xsQWzckGLRx6oo8
Gq/ynPYLk8piRNR1s0Y8+JjawgYz5Dg/VcMqbms6bXV2GoE4Qn9OgkZH88kboAE2YEyCqIlh6gJA
LkfhEMiWktOfb2Rnz6jrgYqknjyO21TxEcNNQcZ3YcV1dGYr+pIDoz8zriz0WOQ5QCMMusV9phbi
XDFf95vIe/m162xGkXmYqzt3mTS66VDBYe79lHABG7WdOVpslZt0rvttbRREkZ3R0g+GV5Mxq6Ba
vSBV0lsXYzpDi5MhCQM/7ICrDi6T8qZ25uxXNkjnOskpu0XasT9liXJ9KAoaVsAfDxiqqoEakusc
FeaZ+L2FSJoP5tEvTCIMnj89Vg4YnV2J6/FkZSbKItAvxT5atKzdKt71/uDDmIri7MIDOPnamLX/
qqweUvUQGmwph4HoIGtuwb8l71El6Rt9cjORv3KBIyQNWrGm9giC5jsRlqh9XSihCLIybqFxT2X7
sPTtgl+BBW3gQ/Mkc8vF550EZJDXwspNLn9pctAcR7VmoJom3UUh0ZRtJMh5q5CljuhGEAlK6I/E
8GkG6aZ+XEMy7LRpqnd6FlUyIntZzyQaN1TYtW+GsWAbW/phukYZaOQtcn3L4F9l/VMWkVke09ng
7/CdpGTIiTkOWuRUTkWpIO8lbkoDVozkBOvdG7KHzi9dKsFYJXUssggMbwELuinWhpbmKNKnJERj
0fE3SMGjhDOMUvf0hKI7m43T35xUU3xdT6PmNToZyc/YWigXIkmhr77oovNqeTm6lqAKFcxGWQTo
A21xrhy7PmEAK6C0FCYiqE8Ao9yaiBQSwox9pdrMCHrfth5TSK4Y5dIQYX9OnEJui7gzHovEoNO5
tsV0oV2KBG9cGjCZrMY3aTot3J6dpuWyV/u/V9Q/YKAupOT/2d90/7OPf7b5R/mj+/07ylx/19/f
USQT2G/jdzQk7wHPN/gvf88z2H9DVAHqaViGxSsHvuc/31EwP+FeGQa/0ZErkhf/0z9MTri2XWnj
1l6BSKvHyfl3TE4Wf9AfLE7cQQ6bGJ80AzBQdMM/WpwYOrsJ4pGPDbMRX+ZOWqsXyWCwp6YWP1DW
4yDInK7fdS7GzpTWp4LWhXYdk/BaWMY07OJ0tM6eCv23JZ3Kr8005RgqqLjM94ALcfpFhKO/OLhL
T35NlxZ9vfP+d9/6/4MHun7M3zu1+GfwTpfQsgGC2pb1pzet4VBvRgudRyRisfe1rbH6AvSA5cvd
v54Ym6cK18BxFH52AitsbP/677f/9Ko3fvsAnmEp5N3fIFZ//B7Z65I8h0jGEzFPL21qZNd+pKd+
0zdsKsJwNSF1kQ7PdNmKo0stGqxf8ZwDCjqVNbHMhfq2lYrJp+xui86am+VPHcm5xj/UXteeeB2a
zq7qSAXGZS2wfNggGB3lv6VDtzhXpzVTHo1utuzlb66V377qgoTJX/9TTUanP3/XK3iVOAFHE9LA
XLa/j8CUmE21CxluMyRZ/ZRhELrvJkN2+2WpfbWPKai5Hz2f2BSxPI+xuJ6ohqUayt7mLM2Jh435
h0uwvgVYYPsABVarKt5wOUgKC9KUK+5ffOQ15fCnz0y5qU+cVnpEJBg+/viZR9vRVM7CQuxJft+b
5vQTx9SCukRfrb8iUQpE5nPvT8/W5CxHtxgNFvC9/JwLXdy0zUQWVFjmA5OuuwPO9ry+x+sz3OHu
HV8IAHjfI8BK/a5aWoIAPMybF4foO6sEfzxDyxv2tiqNBw94Zspi9sCPsdmLgmB5WXf2YUqy5jOb
+vZqkmrkvG3PvyrbF0+NWSC5JMh0YVhjuRCd2DpYKXbk83DMt1l3h3/avXlzCZVkGMtnV2r/RxUu
L23mLa+4JMqvVVyWr8LNVTCYNjUoEaidJOr8XQjQ9aGLyxyOH5EVyreKieLFVN3Xc91dq6Usb63V
0C0SkrbFXRVeaBpmp+1nT3DIuvuwT0agwVQV7zMwic82LVocjkS4Nl4wQy78YRtXz+PVdcUF+3J/
irqFlWja3XTuI2lInM5gEv3BeGOxAEgBfzfJgkkQDi6h++2c3DceTcCQJXOxRkScaFUrJi+9Rvix
A8W2ifY2hrtRESDaNC1sEC+rv3rQjvZa6f6hceFVglo4k/M09+1UVLt/cX39+fFjGtwNMHQAmq4B
tT8P+rWKkqmSWNUhMY3tRk0kWmTVEdGw2LH9GnCEHyHqC4BUycwZO2OMU+7XXliiCNpMsxSbmBDN
gPXEWgkegf7yq+So17vfcslkzYBpLv/iU/83FjSPK1s50lRq9bja643+O9QdADmbUlWos0UtjCCt
Ien6mL55qM/+ceIKcsHr/jRDPR4wx9j4DWa6KCizevvrD/LnBwrfHp/C9iRFCJy7jD/bbG1RxYuL
fMTOpfnik8sMUrdJgniYzb1F2O6LU5v9v/qZ/fe/lZeF6zqYe+FuW7+Rsn/3r2eDHlliYMFf0Bmo
d7Eem2+O20bfh8zGFqPIJ41supfyJcsq/xCu/iSORsMQvukG/aanLuutGbruInyPjTHdRneqmQJw
Dtjq//obgkz6pweYid15fb0pjiacXdb54vc/q3YknMAgDyeXppMt2eAbH54Oodq2NyT6woNPj6bZ
Nngo60RWh16rOyA8EdpC7sVbjGXmVpTWB67DCn9vzrhuze5OtVZyEDKnt41qrs/SFgSNq+SsdQ+X
S5Zf7bkxto4JaC8pu/BZKas4qaYwDoiSL62IaHxbvHA+OCQ4gjCqvWeadXxCGBENPybSOTtZd7j3
DP7Hll0x3dGdYB0f5cQpOFRxYHM5b3rzZmn08BULBeIDpWEP0sQa2HIuCYH+k4FYjCV+T3x3Plcc
+A9gRNtd50fhPosy+DDAfCV+0kY9dwiJR0Ec40B9CxvnBMYp9kjezKhYbzIeJeGOnD98SU31DYwI
J9Cm4tzKGWy8lEI4HFFVd25Hq32Qsukee1HqH05EaoXHWXZv1OQZ6BHVy7mIB9L2aW25gMTEhPjc
wLGQFkjWdDzUll1/U2FTwXWN5L3shuRBkHQ6R2EZ7lKGvxPIk3A3VZp+gmp1MmYktjvVLiDhlD4U
th+hZmnMAMqI2AhDwwPpXLuyOtK543x2jTJ3faRY+IkhAvKT2rraozAlBwIi46aFuAmURnQIzt68
85IsCYOybOsPM6qAnJDy8owlPRVRMtzPyagCLwlpGu69E9y1fl+E8hvEAhv8TfyqohSIG8vdDS2c
Vw/UBF4sCyFwLLv7XMjqgj2pP4Ac9D8L3jaHUjV4QDRU7XV9XQOq02TAF1l5195rX6BHhdcO9+PN
04tPxq/Mr66mdSg0a3lAFXkwOvEed8n0NKMXrRu6tdlZawwYDWoUsNiWS946pFRcB10afosyu3rk
ZIk0oGZQ7MxCL2z9zVfGaOtUkU66o93qZNuLdzBndPnYy+YvtOOKbYSt56mfp+wO/wBJvlR9LcVa
sySc8aFV9fxAwXdyFqWH+6FgnM0rjz5APW7rAf9mwMkb5y5rZ3MTa6/kCiOcliYlfEPOr+/8DMfn
XFJBRTM5kbzJetAaUrgkmHfmNed+azJJAgyzzh5WXBgUkUgDe2DNLGaBPDRMUNMnG/dQWubWeWlw
rBQEr7YqhX2M5ehnhbe43GA1TfZTJuFna/NLWCITJNHSXAeD6XTfWpV47LlhHtdK4s+yiq5ERKnk
ZsHynVkMCYVySq4gT3lnGwf8k4MPfbt47UBY33pO68g5F1aHtzm3C5O4MhfyklQcT1lL90ExgP7N
+QHclyJ2PliKeV8FxrwjnZvWi5cv9a3urOoboyrMEnJ4lw5iC5MxIJb0oNIJBz0yfLnDUhuPe4A9
rEj61EQayfwY6Ae+P9wwafKzdVu7CPq4KK9JR0NiUjnjKY8s68A11nyKifRjQym311r4bFyyfnns
q4NJOuDOjcj1J3my3DqrlXeuhCnsuctXO1G/Ku74PSGDA69GH6yFVWxNrE1WPhTbwkeLDnNTHQbf
dT50oo6VDz/YIEEHFczP3FfXj9Gb4dHDddFLMr6CHWvsAH5jHkgnN5t9IrAp05IcfZ9Zlu8oa6G8
shvpJqR1fTkMUUNHD0xSiqN67CEpFcXrKHAfx5S48EWNAIoaXT6D2YL2oOouOeTMDszXBgko7G+Y
VVGitNkn2JbmCT555N01dVVeBa3ArDUI75H8m/IfiaqzLVuM4quHkLkB0uF8DuE8PMeD4MFPCXHY
Ce/D1854TVXTHrmhzfvMr33APD4/GS1doQLE7lKdNZCObZS5Q8ryRVLBmDgTHabuuOr8vP+rN3R0
ulqBjLdnk+cYHcSOJbgD1nu/rpHNLQQ9SiyN4pbka1iilmbo73RoW/MuAdM/vSRKcrqDdtEHkxxQ
eyCxmj/GYanMm2aBD45n/ZvSMVXXyLYjFPr1NpixRp6xaBmS6AXJXzI282g9tnjXqx+Dj6+q4hPf
6yq0C3zKq300UsZyYVDHYcG9tmPrCnV9kbyAU0B0B/Cl08NYzvBeG+Dsh3RaTHy2VNQurWGfUsnD
F7dhUWAt+o0mW1k8iP+DvDNbclvJsuyv9AcUyuCAY3rpB5IgGfOgkBTSC0xSKDBPjhlfXwvK7GqR
DCPt1mvda5mmNGUEZh/O2XttuheWX8EHrbaNGqW5Hfq4XqTDrFFuyrjLeF/bnLurp/GOvOZ4NwLb
Iy7P8L5w8Kx+1tMoSX4GI3WhR2nXRreG2wRcwO5FhddQBTr+YeFW3QphW/vWVzp+57wR9wBWgXUs
p4q9Tl5VqgUOZQzihXKl2ltFJu7zjtdYwCcF28GPeYLJmM2bcjcTJaergFnmVuQF/aZyufp4HDw/
B5j5DL4NgYkLT5NkuBnkrhFOLIHMsh8fW4u7pbWO3T+PWi7uo7mEpMtyUv5IkCQDqhsnB8GaZgVi
m7ChRLGaDvGuCZZfpBeZ2pMC691aVkPbEiTMtyrwOA+iAhE/6Kr65nWqrdeqdKtno/IckhSysMUg
3Se8sEgDr7q440KaYuZpNICQSdgksGPgz8RJ8DgpMBPjMj5mih1Rl4EGRb49qL1qDOuhZJ1YQCj1
4HcWBVLbbNSxIzuW5n3xwpJbhw5wXlXKaN5k6XhfpnmKairhS12Q2GTrRxYATxJeD6moFONYESQs
+0eaSMH77GrJnYRGtUUz7qzKyuMFJTUdVvI1Yb+1Wnc40x8Lb9Z81MAYHh05lH5qtxkJrGBTmn5a
WpzFk65m+SPDxLIo264GrUBXDBEQXe0YXYfaPNxHXUQvselnASDNCV5oS6jRl4n1q4xagXuU3RSS
8mzaw7tPHxwzqZ6wr8i72SMut8wKfq41FVHPIvYHz1t2aqheUe+E5ZY+gvMTtxWKBLMayn3dZNWN
aCeyI4I4e2scVh01WaiR7iW35uSyUqm6fC+EU7yjFSdOL2h1jMRRR3ooGryZ7FYl4m1RV923uUWK
3JqViMhkEMwgQRpbuGZqHCszaI2dqgEdLxXtFdaMhgz7cs72dhsFSC6IJr8xaqZp6EviKsmkhzCu
Eoq7LUhmQbIngr0+LiLiRht/S4zNG5khFVMmqkGR9OI5kcogsYqd/76Uc3gnU75s2ofTF/x1X1lj
fnKi8ElFYPO0ulI3zaSLXda1z9J0+pUFNIrij/oZliYkYae08GM44UM1spACpKc9aQPBmSPm5900
a0/RoHtoxthLarY1+Y2JC27xXaxbwxofwrbvbsoywROUz+OeKoL73YwK4zFvl+D6ITUfEogevkQw
7QsrJtd7UuFdk6XBvT12zVMR1cnnXjO/ViW0Y7Nxy3uz6H5ofVB+UVYFQ02LKjxnSYx2hh7TnjbF
l7Cs7W84DegtyVC9qRhL5Dy7De9BS2bNjOyRhaErd4ZWbenNSObMFl0axecGsx1NiUiYzg4fgOTp
m28xfiBw03dzG4HqypT/HyjWyyGBy76yGveezQtKjEGSONG6nwuWnfGkP+i40lbFyI7NFOpnY7fP
bmf9otPxleQUGul6Ba2x+5RqyUsUoTIBUm9E+uc/O7F/M0D+XWn8V7LZf/NGjv7n//1fSShZOqhn
6uClGn5MhyVwfuDfNl8S5iyd2EG8tJJKiWSD/68SuPxPW5quQfXZAN5j0C797xK4ww9hvmV4BU/i
sJnhh/5fCZygO8ckSkuH9AO7xPlHdJLDOgAVQd3ykIzQDvZ0UCfiaGcdoJODyV+SzT6m+i9iL6pH
u7SA/mvGAqhr8za/XWAfF8qoS1Hj/1esl8PCyqCC6mBWXiAsS8Xyr/LDbDoTctrZZrTRis8sdWyk
9kVz9ddT+Pfb+n+KjnThuGgJKDjK3fvXYWCBkUVGgxyY5VK5+uswXtFpNfRLa0NLt/uKKl77ZE2a
eqD7BaaeWovxYraDE65rvXXZEOWt/ETYALrdvm4w7JVIO+JdXlN9hzNOXuqKtVuJlLwzwl/6nztk
KwaKTTaOrbFuYiaPVV7EQY7aNCfXBJ5HC99ZlbPPXgduPnI6PMRUKthxZ21UkXTeg1svgeLRTxs7
bD8ORSZA7WYogqVS2L3pcZzHG2MoIdFjThY/kmhOXrwugofAVjsNb4amGD5FKiKnoI5i/UvrQphY
tYKiLcK2svFgQGN+WiW2lfdQ5Z30k5klQC5FQMWZp6x73GQyVfLdDILN2c9S6DYDcSquVeOkcl3T
iM/8HMfGvMYVGF5NdRXT+q0GdU8iVYTaEp9ats7DNpTr/8A/Y7FPVDbLu1o+FmlM7SOvh/Imncca
n0QbcadinRT7jW4C8d+cf/LLa3v0foGoQgLB+60jc8Am//eD73XSaQkiNsHPlSb9XajvtqVqHK9/
cn1j58KbJg8rVH/eND4gl/7H8rrJ4+8oIk0pRVmE4RUpJl4NIkGdWxpFPYJ6SMTwBw0D5MgstWev
b5Ezhazhol0Lzjhad6aMI6gRI5nbaOeTVziR0U9zDum66nY3DHvHtMR7OsHY3Gr1lG2V5lYLEh85
ZN+4anlULKEKAnHw7Ixg0cM+XxLsRZAxlQYJ7q4m02oPjkQVXWWU1MWy6WPHaXo1hDtTlNoX3CRI
0UTueWD76lZdpzns5rXlTF3ARBXG3+eiRIr2jx/VQjQQFD+pFOp/vuG/v9FJIFCma7HJh372o0yG
uzgbta2h5+0+rjxxd/54f0qbR+8GWCedVFr2qa40jgYFwS7NogImNkuc5s8cIcYmslidaF413Dds
i+CgkETgu8DfX9gPIQ7taaFRP/KqL6EJG8BJLQo4lhpGXG022B6amQPcT3Sgr2ZAHBr4klLfkk5X
+7Tuigsvt3E6esKRoo8jwEo5hMKYh293WDgEUJCsssmL0sWrEDbxTV5krD+7sfcIR2jxcWZx3tu+
FetgMQOcMy54BrrkbFqg926KaCSVIwnI/IDJ3UaARcoFURVWEb2tom46mPFUdG7sULrDqq+CrkVt
ooyHPB71RVnedMV6wvFrXyhNL0P/4eNZQrfInnHoJTqoXw4vDs8kqYwqszZoQo07+CaFj3Wr2M9p
oV+4kUcSpeWrdR3mXsPkbi6F5eVG//XupZyGooapsSfStW4TpSNKH5KeiHCzGiqm604bhzesN9X3
eo7jGxd5pEdu0hJcd/6tPJ2H3aX/rNOJZkr80yf/+0yQFLm1MrXQd+ol353NFyVhbRkz2Q5hOJbx
uq2y4sJR/0yAhzfbc7kHnDdyLRAgR53jtgjTGl1E5Mt+Utm6zeXSomur6t4McIgiMh+wLFjsw9el
k7qIYlNkoYuZTt6Cp6ridWd0GpwMt0GvOEcZMQH4JJHHpkZoPZjkeKDGFDoSxY402OCWTggAnsYI
WETnuMO/ojpnlIvI5LgxMVOYKzdIc47Wif4BSTxc5qxh1rpWpRl/tSKGIXitOPh9hwQTfWM4ZGyt
oJfiWx9dU35xhFuUV1LTKAxmM9bYp2Tq4r3IAyp9A+mfV2EoYrzMSZJTXbZai33LNO9QvUj6Hp03
IvqtOvJMzj/gkxkJV8LSbFqkBiQ8yaOFVhvNYeCpKMNJ3Hu/YxJa9vUs4psxwY+up/JSV+7j41mC
x8rjpXFy+GqPTAuGYeeZH4NW2DqKtIGVXXvaurda6UcAkusLL9PJh0snCxWFLVw4d459LKaYRiME
4FDiAAS9yucaid3URDAcZDq8nL+Z4mS6XY61APVQgNAVOl4/IvoiEYV1CNqzcbgd29jcdTKZkEhh
Gvpaeb3ebWLNophPWuenObLdhpYVqX6ruO+M9wtnczIeczZgwpn1IQaSf37ybG2606rKfL5V0V5l
7O7uB0rdlDL79BZRX7kuk3R+G90OP5elms+GZbv+3CJqNycBKEDF9a4IwLJfOLNlnXPwfXNmyGs4
N8dhxvuzbPlrgENVGAzU1lNcmXGQ7pq0FE+umFjzIaG0kGakU0X03MD8sB7gZ87rSmT5d0IA4gCP
ljfb62AKBAY1ixr1uqZs/4ghunL3dGGQfdM8yKDETo6mdudP/YO3aZGPwl9E0rLsnw7f32Cs58Qc
YgAt6Kb3lRPXuKEC/VnX6vIfTwNkctvcHIkGiE6wd3Qsu21sQx9DbZMZTfNZ01WxT2SY/5joet27
sg2/R2gir6q8m7d9Y7g/46KUF/rRH3yvy/6Ql4jHxRryaFUyI07tQ9sOwAqGkiaGLsuXDgbBjrxs
UsHmEBHehZWXWH7n0dvBRRsskRkmPL7bw3uc6GadapQBN1kc0XRqm1xPNpkuyYos4Jd/LswcfXmQ
ZUQIWaCLPGRSCGZtntqS2zqinAfoY29CYBQmesyp3k6dwSxVmbHzmdySmY1DpVNygZZTbc+/IML8
4OzZCLPstmybXN/l7/96t0vwpcuIg52WTLBxFcNxytc2kkDQ+oENfW1WFWYS5hfZb5AZL+hx3QQA
lXM2v6jlaPnW0QcT5yrWsP7C6TnLzTu6uSzOGJ74pSbF/OUF/+v0ZBVOsap6Z8P8OAfXUEoWVH6F
PQrOc0x4MG/jo4V/vtr0+qDdDJ0rM9ZiZqp2Y+KSehANaH5XU+Q1t2NC4PQK6iXYXWpEycLSjzTC
U1pVIfFtUOcPRBz/1kZB/Emlwf/YANvB1EJnXfS+7iHwXTUelfvPZki49abroA2QC1dFa6b0pv82
oOKI7mJ4QNuACKX0ngyp4aVrWuOXzMmXRbwW6auadTxkFWDq8aqrctPYAnVCP91UWsqESzgSQUre
/Ckw+vF3YXJidxa1VbnpHa3lfemThXkTxgtDWJGBtbwq6lGmbYB8zumfm6SO7HUB/mPfIIWiLxSE
+be40mz03WPzW9Bz031dx4GwhABkPyKKrXAImoKpzQmJRMMlkWe8zK07kTdFx1nbOUE0voZxKp9t
2eHSP/8ifvDlLupBlPNLiceyjx50GJqWpFoCCMXSm7s4QJhmaQX6r6gpSMUajP/BcMXsuqRELmI7
xq7DN6ut+qSIIYZt+sBSn+hsyk1X0a8mHc7Yzkr2LOMnx9yyBW1+WQgQtpGorQtTywdjh71IR+iF
cuGsag5PgtWMTIj90DaUEeQ2q3K1IsMZg85oxhsxeW/jFEfPorEQJQG2uHAPTpbLlB+WiZbkNyY3
Uxzdc5d2BlGubrDBIUaStCBqOigEaViIP6jJT1cmmUwXRmi+jNNP2kZ2iriAf/nD0XhpKQ3arMaN
h2EAzgq+HHHLGF9quhZqztgysbXq8NLSxe2JwKEFhkdRqpc+yRF6uGPg2EQU6tpN6uK4WgGhN+wN
LIQRi/scyxeNFgCZ6/Oo/yzTjDTHQsNXTSTAUqyfpWIMwJepo0jLU2+kbxTZe25ujNHe8uJnSCAh
hKbEK7R1nbvYZb1Mz9nI5XNdYIRIZyBlkWhehEXBaVVko/swhFrzuaxdiSawzZ8gLyWPDUIJ0BEu
icf0n8dM7CpVBk9gpapo58CyebMYPTPMT0N6L4mj/tll5oT8O8WojsouYSU9tBkUliFIgD2NgDjv
QKcwryHCwEXIuo7ACElSDvo4b569a8T6w3eQuSQVkKugf4dRiVs9NtKWok1UDj/1OuiIOZ6US1hS
MRK60SRoV1q76p7nBh/lGooBOtcUou/KqJv4O/S6UrBFrdDOdaRz3DnjgLHSTlITHzA6oYeygS67
ttHPg2kajaUPlJHxiyYKwcEKtQAojbq1BSmcfYAwxsbOcuuWSnXrlObvaxzE0RtBifjAUJjZ95hG
q1erHyDoRFDefuv9iE26QxCHLVa33gUQRGTtUuaP6C/szxgpvEclO5C5mjN8mTwT0hghMaSJJVFa
jAzYA2zFwdBA0yFTC79OwsARlvQIedcNImNot5S6KFfGpfoK08dutnErbAt3xqw1azMu3JekIPQD
vU+l3UkLAShwJVZdmPlKTIp54qXXtj3p+E7KPHlIHWsoVzIqxJXEygZ5CsohzpxhCLsf/3TcxBlk
O6xAlj04GvHDEcSNqWwJvAYbvOyRz8xIbEtXTvdWhEtR94bBP3+80693UaCjg2UfRlHQPDpeHpFg
2mg5E3Je2YwZ5vxoMd0+NYKUofOH+mBKWDZd6Pqoz3uUBQ8vLe+z1CrJ0EDdqNwvsZul9+6giXWo
EEVSn/MuTEGnl0Z7gfIj8m/6CSz0D48nIFnRWmtQnqFBXru5whEbQibA4aFtz1/aac3kTyuDNaNB
28Ljvw6PZcShlpZWgu8loOG0wsNo3RWjq13hMhG+g1//8yzDJt0VQzzcsKptyInt6vDCJX8wAyB5
5+bqNEnYcx5NgmYprRmniUe7eESw2SgxzL7xx/7SkTQW+KLtCnNB08ATPH8LPjq0lI5JBdG0TU7h
8A7ANRZo01SwiaDuXA+53W0ban9XI8qU6zmf6j3p8emF/dAHOzkXea2NRY+q5cl+CBfTYJVjxis1
Guawi+ghMPFhOUhWXm0xGXiVsqGzdd5aeG18Ye774IXmfeZaOQFO4s/M+Ndi1ihtgbIYClSIpvRX
rIjNRZTaAUlK0BJ0VVN9O3+P2X9wF4/Wz3SmdCoJ5I+ShHH0TiPDJYUGOtAGUHIab4Wa9R9h2jVI
S9Sspn3vTaO7sa0sLDbe6CKgEBHS96demWixPFlSuEsneFFI9cofxLw7kPpsHVm0qy8DOGmjzIHp
NIc56E/DxNEfwnfEE5j8JJ6XfQJa6eouM5mmNhBuwlcMzpRpBprA4arEPa+2xALZr7pjLLJhd2Sm
I76OROuERTJBkUk2rsK5TL+W0Ge7DSOgZ9JgbhdveoWjAxf+EgjsUJHxbelSZvXioAXpYU54y7ow
Y2QeErTTmiiJOMwH6nQx5Z5fRTMFyZJlNXwfCtulfxZkLSE8wmq5INAZK/yf5Q8HlXyztY0OFq3W
ZABWUeIzvY1hmgaAqt1miehxFwX/VD8UIBWWM3ADXNrmnHaQCgztBWFXBd+9GJMa+k8b0EjoIu0H
Mwic24oMOvRroEXlSk0pSJ1KV7ZGE4MglHLorWdliuSdhWxcroY6DMNPcYJ3ejNEQfXuTnHggFzN
oEOAxRg+2W2caoCkqqleA5+X9SonPHVc5W0UmQhN81gj3nBQ4W016Ni9Aq8CUxJ0zX6gRkipglIh
20GVRtlu7p3mN45mBGl6OepfC1omlC/lRARDyeriOqhNA4I5KlVwNXNg0LOrzar+Omb18IuRJyHM
KM0amEfRWAGtYc3CxgotJqIds1RQ5YnSZNTpeJckjfkdEMA8ezCBH1bk2DV2uCE4lt+Sx4GSt/R/
ZmKOw6SBSBuEgbHNjXIeVghgANOSbEu1lfaja61LAzvpygrr/vuQZ3mBGBRlEGD1znkdY5yUmBQ1
jzmfJThxWQi2LExyhXzqcf2Ne3vQxp9xqAKUNJoYf+nRaP0iehwAf4X39Z3FmeVcu4hFy13sdk4M
3Um3auAwQmkY8tzy3ZxnkjgTqg8YaZGHr1F+sdJXYAOyVTHL6Rvo/PGmsuCuElxnIsRCapR8JdRL
/hJzgP4/qTVGotgel5DXulTd3gAh2W7ROmNqdDTE7YhlrDn0x6mH/WQpUh4RYaOtRCwatsAPy3JG
XiY0a22FwdBsFMA9a+OlRfHCmWTlxojJeV0TqjSa5Ee3Mr5RCZVzkgLa8J9vOASmM1oSbOldgnaO
RiNAlArWA3q/WBWUR0itnfJ1RZ81XJn6lFw1YRnt0rK5NN1+NAqaaAOoqVLHk3+cV38NvCHQ2tGd
ltIUKyi6dUvsptNLMgPbks6eRbPAqe3xSc97GAOypFB/fiD+YGnh4bXz/pQ4WWEc1cacVk9aDYUq
kYFWcW31pbgLg1mixI++nz/S6bTKps4B87IsYmgGLn//16W2VduEzijdDWqzZeNBhocvgNS+adYM
FrRC/NhPoXVhMj+9Plah2IoEDSDhiMWT//dRy7qB+tc5zmZwCSdjapgoHYzl0+zq6YVbeTqFcyhq
QQTSEARDWfPwUNNoksfbU7AyZr28S23wOQZobo5nIjnLuaMsvO3utUmyC7PpBxdpskaSAMXosNp/
yul/3VrUj6FIlM6ttYmR1ksk9XMk3S8zN/TCzlzIk3kbNROVEM+gebeoSg6vEsheqHeSSFatBeX8
rZpinZhWaMr0qLP2t6MSGRNd69gwiNgnY/5lOPY57xau9VxpwGthMJXQXqVsrtKoUBf2HR/cDGqe
huXSQDV13u3DE3QABPcWmr3NkEI5Ncj+3ReZ1m6kBy/9H7/SEj+mK1HZsF48fqWjxGqTfpbBBggd
YA8NrSqyZ1ixAOXvi9boff6CRN3zRz0dMwTOvcVZK9mC0FM/vMAJtv48kXm3Mel3hbvcNahnZ1Mu
2E9rWLhDVyuJ4esEoyz+9ydH6XF14co/uslsf+gx8TZ4JwtGmgU5mXV6sNGTOn8vKKZ8A8WD7iGn
Ufh0/no/GDhohJuGYxGMwMt9dL2Ksp+0CQolT4gYr200evW0ihisCV+XY8ZVR/oXqw3qC4viD45L
eZmxysZnyh+WL+Gvr6oKLVmPk+FulJeArrX15B3OEcFOTR7yjMOhJV4onv/5Zo95SGcPu7THBevj
w8OOdqDZNf1TJk1LgHaYeG1Za5GyQ/xRe0Et8cGYxRVSbGPJSkbUsXW00B2tge6W+IvX3ncL3UV7
Ih3X78MpewOXJa/ACzog4zylxf75B/vBS7QwTEjMYt+xVFAOr9RJ+0ggwIj8EIQXvOamu6K6r99p
GVrl84f64FmyTWeek5gYTUbKw0Olrpuif0KtI+apFLemrDQ/yFz2kTmFZBCnpOiiF26Cf/ydGFwe
nBbquTQK/lh3/3qHarTnrmXSphWN6bw7el1+1V03ucJ3aO3PX+LpwHx4qKNLNAe82INBzzTG2EFQ
dJ4A8LIQX134LJbfc7hxM2gqEbqGoMBlFDoaXylTdoaeTKmfFFFxSzpC81DQ8brVYOiuHURm2/PX
dWTJXmrAhiCNkEqAS2qBcawY6dhpkeqTZr7X14hkyyT38ELUTDQVsE9Z3QexGj7VXuSNW1gi7RO2
/uorzTW1C2j84JLThAamnJpRhGAsKawVWZzlppqy5AoXBu3b82e8kHlObpHL/MhW3kKYaB2NHGx5
UPu6SNijntDt+1KF2edowEP0UFNnozkbkEmEE0x6rQ9wI3rvnJwMXU3l+N97LytSuMKR86oj4Gk3
bZkMlH3r0vmuMugXOxPY7qc+N6PvutHUTyNaoWSl0iIftoiE+s/5DDNok+cSDpohLYhufexNpLgb
eMAvTEan3zAlIsSePCOADgjkDj8s4eQme6Eo9uVoLPGLuXs/uumPAL7dy/m7+sHKAyHP4qX1SGwl
Pcc8PFTSTU7uaIA8TQrGoG2JUEvN3n0kPc28p5Y9P5Z6PTwDmjHvZYmMJbXioGF/B73GSRe6PoB3
NK+BQzPn/Ll98MABTRgIepFtUSY4ugtzhUGqimMeuFDFTkX5vPWqJXmb6IgH0bLyBFsZXXjN/ogO
j75E0oIWiYTH8g8x5OENceN+SjBjE1bbT4jLPXxFd7GezTXBcQO2r7QA2LI2cfGbW7JhDOfFCsPm
zdC72gNo1ozZWnkDJZRgQo6+Qs7mvLrCjPNd3tmhtzt/j06XLWyuGDqWIqaOYMU4OltHhIRXU+PA
MJH4kkwcEk/qMQs3BNTF7rVlAiEUcIEaXxYeXEHmrN/nT+GDIZJToK64oKsIYj36Lpni3dQVIZrN
Ocq3ijDr35j45q/nj/LBAOmw8ESEuOwnTfNogKzxTckWJLhfhjNZFtkgNH9OJ+jNTtdCfl2C1c8f
8fTTWCRurqSe5qLNAddxeG/zqTLKWsWWr4NxCtk5V9mLNTv1HQrpYIsDXTxGqIN21lSBKaHgpojb
sXDbNqmjPg1RqN+2c5zuYkEf6/y5nTx2yIOUM5FI0syUtnH01dYJ5NBagd0FxkLpqGPt/zoX+DZ8
vTFrsSvHGgs3C43wnbSHIdgYuY1+5fxJnHyfnARSYcMlLdfw2Owe3p8pbLU8L3sgEkQxI4PL5yvk
1Ih1Wi1Y5T1Bk7DJEv/8Qc0PLh1fPJMXMgbKqsfqnNYIB+zmSeB3jWyoo0k511vWrQXBdGaflr5X
2Im5DbPAfDbSIPqN2rL5BQZ0+DkQ30e1zXTr94mkToZ3k1SDVewuxN/FW/zDKPVKR9s22wtpLRve
nQGJPON9pkgsT4L+aeilemIRGyMVT6YBi1eOsnmNyd3dufGIjzIbzfGnZRN96DdtKB6zXs+c9awP
4XzVywTkJUGSFhRTmxQFk/OMHlkp99Z15gSmfWH98sEzAgiEJoivcFmSHj8jCWqtMpXyIVZBO5ty
9dACi9jCOCBYvY2gOYfepRfjZERgIUPtWZj8Ryyzy9GL0YzWVJdV49ciavYEgwForEYHXcn5d+G0
rbKsmAzbY6/Iv8xhhwfqBhsXqJi5OtcUdx2T6lqD9bGTiZJ+7Rb1JvEa7GmRwlBgdaA+o1F8OX8S
H91hFsDU9/kCGASPLhaJmFm7jlS+EnpMwSeefMaDYT1OjYnvTtZ7JMVRfuHST7YYfHk6rTlqBgz9
9A8Or1ygE0K0CecP4Jh5VcyYUXJdi69skP9EjNnlDlz9D1U0+vU/vdxFV4Zggy4k7I3j6THSaqPo
QMP7yL+9bwbdpHWKfZogFA8O+yZojGSNV1uTF+blk/GfC15eKAZk/vGOqwJqxqZuwZfycwg29yPh
xTsSRPSrvs3FzZAn3c/z13mqllwOyPqD2wuGkRXI4R1WUgvafI6JRvGgrm4IPrDA3SfQ/RFNuO9O
iAvDTlTurPFC1g0g+na6r4eR7nxsKL278MBPbTnL+dhUwHTqfKZlL+/hX5ueUiNZgjml8bVpIpR7
Q2SRWa9RInfhxkwWLlw0KxQ0WB8t/MARuIu1BXF8IdDXZEKBNWludAU44hrwlZn6eFSaYYU9lCS7
qLczbcXIKaodUB662YY2R7/nDD3RNWLv5GFgpfhdk0j9WWIbGrWnTOnELFDN3QCsYzkMJV7Ot003
J9+0DiXGCsg2OSFugDwwNQaiHkCBcVJZF9sPUZcFL7w25qtpjinQ5gFchK6lBP5lzdwL2gOihCQd
6jV4OySGuyqso1ccF9b9POTTtBG0r/Ykiy50ohq9JmjZwiS2Dfzj+BYoaoT+gJR3Z9CbIF8M3TBd
P2IYvfhFeVjggV2DKCniISqJAQVacsXqONyKuAGGCCEy+VwMgvo/JqDZ3OMqQBzUm+3iSe0JJKCh
q7soSPLpffKUqn1Zx8jnzr+Eyzt2sBblmdtsARjAqQ2i2Tl85lVIN2mIK0KrtKnfI1pycMAn896i
Wn9hXqU2cHowKnwU6tl+0hDTj1dYmIwTKzRyuEe62772miy+ZW4hBM2FRSunDZrzky1qgDdojMdv
rI5M41PRaBmRuVWm/0qsZuzRO2bEMpRzr96F0QbaxtW1ebrpgrD9nFJQda7Uok28zjR9NG7BvQAi
1BSJCriAnP4Fe2gpNoosREmQ5Iz/XrRpQV6VbkZrgHOUBMGgehGgcjV+9hqbEJhFge8+qgrJuz9a
NpSHAMEPIEXdxKbTObh3egLfunWvY8AipTrKCEVqiJvZyKGzYGqoSNV7Nrzew1ik9VsWg8REjd+l
OiBwfXgS06Q7gIyMkKCZViI/tLwOQjcjge47YUTWl+GRYcIeoKmvnXrO2zVMgAKXLu+dtQ6tvPye
ai0qs661S3xEcGDstTXYzt4jvLLfpiOdaMYcK2RZGwmQd6gM5VrRbx02E65qe2ODNib5tsuZ3GaC
xikOF0OxJ748hCiRt+KNtIA6f5VhT07h2OqUhSkn61d2b3eIekYrIUPOphm0SslHeGM5Uxk+DKrw
rs9a9+vQUqnid4pY3kvJ011LVDhgViUJpE9TWFcChVLqLBAPr/2G/l729HDM+HdjpLX7aSQQYNxF
pHTYSHmGoF1lnZJ4q+iDWdfAZQJvjdE+C7cqAsS86kLIHS+82k36oPp2gKnuEHM4BdgbNm3izTQJ
x0pumyQe+s0EBWi480SYfhmJ5JU7pAqVtbE1e9o4gwIlwRqwGdZ6IHu1NlKqcyuR2dTNPUvDbz+B
l0+ABOTQq4JqClg68o+1Ux6tqJ1XpTPeOqiy6SaPpXqn55i4W2yYWOrLzLJ+gMz3RirfghZnEJFi
EQbO/NzUuv6qEHE0YBVC4PSD4cWvllYm4YZQtuYlFSPmIpF2nFQT0Gta43mbiAHJwp827omFYxZA
mAX9Fb6FTp94tKqQX63wQMekgZJ0WD41YaayJ7Ozidyzkh4tNfxUc5Nkw/QKq8B6OT/sfDASLAYX
7C3IYlhjG4fDjlkrZgKj6XwqjMMzEaERQZbFm4vh7okawiWN0QdrmaWUtzQJafWcMI9Dqy4mQhLg
0AYGeAe6HAs1C8o79QeSkBDV1Fv8ntlVgWLt4fylnq7egKOjyFlWMhQyzeXc/ppVJ6Mddd6b3Idb
F1HoimZSqbN2D3sA5VE7Gq9ZAlvg/EE/uL/sk6lCc+osZ4yjg1o1+5C+Hktfc3N0d2VFfAoKyq1L
uedLVBNjev54H1wkx2MdjtWC6cQ7ep5dJ8eugKbkF0U47yrbZM9jkz5lJk17RfiQTXEvv6S9+WgB
BSTJRPxCBw/pz9HiXBM6XJOWCpHWQvPwWdsN75OsMak5IGlS5HFFej1VBEMRi9a32WfXiYp6j+7L
fm1SCRTv/F346K6zU1igjkhw2dQfPuoGyHIx2bHyHc2LvtSwLlZAE5BkxdCxVTle+oo+mLyXEhI+
cZqXtMyOtl5p0xda4sjON6oyea5rBBGIb7xbFDfxhQd8Ws2lM7e02Wk2sOzGun14bXEVOYPZJYPP
9tXco0rIrir+v5uAZbzfW3nrZ3WsbYmMFvQjwmxjAhb6xPBHkl0CwBo+iz1ta9sYCGIHSrOx4VFu
daO13M35p/DBns1alM+oigyHPswff8VfX1xn69Q7Owk+j/CjL/joAFtkxQSwL54JuhvC4Rvcbd2P
iGD65NEE3add0F66YadVBIvQbx4NMmh6YMcvAxZ+8kicuEeZlKXpDkR0mL/kIbIEP0Pj2WzqdKo/
RaLpyHiJExJTRZXmnztzFl9Dps3FJJ1X9wQMxL+SKtav50QODkr/jOJUOZT9VxTRwSew5fOFwfmD
jxkJOzsBpOwUgI4LYWUcxoXdzHBDvdG56VCygmaK+xu9KiqfPEXUdHOaX1gdLtvJo4UopWF2Q+yz
LZpKR9+OFiKPdFuaWc5CO4Hhpb6UVWheLLkt38TJcSjys6E3YVIfswfQTSSgHRZpV9lBQUlGt/gG
VCe8d5tBorN1JrXP66rdZpGsq+2yQL8NRFD8D+4x3WB0TIyZLu20w8/JI2UotUAi+bWHtEEOsJbU
HC0R2XpyWzTzm2DmvrDWPx2e2NzRXqe0RfWE6t7hMRFpeCAOOWZcJNlV1kXTzxi7srtmt0foSARS
78KXuPzGw5vNvpZhF9swVUTdPRo0ksy2u1yfmebHGJyjnGpJUtJcdhtuafQoQN0txl4DiV7ZLiEY
gIbFfU2l+buWduL3hdM5ffYYNNhyMyMuLubjgYEqQg55rx98NyRrdQoZIswla4McOQRaDZiAotD7
uyTVF3OtF2NekuG38ydx6nPHacpSRGc1QHvNO1a2eF6vmkmzBr8TZiP8akbgvzbywruZPDsdsEdp
nIiLz1n7L87Oo8dtJEzDv4gAc7iKEtW526GdLoTbHjNnFsnir9+HvXuwKEGEF4PBHBqYUhUrfOEN
pM5t+6HBGLzYVdI1PziRpcud3qPZvFPbtv0e2lODII1Wo/M4Ubf4LpUQYrw9ZO1thnbXiFprlmAP
Z2KZeXt9Jud9DO5Y2noetXYaAzCqTvcTwqhpEg3NeIBwVNDln7ubwqU5R3xlsHZSm7hi2/Q2o2p5
qJREM8AugsXfwZei1qkip1H3SXXrdHVxh6F0fVAHo765/ivPr2EbrMPSgVyuFXPdvqj7CT0PVMQO
FrE7LR4cA/oSIfwG2OxHmALTy1AK9bYA/3jQkefaOOcXh6c0qOoO9TvtXUL1r7eIOlmKI0QkD3ix
9BMGfAYq5dIRTvhQOBV2311LaxuMa26Nu9KcQIMCPw2VjSD0vdm6OolEoXT6VMIFpNtXARqGsTnF
PpAtvEK1+4jwWBo/JBrKc8+gUaEhYUNgvYQUc7/XeFEqT5Y+DvjuJoV352GgmN3YsWEgyVCNyGVm
JuqYh1ybEWBpZDOhLqiR1eL6XnqtP9Fi1W+NEAAC7MPYaOB9J8rP0kgpaWP3R0SKLl8B3DasKGxr
owLpushcbB6GmK8wCVC+srXieyS4hbXLEljm+zRqoht9drowKNE0733Hi9LbNi/RXGXzhJjzZPHc
3Q04XP50+6n+gj60+RETrSx7HUMzu21ID5qdLQmLcSs366N0PfPBGezS86lrqxvAufPoDHwNfCSV
1AOQxDpiGhCos3NkCg/ClglmQqRuedWxyfWqDK5v8vd8afV5iYRplCygHh6V5XX9a5uNHoJog7oA
tjy9wWFQ1UhF9zWQLYENiam3h5jqRvGkKVFDAh6hswPpcZqdX1rXNuptaYsu/sxWpGVx/addeHTo
GULMImykdL0uIwNPFE3XIZkt5kRB6TYs97ASmrdx6L4iFDPvrw93IU51aKqZC8SNojUCLKcrMTSh
KvpyqTFFBpxkJOQSNiwWFU4KZH3IReDkamXgRoqb2d7jPWj3Q1FhxzuN3VAcPCgig18MA0jYCsdn
ZVfPBlSxrO2GFwyxw5cBxLe58bPP94pDmMhbSSuQeru5KsM5HjK38DUz2gwh/aK0F0Mg2nG8r7s4
tP99MIbiUtJBZbgEIKdL1PG2RFKfkQnSGufOm2V7cB1sLSPaahtDXYjFeeQIgpcLkLKfvQrrvJbM
DSbWfKiseHiYNa3+qlCFDkxMBupdz7A3I2FmwKMZwXhN4lfAku7GHjwPaCnWA5ZaWu5kSu7y979O
hxN6eKUiE3XA+Gj+BYjE+Tx5uGnvWoxaDgroXHyHQ6tyNt6e9yN+cixxgaLiiaSsDp0bxsTpwDFq
R0PYoIrRTjDL7kSkqk9tN2fZo1VMah3ELdqPx5hyzPc0Hozv5VCmny0No+Wjmo/ufzR445c6I5QL
LCSMHd548Ji7VNTNtMvbpBO7ARlZ4OohF7kCvRtictNFIVIgsq93ci6s0BeVCTodGxvrl6n07req
lZHYo+TazHdJoU4f2ylBttS1BV5HDb/sP5vK/bCbwkFgTEdbMbvtcNp43TiqZ+HYkhkhMkK+DMnC
XvcbIF1NEORc8zDEJK1thOcB2lN1q913aZyEB6OQ5Y3qQgPTRrO+SxOhxvcmgJxv13/I2fbgK/GB
aMNDCHe89eEDgRmbepTMmMI2ZYbiTlHftn2nIWo5Cs1B/VeJMCRX0DW5PvCy+dfbA3w4DuwmK8E5
ON0esrRCMndTPUz6GJd3U6i3PGswZwD1Cyt7rWM7jVAGcbURiPkkN+Z9dukwbyBuIDPp32I/troq
swhaepx1JJ55zoPrWhOkxBRBcZdK2D/PlAIYZ53DAM/vjKJrRgCjcBk+4KPOzopbeuHI2eJJHrej
/SBNshLpwWJBUDk6Xh/7HYy/WmZgt8jooclErWjd40gSlYQuqrUDykkQSyGHVBTnvbx5qEKtdPcT
7eNyr7ihdZMnQ4GXxVhSvEUAB4tcHhqLQnKhqtPtEEZQ51TUVDE+zxEDjqfFXhStOfOTws9HlBYJ
OKRcnTQMCker8EVSK4SC3WrUcUnuq/p51qX1IyljiPqZ1kR/6nDIPL9hXcB/tEW3dcgufGTTBGWC
pSTrTwHydI9Zo1YbIrS0g+eKsb5TFU37PRlO3D6JOKKzgSRWFQWh5cxvA5quSDtBnB991P6n+tA2
0jkWXWtGC6UMHxji09Bvy5zK1vWPdOEMLtBZFUA5DghgB09/JkT5MpTG0izoYsQCUB+YF40c150e
Kc7a4zGCQhej5zuHycYpPA+eOPa2hUIO6+OYtrqKjcfJKbmlsbvDGkCZfSkT93UYevlHaIucc5ZQ
A3dNivdAhJwnirldjVe1nX1HdHXyofsmG6fl/NXkFwHUpGCNQiI7dnUxuEZUpa7KjjVoJn6sykHe
zrwUKNeWqXdD4ljd4XFi7+eyzj54w6zv544ob+ObnMOTAL7CbgEPuRQZrTXKWIMly2JI9ZAB8lXu
ahXZRR8I1VDv6aSHv2oHFRLftIDqD2VrZTdxDwJ1p0I8RBk/jPsXrjQUIYwG7rjf0h82N37iWXRp
kNuhumkYkBucs8K+jm+yW1QORrBodT5VUHJ8jq32UTRz+Zrndf52fZteGA+JxcXriiiNAHN1miDg
C1Cdg3FwGzMsfcycwvtUUbLvTjQg7+qUVLc2pnj+SADbpWC1fAcDxIV+ejLGykriaMrMQyu00O86
L8l2apEhb2dIyBppKmlGpuEcuHAa5n8tGXFh8lUAgiz5vb3uIzSZqC03scxDLaBK9pDgf3bk0DmR
RY5p1pTos7Gx+c8vLIjwFBXomDhw0M8C+NkbMWaMrMNE0+sOTpIoUXpulfvWTsxsI3G68D0pcVqL
MuQCe3hnu/4VGWaVTmN+KhjMFdSlu0pBVDCPHmVS/AYQUm/A9tfD4WjDS7+wL/iOaEkt3/qv4Twn
mjSRNFGQWgaKk+hA3sEIwcBGG0PrLgbVtrV71vfq+4hI18FJWJ54VGlPRsRMgdvTUpUDV7b9ADu+
R4mgqT7g3qdCS8fJuHPFFmSUSjv/27+f3GVYmwY/jRmkHAGcnw476GXoYHjrHlDP1J+IYr06wBFg
+qYJQHC72uuN36YaYraJCQDFGRT+tDuPNnCPV1noLWQYTX1B7wMi32B3hkpTu8puSz2NPyDIi0up
XRp43stORh+b2Cg/2eADkOVUM/F7RANxDMIqWiikZdz97DHT/FpMPcq5qjXbDg67tohwd+zUHAhj
AiGkogr5NLtV899c5E65i0TsBCMYE/WuSydxp5eNg0jFkMQ/4gRAAc3TGs9NFWPE2vfkSI0eA0ZC
B7eLUqyE63kAEGLBwHCVbvgZAehvl4Z5NOyXaIP/FbD3/9glIvSLmeDaTypa77KCdObHZo9De9yC
Wkm5RZtdG8opPSCzz8TbVgnNPTgl5QXrhyw+hNJJH6Q1RLOPPH9/66l860OamfhL24qR/iJBQCuj
ZKOFu8mz29eQqK86hI2OWKlmSU3saG9TtxuFkT0qagK1A95vDIk31yHjJl0BmrBDhR9x8E7p5ifU
f9LZF2iYkyWYBs6TEaXKh5a/fQiLCCVZTx+UyJ/Kcon2iqSRJFiN8WEeAScEQ1UP/9mdSzA2pWb3
raIf+18/VGQvJL0ueLY+qr7pRSuRQB1lcw+rMsz3YFXQ9LZTLf5DUqGVGHLZte4LMXkSSHmImJws
TGxX8NlBDSkFSPDVEaoW3aSlmt6EujOijamBYtsRZdQgSFt1kZ7DLgAgU4Xnpc8rP8kd/dn4js5I
ZDAaLcMdsi6K9UXSEQfsMdCbgeuL+9rOizx6i6ku+ujWEJg3obylIOPulQPWKGjtyt+zGsJLH+Gz
m7uySPJHAVQbCTEx/0nD0PrtAhJZ/JpNSm4Q6nEotbwhfqCKm/1IrYyTqxWjLX1BcmzvdDQyflUS
+dCD1Afnoam89I2Fg3dsKQn38vXn7qzEi4gfVVOXTjJ8CB6hValALA2MdPSKALL+BFBG2hhSz/FA
tpIMOprsKoRmeoKWXf9Bqm2KeYpk8QvCR+TszW4sXpImgfUr68q9qfE50LG3cWckRYZSVzZ+7fld
B2aNXHhJpsj3101oK+uKxAjrOqABqPlVA0Y3ARL6U+TJ1yE2vzFJ9fP1BXpndZ1edFzj6D2hiEDN
iQTn9KKrXOQKRI13hmoLNGGMKqxupqxRq0OddiTpbbxYNeikesXBxLIJHJpSTHJf6n1n+Z3UG1xb
Iyf/DNakRH1s7O3w2W6wlBvDievRpbMLHtDJ3dcEjHCxtyetqckzbDqILlC0lwSEeP9oSGwalXGq
2n2H+Mn8UVSxkTzrsSFh+JgOaNE4gWJTKBMKbGqYIX9iRv9FIrK+WkBzEuh43iTvMj2vf860o5Bd
jXoq9I7bU9hVh5j+jZtG5VOiTP0bDo6RElBYoNCvplr/GSC4ibkSS/wRT2HqFZ6G09Vt2JXOVx77
cbizADihSUH79bsYBypoTjomj54JqpHjWJR/2jjGj3pAxhkF3EiW+64pK+qGMH2OBcAhBXzYjPF5
5eSi8vMGcI/PKR6+1biZjPvYyER7q7W2iMHD50g6RI2Xv/YzChlH3KAgOfZaWGzl8OebDos94mT6
/tTVeUBPN4AlTVmOdGqXTqEazBpSQVVHS9zq9cxv0VbCCcds/zFG4nllGZZe6dJeBmpwOqjZQUvT
0QIMVKOqj25HZwFnQQkZQJ2+X9/hywY+3eBoVFLBpWNI5IIK7ulQbRRleRSrwLibFpOU2rSGB6W2
m6frw5wvo0lbEpVdyHZLsW4VWLs0i2Ybg/HAAMWgHZQoC59BPOCcYudgZwbZJM+tZm9BSC7EKVD4
ySFIOoH7r9NO9GsUejdJHPRDVOIlOGs3qEwZTxRiuic9jK2tG/UMZMunQ1rfcS0gtvQh1xwzx2hk
GZkGVkqgF7o3MU/9d6pvNX5wiZJ69y5W2DeFUS5Gc4g+fEMzB1q4qqHY4fdNGOZfnM5enJVp3jxl
JdTSGwu9k8ZHCsuz9nrUKbXf9Zr2ij2M3vsd/cRfCYCLKijrCdiTBIKAeFUCcR8PddR/d7LMjHuF
o4HDUDnLZ8rDZosVuG6UgSst9SHO6mGRRclNvPHgaingHosyIPaf011RhEMFhhEEG8+vqtm+kebG
q1CwgN9BLRdf7UxOKJU3iqPs6SXWNAzVoe9pA0aZfsiRV298XMrrT8KSszhOSIXNAbR7Dc0cWWtv
deXgGz7lOlFSKlMHiGFoJN0eRUz8+9K0dAgFIjRb2gws2y7rYrTC60ovn0Itmoa9yjWCfkeJ7eeB
1scojzyY3u/WozOC8xtdEH+OvOyXVPPyMa89Vdxc39xnxEKe0XeZCF5SajGkqqeHyGmsCcOdIQtm
I9YtnxsDowDXVtDlt5AlyS0Mu7AV5EaNMYTpZqH4nsjC0cfQDTlYux3VmQVM+v/K0pBwi+sRMXrq
DkWfyE9GaDr3nttKSlFqlewnOWOa2UaGj9pU6be2OT0hAVnKPeLzsHUqEVyf3zsi5PSS4BWkpwCw
hpYXeeLp/NpiNtx+8NLASHVEBbNIN8gwVKyOQ7sBPDlMjYNSzpDfcF8a2C1OtvWKe8RcHvXYngy/
AfT/o88xeXgYjFYvnqblSQC1RZhPRjZU1iOc0Kz12XjEOoZE1ngxJoQ6yfcaCKfVsKyevSHqH7FH
kOPerXFy84sJTXbOteL817e58oJXvf3bsAu0Ka8vwflFgqoo6jpckpRL8Fw+XYEJWqeDMVcWWFNV
3skZabc0ooJcqjZmqW0RbbwA59cy4y0MdxgLi0Hp6r7ErbgdhrrJAr2IYw1VI63sHr08n4/X57XO
xtm5XIuUqBmMCtBar9rSohGNeisNBtSTHlOnrVAWbbtn2epy/89D0Z02FsQInSLIoqdLCLSV8pw1
5UEHiPOIuCKI9852X6jDKBsUk7OSMNOCdrEUcqj50xBfLV+IGZhTuEkSYOsp6vtS2DhS0f33nsZh
ou9ic6eSWPTg7d1U2GRxeVKjcqRaEn7mbKc3Hm9g/hSm7gwR0uqNFy/LBbewAAq3Z6e08V3fN/iU
tYoW3Zr2YP0ZdGzBdq4m0ACijiO+NJa5EFuLmc6OpCHd+6rVta+y6gwbkheFz4ewszddMc73qs3B
eW/KgtakAXi60I1Sgbet+yJAXX8q/WH0hPcpdBTlXslbMnDFHUZr4+O+Z/ynV8QCFgHvSycQtMga
8JQUuaZ241gGqZJ5OLv3ln7s0s66L4Si3kGNtm4K3J53yIqJ/0wlwhyxxX7K94zSuvHQcdtZqHo+
tuWMxSfVV5I9r8hBRmuqKHd6Z0Qbl/Z5RALhFQlVwjuH0GAdY8WYf9jzgF083845jr2BZFRf7uvG
oiXstMV978T9xkV6fto8xCEW8wht+WedwYS1mxWEuG0AD6NNd8gVWq+lg3c7buzlxvyWN+f0g0Co
hHQEEszl0l6LE5pwBpEN6qp3h/QDEeXBq/IA0r5FtFV4T1WkSh8qhvr9H485fWBmhqWCpRFbrSUd
pM2tVU9jE7TSfaW+kFLVNzMzkIPRfLw+1NlGZyi6vZZjo1bORbs65Yo7QRObNOy/kAT8zyg680gx
qXij9091xonmLbzbuqMJrAtZOfpMOmoVHonh6ckyuZLdtqvqoEf981McFt0CRYYQWHfNeCwsbVHb
iXv+zoNxR8uxDBBPczdut7P2AT/DIoTGQQOgGQn8qplS5EONMkHcBnGaKL9SbXCxclPsg7QgeFEj
G817s0oVAwahm++EChxKumW9ceTPV59OH+cG6J9LF2END5M0e/CHnEWg5pp8FK0371k89xYrxFHl
VyDOvPEIn21ptjNJwaLcwIvI5j5dfm2AFRMmSReE2Dbd5DqFTcgy6bGIpvnR8gr8VQTa1rTo8g1x
jbODy8gajVSgPtQAQB+fjjwIw2xnlLKCxBaZBkNOF3eVRXJNAJSGG9M8u5mWwWBnc3b40pR1Twfj
zCoS/nAXuJ1h/AReoN10nVrtG1Mf9x6MzNsJavTGoBdnCJATqTsANkR6p4O2g0GLHG+swKWAs1d1
2PhN7ek3eZ31t9eP7aWheJ08eiWUF8Hpng5VZmg/RjpewoYa2zshhp9I7w1fzc6JXq6PdGGLsjVR
30JmkuBtrYkCDSUv6lEniIwV506OU/8B3vtbnMZuD0qPwsf18c43KNik5RHkxjVQKV1dSPCDFTic
PdAGbJx/OWEW+84cuvbOtWj97vSpMFqYaS068tJyP10f/HyyEHkhvqkEPYtu3Sq+inHG7EEcEqJq
uXuMOfZf0KMv7hRuihcokf+P4Tj1GlTaBfi1xr6QCGGzpRV5MHez+YgLt9xNDb0rK3Ky7yPaAofr
0zs/FZQD+IyA4N5D1tWuWSI6HBdtptfBs7GFPd2ppQj3jRD1Tus05b6cjC0o1fLBTh5RhPFIfBbw
CEAAqEWnW7Ug+piAHfJuCmkHUTEVOzkqkGbbpvapxlnkcbRIO7PKH+x6iDbmfH5SGJ7NRHdwUZFb
+6nVjvTc2uxy0EF69qzULpogbLC9RxNl4za/tLyIlpDk2eToQOtOZxq1jj5St8uDcdKGhzIj/wrz
Aj3VuHDfUEsaAVJuCiifteYB8AEGIPyi30o/fI3cAoTjzAomw4EdjdWHaNHMPs4FXRDAUPqtNRv4
KSBaSgMDRbHHJE/Fri48683F5giH8FT9eX2TnR9gsGwUexfxODgEizXk3w084FxRKZD/DLxCrV5K
CflUGKQEmlkgRuV28cHpDGXvVa37z596KSKgkg1ngS3urbZ3rJRYwGMFEqh1ln0ZOiq6ll6J2yRx
txyDznhVCJLxkQEF0ct/31ens7R6PPpIKB0spxzvxkLA54ne0fyyCHXf5INltLu0Em4wpgYkESuE
5pRp+ZccZ9XX6+t9dmfxS9gD3iKRQlCzftGR/3Hqwhoc0OJgcSp9+kyXO/kguwj/qsK0Np7xs8/r
QWBbeIlAUIgX17iLPC2NMTLsCY+4qfkIQuNBDpr5LRuz4gZVgvDFrET7JhxdufnXeYIvpoSik4/R
pbWWH/ZXY5jFxicpndWgEZUF/I1EyETO+dnJop9ZqW+hZM+XFXIPCAZCFq4vjtjpcAlyr3qV1lrQ
oyK3W/zij9hz0JYaafIMolZ+XZ/eeURKNRMCMS8BcuhgsFb3ZOKVqrSVWQtUCjAvpjemzyKyk2MV
Ew/vZD40u9CzyZPTrPgm42LyO9VEre/6zzjjXiw2UCZYBvAbSwKyvq6jWrEKfBnVoMNrsHztUIC2
n9Q61b5BCwGC5o1WPO7JuHoTIebSDXBmkvUDjcCeODk35i+6w6E/NKGhzTulUUfLxzWmAXAtIdzs
urKxe79EnBePdXQykl2JhXCF00KK9vv1yZzvVQrEwB9gAC4tqLVeJhowfW51oxZU4MslqCXHeZVA
vJ4zxQ5vDCVPDwnCWvvcnrZQIUuk8Perh7MIrHNibNoBYFPWvMMexIDArWr2s9HQ/ahy7bu0HqoN
sMT6xVlGWcTj+GKgkM4+FsZPutnG6uyXmj7/Sp3kRznZ+VOfeMojxWaatXG7pf1z9uD876B0O+FC
wdVd69ePrgkFYTBnPyKOb+hDgMqtQrfZT2akf9ZaFNPyGgakDygs+VT1YJVnT5ZPZlm1xzYZmo2L
4eIiEDwRefPmohJ1elLNyc5wW09UcBIl96zz7ofLeklwEi6yEsVgHBtALBsn5b1+uPrEdOmQeSda
JZd9l3L460KyirCtyrCffQVfyV1oFN5RaTPvc2lW0e+0AbKR1ogbdIM6HWH6ljQAm+g218kvER2S
T0C+msALQQ6bTompejiAzCr6/NsUYaAR5W688T6e+U7x5UDLccK5lnme125hadVNqLyD12vN3nmw
cY3fRajzoZWmRJBM7NaBf5F7KrIM8Ri0ZmbvsXN1Do6eKp8BTxLQ9OlWofGMjrD8qgVTCIKOa4cL
8PT7aUpF0SjSF5hgP/7Q827Ag0UO3pdxrty7KgkVdY/0qhbtY0VQSjRRdlF2Ra2K24m6Jy0VEnXs
llRFfVYQGPxS24nxQmkwGXalBdwjuH6rrCPK5fdytMnySJ+J3VcX9QDUp+yHTAKjS7oXFL+TO4E7
yl7YuJ9fH+rsUXgfC0YWSgALGWHtFDbmNlFaDjQE3b3+s6445WdFAXwV5YN4ayLV3AHNStnedXKQ
itMFs7C3BHHXL+HyG0g0F5jSEmKsiTN21HFx9ajvVsb8W9ESGn4t3sh+C/b3u1Vm6taklxrE6mAt
URWlr+UNghNwuiFaMmcoz9ydxixo73cy9hXKCjf0PXHqwqYI84Qqc245cvqxAHC7y6ZJNrvaCMcP
1z/AhbkvOmcLKQ6w3VkUMHhITVZRM/sFjRdm3M/7KDXLO1XtJKKWs7GRQryTzNZz1+hWkGjDhaAP
ejp3BRGxkPFmv0fk6FYfwVQ/WdXU0e+HCCp2bheCMsyVjgBflCK1/Qjo+k9hQSPcmbgaIXdlpC1C
I6Ei34ZUQQ+lFDHioo4xK8eJ60Y5IgjS/sAA2/wQ5VPBponq/taye2vcuJovLR+4QTYvhUzu5lUQ
FcnOs1ACkiArSmXXjXb2JF2n241g4P05C81/bJGzVUEa0CGHy0gEtY4RG4EVDwrl0m+c7KfwRjXA
1dICCNEUiO/lXBJ5M99e3yJn1wH1F8JRm64l0TdaQadfrJkjcGHI9OAlaLr3w1zAAHSzCEUZfcuJ
9eylW4ZaisIWXRnyvVUI3ETzOIeKy1B6pzzg2zEiR15KiGuWjchaZR/mqus31vTi/EimFvXFxbts
+ftfz1yIebRpZF65B8jS/KQ1He+7VkUed5E6v76UZ0ET80Mob0GbgnHnM54O1aZs/wl1rL1T2dW3
FJ1Z304AxW293BfHAfKPLjRnm/bF6Tg1zj6I58LdLMJwvqMYQt3FY2H32ZyEn40wK31UUOof9lAM
z7EmQa5hj+aXdoE+Stg71q++GcwgQ5llYwXODgwm7PChQDJTP+CpXsUyrd6MeoiuPNVDw/tE0jcd
oLpIqJ4SqTWUjjbK8Rc+LkBi18YQyKSvuOb1DJgv2UkFkKipHAdFIA0cGh48fjR7Wx/30tTYtO/T
44iub/UsSSWgKc4JftyA0VMwm10U135fdfmxlpqysZSXpkZ+voh/QGUH3H76kfVQzXIL3sJe0Jb8
FBe41pVO3dwLx90q/K5LXDwNFiIrzAmMPT3gVVHdpUGvmkio7KEhIYY6IhyP6vhkvHFYjIcOF5Yn
VKwGJWgUKz2oWd/vrx+cdaKz/ACmyZVH6xBw3+piqHo1dMISW3TbaaZHcB3Kc9kWzc1i2vk0yym5
G5F1i2kHTkVwfejz8G0ZmxB4KUNxnNbiluSyVa/ZcFbHtK+qg22KdDjC18Asm8g7vGlUcq87KhE0
dmN0npxjaBYjNsvAb80/2Vw2gaOhuv/YzLn52khKs7tuVuIfEZKL6JhCudl4lS5coye/ePW5oqJU
opbcfo+pTPfJseVwC7cshfVqAhhEYvrTYBKaX1+nS4PSaOKgkTKwKZfj8dc1ajv4XZELV/vBC5M/
sm3R3tIy9HaKbnwGzyOCCMTC4fqgZ/SUZWOwLWkrc6lCk1ndJ6g5UApUimofN5oXf088BFl9tevD
9N4q0QQFiwqYa1+3g3mbx132o5utPjlAcp+mlxG9fIQl+wYPP0OW4MxdyGGfrv/ES1uX9SDUIfvn
lK4+RpWnoNpi4pthLJwA577p4A7oDWq0v/8MAmi82phF4Nb5lg3vpQsJYMSi4rhIEVmrV0BLE9XM
ZV7jDGb06BeqqMzwIawvLpVwvGCbn/8808VAne/voqxyhhNpMPLKY8DQ+y5r9H3nmin+gVXoY7+p
Hoop/l2pRvoNNcYth4ALE6WjgcoPZYhFZ2R1E6Kxk6QWxdh9EeGxp5l9cSvyTOx1RTGPkWZuCadf
eF5tXvIlXICPwz+nW310zCaswoiFJeDTA+FaZXyL3sqmdsryhU6CZQiThOck4LSoAJauBqqRhwnd
ka5saCxI11mm9nEQYfcwtt2Ibs2kHBulzvwwpqG6G0vRP9qTgPtfRoW9o1IR70ZNTz9c/84XTjqA
iCVF5D9s6VX6kkoPST2hIWsI+P9J6H3mK0Bjb8o27D6C8zUe2rR6vT7mpSUnGoDBtbRZeO5WSz5n
uV7ihYKnbVfu8yi3Hx0lbjbqaWcbCRA3mShCBcuFQgZ8Okpam9pYIFXqiyhNnzRtn6IVlS6QZH3Q
xMbFcGEw5GfQ9gMPySd+r8D/dWEmKWVBhc4On7VMfGDh2MuGFVTUSah3AnjSxht6aTxuoEXuH0IX
VbXTyTm13unq4Lh+hVE7ONLBO9IXtR9Vt2z8Jhk3EY9nuxdg1cLMYwODxQfvdDrgTIPC0SedAXUF
Oo+Sx86vea6n6NBhJosV8dhW8d6aa9Sb9Qh5sBgWhu5r8Ay8A/Vo6kuV3hoHBWNaIMDcZYGViLgM
cHWN/0xAOj28yKLm0BiIWu/qpM4exiSphyPuqJ23UyKn3lLZONv7zIlECFEQMNeaue4OGIjwl2Vd
uL5rKZDfdCD7yPXANDyUstaPGrKWgWFtauudxXoMS/BDhYKWExfk6obLDWG7igDDoUmjAwE52Via
9aUBnEIfvY2E7+ysLYMhqWcRf4AXXl9vhVQRELcYzFycy27c1MHDoiunaEtZ+9JAyIFQYMRSjHd8
9XjXCsl7oxSeP5TgXM3eHj9WlVV8uX51XNr3dHIWc2juUZbxdBuOdmWouZQAiXWn/6iN+LBVIq/8
GUG1275B++r6eBe+FWRJGH5Uj7mr1vlyG4sB9lkBp6vMqDeKsqseeqSPtV2lV+3b9cEu7EfuD9bu
fU96ax2PEQZQkmLThZ6k1j1qhvwzG2O6M+tM3HplXjzkbNmN8PLCgi5K6PiCAushkVvdxRKBNJIb
y/Mrd4AwN2EYnwF29RWcOt/mQd+CFp8X5Ol3glig/0u7Y2GFnn7Bycow5KDo688oSEGKKQpsL0jO
G1EQ4GVI4Ec5ji19S0Ngap0GZu7sHe2xHW6QQtwSRb84fYK55edwca9RMAgYhZXQ43CBbYhjMVSQ
5pbCbhE734jlk+D6Fz6LH5n8EsNR+CH5oNB0OnkHx498jrlFlTK09DvibOcp88bhIUVO4202Z/Wm
6QwXlxJNGBtjX9pdECxNzGWXcGcdu5oIpvSDAwY/DbFIttBffmgSWHhl0XafRJGOHzESnrYI3e8t
uJOwhynDGGWHAaKm07667To6CDij5aFftpEl75GkycR3qEMIbItKmbrKhzsr0QlwvfyD2wE798dB
638pc4fzbmcqzgSpEIrm0XUQ3vL1KXQ/hqE+tn5C9lMek5j29s7ro77xMWHxij1rC8evCadYf5sL
Nf6cDn1JeR0IyeCbg43crokq0KG2K5SAAXR45X2mTG2+S2eIhUGvu13yAdGz4aZM1GrctV1RvNqh
hfq3NNww32iMXTwThNiLih85Ba/R6baQaph0VTqhWtVKG80M1Br/2GFV3DVAefedPhc/0LdB00t4
9a02p90urb3xU67Qmtnlkay3zEIuHAswA/C1CS9QFDnD+ghXpqKbdD8JS/F1bkZ7eRLT4T5F2HiR
WI6ijdrOWVWC6tb/gZgJRWE2ny5BU9ZNNXqp7vdTZ/piticfwLh2lAVQy92g9FSZ07qBo0kQ0lLf
S+DVXj+cFyZNykEUTHSO9fPaKD1DWrodokb3C1blpjYiyZBdrnoHJKnFkygktJrrQ54/L0DjMWPh
2NGdBBpxOusK/xWay7XhV2k1P4xmU+zwv8jhjIqtyu/57ADGU2pmELzeztwQ9FgXZDY0OvN0JK9S
Sxk4In1L3TQ56Fr6rwJYXKjQ77nrMP00iVFX17ytjKqR8K8PbBR1hWmIj7WbV1+kRsH73xdxiU3/
FxyLN+HpIspBb6OqtnUfEx0v201VIt6EKG0noE0FifH6aOcblSQRYRMagDwXdLRXozkyIa+IDYLG
jAp6leZvtvCwcMhSTT3OSex1+z5T4AhrWV296fmobD1a56HWwk9EMZ0GAvaf6/zJa01HROYI3Ldu
1fs5n41PbBqxMdFLG2YxAwR2DIHD0pe//5XSjBZupnUO6SidKnSpbBka+8yAv1xSdXqdPS7d6yt7
BlNa9swiqGAsfUo4MKsR1bZBLyspYA/VnlsF2qSLQy86LKkQf38BvgBlNLezwm+Kofka0ugg7SjD
71He6C/Xf8ulgwlDGpEUenWkc6vt28l+aKYR0mlvx1gxVkV8k/S2elwsFzbW+cJQGppNFAQggbLg
q1RukoahOFBS/DDV8mczdT+RiYcPXTR9vj6nd/+R06eYPGepfZI3QjNdi3/g5oa5UtqavjO15UdK
bfXnkPinJiKQCfJFQKFfACeY8pA1UTftpqR1sCfvoC3tYrvDoil2SnGIRFPZO8uG2+drDSz9fz/P
i7EqUSIFcZ3m4unGc3VF7fIBNDuN1QY/ciAKAdoTxYhyhF7tNxZleVvXi8Keo4tBNXyBXp6Ollpo
ovSdMPwCRxIDHYhaEzMGT9ocf3QzacKZSKP2+5R79ADQ8Pkfzs6rx21j7eOfiAB7uSUpabXNXtfY
N0RybLP3zk///mZv3hVFiFjjICcBjGQ0wylP+Zfxd27TkFx0/j1P1scy3DsG4oOvfxEbASk/IO+U
jFa/iP5VI+dNIuOYF2UHBBS0Xz0mG0eskaT/dXAvWwgWObYQoCFivC4K+TgvXbuzMOLpWf0KAP1c
3YTrQB7Wsi1RsQgNyhBfjnGAiDiRRp6RJ0pqN3SkOCLsGLIfdGXznQ7e1i4VkRCoPQCiUFdXkUCM
sqcUWLnsBUU23st6lzxkidx8NbpwvqcKipdWPpVeVC+EgJkUqj8HWS7vsikeTkXTZp9B+pQ/x1LO
7o3SSH7f3i8bdy+6+OxOyh2khWsAo60jgJqXqeyZFSZSGjLkaJA0ZrSj73qNpRCqn6BUyHUhYHLy
LrflbAdlPYc4i1W1aqLiN4KUaDpYHW44VTX8eX36UpG5qUJfQv6QLFD6kIANd0LTjUeAhhQEL6FF
KurBlz9jNPXBsuJGJhjLoy9qGtffdTWOvyHWYD5M4FV3Nv/WruO9QfiJZ4dndvW6KsJPubKxHjEg
S38obCs89GOW36vOWJ07rQG3RZ/zfPubbm45GGwcOrCaKAeJX/X2qWM21ULG5Jk8ef+KPth9NWbz
F6DYxamwlyxGqiAI/pjm3PyT0xfQAfUL8xbyc/lZDydzdrtQzkEJ2N3LmJcYLN3+iVvfAQQbHBF6
92AUxLZ88wvLhXYTbwcmR5IcHvu5cj7CkENzD4GJ+sXSl2Znn28NyOaj8wVCnLtxlZLEqdOPOJkq
3qCWIX6y9Ry/pDD2NCQrzbj21GFAg+b2JLfOFghEQRUxyTtem3dvJim1llzp9ax48qwvn7Ga+4Zn
5vjj9iAbzy0h8P8Psrpe0iKyq4m+lzc3UKh8CG0LWnpOWOQoY3bT3ywjAFms3ui0Um28/G7B0vDq
F5hToTyr5QeSwH48sP9nNAlr2mtttKe7f11iEHUcaGuwB+BqrclE0qIrUlHFRMOxmp+rHk/FKW2N
Y48Xzxlzo1+UPKr7Anz33fsXFr4G9CUKHGAixMK/+XpOlyyp1SLUAiIYAqiGE2qXNsMzBLp2Z6Ns
zpFzwLMkzCTXOpsJIAnJ5Ob3Wiecmh9KrgTj45RgKE1judDQwUJG6hhqGFJ5qjKF73WTJlAlXoC9
AMQMmPe6CpmUcTZGNsmqitrVMZzRf2nkpfhYI+twuL2q101RxoKRgoUbsl74oK9uxIpeWYlFk+ot
pjlND+aQjNMHFNvG0EMFhkXGoxwwcyGnjfSUTjra501bkMRmsyqB8Nek/wJ9VrqT1UX9t0hu9D29
xa2rAkFgOrb008ncV1cFIKYY8+QAj6cQOlmlxHiFLFH7iGHRL+huy06AsPVECGoX8iKyiI9WR6rr
gZwYEyUsRK/hOebatwEXt7ugz7KTPdaWDwW829nbW6kJNULaHnwI8kxnNcfCMmJtULiaiqXpi+92
OkX3euPU0wFgagXuM0E5fR4WqXf7uJC0+7FNx8KVImCKLplyVP7FviARBWRJRk/2u2Z/ATxQSnaf
7EXSVEonOTSU7gi8uU7/AdBsOcemttrs0FXaMp6iMIYAR1SfsDxDpv+TKLk6kJuDj3blCY8fYO9K
uLd5Ny507gFeEfxZoPuseaudKuVky61MGa/GLSIOVIyx7fl4+4iIi2UVqfJfR2IUVQPc3dfOtrRV
+wEbd4w8SSbOU7kY3/K+f5GTWjq9dyQuVnaA6P5jAbV+hR0naJourEx0A8b8FIc2EkQUyv9N6qH4
fHuo613OUPSk+IxixPVbGAFg0FqtNb3c4sG3Y0k+spmwYpCgH8ySMh4nY552VnJzUJCBos8HgG6t
olAvugVJEpc5nqWOAoZJIZ4agH10ULB+jHN9Oju1vCdLen1/ELhQxwBJxivJFXf5cGTY02hqbeFt
F8M/5Q1GDGqSjRNKY/nJKnHEu720G7E1RFQ6/QIgqIjOzuWAaOKMfUp9x2vmefka5RVNdsBe2Wf4
xu0BBHHwpKDsd0gaVXsKJmv+0pbz3nN5xV0R2EHq4cKSRxQB13lOhHfkiBadSYRVKVaKgo/QwwmT
aUCUAGZ37Spqp92HvTX97MpI/ZAtQjPICOARuWpi1n/k0rR/GkVSdU9GPtbfUU5AUDMyprl020Ga
ftW1XTtHJ9Pt+1g3Gu0eion09fZqisW6PH1Mg4opywlo9qoTrUSz3mko+niWUo/yycyV2Mb/Ty2p
yUf47YH0nqZjzxWWHtJei0uvpEahn2//iuubhnIBvUdKGwgjI9py+Ukb1WzlQIMjqCYNxEkjiV9a
5D524o7rm0bkw3DaBXiO8sRqlAWLyUpabN2Tp1EpP9VDlUm+Lsybq4U0eufR2RyNKhhZl1CFMVbb
FPfSPg1NR/ccvEqbezpHY/K0qOiweZbZokd4ewm3hqMIhdgBcq1CzupyCVEaE6QunEOWLrZ/mnZS
HPogiv8p1V0PiY2vhXK3cGGGqs09uip5dTjJCUMLiyS6if6nIBD2rQrjnThh41oR8uAE3WwM+uyr
awXwsQ2qkkEWuZI03BfK9EhRL4LgMzWLec5Rk/h5ewm3bpaLMUXg+jYGVgGC2ENh4cgBhwpUQ3RA
nGg6dpDtP1HZDD8vs2InOE6O0ymZIvlhaKfx++1fsfEhL37Eat8YQbPow8yJnBGlPKS4zGKtXjXI
9oV7UuxbQyF4T/8UOAOZ6WoosINtTk3R9uCvNCrKM0twLy01F5Q0LXu1AfEfW9004J+B3xHxiBxx
tbgVTcPKySpwE9KQaacqyrSPutEu2slR8jr1nVhFQdbs0mW8U80RQi2w2iB/d8uGypwCDJm8GDyF
vtpWchDqDX1p9m7amr8geub/krRPg5to6riXEW/tYQ4I6TeYXeoiq8EG2vYFVAoGyxAeHBateFZG
ot4olVtPted+hy+79T1x2GMs0lKepdUS62EcJ4OSWEBTLEnxUTWwR1eJ5TgAAjiU/97eqK9FrPUX
tegyUuAiXwU9cnlcEEsDnN9zREnX+X99HPvOq7u4B6OVZerneIln3eW+wmoHNk1xGhqN0ksBADPr
huhFCsbBv/2btlYAx0fiSIgL8LzEF3lzghdU2MIInV9IPHr/NQ+bwatopkPLNpTT7aG2bkHkiFhq
drPurOlSNuL8cUYN1IuTsfmZUFW/r1BQi3budbGIq0Wm7C/aq2SR4GpXixxYM76VBciYyDDw3MYy
Wf6Foi9ilp2kaW4j5fLPBL/vnbdy47QCwAO2QIomamqr50QvtTknDLC9sdLtAtGIqD5GxJX6ETe8
JXTn2cRFRpWr8EvXTBkm3mNnKTs/YivI4rpwYOzBxRZE7MvPWS9T2SO75XhVkFiIcw+SsviNBWzY
rfpF+hRJeR57k2mF2DaDTAmRuTeW0TfiLv4ij8vye86y8gcYWxawNxW8oPXeskIXR16t9Wy5hWBm
zUl1lupoBLaiVdjxJg0Qz/cfTYOAVUjwCCvMdVdEimOtHWqh/DNpjk/7H6+HTF5+mUmt7BSfr88A
3iGMBGSDFifx1OWitaM2lUPQRT6dge7RilGhQbo14ymJip3NeX3BMZTNzQZZ3oKguNqcSmel1Rw2
IAeHvj6lphBrtrXilM64F4PU2APBXJ85qqgi2KZaCix0DcCRyKnwR0okr3BQawwxq3ftPtkDOV0v
oPDaFAa2pInIeIhf8eYSqZe4yNoOkoiEqiul4pQXnxLVs1Z1zru3BUNRBYCHL1KoNUDNmQYbG7SJ
xmgJoqWp+h4Qi1AosbXyePu+2pyVGIjlA6uxhucHg4aBuDNDcwrM4JjlZe0hlicf1Apps9tDXW8L
FO1e815YT/RBtMsFTHpolUmUSp6qZijqJY4xH2IpmEEsWR9yWf9ze7grWWzSThmgMMEi9XWoRatr
QkZIFfUyYH5LynXi0lZBKbkL8GPFQwCBSjTe5U60BSPov5DXGqd3u86Qf9gIQeNuYmlz5zptY9SQ
n5J+fB7xvFZP6KDhhuMuZY3lzM5Pvu4S0gUg8aIxL3qF6wJ9QCDZ0xCRvCkozc9mM02f0zKe3LrH
kJCfNvihY5V3ZqLdq4ixPoUxgsm3f8P1FS8oAmgQ8X6Rxq4RZdFsjDrVJVRPRxNjylIg1KNaPSZN
XlIGq9SzxbV7QOY3ecxayFS3h99o2zA+pSXmT3wEMvlyl1gRZvbAQBHpT20BAYOd4yXI4v9SNQnL
BzSjWzcPk/JHNCvNp0hf4iNl3eEXngINKHetPxlo0h7LbBiCQ+JgpHf7B16/vPw+wDYoyJE3XnUy
X0tyiWxJ9PAc+6CnQUpeoESYA0X9CbGJ2VfavNkZVIRol889vTMFSWI+C0do3bHL4rbBLByJdrIs
43tQlSXvUzP4amV1/iyby7mP49lLpCHaAdxv3Q9CuwJ1RRpVhKyXn6OGDAxeM0MuVlFQNkhUy3fy
wL7XjGKveLIxlGhME6iiuyV23+VQUqTGxayzspCcidWsMQWqNZXj5I9lk+/ts42jxmBEaLAw8bRx
VvsMh+aYv3g0QtWa7R9xVXY+bcrel/tZTg6ZmoV/UM1xguOoo00FI9xw3Ggq9iSbtmYthAhhMzB7
bvvLWTvKkuJsBs8UG7o49BxlUnCDjALrobWN/HR7824NxuallYSIDVn6arCytZSg7/PQd7LewspP
xifHHfBXBY2HsPUe6mFrOHGVcZYFPnXdUhlKVa7LBrZG7YxAYaSs/CeXgeQiUtF9f//MuDMI7im7
EeOskhxKuH3oAHzxJJ2cNdOt/C5pYyw4JlTf/2Io2n9C60ogjNXLLxa0Y4XClRZ44ZQ4WE0sWui1
yZD/lhJz783cWkH6L3jVI3TEIoo/fxN0QGrvckxhA0/Xw6H3CwjlzQlZZWwRczvv3p8oUakFyYxA
GyA09snlcKlW88FGKfBUjNOeInNMvTLD84DIWAt3lnHrfVYBogq8HiUqWEOXg8Uqojx9GwdeolPJ
eOA97L4Fhil91iql+LMEad2i2FPrz6SqFpVyNGYxcFPsCkWbZfpfj156wA0YThg4EExgEmNq6Yce
44tftz/45i8V3GQboS1ufX11bLBTmyMUSMSxySt0DDIbLrYUVN0hqS39ExFcr7jhElUfqlqOZn9G
hfEg9crgxkHbPxsxypYxps/c0NgWHvB+XO4syhh7gIKNt5tjzf+AzSH7syYshS0qZ8VsEMyFlnRo
ndR6hP/gIJYxagfKn7qPliD+zvXQGm7WQhq5vVAbER78W4TXOPCs1JoGEMb56OgJgL6izftj00sD
yHeexWCanqGNvFePiwAPNCrPElw/uIXrPKMxZuq2DlcnFsX3KlpRHqbghEhtNp6U6f2iIGI4MRC+
AIy7foTzRVbbUcZ5MOm6+NhQPzvAeYjOzoRhSq2lVYH1itF/WYas+h5aTnGO2sE8N8Ni7eQH4hiu
wgFAlYgCUx4H8XeFq0Y7oEd/WvK0QV3uhd8tCrV6e3f7a27sJpJ87m1CZw7qWqOA2EdywkCN/B7b
xLt0icKPUjI6SFHmlZcDFDx2/Gh37lAMi5X+vUYxfF1kOIl4xFtFi3x1PRSa1NvaDOhGq1TlmCP+
j6W0gqJcE+m+URuyayM5shMWbNy3cLfod7/C1Jj25Z3UKZNQ9SF1rZXAOoAOTX386axDMO7ffxsR
CGIEVD7BKHJa1qWihkvc4SRGvrI0S+yB/TC/6fU43Te6HB1UJ50e9SleXGSKKQuMKbSGLoz39B42
ZkzGb5I62wSWlEAvZxy3To1inxn68TIqp64koKRwkv3XE6jt3fgiw1vtW12oagBhodcvr9WsYyyg
LDr6EZy4rDxX9JG/NKbUnYo4ze6GvK3/ydLOEQ9rgTU5BN6z3lQwRTIj+LevoURPHXSTnYRn49KC
yyJwDuInUUy7XIAGkIOuJQAoJCf+o7WgS7Qwsg9mPiSn0mmnnTtya73Jb8hMKcnCClkF1Eutg4Cs
VAwgpoLW74gVEvdzDQkmojX6F3Oj5AnyirovzZnVYNRUW8TjewYrW5nMdXIenSyxz2UBv9ZrtG7Z
GXArfaM6AsLcoMfF3bTaTsBqpNxA0cMftUg5DZ1mnSxYrX5gBCdMTj6AgTWFqVB2DglA3Aqjzw9t
Myh+iyzbfaKhVTmEFeJ9o/7j9nW2tfDkMZCW6GkSkq4e8QTj0tlOtdgv5dI+Jov5vUGTzW/7INz5
xGKO622OXjHRGk5XANjFMXgTtFFVlBfL4BKhJv3BjLr8vw5jXQoKZffoFIr5Yliw/R1Lyj6+e4o0
MKiAQfPhq6/PciCZehAERehLBbJ407Sg1N/GsO614S8iRVD0gFRozgpy9Go1gR05fVfVoV8OxXIy
MGd/MCOIS2lb7IkHbLx21Kc0juZr229dvZ8D1PhzMSs7VIInLQq1p7JcovenRuh1C8lEyi8AY1cT
gh0UZbUxh34RDyHmN03v1IdkxH6+jeW9LsHGncOx5POzgnQJ1qGvNnSgdGIiFyrXxqOTD7xoczHF
blw7Q+MHkt7t7P6tEYkZhEGsYM6vKcNpMeVqoXHNz3UZnKxqqX3ojH8iUwsfwA3t0T62hiPpQ1VD
OM3gFnx5BJpQXobaMkK/rWvJ72pFP3APdW60RPbXtLXjv/h6IotA9QA6FKSHy/EWxHyCttRD3xyJ
ctOACow541iPtdBfJLWgMDE9lQkESdlXG6Wo8TAcdGELVFeLHwdl41l5bLwEPE7vj0bYI69WtlxZ
UHovZ2UtHZSrQsuQL1YXNwx66U4O8X+IsO55f52H8hKDCRcZsBaroeo4dqxi0TN/Huv2g6bm5j2G
7+NjskjjzhuxcRHTFjBJaqED8Datnoi8tnOw9XHqq1GFbkDaIcGk101Ru+kwTDtLKH736i4WjAth
jwv/4AppqQ29vVg0xvzUkOtvoFrqhzbc1TcR7+jVKOhXUdVGWOWKhweoiYZU3KR+C8HzNCc2dhk1
clbjYmPIB6vctRoFJdZ0yj9HjfVegzRCZch/gsIm9r6y9mWr+ZyVk4ypP5vReAK1+tIHcf4FAdDu
XE5JsLNXrlU8UR+gqq5bDEfCtwZAT/QiMk2pEz/NG4ILswt0asNmMPpT4ORPHfXEO6krrEOvx/UH
MITF5xYA3mNY6HrslXmt/asbY/y/26/fxqemmoevE0AJCnrr108pVKfR8jLxl3iQwSRK0EuidI/K
svG4s43obgOjR2Ri3bILZoKoHssSPvUMPBToPrZ7KkkJ+hZLap6m0TIfzJGIxp6seq8QvHF2qKNx
GZAaUQ1ehxYwQmYgEmnmZ9mc/C4sKXwMx9q8j+1ip6C2NU9a5qCuKCQgSbK65tTeGgo+NAiMojHv
yUvSM7GAfKBmrx1G9PofA6NLTgQB+t3t77jxdvD+0rdRKLcAQBNr8CZ86ttIroyEOdLHjP90htEe
xlkb8Bg26vauz8c9BNjWVKk4U95hBpDpxZ+/GbCLFhPeEQjntJeHI33fwW2TGHpclOGomNT2SzAs
lauidf3yF1OFo6YQlQJnWmPeSXZilHhYZB2RCBcZ6/Fra88/Z3maTnbhWOfbw23tHsoGdIHJrQWX
YDXRGciPnkzIAwxG8c/UGKFHuRlrrKhT/9weausjCrduQg0R4axVRKsCucBikTNfHQsTjlmh/Ft0
Wf5xUOigambm7KC0rg8/VTbKMxCrKOjzgF1OLW6Wph1SCevVeEk9nHXK53ZY9tQ9rxfwcpRVmIGT
XVqUGWoEjZopX4eioLamFN3HaaRl8N4F5IoB5caLwociXb6ckCI1cxtli4CNRtZnlFp/Sktp3jmg
1h+yYtjD616/YKJbT+OF7A2Q8Lp0qI+GUqdyWPi2MMooSVJbN4Wk9ixPS4PyC77FrjGK3G3Cjpbn
LI2bnbjgesvwExxqA/TxAVa+4vDeHMMqwPJHRhDIB+Fmt75a6NUXY2r7+0BzpFOGQs27BRqxyBGi
GaL3AuVjHaUOhU6fxWZEmW7aIa1i5bTYkUMDSt+TQtjaOQyGOSuNbyAYYvJvJtfqVUN9py58xGc6
+sz0K55g3jW9mwWGs4P12DoMqB2IZAahbRKny8FAgnV26IwIIuoQXukHFS62z/FeGCCegMuoR8xI
xHHcXrTtVqchRUoR7R7UvuK61alNmYObmYNJe3pR/USbnOM8q9mhUrv5ZEcB3f5ADX7fPibXdzev
AH08AAwUKq90l2QrjezSVnN/KAfH1UYyqQIoyBlT+sQL9Gk+s+lnX57zYacIu7VdhSI2wRVJBxCe
y0XGN36xgoq7oEvt+dlI5j+ZoQ65i8yo6WF8Mh5uz1SkTOvVRgdBSOzw+AOuuxwvycAohzLjydby
a1QWvXfLYiwep6izPISYK7ePumiHKrq1vAKD8mp2B215NWiJOEmddXHhOzpdoTYgnEISAcGV3Eif
+l5JT2nsxN8UqQ/fX/+1EA0QOsOoQoly7OV8i7jqaBEhDCtVfeRpUtE+zxHeQB1KUX5WGKVnmsm8
kyZvcIJ4jOm00w1hS1EPvRxVKuzKHBxEMinOophUOFKme3Fmaj+5IsLuEAIgKc4SyqGd21gBVkI4
8jbgkQchttqO6h64SWyj1WcHDoJRmmAoA/hbLwNBYJ/IaPktRqO4dWot98jqo12ldsGf2ztsc/KO
Tu8PoQaYN2sIt1GFraHja+JnqTn6VZKnlRshXFC5RLI8qEY8PJZjtHwHcU4URsI4vMxG2J9qPXG8
nR+zcbuI3g4vn0P3Ac/Ryy8xp11OGQ0t69yKEFDslvzHIH7FpATxnY2hPVG3nZ8NFEj80lHTY2Pq
e6ySjYtUZDjAkylyibjp8jcoXYBkucRvAC0wYogw4Mbclnfvnyn+SQz06uGKdN3lKNyWuRSkpPkh
wZ/8VEfG+KTbs4NuQZOyzsTJUekaBKLNo2TG0bcgS5oR6RWdPPP2b9kIA2g1Cz8PFh4uxGrRp0Sa
MYoOU39R2uq+H1X7LlXy8b4ogYhJWqDdl92QeSg99F8nuMo71831ZgeZSEOYhgghAOWcy5WYY12p
qwE5q2XOwUJjCehNmhS5Qy81/u2ZXl+nr6QSOi84RKE8J/787YOc9dUU43DrgeRzYPIq1behSmc/
qKf8LOHa8l2fTDl7/66mnoMCBkRoUnb+8XLYrmyUCdMGB7+UTr1r4fb4KYT0J8hbo4+3KlfbYqqf
4VfczaNdPihTm+/8hqtvzMKaoq3GywkY5FXc683Mpaxts05TRm9WYmBlaQwoFD2AMoMvNUiWq9iL
8Skq57ijUN9MxYHya3Z+5+rzG2hT07okDSGhXX3oUQJeoYLtQYLACO/TuStPll4nhyiRrJexzxzX
mXfNVK9e7NdB6csifiBkBlfpT6u0XThUFUKGUlmhdRL1d0Gl94d2zr9LYTCcbs/xukwixhNKO9AK
QVWsQ3gY2oOGtPOIsGbufCszs7pvnKi9r5Zl9jXUoO46xxzvCRisj02fBC/4oBp3fef0j+Ukaz/r
sJuNnY9/9aCLeiLAOlr0Im5ZgyK5TlLUFhthWi7Zx6KsVDcKi87Tm2xyDScdvdRClEwdsGG9vRxX
Z1uMjPzDa32GYH218w1cP50ehIDXZU54qJu68aHPJ95sNXsYxs1JigKt8OQRY14espwOsY653uBZ
ZiM9I78ou5B5lbsmT6rj6DjSsVHrxpXp9u7ExJsjM6TI54ny18IzjrkUklMxSdsYoO01U608FaDG
/pvVpTyVit28YGLZBPisy9pO1L+1wOLbglGgn8tbcjlrta26xiwZm/hlaLwy1rT/9XNC97rUnXSv
03d1f5KU8kDgFAZpB3Di6gQjrTAV7QSTws6r/LQMEUDMGGPdz+PYjqdSy+sXa+4xyby9izaHJTYh
86BNfyWniYa85jRTOkChzZdToI3mnVpMmLkmS3xwXo1a8rjZ2bobXxVhR3SAQSMAw1rfmOCvSSRN
RAzbtEmwW256Hxd5za2hZcEqGIJfmjWG525JhuPt6W58U2gk6Nm+KrXAC7/8prTIlQEGATq2hVyc
YfynH2xtzH4rlaLubN2N25FaLu8h7BXRIVodmnSutY5od/AIAdGmGbBdwmajah+zXtOfijJsvt6e
29anRC6Xwi/xrQC2Xs5NVUP0cNp6wA0z0g9hMmfnTHPQ05CL5hA3AYqBU1y8l+nFtn1FO1AC44ZY
38ncx7YCjH8AiRVNxwCZufuxasMHGN/RX3w7OrGwdNCYpXmzquDILKfJQRy8BhnUU5w08pM9NrkX
233w4/ZSvq7VRZYgpgWdzKRSS6t0XZXuWgNzByscPClR+g+9lCagZnlTDA9SqxO5CCvGzXHWld50
a8kJfjjhkH7KdCcY3SRMehhodQoNJdDU2UdkM/uoSapkeMUoR9Z9l7WW40tZoP/jEJI/JUUW/qzR
/McBsKPL4M6Ugd8NJqMeSxDKiYPvyUO1us6UtK3kaHC4SvtEf+y1rj21zpAeWsVpH4CF73XtXy0q
VmsoJJXFphAnfY21NJU5XLSakLMBTWFjDYJ3/G+KZpnhJlkwhvdLN6Y/LFZyuRuKPM9fknrORp/i
KaKavRXEH+0hyB3XUAukPSjBdvP3KZsmdCwMpIzdpV+Gz9mgjDtR88bJBUciOJScX27i1UrRhs3M
KJAmj4QNzjlOdOGvpjdqnCljJwpdtDxiaydRuMqM+Drsa2r05IrE7OI3vQkiFfzGmrFVsEyr5uol
dJz/OrVUd7b11iBYuVKRFwoC1FouB8nbJVa6ViVkiLLejQrdhAxTpIfbh2fjHqLqCb4NJAOgpjXQ
bKkqO5Y7iVhUGZY7Pulw1pdOqAeE892So2GeRo6z86RsXOwaDRzKgcKtl3TgcmqJPndOvhCHpU1T
/BnmJVqOgWRp9BtQgNsJ+rZmCIgObRv2CdHvqoojD0urJSERf1XF2Kbls169dAjPfW+QfkT3ImmO
dhOaL7fXdePVpJ4Mpp2GMoqha7RX0o7KWEIn8aZS7jovLMz4JZmRfxww50XiLDPSR1lP46esG6Wd
b7q1vKD4gC9C6KXCt9qeoPVipXC4PERX8NA3sxye6Hm0iyAESuPOo7K1T9mggmUPjv+KnlHIzgRm
KZo8qyjMH3xzVXXlxNyrOG5NSjjPwowB3gs7+3LPLI5TNwb9eA83vBmz5ap9GKZKu0dsA0nH2x9v
aywh+27R46W2uW7ST7zO8twDc+6pcflGNBHutIrcPCZp0/7FWRDq8jxcxDrWWrqjQDISXCMGBI2C
enjA9vBmOr33s6wkOydh40uRjnFp070V2MvVsevHZUSHlJOgyQiQt5UePKRFU+3sh40LmQIijiDw
6QTsTvyKN5ejphedls8ju6+O6GSMlWLRPTS63DWGqKzv58w0d4L/69odTn3ggYlQUTCkFr56BCid
1DxJ9oDOWhVLB063/BvKlP6EjtP8By8/8BVK0lagLJwpl/00DvOTXEutChuuRGzq3ftHZL8QTcTN
SmB5uQRRHgK0KhKubsoobjLNFtiAvjyN6KHsTH1jq4Lc4uUj6aIwviYlJ+OkJtQ5Bix9S/NktJ35
ta8TDapcmu0MtXGlGVTpdDqbHHYgF5ezMim79U2PJREQfv3o9PmvTjHGZ8lSpw/Gksp3do1vARq7
2sd3LycdaiEYgqWgkPO4HDjuWMZAY46GMUfPYVZphBPxWGWunGvzjsjG1oKSzwhFeR4NlAkvB+st
aMn9jNRCYbXp1zSB/CxLmvEITDc5357XxkkRunYErZRlwKethtJrw6xkDAngaErj89wq6vEVPdqy
w32tGfdwaRsvIeNZomGFMCxo0MuppY7aOpVioHFb9MMxpELmSkP91VQi7c7KnOlcyLu+W+LkreJK
rjW+HeESpolr4KkpyQiYxkPvzYae5m5Ij7B19dkxn0M0PSq31Ib8e8a/a7phVZdfVDst93wbNz4p
1TagI5wUSJ2W2NhvbqTeCRSoe6xzaKT5/yJdSj/NsjM/mXYX7wXuW2tM0YseJ71V5J9Wa2w2hh2H
ekReh4H5udcm4wBFanhKcOX2hdgcgO5sTy98a5HfDrraSJ2SKEtokgBVZoFj2GLN52wJYRlHqYVr
eRI/SGbxKyf5FWpvf/GC0Qil30rnGmGaq1Q2lY02EqMj7qP75ahUR+j2Ek6xRXu8fWK2viSsD7oS
ZM08Lasv2ehhSC2J1Z2iYb5TCvKuDBaK3yWmsjPUK4FmvXOFmhY9azgCVwEHnj9F06E+6FmD2R6W
pkoeFklNHholSn+WFtoFrpPU9ae6Vz0j6e/6KjdrN9ebGA5DZpxE8E4EvZi/cEJYEnLu3vg36tFU
vb0m4uOufydUPME4EnxOc/X22dOimsC40b6bC+mXNUWT6uIKXH9qK+jfaI8on28PuPERYEtwZfEh
WJp1GAFmvOjShOMEMw2rSjtrn3JqykerCZfvfzEU3CYBTaIlszYw0Ebqfc0g9yhWN9InrUjBQaVz
zr1VD9pOIrnxvPG4gNxnFQmQ1ik37YI6L4y592ob/WlJo+HYcs6/9EUioYhZVHcVYEq3mTDouz3L
jbiMkYnKhAoP9ctVXKbOLQVvY+q9TDOlO+xPTc+BQLCzT66lnABFUFMQcA9HsH7F1fXmGqwrMo1F
Z0NLuZrfm0360bLq8TDaoXTQQyn4NA5O4k4yfKew0pF6tIo976bNrSM8qoS6pqigXv4EZ9b0loXg
NZA5tXpo675kk+KCG5z924u6OZSo8SOpAYF7bYXVhjI0qcRmlzqzfYebQIqGZ6ocuVXeDU4QC0ub
HhaRENBeI2lsOcyihaag51RWcIgHykVdpIanMOp6ryN/Rlq83KPSXPMyX0cFGI24oXCYXO2aJTLl
PCq03hvQUj8uuZUekB1cnm3U6O5oHlvzsSr1+pjaiYa9YpmVgHGD4TGQs/Goqcl4GqQRZT4r7KND
Bo7DL0AX7AnLbryHIjAXHSf+xsG6/OJ1Y4dJmCmcqjYcPvTxnPBMlM49vMDkM0KMjm/Saby7/e03
3kO6fCRURHCcpzVaREcnASgV26zpp+EM36T5kSbL/CQvS3Ia+jw1XDXog8ekQUZAinp1z0d8a9ac
MoFa16hzrt+pKeko60REPZo02aestaeHJiTHC/W492sJr41FlbIdTM7WNSL2AUoF1KTYi5dLHXdq
q5aU573BKO2nEL8Stw/HPbeQrXNFz51qkbhJqE9ejjLpaoVwOJeVXtftQamK4n913v4OkrrbSSSv
xbQEiotsg46HUGhZAxD6gD0DMa/3qjawXcQlpQ9V0f1jml3xrEphQe9SV305lGa0Xgsw+3LZ4gpf
649Fmkc/bu+pzXkLjKAolNF/WYUe5TBGQ6qK58EIuqPWSf+hOjt8oQFS7vQiNjYPT5CB0gaVVkDI
qyNTtKlKbB50XuqUcui2RS+dCzVpdRcN8+VD3JTaCyYXe2CyjQkKFD01QDxuEMNZTXBJnH4ol7r3
JspzP5Wgtt3J6MwPUz7tst+3poimPIhV6s2IFqxilghZ/4B7mMynl/VjVUXTV8RMKEyoo9kLkqvl
W3XRBu7YtR3GVygfHtPYqs/gz4uTo5fz5NpFkuiHQe+dsxPTgfJDqZQOo1FPf7HlgddBmxPYejJ3
MZs3D2eVKU0Vjw5myBFF2MyJYj9LguTRHJo9btTWR9C5L6hyvTbpxZ+/GWqS5rKX6oqFqSHNxVMV
/Bf1VfxgWqW1s802rguR44qIgE19Jb/VxLGUhwxH14QVc1ozPyhBp365fWw2olOgDkJhGDA78D3x
528mVM8jzpg9RtKdrM6I/Y6585gBm/9RTZ39nEhp8+f2gFsrSPIlGGYETTCLLwfUZ6P5P87Oo0lu
JFnCvyjNoMUVKNWCzWGTQ3WBUS0SWstf/z7wXVgoWME4O7un3e2sTKSI8PBwH6ZC5/SgC3cxjPaD
KgReN1GzJ8W2OTUQQvp5sHcGZFmNJNOyqgZGQl+N4JDmNT8KA/SKUmV86OJc7rxqWyjXEh0ucTCI
Ac4O1wNO0gg1u2ItqbAEEB4V+WlEwfJRN3qcG2qoNUecHZTPSmfqz0kXiBfB63vpk6pT/h7hIvYn
WF3ai0jHVp+1qYa6x9MRbcOhrt6mQaYfKpzspWd18Z6f8dYXdeBmE5vTk4Eg//W0Ic3rpLSsc5mF
MvPRHjAfmwLhRE8Xyfh6f/ts3UxgBGD2kFbgu69ArlHUqZgpXvkFQlBfoqRLPleQUt4V9Gy1h8Ga
p9zTqMLtvC5bh9FVUYBfYAM6MFef1rAb/rJptH42BvjItklwEl2hnO5PbiMuWkzZoL4wPaoDq7Oh
R51tRTWjxG47HIIhVjza+WhEnjLTp8E0eQ7aNHoeCtypA7Pfw2G2h6cwQfZOmXEd/YtwFAHSXtwF
GZ3R+WiWNL1N+lGf2/Zhttv5sTX19uyOrqBOawQ75+f200Lq5NQQqEOyuxEyqYexilsDOkGizvOX
sU+dY4BaX3woRhdkOAvsQXh9YSs7V+Dt/iXb4d/AwURl8Hmv92/uWEWRSzn4mOwA0UyZ8k9j1W9r
k6N6//v+joiusQAKhpxKEiyYhCB910NNIh31uAEfwbK2No8DKhb/qBF2q56c6uSLUlvaOdBs8XWc
4/wtZUzt0Y1i+bRg4J9LtRfPSN8673Ml2JPa21p8Sg/Ij5KOLfjY9S+DQ5LriR10QCUB3T6NguFS
jd1zgQNVIzGIdEwvauY9xtftluMwA60uVDtukLUBbYu5tW3g+eW7bpJVXjE7EyT1xmq+wDlULR+Z
hfis92X/Vc5oZZ4SfcaM6v5XuX0n+A3ITQGQcVveFMjmrCltuuF6XxZ9dW6UtH+Jwrb8qFG4/kCd
5q9lPBaQk/8f7Xnw7mjBv17q2ZaF5kTAvEMG7ITBUXKQNc5mMFusnSO1sbWZEfwOWF/stjVDp0Mt
2a5T/nbKc+xXsg/hszgWUk35XoPM5lCIo9F3T24HQn89KxG3uVUZQEGKK18KZ3FUylw1f7K0bteO
cHMsrin4QOgRE7pcj6X1dhrmJak1SIlaP43mULqXIsHUXnHz6eNfbw86c5eOUkjQ1GtXJ0NKN1J6
l8HKCg+EQBovsT4H0UEOdnZQpyHZa0G+fWtQ0wPOIsjEp5PH4Hp2vAKRjhkxwCYEjhe6HGF4l9wE
96e1ceCXDb/oCVDVhJxxPYpRJ8JsR9KJCVHg8SAddC+8UlbJZRpt90Nk1doxLoNir9y/OTsLTgPx
CTH7DdgfataEkTUXTSCcwXejIjrD4VD2aJZbe4QrFsiOSw2+4/I7/ghslY52HJBjAB69hkXbQOLN
kP3wI6C3w/2l3Bxq+Wtoei7x32qopEyDeKAq5eulEvpESepj1vc/jC53djDQDYwQrTqqJCTcnDQC
9utZCfQhFhCRy8JpKr82muJnkc/OIa2M5KGYhfVstMZr2A/q9ziK5k84I+014219QIIUzgSqF9zP
q9miim22Lkp9vqSLyg+teT6h1B3vrOnGw0CJjwqCjfYahanVEccRLSvqNIPBOcmZZ2AIHnpzyo56
4XRv2sptMOtrwWFR7T5XurvnMLT1SWGOUhqGgw68vYr39LLWpdlTrOnmKD6NIqkO6AJQWrXG9vj3
uwfiJqT5JfbgCbr+pI0chZPlBSbUeWz6TTXFh97E7m80qr9uKeSvE31QB6INnfts9enClspzpUD6
Q3W9+a70TfmvK+PsQUIN29mpGwvI7qDpzcDWhXal1fWSTa2Ri7mkzkYWcjAyWR3FaA9eNjTu37/f
qKxZBOeoj3KnrbbKoAQ98iigicrMCxBpbY++9qJ/64C3hX6ZYCJz/5NtIF9L2w9qJQiuQWxc8xnq
zEx7ZXlX8xhbMy9L58L8pxPDoB6LZqx+WK0RtZDHu9yk7S+231WZrdJe2QT22zHBNuQYWrnafdv5
WRtHE7IqHXju0hdPseJ6K8WjGQrL4XZI87E6icFKqlPXDriycWmUvywTOolPA6LUPjZysN4kWDJ1
fpzK/MWIcTh4Hk1pUxxMM+V9q49JuROObBzqBTdBFJ4aB/HI6lQhlDOaShSDnkCGPlgARD668MbR
rZK3UYXLIs+UeumnqgMA142dAsvWltQ0A8smkF8diu316hS2SUZuMeFS4j0LD108RaH6XeksdQfp
3RpJX5gu0K1oKXBX5yx201BUJGnsPeziiwLYE9aN9M15HHbuyY1nfEkWWdaldxdCxPWkdKItidAT
waSspqeyDifC2NqBehHp4bnSJpy3K1D0+ztt+aurPAb3HYPHlQePnGEVE9mAqg0Nbj1qZNHgD9qY
frHMIt8htGxsF0axF04gFyMNGtdzw55IjXsDQouKQe4hm1vtSTaJ/s2NY/skWkOeEK2yDpEbal6h
NMbr/Un+5gCuZ6m63CywMRYcbrVhot41Uprqe7/tccC+aAENOb4+BcFEo50qAz+oaIw52l0pjGMg
i3b0cJ1ofsV09tJv2ylfq1xW5wIPolMfBPJhQPn130YkkXUMk8FoTvogNeFFqWzAhwau0WNUNFZ5
mkDD6CM00yF9tE2RH1M9dIud+d1mo4QQC8d9gRuAU9ZwQ4LbV2sRGWFj5n6Myv7sBtZSwF3SUVe4
VKYyTKKmiXakDCaWulx16OV/ziLrXd6if2e27+4v+c1uXnYUqmq/+/wJplavRmz2SUTJECgpnMyn
FjWoxFMqR3kKwZ1OduvQSk3At6exsXzIqw/9e1hKYEQzgOtradDSxocs5eHww8l1yc3d5mQ0EF3n
YLIhhCbNzvtxcz/8PjiQSRgLmsT60GbAViVa5gDWle2ey6ofLmnQZX7raONOmL81FO1qi4CIQ8y9
Jn+Q3MYQ0ylWLNbNh9Y0apKJbsJ7Wt1jXS+393oVoQJQ1yMBXEig18e1yzWzibKedi2nDgpatVrj
W5aowSeaMpsDXpmoKsbx+NJNs7ETbWwOjfrpQnGBirAunevmUMSKMfABZ0uie6sZnlPG/dkZh/B5
XKSrs6pOvWYs/9qPiE9Jgz3/AfVl3qs7KhENJicNDOKYxjmvTbUZbXBrOAZpvSftvLVLNZih9Gei
IETv+fX6JnptxqY7tbheNqkHkDgdRhcJzsw008PcW9pOfW9zPCBdi9EIwtcVNZBIPjJlAF9RhHLM
YrjtlWFghONgtUmRb6+df3M8MkLWkh4R7qPr+RFxxeMwR4vFezK8tl3lHuiKLB5qK4RgUk97TiC3
FXq+nW7DyoGZQz6zXlBNFBVweEYE1KKucVIEpjQnKehp8vXONt9msZU5B921O94dV4RvC8Voh38U
2c2sfyyHwcsbPXc8J+kcLBByWjX5L7X39N+bf52RLD8Wsfvfpr7kw6vVIfccVXQqqJvw3B/d0Ylf
goismcQ2/Xz/Fr7NMhkL4hAJOureJJqrkxwOUZ7NpaByIhTxmTNbfk6M2bjY3aR+b+ucDlg1q6l6
cQm8GsKZf6lK3Tk78drWfiCpZjcAvyCas8p1g4k+hBjZdF9Jg/mQyGh6Y7Sa9UkJouhz6Sjpx/vT
3hoPfxbYyYuHECpa1/sP6caUZrYa+LvTu7djkLRo3c99g+tNECeHNir3aAg3YRTrzIVFs6AO4grU
eT1iFSalatcVN2ZTiA+0QarvpAx2oqitaaFsCseTL7oUra8Hwa9lnge7bP3BnazHpsrexw0UNDMR
JABjr13ur+LWg/PncMvP+QN3UVX4pIpTtD7K/dlBRprrS2RdD00TW8f7Q23ODMBjYSvpVC9X0YLT
Zb2dUYD2hVNPz2CSyruCcPxzSTxXeGLiCvb+fkTQgEWBggsRusz15JTAtQLy+NZ3nGq4uE7beGAU
lpeHpnXUoBXuHIHb1jl2COKKRH5wRshwV1Okn800R503VfajLo9m2+jvNDAd60SVu34vhrKNsU6r
xuiIKfMUHYlwQtsz67z9F9O6yfbQnVBTX1KANx+4PuiYzzWtl16RlpbuRUqq/hPLBiKUmWrJQ4zX
m+H1ehb/HAw8hL0e6Upt57ttbRFwMu4w9PwXMfbrVWz4MFZhsoquPWMbDZx7avVEObuUm3cSla0t
AmYLlKOgsggacT2U7eSlnZuUtPIxmY51n5nfAcgSf7BMgQqwtpfhbk1taeyhss09QgZ4PZ5UZj1S
g5nxNMDNXHS63yITcjaMYG8vbg2F8ArkORTw6HFeDaWGqQHoSInXToMIfeaheo6niUaYJo928tmN
8ApQgVySpmZIpetKem8Kqzcm2fkdBue/AtTsC680pt63FFE9wr3MjkOpFIfB7Kpw58htTJOcHUK8
TrWEs7e6I+vGSaKizMEMtKz0rMpsLwk0Sc9Wh+R0/3RvDrWwBOGFU4xae7zY6lTrVU6wEUXh//q2
0E9a2fWUo4Z4Z6Tl26xCZbqYca2h8oUs5hpeLBNJO7bCAxvmojjGS+e/YZZ7pgBb8zG5N4BRec1u
0gzuX5fObObTmmiXerKqh89Vqw09uWaZfv/7xeMZo24L6wxy1Oo7TW6jmFjGdT4ad5EvuqF5TPFH
eEHcW/33/lDLn7pZvaU7kTuEfoR1m/SIZaIVp8ArqotNpKYV7lmf++6UJIPpoz+tAk0Pf40yLtLE
QIzEIyASpFLXJxsJ33ouOwaF2xI8dzwDCN8O2mkK6DPtIZ7tJG5bkyRlI5dh7y95zfV4mqTJxUZm
yu+stjoORje84gZuXNhOdk4fVV08ROjv7iRSG/flos7NncIDtxQnr0edR6MxAeJ4b6raPqb54Dy4
CM9g8YyiHkTU/nj/U25tUSonFKF4voEFV7smiaOwQFa68Ytuzo+J3SmXQgw/IHLvFRQ21pOObQqu
uBiBAa4b3pcqQ9vYouGdg9Usg1L7lBgp4u+FotAqYCu1wPKz1Yyv92e4cXcu2rdL/xCjU2q7XlEu
06CqlxhvrPXx4MTC9NQxLd4UmTEv5gG6FxempICTVTv5263EC2qnpKXLMwTEc+NoUGOO49YdBqdW
3RavCS3QFYhDP7xtexBoXFB0346V7BR3bXHQ5rp917gDYvfoR/8oJ6U+hiIu/gPWwpXEz0ITYHlO
VutR6qPemQUJM/SX4SjMSnsIdT3wcredHqzQVM731/+WlbWsgss/BFE0KayjRL12JJgz2IAqgOn9
RhQESImWRc5F9N38qk55Y5y62A0fwWcL9TCIpI99o5zq//VOT+xw/wdtbHl+D6ca9dolRFj++z8D
5CpyQk3h98ixI3wscxPnV+0LUMV/iI8XzQBK5Iu5LJyD65F02NxgLTGAAaIV8jxXZJfeZOstlE4z
ky+xq6d7tPeNC4SqJKABjfHEx+vita1mZkmTXOPTKFud+g7voWnRXs54qF7nFGG0+6u5OR5v6FKI
4dleNz0ivGmFk6M1vj0W1te2HUu/FalGwSOkpjBmf63Ez25aRA6BoxEHuWHhOq2surQ1GyRejMAz
hkbxdbCes9aK/zIUl7mLD8vSubB+5sRsp9Ks1IbOJJ0SaFxFb8bJ/Wm4Q/j694tIeIxgPI8cOPey
yH9sSS2Y06HGHh2RAUtezAbhRtyoPwurwVWqJRe4P9zWCeAiXHrSIWbC47geLkK3cWrIK/wxNDuP
7hrXN4qo9axhF57bCLT4VAvDgQAIOaDVEehq16SfWQIoO0aD3XOkXlB3r3du2q1NuJAtYXTBnuKF
uZ5QOUd44qlU/LRc099WAvsSDUKZZ5eF4lHVzXfi8c07jfgRLjgc/6U39XpANzKbOHU4ZTSz5Nwh
gIJR0bpHUavRYU6G7jS1jjjQ8pYvGiuW12lZcw5r29j5JVszX1qykGyjqAxv7/qHtE5Nt4TG+606
eeJXM97kWmnX3khV6lBVqGPf3zpb3xP7C44eC43r2ep7RhR62yjie1ZpqJ6S0Db92nWtf+6PsrVB
FzoapoBoUhD0Xc8qIrdQnTZp/Rr/8yNw2M/SCavXEpbHzvptRQdLMRQr0cXycM0rBVasB10n3rLQ
n/YjzO2/BENdPAN3ZIBP0fzkJojJEDuE7+/PcXMlOfRcnQtra12LtcYEceEWnEb2mfopL6ISLgd9
MPdHWb7HKlQnFV5afMg/kNpYxZNtD8vJKoFo6CYQF2r/0ZdIz0vkIYfxqA8NigAIPl2UrFd8deyi
neBr80MuXLv/H36tE1+XQ2RlLpPM9NKi8j2a/yDeUPu0uUWX+zPd/JIWpRZCdYSqfgv4/HGHqpoU
mirYmTW5w6FQQ+XMHkWr0okJboJZ96m21afWmff6cDbPIHMkjl7shNdpq4ijbmb+eIOLMIagNikH
QyqmL4nw/KmiDf8/zHQZDT7hcn+vMpPYrJa+LMYrMpm+uDILzlO/tH46WTomx6AxxGs8d+3rrDrF
ztPxm8Kw3lAEchA2AeyhQS1f/I9lttoW0oITAi9SapkehkrvVfTq5uQjzAdFeyADtRFc04T8Z4g7
afFOp8kx7WWAlASeQJbfxpXi0ugAGdILErcpvHEclcFrKlsTx8lolE9O3A81vuy9buys3daGtMAg
F94iIuLrJh4xaXoTYzDqo97fHYnIVemNyoywWYku/l93qxCs/Dna6raciljNY23Zk8hvncY0USgz
R1n0GM22sYdHbW1D0n+UJ7BYxFpq9QgO8N6awQVt0Npq9snCsouCPqrvpFNxcptS7lzSW1cLX5TO
GB53HsPVTgjnLM4mQdEWgrR40tGIVDzDmiaFbs6pL/0KFbzh0Kmd/BinpvNjnAx6Wu8fha1LlBa7
BX2GMk+X/fVuTCIphZXUAGOpVJ7msjbfW1a21796S0TgO5LGLQRemrHoeb8eRuPrxUHj0PRQyDk5
R/if/gzrARV8wc5H9tcKPmQ5PkloL6fZIVJT+csOnCqiWITRJQhhSBllGMfsjcj1oD2gn9tP3iD0
ufOcOpu/ll3ZZr6jZ6XtxY0IUBWzzFF6mlCz8iVqNJVO8rTK08PgtNVfM3PYG9RQwTqAjtBJXwWE
dlUmdbZ0Ro5dZr3tnaCkVVdJTm2r7Ly3G+ePZ33pE6NoS8vT8kH/uD6qucJvpwRVSSrT8BC0MC+E
WIGnxbCi7++NW4GChemJ+yffDEzsppkaNVECGYfM3w3iOPftsqR7d0Ye5WsUa+IdxdXY9sIY+dUH
+oU6831bFhZ72AyHzItMC1ODeYrVNw4gWO3FStlFz3VTD++aiaU8lSGO0Du56QZIskQEkJyXsht9
CtfLM8MKnpoYoNeAM3CKJrM8OkLLfWvWmp9TIcvIK7PCMnduxa14FmUE0Lylhr/QP67HLe3UqiJJ
ql3rqfEimsE8UN+QmVcAi9AmjCg0nf1Dn/hOQkt8PwnXs2qnOHLE98xBNrYIyaQGVAPwtthDX/8W
+O3tbM9u5SMLoX+PZK8d1cqB79r0U7L3lm4sON3hEPZ4u2lcXFOMHAHkoDo9b2lQ5c9O0up+3/Th
iZQPmctUy77iZd7tfOWNGTIoGDf3CRHgurCKxRPaLvUMhXaokCfvOu3B6BQFe+/2P5R6FgdlkACe
a8D75dH487yh7qY1Tt34jdFnR6ekhNqno3ZEG3UPV9layuVUQ0mGgHJDbp0dZzSzlCyv1xCEgPeS
+g1NS2erhCJcojX4ZBtyL/baWsplCckWyJ9pabye3zw4VqhhSoYOZKX6Rhy3J6O14QJETbsTYG4O
RYDHv3gNbvpB00GJzD7KG19mmjyHbq6fW7ccDnmX79H7tggAVFXpT6EdhkaENc08ipSCyj/QQx5x
0hLahH3qP/I4ahMmNim6kmZXYDAdlePBdamQK0PS7KQOvyUtV6EeqAf0u99iZfBFr9fWsEul7BFh
9Re99epU8Fk/AFSE/851aSPwnzjck2Ui0vDiND29jaNSlqWXtW3qcGPZ4ZOtjtT6gPqshyGvCctr
tL7+vX/Nb4Q9OJITiP6u5YOyXv/KXlYFsiBa7TsoKVPPkfNR7/R/m1pNHwPXDHcA+o1dQJcchiYg
e8QEa2ppoUyQVizwJ9g5KY7eQUGXZRA+l+Ws7D1gywKvPsDSFocQyNIGjqX89dQI9vpAH0EZymoM
rKM+2d2BIreO0Fdf5Zcxx47dU4MAQ2t9EucYP+TMs4QpTn+9xLTNLTECXQ+Ybqw2Qgl+Y0cj8IrS
TxgS43B/kFo0HU23q5+KvAo/3h9vc43hyy0tOAplidWlVSokCONMUq67nQWlDAtAYI72sQcS+Ot4
hFzG1bm3UGzg/lgFzcU4qVpr6ZgYhal7wVQEny9VKqesavcMjm9ntQzFIIu+IFjNaqM2mMNj3WzV
fqfk48mkO9hT+qA7pcFuL9jtmQBqhwRC1ZGXFKra9caZKjsxgiJc8MQZJXOjlw8UweVxtrTKoyxQ
Pdz/YL+h0OudygIuIqIETUuRZ5n7H88M4qt2QYWMuQHm637eO2Zx6gWpuNdzRt7GuQH9GnvbhADG
bI2nIjFcvAMMJ2yQmB9IHfQBBw0vsPMsOaIUpT/GWdD/jJ1MOwVB1CaHehzVZ9YOJ8MSPeZ/QhQ8
5PH+RDYuXlBKHi941ZT2ya+vJxIUYrKURNR+YhjDLwD87KFA5+4hz+g582zRtsdkFO65wsb3wXUC
5RNwex3unPyt77e4iiy9zmyVdfd4hKZTUsmES0ZY2lGEtjgpTWee+0DT8LPfNVzYiP+QmQDXg9RI
ww9B1/W03VrqulhuNXzEzTf5OIAm6G0sLmWKWWUan6RlDM8JN5/fhqN9aNm3qrkrf3QbQvAzEN7T
oJsz93X/hDHhntq1PLF6aAyYy9jdeUxlj1h1Q+QO8nhJjHgP5t9YbKJNqNgAgNRN1rIwJYnRmDZm
7bu1Q9ePXUzPgR41L4ObJB2t3z3qwvd32S1UhVgj/EpaaDkyN0HLYCt5ESzOaVUq4AJUyuSng4as
eUXdKxLCxKduUA52r1Uf7o+8xM6rc7po02BqQu1EJSy8/s7AgWM5lABwkxwNv8yL+I0z7wsxbA5D
TxX/kFYgCnM9TNU1yRyMbu0rRoWsRGBNxYPTTJPXBlrSeC3CaPIokDY8hhOwaxyJ+MOQRepBcRP5
rnX6tDjVgZSnWerOzl219bnpx13gckinlHeuf5to0KnUIs7WHBfaB92g/aUe7ORkh7BcDmoAxne4
v+hbu3pReKI5BMUlvBWvR6wCSwElY0ShtPkxk4bhy9ax37Zugv6c4Pk2Qcd2Bt2a5p+DrlJ6syrm
zFIk5fYusShOxNXBFUQOhhVob/tg/Gt1OFZ0CcModS7mo+vEXlGGeAgTnCWsyZ0eIJfVXhXU4ohJ
0ex19jgcAS2NM9bPew7gNzOlDkH7DSgQWCix+WqmZWRPFgV+emFEZDcXw6hDRDAWCwzE/VIlOefz
GO7Ztyw7+OogkZcSEJHE0SUJ/WuFqwezjNOJ6pnf0V2dnbVOb57NOlCfcksN9lThbo7TMhgtMIu6
B9jr70D9j9d1apK21IqCDDictbdZN2ont8rtD/e36c2txCg0wyPgsyDot6UdhQ4mAjoINkMv30Ul
BQKoliUItj17xBE0SIJgHppi2mtJviVKMDT3IAgeKaqJGN31CVmEJItCAJFNtaN+67RC/iKqtSaE
UKEGEIrpi+G0Hv3Eunv+iOZR6HrhWLovQVyb07FMMcuECh7Ur/eX5ObkLr+LFwFwEdoSa3/9u2wn
U0fRomlVx62r+1UZqCd76KND2BOz1U1pAoWouCTcH3bje6ONTC2THgLSwHU0ZS/MZ3ehmltZkHzK
c0eqYIXGLv15Y3rgHkvRGeQUktpysv7YV0SfVc1mYJxRic+pIZ3EU50x0v2hmpx/wY1J6oTo+u/3
57ex05aKsEb/DX5mtBRej5sgOEibCuPOIUXavKnbkxMVhldIdT66s+rideUYHpjkHsX8dmUR7SVt
A6VYIvB1obgaoUDx9qB0G9vdGzUQ0/sqapsdfOf2RiJ4JNKHX0NAcRMNdzKemDjZexOHrh83vXHB
He/bPLf9RY7gvPeX8/YzwhZjs0DiQucatv71cuIQ6na6QTk/oo859THWaU6J1oaXWDeD18ActMda
xOXfJsILRw005LcVIPt09Y5mZU9masLnmtFjO4VFNh6KTI/8KBnLnfNwe9kyFDfSwlkiD15TG1uj
N+PIgUfTIfP9XRZj8HOMU/VtDPz76T+s5dJ98RuCJFa6XkuhyoGlpmBpIqJt/5tpYSiPVhiRrORK
MtgQ/9LojB9PvmdpuDlJAtClloL6/LqqNwm9qoF/OYxKFZxLy0ienCyzzzrg7M6GuT1/JIbw/Tjz
MAwJ+K8niWqaKYQGsENXv3MuDZr+zm4992ddr5xfdqgUjjdNpv3GyKW1UxG+zbDYNzSpLRtVoQSw
JkURieBxLzhzYV1riZc5SptQN+oqFP7Dcv4UGdaQncK5rz+YTj7/z4WsgoBw2o3q+/vfeuMyABRd
YENih+WqvV4GEchkGAPqqEnWZNji0Fjqq2nu6DvLvTUOeiK0/y1Zxo0te6jCJIWXzZ4ysvop1ER1
mrRoT/p569L5c5TlV/xxmYPgx32Jbg5ErC6hYxeHW6cJoIMXbdme0Pjuf91fvtsm/IX5DnPhN7BM
VUe/HrEAABQ5opo+JWjtAx6YhjwEqWa/5BTZv/TcwY8ANiqSuc6gPyA70j6nrh69ZkGePdpSp4nu
/i/aXALUDnBuILXhRlz9IIQcomQhcxRJ2ny0RJE+TomtfqmczD44WEbvQd5bZ5YYaIGq4DehPHI9
oNm1Wd3OAGNBIqLLQDX7EJRTclxklXbSls2hFtARkgq3001lqLXnwXKgiFX0hZ1mO08fIBq0h1gd
zMv9Zdy6Hih20nYILgYGvToXVia6uA2dBqDKTu2D6cTdr1YGXYuqtLHIxeKWrNSRcqLZIj7fH3tj
mr87ObkjSNLg7F6v6Lx0UORofPg9apVvuqlS3oWDTecojTOn+0OhrbtxMsGtCAUIPknP1sCm0eCJ
UdVw5m0sm+onMSYORskVNVucYPTitZaCaYaW1OZzrXbdB1rgR1BspxatZ0g7iU4qVNr3IrHEt2ka
g/dFHQSWhzZBph4mJaiGQ+NUquvhpjlN50k1w/4QpXaknMvOLH9WtW6Up7ru2h9Wno+jV8+1Jb2m
j5p3k0Jzmh9ZpfHTqcbkp9qOcXHBC8hIvaopx3+wlekKDyRtCdJjPf1BTK9+zJ26tqgRlM7nobH7
5jzNRfx58dEtYBsbjUXnapC8RoZO3Fpr+FJhM9/I2KNdWHnTxL1bXoBcaaoi5ISFEStz/bPvayt9
SS2AKNikZOdErTh7uZhcB4cxjWrrjC8n6ik6TrUn6c5OdAncwCW3d3K7P6BtmUt/KqYmPVJHyeeD
KNRoPCEQkl7cMh2A1Urh6F6WTVX4ru7D4jN02fBbXufdZ7w4zQKyRlY2tH2ivncw+tl8gxUt9pl0
+/YvYEOqOIig60ZfuNqoPgVxVhoel0T8IzdbKd44tlRf4ZNVmG9FdvBerUsCzQ6JJRQpZQr5vFFy
O37tMYGJj04Pnc9LzXz6RBuAjDxNa7uJ/0kVf5zHudfJiFBmNdEdASnrZfMmnwXuHrOa85s6Uw3G
pbsq+uXmdoh1Gr37oW+Mydi8LVvaAVEAQ0HrFCKcBdYoIu1F4P0SPaLwlr9Eth0wU+kmj6EpMvOU
OWx/nwfK+Fz0sfw20Aj7GQKii4s5yv4K9YB4Omc8qPoxUk1qA+kYoyIXGCFZcJrH1Aly7AjfGIox
DcewsCvEISN1zL1Q1nisQqqdsnNb6rh15WHwqc9m1YRqgDjOoR7U2DjZXeGmNObkZfIGWQIV0kPW
y8dKVSCuMQv1FLamNB6FMQJxQxAyEq/RM1l6To8My8XsbUUc2q7R8FUFC3oUMnB+IZGEy1UpQYtY
0NYdHmgriTHFCRX7mzG4lXmyAtp/vBTXJMfTVKSxX7sxT6Zz5Kaj85BPphofUKsszLMeBPwxIcbp
cTAiUyAYERfvHK0q3uKJXLZeqtTNcxxI/XUYIgV99S4bvloWpX5fG2ACn3HjShMIea1lPqpOEOhQ
k0gxsaaHxn+aG2dWMekxG1hskcM0U7sf0wfFQk71iVg71z0bB5FXU4QCvUglbItTOtUVYiddFfzo
LHtKLkYVtD+KQMs/jSZWDbDdBwNgDL/h4jSFk/o/GVvx86SMEVeRJaveM0a7pp/eDg3by6vafd+E
gu1aTBVYGmucXEb2Ig2XVpe+C8ISSeuRlOBxRDHYPuMYTCaZF1r+vyamvgEdvG/RH8BwNvFEVzUP
tp3qplcTeOenFDgKvEamWXcZUjs4uNDzjWMinUB7gJtQJMuh6H8AE+udN4DXvbpYaziHvs6Gh9B0
hn/rXsC6nYwk+GKNbJVDjpNr/dCHo/xFuj19MY3Kqg59pg+8lJM5IunPl1YOpeOKzE+dzn1trX7I
j1ook/BByHkYkcQU6BhpeVmFR90ZFPWgm50ye/AxDOWS6BS5j22dBJVXFLRF+8OE9PaxVnOBE+es
zLgHB2XoHBqlyBWvzmUMO14puvhFyg6t9ybqpv4wJXnWX6IgHoMnNy+G+jFS6Pb3pI0voh+2Y98/
FI5IcYdqGxC9aUSx4iKmsaw8Wypi/CqjcEw/kOEaP1VnkJiMlLIu3sBg0IDSk7mo53cNP2c4OvoE
IIbu/Jg9q5Vuj2dczEPnicVHoN6aYJ4L363SuH07OaMePQWz6INjhVBc8dPSeyv7HMo0506cpkqE
+GBbDpoPZ8usXfu7FYWN8z1Up1aLgF37ekLNE3lc+5OWmEhreoM5d+J9ZZix+2siXCwPTjLltTgr
MhhV4ZlTQAHUG1WtoctKlE5STvTZ1sOk+IWSWMkZCf1GfkMiWUm9Vp+d+adQ+74yMTaxyuoShCY6
3U+B43Jn+WrktsqHduzU8SO0xADpMLVQhxd0E6P2Z9JpUvskjLhJnwSviu6jxRgG/6t1HOW7U+ks
DJ4z+dEUv4M5qw1vxlFORkVe4EK09ppMFUV8qEEci1+RO2t5jh56W3TvUTqPiqdkHCqb0p4z499d
Z234GdU2U/k/js5rOW5kCaJfhAh48wozhlY0okS9IERJC9cAuuEa6K+/Z+7rLkXOwFRXZWZlSh4f
e62eWq2kT7hftY8PFYg9Apu1D2bvPXbxuwWI99cNEan2ZPtqiXDuqmJ0O6/lvFJLGUt8GZCfvnHd
bC9HjuTOzzH8ZWWlZsbdErsa41f+kTFeBuP2Q3gsPhWtPcSHzHYA6b1JjyrW5WUJu6V+Wvpkk//6
xtxcIrXHo//kK30EJ4d3AyGOjf8tjjc2iE37D8pkrqZ884jkvtZM0FXulmH/tLn7slwm4vVGqHp/
k/fxiMNslSY9fj1eFio5ls9YAUosBp3IHH6cDlInWPm0tb/C0/mjWB59c8jksRZRVKVHv84lwh/v
wDAqJa00Cd/7ueGmoE2zdNely56s8rx3Sbtfun713csYB7N/7cY9YEPcHpP2JEPkcakvbs3saHli
yEy/rnZF0EBS1X/jyGzVk0Tj6KYm6HGgq9R2+Km9rrhGzVYNv+h6x/E832w4clMKGlMpvJFwKFdL
UixwqO1P6z56fqY0jleKENOlSXLiBHv48a5xbDasB/I9BpKdbqekKeuc6DHM5ANnFc8owDFpNqvT
ftQLyu9s3JbAOnsoGp+TIay81B2tZM23zV1+2MZZtlSwC0hWh13pKxwddtLDFO1wVg3JM3nThd7z
Ifb5J2y+NtnqW86UMguV+90gk/DIWWlZ0Xk0ym0KPC+wNgqjRaA/K11+3tai+uoDLFYymWzVcDkC
Ix6IGu3b3NvleL9Yjl0/luwAHIXZyvp5o+5x4ZDUfg9u0ro6NW4XxhxY8H/ZMigBGxHxb7O+XWkO
ojZCZbbVYKpZO2HIhwEQMRTpYM+z/Ut2cw8dtySTTGkVY5UmZSS9E0l6W3KOMcAIUj0PMs6jZaQy
T1LhQ62cdSZ4wF6P5V32i1bnpumN/qJ1dP0Uhk+0/2pLtyhGiErQ53JmHWx/qnTtdSdTGW2sVCeD
Vj/jQSx2dDLEZ7t4vZXBVKg51KJQTpVYX8422Z9yYn/fxfReHVdbTzpOQ/TXvFdN20SFTVK9lR6s
8/TwPrG73A9z0F7sMmiGu43ctjh1cEdbXxxb2zb9d3DIvLLLwRQhE910fyz7sZ/3XbkLjW209jzq
7eLn5OQRoOv0CeBs2O+GJRpn05glB7G5ku9UmzwZh8AptmaiL0uZpqfqiWLsdE+uDuvupVkGZ3g+
RvyBitYbp5H9qXh/w7CvFBeUetG1UaKWmSwbac5+A8j2kHAfz74wAc+GT9dbYCa6dy9jeHheUUsV
382tZf5FEpnjrm596SCa4akL+umHIJprTiNl06KoHcIBoa7uwzT2GsSokfHEF2/N8hWwg2GnrjIy
fJBmkWsx2n34Xxiv1Vx4oVb9ndeN0X/b5s91XlE8H8YJi7e8Cjtk2z0Nbp85wSiafFdJ/6YpE6/+
rBYWHJEOck73zVA+kVfgTem8dji94AHs1jnuJu7rLpt2TGmPx2+m53S7zrXLSSuH1pR3nMMTTob1
QBe7TNXNfSw6+BBxUKv9MSFg7LGTNxOpabK2LqWkqjGrLTUQftH0869Y9t0LtTw2kNxD/7F3HaAe
b0L9VsqAX7qGrGRmO4peOrPNOqZCtw0WYVtFzGARLgd/fsYx+cLKgY5SqGV27bouGYZ8mi3GMbzZ
kmxWgWAVei/tl7ppg5a2yiGzbonn8b7aN7v/ATw3/y5LNaI63Bw53fFORmdrRXr0GdaiquG7+7ZN
yQ4pP7at3VSKyM7MeVKJyU5p8JpfS6iWk6WSQabuhuL93YRxbx5mX1pNBgq8LHdiX+XX5iWGD8zS
IKJXr471ZfGpAn07JutJRdMm7sImMtdu4m69jmVcPzgblbE4Jtc4d7ya5XAF7Rj71Fdkijzo1aj5
HPtQCKdODUQ9WEkTKhqHZfOKJSLp/ufs6m746Wg7HFKs2Ib2Q/dWmGSWGf027dpBYVEyeEmJxEkt
vytLoO9g8mkbP+v1KqNsT+jvwK9dGlzMJFxz2lqh47t68rou62VtTz8x1TzitIqa8qdLbcVzQ1Tb
d79d6k+7M/pHbHz1oY5oeDp6aX5Db7XiGlM69rTZeJJztw+2/lyO9fA9qpcSCLTh4g34/Sy/rTXy
dOpNSLx1qOIPVYfJdqmWOfmKy8XM56AqN/81mVo/KNTh+n9Ky9nDPGmHIL5SximpQUOnOplOOA9B
NI4PdUhTlXJQxKhclbRft56B/YL9jeM91Xpa5osm/pwiE5Xj8Chms3YX7cvW+d6bVU7fOod+90Fu
zX5u+72VCAY26447uf/xjdrk2bdGPXzraUy9B3/11/9qpJlTPglWglM/vnmRdfE4j9k6tmTgLQHC
l8e6ESydO9glOs+lG1sdDnNB/Ne29+RdkCu3XAEzGjfVrRjsx5XgqKtuurjMA8uPt/M2eyWt2BKI
c+8Nuro0o918s7Ze7/fh4C76MsdOeaqBZJaHQbfBNdycMcgq7Rr7vufqEDd+c9vD+t4ZrpCvYXut
Bs979yolaC68pUNRP8XeD8c2BKotI8Btai0gibetHwFGMHtux19HiJqylc1QMRJo+nPVpWoJpuEZ
baVduoVyHfmKbtQbMs5M615NampzHXmEJviKP5xi5zH9c3urpGsrl8ZHDy2aldZ28T+Dfe/6qztJ
vIrKcPLuWPFoo2xj9vW+7fManyY3istzYHpXpNNk2qXYCFnU6dbzMOVUUIob/d/+x/HrZshHtVl2
Gldx829sp6Mq1jDc7xqNj9ueCqfywI6JbN0fxFiOU+qvC1CR1zQBB8rYDuPJPpBUnBnyFpwnY8vU
ekydgcQh4nfi8ckNrG6/kJsCkmZj904xYS1rumUri3vXtMH90faRndpg1c5LO87KnAC93OC0Qa3/
8PbEPTLVYtt5skEKqju3HRaTo73FiKR0m/bfUGKJn2IYaDlnXmvXOW/0KP1l93GCvfqVOZr79thv
iTXsY/mpWDBLZga06jiLuUfqorw6Oq+HxwIlVcdhtQLnpOBUlWutMlT8jnnEXHNbiiEZ3fVjsegT
C8PHKehZ2V+v0FCM2Sa9rgZ/Y9DhHU2qADMzG+xk5k+rtLGi6K1yyiFKm7rq67QaV5CWuK4U60bd
UFqZiw3+c2ORYZ92rGtPz359RJfOFu2Ug1s53yji4icih9pP3d0fvmrL7+/i1UWEa/WN3V2lpk/E
rDHQYd52xn9t2Zn6xae9pUl05NOfWzCKTyxAvPeet287C1cpUeCLE/wYkqNRqefp6XHxOZz+04vt
f8fg2pkLlPjt01ptsWEiCcF+gNCOXyz6+CSGbrtbZ7p17ebBmrhYab2N+ipHbx6xxnSdl7XtbOtS
T0SwPQSwAWuOw3N4P7B90uXj0CTyhJ7Ne417a0rQHbvtlIahVU4Mff+/t0Yn1l9QOinfTOzI+Tny
SbYs1OpXuvD9ORb5OjnzW0CR+Gc2OtUMU7E+uHpi3r7bEy7nhUT5nhQxx41D9Y+3h53dRJ583pNz
tyfC+j4O3fpl3EiP+SJqT50cX4vbupZvnhclZ3Hd2HRcUs5P76N3AlPlcb/W5cU7/PLFuOPO62Rb
9MjaslU+bjUmSriEsqVTzzVbBd6yV3u6mkV53NaK27aWJnpG0Qx2yOOzuKlQCFnyA3nlRW+Y1aSu
RC5f7INtT7nfsbRCN7YOuDd04/F7Q3Ars7YUukubaGyADfulfsWYvuww4aKBvuBADI7TBXP3skiW
2k6gtdP7FHRIyxAjLlPGHhP8ZlNP8V9mm/0aWcyPKViCPPeNC/aQLGJcv5bEVfNpnG1P3g9BNVm/
DZmB/yVTs5TZLGr/oZyE/BsDDHdFe2j/+7qWzdW4ZSUKWoagSQNdkzMbAyH+53WAZ0W9TphfT2rW
uFMMJWx8yt3v1tdpdHdzWlhg2nJDpbj6NNOiYLPQf0/KcYewq635I/GG/XUPOXrEAU6UqWpy3sej
3vy7fpfiZT90ab+GNAXrybI15ObBrsB0hvGcnwXbCSKltA7PlmF4LHw1DdcYEtDNdkMP+RjsvTlr
TACZE4wj+sKt2+WHi/Z5vmLPKp6kmMshjapg2c6ONYtLvI9uc9ffBCQMOUE/AnaJkdaJM4LN6FL3
fw/A9APIeerdbFs82nldatat+tAsZX648f4jJqxVpF0ced+ssKmZB/fYflTEUC5F5Cb7b3pT0Wb2
wuiWR/T4IsPSaP8pkzL4hrNh25+rLvK/T7EPWLeFYWvIfjgSYOAxbn+vW3O71a4JitDah88b7VFn
0gytz7bgal4Gv2eEw8MC611jl/WWzqZS31hxJbW019HKiyD76BRrv9RPW6iSCimFWQrTruH8tMYW
HVMVq+6RtuZo8rlp3C3fo1A7aQJ0/j5WhJl9dKrruUzEIs1vNgPYJ8avscmkR/rykzya9cHHECbg
bWC5vKXkSd9LO/Iy/hMjNNv5OCb5xMZYaGADiNV49pqQBw6wWaat296a6Uqr8VwN81zQyiG3c72e
4FsX5+63BUXZcB9UTXmZOVHeRjO4D6N7iy9z43VEIdwnpXmxktplJYdYp3QHz8R4yLak+1itVvAF
OBjIK3N88GjUGFYXbRRrlmx/eb+QyXdfJRULFJsdt4fDEc2Y0nDNH8JrhAWHY+nHUI8Wrz7BHDgN
H8r3Mr+PmzmPy8pu2azoeT95VRNdRBbfBeB1jx6OuIr8wsFsHHEzucnPThCATxzJKhQ6hTm2UxAn
30rdOjbvcgroLNRxoCMoLQ8+ZrZ0ibm9b5yscqSsUlAPXh4mLTBQek5MfyOPOBbaB4iMa9Ae0gZD
NW57AaTe3jijLSfvDuSqRVibrXkInZlzZ6dvU08glEf7sI0J4w++w6689k5Ve3nQusdz2Zr+V6si
VmW2gBhVLyYK8cmfWy4b3nSNlXVyEeZx773+xxbQgX2IPlx+i60JglfheTOhgkuwOg8xibB3x+43
W6FJiuGNKr3GB0sdwr+iSyonhTQb68da2vpxmWd4lHlK1p9u1UQtCCRmeqTAmyidWDC5lyFwbd73
9f40lu22vk3b0sQFBhLTkPpeJWFuiKO5q/auFt+TI3HX220N8evXevz0ItXX141J2Co8HPzf1b5v
PLHE+yRf3gQYR76SXX1oLeIfLKPyoZse38AUT8G9zNdxX8c83L1SXlS/R/u9iLvh5eABPe48Kcvv
MTl3/vsw9pHKaijo/TOU7XSH6yACGGN7vZX1k7uDz21TQrYkNX+hX+KrUFEEVvxsjljJpQQmti7D
bHnWo2jQIDzeoMTfYeuFOxYRIW3JJmfX5MdgTzrXW7AdhWW13i9vXWYrdaxkmNNy31RzUho2LTe+
N30A6STWZemO6csZoDOepNdPf8PFbp8XsXls7iFtdbPFPVjs7JxdyyxqEvUCEc+mVlTVyfXAOcx9
74IGMsnxsNTKsbeIkh87LFp3AVHet4e4Cec30cOafc3+uraZdJaRQh/2Ry6YAg7mPwbwdDN7GNy7
Ce/TpdqI/H5ojAwksCOLhdcDh27xPtf11KQ0MaqG4DHAqTMDXpJ19eY1XMXoAMwOuycdaH94SfQy
/kd6uE8qFgIvqmlfWdNlgSeUF9JK+UKc+zOXBhlZcEF+Eh3ZOAXN5bBKf8wT3K1uFFJZ3kP5BMwD
zZA8YqETNujNkhYrhESp/zyfiSP3hpnU19CsobltoYwvLOLsz6oV055JDA9LTlBJ6kUIRQX6TVFd
8yoe3ctN+YX/v4zW5huUK35lkOblH5uJHZOOPrJgd5dwMlkcOtNTQ1TnlNZOY35D/0IREhwalClu
pHQq6EnpWW8GlPdjuI3eZZZd+yOMEypH35rqz9yPZV8wc/PDGmEvRrjs5plUrqDnp7aPy78m7Kd/
fqNotnXnNPTpQ/Di4/aonhSmKetplp5V0E5a9Uk1alhegk3Li0N/Z0AfRTCmdc3EdAJ7D+SZ7xK5
QF/98eZtKKVfFfO3Om+7tj4SsRyYDW0qcc54eSt57fCIn9POrvdvMaxLWyyuGVFaN+Wh8SoxjCyg
SYtNwJlDHTTz7Bw/vWNXkInJsDOcxoJlgJ1o8T0z0W6/rvUe/V5V7bSZ+f/zMbAEIvIdYTUcuNFO
hz+5m/y0J1M7MBmz+DM4JXbQozWy2ln3dnje4rltcn5l+1YpSzlvyUDQSKrdWcynZFLejJlQdIDw
rB40QkcOW3iCLvNbYH6bxQiNTMukwVjK4Q76CVdEssT26RTLxrfzrhqr47HEdvPZeAdSHIqT/d8w
R+JBIPZez8JuSY/rwj0sWkrKDYrslUCzwmteJyxbZXLSbos3mQeEJdclfuiCWFpXTzpjWxAJNMhH
Rs9qTZn3GeS9Puxy2Lxd3iVdDP3sMprCVcfuNhYbhwAAcmUBzOEr93vyvA7WNx4WWdSDq5hUVlf2
6bDJ/RPXhZlzb/fEGdlnZSivvd9ckqZq5zsffpPr4NweWCH3Kg8rWq9rgPq2ybxIg4/NY4ljETgK
LgR4ig0+3mpuOOKJUSd72o11Qp4aBxRKEs/w0lsDmz+FUKt8Ul0DH4m2pI5TBhP5Sf/cHimDughT
J6Ilywf0qK9DQ9btfasjpiBrDshzwILbO7GE00+5GSLdPgSBkn2RVGUMgBLs1X2SWN3xYBEC+TDO
mo2oaXGh8Py9ZoN/rtQ6Xjim7O+j29v/AvcgoqK+KVRBcsaeJHDhdDxvVrl32f/9tYq58uZTuXXD
8LkPgiZ+6wL7aV6qHv37PrBu67uTA75qHfOUxuxtH2lEnMwVpxCYBV8Hwk/RbNZvXeML57SsJVwW
7c16D5Wt6/Ps+NB2xqn46WpGh3PdEfFaiOv9RaYGB+gJhvPYXivIqDkTfbXyH8oNLt4zWCEefdQ2
J3pmjTeuTdZdypylr8nRBVEGzdapm2eHed06RP15xUZQfBE1GxjXBk+oDwU/eafNcozZCFdf0TKt
WpwOOVhWKhgmbqEWjvzeg6t8DOYwWKjpm0Rhi0Ox5GUzY0HEFnmr7iwI6jdF2+R/Zxqc5Tff21X0
D9y9RiYQNZA3PYDQngtdO2A8aBHpeis9fnXrNEv2bGd21thnKa9l3+IcNx+d31w9Z5+PHB0ntRrW
vDz+Cy3DD24MQW8oNQT9ujcbL0X8YzMaqSQ5NXEdRNTT/nAvQsjura1U86ta4ZHxahkrBAtOshk2
O4f2H5yGA8Fg4OIayvkez6fDyMXNwQoQQtCPI1uEqwrx9UyW5H44JoLxIkJAUEj1AZqibZTyi0mB
VsDEkfgzwptt6d6AQhVO72zm/ug6rzjId99YdHFVHiB6l1dmjXUuRMVmQU4WYXjn+jf1wVZTyzPk
FwcnXFDvMOUyGOxMjL6ZnscDcwiwMXLm0lFS2pRAc3DZ1pF6HU/h8A01j/JfbJf79CuURpjLSi2P
09ne6vCtjaUbsWnWQmHvuLXUT/Ae1DqYZUA4d/bdhFVfjNbSCpiLtzUUAzBL72iQN+F9wBxx9PdL
W00foabs/xB+IxhBb2c+57t3ZGuyzO9I/cuuuFli1TmXWf5Qeo3Wx2aw3fYKygLr3///qxg7Fj43
mF7npWo8xAa7NO2PQx61Srt+Z+cukVWL527TtB5L2EZe952W5ya17uLMVSXWLjPGKz99oAyeLMQh
fbYT+zGcnN7nqIr4n7+VDgINqh7b7+G4N3/to26rFNGJ/TXOUVjfl5MiZw7yLlxOziHlu56O/l8s
xWQKXJ1a/SDXfk3INYsVPqFejS2vWXEGvnOcufqvt+a4zvCOxsiRZUb7lRkI/fkC3l1x7RmyNjdG
idUGzsL5PVPSs4GgE11gCVf9WZFGvS8o6TVfoHXCPPYVMOTk+5abT8lQ6V8ymsc3ouoTREpmrsSJ
fGoXXUHdhHk/Yk+Pi4hSmBLZzoR+wKhkITzPN3XzMIvI3dO2w2sr96oZ8F4BTT4YhAAoi449+E9F
Gza/WK+r7+S4TZiTTPHx1ofScVLOHg/musNO8cFISmIemSUkpBR4uHxU0wzEP6vdigqJo6X+tW6D
7WdbO632I/S7owp/wLqtcK1SPMfz4O4gVYJTrJxXs72E2grDfJoOre7a3aJlmLrJfwxLbz0KrK6W
Ojd7m9gF5U3aaR0HZNEo6JpijOVk8qVG4nbDZ4+HIZ6d8LQdm+OzCqXkUQxWG4bwfIf4sDbkgUAE
K9e80ygAX8omSijYqwzvS/qEt9LzEXx5CbLVDZyGhZNShfqUJFP0TBsyfkJ4edNTPHftZbHdXV9G
xa/GHEN0T44/bniYKSmfraGL/guNoEuAcI2HEzy8/zzR+n5CFoxByn4MAhuMwDEKVXKP4jSoEUBc
Sx+EyaqwtP7XebU50hZ1COyolnuX02UifZkNFIjsZ78plBo2G8dY3LwCu2pjCA+bkSlFd0MPakuk
3wVBt5zXJOksdKICsqYYgr5CAQad/6pYNgqyRXvz3/KgjN23C/KMvHSEs+XyNkkyyrYrjXVZNc/r
vPfTe9Oh93uwSOB7v4lKTRr7h7mEoMrzJ+Ps/AVV23tPiyj3Pkc1UwaFRef6YEZ41MzRlnlo5n33
U/QQSZDW4PvrA8ZQ01sdBGSJ8SRTgo4loPwRySufRhMSVYr+4hDppo/+V9ivQXfHeRZ86XJtng4M
dN6TWYW4jR8BanfkEt13/P23MvNtEFeUTHb8DYzfXx7rkIMnlVOd4NW3httf0/hA8jj0VOYi3Lp7
POy2QSUFlw+wMc3IIWIl4juadK/OawcGJD/Cqn/XG4HYJxTRk/3c1huVh1ly+jsce/vcT6XFIzlQ
7bOlFN3JWUhkgUAEif1xDP0yp5tFljN6+PJ4GrXR059gNPvz6npbfKa5L51iKZctQcNoJb+M7AIG
Qvz+QZVQFTl/Ig+tYNFt3ni+ZWWwn9Z7Na2fTpI6oxTp+b71qn2BPcDmLtvCxnuWVrD+5tjVB5kx
3rgX7uKMP6rWdOiPZvw9L0Ni79Wd7NYZxlP1yZMj19DPjjKGWsYITLiXKlmG78zePZT03lTPFAEV
5TUa3y95RO2nt1WA8Tdw7Iffq/q9LUcvyiowI74z3j08jF0Xn8qYnIkiMnb1Xdj1iFvkguQI9ZAo
K0RyIwW12mf1CvWRpKUmOBgl6ewBPs2oWmkf4vqnWBsxF12cyPeyKSkKKAaCb4hjEXI5fL+Xfg6S
gFJRtX26TsqfH9feqj4BWAndtZtmxFg0kZTZsOrmO883+5HtY4OrI4Z5+z9QPRY3sew3IltbCO4C
SzTMYx0VJtNtFons124Vo4tcbXdqjNOt/skknfdzZb/CvdtiR98xtLmcaZwq29n1jWdeOsCv3218
7FYm14ipgjGzCk/NukUfBsfo9mlvjFsxwYrhMzisaC32kEtCjW0MU0kzj3YRHdEC8FOLdr20azKy
Qlt51RUsuh1OgxO296GH8hhOXHCkiuMA5TdGuL+t3U+scyVExddJlPvYAjJbPKV6krmpY4+/c7ju
z2P2RHhG168vLkPAbdyf1LdYW25dzEHAkxkjwvrEJQ5YVFfegHRc1K/NFFVVptY1+NOHEYqjnmi+
704/OG9NZ20WKrkQcx+dEC2bqYjW42T1S/AZbYv40zTO9oFHBtvn4cjlpU+zDAhWm2zpGkTmvw2p
yXp2Q2UxtQ2r9yDQDP5sUPGpk4bGiVB33GhnSLmVXUaysyUCb7q2ZvDlkSHOqmiLBynulzLSQzbN
bvvdLz3nyDRuMtbZ9DfKn+yf7aVHGwV3UkbiAwWPP6JGcLhQbhMGUMbMEd+aYKmIcm0S/XuzW6oN
Dk7xQ2mjsDzpQ8c6BautPstutVHRWoGD25Qn+iO1Wph3mkdspWTVyLYAI+1/9ggZkWYtjiBvyB9x
nJlvvjoXANKZKu/MLqhhW72UPNaIyxsLoGKehhhJix8OeFyvnnupV8ceLsoJ9ucQSqPNFsQ+UYp3
yt6mGM1M081OJNrSKjggXWwf4PVb1JXWK3IpRBnVvLTftw2Obkg3ptY7nBK6AX2VbhA9s9DNyESr
CHFkSf+MlbV/5MsUJYpfWCGnQ/8wmnRERLyk9VTKE+D/BGGYHLXPLLFV268ED6o/rV9G/9ADRffe
FAAkO5q+Hp1OEyZ5nKz1UlTe7rrniGvwHiWN6xeI4NbrilvO8kTSVvdHK6u2nxBjBNvdPO5ifa4d
Gb/Ad45DJrfJ/dZqPMjuttHpfw2IvpFc+TbZcb2l1ycCDEOddqvXPCAyWRQB8L31AUNYoztGqJ65
MuSkcHUvXkZpRV8a59zkD2JDbzm1qM59+EzdPiKYB3yUq5/8HbcYWMlDWVZMrJQS/eF2Y5PF2+Jb
l+7YWoN+9TDDXbCU+37uZ6fv8wl1of8AGVJ+W2P4/9M+DRIY3qtK+7TPLeS+pVRHbIHXAAcxtb7Z
6F/FicEiPE1Hbe+nWxYJGyJGxhuKtRVisYN0G4o9Rgryuql1/6zmcXtew7iSp7VcFQRBOKmSTUIb
Nr0LfB8kYLO8CQNBN7ivNNK/1J6TEbN/QfX50IPfTV/YunPOHb1qrdwga+sevfgY1GvQN3pPbUmz
gHB/65x07fY1DxVD7i0Ap3HScIHRxv0b3cWJ9doIJkYG4qmKb+meiOLsE2kpLnsQ63LcV8NGqccR
AmnYNPbV34bF6JCmG3jmnufCKwY9UAshYKWL7lhxhGP+Lg5ctwP1pd2YnaNy1JOfhSysA/rE21pz
aqhOfXcWF1iHQRV2Ud92DZCSq6U/E1k3dpeSxOvXiuzd7mHym3Wgp271PRoX+XFgon5/iMpzAKwa
ypqtWImEkjr07uS+p2OnsGQS+Y/xqu3hvDirHi5ybOwjHxY6YZAmgODUIRWJA5vtuYsKkHGzYOx1
CLNGp/tiKPJZLpocPRdOg/YFKX5NzipKy/o+EBacUB3VLU9C7O2P/YCPW4EQbSjsJhxHxt1Y8lHE
Pn3684HeR279eE1cCavMEwEfrrkb88ssK4SYk/DlYyI5LdLKOuowRTg6lc/x5jQIhsrDT77VCTE3
RbeSS/AYbcxCGeEdiXddRNUPtBuh2PJ6D5lGO8RLD9DN43hmgl1fgtVHn1b5LFynThm705WyNS+M
auP4L44AthDdLwuF3CTxkAWomcpTQKARuhNhj851BZ0g9SGmkmwkgb1Pjej+RhE8WUFYGi/v/zg6
r+5GeS0M/yLWEh1ucbeTOD2TuWFNviSAKAIh6q8/j8/tKZPEBmnvt4ZdP/yxgNldTkMWvgQVZrbs
FVIzGulaSZZVaY/Vm1PkU76vS1fY5Cxyue6svPUhprtx4qZpMtrhA9lG7yvKCQbyOMhBP+SMtH9C
N8A+oRDmFshzgczSAf4/j0S5Xca09jeTv4xXUh7aeYc7vdCbdR0WCILRNNV9A3nUJkXsSLUtV2ph
k5XPfea9Lpd5C/mKFsNYgXUYOdXGfU9RTr7PV++mMZin9MGbxxZ02mrzNOnENH4Qca2fJqUNayNF
p8WmRXrvQ1lilEn8uizmjVsO9XqaeJoBc+sl/ePzIx9dNzQvdU9X1K7hg4AxDEeExroKdXt2QUru
QbIGMkW9W8KCw9Vx1dNayn2UtyEx/ksxY8FB/ag32SyE3N58/NCmnJpfIaYBdxe0ZioJcnYk6/gw
05cTKUpnk8JTiGdjj0MBkWGXsmKPiKI6NDgDcTO1fLHGItSnIfXFXeMMEdCajZOxR/cIduArN7iI
EBMW3oZJPtPZ3sOwhU1/mcsx5KUGpfoqU6GCPQA0/11acqluACfMi2HuSBPXxMUVQMGPdsXsu+U1
9NvhZWpcMX9IN8+ck6F6Mv5qxmA+Vb2rLcj6NBffC0yZfmg0kVhb1O8ekfd2WZlD6szlwUGsL39s
+qmCX9GKWSUIAwhIlU5v0xgedeKRSgSAunbt/ZdVu3X9HrAma+DYQt8e9fX2yLRLDfRu6ejAb+ku
R5wQw7ly6yw4Bm7lILIN13png4jNO1y6dQX3RD7jKcPmNPP3aNj2FNDuT5Y1nC0WyvrfJvPEN5mD
iI/I5w2uKR4moPYlw8EogZriwzABa28GMmgMNG01ICMX0vsAPbP1riVOfYaGHf3v2LTYSZBNop62
EUR/mrYVf1Ot4+BeV+M6fExcdH+4RtZ46wXE1m1Qc2QtpE4dfOGMAabVk6+Lh5GNNdtJu6uWDZXf
VsTXUk5Hr4UuQhGVl8G26Tpwj6ZvxYvO4TgP/DIoIVlY2o8KSXC/Bc11+p1DG5PcsQhUPz12Rflr
BWnzXTYoOA6yD12zVRQGP/sFbJvUK/u/C2ziG6jmfHkXPNYUBhdUOG/ieF2vEpnvcubt7tr3Yg4R
cSXTqMa/wCSdOXgQ5DMLqmeoIsTYY96qIXPks2l9MvUHP0Bb761x/S+tPfvO1RMQURkyuG7riGT4
NJtAk+1F2MsFCWK1buRaDc8mbDB6cHdO58YbG8L5rRqJJIwh76qOPU5kd6g4e/Rggsc8qGak7FYW
3feuMtHtgTEwPSJYZbnJXB3nf2q5ZDJhhKSNAfbGJl+o4NsgCyq7FEgK9cmMYYeWvQ9YCNKoYQ6l
LEszJrf1Mm0tD4dKEg22XphYXGYLfgnncYZdMoexEPMrL5cej1IaKQ4ZF98RpgwhlemMc0/Mqb18
jdAH6Y4PGaGoRzo1WqdhaO/ikmCTrR2yD51mrIYeih9qbZNZzQ5qMWmv6z/jUUJ4dai4Sg8jLJ13
1851tK/k6Nh7h6jU7wm3+j1QE2LsGQRo58sb08PHKyCNw+n/R7Ecc7BmNfwaEa1vpUbKmth6KF48
8q6mrah6fbUWb1GHJqiA/xprqknj9TMwOnflRafFG73Ali56NW9K2/ObrybsOzBIu0t/AVlKzCVO
N5b7rscxsikLHjImnDL7k1cCEo2ZdYo3dbOCt8gQ3HmTKQQr52kBJxrqHpR2tqWAZmjB5dkLZV0d
JVyW+6itab1issBdNplguVTs6FzJwuTc2r3ITbLismZa82rMlAVoYvAwj5g8cNtxIESdI54RRszV
1uZ2Du/HVjfdaaHBEmuZxyO5Y7+ar8ykskxkAW7MYo0bEeyXnGM0XLE7bNHfCm9LclvobEuTja+R
ZGQ+22XOouROVnppuS9Pwg2Gj7ZP4eRcWkfw8csaAZqJOCn2qeWIj0kzoiW17IYXH1feI0548JNm
TKtPy4zpqwBCBodbTKk2Xaezb7A9tqnSEEPyJpgJ/hMu6CrQHZM8lGu1PHbrMvLQl5hjDpFoRLAt
uZuegF184O0B++4hilL/bXFlY73F0k0Zh+sw+lCqXf8o5kZUFmvB1DX6M6EdoiFg2RoF0kJt1/1D
xYNa7cIMCyR72RQUd1nWL3BG/E6AEhSWnkFJfLH3hkgMb5Vfh9lJVCa7fT91jmUkn10GWCY7SBHf
pcS5C4sXwMi0OJIqkX9ijxEzOFyj4Q99LEt7zoimuTa18B/ozinQjxJV+FqXjfWHr6ZZNsjk6jd1
43Q3ys3Cn5Ga5F+lBeP94LauvzVrpKvvoTHSv52gzqQgjVvxph1K+M5om9fmBf7dzzh5TAR2I4mn
+ta8mTB1adAx/srcZlArhbMhjmxEkLVYNMaPUVle0nB052ekt+550KQ1EhyHsuDYNK3VHZ0eIJ7p
NRq8PShCgWJ8QjEElSpjGGntfRnhVtwzpGUR6ZZP5pEAJFyeElv6a18I8Z/bZ8u5z+wSULOCO0ci
uM6PWH/bJ+RqmQLWIF/mycu97q1QjvU+1JV2NwNzx9XuhZUe296y7tF4pubNafDdbQkqHY/03gNi
W/Uon5kS3Y6vLxudBIO3uESdCpHlxjxBiQP6RGSAP4tjWA+hOrhFtnQHb+nGeZfJAXlo1BpfPsb0
lBafrop1fAUYmMd7rRkut+0cHGKLNA8zOH+9VTov0DqiZ+buF/+Qp8Ipjj3GBnUju5xfSjVSMNRW
mifgsTI/ImosruWyjvkj4EOUJ8UaTD/k+3M85bjVZyshpq8Y9l5hhwqcrinWTZ+G3NBNgzts03qF
Fx6WGaDp6Nd+2O6qxfUOtaEsfZ9n9Gl8OkRH5oRkSQ3nLNGOgW8BBWyHJcLljcKBFXG7TCovT1U7
dD8c3dnr6hpr3NmVhKpq3R6fjKSd+ddiCr8gm1+miwrZejdeMRHyNtiru5uc1i+3XR3JaL8SAYmb
Ygaxr0o+VxpTuIF9f6lHaN7axuhqp7Z7wqlefKAhiUpMlhFcIQNQ2r1ai9V84dmA/mkBRgkGWIbW
xSii8XkWSqlLlXU2KU2GQsPD1OPVfietezJQYWDYcPeqCBjifY9BuVqQB9Ue7SkI7sx/Gej5zMre
lOjLMS0DjzsW4kQ8BkhyO9vhV9FzVOwpJmh9lNdjnIGVCXxajKPDH4jF6q/LJWDzgLFQI0KW2d7v
iMW9KQTCV2iI/GHGlJMnTdV56hD5LeLbMVhdqO+o9e5sJvNfpwkXe79G8AtJR1DMfz3rfX6CnCt/
nMJHlZiN4/jFIdLOaOwZQ/fY5NS/wi7CCJ8Lh06Cx83RybJiiN1W7IU4efwmhVj24vAvNtmaXJCi
jmyYpFp9hSGeaQ3eGm4kA98lzUxEJZr29H+MAmjI1OT5MSkXjWpOLkqJ54aSel7Kap59cMpS/Y6D
iD69AcsDwUiQuk42897HlsfN2PZ9Gx30IpC0ZkEzf0Fry+6IeC54wH9eLNfVID05ssxDMBI6vw64
KI34xncGOIZPITvXAi8JQki7qjZz7s72DgMrpszQBNHFBn2r9tUaYzUkgQCNn2dHzk+72uHHoNvh
AZ4WiLyJmvHN8B7XvOVBfcEMg9itGXBJydqFsxBLWVyn3vXEfukzj6Mk0yjtc8TdZ8vnxtnSFqav
JIS3X1Fhe79L25WXdcEPAF3mKRg9TI+/FLu5ry57KWwptUfWvggN5VvlCMrouM1ab8eB/G/0ihni
G35BdlskE+sjb7X+D8Uj8f99AxN1LO02ODIAEKTQKAs3ktU36BBJi5TbvHMd/zNmjRq2MvMbZ+M1
cb4cXbM642mqyubc+KLIN5nVhN4R7lvVm4yoQeIjlFj7Pz5tGPYJOTm8O+kGNeIlBHM9UhAe/GQK
m/mOLa+IzzYrUn8/IkF+UrNXByQR1AX3ecRsu4sEkXyJlONy7043CMaWUxxup97z+EessCn/Fis+
lgPAOI95VNqWfiaTyFMbL5XxJbesG+CWBvLq06f4IxCRCP7vRXgReZT9ZROI1ySc0io4EdXWVJe2
As1+tovOKk7Nqot1m6LoR+DaNDYQETaXUMq2fNTlJO0EmEb9reMY2slrGljEyaaBcGcye8y3JW7z
B0yg2BVZKz3M2sE03+GxhHsPGTycpHXqAUnqEBJM2Ze1N28dey59Lk3KSjdtP4x3TtoX305kPPUZ
5rP9b4YXauRW1F3a7PAe5Q8R8FZ1mNQSo+qjACHeGA7qK2IM1/mP96lOL3WunAfOyZzDWfmTuVMc
CBgaK/4++64CWnPPJUFU8uTDCV6n3Iz/QtRI34Jd8tmQrejt5lX2f6K+yMZd7plmem4QfG9zbLe4
9jtaF5toCOMzZZnZUah6gvXMdL4rHLKCtyGK6mzvpl5Un8Bcm47W7ZjTl99fz4xbU/k2xL0w16os
5CXk2VngrTqwhnSk9uIwAAITGFWV1cZGUY8nj0D4d3u6CR9RosdvTYSPNwmmsPubjbl346AlpWMq
oAZvE8MiF4nnl9k/1UDJoJ4A+6RPA7piy6UyvygZ8H4VEjtmYnGu6VMq0/GPz7z6mNmVYnrwnOnb
t/X0OkvKNxgyB3cfY9H6K3XR11vEY9ZRNH35L9KGhbx0G5PAZjlkqCNddrc5JPa4T70iV1vKm8Uf
FE/qn+XL/sIT0XEj5jJ8rttCpBeH4oMLsSaze8oi0rj3KGexRBITNDyThtyuW4x7GFJa8kTSC9sT
kpuwhvBPFoiHPtFOMLjsQcr/hJSL86PNY88VWIb1OzBSP95lyPOqfUDR6Ejco2h+Gdx9l6KC2BHc
Ug6p87gdIu+o2YCw0fWdwhLizJmzkfKmVlOFtOs70ufGaV/GxoXBbSr1VMNCAg3ZMkLWP6f+et9I
RmjmmSFwT03nxIqpxSnT/eIDVOym0Hb2ZHZF7MVwEIjj0rrblNh9ae0szYLLc3Gs0zQxoOwmAz2V
CPARFAUUVhA0MU6KbYukJH0x400Q7jjcNiRJ9yFyqhQbGPpMeaVUFi7LlbMmimYaaUqraejck8u9
ctdW5L4kRM7pv9PUV69p3yz1uVqa5dqX6fDAHAxZ6XrOgmyy97q7FN0oFmsr7RnCXWu4Ojj9HXxV
/njpGxWv77j/14dQmDZn9XdQTjPMagC3NcJIzivxPIcEIe2tYCULmE8lCol44RQ6y4jb/uCbupr2
FlQjly1COrkjx6C+0vnLS8vV5z2zK3vNMW1JNSGDq2v+6CoNL6vNcZ8w2NbvnSvr+5HYZbXNqtTs
2cIijGyAPCcGXRRMpVIk6dNeFu19xvCABVcF0NZh2K3frfJQTbSr321NkaYPBJqY7A6o0M/lRtci
5s/qxnerzPxzi8mbTxUK7TBXizfuekSEQ6KASwHmi9Cpv52JgoHLIDG8jYlVeLP6qIhY+a/uXNRj
lrFnB087kffT6Plz0ihXhXtGOoYfSYhAmZBN2EGXlQu6RAh6O9vVYyouyg5uViGMfhJBveUiQ7ip
HjfljOwcD5zjgdIakgYT3c6Lvw1vMAzAjJfin8OnviYdSiTzYC1oRa5tGQZfrWldNPoMCHq3enMs
Prjh2ug8U7y3Qp1z+Cb5rDT2sDmw0EP4cj0HJXxMk1jTaKx92zERbo3oOMEbNJ0bgbc/28TIF7EP
czdu5iIaH8DLY16sjrlur0t8qrcE89m9IKeiXBxwoENyWEj9nQaDyd5Qjub93uc5SjdGdaQLRbBb
mPvLQeO8xUCYPw6p0z4jIxrxw7ILRhuyOuL/vGmIylOo8vG7npf8fojGgFCftvavluv7zr+SHCTU
0TlKlaSF3Ri2t6GdpSAvMR7qcQkmEgOmm4tsyYKnQFAFwKVutQChztD3T3WJe54f1mAbi4K56HdR
0XnP6c0Ky8QtvHrHDuvhTu6RZuBgypV4QlyBNG4UmXq4+Y5Oc43UA2ilBuGodY69qYuLrmf1bsLi
wNiEr8ENlpegJR/175LhABvHOKofF+XlzSlPc938TBaof4KFAnJfwVP3R/S54T16dgMz1jl4G2Jg
NWCgNObNr5EOPsH+M9hoZyD3JyCQ50OHuEcSd/GXV7Bw70kPev4qYEE/g3Rt3Qe3lCthNmzAgDNt
UzMFhNWvnWXLj4DDSROzDv1LyS90Q0Vgf7dljjuRXawQf3oVpo6bUNES8WpK/toRyqytY4hSo3xE
+8xJ0LfEHW8kkRkwEiAZOzujPChHtGv2OIfEOVsDu1AHzgydnzlKbo1wiJiDnYOOkFtTuOsXmqJx
3VLAHEXnsgSC3Hieni9dzf21K50y6wincpT7ElRdrs9Rkw7/FMwHXigCVd5vjtaCKIVifuBEZN4K
Cy7nvc5rYGfds62TtoHOYofaKq//5lbLmTsIqeOT7Cf7KV+IXTzavDdZki3l+GAN8TJsYqIXWDL8
nsm/7/QwbtjrsY7CCUxYN23Ch9H6q+bHzokcTOq49M3ObeiqIso7wxfGX5ICfzlBdmcQfX2GEBqQ
AkVO8rhnwjzeZmSlFBtZyvlR0RjwYdXL2r8alyeEp5Q3HlVoWw9vLPBy+AgDpOlYYFfzZhHT8wHU
c/Pud7l6TLOSvwaadLgjmaOjRIeqsjaJG+O/kEtIBsFUyJVbgeUePSTGg2gTSxFdY9toDOAzat8R
3qBQ/Z0XuhFKDTszj24aBnpvk1HxQRll8I+P2/WPXroKFvYe3+pe6HIOjkhs5dmmfVRt3N63Ac0A
BwiGMqh9Nys18xDgrL3RfVzNrMOjivhnlyBYokunlulOZVnXn6ciDWHQImJiNoBIEdAIyAMWWP4T
ICI4erXHB4BLaKR7qthgARlwcZVinbZMsER35IvD27aMWeptyz5HoDvoDAkAUCoja0tsMloB8tLs
3Ywf6IDaogt2FlY+hgJQPrHFYOnUydp4mMld5Yinrk9xYnNEqh3e19zaDAMahU3Rr6uDjyiS+jhN
AeeLrFQm/6vZrQyZO1TOJuMytZ/5ssbqiLbPCxJhuuy1CMbsbcQED3fpx8bfZUWj/wFV8XlFedl/
9pUQsEOYSsIEH5G+g5aHFTB6IYjLcec8OuAt7P4rB2KqCfOIljQZigbfR4pTdNkPapyeVjpm00Q0
KHbJPKnLF1JlVvtAPDuGtDTgazhX6ehMFeeauMUbkz5XoUuy/HOEO7g9F1VIBEHDNN8f2Nrly9Jz
vG8yNGyGfwAoeRdi5Z/2VUPoShIVhMFt3TxOX4ZaSPtqqzo4oQYYig05O9meBOayOi5NbooLojsu
tB4lqzjHhNqqBObM4M+IyQ9ElBQcYCO1vrMJWLM3kR7Vaz958auNidrba16cm+ldWYehLbrswON5
O+UHS3NKD225h9UdUA/NTvjRBzUyw362EDCNHu9kPDjeYeoG9BpV4dTRYVT9EGwnLKX7G12LzwX7
6Q2h9IBCMTiKdj+bKXq2tEL0UXiNqbYxWv3PheSucFuhFX5GiQ7blOI4RopOdaNOhtbxawJRcjTM
s9Z4eiyYkhiRKbYsxq+CRW32URBiL5rJZbuJCfPO7mRiiGP7HrlT32a1kjWAAMnprhM/68Fe8U/s
CM+wMn5u1R8XLFPWBYjWDTYzLvQJaW7pn1IMqsO2anIAU06OKU5wr/3/DO6i4rGWDsBnBzuV2HCN
6WVahkbsh8ohE4F8HNf76UMveog6oyfoeNJz0MzJvrUT3Muh2BRpPDzx5Y0VZEajvmJ6gP+0CHrC
c+imUhztWCwxY7PjNHfuPKwBb5vv/MXeFb5zw5f2bkDxybZb2PGXrS37hXAAtt9eTeAcNcpejXHx
O+761dnUxMkM5zXN7OwAiB3/tEHb5ifbFRnB54Dw1mZyh3bddRQQzXeETrjFloGKObhWo/5Yderl
ibYihYHZym0ELJHPzF6iwRhPdlAbXp+4que9qzARbNsMdH8X+KR6kLdH8S7sf2qFLyQ1YL4IMtS3
+xVoEVDPn72TDQTcQsR4BK/5ZCmeBxq//Q15Y+QczHM/U+onvIgjBMHik+xm6cFHD+DcOTLhixth
bCcPlld0K2GMCO5zrPkfCSvpmxtYTXHETeZ8QRYRzMl4NhHDOTjObgF7szdB1PcKnsvHPFyOJXlz
OT4Z7nIxUjjlj7cMaoTDDHwheu8mIQK4+fWwd6lz6DObbWTN1b+j7Su8pfjl+DR5r2KWfvJHhjeG
Lb4lRWHjuvWW0Jafogv6GdFaSyBKlq/1oxtTCXmYmYJ5wsEF6mcyOhVY5eqBJZQcC3+sCs35EXls
T55kHQIo0j7SoMNunCDFaxwKvvTJ5qO+Vhpq4sRgQnM629RcnhHtiFtj9FgSPepXeYSvNyI4AVM2
9N9ad9zkHBbregmrocErUq9V9IB11jQPANDBZ9hByb1apMBEuwXcjh9oIesi2GJtsUa5lVwPAQ5V
sLKhyLqvGNnjuca8tdwhcxPrwZ3wDR/GSOvxCp+aXgcVlF+iMX3xjAgc3SLP4AJEidOYLaJzqTER
w+iHf10gf3nGMVfIbV9nTBQlX6DC4OkgBet6Zaxz7qTivVyo7zyWwyxfhTJEHIxKTdgIygyfUBQV
1YUPZnyMe6WKHdePqr9kz8yz661i7Q6DXyz36MmJHl9sHfzJS+SFM+83r22m+xwJbJjN1+amrgSB
ip4F8VTYfR1X7jvQ/gnKBQLhuckCxBf4CMrhrozdOdwLq24Oq2ADwqMrOiIp+DYutt2O3YY8tDjY
jdIbo/1Ilip6fZ+0fmwXcmhOkxvpT9I/WygKF/7q2MwkQ+6mnsXmKAmF2C0yNuoa+6b54xdr+RER
GcgOZKfL67JKqe6cGTndjrEmcnaZg355m81rlm5NtKDCzAlk4t3I0GqBLNswRSyC8Ptz5CAjrCmr
zokPWi8zAULDQcVZ6W34/MoRb28287Aq3TxXlpysN+TFtO/Gkq62u5BOzHSH+jiP4cwES5I9TU11
ZIcr9X1vdf2jmN123I1mGgtUCjL3dzbxl39KlFnFPuxjMxwgV3LKbWMWrrl1UHlAktRchKslx90Q
d+2d66rWI0cmXKtDn84Ob7GPipe9w6qHfyaeUV+1PhmAWNDj6LAiZ8wT9gmHfXK1a5fwx9Koj5k7
CbmHbZk6wSDUwJ6Byc+4rDxZE3sRDm2CpNWdH5kHnXZDJiRAblQq/+xIBN6nUaupOLV8F8AESF/b
O5Sg07RbUTHdl9GY+dfJlHF5P83FDBld9vMB+WjxPVlWKCjtknxptrM6J9Azwp6coLm94L3l/zb5
2M0PcL+h3vdV3cfn2cIJCHkwYQKHWjPZzibukyCs3hPvlvIHkJA1MFz/4QLYQ26OxDYaFBFuBb++
edQsqoki0wjyAlfYSJA3J7OvfRtnEzllQejvWnK+ORIMU9febsGMSCwimG91rekbtYb/WyqN/zqq
JbZjV6nlHt9b/s0U0tY327vZxtOM/u92lm9ZfWZY2XzOnpWW4LuIN0AEhRauhGRr9A95ZcUXSxYE
Usq8dwjBAPI73GI95duozwZaOUw1vBSTYq8zuZs+lZ2tvieD/5gkB4yFu9LuqX7N6xVQw45sMuFD
0M6YLAeHmK2IQ4OLCHvDe153KjqnmRre12ZdXwjRIH+BafwHs5Ti8AnpNyaEoY+Pbo96i7CedXkV
ZeffxAwLisCAp+upd3N5pFIre2RtgoAKDMb5c+X37Em31DG1IR6MGAVP25ZMIjPa4ak1pf4eugmL
pKOx1ZNH2+FdikAflqPAjdC+txUhtPtbQdg/v5zNcG54dw+4lVNzmU1T/oIo9gJxGb1nPjINQ/wo
HpTfeMQtBZKH0pf3N2PwHqPa7XaE0qk40W5aH2IZZ9RE1QAh51nKyob0Wx1wWx+nAqqZtnwgqyyr
Hgip4ShWY8mUG7hAvtuuYmW8LbFjeo4ExOJOOGuodkLHZNb6DT66xCNOFn0m7nbzoHjT/no6Nt9d
qNI7gn8EqubJoAfp286+5ciz2TDbB+W6W6PcfiIHGumTjqv2CXUEFHfP13zsiQKDwGdH/CvQv5db
ZLwEO5McS/z6mrZ2ubNKN/jly9L2piGDOz95xeyA1rTEIG5Svyr9C1fdkB3II/LyAy5KvgL+l+Mx
kk3FzeS7YX+XIonuoeWXlEewb6KPnBlFHzNBjLXdNNaPL9JyPa7NUDj7WQ6rurlp6icUr2Cx3mSZ
f4KEIBeZhll/65qYvXviW7S7z0dh/iPIPv9hn5kfCqSNT96ksP01ld2+l5HtvnHoxQ/FUJs/MT7J
YZdZcYRFvvZwa03OR8Yg+e6v6zQlGTkIhjVtlbSbk4N9KlE1oYgrhMd1LhbTb0v2DFztUYTq37QD
scypl/rXCpm9xREqh//Yl2Evq6mw/xVoNP+Ogxt+inakL8KWhB2xbGf+S+UMCKMUHb5cU2UwXcjH
CtxNBTChxCeUWJ2elMqiaVcDe3kbiXlZ70G5rJc1Lda/jtBabymo9j+ByXnMKSViUyJ4Vj8u5BgQ
YUBgC9Q3cqSrlwGEJwwxDqNSYxcPVoceM4lNpqZdbAUVyBlc0LbXRTRAqMNAIFd1ph9vkdUj5b4p
KmeuMJKqUq9HOJfSuLzxw2mWd2RxijczMhdYY5VSJDvOQJcigmeb/LCxNmnsxsFDtMY2qZu9Lz4D
fA5PqHfyfFMiR6WAtKFFniysdDjCiGDjbzor+qBJNbS3FjPgHjCTLKKhGgkboeRpzvcNNx66AbR4
G9xRWu7whIFj+jVRbM/I7QVeOdJEcJ+1A8z1fKMiGkherBYV/qJpdWxzyJEV3BIB+oqdq4ADTnof
bpDkMMRjZ+ILnYNLgWt37UNJ4APyHMs5VPZMv1IKAOmiDm+D+n0IiM5C08zPftJBf4vOrfmNlk6b
76wgQAfibrLbM7OUupOTsQnYmKf2ZwksceeA0QDlQ5Dfu6XTDvtoiVFWl7yw7h0w4Sq3vtvGnLou
N/aDvSCZ2K11YdX7thqiD3YDatmEJm4xgVjiLi2WlQi/TmpDWAwT4LSvo5WxO3UjpW/cclZs/QlH
w9aTzo3mtfz0bQmW6tc0TOm/vs28tyeJ1B4udUfATULIHxn5YweLmHhyVcGuoTZygmMAOknywvPf
prxV8A2RA7YvuwILOXxQ+70Eaz2Tzlj207bA7DompJF1Pj30TvBTo/G76KUXvzdhUZbYIzsBpw/o
QzKQLnjzHCHZJxJ2iV/sOhvLx8mKhvxS9G2AkQ8TP6+jxvTaKSWxRenMHGpqXwkU9eKK/dNa168C
SIfwO6XtvcoC4wHpRB76QEOQ8n3akaOT0N7eV8cp9EG08KMJnaTG8l8K4oK/TUAmMhEu8XQtY51m
G9/tOWHTgvd37+dIFfaV9hc/WdxWPZC2C39vkc9CfuwsPoLe7b8MMeQoahzG0EMUjOJH0mZUPXDb
qgfMTFR396mwh52lU4FQusKgyB+QSfBPUrrP0WTkK/En8FFE5um31uso6MQONP5HQlenkpGCxh/t
KZFuiZ2AyCDxLHo0VZAzHXDakmXXefI35hUk/dcZJayTNwV3EwMwHqV8CP+ribAdyZsiOyepWAXD
hBQmDoGmEtOE417jp4uhXc9rx7jB6jUzGZDNE3wHPRLvXmqdbpwq5fZQrg7vUZ9jcEGJFH+gKc+P
ji5I49H1hBVZ+gRy7/g+kIQQWG4Q7MxReKPZctQWttuVzVXUrfOfQhPQnmICI2syynvxTbOH5W6W
rHGxjDaBkQeBWv3Bi+baHGInXcdNpeE2dwtNOuKA6m55CKJ5wLYyZ/a8rUu//VdlWfGZImR884J4
Juht1rxM37QZivpA9tPQJ0EtMoHYZhieCvoi0qPUZVmc0DowUyOyM6fIUzYhUsjHP+amiD4iovWZ
X8ZxRvZSj6RM2+v4r6hdpvXV9Kj3Ko+VE0Gk/7pGXgiYSSwXNkSfqhU4GFPmV8uy/TcrrvACW6VX
3do8wbgHEgwCtBK1DtATAzndxgD6ndWLb1YOxbbFaQfb2Y/9Phgb/3PI2gB7ubO6r8GKoJDGhEzs
JDw1Sg2yNRy4Z4/tlHco98kbxWixRY4cYrps8QcmAkK02NlLCMzkjUTeJlnN0brNwcB2E/lMA6cN
TP3/ODuPXbmRbU2/ysUdH6KDDNqL7h5kMt02qi1vJkRJJdF7z6fvj+qJkkkkseugRkfAjoxgxIoV
a/1m31mAvt+AA2nQK6MJhLK1gAShhXvGcsqDaPs4+eCjNOIhcz3QfAQ76XQH9HbhHXhmPNCO8+wx
PXMhh75LOURPzlKCpjsUWie/o/1bhedCBICxA6uRT6jZd7HbguAnuuv4QbDZFPlFrXzzg8fb1j7I
VJ0SIErQ21xpgeVwQe2QpsJgzJ8G7FI+peAhvrd5pWS0/mz9Y1qPHSoZcK8pT/iF+gXt+eSd3VUj
0wfl9ewgRVHho/wYJ+NDKczZRIci/K+M2DqCeMsDGzHFrqDmjgQ2vhqWPXxMu3b4Uk6A3RU7ioEg
11P3WIUDNWapixAtXPDdHxNweNrjgAcBvDByrFlWAJrVCU+m6kXtNDZID6Tuw1jIHLvCnFUCMwR9
GZHGHjwV2uJQMEyQnMoRgBG6Ug0miO+Rn/O1b4ZZUzPvsf56ExDFf+iqr41HM0Kc+lmBXUKteHTs
iPCKwjvFwFTaL3oSQD9oIXCUh0kLoFVGwShH1weCeeFGaRMESXOQ07WiG+/a1Gi5yRIupwIOabsL
tVKJySfN6sHsQsdxoyywSFJQiJEHa2i6b5M1yk9qMGaaW9OVxaOrK222tY+hnctKj1SPM0g1EthR
+jgaQgqKLI7XfA166NtP5CvjA/xlrTlWkpq+T0iAYk/7Hj1w6Lz5C9hPnqi0boOPHV6hIL5bX0Yu
7SCbwrxHzcPlSRV/UdD7KPdIVo7WsaDH+yULanNAfEYZHv5T8jDhNUSXyUoMbhmRI9TRVSUi5v8p
A6fvyyzBicaWqXiq8BH5LtUgogqcCnonnQc3AWnuUv7wG0in0NCAr6FT0PvvCoOODq4uEeW+LEWj
gTKMaAC6tOgCfqM03tovZRVk7TOtbI0cPq9874PaDmJytXDSL3CNwhSmTRlku/84vZRjRm7ngq2J
HukrOOiGs9Xj43/UgopFQYHQDSzP/IdeXfMxk1E4J1DAsATM5M//mSbIjKKTsH/NWvNIawVgRQV0
K7WQIjWP/4E82TjC8pJDbmqB3AsuzwcRY8JzjsAwjxu2UCt+Rtrsq8ZfsQRCFbPn0B/OWKrwEXeR
RbMHkzSiNGUAcjkOfTPI89D6ydMExu7b6MXjxaZw4P73f/2v//u/fwz/4//MX/6/Jeh/ZW36kodU
vv7Pf69ZDOn0vknmdV046sLrsCensYh1PH1gdwBdQpKWcp7zeH+UNdskpPJ0QI0gTBx7YQHoR2OF
ZRCvJ0WjuYoK4y+lbao3vDOGh/sjzR5aV8anxAlQ57qQvH0MFvR6Mfso8HM0tbCUrZTwsZ9a7cRl
2u91BV8II5V/V2aPwDkGG4+10f64P/g8jcXg8zdULR2rV5Ou9PXgZdD5MTx8vCOyKroUIsSvEqmO
Y+03MAT1LkCDJ04O9we9WVu6fnT+GE4AqNOcxRecxqJvAgPU21S3xSchEcbOilL5Czn88LWeikzM
MXRpS/R98C9bfEaaZUODvwEEs6Koj5nlZC5U1cYdPFyVXjsrXaWmohqWjjKhKRYmX7qndQUa+IhN
Wub7yomS50GWv/S0S9+8fiDekjou9CrLKBambIlqGgCbUAtAJ7feDVQE/tKIqkd64LAz7491YwDH
ZHQbE0gHnz0bqu71/oBhi+FK6uh7C7VRtKRHbRfLnIYFKOEdhhjdaw/3PJ4zfy7iigZX7nq8qGh8
hM4YrwKNf0LzUTno7ZS+ffWs8PXUHJoUgtKGvvhUaelP3OY2CSd2ZHsvj5wjhFGUcRuB+InszQ1f
xNsNj7S2BbfX0Sw6QssjrirwYFMBBi8Rbb3XDJNmbok8kd7b06dXTw12pWaw3y3WUF98sG4uDaQh
dhNTlpgfo6Kl4WAV+q8GgcITeNXgtXHS0nE+B8tHeYADps1T/+MqUPAD4IIERacgxnue/JyMHAjV
ntt7y49xZRXZFljYIdGkw45ZfDU0DpqZuIDgDDqgZwxdOAFUZ/Zw19oNg8n1oVCinf9z2PnXs9I8
mClwiOazrJc7RQvFxQNAWCmRvhGgVg6YJGYQC4HaEv0X36vQABkOAVOpwDHA0OWB3ftDdAqMHsW1
qYxeH6UYzxG6aRoOS7mIvXh99EnnsBUzXJBPQy99V8cz7NTU0a/7O3F1DTVHIjViC4sL+3oNIfnj
nWNBDI8r2vJT63uHKsegPhr86t9MSkKnFCyhacjFUD4pva6GA1Gq19DJQyngYnjQLhB+sDZcI29v
a/ydkfWkrwZAEU/b61kBJQd04yEpjBZOBpi5RzXn6JOP05DHLvRXX1XA9RpNoQsygUt+GB3Jg/df
LK0tbEdXbVvaS4P2nMd7Vg3oPGieUuKBBNucYmV1FnYfbQTk33/rOkOAvywwsTAF3V9NXaQnwk+b
nIaY3GdTFnxRKjo4u2bA2qgAZfaXCJL4Jawq/ZHmWP2EGZ74iyt3OtBqty9AcayfY1x0P4FlZzbv
e7BZdPfjcxSqFHcV6C8bF9Z8Mu/93MX3URRgqrFpy31Mv8LPAjqw3oD1AUYXB+TaxT4dmxCtYYRC
7n+T33nnvZG1652BMgoUl56Ra8QbATygLJfaf5kUzvalanaPzgwJoEjwy6tk9STCNDiXrbfxK9YO
HcGf72XOgcue//2PcAx5SI8k6B6YfmhLeiEa4zVw/wsi4eXGUPOhupkvAgqccGDAprk4dJRcohbq
nr73mm8GGM0TTZmMti46sgUiQvdXd20wORuLgvSA/qAtch6niBt91r+l7Zj56j5X9eJJsaLqZPRD
Qi1eh3W2MT91bS1tKgVkJJppaUs3YweONVkEHpwIuNRo++JFAALbKy4W6fplxO0LMIpmHpEL7F8K
bgo6XHgCHCiNRB8VzTEfR1DfpQt/RhxLiuWn+2syXw2LDwCpWEU+xabWxxVy/a2zeflzJLRAxUGs
tEvw9jqtt8P9UVZWgWvJIaHlgtKEWGxrbxroviJ7sK9HgaSujkCKZWg7uPfj8f5IK6GV8K1ysWus
uDQXezfpZQfajtyP7lB1mYLMuxR0d/aUUeYWhJmduloN0IJ0lCecQ6rXB1USamKdSc2bqLrYYukA
8zPsA2PvKLnytjEF3AoxFvkTlOvky/2prmxnA4tjnZcCG0tdPqBBSMIBLhkLoPDsAiDxqaVOB5p6
KiGWYX22sbYrX9HkZuQTYtBt0M273iuY6CDmaVDSB7RWP5R9jPZf0dhPlWY7G0PNf2qxLRnKUTXS
Gl7OSwtnXHpqjIE8LuPEogWU1GGLRGkYIAKOqdqh14X2jDOWshEhVmdoa7ZpgLkxDHU+LX9EPkCc
VYQ6E4pokC6O1DlBkRRoosPqyM+v/np0JtAj5wzbFnKj10OZClry0EtJcidPvNfLIqJvAO74DKsy
dsDhdaW2EYxWZ+eYvCq581XLXszOkI1KDGTDCN9vyoOCqNgzyiZG5IZQy1//XGEV+YSmbWqSDPh6
fg0PJ9TgWEqUVUyQRuQ5Fn7dh6oA3nl/KdfmReSyHU3HDtaSi3nFyGjn4I+NPYQzA4Mh1IeVBI/a
FvDhxgZZu6DnE8DjgZIOXM/FtODqC7NtmRYmT5a/L+y8M4AJWPkZYX0FDeMAyeGkd7Ked9rY/6yq
srvg5VM9TK1Kcv76mZvcZTTPCaqGsQg3dYIrlNWjk4nprnVuYUAdB6f+2PaQYv/FSI6DHhb4Hm6L
ORj9cTJ4vWFQyi8gW9QwFIAehtSRBu4VR7yNNV47+9b8PsNVjb6vvbgs6qEColUDpyiA+17QY6TL
hnuVW9HDeUA4WrlATbT/xXHkfQH/lshNjUJez8+30HkcEc4GUZz4MG2BYaSBqX4d9fRcTI638eJd
nSPtI0snxULPcvHhcjgOtjai2+SFefvWCvVojwfPdEZRI36CJYjlBFqFr38mErvlDK1SSevMxRwn
JOjA1yHdnoBVVQ8zaRScYGNpbxzG/m6EQfj1/q5Zm6Zt2exNdqhJtLteVZTQdG9Ax2Nvjkb9cZgQ
Gq9y4KwRjqSf+sBOntpeGf+5P+haOKCujKKow3NONxbhQFSZVeo9SglQYQY3H5VxbyYKBAG6xadX
D0Xdk5oMVcG5CLRYUVy2Z6YZvQPov6obUK18oqwcH5PS6zZuxJVZUSaH5iQs3ozkONdL2UJfgpRV
oxTrCHGMQVbSC0lM5K/tX/cnNf+lxd0LzY9NSf5ENUYsPtogPK+OC7XeS2AlbypMqwe4nhkenffH
mff4zTiSRzBUOcGUFqHUtsosjpC2Be9SOWfOSn4yh9rEd1wiODWZ1kfZgVkouA4xQbDi7/eHnyPW
cnhLmABLaJSZFIWuF9SustbwLcmJF0b/3vLE9A5UN5KldpcdyzFTNiquK2fBwuuUCjk1LmkvI2gL
NtEKYlqK9uTDPEpz62cuan8f0t5HwGS2pwQC+e7VkyRmI/8ipRSCh8T1JJE+RrQfrPa+cxCny1GJ
+MukO31EDxJNE16UG9/096otVpVLkf1pS4MzaC2Ct5P0I23SGmG1No6/G0Fq/ZhD/HdhQemEO1Wh
z64GQwCFaYL0AZrL/5BSgTTd+xO/XW3DMh0yCkmWhbP44rhA5kC+KaRQKkxFe4tpYvKLlgQOqBAQ
HpFKMKzdCMFG390f9nZTGRbHlPlDC0G0YT7Ff1yTJvrCoY2pEv6FOI7F2Sxlgs3kBT7LTzZhuDHL
1eFUe+4xOarDpXk9HJKFKtQlQE6zBuAHcDz6pUrgxQ/KACk7yJGZe/X85hXF5wsSvMocrwe0zVmV
OO9r6D8KbclIps37qdXNS2R4PQaaebMxw5XviKEbY1rcI6Sti4tSll2Y4rIE9dNJ63MoC9TrsXZw
Fc+Lz0GgeJdJUbS/7s9yjjzXm5iaPvGcJw6vOJ5X17OkQJvTRuKo4ukBuqkaMBmMyXgstSj+MYOy
/CdqavwDIBltnJ/bKD+PbJIZ8B43gV9dj6yjLDRWpcGFiX7pgdazdamkrT2h85NvtAxX9g4VXFVS
laOUSxC8HkrxtKgIdB2IQ4FmYzWM0wFuNWDnqXifezh531/T1ZnxBakrga7TjcWtEqdWoEwh0BMo
ztkxJ4ME5u8pR6Rzko1FXPt8KgUex3RoOwlrsUkjbYDjkc76MRMEwK5S/IOO7g4K3/ITjV/thKDR
bJMwKBtZ3RxUrvcN+RVD2g5pJCu62KxxP+JMlFYNFBDqSwouRceQwsfGkbj9cLw/KB+zLwk1N2ew
U9Ekgfjd7Os6QlIHUoCLCE1xRKkTxSGcYTaWU513wnJa1vw4o/OkkR0vjkMlCkSSG9nQdCr1N1HC
CzKIMkzNdFmGuLZ41UkUNWQBU6TnskyRKg2d5tB0vkTWoy+fBaJqH+9vp9tvbKLfp1HKo/PMDbLY
TiCvfSh4fOM6TVCH6AiyX/y4GU7oBJmfmwYm5jkaYBe64LgBWd4ffeUTOLwzyfr4H7yNRZh3LHOA
l1vS2K+nbz7yxzReMJkeoTQRAo/3B7vNk4hCKm1azo0htWX7eTbFRRARdwoBtPuMIRciO9bUn70U
y1wKa9Yl91PEJNumiQ4GUITX14MtDhHj8ytMBNkX5ymhRCoQeGr3dhz9w4Oofsah3UNINtbf3p/q
7QFiJBIyKKTc3cz3Oia1JdZ8sQHeRhsyGMdl0JxC2p0bG3plFDIwHphzakBPYvH1SsVBRlt4LOjk
QPvF/OdB0ZBKvT+X24BnzSXIeTbQW9gu13PJ0axFSXpAnnWW8xoD2V1MNfoi+2k6/YuRTDI8ycuO
qtkik+0QLYO90mPsChgZP1PfekgRH0bvQyaX+0Ot7EVq5zxCVFSq6awvP1BgY0tjztox+D7WsCRa
46gPWv+satTrd6ms4w/pCG+vtrryc92br68koz4HZEgDoGDS6VycewR6qe+kwKgwL8yeaIdPh7xH
lzIWg364P9e1D/gbtOD8/nzLhiAaMF1rtVqPHE8JTSqGTAb3PXpB7XCrMzEv23WExR2XGc1AFoGg
9GJH2h4mVeoI27KUk3yP3l3xuVBM7bOmgO/ddY3tuGme5a++rhgV5BoPSpXa2fJjItczDImvd/sB
KOUjxkqFq/aO8S/OAQZ31AFnPAGN3Otz0I8YQwsdiXYYh+iCThKtVjlVe7z8Xl+kYiq8J4kfNFap
CF4PpWowlgFZA3uysCyxEGk94IRn7HyJHMvrN8dcS5lBBHTAjcWZ06oaU6BOdvvSq8fT5KCMHdAo
Pibd8P3+SGvRikYc18wMr6I5fT0ps5GpMyW4bZRV0V6aihdyZoP0vz/K2mbnQpUG3FpUMY1FtCqk
R+kvgntZ2tiGoMqPFHRllOepybuNy/NmKCZBVs1LGJMvECaLLGlCZ6k2W7xdhdFZJ+xRxnPZt9QY
YCEd7s/q5lzNQ7FyJkVSMl19cXMpGHnDK0LuKM5S/wz82UeCqAle8GSrvzqdDiU1wrEj35jhyrAm
WS72QnQRuGaWUZJWNvugwAuTK4CsuvmCbaJ6StJY+4nkqp0jAmWUrz1nPBj+HHSx+Q2kcFI/GCa0
7HLIaRoGO6hyNMcx7Lvz/WVd+YJ08hxmKIHQiBsoUsgTSEMzYV8gvPkAYhllTgs/NwDg+sY5u8nz
5lkBnaRdy1oCmLje/R7gklAO8WzMmQxYsyHtqksEeIAvKKei08xv5GHx+8GqN47dzU23GHixddB0
AVavB9O+adT+yDsQ9aLQgKqpTlHxgNp64KLkBQMf8+EnGsvpxoFc3UNcBhx8OihUpq8njsje1FQO
ViciwIRqFwpkLV0/SLInD4mACIpGiTLIiMTFxhW/PrA00J2ii0bGeT1wZalIsOK0RZcv7j6h+lH+
rWFDdIIKY7mlsKZTjAnk6w/q3COnGsj1BxBssdp9oThq5uXzbAHx7ylZ1elT22RZ/2PqMuWlC+pI
oYKbVz/ub+Wb6AqsiFcw1VsKKBJ43fVszXzSyxEFnD3yC8oEm6QFFY9jsfXh9eOQdErSTQcw6bL3
xnWhlXYFf9qkDDU76oyV9xgE8FY2Pt/ahAitVC44chgwLiYUNpOlJ14sZk1kzFtz/Bemutvqz65E
AOvPURbHMojRaEf4Q+yRA2lOlumh4h44swqR9eqSCF+IZJ0eCeRMGjSL6wIdqTLtAg3QjZlrXwNl
VN9qrUW3CzyRe/8jrWx9i6QW13pz7j0vcXQY5dhOlnhij+IbantoVqIK3o+XqhP22cdZd9chzr7x
wVYiHPmKadI+UBHfNBeZhLACS8FkS0ViLq1+UHn5G0XE6U1PTHiEgp+5xjR7yzkWovL3p7v2Ec25
wkU1gXr/cqtgduc3acwuaVNzPEFLx4gxguWnobWzcTmt7UqydmBvVEbMG7CsQ6+n8g0kQiiA56dc
5KVrUVTYiJlzlLhKo9kqFAuB8FmwF+1l59DSkfwsJ1zcgFePqEda5WX2uz2Ws91lX47aRkNtbQHn
isgM7rR4HS9itDNgGYfNl7avjCw95EE7HnH+Gk/wGrfqoKtDWQQQQbpu8Jy8jlOihAlFs0nbl5AS
D0RLhAkxKEN30tqCyK6uIrcfdUVKg7QqroeKQ9D6qZVo+xpPzAskBv1S4J7yMMBc/Ks3pH+6vw3X
Th2fjMiokanR3roeD+eEqGlMpiZl9TOGrngOG1hzMQ65boNhBObVU74x5tocefL8LptTU1lCBgoA
7342EPZHpxH7SS3jyB3LPs3g0OPDiAh19nR/lredETanw9UGeobgAl/2eppGbmIIMDoE5shpw10S
/pa8Hhz1GCOfjHAdqmHEOfsYBgZqdPAN1aOXC2hm93/IWrxh3jzhgX3RpFnE09hS8YkKQvBvka29
KBiyCDAaZn+inNb/yPLGgLqELH1XV3ILDnc7NuefAIuRH+V8aknXa1Aovjl0o4ddVx6VbqvrQ4xO
3k5zjnCTarfUg/7QpLVyuD/l2+jDsIbKXtZnTNbyoQthn7rWfLHjra4frDHynmO07873R7k9ovMA
oL15SXNTiOXkYnsaMZIbwNJ6BoHHx0wLuZfjUJSfXz2SpRMF5jc1OdoymcAXnSLdYGmwE6V2cOIp
OPW2U57UqTc3JnV7OGmkz8Bd2wSMcQMy883QULI6BJrvIKsusxz1cKEgS5XZ3hFArILUQL0FVLo9
nfSdAYXy3uUxShvkepu0FmTu1gDEB3czPOsl3rYVNnPnoYF5W4fgiF+7nnM5iec870R6Tcv1zLo4
rvGfQiYrmFq4vkNFZMh5eDyl4Gs2NuPtGbgebN5Gf7QIi9YL+n5GEFlVgxC1XaMV4bfSFZPRY9UL
b9/KCfEprt4b9Z6VEKQB+0JMAez5nOgsIm0ujMbw6X3ScY+sZ2wMu70S6F8yxcCtqED2FGFS7GMH
JEzLCsdjI9W6jTB4+2lNLkwIVTO7hAAw77c/Zp+Hjh00Qh3dsVKcB6Uf/dOYWN45TssJhaFxK6W7
PZSMRx8aGgsDUoG5Hi9BwhEJIGfESUdznqk4D5ihBdL19Xar2HD7YS1BkNFUzeRZDBHjeijUZIYJ
rYzeNYqqQ9Wwq5uPoYNmu9o2cQtleDC+YbxSPfq4sW9sqttlZWw+KshmncrKkmKVjCp6qkPeuzZW
4c89DJpzRkEW3SutPgVCbTcy5dtlnfNGGsGkPzYYRnk9VxxzBsUMrR5DxJLg7UTDDjkNjE5F9eX+
2fzd8rxO6qwZ4MrVSWtt7nldD5UElUPF3h9drGORaexT8ES7SscqFaifbD91aGa9mCjt/AUqd0Tr
P6I5spsFovEowGB31yepudE7vb1QLI0ALEia56tsiQJEPKoVwIhRUfEEpoPI+QR72Wfjr/tzn6/i
xdThcRlzokIJ4CYOwhPHdUvVUVfwaxSEoLqLPaCfMjyp+I6CTZMAHGBK2S5ynY3cpSO6efd/wsqH
pugyj06xDjGIedP/cV51x0M7NrbZ1IaIn0gRmrOoDPEAYF5uPIRWh6KfBgWHmA/y93qoOpJkIbXa
u9qkNHihZYGq74O6RvHZkn278fhZCYYUi3lwSZBw83tvMbOg40sIJEtQQuqVbN9qKnxpNHUeJJTV
fdeo8NblGJ5gCdtv6qnyX/xJ3eJ7rn1haKx0iGxg3DCClnNGQ1BT8wF/IVV9GjWJT0xI5S5LJ/QK
cYNF6VJT3CSB308W0364/3VXh+dcETwM9vPywasntRfEBA5XVWMDDUqVhnLcQYu2I2NALxF8PCDr
FpWHAptYxXo13trmG9BYnklB8+tw8Q0aE2hHO1SD63dp8b3AsfAkvdbY9W3ZbhzZlQjJxcNehhNK
VWRJavHV1m60qR+QSYmR0sBB+dwPgLyRuglRvdGa0/2lXdvNAI/o3NLJVEmerr9shClmrFtsr7Jz
hg8mA7gwHJvHqAi3kBxr0WgujszpEliv5U5uWoFxZAjWMZaFll+CzEZuCSM0jAfuz2kOtYt4RI2C
exvOKwzbJeXVSsau8HNuuLyU9iPmqMbBy5Ehyttmet8YiF4jt+Uc7g+6spBc3HM9ZkZWaL/RCX9E
IHROrd6PEdQz/aLHRAyvILeQs0lQVSP+tREWfiPilnOkxw7cCBbJzD+4/m4jwOM0EyOWzaCPexW9
88zB8G/KhHWcyk6dDr0XNjm6y+n4HVEGA2155FYR/C1nOZqeCmm/a0SEHGiMq8Ub8NnNeKInqvrH
vkVKfkJr41srLAxmkW7jG2EbY05vFdVXvJ1R+Z19QKl9aB4iLcyfmbifoMysvZozyl6R5DukRw5M
B21RdsqCvEoso0WUD1XM9yLvH/weuUU8tKyHRMdK4dVfETocr01AsgYFk/kr//EVEfbr6iRJdJ64
rfPFbiz/KUeg4KvUumkjzV3ZMDDobRijgAmgjyyGqvsSnaWg1d1SpvZ7ZGLSx0YY2dkcEDq8P6uV
AzE3sqjKmCQnN9lsWwfwyVqGohE+PJJc267aTMFDlNCgg3epPWmYH23MbyWSkVzS52QlaaHpiy8n
J62yPCTJ3DQzs7ehFV6wsSAJq3qQ8U2zhTFcm+Ofwy0ORJbMT2rqGu6E35VzbmwfwTUxYZa4c2qu
qo4OKU40eiEO9xd37TsikYlmAK9PSqSLHDNEOhW5QYq8/TiIrzHVmi+l8MuPSZxOL/eHmu+ZxaGn
w8ILQQdWBapnMcdaRfXEp0XnluMkDhQRMfNu5S9MdjDxGhRtn2MA86usaVDcH3hlcRnYArrJx1Qh
5VwfCyNCR6vzatWNGwsdnl5TPoCa+pW3onszNOAqzVHNNtZ1Zf84FH6o+NJ3J8YtJtvbBdLJFmN2
XmVzUSBQ8pwCAox2tYZLUzba1vH+LFe+JDRxMQNG6LZQoL2eZY0smNNOCJj2aCF9VUVTvxn1CAtf
Wnkb78u1BZ1J3HxNgjhlruuhlAR6WIrkA7KjjUAdtKl6u3lrNZlFH6TRtL1W2fZLX8AWev0coTZK
iQYTmZQxr/ofAS4sKf1Ikki38jwshBpUUj+UiVIhr+ak1UYys7agbFYKinO2TCS4HqyytCYOaa67
WebZn2U+5hhLhJhGmHY4buSIa2fDmK9DEPqARZaImxj7vgYLGNW1HK+q8YFTu8cusQ3UuniIUo6Z
IwFNL+2AKkC7AZpfSVAdAD/kGlSHGX2RIBJbp6isdKwNjELpLqOV+GfLQ2t+X44+OLEm0fR3qSfN
D2lntL+ymvrU/e+6Nn0qlTOKns4kP+R6qfEFtYy+LqVrxiky7UltRMNJzxPj7ySuxMXAdPwQgPxz
65FH2sbga9OnXgPaaWaU3uAXpDa0Q272ErGwIEsOoyX9ErFLrXwfO0Bp9dyLHzEMMF2eq90BKvwW
3mtto/G8RYFhVhXiMr2efUzXvVJQHQLRKTOEcBuxCwtHPyvIc/yLIAFDeEbPkx/cJOiBGkeBhV65
m/YBeo6B3Z5SPF4vaYHTyf1vuhYBGQLQEw94MsvF8dH8TEXmLJIufvXS3/eUT35mPZDkHd4u/WOH
XfPrh0RqgfNDjRFcMto01wvpG3mBVlg1EZf67qWFM3nAtxPzGv7f4e/CQ7fs/hxvA6GNrhXqErNO
0izxcz0gAuOViVDg5CaqFn0Br4HKlaeou1hg55Til7hDhnnYiL6/747rixSysaSLM4s9UBpZnJZB
E3hAx92IAqgvcnfoBvWx1w3v7x5W+fvEG4Onxq9RxB6LzDw3adQ/xzgen8bOEf/cX4DbrUsWSNpA
Tx+6201ftUPlFJEIhcofZgAfBDTi7xl4weciK7PP94e6PaZkgTOYiSuVV9EyfdAkveGoiia3RW37
MKSacwjwqz0UaW18cLw2PYg+rHbcrta5TgfvcH/42+08J6FECDqs5EpL2LkPU9qkHIYqBiKKGaoN
MRJ5EagGkjOtKp+6zqk2PvTK7lLljJygDAYK3V7cdjYs6Q7DwtFVZ1pGl5jVQbaKc8CmZfqOB1J5
ijXr7f1p3kZiFJyp0tvcsmSay9IxJmXq0JZIFFZ1GH5MUu2l9uz8HZFQOat9gOYoj3/XJhneCBdr
O4ngB1YYFDZv0MVk/RTTTieIBdar6B81g+Y/KgnY/riJ/Y2L/RZrb9tkLkAr8PthJy0Lq3XTVklv
YHAhAYUCqO0jFOZjjATtysvfsHn6XYLFrBtp/XCxVH98F5J3fUBuFS/UJomftdLyz/cXfu1j07Sk
Wg8MiwxgcahxF4swMyCUhBNkA0xBbcDoGDf5ew97C8yVEBq+ZI6B7tv9gde+OKkU1Rr4ciCotesY
FuWYeUVDP7l1UfRPGAZpn3BrTS52LdN/xqESxxzBg6Ma6/3G/l47UoQvEOIa72NK3Ncjqzn6WF6J
bjL1/ubNUKs5c1WVz+hiNQ9V4HsbEWRti3GIOVMGWFw6X9fjpQB1eyvEnhL6aHscUKXek/phFDHY
+cbFMH+tRYgmVrGadNyJV8uKbp5ixDs7ZCKROzRvaVDoCM43/cdXfzrqNfObiroU+fDizJSIAI52
HY24d6ZDucev0LqUGYI5qhIXRyQ3qSLVYYO7KCwPZWPfrGxYMjXYv+TIPK2WOGDKuWVXU61yJ38q
cM8qy4tR9NqbFmuyR8rl7W5Qh/z1UZh0grt9Biuxdxaf0KDlb4RhNiuo1ni66jqWG/hCH0VnfLTj
UDvdX+DfeIHldwStS/6C7IHBrXu9ZSRqtlqMuaNLozTeI/4cH7CqHI9Tb5hvC9nm31SUn90Rz5TD
IHBFPFSVME94aMYfwrZAtx5FSX3vlDyKNn7aym6m3U60pYqPG/uyIEkqRx+zbkbXzC3tJXaU6WJ1
bfke6Fv23ccV7iBG5FTjvgq+FLwaf0RY/ghEI/X8iONleJjwD3hqiEVnEUf9xu5YqfxTPKFvNb+C
dar/i3gGIbyYLNkNbm/kNdI6Rd8nbojMztdaSMU6Wgo+qQ8mKhk/erD//j73M/GENjNKBBsrtRJn
OIGqoHFHUxYQ0fVHTCOKw0FO/d/ocKnEXS/2jy0Kz49zp306oOYiH0bs1s4mHskInjvZj3Yci/CQ
o1XmlpaSPYOL1U+hVaRPcdVjwtfGirGxtVfyG6IgiRSalHOzYP73P9+2XWnB9xKDG3n5QIl+0sNH
bczTR+5K5xvS7sjr5qi9s5TZWOxEM3qf7i/UyomeyQM0C0DbSyLy9S8wEOvDMVJwuEIDaz8fu+wH
fA26j2Zi07zpGoS3D7j12a+/B2BcMeRMWwS4srgHoqbUOjr2ePUpbYHdaIVN9M+gkgoUag34A0bv
VqpdXj1Z+uOqDt0KFJtcPnoNT8UcK+yFi+NQVXzzlTE4R3Q9y5ONV0C482vcoh5wuhlfXVmkmkjY
pnJCEOO4Xa8yIEQdW6SMylAVFyU+OA5OLTIuE1jMnjKdcayX+VawmOPiIo6BMpuVXOnRk/YsLnno
nxqU6Rj9+txE9U71+hiLwbZ4dLrxuwSDdIxE+zI4cXca0FnZ0wBu399f8Nt4RXkCgh33PKgT5PCu
563LaOoDKrUuSDPtM8UiAzadgYBTnaHlfX+slegDrkWQxs4oDJq7iyMfOLx3xMRhmbS+zh9TAlTm
yiSwvuptVVfP6TSO9tHRq1HHFx6S47720ODGsybNt+jct7kAYBDrN6GL/BZdzOuJ96FE2gQyBtbs
hJVdXarBacIyZ+P03ka562Hmf/8jfjR9AbfElq0LvM32cSa128e6wNkAT4/6byfq9OP9RV4bkANL
5QjcAA2xxZ5qIrM1hjTu8KKDMmnnOAZhZQqJCgfEnQfcZiNDXltHEPPz56SggJrd9QQx2VQBJNSd
K7vKf86nOvugGcPWlX8bhilVoJYhkW4iS1QXywhmzumztO2wEijrI2TM2Nw5WNC80KmqXibD8V7K
WJHPeeGnrtkJ/eX+qq4cE8YmuyFBNWa8yfUsKW0Eeh8xfpDWmYv3Fk7jTV0/j9NYHu4PdZv5U/WS
QD4IRGROS/YDYtatNkGicbF1irFIKSLlc5Rq1oOvqlh7047HCSTTvJ+8DOKtqtutaN9cc6M0hP4Q
/aqbdkCpYDXgaw0TDTG32OMI4j1afR0/ZqIxS4SPUKz9ban4JcAree/pRfupKdsfadDID3U4JYe4
CAYEBjvriR5R8+7+4qztA8i4QGZnfils8+vvkAeDjqVQ2tHKbgsq2ogMvVPMPDiNSiElvtG2hd5d
1yNhFEnxHlF3YyP5XNvv5AGopBLEeCYtfoFnZ7pXOfyC3sCBdRd4KYDdyK43qr9rxxiOJ9B/+Kbw
6RfhKcZar9NwmXMVRXQfy1zEOE1iwjqenGkqjx1t48v9pV2dGIUz8zdH47ZrH9Y6TgIZB5mL+bMY
NO+NNHmk3B9l7SAhEIIGE0EDhs8iXEDnzvI8IB5mSSMOjeJZbph2mIPlyuvxOxQtQMVTMUFrjuf7
9V7xwoBoG1gIZnR2dMr73nHNQAQHz3eKjVxpbVYIB1EjoRTFoItN0eZqnoTSaV0QpSi9tm1z0AIN
Y/Mg2KrIrG0Mi7g+iyxqFKCWC9g0lV0YxPcRg7NHTTSRi/F3htlzZM4uF/2rgf5kBWC9ZpwK4Pvl
PUljIyta/IhcDxIRWt9pdaqG0ndVbNyO9/fGSuTTBEk2GAseKCSB1x8MAJSMqKd1bmPZSM56k7P3
MyUCPNLVZ813eCQoOnDNPvY2DvXKixJlIkIeWKS5/rQUrA408E20gVpXV4L6YxaPVuhiymnt1BBg
3rksHPUrMtM4YAs81MZ90FNO5RWqZ7PBOqZU7OYWtzJusLNfQEZ07y/Nygab8atUOKnqzrol10uT
j3ZR00zrXR2ng9NUJl8L7IHQCzc3AuxKFLgaaBF3ao8nfB+AppzADQwuKiJYlsjGqDeqfbevGp6g
cBtJG8BB0ZG4nlCLAXffKmxjbZrEyem6ipevqhwqHSVBW2TijYKe4Maga7cbXEqTzgDvKSh3ix2m
0RZoZY1RaRuZQb6flBEjYIlm6N7uM+27UqQCHQvRSDfipdlj9SL1t5ksindFOaJITeRoY7Ioz3+M
eHaeODHD5/tfem1hQNHPXTciir4U4ImxIzT1AuWUSFXMDwmmrAcZtsrBjx1KK9FguZhpmxtReW3Q
/8fceTXXjaRp+q901D164E3E9lwAOIZWNKKo4k2GDAXvMuF//T5QVe8Uj7jk1FxNVFSEpMPDBBKJ
zM+8ZsMB0lWlfvOLIieq+vivemKMfRbzMU+bpxKY067HnvQM8zD8XgX0z7dvdNsTXyY/dCY4BRy2
F4Mt+mSliVytsG00Io0gqX93m/FzgUDmIWv7+lLrR3GWGR5SWYtsLgpRPL89+CvdGqJjXkfwj5sP
yim5tvUn0Rvudr5CKVBxpWRznS1eEoRLsziHrOnLqBL6tJ8zo52OsgQuNKkasCtN9PcYTq/s6VsO
Rr8GyOuGyXz5MuBzWSZjafDMK1WescXO11Nifuk9uZy7c6cOb9/8a/ss2hxYv2wRHhCok+EKnBO1
Du+JdXX6Hzj9wF/uq9bZOVOHLzsOptlFgkTc9eq0wTvHyWu36lP3oaVNw4go5eXYq6XnDZbafWx0
S3AIUh2naAedkzAIZLWT3fRO52S7l9NVhhYwh8l2tMD8eTleUbWpEQyMR2g678oKz2PNlc2+cLzh
nRzhtWmFTEvZFxg8fziJN/J6XYoKM9U488wp2ynfwYeOYij2XUodSVT6Z1Sf8TAFpm0+vv1IX3mB
Nx7jBuoFpPirT4uZNEWVMPZQa+5+0PrNgQz74Cuff+0iu87789nt/N3bw77yDgPeoenJ5rFVEE6e
Zup0Ja+2hAGbZG59LHR9wrJMo4aQCW2+mz1r6g6jqVn3C1h2dBWU/V7G8sqsgwahCOxuTTlkvF8+
YBczP3/VhIo1vy/2wVLee+2IvfVqDnu9DdozxPfTWHF4v/MWvbKywEVsEFd2eTSCToreIvNkMPVl
H2t55j/hTWsfysVsaVLV70kZmq/eJDRZQgAUhaE9vbzJWl99ser47kyz53yVGBif05kyD3Isx7O1
H9I4Tdw08oys/jRgiehChgCmseo2HkiFL8YkhJ4wnY3zbMV1AhyRjbVG3RnkufrctVaKZ1LtfpjE
mlkIrq/jUwWbe2I+1+l8KLMuYptw/JCiFK57udsd0yV7z1vj1btEN3Er/sFiPcVl+n6Kpa2aevyo
tOajNk/nJapsCxRTU4b01hcN38p5vaLm2r2T/LyyLYFeIvVhawK6fLqQTdwNU+mpPu6xq/qdnfO+
s5pEAX4FneCk5sPb780rURYVsI3bse33v0iODF3up8SRfeyqliwavuJghlX9nn7Ka0sUABH3BY8N
tbSTJep1Sox1qvWx3g0YbNRFlWEg16rlvPVx93z7nl7bC4DUbqcYCp90qV+uUVxfc6ccVzI7zV4e
pG/L+nbtBZTyYVLW1UQ9asHyqB/xtiS73k0FFn1vX8IrhBlwFwgp0LlEYJyi5str0PBaGEfLgF9p
ON2MsD/KsehFtEpcumsN3kUmlvyESohdXXnpYm6W4GOCYkhvfCvapXg2smr69vZFvbI1E+PSDiJw
B+t4ukGlKii70sLFGKjldFnl2FePvdPvq6RedplUZhqipvOecNkro8In3tBLAbEV/aiXM5GaRYD3
pNbFY6vcxwCOGZ6DnbDv9da0l5CmSXBRpEPz92+WvjGQVQpYFmfuyXErfTmCW0UXe8x9XUUFbKHL
oqGBEwU4oezQlgaqwUn1zuv72t1ucoDAnikPciS9vFtLz4zUFSt+5bUTPDqdOZNI2CKHFiCTdq/3
9bB352R+Z9ifZceT6ALUCTHU1mvFpvEki9FrQxa+qYHKL3i3rixD4Uk/WkH5daGGfpcH0irCEpr3
cVjs2g2Ngo5CLKa8M0G6pxjN+kjjxgaq36gyQltAw6zHmixcGy15fnsdvrIZ/Mwdt+Y3j+Y0EjKc
Ip3aYELoStYmDsR2GWTLjWuhzFFh2zjI9zaE1wZkG6fNSGLN1npyMoNgaymqo6yley1Yf8Lo8kKW
bXZe9QgiRG/f3SsrgJeLOsW2BFjyJytgmH3lpxz3sRC586ik+9C0a3Xl4ygcz93Y7rMueS8CeOXQ
QOeOSO9n9ZsF/3LVLTQq7aL1unhpNOxh8lJ5+InrJfqzbjc9dsH0PyiDQ0mGRr4lClsp4OWIuCPb
a99XkkJWOhXwJ/K1P6b+TBO3yAL00lZDS6+8xJ6q82ntbC0Pa2maX96e61ceLCxvBLLpc28x9clc
Z3QfRCW7LjYqAMaLJ61QSzz2sRRDu/3bY702x8jx0ARH/4QQ72QRBSUFAV7nLk5zOd4lRrk8FPpY
hQztH+q1Td+p5L2yjqBO4hOB4hJhwKkKrWdT6gCDQkZYGt0tcn84hc56ns7IW/b5h64VRHj+OL5H
vnklItgUayAaEkijQ3ZyelqlkTumojWWgb7ZpWhCxIZPcvz2bL7y5JCWpHxNb8FCzvRke870IPOC
olVxWQwNFHN7Oc9xfY/SoOj+/kTS+aKJQEy1jXlyQ2uz9NVoDX0c1E7XhUkBsKtoEv+OGXiGU+Tt
YTgku799fwHWjtC06C+ienZyfwCm9cb0UWIWtVxvxgWXW6RCNbCARv7O3v/KwkQiZFPK+uNoPxnK
Lwrk/LuWEG7o0x9TVcmdkev6JRQg765uzPfIwK+NR7eB9G6LIqicv3z1h7KWEsnrPu5m2+t3HKz5
emSOgwtCKvN+VoPz3v72KyGM5gPkM4jHsKVokZ7cI8TIrByXkSKdWSJ3MHmIPOwn6uBVHmaj0eRx
p3Trwci8tTgzRoq6+2Tp+kMy6gSadqcLC7GuxjG/Smf25CHRnfzZF45c9hUalsQDk8yr25X3cROM
sMRNourke9q3PXZwWtCA31z9x7LxqyoKRG0mB7+kEfhO2PjLO8+bwAkOkgicOdXnk12V1G0enExy
m+BebnOOqHi2pB6Wrb0ec2f8xjw8vL1Qfx0SQj5liU3dDS7KqSJKuoKALOrGibtc+eMFoCTSN7vE
uz6kRiDXvVYQ5pwPQHneiwx/2WnontJ7IXXlBKGRdrJ7qxyXu2VJnFjlaEzsks3pPhMsgL/7Lm7j
sJGSD9BoxwPj5YJVvsBDocOGBmWTaQkXpMSjSSuty2X2q69vT+cvLwdjwXgBkbiReYNTcRV0Ompv
QJ89zi0hDr7Vep+ltG4GLRW7pho4Bv/2eFukCQaYfFGnVPvy3kyvkphaMocUlCptCDtXBD/SNBsx
3y5ZwveBVaN78Pagv6THGwaX1j7dZxCyv1Q6MKqWBuZQDKonaKPruYrXNq9iKbMhXoDrRA5eQx/M
xHrPIWZbEi/CXEaGibLx0VhwKAe/vN0Gh+FBZbkbq7TTHsYEoNoxRzojMpP2XTPKn6Ha6Wg8S+RM
Ca1YnyeTq8yh1PGDh3YSoMsaqj61LzsMyqeQqCO/1X1IjqEwE5P0vDORuXbSXPtgNI5/h5lM9cPs
KqQPGLGyYjgy6wbyrIf0rMglYW+AddiVXqQGMhUinc+HHNJUaPY6cElP9E0e6hpCfBHPL39ym2L5
/e2n+GvlmYaH7gL3oW62QctOclQ7dQjY8EiL2yTTL6EKmFMYzE7VcJkyl+E0+4OzI7VrLwZHopXp
LY7MQ23OvB5fEsurjm9f0a/Vpe2KNio81SxS1dOmuq7sVFKebJANs7Npx0Mt1D6zklXbocJo0vBY
V3KSWoFMCPGHL59t8h3kIRPs86I1110VSbzaZaiDga9DF1HuJl5n3db3GTSEIspUnt/UnV6imW65
y+/Uu5027FGrL3YNJicfF9NDBassbNwxMGjuz7J1CjJsBhwDcg9E/W9v3/OvKxrhDiTU4a8iyUIl
+uWKXsoOxtVStzHsPzdaGrM8yqoH77BO73W6ft2bYCDRziEVopX/C2e1k/BCEhRJYtOXw+/paLsQ
uFwDYx60/UKdZPCdfeLVFUaXixxhCxUQZHl5c3jSJdWGgo3NPp92nPBgZEtZ7AiM4HSOtYy1ztfD
NF+d3QqA41gvQkSp12R/AL7+44XXvPrpPf+taReZofd+8tf//NA+1/e9fH7ur760/2f76v/70Zdf
/M+r7JtsVPOjP/2pF1/i9/85fvyl//LiL7u6z/rldniWy90zhtP9zwGS52b7yf/uh/94/vlbPi7t
879++9YMdb/9tiRr6t/+/Ojs+79+Y9L+suC23//nh9dfKr5305Rf6u+/fOH5i+r/9Ztp/3OD2IDr
h+9lbZWS3/4xPW+fGHyCqiybHz2gjVfN1lc3sk//9Ztj/9PnJ38CGjhWyah/+4dCXICP7OCfuEyB
ysAIjWSbH/rt3zfOdSwJauQnf/9HPVQ3DSx+xZhbZei/tl8g41tvFPAykhQbLvcUoYHKqSF1Ijgs
JNp13SG6r/f73EhqEdaJ5nlh5SlZhm3hBjdrl7o7qyis+WAO0Ev/Vrry81K28w6oMr2brc3wciEj
fzl1iqQ/Gkq57BLEknaDlHeLn7wnu/VyP/h1pJMQUDWJ1tYJSpt1YKhDp48UnM00vcuxlYz+shL+
nPC/TvC2tZzML4q+eLTT8CMiPu08lp6xFKoy9CiBdXNYRzVFM3ascYDZ7A7LjAHqmAKWSPx4ofmB
eOf8ee1O/zr8yZyu9gBQhIIz73uafbDQMIqrZBjvPKuf39mIXu58f0wqjTfUIQHfkBWcHOTNrKRw
GlZSoBX+JVS0hl3PLzQTikBgIJ+mUqnt357dl4H1H2NSZ92qTiRnKKG/XDIOyu62k3J7OQlaGmqd
xoGmaWmkGqVda4VuhrSy13eO0J9ePKcPlUCQoHBr/dFbfTnskuCaVQwoCyIb1jz6xjBcJikE3p0a
J1fsG2vGU1h6NSRpBy3cGHGhUj+Ti/THJ3j3lXt0EvKTXaW7souRPiVqcZrar2MOiVS/wgmsQGJk
wdfoxiND8d5ZlK+tik32laItlMmfu9tfYaqwvJoRyJYReXZhLiEmfcURHOY0hxYHyTtLECW7X98B
vFuZKpb4Ro4/eUrLaiMgijhO1CB3N4YKdaCAfSXLbhu/TmkzDWkr4tEutTKiE+5detR0x7BvnZbi
2ipcL0y0BjHFdlZEDAYZ46Wh2a4XT17vdSCYa6s/jqDa67iTvY3W+drPH2lCGkbInDcP4+zN1cOa
2VkaBclQZVEO1MIPqZ2N41GItvthwtOkOW349U2dwhiKHaOmvhx7GdyexfI1AsYWyt5RQ02goeNG
mTHWh6zObmTjoeXZdv6EyIDsjDLS6mJ9qqEQlPsqt03nSvoDYAKvT7R76Yz216Fy0nYvrHolMytE
5mKCPU2xLtqMDsaq+d+MRK9rsmpD4jGBXfGdsdFHpTc4YNQNQvOQ//sBWe60H3amOYHbmAej+Nzr
XXAzWJXoMXSy2wdyPd27msaxuXWKzqkOSzM07Ovl6j0EPQIsEXm/+cGTqvudaXISxMTM4TuFd2/Z
D3aS4Qy/ilKEykuc58lOkaKZjFHAuSxL9c21F+8xqwb3M3Wa2QibNnfPW6dfvykzR84X507rs1PU
67XMp+SZCHO6HRuI/Ri+i+KpsPzGj2W9rn6oEgA6fTGbKSYQrfNpAY7ahGPjLve5rJshatdGv8cG
K0l25JvjvV+0/t3qjUxUOZrLFM6539uoO5TrsXWaskbhtxqGcNK3VBuaVu9TIfW6APkeL2lCJsX7
5tazyA9roWU/+nwjm9DSRgBMdFjyTWURAJxYdG/84CTKPO/ybGrDiiPgjpPSK3eumZneEDZeYK+f
ZiRGx4OrzbZ7nlIuts8zfzSFCtdqGvMDbOn8oRbS9CI/AdIa1vlUjCHKi/JBYapthR6wn/a4yVQ6
ZzZixc3eG5Wbhjb9yj4UWe4MVlg3dGdTOu8qM6/BSa8UXwyViNCWxIg7WXXzbaLrNbq2HDBd2LKR
WZGBdgBUuLkpv1lpkc07kMWkPzJFwScMlrF/aqds6Paapq3opI6esxwXtTq8KraXU6Dpvf7B4gBD
Lx21MCta+xHxMqzBCm9HgKO+4AWZGJcdiIlwaovaDsc1n0oM+UztGjM64RzNtJtq2KuJCxt6baUb
12ZrIsg6Duu89xEgc+POEiwFALGgO8IcgHZ94UyOkz80HUFU2GsjKjS1u3bBYYFRvVwJ6lTalSnB
9T/OvgUUom47p9tjqjrPz0Kl+XyWTCn/hZ43uUNE9jGXX9Fe8yGFTSXKRTZg80/KFen4wezNIv1A
99xB6oUX5cJOllRRMkkG/bYFMP3o6L3ww9VdGnnQ9ETDVCSr6zRqWKxe1EOPTiNUP2V/zRIIHvV2
ad0ze9EEFHitlXlkGiJYz1SK/XE0BGt2t7piLmPLS+372jBTOwRQYiGI1gb61WgqLQnh5NIy6rNF
5WHTBdpwdJPSWXajobODsGk2jvHoQBy+8VBD/2o4wzp+FlVLEom8sBDdU+O6cu2jZhqQG75KzbEj
oTYN6VQXwhKdd2zczB29aBx7t27wouzM1ghpeXn2h6rAX8GJA12VSbmTSUb1/kxolY52FEiQj+Xg
DKTa8+pxAtaO3YZW6mKVYw5FVR0mu2URDiZd/ljkyeBHE55eHzu0cNJjlRtzG5a6P/bRwC+zQtub
i8fF0VcRGguuw5HWD667p7icHBoxF9WVrdrCPKqlV8394Cyk0nVeu5+KwR0/umMdXGqGTK+QPl+h
PxaG8MLVsZMLkPbzPi3cFH0tLCJnXTGv69g+qMYS93Y6j02YdKMTT6vhDmE5V/UXkZYYDU+dES6I
Ht6ptFUPiF9TqQwWasGTP34S2oJfVJKIGAHOnTRVv5tQpizTbr7O8/JLYwvwF52AOF4jLherXqKH
pUogQ2kw7m1z8kJNJGac9hqCWomsSpD146iHzmDoF2ht7LrCL3Z624XrlP+e5G4S21ZJSjekvXOk
4JXtNRkEn4sh0EIIhbeSjnN2zFrnktKIuMpWiPioWuydMU0oOOjuhSZhp8zNOu7ZgGAADiKJ1mW9
F4sX+7W3+bxmy5SGre7u8qAqdhaqG6OnDkvgoTZpjw5rw0/K0E5HigdFme4RoTkKr3tElrxhK2pn
/4tCn2bvNWV1JO8azgopyt+D2ZyPU2OPh6pn45pnxz8EyJwswFnWZdfa87c6aB6LQpCjN+lusTqO
ALMtfgJb2r3nzPlVPtctTW1LXRSqtXTAk+LJnmwD3iCYknDwPfGVcOastjQEV2vzmz8Boo60ynjq
ilWL+iXjNFd5cRgqqadhk0962IrmERcO91Gotf1osetFxJf+rQYqZFchPkLLdviRp62LKnl6oVT3
bfaEjMeuvG1q5yygPnLQzPwRMN7NhFAoNiic0sU2V0WJEGpSIO+yymUIIqFLGRplPZ6JFHI3dhvn
KjM+mqVlR3VjtFEAlXc/0a055rZwzpeCfluddVaUaaB7BmKDKgQGon8WmdXLWMhkORi1aV3nMBaa
EHWnPJbmRFVSjmYZjkX3ZNddel+bI5LcYF47B/0ehKd2XtLelO7i7vsOFCZR7McNyn89ZQ4njtnV
H7AfOsfm7li1Zhv5qvmaQjDOA3FuylVD2c1QZ37frOdN4n3IbIx1gkFdprAZIuEFWuTU27aC0smS
gzKuLlswKj+IFP2v3oqtPZY/FCMwvI6AVK0X+epi+xMMJgYZ4PjZDSDf27WGAUgzcR5znF6maLSH
S2mLHWqkZ222rvfOZH3AwONZH/hOXy/m0VF5NDb6j6kGIEdu/KHV9D4aax+AGla4rVZ9E34uY3v1
0VOw7A/plIyfZ0dpZ/aa3hbkukXY5biwmGamxXqrNbcr/mOhIec6dtdybylP7qvaiwcfXLinut3g
zk5YD2s0TyhFZ1q/IxoE2epMZtyU/riDNH3b2DLZp171lKgR0bbaOC/8doo0HRWYFAhsIPwr4ZRh
77Vf7GAkgdHUvTbmZz1OJSpJP+OP/HEZEOgaO3nRwnCP2zT5UuWcb1QhjLDvxHVVajs3a7tdrbr0
ojVIjQRRzwDwRXWE4N3U+JHXGfohpQgXWaL04zZvdNJSW4sCZfLDY2KLQ5Ln1jb3mfu5WTygRcvy
g7peFqfwv9VQrVEmv7aV5YTYpSMN5GZR07YlL+fyhKj+QG9z2K1a0F9a/sJ+uzRXNgHxFLLZ+2G5
JtODP2eZu+sXTR5quZGVdXeaoqnpoAZUs9RqlnvQE6UGPXCSntjxc+IkiKmndrp8NYeOUu7cL2x7
nch9NCRkdqQJsN5mrkju4U3Uj+nkmiL0nKxj1qoEMRrTSv0iHCdTf/b61FjD3B2AvdHVyruozFxt
K4NWfR1ylDL1NVIVMfGJW58ZqTL90NGcdfgcdN6aHXQsjoIzmNb9dT4uwt4bwm5uCl22AtOswDqi
+J6em5zAID2Eu1VFpTmf6UUZHLUZq+QIEfCclQOz3QvtILW+JoZblpEDFTbb5bgF/GAaS48jotap
yi/Bd7n4xhhKMdhTWCCEQfEUGEC6B0/nPQXDbKNXVS/OeNYCy71WVHiYRk0XH3O9GjfRIc+885cM
8w9LM/JrvV9UEUvP8r8YU21wEFCBMlnUjsoiYNUFpcvMycWulWYHQyDQezgDviDyNZ0VtqZAmkbF
Y9Dqn0h779sKn+cooHSThfrUlYhG1mk+hlCb+fNoj4ERQg5Kf7TCoOI8KDuBeay0lm5i0+ldiG1W
dmZYY/OUWNaymxxhfuoDpzf3+aCpxynwgFjNS80seSY8+3AKoOJHrZ+4l1lp9Tqk01Hyz2ktWekc
XR653VB9cr0l+5QlFQvVMGvvo+HPHGOASf0sTEGIl5AghHxSrcqZq6VaN2zr0EUt2jM36dIF9i5B
2JyzgR43g3t9+eTlnY9jSm20R8MsF7zLTLt7FhS5n6qpHm+By0xPAFO7s3JoF6xCm7qzdl4ZOI+9
FH0WlXWH2RDaGz3B9urNUTtRKAvNPHB7dGkH4+uYZsGjLQL2o9JJcvbdQkvQTlmk+6Bw0COQZ2Gi
2mWV053tdc33YqwqtqWkE2U0zN1yOSBUpEf2KkfSlcF2ul2RWdO41y0YwKTJi/2kV8L5aLlVq8IG
6F8TZaPTihA9akmJatAmdq55KVvexXr67g41XpJrvfH5e3c07uzS628T4VTZuWKUu3IiOgirSWjj
wXb6gvNycsuoT9UA2cLy16+icprbRYNDg91HUn4Sjdl9G0t9/VDQ7m+216x1WAxJ9xEAbE/m66aI
x3d9EADU1KbSjJNBrTmxDI7qUb+uiYXOp2M/uejFLdy4mX3TFC4qHLmisuljO4pWUNpnP2oYVbeD
BVgptHtPqZgYYf3sr02nOGc8oF2qH5f6oMy2fJiVMKAH1VX9XRsGO2cnlt3dWM4kqHCcmzb02WqT
XVnW+vdO0EqOUAmfvEiZiWvvJrTlcB1esM0N13Va+mh1luUyw1xoilv8eX8vR18aWG5pbYM/jhBr
OPqzKnAN1uYmrIrS3xTpFrIqR0j6KOmEnDCqcL6FE5/JeZFOeeJFllk6d1a15n6oEeI/lAut4dBQ
PtZvK8bkBqYGWFkfU1evu51GP+1sHMYl2S/4MoLm7l3jrHKWBHXkNO/n/QoMpj8UoxksV9iV9qAX
XTP/pDVB5YVebqe3HnGrEWrOJJudQz+ljTv8nwpg8FWdUIGQpEaaLNZn31IDwOMGc2ICyFG781N9
9kMd/ZKU00N6xR7dsOnB1aTbRJsGn0aEXXe3xoowd5hNFFKPmxJqddATq7yV/YxxwjorXeywhBsz
FpZJ4XgssIcNYbGynwvOcPK1cb9WwYz+Wev6jyKjShnR/qC8kZQC4LgyRPHl7cLkibwRlUm0FPAR
hj9MZXKr/b4sEbqN7aJ1VqVxWc/6HdSK/AzFXThuKyfEQbOGxQt7KwCv2vtbb5cEurluZy3ZG1iP
fzRV0V2pZE3/nnPQH9cFTRytEsp+GyTg5XVlgaOKooCxZlrL72OWDwToKC00Q5LtCMj0m7fn4Zei
MLhcEDOUwM2fCpxbJfIvhPgi6aQ7zG4W40RbxKZYkFyg+nCEKvQD7WXr8PZw26y+KMwyHOrxlCCB
PQG1OOmF2SZVfQBrWYw2rVBfugbhz09Ab5udjYX68uRNmlF86UY0cSDDuO9UOl8pq1KZITymzGJ7
IFRf3mytVw1lRtoKC5t46HOOhEvv6gfwCtM7vZJf5hVMILhnJDgR4URk+KSDMbp5sQ7bULNc1n1X
WUVs5XhrGL07HXFT/3tQq5+F9u2maGVjhYvP48lz9KCM6U5Lcd/0JEc6rfQL3nt2Yk2b33mGv8wi
yLgN1Qvoydw8p06GsqzJk2laMlTiu5GnE9UA850jazWc/0HH8v/bh3zRu3yzr/m/smNJ++U//t0I
fKVjKfsh+VK+7FnylT96lpr7T+SM6AbC9Nnk1gE9/7tpqVnGP0GH0TgAqsFLprPy/mxa2ubW6WSB
ILJt0mbfNGT+bFpa+j83cAcG0LQ5UbRDeOTf1/ZnD+2tpuX2Hv3XW84INNaBMGyCZfjSGvoJ2p3w
qVxtPfeiRBXeNY3t7HZUotv7YwLcuM4a+pXgwcOuLrIrfXDT+7/M1Z/X89ee3k9qyosLAApI/zWg
xw8y4xel9gksR51S7o64Uu1BU2jF9YNpM2o9n40UYEPM0YjP7V5l106leWQolGiw3BoJMxsqrBez
47afqsX9XWQtEUk3W9NHM8nH9aC1MKD3svZ29ey+RwY86fdu7zCnEQ065o22mXEqrdFRtqQjTPbo
ustcHRew9O5eZS15xEJh9DMYm6HcB7NGx64Xq5md0c0yiotlNpV4pw31crfmWqAFwspFForjaNtW
Xu6XWhGoErTvHM2OQ4YPCdFwj25Tuvjz4CnQULpMoNUbSRZMcZHqhEZvP8ifqtMvH+QGOwJBtikR
Qko92Ua7ZVGwt60J2WvU93bBOBBm2ctQIIttpPlX2gnOHi4n9qcCMW60kNQ4iiOKEL1+mFvM6M8b
oollb2q4wkSlpuflrpwSitO45GQKxv40vefIfEJf3+aNPZ/XEoFC2M3slS/njbJ64RqAPYiZEaQI
03Gtk6iaA6zkrHKkXNw1QZ6e68IetZvKXgKbCtDQzEkfDo0r7gqznNSup99GO98oSYS1vMv6T+9M
7nbYvpjc7UI3VggijzSLTkWW/CBzM12suM/rQTGT3vrDvS6bYt8Oup5Eutn1eEGaQ2Me81Uz0+t2
ndP8MCctOYepr928Q/7EABlWd34Pm9CazHc0iqyX8IdtKjc0PxwmtDdoUpwKIrHMTSjHZhMFjZPI
D/CgW6ww036rIi6Tu8ZOu4DyGwO02rylglzp+iVVWw3W67EeWnKpZMr987URw1eFTsCeymcxXXRO
+TXvcq0J3bmQd43Td34EUHPU4poz046lNgl9t8ggsakb5dX4gZaDcA7g913xACR9evAoAzmhPmy5
iTtUfvJODHHCn+LmqUQSoIIHI5kHFHYSLXlradbL4NGiSfI2j1A5TIaw0nWi5kmvEloNosMdcZrs
fDctpv6Y+qN1KeFz0K1tyLCgUuWm985l0b8/WTgoaiAuSKhhA8snojuJnTs8xqmpLQUNrab0zoxm
6s7wlpjzOKAsVH/NzYrU3hNZPVyUVX9WZ7hL7PIJWtXS+zcI0uJ0YozzdOa15UxLQ9urXMpPgz5M
Hxcr+AxI3TorRTbR8K0GI9340N5OSTlfBn1NblpDAPDM+kNmAKBAF6Cvz6Vf9QdLlznAKl//2Iz1
dzTJUeLwyocyWd3rBWQmZZJlyXcaYFiqN1MViW7a0T1EIcfu71sIsntZLj/GzqUj0tZPsy4XwmK6
nReTJpWAxWvrR1OmZUygVV3AsOJKNF3f110PTJHlkn4vJG30cOy4Xpaq5++UvhmZaVnnXMGIVXtk
ihICtWE4X+b5bgV0eUhgIxzXdm7vocHfU+A2Qjgc+rGc8/XKnksw+76oC2hqXXtoZ9f/okH2jZBe
S69ElRmxKYX7xFZ6rixpo5DuBsel0ZOjU5v1+dxRHR8Tr6Cg3wNrjahRjFVcJqbz2Ll0mAtPuweu
H8BA7euz0sAMzej1al9lnsSKAH1zr5+mu7YxHwLRFR9MeDaIcZARLxo1O4kMiZbVlwuIpM8Sn4In
iGfAQis9py2m5/2qnzsT5ODzwC2GZ8Rzu+9VX0XOrHakncVBlXN5A2V43nW+qO7btH/KzGDe42n1
bM1mp3ZBN+NpMReKUuaiu5tNicy/4tyKuflMq9OhJiPyH6pX3veOHOAmsAf3Uc7Cf0bsuu4jqpZj
6Papdm0jzXJo1RVxh2lXw5kLSvKI9iGgd72+0B1FsZDaEzkoz2G3EYAojHtWEOdzSl8eFZ7bqe+n
s2SV4sxqqqo5TIC3r0dYdiFC0JIyYkCbeZyaM0v5bozMY30wRzf9ZC2UbOvVusgTMe2wufy/7J3Z
btxI2qZvZW6ABvfllMxdKaV2Sz4hJEsmg/saDPLq52EtPWX3UmjMyT/AAI1qdKMspZPBiPje1T4l
ear5lIkV9n6UaXXEAVkclrmR7PoO0oimld9lnnQjD63q3sg/6d7NyTJZoJO97HxhVg/OANwyAC24
MLs1Cs+FVJ+3oIJ0GFMN+/eAasEn6OwrijGEyVopQK/Qwa/NZZpOxaabTbcUGwLBIxzyw3YsqCxw
c3vMeJPyqt/lyvW6Y9orsR8zXPRoNF4SzbEefCCyrSbn9p2NNT9Mttl+wzlc3LYSmNjXGbKMOSNM
wRXE85coKXI22Mc2QzWmZs8FKvGxhOuLidpWM3PzyRFyCtMuYS93Fa9sAEd4LNsxP895u1wnIGlI
SvQ8MlNxXTgIvoPUDg6V4+pXlqQxWKB13RNo8t7oy/hkmKxYogpNdZqE2+0kabBRWdrFqYinW4j/
12G05U7pfncEEU3pQ+SWvF1MY3qtl1zcBRI9ZjDlxp2PuuIeXkA7mnKqNrML/NSVXnAgpKV7VEAZ
OJW83D5wqbnlf4nnTK+yQ+5JR4aV1LwjDGryWHieepeAgi/DDMBB8QUOjhJb3s1Mrc/ByAf+oVJk
fV08dx9GnfcCMCerXod8lodZgzHiS5oPMSr+PByKGOTaqrriKV/UnVVk5YVSvPk9WJIBdevwXtrO
Z9C25HA1lpZe4aYoHrCM5TejmckfipYR7r5WVp81Own2xFGkh95f3APF8zw+K5+oXYN6q6KYc+6p
7JePTojxxaYd7Z4kuwn3ouWfCCNTUbqsX4Lie/xOpjpxq2WZRjlKyWDjVUa5VRngWuLE/Xp62PM+
MdJkSyCiBTSrCRUuFFu3W4o6qmcz961L7qRL6FBfdbaoFzgYepqfzLh5M4ZY3qEgyE4AhmoP5ezt
XEfLbzrlknc+dYCLVdc/x1UTn4upM4+zn80oQORw2xZ9fukHftvEv51spSXCfJX/dlLNWxpYin3S
oxLiBjZ9FXk13OQdrQ57lzQ4ZxcXPZHbcy7ai49aIxTdRBZN6STJp05cioSUZd/HgHrj9gwSkzsE
W407FP8d7NRSfKJClNelX1VbgYngdsxkGaXovaLezTIo7vkZaQRt2/UQh3Wv3Bf0zMEOcBm8Lm9R
q4xxTC1ur2cWGdgUYjBYybukM/NrGOT03pjM7pjRyFDjyyvA6qCpxBHlkP7cMpid41pz6Tzi1Evj
FMaMX23uCyRC284R3oESOO07QstPEdTmMRamf+LGP6vQlfzDi9nRyNyZOqxkIoPmZw7o2qbe5jDn
O9X55mOjDG2BaLM/tN4Kzn5ajkhkhlFexGjuVm4305rxqS8rY+9I3X1sMCXtBtWMxyWvzW9eUO56
n0SfKB0W45PYE5b/bFa3sZ10ey6h6lWNzXIDOTHeCCdBxJSI/ug2azlc21A5XxWNurLEMl/QE7cH
ObSrJsUwQ3YA64qIswTJWfNVLkFwImEP7RhuqvrcxDbZJ2kBzeOL/EoUTF0L62SPNKo62ZUlD6WS
Wh7FBd5gYZqfjWtPsH9TsbPXvcWXJTFjrfIfCUx2MbgToLWflGnsSt+uH3izi6sFCRwK/S5PIp8b
eGjH1hy22mJv59rRngdn1m8ENT+vyiq9A/yAIbb4aIJojhVYscwZhFqIsEc9rrvnNtGtF21S7PKe
lU2f2Im9W7da4Fn7EkefrYY6iXib30xpP5S+gFvlEFLeEDzEueq+jbJIHiTw4I9pqfNPMpXSOyHi
fOcOmnvwe6jHEJEOVugGcjcC7FVH1x3g95v0Y3AXnBy5Q+h+rONCE1h+6y7Nr4f1mZk2ibHwLpxV
uWjEISMKKswzXhFr1tuHWtQ9k4XN7UIRvL7P1GJEEIx4QSwpkjvTJFqDFysXH1QlmVcmjkwmd5wu
3xtdwIFZcrC3wxTPz5NstDvEH+m00dByQV4Fs/OCHMOJSnL6HqTloHyoxezwrfgfqYm5ZoP6kh3A
hu0IFUVrt07d9IzaiPVPM/qNi4ZuAqVTlYJM82IVmyDgrd+Niu6IUub1PYlZNN8E+vwx1g7JOaqc
O3MHi+m9mskkvFA3QLFDrn/+k43OhcoSK8hiooP5lRY2kmEXaKVSJ7iBzH9GYVrtjGIMODGBF3nb
yVy1yWlputKe8KAFAYg50tYk7BQqozspmnm2WKGY1w9tgkAzjJEFuQdIzPmW1ZEnZ1zlybTLWtcN
NhNtcs7OREdURgnGzMPYD8GTkY7lh2kNzUEy7P1IWtzM3C3K4VqNS3JbLkaOxXYcoeHRC47sO8G4
+hNciJmxqq5Tb6yrKDWCD0IpKabJLMmVJ/HaV07e9EzHk37QRRYkUaYotNyPuh3PG70fODcgsdx9
rImGU8zCPZwFRqvRLDraUT5wv9lw8tSvZZt4amt4Vfzkdn5Pkoy/LE1UmQXJaHIxPNa+5rbYHQNZ
fAyT5T8VLfpiNXX84HFlqvmZtfYWc2wVEVfMOick0ksec2XHb8S5EBo5W1q5RwGj6qhAzvk0iXyq
9uCq3muVd3kfKc0ahr0RzEG3EVzLu0gXqUdoLPoONEHcCN1vLvIP5IfeoKeRXvf5jTamMOGz5lTw
xwgn/Z0LEXOvuGxzJyGQDZmIRuzSZmqhTsJGmOm5qKV2I2uHKJL1uC6ieRLTdMrjyn8yWks5iCED
x7iC6Gq0iJjtIPtWodE98ypX2knXtXHYcz0Yl31G8AHZBvwaGorSriuupnQZsggtK4VbYxfrz36f
I0qAiINPLhKN9WpWCJO5u7dOHWFDJQGOfGlEjhQQeeLK0kvvGQUKSYea4olu/WZ0pp3XEu4YVlOZ
dsQSDgG3cuxHd3ZjiJuZWPOtG5CGSH+ojlaxyYlzdhCvXGtEBbymndLUJh59a0uRnHtfL+qUuKl7
i2XVPDVmpr2ZqYEvbLAXvrCsyHqyZxpXC2tkg3sJ0/sA68bRULoEqRidHXxtVsber9223NZq7q7G
MbHeFJv3TV008kcAFmnzGmk1okd7YMtLO7sPs7Jk5hxR5jT73B3GYS3ihs0lqX8mQD8DqdopWzZV
pPVapaHscMp++59xmd+ivP+Ky3jkezNUYPPFqQ2S+wtN0cKV9TI2+tBrGwQ6S8r0IxLUPnlGLWlQ
ZrByBZoNlKYE573JjBivaJgwZXBEm8EQecWQDJeaCll7i3MxKUPLgE6BpTcRoSxiGF9HUxVupOVT
eaXPCQL2IZUTrDLL3w5dDZVlJPW2OE00JWo4iO1gZlIbCVPQ0yUYwnZAxrLeF3InEpgs/9Y19Ss4
hfEXaBvQkXXnrPbxnzG0thJerTNDk72RJd9tPSgJV4/7+nOeUNDxUaZItxrjDl0/F34O9DzM3cUY
osHJjWsEU9nFKITNqhW2+ps02H8CaflwhCSueYCo7h371w+noyQfmpZbX1+22VMSkykddvoSIFMu
21Kep4SI08ImNX07LBkVll5BD0Sk2S2z2X9eLT8TTSu8CM2ESXC1C4J6/+oPShrTRLixRjCQxr9p
ZXdVIi/ZJq417JY8+7sA/p/Jn99/nYU50SX3Cgbo19gSuyIRSgi9DOPZfhs01TwPbr9E9eAGf8PQ
/svfRLXI2luLa9kzf14AZVJrWZ3MJbhJkEZiDvRTW6ZTRJaaffztO/zDmPYTgfEPt9uvxrjHuuQ/
v3rdfuKY/i0T9T+QXwLU/cs6+id+6YEz5LMSPJLf/XWrie63P/I7v2S4X9h7nN/6X4DeYYb/pJcM
68tvdh7iQoHk12iH/0MvuV9IGmJB2vwDCmnlIP/0xDlf0BfBiFKhA6OAT/u/oZe43P28OHCIrqlr
6Cex7PP58HL+vDhUX0h3TQnAsaLlz0iv4u8jzbFFiIkSxAmZppiivnUCOnmytL3X026Z9o4yWkwX
hkKimWoT1wZ7TFMSW5zB2CbccS8dwr9hw5bivvdJRXmx5i3aDfo8hm29WFXAY9O35h5zIMfRDAKG
+pGuq7C0EiSi2TqcmdbebpDo7SuI9CdSAI0a2SwhcbupbIlgcKTw7z23zx7MJsMnIDuL6qKx1RU/
BireJXos86+Xak2HE67nZlz6ansIe3KrEPuocupJUorzy5j0GtFxjtUbCEZigNE8EMZN3WieuzFH
l5MYJWl5MlMnofxslczw+Mw3I5P+DJ2TFZxjqHn1Y2vY9HXFSbv44IRwYVDkaXC2h7g7W65Po4cC
iIe+SNI5AnHiChqbEzd+teDkoqJUWubFoRJjgGMpNJ9P7OUD02A1vGRJAlflMPQmhzZoPLlpl0y9
kKre3lsVjxK0SafJdZ5zNPGjZZfbHkHTS5k49ivFUs6zl6jpW94G7SV2hSSsUrlAt05npdquAemi
aUxlN1YToIcCDjZrGaLgPzTch5lDkKgPtf8cJP1VnWYhieplWBmCq7fOsKhdvPilVLedXVzFZJjH
c7JJ6RXkU1Qt3mBbHMGmxZa411mYO1GoNz+t7nTjXKOal/7ydUGzfjDrZbhZMnQUSYvkDgmzWXpb
3SrfYU6efKboCCQ7aoz2giIeUGa8Npxh75bLRY0jo1xwSjXjueg/s2a6bZPnwhWfdoveLNFfxFgx
cIiQqe4yDutXrNDbxEdDano02dY+TokNzAswpuymneZ9Z6PKMRFmTdBlVlDt23JGTldvJ+9Uq5z8
l1GFyjV3ZYdu2Y/T/ZA358UHxjVRKhhD0G6zOEBJngzmI6Sx9eAWS/090/ujpVhz/qTUJvWIqUVH
ZDzG0itwERpbOeneA/kcjYxoVUBIr3GW4IKYtRfik5h12/GHmXfXrp/dEsXXXFW/6YCnfnrsZz9a
NUZjPJ7SRHY3noSgTbCWyRZt7bkzxaafuns0EIjllw2mta+B8abPNLj6BD1tDLuJJv0rfPTWiOev
uNe3ZceD9Fbt6+0MZrYUekiF8LKFMHhwSw7ksURvBRyh1+GwfHNteRcvw4PlMW1lbkSaAivE2jCj
babspnCdnc8IpnvJpediBn+7wTlH+1q7E757hV4KL8KQwNZdJQIhWaXt2sw5gzdugj6NCr06OFY+
bm0+i910h3rAIKE9pcV3c4yvLJJ/kvnFdLMlDNrvHjYVXVyJuNhJ2IpAHYSRfE9dj4+VwnUNCG9F
L19TG6A2iSMvfZgC47FVVb0HDn3XtOCNpXYly5k3IpUhnr1yo+V3E8g4quD20WsLGemgE1xjrMjz
m7tSkQPkVikJGhMbVfXiDsNZUinuz24Q5SrblUNjHpk3iXZb9uB/aqNEvM165zIKbe/G06czYotk
YzXNO9GhBUTHRCdPkt8K21+LWc+FTK8X3Yr3sZMXG5ZjuTOEk1+pYiSjlB89tfLV02oj9DN5PWfu
jbXkX2EJ9zUmE+Sk2r7Px6Oz+A80lEQ4dnd0byDbu+hCnIJi2dWFFtU2q5em7xvU0O8BJsbeQNvX
5MIRodUWONLY04Nd67mnXHbubol5XfsXS2JBKNXBq8rsoSIuFXZ2Y5fWXeOJC+p4Zw2JyP19I4tH
VXs3XtXZDiCcJ5uoabsHL5P3pjYdbX/YGv2thkMrEsn95MozeOupGt6krDiD+rF7IJ3hOmHTxy73
PFvdvTmdggl8uvOehibfUFcWljFT7rBXU26Bt0zqKlnO3uoK00rmnExcmCPPGN3OmI2wpfE2TtBL
LVCICmtXOztUNwXFTWEeSqs7Tyl9DHmNu7LHnmBDCFG3Yq78jLetPX3JcdEE5LoHAAFABg1C4mZm
U4HDI1fC2o1m/KNXzjHz84OYvPiqqoLurXTcfIMZ4OA17cWTbh4u2H6jXMongs+CMG2JncbikxAu
kbtl1E/U5zCrYRIdID0cqAnO1WW4iME59/H3rtDPwIuRX9W7QZZbsvwiqm633VgShmwy/I7vrXDO
+uzeGsBwprXs7EkhTizYed8X8xgs1cVTFx+mfelv9dIE+biygSZcq98YYCVBXcKh0lKbvlnLQCig
xlAejXl/yWMVYm+PPMShbyg/zujIXpaeEXgZX+DZrsaZrhPLXgD/bdhMsWMSYm9V3c4rj7jntmPi
PtIxan71J2Nl+c5aVUQiby4lYyVWFqt8Gjvn1V86k9fse+tpGyz970s37qZeq98BxTe99ywRJuwd
iBbCAULqJWERZ3tnFQEnb1e/pFq31tbptzOh85t5uQ3QhY7wd3rGS1ZvtBrSVIddI58EuSm7oHgD
oHyjyJwH3l8W37w2B3Vo2cwNo0a379pkmyTnJNA2YzIFh8TToXUCaFLx0mkezys/Jzit7rSCHz8/
6/rAFK7gr29wKhI20joQq8PO6QICzGx1qHyHN9VBTr4Uh9l6Iczev+oW0MPJuSZ/6ofDsZYbC7bY
1mS0F5EzT9jcOEtz7vT+xei+2mUZcj4+E5NySmhUXvw5uBviWz/xvqosP7YA42VcYFN69w2BNKRW
V63ebPFhRlqS7ltLnECeHrOxyUJTyQjl7W60kXRz8WvDuZq2XaZ/RcdEGEazEVlz6Lr+Bh8G9hDe
pHo40h7IiracnRWMHwnNp5HjiGu0EidMlLcuTroW5w9ZwLPx6Lgt72Y8zUdrDXDxe+ecWHCEHudB
GblLd+C6leIBuhiuvhnyYD8aUr9lto8yawyFsV2yjzpmMsetvUlW6D6DhB3UW+m6WGhX7csD+SU7
gpyiNv9mZZQy+tVrA5eG4+3epxPGmr9Zg8CWDWC/yDuyXrYZSvEqf3UqyX3NDAFtblqfcRqoaeAo
cKtI9w+uY3yMbnLA8HnMpQEKxYWWuEaRZZx0TuSb6PR7C3gTo1ppbI3GBcZXtwHxOBSHRBYehAGy
c7HrZ7euwky8Ls3XNOtngENRXoSGnT0FgXdtYsnmKIeeKIqZAV+rb6Zy9PxI2oPJI3NPfgp5bJd9
chBme8xMnT4s/qLzlfDhl1vnAV9I/BXp+c5PMxrJ+kOHiSs2IbZdbZviU0sYCOx+pl9Y7prkQ5r2
BuwSggeLDJ3d6+GqLNLT+CBqqbdVjPfBdVmeA2edvjxRLgIjltg7v7ubuHff4TJ3N1JgzVlQvCNF
TzDyWNc4HZ9l+wlvhm37IvUrPLJbstE2QYFKPbN3RfPuK0VoztmTb8ha5wCpUu+wvHDDIe+pPmNc
IHl5IXr45Az1VU9i5QserH2P1aagzwgDUAiIHbPpm4iC7Ici4LI1JEd36PdGMY2fwBTsOwPjPy62
2sksHjPKlKROtlbChJEzz0A/rlB08WJhlrS06lZQZ1gRtfsM30YrpY4dxMSTxkfABaRDlxhI0r3B
eqhKl5vTpsrbw0TmEex+lLZ8PgKG33AcOloQiiyqFL7jyfvo3W4za/qjM3LKLVQch206cIpjSjC9
oYGUY3BavP5dGEGkTOsDWmi6q8qcU5nzB3fOnMQn2/u0/flb252smTt5roelvCKl+Xo2nIOYR+eu
UuiWliuhmZ90lmIF1jaqgyqMuQpVASMEXrBo5A1Cqn8gdgqharttUYes9x0TNHMl8cbU3E1t9igU
D8opj6l6nwp1KDLrOku7vdcEKBOcvew+MfRtHcK43fh7nE6XAaFIgiwtK+woG4uI1JerxCt2bocR
OwXFl/dYA8vyns8ahFyTozJ1nl0OHWbVOzMoGc+MqDara7qkVj/kwU7y3SJ/WIKhwpwfu969lol+
9tksbxAp7BF7bsapuzWyOsrKDDmIlW2L1LIIMtbuZjd9M0YtbPW1or0zcnOlUIaos1BoBCC4S6w9
WIsTNp5zhgn8pmZZHpLMOygyNI+5m1CZuGiXwBu5+uihZ2QvhXePJw4rkh4RPbjxNK0Ndafo3izM
nQQ23VaJiMr8ZGTdLbnS3lYuHt2ZBXLuU1V0Gz+prlFrgdGOSWS4M5N492NJ8CIA6qCpwMaQrcbp
m5jrT4W9Q3CvXxPG2uyasKvIUuW2be1+L7HAQ7Z52M3H6Vvqs5+bVXdYuCqWjMWJ/pbnGduAVejb
zsQaTEMiSRk0n/Gml8wfc2dAfhi6H5IJdyoAzKiuD85mxzs4CJy4ztgfEN5j2HIgxucsbqmw5wX2
GVIjWxmbpeyKHRIhEenB/OHlsNfUqHcnY1qGK5Q8VlSAV31qgd/RfaqdCRb+Ttz33kJ3yONX+2Cy
0i2G6hn3BW0l1tp1i0htjuCtkZ226qz57dbrimovRywGaFVGCoWcRT/aY7DJe/96tLuv1Twfyrwi
KgFPABbIhFNOiygMfCsTufdaU9vMRhtsuwXWIItglLrtkGT5bWtldMqb3NZXl/0Bdcem6tz97J8H
VIihh+2eBL17u9Ldo2jumh7hCEZaiX0mqI/uPP5YxHF9duNu8dculswWXGDMLpsX/H+uek6xMuPw
wQfzKlq0H6EY4+FHbNqxeYAAgNkmGr2Ld7gefDB85PE+foOGyADyHjVuX2hm0LhO9H2EFGvZl7Eu
maUKk1DNTY50YFOmRR3c6OMAQcYupq5H0x/FseTO+hLHhkoOiaNife/WroHZpG2biyxVo23qpTDO
MfZarhm8rYJ4DKPRtsqYvVvyX5kLcMPyhZpE1b1MC5PFvhscDdKo9uHgsXzhRqNuqFtvfsghtySk
EKHcpr55W5H3zsfRvFznr5mPH/89NPlvccef0Mn/1xTwSIr/I0L5VtY/w5Prv/+H/B2J2hebWB/g
YawOqz75T3xSMzzzC8ig7qH69W2wyn/gkxrYJY5rGnUIEvaJxF/zwf8AKDWyvnQgS5fgDvKqSZF1
/huEck0G+6u01vN/q2gleRkZ8JqA+YtCEshs6SqprMeGd0F71VInuAj0vehE0K0cgWo8DtW4eqtk
3mAHL1sHRXmXYVgkN/2jEXG6TQfHwebHYYyKqu2KyDf4ExEoVO4dK9iZaSdq2PAIAVJPduuEF7Kn
bOKWxKXFi6i47vMoyRGN09E+1w9oeJHlMSCElTnV7zpT9UxWidVP23ixtHvu2AtJjiQGsD0TNNts
R91JP0q38bnwVBUeNg7Fxec+WjS3ApyO2WeSbTSZUo3bvzzsPxD5v0r4f6F/+ALBcUg4gtZArOf/
xsD8xZfU8WAFvVrGY6GLGJPe2K2Srb8LYP6FPPntt0Cb4IUgc9Ywf611Lzruv20jjMeysnvSvmoE
LLjgdoid060ly7+Lw/oX64K/Cimslo1qForvF1JjNEvEf50zP7rEjtDqU0tUHr5mkejmzj8ImSUF
gXDkYI+sI+Up01FAx6TVtBGWKHtrNUPM2WVX9vcSsv0z1hGSh06Qr8Em3jSA1821/WAL+kYis6H4
YSSuMuaqa831VjRM/YT/d/12LAN2fOS9OcmQizG73BE5ytjkPK6Kdmlnl97og5Ygi2ZmYIzjGy3A
57qhDKu5MsmRuM+XSb2hYWMj1PrReqMJrfthlzn+7MxuvBVfiIHX/vOy+KcH5oI1Ile3jTV5mS/x
Z9x/Ur0xYFdTj0NS/YiX+grpThstZnDQCGna/f+9d5h/p3r44v69++jhrfpf12+dqOqf+SH+0B/8
kPnFwTUJ6wgPw2a2skB/ZCaaX0hMpLFUx7PLxrcyN3/aj6wvazMDzhxeNOigVcv/Jz9kfYG5hNLh
UDBpW7Pt/2r3/dm34tHtgbOTnDsycol09IJfXCNDhujZncDlPI/bSYWIdB+sAjYHi8OmJrVqb6bW
FtZWXjRkfUYrjnY2UExh5o9FZm7HanpgzAUyVWl77mrn2SqFE1rlPG41vy+2aUDlYiet7uiiIQ2J
uig2fUvccJqTcOBp8WdhTsQESSuLGhc9k9K9H17DVC6D8uAH1VcvoYlBKp8hfTQepKsfNII+whbH
b4gx/OA7PVP9eKzab/jCpxDfIOCtHT+W0rz898v8/4b9/OkWsv+s18zN/lci9X8kRcq6+A8vQfMm
fgoZpYjxz/VvfyFBieWPyQyPBv4kVuDv618z/C9r4yhXEAeG1OBf++sLsK5t4rcDyPoAuv4fL4Dp
fSF+dL2BsGx1mqXc/+YF+CX/EJYe6YTFyE63iE+7ov6LAWkizC5JW1HR5SbLbg0KpWjN0yrXikaC
q/dLkvfkQAJZdaEnuX9vlLt2BXFbiBkYxrggcFOV/D9m7ATd1maoWw8NsY43TurZUT13MVI/3SuJ
yiwBlu//8l3/i/OfU/Hnt5i/BPs76VXcAFaBA/vMz3t9M+s9Ajz5Y2Qrknf8UiD2no4v2ugHVAih
hzItDV08+1tDs5YzvvFlTzSe/RkHZpG8xhVk4t7tSkiD2qcN7iuatMXY9GaF7TufwagNSZ7i28iu
BTTUEqPBwDzXbuQ0HlJmWTijCzexmN1Ds8aDZcic61teVMPaEyrmyi1BHk5Paugav6cWgkqBFshV
jiqUSGTkF5rnbDOXemJRMuRFwmjaWy4XgR+lpobXWm+zTobMt2oIl4y0kA3ZBDBC7txWUVKKuNsP
vlP9sAhxsIYQa397IwzRvvomFrOrQdHaR0IR0Qo48YMSvKaAK5Jx1iDhG0mm2IreM4tNU2u6SdhM
eiaJyDa3RTXN95PegCpZqplfNROvyEb1csQH0tJetyNoP3Dxp0zTvC3yTDziQ2y2Ceko0z7FWGCF
td/xPZJ1UFHoNqhWfeNPa6inGiWnxzSAf7jDtdGMO3JHdSbntNbvs7I1nGvUneW8s4Z+ytHvBasj
ro/b10E3THBb2ZMXks6y+0DwEXsPaVVB2XJlb5aDP+pSRdmkJuBMURS71J+B2RuVpAuhikab73wa
MrFytEYC/A/KREDKYICtTXIYESx63g2S2da695ZWChLPBH+LITOb13okt++YT7F5NyGbopGDgOVT
s4ZWbAlESNVuDubOjlBaqvZmSCkiDeOpB6/3kwCdGe4xnQgR163rEJXccvLMlsC0Ui/8l7FnTNhI
uZ4UljOmX9PKI/isILrb3jrxVPVHLenVFMqsKtvXSZTZj5oysiSsKzsxPmqnU7ck4SxZNMqa9HFU
evab0eIjPXGqTvEuRlDpRwOhMfO278es3XS8U+lWxziXPhGvNb0ztBIZXps6OFxfLPqyEXncDJET
x6N5WUBJ3FOiDH6YjTR3JpsTrSnxZgj7yzVVn/x1FM6k4V3V1GDqkOOTb+yqIFCMwS1S2NabpPZQ
2INvH33N4GUbDJ84Izwy/NBxNoqUviOlbpWp57PNvX59FYehk9g8skzyIxoOafVN1WSEHEgEWMAN
KKhWaJgHq07LDxsL5TKFAyInYC0tJ7gjCxsH9OFZpYSM2Egm0BFvlkA1r2gbB/NSoO0n9PW35bqY
bey8jCTNkGGp5WwNvy+6bkrLYOfjoKd3ol+q6pzmq1/NcosccL733zyKzGlPEFrLopeJ82J2yAuP
FUX0Jtduz4oaJ+vv+E5wE4h0tl+1Ic7PDpkrF9eYAM+KLLXflTaBWVVx/ZHlhX7gqpRdpQm7ruxN
5ziipojcqhmKTeKb8pCU1Q+4+m6zcKNJdq5W5jdeYcIU2znq0x22oxGFdTxYgKq6M22rLNa/KmmM
bP10lGdLRrx743s38HvVUyBJX+I4SOpvU6EHV8UsCIqctQpd1ZiPJuhsTINBXRfPJJ0Gx9aZ6msI
3XkKy6TJbi1kb+QzZj61ysBp3mrgSZ8K5Tz4qcIMVlNTjyBGl8Nw55vTOBIrMdVu2CXwjHw/vbe6
MtZgXqwafNE1dNamj02xQOAnwgxnymk2jeHN9zltGIRgIFi+dY2yPht+wzOwtPGR7rw26sHQT7On
UNsT3Uoe4kAAVOJ04n5u0lzxHfrzZanGFs6qJmvdMYCni+Ep94bsZjYJycqm7qtv1DVOHycGoKUG
u9KOsqzjryrPHsalS45DO3Zn/vbFRvrj+KpIo+QKh/Iixw4UNcVY72GUkfAMDcwiSbTVabF5oYVM
hwlcywfjpQWLcE9QpizKDIndcMnTYgVS0x+EhJUP7NhwuU0cuHAmTd/u9SDBp8cElV6moA3yLfh8
tyPdFC61sAnWxBXhO2aUtWV2XgJ8dpGPhv27nxZQqYsnQLwCsuLe6mV11ZSV+W0suxpCRfPadyE0
/DHgtfMDcd4u4VhJq4UFPs98g6hggAawuQLXMF03S1HkRx3B/J6dZDyXUw6sQBTUybT99lBU3vJN
zljrktEcAQMADC3Q2Kx+52iEEczbAc1/nQ0H/JPdZg1LQZBD/p15ElxfQCHL1YArR54YvsRcfmi1
sj/dVP6I9aX73+Sd2XLdSnZtvwgOJIBMAK+7b9iToiS+IKQjCX3fJr7eA6y61+KmLEbd1xt2hCuq
fIrYaDJXrjXnmNdhVoabjmrqkwbQ/NUzU/fF8KYx3kCY/I4PlD50omkPNGZASzF0BwEHtJX8qdR3
zwmeWf9sZkP94Dg62HCemeINKaHVT83s8peXtPUdK/xireTbuwHG0v0jROc+9hHY72YUzEYR0bpX
feEQZtdkVgaJzfLuK0u733KMJfeJoeIHFkzmDXE4f07FKM+dBxSm9Krg2stSKLvmLD4jpE93Vtt2
90TB+OtKk6iD5aDc0F0JMaBhlWX9cH1mj7kVzU8zJgSODmSFUo61TTUcUltK/ys2VQTOFgOFaJuk
ogC2HONBZYQ/6Gu4juorSRB87NY8+MvQkvmmwVm6WaDK2S+vGxkoJ2PVPnuNYu9nOfAYTkPoYz/h
OE1/HIIXeOWBdnDnsBlj4Vp0xqqw3d0YJ9O0YzdIP6ONHiASkkx6dhgrupvK9LN927WoymvcbsW6
rMvOvNel1x6ISJM/8yQsT3PE4r4iBWJSa3Ilsnkf0eqLOMDrON8S7NI7eDF4Bt4nCGTMBj3Q+TSs
MrdkmQsT6X2xai4abblMJBOESTkHWsxhtjHaAZ00RVC6KR0+ro0QReVvoBkZP2nQI80ZgZ3hvci0
P+CAtAhF9KduN8IEnul7DLHPdlexdgvD9ZkG0qtBH9aSmFjJso83adDAgUf8p4yH0Y2hqZUDkOIt
nT6k2gjPM/FSxo546W1XT3e9T98u145ToXCgFGIPMGGGFjTMItrzQ9XfKSql+EoE4Bv4/rXVnULZ
+xNPAknClZ/47ZdYO9U9O7I3nFA0Lro2qg7SR7KYnUs3VfWj153M9mYJcWePm6GHSDzZbB+ZL+wD
hqA83CdDZwIC9d1qTX4T08RxlGjnWxtFI+6jRIn7rHYyRt7+MNzJ0YWPsSSy7Hs79Rlo9r63tSjw
WuKMR7rcy7mDxSRWZx1U0kTcMCUHOwiTB6uf2FedypG/KI5uFPRY5n/QCt2TsNsJTzi5n5BokUdO
vJKxke+MYErOY1raZ2CklbM30X+lTFPa1DmX+cT7bwCfBbuIRAMCHHXGVxC6AH6deaxvUvZQufTG
7p0gypON2ZvMO218n4y6B3siesygFFstIag26EHNx55xdNtynqFYB9ETfWuKsGOoPrMtI/RIrxvR
q5+hcBn/G6gdA0m1hW1RGTdpllcvvgiZPyQAcHgada8gdjkVXbq4GxI06LpAgdgSzwEYco6VXkWt
5CUtwGMP8KxjzLUS6BxObgAK9d5yQ8te9bM0rnCKevVm7qUhThx8OvRndh8/+wPqKtIJCu/LmDfM
46WjiaWJYu+5ts0ITUTL2rNGgF0dkyGyT1aFsG4N/4vPt1EFlxnZpfXsVUlx5RcT91/biOTXLkDO
KzUs57vQ7J1PdpeWXx3MEfsUO/GLE9sU8yIrpx9WJ+p7ryZ9h18cBc6xN5R9hGbajkcTVVu6ln1v
vgQtnNjV+HoIiDIxWfh102cs6h5OAX+u590ww7U8dNBeQYyhviEKDisj3WUR/LLlGJ/N2JwwX7se
bEGvu/LbYpmzGGD5mP7Ys70BoWsCWgZhitMU5c/niHiu517oHquD6udHF/lUS4Mmt8/Z4hyzbNwo
4Fsm7w4xpFehZnIE7FIWCyka20IoNiAfsMLmkfJ7WMFVwfyH4+aAu5ADYVTCWeDGp9cE65VQoY1m
W7ludIywv0mFD85cHHF8dCPqAy8cVmlj5jzkxT0XLT46w8NR50Bn/NnQWP3VD9J4yP24efGnyH8M
dRBuF8EzQAEjX3Csi3XPfHXx8fn+DF6tfdXi8oMYVFTrMpojUqOJp6j3daPdr6Ip7WGjWlOvYIMD
jx0FZE5VerW+xQ4C7Doqu52XurDp/MW3mL1aGO3FzYguojihYpr2bJZM3zhTerh8unXwaopU5nRn
UnnsiU79HIN6/SQMS52tBh9iDPjqMCOVo3rTt0ss5Bf5asDM6zE6i7KdbUSz+DXV4twkdByiLm97
Gu4nZ+qPYArbXQSE59OUCXfvhhTwtWnvylwOeHMtHKPBYh6dM/dHOQn8pGkQmXyi5KOevcV52g0Y
39As9yRv+otLNS4n68ju8xNUbPhDGTVW6UjYW49FFUHG4noFStTYGwTlMaJgidts3WVd9MAqmeHI
7fPtWMU+S0TF28levzhu7cV8OyJD/FLGeNj6Nkw2diUobaG5rnMOfus6GZq7PI6LLaia4XrE4ysX
s++ASPPYKDs7O4lhHYZArUFi5M62Fkb+00sqexvDpb1FK4IYQb66i5NXp3G0mI6dsm3vgYOnCBGE
cWrQCWYkDdJwNHo3chGzhKZcNV1NCkPmz4AGDWS+fdBmBCx4ZXIyF480pslvc1hNJ8qL7pBq1Vxl
PVYzz/acW1Ts2fOQQ6HfTl4TLy1S2/08JpPeR68ebWGhN25AxYxozwhnsHg/j0HVxPZhKkb/uwPN
6aFozY6HbyOiqUBjdGcxZgEBha++8m6xmGeL2dwVVDWskz5KoaaK0/24mNRdxHKIX6qqP0klh7vW
NfiIImtmuTfmpPkBPAMnPHHrmOLzzv7cdMssuelFsU8XI32QFhjYEqoOvl7yd4xVbnBA4TWeqckb
JzRhasf9o+PlxpFiHPd/ZDIUsZn5juyIptxWdhE523bBANSB9dWpa3EukhJ5QyFQtNVjgu3LMF5M
+riAHEAMiCSBsBYY4XHi/EFMsFFtqVHYW3F1DitvQRbUOuJsIMAdHyC3ik9T5+I+ZF2Q6VZ1XPOk
hPhceUWAawk6EO0oP70LsXa+yLBQGafztnzSU4AaBD9X9kpgGBuECTsYA5AZGDHmNLlfsQ0wakYk
toMR3Go5oKVqBv+5MLMG9r857nUbpvNuCkcHEGpnIkOYkuyBenDeiVeYhCvgSqQLYaJ/hU2UYCcQ
M6fNprfnrY6NbD8sjAoqT3AV3kKumIa62rY5ljo2wPp7L4z0DqdBvW6CoeQINo9oDF/xGAbdwiNW
svFYcki6z4dh57rEK27cUGffMaRVoJMJHgPem59JnNAr0QTRQSx0Dkyo0QFIOdsfxXq/LlTv/Wyw
srZriU9LbjoXPdB6AEuJUHYhg7jz0H+p4Xceyh7c+51uUr0rF6SI4rwFgHvaemme3eU6Ovb82n1v
9Hzo3oImcUYEN6f5lVgSuh6zUdTAxsvcyPoLgJmbKrEwFNK/Zabmxl/isDAfmiZBoTqnqCtaM/7q
wzw/GCG6nwSqShlgMk7oPWgAAGj0aGMYVNuck0tUpyq/IlohPXKcLPa4O9QLaA6xSResC3TbTVdC
5kCbGQwTLHxZHOn1IDVsLX3sI8d4aBN2ImoeyadgPwgXpAxNv3AdsU3tGjhG14HT6StcyEa0teYO
OZbf2lCsZ4/co7Ur+/jGbHzxNeip7Ma2hOXRp0Z59sthojcHAseNbGo4oDgin8ZdbWXxs0WGNoVV
AMbRl8lp8qPmOl0QOxasnRmv65pklh/uguGRLRO7HaD54pao0BU63fa5c4ooRu9SdM+tI41TXXjd
V+8VCoQ8vrTuEuqI6aWQHmSawe3NbNMFfdJvOA8p2l1jHAKErnKH30irr6jv4jmnmYrJbow2kVm3
T26O9nFlY9uf0T/RCQqc2Kz3kT3QuKztkCrV70rTWMUgwT7p2umxzkUIiEMS4c4GpEg6xDEOVI2E
+Ykdtxl2qoippQDYh4zls5D2wMBhJN+Iqqmrc9eVQbRB65S4K9DViJnkJKbqisoENgteQZaZyXE5
dPFMPZpPZNgMH0xH/9QxlwxtKShNphXqYu6FSSgYLdv/ibNSn7yc8f2BbB/41boEBOKUfUAIXdDo
Gzc1qi9/b9gvptQ3plXGgJjCFNzSJel+mQj+DhL11NDW6Ii/eWVbXMe+3e9DLSDK03TdxKLuD6Wd
9Q9GkDo5ijnD/NesltkSgXF/mhe8+/sepmSugJw0Ni7MJG//fuTKyJjUovg2BcP73CxcGoh+HOt/
AvAnw1PFUJmYLYyktOohNn1PEhJado1Ld3M7NqRDran562SjZTylx6A3dHZm9hZYexlZubFx0rae
7soZbclCtLGNDyKa32HjGAtx3ZKpki/5P6/igd80D0aEbEULTEsEkKRqHzURfXDYpFBEh4Hu3LZL
hcgolVJmOhGBTRTumVhGNcY0PjvtEuYxN8Y0bMTr1MaoDZV9wIv900XieTUlVQ/vGNf59j4jJOjJ
G6+zlSIqZdgHtqHKM/ZbrouN+76Lxvinn3bMapB4cZNfp0g+2SvN1qpDS22jJIxp98AQ1bQP5ex/
8BG8YwZ6qCTwJnqoRixH4R19e4U0tqMK4k8M8jHzh4d/fXSt1RL4gPa/UjesG7LdqZh+/cYtG62O
4dTO2Y0P6WHCjaY7/GrtlFI+ZHXB69JONm9KUCMYO+eEPIxof8dOeR8EH9vLvfv9G+KCFzwtXxH8
CfQvF9zMKpFz5kfIYC0n4+21U515LxnEr2FraD7sbzmKmGwzGpGTXoeWhR6P5TJKbkKtyugsXTuU
hyyriH7CahBnO0ZgbbgZZevA0FnUsVWyTIPoBEA5gthmPUtJ8AkU6ExByCZww9nV1M3kEOUcNail
a29veGUO85pP4BcnpuQBYzC91rhmZoJ22jO+VRGUhvuxjdSTP9nIhOAkVOUHX8dF+rVEZOC4fAA4
vRFV4fi8+MBnBhO5y1AHnkg0RTdG7HG06TvixzDYTCUablk69nXbdByo4DxY+jz7KkxPQL3410hS
3Fu6/y1agIIR7boQkignFtE0OZtKe84uRxZmkL3hWO2mJj7OXnl5yD9qTagt6xW6WDCXXtMn3rdK
5el8pOuSfKHBb+qn/2QxheuG651lxFleBpNl6eIVjkbM3E6K1Cf3cJRQQYdrEqGyY27m1Ulhq1oT
VKuoJRDMb7XhI6n++wW8gpj/51XkCrjJSOSkCcBVKty8bz+iOZqkLhJs/XMUt+VOhcKhiMQ1wsDk
daTDbXado49c7EtslIQVZlGzrKwitP6RkYSQkFUyduDSIR5aWxm9yl1uj/1LkbAJrm3ONUe4OSht
SVbEBdSnCCJqDrvYHOVs5MMqtwJjKx0alfsPftzbvQJ9iAm9mERCgZjI9RAUvf1xkhwBM1DdD04m
9TWdFgw6Vp9x9XQI/GtOkX2AF8O1T4GbRt+IRqed6LpNGmyBVAb2dvQLDCKlqfxbTWd0M+gEM+9E
yAUzJSEf/V4nZ+j7rClmIIsEBj+C5Y1pjuI6nvBg0RKmbe5pO8HmRRpyRS9PtlvSb/E3BhyGPoAE
LKKD31aW11+MVEFZrsO/xlh5sbJkRulm5K39IJuEuZrN1IMzRNkuvTNUCcXao/U07HjHyusM/2+8
lyV9V2pyjjXYHKLpA3nfxXB/uSDArlIgBHIFLAH3olzIHSemiCBxZKG1OMcSksljkvgFds9eBDWJ
70p/GuoB5r2EbxZvR6m94MqHOYVPqO9aQuMYVCcr/MH+L0IKk26bENd449qpLXZ9lea/mlgyqpRV
nV/3Q1Fnj+boTZyvlgEnC0311apaiVGBfj1IQZPu3eu/iySoollvgmtb6xDLxyY0vDTbtSRqAeTq
ahgYQ8vxTbZlikuygnC20blosZ8yxiZWZ7bjmKijaWHtDwXduoyiPOK/cnT0OmcV6SBcYkFbZa8T
SCt37PBAZHp9sJUDzYuxPwdJGfTEpZPKwkEhDcppaydZXW4KN/edY6GTZdQOL++KvAfxqfU1HWFZ
cvYBE9K4AGVz/5rkbqKNibnM/K3dkQfGVBAgGBQ4pQ3s6z3jptdv6/9rlMKCl/6LTmj4ln3/1vx4
I5Vb/pF/SeVsG6mccCziOm00cWzx/0cqJMz/cuRr3LXJ7uaBuPi/SiHP/C9kzZSylNOvMAVWsH9L
5Vy0RzYMBeRCi8iIf/A/UQq9XQkV8mmHqgCFDakQIP1f8bu/l5xIf2akQGKr3XYktN1DL+caQGlW
5ZT73pXAreDt6HnB8SpjM+uujCEX7uffbtifind+6W/L078uw/MR+3gOtAnIrW8X5ALvGS8wpjJC
rTmuBNPk+McSpzYjqngMXhhQwRBLoMV+6WtlYdFs4FqhrIEjdOirOrhF9812FITcurUThe1JQWGl
N6vrAcGs6xTh3QfXvOzB/7NDKp+lS4IPF+zUS5TAKyT3t1uXJLMvClXSXoTvTLJTofdxQMRQqczq
PIQWrjg6lg8tYRdbo08UmzdGwqR2xDkcVAtMC0bCyo0CxncfXNrb1f5fl8a1mbaJEBMx5EX5AAmD
m40cfitHkZ9draaVr8NkO3H+3bXdfA+Rnf49NfFmNoQ4xDMz00z0VPV/v5K3B9J/X4jirED/mhG7
vFjlUybX2FForTmIfAA+5kHxU9PAupMEAVNQezHEshlYLkTcj+Dll+/U8nw4nnAA4ECKtPRCPtYE
MSe1wOX5KHs2mQZNAJ/iPjF3Kckt4FCRxDDfrREp/P1HX2y2r7+atHchKVgXlP5lGd8uWK3Ro7mL
0IJkOgO9AhwEyzu0XuKSJ8I04WgW3rhqxt55GJHFrDSDs3s3DfwPCerLzv72NZUu+jkTQT07OXaJ
t5+Wmr1GzhbiL6syOpLsXINQtUTY7GIl9Sv5PB0zllODRaBfz2rKvlXoduy1qurw2wc35v0jUZxq
kESiauH7URefOb3HYg7S1t96tUOrlMFLvWMcHlzTww9znKFZ8DXmSLcOxyq7icHEfRqgJj8N0txl
TLIga2BL+No4k3E1JbHcYG0DfDd3wee/X+n79/Z1XYR/QwGMJ2S5qb9929ByYZmYI9xOHRHoStcX
u62imwNa+9rKguzG6R3nEeJSePj7X37/8iCDRgCquE90MYS6eG3Leg6GhlPKzpuhSgur0iSXMvVi
CGVU5tc4b63Pos/mX6kfTYep9KIz85R4l3rojP5+La8KyzfvDlewNFXsBRDP/y7rzG+3oU/CxJx0
uMz8Y+AiaT0pPlXSqKOrDhXWQ5H7hT5ZrNC3s8bvcPQBdvXEoE7QXmlwz/fkB9jxGaK6GD6LICRK
O5TAvps5qWAU93TVbFOLK0Paod6WVj51e0Z+VC+Om2UQJ/QEzefvv+oC3sXniWWfPYavkwMACtOL
RSnJaGLFIgUSL7vuMPRjfxAFRwACaOPNUJf2jhJSE1pqJf9MsMlJ3p6Gj9bo5Y+8vbWU4hJxA/Jh
3p7XJsZvt5YlOYxVOfU7S1UTvp2uhiQ7mIm49jv3U7F02v/+s//wMNlcgcpZ6GpxqXsXC4HdN1Ml
tN/vJkePX03OAIBLMufJMrPC29RUqOuqraarei6rK5+5/onmDLJJq3PvKVZ/tBDjnhH/4ZrXJExV
JeBcZi7nSGgkp1He5geJdZnRjcxLhxxMnHMKX9w/f/8dF9rm5fHxO4DDUVWxkLyD4oPvcXDkB8Ou
a3EibBrH7Laq7FtoxGF9LsUgD8SwwbwmtexQzSE0BWJ/Hgm+utdOU+38CIg+1GX14LDtYeqV46pm
5nAbpIxRK1bQD/YD692y59BwZc1b1j7FofryMyIX0dBdM6JMbeJfJIAlYCDGHhBQpu8XBO+BDoN/
7KWVP7jG+A9nA8ypJdSYNqxVDBNAG1cecYdPpae6W6uk+95BMTJWUzDrzzOiKdQQxXSLiviTGxop
ESfBtWEntKJRqjA7M4bhZoK08EEN9P4lXj4jwRLBPmvxQN6uD1YHJzMpxLALelNftanRbwciAW+p
5PQxsJ3kg3f4/d8jnp46jh6QrfCFXewfsrdtMg7ltOOsXXyxO+MHRUdMs6YZv5th3P1nbL3lVaMY
Xawk7AOYVpyLv4fsKkco0eOza6XzCTJ4+tOYJ/csJSRzb6zlBwvuRXP19Q/SkqB/j0WMA/IlXY9W
VOGFZqh3FaaTNUIiZpd1mT+OcVqTWjW4N7T+nMe6N4atM7qCQrgvIGyA8BJ3Pen1T3AnYEF2k/pg
X7o8KHArmL7SfxM0+WnCXZSU6D59o42DaedndroPtC+ewyAqEBSo/mbqPH8LoUL87AC2rGyr+IiJ
+ac/7zmM1Uy+fr79i8WrrHMnstpS72YznT6ZRiVeGETsDSeHs9O1nb2ZjO4HvI3qFCWG+8GPF28b
s/96LrwN3IPlyEX18vZF97yuwKQI5bQtqVlWCArkU+PgPMsI8u03ydw++QPc5S50jzHwk2NjEkhv
a4lUDbEsqpi+YiCukgwwK7PGT39fE9/dHckJEp704i3hoHkZkqKyPh7Btdo7RSlwaNBv3pZhCd3D
qusvo7SJV87rB0Yf9q7IWvPx73/9fckC1I//YU81CQbhE317d+K2LmebseIuwRJuPBiksn8aaSyO
N0nLV7XJGgzZ63BSoDFahqMJDduyOQgBH281JW33H5f+XJDrc8Zhp7P5VRcXFJJpY+KSd1gnRphI
Q2fAqzRLgMaMC0HKdVe9UfwbIvm/TqD+8BBg3SytUkxsCz3x7V3IZyeYfAytuzRsIQol/iB+dRJL
is6Vu3eGMf/HpfOM+inh3ysNq/qosFnewjc1heS3khRj+WRG0iVfqtrfaoopIkU3GhS6TIjioOIx
LiT0jce4OBIOU5+a0kzyo46xOaBmtPVVZAzleGd3Ymg3BUkdy8sb5OUHvb6LNC6+Hq4LQ5LPmWh5
LPLicTB1R0Bm9aDFoNeDLYCFKteQJgpgnuYwR1sPs8W01tyYYlOUKrehF7eI3iBYqOOEgg2ZzmB5
+uAzYfR3Rao5PdjA79CdzpF8jOMxQSwS93Owb0cLlkjBMHD86P6+WwUAYnr0Psg9FJ4pL2NvmjLP
RIU2dQcoKgng5HsaEl5S03KIhojBclCEjlpHdgthOfC9aVOWhWuuEWug+NC6092e2XV7KxCnw3YG
lVmREKthBv39i3z/KmKBtIkNYufCHHV5/ndL1S04f3dn0PzZpJmWx643PzO796+tWGcHrxb6u6zK
vVbWv12z/+t38G6TpsChQFMm8xOLs/Vycb+9hUR+R0Eax+4O5IXxQELYcKci34T0xOEBAET9AYz3
tXx6+9ovLW1c1QRZWsBAL14vGgytEhH65MgtiPwwbILdOfNujMQxr5hPOuU2cOR4YE8lfTr0zW06
peXRyliIXKPLb8rZTTeYZNqznctqn+u4NrZFRjckD2fvS+RWzmrULfWVBqny90d1kUO6fByATD3Q
F4TlsfFfbqwR3i+ixWMChHjDb+zG959EYYOqDEX4nE+ceTPY/gQVxRo95GLmFqHuNiQFwdKH+I9i
SaVh8UHNKpa14u1NxV4NX8FfCMx0nZen/NtTbGiZlNUMWQ2/WAabhX2PkAJ4HZ9i5QTl58mJzPI4
aiaqa4dom3IL3kxddbPtnjpyspBiGQbh0hiRGkKPrDDYjbmhx/NY+8ig7SYe5FVlodf44H7+6cKx
XbLQKtoe7mVmHW+CRaC9AW3GI7p7VWNOLLZpr/y7wlXB16KrwbUFIitoH9q9J7aJEONL3xZoaNmq
bYwzxoAkPW5Bjqzw+rmHPpgQlU3APBkLi14uXkTD/OjC36/e7FaW4o6zuBD3dbF/jFXnIocU8w7V
HHn1oS26bzKFFJbZ4X0hkKrnoWe8OE1r3IdW1D55ZZYAvJyKm6Tjw/7gPv7hcpajKR5XbJg2t/Lt
C9DZA6cOav6dckdyeAMbII01xadSyfY6aBUAmTZyT145+qfS6KabTMz5Nf/i6Fo6/CAG7n0BJm1W
XGUiOuAOycsdXWcluivG8Ezty31mB2iXGIWOD2iIg6UNYZ3tMG12QMnBM6qm/zQR/r2BADZs5x6l
GAjX+Y7xMBzNdsg+KNv/sAJxAgLsgG6DXY4z6dt7teBw3cZE34zwDclVSft65SuCI+8MmFTkCdhx
5H42tNHtpWWM5s4ztD29ICelAMry3MA4PrmluKZdTy85kKpSGw92r4bQPkf5abYKu9yQubUwvmQQ
lbtsjikzY04tH93qPzx45CdLNUlzhAXg4sd4FazJBADcDrgj2KXIajiGKm83JaEBg0y28zWetfw4
DuGTwT25Q2WlDjbwnz1uXfnB+mi933TZyF7TmkGq8HMu3kPF04sIQxe7CFbukTil4qboeBobIc2Z
UBlbbDtttzC/LGcbTLqjo9Sad14+FbuoHkzcJ2MNHZ21gpNJSDw8dsLGRKUts/Uc52g5ULMZT64c
Fg5qlLzUVr1D9N19R0+cfM1yVz1/8G3Z7xZXjrAWv0Yg9oGivjyC3xfXJNVG2ih/Z/GB3UYita9V
EzY7v8jSb4PL1D1MkVZaZoywGjTwzzgcv/Mgqs3c6uihM1Nr9f9wSRywJCvc0hm77FEkZd9ZKfMW
qGZY3hrVVlcx7+uKtvK8sQah9yrL+i8+u9IN64LeTBRxK6MRCj9bo25nE3X5369pebJvtyDadB66
D043dMguV6ChtevJFC7OTS3VZ53kMRE+srymph+2kVEan5wWuuXf/+gf3jdavsibmIsxOaCkePts
UpkMPdlMDi9P6OxpfFoH9AHuPmlz9ENRnp8RTJRf4iZJzlVrql+jnX6LJJmfK4UCZZ96XXNtZD6Q
LssuztJqFegUkrfSWWC9wSzb7st8EFsjMbLjTDrVUzlYyRMbzRVxUY37wV0Ur02D3++jw2NdPmQU
HR48jsuue5o11rIlmljUatic9jQTm9lZ0n1KfEtPGxJLADV3TCTCDYsw5Fm7t/zjlHctLg3NkXOF
B7aeVzP6jeq5sMow3FgF4K8thnHTutGmbYwrE2N28zKJbNoOjCP2M4Pvdj0kuLPAd6knmUb6SwBQ
ntFLkT6XE8zlsI+GdY3lt9gYteggDvkZ1Xti11j7Aj4TYmGoj3tqN2e8S3uR0n+O3DFeq8iZXmRB
pt2KiDZBVzMNspPdtuG4HcpBkB2Xw40FiGnMG0dMhg/vTGKCrJWTZcfAMccbpFAL6FzawT23DiNs
kjTpzwbhT4KudMKMjxYiHM4DVU5wsAbo05vc6tqWH2j06ZEKIb2nkdP8Iglq9FeaH7fJRw0skfHA
6K1rkcGaLtv6BqhSAhqvakt7TbwW7qd+9BeYpCtrUhxBanNWsLVxhplWAzNzKgVpziIdajZGDM5l
YPrFuido5yYhZMjnqKH65tDKejgieCN4y/bQL8xB6DpbE6L8rd9CYTyJkhnbNp2zSG2i0KvNTVTn
ZrAfUWiJvZ222QM3j+WwIZRvJkM3NNd8jSmM9VK5P3Lkb4jt//6JvWvA80JyJrckVQWkGE4obz+x
qlYNcnsptrmIxSkx02JnuA3fCyCWa3vOoeHrKat2gk385JR2euT8KI4fXMXSsXrzWbCkLM22ZfDN
sdm5qLdMp5mBuM7BVidVd8zSIDwViTS3mRffhP1YHO1QPXqtEdNNDUnVmBrUtK5PGEpCWl7YwUyC
Ptf+/PtlXZ6e+NlcFTUOSmZmE+bF6amqWf3rOcQwpfPxZ5ZO1Xrq3eZu6MPsi8QRu/v733tXu7DC
cVJjg4WRDbbkMgS4SsmcVM3gbj1/8q+SMUhPjRllX4mUs9axrPk2Qqe4wSkXHts5hyli4o7lmCVw
i6hUIPcbkmh+VrrJH6D7JI8yr9oRM6u6NvOeNaLGkQpSGuu0Y7bC/Ohtgunz7kly2FSvkiK2CvbM
t++T70yyQr8VbHHlzGpbOm7jHeusViDTiFknz0ZH0SmAYt3uzcyeH2vev3Dl9rOJs0eK8ZpoUajU
6QgKdiMGDrVrOBflV9i5o7sSgJ27qEhxcWN0+RbiOUzWQwHSeVV7TVFuYrPqnpsC3XhA1s4+cEcZ
neq2bQimSctouo/yBddYWuBIVzOErS+RmkcWvq4lF5TmHVqikEQzwvTGsGu3ZTIF2XaA8zAfQy8r
ujs/IAcS7KcnT8v52t9YZiPktmjCEpjcPOTfqyqJq12SWem8DThJfEdNVGSHqU3g+Su/oXDM8My0
KxWL2Tklc2CRMuY1+mpOaY3hOOB50bRrfrBAZN0TTZjme9QUiifZE/qwY+sT+amAjIBsd2Cst/Fy
W95kng0H2DNjRBmEo4/fHFPn1s6ZkiRnSVNi3PdqGTChdCnCI7M5NP2Ksa2zzbqYHDxiHTK47Ihh
wTJOs6xWQxZ740FUcVac3Mx39DWeqB7L2zhX+9Ecg2vLYmnXZjUv99p6CEqfgkgTfAtrOsicf1iA
vDspfXR1HXiPjT0Vhs+8MSHwwMztA32x+tGxu8I4BCVgmLWdyFTiS87a29HIq2kNh62FoOKbTrIB
UWp99WLDv2sTOAYknZUpEQPp7Dcsw+38VGBNxdafyewOJeTQULQPwzX2qK5Zx0BO1uWoinaJ8pXJ
Kihd9OaoyxXp2XgZrR3/qe+vZERjeEW06pw9ug3hkdT5bnSacBTuXdGExWOMZznfzlPW1k/AUPv2
znXLYtjXDhsT2YGR8SNNOLseQ6wv9VbPraO2pILUn4yQ0JydXxfAAsvcagjsMLoMR8ng0CWDgNqc
y4oc7W2mHfIFHCuNEEiUrU9KbKz8sb4DJkvasB1rGBIJ3aUrJLGpuXEh8zYQwpN+n3PQJwO8AXy/
r5JkHK7QrAv+wzTtG7p6YRnskKx5ya6cq+yhYJsdNnYR640kS6+4wyYCOT7xeiNbmxPxuzDbeXWt
sXfD64IQXrjm8xQ/4J+L8bD3XjBdWa09V4/GXCkYXHyb4zFuMFqtrHnUxn7CQEKChNe7jMemdIEl
aDcAyz94JM91djVl+9lKs2iPX3LYjDT0858pFPl4ZY5m5JzyalAMU/j/rw8Eyy0GrdgA9WrFNXwN
i06nAw6sSvv1SEN2vuXVw5udI/Ij6CLKml1INjKppBAqrkQLwOKQG0HNos6phUPe6L8AK2rVOscC
volIWr7iQQKh5Y5NR1w4oGMDL/Yf8YIK944FZdBwn+GcwsxZRjEjU9CnbCTsM0u9tt2EYe+m60Gw
b15XQqYg+EJK2Z1wmoC8DB3ZOEFCBzBZULdVtoZnIEjvcvR/U3ZmO3LrWBb9IgGaKb2GFHPOdqbT
fhE8pEXN1EhKX98r6qmvb6OMfiigYFw7IxUUeXjO3mvHnxq8b86lbdbg0zQW+lcwzB3bW4eIMIF+
5Y0HV9eNPDXYiaoEmqY37vphG776rqqJXiZ4rodgopwWAy1AC8yaOXiWyY4dLMJuOc97jX/7rSI4
/EML23vzq6Ht8eEHQAvtAFnAlVCG5pYrrKNgn68tbINqBgWUYEQGz+SJpvyRdbae9pvXjW8h497h
iHiDNMzKELidLrnlR8e6A5yxd+p8wozGipmSmfS66VlIftEDYhcqRuNWxbgvhQEWH1f1z9KJrGY/
xaCzkToEm/9sT2q6aOw06KL8zdFM24YxvJd+KXFoVah43Llgn7iF9HU7BuvDtO+DsD7h1BPjLq9n
XnU62TpO82UiVTmoo+nZ7ufpdRsH/H7jUk3lfdyXIwJb+gXua+yN/m+ebtBeGy5YQGYpkt6sFWdt
gtZpu9N6HD88bxhpN29LVO89MU322bI2oMkb+XXhC1pYK0sxCGn3aAyv/tFQES/7sjY5qQMKtyBh
L613JjDEnK2yrOdzNffdp5E+gAPsZmrWewP5fmZREuuAo9TRyy7Hc1sB95ko0iJ7JL2EHLNtH9BL
wxy6SBwE9JAmsrGHyEj4Rl2QVpXVg2+fbDIP8OhGduq3EQtYjrl/8XATtBeL6jQJ4mbg2bebmo4r
SliNscR2P1eok4tPJENylM+1jocL1qptQiVbTVRs0/xZxbW6Mn7On9eKd3S/hqXzVMkmfF8m0Zlj
ZduE7KzdaD4Jb8QSNDb4xR9hVmjw+ptwy101+myxErwveT09WcLM88i1SHE9Smq/G1wn2XobZUZJ
3PCF7JVGc0YX7hc5zxnU3y0uSJNVhmD4LqinF72Ab01CIXS0Q4VXD2z6BpK8YzwFNsSZTHcg3jT+
kGXEc4ncnhYl/WE14gX0t4K4eId/BQa7OpslMNdtWfScRrfdazdsOafgREUAkHMl/AhbekHzLZ7p
fa8aSV1a6X7NDyXYEKIz+CNcsIsPCSQeSucyuG2PS0LL+m1VhERfNX3v9TxEoobG7za6wSmCv66Y
amqdqPbb4JyFG+oP65aIEUNBmXZgju2HCnEhmMPGcyl+KLGuqyB0nDoQzka61RtMiAEgxhXsxcbo
E66VuVMqYja71cRcqCJaaZAZGswXImg5CFsmIVQFBQ0vb9zCF2RH05KEAYyiz00ttf3QMDaT1zmf
wx9o12LFyNud5I5Iy7akF5EPDTLnfvouJx93cTB7/DRu+RtBMgRr75clHpYk6rYRhNOmxynxvK2G
nGT69QWy/zbtSVQ0v2Yj7O/CqZ9z3hY+Vw9ZIGF3ocE0ezWZ7qqr5p3d2d5ztm6YIW5dbiR9TKCc
e6u0CZfBcmLdu61Fv1zEOO35GbHdnKoFCtXB+B0gqAKPfdr0y5oRoxdFl0nATDiVbc2zsZ0mfy3o
vu7ob1bzSfujzO8JI0Ny4NLVahJHdWTrlhOqljM9GXPuutydXjbTKmsntt7/EDhknAM1n2U/b9Yg
uoT3PczwX8jpmSTHad0v1chKpaSgOmo3STk8jll5A21veQfffyIXeVP+lCJTbVrk+I6znFpMdcuB
XSMc9wMJbGsCoplkK0GkTXTK9Bohfp89/7nHIzXs+PzWaQp0Pyc9Gzl2Z61vXCrlqzQL8OOdSXQF
3oYBz2IgGE3WaR6ibfpO49O+70jPRqPO0BJXZkTM2FPehHN2RNIuGWs6HqEAY+BgFPFUAT2H+icG
iGwZIIB1MdGAGEcZHDPlh83eYixanvkFw+ylm0v3jAAt2+57vWr5SDJMMCDrcyz7CC7Z+U3TydMX
o2rbAmYFKXyp/cbdi8kwoGzGuH3DTTqJUwsTr+EdLbzvFbcOonEtNATpZOpteNAWgWbgn/y8P+HN
G4h96B3RpbzsHXE7oASafE68tQE5I0NZf8/xN73WcdSSmRTOob3DBda7T3E7sqczRxvzXWgZ8bUq
/Tx6UqothwNWL/Yh0B5yORU98R3vNqOy/BToVj5Oc+P2V3Zw+jAkb5gHHTVxdfG0D3K6ZURIKILB
236ooPIHuzjfZn0HuzdSd6TijNTCyi/qc9HAzdm7TBqeZE+sG7CcISK0wAwdc+0ikvpOxrMvr31B
jjFyaPRNx26cQfy4Y2Glfbeypxae17yw5FG0FEhi0VzhceMSVvR+d3A6vJaOy0UzXYI1FHtfKH2H
DZJLBGew49zn2l4yui9e9H2SN2hXttog1DKw+xSNjTpnrQOTFXorsBXbroKX3uvd7iR9BGN7LiwZ
EXmAjcjM6u18uwWderfoPkCCeBHDSidrU24/7KLCVqELmV/QmxKlalTJI7R6jmzdzNEEOcRbetBK
rWVB+u+iPV6tgnpnyvuP3L8xCExtae8BMpQHmmhrfnhGcys1WkUIpaaO5JHWavoPM1C/nbviBhEL
oAFy0e9vwYS66wq1t6wsb4iow+y2a/0VrE8kRLDzx370k6XKRhgi7bTNl2q76WKDxh8+394GnfQN
9pik1Ll6Y17Zf3JY0UUabKqssf8Z7bE3R8YGscNVbGdHRTnC24dPAuXOm45TZwpSSyXKQO04+W9d
DSSh93NfkUfred5lqgW5JbavVHGxyljjCcdbRBJahAIEU+XipiDvWhRrkzU/5Rqf6gHrSUvq4FgV
R1X4dnll752eNVeJcD+VTfCrb7Vj5alNku0n8j2bawHg+USfu02oT5yOAaRnk7VMHsJDYai8d009
mEPelTr6HE9o/dJoU8wrRpurwp6O/tj9Ds06trAQHSiahaWAZ8yRv31e8lktZyZK2V2jwiFMStcZ
fEL/PHc8OE7PfXbIizrah+UsFqBImygPRc56SLOold9ncq6Iw3GGIU6Ny9/xKpdfuhERMJ4scv1f
xWwVb7PfLEQ5Qt74RN9Ovgx9Z/9kVVQVlBCCGXYYfNR2ppSf5EOuCLwlfIX46tGR48lfRe2BY7Go
DwR5amvqCz2a54zawk5dl4Bl8KASX2bg9I57xPIABK+igBN3ErdZdEfYIx8H2DERTgUUmDgdBDOR
JHQ1UblkIonx0WuABiUcB+VC5bE6QWpo2734aLoMzm2CHjpelww+HHGWWfNEFVTdtX5kzXeSwO1T
TB3n3uMIFjPVM0ybJ0u7kwsYy4JX4BaufuntgoaB5+fjeuw4WsQrUx5CKWLUiBgzciue9l5ueu9R
VWtwNOUMIsQGtlqceGPirx460H2GnJxDgKJlO8duBXG1c62YcEbQp/mrxCC7uxFfFSVmIy4SSCf5
4n2X+8mwjnaG7951uosvh0IAN9xiticGeadIYF+lLUwXiOiQxX8Yu60jXaVAmZR0pbfpgz/GkoBk
aX/Xk4isZKbSuaA8sjVo1I7wF5oOxR02SuKAHF04676P3Dp8iVc6/BDONGoV5bLrB0KN0zWwIWMc
N+WFQCm9wdr70tHXDCoWjN1udsCZtvWt64uKMhR4XxYtki33I/hdKDkHjsMqAspW03qGOVaufXVW
axXXuNximzZ53EJ87Yosex6wq0UHsmqC86DFMKVlli3f5EZ/4dAz8F/hekCsfZQdTKDPcT9b8QMB
39BSaVULeu3orzklI/11iFsOK2osqgYIsiJt5Zxzr8nrZdrNSmTtU2RRMJ+Hss3cs1h9YlesFX/t
rndG2Z/MdtsyLcxrLdUH9+VzVM3YkXdEMNpv5AeadT9pKp/94ii1HRRkO70bVZV9L8uIbdA0XKcY
OSC8T60oK6FNQlk9MXp24Qps0Ktwr9A1u1pB4dmPPGTxQ0I7zpIwy8o1gc9giIM2t7zBBtz9zwY8
EeI9e90IfFRZITEPQ8Y6lXURHAUwsvK8GX27I45TfYG3Xzk7h7nJmAybY94LTU5fYjD4cQzWOcqB
WLJYE3Ji40TDSJPpDCGF9FbhD1+2UBbrbcgYDDsz9mwNXUCy5HFGWCsPAxo5jqbAzNPDNOP/TtDV
gPhwO6sgJW3RkJYiGfVnMXAbfmxru3ozXVV+95YqIKihLyWZXWUYLQlG5LA/L2PhEm87avnOaAqy
jBcu/HgA6J+3ts6ZK3DpNhcuOjMDPJgQ+9Z0xAjRqJKXIlaLlRaz9LAN9kQD7YAdS3mjOpb3OHWy
KwAloe7sZuDenvWL8i8B58ZXQmYIHcMJ7v+Iafjl+6bMWnXvezRFDq4q8hX0Ajd8aFkVEWQr3Ulz
BRzrb8+qilGlC1y/bjLSkAdzJsrhysIky9CxwkV89caheXdWyUCy5RX1CRMj6DfJpnXWZyfvuvtK
Wk30NmCVRugRyuFSt5WCvkklC4d5GWkFhmG+QBdEIwqpcFFYX8zY1R+LCAXWKD8qf3Ov79qjUtWW
PQRmZQTbdtr7sbTGBrgQONGDjPlnd3w0NzpCXuTzFLmsMoiMgfWMAtAfjnSOCmL3ooyizdTavnc2
O1pTvhTqcE9Y3jP0E+FQHefxB1o4uA65bkr7dMNVEnZElOqTVAHwQ0PDuOZiqGfq3W0mIRZ43nVo
Npd2l5CS82yNs+kAKbGHCcVvBP2pu/FIs56h+o7J90jGWiGaD4Q22zmqZ+cHvUFkLHUWYUHDhgw3
cQNSV0LteIeIXbncmkBqPsFQcL+WgwllGqJnVKmZR6sCLtUQ+YkW1tmotaxxvEh79ItUheNvWt1a
PMdeQRZiEGlrePE4nML9gDykPQybAHaP9dYDlT8yh7/Y8waLgFI3ggVoRY2891oN6lbXQ26lVsEN
Z8d3rc9BxvkFqSFS6MunjerNcFn/NK70My7R1JvmomRv3wMILj5psE6UAdFKVqnX3Xg7BPAeB2C9
8E2LiApzDQhkunPVYrKU1C1ukdxq5FOuBFFcaoTnuKONIe4JGSj6C+PpEFCZZ7f6QcWDGB5sIjUI
dZrXhSsNwOnp+2xVsBXWSA/HTqIUr5VtfWtCclMRXOr8SIXYTnRElLpHm7rG5wxZaknFYK3BAb4f
gYpjDSKLV39a/FvPgjA8mntbcOyRW4tHEHu4cKatWwHHCLOGX+hhKuKxPHBpgGqavj/xG5cK2E3k
jvsMn9Vy6WsrwFWdefZ2mVxnJuiqrsL4TEZpiak5sjNaEMUYWXfFuAzVIdBaQ/hjR9uuCxTqD08F
C5U2TtWeSqKZ3aO1di4Z1xAHavdR9dI+U1eCup1gpD9qqibnpBtXIGB3Ympw4rCi8Vs/opx5IEVP
1xcTdOrdr0rxAzWwKxPZTpLEprp3PmfekD8vUNx1Yg/2yJVhqMr1islzao9j7gXJMHCmk3GmEG+t
fXcLJmvaeb0jvqv7stkhZ5POvdJNx6CLmC6HG78h25pfpT59s68wCKMvojU3iXxGByptuBBCzXPG
dV9RDf/oqkb+sLs5/5ZBXVxPkaUzNDhhU/yixTeffT074gDRYGVpxj2BqTIu50/YhUBxUPARE6X5
Zmj5ShdIFtMgKLhZbo+J3wfD2S0d8aWv7O1XVQzTcB4hi2q0HljtD7zPKjzmBR3y1Fkmj2jOqtLi
2sW37ieNYS3vQSouHfGGmYyO7TLYHzRZ/exd9GUXfmN2u2Z33B59Mo1LZ3YOVQsZ7UWhSSLd1wiz
fIQu8NOUoK/YSx3tI1wtWYne09ZvzZBUXkEfnGJu9A9lKOr7sVqY/zEerr53sURuFKyyTWvjiyMY
eBIkJWE2HlT6wDnyMPgxvZNxxXeDgVbCoGIMCmW2jiCn+XLqBylC3R02ZtLfFoOz4gmnEEw5SyyV
uFJKzmnImbMfgMqRnEyfTRO60WdZeAoIJfql3DGQhGCodvpFMueMwEcT1raD1LzYt6hz7vUr8YJk
Y3dWFd9LGlfPWVuFihkZeo8kZgzyBbhbsd6RkTrHJ0OtlXJEcSJoOm3+j4YF+zZmzqz2Nnb7U1xC
mrkU88R43ytuqM689mc3xWJv179NsJVVAo6lUYcgaMPtWhaxlFtCf9zPECsN+lR0DMtSjez9F7fp
ck1Xx7V+cxpzn1LWPEJ5Q61of7olBhQPGya/kpc4VqeigIJy1w4ekiXT07BPRF11cdLUja1Agk3j
57EF479rQPARLSAVGbEdUJY4LYvMhRMvDWBAA7YCwWPkkSFowd5bdk62aFyxqKVJPG5670KWMETt
Ag6EtWPDHtIAupF3BKeA7tRGNUmAVMf4G9Yib9e7HjaC1IKGZNNX5m/dI2qRKdjJeZiq67woD+4t
eu7iWBNw+ohtLMx2hNS6VkI29jDv+YNxV+Ia/hlhZSIfeDP+qXJ664vu2bgAe22VTtmjs4xrl8um
Rm+ZTAVgadVLLpk5w1/IvLNVaxj9GEe9MJlHL38opmYoD8s6TvroMxIhUj5zWjJxAf+GvGDRLfo5
zNV4zhYD4bj2VxqdY1ihc9FzMSP99dcwTOkdWiVjIiTxaccceE63cKA3tzgG2OMQFAU3jaHpnnE7
Os0BntsivhsnHD/3bH3vpC/OxR4HYe8yMJq8e+kGUN3ryGxvq+wj54IeWFaMFIiHQQnr2RbBTkKO
52hWskknMGfOifir7idtBp6VktPtdQKQ3aS1Wyh9bJo6Oo6SyVwC4a+OjxM6Zq5TXXHLSx8z8zY2
ovuZjYFmnsrQUgCzFNlJoy8eSAZzua70kRggWerIv8Lx25jEWvTLdtDANYWcgOZz5G2fofAGCp/d
uAThBzeh3twyBrqAG0etowsGLCQkWVcybwO92tGTLnOkMMaZyz1TpejWFnWdx1qx5BPUm2yURSgR
GdwuQPew2qCRK+2Q91rHaj3IOlvkzvCfPDeNs5CH1tWVPOuulne2gKtOAnc8fBgwYgRlLrVVX6jc
atoW2PEPFTvxfCBTICpPzUL/hs4aY9RUblq3j1LY6JQ6fs/wKJCwEu5aMwNkhlAMd4wP6RO2a+b+
LvPK4/OIG9e+HjxypYDFIF8g8QwEZTEzTd9ZHv3rZLDWzE7hOHtwLdeIRgxQa487FdSCfT8bnnhj
guwyGmXn+7EP7W/ECt3yY1dtlr9J1266mX8qWnAtEyMBRgGxI/SIf+og8srmzubM8b7L6CmN9FTS
aQnmi20VC/7BLv8F9sYwqXZgG9P4cA6mg9hOHeZd1jAic0Nv7mXetvBUdeTNtcskXxXvLAV8nn91
7DrY+2NHzAiRy+Prfxei/Knb5rDBZMcHB3+FJCX8Q8RRN2sdLkxLIKf7/q523eIshYgZ6yzeuR5r
hiitMPRNGd79RUIi/tRjYgi+KS0D32E6zP//42czpNoiv+rgEwfu+DgHSNSyyXdcWMGxTagrJ5ZB
Hc70uzwSxa2zdAjDNTw2QnveAXMDCIfCbUI4wqq1A5TuEa19btlI5DQga7YdiuziykGXP4+60Z9L
4ertwSlKWL/Uq7qiiFcImI0D9IV5RkjwciNo0RG9o5bhIBcSwHcuwx8GLAxpgv2QmUY9QDOXXyBC
3zzaPQmdxlqQh6/k8r0WmLM9gmimXx5ypoSGbvsFEez8xKBjAGRUGvIN5EJucj5OgvABpKXkgkib
R82XFBbPlChb/12WWRilNjA1vcPFUH7fzOZ2645i22rfaTrjDL9hHEUig6761Wwt+nRn9eynmfRQ
JuHI6ZYXmQ/LdnR8ZFfs0Fn3LTDkbiZjp61vKFdQl9u5BP4OAlx3NFlri4a2V2XOoVn6/msZwrT4
m+L+X7qh29dO5JJ7A0TcbI3/fF98er103wX2zprccvbYaFdhRzq7PP69N9VOqsHp/Bji6usS9sWH
nzXi0ObbPRQ/xs3EET7qgs/831+EfzlCbquR3DIgAD5oETT4//xYkp6JS+vQHBChqAcOM/stluV0
9IGzgBPtxyPhDswXo3gAhjZn3lsQaohaiHYT15Ww0l3deH+Ry/0pxuVD8WrwjFzYYDZokX9+qMlV
/Wxj0j9YtcovQwzrlptCX54lm+JOc+k8Byhu/uZCuL15/9jSADBg4kCdhhsWQOMfUsFQTBROBPAe
RkVTuxhGKs/KHx7Q0iMnwe/MBI3b8yerr4tL7y9f+GcgjUbtdspDYYNAdeKnoLLH/TZU1Er//av6
vz4deA/2WjhifGF/LCAHMXTFFNQ5sMM+QnAdx11RNf29cut5+YsQ/l8uS6o9P0TmhseAlYHi45/f
gGTILL05Z9O2Jv/HPPZ+jvt2HffTYoM5X6nV+qJz94Wv1vv2FucU1Uownc62/f/31xZgi7B7opq0
BZiKf36Siag87dvEIWWFnl4qru60m4o4TqKe+Pr//rP+fSxELkJI4sHcm/n4z62Z5uSMukJuB08o
LuYCeeiuXUgu2HUYq9h4Kvk+R9z4Z4qBv/zsf2kxUejHtyeOMBLnvvjj6x1NlDF1Ys3PhX9jhDMA
iNylAQs41uMeNqYl/7KgXPfP9Y6Xno62i+UK14P952vmzBLEnnKA8M5lzTcI4Ij49sXu9pPXUNN7
xbyciVu2F8R/VQ/EvHW6Iw0srvhciexzG/lUJK09d/+RdE/Bk21V1ZgAUKdNWVEOsGqYBBB/SK2Y
ZnXNla/wp2G8ICOrrb+5Sf58hmBMHWYS5NGg+WbR/KFnnSrDKuolF3ikzj+472wtfD/s02z/7bXP
A/21j3pUls3KntYI2aIYi+lmEHavKAkBnM8eudAjgaj382x534zIy7+wJf+vD3krPPAr8j+03n8s
aPThTcOY+zh3nXAOa13M66vdWYLQssk44wXz2zx9/+8r+18vNI+GJeoSIwgJJ8LX/s+finzJHnyI
P0dF8NiZzo+iMvODF2q0bL8xML/34D6fhpXhyU63twujhvB5Yhj9N7vff8zJ/3ufDW0PkBX7y802
eqPP/vOz5JZbdDbjp2Pm2MjrOtSBV+jz7n0A11ncqdBtiuvGna964I3InCMOvFLAtkcmmVaCKcYu
xhVPPkNhx8sdgleGGGjIBue6KHityQriHl3dMLKNW9UYPDBfqbdD6EVjf9Yu29mOtDVbntxRgfkr
EHDswm2kbayMWwz3DSIHcal89rlLSbx9dhdsNNjSUdPf2W2+ho9Q0JlzmTN4UIC5gN7ibDR3rDvE
9+N7AEpm/ZpvpV0+dkNLQ9eM63ZV5L6EV88ffO/BnRAykdNgh3c5S61O/Fnix+ugg6PimJfwVeDx
zlIdN4F+QtomTUL7EmfEgBH2+Jfl8edWEHLcEhQcB1j6KYn/3GVXsJT0G40Nb54ZFoyBmPxQ+p7Y
zHJbQLTyerx/SR/Y0YLxSXoWgsA60kmcFXN9tU2k0fz09rD8pRT489RjH3Y9AYbphoJAPv9HfYLN
0wa+lq/HjeiEdJpyhTG14m3Nb07Vv2wgHKR/bInAN/CiABjhakP9If449zpAh80YTvkR5ZrobwIw
p3vMur763XiWWvcepgikXCXqsOeZXMi3eI6K6DLTIMwf1wVDyrGa88D+lkcz920TIDZ6pv8mH+IG
WV2SxznI7wpNkvO1s9rafO5l0df7njLZ7JUaB3sfkBXlpYG2KffHFRbSfdbRb8fI8p8H3gEBe9js
LF+Smadf7oXRAJGzSltuzl8LKudtBlK7nsbRr7dX4SD/3une95jrATRxTnEVt0ffwtKW3saj77GT
RR8Qxemi5I4AZJfTlaOwa6fV2sNpa765Te4cbSfMwkvtrKhwMWllRPJV+JYw2kM0ofb3xkck3EPA
+Jza6shEDFTlKNc5ZB6Vz0R6etaSvY4M7Y8hffc6Cdam+2k8e2kPaJAGckyk6j/Hg4shpe+t+bfq
GrFTW6zrn5wadHwaWN/NO2Mat08mWTgEFhRlllAOecMXVQX5Oef61Jz9OVhevE6FHGtZ1mVnT2Tm
l8fOyhbfYZFPvGqeP0deG+uzZnropUypx/fbYRXvehSmMglKTWJp58sI/nRUe7+d2iXdpyum9aNF
RfnJq6tB/KqqCDm6JfsQ3v1MgEaJs5tMkF0xOiVDCBbL3UpDsiLNTJtwJyK8pXvkNnWPACubD75o
Wuarg6GvyPCHWwzSn9lK3KiwoadVDQGTq0fEFZ8isD2OUZ44/pWozI8hF9YtsZ25/RoZ+sA7QWQv
/axQZd84ILfuVrZJqzx2hnBQ0L5OcMpNubpvmGdxHLvbRNiTMxRnsVhbtEfXF+GjZlzHfjaXKjrV
0I6aNJDR+GHKhblj4+TcI3toDtYOARxzB4Rrk772HECS0AeoWzuL+293oi8h2qucVU7mUrD2F3rs
AkNWIaTZdZ4sfkxlWyqsxhoGnOMUTZNUg9MxvVg2sSXs2XwNsg18pMRkv7kp48v8yS0Qv9PXIXMw
tTxdjnurCVaVeOHYfAKBSx/XaU1xjZbKxz7Qh8HHVpJaycDDJqtId9n6SJ4qQ96ObTV6pEeOECbf
rCfTieE7t/8wvnWmVlZAM/7wqy1wD5RR3HUEjvNE+b6pk9VvlGBALBeQR4sTJ27bUD5pmbn5vhy8
4hI6lVPt22lBbmc17ec4LNdzi4zgF5qS/hxWUcFY2K3AYCsPXsq59fgGAZjUaC7xyUQqtbjHbiSc
d2u0Y1Lo3RVuEHNKLy1C4CkYFUod/LEU37AVLgtpkW+0Y2fS7CZlXmynFjAtG+XcIem0hnSdRN/e
0biEFyk2IbIX7W4yvpbLSMAZyhYWaTRs7leY1XTUxgID4Y6GGo+7RbaIp8zJbZMOlLFmH1bGMLyC
VDcw886qJ6uu5XpaDa0thGylOyHyotOBhQefAqF/2cTTCLYCoVGcswvFNzmPyPzxrlXFqvdQLwl6
ITKwfUa137/7NMnErtuC4KVYTDgkXpR31+3mnt/ZlAheKiq0I7veVJoUGVIuL1G0+GmLFeC9oSZt
k5W0yS1tVZmb81JG9Ts9LdskdF/8nBy4pm3ImCHzAqsiEXerS0tAKxe2jNMWX+sKw8spbvriKyZG
LDRZnGtCtOpNveUlukCgbcKw8zFNbFkVNWubfz561QWBGwyEsvJLN4AZgncWmHq/ofw5bDDq+71o
KiJ3aWXbGQF4ZbGhtnTL9XnymyHeZ3XoP7UqZ8TR+rJ7GbMwcNPBbm/ykA2tdHKb5UzwumOnoH/v
+j9VRd2+X5pNqLPjT9u7DiVlCDFoJO5B8wq/1AjykZsgWSpTWvi4Et2JPES5aAb43arWPAEw7B7W
jFZo4pg42Fv8QZcIJRDkSjvof4YyoEYyBHx4KaJ58awrw/bTyin71jTM6pMZRBHbD7T0R+RuAR6T
tdxeN8hezc74g/uJug1EdbjQiThDCrvp2WP8SskWDF1KAHpt0b5yLXdnbN9qSeaxRX1l1mTeSsO0
lH3cGPlCSlT1a9AbWXJ218tT2ELgZMOyZpIZTeYEXxzmKkDmByhBF/gLFr7KMOc4Yrr2xalaXPoL
er5uz6gzTO2VUQ/pBkZ9GZR0l3SIWlTpbFNMm32YhPA91tjfnvrWzg9WjHAp2Ta7KE7rRKm0Q8jt
2AdLeQ2XU6YA7rFesPlpz0ThQfqTDMlOdYhklqPbfeB4GxHE1IrnLHs0Echt6jBCkij2WJgu6wB/
AXfljDNscwtz62F3/c+IIaxNy9f1dBKuhkTLJfQy/7MaI8+gt54X58m4WxS+ZiFLL8H7y6EGyone
VrxkIOUDBBhpWWb5i1ti5sEBvpjjQPUwspFj1bpF5ZU8kYnWp1CkSD7VzP0e4hEBUMqjnb95a2Vl
9a7KrUUcCnYJ/o52Yhh4uVXvB2HwhtrGtUdO054UnoUkn+IqG995dfQaN2fa9vi/aNdPPyt0Wi3e
iz6znyObnCoxA/ZJESNJMgI4O9sdAdZfpqAg41S2iNkOjpC4PdYIEBb61urm8Igbhmd1nr9U7Mo/
0X6XBQ/R88OjHvFwIN9ti8NamPlNSDv7GThbbE4ZX+leVo36XnFR3A590XQfIo8Q+Q28mU2iSOOx
sCx0DVEteItbNqeKXpjWhbBRe3B24cMIpi1ZMHZCB9e9uQquPEyDnW3RJ4t8oDKZuPxyGwbo9eDW
4HpewfVmzG4t04vDNHfhp6kqG5J2/ZJ9rA69kb9PtuWr2FZN4lAZb3dLV8HnBAbUnoni9cmUBN96
HKY2R9XaBeGdymBJJnaE4eGQbT6eSVNEWP0i4yJ9tsqpBM2rpnV7xsyngA6Og0/EbGF8wnerZmXO
HsYleSSAFH+ZIe+j3Voo1z+WphID63ykqb/ZAm3nFLEO4lx9cprSzZGjzeProtZ6o2IM/KRxbx0i
ePeySPJVMQ5vysmgO6N11pKl1pv+wErhDco9rnyEGqzLHeOc/juAK5wHjrGX4NFiqKyTqFidhw1B
HVvP5iiTtq1TyLt2audhR5Zn9i0gFvmjZzsJdosug+7arov79D/Mndlu3ciWbX/lIJ+LCfYNUKce
yN2r72W/ELIssyeDZAS7r69BZ9U9llxlV77dRCKRhmRRe5M7YsVac46JGY4BD+ZnWbhE61j1tMlF
O+UnPwP1uSkqFutzuBhCrIjTXGzZDzJ7a46GHV/yoV98dHPDtA0ki9aFxgz+whBz7ZwpQTF/YzcJ
2UZGCszz5NfcpM16lEZGkvpDFVk6yrKdmXcOSTz6Mm+CQrfR4eSN/6wlU6qzOCGBCGvAMP4hTYoU
B/CcLRrlBjAgwhVQ99ahx7gmuExjzhEbwzQWP5rGol2uCsedGqLUYuVvqaqJKKNAj8kJTRuF7x/0
g7HJTdQNW/SS5PIOU0mhmOiYVZ6JD0b+UQ5Na7BtaZq16U1bXoCU1qoTSR/Zy6IrkzawarPX2OVe
R7hrlDxvDGSyZ21lle4VyCN3+NY78TBsC2T8w7HOF/tGyzPb2VNR9az6KNwmFc5oP6otpU3wyUjt
+jClme6H/BQbj1MP9OY661OfEcRg1vqWOFG+O9c03G22k8vkPLOTIL8t3ZEoVZfVaziOfpmk9x5m
zNUOKaxkmxW5Xl1lC3qSiwpabLnDHZKMz8aQCI7j/eynNRpo0D9emcbDniFek9yW4LGxB7SDZSiG
Pm4/71zSaXMkhlPpM5pNjTXwug+ID3aJpB4R8mvjNXzWjpZWmTc3ieyRsROM3Y6RNTK7IvWZfumT
ndrNDepHvO5LijSA8jKrnvU5yYLfJWb83EOi0kfHYvieawVQNN53UOokc5AHJGqPVK25BALxWWDg
G0NmxvpGZNPv4Lxr4+zHjg3kEOYEcER8gB0Qtz50xgMO3+U4z2qfz8Xw2JM4ELET5LdjKtWOaUWs
oqAen+HMqAvq3d/5xv+ny9MAAC5G64hO5YeXq3yXDjNRd+RHj8iXVKOBuOhtu3sY7bR/DIw++VbK
BuVUk/XnmqV9+3V75OP114kN/RHE3LwR9GfX7skPCBXap3PXYZba065p/BAHF10Y6rEj8ie5heLR
bhe/GVY1Hpp6ast28+tf4GNbYu2CMJ+h2DHoShNj8f4XEFQTOpD3GVwYanIk18lJy4T+FPDSz31X
DZ8c9uLfdN5/QiesV6UVBC7MZVxJmf/+qgnWPJNkPFDzWvHIxCY7DSNJIiZa1Wyj55gcktz3z3ID
uEaJ7PsWtET1m/7PT289FDznO6YAhDGpQ+vXf3jrfX/ELMyd2aeUoQ2hjUDdzvRRDWMEALFdzlrI
UfVt2trd1ypI9CuQKrLf/frt/944/vH5p6gCagK6gDmsS5PswzsBl6VuDAOZeD47s805ao151Tsx
Ll87px2HW2Qrphd1tFOc1SMnv5lU4tmuBNYkL2TeG+VFaY+mdl3UQdN/G6UoMQFnrpecJbZXLAdK
gHkIh0BCgBnEUhKaLryJxTtFj2SnLguu1s1qW7TIYiJNGqV+tkw+gtqpTZtxJ2zdjQ85MKvqAfuF
3TyjE/fNSz9XGC+cNFbJgR6wAHzhgqc6lJ4a7agghVDtVBPYJRZyHIeEldm1PmIYdponBu+zsVXK
rL5iHSUOdeyQD0YCcNg97XeD4w7UlPKsIDnZ+U2X/KfBJEktuPRpxFmwcRzve3zVDzdeR0Q7e8WI
swys82ZCGbOLG0IcndbMHnOEIOcOacEnRVxU2FBdX0GTJ5hQrLNzNWdRo4vm8OvHwPjpOWAQxgDO
h3xJ2CPNgQ8LgVxEnWhw6HZB78N5GnGaaSdZ54b2KOcKLoAfDzgj0VG2UWIFS71VHpXRZUe/jM9I
DSv0cSKhojsia5v1Peodow3tgabHV7zV/aOPbT45zDENo+1Ya8RPE/OA2nOanGehHN+ldvXaJ63v
SqIQcxTAJaDcdpdU+hIfbBNrQahacw0tN2vEGXAyULxU8UxtSE59vS2zWKAbVMXgnWHXGOsT3Q/H
vhmtfBK70oYue+dLN2mPlJ0keQddk9rk1lmjFkot988L+If2hkmq82S2S1ci9G2njma5iutPwvCI
x5ilrTjpAvDodg3BbLi9sMJxRCbshzpTSgfNhWHK/HqmUPVOHH8YeAOeXvLtPOWdunLNrqaDWLfd
rZ0LnQ0Vec58dAEBuY/KgJuVaLmFeAp9hvuQcKMex6GxXnrNUeKsn2i/bEmltFMksGac7uqF8QoK
6R5dbmo2y7IrkZdll6PsRg7I/eLf24M9O1EhkuW254NFpjwQEXeTUxukuyrW6Kp5TjVmnOdUgIc4
x6eAmIFhGHPCYLh0hjxoNmAa6JjDh+y23IUl3uAxnItd7/jqRZQJWeAS5MppMhJEsSrN+52aSPuN
qOJ4CalKXRRMI7xOBAJ2HwZxZWjbHqx8djXkIG5OjV7xmJOW6w6Rl4hmfIV3ino/5AGAzQxtVa7B
4BPS7/OkC9bzq9FrXCtxyz36VX++FkWvizDTvP6ZIxmFMNIXlHB9YabTVdIHrXtrqKY8IWYyUI77
Lgm/pDarPaKnxtjFRpGk+1qbDOcMJyAvOgMSlxHLWsXPWN1hoAeFb3cgGaBRVZ0Rv9mpxA9VziOC
sRFq46kvJ68/zVqHlElz6/GxKnrlhXSCdfWbXexjqQTgkLrXWcNv1vAU64OWAOK50NNsSaBrAcdL
pqC7WTpSXihnlmPNg/Y357jr9agTVqgX98PwPmxYFKNKDSbXsyrNuoNf/Drjc0kjFCdfUqcbv/x6
TfppiMv1QGX7AcER6BZgsL7fID0tECWQGNxwnoNxxuumqzQJdh0+yE95BVkGqNVAtmQwNGGQjbYR
ysCc9sza/U+mm7wUnl5zQHbtzbh4IGZhR+d+VMdjFm8ClHIR9VBzXoihPk+xReM3zeynX7+Gj2P3
9SXwCkxSFD3+X/+wqnI+i1NVQN1LJrAvuA2MnYcvauN6Cz3XxASIptMGPFfYEva/vvSH6Dnm3gSE
IKoHv8bGDovtwzS2aRS6SBW7uzrDcoN8sQCQ2481DrJYd1RwWZsDfiLkxkhdezdB66GN+fI8ydZR
G1NCAY8oGiE79ZyxMepZyjxwyMTbAH5reXVLl2fNXWhM4PTkEBPh7wnSne8oxMwJ2dwXIvMCsDn0
n34X0frTs88QgPcW1QhLkGF9LFu0eoiTuhkE7uQ537j0e74lOTxXw8BoihJdy39Tp1rrOO7HQmlN
f1kh9qjQqBipmd8/jQmsQfBDSbsfZ52ud5wQN0PSOZQ6nJdsBHY3Zmce7Yhqbyada4Y5hZW1wQFk
qa0us2ImOVbHYAKdI2Cu43bVY92XtkSBkGEa4DyGD9lLLUxGC8PqR61S00NitllyREpEsz5r0qjk
VKwTb+ZUnFntXB4LNByvgtPhdlynx6y+/eP3B+lvRZFdibf6TnZvb/LiRfz7+ldfG0GIFEnR//Hv
7/50kb12DaZQ+fG73v2l/j++f5lM2s2LfHn3B8YGjJlu1Fs33771qvzrAv/1nf/XL/7j7ftPuZ/F
2z//eG1ULdeflmRN/T5ejCXzF4lkYyaXt658qVko//qBx6///IPp6X+Hkq3RYwGE3BXdQgXPMPe/
Q8mcP6nsWJk53pN2aX4X99RNJ9N//mF7f/qsoZy11hpw1Zn+v1Ay2/mTcwlRS+g81rQnGIPf395/
ZffyxvF2/+vP/4DTc91ge+n/+Qf4tXfPrMfY0uKAx28BNwczpfvhmbXYslojM00s8Ev6TMsC3CuT
MnJ3AbA0od7iqAiKpYsGJJHhwFwYO4PmXdM1iY8pyI6tQJUZ2kbS0yuV4i4Ftyp61RwJkjauqqkJ
zgqtTAAq18NF4ssGI1KfNxcYD9iHURZcAIzYOo5nHkUSuAuao344Tdni411M+q1LFg8MmAH3pmNp
as9yVZwAIMmdgYn00+TlxmYaHL8/NkEzE/hlOWeMHu84auDq42/vqUcYa9ZI8SlZku5ZkmuxXd+v
nSnETYmdAEIGoZEeAh0/0qo02Xsz9vqyx6tHaUesR0cKQ9ilWBZb01LUG1k53VCb2aHnuviDQWSE
0m7tPUkc4gQsZtyXSW3tMOgMr2NJ+Exn2W8dfsEtI0494swB3KgI8pOLHJdmXCm3mtUNFxzmB1r2
Lda32jC84ziYXsXn1h9EaFhES8OkSp/1eta+mNrCYiYCaCBVSSChkc2nqa9WcggQxk9LZ5hfQEV5
ByktmO2N2wafEmzFpy6bxV2vrGQz20N5GPoCf0ViJoeiBpsRWyBzUjUfhqauj2kTI+qua2svOfIf
6MKLh7Hrl0h1TnKRWIt31qdOy9pW9MOhSfueaQ4jyrMGyG6kwF0eacNpl1amZwEu1GZPgAbBz6jY
VZhZFePSRctcUs8BRjKI6TfKcb6xhrpnQ6dGBgHNcrMMtnNj1ibED1H5x0ZZwd5vtW5Pl78/w9a9
KpcK9+QWQ0mXD3ephy6YdmPdPZggAjZxbxQEPOHeboESRTDo8o3jx86mtTTjHqlsaW5sIOTM1SA/
OGThicnbz3Q9aPMu9eVYiX0vC+/L6BGYZAJF4K0rgXJN3lNgVu1ulC7+CJTu2NBaavpktC/qPnYi
nYhs9nTIaF685jpVjnes/KU6plUrMRHDLsK5vK+GQX9kG6ASd7EZjoFhaBHzsXRbutjjJZ3Hbdrk
9nNTqvTQSfJ3Qppg9VlMknIe6oz2o4oDYkPvLjee0zIl+CAfhlcEF1hSEsskSmM0abCLyTiybcs2
1Oss3SdlF/MfR3Lg8jJy6y0QPJkH+zyYyWi3zMLaKiJDy3DmXg745E0owNPornSR6bPZLXrUy3T6
Upupcw+V7nOhgSIjO9m6NLrhjJSiCroMigiLsfhVAB9r25cgw7CYDNtG0OGsK94iObjGRduuA8W6
EgeXoHvGyV3vTCFOpBQdxFyqx3YMMILFiHmwyimUEHJ5MAdgvfFgr4khFfOXqTlAhDE2ptbpEVPo
58bv9e1oe/ETH1V1js+5vKnS6dGLA4DjDswK11yfRg5s1tVk03jNyiKcKfV2WlYU1zEAIhLJSeAJ
wRaqy5aRo9oGTU55ViOOeWQePB0sn5ghUN7eWzulxtnsK0YCGFXwfZkyi/BWjSmDRV2eV7bOWGBE
CHZhKrmm7yZjTwwrFcplSgF2lqaVE4d6gcXRBjkSq+UL2Lv5IhXN8rXFpYHSu3Jn3LN9Gk028mWM
hezrOJrfjLjUNgE/b68VszzVZTWemYVcj5w4BcviodBsR2yykeDS0GGsNZ5Aaw7BVdbMDDO1VhVP
LR/1y4ZOZB7lTJBvkOpc+AncBkbQ5pGtLMWFO7UxPqG+4Qkl8vEee4Mtjrqe1HsyCXpBK37ast8Q
DlVpJ9NLxs0E0p+xPcsdqRRiwYxllnijtMdSSfdsYUh/jwt3VwWjT0+5A7DTNSb0XB5d/K75HnPT
BjFL0m8GxjDwDVN1ngy6C62ADpkppM3Ra3i1WjCAgQKbbeHZhTLBXHuCZBummNKj0usDCGFgJcEK
LxeZmw/bIavgBDNnCuz6lTDLT2VfHb1geCYY7RL17Z2rZWCA0iSn3Vu7iOsoq1XEeV4cZCFecEjN
F9g1k3N8y/yyltUd9AzdqrJA33HqYt4vFlZK2guXxIJZzxosHgLl7eqU+rUZWlMs7ovMmz9nbeUz
incn1EWqjFp86JLAqeaTWbbPwTBfFmNw5UsWqG7ovsquBcRuwrxgYdyyWowAqbzpcoGNEyXc1mPp
9GfSw/w52/6NhYBhBxT9Sz1q8RNETPhhBSwMyvqFbRvqLcAt5uN+oFjMQIHT/Gdv1Iitu6WTkCD2
JmJGDYV/UwKODHtVnJMmWEIWYwNmNqON1cHOAv1ODF7xUkGBzMPST7wIzgnj0BFIWo8YgNVOlU8z
PKpTh7t577sz5io6OXjnvOZZiaa2yU1UWIS9xj0aprC+MM+GUuvWGfw1aZELNffO1ybFGgvGWL9h
cI3+gMGOf4XPmA6C259MP59Po5fEj80wOfnZOve/xun2aoy4Y7uYTYxYuJvEM6w7DjjeHiZms0t6
CUyBsf8xIM9l40sn/dTOmYMuSljap4Kos2PtxFO91YF2eVi4NqzLPv9xnD0Ppo6BD5qYg/Xuqpj1
eYw42ogbpujeS22W1wMOiWFHWbUYIUluNXnJPeNp6c319bjM6hHY0lPf8Ima/B5gEyIBeu5TEtLK
LHdNJ5KtAaLzgcTu5pC0gwPjhtLTCwtbb5FyUESEBEiVG+BP7jP8L/ZBYXVnsd7GF65Zisu0wyTS
Jf10NPqi3aRau0Dk8dEQAWNg9w4m7ZXfsbRDA2Uj+8rge5dJGxOmmvraLiATg/EDnXCnM7dWUsXn
S+pa+7TU4EGOJiDdsAgqAuPbeNkRD7fXYK8e4BtejH5uhAWg0eQ02Fj0tSHVjZDOlwt/0C6gPqVF
2OCPjrdjrOzP0ifVCXGINoV0GVHnoH/+WpvddPDrYL5sYpHuF4BVp6kzuvt88BVbCBCecCCRIhoN
vb2mISkk/V4X4AofdueQ5i7tyQxI0WdyQgsJ8MoYI5OD2x5LX4Ikx9fugHKycDWxS9tvdMXj0uXt
p87irHmOCjF+o8OpjLs0rifMmMJDuFpi0YRx730mbWMpGUVltomBJdOiHtXRHpmN/2DT+6af+62R
rnU3BrEP1xXPYcq2X4WOFNVLYDHq2Ohl3u4LRwaX3XfSlVX5j2hwOK/yVe3EoX5vgOWgIkmbO9vu
uz3qemfXDsVy6+A1wm+Ipkai2cnVKkmYu9yn1kpkCJG02tgOAReSG37laO6TTS25m6ClIETzUpin
U/7mo6TZ+EhTj0QCGBuYTcVBV6nYcidgjKDKeqgnOG5D9bmlGxTCJSkiT+feeBnUmoBKrCIPaW1J
G9UnryZ6wcuyc9tZ7jj2ylBIbXjJpXOZF7K77pEaHalTbjq7JXtUXDJtejMbokvn+rbVg7ea/EsG
9q/Af/Zao3uHsVnMc4diafRHuGzeNbZiYzvNxnFaKthJtWBA1kKMYHRw7BKXvWdC88BCWEQdYsdi
1GFNpnuT4f2XKafFmRfjTIkWyDwH5OL2t0iYV2VH1ozimNNm124aTzrejVZkrx4V7I2pWfIevr+l
VvnIqoaakxstgXXi6eUYEfdabpbJqu7iCiksuotlo1rpn+CAcw5fxuUqgA+hhwCD0dwDGXXPfEZr
KCQ7mO8OjfabUVc4IgLQaJvU7fLbRPEtMfLvzpgv9FFohz7Is4MvFk4LKSA22qB2etSSUrv2FpSy
EVEDy6VdDtkbZjDYrhnMnQyt0TpeHyBkZM61bXYdehe4WvUEPoPF2HL3iipnygj3KXsQm16pIWxQ
bZUize7SrYVRjmpJpIdijGmqx/mQhYTF4xdl/WHvtdqzXJpIDv1kuqikHc1j9uySCUJzqZ40EtVL
KojK3XexAgCsKq/ghAVTUsxsrrnp38JZJ59KPddVQuPcU3dVtjApV0t1QPbT7fyVOZA4HhxVOZ5S
XMv7EUzeTdqa56XdXrstOGwaVu2TTpv1ti1m1KlmTvbWbKYXbksSFjr2OvLystp3uZccUUXEeySR
yxYwb3wFv8K8SI3J3LXQJfZOqQjjzL32Jq94vBeTyTjKUIBm83QxONkNmRbGuS1H7Tgyv7qIZwYk
Opq1fOumzEZ2Mhuq20WCPWRacxiVPuJO10zw6/hfqbhJSTt3+NgxfOppqmXplD1gXOQjmyTBrTGP
xZNC0GBuZTwk9nYc9f6+g5rB8YGM+vUHVN55go/9nKCT5AZXej1Fk1sjq+iCZZMarAjaYrhRkoIf
QJTwnFh2cGloNk8bONfh3KkzH7Ct0J4Jb8JQXJXcrbjUwXI0ywlEFQfW0joUDC2u26HzOEbmyfUy
xsGWFQ4gubPIXdrpS9S6wouq2p2+dAPwkhylXbMypNuvQlTNkyMd/I1yYh0KE1oMdrN2rUB0WY8T
lu19k7vF3dDOOp5AxwHFwZhl8pbiIsvRew0exY+Ss35atB5IcyfsauX8t+RuxdnW0+eG/Tnn/qYt
2iTOH/b6WtJQI+r8qkLFc9clMMw5pfb+c8WDcdaPzHyQW4kL8J467r55vvcXBwqAmrQvUETmqK/7
7JshXf/Z1eb8iMttuv+3xqkIRKa3ipPBSNdPVw+wL7YODrKwCK3UCyrl8ezflJcvOY0OJySpbzjo
bVCHcxJMlyJ3L/NMxRGa24RqIbvh2JlfGpMxX//9Bt19Q2pp9bHn9n/rzL37rv1bc/lSvfUff9T/
j+27Vazxv7fvHoruJavf3rXu1r/x9tJLunD6n2tDV6efu7bI/HW6ML6tXzHNP411CBowV8EHTi7H
H//4r9adY/7JV3DRQWvgi+9ad/afWM4IqMV3bQQEqAZ/p3Vnf2jc0THk7BIEFmZIRmAfRy0VC3Ju
qm5EI28GJ8AD9ol22e/Ck//Hq2CB5CWSH4FG/H1L28uEX2UCVatGKppGd6OQhwl08W8GOe+HIB5n
xrVF7/lMfxG5QHV7fxlOhfj63XRg6tGoENhNE8VVoh2QEGYn4gv7Bw38+1lTGPlvTcCrfOFfXfu/
rs2gAIsNtjkdXNT7a1fYfEu9bIZNk3B++wI7zV+YG7U+SkygkNWylUgCpz0q+nLaeH6QPEqjMz7V
NH7iDTU8NC5Y5eUUJZqH/L3qdLJDMFWkjCR/eDqv//qlfmzX/nw3cG2jwOAiiHF+GmlATx0QfevD
xkgteWsuRp4cXX0urd+YgVdFzfu3xEFVQuuZO+5xmQ+3A6OBP65jmw18YkmFapmTc2XKqh0vfBj6
HSkCihie5zQgCtj9uy/Sp3QzXSQQ/IsjdJ3r/KB9UFLmRmvl/sbrNXeDmMw740zf7X79Vv50133E
vyS4rsIqPsjBh6u01owU2GjRDHp5j+mcg/vgWOIRGMjzr6+0/qR3b+Y62HPB0JjMX+kxrr/JD6/H
mQNRMSsyNrDsOVbgDOKAOdBV9adJOysLB4f/r6/402PCUsWzbK2KKTgDznp7f7hiphTgHDfHRsWx
/4B8BrmQ22i/Ean89JB8vwooCcaXjDW+5xr+cBUHZwr5t1zF0kV8mwNj3tHo5Pw7ZRbjqPbRAjX7
1z72v84rfnfNDw8mmSj2bC9c0/TbtYQEtm8U7auoXPdJ+gV+4cTzTr9+N3++JksSrxUjNlQ/xqTv
301gVR2yBbCjHETj05Av8tqwlulUaA2FFz4pDpEEaYzx9tfX/fm5cXXbJS+GYy1zm49rYkKXhsRT
GJ8oh8vbAYrjC8pfN2T59VQ4gOj5TbjeTx8JVkD+MTjHWsyjP+ZxNbDM+7J1nA3Bq+LKCEQrNkqv
ciwcfq4df/3q1vy19x8MFJWI+rhQYOO+dpyP4gSQ9Iic2mJgskxvfI9hOa9PItfk8pTLjrCIhBdJ
TBoUvnpvSjrhoQkKvMSr7AYHx+ha42UqJ91BWYwDpDuRtOAnOAi8WdvRrW49OhqQ68JpErB9EQ2R
T2p0Tuxua4Ybw55ljXno7PWTdVBqHVgMHa4tOg4q66KKXCBx1fXEDZ+RB27Up3HhpPHkk0veAocv
o36xjhjMAmNrESzBvgWxwjzkaTDJL3bWTjTN/XlszkdmL+4BdUdABpMba69GV3EExewjnhtsNM6R
NuSCY8hBjBI6+F9rgIsk2kaJ3jjGZh5I8w2HLhj2WdnNxBZWKLxDqxSquMj1gKwZWkCJuU80J78m
9hPL4+KZ/nBNCHNq7WAliWfgpZq2oxJ1xI75ve2f2x5e5LDsVl+YgS/jytdtwzq4id4/xjqiWBou
CXz+9UA9J6+sjvZkb4WZ4AyO4rhveWvFaBZjDzDfsx+kPpGmKZqZECITXRjoZ9hvTLxoJWA4YgL7
OE9MfPYBBxkjBOoK9DYxMdicLchXDuaEFXhrM0ah4wXV6yYQEDn2+mwEn+kMSiWYEA1MhnTm4B5B
COXkG3cj24VxY7ewMRGIkoizX1obbALHHYzMWy0o5AgXNVjMXToNg3Y+phPndU3DK3jvNYB6cVkl
hGywTZBo1kjpAokyyGtg0EBQyrVp9DXw4BZ7UgSYh/+POwSLG4Wghx53XhtPea6hrYrx+Z31Pfed
yORFE/15DKTsnn5ZA/klB9eOMn9oH/24M3U8bjILogkTS3HpoMWfdzRcYuLS2ABDph8lOWVSuHcd
ItQpjHFgNGes6xQblaAHB0y3NxmtdLXz0kFUaqIWjwziJ0H+wXMrpf0WQ7+cowry6orNKKssMisd
wvCUT+0j3Dvtnt76VOwsC9cBmO7VM4TC2cCBneRoyLGgj/kqdda+8eRjU3IbkKWh1cfxI3khLeke
LiQyNJUTmK4F+G67yeKE4NLFYdgxDVLc1MrA50KqQdxusM3gdMTjpay9R0zNU1PWHT+k0BhhJb0J
+V/DS/zFSnAUXmZ5s5L5TXemf+wXxFDnChBMuCypN0bjGBtfA00RRgBFfZ54vCBmR1xHvjqVyVSK
rAU2o97Gl47npJsb8uIszsvcu2I+ZKkR2LsetrjYzZaPs5Mx/KKuBIUVWrcUcv5Wn/nc3FcadtZb
NsE82zGGSxXdbKu9nOMAehbQseqTSkb9WRva/MpHbWPvVTbhGURlUWSk05fjhAJQM/0H07L0Ex9d
/RO9uTnh6KqZd3WfLMHnwgTov2tT4D5pBJOsCz7TF6jSawtDOjPCwagXfk6lFz0DIxE7bQqaxq6A
tOpj92TgnOuvLU91/RlgSHU3WImTHvWmMzlqK4mMmbF+waa8Iw7bZHhilqsTsEaEdy6Qtxe7zpx7
87pNMq+/Hb3GtNsIZT1ooGppwebTHSi6r3lRGNO91mZ5feCzWZfM1XrbfwP/mMU7XA/gU00VY/VQ
szaBGxzHhRykWvT1LXlu7qrItMsdfQk5oRcmwYuWKaAuH91tNBsu+DHd6YsbJglkoRqxKG4povXH
dLElCE5f4NP0IM9tdESTJ9819E9NZUxvrirnbzVVgLV3uja9EpOfiWsCqNovTLDEZ6exxhuzEAF0
yKT1H3QlnUe9kxCZPC9ZLRisi4A7PP82LwPtqwia5bkfsR1vZo6I+VZgN/VOmMTbPfa0dth4OgVk
2OkOFu3ESmCgzcRfHSxBg13D9r6pcd0ukU+s2bADjd1MG6KeIMUK/BC8hZOJr1r4sThHD9Xde0XC
ijUQ0FWgRVjsLdLn0cVJ7FSPoz6yrAJ6J3JdIijoN37jADh2ykG9jQFG68gMOu0xaQvzGg6jZoXw
HUGa9J1lgm9jhrMz28aSJzyew8FPYEqTFNLwaY+lXx7A2MbdEVqE+zIWPqAVlJDqGdE29K/KxkK1
Efk8XSpbLDfobclxVCkOsTBx3FQLRQLzdEvQIQ46A6J2w+3Omzd0mnCTgYpmUN17Gm8tffJ+Uzo2
zdEBhKm+L3UkCCAfciZTKB66+1GX0K8NICQv6619xRZoUWDRgYfAoPFK8f9lY7afnUJdjB7DiQh4
hs04qbYkUW59cq2DSPKQVc3p8+zw+uli43ehkzzqaPmmrjXJGOvwECa0rK8XbWm7jezl7B8GkoD0
MA7slh3cEyjG5JJpXzq0gLimtSYwNkM6pu62mK36szSZHl8SnVhgkbPZQ+71ebC1sCK86qIelWFg
2vOBGuu5FR88TLtvcLRJQa8RniaRVTvi1V0DSneFyrUAwGDifYNQ1mmbmCwL+opubXNHmeZsHYgM
8X5iDiTYfOer2B+ZobVewNgkmGdAgg1KxycT81+/q+PAGTYOzM0i9Bnu4Z+WlMxhvhhOujOcUVQR
MRVxTmJKk11PHeZrUDeN8dIn8A0Z+WQ6ivmiIOfLXDT/pUS3/dzoki5XMTamiGJ7sh6W0dBm7qwB
k2vBy/eiwQBn5oR+vAgnBN9zKLMJb63b9RODFgTHuy7Iutsk95Z0w9lFqMgvgmbc1yPz+UgIBP8b
xzHJNEU/i5+0N6WK+IS0J4bo1bztjDX/yabk+ZKxKN76bM5gZZmQL+Hgj5CDu7pIewSek5RbDGws
mwb5FXBGfBTcu95edHkcNOlVkfIL+1PpD3hECzDYaAyAX6ptH4MDDWOAMGzgQhF67BVmf5iYUtzj
p8p1oi9KhSGNhsG0CbJF6Jdj0tZgvEXBXS2kTG896lJtQ7ijWGXo3YznkPyqrdUhxNyRXDd8yf2B
QJWEcROAFjfHb+9KhCDkzrsaGVzpEhC5VzEXxGZTJJe5hQ/kILGNgnOGWGXhsRHGMYN2Tw0pCvyG
6yTqU5nahB6mVUVAyQjO6zYm5EOe8DXRaA3wCj0K1J5L6E82sHHNTK2rVpA0tNdHN3EPnoVfcWvl
KyEoM/rsaQRs/NKZY+5vcR/63sYeMu9bXOXCDXsrTtNoYJn+Njh1cOeWKjjpo8BNPvWiewQbVTxK
M7EEqwlwDsijlbGXQU9eURN4MUblxnVFZKu5e6QRr9jjPSW+TA0jrRo27kPfCax/aDvEwWskL7oT
meNGheMTPegB9EZEZAf+ZqlsfHNT4dY39QRJOGotIJ6Y7Yz2CaiuAJ866fWp0dyFXFZlQKMhhdd7
1FJUvSE0Yb8jPQDIxnYlwa3T+o7a1KG9gXqkN2Hk2gz+Uj5p6L83HimNKiQlwDszKw5IQC8N6wIe
r4OvF52Zx6jWcOZo8DgKh/jqkUpIqRPS6TvgI054G3APGniU70As2sWe8Lj6AinS8txR4eVba2K4
i54noKAzaXjTjl7a8chktH6K51ijImqq6pLb2TLmzBlPRyaBMzeu7GciB+qOsclQVneSENw705zr
B3agigymUcZv2F5bBp7ZrIi5ZFTGoLDoNJ612b/0Y0lULhSc5DFY/pO5M1mOHEm766vItEcbZsAX
2gRijuBMJsncwEhmEjPgjskBPP1/0C2TqqpN3abWRpvqsuqqDDIi4P4N956rYDMkSLJERIk9fY1p
Vd+6zrT2HHyw4waOwRrNC4OGAjiZvIFaMQ05tYg2PskwI58MECuxX9I3HBYnwWS/Gu7gsYRh+5RQ
Hee8+SMI+JPHtJ8oIwrWh4UTsuUrMTb5nrCj+Gl2By4RwKHJZp5dW5ECM8hvi3+Mw4Uki08sx+O4
8VOnvdN5TEswBQLhl+oWTVJUL/Dq2gCDg4YQ4k05LFQg2dQ5LQG9vZlF2eTrd9ZIctmIWnk3mFsc
YnE63TyxbTc4nIlQoc9gGdduVEzE35l8DGLMJ46il5EooM9Q1HI6loT13dUsftMLR2T13s0OSjcS
b8InghT8cGNMzfCzb32Pv020gz178tjENk38I+SLUJxcu6lehblqFPs4t/BX9a5xlWrmDK1yLR7L
iu516/oZJBQKWwRCJH8EVE34QHlgJ3DBG+1nGfHshocWoi0T683vQN16cDBy1tRtQ4JciWB3N9Ms
/s5bOi1QEjSuuykxxbTLrZWruVgNuB3yFCG9FrJvUNvQym5GNGyk0E5uSRcUTJUZLWx8V/hvSupm
F06rr8YL0gNE+TFmHWo5COsaDmePlMF36hbX3lpeLu+aGPQW+hVkiTinIcJubCqBC5ogdkc50VgE
B2kIBg+ozswKFfSg30fUKc/gFkil4O6qbwcoHOqWsaDggGlNao9W2hUVFTokoq1pUbFnsYxlDU5y
z8RYqFE/Mxv/Mb+ZgLqbVv1AyEauCQ71hrB6tlARPZuDSRJk2IfOU1okRbixWG3OdFYUjXTnnfA3
7jxkHynsDZxLolxQuQjas7AKOdIHj2/6JosFrMQBLvS3P3kpnxwhD3vWdsVP5WXjb5ZPU73HE8zV
xOdhEMXSQatm/OjyqTaEdxf4RIg793OWWXf17AByUSMwe3A8A3FmMU0rnGiCC6v9+pv+BnEzgorJ
0QRAnmkI4K0pagkyI4GopL8o1uTJ/HdGvvXKsKYE3lSWvZAplriFHwUdtf3GxnhzdXq8c8NQYp/p
zMCI4F/TcKahb3/YVmVcx3bq38fEzFZ1FscJIJu8f2SvjakpxGoCE9q2cnNbeF7JGznDw9n7vYw/
KQ8GMnpZz9HLGj4/R94kBNmZLc/DBkBXeBsERfBkeLXxMgSl+ojjcuFmBwX+TCAy3UweN8BVjTb2
n/DP4M0QFYk5NxXkWOcgRvAkTKULphYzTckvu3PTN+mZEnC2nTHPx/vVH5OCCEA49Ysl1/6JGCVw
Ykt/okmlvGzttuD3KKg6DlL31XPBB10RBux5R3AorkK2IvDRmH3SX9aMwG0KF+zCUgL7uj3jzz1y
oi4EQyGeM6IE4dKj9gss6QT9je5mrj31CGoel3vpOjAWlVchzUgWgha2weCSPj6rhAIUjmD7gF8O
0CNN29xQqHMO7wxYIXJTGaOXHAb4N3euYdjvol937bY0KB45l/0Ez8HAeEkyQ7kO1dwYZPeyOt8O
ROAQXE7YIDOElrwUyBVxFn7U7LnsLbt15AgT+KpX4NJEkpL3ifoHFU2KrMfx8rtpCD21Y4iFQVOJ
nvhJVVXilM298LctAIIBCfU0/ugDooU2bj9aHwP1qUEXNC9E/IJtac4EuVuA9QTLUkTdRoEFbHV8
GdlMyhD+9l5eyHVv+TdWVk3IduJNA1fHZ5IBozx5bcDPUDtG+gEGn5epQXWLS9uJxji2zZSuaQE+
Xyx3HHgFPctwhSilvnd04oW3Fk1gXW2Ac/fZno6wu8lQ6FYnDS8EFxhmjWKzUjfFppfpjHpHKb3s
26xHj+ImXkj4lEA4nfDxEc/nKoRWfsd3ZWe6TBHeTIZVpGHUKSfzZEx9uJlAG/gRZiky6wJCeg5k
c/n+xlegSDi0Yjvc2pWeXniCF2/voKB/AGjg5ceWFgpjThUTQd960tRIV/zpN0g2B1v9OM8cFf3y
5fa+d7YtH1CK6hL/zSPP6rXN7fYrwURCRq2bEuhkTtr7zfQY3UXvJhlad6qVeR9oe/ilgwlGOYW6
ehe1byEvlARHk1wQvnBrNQHSbr6nh3Ecmwd2HGZwE7aufOmdKkYIxjb7vkTi88ZcIyb3w8AUv+tU
B5ihWyOJ0NKt974xhRDLHWWh6/QIESTdlO7ia8GPCUw9ZY3ZEauNFXBqZg9nkZnI/Rgm7qeTm/ET
6fFtGlUBpqSbJSRKZo//ev4ZODOwegt3PqOGdnT0sWiLMrvHuznILex8qDpO0AX2MevRgW38NRSg
146sve0S1zn7LZ7fe3uxeSKGwpffNWF6I94ZJFcbrtQyiwCy4F8D+jlWL0aRNy+zYpeDcaGfnvHU
uOjcnICqofdoQo9jAGSKhwg7A5qjXF4JLuI4d/UoOBVGNgzM/SRZAb6nbCogpp/XwQWtztgE6cA2
MdCmr3pxkNA+k/ONOySornsrLj7gtduQ8XkIQQNnXjNGk/TDV7MSuH5BeAoioppk5IWbfKYk6PD/
zEsYukfCkoEwtF6avAqD4U40kC1CPnraMHLrssD9xa6htbYlpwEBrEgq1hjpMn/P4PNRYHY5LGxU
Ccg5G3spyJ8sl/EtROKRoC7zaupvk9HTJkG3DH1kqqH6eLGSr2DbGljOpvWU12Ef7/wh1XyYjK+i
we7UCyfmeGuPgUd2Eo0mhigO6G+n7IpPG+gbhQCcw+QwV7Q9O5egrzdi33HRDhhLYRjpbLjxFCGM
hL9j3NwBZGJ0YjRexp/H0hJak+nG8cljBMy0q2oMYnLnQiKHNZzkzXFqdS9KA0EMI4GYcNsaZxWi
n/xeTLlNbqqo7WPiFKPYu9ZY3SKprjqita0Y7L4bhy9BrqGPt52jwqhjeoX8vy/tcN/4cZeSU2ut
/LJgmMM9XVV8Tc16qCIvgaFxzivZvMWMWRVmdzv9NgVWvz1wEnTvE3m7zy47Vz603DN+xr2HgXjh
TWj2ktFfsgt0iQHdaQRaHJLDvrRwRnhKJHi9mihU4q0creIlGxsCfwn4Zl/UTWMVRMT3BS/jVChu
fc6HaV86VvHFspkhUo75wSD4pfSWa1MUHpQHz65/1vPsUCNlpqM+R+ni9esVBK8NJ6VI7pvRM8sT
aHH92/GG/pelyP8mnyVtB9Jt2cpsOkOTFopU17pzHeJHyBPVCPI9QITTVilBsITN1OKm5ZwwOBdx
ngQuyukrnuTu1STCQ0cu5crJgXvQc3i07hdERXhSSsXMbQ0/rF9zE87XNjbn8C73pfc4M+n5MhmF
MU/CDfyZdg2dEsEkWXgAcdAz4rAC+U3yQkP+EakctxMXhrPxOsc+stQu5Rk0eQh7a1DQCaWkSu0Z
3f4WYjE4nwajuhpgKeOo6kqkzxgRik9E6/nE89TUTPchsCHegn2GsVdkVNo6dzhmZ0rEMdJ9D22F
vg2aPRLopj82jh+cDcJ5fuUejl3OUXYHnJpQz3cV+EVrT4KGV0c1I3NFyRtb2WVmfmYTUB5k7+jO
+bLQsUF0p4jnKcaL0t8BJZx/TjAuaPUcMEf4lgaEYEzxV4MAy1pSSJCHPqfSdn/b9UJOfC676bZU
DnZMk2hWYJfZmhyisHU8Oimxp5vYXTrYg3M6MvJI+FqAKowzZPSsM+fNTKOdn9iyeXfa6UdMYdoZ
mXZoJos7vw2ZECDgW+wdtYMEXmRzb/KjpDqJSEcQz7qqkjgi+WiNp6Zm9C/SbzNvOwiSU099F3q3
QDHMe2v9blNiceFuVS8tRrIlHEH2SRUSSRSK3lVPZc/KCOqececYlY1yEcwvaZDFzBNdto0NTAeG
Iduz1ojDQ5qypkSxHMccTzVcvZ0kK4q8ACiY7LLCps0Pcc5M40rWHcPC3uZ6vCmYixrbhunbsq38
sX4HyGsYEb4sskBjms0H6hGj2VFuUn0F2JFfYAZ4K3HPi9eG2sd3Y/GkkCOBSaC81/g59S5Ey+lF
xBoDHpxjyQAkLhnt7BF9EEs6hJJ4uTwhMhhSkQ+ffH1QCD8wEB9hoVkGlh6akVfEfyW+hSB04tAT
0MwatGmDEyYvOvWR3vTGanD/EbdpBZxecibAtrJHpzzUrEDa7Sji8TIU0h9IMLCNO2YnBC1lpH4k
UWs6cRMJrOW/3aWtum3GSnDlENFX7+k8EaCCLm/h6WEEgNjYtvMzz21l7ID0cSkPC6fCXgZmfJeV
jntrNk7zObIMWKKJmU0QAdiQdHbxVLDzXSiFIqvMfRIeeeZiXCTspPYilsbMGTfHj14ZCzxhKi3W
UzxvHBL1HFpXcxQmBgxnCvaUMnTRZmksxpkyOACzMGZm+mwy0O6/MpNybC+dOeX7XSEEZ77DqxZ3
jQTteqDYZ0jfMPWsLqCZ2H4Cq0Ggjqy/cTEo0Zbtpe7aS0jYwyt3Zm+zEMCwE9WZb3Z7tvllfsRg
NdxZvrdqbPnV1aNZEDoKxcNnrpYkwfiGJIAp8sIaDKehXYYWCRA52P9tyS3t7jN2DuFuwQW3p9yf
rMg3ywqvRG30j6iWsp9dk2WMZUvGtRvSjDSneUa1Oniieqp6IW6QvMzJjZu4Uq7lbGrsO7YCgB6s
2i/wANXEYCGApnd3vGUosCb1ElNgLsqYw8h2xcbCKonnKa3wjgNBrN6NIOjMbTPYBkv0ZfTfW4nJ
g81BZvZYRxvCTwloI4iLVy7fxWiYROF07GdlYebfYm6KtylDVwfvthy+hDfI9hddDGKsfWpmnvve
cFpVCn8BA2QVNT2aTrxxYCJel9Ilk9YvJ0tGgiD5+cxsrBl2LWQg0kWCuuzoZVAUbIIJvxlrc7aJ
GyAZ4fiNpjnlcOtaBq94YZL4mVVE2tNT6fYDzxjnh4HlNdnYRHO4B52yl9nQa5JPqkS8eBFOIveY
GIQFMEkWWbgzW8RLO1ix7lNNjjoTr8UYTpMIoNx6Zl7+WFIYnlv0cE13CVn4OzuxWCqLSId2lqc5
sxz4BGnIYx/HVr5s3cUgq92wfJmem5Zd5Bb/apIyuwWru20NZRb7ohwc4yS1J+5Dir0KBFpHXjaT
MZDHqI29USWRnVBifQhB9OUPmRCpeGr8FO04wgIGp9TptqR9j0OoYioHJWkGPBvrmJrYzY1oYyau
41IxCWu7GlSmDAYwQKnjc614dWMsewtwbrqOmHx91nqYUFlUhdiD8jEwVCYu/mFVYG9kTJjiXCsN
0TQ2O8JlOPGXmn0yIUFBW288hiK8cTO2+A2Rcs16TGM6OPN2EdmFi6mnoyEriZF5zbJgI8lE/NVz
TT0Z6JHpCQ1nHiOY4dKNytn1Tm6s+2Bn9GpgvlgT57K1mPW2DHJN7AtOZ/XzpgBKysCD9K3u4tVt
qC+GR6pKpEUviVMZslycLZbcN8vcQxrOg9La1woSauQTRCEONiFeNuFzQ4IeOCV0mT4yZ/w+tHZ2
QIXo84evyTcvEoV2fkzJAyK71FKiZejM93I6qaL0v/DNii9L9ZqoDzQLhKGNgdH4N/QO2LxwWjJ4
EtIMAB0x4ydLsZhK+R3WwHAKyGwV4X+sAE4j81JU4RM7gV3vBukdIyZoXcxRILZbBvO6BORiOdQ/
ZtrXhiH50gVIqOtueoxtiHsngAy9e+A2N/191iIf2E24TtKoHzw2u6vNy75aiUMpvzDfMg8OG8X0
bmozV+xSN1DyzeZSrO8dQygDhxjSj4jRBVNAJ/PVf6Bv/j9iBf4kXv6XmIL/LxXM9h+EVSsK4X9y
BlYJ9v/47y911v/+9d8uWZ38aqo/C5n5D/8hZLb+hhZ5VbChSl41wyvL7B9CZiP8G9WfjcSZs1X4
NlC9/6Vk9s2/sWZFAI0yS6DPWrlrHY6RlU8g+L/Qwoeu8FcclPd/I2Re2Qh/EEh6rs+VEQSEAxHF
AZXrryk8SxU3brjir/f5U3UjN7fR8fJw2X6L7VH/G2Ukrfg/vRhMN3TM/OS8Ffxyf1bzLYSQLhYQ
pUjYwawIRqYcCveMoLpxU0tDGIe5KBkoYeVptoifrB8WDOR9aEj3VJpxsAYHJuF3XDTW99TVDSg6
PznN5RyQnRxkz2iI5G5Nu22flmWZELooeW8aoX/xZ9t9q7XC1iska1IcX3EcNd6MAGLqs5++lZOC
oSWmLBKR6ngbujVVJuZi9AYK2jpTYO4s5+Brw33SkNXFHVCrZt1U5ytiFDgwEwRnBJInkorMsarI
wzd7CI0aKZE9tjtkEgse1rgSvyXuNraKiZc0NKAG/bWYTQu2KvcxI9QutO2otWDBcIorCWNLEa92
MgJ3DB9tQQjNho3/NHG0VkGATbGrijMT45K3b0hIYay4xupKh+Ildr2s435WyZFB4cxLiKl6T5ul
vNNqHRzP9AbjsQ7Jsl5s4ry2MlyFaZWcQVuyG8sjvSTAucuK6+EARTPexTY416hGgXXNm7XCshgh
l9EUjz60chrHIhJkDv7ql3VTghNy9g5ybIL2PkU41J/m3ETm49aBoJg15vKJgGv/zrbllO2muilu
bNiiKzmOqgLxhDDYMmVuzR7Cy+S5FVy10bwshCWx6vm0+srHEyuYW+57rtw88joOWxbOtr3PS1PX
m75I5V3A7HV4XhrGahHbw1rtULOI7kR1ZX6a1jAf8PDSaXozXUZU40vSlzZvw/fUTYIiQrCsD+bS
zcmRNRxLeMj1ira96R9GLdlqwdTNnkUftMhabKP+0tLTv8bUV2/wkMwbF0XUUXlJcBmMgmTigWER
Ma6CGNVNavoEvpfSeC5EVz2KaVTDVs+kuDtVqi6MoXKY/mVgP8kSsFmsbALXesIJV15QUvxo2Hrf
tw2cVDQUujuG+cigvSNvDWvcMsYfXpVNX43i5olE2C0H8l/MeMPKtKLnnITPYBl7VRqxuKWlIdOc
zUpeHP3ccH4oaxAeXO0YfHTs0f7IPPBHsqErlrStDj6S1ENs41hx85AxKz20wFPUzkJNeYfZxp4x
05sLKipK92YzUOwnu7oqaTkHJ84/QgOP+CFFKbRv9aRv4EE692iZar3XXgq6qLUyHPAdtp4NjN8B
PDXjSUSbjVfeGBMu333NY/vpz8DBQDyMFKJ/ONP/ve4foSynLF4PSIymj1f1LxLkyip6k0Evs7V2
25jm0W+T43/wCqvwF78meYZilZT/Qczd4QRumYAyRKa+W4KjiaTp/+0V/nLwCjlop5K8QrUGoJrH
oO/+k1egYgt4rAhP+6vs3VqSjq8Lmq6BaALPPaq8/Tev8HeC0//W8ocrSg21qvDAnKFF8f6J8MSK
C2sCAwaAq+50kw7SfFq6KnzNEtewLmarsDoHrIdYZYT1Te1m8c6G3XljeYmntqHT5f5eTUP1ir/U
DSJENzOrf2s0q6MCV2IdYiZt09U06Ja2VllI+998lf6sKuc34NtjCUwB+B4IrwzW+/EPH7Ri6qZ8
FYAuX6yr2f8KRXFeK+wGIOa//sD/LCf/xyvB8Pcc0wX+zd/8+ZUMl/E/nba1sWf5HAOjv+DdI5G9
Wrb/yQs5wveZZ2HU/8sLLWUN174m/sMd/G2FctvRzY9M6Ld//TL//M6RjkOSFBhMPvt/eghBLDfh
bOEuN1E6MdNqorIO3wGHHgHy/pvX+rPnYH3vgtXV9Xdrl6D++ssDnwUgO8ysdjYktoOZ3hM7vZnk
wij+kgb7f/17/SUd6+8vxi+F7YqdD/9rrb/4H74SSGfQcNIpsKtiX+z/IGWFO0KQj6DCj2BlBZzD
6urAjf43LyzcPztV/v7S4Qo49V0bZ4X312+jdiVmTIKXN8r2hufAGnN/g2G1RLkfDsldrcXkRNhI
gl9wfMpz0tfLowPsEpDkpNytC5KpYb0xZ3d5gxgEpCtK/whoEVN0RizGm9RVeRhZn5F1wZUIrneQ
L4RG8G3x4PA/xzTc7/HSrQpzFL6bLqzoQ21PxdmWgNmBzVU1oGDOHF/PWzeR6GVyPCLXXLI2bsK1
a1W+Hj9LqWuSjxNbv/iSTHtSQSx/B38jfPSGSnePSR8gck2Ui3UEuaTpXJB8mp+9lNl9WUCjALQR
Kxau8JXPJmJJd+OAHXl0huQ390NCmAvrA4jmk5DsjGe60i17eetJE/dlX5gI2v6ZVZB6Uotum9Mk
vXY/S6P7RYJUf+/VaXNiBlofqwAcJXpa2KtpPqcNm7fRbg/j4Ds3jqu7kTuYDjNKg7AxN+HYGO62
9wMiHic0o5/5mmqwWYZFUnjO0G/v5KK6LZtMVd3gmRg/4nBoLuyxIdspZT4IpwvvrdZutg02oisW
drZ1I+VUlICnYhzsmc2dLQBE7MexN4cnUOSIp3JGV/bGL5DO3nRGl+hL4nejwUA/7iZmn/CYIIDb
KZlGVREE8xbQvH6CqIoyoMvCggh6cc45744ElMX7NGydBwpD8aRrzvCDlSBYrtKAqTN6d6AQSMJ8
K74arVB9VEEMvsqsqPWZD9Pedwp1IiGFI8jdhER6s4Xqghgxr581T83OYLAxsb3h+LgOUGgaJLhp
4F0hspeHhYHwD2kvILzEQBLU6OfAgZrZb9N7iocgUlBRwz1KQKYbPbKQm6Efsa8bBjDT3iGeyCZO
oHkc+tnEu4FIcbhUvJV3IiVJBwM2l0cNjn9+LvjurOKiXDGnT62qoFbB0ROK597NylUXs1wIT/BX
kZ6ej17X8F0mT7cJ98ncoICgQoSj1BM7cgbsDHTHU6MmkIcZsWmTu5l0+ddoOr5FDFrcG8fZE6V+
Am+Xf3QN85wLKJvghEeiZmoomtJHXEYCoV8AMLz2Tt2tGE7WeVsF0OAn7ulc9lt36ES8HbnVDy49
GanXeV861cZqA1gBrekP24b68hV05Dr+tDvNCsHp93jBxFPq4q7H54Za0jft/sMG7LB3jYEUilm3
95MpfMpnV37blnaPMPPtfYZb45i37fARKlPvvCTreLjg3+OrdEvRYsxRg8ZSH49HOPrGC5okAHm1
rlBa5cmQ/iLQPnyMYwI+GF/Vy2vrOIRWBxI9EPmxaKC9GK5ooEfv3NlyQTDGqbsH9NK/MfUJP+ZZ
WSQdTBghYFj19+OQ83MYeA9Z7ajqnPmtZXwQDO4woEZyvUONBiWzJhOPmao9JcbOB0ykI3QNw3go
lrK7usv8itI+/ajaqr5a2G++WKiz1mCjIpodrbACL1mlpj5Mhp0zqJNx9jJnbeJsqg6Ymgfnt92a
HOIZoSJm9a2ZJm8L6aA+G3E/+wcT2qp3MdmN2HdpgPB8ZzmEF6H2afvl6rmZycDZSOY1lX4iWdLI
WsaYrFymBzpMrW7a1Vbzoxo8uBFbZUJqyLZ9Jt0tLDJ8RgNH9D7OmYUhzbOnZ37ueuviRf0w82mU
70h3RTRULkcHOkxyZfoR/vmFeMTaPaYGxdimrfLxUCtLH+xYW+oQBHnzC/REOTOys9tzpVr2ibgT
lh0cmszdjGZnPKbM01hlizp7WeLKe6mHydvNeS3PQlppwlybsasK+/lHKB1/uSKPNSE+LdPwrFp8
FVGGouEeQnR6wIYCJm6wCBIbBHE6e79YpAP1Lw2dlzIEBVZPibyUbdIGx6bHIncCraPbXYFvCn1Z
tsxSP9H75cu5JGSn2SP8t937oHe7CnSh0mrvZvaQPfgmsRFmNZhnYFeN9RMynFVvw8xT7r2mfrwq
pvQPdGCLe7SUtuMj0kWSfkY7ubXc2n+s5WC70eLL2cbpFY+oBDPIcvVOzRNsXL/lc71lFzsTZFTO
U7gn+A/tzqRRJf7oC9D0B0a9RL+0Y3JsOlxJN6zoWbnShren2Taap0qOKPRqTbjWJfGYQyP9bhCM
JNoWu8nGYHdmLlgmkRsI/BRWn7AgH+IWAQkyMegmRKkQbZEjuCb4xAyXgqnsgkkiZ37xOAqeliOW
aNs/cje0R4/BS3XbMlo/ZIC9X6vERhCUM3TQkJvH/ohuvXpFzrm8LRwAwT4hMWbfGSFyf07b8aRK
3+IpWcM8NhChrUNitsM9ToAxuAI8Ydni4tyx9gWUbYUbTTiPbr/UvLOTPkiIWh9Jn7WM7uc4e3JA
TdMSxADmcpucUWSG7EepKg5BtRojoFRSjrBlB3ripR4nWID48pAuC8K6cgkc3EOjRXyZ8DUubKuJ
60e3cQO5w31lPlWpZxD2KvjckeG0Irj1kDM/Aqji7IFC4r4safrIMW3l6NTGQR1VPA35W1EkQt9W
Bgw0jAnqVkkDM2CWdCZjIqb3AxpWuqg9DmKGBH2N+J6Gl7VKrszQZyyTG1E859N5NIsyahZKKxTy
5CQaU1ny3CHGZ6bTkZCJTiuDHGgV2AYhJtX9p2Eghqs0M2UGVdI8uoBViisbW8hMWegYxdZqc4t5
tEoEgh1GxzMjG8vr4KLE8LPAuJSWq/MfurcyrrG2FOGtby15dWkntLhRiNcQSxkCSPSCJn8EGXLe
2yJM5hBh0jeHEdJBwVnbFgQ44MvwTgkrrvrcFQVJckr3bImrrkgeLXD1WFMZBuGEgg24rYw62cNr
XaigJIQQmCDjk+l5kZVlJOwkWEkAJydbnThHZXrpbeouxSHW8I5ZWKgotpDLJDz9LOMHyKElrKUj
AhVnV4Zeu4Af8MNrQbRB902+IArqESqgRkFw6ErsFdy1RQ7bM8YB9jBWWhW7eAQhekR129+mojbf
yYGRBQfJIHfGMs6XCtojesYeQEzENHea99onFfNNMz9JyU+q7G7TNbN1tXvk9hBR3PFq4la0bwTx
r8i5B1F+5lyuFAYrcq8mMQEJUKH9yzRq/z6Pl+p+moMmxDk0JijHzVpu7W4ROVeaH7zHCaye1JHL
DmWCppgwzHdjcsOQeEfRPUyOXSMkIXMUNb0VMnQI82ZHMl7Fei1PQ3sfxsTApXO6TCf4+dWwR5g4
1Wd2YvFnZSMctyq7Nt7ppYaFnYScjaegTsOAmROpVmxQ0vmjz+Ni/mUHdaw+rbaxsPEFlTGwBc7a
6gm5LUdIrySqKPT61FqMcbd4oS1yHzMpdrbTzKyhRpYek905z8Nc0SegdpvPBOzFJ8PKmmpDFrQR
XrkxxghDcIK9xlXqu3ZRBYdMNjdTXpzmorgMLNZI1HLcHZistNvOS2ucgNAUiNTT5JiLPL6bMrN8
lt2+p5TvmAzhs0GTjobP6au7xeuZVFuFwAZMHbksW2dJYtqNYgke2I4qZ6OXDj2/yusdXYZ3O5gz
PZRbDd9l5pUvPHLhIZBFeOmEtPdG2BnfFpZevuVmM5+0KWJ9hmmv1ogN6VA1znXy5WO8Oahlkahz
ncKZkO+GsR01ZAXCVHdac28t2TwBNcq98YckqpouTCBuLaaebDTP6FjFLl27Jce0uHZkiYY7dgK1
FfWqsQ9xO8XLKVuWOTmVRupmkdVV5qHStUItUxJxdTJ8DSK4zVVSX8OS6CbEOq18y1oWvPg+Wc1j
+iGg9oqjR1+a1HbmE8dieqKpAlUJzNdEZ4Fg64vbIK+jYqnwNRJLZZ8TtfZdCOZ41bpP9345Bsc8
6cF4mRJJPAmKqX7EN4PDAFkeyQ15qT5VQPQSTBMPeW0hUGULhOa2KuLmOhiZfjPHfmTnXE96sGFZ
+T3HZtJPAfQvAG/Xhil6cO5jmVfPfR0yngQjNgQ7/CvFGxLFtoioRcbHaSydB2OKu59hB5BvxwZw
gcRn9pfRK92PqQIlHiVuZdY3i9YmvLysb1MyWUzb55p0M2SXgzFfjDEhZlK55nRbBH197Nyx1Wtv
Aq8P3K63yeTYfiF0Gu7Ib6u7E1PH4hORAJaRMV71jULulxklIpq7dHn3LOpzlJotxgMnQ3tCXlmO
cd+yIYtx7ZbRyIy+3KBcRwHZc//0sK3gyBt+2259LPFcAV0gr06utX/KxUrJ6jxqBoFwYAbrv0er
MO6zYuz3BGOUj9Kakp1pqgCwJtm1BHWbIcLvNPmZM117lqQD8XDFoP8Uau+Hpu3MHy209896MYs7
dGrGrpz8DnEWaL93u5UBAzpLXUJSr29TBBXlFqXx6vhJ9fgqfJl9l03JItaexHQQbjrf+uNMX977
LTt6rES4sP2sv5sb1wbY51vdS+N685ntdrZdrNAmaSPzCCYoXdePKu1/4Sgybgpm60ixErN+oCRt
3ofRIu0i45ffVAsS5Mh14mTgmEgkroDeo9NkKYQAziNozB+n7lpkRXnlG22tacP5nh9dPTh2Yz1r
t3yKa8oEj+nGJneICOe7UVrddjLV8s1BA4FAaKzPsZ/qExt2MnGKpa5fu3aApsif5t4WhGUiDGkR
BNHJOl+hGRQ73armREgCsETsvBpsY0svEgdknK2SnmMzSWZUxtQhAXA6gyujRHBNlKKbStDV5FNt
FefBD2LOxN6mk3zzyc9tTnZnIK9AkFifM1uGWzQmCJ7HxC8ejCyc3o02qR59ZSWRR4jcpWRZc9Vt
jFTesQLrtgn96jjOTvHYxqz4TRZKUU1W0l3fZeLoFwIJQ0jzvuno96qt3/v65zDgvUGA1PnHHAoZ
Yx1LecMe+VcR7KSJHdPhQjE2mihBOhFVxy/kvIaHBYnV1kd6x/YPVpevbFi9xKccE5YEp3ZCOYb4
3Om3tR67czW70zOMv/whtSw2LNqbAE9kWYXuoPKMZTsyh38aSu0fMBwSLz75Y0XIOALVY2PHTCww
HEQqHjp/0wyW3oNd5+IJ5oawT/7xWGyrFO6325o45PUsctp0OCWg+MjyfMBwDt41Vu0VQ9V/kXZe
S25jWZt9oUEEvLkFQJdkeifpBpGSUvDe4+lnQR0zzQQ5ZOifCrVU1aXSwfH77P2ZxjULyofQwMON
1nOuadJYKDYlB/6j2krTt2SM5HgTc36MtqQl/lopRsvtGQgTdTK5O2SSBTSsayrtE/vRHPXTIvsB
CQFIqRk9ebWkdLfF1GruHDy/YvtiPONCm7aErUYb/5pMq3gfK0Ht1jgti6DctIHtMxQdUGVpyAtw
BWbCz1Mq3EuTrlP0m3ODxAGDKW6gRxmQ9qNGHA8ZNs4feahiT12RF3UrgKfaGjGNCnBWlaA3Mcai
hX1HiZVdUHkxvPoZHAtt+1fn6Ug3q/qDinRS6dQFLyngEH13aDu2jiEA4ejYUw91ppmf+khmakxl
aDSNHEzfrMxTv3n12D+RBOMtaUGt3pvsLol0Zd1ibQhMEnJZK1OMg7IOIhmDvmfPmiL030NjZUmZ
F64L6tK4oycsghXUcGCnphGUGhwIyThowD0Sx1Qq/1GvRkRYCyrxRL+sPPgj9tA9exBHijfhQCEv
SjeiVIi7OqfIv45jHmr1QUyKcGWlwu9mbD1AvLzHP7FTFaSVgKGOk0l9sNaAYO77Ch9UsOWmGGx7
5CQ+DDWFDWrkqlu2eYibcSPRdF8rMFAEsasecY6U7gckSFBaxqsGmdfeFVM42fCJGu8OJT8LwH+p
yqIjotel4e5Rv+RF+2GYVQdyXx6fVKgfhwkRH05ZIMzVjbYJHmOWH75PTQJDTSUe3xgV8t5TmCHm
IzbpwGkLlPyWnPxIeJjzaIJbHOxQzoEZjweZ/sbbENCRmUHjRKS72/q4RvzGY9YEMWyZqdsVLA1b
QlLTNclOAf8Hg0j6JIauQhz8M8l15qHSeTqu4kYBWRWYOYh66A6TdJuZeWZtK/x0UfssBsCVhJ3l
bdCbnL6EbIj5R9OYvVpImaPzBPrhfgg6K7erVuHgQI8E0iOmsJ1xpygJttVdgzUqHhlxCehA63/K
LbbJuFkZ7U4OktrC0D5qPuCG61i/dfGHoKgYYkPXkG48TJTFNY+Hsd+EpXXPtnxEWUAHigUwT0N7
wttZVauCZK3DJMNLhEfCGqyxclvEUHJtH9Q0MF+/Qh24U52qrimCJ1bqvVc8ebDybs0eYhdT9qaT
hDWoFEW1gp88xWKvi9SdnvL9a7EHIukiLUvYpHQypr5h4PXwr/ErEbYKKmG3GKCYv0lofuZy+ugF
MTr99WDK96MG4Xw9UYpPVj66+M/QztpNCFAK7H88oktQewSepoDcR2bkVJzhf1rpYYwQM2ArBP4E
Zg/ChevDJPvwC8Cy2Fq3w5sK3K+0PRMbeknJEOiAyyahRgVTG+cIkHidY4LQTFdqqrczTr3Fljvx
kZQA1o9IBizzlPokMrud94LVQtW4RggDY02B2RvBe4oeUugWeqU1zOt6E2dQ5YSwkRXbSv3R2uL2
Ow13gYRpou1X2lBSURjDXxLJ8c6JhTQ8RCpUUxcy6WhslXGMhA04FaQXgDdDYCNy0l3LT9oNKthT
/IhEmflS6KnYwZiI+0NrtHyHUfhivLP6GKBxhXYevotpAPn6ATlC/OLI2bek/hky9Fbrsv9Ig7qX
YUaX5UdHmm76jZdRjhY1ce8O+3F52GYABmDzFLL8KEHNRswmzqQXYY52t76qSPXWylE4bposW8E6
S++h4dXPrRRr5M1LUfqcQiVYDxnOExAlM+SfEVWC4y8CQTzgOoqxhFLpZKCxiiY2CW/VrvGmTSL4
1SPk+xZNXy3iGYVY6X3jieEDYV1/lyk1xEZDGhCmgY/I79IH73c2thjjCpEWKw61Wh+WRBYhiSDm
aa/uFRiE6OXW3lummKKbemD5DsBmwNjCbJKnpxY0auOELOK3dAKiCP8uEAgNJD99q9oxHrEZbBOk
kKG3s4B88qd2K/jRG7SpmrcG2Xz4e4nnTjru7X6DJBdefdBys8SkApQPHzSGhDWgnxJAolC9JiDd
qaxxY32qaRQ9wOU13dn2oNkgPGeCY9WhnaVmHaRIHE7FM37FuAAnsyX5IdRaC39PXq4A8lv0VAMU
YvsNqhsj6GcYnHB7p8LsbL+xku2QxWBf8sEIdlkao0hRIXW1gctafk+1Ubv1WgGZfuCtz6KCvn8Z
JV1ie59WUQiPKcZ668j6HRrYqmvwgSh0kjkYCEARVM/EHHpGLImftdRbpdMNIJwx8/UiZR8jVfOO
jnJRrcI24WkmVqxnasrWK1nB+y5IXrAlj2Fj6QFi53huF8xiDoKkGVoeGkW0T4Ox2da5bgBTwc1i
P2YkQg6ip1r+WrXGsrpBcKYpdm2EfzDM6bS/U5sy61YZKF/4217cyXYlT4K/FwEp5as0m+CQeB4J
PmYc4i/V9Di5FzNwKUVGYcgF0xJ4fGTgk6AfqVqBKKmKrUjN8KmcL12/MVl5ulXElWOyu39Q6JMi
xGDlaib3wzUKK5S+eeFP8guG29k9jGwiwZi8I0PF6209kBuNN4BFuRcyqEpQe0Okjm8kqTO+SbEc
7hHNr8d7yNktsgODUgLfD6Qb9A360E37HJp/TD3iJ1aJeHlXFbDu96KgZmEj8xWEm6pQuGyr0MhX
neD1lOrI2jwWfTftAwsT68eM8hw9MxEse5AazXzEz7PJbpJohPqSZobwOtWFeC/6/lTaYkraSMME
XES6ZBJ51Mm6TKBj6cNtWkzGu4ImNfRHodHRfs8S/cBa8tbEUeLaGoGP3gyNpP4k4mSEcDYtqi21
rldYdagN4AmCMECd1sa0kVPTbNzI9yP5pSQUQ8NGkSRUPwGo0R4m4Q6FIx/pOVE3R1s3BY7rRO+E
t1mEB4UWrlTYLMn4k4mTblEtiuIfMd1GFDCUhWeKognFlS4OYGUIhvLcNyZqkqi0124MuTzBX7zq
o7n21O0avFPj7eQXRbXxa216ieBpJ8Dth+G1GZXQRf5MOYykqx+pokc/MLCuttB80mpnQFiNt0GV
gQIbNHkFdpAcJZaTeCCqSR09Z9IId7wvQP5Cse2tZyS41OY2aYQ+eWpyz/Ad+D0Tb+MOoP8aCAMU
igQ+K4nEzE9EohFD/yMAekl2+GvDmU9TzkdHsZJ6B8uozn8WFHHGV5wEpeCp9tIY4owFd9FBM4GU
PoIZ/WvXwe5yvSHMXut+sIiR4QjNUkOKICDdTdp8PXWWEDw23iydFoZx/V3x/XQHJz/YqhAFkV6J
kuktrBUV3OMQPwdaQV4JZLUnMHc64GTyHGJpR2U4VFAT+0I8ND0487sYUSvxKQhGVnjE2sK9gSt7
l6YjproRVWbepAGjj1qe3H4AF23upLjHlUCBcP8YwhJG76ts0gfEHetnhWe/ausQUcIbr9GxVvCl
oT30spyhQJX733UCodruBo9cI7wwhQdOPX6UCFcbTuvXYef4FZeLA1+mGfbC5IetI6n+UEPiacMH
xU8UTIvgL+bvcOv6uwTyBq9xP07eMxEEgi1KdfPSaDqiMLqhUAbWC4Fkf5jfmFNZBdhgCnJqWwqu
fvY48YZw0jKGok0gnB5I6CWPfLsguaoqNeqveGyrfZdp1YOkE5jIagk8vxyD21yDG6xQcnchXHc3
OmkTjLA0Kgf6jJAf4UXCIkVKGkIDoHm4JcbwBOScyqchVvJjlLXyb1UsrMANQqWDJACo83tIDEju
cwQXAWutMbY1+2VXaVF7oOZm/JCK1twrpqqRVq9wlEAYw4s3PRoLKQ/BEMK8GomPXS53GznU8UxK
w1F9RTiSE7ZrOZCMpsSiqOVNTNUyraWt3Ko8ssLMajCKRrhlhQjR9IcrSwK4WlSmi8BZ8lG3VXUL
tDB4yIcYVCHLKoNXR/4vdzMBJKSdAZhtn0q5lB9qaGzrMO2GO9ES5W9S1UgHGNDaqiz4o0qq9x6c
m1pLV8hlZG4iY0yPBtfIKlFhf3e9iJ+S0gmReUPpZ3gnU5StiZxR/MFjGm6/Evi3hlYYb2I7S9pU
cntX9K21DcHujy52zzXvFckngU9hLCMmpfD/m73krbqith6iqiVTlXh8kK8raz+VxHslbIFQIrZm
uinHyXsrEtyLLM0VmEZzgF4YyOkfjFkTZqIH63jjm3IduF7CebwlSAcBG/RoECW9lz5HUt3/ULLQ
x59F72uiet+qlIcAg9t6C44vu0H3Sd8OFnEuSmFDzooWhfRpBN9AOTMqo09R9qbvcq1RGRGptFVY
L3OMlJPYiLcBFUDGQk0Lb9crLYhb5LeUT4VtiDMkmkuu0kRI/2VCnDz5vknWASCL9NSTwySSIus2
O6p22ToQKHtaKaxYxw8V8zXF0Etb6V1rlKs6CgG5dWnauincl2znWb4QuGlrFMKaiAIxmIQa4TZL
/Cl5GcMJFRIh7Q8ycR0E3JhTbp1zpe3B/bXSJpnS7EEzCXJGT1KgV2YSUltMrUfcMk/c2qsJqu/J
c5r+j24WAxB4Z87FLaoIrp92/m0b1oCllTFrujc9J8xCabFGsaIUtGHXypNK1tkkkcYWL3lEoqjv
GhyT6ATU2DkGlHQxi+9W+lhsOC/wjhqMOESXu0HIrs0oyzMVe8jh0yvVdr++Q3zAi8gfKv6W+qf/
Uggh+6pvoztf0klSA9TzQZQQp0drIxN4wvKoZ19MDFjrCETP7jAJcNzGIah+VR3aEqg0Nt0PDRop
ApZlkD5AfbUGN6a+hWETjpMrk6pE9gQHnOLlmKV7/JaNO54w+n3bDNUjPnJw8mUxo2LRwXe2PBiv
ntnEnTO1hTXH9Im6jvJaNVaBrKXbFu0gHakGUXyicEbit+TPQtlTU73dyGXT3TS63t73ZQe+EaE3
VN8qbdaqRIoHLA3WFzHSMGqbPyiRKt8OmRAoe7B1+bBT9JAUl1mJ+YPQZDHFnY6tQqU/5K1RVvd+
pWrsjT7bRMQ3e8kLpg+vivvnCpIUFXiEKA/oTU71qoBWisijQYC1LixAngj+J92OzLX8phN5vwM5
R+/B0xTKDirKsm3uITXLtvPyh6EY4pWqxZ1JiDaqN30cVtY70rPVAXYphOeAaVHWlZqWqVM1AsJQ
RhtR9RKT+D6Csu+tCRMk9Kz6rNapmZrIVVGFCMZnkARJ9Y2wB/68kJbBFp3f+E8tiqawgZvXBQ88
5U3UcYlnXKVO9NQRO9Uy7ErNzXQ1l3GRk9bNgSw9MJwnjoEY5JKYc3+gfbuppkZ+NSTYWB6JrRUj
Ln4H2gd5EduKZpBdXjIE/NzcPY/YSSMdQc004VhOu8ijPlRT07VyyjXoPwk6qXUCgJhE3yEKZfUA
W6CMIDb5xasCxetNVUTDjQ05+I3mq1VtK3Uo4Ne2WErwWpTITPHFQ4A/Wj28Y+YWQi6y9EpcceJa
ALG4DBEpMCvztz9OcrzL8HrRbkEnVtmKAH6IHa3IpdsRPhpwAbMfvzWZGv0Mh0z5KBF0Q4Ivzswf
AcgmRK9KyKpU833zd0D5wuKIp/5CCrU3SkcAU83RhTLorg6i9D5qUKtZSeAycFgxxmLawp6wHklh
AgORfTN87tJKLO5iD/lZtiGaL4gA9EV3n0IPvgmkbvglcq9+ohoZoAAWy5w7Oe6ArPPIHL7JhaQ+
j6Ugoeta4Ye1ncMzg2ohqSXM3QEpQG7MpOgAFg0lBC81JeTdZKv5VvGa3EdDEMPYq2fh8JaDGgGd
jmIyRAt5Pql9/DGh5PsWui9q6ccOvGotXk2TR+47RsvqTWkH9Sd01m6Er40mmxNwtTY3qOLgsUXt
fHhsYqHNN/+rGaaszaqOIzyMlRzZVrX7Y7a1AtuPDPRT3GbmRkLq8zAOfv8hR01JDlYUv19Gh57C
h/HSNcB9SDpRlDjbMhyjUvNe6uqgHRGzrJ/GUL5N2biWMV2RoT4DtKUWKZoUQjGTUtWFv4FYRJ4w
NhHVeEzSROEptOB35nfUcgv1inb5GayrhT6KBcZeQwjRXHQIfFaBsRwZ3SngxSZ6L3HuPf7zmFmG
iGi+odAfcUlu0pRCGNqYJpTisTBeMsxsrCtg61MUtCnOet3gyzT4X3/JXMdgYTjXHdlqlaJ075Zo
jYbxRgQmizT2FXiwyQR/wdrrpoi3Bre5ZZiSNpPWjhdAVmLrjAETWBLkCiPSen0IFd7EG/JXat6E
mKhcHjxpnutlg9CasNY1QZHrMxXuuMEcLmwFzla162RyOpKHonSTVZsQwnR46/urjnKvfgV8fbrK
Z9gzGDZZQ+ZdXGLXZZ+ipgU2DtuzJ0jL2y5r1phBX+7ZX7j4155ZIhlwnemSZqffhWw+Chg5QBJi
6MLtHSx1N507uIKN+oMdrnKHINO1HPKOTul2TrPCO82VHAbdJlXiIGZpeyvDRYPhCkPgdEfwWRJp
ANDfhq4ul2thJuis63yWZN0P7VtjXnEoUOSTGaUBRlaW8TZGgX4xo9gOk6U2oe2Uq7nfndu5siM7
5IJsBB3+b7/hrzlUSB3wMe5/eg3W0vFdjHlc0ymu7CBpHu0vszGD7eH0GH99Bf7yKo/XmdQXCSxr
CdW4cYe3sOS7VDxRrtSf67V0522FdK/bLTPwGtjPv68N+l//jEvNz/vuaAd3YtTlSAwSRgU2HDf5
Ecm0bPfjPnfQhiSjiurOzlsX219AWWz03O270f7T25iBXpl+aWYxfP0SU+KggpACgF3npP/6JTVp
d2OoUMNS69YpJRGxpfcIkc9qDBA+QFpJKJAb7z7k+q0mn0JKehdGxhWvk5NjBnIKTB7uGFk3JXS4
vn6ElKewASxUg0dFu8+D2fKgeRojvXZ6QXqQS8Smm/Tu8ob8S6lY9Jw9L8JKFDU8SPTFhtQTC8hu
IFFbiXD5K9+LniCyVvvHWsgPYyav2l6/o447qzZhvAr562EwFadWsNcrp23t+7eIdD1d+aoz88FX
KRp3CIMB7eTrUFT1LJ8P+wu5uZ95oe5FQnctUnFGyW9NvUUbFfnKrH215OQeoT5KS8pPWZWucF/O
TgjWSZhecC3L5mJCDMS/Rn8Aal2mIHU17GwRMOtLbMpMaRuTuQM09utyz0+igHkNHDW52BKo9IL7
yGiyYuFrJMpQeeip0bZVj6f1lSP/5NRbNLaYe8TWAMb3NNYBqiLOo/5t8Aq93KOTe4VG2FmGhgKJ
IjOZX6cSHO0YtRm2oOhzIVyHWXAMNpsnxOVmTqIBA/a3AQGc8xvXJn2xg31DaBqhUTwee+bDmIl/
dFMjpZbWr0jZ5G+XGzsZOBOLesUilWIY4APF+bQ/OrhkrepqLYqxcs+/K+oeX5J///OJnFj+DBsn
wmL5FxbQUj8HszZO+c+GlMbUG1e6cDJedOG4ibmLR10QIqEDz0ITIpAqnqJ21BuO0boNQInLnTld
AJYqEtgSPemqTsj5taUiVTDA1AyEnkNxI/Eg8ZXujS1/Jag93aw0g5eZKM9CRZIxd/ioQ3njy10z
WZ5tSG8NyofgUXDGLWEAtN+MQnMud+p0nxKsSxDV4MYxjMuAoccwtrFKn5Q1rdpq2CJh1K3iIX2M
MW7ssulKeyfTZdCerLJ/JJFfl0dRiKhYGkuyh0fhTwzK75KhecK80lYzf3+5ZyctwYVjA9Epi0G0
9MUJhGAJdINIRx6wNh75nXj7dujvlIh/uwGesJdbO4lAiIhkZAkJ4tF2gAb6ddbEaqiQ0JuTCK1T
q8+S9qeHa5WJVNiNVdp9y7p+dbnFk+U4t6gaLBELJQlteR61qH3FvkiLmCUjJocUgfbpIdP5z63w
hENRQuHcgw+66Bep3FFGwxIgx3A3FN+1yiPvdSVeODNTtGEyV8iL8xZanBIUiwsTOj4PH+FgkihT
qxsjece4+XJXpPk0+xIi8CRQiRCpVlqI0GqLl2nXKKOJBwNvuVqQDvD9G7c0ymGXDEqE9Jv2B3U2
dM598rlFl20xSKH+SYV0hVTRcGV1nuw7k+eqTj1iPnUJ1hfHVl+XiTUYkoY3q9oDzgHTYqaq8qKo
XbIjwUSyT22zK9E7++t0CGAwzlRu0Oms08VQl6AhOwWJHdt13b3r3rr7W/5uPf9Yr+31bmfb/HK7
Xq/5O3tnbxp7t9nYTxt++j9/6dBPftpP9oZ/vePXJ34fv3c1/3t+cuYfDn+580+OY7vO46O75cd+
S1vu/BP/c/gx/5b5t87/4P7evz2+7X/vC7fgn/Z7fvzez/8J37m/sltPV5yiioitaAaaJCZyLF93
q9qSOqasCsKnsey4+iWL09qLD57+cnnJnc6yoio6ewf2MbDlJWHbH7VyqhpQw7i/2B0C7U2oIcYb
4lniFNafy42d6xSbVBV11VBpd9GpVEG9U7LIPMZJ8QBRfAe/GpBxf+hkYXu5qdNlpKgcqbJIx3Qi
iLnfR3dUjDR6N/mZYadJ7KK4Xpe4ntdU5eR6lTW/QCBcbu/0rFM04hx0GnRq1mycr+0hsqwUShTg
BdCp1V700sQFopDfDFhOXTlWTw9ymrKQQkahWdcIYb82Nas9qxjmQEvszHgnUWywww4n62HUcwyT
xFDHGXTs9sBw3gxQOFfO279D9/WQAss3hxkc6ngb/rV4Oxpa3OczcUgQy8WExP7xn1e1cg9oyh5X
fMqmW8NDdVPns1/DL1BW3jOstk2/x5TIfitc0f7z23QwXXfHG+HKrpnPpOWnKTy0SXnMe0aeZ+no
0zBv4XVZ56bdKrhXy6gCKNdirNMmFI2NMt8GhqyebJihG1Hn9loUPjs8PARoweUV78HTnBTPseMm
FmupkMwWQ5GOtRtK2TbvhNHVxrzdVQBsnXIE56JI2e8Y9ykHO6Z7pRVL5/JqPrNR54OH1yrSTLyP
F1+QJp4XqB1fgEw2GszYXOd6TpQ3fkvw+/r3tkBsIQNFPpan+OI5ASNjpGzC0yhpEBwWbkTrNk2J
tur/z3bmu/dobWBrBSdcoh0QBm4v3aLDi16y6ZTJlWDh3AqxJFlTcI/k+hQXYV3p4W3fSqBeylx6
LAv/V2RcW+dnThuIzYQ7EimUeal/7UsfxGCKE1IJWI0Vdq10jiYPeLZq5ZXNLs2j/3VHMTFHLS1W
woCEgBnkjFqrwnAMHyYWXvDZCCqIcVyFKnLC7UcNzl8XrjV95ginaY37j0IAf7PoJG4cYwOEkWNF
egn9e6AWqrgt64de3ogAGdTwkHc34rAp4ARXT0F1AFjVWmsMeKf84/Ia/Zt3Ph2G/37LYhjUqAmR
vmIY+JYx3/jNXS7+8NCEUbQDhG9d24QDth97L+oApKz0eD2OV0KjM8uKyFCXQfSS3lSWEYHU6Uqu
VwxHUYkS1bWC+xq82uWOntn4uqRyYSICR4pumRhrAeSjPUG9DK7hHznX1nAlPiEpr0rscP65qVlK
TuGYkXn7qPLXNVz6fakWsYLhmVG9d+H4WNTaHmztL1yUrh3ap/uFFwKScxR7uBWMZV0Jy6KyREOJ
VawIm7I0fymxjKqD9f1fu0QzPIhlkZqPJP0N74+OmBE5/2LEydk2mu4QoDgJBWgV5uOK3MOVbOK5
W3h+6c/1EtJl/1FZOWrLUpFzLrqA5BzpBPOxoMK682VF6N8RQC6j9aweW62oRJrvqtIMEeCKidtK
CON+dKh4YFMo9PpbggiGcetVRf+J0p01HaB5wT0yAEKkbp5qPHaaieLtGuRC8mfEGA2sxxRqbzKk
9AexSqwblsyAX1zXdy9FUEEZHBQ9I79bZMlGVaIBEGAQVq+GPvkvqPRH3ykcN7soG9pPz4iaHfyw
Ifrnw34ue/w3EFjs12bq+h4ioQn/F7eGNEYtP8rFfjshH7Gqc3F4uTzzZw4IqtyyRGBGnsqgSvZ1
NefIL8etmVnox2P0oBQ3RRxjr4l3Cbog8DD24KpeENl4UpELNwO4SXm2z6HmG7BeJDl6vPw9p2G9
TsERIQGs7MmaaItL1aqmKAlnCVYpU59U1YelXKFHUG+jKfhmTtKV6Pf0bKLfkHwoavFuY0l+7b0f
F7ogtyiLl3roHaLawDy0ma4s+ZNNTF1nfqjMvsgGke+iT+XQZG2koInHk8iV2psJbVnDHP915Sxa
WRxLIxJZUxfRSjfCNZqtHtAmGamaGeKVA3DZH7Lk87PLkiUSQPrJodSlUWWZiGcjaPsApTcuH9tr
TZyUnf62gX7c/Cyh/rysp4LLE4pOrIFy/xiQS7JLovM1uf2tvzEs6l/TatW7wAqc1L125p5vm4Md
NzQVnc9lYsaEMImFXJM4MXhge3jO1pYTOP2qZgIdyN6u9TnpznTrrwdcWPbXal4nW/Jv3//bvrF4
J4lRWCgqTGSndbxHY6dj6uXgHefkm361m5yeaNN5vrztpOW+W7a5WKMhosptoDLeQW5Hu9COb4xv
aGr9jJ3yF2Ty3g1WgHLei9urdbV5XR5HKKRogCmRJSVnggyevnjwFhSS8cQFBJKH71gUiOGu7LaD
v9FM384FqPkxkvkY0Ys2FJbLvV4GDcumF2df0QxSEyoz/sQYdoO06hHBGrqnqbmyNU9qh8uG5pfx
0Z3XhBiXZRMNQSD+Xa2nb+mNulNuK7Q3V4gEwYTbXu6ZPK+RC6O6XENRU4OAFmkROW71R74dXJB7
t/5TtwUEezs4kgP19FFch68Iths3xZWRPbOevszq8nGURRK4b532g51wbz37b8mufIvc+GC+YCY8
bSElARh8ke+ma+H36en0teXFOSgl2Kc0UgAhHSUDPX7HwmbdCFf6t0xlLCbUWCSEKi/so1lK1IFm
a2ctyhRy8VRbMNEa8c2XGjutervurSvP25NS7LLd+T47WkgD/Yq9ecWKG9Qvoi1y8E74idkaElBI
XrnDjbw315arvFxeT2cHFZNptinSd3h7f2236Gs0SVUG1cPeUI42Vf7maVfG9OxuBA1EXQGYibU8
duXSxyRwbqO09G7ba9ZnPEn3jTDCcjGk9f+gQ/9tbLk/OkuJCbxpLFA+NXE1IWTrq1c6dJIP+Ttb
R40sDlUj0DQCAxrBHdFT3U4/RAYcoBTwpXyDINVU/JKFb5c7dmUUjcXyD6LJQvaANq1QztwqiW41
5NVt3GuFVa7I3ZWj7ezCOOriYmGgDZgNRh6xIJXHwHtAAKPNr6SVrjWxWPMQg4LJ8EOmyvxpUmGY
ECO7pih7fmPNNUhEJaH1LSuQ2qRqak+91tGsW1whpvIWLFfD7a/gH7XTwhcDMT8fPwaMz7V7NXFJ
9MvNlUDxJGnxd8EcfcU8uUfb28ogshs9XzFUOxEwIeG2XK0M7LSGe4TI4Bm4erCyumvh1tlFc9Su
8bXdAKcbqYCU5IzRszw7222nInTRZ768Ns9uCJqhqka8gbjrPNVH/aunNtLg4GHbgSsqrneiDY1k
63m5C2F1sIMxdaBnukKt3ATVw+XG52WyvBHRCuaJM2uUGn+11o/aRgk31BUxZxn5450ilLCfvCvH
8zxMJ02QX+UNPcPyrMU1X4aeNvIkwjWqNG9UkmcJfiL9oPzQc2PnX7vjz66WOZ37n+bAOX4dzQGR
vHyUY7TGcTU1PotBcn2qv/VTYcJVz+D257j79TsCxstDeW65HDe8ONf0UKxH2afhbPZKV/SdH1Zr
Q0bjzL+WbDmpLM5bgrI2AAcJZbST8DBp66HNQtqCuu2TOMISup2g16C6gqq2Vgyr+f+vauUONaot
i8+dzCt50fMDffQNizgRfcUmS3q+QTAi76UyhH6f6hB3qZN0TiYWKJsI/rQBcTTeQFCu7tOh2jSm
2V/JpP0/BmMuokgK78hlmQBT8VTSFD5E5PHtNW7XQi78JTTrWEMdzs51INYMEqbTw7UT8uyca+KM
ADPQvFq+lGXMxtNeLxmD8IeJ+Iby20Kh5hpm4txZT8HdUogxSJwui6iRAMcvL1ATgkh00+r5NkAZ
ph9/Xl6/0rmzQJ9BEqS8OAqWZ4GB6ISEKRSBf8cRO3jmG9RSHJIalGS9NpFfPUVZRw0eTvjX/xww
v6tBOpQqpAwpVV69Rr0GTTl7NOIAJEqKyEcBVPq6mbtE4GKqUs6OOl15ivcUGtO2wT1I6Bs39sJH
tU1X2pCu/ORKxHA2Vp/TIEArLAArJ1Mbp32nCDC24uKh0ge0DdSfCXCHtHmapMaV/ODTjHkWWq9d
31Jr/d5gJLPqK3lXazGBGvThawnJeUctT1LmBb9HAEGEgosTZjQoeyLYjxfwEN3E3SO1lk2iYSvm
DXd51lFR/tfK0XzOHLe4iJuKzkpGoFQ80SKoxQrhWi0m30PMHjUhv3J+nlvlx20tgiZJaKZB7mkr
JpqeDZ6N4q3ot5cX+bnL6LiReQ8c3XeomAW1ZNHIyPkYRaUd+hvBuvF4yP9rYXc5dotrPU+aNgCM
Gjt1A145WwGBNMIfXuy7Mu+8EXmoor1yJp97gFFeUWTwXJxGyuKqjXr0jjud3mFKRksRknLybkQf
uNWtO9QebC29j4Xp/vKYKuee1cD5lDlVSuy+TEslszSNnHA+qZvwXXUwYrKzQ36r2ImzF1ajg5rJ
YXBVp3HxhnEn23v5VjrqbrgJX7xv5W/1yhyfO8cM8qXU0wGkUCL4OseYgWpjIHEoky/CAsu8C/2r
MdvZxQrIlnIH5WmyxF/bgDg+4Y+NToP3qD5Ja5ieq84Cf451ycZfxy4MbCf5HwRS86RifmNS3fib
Tzlau1gmhuTxGwIMHXLTQzp2ferGnJqaG6Jdjpdgoz3VNRYp9uUJPtdZDH6go4ARJCm16GxVpNz1
Ir6f6XgfK+smA1p7LUo8d5NCq+EepfhBoXCxdMVm6FHy7GOMYT+E6c4PXkPrVTfX/4OeoCzHlOGd
wE9fp20yhjHhOmWDQAZr2+4tQrPY7KfV5WbOhiTgRA2EiVghvJ6+ttNYnucj1kkQat3iE6nH+z5b
j9UGJVpRW+XSikKZrB+k7uVyw2dn6qjdxXmNui32vME0n6HkZ+Nop5RPeSpcGcVz99Bx7xYbLPLD
ycfwmkeDoRYY7xqfc6NbtJgzR0a+fR0WLZaeWfbjcu/Ot6vxUjI5ZQCRfh1VDSlJ3LXpHcqgs/rL
vjN05DeFe4jmdiYJa13/c7nFc0cJJ8j/aXHJLfOaNOyUTOQoyX3HjO6s9hpF6myIc9zEYqnwwlOR
eqcJ0/QcSqW9twr8Bx+JEN3Bu1jOamLaKxv63D1hEeAZkkp2+eSe8LRCqyfEdxzEAVem9r3PcgSA
0WTvmruwGm4aNT2I/bi7PJhXWl0OJirLQ9x1tGoO91NxH7UPcvBWCQ+1uq2QyVOvrJZze+Gok8sq
saVYbSzAoIQx/ZwneyQl7PYaEeDcijxuY7HfcBrMdV+mDTWG+6vamhrYMuJvyKuNzQpzqcsjeK1L
i403ptheokscO0bwkWTYMg2r6hr07VxaHiM57nGWPVXAJYZegepeogbDSTwmSbhGDNT/jnWA/iuc
UCFDui17HnIzvjOGppqcsfKF+zQDneagCNkfgjJJ9mjUUJb+575znc/FeJ5ZIoWRr5ufYmxYoH3G
5i93nn9TQ4o1O+/Kxji3G4FjgNXUKeITYS+OmCqZcMDqSBT2fakdkH+SH7BE3ycowOI3YG3GToZg
Fvu3lIawqI3ya3j1M1MMUNicVRlnqOMyBVsZRl0AciSwMJ9N9SE3t8h1Xh5J6cyq/dLG4sj536Sd
147cSLBtv4gAvXkly7b33dILoVGP6L3n199FHdxRNYuniJkDjYARBHUwMyMzIyN27K20+Zha5Mwh
fgydKILHDyYeGL03hltua0DRMnAnv4XJXiqcSLHQXUdKGpbgKOwPsDptekW2a/G7QU7w8qfpLOLs
hfPly2b7yYSEy6XvO3JKb2spb13DHrry1ipcC6c6zk0vJR1j9IvNE256G1ekEXhVyuWvCOns8vXy
KJZ+vkKvIi8ASvYkar66qp7xhtcRWHdG5mnoUocL/7KFRT+lEXRCcxHonoVkED25NRQ81Af1a6s+
9NXWRMzI+KbSmAx8qUf0JFhBkC/lB8g3/bE5udVJ/Fn6mi61Vspl+GxJ9rDX6MFUv2V7626k5vxW
3VgbdSX3u7Qb6H0ywEjJdF7PkXHAWRIYZqfnmnAT63tU3m2owy7P5cK1pJ/amHzydFgSSj6Q4jGs
YiOJ5Ig2Y3KLrgbAHxqumrUQdHH3Qcuq06pIYEhq46s9ONYMCekjzlen3YivkI+1NmUQh46iXXBj
3otU8IXregfIduV0W5xNBSDNpJ45wS6+Wkbo0NMbhXdaIF2p/lXefzeDlbfg4u2hnNiYOUmWRrQR
QC9LLc6wg4O3lb+5N83O2qPm9ORtpJX89fKQdE5s8lbGWVt0UqiB748MyZS4FX52ye1Qr5hQllJB
+vSenhqWeO7N2/7rEJ7bKBBC9I6D4hUmAu0vTYR2VDWT/NAgm/Q9rlLr6KJKcwd7XH0VJlKyDSF7
PriZ6B89eHa+qbBZ/YDs1j2IkjfCVal5ZB/0TNlnLUJGPQyKVyg4tpALGOn4LRpq1dHRUcI9eiig
bKEwETCgJfAWJQ58pNJzJ6ga+bYaDOG+RBiitkVzGPeFVHhQOkjxrZ40+SNsQv2NGgb1QyyUDVkp
P0clKEqsfhc0FURwovwXohxNuE3VypXhHs/rl6YJAm6FNrjT4NdBFh7k2OjkCigQO/WNygSUOVRv
tR6peyaue+JK8Y6ShjQE3PP+CGmniZ5LDiswpSkYjANFmb7MDY8t6OGNjJQEtFeqH25SKwNZrqN0
JaIVluyRHm0OlAq6IyKngefAXqa8evFoXnU6kh1w6CNJsXWRg8ltKNPVGzkX3YOHzFho55VYVVDG
tOoOcixlgyaD8K1HRls4IGUeOI2htdYu1Ntgn6DU8pHUPpgDURReQq6476NruvfIKqlbQfIh5wlI
taDAXBuDulFiT223gxhJ78oIBXrv9fp1nDSwzMSl/De8ueJDZ8ThNkNqkjelK9MzAP9V/J5Eelc4
U8foZ+pq/VWoCMlbKLXtMUulEfHLIbnlnze3vmmmTh0byi2EFhIFWMU/olwV3soIwmzKbAwQKqMs
9G4Vsv4ItZwVokZVKrmdq2aMPEoC89QeDnD5mMlV/RiFSrGDUgCqzFBRgOd3affdaH0RbfGSopIp
ZN6+k1R0WVRkBdAdh84odoswn0hPCHOQInv2oiR9gsdUzyCc9SFvzIrim6fqPkV2qex+qG0owD0r
DaN2Be9t/RFGhrALxzi/chtReUmbXHGPKnQ7hyaSx0epU1JUbQe4kl3BeNSMwj3WUqVRulep4W+L
Bi0dSMMonjhqGA0tlLpV/xjDMt1CuGy5N50mJAfdFZqDG+RoExp9kf2VAtR5oRsTXGvhl8IzBNNI
tKdGG7/QrtY/y14tfbdyK3S82BJrWPXR/UqVtvihxWQebTnVa9P2UZJ4z7rYeoTHCtLuNFeUfSOo
ybXZQVyPmki/i+GUepHRz0F7XCizX33b9VsJxMOLrAdJ5cQmRWXIhWFT3yZwkUAr54Y3SaD5sFHy
fn2RkdXZZW6jwE6RidD7+m7fvcEW3R1d2NPoje10/brLZffOU2o2cCZqPbtoUI8+PLHXXReJ32B+
QpUxgocQpTtaHDf0ERh3aLf5ki3hZSgSTYT+LQpAwz7Ix/JKLYUI1QP0FWx48ItjgWzADkI28ura
6JdkKbX+RiD2+pSRZ3nNDQtaTzO2ALRRLLhPSWOkHnLLm7zMyh+e6fp3nIbNRiiT4S8jkYsd1FoC
T8i0R8zGmKjkx2HwroM24HVnDboLiXKYPPcc1zsxrGR4HmnWPaKkXOzogY1u1TwLnwR38A/w/2ls
hyhnI8Exv/WUFN74ARLfbNSjbwjuCrY6+M02oYfiQCN229u6p7WbshwmXiBJroqd0VCWVgfDvG/V
otsGYapuszbSUPmBiM9yaH/TYB2FGNeyuywo6o3sV7FP3qIEvqLlIEPtVlXSbWMEteIY6PdudSmK
X8xQIZWKzLowcoRp5eCMlTrmjiVW0S9fTy24SLOifisyy90OSpl/M1S3PkChCo4cRkloGYX6UGiI
LpdCU29Lo8w3ECx0r34qjO+q1Ii/OjWC/syIskdgYgYUtVZ1TWPZeJRwxNcmEUCkXQ6DFkPvKTEm
6sqE8JsHB5pYuUPFTZpY26Kwa4jKBuROU2ElxF+6sWmmIDcLXQpxyCz8Qd+Et2VE5Kq4V7Lwd9Hu
zbWWjTUTU3x+EtGJ2lCEHTo6TmM+T+oBDZpoa/j9NRvT35/YyKKyRZyVyNTMfqHjE2X3ff70X1bk
z0ydBaYwNuXQjnLvcqpp72b23U2crlxL7y49V05XZLbygST7nq5hJ22uNOU1bP99IgYmij/jmIWE
iEN0lqsyVUWyLfzYqbQ3yXy7PFdryzF7t4eRrLRxzhjq6ips3kvrOVpjZlqZpt9PspMVt9zUgBYR
E7L64ccFXvXvIT0Eskipkt8AED2vKQxig5QkPKNOIl0F/Ramceii1x5x0/Y6e2GfGJktRqvEnSHW
GNEfkx/FnXc3HgR4g5odvLuNk/8QD5cXZvHVeDqq2cpEMZBVeRpV50jcbQ/j4aG9Bnr1oOxfrY14
s/bImbz1bIAcilNXKlXSebEc0j25sGrOMUSe6KZ+MIXHRrv1zHvQyZeH9rtvbm7q9F0wy1YoatyX
ELiDV7WBsO7Kj/p4320909H34YO+MRy0c7qP+kq3rX3+K3W4Il5VyT7AzruaEJhyCpe+ZXas+oEw
RIqJbn2rPI3BTgQOIhnfZOtdBDXI0NFRi+AmbneX52BpUwBRtkC+Ux06e8yWDZq00oQYFKp9QW9I
XJYrs7z4PD+xMDvMvSaHhXCCC1rN8D2XPmOQbha687pCxSv4acXxg1r3K5fhYn6F7h/61UBEaNK8
5FUhl1BJ4e+llZ0YSA2JhwP04rVD69pfl+dw1dhsTxaVETY94oVOZJJbC45au2vY/CaSKP6hD95d
9TMsfq0YnZxz7jCnI5zty6wMSf4nGIWoSTmUn8kVaWVH/Sluwm2/T19XzE1jODfHY2NitKHON7tk
VLEoPFeYwCWP5Y2yiY9/BY53izoH7KGO/AAB+ZEihHnn3a9Vq5YcCFzWP5Zns0vzjO8hlUROMd7l
x/iXdyP+LN/CvbGCQ5KXtuCpodmMplYUuOhlUQzQbOs5e9uNe1RVbNilbf0zudWe/L947t3B96vf
la/myj5ZzFIA1zBJOE59ccos61jxqJPVnAW9zZ7qe/NBzW10SwizHMuhX+p79jBc86i2Nsn7f1nb
E8uzc1Cz0InzJ1eqP0zNvicslvb6Buai7Cf6AsOutINNdR38Fe7b1FlrVlqqtcKK92fcs5MvEBQh
JXBGCeGt4012uJdoPn7rNvmVsEcocGWal64XABawWk6tjmTR8POTKCCo/FjWJyRx5t4Fgd3RrZoj
13zrrpWWliKaU0Ozc49+pcFqJ4CvUL405YfiHRtxZSxLh/epiVkMGxa4K5of5KmNY58AXJCU/xDS
UGanngRJjWnMWWoyGqtVecIpWhAGDDQpbS1tJUU8RcHzg+WkYDIHyCMyWImIzjNPo3nTmfFVHSBB
mkGvH8qby46+tPZQ3f0TWsyWpOAZ6qf+FFogZ+UfvNKEOP4RhdBsjaJz8UoAS6OqEykB3EyzsySM
Ew0tMUy5j+G9IaFwbcPB7ARINny6T5eHteRpJ7bmga0s5W6RhthqpY2p3o3qru0eL5tY8jSImcni
U0CALHI2nLLX5Viik96p81sNUaU6WRnDohf8MTCn2olTKHBNfyrptK9pt9P968zd68pKMLs4U0CY
6Q2detjneHhDDNKiaqZSgbHvvB2S8bB/rWzKpZFAe2TKE8rBOkMvQWFqIm0AdMT3U0iBdxGswjGs
xuH28pIsnpunhmbeLAphqSb1ZKiq8xsSwtFVSkJya9RV9WCUdJ2VKD6SQqLZUER+UB+1XYx8gNOo
iBtf/pilnfWbvhE/BJH1+2o9OVXjWhmzEeFNx4h2okwjlv/kidc1nXe9tFKhWHLFU1OzyyrN5YJg
AVNT006gPHb+GpRp2YIOmJ5Ah+b7abAng1HiODHCqcxSV0hA3SntymZa9BAK1P//588DmtQyJei/
eE+nn2ETbryUTKdlbJVgjed0qWGOOhVh/dQDrbKDvw4FRwSyUWLKbPUNjTtEo8JOQ/44J99cjwZY
a4jHvWDrRdkNTUl3A3n7ESrQkudkqCSkLUU76FA4lu4a1yJpvTIXS8Hd6QfOnLhGJmtsprlohHdT
f/D1q8Tf+hkc51dFflDWAJaLU38yH7Mbk3oBwU5AdSsC70H3u63ngyPD9EZy9/KOWDpqTgc2fcmJ
E6VWqAnxwMBCOhaU11q4E8WVE2DRTydyGsLxiTN55qedkMJ+IIInDOUbP5Koua+Cm5bn64+JmasO
eqZSwGC+Gro/HB9h+Lt0522RyN0gVXAUNumv4KV5NldigsWkg34ytNl9046GLyBcSEoLCqO7+kEW
bAov9qd4I28EGoVzZ423bvEE+2PxjMYpjS1IdbAYByJKxS+VsUvjj7i6gTFqc9k1pkk7jXhALk6U
2rIFslMiPJi5hpbHg1IESBIlxV8BFY3Q/CyCClzMXRgeDXkFUzwf2G9rqsmxLIPAh0XxqyOSdAYA
p1IcEczxoCjuI6oRttS0tyq8Psq4dnjOPWYyZ0yt7WSHYW40ZxtapBBIOciiFlNJNhl+Tel2xujQ
Kbxyz843GOcyjBJwpFHEY0fPO6xh6XYzD8EkGq5+BJmIAKOxE5Ts5fJanc8eVnRgoOwwDM6L/VFO
sbIPfM/JK+lnnad7F935XjDQxy0BhkiVub9scGlYCqQldC2QjqFD7etyjU06tIKErLqRvaQ5qvKB
4Uj62uSddQZOZNyGOjEJwp9I3DV9xsnxFMt9mWRC7DvXHwlwb8+Gnu/nu7N1HtcSlvNTCkt0OHFC
GejoUZiYX0Hw2rgoP/iOvC83EAXu9zfVJrbh8Ls8cb9n5uu2+mpo5nmdIvdoArs+RwP3GyzrJb9D
R98q/ElhkNPvhF/XHx+bW2t7e7+zj/008P3DT9W+Ue1io23zrbb9aT/QJsmzP7bf99tn5/D4+Xm9
duCcb5SvnztbAbSBI6/0mBfBaEMnoB1sn0p5tgUi92RonbSS3Th35MmcSceZrkPFrsxO8l7SZKmj
hdYhVXWFWNVOLIwrsytu+76m2N6tLPu5G0MSDB0dLU8mZBfyzFzeyCky5n7goIV3VRUiEtdDd53L
wgq4Yx4//I93/RnWNOxTP6YGXZsFw/JNl/6WD0TutlEFs0zTHxR4inXKw0AmtM1lZzsbHr3cE6sv
KhIc5dq82DZ6aqWYEwbIA0CoQ+qnRbptKiuh7pIVi2Xj2QV0hXfL18HJrm9BJ9qTeq9utDK3ZaDT
QrCyb872JwVDiXohxTyOgzNIfREVuaikAPeNpjloaNFxFB7+9WwxBPpQp9NaRyz56zia0WuUuGQc
o9u+ofG9qyDyFWPj3/sc1xtpHUowU35ndnSqrlYBaYAjJjQjW0P/uRFvorW+svPLe7pD/xiZPT+Q
Dh+GGPotpw+YM8kDUcErR+24vyGzit1ffl8+X56+s05NnJz2RJpzOEYnlprZ/LVB3iFR1wfQygWP
fifvVGS1+1L8KUneIwE+GpLiO9KNUNEWm0CNVjzk7OiwcHI6OvASYJVnbtg05OhbXw2cTmwpLHfG
Tys1tB+F0kiOBAn9Ji7S4fXymBdcn40lckMBv5x8/6vL9B2ywKFOFqgM5WKra1l0gC+Jd0rHpr5s
6uyRJDG+KUsDMhnUMGoIX235oakhdCMFzuDtRgm2zBTpzfHNjdtDFb01MSwj3k1rCNd+PE21k6CE
1u/1JNzlkXgUmrvS/dswjlp3XPmwha2JLAMQbhpqND5yNgljOXQgRPTAGVPJlGEwDYmirLRCCdID
FHUbDVmgO4AhEEcNBL2pD1kmaw9kOIWtGJSNe0gC0/OvSm6GwSb2A1EVFfJjh2oeWIt2yMWdJPTC
tUliRHXARtSCk3UgFCD+L5QPgBPou6E+EDYr5+e5S3OATnyJkihCwcWG+jrnpeYic5+SWAyRJ1Wk
jeQ7o34UU6cd6blON0WT21a59dMVwwt+hV0S7MTDCIDMG3vGwk9dISeRhXK7o0TaJquEjUeCbmXp
prPmSzDC+LgbID4lFoZ7YeZTIN0sLSnJNLUxiwUORggeLfNVLbfAtUtIEetgW7hXirdvszcaDnrz
uRQdv/2R59fqpA+37Zt7KOsuf9aCQxGXo3wybSrI4mezjtR6oQUTIiHK9sj62hLH1mULZ4lPNtMX
E9MnnFzITV+QM64wkf+EZpyGoiAj8zl80HD8bQ0nsnAwkW4S8R/QKBRyZ2exNRZ9EWfYMhvkyREg
re5rmYbxalOtUY4v+Q1MZ7A8TG8OsOFfh+UZuu4FFhc+IqkHZLM3XqQdzWwto38WFPLjiZloDsY9
uZPPwhm57QURBqUcItYbqBFHOhHdHBBlKx6kwNNXbuZFe9S8uNCgLz67/KNybKVKRz7O8uMruf7m
BfLOIzZUVx6hC9MHAGpqygAFjgPMxhXESEN7QcW4huKOG+tn7RZ7TzBfLnvf0nAIZIhzqe2g6jNb
Jc7B0Sd0Bugbfpe0z7bd6cpn7n/8FysUlWktB1c8zyIHgSj5TSADRRSP9fg54nxe/xC0n5fNLM0Z
RxU9qlQsmLXZERLGNcGtawVOSCS9FwItuZrg0oFtBWG2knA5q31Ofj2pbhCt83Q/uwNDiMczI6Dj
WPY78a1PDKsFKBxKj/0gInY5oLUp26Igi39VaUdqBLHF1zjwxpsEPVTjoezjPOHs5qW8p3YsIr4I
HO2zcsv+hfJt/JO2GO1gmClyoENrGt/UMJN+/Pv5gr9UJFQhs4qy09ctWjTcU53oghJWh43rU7a1
soPlrpV2lnzs1MwsykxlNyJfhhlkA3dDf/Bq0dGiaDO6b5fHs2hoqh/RRcR5PYcwWGoh56NKvN8k
BmI4aa+q75IZFU8kbZSfo+4TGFy2uOBxFBTIpXD+IHcwf2/kYiINZh7EqAxHRwHFUnUMd24d7C+b
OQuheXFAhjGd3AwPx/u6UEopu2pdAyRz1RJp6AZNUFm+GqzGgqsCKQWQnE3z67/YRMKAnjCeo/N7
v3ZLd/AMbFoBtOgtbnvMpccy49GYPERrzEMLFxPZy+mZABh+4gf+OkJIzzUaA6LYAXB/LRIkJq2x
0ZtfQU09xljD8CwtG5kVonMKThCNzTyygM0jQQQ2djxA9qIGy6ipbeVq5YhYcEfYGyfySPpeeF3N
xtTQ2y1YQho7YgY8iiRCmOR2l/ggabuV22Jh+iYipUkuAEm6MwepLKovfdyHDiyuMIuJrXDLIfJX
n1YAvxHO3XawFa/kRxaG9z+aRpDGggz+HbCexC2CawoFbARQb3bKTVh0TiIKSB0mB7dLVnIWa6Zm
YYs5wsJbRCR+o+wtB2CBdi6KwR++urns8wt+8WVIs30WiGKtKRQiHGRoN15VURkExD+q//7U4JHC
LxLaMu/D2d0uBmKplnSGMHPmppHKOzfLyduXu8ujmQLHWUStWrwVdDRCOTjm6EqlLbMwbEjQZ+F7
RxuLpjxfNrAwXROLlknigP5NGP+/btrczSNfzxqQlX7HTk12mRLa6O/+e+eeRGWoUXLLimeKe6JW
mb4wcUgacXYDdTOs9+JVk36iIWEHwb/tuuVe/7JrJ188cetAFULiZ3atUlovcZnTD5Nr47Ap9aFc
gQkvLBCmOB4UBsUczuYvaLOA8wNTWiEczcG4H6S1etSaidloBs1vvdzFRJn31tPolSFpRc97uuwI
C/vzy0BmDu0PdP6NFlbMTrBHzh6VCsaTIqy9lRaOOexMqlMG7azoo3xdm640xDFFkdYJCvV5kndo
Lfcwyv62GKJbRTDX8jhL9+6JvXlr8mAqfuy5GXcgLWV2VVJmpXXNsD25+Oa65s6DS8fPopV9u2gV
ANGUeOZhM39zdrGnVV5QxM6YxVfUhfL4bxnlS7R9E0UC4b9ibukBSvDyx97kQyceL3epUQkF9rxW
prudXsyKRldVdLzhudPuE/LE2rC1/jUc4/dOO7E7c39Vyj1RpHueUte4V/ydWjwOykun7mtGi0hB
VtFnEqS7pjrqa+mGRU86sT3bFzRTJY2XYJuqEp6ja3TZCQ9D7N1KWoeiePLvE9Nf5ni2Q9Te4uLP
prHKN56U2EXl7/QuXEnMLe7Dk1FNnnWykmMeek05eQ4sbdteq793VYNIr0efYDBuLu/584LYdFCS
YUX/l/wFBAJfjcV17LXVRBVda0Ct/aa088L4mU65vsB9CQ9ZQ8fSTVoCthWPorb3wx+urjut99Fm
K+fPGbIHER9ey1QYJk4magyzg0E0syaM3Q5mzNJSntJRgiV66LTrXhtLZKCs2m6yESJvV+YWSQFM
NI3b2EBJYPNWAvO/LLYJkokkKVpK83uxlaXaaHKIu/ug+jsxA/ozKs+OTW/lYlxc7hM7MydWzIIK
hMUKCDLUg6PsCPBupeN3+uBWIpbFawRCXipUMNdThv+61l5BpJf3DdtFgGRYyazCTqxsxchCOMFb
aoLLASJaEAhRxD4R/Q6+856aipffaDGN1PVa48zSrPGkgQ0FSBspsNlYjLwVfKr5eEOopy+6OMTH
0vWaGx9eqTctid5X9slCYhOOfGgXcAWw4HPf9NuAEkgwxPRSR5u2PpIGydpvOo+54aoRYrswbuNu
U7m7y3Ynl59FfxN/4vSqYs2g5v26ZFmX6m3jidyVAj32da7uo2oQbTHTqgezvvLjt77JSttYlZqZ
fvBXw6guSSSpIdKb8tQzw4U1DrCpw1LrVRYp6bE2bgS//4DMVd5GZNrtpDHfBdTN3usuHzZ1OKhO
FQVPnqJ87yTvTTHL6E7Q6euOkH22PfRaV8pe597M901RHvU1uFXmubVYECthUta1C+Wlzt+79OPy
1J9f4F9//uwYTpPKVxNfIq8q7SPhzZBf+vgxTqCy3+TeGjz7fNd8NTY7+lSaPMecdJjtxhsR3tV4
6gHV5RVY89IJS+8i//FCJyU5B4/QXd1S8CJXjDyerRpvWvRdUV6FtLdhjYnk16K7rtqd6N7K0Sr0
YmG9phwvEPRJD53E3ldXpqc5iwul1mif/SZFm9hl07RbQ/1laA6AmbLqHE3rtlb36kbVzrVuV+vK
v+G6M6fmE4CZUJ2nuDZ3GUEHbNu3ODU8dFsph4mzsIsA2ihU2hAaFO4bP7LbkG2sO30hOWm262Xa
p7fCuOnUBzl3Kv9QEIEPLhwbnVPTGWC8pP1zV24U0XdEAXCj5u86EzZB10Vx9FktYZ4J7N6EgKD6
gXrrJhJu6/x7ov5dlc+Wea9a+xBctgfyhQRjnDw3BnjWtUfeQng4HSF/hj7z5iAw3DGNGXrhRRtf
j+2eJ5gHFZB63zcbpck3Q/ikNWuwqIVN9MXsbNHDnv6guMNsO+yajuIt8/hMDg5n825Isa2ETufH
5ZdR/mZ8PA2d6DE3Kw9z2ZDa9TDYYnwV9b1dt44sweQxfIrmGth0YeueDnFefod2otWFtNVsrdcd
Lx8h0qI3aPRWhibL5ycydqA+m5AEk5jk1/3jDoOrRw12hrGHny9BMfw5jf+2tCupeTQMAVb4zQiD
4/DeldFGl3ay8knawu40OPuSDpovy86V267fV2JkC0K+vXxe/r5yz3fXnw+cDoCTyYfGQdUyicnX
aBWqzatwxOfVBHPseQNoyt/xINllLG8N72EMvmc5QluJXYvAgHvLGVDOEK1HNBMRM7w3W3igjTu5
0lfS5WeCLPMoc3azkYcUh6FiHr0RUKXhWNFr4B8LgFrgkULL26jGk0kJlky6VbxTj236TzUzV2Zr
0WtOYt3ZfpThPTEil68Q4axS3c8C2GDaJCvB2EJ4z4aAc9AyAeUidzofrGiNeSr1mh0Xj4m888sj
3Z+2HyS2YW0a68PIvolMOC9jfv/Q+mwrWt+6EvzIy4p3LAQUX75kNmBAptDvVHxJ1Y52WBwa4Jhp
VFyb8pXlEvSWG0mZYuB7sXoSxZ033vXDqyq4Gy88NBQgQ3jLoJopqV9X5jaByjcMFLuHSCKJPww9
4K25qntyHvRNs4emM5GsiqDqtCVPPFqIaDq2ukED1PnhynvD+CbQ0l5W6r4HN+C2o1ODJ0DPTVpj
Olx0D5bMEFEhBqM2WzcP3HrWBqNmN3GX2U1dZZtEaD/Vmpr55YU5D6SnMf6xNFsXCDFcVSmxRMWP
hwFqiv4OSo2j3ugrJ9iapdldICcsmhthyVPEjctVOaaUIWiDbVaC5t8ou7OT6M+Y5teAmhamMfgc
O0HhbkyYiWT+N77Km3GTBI+NEG5lziYPZQjhThL3snLlBdcqulDNW2x9KPmbYY784Xs33JJ2R6r8
PrUSJyy2mfxGqDlYj5fXYPlMmjKISLqS6v29jU8cTVdil0ohH6wL7l3vo2JbGo+eZPAs75VdJKu7
XhzJ5BibxLK+R+7PskTBIneD/Wi1m6xe44BewKngFScfNPO/0VeLHgithlTTuMuG3AFwb/vWTeXL
jiXkZHSuK4iDah1u6M3lyVhwfSAkNBBNWQCoPmduksiJ0AUJB0Vao44RCrduG2/rOF8pfCwNETtQ
tMFYCCBnjjISqmjiMuAE7jWaMIWpFSIc/ByuqhrMrFsJO/6tu3cRUXZArNLUBKuPnbb0Ov+HAU+A
J3IwHNPzCpMLuY6VUomGsSk8xka3C8Z0m9VrIJiz5gIuAY1kxj92ZgFErLhD6CfYCcvqR+8pG9oc
35Ra38h95liZ9uxC5WOK0Y0ltk6i+o96J90HqrrT2milqLY8+SffMosVmsiKETVmkZsp2aHtWyRS
9NtsNGzLu6dDvhSTK0O7aZKVnTb93NnJAL/2NAscD2CBZn4dU+qQgsluFF7pkudY9Uo1YHlkJxZm
56nUqkMgpsxyYt15xnuvHKvkEHXvSv+YZFeg11T5plvjoF8K77+Ma7ZpqM17vmoyLs14lcZ3V3D3
sXglpA9l8CuuQVGAbVlLJy1uVDjbZe4oYyrBfr0dtZpXqz4wUhXtjtRVDwmEVFlqrTxapwk7W7IT
M7MJLcXSH4zJTO8lTt7t/Wjrplulf8oUHfTTSlbh97a/ZG42k0TZci3k3FJR9iAlOyG8BTQeeH/H
E3OYsk1SbkYnSz8lGDGSbv8fjoJ/xgrh/9cpjcMkluqYY1ep0GSwxPtWyW7b2FzZBZdX7kw9Z4wj
clwxY8whXq/vQ/1jXGvOXdxoJyOZhU7Qyvli07NqEZpwIkRyrfD0f5ur2XEWIc6mgW7gCPH9vdLz
uOy9KyurtpfNTF489wdQaWDtoNWYsMhfl8QreiGBQoS4tVS2QRHarnkrFTXAxmtBX8PB/Y7rZtaI
ASakAUkSeqWmlTsJBDzVhOI6ZGUK6aodfmm+fEjh3Mp6Rw9DLuB7cWycoicmMWIki/eiUe3N/tlq
Do32aal3ovKZGZ+CslHlB6tON1WWbdTuWjB+QIHoRLW8EtMtHXdfPngK+k4+OAupfOaTK0FlVN3L
IX25RVb/VCwowfkLlEaKJHjzvDC99ocxQABFvDf9Jl77jmm1zyYODt7fr2OgmLNlMppMclVf0uy6
z5Otb1rFRlZK8UZyM99uNc+y47TrHNUKn/04SRy9G+mYCTSZqx4gm2SsbYClIxlYmSXy9JrAKb9n
7mRmBBatNGpFs8f4mxWLtpZ+eBFaGgXyAMeiR+TJeBZU4d+765f1mM0DKTbetxnr4RekQGS9Fnls
Ne0xSigaAynJba9G5+nyHpnOxLPJP/Ha2RHtJbIZ1AJGk3GbkkLr0sEug3QLPsxpQtUWlVfTSNeW
fOF1xrXD63bK5snSHPWoZr2S6j07U4M/A/qs2OSQAdG5Me9i4z4dyl+qnjyVunC8PNqlLOqpYXN2
SnuQUcXM8vSofmm6b5L8y7PETW6+ZOWx/s3o8Jgb10XT2422chkunNyY/uPms5n25aYigYlpHd37
pP3W0RrTpisn6wIq0vxiZXYHgswvWnfACoyBdotSazC8Ib/ObbtRzB/QR0j0+JMjNTK0XEVnjPzN
CK17NjznIfpGwS6rP2SLTGlsj+PHyuwvL/tU0J90x+E5/HriVGmaJ/nATs+a1364jpWjEu9a2l76
8eANYC+vE9WJ0pVFX0q/MSd/zMpfzUYjfS5WykOys0gmTsx5Pm/KYFvTOlRWG1MyoVb50YZ7yS+R
3KYaZDigRxHM2cfCUyKjnkPrvhOShqzN62rt+6aFP9uCtJwRionTdTXf90hSF77ArOhqtwkHmHLr
FpbVB9c4VtG3YVxxkTM2aB4TE2j2H3szR4SCNc6CiukIg/5ADkcKOtuXdjlMRcJVkL+25rOm3dbd
we8bUo+3A9pBofd32G8C6VHPi7XDYJr+S+Ofuaw+6glsKtPyaB9pMx5hxN9JHHlN8CoLTtS8DSqk
2PFLMfBFK2fu/3LU/zMZc4SJCii7lxSMC0TAuXYTu/lOd29dCl8Jz6f80/J/hsZKlmN+FMjTQ46W
RnB79B5Ajf3VITPZNFtfQSywKKfNWDia8l5Ha40jc7+aW5nd73GZqmLUY0UMfyJyWjWbwv+pRdsh
KtChWrlHzqKJubWZF2sC7blGRFO40Fb2YDha/SAam6BtNk2FAOKm0fKdUb8F3lryem0yZ+4sN4Uo
aIA6nbrZy+F1H//d+2sorrWpnLlorQyZlBTYsGRUCz665JiMe5O3TGnIu1FfyW9MP+10Q8ym8nf3
10n4oQ1l0LTTwiXmVmi2QbMR008BIutRbkGWXPdrKspnt8bc4uxgzs1cCIKSxYuPLlKnVwmYu5v6
2trCRX1b7UK7UpynYfca79urzqYIt+I98yfH3P7shNas0UW2jBELEdS7sNTW6cqWm9zvfE41KqRQ
NILrmj052kYA9AAvBOSpb41/NKzrunjz462hrAxlzdA01NPF64keExdD+bAr/M9RvEqp+XSbRm9W
Ds5p/14a0uwU0VsQTb2KJTH7mXW2bjhEkHa2Jvu7vDbm1NrDqwZd3q8DGkJajGI9qpyQOgdyMI6p
rlzQy7vrj4XZDh5EXx5NfeKTkEJ7CAq7CzLHNdSbFlprwHibqjNWcj2/G1DPJ++PzdmONjXftwoR
m/ArvUey8f9I+7LmtpGk21+ECKCwvxYWkhKpxZK1+AUhyRL2fcevv6c0M22yiI8V7av2uB3jiE7U
lpWVefKcErWIokYJJcu30EPRVGSzAFGnMQjBX+Ney5keZH1tZBAdpQUY4N5Jv7Qf/VRK+wbpG4gX
TdUvDT0CPwYp0Q6o2iLLYIELeJsvbQcmc6NBi2BnfWXo+HjqZ3l+14gaOVU9aS6INCWU0ToJDf9G
GKJDwwz8HFjoklqVnR7MIRwOyKSEu1g2pqek6w5tx15AM9hO3NpW44/Bmqudldr6djFb7TOS0SJF
xjSvHUPSoQwwPciVmW/SWn9QJ8neaui79BopvivtWBRmr54B9LXgnKFDB/D00y0jFcRs0E7fOqHy
qtVoxYGyokq1dD+ZniCkZAH72ToemeJ2p9GMtiVJIEG3E7IzJDy0rW1lv0pa4ijmdRpVVNa8TMTD
uuahgcJgbdsayPp5rgAI0SZSAQEmZwYBadNmPhpDnbHsd41ebCKUveYcHX2d/Hx5tGvzaiFMRH4f
GX6Nb0MpgLjtZyuDPFeLw27eDxDKxgZp3xNgLmRFxPewdrMem+NcGVRDdEmeYC6V78es9VrrZ9L9
W5gBc/3HRjgvZjaWDfVeGAnLT7RtgUlvyO7rRgED2TUJDIF3PnsAfpvDFWCiRwmtrjpnLs6WEUDs
qnWMFFCd4G0EvLexXRWokPGxx/lDw4aNN7A9dzRQ3i+v3+qEQmiJWQezAI/iyyStSqyyQ/6A/Aaq
34kBwaoFnm3NmYK15B8b3KLVOWgE0qnBokUEWAaQxhHXTBBBvJL+t9YKcq7rI0L3Ilr8AQfnH/KW
mpYhRPJap1BVKkemp71PeimIh9ZuIAupmP8a4R/t6ajJmpSWCJfL9ikqdL9obO9vVuaPCS4AMqpF
KnoJ44AMGVJQEq3nzjFE/ZH/R5D8z63Dj2QOFrMxWtw6RehJ1UabFponPcL/l1qmtrRfyp8mkN6D
6JCtLRO7wP97h/NyMgU0GkhfIlQoAjClAt0ZwCWmpiAgEVnhojjJzAoI98Ir1rOn6z2q7H4UfF5e
qPUpVHF+gB/EGeGxvWFta2kxw0ifPEDrWx5/LvomxdM8CDd57EvtewMhTxE32tqpQgPZP1a5G02T
SNmCDoR53re4foqVxNWGa2nYqelDqud/M5FH1rhLLTNjYBpUWJOk11j90EAgsQhvTj4Z8x1zHxnh
o66pTMLAhpEEgh/9LbFvJhl4hfJqjtw2RHaodEZA3iqRGsPaJQYm23+CA7aLjgLkKgI3x9Lhxjab
YLNMk5PH0U0/hjeNOb+Zbf4XgT9SuWhZAZ8gQM2cOVvt7DhG2RRUo08gniMQbI+XxEWynkKqRXC9
rG2TY2PcNlFBKkmg04BoZHgIjDsFiLVRf7ey0tXNXdT9S5g7W0HMI/pUEArA53NOK+iLygyUvnVU
Um1Cs6HJpHtFKri02DfzEdaxFe5UJ3KiA7KMS6uEoHMK/kFzk5K7JBOYWQupjs1wD7R+nCA3s8BM
uBTbrNM27dDTRrXAWILsD1LQxXQrQwX9sjtZc1nHVrnb0k6D0B6B0XFC8mr3X6S7IvbjZROi+eM2
YGzaaouGBDisboLAiT1HtLLIK2BI163y47Kt1eGYALmzFCsQ1JzjKMws7wZtaJ0ROwFcbVejpr82
aMC/bGZ1SDbIONiVj8ZazkzVlckMBH/r6Hi6gQjEvusr7UsNy00+TZvLtlbcBaoEoGLCJQ9GZx5i
0SSxVhcpOP51a3tLmsoZhxs1FhWh2Dpzm/zECndwi1krUYFqGydrttXS0UYUlq1sbxhAehcUeSZo
grjtPRtzPKcBDOhp6+aJSRdF88v+cWmAIwykj6jNaWsFggaVFX+ERgDoGKK5DG3rfGrZDiJDDZuu
cWoTURMkDCZDuzfB7ZIU+25f6cn95cVa2Rgn9vg7JYQGZiDBnjT4ak+TttxmOdhZRdwmZ4AYuL4T
Q9zzvYgMI2sjGFLqXaXtdOJ0BvorvNR+AgqHIHmfpdsp2egLBBR66Bxqi+AMrBy14y/gE8d4GOkQ
zMIXzPMhA1yZWNu02F6ezrPsNDdMngMgD3u8jtj6pdLsBVMOfTKbxlO7bwFqS83E6+FNImV8KPHk
EQzw/zAOZl+QrIDsXubORLqYyzySvgGf/0JBZwU6Tj+LnwvtoZVKiuoEauE0kQRmVw+K/ccq51vA
dESYulbjmL2vhG5BwEfU+jK4V0pa5akPwo/Lk7y+kH8Mcnt2DNQilxYMs2kPtXVrTyjSCx4wq1MJ
HgKF0VaiE5zH8s6aGVRhNWK7ynF3M9nR5Mr1HHiBoubuZBeQLDRIT+2IJFTXFlTutFL9i3EC2QJ4
HrhB0aPI3UO50c1SOqIdL8TzNgiJQ5abSNR8tOatj41we0bK0Jm0QEjAKeoQ+t4vGdnIgWub0JAS
3AvfZCK8yz42xW2UTrabJoB4smNMXoimj+o+1p+j6mHqNvaEQnblZekhyt5VebP0W3S1LSq61VHL
e728f9Z83vF3cPuni9GNlTX4DkjFOpX6VMizi9iaJraIsnxtp6IFCE9tHXwx6IY7jZxTlI30qCYY
sao7M6hcUB6rSv/ycJTV8RxZ4UKiyK6iTMtgJdFzFyTs0/xuyVeDfB3Vm0C/HszcD8g+Tg+K6Uz9
q55+Bcs7umkvfwabtbPVPfoKbreC500eO1AzOFDeNGcsZ+n0NSAikUmNBnnL7m9OBxAJIJbUQLfC
y0ag0TbIJBP2lsWuXKg1o75jkje900WvZHUt1gBsG5RFMKNiHU+XMUvqCDKDmGDgS9zam1wAlOgM
Dtj0BoXW3UJrD9qBV31Csy+0IEGhN3n+hLLjLbmJXWWDy+w5c6K9vP237TDstjn6MB57jVwqgA8j
Pqy2oGUWgWp5l4oIQtccBDRMQB8AyCxeY9y6LuoIifdCbZy8eapl+Ihk281X+uIpRFRYXpvnY1Ns
ox89NOPZVibIYTdO13oy6hYQbBPcVSILnAvK6y4b0wUWynymrVLTVFRNWr05jgfBeRd0YeWxNsBE
nOz05jrSvDF/i+Rtonm9dBW0e2X6lzgVtgsgM4MCNahLLGRKT6etbwpI/ipsF2iQcvXqeG+LTHxX
MPnTDWEOvMhttK+DMfPUBuBeeDmAMscBxuyq9duNbbvtR7x5niELV9HcDZyAohKZm7Tdlp4kuI/X
XNyxeW5nSGWuo5+JTWrVODL8NCJjU7uKl7+xg1jfkm00fWG/nw7TMkaojsYY5jzdxoarJe9GeauT
h8uucu1aYC+K/1nhHLZMpJEx5cFhJzK6ELZGiGZHUWPGGbiWbQsVneEAqIAdCn8+HctIsp61gSK1
YeU3krxp0JtnPQXhE2TfVL28Tu27HPY1y7czzxadtDXzBK3MjI4bTyhoupyaz2YjjBQIQDtkum2B
k5nMezN61qcPUjxKNY0WtzWuwEHZq7dEpFO6csxZ+ghQNeBEQDbHnYjWxPsTzPEtoO3Sb6uqwUyk
D//elRCCpjIdreLgatO48fXp0HazbSB3WgHop8y6r5up4HW2cqcCBossOkIHVB941Lc8KkbaDFHn
6BHUtGNvWTTaWF997LVQuY5FvCYrp+zEHOe6jGjO5XiBOWkEJ5tkgeZjos2AmF6ftpePwPfVxDkU
Ano2ECmCxsdA6uN0e0SWNjSBnXXOeFVSdPE6gVtSPaKp21+VG3QHLrT03i23pvqPwYmo6aCx3f3I
3XSvOjI1X0XcT2tzffRB/F0q2Zk2Lho+CKBfEn/OZuTCZUeQuB3CQ9XMgof+2oMYEwBRMpD+g/SC
jw2HUC81s4A9RaE2ldAEAvJd56N9ibZ2Sl/HnJYmKDkEUZPKTv35vP8xy/ke0gxIT7Yw+5R7kwy1
adpv0JFCob99F++Xre0P12hYplDh+oUUfU7f7N1buw1CqtLQb99vysXt/NkJvMsbYi2KxXyY6BDC
01UFwPV0Q4RdLKNWiQ8Lfkp+tQ/d7gPKQpYb7ENPAVMKBczVyXciApg1V3FslpyaDcJMUhYVZsNW
pYo6UOv58sDOWnWxvCcD4/ywKo/6UJuwMH0MrrrVvPimvEle2p+xEzzoyAHT8EF7YWojgCO4V5GX
0q//z0/gFj2vUj3MwrxzZqelvde9K3vNLX/e5YePV4htbcbnwMFKS65FdXe+FskOrqGVTqaAix5s
EoaorWIKpO1hus2/AN/c6sbW2n28lBsA94KCSr/Qq/5gb8z7mf6+PPy1h+eJeS56mBrgiLQYw9dv
b5nw6vCuuBMFZ/L9B5N56TzVaSYqKLSe9Rl+rzvkPKB/AZEC5PROd5adVnGVL2nn9IHXVj541ZEd
B8ONAT5oR+4OUniF0qGcOFbnyL/iyJtEhYDVO5ix+xisbwhkE9y8z5VZGeaIeV86PK7VjqZgvYBT
drR6o6qQVb+1Whr2QAkVN4t1U4nev2sXCmhcoB+IBgtT5u9IaSJLqfWwD2IhCyJUyQ7C58gHP11e
YJEZ7gyPUAUgrYz1DUDcstTlnijGh9REP5QuEMTaZ00j36sKZDL42dCgosmcm4K2X6fobC/Zt4HT
udEmuLe8bDc9Wo/KRt0O19MP6VB8Pei/EXVAWZL4rTvTyWmfRadq3WMefQo37CZpzTGUMLvpjGM7
4A2Mp2ni5w4aZybQPzjQpt/I/nJl7i7P99obh8U8YBhRwNiP5MXp1p5mRQZZS4JJ6EA4Zk4bkMM4
XYOlnfIFHe/zLRKsb12ngiJUpH235rC/NZvRSQqOHr6UkUmNWoO8rnNICNDv5yDqJWHfzl+QBuRE
GN+NjMcUFzvKs26PIbsgSTTPE3jVSzP0JyXM0Aufh7V3eSrZf42zBnA34jukphWkfLmZBFdYVJgy
arp5m9FOsh/qxnJiPaNW/GuoRFl45nIuWeMcYRMoDSjGGfaqCJ0iO+SNEwSmWxo/0rGlaXvQVMFW
WbeIxAuQ8qwYz40PmB2tSFs4PDPOvLbBO1F7TiAK1efqw9h/ZUHoDKmoqLYWWzE1JcSWKLYC78Vd
uYmWDJ2hAxyidFCSB7FFSAkpKJjx5XFHMlDMQE5DQtH8Te9L2qS7WqQCubKukGf/s4u4UDoJ63au
J+yirOt2RQMF2Fb1ZmtAG5RG5+j18i5aPRMwBrQnaEUB+Tw9j62phGM/lh2ukhjQxHY/yZngZbw2
pwQN00wkBlk+ZMZPbYRJOcuyWnVOWc4URJwUDNGQT7C8NCivh6K4CsYQzQfx1mxAAgB5v1LJkERW
HaKLGnPImsMHttVEPRM8y2e1OTLkoTr0TecUkuVVU4dWM3SizNlmCqatkhG/KDLfHB+U0gDHrrrJ
+nlXEIXWVkUbPdmjG9CJpHLXgyanD34lxVuKYqXeg1M2zQ5zbIHBpctQODcF4feq50S/Id49qg5i
aj6PkmokkkIZX67UL+a4h9o96V4ra9NHd3pFp+LaQO//5c2xhqBjRFD/2OROvRHojSy3sBky+leg
DgpVcsLRy1XJl8vbyT4oWYb+FaAT/f4v0sInxrltE2UBmZIZxvtR+tm16AS3Hlul86BeSydQQmnz
u2C4a0fveLj80SssvZ06NtwKWEvk+KLiNUVC2tBcIzToWLtqs5XB8KhqSLt0NJM3sQRv+DnO16b9
KfiatffW8dcwB3mU00RdLAvlCV9johPQniCACcSwDhoAbwlSzwzu6uJFBolRkT7X2adkPQjsr8Bt
iYnkLTjJNQ3FeM4V6qnS1Ohkw/yTxwZRrhY9IftCyE430Nfq2ymwhqLa/NpT+tgm99zQYkWpJm2A
780eosEHneMsGdRW/WGqaBkKPNOK8ztx9py1aB5VKbRxqalm+VK06IqyO9II4r6VTXVihLvHtHiU
QhAEAn0+hLswjB1Dv29Ajo9Kkt9pfwFegzWU/ZggDzs+3KZJOjOfFtyadix7JlkcK35W4vixKy1/
ThAgKNXu8j5h338WGfyxyGsjI2xTkqFniE3geSuSbQOoKKTZX2T4MTDgdzREPWjT5byBBCr2sUwA
5pXwJKOVtPyS5bfLI1nZfCcmuOMfELUaCcOeykmxRWKUGpPPYAdgg5ugFUekl8v2VncGaPygoWGg
UszncdQpBoCsrDGkgg6S6rfBbRNvLLBhF7N72dTaHQy2/z+2uK0+FPYM6j7YMpdSvpshlG3Hxn2/
2JtqADpaJdID0eKWKsgo06nN5rsA+R4PNHlXfZYnt52V5z8F37Ti4E6+iTsZ9lCNgx3jm4I8eVLL
9lcuVzdZln4E41OOAmAaBO4Iigw9TeiioXM1CD+IEYp8zkpIYNtIx+K1C65F0ECfHpkqVAETrwGt
A4PkWL/1nWunzznI1wTDZUePPyjHdrj3H/IYdSC30DTqXNBDhV68DdwexWyqUX3zJh1mt71dvNwN
H6S94V02vnZIj21zD77BHpLZLJltkm70LIGKlb3LQbd+2czaVB7vMi5eKEu9TyyGuG+Lm4FR3rWg
ypyezH77N3YgOgbWVVC68x1eS1uUKPnBThw6lrwxw3RXooVNCCj99ir8mqEU8I8h7tho+jDFao8t
OlgfctRvjLlDdjkwf4ZRsVWzVyitbxVrourcuXn73JLhrtft5wqbVSnSm2SW3djOBR531U8dfRR3
bkpgISZwecNPMca+vYbQDEKvuQmoMpp+plmwqGt753gOuEWVJKmXGoLJ7meUEToX4mwloEl/s6JY
TSAZ0SLCVyJHeSqaKQFysq6cyKz8oCyoDhxbqgiu4/XJ+2OI/f1RVFUmRjDMSYueieK3pi93JpjG
LB8ygf38oQYikbz1A/HHGncdN2PUxkDt4kCoKpIAVLbbjQQRChARXJ6/NecC+vT/zR9/C5cQ4dEh
6dY6UfzaogCRyW7e5U6nP9eRa1rp9SQiwVnLUiLKQIho4cEMJXruRk4DgEC/+yiWfNpO9UQVIEOK
uKKZVt6k6uRIRuVb+m+o5ejFJ0EnMh5fVC5s1+jzzeXhr+3R42/hVnXRSQ2SSlzd7ZiAdQVQDHes
1cjV4ijdXja1tqTHprglrfQysxINptIx3GWDQsO43yVL7iwTcS6bEoyKbw6e+2oiE7oRHF2RDmWN
4olKtoZ5f9nKamxwNKLvHPzRkcCuyUozgJlAyjZ9rD1LJcDzeudJoUozMH+lCkCBo7GZTJS3h8Qz
QXDfahqNRxHf5trphLMlYP7SDWSduTvSksdeqnVs4zYcnQyU2UZnOq2t78fuPVbA4FssojtrLQoD
/QtAKhaSkipfbR4R8DWRBW+qzupPu+lj2pZJBqNF7dYqgTZNqAgO69koFWADUQJmGpOAX/Avq0Ee
IW0sWdC2kHd6MjsjdAr0vao8NcMPYU/v+fKigsB0LAELlpGH4btomILXsEhl5Lz47/7u8+7Du3kI
XRE19hnVBCtUoHMLZO9MogZarKeONZQqtY+WPHaedAohbUr3kK6mjrcVVEfsswPIKiJsBpH8ROLT
5u5kEpCsJGEVO+4Bit0vh//8+P7BP1CYxS/8eP/9H/6woTuKX5DT/u/fUc+jXkH3e8fd3t9vv+63
7vX90/3T7yeBq/gmQTwJH1CcZeLvKBOCBAVx/umcADSka0HZQ5vWaR3f92Pn+2cbCW7Pc5ANMwTI
PEBtyD1jX50akscyT/MZk+9eu67v+hi0RwXeaG2FwXEP6QfoMBt4WnIOv1HtPK/jOka98fr66do9
/PI3zx8affYES3ze+MWGc2SJHaAjjyQXoRLYESxdHw5YNgi/C1ze2XUJA6wGQZAKVOFruKHEpY0O
uRhEV9cH1305+J90g+3gbAUH/TsJz2+AYzvcQJQhL6O0hJ3Dr1/vj4+PIV3oI1TdEUQCpsD+eYRp
b+8524evynn4ehgp++drRtE6Yv8SOPvv2uH5FwGNZ1vo5gDlyenUAtyiFxGTE3bZcdnd7jC9TO7e
2W4dRzD87//YJWNc6DiaBaDzNTPmYvdT/8cGJxOW3K0rMGUw93JmSoNiHdJH6I/iC4by1IZzZ7fM
1IGdAH/Hjj1zBBgexueyX5d30fpcHtkkp3MZ2unUt3UHmzkwDvgNhXj8/oTRpk7sfG6eN3f7u/3e
EyzieejFtu+RYfayPjoffT2QSE5hGB6wpL7/uHl1bkROZfW8H1vRTq2YoUIgpsGG5x7A+AnvebfB
Tv0p2ibnaWZuONyeNOKsYWB5GHpx/d2G3ogsnGNXmAVD08BFBWUQaK+eDkVNykJKIZXBVurapC+D
33uuv7n7qLyPb1fpbNkZELw11o//kVnu+KdqkCM9BrNsf6T0pXdenlpvxHUwIwvQeoPrmjgVFDel
Rjv8k+GPzwDRAFkAJhFqUPTC4XS6govJPsvtcvPB3RdWEUHCRvvP0rJr1D18/4aDww4Pu1FxjbLD
yn7D7/jZ49/fhwnHCT8uO8aXz5PBzsvZGf4zXfwjRqqDupdPvur723z3P7c3+wr2LfiFG4H9iL7g
HK+NeQEEF8h7iHAijuHmpSxBeKs1UJlghhFRfP/ARf6gzxj9jXPF3KR774uCmrOYBvys4JhAOx8r
xJ0J3KpNG6mDBbtDPze0N9BjZKNHJNU9NRMJyH13Ep1MM2eM88pdUkhJZKm4/Ep6G9KQgqPOGegn
/rQAv8X+H0RuHsZLMezN/s75sfux2Xkehv/1df8b07Lz2UF6ur/e3rv3T0/X99uefoXuSH+L0mZn
4TniYzYpCAjQlwR13tOTq6djXoAiAw8S9LQBRDwjY+otioqEej0FvblB61K8C5siEzjZlSUBbYQO
1AZAdqgXck4JvW31vGhj6kwKuMmBFgW7Vbm86LOeXKUFSCsEm5/f+8DZIHbG7oe+l6Lxj7CmL81m
WCbwBALPVEOR3faIzcRSvct2zrEfzBAqn6AF1020QnHjCsdYRpMXDCloR1QMVHcmEONEdIHSh+pH
0ksY/GwLfyqeibmBVsZMHjLJs4yN4DvY7cHtwpPv4HdhOtlyH+A7jCSgFgn8zPbN/A54X61CcxaQ
XXsTjlPx6gLQOiDTJQG7NXO+lz6A21ntgv6zmeADNCUC/sQKqS5D3UGHJHwhp14eBl4D3pzLw17Z
ziej5m6EQK16PRlhtJsiL6muGpDKZJEvDVtpev0LU0AbQSQI/SeEb79oA7snkLtPwQRfgjh9UxEv
a9AUNbiBCNvE9szZVCKFYEAJ3FTwfMffH8UjVlqaWthA722yb5cOesLPi4ixe90EBJLxigXAhkdP
JbI2FDUBj2Y018DYu7PylYUvl2fsPBBhZwPaz/8zwgV0URMFC7RHU0duoRAOwQ+59SQ17F/yAUh3
A3mfbZgu8kMxIYWeVdW47yowuXpTL8W7NIt10UNo9ZAcfRAX6KH+ulQxqP2cCMwustNEyKdbrh5c
myAdiO7teFfbftwjpWYeYt1pFNEHMAPnK2uilgg0oIUH5unKki7VFhPFEFaEdjrFySVP1XaGfNBR
L9FjWkqujf7NEUJMH5q+E6zHWZjyvR5/rHPrIc3arM81tnApb6LuZjEDSuJ3a3bH8VlGh2rjt41g
xOv77I9JbsbtMa2HosGA1eBXlv6Yq0OufV0e1qoPAFfW/+aUi6vLWl6UipmAuo7cfKDInVu3wwKR
KpHSt2gw7O+PzqWWl6gyl5g/NZlvyv6XZMs+if41+SS3Spwnt1PwlzQDswJYXwRUrLYZLccE9a3Z
eKYtcNssBLu0Izm3XdpFqgOWAl+z3I0j1ewbw9hPxSaGUFh3BbWQy4t1XgLiRsd57Bp6pUkvwV4B
ZpaX4Kul6nZ5z97DXblLfgAVtEkfsSHfdUE0vLZ2KtpfIAOHxD7YP07XzlDrrAlKO3UqdLuOb2EC
lQ0RL7jAxjfm6Gh/9CRVctRgQQaeBpA4SilB9yxkLS5P4VokdTSS72zPkRUCnZrRqGElz9RHMqoe
SqzyMKYAzQsO79qVjvgdknFAd0HZnju8UNTSGjuCZg1Eq8LGzyGMMb/0cU97/XoMNpeHtTp5R8a4
Y6xkujENCoyNwegZ4X2iQbh6eL9sZHXujoywjziauwAeEFEhjJi49shwyA0/Q+ZdDkSudnU0EE9i
HcdoWudfPlZXhMvc4gqvAO8pP6ZhpLOeu7riNTXxrOghgxyQUuKJUDh9487qbTS9Nb3gM1aH++cr
vvOcR8MF3GCIpQpfUST7fHyb9Cs1ewgkwdFas8La8yFHaYCb9ztbcGTFtnGHGymkprvlRktd27qR
JtcSqQSszSjCa0bzDF0qIHJOl86ohqgdAc5FLWOCePZrC/3RMRHwAp2n2OCeLNQSoHIDkruzl+M8
KpBQZ1YUGfo4fVZnGtSaSjBUkBqaVPD/4PGBHm/jhanVHyxrqdA5MM7lYTLMFj3XVmbVn6OEXCk0
FcvQJs6SRL1rhRn5lNtMT6BgF0JfsdQLufbbGQJenmblXbcfBnWSN1muT4hMGq3SXE0tQlFlc22x
0EANKK6K1N4ZzjkD+lLqYwj81gpxi8DLFciJWbSf/y0YjE2kDpwqoG4KIn3uXqkqRa0lExNZNyEa
UxPzK6t0EdEG8wn85WWBJABCA0xCiIf8BL0WSRDKxaOnbK9jKIiGRSTwgavzZUMpjMnBMj00btsN
UV8vSwwtWmA93Gn61aAHyph0MBXUIljR2nBQr0evJoMjoFHj1FaAukM9g2oCfQQ5tcr7Ibu77P5W
DSBjpwAdRYD+4gYDTlVdyjIMBs35uJx2SffxNwagNQR2LfgCnnXFDpMptLUIjBGj+dvOZMeCjo3g
af99wfGrjq5gdFhj7XXILZ9OU9mQvG4SFBWnNtgosWcTvGhzVzJcVX8Kk9GtpX1hMVZAgeX16ftj
mP39kaMbqhD8HFmaOWZdvIFR1NFCIjg2a9vteGzcBaW0mQUhaYwNrFroTHbVyZMs3Z91wW3LvOXZ
HDKUgWaYCh6a3E5AG7lpocqeOY2pBE5Uf0ysaWR8bobkzp5ACqIV2V4GPvby/lgdHsTe0GmqYY/w
Vc0c5ccuGGB2HowI0GvVTRPzPSvB/SH9vmxqfZvgnmBk8ajj8UUpGcniwmC69UOlOkawN8vb2biJ
4h1RP8t6q+v3Enk0h+1ls+yMnk2sgYsD5WhZw/v9dI9ocTkjKMAIjSa6I2joLH7XEB+10o02+pdN
rd6IYLf5ZgPQQBl0aqqONIK2brhyqbZvxpg4yqjuuzD1LptZWzMk+v8xw0XsWav1ZYdOVYj7qgNV
R9AOgvM5hmRZ0meC2RPZ4i55LQWPNljwsWbFq5VdF+khq256kcj1OfifXU6ougKhCBH1MxGVMI/n
VsVt7OAx8tm3iVPLPTWzCKlijeZRc5cWmVvW73EjEoRedSHGt3gBspJQYztds1IbIrMm2B51h+dd
qzRo6BXCvkVGuHd+IpsFdgaMxGP6NAbyowlW+subYnWb465CSyWLL/kmYWk27WmRcJPMUv9Zh/Gu
Gmdgie2tNf6qm0Gw09ceIgBH/WONG5Aq45EPuHLm9MqCQFruPaRcaTi+WZH0HAz2jaI/Xx7fOcwD
WwR9/hD2Rd8/ZMq5w6WbqpTHEkyWUXU/Ao+kVPFPExT4ICmiIwTL9UJxu6KqaKC+qPbskl5ze6vy
zEZEorA+138+hTuAAcCmWVbj2rH10aklHL2brvZ6IIoyUZ/oykRDGE1B0hw3A17K3PZsG7LU+bf2
4wTB93aTmG6kAyMFGK31SxJ1EIqsccsa91Y3LHmBY4j3srH8rMOXKSSo0+DJZF8ZIk64FecCyhRA
LQAhAX7P4JxLWzX6QsYe17dubpD366XfevfDWmrBJbdyt5qI4vCAYMjLs6YobQI3fJMPmZNClaV5
NMatLl0VGvqhWtqAq6yvBIXRtXkEOxkBWyFGhnv11KlYeQ/F4wA3XbbcTbUTFdM18XZ94g1dK2BL
WNmLaBdABhxdXzbBEE9NyZLRhHKFO6ftresJcQWdekir64AiBql5Z2j/Vm8RgC4YRLObqqKJEAD3
U4NLWE5BKsFVJyPZ9JJFO5Q0Rpyzy+d9bW8cmfmu8B6Fdk1LKr1jZgI8i5L2AHxuUBF/IgJPthaV
gNYfEDLIWaET6PvvjwzVtt531cI41aoGqrJoG05pV5D6es60e2lq43srntWPoDaATyzK1I8So4/Q
LWQUtXN5zGvXIMqyNsqBTEoMoKrTuZUii+Sdhe7AJdlXaEDXRzSoByx2p6rqSzIcGuopdv122e7q
dj0yy66voymADl4+DRFB/D5J93WJgxgZT2VkbSR7uavNBEpqQqlQNhQuLDsZKhdX68EUqG2hZk5F
PqfKm4YN0XahvTftnand2t3PPvdrdPvqyW4MBE/INX9wPM2cU0VTmWKCDhLX8fQrln+NxM8Wpq98
pctOaLc0FiVZRRPM+dWlDeq4NGCwnCXIPz3Xy88cvCGkTJwx/6VE28vrueoTLMMAYFG1Gc3Q6Xr2
Y7eUIWsy7WQ0nrbbzkSDmeXIQ0jHVpCuPmdSYP4AOQU0hKNdG62Up8bScAoGKcbYVKOSkRuPAQAZ
ZyiS5RqamZXgQwuTykujkVyBCfBBAk+kO5qd4SABbOMSj0TtA2ujB8gAyjgoauNpzTkoe6zqRC80
7KzA8ky9utaSTdL6lpRuakgdXZ5qwpaO38dH1viMXpmoYVehLR1tVLe9AraOugFxTHcP5+VEpeaO
eeIWDTnUkV8pLnHMnRE/VskeTlrKf8hgHb2bXMlVEsGHrYScJlYGdXCkz9C+xrsStZWQUsMsTKiL
pnV1i6thd3nsay4arEjoukJ+wUIn5enKg3A6Ankh81ZpbKbujEarBnJZ6CNvljr248nuHv69RYBv
AWoE2RpSMtxeG2pUzKwC+nVL3CS3fdgiTyYv6aEelNgNwq6ll+2xEfCLi9cIoCvASIC2mZtEPD50
CUhmPMpbyQ363YIdG31etrF6AR0b4bwvhBNaeYxgZJBsm05V4kyh5GW66nbJSMth2izIpBSJfT+Z
dgyyq9+CD1ipQoKp6886snU+cv9a36UE8TyCeTtxyvpt6H8aizcqAEs8T+SQR3hIvF62ubo74Ziw
A3FINZ5+JZelME0abJ1sBMFS3u7HQNQKv7o7AX1FYhVpKQB6T0elBEq6AFiDTvt2L2fXJthHyMYe
7y8PZNXZoIMYaH4FjB8mdwasUm1qo2TOJizuUlW6qqP6YbZiL+z7myhs3MvmVufNRFQJ0jr0wvBY
d7kLxy6HaLLDmrauW6O098ZiPV02srbrsR3+McLtB+i6QMxpgBFdn9ArWFMpSd2avF22shrsfDO7
A+9gkjNyxgzBbJGkBva9lt83o+IkdrWLx2grBRVcirbtK/t61D9N+6/iLKRbTXhIbD7V4s41CDAi
O4htPDx6nLL4VUETdtQQf4gC8MDmm1z/NZbTBihtgVc+x5yC0OzbJuu5Q9zJzuLRWVOmHuyK+sJC
D3tbFiAXmEw3jJ/UmWwlybj6f6R92XLbOrDtF7GKAzi9khQl2fI8xPYLK05iziQ4ABy+/iy6zt1b
gniFyj5VyatbABuNRvfqtTr63MbJNVorgUvAHKkTaGlhyjBDgtLbLyRLdoQRQHp+Xf4axlmK8v3D
UOrWlhouOgSnP6yNM14DzlxAVE7pAoXF+VVi1qruF26aveqROr87buHuMS44gLFzyoOW9ehPgzc8
9+N+jrwGAqw/qpaq91WkZ1EA0ltzmZbOGfHqYewhHoeRYMizWkZg6wn9zTIeD4GulOPvosqg8xW1
adiREdwyQ2rpn2AIMPfVMOXXU+yw0Y/idn5kbqs9017N36OuWYBxSRdC27krD1C9cW9yldeSGv3a
zmioHtp4HawBygDZ5GUHP7Uh/rVVrFnfoNu7p7Rt94ZRl8HkONGiXsYlr8izw77QWy8kVcTG5AkA
baefZHQSO5tnyM339DmqUGYwZODDs5MuWBDu0wG0O1NWJiUKlhRZ78FiV5FMr+csQi42CPrVKLJh
iF3kuSkn4NndIcMqtIM6Boy/czs08v00SMLWt4ue3NbfltBEA7+MCmItIeIzI7PjKUJ2wEAo1wcL
VN0OEb48/Sndzz59ANeU5CVxXpUSbC7Oc3SenUrvuYU3oz+G5Cu/HjZOMG/rQ3Hb7EGzEZp72Sc7
e7sIBoXstjD71rI5DKrb+LF8SQ/5ftxQX328HA9WnB5f7Z+9FNNak6aJNbRLUhLaIeibu9DEcrgk
DZBZEfwvqxLU5pf8avw1B/FDdADfqRL8NdPS6ZZ9p/DH3yjWI5Abw0p2iMDomPzoAr5JQ1vSKTq/
0AQ7wq3CNNKj3QY75EEL+a6/bjeIC2/FVpZ0rB7bo4+zBI6jBc26XSI/gCFL3c1RELf7SH+5/P3P
s1IkvOgaanhCIurhCJ/aQIeBq/2cosxavFOwMyOVqflmsh4jO3RcyOZ82WpY25Jq1lnS9m11eUwu
59cVp3fMhEUWZM1LP1rkrdPeS6Ndg0uglp3bxbOEWIHlgX534f5DHUvwPK1gRadjpszvLLapjQaw
wx+1+oZb34MO0cbh4AzvFLYFwiGIZyn94MoXRNLjgOoDAirgyRXMUxJlLqmRYkExbdjQsNrVByPz
6XW0W+qtWzAeVVvtKf5x+auubO+JWaEOUWS9RhK6PFa7q5n7ivEbOAnIREueTeeYMiQTmDDAoMGy
OPCZnDoPir68RzcMBXLeQpk9SRJ+g/Rg+EoZyhEqYQAjWzkdP52KsNtqHCgU93iOMgF0ya4Ge2wf
C8ytxuB9m8uXNiX5fVMo7JO6yiy53c/rF/itqGNqeFCCie2scZKW1FzQJ4WvP7BX1ys3hu4lgbqf
r+qw5p763O0uf4SVa/3EoPARoEC1lI1h0O0eDBAS2jIyjLWvfLwiIQ71JO4dBcmarxkb0FjXCloi
qepnJLi8kDUnRhEYqBIbdeezYRKl4Q1LNeQnjoXuB8tvKwO1dN5KIEAr+4XnMdL0hQUQtIrCtV6V
vMkGjEn4zBmCVEHiOfqXF7KWomCyFzwbxjL7KT7iBjA2DrzFQvQJEOONXm04070OuPxWk0mXrHwc
1EoW1JSGbhbq9qdHg6uEFhyD6CgOebz6aMe7vt5kucyrV5d0ZEa4IvgwNCAXQy40bd0nUMrofv1o
Xxd30X3q919V7OWpp0MMWwkaSWg9r4jhGnQgBg9oDt72oMQ7XSEx8j7Kc6xQezKfyBXZKJvskzx8
mreoP4Lmb+9UHoOqrOene8Ofdhl0PSUBaMVlTn6CcMRy0011Z1o2uXq3nJtMJpi0djueGBC+Yqam
3ExdGDB/GanXR17qcY8EqQ7h0A37tGRF1rVE6XhPhc+ZpEXCswQemuzZTY2xOZA/z1vCvPmq8rQH
ZTv9gESV/2o895IUbTXDPTa9RIGjZENRCqMgOpbavoGkdp86Af9BvKb2tMWR/P4xD/8+QJ5s7nKE
jiwmQITyIl3iylh5qrKJx79u+gsuKoQU6ABafbmsqdLzvcWzXU0la1g/5v8eguWDHq2hgfBMM09Y
Q1PFoWuATm/8YWECUgsvh65VOyDAXyb6FmUrwRFNjgI6aEcw4aY9zCZa8M7P3rh1s0QSIldiPUQD
/rUjOKAFcU1okOClGCv3E7/phh8Kk3naEhiEnOzEhuBpuRXpHfpQYBqJH7MIXbhyU6H5FA+7fr7R
24e02qvuz+k/XJcnZgV3Q/ncVVJnCRbEZxj7YI0KKaJrQ/apZFsoOl1SY4CbYXmR82TSuxaoWSMP
LruDzIbgdlM9R6Xew0YbP87OrgaJJ5HOTa9GVwxzgvABT/ezIiTDHGdMgPb1G1BWMzNwwfQFCvqi
8m31BfJxJH1ti6cO1OWRBhXW4lmRZR6rTy1MDQAvBPoJ8HcLbl93TdnxGm7PmtCAeHgZVhq4iBtQ
rbkgIRo8dTwUUjmptd1Foxjoe5yE5flweqh7M7HaaSkbtsEYRHv6OWMkvvFcTDLHd6ZPb9RH6BHL
pIzWMtSlP/2PWeGjZoqRYRfAm2dtbbwrxzD2vPZ69Nlb89Rcy56xaxHl2Jrw8LOtfJ5azUaFstxR
coOZVKcD7n9z2VGX3yye9SMrIild65YO6MJhxWzfKhqQ+caBVgjYnrsxjMq3y8ZWU5Jja0JKoinN
ODc6rIHTfTsGMT5ZdmffIgXKvHKL94/+FqNelDw+GVfQzcwCyNtxmZ7CWu33+Dt+j4cf3Qn1yGgf
QTLYn+8+Ui+/mXegs3pyN3/0fRdGGLSh6BxeX8vmJNe9FrgpC6Bp8IILXjtTLa8dFalg0QZt26KM
7NvK4+Ud/v/46L9GBB8dZoC+2wlr60MemDt2i5riz/IwBBGY1ocdk2V4qxkYYtA/qxLclIHoQ+80
GNS3WhFG2/E5fqjfxtnXLE/1ZEXM1T0ERl9D6g5iGLFcgHEC4jZLvpdWSJ4PfbYbZM+cdRP/VHtF
+fl6aLMhHRHSSJl5AGyPeex1XHKNr4Tuk7KHkBjzPFcVJ0XZo05Hr3JuNVn2vxI9UH5dmu86oMOQ
AjgNkYUN7Z/BQQGnQxDOla8RbbfkJpFdACubdWJGWEefGH3aujBjxIc4O/BkZ0bhZZde3aqjlQhX
zKwrThPnZelDqiEYOtWj8fNlC7JFLL/gKB4obdyiHoFFoO8CfN1XwnvPpB+XjaydTGvhOdbwRncW
yadTKzOQzpg4gpUsJh6EN7woKcBz7VXVLUozsDeawdxtaP0yspdINqG5HEMhzp9YF5KrXDF4huFC
5Kc823au/aRyIKsggR0b1gbEbEEGQFPldNvLq15i2iWzQsxLiyzG6xuLno3HLjoU5s2ovRvthzFL
DtT5N0ThwAbxGCik0cMUIYwlOGetTrUhxF6rkGhizW1pKSDOTiSF0fN9BI4DmDACwQ4UDc7y/J41
fTVZmDGsMLfNbii44howqxl7tcdg7X01SJpPawvDxPsyFEBwCkSY30hLCwPgdu4XgLNrL3nyqHTv
lz+SxIQI8TOZVblRDRPUZNuWvBnMCjrZCM/K+9WxwH8HKigoVALnIPh/pLk9nkgYSZoh5vLlUL/8
cj16DU2jvvXsD+XGesqDend5aefB49So4PaTQu1hGGG0sTE7CX7zQRbJV3IamHAWyCLUDTBrLUTa
pu/jJG0imNhUzzws/DLMttXePRT7DnBdH/yt1au9pf7D4LmHbOseZOPr57H+9BcIQbgkilWpKX6B
zUFYvTf1DTc47qzXy3u5YgZMNUuBEQIOSzA5DWA4XmAnYCkWyF5M99oYQ1t9ZjKI3jcs7DRkgCoN
HuJCkBbzod/Z21E0VjvdbcqiREbqlY/5q8a9eJNpPso6XnqVbqOg8IzYz274Jg7LJ1eaHa6chhP7
QkLTFLPeQQkK3curOdSCIiTv2u0U6l7x4tz8trc/f1/e1pWL4WTBYosPwKm2zBwYjD5MzRtUP3/l
11Bc25g3bAy1L8A+PYnJ87CMhocLwBgg7UvtU7hTM3VSWhPwYTyglKfsvrnlTwC0WweLonw2b90P
zQfSJPKhCSxraK55kbNQPKCVv1R6hTBgKpOl5dA0w5B2VHhzEz0WKrsdZqXbaxCtl5z/tYUeW1t+
zZEz5baZzYqBwcEqbXKP0J9jVTzr8bsz67up/7q8rSueA0UXzGLggjAxESnuakaTqGnwId0aIrTq
z3FinkWfLhtZiWjOcgQ1EDBCs0qskY/a2Ne2y5CXLmgoD81B+wEpoCPxyjUzloFsBYxEwJeffabU
KTNbGfDERqEfgjDU+ftU3kHhAjTMIEfEqKKIEkjdVCn1HECXueoC3X7FcLGXyMbq1j4JKEKBQl1s
YRTs9PsTu0jp4KDRpjgPvAsLFgDOd/mDrGQEDgEFAFhdMb101qCdErfUGt4DlhKF+fyWtIOXYeoH
bVotxOwYmgul7Ph+qwMJMRI3DrokGNbCqsS+XjIrpZvEmA8xgE6fPZVEk19GanQ/Gjb83E5QScNm
UuLbDmeBOySD12gOsCsofUFcAzuvdD4ZFFT807kb9sOgkNcy6vAaSVVOdxk18jngBhIqFSrvyZYN
BbiOOZKrQ9cO7IB2Y3vbaFPMrqmdkntrtnDzzNMc6v2UXFt6qX7oU41RiNTp9gwHMfU1DROcHpmJ
1mCwJVdar4ld66tU6zGciTN9pspkPtRdVD4lSpf/oBgkvyYgPwxN2HigTmxd06rSk6AcXX5FCst6
48D5bfV8SpZ5i6GfAi1Wqts6dXgwqwUUIqZW5T+RdwN5rMcaBHUs+JvXDqCAGqq2n6+BTRuie1dR
jbtsdKF/NLiG20PoJqn3tplMr5S1SWin3I29WusxBDHk1jZJjTlFs7qmIO5lEwCiM3Rz7gqwh73l
zRw91H2XAjdmmw1oipQssOk0tFecgE8M5eikuq5oXl/hMxrxxnDz6Y/e6HXpzUNePqdMpyifmaoa
Vl2XfnV9A8UgxW4rFIFsm+Uot4EsSCdD/17PMU88njjZpxa3xgZD5QTKgVVhHEjSoareW5Fs3Hcp
IojuB+MaKo8Y1MME6empSpGrJkpT481fzj6BYoqu9Ns5g0pNT31Msf7JFFmdQV8LSBiuQasOCT4C
hmCTl02TxD3invKEAlV1eKshMeGVNwRkp7f8GnInT+ZtvmkCdl9+JhsHaZi+KIJePuyrvwJD6CCn
BdExBmhPV25GsU2qEofdyEMLrNVslOYfKxekAyaWf0wIV5YxRGPt9DDhRqHJPP1m8j9RR7Y9/d6t
AuOh2aeH1nP3sotZtjQhvaNVYdf9ALuxAfBPgVm+av9/2zyhNtVPGgPLyBIpcb669HbUHy4bWEul
kFIgrwAA+BuYfvp5erw/6qqfkDvWuvJhc9t+r5IYRcTGqdD1ceeuCMvIBR8CKS0+e30SpXoA2HX5
u42NDP6bdtc0Hbhs8m1tc4+vUyE1KOJoHGKC63RgLwpSWiuRNOfXvObYwPIDjhIdp+3zWoecm98M
+muuV9vGBZ37RK8q/T9YOr5ShdeGW1aIKBlgmN34kZtWkDEatNUAEIuMqlB2eQubptaspoOCy7ub
dlp71eGpLWO+X8kPMTBBkI9ibMI8G7tP+aRzRDNko3kVlmYdllvrCeziGxJp28vOKTMl7NtYq2U+
Kah9RzTdgdK/KgBL7INevUn+eu6IILU6WpWwcaNmxzyP0KjAiGDQWxDcI0FRvxK1CSrF8i+va+0y
gOAehKIhy2pBRfXU85q45qxzsYUD9dMu9WjiG2TntoZnjvshkznFmqMfmxMcvdNyMlWQwvanEt1+
HkzqV8Q9XrxeXtVKk2CRm0BjC/IAxDLFsQWoyrTJQDmegRu2sXfu0x/0kH/hymnRa0o9Y6vuhmt3
R98GN5BhS9ccH0k+yraLMu8ZoMdiIzMLE7YTpfeA7XaAE9HmenN5iRIr4rtzAoWOlU64UbOk8pwE
I6qPFgsv21j7WkcrEYsj5YwJpHzCSkxqWtsB/G1oEGo34FXV0FaOsqf/mznhjKUTaYqugDnD+FXY
v6CxiOGz0UuyH5ftfBdrxQzoeF2C02dN6WjK8gpLf7rPKmqN3nxA0QyX58HeoKEF3pVbJ0w/JWYX
pPmZWaQdSIOAjgKv6ulZaxFC2ohhlobjBi1NzL0/Mv1Jm1DGTYOkDvtJjmxYO98LQNJcKgWYpBaW
6iZaMsTLZI1RV9Sns3FdM/bEBlpC9PyWo8msuBLU1FqohPaChSWqrg2I1ukykQkPhr3MhSoDYSDG
vDdzBu7WtFL31GneoIAg66WvWlyw/WilQ/hNFHqyWE+6JsdVU0+FDTyAls67fEi1Dz2PlMRvSBMV
2xIjKZKuwEpegPkTTEiC/RfPChHdi09c5RZIE/wqMfc1u7GjZnvZZ1ZOOZR7AR6GzAH6dOLonALA
tUMY8MNqnpcbc1aTwGq7EUhE+89lS2d7CPYkIGhR/1ioBPDv9KthQG7SBpdVPul7T4fKKfvdkgcz
/WXJyG3PospiaVHsxvsX00Pi12IZ622t5pXPQaGaqX1gpDsLFbNIcgmcub5gR1hR1rkMFVGsyLAh
1sryXw4ma0GEFuaF+25G5IrmMsCgzOTyOY/yOLsaULGaYRKPDBCiBUny2E1QIK7BmfArgabt5W+2
vpPACYIISD8n85gwuVno9lChKYVuCb+lQ+bx9MHM/zrRWrbShGcspR60fIRCzAwxLF0tYagrfpjl
jVKELWoLlbtphlSyptUtPDIlXAIVHV17NGBqUkDUpHt6yTZFcRWDcyjPD+ZfY9iElQnx0UiNRHXb
ZQtBW5cn0XU8DLvLX+k8GRFsCI5YQtstJWzZvemjsh4nDeQro+dMV3121c5hPoDGySvoDv1wxZx8
K30Z3Eerv0ejCuj5Z8mvWTbw5BYSfo3go5nO6lol+DUtB0XjNcTrPFQkPQ6cOLWu3aj1dDXEWGRS
baRived4g8U4apKYfcSUO5qppwdEsZo8drqpAnpLf8+RRoB+8FYBEYSj5dvJhehzBVRQ+1G5BXLR
qJR9iuXvny0ehI6o7+pQORKvQ7wWpiFVFnJKzcLYGaDJoFus2ItqoUNRGjsFOC9eRj+J1b4RVXIx
njfRsHqoyqPygqtKx6jr6eprg3GrcLB6PvwYKiuIdFBkOqVvxs1r5Op7u7Y3dISo8DRuYjN/G4Zq
E1n9oS2hc3fZDdZCx/FPEY6ZGZkG1MOxEeCrpXGyUd0/RnKjNvF/2fFjQ8IBgyKoiic5DDU29Yv8
1XC2ukqhnvVsobap4KnLOy+j90Yi1aU+y7e+t3u5OsHXraKkcLrdLqhqeeNiu5eaiEE3pvXbUB/A
FZ+N5ibP7pLpttQ3/2Vf/7W5hLejG2AmOFmsgU1QVczNRgfpSRFYWTls2yId37lLh8fLFtcubiz0
f1d5RnnH55YVBEkk6M6hiR41uLntmyp9Kt3KR0k3uGztnPz8e1MxgAgBCmQ9ooZUAcKVmqkq/nbi
eMnsq+qDSQqP2s+O9ZktcmxQbydvdXTH/pro6NS0OPXbjYqZOxNM980Ygm6kZCwoDdTAc1mMXPWc
RV7Ogt49kgTBc+x2VOZWh6Wyfk2isJ18Pb5BpRlcxFfAtdmzP8sI9lZDIxpQ/9gUPMee56LSati0
oLSb22GhEl+JDk4WKua11WznaGMpQar9lHzQ5QCKIfHYrtAxTbmjsEKDXYyI+K27b/tb00Ig9Pvh
UDIgx/sgKkI8TzDMEVmyGYDVOIS3GHpUIG4FAcrpedG6bMrdklSLjN8LGzKQWEP4JnktFJlQ/PKX
ztZ5ZGn5JUcnsx95oY4DLNVgOaNJEhg8Dany1zTWcNIlZQdh8CIKcgZA0/gIHhcNC1JQYrezLPac
GDGnIuQj15hkpGFt+1DjMKAMjf9EdFSnaUtNUZXKV/TKBxeQ5/YJ2Pebh4jIpPvW9u/YlOCfBrow
sYH2DMoaZRvkBqhWIXFpBdSSkXiev8+XPTxaleCSNogFOC9hqq6uO/1Dd+8t0CU2h4T+Ql/LgKi3
9qpFO53/qPNHbQRQf3v5UKzF1KMfIBZXqhFwJEx/IU2of5flleocNJL5jn5fprJu/rJtolsemxJy
At5EpHPjuPa72f7Kk9e8wnC/xQOKJoxDk5CTQrK4NYvY4H+uRWF3kzmlJV8uDJP8zpTrnHpKVHvJ
6BvqTVbIDvia2/xrDfH09NhFWjNlOsX9b1f1VVp3O9pFSDj/XP5ga1aga4sTh2FUE7iTUytKZil5
xyM4Z2Xu3Y69MJoEDY82l82sHrcjM0LWZDhJkWoEZpBFXvc1CWeYSEdz15a6BKq28pUwfo+pSoAX
LQtjKcKK0uJ/XdB2h25TRMQNBrVsMZJg32e9ogZmOyYegKKtJJ9YXiOCQ5oQUQLHtQ77lkgqU1Fm
JWWZ1OjCpMqjwUobxKgOlzjh4mSiFag44z2JsO9gXPB0eXNjRHVp4GFcNq/QTFLTwzR7XfThuJOH
yWVPkwGDz1uQYFlHnRsQf/DmLiRbpxabmoPkr1FrP3WoZ2CIrmDcY7PtTwyluMHcufq8SXXi5aay
N5jm2Xa8Mft0288gN4+H27QCDtsaNrNlP6u15jlOsS3cPMzcPKCV6+cg0r7sbis+YOEbGPBqJCHI
DU5/8pyjnlAoGnR5bKTJhdc4GyvaNOw9NhroCUisnY+DLLAUQFvRC0DhGjx+p+ZaBwUFfTFnl5ir
+Rwwz412lGU+2PNOGzYD2yqmf3mFK4EWccgGCSiae5hzFF4HZu04pJhJ7YORIUhjNPnsTR3fts6h
IalkfSuHFw7g4poEm9GCvjld3jQORTNSLA9d+YBGyFczr8h+l/3D5TWtfDUTw/DoOmBsGzPPy5qP
Eg2bV0qac6xp7Lemjlpdso+HZz3HC7Pf2Yj0/zdzy885Mldr7azayxaO8UvtJp7m3mb8LoleqoF7
5X95VGF1GEpfWhtQSxR2saRNOnaqVfsgnSkciGj3XpZrQae/po7Xmfu5vqkj7/IS176cjc+GM4Cj
ANra0yXGOjPHpBhqn7dBD7LDqvhTTc+D2kq2csUbQWbwrx0hvMelCwUSDUHJdHYcTK2WZyoEvRu/
oFIU0OLZYgDEPQVeLR0gIHTeTtc0xWPbkhS2bO1+JPfK6OsoR0Dbj/XcM93Q1oKahi2AW5mxdfif
yzu6dtbhnDANNmD8EwXzSsvOrHIav520V3/lzYdthjrfUddXTQBZ2LYYJediiVZnKz4yKThq0kdj
1Vn4ihYEJebZfSoN2QDN6gc8MiFEsMQypsHkMKE0yaEx21CJm5C36Y2ZFz94MknQ3WtvtuNdFLHX
ulV01Omxi3Yz/G6TO7tQodMW36GieAWh6ycldkIXZd+evHWOLLNae4qfWBeOhVu7/URdrDbp9nmz
aTIwPtFHhf2O4lcnOdT0CbqArfFMieTVcY7UwF165D2ucFBSRderyYHltskCpUX/rE8OppXdtVb9
0tEinIbHyUi2SszBhP80GQACF5JwLt184e7IDWuqB4rNz5vfRfTAmiHoXb/M7njjF3xfzXit/+hk
wMfVWLR0lRGKAKISE5dpitWxIrCaaEHVP9ndfTSEWSVJwtbuEDAw/T8rRMia8yxitWLCikmQITHk
KuGs7XTzQ1/Qb8+Xg8FKLoayEZRTFhIXjF8Ipya1p4poYPzyXedFqfKtRV8nV3lqVfBw1tYhM4Ge
NmUCJBKjYjEHDDaaMvQwymtQ4rxArC5DySGBfod6sOPUs2T6Y0tAFcIPRlzRCAVbHnjIxCcChqzc
WG+R/2HGm/a6p7f7Cdi7y1u54h0nRoSDYZZWGfXgdffn8b5HHQdMl5A+wfZJbirZYgTfTxVHq226
2HE+gVlFZwEdVhlv50o0RfqJyRVUMTCgLLp61WASMUerzkdnlRSvbr1x5g2ETVGulX2c1X07ynSF
9bg6BiBqFaZodDfzP83wZMdPZi95U635HIh08PEBsVkQ7Kd3rtMltR45SJXqMvHqfO9qL0n95oyj
Z/a/ZqAvETP+3h+QugPQgysekEPhaE2NVUC5BRaBuPWUPoKWQHzQwDalF38NrUH2fmRKrFmg55Cb
Tb6YAqE9GIB2iv4DHIneXDv3lxd1Lg77bQpPqEVwDj1BIcPtQAVGx9is/alvi99VFNefDtWUt0Hv
6FNn65G5meoiBu1kUhyKebYP1gRK7q2muck+Z3Zde86Ykv4e6GqNbdI5aXigGiWXZBwrURSNbB1i
9cB3o90k7D41x7Fjk10jp4Kolh5a3b0JMqICM6FGnXhD+355Y9YODFAPgALoyFLRsD/1r9hilNMO
9pK+8fIayOD3EQmkpd47aSK5/lbXhrYvmvaoxJ81NxTS1sxY1jY3rQaC2WTa6Da9aWOKOcuZ3uZF
ne6weAnkYe0ZDU1KtPAWqc/zF1tSGE2KoibFyLkVvTqQjXi0Y6I9zemoa77Bi/59sIx8p5PS/GpM
5v50x4RvOg5iQW9Ez2cPELX5hgdLPHngD3EenSw3861Sk2EIrIYnyablVv7DTCC3VlpGF2RKq33F
s4F6h6bFmjQVX6n2g+EZM23Q24J6lAiIjih4VIYc4Gdav+vkRnehgmE9UP1B18cgGa86skFL8rKr
rHy+E5tLQDx6tRF7bjlxOuorBZqexRyU08+lrmoWhdcDvtujnX/Z4lr38cSkcGrHaYhHmywm240K
Vi6yBY/30oPV7B3VQBJH9258gzpT34QVfaDu6+UfsL5kkJlBJQkxQ0wzcNmCs6lgYFlUb2gddP2j
06MvB45k9B7gDJetreWoWO4/5sQEI8fIEI00fNVMBaZR39Xu7cT3rPEVTKctAgCR9UrB/Icmj/V7
bGUabmsvrBP7wmUDTVWwM8RYbjzvM8hHpz/ASR2r/pS+JMZuNN9onEnWvJIVnJgU4g80u9GUWHZY
1x8S/keFbiH7urytK1foiQnhoqacF/OoYlcTiAzXwGeoWmiiveqWu3IO2uXLbi5bXAmqYL8CVYgB
hjTQ4Qn7qAyaO8zGDDJj92pyIAnqeG77mUZbW/rN1kzh/Q+BEwKqVfQgTg+l25YYxYmBhB2Vj7oK
TIjxODmY7EpvnGWQmpWMB5M/mG1CXqW5ZzUN0oNNB0Q90MEt0cWsDshNN1n2ize7y9u35oeYKsFb
ArFtQRYLx17jqhXxQqM+YSbwy5VNWOGRgiTB0PX17E2dqiceZNarg6U4/RCUGcaFgiYeSwn2fM09
NZDXQqAAUpdnI6g8TiKnmjL4ToMhnxj8rhigjxxbkhuvfEVoYmjQbcC4qwaXP/2KKlGdXptzikaq
V4BRWdWf0Dh1809DxiC6dhhAkGGomBxDiV7kz+EVpowIqA99B8yX1SudMk/trkCsVyrjtqyTPS4+
yddcvF14xSyUd2D1dCHciNLN6eIcpW1po9W4ftUvNd8ipfU0lnqY0edjHubue12/xsZrVsloWVd3
9V/DtvAiHSnL1d6AYaJwv2EgO1CCzL03o596wb1mCNPoym225rxLXb8j9639lsbvc33bSZl8VgpJ
x3sgRoSxn0rOLPwURWl9E847aAASQYVW/ZnZnW+0O708xHNQTV6sALvsR9X4HyItXsoE4yq4zM4m
D2wjMmJiNPjTjrvJzLskAV9K/S752GuJCXB9C42rjRxEZA/Q7V4vIwtWOLoRQ1joP6Ny6yyO3IbZ
dNVm3LdsJlnaeV1lEbzQ/pVrWI7xUWpSQzpZKUqwtMRKGZJqa8/vcXRLpm3fxRvWPujqs2N8QSP8
8mrPvqpgdgmYR2a7tjec0gCY1szqUEHN0xr/NmVeLAB3BakEsKoCDH1qoY212Og6zBct8EJD22j8
JVO2RNmxPPOLVDZtdhbhYQ6tBkzv4rACfyRcXOYM2nknAdxb0w64w/ysJ36XfdRKKgkKazt3bEi4
9jtqVnFnYxaX0OqJzdWzIX3HnoXuZS0gtbfRiwST2/dI69HHSUlUGA4Hpjvp3xwIrDagypCE7bP0
UDCxrPLIhKn2RVN+ywkNL1DNsFNQMhLTZzHgPveNDPay+nGOFiQ4uZu7apNG+DhTfqUBCanY1Bsc
vFBkUAKZIcGtRwWAS55j57LoSnNeeHHTdo92sr98eNa+D3RTMTu3RAoiYu7HbHZma5kZigsHjKjK
O6UNxpSqh8tm1jxtgZqAQ1bHf7GGFiWqORMbocHJM3KtRhrz4l7LXi5bOX+pwBUARHfR+iYgvBdB
QWqf2RXwspjPYMoHa4ytrhieAvLdycy9YUwOQ4cY6ATN1IYuizcxjpRDY79gzn8JhhgQN9AiQdJy
RpFnUGvAlBFeDO3cE69K+ejlmBptSQ0JhtofFBckUCCvo6nXZbNfz5bkFyxB6eTC/96Lf3+AcCws
tylKexmFsSAfUrEwt68r8JRAfj0u1Q2wvBCjkpzENZc9XrNwNsxowPs+BnrJbccw7T+7dFsPRjD3
n5LvvASmS2sTzoZZuVNqa1jbZELSogJPKR1AZGG3VzE44D08IQO7/zTmfLsgYTMdeY4hA8KuXnfH
qxXyY5Jz3RmWDe4wklboWzKUHnH+zOavxvqckpsesMqcbDsmaR6txTvUiFCYAssvUBDCLjvGlORQ
QkdI1bJdbLueW4O5P3vqnSADkpIHlzf7LH/79qN/zQl73dRQZ1GgfuzHyfyjmpoNJ9YVZWgnLCKH
mvt12dyqD5nIWxa6aczzCkk4RnEzF+UNiEUyJ5ga9DJvZ3WbTbJkcHVZGJcEIcmC6haT/SSda0ZS
2GnKp+VQ8GY7anHgNDeOTKNt1ZQLKiegclTAB4T7nLZlYrVZg1Cgar4a7wwlKOtwin6mhqTAuuYa
y3i6aerotCNnOb0K08kZewZJbl/rN70ZWNoDz+9Ua0Cv+ND1ktO+dnUcG1t+zNG9q6U58N82jFW8
q7Y801QPM0f9XmdGL/FBmSkhAcvzuSGlBlPGcGtPvwrlHrJjEhtrjgcCF2R4wMtgMlj4SloHwHmd
wSEoQw2WodsMFg+qK0BGSiytrubI0hLdjjYug/bQ7NawFGNiSjGAWYpuOX+/fI7Wwv/xcoRzlDWc
qJjcQ1ZMUq8BDVuTepqJSvpzOTVeN941zeayxdUNdAkAgqCgwWNdcD5cNjGrJsz5j8ktqUOq7lOQ
7mQSr5NZEbwOLziXjQ2sgBLE9UD78YEi6FWq6XdFIoOPnDfKoQSKE4vHGtaDgLR8yaMvlQA3qGUO
5vdLJAtt9T+kfcly4zqw7BcxggM4bcFJg2XJY9u9YXTbbc7zzK9/Sb+4tyWIIUSf24uzOREuFVgA
ClVZmaBkMkuqVSntyJeeCluQrcu4ftRd0PUQAZGA/6g51/jKll7GTsQFXoJmK7ulxxJtwHL5CTr5
knUHQJZS3fZFTUX9A0T2nNBcOaqWcTCA66BaiBYNs9FQVyoAJxXhsNqj4Ci4KEA9E23cmEKxzwJM
292OGYIFZC7yZWEJ7jPIWV+NKc5SPXaKgq85i5ozaIYDWc7bFlY2myHLBJomSx0Q5KGXnxCQrXSq
0V0A+vhnGdwDukLjlMO5z7PBxCRJI1HPgLODUmwNNsWfiS7cScbo3vZkJfIvPGG+zRAlqhKUiIQ6
RvW7sVJQgihPUqtzVuy2HYxrXK4YiGVQHwMFvCWSnhbiMYwgnYxqNI/y7Zu7hf34qAkANoj/mDpL
qihDwrlSajyr5xq0r7SrpzKhIZFM25dG9L1MowgLJ+sq0/FB9bQNh3HYjg04IYJIyTck6oCdnDTU
JtMhTOzZqAZvDsPYhbXuTy4mYkRrlAxPRmv6mZPUMYQIo3EOdJpNiT84LXadvukggytCd61RnCQt
ZUC35vGHP8ziexw0wZ0ZldPPMUh1/yHpZOWdoDdmF6EAsc1B1APPSCXt04+S+aSncibbgtHnXlmW
+UC1MRhidPTrzvdqv9X7O7NOBFBmN4kUelIQhD9qoI5+CHWlKFZeFOF7ORlSRIXAz3LLaIGrgupy
7g5xHZucrb52sABFu1A4AMKA0QPmM5e4BjMJA95+DjoK1auRvpZkM1Z3JXHQXbsdvGtb5NyafGkt
iLsIcG5YA+CJAmONnjZm91DcuG1mLXbPzTC3XpOAZcqcYEZSPqXsIfEf++6j4qonL2vDRi46UWB8
Q45qIt+69Kb21dBUQg2pf/VRKraceQo5JmEMYq69EHt6cTSrk6Y93HZu7cUBCtm/Zhfvz66joQ2D
FO8B8AAon32v0iJ7TJuEar2jYhhTJMdGcNrIErotx/DK1zOXujiOT1ALAwh9adio5lYwSQu+dz36
IMXPuQc5l/oQ9C8dBIO0YHIMPAiCRN2O7f2cAPirAdAZFrtJ0b3bv2Xlhrr4KcwatLWRQvQWP4UM
koZuvGoLKgjMlRZc+EBmgEyLs09WEik4jhtKAgJcxKjRpe++5ucRyYYMg0baU5ECy2KUiaVm/n0n
FF/QGd00U/NUEh4V3zczKhNk54ZZ/UE1k5IBpEEo0Bfz1hdTJDsGMPWtQNoDxk7HASlQEu/jGcCB
XRIK/l4E711kAUkQfvmTIgpWm2gSRDaz/iTKU7yJQV9RUCIkqUynzm/fw0QdX/sAYtw0JmG1C4de
3U2imJ7EGBdyHvDEHNdCGFkpuiygFAWLIYtejYO5acN+hK6Z0PcogncH0WhUnArkHVj/xKnr5BkV
mZOaeqAQUSgUO79uB9D1VDUmrPBsBmuNiM8JGobLD6oHqt6MZpdZ2vSilqIbStmrOeS0j9MnE22R
wBAxg9VbUlNTKRxPESD/rRo9tfIT6eKDLz2PmEgVFB6f68raQK8LrIs69hlYC9m1gbKyQmqxgshH
DtK5SmllK9LnI2pL1C9Cp5xFGk+/R6gtpM2HX6lPtxdmbZOD+QZKm6AHFfHgv1wXEurgzIxEiNwI
2Q8FIEyz0V81Kf339AIkH0tVDGUYvBXYe2eIR02tENbTMFMNoq+L5kfoZZjlvu3PyodeKo4gmgQr
BYYE2HZPI6EDLBkTCHzk9xEvb/IGyGAt2dm868UX0rl+R0HCpFQjTaEGAibANNqGwUZULHBqcX7N
9eoulXyUNSDuiktXY3JEMQUjKTYWynEq6N9DIGww6cdT0lo5M/DlcLiizWWgpKst+fbZDSGkJhLc
EPq2tns4Pi//Hj1KrZ31NNFNSDcbTuZ7fd9CS03FDAZYAbGvWXbnLux1ZaxwIwUQyIUI+Aigqfw6
thzQy/Uz4dIMc+gjfVSqZtHrAxcLHcj9ZPK4l66vlcUC3j0LlZWIbvflwqnpFEmZCguYtXcm8SWf
7STHmM7s+P/Mh/d9/uBZiQ4gEFhsN0nTZh+hgPMnMeP21OYR5Lfb7N/BSTBzfpowawZmD7XX2hrC
r5Xp9hVarZMwgeImvJ/9r7qJ3AmQQjrjPTHyanhri4n+Fa5LXJo45Jkrsyh8SQHdJk5YPJmj/oAW
65Ic+eN+Tv4ZKLm4+dcWi16MBqDNQugPW8rcgpzBAPnZXon2Bu+1suqTqqCyBswckdm6ZBJqqG0D
dgaGlpZKYkHBDdNN92n7Mxc8zsF1nV7CpzNbzC4ee9KAOhW28HhFTv5HlJCTbzS/sIj+e0aBOyJu
obj9+Hzb8IqPeIqZ4NiAfgRcZNI82TSiRidFbg3ZVwDWWDnHzUyoGO90M3b+gy2UGRaCKcDnvi/D
85NqqLMcHIK5ZQKZLhFPlj2xVDGR0NH23xuqEmY70JtGzgFoPJu+lu1UycFUwVbjaaAhS0wUwCTM
qnDWb6X/dGmI2XOlMtVaOsJQl+2T8DCX3qh8yoYDgsYc/fY+36PnIsqvRbE1GqdLOA+E61QV5gl6
ebj1MKjG1opy1UwDJKMgSVEHW8gaq400a1j6ofpTDvyerHwmvJnrlRvgwiZzryk4zeSMwOZMUteM
XSnzN7qyU1teR43nHHOolFWrxuVYowEPPCiY8eHUREHOJKkgOyS9FYluZLzfDtLrN/LFgrLTFLjL
IS4uw7lcR81t1zb2TH7ODcEj3xrjevvv1pCWiiAEwxMLDFeXd9A0in2NMjoe/kXkKFNlJfWdgEpf
AtaKqhsooDScpGRtw59bZD6eqnaYTdVB4SBIpdeMAJIm1mBobhRm4ILlZSer1mS8YNFukUCswmR+
AKrEYVLDPww+2VOuUxVaHdFU2HLwmgu8R/rVtwM8DvqXGFRbkkwkXZer6Q/y0HedJKDdaoH1WgLb
YajJAHUejPgBL7bb3+4qQ1msQd4FkhBI766uhzBS8yb1YU0wfzVZYA2EkwJ9X2QXz0HGAnMp+CFp
qyJGP0Lz5o9ok27defNH8YRd+RpZv3uaWEAS2Vhc95/FT2BZ03GkAHOI5OhbCuPsqO6LRo+qVBdo
LuIlhOpDe98UrzFAawkmIDJM5g//rFvDmGQ+XpqBuryXER7B9DNFlxMTRUVM89QtpV+9gbFrn7P3
rtJzxiCzunI3t32Oui0dx3tDdhUooUuRdztGro5KxgZzvfpzMGd6CBshjmQfupRDRwFVrwjHl7VY
xOMKlRoUOhGNzDkC2H8TyhHs1OVzqoBEmidqtL5Yfw0wx4aWtNOcFYuB8QkVCUl6CEdOesDzwbzc
va06KXHSwoQRgi8XNJAz4cUYxwQ7g1lIIFfKlmVqgMEjwatocr7D+jKBMQB8CBB+I0w24I+y1mOI
Fj7EzQLDq+tHWXu8HVPfxxh7LGgYbkZ1xACJJZvbDFqoCVoPL7QX2XvD1ORrClp/T/KSbe41Gy4q
eDWIz+wxTlW52olyCXu9Kz1Jb/2bbD0mlg8th9PdcCff6bbo6TbHSRlf+5aTTESTdk5CAMywkkFi
B5Vq1bU9m/u+g6q2TjX9GC6qAoCzJo0t8qg0V+MEOGuA8VTUAVlKYClItESv4bHuH6rsaDT/+oZe
joWzv8/spqDv+xhkGbg6Js0iSu9MBhXnQ8oTxeD5wWypSlMCdVqOuKJOaSZtfJGHCLie77p0hcX6
1qQT4iGACdQ59MD+GT3Md/3mAwS54Ve+T6nmZm75whO945plEovIN6N5HGDWlK3p8SH7Eq2IZsgI
98P7j8nOti+mnamc3On7FXsVlPh0ElQlkWawL5hO7AQRvSSBziatduqH7E2ecai+Wvv5FKd0OobY
C4Fd0/hF3PNUc6/R+ctSn1lftszZpQyed2AifGyJSaVz6BSvUDeu6eg7gif/CDk31zcd1LWvoHdB
qQcIFhZzVGSRVMxLChDfVV/Vq2yhHL7XtpI3PkL1cVdT4Gj2iUh5Mbvq5oIohpY6/kEC+dJNI57H
eRjh5pgUVFPtEm2G+L5WLGXalqod+/cVr/+56ix4ZnHIgWIE9VjGZpP4fVcKcDbLQAIuOnlHKy/f
q4+YBbybXEzmPwyb0Yudf8Y24JueG2bOVq2p2qoXYTgx71uRTtIzAW6xUje3j9O1g+DcDHOa4lui
TyDDjCi/Y34N/aM/tw2s5qrnFpgjTdB9X/aB98SAmlVReVe65NRSGtw1ga1Rg740m9x7ULbqibcv
Vq4nBe1MkYAbBoUMdmhFHstQnetJoFXzIqFXU4EEfzvyJtJWbnZYwWWwQCUwk8YcOEqcmWpazzjn
iJOjeRLWCdrXPNHvle+EogXGwkVUJYFCYQ5s0a91pcshaRybL6b+IIacwb7vseWLXY0KJDiAMbsP
raRFWehyc/VSpWKyOQut/WgbVrAxjwo1vNj23Yq2brRPnHafPRArcEartebX0+Cp9xpeGjnNTs0R
Z83ed8j9/eyBcW0r08B+Sa3boXS10sxPXNbo7JgLjagVAOgNMT1ynwz7RHMU/1+3A0zgG+LBDSoh
DK0zy9wHmC4GkW9olfGdmD4ShfP3l+3ErrKGno4GYJ6mA4Zy6YLQi0GUDUVotcqXVD8N7W4IXVBC
hRHH0FXsL46cGWLWKjB97IsAQgwyprMGfxfpP0nqcMlu5GX3sg5950KKgqz2ao+lM8qSStHBIVt7
HSmoZ+8w7Hb/s7QBrLACr72Ldr2VbUMa36sP6aO5zWxkAJ7wXDi8ptnVHgFkXUQHDFV7TOejC3G5
uEqWg9ssH0JLkr/ayO4w8HI7AFcW9cLAshhnAZi1saRNEQyo+nH23TDblkCk8nALKzGCrhtiT0Vb
AJLuTAwmfib5artYqQ6p39Bc3iwUF0aKjop926GVHXVuipX+lkazUKQRpsb5RAqva3a9wclo17xB
NeRbMRKj3uylnRYhGbpWwUchH6SEjsXeb6A+hpZqwgn5tc9/bom5MXNZm4EvgqUCmnhxji42dxz3
6u2BCDs3wUSYmRuiWJQE6+XqMo0aKju+XTpN4E1gZsC5OX/e/kDXTzrGIhNygQmMUzrCYi24i8wC
JVZl5fvgrkKqRT5Uw+KBoa8L14xJJv5aYcYVQWCy2+XCoUTL1PpjWqMlvkFCQJ2olNmCPXm3HV2J
RFSqEe9ANQJcwjYP22HoE9Ko4B1FhS55IZoT1xxA9HczjTmrYAOTR+AdICpOrcvtqwja3OejFlq9
Xd0HVKfGTj9mj9C7s8C+86XZUHezWprc5fdfijPQe8DeIOKR0V8DDX7f9vf6xYAJ0vMfw0SrUWeN
ChnH0JqsGDqnZmgTDOzb8x2xwt+t47s5HSursH1LplpBfc59v3KUXZhnIhnzWb7R+liLVPljEBqU
Kq3ixwL87bf9vO5CM34yARwvmlTNDEOTo9CMNve1KzvpMxh0HtuNtJm9l94iLgRdHWK396Zn7roN
mjOcydNVdxXwMuCVhExeZ+5dwxhMUN2YIaY97ViB1IGtGceZx3WzcgKhWwy8M4iBwIrGjvJ2kSJH
2txFltoC0/IcZS+3F/P6NYLFPDew/ICzC6gOUM+LWhhoPxocciZNt9E+cIxt+Hu+F4+qF1hZ6Djm
VtpyLK/tz3PLV3snquSqh+XGKVLav5GvzpuPkOsEzvkg/Kzumgj3Oi+D5y0os0l6uctDkLtEVpm4
TXZqy6/bbl2HxTLcjdb0dzH7Kt2LQgg9NnUA1GkstxvTb+8NMjfbtgCQthpDHnzs+i2EhsDSE0DP
GCcQ8EaX3y9N5zLpehREQsUaHKD9MQXX2sOvmRp2mzk1ndyYvibPKBkE1qeILg9nOy5n9+URiB+A
IR6c35hhJYT5jMQYBehw4gf0EQ6b5bQjx+A0UG6R4PrLXRpiPK1InKZyBEPqU3oHVO5MgZQv99E2
s37IH7JrmJRHqvaNibrlHHOmJVk+q40GmwCvPos70SLvHdbzj3GMLAB0afabJ/yxtpzf0rIQY8LW
Y0lfel2GRO4ye6ZWKiWxk4f2aJ4AgRRjG0qK1OcBdVcjCNekCQIyINauiHXFqddiYQ4xCXqn2PE2
cwbHdHBzoDsCQbL4K3jWD71hTVS3x48OnEWcAFq5RBe43t8fwHzYyNQwX63jB2RUcYUNFFClO+Or
vXv7NNxpN9rBftxjOsEBhrug+T55JsATWuLuvp2tyqfAZXB+0eoePvtBzFfHG2iczThCcWFytAYs
irUbIVXG0P7ts2L5O2x0AY6HXqWBLFZmOylNOnd+10EwOxqPUtgA7usO5amTG7ccft02tRZW4JgF
MROeomBuZm6rpFKBwCQwZRSd+ZDk4vgwpM1+npJ6U/RNZMnT8FtppnGfROPHbdurG1fUTB0M2NA2
YcdchkAZhdrAcqo4m3w9dxre1PRy47MLCSrA5TGPURbALy8PwSAGn1muxYBXqZDVE5D76C0IxKMf
rT5ZPZA7OtjL/4NTZ+cuc+zFSheFZYuTIapOMZib239GIgNhd86PwmQ5TdoSsVdEyB+G40MzfxTR
Wwt1hykBv/3My9CvIn4xZioYpcdYpIgRtcsFRF82qOMOZCx4fSMz1AWC6b78rTD1NyEFHPX22q1Y
W9R2wZqz5E/Ak1xaEyMdPGVFXFmjkf0wyrbfyJFROyGusofen3jAh6tEAxSK4CNbCl0ASV5tszDo
I6Myk8oSMY5OuyqBeo0kJ3Rs8SL5d89ATr7Mhi/AI5aBLkqD3gzFusKAQOmFde7kfb8dI33Tdg0n
/7zaVfBqGTvCxYuIR+RfLmI3DCBZb2DKiNtNpo9eqDf2bW/WFg4zTTgu0JpfevSXJvxQENHWyStQ
RIAWsA+aTz0UOlue9T+3DV3X4eEMsmisGTYxLqLl+DrLQitkv2VZDxX0S6D0JnZ7iGI4Zu9vS1H3
xLa+T+RqJyWlK/k8IPzVyYgJMcxY4PohYCjAG44xbSpTMBcgPBI75V5IDUcq3s3xUZdf5bnLqNqB
06n69+luOIzpH4I0UUS8sNc8yJy7GIjoypL9yWn92SnadCtlvatV9QFdV1CeNTQTFDvLVC+fwpjz
aa+unsU+2g+ADANyqLBVybrLW6VSxMoqBw345HHSMfza34P9OXRILGSY/+sk5/ZXXgunM5ss81kn
9NgJqAqDo8uGBt5PEURIeQo97dtm1k4XHR4tdS6ADAlzcGZ6n6JDIFdWFJmeOIwflaRuULXfoKLk
3jZ1janHMgJRhcY4Dk28BJlMIarNlMxAD1sFRISXiVHSEzuAhJYUtXYCXXqjq+ysf01AsNb3gfd/
NM+4aoyQGQoqmG+6UXeyDAznJBqQRBCIkkD33sINckTeMuElHvzW1fjON+rfnB+xwgYENDhQZdg7
aCewjcoInQpoQaioIYXxSVMhWj+An8H0q1/SJO9iX/E6KOR1IYYOcGZxcEtrHxtqjSoQChJU40Vm
9+ZGPRm1qVcWOJEOQzM+lsH8KATiWzWb77cdXQvfM1PfZ9jZGbXMyUIExYCptuzsYsqzY9yjCqHV
hCd5sHa2o1+AyS/UwFU8ri7PJHlqDQUiirixoDugVOX7QNSP2958Vw4uciaErgkg4DKLjg4Ne7hn
mDlB9ieXYFfeVgS4BiSDn12ySVOF5s1b2Gp7LXiZyq0/PlXSZ2yWVpUehNLN5o2ee2SCipdTBp5a
uoOyvf3jrr8qpnYB2MMgD/JijHNc+t+MakCKPiotqbJlaaYdIG+T/BGbj//BzndvBgSEYLtgLrjR
7JUeVOGlVaQ+VcFVHAMzlSo7kvP0rFc9gktLEgwILdv0DYWy9ocoLa0Jkwzt/KiTt8k/jhknzb8O
HEilopQKllcwvQJLfrlw5qiSwfDBMdcOqWZVQqtZvo+s/9+XDTsBLWxMuIC7mgnPphPUpg5BttiX
Y7oHQ59wKGpZs2UIZGHaq+HQI19vvIUqF/PpS3cLFLbMV5KAJBlnH3Rjte4jaes8tdMtreAl3Gtr
ByAA0lE0Xa9h3MjmlSRdcMyjvsn8Tzl9u71qy2F8ueHgBoiq4Atm4JFSX34bPQn7Scv6EsPvtlJS
HzMZJNxLsoq2wpZ0f25bW/fmr7Xl/5+dVpLkR0qawFo0qM4sBndaysNNLbvwyqH/zZyuJJSU1Kg0
dJVKsA1tms4NVW8SLWHMvEiDXATgUoDf33ZqJRJkBRXXZYpNQnWEOReMMYzNflTAiIuGjzm7wiza
4MC5beS66IONY4JEamGIWeixmXjzx6GYwDUBtn41s7VitHRDwARSjDdy/GOKtee+eMVT1k78B1Ar
fExiuYc4Zm0qdiXzxtmuOSKYHyNffsdmADmlv+TgpvkgzDhxWyeALHeC24i2xo+8K/Y9RBbMWXDS
4TCOE+dEWVlyPAgBTsM9BGVktr0sj6gbxAX6BllgPOPdFljgDWuspEl5ydRyajDhRKDuA0mhBVqB
lOLS06KUoggzQzXUsgnGTIUWATSLp0oPPlStOyYVKKZuf+lvaDFrEjm4ClYvDAuiYntpEo353Bj0
trbyO/nnUjGNnI/32AbnsJNYoVs7oN9wus3LQFX68O8DhAYmMSVMjACujvSFTR6JIYSqPHS11Uy0
qWlwn59mmLVVJzj0lvKqpBSvuvvseZNQgZe5LnHDuA62IAzzLR121IOY1Q6Q9gtKAcUT+VDeAZex
M7aJ9aN4K7aJy5MnWwti0BOBjAH7AU88tosxKj7IkFqss/DUWPMGahgeyEi3swNgxybmXBdca8zR
F6Z6MGsmXKscbRfsAIg+pnYE6YbjO9nnvJfUytsVG+PMOSaIdDOtJKmHc9MD2FMwCEcBWkht3Yv5
9ejljrj6ame2ljTj7FTXpBhbtYOtYdc5v1Gs87o3SNdTcCO545GXhq2dhBeuMRe9RDrMgi6utW8Y
W/yl73va7zDARWhJg6fWq18eMt6evH5OXC4n86bJITs2SAVsGg/ZJrRBBGZPVnhnUhfNjcpuHeKO
3juUgd3ce719Hly3xjFagQLEUgDDWwag58vlHVJTaKYatqUP8zP55foHGf2MzkV1YN4VW257YeXI
u7DHRKoadWJSLp+THPDkPkKlFp3b9q0CymUOqHyEcoyVHgwr51xxKzf3hV0mZNthMiHGCbudVbpg
l/z9qHqiyA/Xdf8gcQB48wJhZeInleQylMweJ9xO9ro/2UGxQxvAR8u0aqf/FW1/hbtuP3GHU1eS
H/j31y4TQ2aOIS4SD1AlfEt+ocoQUP+u/l07kjU6eUpfHngipKsGUVeHUJ2JNth3YJ3tS7VV1Fxe
AmcQ5juMi+/bnMd/paye2Gc2mGDpZwxk5xGui8ki6GY3zlHaTtbx8c0Hog5dEqrfy9tD9PJHo9M7
8F80cL1wH9nk3nx+Mf49E1MxykkMEIKgaMYW7IZIjYxYlrFTiudyekxzb+LtjpUnE8p+yPZM4HMX
lZLLzTirRlL5iVpbKRltcDBKMlg5/EPQ867CVUPfA6l4BeOZwewGoYilIslJjUa3Ne2izUzld0LV
Bw1iLANt7OpORO9rPnUiZxFXrw6kmHjpKgawE2zvNCRVVzUTIHSj2xub8hQg7XC0o+Bh2vD20bbq
45ml5f+fBSh4FzCAPsLSQrBoAfpFoQz5H0xAmAc1RQOoVXYPRF3aB0OK71X1LyH4RHxlU0Vbg5e5
rHqy8GqgPYpkgs0l6hwF635C5AXCnZY/yhUahtbE0/S+7oriKkBFCbtZAtUrttblgiUGpk59XcPV
9zHaYDikiac7AdW2xl2Y0tlpdyG9H2ix8Q/6lieyukQce83j3SGjm4XqDPgsLo2bU1iOlY6I1I3u
NGnGpmtNNxoI54utO/nXjsJwcWWzBBGvEXamHYboe8UCP5VgSR7OyMfBM51ZpaEA2FLhhEvL1YSW
i93z1CG+m0vX3oKQGrUEGTmpcultl0ehlBQIHO3Q/DIeAzy67kCca08fultvwl/KTJWftRM8ixvw
8n1EkK7jLMRqTOHFsagOArHMYnmSgGQQqsEvyObtMD7ofoVhAMeAwMJ/2CJndpgjfMoqYypC2PEz
xQ3BaYQIe+niDOOHE6c9tHbFLywd/+MSc6gtbG6x0cHUJNQHTfLdQTXtoiosWepfa+0jrUtMO3KS
t9UE6twqs2uENlfmvobVeeFCSTAx82eSaIVZY7QVdbIFzwzaCi2oZwx5KzfO7eVduYUxBmeCaWOB
oGLs/zKQauT8eZz7CCQ9tiB4BuHef/+AOjrMQAKjNICWFROqgNGC/n2h98+lkE7QF9TfQesTzfZt
R9bWEZUo8I4sF8NC7HrpSSkHgEx0UWNl4GVyyyPZ+q56ED9bp3egUwEtIJ7FlbT7wiLz5XR56swG
ZCFAY6VA8cin4WQ2FGCPZlPzCBPWvtO5d0xa2MtJVxaLragCNlK3BtT1bi/gygF64Q2TAMp9M7dZ
AAuluVXBciE0EEXkLdkSTsy5dWGEOaWzctS62gRuQ/S0h9DuHGhOps5gP02e/nnbn7VMAbMgIJiA
vtUSF0zgzVmTinURY9D8A18Fky8ZxUU00trTDvM7x9hKpomszgCOAlPZMmGbk2MEbYdATRtL9syj
6Mx73zWtEpNmv6Cx53ER/6vhcGaOCb1KKZVBzXJQTvaK3UA8QjJ4n2ql9nrhERNxiU/yGXo5DZjA
7OGBeGFBY7fWqeQZdmfS1lEelidJSYu76Et95qwnz0EmGkHTWGlzDuudVSylpfvfvSta/gmqQU/F
Z22Ff24bXHl2XXjLBKYwduJYlVjQwTxFqSPkVFaghuzTXOFgftcsgQkE8AqgD6HQuXh+llYq44jT
Xiwaa8r2NUihfZRAP4vIbnlTNNfgZkxbnVtiTkRZkKtZkGFJO8QCHXaapzrH01EsabkZaeCldAfR
p476TsdrKK90eS9tMwE617UutyZsFw89lahp+cfE652vDpDOze1Ptxao524ygVolgQy20bKxyM/8
Ljy2G+EgPDQcI7yvxsRj22VhVBfwx8QtNkjLIKJSQfgMAn08XrK15A7fbZkzA6c8YMyMQy20YiIp
qRaHZheUMQFqVdCyd8ZtvXkP3eLNPMjP4eO0j1EkSH4nEye1W6thXfwAxlkQtDa1OeAHGD4w9/Vb
VdwvY63FhzrZOeirhg9CPubmHk1cRa0pBMO5ag3XI03fwft3EZgNWWdzByGrZREO8XZ60Dxpb3gj
JlzFz2zbU0Cf3J6OQOhLmHWNXB0Db6E3Hk36qm//GQB9+VvYAZ0qqztxmvBbZkik99oDKThyWt9V
HfZe1BbxKQ2lEBCkMJ88qaNqjsS6sXqUJZDCeBnt7kPkMEGIqijZYI5qM59Ej7d31gq/YNz/a5j5
1LmA0eJmhGHMhc5bEW9dEShhSN0uZ3xUciHJy76/5SjzWQUwoCd1BnutJNMBnYvap7IEjmbTuX0q
LH/ohiF28N0QJjB2Gfhm4mTpktX4exLtll41+tQqcZXw47a964GdJUj+riTbcgXUK47BAt5YP4Nd
U9E/uEGwa2cLSa8t0g4yqZyEjefhkpKcXSRFASrSQIOHXbzJS7sm6Pu4mYqZB1pmXzrP3Fp+eO4f
k04ZKkRp1XaJFPCBifZY/w7aE2cN1zLqcxvM3aiOVdapEmxg7tPq/vjP6V74GVPtXvkPbdGLr8Xc
jU2rNKSVsHhtZ4FxNZPu054TgdckCExEMHdgqpE2+P8r5kI/zpJ3uZ15gPS0iIhk27hAw2/kH+Tx
9iJ+V3OuIx/0apgsABUCCxVVqzRpNR2umU/aTt8rP0xUjxt66lGLAXWcW1o/cHJaKUq74ka0pff/
UG7C2v79AcxXHKo4ifIIX1GCllt1B6L+UPFGHl3dWoaIbjMgzArglsr36p+FPwQPdWFGLRC0XyJE
6zNqcgcNl5C+Wkmio5SKeRFQLTAhH5pjKnYGHNE89MWs+DOERN99dBLs1Em9YRvYtz/detZ0ZpBZ
uS42Yj80YVBFgkGngf54l2nzNG2KzcA5PdbD5MwWuwMqlPJqH7YKR/QdDbwKCRWtkZJti4491SiE
tU/+6aN8DJwWzavkToFUCudXrHxEKL6AHQB9AIgvflfbzj5iktR+WskgVtPQvKZou9q9OvJEkJY7
jPmMmNcygCICVgVXHfMZiZ7MbWwStIiq2hY0r07eAMmdewyodMeQp3++5pKxqDrCprh0ii+P5Sol
2lyHAKJpqTg/aW31MuGT8hq2Kw9poAfRSkDzEqwYLBMBiMerGQ8a3J+B7Y922mR2oNFGfJXbtzZ1
jPEOur8zj0Z05Q44t8peqtkMhaWmU9BoLD7LVP0h17JjNPnb7W2wYgVQqb8ryOQkHXi/iiIFQHGI
wPdM5F2rEbzFtM1tMythAZZcVKwX1mm0MJlUpIp9Kc77EEuISqZb9TrEMBOoieR5caxq03j0SVU9
RymX7WPl4gZwDkkeUBuAbrBc9W0f+p0BhWjQ4WwDw+nMU430Nj5UyU9IAiXJw20/V54uF+aYa4gE
cF8nMFdP2OWikwilE1c16ou2hDC9bWwl+jHcCdIDDZEJxBFzqgTELLtsaV/O1bYHd2EKEezbFlYy
yAsLjDt6mqpl2I5wp4TedZ5AiPGRZIeiGe3bhtbW7dwVZiOHA+6EJIYhTXxoBoxRBaUzV3upyEC5
9x/K3BdeMTFfavU0FiLar90sVMcsTEanE6rgoZzNBzFvZY5vK1sMG2xBeoPKZ7lBLw+pKetIOakw
15sPebato09ug2Bt+VBZxhFIcOoCdXtpoq+SMZvkGY3s4hSpdOg2QwJp9Kc+5yQ8a3kWaMv/WmLW
bvShzDmXsDR5vpd9zW67/z2jKaM76iN5Ck6lRwJU/W5Hx9rpcW6UWUGw6UBlM4FRI95kOJ7Ek97b
pLOn8DHsOc/DtU311xYKjJdLaXQgUggL2GrHp2jYGbw++dqDH+f6kuIABCtCbfnSQJDrsy8lONfn
Y2FYopMdBm9cOPbxWsLFP+ABY9p4wPB4wtbC8NyufGl3CsIRBWHYjYJFPulH7Ke2KHA6LOtG/veq
ZB9mQ5GaZTbgqsRz00tKJOFpsVMMnlDTWkCAJXaBhwMcfqVM5ZsQXQsIfNHFryLdDNnjXCS0r0Ho
jXv59+3oW435c2vMKShDlKdNIljDUIf204jHZKuZkFoBUtafwYyiKM6I6Dy1UqBaYEIt7nSILW8x
K9Q40ASOrDHtm20YZ5o91K3htEn5efsnrnVKAZaHUjkmPUD5wcoKRIWST5k2IagS2enbHx0e310o
23FsukP1IesgaQNfIPS0LEnsD60yETpUqHh177NxSsN6K0hkh67RURXB72HydLxW1/D8BzLRN9YF
SPtN/EDtMLoxqJSCTYoXGmktf0Oesm2+C7GxPUw03V6Zte18bpfJR4dQlys/Rk+gSH60/4+0K1uO
U1m2X0QEYwGvQEPPLallSfYLIcvbQDHPw9ffhePevelqblfsc/zgl45QklVZWVk5rKWeUl5SZ80S
l39/lr8IqnOVqrGqwl3IOFUKegabztHDPaVPfmeZKadquna8ltLm3xfSsqIDLy5mhTD5+2Os5rz5
m8ZD91q785cyGGsnrTH1ZYEVExKXxq8K8jexI48vj/dlrWKEYQMge2G8DDhK7MsZVF7pkCZQZZLf
AJpoV+WukhorR0ZR80i9V9FOUPKSHmu6LYUyu1WbSmn4Gqyw774l8auW4LV8IrxXyaqLh2sHYx04
yOepvdttUtHLEo1gd7MrBwdvci61F+kb7NamOPkbAzm/3lJfeGXLNePAtLaOghjG5u6GZCO97VLZ
wIr2RbyJSlTg6u5tyginprJm8UsxzEk2UsMX4xL2ETbelDs401Y3YdIdeOSiGFuqwrmQ1y1loRdz
hIWK1L34xyDHxh6AXq9iUAyPiWOqUKfPRR2ILuEF3ESWWXacyIO3pozByCEI6xURa+qLz1H7PW69
auAQ2q7Fbsv1ZIxFkPV8EmMYSzQkL50BbiID0LV69VqF3QadRJztW8udmkt5zPlGg0Bj+AnkKVdH
3Seu/qGAcu5au5M97lBfdOvReXzW50VicgKmrgCdDHOImCVlG9hQGNOi2odEkgh/jbT/mSUqR8Ta
PqFNfp7wwzP9DqVWiRK16U20Q6npUx+fE/1VFHkea22jljLmg7FwvgqC7LrLIEOX7eGAed8XwY42
ZNdTa3pud90ezETe8F36xUMuWlXOQN8IEPfRbMUWLDojCYw4RfyhTbXrd3Fk5XVhpb7PSXTcIxch
sYyRHLy1NEw4YED1VsNR05uRDD3wCK7EyzfSl3DxcaLt4BxGyJA5koNGdU/cGa01jZb6gTbgvfEl
foVvhhtxdnRl+GH+GBBxorEASN5sJqmJ9ICARK1B+4Lm5nhtAEgFDJy6K50xUEqtAPBJ9VH5S9oF
iZV51CPfeK7ufuFvP2E27MWOY6prrABtDwQPujfljYzuOt7T5v5GgggMEmIWDqidAB24FZHWqlSK
+axl8autfptqZ0XIZHW/Hx/Be9u9FcPYbox6eyiWEJOA/KP7KfY7Pz/l8mCNIg8vZaW+NsvCCwfJ
MmTl2SG/eIqHKfQhKxiol7S/JpUcGvkT+Xmb9IUlgZAZze1AmI//akjk6GN3MjVwS1ToMqeGKyRP
QxC/PtZ/5RK5/SjG66lgKfc7sWxsvF1APVJvBHR5j7sxchTyMZVbQzwrPEKU2Txu/R5kGjOsA9CP
7if2xMocc0VGmik1xOc4JdeE6pzw9v4yvhXBqKWEsTCMZdXYcqZsKmr3kifGjlAEu1HYh4DufbyM
qwdioRFjrXVrNkJYQxyY0qwe03thUgObvuSIWbXWhRjGWntSgPjOx8KRWNoGtZtTlE6UeXgPAyy7
/0AlIGHAy8gYdmI7l4K+C2kHehVbQiFRK4GF32wwrP5YyKr5mSC8AlI2AC5FlpuGZFXSDCk0qqTf
IbqIkKlDYB35NmiqrJTaIbFkeftY6Jr5meh2xEQqMv5gHbl1Lfo0kNLQsFlFioHbSjknfcUJJta8
11KEfCtCKAGUUkZQS4ioLWCOCSwVSI0rxbfHqqwZxFIOEwJGZYxVLSAn02OEtRc8rCe03IMftxE4
9sATxfj8Us6luFYhKpYzJzSsopLRym1XzTGJvh5rJfN2aD5ui/ulymIypmKD5du2gEKULePU7NSN
acsXzGzawI0F2rC0mby9cQlfvlH7W+BozuOPWPMgy6VlPAjaLfpWbGbLbLNNmm36KXd79CNo0kEI
HEH49VjcmgdZimM8SAmMjTE3IA5DTq+CPCGlh2nKskC+4rGgVdOc2zvQlYhDwIJXSchuKELbNrZa
upMCBrGTEXxOPGtZXb2FFMZTmWaUpBg4bewo9Xqj2woAd4r8w1Cnm8J4Clr3sVIrbWYYa1nIYzKh
WVkWOvDZGwyhWsZvPbDSD8URn5V3LbWCzioCW3hDC8RWPpdug/mw4Pr4A1a3T1GQdsMgBTqmGIvt
FE0YwhH6ChScO0FkR6pNeJQQq8diIYQxyWAkofBnUX206onye9TyLpiVVpx5PGiea50xoyW2UXqK
gQoy+FjHTLiU+VMWfK8CTx++IvVX1V0I3ZPiFAheLL7+B+u3kDurvjjxPtAi4nA+8fUUOBLoVjUd
EVH68ljKbAVs4LHUjtkloerSbvIhpczOav6XOh5lJNZQ2AuKDCQhySYn/xrn5HY9mS0b8qI0kZ2C
XdR7k34H62FQf9d4d/XKmZ47fgGFgfZsRMzMNdAhCzA1MqQUvmBTXXETlIpi49JJEecWWEnhQMRC
FLNRAUiCez3DUwhMeeZV6qxpG50mTzipT1VlpTsAfhzM7xKnKWfFnaAKhkQoEmIosrAzSkUttApI
0xu7KU6GP1gERC9ghlWlHAn1TZtzUg8rp/lGHKNko/QJGBAgrpCPqfAi0a0kcEzxnoYWeB9LlRhb
HEjRG6UIGZX2Avo/oQLe0KlNnC4DUV+0kbrfjepWxkE0nqvuoGVPdXQBT0ILxxZyVnftSYlvMbC0
KmYWdLYYLNUi2O37GPo6wVm5tNjZ/FO1X6Jjd2y24UvrpoLlb2c4ZGLtw281j+JiJbi4+QDmmGS+
gEp+jA8YfNcf3CJ0QvN7Z56LULcfuwCursxFW5VilEQaRCmBU9KtqGHKVP0Vun/Fxy/q0vdccqJd
ACDU7Nha0WvhAfL58SfwlGXuRsPIB70EySvoIJ1edVQghlXpJgp+KPTtv5PE3IqJno9NBl4uG6g/
nX8ok/2YvNTj1Y94F8d8IhjPutxAtjtVBSKSSitIquRjpf5oYk5AvdKVhKFBFc1kQHswZpyJ2wui
VgtQh6hJY4/DRfMvmHEZErdU3Ck7jIMD5ZQgBNkkj87nD+oYoxiGynEoFICuoRmaeSyEQV0XQF1v
bLNRnAr+bQD8OfVoY1pyv0kMYA/FdmCSbVocgu4khAdwRI/agSjnXvsg/TO60Cx5BPVf4MW+Q/Nu
A7DpXjzEk9vnjj7h5aNYYCOhhn9o/dGKjGHTgfu8yQS7Bg17WGDu6lNuvSQltp6OVhEfxuqiN6I7
hLaJB1MA/HmeB1yxURmMPhLQghAK3BEXIiGD1s5JQxwAD4gO2dw8xbFtiptSq5zHRrri229EMc42
79WpSeRZVHSMiFOHQLQDly0w9AHNXXA8+6owTCuivoJ/d8DvwdS3SapAWALI7CGdXFEgViN9CP0x
b8+0aNzHyq3czLOgv+Uxjq2tR0CPSZAXC28ihlgU+TWoiTu1m8dyeHoxXk0C1kxRk1kvzQf3Yuoa
8leuecoUeoVu7IyJ1wGzIlCZYZHm3q+ZoYIJOQQ5NHyZGK0tVRsxKHbR9GNsTkJWXiJp8+9HypGE
kDFRhwQscuXs9Z9mOmDhArO1Zc23x+LbiPJySNw+41jHyr1/I4cxxUJSQrUGgqKdmZchPiXSa9Rx
XPKKo7wRwVz7yqSYEYptrd34Kph3e5vweB5XlQDCKBKMcFfoArj1lPKkkCALsVhq2L43YCzvivAl
o5yYYVWPhZTZPhYBeycZAolESAG2nqWg8zXPt49NmqcH4/GpEJoyOo9au0z/Kkow3yLXhTTpfyWE
naRWtVwJcEDQAQBKrUbb9YYKz8upTnPWisXsMVL09ak5NBFb7RJ2soP5PeexHmvJZYwY/r3rf1Ao
FvtRVXHZaMCYwUj9dIrIEZx+dp8Ds25UnCLKjmmDYkDY4zEuAsdO35Qg3B1CyQm7zNJ60fP7axPz
6gTzFjGX581HMU4iQ8tQYwpY3bT9ZuTXcjwHwQHw1V1wkuJN13KaDFec7Y24eR8Wa0B9scuoPNtk
1HtdZFpC9J7Inh9zKq+8/WTOcNuZRl2Y8xmO6VNblYc0e328nTwJzLWRl4FpDCIk9OqHn3lyI3Hs
fi3xerNWjJcgUTJhCAZrlWjiq0EpyLOnHijL5vg0dMLGjA13iHKrqV/MIP5vhTPOIwwmjAz0Pg6E
+Jr6lRXikLeXdHqqyX6gJtBYDpkgc6SuGiOyXrj6UXPASNutddSVQQJVCEFBBY/lZ5tIpWj1sfUB
0JGf5EVs/nq8h2vW+IfJHnlm9D+pzAobg1oXgwl5rdn9Tqv8dUAurJUyR1S4CyqvHLSlLGZB+waY
B2UcYQT3iCbsKkC/XPGpn/zrN/ml+so5zWwrTUuYZAaDsPa/qjGu2fDVBITkENd9iefoTb/G5/Gv
0gSrA3DblY2j7d60Z+5gwtxhyHqThVQWh7jQZfDYJ5CK1+mm/43Wee2k7oDqEVoFDx2Ms3kslZ8h
FbmYDZCFQqeTAfJ8yuyYvhg80MK1S26p07yxC5cVahSDMhRyUsXckUQ9hD0oiEZegognhnHErRRW
StrMYjTRNvo9RXaNl7VfAT+4sQqNcb+jMepjOwsRAHxneNUHfc2OkpMd8g/1SokVcdzw6p23XDzm
RAPNRuzieZPq7C34BOPvjwa4Y8Im8jobbaPCX8VBfkXzo/mcvD0+27z1ZPwz/GZSRRUkK8pXb7zJ
Sm2V4rfHMrjqMQ6kG2NJEGfbICcF7YA/JKs5RHstc9oeKuUf0354ih2tsGTP4D23OQ5FYxwKbm0S
DiVkoy6OjinpoqIQbxEM2geb7yLaCnROjLTSfkOAqi5rMwTuH3Cq25Pgj2lkFo2EWdsiwtv+kib7
mG4SxcH4vxPR61ieMn/btl45OkJ5prHHWe75JX/rXuYPQBM3usVRmGZfNGCUDcwkUzGy1ldW3KEL
s9DsUbSwt8DIohgADslm8jdpseFI1ufVfCSaOTm5ERgRGgYAz0kOaPlrqhQIQtu430XxSTAvaX6s
yo9c8Sr9zQTZkxxZQr5RxL8k6ZPgjaJZ4hA/mzNuSyBulGYT9Sej9LdTF9t68YosiSx8pHnlmAW1
akAdNtWPIRTtprkEgDVWi60ihyhQ7joVA4FIX9THeopRqPlhAJ5UaFR7GF1J3lLAmKY7rdznQrYp
+10meD7dkWyyGjR4Gh4Zvaq7xsPJVy5akIGSN3DS7FcAYqoUMI6IKlL0xU1PCb1kskNkFw2HBWAA
sgtNd3R0xQbxavaWovvb31J9a5hvefGsNMgIgCZ6fE7AZSPFjlFt9fJqNG4aK1bRHTWyp8EzyY8C
AKz0dxMF/+kYV4dcARNMvNPzlzT2svrT719RN8nMq95tc2LpoxcrlwznR+wAEBV91eBbay795ILM
ZxMBkj39EOvvuR7ZKIlYCIpicgoNW5W+ZfQq5J/KWDsmhtMRsDQkwHIB4K1U97XgmNGXnGu2GnwX
x3NKL0IBYF0UUuQOffqGC/Ozaf7NL4FX7E7N7wZMDeZR9C9IY3X1NyP+2VcgYiqPHQgMGlAMA3DT
HOy4cwN1U4v1TmjLYxOMniZfEqW3xNzwjPgD3UJuGm1Sk1d3WqmuAesMXZuYXhNRFmKBRVIt8Cst
bOdmHFva6bvKbQCbElnJscYYriU+KSf9W7WBhV0xnTdyArc18ZghBbGPKaGFGw1ft66hTLS8rWSI
p8fEke3eBtXspQLuofV+JcfAyfZfKBy91xveaMDKfCJS9AvJzMEk+Uj0Cpfan/YgfyPvS2t6D0or
Rehqv+gb/QTKx+O4DXe6UzjUEwZLdMB3y3EQK/7h5jPm62gZJXR13gTgzrTlGYoEon2HeHDGPXAY
vmUWbjhHP8bWh/nrseD7KOhWfeaa64rYGEUd9bIhcML0RyFv6qKwWoWn3/z9jP+70Y+56cQ47Utd
Q/0qtdKzaiuH0I2hZ+l0HvgPD/W2tXkppZVC1q1uzA2XhkCWbwysafpWWuEuc0sVgA7IPzqfzemc
eJrdc8JmnpZM1JwoFWDKZzPWzb2ief5wVoTt4w1bu0UXK4nRQsZSAC9N4goyKAl+itp2ErNdQWur
7j9RcXLMZPhsetkCqHlsgVPCHiXQPkTdcxzzXph/kPb+/01F0e72U0wzkQtzLskjGHw2Q3CEZTvq
xGff+Rl7gzO94FYDFVtm1a5hdeDdbOze2WvUuj5ekzsjBj8SiO6AlTwDGRO26bwXwjERZR9h1AjC
SQwblnCutX7itu7f7S8E/YHdReM+XDhLKmomU1IQ8Hgg8QY4PpJZhbBRZPexNvc7zEhhzqTcKVMy
1JBSRZaBwR7EZ1ZOvWzrX/OdYmeDlaN4xYP35enGnNAMUwl6UNLeFvLnhr4WmttL9mPN5j9xYy+M
YsyBRMZSqMUWiglUFHdJXKbvsqAQuhnyMT/pLU1+Cy0dOHnMNesAPjqgZkD2jb4NxkpjijaZbkp6
lAM9EWB3IqYuqoOsfDxW7v7J/Ee7f+QwD71JlcGLgR5v20Rc50iDS7xgL38XTDs4GtfspThop3in
2TWvE/L+WTZLBtYTei2VGcWb2bpAn8zejGKAFO9w6na6aL1jMmGjePWObhCl8TB1uQKZjWyDso2q
FgLJCZzfyAx7pq096z96AECHe+PMTUfcJQYYDRnHKmhj1ushBJYakGtyuwOai1UhUnMzm0tje1+4
v5X2J7O2uIzbLMm7UYS0wZEuhtd9gQW1BsKmPb/PJo9cagRGYEH/hDWNW969tXoQ8RYAEQVo6UW2
VD9KeZ7JU9qjsQotrd22n7NYGuGFXKvHQgH+MwbnwBfCFhFIY+iFiWVFsNWC31UEn6twLPfFT/9J
34C8bDqnT4Hb8AjP120HsB0oXcyhHntpYMaqDYgBuSgsfanPaKx3fSf5Kb9intAuL+1PzrGcj92d
01nIY46lJshJE4Y5gGJldLI0jYX+Uzvyakd0egDm4PXHWdn7/oPZfBYSmWBWb/2EpAI0NH4E4HdC
ntrNXKEDrh3Yp0AocBkBtiTsKGCWfoPC4kexF448qP05bL3TGmOiwMM0sdJsD2CVFLWRK7MzSo6q
9NvgkZisK7kQwLgAdJb1adDAlzcDQZd3boEF1qai8ZK1aE9tCxP9LijlV4lFRxUp6NDyBxS5+3Ab
FBQkfJolEx9MIeWlL/pdbCiW1FdXQ+uQ6hMi3gPjPsyf92TxuYwD6WJAVovyfLuRHfkxk/DmxA2v
xfalAI6m8ZW6U+/QvbIfbIk4gz0613/dAXP7CSYTuCmCOlSJhhUDlG0p/hDaZyMCxdM7iNY4Fri6
+TPO4JzlwGOOuQ9op5URreG/JtS6sqk4D4PocY7VqvvA2JFkgCNjhgi5jf2GTMfzdPbIwGnSAFR3
bs+udlAAJ/O9sYJXbQ8OAvRIupX7WDBPLvNeo34VK1EDuWYk79RiOqJKbQf5uAl5UFvrq/iPhrOf
XtwCHR21qQkgyTDfo+hNjTaPNZlPCHtE0eWClhc0DyBoZeISvS7CoA9KmGSgeTWSHv4T2A37zAPH
8DnltXusabOUxrjBlBRTWCeQNprvbeDOhMWP1eEJYAyC6JE2SLMAYlxV6ReoQx///bXg8Q96OV4/
aNTRmRMsyaOikK7q7U7/WWtgXPbqyMU0ixlwotTV+HshyWAOaj4A+1ePISlSxA7ceSEyzjE9pcGv
wI/dQFbQXJo0TtaZ732UAa4oa97EDtMMmpGf/aTmWPx9xy4cBxBcwEgzc32irfvWEMdALZUuw/fE
vwFFYjoNmopq4KGe0aSEhEgjcl6xa0cMiJCYJwTkNzpoGPehRopqhGXd24EPoAn9WCgppms2ee08
3tH7OEudAdzRUo0/OLfqMCfA7/0mBmgR4Ft201E5gKXJNs/As91EuxqzdXjEIvGC7J3xMnHeBHfG
ykhmToOPecm+lBtw+kTFNqfRkagJx17vwjhGBLNrtSKPA/VrtFSR1suVHnnIzEr0hONF7o4FI2bW
dOGlyi6uVAlOEV1zgiVmlp6B5yZ21O7a04SzYTyV5t8XssZClEFJjlWTG7AQ599SEHgAAp9jFTwp
s3kupNC6R4cOgUbxm3lUnwfHdP2dcuq/N0A7Tvbdy2jxzGH2HTeumFlExuJ9UYp0s8ZeBWgXRZK9
qk9jfyoJtSriZJJnKpwzvS5QB14NohKwMjACpZZEg5a0sT199JjpjI/x07RHWPrOWcvZju8UA2SN
qqHcAX5vZscKOsa9qkKOjs67dO8PlwSkMrL0TvptK7qRigZrW4lBJ2/wskOr2wjIPDwwALuGYP92
G7NhimlBITqs91kbgjCTWiH1OArOC3Wv4D9SGGPpqB5r4SylBrLcdNWsyY32xXtWbAJiV4dxV17p
N2HGHJB2j0Xz9GO2sFOzUSAiDoNpeFT3qrS2ZB5ow6qbWqzhHEIsjkKZRZOGFs3YHkCzmQEcd2g5
R5ongblVg74oIkGABGyj5Qt4WWuc6/Q+9J4PF6bgAQQF1nRMWN8qkfqmPGXNECOp3XvRS+JoLl6X
W/Lm5mAb6k7kI3IBG2IZbn38hufRlvMB94kZ5gMYGxlAiJOTAB8wOCffMb+iQ7VDLzjZ0bNiCQ7S
ePt889g4Vs/3QmfGOHIgY5A87VHFMOgrNekMtNjXRwx1o8NXGUtAe4GaJ6g/Ud7m2CVXXcZoFDka
GlJCNmpZnaUHjnnBy9OLnrN37aSHtuCppiVtAGbMsaX7QAULjYFuTJLO/bD3hN1xX1Nj3ulIC55T
A3GS+drX5SaixbGrdWQuxedq+Dk1b4VBN6rA61idN5J1BroM7j4J7x7kwZgrtxfSXq4kaJ5SKaau
qI/iVu0E7ZeZFPERXfnSt8fbvOYDYNgAocMjCM6cMe0h6qUm7KAwkt/gQLdIdpnw5H8sZM3FLYUw
5gvZQ1SoEBIqX5HuJvkW0HRWW73W7dtjSavrt1CHsdphKMega9FWWAwYXegxZUone8bmV5rvjyXx
Fo6xUYRDJKlSSGrMzyDY6vFV5w4ez9HjnTUgH4rxaIwT3IHPqSTQamE+9iUooo4qCj/pUfhL2/ev
7SH0Huuzdt5BCALoT9AfIaSdf184alkuSyTswRGZ+Z86niU62F1RRysxKm5+KoJbBj8fC1xfwL8F
qswbxUjagk4o4dtyrmzIIFoDQbUcSNqPxawf6X8UY4cj0HsjS2M5y9lXnf1aU0f+hbxr5wGxvbEk
6vzr9/3sQxYC54hmsZJFrkmVnM02GLsk26iqkyVXhQeasnbtLaUwngKUcHnalpCiVB8p9bqC013D
+/vz7wst9IhMQ5CKse0PNgWyfk954dWqxc1hHTJ8yJaxrXIdrROM0UgIfPRr1Yw2Hd4qUZ3RiQNh
F43vYhdxbGHVD4G/WiNzEeUevQ9IyL6KEXFwExwjFNsy6mYBaoutZOEl/tjuVtdvIYuxAtlIBE2r
sH4hKnkCeU4Vjqu7f+TPdraQwFhAZozglRsgoSTOSPdFdc2DlwrpstJr6TGV7IrupcDtBTy5iY2J
vccKrh8sTcN1ZSqycReZ+31KJAwDxcAOkDAMk+rd+E2NhMq0KmrkSG/4md0pQ/mS6CS9kCCOcxul
yfAkaZM649UGvJO36lJ0TJhiCmMmcGMuM10OwMXgK/ii7krRB9DvGx5aPk/EfAEtjoWSmmMJvCKE
glQ/x22GJl16zioe8t3q2VhowtxjuFw6I5ogpu6S5qDpGJX1BWlPQZ/j1BrdG2aCyVIaHNQSNIKc
jV29RBfCmautB17siOpObL+gsU67yBv/O1posq14UJ7RuLuRX+A8wbLwWOzq4VxIZS6gvmkjrStm
lZW5wulW8TUPvRwDc/8aenc+OP9I+oPHuNhDSuvOCCpICtGAWamYNeAVwDlWwsKE6kqu61UOCYmK
N1XhykOFTi0O4tOqh1mowXgYc5AKEprYpk5609GwNVz/gw0B5gmCQwxtaGxomFGaDRog6u0oAbGK
ZqeDQ5OT4D/RYftY0n1FDTuC5xne2fBnIkgDb09VnEg0wTQfrkxjBLfjoet+Jz46Bs5CldgNGqmV
rZ5+H/1ToT1JPHO472Gdpc+3kAzAP0DYM5aXqXE4RXmJWZRn01W9/GXaApAU8O6bI+pcGiDdj4Ab
xvgzp510zeIR6qN6iZbOGVv7VmufCBkV/AIbSOvPKhRcMvwIC0x1aa8K0sKP13jNowBNBp2r4ABQ
0bx6KyzPkd8AviDCIBXg9dMhpT8HxbC03A4zsLw7NW+0YFUgJhjmQXzUBthRBqFAiFIgPWrHRn4Y
6++1gTTocA4NFFz84HVKRyeIeRWqtYOHoMGYi8LgiGGpY3Xka/RMQktprBqWGO/k7jB2vMBlVQhB
LW5+L4HjnLl4MfXSUqVCrq1CK2rtoxYWil4d8Mh07seJZ7vU0fCBEjMAwtmRrKqXYxJjxt9Oo+SE
cdoJ8P9hVZ9BkLpJMXgfluETKEZfRlC3mcnnY3tZ8y7AvzLwBsY0o8zi/gEjNyOlOb89UAwVhmOX
/3osYHUVjTnDMJOEYmry1iBjWS0HUUH4oPuTp+EUFILoBgGPTHjtMgO27t9imAtbVBIj1+c4TEZT
SSvLVpu6Lb2qofNYHZ4c5jBLudR36AxAvIwYNhpSK04/S6mxNcKJu1bP1UIh5naODJ+0xYR1y2UR
bb2famGpybVRL63uZHm0rY1/O3A6m6E5P6oBvoAKFeMege5jilUJ9xjE+3H6EMlWqn48Xrw1W0Bt
SFGB5KVpmLS+tQVBochUC8iBmpRi2GkD7qyw4XU1rFn0UghzyZB4oipQ1XCciPEkkvbZ5AGs8yQw
jkFRsjQfU3ifEqU0CRgACWcrVmNuE4EtuCyQhgQp3u1CxeIYBX2FU1kb72J+NkFwLl+F9hsNnzEr
GZ6EE7LgE+8NvWbbC6nsSy1ErJ1oc/6mjyfbN94asBsWhoPW+sdmMJsum+9YymHMIKjEfsgwJmBL
Jcm8SB6fu+G9mswnMn2lqPShJfTnY4mrhvfPemqsTWSxksc5DlOMmSNSp7bSvsQ81Hje8jFmkco1
8KV9qNWZHhCErIlYpW4pIefFzhMzW+cirM31ulcGHWIKvDiTYbRS8rPptwWvuHo/lgmHsNwmxnOr
o5Tocg9BGnL6wfg5+diwk1+8VBhTDOICE/AyIjleV9nK6UK5Ca2OqAaBf1dlltGkAa3l+TpMOnHf
ZPq542E+rh2vuaJlzsTws7tjnLiv5f2AaQmI0MtzOacFismKwhYof8C/6Eukw/a6kjlAzRiCD7kI
OIHwyhaCXRhNPpj+BIzIH4zXxRaSrgX4tIxLRMT4Z597VP0IxR9axDlnK1Z/I2b+jKUYVQrUWIeY
pmm3fjNcGrX83WS8ee+V43wjhlnNpp3KLmogJqnpSW2ppUdW/Dzo5qnK0TiF9MDjw7xyM+p498vm
3PGC/xl5FJNoJa1x1VNSvqkyiMXb36EfeEJ/hUlZQ/7TxMz1Y5mrOi5kzr8vllJQhV4rG3l2WU41
Xav42QKCYmTRhjNIuLpneCcgriXgZ2ZbGoq6AufwLKgfc681QOo4pftyCjhvEp4YRh9lqAK9FyFm
aLySPNHaTcLt4yWbt4Hx8joAcoBSjNQfFGHOceODPjbGBIDd9aaVRRuzQtbK6hAyNbzi6qo2M4Es
WkFwmv9E2IvdAdsPjtQsagh7pyVbZcAsOS9fsi4EgD+IXxBEsjxWdapkeqcZyDr1mZ3I30ZFtrSA
c/Ov2ZkEhBagCuHFIbHNakEwyELQCrGtUsnzQ1Q2wF3glOromB1Gu4D+Y5nRv0a3gD7ojkOP3Iy7
dQcpTXuCh3ERJAjGDNE2q7R0dLPr3UiZOOqtOb6lJMYjTZNOJhJDvdBU7aJVARFv7oAQ4uCm2T02
v7XtktGwg64/1FXuHsJdIviJGSMJDIrtTQ+YpIqSzViZnNt4zcplAEGhiAcgbADU3jqGUm/NJI+Q
AjLjzIpGT8UqGgeiWyN1Hyu0tnZLScy9HwopoK4HKJQJ7jTIFtF/duamU66Pxaxdv0sx87ouzpIk
yGIAdSFGmy56b3p5XnAc+LomoLmbj9JMuXQrIkkTHSVRZLTS7Pc4IHn7rrebXvtPDABDDv8nhXFx
USwpJagBYrstnvIWE7ObYeDcCvdzRTg5GGVEZgfIVNh8ZrGKAZReItWgCUYXkl/FMXoZ96+CnRyG
reZWh2in71HPvchWdg5c4fAsOojX3h/v2JqlLz+COVRRmpptP39EM54H7U1oI1vkUQbyZDBbVg19
hRsXMgzVVYOPXhosTG091mPN96EgD+IDTUGvKZu6GhI5HgBWjkQknX4WaXjslPQQK9QFZ5qtlYZl
SGhwfCxzLZZQFBRdkZ0DIwcbiWl5RXuAnkNmVziSeKa4Nso0t+oqsEmxacHJy8tdzUvF3otLkcx2
dQWgIwoRHqNM9TM64my5T7+6QsKwrIFx35RzDfM0ZHZOrXSq+ASrOuZFbjfq8OkXQr0D29FH3onf
RTPIN35knoHGYHAWd6109YewmoDdD5k6FomPAra7BK0a7mUtcZUo2qFp1Ja6bNPpgHJsDGQjqTOV
/kvXKW4IGj7A/4pCAK4jji+49zigdtMASYr+ZURWbL6wT8K0iNDUbidATe7UXVT8oMYH0d3H1rRu
wf9YE+NyBLGNh6SAvpMuDZ4IOH9PM8TOSXXhc8j972IunUKNV1G5Vw5OSMUKz6ldE6XUW3caTKk8
FsJ8BfUHvNaUIbamCDzSvx8rt5anhBz0zYAwB2RUbJ+cOpT5QHJol8rkJMbEHhPioC3XKwV6SOPv
jYGB/CHYaMG4DbT267H41WMz5w+RuCbITzEXLem6rjIJYjwx/2riFCclcuWgQyTxmQqUY7mrS7oQ
xty1QDOL/LrWkQuT/ZeCvIEvYWfWgasJ/8ljBn/ub7WYG0TLy4aSCmqNIVCaReOgZzrCcX3bDvmF
NqJThQ3gkHhkwWu9VzMo299y5xVYXPMZfjKMHnJDWmzlpLKphvGIsrQ6MzkN42iHsfQUdJktU3EL
EOZrWpCLHvWNJTSJV8atJXUiZ9VXtxiQF//rLtge0Hjskqpv5+ODgkESuiZAF1XHR/Vu/PnYmFYP
6kISo32vV2YuhdBeHX6oipUm2wTFLzSJ+BhCJB3HdFcvz4U0xgXnI7DxlFkv9Ktb4vjhIz0tBTyb
5UlhnE/Yx5qgJbMlAd6836gaJisTgbNFq7fJQpX594XZKI3WhtLs0ae2ASdRcwxbAsTTN78KNyqJ
NlH4mWU8ri6OZixxXlMKxB/S/yHtu3bk5pltn0iAAiVKt5TUaXIez43gcVBOFBWf/izNPvt3N1u7
Bfv3B/jC+NAlFovFYoW1IDRQdQ8Dza7dxNtKESth6VLki1ECvILA4uMASvJ0bTRrKhNYYzj0FCPF
iQWMkWx72e6WV/JHhH4qouM8HkIFfqXpQgAfRejmj16DaVoRs+i+jlYi+crSEKUtRqyEjOGeN9WN
1j1qhY0en9XhzPmnzqIZisEgousY/pCHJIkjGsWIHASfYcuGgU3mI+hGTOOVkvdh2rTBnYm5ejDm
tK3fRJvL6lwqKKNX9490SZ8RwvKGcCxURyKtJA9WdAAqSg+sJe5n7aeFL+GsytxOR4tg71+WvuhE
joRLWm5oX7d8TgiUMcfr0p0wRh23Xpi/FOA/U1ascykde7JW6U4Kw6iKcjxp3Wi6NTu/Qs+/2W2n
mCN8ezSUx0z3hrXhzEVDmnuh5wNh6LJHVpysV50SMqsAsBS8YxYK1oWtbFss8bI2F50/aPg0jAIC
XUU+fd1o5mOgIzVgAqYuRjistGSb4SEzkXfEln8dEOp0nuZxwHRtAaZeOutjGRJTISXeFQYmlHia
/RS104Eg0orZpJsvl9e2mHBG+GlRFYjmGHOUTCUsgdKomhCHxkeCEbrqWjR16ZkiHPYY37O2rWX8
EHENJGm7LT1jsENWBdMThuHMFd9wrmeEwpY+s7wBnB8IhKcuqC+50aKjMHOJ3fv6kIEmNfWihrDM
+BYOZMVqzx3eqTTpgE4dYIYSDmli0rxa1/2M3tfDXyczZyEOWBxnSjSEwKdL0kEOHVKwfGD4oP/R
D9Zwb9PupUxEuZLsWVgNjAWVegswHihgSrozAdk4IAzOXEf5aJyQtaCWU1c0dn7DGnMbBYCMVbQ2
ANP4dDFaO/QZZs1wzK3PLNhPmdfDh9PMG9KrsnwbXi+b5tKS0PdD5iwJ8ppfeEdHF7oqVKThwjFz
09FX7J1pP01/3yUFyrQ/IuQ+rErvTZVWEMHrmyz8VmN8v1i5CM5XAYJhDA/BdeCIIQ18qjQ9F8aA
gD1zk8w5kLYG+BW9yVYzFAs+GLXrWVVz/9A8dHgqRyRhp9tGhzJA/GgX36vuoRw8QCS66LyMCr9R
lLnkd3mHzn0wZCK5jXkF8MefTaUoth7FJRgF3SR3teYpBtBKae3LPvgv5czfcWQJVG+TUC1QFBuB
+tY+jcWGTnecvP13q5HMu0oAEBHZWI2ZdSyyC5ZrT0RFb8vzZTnnFjFrDT4XUwfgWpc9bh2DlVAV
82qyp757KNS7eg0vc8GTnoiQLuTIBCK0M4sY6GdI9xr3whINSb+ntTreeWCK86mCLhZzcWjAlRvI
RCNMZZyHN4bqIeTOI8B4V6pOixJsPK2RKcftJLfGGVoSBTEoY4EM54rkjRgrPYxLNmyjtkABEwL+
AnkFbVSNzfBVPqMvjbExAlDCBHdFvMZruCZHegPpQ4Gu4R7Jayv3wpmOgL6EGcq5ZGU9S/pC8fgL
vBedW3LBqRV4jVQWcsvcudPLX1mvr9wCX5nj07gar3MkJi3NBpLpGc6cpdBKHTq85qprzETtP/SQ
Ua/2g49mO/o5U9nrjX4wNqaPidOJveWYdugOoYdcAUM2BH3a3wM/RKfIuF17wyz0UeLTsIkEjJhz
hWU+ekeOgmM+shgLPMdaE5AUw7PaBiyi4C4K0WZb3jjOb2IlD8JoN2nyoHbNDtXT51YHB9ZMLxuW
cF/12uN34Swit2c4Gq4aFb5SugB4mwUN1fGwCqzsKpjaKx5rWwMYPCOO5TitzJ0vqgBMAziVKDDA
oiUVlGWWpj3wH13eTNW3kQapzfLJBulsmWXNjCSikd5N2trcFUqOqVVCOsqmgfaHsA4732mnzGZg
lptR0VsbbcNqArTFALnhe7PsyBqB3II3xBUMKDC0aSK9LpcVQXE5CUPpMzeediN5U5NrvtYUtSgC
7sOaObvQMCk5dkDJa3yiuOW74QnFvDG9Rjx92acvXb8YufkjQzreo6nV4ECBDIe/Tx8Eu4tuXfOX
Hn+03UMWcma2+YrM5WUZcL0OZqZAeHZq7HUlWlIiMeWafB+Gv2PTJ8b3y8s6f0fCaI0/IqSLNwCY
Qo5Nz9wm8HvgFf8GaERS3E6Orzf/EMAei5I2yRnDLCItRDk2nKO26+MPVPkuL2fhKJ4sR9qktB37
RlMhowY4TpwxQl9HO2eOdmWseckFd38iSgrHNFrzQKsgqi9/aMoha35Xw0xuc3lB52ZnwxHPQZ+G
ChG8iyQmViNwfpUV2NQBd4cliYj1o3Jtx/GvNELLLo2AZqiqhY/wCUROtOe/L3/BmRHiA/ADGFRV
0bp+ZoTlOOhVJvABWg14WPzPKNmM/WegNJ1/WdKZLX5Jmtmc8QJH24ZkIHOOP0GXEHcdEgDvpwPA
eZ2A9QeJy5mVgqBDlHGTrrGPn9mMJFaymQSlqcDQILZGyyHp/Jh6JAWYehGAMXFzeYlnd7ckS9rN
gnNM1ihQZgx8uwwYhQDWuCxhebv+o8SzBw9HgS2BHDe2by2k7/v+iq91NJ6Z/ukq5Keo3aoO2AOh
sbD4HXMF3Ws6K9XwTtTdis+Y9XESicyS0ByCIEQDRpNcIi31Mc1agtWk6BCnLRihKK4r53UyRreJ
0/ucV0Bprlc6Rdakzus/CjJUK47MgDSwiOTQZ6pXWdeYUWGj5g6AbjKqTSTyFcNYNMKjhUq2r0Y9
VVEWBT89aFGqUmOx1j6lRe2BkQ7TKWtx1OIOHomTbD5ueYeGdojLzJEZwd7qHuoGlAVrF/OiHNAm
zzOEmN6TuR/QR1Zo44jA3nLKqyigrtnlvlIBEKVYG7FZ1OCRKGlJQFlxgC4k4Kca4Al8t4ZdnA6o
sRQut9Zyv8uy8CpG3w0CZfkp3up2X+UFDoBptDYby+80yg7IMEUecmw7TlaHl+bkztk5mJ/h/yNQ
pucxqdIWYLfkLkaM9mpFDlbcXDWhui/adxHVd5gkYagpXde5imOS7f/Bp8wFO5vaSA3JjrkesjLI
kG92MwXgzrXBgukzMAPvspRFWzmSIm1gmetlKxJIUaPYU9pur0bJpk1LBtjrlQO+eKsCMQQNQBgG
oGd5DdDW9DzMIUsRvg6I+xRQ8gAC0kOvQp8gCNeG0GBkDe9i0TeDuQuFbFzkZ3e53lp1nvU9/MoY
bIYvrnsj8SxFrOQkF/3XHzlyL/0YKX2QKx3Y6lLHzYyPBqzNoHrvAMGCiWST/wAZ/b/c3Ucipezk
YOuFqRgQmWHDnMjDfd3lblN/gB+FqdbK/s2mcHYcjqTJmV27wuS1DUWSnunBU6g8Ws5NRJ6QBgvX
nttrypRed71VWKRQIcvqan9SPOSmxIRg5LXoMLekeSneu5cPwprEOYg4un7SSpnbGCFRQx+fMDsv
cULQbmteiJONYuRLFg93GND5eVnsYmxypNTZeo/EaoUWd3YJsSF6VfI686JVFslzLLP5PkcoCWBT
gk4OuZFCL9DMTWPQHcTKddS9gs1BNGCs9GZShZLxYpeTzQSOviB5sNWIIcE9mFe03RuVy0EmfXnB
i8fx6GMkPfM4b7oRnPduZz3m7eiDUBIZvRUhi1o9EiJpFbQEidnXWHGaHgw++PUovMvLWPSbmJCf
S1cE/buSBIqtykQ3wZdBhVr3syHBDHFm12v11kV9HQmaP+TIQFJiBFVSQ1BfCVZ2iRsar5q14rvO
hRAVf5DfBtwuEo+SI+GZpmdoAIYjQRJD6eJt2ZJN6ayBbJ9vy6kYyYMoNA6N1MDeA3KvQ1VRDfwx
FmtQcOdbcypF8h0KgA1EJ7AYe9K9PHnlWczq4LM3P/7WBGY5SNJjUBRRglyCsIcK/EkWYh8irK1m
kx13QGxk9GLbW/paJuTcPUHYPMYMYwOoqVws1e10qlCJwrgyzCAan4zEtakXKYSZiY+3B07tikNc
3KwjidJmgaLASsNMxX1mTbe04Uw44cNlDS6a3dx98T8pNUey7Y4OmOAcsSjFyD6LoidvKaEBKPOc
v27BxCQ2juo8YIHBV0wjnp6irFKmQRsJmp7S8qBHu04Yt6TRWf0NadbLizpvtJplgbYD7aUYqjyb
eWybUk/t3ELYOLra+0Z9Gpj+ULrVFXrnUlZ7/Xvotp/a2izfV8r+9H4+lSttmIanmT1aJncpe7YP
2TUI7fzprts8aG6Gf2vBm9Tin2nIHPZs+oPbvTVbxbc90+e+2CWvmmuBQMRxy+vSE37/Zvy8rJlz
YGZJM9LJtMuSt5Uxf+FdtI2eqzfqR67tOT6+4KryeySzp4PN9EfAnkVbg60Cvp2HMKcqmm3+yJlO
at207YAPiLUD52+a9awle5LfjwZuihXjXgh3T4VJV0Ss6uHMYgw7yDyN3BimHyoxU9HyyzdB9cQD
f6pWXNL5E+lUpHSgxh6cl3EM05trbUaLzgbqW4gNu2BH127AJV0aAPFGzQ3n15IxgjEyEHSlQnGk
SjYoBsN8HRs7wOeFndfyq7We9/NmVBjPsTzJvIuYEmAAQF6Rvgg0L6i3efWB15/rlDfKiE6kDRgr
G8e7bLNLfhe5wJltkKA2I09nDdWgRGkWwGKGO9BNKeD1zEJfixyWootSfbHX+lSWfCKYyDANifYq
DDbNH3Rkok4M5KyxhkCRbnr+QcvXIVg5h+dNVFDlkQw5XVWbeqULruDm4vxpAklv237v0viD5CHj
o3avVeSqMjNPtXvMioV+Or1hfGMlRjtvkZG+Qgo6kiyO8BlYad9XbmV+1kHxkA/lRsP8YKy/Tn2I
p8y1osRb3rUopWR/m7aW5EsGlZaamTsFtGBhqqYGJNpE3ibt2kzu6RrPx5IVHStccnxl0VU1bbBU
FdlOXnGUKT2j/Wk0GwTbabOj3b84n2OJkqcrTSOhzQSJ6fic1NshBxB5zlBj9ET30tDQBwMbV/8+
03pqWJLLG4B1QqZZ6kBfSkA5krWYa02RkoOzc81smgoCmmKKWAgQHqXvWAPy9s4AKZ0RvBZKwabC
fLzsBpac3bE6pfhBaYKqsqkDN2AAS3t4IqlgVFC3in6Bmy/++6zMrEfkSEDeCrB8ObScBMZdMxWm
Gea/e9EhGcMKx8v/GiPy6wT8ESMZiV4HnUbnEyCmZBc04w0RxFf1euV1sRSQH69GsgozFqHaGBCj
No9FP19KYGOqXIqG28u79H+4lD8LkszDqIMxCRVI4lHlDpnwzfjNmjydbg2A05ib+QlvulPkGeZa
N+Pi/TSP8dpAk9WAKiy5M3totHIiYeP2mdn/ylMybGdkin0xM3wDnCToHpWKNG9TR0AtxtvyQMyq
93mSK5vLaliKAoimY6ZUA/eOrs7GfHSFGJnVxpRHjZt3xIvAlwRwB7wSCPFpvFIq+KoFyEHnsSzp
ugoGs4vTBqumvPUAMwmZEDYlLzXGRbjzLTdGD8u8Ema6rXXrG60ipqLHsxv6a7X7rdj5Bua/z9Qf
jgamRc3ZGoOyTeLgsebJlWhKkN+tDYqu6UfyxkpUpWj6xjcr6q+h2Pd8UylXJZK4oA/873ZCOmCO
Q4wkyiHJBhVASf2iei7V97CO/BK4OJdlLbrGo12XTlmIBBZpK+x6kW0EB3aIiyFiIDNXLDdjV2nf
tPj1ssTFCPd486XjhuhFoZOF42bSbWKCGNLHNL6SWG7Ava59cEbkl9oVlS4HL0frlFyxUwdxKyh0
alQPtIU1mSB1f8smzW8Ailhwwdo5Zfgw2ow7h3RcOVxf8EXnFm+h6XAGrDiDv6qNMaCNiBvX1K5x
4bm91TIS7abkFse84h922GDm/VEbXKt/7p2DpWLYtVzRgr5sw3++QlI9Sce26nV8Bb27s75heGfL
vWSPxmaVEVcgemO9p+5L90cFgurfKBeqm9RTNpnveNO3y2aweDcCY/h/FSJtiFZPHYfHadxBAei+
3n8giREzoxi9Vq33Jmm8oTXXeiQX35LkSKrk5LIwdKJGg1TuUVZsooj9+nBuwa3+M8IzEs3/UIBg
FsNYJ6a49spuWHtwL0bqR18gub5Yz9Myi/AFKWcYPHb7yCurYWWjDR3O+oK5ORKabokEeAJqnsYF
Elnutzt9CzLb/Sf38k+TGT9HF9yvb4HCbC/eF4fOFwwNEd+Mxx8aGG7KPTolvNRbP4Qr9ifno9pG
GHY3f1Y4aEDP55VlboI00twy5MOL0tnaowYwA1Bb9ZE4NG2MQd4kj9tfREsIQS/g6HwCDSYB5azm
3Kgit0HNUzhkfADdrfhWdml9rXVNgPE0ajaPaNFuN2OUYKBE71PHKx28bEU8KC0TVeW0LIrqIPRz
O6sPYWKKHUBLjauS1sjK1or2MKit9YTsQ4xkLehMdkFU2W950weHlIdjyNBcCz6RtkLG2+in24I6
2TZRBmfbFE3p14qCsWC7La5zDOp5SC6jxSzn4iUrx/4QWE7kDnoNJrbAsYubzCbOXYkx3O8O0q03
eTtVLSgfbT3x1LKj1iYwSXEwoiHdmAFVvQI9p2yIFYIUb2N8A4NQe1/CtHPPGcIKdeip8CaRR89K
0lkgd8vte5F1I4CGCG8bZk2TthOVbWJyT4zWDxUKvIrqsBDIELZq6PZOpRqsdqIBnMYoO5tKRoFc
m9Ti0DoOf7WnbnwG9F59bw9DdNeogANDv64GJiiq+Vnfqb/jWkfjc8nVb53QnX1XRPhFMHjmm2qk
9ehOoyb2HMWoQ5gS9UEN+tDwUJ2yXzq1EzdRPVqVV9dq8TOYqLIJIqsFMxL6KXaanVdobgwzTg4t
mugspkfCKTZIZZGW8SAwcxSb0nZgKAfpI7MTHbh4QxM+kECPkJyssuC2cSz9Hg/1yGBWbecflIcB
WGiSEHgtDeUKGu9q6uxUUpB7NUjFIcoN5caxRCbcSgXeO7eC8bfVWMQtp6QQ28sO8it9fukMz2f8
KCAjEzKFqYrDot/Ej4gFPxLvPj0E3g8ASGz1u3Ife2/9Fd2Pm4gpa27q6zV/SboU7uRRUzrd7Cnt
7WeLpNouegKeyfRQMP3b5Nt+8oChT3pN74JbOvvNtSn/xcDEwQyxhTZ9gi7609WPGY41CVOsXpSE
CVCpW2Sy/aDtv+eJ/SPl7TUtsGlmOe4vK345Jp8hoXHkAAoiQ1XGtUHzagBKfKY1m8AAsmNpO9/T
qCYbbnS4GSwFQaeCtKya1eA115BIAsXhSqJhvovPNuDoK6S7mgpe2irqXi5qUreBMmyJsp/yLQhN
vcvrXXTKR4Kkm7hD66qC4lrjtnWLdG+bdqxKgmtTVb61MWhuV/HjFiNAtAYbc5sa6FTkR4+SpY45
EMBUiv7KwI0z2h6nTxp8swjxtPG64SZZQ89fWiWgCWa8HISBeCKf2hMRo95mMzSmyj8LinvefLO4
yez2zVzrpFleHzJxlm7YQMuUH+JhRFXRcGjUUp/DAZP2VyaGpZXWs9GsRskmrr1Y0/zL27gUWADF
XMOIv4EuCblY0TlxWHWiaOCMCjS4JleRiP0Kz/N/EIPxVxBSfE0CSecybMe87gIE0uW046nDLOVG
F78vy5gfOLLpm0cypAcQ3r4GMMYhI6RVvdG46PZ1GgYrCls6YMdSZoUe+ddgHI221iCl6zH8mdas
x7hJr3t8WCVgm8Ot8wUhKYOSOUp/8uRZbBVVoigQZfbcn3qE2bhD7Hpy66bcAzDMYgXybBG3PVIZ
a658yTAww4dW6xlETvt6mhytE6/jEH3YAqCwaITAGGisWswI19jslvw1TvR/lii5q0lz0rbu8ZBM
lWscNg9Qru+YXHhJlOxDC3DIM8IqsVahWz5qxJoLZphVhP2fbqKZ4rWAEdfGrfguMFiqbTuANuvu
pLvWNLBaYzRfQ2NfUiiaLxwDQyogx/h6ZR0plLSjgvkRLNUxHk3YSz4yy1i5hBZloGHNwiAh/pOZ
X4a8npwSLOhuZoVXtb7Vu2pXVb8un7PFm848kiIdtETYPBM9pMSYOdXGCNdY+liDVKshtgsSts7N
OQf1Wu/13Hx2eKH8w91z/AGzGo5UGVQYPC1zRBkiHd+tAem3Kf6hGNVObdFALNYewItH/mi9kpGa
udb1XYD1FtFWdK/x8Cbi165dSyguvW3ROoZsHnI1wBSTjDLIo1wrW8QuU5v+nFT7J5BXfJOmzGjC
64786GrOYmAxsdaID0TPmZ2nMSvqpmeOFSWsGn5WtnYTxzEjYi2uWPk4mQyyoJaIwwAq7ydWx1eT
vW1BW2U24LoF+ckabsmyHWOsE5MR1MY05OkG65j7D8JZFeCnYFWheVwp96QoVpLFi95nnh79/2Ik
Qx6I1oOhCmKS7k1Ud+2UeCPZ2JkNOCPgMyBrvAagvrYwyXJHoQV11EGimk+usMOM2Wg6LsVQr7zl
1wRJNhtGVkW0ZtYgfUnN2wEMJRXgRy97gkX9oblybudH768M6kxoWsVag2AzQNtLk771yW04Jl4T
fMeUIi4o1uApdlnk4lkEur+tYUwa+WYpIMuqtrUCvYTvMTd2bW/7BjReN2OrbS7LWdQfumFNQPyB
N0mGC0sR+E0A9cXdi67piewj5PyAnOhflrIYXh5JkXYpt2cArQkKrM3qusDs0SYUyjcq7InpevtQ
hkAVvCzxHDULdZjje10SOQgn7a2ywwtN+SFaVtPrCMUzO6hdRUO5yWCIqS3uqYmvRx9hPQDcn640
dy7t4fEnSE+HwYiyLInwCbTOPTUyNyl5HMlwz9uVyuSZetHDhDET3IbA5wKz6rzJx/fE1AVAT8Tc
3ghYMBakqofWnIMdl9eDIn4WceuuKPcsYvsSCKOZu38x0yNZJ2Z16BDaM2KIwuGFG3CrG+01WFY9
Oo0erx2gaOUbpe63YA5ZGxucf/wkXJyFY0iR2JjhQfOxJBxEkxgkmoBxMXSOx3t1p6jOhqrgyzHN
jdIaLxNIt2MUhDX9uavCFeaV2VeeSUd74vwFwMmXBzkKjAdM4DjE6HX42UdorGnWuhPPzAbrQ6sC
JvQo3kfwAKe7mXXhUBtdAJTAwCfRvtauhsJvi/d/2MNjMVICBTS1CqqhUKP6Wul++GJ8qt9GD6Bk
JGTj9rKwMy8jLUm654Yi0oQZQlZH93hAsLi+c+y1Ez//iLwzeHjh9YPWN3TkSqeg4VM88QYArIU5
bDBtUzHkszWXCm3cwhukrDD71MvKFE3xiRhuQeaATCiuxkOTtw+dmMa1L5pVKH0R0gPge0Unowkm
Z+mLpqTHC7jFpOVYpz5g11Cl1VjQdle0Rj1H5zvqVLeYGdqOZnAT0fAhqv+2eWlWvAkoSMwH4G95
ZNWIg56A5gOoEfpv4IWy3L4NVOW+dXogkg4rd9Z5wPwlDUHdjOeDJ4e0zUbXALx6xvKpNLw2wCR4
7QQG+tHqsv7WxVYCGnL1ToQTvdUN9SaxFeolU7pyQL/2WdL6/NTCA1yDfwITw+n5CUw7GrogApBJ
ZfV4SHa5oSIrlZNnxUl0D6lgjna9IS2iKzA14JDFSYrkHdrGpz2lCX8ejLSdmFAo+W53SLqmigHW
+5rk6UGtxyJC7w5+iTXCap5LJ9a8KqiQNm0KMfrhZOUvuiUw4SpK7VkVRPldF029dRJFfzWDoN5l
Ysy9JCLgso9JDqTRIEDbBdLs9y3y/H/9vkWpFyXrWROAW0FK6VQbakzVbtRiHD198jBOgaauj2Ba
I4ubLflU56dSpAgzcIrcrDJIiY2rKHlq0ZGQju5lJ3LuFyED9xzYf2yg/8gjWBXPy2ByIKNG58YE
AlnA+wB1PgKU2WVB59fpqaD5jXB0naZOIQI09+OC0cEbpvwI6xvH8CfO6rXenrPAck45AALHoPrM
ci8P3CtBm6HoApcFqDmzuOtiT9CnrrzFUUnB+p6vvAPOHjc4n3MUC3gX4GCgRVha2ID2OL0rMvSK
g7BVp/eF+UMAsjXVOGttYzOs0dYsegSA/BjzhP/cKCxJRHGF9C3F8xlTCY79gAGJon0r6HPUfW+d
hxhAdLhvmrUWgXNrxDphKXhSzV0jMrBAn+mjSTMglqFOthu0ABFKemdxsqLO5dXZjoPUEcCezzK1
CRgBeD/jX5VBDwqbz2YEUP/V5DCkNW3i6/TQgSa6WovZz60Gy3OQxsTEHmBS5eeITQQNLAxLuJZ4
mdqnoUJ57looLFVeVL7T1oBTzjuAYDbovVaRsSXgLpSRptuyrXKQcgDsSrzknTcYrpp6QeyLlNHk
3cgwZ7PTrFu72l4+h0uh1rFc6RwmelQovY112o3YxnTY9eMaO9X5UcfS0JAPZWKK5wytkIte6FmB
HQQTfNXs63431vlMQ4QG/ZVH5JJRHouS4q20DJECAOaFa4cC4/XWzjYzpubZ5rLS1lYk+fswAX0r
jyAm0JBSHO6H9N3JSzcYf0arHRNL/gTUBMj1OXAoqEWd+pMZxbIpeoGbFpRzzqOTOMwxH3jw1GLE
wVoDsNSX7MGCJ8ErFeheluxMtFpBasiYAzzQwgiNOdWTPmHnfKV+aIJXELMr5KYNv4+lm9s7AxAQ
1W2E8REt2drdlUp+cqVmefWUTbvC8uIif/x71R9/n2SvVt0YqRki8EAnfKKybtxw+mA0nyJeCXHO
i584kXCn4FlH/QQuTnoiGNxutMiEJjhuqCLeZiPQnlkdYaAkfait0Ys0ZHtF4WclPHv2UaFuH7hZ
/cM0DunwWtgDswZXtR7Wk/mzfZ1GAqefJpl5q2MYYZiVUOdXo5pD+T4KByhbGc5zkm8s1K/SXal4
WZh7xT+ApCHzDM2AfgFJb/lxVtdAYEKZPUM7ooquCVDcowFAXTnIS+73WMgcpxyHB03lFOBnxe2i
fROCmWJL840RPffmLg/u9LUk/nnYA4UerUm6Qut6NMMY6AGuZWI+yWLEuB1A+umsPTuXHAfAfVQT
5QJ1LlScLgtpe5hcCW9rpB0IW/d8eozwbCHa92xtmmzBb+C6/KIlAlnGWcEHvMJoWyEQFSdPVsjB
hovu7fIu1FhqYNR3JZxb2K8TadJ+9YkeZsqMN5gm+6kuQdEdAeiBMEtnOfkwQPoLxubLnmDB15+I
lPYsAY9zYXYQqXPDV0Xr9eWNumYYCxt2IkRyN1OfJAGfUSHDPmd1dkAcDLUyG32Ca93G+uKO4Tyh
JgXcMTRQnxpHXiQkI+Osw+wpHvZ9fCsKA200nhn6pHiOE+JGGNgsfsbWdTDtqMG9nqCQps4DJICs
F+GGBxjZaX0QNaKLGM1F3QYRRUpYGd31zt9fgqgM/flcSTXwj22hx/h9jjYMB+1qGt/S+rNXbJ/+
vLzV55PAoMs5ljWb35E74DYo/6Y5Sgnqz9L0GuUtBjabI1ga7dXR5/GmMq4dzdfLe2Ed8rFwa/3R
Md+zPNpWa1fQeSfnydegNHb6NY2aBb2q4mscqBnQxeGNiUH5VGVNt7eKkAX9e8uHrWneF7nXD/8A
fwhl/AfbUy44KsgJNKjOzcq4H5xnfUIDVXkYopULcPF8/REjD9soU6A4TQwxRfMe894Lq11RFyuH
eMlvHGdvJL9RgYQA3MfI3hj2vht/Wd2zbgDW8VCHn6W9idXtiiHNDla6OcGnhscgMP5shPZS5NY5
UzT0mom3Eo9dNOFm8Qst/Sw4DGTCJNibgZSKQIizssyvPTmTCxJYJBxRJUaZ+NRkaK6MPCgtjMqz
5rX9nvvGp+FFP0u0zrF4z1MW/kTp803c2FfjiuyFfQTjD3hq0A0CRuGvOOfo7KRc1AEFLOuMqGbb
Xi623eBfVuvCLqJnWsPEh0rBZK9Kx7PKaTXUsYLrs45RicJw0BYtbYCkY2bswRcla/C2C/f1scCv
mvzRmiy94Fo1BDAbkrAswQhUvJ/a68RYyYMv6e5oYV+P0yM5nQr6V5I7eE8oIboSkUwaMLTzDxt0
LESXbKNqzaKA53Yj0I85gWs4bz1fKZMs3GMg7AXk8AwHC0uQ7pbUUqbcSGF/wAq8bsrWNWpMKfSx
X86MiV2yoreFq+xEnHQ3xAqeEIoKm8v0nyka1GJdY5ni1/bBhi7XeBjXpEnmx80WZdkC0nTL48l3
kLkwwndD6pn6Q9r+vmzrC9c0MlczGhKQWXBRy6lPamZOjS6x1L0C4OW222TP5XY88H3j23vHVV5i
l9yF16BDu1U+AIDrV9vk2oPDYY0fepe/5dw8Tz9FUrOqBlbRUgUMtU2Nx8ZBkA5tPCv3/PlZgxDg
BCAhiNaus/kgc8pRCRqwXh1wkaT1agwD5/SRKvvLizl3IpAzo+yATA51dDn8SaawVKsYcjTtd0p9
pLGm+k0vEtZZDznt3chcueDOW9TntO2RREl9eFcnWhBAonH3EbvGe+M/YSZu2/rPPxw2vcePP/LG
j120Z8VoHGLEi68rlh3Kp3Az+YaP1N52rcByfk5PP0ky5UztS23MZ2UHPgBOOufQiG+O6RVrU9Dn
bUsni0cjkeR1HLXqi9mMJ3QYIckbBPGGiiC80Ywk2cRObiJy4uVPElnhY6TZ0dZqnfT58p6fYw5I
XyE9iNRRC/vewlf0LserAWP1ji8+M5Xdj14FzIEYx+ZK2dGVg7OoZgLeGHuegwDW2OniA+5wI1eR
fRb1TQMWkEx/sOm3wfRqvuIJF636SNJ8uo5ukNxMVF7Mee60B/QiRrdqYBWAfaIku6h/68gDESuj
bYvn9Uii5OptEoAP14BEg27L3p90inLEXVD9QyUKtvqn6iFDMZMhKoZxrkeo1I0tjBVhfgigj8gF
8PZ3QB7V+HlwbkFVc9lmlvfuT7FFMtwgVJPQKub1aR5A1BlX7i3HLxxf7Vdyz4vu9c8C5SK4FnIQ
MJeQpBAf7bP9dK+N75cXs3wMj2RIl7+mKBWGwSLwrMwM3aWfI5ktpsZ3ghikGS9dwpRx360xJi+s
zAIaCxL4SHAhvyXZSBKh+9JOY8T2yTXV7jPzPf/7iAPZwyMRknON0baY9CNyVGlxL/R73r3UJeYt
7vR2xY0vpCxPJUk+c6jRdYMSIR6i7+l34vKCZax7xfzIJrw2blndu4RF3w+Iee6ag5Gw37/Vj2wl
/3E+XTdXmSgKgLgnAdgmF8ZHoLfYQ4sisKYBwIKRrX1Qv9cZS1//H2dXtiM3riy/SAAlihL1Kqm2
7up9tV8Ej9utfRe1ff0JGfeOq9hECZ6DOU8GOosUmZnMjIwod9l1EXnz1fg5tltjJXlU3IYzu5J/
qQWKlHYPuzy4z8hTUnuceyYcejLt//6onpmSDg14obldWdhnnn122rv1KxowxjK5rbjR61c9uQmD
tXkthS87MykdokwzzYInWB3KSYP+PpNd4xyLtV7P8lfOH2fn3046QP2UtvPEsTBH/5j6H1TzA+ex
jh6zeB8YKz5FuSIOdlLwWy81VOkBSsTQRsOASqOJQkGPrhxgkGF2pGsIUOUNP7FjnseddOgNmnaw
E853BvOD6rlfy1WWPyFvGw48PMhSJ2dywlZ0PCqNAFIWwNCB0fWTrlWa1QY4gTYzAQBKflZSjuqA
PUNSM9Qp6GCMp3mV21FpAizjS2cKwC4ZZIXBPzZg0YuX+iirRwvSUJdvjep7LzTm/29A8u9Rpxvj
XORg5c4fCJrpRnpnZ4/RWjqn+tynZqRj1SR1j0iFdUTtYS5e7dpNgpX7r/I0pyakExWFbYjRP6yE
l69a/A3MzlxDAW5K3WyNnVX5VcDMwzngWYYuQ3Z5ag56S9BfYzGQ/JXX5muQ1jUL0mJSJCtluXSV
O4QE1IEqtpKFKT/IyRKWfz/J+5quQg3PAQxAi15i85lOo5cMK19EaQNKQouiGYp+cmswDOaiTke0
4MvxTtN8Xh5p/nn5+CrS10Vm+18Ty/E+WUbWhG1qVjBRTbcdd4Xjm8BzVTe1thdV7WPedOW+qHyx
wYE4RO8C+iFyHAW6QUdbHlXHaNrWVusbJZ5ck69ZR/jnepU9U3moT8xJ6+uYE0FdHuZ4cxz0fWy/
2tSfmj3YHS9vpPpb/VmXFDyHntd9PMOQGL9bya4Gnb25cuSUa0ETa9ElWzrFUhjjtZNDZAYFeVo9
D9VLHB3MEFC8pyRZybhWDNlSBl6LQeR5DcdPpn2fPyNrzSqvBy7L+ttJLyRVxp8VyRNzocEBLATg
zbOiNy0D5WcTb5w14LnSQzvQTID+OlRr5BNHoGSRQFMZRxwkvpDKwggUEZCJXMkQlR7nxIx00vQu
SfQohBmDPGjae702x6J6SSxis/jEHMgVJPbnV7VMrKQIFqBAPeeY/I6ueZL6NDb2mGe/JsPtWBTA
khhFDUqedmVSVNESQZWAAd1uLzkwRKfOjScFjW3ezXBFt/p1vkPJ1yeai8YtaFFcEMYl7rhi8ut4
MA7HqcnFk5y4JngKAbYhmDR2xSF+fC4OILDQ3xyv9qtPVA920a3+oH+nnoaJD1f7uHyfVacGrG7U
YdBAw3/Sbnc0d+hc4LKN/K7ETCVL9oMGzNfhshmV2wAOY8kfUJnFNPD5IqOup3PLcQNKfWcEv/rp
bsKs82UbCojVMkT2rxEm3WdMjwkofMOIqDxAaHwM/wf2N9PeOcwDz+BcPCYgFMhWLrfqQpxalUo/
4UTRtF2stsV1jDmryny7vC7lJ7JxEXC3MVUi1ycaA3PDc4UL0YHgQ3gmJnB2IEExaq+2U6vzGJQJ
cv+yTVW8pEBO6kDOQ7dQzlxGOoN4EPP5XtCZxeRCuTABzVel1Z4dd3zHBgOE/W0V32hdgNrelOu7
yz9AeWD+LNqUviUayG3Kl0XX5Y/cPtT8mxDbyybUnubEhvTlagyw1dUMG7p1AJeJi8k8gE/us+5+
Rom4DfxSAxvX5rJVVdDBIDxk8xATlhb5+U3IMo1TkcGoiVQqo5saly5wMlfLXo1iJbFSnpylQ4gK
P6r8ZNnkE9dCcip6xxFomTWxD2IFEGB2tRtlBvLEVUYY5Rc7Mbb8mBNjc1lkwVhDGoZU95Ppd8NL
yle+mHLvHHAzLpTPaF1IXkTDOHhWZAM+WF1AEVtzbf4DD2uPWVA3i9iKP1HegT/WZOaX2qo7YGCw
oCkGyTr/NjfvoTM/5AW5JgVHroApAXMNZPg1AiF8L1S50I4Cdo0xaY1lguF6ZCWlV0zb0bzDhHMP
ehVw/Hg9WBLEDXyZ4J+8aVzIrfo6W3tRfPmMi33IVvClvasbjmQ/0ArIVnU9YHHG1RD/NOuHKFyJ
OV9Bomc2vtTsJ5sFzGpgo3XMBwx1ubkwvZH8TBg0rBJjT+PiexdO3xKhuYbQD1W6pjz9JT2XfoF0
9UEs1VkZxy9YQJYOoA1te1tF3bXVjT5Ddj7Fq/rvSyQ9KzPApG6BqAFbqxh4qLNlUkA3S0+rAPzf
aRhgfxfzQpRCpqF7jFhfPdREY/nWYBV4ZQJmh+FRD810b1dlT7ciM8lV4vBh7dH9JYLhly0ZF4o5
C7BVHvywxr4cS2oWIKljO23m2yr+66xxMWFhCAvDGgr0Z2/l6WQj5GNUNjzUBveMvl0JWV+c3WIC
lAAWqkVL/itlMkRMtTOjBe1Veb436tDVxmMTG9Bl+Hu6A4RFHUqxgKXh8ftlv8okS6FbDJbUBJJz
EKAqnStWPoRroUK1IpRzwHKAvAloBClUYObWbIHFwHfJybVOfpK63rcjgdgd01aikvJKIttGAgV8
84KzOPfeBibFzchOFzTsbTC8jGx2SbTXs9TLyzutfLHEtWBXef8SWSvPPdVVPLUs5b99YTRx1GQl
XmE3dn2jFwdD1zxGb+3oRZ9XIuLXHBGnZKFvwPOCYvhRFmNOzCjMJ1KCDhwAArM0Hqf+2emrTRiW
2yrp3I4ON4SkR67xq1YPvl0O/qq1gk/EMaCZCGzy769wEiNBnMdEPRalh77x68Qi1yjp1km4FzXk
HYf1ugvNlWuhXjHH7TMsIFUglnv+ZbVxolEQYsVjyp5Hg1xpk+6PeodWnhUeLX1wp9S5IhX1WPCR
m/9huBZuD3sNtAbalLYcUGgQ6Xbf4baU7ZFXbtce+IDhXgyxo5DEnQ13dk6wzSikAqB7gVmWtU++
pIqy4wUEfEGB41VsyK/vxomDVhA4hiE56DkIyxjGULXPCL7B0vbZdDCDm3Hw/v5LQ42FYgAJkGtk
e+e7DpF4sEwuAQYDf8kx7Zoccm5ddYPaxtMs4ls7CUD57HQr+BiVy3AwOQDNZOAvvwhJ6LQpshg8
T55ZowogIB9mTXfxOLhED1c6AF+SMWQHCwkLoAcMKrMyGUpQmQ2xS4zS9uyn04odxhf9rmxdp2sO
Nprgl/fza7K+mENDCrJ8MIp+9/mGQm5UiHSZTkDq8zSCwo4buVeSdKPzGhPv971DvF4E21BfU6ZR
7OmZZelTaqWV1IMGy21wPwSJ1xUNsvVwixGRtbtqfD2qMIXgZYI9YBGiPV+kNoGpzMnhH7qZXplx
4iLyHyMt9GnVbNLcxERCtC3542xF1/Ng7VqyRhamXOwC7V4GNZZx7fNfUMygmosKLHbWvnfsptUw
k9Q9QuDi7+8HkOMWKnwA40AqTVqp4HnQ4k4izdXFVcP7DVw1YHf6T63o9lo+HvCY2K0cIeWJBXQR
b1qMBRK5smRWtl1wDTbT+MDKfcyu9HDXZHuTQAtlH81+br8x7Vg4WyN50fDs7YY9s+/EWolLEQVA
CgxSezjkZdxXSrEFdcZIm/A7EkinpTuTPtvshjeBl0bXTsa2l5et/KJ/rMlVkX6c6jip4f+Lsvc6
8la3kT+OmPdZc3mq7TU4ErzfxFkoaZ0fnQCTdIMQMyhQCGj9tNhLHPFY6NV1RNPH0WkeLq9LlbLg
KQjCC9TrMP0u+/WWjCSGQH0JLOAEadXKrdotSIxcs7opcg8amkH8GBSvMY89QDguGzcVF/XU9nKR
TwJ52g86aaDdhkng0JuD5KhHa6yFiocYugcYLLfQQzABeT030bdVFfGAg4AZSHSeCI+RCVlgfLi8
EgX5BYgJEJwXhiTIH8rdSSZM1oNmCu6tccpdHEYmiPhzzHzy0PF7NmY7DIOBRc6CcYDZ2glQ1Sic
kBiG7EVDsDn0ZT6teELFWVqYTPB/wNLh7SU3BDS1mU82Hktl2grLwyMoOPIoBROnY2TI7e2GptdM
C5I1LpXl7knJAjoOSNFA5EUsIvcErDi1RInyApS3NkZzO1i1b8wWgImVl/EfeQv6/rUPoHD6Zyal
Dx2Lwhn6ESZtPvp19eI0xCNjvjG19B7DERh6gPwtMpvRzQyyyxzHGwJjpa3zdUoM4ZUt/+mL5C2g
5eenLZ+QpCUCl6mhsdtnKIZBQ7tmHz3trk2Se0GKgGf+cGILtaNmZwoItenFPs7vG27tU9a5Abhd
Eyu+Dri1iwzNHavVAq/q1jGonZgUTzyUSKRT0bciCScHt67oObK5K5G+J4GLTlfQhi+JWR3M+F1v
AX0H87OBackkaUDIvDbyrbqYuI7LMC0qNUwOXbgAGJGfkfjEVOu82NTHfcPywqNts/I0UlvCO5MD
74w3oHQydMBhM7GUDBLT2HM92rd9trEyeyUwqiKEjdHnBfgObinZA4yEamDUzSuPR6gMtpAQ/YjL
cmuusb0pPTYARCh+YqwclCjSISummCVdUldeWQeBsYlikm8ZaTokbhowYnyy33Sh6/sck5jH1m71
I7ca/dosKqgOgnxvJYIo1o2nro55AvQz8b/FCZ04cbzF+iaZQdSVxdN7nKEnpzU3nUYOvF0bmFOm
rxhiQ7xHTW+h+Di3VWoVsFYBGhNt4/bxMSg/hPZpdBvbfGfGDuVMNIcvO/avjaWlfHdicln+yfLi
RIDtOIVJyGD5zRsKIo//gJsRb1tXXGMU1L2/in6B38Oz/XzFnSh29sy0tLNTVDWtk/SVlxTfagL0
fAZdm7uBdiuvAkWYOLOzZFonSwzygJStgB3NyEAhpHmpM3ra2B4gHu5SLVrZUlXidrqjUuI2UMxN
xAN2NOve52Z05+ppiB+J5pcBkENrg2mYa8DPl4IRahRIcjBMD0UzOQrOSZ7YBUXqhsqaLcAgOI7N
rq3RSNvAM1hXTWfUdBM6trOd8q55JVVj3GvMmehVZ+dAew+VPm6tlGIwR6D+Fm7NeZoejKkE1JXO
lGb3cLL1Dghq097HQTr+SPWxBAZ2CukmmkN4+5CH6XVbO93gG01kgtjC6stoMzKtucoIOiTxcjtp
YQSalwuifzgdafdGO6STT3JHi/0+Sgrba8eA3zKtTpir67y6p6FJnmtDz94ZyTkB0xaf8XgE+zXx
zFgPDDcqu+Qg8oHiOTQ5qa/bUYPfwMVtbweUQYFKC3/oTVz5KKY3T7SmgCajBThsRNKR7+h1wqWZ
JLagppaD/G3Lotq4CodyzN2uWjrMICBnEWjdtfxQwb1A4FTPTB8oOrJ3agMA4C4TxozZ8RENmmQs
anhgMvVXQxo5kHcIE/5R6hhGmYTtfKZhpR9y6sQgXyOT72Rg2b6CXgm4Obqpx76V2GQ3bBOwwdW2
ECBG6KzAE8TMf9XVJG4s8FS2np4mgdjGgYhAv90k7DN3gu6HHncT96CZ0fwEUrJ4KuNyDlxWg++3
45rzmTFs76Nd2uFto48YHw2nrKTuAOIYs5vrTd9goBUxDaFzwOx7XwTG6EVVd8g7kVzNw1AcUD81
DqQb+Y96rMDJYhRRXm6bFidMa0ZaXDE20fymYCXfGNCoDP0mE8U1LfvghhiV1uynQrdDqAoTDaTr
OLvQiDbKd6OZAhCNOcDves001xDgs5lTPlRjEl1bzURND124enaLsa7R2e/LFuJ4aRRuk2hobzU2
609mM8bgWKz7GWzktDT0+4r1RbURgy5C9CAbehwHo91QvK3+6Z0JFDqWVTD0Yg0rX3m5KqMYauXg
zV28+ReekqbpcHryClGZLMxMu6i+MYZvaXxL0RBK9rT8bGZ/okcLjHWXXbrKNB7LKB1yB2EU/FXn
/q7sO6duUyRAXcyObd/fsvAjBeslS6udAXMQoNuWxnBdY7a3BdCkM9emaBQuEMQ6mDYA9BMMQXJ7
qtDInEdIkT2h6a7h7dhRDCZuJfGiuNheXq7Cu1OgJS2kWAY4ruXKpa5lrNU7DZVL4VrWbZVbXtzu
p+A5oGuquKploWa2MMQuzVm5mFVNA9xmDbb/oDVRJa3N8kono8hcYJ3AgA8vIvw51FNoWwlrGFa+
qyJcniUiUhjLNIBcNQuJSD3We14zCIHjE2MkN6T3l7dUsU4QdpsOKvwYzIZ8yvkBouPkNHwCg1XS
F5sAPEy+oZVP2jhsEjvfcMy2jePakKMiaz+zKeUhNggboz6BzUwMbtFQJOxPl1elyJNBWYaMHM8C
tNVlxFhQObHZTi1aPwz8PQXQ6mMDeYQVfjTl3v2xIj8NiygR/TwIUPcLB0FVe41TCJ4UlqfZ2dYO
zV0faru/XhgGxoFbxGUDd7/8uTo6tTF0+BDGwOfQEoFEIzhksf736Rr4pMBXCoVqVG/ksmOHDgSv
IohvJHq3adgehGPIqJ4xrHZ5OapXJubU8GzCFUPiJnuPCbzEtArjCrJIw/Bej6mNGvwEuTiv6zMo
L2CECr8iStJpdq3BDCx3QhLyPehFX0P3MUyPRajb11HbO/sotKJNEFThdRQP2kY3sx61ytZKAz/t
hvJ+zCxeu0bTYyjl8jJUNYKT4yYXnsoOXMtzCrYAwPms7J4Hn8Z4iCH2mt1H+ZPV/7psTukdTs7d
kiWeJLlJFxsY8YK5KLjh4x6A5bl5NdeGT5W39MQKPbcSM5S46XK6GxvltCFBlSeN1uaQVc8gnDPU
VgxAOOCAll9xshanjwtGRAO9SQvl1WgGGAXEM/P3iBauHn0f8kWsNTf1lcRd4SDOzEpuL22L3GgS
mBVs2FQ5YMzTLhMrRlQ7SCCwAQFvAoIv+YnXZbSdeoLXbY/GXkijuzRcmxFaMyG5Ur1sECtDmMjz
FHcjiB6Mbk1STrFXcDQ6uugga1paduefqIHqTJ+1QKtzUj0WrfYjDLJtHlQrj2/VJTo1I51qEWeN
1XGYWRCr2V3Z5cggbsAKlTkb2r/l1oorVSQTWBaWBJLUhSJHOgJ5jXZLzlDG6yboRJXdXbIoGI3m
FSRQwZ63JlOmNMfxN8EvusARJHPJbNWW0PEyDdCe0udsw2rLNyqQLtHoplqbOVaFJoB2/rUmnYu6
H0ctmWCt0e7moXUN46NNbzq2jdDShgjUZYek+nS6BYwQIAmO/YVRykxjY46GGdasX6a9cezdOHxm
ybMzBH4tPkZA6y8bVG0mQ0sKxXDMVKOmf34kTTqi0RimNdhhxg0rA/AkZOboijTxpsiePGGJfy5b
VF0CYHUcAIGA8KAyOVQejaVT2hWa1mXo6qN1F4ZsB+Wr6D+sDA+fhaMPqYslszHzabJj3LUC5CSb
fr6GRC3YRjdRg2fPGrJMtYknlW05SaIBSr9zhiTTbt5LQtwyfpksTIwE+2mtwfW19LRgmk+gc9IH
awpem9kMoN58RyIvfCxQv0NWduts5tvYiw/hs7ODDjfEEHzE8NvysDau9MVRSj9A8i5ZWGtGqOMH
5OB/W2Yv+rXxXQUVyvkapYBpayTXxgTwwHGrb9lT9BxFfu+bVyinXNeJO0eefeWF34DrcEE9vb18
Pr98zN/rg7PHs2hpD0kbnOcgrkdWDRRp8klnzZ0HFxURp3hha5ywa5aknQT/xRi1C6xTEHAfQ+7M
8Wj80PcgSPn2X9aEK7cACpZRufNb3oGkjnbWCDweKIjs7rapvZ4/g6Wyx624bOrL9cb2/eaotCmK
axAXPzdlQd0spvlyPlm/SaECWwuMtBmvl618fa5LZiS3HEdaUhoNzGj74Kb8gV76+GiikX8cfAax
NxeIl8sWlz94VjD8bRC8gng3/6aKPV9XiY46RJsmDJzZPxL6OaKrVwd3rbWCMlGdiSWB/80WDSCc
dPpEK4awifClQu0owgMxbrPh2igfhLXy5Prd4fiyoBNL0ukjOStF1C1nQq92c+NcJx3YsmhB0Qes
hK/3EKIv652B8uDYth8Ve/8PG4oVElBEAxQn882Ihs9z5ywb2kBRRDP9sN50AByHn5ftKA/kiZ0l
wJ/kxVzTMlAAEewov07YtZlstTV85G/Ky697+Wct0v3K9QmpAVIRjzxYD/oh6l3jof2FkcRubz11
tq+9BKE7e7GPEbzN5eV9yRiWc/lneVRC86ejVaF2jm0c+zdUINx63Ccjmvb0cwJdhzHdErq/bFF5
E8DrDmwAxAd1+YjafDIGPcCG5qD+gA6vpX9Gkx8aa4Uj5VUA9wAH1R26pjLoIZ9iYSRoknspRLyS
H1X8rA2btrpja8PdygUtk4RLQQyVN+nOZSJsIX1h4CZk2sFqPrnT/3QyQBuaeuV2r1mS7lyTBfEU
NLA0GA8ORxvwjba2BxrLlUOhjKDmyZKkCIpxRWDYAh1LqvnN3JcutRqvL5IXdP8fm1QcYwIZo+jZ
qKC2Fd2jpuBq8bwZ+DcTtc0JkKjZij27Tg5mHx3+w/k5+W1LgnFyIUWGfN2s8dv02m+dTWXekAjz
V4+XrXzJ25d7YQE3gbkJdJPlse2wdgZD70Hjxsfvmfjsew+C5aS+mipv+LhsSsnscGpL+qxRjjiI
ATDMKW2Kd8ya3YFVEYonftj5SMcgbuIB21b+s6b/ocrEzAXrCtI4QN9t6SObU6IPPF0uyHhX6ndt
tzamoTyuJwakL5VSrZrSGgZqK/MTepw6P6vptl9DyStd9Imd5d9PToRtlH1uCdhh8fc4n12Gqbz0
n8sfSelNTmwsaz2xoZka+jaLjUnkbpK+j1XopdBlT8QjX2P0Ue4bOM/N3yg0EGOd2xrCHsNyE2w1
kKiGKcwhEAxhrJQWlSf8xIoU2KKmHcCIAM8f4cpayaYDXqPcCIKq2dbkz5e3TxlmToxJEQ4qtgPV
Fw2NmNwEoO9swSC6dfTnKETbfV/H3y6bW9lBGVlX4AlgsOl3cvAuyt2IUU36HBL/shV13EZavIiC
AEksP9zMaqJzRJe4nV/b2/6dbEKXJJDXdaf7wm3v2c56Ev4PaPOuZJPKE//HsFzw1qsyFUUJw63G
d7Oe+rXV3QSdveJqlR7ixIwU2VgMeowggZkISnVxBFnct5Ud/IIAX9zsiQXJ9dWU5qkpYGE2Pk0g
BOtmPzivpvlo1G8RKP00/YqXa9FNeZdPjEqOb4x6YpkpjLIK0QzjysjG/TSOXDx+fGp/CKh1RcWj
sPACcb6NceRp4q0kxXMPXY86AZjKHF4ub4TywJ78JMlValCjZhg+yjy0YzA791RV4NV9bNa6FqoP
CtZ1EDQCsrTIPp17lrzq8r7EfJXXGX48QflwnldOpvJldWLiy9VjcchLTAN64W26GSHC6Qbb+GXe
iW36gUo5CkOXd27VoHRIrTIEMGHhZkyO4rM4BFc9ZjVctJnmT+IawNZsLxtUfarTBUpH1glTq8lj
jj3s30bij/aDbr+zv2484mKcWpHOaJDgONAaq5qyXyP0qcLU7cbvnfN5eTEqRwJSmgVlyiCBIXsw
ayjbBPRWSMYxP4wHBzO3898L7y1r+WNE9lbcqEgEdAjyADS/8/DJqX0neeCN2ybXbZn4FcTVLi9L
FdtOLUpnghihA/kQWLTqrRl6wsAdN9ypOA4fabHGJbOyh7Z0ILgjeuCrYUwrn1Phj/0LXQlnKhJD
lFjR28dHwpiMDDfqOs1sJgFcDGvaZxsSBftxMrZ2Pb87pZ666cCH3dg2kx+HvXHFrex9KGtMoScb
J/7JME/F8mFLx7lbySFUnhT8GahzWQRuXO63OYYwI1KiBMV7DSO3MQSaAkxg/Egst1sTt1Zt86kt
aZubsCRaDpilV9WDC6I0b25+mmuEfKrLfWpEunZIiUI+CRgpIBQ7hLpfZv1trqXu/J+4p34r6y7a
JYD2Lus9ySiR9vGoDUeEPt1nY+pGxY/Ll0D5cRbp3v8zsKz1xABJABO3cxgIdRBfgvWaitgN+tfS
3OjFGoJUFVmgF2ZzbgOjASDKuTHBzYnEo7kwBX2vhp/1sL28GNXXP/370mLqSJh2GFC8SFG+DWnr
R/ZzN64hiFRbdmpl+feTLSswghnkIMn3yuTQs11ANqbeA16OF+7Tf1gPFJWAdkI0BnvEuaVsyEvO
F7pugPa9ut1SDEgZ9orfUH6UP0Z+93xPl8OC3mgJjASgVef2DmCPFUerui826E2pgaMMahZpGUUD
OtkxQZii9X6GWHQBrNhj8l9o2k6sfJXzZegYGFiHEW5z/XOE0trlr/F11AIhCtg26FjgzQ9iaWkd
QjD4lwkWLPBLFOYBtQVLYDxvBxVOHhyq5g03NO12gEiAJtBneGVe/gXqjfz3B1hSHQ7K6UkDTNtS
To28hruB9VK27+PaSIPyGv1ZpzxkG5JYL/UW69R1TC4gNmRPzlrqorxE6JxhxhJ4Skw7nh/tYKKt
0Sco0BTGK2ueWHwgxaFsN8la7VIV5QFU+NeQ7BOMcgqTCOUwVBGN4WYYXiZtb3bvTb431wg7jCW8
yDXaU2OSazBLRzSAniLtE+68tZ8cN3anxEWf7v7ovr3Nnrs5bjaWu6drfR7lLT5ZpvRQH8qkyCYb
lhNgXWcMAFbxShhXEpyeLk46/kk+JE44wgS9E7nfPmqedqt59S68sTe1Xx8qb+OOm/Bp8IsX8xj6
a+9Z5Uv65AfIx7/gjRXNGs4M/64/hbflK+QYOzd5+qV9b+/1hyvhY17kZm0CeuUAybehNEaA0zis
GnkERWgQlxy5ONadb6bfM+tvAX5wMXwRXsNoIaYM5PnNOXTMTCzOeEzLbWwYnrDZQczNvtUdaE2N
btdUKwxWSrfGKaj7oKKsAzEipTO0C+I4yJCalrEXUOKCGIViiqjT7oL6wLgbB7+QK7tJfZsaRzv1
u9XJTtUD//QXLIf7JARpvOn1uMcvCMtbYwRSEyQe2yq7icKbBucreQzw4L3sSr9CmZadNqEHh76G
seAgzm2Cca/rYuHgUQOK88FEp/k+ru615jqyIP5tQWanTF3IyayYXf6s7CFAXoDoAfUNAFkkD5Fx
XuSFBbMOiFo+qnRu0UpxhmsxAsVetAtxLrhGdzWkLKDVnlA8SIwBj1Q+E/wycDf1YvgvpIBLMxDz
epBlADD5fCtEAlnwxggxJdY8tvQtA8YzxkTE5ZWrYtepkcV1nnxjo5inLg+i3DO1DY+uLH6HdAkE
HJetqNzgqRXpq2bTbPcawVLwznDtGmDVNf7RtXVIZzUgek4KHRZY+jDkqBrCBtTGozWAgipAOtDW
BXh6uZhyspFyUtZVk+SeFjavie3cN7p2S63xmlti1xrd/vLGqWI+dLZR4YdCIvQkJOdeo+xaOPOi
nUJKt+jea/5ZAQZx2Yjy6/wxIqeaI1qI5uBAYoS3wmtMTIqspZoKiaZlrg9IcMBt0fSVH5tlOARh
EWAdUezWuZt/anfx9XhdbYtrPG7io70ZECrmjXUbXbHD5eUp292YRQO6H4ggQO+kTdRRKOF1i7NR
Rl7vuAhQx/SmHp7SQ+onO2AULttTHpE/91Yu1LEUUpdhF+co/0C1J/wpoHmYOh9Fdb+qH6A8Hn9M
yQU73Zz4EMdY2RhmfpzMx3iMfGMcVnqXygPy59DLET7N44TNAVbUM7Eb9fFhRvi7vGnKlWCKD2xO
C4Je1iGy9ID1YQ4TbfWTQmEpjTZD+O2yDRWACvBLQKTRu4bOri15+dzKGkBJIS86ePPWOZpeeBX+
avbRW/hQ/YPCI30ElYrxAQHBpWcPmFpxSN8u/wbFOs9+gpQQCqsNWa1VuUfaKTABNiXkHkLLie2b
BUhGNpetqQqsXGcAM+F1Yizo4HP3TmgW0N7Eik0MDiUaghc7BgBvCRsAHa+aU5eLhZDonjbdFvNd
K1dBkaSdmZeiC+mNJLXSBl/V3GpoTUGUt8cMV+1Rcke0lUxYlTucWZOiTAs5hjSNYY3Sxw7lhhmw
e3Co29GroAjsKMAdg+4/hLYzo1LgYZNjmhgYBM62uqvCAUn+2vNS9Xw5M7GcqZMYHVJe5lqGdWna
Q8C2Ld/QKPRNcsOC93QZFdTc5oPmGka7MP37homKhW8XVR3PBvVofD1YP0n4baqfeb9G2qXec4sZ
8KrLGZOpXaEkktfxiN8mqtcceq/9DzZvh4rv8ubZnH0cPjBPr4qLKG4Rx2QxOiFLc/0LKxmNWZlF
HJs+XZFf5rcarNP72mde+gwev2v9UG8GAmLZlcukcOx4xhNUGwDPhTuUvkOUaF2hGbi743baGD+C
78ZmhhYQ5vnCX8Wttc3vHJzsQ/KwFj6Vy2Ug7wUTG4r9cvQkkxnUOtRGvGB0E/pqgTii215enHJt
eNqAVxslTVuWvss0QkdMw+KmGnRnjz8x+TuFrTcWuzHZXTalSNUWfpZ/TUk3pgZTJrdKmIp0P9NA
p7x3it1kryxIEbPOrEgfC5Jzy1QfrPB0Nxp3LV/jTVB+lJNlLMs8uZVDwkqjimEgMTwrfIn7bbQ2
NKDKXBb2OLRDFtzvFxGFKGq0Ju5B3G/HZAMlCpfrmzz9B8M4sX6kENhItyCmgqjOGu216l6fWZbi
lEYzqAjTRTKgfhBoi+eAsvyD4uCMPkXlN2jSrZW3lCYxQWCATW0BictvMN1Jgoz2aJSgSpO1zyXE
psBUmYI9bhJuAooxbcL7wb98GBVfcRlb+NeovE7CkyldGHGL+b607on+aY0/L5tQBMEzE1L62QTh
TOsRJkLukcltbNc6hKALmPhKtP2Nm5ResaeW5GZd23cMDDqwRKvhmYn6KgkWPrgEHMMTNpL6Hf1s
sndLf8JroraO+RiB6Au4G+6SNHE5iw5xb2HqvfFD68UICOhKf8aQiAKI0u1ZcT8O7C6BwtvlDVI4
hLOfLScpcR/prMXP7lHPMMrtoL86wEsWm8tmlN8BirTAFDogoZFrm6EZBRXmGVG2t2bzNXac/HuI
YwjxY5NGeIYwePausECyRjCJ/vePLAYtMdxhfRllgvOT3EVW5xBUi4HYyp5Kcl1kK6v7epDx920E
J5hg4Bxd/v3EHeU96EWDBH+/RaMWQ7eYo063Dnm/vIcKdCHMALiLSgn6dLB1bmYBfLCSQTkmix9B
MTKkW0J3Y+hbYQhu5zs2+3Xv2s6x8+pnZrqd5xkuq7bzmmtULdfCnDnSjkUFQEaidlGlJ5OB5dbl
rzK1jt2k7SZhrCGlv4ZF8BXhf5jstdAYk6uMXVboddbVKMJNLnsmu94nr/lVcLRvWON1rn2TfxRe
fp1drWnQ/WbdOb/LsAweFQIWCoxXyRjpmRChVQQOeLCsOXI1PK8/dcANrzH+v3AWZx2w/N3CYByX
tH0oxwySQXOuN9TX47i8B/EDcuwwa2PIMDmt5VPwG22GtumBkLdEXrhg9wgxzF6n0f9I+64dyXFg
2S8SIFH+VaZsV3dX+5kXYXpmR56ivPn6E2rcs6Ni6RYxexbrgAU2KikymUwT8RKYbf3STwW+nSqn
1o4Eieg+njfGlT3o9QalGPKZGMu53Dhlm2eGllSotGshcjPMbP3MzhTXlCzLKUl+N1YZQvQMyjSI
s0TtjNczsgjcMBKEtxAKXtdjEEqQoc+8wuFP9uR78EN12J2EHLXtanswkn90SFHvMIFOnUP+oN2D
wUUQjlz7uAv8r8tvcTwlBVRtsg38IvsdGscg3nbBu54LQqvVU/HHyq94YoECwoIu0WdJDKt+SsHt
UUGTU3m97QLWjgTmdNFhC3KfmXH98kO2NZjymdrNQ0DskbT6KbLVrRFMuKILx5ICwQV9HcehXxgD
1GDOBtHoFWcZiDKkUGlhEsafICROHBIJau2rCMg3I8oy5muB95xBQQiJ5hDANDa2hmm7SiBmsLpk
CwQuVBxLdJiAbRvlg+LcBeCYfJaTo52CmEU0s399x2G17FmHFdkuML5w7rkNugpSWD22+XSPcQC5
3AWRT3tHBxmusNN8fk/zR3oBdkXljsimovM4WFV6OTn14zYvfQvcoeHO0DaD6hX1Qx5jun5ngcTj
9i5cEdq9sNTmgoZAyueZRoCX9/VZHhzp1XZHv9/+yk66dwK3W+SZ23dl54R75igYaAFjk0NdMJz5
OTpzBT9n7eAtl4JcHgqMLaPja153ubyrUNG0d2Ek8CBrDnQJwWU3WGQHgTJP/7WZ1w57gpbHyesb
VBY3kuXWQoLf1WMBRhYV+SpsJj51NNA01Si6SN2QbermUZ4+SLKz6ocRI3jNP5a6z7TvTALPMU3d
Qv5R63+ddMShR4JdN9HhjgcBdyyD0giTVoW9OYRRoQTidETgLdcsRHc+GoDBHI1JJA5BnhhLiTG3
yKrQhslPIL4UbIuV/BuMQBkLfGgQV1D581iVklwGKQZmoDgQGMd8fFLsnZSewsYvDC+0U6es0eiG
PwXlwzVHsADmz2ZqdmHTdQDGsJotbRX1M2nulfG1Zgfl73v4L4zkj2IywhWx2UgGuu96/MEmcpCi
2Lt94kUW8UespJkxzsNckao6xvSQ0SNeIoHxKTc7NDoL0NYO9HL9uNPWom2vTuXZJvRemd/r5pD0
324btHYrQHhGnnXsMMzOvwgY06uqbKAjYgUaWlaq+J+4A8NjX0yjHw3h5ENgVsSyuLaIc5oOBVZ0
vYMA8dJPDVKkxvbciJenz00DWnpXkl8LxRlt0G+93LZvZQlB5A9WeJDDg9mRpyjX2k4pJANYjY3E
L9GMF9YY0yYz41FwzFZc40x+ggojHnYzEc+lVaEc4OELPUg3prGjjPF9WDximOleUtiBqfeRrG4s
HeHxbfuuvh/S6ijMWYgnMYYDdtNL1EINCJrKKc4v+r+K9lv5xSYT72kbHpD33t9Gu/pyHNr83xeh
HcKjxGhLoHXlXlJek+qg99F5qnrQLiSOasUC5yiyjltTmk9dElfAy+phk5vqIzNqKBZlftwk90MB
7sHb9l0FyJf28X1iVkMy04xB1dYpDfKcL1X9uzR/DaLZsOuUGofDxQ2NFcQJo8BpbPK9TpPIqRIq
HaE0fkfyHCrLw2CAuHqAcgIkL/yGdL+lhqUC9yKylnNmdWyNijJbW0kbYnkMLbEtRnkGIfn56meE
JAL2J9KhIFe+3DbQTMiJPeIzRuyUl5shPcNVO0b1Hokq8KsbdIGkXSL1kmnTaQCSTd5QSAJFIkW3
FVjd29Rywl505ldXEISnSIeDBwTpiEs4TeqzJgarnduUQIoVL8cBbyZyMjA1/R+25gJq/imLo5dU
KZOZCihmKs8WWOkSHZnI3thXukjg8spnzrtzAcX5lDqRKCUNFlEL7TNoZdH73n5qVi2waP0ULHA4
b5JoqMb3EasxgOqrk0fBI0Yi5lHsjTJ7wSx2DrkuTGSLQgXRV+O8SmpGQ1tUWMpSRXKI2IWTVS16
4Auvp7rIpVwPZ36tJphpFMiSzAt7+eHKvGAzVWQNCZ7hn4wpLhqmHqwh3Dd5/BHQHNnGuv2dgBQk
teldZMnoF6m9pAw8lIrfNczN3t5IM97Fg+ny9/B19E4yKevbr1UHMZNcuZbWOVlkgH1lIxkeOHpY
3f8HT4PbF7UD5F1w7XM7SioyXR1ohS8tFxCsoKavFaM3scrDlSJ4516n8GHgEozbVlknFRZIt2uM
pBzV7ggmRy2+63OvMF9BeprZ7xGKB7fX9DojyWFyHzkvpwYjg8DUlAONH/IGC8m8JnlOESa2nlac
QnmXJn4N8rrmNFo7pT9EzZMZI746xqGo43PtBC+WgJfYkyQIw6gZfk6th9/7tP5lkHTLhuBvX0df
VqMTEa3bswQ25/4UhNpqXAAmMdGSYdBvyPedb6/s2tWBfMi/EJzbs0PVCDB9g4VNaqfWjjUu/0l6
VNK3QBakYERQ3CY17GbWcsXBqCAYGOXnWio3zAQVPcXDVrBy6x/oj1ncHm3qKMgz9AO5cERghPdC
Cc18mkDGZR1kJjNHuhEpf86gdLCtuJZw6tIavSxJBFr/4MhUKvhEa3cumAz/heFsqeKsCMqprt2J
nobqxZDqj5reF1mzMZASiUAYLojSVi+OJSJ32iYImslJA8SWguq22Nn/wDj1fmTOIZbcCaxR3d8T
lsKpzCJqX6TNoCy99OIN4tCmHbCWctjcJWjXkszez5p7jCA3qoAb/rrrdj5XCzAuimFZSEM9hn0x
U/0BhL1RjmZqVrkB23Sh4igdxkreCvuMaVcIAbeKk4k4KdbXePEbuLMd0ilDthgGG4ZjB98H7Qlk
i3kD6QLcYBDg6CvH0h5q89vt8y7E5Q48hFwiEwUCnEL0BaHyIHfnAqwiZMPAICxlucMMUD5pnoLI
4Db06nFZWMwdF5p3UkJHIDNUBeTuMBnDthO9aOZPx9++KBXBWSJwQo6Ui/ylHuoCUtjWLplkD4wJ
eDU17cdtQ77i6VsgXGDf21Vj2kMDxmn7AYxqDXm37W0l3eXaPVga3fLdJtu6ubeKn40tWMRVZ7Cw
jzsnUplqUmcDWs0aUDLKzgTalAgjDaARNuwdk0xRVWUtnoEImQ5JcRRVwXV6eTJ1RhM5nIAosZex
OzW2Y8abgPVOppZO2+zE499XLenz8fyDyN+unUWyeqRA7MxtQ3yjeBzTCYNxhUejmcEIc6kMtTHR
tMrq/lSh3YTWTTQe8aO2GO9JqT6g5FdId/VwToMTDfe3d87q7vwDwdfuw5aWxTzK5JaQSIJSg9dn
IsI/gRV8G1GuBL2UzVboKOdXaeGF4zGK/rltx3oMqEGyaJa6gg4btw3lUMliyQJKlkbf8O9bpbJ2
lcn8JJjAc65ue+NMUV9C4CviRF49AQtoznlPVZ5PaGAAtPLGhsixs87p43bfBt/U/ntdinQPV/f/
Am9e8MXDsETbQtJ384La01adhi3Y7X1WECe3u4ewNLbyzL2QiXhXRWZyfjofukGVZ1hiS29S8Nll
ZQQGzHFTqN+VLvd7wkTvxdWtg0L711w7WnS5j9pGWm43E1Y2JuOGkAEakuwUgz3Msqb7RHmNlXE3
QJvPMceYIc5GM60tvcup7Vh1sC0M0Ujp6mmZCbcVdEaBtZ3zPBp61ttEtyp3KodtRtqnIVIFB3I1
Jv0XwpC5qb6O4UE6RYBQW6fX7/F4SdKtpWEUWxCQrr2JEdz8P1vwdrjcRVKrm7k9mAgxIFwQo8Wv
RfUKIyg7KizZrX/GP1Dc7YSp+iKW58/YNbvOOFv9e6OILoX/jwP4A8LtFWo0kzw2sMfMQ2TzoJeA
Jtw0O8QBilXUx3A5CfH8rUWjLEJg7vhjvqBlkMWEdXIDDmu0Q6igmNp1mN6BrMho7NTyvjQFIbho
STkfADHK1EokgFLimWhcD8KtWXeCsHsVBJPZ4BPHX2jRvNwiKs3ywZq/G0VzxhCzrTYaPih73Nu+
e3XLL2A4x1ISY7QSAzBIszst+6wwaxUW6FpLNkEwCMBWt/0CjIv5FLsxi2oEWDlSZ8zuWae5Y/ij
LkSlHBHQ7E4XXtoIlQpvJADF9DHptwqMMi3IjwsqbqJvxLkkneECSBNsBNlE/iPMnyN53ORl/Xz7
G63DoNEao7MYC+PJzUpWRHk9wS0pGAbs1RF57OcBbDv/NxTOUdCUVSFKH5U7NPpOsaMXyB1uE2oL
nsmrNxlG0P/XGM5VtLGZha1lw8fi3T9FWy2gvh7vGjwny9CbRK9X0dpxDgJikL3WFoDDQGNEXEY6
J4lFrQAim7izimRNZBsDli5H15pXETtKoHeR/4gza/Ib9FnWmIDqVV/Npvbl9ldbPb+GirYcdOaB
n4CzryrrrDHsAND6EdHxoFSe2nhq5MrKf0llgv3gXyjOyjrD0AllgFLU9k4NR4ipPQ05ym9yG352
VbZXUcDsGQSHbpu4+gkXuJyL0uR06JJUQuyD3dGCpQit1+HQCxKZq99wgcL5JjUF6bY6W2dpXpM9
MbCjKCikg/qbVbYvbO1Y9VALOM5DTW3X2koOo7LQ75AI7thWrb9rRitYPBEO56KUrO+sUoZZpGyc
YY4ayxjJ5/S5LRJRxDhHLVcP4X9tUvjwCZKweRBbwLKj17jfR+ChTCG20LpTHzhZ+jzZvwf5pdBE
E5PX4+jzE3EBzIVTg2RkxpQDOK4tNK3/rgM73FgDZKfgyspU2ubsuetGx+4sr0ewyjqwd0DVi6jg
tO7MJxCtP465LKrs3N5SKIxf3kK0MTXU3fGNm+S16Y66dW6K6JBkb4bxPa1Eynjzl7xefcyrQ9cI
86P8wLqqjIxVGZxQlckOlEG6YnBitXaosh/ojzFDi3D0X+7zr5EcqBxgho/zCEMaEBJXcK54oGPm
yq+bb7X6TyliSV7PsCxwOA8gtWOS1AFMM8FtQPd5DCK9n1m1y7vzqGwVsh/Yr6p9LbMzxma8295n
PUWGt4CMwimSHnzPhtZKUdP32FxV4+vVcWp9EGw7anHPioPdeInptGXlhCAcuQ08e+7r7/kv7tdk
4yKGoeFUjl0KoyeFOBk6+oNBdGBXUyt/TOMnMMdOarJMAYRF0XwPK5i5MxDJYhoyhWjS2G6McZOF
f90X/3Vc/1jGnQuTUnQ5d9g2umTi07VvU5Vtby/e+p3xB4KLMnQjbmsZIgCuXZwqSIrGxYuJ6/82
yPqJ+wPC3b1gGLakESzMLmp8jibt65mngKhOjQ9mDE9Nepik3W1I0abgTlzWyzltCSBpgB5mMzsE
Bf1+G2L9xvhjFXfYDDVAU4aFoLZEKzGtTjQotq1xisFG9V+A/sQT3DeCmFUfaCrco2ZiEjxPQpdQ
y+8G6hSW9n4ba9UVLzwId7trVkkaY95yID7KDPSQpW81KtCttWlDjKOJJkRX13ABx93uBqsVKEAB
LoQkYXyvMbe0HqgucE2rm2GBwt3tEAY1MLIFlC6d9rre/lJaIojWbxuCsuPlFZbJic1oDIi4rLwI
0YmkOpX0mJWb299n9bxacxlGkTXN5mVCwMFNmiTH9CEZipOkqScjl9+Myny6DbPuzBc43ObGDEna
Bir8gtq/o5SlqH4Sb1TFafTQlyvIxe3AiBeB2VSAO+/lK2e+wOX2Hxmlum6n+RJBS1XVlYdgUh08
Hr2ADg5NKz+yf9Q0+skgM8NK06FtfWeaILW7/TtWP+fiZ3D7Ug0mqvbNHJFk7YFp7FijqSsfBodI
ohHm2aJbFnObM7d11uP1Vblt/kvHxqkSPO7QVty/g7ZV4BUFZl2x4tdpQNGIi+NWbcIodoFlj66s
CTzjqhOZ7y5wjoEkx+I+oqYNRmL22KTluNXqf9CpwzAkGcue3rxWci043au3ywKN+1Z2a6aNOeBb
yf13Ur0a3ZHYb30QYWbhSNlmbFrBGRQBcl8srQNJg0oPzKOJExoulU4Khi+q4j5Xfd3wVVE6aNV/
/bGQb1jWowgyRSTCobdAi4BMw5Q0L7c3/HqryAKDexoENdp96ACj5Ew+23Fvz3KeHYZbSecp2XBf
9smD3NQ/K7WfXFObXutg2ktWgPxh/BBXM7tblSV+kakBxNJBL9OPBRjFbYj0Cn4pWTkws5rk3Lin
z0LlnKsNpEbOIWLkZirK+nW4xbwXhqMKtiMJpjLL9BB1zVZjKRg14amSfj80tigJdE08gLWaJfl0
kKejv/YrFF9EnSGD0nA7f5PRBcUsxkBd8wP/QKOYea/XTuN/kz8bV36S7ui2eQVrTHaW7sbt7bVY
uw2WP2LeOIsf0ahg8mASlqIEFebQK5tCcw3VFDjDNRQQT/3vcbbnD7JACTBmCCFjbI1Eng4S6kYZ
0+7DEsref2/NEoeLcyCWmrDExEFGFnenBoVfmpg90ERJ+HXvBIYjU0Z11uB5gzBqV6CtDeaYxmtn
TE6de22DwczRB3uLbIhm4devUgxtQyEHfKjoar9cvrA3hyDVsFOy1M3M0Snauxw1YMhMDNGpp5BX
TBypAYWRLjgpq25jAcztjjC2paxAw4Y7muUWiqvbXiS7tXqfLBD4oxjlOkIpLOVgIQSeNsyAFKa5
KyA7fXtrrF6S4ArEtA3k9JDAu1xD0IrZQ9Fja9DoSS/9GA0XMqJSzcd8tABqdbcvoLhVCwbSyZTO
UOVZU3rHqGWQOyeCO0SEwq0c1MGhXjPn6qT4zkZjQIxuTyF57epFheZmcBibKpr/ORCIWUulWuPz
KCBTDuO7EXIbMqh86gc785M0c0pVcPNfMzrPbnGe6EGG1dSho3T5oVjWpXlqArKhTnrSn8ZH46W+
J4/BRvZmYTLM+Hf78DeCutsbZO1QL3D5yIZUKU2UrzfStLdMX0fjbPJIwmOreGMiKGtdD8xeGsnX
GaDAm3YIhHFXbm0n9M3QCeH/ISD7mB9yiLHZk/MuO9lruYE4eeNAOVUSPDfWzsPSXHK5zCgiq7Gh
YftMw6ZNjuOI3PKLVXmG8uP2uq4WDpdI3MnTc5uSPgQSSY5wye3Yeqp81HV0lqi7ytiU0MguRfN8
15xo3Apzh9CyupB0Ela4dorThDAfU6HOEEKCx4nem9fg6dioDmZavB+BH4qq26poM3HnhkxpLHcJ
PDZI8jbBi/GYvNee6cc+qnDbEB/0nHiWB3H5vf5UetL3BqwV2/qDYXczt94hbLJBJZrsd+q3aiOf
pWMseietufaZ0AACjgSCKvygMaa9phR697jDhvsgHkDbILq21hzUMsrivntF8yaTR1weNHB0sKtI
+TYQDiqsJiyXKNx3rjI91qb5isrh0KFPZ2YnME1o0S+1RS9FJkFLxS/l10ne9vZGH2X/9u4WGTnf
b4vIRkNVF42LgFeKcy9h1BDtgzkVFVlXI4Cllfx7qMkl6IFgPyH9UFmbur6b+jdDgrh89lEnr3Kx
08t9OT3dNm7tcl6icu8iiQ3o985hnFZKh3Qyj332G1S07/Uo/bqNJFpGzulXnVxQCtZ31xwfdeV1
7J6b4Pf/CYJ/AiVt1lIzhDEknVwSE9C+Tpspo95tGNGn4uc1J8uO9LafFw2sbMg+INBorX1FHjrd
75VfiXIsFE828v1tXMEK8iF2GA2dIkeADfWPCinsTjnr5P02xrpX+/fdxMehugVugpzhK8U9mkk7
0HH10odl9cdKJ5+J9Vxb8e424rqX+oPIne7RTqtMC4BYladARoibQ2JEcPGvYkBIFgObGIS+6r6i
tVUr/exBSBvdF3aPVJCtFe3P25asrp2i2ZYGcjNL59dORrcThDdmFIgqj5IzQu4pGz0iqZAoegiR
OP+/4XErl4fTmIKcCB6jfKq0hyDdpONdYn3Lg/MAVp7bYKubb2Hc/N8XXtCU4ySVDYCNHeTRtX2V
1mABEHSPr3qjBQjnatOw61HeB0jQlz4Irlw5tpFrsB7Q1CLYdqKPxblbI6QJSWVAgdNUtdGe4zfT
5zg8q+QoNYJq+Ora/UkD8MVEs6lHlgUIVEwwQI/9QbG8uBTxDawHnAsUbjtQDa98tIxCPO8UPVS7
aYd6+z4/MShXJQ5qKIUTe+qeutIp38i5k50snwi+3zXpzhySLX4Dt0uaVgNJTIoj0P18gPpR+Ib+
xV8fL0SHol/pda6+Nd3JHd8tv3XVw6S7zUYT/IavBwufK13+Bm4TIQ885HWIdWjBV+Hlvas/Dcd6
2+2Sz/JndFZB3OmjcK/4tw/Ieji6sJ3bURklo1GXwIVIliU5yLUcmx35FfxqVQfVcHlDnPITfR0P
DI3zpp+L6o+rh2eBP+/4xQkNNC1N7Rj4+vPJBkXHe3DXJz6+vbyBCNtTewyeyD1oZsLP24aLcLmL
PTFqphsU3xxk5jHyI9ppknyhuK8A5esJsrDOTDGPMKiwLq4+k+AIsYg06ZypFLxN5x97Y/N8Xf0L
GKLXgZrY8yKCFDiLzH9UvCEgS+HI6u8pkvGskZGjFrUHrzqjP5/uiwVjgarRqYq6Eagt+yUFmpel
oJ3JQHD3YiBHGteb21/syh+BynlOjIL8Cx3mNj/uPzHbSGUJZO1JUXuQU23NLSOl4Dx8VZkulnIm
jCZzKwmq/XiCcI8DiFKGUT4LBIKydvS1E4iV96pHjyiC42E0wSNE3uA6BXVRO6Rb78fBtfzDbUuv
M9bcj+CcYmyCJEKbhR7HLVhdoYn+aR8Drz7F+2Jvn0Cc9Sv954446QPzLEFofRV0cNCcL8SQT1Sl
1ay0Z4zOAIZJtRfcYdfuloOYD81i36hlZXXWLKwNaiRkarTv35ON8e2nfrAeph1E0c/NXfw9Pxcv
zf30iUJtqLmKHwhe/7Nfu/WdOb9nTghMZRU/AiS2ZfKYyBtF3eX5XQGFEMHXFC0p5+LCTKbQfAKU
6WTfMFNlDA77zF/vujfpt7XT0CTgm4+3MVchoSoOcSfQuiKGvFzilA50tMaZNUUBE3JruywShI0r
rJNf9ED/QvBfMY5lKk2AKDJPecDAQ75tPMkxH17QDvMTM9W/jZf3ypFst/Lzben1zLHAQL2JP437
9phIglW+8rTYVAZYizSwdmnQJeGKPGmfmExlKpRllAPpD1TzR+t3oYti8hWzEYqDFBB/h3jaVSuQ
nuXtGMs2Nm8SFxu7DbsdRVPB5JhUN0LPtCPrFMt5dB/aUVt4VZGX932fZc/xpMaHLCd5sQ2gHpA4
ZYkkLzGC7JlIVnlHkgEq3kQbStBo6dDFrfu+DpykAPOmb8TxSMDvGevPYLRL0DJYE2Of1DUadqRM
kUSPxasLBTJAmJ7HqwDsRdBA4bxgMKZhUFWwUk112R97GrhaXUv7vpkBywZEyKTXtvrY9luUsv96
MHCGt0yQJ2H0SkZb2eX2zc2+j1OGuywmpNw0Zhp+WKPKkLCpRGOm17cKoGb+GNS6QHllcJYOdqIk
NIESRtaiO9BUaLyPmGEhlzv0gi26BoUvN8vE2SpBtv/SqoSpUtFn4HOORlYfC8tgZ5I01qfF1HgQ
YF0X8TDtaGDcGTxUBCw5PJHkgOHZvmYlrimXvtgPxW7wdMVrM2gg1YmT3mFUYpPehVvL0/3MhyN6
p1tR5nrF4IvfwDk+JW2bPuzxG7rkTtffIvNbClK6255OhMEt6pjKYVtYwJjoQ9A+VNEmiZ9vQ1w7
04ul5BPw1TDVjTQBQpvGjaJkO8Q83t9DgMcIk9n4Cwx3s5WLK9HsNVqC7RvPHDBwxob52NNUYMV1
QvJr/vUPBuewuwZMm40EjNLPIj95zF+tO3lPQl852NvIUZgziT7O2sotzeLOcR2bEZjeAJlNlWOD
obYTBL7Xbb+cUdwWC5FILqQZoboznyOXVKhW6E+aZzj5pvdqPN6sB/NAXVn0Xpv/x5fxwzxN/Gc1
uX0ngc/KHqIK1ILn7HHuI3Ctb/qRPMautTd9dNRs7DflrTsFrqjlaxVZI2CtRO1LARHV5V4x9A5a
SSWQjSJ2NPqSfBRm6uiDh4KvPHze3pgrFwHIDMC0O0u4IPDmwOBe7KytGohiKA9jN/MkoVcudAcD
GnvbMcCso2jEYO1AY2kxro3uGkjccw65TaLCZgV0hylCP3k45MkPDG/ftuo6WADCAmPet4vjVqmV
BOpdYEjUiX939bscekkkOnBXrbVzHR7JOzDRQKMQxYxLlFpvLKJrA3WDV/nAno15W5BNaaG6Mwqe
0Suf6QKKMyjqSTBUEuh8MAIiGYmTR88GCCkj21EMJEHdchJU6VZWEEcLrKm6BUI5hZ9ezPTORpcw
aPAZeyjV3kk1ZHbREsVEPTGrQOB6Qm+HihFwvqUhJEZp0rRD5QRz9WOsODZIpUFY4Nda+XR7V6x4
KxmV3f+F4h/rAdMKeWoANc4ETDV9GFv27TbEyubGjpj1XcHvbF+9YUstR0zHANF3oZcH6mOKfFOU
ippn1nw9KuNQKVVnaltYdbn1WvRH9GE25hi72LTTU5wdpeQtJHsduhwxejLK4zS4fXLPskcQP922
8TqlN2tIqvhWOgiIVATjl+BGo5tpFGi5S84oqyGjdGft/XSbbpF7HZ1xY58lvGOhmdI6r9I2EJzt
ta+IfJ6M+iHe8IR/+siSZHZxqueugjnUvMWRiDe3DVz7iBhwn1sA0LUBGrJL+/RWLwIDTwuQhbzp
xWEiZ2GoeE1IMq+hBupq5DzAYM2rwGlxNxq5YuBtqh/T3rMduumc4RyfpnOD5gZp84Psyt1tu8ja
WQNJNlROLCieXA0ZTkwvGr2EYblTO+3ho/abxMHQCAjdWid3HjqPbO17NDDdB7sKUjP73E0hLeSE
brgR/ZjrxOS8AosfQy5XOZ3yimU1fgwaHhTbQdoscNFz4DSPyQbPSfnDfIJ4NR5IsXv/S7AQ8/+b
u9wvsDnP3WIWQgH1A5SvPtLf48FTQr90tMf220/r17QddugB2fV3hukkZ3NbFI7iCvmtVjfZwvx5
my+uqLbUElbN36Lw7Wf1o3NQ1DrpW2w6d/Cl05mcmSDff90PAT1wuCS8o7G1VRBKc5C47PuwKqA0
22xB9zv69Ql5r4e69tPHQQC2Yt78SrcgrzmrkPMyl2OYFtVUoSDepzs5l5xp2sUQM739HVdcAfT6
0K4DL4jQmr+ALb0oY2Yp2EKj4mJqEIzDAoTrtD3C9Xk4G5cgQhbIdl+uWQBVrZoWJgR07utt9K71
TnBHWkd+fkw/Ij9MdkhI1M5ts9aOxgXofI4Xe4NIUU6tHKC9W2/DneJYiH939Tf2bp7IjjyA46ba
RKf8qMwqBQLwlVAD2tGgQEU/o0EQ/12Cm/Y0sCC3IJrhBdvylOytQ6g5wyd5RFh4pm+xp+/jb+l7
/Jxsm2+3wVccFEhsIf9kolsO0NwoQl5C5yAKIsSG9BRE93F5Mu3fPRH4wZVtMzPCG6BuNpDk+brf
FstrpTFtUoqxxb58U7QPI/v7vY88g4pctoUm36uUA63bZgTJNgXtUen0qUfoA6Zpb6/UylfC+0DF
zgdBj4q78PIrkSzQjL6bH3sYjstfemtbmKA23Mv6UwDGRUlYaV3zHqAahP+ARiZmD/nxjTjvRtD+
jtRtmm3vg67rh9151EnAvi56Aa2dugss7gBI6BAiUQUsTB7n9/nJ+hVtDK/dkA15cMEBf5I/ZdFL
c2VXXGByIZVSlNB+VYBZ+BEkQQpckZGXwh2rp+i+cQ5WKDrmKz7yAnF+CC72oSQrGHpuIUho4gL+
Kb+lods44350as/2g2fFzQ7tXqRAMpvBXX0XoNzG6WtSgClyNtN+nqQjxpZ6w1Wb3KFosby9R9ei
1CUWn1gp8k43mgFYeIbVPkSSUGt2tWd6TLxH81w/h95twNUFBXsCdikciMLniEG7SeHVZDjLdnQn
XDeJ9lKi9e4vUWZFnplpDOMhIAHkCaJlOZAnPFLQwtekoKX2mILBWBGr2ZUpHAi3N0oGIo1gAIge
QCkL+sAq3dYiR3W15WfRH4inqHiGYyKLf+TJSj8YwwDVn4Rgs6teHzLBFrhy6F8IwIDezSwuwmXt
m5YxsJ+DdG4obY+WnmU/KRmaJz7/+pMgAoCYCLriTZlo/C1dVAzvSAaVJEzAZ+WACY738K+fBZB6
0UCSpMj46niAcLZIdRHplQnicxqpZ7XtPJ0qWxIK/NDKh79AIZdOYcz6oE2CGUVN95jr3Spx+6Ca
9fbvV0ybGddQU9GQhufcQDcgKW9M4FbvMv2uGdSTaWImOG//A4yOHDFBryeYevma7jhJxKh0lMVr
yFwjoJlFoiUR6/Z8Fi5cGj4M1OVwC0JOGeoo3G1BipIio29ATVnXN70d+6Da3/ah4dVZ8jRIvRdF
osz31fXLQXKXRWJhgG9oTBDuxxoa0/2Y/QiDxksHZOyyjVZtoc95+4Nd+W1kjVHAQBgKwSoIVXJb
3JwKg+kNKqqWVSOoxtOkZ+B4YFtjsp66IBfESNfdhDMeIl4ktsC6gOzW5T6MArUN2hw6HX1QbtvM
Z8Yht7cF2vDN1zR9U5RzFH3YoaAyvmYl5qI0DSkNBE+8MBeiqj7OKyRb1eoQRm4xNE4dH+sB8s6d
IMO74ppQ3UOcTWa9MTyKLg0kNM2msgAUguB9rgZ3bZZi9rX83drN+fa3W4MiCAgx+YVbA5fTJZQG
Xvpe77BbdKOTMTrO2pMVjc0dq0vJacLxP3gqCLxg2gSsNMZc+rrE6wkaCwOCA1ERw8fEg2OZKEeK
EjFr3woKTohykYzBQKd6iWLb6YjdgxpioaQmZmdC00FX6zlWMg3tE8VmpPTj9jquI6qzbfPtztfy
SrPqsqq05t4N/Z9sBDGfVjpTWNVOYqWbWthILsKb789FgFYPdVOYEfBYHv+Wo8at6XAYoKiO4ZSz
UYnipRXXD977P+ZxR3zEO7PMUiyoRfsNk14UQ98UIu3oVRC8fsCuN5OK8u2gtBhtKPfChiEl+1I9
N+gONpT07+99kyxQuJUL87ZKk7mXZ4jIRq6Cj7YpT+r0M4wrQSfEmj0otsIp4n4Btzm319UJvCFT
MsITd09Zb7uhJDmRyPmu3DBfU0gK/kDFnL/6tUQbqwDCehgjVLxIfpfj9wBVVhrU5zL+kZsCf7EK
B95VS5VBogV54Mt9Nw6RLGtsvjUndjDTu0z9VaH11PiH9eG+U59vn6qVKNCEVA2CAAQ2WEXO01dy
38p1h4gjte2fEkhWVRoLXsRrDhDhmYqSD8K0q2kuHCJZIzV8LdI4e7mlXtuP31HTQAeiLrgn1/YD
ojQTpaW55M8XtGKlxBvORNtKYu4w1+hk8m4egL+9ZNfpW9yOSxTu8jC0OKd2CYOaTMt/SZNuHIJB
rR4h4ji+KtJk7lBdYVt0rWRIzpv1MWGolYNqI7EfiN13z0buk77b3/5Za18SS2wjdwPm3iuGhTZj
E80iDQk+O3hUY/Y4lK+3EVY/pAppbjgQvLH4YUYS6tQeqxkhLtP40Mm5kmz/h7TrWpJb17VfpCol
KrwqdJ6c7HlReca2cs76+rvoe46tZvM2y7619679MFUNgQRBEFhYmDQFnFNJRYJvXTSIMqU8kUi8
YcoJJmbKMKHzwxB0mha0BE4YnZNfRvltSbWHCvV09AHkm+vaXeY4mG1lDp4dzySIDBiPhAl72bg1
et9Y0NgQOUbilbWG9p5tK7pHeacdqCZc1RgIqqssuFORwsZcCJBNVdPtY0PbL3F/CrJpN8OVBU1/
SPXGu66oSCSzpkNpzEERQiRGVTmdbjiT9dkFXhYGPlCXRfwP/gzvS4KhUXhkXnRWDvM86KEEf9YV
8bY35S+FXB3KCjVZU73pZvAS5aZ/XUOe1WBorkaHS2LUNuvUonqZSGIj5DJRgNMXgI3z4qiXqLNY
RJCK44bKOG/Uf0Ig/ju3UNVMUlL2sNAApRstHdE1CbnhJkk/JxNsKrd18GSqG2FnMdfVwWJgMzrQ
RixrVQS47JLqFBLXmo5S5PdNl24CIYcPLwpCdv2/YliSqtaaQ8wDhRi5Cf2we5VQtKjLTTQvziDi
l+NtG8EwWaDDMD/tggA4JJKSqBggi8g/GDB52Ppu16PpSt0UYZhZur1uJNzzvvYtzNUXgiwOgC3s
ltFrt3HzWFpm6aTluM1IuFGX7Ou0oKkpvwOPkeBG5O0dEBCoSCBwRpKMsRmzHoogTGAzaU1SpyL6
T7vLD6gs14JIjHcnAJMGV/2/nAGMS4s7rSiXSUJ81M9fy9qOHG0WDQHm7hrB/Ag0v4BRQqPKruLk
pJ/yEdAjOmp1dtBs5JRJgqsehNlCmrgLzAU8NN76SPHAjVDi6nNRVinNy7gAzmd0naUcOlsLsxsE
m9XkYGyobWyjIWktxxjV9FbvSPSoRmp/tPomEuRpLnXGcw6eBV+CFIrFlqGJNpKxQhTgopLhj4Yz
ByBe74hTFI/XjfTy+EGQheqTDsQ6+tIZjbVhJL1mI9MftKfCeJ8w3igrdniqAlEmCGsujfJcFNV5
tY+YZVhp4EkswIoJxn3bt0uEUaIQQiSEMciBkLZWKBQuR/9z+2FLg5MSQSDEkwEsE7wi8iXorWNO
V2wNjTyFgMuA8NYzsmGXm9lGk0RJEo4YQK9xo1nIImio5p+v16wgXKgU5JuL1vwGqpGtGcB/hFX4
1zEt3h1/5LBDBDQJ6bBRQ6HAyDFEoJI2rTT5AVEE7pCrjo2e7F9EFYA1nasj2ajwtLWBVZuDwZWt
0nJsoyycrheNOeI4XgyPRKCKvB0yPYB1n4sK6wZnOLNB2ofZI7nlWyYaZ26sMvas5t2ooo2l1O4i
wpBfhj203IeXHJK4aP1gyZ2MuI2SIIZUK8ueq6Z5VSvc0jIwKnLROkTCOJbQ9q8fX46fUAAQM+jI
XQNZSMZGBi1Msn6JSzcw5c2gfWTzuF0Qa81ERJ5Pf+k8DQpD/COJtRLwcITtNEFSZ70Qy8YV6ksB
8ZfpnaDnuPNrUfng0l7giwGTQcrdNC/xziSuQPKMWrWbNt0LUgqYEKAmXqFVomFnHHOBBDrqHY4f
TpCFz4LzJsJsJ0RzyAQcNCsB8XxY+0EbvQfD+H3BaEL09LhqWdwryAhd30DRsjKnIuvKAFh5LGvU
1o45Ioy7TcaNob7FpuW30hfTENzYXIsB07NhYyjJZQzUm3pPpjYtXcUAmip6mNTZkwNnMAVxK+80
APb5HzkoJZyfwQZT9KrAgGJgH0Hm+k23FzdIXIl8ye03SxLx+F8GIgpEERsHn95lLPOIiTbkKGzg
LGvjqIIMQwv/vjCn0MGtiB1RBaBh1blCU50h0dDDf1WWKqPPGX2GaZfbTm1WheBU85RB7hgMTL+8
CVsMR0UtkzLVBPA5rBxC7oUh1a+omjnNxEZRi4JL0aLBBjp9I6dpE8BXTaQtnCogRzMn3Uaak7tI
lu7yVieHQB1PiiQdLKvZS2r5UtfLTaWGoScV8DVtdI8ako5YdjiUKqYpS4jIQlkbNtcPyK8+wItP
xVRlWnZFNMRCOMdmAIgujUpMPTU2lZLv5AgIWEP2qsF24ylC/1XgytNnuBAvUULXHv4aU0xLBRrG
0iBXhoQZWzZoqwAVyBlj5UrlEA6mEzaPqiKaK37p7qgQWwFABcl8ky2Z5Vle59UcwhHACQWtvDVU
PC2L3fXV/FUUZ1YTHMQqAXQKd8bFjLk205dEtXEspw3ZSLcfk5d/A58kWFnq1tnOn83bIwW9F8dT
etc42euT9BwdqnfTE4JML2NtKIy3M15+JlpM2LC+T+pC0VIoXE6pX/Qv5kzboLppt4Ccrml6bw6a
R6VqLIcI51tyFxuvTiodMRw7xB1hd63FBLL1xP42T507Vcoxi0QwZ845hop/xLARb9FgrHYPMXGJ
SlNm3HZR/PX6hnLuD1qcRDICjWsEc23PvZJVV0uaS9hPo3nUg9uh+KIB5Dg9Wu0XXd/1gSBW5GQj
lDN51O2vgvhuxizkOU5KzNDxyuY2nTGqyJ0Ub1wOuvRua043vkiDwGo5CVFIpQkQQgFVNtvRlQ6V
XYOaHFPpd1K3tR5kv3TVr3gPGZ7u5fthm35+v76uPAtZS2T01BBT5RVghijOyHezVh6mkNzF0pe/
l4LCHQC6wDojScfc/kZtUyq6vARL4+w33byvm9ZDE5ngLub5UBiIgmMPzDFYpam2612zx3TCdGrs
2l10mjbDHvwZrvJenvRPtMoLSp9CaYzZy4ocIEsOad0GPZ07Y4txXkfwnt9mDh7SovkEvEOm2UBS
y4i8AQNg1nBMrKhGPI9DBgp5rf2Bt+v1TbrEi8H/ryWo56tnmhXp5RwSQPOb7bsvKhjNZJRWHUPx
0hMGD7rfkD/++3odEC24cVSAafFausj7JWimHowWPkp+VshBU/0xE9kFtWL2NgCoAS1+Mh60CH3P
NQtIowbNNJZusU/urJtn47u6t2+Xg/yUeq4FpBj64kDE511fUN7ZArjQgPsFuhCui5GazlEJAAB8
Vt54RWM4oYYMhyhtdMm4h21bi6GGszL6uQjNqKkGOI27cnYGDxFh6VrPwNemW/OmPDWvxq4+2vtF
4Dp+Ufldruof/ZjTRiq00lQ59FO37xMEL3fFaYTX2mhPyP/9qE41sH8DBo8DbIvK+Zt08Pvezb7N
3uyQvRAKz7si1uvAHEdDSoxQNvA5XeuTnfkEopKj4VW++lSVXruZfNvTd/UpvkvfXJDyXd9rrnCA
wFDYhJXhBXm+CaFhlTZSnjidxrHPtnmLdu/xIY28IvjRjF4uGtTLsWigzdAwhYcjBiOyUUU2NI1u
p13larEM5CN4qUfMzLiPrdjJkhitD4ILkWPLJlpyAPEAjynacqj+KyOT5oHUyAaVblqAI6izPocQ
oaqm/nUvJG4+JHOBQaPPAqTjz+UUmlIFUSzT53cjHZZR7VCSJiI+5UvqCIgBpgN1BiwgIm7maCaR
GRo5CIpd48V6N0+dZwJVGdzbsQOE7OT23nLA2CjpxtpgGtt1S+G52TPZzHmtk2au+xqyVbf9mb82
p+xeO+a1Y8FI7QoUOhrosl/kt+ti6a8yh/VMKnNYrbSGwWSQ2ubHaXgt/3rEA11R5E1g/RhYJbMY
RRUk3CXgOKUrNX4lo0CUAk7yrLQnzOlTw+0sak7kxUpnApnbqgIhTldVVODR2HYn5WQel6PtSz9a
b/bQAScf2931JeSccWRqaAYKiS/Kn3Bum8AUkrGTYZtmOR16e9qi+ucY9k/N/MA70wkUcwsCJcHk
NO6+gXrZREVaxpuM2bdxKOoxxbMUIXy3M8PxNpd077peXIuEWgr4NbB/Ovvw03stKgn+wRAGINL1
1yzex/JNhyxG7zbDiwqKoeVexYMw/pb12wHBlSjy5Wm5/gJmM1OCsZ11oeNMBIt00MxevdNr8nld
z0ufqQL7BweNsQmoGGn0I1Y+LJdIEE5tW6HJ5UkuUIw+dKBx0u8k+aDrP67LorZwftzOZTHbBsiC
VObUP8/9N1PfgkMzmU5KfGMngs2jP3QuCCiN1d4xnqzRUgXWgb0DhZsv4f/t0O3NWHS/0cuTFUOx
IGiTBHoSYdT52s02qEAnm/plvCK7ynIVjGRQ4ru6LDfXV46n0ErSryzmapdIs8RxlCsl2N2XXa6D
f8FO/GU0Hq+L4SkEgiRABlBPR8GNWbcsVeqkR7kJkxDyO9MOP6YmvpGRekHLn+Du5EVolIKZoHpo
ot+EXTyA7PNMCyFLTapj34f3y2xsTTAhIn2xSdNuJ2v3CrrTs1p17OlWVZ4wZ/IUtgT8zB9NmgpU
5z1u19/DLnFXI8vd9viehQRv5aD4eqMcMLD6kKTRfYtCQgZAvol0BbAIkTMVf30OEUWgcQiveBVR
OetHx0Gd07EDSr5obSfH0C3FBX8T2BXdXMKj/uv1jebYE+Z4IKUNYLOCtj0moliMsJnzCmO+imXC
9JLtnH1bBoGTFslg3BcJyjSzg6jCKITCWYJtMYdeLaRI4pjsmSaMyYZ1NclKC010zNrtvkro8M68
KPGvr5dICuMlo8ruO72HLsbsFiFQc3vkH1Xr+boU/orhja6Bpgf1CMafWMqSmDDDCtOoQaqh72w0
0M62wJXwVfkthDC5+WjqR3lp6NZLN4V+l5u7ZHanXgBCuLxWYM5IYKOFHDw8wNSeu8a6MINkMrFg
Ugvaw7HbV1p96vUqc4ZMdUcl2KqjqOrAWz5aAUB3HMJkdJKdy8wSM23svKiAY8cEstk+YdrV1u6U
l+u7RPea8foWwjr0MFoUA83C1zHhIcGwvBq2YKg384Iu3uDjuoTLe5KmuRBRgbQOnD9sMREM9b3a
aHhXmFace+MQgTU+GnNfaYv3cU56+MUwF/i/yw07v5up2axuGFo07fUSd3MHdgHrNgle7ABt/o9l
cZpUARSfU3QDJg3MQijQ2kir6/RjVsJsGS3+KVor3Ci29mX0JmvETfLZNUxw5hVwR9OnHGZPgS2K
6i5XVsW4CeTaAHgA4o+t3i8IdzpbR3zcxd5gf9U1P+gPo/7ey+7fbiEEIc1Omyjh1tnbLQ4UrW9L
RKhV/2UyvgbNPuxfG/WwiEioLq3xTBB7bWFonEmyEZGB0nwBd4IzTdvrmlwG+CqSa4BMIcFm4LVL
T91qr1p9WMquMxBLTceluzeKrRS9NeGuHo+VegxbQQKRt0NrcYwdlqCp7Zse4rJqdmd5v8zNNojf
pWnXJSKsLVcWqB4A+gdyGACYc9WGBXNs4E9w5cuvnZXsdLI8lFrjS03vAK4iiHgu3RPlhqS4eAuz
IEGudS6NSF0SlvQ+HMfcMc3NaL0ElX99sy6dO5WB7isbdT2M2mVukDIZrLkcU0Tz5Q8yP9bJKZoB
hRSkDnk2h4YoPPsAhQbSglk3RanzQjOpFOXBCGKk/R+uq8F1Rrg68LL75f+YperluiqqOqncsvCM
6kUNPkP9Tkv2OSj3U1GulWcFOKO/hTHOCLndqO8zXIgWBgTH6Z6YD4RUjinvW9H7nGcCaF7A4wRw
eKRcme3pRmssSISFq2uwYzRbG5zSBNOer68eVwrm6oDFBZEk7qpzQ4uakqBKm1WuLT3MduWo9qNk
imYt8CwNgcpvIcyqWfUowdNCyILDWe7b+HNRDjImqlzXhbs5KOkjKkbK+IJTtaiq1kxjiLFScszB
0LJDVqF19HB6NzFWUg2DXHCEuBIJqpJwdzLaFpg9ikhUEDnA3RTk32kg0ZpuLe2lsfK6cntdOe4a
/hYF+Mn5Rg160bVJWcIc5l2b7mvwXNoEwatADNceVmKY42oEpO77EWKCzDeGr330WMWv1zXhLhrq
JCYKWqZ5AcO2k0hvAKKvXFV9GJJNRw6yHQCr6RoiwDdXGTgfGR1G8A5sP24ELqdRy6HM2Mabatbc
BNj9SZ8F9zd3a1Zi6N9Xt16Wj5aRUDFpD+bwBMO3/FkxnK78B1dKm0v/qw5d2JUc8PVlqpJCTkOi
vdZbr8US/sv2r0QwJxXJ47BAwQUjncNHgql09t0yCQI6/vb/0YI5M61u9zWhhtwq6SbCfKF0W4cg
q9RLZxAmDqi5nsffiFT/6MM+YEAtOra1DmF9EYG8bqQtestWIu9Gb3mdmfvDomP+QJ+A7XnYpYv9
/1tPNmowTPRQ1yHkw7326vOgb4NWlPEXWDlRz81CzcBDZVWQkTW2Z0aYMWg7pgiTK7BxtuOmNsoR
U8chRAk9u/MHa0PUgylKXXFtA/2+wNgh12MZ9O8rC9fkOYqUCVLG6jMonHr2h+wBwwFcEwTO170Q
J2cL01jJYkw9UsZ4MgfIUrfKpj/Et+Vt+YIq185cHBDNIHi473fmX7/aqVA0R2GxcEGxhLeRbrZ4
5FRwr/KzBoLM/Icp8uD0uy9MfiWCBmSrNUzCrNOsAHoZxatVfEzKt9R2B+vJGlUH2GDBKnIP2Eoa
Nc6VtCDqMiWroVAFeiqMuf9aHBvHvJG2sWdvte/XpfHN48/qMY7WHDCNb9Txmm4wG1iLey+aJpBs
OCP5KMnrdVmX9HJ4+q23irHFtJta0kYQJs+73Jfd+FV3Mansdjg0u3Rvv0iO7Q9+d5C22rZ5jD0M
Lrj+BaKNZAy0DcNBrkssbdSQHUAFw/SG+RhbRfuqVjeD+g8vjrW6jFsG/C9tQh3S1EL/wJDF2AH4
aTM3yv66Vpzc6dm6/gKerSwGjVAVAIVY1y70m+CZFJ4JJNKS7KbeK41dGeMOjXaBbAqWkypw5Vyw
wM9FmSJSgZ3DDZr0dbCTvT09k4DKRLu9nYCNLHHr5l8eJ3+Oh8b45jJY2ihMIbQfm00OMrV6dMFf
oLZfxxzDfEZBYph7FazEMQlO9GHVqUzdS9GjUQlEF01XPWaSKdBKtJSMi1GljixDDjFy+UkSt+oO
Zh8g+7iLRnfG2FvR+0GkFuNkwqyKpEmDvGC+MbvbsnxW66frZkk/+Zp1MK5lqLOqtqmIZXya5g9t
FkQ93DTW6nxdoIKtIDSSAQKsqXtdZulRsROnUqIH8Gf6s0GOcXFXZehFzA3RibsEUJ6fOMaRNJZa
y0kM0Zjb+qrl/SnJwiNGfh8yPT40tuwuGINTKoZPJllwP/B9GKJ8E88jSnN2fj0U4O7otQ6XUSLp
biZ/ykm0jfJloyyBlzfJDehEBDkhrq0ggECrEh7NoAw5l6ihFXHKEnriyOgb9egXig72MxEcn3sV
rcQwB1vvrcZOZqxpFw+b3LLcZozvhlj1cu1HZItocjgFMGzhqvLKaGXg5RfrOTKuwbsUOXRshbGv
b5pdCLacPW6gQzI5ytdkL6rYc/dvJZdR02g6bQDjBMK+DpPr89S1+22HcQPy4qjlWzoIfDR/Vf8U
mBn/pZNkaVUJBeagfJWA57Xe2tJb2o0mult54SzNyIMFwDBBQcFc7sRoSb8AfOVivMR+kuwjDv9D
0hg3QxSJTIXnLdeymOOHqQlFKRc4A5OabqPQG8uHftkhq+PbkoMptuAAtv5hHdci6Set7lg9D6s6
i6Fem/3MraPU/5y6F5DluhHGrV13nDwLoY9rDAEBMhUVwnNRTT90UwZ+LXdJN2YAzot31ToFc7lR
Vc8KhZR8PF+2FscYZF6aWtW3EFcjIjL1fRapjmQ9WEAZLfbJKv0q/9EbhkBJrrmslGTtMso6s9Lo
FgLRNG2HEq8DAFYMESUkz3mttWMuVq1ED3eHPJZbju+p7MrRfSqi8OZddDQ/jxl8KBtezH5HkagP
jRr+sbTK26EKHhEvCC4ckQjmLi1KqbLKrkF4UAUnVHb8uhU9FLkLRTtRQf5MOWQYA0dSqY4LC45C
Q9uyEn1t5clJRKyr3IP7W8hFZxISYbHVTnB+5jy/L91zbEf7GAnf6aOVnpJYebBA3nn9NHGXDoBQ
FHVNG60sTKRTAFJhBS12J53fG/te/3sWCxTTVr/PbM0kF/Mg0QAxNoydZcd3UQrEQFhKfjD/S+4D
rLsWMArAImoas0dGNMQjeFCwR6CycEJTyp247w51JKqf8Y3htyCdSY325pSpKYEgucKTonr7335h
gUvluoA/2rBxhYy4yYzx0gUCH4wAmWOBd6d/iSPBM4wDrMQOgRQb2wRgDegczv0pKt6qNQCO7M4P
4PsIHrzpszyAaj/Y5PviLdxOh2I7e+k+cLKDCAHM9eUr2YxzLaS2my0NOs60mybMIjfKYzSWTbG7
2JgmlWa7Ea+l6ybPufPBZojuaFD8A5Z/gSMqSBKhvw2I6wyz6D19AHWX05SeZL9eF8R7eQLBDgIg
wG8pRwZzuFIwgRm5YQMJSHpfn/OtlC2bIEUje7PsOv0HQAG3BAm0ZDZOCRGhHHh6Ai4FrDGllcD/
zzfWWOSxGBNghvS+xgTwTC18ZUxtp0/LzsUhKjw5AmXkdZ05/gQNaegOAAIB3Ygs+FEt+mIOFBTH
sgAzeezlY5xBvXBdBgdIiqETGs1K/xpuxKbZh4W0Rt6jUmXM+n0+AJYFad3RUqziIM0znteTdI+8
lHlUEH+46pJ8A7sGAFzGkDpxiOFZyd8T+NFPApgd7EAgR2AL0dWsyvmkQe+BfJL6KQ1TD4OesOqz
Exi2wGlz/M+ZMMap9igDy5UBYVM4AbokkdlVjYY4UjR/XF9qzo0ESaik4mWDxwd7VooayQq7RVzX
zEOKCYwI/7M4ljxllvb1HJNNk9mKA8K4H91UPl+XzdMSXE4YuIDqGmIHxjEVUWB1gKzDAZrRvgjB
DVQgAdeL+nNFYlTmmCjFvJQmVARat1FzR+9DZxQ1anKc+dk60mOzio+7Yu7B6YhKobQYLnqBTdWr
Os3XS//6mvHO/Hq/qLIrOXOCRGWLkdFuOLe3JqLGGtOvqsaVwGs+imbc8oyDgBKY0rWhu4l1b1G3
NGo2Qam+bQe31lSQgMrG9FoW6H+T9eJ7nGECSNkMyYvc9Lng3c1bUqAZLbTfoaka7NznqnYT6Mz7
SQIcdKkaJ1ma7p50be3FpGjdZZl6gTze0oJAgVAKMAwRYAkNwF0whHoKbWuQUQz9q90e+mCnhDdx
JzjevNQNOlB/i2IZDZYy10msw7/pEwkchQzuXEZfSGe4qRq8pX2zB+z1c67U/SyLHqq/CvBMYkpZ
Hzvm6bGk9hKG9OlB7vLb7K7b2E7s3xcbUJIumLlIyxTtx3ADAi0iYpflhANnoplTUgxGbcS0eEbm
e0V11eGhax/V9JQjIS4aECySxZhPNtTKMrWQFU7jqegNp8H0aX1o/SGJ7pPBxgzWQbCvPJHrbWUd
WkuQYEduEWiy5H5QwJhClDupbNx0QP/hYprOQKT76w6Bd0romCuwgSnIUbGvZSuprWqkcIse/xqy
KwUvSpx6s2jsMFe3lRzGi6KK3w6JBjlWMHo3hVcW6Hev76V0Y6kCH8cVhVsBKHAw5gJIf37wTalP
e43AYZcgvg4xnhMErHXndY2yI/rRErUicsXRuBhriJuQBcsFpMrJrxJhL4fxrl4MBSx5QHvNeTnf
2rmteFkc3FTZ+Pe0DuiCR9MDeIjxZr1Aymg1OiDjGcFxld9RRkcM6JPr7XXz4Cq3kkH/vrovkrTQ
AnmEjCkxP7ohPQZx7OJF+IQAeo8mRUeTRET8PJEm5q6Bfxc83BccRUM+1tZC0cqj8ixJrh1+NZd9
Oz7nKBcKk0W8K2otjPEoZa8GkYlUNOq5iRsN3/UEM8R+zY/+liGvGYzHmPw1shyjo5ElANoEeUU0
rJ0vaRXFg5xQkZKybCalOyxdvOlHY3N95zi9zJCj0sY+GQsJqvlzOQsa0tqaBoHq2DuG9hTGKLqC
nQ7tEJ4afqLEhcyUhDGYuagXj7eoGAJAgaM4DoTtzU3kBE0nFc66jGqoZMV+Hr/I5mtvHELzsdBi
QGsEoSDPi/2ixUPjHx2vQ79oZaZgKgiTVsKaKpH61IPsos9VP0KTYVOIuJK4l+9KFovgsKYI0KcU
66qn3yPMcMgxC8cFQO+lCWM/Lsq92k21I1f2nSWHr9c3lRdjUKJsQCRB535RrUcRbWh7GRe/nYHr
Ini0EVIBLOfYUugWlQDdIxLGnI1lQZdmokDYoH3a4VbtMi9L3uran9DOeF0v+lNsTLHWi7lsm6UF
qQvFZA7Kq5p9A4fRP/w+yvRAAqNRDL1B5/YRyl1oVTZ+v7XzJyUaPtRc8v5FhA0YEYawgYSbEVHJ
jWaXKNqBg97LwLgtV5EgPOBQ3+BEY87Mf0SwhJNFJedyliJ4N+/K2K1O0z7dzvf1F31jPBnOt+on
poX7pd/61lYaHW1/XUG6Bxd7BEgxHa5tgn2H9SdBN4wJcsGuKXcuKZy5xeQKUdcgz/lT3PJ/hTBh
AnjMNauhZRDNfqnNfZ556mKhKVlz8+ku/7yuEdfqVsKYSBZUmnNNCghTJ8lRwOmni4JI7pqBRBqQ
aXA8XfQ+o9ASm2qD7OYcAn8Huh9MbstelKQV2DdfDggX4BRAJ83uDYYr4rBSlJxlReNWxgvHT9F4
4SlKK8qOcXfIxsAFOFoEjewzR5KTFNPp4P5sufE745Bg7lX3g1SpIxfPWvD491tE6b7Q7gDAxwW3
kL1gREVhwuSr+a1DklMSJcF4K/dHANogzz3DXC9WnlkQYIzfTChRm4dIdGWIZDAnJ0KVuy0SyJiN
jZ08aOQWgfb1deJdgGs1mHNTyb2MKhREjMMpSkB8u696TziATaQIc2AIpgipvQYpjdZu8jrdzED2
5V3jX1eGd/GsXpjsy92UVLsbqROgM9AtJ7JfUoCLU+OzsH9el8RV6E8KyaTLuoobErufEVpDUoVp
QgYmQeTGNmsFAR83HbnWh+q7klKjOXKuRizbEC8PxJKcsca1HSmeoacvg9J5kd1h42bUfsEKtHSD
U5TxJsuS26aeRB8jWlwmos/krC10+nzvD9Kd/TQ/YIYzptg6iunYW3kf7Gav8JMX6000254bOK2X
gbkhZ5206pxgsSfLfh3Roxsv5SYD4alZRodJ1x04ry34Ibwo/wcI4lnigDnlEd64vU7BomF8M00f
NQgTRx8EbDMoTpSn6zb1f+hpIe8F/luMkGL0bOqunGuKd0QHV7DPZi3fIGf4xczDfVJPCNaynrgp
SZ5K2z7I9Vxtrn8Ax0Pj8YTXE+5o9KixD9LBCiKtBM7KDcsIp/NzLC1Yl0vGrT4cEpFz46kLcboB
2AJS+qhlnFt3Vo+JbSRIH1iRdKsriItJh5xX7HaYbpaChnKODH+WW0ees911TTnH90w0c3wzvena
JoOmuXKTVH5WvxaBQATnuEAE0LEazTCjKelcu8KogniiAJCkfkh6T9L9xN4Ew7HTBHgsri6Y2ove
GmQrMUb4XNAwpwqJTSzjYOzU+RCVr8n4fH25uLqsRNB4aOWHMskI0yCGiCL2k/6mBiUo+HKXaWeL
Bi7QhWdiRTT2/VGGWbWlGe0prbAxIF7P48NcvU8hWis+rutDD9KFFLRY0VZwjG5lX9JZLg2tmi64
9DJHGRzbLb5pfn9SMTD3uiDeWxocZHi1g5MXzbm/eJNWK5eiOJ2VEbXtm/kQPs63MQgHpX24zyGt
F1VcOXHpWtoFIBVz4OVIklEjO0Xb5FSdok18Y53kTbhdtmTbCMeLcgWibd+mcyyBPmI8lpkWTbSY
UM/GBNUB9cduFBwjnnVjg/4j4QK5kKqxPSk9JMjS/YC52O0+D7x/2aSVDCbMsjBdZAwGyJgfFm++
zcAH8r3x503wFr1Lm39476ngvQOBEpwfZRw6P0xg+1OHhZamw1yeAJIENz/C8Ny5rhTvIK2ksJl+
s+o1uRrxgOj1L53u5uqxSN66ZXtdCu/GWEthVk4P8l6KYuiS2OBQx5Sq6ZglGyl5s7XbYnm4Loxn
CpSlA5luOsqAPUtWD5oMUBcBRT43KnJuRuuMSxX5JhpaBavHE2XBnBU6phhMeIzDqzRlweAxuKEy
3aG8OyfvvQh5zNsgy6ZdY+im19Bwe24G1TQOelsMwK9E3xvNs4pN3KLHWETWwoMKgC7otxzWEEL0
D6sjYG3gCvSVTehjyhKSavck8DNfOlUi2A935VbiGIuo0jgnDcgrXbkFFL4C6SqFiQtOrEgI82ix
O3tQ44beR+NTPe6y9jEJ939vbOtlY25VqcxCKwbK2VUIFMDsNTVCn77AzHjuE6EeoF8waOCKmcWS
ejzsEfXRcvvotUt3nGURdIl3QlFkR/rKBAs9/Oi5mRErGnIVTOJuhGE7VTC55VxuVWRuk9J+0KMP
S8sFK8cLFkAZTfuewEaBQQ7nEjs89MaQphTqCUz3Q+2o0iPJQofMkhMTAeGGSBhjCbUGaFum0Bdf
4ZdgFJynQ7skm1nB2J3NdYugK8UGDWu9GIugUEArpR2yw3Qrg24bc3+dIPHz3GuDDp0t9xKenNdF
cu18tZSMG2rGdJiHDu8/4G4PaWF/6cC9oemRCPfCMxLYCIpQmFYGaDtjJMOCp3go4bKYgI1W09fa
fLUBNTf3SrwLIsFDkr+Ov4Wxyciyy+fSVCGsCqPdmBXo1e93mM27j/XCkczlh2pMvWNJsqi7kOtx
/2jJMphEcjIaCe1gKYnl9PXLFKrOEt9gbIxg2y7HzYPYdrWeKmOVfQCnO1AVR7X6Fil648gtwV0y
n8xq8nNZ8xI5upusr7IReKX1gpBtm7Sq0xnjnVo9h5OOkmrsyBiJ+w8GRYcagFUYebgLUKYmZVpl
4mxORrhrW8QFcfezXhpBWMA9lagz/BrnQgf8nrsApQXQXpNwUxvycxs8ddpdU2yX7+H89g/qqAh5
FUrrf8HIMNr1INUL/Gea6O6M9IdtonNdBFXiarMKBhht6qzNo1qHFNlIH/AtboopuAE4z/KsPHSK
KPbg39greYz1LOWywJXhdkMSR3Ua+fsSvZdT7sq9vkHV82ZR5udAfjHbxjUy0XQj7iFZCWe8XDpJ
Q5aGuPdUOTta5CmXg6c0WjYmVvbvNw8jXPD2x1GRwQ5ybiRhnvaBVkJSWZ8wraypT5FoZhk3xQBA
JiyRUk6D0PhcRlyh7GFOMm4/67Ofn8PIdDDFDB3atz0MZkocNXmywLd5XTPetb6WSg1q9ejDA3e2
MaARHg5jtzrZNdAdcV0CZ5egEFJEgIdjdjoLkKoBX8Am4YDpk/qSanh8xVr40U8EcKVOhGPj2D8A
l7qCYoSCdwt7oY+zsRhdC/uXlO/gQfCMOd1LxexZpHW05PO6Zpwr70wYY/zmFCpqNEJYnh36qcEl
5IyjoD7JXb2VQoyNY6jjoikDUjMLQF6L+qJmjyl62SPp+3VdODfdmS7M9T22ktxW+NeN1ekFVAEb
swPeyK69xrJv5l57wUAl30hE5idaQvr3lfkZi2oPI+2wklDkNQAoyUvQue+v68ax8TPdmJNlWX2o
VA10C0GDklu1M3YiXJxID+YY9QBsTVkIPZJJO6I3B91FNhTJBH6IE/ycaUL/vlquCPM3S4wehzWY
W6M7Wd1malR6nhzS5W4psAn+uoGtFvTQiI/ZZ1+XKzmxWzh30NV6WnusY1HO6VfnPROoQqHfItgX
X1ZJmKosQQTZaDu0sfq6OznFUXq5le/+h7TvWnIcV6L8IkbQgsQrSMqVyvt+YbQFvfdfv4e1u7cl
iCHE7RsT81QzSiaQSCTSnDN88iP6ll/Qf3NbbgM/qVnyI/uTyD5i7RI7+wjh0rSa2llGQJAZClk3
MKodR8sF5pQN6hUgEnSai9IskYldd1V/VRe8R0h7pdUKSE0rizXGY5Z9luOxD0fGR4kTkWykLTgR
Y4ySplrSrgSEW8O0dRTZ033dffxVZvmCE8MsFEA6NHSRgJeGM7CR+0O8zZKFEA20L9tBxpQiWz3B
cUQoY45zBoEgusBU6zw/REPidpE3GN+ue4/1o/1XNcF7DDnN6kyFJJC+TB2yehrLNVk2dKnNXDsH
gv+ozLxpuwgBhjqhO9oj0Xudf2sxQ9ur3/LYm3TWy1DjZEYh+BKMaWKCwYRehvbWBd+kqUrZugkx
k1b14DUa8fstDb8r07AD1uN7W1qb69uzFjednl5HKHu1IIzr58W4S25iKHEDlLiGA4UXYN7hLcm9
XD9YMki/tWrnmVDBZUQ1GbOOwBHD0J195Ksl03b5TbSH/zB1t7pXXuBD8ta7ruxqNACocqDnW2j2
vsxhI/IJdIh1Bu5Fmbo3kKiwlZ82hoauS1q1jv9Iushl11qkZl0HSVONicu6YGXzL+fqRIKwhIVt
d5263GU1MNft/idIV7kMzW31vjyRIfpYp2ri2oBtWOknoc8zv0NrwpgCN99AB7lkyVZd0kJYZGPK
waJijVBTBrvC6DvOsP5oaKjWON7YHLvovlS21zdn9WidSBJckkrjrkvMxVs0T6rlWapPS5lHWjeA
v9oIHsngelTMA7QZFARMva8YrZ/rvla2rNLcoh7A3AhmELRbviXZZ9G7Qyc52bIvEBwUAFwRW7fQ
sil+EeMn5l6ur+LqnXWyioKDmlM6B9m4aJi/8eGJaiD0ewg6HFwva8AeV8pGGiQGQgVPZc15YObg
SHc5gCxt1Q1md+DATQzdXlaKkokSDhcZan3utMUWkThSlv36iKaPPjlYMpxqmSThiBmYoxvsZpE0
KGiUvomU0NUaRsafo6y5YtX7Ae4f/dJAEEYC8DzIqOYJEOBLeUB13pUWdHbkR2s9NLJ28NXTdSJG
PF16lDZ8ydTM9ndMrfXDkQSSvOKqaZ+IEA5X6/RaZy8vx8F5Dts/k7m/btoyFYSjY8UVAXA7VkrP
QSCVcE/ttkbw538TIpyfyaycoV/WSe8JiD8zgHJsDf7xPwkRb/esruMWeQK8S3EPxbo/KxazIxmG
pWS9xLRB3Rux2SxpLM1+Dc1vEd+mMgC+r0TqRYj3d88d4aCAs7JKk0UTW2N0B4BZ6/6b/gBepwft
rvLid4CZemnLTK85vvIWBM+sulEkLnX1sJ58g/AQqBx0IDtLzAfwDdfq36K+cuvimERHDZPG13du
1b2eyFrOwMmTQIn0MLEryOLl9wAspnOVvqmx4XWD6reUelWVbSySfV6XKl1mwUmEQZFruB4Rdm60
o4ZBYzZvwM31J3PjwSP7eVscg5vaz9/UzSP/0RzerstfjThOtBacR9tqJJ2XNzMfvpnlqwIyiL4m
m1TTUGAiDsuTJJIs9PKT1wxLcCZF2AeDswQ5bQkCpZDRwAc2IVNkk1uyQyI4FZvktTYuqunT3gEx
5fAupXSRiRBcSlvPpoo7H/ZJN/b4lKc/pKMNXyAzV5ZLvIUnAAEWdIYa8bFxi632FDG0yT0gCK1n
j99a21xzy3d9EzzF7+RdZcNOv+tc6r0a28zLZFkAicZi+aHKHWXq+NfmvaTdA22ezEhy2ayLwMTI
UubE20GwjzY1hkpdTsQ0dyyMd0nwignf62a/7lj+yhBsoyN6MGoOZETp9BplLYtGc5OMASvL4jM3
ZX0pq6cMDSmAcwTMP/JT576lqsGMlxkIOmyMMQElk9Fu09eRV5WHMN6rshr+eoYIhW8T7dkY+hLH
jDKSN9mYTcj0PjVv6NCGiURHDPZZLHsw7xpZUW71RJ+IE66KOsD86WRDvUj9NKeDU+3Dws2c/fU9
W4O3Ao/YX62E2wB4GLkzFNBK2TmPk6/eRgej8NL38lvNtH28jQ/Jg+UG/nWxq+Z4IlW4F6wkRZdJ
DqmtcUQ/ozq+h4pEs8VNXBxxTA1qKAAAPF58iQ11qpOMo6iRYjxZ3WmJ3wAjWB+9hm9Ne2Rz8v4P
Op0IFLx+3elKYijQKXUm/UgQErtBZ6EZR51kYF2ry3ciSjjNs1Mm8TijH7CjyeOch27E7Zt0lMx5
r1rgiRThPOs4ug3vIIWkW8cA/8JDpt5ZskGYNTRYNPD+3SjR3xMw0Ix0aW6cuYeJ9VStGQnvqtIf
izdQQzrRDcbqouCmb56mGLBDG/pPb2l7mcEEJtmCjX3uSgYTwNgDWQpgqEwZ49GavhGZd1y1xxMZ
wmoaaFUwLdQglvd6aHhZ9sNuv7ezrwW/KtOvZJAEq5t3Ik5Y1UbhrVoHUMk0P6zpp6a/EHojTbyt
vmHAzQf0MRMlNxE12JlSq8iXvWum0e2rH2EgscFVSz8RIKzaYIZmVNoQULfbJDsA4k9Karh2jyA9
BMzj5epCZf5884E+oIQOh6M1piJ/KsP2QC3048xdbB1ajNHdcRWkRbrZZLvrDmNti4CV4qBHENge
1gVCzJiPFs1HOAzyZNuP6EIc9ZtElkFZW0ED3CAG4FjQzyv2yoCFUimr0FiOl+4FwNzj1gx6eGN7
XZkVS0CfI4azUchB2kssLzRgBlAix0pdFdPvgE8LVAZcz38ghjmTItwbPa3ssSOQAqSXh7IEdnmV
bkC/89ygVENQq7mu1MragVTQABzUgtoGOohz0wDCcmo6o526dhf6Rd38NNrRJYoqKc2sijGQaDcW
dJcLFiYbJAfAzHFSt4/Lj7zH2IxWP1ApvtXaFoH5EUONMDbY3PIZJ48xOyKZZYZK6gZObvlOlcRP
Kgk/5oTHfmR0xywo75KYvBdo9mX9TG4DnhlMbeeKjUFF90ljyXDeFscqXNLLcK+Bb7Itgtnh80/K
rFKL5irMMHkbsgEUG8l8Z7Wulhwy+nJ9L1dOG5DQ0ICwICWqIL04F5VjED1skjhzMSGDIYqOB26Q
447WpiTATd0orawetrbe6Mb9v7QYoIoTXLAWZEptaE3mdv3YMzUmzbYti0YyTrEGU0IsDErj6AFJ
ABt7rpg6N0FdTCj9luFWVw997Yf0NlfcrNry1EPCYVurB1LWrDF/Bo4fmp9hvQ+6h0iGFbwGoHb2
JcISJzGPeDx2mZu8NctDqv5ReRVIYX932wQZyH14tB5C3/G7HbmTgSuuWZJuoUMMPZwgyhPxmfpe
B+7GYklLZ/9Ai5nlLdGYjfeqC+7TkC3Lf92iVkUuWI5A/cHJ/XownJyncLR5lWtZ5o7jhnYHMHXj
32+TpbulbKxrrcBFvnAj/58s4TVgRqSPiQlZEyD5s3CX9zFrIled79rZM4zHCQhHteJfV1BfOzOn
UgX/RwIeF82YAjEpSxbsvdGOb3WtaL4FgTPdOm1k3GsBsX4Hw+iUG952Tc5SogZ7rmr94zClOYqy
ugYubWVU91Tr695t6gbdF6XRabmbKlT7GTac+EPEcUW1mLAaWaob5S5IIv4a5uaUepXSYi4k6C1J
8WlNO1jMgpBsW5gfEx6QVoWuGsuBuSrx0ja9A9V2xN/oLBGzWL3o48A9DRw5C0gRwGc6P590SKtJ
A7Y6qNS1bT1qG6cJ/SkwJJu1aiIgrsIknA5OHDyIz+Vwi/TNUONOHCaAJvjZEFp/lL7uEjYFehxs
aNQFPhAu26cULtB2+xxzLIwnWSirUH61c4kqGypuTfRTA/hDbBqZp7i3jA7UIsYG4NPBXvOAvcdG
/6fmcTT1d4/cNw72xJSU6Q6LD/EeHOt+tgOm2n68mfx827HOf9aP1XPu/sNcN2bH//NxYruJoRWD
oiy8J7MFsnHjuaN7fGRobgf7Nu8l/d5rm38qTLCxgcNhKctKAEBE19mg1OpvDbgvT50SpZ/Xj+vF
fYO+RATh8IGgrMKgmGBoGggLoowXMADVeLen5rFB5PLfi9AtDW2QKmCHkAg5tzF1HLqRJhPirrIj
LoB5WlfhjSTqWiusn+2Q4OzKbLZJtuwQeaxDX7vRfcfr0dfBMNawye8CX/X+XNdLtk2Co5siJSmq
ZDFY/tSa+1LbBolk6dZALc60Eu5p0ypI2QyQYT9/RP68773kG8aC7o+a+zDvHgKWhcw8RhvD55vr
2kkXVHAN1kzrptIhuvtjv8wf/f0PYJZvgfJ9eMi2o5uUkh1cX85l7gmDdnCsgtXrpYHx6A6XcWr9
GfMHvbuRkjqvikDaQMXwMXCNvqKik8u3o0UcDTWCWdWatsmgMnRLoFwray9eG4gEchGlwFRZpmMd
wTL0tEv07ssyooJNk/mD5z+zLj3qDVzUlP6qNdvVzNi1smQ3gzeVJ9GDZPcWERfe9CRIFnYvSdVW
q43FOMFM54M99V2lyrCxKGadqzRWtoFlPqu1kzJVjW5GK1I+7Th9yrSO+ICnVCSGvHZtAt8TS4Jb
jeBlJPgAJx8SYwmkY+N3q/kDGg+reUdknRQyMYITCLq4GrQSYpLiLoi9MrjtYuyADKRqfYPBDI5G
JIIwTryeuyFNoqZKMpcndrzpQaYT0/gYT9ML7d7DPL2t086t1Oi9I8omT+e9pX9INnglA0GMk09Y
/n5iy5oWhzwz8Qk298IXp2RxyNI/k1/597rC3gePP2sTa/Z03w8sltxQa1HsQhq6gMjZDkb7zoX3
vMl600Jk2Zog0nuDsbGx2NbRr0zWxryq5okkwQEaOrjgyiWGrVvLo8lHGHYsGVUWIvkVdcO+DAZJ
1ePiRgQsPp58oEMFcxsG1gTdFD71tbHEr8iMjCxLxsmrO/MfyjdIrcDXoV8fyLAXB2KKzFZVc6wg
SrjJ64jagDp7EhtZaQ4EU6i6jOg7QDsQJ2EwNWKblYLoTuXALz2M01vnbOr56AB+HQR+mu3ZMkia
tbGgM5nLET2xSx4FoKikkKmDsbZIPA2upvzeG3dGsKl0byb3YeVO8ETKR6W7KdDXCtVrsz0p9rSQ
5WJW709A8Sz4u3jHA6P9/Gto3izZ2yW+LW44ZZb5OxgfQf2kBGzQn0kAUE5fAxFpfW8lN6hhBABU
qQ5d55fDZxr5RSy5VdcclIlhEEJBb0iBCSx8z1ggj5Li+WCpv+fmoyQ2wLsdQCtJpy5XJWG218Q4
pEEu8H9tGvCwJpDU+KlX7MwtwocN0BaPPVpCd9bmY2Daxr6PGL1TWLPtAKvCCvcz9AEm5TpsvNH8
ZJ/fOeC/YLv2Y0KQ0b/N24A9ll5wG/pv12117Wq2YKkmNVGVuwgSu6RpRsscEL7hzQfLmaMHRwYD
tC4DGGeagXcxXjzni99ETtFhjjtz88na2VZ1axfaTtEaiXNcSdoT+JAlsYIcKpzJuZghSQueUuRW
hianEZsHTb3vgSV+qNUq84y6VR/7Tu8O2dSqxJ2yMH+/vpbrrzrbho4YOoKRCVaGi1apkSbDI3UH
ApqOjT9G4ln1BnP+OTMkocbaqoIwGIRBQDMGR4Vw52px29lB0uNpNGyo8S3PmKrIpnPWboFTGcKS
JuiirsJ5OTbcm22W6Ds9BQx5sQE+DpFNfax1gqA08Vcj4c5B4TgPYw6NohovTIirGMBlPz+KbcY4
YBOKrQ3i2NRFRvk4uwfr17ST0a6tXUI2YEsBBQmIJWQ5z22oA/A8coT4hHrGYej0mMVdLDGT1Y07
kbF4kFNPnSkjLnHICBwMR4LyXNvrTfjDzhpZ0utCkrPAgsAgVVR9cO6EBQ1VxSR91OfuHNjbSOOu
bmde0syb63Z/IQanDggxMHg0+Rn451whEFdHM+lw8JRqz/tPNdhmMre6ZoinIoSoqyqNCUlyiKjw
8FKC40z8CM0fvYr5HQc0CP4/aHSSphU8llElRuPUi7hed82M3oaj5U/R/HRdzKpWJ2KEI9xVaD9u
KxwvQP2Dwcmua5Yr76R5ocq+lM4rLr8mPk1Oc8/CYdZ5pM/mAGnINLTpx8xtFmaviJ3D8r11/KJQ
mfNbrfbgd2DX9VwMQJR8eqoEA0HN2FZ4jksmfWmKO9Lej/OtGt9Hz9fFrC3nqRjBSDJnqDASBwWD
5Jk3JksLtzE98FvP5hZRs0SptesG4AfGgvNjAdxVOMZmP+Y67zE6W39kKHyHIPWMD8HTxNk/NGAA
HFRF8lNHXAH82vPzVVstAX0oJKnWjRNvU/2R/APS/6mIr5vtxCfpk1FXQ7Xs0PA+D7/0xtNqN5ON
bq9617+KXKQaIj0xugGKtGrh6l3DgHR23QTWXBHmYIB/QxbykgvCsqREbcHSEGoYRwsQERlGc2TV
07WN/yqeqkhGI2cqnCM6wtE26FdBHR0FhO0MCIUMryO95Gwst22eePEg8UerkcWpTMGTkzzRCJLG
cLEctLv5seU14C9u1GwzTG7D70D9gAb/62u5cmqX+wMzwIYK3nYx5a60PK4xwIgXBUbE+gXPN/sd
T2jGqX8YMkCzr4qe4CIgDG96XCEWAM0EGwfnAu+iOkDNxDXd/nkwWZaxCYMMb9FNuzc22WF28yea
MkDVVQ90T7ddzqhHWOybjSt7Z68l4U4/hwid/6QIgD6lQPf86GyJm79wP7kNdky5DW+MQ/SsPl1f
a6lA4cbhAyDTixj6R4RhPok5Hn9sdzZEjW+Bm+7L7S+JxMVMr6w40c+9yjxkgdEnkDigD5wpLHHH
Q7x5mJHtz0H2nEhO5tqT8GxJhWMTdsOAaXjIA+j90TjOvUtZwgqW35uu+r244+yd1N4dthiD9A3c
qSRKkS6xcIbysC5IU3x9QHPb6BvYGNn85Id3lDUCG7VzBgoeyVTOil0DnQ25KiDxU7gk8Ulg8bTL
7R64IJ2F7kAgchCnZ1Pi9zbZtNYvB8jug/VRImVEeYj36AYJe5bQP0Y832bIYnbNzhyP1H5u1T1x
nniX+0qdejaQTmWzV5fnfflU6gCkxUbwK/pONaJTOWf41LTxo+FJyz6RvuhVvNLH39dtb1npM9MD
MQ8BexsibBUIjWISpqHgk2lCkrpdUeAtMZstS9K5lDjNi7tgkUKtpXiEm/PCfwHjqyR5hE4NQHvN
h6ZoXkeqg9U+J6//vTq2TnTQ7BlophHTzr3RBqAfQdFQDfn3DBndWefudREXoQ10WRCUUbhGw44m
tgTnrWKkyPuhNFV+TsZzO4MKC2UBzlkevVnkH1YOSX+kSzBIrtsiGJqRl1MyWzUqR1H9Zmn86IT1
G+UyKPclQjo3A7zTl1IrWqogSkQUTJpRmRM7a90x3cSKlwcPSeMNVHIEZVIEz+pYoxmOad4iZ7yz
pj8tfYhzj9NZclvKxAju1CntfNK0tHXBwNLu1Sb6qfR59Q5M/t8aGmYkOySTJjjTLG0dCt/dItT9
QyafRi+kOaSyWtTlOcUGIV5DCIBWFTyKz68Iy24cGk5x66Y8BO1TSbhnTpHM2lZ1OZGy/P0k9oxG
ihG7NGkBIud4Weds9YW+QFmqNJv/9hQt+iDEIDBtUEEI75AizSJgc0ASUpNIM7tK5wbZ9xamQe8B
NSi58S7P7Lk04Tkym10IwHJYxFi3N0bQN6wqm4iVvdZu0KYyMTIAhymjVJa1WV/Qv2oKsRQmTW2D
cqhZT89lpoFOkrJ8xrvBkHili0gYfBpoz6J4+oO3EsB85ztn2n3X5hGOVu4EjLQ23pARm3TFT3Cf
odfJyxzqDoYMYHdtYdE5sdDWfXlFwfiryOSJVsP42xFUNkBHe+banmc/wnICH5ItUfIy9v7S8q84
IW4AL5jeqz3EAXbHT6w7GyN6hboLjAdreI2iTda5iPn/e0s9VVE4eX2J6kWaQiZvv/h78xqRLxDa
ua/aj47sXXY5LvGlIhr70FmrEXjk840cR6DZOhYIFmn0aqmoXW4bZZ/knMXGUdNx66AhxPFsXDfX
1bzsQhMEi2d/qAKilBDcB/lRrb/FzveifK2UxgXpJPrhcD4MZT+1APUg5ZYiQCysbttnxrYJMUSC
KZKgjD01NzYEfSHXP25RWrye0F7+n0URrLutGp4bCqwbwMFMD55y8hGPEhkXMdeiv6YtjWIWUo5i
naSuaxLUE2QAnLNmE8X0VBMOPetJ2vlTl9/h+Skr7V2WigShgmPqM3tWR45p6ckuXuNx2Nph55X5
wKIIfNToG+1RdourzxIV6tj6YyTzram9pirGhe3ey63JM435WAf59vqCr5vhyWoIjkslvBsRcLau
AXCmRnnXu13fb9PpJ4jlWD74vLy1s0Pf7a/LXd1o9HyClQs9UChbnVt/DvzzMMacPEC78p1ltzvd
AYBdXsrUuygLfq072h/g3UGzZAl+CzNsGcqfONR9PblBn6Kpqfdb5LQtEBZopv5ihoXX28njNIcS
2Ws3+QLN9/9FCz7MHNBNTxcf1pH+EFXV3rBkl8H6Kv4VIfiQfNCTrkywebQdgXJkwoWAzMnU/sll
nKgiuIyB5KoeT1ClQgrES3aoof2JdmihPda7fJc77oP+7DA6MDwvdtPTv5jKXyUFUynzlg8pWpHd
KMFwEo39lDT+MGWSmHX1Yj3RUTihdtB0drNcrE60t+aNUzxRXD3JEVjvtbrrksf/TSvx3LXUQFcy
ljTVvGa4JeRIxl/XRUgMUEyoxHEw0HIJj5XiZTTupUHk6u/jOYlaJpoz4EvPz7DRmAhWATXqpvl9
Wz9XdHf9+1djDhNdJ0i/AhpPDHVI1hd22sBHtGpyHBLCDC1+tsoXYpa7mqQ3/dj8uC5xMaWL6+dE
omADVUbUiuqQSCYU6d1JeaiUnVX8ClqJsa0e3BNBwu4PVOUJhgoBM+vcd4ASNTsMg8r6BFe1wXsf
gMQoNF907iTDrMSmUcEBDbjesnTcg3ihYKH6oU6V286qZL/WYmA0gC1tTyh+ASP/3B7MrgiCIqsX
pXaN+e6A1oRuWhmjwKpVAAASoS9YgDQRZlJBNok7BEvHSerVLRp+0gp3d+NqfId8E1OKzT8YxV+B
4ix02BZoGx0gsCq2jn5Xg+yo+K06LxqR3Imr+3UiSHg1c8Wp+FgtmgFNhrTeBCy35IeuuXSW9P18
cUiIho68L7oPUKVE/kSwv8yeOJ/CFiFfzkIX4w8H4o4bMrFoF7GeJXvrdtjcxYfPh8Cjbvfx3Nx0
XnpjbatNzrDkLvLvkiNxWYrGVX3yTaaQ/y3Voa4N0oCS9/5D8fnB2LU3xWP6DmC7m/kufo/2s/+Y
qMx6qG44eEkRnEsiw8t05fIJy5gNSBLBrSfySCR1CYgO2jXuhLzgwdiOXuiBcKh3Wx+jNw8G07eh
pIPiMkcryNTPT82UBsA+cCDzB59doOq9qw/Tg/pReZ/gw/EmF4zzXngwb7DqO0ticZfTzYJwITwa
qBFTmvdQ+LD0zRR+MLnJVnGHzfBgbfGMPaZ3QAuTrfNiXhfmd7LOQmjE8bwNygRiUSf0Kt9iQMNO
QNvR/DxWL+a9wxSP3Nqe6unbSuKkvsZ9rskWvFQ7VYM6GVhvzGZsZvZm34+bH0+EdRviaQf1Qb2n
rrE1vYkl78/dBhG6DCh39TFwamZCONXnbT2QAJ8A8G8NJtb6TzMbN4r7dfTyTfZRbu2D4UtH9FfX
3QacE0qoGPISo2H0QEwN77HuNgNeHtql0G/B+g9jA7CvDYgEb+IJrVFx5WabACUuSRi5Fi8YJ9LF
XW9SjCc6kB7oJjN7X6fTP0gwAXhgoHQG6m1xyKlU0gjmPGJGOo1ddBu7sbSisbaEJpqq0OABep4L
xG0tT4c4UiGiwfy/V+3gpNsfsJybn/lbyX7zPX+ZWLjv3PTNkS3g2gV7KluwG7PRjFkLIJsmPbBT
XJ57IVIHoHi8fuOtpgjQh6fhEgei6QUFEenrOqlAeu0aHZt/UtYsFN/fOepV1mPKrNoFg6xbfCJB
MrBpK/VKa9HRqXjBUECKFmVkXNZ4YtbP8SO5jYFvCrgYTAkyx02+G3hoZPe/JFqvvRVtzOGC+sZA
17w4HxK3fRxUg4Hl1d7slDnJb2If++Ql0d9iywuTQ29KFnr1zjsVKQScdmQMIeaBG7eOWPLY7zCQ
dw80xptyn+wGixFwOd9ZCS4gAEKjKhn7mO4OX1G7ua76ilFbeBtjPAY5WrxXhcgjqJssHCsU1Ufy
WhQuze5Lc4ucInjYAKx/78gi05UNRmZ7mSdH0xd40QR5uj45OdGq2kWXYL8dKRrczCDu8RAC28x1
1VacDgjYlvFxJNosS2yUSqMy6k0V0Oooum+ccvoO9BxJNLWqzYkIYRPzqEeoDYBcQLpVrC1mrx3u
+2l7XY+Vsw9OkaWktpBFY4LzPEwgVRcbUQkhs4FUKE/8DuqAUyv4vC5nLfW6sPFgRgpvBg2pp3NB
XMuMRunaGqzbhxHhIfB+exPAaIwrgHTZO+ltGT5fl7m2Rw4A400DnQhoSBB040Zcxknf1W7jZJs8
KPepXUvMYC3PBbX+ytDP1ZqtkORpAhlJiS4bgEEatVvkJWuNTd1688T47IXtJuSS8eM141i452Hk
6F2hF1cSzcuIOugVMaa7IPgdjc9F9+f68q2aBnD3QdGCQ4XmqHPV1LGY8qnva2BbvVQUI4sGsE5j
3LBv1+Wsq/JXjuCWwzxCObSFHPBNJMad2d1pMvTHy2kT7JGD3kZkgDHRA87wc10UO0rHQF2sLyse
5zhYBl2Lt3o2OrSRm3w38XnGvHaZHwst3NfU+KQYo/XymWdP17X96k8XAkV8CoANdJRZcNMLy6qZ
YLzXkrF2+3TkKWuo3bwNRcgf7HQsf05mPuqASyvtjIGTLvH6JnfuwiTE2F+nJJULh5bv8OPFNgdl
ATpoEJccR6cZbFZTwgsWAY+ZU0wHRko5bqOirY5lyNtXi6ikZulQYmhL5Vb0kI+m9Ys7CX1vJx11
znGy3yKK4R8P4B/dYxQkGgy4ZqM+ggqh1eP7oltSVkE5OUyv+mgDppLizxAqeDQ5jq76HH30D1pe
4eVcaZ1+0LvOkSGufbWYC+tHMR9sYh4DXHIARz/fykFp58mpp9rNiQKk8FcssQ/ai81M513jaMyY
gJkTRz+49Uet2meAArFQj99xYXiZhY4UdJ3m9bdE58xsBgwfa6im9f8tsgS4xpdymo708DJBJphb
igYStbKwx3ob3QzoTimK8TDa79dNaeV6PZOyHODTauvs5J2lQgptyuEOkC11yEIH/a5MJdG8V/Mm
eUrAFMVtdMqASOzhuvjVcws6FUBnoHnuIprDIELBVQfnFo0hx1RD/7OSHwPO/+EaxFZjUGyhVsc4
0bmW1sgzUsZz7YadfV+qvYcx6xBjKFKcjpU4jWIeC3kLFa0MeKafC5orbejtbPF3dCI+7VJUpyYC
KAU0/TzXHEHjzAvd1VNtYMRpcl/vcv5yfU1XfO7CJrfcKLizQFlz/g1VP8Xg+Vr8FOKlvvtTA1/A
tPxRhh8qkyNcW3WRZ6WBJmVX09MNJdVRtYK3OHUOAxix3es6reSfoAzufAfUO0v8fa5TGIxlGi9m
WhdIFxrPMViwwXHaD2BWmjbXZa3pdSpL0MsMQrxFJ8hS6IHWWytsb1V+TG0ZytmqHNSXENAjXYim
pHOd4h4efgazClj5dOC36QidLaXR/lDSYfCGWPnrdb1WQhmQsqG4CD8KRy2CDORjEs2Yo8NRzzCH
ZgxP2SBLlK0c5zMRi8on3qRvzYpOFH51qArMmGobqk1e2zf/4BoxLI+xR0QtGGcVVo5HjlZMy3E2
6x91lrtj8Bwrv6+vlrYc1Ys74kSIYAYZD60G/a21W9lfdRc1YWPykat7TXs10q3ljOjdcIf2rqNb
NOhfl76SScZC4s2jArlIx/TY+ULOgPrJ0QOHkJo0zDZ3IO0E1vRdgmRo6DW9jJRt7RbQEFejO27p
iBHhbrIeOB1TvZh8OeyD2Nxq4/gNPRU3Be+PppkDrMTcW8bwdl3LNYtcMJowgomuP7jLcy3LgCsJ
aaBlPAJfRy/uMGn733v+ZdDsPyKEwDDt48wgi6lYavTYq9lTHC4NrrIZzzXDx24BcAzJK9MS2RWR
u0rAYZDDF9bUA6vWRi/nPc0m7/qC2Wt2gRcQooGFPQ+j3OcrVtnIyOpmUbtdqFUFSyk2jNUAyfHU
LKmtTR9aZOP01fgMMM/+rkzTxEv1KsB/pOAjWaRG7cRsNWx0Fo9tZbN2rAtPtWplcuswBmAkaNtu
FSRA/XTWy+0Ce1CyQFXHY9Db88FEU/L7OOsxJsdpUL23Ac18J9QAGYqxhOg4NPX8SM2hfGliOh96
9Lp5fVvODkPexMYo6tzifzXKMgYcIDEyi3EkN34aYG3s/UIvip2Sa9TjYxg8OINe4a7U7WGTmmPu
WqXZb41qpODSwjwOSirhA6Cfo42qVQFoooJ9Uij63lYswNzPxiYv7WkzDyVFmxqd7qmuzhj8UMyj
VeG1xcK0KzLfyBP10RhJDoTO0TR209zMb1NNtIwNdlw+GDPq4ywdwzZgIIZPfccK+5cxHbVtV2XJ
p8IjzZ26iKDnSAnQ+HR9x9fevOinQlABR4dRVfEBqlMw7KQ2HoaqbdrHKKjKu26o2z1IoM03tLYF
MavzbvRKZXTuAOEa52yMp15yjNbuKiAsIg+D0AJAVYIzBIBgrOYKvqKNVVZMvWsOz4bjT40kHly7
50/lCPaNBTSmMUP2xak5yHY3BU0AQ+RVw3PfO5KllekkuAbw4aZ9myB+UbOIdQAvCtHrnPlVI6ke
rcoBJRx4dwkegqIv7zhtDb2BTkYbekXu1dZtaTrM1nbXTWXNm55airBHKWpq5WBhjxB/HcfEfkry
bntdxNo9sczTIKMEjGzAS527nwHPuMZEBhYdfpo7dwB9KzDmEgJASkmLHwXGeILY2ZdEVr5dMwvg
kSBTBtPD7OLy95O4gtJB6Y1lCXPtqEduoXCmI934f0j7kiY5eWDbX0QEs2DLUFN39TxvCLfdBjGI
SSDBr3+HL+67rqKJIuy7sBd2RCUppaQcTp5M8x1Kc/9gFqeyZimzoktlQXosYwX2cw8jX4uNYqtP
PK+bB0DVjX85WSfe+szi46Ie2pwgeWa50aeN6NeLAf1qm9zxREkeLu/fsin+CQ1mJj+ALaUG0dTk
2mKkZOw1dhZW+lOUrC3i9w1Dw/OEu0AJd6rnzPyXhmLwJ2b2Fr6WIy0ungyAV2LrQTENJAlXeEa/
KwWEB3TSkRREhnxuHDQqenfITThIDqgEfitaUIx3nXz526UDz4g2UWCAa9ZEI8G5CQ6WAAVGaU0k
DvI+NT4xMO5YMSeo7TXo+ILnOQ1vmlgpppzqtyCyNmO7YASiwPwTyO7QG8g07Vw8jeaVZvlyDG1Q
JqTiPSVXeHf/Xk8kBRE7WuD/woNzrqfbof5c9XCqVbyICdkSZ48OeySC1mY2fL+uEIgAjQHEv2ni
bM9MxDFoXrkDBIHW3B/S7kbG5v1lXZZFwFcCqSBC8jkHqF6qTWJajPn1EO/hyaBS0Vc/L8tYsr5p
nglo6JCZ/gZ6jpOOOmaE2eaj9emA1IK8NzVmdogVMd8dTHXaEhWWB0sH7935tsRdmgngXbFa5lVZ
u8fCJAFm365s/pqU2d0HViJhaBRSgDbYjrS5Ti3zV8GKlVd+cc3QVY91A20NGJrOleHUSt2yh5jY
fqPsU+aRV7fB6jDdhcQ6Fu1/5aAh51xOZfPSSgXk5KwNlHo7yg+jPIwJsnl25lnuTYkO69rP/x4H
dC53Ztp67cKbjSa5Jg8xrM9nvYvHygl7ieqy8QBXyv9rK3RVXIA2WoKnIcWzU8tkRLnkGXxk1/Rj
iQwu0EeR8RLJldB7YevOBM1eEBvjgTRjgKDWyItHFAn1PZgEy6uhqT4ykqw1In+Pd1QUJzCz3kVG
DW2gM706BZN7NQOXRFtlL2qNZELcdR4m0XnwR48GiAUiU/+HtUQwDLYHgJCcb9ySGdEUh6YdA+zY
9kUP9HUSuGzwovqv6y/op0WC9z/+V7xcM+VoL5raIbg6wNRzcAqWeLYGRiADYdLfW8cp8cNMkDuo
VS8yaDSAxYLqT717b+QhbdYwv0sv1xnDxOyRlFECAF4BQdHIgiwbfUNsWhLag1/ZBw0JlCrxayVo
MVeyG6+osWKcC9eXq2OuH7YOXX7WPI3B3HLiBQXBhYtJQ5qShfpghppernhRC87NqZj5TKPI7LRc
ySEmToDFij6EUT+aahlwXduV1ZqVLEqbXsiJ5hQcX7PLkspaKsIZoRT2S63KK9X8pPQr7tsgQWvm
ZUtZeDGRIEceHuRR6Lv+b4NPHG1NaVVw8UI1g7I7pTCuSf3jsoTFPTqRMLtAanVo4sKFBJL2PgNs
YtT4g5nlm8tiFhWxLDQUGi4swpytGqdsKHpV4OJw4nuVyEeDroR1y8aOZidQ3KN51J3n+kuKfy5K
C8Yuo4doYi0unwgYBszKcx4ZUvv9PTGP5EtFXMkKvr2s4NJFjCokEqCT74HU+Pnbxsy2jqxhYH7q
3KY2IiPxk3ZhpI4rt+HSDWyAT2hS09HRpnAup7EKoekUhL+pQY6YXhHI0vaiAZA4N9/2qJXRYu2N
WYD+AR+F7mjUhTAgBjmHc5n5KBgTU9oRnaKvZiz3Ni26D5IbVxW3jqxrbX80kye7IQ9USOFZWaLt
G1Ooh6io95bZGJuK12AJ0ozny6s+ST5PCqNKhetlaowCodM8/9ZUlibogFJYI1AlbH1kZ+N6UxVf
EVpSBvepS1bseGmbp3AbSByEBNiF86VAv7hF7SZmPthFvKj7JARprRH9BivbvKjYiZyZ5+fUJFGc
UgFZSv/M5V3P9qolUezcVe5RqzaV+Ie3D6AHZJOm04PM87leFMarRCKBa+6kSCaByQJQsbbRVtRa
um1OxUzLe3KfmZynreZg+Wz3TpDS45hT4rhPl41i6YggY4BtmuwVeIpzIQ5tCyBzKfM1eRMlx6Ix
PYfsgOnhLEyGf1m4E2GzjUrUpmyLPMWtY6peXV/pdNvm1cqyfSemBzcD0FYIyyYWJ3OezwZ3Gthz
DNxtdd16VmJ4wgY9AjI/npDpXi+jjSVMANqRIbHSzNdArGqxY4axXz2m6PS18Grrt1WvjXZcslK4
k2hBB/4HHbszq8E1H4k0QUDHOAlAyI8T/jur2m2pPbMRvSTHqggu7+2SASHtaYJOCqUmnPvzva2I
wsHfmGNv6yLd1WpuAl+SyGNp5Pa/iMK6w3t3VZS3ZreeCTuKmAvlymY8ugOoEaX6ZBPxeFmjBSQ5
GgshBYNFQDb+vTcG9GAFAO2IWJm1JVny3HN6bPuvIfplCLF3Eo7SeKf64AF81KgMLb2pAkVXvd7q
1tq3lpyb06Mz0zlr4xbTG3B0BtDiEXTOYsxeUl5z+qz3/3KT/jk4cwx/D3CdyGOIirX3ytnJ7L7R
n+pqf3l1F+/rEymzZ9l2RSZbC1JcZ+9Wr0N1i5kgvVh5/JfOwdRlMmHhVNCWzqzSjFHXogWisNiI
A7f7UpEUhTTSYs6zQjeoAfvOsOaILh0FF+kHF9AnpMHmR4GmpV40BDcPvPjQBT4nRY7eIfeXF/C/
npX5E3sqZvLsTq5srtVpp7gQo6Ba+dxlVg+gVUt5GvYWGR5NDKqLNuhAZ5YH+ENXBJXm9j9wVwmg
OrQYM+WcPld8uARa+eDoCn+RnUYnrlHApDCQALCfzZCAiNRtSvJZDKP70NtNXiEToDmPaZS699JG
b3xfRO17jV8B6R/wc2957cgtT4Bv3MSK2XMwPGHEtpdwkEzdNwKZrgCHtpV+mtal4+uGmm1EIg0W
CqB32g1pc9sT42gEbUOquyqqxwIA/hxI5a7ixCfSqjY1SOaKmGMKZGuWDE3eSVe5ID4S9Y3bcG30
bFuyX0pH6NugZiDqoQT8xh5GpyOqkiZYdFhbx51vppVuH7KeGIFOYvVR1L1Mj5052HdaUrgyxFxm
gQqL1PPbTKddAN7v2PYSE/PCzBzEoJhEqUYvSeVKckwKEAUCT2aQW9SEm30SN2Qj0x7ewWBWqbo1
mctt3x1S8izSGsNPu67Pt1rDy01hOhXbpC5vQfFFTXEF0mL5I1KTtPOFVKowsfQqX7lJlw7hqQnN
nolmFGPTpzgeBaiq2uimix4Ikj5O9nTZVheKc6iHgVzcnUZEgGFsJqhNVTPRpgTjIG9ZuUtImKqb
oX52MI2ySq8isjeU3WWZi6fwROTMo5FoUiBMQUakAUd7pdeAwCbVfVyN75flLK4hmD7AMweKDJz5
82PotvXYsxxyUCDeCYxYKOv0OTXsh6oTK9u1vIx/ZP33/ydHXg5MUG1KBY/2TnM+1eGem9QfnB9m
FY5j2Gb3abM2SmIhyJjAdWD+ANUMPAlndlODzDRuwB6OJJ17jOu7Uhwb+TNOfgxArlibAQeWPuGc
e5g+iLZLr9QDmr3x/PPyMn+/yc+/Qj9fZkyLciKe4Cv6DB0E0WMzZAFTpR9N3V2vCfXpWjnyuwFB
4oQ5nyJ8pN9nejML8wdpwpmfobW/qpWNSZ29iNbELCRfIQeeGqiubFAuzVmDItHbVT6WeAmF/Wi6
/T3tk2bHE/dgG7T0Cj0TfmIgyOO02dOyrkMHmLoV0/ruX2ig/UNLEWCUmOEyJ7EagUyt6JSJpW17
hC+bbKPC6QI+KNxzxwHZWCvR//5WmDS3sbgaPGd8wPmeRhpoy7UMQosaYNivLBk8o8FOKu9K8aMf
bjBichjX6jaL23oi1DwXqhZRHjcmDEla4y7V7DeedJsSffeX7XXhrEK5qQQBSmPMI5tnPVQMDolK
s0U+ANRsRXHTuE8FvI0CnRiAY4VFeyyiNf7w73fRJHNC1mBJ8fbOTLYAXMPtGphsW3w1beanGCsQ
oR1sDfO1uIYncmaHMQL3zoBaLO7W9lDmn7wINbHi3kzbcO7dnKsys40mdTvwUUIV3tyPaunJYW2A
x9pizQzB0VtiJQxKZCBYx0uxz6hzT/IrB7MwvMvGsHh5nazXtJ4n93ZROSlKLFCGObcK+aW0tjfK
vYHQJdKuhRZ5LddXRC5phxM1EfYDyAguqnORrlF3UjjIMOvcDJLidqA3DChyY23c+5IpnMiZTxoS
SWsMagI5icaubI2FHC3dYx4Hl1dwTczcsmXem50KMR3GfbsYEZIUTVAVq4PmJsudmx1uIgIGepBM
wX04XzZRi4oCZ838igo0AcUiMjc67+gATCM3iiMGpSBn5tTKDRBifWiAhObDEUV/pbegc/ZEA6LP
v9ccvIJokjdwL+MtOv+iqncrl6rg5I1tdCA0Rd76cS2isKu0r7+XdKr7tDYnVkqMxkSYAN2dqH8s
I+1XS8yAlCth9dJZOJUyO9gaa8dqiLCTRLy6vPK0EsPr6nugHRJ1hOv5hrL9P+jlIOGETMjkPM0k
xhXNqkRHiptSJ9qktWodSlB4oraZWyubtXRrTf13aMfHQwpn93wJeZtzwNYhqusMMP2Ud5TZ/mVt
Fh8WVMMQSsGdRrf9TJ0kylLwPqDOUcvOi6empJ2u7ni/MXiouXe6nXi8+2vwDTpyNQNU5Uh3wQWc
yVQUVx0qieQ2OgQAyAJdyDjsC9MMbcZXdut7khCikKYHhA5lfMC9z5eQZG7djFRnqCgW3qgEYx97
mv3e6EcmDqx5vryaS9fkqbRZlpAUgo9FAWkJ0sYO2xoqR16l9Uq6soILXVFTUzP+gPIaKN55K40y
NnnLJr0GSw0ci28MtwgoyJx5q/gp0QIxvGKOnj/U8hjlZBOlw4rlLOmKD0AaGYyYk/Wcr2xRAIMm
MeQBc+DaTVT87JwkKEBcrrp0ZQ+XzvjEHYrGK3dqsbDOJSlAvdmuAnpvNzV6MJWMovEioRE0y7Qm
qMrsob21aCxAa4PyJMJB+Ij/8AnopoMnhOr0ZLvnnwBmfYeBU3SCtNz2jthMPMz8znKujXQvJPUI
aVbO/pLhovyDMfNoX5+qMucSHTuWWpvT0pfOj1GDF3tXgEy91RKPyCBu/77TA7eoirhksimU72a7
qddlhYkcaB/QO6e+qgfTOWCMBgBq0kxpaCALsuXcaVdxttMLOH8h0YyLcRPAn2JUzeyFtGgPRTOC
7CuLPMMQGJDwWLueZB/WcEszdB3f2vZ2rPnm8kmdlu+7XGTTbAy7B/HbbHk1h3RmDBYrnys/FFO/
YsiOsHitVrl0gcNhR44CAHUDHVDnm2iDSlu3QCDsEz3xmmFblncyvbcL5NS2ib1T22td34zU9AV8
Ke29UFf8nIWCwn+VPEyYniJudHOdf0A5amrmKirAttv2wfFF2F9pV/aeeeYuusaAQBBqqFdkrz/8
7epOYgEdQUIQoLZ55CDiqC+EYaLHpnZegRTcaaV9dBJrTb1p/c538VzOzMfQrNKpmxxyEsy7b+tn
cGzubTR/tvqAhwyAeWWr991jS8FaJ1qv4hQJ2vz5srLfr6fzj5htskkKjQoVzcPWYNx2UeJTsw3T
3LxW7BiD0Z0QNZughPjLYr9b8LnYyfZO/Ks+08GpW0Ns1hjw+A2v0khYrDEQrSk3OydIGfC4dyGl
yX0HashnAP8N422IfuTZVSTXYpvvr8q5VjODVUs7qxP4jn5jhgl4uhOfua/qGoHcohQLI8wmDkD0
8c62jOWJitsOjTcYUKDKLebqiA7EK2+Xd+i/1q5v5nkiZrZFw+gQBJ0QYx7HN9J5xidg/PD1D/zV
3vP76sGGM/KlrJ2K73cq1nCK2gFRmIC5M5+HxqQlGBGD04c+aRMg0kPzm9gB0W/70iN5IHtk23aX
dZ1+85uqJzJnnk/MW4MMFWRqcpOlv6XVeZMHkt7wZC3l8v1lBEZ3gnChLxxg5znwuEw4KZoWh95y
jg07dsmxMW959WKM9725spZLhnIqa6ZWpyvj0JWQZaJxNbHDKgrMsvIUsb+8fGs6zZ5fqpm0tNEF
jE7ZHC3RqAOUv6itb1LGPZsZvt054WWJK5pZM5DmKOKubuJpFavbMv4i/TMdU89de4GW7ALuGXpY
kLxCF//MFhuWq0Ih4IexSOY5+Y0tDuDb9ECfhy6nyxotXYinomZ7Jc1clp0NUVm6j8ofKtlb8df/
TcRsm1hZodPSggihSdRV7pTqZ40Q5rKQxZ35s2TzHIjbYq5lpE02RzsTlQ3WAHJsAfETOfat5kZr
g+EWbc9Amww4h4Gtmed2bF45DSa5QJ7UX8Y0jVEPkEEjhis1Z97QGq+2+/dgT5xhZGkRusAr+uYg
uKjfxI2IwLtRNkAs4iEB72sS5ObjP6wlOrjgYQLv+Q3yHJdag0ZgguZbJvY5UpgoM7hK7FdrZCxL
7yRuc4QHQEigh3T2TlJhpm07YhHr/kdbXQHh4RnlVmLERBOgFqnJFWNfPFcn8iYjOnn9i4rFQpeQ
p4+7UniGHsT8nWhHVn1cXsEF5qepJQLFBHRg2AjX5ydYpwI3O5ZQHN0b5CK012xX7eixOeTPmt8q
Hgiu7jAm/cvtdtmnslkRv/SYnYqfnWqjTVrVncT3m/KmA2kGsquf+ZWypUG7S0r/srjvZw+ZFnQ7
oeMdgCJM9DtfVr1QwI5K09YHtwQQtIIfozEY9JXbflEKuIfR0YVlJfNaEAbXWvowIvVWpztpXdvx
cyMDxX25rMt/6PPzN9kAzSeGSiJnC/jOPEIfhDbKAg1coPJTPBrq+LvdalfGjX4AC2fsldvW8FSk
sLzkQPY0wAifKxrUK0HQd0vFV2BKLuI74CbRmDRbUtNNMVcZv52DtXAMFM0rqk1S3lXNiqVOP/RN
3RNB06qfHAnhxAkKjlBXGj/BTFT0mM/yubKkazJmh8HuVYcrGZRR7/l17dt7Z2Nseywr9fmu28Tb
xK/CbMs8+AhBGlp7deuE5nEtvlrwLA0kXgDNnzpTpsD5XFdzGCOhgjrGj1+an5hZDVK2W3sbe8oX
CdkOlClH7TCswLwXkLfnQmdHkVqupPoklP8Esjwg3rhrrqln7tuN8tHcDLvLi7201qc6zh5bzcnU
ROkhLh2uwc9g9z/LNcTC2jrOvaCu0vW6HSHjpdo7R+IV94qnqV50/epi6BM/asf7/5NS1izfId0u
4/okUB/2qbU31K2y5tl9f4rOtsmaBcVDUZIoyiGCPBqvcB+DyqNPbEtWzGGJpvTUBr9RR6roKe+G
aX/2Telp4MXztU2+MZ9wFsJyP2y63bMTMi/e5l5EVylD9e9+y7mes+gqtuPIbCdzFGHkJ9fmDd+k
70WI6OpKPvQ7jjNIcBbVPd3f/JZ3+i3mL4f0M4Khrk1eX12L2SVXqiw1IuTHcB670AiS63TDQJa/
cUPQhX9i1PGLsk1vHpOj8NPtWuy1kOU5X4nZzedag2Vl004MBzuMtg6Sk1dDqIE78Osa+JufaJe/
d3buSmw0re/8vkUpaXpd0ACFPr/zO6hS6kHlmtP4hKrbnBdXTVyuUOEuXQGnImY3DmjgVDlRRvlo
RN5VVbyjOC11x1bAvUtPFB4nNIk7ZOpjmaUDiJFz1FPhjZbC+pElBfIpBQHYNLEehODOhln6ykOy
dEZBvEFQ0wGzMB7n87Uzh8gBPcQU7yGhm8c3o2tv+z5Mxn0C1C86kYts5eJZ8jlOJM7HPEW1pQ5d
P0VH5Utc1qGs6UfPphmu/VoueelgYnzg1HrvgCht/jghg5zRaAoo0DF0lcX8wS4yzLar7ScpoocO
PFBI2T9fvlcXz8Cp0JmpoIGmbgoVfiKJxzug7AK7cH466ei75GPAdIcsppuhwdEoB+XeLtsbtElu
VfKs5uCzNvsDs8imyuKHy5+1YFnI3qMZUp962r6Fv6UVN86YUhCIKgDiHFOwd5IqsBHQO2tVkgXk
D3L3qHMh5aNh2vs8BMFcPdUtK/iuSYrBISBprZRA6yuvosOGIrAnRqmhQ3ZAWmh8YFYaXlZ18aye
7PrMpGsGHHVUYAM0Pm6irrmRovLLpF7Z6EXjgiY26qIIHufhCODaYKaTuBIK+WFzIImG2FdT31bv
RrlrieJd1mphA8EFNMWpUzsz6JvODypXm1FNHWiVF+/cYBtHq++L8Tfr0RRjrbFgL+p2Imz2ctcg
ASR1D2FRC3YXlu2yFuU0306uWr7XUF+7rNvijp2Im117DYB4VtNgKccIqPdehCmogyVVVgKANa1m
73QHGgelj3AdSAxYUYwfGPGlqD+09LV3rojy67JOi9fciU6TzidBQC/dxqUtlrDMdQ/ualDzX7Fk
+xx9Sf83SbNHt1VYQ9Up4rfZ7xLkq4ruZe0TAz/VZTnLu4QmRFA6oP45L9CDMsAkqeYis2CYHmB/
NxzAjaTNdpfFLL7muKv/v5jZLtU4bRap8AZWPFODqKTabhCxEV6WsmwLf6TMtodREO86HZSx22uQ
cG0M8taLfcW3IISsnffLwpZtAR1jDuC0yPTPzi4mD49upMC+uaNgyhziQfSNGSBfSpi+4qgs6oUC
Maq1QEchqD83u9qWmhFhiBSSgiAGsh+M+pVIxRtLsMFovrYGNlu6lZCWBs4TnAQons6X0UA92kpw
1bPG8rLmpgF1XVndD/1bY/41zcdEAo0cHeDW6IObA5KZCRcf/EvIiMSateubGH60ntItq6y7HCRS
T5f3bMkMQSuCIv+Erfk2lLRnZWkWPAbPeJOGhR7fDLHcXBaBxB92Y+a5ghgIY0kxuQ6s+3OqxrR0
isHKstZ3kNw6WGmavJMY42A1LgAayvUse2KRIkLViMu9Qo3iJy8d2++NqHzsKyd5ioBkvY8H1oYZ
UzBHMKUWEjmOci2Mpr/puCaYh+IklqkysvqndIr2Lcul4VutVr2BR95JfKlVih85pfxUFcV6aNGT
ftPkbgT4apHstD6WX7SzC+NGRmayj8nkp+Wjav+2JS/bwMgTfV+NUglFPOb7UU1IEXA3s6IrM0vS
a6tCPcErZGFhPkbP9SEY5GBjgoJiYsZYZpeujkluOrpmo7EwkxCjtwzmtSppEUaIRIS5avchIsn+
d99Jt8U84BS4aDftXMOPxMj2g2bIq1RTius2L8STk43VS6vUz2BVvYOofidLhp76QR3H3uPEBdNX
ohcAnUW6sUEXfv7REe74o1blDx3qo7u4dTXgz3Xw7DGJijEoYmlThaadid4fCtUGjVhuhHaqpnst
Z3qYa1OXuyHJAZakhKxv2r3S9PXBAm3VfkDPfI+ag0zQdgH+6p9Z1GnxwczH3MdXV86h4TYtw9ps
CHhnE6n7xYgl9+CyRbgvmIqpB3mTTYzQQ/VoNjSF85rh9UK//UtRNYPHFdfdyD4C1WdN7M5zzFb9
kGjIAINRXg52YLqxxBwatLdsgA9IK7+u+vixG1vuPOa57Aa/t5j+ygQvdpUpK823QRa5EZo2/FJJ
DLagRquqsAAz3PPgYs8CjUV2CUCECZl6YyWvJqiFnYMZ1+4TPO9iN/Cu1SMPQ56N44hGNNcDv6/t
7JjW8WupY0LqoUV5AeMsJt5fVqsY4Ve6TmR5YAsaeq9kLhm9jlbI8Bii7DcdY+YLLeIMAyByxg5K
oaq7KsqanazBi+M0IxCv6OQxETZlOmFeFkdPVo85Fr1U+bEzMIkswU12aBNW7yKFu9eGyKkO2XGW
BkTl8Y5jhsIDMPnj3hAoqALPSrWwjDjdmnIEYVLl9uDjtiwRB1VO+n3fZADjSCoxcAHcA78N2sep
1/YU7kWvS8zBjGV0bShK/qiSUnxh6hsNB3fEVDdR8p0DUNpXokiw+MnUGa8ylkYgZrKM+7rVFJ8W
yIN7BnTeWHWPATOjEjcf6J+nukeKKn7X0xS1rIpWjriLGCsOTZSDqcdReX5vitZ95Hod3xUGG97F
0A5ko2aGux2FHrHdSJT2OtFyggcQqKWw4Jl9D1I0tQuEo+TaNVfz6sFSOLvSFTv9XVpwntDB5KIM
aIL3OERfLUaJ2pnTi0cuGEZagHj2YI9kCMDGnWI4pkaGlXd7oW0DgTEa+sFajoQjOhnOHzjhksJy
Wky7xjhENVBG4JIkxsQTN3BtEuLVe7bqLzNv0EeI27PzssPnEJcBK4+gOf68fIEvgN/OP2bmq7Sq
WrVxNr1JOaig+ydQ5QQp+ZDSCMYu/l3WP+vYuk4iuGOce3QVLLUYap2uxuz9zTUld5icEvgiPaSs
C7oaMxpa3W8KEx1v2s4EA42dAxCHci7asV9XFmDyXOYPGDYD2Qp3gtd8Q/8pdQrafDxgdvOZJUBk
t8nGYO1Hl7+WKjrzm74EcrqMg7xKPLeSK4/0gmOFFtYJZID2eDRfz9TH/HJD5qSGeF7fWmiPx1E5
9OzAULFe0XQqQ3/T9ETU9Ckn/nypdCPhXYO5QFUdUDdU0zpEftNrVH/oX2y6lcmh01d84QVvbhpV
jugS2EYTTve50AztxhHKeXCv8A5ao3hBS+RuHFUMNGTEr5rsQRl+XFZ0waNDwze4P8ADi8jWnPmq
SawoY95BJG2pL8zai/UEzfn7KAf34/ayrAUfC9SsDnLrGrx6zNE7V69nSWtWxoBEgfETmHSP8OCy
gCX7OBUwre/JpuEaBJ7QgYCO1xSzy8zihonoLU+zAdFSXq+Im8xtbiPorAIJLPIeqNnNtsu0Ujzh
1ojt6h8b8ZKkr7G9kiFcXLI/IuaDE5NBGSpFQIQ0ZGBLsGatTf9dUcKeGQCLRlPYOiR0zafT7zry
/A81arBHogIG6DouD/QSn2+LMSrWkGUafGuaFJ7T4a0HzYCiaW9Mr677hN+PSeJVtVhDNCydJ+C8
Ue8EZSB6/2YblBk5qJBUvfX7VvOi4lMtQvhsSoIew/xJqiv5hsXnAe8UKL6nxJs9P75KIQcFfSq4
nj5YgFaY/LZ51W7gRe3LXzX3hhV5S9aODinw3RC0VeBEnS8r6+quNaanMdOe6hL8vZ8KuZJrN+GS
FDQbADUPPn1c+zMpXYKATzVgHym7bRt/iKRXG3Ah/h6AZwDh/EfO7OxalcsFzVRog2kLakl27Zhf
l3BUc6auFGyXDhU4XTBSA2x0SObNzEIqjbDSBGYBd+M6d8brIVu7yZdOFVipcCtM4TICyvO9GXrV
hKsAU0Dvduz1NkMruqQRaF1Qer986S1NtwAOHWcLaWhQh7uzlUO4UStW4cIrCeUbAh/AfK/4tg5N
f7yqMEvNfow2JCTPqL97Q+k1B7aShFhU9uQDZusp3CbLczJ9QA7KaXlg7CtbY9xeyrOfaInOkfMV
dcFPIrMRQpQd3P46PBYh/8QAt22+sfflz+ipvROvGCG+AsxYKj5DLmgz0LeEHNU872sRs2uYghpX
23gf4w4zVuhHovnx/rFWPX1XZP4q9GQyjvm7cipytqEGBsuILIKqqt/vtV3cBfZdjwbWUPOVd3tn
PqQH/Ua5U3drFdxFb3uifEBuz0XXyrwgpVvVkBg8QmvnVl7rz0ghpQHdRjvgCrZgEK8x+qvZiquX
yxa8eB5PpE7/f/JsD1re1W46TX2Xd5lqeZG+0rUyGeD3Bf2j1mTAJwJGp0dsHENAcw3Wvf4q/c1e
6MZF19avy5osPgGnCzjdpieSGLPbjJpYwAITU2/4G7umoQJg5cbauge+zV4vy1s+eX8Um10zcRLT
noOFAvP3msDWLM8EFU8uni5LWaCQMXAG/oiZGSTi44poPcTwoLixPNWvwze0Nan76FHd/Gh3dEWt
heawc4GzG8W0Je17zMH2jZ8A9BbHUfV14XVv7RNmYxlr6i35+kgwIq4w/5tCO4sxTavUUlLDPIDg
52/tVn8HnOXo3FoHa80+ll5T0PphNScHH0HMuX20aVu7Ixg/fGTWHozHPgDSkV+nb84+eUAfWnfl
bPiPdLs2v3rxYJ/Kndkl+veMLEZJ1Nd+ZmHywgIqwQzpyQfgsy1fvzE/UsVTMVJ2bUTIou0Q8Ieb
YMoC5H3+EtqU1kmJsQ9+l6r1rmUZktUWH4ZASVJln5QC6o81CkGVYRW4Vx0zfRxrtX0uBbrJokKT
u9IY2bFqKrUMLxu2uXAvnH7bzK756DQMvAm4F1jv6yCeKxWxuSxi0ZSR7MXUKUR2E6LxfMdrNcVk
RYfArxlN5ACNR61+F3qyy4rerxjQBcVXVan3vZWsZCuWlftfwfNh0TB3p6UDFj5KtY0gyYZp+XZF
uUVz/qPcfDJLYiPzN7XQ++JQXaPTFukXPJPqM4Y1xl/XynH8kf9WPWOtOLp0n5+sqTvl2U9uWT6W
iVbZFuYzM/WFV/oujtrtSICBIyZGg9ax79T2XVuZ75f1XbpuT+XOLorcaID8UbGkBcax55+1ciDV
82URiytqohVOw3gRDUSA56qxepAOibCiBRAFyF9atzbw5OrbZSmLtnEiZWb4HVVMDH2f9o3+cqp9
twaJX/SaprY6BCfoJfzWt89SjDamMbwmAzONQQJbe+RGvasD+2e9cffdTq5VphY1QogJv37qOfsv
c3ZiEqPN4IaXeDF6/UUR15m6co4Xtx6UmGgum7p659XQBr0EYE+CQl1TAnwsQdJ0349/T8iNYA7I
XPRBIqZDKu1894VIcBOCnMUf2odShPVw12QrUeOiIgBpIC5B5kKdG1isObznAo9dPfwXi99E6A1K
RfsvdnwiZmZhzljgd6cXvE7B0Jl5RbQz7Re1WAk9Fo/LiZjZgrm5itT89J4Ow66orjOy75QgWwsC
po+d+48TsOV/1sycxR7CpQxcEJCiE39Mr9XmIyeBiwmkMtTWBkcvP5gIG8G6BZJZY96Aq+RWb4o6
4X73w+nCug/lwWGesc0PNACleOo5fQB2A2Plbls+sidyp6U+OUEaa0Aj00xyD2JLbpUHxHPHsvP5
kYfc5+/d7vIdtLh100xGdFOhj3tOdGyqnS0NEL35qXZNR8sHseQ+bX5lSrVSSV50yicajP+RNN8+
C+UdB+8wtm/wu2rj2FdW9aoNrwnbZ6xEsmHP0/ui8tp4Demy7HediJ5l14z/x9yXLUeOI9n+Slu9
s4YE92tT88AldkmhPZUvNG0JElzAHSS//h5mV3VGUJzgVM/LmLVZW5Yy5QTgcADux88pFWHKDQZp
Q6bTsZ/De+UO9BvUyTYdqAHcWHLDK3kPSSbTuTy9sz57YnlyRkLSAdsii2sw4wFeeJfWB7UBNd51
yg5dsdRtNYdnhqQsYpcMaCEwAGPUOXEemYXQGSkwzsr0qisQ86JIthv8/miu8w1Kjldq7qQ35O7y
GGfrISboCVHrARIURJrnZlWeFbE+wGdrr31G7HeCe7p9Ca/szXBcMDU7n79MTZ2ICcumwYAR5t8a
31gX1/pb/Mmv+puudPqVttKP8Ur+Tl9CZzEfMF4rvoSfE9NTJ+qFyptxlK2nOLaTrpO9eZ1tXh4D
F/TgS44z77Mn5iaeo7QgQC1/TurKdpTNsXWjq9YxXfUucahrHpKr9G0JyDxeay4NcXqzGgm2MnRY
ouv2ppT2sXwshSMZwAP5l9dx9vgbM5loRAXByVTXBe9jljKoJ7iRjXZtTXGE/daG28tGZi8jJ0Ym
oTQ2yrqxGQKOpAeO0t2hSnnZwNx0jagfCH7JY+vcxCNAQZmmFsXmHlCtqfvQHWhyxTvbpWDHzcxy
oQoxF6pPzU08gtYqWvVymGtY4CQaXTXllZSv0qX26Nkk36mhiRuQsmM0Ipi4bqVuGXeKje50XrcH
+3a5B7hO/97spY1wsttuaX8vTem4picRLIf0OzLqMK2t9XdgBLgzeLFv+9pNmbv2rbZK1nQ7+IGf
Lb1mlixPY6dV1mqTYnZt6zUNd4n50CcAP2yaJQH6Od8/nd2JW9qN0EVdw5AOeGKROTxcE4jkXHbN
2aPAViz0zo34jq9d4FXaWPV4hy0yn0ocQJg9TZ5LbQvZl4bt5RCyUFCGAFvBgZEHsHYG4UK6b25C
T79gDOUnSymDaNwUYxazTm+S/h4IAgdYFhRdHZstaUvPzSnwPAgnY+HHmmZMTTlOB6vD1TDqb4j0
UaQrdalsumRi4plSWbVEGk30XLnNGBJgRrACoau7sHBj0JjG4NOhTPwwbiHwC3liHKZQOE1eG8kv
iU/5D1W/AgLZC3s3tW+6duEaOHOuwk1A2gjOSFwhpo1JQycS3LthVSkLR1HeWnAJpamjKfddAMh4
s7o8yplQdmZuEspaHiUJsGN4mNLyWGSZp9Vs1aJZFo+7hQmdOQXOTE2C2YDXoiWM8aXVpn5Zxzta
Gf7/bjQT1yhbyVT7Giba9GZQnnvl3hrus3/jyYiBGIYKTW10NE+bRgoBLig+Xgg6cQ8Qjh5tsyVa
nLk02amNaZuIItVBVuc4l3sr8dAp7dk0ddBb+lKDxp/Qwh9FXIeo2xRRf3t5EudeXGe2J6dpT0hn
6wK2Ze0by30R75J8w6OnofCr8JHqm1q974utyD1NvlWNhYA5E63OrE88EvTymlZAbxRE0Jobyh+l
HTpxCPUHLj/xvF3wmCVrU6eEEHoSj6+uxj4q6qfWMtfKQEWb7oHoXJjX8csnAQU5T1zdNDT5a0hr
nMdhFaTUrRVgZHqP63IhHWSUdkVNjwULUeYNXngGwGmt3KHadWNp0Uibd/kTxpB16QsmJwFPLclW
YoyWdUAmWZZQAHArFddUiiVOoNmJPRns5CliqGAHlzMMton0fSjRVa7pO9VunZgkoAn6+HcGBvAJ
TljIwkzTUTIdwiRTMDC92GodJIgBWlxfNjE/oF8mJrElidoikDqYUIAL7Uwnh77TkB3ids3ip8um
5ncg6O3/Gs64jicntkJCkAoouHz1OxTOgitlVV1ZH6jEHEGKru+0TXK7dKqS2fA8YrENaFEDYDjZ
9bbSxUobwWb90PjMg1jIBjBYiTqRizKvr65Tr/PTVe6EO+MaPzjAd/fqsVoCqcwQHeD0O/mQSQAo
YrilSPAh+k3iPsV7ML6khktqzzqgicrtN6+xlxeO9JA9qttw4Wo/e/yeGJ/EAxmI36jUscp9simF
K6v7OnA14kfZXW4UC6Fu7m54NtSJT/GujG3Bxzlf5R4IDtbfQKDfbphn3yl3tQ+OuX4dLBzD885l
gbWHANs/SmGcOxdmtxBETnB8GYZTod2IGyMeenCgm3yV6BA8QVceMahvRNRNFALu79hr9Hd01i28
C2e31MmXTFY6DJWuGtrxHYUeMnGl2SAp1dApXXpiSUho3qtObE0WNrLyOFd6jFrbZYcrVGXaIzvW
G+MBD6nYMRzVjVbNh+TdMvTuXt7OS8OcrLJMBPQBQpiWTKAWDPSh1LFXgtKdtZ+h0JacaqZ8C+LA
X+s7CR45yyJLz2Gul567UHeaYluamzQAx5X2YBtH0Go4UbEwxtl7pAVZKDDsodwwbXqUBmI0vITR
ADTLPdL1lpHfgl1C4Uts2OPnfznDTiyNX3ISG3W9AOeUBksUhacIFBZQGJHNhTAwbwRMK5DYstCZ
Mjm9IquqY11Oa1fUuApD4JlV1iqUK++yZ3w1A1IQ9FACfIW2KPVng8zJWII8YDRIAOA1oUAFgOZg
+SUkvZyw1RcKAzOpQZhCm8EohIistjHx/1QRUmSqJQpptXEV0Q87aXZEbtZyGPss/mHqzJWgvmyS
ZsvlJUXQr2fLT/ITsBeBfhF93eMOORmnpTBQShYwnvdsFTH9Lm6Hv13HOTcxudoQ1jGZDwDuNka8
MgH9lpPE42G+4OczF/NzOxPPUDOs0k+AMEsOavgogNTsjNuKeHGxM0LmJvI3iS5RrX3dXaPRsdZm
gGcE8kjn85cVNvBsVQ0kZQP8WhqsMtasTU4cyVpKFiyZmsTkRjf6nmowFVqG33U9ToURx27fAIW+
kGP6etaOo0LjnGUgYH2RU0cjlt1SHUsmJW7KnupslbWVE5iPZfqmW0v3ivmB/bI2iRsljSsNtwrU
/5UrwyohULK1w8iJ9YXQ8TXan49q4uvIKMhm0mNUPU2BihdOlP+w5WrXhc+ttCTwtjSoidfzkBck
4RiUVPsRlDxi860OxE215PajV58H3fNBTbyeZFE96uTgYd1HtlfQIAZ+uL6tTfGNEnHd9AL48l4b
9onBADm4HCVnjYPxFxXH8XY6xZW3SDfJSgrjOpR6JEgwdu9StbXTyOHVfZL/oEuJwZl7GYb7y+I0
WA66gnpRIwBSeQUZ9o74GthD73K/X2V3BW7AiNBreb/0ZJqpNJybnVwUKGoqupWPZp+AXw49aROA
tEg8aZ/pOtv0YJFu3PIHjm99YSfOnkMILSNlgYK60SS+AEwdcRTax0bMK1upofXr9Wa5cNjN1B0x
vBMrk9ACLHikKhWssHKtgyqaIoNmukDzezJY/yn3ab8umO0gitrtw2Ufmt0oJ7Ynx1+Wmm2EzgEg
A2tt3ycwIhcHiIWty8jYXDY1GwBOTE1WMQVAm+UUpjJJrKV0WJMeAN3UcrmROPDxx8vmltZu/PnJ
2drlQd4kGcwp9kuu3HJoky42DizN3iR26ondl2E/zl4Jza38Nq031NxZw8JGnx0KRFVAB41OyC8J
EpDn1iHYphA6s30ieWX+Hi61Uc+f32P3Axkvd194KwokilOL4Cqi18+Khdq+yPHcGF4GqbrSbeK3
Q/4tU5CHX1JImD3tTgxPQnUEqF/Gx9MuUleVXbh8QCCpQfiAi7mBNBsz9AVmqFlHPLE4CdpoFATe
zRrPVzlH3YiYK2a9dEF7qxSSm2ryAq5g9OsvZ8Qvc196czI5DNvxgGW15OYNhdbPsCRbtWRjEqiy
Ep3ZKVrCXA2rhuts4Mi9vAQ5mfX2k4FM4hQeibrWjG1nTZN7USvrbkAsfzAV3Bkga3F5+87gTBAV
ARIwrZEGGbjI8/1bVIXSkx7Thk4IPqwjfmTBS1AdNPpQqxq0hp+Jvm3YMQ+3VfiyYHycr69r9sv4
ZGODVYlnUQPjWoJ+1b1GrqjxrLMN9E6S5D4sDooOfM3CaTN7no/9ERqqHLgOTUY8FDmUGiMYhTwP
XqjKGn37niDEz3Uw60NFJzeZK6eLuIHZwZ7YnQy2q0KrM8bL0hAdhj7Cqx+8z4HV+x1/MqvUVfqn
LGxcbj3poN74d2b6xPjkWthUiWoO4xW+htKZpF3x7NrU33uGhgJz15jrIvBouQnM28t2Z335xOwk
6kh0oHbYwqxE/IpZtwX66vWgWCnm02VDs7H7xNAk2KDnR5TgmMa7wQy3PV5AlpSttNheOCIWxvMz
vJ+cdqzWWZfro5nODpxCdM+hOqDVF7WyZgmEMf9m/jWmnz8/MRbGGs3jAsYY+aHkfgfCBboN0OBe
SDbIGVZys+oqp8UeuTyX8xfBsclGHiFEEPs9jwk8BVbJpLjx1oB90DZw4456GpPWlppCTI1vSII2
/LbcajLzNUy0NJj3CUjgE/upVz/ztNkufNH83vn1RZOYmJcpGLjLFg8ApHVAyNretImbFeFOh4KX
qa6lCgLJtW/ThcvUz0LXlwh1MhWTixvEnTU9szAVQ/FSUnVdG4Dpd8aN0WsuT00/R4ZaYbd12u9a
qwMFlbzVwxSEjvdg5gDtf/BQGG/Cehm7wuWGwE3CXWvGzAHofF1z5bNKSp9SEEdwBRq/VcYciEi5
ojDvLk/h7Gl8MpDJtRD9kTH4ATGQpEX30pay94IojiZ7tOsXVms+wP5arEmALQPISwXjg6kg+5rc
V0G3lvNbpb7R8KaQTIeYD5fHNr/5fxmcRFZayomhCXhHrgUONv2mksGg0XX+ZTP/zYb8ZWcaRDMN
Ek+oiI9IBsv0C8ulHDr3sivKbRy7adN47eCgfLBeMDx62bkXQmkYdDAj5NUcWRbPN2RuQwKKyLgA
59GhCtACpu0MeDyeLw17i5GL6ZjbZocu9Uq08wZiIbjOPEhhf+yTAfPZDM+sZIA+WB1fhrRACrlC
UmYVy3sNvFpBYUGnvndNfkQvfgmp7qFCUU/1kvBG7rPV5Yn46sTn3zE5TiAnDIqjAt8R1kO+QkZA
OKwLZU/LypsAPDtORsx+weZX54JNSG8hwQRab1SmzudeDAStOiOfcGNfJ9qGFg/xEnPn+NlflncE
h+ro8xuVHc9NtEOlWKDKQW4IpZC+pWtg5/3GAimPEhLPDg5VCHT45amcGxYYrtH4D/pp8AdPXEoC
/kMWGobV9dcG+DrSfgWqocs2vl6XcYKc2Jjsy86wKaFj2y0gcZYEt2HJ/3IUk5mL+iIJunFx0tBt
kVjur4vk2+VBjB85XZzTQUx8rkFmwJYkmDAzyCw2ThL4Bj3U1QJKasnM5AIjRjzOuM3crrhSuw8u
noP01lIX8vDzK2KDYgIabzjcJ1bS3hC0T7AiDRFOTVdxvbDk88P4l4GpakEQ9RaksWEg7+/Lcp2a
T2FwT9olwaivRww8ixhoskZfDnjdJpuSmhEEBcbZClqqcgcacwi8Qx7oHwZrsmeqS/HHoOX1wxAw
1KCqJA4WXhEzBWt8Aij+ZeQKNPNLT/nADGL1A5BSJRjpi3Wwpd916lS6m2795El3M9e43g8f6r3p
iW+Wg0w2+l1BBnfZO2fKqeNnaBaUG8bzYUoirxYggYMYIQqLiUd2nRd9N16aFUTbnfQQcyfz7Qfp
73f3nNsk5/HKklotLGyAK3AcGe0DWZKFmI1NJ2OarG5ZSwxcWfj9oXoo841hP9rMuzxvSybGjXJy
t04jW0iaBROGdS3pW2rFjrYkwjy7F6CmCPUddUz4TDZba0XgaWOwkRYlWoJf8bzsOOiprNXlsczZ
AYkL2pQg7TVuivOxyHHTwcvHOnYLAXlriNv7JLBC4TZWQ966OOR8wevmzmGkaqGaBMVI8D5PZg/p
hFitSwDd7ASU380PaqBpicPrzdbRte758vjmgpZG/slxrxtoLzgfH4o4hVBH6QCt4+vUMvDqWarq
zg6I4AgGtyEcb9oWaoLdVU0NnMAK6bzM8MEL6JSQKFDftfr+8mh+Lvv0QDHQiAeSXrChfF2uKmdJ
UtVj07G9qb+RK9XrIEX8TVzHAN865B2C4Kvh2nAesyvjpj/2Ny8g+tjYG9MBJzRoJS5/z9zsnn7O
ZDMXArKfYY7PGRexC9CA0z9dtjBDiQHmzZMRT/ZzxFOVBDVMqCv9Orjia/lYe+bGvE53zYvktbv8
ynCSNdj9NukBYr/B5vIHzG2QU/sTd61JVaCGA/sjW16SHKzoOuCSx/HQ+vuGQMQJZ8W2ACHnxFMz
pgmZjx3MhIYugA+p7FSAd6Ta9rKd2eilw4BmjyABc7LjO7NI+2owkUUOv1st2A2DxOmN28tG5vYE
iuX/MjJxDCM0paIejWgIKtFxEPdJ+4SXiNMAE3zZ1JwPnpqaOAingZIMGkxZwcGwEz9r0oWVGWd+
uulOLUxcIIBITi61sCC0b2m06aIb3BWV/LECgQf7xsUCHGDuRo+APLa54ZpFpoqPdVeVnOngDEn4
Q6bGjkRUpww/wvxdM79H2YI7zE7fibXp4AI7EcgJoT7fb9AILeULmfzZyYNML4IjiiNorT0PwDHI
CgRtEe719rmmB1W+jnPkW+wXEwjd3i3E+2V3mHXvk6vV+POTwzlr5T61xqsVazW/QOIbIdMHjeLC
ublkZgwbJ2ZKM7VTkcNMom/B0AndUdwUl95Zc2tzejhPdtFQqFSiKTB2mXhu851sP16eq7nYdvr7
J1tniJU8bcceHaXa5O0PAb1wu1+36VLpYy4aoL0JxxbyACM33flk9YrCZDB4gwWn8xQROjrZtPLW
EhUeRAvhem5dTk1N3FkKMxDvFViXXEV6c4g9NXwurMi7PHFLVsafn6y+1Bo1eIthxZJ3qQL99/jZ
QH/Mv2MEbGtgtgJv91R3emiIbdT2OBTyERSuqRG3Dpd6fGZdAN1zfxmZvFBLCmQVuGfQ9FInzqBG
nkEALIkVJ2weLg9n1pI5amSMJVLDngQCkiPbzRTcNE3gJLXghnWbQPbR/nzZzEyVdOQeQ/sO3neG
iYvm+dp0cR+RCPUKtzU1t9DNJ6aZjqYOJfCLlTMgy9Sn+hqly5VRSd8uG5/bsKe2J95n9bXKRYAq
MMkGt9HL42ArC6/wuXgK/ir0ZGnIsZvT2yYNhzCDv4wYHYqQ02Stp1WUeCBVBgyO6+a2LoPYI1b5
nGmiWSiUzjk+XotwGBV3arxNzie3NUlgDhFOC5Ph5kC5K3LrEFj1wgN5zldGNjcNzVggDp+SJzSJ
BNLSDldqI/BJgl7Vlns1JPfsYnV5wWbH88uQJZ+Pp+i5CPPx7q7KlSIcpQzqe/ROCRlJjhQ74rK1
ed88MTe5eyFFz0dtJYwLpD1xJDsJA/VXh0MeXKgOi6AlbYee2d00+bB0T5q7ViAROWpQKEgVmpOl
UzMlUDqgQ90AeVjNvstzEL42xSGMiacpHzXYAC+Pdi7qnz70JgZNu+m0Ohujvi7AJFOH1KV6lG1I
QY6sRfW0WNh9Myid8a0A0n9zZLTFkXu+miwB/rASLbp/VEAZsdPjPgPVpraLDJDLpbiuNTVzSCT7
RfIJTIgn82YJ7zi7xiCdxzcgS4a8yiTOJYEyFNpPMoS42QXosEoNy2Fls2pI73RgG277IwtTTwk/
Ls/3nC+fGp6EchTjC6R4kM3paAby7U0mFU7dLVwX53YmuBB1BWKYaJH5wg6QgyHQMHBlkMz1EKxl
traMN31YWsnRN6ZXbqAKIM8LzRsDvYTnKxk3QtOakedBoUcD3Sq8l90oTjatUm2But9Een9v5C+x
AuURCkHJQtmRbKmhYnasALWjp8OSgV8dQ/HpKS8RMlLqjkhqKFcbPuPUSUsfnIWXF25uZ4IT+y87
07xnl8kVlFoyXFkzdqdGzC+U/PsQyF5LKLhUP/poCa43d4gAZg+5KvRqApU7GZk2pEmrdDkg75HK
PByO6abkeAeyLjiqKr/qBJQCCJcCF0SK/G+jTIEZR7MTsp8ynlXTQNR3acXKnuNFr78xcWzTz0G4
XbUC6fTfn1dLBYMrGnpHoOVklJHSSTQmeLob1nNebRl7qaL3OH9p5Pfg7rKpmfIeBqVpBOKm4CHF
/5/7ChNZ0yPMYUaRUm7aVY+allgp4Y2iQ/BnZaG5PyfPZOlpOpvCPbU7uXF0caxKcluNDY+rj869
lTZVubK+30lPVulHlV8+LUSZuahu6Saab0Y9ThT0zgdqDAmqMaTB1TcZXEs/aCAFU15l9hh2C34y
t/1OLU3iWaILbkWjJdzzHJs4ufwqYlcLFi5UMygmLN3JiCZuQjtT7azRTlYDKatsWidxsp16WyMj
7xXHInD1h8vesjCyn0fISWAJBPtzDiNkROrgpuTPHBIBdrrklbOLhSeXousWAZPx5L4xVCZvNd6N
TAiGCzG/hxV3NdWxbpTv9H5w2bo45nhcOsPL5QHOHUXITv7LLjl3kjqBRAO3BLyyeqOQWqBX1F5d
NkHG3zE9Ik5tTHZcKycqjyXYaFfQaSJPxS7wuq21rbzgnj8owgOxkgvhEo++Ju4eoHn333nWnn7B
ZO8lzJRUKcHsDoQc40Fe5engGgB0DNaxLcrtzwH/x3v3/+gnP/5zaNV//Sf+/M7zvowoIEfnf/yv
m/wz+8cxeX3/rP5z/If/+ouTv7f+5Nev6de/dPZv8Mv/NO691q9nf/CzOqr72+az7O8+qyapf/5+
fOb4N/+nP/zH58/f8tDnn3/89s6brB5/G4149tufP9p+/PEbJKlOFn78/X/+cBzAH789vdbR+2v2
D7w/+y//7PO1qv/4TSG/g88LSER7jMAomGC7ic+/fgKYLDwf71vQCmF7ZBxQrj9+05TfRywCuNlM
9Izi5EVwqXDZ++tHMtJVqMEpoLbHj/4a/dki/Vq0fyCleORRVlf4xeML4pebovAK4D8xdeiTg9Yb
nEpjLDjZ63UuESo6FWw/cuiUzW2k3Qb1awDUFzjzK0DjZSAw7mXDYfbmZpXmd3Z0Q1TqB6je62P2
D1LHKjUcyS4cq3zIiic1f9L7x1A8ysN1WBxBkO+BZhQkIKxbGwG67qFN+A4lINodzOBOV+7/vh8+
8BT/u+iCV9F7ySv+o57+rf+LPjgmwf/jr1X+4oP3n+Vb9HrmfeM/+Kf3EfV3VHEJHuJoUbOBuMPx
8af3Wb+jmxA0oaAARJ+chQD2l/cZvwMKg2uJjB+AWHHUCP/L+8jv6GHQNBt6gQoS9HDmv77rf+B9
IJobg9CZ/5mgR0KbkoYDW0P71eQIiCAGYZu0hNB0ydpdFMaS3yZc30km5a+Qc2yeSSlQAWBG6NR9
9121OYjMSF3eWBBjPEQi0t4CtNhCtimytknYh88hG4aV3gzaoWYsSp0QzDHfFMardZ4EWbjHWZsd
bVInB8Gr6Ieg4FqQkkjf2kMtXeuQ/bmTKlFcK4xBRioSzVFWtPqqMxqoP0EnBydSyHyhN7pHOlPy
43q8yNhEemR1oXl5LdNtrfSgeRNRiZSO3BW3lt5r0FfKh7UqxeyNm1bjmGEktioYZ8FRiY4f0Yth
39UGdLbqkByGUBl8Xg3pSjfC+MArcYU64pESxceV4C5RAnSPE+U+QLuqO5L2O33dNZgGNXi1LbRf
yVzxu6ABaiwaaZvGLJ1I8e00Qj9T40JkaFemZrHWY6gKK0PiqEa4I2pyA7F20fM7SU/KTUh1cWz6
IF2ltqC2I1MhnrOy7Q9ZZlF8fVN/WiLX1iA7STfKgFpAkuYEhTbRvykslO+1Ji22Uq898CETLyAb
V0f6CWktFIpeZPWaAdCxHpQyuw1STq4GbuWPIpN73zQaY2NyqX2gEVLXpZHTxkF3tdgBJmUA7Fs1
T7Xa6RATCZPOp1qBTromfG+K1FdYyp0U8RMZ3FR1JUtlTmbWwXsTtuE6LdT6VlVz28kSKq3zAMJ5
ea7d6FKgeYTXR7Oqv0mtJJywUF3REx2ZYW0Lmjuv0wpP6GFzXTTdE80N2+k72aVx82aq0Z0eq5GP
O++VHJB8Z/VMBpxuQB5DY6BN0Id93Xb7QoLsSaq7SV6+hQTwJNrQ2M/S9rElVliCG7AJD1JRAdpQ
F2iscSqlbDySGdwzY2uLdtbmqTFZvFdCS+wDC7PjUDE4lZEW4AZK1ZWMRgyPstJDxsYXxQcprNRp
7EE46kg9bOIqgtePS6Hp4Bcdl9alITyrRksBCYNgx5vQ77I2vipt0YC9zGKeUVmAkquak1PJekfD
q7bihRYQpwpNy2sVpTn2aLfWDLo2rAwIXnTXR3IvOXqftC7TIQpbSr6s4S4UDo4KxQolGzT0T3PQ
rJCo2JHW/ixLZSt1VoPkXb1XgEZ2OrVXHOB1u6uw7XK/1OmqHdvnW8H2LWliaCHp2HBq2PpCi/dq
Him7NinQNyrJK72EDkitZuo2ylX1uuL5ddVa2m0nJbUTm8V7JZWPZiv4DbK1txmRIzepc7RYt2Bx
qhRt8E1Teu2ghXOoDAijlTJDX3mvQmZW4y7RusjtEiMxHNPoLbxveOlgI5SvQ60Z+zK0tHXcgzKv
1SU3rgN6U9cYUQ4hPpKk8rpNFPHUQCZn1fCiuW8IqI8APnFZKHlZnu3MSkCPQv3B0mhbamF0Bbkv
7SnOBgJ5sJsabS6e1UdQJbOAPFWFeM/6IHJoIatPepcWXlNa0d4upJUaoeOg1qRvdhHJq6yEXoJc
Qt9vAI17HfF11qcbE23zlQctOvMQRVH+pPVq5jJevichu9UzvTlGleaEtnYlqco26usnbhLIE1AG
n6zz+yCMPrLefDUbsK+0SX5tRmjeNRKkRlMebMIkYjs9h5QtbYxyKyVx+1RIaXqFNJkE1T0pc8hQ
mKugS+J3tbXLQ0RRXhZdMvwoGY+9TE3ApZAYdB9HZrVukOKBEpuM9hSkJAI3VzRpV+dKsqpY1zkM
vDNQXssF2CWyYV32luyEgumrLgSwXbOD0OtRAV6nfS/AlU0NX07Vt0FoKNSLgABpm3VrClWqfa+W
w95upfCuRz7te8Q1PfbMsFauWyMtbwBXhSpdfBuQIs/8JLGjFdWGqwQaQIFtZaqTKUb4YUixAbFD
m31DerG/Nsuq/LTjVP/ssGw7CE3cKi3TXFDGdG86k6zXHsh4p4TKIQYymF6C7Dkt6BaS08JvC13Z
lhZN7lMz+qhrxfQ0XqieVCvZE6+H9i6HAOFT1aeDQwxobZeQT6GUZLcSb0fpQWYTgBUH45vU6a2T
2dC2yDvIR2ePQapxT7BBUl2Egeu2iN9FKAPTE9WpW0hm4slhgtp/bxbkNQ+jCi8WiVRPkRWi2QPp
21B2IpWqqy5OzMghWVHcZYMB2dNKJJK1rnpJ21pSJ72obZ4dcP2ILS/OM/NBkyVLd6Isb15MSSIb
e9CzYw05061tx/xAOAANFTD6FLnRlIChFvj8g8oqKlwlKMljnuGQaiOCMBClTfvWyJawnCBrg40S
F/kT8mf6g6bwOnfjPITYHkT+DOBTeCC9Fk3U3KEPtryXVCu7QxmousdVxHKIyAw3MYAHqFIaOIGi
IgMuI2hxW+9uoMgyXLVF1ezCOMnXejDEj1xTnngRwcWalO+hSabuoqHsXjEfIQ5go+Cf/ZCDarAP
ASvCX+q9JKrUR7PvaOswShAhofEXIVaqxzhbcwiwIPGUtXek0YHIhrK5asuRRwP7nqG+UTH5uiiD
Oyk2cRLzwG1qwVaNnTwafRL8iEphrHoVGZeqXyf6h2VlUCU217XWenE0vMlk1QZm7IVhpDEntoP+
Jkp4cLBi5BpaJraa0r5ardSlTopAAd1XKX8br4t7cITax5RWdeF0A8jvrBDY0aDhr0UbSF5Pm3x0
3yu9aNa2iT0q0FxM7LpdSwPVHzWlER6uEeqVnCAcy2jAWI0qmki3Dr4Cdc7bFvTAj2hHw92N1l1x
zwD09S2m2ceQZtVrVDY66NpwzAQJKfxmiA0nhVzhNtQNDhfE7Y/WebmqbWF8Gmb1Bt744TEpGoHJ
Sct1LjfaBxoGQh93rwonaJmCaxuXNKSo9zofknsop5qrKChKr+yMteADYOih8mYy+clW68YrKz27
5nYJyDQrENV50L0kQbSR+2JNsC91KTtQi69RjUKUtLPOGYgmP0VY49LJekJBgZVkny2DSE46oPow
kBzI6CASqsMSRj+KKn41oet7Q1LFZ3mnH1Q1zu70HIgbZPnCI/Br5KUo23afSS1/pEai3gh0m22M
BDWFyugUNxedti6Smr23mR34bUVqZ4hV9VHQhOMqkBXWDzVNUFQnemGsSY7rLIegnq6lLsQbIaDa
3vR0BwgeRA7TtS5MgVPPAN2JEflMCpMj5WW4GziBTCbUPgGeZ/RGttom9aMhzX0QXkCenQaND34b
fZuR6LYZevNZV0P7WgzF4BQ670MnahX+aFpGxdF2UjXIiYQ9FFOgxapKvgZUIZMp/hvxJPZd9PFG
RUe+qQT3dnKILIAQHNoZ2BX1UKwbZoG2GjWYYMuQQv4BtC6gA2m4NyO13qGarO6TnBZOUUb9Jgby
fFuWebMdGpOgDK+kbouLcARIC7cT9MQbyHqlRWU51hD9f+q+bDtSJMv2V+oDLrkAMzB4ZfDZXfMU
LyyFpGA0A2wAjK/v7VHZ1RnR3VW33u5duUIrpFRI7mCYnbPPHurcMNlZBFRCJDB1QXGCighiF9Dr
yhjxkIV3kHTRKqcrJUXCoITBU0pBDS99W6rk5zqvezt8kwgghyBPb8ta9K8A7ynWh61nnmHhl5nr
6jpBFeVVKa6yl/lKFEeOBw1Tk1ZSF51HRXK5CARl+vMccwSzxs5jLB277h3Gyg7Vt8BMB6E7u0GN
GjktCi74dFjNyyxHkY4R0gxTGkobJKw27qMADu3jFyGyNlmbDrmm3ewWuHBu9OxphRwPuCHkxUBg
GBqW7oIxYNneL+AVbp2oYJtSrPCVthTm+zZ0CO489yFnigio0jVU/apv7WM3XweLpOE32P/LTVOi
kFNauvna8fqmcMYaQEIg3/1mwQPtNG3/w3fU+t724B7rMpw3Sz8+TqqXJax04SC1ChQaVKOa8xvP
T/1iJBen2gWrDU88wJlEWskvVBqJAMuhe/TRBmBjQlOHA4SmnOAFzF1Jv+HqmP1YtWFWTV2Y9grZ
HMPAglOhzNtA3CDrIu20aQzDtR0MDNa94QW2POGG4saa2t8tFQZ1ZChjyMoalCrEmQ6wm2OHUYfr
tkOebBbJ3jnOTlSmzhyuG6Mi91jg5Mt5IcleNNW4awLq5FUzCoh8meGvyg7BvhmiNTORinGCeDYb
GLc7fAkHqivRtGzV3Hov4XzlkqBhvXfH+DvH+k18K5J4mpHgq3mZO3rs0tBHn8zLEW1RtbjYejS1
N1VUkhThKA7yVh3nOIXZoB7WitzPkh4i1QSI2fRu0TB8M/EnWcq936jtZOZ4X/MaNa4H2bo73/fo
+JKJzPEhrggD2ZLWe6yPNtV61q94oW/FJAIImPsXZ65jRGc0+j1s6dfcVMdJ1GG6dhhw83UTQxmw
jGCTN8XAwTGsYAuKJwJK6zClxkfDEE9BzhoIXKOBnRZqwNyDBrOFnAEYdXGWHTMwNeu6iyRUYAfq
ot2KsIsiQ18cnN0qhMUcPhNtsDxp249QqjZl0rsOFvHCClSHJFmEGJKr9E6tDTlRI7a18MQRniAp
ke1mWUXwIFcoaZ0C0mKkBL9NRRW9YiNsd0iX+0ZDQcq0d4YIb7r2nGdX2DUf/D7Y4tb3WeEruD0W
7eM8oUPE1lajvIgh727R0Cc+KqR7+EYg/cFbi7kFJYnBFTh2G0zf3AmGRm5fZF4RNlv8wzFf4+Wh
btYPG5U6qxxNkS/dmKyZhuJ2ZAH6nZE9k1rEfcKCogElrDHfm8lz08DTQQdXCpKTYdmUcTMkSBd2
LoxN8b0fT+iKZBGdRzRGkdHnuuXdTQDU5kjGOtyM1oSbUNM8CGSUzGyEhQhBd0SUPReWdUkcoMAc
9SUe44/GRCGKH3hA8k7li+MfST3C3Scc48xG45MJnAfp9EiYH4MRR5B60zqcEeZQYr0GuB1jHHfJ
OCF3e6RlhHeIA2kuLwUIBYcpsOuNt3TfVupOKSMT2+kJDSiaF5AluELlXF98R5b7Bf0yG/Az/Kje
YpBcJZ6F8TLAFT9vYCxTh142BBYFj+tFKEDw2yflvdfQZ2Fj9b81wRjlAq4szUpgrjGZAlTxQuS4
ewQVcUch6+YaFpBjm/TdeucZ8YDZ934csCUhnzLOSBNgE6besPFKesJ5mxRO8dD63x1/nrYwT7Eb
tcj6+1ICJQLMdegm9o2p6ahRro8ewnVmicO4b70HnBXqxnRmOHDWA6YQPnqsmR6Lwl/3DFnMfliU
aUCLzSQ1XGjj3GqZ8Dm2O9NOLvR0CAP3EAg9lELsK+B96aiDaeu5XXAnQ1pvu6Kwm3gebBY26mWO
A3OjWuEmsEJ7jSl2FdE3W+SOY1zTFmdkLvlIzu7A6l5LPyFcPc282SDq/tRz+TlE0Ba6fYBOFe9r
a5d6PQg1vhJkQtxxxR51EfAk6HrUsbB22woaTZcOeEG6Bs7O0FHt0aLLNmG9zQoq4aJHy3DTN6FO
MI63ueH+XSxrhr3U8b6jffsOdwDEiM8cUfIdUYmvYLZ9DYEqAcFQlNE5bwc8T2WFeczkIqtqDIKr
BHpMHRzPyVS6ew+G8bCwduujz8sbmN0lJC4tMrs5wL+6LrMGaVTnoeMFIPHmaSnIxVUlmDPSUDx5
gHjiSaKlDy38MydefdRuK0wiIbl+L0kdIzhBPAz+8q4JjBA5j5HoJuDBU5ZrC0+QBQrsBiiG1HI/
hggBGEQRA6Fw7v1wPJRjjHYzpG3ak3JXgqizdWEolDWwcZB2GXdh30PRHLhvHg6eG8qjs4vCGmnj
WaO9MW3d9jgL8WKk1+yc0K03YSDrkxdxLBuTz9hRLn4Bmd11nYgdWbDKK17EW6ujOxQebh6a2GLr
Nyn32JLhST8slmAb6dFgQotVJigBf1Qoyr4iW33ADydMptZyeKnAKwpb1IqtN7I340h2oEKiOy3j
ejsa4WRVrO+DSSIxHsJUWwQa4RJLEtfdK/Gbcb/6nEMdhwgo6Z1cZ7gLRbiVxAl/RHBRonWxbYf1
Tc4oJ+oJDcbKKUlXABYJeh65dUL6qgO//BbDLCtla5ESvzsNU/XBcCgmhuC6MZRkrx7HhZ9UmYZd
kK7eNN31S3P0tdrQoZOJbANklywEmEGdDtXSZSUT4pEiXnS70OWoShXh4ICqfbXkfWzDAy/0ySu+
sQnriiz1V8f7OgU3NCV0Aliph9yTA2r0IBD6GJiQZTIi7XGtwrtlwu2KZ5kXqkLpxPm20OuaV2zA
Uds2JVpOkfvFpg75Yx3Ge6/F9LHv0PfBjXoYkkVb9PR+bMlTWJEf4F16p8p6NBmrgGycKpQnY3rn
FKlv7ji9OlTDH7khWSDHTzaKaTMosE0Q6zTk/trwrJoHuAjTWXzHOQv5ftCmMyFy14rlbVnZkFV6
EZkcvySsPr1wuQCETljbfRi1vPpNECYaUkokiVZk18iyOddztZ680Q8eVzCzLw6lWC30xTHNe+9P
ZBdPZ8NXsxuH8qPtOZI/Rnc5IYN+yUyzdBvg3yhbVBKz6eTV7nE2OEwWZVPbwvZ7HcIL5+G5MjaP
q3bF1RuqNJ79deMHoftWY9YQLX6Qm6FQO2J5ujhfqs8V1v+43GKUls+e3PrtD7s+G/dt6v2sxtm4
tp3IOGm/bCA20dChgNSiuQ1X1WUGvjtJqPkECKt6UU3n7EsnXLEeTwy7+aPr0DURGNV+VsYPMy6I
e2C+XO8AZ5KswagalkqyA4TviAPK0eI048mqHfHAmuKinXDeTv5YnztWDumglqe5QIUeVMeqLLH3
G8fJIiTRJhgZvPqU78zaqLxfnepI26Y74/IvG8cEu8JQvNC+Eo8yXrBTDaF5Nc5rEE8b3y45yqow
cQnC5GCT12SWevKBcoBpc+QfSm/dt3gStyhJPkKnzou2PLrSh9HL9CmK/kI9LEq0R58x5jB+P4LF
0LlHpy+3XVziiq1gwfsDAI4wdzq/TRqvhwd2tR7CNYjAA+rIZmXuFnIw71gtgcl7b6AvFoVSMkbz
hBXI51RVSiY9RD/nsuij3VKoYYN2qkOhPag7f0IMYI2JwZjQTgC9DWFAG0f0SwXw/wK64sH+DGTP
csMGury1eNjRgDQp1CEW1txhjUUI795ua+p27zV1rnHiBiUaWPaGyIoEx9GGmdAcyrmy5xWTos0w
efnE20TXLHUtEBXA4j7qX6x3c2sY2di4eZAGTvtSlPyb0vWxKRxgX/O90cGYkWLGqSzVk0DVVMMg
LpFynFKOPODDMmFsISIJuL9mH0tHwzREKWFd5WwRMhkcZYiTCiCYPFKLgITZ2CTsASCMDA9CPNLj
CGCW4NSrIaJz2Rq6OBlFT1MZiDlIwtW3BlwhBmMewH/DeVmlRF7KtAI3mbGpTEDnkqJUZwCkP/pB
yBRmIdh4PVR+OXTf6kZPbgi3NcdJLMUxCVlRubMRfD9RrD0y45Cddvi4cxyvBpPMQ91DvWjOYO13
tart47MaJ1MhyyHGcy2CCjtrg7j4ESGaT2zBOT2bOE6hRhH7iTUhh5NFWFUZZ0acC6/HxoQzqMzd
UUfbxqJ19sYWcZCOF982wN6/O+7Yo7qLlJO6PQbZDJktJll795325uRwpMJEot7HCix9P9B+NsXY
5qdlNJuJIm4Mbu5FWiz4FdabHjTO5S/c3BGs8QhpFyyaQMhrG/fF6ZT7CUeqYEiKoqu++rGq0U0C
EYtghJSuuJAfgaLuqeqY+y7rNdyGQs+vPVuW5xbYM7Q2pN/odugOVQhwH5nzwdU/mrz5lHpnQELB
FhxO8WCwEd4Ucf3EV12cljYWd5Xyw++Tq0YwzNEnZEEMoz9rSPWsmx5awLaZ1osYeXvuENmxgXHw
iKCsoD7b2SCBiK3xYXZgjAl0SqGq7XRGVOGfxSJlxlfxXo7yltaYH1QusCQF9/V9pRp2wYIwGy/G
PAE3zO0fUPYNR1Pz4M0Hy3hCSV/OzwvCaw6GUw84U0Fv7GBAYoRzs3uI+5Ueg9ZbH5YG9UjYeQvq
DqEtjlq/vGEd6uGuL8Ot7qIocZiMXma6yM8pUCbjRdRv+iK0+SzddTOtDU08YnAszmvGS+7d0zbq
974/KCTDB/aE/Lr+2Ndr8Sl9QCfAgETphcARJcWq5uJzZgCyKdQI2bCqJ+14LrYbeAB9GkgAE6f2
ii2gUnLsl+dGtc47W3SBzijUO5+75g4J3WUWrQtmcqLutkvbNGmoYnlUhVpwhKG4aNV8fXhG26Yd
X1IF1XePGm/0i9u6mOad63v06JWGpXYJBCoE1n0MuACHVWD0CohBLymbeo35ZNveS3T4+f+heJAl
j4Ders3EEj7F4lisKgCuuZY5Kcso65yywhZD5d858n9Scn4Z9v+D5vM/8YEetPz60uf34XeixS/8
oP+f6BjYXEMK4wyweqCmRUDjlXn7v9MznuDg+fX5twf9rr/U385oGuTfbozubC3Kv+1V9y4+1V/J
G//jj/87mQPRj2BzXDk7yOyE4TChoFP8yeYIwz8gYcLxRGI4KyM//B90Dj/6wwdNGcrlmFxNMa6u
YH/SORz3D/DR4SAF0QtEG+ACQffy7xA6fqVzgBYCnjA8Br0QTh/XlOPfmHW+wbBkqsPybQSCkUyy
AmNRNZdBrUdnHL/mgaPyWB8Ku9htG9G0ocAHImxNdePNuRTk8y+X+s9F+Fd+068Mwz9fT4S3D6k6
9F3RbyTNWWLyaWE78oYub9w4wMmTnx9ar6ozDE6iBFkKL//8d3q/cqpwCZHPE8DlFGx3XHUv+I1T
pYgvHOvUBGCpcww8mXM+y+fSViC8y6rL5bhQODyheRlF9Ryqf2V8h+X3F07NTydQCCgQMw1F+dU9
4bebwCthcEmX6H4NLLolbLUjwdHaouxw9uBcB2jeycX67rr/5+/8v/9ihLZAFAPmdsQ8/PcrmUwi
1tCDYJSgMXW8jDD4sc3g2yWkmB5iNW8UDR8Cb9iN/b/KywX36Jc3jRWMG0xgeAw6UcxCJAX/+rsh
pwwElxW/w4mWEPw5n7/t9zxFb7+Fb9ApuMR5cNG7KAv34b7ehnt5DPfsAsQ1i7I4jXMnvX79+n3D
Tu7ETie3cqfxV8D7e/9WJyhK8I0fU/pxG2Zi577JY5zTjOF/N9/nN3vbHdftcrfcB+dyjx7usl7K
U/y03M23mGLYW38Pf7pUI+AOIXe5zD9u8UM/PjT+uqQmw3VK6+wuyEwa5c4GlUU6428kcXZhLjN3
6277HMyBjdzwH80eQTXZnMYQzwcg2PU7xEUwkayf7sXb2/vlZrlxjvwY5uzkn52du7WHGWnqMOHD
T8MM+efPh/fuHhSB5JpiSC9kf/1JGOWlP3ZH0MSTKGXZ9WXAl3g3HtWuSx84vD6iFOkQSE8I9uGl
2saP6pqTlv7zpcR+5ej+eT8RVwMLBOxnWE+/3s8a5VExBk53t8luHjETPcLXc1veTd/rJSU6qTBv
GnIO24njuivzNalzL/GSbrPu6rzf4ltzlDGbr+3lYBMABOmDTeZdCdathV9JlTd5m1m86g6XXFz/
nK2XzskdQhVhYKYT8RTfCprU+Dybd06GGSVsT2yy2/3z9/nTcO6/CHA/3ycB+9NFox1jDybXHfUv
BMyBcgSITYTfLWiEoDmYI1T2qC3jXmznulJZbxvgN2X0Xbt6PP39A8LbKsOr/c/PlJ3fRDmp7chr
DYfH3iBTw05oZwbQCqYes7TQG9194c2p9Jf+8PMDMlA+KowdU2bwhLrIMEwkXKISPEb0qL35phAN
0jXxBg5xqf78IBBokaxFiUzaf3zt5/eNi/lXoVY/zad/uzLwIwNnEefa1cXztytTrGJpbC2bO5S4
B4c6Jyqq+0ZXp4h/OVo/eEWQsbq9EMcDNW59UHW0WUewuWN0H2Pqr4fG/SzhswKh4SNrxHvfx3cj
qw9eGx8N1y+mX9IC5IREfK/p/KY03/VLheZEbjBjvsR9uK2958hDdgBCZW8RzrAdh2VNirXahtCi
FmY5LSiZG1qDf1TkfXUTtCbXwG+KkuY9A0sNYHVXxHnswsmL6mMT1Ddwz0OZ190TIR7gEnqYyb8p
5Pu5qCIPFw652N412/c3ViVvIgPJCa+u03Wa6oZNie/TZHZ/uJqpY623XnBrNexGynhK/vmKvh6p
f7ltuGO4YTgBmU9RikAY/OuCjoo5sIv2CswExJKO8U+kfMb8UWK+H8Ac5H6gVU7QIvyLLePX0+dn
2YSzDxJulGaA/H9/kiBvidQyB+tNo/yv9oqiVhNS8oBD36BLDZJGQwS/xgNU5I3ytv/8Xf+eggKW
JUEqLTjZV8ci1Ia/STUHaopSmMB9HL3W31la3jc8AknPKDdxC6fbQAk0JTpA0vHQ7+u1Nuc26DeT
x48V2JvnkIp3SldxHWRDUboMH0MzqEfOZPMvhCu/XqdrfMn1lYY+KLegA18J5L/sOCJy675D/fBo
vPoN6RmwdXJdgWaSHYWq30wbJH09iqxbu39lv/nTeu2/Fgd8FhguDQWvGIvSh9/8ddf/y27nzVxG
vjb9HSIwMWSei3zAOHUDp9aBbysZ4NTxS7rn7aouvK4Q5QtmkhWdOZZirJN5NPGJ9djxER99nKj3
Glkx3+nZl1spW1BRrp+GfTXmAZ1tClJavdWufTIl7y7QDN9EI23uAAEXT1RfVj7bEzDTmFXTQ+9V
Mq2GEgQyat0MIFMD5pKY0F8hig5MEX3PyuLihhM0G4BPf66ff6td+r+grV8VFv9rR/X/IHUdzyNF
uvhfnqX/Rl8/goY/9X/tgP7xj/6ksHt/XOnrBFbOLjItsLf8Z9Pju3+Aeu3jy9jsrmEXKBL+k8NO
/rgSyyHlR+g3C2Es+Y+mB+IK6KlCEqNLYjg7cCT/Oy2P91upwq5hknjeoe2FjQicA35PUeiaouFr
iHxR3x3lfdAM68ExqtyPEiG2aLfbrO8yFOWggtjeBYVVdc8sGD7Lvvs2WXLwjX5vXMzmAtD28sEO
KBH7iQC8Ch0wrBgB6o8hELCuKet89V7Wy7xBigDwAWuB7QI/d8b5BpYP64aI4nlmUwbHI5EIxe8c
j9S7KrIOjFf91F45Cm7p3fhmueWurdNpupKBcIRGsvYf5HzoI+8AyKU8SKd6Qirbl98MyAQDD/4i
fAtHYECKOPoUQ1UB+MjBUZmEVfHdi+cdwKmLAFtpYe0r6vUDnXh5BDObZBrGubDzAHc3bk+Fj4mJ
CYd7uFgjf6HpTMbM0u3mtbvg6Pb32C+PjPUnUFyPjLr0XNfBnQGFXqxFhCls2Kc27vvN2DY3jWO7
HOOnIofg45ZD83SgsKs10u6ayQm21CNiGzc8j1qFZBfmYb6sJjCZMeT3w2eN/XmVcSqJAr2XDWkT
Q+m5EPJQlstlHOCeQft7N7b5aIZdPQIIX+W+XpZUDGQfueVpckke1eaE5hYOhyAecqA5vMH8rBke
4c6H7xzZU6w46syCPFsW96nnuB0Imt4WhLQnf/E3gS2cnV591KEUjuENiCGOksDRCV7MjFGHBPzF
1u1gNctaUfn7ahyirFHrXsCGkEtAvTxYYRG7krSswJlVxMCwTOYNxAqMM46Iiw5ElnbvmHIHduZu
DOAq2UWbum2Q5Dz2WYkWMUOYy3EYy+M8FCDONyROHIkwRdyNV8/DpBRCYJ0405hK4GO+Yl91VCiQ
i4oceWMmARkVXPOabYvGfGCDPjUxMug9haCG1mfpwNstHTHW7jHFdn2NSe5a7ZoR4ZAuse+da79B
Z7AFHUBtrBEncIOeHdXe8tDcjF6YtWp6BFE1KWAJ2C5AwXwNoqvWcOD2tvXQoA8AXS6bafR97BAS
E7V0Ewof+K4nQGme6zppDEou5u4KT98vk793SXgi/bIHTxcMFus5SWtAwRgoQVyrEzwXgl3ctQPf
2oT3XgQX43buT049lrmQ465dyJAWrsjt2pZp7QuLkUuccY1RYePzfKDlwyDaTTn0ObPFy4zBOC6F
/o540WRYqw/qO89WiPFASprZiX6sjL1LpY+lj0mkq6AWWIJH/wr3mbB+CGSxX5h3IkAtCYbErR13
/k9U0F6lCfW2Cb0bKYYta5e72AH3I7Lxqe+Wp2ps7soRgXs9eRj98m4AulgLrBZUSv4VdoxD8eg3
0IIVLSTBnd2G7trAIit+IT1AZ4g1qCre1ytYuZLxToLGMhT6rIdhtzY9xQQ+Bizt7rwGvl0ixkRp
6D+Z7vZN9Ol3JaZHqn+YPeegChDr9BUSlRJi5Ehgk7iyToMrXtrNEv6SnEIjJqc9owzJiMszcctj
UfaZ4hwXWGJN+cJ/xCdt2hqWW2UQd+K/YYkWadf6F86ALDXjGCQeNpzRcQ5eaDYFJrw3Y+OJfSiD
TdibxxFoLtgBN5OH4Zlc1LbtMRRHX8WzwnNhxBKTElPD6ily5iys63Rs45caA9HI788Ti7wsmuod
P85tFofPsXiqoiceLWtqAdgPXoVxw0zuplpj818nCEPAfln851bKrY6LTEX2o7cy1RQUwdiOdFOr
uNkpYNy5By6aLqGhWOqL22DuX1BhUlKHR6AfZ46urQchLSV4dMGxXTM/8p8CJm5ZgIcNQz48JaAz
J7bQIWgPaO6NeatZcE+hjBY+1DokvPWpeTFXxLwgGIAVpYxhIYBtjdNLZUmTDuv0qXoybEnJSUL6
5s4s0zd+xd1nFV/vX/QkZ3EXD2Cx2gIDsTDg7zOomwnl8q4f3Q1foWTxA2y5zE4vs8FnipaYOIm+
xvwn/j4HiN40YEvPrrjFVrDA4H5+Ca/Q/7RUz4qK72EZnmIxfljq36KSe8V2vpeFu++meE06cx0X
mmdXmh0ASBdBeXLPeuiGJwDnkGz4m27AKAtnB0bqIbgrI5l6zOOWQzjW353QgVahmrxkZTPEFfps
/eijmzC2nmZIYWJJnkXIWVaFnc6LZrhZZoqTCRwXr4x/zEBqN9bnBru8Z8Abq8u8YeF06sfy2zK7
r1HTHVbKt7LH+A6HG/j4MftYl+nYm+GmJi5NVoGM+wESlyTGzpCwUrwIrxk3YVnf1sQ+c9f5muCX
nMSz3lPr3Wsb1lBEsV0Rs7uZtWcK1RLvxndEn9z7Kwh+EYgz0D9DAAPytVbLEfqCa+wt2/Uz9Oo4
zlXOF5DgWZhXBlYLc+2Bc0v8T9b4t7idT9i45Klthx0k/HAgLiIMlwdzz+YB1jqOu+Jxx5YB1920
N8vXUnoPumj6VDtXntJwwdEB25gBvGALHyWJeQfXCKAY/X5TO/auk+BNzyoaNzAuvAV8feBDdFf3
aD7MaiBHnSAeWSkGXfVcfldL1CVT7NwQ2n4oPzpAyVEmVqzNGRVNi83Gwz2MGUZAqNr1Cr3YOFs0
5AjVGer+vh74q0dGWFjEMOmYBKyI4nbI11DmkTeBEYCyS5sTvHyeul79cGKCwJCxSyoocHi/5I6M
jlNUrXs+cDxbs7uldJoyUnrXhsV453p4CzGQM2uV1hjQ2Xba6wBecgg4r/Q8ZrFel4R5K7YHtZlh
SN1dp3rgt+yDkrQIvl2/1WH03XoIRkQ8QZSgk7yxDMJZMFj6Avcp9Br86B4SornBLWnflU+rI7HL
sWpwRvjxdE/A70x0w7dkiHyse4XlLMgJ6jmaUmcAzHedNi49n7bIF8AEkgfv0B92ma7ncydW2F2F
AWKEibpakcIccQJ5Z1ybpyDiezuKD3DvvFTG9XksQTD3gFylUte7kAh4SeiKZk3QPjq1e/JBMtxi
IzN5MVGQ6BYMRcseJBcQGaC1A1NkIynIfFEHoEYH9AQw3CRWYddovIOdZJFWRfkyXyetqx3JFhRQ
PxsxwQdp1S03VdBhXyyvU+gKFCYK0wDdRCn8iy6C+e/eALYg6ErDRll9wT53nMh0wk5usSXWZxaJ
d4a5FzgUsIeYr+Pf2qLe0k1mXGg9AC45G97WArPRBcoLBU2kJTRHfPyT9u09ogLf5tWefQ7LetW8
M8M0wDOo2jBPnXK/AvMv0IpkNq4hbB0HlAIFqOOuYE3ulexrICbMsS+CpdXamxknLqbJV3obeJYF
fDWn+Qauik02j7B5WK7MBOFeZnnVcRF9jBbNcrA6Hvi8gEKnj9wnh7KHlqAw5HNg1DuyZX5Yh+hJ
IV1NOtGPeaVxGl4n5t2wge5lU4UD1HMB7zGhBfyEdPccJCQKt+keikfRIiu3h+JHuUhCjIEvWthb
GcoKiMDmk5VuARQQO74epqwO7ZVtX9zPdupQJINcEsvmvV3MyfMUaNHXkf6KKDsgfHGqwIlPSaXW
DS/FrnXBW2tHAzhghWqv8D/12D8Vhdg3FvRVTgAPENhDgC6AWVyBwez4KFQ55K0lR+XbV4eBqeUQ
8PDlYh/9AjbUDXmEROEmatd7JcwRa5jjts6PXuT/HGx/V6AQaRfk0dJZDqTpdjaYj7Qi+xLup8mk
ERmOQVwO2HWEuMrcTh3UKeD6fYG2cuYCxfA6ICRkauKbMtAcjJAJDLq+BeKIBWnB+HHNGmROF+i0
bYtd4MS3/hDvtSp/FKQy24CRvMOp0jieSAoFtfPI55c2KpttBxaIcdo8kPHeoSI6uZHmW67h1dRW
4QW83S7H1UuwF23KtjkPY7BD2QXybnVlC2DXccFldzvEiNGITZvQca9UqRjUU7cKrgoZjAz62uys
0ajGsa0ebKVd+NJCV0tAUlzBiS5GBLkRcJ/HOn6fDApXZDSgwI1VxlhwGIzDoZxVzqY2TocyBTq8
oO4AbsVYqkqD/0fcdhNRaJXc2b4iaATsfDe4rSj4JFY1OUZX6EJb9UI0h7yrfo5GcayLiOTFf1B3
ZstxI0uTfiL8hi2RwG2tLG4SF1HqvoGRUjcSe2Jfnn6+ZNWxabFnJDtzN1c0kRSBAjIjIzzcPWpP
7nWQv3qa3eijk97KKTnMbTTxv1rSwFFsWq9qD5kVaGjTEF6atvg8rinjv1SM19LUpA+tyt4Y9b3e
+IO4LoWXbMeGkDh71tGvkxZfKFi7cUA5KhP73lPlZ6XEay9aDzJPBqfKh2jc1gcLrlBtrjiJB4kF
Wr6G95CkyLd6/ggs69Zq9nZYf6Nnm1L4JQBWCq0x/qgV2fPyZzAidy7TL2zX73g6fFJQwTfIElyy
8vYHWKTeWqt6Cqrvi1d8Dby2PLReefDJralgkcgscz7te6soD3m+On8qpv6it9JqHzj4dUEJ8yC2
6eLWjZxXR2lyOIf/VaaBDe6invoVxR6WEzjIF3S+8sLeBYtFARFBJM4cZpWlOx3cLqH1LVMwcMkV
CkRQlYMENq2eV6R/lCE0DluJakJuHDfZIhP5Edb7dcmwqCcF8U6x33/WI2bAUCsdoO8rNeaPgfcp
qrJmC8/aZi4KZJGlO2m9XCNYvA5sfKFR/aGygpDbqeAmspE6O277rUoUqAk2xBt/gMARWG7Kie4/
9Pa3eWrik6v9Q0WRu5beKajQXfhh83Ue0YHHzfrSSKwqPNjnRO94Wu7rzqPVJT2UVGJbR/IYVeVp
rqeHKo/hd/Xp/VrXN2ln39nCu+tJwVRQfUFk8lxq8YT88MWZnKtOqX4jsCHFVQAxzPIMjIAYOuo+
S0h6ZCYuWZA7FfvC/SOue2czdGtLsTt8y7L7smu+tKVgHI3qcgjZy4929a+RePkHnwwsnkwZr8pN
rgcY5kI523gN3K3Q87ZoQc9tr7pGPoo0p4tQi7OPaaim1z1jDqz4u+d+nQiI49o8pOOijmNSfLsp
gwiYubwbR4g1c0FxPcafVDsWJxHG1xXXacvF2+Is8FcnmdZoh9vARsyjqaZt0dyiPtn6EtpWkH5b
S0SSn4V+pfG9pd1R7aQ1HnpNTsJIoO3Qwd2C/nIq+/uuHSQzsOrHeRigNKZluROzelo8ad3YyNN2
vVjyQzOO5PrSvl+k/1zn4RevQ9RZ8gubpW2dqxy/LXpY+Of8ECsWY7Ja76F043YwTMcB03x6aTAK
IsSf41XQds+pqttDtbyKTLzKRspTPv+dFfMpA0koK/tTo4f1XqxyA7H1h8MdffXhwNLD/lY1a301
9PmPOuZThOMy3i8LciMfMp0bqGkHjy7c9Gnm7gtjkKKj2DnIHHX9okDrkIlaQeBvp3qwjg44nzdX
3HvNRomq1P27VVPCIyPR8d0+PrqI2e5GEVrXopPZTdB7ODQ4wACTm+c7P7bWbTeI/wc/lP8ru+Yn
Ds7/b9iy90tYeftavf74yRXF/P6FRyPc/wlwHbFDrEgjDH9ND+TMo7EMHPwfEDn0/sfxIY3QyIrA
ie2fQWQse8CXBS+YH4j/BkP+4MJD4xCDDrpGth3h0S8YoflzWwT6K+IjDronyA3rurwRbyrSaQw5
x6YHT4ADzj5o5im3NkU9kN9+zhIVNf0OtaiGWTHaQiD46smQMybGrGU3+Scfe2Y4s0jQvOy16HPc
To5rOvW6/hSNsFXdK8/WTtSdpjYVWXnnMXw45HhZJRTch8Bdw/TJhhvOZURuLRreTjX43SFuB7d1
7rMJqZbirJMO/0pGNeeIYs631S04FGQHsvnWA3W0rKhtnwChXTcHI8X3odg5FQLmZdNWUeebPMhB
hSX32RquhFa0F3b7Oyu1wLQ9/3f3yceyHIKU44DTwyPGPOlDa7Jc2lQjKUm+OkFSTRHwWzcG9t7G
Pkfixlk1CdaU1jDFzRuY20rrNFVuUc2HnMo3fYHYNJEPA7KFPJK+dOKK1LJ344oBu7ycbDmNVm/g
NFqdApQy7Icward5GHs87KDMO96AH7gNyijkIhPIYZLIGtVJkQwNgGKmpoL7SmwaDfY+sZikFh07
+PcIm6OmjN3xupxjndd76Fe2fPCmMgnBZKGfyh8tgqAaeXVs7q6C28ofhEVrc+lZJWNpfPQhS8qt
EAzBc6/AVWOJ7D2XHYldE/e2c7MiiR4keh4LrwOcASPBKZJUtCJ/tHRhkFCv/VTPEsnLEFPBNjEk
V/eqaVJrHG/Duah4CHkPo2G8xfQk42qN8Gkr0jl3bG6hbSA/WcdiJhGiNqLe4lfSYUj52CpzRfP2
j17S/4EA9nOz07xy6dDqhMYN2uF78sMrb/NeBEUG/Qqx1pzIk4cWap2uSf+pdXeNqoNe7V2ENst0
qgfgk/XJ6vOpz66cMhZB/hu6x8/NcW5HSCN2xocxhJwVRh9uJxWqdyHXx186OwpYGjPaZigHTjAt
FlhxgKo3PY6TKrV6sNxCgyPNSN2T9De9csfQZ37aCmYYF/w0pil7PJ2PTeAVNCgbdAePukZgW96P
LbEmM03UNPAfAArSOEBKxnosANjztcHexGpGh6XFHCR6q4d4HcyXcVqiCc71oEXvfMJ3GcuBT+Vc
jOFbjVY+ye/mOvbyu7DMneDh1y/XEOl++hAQDaAbGn4QsVh+tEdmnAqxSejly+w2ZhZSMK4ej9Ef
phqjeOV1AH3XkVV1Ndnmry/N0IuPF8cAy5DrWFowC72PMZuOiz+o1Uu+BDQnlvh5gOgvmwMgV8M7
jL3CXFymo9kDmMOUGVMSrW6MmrtqFV3l3Wt3ndkRKk3MTiVVUzj0DB22D6yLxFJtv2uVIykza2Rt
MLyDoTLhZBqVGe8RtM0i3Y3r0CCE6D6uY/RHDN181o+6AnqRR18xtA6pFxIQPzp4nABssk5ncdCA
WCKrZuN2TE8dr6FjSv5y5OmBuAP+MnBHZReaXWmlqYlJaFEDXj7+Dz6/2Y5z3lNxSRyLqCObwext
3LIXfhae/8rYYEowXtt9lvK5Zp9iXB5nrUq+GVZVYj7eXJnPnKUR+36uu4aL+zXcDvUdxQdc9pvO
m2O4IzWobfNGEKVPdai6lUi9X2mNuHqHBwSCTUentuIAbJlhDO7YOyGJOcNSwTrlQ6ahp6fHSksG
fj7ofKgC67U+B0hEMw0vb276YtZ/jE5f8Ke9peJ5f7XzsM+c2yJz6zy/ymK3Nij8arEbCLDr2POr
ky7MXYc+6njWWpaM1pM/9iaqlef7bMBaradKd+YcxQA9YQi7u7ht6RwWZPads0kHhGWYUdl0Ve09
x7nXvOFhbPGaLn8qMX6IwSdxjqhzn9TzY1naOAA09OuYqkf9PffuM15C5uWmyLqy4ms/TiHix1xO
jJwCP8CRhRvuhygYblx76YgxVewmPNJf740PzC2iHARp9h5HEEctm+NDOqMCPObXNcQmaPDTldE/
6xrhO3CJeRbcVB5ZMOb4/G6mKnP4UlfNxN1dfsVDYdwgf8nK3nrAONQc1h5GE7zFfpLt9ARCaJfd
bihauj/HSLlml+mWMY9HUWZJhzNJ7rXCf8ocHMIS3NCiTtfiCckOHcNHe8Y95nGaMzEHt41cF9tZ
0VjrRg433vkAdb1O5He1DRorj+d/OJ5t1jd+TWa1O/QKTRYUZiZmC3+0UMCLtARqvMZZAQOvz9pB
eacD+vDw8tXXy2nnzO7C/7cSnQ0R0prInhCb6qXifXA8klYBJqZJzNgiP0tsTJsyhGESv4mw7b7b
wprYuA7KRc5Yz1kHbYE19U0XXAvG6kI2K0sH7tyxFE7lBYfcic2mFtpa3d9ZQ3+kOuOTDMVL2sQ/
xDtE4g9vWqOoJCaJ/EkGqw+3oYzHhSzQrVicLsZf76kh5gFlRhE/R0WTbUJs4RwBcu1NROWVFlHq
/5enG6NEYbLDd8fFEGLIvxK9NdUuXktp+wXYeOLDr5Ac+ALaHHcRDctR6EeCb1gTr3sb1tj3qIik
Xo6zG07K+r7Y1LblXeTMg4c1ylQDH22ruBg5Xcq5Mk5eOO8wueHOCrPAPyFcJLn+zaCdD0d06MDf
jhihAPEFRrP9cRfNYrIG7TbuE/r0JgGjHhFtYPmVk9uSW1cxSnTvhJysnzQuV7bru8+/3sgfshXu
gH3sBIKFbZvNbH7+D7YWei9HYNQyPSV1lUvxdbLnGZGWFTklSz6XXj7CpQ3anndNC8e8XSlLehL7
//Y+3i1SuQHIY/hyf1hleeP6ZdA0+ukcG2kmmoDMzufYP/SxPfNapoIWCBuCXU860qvS5L2/vo0P
6QbFou0xRs1HeSGEj7Lq58eR0aJu0TF3vJDOQs4OiSGyYFnMmMu64d8BrZcuv8n8GROW37hA/+tN
cGEzdAnqnDRP4UPeuC51m9f5qp+UlQZUfwQLyXEyxhGDrHaX4ONVkF7qE3Z44/ISxw46+t88AVLn
n7Me1AyRI9hVsJ6A4Miqf34GUxHWHdxK/VSrYSb8oc03O0tlmKGEVyjICOfHMK9bvnlJYmjSV9N4
q+o4m2yU7YJy9ODkyoTs3LLJDdMh5chTvTAHgq/F+2c6/2GPRFJRoRZLDO1ggpWH0QTUF6ufn1PL
qofsUx+XfY13lsyDyD3hh+fnwY1bjSbRmGI/aN6EFZrEoZVLbbVQqPwkbR+TKDSrWNM2zpZrKqRi
pFloxUwiPGBciY0a7O/3cqyPWhwTgHqmiW9ewn82svreunY1SU4XTU3W3Y5i9ozq3LHNoeG4aQKr
OiKIiujgjt1af6kQUXLGGPdDzvjzCVjbLaQevRFN3vOzHDkXN+vjF9lPNyscRQ8Vq4NFhPPVEqLI
79HT9s58FxfC5Tjqs4TPeBBeT03DTMlypenZL3GMlD8O43iMNpgj6pFmRgijmuZtAa6KK3QWWPqL
If5w0q6pedkH6smcW1iFUNxCfc5ZJuBqYW3StZcK/yOvSvnZ6vYGTphq35xXkDhB56njVp8bK0Kx
UgYGYYsx2I2YF8WvQLIwSZHF7uI3L//BYVuzUCrOXIpJcjbzgGNvSfjTOEKl5Iilckipxh76MI0V
ZB5zecVBbzLAaiJdIBfVc8QX97yiuiowiVY/BwXnaaE54dF9ipgQioHkeymK8T4+SYxcVG7bHtaU
Z4VHZ1mh8qWVXPp5MX6bpZsvyQ1a+LTHTQYz7bjZp0NNPmLT51jzQzci0fy7ieV79u70C8/Iyuoa
oDbECsOGWFONPcWUlTAm7Q7CeMZ0E3neGiugDPGpx5BL99hwqHIMrdtyTVpMpzZJt+DyskutLFR/
l9QDLvxtSMJR9+AXdJJxbo0ik7dllb/K5KoMK9rWjK8eU2LHC13NdWyuLUh8GZKIys5IsuG2eDYM
GARa601QJ3mq70t0WNHyxI5ZaXejmvTjSB2ZOJ6a9NX1mxWRVEwpW56c836yJZ4s9p5GRylG/GW8
ms9JmuYhXF9SD+gW9kJrCoVLdXN539ismPSoOqdTvpDmr1xOZWuwTOTGKs7ikZxT6F8H7n9FzxAi
IeI4TlPbhZ/+IWg1ReNMflWrx/P5AWJAaufxieYHMc0jp5cfYDswbXwrpxG0qeXI3v71Pfzr8Ail
OTZgPmPrjdmFucd/nKVNKutsbK3xwXaHYn5Qdh3kd0tFMfFiVR61zqGKMK78HeDw/tn+USMD0QSG
54q0D9Z3FLgfeOmoosGror59VCmmlMnRKaM0yoA8XD1byBbmSXV3TqO6yN46jmpkvWcv5ou4iXJj
LfElUlYLY3CCCuTV+7IpZGiMa8xUvqsO+3TetTKTs1K61GvcQ61wimZ8TFDUA1o2ma2y6UjTpoVU
luBTMVD+UOrB/0sJXZpx6h5dUfs3NcgHpjnHNGBqAD4AaRhowP94UDlBM03I/YbHCBNKp33NZr8l
z8OReeB94yzNRTe0pulfHKt0cQ12Wfur0+5S9lv43M+GDkmLRJhK1bE7XpSm5uIXaj1PMsPwjFFF
OTXwYECH7PyHfUtlWXvdD87sT/vIagFYcday2V83EvFCme5Vn5C/nIIYvld2KMeu4WEzicicRg72
0Kn/VyMtuvU3zppyJ4nWs2p3XQrEMl3PGg+8Ym9beMGFG2fiFMIBVbmofSC9xDYmZQ+z9gDurqjw
MS89SE5fx900XTQ4dMsF582QV5t5Wcxb1j3eleaz96ljH9i7ZfDfTaA1rwIOOOlS6NihS3P7Q/KS
dXOKu+QQPXh+Oo76GxU93EQ8xhL2mslZiN4qGwVPY3Z9gyL/d1sPJBTiOFAXrG8w9o/pY90Qa5e8
DB8AmIv1hR642es0XCVLwFXFyBVJ4IkJ//V1UXQ5USTfCeIfwT6hpyCdsAN8sH2L6+JBYXDcya1N
fOwwyuoOshAO3/v1dT+MDOGBG5g7Mp84Mk2Oj3l7oVLU+dO6PoyoZVo+Y9+UXrq9pKsEKMXUnLqU
Evdy2uezFp+bgpoNTlmGKWJHietnsj3Vam6cBfIgedA3IIZwmobfpPaOib3/jE+u6zC7yLapNVCm
EKZ/jovRbJdD6nvqYY7DgSoxzJVZCH4bdOGf5AC4Ae3cDJO8L9nYgdlsq2SZs+/UfwO57qUUifUU
rXqrmBKYVfhMaPjwu1ZL86B//Ww/4Mmh61IHMcGPpxsGKKY/rOWusbNwhmn9WSzLTCAJUmVW0ex7
C//S7wdHOjUM9Rbu4JYLLn1pwmrLXbw81G9u5uOZws0gb0ByYFa1LT+C2yZN6Guw9ocKShJ7yR7Q
JeMSS3uRa3UYHs0PHVZl68uvH8IHsRMLDPGQTzUE3YOt9a+yH8eYhOLQJ9LIxupPGMIb+LWqZvw/
aKoLAx/SVx9GTOF8hnTnD5ecC89xc2D0UReTDkzhYhJr4aQrt31B5ErdBLA1Q2c2QKg74ieb3jsM
FuxXRs+VNYmDX0+5SP/+9Yd6n+z900pEGMVBybuFCmSAgw8r0V/UKsZsfLggspGuo+DT4DRLqPaM
bAzgOY+AmWi0Kkzr8uQqrdwOU+HALkwrLummhk/Tt5BBrM1I3VLUrGPgqsdVw52yMOfHdQQuet9R
um48uv8u7fBgtmGzyVIhHjzJ3mcA+dHv0VX0X0YPsRsK5fdkwZ2EAWlTX5nOQQuo8/6FYrj7Q634
BYBNSjxYZ3jmNmZnR3x4fAHlrQrsEX/qXDG28Xpoxt56WmtsR/u3y+tYl9EgUuuwmBfXQaPzKF9w
TIYTHSSFU7QHfDfN6wBhw7B2c8GSi1lxBO4GmkR1SO2kOVNu6dub+2uYObFMR+q8EC+SjUbtX2F8
VNoaPxm46WTD2FU4qWp/E/0+wiYu7ViMEQB2hZmq9fHgD4RKVl/m/cNYeWaHrjXI61uhmDxAs1Kn
5hlKp4j7U5fmxjH418vo35c3m4L5GcKUytTqP68icq00A+bXDxcoEw9ym/Mlx/yQ68MkAOrGRtzj
Look46X/5vruv25AEPUDDKhpfUXOvz6/6nG1Y8bf+BmDVVNV4TcFLeMI+3HIhq2Y4nWOdtzOSm3W
ADnwAt3VZ43smeFSU1RcajPMCA1uOBCQ+WasLQPjV+eewCWdX2ocK5/iTrS23PRokIcMh8P3q15W
VukXpsfRJkNfiqsFxzOcXyK7H7Jg1zuLhAxOjUrUSDdFWqnS+k2E/Fe4DsACPe9dmOVTAXzY0xj0
525H8/bzJURRjvi88kuz2qNcbd7yBcfMU4BhJ6sFZ/gKwX7Z/rYAMNLGf4YX5gSGrAdaRqhEffdj
x43ploVIlmJ+xsTGSnDenUuuMeVDQaiOQtbjrxfiv7BZX5oMQArfdMkiILyfV+JkiSCp4yF5Vj5z
9Lwt3toUbLhdgl6RMtYqGl8n5BXxpu/Q2tOEJtYVM46AYBSIZzUNm99tzn8xHWgO8AhMPkhv4N9H
VjcXOK7WpXpOosREksXLPY77nB4a6e85QZtoEs0P2hp4JuXM0GZg4vdzhmPNz++wh57MyQtGwWPE
H4zqukst8/bOgbJMvHJ9kciAM31cJe/isZlQc5TbrihNu/WcgDbkzuzCLljIRi99rdTrzDIPypIl
UaA6hGCouhFubVQGNOo2WtqxvG2iClUpBFKJa3bHoHm2Nsrygfq1GtKSKm6cmnecAys1dr/jlw63
Fw6WKTbnM3j369f9MRdg09NUpiFvtPKRsD/Ul0OP2V1En+DpUlmWEJLHQ53C/DpQmi5ZthGa7f27
hAg8+KeFLTyohQyOsh2bBjthL/gQ8eypLljto3vAcw5f4o3Mkgpab4zMs6EP01P6NEClaRQwDXOK
5jjZQ8pR9Sd0b+bYCTxqLfcqla1jvTkDSAPIahKC+lz6OpeW5VhT+yCfkT0+Hzu6f2zbrVJr3d61
iZwYwVlKpXzIbr1tOrHVVAxw2ArgmuK+gH6m6LFRNGE9eWmzFAmDJaKNP+qRQIQfYAsRbTCNzrcL
sFUXumqQTlYRvo9HDSbUQWLPOqHvMGfycjhzDFRwX+mQF3W9X0TpyZd8jQWHsfQtHMJhwK+wbTCA
xDbAPq4DtdD9ZPPJk91aKK2xHxB5iolqsURVfOeYE4LyAJuuqd3l8aij5X5pO7qqpE3pyvoBzlyT
/GoZ6dgvJ7tjj8zMAIlTiMN53Ru0R3Qdnn9fFxyk53oLBxJqAVz5orae/QlDIPpu+NcvxSEHwHHl
MQ1FQbCfcGdbScjWfimSfTp2nfUUTj1xqswGc2TFtoV4BbxIZcekiKcGa968YhPv2qaf5nCznjvJ
aQCUyEXEjJE3NnqLMUAYZ8iGCZKUBR//LSm9wta0BHcb2mc88zBavrabiKL3Ya2Z3NQA99WSadVC
DDp/HRRqmjdGmrjhadCw+7HMmuNiMJMrMSGX20v7uX8PEkylGHghLc60S347htrgf2fY9dKTj84N
bYtXSuTpmxgIelyxJmPmYa4NkjUOHFQdec0khnIDsNSOP86dwCSrWJ5KBhOHaACP0W53k1eP9GGy
0Mp+l25TLv68xzjJITr4tNnAcRAafzw82NpVEDhanMYabRXmiTpK6uzZkbGksVsiAb1itnkEoRN+
WFVELU6fC+MHrqaCXv5uZrRyflP3RMGdBt+7naZeg+UOTvJcFFD2EbmWCROmZNl1uN/6AX5sNMrZ
zK5gxMl1yJygAop7EfWdvRtafqaOpZtb9acML7Pu2kIuuuC/n+h0p+p0fI27fMH4V+BrDyvWaR8p
l9J63wB3Ftt2DUlMdR240ynQMFQPtRdHetdgLWJmvc8SLSRDaWbnJoqwebckqQPM1IT1hu/JhOdk
gti1UiEGo0rU0XUixi6Eb1bJW4oLtNSQYtHHaiLBE14Dzt3QImfZ0ntw/3SCKL0uZoEcKWWS0n1b
Rsx0AP94mcsZcWbfvmIj2LxYjpvfF741Iw3rfSPhcxM7xsez8hSd9duG48oNd7PwV0x8M8jbnX0L
Bmf9wFDWO9KgK3dLrNAWaRarFF14xWd1wG4osjfM9qqfA8CXTRf5A0hztN72a+xjYl7I5Ytd+Ouh
b3zctEen6D6NGOl/jj3d3iV5sh7ypRePTAzyjnFkM1wq06YVh+XGDclUZbjpy85Bp2AgKHkHKy+5
0nTkn20txB8I3NSXuOvbh8VqGWQAfn4quhY17tB0/q5Oawfgblr3wZz5HH1rNiOT7YebOkvnT7Xb
Oft1arHQyXyY/Tl2/htoWMsPHU75UwMt6HPp2/01KLu6h+iLAabVZg0KE8bp2EsRPQEbF9eMhhCf
Q3dd/E0GHWGTY9R+Yw+Z/6UQQ/sloi9zhLdhbUc0r1eiHZChzyjxEE+Xlr+BW+df+WNQPeke+QWy
qZYGxjJar4mb1rdRrdMtJHl8YvLA3U269Y6TrN0710uw9FnH9a+8jeu3JEjB8FBf7+oxZ/rWGjtv
Di0ARo+ZWROpWD6trtUzf6nTR4fW2olZQqha4nVhlkQaospqa/8zVJtw3kPUwbWH4RR7jL6XG619
xp+EYSuR0+bx32E+v0SoTvHKDcdjyTAepmwwAqnrMQQv09x+9gnAe2vOw08ikfLKWxHrbr2OD5CU
gXgOqTtJsSc8UHZ1WFevQ4mjzIYMqr5laaLmR7nHPnHxFwefZcuEuXObAES9zilDkhq3xUyV+vEk
CCcPKLIaxtCp6gUsCrvBdcxeVZWnxXZyq/lzI6ZqG+sYNR5iHby8phExTjkV1RsBFT2oyxfckmKe
IAwWlxF0rtV8Wyw5HMSqsxOW/AMxQ635Az22/mHisNmsMIGOAxRQjHa96inAMNNFOlE7eY7l9qgG
lLCznhkVlpTdH47sq3tFf3BvTeWIHdUobZyx8ynZA2+8TDh4b+ah/qpoSJ2gZH4fO+8lwEAR8lpu
fG1ljr+m2xzyQGrr5PTod28jPy4RJ8eFh3noxBSJvlTRgYm+8bhrGpcjWVkYDW3CWBNeKx/Sp+tk
OHNa1rzFAh0qsa+tPyxYlHDC29SvNtxV8SNgKsAVE7z8mxrV2p9RWVvXedaPbC5/vkt8b7oe0g6L
/QqV7I4KuPlj4uy4cRYRfKHP0jyUcWP7u0oxky9YpuDFdbqy3TEIoL2WvZDQTUkC/7JUqTCvQrZJ
Re5Cst0r0aHKm70B8Cvu9E7nKIHxQGbYVfgNi6lw63btQneLJ3wNU81ltjxaUrUG3WNNF2I/uMxb
OYwish+THGrJpgrLmA+EC5UNC+CRtN16cGhi/FV7C+EnSr1b+BBMK+LB29cTXOF96A3lM0C/2Mzz
Gr4yajr5kid2g6kwpFeEujy1JydiElc2O9AK07hlqAFTlP/0yf6vpLWoN7/zupMf9xLkZFLbARfa
AmFYFbM1iwllTBw116mbVjvAeNoLfh4z5k6nP0KNErCYw/ChxfkV6rSfXBU4bm6Lsev34LTJTbmO
+gbZ/T03/j1jXt73ZnXQmie0uercI3Y3HmZsDHvhfwkdXed+H92ncvb3zDhvD16DlmwjplQjdLSY
La1npr9p+08wOP9mzme5lZjVoxl3GFZusXd3aauLbysTeyCvibrDDraPrrQ/ts8BWCUdlzxP763E
wig56+rHqp2RNETWerKJZsdpWeIrn2tnOzn61qMKR8RIdRVhJzRnCBSPeRKqDNNZBg28NF0c0IhY
05CKErGQwRbStTFAW5AHFE4a/3GKkRSKHFmkGyVpMnxi7gmUl0sFqpuRgvgCT1xqITxweu09MoLE
9HhyAgrMmHOJFva5otZRpUOHf9/TvioihuIxjTB9kdjhk8dmkJj5FXHGvkmuTKkk33H4FVxpwHpM
D2W+bJyeHuQLfiNJ8zUWUTlj0fHOhIvWamRwSylD44pWYU/2nb1p8MbZ6ullb7sSWgaOtuO43sET
SdqrNrYsDYqd4KWyYdcF1X1WYrc7IL0WfbYfILor46/BAAfLqkwLLq6W8C8bzkB8DecSUybXz0nx
LAi606GRvq4efNRHGY7xSY3MyQJ2Sx/pRscOo5Y0Lus2jiXuLIIjmFSCV9EAJwK2zgQDdNn3TMYK
gcaaHMFwSvtUHRizzcGFID0RHfDaTPuhOBe7iJQrtRscMp0dbDV+zPwFatRmXfXCxMkuLfu/YMzk
iJ96ZXfix3+aVa4O87tJCJ1cL3bAFgtlrY9xHjPoCY+BfA1eSchkuh8yhPjHBq+q6vOFVlquCGWR
5TMJYn05V8iIjxtmtMWKx4hFktP9TbPfcP7tZTLlwixKA6rlSKyhgpxT49TGXpl+zpkVVOYYoxFI
TRR4uLSaLjyqCA+PIMDghMOvvSeXYglPFFrU9E5RGDTdG9y1xH87tLolOdIJ0FwzHT0ehbXSajwV
77yRPAFkejhjA1XhGTby0kAsyPCCf6/m6TCBB5TNUJDUwwo2FT4dV8NaurCX68k1pDplT6YraOMo
MD+c6wg9V4aZbXge838QxSatQAROVEE6kCf7DMtKVZo1iWrB5Sme7yb3Ql5edYb+O0o6/vi5PO9H
x/zZNinjqjDBJ5ydk5KjGK1T4Y9eCkomeTTMEIugf+FgNtYt04yjQLbZDXVxMwIxT3Qq9PWawCEf
UVhy+Jf7ASIl+/RMuq7gGnZQS9QcvrNUa8YE5FeAhuZWY8A/3tQSOxZ8NjgGtetA2csduNOlL8zj
qZuQ1XZs0DENpwQV/foydL7pzwR2yAPJz2qPHqs5YJXEpTpg8klKq/cvGIhJDayNg7aQrJ4gW1+g
ngKrNFHSq/BEsU6vfFNDee+g508rAM3RqdthgSl6flaN787YGLcIzlzaZ6DtvLEzT3p03VX5f1l1
rsywG4+cyMbvo194MTjIvC+fCouaelPVOnh/I1ilKuaIvb+mSw8w8aeQznvJDB/UAKOKzAvFoRvn
s9ssZ7pDj5SSzhVjc7ySR5AFKN/VjsrC9AyDWTlzdiwnWEjkPgwORhKZ0j7mVnDkLnjGThViVoTR
AUrSN5QSZulhtSKbt+Xc6RxW2UvMKFi16JTZdo3/hZah6S/3NHNs/AQyKoe7ORGMRqXBq8xnGhbU
9rSvcR7kIgGKOmqU2Y+UrTcF/Zf5ZaZ/0L3Vi42Q5aaOUsJ/EZRG89C5UqbcxUTfudvGYjU4VZQu
0cIhMDBiGdcUx35mlp2NhS+YUlYeBgQm459UbelrZWgy0zZrIyd/ZCLkAGdm9lqK565tMv+F+YoZ
g9kC2Ilo/LMqeDjHkj5oTZ8Z539OmD4prfTVEuPKpxh7G8jVGm1ghvOmaxjmaD5l45ve2ljAnXK3
5ZiaJ+oWPYHi0rzNe3joZL3vxTtKLpYkUyQNhQOCDAgcI8DKAPAuTIXLPFt2rfhzkjSWvteM+wL6
Fb0p9FsXVjaK13fk4ExJO6NAXWwLTrugKZTBCDQyvsdyqePyVbu0MoZNsQzzYmNvDyOI+bHv8egC
WWbv/4CDY26nsEDVj0sZmmEtsvKN7+Y7/qujie7E+RG1uG2UDQLKkIHLJH1ZOX+TOPQ0b05XJzwp
/0xuXN/byWeM8nxi55Fkqt6mmn1z2iM0Nue8B6DCN6fYNg3IiSFv88M5Rl+OefwlgFkjtPSMQKiZ
oLBlWALfiqjX+f/VGace/YTH6i7SMGIZAMoht0taHASfz6EMZk3GnrigoAXugutLdwZQTBvV6j9N
S2sCDf4f5heHZgKwjVGdNG+Di2wYI4oqNrfozIvZqXqkCzV8wm/exMuWOW18E5d9s30Bfgy/+LxM
gM3Mb9QYLPDlzKWBsmuOn3WiXCd+Vfid1qdsdMsZyv45EAe2tbAPVuGYBhp+jv+LszNbjhrZwvUT
KULzcFuuKk/YGOg2vblRQHdvzfOspz/fUib7NO4IOHGuCAMuqaQcVv7rHwZBH+c44+aiaJPXpcYL
3tFC7c6zhbykWwf12P7qzxtkzPt1I0kX1kCB/11FPd8UuY+FgleRe33t1hwd0P3sl7ISAA1KzZOU
Jmvf1kYm36Zm9yF3zCqbjJW+8n0Z4Kpf+52PscXSE50juH35dQkxqEAfdEyeIDVl0OuX7UPv2V8b
IRMTLdonstz4Syzbc1YNQnQIUNGzJwojcv2AMOLgGtEMJMmcYzBhAWfWL6qP/tjj3L2Yp/4O/TQG
YpcU0UNZPgB/hl2PxBW5Vv1SR/6Kf7dJiAV/gPIXJvzfADRnfiD0ZoZVMkNBgH43ufA0oxBLkTLz
8zs0ckKm2X0QZZJv3F5mOaI7Ga2+2ThpS+YxnjF/DqXVAGU7vSsCdc+ctwCHEWuTVoFJC5kn41Tw
/L4RQiFEcyQa0vGmm+Pwh19SPn7wjy2H6IVj/z5A/oQDKDdXIfpnuVL0AN2AoGspD3DtaqkAWgKf
KYKK2eN16q662rz4ex9HKAcEl+pWN/dmss3xiDBo1jbtHSA/TaeHBgYQt7YTDAr3YzR3A/vRqipx
LpsNjpTnZekQET1D6uZoek6cFNe8syb20rITiWUUkrBkkysf7mVEXOsxk/UwVhO6TufRiZ+SzFjx
nulo3Tfdl8FCKX9pUDOQ8tSh2OFb6ErHUe8/q4zAGb9B2T+G19FwSXBoYWgXxOsx1ghOzXhWptvL
qptCjKUwW313Ziq0PjjQh0xV4WYXC+NaP8Ciz4WM6S2l7EzN1MsMzeMUVscpW2mie+dWsQUGzPV5
hL2RQ4SjYz1glugXfcpwSQ8yzuRGSxx86JNaFgcEsbJR9WylfGJVclSFHVC78hnZ7K98sG4MGRhT
MZU1J4KzvkyC1kQWCR7pmhxdPhRF1w3Oc0PRh7qzzg35TIstmN9LCBXKce7AlVAC3yHV8tGzGSfw
fMeKM1RzX/tb0sPAH6mO6OqsROMaN0QA+QaIc70vFTqpo4zWTfq6h0gX3s+GQ3z1+XvnCzUX78VS
+ih8cjkUfGiOMljtiHNEooT3aHjgP955DCHzNAD7aPsp2hCztHDNN7ew+69F4QkZRpe7gDA9L5De
VjrdN/02MJD0mOlbcuSB+SEt85dj3EP/vA2jmB7DbUY/sSBo3akpx6jKZNqsdsw8CEtTJpl+rlAE
ZaZECDi4kTUeZfaaC8uJRwRs4E/mee0h8lY3am8DShciHdHHhHgHjrnXzTknBxT+hB4z+uQBW/U4
gAx0i+/1sp+ptrmneJkQo03uSh+TNug+g3Wuy6yn/6FOpEkDvY+dOk9Hnpna5PWcRtCovjtn4vza
qcbcZgXoJ04z8q25uDZmxiPTC7ZRLkJS5ctn8Kq1/K0iwJ1xMBFPxCMLFFcp3BxZdXXLz93QpdBW
VFubajHXYyNbjl6yc7W2T2Y68Zf5vBy1Q543/KT6zziZuO3ttOzOYt23R/Ud5u7ORYzWQfrziI8I
K99l6qDT5Ff1oNWQi6gMeUbqr+wZ1xB2AB4BG4CJWx4EK/02J1s2t6Qf5OWb7greRPSaHKX2wZDV
1Jko76mkarbqDRRvMvzTtkchNommg0tGi6NdBOrcAjmR0KvHunoPzhjKSze9gV2evHK59eBoquqS
W2/kEZQWLhUVq+zF+ifgA3lFmnLAgVA2aGvw0hDOcOiSZQe8ekyKbmjl+3+nEqaj7P3FOstwrddV
qpjU6mX5wC9YKigLrIXraemIvuWxXYEA+rqRXdhJ+3R/TWNofcKkoslHCXWUQNB0ZairfcBXgAYY
5SFK23cEANfB6eTZ4yxHkBIKfVe0ARztZNCa6kgqDF2ed2I3chLTKszZCgRHwWipZcndewTL0DCA
N6AazdMqL2NTwskGBJsLadJiFQbCcNGH3t0r5WSmObnT1Mr8nGDK85lyXJN7OWoYXS3O5GPzyUL+
abzTGC8QmE56bnH+ohpHESGL/3hUbAq0SZwQBPMGR7A4SIg4shveDYfRAxtSI7kyGLYcko7+/bLa
0o9Uxa7euhGXU2W65CDzL12KAIoyTDFxFVOyA9VgwPgHNGIf1FvaBFLkqSpqcMmpf61UpZ/gPcrl
JF2U/1Dk09yCjVLexHg+Kh2aXQ2cf6YEyZ4s3oorhys/r0WPdf3sjNRZubCCW/SMU7Xmmh3k9k2R
VrVw1RmxCyXR5Cif4hhd6Le66DjyByxk8noV3GVm7QGTqT1U84XNtpiJzJqLwdgHiAnpVDwHU2nu
pDSYa2RR9chxpsl7YTmoUpuewsDg8dSTc/aw3a7wqc2eeMp4kp0wWBYpYy27lEaxxucIpTzmRYzN
3Cv/n1qPjXwT/leCqOjViXJZvDUFAuBG1nd1FAjVKq8fNXSrA8IAxeKtB/4gXJpgjVN7fQqBE7FC
8ZUE27Kp5bHnp2/IHueqk/humw1jUS9AUKKlLlH4lzoAGSvEgSdEGpYHRjw5SxPqTaQa7Kwr6G0d
x98fSNl2Vh2TzqQ3hBApHuURDU7hBiWm5lMZEX4G3VCOAxrR1Ed6zmJS6+ufTLie/Bf9Zgul+WWa
ckpUw0FDmOiRt75/hU4Mfbfq0Vt/0JBLiwFzYENhXk381Qx5pHThDqrKMZAV6Qwl4sjDq9VaBV5J
FUudiHNW5hgDDsXHsbBfw2V4qli+mw8c26vtfdnBAA1P7uowyiBfikYKGn3AmNe7oxI0aCL1gAaU
xSDrOKZYFx/DtZ5I6hbv0ewKRbufkXQYycAg1etesDSyH6xhJbte55pS9vR+KxVOe9RouPjJRqXx
FFxL4VwQK0vGG6l46qjk+IuUDSSviZJBL1ZBHYtAr49LOZzWqnJrvFBY82kF3kMQF5RIfkJY5oSk
qy/I2lqqzMMNobA7kfJZXkiUJHz8uABj0nc7oGXggOmvhigi6SzLF0rIWTX7WzjAIYHZYHTCvyut
wGFewozjB18O/zw+JokM0gMcD4lrQGK+Gxbfikks3PzlAA4VLKBJtcUxiYIc6J9DaedKmdGbhOyC
9cBzlilY1bR3zuNitPzRdSxlbNTDIkUyqhvhAYGX7nxdb+9lKOjChBg6WUR3VUlpYjiV4/GZJtQh
UEhV1tRVIGuqgfQ9oCM25nCbbhy6NgAJuw/KdLd4I/l437n9Dm1hbkXVB9ZxxJ8mq7KTS9pZ7lh8
Al2WwhxulgwB0g3klVobjRHAUFTwOO+lYFZ4W6vRmZYGzqm34XgsuS40U763OjM3rnsgZAUyyuaU
wbBhcddMKz0pAvLXmFRgusw+F3EnDwaOqtR+g9vJ0bav0y1gZuJECV6uAQi1AWihTrQOyXSpyBLM
CKVTi5SGnE0FHvtwNHmFqar6wjXArvsjQgg5DNR7JudQnDAFU1gmnJfNm2aph21+JYbVWTlRhrVl
rQ+7hfyDmsmvyml/alG9rIQIRUk0RIKV7nFLnN/am9RQ+ELVdv5xLGDX+Lep7c9eiKSKxDYseAKo
V9Tu/T5NN4QVb93f6G+aeT0biB6LZ47aVnn2cce2ps8DCgo3PCOYIwseLs4ulngx4NDtPgetfxY0
ynoa8qDuHucOUhQZPCUn8ZctnSei5Le6KV9rhtF/PYO27mvpT0R4kt5MrgRg3uYDx0OdemhIU/jD
bPG5ew4sJyZJdub+YFE5uHU3t4UdGpt3GXbbvQXzS6eXtWdsXSs73szbtjGX/ZEI2PlcNLkNM6ix
A+qChOUXuokbEZ47kv8wYQG4wv9yhnR56L2ZbIbTxvnOeleTq4BBKeQu/zrS1ptOEQaKzWOYlbvZ
X90hGkk+nUIEfNnVLRcDFWjWGNOTAXsYN82wtDEcJq/ZLQiL92pi0h2EembtBHRrjcane7j3ywYL
KcwH3OloYffueoMNL76x5CrvKFZPKeuDfzaZBs65w7LQexdT4dsU2mkxB9GD1WcZ/skOWenrfp7p
WS3vy8av+q8NLnn9x2hOcY+0LFJ0rpu72TVSytK8y3L83xl7/fy+RfbY3ncgnu5TVA4NkWANpop/
hizKhHyYvp+DcRruuH2pdvhOxQVl7ezOp2FCHAgyTDbSN7/EBcOAqPg55U3gUapx7BZfZkq43ZHW
hsfGjU8dk3MnKmMKnOaLt1NeAaJNK3W4Ftco4DCwksR4BzPG9l8gyfBkTr0bbY0Dj72gQoASzJkh
2yrPvUtovdTbiag0UNRGLcsGJBamaqs2Cl0oqxLfPpairMEb6HMI0s7hQJVITRILkpYfol9bSbAU
fxNDSDDg1YEQ/0QnkBJKfUiu+pesflKbq0+xrMPxBO0V7Qjdy0CBuITMMOZBvJ3XQ1anNxwFeaoW
Kf7f3bE2O7DNbqBQy8SfGqDs7CaocgNBib3v3u/x3PVm+H4lj8UIL8VoUW5mGQHemPBZMP3+HlCT
4cQ4HoXo/85sUhytVsfqNoRN0/w2tmFMttBY+PFfCxZH0/1qzmb1YSxHt/mvam+qb7tp3GkQ74/F
iDgBZ9uSgTB7pYmxbBRIZgQ7GabGoItTeEUvmqzO2Ulj2agL1ffKjqok4UvacDgwV8nqd96Ut6H4
xELNjE0byShO+lOCvTuGNSOqmcnjODHgr2EtpE0NU128x9E33v+YKDzw6/IhUs44mRbgBRdnLHDE
+mqXdm4Zt81QZkkzfwwGPj7o7qD6WNH8mIJe+bNxw4afNpHpnAlJR3V907VznZzWyvTay9R3xNBC
msKcv6MKb57bNeogP21LklMCeGFxzSiLrt64pOVtNG7Qk/BiC6IrVi/2p8I0OvN5oFF4RjlGXuZQ
lv8pxsx7HcOW2sMOpz/ZfMb2HOzmdokjLya5dEu5KH6u4yMgIszYfm6Xv+cMDO6Oc13zMQXFfK5y
DApDTOwv0xIxEUfwZfevFvuN+jygrO5v07lc/yQzk38MsbbNbpZhar91SWv37zY4QOcAMOVT74X9
42Lm7jsEKw7ZbAvqqqvtVd2z7635tw3l9XtWt5K3nLvpFb9E5/e07Y27IGad99xmm+/s0sJoN+eQ
bX5B88WqVrbN+JkyJHkYePkEkMfN5ARYEkIPtEG//wKDxtiWSHtYH31EDggtCB5e0Q72N1oQhfdk
c8yr4TIvWICSwwoU3fcZCLnlz/5tElDpnTLaWv695+1ZgR4Wb1rIYPbwba8rGEiJ7TvmiTQmevEc
XZabzc7ck52b3RMUa7rFdUCI8znngETfrmvugyojytpylnd5nJDaYzbBl2mxsj+zFGtbmI/O+2W1
GGWRH1+j1jbhL5Xug70MRXgzgtuvJ9uM+wfLspv/sLexM8wEq/zHsNz6mibMO456v0+Vn/4Rcx7C
TmXJX2ozqq6jjQe355nr1XFW84td2elrnHn+jRcV2XUx9vhjmsPdCRbcv0HC7fXGqCXGxHVYUjMj
nc8w7Kru1qmC7K+1MaxPQzik66WYzf5PuK+YocFsBAB0U2NuT22RsLLELXG1Xb/EJzRaG51qo2if
w3Hth4s52fhiksSK7/JoZvNt4AfL1zziLHauE+zrbTcmvK1YXbKgPePJY49/3JMJ3mC6eZ+suiuv
Ux7jfIR/+z2hh7hNTiNRSvdwN6fkwrrUfAqnLcGBHrnGpaWC+7Ak2fKX3Y6kVadzSEfeIVyqP/NF
nE+OyPZfzBX5Ep3oPDRvCEGKn7hseRqSeMewc6z+LA1n837LwxnLGn6D0AaKlv9m7Jlf8Zqr4zvT
mP3p92iDzOQ9hcsaBOmF4/ce+b95IW9oLfC/miHR35YujvMFTg80UI3mxphSewLFaGLLwVUWKBhF
+Vit7wnUKMYne4GGfw89p7XuwdEK69u2jdFKDGG0hN5rMsPomE6BxWxjbbGBjKns8H+p3pumXRVs
/ExIc63OxWb40U7qS4rUNn+fFXsBk2iURteePUBXZn8v+20hgT2egqcVd1M60Q3KO+LlE1q79YxJ
yq29ZftLM/ZLcDILb3jJcgJiyhtMwlKc/zAAhWmfmzTY7za0as0NXtE1T9phg79l3SWIj2FQOi/5
VHr7L2XPP/KExXTJ9WD/oTWBZgLh5EfNh91uxLEEzfqyGWa0EiZF8llXvmJVVBWYZf4vxfZFKVf+
Ga2K+8mPF7PhIdsMTtJeUZz6VEs/XsxddztsELi9pA29H9yR8SFhWUi9tmWl9FJ3Xpu7yh5t5HCF
Z0LYSJLWyj2azpP80ZZxw3/UjT7H7Fco/4eD1mw5m/y/4wcvxlqRpHUL7nmP5sL1/S++PTn8XY7m
h3MR5iDStZlGF77bo4s0FCr5uDDf7fNEw4L/iVBt5zZC0A3jk8WwFswpn6b5lVUo39fLnMNYhN1o
uL0TnzJ1owYILV8sWG355Tgxg/KZ0PSYAUmkq8fHt/tuytfjWLGa8N6cIeKayoarxmaoj69en0RR
+XutHsTCLr5un5m7YeDe2NY4mc57fNTmbHuoIKWRUsLo9tzu0V8HLMQ+JJiP8AVql5aFe/H7IuWZ
ZUMlB+00YuuuSRPE/3q920zieoCUUNP61Z23Di1Bex7NGpxTXHpTZQYPDnDUPqd23E3Fu6RbOl7Y
jsw2M+9TRHl7/EKQfGbl12Z2y3i/ofMkPippuWDR8YG0RMf/Epeh3Erm1B5uSgVHfdQW+h0wqQb5
yNalovmoIaXILHwsSupiGdL2Ama9O84z5PoQi+OIcygWpA5xH5SGRp/I/e14ZuCKaUVQ/uJ7OQTz
yo1VvjImGgvHosHEcsQ546gsAG2IGpBv3ngNVmtqCBnoFnkxdm1Fk3GJR4rz6txgVdWnl7ZxOx6i
a7UDI3SYSqcy7oqYpk591nZCnOksM37ICE4O1jts9fBXOieTEQzJkznb+Ned+jiB9HpbbNk8EXdu
duua/kbDtKJ/YvuFx9VbTFN4Gm0w0Ui8x9OLkXmftbTk4OmHnDnM0+xsERGNWTta7wZlCon/HgLG
p3XMcXc3yKNKLontDn72Poetxz0S+9Lyq7+Yz4cg7P8q1Dxk8giImNWOi9bAxyznx/nM1TGNXMvm
ZUaX5/Z0yG3HcOjAw7uvT13drAg5ndEH6r5Rnn1gCYLhhsrGc0sny6twDmlssR+0/Ra+/quBiWGY
/LHEDB1QBcc3IrTZyr+koIHj33ZwwquYYAksYZszemOjDk5sEhRG92s7mDzd2fN8OlY4Osr1tE0q
7Bhah6sXAxrCBBCP1V0Zu3p8BP8vRRPgk/xOa9/qLqkLf7c6tfaMYV6yGAWeWkCyFJwQsFsHKU0Y
b3KOqoxZzFXKcRCXGe3z1uV1iSfbCaZbxFjO6W/HwQUvs6UdH0vLciqic9QvbnbZGfCsR0YsGc/d
HJAkgLDG5Q8qyTGsOEUES/1ZdzgSp52r9ro6XjWj0jEY9fgtKsFlasP2hxpxGAZpf0bkLuLBCHwU
9+/3tsDTFKpy0eJjWOdRBwQK7+WwV2qGlHj6R+rUtUlvNn8TKadWdA57EhvZeGNUk4AhrJ3E+rz3
fdRVjM42mkesfLSaU3sH5t7g7t0LnSjPIvmKziLyF7vbBItEcuz08dmb8ZeAM4G1DL+uLRBj+5CS
djVEIetZ+zxpVZfdIl6kXUYbmfA1jjN4uFIXdX7+n8GSc+fFHjyOXPd1gZwQhi0WFVwuYshtpHSB
18XTLwIyf1TQ4thgOjhCcx3M7QLLdkTw9g+rll50mkUSkd6MpgtAsT1U/YoVqJsC2rVCUzF+PhF/
1KxyeRuAh+EK6BJ5IHhvpuFM17epiLB71t1tTYPS0lXVe0+ySjA6VEEyqTQg+P8i9T/iWv+5KDAh
MYHzLMn1NgH432zyGKME0gbMeW3utMEAGhmkVIoZq4Fp3EzV4OTLZW4b8o4u5BMBQqYZrV7JjTs4
DHq0YsgUB/lLSjlR+aeU32O6RvRMmHcKEEDDJ5qxicZN9nVqwqSaPxZFLVuaNuLK2ID96pKwcFNT
//ypY0fytpwBXGYXdALMzTCPeauXdWkZI38dk/d1QqpMe6EcCWsCUqh72e0GDCGYF0AQstPABvUR
FaolPGrStiLnaGAHq+7tsCu8HMLBNE3vRir4+hr7Xs7vMl1WDK6dOSXq+2gzapRe9WSmEh6Dd9Zs
KcU4DVzMQfHKjCq5quYyWHEu+C/HQFofN4OBkHe7ACnJkwqnXj7En1p8Ak7FkFq0F+wRpKRyq0KQ
fTYPANdatQ5zrAewk8Nw2GJSQQ6SDme35NJyNBZTWBuacAllB1QoN1ni37M82t5wqrEq2N7ZUFTA
mkPD6NnAy7k87G/XxNmgZnOQyKYTHVlUzlfN9lJNYXNJ8Vv44EBLKj6h64QcpZS4awXiT+dCzCtl
aBdOv18nmLJNdYmUbXkxHrS/bTKGhaKL19A+KumwhqOQHUpDIKx6P2se5oX9rjnT8wBjaowiTJf1
ZJKMsRMru1dCqxhyYj37G8WTd832YFGVMGqhR6gmv2Yc9h09meJusMizC77zQUlrkxavarPnDYl5
dzVJAdH2kKvus77hoLOEhDL2oVh0D1soyzjHM+lYEewZB+6pqsuyl/ZQs8Xujcfp2CBWKOc0P733
zBof79sQSKG0r3aXunTTlsKVRgoqhYT72tTDm2rAjeBDkRVrMt3Aydgy42pngCWYHTWBkGRHOM7M
wDwB40iIjljapL+34SCk9ymu5RR2LWA1F9DkGtNwc36bHb+jHtwiOgDf5pa5zBEnMxODnpjuFukq
JnTmmpbdFsQ1N2Y17I32nX6YtoEvDtlbk9Xu45UlPWSB73dDSkD967Y5DfQ1Hf7RzW5QCCTN+zjo
sf2LFD3RCXxpsOiG1biKzQ9hC3CpPm5ZtYLqKiqCbj+xSTLE9A+684PjgLz10V2hM2lauvayKiwD
0vqdZYf7uMK3tVoo+1AQQ/NTi59JQQ3t2T1u4bFvi7thY3Dadh69xKKzd6N50XoymlkdzMGJVE3L
aM+ak5uoF0YjVgaZ6quQBxPldOSmEoxgIyzuGGsTLNn7ZcuHKkSVIA2ejXN6clQjukooVeddYYlz
abIgXfHaybzuZkBkG39CDGkt5kNn1+D/FzpTywLagA6GoeMtfVuPqKhWnJGfm6aWxiF6/GIEcfWn
qf5WHsvIwrRkPWDvb1fEYRk5lRM2uHlCJitSOKqW9TZIE1z+T5lZpcVDaxtu157Lxkzm6HnkEMqY
HDmvswzlod/Bd1qUR4exQSFgenuMRZwRVNdYQbbmuCPgS2+0XdY8mwfVSTnLalYAG5fUBBYLCk5f
ddTJSr0tk3T3NO+t6CdhmhoFMQv0x/mO3IR+evtoDHzlpO3M6X5vh/AFl0aPzCCtRlAs6+WoM6u4
ld+EIDNZFJj0YGzzQpgpBCK8u+MZbmBl9FmNqpPg4rz9hJJ15xcK6gwa0cU0JcH0QCNfiBti0MJ9
xzRamJFF3Av9Q/tD6Va3U5fWBjLor9FXF3168eTaBaTQ0+hvXUK64TCgAf5grensE6Kqp9liLLHQ
DbOl31G1ncjzzazyBVAqxRUAFswxl+cQUmb1ROiejGDHH4S1mimpANbaJobYvc3Rzfxuyxzs+OsR
YAi1XZit7RwJNarJTXaia5DhOJBEJ0Wi6rwJjiWCR+H1FOgxWAoSvi1LiOo/9BlyheLRpw6HKxNH
MFGDDx3xndwRqfTyb7ocdxXVxgD9nqubZrbzMiRFNwjRrylKhb4fTYdRhJE1NtzW+ajf16Q45Bbq
Us7FwACGLNgppnASqZBjZT8Sy4eQenzSRrJ0LjtZJpW77NymMkCXmlaf87GJUFeSXdRhbP13IlTQ
b3Em/mGw5yBZr4d7SKqY37A8ZY0ZFAuT5fl4yCz9tJnDHPB8eUf23d7nd+3KOZcMvsBHRXHjDbCA
lltf6RVaxYhPJI3jWwkegIAg2ptQdGaH+Et/Qc0SdBTVC6Re2t2KzKOXGEW40pQPvV0S/iVX9uzI
5enrFbuaFiHImIddIRIfKUCIHJZZBN/RlN6/j/l0/TIrAvisuqk0zOTAUqqGhJbPTGqD1FQDhM9S
v2iiUtajvMc9CXcEpoRGDLqCdFqWJrKmOZ4l3njwbHzYZEzzvJImsRak0V+Slm6hVsD9sG/pD7av
5ursLqJmRl0QbLi3dxOtn/BqG6F07j2lAtLVfG4nQvMHeYU+bC+HMWSlWGRaWVJi2MC2H/ilkJy1
SEYxsLM1HmLvfmDVNNcHGwdQPC3199aDSD+M7yQWOMDychQNWTeo9dfXizC59HZLtCGFmJ+fkwUr
JcoYosYSsiNtTGbv7Rn2Y3xdVPFXT97Oxr15dl41j+vYGkH5zusRYdFc9bp4+RtDHBbLcxnDh3E5
WRGX9cXlL6llFYbWzbHjDJeip9sTnOqR3HPjlFD581tgzQKlhaEl+AXjIuTX4klejZ2EAEODE9Jg
O+1VDxfhNIfBwkUY1T1ghdvE9Rg9ofbNBb+CS8cn9l4pf0RuhsEtNjRuvH51ZpoAXxZsp/limjwH
tsstYhbG7Y7OxAEb3jCVpn3yc7tof0d4ITid04eC0w37KiNXwUYUEAM/aKAoUTBg27cyKaeMDpMB
eSUW6tjPzxNvTxOwPbBDwfKHQxOnueO08Y9DZFr2PQKKxnleMraZhgkRrDkdqKM36qpxN9jLTigm
TfTcyR/VuPv5XfzrLInpYiQ2ceBfvJW33iyBmRq+awz2U3jol/TUKVJGA7TR41ybr7NUIJpEWCmN
RKoqo5/fzBujGNvCMg/nH/guFlkdeML8eK7O42bsBi+en1JvFbnWOlNlscIcJFGt2IATgOb/9ucX
/te78OiiWw5VPrC4Bcb144XtMSTJJHKnJ09tuAGiaZy6taHa5Ha4C+paYM6mCF1Zour2n9/G2+8P
sCCre2DxEDhIv/UOpN81Dwny+SdCKhRqmQr7HghbuG0c+0Wmoc/yP7+y9WPyEUZotPFpd7gYo9EV
CN6ebRFUJVg/x8a7VGlCyiDm3HMJ867tEZEe+ilNTlqVWmcKO1mPNUfGhe0Z/2a10Bp+ZQn1doja
VsCz8AAqIgsLo7dwhw/BBEO12HynT9iazTYeWkE1RJXU4Tt7T6llPKWC+cVzkpHwT7TDxrgN60gb
1Q/qH+7px5HS+8jrPZcuLn0jl5BB/Uzgs83mxy0ZO3dCmDsG5teyIEixuliEZlpfuwmD/OQm6shL
AIZOggi1izeXMEl+5Zf5FpzyI0gQNpE3PgxkegRv7tCMTYr2bnffLVUY7ulnx+vHtrjH9cPFq4f1
nAUtIPer+sPmCYHJrASVUuSMyQqv4HkNcANYLjXgSkAKYHfETSwlYiyyxMS76wu1GhJ8rdEh3SM2
xuvPn/Lb6YjrhuuFtm/jjuK5/7L8ZNWc8aaPgidNttSH5BYvEpZhJYEID8UeeUywLK298njUP78J
78f8Ho/LO7zsMGA5wmP1Xyap7GyzINLbU46Yja1m7oYm7J+iOSrj12RdDbx0RmODXvVhZ33nvRYq
xytT3kYFnmLu8xh4W1vcIpQ2YXTEY1J8TQ2L4A7n5A/WjHljOFFxZrfuRluZo0IixlYLOZogZMCz
dKMgqspmpIvRrgJdI4LGDMRfXSO+TbLOcMjYj+G7f4t8LwIJ7UGG5PcU2saQaPjIaSGUCG5giHSp
YKvG86eB2NTZNOlJ28WGgTEdhhRVesHzkTAan5Iw8jKclJw56OcLOLkzhGQyFnkKNDwXG4T5W3Pu
jDbhG6TTVN0WSjCVhIMwc0o7TVPzEniUZu3ZhJ0/jg89IdOLe+FQn5qvP3971r/GEKkYrBumB4cM
jd3bvSQIWaVhy2dPGulu1denkuF89wBMiN6HyKOljOhEKr60p1zHNaTYqfQl+OICm5l7ISb1O01a
flKUIf21K1prze/mivfPAp0z9ONfNVLf9lF9mqgYt0nfxcJ29K0FrkO6GiC22b/jbNN6xGxD3XDq
q+IG67ghPVPhIyHBh8EiCja1bKcznBXzV7PjzToY4Bvpk/7hR74VAAC/8XSbIW/3Aa22d8Fu0OoG
24wrJzkb66HC/P+qDgIT3rHn0E0OJNXrsJn7R8FEzwRaUu5V73RDURdznSrViJvLqBs7H1sb+xfQ
79sllSUA6X0UWnjZBc6/SrVi7sRGcWnfZWkesNBUnMP8L9+vXwbYNr8E0SCdt9jChe5XqRr/ur4D
jARDTkB210V38OOmU5dEMG+hlT5qB/2FBUGOVz+Ee1SWJ+qFTkmVfz6b/nUDvGaouj7Ot5T/LM8/
3oAPkuiTfDc84Gt7rB7ucd7Sm18CR1XWZY9DfHbrwbgNPv/8+vIF/7nrhvAjqUvEpZMj5r82hGJd
XBKLku0xZ3HZifqe8PJKBz/mvM9N98Zw9W0ypX4xyO23VRGVIOtohC8olSFj7s33Ljxndvaq6R8J
oEi76Tlw22Z7jao+3+91M70urMb5PFq9dLXp1sjJR9Pus9jOBQrt8okzzBBgm7vfkKgA+nPt7UrW
Zt2tp78hKzy9yYoxhC5IJECzw9YCswuKbvM7XVVhRPz8sb4xjWNvZjA5gcPqElgE+LyZxMyVzfKw
9blzGPloZTntcfcjdMdfhRu8reEwhGYKuWw7YASyq/44gGL4TivuEfnjGM1YjZwgdWdFcCKnri86
LCmK2UPPpcJIvA1s/ttEqsuMtQMUucn/xXDy3g4n3ioDKpS7oon29tCzlBC0YZ7lj4qOmh2iNlVD
Kuzp54/535djjaRlBPkuMCkE3oyiPMNvJZp37yERX89v37XI5UypPCpC+y8u+Ca9kWcMugXHhzUj
9EzCY99cchjiVVw0ugctZlJeA2uCPBWDjkUaPBLsNpeP6QYl0oJR72O+9GxPED7LK6ldsdk/4qhR
gN9piEwnfHiJKXIapR5dD/GyEh9hewB5lyhDokZevH0aS/S6fCrdE1KdA+pHer7SN2mVRJd6Qoab
dp1IYxoGpIIcBFclJdNSM2+aRTEQZJW07MeU/q53DidF+K0XgZ1ynILBA5sYX68PmTqaIbTCL2iY
K8kVqWYET6+BlUkB+b0u6udsN+GgdvSVbsj1gH+UqW7PXBui7tuDWo5hJFqIVqcnrIWL6ONHk9Qe
WNjcTvKVmKlcWT2HIfcFpIadKfCN9s+A6yyCK005VmeXUg6b3zaM24Zr2BtuMp6W3ug3/3aoSOKI
7vNuJwFNIQKmueDmgjB2QfR59RIy317Uw9LHIr3w5ziHc2bUaI1GqBuM1PZX3a0GTDvk/gfQoABJ
EB0BJw/vabP2zC2/jYmr2ch/T8QqV585QzuShxl0swhudAMOXwgJncwOZFM9AfVLunh3azdzP5So
Qmd8ToDVXOonsLP2v9SxYX7C9SNfvyqiNGyCMhtPCY+bQJEKF9AcQC47hmttifzKUKpUmAh9fW2Z
VpH/UNntEj3i1DhMv+WEFpJNA6jt7dFZFUCRWDfXV5wZh4omHHl1iYM/ieuCTuGfWH2FYkV8+AjK
73eX2WxF9aXNbJSPCqoyI8FEH0Pm+eRb2I06l6YsiOI48VfAZmORm96tVqLXgBdEesNcWb0/dgWl
I/0enfdJ4S/ldtbIr6YKIKEWtFNjn/GEHfE3XAAQ2ZNsTvfuuTdx7EG7v0/F/ruSHDkdMqS/K0R9
5Dem+Z56r0qKTUN3mv4ENrHcVzqx8/SevNaqta8YXhnba+DuqEbfY24k8mQP4TWtt8Jb9gEb43y3
hvI8qOajhqWJuxO9NK64ItfXNhMBICmDlVO5b3FGbPOGFkJAs2u/6g40q6EQ+fcKT9/5QxAWo0HD
Q8G6WhTZq1VAl4rR5rvZZ9jpVv5BDevJX5myxTFxZzysOuxw59AemgvqdxmGqkMeG4Dsd61hY6pw
MysOkQIFClKKGJhKOZjbdu6ZeDATtLifWywJAKa1F5M2x/JzTAP7CzpcbwI3LBFSwDPt4/k5KJxk
gVKmfZzrNWVb199UDbFw89FJamWRkuBpAyk11YswCo3P+FTOziVSS5duOGntlZo442EwYx6Iun5M
35XIOWa66JKVZFhB9eCL4pakJI/KV0ULqVxcw1l7yFdNzNd1pI5B+AizkQmEqqMbP7WVDfu2cby5
AjdWyLpqi/jhKqMRaTnCyFtttLOv5CvQEufJRMlZtW60WNNV8Lo2z4pAzVkOhZDYfdPJs1ro1sOo
YoHHdBathHKtMVNLkP3OSr30ycsaf0dzpxbKrI5DFtFqbTzGXdGkZgG/NjLIgjxFhosCu1O2D4v6
vMPkpHe2Lfyd0Gre7ilGRY9smQwvC763PsyqV/N9bB+r3sBTYJHXyj+1UtpHPWSFvRCf2GRlF9Ce
cqpn/F33eGhltXo1wQF3f50nX/633iV0g1d5kejlQcGZ2iFAy9u0QLGHO8O4rHHqK8sE27gs21+j
zsAxG3odR+3ppjZ68X2xlHBfiWAwxnM5DxC9Jwe9VJ24v2cuHWKZ/w02tIrpedmgxmNBjnCf/+8o
eEH3gmpVBCodtX5BppLO2thR79nHHPUXBBW9zbnBSE2zhLv0YTRCUzSHx/Sg7Jk2JT5CpUfX4cmh
zKBDovWzo1pXWlRTbFqTtD2NC+xHz2xorY/SYONEQBfpj1bpl1E0blImqJ8sZe+xqqur2g0SixxR
NAGqoFRiHBUsqLIZTzWDjywqYbEEKpWDs21lPeVGuJnvOiRX9Hf+D3PntRw3sq3pVzmhe/TAmxOn
90VZekokRbV0g6C6KXgggYR/+vmyUL2HLGmT0xFzMbFNB5usQiLtyrV+I+DlfGtwVYm/RFQ0kfwm
maE95yl8sMX6K19IqsdKmADwxoF4TJ4vYgCLmk6ZolaKYbfZM2OtxXYloCykYf+CAQ8pwTAKysza
aS5owwqKwIEPLO2DsJAtBlUqIztt5/4aC44wKjcuqcZObjtdxx122y6C9cu0DayDMd4xEjge9zj4
sgOcJ7XZgTnEuHwug3VUQwKIqdMVljbvcigBTISFR3nckI+B43GiL4wjI5tUbHEsCiJwBLf5eBc9
Khsd4RuBhsseGmeLItsxxu2WoOoILDJNS2FcUDVRBGK8htSus+hjOaXpEGhhKq/2WaD+HRNmlm48
3rcUPVtUMxezjmaBw4Ym98ZqlRpI0uHXeGC8HQEPRw1v+/iNxId8I8poKgtbLAzrIyBpkU6CM6io
XjpHAa2SFEZZy8t5tDDQtIMKWbzsTkvw1Czh4VG76FhujJbi7qLOuJQbj9NzoZYukgnuEpAu6SS5
RLYgnF3s3PsYAi64TmAw9CSbPNmp8xRZGxZ6ovnKpnaZzUfVgnRZc6mCUiuJsN4CRdpIAEveud+W
dZVAiwpd+3uxDHZ1UDBqU2z6sNaLAbZ9slxdVXmtPopk/xBGfelUeBEoB7rc9xQGiSuAqnIvMBIt
PXCVnaUOSi6oyEGvobBhovRmE02vj4XfSToIwe6SEN8XOJeLPiCVdBVUpwtSyyC8YPxriUJF9VEf
EssA6rQo67mLitfSScc1BkB/brqN7ydz7p4f0yJaNLSZsY5gvsXuqk77Q1qbUzKDiNezGUFD0qke
UhpekHRW7igAG89BvGHlTVGOnt+x0X/z/EdNzUWDI5mZc+zko/UQJ3RV22uFcYrHG7ngVlCtR/Zn
yyVkrMTGhuAs069vX+9OsyGBb3o4MlAfc3wMVk/TgbPjjlUSlflFkQtg4EeB1qMqzbTUzI5aM//o
wRagR8gj1OiocVAmO0365ZnV1n41xxdpHtf+94mbggedQGAJijVirY1FuS1RWWCbf/vBhwTTiwQQ
iXgutL5NhY76CiYSJ1YlmuZbDd8en5XDJHz7nPRn60YXAaangMWpq3eev4eI3BiAN+Yulnm5tpPJ
wl7V5UxtzKvsoLbX6oUPfRHRgm4QH99u5CkSFvgrilQG1we0T/SfPXgnIBaeJ3prf0SoLRi48ehf
3qQqMav7o8i1HYQqEXspqnW+59+PbS+E2Ff5CIJuZSJ5oN03VaJV0RqkFqjmVcE0sIqtvRjH13GR
59CjklwrwcM6DbLGq5hI1Yq3BYLVlAeW1eIccveH1/xff47/HT1XR16P/Nf/8POflUDvJYrbkx//
9VAV/Pd/1Gf+/TevP/Gv6+TPppIojr75V/vn6uapeJanf/Tqm3n6sXWbp/bp1Q/bUhnbf+qem+nu
GR5Ge2gF76H+8v/2l//1fPiWh0k8//7hT7yYW/VtUVKVH46/Ov/r9w8B9aF/05/U1x9/p9r/+4d9
8/xc5k/lX6cfeX6S7e8fNMP4DYKXbWLmi0iRTkL3w3+hAq5+5Zm/oWpFloaLo6fyZKz3smra+PcP
vvUbOW9kVuFVOGTZdX4lK4xIfv/gBL+BHcDLJXBtFobnfPj71V8N4f8Z0pdUrdP0HCl81pT6HvhQ
ULVOEoEVggMYt6QDCuFd3cFP8kdFv2u7BOE5U0YW2sRTAbke2oUc/PB8QHSxfoS/XYibF912bNrL
ppz4/YFux5UIcB7N0Km6oWTwOlXoOU6K34FnXNdm5JrpFgBITKmoTQbtc1ugb0BFp5JRsiGUAV+4
j4AGpl8SlsCDMp/C5LYtMnjaPrmKPYa3lv9JamUyv1MT+KnLIORR/yAdDazbYSN+3cx+1L1wdKz8
WjP1PFopEtF4PULaHL5UNn6hm8JIonQ/NGbUrFBmUwadXK2rd1KZv2oG2VtGDtoLHXbSW9ZUV9Po
5/l1QTK+/N5YfR/v2CrSbMWlo/J2AElGt9k0ZSSCy1Tv8/YiAgvrf39n2E5rVGTlXQ4mB4Cr7dCW
k/4I0zZFlGIILgqqoLFx4VZt1rL5dkWgXwogX+ZDmxBVrUg6g1hGOyAT56nphijElfp09c+bAz3O
IdigjGvppwnQMcBlbEgt70LddMtPXWQhiF/1yOKTnh8xALF3hNZZNHKb9AARwUsBBgPyEaed7FMl
U2s6e7tJqgNeHGHIa3JiWi6FnABTPhba6wmTW1MyjJBXzjtX5hUI3ahuon3aRg4y9TJKPcEFe5Em
CTqnSH84LRCmbPV2K8zTqjabD3WsgHI2RAqQAicTpiXeB7NpzOfhFBDGfvMa9K6bK0eXQH5gQWoJ
Zh2mjmhGgtxUOlfhOrYDEdurCeR0G66yjqvaD90eHX1dTvjwTOsBn/XKXPdaFEfT1hxBq15GLRa1
T/E4+hLFfGpb04oKdZ09IS6vCsJBgDTzU9jb/H/biaj1N2+/6Ym9maprULawLQTTYG8DJTh5U81J
KdQkQ7g7Gk15BM/cJ7mFZbSykEap5es5qnvURzxuARDwu7ol2buzkyYoNbjxTcsLv92sk2lAIQmE
D5AvKoZscZwJr6eBcKxk6iqz3xVt2mY7jUuuuNCMOUJ/PY7cG/IVVrGyo1jz97XfldF7K+OkGkED
8JvV9QPkB9ft0yAOtC8uJ5w/O0Orjfaau3Nuroppcv6yzUHPr2Mrle3HJkHBYYWQSvsYR5nQV7LM
U+e8LYxuuIpkkYg9Zbp8Sje5Ps5fZ5mP8zvVqZMw18KQEmKRzaFJyZUlo7a+F/Vez0cLBRfQFty1
5vo7Q2aYaUBqkPK6LNr8viTWGt9ZpD9NGp8SjekbnDseM+enUmubW6PSNux2XTXr/k2vzwnOG2mm
Obd2LId5RwdU0X3vd3Z95jUg5K/rxrHlConz0DbfmSwnPqpspqDhqLHbuLa5DjVI1Ucv+oAC4pAN
Vi53QMSDWx/DVGPbwUcuzucCi4w9hZH+kyvmpjkr0GpauziIfipS7n3r2Pfmr0ORhe5zgDzXtSmh
8mxtNzfw28JC1F7BTLRGzIM8zGWsKGm1f3Y2qcbDFqXIFgDican9vW68MdX2EFSy2eGx5fefsmFM
vRAm62iReR5b83Ge3Hm87QVGGD+Gvqla1J585/ntBffT3YFmsPqZ8UAKfXaak2bYrY0SCOt8l6Bt
djFmlvGpG+D3rSGPo7oDlXvwjG2Oe524ovqQRpeOTeJvE4zhOO6LWgvtH2RIJDiZd1p2uhRpGSJ9
wBpM3UGp3DrZCxTiMDUDV+xik0z9BXmGwVtHOfXiDYKPothoTjtZ+7yOy26NywJGXa0DuHeXp3bu
PWD9FI4RJZpJ3OeUI5zbESBddsvMLuQ7lMdDW14cX2ow2bCAXhFueuTcTtra4QU3ea3f7YT0is+t
15E/nvIGK77YkCK7KAyjg6gAXKRbzeHgrC13MqIzU3S18cWbLCRvC1wmoJsAL9uREoh33mB04zYK
jWJt2/Vcoo2DMyqI+tl7yiY3GS/GQvR3GETVwbZO/A6JJgSiLpKkRB5n1SOAmV4H4B1ks2rGqL73
LER0Vq6weYJXVnzKSK25fQeOo+bLSU8ARwQkSX2D/54CdyPil0b4KBCNxjwln3RsZ9JV3ja189Fi
8GqKiE5ypYRoP789X375YFChLnUG0HHqQvJyM2j9ClBeb8H/h/Q2bAJH1nsncKN4pxdl3V0Akgbu
n0ujbW/ffvJJlKkG3wcU6oOFcBxSAGoiv9iGPKQJQuwUul2BA/J4j6eU9yUYm+J5Jo0TfMV8LTI3
7SgyY1NwFM94RjR59s5y+cXrE66QeXdhvupcpF43orLyyNYwG9zliV7LXd2NRrfWHCNFQsMxouGT
AMSyIbUbRe+cRL96ssO9TZ1EOn1/EkkY9SgG3xctVE+jc5E7CYvwh2RNrxM54KFKhhYB/q2g3PTe
eXSCQFE9zwUP7hkJFx3u6ckBAJGsK8cpQJnQ6Qp9E7lyVPcfI7hoBCC7QNdSYzMD8K52EWZ/+V72
mluuOSxDeYk0CZ3z9lT4VV+g3xxwMUMCwDgdBUyIBHmYQbIPVKVzRWFLPOd+EVzVJiXG574Z3YvZ
H+PundE/jZt8dUMNAIUfMJk/wVpnUeoCNoDcOUi9+ZtpLP2HRpjyYRC1Vq+zoRbYBqLHOWPs5Wrp
9u3XPr2WMhAKBkRcwAIwiSdV+14sgWQ2ksaE+7XDWC9Hiy4q637bZ17ibex0ztaGnukUfVNToIVc
+452W41AyBHznIcLi33otm/RXF6FWd1ItBNl7+7ebuLPI6O6h+owwBaff5y0sGv8DrZTTAuTZBo3
Web60x9U7rTzAK6p/AOfJSshZdo37wzNr/qGqzoIIo/9gQzGycq0i9jrgmludsIa6ocO95Zpg/Of
Fa5xA3fzTWmX45csaC1JmS13L7vALa9cIzI/6QUUoWg1GZT5rhy8Wp7Mrg/9dw6vX0R1WLZbqmXE
u9xPTw4vuFkzFbKw3rUolP5JmixtwKQAbtlO4LDcNVji9GvCwN9Zk5Ge55gY9Gt46HP9Tlf9vJHi
vEsW0HDJALGFnzTEbPFCFKJodlHgxhpzucAMB0dOUzsv0btLNtOAEhWeB6kcxEVkhvEWCZvIunt7
qhjqqHh9hhFRgiblHqpmy+m2Eoh0cupAQ+vBreZiU2edNW/TPg/xowqK3t94UBW/V/VQeCsNh+Cv
oGm0cDfleXmdodKf7pnz5eehQNfwvS1P9cFJ21AX0bE+IuXr/aSuEFdFRwl+rndEI661RY4qv9L0
CQsoXY8uCS3Q8WrT8rNW+ZPYOMBPzVWUOiXeQEPx3CT1lLyz552CifE8YO8xqAMTiduk40524VHv
KwwH6S5Ed61mNcgKPkggcWoAshm5mNr69r7L3eS7P+TjNSKr2Gm5rs71vSQh6xPCtXRfz+Zcr6sR
KNMKTty0bSlsAzMqCn3XdWYQvtfun04PDkps7tVIuxCxTrNDJnXelPMg39mDi4AJ0rNDkXxejMPY
Syfvrh2xUvyrtaIye2qG1I8/lhY8w6+4PLWI41AepKz7zuT7uVXE4UDiIN2wKK3T1BlVQaFZbpHs
pF5VGDCPMu+4Z2tm7Se3JuJB7kXXSU3jdJ+ICx/zavb6u3nokEnYekWF+8JutG1UzN5u2KFw8mrm
kVDlpIWYxWijTXeyj5UUjnvP1sMtmgwNvDqLGx2ZTyvqswETI69H6rIyIRFj/QsEI3sqdXMge7BA
uDrh8K9SXZDRSDM9u+Fzo3MmkONvrwQeMfbFZHO1wFgL17jxzA5kqv/lun7No2rpKw3kt1/opxPB
NyxyDMAt4bqj+HVyIqDFn5C81QNE8fl6vL47vbrUWrwSt3j6NQkCxSHKeevOw8bx8u1nU/h4vY7B
qAKYZb812GYIGE5rNqHZjBabSbqfBIY3we2YyZnOCgZN6b2m3LEqbT0i9tOP37Astr3+HDOmGd/P
aU7LW7ce3PbrcMgZYVxBzgm9sIF5YnSxKhl3SV6N/lrTx0hPz3Sk68Zurzt6p4kzM2PvfhzLsUp/
WJ7Q8ocINXHna1pzHocrsqTuPf6PburTAL2e/LVRcBUL73GAhPm4XpSQrYknVHgP5ArwKOc0CINt
kVYNBsVuBnkyX2d2k2IyDvdVcX2GotJrsUMIps6Dvd6lGR+fJqiS/ob9Uj0aOGDCT35ZhxL1Xy9Q
k8ngXkUtPwlwUH5KIRmTnwLGpnJiY2pHJAstZNqobUepJpgsZPBLd7yDoeMOI5BJvZ++oZcytV+M
CgZweWG7JJfYxPuSn7cjHi4hPsC9ho/bGiaHicAKO7ltrweM4niNAmkCdbmMtUxiA5+F9Nym60Ge
5GuRudK9aUBrqn/H9c5wzvyiCOR8ntnt7EU7j84e81sNm6LB+qQF6Czp+yMhVrg2PlX1SrMd4ajx
SbjZXQ7Atcrmo270RM83x9YmNRPJ2M3z6JGDS8fOceKVy70bAdC5c0HChBOpFm8Nq8nQKB2jLsbq
DJvK4JWZRjniwKgUkmN0kqCXGthLk6vpLgJrE3UXOAZZTDwwRwFdP1pIlQTbo2oFAvVzx40f8bec
0jsgiUdSBpIVnrki/RFEi6DKce1XA/LI6ww0IV0SlrVawMefqmnu6SAPXdwDdqUOqkczMnPnzpdo
8D4C72naG0Qsox8upQH5GQvSQTwlPXJmV9Dviw66aVN3oQ4sCgO7Dop+EDOWXaaph44x4BgLsYPS
e7Jrp8ZzFXkxXmusJzVaTZexkxt5qTufXZPE604kUz9sOhSzu0dUX1OanC8tj23yt08evNsJGGaa
EXJ8EiZ8+2Dfarohw1XazZQIN8bo+ayKttLVPm23EYmjle9HtXsTBFhbW+fmgDe9RhQewXW90O0y
aPNrswpCa4WWZiPRBqZkWV1OLWIqyQoq/yA/gvnGnXmbJHrr6zhv9vN4hcxDi5o4mT9EJrAmcrR+
HzWg0ysGjmQv7OKSk+VhmMAxPBqNgSBW0lbsQCuJju44rjxzrqxvcwVGol2nrCWC3hFoWTavU9EP
RXfBZYl33Hl1gp/RRuf21d/pOdrdnNZODdpBAJigr4HAMQ9M3VZ/ZtdMHjI1tlMZ4qNvJDNTEFNP
l39p2MgBWtvERchXu8m9AOfPGUVueikpXc8+Q9O0ZbJ5Tqb00wFnqH9k/VjSnVILsvTHssqstlcf
srk8s27NOUj75H62BkMLwFeWyuQed0La6cTJxFphi1GDnthho7a1Cijmj7SBK/yHoYVNfRbMtt1/
w33Kwcg0RgcgOEvRMgnvyp4qM6p1B6hULkDKP+vwAB3mURSpdTE6gr0zopCAMGyStW6PKn3Rq9Nu
iHyARB2uTNYnFNSb5FGYnZ7tjZqksb+CCglOCCu6akrv2QH74A5fLpQgySbjOJeuYsLd6iqsuQPV
6+M4zTiSshEenVmKsefAX14Y/VcPn2onMYbgGlvDmvpfbovuTw/YZvelyaLEwwvDGigMIvZbIrLo
15WYy60xiE5sbRxdtb8QZau1awPKdVbuKBv6zadWBnl65qLTHyNJqXUVEsHdrF1mbRf18cbPU6s4
AwojgpuGtCu1LAw88IZtck0b0BMXSRg92lGjUMloUpCoPS4JC/Thv2sa9F9pasizmdH4GUUUlMFX
c9w0VbYxp0ato6HtcAqvgxrqHkq9kar5oAGijkq/943pskU4I3uycHFnGo5lVzvnUSadqd9h+1wE
d3BOJR+l9IKuxBlZelXXQO41o0MLp62cfB1iNFt0bCxz65JK9urqyur6JLliwpb1eTM2hrEyjJzM
DTLsle9foNnks6CRr6bqi1kr5vKIqcnW5JizOIs0bVMGtgSWdjzYCC6QjtzHwpKRJE3ZGPHHvMYM
4/s8S3VeH2Ml2wjVdn08y7M8VbjBEndOtbimSUkVsfZVheh4/KZxpQKF4yFhhg50o3Vj2CpcWgIv
9GLUedVjhMjHvNZVm3jRUWIPUXEy1FmcYsnKiioHqc5PRE8Thitvw1R1le2ppX889SrLTMJuTX03
TMy/a3WuBvmy2nju2AQaRoKD6a11en0eV85SJMrL4fDNGH7T7QEa3Hxl5EwGw1j6vkZfprlOENMW
A0BRpBJyxmnduClLFlX2WEZ3kx7OefM51cJac9doOlT1LjaqDAv1xpYDq7JG05vd1l7iUurjSiQG
YG1Q4s3JGvStizTk5+qybeuGDWLESI4PQHxQ8YDeOhS91nooVUxxFHnJvELNG+IaRedO0OzSEDs1
s0Mpb3kC/n2ljQ/GRNJB3xZJrg5QJyqyTIeAOoqImyG6/YxLUTuwOD7jOaaJ/LFpOrVZBSFyIOk3
NEVVr9ezB+YEVXG4IxUMGGeeBkT/usL0G/bGvlXT3KoMJSYlgdIzLyoLXpRxc4Q26Xgq8hZE1Dkd
iT6Ua58JHaKW8dGsc7hZT3NZW41xC0MjoyuqpHfwHEYyHD/RFpXtVif2Q8Da6A89Vcaeen6cYyL+
LdFcpYd7DAuMJEva7wIhru7zpFkWixG3uFYlqnOupGu7aNU2DJElUY0WtooJLYWQaPEQsUGZ3iRp
zLGfdBWyiWctMHGG4xh7JGZT8fdYbKiXxGGeiPh+aGq3v2v8GsGMiz5Aahjrglx9YdiguFJdOl1X
sYhAE2gjoRWWatJ0qaizYeCtMa1MC+8Lc40WmCpeJmgx07TjV3gFwS5CWgKZ5OTGgYTLX06xLFgi
Wh1XfI1RJYgkbCorrZv+ulrmM7KbaugitMLVubQAQqC8uDTLKiziAAyJD48DDcFXZqQ+KJeA5SvT
H41EU93cEOEDplUzRL1mmoNGnzdD2mXmJVhnmUB105NML7aapXkRvGkgi49erzXlH0GMN9+zF/C8
dWeUut3uA0+K8g8MeNG8JluSoT+OE0nRiP7MAGHFGxe5A6mhsYk8NymlnuxLGut1gw1ukcxgXOL6
YFOXSExtP+JyNE9fUDC10GbvMPhqMLhvMjiFm75mZKzrGCvzSa6ywKkQPJ+rSeu7LRPaj/PPYzQh
s/u5mJuidteYe+EygGtMOHoB9BVcNbf1SJEJZ24AI2h8ZjkT6iPf65C6iNvcLP/CK7Fv0c+JzTlE
bL2VmWdctb1fpeLOB5Sj57sAYr/T3tp4ofndXvTIYbPZJZHzyTBIWLVnWSDV8/VIYfi3tVapn+zc
EPZZCEO70LaFaXbFrZB9ovtnIzwgOV/43tSWFvV4TNKM7SzxAwrXNRbDtbGjNhhOnJFlWqVnI1LX
tC2uS5AJySoYZ4PqT2HFQNL/ZuoPTG+146XApO/CJWo+btkiMTER3hDbaDk78VGkoUf0AWd4P53S
JymFA7C8CCVCaNuW61Bxjx2J0IHTZzlg0dgBkPsFQRewpquhyz23XXUBRvbTdQuC3AV1D6i7WKOi
5gh97WNj3Ppf/Nlg3rhJ2EiTwrqRIG/vdCpchdmprm3Wcsilyo86X5vpNPEK1vInpR7ZUGxkAc05
31CKVZcyLiCSLWO5mzpNqb7Lljqoh6Z0WL0pOqbz+DEMR2UBhTAZRzoThWByPlxP0iA9nAs5n7mE
S6TOemsiLWLhd6BuuqYdqdPbZVvrkk0AZ6IadyR+wzS5OW4XgDBKToQOa3k2CgK/EOzjuqKKGTdX
6EKjW37HPTHsjZWbYbOMOoGB6h3yQF6vtvZJom87IbMGKQ9Klw/V6gf7lcfOHg+OGbbfwsl183aD
UdkhJg0L1S1HvATaolyzrMhXGx4UIY8zA7ombxiITkGEzVIosEhaoB7Z77LOTpvszHVFPPn7AFTZ
iCmaXtafrNaqTca6o9vYNZg16IBnJucqInJUqo/HOJjSkT1ycqDZ0C/LNQY3rMio4Ri6stw00u/j
NRWilp0NUXlm2XqOg5lPWRUgrjNz2ZYT4lYuSEvgjBwZKZtGsxQgp8R5l/2sWLa8Ns4D4pnj4Xqk
j2SIWObJCnEMMipYqh04fWKJfJIWKGqFg4SuQgUTdVI21XYJ16OwUNfBimqNulBM8Euo11sq1WCM
CvS597uk44DwpaECLR3xgaba5okWxJcDur2T+W3SgnGY9w4dPA4bZogf3Ot23VbRpoTCHD3DNGjD
e6Q+6+xsTmINce4+1XoLp3jmT2FjNlbb0xphAGE0Z6ToMv+ZNIH+UFdhPX6LB0vhoBCQ1NO9jZm2
QDwqCqdHEWbFsJ7d2Zr3kWit+YHQaq61vUQte0wukBwz6mTTZNWcPY41XOavJuIx6PL2MUJgJJcB
+ctVZKDXKFZQ2brqLinq2cVjJ7cS/4y8t5ZwkM3TlG3barSfjDAfzXOtbOv0e9qaBtUEnG/2aAEG
dXmBv3fvns9tr/X3BRW5EL3RRK1LWWItHuyVn2f0I5z7NAo2iNaV2cYGsuJyZ8kzoWT32bGQ1ywE
XkAbjkk7TK7V1Szc68bYliU5MnqO4BGxFIlIRKIbyGTFtZy/H29cxyibMEBFPUuSYLmvaBZKb2xz
XcytMgoEAbyHUaaG5UfVAaBbx6L0mJSY96iLesT7Vptl/uMYpr4NqSy1qsZpJt04kD1ieiSAL7On
5cqdhbMKNY9x7nFJeE6vwuoaihazVgOorX8lbYDnSD8lGDFOthr33Wz5YpgwtungBK7wQhh6nL9N
/MRhJbb9MRxRoXWSIjRSbWQ2N+kVRBw/vcUyJe4E8oV6VVx4/Qy3YDNFo9oyjkwPjQsCjw9sMbL4
s6oI1WUm1LlKijozakLQzsBPHCgAI1wpS5KQNZMlnRH9YF/K2bpmMRnBNquR3ASoX41D/sCSwqx5
BdSx0ZGFc0CKnIfItQ83DKAYbqKs8mcXUUlr1kmfuPWsb0FfjvLZCoJOPhNLdOn32EfM5hE3Bp1p
KJupTb+3KTRKXDY8sD2IoXhuY3eYQunqPoW9jsI9zdhQTd8EZFTaOypvu+cUCEkCQ1ZC1uKyjrA1
w6VHo9q/K9HrBrP8kDzyqOVXDdApEI7pKtOE6o6yHnU20oaIgdioThx+6KXfuDf4NKuTYDTMkqE6
7mGsOJ/0BGR4iwgnwTwID+jMCYN0ZTiNlhcfIcLVDJi7nEOdjlZ9juH1IZxvdEvdNsLJU7LoAdZE
86OjmSyKjWBJ2PPm70NaJZ3o9ipTcyAzHNIg7mB2brOf4AMn8FOZOuYVlBA1+RLUbIjzio6IOlyZ
Ek/gZF+7QqLPHlLZq+r16Fl9l24wsgmZmOMRPEgSOA/IeeA0624q3LKCAKG4IBPBZlpyAIVekjFB
f4lLtFaPrJ+wVMJh68DA4gcuS9/rX2aRQJoGaCncGy8RJt2GGWY0PCD93PUPxzNVL8UheToA9MTh
B9Oc6XtoR7XRbS3AXKrToqmjrwfqIrw2IbfqpjAeNXZmTWeVVys+KsWaI1Cdmo1hTi2npmWTDF57
mlnQGXrSGLJdSVzHunI7BlaoST7QQVe/PEIbKcYexKAadsmJrXLJ5ZGHJXJoW08t++NlMepDyZWi
6FxcpldcK/3R2SR1jx0QC3RykYJFX9cnTJ6mkO2kkQ7krBUgGDJiZ4kJuR6SZ2u5TrsiNepHJtKH
qfpH6Ve0iWRejYEmcyguGLoGAAevEGmuCvALdEm5rFSW+gGjO/iq14mX9EVbr6clo5bgemZd0e+V
uMlb8n3P+JlFOrGXMc43dmwOqIyipYKv65dDReH/NfHgP1EKXnEV/iM74f9D4oECrv5n4sHqOU/m
55esA/X3R9aB7/1G9UdhF8AdE76YAHeOrAM/+M00IWgHOhh2sF385kg6MHw+xB0vQPzEUaozVDuP
pAPD+Y2SLM5XSCoFHupi/4R0wBNe1nkRP+QLQGZTAeS7dO+kOtWZSUSZXJckm+NzP/bRfGwuonr+
Z7CI5TEG8EiIQ+D0D6XwF8CNaa4DfAMnue807bJqdaQRvofWX9ZIfsrO3ql6nQI2l6c5QAx4lKoW
q8L7i6dlvJIBVEru/ca7ieB8rJN6+CPR4EkhNhKsG1tsx0yvOTaMTUO5lfrsNyMsQLMmCGrH52Nz
Z2M/uqPg810Pggd8Tx9fzI+PSz3zFcNCdeyLMufSRh/hR+SM0DjzVOHuRRuNwYISSpJgHwb4eCEB
s7aE5a8E9IINeY372KgfasM8I9N2J9BaX82aoIKTjh/Z9a50czxn/5Ir4eTqFl11K4hf7wzaaSn2
0Ebm2KFITJnYUaXNF21UafYZIqPcg2fu8FGdKPs1uz6N0xWFugvSWn/YY7vy0cxGHnO8jmIbU4va
249kbfG1d/CS6r6SePg2lOX9HJVnVUW2ztPD9wT3TiAdS0stNYNZaShFqWr3i5ZqisCDdKfEstsu
9qKYJBWNMFpZ4FqyKvDObNcgb9CUPf5u+ubtsVRDdTqUgasDrwUyofwoXj9c73zhZqGQ+5zcWemG
rCPt69uPOF2mjo6RDagnFFSRFES+5vUjQAZiFAAmfF/o/mU3ybPEIddfue/h0lVx/eWrHJ4DqswC
qAuJxD+ZlW7LNT4tY7lvguY5Kn1xLQEyoVGQI9BWePk+Qw0Zv8kcHYgkIo+YNu+gYlw2tp+agIWB
zvYHUIj/vH5Vp8CVDlWPZp+RZLnKEnwrGhCogDqmadeSLdDgzgzTl0QkGo6cofE1yhx7BXzBv9Kd
TCBCXuTJcy+4ZmwDD3Nqp7DG83lyhzOCNSxcEF+U38YmvA7r4EbUXnHtcHnbG1l/PuMvtYltQ4UT
BItI5+8BG96C6er2qPvrmyHybvus2qHPEH6uqtZYgVW+AhNmndEMIDII800A1XehMUYPdqvb69FP
Y/LbqLDbYXVL/OZt7SRFpypL0/XQeCQ29PhqyLR8CyngvCWZyW1A50rtRWsyXtoXSh3ZTg+iElON
8btdQA4xXFBkIcKFbn9mmYO5tfo2uHKCePv2xLNOcCKwNshWACOgpqvwK6czDxyQj0aSbEDPgIMy
0zjjBjfEa7aGO49dqxySuzYOCDxHfyw3CPB3e69sYIdiWvWMbMxj11nDLfa9KCkys9f2XHh7WeA8
q1PDWk99dA1rdwVXmw2ZV9a+jA2/FE1EfF4b0bcoxdU0SbszDhFnE1k14ELd//H2e/5qgTke+E4b
6AmjdYI6mSJ9dOBPNGwgUvucA8S/jmb5UHf589sPOt33D/3J0Y1iMv+DM/h6eg/oRDWQC3G+1vPs
rKxnEDb+mGvTqtPZtXKoYtte5l9T5sE7mJ9fvSNELBu8KFgUlvfrR+sWBTjRimYvucc+A3a5jt3R
+BrOZfLOk04wL2rSwIjWiTDZV8lYnDwpnKXT5noo9nPpfXS6Gvp+bt9HhBmkND8itfzXP+5U19SR
pVVUB+hm6s1fbP+G1oeI9GAnrrcJJjAwzoiDV4njItsvjGsbQjoaDe+85C+6k4cCSvMMHznu0yhD
g5+Wj2j371FayjZoyV7ZuKWsTHss33nSKXRS9Scufgycp6MXxyp5/X5cLvygBrO6Nz3xjO3Rk+WR
hcK3ed1Tr9jA/j8fuvZHrUu8EIvsz7d795cvCkaRSMqDxHE6Zd3aR280YN7AUqOY6VzjX7yT9fjO
W/5i0rjgmRVBJACXesqJCoDutWFYNvtqhpllzuVj0uD1OYkcHSDjQRhIZrz9YqfoqKVfoQ+gvO2Q
WHBO5w3V8nlstHqP/ajzxYX+ZQp5HicBu++U3yGEgsGO5Ypzd4jMrW826Vdfiu3QutXOcYf5PJ64
+77TqF+cwYrawU1BKRX+FL26YKf8MooZ7FDfwfGgfOFPTyL4EzWEfOWhHbW19e4j/HdJ3dqX70R9
vxwGMJ0KYA2n1TVfzzUvxLKxGQJYDQM+6cGwJ+d8ZbrlzWRG39N8ijZvv6+auychB1wCHwYOlxou
SSfB+uRqESeQU+/zObgw6+oLmhHvjPOvXgmWJYcXVy3y7SfRExCzDpfEoQbEEts7u+3LtYnE224w
pj8i4Kyd9s4Df7qBqAX74oneyQYYweocm3LiiZUIt2mo4TBOeQDT0v5JOsIct41XkuGtfCq6gzxz
COU6939Td17LcWPZtv0idMCbVyAzkYYmaUSJekGIMvDebABffwfUt7vIZB5mqOrlnIjuigqppE24
bdaac8z0mZb7TWZWWycxRj+w2m9kO1+HS2WpsbRxm1jxz4/v/rlvW8cxYeKMXQ6BJxvnCQOmXAx9
7adS8mQhmxVafQOO8u6fDXPyUhGoEplmP9Q+jV15RXsAh9WYrgLypS7MIme2jxgW/7qgk9cJSLQT
z/Tq/Hiev6NoXOeDdJv15lOXj5ee8rkv9fc6hx/ecRDGvf1U8ESpkZ5hAEo0UngLHb6FY7pNqtwQ
0nIt29lOSrMttKzSt4zw/uNbeu67wQVjwiXAl8L/TgYf41gQgVX7uVrItPLs4aXNx+rLPxvlZOUh
MmZUI3Zm/mQPHrUC1B7ZhUPHmR2RDYsBuS8TP4e3k3djdAJkmLVW+U0/Xg+leKapea+0ydGKggdA
cOi7HZQCH1/X2SUViAl3jlFJpT2ZEyAroTasrMoPcGf4UkF85zzdU1mdd6PF5BfEiSebrbIlUVLb
BYr+eOEHOLOxpuLD1IajBcf+KUk5GadgVMec51cpX8s6+yxFkKjMVECHyz+NdfqsV/GvDiIYCnUl
d0lWW338IzhnPn7Oyg6GeJMfAyn821eojHm9Ujqefmk0gT832U8cNvdDMVpuQxfXHdAC0abI7kj5
0PY5fje/G9R1hDhhPXJOXVFMSe/aKYjQnRX7sDUTr2yHbENsLkIMc1zVY5ruMhpeTRFRvy3nG8cY
wg1do4e2idoDjrEnnHz0+QmnG0cn9buO6nWtJKlv0cTxFG2QV8DrdlldkHUfx5zpQnrjBXArN+eJ
mdI8rUxJKdwYaYsLgXR0Jy19II4+o22qH6sGZFNURvvIMcQKKyFh6iK/BsXQXekyhA11jtd9Fz6O
QzYgtNX2YzNehXas+WlU15hy7cTLZ3Og55LKK53agu4Wc7uG2Ztt8BI8mPGkbiYpNHfBrN1Go4YM
soyLdZSK4pnAXNWVy+BQ543w25ls09a2rwYUYZtJRmJkVj3Fe0UJXb3tlH3a2AQVN8Wv3LBe4hYB
e0EmrZRkq7B1UCmXjXHoFfxEZaj/+cqP0ZnkDQvsBwvyybceJKQ45vJU+Z0oEm8Wc+iCX8RbGR9D
J7nnT134CM+syzYHLhtznYqI8fSoD18J8yghjj5N9ImgaTv0evj0gZLu7XmIPdEVFy7xXUmLhdlW
bSyEoAkWjtKyfLw6KehNlE1pa5ZsMpHD1DBx1xS+koeysKBOFURa1vymSbrNunKMuzzPf1Zld8WP
VlyHaqUD5I+yneIkBO3E43Rr0Kl80SVV2/SK2bqJndGl+fgzPY0FWXapWDSYJpilFD7VkwlyssnV
I4m38tsqv7Ktat+PUref8+jW1iqaHDb2DXiOycqp1V+DZD/ojbjk/DszVWCTZoeAA5UZ651/W9Sa
1fVWyWqTe0bWoUDtyOsmlPrC1S4v2cl20CbrgfkQfhMVh5M5SUMbiMBqLH01zb+aibHhwHFhh71M
7e+GoKKOR08HpX66w6VaQSeyGUo/FepTK5rWi4oCg0u0pS4Tu8vuxwy1O6slPfPjR3luqcM4zJ7B
MLAxvlt0Ujrj5J2XPmqD/eKyz6rgEYXUcYqKo1FiWiyS4QK268yGaIE42MZynKBmtHyEr9741CZu
Se4UrjY1GjzB80NtAOCNEV/rgbgw2LlbSyOBevDS7XhX3egn5IQjblQ/M8yjhK7M0/vcSzXzUFm4
XnTrQavNBzRgX//8xtK9WBzZoIuoV729SEOY6OZ0pfIXpY3SriuApDj64h7KrLI2iKJiW5Z+/njQ
3yfSkxeJIqUBNtZWKZHJy0fz+tYOSHwMFjZ/mJ10B7rmCv+9wzxuvJAwFwI1mEzXHvMXROlbyksr
MjYPymQOntTO3BbLqdcUVfNNCAzUCxuwa7TBNWMtlUz3TfJd1ytqgVK7DiXResQIG5iKmwcrNV6c
tHu2qllDe6l80tLecGnq38xWiiQEwYprl9G3SlNzl6pxSK3RPlCnGdxeT6NV4qTRumlr1OBWo27y
1JFWQ1w/fHx71GVeend7KKVxiMSpbOkn85ZBRn0Fv6H0xzZnM2VJuqsuB7CqlQFOl8Zen3prUwXy
flp2BxHes6+Ixzd0p+cHOdJXHQy5tVXmOwNo8VqxSp2bAewvifVn005yIP2xsyEM9VKl7MzCBJwH
9Q3QE12jZfX2wYIDQvHeVKwSJmwHrHGzSyNZWYl2DK/siqfa17Z94ds5c2jEKEjNnfWQXHe2hm9H
zbLRUEmCLP1GEHTYj6PlqRkViIp1mRJIJW8go+ceUvpgU2Wx4gFuYSpJChl1r/YJXuDLKLonvLvI
SeT5LsH3sx/rrF7LpSNdWEnPrErLJgF4H/UTIilOPzlk6GFt9Xrhy86ilUwetYJIc9wcCCjRYSy/
zI+JTFfJqoFGTJ1vhSqUS3vYd++Ygu6ADiY3jVbV6Yw6Eo2lBLYofGlKD9kk38hyhCkIV2ekrIrJ
uRIxW1i7vXTMfH9+gPQFikGnyEmYAO/K24dlkFaDhSQu/YwQZ1dSHL+K5tSdOhsVyksTRA+8pe5o
9GRxX7jmd2vxydAnRxdyEpUolzOWyG7aInDdTSX9g2q48IQvDHNaErcHNYtgRfEROMN1keEb61pf
LS/Vm94t+MvVQBgCr8cjfJcDEeI+7zUMDr4Y9WYXmHV5yBT9kgvz/PNCGb+0zFHIqycbP3W2e9zz
SUmfIt2onf4QmfqNGUcvg+Mc+zAnijYLDzV+HbW31x/PhOcHX7gFmM7Zd2on80mVDR2HgZDBK2lf
9NpdHyQ/Jkwu7lR9q7t6FyJQ9+zmES/Y7sLY786Zy/19NfbJhSeSFEdRyNhh3G8MJ1s35tKp5dA3
mStQso+1nnwZbelxbKsrRzEubHneTaXL8DpsQ5Ad/OP0dB8W1gjizSn8wX6JJhWtS3gQ9S3i0S2Q
rAuDLdfyZsU5GeykJjJLSGhSYRV+jtR2sAHID/0KIS1V6+wfDrW81q/W/gAVNh5Lu/Bb0NR43r2Q
2U8Z7lE1Xygznb8oKHosC4QSmiczjab3VQ2juPR7JHLrihyFpVUELM+apxs4NcPfuTJazQvwEjD3
aUkwpyOJgZcrI2Sr38RqGpK6kVUbrA9AKUctu/CGnr2+V+Opb++kJdKhV3MeGoaUo6WI67apd7WN
AVjtth9/DOeHor0ALJKv/bSPkkxUhzE7QSmIUQJUtn7jtKXXZDnKuvRSM/3dZn95GekrULyWOeSe
PrdWUgugd8t1TaDJTBM5J/rC3unWbT3vkgw9gqR9+vgC36/KdO6pB5pASamkEUT79mbqjSzJXbA8
vD72ykmV4PJGL10NLzqsdpKeX9VRHbvhov7vrIdsaC4crs6sGm9+gJPvotcrXcggOP06RnaTmVud
DkVmi/uPL/TMqsErwwmOkjXNg1P8ckaMPGwqbm6rKCTJOfSOw7S/9GoiuHo/o1AktNmXsRMETLC8
Ua8+8xZwTFim7GFNVfqKSTa4J3zZ3LAj8LK2WLdCju6maoRhok3fpyqheUvJb5WqsUbxS35IpfoX
kr/ajW118C07aXZdT30tq6uHVFbNjTU320ltD3WpXSejejcVFRT12Bx3gxINGxGTQBINNWEQuOEw
3jg4qtXqE/Wp9moqQ9TtlLs3YVPohwAZ4SJ56ZFAALUovD7gPadZ7jRuha3AJ4fH/lWSG7Ntssgg
yC4mfkA6Dr2WH1JGWuHQdTyHCHql12ySPjRIH2m3GRZ3DqF2azE4JBagv/QLgrTWaT7/qDrCUepA
/xJS31qN9HwXb5Fr5d3g27r0SUuy7IqH9NXITNDxnI690glnV9WqeTviKnbnKbCwt5SFqxpZvROD
1K8kqSs9tU4O/TxuywrOspNLHFcw9d9FiW77fWEFtzqhAWjxFaKsTDQWusGpyVRIqY4MnGWB/Fy1
/aOQAsnVCvXWCpRdqlRTRW9PNTZNW8GlpuH5DPgN+66htle5peGlCqXpekrJEYzSObiLAmPwsG42
e5rltoejT9pHjYzWcikeiihNf0qzVu9NdapuZFzWFBMDd+pJMXGSzkDdqiZXthGWnpzru0aOjDU2
SnknoEoqJDhuMUmJXawrw5qAswfSA74FRHe4iXiIFU3sY8XKwaw1pdfZ6fdCz6qbYW5eOGbPXLaz
0qifu44+d76mZclaENog0BasdQRhrIG4gBehzxaySuqqibIdKttz8KeBKZy0Ne4gY0XbWNtCrLql
8s6zE8EQ+fHYWUC8S+PLVIGAwZKc9AfEOaRz21oA/K6bCy9RS0EQX7SHY9F+UhC5gI0gncexctVX
8tBcWSQ+7vW+HbFaACb1krpZk6f+pbTbbBNqSeoJW4g7BMUBp0Ot30ltcF2Zk/xZQKYHvhOmxyao
NAmrSmK5rTO68EiCK9OW9FWg6+KrUTSJX3Dj27WMCkDbDKQe1NthVKRrU6/ThvJxYxSuEkx4MIBX
WrDaMCq2d33Rq741IwfnPJZ6GLsAMUp1gRuyqg45rYodYIu10baQdkj14I+XT5bcbZVclN8MqD27
IDHuOUenT/Q2ZdUdUEDu6sHsvkVala8T+JaBW0yt+GlEkaq7mS6Geu+oNfAsaZISj2DLx3hSthYF
C0AvkdcF47qShJdrDoy1qDP3o2o8W9GoHGpZQXdXZZYrLGu+RRTYeCIEY45z2J21nhNy3fbNSuk5
sbnlFGReMTuDn+G6ZkqRhLhSw/BbJwtzHXSsr7lmJNpKbcL5tquQl/mhPSEv5NhzY+WAByoNkIGL
eaINMRjOKmr4krKnHTazV+G4BhcQ1qovWb1IvKoZLaJFk7K6laRiuLZyZ9i3Ct/MRklQZOem1D7E
pMrt9KzUsWLlevx9LINbK7JbD6+xuS4HncgFsnPvCHgwMWWXzGQT8uyrIBG7QbQ3yL+FF9TFDwPQ
s+FVURyuq9qZG0+KDWqSQRaYO6U1wtbHMCVujMK4TxfeYccJ2qEKc0hJEHXzKtBXkPI9OdVv0z45
IlW8E4q+iYLqc9UkP5qpIvfJkQ5Glt3YoQxKQux1TBGuFZtYkK2ICIVG+Sxhq8ZTjQSjtxMqyVm2
n5DZ+HNbHshCv5tlSMfApYr13ErZivPHF/J22xXkkG6Tyspny2DFqBcn7hRqRxx1uFqHXvHHqDtS
s/uR27wXYzuJ1SDCnUKaqseS8wQWNgCxbf1ioN4jF/e6q4dDUMWfil7HIPd56GaUmE3/uTXzz8Qa
LbthiUOyXN0Lp3vArXYt5UXqpl15ZcfWWkg6oqf6fuj0F91CDyRMsQ7miaZ0vA25M8rk3EldwCf2
5PRN60pkVGRlsSEF8rogBMCyC8NVHIGDnVrUirhFGJBNdBUUhhd0+c9k4AY6T1HpeHXlfCqKeEOt
e1fq0a8ggcCct9dhFh0io19jrPwpZ8WnQei44BSxn1N1KZayizcRjSXag6VIB1Z/T+FQOsWGT/Ec
zs8ztqGMzzz6PIAh0FILPI1Iak+kxVHV5q1jMheMYVbcSwpfejrnT9owuQIznGKUt/SKPXPoDFpR
0vdoCAZm1/BGV3LyI5RnSW/vdEgyO+YZtyeAmW/qazpMnmVhlxqV4sWh4BdG+UFuGtsPnXszMDeS
Mtrf8jK97nLzusEe6SUDryMBc9sp0/ddYChbjV8YtaA8JmGUrWrdwLVKVlJqDORXsJWA4pGs9Mns
PN2efb1u79Ni/Clg1+1revfdHhg8DnE/Moe4/TJF4xDfGTlxSOVdUFpjtEYjaW7COJ33VDB/fbwN
O3eyXYTtWHjISGDjd1KzCsbA6qWJSllCHDfmIfSA6PzsZ1XcTqp8ixr3KdTFtrfjS2fqMwdLeu6U
e2UDqQxdq7c7s7qABcZrVPpt23hOZG+zDvaJ9FBm4sYJzKNWSbtApqMKi4ZH+RPL6Z7Q9LtOsQ5z
+w0OL7DMC0e195tfVLomrxtFoeV4cXJUE3ophaHdF34YDB7GHRc0pyehBv34rr/flIJSoWlGoLUC
5f1UKZViiXaCISt48XGkx6or4ZMb5/sBG5UMNqOsLxVE31+YjHpGJ56UUhfdhOX3X22DdTmq0QZT
PRGGubOVgXjq/hr4yurjCztzPlu6XThB6UBq2mkFNEpieXG5l/7Q9nuYIX4eSaghmw1ezAun3HNv
7nIwY/MDEp4445Mqml6aIoHqgTQjL9kABBtz+qYWTwtQwsNJRVNI01dkYnNMvNT3XP7qkzLF66FP
5ZEAF2CBdNxNcL6HMKZ/4GTL0l/tBDbnGVsrfVBrP+j2nx+13wx88s0AK5CaXESlrwXOo9LA8Syq
TV8XN6RTXcA9nntjKCHYfKEcnxDlv31jxtlIx6qg7CQVHDU15Y4jilfa/QUo7plZwDAUhXAp2qM2
zZi3w4AaVcyZ9r5PpLprOp/VTNBy0rZYCdepZF2Qqpx7aaBXY8tBmr4gG08+cNnsLbXKOr6Dqd2D
Ftzn5SBtGzt9mZuKEiK31w0m7VNYR3vTuqQDPXNPGZTOtb1Aliz7pFKSRlk6lHnJ4yPTkViHKQWj
Y8Ze0yv6hS/x/RQj4z1a6nWgleg7n3wdUwWeYGzq0ofaaRwqIwe6nqsDzQcRk1WJiGtu53Ftz535
8PEccOZk/2pkRT5p5VVSwdxgcZFWa++W7mEA1vHjIc5MM0sNiMcIXxDt0clTDGezzuaY78+YukNh
bm3tRuM4Qfb7hYHOvJ2Ii1DWKChadTJV3r6dOQlnUSCYY+y0+aLW982U/sDBt67b8GC15oWv+9zr
gQ+FKjouEXqSJ1/3LNljk7K79mmZeaSjb5oSKOd46e6deUDL+ZAMDYs4cBrLby+qibMZ0gafHJKE
r80iTTT0u48f0NkhaAlQrMedRUXr7RBjVswyxAk6h/F0TWRb7aqd/fjPxlhekldLWqiSkRU5TFCk
r3m0Hd0uvdR0OPNAgGUzAUJeRNn8u0H6aghUL6KinFH4nSM/2WX8Y4ACEsnT31id+fsXPyAHVTTD
J7drGO18lE3GKSzgdnnyMmhw3FGNrz++Zeev569xTm6ZpYdDbVTU9pDqSO6cDith2481Ff2Pxzn/
+P8aZ/msXt03SUwaGjyuB4vfnWyBM4T+cmH9PzsGMNbffiqAySf3jMDoxnSCZX2ygnUfqNsaDMzf
uAx0TQ4FRJLTTmuxlT2B4C65DFId9klXXA2Dvv14iDMzGaVGRB3YCA2u5WSylAcHdaJDubecs196
0F9PefRSt/nV7Fxq55+9YcTUE09lE1pzirFVSM02efyFPy7YjWjmkoY/1qogiUEdQ0APDx/s8PIz
vHrwilOmYFrMwkeHdEM2DaZ8e9jo9RIGaV8oVJ+7nmXzh6XOwsZhnSympugywyllxurku7m9D4NL
M8y5z0XHHrJEIKFufbfNU5rSJCuBhzPlV8upsgxSSozxBe3LuWGQoDjoX+DMvs80QkBih/AufM1K
XB2CHpFGnqk1F8426pldK8ulxe6c7glA25OvcqYWbgcA03yK0LflRDWRkCvFcquqXlmVsZESFGiO
teoaY2dQzgEt7ov2mQRotzAVaAWFl36H7coeYiaoEASf6vgp+Yzsh/eF0B+Kcl5LVrpttN5VtJvB
MC4skGeW4zdXcLLut1GLEsDRCj/rNKrLL52u+olcXqt6s9bVxv/42zw7GsBnTSbHhCX5ZIYJnSXQ
vOJljpt4Jc+3sAKw84OWKH/FzqUm4bmXgJ3Gfwc7mZrzEfueHTOYDKOD9cCNesu1zM9/55LI5Fk2
hqgoT3YYxIV1rU2MvT+SJMUH441y5Ifo3iv29qZ1Yf48f01/jXbyhQ4DNecK7JwPdmZjaZNvSE+R
emG7eX4QdBzqoo6DTf92ygkGC1xdhYzFlqa1VNzJDiiUpr5wKefmaXbs/x1leVdeTWzZAM7EMlXa
cglEG+cwd6NrU+pV9H94OSeveIU4epg0Bhq0cmXn3zP12ajVC1PB2TcbpZJG1JxM8f/kcLCkhA45
DDj2Aa0viV+aWfvEEq4od3lS7Vw4dJ29d3+NduqlQbsQ961gtFBv1yM0IVgw7kRzP+r/WHzK+uMs
qykyEfqKpy+DWcuVJpsTL4NMklopNrltXbh3Z9+3V0OcvAltH9ryII28CZa6oqpMnNQq0v7W+4Zh
l80nixsa/7fvG/2cOKC7UXBOvTYiGecGySgyp+JLJsizD4cFzmbpge1weswP9ckCrssq2tFyGy1z
PSkwitXC1fPHj+ee9yNRW1M4/S66PIL8lhv76hMq1MqRk5itDnS3jabVu7alQ1L3twkH74+Her/S
MRR2MaTi2m+n7tuhBrWKlB7Lmx9I1saupyfkD36kRDdSGvm5dkW7tki6C4O+fzEYlBqbKRMLh/R9
uf5X15dCSzNzOEd0Lua1TLRPmd3krbjw+r3/dBnFYD0yKVQudsu3ozhw22cAlLwYyUxMbU4DMF+n
8ud4UKkqmBee2dlr4thMRRRH8Dvleo2pzAhrvqdOSlcKRpNMol8oxvXHz+vMMAqVPD5YaoeIEk8u
ii5klkbJlLPRAu1VSldcuVv3xYWJaPlr3pbtqLfTO9MNbEOoyJYf49UTkmcUvnFq537Yku+9siu5
e7QTM7mkEj93OfjJLIcoF0ygp1XQsBhIQHPgWOSl/gCyfaUI44i55Y83wIu8nuyH5RyPPuVkjlDm
NNMyS8tRkKaNZxtoJGPJuLAenXnfDFJf+L+ORpqN0Nt7BlOShLBuzn3VmdYGyOlcdq6g461VGCxE
0rx8/CZcGu7kmjhaC9I95dyvSWinJXFLMJ67dAGcBY5Xts9/YziII/B7KFYjEnl7dUVUyupgDgxX
NR6EHZ9kAT8qNDeLbTehN/jxcGfmJSQvzIAmzgjO+yfbLxKoItHIee6LOYdQFn4joGWNvM+zjJt4
mrb9ZG2l8NLG/8zE+2ZU9e1F9maVztD6ch81AsDfGZXbCLkSdnpu/vtD/iO61D9DR70BTJ1PyP5f
SJcymGr+Z7oUnjmCru/j799eE6aWP/MfwpT6LyoZGJuBLeBwxjzzF2HK+he+StPgwM4B4DVgSvkX
fwBVAl4eZhrap/8FTBmgp9jbYfZf/EYWXaw/SLX+7U56PWtyuqY2YeC4gpXAQfhkwyPlc09EqZNu
RMkC4bL76dZA8Ju9hCO39ByYnKs6ytSbBtnuWpLMaIVAAMkOMOyXFJXOhW/2nUSOWgm4JYMmE+Ql
8rZPpvGZ1Cc9HWxrTWaz8hi1trZrzNZZRUoljgVEdn8wY+eqXFRBNTjwz4VqyXdF3MyPr57i8d/3
4DUDCvUmn86be0PbdFkeqQ8RSv7ODwS/NWujuoO9CsvBne0cpP04lLtiCpWDqjg/IlLlvbEhWNGz
iXL0x7FsD3Y0WGtU/vLVbBTK0UAQ4U2zpn1RA8nw6wYQ1BwrSJCKbNNHHcjcGKPmdWeF46ZFWoP5
Qr6vje57AER6XWZDf6WniX2NwDO6KdtJ3nOU6byWzrTtlk3cHFscZ/dWVNIoyi3j4PQVXDukVHhs
sAH90kbd9PO0Dw4ZBM9r5ImWV/bZkrvW+jgRSi+W8t4Xmv4d3B3ZHmX6lR8EzZERTT/QKhR4LCRE
Ja2ueaEV3utZdhidUH/KOpPIUC0fv6WKHm3G6CbLUK7UsvbdktJnM5FvRFR9EqQab2o6sp5axNfk
OWVf7IQpOauU6A5hbuRaKPGhdCvGVUOSlysr9bQWbdNez7UxrzQRjJs0MtpPhShgUDpFu2vTEh9n
pmg7UtXItxj1CWi9WqUoHLRbKLP6d1RL8dogvADZU/I9r+2x4mAiybdBLwkEJQmStVILItRu8vSz
mEO0VbkcZW45pCoZrEbbe1YE7/JbJuo428M3uZKUKA62jaOQ4zGzkSm35FXJnjQ8VYb8xbR4fFVY
O24etSYqjPxFmpq91ka/6NtiI466Nct65CI9k7chEBakY2VD5nhrbidEvavRzL47dkCpRiFowinF
rprGiZQDo7sudK3zeyOu3GHSiaAxxEFOnOiTGtspKTudRIAOboZhxkJbai/QFzftqMg7BHT5iiIn
pkBNzR4tlDYu3tmrKIuqrVRNPxKkYGtK4RgiBGQnVRIy1P3op5JU23IqvhBKpCBOC7otJGXgomnS
Qcs2HsBm9q6eEfIrkS2C2TD3MmHdauiQMley7Xond7K8ptN4H/SNKly65R6YG/kIfXwaN70dOKjM
TP0YBuG0nebe+aQYKo+0JrRmrmQpdus2iPcBdNnb0kzHY6wR7OnZk1UdaJCaxyIrhqsCCdnyJmPM
WVfIow2vV+GNrnqJSBPPaUV0WBLgV0RviFUB8BJXcT99i2U5vZNq05eM5R2cU12yrsH+g/gWVmoG
B9MZqui2HGhFezEKKUplENXV2Q2IchndEfeJ7UYVAM47uTTGeUu6yFQSQzny4+iiyhCE2ekt8dqj
EaZfirncGUn+KMeVserg8dJT7gOPrEQ4sDMOstmYZf7TqNprujDup2QGeUns1EatyZRwpbqpPL1U
v5GeonxjwkN7Z5AU4gY5WrgBNwxw53QyvuZ6IP2UCRy8c+xefpQG3LFakONnCAKr/iGVYI9LNa03
Esw2N2umwW3kKgIQLhq3Hkd1C/QCLoYtI6EL4mhlZd3sayLLe88Yo3hrO8n8GelX74pRbj9Nsen4
tjNsVaUVW1XE1q+0Y/lYyQoVxrIY6oeoaDs6oUNOsFFTQTKeKwUhSIKUcWCrnZJ1VQ2r2KB2UMgl
FawavY8x8aI1aiPIKzHH9L7gDWNO43U95qNB6naKbMudhyguNr0hJTtihIP0aXaEaT8mZBPaPprQ
pptdG4x89XO2CdtA8JcowU2s68nGcVoKpUmXmGvKhERWgeQ2ronRdLwcta75ZAELfwys4kqdArRo
nNqPtiEasnTDxCaJWVe+TOq8jokVEJjom/67yEhcxXCh7RKtEMD7ZcBiCmrbsnIqjRUrEatkNMQ6
6VvFs6FP7LTKYrdW9EnO2z6Wm9oJxn0faHOxaOyUxyUDInDrgYgQF+w/tT25GcdjaIRftTFwCq+Z
7Jl5ogiu6tTKPlH+wZoPLFvVvILw+e+TZTwQ104FcAaVegRZOh55Zcajhdn2Cl5vBI23iKRm3baV
8rj0Lh+lmP/IsTNjJwIUPPXAhCGHHKvBrvcPkd2ILUX1/CGc8uxBNaUj37vYRdz/617v6dfNgdxc
h4YVruNWUtYhc64nUBtv47zPeYgF++Oyj/2xGXjBhzm/N81hWGm1phdukln2lZNou0pocuxqoN4e
m7nWnieEBr2Xj4BuH+LFbNgpU7gJyyEBolx36ESj0m5kxHV6dW1Fuvm5Yh4aXbMvk2tYu7knhRk5
CIVlgA/r8nBY1T1hP/xb7Ysmykn3SLGllVV6pxXE+1lksvSIrhvzjoYkwc3omBoCEurCXod1Nd8W
Zm0hAdc1XzGBpK+J/MnupSJcq3aVfjLK3Ai3xlQyDQxj95hP1tWoD9qGl1DeTbENPHce8rWTKQHf
yyBK3Kei7x8nwqaOYdLMd8VQaoC/NdnPzWy+ypVKesJqnnnkSPgEb3d8wYGxV8QsANCl9XM2A5Ge
glJ7VrtSeOC4nW0ZkKoYplHx2DZJ/RzWsnmNS606TvDjbhKpcTZmqKPXm0aHe8p3F5JPuJlYNmI0
uRrRRqAVLEiYCAqDRGPWipMv9OjSe9gxaJpk0azDuQkOc2p3D7JKao1n9jK5BFUmabuIYDGk10kv
EINZbe1yIq2enXYknEzUj3KREPClQ86ul0AIPgabeGuVpU5Kyug4pGxS0RO39WaU42w7iSj8ZCrF
gMa6UM07ral74c7ZlH9O4IUgsM9yY29EJPAMpPehX7VK1n6zs5uVibc3YEGNmr3RkpK90lqt/UFQ
UrgiwmldW0260aUkODazbm9EZbSeomjFHdES1TW5peqPCEOuvPr9DapzxssSFSaUQB0V89RFM0lW
sXxIAsDOdjjJWzWrCTyplRG50pDtx9ipnn9PEGEc91cJwbPP8xLXm3VOcFMpda6xg5P50oK0iHeT
IkW6x5tVrgOZNrKbDISd7meh9fq1XGbqY9PlYN2HWH3M+laPY5c7OzorJ7G17iGos+5HPAxMBaYp
mGbsbjwC4GnjTxFG2ZadSARKmgBMvjUNn90qtxteeNjkIxjAgF2dWajj8feyXKstmLahrZ1fRRQ6
Vw4y8R9FKzt96WpQpR/TRObeKqKUEZk3jQLq31IGtLB1FxQeAL9k3ORhOB2bFhQ9yi3xhToOlkwg
+keiUpDNoGgFlKh11bNWzu114CgD0spaH4+/f5GdBi9kYmj800R4rvG1iOoZeEgzrMresGOPohYX
UOqIpXFws1uIxsr8Hhl5+svUUn2HfIE/ppvI/e08BCwjRmU8wvqonpHjV1+AXvN+OlaCo1jpTH7L
HKpnMuvk48DO36/GmsHjzK69rq8dxW2JhZMe8iEXh6YcQI/oMhMT1Gx+1db78OgkQAx+334C3Jxb
3aj/fVT5o4P5+dP0mwP3/yWi8yJp+p/P3H7/rfuZf8veHLmXP/KfI7fN8ZljMi4rKEKIbjja/X+o
s6MuUGcaFkuVmtLX8lv/oTpb/0IQh3ZzUawhIFvKYf+hOmv/An+GSgDGK4IrE8/5H5y6Qdi9PVqC
z6CfRFYHPxvKE1Rjb6s2qchTTA5FimJ4jNcFn71bGl26YtdxlGPQ5Z1igCBIwl92ohSPstVIC5bn
DkHvNkmmZqVG5GzDMgxdGgnTLjDScKemlrBcu7XWAZVwQcIToQYh5kfIni/qDP9z0qvK7af/x955
7EaOJWr6VRqzZ4HeAHPvgkGGIhTyPrUhlDI8tIfePf18zO6eTkVmp6Y3g1kMCqhCQZkiI3h4zG/H
Z5nS0EMJNdn9Vo/G3CRYQ3GsDUDadeYOT2XBTsuLxhdO3RgJsoHugckdwnqexUYf6w+LnHzQaVv4
nWFvFoJ9Tsh0JaIZOS1ZhZxx2n4mR81tpd8LuA6/NboIdGo9dJTwLNtuVO9iLdV8I3GMIBeu+9h5
tdoFdNiXCWm9aNSZPrLXuSMLaKYgb8uP7XN9mObrKqUMzzfIeNxFidEGblaY9IFFVJuTQnThVNrF
xHd5ThlxuTWT6nSo2WQZLqkytMAwn9YCL9ZYtQc2jonjl4Q0nwijsZ7rqDeChoPLeao1F1Wq3asR
zg6KvGzyMpX4A4N/gzvR8y5kjGWmx4ATM9vqzB55G2jkTvpZkVV+YpbKbszqinj8Ef9Vcm62zbI1
C9O6p/ny3iIpc1ePanxeir7Yt6Wrv8imJLu3njszSDgIPOcjRqtSW3TObtnQnlpT/g2DyPxmOXV7
lpi5vcfEMT/JWmm/67J+UZe5NP0Mv0jnO0ZtqWQ60DYBRNhPfJveuHDGHZ1NOjXJfrQU7xJtK9W6
lqxPablUfEiO+o4Ku2RT2a3iJ2wv20rPnxYzKvZupvXBQLvrwW1H+y2mTp0KKDt7S5qePT0uh16/
FnZpKOcd5Tvdrpv0jiiabCpY5jsa5+krzU4XWi2tzTBFQwN6QhAU1DmtVVNclzv6NXB5RG6epQCm
enkj4pxzFApYjo8j5XsS8ONsiS3jDIPQDesSFqBhVbaXDseYRbCaNO6jPeYXnkvWlGLMm6LKH/WO
Eg2Kkh5aSqkDo5lv2T2at5zGs4MjRVn5Wp0VatCTl9VvODzN82OF67B+GpRcnlu14e66BnDMKvv2
cVLGZJtoifNKjVRaBewIllu7zaJTmt/iII7t+VGNxnY7jUV3m5KUdFYUVnRHKwhFe4pTkgs0We5B
b2hP6FNUNA488E0mm/xyapPiiY5143veS/XMUZeU3sx+TuWlPo8K46Ewki2lB8qjLFieesoT2dzo
NY4w8Hwi++xCSU+AJeSO3cs18NSHGg3qZh7l2oblOb7t9nmwaJpGTLTRnyYcQ3whiss8ip4ydQqU
wVF3ynhZS6cPJsvM9sixEjRYxTvFOhPeNKPc1oO6LVJM4gXpA4FRKvR2GJq3MUtzutNyDnJRumlJ
MAnLIt72KUnpURJf6Gn7FqlG996JBnVz4mkgLqaZEcJ4MDUhlPustV2RnDWxkuftRWVmiTWH8Ui5
8By2QIeEithWpKMEaMeqf4AIPyyRbbwaZMi8AWDZT5Ys7auoFeZpXRMB3XRXy6KACsQd3Zss6YAT
S76ra7PYVUsDWLHmaFynifXadRyy0smzNzpeyVIMXpibGif+WAwPrYiMi1K5IXN9tjcRdR0BoTbj
eV9TR5+XaXrmuZn4lnpddEkO8nAeJUV83gP0QaiQv7EVjWJfFH3b1WGrGFvS7M6mkYbJyDm4fSP9
aSq/6zP4h0pEzNCWWMmrfqPT8sI5vLnFHaMFradeW8uEnah0grHqkMNTyLpp02naKlmdncr6Wz2J
TWJgPY9RQx8IunSvmjwiR01Uw6WXFhRXFEb6wBmwZ3uOqN/HL89OXUvXbhgUQls10zJfqpMz+ZHj
QC5oUiYhzsdgaZbXHEnpVLXselVjHPYVRTlBmQjjY3BIx8l7oK9+mK/XORPywz5fTGcgYUc78LwA
AW1whaRMKLCqazAJVHh3NmgE5i3t0s2VckdD6fSmU2i2HVtAHi+etdOpS25bkyAyB4zlzrABKiVp
zJuKQKwA58hIqlAT78iTjEPGb7XREpTKftmpt3mjyJuhnai/meonVXHzA61JTujE8Rvz1HaqKc/E
v2dg2yRX3Om9gn4+US+3neY94A11tmUptuwOMly3+WNMr6IvTSsODFTeqGzm5grBKuNxmrpNDkDU
NNGZRb7QM9waSeC4TihKz9WtvYwnRAqVgZy6k4henVAU3nhJrvum0bN7Mx/ik7ocEqK162nrmpm7
bVkr75wuvo/MuuExU0sjM+d2GJenZRiz26FNa45G43CGQ7LYmUMrNnLqxbbHbxmwByFgxcQhiA0T
u7G8oAL8oqXeGjui7h68tCIRiai0PaqA+SAQEuwIuW42HLbo0iG7hfSEFVllPxwmMwAYLO+GW1RR
jCnXrtpT2tDN5cZIo8ss0i4yh+2H7FsKzUzENK4zNAfdpkC9mJiYmoWZqsuiu35atmlvPi0ELdGL
qNT1jVhPJSxArW6l5qkxCHMQviEs1/X1WatECLigOg9KHmeUN5F/ElDA6XZrJV55OXvystT0rc4W
I8vLB6ZuyzdtHYxt6LRwShRyGhuREqql77pyMB+1TrcQwInd5HnnulNf08NIuOMwnxvShC6MBSug
fY7kcUuCYFDiIuR04wsl2eOVaHziGcuNq1GVO2LiTh5ZVl+GIcZVOnH48TLbp9X8yp3Ahea6Ya+F
+ELtLtolqpgZBeDivC9FEtK77LdD89pXsTiPB2+6VUZxxVb0JsFivhWOZu+UTKqB3mbk6BusdnaQ
Y0P0GfPMXG6UvdZSaLdYvbdOvu7TRNr79FZZ99ZYiQACYg5iirVuRx3GQB+9d8vry/Neg1IeJvN1
4kS8lZPTXCtNP7CIRF2FfzU9Q8muAhr25jDqgoq9OUnDPmfjHVY9brPOl1Iky3nTxHofdO4kswsT
WsI6z3qOjqlvWFPq7BWvG0cf2HxW9uYs0uGRsrPEe53nltI+/8cx4P/aSejTeenfcZ3/D1KUKFj/
dF46f2k6ZtS6f/+Zo/zxl/5xYrJVzj5QgAhIIfIgAuGZ/3FisuEiybteRbgcpNY07n+dmMy/GIm2
R1Y+hxniuP51YDL/Wl126xDBxKVTWvGfHJjcVYjwMxUH3bFGxyEeoYkG1e6R/CZvewrS2KYFgm4w
+BPHiXYpTda4iuZ5uSuYLfZUyDlsuIyFgr5+fLSX1nwvbBG9VIqz6815YDqsUq/wzUmvHzVDOSkJ
EQNcmpRbE+Xk2ZI23l2SGvXGAak86XlVggnx5HPdt+qdHJP+va2s6zh2at5uQx0oOxvqQzro4rJl
e3cqYMw21Jk5BlNWa164jYzIWvBo1J0GV3uzKQN7YqvRXM0D7Vo+VZe3MV7t3J+6wuIwBr1xm2Kx
YWms8g9sPoR31Wi2LErSTfVB02vjbUkLdrqjZ6XXcIm9HxsVxlp9Mk0yGXKDLkNpoTDNu8GSW2PA
ppNLjWovI16eMNIlPsnH8hwT4vAcFWCXXjNOls+Ow9miUIhnXMet2Esv099yua5HzIBpD2cTjdq9
XbbVGw1g3YOhyIz4uljFfq2T/U5cb6MHeYWtiiKueu+5lDn7tbKYp4BteU7nKxidEFny+tNI/g1P
yxg7Ghqc79dRi7Vm7ZhZf/6T7oc2Ls0sY48GlJUmTiy4EHVW3OA/n1guq/fytmve37vzl+p/fpoF
foABr7Ka6WUW3X9fDu9N1zfvf+MPtn/b9uXbS5fI8vjvfPoV7X//+HH8LoOX7uXT/xD2knTzdf/e
zDfvbZ93/8Qe1j/5f/rDv73/+C13c/X+X//jVfZlt/62mNv6NCesr9a/B152snzrm5f2l7/yT+DF
+AtjrYcB1uU/n4AX2rQQGfDq4h1d55dVoPUv4AXE0zTxsq1oCMrIf80j+l9Q7zxftL8eaweP958f
/h9jg++NWZuv7Tdj5Uds88/zCEZEByHxiioaps3tfB4seCf6XGS2vZ3mcQ4plPWBba1Dp6bXhkJy
MCkoQR/Z1L+46OLrR8Bp+3SJC30/YM4MtYhmHc5f20JLbn76Hn9zaz+0Vp9ujdBbTGjgS6RIkdl3
pMSgVnbUO5MXbhm16NvatA2vXGRxuQHmzE6qsY2nENqi2DtyUfMzQF4iAmyyEPdqpMy3SzJXYW30
7Z0ihnYNOW7NwFQ0ToFwA1d612nE0MUiuUrl0q31jpE5bBZZ6ARgpuAuvYyid2QNHhkgogHIjdjQ
nSkmuW9//qg/4miPPuqqbvRo2FM1UoKO0C/Krg3yRiYORMCud1PZd+OWJmBBeIRG2EzSJ4SrKMve
VcjLbJQ++VZYlTL47SxAHKggSs6VTk8vExz6J5DI7hsCGo3zXRV+cafrnRzdqYOBldH54z/HknoB
YDSoXiJO0pG2Ymbe4t61vLDBcH2KdGS8HCDf7icxNdulGczLxavcfbo4qNRlF/ebiBzzfRfJ5GDT
4b794u7W0frp7lBVIoPFWgJoiYjz6Hu0JXIBAAhrW1Vtdyu7egps0mQ2o5YXu4Iawgd1zi5h6COy
PlztzEKo/YXq8u/RfEc3gd1wTVrkPgBJj14pHOGoZpvY2GKZVPJzotpj4zQu3CpMzewphtgNZiq9
N6D/TYCIw4T1lBltjPdLj/WCMG3tkNWLztl+VM8UiyTDehw3xrBIv40HeQOEV1m+VOadjZIUPsLS
r4zEGk8mUwOmSp9nmqZJL1fTBzJ685Wjzx5aZuoNC+VJPurmplHGO2iq6rwGePVNONuBINo+uRPG
KDhzxDo+oEE6LwhiNRROmZ5vI0W35AZOsgzsqBf39MLnJ2qjnpG5trg+coll65Um0eaEAg172XiZ
4sdzp25SjCyPfcRhBj8BXhZEOeCr+VB5W29QQ09L78ilmAIwAF0jZsx8HSnFena1rN4lNSt0C+/A
2TJWie5cJod3uc7HcMwtwNSKePR3Kpa1DTWnFhlefL9j17DPqFJ4iQEp5QPs0QxkQaXWQoT9s4eG
5UIpVjc7rreTTu+jsIoAAIU1yZ1i1u1LhKk9pdryzMUzvK3noTildZ5cGiBW9hN5sy9aeTGVWcEh
t7aQXAwp8au5DQJH0ms1KFU427D5YtbKM8JmxbvX5RkkaD3s6Rq/NagcCooGZFk3mq3rROOJ2s/L
k5PLCqWz7V3mtdcguR8S9kGt5z13Y/QNTvlqmdWh3gy9ZbAFI4MfevsuGacqD4Q7e3cp7TsfcV6l
4jApnn2BLGpC86FpPtuSmHgNQh78OeO7RxQ5XcS6aKFOG724tWckB3Op2Se05UJET93tXFRymzk1
JFZLwRWyvrzzsQrdCZF6AfDL3G+oWpj8vJBK6CU8xEmXYgu7p+3B+5J3rZ2tjaeWeShHF9ZIrkHH
47dceMo7jYBEB02tgMuSz5PQSjaLfMkLaVahndrRCcj5qzKTORNNHkTV2FxGc/edk7q+mbzKon7X
UDYSMlam8RBaCmlV1PLU4ZKWbZAwkIp20g/DolyLOr3OI6u9ygAMzMbu93m2GBvexmhr9lH3luXW
laVFy8lYi4uiisetQBZLWJbzqgxoNUi0WVOZXGubJgWtYl7CE9OTZqPTOkH/a6QR1tTqh2mIxAd4
anvBXKN6ID9C/zYuRJ1JLbO3WiSHXbIgmd7IpdFob4vnfUPkU6hU3jtLdesTCESjcx+Nl9WcLdss
Tbq7maIQn4pc86omcLmcF424rnwIqsYiDyKBDDiz6oYNqFUmasiqMT0TfuV9N4ra3KMqsZ9gNM1n
snlNf/bM5CwqWtXY9Dk93QQ/e2JntcuN1L3lAolIQSC2YV+6dUlI3PwYty0aCzz+Z8gh4h3ZqNFW
qaT50JBLdStEdLpE+XIqiyK6ziZnOeuKcc1Ns3famouf0gpPoLWmp7vMS4FFrdRNPL+Sov/IeEef
ddzALmlIOogrBORuTfbYrkWxG2NOiYsd80CLl/Ska0gPg16cqse+RAyRFiOvG8k0fT73H6q1jBdA
FU1oLU25hDLKUfzFdpZeeW2rbCCgntJqPmui0dmLlmmMZLDaRyNTnwq7oHolA/teO+4v3CW2HxNk
kOWmHqfyQGu7CfqUfGs9QrAaRdxQelRfmHGc7wDAeuEXY3mqObUZOO7o3Y0leRLMu9pNi+QgUPW2
3dq2YAulIlDxfG0SVWDFyWUsemMrneRRYkdIAprB2ioohp40ZBPzSxcPiu6bpdacpAvCLOl0zalq
tBj0VrSFMVFsUP7L2EfFARXe0X2RtEVASaDYF1qdPo2pltyrWal+wA+N5+Bc37FuJAeHTvg9sijr
jj7yPOC8oO+1Mf3w7Pq2zz2aG7z+afmxoxJxVW4FrvbzmLLFfYaBBplg5ZzXDvKPshmiy9QurgvO
QKkpAfY0+5ZlSpwaxoRyjJqUPY3NW1WX1andjGep3V46s2WE4GgXFXi3r7TS2mRJ0+ydqgBgN2tt
lyWLczDj5RSk/rrs855IwrHyiUHBi9Y0nXI9kBJOUs4cbQx6v9EfJGIbpdH3koC+QCCT2xS1ne/i
OYaUGqrHpo7li1bX1X2ip3mIukL6njE0Qdab1kni6JRt5mZKwoI5bQwCxnZ25sW8oKYeTt4g9qao
nWuzc0UgljrfFjniLP2HeMdtzMu+SNE11Cbjm5Vv2JEqlh0kO7772SvJkC+ct0lXiFVK7vsU55k2
R1f1MFRhgzTkYzYLhCSQ8Odp5CAom6wSHDEaYw6PifVOVXb+4XCKv6iHOg6aqkOyU8yTP2ilejWl
XtWSH6IUMtBJs158R6lAmtohmpBzxR3TlwYo0ftuzLn7bAD9arZKX7buoUnIVAxLNyantR5m1Qyz
aFA0mlMmCbxHFF5u3FIH38APJlFeUrxS1yIYlaTUfavvCODLYe5AByqjeC1ZnPLzekhH52AXBlY+
zaV85I10OlghessBS1UGkNyVNLSZaAeKLrsFuS/OtCjvmZ88mKeBIurugmh5ae/iuqVssKBJL96r
6lTbW300mpE0vBkmUSH3jy2P00J5wGKfa+YYf/TN7CXIasR4q0v2VxcM854DTEMlxSRKaifbici4
ie9DR99DCjbispENWDqcrQ1jRbCAVjyaWq7d9w1ErjkM+UVVuky6s6UETlJ4L2rWGbvGkUZYpq6D
wxyhg8MLW4kshEKmyJXgSjhH/MQboxdm2C9zTuReS3/9pjEc+rI0+o9oDB8m+FVdLjIURNeRjScd
KOqu69J7h3wM5aowe5NsQzu+6kWSbYd5LEJmGfWAVN04N2xDO8tHGX1z0LQ1Yac7WRUMziDnUIiE
uclrUuLKpsrMfZDM6FQp1Og0A+JVA9tsy31V2uOtMZj1qd73JFzqKqCnSGjzbVCufecbYJ/Wl1HF
HjS1b2QtQXaSgb3ZUlCxo5OZRynj8L1q9eS0XxSt2TRRklzpemQ8SpDnZ/baRsgfWb4rhrPQqh6X
xG4p0nlHUyacjZO05q1TjLfNSkb2snwo6oZWeC95TPjeyFRBsaanFzSVPrYrpbmYwDpsRcUGd9oU
6ll7M9SDcSbLGTJ0pUV7OpT9rlQzuFK7Lm8IF0vSXaovLmzqqMlyV0VDtNHqOA9ShWDZTUmJkrXp
pJWeFqKL0tB0+qE4q3Ky6awoEgQpZj0pjSLqWv06WTx6hZekyd5GjyBJle3lGxRdfVBdUpzB3ot9
sxLFAsZYrtTxtDgJuZ12dadIGyaZALvTaqBuZzWxXypDCgHdNVDRcwUrnf5gqLWVrLZ/8NbpDw57
WVY+W9fLl3Ec2+8ugs0nSr3svelAgLdZM7/lafptWslx+YMnF7JC0E590bOdSA7AS5PF+Ls7/SWN
8mIPTxqfdzYPO4kGgoAa695Yafmxj8/bcqqetIHNQTmxWwjsqpcvSifsiHN0rt6XVMWSVmgLaKek
sdMF57yYwLmJy34rquJKzZX0gve3OK8mnfrYntuPkQoYRqBoMG4+vDV7G9v9oNTBDoqxOx2qAW1+
pp4i7hJp6DWTcZ6xRQ6FVXeXtVaQU1mt0akmYEXsR2W+EELYutUbolvc/YUZyNaQfmFIBeGcW47P
Xg6PrbrdtRHF/JUSPUegpmX0mAERphuldLsTON0qcKa+uJwleoxV05w7LKlEykNtpCiS3WFQNhQ4
0GkD70RllBKgJ9E2WuMpvlkp7xgTpsusTfesu8xyUdl9JCipOr9yBtfb9bbZOUGjdDYBemUnd53Z
xmmY5yPieWfOKN/TuqXdV2bVnvOdf5RqAo/kzdbOkK26QUQQNnRY+y5Sx7E1xF6xvA4ZXnE9dkke
ZJn7GNf1skEVyGbSaF7iNh7RC/J+WQPFLdGUX2dppp1PpFffu/pCpoFpZXQKJryVWCPMCMmoV2zJ
hZy+M6Ms5JplAeoYLBhwMHvOWNUmrUbL92zOqG3vin3MBBxEtBTBeMcuwBHWDAY/ZFNsE+PpeQIM
id3OJkmd9CEfRbqxaracbL6HMykLsWNLlx1M6nT9upvGOzp99/nUnTVand/OeFR8PS9Aayt71bk1
sryvFjkFYnKGwU+JSLCJKVWM227KVs6JaG6a7dSi8SeE0gdBZ4ev18zm3qxZF1Nq6muVnxG2OgmM
rDjQOMDVJw2uv61MKO8iaM15gcV7qHLbuaAoO/1eZEV7KEZvDCGWBVvWdh/n6a2puNm3iLBj60TN
03jvNUb62rFXfhSTO24Te4wf2NhSIO/12llVDONLv7TN5TLXbaAapB+sd5aJfdUlBjWwpcH2AavA
qzrGMH3aXLnborGdYaOyGJBDit1iDToIULvLQ5Lq6fsP+OT/c0VfQbwearR/D/FevZQvxSdhHUKk
/62sc5y/NAejKEEzDvo6fY2x+gdP5Bp/ETcAFLUGXWDSX5H4fwC83l+2ufb+ANObNhDSigj+Q1nH
78PKRj6KaeCNo8f+PwJ4dS7/CRKjZgQQav0XIC+7Te78ExtgOV5repMZ1p0QW3qztVvdmQFCSBUL
dHfSAUKGbj8QkmVsolL3bryV5rUY0meGomaB3oNQYc8ZcHmzT+7oUaFWd8Jd4/WJemILfk9MrjzR
olP5BTD6I9rsZyyNu3c1ungI1wLq5v4/372WM8d5kWeEuWK7V4WIkoOHGIGGu3hOgq60vsmUep55
XqEeJyvFKSaR2jcqQq5QJBC2mrqi3A5qsl1SvoTJJCK47orsFAyN2hm7f26FvLHYIjw5qqn6sIbe
M1O/GmipgTVBZ2+9qad5OqkNMRyEp85BtHRdUHhkxnRYai/UoUh2Uiot6XYKNH/v6lsEMOmhKYpp
99PI+w0ofkz7rc+QgYRI0oH3c4+/Dws7LU61zAjdppju8ipp8eH1dXyIPNH4c2JkT7W6QJf1zfD9
z5deOYejkWQjBoWmoIbOdjCuf34WOIsKwkJbLexH/rUg1L7vyFYLpJtMAK6EbDsUIDs9c68YhgeF
LsVTdApfsFvHlmkWcTBVctygU6g/MIzPdyEFtD4JYpgyB4OT46oXU8f8Q3HcB1Mvlj3fw1flm8eY
N5d0iROlI5woUTyhR0QEnqeo72qnY9OtooOy3Sd2pzet+2UP+a9PlwuRiEb4jqWRg4V+99O7WmFM
sha7C02KizHy0CN1EiGD3Za1bgYIEsAUGlcnySq1vsgw+yUqcv2Q+CQZXxaf8xdvZ8STjauqx48X
kRdZVHUVunaZBW4bO2GuNndVGZHaiqKz1ZYHpGxfNZT87sOvX7ThGXwJv3zLLYWUnDybLpRW9KRG
8oWz3lNqrJwp28ux09Ac2Xd/HtMrFfp5euE1IhqI5MiVaToe0glaebXskw6zX2vtkyRGlp651f2f
r/Lr+KHknclcQ0dAbv1xFEg/mW1bOhzNnAzvGOgb+OvctWxEzWTz50v95jFyLRvmEEk2POGPn/9E
/jr2iMK2tRoeo3noa+e+1ixwVgoycfdVPox+WKszqJWWB3rXPn5x+V/fTpfidwLkWN5YC62jOaI1
F6zDBpfvDP2tyeSZOjXPjto9G3G/0yJkNVUcoTqzA7alt6riPY8pEjZr0dEHT7iBY07ueAQT2ua+
/fnefvMUPt3a0cvVEVY+RDG3BvR1CkF/5Znddx7N7s+X+c00yVewlpmg8dCI3zlacG2lgIHSFzhD
c7p1cBS70njIDTxybt8jc0wh+QQ6bBTheoa6YJwQdP35Hn4d1twCEzRrJ9sScik/zyNJCnYg+4lB
4NYydMzKQxhp1F980nXt/fzyrFdhW4Enfw1MOVqb0Z9QRKMOXCV17uPZuevy7qFktW2mNvzzB/rd
sOIFotmO6ZH+tqNJPzVzGlOsvgmNpWp2S+w8JRJdqg6ucoITGDWIq89ffIm/+3jGurMjq5CK7uMm
KK8hjmRKW6LWqv4uRsDm26Ihg42gY2G8/fnz/e611clCcDRYVZXo1SPOsMaYq0cz0DWQNbSQUk8b
yyUWNZ4JyBNVOp5wSEDk0rlPkk4Bta70L57mb8ftj4BBAhNNNMJH70c/RopKt1dD4ZZ57rHEHxJw
vC0ehWCa+/eZx0JfZJoEE9l97FuR4zXKF9/5b28CeRTzP3QCi9DRgwZvlbUuSiD8ST6RuH0za/o5
ep+7Sqse2NpdsXYtqPM/TBI2jUm+fPEc1vnpeEwTLsMkxR6Lmp6j5zAUadFzbG5I8R7mMB2UMy+j
/5RToAg7q9y2ZHoNGSCcXXPqnxA2U3djWCJQdCXsOsiVcsYKbxJtGNVKtgPZUQlyKdXgzzf66+BE
R4ZshB0JN0kj9+c3XHVLRyxoCVi4zPuE9pvT1HNPHHfG9TdgLP3z1X6dOllKCAFDg2EyRo+7E9Fh
2H2X5lBOVju8ZVlyC1+HuFn5anv7i+YD5RyKNqIlbIeMU+249i5NKVOeMlNdxbjgDdXTgkNtM5ft
1URhDwA0Cs+4oXSzLsrTKdY9ytbVcYf7M+hV2K8SzBhUAG97mTnPHS3zu240gZzKApmrxWYCRf11
M6zRk+RQ+oCHTVB1czBgH9xgAX6Nu/KLaPHjZ4UAmPxhPguvNqPqeDYe+1LYFeLpsOcAheGjcK+n
mLAGFwsJ/G751bx8PPv//Xogqpw8OUge92KLoksHtWqWsGF3fpCpal23cWR/MQKPp+T1Kia1XXRZ
MgrZs34egTktE0WiFkuIwhjvRCW+L1Py3JnVWVtA6aPz/uKCx68mF6TTalVVopfiALLe0E87m6ka
BTLNbA51Ijeeqjqj2b2vX/RGe9XyrPGLAatnKs3yi+v+IpFaL8yeGNqK63vMjp8vDFnZpZ3rTiGd
7jRTsQrp0riLOoeeBnC4Ux0OJ7XSe3f5ELZ7C2x3abuUwLADQkz0pMN7okIQ8ou58vil5LY4KDBH
EdNIlq59tMjjdOvaknch9GoY7WiKzX0VxfRhURm1//P7/0vwC9dy0YatByCPzNbj8NlsVvouh2th
DozzTbOU8QaVZYA2dgHnK7NwQSob2Iv2YhHugI653XDyUwhnMKEGctfPx+T7n+/pN8MBDRNQ16qm
XcP0Pz+VvjYF18qmMG0pp8H3hm6+bquQmsEX3Zif0p48iTjJxfbP1/1lqaboVkWtxz9Mweuh4fOF
wWyYz6eUCrU2+8gJ1IjX/ih0IN5UJug70uVsLHt5sHM8QdjwG8evi7p7+/Nt2CaX+XmlWm+DfEET
KFVlwjx+JH1OIETcK0No5qPxZlXRt2xILkfM+SeR071nY2/fIbG1YsQzXnzTwHzv8nwJCt0T14rb
7LM1UqAfMrmbGieGhIjRN5QKXjbMxQ2W70VeO0ojLiusQvvMXLS9V2Kpl5TdfLOK2tpJY1Gfu2rR
TyJTeie4GtHGN2W9hX5uN+2k+vjLiiCnx+1CjlTs1SVml7kuNvZY6vvJTL+XiuOckkZvvLSdNt10
heQm6QTCPii3pa4/1KMx3cw50Q8uhr+dbrfWRQ1F4ydDLi8LQn5PhFc4oai1NGAzmkdBPI7TeZ7V
5gVxbqAiNv63wzRq2X3myNQ6qZzOWL54GX+d41kY0XeiN+EloWL386BY6hRvSt4MIQi09eYiMLvX
tajcFYv6YDXeVwmCvxmEPHh2axyxQBh/mZOUmdwMqweRjkvjzorNe57hd+lUz32bZX6CcoL+7l3t
0Jg2K69/Hno/ggM/Dz0+rItuVdP+3rDy+cMWyVK6ws4HsmXi6KHXKqqOEscKsE9FryQz2gl+jFpB
fK1MN/YYjY8kHqR3Im+cQ+xI+2NIBwZiOimHrkCc5it5QogF9Q2ktUXrbJZRGHqjzp6+8UrStDuH
X6RarXpSGVLDU0FMxp8/06+zCQ3wFqI99NKUZRwn4+XWTHvoOPI2NehLnapJrhovcS/damLsoJnf
I3KKV24VDvfPl2YjsI6Ooy8U0GM1Gawa0L+bo39a2oQWdTG5Ml0YiZSmqSxFx6qhWd/r0sWSXFVY
8WWCDdAf4smBVkysYjU1FpcRFXdvk5skjzEdXZwlk2RfthaRBpEVgSAhbTgQSjw/ubYw9no1fOT9
pF2klJgd9EyjLWzUODnV9F6Z/iCgqbq+mIatkszyCl3bt1LTLlQn13a6Ls1D5Uoki2Nxv3jFi1Ei
JyMOTO7/F3tnshw30mXpVynrPWRwzFj0omJCMILzJFEbGDUkZsAxOKan7w/6U9VkUCm2yqzMuswq
F9KCSSECcPhw7znfMdvW+Ni4hft5qny5llW1yB5NdB9h4+K5NOrrLjfcNTsW/xZWk7wcLKP1ULcq
2nm07ExMMXmzj73UuK+WNI1Nr9EwZr3d00sHZ9DpIkhDB8nLqFziESWpfQnLzKe4qIYH6jb+NrMy
o9mGU4UeoE6jdA0tXfO3EHK5EUXRVOdJm7dXo0bS3AoRVnUkpg3Zo9v287OWKe2Zfba4bwfTfrbH
WtVrjdz5CuEb3rC0E/JpzP10MyMIoo2m8h3qoflMhweCTdSbbuA6VOteaiFyFsOlTp6mqLuIWH6O
DSVoxJkIZ6OVZ8/2VtL/MzdtXdaXxNl1hKvVZbiOp3S8QNdbbWDgRvUOUmyerENNM5xgCjvuhTO0
9wV+xHQ1RLp8Qnokd21dVMlKmJp/KRIhL4CfgU9qkvKzZ9bxkSQ/uLNV5G78CMzogsJBX+F26bap
MprjkrLuE3sZG0Bxg40vJuNtT0/VXTQhipxQjNBTlqZ7I6mzb3rUq+tp8pz1lGEcmcUA4qwY08Nk
GUngpgl5d+WcomgFidLqBUNtMtNtLAVtc11TK0wSMawn34GQ0XraAfu7/X3scHawkdAjpI6ceKOt
11HmCvC5erA+jKZGjhLW5tnUcCjeVc6C78B2RUCaNBd6DV75eq/7o79Ns5gubQoVD2CVCdCiTgLL
SxRiPCc5xGlE8FaD0k3XjLhZJ72PtzAa8ukwu1N04zpsWmZb+ueZCfBpTpM7Qcf0vLYlUFjZ6I8N
Tt9j4kgbOeMET6zRRbHVk1IdCDOpN3Xp+I9Z6ve7sfHcz4ly6v2M/7deW3MWr8cMIkuiSlzv5Axd
hFo/rg1Dw4WrF75xGLCmrdE9bcXkqc08OhovGcJ6LHTyYFWu/zj1GHCh24y3jcb+Aq2IV180Ux7u
qj5fy35yuSOduOzKqF7P1MMuQmfajnU7HKpMuJfE3UNBjzyxcfyOhFXYQ90K04/nrMDoa4duGupL
20mbO16TJ+U2NP09lKUaZ4qgawz3zO8y/6B7ibaf7S7ZzFAS7pOsc0Fdh/6nUaTj7Rgb81eZ8zD7
aPB2kknzNqO+fKF02W3KPPMugSQ5F3iW+otGze4Xg1Xgq19qPLqwSD9JOzOCH890aDNnm4+LhicZ
kblxVKuOQvrxuHe7LNu0RcPRb0r67gLLJ90qOqniXtAhuJ1o6+8F0Q1rcnDroyej6UojM8U3Wzzi
hTHeVqOZHMMxrXY9hf2d4YYg1Q1P29KSd3Cx4kdH4mYdsiJ9HpzRVytUIdpa11D+5I594xQti5Fs
/K2BYeA64Yh6XUZZiIKziCG+GLM2X3XVbF4MnZsiPBAVm8U0I8cBsXWWINZU5oWT2D15y/nwUGr1
1qnm+S5BtXfppoxfLtFQN+0JgU0zFBhN08Bq+bEKdh0e3EMPWJEDSbIkm4astU+5y+8i7JJPhmrS
IzoB5xsSxnLd1UN1NF2ZBAXioW1RYtlYIV+BNjtwIz5VusVnFGNfXsKh2jddSGJfjh4h9qKr3vea
Harz+mBRTrxMsty70dISncuk6luFSPrz3LTJR2eyppvSj+/KodK+O7NrMfegqqGGJi7NSQeIl/YE
sYK2u3YxpIszLRJqAjEGLkHJFvrFCPrIvZJp2gi0laV3SzFFHuYiM4g88/hl+nTuA/omOCGj7g84
rVXUj/sSR+oN6u/R3+HpVxvu8GBzRBSl2FClTUfknsRkDjWy7AAxlbuLszGiG0h7l3jFugcZNgty
w2VZ3siM8JC1VzvEbafNQz7qwzpuGueqAqnxPRXa+HFRMHPpth92vRjDj0QyxTV2WNTPQ9tXn1Kq
4y5yec1B2EUAwa71mywmgbfzj52rfyOsdsFidrsuI2DC7GtM61loXyBvTT8ugukgCd0UdQO0lDWr
zHBNcbz/7GZa9pzpRXJfyTHaFaVpg/QbscrsjNFo4RY02vykWX1Zb6ys8yTRjHOxt6OZ+UbPzwbf
zG/oj1Z/zaWZrQGglhABfDU8OKM5XeMqoSoSwTQoLVhdUA6leRBxWsMUK9Wxd+jJZDKYC/zlCIWt
58E3OrIvzPEhDH0578ixjS/DyjK/63ryBemLexV1dvNNkzn7RIUn+2EER4eScwESSTGyq8mk5z7M
s0H3sLL1SynT7MxPlUHhsQOdAGRq1coMk3qa5k9qhkbX9w2glbJFShNhFa+iOz3rj5x3WsSgmkDv
Hh0BptwQN1+u/B7IvzbysvaRbp5RdfTMrRNywAkEDI5zU+JY1uyxvEW8aAS6GLpNTAfy85jiVn90
2/lpSqxY37FIw5dRsO7WvtXzgNqKtzOO/cM0Ggf4c9a+IIWMIwdnnqCZ7et80EqcCDbM0FVs1Kxy
0LWYgi2zYWl3S/oI3BMYdMMQAp37sQvyVQQEMJb2WYX+Zl6NSVHvxZgcPD7jBduV9pqJNF+5nftY
2Ms+psn9I8FBpCmm/c0gomTH0p0eAVkfdVVEG6ik8P/YTduF3gauYkuN4k3ssCHuQQYUTKBodTjm
kRVquB/LsNgOMb0ppbmCBdn4K2RM7W27nFdSL+ytJ91toSlnJ+MCvFZYQpGohk9OqrR93o585EFy
QTuLH7lD2ZeijkvAZIi6M8+NLmu/Znft+WeEhpLJVhjtVYdz9kwtRaOmjsePjlMkhzaPmIGacHrU
dagNaJ93HXFy2D7AoAmCo2GTjFjNxwoB4ehlZ7ppBrVK+7XZDuQHVPtEjtPGitJ7XuZ8nUXzJeZV
4qR1mW3bybzuHMCeWS2sGy8UIMLsERDDOCVq1yVxeZUNcro2ZtkWu6aR8eUEyOto0zC8aZYIvxlj
3+U8pVesbcBkuDPsYCf2G0XDdnRw/HabuIi9fCa6G3tU9FKhsJ2nbVLfDia4ME8UX0MQWsc8p4C1
cZTjnY/LD/SmS6O1BdltJapIbGM8ZwgyW2/bjlmDHAzdtdvX4yHGqUo9LFIP/DvHnrfrAKmkW6r2
onuOiufJTWBXdNmwqRi1WFgmdmQgXoPayi32yWF6bigCCoZW8gyjsN4mYXGJ+FhcahZjE2YjBgaj
3IctyNm49csVoBGLXx++mkR4bYHyTJdgQOYNOIvhTB8y80ELq/o8L6PptgcJc2Z2mX4dqbAOekPn
kFOpTHM2Qh/GYkPDdGT6FNO5OxtwyRtrenCAeKxSv0rJrl9EX3VhtWu3N3COQMK0L8yozMwVemr0
rJXGqJ85uBF/7NZHeiRJs8KYj56tSSxeHjWLdFojks52ftzH28hsI0K8ycBC9WnO33GZyGFD8h3h
6DMxqOzT6865nsLYZOjgV/6cwhC467VMnnUgRapdFA4efCMEqDet5Jy7TnV8BwDdhsu+MsYdaFKg
u9EUMk1VzVzcqzzVznPTslnuZ4cNQCU0akbUMNHXbBQ5zavQ5tHrhTXetjK1n8e++EtLa9vaUclC
qzbq8K0S3QXuiQa+RZUyyTwYSLhA8Dpqh2g2053IyvQ2yR3CiGrhP0GPKz8C/0CCvHDuqmXNF3HJ
9iVPuKkzBhVn1bmVt+kNdoIY/jiEtTK60p0SKZwzJ/u2MkoqubbcjrlWw4/y12Vv+wArdOS4re1B
7oEv19MLmrp52hYosnfC17xw3cK02A6J6e77OOq2zpTLrxPDa6NHrr0LPYIqbHaNi+ZvAs5Qw0K4
tgtysDkjSHSBiGk6qxHbbC6AseKZ0Z8rwBAbp/HEIUw7SWcMGbCkzo2FuoMKMqMbTxOUSnXubtoB
q3dvjjE6T5hdehY1u9zg4VSDc6j96XIJ+n6cpfbNLdPosR/M5Evf6fpuVlHxVWkF8g49q7K11ZW3
Q66iQ2tX8fmk9cztFnwVWIHmyrYGA0Ry6Ys730IIuZazDWBp+UitQ+Wlz8+9rhFyZZuEiSofuXGj
9fV575E0ZbKn6zqp7WuZ1VuY3eqgU70ORtsPD2I28yDSOrIUcL1uIk/ysi46UyMqh6NislqNsuH8
orX+BQX6mRyJuUEnQtF1b3c+xA12DC79kCrsWF/rqLs3phk4mVMJ4BNZEdfbbMiDhpLIBSRHb9WY
IDMxVwSz2bC9jUzFXYT8cTaMClqHOTkQPsz+o2VkMJilhrQ/bHPGb4l1iQpbedQKn/UOz3sf38+2
FR80XVT6aozZMIa5R/tGsp4SkdawuytNDgLpfTQk4Vko9GhTUpKgAjHdRW3iHKY+wvvmAbpZasjq
LDRFvyvNAk8HvgqyyJmS/LwqAPXos1xz0whfVC58dvbu2zQdshBGrhsSgS4Va1TaCve8ybpLoFqQ
ojl29Vg/vkZ06vGGhE++gSVgyh2KUQj2riMLPCOVEQu/Se6s+zA8910EZ07XDrs5TP0tbv+zmRDV
lWZpn4DknKGC/l6KRZprLYe4gej5Lp2d7TgvUEmr94Omw3GjyIgfwnq+72EtQHNJ53W3MKkjkWxT
neYVZ5V125NVWA1RTRlkmnlj/XQrY1fbVToWS4mEOqZVsSJ/WAb1mA3nXkrFz7Bw0YQLKzsPJ3ip
ZrnR3SzbYil2L4SJNxJU9rlZZsk2SxgKdgwFwZt0WifJeEFCTMQMmN+GIDFXNhYHhljHfncM4BM9
8BCeuyh95EY9Tna2H6wmmEbgxQpfUM2KbG37JiJaLcE5GaKYM322KPPk2yvlImP2LG28NvO0PQiD
TdA8gxViphxWJIjj/UowxF57czPeWEkNllxiSrlFnAztIUoNMu3T/nviO/ZaF+XHmR5ltbIyzIMt
3padT1DwdrK6iHDpUAXp6FtfeZ/8VbpM+5jwjKNjkz29khSLgL4aQUlKObo9mFi5g6VU9ObHXpj3
3ow1digKeWkj6luh8vqYFEaC4HbK0HuJ+Vg2db6VPM19UhlinfgmJzO/b9kJkTaRi4jzfGL6n412
fsjbiKMkp3ZW0ZRCy5R+oziRrWs/eTBGTSHGjPs1KOlvKoTD0+B+HCwO15Q3jWvb6I1tkvr6BThS
78b0lHeZxABEhVTpHm1ccRlp4gzgj3e5VL3jVTmonPUhTx7DaapYvjP7sos74yKH732p11iLuzra
6YP5yYsE1rqSvUMI+PHCGZuCl2tw9g6koU+uGMe9UO26p1F+2bM1QN3XjV/8QZO3VQqhVjkcXcJZ
zAdq3PQPHJNqmT26cueout2TLFpcanUaXnRx7n9xK6x/CCsrXwezrlFNyxEUNGvodhorRaw7yUNH
kQexvTeGxld7dlmgcuGg1eeATLKebrEhjgDSSl3Fzy41kWPNO3Hj8gyO0VCXx1I3J2/jzW773Xem
mMvFKW2Jqev2ZTpFV64rh0ubNfkbeDrtTjZm9lcoi+l8zCP51BZmdtt1eo9HVqei5ZJUv5kGvPSQ
yBQN/9bYLDy2LRAkBk8V2RuzqT1eRaP5FBntdC/IWwhGbF8P7WxVNzxdbM+dSuJ9GLLxiVI9PXeb
KN/SqpdHINRhvuW8M67Y+jhHHF8R5/POWit7hDVlxtW8Mbj0RVeOCR20Rp2l9Q/5PnzHuYXDO2G3
QBbYd5eQlcxV1E/xtQq14g5LcbNvEptdjZdBP9/WqRHRE+B8NN4mogQyAKOVQnsmGvs5mhMKFSgq
/W1fjDwmxZYhPcJdQHfvufkXv2Gdmt1BpqvRtv372ontdW0Wcj3nhfVYTmb0UWNr41aTv/WyusLi
ZJjaxqvrhTA8skwUs+avJW6ux6QlHa9zx+iOOf6Wit5atzgS0/Jna3KXUX1ko2bvaqcORvhcCI49
DAYsYJ7XrFxBMJgQDBPl55+7guJDC6SJJoT2l5mhKtNjSYW7MEkkV9aWsvY+ptmwHpOy3GgejHs0
jhAzs+4xgcTPq6u+NopiTZMP7aaKnYVyWN3KqqYiGOLiq+PEPkAQlSvcigQxCA0iputX23kkVSDv
s+4spoq9sVlkv+shS3RnF8bOmm37+zQC/rMVzi7FRg8fOBuTwe+PAMfk+SIAPaNer8HeNuxNM/dV
u7L6AjIv+ajrmN87YPkxK24dlT5KsO2d0mFwUL7qL2TERGHA4LzPlPK3ujIBafV2GbPLjTgYtR5m
FacFXIdo1WEwjd5NTVnr/MeBe4rL4SGKS3FumrC+gZp1K32q4j10Gptld/COSescYFTkwMaM3eR1
1KxqtO2BURnqTliiCHrYQTuK1bkGJ7RKA7PP/b01KIxYJqBiXBrucwlQ9VMjuvaRuhpgvCGZonST
GnF1LPoR5CFdgiO0APNs1CgTEwiSn9ezI4HbZWkAVxgSd5mCUZzix983XIylQ/u63bJIyPgKjkt6
GTqj1/2rgWZUFutGvRVWaq2BG7PeCf+hzKhJ5/KqJCrkzuZTPdBz+c7yxKbFKHQXqZ6Z28/Osp0e
Is8J3Jqjfq7nDxhnq0NbzdEqS0oi1zjVvPOZf9GBt5nnEZKYDg1fGt6vP7NFhSkczAz1ZpVaBAxA
JY9HE6itJbN1biHUapcZx1DVt9jkRWppGhzTorUupAfOcDYQfbI5eo9c8rZvZrsosQXxOxwHhTjp
e5p6WUezG4FzpOTdojShH3UDYZzlqI4xm0FMWWHgzN8TJBlvHyECFzwSSxfSQQbx+na49syI7hKM
/pXID36Fj3tyxj7FiuTey9R8Rp7+MKEnXntN2nNEYKNu0zBYdbVXXuezzFEt2s+UHrILGpHe5ZBY
1ZlbT+Zm1ui2FbNRIZ/VlyZVI2gmYOTa0Oz4q0F8u6Ki7bJTk0wDemR8DZv6kvjCYiWk2Jbx4AcF
FqW1TXv+3IeOA8EA14ALROPg+KADOjVXHLsd555yDLCafu6fmkzMmyYkdkZLW3ODnihnN1M8eVgP
sJKmwvk68+6sePWqozVH0/ffvxRvlHdwdmzcBaCKkPe/Ve76U4VidEAuKjV72gzNFPiET15Sic+C
vHKoBtWOG98rT0uYbiDcCofsktQesnf6oW+EDQgrDAN6C8mJAhXxyaPt+YlMoJttu8l0bpww8uhV
mMP1j+/7R16nf8R//z9B7179T7+Gjf//iLN6MSwWWNbfEKzL5wII1r836guKye8/uFhn3/73/0JT
9BOH53/AlfBDf4sbR/De/YfNydU/6BgGPLSBZPN5tM//w+YkjA8OU5aNMEJH2uou5qi/bU78yBKI
CNCu+Iv2Hr3pCbfqdxwrY5n/Xs7p6J8QO3tEZKE8J/Z7UUu9aKFrHoQXIpbcTTmI4samDuWwD4j2
A2FfCwphKM6YtynGeFp0EFOt5sDGBrmW2pzdJ63sD3pCJylqgGcQ54S+ZKzFFcEsUm0EEfYHyHXJ
paOl7q0xeOVd77VetTMcODP/VQPzvy9Tjdn8n+12/87oi9Tzvz2X3/5t9dx8Ud9eDUl+9+eQFB8Q
Ay7P2uWp2wjD/2NIQmj08dyxzKPixUiz5Ib+X7Ta4q4jrINOFTy2xXL2c0g6H5CfmoZPV9BG2A7y
8U+G5Ok2w3MWTyB/MMyxBp4675RBrVmmzcRWsXDvklG1tFe9qVovuLIvpvThD9h9Fu4GXcB+IE5t
WnXDVIMr72P3zBj9mrJxE5KKMlsfPc9sfVJGRtiJSafPXzIjzINwhuKwwnjnvZO2+cNJ9vKFwsoo
EJYt+lGbO/JjvXj5Qunk1UyVPWxiZU/PdAiNu8yxJ+o5PhyqGCjao+g5aFVwlCEoFMYGTNlu0gfU
jmhyrTNYjH5CPo8nKs61gjOC0igORzFVPXZTl67wpmvVmcMnsxGTvapnU7umqTfv4K7PW8fNG7VK
Kfd8mqkO6VdRXtLz0UukFk6axuehUdIlmpY+ykDlNFl1i4e65TzznkLnVGm53ApWM3yI3A8LreXr
uUUo9uY5bLGNJeyQk0zsrtSoaygtsYO9GOrX/7q/LzP2TlW1y6Xwx7hI3uhJ6j7z5ctpLKkKS+BO
BFvmTpgBSqkfWi1ESuXTlnPb0A0iVd78z4zzhuLIM/3dlBOpJH8dniH4jZ8TDchFXI84TX2XuIsf
CRk/UbDmB8TPNg5Vh0xp3RRMTz8nGiI3fJRkPkDYxem7GCp+TjTeB8G/xrZliVFc5qc/mWjebN08
h+23hyMUARmS7NNXdS562tCkFW0qIrs2to4YjCbvdpLV18rvvniJd6OApu5jI5OHtgdNMllUWF7c
sV+M3DeSRLYHyw7AgmNocSQ4tbCA6mb9Hzxro0xdPyqvP3hl8b1N0/tRa7GraxQB6aWsqrI6B7A8
vKPg++HCfDVhcX2Xu7wIE5dI9JO3lJlAihZZ8Kaw2KNuKEIhlCD+6UpCkoXaDvICPKtGjjBHBVeH
RuPVGil9bTbshryE814MCdgCuuyS0kkab5xawZElww5NqpTV5n9euzevHYvrP792y+r+/K1qX+04
+Y2/Xzvb/2AZzLqLewLTl7e8W3+/dvwIh5Bn+CbhqJC1LebRn6+d+YEN55IngzsYE8lyuv/52pkf
cO/SWOZdNm0Pl8+fvHYGl3+15eRDsaqj2WS+xtWxpO28nKvL1G/J17S0dWqLc5owUbdJaQNt58wO
1ZaTntVstdDQZhqSyZysW87k2jq27KZbFdQ7D3E3tX/ZMxkha+LBhu+g+eCPNpWFrBIoGbIMUwzf
FuTcqmml81DZZXrRkHlm/uvd+S84DP033nPy+P55KN7H39lsxnAeXo3G5Zn/PRpd4wP7RopGHGYE
roNlfvnJedBBe7Nuc2LFicU4Zen4ezQa7gegBRx/KFUsv7P86O/RaOgf+GdYB1yXUy4aFvNPRuPp
qXnxAuCPYfe6BCsz+F8PRrsZEDQIWwZ0uau1bQJpIYhG7l7clF9M8qfbk39dBV4Fm2qbd2v5+YtN
YWQrZZmjKQPkyuu+C32mVRB0EDuH1UgyKkQGMjd/f81ffjPaz2DTWTDxG72+5lzFQIMsRwaFZVTb
qSF8UdNl+6/Z+B9ByMuDePU2L1+NphnkWLxn1EBOyg4qqrqWarAMKlFAWLPgizsbPSZUpdJ9JDIR
vUzgyJxdziciDyd6ZVp+QAONwAJWjX1W6/W4iHmKLwmcdPKJykqZd6nTmSowpAvwFLyXdk4BVjOu
FcYMg7AXwBVHi6PthcKUeSXpH+7bttMufn8Ll5ny5MsZ2GRAgbOb51hjMSe+fG6gfHxqxX0VtLNm
XWuGge/YKmNq815sPChHhatpABPVErm3Sxu931uWTHegSzldaLU7vHO332wWdINdAuVCzlsoMO0l
6PvlB3J8ghI8l4ipWfOcgyWM8SkZEV/MejU9TsigrjWcf7TAe2c1ejSLNX203kEevB1YrCoCYxcF
CHyHpxsGu7JCWLZuGbhhPnxMnLa46N3kPRvxm3GFb4zqiND5ixPhm8JEopd6NESIxVDnrj2ixA9A
gXBEJVrzzl1983YuGBrscUw2XMhaIDUvb6pld4ZodQrQFplVRxAt40ds+PB4PahJ+jhq30TU9Omf
vp9c1bVAdbP35CBunryfE8byiXETBdGiWkeCNubojNpi//sx/OY+cvii1mtyO5fNgH8yYiIDwZPo
RB0kQCTAz3XZNvd4e7q89v70G/24lIUdm02655sns1wo/cwa26EOtK7FtgJIodXc5ur332fZjr7c
ri4lAZ4T50qMJzZ/vH5YaWng20qlROXpA0cFX7U3urG/KmD4XeTKdv906sbYwiTApTyxlOJOpoCE
xYvO6FgvSqBrw0zOZysFtUdTsxi1r4gf5er3X/DN68UFcSdD5F5qfBwIXn/BkFlwLhF60g5xonUB
+XlTkl7z58+Kq2AVx6PvIPA7uY2uKo3CQdUcCNBFtDlUuxVwJv4zV+H7cCynvgk6/fV3cZOOOwpY
mkTcOtxO6fBlFG77zkXenOMYEuwUQOvgaeQEctqXComLqxmVfBfLnJGfDPT5BPDBZhaPBX3ic7Qd
2b42ZhIHc5WgNMOAUyFdf2ce+dWTcyl5wHnH3uiSVPJqHjHKPreNkCeH1kyCKffNHamI4TsDcjlQ
n74BWNcYGkLH18szfH0Z7CSO1wq+LoAnTlwdAo007rcGGMip6O/jWqJPN82ViQE/SuqzUIrPI4od
DOA2WVcC672PruvPR63LRMb9p6Cs/9gmvNjhWOSSw9A3ZDCZ6n7Zve+senpvG/WrG+wZlAYR5dI2
O3W5m+TsYkrkIugqykDTFlG7RSbV77/Kr+4vlU+PEzndTs49r+9v23pZhWpABmFT6nuVyeQeyUx9
GFs3fWdyXv6pk8lsWch1QGac1n6c1F6uPBMPo1eNkkFfERGNHhhAqW6XG4l8fK1GOPAYRqdto8M+
/f2XfPvSwEEgt4dqLkVFVr+TRS90ohCGdyUDB9X9U6rs8lAivAmkgqRssjs7KneovqMPtC9g3eeH
3CIA2Qnt5J2R45zeA1ocpgs4QmeDxWb/5INo9EiqrkKHZkT1X7pOtqOc+nwbdqG5yvDZvvOSvlns
lyMD51y+PvMS/bKTpxt6UVuQDRekVpFmZK3XEdILhu8liP1hnxUVbpaCduHD72/4m7HLdSmQs2x5
Fq/uj1Pxixeks52hSQdVBgOnpQvH5a3N/ch+Z3W0lhn11YhaLsM+nBPXQsh7426HwwWNcwJErrTu
ofa8iVpvrvZhU2jHCfvf2sOrdBYXcRx0mptfui2ifiDV3tpRxfzEjZvOLK+w5Tq3Bwev+pCOmGEr
/95V1qfCyqebTGMZ5OwCYdVoeUhZTUpPivh/RMl2MNHwrEp9VBsNfPCN6Vr9Fh0poY55rx9LNcdH
Et27Dcq2ZGt2ZryOIYIF8PGaXYbcOSjyMbuUxexsppl57Y8fA5AMCsScHvnvdPOq+S05DgjryBeY
cN7qbNHrtH/6/UXeoA90zpQch9hu0RoWnJBeD7LBIFdhysYyaML8Kyl/V6ODBzNJEorfoieroi+v
Y1ODeTBvaVHbqyF0gpgsW8PMgOWXSHnHBhSn9N/bXbyZcZZPxrGZNg1ELY5trz8ZYRI91reZ4W+M
6mwWTQODwvRXhpGKdS8i3gCDWQBKxd/BR/94UnwzrZ5c+eSe2DVB4gpsWFCQcId41B4AeeG7KxJV
/Wce8pLX7BP2ZaBJf/0lo342Bl3hnPcatHqlU8c04WP7TzdqyxeCs0gtQqeOfHqoz0xpYmtb3uhW
icCEo7Ex5/Dx90PpF9MGICqWeyzWy6b3ZLrSNbtOdDQ1QSO8ejNjMyFHcRDvTIq/GhXUJSjJU2/n
sHDybByzidD8pjwbNhfIzMlbicPB3kwYQi5QBTuHIep63LEaDLY//4IUnpcWOe8lfb/XzwooUKLy
ciyCuLSSR4sQ0Y3WDPb+91f5xSKztMupci98UCBJr68yt+GELTEpAgO2/REk44BqGYhtFSF9byIr
fv799X5xQ3lgFF+4oL1UD15fzyDctjactAi0vtUC21QkcfaRGaQVuUMdgcMbo3dZZ8qpeed+Lhv3
kwXAYrvN1ANlgHPYyZX93Mv7AVNrME9Fs7GJUVzPam42aKDSO4eHuo3cstmgFq9XlZTvxfj8Yry+
uvzJq6cYRFJTbR6QikxWZ4U5b3Sa8Z3dyy8e51LiRrzAU6OHfXKVDLmrDFubq/iWvR/Zee5TCk1A
igy1wzXQvTOhvL2pTJZMKAh32S+RIvb6cc7ayK66ivOg4mebMq0+0Zm1SZVJnbWv0JFmVWxdaegm
iWXpvbM/HUzU6nk30YMw2UAvfX11PE96Xzm6DNI6u2KO9jeWcrWrWuFkyCE0rRlk+iV2m3dmhTe9
7IWER9lr2VKwkgH3en1hYdZDlERhBYEk6dqLrGiw6qOjc7XjCEflO0Hh0L+9RqvbG5Ji2wuOAXa7
xuCNDKmIRv/jmM/eWrkj04aD9PapaUXvbqhxac8kI0KTEgQJNKsu9eDn66qjCurOU3erZxrQd6kU
xxYjCpFdj0MPyhJMTPtY2p06Q7pafVaRi3NeepI0+mhovSvOOSQ5wLx9gqrtxdjmh/hzhofi++8f
ydthDsGJjTPFIg57yMZf3xm8f2Ma9qkMXF/Tn1pWbITaTfX0+6u83avCv4RMbZts5BYg8eurwP03
QdqBFdUocITReC4Gn7wXs7z36NqtENH678webwuMNNKXIwnXMxdx0clKUOtJG3tAEALYSQob9RAe
Jp0WPu9HdPANwljDbMC+VkhoEE1Ddlrrgv/40++9fAiWbzYpyxnlZMCTbFRlRhsimPWX3XmOEfWg
6tk7E2M0E2rhRuJIpPD87feX/dWXZwFkoC+SUbYOJ+UKQi3jCAdOEXSJm4GRqHQMDfDqLbdJN+NA
tkYSp95nEFYtwu2WyN46nYPff4i3U40BmsrXaXGzEtPleP3MfS1uCj2eWTlKU97npktMcNJ1W3eo
yQGIYtAT1PLTYxqTdWdlmfvO9X99E158gJMRQAhA0dchpkIFJ/Cm7ub0ZsRRsk36Qdukti2PACfc
HZqUHKdDRSCDbzjvDMO3r9frm3DyeoXdpAMVMDE2JuoZspx3a1tz+84a/auL0Pin7051j79PJvWu
pbzdG/oyysz4uu0tIHdGYb6z8/j1VWiu/3iiDKzXzzOOskFJND1Uyy1904nCuMaa673zxrwtCsEU
xXNGU5UCDGLUk2Fj9n7bWF7NNiot5KqwhvhubKduQxdBu+jshEAmNfbXGLHti5LsB7Z2Y/bds3Jw
MSNh8jAKMiJ/MNtifk/fyfb71T14+eFO7oFyELv7ouVxeoQjGOT/3Gi4NDa/f3Ns7uTrnQ+34IeW
gb7ygvI9udPxYNZKcAtKS+YPplmX53ONaSu14ndO2W+3H1wJvyKqFppfzNCvrxTKJgIQlBfBNCcC
pXSJrdb1461Mms+dW753BnjvcifTkmawqrG4cDk9J7SJbCT8nFF4hrwlPfPh3LxzI395PTo8i9Bv
kdssj/NFqaLtsAYl2CoCHfDvA4EgItDa2NkQ49RRla7CP97NcTuRw7NtZRmhJ/L6ekNYOF40cT3E
4Dh+B8DZGbCjte+1U2CEQ//n1zMRNHAxdlULu/v19cqy1eNhorUUJ+W8dv4PaefR5DYShuc/ZFQh
hysIguREzSiuLiitdoXQyBn49X4wdrlEDExY64suu1KzGx2+8Aazi462UfyAl9XcW3NW+Lf35VuV
e7UxgfmCv0YkHJj44oj9+3pKYaGKoJDEibcO951E/GpL+xDCwCvC/FmSY4DqYAOVWDwkUnUHE9Cz
cKSqFeFLRfhQ0OvzRJfgjJF7uBz6WorQeB14USpHO59+uSbWPxUIELgoBQAovanrn9oH9B76kg4i
rhkQQSk/aNoznfryYE+tg+8i9Jzbq7Oc/Xcjmry3qIctAL7VxYV6noKyhylOmlwPJ82SlgpVLA5y
kzwikWjehdYsUzox97SRl138bmAQZpRXZEBo6xQNL68Z1b5RnKahMzx8vyp4UVG785K9EUxWw4Du
IpJaDhNmDKtYRrJguRdBJE6tQEIhpaHlW3mEnlbrWOehnuM7CGvzj7SNNc9ROhl65ehcjLQWHnxJ
yIspPOHbS75xUQIz4/J6Q+ySP11/ZPRUUKqYE3FaVEMuOEkR4cix4mmpvdfk3Bxq8WKGNKTRcFoN
VaW9TXGX2YtWj0+5nJD4hm12QQzp6+1JbXxO7ivaqQSvS+lntY8ytZJ1sOUJuUqQgeiragRi7GRn
6Zbfu/qaIJfoQJDUQ91ZVysaedIXa8/kBBdLnOxecT4inAGbO8AAE1ph9On2rDbWz9F5aBY4NhtI
Xl1V9NV78kEtOTkhgko0QEYft7Lpzu7y/42r+4P6HAIUzIy+B5wDeo/Xu6KTimyM1TY5RVk/88qg
ADlPmnoxu0TfeT/fdthqGfFYR+Ud1Uf8XN59rEYpuq53YorwyvDJgfJ0cFDUPBkltoI1tkHnWq5l
FMCmCMVodLUhF+UXTC2He82Ogpco1vXjREXsH80KjcqVRuPfGvNcLx+h68JBFvgR0D/Q8NG6NwVU
9CkP+meBWLhnYIl6wNU3/VNYBLA6YPVLyky33bSXT/nbq9nJpqgaLCJPI80Oz+xL052MTuxcl+8v
aGqOizy9QqcEYPVqmytZgKNhjxhVUc29XxileewNuzshClqcTFOCpUqhzf/TXUivkdd5mRWNsbUS
szZFLUjuKD5RbRF+DKAWOh14Hcvqd/b7RvZB1kMY97/6+/Y6KB+x3ZIjC4JeVxfSaejwD1W0Vr3r
igrjy0iFTlXgZ2YMdBAGNJQOZljvKRe/v0rozwAIowmj8batoSc9qR0I1iw+1UCOfKNI26MxYuF8
e1HfURM50ighUNzlRoFMuQb+dh06iXi1RCeUqhRCAHjpxzqRA0+ag5FmbYCcBAgRHLCK/BIFdfiM
Ieb3MCgNnPp6zUUuuL7Xprk67fywpaxzfTpxA6dhDx70TdF+FW8q9F7gmKnLN5CCCwpa46Eaw+Zs
wO5zpzwfn3K1b49Z0iNSq87WeS6R5Z7rGIfCBoTU7Z/z/grk1wD64PHkbie3uT5XhjkOelWY0Sls
TOMvOPqyjxCIipMZRP3bQ72PRRZ2K8ALCrdLwWt1hA10OUytNQTG4UVGxbRBGqWjczWhru+aua7h
U4lyEgWQvVLb1r4nd4FGiHIVhTZ5teZqhwTPpFXipCaOdBxx/XO5QHXqLv1wbufyQZ+kR7RJM3cq
J/VkR1r98fbkN9aZnAZXd5tXlNB4NXlr6NDYgPJOFA6bUaNHh2ASNtUoxxje7aE2LjGVhwZoIkh/
ymerp0aLk8ic3l41VW3uJNS/78DiQ6i2bQSmjL6Cgo2Jw+1BN041IuhQI+n/ykSbq31kmTlKEoKn
dIJnj6CMUns0KXfjva1ltJb2MnViGUDEem45RNm50pMTD9/TPCb285TZMvZKdngoFdEis1+2gwcP
nUBeluKL2aCY1MU6vjZBWNH4tKUHWgeoNSrll9tLsPnbALhRV6L1x812fZQiDbNje8QQek6nJ2Hr
1UNiI1MAWFPf0e7fWmzeiqUFDTpUtpb//ttjqAulLc00g+JeLfaWZoZngKV3TbRzObyPx0DR0WGB
KvIGcl1tWoIxCe3BnFBMwz8i0JGJ0uPm30SVn7m39qyWtvbt0umDdIU9DA2l61mh4ylHBliiExlk
4M+NTswcV7gS6VnlRxaOqEiJ6Tv7duujvbkggBtA+nCdICV4QFfD6BBy5kWMoogZ+qZDdKv12l7f
9K0vvbr5l5wAVQL6DAy3KmzITqxEgxywQSTlY4SARFy3TwSgD4GhHiHXnROjuqCU7eM3gfSi9SpX
FQDm5smOG7ywqboP9ZMejJ+tsj/f3rvvsbgLw1CnuMXT44B9XR0sCwHHiWAvOaWUPnG91hGJHEsF
fYt48MxMGP6Q1OXTbKjFhSmGxy6Y+5OF3B5wmnCvhrCR1y0/5w3tRLBMI+B6L1QNMZGoOUtJP5XH
GHLN/ZjVP9KuFB/CZngdEuSuQIPTGAC2ehBmO95B9cGKp2obJDRpjN1eoGXAd9/OgHW49KOBLK8O
dw7uQ1YHLh5kQGERZri4QoOr0BWW1QvyHnSPI8f8WqhRf57m8j8ETXwUCgcwT/QFVXS9Hj3M/kju
+TzOgPOzplQ67r2muRObbE5yISmBgMY38o3O/Nu9EhQ50a80MQptEzghdvVFtifFoxptuCnH/oDU
qewmg549NYhp7qzx2yzeLTJpJp1VRDCI9q9nOSZZKDlFT5aZIqytRy9dj1ZeZV6QyUdVzT5WqI8Y
fGCzc561nBvIqZJnaoKf6gH1TyXwS9ny2kbBmRuoRSzuVDu9a3Vx34BJ0XOMUEX5YIX9A8DFQyWL
F7kcfhlT+ZCrNLrU+GgY4aewGD9Mcvik4AsARuYAasZBOzM5oaRzmB31wziKr1lV/FyiVquufJLj
OyC7Pqnco2ZzPqb2IqTghJYg/NHofsiXDMm+CITo0PE+J2Z/KOPgfgydO6w00OHtfKR/L5mkfCjN
7CJP4U9JDPfRoB+lLnpWxaSic1NwCWIo00JcNYtvraSde9s4BdhbBgr+kfZQIZVXfby97zfvR4sN
v5QPoSmt9r2ldWE1DBxE7I9QdtNG2c/aKOZnOM6n20NtvWokX6DVKOPhbbIaaoyduXPE8n5Kio1/
woTiTZfugfy3R9EZhxIDkcQqFKyEk4BCkxFzCZ3qbmAnuaakFv/hhV58V3ENogcAFO56JyM0lqqp
OSQnvUNBIwzkxJOyMb3cXrGNj8NBROgMAx9iyrcO82/ntRwNkeY0cU+LhAZII3TlbJEHvij3OrIb
kQAj0aGnpYM14RpfZ/S1HiU6N8Nk2vMDupP6ASVC+6IVGCsjvVvs5AobX4n4Dt0EMmISY20VeWSU
+toOl9NTShX+vhu65Gkygz1s8/Yo3JNUq5fOrHb9lSgidJlMFHnKujpzkUE1kUfkzb39lTZHwRsV
6v8S+K/3gkWUOqTL2uXmVN2bsdN75HvZTtVncy8sjD9CJ0qua80bXuxZ1aIuOXWJEvp6myGXEuaL
80wZHm9P6K1Ytbqngbkt2iwsG0i/9bphXDtIuMyekonrAfFqtIAPthU3wxlhyegZqcpiPsaqJWpk
s6LWOMwUiYe7Ws/sxK2jYL63JFlHRm/UCqzbZFV8rREi/iRm5x8jmOejNLbGlzE20bUT2L3Ubj45
6aMyAXBwq9Lq9bvOKFUc9syq/RjKQ4fhmTL0w2mczIRY31ImpGrJ7H5aoFF9ETtQz+RQd/I7Tnyl
vARq7SAO2Gf9N7OOk+6Q1hkyk5XR4+SAiVQ1HHKlNxGZAV+M2k6h/iWTtyMHXugZyh3Q+RfK/E8A
Kcboahkdhdwqsue6mnw1hwOK00yHnlmBi9OHwQaOAfBQTb+XLVqF/L5pPJvhzE9tHdQWDo2dmd/S
UpZfWxODYNfGTuEr7jHN38iFtPkh6iLsEnmzxTeOzIW/mSPTkBr6EXK10blOaSTtwVF78y9NJNpi
rNMaoKAGIVBHNYfIrYQlRneyzOKlBv157jKlTLxmxgScNevmu7pMws+VQIQM2YTqQ4av4LGbEPdB
GEJ9rAal82Vjys5ObMUyHkbq6LiQm6lmWmY1f0W/3qa5EEjRnsXWRl6wNK9w/6NpT0lnFftItRJU
hWygYGxQGi4d+98OuVwXCaUPcl12d0Vj6zuB0NaRJfC2uHpAONKmu74Y6giBr8ympm61meSNjTQf
I8Qpd2qaW5cqpwiNGop+PEirS64LW9aT7vFpINcjllGN/jSXxuirSjA9zoNS+bcP7tYdQQnVAekE
yc1Yd1ZleZCHxmBaWks1DDY5Am8FBZkhsz/fHmnrm2EdA/F9sUcDC369gHmfzRSrxviEBUHrS6Fm
v2ItQXk9mwb0lFX5bzyqgp17aWs9IcMAq6EGTPi6/KjfnsO0U7ERQbP/lA8In7M/+4uWjcUJdcif
9NfknU2ysZoUiQ0wLbxRoJBX0WoddJaSmw1ZOILjB0cYhVeW8T8z9KOdiW1lZwxFk+dNtgUW3fXM
bHWuG1GQ8Jt2nX0KsOM8yXateBVQmkOsV5arAAM4ag36AEMQmve1WjbHcCb4DHt5j42y8XGvfs2y
ML+ts50lFZ5K9DLGcTj0RdGi4K5nXh/iJVIJKbs4OEXvPKKbi62B3VmavARuqzHblnvSqjn/TZc6
R92ISq8rJ8OfLSxrbu/djW20uGUh3wYFiEatej09rv3Q5nUj5J1FegaGLvthkixWFdhsyg01+tvj
bZBF3uy5/s+Aq+d0sJNuVAEIn6wZnF6YjECPQp0qYY00tZE3/YEep3Qpkjz31XLQDm1qOahXjztB
13IoV8/64mhP4MXjDql5dWgHBHJM3JfYWxxoD9PrkqJ0/h1BUPmY4CZ3bBu9Osm1kM5q2e0dp3cC
iFTsdSr1BpVXihCwOK7XHdgTJhsWhj2QUwVNp+JYOPYB4+iH1uz+nS3zqE+xb4r6SzAkF/AoDwRw
B7YDPjDYICnFN0sNLqmZPVtyfxjT7pPaOdPOod94GVAeAtwAPhbk5pqF2UONCqulQzSYDZ6DSY7F
U1cMO7t9YxRkU1gHSpzOQo28XgoB5F3OpZAeyWQPbtepmL3aQtmZy8bGW3jGXM/2wjTmXF0PI6dI
vZcxaXMtAaEeKic7mqIV+MONwYV+sPXgSAnqunkaIKYdIepv1vIpa+Jft0/A+xO3NCpJ+izuRjoj
q8M9BF0zWUFF0S9SiwdhNMW5kjT1REpY/KgqzTr//423/J7fLjC5U1FUA+PhW1OCnn4CkmucRXis
osmgDFBXO0z3N+L49cnS6TvgSL2owFDaWF0pqsOmoaGi+7CiotdSi5BkD2QBCTqwW1wBZoC23RN6
b+UncBrI7pYou3+Kg0ZrXa0IOs2vFDThsROYakwFily7b6PGnrwZTGXjlaE52MeoxzXgME+NlR0a
DVMNFxkv5TUoOS5u2sQj/iBpkagPdj1VFQXWDmedqKvlxmvQhP3ROUbRYhL0JmgFFvkfJxfDDwjO
2bfYKloCXvAUhVvrSd177dzMlzrSVQzBmpmSey4PdnrA7Sw1XUWSZn8aU/kV7SIZca60am2EdwKR
nQOjqDA/Yqke+rhNOy/Em5wsRTJmV0l1o/TwNEJxxKjCIsWJQSuhrGWjKTyMLNOXUVgdUo9T/FUY
GAMc5SAY04OFS/S3Kej1F1znKoS683FM72mZLZa7hTdYfaP4KbJsGaqNMy5fCrrCj/z65KGvs1o/
iCkXwUF0sraHtt3ADhKyLphTk5KmzXm73myqlCbg8iwHBQP1IrROk1Bnr53ExWwtOegTilqimCZM
SPTAVRphufyukkMfx892hd1R7EiL1hgqQog+7KHR3grcq60J2IK+mLUIx1B9uf55yVhjtFDZjt9Y
DZZ7oXwA3YjkbG6gPmwpB+LgV/iNOg2zQQKNJ1yjxDANJeZ5ejUnEMtBc19a+Ud25vGPjymkZrpJ
yGss6eYq6rFK5KEC3iLfaqOHYdbQuq0l+SWPC/2rInF8bw/37vkjVqXIhb4cUp8Uh1bPX9hWSRRV
M64T2BlgcCfbhzlK+kdbpxA4Jkj/1wHmKUL5ayzndifoeBdTLYMzRfos9K3foebmMdO6PmriE5z+
yM208IM55F8UgXt02ZW/DL3/cHu2mwPS9iVURiiMjuz1d4+l2a6GEke6oS+DUyry9qM5QV1xJuqs
emUgaG23f1xwAdRPc5BXnkUmQl/dg1iJzXnUM0u5M4lghhTvDkw2dtby3XOyjEIMw1uCCDAM/Oup
OWKENxAytSpUyktoyJRtpTQ6Rs3UHXHn3dOGXZbq6ggt41GoomhNkV5Zk17zUbUwDMRiZzAsbGBh
/VJUsvG4yyeXxq916NXSWNoWe12bd2HCauDV1VJhR4G9BAlPgum1m81h7wd9s4f83VhOXmbCbrD7
gL/WGLvR1JtejScAC3htnVAmtfx2xubMxA71URi7zL/3YQlkZSLBpeK84BLWMDApDCU1CaroFJSq
eja7VHstw1G7K0N2amPHeN5MXXpCXjy4V7Bu9YJYi/DmSaRPt8/IxvoatD+Je2Fs0NdehWHlmFRS
lIcRAfH0Mze08Ck2cMW4Pcg7d3mZ6f4+yupQIFpk1JINYzjA6tKFDZMcVKn5lyoN7ByeD5c+zMWp
Rj8JaUhQ4vOmYkoOFh1N1wmSA0Yz9ZFemu4NQsZub6FQTdFxiuk4xLzooyy/DE3yoc1omgB4dOPK
ql3gD/cUVcxj07bNTvi6tWOAHiy9RJAenMHrA1h1ZR9YqohOiIvp7kAKcxSm/BlYWu8hZblHynuf
Hi8riDw9rDXKG8q6Hz5amZTMrRWeor76x4pT1UsmXfsgoJx7WWC8GtokjmDGogcu4JbKUZD6qO1J
9z0yvDuXz8a9ugiwAYCWl2t8bcSda3ZbwPQPT06JxaikDSEqQc18CNSB8kdq6r6dznsFgo0baOkA
oDmwgNdg11wvOBljmCktGzVu2pccb5JPTthlHxUwAp+USK8OeUdx2E1LK9jbvRvzZWhKLpxTOkRr
PVmKP7MyxTGa71ZxHypz5Aq8JUDxpPSxLUqIrYghp4/fRgsTlCx4SS3ropnVT+oZ/1Qol4qh6qm9
97/MSNDOTQn3pP4HXY9ziKqi19TdIxSKBMGn6odlFM2xy/L2GGKJevscbhx2CMBkvwvOcOl/Xq9h
1xUIyTqs4ZjjWuhYreXjSGHs1Pw2RyF5XGShQWauy/QUOeMYdkGIVn/Ve+xoFX7hZO8cwM2PAuaN
lhAECo7Fai5C4Mc4oH4EGGY+IEeAN5RIlQsCf9jVzUsmQQVtZytsTg3exqIyAf5l3VkTSFU7vaWF
p0Z3flatohyNMM52YsL3VQICaU45WvAUhZde4fXUijrQExvIAUoPSfmsV6biNsosYzkedX4eaqlH
NUUcgf9Jn6Wyag9VncpHsJvxR8Bpw2HoR52Kt24893O7WLoLhRi2tmYcqfPUHUXHnxKeS/5/2F7g
SxAsoIr9TpcxSeI4aCWZT4JBumuqSBxhwPHrvwyCGCAB+XLzrp6SUhRBbVcMIptNe9ISXBHNOi93
rritD02UDOOCkg2luNUoGh63Az0tPvSMQEU+WfWhW6KC23N5nzjxpReozCL2A2VyHaFmnXD0wGq5
SUM5+VINs35JZbpLmMAhwUONxgMfBnViANU8l+MLOi4WCAGglAIk/HkY8WgrRA2aJc+rnQrCVoxC
0V5mlIVbQ3/1ehuqIY36EPa5z1vS/QBNhtsNxK+DnM3VHabwCYk0bwskAx1h1xSqIcaUSVI2e6u0
DLQKPukfQAJcfEPQ5FvF8fNcYPMsWsmfssJ5xu/toQol+zzLme4biZY95+WwWLgEv2hKZb8CPSQA
mPvxpTQK5eX2J9vYGMj5EdnTMVkEJ83rRQmdZqgRoJf8Mp0qD4EtxY0CqDV/OsrSRiXaBkK1iD6u
HrumUGBYzCg/mak6uvhK1pcI9+adTf7+CmUU1nO5QTlPa2ahLk+myJU58AH8qV5dTtM5RpnvoKrx
eFbBlxzkXB13BqXE9+5zMiytC95U+gro2VwvYRNPWm2MbeCnHWJSsfJQ4mr0k16QLR+xJRpOJbhk
xy2dotYOXdakr0ZgYaxXZ8aouIM88wiXlvwK0G56AScm8QjLz2biOB/DXhffxwJU8tEBZEsXaFaz
T1GkqT8rzcTRrbS6yTzMfSx/71IlG71KtyeJKlKb6ZexHlFndmjYYgESCLXzUm1OPqEknwawGmNn
cuMsCkLX0sAMeo2SOKMXG0UYeEFv4LVkS2qdgH1Jw8d+auOHOuuCv8ZBQtF4dMofcdhNqSsSiIyu
Clb2pe9KHQ+bMfuVt2r+d1KGWCDNoWwMtCWNnu3sxOQFUvy30FvnKUbgyPSaXGaogDL3yC43RyIw
ayiBrJgQ3udeRD8Tu+IEFKKJf0iDo+AWL41IU6tF98WcJ5jvkD++KMVczm6NvaA4JZGa4xHadiCE
wLX+HHWlezbj3AF4aZj1eQJf/ZIp9HlBHanSg1LrcXDUAO+co06jR61Kcvo9kuzha17qzUuqKzPW
knLzYtM9wlcpexBdhiNmbXdyDmCopOCSD8FiD2vcc7tYn1Jqoy9VkgSYWUJP9urcme4L2t7OGafg
GGl+5NAkr7abUv67tATO7frgxPGBnMiokdMUpArotUmNm0mBM/jwvMPvSj73ldcpSveU9JGYTrVR
Svrhf6RtgrhOpYIjia0ILnapOy+SMHMsz3Ljc4pKSeaivhl8GCunfQ3BX+EibgvQ00om2RSIcLb8
bKem9IK3Rfbl9ulfTvf1fUeNCvI47TDEYd7RB8LascZAJIEfNkiDBhECDV2hqCerMT//+UggdxYG
KhoYZPbXR5HIolLrMKM6jtjIfdlEv9pOVE+y08Q7oefWnACIqbJBEA86fR3TJGEY9WPESKQGfhVm
9f1cBsah6aRvt+f0HgkPvBZlMhRvuDvpzq6GEnZp2xIb1C/DBpkmDSdYyaLTz92gnXlIJi/SGzr9
AIy9KOzhSYps72p9m8/qG/Ij+AEyMTCtntUlN5QaULohcPwsNGc/HU0850csdws9/6xO3T1EaRxN
A3s4GEGDZ5dNcaNzivtaav8Nne+JNNy3bfBXbJv3ZqSZv7oST5Um0cqdV37ju1BIgltIJitzJa8W
a6ysWZdxxfNbaXHOjux/0ibrjvCj/7e/yv+VHrbx2uhQNIFpwQyh9bbKmO0wALilpYGP527h9ZlB
u6+zLI9CtowSRKqNrg4S5M/3Hc2fRa1q0dMCr3a9w8MgxiKsW0rTVih/61tlckM1Gc78v+Z/WEpY
TtSPOLhIPq8Ok6W0uhPlDOVgcuZ2MQZ7AIYq9CTbeWdWm3ucqJT9bcOxgXx6PS3HEN2Alofj9/UA
TKYIMuvoYCN+bGbVOabALC4Dj+9RMpTeq+wyv1REEjtP+bJ26z2OhA45Htq3KqWz6x9hhnE4Ualw
/DlRUvyHVRrk0Wj78UzDGk3c+lM1kp2kRr73VTdHpq2C3BMXCnv3emRDzqJESimbY/7cH3PMQV09
quw7qUdaFTvD8PNUJPVRFYa685Hfx38A6bCgh3NITVlZx392iJxKHcLB7UC54/RQKvQ3nD21qa1T
qRB883EtdtMaJTxUtGnifHR8jDpjr0nM4AdsrwfQddZOQ3xzPmQhIGYoqrwTqNYJgir80Rxfj83q
ia5hwc6N98BGy/d4t1PA3hs8MgqlxuVX/NaNNEBMOAQcjJIj5dTXWuNrypg+ytj0POZUXt3bb8By
a63HUxfdcpA51ObesdCxiR9BGTm+lEfVszMhehOWbXksCtxl9bnHKrnVMKVotOg5r4e9Pv/WVcdt
Sp7AXlGNNcogNuY0kjOGDzRruFjR6HxQEwtfSBVZFvpdkMHkePx6e85bZ+K3QdcSU0OpBCDdGLSh
K/mzMYPkXrOy2IeHl71Mjl7Daa51T7LMT7cH3pwtlVBwmVCDyMqvP25rjnMNLomPS/8M0ZC68Gwt
Tc9yW9X4JkXFRyS4ft4ec6OiTAlGBaq79JLIJFY3QIdhboCUEydEiX4UKfkL6Xn0T69j7tlpuGQi
lDLXbp/rqm8lYX5Xo9nrhlKT+UFrcEdPWFgjjjTRPLG+GlJdfWiM1nxSZwQKMraID1nXPFe6A/6H
/rBP+169pBTXgGWirYocXM5fXaxM8yx8vT27ze2LnDh6t+xeoM/XK6onYxEVAytq5JLAaRu81X3X
OATyOCX8jFN0VIUSRveyFWqu4gT1ntzKxv1DdZfHRafgShlqdbNH9WyRbfG8tEXdPspynD7Go909
1paeHWYtLx5lo88wWcdjuUG6HsvWavggkcd5uSJkzxRWesm60T4PSIu5E07fxxQrJ5rQlXHoMV48
tLM93KvSLLsDklsB4p1nVLbQkZwz8zHG0PmIvoX82bD70W3KxvIcRP6OcthgLa+CRhn5LQdzxocY
iUFU0xSN1jImVnS4j51GE0VH4YsGqh611cnO5vxRR/X/m6KE4nL7a21coSgfIvcL7IHC1zqIlru0
kuSaPWW0i0usjaWvHEfazpW2cbwXqXc6VChe089c7YkoM+JAtSsCSkOyjmE2InZaKokX1g2lokmk
npq1mV/wmPi357cVyy64FcQqub1JTFa3dxEr/dAbvLZgcrMLhttVfw9RXe0OtjnKASqc5fQ9NRLl
UoYcCDUS6LKlOATDBBsnLNk7/S9smruPbYkLAr7ykvxgY/mLn5rWNEgwx0p8ifA6/mNG08KyWJhM
3EuLTd3qZhKTsKVUWtYsV7SzFKbtwVIxOa+jqvCwHO887MmRmyOh8CWn2wMRbp0iDUQv791S5Vtj
UUOwHuNUFwRpGRDbSQ10ty2b9Gwowc4VvLUFAWxRKuICAsyrXV8YcWNbyOAxUSXuQz+20dAL5VDe
2YLvKWusJ8H7EgAZQIffmlS/PeNjnMVZM9dEePUwxL7SxNhDg7dFgG8kVEsPcZ/0H5u6Dl8ax5jv
hiCN03MspTHtD7Cd5EDF1OIFOzrxx9ub9A35unryl4IZ2CoqShSWllfqt99WOJaUBFbq+ENrepXk
fB8TkIZylx3z0DiXhbjvi/TJCaiRhPprNsh/i35+LKfsLqxLbLqG41DGB0PGYZLCeNlqB2GNZ0kp
jipSxpIDrT5kw3Ra78HhqV0VaZmd9d14SCn6LbABFCmpx60SiDg1OwHFwfZJkEC6duBTsrLTD41u
PChO23rWAgzdWbdla6zXjcY+eAVy5cXA83rd0kkW3TybGJtbXfMpiBPj2QE2kVP0HgXTrVrHLUCG
/A1xXf0G4nqo3aZzfkg1JSm36uPpeYJs/jMA21h7+jg+JlTnMzcy4uQvVVIQuJxQSv2aCqON3LpA
Q/UwBYH6TQSJssfm3Xg4WUFaJ6gqAnVa5wVjh4Z9lE+23zo/0jSb75G+zS55CaLM7lFqrmXcSaOq
FhjKw3y4vZQbPdpFm8kArgOiFkLx6tVMAyWwSvgkfkI/2LWS6l4JGmyF609yaNP6VnJf6tKPuaO8
Rqb0S4cqo8bNnhTv5i6yaB2RH70939cfVEEOORSA0fw5dJ5wTl7q9zPvZR6HRyeoWtcK/r098a3b
B7Q96dASBQJnuh5x6FK0nsiL/VIZ0CDKbOtQRFxBt0d5Q86sdyo3HB4M0IthMq9PeCyj5NLxvLXh
9B3Sru3nWQ0xBYC4p4osdktBM7ykoXIZRV6fQRx3B0eJjM92MEJejS39ZCphdZrnpXEb58OZVnb0
MKHYeI8YoeanJeXb0YzSJ1Td/7xhuYiqL5igBWSCt9D1KjW4bOZNqdl+1avinhaf6svq0LhRqNYn
Z06kx1CSxp0rZfPTECPDeIZhBsLlelDq4TPKLLPtU5lJqGBWJmDLytiJELaOHYVK2FK0K8ny1OtR
zLkuay0YbD9V8OaFtWRSFh0cv5qL5LNhxM0DNmzOfZb39sc6rdKd4beqIRRBFoEZlAkW8vD1+EHd
V04qMb6YEqRWCMeIJUV8KUBGHNogcj5aaTwQBQyzK1uC6rnZqTs/YnOlF9gXSD5exzW0TipjoFc9
1Q870hV3Ciz93CK54d0+BLdHceTVUTPAK45Uzm1f0urmoWtyFAMcqf0vcwEvpwAwgyeAS+bVW0rV
ZqLA0rBVlQ6rgU6xvNBGxOU/zAUsC3pHhLRA2a5HSQ2hZXrXszfjKORCNj/mqCHuXMpbWxMQHnxB
eE6LBvr1IKqdt0gGcxuOUa4+p/YcP80OgZg02clZSy00Q8YG4YeqUI8OaLOdOW7lqfS6+AX4M8Et
XbP8A0sThY7aMkcjstCZSuoZnrfoMDeobPt7azrJN10TY+FiqiTPbiwbkqCdG1b6HRmncFyse8oQ
l508+NX11NxcRyp62wNoZNHryA2UR5WJeYRVoaC2Vzswfc0EV9CDqKzyecYnLjxoHX+6kqiWTorl
ZK9cn+Gr5qTN99sfdStNIdamb0wMBrJ/9QaCyojKvkqJYQro4UDcDaIHXgUomsM5Iac+tlpnHEbZ
mj7eHnnr3VtIwnQUuYNgWFx/aaGqlUlDnVdoDqMPNXYQXmWKb0pdf7Q7+zWy8B+9PaLJv7h+kH4f
cbWB9dQG4CLzDqGl7NFG+Zla6nyG+XWYh1naOZNbwTfeG2DAFu9NUrHVTq7qLu5ExyubDlgzZ3Ux
Vm6JrvexatCqiIg8HuYG9dl8kr5EZuvcDahTeqNmi0Nnd/+Arv9jg0DI5TzrC7sPpAR44usVrx3J
7iSaIH6I6ts5z/X+7v8h69j4rlejrOY991EdhsvFOiFKcEJNXPdRBTTpKjbNBxFO8bMk/4d8Cg02
GwQTRS3Sbu16ZuzdQXKWa1Yr5oFEYJ4O5lLcuL1/3gt4sYDo6CwaN284n9UGMvElVAqgihSX1P7F
6JyIeCWrvDFSomMTKvaXOmknf2qC2mv0SbsrtFz/Qf+xf8YQO72LhCQd5g7Yxe0ftnFpkggsqFCy
Z5mi4vX0UYvV275AoSaazdrlkmwWz0kypU42DpnIaJ7h5+v3hvbVluv+8+3R34vIOEg6LWuCRAKM
/LVlRUYiMtPMCHxSxr4+OEk4PEaB0ZeHGP4GEn34G3rCbsJXpVq0UxZSf+TGkmTdz21l4PQIZti1
cxIUT6JrfMSMKY38pIjT5Sxwulxhp/rOz964+SDTkhsvpFCAkav7xxpVQ0qGpeLkqMPj1HXZXSVV
3RcnjZAX6dFLsSh8+XITmDvcm42ggHYEvWKo6kBG1r1VISsUzjpEEagddf8oydgdkn62d9j3G6O8
QSA56fh0AU+53hROkia9OduWr0x4tbqOXWqNa+hltnOrvj/v0E0BWi48PW65dTlZTq1aK5re8oPG
ST1ZEtFrlNTJwdBH6zSS9riZE4jX23tuY9Cl2QK6CCjMAoq5nhzbsSyFgnWJHqhN5c62M30oHOVr
YKr1Q1HO+c/aGvc85zeudMqGcCKXggW6Yus2D55GMfWnyPIRzw7vKLg2r5NBbcEOFQ1tVeqllVIG
T7UD5mT8n5ydR5PcSJqm/0pbnQc90MJseg5ABCJSUBfJIS8wNosFDTi0+PXzOLt7l4GIDWz2rVhJ
pgPuDvdPvGK2vdfIh4iwtmlidi7da9MRL08YKJPx6VPLlFDXLSYoGdwodjvDDgsvKs5G3gwnHG6b
4/3pvr45GQWeK3p84Lqg2V1OtyjMJMW7zA5xvCvOLfHEASWRA4p6M0lKvSciuzfcZut2htf17Co7
hAVkB50q2qM3guBVnSE66On48iidz59kj46adMT+ue6/1KLSQmmVVVnscDZEe5p7erCFUKad2PL6
wGEUGaBzRmP2uO0ytZ1tYOnQ2aEd6fnBiLr53WjEBhA8hfGwRH52QBwEazrvkQvlfF0GPhQawWJz
61MUpuF9uXxFLLyyWISNfXuuBEvRIYdnFs1DmjvjXivieiheDzgHEwpxaFvZFAXyOASQVpjWk/4A
Iy96UOe8yXYOnRtvJAWAsMmge09MtwllqBmUMaQrKywSJX7K00w/j8CIwrpx6p3T+sZQsGpp1Egk
IyyszeVqDgliE1UCrztVaqTz1ibAecQ7iHrdKwXdHEoK20mvMuBZm3VKuiTt2skzw8pK61CZkMCN
J306afAIdzbjjQMUTzBbxfVCAgK2cGwaaW2frKYZ4oINzzaPEH9MYuu1uqb5Z63V1BMlu3Vn1W50
JphGvgITRjUkqC1lXtVImnCnNtCxJQluJqTtZuEeosIxH8cib9HBHM33U6x/zzwj/ZAbwAjxgknD
efW8U5Jb2uOKlsjBLsw+jN28CEXXqn6PmNGzE02f7p96N+boZ5GMeBn3OITOLj8bMpKIJHCl11Ca
LocdZ0MYmCDRzm0ZJef7g90488g7aT8zNxInLffGL2cQPTrPRf7JDHFFN54IPayTsigjOocYoCxK
Ob0Y9U+YBbyHbBdpThCWl+NNhZj4hEHkRiuwzVaD5Vy6ZbrzVjd29E8eEYbOUpZi+/E42Zg1okgZ
xV7M97ZXLMe4WHvk/jnO70+gfODNIUciC0Gd5hEQ8C1MFUfyojIyh6rg0mpvIq+LESVI90LtG2B/
xLM4xRHhpplNS/ty3prSmS0kW/UQs2LlUfHc6H2Xx4KuFDomuZ+aSn10GzE/4D42/yjrdgmr2Zwf
WvQh3tCisZ48m3aolTb1iuhOUaBPoeV4r6SJPzjJ2gWAIu23VpEs4UsniOYw5UxZ8+XjczYHWW80
dW8LVw9ziyJ7IaLvrtvG/84gUsoFMVB87LY9NK1ZywERZT1UUqwPyqHuvtpxU/1+/1WuPxZskknz
0JaiSETf/XIRzDLOM8QIKC2jsOfTh0mCte9JE4BRoBKd7jn/3UhxLgfULwdUJkje2Ww7iF0o/eNS
tDW1y6T8MdV5+pg8J3D9tGEMSM8cpF4GMrF0TkJkoaYvJU5XsMEd733X1c3RSalxkkNWp04gsHd/
Xq4/Nx6TtposH9NQ2Tb8jHRtAO05TrikeRM0A4GgmNTBBwtg7Cz0DboBY6EdQBGX84qr5HJK8C3y
wHBhv53GSCFCPWsPWl1rgdJkcxhVgko58t0Pqqi7A0pNy2HMTSWwq6baOWOuP3weBHMDWcklodtS
+0yPDA3GhxPiSDaepwhteWPx9opHN4rWDAOTgHYAhJkrjFJcrUUX0b6m6xBD94esdI6jZPAbtyG7
sgTqLwuSjQUuZE8CNDQKkZq2s763XlWaUMp+Izi6LS6rzhLSHnr+YRI7Jp6rSR0Y6mC++CQl0Jcg
Y+ALpBbbFqMqXK2Whkxh2k/OIVqm5ZxVTnW8v1dliHZ5XjMKJF4khKTgx3b/qEM7w6LRJaXNAQTo
avNZW50fU+KQdOsajKcpLx91YoCd0OfWRyJlzmWJV2r3yAf75aZFUraPisZkElfhPPWdFR27qMAq
XKv2hrp1TnE6EXoDMUWcZFOXwlPBUMTCek3DXB3GjI6WpqUZrso9l7plvjyR+Zmi0SICQSsJOJev
pqF03Snz5IS2vtQP+pAWfjEm7k7ocPOtON/lVy8P4M1bjdoigfszlYXKcQO6JoI0PK3OaTl9NOam
eHt/o/ykiF3tFNmIo1RD+Lj9wFPqfgn4QL48QE3HumrmIPIGHQzyEoV6bMQPqzHSQqISAXg1nR91
vCEhfYjiXM7o8RIo9gdN7c0HNTNQjSjH4tAr6R8wEfVXdPI0IL9WfdZ6TTz2+fhlLaBXeBrYhDEq
hzdV5RhHSA+xjxZIfNCQYj/0GjiUOIsqkP5rcrr/wrfmlyoawZmk+qjbvrTRDIZYVioqSlvoYVHk
UUjZgfHgBNB+NLQ9TKlcsO0Ec6xJb036AEj9X26bnAagGiWuHS59XaGzP3iBwzweEjw1gjg2hN9B
jzmjuWufJ+KvEOYJxgBTm7xJzck9N8No+Eq8LqG1YqhTDOYULCpMkrErNR8t/fHVgOnPc8z9SN/E
7R69yJ3Prj1Oh2GVYM8pXh6c1WsDIGBq7XuoCZ9FG+GPjLOH0aFaa9euzyiuXc/YbmXWSV+M7Kme
0Rb4D6G1fZy2rRPmJQRKoazdY5Fx7600GT/fX5xbx9avc7XZ/EJrEvYYDaLO0xu/7Uvjk9Vb2psm
yoygMXT7hLycFXiApoL7I984/MFzISTnkfJSRJDb5pdza45rz+yclGN5tJrnYUZbXSu67nx/lBun
I+g4rnT0TOUZuQmtQMnOuQ27ORyLHtvHwhLn1KifZ2vudo6R6/QKO65fRtrsurI0kDovYo6ROLYC
Q68mLDEAaSsrkCNHwTK3VZX235lEuBPEwDJI3TqbKPA5+qbLuHWsaj5VnlDoGWR7eOZbk0g1nvaY
bABZ20Jh0iSxMAWFwrwdUKhRlQq9tEl/7BVrDzN3cyhOCwmgAcu7NTpOlDaNLa1wCDbz5tB4+gfY
vtm5q0Ep3N8ZN9ofpDy/DCU36C8bsC6LAcyubYeKbTmvPCcRYRfV+bMJByucvUh8Veriz8yde98e
m+QxdYn1hqp1/KZQ26ehsr8XAP53YqL/x2PR/0An7gZ1px8rL+3Lku/CqFT15GiYZh4Wt9b1Y1qr
tu/C/UKWIp2WN6JczdaPrKZ7cidTdIcGB4yzvdRAz9A5av4n79V5r3h6I2Wk+i6bnMCD8ZLaigYh
cMXijyyRmdhITyShqOen1XO+at76JlFAVakaCYwJ8y3J3hrDfB715NUkEc9Dnr5dhPJga9Wn2uqD
xVBfd44STCsCtPeX9/p4IdqjcMfFAxsGcbDL1e1oP/Z6ba0hgvrRAypvQ6CiA7izia7vNjkKGbr0
GSZJlK2sX/aQG6nWgBjZGlpd0pANFK+iPHqtjZ0dOCpUz5e+E7cRJWtASPBario4YohSC6KSHg66
0YSQCQtIrJ3y8f4oP8Puzf0p0w8Y7kREVB42L0WRyFm7gvK4qygRyIBhWp48Kx6Pfdqj/IUfVVjq
nTjHOJ/4Yq2nM/Z2zYG4uDguszEdFSwDjnm5ZGelKMzX3pCtz/Zkg33nej1m9qp9/g/oGBooeAu7
doHptVo50xFci+nDmNpDNt6AxrFlqfajDyYRxFsZvmVtltjJTTuUGnvfF9HVPvo64yFTTbTdo7kP
FGPUT4perm8TrwJ06aUUP8rSOtPY3+XdX+9NHocilWS2w/Ta+nDgvzsvWebZYSKxLV1bomKkx+bJ
iszSz4oVwV9XSYNS6hOqhf2jHasR4nmR+0T2oz+16hC20Fh3tpdc16t1p5gClJy8kwvzcjN7Cqie
gmAh7JLomZCo+mDncfOhHxEzFqr6w04dcS6h/IbGikLl/V13a07I0mjvodMFU2dzUevTmGd2Ftkh
qeJy0NJ5xawo3fOHvv5e4ashPUq9iGgUVcbLVxy0aOooftNoq3HntaJheq6W4qMJT+OY9d7LkUwM
h0sceEyH/GwLUZBUjSFtHTscksg5RrORHhodJe37U3ejkccweFaY1KLJPLeiX2WXGJoy0WCq8nzw
kVEqAkrun1e98Q4L//11WpDcaFvr0YhrdKfdV65iHZJh/nT/Qa5nF4t5ZCaRQoKhhrDr5ey2eqfZ
cTHp4bwUX0hW9cBSIEDHXuECSav6nf16HSswHJwxaYJqUwDclGwaa8QZ2a700FwVZfApIA3+WJTJ
k27X5osbQZdjbbcndyqqjzmFwEidn217/MPRkdP8N+YPwyHUqvn6MG+7nL+ijnKrtUFmLgscVXfw
1KOxiProtD05qbPsVUZuTaAF+VpOIsB9U4a0v9xeWPIuEjCshbMjer9Gr+4NYWR17CxtPt5/tVtD
UcBTKZBQ06b7cDlUpZYoSqDtBTyhUo9DCoRM7V2s15wo3xnq1i605WtxiECV3LY/0fWFQI4rBKmm
ab4xaiEekfkVxxgY4FMkqmZnG8pdfXlschdTFIGhIsmZW4wfx/WSJ2nNq60qJcGJst4xxfqVjK8v
j5HalAcFVuJhLry9L+D60GRonR4BTFzij60PJYDzVO/iQgsxum9PNQ4mfoXBzc6E3h6F7xmZI9T3
tmWftVeWRnNTDTdfzQz6gQoT2gd7/ma3dgg9UFJBZIcgt212iBhagXwpyyZdAWB5LSvWnQITGbNp
d17o1g4BlMPNS+IEYmXzMSOlrcEsa7RQzbrCz+LZPrTJoB9iMn+/h0S8kxreiD+AB2vYqiHjZSE5
Jd/9lw9NovTWSUHmutD69K3iIhhkqrHl53gyHEs2UOIb6IkfbC/Sz2qjrg+m3jRBWzldEE2i2tmx
1+/P45D7ICMjRd22rZOoI02lqa2GVJLs41K7Ayi+HFM3aKNH6FbfXvrtXw63uRYqtdZGjiB8DzsX
CpTapOHEfRnCMv79/kjXO5V4nw9fKsYQl20PtA4lhbKsGEnqfZy8JpqOhVY1O9Yz1zuVViI3D/VW
MkiYaZer6XYVEru1tyI211UPhORxWAH/fKD0ttdi/omQvzxcQKIhP4R+LLAgWlCXY3lVU8Zkm2o4
DF1kBJM6R1/XSreMQzOh/OOPShflh6mIVqIyXNWfMoCmIozbOhke+StTfKw7PVFOSpSLEWFCpX23
zK7xZTQzownW2lkPCZ59r5tkGioMVFawwL3dt6jUVqnbvdeV4buVjeIjXmGZ5kdiWD9na9ROft8O
UCKTUdHpUGRTUbxJ3Ik8oNSyRkP/V2Fa8hbo6+zUH9Vi0uC7GZP51eoGzuBZ9lsOL11+m3weKAp1
A8lc3xwhuDrRM7VHNZy7sj+1c6qSoybJl/uj3JDN4syV9Uw6FhRFtuoHCcEpVDQ05KNZoe+bTsnr
qlpbBPRQRcieLbEoGTyHysoOWJk1UEzdsX/rZYNBzTUyludUsaanfIj6N/2aRzADwVntJabyDLvc
OOwbSl6ysYLd0xZ8sUJ6Klqh9VSUZ7TlbZEE9D9cNIcnd50Pc20qq28puquemrHArjOKPCC9XWFb
E3WQyewPHrjQJ0oi0Tera9NSmmP1xYOwI6M8O15PjJD1jQG2Ie2OVucgE2o0Iv1Go3j0TnFqMUCC
iOzqdwbOkVCyXIiZNdiryieZqTQfCIJoArOro7PRUwWE+azrr6H5rM+p0znvVXPGgUxt+qo7RA6O
YT5qZUkVoDY5HDUdsZJAiyxv9rNaHWF3jXr3vGSiCDL4qjCFy7z61lkV5q6dqmhfUgKUV2mN48p5
KReqNyjM60cX7fcayAhI9SDK0CP2u6Q150PhWsP4bHhlR8ZlJOilJLQjqQRTlr+/oa4DCJA4BGCg
FkA0mVto46TmqT5X+RIas109SU7rwZiS8nXbKwBaSi+BDN5Vb+x83hOevT4vGRl8BhVEEocrpgVu
qbSBPVrzraWOZx1Y6sFwq3FnL94YhazRwF2Fm89BteLyDCPINJUpo0jSD9mElOyK9YE52y8GiGJa
Ib99yb4k8NucyprVOAjz9WsY1336ZIMRC1K7dP+Nd/l1lE3okDdQxY22XSEXNcOhbJY69Az4XPd3
xPUNw7sA+iBWYMJQkLicscnNJwXlK2Ysrxq/blPDN/NqDWJOuJ3k8afl4OagAEgHVpAz0yBv2yQd
TdEaY7Po4DrMgeJCMpfF55asqn0sFH3lRFCK5rmb1bh6UvIW1nRiTPjMxOpSK35mKK597Fez/yZE
Mj57rplEJzNamo8ede8kaIUC901ACkTLq/EU32vXAdO+utJf9xGc2cPYaNleFfnGF8Vuk5UEabwA
3u1y/vIcg6iF6mi4uLn7uEx9TBunk8RaVa+Cyu2Uo1IuVOSTxHnxHSRRdQwMxoogZkvEKqopwxEn
Y+liUz0UGfR4SsjqvzOKRAxKsJtLqnj5gjG4Xidd3CUkEaLOapXTQTGivfTiOk6UxADytX8hUy5H
adW2hMRoQgFYjOTTao39CZxicaoRAApKD+G5+9v+BseSCh+NGlnFAC+4DUyn1S7agV5sWIJ8fip6
fawDLV0/x0aE8DYftz8LomFv0axPsKW8t7jIi5MDVtI33LF631Zr96DW8YgVGN4Nyqgi/5bWYJom
vTmbbUMELrI/zF5NPkIfqnaOoOv5kqcPpykVEGAL206y3QlnUBtzDltTm8KprfLnZEntD5E16xj7
DvZOYH0DtCI7W3AOEaZE+cHcnBMEN2OEssuM5pMHgjtL48c06aLHWVc/2rORhYiUQCBB8/BMzlEG
Wm0Or1JhfLy/breeg4aNDLplp56q5uVGaZYos9W5nwCsVuJ/gG0VkIPo/r2tRdz+qSgUZQAJTGV1
NJppeVdpTuvgB+d8q8yp3JOquD48ye2k1hthoORCbkLmuUgttsZPNW96ikbrDM8WQnOHcin0F98G
wIUoaXBrS0S5tblznCzBNKpgqHGc4q/jogyHDvjOTr5xa3qpXlMPIjaQ3PLN9OKD5dmjXUwhBe7f
EdWJgmKkW7usCMbMxfPaW4+zM5mBoo8PVp/9nXLDHhDuRgpLqkhSRVpFbA0o+nKJ9cVyxmJJ2NY5
GkoWOwmPRT1+U5hG41Pbq2kCeEY4V0MZ9NPSPUYZXg51GvdBmY7mzkkhN/blpcXTULGiu0P3hbT6
8mlyQeljVKwxLFPbeC86sR6moY532IQ3dhIa76ipyZ4n1frNNaI1LvSIjlGURm8Q4o+7D/1qD5mv
Kka380ZXXRdJWZTFNilJSuq6reVME5Rw4ukGOlvZ4DXqlennQhjLn7aeJkTMcbvWvo2E8kDIKgbU
8vGf0ctyMI9wnzNyuabOTYB78Vr6Q2xMn9pq1JRH3ASzFqWEoiKChcnyrnbV+r2Dws8fxVhj71Rh
iJuNKlsG5y97L1naXsXytajBcTzJdgfg3MuVUkWlmOiGYWID2OxI1ul+mZFm/j5UBjZ8feK+KyKr
+Ooqefxg1pPzyhSK8JFxpnmUInMtzLF9aktHX/wsVz1eSnPOwG9BSCdwyu8fZNttJR+WMigVGuBG
EjBw+bCtEIodzUMTTmblBMm6OkQt07oT3W2vCUZhLyFiQtEa+aht0z5yWikQkDUhoDFYogM5TpGI
2o/S5WsFkOT+O12BPeVw1HchloHBlyi4y5ciGHP7RKKakC/+bsV2H64NoYmmKeLRaOfi7K5WB6ay
Md6Zc2KeVRVTU6/MlHNnNX/P2onbVI+7o1fD8+jm0nkqZ/XBG5Rl75y7Mf06XWWJ6UXHm/7/5ZMW
AOySkWg0rBM7ee0sTfpsFIn3Tu/t9kFTappDvRG1GFG09XvomMv7zKll0X8BopKZmdCDtauNd6tn
7qmi33o0DmDqZWQXlGE2B061YIduibIJZ1zaYfEZSZjX8Z6tw42PhfCHUeAVUF/aFjCcRsURJhL4
UC9t8Rp19u4VNlNjMKSV9UpElf0KGdr8mKCru5ODXuFB2SU4CeCiBN4cMPiWeRWVOuJ7WJ2EhVV+
Ku3a82NDRYelzdXhw4xD2Ouog/9qdtEXkduIM+fztLP+2+MWHUlq9qpLIR1KERWWy+XHw9nSJ8cY
w3HFhTxt7e6xaSldoaSxpy5+cyjZqJKKRRJ4fTkUEqhK2rvIrK25+6PLF+NhqdPPdin2eBBX8ypf
yiYZILkiI0Aa9nIkpMLrUjjlGDYRPqRqgiuPk+fGB3tp42OTo9Qyo5p3iKai/T1Xq/VoGi/mEvAM
JMUyMvMI5Y3t1WLHzLY2ekO4uoAujLTsuSz6vcPzxpzK1Ns1qb6q+CRv5jSzVg/eZDTAdK1ycJRd
FJAhDU8lyf/h/pl2ayg4WTg9A0cC37GZ1KQDjefU9gD0pOAkM+Pisa6X5nGe9rTwtl+knDogoXwX
FMsxQ9jsydUy5imJ6bcnjloFsUKbZXCt/Nzimu0bq9G9x7y3DwEJ7ZlkXvmGyaHRk6LSzFVB22zz
kvi1Ge0k2iGM02XAM8zQfEsMcOq9uPW1ZK0o1CZV86FLZPKtrid7AHg2aK14WhJPnCOd5JbPzQoN
o8yxNzTX35uoynaSnltrIQ3YJdBGQm3kz3/tbdDCiBLwpKE6gUiwUag/tbEYj2CFrZ1l3x7CICYk
xppYgiOCNv4m6yWUXwa85ZvQ64UaLCYB0TBFexfmT+WPX4NLhrGoi1E3lXA3eLmXb0TBE3xEXMsq
+pwnx7r1xNcIYPkKbzvTHumvN1WQ55YXf6kWvdV8atlZiqamMUXI4NrGIWnypUQlz8iPapHop2mK
td63mgEmiRihsPtlXYwQ1aixz8BDcV3xldKpFLi3Xfq5tyKyogyh/7d1RqGZ8npvgbXK2rQLCrty
/+B3qD8sc+g/CtOI40M2dmNFWxUOnM9u4qDpFPXTYPU9YUVmJYBNzVnJjnrZWmXoRRbiHW6lDe+s
UcNaV1fnUfMVLa2fGmVtw64qraBhFZ7LocMwkF5BnAUptDrhl3wOb3pzxNTj/ke9DYuYdgRT5d0v
mZ3Xx7+XmZOZWSIs6nE+qEYuTpPn48MktNTZGUueRZslJvyifE+yDpDK3iwxGiEL0OxShEBc20Pp
6dEBGd8caA0tauEo0QHNz73b/af+1+WoUNRsvFdlhYi4bxNEDAKKJ9DulDfsFOChqVnkh9JupfH4
uHpvrKbwBpqCUwbWN+LHKBy26nfLSfCSXhd4Kam9RF8R4Vmn42Kny+tmyGvrZNZ9l4SmjsJt1EZ2
TmOqWMVxRjN/ebC9Nn2/QNQdfSWBxX1Mmz7S/Qpvh2PkJWilGeTnc6BkxoyPEMmffqBNC8feKfsY
VjQR4xA6U5zmCEVoKurz7P/cxxxsXo+TmxrLQ5vPy3fVLEd6S3b9YEpby0XFCothzOF3hY8aJ/l1
9GruBQuWyf2d87N/ejGxHoEZXwkCfFyxRJCXX2zV9GqpiC6n3sFyZkpG37QchvVtuoq8hFRS576u
tkbFN5Qn/bnvhdFTMeuVr2uBLNWDuo71D2NYU/BtlEr9oSzRaVqSzHH8qBmH9wPQ4TeqNjZHr1u7
/mhqka2dULxinsrRyCfY3NK+YaqWunx7//Wucm+OITaLtIIxAACyAJevlySD0edDm4Y9ftiQk0Zz
WA+moTRvo8VTHLwiU08EuZJwTxSw5trDOAuvCMQMeexYu6ZGpTqq/xEy/ueFpHr33//Fn7/XYgF4
m/SbP/73q/R7W3f1n/1/yX/2f/7a5T/67zfjj7Yf2h9/efVNdH8Jh+qPb31aV9t/c/ErGOmfT3L4
1n+7+MOxAmi4vBt+tMv7H+Sk/c/h4h+1/Jv/vz/8y4+fv+X3Rfz422/f6wEhJn5bzGP99s8fPfzx
t9+kwPZ//vrr//mz199K/lkw/J2K3T9+0b/+9o9vXf+33xTH/Kt0F5ZnGbBzkCGs2fTj549c86+g
KKSvuYvQBKgAjoEKIdvkb7/pxl/JC4n/KaXx/6mk/fYXCLLyR5r3V248epqEb1IhwfjtX4/19h9f
wj+Whln455//QqXlLdY0ffe337YXKXc1NEPUQoBbMIy1+V7qpu9zXOnGU4fFbdgaWnxIE33dua63
kYEcRfokSXFHdHi2kD6h1I6Y7GI8KQKqw0x5AlJSkh1SxdjTkdwbavOFAKacaAqV44kn+m71CLRE
bmQGSFyoO0mKPKN/PWp4KRQ6pMYK9T4ypc1IrjsVZqHrw6muFdgzML+fy3Hq8GPrE3EaPU9g36x2
dIW07svktcZOzffG0lEoQfAXuUypFrJZOrqekRSbG4j2dJtCFDa3TmTUL186pEAlUovEhT28uak6
kXRaJNU3NKEoT2vWpI9xqSsQRF4OamZCqbewDyluSj39y8NNm0oXGWZ8L7t5dDlRJVAy8faKwjem
jRI5mxGmviftxS9HqYxBxK4T9SddjTyKlr3zgWRpD1hzaxQpw8y2l8yCrWfV4ExpWgizPwm3N5+W
eo6QPu/2aHjbnIQtyLpAEeV8AOuytWfCKNqV9Iv+FOtV+9BoZu8LKgcPdOedRyz9nADmtXfAsXRP
T+7W+7m4TmHUQcX7WvAgU4gJqr4/DQNXDewTcZwISY6/HKI3Tqfrj5nyMtkEZQAelgrv5Vo5q4oq
VamLUxVpdYDQGJY/c2oHsLHbFyYvRGEctaj9sGZ80VvdiAissdqJWZwarXQeV31wHsrabl83jlU9
vPytHJJv7gMTMs22y99XY2KuZUq7imwTs+m2DGpcWENl1V9stMhb/TrUJmk1Gtz3+rJgqL4zzrWZ
W09zXO690PVmuBxlcxKNozII/JrqU8kHThJjaoAr4nynfHlrMyDnR7BOSZa6+OYkSstsKZs45l3W
eDlbiT6hQGilQPfL9HB/hW6+0P8dansSjVHSRxiL1qdocdwHiLWk1Kn+4/4gO++zvRTtAYwM3If6
JDLACUC4cCOfFI2+0dj794faJlRyc4O0heJN8EhiJc+RXzJzZG2iJVLd+pR1VnuKe9gMqYpIe+qW
3zkNi52Vujl9+E5zLoAnvnIxTmJlzYD01qfCSZVQkUCdXHHyFy+S7LbRkSGAQqRrK5XVjIpTwY6q
TsTxn4Z5zI/CM6fw/sxdLRJlDII3Sg1UHCizbm6Lus90vCTV4tS7GNLZkD3/MBDyh6rS4qR0f6yr
afs51s/uiGT8b9G13FZRTaRYnMRoz9+iOBp9Wr1pvTPMVTmJ2xzJEgDKUr3/Guxd03sqk6ovTqqb
J68V20uhPnTojuf4o61tNbzR7GR+hZ9u8yw9Wd7k5Dafh6Fas0BT3BoUV7K+cgYlIeCYsydugO5D
BT59Byx7tWvlczLpEtOMSNGWARhB87bSPi1OQzx4X9s+sl5rdt2clNh0DioicDuV7xvzT/ZIm09y
kyUq9vIrMRHgqrrYKU66pnxaVMRCC1K5l+5aMM2A+pEogiCBpsMmasxXIKO52hSnPCra0Cmb8Yii
4LAzddfUPAmdBiqK3oGkV2w5tQVUa1UZlPyEr1nyTRSJsRxsxahI902X1LbLxBgI+ENBtZbz/xhG
4p0aBHx+5yTX/UTvxAdXi/XnaWmc59JgIvxGGaecFLdbjxQ26nAStVajWjuKdy/9Dugt02iVDVBp
biu/yV9OKx3AN5J3JoXKArfecqCj3CKTu/NlX8VOaNzINg6IN+ABZGaXoyixpw4uVZMTpazoyyJg
y9fTEofLaKdP7di2z9G0/HDgfX+4/3rXqFE5MjYVfOk0BEDDXY5sCMp7rt1nJydJshlBvcz4YK2L
9a0W7ZIGuNg7yMTbxvxuydS8PjRiadDqRY1nfRYu+iR+1Hfe15xG3dc4sZc5yC2kV/c07K8/P3IL
4juQrdRUrlRVgRJp00yt5wQWxwBYnH21kgoP2r5cgmU19ko3t9aDYqsqZUDINrYIlsKDBt6qa3YC
DmsE6AkjoC1Tj8Du0+hk58L8OuS5fRKLXX28vyLXHz7daE+GYsTqQAg21eQEs8ylw+z9NEd2feyT
3g4wj8tP90e5Kt6oOBsA0IHTAy5GCnRerjuybvaUtkV2arK2rfxCRT7RHssZ/ZzZfHTS1nhcFi35
uCZJFNS4QzxMzRiZh7Hq5weEW7yXXtPyeWROZ8mzgq7U5fOk6LxptbDTU1eqOZsfYcA2Hfa20Y3J
pdeMDim1Cq7rLXSiXZd5HVAWOA2JMh+BNIijloGcuD+5e6NsllBLo4WiKqNMi1Mec+5zX6/yXe3j
63DgJxiAWgn9GA7wzdEU1WbjDouZnJaxfONWqvEhSeMWO5GEiq2PsPbQBaJZTNiwip3+XtQq/Zpa
r5PQBRf1kCKRVfGfnv6Hzkf1p5iddM/x8dZMgB+mrsQBSvd2c7r0dapoWBwmpwy27rlc3fWtWRjZ
8f5835oIG91AKesmU/bNKHmzanGGmP4pzcvp0fIaJMW9ITkSuY87Sys/i4s6C9uUMrlGSxEAJzvp
cpsmU9GBR+6TE9WVP+fMedOlJrY+vfNRiCjMXP3v91/tGmRFdYCSinT2RswPeZvNgK42ru1cJSel
b/JTiVtT7KdR3B8aUvg3mrZOJ6W1+6c5Q9FjteKK5qORvGUprc/3H+V6liV5DRQQoGl6f1uSKtp1
KoJPaUJEWKy/2/ScDolUITDAM+8cBten/eVQm8OpXo0+yUaG0gmrQ5TZ87OFuNVpTr342R6QLbn/
anvjyevgl0teM7tRbSLGU5cqD+1aGH+keT6jt2WjiQImZ+e6l8Hb5S5iVWVsh4k1anpbJe2MWKf3
1Do5GUmknZtcNQs/dah046A2aq8Uej7B5CCOHEW9+6XIIu3P+y98a1sxxeBxuWuQDdzaDCRGrjSd
xj6OG71514JS++RQmQ6GKDKeJlb52DhlcSoWM3/04iY6Dm7i5b4YX1p+4DgG3o1Q68/61JZel8y1
48VFm5zmSaOOx2cXDOPQ+rFNB/3+O9/av9S/gHLIQikFt8tFjuax1eI6Tk4wjvNgRbzNz5fFDQpd
7CmT3NpPYKChheCvqlNAvByqrzO04AonPjVqkjwayTwd6XBGx2xJFX9Jihc7ozOJ3GcaiA6OJpDe
l+PlY6t4TWrEp3xN6qeqHbU/VafawxFfn32MQsxAlVnn1bZ4z2bORN9hY3RS62j8LMDhS0CfFurO
mAQzedkBp5i9ku/1DSIZKCS9TCMApy1IJKbWSKhZxSc6SOLDWg/Tu0Qzpp0D4EY4hKwJ4G5AdlKQ
4ef38ssJoCjuPBdKFp/Wwizf5Wu+fI85Fh6XzIhe61PjPGJ1mBzNShfUx7IqGCtnfgsGt/Sdulr9
+1v1mjrPgtIHBuQpy9BU5i4XNGlWDpCsZKoNr36TE8F9qpJV4QbtGqTfc+O96lZW61uL0fyoM804
quVinnGPyl4JPY4fjCpP9u6+W0thA9jjhoWcQ7318qFKVZuUVGniE51h4wd4vDEo7RGY4M7Ly2Rn
ezpyJKG+RzBIcWAzzjIZS2f3SXwa2A9/r3WBd28LfMQrV+tJDHRyF69NHrwYvoQohXi3zsu8Fyle
IaQkKJFkX8oxwA+n3nL5tuwFb4ic/yXtvHrkNsI1/YcOAeZwS3Y3J0ijkSzLlm8IBYs5hyL56/ep
2QVWzSaGGJ8LG7AFu7qKFb7wBgXloiVb/65EZwYgiMbTkBQ9oo+DSwnYy08D/MMnXJQqv0y9+u/X
l2JnxSk5vMBUqaeDKL7+DZPDlUXjV7mUGPR8hKlrnV0v7w42/85tRQNPgqS4OqRH1/Uo8tgldiUU
nAyHL8ow9+/TpLxUrTVzf3kHCefeYBwvAG5kIC4w9evBDGD+az4NymXOcsA5JHtn4gkLKdbKfeTW
P9Kw31tCCd9A0ssEC29sYnEgMBDmipHJGR5obC0XgZI6+YF89e4odE7h3Uqu19YadKygLdtjp1yc
sS7QosE6PIvmo3LNzgUMDpP0F7gG52OrLEGTI1m7llGmzsqe48UtafvLs48BKBJ5rXikK54eTE1+
/c1pvBp0cw5ihH5H+KDKJYNP9X5oxPDYDosXTn1tfnfAFt31rjuFURMdCdLsLKq0RibShi0Bo3VT
AssrhXpOGisXL07MUJ249depWcPXz9hOWMBmlFwz1G847vLPf7v5U4katVDJvGilXQRzh9m6VXu6
j8HnkeL+zoR4x6jgwsCCB7zNhqao0wqRdN4Fgoz7pyva9bFDHvEgpHrB62y+GGElwF+KbaSG25aO
PtRqtyKZc7E7wOwgX5LyrEUZIgzprP4wNFHhTa6mP+3MLdZghpbyAwKOhsuvmoeOnU8n7A/j5340
lNhHLRQoGdgjJeintXmfVJZ7wsdDHCiZvHgTb3+1TaKIAuVLJreJYVSSmsiJUgxj86J5MgvRR+Gq
GZ2b+m4J8OUuU8YERSJHXT6lxWpOvqcm6Y9cqfNPWJpHz8ni6Kk/YOyGOwufvPFt5HSqYBHxGD+/
edPI0FlWoyj308u43jRt7o22oo04jk2VdvYaL0WoUSnOTgda63811LbtqAqQTt0gLdT6dP7AM9Hf
6/os3rfzGh18g52j8Pustk2MZRJR5NTYgiX4yHyGJa/eOfRO3rXJKP7LrHhfgVaDV0AO83oBxzqP
M4/u8GVUu248GU2WjEGOT9enyC3t8+tLuHPuJOmcL8X1LNXrrgfDXtKa8JxFyNoa1kBJ3PXsCQjg
/2UUaLFId0D53SreFgy/ZB17gsr96HtVr/hNUh3pkezFJUzm/w+z2Xq5a63qXLS4ME1t+wVXOtre
kWK+0xr1VzbE2jcjskZqAqkVqCPeX75tg0D7D1MlBoThKe/lbVwinEKLTBUrPKUrFV+F+O4jYGwF
/2EUpG9B1SIEjY/i9WdbVy/X0rxh52s44PFPCataxgfRz+7mIDaQLrkvjPPrUdwlw/ehrPBmU71f
ydzGCO5i5fz6VHZPFom27ICQqG3h9iNFHPJNtnvajuZTkijFF4RXrLBvoqOS29FQm/e67pBCBxuJ
TWE+lI9IT3vhYIo1yOamPL19VuAU5OP5wovdDKXbU/J/HSYnNUa8YMj6h3mp0pMnBuc/HGG6E8QB
ICNI0zYNkp6mG7VNjnANr4EIru7ORB36wRHeCbBg+mK8CDGCftUWyR1VPcz2KeMzicl6aJc0fShA
q91BrTX8VHe7x6lKmr9eX8XdQWl9AmuCpoDyz/UGnGAWV1OO6n02ieYsO2A40prisR6G9QNl44FW
g5EeXPU7YTj4YhycOFaIQ21j/qbznMld2PVNlttPpRDGRXeV5mwVo/PeSYwjN9KdUybtaQnlqO5L
uOhmkrm1NurAWUbhqDqN6VCfrFocuVPsLCV1cKzKQA8CLtjK6uIHpC7qxCjggaeziFX3VJFTnLQG
aHyXD+2frTcePdB7tQP6NVSeZZ0CVPxmb2YwabqJlb4QMODm3Sp6/1GP06q+2GPlfh0L7kizMarn
uMcdqEllR01A1n6s8li/Bx57BCPfuQIAk0FaApVJ7Ly9OKVY/YJIOfK7dZRCMB67QFWj9oKw5n/5
rgiawX8A9QdJa/O0moA0uxxV9kuTd+nHCd1V34wn9yCk3ds9FpKFkoYFGn8LpLaVWqg9RWmQxuzR
Uc3KUzr2b3ZuZAY8MwBQUacBQrn5jvG49lmUMUqDoP0lc8ZvKxKX4eunfW8qUGlNUhq6+nS8rg8C
XlBqU5SI1ad9tqKjhwZhh0T9259O3jOAYyBRZA4tD8pvSY3rrXpaFEjUG16HV6COrLdwk/Hgs+zt
M9AocF6kZwN96+tRUHcsOjvpUenuF/dOKLH2EClJ+REeXXd6fdn2hiIHBBwku3cc8euhVvQd0PdA
67lzKvtkx3Z6VshCLlWimgdfaG8oeBDSyAvABxvheqg80SZnnVHMBrHQnNZiKO8azSlPsKwOgzn5
Qm6SHtpIRHN0PeH0bAvFmpaBswbmcdE66z7NFfgAtXKmSP23owxY08bOn5WHRnBbqdwZvf6PGNrv
b19ZUhlkKME3yI7z9XQjkUZ5Ti+Q22ussIxyqerlZnXuWk8cfEQZmt7MluiY0oWkHW6N6K3ZHfJS
xQGub3TlMa4t/dTEehLUkaa9t1Id0qGo2jOY9Omj2/ZHYgF7R4/3FcVw0m+pY3M909gbciglCAgX
+Fz6DhrlwcRdeRBD3LZWJP+fu1c+q9L2exOg13ikLunUIuCNlDzMizSqfOgCzk8FuYdHa9XQzkeN
4dzVWf3nKMzpklZj/2xmq/5230IgK5QCZAQt3XHlivx2Daytps/IM9mXwVXLR9NOiwd0yP56fQPd
0FxAZaD1gTQQtn6UG7aNQdHMyBSDa7+Ydj0u57UdtRbKUgn8Up3G+QKja/kZGTnRVIvg1Uw1AW2y
xcMYxHeMpOggnKXafBpEXc7hNKjeFE5WX/2Cd5/j+jI7vKpd1EyP6li0sKGgHE1/zB1qIk5P2+48
aaLGqMXSpgovaTU/uObkZfn7toU4SktAPvGSlAUU6HoV48UTjdtOU4iSU/2+J1sIqspNTXbrqt41
E2GFmunKv68v6/YaehmVIhFuuOBdaNVdj9pYcV7qGmQIu2v7c5YX8ckeJtWvur4/vz6U/F9tJsgt
JLVCpFUqj8b1UDAuIsvlrQMLUmLHYerJ87qaToCShvKcNFK4EGmfb8Pq5ge0he3SUhUlZnIIQblu
eRXln/+2Qb1ESSy9WifwAebyi7rsz1XF46fs4vYut934bl77+dvrs90u7MuYVJ4lNYuBt5z5xFmq
Tp/4nGbR6ac1nhHOSGo3AF63HDzD2yibChxKcpIpC48dRZbNVWC5mRIbld2GEc8oKpvSvqhWOf8g
Hn3FrryD5dxesHI8SvlsVamcS0H/ejl1VOTKaRrbcK6MHuFVfb2f4qyd/THN57OWiMynhW7fz7zb
j7TYMXF6fW23V+zLD6DIgtIjPUKKSdc/oMUP143sog2XoXeg5PHA+aU6l+nBJXu7b3g9aEzA0JOw
ua2CtTsimMHN24Sem8ZV0FT69GO2J0k5qKv03tVG41SCIw1fn97t1mFY6u6SDcWzvWXZYINL9khL
Jsyn4h8sVrKga9rPq4Za5esD7awj5SIIV5TIpHjT5kMajSuUVlvqcCakvi9bu/aXWFnuXh9lZzrY
Wb+YBJCSQQG4/lprLFS7mbo6RPtA/CWMSLkn9q5OaqXkRznJ7YyglSEnyHygUYBu24yl5Rj2LlkV
JgqOC6bTaz5gyOJg3W4PHJg9qWpOdE2Ffdu0U+tFTSkilGEbj3BEtQENUNsIhanFQa9ERxKJe5Mi
86HiR95HLL/Z7nPWNXlFphcq9eQFgIbiS5EfOiLvTIrEVaobGZwsbumbpcvWMrHqcLRzxCBWI8hy
864fyswXaCsdLOHOnPjIiPthJCkj4E34C8cR2rel12E3q+tHY6iXi/DUt8JqZYJlSLQrkSAbYmuM
aUaoJGmtVocYV5rvRKHNX4xaPdLAvt3gjEJFQKocE5yom5e7WCoESwYTqsGKbzsMKMr0iP6Gc2kc
sqj5CL+/oXJCNBkBoJEJwRuWy/rbS5apVpvnilqHE9oIvgr+jz79eKTRs/dx2N0gInSALPY2FFEo
ZFvFXEDTEEIL9GYdIBwoR423vQ2H2wJgW8JkD5DS9Vy8ueYWaLwqFHnr/p0svXYeF88+596UB53T
RgcB1t6sXnhpvBrU57dY1GLUyrzV1yoc8Sq6uI6SBCWWO29+m/Cjo3pArCodIl/C2N++0Dw2eEeI
ogprsEXnqi/A7du1czDKzpajIQRhAuwAj7G32XJ48MWdhpdTmIgJPVqzKs8rywbgdHizOA57jsRR
auOAfqSasLlTm2JISyXjlaBCO/hu5gJSNv6iV/u9S4pfZTE9JmP1R714j03aHbSFd76ZfDpA7DK4
JGRe7xHRRYWguFCH3hgvQaZNDYjT6miKe6tJJQw2MskxUiebC1bnWuwjs2aUugcQPHDBoo3+MXW7
o2vvNnSi+I8bC/nSiyD6ZiQMp20FMkQdAkNPLlE7Wj6O72MYFX32ZKyxHtTgO+6Afcaf2sI8MgTb
W056+nQ7IGlC0ZZ//tvmhNLrNO2Y1hjce0vQKbp1oRn6VuVMuWEooEk1S3pUN3BcAo1StSZYSslg
9c/ZqgDyTrFEIpPJjdKvcvWtDtgvI1Jihi4J7Ys06npeuVZWCgJ9VVj0S/tIfkj2F9fm+05D09hH
tU73ARi0RzZLN10yOS5atcTcbBuSp832tOa4r5Qo4QqbcXaOxlT5M0b48sHtdPMHKtOpP46J8Tyk
VfegEyl+GUH5vDlIpaDzAgchWKT/KK/Z375papZCG1WvDLXBUx6yOSvemyo1794a4I9m+vQeRMBb
MQZMHIyefB0QVuL63twJEN6HTqDsFHYgx+6wgPBweYuHg8hxZ7taxPiSnARXn/doMzVua9cq9TJU
sTD6uCYNshVUFs6vx6fbvFTOhY+IEISUXwUYcD0Khk/VWBWiDKN2SD/Ua6N/gK+K1FA/JCf8mYSf
tYni1+0Yn14feefekQJHEnptkBdvsaJDOeqZ0bVlWDYoWqokSn5uIKq86uqRvNgN1u9lliROnH74
JgRD17Pk3wIeEk0ZKrb9Q2uqd5YyvB9S75QV3bM+THe2KD0iCve+XdpTjlxOa8R3XVP/9fqcd74p
ZWliZgqRFAS35W+9auNq4NEKx7HjBiyr0h/yfD3YOTsrCweYbF9mUsCfN/dsbqH4ihZkESrC7u4Q
dO/vKjH9pSB8fPANd6IYFpSsQ+KcKYJv1nVYCqXKK0DMc6Wlfu+M7gkUi7+k6PhWb26J8xUlkY7N
SoBBHLMJ0o1o1sahcdCi6xoEltuq+2pOYj0wEZXX1ibKlEkUxBUeXalcfr1XSicWqaHleWh5+fxP
Muv9GQ/Tzq/nzHso2kl7yKZYO+KC3pj/yckxM7SH0EMgMNzcZMnqZVUCbyMEkoqtujLmRVjC2Llz
CnsIsywW56hc9I+rVmooOK60nHFVvYjepFdruUUQN6uBr1XrHEQhN703fhmvGT1fmXnLVsf1giwK
Mp0gXfOwNurJz5TI8fOkQtXb9N65ZvYURWl60dX4g5OU77JKPJWtq/uZNf988+EB80GdkACTwHmL
ucq6ysQpAH6aYg/aw9h7LerU43RwIe4cUZln2rT22AM8p9ezpdQ4j1alZKHZih5EtN09RIP14/Wp
7JxQCI3yU0tNM9Bq14P0VeE25mJnYQTa7jQnyRp4PRyp0RsPRto5obR02Mh0KTk8W9C1MQO/XbMl
C+15zYM45YrrnZivR/C//rXGuKu/PrWb2jzbBboU9ovSZgeW2s3cRI7AGaw3d0WU2jJm1OrKWEn/
QIvdChtvLk7KnHanvnA9f16W5LFb6ixY7bQ82Ll7nxLVHMkntmRPa3OSZbA0a1GZhZo6dee1LpVA
AVz5RiEJOV+pOg36lcY7WJ3rb+k6SVwktZrBvK3jy1hie+aBqDktZqUeXE23E3op4FI5kM65nMnr
odQlMYUTlWUIB0u5N6P5ey9M9f71D/iiQ3B9ATKKA8ueh5nm9nZCVRsZ3lglZdhUKHwEYmnS9qNJ
LLec4ZlFfVCJeojOeTK7sS+mpm99nlT9g0TUg5GNxPqd8m8xBT3IcZ2aEA2xU2LO3Ue1z/uZy6Nu
vlu1E//M0b6FhauU0fC42v24nDzCVTsogdv/RFcx/SzKbkags1zOk6p3H/JMdBg041mNPUbRVWUo
nGWN4UchaHyncAN+UYde1GFvLV3AwLjgRZrxT2sAOEGRwCjPjd2q31JEN/9VFlNdTs4gZiNwO0/9
nrTKop2HYozuTMVa27Pe1OXqT7kDelNHF9A38YBNDy6cnTia9Sb14iqQUNxtoXVR2ywbdAOGeNas
f02dZ39tMwu3XQ3HnqZMtPdaaboXIIr6g1NhEaK5+VsbskSy/AbqhkD3qK1scwhS0EJH6JYnx17j
y6xPUm8fbeDBdI7Slb1NLDcWDS0GRFP8ehOPAvOn3kP1QG9tJBYXTIxINN6e7HkU6umbI24ACWxr
k+A1hlW1XleESR4Zd1YppqcCat3B2d+bC/EktFqpyEST/nouZpyzpKuAxNXUnzGiicMoKpWDjsPt
Y4FwzG+DbBYs0Zc0yRcGydOMNmfm5mGT2klA7/yI5LQ7FImk1PMkRd8+flW8jrXTTUU4xWoPQQyf
wwjAqj/Oy3Awq9uHiVmB1nmp6dKk2FybK2idRbULPhDubw99M+jwaetSDQrs4BK/qOYj0sttYMeI
vOkUdGRKtQ0fs6hLvS5jRKvtjfcOVf/AWoRz6nBYDqQ4y2XKjLfXqhiU+qvkPQF32YZ1eZ5Ry/SS
IrSnVDxMtZHSj00bHuHlqGGzsxkhmLDhyefoEG8L8+4sprWqvDxc0lK8L0rd/pa3jvL2KixdaNkE
k0Y1kMY2j5DTl+ADO4NhLF086X3dfx2quDx4hXY+FieKKILcAurkFo7UY6quqlBJwqwu4iBpWu2+
TVVtDqBVa+/FlNqnqXPcA8je7qh4DUuYCMD+bewPK3K0l3bJwxh22qU18UnThjl7sqNcvdSxmX2x
V88KX39w974bc6QBJL2doRheXyLIhuqyMJWHQ6NNd6k3RH7rpG8VKOOG12hDUTQFFsKjvrlFWEpT
6+shD8Xaxu/mJipKv7am+uBGlMd2EzxcDSMn+1tBZhkS25wR3wutwc3ubeJcx5+H8ge6MvkFuzA7
LDLshoOlTNwHY4iOjE13viB627SBAeaR/26xXz3uP1HSRlm4VubwNCHyFcxmjOnchMvj1JvdvVKW
8ZfXv+BOikQXkdopFSHUxAjor2ed9kuZNW2LloU1pe2Zh8Z7SpvOuSRRb/wSrtv9mDrVwTkexqCu
ZvNdoih6aMNyfK+WeXSwo3aucZqAgGPw9SI63SL/S+5OfVaaLExc5NrhXBbnCv3WU5sYycE53dm8
aBJKZRM2LxDdzW1QutGiFzNJGVHF4GfIH5+rbDyKkfYm5Mj6lElAKgGE1+trpmqnYq9OvpQnMLrX
tblUauYikS/eKgrEOaG1xEkh/iV52aZmTq1GWmsxVNJ6/8S2Wz2oaXJE+NrbpQAjIBTzBoLV2hzG
cU4gvbh6FhpulAIbb+dzUy3xOzNZlCCJbfseyOdRZrb3qaSVCUER86IZdL2IWVTWIxa8GeICkfA1
Vxef5qlu/3z9LOy867QDeWRfiqTeNulC2iwydQzgQ8dKxYcc85LnKovQNxkrTHCHyLAObpy9aeEC
jQQG8R51zM0OzJa2Gaa4o3Ci1W5oKWZ/URb1SJlwL0onk0TcjKUDjbutPhSKWk5mPmWhV0ziQU3E
fC9KDZuKZsyf4xjKNoFMcQ+iPP3W96t1iZNy/X/Cu1e6u7+rt+6cA5YWjTUUsiiDWJt902cYaLpr
zD3jruYXT0F7vFURruii6YhOsbOsHDaLhg2TlnZj17tlFKOY3XJJw6pWq29earI7e686vb5b9kYh
GqN5hvU1akCbty/TBRjuJUcsRtH+aUuAmQbGD2+/DkHrMAebvY9MnfwRv71JVJapc1RJGs55rASU
9aag0uzFL3WkoF+fz94HAg0OEl2i8G/4NOUqKkS9nSTUEuVrG8/RKRX6s4LbXfAfBmLbM4SUxr+p
aHtGMy0OwjS1Y8dBvfQYhs9p4mvRm3kh3IhQd15Kb/TDb/RY8O3REVbQ0cAxW+p/eL9eTCV2z69P
aCdwQHyKciteU56Er24+UmdNpQ7kL6QPiGwE7IkovTgYjvRnvul8FovtLEEEAGb1RQHJg2RcsQ44
RDeXF7kPlQ/Z2ZGc2G1uKiGkQ9xzvhDRrD+kU9YHE+Bdn0jROeEvHB1U6m+2vxwPsL0srUoO1uZK
xkm1Q/KqysLJcRDnV8Xou+YQH+z/nVHoBzAUOCdZZd7sf9NGVZeEOw01T/xolXE6qVoX+a9/vxeG
31XkR5hKzY+8gDoj6CPZafrtlKlzRwk5bdNQoZbQ0APowYQoyN0VSW98clMvf7IFro+62Smhk2lj
6pedXr53dGQG4x4H58DTJpxK+rj3ixbV184Q83kGTIgzjaKcujSxgqQdVyVwjHZ5VjDYOwjkbo6v
nAOeALRoyNfoS13PoURZstMHVspEEL0/tW1lEiW7dpH6MwHt6WDJbppv2DoTMrHpyadkvHY9nJma
eRYrAmUWXUfjIV7a7OxGlEgfVGon0UPvSNBt0c1QC6K5/dmtS/zk1aJGuUZ6cLqR5j5A2q5+Jrah
hPWiz6Xfx1b9Pq2c6SnJzfg8jlH6vl6FA6p1rPwJ8cCgMlbzfhgyN6wmtbsrhWnct5HyDVT1EZ/+
du8xRaQdoFNCveKWv55iqqmVBjICMae6sJ6WvM/83GzSg3P0wjq63nworRF3gAgHWwtn8noYG5cK
rcjGJIz01PPHVb+ojf4paQeA796XftQfTSd6Romv8M3SvJAV33smnqdR1QVJtTzP1fQ5muhsCFWo
fie6S1uMhr8g11Mb80Hp43ZNZEVKclMIMAEebk4K7G9PMWk2XsxqWia/qs0SS79xVA721+1txjgy
AQBAArtzG7LEOZIZCBi4eGquxh+YwVXfa8r+Jb36ovy0UsU9GHBvYpLWQXMTNBh/XX+FvHfmbuRp
uETepNx7GXmXMSfFWwM+cHMS7SC5dbJ7vNlSlpfCSqTZAcWhE/c4oaQnqbT3X+YCVoQAXVYDtpxw
26iHtSmZSzYsyftYbYXflHl6kD7dXjgEWeCJZdpIxL0lJiauXk+5gBkytE17stvEn9z63wqAysF0
dvaCjOYA6CFyRrlyc0AGIx7qpHftSxXHy6NoC1JwwyH3mCzxZ7vYR+d+fzzeGok/BAG+edlS0xrK
lijrUsLu+UeMCG3isbX4A8KbZ1Fr1sHNvbP1JBEPQCrvNhz0zZla82rQ0PWyL64+6I9RYmVnakbz
5fUbe/dzEQqBE4W8hnT49QaHvO8hXyZnZYAeSsCk3PXGMqMRZB8R6vcWkLeIi1Mi3YArXQ9lLC7S
g8YKxYXq78O6tsaHaabfsb6zuqw52Ia3qyflA5EBorPOJboVtxpSq66NKDUunb7YftJ1fCihGAch
3u3qyTYcLVWKoTx2+uYb1fiEzQyjX9zW+77auRbgB+xdOignB3W8vfkAgDCJjkkKQclfL96A5yU3
ApZLnacUAOUtDLvjInrzRcR8AL/Sk+Yz8bxdj7IYsSri2NBpQ2eZn+aj9qfSa+Pnt+45YEC0Z0Ct
UQyFB3o9iocEZVJHAvuoBflDtGjSS9ZY6h+9bkUHQ+0sG2+nJNmCP8CpcrPnVhMx5NqddeLu9r6f
TOtxLJ0jIcDdQfg4gPylV/t2r81tpCJRzCB2US1U+x33IRXKUZfptiQnow52NKGHhFVsq6rVVKDx
WpYazndV97lLhgKhFUwWk4945kzZsxaJvvdztcE51YmqRvUbuNXxfb32K0JTK7Kf59W28KN6/XPe
Tp8o6AUeCKBT8g+uP6cal4NI4VZczNjO/y0AXdL/V9uDTvHt7UHZXKWSLemvtP03kaVXLmVfWJXK
ItNfc90Fmfm4eDclbRNYZdEdnOzd4aBz0plG2wpY4GZSGXau4FbUCwdmva8aU7+kNtpM8VQm/oxD
08E9fLOIkoNDACBb71JsRN40v+UaU5SanVmZ1sWcbM8H0l+d1RVn09c/1c2sGAWYKK8yqRlsw80t
grEeAnQjLnr9kv40p8EJun4xkQ8YfiiKVR7knntzokhBKmAbsuyyOXxzk2Z926nWZW7MIkCFvjnH
nlEc3PR7cwJ3RtAJdJoChfwVv61cC1MxbRTTvHiJHYezRxfAnFZx3zcOsFEzOZLhvBGffyHe4mfI
WXwRldjsxHSkbTOil3rJ2ohOYrNOQ4R/SF90OFGawAFMs2kSStM6+u79WuiW33ax+IIZh5WdkJ6r
m8CYdH0M3EQM2rmoNcXg4WjrAQvAAVB2IZrlqMklr+6rfILWAYkLWHaqwTTnNxt6zIikMq01L11c
zH9VgC7OS6XYJ6OByoZukvtuBjZwkELf3lkvo6IyTAVEkkk3D8o4u6vqxOQn8ZoUT/UyeY8eYh+P
buFOd0mLfYSf27U4WXGjVKyB7V4oBNZPZp1F35FHGO9ePwA7W5LCBng0iNNSzHlzzGJ0HrBthqjv
VYn5tKAi5KvF0r/1GWXWCIYickJdVdqkXG9JymWDmikD6hiDubwzRWNTxXL0tx8vIBa8B5pU4qaK
uxnF0FPEP3LzsmDCEVgTCtijyQ57fcX29g0qCoAUSe0hR21WTK/U3DGEa1wwdqijoHSL+YQlO9Cu
DtvXO1Ii856K3ptbv7L0Db+czoUDTWpLMJ9zZ9EKg/hNoZHoA0aAsDt43cES7kwOH3jKYpIoIC/e
6yUUlTmq7ajqF1Mqe3sa45wRW9OwsOU991MuRR9kwvDl9TWV1+zmLKJ+wA4BlUREvRX+s5fCRG9z
IWDQ5tgfl7n4nInZOWvN4lLSikZ87iL1Y+Quv14fWH6s24FlswT2h1TlvJ5vqznolnP3EBWP/XmY
yvEpR5v+fhlt7eCkvRQotmOhDSAzGO4c1Cuux8q7MW3GcdEuVarCs+6SpghQYOuZ9dwo+Smi5PYj
wSTzBGLbPdOkHs925mRmgBfqcEZSrnvgyXCCbKDo02em9tgZbfdQxAneL86A3K9C18wb6/Sx5ZT4
yaKXuEtrTX9Qmd65NGi8gtLl4qCDv6WdeSh0qXwf7eJZnX2nzHkWRDRODg7a7ijIiOiMIMkkm/Xq
S1OlijJoF8XuPnR95DwPUaYd7Dz5P9l8FJ5Ief0zAm/BJgCoewqaszpql1RZuXXT6bvXlDqSY9P9
0pOrv77ddqdETOjQFaQasAWHV6mRjFHfaJcBIxRfHQznPl8xqHp9lBebuO2kKLHzInMXUs/fTKrC
G6gr5ka9qJVVWQEM6e4rxmKUBamGuN+VvEy+1ImepcFsoOVGPXEW/aWYKFT6cTaqUCNdrf/VGnPU
+B2yn/8aTr9+E1E35f7s5ql5hhLRpYHSmVYRdOCs0xAxPx6vAvfKBsFtz/5mlY3n4WS5oGvG3yDf
1oaGL25jRHh1pplZ/VOKyP3p0dn7VyMH/jyZrvhzHhS8Ua3FML9i3ZDPPixv6y8z7qEQQIMZNF+F
tQe6VXeBsBVmrM5BidTtJzefVDfA0oT2CPzO+o8iFfnXuGvnODDMUp+CSa3XLtAad64kaaYYfH74
Yp3/x60dJ3H7SrtMUZHZvh0DEvbV2q2+H3yam+0GlpQLlqITjy3s6us7wHOLZgX8pF5IzZyzPheN
j7Fog0HUfKTidMuIIJOkVgpqX6oNY79xPZZqjV3er+16SUiG2oC8b70nba94e8sy7e7nLpsU1AKT
bDwVY2x/wXyk+a7XonzEkj4ag6UQVEnNvKp/vHkVpMgTDRikjtiom/05z22T1VCXwGu2euBBijzR
QNR8vWmPCvC3FzxvtTQCkda88pa/XgTuvtjrrGS9dJEmzqjlmhdFdQWYwelowW/fToaSCTwvmQQk
b8LgUR2Uwa2tBenNiLxTa6Pmo7aaC5hSM1aep9zChideDHSsXl/O21uFyoRK35qGJLW4bdxjDVaR
ROa8XBbhrQ95Hf3yLKEeRAbsmtu9y6MlY1ZJzQBAcb2UzYrL6qx5/SWqRe7dtd6wKOfS1Nb8bETL
/I9pteCH1To2at8ePPvLlLqZyjoIG/Rt20fRKannQjtNVpnpPsK3iumng9GmvqYJLTnPXmPpZx7/
2Twn1tx+nr21TgIRpXMGRhldhjusA6lZtaU3t5e46OGjW+gQn6siWoy7VSRNHsw95VafCx9FFDwD
sjhIIwpfT01ZYoSyrIWTBaWlx3+3y+QqQeNOiXvyqsZ9BwwtNu/suAVN6nS15ze50D+r49jG/iRK
hSgkyuLpPNldmZ+juEw/2qCISzousTsEL8Lup2hUYznpTuDlSxoh+5xaVJwMbbEbX4/08u90GaI/
wOoXHyc3tn+20aj8ASoN8+VWabQ/nFbT/hqN0VX8uXOLETunmhy77WvLBhisi/dmoekghq3Z+1CN
XR35Xu5kVrAstTNf+qQtEDN2lLV+V6IURF91rSGzTKkyxnTdXBKytnG99In8q1Qv66QNz9Suezgf
a6L+2U5ukQZ5Y0w5shdrWfprapWRnxpIbYSt3SQlLC49yk70A7VPpuhS4ywKvW/uyqQbvxhWYnyj
GTog0CFR32lnT0+2oiQF/uecmj+jtOkfMTPX13NreiKRxLDaCIe6qarAVXP7lLlz6fqmFZu/PCyv
LQRwrAVsmZnEBi5hi/ZhElyxfp4K9QteLGZ3IQaJvTNbpftY1MqEd3ysYZ+krfpAXcROvMF3lky5
61s6kD6ijkrELb8uX/M+b1k0V+GcJqOy4KbV9ORjk9dwhtOUdpIXGeMPF5P478poD4hjlE76sPJf
f5/iduHLdC5Bm1jz/h0VktW4NP1kfJ4mrxiJwdRk4NTHwgtsfdZtjLbG5Fdl1OY73RLpM71DlByU
wk2fC8LRT27cFsSFnlNNp6F1qdqrmdb86FaBj9HoFIKpKT1+z1x2Amnx0Zge6iS3vufAAmhuUfxj
ZqW3muc4i5dfTZdbf+hish2k1XWNLtRgL+IkHCL9ANNUqo5Y4CRcUrU7rnfgbPoyiIZYfZ5sBZ66
TcuetwOH8HMNpf2+dN0Z5EuWNr/02or+Qe2n/Vq5MAz9nqzoY0/B2wh0j1QSQL/Wve/tD84Uv2vT
Jvosmlb5RcLU50E7jX0VILzq/CsgDnzNslHXws4rzOWiT0ZZPha2yWKLNOt+wE6yKozqEje56GOS
p37nTtlTBcI2Cxxzcb81bTv9m1Jh+cjiRNAF2ENzoKJ9+m/tJaMTQDJXcAjHPfMb2vPj52URahPW
CCbzb/8Pe+e1Wze2petXKdR1080cgN77guRaS9mSgxxuCFmWSU5mcnIyPP35qCpXS0t1SseXB9gN
bKANlbQCZxjjH3/wAiVjqzKsJhpxck5CksXFB+DDvIx05ltGWCOs/zYEYB27hZxKJx6XhAVSlE7y
mV/L4XWNkxsW6SSyKHc6bwfxz6UkdzTvndQWXOMcUfihZQzyurRaDLpI1vRYlUO2mbfnAY9gqL2s
DS3oqOfBZCbdaYIdudqzo4K3bmr7pITNC7Nx22j6NBzIuO/YlkvphUBj0wdKobUPeYKToH4yrHO/
cZd3ViX0aBIWwtxJX+yzbg0M1qyR+dPZYE4tylZaIBlhrEpcPB9wIizOc4dzzXHzm8SVcx0XdekQ
qKJ0+32SJdWNm3WDyyNsSK13XWmcOID+103govzxGJRQXmFd0+0Gm6wBLZA1BLgxv1gxQf3Q2aax
7l2vdbqzmri5DqaOhi6knzhKo1wV2cUW38LasCd33jfsNrVfZ9nUBzWKtgbMqv36pGh7BW0kr+B8
zs3wuQTFH6KMqeLBT1KbA7et8XOvhsm58MceSXZpdsaVDsvJjaZKjJdGN+DpVRF8eCDKklO0JlEv
PyMTOZUEjWSTcXBcxZnZoRT50BeivM9MbUoPTu7P6V4qUeeHEvMq+iDqWuuQO1NAjdpmHE0izduv
vMAMbJlRniA/DYz3JGAUTKR7jUqAwHoiimdbW4oIP3bz01qRF3roR+XpJwS8mlno8BQLHkyOxmYO
qtkJrTHxmxBto/xc+bmOVYHQEcfUnr1+JqKalLO1kuaNbxblqTUy8A/zqWvm0LJQ4O+El+bDScJh
rMdmOnoajmqN9z7FAdwNA+6sy55N5515XqvpeITbZRmaoi4fynzsMerCJegLE+/+vMG/NYFrZfTA
mK1HHb6s7XKdBKumiIOpK87wPnHm0BMC6bTQ7LqLBjypT8s5ccKGbuAwdp4eram8QHY0XCuePncR
tZwITQK/hr3TtoqvAMcHcr/SLaOSofB4bedzKkLYXumXwdGqMXJ6BQGekZQ400en/d4AsdHAOaMj
QmHrVNjUwVobl6KmCk6WpTPCtHWbPF4WT7sYK+w9AVWc7ItlS/dyXbopP3BQWnPcaib3WWYILfQC
QUjiWNkd52Un5mtnFMOXqknKJrIaL184S50CsdRktEm8wtMowmaaHBWzYcpgl1ZK3q2MHw5YSi/+
2ZTlxUnXc3XEwqNIvSucwl13eTGlxmlWa9lXT1d2G7eTMsaIwVR+0rhi3Mk5b/ZD3qK9sq2iM6J6
aasLvktBH5Y3QxPlq5a2kYlX3dVaIjf9Zi8zAOtYSPdD2zvWQxa4KFzdoZz0XSl9POFrPuwYCoPr
OtT9nuNBNu7wtuj77kF2XHQHzARhbFlDstDccewOD+k0+txKOrhsnejLJ8Oaqwe1GibVQdcv9odC
adO97L9n5d4Q1fqdIGb/y1yuNRVdC/o7JxJ2hgmNwA815bldzHNzGH8SDHnTjb68l2OpPjV4Wpdh
h2b3Np899Z3+hPKudY12ChdzoLyzcQks32/lyU02Llp2UGWGBWRA+pUKYfSjx+gdOU4RJhhzFq3z
isZGD3L1oe9N71PrO/Jz4efDeIXEv75H+Vu4kT8YXh9WidZfefOQ/3BkbX42Lbvto9ROkh8cbFzN
g2kDu5CiWqUhf6d+N9q18bHQK++96hYdIkyl4cjO5L/s4jmnBIvZjWVwShXlzruiMeZTd2U5waLd
Vk+BTAC3kQzFqJ9K74b0rKIM56zNUE9iknWjN6WVxpMm6y9tUjgPBXo8imihgo+aY2YWKn6nehiS
QHtb90t9KSZj3uXKKJZdbfTVFl6Qj3dV1XT3SyeRZFVJ0q4fJhRpLIl8zt43U0DR7qWF4RFYiFAw
VAmGgnyGYkEQXDfFR76wQp0pnFFus0bLSwQNjdZerV1vaLHSAShjj/O+DcGtuJBEkTveoTUMcEt8
FVInLlNp5jQqQyXe6pO7NB+HnEMjGnrLXuNi1qE6chLIG4zE+zaqA2+RYcVSvar7Xr9Bku6SLKFP
HG9UXvUStiChVWhkZKSG/iiCJSwCjP9ChnBOemIGxLoR9zb3echAtx13hfTTWwJjg+8NMyZYc96c
raGE+/a+6FxScKSra18rEkhWKukyezeZ3KJhnoNEzb2drKGZwZIJ5yZtmlBLeJxsxzqtzxxpzBk5
Ecq6qjDINQ+DO+Y/ZlmPdNZmkcSBmCsPide89R7CMmRESkQ7Rj2emtrZRP5UjimDn30QXqlszr9F
m29J8F3USeCvctlVdIHEIepux0CajFGumcDUHBBMd2z3brLm9UkHn//C7KVc4sISwMVrGRT7JDeb
ASM5y/mxpSxTik6175w2YzN/h2jptWeVbaV9OGheAjRjplVUIDP4bFkNO6mQHhdJ04/z8NYks7c6
SfuxDKJ+cvIiNuZ1vq0tOd4lUBDTqBhVNkTmJNu7PMj7NIKh6N3XYiX2dKzr1Q39kucX5cRYO6Gt
yf6T1BmOQZWq/LuyGbHbQ0sK3lRVTnqB7Xqn7XTpGmJnDW1GsBs3sxXO0MLTuHSFnsbamiq+njXf
/PnSYq0OyqxQLJieEjm5JFh5HFyvxI5ickdQ11Q01nSFb0Q9XavBcz9qHtYxkTFJTm1dz70TJa1x
CPXEB7XCOxbDOvQhC3xRcLDISVWnn3RDaZlfSsJCxittGFo/wqaovsyWtGtOg2LJrirqBDcci9qu
Q/pQ+QXbHXndG0SQh/PaOCIKNIrRiJ2NXG11zDGJatqMhoKFQXLod4ugahdl8R7HpdIKR1UHhGIO
4zCFLkbLNTOIYJgOksftH/KApIvITzOVnZu1FSznVEYkKXit4Z+WXavDRqvxVI1K4fXvS6MYf9QF
J2I8FUv3bmJCdFONBTW/SGkPz0UylJwdqAqI6GobmV1ordbPob/0rSIfsipwxc5ndtycTU0f4r5j
3yEFH7K4cJ32ep7JGDnRKAMORcEEcdcoPfm6FHzTcU9pV0S+7PSbduwoGq1Jb8ROjUrrt6/GG2/A
n5sglsUoh9Bfg84KRW3xxUnLTFvqSb0ZqWFmFhIYD2NwyG+OcV7kHDxnmeplQwWStp88TZf5aYFw
54uv4zIQr2var3EV1ARyl9OCzyEVlDzIEfQT4+CEcE25ePNDhVfB2aAcmle1kpkVog3DfEdvuyrh
uPIrFSJtTy8HNJvXfta6N6bmc2QbXVrpu8XvEjNULtUzMKooPICSPAt4rbFooyDzAxCBddLvfdVj
r2a2s/zeCeZOJyjEkn0zr0ESu/VQ34+D1evxf1mZalriw6Z9sTXETWFSPHbarDvRf7UuLXtXMYgH
nvco2eVkffBakKfUwVQtwkmWeC3sFIIsBIRObZ6bVb7nPQev+Ve+BN0w7IQTivU/rlqIYJ4jRS55
0so3SwCplCEuJwd3gdv4AyQx5zVvq5fgF7NFtMZAe0iUXgz9RpgmkyHaZZ83irt5tIO32ZSV338V
YgPvYpTuw64GTD2eixm5Whprqed9r+xL/DRd6osBxPiXkTzPg1CH37GLKh+I9PkXJ5ZRU62hT3sd
TSkMYKRPtb68ZrX/cuZBYDHBimjomJeyhZ6/CrfIkKWYwZMINYrLSmTVdV8F5ZmRONa+a3zrFZOG
vxl6b4x/CLGbgQIma0fI6Jp31uo46bSfbJL+HE6mqlfc19Z8q2GAEvp1Z0cdRs6hs9KOVOJGuPQF
/a+mIDqIh6xNv2dt0ysofs8/eC8VNUpqSgyIxHQyteQ21Tgd/PJD5FVwzIGrzCc2js0VChNhTWpN
co9QE1117w0UPCTI/POKfLHHcMxkaAUXX99YDMfkVZC+Mm9Shdd4MqlLURIjA77sHGgQyuifX+rF
FsOTEUYps6FH25Tjl5KzbNNVldW+k94Q9VmdXw9zPr2yxTbQ//nQCkUNZCmc8MCYMUl4/nB483Y1
8Fx4OCVzHUXx6or7OVEgiNoXFGfwu18jlb/4EvH20v1NLYdqCEj4aL+VI3mPUnd4VLUoIqMSWuzB
h4vw6f9laR5aA9YFxRVbgBLtaA+Y6+CsiSOXvU1aTZjTfB1WLLpfWRUvHtXjqyD1QKDBQPs4o6kU
VT2NdscMotXWHR3BGq5G88u+Xtur8L8tXJ2z95jHlFbe5BmyXhilzG7ogMvtc0nG4zpof3o///cz
Pdzw7//h3/dNu/Sk88qjf/77Mr8nca/5If9n+7W//rPnv/Tvt+qhl2P/8NvlXTv8th/r73cyb+rj
33n2J3ilP99JfCfvnv1jR06vXG7Gh35594AqSD6+XPrQbP/l/+sPf3t4/CsflvbhX7/fo3+U219L
eVu///mj0+//+n3Thv730z//58+u7ip+LW6qvM7v745/4+FukP/6XXONN4DzG0sOsSBnzkYrmB5+
/giXKUzzNveuzb+L865uaNX/9bvhvGEsjDkHnBwocHhD/v7b0Ix//mgjgKAlZ2S4+VIGv/98b9d/
7Nc/ng9fxZ//fipnfJw1P93WCL1wkQagYCSG0PDYlZTLTGQyN7rYlNuwQfiotUvb1MJEQ1QcVaPF
ANprsUcNbRwOgxCvnSF2jMSNu6Ly2nCSuv9Q1OLMVovWgYy310Y9m4dxcF3S64CnAaI1Agiw5Jnb
0Jk9MBUzAIxlJzNocLWlizJYORe9P40XwlfLp5b8dnOX2aq6dUfD/Fh31XggTW09C7p8Pk/mtunC
vu0ZcXckE6NQWq9aQ3bj/vFJ/md1P13dHLqvr+76t3cP7fitzO+frXN+9+c6999AuGehssI5fZCH
/LXOPfMNGwC9LpP1zQh52wI/13nwZlODwjnDNAMeyVa4/Vzn3huIb+ZGY7E3UitSll9Y5+yao/sL
Dwf2E5YEVDkQ7Y8JWq1WmmKxymnHPNb3zgWY87JvJKZc+6IoxQeTGd20wwYHBHlNBqH2A5ydLhyH
rjwfDL0xY0sr0uZscMqF/zDQ1WE0wL2jfMzyu3U0GX6tZWN9Z6xGCFkB06IK29YeP9aCqyDyJugx
oSlTTQAD5X19yky4ceOSDfExr42GWQauTfSv0pJLmNe+XWDoJzqCGLwFDBUhpl9c1mU1pGGvpoAt
NXqJiKBqLOlhaISnwbQorKvClM6t4QrZRqQ3YktvVDNuw/06eO0uaTz1EIyOBwar1fOHnk66Oil8
fwNUbddWV11WYTWZqKHtIi3IcGUKguT75o03hqjyTDtWAAfvYTOX7mVtDG0QFTR6l1OggvGMAFVz
CZd28MGE+rmquApWE6nQxEmDDRlGDZEBwNTvpeHn1RWnsZziAYPd95UAZT4x9HLcEB8FrZjx6bVy
sHCPJyKI74wZr8PQc/ntCPbxPOzwesS/ynITzYwmPa+nuJnlmH3NZK2/BfjR2zBf/YZBA6WtuqKV
tKfDkE/9p6FyFKPWANWK2mk5goiTrm2LD6BRhR2pPKgurDxTc8h4u7pMPKXfTZ4v3hLW4X3DD90e
woQmj+OStO45NFIIX0jIFvG2tAN523ZB4UdW6+t5WM/oT+Ms0axvqzenSzjMYv2YwgKYmG0lM/No
F/bZvkNmwGhCW7U8WpoBRkzf4n5NqG/neDfCA8YLiSdVzmHVms46s+0sMwEGpkRFDSpXUrkcY3iH
2YTX7fFVTC5bR0kzBhX1HjZqS3kFWmu+k4qw+gthK9M9aUfLLOLVXn0it+ekqGK/mksc3hP0sOcN
/kHTaa2BNEfKXMwJFCcZZDzIuU2jUqZY6AgD39LIUF1g7zFKzbR4rJyyiNvCKpOD1vn2pe1WQkap
HKD39CQCWofZYK66L/IFJmjWDOO7wcg8sILEm+6NappV6GpYa4TMPjJ1UUuGmDDccQbNQBPmKGCY
0oae2ftOpBVqPR3tYcBCyJ103IRcSxmxNGqMHRjwdEHs90XzHle0hMFaraVBhMGjgUC2hO34ZXS0
xGfsi20/t1OhfZIDxtLh4MzabZ+raYrzynNu/WnSPwXwDJKQvr72eOJb9gugfL8zcka7lj9390HT
4exnC50Lrxb5wrypV9+8ulDX2jzPOLOrxWLujS7iB3gvfvpLAdELo6dt/CSrhyWB43uY3XWZozUv
EiNUgY9/Xk6gDodoX0VlOTtFVGTpcC9hVMloKlf/ok3h6YSN6Ng2XpbPH7KxcK5smB/g8HXQGTGs
t2rv4eoDVp0uHtO/pk1Pq5JPGxtSIhgeMV6s4qYttC6m1m6b2HT6AEqrIcFDKg5qwprsnrwflJtM
OAOyxJYdgLl3yQDPaCPNc5g7BjMTjKhW+TxD46om69xMHaxPKl2/r8xkvKt7m1mKM5GriNi6tO1w
cdfROMwIJD/aQtQgk+TcvHdYhC2S5SxnSpc64yfdBU8PU4m5Dqy2ZcaqCtuENs4VSzec7Azeim9P
YKQ5j8CApZ2m39Iksy91WThTqI+mpXF2FkEVpbOrd6HfaFgG2orwsL0/WoV4hev38taxYDvjwUHE
O85Xx7YpLqK/dXUkzqFra+wSMwlCcP7XgjQexSRPqzhsXzZ5Ka2LB6XMPbb8MHs9G4e5h0GFF5Zk
gtlrbqRLNsM4ruIyE3oPvUEkX6cic86NFUJAbKOu/KNeetYMPK0mj/s1l0+JtAatJq7b4CNHTVQ2
WN3UuVa3c5vKOAPpV1+cVgwfu7y2KSz+KkP+pnDdKOnPPzFutxCukRYhzYK9/rwdreskMIYyb1Ej
jHkVKXt2hl1hTDzlQLa+cdF3JfTGrDJhiYJC6WM0iCb/07z5PxXikwpxc/f/69Fs7dWz/ufQP9R3
35+1P9sv/CwLjTfYihB1DcORCg/6+F9lIZ0RMxgAEqoxD7rlJhj9WRaab3D/snGB2B4y9R+d0c+y
0HgDr5k81y39h9sKGtwvlIXHCxbQC7UDSNuGf6HT2n7+RIuzkIlVt14nYktoIhrszt1phhpOnFl6
8ZNv5W8W7KO28umK3V6Lt2v+YVDFJ37+WgYkMWPGZz/unEC7LEHRwySx3TgYlq9msU1jijLbbbI8
srzb6xL0l1xPBrr+wnUI20pEZHsepnFlcsC4YiPRDkC42niYqmZfqUZw5/YBY1fG6bVfDCH5VkTD
lIxi3azl5gialfpRWjf//NGOoSE+GWAGUCWimS0m8Ug+4pE+GhQJL79qRrmXdACRMQ/NjtujCy2k
TmE5Bm64Uhe8cuAcH69/vDKo5bbE6Ie3nz95fhTviCxw78COuU53+JcwOtDt5RXU5tHq7ujRoYPF
mp1+hC7+WIbAzNXIxyDI48kRqo97R293xZiNsR4gTOKKt/rYFH5Sko6TJvfw4NMvC06i3SQWLzIK
zX0P3+/M464/wHNkJu3QKPzIJj+/gUQp69CApzdyjzUpdIxxFOezb4ivop+9GLkfgxvIgNa5BTHu
dJyc+dPjA/zPKfbkFKPHfLKqXxxjJ3e5zJ/2to///Z+nmGe8AavjFt/wFlbbX2eYZ9Ok0u+StAKE
AjOKpf/nGWbqb0B2kHKbUH8BZjcrhp9nmP8Giwa8ijfPf6IT0Cj9whl2fBNuNns2KYwG7k28iReh
oX5vacSewrJVFKth3pCvkeOKetosuZ2EqRk0WG0q7QFan3zrzn36muTq+BT94x1Q4lCCoFw/jqEw
RVc0UGW8XQr9YN93lhXZWW3smKf/qlBt85ImO2TLbNrkoEe3vtP1WlJBSdhV0BVivV2dOKMhfuWo
fvmN8omI8wA5Rd+CG9HzUyXzS7r90bZ3mir0tz1xWwPjjwZTHEFNZe/NqpQnONNoVy5O5Z/gt5n5
KwcbF9yz8mbjim8XIAR8rG0ZOT1/C9BLoQwJEyHHlovYuoN7WS5JEHOBVHQHsC0tPdFOnqz4v7ui
Hi0onx50QOw6k0GOFNwEmV9sb+vJeRqYVdKVeu/s9LoVadhkeaafanYJ/3DNzDbYBbPRp6eyN8ha
z4KONijRHZrAoC2at6nU7I/tqk9LqGBeXtSty2RVV253V+QygN3cpCkNIz3FeWes0D1agcsns+Qa
zWlgrXMR5lmyulClaw5C3qkhD72f2R90f0vNzJ3Z9MLeE7n9XWQDcKOPDHPaox1IPmZWLj7zsMQ7
r7Tsb37RFWq/YG8gTyphIOh1u8B9ly5B/pUu3HFvJGPj6qMNh8IKAwfnnxN/1NwvqbMk9pVVQkv9
WNhLeUDbuSryPQvDjIzHDkSXlfpEvCd9iTHbQXuFnYv5PnU9Opdla2LWx36GLom7j/6FPqd57Hnq
rf2BGWLcMyXXSWbauqPmsVNKHrsmJNSQBLvHbsomovcS0i89FpE69FueQEcQjkI6aSj8sqQnY1FY
+/qxVwO8oG/bzPMrwNytn6vIHs9iiNvpad3T4FMxbN0fbUS1z32vpyccl3UKy2R0rvytaUxhftGh
VOuKMfzWVnoTUpSIrCf/vnrsO7FhoAc1t3YUoqo46I89Kv0b/arLRqEYKdsHjdHY+/Wxs1WzgFtt
bg1vh4ddBtl664P5OtV1TW/cPHbJpWjsEdawk9E9b410IpMqWjFzOOm1SXm7hFizm1J62UUwuMHn
PlXZA9R2uNmWpm/scX+1IJmq7tAOpTx4tuafV8XiqXOhBfaXDvzv2uysBjwIVtgZjAkPXBtg5nKe
Ax9G8WoENwrHhD6GZwWTAKUjHJSiyemITW/YJaAPMFNr3V4jRZN5NRvZ2EV2RfBGHNCE5KFjatlt
W6jspi2LUtvldhuMJzi2u3lUDmW6I7xqFreV4kurw5QgUPcMdiVFUosQuz6bbZGsF2RekPzdmlXw
LveCbowyaBwiaoZiPdDj4dNgLr7TxWNSUyGuo7au8ZA1bnNiT2X6DRjeRb4YlGKTM7S+G0kl7bAL
GnHfeg0eXyD6Oi7sQENNZFauZr0VjEOTaCGHRu4KKrcrxF9yjnJci94BaTVffEC9e/xrcjgxnZbc
EBfgv80K4SFWctr0Yzd6rHHYbMODhyrrOkBCqUdMCsTNkhsy3YlEL6mR8koMe9/RnFsbN8evvTnX
P0DgoBgGXam+DquffDNQjDERgAVthA5mfkQJ2QQqnwBOOslbVfaLDi0RckSEUnscI1E2sxFylpek
m+rzBDjaFOwTwxPBtQs3RMamqo1PSUU6b2TUI7oDoJsGPltem1e6FFYRur40xrgYF8n/3zE3izNz
3KpXxic4KehNa8fmRM+yIYPrl05zNYyCSlnfOWmDXM3MZCP2dTUycAssDcF2oyjD2axkMcW5b2Vk
+Yz9YoRrPQRgENpapm+tFj/JyCoq5ceu35IBNCoL621t0iHkAk6VTCHbuS9Dyd6BxWt0GVxaAy04
PW1ucrgof76bx16DUdJ4rb7TmY1UkfQsbQ2pG9J014nemmIiNvXszE7ywola6OYbociv7/zUrq5X
Vi/cdQwArNDqm/Wtu2i1ESF5T+5RDYpNg6/GL2Wq6R86DVSGHYHlBYZsHmZivW5CaB8EgTcxo7De
B7zB2Cgmk70I4mmonQ+kCUjvpG4s0ce166vmbBolK3MuevfjiJe2CFu99hE2uEPxmrD3JTiC6x3K
KC4LJrxErFGIPb3UEJWOjD+xSyxH0tsje/AC45udqYEzbi0C95xreDZPO1HpOIEY+tBDl94oe8ya
3PGV2oKBxrOLHW9sKAdoWonTpPc99sXxG85DxBjOTutG56YcbhpoHWdiLdt3tseT++cb/e9ebZPm
0RxRHlKjPv/oa4O2yB2Es8tR3VzDklzjadL8vbJKG1RIPvzzyz1q6J7WD+426AS/RQeP0I4oheev
1/f12nOg2Tu1puNN5ud1FmbO6CH16IN1DB3oYX00ZYJRi8Ajtv4IEVpLYoBMCaUrgK4Xd7bbLmhr
BlC7sR6go6dWimGFqpfp0gqgvcV4Zw1LxNQjlw819/CfMa7/6Yee9EPm5m3xf4d13t/ltfztPJdy
+O2u/v7b1YPKh6f90ePv/0R5wGu2UC3Ga/7GKNvK1Z9DbvMNbrlkJ5JogAsO6ORfHZLBhA+y0ea8
xr5k5MDq/dkheW8A9fghElmmf3gU/UqHZB5vA5haTLb1TdhLkiRr8/myFG2+UMGkeozJhbh0G7t4
Z9UW0SPQ1s1rAYkbn+4mO3Oa3Eh3ltMoSv2BPD3GM0s9EEArsXVMJuO+Yda312ejuM2pURvwY2e5
QsPWo1Iy164KK6fSzhF3f/VTNX9D0+6CxeDJHUEI6R+Y9L92oLxgb/HhAD42sxJMyoDStg//tGZ3
wQxqAgDjFEHQHZxm48dsuNqFAMygMNcAqJlyGaca1mPvA78KjK3Uzj+vnTol3Nr5M37xlzbP2/ah
fi/7hwcJ2+OY4vGMJPL/Ly2EVfv6BrrN63tIJo9bSGYPv/2Blub1w/O9tP2pn3vJeIMpAMAmyKdF
H/oEbQAxZSswREdDzHYBA/3fvWS92YbuNiFTtIsQwv53K7E3fczU2ZsYUQJG/NocnT/07P4CBMEw
Fy4LHDpsco7dRFEu9L62DjDKVe2yM6razUM3UChb2oBROfumMGmqLOtWLJjWoBYa/Gsly+GjLrtQ
5w6iwm/MZG+DDoqDmTjis6ioJup5bi7YqTJDSWimH3wXmRL90fh+kVv80Eg9dCIG8xWjuhd3Fp8I
UBaYhp4EVs2xN3UeaCipRF3EU47hbIpd57XdwjoUwsoiZxmY8w6D92EIUMzqS1NeWv1g34x+Wxy4
taHjW1IhLjauRWlPZzQyzCEzVCZu6jD1GZYTWfevZescwwO8Z4zLtlBcCBWw1o4ONDRAuoMwrYiR
q1d7Oa3zLp2q22mtFVU7nF6ZkCT7ZPn+DTrwoo7aXhQrDgueob15nx8dNDykwGIgTOK4EubHQiy3
LRPL0BiZxjWejeqgd/cCD5nIdr1832I3/4rI/dFT5Gl9sb0FxgkmTHTYiEDNz886r2snWjreQksM
1M61MgaqtlF/ng1rjEon8y71we/jjPnpwdCEtisw5MXBQGo71yXnLMs5DK22uG+J7woFreMrX9Lf
oPwghOxNrjsfrOqYw7p6NaK32uNLsm5zdTmqhon3HCp8MRQ0/65HNyDeukMerfpMKKt7UVrfmZsw
9kfOkTjxYh60tDqU/HMlzNEiqd4Kviy+YPT6qZ09hObaPg9QpL8W3HF8S/LlYosAIPk4kCFf/vmX
22WiromsEfGgQUNY557OF8VrFBRgBArvmtNXFtTLs8QlKYQ7hkpxm49uONyTm8t3lB2MgAgxfDPy
1/3yXMeb9NAwZN+VZHJcmqP1bZQC/WzZQLkpVmb+E/SZwRiRFkEwO8hE/ao/2zanAerHrJe4aQiU
R3OaMfD7EscZnmA/q2i1M0KRW9mfcMY28aKNQ/z4NfznvjyiUTL4erI+XgDwYQ8AP2S/3aI2yuvf
ToeSsvP5Lbn9gZ+3pP2GoSEXGhchzGdE6/9bcdpvuAkZEoK5QznbLryfmLzhv4FZzlDRYhZPg7K1
gj8rTvhrgOeIFChTt3v0l67J4620QfH0d/g/uoDUFLHPV/ay9n07g1PFg41Azp5mIvsGF43KYSx/
1SNrey0fKihwLZZ4fIjnr6UPqMfUgK27rJ0R5W0qdm7HgCrIhtsnD+RvboAXBvOPL/VoPUa4yMZf
fv5S4LQwwXI+FlYeWJgH58q/rat5io3FLvYVfEwUX+rULRINR7L2MxKdeE306yxPm6+V9UOl7zTD
FjuEwXqcwINK4KxYVmEyvycYMHttMHF8TW7vl35kw2joSl4022AvFRwrI4jHBZXpOnR6ZE1AgN60
Qn9D2hZr3DG7f/6W7O1beHpJEVzDoqQ60rHAhplhPf+WyjJ3ynGpgrgV0JP8rrlJO/WjNIPyhunL
5URgd1hpU3OZ5dqMxZOxsxc3uFQ28k/0XTHuO3Ge+zeZLZFf4fZkDRhmpN1lq25nrZj2uWEsEWRe
B5zCA3asAIv8NPi6OG5YFm3zfurdmxl2207aGhbq2WpDjfIzYGR8oBwdKKpibIkSmhD2Phhw5m03
NlD5aei1yJpV/kqN9Tc9CmUjrn8sUegp/N/zr6SfZiJ9Cwkfwx/nuPcqJ7KW4jujmzwESoamMqSf
Kwn0bQzJhZ4Q8wtPGvZk6h7++em8sF3i6eDIylOhHmYId+x1uDSFZ1eqDZjd5k3IVTPESzsvIbE5
3LidwM2y1INdbsZFZoAiDlJGiw1o4XSfJqxlXilpXpwUz9/OcQBBYKPwLxQiukBrixCmXxorqw8i
a7ztJ2IZ/vnTH9+424dnXW75Yzqo1otad8ba0oJQRq5CgnHKJNUOrf1rAb6PXNqjHYBbIHlTMIEx
bTumOlR2u5RosoKY4GIRqll+tea5jLx8vKw0yAypWONl9q2zNoOPlRjO2eKB+ayh6+GVN6CjhBTo
DQd3rt611iZ2LNVJXXvfIYQOEOIux9JILlHmpZFmjfukNtUOx8WDZmt4Zy+DFgbqih5XRV0WfOwd
4y2KOvuccVQX07u0YZdmIgxy3BPBQmGfVfLKWGKfKf8pysAKU4CmjyvNO9R+Vu3seejxWEnuNF18
L+rpC2FD3YWPcasWpGvszzoD/YAjpcg/qnwTTLmYGLjNsEa8TvZ/2Duv5cixNL+/yl5KEUIHbAK4
FEwmMpNJ728QZeE9Eu6N9Bx6Mf3A6tomQQ4zanWhiF3NXHTNVJMHODjmM3/jJrnRwDvNixMnzYdr
mUQMmzWJEh/T/XZbhUOKeFOSwlhMYYHSgSnigLJvrhVeqwm3cEyLvSSGqzWxLxoJAUVmeXBSzbA7
fsz6fG0tUSDz2uLAA4NG9IvE/eLO082Smq7v4z9Oxw4tgn4Fl7kQLfGbiSBA0zeo9rWn4u0PB8Xm
gK7z7OKxHFScevRp6bCAlLns2tbEo7VrLbWuDlNU65aRwK4O4qfP3/TD4wxeAe32WRGcpOjtvOeg
TNUOJqjTaMdtA4nDBaOTbGh6WkUnmLbQHJ/1YhKsrtCfRzGJ9lmneUYDCPvEk8zB6HKnUbchEqJW
AGZqEULjiz0V5TEwnaDuVSz90FHxRQCmIY07W6zC0p4oMdj4IGGiXceDUzWt4cq6cF4SleyMlSPA
L7cGxOa8zx/tncrhvB5YlzPMgUQIEMTbSUoi5Lo0ahWOmT0pepVepCPuIy09ndWaMrLE5oGyXWB8
Al5gWvnjAdotp4UWHd0401onCbijJAjRo1xj/l6aT02maHTSwsyOletIrhGUaWITDeWJ34aBhK3n
K1sxjpbfxYfK6A23zISnIRodVObguCZfVmhWWsLI6hjSs6SPPXM2V1UQlrDR5YytVqigtKzCL9Tv
RSucxnVTSNOZHlxUej7YOBciQBUgviNWRwfNsdhOmeggGGIH20rdiVA+saUqvYoS9QT24aObQgf1
MJ+qs4j/Ii/RwqrMj75uOH1sdo5yFGxUzVy5je4iWf5bTvyPkpL/7Lwu0txXS/p9QlLkX6L6x5ua
9/wTvzMQ46/Z5BUiH70caHbzIfG75m38hdb2XL+mskSV5hUqSJL/4t+kFi0Cj4VwNavQ/s5AoMmw
YyiiSKCJ6Nmof1LzfkfsokQItBGgjArejsEWxzEKN7FILUtC5a2VHsIVQjhDy01mTXFNXJGgJuma
Gq73dVrdYxIt3tSq6m+baGXsNZNdoIrTo9+rSF9UiXG0RSKzb+ixoj5zDDl20ZSTMqvXlHDdICVD
X3Q6ulMutt9UOaGrdwzK1OrrwXxK0tw4EHisfghREKc0Go1qOwwyfOIhMVaHHkWq9QjvC/pEFq6Z
GLmy+qL3n/RGmm5efcMPcpjlhTFPC/eTSY+PvsQ7nfw6DSYJKzVE57rKdyNdKZw070pXA7vsDACY
ts0Eoj9D7OpX5Pn/t9TrppLOev7XTSX7WH/59qV4u6X4iX+2FIoEuBDqZAi0aub88veWMv+SVnPm
gIMzJP+XzP0fsDCkLgiROn+HPd6sIfp7SwEWhkovzoY03NVg8f5kS6k82ZvLloSX0ifMFMINmi1L
9NkIqEEIp5XsYPEpfKd/Ep4nNRIq+66sRS+BTuNAw8nXkL4QBpjEp4lq6Z48TCeeR6tnmv28ndEo
JPILNAivImEFy0Mq695SaZQjUlM29U0gdci6AnAHYRAXuieFZpN6NORJoIGObCny+hqK24Wthxky
4zEm0QcEoPZJrc8aldH0hHMN4AXN7BvdFZvJ0Y1Q8VRkJrk+1V5hY3YYUDkIENahPXY1hvOtfzxh
srW8sOatRpbFZMzYRObsbQAAThnUB7pMjnBMd6BCepv86V6MSpAlXV/+UjH4/9vr1faCqvvZ9vrV
s7W+kBr/7/+V/sjG1xvt5Wd/bzT5LwqcBFkIhFNHp1T9z0ajXzvHFxyyMMhRYiDM+L3R9L+AXVIi
m41xySFnz4/fG03np4jZaFpBSJ5T/D/ZaC+h4duo9gUmQeTIQ5ClL9obDWQ4XTj2soM6J2zDGHmp
WXaaP90pVb4RA3mD1sEPM/ZvV1GWoj0VCW5dDzv92Jo24lW3/plRGyZSK+ZjH8u6k5vKNh/hX8bH
9r4VIa8lWXEwgSfqQsJ6bHFz6Dr/6MQTeRxCWd1GH/QKDtdQuyPaaXtxSnbUtb6/fKA/WrX/FZql
xKsrstN/fTXczHCDwxfW7o835Pu/f/D3wlX+4l4gzaTdzWnPGvxn4Sp/SXM5B6g1AdfLEvz3hQve
GqbQrOhNmvirIvx74fJXNP44zlGX58L5IyT2C9T67bqlcWBS46I/Rk4+AxpeNzTaoghjwKMKmUGQ
sopmArxW3WsRHc/yHuZvYvlFfnsEyUJxEImfJEUNpDwikyis4oc2QgVPXYWnnOde6gCL5zLY6Ab8
ExLld527Pq0GMdc6BX4ICPG26XJPq8U9teivZBUId6X+s9DSogrT6bIs68skh4yppsX9iILgVk83
Ov6fCEIZd5JUi1YPowQ844HqR0pulIoWwpealWfG5QQ/1NF7PXU1JLwpLyrx2gkS4LfIo1F5TdTC
boZwIzcjoDs04IRyGl1qVvsSxxXnz3fXf/YsZvZxY519srNekDwHdhZtlf+2rr+ASPjvr2+Gv3/D
7y0mEzNBiIInzw0xH+pvthj7jjsd7AGdl7n5+ftuIBsC/0NZEUbDi9DFP3cDWwxo5qxmQbL0wvP6
A7bDnOUulvLcAIZMJlPgJtx7u8UQXIR7jNq6M6Jl6SFzp9qhMmG9nEeD9WqaPkgV3iEDyM+4HGcI
0go8I82Vt2MpGgjnITYVB23R3gMDnNUAH+BqqWiKDnYAOMjKO3hZ9Qpb7rKl9Dika6PmSSjWqZv2
ZwRt1WuTCQoyfsYWPvaOWudneoLJ1OcP+8IIWEzMbMlJsRX/KjQO5ol71UyVDcR/Oj6e0xT6PfJ6
OEGgFH5mGOGhoAA3lJ0464rfAclHRafyRMQGNvEAJTprDNHSBKXjJEokq1KMr0lU3ep1pNtli6aA
Xs1YT0TYZCOuuCEFsKaJskYws90Eob6jr4yJlFCy51EsdOJzuUU7OqepEBgQx/uJX6RlBSJ/crxD
4G1f02RWouh7aPjXSmUOG59qJWJsO80vNPfPz4D/CjfsvCNoXgINMjHcAzo003D+9alwXtQ/izT5
u8/6+jj48Bf9Ohy4Q/4yZ04KhBR0hTgHfp8NL3/DxkdyCJOFWWDr348GQTb4IXounADY2lDy+CdB
E2TyutkVFWUO2CZAcf8kbpz3/j9bAMUNSIj8ptlUDf+2F0Lp6y2Qol+v9sCYH467sbag8D9OJ1Ka
BQbm/RCLemsrKXBfJoZwjLvgS/eYXnQ6I/VOPp04fd4edO9GWiabqQ5W3zQYqXBr7/KUZtjHLwJP
ns8I6Il+2NvjIgDrn6go8T306BJbx/PpwV+Lt+X5KSLTi5zau4/yaiA+/uuPokqDEZfyED7knJoh
+p+Wvq6BIH4N19vOUnbart2Ve/+S0Ns6btEZP1dcRPtXDs5qWxLqdWauJf3XofAvieqLSO3v2X31
VIvTMo2HYDWlY/hQG97U2om3Ln6Y7nHdur1Tfxnuu+cBcL1kv9piH9woErvg/Qp9Nezi9gprX1Yr
nWHFneTUt8N2OsO3VHho7rq9tPOt5rLp7JhIarfTb0+M/dGCQmBvDpBneNKyWSRUQrxS4zZ8kL7l
nWVQUX9GTv+JXo16C7lIvUjWkcwJbiVfPx957kItV8DrgedJeXUzmXKNPoE0L7XR1bEAra3p/lvh
fT7Ioifz64u+HmWxMxulCwnLu/ABVX+a4uUT6g4UKPEiYEBa65iLRILdnXIMVMg4Pni7OV0GREiB
aP77V29Hvy82cskMH9TMrfOmXePuPLn9rB2KXYpJYUcBdaCvrjINDfBx2Coi6OKsXrV7XRJSDMBI
M4PuiE5rOBSHVFLPzRZkXzLoN7FQPwu5cZ9kRuxmEFholg+bXBZ+FqMeenqhQ9bqhGgNjwlF0eZh
GqfGlabylKLci8Xt+2/4z1sujoscdRbkNuTwAXTaRXsZHIZrNF/OMV65H79KTwhbn+iLL3qbv7/n
PyMuzo2c2lTXyVP4oNyohi0h42ypbuYGlnFBG814NOQTB+6i6vB+xMWZ4I9p3dUYLzzg/fCl8nz0
Ye2jO6zTMxpLjQ0ooLtE+dDJXOR+Rnj1GLq6Jr3UxIM+A++o98JNum28dMP/Ti4EBxvsEwfXRwfI
S+maBqsCam4xK5PRifht8Yz12bQ3zynhPX++j16gGMsvPWOJiP41ZCtf0C2v1jNY20pR6yh6yCxA
Jpu6sw7JdXFdf29La7JQhHK/0TKv7oynaR8640X7gNkXXLfndj8eD62xXm3HS/kGrL1V2uMDQlLY
OllYfuhbYS3dDJeEnrBGf6Cr/NRb2vdadRLJvUIf5vL4Pbn0rdjq90iGW3TagssvvXUKA6F8dBC+
fsPFWk7DShLbUAgfNOvohtvOyS8Ea1pXSDxbkyO6/TX+f8kuvDG28ObG9WT7luxka/Xryqrt8Fm0
fP5Z3YQuClzO8dQdMR9Un32AxScex3HKVckPH8ZNfDbuxNBu7hPvuOm8tnAo8BrtZthJO/Es3CmX
5lmpnXgAbR7gswdY7AO6Ib2Iv2/0gDfSmboLn2AZesBY9/1lYt/qXuwMe8NJ7Id61zimPS+KalfZ
7a45hOt6P1zlXy+/fBuuUjdap3ZsPx5t+pVPSMuC/xms+FA8yNfNvsfv+dDvTwmvLkBqv7YxMFYy
zhc83IwMfH0gh3ICrEoOo4fWaZ18C/1utTG/aWvJydfxGlc30yrd1Q1uERfR99Zu7wLn5+d76MOz
Cy07KBk8w1wvffsIMvK9I4YX0UN0L9/LP4Rr9fsK0fpdjjD85Kho7Cog50+cXy+gwnff7dWoi+Bi
aoJEU/IseojX5YXmCdZlc9Zuwl2/P7WFTg41X/mvDom61EvTFxgqOc+ReTtwIvjraJu7/jkH5ymc
ywus+7M3W0QQlWKC2iry6EHd+LvBwYvz3LdbZzgDz2AL58NXwR2fxC1ILqe2cFK+SRxa8Q8nvuqH
G/PV/C4iDH3M0gn9rOiBTbnpN6U3bdKv4UX41TwPdpqruOWhw9Pk4J+LnJ2bz0efG8PvdyWFT7Dz
5Hbmy9+/mvI8zQe0xpgDuqxO6iAz50T71AkdRPrt8mf/BCPYwd15J+8Dp26dA2zY4MQS0+de2vun
oMZAYX6u6M6I3NcffjyaQVmozMHj9ituRNbjzeHr/To6p1LusOIau9sX1tft4atu7WGqWpKT2a5s
ubtNaYXW5Va1M/tCtkU722XW42rzDNFqnW1uOUPC9bWb2N5Z6KxxFeD3bS9dlffrrK/3wfomsy7o
TvOT672d27UD8ds6oEFmNdbz1UFf74vN81ViXUz8rGatdUtz1I1oXYF3OhvWh4vO6d3G9h07tezN
6Fz+WF8+XX9zxwuQ9bI7rSPrcCHamgXa29p3zmp3cVDd59vQVqyfyBJYh/tnp7Ju77F0sr7Vzmhf
HCZL3WaWV1i3qcX4lrRWrMe1v8V272UCpPXKDh1+a8NvnawfF8+YfFlXhZNZN+ej9f3wPPEKzl5w
3OsLq7bOgMhZ2tZZX+3uC6u3DrzPd7TM1nfe92Bt8HAUiy3v7mj79vdH371/9reRVdiXGtdXat9g
aWMX9gVzOa+OYf+V74H5kIXyD38jWFvNujrcOJ1z2LbW7WawnsfN897+PjgK/9fzwEth+cOpyV1u
8uTN5uKZTI2Yy7TXmb2ZeMPk0FrX8HLs8XLFb8ls1WHfrfn9reWqVmsl8x++uZrrbgzLHnaKbd+4
u3O8tzbby/VgPXl3PKpibzp721iXlMZZt2cP5zf71D63Ls8mlvOZtwNEZVeOuzvbuddnhrUzncfK
2ntH66Z2t5p7xiA2kZZl+yyvn18Mp7GJSCfmZ/OkWior7jJw251hcbwfjtZ5brmeRixR8CmO9vmN
bHluaH2f1hoTquy+hc6mXws7ZWfJ6y/W+R3OHLeB9Rza2WbFxLnX/KO0dsH87WLrHpE9J7dyG4yq
dfZDt91dufH37k6y5yf7UdhrR2Sxdfbq4vyMgXhOu7QPF5Hj/nSd3ebHHOi4598PR3t3dE3rjgON
uvqlm7ubH5Mde5V7OO6uRvvQOd26c7CkdbzE8g4Kzy/v7tndI8vqcHHbOevRHt3aubs/XGjWo4d7
idU5xkbcuF7r6Nb9YX/FkycOEZmLW4s1Wvuje3GfOFbh/FSsm8fvrOR5G+nWz8xxvbt7273cjSzA
880T05dZP++9x95idkeKe1/Oasuwzp8C+2lcD+7Oba+ATlqTi4zmpnBCK977Fnc7/91AjLeCtcdk
lztY9w6/df59R9t0NEeYH+jOvePpWnfn2zdXj197a49tDxOiW+y8dWPV29t7kS+22hhM4ZXupHei
lXrleb3L7d0pXtWixf938PDqfFuUfHGHWEVqxfmGnqP1KOwfJ+froWHV3POl2LDb0D6otszUF/bX
2w1GZNtvlA2q7YNhnc2xa+dWa8W++Y9FhSDpSHEp7mJR/PbgLWNQsoJQR1QO8q3oBpHtb8ptkFjp
TbzGhs/pL1YeJly5q9g5C+7z2+dFBvrdDfxq+MUNbIZmuFLzZo4J5avn4nzY6pyDm8hVzn1vdbFa
l7vkojqR03+U7JiiBnGEdpoG8+vtO4sYCXaG0kfA0hH6CzX/0pRRpRGk6ksOicPKp7JAx7HWT1X5
Prpr0UeFw0E+D55VfjtwlhlFLwkM3Lt48v40fqpP/aP8SEZSHvRLStW/Qu4/6gL/z2PT1l/S6Ev+
bxYy6V+O/1b8/LebFpH0po2+NUsS7fy7v71SZP97rBnF9v9KJ10l4PzXBWc7jNIfr+vM87/+u+e0
mpnghOu/QAV/Y35g9fxF9AyRQgE+ihYTP/B3u0mYueMvy5FS7/yVIIj/xiLge/gX6Ewk/AFF/6K8
/seLyuAQqFrPK4Gqtw6x42VnvIq7FMSEYgH7pL0Uak3O0Ves0qsW41f/Ts6zQroLMSr6+mpmLn/t
q9c6mov4enZeVoENUs4m1ptFoBahfDRoQeYHqbHTrYvAun44O78hFvh8kLfh7PsxFrvLHDu1XGmJ
sUusx2fuOo6vP9tH74dYnBo46mbYWTJE4149Hm4vY+dysp9E69SrLKrZ7wdahOaVWqcjYszGbj+H
nLehw8tkTn4iM16Ub98Ns4x+fTmUxLjgsyQ+Dfxio2Mbkk/heiW/iBHbvpI5puGZ+o1UJLaI+5Aw
aDYWTTY9QEtRd0lmWsfylATAiS+57FOqWAz+muZpfXFh2pvzmkz7/2qxLCXRqlHEdjXlzbM5Jrpt
rXNw0Cem921dBpoWBG4FwA8odsDVtIzenrrA+KchM/V2A5m4d4XED5FiUhTIGoJ++fnrzGv7n+vs
11AwmBHmA6WB28wiQS8FX8bmr2o3Ah3H20Azdvk0xB7yMMmuhxZjtUklnthv8559PSbQKch5NOZQ
V5tRivOl8+ogSUYVsbOVluFJJjVrVNKw5qDs62SynO8yGWrW5++4qHNxXjGgBHiKwwRhPhpwbwf0
hbii9C4z4OysLdfqylXzemUXWgLhquwrJ0kqf9NiAeqGbaXvNa0uvUbqDRt7Pgy8k7b/UpYiDMZW
wuXSL2nuplGEetcxQm9CGPz4WlhlBlrZmXnQ/WD2dMAFPAAosimHrp1RjvoWdcRsL8RJ5WKRroBc
r6q1JjdEsLoYuqtEkfhTlrpl94f6oEwBgvUANYkgUF01gIi+nYKizUjYyVnXqCqJazNN03VR9N36
85l+mxQzCoBVCGUw7uD9qSCN3o4yCpriJ+JUrSESIUOv+d26Fo71iVGW2wNmNqBTAAlQuMi9xUVo
OtVCImtjpq6hudT3pZELu7TS+psjcg0nAq8PhoIFrgKQ5gZFYHkxbeg2ZnqIhhbqstDPE0a+G7P2
6BqTerz+fO4+GmrGksxWNVz/S9d6hB2MIoLfsp4k9BL0qp8cXL2ldSiHf2ZFxmcCi8r9LQFqXCGx
IS8mMJaJF/F3W62B32vuhN6W06bIeH3+QsujBXgMxDf2HktBBz+z3HXNkYAOcwZP9yX5Z15KE84L
qRr9TH2TY232YLgxm878G+v0L1uab4Nlljm4NoxmUA6Bk0R3fvF29GZEHEM7f4PmeTELg6X1Y6ol
fbLORWq5rabXWBuqamWlUiOfuh+WhxuHDSx+QNYz5QHdnsWKgRYTlp0KTFlKxCpAYL6QNA8lOb23
9ToRr+XODKQ/nGm8wgjOFZEIELlOgNlvtx0+BXXW5sJq01VF5HHqBo/lCjZOU+vKfjKmgiypaE9s
jeVeR3YadKHEfzhY2JKLz6shiQcJySi8LMdvNRS14lAhk3nCkm25K15GgUACxmo1u80t7gppJQUj
G7DwqrbJ9tT9CgvcTrtOmkE4cet+8EIybBQCbATS6GEuZjHoNAkqJi+0QqEL33kJouA0naKEfvBC
M3KYoxjKPrnZYpS4qAZ9CvPS63O5IEhqpjRaBybiClBROYdOcKXeD8edTsYIrgHSMUYRb5fG0Sj8
AReUwetFldoXJJW9oWSRnR/79Pzz/f5+/tCnQjKTdcitDvLq7VDTUWiLUFuNnuj79bnmp/VGLM3h
RCj90ShIGgDLhm4oQkF4O4pA5SLQM8RkpGwUEHyJak+o8q9//CrA87guTAUbcegWbweB6dxkpoD1
XgnnzY37YsytOAqPPz8f5t1ZwWyJs7bRHJ7MSjJvhymMYahUKe09gTV5oWODfiaLMDbL0ZjsZhzG
b5+PtwiPWQU6ckoQ5+Z7GnDScjNpaRkgYjl4q1wNrlYJYjCSkmB8nGWVU5l94rRlKyPO6VPRVKLi
xKf7YC0iUDFrRMPDUhDmefu6CeelHspd7zUaKHW/jARkxUJxsNJq1d19/qofLBOdJc8W40iEmbrM
g0Yxg80k9V6QR5BRx9SUbTNAK/PE0fvRO82kThHwKav/BRTxKpb1y0ZBHskcvWFU8y/MqN54BuUh
aVMwWLH9/K2W6TBCGhil8eHApIL5Xi1PjyY6tjC1UsHrgl4x1mG6qoxLUQiK+zwQhPNpyrPmKcag
5Lb3DeM6rwvFcKtQpCdf4IEcnzidFzJEs7AHKDYNecMVcGq+6eJ4CQZ8feNeFL2AecAkPcKsaCPo
uZ6uQSyotVO1I3YUkUzQ63C8i9TNw1WHEkgsl/om8TGcXqeajjBQJkwxXZy4Fe6lIKJzPuTKKRmM
dxuAx8VKi6wD6A9bYLHhhpUeHzNlGr0YAbnvuS+IvR3Kx9YOa1nbYyQdr83MaA5HcNuuLI79idN4
GRLN0wVoV2LF8PXwq327A/T2WGpqVo3eqFS00nMMbaW+izZoV9WPfqdGZznvfmLRvFuiDErlBjKl
Js5aaYuXno5TO8i5MHoR9uvPidmlRztImsK3OimHmf/5Ev1wtNn7jPBvJQFmfPuKZZ8MdbfSRg/b
m26rx3qDp09T6bYcyuKJ5ffRdNJdnmXL2HpIJ74di23vI5/K5ktbAVwTKRfH9BgdPbOIerfQ5cEd
dD04JQ+1wMz9WvWcLEA90Y7g8F7EeKGkhJPeDKM3FS1O0sD1jxu5VfxLJTIgn8di7qVjB/tNTx7E
oC8v1GGFJDyiu0pYK1aKrsgBvw0wT8LsMH8iMHt3q/C9Z9V2QNsvONDFrAgwhjDtjEVvVFvNDvNm
vE2PgdBbEBvqvSKmpzKXjz4DsFa8J2YrEuoWbz+Djwq5IfYIE2vpKoVOlJuHSmmKu1KtAvdYg/8u
+pVwAhb14aAchBQ3ofwTb7wdFH/xTtBCefKqtE9X0JPU2tU6ubqRozq8DhXssqy4LJS/FVH/ZXbx
wfqmeAHnZo7xqYkv+r5DNUuptJHoRb1ZwluBkii4qd8Z3xFhqx8+30wfvCQsnVlXYXZPQKrp7UsK
g+mnia6PXpiIAquoTVNLi1bH8z5scpfngOBfHps/DeTme4yIcfZqgjFpLu7OVadg8V6vJk+kLlrC
3lGryhb7WA/cz1/v3SX9MhCn8TyR6KMsvqERhoqSUlFGll48QgxQEi8dxFM4mI9GWbFPZ1sWrsxl
CVmsfH2Q2kLy2qkuOkfzkS53UGvITuJO5s/xurA1BwDwrajZAb4mL1rsvHyVmoKfCJJX1aI4uFM9
HiunRHt6spVgnj6JOvBt0wYq2gUTprBWWcsN0i1hjbpc26fgwcRSSyIvMiKtPhGqfDQPROgoMbF6
wZovglofe5gyykrJi1MD1Z8iTrRmvVLD6VR54aMt8nqgxWclV039UWEgLR/wgJvySqALOlTptYQl
xil4+Lt0H6j7rPeKziBpG+Wtt3ukqtpj0Sc5p48g6MjMKMIDho/ythmG7CbTGv0iAnaL9oaC8tXn
6/eDcAKxX0RnZZhAIvIhb4ce/T7BOY+zAI2r/FbDr1xEI8AcrrkXVEweWlM8CwR/3GFQDASwS8v4
xBN88E1J72aWOKY8OLMsvqkuF0e8HBrRw1cwnVWzmqbfRcemNE8IV30wECub/JNcHF3rZZ04H9Mp
yZNW9+DxqA6OCzSnxzb786uLDIUIibsVuaQlXKxRjn2LgZ3uQYMBvWzif2g6XR9l3ziIwsRGkUB9
/PwbfrBY4WrNwjF8Rxpo89+/CuDlpAjLKkx1rxB6HBMDyE3KOIo7UkD/RP7zwcUMPZ/lT6RMTr68
J4mMDCltJZUydNs+Z0mQXyqAxzrHrLIyR6xfr48nYr9lP2gO0GH8s0BndvOs9vD29bSiLkesmFQv
Q5QZ71H03EcrrLLkspbCaj/1eXkdVMHxp9oqAPFWUyRdFV2KwOPn04yoOyMtDkeyacqNxAlgt5bJ
LkV4LROneOV17dGcZTeIRnA+basrQQzU1bkk1kq+MbSyjTfREc18Kxlk7VsboOqxlpN2FbOD8k5z
V5GR3MdBWBW4PYTkWFEsw3Jp0zo00ABQ2vs8j+qjHUW+HDlBp4I2F/PJvylkKX2QBKxWAZg31aMy
JbXimYk0XGQrvS9to1G0ldNR2FptwqD0y7WQxmjyjLKg9vswqVoDGcxa7dGwGnX8Q1AV+V7XXfuT
ALQqzkJZExp0cOTkvhLCDPGtrNV1JOeb4lo7dirapo0gTlaJjG7nFnKrfkOCrB/tSPRbPEtziSnp
R8F8PJoZUvGaii+Ak2gdQvUDO6NH+x0atp0lin9Bf6grrmMYir6jK505WQI1OG2txGjHY7w5y1tn
lSH7aJGow7ME0Le9iKNjfeh6bTZ6CLX6OS4J0O2UWteXxi9EYztmUQ920NTG+7Yrj7dlm+expTST
dIurjPBjrGX1m9G0arWBZNdfrcy0lPmYcalYky+bo+MnZHaE4YOmXKXYuSLjNsr+VR2JAromU2te
tk0pSRY+Zf43INyDjriDX563ot/pHu/U3RXHIwYXq2PA7aGtYrHC27DOzo+5VOJfSz1rsHFyEGq3
1/LsuRdpSWyUxkjvhl6TEtev+uN3VezGwEN8JQdDJzWhZGsY9HwzAgmIpoKCUL4Ps1bMbX0aMEYM
ioSWyEo9ypHlH3mgdZMFRrWOcrLSK9S1iqOFuqAkU08emqNtpNgObYUsHjto9mIvW6HSJaDMslD2
krosxM2A35RvF3LWKE5Q9eLMQ0yUb4UWaKaVSFKv24led9nOgDD4ZcAx4xsh5LQd9QQkXi7JdYGR
SlUr69oY/K+BIRZfVaXNpHVRHxGG031RyN1iNIRHIRBXjZM0aX1VEkYQRRxFHoN1htWK2AIwhtXY
N6wQHDKcPh0y1Q24JH/+jy4Z0OSMK4Xrs5l/9Uj1E2eaqDxFtPrgnsazCi1ZRBWoYCz9HmKlNDFM
aVQPHkgdWrWYVgkeK0OIhc3QI06m1TkWN0owi1ZhHHfiAPro+MGTE6UbABRoPixC6UwRfNTKStlr
OSbPazoWTpam4YlR5uN0echxxvF+pIe0ceZJeHWbDOOxVQolkz25EbpitIgPuPkN8QjbC92EHJaL
kupf4ZA0xc/PT9iPbheu51k2iUYut+jboZFPDOZQQfbGNK5AjUbauGkUcbrWSkPfoMH69Pl47191
RofNNPo525SXN4tf+rkghb3mTX6GV0zYCWJkm1VfHvdCMiHAKTTaNKzDSSD8/Xzo90sJH3RqYHhz
zfzG5Z1N00mKKmGIt+UYxKZbYPLyNYgSMcYvqjdwGi70/OgeYYn2+NGE5qnc84MyHIVbWnVz0kJu
tkxc2jFcoVQaZ9tVtAoDr0NStLLzKC8qSwmIs5EbpQSFt03UKB59gFJYd2qtZJz/YnuninmenJiS
92EMrTxqWqAFCIFZBm+/fiJElTKkUbKt6oY+tNnU5n5s0JPs6sj48vn0v19pjMVennX0dVxOFvlh
GWhVXohpss0NBd6IEiUuhOzjIVR7c60Z3Sltv/crjZwFyABTTuVanZWVXm+qrotUI8KDyzOiONmA
CDKslTZlByUepU2ET441isrfYtR/kOczqCFB1OcdgWMsBlXEYab3K3ih92J6zkWOXhjmXm5wFE9J
N74/mhCL5MBgTeDO865xUgfhSm+1xvQKrZTXAuJ/uzYeT3XNP/hqSFKyayjX0slexl+SP5EslEdA
OWIscIX4wk0T9p0b9WLPLpXCE1WEBf1krpIRydNPozc464i/cENenYXxMCn9QNZGbVguUkpfBscf
9Qyl2g99pVxhEN6vtn2bNJndS77vb+JQCi+avtYvI0EtFMvoB1qLsV8Lt/6oN4EjNUqWHmJZzTXL
V9BZ2zSl1l7FYtv553o+qk8tQsp3E/5Mp2QFPthgAAHI9mjdoeG07GZHo0xoqbW+B/lvkMCBQK92
FZMFZI0BbuknLpIPh5shDmhZokq0zISEBtrkBPLHK6ujMWISl2dQO5SqvlXTrBD+OI0EjjM3JFHk
w91zWRevRgnfrFDyvTZD4DULutXTcZXVJ7BGH6xzRgF9MAvCwKhYnBtmzQjIs/pegWcYwUiixMc7
ccCw6cRAH9wPGH1AzAAeTAn6XaNJV7tqpZa+hyi0PjmEyzLRH9KzdYPzrlX7q94tjSE8i8YJ3eXP
T8ePvtxcDiB9ZdkjuPb2tEqpFwtdI/ueKLTRLRFRKz8m2IzdyUKtlrd/PhilQZI8clgAY4viR9AY
QW8OneAJdYvIKkqssVVUlbjtJPMUgf2DA4SFT30XYAVRxjvYDaLniSqNghekZuakXds66E/167Ye
v45sjxM32genPs0KcJ9U0mj4LtvJmti2g5lJgkdrPLyQxQo/wmmVnjWoKFp52QnbWspWJ1bO/HHe
xm/gVCjpc71TzoG09vbjtV3YDtzdgieXGbKnQSaGvp1UUqO5xxVqPQ4+lSuU2qO8/yLIvoF6TzOq
f1za1im0gP7jraktLcuIST6sMm11FDwKl5nkhYUPMKwLtL5fK2k3ivhNBkFjG/5Y33y+nP4PZ+fV
I7exhulfRIA53LITezQaBVvJN4SPLTOTxRx+/T4lLLDTbG4TI9jHF/aBqqtY4Qtv2DqhuIlgqCKr
SWBnbqfPUYyHvi2UIK8X+12BwAnWhaO+M7+tUXAGoTMrw1VKprejtAgdWY1b8WWzOXb8kT6cccSH
snV2BtrasfBbCdBofdOgWE3HHjwzs8KY6ThUk1KvEwcvGf41I2quTVTsgW+3Tj7HQgpucMjv4pTO
S9Jc4AsGIqY1j6ZRtbSfOtuf0+E3Dgc9dNl7BZbGVllVmnG9nFW9z8OgzzrgYb2b9p/UuDBBMha9
VOY1BdNLa887P94hG0vKfYpECbEvDIy7S6Bi63cLc+zDrgsoy8IU1hb7Sz5Qn6HYWp4ej7expqwl
7y2Wadh0reNaK6eoLpPJINesCRtP3Ejm2EXbR9oRPR5qY1vSZOEaxaZCFjlXZ59Wfmloee0FIrWS
l1wv46feHtLL41G2JkQIRnQEdJG9v9r8EdCAsSKSD6Isn965bdqdolqLfnqRVR4fD7VSgvgVgfE2
oO+KFBvo/fWDq2PKpI156gWp11ZXk/rKeUINVybfdnRQQzM/5l1YHvKoB6XXDoMvENL91hhLdAlz
xd2pf248y1LxgwtNnv67tC2nsFE0k3z/W5HRKHQrVK/7ZniKqKMdEiWCJ93YRHw8aPXOWmwtu2HQ
KADpTG6/vlMT4GNOXzA2vZYmfR7tCTiUW5qgcm1lQon/8dJvDkeOyrXDBX6XjCdGgumTYREtKp64
xvZkuEe2xPhxFDOexY8H2zqTlktUjwqzyUGRP+ZVoD2Gize6A595cYBSa9Ok+EQ8BvLCHc4ieDjs
jLdRVCYypTMISFnnr3UsbCvDmJdW5wU4rnTQTDvdKA69HpvLaQ7VRjnbVRil7yjzt9mliDDtOMWl
kdTUQydspB/P/leyvXqz+SnUIiCZk7Otr4h0NFszdc0waNMRETSPIkz91FRFFeNY3lBujfPUDXEg
U4YJH4YsezcU6fTTnu3+eyzcqvPrPreR05iSVONd0Iriona98zRTVh/9PhzRR378m7e+mIwufpXm
ZWfy9ouVYRJN6hKHgZc2zU/hGckPNcuqH+Dl8vlYpoOl7+z/+7NHKkannKjYI6VdXwUO59yKtcIF
FLCM9cVsB+1HaIW1ilOtkXenViRNdgSUY/6xtK23Jylyf7diz0KLjKcDR4C75LO32sxbwswlrpKe
HmgOpc45mwD47bxP2wOZgB2B2Uic8+3KxiB/+y5ynaCOIveixHl57RH73jkB98eb6fBKAFij2MKe
ux0FxcfGzqqWUbI4P2vLYB6LpozP4BKnne29OSFSIMhPwBEBPt4OFc8YbYJTdoI8BETjwQ8IhD7s
sSo3J0QYQeGQqg5R2e0ogGxVDPpsJ4idpjy2noZg5aAaV0dp3h4lsXak0hQjUVa5A8Dq+L0nkxgp
9XNVHNxSnU/Ci1F/nqs9lanNWWF9RL8JyTUYdLezQoXT4TFSnWCJp28aYCGA2GN7cTMx7jxt9wda
IqzQnyRmpht797xYoAwXe3IAdlXdNdFK96wW2XiYvFKH62T8Xy2//291amM86chGUMRagh5d7Yow
xgsGdJGLlbStPlVqiNx1juJRiUPSQbOxrn/rhUUcDb6PZdT5e82DKLMyJnDouD6cVP3Y0+r+RN5W
t88hfh7/qGGV6juZ2Ma3gwMhTTzlNwJgfvvtorFrsl4RbhAr/ewnFT6UdPAdLIpmsXM3bg3FhyM4
INTEG3u1+Z2u6sCPGeiflYv7FFtdi0M5b0VplsPOUBunmaohB1mGQDIEvJ1V5tWG3fHoBMZAlbaT
KpoY2e8ZVG7tjlej/Hq/XwUEhpZ2optbN+BoAL709Jme3zz8ObtJF0yFbZ/evjvY9FTE8byRQc/t
rEbCt5luLt+qWkrfLCvv02zjJBVNVXk2zVR9e41FavfC70DemP+tt7/iDg41vsoNnCGMTk7r9Wcb
QB5drmmPTSK/yG10QREY7qtso1MF9lYnrbfSloCgZC0bVT90gsZUZrIjs2LJDguSZoFw6T7XMBWO
Vtro/z5e2o0YnvGBJ1AFkU6z6x3TVUsWGzZrOzqpKQJsmbOfXr30iEUlrpMf8Klsq49zjf7+xW10
pyYAMto/CltvnwQlMrrNuIwXO/t4I5zgLgDhCc8FTNU65iqbOe2byXCoO1mz8MELaO/TJnT+7vsa
v1Xazl7ru8bQ/6fVFi3gx4uydYrockF0ocQGk3C13woJja49Al67UTCqz+3kAI1YuT4eZetaYHNh
zAmPB3zIOpSIHHNKFNoOTlbPL01fpqd0mF1crsQ/j0faCKiljjwv1S/GEvnC7QHqOFILBR43APIw
fBhLwBoHjT6HfZjK3P6B3gAWIYkXjVdVJdn2tJFub6fsNZE21hWKJNKp9PRIKNYtgt5IDAg2sxeU
Xpy99JkY/GEu3wzNR0YALQNEk4Gygxtf3YGNbWb62GheEJZpEv6qjoDCnt1uz4dLrtrq6EpgOhQL
ugyy3HS7qnERSVxFFAaQDKrwmLcKziZN3mRf8zy0k6cxzev3htape8X7jfsX1xuAkzY8zvvOx9zQ
eS+rnP2ZZ9pzx2o/TU4cvTejpjuUCGJdfmP/SLwh0D5Wlb7z7UydSidGzDSqJKYx/MjcULy329il
R0LvIB7D6WQlxKjQXb1Lm6XFedRwVHz8I7YmTfuA/YM8gInv6O1vmMxuWdqELlbfWNmPKa1a72I7
RYrIWIm9wol/sWQ7D8/GESUERy6Bhjvv6vrhoewxGoXHQ4fmM/Y8Cy7IRuWJc9rMe9JbW0MxFqUb
eQ0TJd9Oz7DmvuytmDcOIMOXPPHMny2Xs+XHhRXVO+HWxvUKVvX/DSYP6qsHXFXHqbRmshi7j1Xz
gNxJ9qNf8vY6AR8rceOKtI+APVzHr0AIT8HjL7l1DZBuyMY+Eit4d96OrtN7NL1ZcQNFH6uXxMzG
Z5gC+k7IvLWg5FDyokEImW94O4qaEU+IfuZ6na3mZBpJdJhm2zyhwx/uLOfWhKiU0kKWPmx3tA8z
jpZFzYm6wj6tr1m4JEe3NKrfGAUIpsyuZSP3DhTQpXDsyswO4ryILwu2GsclqcXp8cfZoNwg+k5b
kLAYTUrK57frRgF7EguO8EFV5wKundZ+ng3F8zng1PTMzD7gZhpfhD4lx1aEqq9AdXsGPEbT0uyV
o6qMmu84dfNSpFHlh0tq7XzZrXuXOiF9XzIvtEdWvzAcZKgYQ3v1Uh27rApfEu14UstYPU0YFe8s
++bj+Xq41WGBS1kkahTZgRgG7e+wM41/OapDce6rZrQPRWNmQSri6k+IAqZ4AjwzmCcvXOo9WMjW
joZdxGUmm8RERbdfpjJ1dD7swQ6UMe2+e7GWHMBvRR8yq4x3dsHWjnYJSmlTSbbH+jbiy8d26c4O
tE7FOIAqWY5RDObx8V7butIp9OOdxqd07sJsYNRj4nLNBHE8O9e4dfWjAViLMkdVfqzNId7p12xs
HIMNgF81iQTO9qsrAdKb6JBTtAnrl/5dOCDH0CyF8sIKYA9sWSX41fY3LnZa33ih4ZUAM3KdLOmZ
F0auwqBGl4d+Vgr9OI6KFei9tef+u7GecBAAzsjeCYd3vVPjZUBOI+arJcI72JqJkY+ookvsttkB
El93fPz9NjbkzXir9cS8fUmHNHWCyE4S1M11/cWp2okMod41uWRvr2ItKsHAWKgdsZbrvS8mJ+/B
29pBIdLCj4C8fhhrZfxS2eHOpLYWkcdesnNBiROd354ydNzbGmBXdB2rZPDDZKxPTet275bRTQ8p
8Oud4Eqe2vXMgK/AupR2bHdR5JAUirEYXXQ1GsfJr104lF/SUtOqQ1YZ41+uPXn5iYqQG/m0+fV3
XTak18ffceO0U9oAnUFvioB2XZ3r4knl/XWjay9a7WQJkj/eoHrntG8EHVxdsJERCJFYkNVusXQs
eOraiAgyOvGMTsjw3nYX573T2PZzFHZYM7NCHfrFnRd9fjzDtaAQvQ+6ePRo8UWAeQ/3+varduTz
GCKX8TV2Kq8mEgB3TTeocM3nvh2BGGt1RX1wEmSTqMW0MRYZ+UCnc1AKUR31sDcvzWSby1nqPaDE
66ZOfxkV182OlisalBg0iVR2RrPeoxBsLRxuML90qFm/df2oB0VuCMsDGEEZN/YdXXHOYR/HH/Nk
6Z48DIew323VE7qp7unxum2dcB4BOk0S2HXXTQydKszdblICtVDHo9cv+iUsLIRhq2nc2YRb5wD4
jlRiIIq6zzE4dGpRLmjb9nHmXWoQH8sBpHPe/WWHhv6XOxjaj0kxQaAksek+ZxoZ0A5/dmu6qJBh
7sI/7ztdRu51jZn08dXVpgTF8QZpcif6p8XYfeeW2XiKQA2QyuiyyY3MzO1+TLM0Us05AViDmzNW
2kkETSrplWY5xAXgSH+wvW48JUDN9zSFNy446j0kUFQ36Nas01Z9pC5qDK0SGNSv8Qkf8Jrxm6Ei
50eMz/rcmnFf79B7NhbW5FKVkFbJzljXOqY40YWXZkoARvpLXnflFzUvvhSdO+x8wa11ZTUJAMES
IQUg//urzCZ3rF7R9CoM8ryZYl9VCrIZuJxP9egMjT8ALShBTVTFXk6+NUPYjKQBfE46D6tnY1a1
ru/ykeZz3sWIdgulVH24fKnhO1OzZ4+ycSWAFeTrGTwbUlDkdppOr+Q8JbSbm0no0cXrHOio7jy4
XVClVlOh7OXaP2Mnj/4olaid336VSyouC01eDCVxtXszZYg5rm4IQENXvmheAZ8nctoZJxjCjOm5
h8lbBaabVs21XsZB+fr4Wtq4K6QCDtV7eu6codX0kTmqtLlJ42taDM7wL3yKLn6q2H/DcdFHiA/C
ddIS+kOGHlcP8l/4mteK3yjsS7g/QFQbb+I7KB5AuHrOML4OlKmN3uVun/pu3kMVcqJi5wBtcMJd
THR5AwiY2dnrdLYq3TxbFEcJmtpWoveeMCL1jHxJXFJDM8xr5VQCAmKvtGgjxLZatN+8Ikqng6pH
uXOuh6JJLw58ySdrUpT+3ago88vU09/Zyc62DgJfhquNB/c+S7GKUaheEymgqcce4X+RRX8pw9CY
hzBr0Et6vBO2LjM2Ia1nLlM+xurYFVmIhlYGQDEubRIjq64s33TjxbhGhoj+Tjg/8/nxkBvREi8i
YHGd3JOa0OqKIcZB7wCpj6s5a8W5FU51XkZbPz0eZSVDLsE13GBEY9hbc5vd9TEzF+f0yrWIWHAh
Lf6to0xL3rWWNid+oy/Z5CeGHnlPc+eV06VXnUW5Vv1owW4BvJVeI93I02+1acapPzdGM74Ly6F/
icfERorfGIR1mJdU+qrB956f9NQRzeeEbB3zaKIwhG4LMRHVQIHY02nZoDfA8OTQgNKlG3x3fEes
ijIArslV8XLDu2r24kyUEYC64AIxe9H7PlVFc9BDFFUO/dKywoVltvrZMJT8RXgZ1LfHq731TakV
cZaRRiVNk5v61bNha0qrjoadXDUnFNektsUhzoHzPR5l42gQ14BPBrNOL2tduKhr3R0a202uhWOl
Tyrh8MesW8TFSUrtx+OhNicEvIG/pXnf+jlairRJmoUl1qNoukwALw4a9MOdZdt4beWfzTGHLkOE
uLqHc7XOVKqWybXrwXUrTlNLJ3LABJWALyZMvXsfabG4/M7cWER0tMg/17lgvgxGWXccQD3SIrwu
ZlNJj1Xt5jtruPHIgu2U3AJUJ6A0yP/+alOEo9tWdpSn1yyKSYmYI0XKxNENLFOyMpwuXugm4oWq
//AF1ZX07YBo8h0maEmiA9CW1UUT1YuYzAy9FnNuSMswoD/URS1eykYNg7Lr4uDxum7cpUwVrSFI
IhRH1q86mg+RoJIaXwurS88LsODAXIRxTOZ4/qZO6Z5wwsZ41DORHAZkQGN3zQoA1eVAQqija5G1
4pTH2HGNaVJeUG6aArUuf+NlQlcYOq8LvvS+recYI0K/oYiu+HCDB+lycZ65ys/QR/fIKRsnnaF4
AU0ABmjXrZ4lru50jOssurZ24gGUs/V3tSq0q0BP7Pr4q20ORbmWrSqBKOtMAjVVLa90ssNhhG26
pG3+Lqwj90kp+nGHcrNx3H+5+0p0ATtyHVwv2JqPQ5/F1wUN4BK/9dBofEFCiN9tvcAwnuM0Db9b
RYeb1ONZbqDw6LKBK6MpS8x3tzk1K6t1i+70tVrQeroAIoHIOble9W8bd/q7bCLwPPd4v+MJbKgz
QsBg3+yzYydxfrDTvp8PiiHMb0MrOdh13zvPvc2/ONlWmrxEmH3GXx//5K0PA8Qeq24OlYSn3V4f
GdwkUC2DF4y1FR0iiHsBVaD8icxnT1pwq0ZNgQOdLNnCv2cPKfiCzjR1PQlj1l+SpjYJhKvxNOhR
dSjqOD6NRTudasyGjnUTq4e6S/bEkTeuS9RP6JoT+vEirK+rtnXHJlUb2XcVw39VNQ1PaGSYxxAx
08NsJuNn1yp+hmk97OyNjbeOWIn6BJhRUr51W3mJrQqtXBq+2RB2AdIg9kdnGvdUR7aQEkQsHucM
ufN7ytQ0i96YVBh7hNtZCcleMcPjnHR9fNYLo/kBDCb91hXK8M3qBv4PZhqX5JpxVVVnZYkz++J0
ixfvRKMblyhFOyjoGno6rL9MlV49UrmWtzGde7CyTZO9T5xo+c/GLRpJpBnLjDkU3x/v6o2vDAyN
heYLo+d8hxccnQjpF3pdY0PfxbP/c7TkQ9zY7+vI/tZoxt9VCVzl8Zgb944knuJQj/QvhLVVmNGO
kAKabAKAHBnVjzYssE9xERKMJocy7SL+VTPb3LnrNk4vR5fEgoMrKXmrdbWNIu4IfSFbeOkPKk3d
oUV4CkGdpTk+np38k1YFYEJBCeamuU2rYDU7u7FshKJNGtuJOSQHpdORXWrtVEx+XXPa/MrurOFY
xVr9v6hZ2vDgFY3ydjgccTiryyelfba+rKomV4akpqCgCUUvcA9X7ZfWsUKIQXZXV28PhGk+k9kw
JlyvdSBstROQVhxkaVT0OUiUKvraWHF6SIyh/p2JvRpKXh6vzseQKEM0FUMYJG1aXupe+WGIdDzP
Wjb+xkmkoANZDvEjOI5yF78aqUAbQk/DHs5MMSlXocfq89JwObhz1R3cqTUvj/fN1g6FTMld5EmY
6zpcE4ZBMS2vw8BQM0TwEHhW+5PedsVPQ1v0PYTm1hkkN5IyL/S473pnSanWatvZcD1sq438bkqK
9AV/YAuf7nkWFFhSXYt9xCdwEHn7RAnDASdzyct25O3CesZkjzGqJcHipsNJ+ki8lFWB12dl1r8x
FBU82sr4hnMcV2dRmRJ7dmN4T3UVLeeePuuhNSM10Hp3rwK89fnAB1MhARcKWmk1VBcPqgCg7gRZ
NeYfC1WLOHuzcxgWUe8xOLauGAIn2oKy3XoXaY+OV2aLSmNQmL3zsUYx4dqHpvoJaD6iAVo3tu9J
s9orxNLxx0hrZi+/3no1wFLi8A6HlCBuFQtFZqYsY2GRGMZhqF71Oiz780LZ5KeaR+F/NZrW7TEa
c+Mb0UK+h+fbWmrvl24FhX1+wXoD0cOj7eA5gVPMxYeusKezcFtcAcCQf3v7XqX8CIwHjiMIXPlT
Xl0CTlXHiUXDN6j6ITw3qbEc6yHJntRW/w2MNlxK6vcMxDddX9mGPpNbKQzVeu7yLGxs5TtAboe4
Tid/yJq9DbuxiVg8CaYBB3bfHImstOyTxXUDif5twX5Zy5c6jhx804wq+jFbGa9XU6KpRBJRPc16
m/x8vLgbgR6gBJ5kblnJfFodmTnqmsWoAA7pwnIOTdvlxwH9/NPjUTZ2C71C+pQgLKA7rdtthosM
oh4D1+4n1zmPtYkJbqlPl7TJ7J3A5ldounr7CdvRBoM+sCE9ERduX1m95wVDr2ZDYI1JZpR+R2Xw
f4iGjd43TeQhXhB9nzc/I6WznpfJTF40ERri62IixnMyB+GMLyN6RdN57Oo5/6qMg9Ncs252NASd
qqh4X2hx8Ucl6Lv4EIKWF3toe+Uwj022PA9CU/+gAdw1JwXp8P6yzOH8r5cKdDaSsNWNsz7OWB6C
CS0P49zFybXKsRCQZWcNKScoxvHTPOLU6uXed80Z5+kTwnxee9CNxNSCMmnzPzQ8M22/hTQ+HPXW
q/5rzT4H5Cxa0R3SotTRuLOT7m+lqvUQlbSereTWbfzZztx58oWdmeU174Z6oM9gigTMn4dbhtqn
HQAklTbZSSuEtfiucM2X1JvT7BsaeYa6szc2om24fSTbnAI24Pp4z82wpL08c1S1lMM4puKqGClC
WKW1XAe9tN8eKDGeBDohanSvEpIQgobWCD3VGlXnU4W/x1MnAF4NqrdztrZ2PXcgFCpKz6gbyP/+
6uLqMLeuUZqNrrFlZtXZ6csoOmhZ5LZnPUnLPQTiRjjByyftG6Bt0WxdH+UasAO5sxL0AIPOPI/R
n9Y84VGJfPMxNU3zSOV43Dlum3PkT5VismCb1ie7thscYVTY9+Uwtlc+XviChpb9AaJzd3p8iWxd
lvDPEchFE4pG3erBa53JnMe2oS8BYGWgI6RHFC2sJsHZWGlS92jkc2Ueklw1n6BbIcaWxo6x5+u2
NWFwR7LlCuX47t2Hml5AlKBaKOIx+gJatjyYS+N+LRS93dmpvx7R9VXGLqV2DmIWbPJqxkXSOEaH
unbQEAjOf/ReWf1FP9TBnjBPzPic58s4n3s9LPN3S6KkzxEG2LWf9pn9PUOP/6XIhdddjdxSyiOi
afj4qhaIJihIipl+SiLbKw/4dWE5r8R986XOy8w9jG2noj7WZUpxKOmN/A12I/1KqFoqZ8jY2hM+
Rzme4QicvGuiMPkNtpkUm/ekVQWwzPU+nqjJKZqtK6jeFF+yzPAuYraRYFYnI3i8ozYeP6nBwThI
bfMEyxN1c0BT3UOwgROTdTnq9gV3byWSnc+4VUmi1EyrkcYMt8E6NauEML2mMPmMiTk915WBLIYl
tbw9jSVOS9P8n4CLf5rs7Ps4xAmCRdrPxzPduGT5CVSRAO1uqMVoPYXM0lM4pqgBBIqZ5aNfJWI5
ARTSzlpWRjuggY1jwrVHgZ/H3pTo69ulbRc7G/MW5ZEMeLtfhkN+MD0lufQKb+/juW1+RWJgrr1f
dbLVKamXyUit3lACC8OfAHWvORi9xtoBOm6NQmItAV1SVXVdFErKGpeYMVSCNjJxL20AxusdGN7H
c9ncKxIkh5AqJfW7nLBylcSdZgr4atg4Vw9KbFBOhvlhsKl8W960/EfPWrV9c/DsZ6OwlvgIAsz+
9PhnbDwlCKq4iOFxo1PDWD0lkzcWuAsllPWzKQ5mWKaHoW/SE6Epys/e1F9oG+7J/W0NKrFKwA/A
lsPGuN0yNZ2pwoxGutxxhPa6qoRPhtaW73NUPDFPKOvPel93OxWGjUcF1Rg2KBeBNPVYXQFNWyf2
NCFsEsWJ+KohTnqKuhqQ4mIkx0lpincTRPVDPPFyauXvMDAk3gRTLBKc+6qNikaV1GbjXNLkfF92
ojxqnvgZulQaJen2zUeFugbgDnDoMPHu2l+p1mlC19swiBdH/9Mx5ljSXeeds3+XmUoWhBRwkUBn
/pZH6dW1Out1V3d0NQJPtO6nZmjEh97T22Of985LXRgOJDwBKBH80psTDYaGVCK1HCknE9PfDo1d
Wpji59AH0xD3qr/Ycf1XGy7L7DulFe5R5O9Pq5QOJ/mmJUW7lrbE7XDR7JoLJFvcYAbiaEQJKiVH
iTNdog+DM9X2URMUQg9LKbIZvqHIdT/Xx5KY2rLSdAfPsrHsJMgePUtOjxTquf0xadrZapSWA3Mv
kZbNAO4Xp4jV+JbWvfvdVevePEet4Yw0lSySicd3xsbwVJTlA0N4xGu6uob7JTaGkQ5/QNhiHKqO
wpLfLXbrlzjhPrclqE6R586T3hff3j4yRGeZWfKW3zUrPByTKLI0Iw9A2KBRIvJ3amnWk28W5XjR
lsh91zR1fwRaHV4fD/3LLeUmREPvCWwjATctIsKV1Q5AoQwPEM8ag3Rxhqes6czsOJehftSHeLlM
Wqs8i7Q3fnhzP9A1StpzqhqhX9vtInuYjY8aXvxPH5Z7qj93t6kUouLB5x8gh2xDRgSvDmFlQIyO
U30I+lGxv7olElilWJwLHITlz8aLjS+9mY9fHi/HXZhB8c2imAHjnMSHB/l2UAG4JrJavQ9ELlT1
hLxlHrROnHwYvUppzpAVzT3Lurt3Wdb7TATO6NhIPv9616Pnjq+yGAKvJO+19GQ+qZTBT48ntjkK
2CHEMHgs7qBiXduYZRi2Q9A0vfU/9P7FB8oLxm+MQo7GKwReQPZIbpevNnO3bBKKFs3oWog1TxWW
PN5ep2BrLjTsHRWULPIRa9hbO1ummIdxCMxOmQ+imWOc0+JdjRd51a5OBv1srKsAdGnE8qsIUNRU
Kmy0BgJzdNxLr1dRcyxDW/uYRrWVHAXgeM+nAGK9LElVfcTns3KPqF9hqzCL3N17+u62JuwNcCSo
mBPQ0FGQ19fr8+DA4Xe0epHiBJnuGyVVFwTI1Sr2ba/SFRrf0/zvG3eNHJPyGs5x0DzvmmydqOKh
BQAWKISnH3uza18KEY47u2ZzZpBlYcLwrvMg3c4MC0rLQm91IYRBtrcysW9M+6T+TPtWv2hJ7O1R
+e9uevrhHDX6agRpRE2rUx5NaHDz1edgyc305AFne3bKJv1jMmLhT1rkXHStqoOoS6K3dhDlyPQS
+Is3hlry7VTthGYQKBA1UJRanM3CSD6ZM70E21O6vYtF/lk3+1eOxXvG15Og2HVy6BpwNTuhLAHQ
ZvPUhN783DV2/MfYmMUe2/E+kGAwVO/gGRH8EsGsbuuJDiGyc1jjjLlSfzNGPX5HPOom52JsBs8f
TDTI/K61un/GyDNf3MGbPqQpFcGdGOLubqBNI9W+uBugc9GyuV1gN+rEgO3JEui1Xn6ErNGdQYKh
Ff3Wg6Eha0SGr+v8E+bK7TBD0VVW6rBl2WBh6kc1yhcHT4umvdx7az6vB1q9DpmmF0qdG0ugFYr5
Lm2G+lRk+ZtRV6zaq1F+4U5f3S34ixIfpvMSQDZu/bgclk/CTP8J9WU4oj8/7URad0+7HA7/LMn5
kaxSOelXwzULUo8xMhEBeljLqcIw5ZqY5nQZ06X2S6kBNBYUhX/jk70adLWSZTlr1mIOS+Bak3ZB
eah4iupR39l/94dOo0DCuZMFYTbh6mrJsNYx7YVzgMf1/DHW5/rUOSmuzFAddoa63xoE7Eh0QMVE
RuZODF1R0rhrzcEISiWLj2YMgsfs2z3q2/2E5CjySFNxhmO8urFkxRLMIVr9OFXXB33Ox8NoTOKP
pKf6/vgL3b8DAFbYGDAIgI7epbKpqedhlqhGMEOd9l1cnU/z0rqnriiS4wga99vj8e63obTAJPCW
nAkYTfrtNuzY3Tlkd3xKvHy4YCZW/1VVKdq9kYiSU5pjw+0DZVV3CjFbKyr7BCgC8vWoL90OW0ER
dtCJMAOAnPERpN5wyDWa5ZViqDt7fmtFqcVIOAXLCgTrdqiSTK5WsSkL6jyrr3HXZ1+i2l6eF9xL
fnozJdude1Eeots3B6wZQROvAS/PndyyhXhuImLYnyOWaH+jDe/UT5C9ISQYoqhQRMajwLrkTYE3
H5X+a2nq1T+Pv+rG8sp+LlES4QSR7uolCvWxzUVSIsAV4qbbew7Gj1monVw3fbNOGj0RTgeblujw
vrE7zzFdqgha/FIZ8QVSnH1cWJvT4wltfESoMRwKAKrU0te4USigVjFwjRKt1A6tOQspDWH1R4ij
4oKvBo6mjwdcXSx0YnnY0C4hxgT5QwHkdtc4oABKOkz5lcqK+2yFyFV3ZryX322MAgWalwUECQDj
dbafNz0Wpm2ew9fJyhcsKJvjUrl7JM/VGZdz0bHOo4yjw/O8a845Zp1lAujn1dTK3s/7TDshavE/
Z9AW4Zsz2jN+BBJiZwVXx+DXqABiSOqoIdPHXUW0fddpsCya/DpaSfknvjTt0xBi2orucFp5fpXV
kkbcJ6DGkdwxPmYu/bTf+Q2wotmbksOwhl4qhjlPPKr5FfVm97NlEHDhcuX4dRSmBztZmveK4tW+
PafF99xsxJfHm2hr4cl1aOeRTJNvyv/+6o0XOa3foWqqK21mFC7n0fgROnbtE591B13Ry/eQw7j1
3jyqAaUe+QD69KjwrLbuMjZT6811dV0gm32KOlW/1PbUfm3VyX2fiuxnAgbj++MxNzYy+4uOvUOT
6756o1Vl3i3NUF69qjY+1JVS+7Gi5sHjUTa2FPADHmCdWg2I+1WdBqUmAHK1Ul5R3nX/cus0zU5j
PWYiILJB7arQo7LC1ShKbT+rPORNRBs2yafHv0Ku36v7XW5scGyU9on0aWOtW1tj53q9ZuXVVRYT
vofm8M9czpavJL3+5+ORtlb1F+iQCJGLfP1KxppYcCssqmsdht3ZyyPrvBhTdnk8yuZ8uON+PRWU
luWqv9qlcZvEjdks5bVNST1pQTZ+ZYQOmYryRrjTr6XD2YOSAkQf6YZ9O1RrWVVa4oJ2dZxJ/zoa
OYzQXuHsvkcMWEbAejXY1yiNU3GkEGkVbz8alGaoZIDPdSjXr+4kdGJA0iaduC59phzbfpiveDL2
p7EyiyP63UQ8U2fsxDobXxEQkmOoVNGljv9qfce0ivDyGqrrGKnG2Qj7yvemcc+OceMrwoqhByL7
+ODnVlMzEOYn1w/La6zlpp8lQlyEoaNCpyjD6fGGWfPU5GdkLAoiJkm1/Jy3nzHLqd2rCqe9reNm
uhhNWLc+RjjFx3zEgu4sAJ4/R3YzzMcBPZzsWYexp5ya2alHXHq9ck8scGuJ0ebBNB56nH4n7zgV
cdQv2szkh6n8p9bHDjI8fqE7OdvmMLyfIKwovN3pmvZTm9XEO9U1q9vmUzRmzhUDWuX4eHlXlZlf
q8sfDyJR9kHuZKXrJNebyavLqzV4meGXFDPto1H0qXbuonh8MucYpel0UNJLpSMBufN1NybpmaQD
1MOhILFhbz+uh79bpLRLc6X1YfypWNX4pHm9vrOUW3sI/WUCcik+QZl0NQydhpG8pGiukWKqXzyl
CT+IRnUuSqO1B5GZykHgnHcYhqU7Y97oHfRsqv+0lCLbSSE3Dg49WgjT9Cw10pHVnZRMfaN3cdRc
QYGUL4Ntld8oE9WoKEbDzk27tbRgTshWQRLwt/wpr27aVCTLpKV2fe3paZ2GEvIce+iNLVgJViIY
lzpQkE6I/FY3AXTnUCFTzq6qU6LemrPTmM3oDZxRnk/1TCm+/Rjp4fhGX+FfIxPpSGwCJOA7sHxe
EgqlNcRA6pXRZ6OD9w09td8hUt+tIvMDPMQDQjGWuHL1wUKv6UpXy1I4ZE7vl9Ae/f/D2Xksx42z
bfuIWMUctiS7pZZly7Itpw3LkQEAcwKP/rvofzNu9a8uv5uZqvGU0SQBPOkOte6unfXnG3RfhmkB
7FeHAvV8gyqZl2SoWXnK544zrhUkhNjrVdS+mYVasie7GDfzblnswTnO5lwCZldebRyYAGwijBHk
qOzTy1fDuVzLnze8j0V3Qi4Fynlul7X1YAfFUJ3qVjsrccskfdRurpiNrmy4g6kyfWr7ZgviIqyi
Hw7ZbxbDDzOrV1lR7oOsUYjY7PHjjFffGb5YGnLSETO54sPQt6JGEEmU15gqzw4ZLxMVCDDoEEZJ
Mc6+mTvNdYGPkzihArO+qvy6PK2NxJ1SquhKuL24FMkFaGokRJ7dX0bEkFhFmzjBRhK321DY8dqI
4Lbc5NPLX+PSSrsVPcUvQNVnfNtcNUDY8rHioCk/Hp1+PMlsdRBWkMbh5aXOTb3+fHjorpRxeyOK
W/Pvq2NGsTjHQEycyDXtn43LnAzqmhM9GTC6NJbHUn3t+AZfq8oU1Z0P6zaMrXwyv0By62XS9ZPr
MNsWxvTaa2fvcZSjZxwCWQZNstph/d3MMteK52F1PjYhXqyxLRVo0yV39LWnufji/nTmQRc9v/vt
DiQ/A/fqFCwYlIEhruLO7LtkZrByJeO7dFlQwiPWDeGbs3yWquBwWdTglquTW2IAvE26vAe6lR9f
/jyXViFkg3PbPcpoGf39dQDkjpEMgurkV1GYVgWyR02p/fTfV+HkE5sBujx3L8C7dqOZP5UnT2kv
xW7OOcI7/Ec7ln2ncYOD/djBrjtr5+9nKeGrFA1elqdF2PnbNUSV2/Mn9e+XOKuQRwIoB6V/PmTW
hr/UzpSziqn7AzwkcUQn3rmSZVzYaMxB6IDtou1krGfXTm9EDd0/wV1Qdzo4BLkYUF5cw7CO/Rbz
nivb4Fnmxqvb2SQ7sZUc6jy+C1UgwThu1Ql4iL6d5rCGRCJh5UXYBH9arQJRcLNyvpmyulZZ7Tvs
r6J0X5rC2/tz7T1TSxuKwN8bKtWpiXon7Z28M2A+WZtzu+Jf+9oq1uVjDdTtN+rFwc/O9H6+vDcv
rb9LNnsU5jC8z0+An3mirvtInOZaNfpI1hf2sIflFJ78SIgc88CufxyA300HbizMDpwtFM2VBGv/
nudvAfFZQAsICj5PnSUSoQ7uK+JUmLO6cdaBi9gFuvVutKr6fSGq0r7r3OFai/nCNnNo1VJ+kEmy
y862GYLoC+q3Hraki+foJAvrzotLut9gb6Ex/HuAo4jkotlbStTt5/mdE4DG8Or61HSLaccWztjv
urDLf66O9q+ldBfe6F+L2X/fBsLNOs/rMyr2SahXRljlKTr9ZjxUT0Zlfm4yr7lyiM5avfv9gzwA
oxaUcLlSzw/RVI5LF7WuOHkoRs+xkNXyYahRG8aBujTDXUlJra9f3r3nHOY/izLc9/ZBP82Bc6Rr
MyDnOeN0f1Jhtz2i854jPbbqW7TuMJH26+U4Y5ucrpVvYavZzAn4h/5A/th/H3R9jf5y6aUTGMGl
4/4AJOqsz8XuKdfBDkksvIoHNufpbo3C9n7KiyrNqJuAiwtcjl9+CReC2H5RklbTskXl9iyIoeMk
at9oxAlP9O1xbACAdaYRfn95lUufl0kMFMJdIMU/z96R6MFRfSSR2YrQONY4Ux9RJOje96AP3gls
0q8EzUtnkzPCseS8cNTPwpk/kp4PkcG7dOg3z9vaHLx8wqLGV9fE+S8vRV5OH5Sgcz6kMFd/xThD
iZPf217sdev31rW2REfeNYOVi58K2gsgQSasz66AaigNQwLaPxVTVd+bgbHcZfTWrrRbL4SzXVGU
LHpnlT0TVo7MfpiChUILU/ttfqizIV/jNSq37lCiyt/jwpw7dhplaxfc1UVT/H55q5xre+2nEt0O
bgIEkcitzquGzR2CYNhI5UUdIuYIcty8zQ20Bk7G1ovls2OVgfxUdw22ziFN9SUuDY36fDxGQfOk
y8p306qt+iHZvMqtDzVOmv4xaiPrmu/YhQ/CL40gBxADnvOfwBnXTtFzdoaBqkbIUr2iuXHl6Fxa
hH3MWJhZJsucbeU5c+n+gq4+lYzvbyhsROxtur3SD7lwQPfakk0Mfp1e6VkwQ0GonndZ0JO39ME7
K9Plw+Ct5TfdhvKpI1e/ZhdwacFdK4l+wZ+J5Vk8C0A0GoWa85PRNF06lmhpjmuuX4fG9sVh+H14
eVf9SS3PkgQydWajIF33Cv+s89Rm2HUszVycRtU1j46/FW4Mla/wUmbe9XtryebmdZiZPlxBJp63
y7TNtPfdRd/5erO9ozOJsErrfeT2raqUo8AFVIVO/VHNTmxqkWfJWNWrm0yrbYEltpwiP/hR6Qi6
2qFDHwaOjxHXqrKMpOlzgYDuLsFzlKZqjlFQGf1dl4XOGPerrJxUVUHP1Br8ZXDsrbUp//2OpCFO
QkH8o748fyONXbshNFY0ZLSrD0uIgRJkGyfNxkFfWerSx2aqSi7Osd4bVH/nE5I/Wmivwg9YI33K
arv+MI6N/Ap30UxKYdj/y+6il4kQCJpRBPaz7ZzBq3BVjqnrYk1BmjfOm9xyqTdxYrvbNuOa9OGl
M8rAk14/l9fuSvX3821KmBPgHTxkTXNIS8fL0xZznis384VIA04aKap9Qv18Om2iQ553kW/cWvZo
Qu3qrFeD6od3CIKI9y8fl0sP9N+l9g/6n54lBDHUmUNklAbs6hLXEOomaBCj+h9WgWlAUwDIBCJK
f6/i+9tazDtjJpd9Hwv64jdM8a55gF4IaAwNAR0i/bYzmc8uUFkWq8THIT9lgYMhiLCMA3Tw8git
1r5Tfl/c5KE001xy5738fJe2ffQHlefC2UAb9O/nm8zRhnfECZtWXSYDR/6mmaUVR4LHXWblJS+v
dyGDpHWJWeSuJUIyfbbrI2hh1KEBkmWuNh7dwQqPgvbfUec4zKGhIiHO6muAwIuL7mYPTIX413mP
amTYKisvLE6LZWcHsWxzMvWFd0KSJkjnxhtvI3qqV7LWC0cBeSfMMNGDg6Ma7fv3P/szGPwuM4wB
vZuwtt60wh8pdoPpozFHzvHll3pxKXhUoHMJ8xzxv5fCsNGfQ0n8rcsyPE5+JmNlqPxN2M0//4eV
qPGAkBOAvXNCU1VHylMtimyh13VTYpUYKDBga9QXhS3mNezxOXB1z7Mg+JDgcfaIwc/0A9a8aEdR
FKdhnKZ7NzTEMcDu3onDMPffDwtqfgdPbZtK3Gxwv7qN0913m1LXxrP/nx+yD784LIwWz7Zt3nZB
10jUyEurc9LC6sQNxl/TcbFbrEznyKAG7GZehdWECapZ3ErZ1B9efvkXzup+OxCjYM9RhNl/f2ZY
PfXireixD2JCSq0KfirHHpB0Eh6NFT/4Hzaww9CPzi5Afjp7fy8nm8W1s2a3kt/7e2mzTiX0xLH4
PoKPviZMeeE2Zzcx56KLTMP6fKixNhsuL01r3JZqWRKYef2dFqZ5evkNXjooO3hxV2cFF3weBLXq
/MmTkH/Xthzm1AOvdasFtK54Hkvny8uLXfxc1EHo7+xiZ+fjrmIx/aaxYRwW0Le8pB4bvlxmMQWp
GitdNuqCK1/s0opQEBDcotHlPjPSat1gJbbAYYeJgE5+6KoJGEOVZ2+k4esx9aQKzCsX+qUPR2OE
Ef4OCn0GQe1ag0JNTvmpKiuOoXIjSAL+tVUu3eCkZeQVdB6e97EzuEWM9kjF+9qYAGL4mAff9BDW
jqjMj69GphD4jjuFd/PyN7ywYfZRM/qaMP4gO51lhdFCc6moTbalV1l3RdGUB+EsQZwBG7jy8c59
fPbLzt+BC/soClazv3/d/wQMVL83HVVzeZqLXJk3tsrGLlW1zLZkWuze+JgtXucfHWWr8rb2PaNL
snoAGWNvGdAYszLD92ZYMEfNhdPciknNT1INlX+svMwzryQOl97Mf3/t2Y3YG7qS46DQFgE4krp6
RrxuGe0YS81/9Lb/fy8GvJiNWjtuTeeFnxwq5nfMqOn/bPMHc92apKkZHTvG0D00U+umwzhOV778
/mXPirGdJEUGCbaaav+s+EN6ue+anpwhqKPqcVwsHfuGVSQTTtpJ6EsjRQPD/cLnMdN5itTjyxvv
wlEGlbMLM9Br3MPg35thbgp/XKq8OPl27dRp3ksGp6E3KvsmXzHmiLUZTNdqoAtpKOUBICgSXaqS
8zpeIUgGEBM3hciwy1fW1AxHb1lEvBnSYhPRYrWwAAQqWPwj9ebPJyY5I0ti5kKT/Oxx17ythA0G
82S0mf/QBGbLwK+wErvqgysf9tKbhXSD5uEOxmMs8vebDbQPVk/ts5Aq21P6zrFulC/sG7+lc5mb
3XblpFx6q3ApqIqAH0BKOVuwmlTlgBCsTkU+55+WQbQArrrq0HuWDu7KYYqamCszOlK9G+rK4n/+
9rN9jFspiTY1H2DX81aVN1kZU+2ONzsV1QRx1HC7VMLjKO4cRE/6Q141M/POOS9SZ6TkZQpSmHbc
O2H9YBTD8pT3BrBYkdtD/QDltPeSNreyu8CZRvGYZeX4GPVh/xpNXvxQ2zZst2Mfek195URcCDTQ
TaExcUNio3i+Ode+6FykSItT11brAyajVh5PWFAdXz54l5aJmJlQnzAwetZlgvYkUCCUxameDX0f
Togq1W5wTQT0wu2JdCySGWxBtJTP80l/8LbJX3x1aj1YL6kDAwVdbKMFIefSFv768jPZF7ZgiAYX
AB+GpyCozsLYjMlTK/ZhSeYMYX7MhnadYxBa9vtSucuU+EVb5zHbdLRvtK3bKkafM4JhPaxaflW2
V21HnqOUqa709NNB821L3NXu5W3QBPwFqzJQoJ+iMBtumi1fHxeoGcuDaxb58n70/Vwkbo2fRzJ1
WW7coWjbEbHmSb5y86l+hNm0dVc+5IVXDJMPER2gdzRZzvcLQihqCiZHkS3Xakuybl5unNwt2tNU
8c8radA5VXu/wfBIBfwD4wc+6vlym6zHGXc/XnE5W2GCzpW0kkmZvYprT+ZTUtij+jpintjem1DH
zZs2N6ol9vOABhO40iGMjbm3JvrzDrqMy6baLn15H1x6JTDiwPWT0yOEcXbL1qaltnUGb19XId/f
bKejseoh9qT8R63LP68D0iiwT3hkIL7PlhrdpihwdJEnhFKtI2Jo449MZXUy2Vv9+9+fCvVouB77
dJX50N8Xer5Pt1skYE7m2IRHLRw/HdE5SXxRf3h5pUvHiPgEQI72LJK6Z82SJROT2AYlT3RjvkpV
hocI9cnYRDTl0Y2WOcHKRaSL1VZXSokLl9If95/dQRYQ3Hkyko1ebiqPt9k0Y3twtA5ea8Bf/z6/
3VVh6Mog9IVqyNktIQdX1kM/sD2wa7vdhNEeihW/L2Oyrim779nhWVRiKfqRRCYgSucpXTmambLM
igcK8+KuUEud9D4VWTlpiwBkFAkU/+bp5c93YftHICDYIcARnuOds3E3QJmhzpS6HwBDDdmrysKw
rQnKKyCSCxtl5xlioESO8VxnZyztqOc2FqdlNebtFNnI9d4VXKZt0jkr7I6tatb1zQzU1H+f56Gd
XbuOLmQ5+zSGS5kA8xz2MOpemXljQuAx3fJHZtCzx0u6qD5YvpRdPAS++oBYF51apP8q/52hW4g2
PRmvH0+eWz7YIx7eNzOKDK/AeGEs2y557sYyg157ePm7XNgMFD0MJomIMIPPm0pl4M5TJZimtaRk
N8pe/bgxxXbbeM6WSEV+n5XrfIXsffETAdKkmqS/xJTh71sjbJvFzIJZnKZAOl+sqJFPuqkX6nK3
uKmGUdwr3i/hzfROLz/upWYSGQanmHBMxXy+NN0jXWMGKU52oAtsvBVU7BimylYlEin2LiXSSImg
SNPWyTwLy8HmLnSgaM+d8e7lH3PpTEAB2KHjJIcMKv9+DWPtUDsHnkR90u/CmPre/lzmbrdbt5jj
euVLX7jHYMlAkqEXu6c/+6/5T4lLla2KpiUAAf0LoDkMCDGiL5f++zOR79KN2Olrz3SIcvIVGocT
q0greARE68SFqetDTly88kCXjhnJKA1taNh7S/TvB8J9UHTG6MNg8zJxMygVlImzFsGnVSyFw7xg
qp/+9eFg4YIjAk9FMkdm8/eKiAJD2o8qdbIl4u1x6OJuiPRiO3pxs2EF//JqF5oSZMJMP2ks+1xn
58SU2qUNaGTcI+Ecoio+NRVa0rXyxEdMxalkXDWEXTJCEGwfo2Yp8jjLIuDjuvcMfeMTiDX94XzO
DvXiV8XB79ylPnS1PWYxNhSd+88fBMVipJn2rANy23l1Zw/omtTIfJ6gk/eHMlq9O+RUsEUObfEw
RuN2ZT2P1/13IIMlzHQSjA7UoWdmHuDpWvouTXXKkA5OSDv6pAqxdaidObi98i32+Hu+FtkHDVKa
UdA8zuIzymH4pVmjPHGp6CEtphlBdn+XpY5RkTA/NJTtXzI5dM3NFvTllGjoGmsMR7XK4Up3rYi7
URX+K1Dp651c8+gnIKZ+Qgh2NeEx5MuSp1Bd/SWdq4VofOX3289/PwORP/qawEQZpv69dYMNDdyg
A0BVBlb/NqPd9n3JyOugetqbn/SZ5/6icIxgQamIG0gEbvVeCaH0vV9LNJIL+DTllaTn+QlGpob9
DTCGxtszrXLe54TT3B6qrab9YJWGHztLFB1mNVtP7bR+evklXFhu79xz4ZJjPdecLw1zWeRcSphz
1CMFquVvpmoD0BT5NHXcrbrGmnkeXDm6ZMUAAsILWJnK5Yo3hAf2pxzLd0sBJns1TQ153w2xBtXT
LXLn1ZX85/k9D6YZQXZsiUhYman//aVhAzRw2MR8aoXZHbZwkLvOdHAlkO5H7PmWYmRKUUuWA3/u
fPLlqzIzZyGj05D3TnH0YbHkb2odeIfI0kYRqwVz82Qp1uCLNS7NcCi8dQhSZBNmHavQmH9iwlLb
Oy3N/zyuXv7QZrJQb7xuwEutt9Tc3cMqGYdkqVfdMGbuixxIj50PN5nOEDvr8nGd3w5LLf243PAZ
T1aRSdyHJ1P1KN4H0bfelMZnt/PUW0WUzWnj2dnnMM+LLfYlaVUK7ND4vaFsptN6m5s3lsrHb1qv
Ut1H27r+8Kx5rqBGeHOdOAJeR8KjFDJGcQ/NQABjw8f9CBfxSlvUO3ajV+hkiwIt3qJUJj+YtRKf
g8puPlvrVvU3hS2Hj0VIX/tgldu2xbJfFtyApkyIX0jEFM1pojdkxGEkiyVuPTxd3y9ZPWIgAjdS
uDfL4jM6iYxJt9/y0qFHqHXnvTPMJvxeLlHnHUry8OXGxplNIKMgxv5eGIxK7xV0qTydvFWKV5My
tPkK0LjjfJ9lVBox4krL9oMbTaC21UkbuLq11VlSRlq+VrZvEPH6vrXeyjrr3ivPyPIZtsgamT+3
tYvqW8PuFud15TTMZrECXk2bqzkwatmf8NQGmPrTDovJT8Bh1Sv5ruP9ZLJQ+68o4PWN0Fs3JNPu
lXO70nGab2U4y59FZk+fGRiTqSjgDE+TiQT37Sr5H2JQlkudVqO21xiFxQDjIDD3LV54xdIlAIjy
32HdOm4C37Ha4qlW8muj8wVyt8oXhhZdGL5D2NiSIMJU8anzsraDYtbLLyOKrjKxw4GcXBPsIjBu
APcOmI+oLgbNY22x2iRQHdnXEZgrGPM/sxz5tcSyAHsAx891noJTi2RKu3f9mOnCekMaM34BRDTW
h6IdRH+YZb70cY/X3RT7yP3LJIyQ+k16bxt+c8a9dAZe8aiHqC7jUo/+vVFPIVC7gMGjaixhJVQi
Iqmy1p+SOSrKR2Pokf310FOeYmj+0ytRhbLBbLPpP+adkK8qz6lvjFq137Xjq+jGFtpq0wHfDJlE
iBA/lmPjV7FR2/OasP1FhU0iii5xv3nBL2t2ss8bTnl3TbWW6wFWDd5gtSkdmY4mcea+6Dobcolo
3buCfnUTm+0yvJrKSoPcDfLs0drM8nNECJXIqpf5+0Zk1QfT67avhVENW+KVhaWTys7yHzghFUZc
2rMsEwHLMo8NbMh0momgDm9ba1w/OnbnvI1a6Uxx2eTi4yo27ynK3WlJtk77byYFsjQtynD50biG
tuNpbuhf9mHYFDC4Jgfq/9BWCHgHqjTTopn1FEfNNhv89yk6VOHUZzhNNNUDAq25xZOVQVel09B4
XeroodQ/oO1xlIeo9Iq0Yf4nb42xc+8VI7OHLSuiVMFQR8kE00kdAzt0t2Scof+mDcM9FSu0+xIl
h+Wd4fj9kOpxsR/c3JH8w6v7VLVbqJJ1W7wiUdFUfy5FL39jm+tAG65bi6+r82BkF9b1207jap94
upw+Fbkc8qRbc7XF+J9wQOZ+HVGG9uruu/AwvYozLjOVDjjUZsex8P2Pvlktvwc/lB+dehLrYfTn
0UuiwS/eeq3h5zfgySEC6bqb8rSQvTcB0aIRmJLwRxZZTp4N8ZIb9o07CJUfnYYhUjznQ/96FbYp
uOnU8pTZNs2v2iVvjpugcn6UZpkXB90jGHUUQoe0dpi+fHG2uirSkFYZdq2IwD0NRpFNiSp97xP9
vX48VEbeNzG8zO23wZx3p7Gt4RZvlqE/Ybxd90mUG+q2dymqk6UTFmIT6LKK1GfPRLFltPVbOG7V
ZwAWYMDmYZzXOIrM8WueZx3mSXVjfsMvYvwkwVogYTDY4qv0tN8dcmT9/DhaRnQfg5K1kqosd44F
bDMvrrKy/b2UQIjS3vMrdZjnNQiSLjTlgw0d4NGClbAm41oUI6ZrhfMRJjc9SLOcwvYpG01/BJE2
19+2HWDCcbSM/rDlNdaJdoDToGup0Uxxehv7JAyK9WMLS4fUFMtaD7enGotqgbYmeii4GFjx1tsI
Z9K0RePXr7ctOITGEoDBCQzgC+BUEVF10Q88NWbmZTdD0+6Mv8AteSn2Ssc/8YSwjaRubUsdqsWw
P9IeaDrEXhcAelPTOD8HFUWvYR9BNww0HJe4U81U420p9aOzzu29J4ohiN28B9xEiBQP2u71k9uI
7amRHXsVoTD/d5iRxx2ajXSau0PYd2sl0HyVfR52R3fFti6O2mnUwCqRA42NSrny3ulm91TmU/Et
b7gWcEcsCpHoau6eBtcpxLGaIbnMtPmbO6R4to7xjzuc1nawvmE+WGGP0fI3TKi9l1zzk5kf6j5Y
frfz5iCpDbGHbrIauAbNoYleQ3LI8lRPOrix7HroEifz/DpB83P85dWZ9OKtNYviWOkxUJyyPPoN
ibvHQpbbxIi3hmiZKGCABWauJVagzKDV76n0543comjoRTfS1bEFrGBMrLzPZWwtdfRQ5AWiKab2
1kRLzK1i1+mqz7Ocil9Nay9zmgUq1HS1Df8xd8yG8+8Zbs3ESXokGKiaAlAisIqO7xy7Uz08bKE9
DYkmZX6XGdDhjgN3/2ny1yxKV5WRHLdEIpteoZ5C4NQlyrdQ9Yi6vp/1n2y3sTdAOLn40Ostkoe6
AQAb4yYVPrToDcxpsGbsycYe1+FWwFb75dRG/VYYNYY6nnLVkuRh2IpkqaJ5TbXYby2mGPpxzZvS
v63sqnyNVBX2FQN2feA5vH5+K3CQ0De6geR/5JYw34Y4wq8kBZY+NJNqozeU8NUj9hbUvr3bBSqt
PQ3UTRs7XIJ4o7mRt1y2B7M05Ri3uUnYwbGtCBDEkWZ5bxh528Rj38g2WSBbEB/nteWIctv/qrex
eotcGtW/5RZ4xuJKstm321ivPyNrym8Gv/Yizsu4fmh83bwqtDN+ME1FGERyn/lD3Q1dFjc2N2yC
n4RaYuWaBH9DCGRSwgDcgd8v/hcZVpwwc+udu6xS4cgT0PqMs55LObHk0uKfZxRzE+d247+mlivX
OEDAtk3dypnMwyYa207WouNe7J3V81JAOsCIJOoMNkckCh8AAeHMEWRFJmJj0VnN9iuM+wFRChW3
3TDzh+UcPTSSuR1xJsBVOFuiZbmZR2aGzM8kiVeFa8Cv1vamEmY+SSxwSoVRqRxs9kqmJ/ET/9s1
Qyq5sN4r1eZPhjdFn4PBJMjnkjt9qrB5ulmKIuuPPS6ZSBP5ttXToW6NBheb1TfY8LXBCMWvm89z
ZM4tnTsx3eL7WtS3ci2dD6qfpEP9YZVO3PY2mMZo6q36aHaGC6DbA6ORMtVA/NBc6uzBDXdL5cJl
UgwWyUPqkgpLYtap7WI5FoxqRjTIDGSgV+hlU2z4nvg+2fXW39ZuYbxTykSkaACo/mTtAJHE6xFQ
iysf+HgMOsK+rZWxMr9DARbrsXWZ3kdl25mJGMP562Ba+X2Bl4xORO/I7pY62aoSKBVEEoNiR5Ae
KvdN72Y1s8GwsO4WbVjLjQJ2N8QyXKYPyKR4/GrTkxh9ad/8Ktqqulv8bBFJHSBWmoxdu37qAO2N
cWEN/oIRsLOuSTH18xgjA5O1OI4vojhYE4l4EtVUNilb1aoTRkn9j0K4M2pFURlUMVHGMF9bBkCQ
VxQHgYxtZNMopWZbvevKshlipH/sH9DOPVKQqEasOuhadViqmk3mYtSyxAh+dG9zII1NjPJA9t2Z
rPHj1qp+TVeSj5r3tFcCvVpVn85ajDTOw1X0ccbQEvRN15Xvh2qLHiAsEP83X/fLcSBNcuOqi/If
Y+dk3xh7Wirxws6cEz9zW5ZFRvhNwxzpZ+96ZNiF6b9TCAb2cW304k3emgxgde2t3zAUQhk+suBB
J27TDkuqyby+u57Vf9oVxozjQj7y2dis6TeqfUrAIZ3C/ZJWeowF2cs3JWcezx70THcZHsCbjHnM
crQNWf6gRFt/y1YWAwMByRZ1VdsLqom5W+KqcLmEs9XjBy+LhWiLpMZQAy2mzBlfg2jw3ETUrfyB
eVT/w80jooZ0EXiLu2LYynSsDPezO1GbJe4aLJ8paLnIuLDASYZcz/ciV26ZaKuci5Q0r93fj0JS
ZNyk/uqtftfG2PdQW3r25nyFKErmY5TzuKbCi2QPf2luPpdZufz0JgWUo1KUTjHgFOOBjN2jfJ06
md3MnbKWeJrGlc8sva48YDQ/QF4AZzkSFVf9RZWI0MVj0JtGQoCv7jLMULhteqG/G0tevmrsdage
awsoUGMo/2MBUVwc20VHkBGaNnJeIYBetmk4qPwmzPpRpOSdLQAWS8/tjZqRZ4jXXjs5eXbW1MBO
7InKWbk2x1qtMjEzf28Yq5wwjjNL/wvT3FDEi95KakB6f/KwB+2vm+GuY+wDDRIpd3T2Zu2c8rfv
j26VeoMh3822WdbpvqlfNXipkLh3vtkl8ApsLB2qgEbbMIKeW8ge34fan/pkWJbVTICEGIQ/Q0w/
RbbBSYuMrfFiitz1tq6izopJrfqnPNThmgQVChSx0ffGN0nQ+J6tfvNVOPmG6rKMJu5+r/GoiH2y
LstdrZDrrzWipJLt8EnLwCux1Vn74Ejc1+8rsym/AZPpHtFfUl97f7OCm3W2ujGJEIPP48HXLRFD
1VOTFJsKuP4VcOBYUeFQHIvC/TZN/fjGKVk3LnEE+bm2Qkmq7m3J0BGoHEINsdpLzG5d3kr+7J0s
jci48ZWlv2RKRe+yeayiNDMAXnESup7I7NLAj/9QhOICWMNprrKtSAw5OcDBws2z02WpyydB7nsT
qTD6umy+yz0e1ZXHfYdMfdy2WfQLzZ9OxCSDfX+I+syVR3QRwipxwoILVWeL+kTWaN0v6KdPsdt6
Fm7sgTUMx8bswm9rVumv7mKPd561a9Rh3ap/cl2zV8LRY8FITTW3JIjBPLZoAfwctRc+TMHWbQni
seV38qPIjXVo1HeQMsaALsUE4oB+QJedinajjzR05rbcVNFS0bI3K6KHv/VBREHrqJuKyny97fEY
MyDFe4Z1KAY5vAa3onVSjmHZEJg6WlC1kfP1q27qZTzYtSScOXoJXxntYj5NRT89QPkmGdpcVdyT
NFOu6ULmNSiJYcaQerZp2JWb4ZAXgvSTcdGiv39Qnp0/mviG3Na23bxbtmEwMLPAdibOrHBt0iUr
gjbewnmpEYgIwzIpCs3pmKBU0C6bbX0I3UJ+32Yr+moaY1/huxdZDGS7LZriOdR2HrchTfJkmlrn
g2POzddqjFZMTvtwWWg+D615om6cFjLWpS8T3O1MKyloLOexFyK7mrst9YY/d8Ub04hkl5DR/R9H
Z7YcJ5KF4Scign25ZakqlVbLkiX7hnDbFiRbAplAwtPPV3MzFx0T3aUqyDznX2vrhDERtgMfZPDa
1KEz5J27kKXrAXDtqe+EBJ40kZF/w26lpq9ao4O7PonVj7Yx5etmvLLMIRncf4q/5qlNXPyEkdPF
34zQhs/YNzc3shv9KpFk9WnbsJSlqgTUTv05qX5r4hyrrJfTyA1T1fFUjGzt/1xvi+ucGHHJtaJX
70iD0cMWKhEWP5Vez506AdCok3Nz2F31Ma3PVtf0NXpAnbyM4bxwQFv2AbARzZ7OLdDWoTgCafEw
wHg7qd0f7lUuMvT5wGX4SZYLbra4W/tvlu/Uj9SDmBBEz8iPaF+Un9mhMG9b41Z8X9UeXq1ZWtEV
+XHsQCwtlSHktorCKz3m5mskm43aB/RzX6O/A8tUvk2cdY8chXlFd8vfMdiWOd116z4wme3Lub9Z
/dJEgPFkZhjN88wY+2tIwoWcGsj494S6uJqFXDWSPMgl/kVvXfe20q3AVWGISUUHGbOLtYdcX5JE
NjWbtnSdwu+PPsRSFdnfIQSt+W7Q7NZpUrrhUxeU3pWg4cRN47Vafpkq6P9jgnO/vH6HC6jpEaac
bvQI8hnLqK2Z2A5nPpeDsO/xkI4zwupSmjzeqvG38JY9hkJLKkWIQxKqQh/V/GMFa3MZ3qt2LJgF
gBaj5RAERvf19NXZk63ggMr+zzpXHJ8dmG2cb7G0ePMO07+o1qm/UOiwY7vTsr4djjLPu19vP3k+
vNeQErr/alDONjUKdSjRmOX0qycv4rGqZOWej3atfu9MjHE2Nzs8YBKxjKVH68qPaluHn0fr2J/r
4IzfZ7KCPq1ezeF5Qz/4jF8/+i1EVY7EIu5tk08gcEN+WI45o0tDVciQ6f47UIH/VIQYfXaD6U1G
1BGLK5Oq+7ffwflzkqRCnrmFl2SJvZbgPNtp30K/JD6vdUtEJT73v50mRDMn6d53yZwFtjHmnMwg
LIwtUv+AuHa/NVEivy9BLe+dSUTtRfe2Xect2SB+tnGZmFTXnk0LiktPYrpvfvVWWtNewcO5zceW
1BbHptmocJByDv4NVrQDp0L5fB5iIXGz7sToA2239ljA+WzXMdxMhOoh0j+cyq0nDrXKi84DEdJx
ynOJ5Jm/jqiBfbEfOIg43kQpS5jX0Vm/kBJyqth7TX8k5JK0TnxfN7aPx/xtHyPDvqDZcu680WxB
ukt4xHRMWhOnjB7rrwnXwJBie4nB4hpm2bSDFRjSaRQ+xSaaEybtEWALKJOFB8ur3O6fAmAAz3Zs
xJiz8oaTj7bQyXxN6Xq+1zN2XGwiHI2T1bESHyOpKmkAULjnEvS0QkrSdS9LO1FZXW99KLlzZZJk
VTPN180l3o2P2KxN3lNg/thNfRJmlDXZP0ozh18K+uL7UK3MGLrl+VxQ+s7ghIH0OZ6UldDX1w0f
riasPDUiEu/r4q3eO0Uu/uuElGwcTvEI6f0BZ63+LZNrccareKEZ9ay464IzfQDjY+smC/vM1M8P
jkDPcSGAb+2LfZXlr4Wz447J0PSnZkRDkXWhln99UTbkppddPJPfGgI9U3WXsDrLdXmf1FaDsnJm
1+c10stjojVecFrg16962m4bGwvit2Bvx5ddONFA0sHsbQz/Tf+4jY770q7GFsWEQUuksVT7V9OH
3r2so/0tGJ32o+cpDUg6nraX3Xjzb9lM4Y8Boh0ETYSsm4PXLO8dcmv5ENGbM7MRdRtr5eQyPK+9
0wAJrWvALsFBKqanEXR1di6djL21BYQJ9sAD2rd3qW3UTJHbh4AFs6oKWIEhYsppdiZ3G2FwW9Sz
U7JzOZ64jvT/8Y8HatRSKzaOnc+cr++N1XovMcgp4wZSnH8bIUAfS6usz5nP4qQDGf47vJBysCey
rf+NtOdDr7AiexmKg+aqwbTGvFbjDQfklHkiWLaTuLDcbSqako8Dq2HCK9aIwT/ZNQahv52DWzn1
Ib81qXPlyiSTMFCSyMVGz+GADE2T4VaGonwKjG+bbN375PuwTWa6uET17ue1J+X1Bi7Y48XdWOKK
wO3NWnTeUH0MFjpZ4IsZSIcaxTrMbGJfm7ze60Pf22HVlIXxjijJhyGMdSrUGG25RIoRM5bo4RXH
xt5AzO8TUuxo44tok3n7DhAhVdYknR3/re0ugBWM69m+qsU5gjTi9qwzNXqMZzouu5aXiTH9DDFE
GYJaWBymcJz6fOr7aQc/xbpReM5gswCKyiaNK9kReJyoizXOC204K9JN7rgPdy9jwP8huKU6jr7X
20XYN+bHGi06yTcv0jiYQ6is1Ed8cTzz801upkMYt1yv8XjPpd1/rvPmXZKmm/603GD1ZUWZ257i
be+bUzhNyXO/qr7NeVmAEBo3mmrWjLBNCungFk3FEjAgCgD28XS7Hp27ahMyemxYFP6UnU953bR6
P6Wud5k3nTMMqSGdRWZJh1eF1LnD+QoGn8kmBQ7T4dmJRle/7IFYjk9AD6MeDyDwsPAZY+q07Lbq
Hy6+aj87UHf9fU/lESvBUkf9D0kGqXtyJqIwckBBf7pDWtxUpzWaa/nk72Np0mo7ouFuA06f2UR9
msJ5LxiCQaPFfu09XzmfHFtsNMmIC0GkYpuXMO0Ed/CTsTsRvFgJwSdeaiW70QXm0e6NqaoM72zT
y/lZujeBWBsHu5v3tjz+SgEU+Hu5mTfPmgdN88rbEHe1sJ3C48hrClHh98tWTWU6p+7QO6cprhZ2
U54fqFRnI8RNEB2s+X/K0r+SRhXq++Q2dL/TGxKbP01nLYo3mMMnbVkf+b6UUOaJ7NWFo03azUxW
b+d5j5Exobiy7fZthj2iAUjftprk0JIbP/wjw2BMzkD5fZV1sYIfqYMqWQu4ieRHvScWWsDpcP94
u6/Ma1eGaink1rYJHckrI6qaYHKz3pHCPW/jPm2PBMxaztlqBKSeRZuKPHHOTV/Gs2abXuiS2AYN
F3rqDmf7O1YNOEhb7mZjeEmcr5V/+foABDe1Jw8QU79HNWfQeT8Glke+H+dZ2rjPshGHAhMuMTxe
5hAvoh9caxCXZVwp2COuZ3lwaFWc/3KxxFsG8zQ4L1Y5xV5Wx2NivfgMcCNhDceyPiXlFkNR8v5v
3xy5zNsjWHXkfzoEgkSFMsqHaZG7u12bPd70I++AozO2zJGcTs0LkfsSl3y6riqw/zjw3HMeC6D5
O2/ruvEOWJd0AfT3XCIaP4Li3OKyuMyBHus8CMWmzu6CnCjFubK7bx3wkEr7drMBd2yg9GzapRke
h0hxF3TssSrf5gGBuiG7pk87kqC7FKGEfW87awPoJLx5z9zRTzSrEQGp1wTg7e8x7nDMaNOVLlhc
S+9UTSVJgBXnxfowJBPPERT3YXLN6CO/NzfzBHeVIBbHLGaxckmldMvHXMomKdAEhCYrpV5/ue2x
+lmCMfpIeeB0eKm6qNEn1R4hW0RCX33hDuugs9mnuzZXNBTuRUnCnJvX2p/2jzbuXRuy0l/Ct0CN
TnRN4FZZEsk1zDxr4IPTfKff58mUOFyoqZbZisnUZIpu5yMX3bpSfqt3rc31luu95+bwRVPgqnH5
s8IDP01tzZt8SrYheOVfzgUp+eN+KL0pJz/0khBvAa//l01KPRGCVO0XSL76wy9v1xHN4rH9YNfG
3k5jsjFZBBvzJoydxZhXh1U/XptKcy+2tXWEOQqQA/ZbR964Z8Cok3elw8j/7rPeor5rNAF3KWBl
O7A2lMvxQ+721KcUL8Yl9MIA8yuTpSxP9mr74ztEhOKHWZu+ugfIQAWghNZgzPBbYdGZGiEiujMF
lV11zvoDGL6uTocpSRvFKRFO+Uj3DzrvINbmaVgi6zFAXhHfASeEY2qNtnDuA7CP92UtA8DSGkEY
HKqyOMHmZACa81ufhqQI5WHW7R7R+MrtRxA6py/rk46qsE8bwTZ5HY+ATGBaAZ1XkFlWjL6bydbT
yQCS2s+l+lX7jjxyuR2izPrwGBVVedIXeTOg3/k59j2Trwc91aSR1w3dZZZC2c9Ji4fy1K99bD/a
5N1xgq9ABnCa8CRMPVgDvKBghCDUpyu3UJ95GA9q2GeFtaduOkBeB+Wv9eSVyM+/BbdEjo9W13UN
GbzC1hZjU7L3+iivg+9jKOw1X1YChv82uownyALO0Y75HPwGcNbmQZ9slrCzPwNZPh2u04jcQvjq
FTrYEn0ZKl8tpwR9YP19mc3MOIErbjgZiyTxsVt3edloY37ryaO+n6m4nnNX6ANWEZ1H7tVOMDxE
XiPHO265HqWhEUAkQiuIwll4K+31nug/wbvKMBNTXNbUwgTLV3/oUBAQ0C3+3VjNhDKtWEH+jqOj
njfIr0+87eb/uIkNEaD17p2Aii2XmiHggTeK2+Kd6jY/mnJ3bKySLCFGYkMIMqQX6gLvNAxEB76R
XYNkPaKL8F+zKHNcBw7BrbA2EaMC4cgjB3+Ettl43dxX9BdS2lnfAn//k93WNWccp22fzfDYUe4O
UbieJh+aHluZsZZJptHRtNR/2/a6jo8VseIrccVANA9oXsV6Chs5/dIz2igwqkWALCb2QHwG0Z4l
J2JFHbtyDwz63XrMH2wT/fo8B0n9gKt4rs71vK/eSQISgxKsLbytSg5nQGYzeCUFdm1L8/imY9Q9
4QwoqCbbj9IAV1qfGsvbHgWcfXIWG4dJ5igowyzojbtTrjWzzS2WEstpaKfxrBFbVZlHUVX94EKa
9Xm54Bi+xARkocLdh3bPqVpexky6u3PkugrkksExcGNzzQsPXttfrGwPourRUDdEkPqwxSB7SVs/
aSScKInqJeAPE85RhMLR3nlPhvlnM8zV04prGS2M4HM7BAL3p4M96kddT+HTzucesqSMF7bvSsiP
zXTub0IQ2lc/6MZfVen0KC/Wwz9ebsqb+NHxVkBXtEuKEBtA75E6v1ge6UaC7C/RBmOdejruFBCI
RTVdpcLkOB/GGv45ghf71JlSDyd6EIPgzMuo48Kto7U7kRyBSErLfR/PrhW25hyiKFCZElUUnDAE
qfJtXViW89n3bxfCoO0P/mXO/KAZWJ3fdM4mwVlKy3FzWW9HfRrjUCWnvaHM5HUpV/HuNz6vrpBz
+bONEwWCYXzvF3QPOq6G2LDvegcwLEy1Bb/mCgtJOrHgwRUztPDKczD9UGBudVbW8/S1Ufvb5wJu
6AlEsEVWE+rohWiAGXFDHKzNCXbd8Ca5dWmnticFeiO52ANhgVUIMt7bw3stTfLe7OH4hWrY7x79
3RaIl3ucD+4quz6LZA3GFthixNM28cm+62CS9QXpFt2GZgW5fluiG2nBpL18C7dp/89Bi9MTNhmz
s8aWnP5C0DXigVJELvwyDJV/7+1aqc8NvWR0Kunl8s9zzflydS0g3nN1KG/JJ+WtaGbcrceCWrLY
NEBK5m4Rkf5ONC+PqGWF468eL9t/G8rrb1ZCknM2VITM8EbSJn1pDHEBeT2ttIyMR2n7N3WWR2sp
mtjhXI7r+nrotWefnkdCYTQMfZK78Q53VFmdBq6rBV0B48h6i5hj29UFIdOy5dY62S9YjEDLZD3N
5Iqy79annnXwn1xjAzm1R5DRc8Wj96cdzFylnmsOFxRzNdMdoj++BAaJMVVUhPQnr9ZOnYdG+z/Z
L5AMAKLt/Y9F6o0bfFm5kyiihdVO8YZI8pFHV9XFAgjbPLayET/qre3afJKJYxdttMzyM5rKIeRH
82BRPFpy9cV2tL+RLNTb/+lyQ7iDGD84kFRt639KWwdpCpNY9AWlEJUJURDQph5vtPHkkdsGzzbz
8Pa3o4fYTxcPei7bbIWDuBusWqLwmkNxqv2GbNmEzD3S+bxx/LG5JF2f5m2mQZczqfUK/reDN2GF
G+B1HJ5nNfV6w48qjk+nbsrhTMIv2WfI9nxdlDyowL4o7d+brrKjxyksK7QKlXaqwtQaDN1OrPC6
W8sIWFRHUweHM98mVEIxg4wqOAQjFcZzwNXKLlEkQcAMd0NHJUy+DnFlcrRvdY3MZATGWsdK0547
xqCDjoysH/vQs0nxdf20rZhi3WXERgazD/2bm7WGJkJraSOC4ISm6LPiV86PpYvmi4Bc/30oAXwW
gR2vzHFVy6Ah6ultXUWy3pnaOP9CVYdlMYN/f2sOhciIq7LGWTFG4Y2e7JcCW3aIpcTUfg6fGLxN
yGnCAktD+Y8sQrQ5txCdlyN0++aclL0dXTk+1zZn3PZcrohxYiMODhsNEft8faoYG+NzwA//ZfN9
Tcy3OhLnDqFy91vNJOWnjBxw0qmIBvcCLVBdccZbyx2m0qS96WCOMQt7w37vAkFOrzIETU/dIQbk
U03smHvOzWbLgmSMi/jmHUs1jIJzCQhu7c8sRjVuv6qtuyvK5dYgygwUxvQIpO3EEz60jw4C0543
EJSjwLBfXod5nx9rzc9/OsLF/g55tr4msZf8cgcX1rtW3I42+LTNw4NQ0f4Sc2K1qYbYrHOIIMc7
tYmB3ACF71CEGYDwZRLza7T59pbTmmOwdC7DGKca4dyGcFltbgHq3kL6OcJFPw5GL+5bOk1m7HKO
riDywbU+o8GT1oPwGATyZIIGzny7Ja7OrV3r+IZmA+RNT2US5ltnB48dGrD6dZdkGzX0WPdqyVCl
iMdOG2d49o5thuRTe52cPUuIW5K+cl5tfJiE81nCNd+mRFaYh+1R/zNSN9u9AQOWz4wk+y3TIC6Z
hwdb2meoV8YRP9ST+wIyJXVhsUmPnK5x8yHV1vqpV7rB/HaA/zJOtRXYMEO4sT6cabLWh71zYOcO
zCXBE/BXt55oEwj8d0t2h5cj6zJAx6Hw4tuWsuHdQLRU54rBVqTt1miLr2lMXhoWNOBriFH7gqA5
+emh/m5OevF5bpKkM0gZPW//s6zJzh3YTlDPFUoaHqpSV1/WOCfrK9JxiFcfWnV+8et4R0UKWLS9
HN6y/kJQ285IWlHupdN6hP3Z14ihikonliLVeVcqkyZaX46lcVcG2VL+1AxCFf4Taf3cR4thsQtc
XE2J16/bW4wPRP8JAYWRkvubxhwjj9F8PygOsV80gBGSCXfx/ekitpULqkIR982Ndt8HBwmSj8Hp
7N9TMkc/PJT6y23Pm372Vdck392yQTzuHn2TPGz2WHUv5vBuiFUs4unsIrtF4+txW2WjC9n77RAg
Sw/zPE3JgzNG8Au+XtvvAT7T8MnSi9ucmYBKt3BbiBSaipLVAueyypnNNqyEeWgC8KhiW8L1T8JV
u2aqHkeOaiXtgSLYiVW/dBwF9k/+23ODJrFPQzEuyC8GNuGXHQBJ5mR9DWXKpNHT3Toe3Zoii51J
x6SSDuze3NIM2LtWppbxoPd4Zhi7NdQdpc6ieZdAYdJdvKzieye6apk2yXQRxmNmc+DeRlh8g7nc
4b4B9tFQXktewSTbBRhm1k59LJlfxmnIiEHmE8bJaM9fh2k8t77po5e9mBM3cDMHWPynaLduS/GA
em6xRHXkP6pZ8jv6ivDmR3ItkFCPiTuqtw6M9jjtdJTcnsYEUA5nRtNlR6iG7uQjVdmRYrLdNCR5
oInivuYSXMPg0xkBmjImXac/t5Ya5/ttbcWbM4+9ylbV7Fa+GFS6MLIemmUf/Pr5oIHDOlF23nvF
MFbVeN2cqanv/XhcmVS9FY0mXw3z5yC2/WkgNIGIr6mTpKuaRjYsnWpQjN7JfsUP0nSfOJ6jC4mh
y+vk1ciHzDSOv7cg6r7gIuM32mmAxBe3RH5PAeqjawftc4fz+WUbpJ4LA1OBwnPZ3deOQRjOG7r7
1V+5hOA0iUBiNtpmnZWdi/zZXtR62gblJQ/AlE6UL3GtfvE2TFylQABQ485Gq4NkCv3Zx+uKWWKf
kcPtVRB/VSZxq6IRqjUZwjg1XpJ68r56C3lrEXaIKlgk6dwjOndqxhA+ujX/LVgAPozijrhx2qE6
+cfU2s/OzjmfQWO4850nlvI4t0jWf6KSwgTh7n385tB8PD+PiPQ0kFXkbOAscSmfl3jnkFbxSozd
auLgdy3aJjoDdcCWyUqJqxftCaYGEuy7C5e6RnoaVXYRBdHcF2haEc8pPJj3B5PljtKOgMFr7yTO
N6mVvJSDRNDkTiV/1C62kkFG2v41jnpOWW+W6ufaW659iuqG8529nUOWD8mS1IounH47XCjvpg7V
nNXE43iFHdRefOkFA36BG8ofmXKGgGyospIRvpcRZVkTbv0f08XLx75b03K1Inu7a3W1+q+xPuLd
h1gWx1973LD1+IMLFbCRJfZzRp0f3B8cXDkC82bAlTtOyelYAvYvsFtT9yfHMo7AwrAtL7VlDX9J
/GAf3m17/iVF18gTUi30ys26Au3LYZQB8/lgf1Cdpuo3fDjbOxsKnjoT70m+H9ybqCY8G3fNzD28
M6r/R9XhZnJLLhxkFGQjz7K9GPlzz4r51KC5fCdUALrNn+rpT4RWTadxm4z3kSdp0Y7LBTBHHa24
B/rg+SHx1qgsrt3gF8XhzY9dxCJKFYRJnc47Mg+81+JYU7+rBTqsG3n4ENM9YwqnVMyVkXZQimO6
RsqxeZYLgqJ20r80SRpv/tFX8BboJP5EC27nu2jdDnzU9hHOp8hFKJ6VtvGms8eYVt54/URkK0RG
MVk10xcJ9vKP4EWsr3rAtgaY6Lpdbm0eB+xiSX/mYmakfeh7KA2U/BPaEhSFCOgHl4Wg6FRsqWJM
KvNEctIW/nfwTZKzwsRo34+R3+OSahZ3PdUiWbwi3Ly9vXSR8Se+r4Azojs6jeNnrY3IWWvIr08N
g6Si8wQuBJB+lL/I3sL0xU/hiRxu9CY4Gu3kP3tEeZWiHO/E02GrbiqsMEbbxUTi+3y5/sDZPExr
uZxmzDLqEluA7lC5B6rZWTtgzArtq8ppFJEJipsdia9g/Ma4V1EjVpDo7SJtqfVTG23jYxRpVeVR
ravoIfR25z/PkF0Ms7pu/hlgyexnJZJt/N2qSLmZWNHIX29qsTGnFgMMBIgvXvPQqnB5MVrE8UU5
W9M8HpMj/7Ac76+cZ60446QRj5YKl/G8mUoE94jEkzfiqcSfQS87IWeonH1kwcNM/ZccRM1KSYR3
2kcrVzOqqkGwlSA7zTAbYEeCvq0AmSRr4onENOr8JuFxNSPECw5KtVftv2CscsSpdHXzQAzzoQvF
qNs+KTaM07B45G4l1jRzWlKB+EWJj99cER6un4lfiiefTcPkyBH1vyq0o8/Rw3b1FCfbLC/HbOtv
UWe89qcNAnG8H9W69ZdY75XmGcVFkg/RtCaMCG2k7poq4m7h8HPejUPqbdb5Haccwz7HLjfgQq4o
W5MijdYZ/LO1Lb6V41UYXgGwxZe0VuvPiIyPvW6BTUQ6uPS/rX5gQowcugsucEahKIK6axmfGlMX
NKveKK/YEwiUmGYfZhCFIZ9sZLp4273WL1onsgJQ+yP6bzA15J2z4hRiepnaIzcDLtOiiwR6wpUY
Nu8SWihIzs1yuD+jBUVV7iDM7s52GJX/hRsfdV7KhcQj+LhnXCNIrRaDLOaWhoOWR/fDru8CsO9T
G+5mQvHAs9RjiBvmj7pZLRea55ZAOHvBZs4T2OfEodDHv/EQe9+QV7j/caqv4U1L1VYnwMap/u7U
9jKi7eeO1t/qdpMwOKhMy6Lpzb5x/QSivThu5TJnhzvLJTL3QeYW8PinnGp/OXs7qxacViX7x9ql
RAVvXymXF7sORpWv074+tGs7oDdFHMnq5MEEPmK8kDayWHFA/vfeSLOkr8ViLpYDvJ2CsDoXd+xC
G52Xwd2DaUM1OYFAw33QDJP/TOdEPZ9C6wbDqDURL3yg4Rc6Y76f9IAnY17bnRpIgabl8btXGkiP
5Vg1Ml8i7XHFbHJX1yaSSV8kNgq1Fr8dWnzCyuMzZ5y9XqwaASviiERxOgKWvyFQ35mfg8mtHqt5
GfTTlhzHgg8yOlAv2NghoC40nhe1YLU/g+mX0SsfagC/xbpTZltpe++lhNjNRkew7kZ1nZSI8QYO
46RGMrjbC7bzFfnAQ+laQXQaMD3cty0P/bfIJjnpwp6OQJ8dCxFdODlW+dm1ZgEPHeT2FSBEOO5Y
u2ZztqB5vStyeQbNcGi9E1L3jgepEe3jIp0NdSoa+TfcU6i/eE5l98rwmfxB8tjiG46qZcqwdLls
rASE1m/hVFe/0RlF+2kkyjNgk6CbD8eWH7mnqf//2klSnsd7B+b+x93GeUvR0zaPYESzuNL00K/k
cbXqy7g1KDdgELr/idBAHqBp4NcWDO7HyQ6W8bhKXuUq73whXkTVNzg0Il7lH9zOA14AlAHVY41a
Or4iLBdevrTYURFLQuPm5a6n+77zmjIDwYs/JkKn2jPeQSaZpW+b8S6anba+Oq6QtGtSDIFBB4qJ
9Eyqz8FmS3jvbO58NX5ssuUtc92GUEvi0qhBCAZb6wK0O+6eEeqSth+aHXfK7o7VM9Vxklt37UwB
CeCXRd9sQNyj5cXv9KpLFCnTvpWPvGRILG7L3He78p3l0h0xk0sZxRwRYYBRKcTsG+fKUVz9iTfK
8GExEbaDCBiAw9fZosetDY9PMQfo5RSgfJL1XgnrlrQ2O43brPtLz3+HbwWnguAFHtlEWjcaRGYj
HwgKj+aNreg9fIHF4PggFLIC10uXGaVVFlau356R47TxyRVx75+NBVlKJtcwn+1YIK+d1O6Jix+W
wj+tovZu+rGgedZ6KyUatzYcn49+FsM33l8Z3pWOtZk7jBTAxZ2/PNcRTtpMjvWKYJQvkVmc+CrX
Hp3lkYQgE1+TcR6eqh1D+12ykzqC/KU92CHEHqN+KZuvA6frfAe9yfoEJJUI+6W3gnhMiVhrfZ62
5ujyXteBzGdo1P9UD5VfRMqSczZFYEiMWEf1TeELML8n7cGRCSa2tigRh4TncYXtuozrHDE5Uo/w
5XFF4vGI6GfK7dBthvO6+Ov2oh3Zhpj7uv1HtJHjz38i7GMMC958H0tT2Wdbo3tNl6OCniDygYN9
qPArgkNN3Dx9ixQmNW3o8EHLBt4DcK5Drmxb4d+kjqo5q1xTiyye98kpeiKt70zC8ZmhtiTmNDjc
cOb+MrN6V2t1hPBUtCtJhiZG67la9nfVlvG3CorHYXRA0p/bvqbT20GYhN5Z1tieB+KbcXV0gdrS
oIym31Ah0PbJkHjssH6N1JAvR4BZMBe2F8TkTlu4XnQA1YSLL2DBMBUXxOdU0cmZAf/vdqQ0gFYD
8lNGsNZWgIHI6/Ip2oSVNa3ibitJfvTvzIGg/BKYPv4L54AZCzioqQrPTMYrDtnv77zF0ImYMfc0
dnbpnL2BLFoCFVb/bUJ/KB9ksu36Wk3B+oMX/NbQty5V0SdS/vW0t38h1xU4yCZrRxMWMzyHC4pP
Lo0Y/9PYgLfbidQw3pjqkrNl1DFnpirLo5g9j/2Jx/1FopH6gkRPcjSANy8SyPT8eezr0fDhQmbh
jXUDa8laTc+QVBPjoUHzcsfkvsXM5fMcp7I8OPW8hIiHDOvNIAtKPAL0LxOnUW5qYuFThtr9Y00C
/d2bHPXT9NF+6YgpEtcJnPo+IintZmLdMN90FKmg443I/wfTKpuHCQ3cp1vP8fA/0s5sR1IkaLMv
9COB4zhwGzu5Z1bWeoNqa/Z95+nnUCPNVJKhCNWM+qJbKnV5AL6Ym312PkLLwiiRYbNxM+XtatzD
tPLJaGK3Yp+cQXOS3WSGtAa5A+SN0EHscCwR+oF00CoHRYIT5E8YhVVfwd2GL9GUaF+NLqewk9mc
JnewsVJzT6Kyt7YI3507Ox5pJMFxRyKE0jH1MxMbgUTmi+G0FEEp7SG6J6+Owu6+kWP5Q8f+eNh3
owREAFCBnnHbKQJ1HPHvcMkIIjl6aSflcsHj7NlwWXI/NWjxIvpm/E6BGfKtVws1c0yJRoyvdjZX
n5VMsJ0yjSL83rLrjfuU/POPSkPxtUFkHIxHqPT6d6YE5FCuKTr3InsYHwFMyIWYN1sSH5E6SfaN
2zXNEz4vNaJqczZ+qmrOuY1Qh8t3hQ1NexfMdvkhgv5j7quyC54iEFK/OMxttdO6dBJcpA0TZW2e
pj9yKnUjEvTK5l4zDxKVnZlQ0qr7AjnRbBLMzyU9q2hjncQ62YLL2TZEd0/ySMBg3qgaPsVWGCEV
DTkGLoyKCJxRS4GmOyZB0fsc84P6ghP7QH+LmVmPgR1wFzJi1/zS+7YQx66wx+c4SoP0ViFc+U/Z
ffSl0UrWcsba+pMinbsdxLvM3oJGCj/ZRRH3pyqa6dewA9s9aa4phgf6w/D56t2xQ08pInO6cRSq
U4LHnmxIkeBhuknaUX2dhhGZwNi5rX9MKEvfGjTtRYcS9xSd0KhZ0sY0RMrjrM3TXVe1Q+cJWvDc
nUq4tNJxOLj2LVXSJmMRVvwKrStIRNOnGSfUQGFK7CyjjcuHPPBBXDB79Y8Ju0V+RLKF15NmJlPz
kqgufkqaaf5p0O3gjQZdlUudHEP6ti+qANf4yZppTnJIWLu+csVWlkQBXq4qqSNF0WDOyShMgqMF
m4GivCWLYDdK4ssjGfnQ+DY24/BayF5rDjQ1qvu5DbL6qEBCfI06bhakV8vsBUFnPmwGixfHNIBU
sOXEhLYx+Gp+KdLOmjYkEibUu7UGhy0wFGqWTpu48nDbn4JTQI5yL/SRCn8cZYYkcOmrX61wuCS0
SAvaTTuoUXLbmf3nrMtM7WDSQPBTT1NTeXIQ5u9uLq2M1IrSn/w5yZDcF073ZbGQRixC4z+hgsxd
62ZGaInVO9SQxxx2FVJmikndzVT21nyg2Tx/ckiAc2pAIP0+0EBP0tyxmu+uykLN60ivfajoT4g3
tERHDy0q4pgaUCmfDFLhzLLJpBYgpiLy7+k/jOjzTGr3sTHSdDzSl4kJr1gqMihoqg+a0ZKY0nPh
hnurTSuWj1a33aM7BGOwn4YUK7EG8ntxYnsi4nIzA0NfpmOKddDoJCnzyYYlEuVoR8KA6hg7UeuY
x1JIC/3OnwxRtnSGktvgmNpO9HffWsXYM+MyVEwETiGVGBguHdJAg5rVj6QO3ceY4w06DAfJN0V7
V30ThX4g9tpok38gITGYexvGSLSj9dZ+Ef5sIHk3yzDDrqK2n9qwYpdvOoI8LavojgWJg26PxAUF
uQ31hMDczYlfkl8TpX3QqUuhccpD09p21F7IP+p68UKQRiA3FLpBq1vDNnWcLXN6TA320E0/UUYb
rDhaQuiafPPcq5jMWBGF22hEB7zpfcyUbs1ST5ulHYVQ8gd3GtuGCGKJR94zZ4ll6TiG0U8/PUt4
XJ/9omqAL4QmOvw5Ygc5QO1q6xudG8xLMNgJbfhWGSERoqGq3xQxcvR70g4kwoKikZ98J/Gf2mD2
73UqNf6tLNRsb2FuaMPedQcj28yToabbMpDw08ZWz/7DfbD8qoWd/2lCPDp7CUSu/yh+RBia5Ugg
NmQVe6jgVUhuzPDd7A48NJuuKfvwBzyj0D4ClcMscZrSSXH9AYvgaXZZPfphZZCBV1y89lZNqY/P
EOb0MVnKN0+2hoiefnw1o2asq5oaROEYO5ln1TbBbNA6URajVIE6JvZ3crYdxGsonfHeSNIuf6Hn
oXua4q5/NrOiYZtG0N6gxg/Hz7Vc7if0j/Q3sBiQjTlJZg+37HG+/oHZSCOFmsy8R7JmWcY+8EmW
0AiKfm3DxXQB7+vtcOs7I1pJS7OgZVK8y7bKCQw92CRYLP2uqLAvkjU6jTck7fuvneGgAOeeUr+E
bYlkHxrObYFKytr7EyU4uE0B/Wi+GUS/gqozxh2ScdAvCzNDbGYkH/7BIu/SAgww3c+WL8JPoNqL
D8kYsXAimbenSRW6ThkmlLc06ARiEzNpQP8T78R7KzGhSkyR7h4LNzbvqMq2OW7cpLkf8y5Fk0Oi
2nptXadvNmVn1iwE5D8+6YSAE1MSPjYPsx9V7iYAVmVtGyNfurgD4pq9FhjxF9XE1XyoKLR0T/zU
8aXmcALMr1UuGVRlme1+pt0APSVnl+J1WVQ4Mzk3n0A+Uf1JU6f82bi9XW+MQDkcFWlH5wYiDjQj
sm5RAgaLOcI2Nv0sOtb6iNIHKA7WHWSDzOZBzG70SqpfWQ9MxBRmqFCdvzcqizON5D+l86BDbU3S
0qqCvZ4MEGH4X/tqD/4YbkFsz6Dw6GcE8s+7peeK9BGJV9AOdryr+6GNDw1I25ALVtg/CNHrC0TA
Ce/n2dScD4Evp9dsWYykJ2JuuWXhqlcdBQh4A6tMboPaSU0IO27zpafoOR4zeuwfMg4E7NRybGED
yk4FR0M3fGtBQ/+GmCDvpJZJ0Ea24zvbQCKivqGTTYfgXBajB53IuqlrLBc3NLagipiJrJiv3POt
bwYJ0c8GCk3CJjRHJDRp37Q/KJGa5b6vewXphgN529Bk5AGi6KsjfxYmm2YYab5JhSr1nUlnUXZw
ZDd9S+2BzPbch26wE9yAs28kZZ09Lb5LSsesiZu53mnmCUFhd9ObPXkkzaks4hLbcr9TPRMpTfhG
uJwP0KHpl0gH8xUSm/5hbET6U2OefG2ysbgPZTAtbSM+O6jlT/lPGvX1pUPZIF3mArH7HWYaZnbU
X9S4mTi/bl1m+nSbyix90pI4sbYzuuB4Y9lIDb5AxgjodsOHmO408Mzk7WduipwzFJt37VgOL2Mc
z+1LQbmOvim3bj9l5CSRhgKi/4LCYnCOyMfMChVQzk6JKaRtbaqKi+dp0Aut+UZhXM+3Yoiq8o68
RnFTEF/NxxpZjNiHeqDR0oCEC0hPNobPxCHimxH4RJ/5jGwEzXaLBm7W46oFp4Pzw6airlSQVjbL
+DjP7kRHWZ4SPJdKd5lzYS4Jk9kAx0PGFY5doGiM8hGZa/JAM00d3w1laiEF0jNEV0lg5qiFYxns
LXLJJSFkv9RBKyiMz1DQaF23jMjJPVQyytyiy/K/Q+AK4qeys+r4gBWGyPe1cAdEmY6oHjBwrqqN
Een8ahpthLgRDvJvVNpOekyNLA1vSJAWxG3YE/WosppJ/9I6pfaL23jO2x0K+3lSmUR6OcW12oCN
7KIPFdKvgxmMU7dPxciNfxZ9gwDW9IsDqrr4yYB0BCqqKMr5IaoqE9tZWm0wgEN9G2QP/4MyUGlt
1A6ecvrwBjxnad/3IvLdzWxPo7H7H+GbtUQUm3mz3+OUZWR5mYPckXm6H6ACjwdU6HrBXzUjSiji
cjqV9ZTb+7TjxJo6PhyNE8lwhe55BiSqCHDAa0J35Y6y/PlfaFyKnxOFnrLzAEbrW8MqTHQh6HcF
98xrcOgFtLkCiQIJIceqQFHyzwokGi+0UDp6Oq8Dk7DzgR7tIyWchwk4zJYMkf1N82fuEy5xIDVt
tGcF0TiNgLF5hb55DhRpm1jHUxaysWVaIUE1pjTpMr3zGntuDx08TDDZUX+8DN08w8BUNnA4R5iL
q4O5wlFqAWnciWuI1/n1Bz5g8NlEYb7UFjWP/AGXqCqlIfvyoMbZtwwA30DPjHnQ2tMkpwVy8Ek6
ekPfG0/IGJyjFIa2lRRkDkRdkIvQ1+yzRs27ckiqDeam7rYcimumvOemFtiu//NDFibpX1ML2lJt
14qX3GcZ9D1kVo5jRLe0i/ZXLFrPfk7kGhhCLWD3d4RXNarUlnXnKerHR9MxrQcFNu4Ks/rsKLa0
eVumibBt9Tl79CmdgULUE7izkp2S1qkYamt/+fudnTR/jbIiY5ttoFBhjZ1X0hTt4VAR7B2qQ58h
ceU3cY2Qkpivv7IeznwqLH90TEwN3cZXePVoGMi7JBpl59nwEPdWObUPXTL4wNto+7v8fGfeIlpQ
VDUKuRK0+hUAvQO2hB4k7jyM6gT9s61yDkglKZ7/6ziC2aCbuN8YoGjXm02Ys50jYmH2xY35UMwC
qeg8BlfmxHuuLqMQRprSpkfyHXEWWCO6cIuZ54NbPDhFJT767qiNN3MUC488oC+uWLMv3//tJoof
FZaS7F02APn1XBdYndjwiBqPEKH7FFpcM7Q4TfZjrgKQygvrP1EF9DdfiCvg2z9GHauxbUwTXAVz
HL9Ve/m2f69oqi40gkWz1/aaMrwEoS/oJam5XIDLXBReb6M79OqOeOxEVUBVXFMM66br6E44JLpb
ca/y6SmmRg+3xUrtKdvSEuFbp5x2WkQEGRxQKq2OG9xktkUVvkTevUlpyc/22EGhkM1gnqAUTGf5
atezWV7ZPt9PTyjXHAwSxYzEu2blPmi4aRFFkZi80EnUK6AodAxzqD9fnpzv19syyjJf2KExR1qt
tzrREklNY6JUBWYg1IaW5sJQeEM5N8fLQ519IFe5jitBKIJlevvNdFpVZyewGQq/7H0iycwu0sEr
q/rcA2FygYOcqaQi0f52FABSbl27EpNBxETbqbFAH8xc6uhZuOY2eGYBkNnUya1y67Gpyr0dCm1z
Tt+iM3oBF6Rik2YDfKhuWJBGAAxFeAdmNfw+uB2yW5FqU3hlY1n+/tUicBjekDYtq9QFVhsY2dQ4
62Q1eqRLNFKIGfXaYkCmR8bhtqr0eKfM4poJ+Zn365ABtHAqY5vBufntQ5d+GcV2W09erEVYeqgh
3dt1N+xNsDf//ikZavFJkDh4YCT5dqhAxUDkE+ZmLMcvUowd3V3UepUpsysjnX2Tf420mjRtpYGQ
6bLJawlCX9BuqYfcLSZaY0TvVVBOqMk66nB5PZwd1KWaaGKkoxNxvH08+uG4QDs0dDSIN36wYoKf
WcnlxcmFcZ8Znfg+UXn9cXnQc59PcuZJXqp09DUvnLa1gKJOMngBPS43VUaPlSbpeCBFXV95qeeG
cpSQaPFcQ0AkfPt8sKe5og7l6A0SKPggK5qPov53Nw7ulZPozJtEPKFblD04C/CgejtSNcki7w01
eHHTt09QRM3DhHnIR0q71Z3jB8gXI/3n5Rd5dkysgug54wxEmfl2zGgio2gs5dEeWXBG1bdJb1MQ
87toBJwEI0AH/zOhJpenywO/P+hNw+A8wI9WV4vBx9uB0cLlCVykikPPCmmfptie4oHxq8i64rcJ
pCS48h3f79sMKHWLcxajD7U2zapZeEMomgqWvdZwZ4QllyVRc+Ubnh+FkJbgWbB3r2aL0eTQHce2
8rJiRD7iItt/dmMlrjzM+0nJw+BF63C0ivefzSB1Knu/rb16gGeGeqeZj4p84rALoRf/d/lTnRlM
Lac3rlwgfS1n9amobk12FYWtB3BHu22xHzyEo589THp5zXBpmeJvzwITBCfRkDIWU4W1M5c7WBYF
Bb/xyrKp2l/wmrlFiW5KHwAUopruKT72NzT5+E84GKXcdA2O+suPe+YTAkFi+XG2Ywa3vpZAgJz9
hJSqZ/lhd6e3HXIX+o0+XR7l3EslWnG5zeEfZK1PPSeaC+ylis4LMxEe/Dn7TudutrclauPLI51Z
acvaxuzb5vIq1s9DcWEIjdGuPRXP+rEbnSAmhw0Mmppz3x1Brrb/bjnNnRAjX50rEEff+kwoC8wU
TNAEnl5r4xOnAVQhNbu3gsbcw+Wn+xNArqYMBzjnDkt60a8uO9xfMTSdfiE6GKBIkt7P7GYxrKup
mNOes6GrQt40Vl38pjV2+I4ZgdizD+qvAsz3lf3szPdkwgiBBYlJ3LY+kVA2j6ISi24BTe8r7FrK
lE7UaKcpQ15/+ZnPfFHXBDjMdoYrEsfg20e27SxVXRR1XoS661YbSuujX3UZDX8NiSIwkHjE7P51
SImAnK1TIlDBSGi1B6DUyfM0ihsPiwlIDpbaU3ttdjrY820+0LF+ebj3a5DhMGHEXEWnjGivIpl5
IN0Vtk7thUbYeQAviqPGs14Z5f03YxTC3sWwTCdXt3qPKbpi6Q9+7UWtOz+A23GOaeAirl5QL5cf
aD0UX0q3Fbk6Th6Fa9bqXNAqCbm/0yig13110xRmg1LVLg6BFf1rwPJnKBa76cAcdN9ZNlKAQUVW
p7qHk0h+Imj5QuPgsHRlBVfe3/orrUda5ulfS88A4JAkbYFBRVgOh6Hz1U5q4Dsuv7r1mbCMQguN
zjXd4Na1vp/08WRwUnSGZxCNQFy11CfTdG2PmN3e960R76FCuvd4pjT7EcbhlcV25iFx6jJZ2wZx
Clextw+ZYJWMdxHISIHo4ibXnO4ULc0Glx9yvaR5SMIhG8ELjY4OiZy3owDzUjJiZ/HyxKI3PaMP
NQLjiY9MhKobO5h/dPZZxvvfMYpgTtKG83a8btaIhnxN9ygM6v02m5P4S13b8OguP9eZec+bIw5y
UMno706CHrXPpOVK0L2Chytd0/EMY6klkUuPDXyDK8Od+VgoT3mBpMNc2sFWh4FVVOjG6T/g2mzR
hFTF8R0f1/YuP5S5vJ2/zxzeHhs91w6h2xjhrTcO0aqYyywqPFZ8436KijwkwSGL5rUqNTRgDu5u
ETmVIDzksplwv6iE4LidoWSiX+3FVgsiA+CJ09nRIXD1+sTcNppt7bgonKs5nHBBYFulLZ163nNR
5622A6ijnma0OqRuUs2UBzUkkfsVMPMEDaUUPfpr+gkERTGMTm5GX0+6LQSZPNzi0qOjHUfxOV05
f899YAenNkOn5mGTsHg7kcZAwJ2BWuqFuhN7M/2Gm1hLC5IJNJtdfu1n1ghpU147Vu5nUklxDMgC
nvwMNivsP9s42Hi0ow27Tnbl73Hqr7gtL2fM6iOblA5MFsqSH1lfGJx66PJZZzhs+uAKzUH2H0aT
zscAp4ot8FvxCNsD5+cMv5LLD/on+Hs3tMVVhRsLadD1aZulQdxUFXIrcruBdVvmMvqCHsJ96TXH
WrxWHZh2YRc8zp1WfRFZVx3Q9avXyi/E5wESwmNPynB/+Ved+dJ/8r8o1Hkp79L12WgYQZRIbFBp
0D4FddvcwP0oPqKgi6+8gPNDUdqi+qqWvN7bSeXKGZSBpvjSrQ4zsqhR61hRfl9oCEz+H55qydIL
kkDs76uDOetFha86pyUgE3qXgGS3u1QLwxc6ztuny2OdmcDmcn9SpLglRtOrx6omQpC4cWYPfcCc
fAqI7T6OiAnuuxQo0E8hJu3K4XV2RDoZl8yTyb9WI4ZaFgVGks+eMZQ2PfYgJVG94fTSBeRh0+Ca
M/U6ncDGyDlpWlQJiNre3d+aXivtKmknLwkDsRsFXY99iZIKeUaGUjT4qbum+sfI+8+YzEk2YiIe
yo+ryRKi48wCiw04t4sXxCH0cyIBPhZDGv1/DrUcP38FPG1B/TroncmbhRNH+xzzgecsQRu00VJd
TFem5tmXaWEtaysTT8N1TAAqWDkhMhDPbQbjdgDwf+xkmv63iOdPwVyWn+Dillfm6LmlJ+jiktSw
KSutj7ZFlFcOHdlKi6ajhxHA4LEt6wgcEj3cl5fDuQ2WtL3DYNJR9nqVx01Nn3fujrTpC4oUQVGd
aFM0aJdMIH8NRD/YYuFSigD3Spbm2sjLsvn7OwI/jbUp5yFRJm6rzEb95E5ARcfcPcnR6H71YYOm
oFZFfmVo49zYSw2XxYa1rbM+Viqr7CnAJ3zVvq4LTvLW71E0TlG/AxMcO1usRsJxl3MtGrYKibE3
0dcag+D33Rs4Wo6x0WkACLdOLgMQ13RHQ1ebRt/Z1FbVYFY0i4G+6AHuz/7yBzs3N8gCEfxQl5Dv
IvEszHxjAnfmVamTHgZXs3egA1KiR925MvfPbVwEFLogjmPfWt+X9B7Esxzm2evrajoERdicsMsp
dnowzXdhWEzHy492bq2BCqQMSJBvkep9OyOQA5tBAPzV613fFQfZmd092hY/eOrNQjhe5i9UCSNp
2pfLA/+pF63PehQjtB9w1BMpr0ZWAeecDuDCK7RRlLAlIvm9dnGB8Vq7cuqjRAfhHHDqSqL9UCch
dIOK9hd0lqP1ZQCbkD/SdZII0PIR7Ux+IQdnV04RqHgHvEByaOj91k9F1ccfM0hoCyvHLzsaOMI6
uEGDP3+Mq15HozRZCgkp6jX5rQ1ox97Sk9T+nNt5hhfhIBHa0T1TvU5DbKNodqoRVX4H8e4Wao6J
b9DlF3NmBpCthRHmcpoQZa+29THOG0XP7kgo3y0Ys9JItds4CYdvyG3j9NB0XVQd/n1MwyZFRp6f
lP867irxlAj7ViMDX9Bbv6vKfGLasTPsEbz6Bs2qPUmP/5cxqUBLyzVJ6a4CkDogOzzWjDlJ2+cj
GAiaW/aGg6WN44ded69MuOWMWs03BBcclbpJ+p26xtuZDqDQ7H0g9F6Q4d2w8VtsbLYW4O5rwpkz
S0qSm7a4IilFXLD6gC6EWBrPstGT0B5CCBO6ocH2yXArhdWagPkP5/kubqb4++U3emabkhLEMvEz
/6Io/PYJ5yFulG5R2xNgxrGHUNHk7rHsMft9LyxxpXx5bp4yRw1LGuBuyMe9HU1mI8xaGqm8qp07
2EYtIFAZaWLc2e0Mr0QBML+yD585QihhWExRLq8keVZTxinCoDXDakaRBFXzvk2W9mAVJgrJY/Zd
adq9ndvmuM2d1r9yZi+zYz17KJcu4b9h4Qm8GhoaWq43XE899pTqxOaf7rMWgV7tyNjDUVaeFLZV
u7yOtXlT9lV95W2f+7bK5XKNUYFJ7m41e0kBZwTnBrtCmz87WAl5GB78mHFhOV6eRMa5kWwY4kvu
xyX+Wv78rxghMaBq5UHFdyVMEo9hbJFUpfFAy3dQeqiIbNw5K+9Nu6M3GM+X/FvVVPkJkZbzSc9y
ExUinY0/WAWVuonQrbQeaGXySJd/55nlzHGFa4gURFGkx97+TDQqre1m4+zJkN5N0bWQwBu6kK+M
sizW1XenX4buevKKZLnXUYsmDBwEwUJ6Bqd+evT7rCtvkV0HNx3+QDQq90Nt0ldjxLc2RpzQnoJ8
/koet8CddExobUFAnx91O0L0b9NQ/KvRUXZDUhYmJiezsNstRDFofvB6aDHhionVl59NtHvErhvb
P5TWALUFCa2LW+6H6XRymgrTZSXtZABkmtlQgst24iNFSQmAv2WzvuunKf4xyrB8llEQ/CdKlbU7
fzACund9DNi2mJViVAMpv74xodIFu0xTU45DziBuTL3J8q+X3+Q7OSHXFUX23lhugtQi15fAFGAs
sITA4hrdReInUUE5/O6A/XymvzpsnnTZSO68Ua+G26obIYbmfJhwSyJt+s9GJJ5dOYDOTHQy+iwl
8nMEpetqgmMAuEwrQ3pmgep9E1jGR2758gnvwfHD5Yc/s1dyJ6Te5XAf5dGXje2vNaW7dT4UpYW3
psbeAsqtrUDpxDYew0FL3+gLZYbw3y80pFHIQSKjYcj1ZhnMkYhA/5vQIDKlToQNbnQYBB40XyZp
2Neqbct6Wy0UB1WQBUBvuemvQ4iwmSguzobpZSY93CZdC8daYQEAeT37jHx7OGR6+Xz5tZ45D5hP
JI+VpJZhrMVCXB3tvs1DSVXbRn8K6EhgLe5kw1NduUTPVU+aKpiTW1qgg2uC5zMbEIb0iB2R7rAl
u6tvOmQzPff4LaJKhdBNqxP4LJDq/77NcZCjDKRSSiPJWik3RHinJFOuvKSzBrwpbWy2Q+Oa3/2Z
peAsiqBFskkJf50Vj1vL9SUBmTeCv9+5sLywWmu1vVlQObz8zd7VLdkHuANaoKpc1+DtLe/1r7WA
Dp/OXSyavbq36S5XmXUnnTbaR5o1n+zJnsgUZ+0X2fXmLtSceDfje3LlrZ5Zj4vihC9H4pZfsvoN
ih4EmFKx7Vm0HX1OY6sFam74h8IZrM/4hAfXCsPnnhpRsVzyegJxrLP8or+e2mlSVdLso5ZoN8fQ
3qJdZs5p0XStckctCd++CXucZBihsAbRgDnjbF/Z8M4+tUOUT4jIj1kvl2TSpzFMdRs0pysPCV25
W9xy4FUhKdgVph1fu/KfWSKuTtJasOcv+u2VBpLG91TFfmd79DzFDoAQN4FUK/Nd62BtYpdysb12
oheED4CjHL3B1p58/2TF9aYn5buDP+8cIxg0ny5PwnM/jLynxEdKQInRV8GDUYCgH3TNYu068sUm
xN1YXR9cef4zWyJv+v+OstohLABJmKFH2F0koF459r7hSy8+j4P83gMAvmmG1rwSpv4p9Ky2YQ4a
KtZUdmmkcVczGzQ9IbvDKVvWWadtSlvr6kORjyV2KDgCb1psXOjTSYEGPObwLOhVKgEM3YsYpvBd
orf9V2Ct0wmXG7//GqWaxO9B5AB4JkgpQEJQaoFYpF032NbDkLz4asDNKBG92pIfXbrltXT8RA1H
wwExCBoLdz6rsXcRipVjmLQw2Eysf+k4BOOPZUwdG/4OZxLLf3H8EV1SYS55xQApfrBrBtgOQHYt
ea2Ee3ZBmqT66EelwUGX4u2CtIFjwZFuFKmwYnIPcUzwdqwrWw9PRoLn66appattjCmyT4bqJgAM
AvUrDVmhr46Xp+OZ7Xcp7TAbaSFBjL1aJ27UGYvri/JmKg37WAXYo8UCcy8306/sAWeOTIYiM75I
zZeK4dvHTqyENiNHcGoFUfgroccJbnGJP2FQT/c0vo2nDg7BDSV961oozd+8npmLqoH0GZsCxdfV
yBnoz3ialdfMwN9yS/RbOUbXamXnXiU1UG6JRFnYfq3mP/jFKYkc2/KGecQsMTAydrbY/Ayo9uO/
fzR2NloaHORSRJBvnwe3DDxizIyT2cXvOUmi4juSW/M+apFTXB7q3EZCrhhD6SVYpRD4digthzBY
lsyPbLTNm8DSqleVZeIu4tJ9J0Zw67aqr8RW516ky+2K/AyLgy3w7ZhBDHQtxo3Us82gs/caQVi2
jay+3MNXia9cDs4Pxr0ANTZBq1gtRlm7VYZ9j+VFuJmzMxQLv9yITyCe5JUF8H4orq06ASMNeYTH
5moaTlFkJbJnU3ZFOt9W9QSu2rfmD+UcXsvlLq/o7YxfbsgmphQkdAk1VkPBe0jYVIXlWfTZ0x3N
IZ8BPTxcnhzq/ZI2lm0Mje4iPHuXvHP70A9FF5veEFiVexypWohnqyuG8Bbj5zzFls/tbpd59SvH
pgJ6MccqsLAmecXCUH91JbrCbZ3FFdgqIxaUzcG12WBf8VLDa6FpjXoX+63zabQVvedGKPL/Znob
PvQl+vyDXyhJhnL0/Z8qpZdxo1lh8JFOsSK7c6ChOZu4I/e4oclCM7ZO76ufaZdY5jECEvjTtmAt
QMnWrN849Zo/a4z7HvFVdX600HWLLVfYfqIvXZQYH1Z2cwzdsrNf6TUjxZXMc9W/NGMa57cJDg3P
c24NycHvy/kXDop1dvIL4P27aUASBE6zEq8D3fFokCpUvluUXblxICeH84tM88HcBGACfqaJH/b7
YopbSCEEzPdJqSlM9LKq1W/wYYQJaOiZvunsBaeeKrNTV47xM5dlCu8c4fZyYSTDsVoQUavruCYk
pkcUjEMjmCs3+KFXIachBtWGvO9Lc0BHkcQYWobKTeFxCnt44sgyPs9O6dZXIqY/IfFqMiOc4Rpp
MJkNe32d7Nt+gBapU5jIwg8ObsxgPmKAZPCsx/remex2j78z6IuY0lWhSXcXyjAGOWSa1Jg04EFk
lV8vT31jeQ3rH0WinM4s7hIUYFd78JwVYCXTQngynboEbIij5XdRDo+D2eYGn+0ZDctpzCOILA3g
83ibufqs3dCb06Y3WZmN8UFGGR6VV37YsiOvfxhFZQJ9RN6kKlc/jPIXOtOpAFcVFkUPlcwv4306
DZV7P7l6933W3GTa9E3iFFtwjjp+ABSy8FqR+Ih9Elk76icN1pO5M3HKLcFCtO13yvPTYxkZ/a/L
v/bMPiXQ9TiLqproY30bsjD3xBK1NimWZ/qHBMfScTuZgByvvBX3/UshAY+yGOkvo6nVMdZ3NGI5
oW56+pC7X9M+wMABEeejSagK2wa7mgzE8wCAaGxSoEcVVgrGFWHA+6OU0wXVP/AR0odoBfmNf93D
NHq/wQRV7Mn8xwc+qQMtNhPgRiDGB6BtJ/eUIou8chU494o5CKjqII430D+/HTYqoTg17Uzya+4F
FrxZfMPFQVxZpGfONiFN5AAYbJnUsVcv2E/p5KcnRXpUAbCJh5ri/uzcMniWKKTjwz/PGi4ahJIk
pOk9W29RRPX9mAPF9ooys7wJQ5DnuY2DK3nvMy+Oy6NNjpfaK2KH1SNVg5PHEHRNj7AyuPF1EDc0
c1UPl59l+VtWyxXlBmo94ZLq5Ubw9vPkc2v75lANXh75vvufOwiV7OgrkNAvGxbgfU7N+sqYZ2ai
pJeBRmOCg/f18HxWo2MXtH8Zldl8G/RFnQJuZGOD2dmVsAPvpgInv8sPai5PsnpSjAoskh/0n5Cw
W9boX/O/MbGtjkaz9/oES5P7TFRo5UDzUztBzlQ/8XpwssJqtF0AsgE1bohf1j6wmrBcIPH05gxl
iHNIlGWxsQsgKgaPI93FH4dops61CDXu7bTK8S1IwtJ4DQNCng1i/MVzOWHD/W5irpJ8LTmqvmtt
aBSnhA2jQcglIvswpAmg2IzoOnhJnT5Tm7C43px57t0zp9Blkv7R+fJv34IduqYtq7b14ticPvgY
umAUAlgQOUsrDiP5a6xRjGp4ufz2z0yzpTSHWp/6HH23y/r96+WHeQXATaJfN2iiekoD6Odwgewt
La/OM5tVe2XDXXaV9ccmR0ktkgvu0iT6djxSYB0BNEJybFWt5yE3mp+Au8It1ATAo3U7/0RoU22h
P+VX5tmZZcvdkj3I4urAm15NM6sUTenX1EA72YBBAzJ2tAJrPF5+n8aZF8oIrKJld4AZtoqwq9mJ
h6pU9KhFHciS1vL15qRiQ3iqHFTAhC2SeYNZkabtUjBE863VMCc+dJiQJhsclf32Vx1gEHBgo+uB
m4laoPsptOGjwI5aXvm9Z6YduyV1taV36X1DEfYieBfXMUU8cA+Uh1X5NKUp8P2+NZNuE9V+6hVj
m7q7y+/p3Lhs0egJkDwLsRaVlLEJOAbIv6cVdnlKuzZ6lnWBJ3CfGI8ckw1A1jr6dHnQM9/mT26c
zN/SHrmu7/f9CFF96R80nbmEkKjj7uT0zn7sik8+HlPe5eHOzDh8/ijOcr7qVKVXS7rOE132WFd6
TdOB/rB7FxsGWabX5BnnQnNqsEu0SZOBy0bxdlHNVkU5EBNLz0ILPe+GwIy+52SYFrRvPmGLHNbS
M+D39kg1kuiDDm9dHHtZWRifCzl9v/zcZ76tTUhj8pkI3hAfvv05o59r8GT1xouw2MTOO43s55J5
fGw7UdwmYMbE3kjD4t8TLUukyLIwl2/7rt4zJ4keUZKgo7AHBO77/4uz89iRG8nW8BMRoDdbMn0Z
lZHfEDIteu/j6e9HLS5UTCKJmmkMWuiFIklGnDjmN7gnpknQnHrSgv3tR1zJG5Fepv9BbUujZVl6
TM5ErRqVzbkQoeIZgam4VS07nhxH7WHUSv+o+HJ7iDhLhxAzvY+3l19pFSpsKqZJxFJ6FEtARyzA
tkdq2Z6RzhD+TrU6JIlybAqeIsSqYalbCGGBVGK377Uo1emyxkrwRQ5R/t2I6CsZnkUOSQYLXxA0
wiKujlTZSD3C3BmTbtqZYHRMV5fGrt41fVFvzdhXjjARHAYD5woo2vKapN4FutU2cLuGAsReG3Yn
yqzOdfDQ2SGRn2+UvWtPZxEgaWbwtcmU3+7lEGe2UnPi9oxQM6TtqtbwEhrzKfiGJ0ejfrj9XVdu
R4aylGdcVGyt5WoM9EtUFOsWNlnXep2kIMpvKMW5ixXpYI0oBI+KZTxXqEFtxGND5UHeXsy0W+a0
mcecZ7SLzwi8JfaLFAIRDL+Eo9qTqmP00GXCpY0hMwKDOvIoUnt4deIQI8VCt6cviH9Lww4Mn0+X
3bZ9cx8IYdsoQZcyllG2PyCgN7QNJg+iGiN3wkNB2aEGVdb7ZkgRr2sCwDJHOynGWUVdoAgaaL7y
J3PwnkHTMZgs1/JL61UpGyl1BVpmj36nGH8SS5HCgzEyNThr9Ew+FoGPEnBf5x1Aj6Z7dQYEKA4O
RA1kAFtD0vh4E+aUvTU4Pap/ZgKYFzOynQErEXWd0B/+FCECd2dIe63l4fti5LsarUnfU8wIpzjX
yBBd9oIqNI2NbXb94TnKYDlplynUZEuEixlPEP2QYjujnV3qr7MQg/MHe60uPKKPDpokzGq4JjHx
1ndJ2dQt6Nv6DyAvom0hK1cQvyoIsXSzJO5jU2/jF9GArUGluKkeArK5IzOj+BFwR/NhglH69fau
vz7T5EvzyIP8g6C2nMlFDbM2kWgCzWXuBNlCZ1TGSM4dEFE5TANp0e31rs80CQdJIK+acge1mbdn
Ok2ssMLtB56B3uT7CAXzvVHL/7V9N3i3V7q+Cd+uNB+6f7LrUVXzCNcK+dxihL5vR6fDgKlHBJ87
8aCGWAAZ41Qdby96nXawKKfYVsjnaUUtMtA2nuCjhzye6tNEHSLNvvRjUm8kN4yIryMGWfTfnjXz
26vAn2fT0NI/mafmcT581nrkbr87VZFoP0oLUsWdrIfqcIRthpl6G9Xoi/voXCMTn6KxuNcb1anO
pCoJLSnAa7FbmlMrdpjxqlj+FpkwXE1py8pNMQabBfTKMr6LnZSmeGAmZYf+DtjaHYGmq85Nqaf9
E7mFUNH/t/vfpe7DjA2jqkV7OvSFhPy/gj1mlYxWv6vChtiqNEqL8nfq4zEc4GbXw6KZtO5JCi2y
UEDd4fgRSJD0yYxitDGDNOiCO6O3MZXDZD7445tWYu30ErXaXdVFTB51M2xcMaA86AnMr+Mjff/y
kYl2lO7n7pJAtiUyP+jMSkJkR9r8V0GSeNANX3m2Ab8/1fz4O3VwcC4NwkDGrRKTsGYnBK0I9Ljj
uLqH0GzQeEbz/bPSKnbihXiQjTxeqz4OrSLir43Ans6lM97SaffJBbges7r8bsedXf9s04KmKJJf
TnhnoBw4PQpZij+30xT6u6pqhuKA5Klz7NVca39hihO9IhyaJUfTRB36ZGPcVTzJBUfmV05PoOZ5
pTLAltFsQHK1Qn1Fyx8tr2bo4nRfjmVXPMUV1DRPHg07+qE2tEcvjV1ztUi8GM1TslpF1dDIe+eE
8L8fnTm8qIcI7DZgkZct4vNJrUwXLGJt28tDKHgf0hZYFrjoHBMJG88P/5tZxualbVV8vGiO097X
aPd+lYy66WmJK8n4MRWl6uxs2C/aBz+K9XIP6yFLPAv9ZvvzEAAgvBcVKMLPJhrcxY8gSSTFVa26
PWk1+mu0+2VrdPUYldB7qfWDwR3HjuxKMLLW72oR6fEpyIqaeqoBSe4iCiwpOGFPZoTntqiaA4KJ
3HqpXTMDkGNDK7/0TWQNXxpDalQ3rVT1R1BpYXNXRDneH0ETImg0En/l04Rb6IibyJzOOa1WfDAM
kzAJ+dKSD1hSyAg6mgj0jhkg3x0fIq93LZ34CAFaU9HjfVvjkw4aT6QXucD72BOloX7HWs9HVRcD
PdCyaTs9Y6OFt54dYErlINus8UdzfCiyZKqQ1szDzksAWPz0/dqkN5RkcXmX287422msiDtqKPns
NKpGLNFDy5DOVgtVwU3xaI1wGSXH2af4QpguFQR2fFzNauo1vd0qGGrb2s/aAAexZ/LDhB//UDSX
srBtsl2g1nK0y0cpyk5K1ikZcDUfuf6odOLPBebFdyZ+bgzFbT99lo3WNPZ2DFb9Aq+nny6lo0TN
wRKWfyYGJ8MHKonoAa8RuTimg9nWHrbdHCwrnBgujuGUBfey0g7aKU3l4TVFeekX5HdcdfUUAVJP
GGYX7oahDzDPKaUY1Uez7hLPbxAJPeI3IB6m2q7ueGu8dCbYjLIqRlCZO9lyruxF7GDyCBjF7D6P
cltbv6F7dFjQNh12X9wLPmbVtcrdOxn5bJoHJAQaF1fW7xx3D+XXqMr95zFq8yclVZVPBjSZ4BiF
aXQexiZTdlOBtRm4xaquj/wV2rm3qbzcojYY2SAUtJW8rsxj6FXOE8y5vnau2q92UhpRnEb22W+j
oCKbC+2Dnqn6Dx0BuddEn7TvpWGkD3Wp1Q9RFNiHJlDNwbVqI/we9Pno73EERaMemwFloyZdyTGQ
DEJgANK/ej3ql8xItcdOgqru+5XHti8Po+OMd7lcT3dynxvvv/kRAOTg0f0GI63Ov+efm78NMLRr
S95FTF34XOOjMbrcYunJZy+Hbh6Zzsep8LvP7777wY8qFKQGvcSrsTweQ0jkJpN1dhCl2FGk9vc+
c7vD7VWuq19eIc07cO/0uZTl6KADnNw6vmKdpVRzUpei0MdOOh60xxyf+c91FeZ3ulH293gKDi+i
FtWv2z9gJYND4Mqk4aHCDdGWLXg0/GK1rXm7mMe0u0YDh1gGQGRH3LFOt5da2zgaGERS47m+XYIO
ZCip8tipPCvNMdfHsJuSjEsBmXnnUYECtVWIXWdVcwPepHmIAMFV9qbGTYNtgWadFTX8oQdmdRGp
Y76kvpA3nmwlT3Q4qoxyQafQnZpLgn+2KCNyNSGcgL0LQoqjdFAejX6YXm6/v+sUGLkI5hd4dUKr
Qhnm7Sr+ZKpVr4z22Wgk+S6OAwmf0dDiJbbliYlA4Q0qu+f2otf7A7r4jJGfiREzNePtoqbA+Dzp
aeipuCYhyIipAwNkA1B6r+z/l6WY2bJDmOEtzwKmHZUvDzVtrgm3erQgNTfUjemYxX64ceyuPxgt
J6BKzEQ521fAW0y9opDEzj5XIQD7GZD+QNZbbfQgrjc8qzAKQJ4GsB5dlrfvTqSAa+JBt85Ecl/e
A9oMUlcLDAs7KAnDdcQsUet+/0t0QODTLaUbzS3ydk05bjgNWLghaKrOORWnQPG4iCXPbKtho9a+
jl7Alk30RZEHQjZyOZJsmiZscdExzt1sWeAiBxOEpwGDdqCvA3Dm3ThqNv7iZHa464IC3DHxG+uN
c/63obJouPxFyHBfsk8Zt7195syyCsS8bPM8VHYgeVg5GY/MaQ3dYzbhfISQEP+BEmjgzghyvHRn
0kbtNfWQmzh9AFV0GSdY5QENWKk4mn4/KLu+DOLk0NsdJg8YOtf2LnDMsn4aslbtKCimIH8NJCgc
D5MQyLPAL5zNt+io4naAKs7gAU+wz72oJ0ZAcaL9AszSqRvR+3of0+dAbYuQ48BgWcLuqqIXEzpY
1rmt8vgU4uZ5J+S823jB158Z5RHodfRVIC1evV/HifrSkQikBfrPL91UJ9+w5SxKV1NbRcNO0wov
eYYngqvWVXHEJ676cntX/5XzevuJNfApBHMm4DQUlpALuYni2kfV76wNVq7uwJ2Y+euQlHV3Z+e0
SD2g1U7mpZRIH3vsTBtso2TsoWHuR+23EE3ZYddKWFKdILThFyaj31rdVfFgaftJGjApUvCT3KJF
X38evgmDZ/qQ8xx4eT5SYUklm0anaaGIfRQrGU5iGGjcfjkrIXrezYg+0ffi2M+/4p/bZ8Dx06kj
xzjns+NymzAkcMuIHS6qVN3SLZrP0uJDaGj0ETVpG8+0greLxfivtIEMMUKiJvY6Z5y+9mKwYsxW
wulJJ0mtvC605PtIazdlLVbep8YTMpiR6ZbwSt8ursl9oCUmOPvKom0XTGbitZOxdTmskJfBdiKZ
Bl8WwQfQ7W+XQROlseqqs8+o1bYP8PF4vAnD9OdGldCkoy6ZJBprcqtWVOkcCtgvCVVBkkvaANFf
DhTM7U3xAxIXwDY6rwGnpIiVwkVgoc3w0RE59iH09NO9ncT1pWyBdnuYpkYPFbN0gMhJV38zezIO
vKVCu+t3Fre/vIeM5/yylRa1LbxxtUcno8qn/FOlwkO/ByduTeQo3WIa4bw71sxS+HNDEwA6LbFl
lO0zn/8Y22e7a9I95tXaSQOG8/77C/FHZiBcLHRP1UWSUziybwYj1UUEL98bWyvBaSDHV6matm6v
td0EowlRMfmvvseiedmrKbcorpbkh428owdu7EKS9Y3u3trp/HeVxQPR0IsrXU94bWokQO2U2SEY
/f5jjKHQxlIrCSJZKLIaMwybzGPxhfwhSsskCO1zJysD1ssTBpPEblwu6Q3dOxXDeqjy1kaGuJLl
wGDiOM4Qd1tdkph80WI/ptC81ENMaIxUDAd5wCuSgcK4r3FSerod7tY+G2MdCxsx9tcVLDCT67HX
h8E6J7zLR4G7tgf4zN5Ibdbe5TyCI7KSurGP38YAJwUxFPUIstGBdL4VGHw7WHbSV8Hz7FI2g3TG
QKrf0hVf2SxQ7PSZakdSenVh2LT40ppM4pyOWH1EpRScMXnDK84J7Y1se+WzEb0ZxFHkQj9bVhNE
d3B6ueygNhXm1JyJof6SNGl8ZMqTPkCpzDbAeSuTVkBySACD2+fmYOj79pWOmDsE+BD6Z7q/wQP6
WtZvgJLaF/pTzscR/OMuT1oCokicXaJm5nMVF/64kflf5zKAf5DkRunDBDSxvL9IZgsU4YrgUpi0
1vF8j4c7EU8jOiVoFHwOSagcPKvCJPQcNQ9I0pW8jDaC3Mq7n9Vv8JEie0PtcvEmrDCDSg0I+9wq
sphcR5ayCRSoNP3JhU9IDc2w2IjeK/c2LRsV3S8ABch+LfazbiAgGo6OhIeOiM4j+I2nAq88r4+m
+hSF1ejmTijcnori+O7zCq99RmVCf9GuPvsQZEbpCJqXhtVaT4OJj5qTO+nGef0b3BaJCUJtCCZR
rc5Z4uLSjiGSBsKpJBwPRlnBaR1Fql7B7dNNBjAGLnBu+T9ZspKnGF40plbOFH2QMRv9oSrCEB+z
MIl91yQ5DKmaDDE+FlFWZC4Qc6RlS6UyFc+R+hZnlkCKlEPbKpaPX1Ms4x/UBQ6NTszlxb6HzHrf
wK1Er6RLlQGCU4o/WGhONmbqUzQk933KnMHtwa0bpzIIlI8wGZzhpICuZrYR9NpLMzT+F3R6ope2
zlN1l2DN3ewZpYTtcYIH+yzQv8JgaZgdwFtqd5DqU6VjO5vMDsN9pI+vZgJ/30uQ4BuxTe+UDzhO
mNiVGVn60udhZu5wTc0/9mRrODzaJZlG60s4VhkRsFKvHrMaOGbVWs0u650y81ps6Ey3DRTc5gzm
Qy9cMz3ofiRXOjfsxopZTjHmz0YR4tiEFwPm4XaejupTHiM5BGRcwzA1TuzpklOM/smMVv3TBQC8
y4l3vB+CLvuOKGXiuCPt7MaTGVz/hGusfayzKPvJSNP/1tVB/ctO8V64xF0sPsGtwhTP5lFrpDc6
+x4qLUSu2JLSA3Zh1Hw+/SFsMRGVSqG2xbb+KZMsM9y4e1ci95x9A8Bi8DzTwN8Gt6mzG03pOgm+
efRlGlWT6UCt2Htdz6ONC3BtKXSkEckgDydLWmQUFQbH/AwSFTnPx2fkV4qnHJetS4S/68YlsXLX
zpBGleYP5ICru5YBX+xjImefWyYmpwSTz8cpxjDrdoRYCYf2zIYwZpQflezi3ZkYS2Fcb9lnHEuk
r3zA6i6MHDmCqaLZlEyFXfS720uuPRg4FJA/oKpkkpfF54qbIGbAR4E+IbshWX3/kKpwV2+vsval
yP14b7QH567W21XscFCqCLz4eWgUsUv6bNzp3fALOFmysf1Wn4cIC2d95uRq87X3Tw2om1JqmiHP
Y2FHfcJ/EoPT0t+ah68/z/+voi+eR4IImqc5QDSanamXoH5xZHAUeS0c2NPtV7f2QNxXtP1nsRtk
Dt4+EP72doKZH30sBZf6hnbX70ay4p/vXoX7d7bDm8lpV/0T/I/tVKpD5xw0fbbXumI6KEWRv/8U
wSGUuZTA1JFSLl5bjPxDhsmdgytAZCtUaIPvnHCVHtqNl7byfaiYaDLNkqWzHMXbl9bKws+ypmZm
UXbdx2SIAQqoGuppTNGrYCOJWVtMZ6eBrwLTdcVHUP2e9ktLYQMZw9/BsgeF2/Sji6vYlifcSvLi
AAXGH40RhUWl+/a5AjMnc1GZxaS0PyQPf0/m435ix5o7FVLZAgjo7Z95iBueQt39fHuTrIQnFJL5
dJQ4pE7LWBFqKFhlgr475tWZK00SjqBDWOqwbMvpI7omwcZnXHtc0IjQcBkJ8c9i74uUXmsMOOOM
IETyC9wvhrd944sd4770UUrBYMLIkB+bvkYf7/bDrn1VaBIMSBGaouO/XBt1sqibqyvgveLSmr1B
qmPU1gPwD13diI8rhxx6l4bXCRUBmlqLxRoCiC+swgKVF5j7WnOyRztT041Vrh8JVQqmJgww5h7p
8nX2Woe5YtP4Zwe4wwlkQ+N2TVh8GK1N/48VzhqKxuiPGbB0HBrjiycCYKowpQ79c17R6NlRpU/h
bm4bRbQxNPsTJUU9eBjHmsOuabNm9IoM13NXL/UcW1xdJz/cW2NjbsFsr/fU/MNoEsPFgLO2FAGR
URgymzya8xMRBAf6nslPBEb1Aw7ESonMXtPqnjoFdeSmBbao+9vbanX5GUjFZIJguzxDo11guCEr
/jnqOiPzMMyeeuSNQH+6UtAUd/0ga1/ARabRvh1QNnt3hqHLpHk0RtDsJlwtAkhRY4qJ14aPMDis
H11ynF0ul/0+9x3tJQuSrVHdSq3LhUJdbaMeQ727LLfquqqYrBb+WdbwT+/1FkYpagfmcerwOu2U
Vt4bSowLSGkPT/gXYy+pD+XL7Ze+tvEpuECQ0DC1ruZPOC30TePU0jkcB82bnBHybNrmezW3jI0z
dn2S5wuUlikxY6ayL16wlTRmUAyFdFZHLCr0mHraUjPtf9hFzKjRSePimaXK394Dlmi7Ms/t+a3G
00FWUmwc2zzejwlSUh3WKbs0GbRdZCHiePtVzn/z2+qS+xuXiFlME8TUsskVdhDzfKH7Z3R/Ta8y
Nf0h6Krcs2Up/yAxgdi6XVfUsnWY3/NZZc3raS/ObzpGX61zFsBD5rotS9TvKIQF1YvRCzM75FmX
f7HaVvvU9LmeehaO9paX+3ZU4E9d1H96qHvPWtHQ3bn9MtaiHHhIQNWzrgVI7vm0/5NtGoktUrku
gWSkRpId+iFJXmUzVhFrRZ3vyzDJSnmAPp5/lyUn0F2k8fNnLbLUejd0Viy8SiqVZGMLXnd2gKCS
jnDqjLnPtPhRTTKrodSWdY4j+WXqsvsCGfJj5DTGZQqUdE968BuPbbEL0ir9evuNXHcLeQ/8jxoG
wYgrP0AzV0PNzOgWBor50OXJLglrDyBS+pgWIbA31DZPt1dcOdugg/C95dq0mYZobz9BEPSJpFWV
c3b8EAC4I/f7MFXk36UyvR/dQGeXpJLrDFVjbpC3S3XlBN+Lyek5sjLV06S620H5ajc+3+oDwTSZ
J43obi0TjyTSSFJpwZyB6WFmSuFHhQHV8FUMGsXG+9+eAc2dv4ZJIWn520dCg0rV/ZESOjABFYI9
zXdI4hj4PPtbNeC87RaRAzA2AYt7jwHmcmwiF7DWbalzzplhdNGp7aGQuf6INYaL6dRYeLIZgURX
ezt4lbF83DqsK5GL9UmzqAn41xLgQ+/DJsUijsi2JHY2xIC90NpqV1h96kFa29L3XrkJAILzwBYD
W+gsixgN/1RVprmY7xpjeKAY0lHVj7ZmnmtPRbMFkhYJORfc4r6Zeok5AIXJOZgcM7oYgVK8ZpFG
GJZLy+/2iA29H+tOFLYZ5iJJsIKsGLCUbNSAKs4atP9Uuanvy0z4D3Ti0i1q59pZQF8WRRgaLxia
LN7hJGWdM7BHz2MpD8i7ondc05P0ZMSNN7qzK0sxHUS1m/H+rAu6WEoWIGC0ydTOoQWKfi8GJh+0
zAzpTxk2Sba/fe7Wbg5as9Cs5sCFusZiuaRSxCBQLjqD7Kz+DJmGGBi4Yzlx45Qa+TiJohhftHoQ
qO0HNQIxvQN7epckak0XtoHNuh/lUk437veVXWsDjKEFxV6iW7OIcQigVEkWQOFPdan+IuTgy2jk
0svtp19ZxJnLOso3xKmuJmVy6GsKfs3mWSnVwFPoFJ6lCXT/7VWuj8bc0AKNA46d+3mZejZ+pXT6
DFzs7KJ8lszOmfDsikzALyL+EU2BvhFMryMcC84aqjRSDLQvFmcxQenSahT09uDx+c+tqWeHMXLK
1wJokCumsP8K1yj3nNhoNpr+q486X/j08IBmL8N4o/itFsu9Bch9nI6gxkqGSZrpqRBumURq71dF
QL3dYMjJvcEg/CrqJI7JhL8Cluv347EYfeVU94P17qsduZ+5GaUiSEwOuNiLnYrQJj0i6wx5GZ6X
rAX3eS1+OmpfvP/9oVpKo2je9UzcF9egbnV9og4gMlHNVh/VzgEW3TboztaSchByZGx0Ka/TJCaN
EGnQzWNijOLu22u3tvo4NGFeASFA/Dw2o3o/ojTh9ZI/XqRYnzyEe97rWq6DG5pZ2Sa3EdfwcuIH
MMNRRVMyU60dcxcV2IOwocr9rAD/6fbRuz7goBaBL8wTNoc6ZdGFBezTsf7on0YzCp/7ZqjPdqkM
W7Za1zF7XoYrFsU1XuKSFTxpLRqXcPtOha1LpScpSrGDkogHr6wmWyOA1cXoewGhnU/4UiMZiWSd
0Jj5p0k202PTlfgxmZV/CpVqC+n9d+75JldCtpKxPjkJzXLjir6mYHZmZ2YdXqTJBpcZIs9h7eUu
QQapnvT215SVw7grUF43XblO0SLqjDb/kQsnzveBZeQo+I9j9SU3iuy/IafpdOhENxV0GtLiZ8i6
cMWqofI93eis1ItFBd551GzJ+qAFfDPVDQL8at1UxLqF0FHUpV6RFyjsZirqaDvRJYG/4zKdvmiV
X/03TEkMnhBgV4eCFIAOIvuEtvHMaPWI9RZ2icnEZss7q+29cvCrD4YkaHFlIgjxqhRa9kXkAyJZ
os77PyIO6hO4IkPZhbmj4NQ+dCmED1kkL6OwocG8c8POL3w20WEyS6dxWTPBQMxyHwekiz82wY5R
T37OVQAOt1e52kKAbDmBnEEqLsCiizAjhxISBe0onRswYZ90udR2qVC6x9DnTr+91NUJ/LvUX7UI
VrqCK9shMhCGATrDqptor/W1eifybAtEsLoK9wD9pLktsMzpRdp1JvoeNNOG1DmiIintc/hrG89y
dbsh14J8yazzCdHiqutdCqeOe9vwzwwX1b1vtamnSGr01Xe6+KLXY7TlbbDynehyo5s7A9+40BcX
D6OwxhR4FF8w9kaytpGtow8Wzw3DfqsqugZ08nBYzTOlYIo5a9+/vQoKZVIrYJnSWYR+9YnKUmt3
czPtXmlj0bs0N/p+F6VdOkB1FANHJTTbC5aBwUusxuOLmo/y62hobYgj3Sh1blGosb3n4OY/GT3X
W6OvlU9OVEJnZY63fI7Fu1GEGY8tVLazleXxs1x30XfIlfKGbJC29glYgmkHY1DgOYsbUgkSKa1M
B2KVLUUM4cNgcLiTNUqMqYYrd0r60RZu40dItE64XkmngKE9HuFKa//IIkcLn7U8kHoU33vjK05A
MKZCpKK0U5In9eQyf2yt/SATPO96FHsSzwiNOnxW/DExEIvJzBgZWbU1jlIUSY0H6yD5kY96P3lN
b4BXRBkzJ8KhMKjtDaurqkOoGX5Bq1sGawHOSPyhC1zBffN9dcsheu0rkGqq/J+6CKXpt7tGMmLF
wL2APm6shwTbarpofgWh9HYUWfsKM6wa9SDEzq+iSN+og5F3uX+udCn/1Rla+FAq6ai7JgL278Z8
cRIAmM1XK1qczrIkUnpEPmjP++c07hNoh0J1DTXN7kHS9fvbz3WVqc9LQYWhU0XP8GrqjZB652s+
04kpGnVvMNF9yJLU3k+y6O8bGltHKcdKpxpN87/bK18151h5FqAjuNDAveoP9yFilZI9OOfKAaLo
llNinKKMtgDajZUn2UgyqmYKvC4zxB4UfrGRea5tHNASFO6IQhFyFhtnUITMddo4ZyP3w8sQmsJD
DSA73H7KtfcLgkGmaYv0AAy5t9sTvUzRG77knHWrRuIOP5r+mBph+m3m8p0kafhRD1bjAcp7d8eA
98vEab6OmHKQG75dWSoAb+G07Z+NQWjHstbk4wjKCXRxmb+3Y0D+zlnmZDBLo/cyv+p/mr+N3qPw
N+9X366T+1yV87u86qxDXfZbleXKV2OrggiZxYyv23TT3KJDcyW4oCjefK60YGZ8Zv2GfN/KV4NW
NdcljJepFRbvzixgc4w6AnRabyd/ArUfjnkPw3Zf1oPzXSiZRlwz8vCYJaW/sWPWnnAm6vyF686T
orcv00ok226Zgl3KojOO8O+1YSfrMK52t3fm/AxvM2uAzvQCKNCZSdGrfruO04okZ2wQXATsvj04
85PI+r0TteMJT5MtX+2VNzpT1aCJ0upgNy/e6KRNka6GQXQJtbLap6nlHMpuMjHVMeNPWqVWZ9XO
6q8tHKGNzXlVYc48JBgqHD/CHEO/t885JoWDCGUdXVITjN+o9MaxTdPkI4xZ7S4V9R/48f5Gw+Vv
hF68XMCcCHBhUsFgahnBp8wEZmil6QVqQunv6S1LSAjZRdC41mB3475tiiw+tFFcaCd/VJr+koFo
A7bWh8GXFD/f0Z1QifsFk1813F6P8nJP2x/nENXpDDdtiqZ1tZ5t6ja6FBwVaTQ1t3ZqwyaMGfKH
MdSU9FL3ZltemrD2W7ewWkzTI9Qvf9vZBJdAcqJzX3a16paFEz2CrQ2+mvjufvUDefgTBTI2XUEF
1ssNW0f9Bd4i/ZZjVhDsTcSAwkfDwI+3TQz9hQGteLTYsJD1hWxOHlrL1cfb+3X1O3LuqW9BrF71
dysnV7ohRbOAHjlzr0woreJmqjMYbpMFpXkcJszbvBFOsLZxJFeuKopqFsY3lR7FX3bIP/ENvZYI
KfMsvMRWl7bHtE8CcIxNoBsvRdLUD2z44acEXvoDaXGn3qPtylzr9uNf90nZx3/31JyPE5wW91Wk
aGk3aFF0meKkTZ5Tg2sbPCMTe4gkhCW3Q1FVeBLuyT9hqI9PI35F8g6ObxN6SmX1r6LXYmmjIrke
a/OzUDcEd4/0HxSZRbgyx8EPmpZQWeRN0+9ZqCm9viphtowMIRXXyZTIOCpKX7ZeM1VG6hqNqeeu
nerKRlW59p2AFCMopTHJuUKq6B2ACdoBwUWFhbebx5z7uJz8xzQFY+VnJv6sUp7vohHCYcLQ+Nft
TzQ/6vLQA1hk7ofe43UB4099MdROFlxyva5cW5qMe5+keuMcrGSiCIxjZAJKjU25nKtPNhUgRCtW
Cag0gT2hicIqh6ESW6Fzfal5eMpoF7T2InmhDG0s30m4IhLV2bfdqD9rsTLs0LCoNvLQ9aVotvNY
cHCX9XMZdGQxcRBc4mxocbaS9V2WC+F2fbc1FV7dspSzOG5hgTmDjd7eCPWQhnmB/eE5zRPzDt2Z
fC/5mvFRk/LmcYwKFMLkPPVkFEIP7ajA9NL89PPtvbJ6nEH8zxTKmRG4rHYrnMWiUCGR6ZTJ+saY
MyIHruryQyOnMUomWMZmxzHRQzDdCeHtAT+NQuyKQBu+FboiOa5q5tqWIfVakGUHz8YUOC1dwVPl
JBMWUSS4cLf1P5FiH4Gyp4H8yfLb5g5JTRi16oAR3O238bc/uTg6iEZRiZCP40Wua28/CZ6TPRNE
KbowdUGDvsI45WcBLv1HMU7yt1ztqpd+stL8RY37AuWSSu5kF7ZfjL5OWlOUOm1rvaCAE38SyOim
bmYJ6QfegH3u5aJTPmqlM4VulFdV78raIOkeKjZKt7PNcKKrIJX1oS90Fc63w8VaDWUDG6+LrVc8
EVLjosH9w2oqrPGtDUXYfGd8kad3GaaHv7H87an8U6vc4wj3F6qOzI2HAlAIbH1K45d4qqrfUhwV
g1fAAwAgj94J2khZGGv7JC/8hsg4FT8aWykUFwH7Cl22WMueKA2l4mtjG8UdANFGew3EmOwzvRHN
XdWM8a8qTI3/oiAcfm98kOtQ9uZ7LI5IGUz2lGjszsFIfqh9ZO2n2qq8XE/E6d0rQboHsg6LkwHn
MsZ0E4XTQB50mXRAb0aPb1c+9NYuj0bj6fZS849ebLJ5rjF7ZTIespZlSt5UCDBLbXTpC6e4awXK
CGZRF7vbq6xEMtQ/qYWYeyFgvbwQLUCwWA6M8YWWePdF95PoMXf86JDjnrORZl5rkwKUJMkE2QKY
gD8tAjTdWfR8jSC+DJJT/WgGWXyfYBZ+ltF+ee3Kdvgw1GX2Q6n6qDxFcjjgszRoXbkfdNv/fvu5
V0IH9y5vlrIeaY3l5Cg0QBj3FfkJ2Lf60W4FGkRYsxyY+Fp7o4jVr46RmhufdKWIsW3aMUQNEKpX
gh61k0p5VSjhpUJraw8ZAXIHAsiPQVe3Hh4mwaf/4SHnQRxtyhWuGMJcnQh4ykscRfSYZrXy10DJ
Lf6YRv43pv+jcHW6UNpGhFzbuzbylcxAAI1cIW6IhUg7MbO9hJS7kavltsCOOrRfbj/fNcaMHUW9
MuPSDcxnlvfwhC95a6lTeKlDH4oyAMH+o6yniHa3vo7sWRmkTxIczF9V7o/npi9TpNYa3Fn3QzZU
XtvKsXKoRF9tfOi1UzVzEyEysNmv5oSBClWi7kKyf1VJHgfJGo6Dbzv3iUi2Zmkrr3oW3KNYJA+Z
u1Nv76I07M28KKvwooa9/N2qVe3QCliQt9/0ynFxEJiFx0CwwDNscXQxsa4c4ejBpVK5cEZN7KLO
9yY5njw/gXLVoWDx/sgEnINrlpYfLfZlqB3GHNXNFivT3EjTnW4G8tFUGMibCLlsRPWVcwm2FuF5
PBdYcdlcQEwsluR0iC7l1Eh3fWx3jyKKpclLyfrbQy4V6v9xdl5Ndhpr2/5FVJHDKbASMxpl2/IJ
ZUne5NRkfv17Md/Bp2FRi5IPdnmXpXIvoPvpJ9yhPzghOx0GisJVoHhF/zBUfvvZahC9SqRwQmQt
F+8aMu/PrWXPT8iKykGcxP2TYba2xIQvlfrT44+5szvXQ8M8az06d/P5QV1Mq5BN2oi1Vlx0K/k2
NFL1QW2afx8vtLc3cZWAmwJ6HSjAZm/OGSijYT2eFVrD74EL/SMDNzgoo/YWIekHrYy4B13EzZsM
cUXUFhoRgdLiszOhIBqfYk0XRzTQvSPAZbACYECh3W0SyVDKJO54mL4bPje0oS/Mrq2z3uWJgMgo
114i4FYf7JO9b0WtClKMueM9DtssUWLBqY9IIunhB1GPhWcr+MKY1Xxk4vwaLTcZx8p/p5UHDYvA
uqnZYWxobWTWeQCJdwrPat826Xtk8vv/Cd1A+RH6CAptUxfpvka/0XKZYXQfatQmAM8u8bc0HVCT
tJKw/qcFKvRDjqL+c5l3aC4WpVE37ujU1lEyfv/5DeYyazaBXDGwDPXtQeII6e1czHlQazZWRH2o
nNAarg8aB3urrHMzee2Q3c9tbKcn2bUiOmRjmfgpuiinucnq3z6YbGONrg2fGiL3XVDo4ynuugZJ
xsXMz2z4/CKEUt8yAdvid48mwxroJOsQmKHNXUEn7FRtxzENLAksfZ239UlUxZGA1P2ZgTtFB4jj
otBs304Di7nri6hL00Du0H911a5ZOg99DOt92DGZddV6UsRpAHJyBMV4rcHebmYmUqQF65wIkuR2
FmxSTKEsmRQB+CBtTURa1fYGtReTX2MLErupsujOSJEVVe2FfqxpupI8yf/Uudp/LZEHHfwx7aFU
cpuaDJuGtvjRFJ2CiVQToWkYgwmInp0qiQG/AhP/lzbk9N5AP9X0IEXo73UnTj41ioleSqM6AiRF
VWiTv3RKju1f19nmCa1SDUh5HKnzhe9Vzl6SLyi3G+Fg5zCYW13A0FaKzrPFKs2St4WeeFUt638s
WgVdenAMQk5azRSAei5sxIQM/vXjvXIfg3iVBnk7vTOUDLfzBWDx4Ck1leux7NJLjs33Sa3qzKus
zDkI5nsbZuXaw/8Fq3MnkFOHczxK2pQEEwKnLohV87ueCXC+1iA+w0nBoW1qfxuLyyXIPJYYSxcO
JehNCBn6TtGajDQZ5IhybWcIL3LlYAk3qZIPnLM5OHv3jT/gKhR0JsUdmOa7jk4rOpSOyjRQ7MrI
/SSL9R+pMENlJQNmKMVyA52t2SnHE4gX64caNciUP/6m9/nHarZBuoNh2p7wVhpnUhsO5B91Wobe
EM7RF3rR+VM7j8Wz2cnNTVdFj6wMv/9g7b39RLnJmIPXfo8oFwCxZnVk7TLPHW/FP64ayjqquPlR
w3cvbq9OZyZ1CJ347avOpIYSp2A/hYgInya7rK+VU3QHcfs+f0Rem2QK1RM6Qig7vb2D8llbOLdm
FqhS4VV5UVxC+u+u3CDtAuziIBdXdt4fnkNr0coj3UthRGmeSUYFhiZSexVlgDkyrynoty92XLbh
aY0Gk29ELbxje6Cb44omk56HAlSRSJLcKyWsC6/miGyYF0JUf0rl6Egs5RVWt4m/dJbXCRYQUC7O
zTuZIiIeumbcZRHOAJcF+AtIGCYC2DJ1yIM/K6gLyqemr/v3UTjpnQfOa6hOSV/nX2QsGP+HFXCx
PJlyUt0MVe5WWWuhY1KcpNbJhGKX+vKQ2BAQc7mubjn9LynAJycfPNte/aBChFimUxGabQY2Mx3a
g228s7cAGqEIYq2lJ/qUb7+6SScjmXs+g4IayBe90B1XQ0f6QIPRWlWcti+S8SpmnTAdQExuXuSi
JTX3OEAjxxbTHCToxStuZTIfA5onleIJQCea233SGMpHo650ydMyxhdua6xUNhVYXoGa1zyGXmrJ
5ecwWnREPWCkT+7Uyx0t3VbvETYc7MpVsT0ozk4PONFLozIXXjTN9jvqESCMs1nLi9fLWfIj6/Se
UeRifi/6RftkVPOouQoQucSV2zhJT5k62aYf9ZLR+m0Opeuk9I2p+uPAeJcuizX9UQmt0L1hnKNr
VRlj5xaJIv/d1En4b1GH5otizrg4WIBivyRjrn2HQo9EYlc6tfMUlog3uzWNz/A8Z8vwTSxxIbkE
cZQW8khKx1PRQ6h9tiK6g241jpLwHayUv5JhSdl5wWjsNme5/NMOS2t0JV1034tmmDm/YDcjtFBQ
RXfpbCTKu1Rvpj8UgfP62YYAb5AXzNpRubvTHaOKAaLFU9Bkv7tlZzPGiQgt8JtoJ6SZ6ZX6qS4i
L5KL6f3aJ3xx2rRiYtaV7wqp6/2OGYpnWb16EM1eK+vtjgPttBZU4LjuAfiRqhXZONs3REs0/eRE
Q1z7Tdo24mVxpoaTpcZJ9JQ5zpheio7sAIV7KUuubToJw+06Z3QuwLTC+axpIxr0hYW0SoYOsuEa
tObtZ8Ymc/+vrIik8xBKou1dsF2+yr3R5jjALjGS8ZGA3zNJg1x9qnt7qM9Vl43fi9zCHgDdc6V6
Z9uL885cZlP3RWyKD6khpX/ZNQavkDH0rOCvTS2/vCvm2ZNaa0xdCTWBb0m1yNm5sOQOuPicUJgs
sV6MnyCVc2BmhNHLYJj7KhjbpMdWmAAz+bkzK+9lbcEuznLYZwfBZCfxobhYoT0ccxKD9Yr5ZWg7
NIjnLFPl3FQZl9xGLRrH7aix/FFhD0hZ2/gxme7BqnubjmURqIBbzoBpO54LqxWwKyT7FiNP4KYm
6I0xKyo/qXumWX2Ve3bRhl7Xko7Kaj0+obolLlo7H0Fsd/IRrmfKEX4LTN87HAka6ymjD34I1DJ/
bLLlRVKn7sQsynjpenlC1b6wzoZx1AjeuUzVVdsCMUh5VSHdRHEL3ICj1etml53yHLap7KWNo59X
qcbL45xrp13JRcXMkE4In/quVTGVjFp1fABudjZ1HxHWwfY3tcFgu622MAM2i2z5mCYDkvtWIzPJ
hBDWJ1/6UVr+1lTEExrEGWE7uVESyuVvI8zA/ZPFrAxJKum7Zs2E5cq4SonYkshPWVIsgTaNxcEq
e/t8nZwR3yCJ3OG8+IOimCHZ422YSgy3AM5+mTNHrLdH7wRTn1k4MhtxcpQJKjtZ98psYNZugH69
Q9CBzB+tromlWxTm7XTSRLSKJhaOAXaFP9JB6Hc1utDGMH+fjGT6l1jUfWLfMFwts1nBtDfWOudk
KqHRXMk2M9UPrXr4cwZoxjDPSqWzPQnm9yk16aeDrbP769dqlnQbSPV2TkM7eVTUCH56vRCpwJEy
0zbSvAUkoBT686xhYwH5MzrXlSI/TWGkCpe62PDgg+kvI14pXisN0ntHm6TzYvfy52huxytYFOkv
TW+nS5xLR5o+O2kxgnncaNTOwFC31X/vLFbrxECOiSP5LV2K+DLWevFvOk3Zl6SQlIOXtHOUIcis
Skx0T+7bjXHWwCnpWA/6VP4jh2HSeNXQiw8Rl/4R82B3MRriFj7YKDJs29Md4v0Y15nSbZ761KcF
hUsLOs1XpNiM8+OPv5NowlUnNK4IrXspxwr9N0RieC4GyZOnLOg3V7OhHVSle19rxTizo3kcvtvb
G4gnJJ2KS2qEHOhJ3Sz5SadFdIlIhPy4Uo8wdnsvkNuOLjiUtJ1+KlQUgT1IeJsKs/cNMquThI+6
i5rG7zdRieyrCBjTGAUr7k1jUw9Da8qj9dGSuXuGmSojvWxj+pUPyUF8230qgLq071ae2B00oBsZ
s/aZdNPrIXnXS850o2vZ/l0oseU+3hZHS20+GGYzSjxFKccLUZazJdu01uASf43C5LeV7emscy2Y
/I9pKdiGt3vDAgM4QvMNbymWPLHbz5rwMHsZr5NFEHn8WDs3BG0RlBDWgpr52RoJf8mEJNGpKZgS
+OZZH51afUlf4mJIfctY/m76+F+9VcaDi3nnTf66pL3JAcZyMbLJWJybYibQw3C3mz5XaKcOJKft
EYRg7/loF4BZeUU7b1OuZoXYyPh93GrbLF8kHGqesqbVn0qzRX12jEYuwcU66KvtPeFqj7F2Xeir
bQGt/Mula/vQxmNVzgIz7um9Vot6joyxOtiWO3EEL8xVWIvhFjq3m20549+qtB0pZTVInb8gy+iP
Wodxnp4kHqW6eXq8X/bWW0VZVwwbxgHbGTDs4LAfStQdsn5Iz0k3Lj/H1vimd50aJObgHNTjO2+S
6oxOD2NQ0tUt3zxRklLKxYo1iWM0iQ1cKwqMdy5ISx75jewuxbd6vT/vebRTlcBbhG0QEHzHZ600
5he6PuaH3oZr9Pgl7gC8DHTQEOxCiYOR+nYeYJg5rmdmuKqPOsp5mgvJq6dS9ydwGRdJsWYKkQVi
LQS1F6HV3R/FmJWeqtTSUxTR8X78c/aenLGvCW6BvXQ3idIa1q8cFXIVqqenGQLclZxOOkV0ag9Q
KTvHEf0Zds567XH9qW/DzSCGcLQGuH14oc3PdVtFVyWR5LNYovwkWuPDJFXpAfhkPQKbAhtUAPcQ
43r6p68tn19CnNwWOcL2s3RL2zI6OXOZfWQWIQ70indf4i+rbJ6slovKxP9Bug1mmlCPY2vppk6T
uOhCA156/MX2Kknw+XBf+Vqrm/fmiujDfNE77N9u0DysfzBFN24jUhT+EMIQIBV1tA8Njm1PXTg5
fyhNpltesmhAyZrwt1nuVBcQLtZpBWXGXS2tCYr3VCM1q2c5DzrTygMnco5MJXZfLxJ3q3wN1P1t
xSrJqRWlRR0FrWZMgZ0DorGNuHtxnOI/DOt4p1ACSJNWvvTm3Y4gCtOmAURrTzEQTNUpr/lQfH78
BXcPwqr6RvuBxvz2ikCIwBF2CDQ6xIXDna0ZNxAzw2kwRQZ3yJPW67P4wIpr7x2+Bm7gO1xPW50Q
wEnKZCGQG+hz1NIbVCvMYXmbWQhp+PHj7S61ikoQ3/jHthipCJ85+mXoR8PA8+Y5w2yjlYtbiHzb
Qb6+fo7t8QbUgUg3BJJ7YDcTNFHJDbUaAq35pe9tGcmVPjsjopr6RT+m3yjAjK9dNP2HljTgRJPk
EyTLyuZ4G8zGCQEdxKKJ4nHtXCokt3wr6eeDAcRe+KLAol1COr3Ozt6ugkK/Mho2Rx3gMVogQpJv
mapmB3eAsrchKRxXJQLctmD9vV3G6hXGrQ6SZZIwlshFoqoBRdsNs+KaWFSJa2gt2r8MyBikikWZ
al+08yAuRb4Ya99qGmqXSUDn+JZjAadd90bsVvlS/JTLRbQn2pvq0Shob5utIsrUNXRSSGHf/mhV
XeIJQzbpVg7yHCy2yH84paqdTGtS/sOBtYDuM8VDlPAOTYhOlhjlOqehURW2v8Ko3MSU+0vdlcM5
y+bSLaoqPeCa7X2UV2c/tNvo0tubHQay0YmFDNxMCscB7UcFC0yMIE6ZIX007Rm6ApSs/3B0VzK8
SXlKk27bmXJUeDQqnuWBpUT656wSiYcSt/gxW8u3x0Fi5+Q6r01vVqEq3e7sIl2Uuk2BuUklSkmM
E3TxpCWR8oL3nYO9pBEVn81Or5cL0NKjwmfnWFGbEuDpRNLp2UYoK8XfCgfYKDAmwLeuImQwmyjg
ygevc3cdemB0wlacybZzoVehGTetAUteZPXoDsZonUds27///rtcHSDB7snkV9t3GRcoSSz6QBMT
paSAYTOiVjNgUOa9YYDsfOc5ETRBLD+Oyv29B6S1SD7rgHO7a82oDLvMNqTNKvpi+MRAq4FuIo4u
5b2Mh3oY/XIEaCzO4CYMhviiWHMDZTWOV0nWJWla24essGrs1vNCG3Msa+tUpE4RulBTxonubTwy
LFm03vI0UWr1QTK79+QrkRYMA2jNu2Z2ZU+RkVaw7wtdnl9aug8wAqaj7Hz3ySnwKBZWMCjP/zbI
GTkCiTVklRvsCOU60ZkOsEWr/MiE4qHlkgoetIheQN9MrhP3w03unMbvR7s56Lbs/pJ19o5tAhDD
O5rdaPTSwKG1b7mEkolfxEAY4IUbSeOX5myZVySIekQc5QbHaZVC5VQj0iLOGlAD280kc0wPftLO
BeCApge6staid4okBtBKMRtZeMvmJD8LUDrPWjop5xU8+B++Npi0Ve0CAP+dLnCxVCHiYgn73JLj
k9E16UmamiMC0k59jXQiesqkEwgbbm+0aS5DrW3wpTAzEFRxU0fXQVYyIEAi9Osl/fE4bOy9P5Bv
vDqVbv0dQ8+hmK7yanXmNaH4ywJpiLoccJAZsvz377LVqnGFGa3k4m3ngP5EgzZVJCFiloSXVmtT
ydVNUT8P7WJoZKKxormZES9/PH7EnTuUNJuoSGqC0tIWZ1khpt5hkEuphA/DRfSSCGxrjp7C1Mb6
AgmCYGq1o8RE28EROBBKCAyEfMqtzc0d19DbMRIlv6+lUj8lNeJLXhKjxcL8o6Qcg8jZBz2e3pqb
arH40Qsbqy6rASQHFTPkopczXfIhoVjztYOqkbk9LOjKa4SY+5Md5+PHeXEksCciAymqJP2Uulhx
pP/QXpyYrBdLkZw75I/+wn0zizz4vuKb3ME8+dA6w4DLHCCoa1oL2/IGQlh0kFLuXe+ELHRnEbME
gbSJW5YU10lT17ScpbhCVH6ysudmrp1zY6V0nou4rW6xkznMf+rk8vij74VmIPQ2/HzC853Cam5A
Ii+VBhFvVU1OfaN1lyIJj1AEe4fV0eiFgK1al1q33i+dhapgvi6PXH1Sk+ZXQxYyOFVMn8PawOKk
0rKDvuIrunpT63DJ/v8FN7tK1LgmQjxA9dSqTPrrbeGtAt3vowmAIP/PcfUZY6QcwJurhuh8WQmT
ksevdvehaQESpeg3Ury+fWicxdFRgZdGyKib95PkiHOyRKonNZrhRk51NCm9D1HwdxgmkI/aSAa+
Thp/eclS06ZDjGYM/iUDBtKDjvIPrISTGeZHRdB9qHizlLp5tCoFYOSkq2yzbZXfl2IZPQc1JY/Z
nfbSMqfmHRdHUkFrh/3tN+WhVulmRnarhcXmmzZk2Ew3+aZTqvI+Qwc8JCCUk52E+eDmZlt9zCK6
f47UYkCVm7/te7wyhkGUKhxRyOPbwi9rDXuZ1D4ONK2I38fTUj7bfVMvtxRwa3iwg/c+JucE+QP0
Ze+lsNqhHVUJJ/sgi6L8RQvbDjeVcPqQV116cF/vLUVViGLvK/li22qc9GjWU5EDbjWd2u9SG5Mh
pApObYb69eMjsbcU/S+symwYZ3f0NlmUtRx1MGOTOZGeZkXKf7ba0PnWrE1fHi91f/rogdFrIAVb
he+2faO8L6SZaweINbWn1HJbGNoYnbNwzHyaJMvp8XI7KR/rrfZrqwkaud/6e345faJN5yQa0cxF
KtH+MogydKclBI0sFcpp6PsZBJqpnXFkmH2MrrLnGhsrb8oU7aANcn+b0GqBeUAnBIA57ihvf4iZ
j/FQD/yQcOzSD05lOJ5mUpsiW2B5+jQbbtJIYL/LwTgw9Njp1r9der1sfnkHiBzlxtDPWdAsstyC
1GnrzjjJRpa9W2w0+txaLMng0nqGQFwoQgt6TAXqoM9D+dxyMXe8vUY7Chw7twFWNGheIH7IEb6T
NJh6hlgD9XmglthGlGVrXjppSc7pMFHuFXn9pA1t6nfDYPPRRHxJq1H+D1t/VV/EIY8a966Gb3UF
uwr2SJB1huWFpZC/KX3feSbuZgffYW/r0+tZ3bFpy95BSgY5amghQaTK6uVPpBRK2bNRo/GltrY+
l3QSDgLI7vslgSFZRXYaj9fNdaDFOloVhhQHYdrnZzVW6HAlc6G5vRKafqWF+skQxK1KVeL3RkPP
FgsicdA/2HtqMpkV00v+So39dvOhU2+XbQRbTmlS+29ZdOb7Yc7KM7Ia7ZNOBnckMLa7IO8Xg07w
QXdUDktJ0zB3iJuKzdYyCjn/NEtp8WSNUvwxRxv6IFXbu3QpdJBbQOGBCLqJMFXcZ1qN0W1Q9ChV
WOOIy2A5YVRX9ulMaTuEvkh17dPjwLb7lKA7Vvzna5v/7WuNIzL/dEBzSDjD9G2q484tpTh9GY2Q
YW2UHHWp9255RjWv3BioTdtbVm1EIXelHQdWY+K+NyIVoxTDt9kMDTT5iwXjwDjzZqplt8znn48f
dm8no+KEpDzMEuL5tqdnDBVtegcby5A5Fe6CkYLIpaKgNnSROnM5F9hmBapQrTNGAeM72mXap3JY
YuugXF8j5SbXUejHwq5DFAzx5823NhtjivOpj4KcebabI7DwuR4l+SDJ2F2FKhMYt8ah2aK3bN6w
ndvMiuak0X7SmfvaIEn458E73bmQqNNxzmLMTx9xu281+h5Nv1rkyKW0GC5tItqIyZJ073q5xsd5
pkMQyHZs/cXJzTOwr4imuuUAutTNezC/rhSHi3Bnh83oYhvaR95i4jmOG0RjdH5fDqu3ZJVl0tGl
vt6V28+wtuoIonvGXzl5tpMUCqW4qTeOJ43x8pxOcWtfkj7R5WtKjlOReqrdX1EhD4Zv2ZP8pIRZ
/U/U9eGzWeV24ZMLVL9tP7Dan5NFIfgOsOyujTnCw8hLQwJUJkXjeWo67RyDpf+p5pX8cSqXIyG8
va1C5kJDEZ2Eldf9NgywVSxpQOQ5UOGlB4YaIj7Uw6H98Hiz7PDj0OYngQKlRLV4Nw9D70eK6YJF
QZGnue1Ckov/iUNT/9ouasNOKELUDKEmRf+ovaVM76RZK65oFonBW2C/ti/aXGXWSS3WmgR65/Qt
tkwQArWtSvbVMnJbICo0zH+B8re+iyHt5IsyceJ9004bhA+Wovhc2SGGoi4zHbu7jiiKOaeqr/B7
M6Ch2u6C+cR4HickGq5zZ8+LO+tV9QS6z4nccVCyz+Vcq+Y7OU77mjZsH4mLClbib4v/SPa/Loaf
DrRWRNaprUmRTvBlmujzwZvc2brkvypejMDm7iKZpS5ZtcwdDF151gLQ2+bL2Lbl9fEqO3cSc0MC
JtGK5tg2Tg1OUiEAwNylTiv5SdRj82SWSRvkS1a8wD786lSh8tfjNXeKCMoiQgm4EMaJ2wl3N9St
WlRsfXQWam8q9OLWMAP2YZAkBwFg5/IDOgDpmFk6ksHb0MWln+bNAmhobqoftWMPfNNs/ozZh/M+
jJyyP0gSd9aDt0PPYL0AGXqvofSXBHoO7QhQSQFEINRmCJQrZODc5BINq0jSxORBt5TTr4/f596i
DCXWlImC8242iEtv3sz9EN66RFJOy6h+t+Kldc25RpqxXo4sIXY+H/wN3iXMUQLrtkvfWEkLQYn5
RC+qkXw7WqM3f9vQvSrR0oMvuBO3AHPSueWefM0N377RSNfqSG5W/EfVoBAhY4oHZlA7uEh3XiGS
neBgURdZwdzbBFiHhF2bjFeFzBDl3Kh0Jz6boxMDgXbEUp1qUUWm//i77bzIV4QQtSbtWrARbx8N
w1ijRU1QujWj3qB5uEjnrE4ZD1LsHrzFnaWYqwCFWLkQDFg2z5e3cxojWgZgpRmqs0X5+m6otbjw
mvwwcKk7n2xNcyleVnGxu/43FFBTUhctDyx0l8vTECrQMc1FNgbXMAZhugll5A/RW8nfSVH0hasr
w5RB08r1f7Msbd4RcevF1wTM5VOdqWg8T1Fsn/XZVv6Ay2ObXuzUqgPxqocjJI1d+10ZVPmnZkcm
hilVOn62cdM6ciffey6SLJXOPi2du1arPvV0CCYpC+rEEYjdz7UfYiVyEJH3VnntrdD1wHp1e7x0
biJjiqjBDX3Jr/WIxI2jzUe9sL1VQDXCCiNBJf1Y74VfA1WkRImtDXkAErB7TuBleW3VHZkrHq2y
CYd9wzKj2uZBYgAl0CYzPqtmI/+Hzb2Go5V3QIqzvU+A58Nkh1wS1IUseaNGv4j5W3XWAacexIn1
B7/NJ8EKECQQw/1/4lZvXxuokaltlzQLlDBKhEc1IU6hWdifBsUsIl8bDeuM8u9Vs7L4oEi/P8Jk
+bRNXzuX2K1sjrBDXmjKk54FS6mXGDslsqvpwxzEUj8fFC97TwlqkQGWtQJtt7iwGPG5kqo7D7QY
ktslbtO2PwtrsiMvLyHQ/1CtAb0CvdDCoJtmCLiPA+Pu+syZIT2TSUJee/uWE5GNTKJ5y11tlE/6
MkYv9E9l126N+FrEU/oCjU0+wyhrD1befcmIWoHpp2i443V3qtUl4MRZeZGVxcMj3v5uwPiMXFut
j/bt/elAFYjjh8EMS97lQeVY532Lkn+QQMbGY36On2Hm9ZfHL/M+w4MxAASJuAW//847JNXKkTlv
CWEaSb0S9b7JKHx0CNrKHcKG2NrEXfjOpPFyNDTaaamuZAX0QFCvI7nc7iMhR2XfalkRVEhQfA0r
Mb3L89SUTwVqYT/izhg+dm1p+Sjs90+ZJkWZl5V5lbumjavYf/i0tO1gVYOhuSfTRyCqUzQ1cnqb
9ZcmLqxbbMSqD+s4/vL7bxywxIoSXfPArewTKGO16824CECm52gLO/LHGcq66+R1+0U4fXm2QEEe
DJ13Oh8I7KD8tA4CkBHcxod2aOjdFlERlENVn2czQmNCMaYPI51mv7fUn3PTO5dMdIgy5m15oudx
NAve29B8aXYafZO1btmcW2kM0SuwskDQIL/0ja15Kbjeg3C/+6SgEoCSgkS5nzhLuh0pcmhkweSI
/CNGp4PjyurkpG6u1PGKMh/n56qL4pNtJkXllrU5fl1wMDwCJ99njSugdbWxB3Bt30WLUB2hq2Nz
F+Cpki1urVnj9zqD9ol05hSdSiX7L4eZ6RlBWQEKfUcDEj1awj15wUohxj3H5nJ9GluG/l42hmbj
9lkyZJ5QB2EcHJ+9b/vryuuf/5Iw0P7G16hN88CupOVFHxszwLxYHHS+d1eh2qVFwZwO9PPbVSYa
pFHRhHza1jHKABJgiM5pEvWO//iM7n46QCeIPAH+uxP1jeWRasPhigt1tTkb2k+UqL5j9KV6pYN0
8+PFdkIw0YA4SA92LQ3Vt0/Vd/IUWZmWBtmoqukX5iTZnyqOGer7zLTCC0YI1U2W++n6eNmdZ4Ta
x0iLuAAveNvy6fRZZ0ptoPne9iCgh4XqwAtTWmCJmrVPatkPB92f+94v4qUIQ6Jgi3bgneA7sM6h
TgS9ZrMc6a67YzOqzbMtdRKoWLsaPi2yOmjnpkzy+H8tilTduRijTv/y+w8OWHYVLqS9f/dxUVRS
M5ZOAhtA9DsorZVfq2IAJldFz7HVH4lC7czNeG6A9OhRw3e/4woNBERGIyjP2FqPSVYc1v6QzPqz
sJfuIiwT65A4Q3JpVlsPrxzhYYX7lEmR8o20bjj47Hu7bb13QVet4K3trYtIe6/rNHaCKs7oaOa9
LhVno3XmPxphJ/7Q6+3NqZXo96UHwTvDlwK/sAKttr2PCBW3MCuYWkVRWPj6Uua+sM9KAdw/GZ6H
zvmgpVZ5cO3tBAySVAxp1t7A/UAaoBAIhsFhVCaHyLfUnfXiLNURF2wnLWQVVABXCYVVNe/tAY4d
tXAolBA8NaTEg5whzosyh/5c4Fn7eO/uLQVRb91FKzZ529IvAbRU1oKIk7OM8J+aTuD6lHVOiJrz
gIPk49X2QgQUJQg2NPhXRPvbB2skWMZtLKVBIU84tSWgWzoABFdnSb4v4Kp+P+pSn9EeA4xEd2Cb
o0TpUumJUNNAbYvmxpjb9stRa2+UiNkpDY32IPfde5k04dZ2NBX7HSKuRESkVyXWG8Y2DuIxXE4d
qjp+hbzQ6fGb3F1qRWYysd+hnOTKNEsJMumBVJCU1EupnrKpVf7s8GE6eIv3ex5Cmbr21lH5JMpt
dmPbRo6T1lMWoEpPfknleVI76JCPH2gnzWIZHXsZbpCdnhEQfJONr7IMAsMeNrPZZS1nTrUT2dD6
NfsD8mHNxULS1JWUSfdNXYiDm/P+Qll/g4XjF5U9qnubjHJKO6SEZjJKw+jZMETx6zRI83PK9/bG
2pkMl3heubh+oa0zp0dc6PW//7beZ320BlGnZcfetcflLjJRGLTJR9RWpK5piqfMbsUpYr7n9SB/
3KFe5o+dlSUHJ3P3I3MwaaHh3c5+fHsyO6XtkVkvePtF3J0WZNMvbalrv71rXxvjTEtXoAlsj7er
ACctkyZDyGqKpdCr+FveKBTLj1ohHQS2vVepIHHJPJTM9Q7cvfLoJaerWSrsqutoWd25M6bateTF
gTc1yWdQlOPZ6FrjiKO1I5DCY1Jnq1RlMH62FVnb6J0i0cYImqG0Pk6Vnv4oBgP07zqJGC60JjHn
yGMpecfkrW6uTmclJy6C3jenNvnSLjFYE8Qdf7ulw89i7ALgiNT6DucRacNQSppBXhiZzQxyKw0/
LchCtr4kBKDhxwd6b0fBKgA+jg4DBMPNjpqiOrewi06DEPFszUUfy/7S2F37+xKAPBWHFUDsSrLa
7qnEYvC+JFVK1d+L4Zwi6fjVRhx4QK/Dnp6qrqC2h5ycRygSauFBBaEqO0cW5SH0ZoFs3kvpW/qQ
151TpMGyLE32SS26Cc0yLVoiX1mVB/8spnpAyqlUErTFxnRUZ18Dyaa5qoL4m5vYeh3ji5CWlSsl
IAP9yWjt9povS/tXN6k1lIy+HtBznEPzXBfzlFxledBCd5n1WDsIgPfXCspsK+eCcoi9u+1tGqje
FlWZpYGQ1SIosmnyO9vIr92iHe2P3YAPdpxjgpIOLbBNsFVDR2naYUiDGDDV+2rQNZTKUKk6zeiz
nZImmd7ZxoicEwS3f+0uBpGnYJv0+7sUDSMk6eDoMWfaRKS0S/rIMBCQBWfYvUzLIHlWUVgHcW/v
LJCj4kXHFJ68cdNMRZI4Ljsb2EKRNcPNsIR0RTPMPmoQ7H091kAIk4+HHsfmjS6DPVTIzTFdFYrp
x3Jiem0HY9PJI+uAlX2fydGAABmHzhcw9DvFLYL2CDFlJMtZ6u6dgkA8lu20LKdBGfxFs2f/8Xfa
3S1gJZma0eeii7N5hX02ob24OjHliyZ/Rw1oHk6dVQ76U65YpeILmuGNm6MumLtOmVXWh6Qv7fdy
1kFhevxb9l4zmrxrm5OE6K7yoGcbSfaMpHsMSci3dREGcepY5xSHuoPH3l2KGp4ZL+fkTjVRB0UC
GRRYbwVWcPCVXG6VdyM6Xx7mLcx9Hz/Y3kelrqR1yge9B4nEWKPIlpRRUnVG6U1Amp6iFOyBk4T6
D0CYR/De3Y8KPgSmEfUOktSbO0KtUVSn5YbzTTiquYvGYf6kdbpeX9E5XjJvrOgeoE4VfZnLOG1O
dSiiazbV2lF/Zuc9I668Nv/RM9PJv94mJi1vZdTQ66JlskxeoSw4ygC3Sq9DOTYHV8buWgRX6gNG
sTAc3q6l5j2fGi+aAHizejWdVJwcCz5dpkBCefxBd+IOo176TazCCH37fqNR6DE0YrYPWoGXomjr
cyiHR3yUvTuQXAdjUboxXIWvn/mXZp02T9B2IVAEJmqtuosg5fQDXynlb4BN9oumlBVWHWOolk99
NdRchngPTv+gtZ46J9Ta66+dM8v9SUe+/1qJ7v84O48lOZVtDT8REXgzhTLd1Ua95aUJIWkfYTLx
nqe/H7oTNUUU0XuiiULKAjJXLvObSD0MZToIzTe0CVtUzUS1OkipvGsfcxOxAHhc52hOpfTefrSB
wFAMU3uji7LO3PAcZ8KMevFFsQ0seStX82UWiTthS2vnaG8cNpYidHLtgEFd1xpZnxi9PiTyUqAv
/qQpXesGNXSkb0mnjCfDDCdt53hvbTwoLpCGSInBfC+75a/PFLczah0Z2TcuFdNT15juuVKiFtHE
ztspJzayb1w8AJ2S/4LJXD9cORVzD62PKZAbJS9K7qX3cy3s4szLN5+gzDkX5poVdpTwDHe+4dam
p4ghjwFlRO6/vPi/HhMtKaAbGWsn6HgcJ8CYx9ZK2p0n3HqZizIWVzrhkvv29SqF0Wthu0zTvCqr
bB9Yk4VGu5L+tmcz3ekrbG0VcKRg26mZrklXaGqmyNy3Ep82Oz0melw+jEr0vtT74pA77rCjDbS1
HDCKJXWHFMCOef1oA+JD5QCc7pIXmXlouG0+Rx30ZsXsxTkzrL0B1tarpGVMDoZmFIP1VdpiJcKp
TTOTlxld+oPQh/DAlswPuaG8fWSETwDtIFqHcPyvMDDUK2ipgNK6qGEfPmhlXx3TKNsbKG8+EGIP
DE0ASV2pHAKv7jrTpc3VTpETjPRmn4vSM/0Zfd5PtyP8dfeVB4KKA4GbnvtVq1D0BeioUoqLW7fz
SSEuMgOL3XdAZ7Nz0zTiXlah+uYuKIsiZ0G+TJy8QujmIPiqKhIEkopU2Yq0nrus/Pf2k23tQkgp
9CXJtBh7LU/+9zHOsEzXocxeDFC8UNBrv/Cq6RRNfXVQtHznPe6tttqDZpU3XAuoYPdFYj2WMvuR
VkK8tBy9oGwmcbz9cFs7BDAbuTptHrTWV8t5+gSvIo/EZerhGXRADgIlhn0aFZyA20ttPhmgZKB6
KMRepZD48M4IGrMZTUXxTomhyzu9idogSRP1WMdjf7q93lb4Zd/DZgdlfE27M/TZc3KXxosnNHki
lS8v4aKqfHuVrRdI7oS4Bdf09YyrNLHy9boCETi3944WNNzjRKfyLur0+j98KyYMVKiMW0gSV9/K
pWUsB5twGKV6cirCJDYOyjiPR8Sf+2xnsa2v5SCpy2CHLtlVs7WIZqeODGKhEquQFLV4CBIHIWd1
Zl7nFM0eAmUrfoC6AZkKaRAA3fJ7/jploE5gnuRcY5OX5Z/qrG18BHSTU1I26if0Zeajnih7sNWN
RUkSuWGohPl66yyLfZjVYumT8wKaSyFRTfZla7fBZLdRYCsZZsZd3Xy9vWU2VyVGLspQXNxrlSbF
0eGYOnN6aXKsDhMq6LNkRHSSdew8INOTn+a50N6+TxfBTmaTlrb06lcVTtl7c1+mNYtOjXju8jl+
n2qJOGT6aO6AxTaOBHU/zTD4RdQW60+pO7Hp9SG+hKMTa+4ptGX1LhIgJ+8Lm9Jmp7TY2KjEkwX7
AStyUdF4vXFG3DykEYfU40I636u4Cs99VzVnKxmUxmfWOuxcOlufjyEEJdoir30FO+YlznnfY/EI
LU4JkgQvEd2Mozsj1vtTDjw+MFWssG/vmeVsrxrySzmwjHX/JESrz6dXbtfb2LRfqlwrXxxtfKaM
tU+Jgy+nE1fJeYry8Txi1vXx9sJbH5M1KQ+QvrvuS2l53QmAJzTiEPZKA/x6kP7NBlhMvW2H/+Fb
LqB12v7E7av21KSTMqAOn1wMu4jbAI38sglKo4xphhVQql7cnIt+517auCe4ALnXUWwHrbDO+vCc
zZaMFzrcMmuxvVw+uXhw7XzArVXQEaPAIuMjhq8+YGpX0KJaet5VZpUHMS3txrLPd6L2BvSM88bI
z4H4Q2G1fpg0kkOJdDZAPo0kIuip+756Vam81BzDNBCoVuR+k1d56WswgQ5RZFrxYU4AmqiO0e50
GLZ/zgJOXUjTixXa68MJOaHIQDCSXhhgPaK+yIIc/4xHbc7tL7iEl19zdMrxjlKyO8nc7dCJqn2K
RlQjb2/j7V9CZ3VRc9ugjMXeKDm5GgW1FFYdTKOZPFqpkrClbeldmjBqn2utNk9TYU3vUG5Wn+Ia
T3lcdNq381wBaage24H5M5pHq7eCNbA95wW93lrEvySaM1RtaeMjuqqfh1Sp/sPWI+si8hP2r3HC
kWyAoFg2KaWWzu8tpxLvYqAKO2d3I1AYZP4arg6LWN66gY34hj1F6KZfAJ8Nx8Zwf01N3J5Ilcud
+2UjFsL4J0hwjBbe9nLU/k4V+tAdnVyFjF8X5Q8zLtLxPnMb+azCXij9Js5yMC8VphedO9rK+fZO
2lqdxi/yrmg1AVhfJSrR7JaNpF1xUei9MgAGbpNWTXHS6jG+E5Vpn2t8B446gWznO269YdqQzPQJ
xNytyy/767m7KNKmSWa0ulUxHVNHcQ+xE4oznapiJ45szJ8BDwCPgIpPSFzvUJRciMLNEF3E3LQX
VW1rbESyLMiaaPzooOHv59ilnZ0Yr0ifIevbWYIU4MslwI1DYF6P+rGNGDDv5hNPvTjCUJlPczvD
s2mb5MCX3XmxGzc6EZOfCfWANu8aDYLneYEGYx3e56mHGpNi9Y+uE09BrdbTQTC3PcaDGn28vY82
GIMLAxJNZ9ADlJXrZmVD5l1EkhtBxTVkPM6Rw1TYnu0sO85VgcNLD1oM9WpDFBq84cF+n1ptDAXf
ssM+GJ1S+6JpEbYFrjv8VodYVgddYMUQ1FWmPIoyjCQ8ax2B2hr3K+fcz2P0T6KNrYmbUFs+hIWY
VR9Zjig9tXVTfDXrQpvO1FJC+gzh2x+Mi6r4xLCr/oxFbWLy0VFMPUzSS9y73LKn5JBpUfGSQw/s
Dh3SkPIX7XGKO7Qc5uPcdmZ0N1ZFpH3R9Xb6iP9ss4eU2DiOKMZCTWG8y8tcT10FkokQHJP4Ysmw
Omc4NZz6Dh08qZTp/9KSgcwU5jFknES9u/0BN3YNdAQaOCjWkXmux4ZxqFV1PjDk0su4uOArCXtz
jLt/6Hqgj9FHNYKoYg87v3Ewyd/h0WMrAtp5nVtXEsuczoMdmXVRefRmqR4EctlfKt2QqPTI8jxG
eR80Dvizfiy6b7efeSOLoVuwmBYCY1rAE69DUOH0qYAWSoKGEPl9kzjJSZVzvaMEsrUKnRZAfOQx
ODWsAnyZ4ZHlTWIZsfVF5OPj2x8KmY877cXtZRhHLO0IGKfrlKyZuR5i0IvWMOeZn01R9iOPiz1n
i40CBW0jAjYB7U+G+fqdRYtODTsfu8fYs55KFz+ipDF0v0Ew4VAM8948e/OxSGbRj4G0wyZ5vZ4x
4BTl5STReauUl9Rt5YdR9nuzlu1VPOagHncxf7xeBWF/q4u46un3ofJ/iCbVCiIhE/3taQV+x8A6
ue/IwtfoDSeFxg4SCfGiwWwjv9cK6q3CaaAtDwog97fvb1aiWwStSgWc8vqp4kLT06wCMydz7M/q
EkR2XO8KDW7FLFg2sIBJy0ClrFax264rKxBIFzMylGeOk3NIEXd7nF3RoGw5OgciSh5o2vh2ke0/
1lTwbnSUOK5aSLPiwRUTwEa1mQHmVKjY0s1K9w+swa+33+RGssKEfEEFw8lglLnahUPsGmOdZckl
ssv+W2HlFU+WNB9HgNI7H23rgC1K+1CBGSpdOZunXm+4SYunM/6fzCFq79LqUgZ2Pn9u4/bL7efa
XIxvRj942fbrXAHCvasYwsTsu4vaJ89KYj/rVPdU4s59HHkXO7OyjXO2PBbiArTwaXKv9koym7oc
jAKJmiydTiQS0/0Ml/Rw+6k2vharkM+Su0G3W6eWSSuHcdJGzLj1ZH43Nrjh2EwDH7tm2ENxbmx+
G4wNmSUn7DrZslW8gzBAiS8MWjzzkqpCpgd77uq7wlU8C29BOz3XbNLPXjXbOyF/6zmBjkLaYKZE
Xbq6v3KjwDcGn6HLOMhaHMIh0z6E6ZCWBzXWp9Ptl7pVc4InAJnClJOm5voMKDIKc7uy84tEw/Co
TUZ4EOoo/dRplVPv6OFdonkfKRTxQLZyD1KyFh/cTuwcxY0tu7ix4f/A9cOocPn7v+oGtOarsE77
7CL1IrrPUcIJRrDqJyvzSNL6dC9H2fjCC4lwCXALxmj92LpaKGaVOPllMEa1Rlokib+qo6I3B0cL
JzKXxH7XiDg5TBAS/739zjeOCyA/oCNgVRivra+Lyh24zEMzuzQZED8+cGi9RKrT7mkobSR/gNPI
+wD+Y1yy5rDr2dxaCizNixz6CGXiHmos9/ExbwD5VUh6B03dZHf/4eHoOIL5Qej0qvCN0hI9tFrL
L2aoNg+ZWWf39ZBWO+X11qNRk8CCpQ0H3mf5vH9tF3CoZimUKb8wGbJ+Nf2s34WaI755ZWHApomQ
ckJ7WOxh1re+3DJSpjFiAT5e6+ICUwG+GMY5XXHRHUXtJIhu6sMOXGwjADDpgWbARAgJh3V/LKTx
DfVIFhfVKAvVB8ZjfKvTpuixpYx2Tc02TgINaU4evWkN45VV8K5aMrReCTkJoe11d64zNE9MW/qv
jafF+cExgE4G+Ox2GvjLaSys8+0NswUA5gdAhGJ0ScGwrlHMUBPsGpcpzjxCTpk7U6g+OLH6RxN7
KUZ8lVXOdz1hI/YdEWX/GrjWf57jZvxZtbqb0ltuI81X4FqHO7f2xpfgxuYIaYC8NiBX+MejIWjz
0yK0VNXInU6OIc07Kh915zVsBEBSECbgf6LSFSFMAcJv0wOT5HJVebDmon/EHLHDGm2xXodyvROE
Nl87kZYgBPTj2pFcsWQEuxjkR+eF7XOT2tYLuX/lnnBbndxTMqrKjH/gKNRDg+SzfTGkXX9AbRUV
d6dTUvV+zoRxBwYfOcvbW2LrtVPtLO1AaGkYbL8+3UoZD4U2siOK1Mp+KckEt11B4iMcLPPtMG/e
+HIBLDaCV81fRXflSL6BPoGR/LZC03t0664/GTQfPr39oZhtQUOhBblYV71+qBHGUJjolryISRSH
SU0SqisE5jJ9cnbqkT8l7moSw6R8AZtShF+n0LhsWlOcVNmllWH6fcjr+Z92kHPoD8IT99rgmWeb
Doztm2mG9o5bWMehpX3z5uPjEVgYsbkUyNdYlVTLFS8tjOxSGdpgBjALO3EA67aA2ia93pMJvd42
Hs16Moil3FvIfq/fcCG63lVj0OXOEjYLMcnPk23/QOjVePMlx0pMKMlHIcJeNcd7bvU8RHz+ouOg
5VtqON9XhdzD31xfcqyCDhOqljjkXgVG2uSD0bsJgwn0dz+xT9Q7kjjxywBv5/hqbHfHXkVjfuer
XUci4GC4OhH4wPVd9YwEd3ZapSOihLMtP6AErMNoLppnezKr6Nwbiaafbh+N62uVFSlm6cnDC7iC
KztFTYFmmcllSCKctoc2Oyilo+1E2K3Xya6AZbHgIK7SLqMg2DWM6y9NJaO7uii045R17nOCt9qJ
UqD9sMh5vv0oMrZHKPdP4ccfq0wlTihUtJlqNklz3RchR2/2ujigUTh9qFG2/T0wLb3XulqeECGM
/BLOeL7zSbdeMFEOINIyzSEpfH0yStcceCcMc+ikZ+cw9sIHkpe9Nsh134+hIbxIOlU2COV12Abf
MWlYP6SXUlGm7jwlpnencHl/jHS0/E5626sq/PdYvgeAm3QBk9T65e07CYQhnVadnUTcef2gyPZF
babHcAfCPro3DEU7DIjl7vT+tk4IRxPMJv0ri/zo9SodL7lrMai56G40B1M2di+i1tFDj6KfqQTs
cvuhtuIawdymhwVw+Aohl6PigjMP9AFVI7gptWHgShO79y2yYzsbZeuM4OKoLQi5pRxbbZQ+0w22
nwO0O5blofMsIOZokcIwcex4UVluo7s5n7rPt59wg6RNVwTy7sJR5tpf17zdpJSDWlBwR1Y1hoEL
0CYYx1B9jIC8/raypm4DOPPa2YrE5PnUimZ4rObZfYfnlsJ4J4/cX7d/09aZWT7uwsAlK15XpBkK
iG499fGlGRLjp4jc/MXs/4Oh63JN04UCYgmEel0LKq4CU6NmNOBabXhxBmRYPL2fnuxa3ZPM/zMQ
e50V8GGRwCMAMq66wnNSCyM55RHYU5FIzFxRc3issiGb/NmoGjAaIsImLXKQ9TqlXKEfcRPMop91
VMSwR/TmS2+X3Tu1bbP60NpVb5xdhy1Pi66dbX+OC1PzkXA0mMGMoGJPbutZRxxzyuasdGp5LBvX
lLQTquRra3jDFBhNzxxAG2fQW56WFE4wg9c1/FFTmn4n+m98zkWyi34pSlTXQqmITpPrKSAoxsL7
qHXSfpIIs++UpRsnlUXYw/h8EAvXETAypN6K1kgukIvaA37hzAT0uXqw+kHduTM3YhDgXDAhy6e8
rpr0WJRTtWBezEHV0JSfh3dDq8dPzjzrP3J17Hciw+Z6y6yTfboh5NU7OZL5Dne0IhFJTBL7Kzqc
8q6ne/kOBV93597c+lzoclAXUktdsySU0utRx4jRqavVjvmcNh5hqLc7q2x9L54HLWI6bddN7iqa
taaAeXkZJ5k+aJ1dHgpF1wKoYeVOUb9EztXhWyTDSQAW6XBuqNd3RoEeIy4kABzi2pp+CbQmg475
/d3YyS4oFTd9dHCKemnTXdOqjYdENZF6apnK087XX6+stRrDRQNxMo82kHVC11M8J1laf5Op0n6/
HTQ3dgkgJfoIML54pWuVIbs2JqSVFzqBOiUnbByKNuhMZsa5aJTar3NT3yngNjYKxrxUVcxdINit
A6gwjDkfkzK7zLFSBHafG+fFc+Z4+7m23iF0AtoTS+f5yqHIViw4iXOSXerGpMMdxckFo147AJS2
J9WxtRQ5FDBu8gt65auNgu5V52E0ml3Q4Zp/4CgYhQEDOftrAkfv39uPtXHdIwgD6MZiWsqFv1qr
JzibqYVhaqEP8kkbh6kOwqzRPyShnuT+qGsFaqmF3InF28vSRMMqTmPGs3zTv7p33cJOLidwtLU7
5p3fEVZKv4+ldYxHU7GCGtWyy6QO3p7d3ta7ZQoD6hMcOVnq6nknTsn/04iGsbMPCf6CH3MD59Ns
VPX3t1/t1lJL05W++sJGXGdSirD0UWQOV0GbWyjOIDDvO6Upj9lgAHe4vdhWcOG+AYUL9uZadWLA
InnKbPw41MGyvzRy1NC3NRrn3pa1dZ/OpXGnwR56SvPU3CMFbz0oLWboWbxU09GN1x/TBDk7mS1Z
heVCeykqcz6qVVKdksSNds76VnT5e6nVvpHdIKNy1Jgau1l6ylO3OQ3cHr9nI8FzqIrDt49aQUDj
Kvin+beQK14/m6E0VZnkuBB02vA7MfvwUTbJHliLe4b/ZnU3LBcd24XWEL24VYRGCCVhzABoKixj
y/yYUd7MhQ9bXoGX2+nqSc5J4/hhqIs2QEzH6oIYBX/KZYglWK/keRY4WqdMZ7ty7TKYIkv9B5cb
44vTZJHjw6xJa/wEstE6qKZs7JdpFvVvAUUp9V239j5GwsrzO89GbuJsuJUWHZs4LxpfQaD7IjUN
V3cvE6EaxPk4/LbV3MWBpXDVr5qde/ohAiX5T98P4XvR23NzHDI9Lw+2PiLg7qVR/6iMXtOeKi81
vrq5MvYHU3RRFeTSmLODZEzjHRqr6jsfE11FwWh0np9H3Sjt+3LowLoPCpD7wIPm+stqKCzfh3Ta
iBmhLbSzXtYN9Mdppk/bIzkXTEkhZNCGijP6k9Uykp+BLeKJOGV58wzhCKfhSrqyJLsoxp8ZgoMo
XNNbApmSR+PnMRrFJ6KUM79rPIe5lA/WX1r/IjY5IgXRaPG3Jq2S4T4rTe+c9XBG7hV9aKIj2byW
BoZQXXkMVSnso5pFJi4SZqQbxLXEUILCSJPnGbyAPOD11PyP6DHaD7ocE/0YKUoNLmpI8/5TOlHk
HGbXzPKXuaiaD2Va2U/I60WZP9vDWL9MdhmXvqzt+atrCe/XYM/TyRvxsPK7BKGfO0Wza+ecq1WG
wuHQ98+dyHXxNDRDP/jwTyP3QF05kN5nlogOc9bDHRXeYM53Kt54kR+p3HpHZPodedCmzqyDcrBx
NizpTTV3Qu21zI9kWZmHuvWSh3wamg7jb+F9RYNscIN2zK1PlWc1ue8A1nGfdGUYLlapDRJlYTi/
gcpFM971cTFVyD64mZlgb9Jkmt96MKcg+pRDe5Dgo6p7TcQ23ltcFpXv9lH7b2Ui8+eHUrEr7OqY
OAcNLvLqQ9nO1udOCWMAYFaaB7LLEVW0BTNqfwLlFr30FJONn7l2pXzOx1q3gwh69UUpm/mDkSJy
/5Jjszv75Gxpz6b0pv5+TKr6Uz81VuubZWt8KSt91k4IrdrFbywp9SzQMdPYayBt3JXUhfT/mOSR
d6wr41KMEYw/iBhWlxkvAHHDj17lub8yavMPVaP9W4/ltHOdXIX0hYCBBBQXJMnOlVJ6I9zBqWAQ
YKczJUGzYO3KREmPk2L9vH1xXbWM6PCj1kxJijYma60u5JG2vmoNTnaxG11+c0cv+ycyWhvMkZe2
X0v0Oc+daApO3jR+Bq+blsfbP+DqURk5UUfRfiRdZZS4ivBjOjazHCp0oyuv+GeMxwmHxnCgbKvF
6b8shXYG0G6ulDVKIu3zPPJUiIDhAF8zy6MZekJpnXQl3LOpWn71+kIhm2N0iILNNUchiWfAjm7O
vLcaqn8Xt65fWsek7O0PtGjjckMumkHrrmKUoO0GmJ/qyeg5tvU8pl7guqn1Y5GPnXc25dYlScGL
8SmQuwVc/PouNtvSmLycAkrA1H/0EmM49wyIx7NtjKStlZeM92afa8dC1ca9U7i1TXC+pi3GtBkQ
yqrjl1eA72gRcQobrCOz1qxVX2fd+1xp27er4QKiAReALi/QtSs4TW4nahvP9FF1Dc6/0AlRbjue
G8xIdt7pH+Tpq42yQBe5Knmj+NZe1TW6rdgFkqwMtFOZDoelYfow1V7zczZz9392bHJfqZkrdD+r
6/xJ2HXsPk1maSiHNlZceQpHmXxTw1xlZDtQ2N7eYVfffPl52K3BRGA2erXDsOycTOxKs0sc1nmA
pzr3SDMPxkGW3o8+coyj644yCMN8j0B1lWqyMpUC6PIFQopM5+vdVmhJPERVl1GGhONRMfLsKMuy
P1vCmR/1xJr2+itXO2xZkIpvoe9SNawjIdLDVVjFLJjjanwpJnXkWJXvoaTInSbVn0Cz/uiwaClM
GETSElze+l/lF643Ewhdh0mkPoe9rw8RiO1RH6zoYBptzb0YVm7hk7EsrMoqr5C0ndL6uy7S4h8V
E6ePupWY02GeYMTf9R1i2X6eWE18Z3iV8ylrGnvACKIU34ELyG9SD8EuTSOPd+z1QpuPQ2XMv/JR
Qeyz7EPADQiuahLrvLrWP7Pnu9ZPm3ns/6ljOnVHp4FUypQNhr1P2mPTVAOl962KImv0KQecJMBh
NPV8rsK+9aMC95dnwpb4UCMDFfra5A5fbm/MqwDL14I3SM8aBTz4kfrrV5jnsT3GObL2Cc96tOew
/WQlingrrm5ZhS4Y40wYOFeBQHVS3K9UmV1U2erEuUR5qrNqT9XyGgLGMsyniF8UIdfToSRNpS3B
lF5mJ0zOUobDkXxHPYxJ2vH9tTCIpW6+i5M2wWXOmr/HtWO8G5hbH26/1atcZ/khjAHJ/CARwoJ6
/VbtIVTpZDH3T4Q5HTEjItgrDbNp1RgPwlXYkwTHneOwFWNYjqNg4j96Ra3jpHnzAjyhBxLl/4us
rL9Plch1fOpL5xSahfkdflj6FCLKvUe42zr06PksyG7wB2TArx+YrVVyyMr8YnfT8FCrsgdvFmKN
1nt78r+bSyFyTEuV1a7UbVKlpNxboEuIUbs0OJUIpgpiAaOY3Z1EZ+MzuioDVlRZacrR73/9VFQR
kTGh13OZGq84T6YoL6Vw7KPGqCEoq7h4UJ0w31l04/loKKEOA26SCdI6GamNyiYzn7MLUtvtdwNH
ynNSd23nJ/rs7CHrtI3rgX4ZUkG0wzdML2mcUUH0bJqastGve0u7t+s684tGIk6YTKoPXD891qJz
fw+MCg9lAuZO2Gpzl0KiOSv5bN3TBWsXtcrZDyt1T81oI7Nm3Es3CKEmFazh6gJblIO0ceQ+SSwH
+BQCjxnBEpG6E9YOxUfMgJqvM/jh0yjQiEJtQ053t0/z5jtaxqQc2WXitIqRlQvcpabUvsy6sB/U
znrBoAJlziGDKYXDyU4us7Uccx2awYwtr6UNS7vKZyZO2aV0NeWTWzQID1gZyqNlL4+zM7XjzoLX
KBvakNBbMJsEo3Q9tGz6Mvdk1oJZDe3yGRxRdMzaMkZ3yRLpN7yJhpOs2tIJjNybPoZt2t/DdSp2
cqStjU/LHYo+VdS1P6g+KrLOTEA2md0kDxnsJ3R7+8pvlSzZic+brxjnLOo0cjHAY68PdibVuXLF
kF1cabdHJ0q8M3op8s4rI+ehnWvn2+0dtPVo9PZNgHEgUnjG1+vp8VgOg93Bh43i5jsrWXOA8rL5
yer72tz5nFsPx/bh0DFxQm91dWA6zKYjLKwEWku4awtNzGet0qtzgTBJ0Dlj/B8ejiobR0xamuza
5eH/ysKklgsnnHFKKDkp5znM3/feOB4TLFE/v/01/r3S8uR/rQSqRItm0qFLy5D5ACxM0Pei74Z/
7F7DdOuLUU9gjbQQIq31mdcbXGA8jZJwasrCL8DxPcmmxVUK9tun//BUC2aUbij8tnWyMMF7xYwX
dFSq5u0lcTjsh8Ilvg3YsCk7pe6y01Yp8wLZNpga/NE7W71CQatMpUuUXro46oLBNaaHuHTnnVRk
6+0twpqk5tZG4Tc0dmK2wGHRqZ6NT+kci+PYWvOpnJu9Fs/WA1HgUG5QWS2zwdd7opce/aSKQV0T
SVSJaCdfAO/sIdg2cis2Askr1wDT7vUQBANuOx0r3MYgbKKLqjaxb7pTc2/1dnyMXdqzSdU3ZxLC
vVC19SrJ0KFwgAO85pNntgRVwKWGLFeawNdQpzu6UCKQoyhOtzfi5qvkhgMlwsD2irrQ2CMmU7Et
L6TXsJ2nFk3N3tkDN27eNmRTML6oiZkPrq5T9LXjsXGWkiP0umPapDONUjX+MBlzeiK5lKmPPlJ7
NMRMp27oGgyLnWKHm3KNGubOW1gp0Be4+K4y1rBDz5PiR+Il3urRMdVDe6SXnpqnPkWKAFCJm8EK
ViDa+0Xu1d25KDIUjYXAsZVqO8t8oATdPTn3XtNra7MRc/hl9Eyuwdp1H6V5qDMEyIFLPwx2xRDD
dpSXLCl+DuGo/vAQa/veM3LYuTm2NgChgeKBOu2a3quHrq0YXikvo9rbT047JF+QKtmTptrKqrnl
Ae/AV8PIY/X9MaPQc1Fm2cVJnOhX1o3RV09pJ18bIbkDIRp9bxR77u5bx4hHWjR5FkDoOsi2JhY6
bouck5VZ6lOmTVnph57Tmj6QLP3n7YO09QEXBTicQVz63WuEtF037qxmLMaPgVJrJEN5Ri8iJD+u
Y/OMJlD8PFbqcKA73eyU2ksAXwX4BatMfQnJnY7Polz91x0ZlzJClJN4yEDJfF9pyr9ilN5vrLhi
auCur3dGmRt75tV6q69Zx6Hee8sIvJVaL/1cb6ef3qynh9uvdHMZuNDwSEhprnJwwj/0xtgQ8PcL
5Ump4CszxN3JZLZCEwIMC5MS6Id5pZXO11SZW2Jj1sd6398hNEQrCbt2+2An0tYOim0nmm/lna37
cd3WuY/LTiIPGX5jbx5HI1iFfCsAX8pPDsrqplYdURP8yBmrIvtuWAIXYbezA1Cnxdtva6xNsEAg
JuMKsh4dqKFZG2mL0GTXZcXntnDpWuUF7EA52f8hM1g+IoKWy6DiCsDbM9w3OkkjzkVn4kPpCOtd
nJbhwRl7Z6ds22oHLU1BQg1NCU7+KjXABiRX7AZVNasxO7gnk979zkRZ/KzVqnwcUy08abKpIPHj
oXaEQtnf60beaT5edsbO/t2IP+wo3HpBnqFC4Xmvj+XU1KWraCTJuh1HX7p60gJrKOqLlNF0vH1U
bi8FUOr1UgU2x/3sAZOKpzAJiq6rDohWZc+KQeF8e6mNUA5vACVD+jDegr95vVRjYAbcLAl5LDQw
Sw78hDFOk3tvbMW5Qhn9bor3sBPXkQDkEnBB9isFHDf46zVHPanaNK9ppY8hDmxhZH2kblT3NIGv
4yjLsBlpAC15+bpkM+LIsWaPXmLfu9MxiRLjqRmU/BAquf2YNM2ekMDWejrShlCC2bR0ZF8/li6q
wpg12j5JXGp+U2rhkz7E4lk3ehv8EsY5tz/d1muE8QlQg6Hs0gN+vV5uj17bVPBUm7B3PnSKJp5b
Vat2Vrnei5hEYTzBSNIgo1mXUYlJLW8jinAZSP1/oZkbnkQXj0+GKnaE4q7vXFaiAF3Y21Q36zpA
mMyzphj4HJSS8tfs4ZoUOK1qnd1wZCiAbum9ZTF7TVwMI3eOwda7ZM2F+kHFgy/F63cJjgO2sQGo
rsBW6b4ZR+0xGcs9JOnWDvlrFX31xcwwjrNJz9mRVqu+RPokTmU8TSdb674pAJ/PtzfI1nL4Ky7m
BWSEVwjItCMxhyWP1PFUtkE+KE7qY2ARPSR215wb/s2OftnWF2QuSsarATe7mmDbjaGFA6zES61V
o2/HDhAbNBSQ+hvDDwrYbZqSffoNY3dvL479sfx7nTXRcwIXxf5Ziv6r+g48f0dBlV2GdGrBhjhk
UH6LG7gW9MxHPpaV0IiiKkgUI+wuYuyUR1D7GFlhBvmFfM7+gcSqqH13zNIMoaqw39nf18wCSLkM
UzmxpJSLBcHrTebqwhoYNkDwAwvyPhKFOA11H35Ew6h/xDN6vgPihYm1xFKkylzVR7PZCKK+cZ9k
4cQ7B/vPnl6/MQA9/CKKYqLx6udYKmiopO1h20Loz/3OzsI6SIVhXoZscGu/i608OWB+mE0nZSjK
4uCOKID6iWZINwDWZGa+G9a2GwDmxXk60to4eUnTunGCtk/xI3OyGexVErt0+Me21tWdR1hO5foJ
uJPJQQgJwEaXA/B3ply5cZF4dnbxqP2OJk2kU4fCEJxQt37SQ9R9PIlQ3FQOORqs9Z6W7cb5sjDY
RJ9/AcheVSSY8Hr4pev5xe1r5d2g9u1Js6R1rovJC+gJ7ck9biS3HGYD9UUKEzrp6wjJ4VLyKMLg
pUo99X7Cpy+oLOOLOXpFFVjTPGOTVBYgECBr989VZWWf4UGNb33rIHQ5ZYtIDwoYV/dqkdv4xDPN
vMdJ9mtVm9kL9Hd7Gbtad3VZZ++MuQYFps5ywWNZ97eD2lXCwnxqoQhDyV004tfDFR7MxipktO89
BS5IAW7sHbOj/onRw3jKdCxOaZ7uka//RI9XOw3B7AVAywXlQEW0VjXZ6Hqzm6qpd++ZyA4+GroN
SaUZhCkeTGv0PiM37SLyJLvEt2u3eum7UrV9XOvT+CCQ9XpHL09V/o+zM92NG0na9RUR4L78JVlV
qpJlWfLa/kPYY3dy3/er/x76AAcWSYhQzwCDwQxaWcwlMjLiXe4CZ6JzOAeJ+Jized/LJrqos97M
92QP6tH7Y7M/+dGIEiC2TGUX0a0lXP91PChUj2NaSPa1r8KvMQZzF90SybmB6u+1jV4dZK07w5EX
mxBOAb9vOT2YAjbBYph6Ra1xfA6spvHoEOP/PQnpp13Vn966ESCjAk6gqLYId643gm0Judfxf70W
Wq7R0EqC7p3Wq9+kNNA/ZIhW3oEEbQ+u1E02hCMHvrN4vlK51alZvpzSMSurnreRcwVsNF1tvbI9
fUJdcBgQN3z9+zYpCUNRpoNlRzMRoNEquPVdMYqgGdlyJjp+vo26nLjTwYD8en2c7bJBVYAmtJBB
mNC1IlxvcJqoVVnXakhtP9ZT6Wp1wHuCOYrObVkpB9tkE7TRp2LZEFSip0w5dbUrW3Wwq0xt7KvR
ifrJSYr2rgJQcSeMsrgpo9O7klUU7+0RrfNJy47K59v4gUwHjx206Khrb8AtlZ468twq1jXT5OAR
aYf0H9qWHaMaufEdYUMuZceqhP/6LG83DsMix8VlQYK0Sda7ukU1Ho7FNbSk+ZKAL/aQF3XOaInH
BxtnZ0EhaJKEUTyi9bHeOCITqA5qvcSxlz8D0FavQyRbZ+y4c78vx/TL61+2M9xi/oFcD3BxTv4q
jUCtMCsWXfRrbNZD5kL3av4Z7CR6PxYZQvzD9GY8FOgImHMsIm39paP78gxODQQ6KgHO1R5y+6NU
lbIbo/n4Ddg53R2l/vf179vZMIvg5PL0J6yxb14O1+H3x1tVca7B8qIb4Nq+n5JOedQkq3JrR+mu
s6x159cH3WTSyzciVECnZ2Frr1NFaCjAU+baubaZ7oiLwOmsdJ1sgX3MoIySKyKO0ncjzZUfRVa3
R07F29jD8MAzFlW3JQyt1hQt1m4wTUJ5zUefJ1tL7gI+8qBqtTcKfx15Vu5xDuOys/66n+xY07qg
tZ1rVVf61woN0VsRiTfXHQ02Cw0fA1AL3P51OTUTzSgcCfKsFeWU4aVGPXVlcpRN75zvF6OsZsyu
dV1Q50dUbXKaU+WU4IYDTXapOhxd6zvTBk6YPcmdwOqsA7Yo2Pa6QFHXaufKV7pJvWqdHRwErN1R
WBqg3ir17zX3awxLZ5DI6OnPZvNVGROw8mJ+s28hi0O3yqKPA7GCC+HlFlCEomRVjdijFudf5jZI
L1mtRF5lmcNB1soLlL/1MocjT18wGWjfERfXkAE1qwZ1jLBMbgbberSKSnzr0a94VGY5jN1OS5AY
ivJIH92hyBBZAxeipl/y3oBSH/SdCRIyDMH16kN0h6AHjgs6RcnHUErjfxNVwAHhSAP3XZhkyUNk
oh7mh3En/08uQrNzoWqoz1ZrARLNKevhLBn3+kNoZ+nkZjr1ZzchpcXEWcLfwwJ1G3lOG/XqOVXa
Sv1EUp7JroEGT39Cftwi0UwzOfaLCpdAD+NXel2TVZgfzDnJZd48kpWepEHnZnM6xf6l24lcwl4Q
3DdJPeof7KnjbdSI2ZndcKjm6T1JrnFvNDWKkf1oyz+K0Yn/DUPNeoLiKwJ/kNCbd02cT37rdZo/
pymSc5ec6P+IRlJQ+INpgb+UOynRvB7Xl6+xlBffm77LHG8wjMz2074MBhwwrfBTYsOs8Vvodyct
sIfuLuhG86HqpbG9FV1Up77UBNq3uIWDQaleWzA7YSKdhk4bhWuiwyidEyWq3mXj0ETekEjJ9wjB
quguR/ZrdK1GqZ0zvthh7tmOVIEfjRB7gP8yIjfWqUb1iL+ZUvnB2Kqlp6dZpV/nBlEn9JzirwW6
8BUOjCEUFymau8o1mtY2XTMJe8mHUWZ1XlzwL9eWjPIR0WIp8asAsrBvkrbJLJIpUYFouYDfTzUY
KHpFk3ZvZdZYP0hqNjVPjdDk33kxK5qXVKguuH1VzdUHNUiSS2wWuGsIalaSC9al/l/JOvfeMCdB
7FVNDmdEt8fiabbGwXKN2KnqO0lVq39RIkjDa82QLIUKmcY1Ijt2PphxqcqPfW9SmuFh0rwj1iKh
ABKuBI1lpdYPzFHCBJJUn8XPAbzS4kCrYhtSli7/QkIkIm8VMQIbTJSOiPKVi934pxdB+4VbpX9r
4IJ3COgKbyVS5y1SpwxniSY4bmk4AyXvYwSkvluR4RxksZtvWUYhdpHJ0eIB3P8ycGV9IgWWZCa3
ntALUqbubqB50rvX04DNKIRHSgv02gEC0fVcpTpmVCkydLzoNrViuFe0JjgZZl4fPKn37i6bi5hX
IqnphtczcW+N+LqgC9MNkQ8faqZz38V+HQxHJkN7Q1ExoFSziLzRIH85bZgaojwapajBzxL+SbzV
gJVEyYV3Y3PAct8ZiqQU+je1rZ3Ohqw2xWDElXQN4lbz4qrOzmVlinda2ztHWKNltVdXCzwl3AK4
jfE6XV8trWHiIwcIHE8MvTuZk5ycjMJIf0iZSN8N+CDWBzn+zsbg8idHQ3B+6UmtktIUqrBa9Hlw
na1m9DMcKvyKwHRUsdwdZukKLQr+W/GuFnR1il0sGRq5p59WneM5Ne7tNuIgrjmo+v+Mvk7uzCnT
/MwUxX1fTT85nKkvZjO/G0q189q66A+OxU5KTt0ahTpeG4AQ1okjPSUsbGZhXxuzxLpAOCHI/ko+
tZZdfNcn07iQwR5ha3b2E4OCCV9sc7fM2IAQPqcAsa8dVWY/QDvk3M8CWEAnWQeBcrudKGIvjRCS
mEW8fFmWvxLjabaRFTRK9aoIkXZuKMYg+lLLUKeHPGyiH8UQHGlCbL+O7URXnl4B7VZqey+HFDlc
3LHplWs0DrZfo5t5ClTw7nFeHQVoAO3r48IgPKb49/KRG/xIiZzzZFf0lGK9t6sTjtHmWZVFYHpt
iGiDO42l9W+SY8Z+TtI2tl1Zzyz7rBVBGXuo+VufVdp5wqf4FwX+OAg4pWCFRu7ZwircRFObyg87
bMxxoi3Uxwh6/YivckGGhzywnpylZjA+ODWGw5c0n9rvKZDt30qcZF8MZxLqxaE671xlgZvAO42Q
pXsZzWguVGdUf5ltbTRnHDSGbxbigNNdiSqQdQqoBP6TY/4TwVtOm/ncaml6npWhpxtYF4Z1XVjj
5Vlx4sn2zR4xkHupa0hVBGI7um/oaeR4sjR0CFXgAhOcwmIEKqyQHX7PIA0XuGRkVeyqkAcMP7Kl
VnVr3ak/Ng2EZ1INGzgD4n6W4hVBR3EBWXjNQv27r0OXtKoIXMkxJ9XVU5Eo/4xZYRaA4JsUokqi
xT+NqI4Cjywg+Z+gG6af88hxvkmlDYfFEXl63yhOUF9qMp3CS3WzCc8dfPufSaYE6bkzxvZZScou
xvcgKkY3h5SWuoXWae+GeR7me610QvHgJJLdewF4rm/GEJnksaGF/HTmJPN9KE9D6tvIubReL9d4
l+tdUPxq8aPFzq9AItBXoiCR4Glr5TvbSZPeQ2Bm0t14FNrvOc2y70nbavd4qxTDSU3F2LiWFYvq
Lk4a+Q7TTbl1OycDAzLk0i/VRPrQVmrj+zQ40l3Sq+nPrm6qb3WOOwPch2e0c4ouiPS7NNCcj1Oi
TfGpEeSnpyUawlw2szh3wznuf7Po1UOsdbPyAZF/0zzZat+lT7hfYWLaw36s/UqVpk99NMI2ytK+
v0jxFGknPchadBnKyHlE5kmq4J8PET0Uc25Pma3G4TXvtKDwSHnK72kKKdrVo9poz40zy8mdZQb6
72Isncrn1SiBagvJfPy0m2GwjokRnCtZlLmntnoX+XnTCbaALI315A7K2DwH0PgX7+9Cq97JgoeD
2+aNYfmDHGiJi90gpPNxlto7s09n547WBMKNIwawj5UU6pwGc3iei8B5aApd/jiF9DbvStGmkZv1
ZvqZHlw6sZq6qE9Va9vi0lha8x1aC8SuEjpj/0Oo86D4mVMpvDySyaguYQQxIIuaOnHntipCL1Ts
cvDtss/uxkgpa58grD63SmjM7x1pbP6pC9P5aeFHIN3jBi+392EoeF5IIiruh9AM7ZNo4wG4z6il
igsZon2sEy2FywiNXLpMEopa8IsD5zOma+PwETkpplKN2eGcT4L8Y0EK0X5EDDRqnmY1b4TXpbxt
b6yKCqR+br8GKJUZFz2fy09lUVez/3o2uLn2yDkXNBGtOuA3m2zQzlDqhmFGw7+KvBG6I2KsnX5K
oxpu/tyYp754M39mGZJoAtJ4kelak8usgt4gGAZg9tkwnNsIm4yyqUOf+kR9tWYr8ns9ng6e6pus
YxkUdOEi2Eljb50k5mXxR5QaUuDYBF86NdGfeNwdaZBtbrw/oyz2vEA1KO+tbrxe0SKsjQWUibHK
PJqhigcFv3ru9OJI8GvJal+kh3+GosC6aH6h8LS6z3nuUAdHRvnGtdJH7tCVmJ3UCdBFRBYCt8UX
CGxTkZ4TLRLf/sOm+dOyoi9O9WM1dhFRxms6IFSYZ1leU7YW9XV9PKVWi6jCGCWSx0Ugf3991J3J
BbtIh5J2CfWWNXAry0L0NoZFBaOM7HcpJtluZUnxdwRQjwr6e0PRI2EBsSNiMVeVN6i/bT4ukzvP
euL1E0rbipblfoclxVsLlpSBUUFF/4Ccc9ty0uyg0ccUkws1Vx4jMt/7GuGFg6R7k/yRHAHnWQ6d
g9Tn9s0HJjlfhNvQW4OoJeS4P9kGvZioynXX4Sl/8JbYTiAFZnmRPqCTTjV29ZYY5BCn+RaGvojZ
Ea0ka/cIr86egOl8MIE737a8lZk8UtutmrLVBxKMWPztMlFld1WSJ6c6bdtLVcilhzjJYd92U/Nb
iucELl7QPDaBK79Ma0FXGGYbDclNb6N08iu0HSWcqrX0KZPiuf6tKgm5UaipA23ZJJw+5COuT304
KYo7TTHSNwab666zFpfm14/INsoRwiFrcTYXYeR1UAj0MOtDHSthKbUbjKyU4KkJuu75v4wCQp4F
pvG21vNxtJpySGJT9OzU0pfQ2X5PxtL/en2U7RbiYCy4rUUqjNbTKsgYLUQ3bg9EHpowwDUxEC6a
3uGnthvrA9j/3lD4IxJIKekj27UaKkjwK0igTtyCVo0fpjE1noJsHka3TcYhOjga2zVabFKp8dBh
BoC6BpjAgtUcMaB0qpqJ7A1aGJ01pT6ipux8EvfPonrGTYTu8KooMpnJXFDFj3HUlb4nTZ75o5Sp
VzRIh4PdsB0JZ9IFEUn7FaWFdVG/7yqjK3MU43SjmN8F1fQrtSYM2yPtzUbZy46D4bvc37Sv1t15
PR7mBonSBKl2SMR9ToUWLpvkqmF5BIvZNJSXofgYinEgkjd4lBZMl4wcNLdrgT6j6GrrHwfG6TlF
ZfNrUZjmZz65v5aRgHwrAUM7eK1viSjLDwCwSK2OhjYWvi+DTN9bRlGU3EBTa1XjJcsj03G1SnbK
k1UGeeBq9Omspxq3xd92WyqJ3zp0G7D2DJAoSBMbTZs2NC1XKJLxZl43P47eCngdAsDWBAOxK0dr
DAqVuoiVWzmb+oWCvHQpMPg8iGh7+SnlEZWmLCJsbOiX84Cy00Rax0LgvAu3N1PS92ZuJu4wAAFx
w4AuQNHMR5CMveUHMAryZOmXbtjFLW4ByK0jm49PunFCZoFIPlTmReM9fmnpyn1G83r2kiG8KOGR
bdP2QiOlw2GEEhkw400Qt7QBz7+SPKeSjOIznmmSK5CydINMSxIX9xz5oKq5N8egmeF2AT+h/rfM
xl+lIXwL5UBq4TeMhhF86UMheTjmBG7SDtlDV8bzUvcoDxLybdjgK///oCR0LweFnE+IjCNSLKTK
Lwb64PdDtTDJq0Nl9J2IC+QBeOQSeOEQr/YQGOCqs2H23vpRpRhCbfdRDpKjS2T5K+uEfPHSWMQ6
Fx3NZVn/mkUt7OBJB3wQDTL1GaPb7Nz0Ru6hnaUrbjFm5iUOh2+S0hz1DXZ2KzpF4Gy4JYHIbh5U
FUjKaprErUrU/qdA+WpmvFqhr6+C13XRDHOqpzK3rP9pUy7X90iYxkfA4J1JVmGmUBtfzGc34hZK
r1VQp3OBB7g5gdsMxVmXiiPe484oUFEWYBEBSNnkle1cjGS61PpjFArunWEMDc+KS/tod+6OQxkR
3SBn8QpYbRkQGWNrom0HWzpSsNNNxWMKI/DgDOxsGQCPmBJR4zeXnszLLaPYiakOmSRd1S7LPXq0
DrbeykzNqFLf22WseiGa8h8EyLG3Zzy8Ds0/jBugGOtLWzVCuY8QN75FIkCqzpCCE8rstt+JOTyI
LjtTSUmWw474CM6ua9iJ0PpBJXhjmYtwwYd6sJQfkOPig1F2YhhVDH4iQ/0hZ7+cyjmqok7qAnEr
bPwkT0ol1N9GYjqo/YxpbZ8hrJTjtRC8dQ7eVjuB7P+xsehzAZFaY8/SvK8LWwWl0Q5Uy5wwqf1o
mkt/zKXw+uaUmDzYJrigKwt+aBViBqWJUnBsyMiXEXanvB9yMIoiOuNvpP6Hz+JCWJpqwL429fSk
T5A6DyyBmqHocFZJQ/NugoNKWznKhyODzr1JpOnCcwoMMqT3ZRP9FTyH2nBqKWqiW1JxuVvoM/lD
FRi+HUlHjZ69/bg8SsHqWWSs6xqNrSqtnaozb+E8EA+UF6eLpA3/vr5SW1g1DvAAmclYANXQPFp9
UOHUxmCStd14HZWnWEvqJxSjsF6vB+00xm3l0+vFhTSWzFMQDQbKnNObgTD8hkUYAT035HeIzi8n
NYysLpYDMvNBzqprqlXKRRtQU69EMx3slr1J5XQvWnwKF8BmZ0qRI8c5YqpJGrZ39hhPlzGxowNW
6e6swkMGPUYvC/WW1RdRUKQDCoPgJpeK6oeFap2LOZtdCxq818ld6g8IinkFIjRuPXXZUxXobyYv
LbMKGwSwPbJtGyhkNE19KuQygkpbFOeIAgiAy2JwAb2kB7O6dyp4xxM74cMDvF6d9xAX7LJravzc
R4FdWDdZbj2O9fepOUQ47A4FyxvIHG+rTfZSWVqoG3DMb5Du45OKKpqvjRE86Eh7M2wVdRVAlhwO
igdwU1b1k0VcTHNSJYNj39UfAc5YXxAmQSzBMUPz4HG6zNAqKVvgFAxHDx0djdUNK3G6LT1H0kVK
2/4sy3LnzgsFW61j6SLnpf3z9XO/M42Mx3B/MGibYy9LXSxUGc2crpyzEPFhtX2n8Rz7AFwrONgd
O1ce4jHLUAtwfEPQ7fVygLOwUB5pk8e+Qa7no5Dg5AgnJBn/g57EFwRurY+vf+NO1gI/hRsBPAzE
1XX9SzYKrUQ8lsxdLeZTrZYR8U1OH7W+kdG4jRsaU538mKfZ8PashUIm4q0QVpZKzeo8jFkmcUoM
JBDaYfQNEYY+3ojpacwO/YH3Qg17FBvERZyR18Mq1DTmhJJXiqs4HV69cq3IHE+lqoznODdN2Pua
Wp07s7BuqgTwyi/GqjPvK0frvr55tpfUkJIjBdXtdVVKRiRSVcLeIOjqh1BKGo/aG73eJPidqLj5
yjjX+OMIy+z1gXdCOgObEGMW3fPNVsaZXptKk1dTmKnOA1Rx/aEt4+j0+ig7B4biNxEdjSeuDnvZ
5H9d/LlIK+4oqrcqjZlPitwNZ1VMi5bGocjp7gf9NdQqFuAV2lsj7cdbO5am7yhz6ltyd1Q52jkd
izOxzots0Rf+wyn864NAuIZlszymk2HIfkDbFZ9V6DuXkpzjqsd5FMMgNHL6tmaXf359Mnei3Yux
V+dD1aa+lnna3vQky0/Iclm0nyieEj0UN2JuD7bIlku/8PUpz1CcWVL7NWKtqOJmaiREpQB+ihAQ
gUivcZvYXyle4QI4dMhZuQ2QH1+eAsGXO6n2zhDF/IBqYHYEAtnbS4tkAaV5NIgRSnm5l2J9ZvWx
5Ltx9aPVb9FVfTDBMpSurg3dp7fPNRR3OO6aAWjoT/z4a50pBI6aA6wBXaHye06P7RzGCCtDcoz8
VBnfjBRiplEqWe4VQv2mf+mgYAQ6daIaHjnlLdT1xostXfJDYRoHtce9HcyLlKyRB7a1sddWwyoY
Qg03Xa0GXQFcNAifBqlAMz3sgLwMlqCFUUdmMPogjZK372Gyj6XoSljY5jzgEabRQE7wJkezCVSn
+i1PSN0Yatk9xVacHmzhnT2DIAt2LtyhxKD1laIMmj2lII9vfd23H1CN0v+txFD9U/ZSdxRRd8da
mKUUlM0txMw26AZ1JkI6rWWM7/LANK4KULRrZ0CvfH137g0F14OE3KABsLkp80Cm96AQVsO2D9/P
0jCfTZH1n2KpUi+vD7UTVslxidzwWKiYr9O5JB9MuQjo06SjEX8YAQbfAfj4D+tEWsrMqTCndtYp
oOlc2fLSc6rCf6amrbwWwM5D3zXawQepOweABh/XLc8ZKDHroy0hIRcHqDzcBnu2JMDLpVWf8ETX
nfMIxCbytDqLOw+uGTgrNbfMn0GuI/Ab15r8vZ0xZuZpUkzgNQ0l+dRkI/9I2A4m5ihS36Djmwr+
e2tMBnTOgUTYyjIbUasO7TD866e495zQkSIftyE2vCgy7Td+1kN8lo0AA4KotUHuvL6KOxuGxsqS
+0OCWtpuL2MnaK7OGTOIDMioVicYXdPJQXDyMWyGD6+PtDe7GEYCB0RJg4fU8v//FTglOwmaGjlz
9FdUlI3BY17s0UwueDQUeLRlmad1YsSLDwu810feuR6BCbOo9PUXDuTqGzurrYNMLfAU6+PsFDMf
bpUkwyVuRetmudwffOnOyQDhSrtd50baYk7odU+YNoGB7kxdnIoimL+BrHcO0vG9lfvDF18K+Duw
CDUMZzCM0S2Y4efFvTo8SwPCZAjvHmX+e0PR/Ma/CAQp7/z10lEnNISQKSjUZuFXkajPcERSN4Gs
f7BWS963erjRVVxQ8PCsuMyXuf17l0yQ7mU1wJ1Fj6XhYrZa9U2VELHynCKIztkYZ0/QTEvxH87B
giVAD4wEbtPbrgbFmkVsM24IMBC+1PhPFozvu8Cqnl/fjbuTya0DLIkMYlNHoC8LINYwopsliRil
OaF7qI3q3qQUR0n23sZftiC1bCoWm0uuHf60P6YI7Z8p80y4sj/SIJU9wxHTO6uigPL6p/0xRVqv
Htr+JEbwqdkuq5OGl5gJthMFIGsIjW80HdSvFcjZJxlU61ejzMJPY1phzhNZddijxB6o/xZgJz7a
EGtkT+4safLId/DotPoqv6JF0E2u3eCXN2CA2p672Op/9EZjl7Q9qxGa02hUmV+rhXGvz7l+ZKS3
02GhdsCHoGfEf6zLk9wVvY5iTHzLO7un0S1lv0revT8LK657T591m/pPrY7+TIfoszbYzXxwKe3F
EmSAlrLTwhxdn4fGsEerriyY/bNRfNVMkGVFIsYDLM3eqQP1RG+blVsUoF+eOkhCbW8syA6pnnKA
ilFzGaPss+OM1R1g4dpzsEu+e32z7J0Diq4LTpwO1uahPfPybAId8EVvST+hHCkPZRKHd2radgcF
k71jYC98YlIwik/r98EsKFCQcIGOmWXpuy3pyg+tSROBrtlcvBua/EhrbO+qc4Dj/AEcwhBcTWfo
4NdhGotjd1iXjxyJyXMivKZKydZduRzaL1ojTac0Ze++PqnbhdQoZkG0BPK/A4pqNIgqRUGkbp0h
PeHAPACatseTjbWsN3b4WVaZER7snu3nMijveOiQKLltAHpzRQYTx3h2SkGb36mS/nMwE91LZ6Fi
dJQaj01QGL6K9eVBXWgHLcHInMxFrJqexfp02JOh1dGApYhelMk3Gq6p4Q7RPMNCxFbgBCUZvnNc
J4gPtI40EHcM50vQNMX7Ck8n1W1IYVWv6dPwKPRuBXroe0FHWJgQ2g4kC/1zVeVRyHvGiK0vYDly
cEzIqAe+ofT5bwzGCgN2gRQ/NlOb/8zETEKkt6r2TwJodHbpHGbpwSW3DSb8JvRtIPvyqqSi9vKY
K8VYSGlHMi1nXXun9cibmjWcxNf34PZgU1YAvYU8wZ44o5XHtL4L0i0nyIxbLyV26JVpJKlupzvZ
kavM3ubjCQcij2LEorr18ps6JYvsTiJEJ2Ek3WepIbuOnI4nHpPyJZO16dyJQr/Xkfc5SFV2v5PH
FPhkhEs35jnQTmA+dkCtwKRAB+hBTtcV15ikoLn0+pTufeSipw3lEXTfpt5SaU2cwaQk1xNhdg0h
gEReHjiS7tuplOMGNwX2lypoyvt4RrL1YNts4yetF9IVVP0WPM46fxaxMGOdFbxV2tR4UxolT5aw
Qncuhviiq0l4cOdZe1GMrirVbcRRFmWel2sK5GmKqmLxqO61+CFS26GAA1zmLUSLGvl3bBmzmsWF
WeHNhQ05NaVj+cNKnMY+WXY3FlcoGlP9jLgbjJFZs2HPhkM0vO+1ubW/9tEgtSdqZnH2MFtqQVTs
QNn4vO8M6a42kzG44DwcJW4TTIrjhzr2d+exchrtlPVgXJFyDfLGpVTRaZAK+uphMPu4xSsqMFH9
UpXgPkt6qAaFPZtf6UbbwpXDKl/oMoX+EJRdKHvgYvsSUn9bPKdWhKroMEpacUJ/KYtO9Qw/wrXS
mpqZ4F7E0UJP+wWEpKEz1tP4k/joqIB0A4gey61u0kZ0m8z+pwHqVvUHY7TocNZ9yiGP7Mny8mbG
SlY12hqeWyPlgz/LTQsrY+wT0y1no1f9tAlM+6x2Uai4aSlnI+c31MubFOMGf+4Qw6/uyOO0z1le
yt1DBt2j9Kuxlz/IdPgjtwvMPvTndlC059ePwM4m5FmAeudSBmBPLHvmr4fBWOKRopbcqQmWZm5G
r8WbqkF/H/O7f5nC6j+9Pt7OHsQEwVhKnI6KHMMKHJUpxdxKVRTf0qJTJU933mUoWqZuIAvtV5/L
zXPW2+XBTboXUhZp0kXQjU71euN3CFhwPYMpmGKh+dSusF4kB75UQ9seZAq7Qy3eLARNdJ3Wh7ql
I19FZgqmwJmzM1G69hCVCe4bDNJfn8mdlUM8hkcIwgzLzbDcSn+tnAFDf86inuYtShaa29Vm/MxL
y7y0o93+NCr5CMW//MGXrxDURigHU8iklLPJLFtr7gFGVTCdMys3XCkQFbaVEvHiICzvfRnccwrh
C4lzI4olm51JrwTz8FmOa2+g5+x3StW6lB17XjDTkVra3prRf4PLQpGb3GIVF8dARyzdxipIk+fy
gmdU5RdJ3zx3NHBPry/a7lAofvF0xBeD0tDLRRPcpr2ch/HNlLv+XqCBflNKrTlNk6n/h53IK4BH
jgYZVlk7RuQTUMo0HpnFPNdPUpPobiXC+hTqUBbe/lVLpYv+q7mUGFZf1ZrmqIUlatFTNqI1KA1j
fIdWWhDwyETN/fXBdiIInFsk9qgB/VHdejmFka5MqGoszn6anXja7NidC2y5c5GhKC8tKtnvqWMc
gT+2T1Z6hjCRNMCzvFrXcatMC2RVZfKhbNSjn7SlqlOiK5Xt1saIfzjdi4B+jAnVCpqrY34WUucc
Jr9bUi6YLP5xVJLpWqBP+fLTLbnm3uH+vMEysyhJ5ZX0XnIGpFbLsErfITZjZ88CwnKNuD/ofA8b
n/JzJssZ+UWEKM3BUuwcVFDxi0nUUuClif3y94xKpvZmVKASPhao/aEw6dZxobpGWCcnsw2O+Bg7
DbLFFgJaOZuM2ou8mgCHmwkcHilTqMaq207OeFd1s+3GZWj5iVEld6ZVlGddzOKUzHNMsbkLbrON
Ierrm3AnFuJcT/ETsP5ChFv9EKU35CizuTbjNO3urMCInpxMD86vj7L7vZSRaR7RNkdNcXWwatqd
KD9jkBLbC97CzpwzxtU6Du/IwDS9nV8tp4S/zzvIqw30U0QDkEenwH55/ZfsxC0AWJTV6IDwU9bf
i15fUVhoNdzGaRQ+coYEEyOZPVzEj6pdux8NZIXppQuy9Hxf7qqsiYIog2Z304NK6125aGwDpqta
/yJHLB9hUMafi6gz7oxwejegjM9TL1evTdgcyfzvhJqlTchnE6sBrq/3t2qSnMwlX200EtzaMO3v
6W51H8wu6i48xusvVB3Go8i9MywCBnDLuI7gdK7LY6JtqdBRUb0q+YghYTHboeJpqJiea+hKuQeT
HfmgprSRb3x9mXdGhj9Ht3CpjfG3ViiN0hKN2beJc9WN1jqrZZ5fncEaL5IORTdG6wdzmfxIl2vn
LAGZXWxXFmbIphqooTdihTmDRvg4nMHIpCezp8bx+qft7GDcvmjJUJ2g9rhmWQFQt+kTohwdA131
pSoWfq1r5wYK9dtjAy59lKGJRRTH1umEmOcQqCIBsQR14Y5arX5oRawejLKDqEESmK9ZwIgMtH6h
Y8FqtJiqoPGKWdngDW0lPceK3ZAxDSKS3LkrTf1BBjm/MKLKCuHZsCnEu4rCTvz2tIalI0I5iEWw
aVf7Bm3ZwArkVtwCHovnAtWCz0NiGW5ozUfSgjvfvbCOQSVzASyJwPKo/yvvJetNwbyB8jZzzFVz
J5gn7jlF+dmo2Vx5seJU7aks5+BjtGhDeHnc9I9OW2u/Xt9Q+z+EbJELCXbJpq9pV33Yd0ToGxoN
AWZSReTheqtFLoWyAAZjo5ybsJw8NVInP4tG1VUD3fz9+q/YbmtmA6WOP4xN1I6Ww/X3bFSFUWJ8
LV07uUTfmd+DUJRtIjpsZAcnaPeD2WhECG5gtpz6cqyyyPSwF4Z0TRajMk8TVay5UaHhCpuCnrhD
VkBtL0UoS7FrBb0RnjND1Dc0kOE1vv7ZO5cEYEe+l8IoxD80UV/+FoZzktYwBL2zJgS2XZTmxxid
t/eZKPv/xZIW4eA0689TWk/XrkDm+oQ5qK65+Ryi0fX6r9kmhy9/zHpiFJnH8wxjRM3l/Dk0LBS9
BmWy3lVxOXjppNgIDkEhc2zxoUQX7O2hgFQIYCsnEP1ExI1eTkbVlFrXo3x3Q9EbBQadDP8PMvon
5g2kfmlSOu+nvgjOaPktAneSc2MupPwgCmwD+QI1JxuCVmgtXmsvf0assxmF2YlbYljtXWaYk+TN
adR0B+Ns007+Ns/4BbdIa2W99kVrOaE0KLBJ9BEylxWDyzSK7jwbZugiiiY9vb68e2ds8ROhtOzo
3MqrmkWIUtqsOyPRLSslvxnL8VLPfeciNeIc8C72hlp4eYBn+Dze9y+nMLd7kdsDMSU2pMgVNPV8
Yc8I9OWIcxxk77tjgckEKbj4t/wRY/wrdFixkWd5nohbG4cNZGBAkUYjj2DLjKN22+5QCz3A5kVK
E2UVpfIEAMEYmujdpnL4hJiM/jkzh/49Zl/Ot9cXa28TLnhoa8HrmJTjX85gE0i4r5sx7C29H056
GUhnK0mzg8zc3htmYccAJSWZoCbychgtE0YRDFNwdaJujM5WpMvtwwQpXXxoDeX/ODuP5bhxLQw/
EauYw5ZkJwVLtpxGG5Zsj5kTCDA9/f3o1ajVpS7fmeV4jCYJ4KQ/qG+5KCsjqr2V6fPY9fIlh7lT
HFDUa8ooa4PWiQgQSw6GLyg+18s8FPt0pFcc9nLRf82C0Bl2ydwOiAOJvMT3RVb2QZBZrPG4LnQu
h8xNf+d2IbqQWIQLTWblcxG1ovLGWA4aHMfVc/IsMmm2/G4g2lMaOM78iD3RnIR0iKr5oU9atrOO
HqaMpsBsqBkL4XnH1Nd7OxqzzG0IqZW1R3Oj7pG2U66IRznPwY6avxzxYgBLdK+bq/+lMMq5vsPG
VyJUjSLmbrELbBYHPLKOldfU4EO8LiuOa+laz26FGUCYNCpNduU81uvBqyZt2BmyRbGz07vKvyPd
X45pilZnuGm/fLC0Fkz0Mmnqq/CrOjlllhC/KG+DbKfpXXlv9rJHZWmqEc6BDinVToIhR/cpyVGH
FEgatOGgD+kTBRP6E1mK52w4mFi9hU1jLIhHDYK+Wa7Z7Qu9/7y4EigunAPQQNvQVDccOqBnuUuS
Mw420b85FfZU3RLXcfOtUiAfK93m7Mr5fjvdoBbejGEI1chuBNuP+c/5ToRorbQR+U3gpvmOecIc
ohe+xvWqyx0KA3FTV2gJetm1hd9WESBn6EBsvTQHAuVZHFBmqyzh+dmNrZfl1wLnhW+TMRXosJu+
POEqTCyWXepeed4LURg3NocmzabHDlXn9fP6VpaovrTp8mbt8ODzUo6ozj9Mtr/eFoH9k7GmdhDz
SCO+Vf2Vi/vCzJR2Hu1liEHACtAFeb164KyGXUuV3yAj2gToa43dAV8m+lJKwkEchD22N6hDmkOI
IEn9DM5IPSoroJhErrUMZ0NYhzxT0/H9+/DClqNTsQ2afOLXGwC1V6f1mgsd1FSLiyahk/qxUHM8
MxS7srsvfXdcDbl0qQIIK2cbLkd+zVwLkaFElLtQSlcVVUH9r26lbVioINgxM742mb/0eFzBtgEj
ZYM3nQXMrFjqavIhKsLcN/dcIMYpQZTsrtCMa4Lfl5ZCTpQikup800x4/YVLCfyMBIttbTBudZj9
xKMwRiyxm+Xw/ke7kOFQDzNJ3uRLN+uX10slU+ADTrEJYsWSWGFbBendpNpRMnYv5CGHGqZfOT0X
lmQcuc0jN19KGsavl0xxacFxz09xGeuyHR4DzmfmT+k+yBBFK51Zu3JgLmyWbcjL8AJC1tvWVltY
Ex0MJLLzwCREq/mpEVX7DC7bjVauydCZluX/uJkAJ/NmN7IUNNOzm6kCDu65c0DtmPcqEqPpPmhL
Q/E8D1WE7rKM5q77a/NGvqLh0qtGwwqlePdsURcJQ390yelmp0UoMaUl6UUJB8L7Pz7hlo2Qo1KT
AoN7/QmNdGhRelu1k4UpdchAI4usovXjTUfu0OaVtnt/l17IgWiKQ+nZkMT0gc/WS8qkLjw5aydR
iu7Z8xsV+aVzbaNsf8vrsdPGRKbzzjSNrtj5sdPycS280tdO1dCYh2lRTdSujR8NrXD+/tgxIYSf
47IpKenPTvgyL4GqApayzbS9nzQIH7UVfC+K3t/h7XlN1enSkfvPcueE0gIMs8t8mNo9C/Iwyxzj
sFiNjJ2sMneg06616y+9ScBoBEeH5r93rjMmrWxYvGQOTou9TiHCdO0NuqV2pEZNXsHqXlpqYx9D
dt508M+bU0sHjcNA+PI0LOX2LG13tLuZt6hgk7+/C/8Mss42CDtkA6Ax333bhxkEZ6v0MjzhGrM5
ukiNK0AFxXTyGd7fz3pCXjeVIih32FgXv4StxBROtJ4BKqmFE2lbi78eZWOh5l1RPLtPeh6s8jO6
vbbc2fjI6BHS9Ekf1+2qO4+YppkHvymdb4Ut2ylywObcZlXjPnnt6nxDDZXc3XXXyvpAU85L9oT5
9ldXWTWimqMv7xNqofSHT+K5hPA+cPbKZ4Bl0WwaWR57YNj1cNISPwg7G4h8iMy/9H8M6yj1HSzW
9DnHrGQJK2fS7ZMvGn2Kklwfv5dmMakDQjjOV/pxBCkqFFTyrQzxOlsz0jIcvWEBe7B4xe+a1jmT
o/c/xoWckzYE/271K4Fk2xf/yTlX1y3cvEPROTNL97aayiReDJTWtwERxQdFswZI5N8Kiu+Vs3th
x9F0hTkEwR6pmfNrYjBIoHScePHDcNr9xJ+Iq2yg37M486f3H/JSI2yDEZDioqTJelts+89Tyk6T
4Mws7aRh3ndcqG2hiGnlQn7NDtSqRQsJXlMkMtd+sBvrBe2b/uP7P+Lt82LmAj6d8YTNUOa88Vfj
hKicBkhiLbsgcoHxRonw1s+WLNcrofrtPb+J92xDPsSVIUudXYt1bTde6jKqnhgMHclutWNV9ur3
+w90aRUfcSafJS50WZwVDE/XkL5j6mjctctkn1CxNa9hvoy3ty5ySyjzAD5xN4DsWaIj5x4tInBW
oPV89dEA4vJSjvPqRsjIVWMExJoWOsoY8oFqVn7BXWA9LDm02Hw13BfIq/nPYhIBYGU9+7xgI3Cc
2M5f3n8Zf9Abry812qyMnFDhI7l909+kXVOZfjNlNwhYDzctvZol1FVW/x41Pz1SViA0aEINvFua
dKTurdfP9VpOu67QvNgZPX0/esp9GDN3Pb3/0y5sPKY1SHMwrmHG4Zzthkyt+YwvDELq/jAecBgU
RyfB3qZxjSr++6VgDQD5NamXESp7fc58zWcMViGrIjWlx3ql8Fxo+mRXWeVVGbkL2w84OkwMwghY
zvMBf0NaACKOfDSF9P0y0kKtw5Y2Y3lILDW9uOgvdpGieE3D3knUA/CXcQxB+8gXl7aGvJMp0hez
PYw2kDC6PfG8BuaPDogX7ss+ZJkQGdZ13mepLmntaW1fhv1oDZ9xb8y/+aKestBizHtczLmo4iJN
jK310s7PgQMYN9YdpR67DYsdW+6KqPqgGaii1vWMTpmROp0DeUq3XiQzGNq/VeuIcCSG/J6nNvND
ibC+y0BiKfrIxDskoRvd5k99tgbX8DsXdsgGqaTCphvNSGj77/+5HjUmXuWQoatS+/kYmfPa7Exg
2x9nq70G3dk229kx2YbwuCIwccAa5GwzqqByrCSg/Fub4tlQVnZYNUdGfm2J2PQH/TGADRHjRq+H
eSOXK/vzbQ0DH5CGA+M+xHgYYL5+UAPEga8qGsPCKvW4FoGMoSH3URoEGAvDCwHW2F+T5rn0yBYZ
/ubeivDh+aFIJ68uNeTBb2a98HeC+ctJusOGpVNT8qlJkgVQSlInh6xr6Sv0SgARfv9cXrpDN9LS
liczb6AH+vrBkcqZliAxE1SvZcm+C6r6xBgoCX4vODcYPwMaTSocGXycJKjJ/Ii5E0FxZYyu7URj
m49TWfhfzbVxfttTOyGn6I0079dJu4ZcuPS6GEYA3ac3dKEv09uguDyRnGp39XuQE+DJEKnOyQE7
mlduKPPc9ODurLM4dm6a6V+MfLD9K6/swvUClpqdClwGXLV+ljI0uU5lVArSEytYosl0q0e7kd1f
UzIokNiOMAY2pup5RSbL0hvQa9dOS5frU+xoQfZpTlEEjdqlFeYefe3u8/t74UI4ZfN7kJMg07zt
iqQVOWY5yORklbh+xkLr3MNQj0uwA6cTPPkM97+8v+KF6wW4Kvt/Q99AizrbfIORAD0f0uQkuBB7
kuqdtOgXzFVZX+md/enHnl0v5PIoiiFjug2bzgKQU/ZJmS9SO02zq93bWVB5IcXoqkd5N88/2HAr
xgFgkUAgd029nMrCyH9M9G6aWGs68YJGv9WHsO2CfxMX/ejQ1lzj3ikn5xF/kHkKB6MvjGg19Bnh
y1rTh70Ytca5WcyOrpk30EH/1xjQc4nMdJrJAZIuDXAzmMUnNeV4mZrLnAB7K83ui5MPNFUpkrIa
MxVKyd049iMQhETJH4xbkEoyZ83+PBorwyXRBc2jxqT0FNDPomCRmh18IivRbzEvM4zYHm23vef6
nuVHJlWgrH1V1GucGBW479Hu1482KbcW+U1QQsOtG00c87JBx95veiOLNVPY2KvhqngIoKNWH0n9
AfSY7YJWhPCD2YnwCPBklCtTV7hfd+qh16Wo6Z56DE+zSv+i4JI8KWSdRKhl2nifV32XIjrDlRyt
M+jGtg78J8uioAK4PXofLLBgX31jaH2AM4hOx3nr9fY+Y2oKzn0t5jVu1nXuw1qMDLswt0xFJHkv
Y7imODKFfZNkfuxnrs99VCeVirGjKVQMG0KvEGRZAwgmc1vBOzFTTQ+9smv+gSmBLxOSqsXX9zf7
2xCD5ycUdx+mG/Kp5zX7KKTjM/tzTjrN5J3UzPx7hTrzXq9HFCVnZ95jT3At77pQ4GxOo+x66jg4
xecxJpMUM44j3NOCuhgqSXZvo3Nlt4vDTBKAf+haIv23EhZeZ3QnfT6JmYmluoWwVA5XXsHb8/76
x2xX63/SCWSI+DiaB7u/rNO4wY5w17q9uZv1q456F942GGfo2vS1GDGfEy09t+ZgTaZ9Mrg5I+D9
+o1y2qzGvXIN9isH5V5aqIu9/40vPCC4UpIYLpltYLJdsf95QJh5Mlf1aJ1Grs1D4up9jLQB3Izp
mtL8hZUozIEK8A9PeS7/mksXlfICCxkFdjvupVN8knqm3/bKyb6//1Bv4sIfVT2AOs4GYyM+nD3U
pOXdaKbBqTO1Tyuv9caYhs/BkKMhuFrptaBwaTmTwRoBgSd8M/Y1GrsFllRgcYpHzW7NpB2RTBhR
UCRWZNfrNfvNN29ym6xtlQl5J4jIc5FXnEIyJ9FXMHqJV39JRpmAr9KwOO2aVbsmP/Emh9kWo2GH
JALR6E2jFYPA1KmQFTw5ZZ4nxwYckRNVjVnvetMdVLQuPX57I+4cKbdkVj0Mam2uiMVdesHke39Y
kA6B9+x7ribjCGxNvZPP2Po+XWyvOoygTXty+6q57bhCr2QWf7R9XkVfHpt0xkJjn4rzTUlmc3vX
AHuCU1b67nDsjaFaY4sZGsRgaAojoCo8Qxojd+DABaqxYkOOya+hmcyT9BTk5cwv0y9dnk3gG7qh
HKDWV/Jaz+tNasfPpAHDWBeELL3+s+Or+SvhR8MItgfG+NlEtflfb7T+WoF8WwXpQ6hiQD/Jul+f
p8CErYbPBn6vTT8/d/XigrFamPGnKCR9ef/sXnqijSYGpI/2w5vD1FrBlKzMM06oncw7cmJ1m3e5
Gb+/yqUjhNBJAN9mkxk6P0Jkd3VNscKuLqYyKvHCOdBf7cIkoKf6/lKXDhBFPbgQaCtE0rM8zp0G
HBcBsJ8Go9HT0HNG63tH3P6oVJ18q0AlZNgdpYLUNZlB8LmMTZYrFcClAwRQD+WxjcbPQ7/+gAam
VhhlLf5pAR+42YHSNoAMNowFjdxG00+YkV577gsfklYap5aSwN4Uv1+vuSBqTmpuuidKGj9umro/
Woj+n95/u38gl2cHlQqLPIXLiQvxfKxmC8PXCh2ztxSCVTfE7TpMYkd+UTzVCArIXUEh68fG0A8S
6ygXCU88tyrxiIIpEJo1d9o+wgFFc54FxkiPKsEIJQQinqaRbqxy+RAgi5N9SLys/S5bR2q3q0IY
K1oCL/012nZNjq016x653WCIdAd7MDvRMNlS+FdgdjUYVnXqpjb5Khuv+OWrsnzCBdvyY5R9Fv9o
2vgERZPox2fdW8CYzPY0/Zyk3V5Dt1/Y9JsAMtCPTdCBnsHrL6JPo++VE8Zlni/EwdDTYd+MlrZv
Zdns3/8sb5IZ+iGM5ojyqBoSGM+WaqolE66GCfdCrh0BBgnCwc6KGFLIenDMmpIJGbHd+4u+bVxu
q9KxZNbJPP4NCoMWbtk5yCaekOjR9tTlDeUA85un1jCMm5xUMo0aZnr389g7D+tQ1vcaDY0H6ZbF
yR0DOCTSNt3nADne7Eo9d+E4OLx19Gqg8fPrzq4BApezFh29AFNz25+J5qwfl3Tu/5/3TjkBR8Wk
ID5Pngtr8GTe+8FJa9GoKxAIaqOkymxx50FoUKdCG9qffVEiKP7+u79wy5GKbAGCgmAjT7/eW8Ks
RCeKMTkBTGbUE8ggXucgiRa3aHZT0eo3cq6CnTTS+RNGvX+NguXL034guWSD22/2G768S4myfkBy
6ahTJ4M80oqqPlZCdahZGdWdCGq1G9Rk7rvKMa9MKS49PYA85jEBKRmEyNdPvxhuURl9Tgbo++Lr
Jufw4Fitzqv3UOszhibujWoIKSCnaPb0q+joC/c7lpCEs00Uhl+wnfz/ZPE87+InTZWc7I29i1ze
0DwWflUYsVSr+TivptZQIYr+32KdMjZe6f3TO5l9C6JjMhBNXq35KBlkPieJTZLS2Hn6OMOO7q5s
k0tXUADnfOP1/xEFev1DF1FicD2Suja56J9ns/AACxQLdfhkpdOVIH/hyIF1g9zO1HGrYc+OnJfO
syZSygATVCuTUun8dmdd/fP+zr/w7qmfAAgA06VZc/7um8yodE1rCUDl6h5R3jK+ZIuUez2xNT2S
/V/TvyD2Mg/bEB0o7r7J/ktLim4SWXCayiY5DAiJFzuvVqK+Uhm+lbtgITCmlgl4i9HEH5vO/2yq
1USKIylIXBpD4ppRGYvr04NQ1jOeWlr7FCTL+GMwbcRxCQTyxaxyGweXwKb37DV5d1N4XT7+/QZ6
9aPM1xsIX08Pp8vexyxTLHu04pOPJobBu15P1iuJ29tOxPYCQCsQyUBDkVy8Xqu3Gk+0ne6fZjtR
hykD95RDzg29NuiONbdNBNHCCjkyOc6kM00q1VTllU184cRwsdl0+beuCIHt9Y/oin4ttW4gwyfc
3tuuBh9NtMkNqr3X3PwuLbWxzZhQokP8Js1v1CoWp2ZntbZMfw9yVDusyuVXz20/v39mLpxMNi5Y
/Y1Azo19lh4YDp20HOzcaXAGe1cnaftpHTLvipbMhZPJGhsgEuzy2/bw6jO4dARZL1JU61c9k8Vx
wq/pMedVp1EZKPfH+491IQxsFKSN508opCX9+lvJopZeqjf+qR2AKYfe1OfP1ewV8/fMqIFc2W2Q
vayiUp/mCopuNKKheu2AXNq1GykWRx+EANDlO/sRiDZ7Q99M3gnlz+mZ2VxyEJgTD6E/Wk0RJpQA
WQiZr1kZSAhxC0ZgvVl8rE6unJ83eAwKja21RDzeplTn1++yJmhfKd05BRntz1T5Vmg4U7krDFSO
666SHxe1apGDlNCVcPwn3p4VBbAlOLObvgkKgWeHxsNyx5vS3j35XuetO3se7H2PR6ofmqNpjXeI
XHYitBCDOLaBlXzOpJd8LgJv/bAMZXLtCF9IhvGq2RDJXCIbufH1tkgosbKqSpyTWYsBoyO+TzhB
fIhdZFH2Rie6nV+L9eX9zXjhjCGR6KEkCDD4LUGaCx2QfF+7p1q5z/3aN7dwEbIrnZkLVwaK0mCe
4URjOXQ+A6WsrCB482gyx+K+1uce3fBFLT/wq3P73ftPdHExQBpMXwB4Y7Ry9h6LdHPYXuhHF3V7
apBuudkMYuNgmOy/z9bpQIPTZKS9zXvOPpnQazep3Nk50cUBnVF3cr/oTnnlhFzcpyStsMkJi4gU
nmXNs15bU7IUzmm1577c+XpTo/xTV8WnpDcKGfWrUdypvC3KCEfI7IPqgDaFzTzhiNzoNYrMf/+G
oXtvfqNMz9+MtAOvHYZqKdmpZpvdjjSW2nCCd1fG+ujb6kpou7RDYa8ArwDw9ra1SK/Snld/cE8a
471IMkuK8AGurpREl3YNpFsAtxCLCaVnn9LGZWhsWlZhjA9Zz3KmqLT7ZQ/6Rv0frw+COvFsw0Uh
dfl6gyJl2Dldw1LwAcqwCqb5FBRzECepMK4sdendsTW5Qf+Aps+zziwX2tpBED3pnlbfjKwH0nG+
Ztl2IZigt7I1/5gP4NB43jIIaJX48ME5cnkd/JJYaSdRsko5hau7IHVsAE39RY7konFUrxVm3W1T
xpY90dR6f2u+Deb8kg3ct8nIkm2fvdshZWLu54Zz8gBR3Y9lOYKslG46YhLt1XfmIs1r9cOlJTf4
03YStv7S2c5xQazmKSniyYSpdoS3tCnCQLnap1iA3cyWutbNfbtVaQ8AS+ej/rFlOAvdNNHH2vJz
7wSBYIyLWqR7+knOrhEgCt9/nReXoiGBcNzWPD6fLluzboGQdNxTpbk1rGkdzzYkS/f9UOhXKKLb
a3odjHkqZj5k0x457LmQBBkYg2YM1U5WJ7ydnszjfpHji5HP9q4sPFqimZ8gndVj0LAU10F3Gx3u
zfrUfxu/33VBc78+lXphaRnwH+8040wEBiIVTzhmGbf6mOAF3BvTYbVEq8IS56U8tJps+oBszTWs
wqUXzl1HNwzIytsycYQqVzh26p30waj3JuSKyLaW6miYzOvf/7YX+mAbuJCvS2zZOKrbb/lv5daC
MIbz7Z4AXSOgigCY+bMqsoWixdc+VyAYDppTB09CzO5pnhvs7hU0zbu10qdb4Vv9QeVj8clT5fz7
/Z9me+bbr8H2RkAGOUGEh8/PsV34PDqYz1NSpsH4QvrV2R8npzK0yNIsr9/bq4uCmYdomXkHq0eC
lF60ZQk3hTVjP2cYeHZh4/TIdeUlaED3Y9dpzdDdOaXtlI9k/EO+62v++nAUc5uHo1f2v8Gy+e2/
S+PKdN8bIFjvpN4U5l0fMN397ORUBKHC2N2/MdsxBS606O36T1YFQxO5g41unOYEC3Y6rpUWL4B+
+ikerUVZB82zauMofUNaUdAlrh2h762S3x42WzWIgxkxtohJdlrcD+MkkCiFnj7HI5rxhCO7VS+V
mxXlHkQ+GK6sRpguSjX0RaLGV7WMyW+ZSQzI6y4PWWGONO61YKjCQRT9jVryKQlzOAlziIw/AnbI
IZmPft4yQRFDj/hMWS5GHZlWPpB7Ao/2QRrN4w/htKMb5WamsljvFf+nyJPsEem8Xt2UeW8kxzTp
dXOHix247SENpuFrqazadGOP5rj3sk7CSPeNPXjJrrMAdu9mP1+whgBDu1bfgGf43d1c5EZzOxXO
0u5FRUnwY2rrWY+At7tj1Mym3e7yRiEQ1SL7KT7qVadV6Iyuy7PoncaOYXpUTxIVeu0Hvt3th7Qt
LT2GVd8402lYB6OToXJT3b6vFrxqot625ruNGwWaYpTOD0+ZTvJouAPdbhTu+m+O249ljLww4DFD
ZqCwYFabeohSGqq/6I7oI4ZXifkVWn/2r2GpgIzLnOe7uoeseXA7ts8nCLj1CyMOrw/p1pdZiDyM
8X1JTG14gKw1G6EwcOm+Y85jfXBGd51Qi7KLXwr50u5rllbVcqDfPN2hG9XWjyshIdvlqWMWYTGW
yxBKx51vMMkZk/20tuNXpGDMIF5MbfpkJI5zq+ul9jVY+BfN4mUhBudeHaklS/5pKeucUBdJOcaT
XFYUEQKj8YJQ5V62RtBM2peaWW4a2XZnPQqaHOOti/wegoYLzxhatbKWqLN6rLcy7pcv3tTIFzn4
yoyDumByoYPXUbdlImrrUGq5pY75qJp/oVp1U9xgFv6jDlTZh2XgCCvsKEf3q3TzlxzZkOfaw8c2
dPUKCa1Um4Iv+ZDpBnOv0lBhOqr5o9Zp5IJF0eVDGDgM50LVu7mxtwF2BntkDvF80SjD4zlJmLFm
o2dQ4+V1c5J4lC/H0qq7hB9p5/cFjq+/5OQbfWwY3fxFpYubxTj0+I8u+nHNGLtitryPs5HUdmTl
iXL2TNehKwi7yyTVmTL0b9aAsN6pqty0vRUwIhItEq70ltiCNg2wL3NAWjXdhkcUtkd9PQ1ZkCCJ
MTlkfsqytE+e3dXeLf02+aWWzPle/KWsMPQcVJLdG6Iw3K9zsZRHklXg9HmbDSB1+2qe5O1cplby
4Jl5Lu4Lp/PaCIXJ4JZJuSx2qRYs912gzz/GYqUHBnEA04HC6O2PXVZK/XFFpingKkQbhpu0sn8a
jEDKCL5qMN9Y/mCPBwaRw91MI8ANK5y00rBF9wUVSaDc8jEvZpCUydjjiLhCEgkTyxhBnomi+Tbh
1QjhwVbrBL2c3tyj6obqg4aue3Ick64cd4qOUsqmqxcH+be8/dS1jQHueOGN9c7aPw192U5fjUwl
1S7lenlYlSw86C6a/ux2fv+AoK60kbccdANudythtdKWWkLUrVcv9KX0Hj2E0Wz4PiiT3RkdKhsf
YfDJ76vQOB9W6ot74bK39xnxALCoKP1Id+HpRKiB90vkWrhvxQ2yhss37K/KZZ9awNlu29XI8YFJ
57z9lmmDNA42DPWnTC2Nt+fb+sEHgv2iItzOxocuadM5AhM4Tffd4gFFQxXGk7GVi7VEKgIFwLDK
l6EO7V7Pqshrq7HfV6XppvuuIZ0mxBmq2lkmgvgkJEa7d2rczaI8HUF/jaXp/FT2LI2wUWaFADxV
XEgjj827YBsWekvVfppBvvwwNJX/63nCeqxqtGOgMzbFr3wQ0y+99Nwi7sZ08MIJZoEeT2qxn+iU
FyBTjVWHJMP++0ZAHuo4UO3yT2D0ydPozsNtOzfL79l3Z6bG1aK+jNTd3BPNLGWI+2H/bTLXCtPc
SlvFvqqN5otnDd0/XWLkT/SSMwxvyqrboXxpYIiRj/6zU9IzxuC2ycu4Qbrnt+szF7hJ9GxsT4Zq
2iyexkx/aH2t7E/oO+cfVuVPblSCKE9COeIzFyEolX1BeLvzKErY1VGhe3V3ksA/i5i5t7vcydZ1
vmVAghLMIZSnh4h4z78nn4kNSloYR/mQCe8FAsh26AgHleHKddI7u2q6MoTVkqHTvkgRJ+PAfeaU
3korWMqBTwY88GPNvIUpp0znNdKaIv+5dslq7ygq8BKypT08j2lrdN/m2a+/MlucNKhILaI8jZNx
0+KspHkntXTZycdpouXesILnaVy6nzYuNvaOq6jW/1nGuXf2iUgMvBqyRbd3su+aD6ZXi38s1PcI
8pMp75UmzO/0E+QaOdag5tAaqV/C1uTvO3TtkrtxP8zAXkJZrZ1/48GVtuCGDaMIS1HlyEIg+4ao
uds2H6c1nR1a33WlomTQkxOppPfdpdgrI1psyWe/Qcg28pd+EI+kkCbxpco7WLtBEbTxomnrz8Yb
dSdsFSYrsQCiQO3ouYt1M0vTL2K4+ouxm7Vq1g/m6IjjYEjPibW2GLO7yvTWT2Jse/uAhyR7HNjT
/FVU4CkjJU1PRZkflBVfpKfgLgXQXKBIDmZ55AvdB4zc1uXooB5KzZ8m6xeZZjxlAK72U93mkxHZ
7oR24rxYtZbByU1W91cjh158ez/tfdsKBWuy9ceQ+dz0Wc+K13HkNNhZaZxqr7ZPpVaoKZZ6CZjR
WiiBwlRP0tsBSei7QnlGf6UAu1B6IBOFQBZZJgi18yIetrheEdGMU1AFW5KW5o+wgeuwc4tr2iQX
lgK8SK8XhXSmYee1HhdyXWmSuxjh6ilOyaMiL0mG4yK7v1b84YEQxKepYxt0l88r2NbS0zabeufU
DJazS9BW36dTnX58/8td6AFsgmo0bk26VG8mu62sla7ayTmBIdbWECJM93XmTnqykknsXaSDf76/
4KU3CLCV8g2iOITqs2p1tEVbT1UAIJO8cmeM0rybGg8lr6q8pit6YVdugu7wObAuwMXqrJ86jxAF
sR20uXpao9+taErvkm5JmqNMtOGAGp+Pz5GcGmJjZ2TXnDjevtptPLHtSDoDaDecPWldDnmTti2A
UJnae0/Pk1uzAltrB6MeI6a3XOnpUv5eqD0xQaYbiBIKoLmzY1iT5q+jb5pIDGbaS4fAYYJ3A78i
dFdhVZEQSi8j2YzjGLm1r69hOQzDXZ9YOrisBhfA3ZJCu8XFBHNofnfhv5gDHkhhwYyjCO1UH/tY
6MRUQoXVYkXU68HLYokVfbZNoiquvDLF0NY25Tc7HbX529T0Zhl1duN8H/XS5qLS8hJg89q5CDcn
JG06quIFDuw1jJpVyI68aURUhmKgy7VdaQYyueFvSdbbzt5uejJ7Q8RZx2SmRAR38h8ScCfLp6H3
/HynjXXnH+a+yh5Fpy/2szCs2cLIykQnnYTSSKOOhh+KMBkBLo2rLtDqUIeglhzcVEwUR4kxfAqC
od30pTe3rA9Fbaj5CNTCROAjb2bGLH2tuZGuy0TFdm4hqOkXumYcaCPPZTxqqePu82A2mpgkqFEI
tbh9e+xnj5Q7Nc2i+zC6BkIesBn64ouHzpwW+mis5rfwlvtu53V2h+gQNuFYc1nQP77YlPAP6wzG
PipcaamoU8W6RqmFgnzoDuAb6Pks+uNc+2N1D5zbeVqdoGijLIC1uhuz1Kh3RpC22H0j/A6onOGA
fezGdn2Z59X4mqDsQyiuuy690wxvaELmW8Qeu25rdFXyOhcHcHz9owo26BaKJHVAnmTO2x9EiXFn
YoUDx5NmdxYuibb6TAHTTtvJUeQy8pCMolehnGKImi4YPmqWXxMZiGNyr8medxCV7WJ9bjq3UmlY
B+4kQ1mqqv9QJ3kvfheraL65eu5SPjj24t/mhp/eISOKbSS1VKkikDvJTS9KbF6DRvNRoNSrdrir
/8fZeTXHjaTp+q9M9D1m4c3GzlzAlKEXKUPqBkFREjyQABL2158HmpmzzSJDdfpEtDpCKrISJs1n
XjPpvXVYFJvEBap29dmry9aGxqFbrANAAF/GabAvhJh1b98vWg65ukqWC1laXeOLzIrH/VTl2hpK
2y0fhwzWH0KEo5n65VwYD4MlvCfSnPxh9lr9MqERqQRDalXllXBByfpdUyveAYb8cF2aC3TLqVid
/IBcfh8HfUGjYCfLnMChAozchHhuDsJnqaroLbW6e1OkaBoBSq7REuvbpBaBPVbNs2nilscSLL0X
M6nSiXWzCjMi2FLpRyYJ9BR0CbQ10CHCWKgmNuP9oNZmcaWWSDTAY1ziL2ZVrRUq/G72SIzolIFd
WutHj7L4z3Ft1TVqk3L+WKyzGPYKdHOJLLmxfWc+Z8Wu6Eb7PlnlxthQHUkhqLbqGzGWbUPj0zK+
kwKsyvUyecPDVKPs6o9QnNWodLO2gMazOM4+doeMck+FNcWuAavxQyltscBwASjoj0ZlVJgKWMs9
kndtHaTUGHXfwMagOnqi7vZZX3leIFHkbgJ18RI1IISv6ss5A6iG7paa8bIGCfF49Qaj8VPFiKOs
ELHnq4rdFjsyOoPsDjdpXqpi7YwpHehuaPF8OejjkAc0HuYKRrCgpe00cvo4Zp1Li9PT+4951zh6
CKzAtgPNIvui81Ti3Ixp1GPSJ6a+t9pkDuN8FMiP0cVJA5n06rHojHmMqq5ThqBYQDcdZz3BjUAb
4/yOnNv+WulD2p05It52VRD1g1tPpRooF6fE68JpqcEyR5jFOK5bCYVWcB/qY+Kdq89uX/O6Is0w
ALY49Ki9v5GC0ZyapKTNzSPI2CH3J6vvb706rzvW81T/oKte3y59be2LFHFR37NzYW8cUh3pRCN/
+n3A8TYKADyLmKmK5B+h6ek9uysG0w41kCMWR82VF5OfKro+XFD3cz5Q4svRUfQG3zWrYv/7kd8L
AIDM/UKcvNOZk2Xb607fG8e+090P8zBr5BhLtTMHt76ZtFg50zN79043D2hgWqiInoZWZoq64SRa
47iFen7jySZ0WyPblXHzNfYq+5EUqaJW2Y2739/o25gO6XQCug1oDtXmNABX8hFSomHrR7tMViSw
rCGc9cKlqqUuZ4Z6G+IwFOUrBNDgbWBX+HoGU9oo8txKjCNwhzUsqz65lmxmt4hz57vCoOU52o4d
/P7+3lk2m9Uk0Sp1fSD724P/U79htJe+GdZcPUqzbY/eEL9Yi3rOvuCd2QINhceHDSPuS6d9XDGm
TYbAvnqcNWm3gTtM1TdsduU1Wu9eG/VuZp1htL7z2pgtUHf4A4boFNOa2QMC6ImxHpeCHVS10gwZ
pTrbDYpbnUGsvO2RbcbNIDU84mCKvSevDetFfWysQTviDbJGa2fr3zZpsT2cNvOiQ5EhIL/rEB8Y
yPKRTz2zI73zbJGJslG/QPUBfMXJ8FlalE5Ju+Y4ogIXdSMQ3sLOY8LSNQ+Gyfz/WBDgUrYw/Jfg
xik+pyrohFVSXY+j3qmBWIsGGchsPFrWWJ4Bgb0VxwM8wOTcoDc8YLb115Ozs+yptgZbPVZxw8pW
Fad/3uTrW1+b0u7FK/HKQRjLqIWf556SB6R8s4Qp2mk3g2wLqI6OOmKTPHv1X04uuTSySoQDtxb7
6WMwW9nbA7EX0qSZdd8ZxvJNG+e8CCdXmC9Co3ByZqW+sz2w04OLQvgMh5PTzmBbwvKznQJSBmiL
46j2c7isBoaMlhguNvPDYIC2+vvd4e0yorK5kci2PM9CKe/1C2i8etasdTWOVtzISJtqekoTbQYP
UcC/PhQjgSym2oKT8ekOD47SzuKSE0WrrZju2jSUe9Ri7CUqBoQCzjzMt9seWx7UN7J1NiZ4aa9v
DF11jOAUVz+uI3h6aof29SpN68zW8PaVgWIDgwoHDaAVYLbXo+SYcrZlm6jIGqnZdWcR42Z6ZV9Z
C3TiUVVFsBil9vz7d/berUH4A0OIaRdasyeDoiMZO2amqkcMAqvL3myLY+MN50Tj3rs1VicYRSos
G7Dr9a250Gh0E9fIIyQi91YH5kCTTfZ3RZGYH9vWU2N/SUGqnokD3huWTQ6ADjPEwdLj9bCSrSdb
s0E9aoZQPyhZjmBNaWW7kSaYGWgF9ASig3xsz4z7DpoGUgoPlMWAOBmT5vXATCTdHOExHSlfOxsF
pqMzW3bu+gVFfTA17dRZcdgTgu5ENiMLpsmqCou6d87Zubxdk1wJ5Bz685sX/el5o0j4J1rVEoEu
a7GLKWgfdbW3Iq3tz2GI3hkKoRKqdFtk8PZoqx0ps2prz5ituIkzV94UmkSxpFb06K9O2l9Hig0C
C/NAjpbXjxe6Wd/0GJkcdfoCbajEFv0wq6m0Myvy7eKAdLtZyG6gFjabk2mrz2mZVRi7HK05b67A
+tfhMurqmb3snWiVYAAiJKQ2EKynd0Mts1YsYapHe+YggE0DvWY3L3mu79y8FWNgySH/tlBBo5Xc
18W5xfkLTnmSpWCts1UHdfaBN3MEcoY5JPaiEdVRhvR75JJhrxQ1OT+dx1KQ0S6T6gNJ1+8RsKBN
Dk/UfEEjznv0bGG8qMU8PcbYomPNQ6/1Zmgp2QdzusmJT3QvvxbGpI/PujZQT+po3/vqAIz2aCBw
cGuQED0XqWs9CT1L2xCjdaUPnN4ZvnZWvl4afSEVtOvgeIRioWJzZrG+ExIB2t0OrE3I+I39jZW7
TV8A9jsaGBtQa5sRJ1cS+r6k2gE8s+Hw+8l7ukyghLlbg0DlpW/wr+3zP8XQfWXotWtDzhvGtKNx
RqfeVEoRKFUqjmeG0vmuP7/ZX/xaoMEACEGps+m8HgtBscqlKDmzD+V0/HoKejel4sz6zVoApA+8
bpaXKC5gVqAkWfoEenIaLuCOoaYnaXnrQT41XfOYm/Hi3LRAgIMOLPLzHGMG/72zSu9KnWSvzr7b
prZNoWiyEDAcLa0IEa6w0ts+nS265J0YmmDePLWCpLTjBHq5oz6ti7fiXohqqNzNpYoyqi7abg6V
3i77QNnYVj7+YlCq1bVrk8Mwq/MXS9FTULKVzQ3JynWTMM0nUd9N09TvrFmOy40ZVxQueqRdvYM5
eZlx1+pJznGajAUaJwSl4khJL0v2DfUQ+wAuZ8Gtz6XM++n3b+D0BOIFcA5o9GJwp31Lj0RSpVRY
B8Mxc4WL4APqansjjofycqTbPh6oMuqPXpPOyTkm8JsziKE3JPpGbSdCAhz2+t1jlqKbimKPR8Pt
kiJwU4GLUjo1yVe1KZwxSHEMUS5siaL0UZOK9pnViaJ5Va6g4//yUyBQY2mptHKAsm5L8E9T3hly
UPBU2499H49hg4SCn2u5/eKZIBhsUYnAdPrkzOb96wZPJj/tHJBxYOTAdp8iZzEKoNAnmuE4gYsb
Sclt71arqMMh8jYhapabM9XfdIkb9bqaE4gTbdJKO1Ry0YPR0ZL8nCzg6dJ30BPazhP6WQRB/P/1
c0jrLM9Qq1yOZt14t8mg5EdXnYxwbfvizK52enQxFE97mwBkAPobPG8Ja5Rkd1pp+Qz5wZRVeSGA
2+1//2LfGwW9GGDt6HMh/31SD6gKb40VfVSPazlUYboWsI278hy/5J2pbFC3+uXFw8N7A9K3EHma
3IItOsMAfVMWV9EFdPvIaQct1IvNmh56TZO1l57S2jdaXU9nNu2365groGZGtRB9DDq8r99cM/Xg
dMxFPQ5TGR9A2GWHFgLuLnNi51gY3RI0drKeCQzeZLTbS6TOwgpG7ZT08STOMUYE7soJcUVsLMHj
6LGDLa0CpzndDfWsHkdRtCY9Csq7mr70SPGZansJvi6VqPzRi0mdRHHARaKTcuba3tDxf10bygqQ
Gjhb3hxjZeKh1ZHK9VhqpX7Z5JO9NY/c9puz4lIDiGWsZtThaNSE/dakAAPkrfVRHTszDYBYJ3UA
ChRJqEVMdebDZar0QyeJLgJFYpXp24h8dYEhyUuCOJ3sL4bR27PfCaRnwkFv+zubpHoOVEAbT3gK
9wJd7XakYUIl/3li9d/OVZp3fryFL34n26r21USdfmJjkVH7lE6e+ZakPeCX4OrvTFTsn9RBinPG
VacB3vao4AmgGMNreisGatoizjzZr8fO0uIb1aqdqypPcNEw18L7XoPC+4mH8dDtnKazP/5+hb6z
C1J2pgaDHACl1zexMgwyvWf9rEfAulkTOYtu/SwStCl8s6iceQNXxbdtPuRl0LM51uEWNHwp5Yx3
g2ZKquO/v6AtV369Kxs6ChXUZrcAiNzs9UpSIBKYnpTqUVRNk+1a1BxG5LDwY9MMhKN9mRb0gjQQ
XlW4mEYGWpdJdCbrfWcjRn+egJvNi7r86dEwm0qdxEs3HUXT5UAY1CVSlSJ+IPATZ7bId3YOFD+J
vyjmExyf0jrNPo4J7tf5uNKTuW1lQWu5akUwJUK9qNn5w6rIy3895P96mf87+dHc/et59v/8H/7+
0oily1hpJ3/953X2Agym+Sn/Z/u1//tjr3/pn7fjj04O3Y+/XT+L/m9sG9+fZdbUp7/z6isY6d9X
Ej7L51d/iWqZyeXD8KNb7n/0Qyl/Dcc1bz/5//rh3378+paPi/jxjz9emqGW27clXNYf//7o+P0f
f2wohv/689f/+7Ob54pfCxrMUr9lzIt/fdl/fuPHcy//8Ydi2393SevYvBwgJYhIcLJNP3595Gp/
hxkFTcvYxDOoYvFR3XQy/ccfmvV3NNKYOFuGy+RV+YiC9/aRYv4d+ikfYYOL7ApHof3Hfy7u1fv6
3/f3t3qo7hq6OT0383qG/pLOglZEgRbgBCvFPLH+wc+7W7y0qXZ9ZMqr6nNzL6+sx+Re2627eE8x
L1h3xY2W+fNVd3T34riGYjfctF+7e6iH48/iY6v7VXAxRsDXoyX8NIUPVyIA17tXfeGnfn/MgiyM
/dlXG79ad2zEu+L7nx75v+/qz3fxqx/wv4v9P3exKVhvd/HGrGPC78ppwIHvaBZHIuyO/R6V2Fn1
9Tt9CObP9g5ca5geq0vz/szQr9O6fw8NVAwqyJZVn6Y+SIAtiQZDfafv1938lBtB+eheV6j27YvL
Iqjo/AFsC9f6pj6DwnpnZLC3jEu8C7PuFK+UubD23KGvdmyAu9otrqbZ2WvpfFOO2pm7fDMUsgfo
HSATjlcIs/IkoIx7w6A7TkXLcQvseRXfA1qr5oemc6PfP09m9p+2bR7nyUgnIbw9qZm5dlvtzLif
zIdy/vT779de75PbAOQrKICjrr7pyPxSg/1TjkB7NJN0gYud2eRp+2XpyT53smb2fHELpWpvYJg3
1s5S1rj9CbJlth9sujbiWPRlP38WhPS242OFtfSXolKQOG7mwXECc5Hm+LnyasOIzLGLh79kQvDr
utlBqAqzG7DLOychsDo3irCWKt9l46elurOR+q/FmVTm7cNn/Ww4Oxu6NxPrpP5cgiKvxp4xhpFV
Y11YzTlVl5MQ+9dtsA/a9E/oim9QsdfH8uDIHBHOONvFlvwutDoytNwvNsBRPH7iIPchl/itGQNV
ODOHXwcE/xl501NhZPrS283/6cWrne0ko8rI9nVyv1zHd/Iiu5v305czE+ztWtk6wRA22dZRuTxd
llbf19hGe/iU+l9bX1wZvhpMAelo4EXrPvno7bugPtM40PQ3y4ZBkaxhK6ArAnf69c3VnhODGC5B
de3LY3NjHeQh3q0X+Y19UI7a8fe3+Euo49V2i/ELFTxkHcgYXNM6yVIUpbBqAJvZbgrsvXmh3DY3
3dEMZv+HjKbdGI3RGsxR7BtB56fRuS6JsX392+GRe0AcCMLhKZfaoboc65me7dIjgC5udr6Mj3Bk
Q3kYDwDYrp17694ioEN10gdA7Qb5j/yH8t24c2/sG+foHZPQC9VL52ideTK/nvNvLu30OEUWRp3W
niczJ1GaRgnzu6fqvnfLQIC47/yqwSYOjKBfPTi535/zZDNecxP/NcshRlLzRxyAMuM2Uf40y526
mXOQpNmu8pODsfNCZQcDLZgOblTcKI/KY3Ypge/BDPDNu/jW3OmXyhF81FXzsbnrLszD4p8jMb/d
VTBP2batTVqSZvDpkheNcLAuT3dU0+v0mjZih7cvIhZnpAPejsMZiN0kPYENhKqerIFGKWPIVwU7
ZDPMZbiUOsU59rtsPnNGbV/0+iWzEVmoYXDy6uCwT25o6gEjTlPLQIn5YleDG4yslWBYV+fMun6z
l1AppqVEXQ/Cq4fk3+u3SalPqV2xKFHSKnsAJZHuXUBtCIz63Amvv5k421BIXdHuJB4ESvR6KPRE
+lj2gxIhCHy/3Mhb5Zt8sC672+LCi9zb4q6O2tv10zz79Vf1m3vmRk8YpsxbZ2tNbObP4K91YprX
w8M38hR9wtVJ7sSxO8YXaQCrivCJztVNFYrg++/3sNPJAv9c5z/kGIhsNuWY1+NpdgYjcFsn6Eah
Ox/gXBT+foTTd8cIhmHRzvS2Xiv1ldcjQIPU6yFdsh01m8C9Kw/NmVrRm1sApg6tDOSxqZLunz6y
RHeM1lmUIkpmlLxTa/V8U07izGQ/HYVG9NZaJLbVCHDftFSVwkZeZqk0qBcrhuZtm14WEGH+4r1Q
tebNk4dwdJrkNSdFZIS7wT8aRRnprSKuc0eL73GSPGer8+ZeNugNpxZyfvSiARC8fiVeOSGjszRV
5PVInQ9orwet252DJ7w3CqUHdK7pUtKbPZlaol3HuZN1Fc0xIrph17O+A12iQXBm0ZzuQ5zzSI3S
NnQ3p0Ze0+vbkZPnJbHeVVE9No6Pem0drGY1BdnWdf79ZKadcDra1rhioRAYou3MYj0JQJ1izPrS
g1cFRbK8wYwT2PGt3WNE4WZhWwmUzimtwhnthcl8tIpk7cPZQgeeElg+fSxX9MwAkHWquissFaYd
4p39SKPHSCB9OZP9E1aucUuISv++LqW6T9Dk/WakjZNG6pKod7ltiCak2Fi54UKjYeeqzir9HC+m
xDdbUlm/bMwmCeSgI3iepcYgKbyP1ke7S+GC5p2rHbCQxK4UkCzkaE9C0Y5sjLMqgtChjyGNZup6
6VSUs8I6RSAm1Eu1nT/nwN/soMIkeX4wKMGCIUihGMogNzagvouxC74L+JcMXEgxfugBWurhCtj8
riwoH+41XJdhImbTR7dYuFBBL6Hy09nkEuexK5/bIYG+07tlB2Qfiss95tPWdRurso9KWD5OMApH
g146lL2252Gi5J3ZZXyL7CtwXt5eLULknzQRSmVcBrqpYvxuJMJwfE+dnBtbDCMq+pOZ42heZ/aH
UeQrytL5qlY7K9XGkibY2NzUXJQIkETUvyDx2IH/TxP0lmhftJmfdVJMu2zugKinOGQ5gSaR4Q5W
J5vqcET89qpZV+uONtQEdniRa+uvrEWQ0aaO0j7qprW4WEoQywjYJwmMhkEVBt0Zu4ay603ia4t1
WaYftMVRO4hMpfNTB6MiAgdAYOMPziDVYMx7yBDUhiFiwYRSlqDIOwXyeKbEd8UqYxml+GRk2RH/
YC/J9x04zedcXyr0+HEIyCIHmmsbLLoBl1Vbl/ka/oHbh1NLBdUfXAD74ZBbjRPhWuApodeN81Na
rLXi50jnd2HuGYRwbt6A9TKGZo5SUcCZ11XsTEJRT3IJ8qxeYl+vqu5TIsZMwAAYjPVqxEm492H0
i+yAgWPsRtY0zmWU1sxAv20LsbO0Rt8vVT258C2oPeDkBkIdbHWdtKym1fji0Hz4TEut/K67lfXs
NKojQqislRFIqyGncth7DpORaQ+s6dU6dLaRa1HOTz9X+OV2gQJM52XIkOjxIW+OP5lbK1rtdQwJ
dG083JyrQk448+i9Cmua9qpzlLXplnBZDUTj8hk/VB8sX76Ei9NrPK9JbZ88q5mZ3lCElQoyXe9+
AvXP8mqlVSVBKwq1PuiItSHQOLC7wRBHRStMQVhcijJeoNvZI/4JC4YT67Ux1uI2B7vp+vR/y3mf
YP+YHmmibcqBZCgvfV5lSaS2pfKgUsOn3oSqngIb37Eo7a95jOHcmrpG0Npg1QLp5WW5z4y8EEHc
YOfnQ6HQsijPXfWJNp6u81xm55M+ZeOTsHKRhIliqpGCrOsYVIlR7mulHG5cB/UmFmtlXVmVlQ8B
Or7y02Do471LA1LjOdpgnFsErPp9a+bysldEufoANdUf+jwg2zkBPbjJBcl+aKC/MEBdB/b+kM6D
ktihFtPVPrap7mZBvmT5z4KwV8X42JzikPnGqdXq3riEUKerLrIGa9HDZk4qhAIyuHL+0jVmHnrq
0IowrlCXkfr8YNWa8kFHNaIKxwz/hWhsFOtHotSYGwrchruD60nbgMvQZxIsmGbWUSn1cg7tGl6X
Dz9fp6yHitSN3mciDbzaq0d/rnv8ngqjrTeSzyx6n55hbYVD2THT8f6LOyRuunaN3EZUyZ6KWaKH
MsfdLuhx06n9DrtjJTJTkQ9HJ42RoUxEgdgoUoxLYKRe9hXGE6aHnqms1U3iFNVDyYoqaDS3Cxz1
qRumAICVZDNtIM4E7ig0dqW1n5MgR5/kORkG04rmyiyNS1QNGv1gtti4B6lI3R8T8HqWWt53Q4hB
pp1DQO0GEDFGi2TOmNnrF68XngZWwGvTAJcMcYU+rY4mc+WWjOyWJZ4ecAmm64m2TxG1syaQ10pc
DYpGNYxKOLiGAH5WeFnPrevmYwLr2gqMach+trmS2hErPQbDjaRtQed2BHGQux1b+7QOSFjg6Io2
5ALE8odAIn/1W2VtFB/UHqzsNFdQL4pNViQQw8z2c6Lb78PmXRyQy4wdNA7o5aGdJq6OhIjL1lpn
Q8KxB4FkZTE7MGD0RVVSv+lLQaNP9aCUQPVonmwnl4afGto8wjNK6GYpg6ULf4RNe8mGMjIxRIU4
gq+4hdbCv8k6b3yCdDw3UQ4yhIPAyuUQiri1i83rNHtEIpqNJ56S5ns8rEnNsVYJ7SKdbReqCygS
50CLVM+hIJfmh4aC1MfV2zQQVxLA77lXD5eei0WQTxe9gltlG4rOSVBNt6MrqjQQ+mR8X0Wxij3I
ILUN8njxxlDLujj152rIPraj2ua+AkgWorrRT/Cyp8R8rmib/VgcL54ZOh0cwpkEOps3dgQQTjpj
Pttu/zzhpQFcfHUBlqhbWNJDBtPgdmPqikixWJhaVa9pUdmwdA9zvfKOA8MelSfpaGvsi14rjF0K
pear0jg4uutgtkXAjMsfpQkvDsJ0S8xhgtP6Os7ohAZtiwwhci80NEYb9hQWU6oE1VeaeJG1EH9+
UcTVn/ao963vTGanBz1FUIQ51FU+Ia5RDaGiAA3ySaCHz6WO/V1QuSiJhFaudQ85B60W2Wo+PsTz
4KlRbKKoFtgr+5xDjvxsZvG2ODBmMlkMiA98z9UZpZsex3rY1J4Lwf2my8bZ3XP6Nv1uoE7z3KFh
uwYGS+o4dPlgBWys1peyMDNMtaVMr1tZoavgdN56vzhJjZTBpG3E6XR6yaxJ7wKrkF0dyNyK75ty
jpnf8eR8zGxrCdUEhatdhn+Z3JkwQPXDGuOSBQYlo9aLHk86fB1bHsiHelCdnysVgTTqDbvSw3IC
mr3vxxFOTBNPRr9f2SuMqJkM88prW+JB4ORWtelxZGukUlb45CGwsu4NCIePxSBJh9WmT9MdHdXY
QjempAVsJCuC+8jYzHflaLp1UKBF9ZIs/SpDocyiDC00dX62gIGYix145gjWOA53ap6PV4Nm5Xil
LhX116m02OJaw5OXJQNfMtlHXO7tvKUHvwrP2E1JIb3IKo38Z+yKzt6lQx1HTSbFsitNgiFEqQhi
Fm2pPsPWGbS7bMkV1MfiZeran7LNlOUTVWxjyQMCIyxivMbD6k1p3X6XGcIq7ldDjlO4EvxPe0W3
1+HQNnNvP5HnCPsmjVsxXY+16oobo0ri4sMoB1se+lTq077Aqcnw+zaeHtOMkjysCpyPfNl02Iy3
KEPJMC9YgUFetvTf0ymfcU/ICif74CodsSOSOKpKu0FbPD9Hg6kKdSNJXyjluj9gUXIyJXOTojjd
VoX5WTo1Oi+VY6pPJpeboDRcr+q10ZLvXVC+z8wemX0okJvQrs4MGGTczldZXMyeFVQc2lcrhSUC
8zKvRly/xkwx7TDXrELr2FlxIIwKO1u+jfrsGdGKGPZX2SXmZ4NyukC5RtJkRpSiVa7znP324Mkp
RuNtHSwNERSN035GoEDqFFkyNDX25iZyciXEok1HqFiCaHJK1vyBE1aheIUmb7LXxVolt1CIjemg
mCt7NpG+U0XdYNkrSLRsnC5QPGtHv0jqtr4wkRuo946IE7YgM/ZK9tbY+yhdzC4f66ReHhWDwsI+
hga+Xsy4Nbx4S55hIpWr03Sw49FMgh4q5ojRCG671j5fEzU7trRuAIRUq9ZEPcp92geqXphUQRFu
vWjUFfYSVXZINjvumJShU5eaeZ9Xqmj8sY9RKvA9xKh+6ElRz0jIEu1c1PjulRcwPRHwqGuO6FsT
o1J9D31Stx5ay+luZquc3Q8KujkmwpwKdmO+KAokJV3iRPspQ0WTcGuiK+7HhKTyulcHNuLWGJB1
6qZ5wIR4VlRsu9AJ0SOqA95GRqlbe1fqtZncARRNN7GrdZiiMlehUaFoNBeROtW4JOdInSdRPTRG
ElAWX1hRRt+UAfD9rufJokhA9ifqOOjyZcG+jUeVfDUAnnq+jn9Yf7+65lpfWa7M3Au1WystsCul
MUPbqJ2Hmn+5H73BvZuH3mj2wA27F6ty1uEC7ERRfti85b+0yeApezYJD4Kq1zUlMj+V1K4HtRnV
qHVm9GAUICbTkz4tZnIoRr2Zoroa8NBJzFjT7mWR1V+rRs80hC+wNtSyVZQQNEibbnqVdxc6vF/1
wimgAuymrku029HpChg1VYfMLeu7BxFMaxBtmFARKQ9LSquW0NgHtwknIrUZUmhS/tTKTGkuWhHD
HPUR8hETujdKpoTIOAgCRHXk9E0WaiQ3ttHJEtncntknmzRJYHO4qXXblMDiLvs8XWcUbqjB4geZ
wT6mdt5skY8aayihZWs1xBeGXrrm58ZUOTFLEY/fzNgmNgHC9TlW8BMLs9YeP4FFd8YHJW9q+E4L
rs0Iqw0lLlht/6IrLoz0tF7WC2iySrEHobs+NGIUbWDmafJDqubUhRDmS+N71Tdj/Lmb8upxaVMc
rtc1E9detuoowgN4pJvVTSQwJlWF7+4i5/xYqXX2U+9X3OXqVFjNo96oxhBabuLUl03VKU8KIZZ3
RIcSzpC1imokRckG+7Ie5oQlrg3FJ7OWnhsUkz51dxSEEKix0N270AqnLI4o7OSKX0GG/9KC9fgy
iliOOzLXFqCLpbZxCFQGybkRUKtCTm3Ok2+PE/GobQsAr9uWVd3K0ebo1VGDB/wGZ4u8btbnq7Ji
P/HTHHdSdNSEx731xQiot260T2nFFhEofPlDoSaEAGlh9fLa1Ga7fph7WWd3qtfV+gXcedlfjQo5
CkLJduslV0Ixm2+Q8xyKLFKMdlTVZBJhUom18UF2r/Wu0e30Q0UaIf3agay+M7M1twJq4lUejFaH
A2fbTm5LJQhCpN8j7KJfw7dYtMssIYd9IWwrvMPSgt9FjkWM8mqB7X03lKk7Blit2yR4iPyYhT8s
Xf3Sd4l9Z9s6jqO5nFHicjpd+0k5Biw5J6Ls9qabp6mfgwdQw3XwLHYUTl/JTmDUpS8298agao05
vUb3bhRRasStcpBEopDXbcIYP1mmMQ9dJ940IEhI7xaoYetVOaQqKKhRgV//5KSJ+LikKFUdEA8k
58LlvrD8ZbHU/sJJZDz5iyKSyS/1BXo+QTz+vTjXsQZnPRZt6OQJnPmtc/21ly6EtE4h3PDnYjA+
T2m+Ptmlrj9O8MYTNK1zDZkidWGBKZheTIc8SZMsQH5sLe+WuTZZASj/hKO1muj2m/gwg+rKEy/g
oS9lGKOdtmL8M4HQTEiuDH+WrfuCFCPrN2mr5FrPBrQj+rjWlmhodYTTl7Gw7uJOcb7GaxrfQw6M
40szVQq42/RW9it2xfSohoKVVxiF6/qkOH2970jpL8AxzvICwH56l4FSLHxrrNeLNPGEEqZ2zQsi
9yCLFjxrE6hxT5VvHtbuI0JlDaFZW6sp4XXff03q3nowR2d9wJ5r5cK12e0D3cOCnXxwGp+FKeZv
BuoOKGBQuhyRA8r6I/qjZonTJYso0uKm/SQcRX0yYt5d1OsWMFuBuBI/7EDh97NllPauQyl4vHK7
sp98EIQgBnV30e4Mp25dwMAtx2SPFMXD1Dbuhy5Jq9u5prTvdwj7PHqLAfq9R9kKPZA+7YGqw6i6
E0Ze44lpOMl91zpOHuLyvHyv/w9757Ukt3Jt2y+CAj6BVxRQ1Z5NspvuBUEL75FwX38HSvtedaH7
VgV1Xo8itEMR1GYWXJq15hwzt+E5lmNk32dS5RAgsMuZO1Ha9kOSk299wJkUK/sulQqAgwLBxc61
2/ZxtAYWd5jbtCaXSfmTRAVHLCc2IiUgRErXfXD/eexpGSJ6L3VocFyHLeyZgERpiI9aTN2AU1JE
waartXracbxyxxs+H7Sa/OXMLF1pimRHDcq8s2QnIj8D0Yims50hqDt2AmygLd2Y40UTpc5BZxuR
Mk25MfqMePwGalOLd01ZRVfmguFvh9fb/FiFtvgmB1RAPuAxHq5jj80fVKlMemm5lL1f6CG1CL3v
o9/pYHY/3bYBk17IOPljG9VM8Vobi2eQA9PXJlaLdy6ovHqvjFb/btLLIV7Xp+43jjLl6yBHWApZ
lc45NWzbel/RCni26h4aPrQLLNGtLpealVqRTA/2aGFqycd4vrXDmcwnCrGqn2i5epNkYQO1Pw85
juth6PxssMZSZE2S5dZuGsQ2blK7N7nRWQrC1nUL1ZfLbAYs2Ow+FkPijBEVBV0Hgue3lSu6HmlL
bWJ/sgYlmZnMtF0etdXPbs7KecdmTGOmwFgxeyRVzYBRbbvReJYzgEsxDSU+YUwjsG+HdGc7TNc7
YHZ5GCxzWb6fE7Vo+bor9s4tB/DEH6KRTTXbHRnvRmhz8Y1bDcVHXVDWkKnNgg+bTjylkTk+SakX
s9dGqRVINpsaqeJAlzgzF65CfTkffsWQe32lEUAfecLf8Q5QImTXl37UilDHrtyYNzYRLHuyNGLp
JQONIy+q3NAgMNUePwu2dCEn3zR9h2XD/UqSYfGnDsfuStcVQwYUnHvcH6pQcOUS66vH+8i2pb0z
3Hp8V3FQe1piLMOU38K73ppLyyO5dfiGq3Dp9nBfixsAZuKXpSY56OHENKpbM62ZZJYqXZ5ap1dv
o9LR7pVRrfudouTLLwXke+ZRue2+RMskv1ZydKiZKen83c2mGb11K2iSJKaV3nHKz1FZUXiG72Hg
2N6l7tJ9x9Bp8tEKY/qzxnfzt6VyesZnbCCYoeMld+qiuj/MfuDD47tr0SgzRS7+UnfVN1NJ8mWn
jeEqXmfPAuSvGcVHQ3K2ZVWr5T2wsoU8n5zNhKcOws7ZXDtmSy2qaq5zYHTsrYe2+OWojfhEyp6L
SgC0wVOiduWz3lPmQMM7FZ0v5kkgyk7Ayu4myA+xX5q9SpckS8KHfm47y4Ozs0JB8tL95sZxKSga
hZQ5jEVrPhgirn9E7J9grbbpWr1Q0vI3NOXpWcxu+8Uap5Iv04x/U75kikNyDRRucImjStWl/FnQ
1i09HHrh5JklTOBUG9ImcJsyeU7jDpqrWunigxmlHI+TJewrXj6kbX6kOrm2t4Sy+rLtUQivdEaj
DuoG1jyVMvYIO1mb5q850uHgidotfi1UQfhWR7Hou6xOI1ZzJy6hl7SxwacUZt1P7MOTzu8bqnuI
Khp6RKr7CoGoSwSyRNdgXTZhgmxHgfHaBqnpluxwMtZyxU51vjlbHx7HRmNXlPWaxtffFu574mKK
50WtG9PjIwp/TJJ2o+ewEZZ0uwR4ImSK6jsyk62vpr5uyljOpI3aRBstb6T92ukTGH7kbNWEG2nn
cGpr1tZZHHmYm/lmDZMSX6BpMlyCUYft5k8kNKteRXmBaw4Tq/BzbiKcxlJCnnazTjfgvIaDDe1o
XjmGQx0nAa3IUF71YHo7QKIcR+6Z/e1LEe76tje56jsFrXAUUC688627OKLpZeE+zYNaOMGUHSBW
XC/NO+CaN535bGvpAZz7nnZ/UJmOT6L9TrG6QGq31OkeNJ00LfPBoBpIe9q3Irm3huuBkmdrTteF
c78ol3Ia3moRuzTWDW0lwZMlddq5HfKcCohCIzrWreZZoQP2kJeQPM43bV+PAgKCVi2oudWaZW50
Ko3TD5or+zxYqib8sgLiH0yhKPvzo2x1Dph/SAzFZoTsX6eysj6bF4qjtMOoqy1WGljgH5/UsR3u
qU4QrcoGM3Aya/xLmc9xPE7aDipFFU39tg/dU7dhn5UGtdFSNJhTtq4I4rz/4qrQW/JvIolBbn16
VZJ+LwogMw3KXl2ZaEp9ZVpsW02qNFc1elj//HhbWSp9fCIDbajy2LU0+Bun480EzFgig4RcrPPa
ZJoP6mizgefgwKFbeUfgS3ThErcfDUMCVOTqHKYhE4vE6ZBpouexpK/n448IryqloL7dd5ZvqOUl
gPzroXgP0d3iRLUc27Q3kgilW2bbniQUTt0td+ZqNm7hbtP4zi89uO1L76g6aXBIVQjZxY+2HYrJ
y557Lhe3dkwxLm4d228bjUPS+Qf21jhwGmDbrC8kmVCndw/ccBW5YWL62WgYV2TB9btqEvoFXczr
12INyCXviNkbPdGWNVLPHX1xdEY+jQfjA9O6YPOm6MU+i+Psm8xLuiUGdtULr8briwNCQYcHf4JG
mOlRrfXym84dLRxnalSlXdV7ajSAkq06vjBzvDUKaCG0zCoSI9fe3MIkZakRGIT92GmHGysxEUaO
7d/OF0dB2zoFgmuhvboN+bGmLNZzTGT+gGaH87w67PK0nQ7nX4ftLMgoK6cU5ApvOCJc4/R1SHqO
Tli6DN9ul4mGSaiBI5xLj2q15Rdq0jyeH++Ne4fRwcS3AcBDx3x6Op41NtZI5ZOU6FyT+1Zxhw+i
mqbf50d5/fphPlnVgORLrCvs+itevAdLhRicCqdBLdfW3yU4wA/SarqnsBTK45LRgYrJRLUvvH2v
Z4tVucpUIZBQM8Fv7qUrFzca8thgLsTp70ZUZ0MTeHk51P+4l//XwPTCjmTzrv7/DUzBT/n9V9W+
9C+t/8I//iVh/WudftZVEBEvWFy+0X/8S67+LxaQdcvF1ETdd/2j/+tf+hfLGA4LNH1o/PGF/8e+
ZP1LxQzHhAZ4ZuWV/IV3aev6WVFPKr8KI8eKz3hlvFamSsaZvigBuKe9FNkTzdddW/wpwWzmE6mD
5UHm39HJ5OLOEUPAkdjrp+q6USS8Uv0Q622gTvMFDfhmJuBXMRGskSycydj6bHVyeYWihxAQN0De
Qv4UfIvd2NGj61CjBeSzXYTQrRueF3JkHMic8ASBbNwJVj19o50EDJ4OfE92gKOyo0xgl1bx0NuL
HXpDnNWoOQyzbb2xBFS1s1WZxh4dGOUjADdw7VrYDaU3RU3+IJc5QaEeESMNOMPqAAmqnfJea+L+
c5NNYRuQP01NwqARxAGNE+aXeqJjSsZCvHyO0976pkgxRYfQned6nW/H9GPZkfkUFLq1ALXFOh3u
1ytB7JDLTvMQ11gxjQ21pXbqtnRICIngaeZpmQ2UwvX+Q9jhlt5Vc77s60kbrEOyONFBsUk583NF
5iZtnFju4yJSba+qDSwBVV6Oh6SxGsubZJl+jqzCMFBfxRrg4bRMqVUOo/zaQBohPaXD5lzDi1wb
dHreAboln9JPMhNFY2lNLtUnN2R5dyNs+6j+ikVFalKVtJsJs7B2MCuWnw59xNgDdti4N1lUw1ZN
CiZUjwDlChR9NM7vOtqvdWAjsuAQbKScshYlr2xvcETRBxExEKFXxgS17KSiWLanqrn1LJcG0/dU
OfanCRonfM181PqrSK3TBw1L/KVI7/VMsHmZICg4BntexLgsLaczvkLLPJ+KGQ9TYnTXZGq4Dzat
2dqrFGR25A9PgPCVFJ1JnkvkCgQf9ZeQEq9faDBu2upy4qNmd7rZLXZ6VHMat7WgagVhCvl61N+t
nOX0ZhElhNxaGQuLbh/CTG8SlL72L2bAx39f7omfcF1hXtwFC739eqDBSMhuEpn15hcsBAS1csnU
YExG44ngke6R8sHoz7Jo79CilJDPo3JPDoG7w8zk3CkjHRURFihw8xin4dBfEvtuF3yx6rB1fhH5
k1iYrHXaebEUC8Wuk1klgDnWwvyeiod8RymofT5/5W+OgukUTSCbCrbJp6NEU6SnqUygHRhTeTsn
ZR7k4WIE50d55QIjWxC6GQ8ZpT/7JrFZ4ZH3EAAccjE0vJ1Hd3CsD9QwzN+aiYqQfukDMTRfmJpN
vzajbgc0L74wS2/eMWv7CzYXisdPXdAaaP44aX+EiXS26qDpprBLKrtB3oNv20ububxAD9x8X6/G
Xfc+Lx4j2YyVCRVA8wc6qDdLbSs3aWN+a2Lkv15fN/WeStL8ay7tJN4VajVf2DduVqfj+IjTVQ3K
lGbwoZ+Or5RISCJTIfAoa6J9aBbhLo4t+UjCd34jYIr+uPCo19Xn5FPiUa9YADphGq/UljqVcK4M
9cVWfd1tM9g3sfA7tdaf49xWd7qgPWrlmYsWWRkeFs2afs92IT7S2wSZeP6nvH63DRdAPHtKNiVc
/uYLqlQm5xn1GGxgZLl8Y/oHYhuz9+dH2W6ZebH4QgFcrTQGaiLrC/DiAY9OpRm0jjWfNkT61Lvz
cl1mk3iyYvwZYPHpiUdxHl4gi76+NkgHnD50rE+oLraWJImYmSQUXme6EKyz8JSDZUiG3flr227M
OdyskDK+XH1NWTbXj+rFtVVVZM08TtUHoxPvp2JqDtT627tCS/Ov54d6/Z5SkAA7uy5EuNm2uQ8L
PScDvxI91ngY70t3rD4pU0mmHk3joKqj9IL19a1LE6g88WxSEMFif3ppygSIFcml6ldJ1RysQaFq
lo2pL2F7XBjqaDF+8UkwLTPp6SuV4rix3poEY2G3tZpFdtA33bAEkVbaqPURBvww5rAZQLzo2ao2
agbytgCRX0HSq0DCRU093xWiBgneR830ONIHlkFWI0+4nxKIG140KqzJ55/E5s7wa9lZQ5TA+rPi
pbamGRn1JoFeqR7QOZx8A/8Mteh02qsGMQfnh9LXdfX0zjDWiiNYewhMUpsXTFvkIsts1gNpS/Xb
CNRlVbVa3XNbSrfddXOJenXJYvjhgNpQ5GSRY97gJRznHXGNdNE6NKGolZPF/V6gzXf2ZhZS4S4m
w3wiilYtPbvqdNNfxMrzDLWZ0sb5i3jjfrFtosYFDMBdzwKnb1KWkUIA1NcItNlw7vTccG4WvZ1v
xZDJD+eH2sw166NhNmNvf6T30LU6Haps4i5rbZZns0cCt2jm8t5awo6NZdp2gVaq4ZMFcuXCDHcs
bW2eksDZti7cFKfYiJ0OW0lH5VUsDPQaSfchbZoQiSNg9b3WhsCG+1Yb0EgLiud9NmkjnTZdWwW4
SMMRidNMoiHQasIDKG3fJHa6VAeJvOdgtSDpd0PnJuWNNuq5dTtFuSgPWK0aBBP94ORepqXO6J+/
jZvJ83gbbXyHPDI8c7QfTq+ndPqxG1VOKXob9feurF0UY8sllOw6g2zvmk1BjRrvmqF13BO9mDxp
RI5FPTkIgvsyv7MHaf+q7NSOgqR34hukAw22qHG5K6XpPkkWpgtLxBvjA4ezNDyWWFfBA51eJTI8
vatIDA2qqLxrW+O21k3ATc0DSXi/C2lKWl7iEzLGn+fv7mYmX+8u5XMKb8gAAKS6m++hAcuZlNSq
gqI2hiBb2u5ahaKws4cmCXpcKBee5uvrpFa6up/h4K2Otc3bidTWdiOl0oOMvtidWxn5R7OIy+uV
vUhSGqawAKupcjBJS9yJxLTjC7PYBoUEosrm6M+3YXJ6AJqxrQXiOiI7RDRccTyGH4UonHY3Ex+H
Utzt8dVU4DepQtjamHtVhi+HrmQiXc/G7vJMLiCB0ucfwesXnNoNcJS1CsDN2Tqw6Ucij28NM+BP
EU815R/ivS7Z8o+X9Z8XnE0ezSwqMSthQcXQu6UCCEvpO4JG1EDN0nDxaDxaPyHcaZPvUC809wWT
+2NSahZnxx5EsN9lCNkOo1rGf2xU0V+B+qFsFHJaak8p6PR5uJq629hdkm5v4KbSKeFUEG5NYI2f
uyxbiqsoc/Aj0EtA85GQA3mpu3UsdW+uioYFj9EGV+5C/T79bHBYVnWZmFhlciA5EVRWPbVHT5OF
/XOZlokMCy1XviU0vnGADI089FU6rZ4yfOcdIZs7Mymt9yaBc8/nn+rpQsP9JnAIGysBxPw4kyDi
zS9TeNhz1gqkZEnjk62EyU6nhPPeiTTr01+OBeEbjp9Jk5WiGw2907GkHJuOHojwBSuz3zpRgXR6
aXaTQJX0t0NxWLBVnUM4QNFXjRU3NokYnaXjU08i73QaRUDlZjhA5xMXDkNb8B0sasaiggmwDJ4F
SpfTy8pJclSXmrEIqXxY+FVMSNh+ZKGJny6xjgHRxSTNDYvcq9LVb2IyRT23yYhZk2m9x+piXjgf
vnqo6/adRZ2VdT01OZsdkI7NwdA6wdUr5rzvMFdS0BuBW7Tz8Nc3+nSodSJ9sSAJs1X1MmeoJK7a
YKaqsRNdzkTZL9GFCeh0o8KrCuSKaYEmII+U4v72qpy0cENJJ24hDPdxQOv1qUKc9WGZZuf90EWa
n+WlcWHBe/3prqOy4vLm4lRj+Tm9wHYuAbMORH/OEXKXTEUi605meo2iRr+K8tDBdQzhxojnKrDJ
jL1jTq8eYztpfw1ai0Z/cK3hw0KE2N8/ZI41NhpRysT02TZf01IOaVZmvfBHZ3L3ddMv/oSBbY9z
Tw3+9msCVQmiUzWAw+CT3Ky+YFgrcyxs4k+XSr0yos6+p3+aPazE2OfzQ52uMseHzFBrvX9dZyge
nd7uRaubii+boTpswVbOjKwi877w1q6vysl8DIyAv522Iac0xtmMYitWW5tGKOiICoQzOt6Mr2Sr
Ej9EDMriDbor3xE0udw6pLFfeI03K/u/L5GccW6micwKuOrpJXY42NHISHBetiFvqKTLfQQa851d
hHivi9g9ROTwfaKske8L0eTX7PyT75EYm0vo99Ndzj+/hI4weE1BycHavNsqXEGkiqWgTj3n990S
Zj87u5keCuSrV0ZJDIyo9JqgZVU+1Z0sL4gw3vigYRvxTTHnH5f80xuREfQKa18hNtlSpttCUY1P
ONnDfSr7J3b+KGgyGX85/369eckWKgJdYwF6tRLbJNoqzlQIf6qQs2WuTs2Ow+81Bk7lB8vrfLuY
WvFp7ObpkBb29HR++PWObl88Skf2StygCGtv5jB0lFnqTo3wQ7Kf91iKJdFvWXjf67r8dX6oI6Xn
3FibqVmtq7F1ACSjuEZuyRHcuqnSzsD+LJtb8qbbK5EJMlbzZXhvkZr6oJKM+bU0KvteZnP8X8wh
1EX4ttUVLX1kDr1YKGZzjuAW8K6ReEzMKGZVPuzqD5uhvyPr/PNWvxhpOzEqUVlmCiOVBIvuQgpt
QaklGu0atfEv3OP173p9j/9zVfrpK5yjnEOH1Qlfq+3x3WIXUYC1RX9HprRX200aODjzdnkjQoil
iTHct+O4J7H70rnwzfdqPTFQm6Suf9S2vbi7kkKlyXIgfGOYW39ZIwb0sTf2k5Y4F675raEMcn3Y
yK0l4K2aJCYMS8s7pi8DxMMhb3trrzeT4eeUd67O397TU9+/nyTvyxrTcBTkbd5gN68dxZ7YnI4l
7UUcA+U3V23lLQzTYr8kor8AQzTfeJqsPUyISMKIqtq8OdEsOSDIiqfZQFuRdKV2mPmnCwvAW1MQ
uQVMAtTuLDbEp+8MFI5CbzRGWRatu2nGRXkwYmp1itqiFiwzcsn7xLgvTKN8MMbxEj3vrVn35fCb
V3YyOiHaYZ30Ler2eRc7pH3bxQGPngoAo7d2FIrSw/kn+eadRaRIn9+h5rotaINWUUFrMe+NJUAB
QBQ58VXlJcL3m68mJkm2vWz8qfie3lkUykVtCi4thc9/cEpColU0skLgqj1/PW9OrnxTFAiollPc
3AyVgS6xM845REoTponNgDqInfTTVZ5JvwwTEo3Jztov5hVhmPWXxhLLd5rpsHtr6rkX3qg3vxOQ
yOtFc9Xbr782W9G3HXcXU4IeIH9q7s3CcO+71Gh8Ofby+vzVv/k0X4y3OfGo8VxONPu5eJznu4ag
XAAlWBX/fhRKg2RBOIg0WfBPn2ZY4PMyVObWLleKD1oLTEUZY/W/uJaXo6zv1IuZsy/HYrUx8s0T
NHqQUSX2Xb1cSrZ565tno04GNdUzjsGba+mwo2olDn0/yZv2Bnt6onjEXIxfh5n2mVcZSUP1jjOz
J9AZaodcH2Rw/na+8XGsnEWB0pD5kZCh0wtFvWaEQ1E6/jRG8lbGEjYvrqcdRgPz0/mh3phi0J+i
5yFXiPr7tvduq9h5JgUiC+mY5dchb4EMUDPquqr+1rKE7fMqVPfnx3zjnWRMa40t45jGmf/08rqJ
VPd8ZswoaRZSNlLtRrUwEPwXoyBBVemQQePeLn5isJdlbnPHlx36Vkev/hiN8Q8Q+4SH/VI58Obt
QzLAfxBQsMaeXgpJYXK2NZ5UYhRAxhXVyQIoceLrIqT+jvpy9n5MNePvPzfKF2tblyla56B3Oio7
ccOOB0ZtqE3cU281b7P4Yid3XV02GyZkgFD4qc3onKw3U0cHLEIWBBWjeEVin0nRfu4nHAxOXCx4
Ofv+KV2M5YC3DriQOuqHrNbn646ccctTmuZSSerNW22BO0cYu84xm1s94J+qkN1y3IxL/CgjMdEk
yerNIceWwNRdjPezCafhwr1+YzpYxZD/b9j1Lr2YdOIkFgqbJuFb89gFej2EvxelFgEYBhJpoiad
PWG0rjc6xPpgIU0ujP9GzQo1JuUhKGw0SPlST39AAtGmz6vI8dtyyj6xwJHgqLUWdoXc6cR3Z7DG
X0tn47eLelV7qvC4f8eGRARZT/BwFdSLRWSvLATdmPNf2DGf7tUbQmWDEg9QRXqppz+tt/vYmOC3
+exfEY7I1amk97mCz1s6OA8V7cskzUPa9fkOewtRx5bEDybt+WkZTfN314ZfhcjDnZIS74VFON2r
iZO+S+yEKGusYcOFEtFbMw8tOvoSTF2rROH0B89WTvImgl4ftQsMskjE1+pqRjp/X956U11I7/R8
6W5qW7dHE5cNHc+UJ0b+A/HWozJ5AHvHvWZE08EtZ6zjUaUs1oVxXy8bqHcRJSOhWgXkxmblKsso
TYXLKcLR6mgXI+4JWhHn+7QHa3X+EtcV6PTJM5RBYwlhEieM7ZMf01qRLoI3H2hC8diNkmj5FKrZ
hFzJMYogM9T0TvaqKL4BEpwuKca20WLs/Hnl9JXIyoWiM1m/2hdf5ViDqCycKPQzAi5MCCJN9jtT
JHso1IbmQ5rrLlQiqZJyiGF2Cex+/KioBa3SzujqBLMYMLsAWhZkQbNd0tHTlTW1orNJRdjBqk6j
g9oM5veEXG6sbUsY9ntWSP3BmaMs9XSRtGMQCbX9wNZcf78WJr930aDgu1vyqtoXZdeaXlU007uy
B153YYfw+kVeoZZUxlYy7eqMOb1+ly6zXqYct4C0j0FXifRDS5Xzr+uWjLLqMvhWWLS2+5BaWglZ
bBm1t1bS1SkXd28tw2+QEdMFjcRb75PO1TC9rX3ZbenWQWYIEo2R0KzW1yI19GdVLsbeqFuKfAoA
tT84uoJRsYxLPYE3b6Wz6s5Jokfssvlq9D4j18WiasyhTqu8EZxZwLqaHAx1Fl8gVjUHYde1F0FB
Ag3GUtjSq75lUgOvh70Vuk743sJz+v78J/bGuWU93nJKWJVb/I/NLhBrDmtcPlCAmjvLoO3U6R9t
5KBP9IFMMCk1ZJgl0/Kfc2QoA7ZxB/Hk4vAR7si0ixo813L+6zogvwnSOUdhR197y6fvHTSo2LXd
Wfi8ldVDnvahJ+Ww/NLMCid2syw5DLzokoLmrYnNRpxKU3PluG4l1q0e8xFiHyBDBtxppFu4Jlvx
S5sAhVy46esFnExsFlsL3eZVYFOMKnRzgS1Jdq5LpdNvcIjeOOiVvRq0wAemG3mXOHhYPCUe9W95
TxADwEh5qErHpBbcpB/0pah/OrhVf9WTrj7aCoAPL8ejfWHyfbUlWX8jLwZyKL4VMkFOH0IYRUoM
rITfCCrnUULF+Bm2Yfi9y2zoqF2ZxOqhtuPpj+SnfZn1pTucv0uvPpnND9hsxdqxBNpiljDuZI7c
PHaflwH6+flBXk0J6yAcwNhYQ/BHr3F6lWkvYMixzgDFU+5o5d1kuVHuJsW4a63htjetD1bXXtgf
vPn0UcFy5qKuRJf1dMyxAVhjr+gaB15CCZqpiJj27JbTbHNIykj5cv4aN8JYymbrReJDYpfNKQxv
3umAloKCUSgkJgtVhn4EAdZPOxcIBDbH9s80FM0PIt0sxH3wb+YGHaFdXDq8v/q61t/AhmHVa+iC
F+r0N0y8Z3FkVYqfoJIFsAhyFMqQ9SBrWX88f71vvjgvhtrsv+hxRghmeHHKcjJvUhF/AI+UX50f
5K2HSBiezX+PAr/NILMwhylSUqCgGB7DoFzqBdZj46iHsOjUzxNK9z/nR3y14eM0y10ioXKVS2Jn
OL2DComQqLAal2pS2N1qTj7fA/vM3+dThGN8IQNrXy44qP9no26mqizscU3NrYvf3K2wMEv7j96s
qIQO8CHm3fpOmbvwwnL5+gmyuiAKXA1CFhqJzc1tsmWxp1gPfTNNxK2pQlDTgEBdn7+0198+o6BN
YYsDHZ5xTm/oyoRyFn0I/dzVYMvGA7r72KRjm4wEeyKyBSpaZDPsvSrNkwvvz+sTl7WOTuKFS+38
dfRKBoNgyiuClGdXTx+69Zi1G8q+ebKN7o4sAG1X5k19PXex+CiazP3OEU3d2/Tyb2aYnddm4+R/
PRlywFqd3bRA6B87m/1unVhJW7ZwnVIoHCj9quxqwqb9KWy1PtyZegU5urTBvJb6cinIFmEEt3u7
KOISsZglkLK+koSOWjFj0RiIuDCAEkarqm0Hhm+RQSpqVeX0z+6nErX1Lo20qfM4nU5YRZIxV/nw
dNJWI+h+rZdZjW0dIBsnBkYZNf/Mah9/pgH7WIUG+Nya5o8ZxF0MFynOjLLcubB2aCtXgL0C+JLm
l1hKNz5MRkX8tVt17SNsMKAYpaKN7+Gequ8kBOsETkLRSjiMxMKtOJE885vOGWyPthl6aajJiJJq
zJaqB/jK+IXbYvpTor6/c5esg/kn2vTz1Fsl1FS6vNTZp8X8aNRz9alFAsP1gGT9ZGVCvQ8HMZVe
k0PG9fCQ888yXGhmzaXI812J4P3n0k96jGm9V4hPTGsbKgGw3ulGqAOxyH3Ywg7VqrGeKIZD2neL
vMG4ugBz9WLYMdGdYukzMna1bX6QExZFvt0s5Apzmv48IZJOA4yogM/s2qni98oIe6Fw0sx5ykBw
ZkPQjAC9dtSSnAHEraNcqU3kosEoZasR77UUrdCfNXpFHIwE11c0voNcAGaxVdThcxIZtDgSR62e
NHCyjnYg1ScvaAyOJDmXRgwhl2TckaS9OHONnRqKzPYtW4JQjPKYTonSqOJ7P+FgbgeaX7sU1mwO
ZgbWKCYax2LXDfcJNLg1ce6HDZh1O00k0+8B5PP7mob073jMRA+voVDzXa7AK/YdHAzLJ5DM0biH
7hdmV51tgmBaFrWvvWmiMeTXmmInu1Y6bNsaop8+al1JKUfLKWb5dWdxatWzBgJRDphuCQQeNQiJ
SgTsiCI34KP6CEFyj0CkJNJQA/UrJ2leiUnTEZ6EYaV9pNICUglgXgjo+4haSo/YpdIY7AfnCGPK
j2CmuLIAPNX0cKojs4lsrfkX7QBITvMKdWqOfCdtRT0NyBk7KEQrASo80qAUq8i+zEdG1NDq+Tu2
l877fkVIIUqAJrU0VU25Uy+1x/nImwL70RIKb6wcqiYkhHk/HvlUGmICQN+QTDOPJwfDyrUm9au+
gq2o9MC4snQqOrslstvrpFXVwYNQY7ZgM4Bj0XAevhtHYhbdQDyGsLIhaWGCWD5aYaR+pPGpf7OO
zK30yN+a5dI+lUcqF0VU8MEZcH3b12UCDUjWM6g0yiXJ794I5xuozgC+ujyJH0NzxX4ZGjjr7AgD
61j1Ha+y4qn11SMwjI1ZSps8QgTe0CWM7pzOnD4oK2dsWYljVif6+MpOYwyMeZjhzQ4dfWWsAikz
lXTlDZZC/BylGxm8fyvRTDnSzdAGQkFxgAg7u4J+5kJdPIaGJlUDMtpcGuZvQhfhpYEkgp0WQWSG
pXlkquWc6QxP6FOVXMdtVn5t9Lr8CmLI+NQdqWxq00JoEyuszTly2+Yjw8098tyKgmgsr0+yst9R
aYT5VvUWe7LWiA9jaoxP9pTpV50VK9g4Ia559XIjszz5Mc2IyUB15emXGF7R7EGob5mALav9UQzw
5SKk8tqud+z+C/HrtnZlW2IW68QAEAlwVPwM0c9+1lOZdXu4d1Pnz2NSTF+pmhmTP0ymlQVzEuvv
pyQcJrCJCsBMNzFU+TNpmxwg84yiGq5o0gl4fLPSX4emZht7gH4piRXdRLPbJXemAj1NWMauVhAo
BXOUZwTAxRLMptpP6g0IBjX3bMrnCnXnTP1WmxkY2tmswJ0PuQKGytE45YDlG9TZF50JlG6SoK48
O9FxUZRY5W34eL2ApNxFn0wLJLi3dJDGd/UgsZjNk6oA2UntXL2uAFdGEKSRVF2RXToenJS4NdiL
aSavtNw2PunKIMNDXdltcd2JAXS2itzJ9RAOhfxzjCKxl2pYJLe6PSmHOO7UP3q7GgrNSc3kXW4V
I7CzlB31TnYg3Z/Jnu/KRxA+c3WAo9IPvC+RzZ/iMU29eqBx5+dONn6RwnJKb7aSzN1pgG21q7LG
HvdsYIItfvVZOo4+qXVJ6RV2V99qEmpvZCf2s9q4yxeTHagRMIOai5cYYfIZAieO3nTEGvEAYsio
AliCZfojBHbZeBrpIn9QJLg0RlWZU6s1tFn1oGpLcM0iVr4PSgcueFQoTfg5MNHJX/Q4+Ybeb3pY
CuIgPvBqj4R2RLV2lWqJ8rM1TSmvDRlW31V6JdkOpzHQpp60duYOt3cX4yaROYtAVSq9xsTrjuZ+
ROBjBYgwURPgNeizwJrt+XNS9NonhaTzehclGfOEwj7ku5NAl4Sj1OpeCbkPuJzZm0+RHSpfms4c
OLIbE+cBpRsMIgGokgKoarP4M0BWLdpVGVCrAhmR7jfVoP1RmqH/PRrL/BW/9MiHB8//VoRAu9ig
zAA53MUEehUran27tFSS9yXRAtEhF0l+bVmdPQPIL81HCin5N13E+kNrlTrRmnNV9c9Gmyb3QN2M
1nerpXno+H+FHs3Z2g5UEuh/xPDu4l2SloW1AzDLds520uG3DktvgVsV2ndprdbfZNVKhchLLeuD
Ye4xIMNus2770u36a3hyTX8w64wsNC0vdXQmEr3yzhzgN/D7F6vdY7wx35txOX0MS+j3B1GTJf8w
LOYINn6kDMo2TrqCrgLvtYcFpGpYSZG1e5yCytiHq6mFO5voke9ZXwIyNdJC6XYD9+VegU3heqLC
M47VPK9AmafTDdk1xCAYxW9j+D/sndly3MaWtV+lH+CHA/NwC9QAziJFSaRuENSEIZGYE9PT/1/p
+NhUWcUK93XfdEf4hA0WkEjk3nutb2UzuMnW1m5KKyvEZmVs40wu7uacJcTXhh7SuM+GWlyVftP6
Oz2Yiuea93GIRuD4cIC6Rq3AxG3ticQMXkJnyPqXbllmJxqp4J0tOc/+ZVVb5IZ0mo670kA+91JB
KtetkiyRkb83lNI090Xd6f0XOXupDsCqNPPI9mXC3GIODo5UetCwooGD53z8IShbxVTrcIK16arT
VHaLdqwSG33w7IcS/CBtxrWOICjxq4ng5XhMUg2fkslsShyBY011XydrPaCB1SbAWXNTtVvoMvOV
TyoFIFIN4cDWm1IA9Oz8s9jAJPO2razbIXKzvP1mEzvzw4fNBiU1deVNgNXGCdNuRIZfLoVLrMwA
4jaibOrI5DPXjjzWGQN2mCQ06kKjBXoVYdUkFYOTL9tZwPAef7vjVP2W4GQSbiiyzHNd659jgV8L
CYwwDGD4v4cm4rE6FfStc6Avaxs8KRkWIeoYoum6urkCjR6EibtYl9aYFExKiNn2vWF656x+u5nL
PHmfu7UGNNtb40Cl3oNcA4fGdJ5cVd3ohA687H1NcjAwMJsAvAraKswBxOvrBEtU9DBmm/bD23Xq
b/o3+EsxNeOv0YFTHNvnQaKvUzLoyeag298bgGUvbODWUdPYzg2JIEVUGklxywE7Iy8R69Ztr9zs
jBbqnw0czPMU9NRnh5t73Cj25mDqCJQJNrZZErOiF+qBvYbjeLW0/74w/+VSR3Wopg1tWxd0OvpK
y+JMGP17LYWkV1FE7MsFo8TatI82x+NPb9/p3/QdMPjgpQIPQ8jWzxL11cAHeigI5kEE1BUdXEgh
2q0GauNMmf3bO4mcmQob9aN/3Fld9Ur4ZVEEGxxi8pO0PL+HsweFlq7bWZfO7y9GOU0H0IN9cNTk
IFoLVz/JGbRSZmLDaoaknDwfgoW66e2b98/6nQVCM+O/Vzr8769uHsjpDPU5T42B2BxnXlLH/nKg
RToeyt20mSLAKtnj2xc9/PlH7zptTdQDeEh52X+ON15d1FFTkjWlCjYL5r/NYnpik+u3WXNtJERy
vH2tw7L7x7WwIDHGAQXGL/31B3ZVWg+9J4NN0pr29ynonWljOQOc2HnQNyTHVI9ZZZVPYFqN/Vw7
5se3r/+b1Unr1DkMDOAzMav59fqTm3DsNukbW+bkfWxLbI3kUI7/Gcf9H7zoFbzo0Oo7DS/add+r
r9n/7FX+Ur28Rhgd/rU/EUaO8cfBuEQqOKQs5iQHpsWfCCPH/gMxC/1LWosoOiyHdfQnwsj5g2ED
5CvXRfF8oBWxhP6MYDf/QHoB4wuXAxMX+oLGv6EY/Yfc8fdihTCIdoXO9CHpnZMDI/RfF0s7GPQc
qgmjT5qM4kJpUG+ixfabgtpIUB0vhJDApC6duYymvJ2erS6z1X4aRI21jo885DkKsw2GrFqPmlqX
ULetNN078KXtHfN6scuLYZDbwVmnuB7MliCObvGDMBeuNkX0lNwXmOmcn4cuS++6XqvJL/Ztysy0
wRIVJWZDeWUZ6F43alm1CwTq/Y/A7+XHsZF5TR5LMzjx6iX2HI0dR5MtA7JE39sLwVdAu6GpRH2S
JfN7hULkcurHHkyaG3TPQz5kQ4St170nV8S6d1MxylgudfFNaEv7IMhreA6MdAT0O2btU2oOEJb7
eSy0W6+a5njSycyBedAu3yVkfXL76FZ9VbWZPQ3ARB7g6MplI2s4rddkIWhWBCR2TaK6d+wPNOpG
ASZZKzgHT5r8ZpiJKz/q6eD6H2koGTRbiADJtr4xWo9jJTlPpp5H505fHYWDXI4lNbQ75wqCvAZh
yndMF+i9TFNiJgJkSOEiLcVTzEZyhOg8ae2N6DOC6AbiFbq9qro8oKedtpeELrbf0HfpeaQvVtHu
Om/xYVYVTLpCkXTmQYK61rdSHTptRtH36hKPF6QMRbiYvMyh9qWknqmWmAiJVQYSkyPuqmbseZym
KxuCGqsii1ay5r5lwWxCsxFU7RdoQLunRdf8l8qc7G9uVvUypOxePtqFln4qdWrfUPiVbLdmY7sK
BDTmN4CvgSJdqJl68vno/Jo3ttfa3w8xJPIOao5t7LJcQ7QANX0uPgyILezNMFcOnzZ5gMOb6uC/
BXYibgzMdVVIHp1t7UigUu6D5zUdlbXm6hc4mw8Nypn26calCQp91mvT7BEwAcVQmBvLNIdtw3tG
KgCi3a7Spc0JOJ2/mDXCIc7ZM7lbiHu7JzQYkKfbDv1TJ13/vs44+e6scS3lvYE0hn5wUE/ahV3a
049uSIKc6Big/y9Dtww+L0FieVdMjro0lAvt9g2xl7Cy1rJyk10lic4Ju35siAFYZ9h4YFHpNhpl
NgTg4KtkiNq+LRv02im5hGta509MTbLvLX0nJJ2u1xghMkbq386yJsmzsup4dtLqHte8jcaNWQOr
SbDeN7lnHzKFagaY22aufMIuUN1kGw0k8g9SfpApGMVwsOkUvtljOs+qF88AeBVOttW9B11JWktm
dUAjbK2EJQlmwW5vVFYP89ak2WtstFQnaHKsTXU5dXNNcLV0051hNnoez1ol93PhNLDxS328/8mZ
bbK006KuHPxbqfcJjbnAGB7LTmZyE5iWeEyRkBBFYc7ep1TqwUMzlOY7HeLSTWGtREykrqoJ2wBO
umH8X8O7pwXmRqRu1eTs9a37mR0y/0RO4/ySOIvvX/gUAGXETt2CcZ9zgFmJSKo7egZjtnWJJlFh
WhXTO2In0V5KqMY2rSkh4E12WMlpqzkBsDQ5+QbCUKHmQ7ntxUCfBXX9ovXzZZmoedz4pDay6kcf
qC4pV1T9P79e//dFf/1F5yP7xhf9pRQw+b79z0V/+H/9Lx91/s3/ftS9Pygc0cBAlEWcDfnur4+6
a/zB+fKgUGI+hubuoFL886OucRbQYYuhpaZqoUA76Mj+/KozM/kD7hXQ04OYzOexm//ms34EedHw
qNHr5hKHUearY25H6wqttihjMTt3c0aEFTEaecTADkvP0Fmf9V5oHzyY+k+5YJOo83XaEX3nRksy
L2SqLcEeT3K+HQm5+Si68azxid//6nD89192dCjOtEIfe98WMT0WeWXaS4O7uqPqhqNwQ4hTEukd
0oIWFVtojEv5frDWD6OWGTsT3gcShMQhy5BEqg1kOnOXmLjOrZosWq/2523J8Pbh1ZN/958j0Gsx
9VE1/fdfeiglXt1DvaYmHtgkYpWg6LE61YWlRkYEQ77sq07+yJVrEy04rhkwOCdBUDO0fX1Ggnby
6oc67dXVLb9PgpE+PWMx09mxH08bLU+drd/ydemyQcaI4UuyyqaGgdI0ktSQ5Gd0R78OvP/+5YfC
4tW168rKyQk2Rbwi3qzCxh3z+5Re9QW8cmLzpkB/IBmILLTB884pm3+tP/++pvXrNceAMxNhxUXc
CCV3k1RwF/yqvEHo/+3MAz31s46OuD6gRamvk4hHI82uaAlkUNqr+hFeP2Eza5KBviffMEgXHba+
rGK5jsPOT9dbUU4/PaabwK7I6BX9F4K77F2dmyoyNCM589B/+oz+Poz/fROORC8YEOqqd6ciNkUx
R1WfF1vCL/pdSfshtmgEXE5wyi5Bx8vIQ/X2iPelAN1E8lmt9JSXN+3JXC29vSXm7FKfDPO2ocl6
ZQFtutB7UpMYLPahZCpz+/ZdPfXcjopM2U/5UPpORd7hLMmJcOiLzcW4JxzujEznJyDkn3fF/QdW
LBNpadPejDFglsBirJaYLAbGTtnMV4iROMB1eb1nBlBj7V864h1JyBglESP6rIx74kuXbdYdEr2I
zkApN4pPQ5XacUqAWOwVC+1b3DVRsqKqJEdJ285zDeqBaO3I6JWxFcS/tkz9tjJJzN04rNUV/fv2
Ym44CDYOP7nrjfnKTu027EXdbFRK7Qd+68ZMlU86Ymf9Kw3sfxcILuBf35JicVZCn9w6ZpyvR3WT
gxVwYZrqzeLt3n6gJ3YeKs9fr9F2sImCZeZ2ewXpi3A3NyN7dTRU6hZ15yeyBJ9BPVWbyfLa0JfW
cuZBH2lM//51RztuoyUKHoRdxyJ3FcHJTmG70URzg0ooG7/L0fdImChKz4U2sgg7Uo0R7PsADlnY
urOjx+tgMMY7cyMO+8Lv1t3RFoygpKnX2uFmg5m6nlZSUZBt5DImAMtjLmRfVn5aYh+wwLoqou40
QwgMke0cj7Y8Bw48sv3/fVeOduOxcnjddaOOkUfkcWWCuhWYdGHXJx9aa+K0fSiIFn3gED21/nZF
jLP3/VWd+Roc7v7vbsPRzkw7zdYoc8vYn8hbMyjPNmldtleE8ZUcVGFHvX2/f7+T4Cr5dd0li8+b
BV0rHotZ7ntY/XzssbPoRvv49hUOK/h3v+Roe+3KIFgBFohYDKrYJMjJyP2Ekdw6hrpA5HBIJl+M
T29f7NR7dGxiUxVqftmuKam7vbVbhCvuibbR+PCw6wjD7Temb2UXmt38UAoZgzsX1Zk36acG+Te/
9Ngu61GxL0s7aPs8z6rLvqHdoNf++rxAcbhpDKPaOhZFfKRlTrdPGjOduc2Y+0Lqc+cL4+6OKERu
fLqxpjy4JUE+sTads6iYJFy50+wqjS2ZG4eEn6D5QhCXfAJq1ewDpdNHIRuAo1pbtSgicnuZqVaY
3d21gxsM+7dvLwroE0/z+MszF6qiF17FuD+Xb4h2IQGiWVkuGXVpwY60NbLARO8SVqy6srwqidcp
NoMiUzhs7IChhE/HhCTVpnOZ4IgbiEosvnzAelOOvriZy84VlK6L/hXlSfLSysRQKDys4lksvXrO
9DHF9zUgc8RkRLg1DW0UVQ7fqnAiBJbc2CoLxN5Ncu+d7hM6HJERBYQOlNJImN5s3vRqXG6tpDTV
dqUrfVEuvc/xLje0dVvKhBwlmv9IsFxOwHsXGZ2Bpw/mA4BFuk0TVuW71PHR+1vE6V3lRIYaDHQk
gVFVb2qfFrsT9Mc0OW8HErrkNZHd6bPDse2KWOLZvx2Dytg67mxbUeHIlMRfyvAgVMVUuFEAl83d
Zk2V7sjQToe9mdXuI8yhOueX1esPLSm0r1ORk2CVaL4TA6q17lufbgKMMc2+7go3eFx6bJdbw07y
hosuFYLiUZo2QT+KKKUgmeDhZPy8EGj12m3Jge6c6wX4j6UN/EMaJ7GyystSh1MdVnN+yB+CjTtG
hqmKl4LG06OVS3En6HZctBWjNic16YwNncOTx+vU+Kgzmmyhn2FPedwvPS3xChAsmPYckvcqKuPJ
RfVmhVMjfBFNhivuXExL2iUTzP577TrlD8xFwVXXeg2RSSQAbjmD1VvDd0aURnk3tITBDcmISUdJ
gRNu9h+lv/KUDTGVD5WsKglc0/QJU8ml+6StOcEjXW+TI9taAfNGbzTk0yRzgsOWNbeNLXNyxteZ
mWoyDubMeioWd4wtX3QfgIcXL4Zw3a8StVAPmqNeYLYNuvsVVtCq7WAHzGQa091I793cqtrIaLQ6
o9vjc543hVk/YC+RH1OzrlJg0abQY9GqluBvY9B3SSkqnG9jb14IDdrHLp+6lVZq76LnQD903TtL
QNCSNkIdyJscSazr434K50xX9/bAex8Sc41Uz8+xhyhbM9NNPhCUEhpLVW6mxnE3knS90O2C4Mrp
agLvrTUh6imZhtDvIBP7BcVpSM77+hwsTttGANjcKjKTeXjfNmBSQ8deNKx5ioSzybezvT1PiqjU
LBjuU4N1HanEZ7GXQ/rDyapmCG2Cu+ibGgS/dbVIHSBvaxtrgSF3c982xd00GO77IZvVU6drzbDV
3Jp1yNJJN2Rlcxhydau4J2g7L8krdIMvNe9aG3pl571PVFP90Kze/eqnozFssmV0vregjPPIaBUh
YiNBnB8KrTeRTqAm+TKM/ZBFTm9V3+vULj6QU07EYErLVcE3YDAeMgxciBA2VPXSgiG4VeSLfFpm
pXYmYPBHt8sbchMRcF0Mfp0028TREiNKkHb4vb9NZ9wWYQPT8secOg2uIN8hRNFpLtNymR8HQ9Jj
nAvZvngsJ8RnEiVnbNay2Ikps0p4HL71PPZqzrZMsi4nqWcXLbpQGs2F0Taxjxz5wFYq5niwS8+M
EmWsX0TQNUO89MWybk1iPK+TfgVBwaYgHxLSDNk1h+aZWfwiL/Um0W/I5FwvWpUNoDghYX20+4IH
r4LFvzag8A9b0bXovjSkSipN8luDsHB42U4bO+00u+HkgC2MAoEkxSgJcV1kXrJRgDiMx8UeZNjN
QfDdqfU82cpy0r/KlN4lWR65Q2RtMKsvLRVBtSOBrjTCBu2NjFwafzdLUA8oF1yS2EIxNAVoDS/j
Y3nQYU5aYz/rwSBfxnJity0JHjsES7d5E7pCsJ77cUwS9nD2zChvgw4xYZY516C/eA/f/gSeODB5
R8VAO1mKLnPH+XRY+p1TWekF8YNLWK9Wsnn7Eocz5m/OEd5RLTAr2UskHnVMD7Jj1rNYcUrAdPz2
f/1IgfHX0fYwL3vdaCCuuA5Wz6ziWf5UBghGNQF9ZeWkC+OQun9PvvC0W00kjrQdECskJCuojqNh
UOfZThjo4X1HkRxp16iz+Qru7LXIPzajRxq7OZAYV/Z5XDgkIvMI+cpOYr1sbb+/1bvCPlcpHA6Q
v7tNR5XCTLs7yYe1jAs1FdfMZAi/K0izLkx7JOFvMbZ9Wh/etqC/aDmG7stD4LvRjOaZs/Pvu2oA
Gn69kR7HOCn8No+dpdDvoHgkN/PUFE9aq63hMpGJiF46jTVVZYcc9eVMrWieOFEfI/QXbylRSNp5
nBRF+w0dKDCfHH26kXlTc60s6aKBSVXShmMrpw+DY/cvA+UK/Ui1jPrebQRxkGvQE1LhrbPcQurN
mTuRP8o/SMb2I5U/4xfDdUaIKH2ZPmqlTCnss7IOtvAG3GdtmMerckLXRZFuJWwg5BCfebKn7utR
TVLZTVGzuSIqUbPJqSc7NIqactiqeSJFcm4ThzrVBGZPNnlSfcv6oj7naj71eh9VK2tHuIdrUT8E
lSuf3XRetownkOM3RfOvHGZ/vX/HBo4OXndHoHTByc2MECPKvawMDrJa/m22Fu/MTTzxQ44Nu6m3
5hg/GxHno2VfpwxNGaYcNEGAh89shaeK5GN6R1WtrlZacxlbzprtuglhU5lb9L2B3cML5fMTzU6x
vKuqoGPtkS07+WsB3cdMvr+9mR0Zdf6+mUebmQd8IhjpUPGWDfVFkyzLnpy57B1ayPy+JfKVtNKs
+1AZAORxejo3RSud+7UVbbTg1YqbpJRniqMTr+Wx9avq0pyFOYhY49gc+qXOGFB30GyXtRYZsi62
XrD8KQQ5SR059XiP9h66YR7Up7SOlW8BVHZTP0LfqG0tONwPb9/bU5c4akEMC7SrubMOTcbC3LUE
B3HYESMMELwyb1/ixJfOP3rTmyVAmU+Tm67ibIZW3teQgQfjjCjuRA/FP3qX/WSiF+C5Vdy2Theh
9XisyVC96kuklhNg0DOvwYnt6ti4WY2TX0H/qWKsyetWH/Tptky1G3xB67UkzSeakHFFrnI44ozJ
uQDUI0fWXyv/mHtQkcFA5nZVx6QytB+Fn/ODXK2gMtFKe33KUSGS1q0XKUXvlOa4wsukxosgMKhE
BNOL66HsDmmtSS5+oJuoP9YoNny4B2OnIYQdRcuB7lBQawt78VqV7PiW09b7BZ75u0bO45OH+l+E
EyP3C9NkVrFJPDtLoLtz3Nzroqc287SW3Efizrt7QzQNg3O7g1Y2D/14nydKfKwWydTJrtr6XAjq
iRfxGNcYDBPTLBTpcUKEdVgiWd81/bBeW9j3iHkRxRPBzumZRfb7+QbO9F8PAZC8rab2mzwmjuy7
ZQ33Bz4c5UtxW2qjse/9qfxsp1jU3n5jTu25x9xi3S3IkfEZURHAfm34St3rtUT6c1A6eGbe7FSf
BbsyEC/J6mlPiED0UPG1PmP+PLEpuId//mpKJUggashmELFNuFekl67cGGrNUZGU+ZmBzKlLHG1t
HSMXnzDyLGYUpy6S3NSJEcjrK661bt6+i6dWyNHWtvp4AxqlpfFgSVzrU4szrnXEddMZzcXcYhNo
ibz6+vbFTv2eo02uOoSeLYGfxtSORCFPuntB6mIQTbPubd++xImd7hhOmHmATVAsiFjScHpnrI0W
+pWFpAtb0j4ZcBi9fZ2fcS+/OXP/AzYytM6sdRyPjMStrkiBtqLerZONgQ5lV2mWdqP8Xlz2uroz
ePHfea6UW8+om4+qMo2XepKkjGfG94oSI6xqLJnEpj+mU1HFY+hqSROXWduHWSo+rXnu7taB7FuK
ZIL0NNA5i0rFTuuGfVYfRFSNdLYjamz6HqO4w4XwtaAFS4WLdbLAUB+PNVYu3cvaUNUcgGY3k/cV
j3ebiI7PMQaDK6F60kV6E0C1m3z2hrzdedSgZxbaqdf1IDN8/b4MJZo8XzepAnzifDNk7kWIOcuN
XPLfNkjQ/H3WmXrcaVOyG9tSe077VkWWLPUz9d6JtX4cmlyPCJZXy0jjXnopJpS1er+aeC5NpRv4
I7ALhlhQx+9vr5CjSIC/PkvO0X7otfD/hkWkMaB//cZz4d1YSbXGTd91FxPu1/3g9iZVY2+SJTTK
MMeYGEkTsWOSuxiY5/pDkGlB1EvRYRDq9J09zYgWpb1+dhm1HEaExcYxS3NDGY4+CS/Nmdfo1K06
OkwGI/5gL1dp7M1zv7XMSiemuFpwMzmfcOHl92tJg+PtG3VyZRy2i1c76XKAB8mmTWNCravYtpZ+
r5fD8sUbl/EqJ8HpcnQFEQhllr2fhKxRgxX9ps3zc7/2xOHLOdpnCxHkuaYP/NqDTIz8Ry2SOXyw
M7/vMBH4zVZxnAnR9l0wgklK49T4M/E+rtep2+Jmxus1z95Vo80mUrO1uOicFk8g+KEzJdbhHv7u
2kdbrk4CA1QUjjG6UyJpUHO1IZkih2Nqdmd+34kt1zk6XNJ0Kux1wfngLYv5ZCXmfIPk7Wvvg3iP
6J2c6zf9hJz87rccTVz8hQwxsLdZLDzEH20wL/fWtMqrqRuGjVkn5t4HuL6bSlSS5Nrl95WpNNJG
c458blMwxqC3j2hWW7Zj6lmXi0Pofe+553LITtzr46h5xMbWsPh8rsuuKu4Tk3awsZolIxPH+Pj2
Wjp1icPZ69Wrki9+rfBq5vGAq3z/M6chA2FyZyv7HCL2xDHuoPl+fYkePgEUhZxL9EV/6U0GOhxN
BDvTkQHuudwkb8pQW2ZGzZlv6akfdbTZIIJt18Yf8pjHh5lrNsUlS7aPbCSuZ05SR3G5f23G9uHa
r24c8uB0tMuADpWnZY+0YOV+DDrzXdl1TbSkmrVZ8Dm+57rtBUP2LDZnvFhO6q/ojyu1mW0Dt6U3
29EKiWZjk1YW0UQYNl03nyufTrxIB43+679RBS0Om1zLKZ+wawaTI6Kl8JZd7TLl8XAv7t9eRKeu
c3TmS9xWM72U/bszFodhugQaXweolGmnRZnENvz2dU4916O9JwD3Vjetk9O9VetFOc5FqCWBtu2m
Up7Ze07s3MfBNDXTQOKxESeM45Rs1yGwb4a2Wrb/ux9wtOFg+kelLYMq7vAOh/CRnG1i8oXwF6b2
/6tLHKcSibYeLHy+VVxUKTMlqA634HvvkPFOZz6vJ57CcexIGhAj0y0lPyIL/LtG4MAM6m59N47y
3FM4saCOnUZaRtIcAdoEEbXJ8DFJ9AYhtjAuXL1vQqSgw8XbN+vEqeQYtMaf3s1KWEWMzvI9xu7b
tOjd0IDMvRmbBBCGfQ59duqmHf75q+2CZItpnRBHx4SiAoeuSEQtvNagi5AFZ5buKQHBMZlySM1q
8JuxiIsCHR88zORSn3ONWOWKQKipRyN/GNmYtBe2uTBw7BIJcdlJbK8E1pw9l596eEe7gZ85tAUq
yuisbsmynwJ/ADTiGMbnBHRGA5Sg6C5GM8HsDvHwRfa18dlRfVNjOratr8OiTZeBcODbC2oOpHEl
ZQTpSzRQ3n7qP1fqb777x96gWssdyns0u5ZqQ4H//P1iK2b35C+anei2QFTsCOkhol639qPeWqAC
DLraBamaQrt0nA3SrQX2Ko9xAt7OtNdrP6nU8PeDA4VmlMm8RXu5AsKY0m2RFiAtRHbVTf11O8o+
rHtsGorUUp1p4fW4pO4nN/PHvUwtsVNpd8UTbPfjoOFbzFPzdtb7jdGd2yNOfJEPeu3Xi7EEW2I2
BguF+b95URgzdUpQoLvVO4rF1fyhrYeA8w7X5Nt3nPhU/tO/u+VHOx9KzUz4c1bE0xroCJ5V7V/l
LVG8kEEEJslZVwdnVekGUQMl4cbI61HRuKe/t7WcPN9QPiJJwVDKMTPnSwvCYG74ok4FmIOO+Fjy
INmJTEfbjR3kGmzP3NsI3+z0WZZgX3BbaMl+EH5/YebUBSHepflbNibAWzK+2u+cVhvvkDVZ70vL
gPgHRelb1laZQbTuWJKX3OfuzcQYOg9xSagsgp+Z3MlAc+rNqAXTAxwXd9ykjVurnZZ+ZUpa1Tgi
EvO2GgBpMGIXzCDgF14Cf2qKTbAOLY58cLUbb9FRqOeMD+ctYJ40CxffK2O1zkwFNU9byw2OVeFt
kx5rUugD2P3u0sjZzATEQWycrf65G/X8xR98hJRa2wUHj7IDtwNaavKiG2r+iIXtYXCz6dJZmK/2
RnDXpCPWqhVUbmh3GdiMcSG8PZpJJbuuMXfrIQAOewwTcCLNlt+Xf1NlaVwnRZo4EfzhRG0QyXQ7
t62zF9PreuaaSYFUz8Hin22tyjaenKE1L0twvdss8/t2r8uKVgW4WfzvYpo6I/KbpI0tjZ+TT6RN
RD6fruwd6YkWELBEFbjrrWr+XuvNMD6gnGwfCq8YGZX7AVQHRC7B1zbpSytanaCMU9226k1luAkG
lWaRUA+stJtuh0Arv1WgTp/KhSo01FxIQhCg7OIjaXcY2SfAEJ+mPHO8aCZDKtkoTO0fBlw7RTSu
afOlUAuvyipK0ANduowXxlxYKtSZpkdoElpzh0RHsaRXE5IN1rSqDFmQ09NiGHWKkWz0PzRmkv/Q
kD7le9xgUmw82SfxPFQFaKOuYixvL8gwQnuyigMZyUlgtKSDIllELGBprK5Cw6TytthRkTjYiytp
z3sxEbBiWaNlbom6tu3Iybz8ZiKy1aBSm/T7Kc1WjxBcvFa5GWQfUgv2041vVNgj9GbWrYtxXXUj
FHBiqm2NBS24aHut+pIPtksknRqCz5MX7BKfvneELWp55wfLgn+tDLz9iNvbAhZiT1HhEr+Ld6zs
ryeg4WJHV6t9XsY8fen1Nd9pY1kculhZEZlurweXI+O0OmoJrds2E2PQyyk34NRbdDru8cE1fszx
jsmXD26o3KoOnE3I7m1/CUiK+qAlPcZM3grvsjANqKyiqnTix+CHkVjlqKdEteMVI0foDKbfOUXE
NCl4n+a9BiSlYR7KaDvoigc6zfW+KjTn6+guzYa1oMlQJXKl1yfa/IOqEu9brRzBR7sgpDmag74/
5IxWNSrplknBbgiaNWXXTpqbdJpzsbO0sr9PHYKjIp++hxOtIiAgt/M7BXUCq0Ma1tnqoKVQk3jU
sNBhtepN+QFJNEzUWWT+F3CRVJoC6taKVeGgz8Fh6dyt/kHEX4vRLTeFNyR7xHJdttWCxFl3Lc3E
21LOQD5mdpAcy+RqsNU0o4a7pOyRk8Gd0baLpTXGprRwDWzr1YdNoSfNI5YZ5N6j7l0LayLsNwvk
8G0cyW+CGuatuyUPdMY8xsQQxLb7MlxBIvihWbAagmGkT24N081o92Da+e/5kTknadwlfWFeKrU2
9pafjmywybryWxCMk9rIyVDETEjnGbe+ztYlhoU71I6jf2HZ6KNCCUcMF+bgj1fzSkBxiDjHudOJ
cUzDoBumCwl9BoJKkDv3vPUtEsIsaItIspIXsur8KapXWGz7lC7+F8cZb3zZfkx1cuk2BgGrV7Op
pd8l/z4rATFPSOBAfmdLz/qaZKkGmKloGgyxrulcpMjrvZ2VsU9tidFkAgsKybtv5h7CUq0fup5z
6dmh2/JBBRClRvLgoeu8JD05zMCzi5TZuzSMNqQ7oz8lC6zjeJDJXZtb3p20RuMxr5k2wjbK6rA1
G5elWGCqDXWaPwnaq8q+Lpm2sdCbKXk366Vjh/bQGM9eHah66/RIjdBStXd9Yg7kWC8fECweZBNB
UT1qYtUKdJVZ/62c3XqJiHC3oEUpIT+XQckfVxOAZhAubHeXdBglvG2W7GZpam0K59zXwX4OQj2g
SJseMgK8PhOI1y97f7A0c+sKpxvIeMrJjy5GMqdCPuk646k61eOKW0AEYFl9wVI4Pq51JW8bUDH4
SvV0bcKqmtp8M2uJNkYuCyeGn7bAPRP1lEa6N2cgVXKVW/sGQ9rXjHf3mYMBTCKJ3rhBZtcnB19q
2q0Hva6AyBckwYDgwksubFXR7GOiq66ZazshQi4Lp7CphQjWrvOxa4B9OWb/8P+CkYXBqcHfj1Uh
P6HX4U+DBdZ8evtAdOIE9rPF+6ocKBJ2STARwR4WTR8SxvXVnsr+/7N3Zj1yG2mU/UUUuEaQwGAe
yNxr30t6IapUEvc1uP/6OUy73bLQstDz3A8GbFlSVjKZjIj73Xvujcez61hEUHGUy0pDt7X3G73i
F+ePc/v0Dy/Io3Mq4/UFWY/quwwj8HfOueIo8+TrP7+lX/nDzyGgH15i1EGHwrbx9nJAFSsti9r3
Is52IjHUeyckA+huyDd1odpDgt1wQ+HC9P6bF//F/tL8aX+p4xIVGirefjDGx8gx9GAeYsIshHED
M9KHjTk4yRakYeKbPJWPcBf1i7EZSfjaWbmxqNTZZfrw9s8/zi8+3nOlww+XYlrMuqiHUez1sWLZ
iQaxa5dSXXuUgtKiR0twqCe0HLJJ+c0r/uLQ9XPHO8tml1FwT1BCS7Nnk5zQxiom9hw8sI649n+H
kv/FffQzLxqAJm3F4Df2cD/KbZyb+RV7y2FTm0l2988X71cvsb7FHy7ekocQ9Wrp7mmWQX3xxE0+
zVhc6TX/zUn5V6+w/voPr6DSwrA0hkd74WpPXWpZt2lu0GHvzL8rU/rVx7Hepj+8AjyAnJmZzQAg
acztCNHhopoqY0cqtNobvfu7kpBfCBhn784PrxNSP63qGBhelMWvHGKPEFrxGhfxR5NU8zETnfxN
Uuss1/6HE9xZdfjhpUSbtzqm/PgQ9iQ2myqPbqXXDjdMmoS/dEocLNHjTlVpeUUGzQqqNqL8PY6n
jcXi8ezl3nf4fOxZki67HMLJeE6L0SLjY40bk5PR1o1wL9hQaEF0g9XAEy22Zp6IWwvQ7S6RzFoF
ujSOtVIeRy1tg262i63GFHLXGNTN0nyQ30SQTfeWrLOrELJyoPp5vBy0etrGUi+ORQ7hb8xha7CE
LttyTKnRwKq+kT1WCU6ikK0WNf/mRvvVJOr86z9ctCbKUyx0ubZvRKmOBvvMLWSyGBxsrzZ2SPUb
VDiCtlmmnVTS6fexYbAhc+PfsXt+qu39S6c+P61/+AkyM2rMNizC/TAqz4LouOQ3TAktwHOkKfbS
EI25IXnvGbgNlXobzKHYiEn0exfWKCeIOTM2Y+o4116KPv0bCeYXj2v9p9mtFUeqsykvO7R5Y+zL
hDUJL6e5+f96gpg//e19ZmjeFPLtc0gJBFUO9Myx5m7HIfh3Nofzwvkfvg4/tyX0BHxjK16yAzwJ
b8OHOu/qCIEdbFJEUQD+3CpdRrK1zbKtyjD6TB9PC+wOpK1pLvMpNznYhW4b7ZcRLEShvPAqpBF0
h1hBJjPybis7z++yrvraOl6y++cr86uR19n4+sPtEFdhVPY5854lXGj6wLYXFKAkd3/EsJdO3raW
+Dq5jXWZz7Zz8BJGM2aiQ+hjb3xrGRAoscjy1Qtt78GOHcc3lWf8pgDjF49N86dHvxsBgF6AQx9C
t5Z3noC9SANLEpjeQr6tlfZvJOxfPDbP/u0frkIW6UUWCVPuY2++pXKp2mcUo/jQ30KfDxF+CKmG
f77iv3pLP60EhTtAaK7McK+303A54wsLOCuOO9PVyR0S9vjj0v0PdvED7OLc7f1r2sW+n38CV53/
wL8gF+KTTdkwREEbkBmdAnxSf5KrVsiFa4LAQEWEcfwjucr9xKGasilQ2DpV3tSv/MW4MD7xB0x6
9ijQgI5Gvfx/g7hwzvbhfz9RIFexgzKAZwmaesDy/DyCcuAViawc4iCmmcKA3WPJEup1ZddBOwkg
nEAMli/DYthPRC8NzD6ulyaBszQxQY6pGx7GZJpwChuZ9YU2U7BJrADKpzFLe5yBSH+MS+2ZG+q9
T3Dd63vm2+RlOm0aB79ChLiwagN/RmQN0X0FHVoGWrlkd33fOZfk3iQ04ql1nqcsQVOpl7IaseTW
IzR1e7ZzXIHwvwO1wKgeI91D8EcufEXx6a6RIiCoqzE0uh32CN6RDDP1auj0djECtVYQEtatt9bu
o7umDofBj3sr+xapGHp1i+UIvX3KWpD4Y0f/XcuC1eoxBK+5XV30jgDFsdfKUl40ZuiQZiQ5F23q
vBBMO2xebGuYFTwaMRrR505F/dXQwUXmQQyE1B+iYr6LOffbe2RSdSp0V0OboHfzpiXDlu/Ad5JW
NhF2Bz+TKBB+0ZNQ20C9m8L1cymcY73o5iGKIFxco7lBBI6cSX42nC6MAhs5S9uEKvPIyZKz4VQv
h9Th2o+EPXGSJoiATatw8tCbcACKmjlHa3QemFSF91pqRwDKFLVvPp59414r4iiHyO3KK5ufL9qQ
0nT6ILLk8hS1GEZ9jKruUadIXVvHTW7KGRYft6/ZsQkgfuw48OaF5r2LdrLioBZO925MOK19KyPN
cTD1wnlwumRGWNHy4XHMcjkg+qh1sesbeKcxCGezd05JmS3bcUxC4jq9V1+B/WFKkndwk2iTkcZ3
Fwdb4Ycor6XfN4ZSXG1Q4WCdPW3FPJl2Qw6rFYCmBzKOQTVrBD96e/6wVFV9Gxahf6cMQb8R7czg
OixNqybSCxUmqEecbdsMIRJygq11fGTNnLzHYuxGHy7rTOrJVQOQ6rD+IssqBixBIgcP7mwvjHjA
XvqLM14tdHQmW12V2HVGNyUWBdO1/ZKO1Fj4YgQWV5lDsjPsrLO36JXi5HRsnBDvQwm4PIop1iZd
hOQjzKpu32ctzK/BPOfEdGKpjn0SSS7kkBf2FquI4+ylOeQLY8beXDamci6M1CrCLYCp+tHWC8sN
aBkiNJqaoimDKRlKjrURLuN91abDXUtDR3qUVPvMgSgZWgSutrjvdbnAvWltVFTfG4xKXE+aid6Y
sB+5QXMC1Uv6Lv/oDFe1F60n48takDXwbX2aVrxqTQ0ElBrdDuqFz2Kl6dbfUe1jOsny8BUr+fKm
VXz0AbNr8bkEus9np9v15zzW8EdWUTpoG32EfAZx3ilSv1m8pIDmEU+PLgfxFH3PHK6HmuShz369
/+IgpL+NGQlImkrjFLr5WIJYWxbtTfbQ/TaUUHkfUkWa9JcqVI90VMnuaPH4i6my6JqHksaQO+4x
S635lRqpFa5xyrwE0n0AYF5Doie8+Oxy8i5xvXLjwpzGPrjrZUxLeVmZdU/hUe0Zp16vx+l6sJNJ
otJKNwnCaei7k6g8LofdQGEPCmcFSPcm8R3wQksrHunQyKwY62QDZwzcaMpDroDyjnibQDEedb3K
rp1aJXLbgi5PNkOH7+gqHePIviG9qL9rKThfP6RPx93n+SJgaCX66sgT3TTdNJSBkWyxaj27rMiY
lqAyaue2z7W5u6sWxPXAppYqpMdA2PLeNrSY6W48V/pJaxKGwW1fOCL0l0QYvenbQzOLyZcFu28U
VCNRWzX3+pNcRqqYZgxYWlDactTpONS4v+PYAphhutHcPktH7/JvWQ6UxQcQ6dINwecKHLtx3Xmf
sa3hKTHn9gstpu6t4l5UPpQybC/FZBrvaw/SO4OzlAxiyGdFU0Ey6siwRfc4cm0WAqNN6e3SRsmJ
cH4ipo2a4/ja0bPxpGCFvCZpEfaBWLz0aoE+ZexDdxgAJs6uxkxwrOqvURctXx2VtTdVk6VfatpF
L+JYGC8hX+ivBqOGJRg7D3ogDx2KKgjSyQ85jv2TBccee2IyFF1grfMngi5hDC+e+oQWNEoIr9bM
bPfFGiavuhCIa0wHl4JtfNO11Je6zVKwSvDI6UdAcxCXK542lM5Yy4YcaYU51NOnhfVSIDtii3wA
bm3Ph1HVznM1jjlTlKmfn2BZc+8NWR5FTBgiBnHWOJaxn3RoMLusaHFtI2NwARuMw83JSOBYQyoM
s3hnDEw5/SyeJNzZsOmfgdKSitekbYe+Y/RJypjKNbBTMGh6SuSo3GCWHkm2zvL0juUCkp6femF2
uXhUnPo8j8VWc6KF2yypzC9ABpmEVjxQBpb/LB924OmdLyJyiu8yYszBwUvU7Y6+yPRzWVXTs2Om
DqiCUBfv+BS6R8u0TFZQe8oLP+cUwSpOduGrrDTvOHSe+nCTObv1mr7igWEPeOtaZ+Xi17GT381l
klbTntXWK/WLEqrec5+GdPOpqGvItDM6/57hRPo+6JH33bBrnadTYV8TohKVjwFW3TglUXRyTdUV
I6TutXQbTuYExqvHRDlN5i9kD7E324YJ6t2o5QHyHeelklPbZd7RR+G3SWl1W6njC9xwsO4OYSit
fotJr7CCGFcPBP7Y0j/EOC3zhnk1LBhYK+D7rJQ6J30avAyiu2k+ulZvP+JgjvDFkUJIfQDTIYPc
qGbPNaXuY6fCUgSJl7UETWqqswMwhvoKORxePb3srHU8SycPbA4rIWrtLNcMbOA7qL5XRzyLrk20
PU+vezvKh+uCFgFj44CAf2JF0bNj6mXGs5SNOQbWpMJdrASTnQkXq72ZY9eMtpbsZ2tnTiVAobJs
xVNnMWnbU8Njv7Y0oKLzWHH2uKR6fQt6IomCQddQt6coyy95qIN69Ozho4CN+cFudn7PIS98cZcM
KwQDLD46MF0mP6Xkow74zktyl3Wt+JqLsLtNZBg/MVdxwyDq2Y75I0NzPQi1LHsc0z7MmKsY4vPc
p8tFGSVOs3Os0fNOtSQF77cAxI2jSkIaXBhgGs9NMVS3eJmq4gB3bIJQSuRnY7F2XBhhP8ab1i6N
gTEv2EY/Dht5hLEymH5nUKQ9LkuaIxqn4gRSjPEIAwlynypWcDu5hzMWTZOZKAnvOty71sCzcTHZ
Hiy640Q7up260o+qyXhlj1DEWOjZJG7cxlMvcQfsH6grtnsfamYmocx7TDgxUGrpwQthaAWaHZoS
OP/i3c/lMjO8d+X4aKdN/FJZdByAAS3DFqKPGb+U2jx+c2UKYK7M2Dr5peHgvMkwwVzQyRnf9Ux5
AdKOo3ws6pTYAGt8dJ0wo1wzTvUML5dye5Po08SfduvYu16kQd9FytestHrt1So1aR1SzQLJXvVj
edLGjLaiwZmdYwZX7ClldsYDlt6AhVoZFd4wpuZnGMuQ0dkwG5HpIwJaiCd9zJzofPD+34H4xwPx
GsD79YH4oedB9FZ8+xH7CHv939xH65Pn6jpVjC5NiC7dvX8diR33ky4NnhTc+bTrns+9f3IfBdRH
HRiky1AHcLOzKsV/Yh+NT3/0Ba+4SOoOcXD/3//zt9yl+um/fwQWMpr/m2mIEzG1jTC66MKzQEly
nPm7mh6ZZitS2uQglSQGZx9zoUbBNWmU8PNcuPHONfKaab8e4rchyfxSiHK6cKJwNOGXpWl4sFMj
esaBxOKpElUufmbnmUlZBawMwCHrv6577G3KYWeXDnFB+H5kJEQbnJGw1xvTL6m2kOcoMHhYe1cq
LOC2LPRpE45OcTFL13yzp55zocOuvPetRca9n5ltJTdMJE1z9TOsTskUnoVfJn19AxFCr4K5ZnS6
ZSlrqWxboRBVoqKULT/moA1TM8rEFkqTZZC7rf3OJgcQylgt8CN7IbL6GCmJSjboc84enNhwdseg
dwFlGDlzsXVdRR2GVaUeZ3RLMBNGDaWIyXXj51Ibx2Wnt10xBUY8eXd2NIXf7b6PnkJnVE+tVfF2
SFdZL20fxffmZE7gO7q+2PaWyd5oOJNgKeYtb9ISSyj+FSDVxI6KmAwM+UX3WEdyesNblr6QYhJf
kqSs+2BI40kEmifqZlMZadJvkCOGapNZgGqNFVnrLaN5y4QhvB9XoG3FcWVN+GT5I3seiLe6SvpH
Fp91IaW/+ro503GtzvVekxWZmwPjpvklGop9XesGlLEVrxsxIGa/s0J32yFnd0ScWaPxDVLMxJMZ
JfwKLge83uTM7lVeBMeXTVP74J7pvvjDyrfwzPw10zXYEeUrCzgC5PA9PROCm2mlBTe8V5fSvpUi
vD5c1+4k+Bo+/VyQhucVOgzueLUYDyAGCZNCJU6HETcoRA5oxa5VJ99ogkle8zPNeJ6TgvVDRFoH
r3wlHosz/TjMy0r4Sq1U5MWyeYrrZ1oy3yPIyWELkXdTnonKS0cJwUUMl8ZlOTZYikuj15JTlFTT
98K1J+1YazLC3kDGoriL8rrGRidy724+E53ZqEEot7X2dcqJjZ0MO9fTo6AP96Ebes5jGxqYJvMJ
trnTvMMtFOkFjbg0wdXj4L6UtkOzlUyYvGMEZRZzaFotfIAsFHVBr6Ge0CWUy8pPchjO95rgcMcO
SGNHFjCHh64eO2Z0PYT42X1pGxHsG5UDLyk5MKeXozmOV0Zlyn7DIQvcOltArA5mX2Gxp+5r6W5D
+DcCtKFJaj3VFZ44wgATpGFBLVUWJCpNy13XpCgL5Zwa/WmIHADRuoZhys+K0p5wNDn0V5GpHi5V
BTiVnUdDIKOMqzTdOn8cOQUobn5Aod8ZVdw8pJ6exdsms50O1OikHsX5ANsVnfdRjsK2Nuy6tDeI
K9mNl+gceyt2wxoXk9OwjcXty/jHEXmKxmu0Ag7O03qGrs/Hab2BbYPBRi4aO4X1yB1PFcfv2mzq
z1RKLQ3ZYCU+E9XlqN44zvzGuDZ81U0r+kYIs/qO+aO3/Dp1Fhsv1nrsrzoGvAyrVjlArcoATMq2
vXCtMPtwdKvk6p1VBNrLoCNFohDXzVloqM6iA0ZF9905SxFWJN0Z5Geep8eI3e1d4wkSk15qEKnF
0YmgUZzFjaprTTfQcAY/1hPD321hWxdZt/YwDYPMltWRgVSiliTHOHSWUOZVTfHOwgqO4uLaOcst
RDCQXqi4YZ/lRa7s/FjKsNg2diZPY9a3EgNiNWhbHm5BchZ1jFXfYevB73XtttGC+SwBzYhB0KiQ
hVKFZWX6Qyxy8QEF/aoh4SHlaFeVk85hC1nfz1e9KRw8inAQPJChqrMkNbkF8pR3lqrmtJmbvdu2
mKTgqzcv5lnWEuXyUa5SF2lZeOHqrIDNZzVMnxTKGAxuVLJ+SFDMqARHPUOZw9mfJ8r47owOPtT+
rLWFfFx39Ak5X5I8nDmEWqdclm7gNRkybZwW826cJ8EulRTco30W9XrKHB/Ms9Snn2W/Dkrwe9IL
E7bWqgsmZ4kwPMuFXsJA3oeLxndzOUuKc9K4RwpkDaRTMrLPw1l+tM5SJAN8ecXeFoFybAtOuJpl
Sj88S5hQTYpXEfL+jsDUPOCBcxfvoRat8udZCu3Osih5ifhRg6vyMhC/RxQq2QbQM4BV+s5Oe93X
irm+j0pYEPATjBgP0SAc1riqqClpZ5D0Z4vz/zaTf9tM4of49Wby9q19i/q3+e+bSf7Iv+Yr9ie6
hD3yGSZLpuCfvzaTwvwkSBpSQMGWDu7tOkz9F0Tc8D6ZnmGzo7T//J9/7SYJD30SurDofmZD6Xqk
Lv6b/eTq7vj3fEWw1tg27TWWYzP7cZ2fWZJsw1xzpA9ja0X5Qwl1zxd8+bCdR/K/mj//65WE9HTD
wlt1tlL8MGa0h0wYmp1mNN3O83Xd684t1FUbCwA+6R8+A7Y6c1SVP26S/9ObWkdTJuMj3uHP6XEq
c/rO7HhTRMBvYxhRgWY4900b/sb+8fcx5h9vybKIVXN+EJJr+PetOAMymOCZl26zyVQ5PkemFxwz
jQvydqCRUtLl//zG/j6i/fMFHVdwOHHoo/gZtjNgZk5owSYrV7b5jVe56PFpe0VXpr3LYk/znVip
39k13DNg6m83iUtRG5+ZS52p+8ex50cDDx3mjeYpK95C65W3GuD2b2U9h+RmiGNaGNkfhqker+fV
t2J1qj5wMMlPE5yu6xDFeuO0EOecOitePJTVXYoB/TRIXdwulPsGdgETMp779uixMTkYTIseUvzX
yGkThWpK5WGwFMze/aJiQlwPuXsSU5V9zglNbqUZo5XRblOpoM3qbqMPODz8OUdPCEF845bP5GdI
98U+Bjpp+2pU2g2NsO7XUA/tLzYfHR3ECxyqos3geHR9N1+yVHZvsso/4mxIAw6L14OSMDhNj15B
LPZEYK0u5XpIiTbqYBfBcXvBggZIl/pOkHKJ9mLYsXvtyGbcGgWscSH6JgmIE0zPJZvSPUUhyU02
ulQB1yI52qQUDo5evOlVYx7CZh2CQWmM0Cor463Fx/FQc45BsaFQuqcXZP5KhVDFbnF08x0jm36P
FIIBOC+oI9VEj5PaSwDaBTkblBsH+a7zRTPl2A89pCI4m5cxHZgpriA927DCta8kO7J79rPjo4xr
4+jOqbMxtUXQr12a72KxyE8leukrNCVrs4SJdjmZkQu8XndQldz+ayRmzaeEx3jUrHp1LFShkwRz
V6SXoiIGNRR5eGwxzW7NBQBt2HrqFJPzuUnzNrrt8iY8GhJSsG/wi4e+0DWct0WeU1Y2O7uMMLRg
PjmFQZKbw6kGs/gwF04j6AwpRwPRqZCnLnXiz5FhCcNfXE7By5ALUu0ZxSaLbp0oDyvfzEhRrlJ1
qfmVJZv9W1ao/jCGBGX9GG4CGmzrHowkQZbHZTxvOQkaG7uohr1eJTe0zS54F5b+Y60FOBWTR3hK
F2jW5A5a477Tu/Zbr+vqIg0jQVSPi7s41M4kisl0gHIfD37ZsPeqTcSzNO+a10YM0VEMqUUmgVKR
3tNiubF6clP5ABFzKJJlY83DCDDUcJ4ZJla3eKEJkkRlFoRVHb643ZJydk9BkNqFfsL5lj07uEFd
v2nyL7O2VjrSmY6py/3WGSWb/DKRrwzFED9FNz8mXhHdl4MjqHGxvacQKYBGJOHu2fhFJw8s+BXh
H3dieGXoT9YSr93ndXhtGAnTVFhR00McOvoGe3L4kSRRfDM5ZRoss8wuvGTK7qgYUK+c6GQHSLRu
8i3tq6X6qsV2HW/N2SvSQ1fOerUby4EWNcmupRvIjqywqTZTVrPHbd400CnFVNwNupnGm4a2I/2j
9PIx36EtUppbLo1b7kMHVJFveVZVXcWcjg+Zpbz0Kcssy/CjOdc/FHtUuZvp0p23UYK8R+4CdOgV
SwrXe2F84Abh3NlflkYT3WZCaZE7iC59t9HCzB5PIqnh7cPEutWpbJCpbjh7dqucyFpAh+MGNRiZ
sgTBW7xho+8fk6Gys43DXkxusTbYV5C8aUHCXFSMp9gZw+pUwu56YRNnDwwfremtGHBn+LjRHAh4
ppq+9jriC0ZtZT1TFePJUybj7ntRq/nBmIvYekyzEOsgh3xKtWRhLvGx1bTM3hSyAKkfp4j6dEda
+T3JMNfXEurWwZTsdby/WAptLQhVd+mANiIoQHNnqyThn64FGzIwtWdESsVTNZ4ipKaGeVBA52P4
bA1JS2Y7Tb/b8bwETDNp82g8Siy4nSZ+Y+1K3wbZsecseWpLhGv83PqF1gueF1yPozZo30A5Dpd0
tNa3HeIW2J+eUx7deQes9mQY5uEh4/aqOj2gqpT2DF5vb0xswbvYe1S9ummFOIRl4da8lqvvqFDd
15E4mXJqNm5JmVYZ2sYNxSTP+DeCcon3rEDUbrQXshsvRKwdi1pe5FP+PI7Nq1M1yX4K569OY7xZ
Q+Onnb032uGSsfCTq8fDE+vQnsnhQRdMMESL1RunPzVdI2jS0KQpK4r6Y1VW+wWruT+I5Tmjepyx
ZoQRQy5vedJeVll2xSqJy6H9TvxzX1n2jW3XmyKvH6omvystr6Qt1d6PwtonKGlfep4NfhGvSoPE
tU5myM9KZV8PZfg9tsdHkMU30uAm8Uqq7AH7S7PdVrH30oKWDjyGPLBhwmIXKXXn1txHw3KQegMD
BC/B3CCypfHXSSd92M9+5H2jLx1SkeNt4iV/5mza+bkz8MjMOYZk4HLhh8PBLS8dZ/qcCHmwbBpx
KV+zKp67mbHNqb21u+6tHfiJF+MyzuYb8FzMY9VK/TLYb9YLv6PZqXYElyNvOjWCVNbFdVSZrPtW
f+XYrvlgy3brgLJphumxiMaMztu2umrc8IAUxn1kFgd4obu5BmAs8/kz0NyaDFZ+GsduaycuCTQ6
0XlYatS1YlpEPNTsfT811SaaNJD0CBGBMWJNrNzGl9KBK+21QeXmmm9Kc89UGwPC3N5qMYdWw6Wo
vbbs9qaHAW4NNsyGcLKqy3zpY0aeeGSASZxsEpobxhEdTLT8MXHYGupZecWkNNpneblbsVb64l44
Kn7Lq+yjtPTmPraj7SzhWtumeUqRioY1hMrk6sEr3Iu5iaybVEtLME/gh3gB3nxabmU4A6ux9J3s
NIaNk/syh/M3m5ZyJA/RB4xWCFPGfR4sCn+T6Ax5Z8q0vkZvoe+MCIKv6+11XVNwMHlafwdfzTt6
lfPK6ZtLpuYLT6bhbq0wZ6yr76nu6+6Htg93VdVQMqSFB28xxzdTm+KrRi7yhOP4NkzKw6wzorYx
oFxlmnNsXK06JONybCM1kdvUvlis9Qc8qYNfuMYVJ+i7cqLNpYVez1Q9hcquu0Rg62sMrOo15oQU
jG0Oc0yZ+zkcoXCrbNP1ySseebVrJxzgZB75PZEKJne6U0PyXBnjPQLfhTcqclJmFXNz07E+mua1
IbUrEn2QqAWyWtXFD9OsXxvWcLSK+s6z5lOfqMsB9jf0awxCGy8ux31TuVeMOpetqxMWaqILYbeH
ahqZsjvlbu5pA3RQqGbje5aMB2k1900cPiPT31uOdR1l7aXM49vM64fdsDAqnZc1ZNpTHzhPXwWu
iJlcmp25R69rD2qky62xLzW+rgy5IFeo7Ar/znWeZunOdZNrqsTframgeTvZDx2ejgQin29o7hfD
bu6j2SgCBhc3SMdbLHc7tA56GPOMJBF0tXjRLoVePnaL/k4UQ/fLfNjE2pRsVrAkt+wYn5RFFqzl
jUcus9p5mtAMc4iw8dhD0+C6sC4tlyT3LpeU7zooJp6FFcJNkjjWvWw6AM/I5q7dG4cuQ8GdWhoi
65pxYVf30vdq80lTxrEkf7jV20X6hT7MR9rZzUBrzQ/d5UPM1syxRgmkkWlf69zW6ZPtxQk+rc5D
UT3llf1Qxr0G1GPAXzwCZ1em42GZs9rkzmnX6CDjHZ9JysLoj5xc7w5fh6gKg3Kor3oxaqdk1LbE
vtdbxXtVefllasuNVOnysDB09QHp44+XLE7w/ppdPcL3IM7z4nTDzF85fibPdlXkrDdSYKc3yPJR
m6CMg72AnuwmlX6Yg3w3u3w/K+1ibqu3tRF9O5Gh5jG1tQWXN4/yblcLZJtGGMsujVHt27O/IRoe
GKWwuNTiyPvnrYjyOk3qb/mkLujzJnMv1iRrY9EKRtUUoRvy9hP9Rld66knfKZTmd2auLsJB0XTU
IXnTULDq5EZVHkSalftqEam+KfU6Zc8aNRujIdxrVfO3YulresQHOhWtfu0KqEuCCU2z78hClAjN
KURfpU/PQKymExqv85Vuk+wRdvi1ghxOTqEtHpYeIN5SaxTNxKF5WWDt5pzVCawZpTTQ29gf6/QP
vZcIolFgFrGxLazKfQDTxw4g4sy3fhe56yKEaDSW6ptBFdqlVifOM3q1h+2CPvdutMC5iYIw3JxQ
Pe7SSuxt3ZUpGA15fM8sX7xlej4dWtu6Aq0d70bdza6xnSffaBSV3cbyFHWAwtMCNH8omxhz4qCL
wqzDhuIdSzeewIwpfT4mPX4yP51M0jrENZQfGYV5SSFpeqJug4r3sWk2JSjp29AVw06MznTdZlX3
0HXKuaFCtbhqM+8zhG8m/ljIvoU5zHxwZR3HGxGJIMq4Ryuvqy5bnoJ7G1MXKMFMPLRzmW51iOHX
Xakh+Zn5tAtxZm1qBi7Eq5zhBh+neJ4HRSupHfccouZaXYlxkBcqMbB7p3SS3dVeVGwykB+BFWJC
8sHavyRzbF4wGjLuEAdIZHuxlV2R208etShj+xvq+tgEmRNmO+5Y+RWrVUXsunJfJu7C71L27XZI
R/N98qz8Us+WOujJFF/ERZug/sLt7X3CyyqmnHYsCCfw3T8RhY/2RMXkobHD7soJaUPME/1brxq5
w0fbkReJ3cd0mqybxjOah3Extc2sRrZnhXGMnSWkR8f9GFoDCyEPkpNaPD7oyaRHUq+rmYHo0t+3
TrGqGjKdmj2B3KbcUN5sJCfso9qI4yeK2TWBMdK5b+dLvTBp8P5eEsF0q63rcDvcytic5/5Kt5vE
GDcNQ8WUEHtHfV3nz3jBrG0zZ4Rz8pHO1y1B2Jxw8aQZV6qlVe5WZK7x0tkFftvV9Yd0bFfRfWHP
l4Zj83AtRnXU42jAN0ynxJ5JHgOk2bE4bGEpscOxKHjEVFvBT89GNLZ2eB3MnWHkzWXtmlRTJq7a
gLnUt9Xc9FugEvPWoOtk30Pv3hmeGA9Dr7M9WYZta83QimNrU411iaOqlEgwqU2jidVt0AndS8uw
Xd/uw9tmZLdkEPoGYOJN+4qFfwkgray1JXxcWT3seavTCWNYvefI/zAPE2UY0egewxnaz9A127Qb
o6tUTZ9td/kmEvhFswatcbA6bUtliHWKsYvY7f9j70yWJLfVLP0uvS5e4wAQ4KI3PsY8R2REbGgZ
OXCeAM5PX59L97alotWSqddl10yLUimZ7k4SwH/O+c76oJEsCj9wLxKAsOB1EJ3mZOl3VOfKwzwT
9B5pQrigA9Fct72ejkO5lpcp9msSfwiJzhIEr3FEkoPn+Zi4EiIgvscDlqxhDxt2IZMinmKfTfAi
7QE3WMSJwkeOa+co3WLHCS97H/VASme8NpVqDzFMl/O+kZQwVLHPWrnOzg1acEi/Jx2MjbNTpP03
Uq4ftANw5yEJbmk/CQ+LR9gSQ8xQbas0vJdCXBq5hHsN+oS/Dw18C3Z0w33UbZqoaXatds8pFFFX
PMozC6bCt4apHNNdKm5N297MGcDrNHT7QyLm6KKLJm/ZMMTKv9imwqJp22Q6pyTno21suAvLvtjj
th/3VhfNcV4oahY2oTrDDSqQE/Zrtqz1gTg3YaFMO4c0TrLzdNXdbdcMD2iw4U6Z5GV0MaeoZSr2
plve6eoVWAJHBCuwHWc873SbziHKSxexWo/uoakYQ4y1F7wuVd0d4lNsZmZOsJl0cMOoc0G3Lu2O
U2W144gxXEryZ9uAJku2RMh1BxxDm4Ydx7byuDETt4ixrMaM7igXvuSg9tX1i58GWmiqeTVDritv
8nnR11kU34I+4zhh/PEtwGh5Hi245DfNGGCF88HXn1o4nuXIWxD8/H3bu9mVduhVIR4QHUaXmB+2
D/fN48V83hau2VGCoq55xedb2Wl7xjGm3LMQDAhCqtwSvff3i1GSUj55Yrl58+vKeHVvQ71cMQev
bvN5Wjjo5PWHE8fTPa5Ric0hkvmb7Oti32ovPo/58HuLDLjv/F5MVKLwfxxQ/C98l0I41/TuQ9TK
/OT3x+eZVI77rLuBxdIJwn1W1cNjDSr1krN4u28MTJ7Egd0ML7XDZ1tH5+DCPAgba85gM6cgA2hB
1ILZqHR844Szh/u+e1mGYj1f4iLYjpQQb2VgwEH4foXSX371IVtsWS643+AHrCK48ZLWvYXQ7PJe
itiVqa7OT1XhpAx3xRKpF5+ysR3WtuQ4R8a5oB4dZAK+YYYQzXOByR9bqEfcP1XbOG8Em0WstxPB
i90yB3rjyfWV2yE/s2Y9oRNyaC05eLWNP7IFTXk8NnLkThFslK33XgnqLYLeY+gcYAngeboL5xHw
q670YSiY1+dUkm8j3YZ3UFGrG2GCG5Lvpd2sOOp2CNHhOU3lz33pPXsa566tUw7yjWT/t3RyE9eG
twS3hDZUUAcUfQd9+NKdnNf0C7CFWQ/UnmHxrs+jod6LuX1TuT7L4+AuWPQ79KkPtlKSLS61iiSw
+9tUzN9Fu4pDLmy1j4Xi2GHtR5pMJCMpeqQhhUNe5/bnnpnkHc+cuV6bor8yLPFnVe7ZXUta/yzt
knkftiCUkkw57h29QMUFHe7XMlu+BN3y1cGzxoltWh7r1bUPYmLA0fVJsmxpUiZs2vu37VCxzaR7
R+NB96aNyKbLwR+mQy3r6Etsl/mLDFrOUYF2rmEnXg9lJnBkkplINOU4VN08hqN+UVF4if+gPJQw
XspCssKZBB/i3L3V4dLt/Hg6tuN8ocBPsmnYMdC9WpTQ793COlqk7o7z1NmohsfJYMef9a4q1oew
peOaCfxB5oxCMre5ppTJZ+9LhF3mPWyTLLufjN0xAN9R2rRrJPdiTrfjVGfnapY3KoteI+Ne5uR1
WuETdcsvkk6c6bV6moWrDxhjtoTTz4aG92WU3VtneBrT9tnUw9Y0+oyZ6iGl2WJgHBJV40Vis12Z
hgdCPT96BAJLP8ES2rvaWeW771OzhtG09Fhs6Zna+Z2zbxKzt82yfslVdbaOUOpSSUPZqYadgqvS
uTQdT28dXQbKO1TxSO3SqMHIzORn7J2OgkMkq5cW83OamTdo84AuOBqfjjZrcgE6CMNWS5cKeFus
8W9jRfq+gO8G/bg1PtkWEl4XSxQ+x5iRZOTvSzFwF627qOjotcMhmkNaV0z+Q5/1De/ViQa0Sarv
VdB2N3MV2bPJb3asGhd4T9rXKQguKmmO6Tidi5RVPYvn8yQJdmkD601QKsVw96pv6iMHU+7VOLiq
IZYwMNjOqd2O/E2LpHlrc7NLcqwaUbar6vYONfRVObwGdcKi7YZXlawfassACYM2oxV6F0DhHVTj
oQp4/BjDNlfh1azsMQ3HLTOPuyBowfLQTY/3ea96fXCior7iq7yOZPzU94Zdxrdg8q9slh0g1tyJ
SVx2hBZ2tsSuEpd3i8Zms878IUyfOexE/gigLLlKIDnTN1Y9Ar65LhemX6zoQe/v1q464aBdUB5T
cJ+keGTW6B0ME0QQkAcsHsxHnbPZz/dBsPqYe+cr3NjXVre8L/S1M7SXdE7uSsmz7DTndcyxf+AZ
i2aEv0070VvMKn/flslVMObvkx3ulqTOkBD6Cz9ft6kn9QOD9YVtQLlr4qHfhzK8HgZMPI5zGmBS
Blg343wfFD5jbQwDOLXyOxb8+zLsrw1bytUtGCD4jNb49MUIVUhG/SXArQcakYaNUeNlW1o4TAxi
6WA6ZoDhW+FdztVA9G0Cy8/Y6Y6A15WAN70Nk+kBO+xjWsY7lfv0xsFAqwM77YfAlJs+4m0aO4Sx
UgCUhz5zz7IUelXAfcXZdh/m4j3QMeV5xfDWiOHFCF6dGHLXXWHVpfAXhRfNfHengdVl+Dmn87mZ
8nPRRLu5zt7GVN2jGD37stZM3of3Mhgv10JH52gRT4K3Vos2iMYJbSH9WMblIh0hPeXh3RLlZ4mO
eV0i9nhZhC06jg7KMw+TZKjgTxF1YNl82QnvXBbVMY7ks16dW+WzT26cldxCIh6HrLbbGCYM1vPr
aax+5LQlzJ1/bGfnNgrTrxGOrC1zl/NYcPA7HeUaPvrkNLecTXaBW1zKMr2Mo/mhCLuHwUXMS6W9
qFt7w/r33mRUKYWefi6TdD5Wfs/+SdEYhiq4rdb6VpniykC3OcbO+gUFezNV8yVcoFuoZCvniti9
gpqWPXoJ53CHIsGbdUWVm3STsNMY/eFxzaqnIp/mbUq/375wnWQhFmU4donYO1cRCXPPLZaryXNx
A0XrTWsApWvLc8HzUZ7bpVPHZBYaKlPQnvWd8p6Xky5IESwTek/3y0b5PYWJMzk4f6gZ+GhDudHE
dvbVoZhg5aaL1svMDbxr/FD9tuht2R0ayr72njGnLZAODwjJiMhdeaoELdPHin6RjyLw87ty6Zj6
FNHSkSGJ3d2QZf7DuGTyLlApNKclixLqLgr3xzhGTGLgSAy8iGLc5klMy0Pnph9lOsfmLM7ojifc
ngxvztQtrJBTM93RCddOILH0wGJFIR9dZdkHpE5a1Kra3Heoh2dN4avHIIvWL6EjIYdWo75xos7D
tFtyYo6yZN3ZUbh0G5fzHaPD4C12Uvd9YpJ8hqMKX5UEDgJszo23OTJcuc8SClVJglWHWGXTQ8cv
s1/Y3uzjlhQRWc9xX9sk+xp1CtKEXYddOPfzFlU9YD9OSVCY9ziFhzk4ICfgAm7i6AHkGo1rruXc
WLK5yIhn+sHBY0rCi32cromiQE5bZMhvVPvTS1nHM7jIUV2MctJfU5oCDnjW5qekGMRGa/Aokyjn
ZxKwuBox3yUYyHYNtk7CNhMLgBe57Zn16+FCn3CQU2a/52n6rnrZ32ZMD/YehvqnoRLusBGNHWld
K5rzZR2KRyMZrLZTxlCGuepuNZ63VY2stwVSiovRkG+iTBAlGaBKtX7UaIPwDqNoOp8dWx5b2/P+
cVd1ULprL7vG1DxAvNq6xN2JxrtpmLkfZsZuD5G7FpdZL48YE+6RhoKHtFrZB1MAZvcurp7drOt6
P7Lb/jLbGUAvXLG9b/sadqVk/ZdJyUA9W8Z9zwh15weMmsaAYUOHVfg6bpRzQx0KllY1YmTcyIy2
VQx75a2/TEhmtUguhZkn1o4pPq0mOC42INSGm4zMCzx7L7+MU5Hfu41674zfHZj/2ENShOWRvVNE
9klWEMkaFvaB+qIbd1RNxh1gEZsK2jwugLtFj1FfwNmyQ2O/r14MczIZTHXo1DTc6tatOK6FgAqH
1R+O4xQRjIJ/MnPEV+K4Cmt6tgWY+DYmxQpL/WwgrmMziwsL3eRCFG1JZqpbabUL07YYDxXl4mcD
AujJrpzH7P19I55w+PntTs4ByZLIZQJAli26raqBCG27OAs7xn65mQtYg6Qn+lfPetVZMWbpLpJE
V+a+l9cEaBr+TCe8aWOrdpK0Hd/pUpHhyBt/819rjWOnHTxGCZG/EMTUievHvK9jjhJNGXuvUZiH
6WugFMA9CjspVVDhCRT4X33qdV6HFLlPRgxWyBvgWdHG+s69ocrU9sf/KqoipzGcQUWbR+hZaca1
tgv3+Lyl2yJ9SWJqPA+/eYX+x533B3ceDqm/cOf9MMMfnXn8v//bmRfqfxGkoBKFqISQipXi/zjz
NOQDHKFRFErt8y98/GX/cea5/8KTpzx2m0pFgcBbxr+0zdCn//t/OZ7+VyDxneHN806OPlBXn6Id
fxX1OLnHfnFdIZK6Cr2dLC8JUleH+AN/dV2lMua8bvJk37nk/dtGrsfQK/4Op/9HKlf4+1UwH6L4
a4Eb4pOHzaB+EQlNUBtN++Dk+thG2VeCktdUWUa7rBjvnKD5+cuv8Cf+vE82tt+uqST/CwmLg4v4
hKSpdUtkLrU0fcawrFzwdg+JHuIradevMyHr67kmI/LX1/zkCfztmhprByQLeBfeZxT41BfJwmrh
MBLPvnhR2l+UNlk3MC7K3x+8P0R2fnUf/tk3yiQvdGFTCG6ik2vwF6Oj18hMJbpnHD3b6aWp4QMG
iVsCQOBcQkWydxa4U39gDFae/8PPyPV8yBzKDwO2fb/xhn+5MlyYQBbC75i36xGVRPTeY9XIkyMn
9mEF/vXV/q/7k2dH4uX0cFgGqC6fPqeEzZBYT9C0gVC+bTPLC9zjAP//cRWupDCzYXt0P7Hs+gVs
fpmHZj9AlbjWNes6Ue52/8+uIqXylVA8aZLgsfI+XSWo28CKLDb7Ev/RXTT6zsH3aCT+66t8vgdP
VyFUBrJEsCtFQ/3jndFiyrZ1mdj90K/sGitvemyCOLxoOy8+/vWlPv84XEpxGU+4kpEZ1s0/XqoI
sBkQfLT7hbP9NkogWrJ7/rvSxz+5ikY69fmBpZaR/PSBzDKXg85au28nBh0OezoK79bkn/84uE5d
HNTsEDx5euP++kBBCWKz3HZ2P7GrBxyNQ64aUGD+2TfGi4F3Pa/AiBc7m8xPL6VF5oLMRE5sveOc
l8ftTI6+dzrxN6+H02Px62s9xL6r9enl4LtEUT93aPEjmJEyCpektAV1RbDhzHfc4i0Rmmm2LkR9
99cf7Deu2h+uGHEXMC1jZeKei/TnhaRq6K2iv2pPsgcecweLcvAcWJS+m1+IsP2aCMpHVjYy+4WT
5KUv6FhTuOL+5pPD7jndEL/+VZRkNT2tjiQk2QV/7iS1Qq2jGqtxPyW+gMBsKR3YOOOqGKzTUtRi
jms9yGwCo6d/mAoTVS+nPbu+R11OFo75U/JjcQk8XaA5z/a6m8ntvZJ5ET2MMLTZi8g6KVOroDK8
3geSvBlsF988OPOpmYfwJOjUqhGrOSvzqb2zdLiPh3pqzZXbnGj0sF9mjTukLZ7AEYnqLA0hgB8z
sNO4d5dMpzuGaH6PfjWEaucSSuKAQKUtaPRpWr6Tw8vXPdzjVbwmXmdBl6ZhlV26DBYLJgUOJhpb
JPPlkMspojWsr8Ytc7qJ/f3SrsuNVzDOdS79oOj1FRShghYRetqvmqwh3FRGpyCYlW7zDKiXorfM
te0+qmUMBwhv+GVeLybfFckpCZ4pfJlTnCxXcR+47fdaV5WCF316ZMMiUzmTxti423XwGkqmy9Se
MpF9RbJ7DoHXBtOgvlhlcKP5fm80pemziwzjpYziqfuVd0RHw2arjCMuBSudJuvJWH3nQsQ8NI4l
JFQngZ/uqqgjpxNkPtADiw9QwiT315kT0awe3EoRprLz6U9xi1mbPWSGBfC+Ycbiigy9Z7Sx/Zb3
3UQgsUqHZC/dOXlPPRs94CcN3p10UjUs6mWE8iyKEkFbTO5EOaQP1iHLvQkLUNtObzZp55+rqFmZ
Cf+/Dp0wXzNoJPGuyiYmpzH5SkvkfA5fBQANPNhxRMlSK6y6OhXaFxtmC86tiw3yW4EpKz3LXeWu
hx4UT7ltEDDANtGOeZFw6OFIq0Juxrjhtsb+ldpDsDQEezB1NhsnUe6N6ULzYmvgXMdgDBNcwTS/
u2hIMfjWNg3plfMhwu/o1Izlpp3HrNiNfVodnSJX732Sta8Ef8IvU9CCjrjTY5jr5j5yaWa/HiKv
GYZ9Twn3MUPQJy6U+tEDP5kvGJFPAH4KtkXThqb06CUsmFrsK+c3YjkNavmldjC1HI0KEQQLU+Aa
yHpNVs0vZEdUdLBoolMi1a0oYsYgJWgTB2I7YcerJE1ybFyGftz4rdCruU2SeSImJ5Lw++qX7VPb
zzjU7doTHNPRNJ/OtN347kyDBKnQ4kxbgAaeopuKeSejhvoxnZjmwB+I29um8WEBtb2HCunjgMaG
6qXjkxpyBhFG59FTQWZZns/BUNykphIjsxcRdIeyBIR8HUxavDnrCLXJ62fPvcRsDdjeMaEf7GOn
p7t4AKbB0LpO5bVfVd4PlbWrJvep4osp9P1yG6UEWQ7SMz0CVYSYjC5rQptcd7nnOVudrcO68WJP
wbdrdIxJ3qf3OqzrkSFD6jDqcHFFXaqC9xViLOazPYV0hLJzh3kKzqcaOX6onf7nJGbQJxgzM1we
tYxGvMIYZccR6fUCTlvDTTk5hqSdb5LvdEB29J95xhXXsm3Tj4albKFjFafKZpGz/DGIsXoJDLLv
0Qy+eFu0SN9x1mYvq9cHb+U6M6CLk5Zcw5JUIeTgNJkfIW4jAXXod9gVT0ZV4gHsLdysgZEvl8SR
m0Up8VZOwfIxUfj0gNsmz5lYxn1HCHBWI4aKlTgAMBjiiwEgwCc3iDLqFRwO/SDQAcJv+Ibdb41A
e9wPScXDU/JUTDhmJYSwMLPhTw5oJeZdg2B3FguaBTaVTFR3jic1OBuBcvG6qNLuS0lkI8XFyYCT
ZLlofphscBj1ltrDSxx5b3JV6+sp9RFtc3YY7aZwfOxwQ5JNyB5i4WlUQSHSc4pkxJF7WQlgNd38
dXUn65GrYJrDFGEY7eUQuMsDdZ/6Z1R3QN3JKUCsKunucXY4jdoPyTvgOzhiB0q5cMJ7v+tlAsnl
RElKIlTpzcgatCdcbNE3mjG9izyfCGc8k005Eb/zaDONQfox9NbBS6QzhPXYDMO0d/KIYpAm9orH
mHs+wQrqO+MxMySyN0PQDNVlC6frtmBUh804ONW4LGk5lPs4Nd1PL82CcSdF0mAbVRnGmRlO7x3o
AXkfSHI9Ze1W3+hhh2TiGF2g79F+uVkXY75Si2GAjwy583SiurxCJO9p1qGdDZaN3wbfE9ag5bx0
F1IjeQwHmpFNRZJjES1lxVhd0W08RoH2okhWYTaqT/O7kRoU7BL54N27UP3aDfk5pzuAK+ynk2Ov
fSDFi4Dlu6mkm6aey58RVK1lU9pG1LBmnOXKDsGoDj6Hvnu/hxoEeC/yUpyK4SLPQpG2X3SG/2Az
Gw+gSOf02UsJIwQtWDWIXOkSLD+ZYAVyN9RDY65EjdHjzCEGnoD5k2BOQ+Oequ8aVXSXlpPLgy5T
Hu3FhOrCw03cbvDv1rdeX8A3qRhwYyMdMJBVfRmE110ZqJPzHbINkBRvvASehyESsFN8P7PE9bxr
B/faKEWgtCti+8w7B5QKC3t0kwOedrFtjuGPzvWnY0mh2w/q5CGIlEuZL0fMjMPjiA9GUedCm901
U/kZEYIgRbTBJuW8G1Gtr4OrsGOBSrYPcZBhO+/mQu5XVPR33hYlU9WRdaoOPajwML7M+xIu7mls
LHpI3nEvvgB387+tsCbOBoTDetsWvv/SYAXNtqvJnFusVhjhVBak2JA7e8s2wP0QaE3dpuLPRjn2
uR1QAYX74Vnh3dGp2v1gbyeQkBPZU2nRlUDyYtde+0lr6SPSOl533dgzbeywHNx7few8OZWH7ytC
gLwajFrLLdSa8WOt9NTtBn/iIcO7WpwTmtc5fuOejV+hBTafnhEne2JvOK/JllBz5cfFAwdM8mdh
3opHhKWQHut4bUD6GRcEjQ4d0C0Cama9a1sCTZso8LsJKF6Un1uT0hsCVQNgjJ6xOAF11PquVLzh
tuyywna/iqh4yhkCE1sja/VR+d7Jbh1bsopTtzon2wnyVmqmlYF5ngOn8oOldnfrZO1z31X62ggk
jGPndHG5F5X1mIevsU/NT4XL+sxh35Dt+alo3RZIxiFUB+tD3hqdMmUj29bzXowR498+1YQRksJm
1U42uCL35D8G8OJDiBFEnuiAlFgY0bHxcDR23dTOLxAV297HVRl3OCELv6ggZUaESDf4Y+RbT9Pu
bb82aF56ytmIkezjAeDbdz5ct8UnBFuzemaOHIGm8Cj5mDtCQDs39Mc7VSUY9iRjpxGzUNEczAIo
Atx5VuaHOp3T5oCDkJ7PoCuAR3Ju8lxKtUakfxAGPnBtz3zrEC15Z/hdhT9X0p25wY6EuOoYmkiB
9kTV906NwymlIsT3BqUl3HYdQummwbDHWhxOxPpC5cBQIx5YeAfRB5jkltX2HCwSRraHouvUA/u5
gSRdV2fPI6eDbt9oGyA0UniF5XZeELPWov5m7GiuHOmSNyDggsQpAS38AINV346Nsa9uYOZnvrXq
B3pq56MuIzIBVEnbj9Wm5gGTehxu4zRlH5yVdfSOauE3G7sYS950CaIbTj/0hGCCZRg/ZTmFMXqZ
ATr4Yob9EAc9wiGkh/p5HJfqyVXM3ZDNO/USg9//PpObCPFpJ5QzjkT/IdD1sjxPsKXx2qTFvoa7
6vTX/mCI+Ym0UI8tQQhvg7sU57Z0shKnVhbX754RE3E1AhUtXn8JpMZ6ZfRRunhTt1F5MuY0+TA/
83y5Bfucev6ZliNb3yJa7dcwKCe9DTi98YotgJIcum7KrwKjTtmOYl7ILqD+fW2HSY84vPLhjaSX
eVWpKQCUrf7yPZndtt+mNRGC2iuIFwX+8iTzdhIbV+KAuex7uIL7ekz0d1101UUg1tWyGvnD+yCX
GoBznMRXji1gpy8yeBJRO92mRDcx/qq8u0vRSgDhYbFiX8059CwVIN5QFma7dUZLwYE0zfwlbaKY
HF+9YlgwAW70TTva4NvAncBpJIN3vFHgFr9mSeHcOk05fsclSIijH2o2tGNFlAwkbS73VZ+h3deT
mZ6WelBPY356MqvcSX9qjquPszeU6YVdIHOxFZ8ERxcq5ggO9E2FZcpDb9xAvarvc+FC01Saqnrq
maaJMpgJ32DdxfVHoRccpjoMMUvmssG4WLiLWTYewRHYrnVcL9vUUfU3WRBDhY5hNDumsHcRD4eE
fYgkIfk1VsA/cMAl0WvgZNhuyAIsYo/HViHUFD78mDhrMZtMik1EnmXrZajrkaamONbfphJ5adOV
nuG87pXuhWwxuO1ItDSvspzShRZwLch7EEvxodRHWGXMSARnE7b0RW1arb3ndi3De4BxS8nnsKbY
NSZw3lp4fj8i/OtsBptiuGVFAaHPi7q6TTuzvK1w9J4V3nYgONWc/YxNZ9o97ZT9t6Dvkx/DOBeW
r2Gt+51OnIxiHwqify58pTjtx5AyjzYOWTKNLx4nkLHp1tTNqXA58NKtVsv4rsIo/TLAdclpkkuY
sts6Sgm46T70eesgLR/CAV7aLs6j4KoHNYkWx3YbBX7pAE2g6UXTRd967YyHPVEsD5lkjxDVISML
08ND3lPq1Cx73IVAFssGuxXP7gDL0bf1rHZmseMjc8781DnvsDxPM7rVLuha4vdjbCUPMjcDiRtN
suqgZlsSVqMjxFJYXrnllrgVZJCGDs0fihPOvauy+YfjtLnd4k6ZshPqeLXc8wluFx/n17oZswo4
aDeGAqOkWXM6D+EZi9x2gEPDwcO74us83IGpiXDmoIGX+yZICcgOnGD4a6m+rKADdsnSXmWRDa5D
0IbPIo+nOnjqvS4O/WeVoNjupoEaPOIIw6zxha+9zMw9MwjMzHT8YMSinWH4orrVPU+LlPCd45ru
A/zA7GHicW1yBVOEBVFXZSfJFuNXcHFBE01KiRVg59GMNqkBF/OFyElr78Owd3ogxykFh5Wa828h
Od6SBRiLJ1COvI42WVrzz2g8YUpIv7rXDhbsF8ftTtT7dmleoF6Kx9xWWm778PSgunOcfaHnim5D
ygCxiuZm/ulHjv+9z2sWOn8pOQMJPVusP5ajPiSTvCxOvXdETUoPD+HWx9UXbauwmO76IL3rHQ9S
ZlulBtdDEBabhPBgeiRjJV7nwZEwEmZVEhpvmBZvQUufIoxmSeEyLOSSmNgMZX2eqDLsXr180O5V
tNaUxzR41nkDWtQrcmoev9TGNwCXaNBro5V3h/DdDM+ZVROvlhJiScCZMNb5VZXXMQLvCg5Gn4+E
KMkISV1R86OH9OTvtXIqffIJCVb7klVv2zQBmN4uT/XF1E6ReaLFa2hucuR7vZOENZlqYkKx/UW8
ajk8mXSasQ/NwUyobS2YAG7aqBcDibJojS/bmcAswIFqNNnOBWFGm0O5clNu6HgIKUwiu9s6L6Yn
4n0fQIWe3iEHheVN0k79GB8mPw7UUaSk6HeLm/guVEX03G4z11RxOTwBgPTNKRi1ZvdYCjQYYUrq
o8OgAo+DZb9Q8+XseuBFLJCOaN2uuvKgCwMNwyUMXXeHaxpP4CYE/Mlkw7cMtMpNOwBWS7bSZa7w
bR5MlJB8ythP+BsXQHdw0GJtqQAcgvmU8Skckx6iUrkNS01Z/iANaK/HOrE1nW3DRCwn9XOxHpeh
Ybc4Y7ktWBIChpEyE4oTNx+gZkKTddlC4HZsOBo88w7MoTo6q1h64gjFkI70Eba8QD2+70JW3/U0
Zoph54K7Cg2iqX5U1AXyFmF2VgN1rlVUXrp+l5OQtUmDXpRbvoNvmbLkQGt3hNTMDZ3N3dWsk256
kphtw4ERGnP/u6EWrmJQ5peSJIwHJACTAK6ModhMjqizRxYrW7z0RGZo0k7DNYWkLrv8mU5hvznG
Qae7y8JImT3MuMP5JsI5gAlHpkFfztgwSbSVw0A5JRl3Zv87Oqgaf9nwZm/CYIfZivqKTdcRnDzD
A+AE5wXSir+VVVT5rxUMsAcknobiwdkGUZmRdjZ5MZ8vnp29dd/jjkj0kaBQ74zYwbIkYFZcBAQo
mSFzSsI9Hri2h7SKy4M37GZu29JcTQqEFTtiB2NsQVY9Hey6D1WFCv27RPU/roFfXAO+QJP5f7sG
ngH4fUL6/PZf/AfpEwCBRF4LlcbnjlkSOeXflQnwIUUUoCJimuU/cSP0sv8YBwKcA5qxQAQ6Eje/
/AUQ6QTiX/w3iEL/+UPDf+Ib+KQyYmaIBNLLqTvhJPmEn6Q/IG2jEBPT+7Wq3TdbniItAJGf2K6R
ufjlm/kTJf+T1v37tTw6RPnE7GGiT9Lc4rpZkHVFsFe1sqjMYXY3+kofmJoNxwHV4rHIG3zFJl3/
hvHzSXr8/cpc00NRxUbwuWBNzwHWWh/yapEQumsk4NiWSOFff7w//SoDPp8GfYOqftLyfhHUKzH0
QdFwkUzqR1rowAeM18Xf1eZ8Fuh+/yy/XObTL+aNtPphuwgYMIzZzVCDZZg64zy1wgFijGNpODYz
igizHExOsiy+ZCvdDPOQ/A3Q6Leinl/0uX//TYTQ/E+gHH+SCif2EKme+D2nLWC6nd021842O7Im
HD3+ychuOnAA2BBo27IZvseNvq0+OGZfELg//7t+8D/9jQFU/edvc/r3v3z9vHuzUDhlsB+npCEC
IK+ceRb/8DfmnEWcVsmIHxhOlz6ZVX65iBDLNMVDHexDv5UHBsDlDV4GDJLB3Jz99e30+fOoEO8J
4idyLI4GKlI+XSqwCX5c3vgM/oGHFiwsad//HWgr0J9vW66jFC4G7lkMGjyWf7yOO1BZjcONlcWg
I20w/qfrmd8Mi+X0nsb1UYxDmh7bLBAfAbbldeOHcdCiJqH1M9/lWDICY3IZY8hp4pDDpjpujzCU
5uK+GDvo68xeXXErS6dIIIS2pFvR6iCkciT2JNY2X9lLU2YknfGnl2gyNU3Q99DPwW6gELnEr3Km
slvllL6+rha+mfO8oKmgoKrtRp882pG8Avya4CnvXOY2TtEpDrfJ7EGHUaPYgRtantXUA5lAChB6
NwunL8+y0z+PbZHZ6Oy/2Tuv5daVLct+ESoAJOwrQCeScpTXC0IW3nt8fQ/squ6WqN1i7PvccSvq
nnOPSWYi7VprjhlUQxHdCDUrSBf0JfQnqyypA6e63L6HA+95AGx4wULKUHRUvKPeAXqQQil6S3m7
89rsC+UJmL0nsfaIWSyxesYrXkq5IFqKZeQLaATDovKzOlo3mhYS004tv15NGNmqrpxWuFdKZs5t
NAqoHCyIUq7EUFuoXQNPEC9X+pCoVdicDWmStht/kqRzwrZcxlAGW+9aPhTKJTakbenajd+oztB5
QJ+CRAmRc7aydB6S9i7XPRjGcdkbifVuyxFSqbVpD9bOl0b6a5sjFHNJWJQdxEOTvAgqhdplxdVs
XGXhABUkRmYw8cSB+4voNJNmBJxypVYqCQHDGK2rErPSK/TU5jWJEONVZ43kbgIB9WB3AZeTPrAh
W4QxvFaoOcbULYQ01p/BwO1mwYWLx0Q1gBd2Ci3ob2MdMgIK2X4i0xWYFg9apawUpyvU5I3zk8hT
r3TlU6hlTerWPLMAfkhWRgWxrL1JaBIvqFqQPIcFS5o1KALYY4Xp++TWGj950uwsUearMA7elI0U
nzH52XP0gt6bTxj5imrdidL3cPArVzXb7rIfi+wBKhAbrF/4/mUoBIFDk4zOdQ3Bb3JEVgMuN0Op
uxmQr773dREWKOP6gVBcKVXa/MoJHqZy8KJFKlPZ4FghBg6OplTJBTwb4sxDaTV7EhMhWBycoa/V
ViQkd8TYXwhfDKR1OvwPKhV82IKHRX2Hl4B9RjQWkrCamIRYYbrqnAuyhKv0mEJrlcJOvh6DtMXB
NaoKwFh+RqADsxAsUGIm+qUqVSH+r4SgQbgmyD00AO1k4WNFvJNc6ORdbqe8TpHhPpOywYKOaWZd
9iVurwxm04OlNRP52bAzE4saWCcFNPVCO9hex7r0yKx9Imk2XppppILFrvJohkco0WXmFeMdUwqM
mo85yYKSkn5glUUFKB02ygvY8wxThGzgULOHKGhP+AyU2o8s6gm56rmnpxp3YkM0j2Nnpeh7x0Zf
hMyYQ5pBmIMvU6UfmQiswqkiETNvyWbi7zLKBedWVqrGRiujdKcrlHy4hPwTfROrLG6E5kUZUxaP
0xKMDRM54Vj1deoicEMLGcIiC/AxGOPWVQlJPuM8RMIGPU13NVDINWBMaJUfsiwBD6M+DtbUKCnD
npd4ou/DuGxqJwko8F6ZoTnFKywrbG3Z414nL0vD0zUH0BZRXFjI+nBdRAVOwGGbj0QU06L0Fmpe
69bWq4uqwo+nrPCdn2sv1tqEvcVewWbjnnrrFlcUnJJugppYFB7qQg5cL+wErChF6MkSHm81nc9A
3KuJsjkVIxIlEY6a1ZdAM6JiqSu1OaB1QDU+S9J09BZeW0YbeRxLzA/QHoiNBjOMDyY3WJb4hlbU
Ll4ZhPAQR9s3HbEgmAGhhFQjkzPZWBuobdgGK0PC/SZVhm6t2j6JKILoXu+SkAM2TflP0CwHq43B
7pG6m5zaLGR00Qh4ZaKgOMaukH2b/TIO5bZEwGHB9I91k+RVkPQHoypCZC+erood1QRBj66ZcksO
giCxNpmGaHUhpkG/GtS+KtzCHIS+DOSY6vEpC8EwKDk/fpXquSrtlFbVK2KqOag1HKil80ipijsu
mL62tIKuuwD9LhlLP44Sa0kdJNUwOeXDMsWCc8VbPEuBXOLCuHgbMhazex2qJglZX0+QPsmBSJZF
HqnNrUG2ol9wcIoHfSgHc4OycrBBPHsMGEZd5bAKVKzxXCSGXu+wvvTcZeWQqqDKyOswTQqFtISo
ImRHb8maOIrdROdsq2SHraowzrRRhdQM5vlGMYsQAmDn6TcAYkinVZ6acWkEYr3Q28I2qPEJdJ1/
hZpU0d6yuv6zqGMT1F4aEb9POc95XOPU26zNkGKBbULZrEZFfzoLW+kbj9TMVB+o7U8ux1g1HpsG
LOReCqQ6ZyfDTX1G3Ip9KWqwSVpoNvGqApz2/OdW9f+frN+erNzh/t9P1vuP7GNqP5KXr9XuqsY/
878frfZ/WbJhzDZ6ZIZVcy7z/p9Hqyn+S2gm1noUPv6p4uQv/c+jVdH/iycA/x5elMxr4Bb/p9Zd
Bl5LfSl18Jh0UJuO8d2/vFnnkvovhYG6bug8pw2V4lgdiwVe1UdXVnyzUuKj3uL+ksoB5/05dK5C
59J3LgLn4upjfbf9fHzf3nwZpL+8XrXv5Yg/Wz26+0/se3ra9d7iuXTur3PnlnIv55E/ef3YI/OY
//xjvXx6eLnY3V/sX+4+b+5279e9c+p3nOj80fsPrsggTTGdz/N7RX6tguvf+2nPo/d/n3U/+3n0
IFDJ16v63M/ceby/Tp3ceb5/vN+9fqC/cR75v+fUmZzb18vD2eXz7ZnvnB2cq7PD4Wx/cTjs3Yvl
fn04Wx8O2/mPltvtcvd8c7F3tzdb9+nmwr252V1eu9vP3c3F9nqx232e+P36/DD65fcfF05bBiom
qeX3nz+fP15vN+fPl8+7x8f1+nZ3/ug7y/1hv1xv98vD4fJwubqcf+L2+uZ6d7O82J54w/15PP32
W9CNfH0vUoUZFzWyQcbydZ42jOXr6+3Hle/cEodgGA8ftyFjiQaXPwTj7xzWH7cfDO/tMM/mB/7O
h8K5egqcz5eni8/3p5frwNm+XDO7nq4+mV3XN5/3n+/cQ/nP/fXnPaUSzuP1fv/08r77vAmc6/cT
4yu+CzJ+zI85pPW1T3j4EegCP7lYrM4Xm/PF/N8rx1merVZr13GdpcufOJvFZvH7xJxFNr9+WPG9
Yew+hgR9OMWXf6bh9fvn7vUypb+vhw/fOVwwVpmzf9rev1y9XJz4kvOq+u1Dzq/1Lw//pteQHo50
WjI2pfEQys9+fEXSZkaRObl8/3tX/9jcHzdHzNAwdaEpwhJHY6zHcptwhfAWU1Geh/2+rcWG8hSn
0z5LM13i+PM8DS+hJMhOH7TuQdNS/tpWml7G+K5HP9ne+iK8+P1X/XXf/e9wJHE0GW+474MQJ1NG
OUAwz+bbV3zAnUPovL5eveyvXp6uLt5vZOf+/dRy/qOm+DEUf2Kg/93o0VBMVJ0BwKLRWiblrT+Y
lCrE6MXHG4vqqqrBqcPaKc2J4NaPI4aoCI9DW0HRxZF2XHs+SuockCxxiStJR+DaRF2dlfY+ufJu
evt9XI/bMimO02YmOGekisPu0dyqur6p8gYycjCZ3Xndj+Kl03r1UEVheqK8/69NGYrG+Syrc4D5
+xckOhnKNoKfRVI2040++U3kjoRAyN9M6d3v3Zp/9tcPN3dLJ6RMjJuQK0Gs722ZObVwGiVpC9Bj
+qVd697SMuzkxKT8WysG6wRjRsHFQj7aFLoKeiPRUhP9ZjutPYpx1pk52Yvf+/JjFs6dMSyuPkTq
ESSIo84UeggZfMQ7jBp0YxUQ437op8QnCYUp3TZMK5V3rtdEizK2wGAjZniLMpSjzu+/46+9xTfK
QrwFp8446q3ZBugCcqAFYH0Nwkkd/l9URbv/2IpFzFFF7kg22yBSf3TTqfWgMnFvJIVVV+GagmzK
DvBTWf9rK5om2+ibiEmiJzwOcPokoPvAMEmbl7JMRDAjphbY/okv92PGE5tWEETP4plZq3N0XTJq
aGc6mbQFxG97G5SK7RKn57FOYuzEx1HnrejbjD9q62h12XZCatOiLUQVDo5+h9QyqV9uNm3rnUVm
vUyk9CG3SE93putPxYZ5tpRKY6UM7UaBrgYFbakP04swtAWhaDhEHf51Qrkbon/cCEAAU2jIFqAR
YOaOf7SrBordz0rudtGSCwd1iMskVT+j4D2IKVG3/P1T//UjCBkfAu7uMHePBkZWPIGshoERWZSv
Gks8Cisg+R0Byvy9pR8LZP4EGhOLjlFyf2wcwdM/TUSOZ5InUuTVuiZTTCfMEwvk+Ips0gpLg+cH
fSGRNf+KL7eB3IMeN5SEdUKrM4GMhP0q6Tv1wqAGluIiEE2/9+rHzCJtxYtKJnPGi0dXtaN1HzYS
ejelGhfKvrrSL9v77Lx6tN81eG5O81DtovvxaroIXqbP8Mreeks8A09cgP7kyL5O7uOfcNTnfigT
BFX8hPxe3MgHdBwX+aex9rfiukc3dGUBNLuTryKwBmf1RlxSDndiqz8e9eNfcLQHd4EARjmbgvll
hFdatql8baXq/TaH8/j7gB9PI5aHENiP2Ii+uecc6/ukSC/kpm76hdJRTqggSbkhbC8/nmjlL80g
3GZLEMxUzpWjMfUL4SmFicGpFqRnUCT6xdgpjxZyGoLUs7qHkq4YtOEdtSDrgYxEa9+ZKdzhwsNW
0pocExK0XT5O/arV8S4NdknVb1KtXqTSuUpYVJGBFlAqKKIXO4BVUr82/ZOiPA2UBnnFmTKO60l+
V/mAsvRg4iYWG7iyQmuJw/e8KQjjJisdBNSJnfIv/SbhbCBrICNLvP5oU84jjSIaj+6m+WS/DrGv
PedpcmLT+Usj3OA0QVjPVE1NP2okUgyMXQBgLLQxlVdd1V3D0xy2Jz7h0ZbPRKERbge4phhzbOP7
TgC1sKIipe4XoPgok8Un0UmoGv8PusJ4zSQBZgt/8L0Vw+51z1SjHpRuLfbIN0fyYq11Ypc5ftjN
fVEIpyDWUIVQxbz+vuxqIJENJSi7fjHEces0YGNubHJw5wPWFevcD4Ubj4N6/vsAzl/h67byp1Ey
B4wf48jm9r1Rz0/zBHh9v+hqK9+ayERKXL8QBCQSMMe6REOnYMexSLxW+fdZaCkmd3zKMLiB/9l0
v/RXF6mUpXHGqOoCHDjGegsKadTN7x382zRkL6HKgk7Oz6bvHRTWGMpTJXWYpvjmKtKTdqtwxu9+
b0U53hzncdTm4BuqcfD2x8UVUoI4Nq/TfoEWVpBRITtajqp/1fWjtY29kZxZPKSr2shU/hahLOs+
r5/sIdloXS+YTr3pREl6W/TmkiTh/sTPm9fB8Wc2DIPXAO8BVTGP5pavtjBXOC0XCnlt0EZNlb3q
g1JcViHlGBRsewfD6LLNxGuYZ7zi19f1ABmOIrcEnY00qdnb7z9pnlhHv8hWUaEjLOYqZBwzHgCB
GZAz8Z2DTwMKcRSUwUF0WiVtf2r5zteb702xM5iKpdh8Ie7tR8tXLywfTVXXLrrQAj7poYdoMOje
dAb5K+iw4X4S8iYY1ANpjeHEXeVHPxVZtmb7J4P/mif69/mHF0dlYQNSLmyy1D7O6cmcAze7RF33
QVIpy9+H9cc8nEsVZAC70E4UGj060mQMjURCPm2Bbd9lIjWPhSCN55njMzlj+cQK/rF5KIpJrp3a
Kf4/vmRHDxWJMlSg8GZMJbTZLOUR4m7WTu2Z0dTdoQbpzgHTJ2sv8q3V7938sVf+aXm+kTC8LL2j
lhPJbruqtuOFMZLhVKViX7WF7yJAe8bOZZPlmX/iO/7YR2iRK7SpqDZ7Fp5o379jKOqBuLrBRlUi
wi7GOXk95cni934dfT5jfq/PZVIsCoA12nGlVEqiiPLTiaSVEulin1phUh+MlMJHhADc7Nd5MMTF
iTPgaIrSKNajzJi5TVLyx7etTMeW0WqqdGEWRf0WAh1ek+cjuY4tlXj5vYNHwzi3pVNbRziCswYP
5qOnSMezwBMxWcimCZVrLyq823DCJPbfW8HeDF0XZBdQIUd3D28i8VxgS7IQOIqtJyWIXio83v91
3JgPsCc47yndYRc7WtqUvfpGPjFuVBSDqE1FnT2A+y2SVVuV9Ynb9/EDgKAHJYdYCCrMMpkuHU3A
EW5XUnZUSQMKENaZWWhEQhDsAzK0Kj3RrmWgeBRuZOU4GZdFX2VPU4HRsVPq7RgtEyWDe6mGYFuf
0yqpXiHCZ9GHleFajLVy1i8DcPf9nPtTNWR3YO/rXTeptQXaM7av//EDce3Gg8/k1k2MSpGP7m1S
3bZVFXiWKzdBsLLQA2FnEPcnVtPRLgG4glYIHNm4bxOfOr6C+n5eolZG24tHcXZQYSk8l5LVPSmQ
AGclL2IpsmXG7T/2jQ9lkRdj/pElU46vVCVoSWq6+FBiimw3T1DTkq/2TtxrfuwUUIM4ONlzZGSl
uCd+34+M0S47HKeThW1TN+GkWjPgz8BzyXIpSZaeFQIL+r/dtpmCCobq9uwLyYj+6FnD2OHHnKUL
wo3lso9Q8cK6y08sXkV8P6//NGModA3QFbGEP9H5LxfDGIIjlrS4G5QDHHJY3f5Fb0VYn3TltFV6
q7gpEySCfhD6q7odAmSm9eAo2JWszbL2N6iLlYd//abzzZwnhgZoZd4kv492ajVamEbgzm0kDJsQ
GsgKfbU40fMfmyPjS2iSmypzlcfMPDBfOo6gIkzTklaiSg9vrCAIrvoIFPa/94WtcQ6daNRTzpnn
r61INbx0gAIJ6GkVLmcrtWvY4Nl/MFe47ahgbFgF3I2/txIHuS4lhZ1wp+9wvBl6dUFNzvif9IWe
ENaiIeo0v7cy4W9ZcmdN2K+U5DMH1rXEAAUn7d+H7MdGwofBOlTjyxBt4jH7vRnuBDXudzSDaF26
hgwAIzicqExpgmZNzDE+M0PQob83+uNYnhvVuBoTNVXo2tEITmGDkzr3gQUi6nahxIO80WIA65SO
pf+8ZbGBcD/mLjdX2B4H1GJKS3TVHoIFkWKeYUqGQVg0JXGx+NcuMRcMljRXeQ2q1tG5jCeVRrEd
QeYMuOVj0fPkKJ26DlVjaeuNKj5+b+7nZ1NJTYBhEIQ+Id4fjSD6RKPmKkJzOYzTil0CmEE/2plT
4C23jnFE2Mh82vW/NjuvY02Z8zwzlXDeur8s4wiDF8opEyjcMraRS0OppXKtlzMUuK2ghSjsWdHC
T9PqRFT56KHDxjlPGWYjbECOvj+p+S8Ng0foILQEEjtl7+2C3EzPYtPHiWoYR7BFyNClJJYuKDeD
+oMH54l+/zySiCfJM46LgIzMReV7v6lYqQYo6J5rUgPcOao9BekKHEuELWQqCD8XqtUpJ6bU/A2/
PO7+9JlAOmWdOgXhtjLPgS99hp2H9TxKMBcPSWmJuIhK0SgaTrTycy3SNdpSFdDVKlPqeyt2BPWC
uCD4h6qb+n0VZkQDIftI+QLHGOuUj++P5rhRqqCIyM/M+5p5tK357aDpLThqF4m2vG7T6D4RsraB
QxKe2Nl+tMQ84RT48zRl1hy3REbSpuYXH/vYG7JtRkmyU3dKfN1DZl79vizmxf3tS3HTYzHwjXi1
Ub9/tBqNkP9poj7RDVSzwmZAHbpro02kcHSiWMj+OS9aWLRN1PhYC4kOi9J/vbDz6JjjM4R6+TeZ
6tGwJrVWkauCRyN6jiOpEBl+dbCG7/PS0v71oTO3BSyZFA//UY+LpEZo3Glu4SUWRG2xbWMpP1e1
8NR78S+fz2TOEwRVOGzZvL/PSxBaWSoR2YOSJsflUtIkO136xFllikp981TI7mdz8yqg6Etl755v
19+bG+AETD4nCBBro9vB4YGOng3KpZlq6fL32fLXpuZgDdl/Amrm0YrzY5T4CYaubopl7Ljo9BL2
USnhj1C2qnTiqP2xiYC64231fxo7mppKWADFakYN4XTXrwo16x1sY9IT++PfukQonDOdxDzLbv7r
X7YqNqpRHdVOc3HqQDwYNZV58KmOhppg6c1/MH5oVFWTQ52X/Z8ysy+NTSEIKLVl/AJYZCutSWSU
LJq0Vyn3P9GvH/v+H7Io6QTAZ0SejoPwkzfiaBXRlGK29XUwCQvFcCzjwpiMeEFn6Yll/JevRbQC
xiQAVczVjxmTrd1VIsxrDc+jBspCKvsb20zzxe8T8K+tGAirLJvY3Y+Qaa3YRd5TjOuG2LhfZlGi
nqVtFP3zQ5jIC/F3UvFEqXnef58TQ9CouW0mTHMTQ8+4hpyv9NN4YjL85QtpAq94FN7kKTkrv7fC
v3qqQf7hRtX45jtfsFi2Bk4AcVmTwaTCvDsxeH+Z6mTW0DQSf+F6rh81iB6lkgjvU58hIUVxYZCZ
GqUSpfwxEyXaE4fYfMZ/P1kUjUIJGT0xVmtEsL53L4QjpoMsFC7gcRsuegCuPut6+9zvC9xkDPuy
62X/RECGp+/ci2/tWpBbkW5Rd8tlyz6OQjZdNKlTPBNc8rK5LRSv7DeNCJs95TwCy5hCR+6YqbX0
JLI8OZexiCP2PhYW5L4pMlexneGBZOZNePAjKGdOraFKwNtRA59e6VbvtsJPb2KYggLCUU7RfGNU
QJC5xjWFi5AquIEFleuot5t8ZxVIRlwfHDpCRMPQCeBJg3qnlnr9lCJlw/HCB4Lktk2urnxz8qik
aTTtTeMfPo8LDWReLMwZOwrgDjG2X4Diiluz6TAWy8dbXCmUsyqYKyxy3c+3MjTFD1uy8QBNhdes
49KL9jgW+cQPhWf7blDr0SWlLDOtoOyTTSX1sb9sStl4zTWCWU7bEip2mjrO94gnSrRBYSlh812Z
KiKGKPKfSk8ukCT5NX2q5UjsRkMe8Qj2WotIGKRUBANjlD/EAYbXjJHX3vIgjJ9aoJ4J2CoyTI6P
IeKhzYtoxNaK494hIhXCIbVqlEKqkY8rZRrqd1+R8ggRXR3f2lYixrMMDN9DJU3ZNRVNGG6nCCdu
O5HDfaiTJty1BTgRN+pMuKglCqtN4k84gAKxTHEY8aCwOTCUpCtQ2RF4UcJNbhPkVoumBKi+a0b6
gDzNwpQWkZrUn0+1kZZrE79KiEiJ6CenH3xEpaAC+g1u0EADrUAT/dI3gvBpVIzgCaMszP2qelD1
Mym2WMct9Q8fNbVfe+7CDNpY47os6+VQ4f44+XtsxZp0KSLTeolgnKhAynwzdYEzasJN6hDZUKMl
zatZ9AAF0jDWHoAdQI8ba/0c1x7juSSzbe7yrgh6p+3M8ipW2151UhsIioMcsT74Ho6Mrqp55QxE
GIthORkmFgGIeCYsF8cutZZdXYgzPZwC6ArcoMmlg1bC2S6mMVfEljirUZa8xuqQXNl9l7+3QWI/
IKqNBnciwLvziyp9VgqtfiCTJt2FpaK9+dlMg4L/ZUUgWXqwhKbZgREJNS5iRthp4xLwGSgxWbRi
cLOgA39lTxhJ17pQbq1m7HT0UnZzhQVxYbpc8PAmweij5skYGMlOMIE+A/Sa3mLwpVp2DHzg+Vqx
8G86dvjbbrTHR+zMW2BcdYtdJlKXHqiGZoEXC8xSXapjpKcrXo9+tMrJjoL96wKM0gg196txkuq1
rY7SXGsamxk31RZIUq9p032adOXO5zUZLiVRaO+j2eHDaiqDGW8MuyvxhBwgLVTc3TSCm94I9suv
kKwE9tRuZcJJD0STJn2VdUI6L1F6PksYvjVn1C5kOxneDygixFvXoWUl2qr2Gv8snkqokKQCZ6AY
grt4JVHd0531KjeK1VRPyXltdvpHYljDwSizyYCC1lWIjhkCFKxpU8kLvHuTW6m0gnsJtful2tcI
V32YHj5lJGljuE0SWs+TMpQXacR6dEas/ewlOctcX6Uw/7adGAbTLWpptJehUNmohPnHSt7wkFxB
YMyihUIwgWJH7iGMnd7pr6As+grqyjTccwgZ5rqtR6y/BgWU1UqRVB0pLQyhbDVYcXSFk4Qlg6bR
9dtWwXp1UYgxgDDcVO1FPaVwBztoEbFbqKavuTFsSNyXWPSK28MaReyXloq8sMoGe3pcQN/DBlAK
xuZB89TWdX01icK/zjH5e1Z5iH/i2Fuya8DkJgKnpMmCiRMDeEmgM7mh5mUfYVjCaa3yKQkuS5lq
WPJN43gTpSn1IE0R+W+4p6SfmCpb42LgUt5tlHGW9Q7QTuh3092rTQvbVkd26UT1EN1qZW28cIEv
w5Vo0/6C7L/y6Q1pdgmWEtcqaxzzl75kUTttXItXG7uZYdPy6gS32cfJM6bzvUxxiz17AvHsXoSi
zNNtE4btm/C0KAa3KA2v1CoN8spmvM91DP88hi5l1hpUU6+MlFT90hsg5zqKL8EksyS7j9dqGnbX
QeRJ12RlpZdRnvqLOTnw3OcYHzsNfKb7DFVhSyI1bMlkwAsROH8NxEcDfSALgtqOXGOC1eZWZGn7
xmWque2Hlsk2s6tuZDjVb0EgOBEAUVcs0EQpX3yjG9kaI4+TRMcDmKM5w+oEu7Mgczu5havK+9i7
B0dkZ/IORRrn8Lpp4vRayI2Xwt6pBXDBISkiN47s+KrS6ua9E5l3NgxN/QbwzANxmPHhmG9MXoS7
6Ms42IxX/HlhLFe1AqmvE9FTkRhFtRKcRJlr+sDKpKEynu0EC2fsYAqEhaLVChheQuqelTjEZmWQ
ZGPJuoKwSAVCso9NbD+dwOyRPo95XzE6ILUs3hxxfBcjBiygBEpwCj2KbUEolux8iCbx5sIlyeyR
EvNLHTx54wDINK7N/FyIFFuoXqUO9ajIJkg6FDeuJsOHCWkhxuycKVZo1Q47NVhpRoF0j/1dv/es
SR83BrLLG7jpNs5WUpBD4aPCbqKUH4qd44G8FiAC6+4ZyTO9qKwgz9flmJo1wrTBztl0Neuhrj2L
aeAHdgWsDLquo1Ejiw9t2KX4c3EfQcha2u3dEE/me01euFpIPj4FDEttD64d9dZb0mfqQ4mab6d1
Y/RMZKq6lLCWeBv6vHiTAgWFMUkOWIJUvHvKmnM/Oi8zyWtdVJ+x5EBbCi48LeQKpKotglEP8xp7
pYYGBtwTTPTbmAytvOgqqYBPh/0RlDUtl17bJlFfQSDn7aKOq6hm4AeLTSfRHmSqivHtaRJvXBsx
ZFlXx8uGksYkHhAHe9wrLcw9WPL0tu+a8E21Y83EVq6MpVXc5Xn+ZPP+ChcS50u+wABZv4FW7NuI
Uf2AfwghLF6XIWO/bsDpffSWjPFwNFnStJLaNH3k2omiiQdCMq3rBkwkRT+ktvaml4feZugmg2VX
zvthm7cB3ucC6hKz2areok6X2xU5RriCHEuocYM0GpHShKkUbTsisNoCT0obQb3BNmoSmABzsiWQ
WNPpJJKjXYvRFTwvVP8RxhchPnqAwsHZSUutbzLzcShT/9aMh6p3CZ9WsY/pbGX4Z+Q4pOnekqrS
uGzIuU1nRVZOydbMEupA47DlduGGMPaTnQT5HDFmmzfBGoPlMb4ORIAFZITP4sIXsiRvARL76lZP
9bh51wIumZ2DchfsQUoKM0HImbajm4G/Hdc9RgpUAJIks72lBDvLXwRd0YXYJKFSefKnqfCGDYmW
Ek6xJrzR3lJ+k9b7SoFS7rKdaO1Nwv2m3Q0d3seQqzgnZSek2KZa8u8W0WrM/d6+wxmXYrNe7yx7
gyeJ0A6CK4/n9uToopu88Kv0zurVeISpbcqx/2C2Foxu0MCW/BhlIB1k1glOnxyeOk8G/k7dOqu1
Ev/QDHCtzJOAiiEnLlIQ3YJzVHENFegSJnFpim8qh4G+Ck2OyzUQ0D6+VUo+3L6dMETemmFddeso
b/BlG8vQ7O4UgPjTFbwtQynOfNB9FOT11OSHuABnZtB9WJ4HRTgKiz5blUJKsa3vAWzfm2odJpfl
DPFfYlnc6tPCKHRP3vIYno19W9w6n5uC/HfKnYhnC25hEF8CF5h1dZ/3IM6Wfkvxwa3lC6l1sTYT
0jqojBHoQgclDOSX30nsBn6eP9atwtLq9ECJV8KbKm56hj4/yICGMgzF4NMwny88K4oWKptjm14J
gIrbRX1RyFnH5orAAxu7Dtvmadd4xBA+bdkekyUkM6G+gA6vrPPcSJvuUFiJLtZNFWKiOPh12d2j
pTDn479Pk/FhVJoOpL5ptl51iesfIXsYx1GOLjsJKp58dpg373JsxVzVGlL9RCT0AH8zKvdc+FXJ
Wd6F3XSmRpKucmYpdTouAqnMklUYQPXe23UQYlPZR2Z3pchDXjmNobVPZoeU4VJUBM4dUVVy+46Q
Q8+Wlt51D0OkskVbZq+VC82qABf6yWQfSBIp2VJgC57P2GUtWELI67N1WwYK7r5aY/KisDW9klfT
UA2Q5jBZtIJlVHllwZUO63LzE8M0xbsYapwFVt04iTswamHvZtzqx1WLNTiu6mpqikWD64C0ozoA
iYWcCnyKbUnDFrYuo069bfiI2QpOQQrf3osyoMR2ohkbE+tygYS6acx8PZVDnlyPNaxZeOp1k57H
Ed4d59gkUj004kONqZvUT8UNsXwsblsJW56d3hVRc9dreRYZWNryfoMPAPJibVOjH575bTxTB0Qv
pFXTV8Wnpw/1o2JOE/YBUtWaZ4Cr/dQBOIf7cef3/sG2gxofZgycK7eURZ9A+yjj3A2L2UexJea9
JSUrAMOmLc8oImmScgUMcoTsqQ68WQsQ2Gw5Gd70i9bgdsT/QhfPkiafMYCjjydfYEcGlwxdjWCb
5MPYvQ5jnNlX0CNq7zWclCzYRrwsrR38ESsGX0hQAz9pecz2gahV/aLjh08Xkqb2/XkK1YDXp51U
mCFzp4XtoAVUbW4KeWD+132hGbA5dBNzUwBtwuRuN/npPdajUvE8ReXwEQ69jhlw5tHOwZIbdq40
JCq+hAAtb02rmti4uANZ412LTxucTl8Wsb8JGxvCsiEn6b0CQsVcDq3sXWlFxls9bDNv2RYRug0G
LPr0WVL2EpCoJVYBmAm45AGA3wVdt3aJHFnNDttgnu+JsLWtN0TI7+NBb/eGXoESaDBGyJalDvXC
oVRD/Wx6hbIuAgycDHVclG86AFoeYrU5XEUmlXSsngQfhtyIMXmIa/xSV/z7qLJTJV9/5ImbT+up
HZI7LHKCaZnCuEhdWDY1dB+90fZj5OdimXe5Wq/rWe8EsgcTjDXsmQQq8mSqwbLqYvNzqqI1Vo95
sQbx3O3zdvYNLOygfeZsTntnUnpQdCORFMkZ4ijemVkIJrEN7bhfhmpRLpWyk19FHWbqJo/mdV7J
5Qy7jkw7XJGhHBchkq1bvghRBK4N3qHB2B0qu96rlRuVY/dm9IrxPph+lsDMHaZD0aQjMTZZKc/N
CiNE155U/aGpolbnuUzxXzmkyuQ2GCi8gHDBqqQMu8Fa86bMiotKkgvIKKE8yKDvk3B8N82aetcZ
SYxDu2To8Ys+pfr/Yu48muPG0nT9VzruHhXwJuLO4iaQhlaQSIlSbRAsiYL3B/bX3wdUTTcTmc0c
9WqqqxcVEnkAHPeZ19yqToB9iDPiIrg15KR/oEJSK1sduYeHzNZm3cvVOR7dQam6L+inIJRRDIB7
vQEA3bcGn7bQNQe9Ud0pTtt6o2iV/LMeC0RuR4WehTsNspgPiaRQdpWapHph4jIkKyap7F2oZuGf
GNFLFAb0ZsBawNGTr0qMTL6L2ymXZ+hUxZ8lhjTaruqlCYV1s5e+DcWM2i9qQKmiHITRqbj0aCFR
SEKS2Lkteo7I5oy9wiceW50KdlFWf1laUubY6AbR1unG/KVV45Yctuy+ovDVWS4aIVhIT5pEYB6R
MnyGxzekGxv1Jt1rcZdEOmI040c5boJoI4SOSKk69T+jggIPbgoYce6dJNR/NNriMZ2xdj5owQiC
0SQypnppCzSZKUZ2N5NuKD8kI+lGlLqt7lEZAJaN6aQRX9SU+w5ZJzuza3R5peDqM0T4KqP39aMQ
qVWSrDbx10JQQ1q8MMD2Sok8F0Tx+lTijer03wI7VXCwQ7YzB1ED7tjuYVVkqnUza41Woawe4vaK
UiS1Mw4WQQKcO+W3UVUaZCpwGqZ5Emch+Zkm0CpN89ycvWaQOGyVkagWR+7QVjlnB4NiZjMNjQsl
KTaReZ2CHyNqKSYCurqTc6onEqmQYWs+wRDRbGYHyOASHLZIe4+MrJd5mLuxzb0NKA4JTzCLSphe
pQj22RtsghJzi4hP/FNC2sVwDTsxvo4pNj9ekHeYlegpyp1eVyoUiOu6b6L7vg9iHF450oa72M6Q
ExJoemOT0FQqcVdaVbfEikjqRuitKi4q4POTrmHdtrOmpuvdmEOPJFN0NeIukLoWT+TRegm7YMA6
nDNVPTgGvdQbvWmgtsVh2T4jhI6KtNUvsl9CF6gKFkJrUUKhuTZAUMEKwo2otFCRMfTsoZKzKb+X
pMhOt2rkxH+yGLPJtblyFc8kKdqj+Z10V32NqO7WptBfcHAQQ4BPVULVs8oqD/dYrFTzFqnooNl1
mLWR7shWgTeSGKt2k2g1zimU1XuOosKhZNGNTRkRwWLb6jS5Km/qECX7DVT3bETIU9GLrYQykvAs
R+CyU+Lz0RykoNCdKwRWMEmJcbrd5hGFKs+xw/DTgOj9g5PnuFB3deXx68E04tbaQhN1GtSm9M6Y
VE/ulbzZVqrTT56KcwRSPrXeB56dzqa87Y0p/pn3NX4u4zhr0VUGwS40PbKVfnxAHaXtFnOgpWzU
atZ9YJPBuMAC5RckcjPyfMLFm2pxDdtrM55YGGYQOXpCU/tPorO0z2wPvKUbusQYiZcK6lpS1t1D
a6WOIeVpT4NLkrclmuihh/YY24eq1+cEGweVtWDL3wL4SvHWQf4X8qYGLAnRNaSN97Ey8tNjUlj0
ROaESrhSWmh4NVGMw6GdBZR2qZZID02SxyGXeyl/V4J4kbilMhNdzYPIxn1M98PeqH1RfRgLqgB3
NH3ljoyhm5A7UHvnJsFde77JBwJyl+RXLg6VMPLQnYqSsyq0W/szEsMS1x/xVOzNIPZE+InGRpT7
DdnGfYwmXORZqN7dGaiHf68wk8LyS9SLS0g9Pxp0qXAGQyxJobYWZ4g19Qq4q1FfqPZGhNBUB7E5
7ZrigHmDEXOh8ZGpKU3th7HrZuy68dhaChdRetOgE4Vcs20S9hqjdc3JOX+tDbhsmzmsoEoT4w39
npKqdBDjokFejk5D4UpCG+wXPu63lHA+VC/Fg2heXsTdc/V/lx/9XlZTE4eRePUi/dd/fehfGsBB
L//gL7b/2HXFj2cRl8X6Z45+Bf6lfz+N9yyej/5jyyEspo/dSzN9ohmQ/RoufCmXv/k//cO/JW8e
p+rlv/7Pd+jkYvltIY/1VtlmgeT9ezGc/5dj5PP9ufjHw3NePq9/7m9BHDCRfwCJRGhfRnRmURD9
pyAO/AOkWum86QvSywL79E9BHJo6+L8CRHJALOAXCCj3n4o4pGx/0ChcUGHA3fQF0/o7ijir9ir6
jTwd4FhjwUaANlthkBoBFlc3eutBnRFEDunM0EaaxDbFjecqIGe8evON/F8dxreupdoCfnjTeESZ
AiA9bCNIF+ZCRliBI3A0cOp8LvtHy5m0gD4YFfRNoyC6PdN18OxBR9iKe3YnU0M+lI4e7lvYGYWn
sOSvk6DHw6SLDVjS3L9XWqxNL0XVfUPdPBw2FsC2T40+ZX9Snk33YaBge0DuKG01ZNevpqRPnrFt
C6kdYJjqRSb3iKHrxTUWMTsl+LKUICzqW7O6rSjdfHv/3Ved5ddXp7Ns6GSR8H9f9Vnf4BoUNcgD
WgfiMYXVwO2MX103aV/nRjEu9LBXXeVF/mNBj9OcN0BiQSM47io7Qs4aDbH3x8KKxT1Rh3JlkeZ6
gSUsqo9hVd50aKNdQEkt+2M1t0sTG3ASyCE4GdYKnqtFUTninpI/NrWmUFnsLC8TFD11+hEbw1Ax
SkDe3zVFdFtY43cse8bH9z/xmu78+uYmWMKFnIUcnrNCFckogjc6RmqPXNTqfVijQjDawtlgD3Ff
WrxyqJFhVNhH7CJ5/ihjrXLlDCxEOaWHkYIl3YpUGvZm1qTfUp2Cw4RJwlUCIvDadL5RWlZ3bTTM
t6jX/yZqFtgYABuQgLIG3AGc+gp5EM6dpmUg8B8SGcOj0C2layzwLiyN9YZfBsFQlwEMBjvZ8D1F
HGmxA3kwMfcz4xeRV3tOgf2YfHmdit+6Je7i71AHy59ifdof3Rfv3iX/C++FxW70398LD2VWYnX6
j6s2ey5+tG8vhuUHf10MVDT/UNDIAE8I2NVc9HJ+6aQphvEHiC7IAxqYTSaK+ftvbW+D+8JaDJeX
6cOlmF3dln9bgqt/gF7iplBY9LRbofn/hiX4isYARwBY3kIMshZRGUC5q5XYFJggT1Ye+3mnq9dt
Jec7kwKwlyRm6Blt0F8rLcBurodgm1mzsUVJdNyhwY1lrtl1e8s0nUs01eMz7dczofcIDAjaEnt7
OXzenJ5YNo1CR4HGp51gfQ30ktpmbozZo1ZmwcswZVCpqbHeGfqIoirK6uFHSOT4TlHgoKZeAILf
V6Rnj9i2FBhb6HGNliZ6uSXFymL4/mbOz9xzr7Daf91zvx4XlgLgPMgQp3o5GuVnE+Xl2M9kgYND
SXPksenLGidVJFJ9e4oqe1Ojx31VEJN/GiejDF0tRPEW/7x7ylTq576yx0dwQWjXcgw3L1lUBntp
NIOPE22Unyq6qN8NPZo/TxR7HoAbfMLmQvq1jf+tzbh+dKb/93tYyxpFPB5I3vFnVyLK+6QssW/C
9b+yQzxWQEsru/c/1/HV+DoKi5YeIqVni3+Xp3gzuUDm7LgWIwuOvoXX6wrdvLGubxAyuqS1wgZ6
c0n9PRSccTjxhD7Omk/cp7FT2SYvJMXdz6xH/EAE6l0rURdsHOPz778XgHpog3CdEMZZ3YhDbehq
F+mxH1WWditnQmyLIrHvlLwdLxClz0yUA2WLmBB1Q9hHq/1BzBUjNtwkflJE8W5YwDYz4qoXro+z
o3AyEHvCc4KtezxRU27I8Yj8qJ+FebLjbzTIq9KbeP+znY5C7LIcQMDWYcgg+ni0HFQUbahoKIkP
C5uOAkWDHZ4u6oV3WcUry1Igw7UAFfJrYB2vpWzEqMe4qKQsBXJmr1Dz6CBxpm1w0dlYYc4HrFV1
Y002KCBcOzYa6OQLgNBjZPmvR1CVhWS0UHDJBY7fNDEwOjF7QBxDpP6kNNzsSbHFPopC1CfmmCx9
sY8RtB0u7Lgzn9iG9sx9wydGtWH58zc7jhJOAJHbTvym6EIPhFK3Scu6ujCRp5sNuix0OwIaoDtk
G6tRhK3yT5z4co31ktEbz+pUPElZ4dXheAHVeO5TcmFCyQTjrRH/Ho+FNlk0tXqV+IIqCWVogcUk
XtGb2q4iD7Oa+nbW6fdnOXLq7y9X5fRuMpB64USxOCZfRUqPPmYfdTbdjTbz7fHPtO3vaLVshxiM
UCJfITj6mKDQq4ZQMIrAcyx5m88PyFM/gw/ajBMoqtTy0u7H+w91OsEkASBYCSYAehLpHX8Os68j
3J/nyHfgKXzB+dX5RJW82b8/yspUYlnApsWtAGEAnZRTqhemf6pNYz1ZbrQUUI2TusNgisPgULVD
kNc6WKOUfDObrtzCUHQOVNzaHWLel9QKTqcf2cOFyc9yW8C066NW0Rs76JPExzIwPVSVRhKLF8k2
yxexarnQd0D24k8QOCL3/W9wusgZeSGFI3oLYthefWngPQj1jyy8EUcmQDUx6sVm2W8dvAU+ALqR
L3zz5U2OQwtyG2ILqGF8dvRjjmdWVaCHGyFvSvIcP8708gCYjlIlNhgrGVhjq4hlobhS51cS7oZR
EYTzhVc+N+3EopBvoIkoaA8u3+TN8VFNJN66yBPfqhTnRhP0sUxilk3VtSpnVlpc0RIWDwkWS5uS
nrpr9/HkGlRgL8SFr1nR8ddYdJa4yjWMRHQQgsdP0lUKwopTLvw4FlwWUVnRukUHu+y2tCMBJSRS
nnWLdXZ4QyV2ayLwXm+olpWVu9iLtW6dS72vB/TdcTfO8eArOvClmzIEbH6AeWdCAms1TLUxGbdv
cRlVv+GAGVEtCR17AwxPfLV6ffyEk7BNp0Rtphc81+KftY0D6wCUDGQhkM+fOGvhbf67a4+YeNmD
/I/NvibsxZg16HmUtn4p9arbZoSarQKlLDJmHHjrWHt4f7zTQI2rn7IVSiyL5qS6+tqa1dvA/8bW
15q6OiCyYBDEWoD0Stn47RuKoTi4IAghGsD8Hk+s0lU1jmBK68dcxddSSpJuJbL5n4wC3Z5TA+4h
5bDjUeoJbZkRKXEf3gZrZayeJD3t/5NBLDQQyPeWWtvqlgckFZmgr4Xf0RPdZXOobiZnji9cQ6cn
vr3U1Og5L9ctPjPHrzJJdUXTXghfD9VsS6vmr3RxqH1/AZwbxFZhFMDDRntsLUxgT/CGsaTo/Ezt
2i1A8Zce590Lg5zep7ZG3EcWSuBM7rGKZQW3uyOsqfMTOh6LQywtE0fOrkg/w+08a7kL8PnSBXLu
zZbkGo1M5gj64vHnM60a6u+kMagsSjc1+o56O06a73+/MxuImN+g4gvxgjb6alXnhdIYztg0fhr3
k+vgc+9JfACyVHye3x/qTBq/6KhSSCbZ0TSW3/EbaXlr99gTNH5STvgrYUK4BYOu7KrOCu4CVTi3
qh6NLpp1Nf0aFV2EsNYesrpMtmZvjZ/VQWi/xa1fwgUYSaZCXkyRCxWIVZBmGj1aUlEh/GKenb0V
Wi+BZGvbCy9+5iOTPywi9FxQqvYqefXmdhKVHmZyYwgfF/fwizQ1KR6goV4s/cphH5U00WEUIByi
96ABqHgPU+7SvzXov2IClXhm3wr8eu3iCZEBlTPOKfPiwlOee0h6tAtDkAk6kbLDtJSaALVrXzgL
LWWmERriwunqdjv9ByuBSOFfY61WgmVVak75oPMVSDA7g87+Bz2Sml0JqPhKHvVoV/aKcVsZjvTB
kqGj5JQn3CwNkkOihKNrzZF14fVXpdrXpbCoWqk2u2FZF6vjqhBTFEyKMfhViQhSkgN10JrKAgcR
9MN3U4kNYEH4QoCtQPrE3Dl60fhUgCrZbXshwAgDVGq9yY6QT4qsCCvGiOovurZOJywXqEvpwFfp
2l0EjnzAdzZTUpcKSeWbJZyBCyHRqrPx632IATEsIJNb7q3j3WYX84hsi9P5ca21W+xVEyBiuOMU
A81JCw8QamPJS2JRfAratr8OxDXgcbEQUJLMbLZTkYW7ucPgrqlQetUmlbJRlqmPWCz3PwYMnxZG
IqzcljeNDeMnWCHdt/U+3JWYcd8W0KCvhmRw9jY0CG+I2vZKUgGhQDeAheo0w4Vb7XQBc1zqJBmo
dnGnrZO7SrY60md58GWpldyISv+TaTYlrs7a73ENl2+LtAjfFAErUiwCguNvW49dr5uzNfhSM2n7
qM1earqph/ePjdMLgEEsGm6v/0eY8XgQSatFw9E0+tTYBq+UIsultndJwdLktxzHq1S6KIByNNHy
oJJ7PAqGpihXKubo90n7Egv7OrGGnQyzbNOL+pIsy7kpWpptJGfILlEfPh4sGHQjzctgBK6NITwQ
xmmXp2BNsFS/JJq50hH8NUfcNlQ8l9Ewpjkey4mnJJiMdPKb0KhcJ7TjqxppkZ1agw3rC6m+dqa0
fVZiUxUu02fe2IM9FhujLVuH1CV3BNCARnMofGBgtxdWOvxMNKAxF3bqmXkGDQrDmHSRH1/nLkOL
tJPMJexjiFW5MkbFrtmAl3l/NZ1JkagJkBujw79UdtY1zTpXJStX+B7znGBWZrQpKHgl1RtwxWaD
HEJjyc0BRB3MHr1tlWewmWG4A0fUPgQdrdgLl8CZhUc9DpF4Sk1cvusCoRGG4JTiavaHOVaeZwlJ
PzZ14hcWJurZiJzJhQ+wTPhqpR8NuFrpsYwAUF4zoABs82GanWxPby7Gzc0Mrycw/Zuhq4KvhTzJ
DyLLtF0/jr+nMvC6KAmyqHHpS/+dQtTxosTDHBXvfJz9Gl7mfgYhBNhOEl6hhb/n8Pj3UCwo6pU6
y2e917oZhFScD7MfmDNFEKe2Xa2Dk68PbXvp0y5348mnZYthtEP+Tx3g+LUgndEGGoyZgpOt7XvV
1uC86uFNmjb2QYp6neIDqrJRjHv27ASN12uL4b0hVY9BoyQXlvppQQJuNrphCFWqi+yxdvw0UtXY
BQZmsz9xOmxapTc+QzlIaHEX7TW8ghblSjFtiVG/N00vXQgpz5xxxJNQ+CGHcwmtgz2lSw2R0Mz1
4ep9FaFpeWNefmm1pLmwgV5j8/VXfzvS6qtD1qWpPIBuzs0puwvkxFF2itpC1HYUIT7MugllJQuy
DiEXDRRwHzYqVYgqN/ezsEeUQSjAPYYC3ttmkg21xzerER6Fe6fcSYXafLex2esQc4eQd8sORR0N
993ktqhL2OF1FYX1hXc6PbVfsQKowyBGwLlgrE5tw4rGQjEkzW/stN7BpJT2C97bj3SoXMAxqglf
Rxnkz0Yb1fKjQzPwaUpLGbXy2g7SHWi0GeMuB2x8CkSWm2yQHlKpV768f5qsD+1FWBLDUZQTTHTg
UTM/XmNxDPRpTsrWB9NhuImizUD12kuaMqejWJQCkBeDAGQaLOjjUQYzTxdCS+frpogPjTYVO9Oe
+m/vv8v6JKZsRoapo23BdsERazVK4VR9NbTN4I+DmG5D8tlNBfzysxQX1tWUysnD++O9dhHeLlwN
0ZolfiLegIvMoXH8WlWmYFzQZrIPG9/6LlIC+02tWKG06WDGh26WWJT+y0Vh0OV3qALKhAbGJib4
/9FqKSotTRs2sCH7KH6y6q5VoKsWDlBypVUyyFpAW8kZFhNNS0TmByWPgYhWtQkKk59GSkCTUDYw
i679q2mU8K7tKusmGiR8LsrIkPE2nHuZC6kIKKzFStNC+4EdoMP+hI66qdR0Ybw3uCLmHWxyLxp0
hInRT4Q9KYzIwCHV0Kq7WLKbFPr9WH1//xO+Gg0cf0JbX+Q/bXq6NMXXZ1zXKXJaFG3nO7ESUdNE
gO7gwEa712vYd5r02Ujn6duMNvCVjfXfRkYfqPRoVySlm+uJcy2Xc/WjgMcQb9K5k3IvT2Jk05u0
lJ6m3lJaGHKWfB01U1vdIug6X8XB0r6egb7+FWE8Cb/eEs6B6WVm8sGJfLkxm0ecCOkuhJltut3c
pPIm6USl3XVYr6KeC0n5Ou+EVmw0c5IpRE4YEGwEnLZ622m9/qXrQkAuYZtI+zw1QhuUPpZ7OBOo
w10015ivRtBEv1RzAjS+bCiSuIusY+q2RddVm8HujI80AGHI4BQeXU/QBGqO+2DegsQssA91Jigw
sGua+UYakCK5VntdfFbTIsSdtGs72w2bOolubDMP7qRw7j+WpY2PYxbKf7LCOrgoUQcFpsgCzD4m
cEzw9KxoQPcJ0+xub6jQMFlqYXlVqH35GKdpDep1gJmAuWCVjts8LAyYCnq1z4t8ig5Yi8IkaIqg
+aLqpDAwA7Hk3eSz9jUwFZDUnM2NvX9/Aa1PFqJNHaloin+L/4O87qO3Ux6rXaV2voxwxFZBxnCL
ZLO2++1RKJjRlwXeCqpwLV1YZTlmn0VBDK7jnKlhVLrNUhQf3x/lpHHKyzAMsjkUlQh1Fuji2+p/
UIq8C6Ru8rO2xYvEFHhAU310E20e9pM1PhulAtdp0oAAd2TayB23F5K1JRlb7UeDbbh0LheVlrWA
SaRWAVIDQUfjVFG8AgBH07cR9qFm4Wbwjw81pDgwhi8XXn2540/GhUpAgKUBmFxHXqXoLU2yaxoG
LTYocCGk9innM4jNIDnOzwKi30+HICR1E2s27ytTyXcQCx3flCTdhTX3RSmGAuYAseF2UqZGbOwB
b1XID5A933/Ys89KQ4pzixwQfMXxNLVFL89Jp/f+2Pd0tAtVBsiWZFsEV+XDWDmC3Mv6PQFjolHW
hk25frmvgeGtJVCh4eG3mpm938FncQc5IaujePubISejUEVE1NoEQasSCB+/WqGUwqplafAHW4oP
cj/rkWvHM5SMnHDqm4Ahiv7qVEc/BWTa2g3qYLpU8TnzedljNBwBI6Hfs65/JH2XNdkkkckP9nxQ
IPLvw0mNPxoFtuZZEzzmwlIf35/Sk5ru8uIEupT46VUgCLeq5CFqbwZ9qEx+LDsH1E42xG/3JI6P
Kh38qZZd7r7nPtO91BZ+xameKaoL2cy78BxnzjOegz47Wn+vPebjCRB1IzhzQ7KdUYxXdqTqN5BI
9WsEmq0NVtOofqsR3KJKqeB5KXA3jMmiVyQhCdLB/coLVXGB6Vys/S6xzGqDkuOy8JaziXx39YEy
9GeVMuXB7L4bUSiKftoS1ZY6ictDq3Iq1oaAetaH6XOWmPZuLmGAiILQ9f0vdGZ1sAsQ0VwmipN8
+fM3NWinDFBwXtLtcOhgP45F9wHGtOzJePK6oVaiKSlN1dX7g76CHFZvv0SUhMpU/pctcjyqaWRJ
pVUTyRBooH1g9sHOrNJ2P8xScAU8rIAJHD7UStZtddT3MLPO+Bj0CTCSEfZH8ivERopCoXWf1rd6
Ykwb4KLiBmCRtGu62brqMXr5PjnxcKVFMMnH3s48tVf0617Wv0CJjbYcyOQMzDwEjFK6UQV+zP08
QOwripwyZwNBSbZoroh0SysxQ7R10u70uC8uQKKWQ+DkYyxdYZCuNgpvq9ym1a0g6TNl9lu8VrZ2
D9LcQXrHi3JUFRJ10i/cSetMlL2JLjHJKIqeNi241aFUC9ryaRew9NRu8FMTHQc0PcQ2iZpy//5E
n9l+BKJUm8GTs9Bfj4k3q0sKYZR1cypDkFXMwzBH+r53pEvZ4blRqGfTVgaRbsI2OF5NSIUqSWn0
st8aBLNq0VuHXmYfvf8ur+HCep5MLo4FDEub9bWS9uZlilkjYm8jxQ8y7ldQMku8pxFPf+zNIv0W
jmP/ZDhRJK5hVkafynBUcrfODKveSaku125WNtKlHuS5d6cUTG+GvgntmdVOwicpBj7qyL7j2ABI
YOS5MWftpUrO6TGx9BwJYajLgfleF6hKuHdazNXsp7CdoNY6IS5Vch5DjEY85YtWJtETxdup84Iw
rP2k1zqyszTGO2KYERageajHB1iNxV+mHbX32phZ7caC++q4uo6MyIVj7fSz8LwoSdtLEqvTuzpe
EknvUE6bDIob8sS1CjPXU6b+ko/g6c6lFA8iDwLDqzbuauGR4tsId5Sqb5kcHh3MAvIsTdzObRYd
kmEe8gvzcHZAasLLTQ6GZL2fuOrCeWpn1TcDO/LQsWg3AJiU7UBW6Y4oUnoX1vxyDR2ved7wzYCr
5UV1AKnqTlP9Qps2oRUnHtTg61i3bikWxztlKO1DL4lgmzhDsEODSN9Tqkk9hEDqT1RCCg/FsOm6
bOvnMcU2qqZTcVWYs7QbjQux1umxxqMiNwNWj3IFCqrHU17oRgKyhUdtJcjpXK9Q+gFLuvDV0gtD
nZ2GN0Npx0M5RDzzSIPAd/RceLQKqC1luoJW2RTtpDy5FEaeW83sbhOeFlEyhfHj8UJ9gkWo5qqv
xXp4FcYyb4X00IW3OrfH2dnMABK+smmuVnNQTeU4pCqLy6hNZIpqyy/MNHF1YpIdWgfWFgSZ8/T+
CjtNkBbPdOrQEK0Wftlq0EJWeie3U80Xs2a6sCJ/ypVhP9LjNm9bGWU2WqnzcxAjWvj+wOfmcHlZ
3D9fO3arW1czUYo1lETzR6OKD5zak0freb7X8yzYOJPa/Qfj2RxI7N2lDL2uDHaVAVs9HDUfN1oK
r4YU31lOU7l5pGM5SC34QlZ1ZjuwXMg5YNKA7F5DoKh2x9PY5bNPkkMQl0zq3u60F5iu6YWRzqxO
+pGgk5FSYLx1nTBAfWCIjWb2oR3L+yKy7sC+XgLQnXkdAMA23REGoVG1mq5CG3V7UXL0O0xaDsRk
kTer9GaCsgkvvM+ZlUEXBpw1aQNdybU3tYPHKeJS0sxM2eoHMZbaXZqaOcZZk7KnCphd2HdnxwMS
SvJLAGOdvNoi/bnIE/lJMus7i4Ttqc66PyXNSu9nFKouNCLOlEWwiaWxCxQUIfmTGs+EqAJ2v6bs
m5WMGtXgNB+1KEc2KgjQlJONaBfatbKpMrvfGfiYXbdDKl3IAM5MJ88AcQdDJMSaTw5rRXRTzhXu
IxVT7WKkGOg2Jtpeo8B64fOeWZ5EvGifkRRg/bEWAEb/RZgmaFu/j9XgZhrDhFJeI184x046FKj+
Lu07ckEHGADh2PEZjRGOnfdLxDFZdvUdhSQuZA3OvIE2y3UrZ9GNLMLhWkXNzdV0ESOeIaSdVpnq
vjTL/CrT4hcE05XDMFXFrkiHyHv/wHstaazucuodC/9qwSachMl2k9hTK+eyPzldcggxOr818Cg+
xG38bYTCtQcIFl9nWf6khkVxa02Vsa9GSsBFlRhP0gRaXDQ2EIoebHg9GOlWKprGE0VKVelCoHNu
fTBrkI5fjRrX9QO7qNHRwp7Wt4Td7CXsnz71lr6k58El6tCZG0ijR0mZbqG+nFiGq7MemJkRKj60
F/rftB3uxiYr7oWZtECBHWXha+FeF6nix/szcu4luREwJDOQN8GH5HjJDLHaRkk/KxA7REAXdP6z
NQbjkCXKJX/iky7/sjq5ZpfWgAr0XF5FEHYgZoTTWtWf7eq+pAmwV8Jc/MXVUDxkWmZuqBG1G4MW
zJ/KWKqfjTabDpoVXzh7zoQYnHOkujI+DxyuqzceozjGz6tX/VBthg3H3X0x2MgtUSnx5sQGchQq
D+9/5Nfjc7Xs6apzZdhAWbgKl2d6k7ZV8KrTMTA0H4GOZuFZRNktzl60CmlcZikyS+k1Aibw3Owy
xW/cjhvD2mGrVyADaU6pX9TGTzqLTeSp9FO2ziQ7T6YjmX9JBJrSLrJCtD3suAII1Vlp8TNJhnFw
c7utUhdlTdQwGwkFmq1tLY62du2oX5Uun+4nYxz2GKlJ5p1utNG1VVOk2LDMaze18/wmSAeTZiw6
T4L+hFG1XlwGCFdX0tDfQEnq6VTN7QQHTY6y3JuUcK42hoKBsDtGiokCDV2zO8WaFCAMJEol8GcY
xa5pdO3oZlOwiDCwVPaGZSJPKxXFd4jpJjpFhFsfWtUEpCbXFRJf1AxLtxZ2+aRJg6x6CInZCGhH
Vf9UzXG+gT+f/AiMpqyuRBcaS7UPk8BNHlaLUJFTJnsrCMJLoPJzixqwkMJDUTmBTro6cmd6UMgy
tpoPMueDNVfKLerK82dsLbqf+iQP1wLiomfR7vtWyIE0AoKv2nsFU8HD+2vszBVDIgTCjOtbgdmz
2l3D4hqkBoNGibUIr2ghwj607HD/26MsW1jVjYVBq6rLU7xZyIXVqkEiBZqf1bG9C1Qz3SKu//yb
gyy0eKzBFBnJBiy5V68ymirWFkKYfiyGelvrpuPNeM1cuJNPTj5GsVADW+hzKmyUVae3UyJ9lAPF
8kfU0jYIqkKCJ8k51JZ+6eg7Od7pY7HzF04yYTcR5PFXG4ZU10ScSn5pJRpKSNWnVJ7EJksL6RrJ
UOHJTjR6NlpEF97xzMALIJAEg6MXWuoqYjWSeVZKBOx8k270R6upBjer826LG+MPW44MPFlm4cVD
d2k1/ioDHB15IN9JgskVZQxhOG+P37kGeIpiV5x+tFuLJJWqTrRr0Tm+61opnj36XxK9YaXp72gD
Jge8qaptFc/gjnNIpnooU7gwESH+oAvH+Z6XifUlRojmQ4/8gO46QVuWjxRWYhR40qkIdko4mO2O
8KfcolCdBySPUd1uGw1nW6ttx/K6NlW13lgVgBuP49X6kCqW6DZOZ5a1K2UtAukNCvOHZq7CCumb
efQdwwljr0+z+KMpOf3HLGcDuhNS1L5S5849fuXZc1IqGOrYrdOGUObA+6eSmT4l0aT0G/gYw4vZ
zN28MUWrvihWMG6MaajzjRgc3Jt0vb3jFE2UfavU05MwhlBDbU3Lcb3D1mpRu29HNK0M7UfehPLP
EtovWWnSqtVmAZM6iDDEcJ0jI1KvJiNGBQGWafuS5tmVxMnE8R8GsHg0wWI4SGk6IE3n6A/CmFHG
CuPMPNTDbKIuZk7WvO0ctPutHHzCpo2MKfIaoXU/+mjEJTge+nAb9qrW72R0xNotNfP4oEiZGnpz
2VFMsWta9lZBJT0o1WKHnvWfnZalT/miM8HclI70+lbJNTUA3adQmDzpdt1GLrJoRuKikd5+FXqL
pLtDvIXd/ZzsdKcKr7CoTr+hUaiB/aw67T4yYLwgf50hwTWmRXvJCPYkSFhWL1UIukbMMXWB49U7
oF5rERrEH+U2CjejI0tbJW5Lr9MrsW2ryfAqxNAvBJyn1V06IGhbLFESViHoTxyPKku1XpidnWI+
RyPOGOrqC4zBya0lqTqo05DsbQQ/9yh6GovkuXrQaObOyDLfWK0Z/24KCg+alIVCDB1cGODL+fnm
qE9MptdJg/wjzxFt0fnXvGQc9E2LTCuErsC5cLWc5oTE0gZ9SpoQjAn34XjALsvQ30Nq8aOSpN1G
s6R5jyep8Tkt8/bD3NvTjZwi2NVWubKP0VT9pKCI9e13rx7qFTqpPfPAlX4iimKjiWYXifrRCgO8
NtAHvjHV/JKh4UlFE+EJ0h+ihYW4TXfi+E3VDrk5pF109OLTvaSPCIpGquJlJUTQSI3u7bkeNzZS
etthQuTz/Vc8vfcYnOuOkiqcF2yDjgfnQFMtsGq6b+hNeGfpWDZkRSh5AZoC7490evvgoLywfIFR
vU7q8UhGhKa03KS8ZgtPJKIbMhVTskewEM5vj+BnrXYa57Tp/CZVfBH2IOygIkRTEd726torpgh0
adzqfqM6jWtKVvscjrW+cwZnuk7NYfCKKSi3SLlecgU8s4UpgC9YdwrB8LXXvrCtOuEIUOeGH+TT
lykV5qPVmcn/Z+88luPG0jZ9Kx21R/3wJmJ6FgDS0WdSLInaICiJgvceVz8PWNXzK5EcYjTriWhX
TYkHODjmM68BVKoFV1Ic7Jq8HA+cOYGrq7l1N0jRwdKTXSME335/8ilukNhxfBkXHT290PXEajXt
AQ2S9l6byKftoqvkvZgIz0w+BFRIJSkRQDw9fTz0e8ubsuZMR6S8A8Rm8d0tPyrSUNGABk6TgyFv
ehMag39Ix6S/zyvzOioS2MYRJ6tPlvLx4O8cI5RTYcrQi6PrDnjwfHQlyFDNHogeuzBHHiQLi33n
IxSHa4j51UBV0A7UGncQHqs8AthJNjhQVPcfP8VFPY0V+OtDLA5PyzNarO0CnSZJJzoD2lxbLFk8
LHwQm4BmH24+Hu/tajgPt5Cv0iEawjAnGFtiSQaYBD3a5vpDJaYCkLMoib8oepS+aFwUJ60Asuo0
opn4TlM0yhfiCQkJyyZGmjCUx1nZL/Cwc/ENjBG2bV+nuCaDV/1CQAFcDnVIvbFLEKwFst41hpoj
wqcwM3ULrgSy7F+Qh5QFmGNxu08kqa8RsOyF70NFzPPxm76zw4ii6RrDdmRogJrn37fMB0KxytQf
xoH2OK4wwsGqK+suSr12C14YVtOI7jeABQQBY/3aMnjSAk3MbY0e/VpX8vJD8zRE9nOdFl24JYqg
lvO+6/NSfwAoVx2zzHplg/d7I0jN6x5N55UQ4SLLkxmOlU0Fn6uZ/OX85UMwgmWoDfqDJIXKjZYj
EByEXXBYmePLkxvGOrBq5Dbo6kJaPx9Gm/HZHF7Gg1oK2jfA8GT2Y3CUQtm6l/OEfSs0whdlFOpP
Heqkt8ihXzeRJfyALkZILae+tvFldGBdUU69BwufKFdMlDh0MqkbV7AL815aLn0ZBMdMgeXQWUZN
RiKGRWuO+kNv+BNgSF/e1IAVbZB0a7pt78wLB8uckr6Bipa7LNaLXg8LxXiIe/SffcuSdr0xWtf+
4Cm25MXw9vPecqvOFFc2+GVAamiEo3NMBjf6omCeoRqOmVjgH6VxGvZjJ/iHNvHrQ4vEmuOLUbqh
8Z2tnKWXBzk1ZMI/Wsuc5WBkzpeBP2VoNZtacEQUIrlGJLW8IuMr3LCUVXuY+gnbDVxoQPpbBxD+
k/vxMrzcW/PwuC9xhVOtQ6nrLALN1UaTxZzhu9LT9zSTWlotmFS0AphnkFJrNNN3xyP4BprC2UI3
5Hy8WEwNf0zM4Bi1Zb0z+qTaIxclOXEiBE890pgr03u5mWe0DcwqnetZA3O+GE/3FGwAScw72iyU
OEA1ZAhErxwZF5IrcxZDrRNyzwxOgYF4PkwLmpl2tBQeZW8YHkfMemob//FEvfVHAS8OL0uKT3Am
gfPGcoOktt/lCPwH4AChAPl+ZNqq3PW9rajhcGwmXXlNg94XXX2s0/tIQQNt5ZHfuc14ZIIXAIMc
RDRNzh/ZlJD7r5QiOgajIbhZGHB9xqn8BZskYSdmgu8WjSntC6niaU2vOMRKaQC8V4RH0mhz48WR
stfN2NyHUmtsxhadE8kr2qNRZ+FVo4zjBtb2g+jXWLmFkVJfGbVZ73Ws864wJZDcKEM8Fw3l9reT
KkJ+eodIP4JI0pcHq255GtL4cXRMKQ40FYWnLgxV0m50svVC/vrxBro8GRkN3CGIA8RHuKfOp7HS
gklrTD86aok12kCtIlfWatGxqCmvZG/vrGWGAu2L6NycLy8WWUJJHUV4Mzz6ch5/zsUgxeWtrlem
791RmDhr5nOx+Re5SxeXgl/hd3JUptLfQeDAV05Vf1f3bN4wM2DsP6PMx+Ivma+AXPSkRYwSKJiG
tCJ+OZ6FW41YSluYNP8PxxxpIOjwGT1Gd3AxdeLQd4bZidHRGDX1sWyLyenGEbeSQLCu2j5Yq81d
XiVA0nXdUFCOoIy7bPkElWiqCUZURxmw3xYeaYPVjh7sepkwUJs9gsaw1H//LKekZogA4XlJKgrn
c2qMqY8jjhcdZ6LMHjMDTF0A0m2CIPyeK9FaFvDOzUXqB7wayL2qsBDOhwvwQwvUpo+PES5btqFk
180gPKal+lPulKM1RDeYBd4NZfa7oh+sHdo7pPTyrCYL5nAxMNURTUo4070WOHvoG8qmSMduZTal
y0CE23gWtiSxJiqQF0u0ybzaC0TqU8iYwOGARNV8xvLQEu0+5tiyp0TQDgh+43vU6FQ9W5iceDF0
iAqF6A2jR9er4is+BA/BNPW5Y3hTrW3MPpq2TYeToI3kQ7xW33rnfoXXwa6FAj9rdi6OowErjckT
KAkbfTr39ptyF+pxuIunSHdGSJor18g7xx9B4Uy6p7OpgAQ//xYwBJPR9CLKaVX3HFIHP0R19woV
Zk3j6Z1jCZQ5VPQZP8SQ84v/cmCUg2elRWekR98PoUnnkeo0srFmT//OvjXnBvGsuULZRluEC3o6
SmrequkRlR/aa6Kguz10NSfXrXiTIdrkVoiUbj6+Qi4xBTPkBZwEicesSrecxHSoCDZbPzv2UmU6
gCnTrZVq5bUJqGBXBXl/TAcVfH2OMluUWNpLIU+ZS+avwaCiptuFQr/FKSG7q1qzvFOn1cLhO5/Z
JCieO19Ua6EKns9+35qp7+tjdoySNr42xYm6uohTSzGYzcq+e+dD85UpDNKgokC5xHE0DQJOBkz8
oxyVg1NlQmyLSZ1uP57zC/Yshwi0SlAHXAhv4cL5G4lGL6G0FOdH+EsqIHFFu/KQZf4yld3bhqZ9
Qp/1Zor8bkfkk2+LWC5vUR+l1KFp5baYGhg9QvFaFXm4BTCVbSovGbbdFIcHvUue5UiD2C0X03cf
Vp2TCFDOPn6H92YKXAIdUaTmiEEWqYPQzwqQnZkTS4sSB3CtI3sRrPFK3hBk57kfwTrmblCriGxB
gJ3PlA/jD2CfVRyzRo1ZjlEX7oq0QNoNyzslcVulCL8FMcxgt5Qb5a9p9AvD7jFFfKEdIR27QR6e
PNkvHnE11b952VjXW8uoomOuyd53GHSYbelEzxX4/0bCjMTEDfL3p2qufM8l5zdZxPN3mKxSKcM8
Lo6KmieOhHQavg11aj1/PMwlH4ZVRTdw1kuGFEnqcT6Ob+kFXpVWeFQ8DzGFHkM1WihxTwespqpf
45orbaIS4+5Jq5126A91L97mk7H/+EHeuZspP9MMpbNCjVRc7FcFZQE+aBYd9byA54X76CHSlM5R
IqveWVP/c8yMbes11ZMyZMkK+uOdWSA8JYk3wSPqSA4vIgMpxssMBl52rBQcUKcGV04lwPoLHpG+
ixQJW8RCESNHE/Pgtkd1dFPonbmDo4rbcFBpm0xV8hU9zneuc46vmSYIRwoYkLW4GaHH+bNnacmG
H/yXqo7xw1BAbj2PGA6ltoDjo2mL2AqiVKeG11FZKXuMEYEztL4kepuQP/UtMSTyoiGMoJQ05fAT
X2n4qlHmiTT3RFFc62K8xWznmw8JdiohNLXpKKDUcr6gIi8dEsik5IS1Wp2UMtCfKElQOfTpPqAV
hbBk7pJ1WB422EZ54IsUO9SnQ8HpwwLj81LzMBsus1b9lnuidNvwcls5Gyr22SB0swdaG8H984Rc
cGrOwrms18rA9Uc5fugEFUaOUQj1M6ZN/AxaoNmjzdrhFaIO0b05hqPpFkrZFxsJGnTsNlY03mJd
5msuxdkBPo9vQheorQxLPa8Q9K1SAsnd9GYdYuGIC3vhTmJpUGUDoXQQ/DYQr4QpqHdxYMgpzjxm
dtSlSgUjXE3VDxOKcMHTIVVG7uc0kXGHiNH0UPQAMyZt0r9jFKTjh6oK1ae2kdvYkcWgfxErQ40d
EJ9KZBd1nH33vC5/bpJJ7zcE09m+MRFfceLa02QIu3jHOKqAz5A9DVjDXoV9rLcUX3HMdCTOd8R5
PQOsSZlm2rGJtVKmsOuPP2I4R6UzWjVdU6zo0UyIExQn7bauzZ+jWtCIXdnqF9fAvNVmTBuFWp2y
1WJhK4KqYaWrTUe9jIENcR4gDlnmhYhZDeZIEI4ng9ivnaxsJ1hJLz5FgFu3nZyh+Qc6RMLvTJiG
wq7zSnmVh8H7pGH63tJQiXynmvBetHH3xLCGYE/+WnST1zgw5/praPYi/FY+wSlsyec2ra/Kz6HZ
BKk9ThXEcFWpdDcapeFaHpoJEm5QlQydyIo9AtZ7CTN5+isXEzbObB6luF4iJg8Sglp0kpoxxi7U
w+3RyfMwKzbxgJG5iq6q7Oay2chuz47XbNUae2gZiUlWhz+T8iw28XhQS/zs7LgtzW5nSbnS25Wq
UqgYkgZLNiBYmEFhqR47udJZ2tZsi06yBVgSDTz1EWqNge3XBqO81IWmaiWOUkoZfkpa8MMr/DwE
JOkHmJom2MdfwefDl9WLlOCnODX+Z5Q8o0cJOyjzuqx09AKLmZ2gKsIo2jRlrE2fTmDS+iTGl1BQ
0uk6hiOdYe+uq8/o13oclq3vv3ilD+e+lyHMVr0RQAYXgJQ7glB6t0Gcxvmdj8tsjxOJJnY7bKe1
YTtVef748Rq7SIXo9s0gE06PGdEjLiKNIPSiBK/o+thHZuJoRYHlj1wda9Gv7E5DkVRL+m/1oFgr
Zef5dDs7/eAoQCijV023ZRaGPj/9xogYLJrG6ljEieLkLdLJuS8juuip5a7pVhlm77znzFSncMQl
TjKzeM86yjA/Uz3GS7zrNqE+1WIOBsA3vcYYacfayje1rPx2QksUyjsSaVKLo7W5GFbWfcmc5K4+
BjMLehaE32Czu4a3uIjhaWgYM/wUjBIVkGUch/c621NMu6NUGsehDV4SUbVueqz9VlbLOwMR+szq
KMCkWTfzz39J1bwGERxfbttjjgC2S9ICL5NmxjYuq7Uw/p2hALcjs8wBqFMQWJx9vQRSgfhxOGYI
DDucCdMGOqV5DW8tXnmry6Yn1epfx1qkupGSg1Fqh+HYx+gYNSUtQH9CPEyJZWQuuAh3eFcYf2ka
N3IRRJVNzT/ffLwRL896XDjQkWSRUgFB4Oh8ao04BTNiGsNRRl/P1WvdusrGaU2b6xJxyauSx86h
MkuFgsL5MHoVxaVWCcNxkKV8J6R6d10JI/0PtR+vAT6YDtaw0clMgA0ls/gwODRMCnEA+93yAg/y
pqFNiYnsY/kgwxihg1s2Pfm4ijlqX2obQB25G1v4B308tdJ7a2lGD4rsxfn1F3OL4AtAnaQajjUm
w3Hif+1NM3wuy9LGa3mHiZkbK/5uHMoDyIZrMNSfGlafXRiKgIPnKEIc1lfC+HceiQ8ArpHOJ2WP
ZToRtkpoTq01HNHkTHbIRPb3mAQLV5VMKWkljnhvLDYQ6TBeUJT1Fq9vlUk3qlQ9jpXWAETD3fcx
6vGiTBVUoj6e6sveA6UinaYnvhdw0MCuLNYXkCch8FXp2APYJe3D01DcqoRcmd1ZFrS+sI8KAdfS
lEg3nfULn0RBEm7CekAMN2LKZHsytPyh5L7s7bH11GufMDqaZVNhMjReqmwA/OnfJjih90nInetU
Q/9zmPL4O5dNO2K2J0wHqL7cyMYADO128vrst8tjvChPNyeFb+Ki86T/chQCO+oUf9THo6bkCsyQ
YrIDClknOgnlStb13vejkfw3qoq65WLPCl3bCWMsjEdrxIQxi7sE98sUcv8YrAq4zhXW83uZ14I7
NXdKqZbNhnC/vhaCb7k86Yyl4VHq5E1ZwN/XkTXPUC1XhOAWMozgxpDo93yPm1628pWDYR5h8QTG
LB2FvAD5JSCkxRNYgjYQc4/HOgHhj8DXbHXpo2oqTPxPBOGfEzHPaJtOuCh+vHovgxIAIJDDNRT8
Zo3uxZ1Ds27SgjaZjhrpjK2mKXJUel+SFKkMPEgrw73zXekPQ26Giw7MdykoV+L91RnGKB4tiDxG
KJdPSqo0h6GHdf7xi71z7MPSmmlNBF1kncoiDmnTup6KJNGOE9iPJ88ChBBZJlunLGFx2R1yvYdc
ADhhZ3qCHqk1WQM2ffjiAkutjb8+fpzLu24GwFP05ftSDlwyGzMka6tcmhHBg/UMfE5FOdcsV07Y
y48JIQgcGRWuuWCzXMmZbIVlKZfasVKDeNt3Fa8sq9FBasxyE3eNtFKGeOelTEoi2hyFIRK4RDdQ
gEdsw6/Uo4hyj91nlL6q3Gq2H0/dO2/FbQkwzeIWn3vt57ujLeqKCnmtH7NKy65iaC/71leCHdnD
ALBBFH8XisVxMBeugb/PH2qpo+3VZTKN6qgfaaVITko0u2nFnsK0n1j7phzXiNmXux+aD1gsujMo
XPLf5++XZj7qD1JgHCULGJIH/xzmSyMc/JIymzRVtTNlprGbhODHxxP79n3Ozx1u4zfsIbqyKmfg
+ch60CAYUjGz+GD1P1WVUNoXkmqjtcITU1yfCvr9blib4OvFBPpNEekuLV11gxzCeCcFWuJYkfKt
Jji00ZzOjiaixVuvMVQ7NLB4X3ney/XG5UPqxIH1RqhdnJN1jJHX0CrGEZPabKNDDHKMto6evRxt
NrFHIRJ/8NAlyRpv8joryIn9cCM1heDWhl7YAXx7J+5BFX38YJfPBfwDOMZcr6Cls8SBeB3ToeE4
f/JkYO+j38hOhCjl2i1xeVFBNudAQm6FMXB0Of9c4Ml6LaJ7fRKoRx5xwhXIv/FCR3imaPqXfPDU
o1FSNHAmuinmNvIREHLCUJJy9P0qzMFJX/L7hNsOzlUQmt8wnGrlKxNLpH0W+dYuiCKwb/gzh6M9
FKHfU++qy8kdNas5jqWGd5iekV7bohZVKk5wWvoXWuLTta5nFe7ZU2DBewByDj5ZVKeNEUTxPrKs
Ln0G9TQhatGWZWwnhp5sKNXkn60W1j4m2PGJ2zn9Yfih2uzRnsqeykq1gLcUoXzyJsPYksykL2KZ
BxXiHB6Ozjov8wq2QJxwBs+nZ1mJMeeqmxFVCaWvqquhaCtv00uldAC8Ev0ICykSudiS2HfMVK1K
dOr04rpuq+hnSUiKjLnsT5/LXNbvo7JNsdScYuUulVEX3BkGDjcIfw+db7do69HM8Yog2SV91jlJ
kOisq5LyKjivodnISaHdCD4gbdDnao9zSaTH0sp6uCiLU0sgvmc1APKibKacL4dmRAzVSJrwhCG6
f2/pvewqqdF8qVUB8Rala64qQ1A2eUmTa0I0biVEuzy2GP6tWkdfi07mInIIJ/xnVA/bnyxWvqRD
AE0liHXH6PFVrxWjfaBdMtl9h4bpx7tt/sVnpxZiqsRIAMVJYVBbXry3HuJI04IaONHMqW6H3Ojc
KtClq4hi2FbzIv+WmF9Y2eKX4YRGZM7tzdYDk0C2ej7bQsK+ZD/Jp6ZN8xtPo5bap8LgpvTcDyVx
27WWx962wHCMJsGUbcw4zm6g55Yr19Nb4LJ4f3ARKPqC60QkYVn6aCpZ6nkW9TQFOoi6oTU1YRPJ
Wn8/mKN0J0UB1V4vFwvF1lW/BbTUac9KjfcBZNGyQzUfY9Hrjuyo33ZZpt5VVo98U5ZOYu8WBEoo
SxbYaDid5WXbPvJrgMDo89io67X+BjAprulqjst6TGZDWDohse9KUlagSUZNPHOiCkQ9eOkSfULf
aLjBPl4BFxEBH4GjkP/AEwyhnEV2oDdR1VfEOSeLOi3oMyt1IElO26Lqsw2+H6H78XgXS32uoL3V
0WivgteYn+eXxMdHaxtHyEg51XoV32JmpEA79szkqRTzT3Elys9l3mvPuB7WK8SEi5tlHhmFwblP
zQ29bD5VilDXsjAqp74aVDtRhMQBdLN2f72zuOluUSKZQ9O58r6Y0NRKh14uSuUUjn5+FVoJ5pha
Gu3TODG4yiYfvT85upP4uF+1Mf5iNmp4QJl6TdjtIj3gdcEpwOcAg6PQoD2f6KRQ2yj0W+UEX2L8
JPZZvrcKmnxBI/h/ffxN35vZX4daRF3EdqmqcnKeUpPi5FBgR0+E1G8+HuXijAZUBOQGaio2DlQq
56f4ZeWEhiSisNTqp2DEtjkWw/QA4l3Bi3PM9m1RSFe+rOCpJbbT7RhL0spReVnmA9BErRv8AVh/
5nMRMoRqz7Wve+qpUAdzE5npLgyixFab8ho07nOXiXf11B1ytbrvjHBt9HkOz08qkDuE7iTVmk5b
fTHHXW8IYpMF2mmahum2jSXliIpucNvFzeRWIThRaLbVa6yI6dcqSZ6yPJyFa6toLXCcr4TFgxDn
ziQxPgNF/8WVUVutMRlVKpzEikTCloyeTjaiLM19xc8e9BQ7WLvMhkJxTKTtfvZ+u284ZKGR9vXo
TE0RSm45WdG3j5fHxcZT58okzC6uFRnc2fL71LEPeBxo2FFuR383iNqN6Y/K3lBzJccvJx2vkO6t
H7QY7EwZpZitC3H2UvtKuLYdllsP+hNcOooAVOeIMpcAMcmowkCn2nzMCrkMXIzhi3gjBwTxVlzG
mQNJhl6Fhv7JdGMVAiDyIi0RbvNVq/li8nc9d0COfQS91kqKOylmMjfAejXcVBOKTLao1jrHJuhm
5ESzKbvxjKQ37CqPhX2VqNr3EhLBDZ2FvoIIGtbPJndpa8N/KXobjfLum9pO6mdLLMKbMhfpLSgk
TpaTZ9D9nLSaa2eRHw9/mcrYgFGO0mucAjVEtaJMtoneCtmtSGUEpEuKaXCaKcki6iy0e21pSMM1
N6oLINScUBEyQNEE3Xqp/iP6TSb1RRk/+mpcyYdhAnNjN4GPsmPYmbVsc97Hr10sJ588Qa6p3E1x
8yg3rbIn/k6+hVKkgrCmWEzZMLL8wEGAlyqGhNvOz5V1OJ8Dv24QnhVjEZAEENzBKy1Ti2TS8jqN
eFZYuQhZxmbSOF1XSrtUEdudKgf5IZDydCdHVfw4zoKVgC86V+rj2KH+uaakIi03LN4tdF2AnsyM
Eu6/RbSFsm44VqUgPwqYhyCSvqc4vZH0r4FJSaPWt7OGS66/pFJ0p03MXN7t1SH+zQCbh4BCgbcq
6jhwRd5EOn45vJFX0VrNk8XHJG91R8dx0xGnUd91RN5XaS2WdlEE/dceTWiUO1dijgukEgEu9U9r
5sVxK3OCnl8dTdtonqGnxuMkP4TJbS3d53RlTaV10ad0Zx81FUneKDrpjYVx25cRopqiFo6v3aZE
pJW5UTPJtuTPURbtxLRaudkurpa35wMs+c/zLR3QBrMfhFhKjEegsbt0Yx66jWkPm8A+frw2l1fo
PA7qFDQyWJ3U8xbzoPbFgF8Q8xDbsoMUitPZvcsWWpnvi6N4Oc4iyAsVr+h6nfcRHcmuncBFBdLd
RDbYkL/X1X+dGX/Xbybx3/MClRUf377zf/yft+F3ouz8Z/M/5r/2v//Y4k/dF6/ZY1O9vja3L8Xy
T579RX7/P+O7L83L2T9ssiZsxmP7Wo2n15pL7T/29fOf/L/94b9e337Lp7F4/fcf33O4K/Nv88M8
++OfHx1+/PuPuc/yX7/++n9+dveS8tfu8qoJXqvsX7cvVfiSvfzrUCcv2Y96+RteX+rm33/QJPqT
oAXuEnhSiB2zZ1T/+vdP1D/5v8Azz+BN5Hj5VNn8u//9hyz+CRGH3jOdL8r5tKL/+BcqUPOPJPXP
N4o+BJo5kUN+5Y//POnD30fh39/If83/+ed/ZW36ABajqf/9xyIJ5feTCdASpjcxE8CXzSyJa5h6
izag3VApLv2cr0Zcqk6UiSgxZ9nkBFW9VtJehKyMCcNlTj2hggCOWTa1ito0MoU75WHq2m4bitnk
BmWaHn75Ju+82XJjz8NQMKc9PDfqLP59fvBIRZT0qSx1D5UUZDdBlO6nIBrcZFJlNxKGzg5q2b+l
jHYYMvNRp226FjdeTC6QBerY9EpBgs4J9/kT5MhLjxNIiQcTzdq9WsTWtkeKkBpQRwGq1tA+SlH0
8QI/dLD6kw/IVFDiyq1kH0uVhgJSNV63gRLfSo3kX/td4X9TUDRZmak327lfbk0wJPO1KZPhc1Po
MN7On1NEGjgC/JshIpgFWz3DhEqDGb/DUE7bT/LUoXQ61YiPKOVdKAyBK07FsxQEkZOq04+Gc+N7
Bsj0LhKr8ioFcHsbeJG1T2Sj3RJ+KrvCN6Mt92OxV8X2odfH/ouk1GiHaNBzglrqYM2K2Vc9Gh5/
dxGwtJn+t+iUYHBpE4qZgzB2ipo8aFasXpVASTAq1MIbsaccgHOo6LRq1d+p3P2bIBvFbUbSuHIk
z5f8+fSC0oY7STgCYYGy7/n05jUNBgw54oc+a+RrWjmf0dzJNkqvt9vRuLcmX3IUvQrWlt+izors
M2V4BGZEcK+Umpa9mka0asSRUx9+6Bg4kyl9TgA/OcFMa/Wi2tqHTfBoeLNVCJQlF7KAsBJ5LA0c
eYRZ9I8zBvIoMvxLs4lMsvIs0jMUoiDf7XCTUd2ynIyTn4UA/Iicd9L4qPoRilcjLWPMQOqwQtOm
lSc3D8v8GpR3sEWWezzG2FYhb7CTMyFzk0b6goCQ06h2ZUzW7/WD5qemEU7ygCkqmdZStSxu1IKg
AMpvhWkRxMG+2zRj6a1FHou0cm6VIGnN/NBWQCN/SdiXhzz3c8Oc7sMoPQx+K+wGvN+uzLTG7l2D
qtJUw4tSqN/C1uDY0kc7bU3D+XiHLOOz+SkYGpAv34fE7cLSMMbQsMsn+T5TPPFOK7obcRqS566x
zIfGK0B4lEos3chppOp4Z3TfANrrgdsWhsnCKeP8WdNug9qCTNPEotVuTI0sIdOq2vaMSO32QVPO
d4lafZ1asIwfP/6S5Dk//mx0YMHW5SIDIHa+ufychl4VW+J9kGo3FUL0z/hw95uImHx0KnSnfbtr
reg2Kuv8lkqvgW7O0HkHo0PBYUt/kfxlDKSvGipKtxSxvMbulNGnWY4+58qzzs9ydhDQo9JmcQ5a
HwTjSzCLbA1xiuNGc69EaXmSASXt+tIzahiD0lYQfATKu8y4zsZieErzgglMpXycsyyO2jLqEBdQ
0YO0izRq7pG1KzFuz6zu/4d1xI1vYR0n8/85rAOvGr8byvG3/g7lBKRj/nzzQZNhYdK5+u9YTuCM
+3NmNWNpwtKih/XfwZxg/gn5a6aHzlwdWHLzh/8nmhNk6U/qlDNTixxRIUCUfyecO08yQNzN8RzR
Bk16LhpW2/luMMBftHrlUeEV5MEOY79y1CA3do1mexV0eVb/CENImqaVi/Y8pnsbGE7e7Pg9A/+k
ZVshHYH417TQT0rm5W5uBBZYoGktUjm/SRmFSHlWlyGko7bKLjp/PVxToharKvGIwtqtYJSvOL0F
eMcMV3H/w8du7IpC5coxfb5pL8dchJE5WJZiiETxWONVkuIWuZPqdNwWov9gFmvZ6HnE+PdgeIG+
iVBQRltisHIh9Th4GSzIetG14lbdlMCRXcx/pseU1vD2lxX+XpB8fge9DYjaBUIDmCThAr4MkukA
KhV9bvlY+fFJ9tT6pvLA0sXxwRf6T5U6CodQbq9Kde+1d1ozrVGOFwC/tweYm84AlsiKuXbn6f+l
OJHjRFJZTS4fGUq5aVX5LrTyYlcKvbHvARfbhV5bjtjlMkpKWfMYg5FvUfQpsuhzGGYH4dCguLfS
rrj45tDG8a1HbAVwNQWlReDuc0tKRRIaD5Pa+nZYgwdvEhxojcKY9uZQrq2xy1mYeeoURwg2AFQT
g5/PQtWBGjXLSX/IEN5zRjN8rCThWkoLOG0RKqNCI0+fkmwYUCcQHJSD6U/2oSMU2MPI3LWumOaP
fmusRQcX5wnPRclPsfCiB0yiLZ5LlIcY093JeMjFctMl2kFtvK8pMhEbAk8EuXXxBo5BtB8TqVoh
0r07J8Bx6MoCZAGQuNjsVeIbNWJCxoPh1zepEf0EQ6c8YTW+5WmHz4bV3geNne0mrVI3dGL8gyV1
u9yg4qzAI7+xBk9eieTfWxeAyzj6OerecTGVOV/9UuYzFVX8gLEQ2kJ++xoL6nM2o0s+3pzLyYcK
yWqArY4tFymaMR8Wv2yNPvQ8lexJO5lW+2KV8qEqhC34+k/DIH8NpuZpCDsUoKfVwHR5mAMiJGfm
GkOSD+esJXKoD4MCasQkAWZ4DEGbxqbvqqli+1e+dtcJN2Wz6VqcwVI38SjdhaGrdM8fv/uCGcbs
zs+A9An6HVyrLL3zlweOpahTL0unDiDHraE4gfJNlbetfgc0hbXw09C3Q7jXBcfP8IF0goM32dGa
Ye/FIlw+xuJ4oh8+Jj6X+Mn/qavb6rvU7iXEITtHMK6wkfNaO8Jb5oXGsSFdqcLKeltEt5ezsFgC
Te6nnjgyfJ9gebn35X0XIphiZ8Z9L+z9J1Wygwo60FOSueGXLHnA3y5YC7HP88jLh1gcAm2UZmR2
onRq9dTRyucOqiBKfnY3fM/EY8ECqazRqUd1LTVZ3oZvkw+FlksfMA716/M10ImUJMcwkU9quokD
RxWdyYP45+jDrptOnj/ShsHYjQXa36IWalf91ym/y9QrEAF98snwY7hO+055DFo3LXBOOaTQA/Rb
Wd5/vFrf4qr/juz/mSL2C6BXaimcWudPmmhCSwNIkU5xtR2s3dTZ9zrCtgP0GLdpqOu7Q+F6sNUf
CeLL793P+gDBkoSPuCzZFtmubO9KzLAsGtSUa8Wt9tcsuhk4rWED3rPavTyt5ebLq3+e3bkiPfcR
OaqWwVQRwOgFXiOf4mzXx/vxpZJv/M4WsmdD3SS4nPi2sQ9VHn5TRsCc3Mk/Tv3TIGy6zKXEs3La
vZmLL+fw1+dZfO1ByoMsF1qeZ3SiFPiZY9yZ3a0fb6Zwq8MRo2US39b+QandYNim5RNaN0hh2mZ7
739NOYiSYypea+JeBHys0aX+HMIvyzdyeWUYm65Sr0t1V4Q7nfrBl9g8Jt5er2zxlK4Jm8wb4qM3
WZxdltg0rdAws6jKY8dqGdsk3XnmSzv+pSgPHy+9Rb2fpadyQIIjnKWOqVYsSywqCriWlanSyWoc
EJDbdJ/vvL11a301rtYwO28libM3Wwy2eDM4y6oRgDk9tUBsFP6Fls8mRCk9NTZGfqWltgW0Ndip
8XUHsdlzUFBAMOsU9vt8vFKi+669a6SNCM/1BnHVNLe1IzbW8Wbo7dp0+gSRaFt6DB/jzilzu/6i
bnPJjvXbCIHdIhdspf9UK/upuw2iTaS66Xij+C5/Ofyu4+8rnORsBR52eQO8vbIFY4pKLuHIIgwh
2sQFLxul07gDMC+WTqptpe/Klx54mIwb9o76eGe4YXBTwmQtV3bpm2TnxYxzCfMU3IkEyOcni9An
4AexpjhZPixtG6tMa3LnE1jLbI9LZzNGd5m2yyl5YOu0h/w4/KBQ05v/i7szW27c2Lbtr5wfwAn0
zSsAkqIkiqWmJJVeEOVq0Pc9vv4MyN62COoS1/e83R3edjgcUYuZWJm5mrnmdBvJzvJDT5HA2/a0
heXoWSjge7Y9j8LCfYaeH2ctQTALsl1bfZSvwpge5ab6VRaunL5a+YMvOFK+DZjbNZ8m6UYsrtD7
zt2sX7vpz+6ieZOJqMiAZwLJJZ6+LmrLmHw2OQl29eTEgyt/F7k9n3XfDgqnlQ6lv5WH6wx667sW
Bikdbn5nqLcAecV6Rxnw8ql674meb/s/P2jx8HpNJ6X1MEgPJppusGTLz5F628ducBRAUCeHsjl2
4bHTr9voRtKvaWG0gi0/apXNPKgEfpIxW+5P3609lGdJXdyBj8KE+BGluCB32j/qZ+NH4Y4Pwb32
Xfds4xHv8qb9Vu/dMbEZe68eIJp/ZahGeZZi29dt9TdPi6nZ/XN6RwxgHa0v0cSsMwh5RxYclKJJ
kopr4eflvVDPnuH541C/nQV9aTidla1EnS6V0EsPwqN11H5EPy3F0f5I5ZtG3YvSVhe2Ldf1bXWt
/aoAsQJGOLL29DuBuPUKmDn/Lkhuetc8QAn0nD6Ve+13dYfLibCsvSLu3PDo/AB/eevdUAAW7uvb
er+myLRAMfx1TTJTIBPXshpxDrY/BNMMkeXNYLEINrfqqPE5zDild0LhVtWu0OyZKE23jV8N6p9g
AXfZ2kl+R54sXWpO8sBQwe1HGfD0F/S1xcweSiYPwU8AG/XXQHCgAGpdS915vU1VJum3ibXl0oQ9
RnxFDOOmfsoe+KDtPi1cBIETOuPdofnaB7Y5uca/5PD9c4+Az8ztKhIusqjTX2ilRlXoJnsEcmWE
4MUennj/tftNhD7zl+artRbeUvc6fSjxrI8GF5dblaStoM+elSGD6dn6r6xwC9EeK7ca7ekAtUFG
VLfG7rhgUj1f58IXMlBIZjr7gvd1+tHAm3rX/jKfpPvoe/fdek5W4uezNO50kcsWlADy6U9r/rOn
MVfumN/ln1qA3qkDsePls/q5k/3zCZdDGP7U6GD4Sd3GyRGHvdIyanbMIT5E6Nge8tfASO1BTWzi
qTyh97pVBacwtyEvsPfUGlfoKVrTVeHdiVDwa9Wzmh1U3K0j89KOXvmYr6JTPg1gPjjBErMTREi5
KCFXbWm4SuCOwOeu8srtQxvZw/AH7alsVZp4jlPOzuKHbVo86hlad1D/Y9PjO0g2tIiCtc3qR2JM
gWG5r4LhZg+Rb7N0GK2L3eWv9PmSGeNFroS67xlITfCR926nlJGA3+J3f7z2vlnSJvujuJFUW2iO
YboSW7+X8c7W+4/BZSda9rustvJSftCtjWy6Q+xo1jYdn0DWjFppoydhh80uk28M4qxY1LdyvnLW
P3tEKCX9Z8nLMTb4Umuwsiy5e6oym7QIpQXi9DF+ury3Z7H3HD5wxIEbzxXNJQV64Fc9TH6e+NgP
5IyVDcRpLLdd6kH7DdpmlVxozd4c2Xx4V4D2ZUAOsRePm8S8atNN0+2S0h11ZxIdpIGa1JXL+8Rw
Y5Lnr919DcH0JoxXvvDaz5hv2g8/o6fF6PUdP8OUrpkERxE1ra8l/1uYIYb072+ZxSYvjg9MqpPp
BVgT6OGHTjm4eb0NOlvUbD+xLXXT6cf0ANGNZ278YS9+Y5JG8Q+6QjfCjT2bv3xxO4aukDOm6ZQS
JU3K+E6xxlv8XiQ8cfzFL1VP90WLGWoq4Nh5TFo4URy/uA2UzdTtIiqFd0G99/MbcB/QFNQQD1U7
ZK2Rq5ZRKvlRqndqQYzNgISRp65SUEyoDr15PZV3cUUBzB0FOGkS7tHbYGrpoe9aEXJHHi7dGQC4
62XrtAhbCle5lDsiiWppPKbdz8v+voAY4unv8TKzqIgKUiq0FqUH+B6jFnE98bHLjm+F1Ttq6Az6
vjJcTfmmxHuL1B4hSoCi+krUvkDYnJtexgtmaImBiOlA3RjWLurZBKdtXCtwao6C7MjemsmzRGGx
2kXEkIEb+Ot7Jre5uIdivrvurK2o/zSAOIgHxdoY9cp1/f5oLp1IBos147AA9S8jt0AQUWyEMOeR
KlxT7lVxVwJbUSjObGEjsdo5aR2fkfWJLVcOr6N4awQ7hL+Cfiurdtfwau7TZAd7D1WgCC4nwfGM
jcz0CbNaD/036yCae0/9IbyN33x8ESUcdjFIbPJjVba7h4pOtQf40bEOZmhTZqwlAtY5UA0zOzAB
MgMwVl9M+Ff8a7NykBDK11Sd32c0zncBVQV6RaBJliihxIrQUG0E8XGWHmptpmH82+637mTT1vCO
luqImYsXqE4X/NEiXBa6HJ/qZbgeHAoE5pPwALgpMdmAAwGeGmxE80qpty1cxd/8p/iQci7tQduE
ppt0uwDkU70dTNiBbb91guGrJWxa9XcrXAPaUXKnb7ewl4WmLe8oFU1s5kugU47/5WV7kxyNqvAa
FPosksP5IPD8ewcWl2xjIXXURvh7Ld83BWnELhSu9P33MjVtaU2lUz6LURbWFpdsIJijkOnsN0WW
ffXD4FOb6aYviR+Z9PALxwxs4VeCDoFsN9lOJmi+Jsckr/pRvUVo63F5/RGvTG19+qPmqwYgowjG
erEFMw9RCG2p9AhaUKntznfIS1ZutPlOPnO0WRCHPx5Dy4oL8pMJTMSD9GgEdiXbgmWTGjc/kz98
2Y48p+ndqbLzAoruK//lsu0FYOnPK40m3N+2F++FMihWoKbYDmtbfTZexF9mMbug9tK99OBdIuaD
bYN0/BvVnlpy/BePmspVzF77triCQ/rsUf/4Y+aP8eFR9y0x70M4BR6b1JlSJ79PNUesXbi/11pN
5ynR7Gwf1r14RTJrGgXYn6XHmoEeM6aYx2l0oRczpVvYvHx4JZWtIB7GNWnmVcuLRyROx0AcPRZZ
lYij2QgAMa4LdVhNhgI2p3BL04a001jNAtfcbPGUpHGkKmC7pEf9rX2uvuFj+vfJhDfQFp6FXwGa
vKWbMA26Vuz69MX+uNeL9FNjQsE0YvZaUx4UyVU71y934h0BpHIcv6u/2mFXKHzpacWdFjjP/zj3
3G4HbTZPSJz6k5UYjdL1okQ/hNlGV1EcYdxW3o6paHd8083OboOnKn/NjMlWox+h/zh+nYrrSvlW
SpKdSl/6mA4MvVhageg+pLKjy6OtoNSkyDUdls3lw/i5+//zcxd3TeAVUtdg+RHpuEp1Ct6Zeu9J
z7Qf2zWilvOUbD4Ac3ELDBxQzaU6VJMISV+ohfSYNZtSl2zg+o6k0isAanAbFILthdsiuF4tfb7P
F5/ddh8ML7yhFHKzaLWcVRK2JzZvIG2jMnYTeYMAjagypu2mnTu90AiJ5W0jOChBxLGbgV+dbFHZ
tJJbt4BX3SDej3D60Qxvdmq0VfRb3bjv1Ec/3EbdvuuvtfYwDTuvXrmwP30W/1nBe2PnwzVlZqEk
1GmJW830zyiu4h9UQ8foWzOAuSbeid3LnnFeknz/WmBG4FFAyHoJ0EikSYXElYgsMPaQPsBRe1tL
LfkHDMzJXm7dGiLBdleKTqVeodawHcgBJcWZlcSrbZI9a+khSQ4U3RCh1MIjY32m7HSCq8h2VezL
/mCQNRn5SyV+C9tD3W2m5DVR91W2l82rBF3BeLot0gQy73KTRdTLZWoq0kPgQYf0uLLYs3NAaVwB
igKzDqQMDAqcHtsx1BhLg+7y0SoOOaGdCnVn21BmNnfpc2XtjeY+Ko6cVnRr/XRvRNspoS17r9V2
odte7GQFvKOu9auxHOW3NMLG5say2xKrEYQRPNwJwgaOlSAjb7tpdkXilNtk3AwoBxn7/lW+EVGF
pM0GCMaF9/Py8t67uCcHYLG8xQMgaMjwdjXLU4eN1ZIhOnXp5N9NR7i29l289UsnCzaIDFFFhrUu
nja+caNqFKS2arWlpFawNtUxNVeSN57vWP1vaEgredOyTQpTck4kObWwKwrAxpuUGesrNXusRFtN
nL6+agzbMh0xcLW71HCkyGFrKtPVfCedtnr8HdXQRj5QYq9Dt5VdOrYwRLRQZZZ2OCAcYjdvAxNU
b6SvlbxNCgQvPUc1t5X2UqxRL57Xcea9YpgEySVYpSgjn7pCJYUSSBuf0EjdjPJWDGJ7ar5kfmE3
QILUXa46dfvFL6+nOfYervXm18rXwsDZx/rwAxZBadXJfaOXxH9mdGWWX4vmDhpTQ77pvZUjfv5K
Lpa6jMQKDe5sk2Abmt+G1HIcXyX9XmYkrLDb/NryruLqxgjdPHfr/OryKheMMryUC+OLyEtMFbjt
Z59Ez5l2tJ64Fs4wXIvzUMRt3e21YKsNG8+7Dqsdw3t+tdMrBwaTgWdxrXR2nmcvfs3iApgqJuC8
KJAeU+QcjCuT7kS7UR/zn+D2YG4t6u3K8ueveOkrL44kiB5YfWWWD8AxG3+W3T41UWRVXsT0IRvd
sr5v01d2ndDFG+r9ZevniQ/IBHnmh4GFBsTsGfCrlpMhm9T4MQWNTvBtZrbapHC7WtM3z8gTd2KG
h+SyffNLK7iJ5/Sr1pQechyyoQw2l91YeXd9lWZQEo+/TRkQtSQJv6pGfyPmG3dKOv5AWqebeuPA
i/U01VW1EmydRZcsQiFZZN4LyvwzQc13YQEllOLHKptBFXo5QHIrrULKz+ohJKMS8ndwioO7BXh7
eiE0xqAIkW8Ej6WpfxvydNooYQPAN29oMcWetAGqfGtxqwFPo3Pa0lRXurW1nl9L778C+ChD+szY
mIvW1lDBPeB7Y/CoD7Qy49p3zVKPnKyt9b3KhKsJbAqpCkZsdCfNrwQBIV/50Silr20fTiveO5+G
D84LRQAga4bR5yFw1CiXkVw5DGUTIHn+iF6O7JZh8hgMtWGLjf+7r6rVEZfFWZnNwQEJ69UM7Acs
ukgjYjPTUF7IWXun3OpyKG0lpYGdrZG/ekw5wwURXjWyUm2KLP1exmRSipgLN7U4veZIRaNNaQi2
qhflxk/SHzRA/bbVrkp4npFMVxUn5GKRNKbUAl1bI4VfDH8QU4jg0cH/4juEvWhxnbrPOOaMhIF8
eIBh2renkvJhJWXQPHvx3muSgyYY0j7zBzQQhTRwTT8Vtn5FD4l5cCSl9fx5zCFCCkV5LxeIrivm
DQJ6ghsZA0zybbvpNGXt+8rnH/gdZgVvDv1cDU6R0x/dj17ryYYvPg66dBekSL+UMLn0ZljfTJH3
hNCKcC+nk0/XfTCukqDINlkti7vI7O+0qGhuhoFiIfDS2zFMx32rSGixaocQXLc9imLwxWOdTttO
RAG61t0FYtsz9wY3fp5GaxIqy9uOTwBroQI55jwKyhTO4q5tYHq3Qk2sH7vIKncR3F5bH503govM
2GhVCBAreoUXud3KNbGR5wOkMVK4n/ScmK3K2uFaEHqqUXSWM4jS76KQEpw/6duQJjfjpuV9IxsQ
dKIthsZNYdq5UHku00fySh6wxGwClQYsysAX549Rd9DMpx9G7AcLDpvCeoiKKr8Rwv6rTKiZ6sad
hiOh11LUDmy9V0hw09wbtP4uDQC0QBAUXydSvEGsB4XsJIJYC7pe4E7Idik89+/vy19jw1/+vAoW
c8qLf/3/dGx5vnf/z/Mt218/f1Xfm18//+ux4R/1f+W//+t9fDv7VYffPw4vz3/OX8PLuvLfInhn
emnc68AbCYT+Gl5WjP9WgQfDJW3wveH9+Ht4WRL/mzl3RQHOD22MyMTG3+MuEv+FZxEvAdKMDhxE
If+L4WVplhxWRQLhWWqZSb1TfwuVKE+tIosPIrqIktls/Figl5nZSSrbvvX0Ybf+cpuPo9KnL/o8
WYM1Rs10qBQpgc8DPh+rcVM4SsIYdfEhF7qrqlU2qrjCrH5mgRnNmbWEa4B3VF3yUA7oTBZtlqoH
JvFkiGJ7Cv4z0f7ldcwXyj/vI+ug0Md7PSu9AR5Ulu9jahpCp0GMcSi0BBxeqzFjUqXtrofJfVNO
6DiYpaSuhEOL+sq7VWBC8EAwODXTUSyvuRA94ty06kNttMKt5GW/C2NM3Di3TLLqfnQrCQS/xiSy
O07MhNCupQ6Sdfpq8/I0nf7rl+B+ULcCgEVu/vQ7gnnvBatRqkOTheY2h1LO9pRKehViw7/y+sbf
WImsblWYFNzJEgzbT2nn9GaXu6XYSfthiOPNiKjrjQGzBTqGskKQXBZX/tC95pkKbhe2HTcrW3Mn
pVrHVa6ryKlLlffg0a0LbEayGqf0TP1WRNfz/vLnXeQu/1kfUEVqBRyM99rJh3JMYkaj4GdTfSgD
q9oqWv+SwzDAMLlsQNTf+NsIfqD7Nh9NO/WM4E7DIxiwKb0jUglzEh2OGwPaKq8189eqVEckvePG
JbQjqiFkWQn3T1/z+ecyM2YRORLs01NYvuZpNo5tyg1zYExV3/UGTbUBRLhTKb3F+6es4bDOD5kh
waJrcTUBmSVmPv38KEJm8QQL8kEMQxhJQ6S419SyFg/hvKZTG4uYUGn0fiR/DQ/1BqgeSgxbHj7X
3yDm4sJy6SgbGbhc7or2mnef76aBKAP3KqOI/LWEzBeIo/kDA+6HsNkyf3cbZoatmePNqFZ/PqMn
5B8fr0OFW3xxj2CKgtQcZHNfLZGpchPEVTzK4aHZ6jvYG5+sY3arX+Pv0mt0m9riLrsdjvLO2Bbb
+qv/C0jy/V1xl+/lIz0UtXW0331ne8fQvXwA5vN7er+d/q7F+Ya+IgvLeAoPSn8zElUUmb4RqgaQ
3bSNQsNGodqhB3nZ6JlXIbqoE8YBpSeMJg069Sp1QqrIa8Ph0JTZbzUed5qXr83KnX3bdxvv5LpM
PxL+nNqQ2roQMwV2BQowFP8qAmyuH/XLEK8Uec4v64Wl+dN/uEKiCLETvcISgoousO6ryP2hOZVT
H4uVx+jsY2HpfdoRKtyZo2DOrj5Y8sdUTPSZMSJSS/DizG1QcZHG7930ElJ1TeaOkLHSwzx7AN5t
krQRisA8upQfVpNJ8bqsGA4W1PYRBWvPMKF4PZjWY50ARSlXnvU1e8vAQWgUq5OwR1YKqjI/dFO2
9aXfeuPtfWq6crxi8DNnnMuEFAYIt/jH6aaKMhq/pZ4PBwmi130PEYtjJObaAMnZp4PTgmgfLQqY
kqESXVykPmxSSa/V5Z3RlXYQ1KTapmuBb8xRGvIZ0zHzYD8w73L5pJ3t5rtZYjFiPvBzyyQDtjMF
jauyvBNQdBOFeNvAzjkZ9QatsDcL/R4fROdlk5+slIIr7W6GEBEMWyIUS0OQVG9eKfwhmzz19jC1
b2vN2E5i5Xhyet9C6F1b+8tWz467BX83j/JMG8bBWE7hpSFzsX2hj3fQ07oQeW+8amdQyo6K7Mdl
SwtwtEm0DhUPBQDCTxqDZ2+imScwrSuTclAPwlG97u/ia11z5CePxypwpF2xyTaqYbcAL9YULpbR
6J+mZ6OQ9MBUPu/9hwtgyJHjsqje0ZmCm4w4UIvQegN2XDPRU2Hx8lI/NcfjD2KdcS1unFNzEO+E
KM0xPe6bohP1XxjGhft4vAkVmmslWdLf+dX/RcbwvrYPxhZhgB6SI4fFu7EbU3iTvId/++erhHfz
/zjkUHgsFiMbRaOEoi4cyt5rN20+6VTJgeRdtjJnUR/fU4QK1Tlg5//Q11DKPN0yVaLrIKe5f5eV
VrfNyvoN6unkKhpDZXvZ0vLewhJWCMBJHrlXljirHKhsOgVTeNfUUXgI1Mx0u0BZ678vzxW3vi6j
hQjj25yAvs9cfvA4XxqnUBPG7BgIir5LAlN5mrpC+gNqYIuOYfJ2eVHL+wpzzLNYkJPg3Wi5zIv+
YE6tuiiYEqs6RoPlQpp07JmkFUfJHWv5sS8k+rsrx/mTBZKmvn8u8nIitFOLRRlMZVR29VFBi9Ru
pH6v+ZALprTNys5Y8cEz72B5xJkz2QRT2igNnBqr85zyoFfVx1lgkxLvyBCucZ1a2so4+Jlv8Ni8
s2gRtiOr914U/LCNXlxkSajU9bFN8puwvUlFa3f5Q61ZWJymsYmjmKZPfSwNEyjh0czWFBI+2SsI
zjlOeN2s27o4SUXeGXLnN/XRIHhDvlCu90JYuJeXsWiccZnPO/WPlSXWO5VqpIZjrKhfi6OBUt0L
SrcCFF734Q9gYckvenV59G/v1YXRRWxqDMmYpzlGw8puGL+UNp7iAr/W1t6LT44TZxcOFZrh/G35
KjJEU9YQ+9fHHCylPuRfYJGEMDUOmK6qNkIjlXC1/7y8pfN3ObkBWRxKGkho8R5D0zJ7zgffC3wp
QSpzqhDWdOA+Ne6U6KpW7AIKfZrVq4ioz8whTQT6TSNF1ZbzVvrkjbGlaRUfULsqvviTzVTQDWqE
B3837eK9cm1dT2/Cz960i1/5y+W1fnYKPhpfXB5qlfbV1GFcBN6j5F9io1px0M++IA0Hc76FZ2K+
xY2RennfdSkWeE9ciHk3caq6iq+F3BzTnTdmb3kWrlzCnxwKCM8RD4cTcGaIXeZOFPRMuVMEuOUl
CS6t7otuyUBGaleiZU5Tm9Ih4/3x2yDGCHJYdt8zmZ3tL+/t+fmH90mkKgPXFmCOpQCwUGXdyLDA
dIRk3jEowjfDXrNWnPWzpfLiMFSC+B6k8mfRamUOIVs/HiWZ4XLbkhxVseUf5utw19vlH91z9TVb
64KdPzms7IPNhdfUqAtnXu+zsgx10mybpqmdZhQ+tC+Xt3ABF5xvN40ZUcorM2vZTCZ/ehbLKaSi
WUjTMeWioTtc2qnpyj+Nt47Wb+rWt8rXydhcNnp+Jk5tzt/1w/n34G/yY3GcjgFwPXF4KRgSvGzh
Pc89vWJOTcwb/MGEIoVdkKjidFQoFSk35WGwmbN3yBdvhL3ghnvYnHZQ5IW5DWP9Lv0d7KwnM1s5
mmsLXTyBdV34JAnDdLSC8FoerhCbWUlN3wPss4XOJRIIgYlYlyjySTbiVhnq6TheM2Co7/Ln4GdX
7YPchlGi3yWP5uOdtBHuxR9wawj3wn10Vz3HT6VrbcAy3bQrYcVZqePdn1BkoncLGRE6IKcbP1GF
NUotFY/xM1UHSnNIJjOF/qgItvFtLaX79GyCBfjb2uIzx0UqN4Y4W/vd/dSUvVbuLDTIgfnP5Aa2
BmruCuV6byURWQyx/3VqPthdfFglMNVW6bGb/g4ftG2wVd14r38xboLH8Da4mUpbfBlWjur5PY9L
I3PEh+ZznxV2Rarmoy9gU/ytGrdxd5XuE+WRx3qVAmH+9UufYlTbYFtnjiJrcfu0pZbzaunjcXht
tuF342n6Yd3kDzHUTTfiV4YNGNGvcDbQzK/t1eWT+9mRoR8k0bKhDILw3an/aIJnWeHojcdJ1u1B
cORpLWo8K+jPLvrRxOLjGWpSGEAMxqN4rbmdO2zH38Vtdivv6utsH+3VXXxVqhvlLov2Idiolchu
bYGL53rsg1ROq2A6JlMi2MUgbMsWmaD/h12EqnQOW6l6LCePzQTCraxqp6OgchyAGdfly2ULn729
MBn9bWGxDCHtSqFIuHfq6nkK45tkNK7KVFzxhk/eQSpFEDcR3VBlVBdhcBi2E1ruXOOtdWeN27Z/
qbKNtCZN/Im/04iEmoyOiKnRwjv1ucksozwavenO99W70d+20dcsaO5HFA0EdeXtOw9G52gJYkF6
hTON7MK/zYm5p8jKtDvkth2pC74O1l4MbyzPo0EJLrvJ3KlbKzl8ck/O3KjELnyxWSJs8bUQp2uq
qGwhxWmlq2Ka9iMkKp4pMP6zH41mkzaoMWfZtqv+6JhnRZuCTKfbXnaZ8485q1iiKPkOJoLy63Sb
9UApTHQ+hrvQo4Mij4h3KWIJHUT9VJvCWtviPLJhpGZWZubvEDhSDzs1VwRxjRKg7B89UlF7aNQN
RPn7JmGcKfF2AfWq0YveRDnYm/5DV7WbwvJXwpCzQ0LnREI5Zy5W0NtfKhmjDUQ71Fetu7A0OYNq
QedEg3lDjf1wpSH8qSkL4qH5cSIdXnxhJSuHPiRYv/M0NOqTBISnWHuMX+R1/G9dmEybihL6NTTV
TZp/pxubDMg+tb44HvsJwDydoCH4FQ5fJy26RXkbwBM8cisthrNTM5uc83w+59whW1zZaqnIFUCC
8ViXCLQgPjJYkhuqyhcqKM4oN/uxnnZT367Eb/OmnTyEc9UfMmFprmwxGSqfrjQPCwNdzh4RHLmU
nVHouhsr8abNAO0EEgviXQhkat/pY75yVD5x3hmWTAGZI6tq7+ynH+NXOl6lbyZljeV4l4fGlYZs
ryCRlvta8AeNnY0fidvOd3G8XeeZkq13+or3frJ69pTnA4o+Msvl3FhSV8MYGGV1jCdB7ACBqPEG
1sbCoZ9c/wSFBVyqKaQvHdzqK+/XAkiHDyPzBLsv5KsAUeYs83TntQ6QWJy01bHShJCZUF1AGtqI
4Usx8uwAn/V4Y1jBdDNWY+oUSAPZPQR7LuugaGFYg9OPwcsoRCjOVCNzOV6ngovSp22YR0w3Vu2w
jyt9sA3UanaXr7mzB37+6fMVB90eDZVlRuVN2RRUiVcdwx725j5FdmwQdGvlRCxAzH/uEIU70l6a
DFhZ7JBaFtOQWVSIosgiTGqkYqNr7WscR9JNZzKfoE7TvZ8lTK9GyqzxVJX/skc7f6N5fhf4C12c
s6dsCjMvgE6vPupd0e6nKsm2Q28mK9t5fvQpiM6HAADzXKhcrtMCsmCirHasa11lxnVKv/ce+j76
OPaPcRK3jhG04RWc5v1dXqrJw+Wv+dkh4BxCps+1MzcFTh2xUvsSZT+9PvZIbDK+VCpuhN71rqAZ
JxV9tNU7wHeCKowrR2D+gxd3D9c5QhYwxzBDtaxzm4I3BF7c63dxQwenRStgJ9dIRnr4vSNEImpA
sfXj8mLPbDKDCl8qjA88mDrn73SxKV0tBGd9hVP3hyAcwt5zJBHN9+S599e0fM4erIWt+Rh9yNAH
xBCEtvDkowUkMzbVGyQRbiA6XrnEPl/S3GmUeLNQZD81k08+YOlYlY+qBh+OT7UR7Pqhfbm8cZ8v
5h8r86/4sBjd6ppGjIiaunK4ynPDCbvrwJ9WkuszX5xHhLkRwYcAhaeEemqF3CiGRT2Wj0hh6dPV
qFwPFSd/I+VfmmHF/c6CNYqWs/4YJT7CVF6/U1sCMqJiYgys6DXVHS3ZDM++slK/Ozvasw1YkmnI
gmAEEnlqQ4p7q27YuGOgolvh1fFXBOAgwDDsSa0dT8pFux7hvq/8lXf9/Hk9tbyEl1AcaqXJKkXy
Iwj12jy8Ik5yhOlHlYYPuWhAmla7si5smunNakV3jJQVHrx5/06O9/wLIGsC8YOO21lEw+tuxv5Q
SEfLSLaG4G8C62Xso02b3je+snIIzuP/2dp8SwMVJP5f5oMVwSlMNKV0TAbJ7Q19h5jLpg5kt2+i
Z3V49RL5Ncgftb5we4EZqLbaj/AZXT4kn7nUPKfLcpGpAc16+rmzVMrjKJClI3hlt67flBQqkPqn
WK+Jsn7mV+A0iKBmRRySlVNDU4yee1VV0lF5jLptW72V4U3+M/EeSvUIxOffrwqorEQ+wyt8RrUX
itJYx0gYHrPOfDAm8aYf4kNTpa9VbKycl09uGTAa/5hanMkhCocQMXqFXo384OtwSDUD4Pt+5XR8
5ppz0gJIeZZEWpbwyrRq1UhCwcKKVPhdI+vV69rQbtT2WYn7q1KHsOLyHp6XZMhNifJgQUBxnKdn
vvk+3J9FmrVhLEECiBKm+ZqMEqoRVTpdK3KAlGCaVnuuw1+JGEOLGav5pmdgqwu6W63QYPkTeaq8
MHUnJE4OYzIFhyKuf+RSEu5Cre5eVn7s+WeYkyyoYRgjm6GPCz/WYmiUGeZAJFJjIkA1s2+l1RQb
NIkQna24klVC0ZtOtgQ7EBtxkxhFtxlLOG2gjYKCNugZamtTwc4Ta42g5/zbQYhHdoZQjUTUsCRH
q3geeuZoiZY6E2qqJrqNqkB1O21gkkkXbkwvWhsrXwwPsxV0DWeyddCmABhJk04/nhXITR/OeNfe
G40332yDn33cJI9j36JMRyW+fxtSxcqdaUrTb3kbKjrjlUJMWZj+zeNQmuGdCSdobeegSSt7RO3o
a5xEwltRilJK2mOACxZGK3xjAmxCfw0nsRiZl+X7KGigPRQDebruo0a7VwtZqJ3KT1BDsuQEnQ/R
ir0nU0WPyx4HecocZlDquwwZS36bFMbfqJ6PEZzcgvGmRnJ/H8OBG9tN0fZ/jLVOZ7dLo/QJiosS
vG6id8+AR9I/+r6F9jArU/+IRi7MyJedbHlX0pIFUMEDzLTQTGW/iI7Ewq9Bjujlkavb9QeGU31b
CRpH6neXDS2deWlo/u8fTl4viH2tlBhqTdFthM4xk6MFQcBlK/PP/fjaLa0sXCSjzpN3GVY0EQwt
TLVo4K3cWssdo0BA7Y43Dv0dpGWXpULVFCSENaPumKTMjwbpvgutyLaqiBG5mOrav1sQrVaQjrMc
FPNSwJMX2xZlQNiKpOuOYUBlZxSZxKlN8P6XrZw9ZJRXKbCQXzGPyDTgYts6XR86SQgBaQTdpqpn
4sDGeGjKfgstvz12E+1IM3PGMP6XXkGehWHIeWVQ5KAeF4mA2etDk5cpySXctzkEc0YZ2p25srx5
kz56xbsV4BWUN9hOns9T3yOfA8SmZBQ5hM6V26MphfDQSP/S95ZWlp8q9CA20HPS1CjJNqnlvdB7
6LeXv9RiZJNLcN6xOUVkPaRQyxpyq029GJgReWLjuUlkHMt8spvmF31cJ56KTaSrV7CJcXeh+QEH
va0ow8B/6a8KYe0onLsNsQ/dY9pv/C7aRaf7OqZJmw+qF3yZadMyS7+O88KdYiBSMgq4mrotm/ta
tlaOxNnTw/ALlLaoWzANAAu6fGpVHS11pHUUftFpvFnbcLjWJmSA9+nL5a1e3iVMOwFVoZBME2wu
8C6+p5pWtSRnQvglkRphK046rXENiorLVs7qK2RYpD+o9BKqvmMOT5fjI/kZJr7MS6pYg63GsgTK
px+hvVBtsTdgSitNlfJO/b0eyVjCvFgD1i0Xyi94b3wQ8Ymz9uJioVkfli0EejAjA7128jHtISdI
85Wgcs3K4o5BsRJ8cy42x8Hyj1oKwN9gImfFNz4zgsjH+55SM36nifrwygx9miQDNdyj4us8m7GY
FV+FSVrTiV++AfOO8ViiNAafA8KLCxc0CHrMPHw/hEa2LfuwctNAqBjONMNtWZfl5rKTnC2LEEsG
qQGEmouKrs6pj6AlF2mZIpVHX4cCufldal8vG5g/8ccbkndzVox5dwTu4+VJJjbXc7HTymNi+LYV
EsfQIgqe/3dGFo2SocrwAAkjIWw8UfnST4+lUf1bD1isZPFpslirfGj/yqOUv/XAKMNpXLnnl7fe
cq8Wb1ZaBnoxBEp5zEsHfkD4xjioEV1q22s2/Voza+3LzK7xwaNzb0DI3GfTUuVJigv7f9g7k+W2
tSxrv0pFzpEBHPSDmoAgqV6ULNmyJwi5Q9/3ePr6oPtXXhFUEeHM6T+yHQrr4HT77GbttfL+mgTG
yqItTepySvNHvBtEKdQxi+btL34wn+my1JzBJEJfGebjY/z3KVuYACtFfYaWpPJ+7L7DPuWEayHC
2mLN83w3DzWkf1UatPIeQXhHSg+m/qRYv/+zU7y4i0kiodWeMIY/gge2XtX0M/xM/9kY8xF8N48w
NxBh6zhiEV3yrQI0K/mSrJajV7ZjCTjtpzqqC5uZdHDBapB2l1CQnp/IiaE8vo1L+F5SM4miFOW9
qUQXpdnTlnDfi2KrFt/PD/ThCaY9AOJBGj7IJB6vmNx4AeBHrj2hxdaiVqP338xRhd700dNXSiIf
nrJ3Yy1uixXSfpnlcyhT2XCJ3ijdswHJwvkJrQ2yuCsV3KVJL2Y71hVOglyOhabDvxP+0Rvw97It
LkzTx3ZVv40igk2hQ6crQdwoh5s2+/MjDYCS8gaJSIrl6mI+hiRgkpZkjL9RbDR4SImXYYlfGeUD
20wyCTQRAe2bHt/xMSjbOvKKqi7vVZuKMcE1mpuOgBVOpaq6sdbCzQ82ieHwyMHEkZQ4KcGVqkc9
vud4l18nUlexisKSuTt/Ek6Sqm9B7btRludt0NEejhmlTLdz5HJXHOKHCKL/wqk7p/wx3QYPq4y9
H05NB0KBd0pFY9mNHDehkETQsl924npe/8uAz05L1mRaPhzmXf5h8VybFhlyKhE4HtHrANYrke7i
9uf5BfzACB3lOBYPttCUuNFh8rmP0GyStYdKea6bcD9BA3d+oI936t1sFtdJraO+a2rMXQ+xgaCc
50zWcFv14iVPfFeF29fo2j0F6UfdLDYw8151prrvhP/nZvdoxos3ysxj0qr9bKGiBh5O4cJs44B6
2FvFH9JxUilaZJAWbxUcILlCi0p5X0OiXbmZ5zRP9aN5EUOjs1FTlzpYDgfqzktXVvuD5+v9JJdc
grEiJXE/D6xE0DsjQ9GNDyv7OQewC7f4aIilx9oi60jeoryH7MB+aaHu+w59TtzQc+ba/i7VV6a0
clLtxW3wFWSDbaAQ95CsuPF4K8IYeGkGeeS/Zbn+PqlL6GWoxySbQkYKRbnVwqsy7nZK/Pn8+q1c
bnvxKKdp61f12w5lw4XeXqsQt8vRinn84OU/2qOFdfSkWmi5yh7Jab9Xugoad38r2t6R4rtK8ffn
p/ThA/Nu3eYdfOeZKUUVSvq8bp2C9w8ffp3viwnSG+3ZbLjzdAq3CB2eH3TtWCzMSjf976Dg2DEr
90H/bA1fpnql2WK2CqennZoZjd1zh/VibhAoZ1nb4J43Wb6LddkhFe0YgJxNu9iRp7trpy/nJ/bx
iCYe2+y1gb88Xk2EnaMyTSbez8JG2j66KbJxkyHKJOvWY2zbsHGtgY1OgON/2au/x1y8Bo0f2r0R
EEtnSKj06ssA476ldpupD3d5DvGCuFTsrVpfqatNrCf7SLcnyEQoo6g8kVpaTBdBZyOphaTfNcVX
Fa2Jhq7cXM9dsPXbP1zYxUiLSdp2ZGl96ht3lXzwSvlSrZlgRKjahM9NgSq9sRanLhi4eQcWQy4u
uzoavaF4DKntXXFVfxbThprZAItK7QAkQZPQ36YbKjKf9avReIQPP7oO3bV6xkmF7+0zAPDQQqMo
9AwtcpKllE1JN/EZ4ef6tf8Nufpl/Vh98h/Mx2KbvLaX7af8wOCU0NzV8veHG/xu8MV7MQ795BmC
wY1bJPFs+EMUR402ar3priFaPgz75DmHbPLXGn3I6ameV3/G3gKsweVcwjJjNVWt2g6Mu6Fyu86x
0eNp3Erahs3WQ/HVFbfGyhE7sbuLERfvvpyMoxrnjFiO9oPInpQpROqxcyvv8wS96fnzfPKSHA+2
LDfKdhaUQT2fZ7rArGprmaU72PKKcV8bZbF9iTRlXhUzJVRR/KjiBfGdXPlxfionNm8xlYUR6EEm
q6kxH9Ag3YsGSbnMvlCrYVulkPWUFRJh1UrA+uGxBHHOwYD0hdrpsZlFoLqiLubpd4mFFDqSInrs
SslVsNbk9fH6/T3OwgSESSK6abL0u9Cn7Um9K+Q9Gp7nl29tLvM3vHuA+zyZlDq3saH5EzJkrgoL
o0WDVabvzg90Uml5syTvVm3+kncjTZ6s5jX1MlRjHPnB/tF8ymQnvBGXyff2R/8CeYYFofCaV7u2
hou3vteHQa6og99lNdzJPbTJs0jg8/m5rQ2yiA/UUvGjQuch0iR7a4XwjKe/IN3cnh/l/zBKf5+H
hYmQZGA4tuDc1TBUa/eoWNqv1k8iH+OLJLst6rBrCl3nT4eQF9Y/r0FwEwrod2W+V+3rxHyqaTiI
13Aka8MsDMU0FlqQ+GyS7hcbKC1BAb9kaF/a1coSnribb8bif1fwpNYl04YVqSMbBVc2ur7Yo7kx
fA9niSzNcpTnN2xtWgs70ciSnMcWq9doPzxDuyrK70T/mx7NkPMDnQbKoJjQciT1ZNA3dNKZnWqZ
mdX1oN8N9O9F3SZ9hDufZP1Pu3MN5xOaO6/nR5xNz5FvOw849+/D5UChe9nupY3AyCtqw3e2uh1R
BZC5u+dH+OBOMcJcJ+QFhnJxcdhtsOKqJDGCHJQeGbuk3o05pHxmrK89vStDLX0c5Cg7LaDJ6C6d
yXrLbSRQcgh//0fzWeIcLCuRwxIMy50sEOquK9eoiw1KkysnfG0ui+dQROCa1I65mCYSWBQe5PA1
79YaZD4+cABdKOnOjYbLdJZhT2nWlLJ+Bxn3nfe5HGCKIJrXXHS/aL6rSkc0DlQ5/84a/j3qws7m
0yjn6sCo+QxNemr0F2ONhu8jv5tz9/cYi3MHE7cymfmk34FUu9FRXkGs3LxD6/5TsrPc2u1+R6/6
Xt2kO/Fdbhz7a/59jXb94z381ycsUa6aB7xCKUf9blRa4lPbJTRN8ufza/nxDf57kIXNzZXSQ/+T
efbS5zF4nZqvf/b7YfsGiQh4FWwFOBhjnuS75z4uZa8J/bI91NGUuDQL/pIGea3P8KTfZDYOM+7Q
ggIZ3uklFMUCMKgktdIdYimTZ6V5T/pmWVX3Eo9T+1UTWYkgltFWX6IkJR3aBlpI4OAhJBK3/vA5
7BWg5WMi+m+KUejDBggGyn0F3axf1CIso81Asnp0Ugi2MieV6kai275sVnzYpe8/zwKkr0DpCYcS
HpnjtbJbtWh8LWkOgUimpy4rOyeqypRMJgTNmZJezjSeK3dp6Te/jQlxCO+FDWff8mlXkzbNS1tt
Dtjy7pfSR/0GBGzoZP0sa1yo09dY7p4HVb88fy4+mCucyDPTJfgI8CYLpzaylYZqv9wfIAR66IMw
2wVpBLi5paYAhVmwF6n568+HZGU5hbAzEtEtjvqYgKnsJ72H0BrW0cDrfklcKk2Vnxp1uvXapPvD
h5+1nbfyXwMujHCkQ8RbqmZ/oH4SbPtEerJTo3fESDtWXXt/GI4w2pwugBsUlDiKRgs3Q7EKI/Ll
oT/YXiCQaaiiR8PrP+eJ6f2sq26Nt2Tp1czDwXEEQpvxQFEsDisPjDASP+sPugkzkDoi0edDBAeh
fewhZFlaK1HkidtLGx1QOpCqoNooDy3vuK/rdYEKnHpIzN+h6j/qcHjGhXYRy/hu3ixFYl2LPr2N
yuJGi9YS8if3BBQd/AywiIBRgft5YcfsytKliE67gzpG3wat9i9H2W82fdZ8tgu1dGALNp2oWGNh
Oml1YNZH487b8M5+9p7RJ+OgMutI+TKM2i7Q1eteEvSkFs6UN04NHLeqvcuoV4DBDirNONmKjVi+
EfrMm0IXOoi0mUN1iZOpEkuWwsk0DnosW26u6pnT1+OfYjLfRuHQkLJEVp22iuOZKuxuNbepHRLJ
K/dZqiY4efRwnDcCJ+R+M7EuVT+6QUGi6fKyC8e0crXNWyl8GAajfRaphTqi13vyvT15WY5+fGa8
ZlFNc0MS5gEy5EljwYhvZsWTD0vmg1yFwz4am0u/zuPd5Muoy0RS9NdT8P9Z2f8xt3P8izXQfW1e
/+tX1oTNePea/vrvf+yqX9mP4L8OBBmnPOz8z7942CVF1f6Jbv1MBwWwznyz5X8RsRMKaP+cKwmE
QTJiDW+o2wxe/+C//yGZ/wTrDtEhLUtIC5DIxEbWefv2M2H+E/ZOQGCgglX+JNf3B1zsby3Nf0dG
M9p31sGYW485z8A1Fv5jEw1KEwI4vO3D1tuVOCjXTR8Bku24nnHVd7ft0PRbRWksB7Kt6arN8mwr
5Dhx+wpBrUgvBpdoB8obLZB3kqGFTjsl6VVpyEiXB2H7FKYG0hLZ9Lka2udyDF/7aGifvLjV9rJO
2CdJtCu824x50f08e89yvIBVMi3sAO81jZQGq8f7dnxJ+9K3c+7CcIuyk3UJA6L8rSBlA0mWtH/7
UJl4w6/D4KAZ4Uiom691ti2IlvkEvkAzYa3icaWosuycNULDjtRCkW+noNu9WOWYHeiej/KLLpa2
mVUNO2XwELDyNeG/zEJBxaazvOaLPCn5Q9RnSGXmxojWbJOj7Z7GwKgdKEezlzbXox+Q9KT3kRq3
V71am4qTyXp0Oag9+I1gii5pPtBuqqrM0W7N7Rq5qzYaaqeskWlQRGLrDqjWyMQIryVHFomzt3lj
hWmzg+14pl9buC9VGbSjUlbDbarb6mPiN+XkQGAgtU6u1eVvJQygXOmSpN9h+oAdDb2nXQ067fyi
tB0FXBIYtDGNvpokP7qVJ2IRCc5fx33iOsLsiNQB3PbHByOKw8hOekXcRrC3vGZJgPaQieTOXi9H
DeHlXh+3caX695FfDFdJB3HdRhMUYIl/Bwj5CIwxvn3srUBXjt+u+btMVAw5JXQq4uQug6g6rG0j
rur+tgqjb81c/OqsdXzscUX7bRQ6F8i7zD4KXdWLt6vzdJ9O93K6lQk/NlXV4wxpEndXDz7FZdlc
4VZMv5RASNtgkkGbpolU7dKiSZ/SJPdD1EuaxGAtusiZ0P/sXHjwYGJOVWmvNlOHh5qVtJDYZnRn
wAbqqsrYQNKcWQ+pApEakjj266jnUGAMwQhsslZC7ZM2WOk3M62+hTq1m20QQlxPn2bgak1WuX1C
udoBXo8sUG2i5jrFRvmTgxe7PMPJmgP1wfnFbGB6aYGbIeDLsnU19SKPggFR6jZvXkQ8aiiZjple
8bGqtJHysN55FNC0OioQUZta85MRlCnEG2Ya2m7/lG3UKkp+rli0+WAeGWqsiMnpoOef8JS+sOOD
W9d1E/eFPd5mBeTMkjeJ23g0UtcTanuZ9vK0QU+mv5zyrv88TXm5GyPdvBiTOH1Z+ZLZQV98ydwk
Ar8RiGRgVgsXExFHP8oKSb6VhpwqppfoPiwAKpsU1Vrr2nh6u8jPI8Q9cnn8RjRXCSevWcB40PNi
GxvcJacdB8M9/2XHrj6FN4427h+MUgA9wUvPH/7OB23UpPGTxusezDh7LQTLZOlBvJFhW93Eg1iJ
DJc3dpaqIndJOgkZKYhDFssgDfpA274hP9SDWn7VhiTYpVGVXZyf08lLRsCOiwDBAwEFXuASZCZJ
Qo/b0lceRhnyyq5OpG1dppB/efi4Y0dVF9m7b4XpIR0Np9W3KO2ztZBmnsr7HecbZmcEqBSqaLgy
ixhqsnmQ66wdH9rBHvZmnRW7XpPrrSk4hYFp3XW2eWvVRnRh0i1HW0bnocQZ36X8Xif3bIAEstpN
G0/z1kiVFoHHvOm4+uQjTIvtgCpq+W1Rrbci8ZIHO1P6jdFoGJ10LjqPgOWmCC1RIy7zbRE0+mNY
V+nGV1p9GyeQ1nS4xytHcHaXjleKr+E8IArFK4NvdXwENT8bhlRWkwclVZK97kOWR+Of4lruHSkT
45OeatTfEIpZ26KleXhbhncDL+IvUketKiI5eaAJonLUopa3g4wYGXFC+eyVEPyGGT1Po1nK27ZA
+zdUs50V2f7aeT25hNB1ck4husI5hdBmsQJDrGhDNkjBg1lUtCDhFbvFkDUXXqvmD1mU5a4fgGDP
JC9Dae5rrjdfa6p3Q2U0z309mYeIzs1bYxqmXR8ka9mA0+s0s4nOh5kiAA/gW/T+zka0Ejkkz4zC
B9VvA3fwzOqhV6cLfTD8ayXqMfKV3N5FUWNfA9ajgu8Xa7QA84k8OiN8At1oJCVMvHg87+MzYoVZ
FKhIhD/Imkf5XJcfNX/Mt8TX3mXdKIqTt15wZ5VmcThvSz7aGgAoZF9meiyCjuOB6c7X/XTyGLjU
653acjyCNA43qOUEO5IkycpZEMuXQswzhT2b9x5KXDAvxwOOSZQ2WhVFD7qdAILwov6yNJB+9cvU
uAybcnSKGsXXtEVxb+4F3FSTFe57GTm9Viqlq0Huv5VR1O7Gqsy2etejDEkG1JWjXHP7whu/1UFq
uPrQfDaqQtn5huqvEF59uGa4i+SQBJnhE48ppBW4CtvwQbRtuJVidXLDJHqJFMhYlVTTVgKXeUVO
zoYBMTcJq/k9W6yYNcheK01J9FAG5hOdHt2+SK2A9rPgex7ZN7mtrkEBFySTGFB4LWW07ASBkk1D
6yIC1ONwSgIZGvBIr0gjeOJFnvM0PT0UAKphaQjNBo7d/NG27mw9vwv7sLnJm3ZfkeLbCqeWWPk/
Paj0ahITzDqHc9fm4oZkvtkFUo4NUerB2mi5+VmI7mFqAsWdvHxNEmeRavlrBSyy/vSBEq4gq3B8
TKGRj5t2bMKHTJr0ZFPBwQOXk+4LGTHeqfqJjuuBJPEO/Tt8nETQqBqS4as3ch1M+w6NwcYR+kXn
j/oz9dPkleXW14h63r7i+GjMPPQ0Pc7sgfAcL7wbHO+0DPspAuydqvfdoEzPTdcHl4GdtGgtkwJH
YzrJE1S8Kd5FxFVhvM1N7pqrGJH6qde79k6xk+SHRZ2D1JiC5k9cG63mijpTbzOwfze+IY0PWaKL
l/M7+sZ+vfh6kP+oYdvkNSivLLbUtLwcXz/zH5JsnByvtMptQvXgIrMnsQlbRXVx5cUmbUPh+nG8
98ZevR5r5IMNT7Evxl4gqZ7HF1WJbLNoo8CVFfQ6C6ooRmCajrDi/kpIPbBMqdnUtTJtQuypPXie
q1WG7eSdrm0IfX+RC5au9OrRMrL4EyTBhatp8eCWifRpiBtxF2TVsFHjobjokajdlZmRbMbGRioz
iZq91RKBrKzNyZ2niQB9IOiQ6OuV9dnRfPckSWMs++YwSYex8FtHpHXhZvoUriBn3p6V5Q4Q0FB1
oqEcD3kR+dp+reTKkPoPtVmOrqYX5qXIkOWNeYvcijYjp4jLZltLyvQJ3icVMs+wvaff9CnwsumW
HtL8KrETUNBa8SrM9LmNbdPlnX0yxuGr16fBdvLTrVyX/b4Ujbf3BMkdrWNLEKorVxytE+8biB9s
YMTKKPWis76YjSW3Y8WJkg5qjXrgVInkYE/B/0tv/p9qWR+4C9ihOZVO0z81r6Vx9KSCLJNspIcw
5GJ5nYlT6w9Ex2p2r9UNPQWBuYMorHCtVL7VKz1deX/edC2Ot40vYIIILQGVwMM9Ph1yA9hxGPX0
gAjEU1jsqZVL3uiY3yNk4MvG3NZmfK1MW5um4WocbtTS3vdDe1sEv30RbobIXslULDCWs7nki6j/
QRo2i7+cKCqWiSdRwEkPk9+oFyrlX0cZQ7GbolmaPc7Sa7pj5aeuLFOMTo3sdWNMG9lDiU+2mnGr
DnHn9vkU/ZSoLl2NqYTwkK/DjAkuCYcrtv74rMyPCcEL3SzgjJeWE2iBViqxlh46oJPbsa/7TWgD
6zp/jU+CJJaFVC55L4aBTmF2+95d40SGhWXU1fRgBV29j9ve3ySKWrve2ForQ506JWjgze417Qcq
f12ciaALDTnv7egwhanvihGYtO/B3R6aItrEqry24x9M7e/xwE4vHkihRVHVGWF8iBLrMrQ6bIDa
XNexfRFoyrZQg9vMKq4StdgATnFCCR3kbN+ro2N15ZU/rHgHJzGWIJE+vyKk01FvW7Zf+2nTQBlZ
JYci9gKn0MkqaRFSj3kXXAgjxkcMrcbBzdc3kTR42/Pb/MHxhwcRM03QT7aOaPh4n/Wqy5JSH6JD
qGnT3jCr6pM3luatqfZXAYx50PQJ9bbXpBY0htKC7hxRzM0k/ybrarBoUpiNV2NcKRe+XNtO5sHY
LhWjf2s3UXjTKN7T+Q8+DTcgPIIrAiIReuOoGRx/b14YnqqSRDvUEy2r7CAw7C7S3Qw6to2fZNOu
NqX73MrX2oo/MJ6kLlA1mdl6yB2osw1/dyPMJOs5HxBEkMAbdz2cZ52lTc9dJ37Klj99aRS7cNRK
VjdoKXuoHujpijt9enD5gvmkKLNrR0H0+AtEOdDq0E3Bwa7rx6yoxIF+R5h9sixbWeWTxDJkMDys
RHXMdu6eWNzJMYr6smhzhhryi8iEpkGyYvW2lfL62kzruwKGjLuga90CIkcYCV2/AlxHwv6uRc57
Zd4f7LmCnjuaOxg+eGoWeV7Rm8bUqmN4UJFCpTE9ru8sI9YfhDW9hFV9URlZ+klOk2ilh2Te0ePH
CifmLyA6Lh6Q9OP1hr+gLE1RRwfF0/W9ZNDhYIvOds+f6FPzx27O6QWyYuB2lgzPwDy9KVaz4BBV
Q3dpR36/Ic9XbCdD+1Qr44r2wQdnCMuuUUwn30mCaf75u1OslUbc0xITHaTSfkqyKt6NE/lLEgn9
5fl5nQZ/hMkWNWwQhPDULGsAlSj7oYaR6tD1ys+8oX9Z8UT1GYbeH8nYyD9BFq1pZHw0OQaFXlOB
YgjujOPJ5WWYij6C5USJVOnGUOvPPiS4F4kh/zo/tw/2jIw6BU3oJQhglt1FQT50U83bfF+GotsV
SWNcGCGdEKIvrkfgSisX4INoaU5OczZwUWZUwOI6KkXikWsSyv0UZOatLpRqZwXhdEd1iYSHHtIX
GXUXQWxON1TJrKuSWtGL3RZuFZbmZRV44qLy9YlaRmX6P9qmGfZtMfxWgyF+BLlRb9IpDleQMR/s
P6ZqPmS4EDa7crwZIoCB1qCb7b6qTM0tuiJ6kHLtpjFxNrNKqul5gD7y/L58uFBADShSk64kfbq4
sqMXFlnTluJej7M9WJGrpn6K29+qJH7hUF00AZTMo+doaYrasN04kQ+dYn6lefs6S51Y756tSbKx
McZG85SLqG9XbMrpqhA1khGZETwmPeSLVUk9+JAgwvIPIpcPbWs/1r2s3pXCutHkKn3sszJYca9O
rdgcp3Id5uCCnOri7BRFjS5s6fkHEmmRk9uZBdO50u7Pr/wCKDT70UfDLNMOGR5/nxumfzDKnaga
N7aTq063ow11vBcjmV4mq9mnvnRTacN35DrWyiWrH7BYWX0MfTXsbP/A6dhJPQAdPbRlh6Bw1xZi
19nxrZTYL6l35dFUmdrTmkjFqVHALeG0w9qA7YIK7PjA914Za52aY31KFc4qKCDTsf2t+Ihxp/WX
88v9lmw8fptYcVI8ZPKo2ZwU0JJGjcJQyP5BLaNHWcEJSwq4xccsFfRYqPlOG6PqN5GLfz0no78q
cmldN5qRXWg1pjhGBNDBzbFv6tGXf0dNYSBdlEhG5BRW+auoPXLs7VR+Jr/Q1/AI+nvJjGEU1LQh
vZbsIIhdD45GF5bBaBv6AsK4IRlvIyuwd0If4zthJcXO61LjuyqVyaYpRu8FTjHvxmKTVkzNR3vP
jUKqgUIeBOJLd8VTy9aOizA8tMCProx0+gVwrLzyhLRTO9Fe6WZHAn4KyWyZfr6lcKw8F2pxcX5T
Tv0UqpmE1YTYKM4gJ3p8ABpZI+FbKcFB5xjCIB7/tqcy3HdVH98Q5ZSu0rQ/06SRf//xuDgQYG/M
WVGSp+94XAFPpZ/VnX/wUWp1Ihz9h7xFn8EbxUHGibsc4OK+yKLGXOFW/iDbShlPkzmBBi4FNdTj
kXOpbcuSmsJBFpTuQBH+brw0clNVJMWm9GnGKZLeu7IL6bM8NPbDKEaxB/wMIKEJgq1eh+BwCu0+
ssyH82vygQdLXhH7SioUhllIwY4/LZRgQCZHZN9HtngtyIVsii+CMjyoddSd4yH+ZDTxTWsQbfYi
vWrN+FcNm+rtGPtrbbofWOA540KqE8EwMNnzuXnnc+X0jVcGkrLoEsbDq51PsSObU7xyCk6dH+qG
PC04P+S+lWUtKE9Ckr5ISd2neXvfJcFwU0d2te+7yghXnpQPHjGkI4lWSeFi6JagV5FNamiI3rtP
SbdtY7uLdn7pZ05pGp1bqnm3SQqxRkn4Qe6IC87qzSJvyDssdzQrRWhUNGHRHA83n6NVmr6pc4jz
ci38CvLWdNLOCPZJO2J+o0x4Lh2sD+pkBRe2VpbQk1amvambQrpC0hkdpsKSf9et9nnl5M12fmGa
gciRm+EmQoMnLx7cqZfKbpJT697vjfQiF6UBLniKNk0l2i8YkNdMUYuboRnlK77KurRKFJyjNvix
8h3zOMffMQtQaBRD8B0pBczv1btjZ8d08DSlVxzaKSu+GBCvXBJARrhiVe+O1HZdg2DtQhjes6SN
/bbDj3e7cdgU0pC5aTFuxRDpN70E02szJeFuKFBIy8ZBuk6SYI1Pa/6ao68l+4C3CD4UCmULftDj
r1V0suY5xuQgl0O7kYeKzH8TPdvTZG+Gyf7jI8xwMNtjp3HGcKwXixMTKoA/VX1C6DYCLjilu0Gy
SteqsmRnBFnt8ugmK/byxBDMgwJjxgiA/TeXHkLFETahZ/QPPZmYDbnpBDGQdFx5ht7K8oulnG/l
nCiA9h45luOlJG6FAE8u7Pu4jvakSUhrZw70BE7bXtohDAG+6qb+vm9/Jd11Ll0OsXzfdc8iz6mz
FNfSELs+VDxD2O/zMtrpxTNaro4WdvyprXzsCUAJ14U7jdeL8TLAAi0SOlWGrFiZ5tJ9Q+Fga6Yd
fOBVtJ/joCfwavFFEraSO1b2oznW+lWXQoGcJR61K3mQM1L9snkRAiC/XLk9JzYOWSC2i90iXobQ
e/FdRORxP4yjf2ippu/8ygsvfIKkSzD9UCcb8YVWUA0mZPDvLDmK9oio9K7WB+2+Aa/kO41ltTDp
smjNGP7yqUY+ALua9uc/8+TWaLxvM/8Dido5YTOfuHd3XPOLqlECRTyOlOZ3afbdh6VUnTJg1H3q
nh/r9Emdm64Zhs3CmydBtBgsnmK8ReK4QrKM+yrX7s1wQM4z6nAb/cK8CoxaXM/+rpZb0TXEFDJt
xfJ3tQ0hpKbeuDv/QafRHryVPHQoNykCaOoSAmBNrY0LIuxDq9X2fmjrCaoA2SdJCXbosYUF47bq
7K/oq4t9T2fS1sxLIbl0PbKH5ZDuYV71IHct6ycLRNCPopTIBtM7VZVbtfU9Z7St36CDYVY//+Un
28aHk0KkBoMXr5yEqVqMnJgie9phCvrtNITmRhL5AwU6ngsKQH8+GBBJclk4IfOAx9sGHIv2pkrX
DmkcjzeGnmUbL6Pa2CBgcQHPglgZ78TKMTmSLxryYdxSzsrxeE3GAUz7lskhCOcUAs4ts5PXrNyH
o3AK0RbnJIKPOx4lTY2itCpDO8BmNmy6ogSAY6vlSkLhLUt1ZEuxAFBR8IzK6CuSWToeBlxyBEvi
YB5SRXQ3stS0z3ns925b9/qjpWbyzAtFhBGZk0R7UdxvGrCN5raXQMZsW6VVIF3XjO6Q45z4zhSM
3m+zGc0Xa6y9T31bwbTmZ7LROLPDukkC0jdEcXKfOd1QWVthInpvxmn8DLAajE841HXlDIT0F6M/
6KQKBbLa8pjH6NDaenoZIb3r+BL/3gCZLF7toLsoZNK4G9ur6K2dfBEUTmnAkb2JukS4FEg8HkCw
jjFSa2auSM22iAdl52kJIPPCDwff6cyE/iKeLX/lDp/cBF4quu4ABBKWo3268I2JWqagLWz5oIVZ
uK0B3EJ0V2t8VRIDfVsVCX5rXT7aUADsKITRxTnnYZB0PN7QJtXjrkmQl1U6+coyvyqd+q1prZsw
SMADV44fXZXWtzwYH/skdhQA1WWUXKhwv3j2hoTpVqjNhUBTSDJ/1e3vRPtFUZhasaAuHDpFmewa
qsqhJ7mJeFCpUcAbcF1QSMpI2qXSs9WNDXT6ygOEi7tcybZyIrlNv1IfPwkG5lnO1ClgwkkcLhsh
Wpz3Xu4LNCDHjkhfVPXN4JfJz3Dqns5blw9Hoifhr8IIpd3j9ex9NeisQJvuu8gcv1DkvuZkZ5dT
0yTb8yOdRptMioTyLCpFL8JJrxKIQMUz7HK6z/UB9KP2o06SB8sACJh39UXY5aqjjc3vsEKpUK+d
JEoOPY9yHPRuYZHAl8sVS3eKtZm/iEcRPxIeJEKi48nHQoTyKKNLGtRms4lboV3mogscs9E83wEu
V2wrMRj7NFGsm6hLqdUYV3VKe4A6SJlrKmRLOqOw7ky1EG7eJ9VKwf3EStKdqNCViGvNN2KXjz8w
lwn+zNxU7qXJji51q8QDjOvDysbM0zy+U6DwuMjsDHUSehCPR+l6u6HbQaAoTNy3U0TfxzydiX7Z
44s6TeBZX9vcPqi5LS6MJBw23iSDkaMTZG+EAW2hTdGat13g/eyDGREVhgFbGSux00launKM3hAo
i6+lckirEU8icGRr4cbEkVYoWiC196bBK9jZUbg3tVDfpfAMlkQedXJl69J4GyKI4RRaLe+J4OGF
zyCR9ny1OiQwNe1TtTKwUmDplCGDy6KqUOFQqnbcBAWUFpPSppuOAruDEKG/71pTMh3Vz5hSrpE2
kxPIcLU83dvqtLOztP4RixoBZqAg3mWpe76bNWOzz+wko+7a03czmuGONIK45Jz326CJKncYRXhF
8fFXOobtvivU5lM49tYO9b8Ha1RsDmKhhN/6QbbvmyLPdxT0h63X6Xe82je1Gtn7VoIh/fxxeOsi
Xiww3R/QKbwFn3hox8ehiKtQ/h/OzmM3cqNdw1dEgDlsO6vVElsaTdwQE8lizunqz8M5m2lSaMI/
YMOLsV3Nil94Q6TVvWtmKs+bY9T+i4+daOd7Iwj7Qt7hHvKpUkLvme675Qpdx9pUNsW1HAvb1XKy
ziaxxLEI+uo44oLyWDcB3InK759z8CWPgxdZv3EU0XYU/OUNrrrVyaH6urKxFxk0vjBT8M9fIH8o
d9x+SGv2kTEEQYdpTafsA6xZdmzf9limivyb3fWzqAVSkPXQ1oeoL5U1pMJ0buYTCSgfLVas5SZx
1tvxk4IeR4U9qKuGofVJkSpwz1Zvn/uOiJQAZDgqoSg+NoZffaskspQGxaxK8bqN39hr3rB/W+uz
XwMDCsgVotcT8HZ22Q2+prZNXlsudLnwQTYLcK72aFgXsx9eR7uRW35djQxa2GqU2sPqewLn86fS
xMMrDYfqTWs9c5MQHD6Fpey8FCDZHwcttZ6lKkkmP7PoABUr2di5nMAQN8NDPYbt3ux9UhtngBya
VwFd9UQvjQdV1OY3AODBhzTPc2dlDy/CkgmtCQqd6Jxa2qL1m2k+Jc/SblwNlUQUharQBXMTHkEA
K9uy6MqVysAyDXYQC+exdsAYg7uZW2F0YOtzHBpsV0EE8mDl6fiNBMJ/Ek6Ok0lUyruwVJoDu789
6v1YoKKtt7+awMq+g8Ir99yo6lbFMGllIhYPCAUEBYE/XltqiotMZWi1UE+xs3Jz5Ash+2XmQ652
a5Im0zN0s7XomkzJNr1i0hR9jmnSlDSUVTE6rqPWT22mSp9qtTtDGlR+3L+b3h+ITJECIkiKeSM1
TAIjbgOMRZFvT5/QhMy2lhdUx7xSw5XUfJmdTuY6VF/otv8tkk9T+09ujn2LNthqbLtSOyS/0jTU
XshB5a9miUeME47BJR7EF01CPLEvsilATJwPvjwYGwReqm+SJIUgc3PzNCRDwtMihV/MTGpPHUl4
u9EoKSKKYTi/78/Q4i3/y8Slta06bHwuwNtfPTSxjVdnbbvYTaDuJyvVxhRYioHAbbtLZA/Ok2Sk
w8exiNacexYlF4aeINsThQkW71zarc2MgEQPv1q7GcO93L1avSXvOnTeytoMNtHgrVWf3vtYi6M+
FXnA9s+vtNLwhRZFku1yOqPd2Ermrs1T/5llxeIQGlxwsekt1Rsz6NcqTMvUks+lhg5VGZSNzK+4
nem+DJ0gyirbrcWgfJBTBNK0AEGHsbSzp6htlIOoPOcw2CXS375tjzsjVrJtqlU+RjEFYYNftJfO
KGnVFYP8DU1MaDLCHBFVGZuENLIImLoR6mET1fJlNLDzMsKgxZuUVyvwBlw+jABFpxHG5KmuA+sv
I8HfswnqTRcM8aGtysGVMMr0KeZg1xRKdYvdEIbybSLpmxyTgnEDSlKcSlmIczCO+dYYoenqtvfg
pUX+EPpt/RTiJ7bNik7XNhQ4xDax+2FrNrL2dn/zKssFhXw+IYXI+uGjzD0b8W1TRNxEuP1JmoFv
UAtpEEumJ5GMmD8ZtRpta6b2kZj+Y1HHyjasTbFDfKZ9IFb8IGo13AdK2kIYbcAJeElXPVmeLvay
oq6BFZZ3Eb8VjALYRwprylzGSWnNRqpETPcLEZ3vnp3utRHytD+K1/uzsnzMaEKg0DPZuxDyzhVu
+lHk4H5qzVXGK8EqINXOsk61mr8NprISMi3fCwaYgKO8mYDV5heslfVZoMUGzo5d0D4rVW1sk7aX
dv/5i3icWSRK6UBw5kAfs1d1ugiS5haDSvzVNhgGJsGPQMdfwPJAHtwf7p2PAstOa5+rHATOXNq3
UJIG3yL6lKPU0ee0Go+Wmtc1K+u0hBhSpOW7kPTCjxB0yCzeHLKya0zyA1f2/W9GEwCgHzyIf5Vc
hxvZzB/F0IeHsY/LPVoZ+osaRB/uf+nfOOP2JaanN8FEiODBNc0tbPGpHzulGDW3HqNoryVxdxpT
YV9rw3sBTjF8hZHHk2CUWfxJyc1ia1K17x0o1k04aE+lGnwWxtA9wWBoHouh6w9SLdtHDWX1g5N7
1dVXMn8TjHr74MUdhbu2ehxifVP7JYToSs23dps8hhHUnBjAdra3wNFsSqjCu9IXwTlMlWwt9pou
2tk3I35CH4J3mmx5niSXwVCUjtPorkgaVO4tq7/EGSGWFsWq61t28bmUnCsVKW48OgXAGhSr/Xp/
4hepBtEA/D1CLZJoyKmzcqYRIONTJprm2pCTHhrDwLQaeuVjltjNDrm377VRpwfQyq5ZDNpKqPLO
TYRr19R3I48HuDKL7DNFDUVn5ZobB8ZFbWs13mQphs96CST5/ne+c5TIvB0TjBb9L8Cct4+eYokB
h/nMdrNuED98J/1WYFu/sovfO0gsI3HkpBzEJp5uxH9CL8nMZUnCosBFyRmCTdxJIBx5/SZNQ1pI
VXixpDZDDyq1jkbi/S4ieDv3P/Sdl4iiEHwKxKEINY1Z7haFkmY3WuK4yPpfVH14VockeTGpWm+H
IksuTsiTmGByen/Yd+YXEsNU7yGenpRYbr98rCuhU2103CyJlEPu+Mrez3EU/R9GwcqCu57NCkb4
dpRESdqgbDzHlSCeXmMhXzSlj1/uD/JOTgQ9jPM98eCnfslsCo3Gd6qmN203j7UrXUK8RyHwnLUg
zy+5qRevWqYPT7rVfgr9Xn4xgsQ4eJVVHWI97R4iy6/PjVGvPHDLg6pSUp1sX3BNw5tlOkv/bK1C
GegZgcvCYG74JrVV/RgW0Ac9J2vDbSjXqHKZHezwkCvoLHm6vfIWLfcVr6vD8BrseeZ/trVLW/aV
SCGr0LFoPHdpl+2quhAbLXopKlSy03RH0XIN2rQMzeEIEFhN/RbUCOYvUxwI2R4KxXKtMfsSRy1w
M4Qjsi58pXX7XZPaduVKWjLhqdJPfFuVT5z6ArPFj9pI8atSGl1is+Y4lIY45s6IPtTglU+K6R8s
u1Qe9VBkO7gKyd7GemXXgWPY0rhf87BaYk8mYAKROhSVSRB1nhXJUt6RoHI9N3lq7HGtp5ZrizD5
FtFZeazSIXfr1FZ+yY6PAy/gkmGMdk7fAzWCQK590mW0bFRvTPaFLgfXXNMoJWm86//5YKqQ1fl9
BCpcfHOCbyiSUi5UYkpFF+bVdNKnuGmClSPwt4B3+2CqBJJc4NOjBf55tjaAjptQoVvm+lmCnWoQ
YJcSiro/JEP9GERJujPqcdinjaweHK35UI14JOW65/xZuSHe2ZY8lzg3szGncFC7PYyehACemkuK
2w1K9OCHY/aQ6wYJECWkEOV4Kde/ecGADm/aRMe4soar0IqHBvrg18rP7ScnRzGGnK8krRkwJn7w
1SQ5O81aVr28NQgtkLOnsAMUfinZSsO3kkLFdEdVGn/7FUJFWatgMKNvBs06BX34MVaq8VuGxtTK
lvhbPLldLcaelHxR9aDhPEfWSM2ohZ3Tmy5OChtqIpe60PJN5CBdJZ3H8WeZ/Cra/mcW2hsAag+p
2ZxtChKbdCTOg86CX0wfPll1tWntx9BEVAADnspAyNFZ06dcBiLsXcQWgNAidkXd5HY9gyADG+gH
+nNg63/SVuTPSeznO0dvg4f7W2eZE03ZAwz4KdyBdzmLQ2Q/rKQk79B1V5D3K7AcOHSxle0rABf7
KXFfCQeWzSvGQkIK7A1RpgNz4PbTDLmmIVLH2nPZIdZhy4l+lGIBp1fE5k81dYyzWaTBppvifSOa
TB28YE9JRH+LzUDCITy0DmVbiG0WmmtBw0Ldi1oPRHFqEWyQCTI0e9Qkbvds0GrT9b1nQAF5iTP7
EPwM9C9SouwEAkdtZD62aXrBbbzfInyzidQftTG+mH71WEkn00Zb6E2SPvhS3m8c+blUn4T9YrYg
boOYRFzblQ69ceSWelC4fXWqs2MrWWub/Z3Ijy8hisbrViVkmCucktyPqclfFNiCT0E5mQOMJeZp
YZO/+J4d7Sq0Or40plJtUYDKj1UurTBslncSmQR6VDQM/uaKs52F2pbq+KGpumYnlEseSy/4uO+b
Tn9S2gK0n+g+3t/Kf3OD+QFnVwF8BuyHvsAsJPCV2iyD3icbNpKzbpT7lkZFgBdLVFX7qHm1Qfvr
EpB0WRzGId02AdBIM3tIiuyTL5vbYnzt7XwrG+fAu2S6twml3B36fR0FW7tWT7GGOxA26mn9ev+X
v/OQMFfwprhGVLCSc9urQs6sNIg01SWt7p8DVExf/bYPsdCplC1vGQ+81fp7Q5fkY1Xpxt4TqthV
I0D0+79Ef+eCpsDDMeCAkvvOn7ReFSn2bYmObtsI7kB/DPEozBP1Golu70SvSviSNOHOloJTgQwl
hwikwLCXjGJPzejqBAc1kK5t/qmXziAnjfJTKB1LA204+6eQnw306/IrHiNvpl+cCic9dZb6SaQP
pizxr/iuFVb7UH5uSqpzKY0VPwAIUUc/PdU4Fur4Aqf+Q5ziqGHU9EFGyfqUNs7TpBxA6rLG4f8r
yjvbUeTBfzVdqLBANr69rMxsSlbzVnZLtJl0iWt/9DZm9Fnqu21D6COs6xC+UfCraDbiJKEJPKQu
Qf9n1D73+Dr5rUs1re+CQ+7DmodJnaXyQ2Nr39DCMzdWGr+g5+COuIHVHzNkhWTjdH9B30keEJeA
GUGKydWmWVPS/0+cjm4M6m1lM7p6YIyXQFKRPCBbvCa5lxzEqMbHsMq6pybzwqMslR5g9CgZNvCp
m51kyPGj1cbNQ+C39hpZYZmiAWAgkuSmRbjOnCved22kDTmIYLevxTnEvW8jzM44KXZsb0bNkiju
JvU3AtHhQBDX/qzTURyMMZQ3jpO9ZV7Sf2nLauUSee/ipOkLtxYUA42Lvwfkn/nqetXTwxhKG7GQ
cq509SvhbYDAbea8tEkgjqaJBY9WqmDUqDSfrUBbkzNcvv6UPpAOnJjITI05e/1byQmNTAPf4WvR
SUEmAIwAjK3HMQjWAo0l73kqs1DUI6dB2njBGDE8ZPva2hvcyh7aM2pbl1Ev4rMBbe3Jj1CiKzpo
Mrg8B199wLQ1KKCEDdsG4yOvcLJLw5hXMddE8+S0qvLdkXzrpJa++SIPo/WkCU9eeVeWbXVKCWxp
sEtc8yqiebc7ulEiYReF07uNnJyhVfSuqGl8bwJZpR4ojE3MDb0xe0t/qeQheJQFjXPPwVO+biP/
jBCh2Kh2MDxXZdK7ShLaz51hoZ9l1Recgoo9GdTR9yv0C9Iiuja19MM3EWZZuWrfi7xQu0C0CXyA
DWDk9jOSZtQBsTXac1gmO0QSvB0wHrcdtWbr5PrKYMuzRtRFnkwfC8iTNQ9sgO7ZgVEU2nMvNcq2
kDRrV1Tl7/t3zXLfwvqhXcydQtbDg3b7RVE4hDlQ1Nj19CB1C7t6HYRjPI1R/p9z/2kgWqTUtVDe
l2d1OpjvXqurVexavpSenKL9VcbOOexEuO2U6JIS+2/KKPnPMk7A1Q2agZBXgMqy+26/r828yAnl
JHOF5fiftNH4qg7Bm55HgFkcuzlFQeYd7k/pct2mIeEBaJOryoJL58HKtpKxzlzJt80Lsj/qpTbW
wFHLSG1CAJK/km3AF7XU2++SO61NUPkg1gH6sQ/rwabmmoV7y0zUTa+q/UaK22jlGC8DjUkGH4Uc
6Gokg3PAo2Wnvoesd+6mg9EdeYKl1yrXm+cytL87pX6hPa5Qg9aGS+ZR4lg5D0tuAGv57/DTz/vn
mhdWKI1hVOXuKJebNnnx4icJVFbXYhPY4UAlG28YNJx04O5Z8yOzW4ppaAeV6YcC+9Xc+FgQu0f1
cSwuLW5VlNW/2Xl5dXyB+ZfyGjhrco3v7QTyLdTcaNpDoJr+/J8f7MhpmtuDwKG+Q6q59hx1bzvZ
mifbe1uBjgv5D08gl+vsZMkyFGkjkHNkcCL/IRYBkxOlnwY7STdD2JRXa9TX4oB3xkS6CPY417nN
x82WQi0GsxpNI3Gn9r4J+lU3qldDSnZCG/Zh4W1LRJSb9gfiEs9h/iFx7NeslbY83mcU96+6FhzT
bu1MLG9ncAkT2oitCZBvXtntx2xo8khJ3TDrPtemlVERkc2HUU9Q1Sjy1bR4OQkg8LidCYfowXCx
3S5vrpaF4JsbN2719HMUx/6hLOzxkxhUIFeqgJse62H3HFWq91DrzmvKgf6YioJoyEJnsPTAmG0c
09dekzoVD2Fujd8Txwje7l9I76QqE4Cei5f4CPEkc3ZZZMIACFbmaIkTvJwqS/UudaeZ1VY3oy+9
U1+9tDqUGSW+jSKZ6cdixIE8I99YeQOWC0Riy8tJRAsmjVrk7YSFtuJ3cQV6US4RJ9WkTjo0lVMc
s9ygW6hka0pty3oz4xF0TFclPep5YwrEYRFmULJc0eLYriZFvjdqO3xKSv1Q271yyTp0BRrRh7uV
GZ/imdskBAwKDVEweFMHRZ+dSdUaNclurcaNhGzsRVqpx3YwpLNXwfBI6k56CfweylBeI5EGpfer
4E/BSAjDHb282nWJsyaX885uJT8ECAUoik0wNzOJsDaUE5o2blKr5olI1jsbRpHu6NJlXwHbOvs2
7r/en4flBchbASZmKjwbSGbNXt968LsiE31LIZyU1FYiazsqaJ7dH2UZw4BU+ksSQe6U/uP05/9c
s2GB0UYZl4WLWEYFfjCpjraSyy9j4IiVfut7HzTxh2DnAhBgjW+Hyuu4GGzby91eEDd4YFqoCZXj
yjv7tyVxu30m6i/wCi5X5m2uYAUflHQmlb3nsKILbQ5x+kAAdUkTw9yqWMTs88z4kQ96/9iiI/fb
qaG0axYZdlxGMDfoIuylOKm2pjF+74mMDp3qiQ0Ueg0tgRg56NxM9oPU6j//60qwr0hLIAyD/aRm
eDs9pVlbAwAK7xk3eeo0Eby9zEyrY1dSvr0/1DtJH0HIFFDKrD1X/mwpqgQ1X+AwhQvV43tNlvcq
ytbbd5GPIbiwnU3MzX3SZInmvT1OWox1tbLxpiH+XSYNBztCL5OqnUNRYf65dd9YZWrU9TP1TunQ
2cLfC2ewP7V2LE5dlIlTa1SV2wbaJWvxKVybgvmR1lBymm4Y9I05W/ochSUGYYnc7qznBsnnx85W
iwdR+Ifem6Te5HCfhpzqQNNHcvPoq2hM70Fqof/V5BuvudRi+hMXwWEI1C+9l3anTCjN/v4yLX4i
U0PiRzmcbcyjPB2of86m4/twRgZdXFun+BV0nUHNxS4fZCPKXK0EMKuJtPlyf8xF/21yDqOQSoxK
wMk/ZoP6KaLncMrDa6Lp/ofOd+AXGSEKMjEtT7uHe42canCSNLXe9pWUXtAqT7aROebGJjDytYRg
/uz9/Tl4YP5/dEK2dTsHDVACIHm2uHaS8yNU6y+JZhyxgMUzq8jalT05fdvNnpy+/Z/BZkeQnFlQ
rrfEVW+E/ehFNdboKVq596d4+UkQF6dWLsEtQfniZVVaXx36VlzV2kne7NgjB2GVtyUeOSeFjHJl
q8+veMocCsBFwhhOGso8sytepZ4jvJSv6nzjx2jo0YMR1fk2GKS1Z/Ldkab+DSkqL9f8hs90ifyt
6cUVlw7b2KRod23ivtXGDcljuL0/jYuL/u93EfWC6p2eFHn2XV0Ek5MrHvaAUm9zLTxo9tS9EkgI
dn0/bkevec0jUEeUw2HiWHvDH05yMh7yJHoaxgF+BUVxfIe2BDYbZFUOvuZfUJM5Cz9aCfrn0dT0
WyfCuT4B8njPZ78VGT3LC01HXIN8UCGApPbrWKvpPm/Rochk0e2ywfD2et6v5Z3vrQmNLgMpR7JZ
+oC3ByiN7LLEXk5cRWLoG6UJtUcRe97Gl/X0P5KOpo+kMzx9J0gUnvjboaTRHIxSIMMVCCvBTrY3
t5LTdSvrvjyk0ykFksc2I0qctzW9IJLqsPXDaw6vkWZBRBgGk/Bwf3e9d0h5GkjP2FoImEx//s/d
ayJyCEWxE1fP8Z5j32vdkprsuZC6/lmgo/bwvww38XRRusBBZfYgA9zBXSTnjELzQIjU/EOIWewd
yf6hxmq/vz/Y8l1hBqmP0yfDcYBI7PbbkFtV87CXueb61tj0YfC7kAukupqwO8aJfQ3V6uf9EZeb
UENqgYn8W2EG9Xo7YjuqedDoHW1w3QRXHPflAenPZtNqRbdyuy4qHQRo2OPoFDu4YCeY9e1YUWtA
qEpVA8iGdlAr79BTBd31dgUduavPUldLOzuwfxjZB9VXT714ivVr1n8MkmtVAjnUzwoYZjWgHBqP
ByH16ra00o/KxAtXuvpgxxpKUtnKz17kmfxs6nvUKieZPgA+07b/Z8N1uTB7h/TSjXCk2YSJ1u3Q
KSd2DUJ7FxVG/jlEMXBj1rX5rMhte24VVF5Cy6lXdv47a0WSAy2X1MMgFJitlVHWpRlGiHPjI6Y8
Tq35Uy8JOK2At1c+evqm2/fWmhwEgClwOZGGzNpNyPgbhZNIvZsGPopNqAYeerlMP9/ffMujfDvK
7IMyP8/N0vMHypg22HRNxcDBVo6RRlPL89fcu/92DOcfNfmdQU3HvQ9U+u1CKhLCO3ZZDa6fKgep
8t5yW/W2UQWpMMAT4Fx0X6XQvzTKJQ2vZncOi1cRfhpC1/Auav/Tt10jvKqT8+mwbYp2m5tXYHJu
nH+voh9VeU66X37tY/2LAM9BVX/Z44+xQcoejwF80G1703hfO+TFB+fs2Oi51Ih/f6nzq99fhPOj
czRMCkoY1yd89LaO8kEzXqTxTZb3ZLZS91I76IWFR6P447QPnfIJ2fyWciTmGxsr+CM528xI8Bw5
mZPO0I/U/9xJ0SYNf9JPjwIoLNV3S/xO0z8JDHnb0wkzzkN1VtTPufNsNyCg1F2KlLAEftuKH7A9
2dxf7UVuMxlWAjRFxZi6POWD+fzbhugDcinQgw0tysZRPiHDb/ysnd5/LNTARx4+UR6gS+iXDFjf
Bt1da83Q5W+YPNsFpBUTWpDIHYXv6ZT9c5yTqLchc3mdW5c4Rwr5HOanwai/YyFBoSiIf9MEjHdj
bPxUsESUle/hQKUv3TQAcQo867RzK8ZLXH2x+1+j8ttRTrENn0N6bvTvEsiKbMyfouyxrw9hZn3W
M/XFSL5bPd1jlDG2lO1WboVlAANEmNyUZgdP7oLqa8hBYHVmrLmqgH+tBW8SldOtgKRz0FMjfUSz
f6M5hbEy7KKdq/1t04EHnVzYADnMQnKlSJE4M/rBbXQWKbSq4tiPiF/Ghlcf9RBEHtrDrfJFaN6x
TtL4Q9RoxpPI4vwaZa3+VDeNtzWBxv7nB5uyDL586I2CaV4AI7MoMoIYB1i3QpA2Q7z6oLepvaVm
tikmINr9Tb28KDF54S6h7Kc5EwL0djdh9O7Lg8gYDcnbw5A3KQTYfg0MsWiOMtm80lz9k4Qmgsez
o2NBz1WVXIXWnkgPHjdy/QCUGVPOD22SsAfbgFaagfeQ5G9DH3TmqPwIvfSnmeXaJi2rD2iNHsso
3rY9nHttXDVaX17lE7OOV526BYnTPBsUIX9cD8gb5LnRIfGlSW+GI4mth5fRB1os2p/78758C/kf
MvVImYJEBtZ9O+8IbxQmpXHZVSWY2bUTVIfWz/q9Zq7Fzu+cL1j6PFQGjcSJ3nI70pjoYyD5wBYs
5M52vgDWCO232XjBePGDI0U172dnNB/vf98C3zqtODEHKCLA1gDApgn/55rSkgxsURCPbgc7/FMC
SPGR1leG4L4yuCkFbTdIiw7TG3J8XZJ+ZrWEdpUY8m2t+UApyPOOLYzUBxMG/EaOyxa7qC76dv9n
LgNWm/eUm4BayITrn8UJAnePcKhMtDs0L4PYVSkvaVGZz7k+im0njHCvtc1a9/OdtacIAgIZ3DXZ
zFxbMkXKrfQ6hRUhYx57xabajR8EUIB2ZZctMIKsAkxzEJBQb0if5kKOgzQA07IdMCtqaO6UVsaW
txw/xnk0grh0av33UKHR5eTxCx2AjYkv5dfcMfqjjq7i17KP3jS/LQ9trWn/OUKDl2KSy/HzqFbM
KWQqBu5B1eelS2vDRxvJkDZ5nycr19t723Dq9P19W6Z1nm3DuMgBzhhF6YpqBFUUB8OjjYDfRoE6
+FRrkn4I+2Ivq7U4EIiYO2F1SIGnpYtWhLYHlJUeskb+Cu1s3MaTA8sQ9f3aj1xewpMCFm0AOBac
0DkW3KpVpLmNMncDaGAfdaPLn0c7/JL0wvlilEH0FJrWd8VJ6lfJavXnyhINAM+qfUGc+nMoSnoU
hRyvPQ0LdS7M60FTQPrAyXByUZi9DXbdAA03m8ytmy8CHbKz6pXlWY+N7kuaguRJfQdupjcYlxGP
oGuNKcxeTvLgSyN35y5Zc558b5bYLnDzwPfBKZv9nKbG/Kap6KjGfpC/iSoLDm0ajfv7N8J7o5C7
UveBigF3WL29txow3HUBzN617CS4NKNA9dcc1iw3pm13G8SBDJu4WTRqJ5mX2b0Tx6Ac5CIrIOKT
D0GmLPaFbYw7UwoA2ffhf2yQTCvJWNSiCRw1gKy3H9UZdj72uZq5uIvVj3IjEwB21kofcXmtcc/Q
5CVumaxY5kdNrWWfzNvMEenwfYjl1UvWK/FPBwXG+0v03sak7DS1sDgvk+zZ7eeoyhhYseRULg8Z
Ih6N4p1UKzyaYTUcMzQhfuWlehJ1PXxr+0Fsgbk220bVIpSitbfQStf0yRZ4WeZ3umMhCTPP8Bhm
4U1eg8EIMXB1q6A7NbqxscMcmS5MfT3IzEkkb7Ok0z4EnJhd5sh7ue6c3Sg3zWd8Fyfmp+5kNOuz
buME6NY4qO9e+G/tTZTU7T7sEMTlbTTab3YSNhukJYe3tnbkhyrDqVCO63LcBJoAPhcn2o/7kz2F
Bzc7lW4O4ckE56ZnyuLeznXe9CNqn4PsyhXwFT0YBVKAmXNuFHRCksQWDy1ozLdMycWDkKVxpSa3
XGvuReTSaJTrE/FtXpSz46B0xjBW3LhPojfPdk55OPYnL9YOIC1Bu7eVd0Tu61uah9HWyFpzZ2Hn
oI7Y5Q1jl640ARebnJ8zMZZos2NFsHCx8RWzprmUKC7N+/gcq35wGaD/fS8Sby3fXNxE01D0GyHd
sb+Qv7mdea8J6sFwMoXqQjZeJcOqtr1Kj/z++i7CQ0axcWmlJgNTAibJ7ShQC+IAeXvZncjB21it
k5OWKR16Y0PvcrTKD4VhtPsCwfWVZ2/BEeDJo6hLBktdDZrAvHQNWLxobaeuXKyTsZVLouqLhEvI
rk869bGoleFkBcbnVAaIGGY+2Ems/tyhCewPg4WlLM3kFusQ3/sQIzZ+ylt8dbOy+AZm/UqWLm+U
yKnPg9MnrhRUvOOUZf7o8cQ3QSBRPeXIZh20HlfWLpcOOQiJXZwa0lfaJuphwLJ1ZSsvYk0+lyos
ZFX+plkyC8TjTDgt7tJ0HosSWVTqVztrxO8zHBSMAjSnQdfKio4ryztd7bfnl1GnFg1QQlyBFm6a
1mhHSatXLip/R1AdVvXJoAIo5S0Q6X1DbF3o0VbNjkn5hi7OpuvONWQMKf3ih2DDkxe/qnbTNZvr
OrXOF69DMELNJ/2zkxTiZeV8zzv1ENXhLs6e60DCAeGAfHPQ0P1QklPuaVhZIrQj6q2tR3tfZfoD
dA+f4Jz7kbGV6mwXtN0htMIDTLyTFXd7eLg71PAS4AlBieRnGpx6Pd1XYbybAsUYUcSY/8zDqLY/
1boP4BO4Cvhie68Z5SG1MZ7mn34nY7dsH/RY7DzpAfT2MbaUbeT/kPk1vX5sVPVYecMxoUaCgFTZ
BiEPI9T4+4uwTH8pcNAfs8grp7rxvCWdmpVMr6qUXa8ZN7k0tpsIk0G025yLpA2+OzBbxx400041
4xLuSzUiQBkV58G0/khakT3ERmrtPFoUW4yh/b0E42BXlbb2RPq2Jiq80LwATY7sF6Uu9gxX/9xo
w4lsT5FilRKTUWenNBfFBZVWhaJhJz3qo688B3IsNgGQbqWz9b1c1t6+ijXlEY/pr0Ac3NSiRT6J
yRTbMQq7g6c56VVLxrWXd3lHgjGgxU+Zl64Dfcjb28sc9VqrBrBSOdWC3ZD0/mFQreLl/vq9N8pE
WqBZQ+BJ6/p2FCeXjRZiYAPVz8ZKLEMI15RRaLs/yjtPHdEMiDWkkaaS2DwoLJs08GStaq7YIFln
OmFfVbwQNmWi/u5l+HyanuD72B6py22jskLAxgpHZ5P4kXhkfpXdyu+ZJu/26gAORpucJA2ULtIN
t5+dJaVR+lKUX0sn1bZaFnWunaLanQrfOIgi+I5HcbvvAPht04zQCwN7ayui+sP937Gc/QnGwXwg
cg39fD4thvD7EN+X9Do61ndHD3FU8+Vs5RlcDKIDhcf9AhknesyLJknqVD5mH6HkjohuXuAjUv2r
+mzlNl4EU9MoyBqy+SEokQDczmgo2KaaMkiupGfjvo7bfN+YWXtycnAQth2Eh0Z05oM02NYRfKC0
EqH/1UK4WVE8ywCGTvLklGeoe96Or6ljqoVGZzwbnUCMHXvWjdLjVlNkgb8jxdNhaFEn3DiCCr49
oJ4mkl+D02obEcVXrUKqrFKjYYsgzuewbQES+VKLvWJpqdfeCa2TTdv5MarabjNg+L6/vxEWDyjZ
H5wuhL3wnJl0gG9/fdYnSV3XRuRGSaHsqD6l8KlCCkZdfSwV8WCKRl47k4vnE8EZ3upJS5YlY+Vu
xyz1vmQaafEkuChta+xMrl2IdIjVZ/pPS2jioc+oTSvjaDzhh4HPpWfmD9Uo7OOAvOP2/gwsok9q
kxyCSbMUtTFqO7e/xkFj38vFmMO1sHFbMYT2uUBQ+I80SPrK6V8eCBpnKja6NOrASs5PXdAbuhdJ
wBUKKY0OlB2AKyGjuDLKIvpk1kDpwkKZVpW2yu0HNfAbBmoXoetZTXoIg//j7rya28bWNf1Xuvoe
Pshh6uxddQCCpCRLlETK6QYl2xJyzvj180DtPlsENeJ4z83MXHRXOWkBCyt84Q34oMbIl62ROfc/
lWkffo5zL1hXtL3OjHzaFkUQDONQXLfgOc5Z5PHQ8dB7aqs3xa7tG201BGJ7jQNDhP9gtM7VIV77
8DrtKgnyCwOPgw6xRifK1O77+5/09EiYxY24cAHQUIRfosU8o1fp1dTpTtPAiSAp0mwazXCkaOzv
imgckUGnwZOrPRLLXi2fmYXTLUVShUQ+4MkXkY9FTNrLuERMYp/uoNYEdgZhaqO2WrdiB95HXWy6
mRSd81Q7rckBfuD8MUWyGmosy4o0cqgTIl+mfMPFpboEqIVLpFekqyZW/a++IKbbQJwg+OdIntqU
fQI7H1rk2H09vs6KWHbyZipoPiriN61o2fRxEStXSiJav7vfZmY1khiwq2m4Ais/XiPRlHVmMQzi
jSrID3TJOypOKto9Xnfm+jn5DuAzSIKAt1CmhdM978ZX1XIhBS9R5Aw0CTsjTb8a2E5mOdITVRV/
8lLvXC95/nlHF8E8Hp2HuQD1Uns8Hm+q1Kyi1S/eQD1t7MAYQkf3k+TMW50cV/MoSEaT61B+pvp6
PEoWJx5icb14IwgpOth4w13InNg2ZfbpTIXrNHhiLBUqywuXjYNkcTQWQyil6VSLN4Eu75UZWIu5
S+yoIKKe1HboNl0tXnuFvA/12pbB2Zd2XPnWxk/plmaD+fP9bf2iUr2cYRWcAyEFzQVCx+N3V1qz
CgerFG9MvxhXmR54LlIg0aWUK62diJ61icQg3k6eGD0XOs6YNpzk4JslTwrK7U1quRhq1ZvKNxob
6/Fs7dGq2OhmUm5Rmvw56EmwBT4pbMRYe/LiuFiVlTxyTAnKldbH6U045cFjqXvjlwrt9m2Sy9pV
G6r6rswayeE8x35V7cqPXGTWQcras+4689l9PAM0MQHnEG/AYMM//ngGDCOPolYuYBdKrb7Se6jj
fSfdxZHsWHmvwUrmt+u+QrdPMX2nrITyTMBw2iunrIBXE1EXyKC53Hr8CJ5uRLKfwQWRM+FS0YSP
reLXblkZw1WKVt9lHSSP/dRFV5mIhiAGkwW8g0jBayNOw49JwoQq/iRtcKbtnvUmUVdeXWHQnEC/
jwp/WxHkbCKubLck+nF7aRA/1mZaXJah0jiigPS+M40wKqdR0a8zL1RtM0+Fj5IilfgtZpz1BppN
YXb7/up744hFGIQ6+azng2j78jwpB6GI2jKGYTMqwlpFid7TlRqhjVAqOS7Dpv2YCla1quJpm/TT
vimTVaJgfSt2tXaRRvRgCQIbb0//01pR1Ni1Zq+cOV1PDz0eEg4IaRUxBhfB8dcxfXBUlVkLYMXV
8rIeAyQTE5hLkQlGJayiwa47RTxz452efFRqaTpR8rK4+JbKexFWRMXMx9iVvj/t0QyrrsUgOtfi
m9f20dqfyUcKmMxZDwQBtMW9in5zyUsgoCCy/uVR7d186GO36aMSQOlZD4LT04+iAs0jwijq+0Aa
5rd+dX+YOietlozSLooL9L2LWqcm0g71l7xXBbf0KpwJlPBmrCX5IlICzYlzdONlYahXcpQMe2Bv
50K7k687PxJiXsQWHGw0VI4fKavRADFGlHSQn/vCf6mTpEX6I82BqfiqGD6M3jkh9pNv+zIkiHbE
e8hzXvRzX80CBtGDPuaetBtDzXcaZE9X0ZD3v1sCRgWJnuUs8kqTiKL48YuJIrLVMQ3RnVpJ/tqc
EvNLi3T7NhVyZf/+Pj4JDonMGIZOFBMIU2yxQ6Kij5AdRkZPrOL2JoyvWqvCCNCyhMRBXEgRHVrs
roza+yUk4TODnyJkMPl6EY+kGkS7ZYmJmGL8zEK9SXc98ncbpBe9bawZFQUJSYK4ib2V6PaleBDN
oHC7OpFwKcg7N6Uobhe95jm+r49njvTTsH1+KGDHzMtMKVxy1s24E7jYg3QXKmp9QVFbXOV5bm1i
v9LsmKbRRSfK94E2OLEYodoUxltPTs6VVU+xYDwG1ZFZ3oY0gkTieBEoQCox+OmTXVZK16MY+tdo
bSouUTZAJqnMVwmcjpXVivFqyDD3TuLsTHB1ur+IKkgdSB6oJpzYZKSTH3O1dHDEW3WvqoJ/0USo
ZglB0azQ8nITpTy3pd94a3BaAKTh6IiY5KhzwPdqgyXIdTZ1mie7scgqZFgL61sVCLjRNTGly94U
gXdQOYiomLFI69KtB4siwfub4nSXHz/EIq5IqRHFVdUmOyEOhXWpC5Gb5JH/8NujQO6nx0ODFhL+
Eh6WNpYkxGkU7OQ+AGMnSsKqzyAxvT/KCxv1+KKgDEPLENo2IoDUXI9nNBxFtWzGLNj5Vr/iMrfT
+FOihCu4SutB+2LJt5F22Sif1D5zjEi1AdHaVtKuRgGr4fbG8Eb0mEN8CkW7CR/lKb5RsktNfWp9
FcP4vRw8eAOuEjHQy7Z3zBqoSZlsiczXZtY/QIT6aPrdp6L6luOR5lbFd9SOf/97QQDkDgREwEWw
ZCVD+mn9NpT9HZ4qV2YqyHhF1GcjnpNiJSAFExAhUoIzSWAZb6MxOxChlMEuRrh+W2ij4Xgw9Laj
la8DwfBdLDoqpzcjyzHA0m2zRJZsAA71mS/6xuqcWV/gm8HOkswtbocaUQ+rRV9k13eRQnMDs0Fx
rpC+v25ONz/cMtbNfAIgV7s8BYvW6vzQyPxdNlWHXpysfVkbzUHgoMIFJTRIcVjA9789KOE0cBDi
esBby4A+qAFRBSbSQpNYJxcTRhFXAMvxX/GGdRIL3YpI9JzT6emLkhIzkaSq2GlDbj/eH7U6BHSF
mwxVFfCBmh5pn0RzalZmNkgrlpF/FZZpsnn/RV9sOI53JaMCTgJoAh4HlYrjUa2UPlo5VtmusXZT
7jlSgL+hlqA4lto5DIOpX7dwtLPDAAZX7A+JQDanul5/UXjbglqVHt807QXCLbZh3nXhN7W0HH0c
t/G4lRTcaaB/wc1K87XSB3ak7KX0WgluDIsysK/Vd/okrUcRzHqdoPFY2yHXqhWma69JNzVSmZ3U
rBrkMo06fkwBPrtjAmbWrAAsBg1uQX3Vb9+fkjlTej0jlCSo0OE2a8zIGwCSxzNiTOxtsQ/7+4zL
YVuK+KKVmEFuhVxU6M2hodAYneGmrXruiHyJ2o6GRusWoRWC9tnPgVLC8dCmlQYTl1Jyj1CmbDcI
0O7bRLut5Ma/wL+FFprPXHtm6rlKxPbW217dRg1I8lQfkcvqUhlXXj28RP9HdTiExnXJkWlg3rqf
Umy3Bu/T+5N10u9DWoLM35xlB1lFJ1aPw+DHgVrpwh2p9xYRleIyN4RwVwRJ7QqFVm2Ftl4lmlis
hJ4AZhxE0/VUQbqNzNDaDg0Oxy0ldX2UsRvvJGU/ml21anI/vk3lSD6z3E8CvRmxAyEfcxJOUJof
i02WC1bZGl2l3HmST6Igq/UaIkH+BYT5N8FrUSFDxMARZS+/9idTs0vdap047NqVWRvxGkulzsE9
PPrNKxjYHp29OY2dGRxUio8/fJxPQm7lg3zn5X7gRrpQr1o/8M5UjpYH9ssoUGSwN4ODT5f2eJSh
SIKsn2YrjTEs1tjvse3Ksrl4f0m8qLC8XsUA/ABeAe0G4UdIv7wXulRKpCYRtLtIssq1XqmjU6D0
Ch9afEQZ4LKPldiNzeSgzxodY926WRcV7jgg+muZTeXm6RBvrcySLhFb+Vzh4mO3wT4IwgCpZPMh
0sRh1SlZfkmdXed0IANCWaV0ZF8K3Ew1yo+Wl2rbICgyR5qEeE1xVnNUMTVQ7mxQfcOn2slKVT2Y
sZ44amyU6MeZyZmb62Q7MxHMAh0FDlfi0JfF+CqGDIt+shpsAu+IdVxtjd67MzrdRehS5r8anPw6
WEHx2xXfmqdw7525wuYls/gKM7oe4M5cjiRLPP7YCC03clA18h2Azy0sTrUyVrq6kUgX3v/eJ2Sx
l9cEdYEgFUR0kN7HI2G9aKbsfvmu+Ghu9E18M6yLC2kN09r2XckW16mjbIpPnWvcaRvjUlxlG38V
2ML6/edY3p/Lx5CPH2PQ2zbsxFK+QyXY1pCCS7RvSrGpZB345pk1vtxJxMrgWubYi8gEKZHFK6vK
XE0JUFsbpEy7Nkz/U51Z1pns++1BwE5T1uNiXnpcEFCVlZekgKdD3BTzMApdDOTCM68yX/BH6wRd
EiAQ9Ppn6Tqun+Np0/oAKdepyHZ66+PeDNcaOejcn5n53gqxjG+0BtLbEsycI8TTucVz+o4zlvCv
ag5l7SVjj+LwCA+V0Usx1mFPjvmcYZ1zcV2MAthrRhngvzu31ynhKcfvmCZUflKEJ3ZUcNPWnoAd
bxMS6rv3V+ASHPnXONTA0QChFsaePx4HjRGP3aCmu0GMhosgG3o6tbmT57HBdS41mIs2ReVUnlat
zBhNV8Dw06HWRG8jdXjSNWmX26yE3JWUqrsagzGwpxjqd1m1+sYvhos22MZd+L3H689ppOrKLOI9
tPBok8vFj1H34jN99EUw9Ncb0ReihzUjoJfyCSOsca/JlHRXWv7dqFLurfhOGkRQGxWf0FZ9NCoL
STR/bzO/jKvSIeIEJ6KiPXs8kyNASAMNcwoytaQ9JGkSXhYtKV2jpr6dlMbnujhnB/3GIgGRAkKZ
ghqvu0QsxCoXSV+Gya4x1GDrjZPpJArUqJc18h8/hv/hP+W3f+2s+p//ya9/5MVI8zZoFr/85654
yvZN9fTUXD8W/zn/0//+q/88/iX/8tdPXj02j0e/cDO4o+Nd+1SN9081pkIvY/IM89/83/3DP55e
fsphLJ7+8eePvM2a+aehN5b9+euPLn7+40+LM+E/Xv/4X39285jyzzbtY7r820+PdfOPP+mmfyCg
5Xzk/zO4nrOnf/r7T8hyiBrZJwCv/vwjy6sm4J8oHwgjldmrFBMcWhkMXeftrz+SZ4oNWC1UCTkV
5T//fqajaf/XZ/gja9PbPMya+h9/vgDR/nXuIVsHo2EG+/Nw3Mz85OMV5r+gR3qfFaYVzcFM23br
VUr0XeqqyrR9pcs+h7oRWFvugeSin/oSf99B8V0rijQcnpqx2oYINY8BXKayif37lGLlvQLHbBel
lvx5hPF7kLTa+waMSnFxX7ALGhU3Ui6O3XrwM0cbY/XBF4b2qhE64V6QSwWPYm94kLwmmmxzAMcd
VEb5wxOHNeXA5i4c4hhPjkolAZHVLg+cXpvMy5TeE44CDV4VYd+XHzUdCNm/sXCvwx9VXufPzfEq
PV7t/88tb1r0763v7dNj9fOPizp5zH7+Mf93/WOVZ4/J379Xv178Lz/rr9VvKB+o3c6dETCcnCgz
v+Kv1W/IH+CpgTOYoS2ATuYKzq/1L2jyB9Lwue5LQk4xYG4m/NoAgqZ8AOHKLc16pcjENvidHXB8
tM9Dk9qjpUj6RjRDIHO8AXTVh6+WQlIUtDZdW2mku3rufS3RVqSa6wE618aHPj9Hl3uJjV5tPG5F
cD1UMuamEcozS8cgqwEFkVtedNnFdXVbiLWF4Ejv5Z85SdLHJAuEeyD2udsZXtMgWzeMnYNutxQ7
SAe5QZZ3EAgK6SpqdQL/uVN+FQZZIq2rRMy/oGvgB7hamMWT0rYqCUaBAP9IaPgc6L14GKegfBYi
RL2TacAnSGrRC5Ti9lpHTvVHVqUPlSoVrZNOpoCkcCgLX0YhC/GtDTdZ1sII0BVCiE7uQRNoYknr
LhA8cWcg9/NXUvhbV8X/pztuxhD8r28UkM5h3aSP9a9dd7TB5n/663oRtQ8giWYWzi/Vh783GLvw
Ay0TDniAN/OF8WqDSeKHOSei6jUj8umV8/P+3mD82fyzqGiAFKFXC3voN66YF8D5q5WO9w77iueb
7z6UXF4oi6/yP9yJ/ZjqiLQti1q5pDWDS2EppEawgnq7AiSP42jmpWG1liKlXKtWglOlSJ2rU/qP
KddQbku1+B24eHER6P4tMvWjg2LyvZWo9B46bIxvykC2Dh3mwD+6cpAcDUsGZJ3UMbtQvfo67/r4
L4Ga31qV/9XWTfWYhI/ZH3ZbPT22f+TPf+zx0eKzhT/q5e1wFOH83xHSUP14bwXePPV/OI/J0888
Cx+Plt/8734tP45xTmHAB8TFxBGzoOGv6EYzP8wrbKa9EmjQ9//X+S6ZH5DqACgDvwfB7hea5t/L
T5Y/zOwFyt0vFCRa9r+z/FjHrxK7WRbUom8FhJs1yPG+DN1z02h81S+8+7T43kfAuD8H+ZkM9Tjl
/jUE78kTgxY/wb0ItKbGQB28eyUU3aj40lgIsVqPkn9ounNq1It26F+DcVfOCJd5M52QhEKrZ9dK
wj2WnYEz3lilO5QblH4MPDHVbbaRz3H533o9CGHYLBDAgldflFDEqJEKFUGu+/Y5/5Y/qPvAt88O
clyn+eu1LJRsST1pvqFne3wNa0XUm0qmefcFuUZn+IDcK0fVsCr0zxl8vPE+qNLOrQWwtdymi6E8
WnM+WG3vvhEzR1AfiuSLXhQ2PtnY1J4DRR2nUy/vRecUtjPq4Ry1S80soxryIsfjex+Y2FBXiO3l
ZwpPywUOSJnVTXcanQX+Jy0CmB6LjWwIRn9foBcPxlL0tZXQ9u6rjf8rcXidKCzCJGpox6PMk/rq
EFdL2exGf/L3Xud6gq0rn72d/iLnguPr+0Mtp2weinQXBgI7FzzN4oWk2ocIafnBvi66yonjdanh
ufr+GC+z8upSenkfbiRS61mplPz9+H2GXlGyqEiDffUTR5dxcMZiXWUXw/f8Qv6O9EmQO8Fgy5/p
1oCT7X9PEwwG8PyOJo11Drk5vZvn4NV0ykCCskbOg32XPIxquQ/6fJtL8Y8ebdwzbzov55M3fTXU
vH5eDcVVRQ2hL4M98otoABj3VCJ35Vr+OFynv1VZP32rxZerq04zUngie0nvLqpgcvzmHP9nuXmZ
OIId8gEASlQEl2xtUQdbaCUVbyNCoBi1Ky2kUwCOrZGkbZCdO/tON9f8fSgJctDOKN25bPh68mpN
KUZF9vdDICOSxOHarKxzyghvDcK+BWM06+FAdD4eBEA2DeaKMyIP4mdB3lLJeiCBPbPkT7cVSc5M
W2bioIQsebWRmVG2DuRgXzZadFAlmGWB4QnBXwnyUWHn9UHx5jCwHokIgIGdXIbiMFYKVMFgb+IV
MU6l6UgUDM68y1szRsliDi1IHYlVj2esthLIKLrPqdpXbpvcBAnKpsE5+/U3XoW0CbkIvNfBGS+R
+mk56ZMGcWYvJY6EmaBTqcK5vv4yOuYkoKz9apDFqzRlWoAsYpDV9e6gbGXVtj53O2WlOv72+/3t
5IwrAE+r4lK9qgYbobmr0b57/4h48z0he8/ehDJp9+IR4krPgwAf6b3iUzpp4vzGzxr3/2yMxXkb
1EloeWLJF1OTrYkzVNWfqdGeewvleE2MEQiZoCnCfd+YlRto7aqpqnOK4m8Pgmw38lFA6ZfVgr7u
8p4iWbjP4mobhc4UZNt/Z6L+NcLiom2GiL7f2DECB1wt+k6QnZmoRadqPqZnmYt/DTHf9a8ONcNo
LQw/hnBfreUNutabaRXah9QxV+GTh/v1ffhw+8PY9KsbzIy+96Lt3ZuO+lsKn78eAo4fHAsqOIDq
jh9CC/quqcQp3Ldxe+FjdekL+e8fRTOT/u8hlvJ5fljmQoA6897amWa4wbZt/f63ehEAP75bmUla
1i+6HvjqzOfUq5lUy8KIvF5h836HqLyB/LyuN/l1fK3deAfD/fH1cmus+I76fXIdr+Vtvq42gTva
P99/jjdX5avHWNy7QRrVfhhL4d7U91k7h7HngIALhdxfn+vVEItlmUgS0gqxEe5Hx9tg//5Ux0gE
OFNDc9NwdBvGg5u4xQak2qw3aNr5zl+f0+l98z0pTWCw8RK5Ld5zaiIhHHot3Pt6uenbMn2kWOw9
vT+Z8w85+aZQ/FCyQv6C9tfxN22KNiCO18N9mN94SuQkwtXYKk4OVf79gd58m1cDLRaPlKFom3dM
KTgEh0qdDZn5zBBvLlCZLtwMSaH+umz5DVQEJ4WbcX/9HcOntXQlffYHu9sabrmaHMXBhcpBXNFt
r/xV4rR2a9/12+BSvNr+G3cMAT26W+BOeJrFy7YYwGvBlEZ7Na9vlCi9GaTcfX8+X+Qjjr/cDFia
UdMEbRSHF+eanrch/bIY7bisM57qSej2UjQ0lZ2DP+wdTe2Hrx2Ses/F0CdfxgkNxTpWkodC7aJr
XRnke9Saw8sKgj7qK6OgZHYedd4PrExLTscpT2G4R0153XqR+Dz40vij01MxtHUgJde9qKEIgo6d
MjmVyblgB1UnIHmHhuwhKWUMZ/CSyu70TBOvZd3j11o1KZaDhH4ONykpzNguRdwEZiTtUEPHkLIb
D8YJlDhlUu+nMg2uYU/omPsMdEXcAWpsbptJBWNI7jsPU71K7sOVihNXYlvtoHl0Cmc7Ecje+ZfR
FIGfyOwvEVFYYQQsjeba8/sf4aQ+QbkeQWCOxVnjbrbdON4+o6GHpdf11qGtLcRvGj3K6+vagsVq
10nbHdoxHsNVGdRFZE8tuSsiA7WpbqYexDsITq/99P4TnWQM8LEoTpmI4QEjBl9//EBpphZZGEbd
Xta8m7G4z1Xt2UpGuw9uuDp+91aTEFac0YtU9IkOlvj9KQzjoB98kcFE25Agdp1zCnuxlT1a5Ujq
zww+6E1IkoIGP34fsVBlP83VELl3hRUzNknxVQcJ+zMfvaZ2TDUT7wWlEjpbG5RKsvVEMy6rKIie
0zD2b1urJMiTmxhZjkwYk+qh9bs6csJBNT55jUfuSxs8/+mZcnorDEPx3LS6+FOup/bbiPyYZXte
p+BioQ314KStWaCmNrVZgXKrFt/rpaWVNpw31FBrCZlUX5PTO7r8wwNKyUoAprlEUEgLlCxxwQnI
GXZjRXbtV1mToGYkxdpmCEnM7ZaQ8TfZ3VxjnIWQj1ikcPHnGuPx5BlCWQdN2YUHwSzGa9HELU6U
2soB9JHndA0TXBONWrg0vVx0Gg9LID/zf/h92buBpZ9TB3hRsT/+lmQX4CdJlWbe4Mnj0AFqyzKP
D7EYw29NJdSlPc/cCqOIfW4j+VegOGJnpjXvq6Iw7HZU8gdFjErJHtS2duvS7G4qzRuwtAGCP+WJ
sMeQOlhbsJEoDPbG3vOStdCP+bXiye1aHEppnYzaeMkZie97307XXWJYq6BXO1uNGuXcqXxSfyBV
B3VCEq2QdZK2H095j0pYZTWSeLCMZD6WcrV57szZCajIJfkqzAX1K34404UiVTjM5kmj3vUKeJht
JQID9km/D5k5Vo+tPo23U5wFn7jppEM9FgiKjgg0jc6Y98jRpSn39EiQoiB13OXSYURc6E4LYyJL
I23ja11ENcCeSs8THQy8zSdJMYYvQTWLdVOQCZ9oJfuFo5tBKzqBUJZQDvS4Kx10rgaAufXkPxVe
bn0W4si6DepWj21MwuUGGzQj/iJ3YfmDfrfX21JRiJ9Kaqr7XoiaazmmCWd3uiWsvCQ21HMlzQVP
g3XNqQvzhUCaOvTcMj2eZCSxEmjLkXWIdfRj67KE9NiKiWILpSVct5Wh7oiUhKs0iKbrWuEeQAzJ
+vz+SXsS0NBjArxJM4niFuTmRYw4xWoBNaWLD3UbWVuuK23VZIZx+/4oC/DqvIfBxYB7oH9AKeMk
BxN9KRS0MM0OnldIdtm3+kcvAoyOSMg25qUdqLTp6OsbT54liKYGWavUy5ywHoHqBL12W7Pv1u8/
1RvvPjvIYzmK1NOczx9/gLzxAw2h9eyQ9aa5rppcc6cpPaegdRrP0TUBEsLpRWmFq2aRqqOYJQU6
beEDapr1VaDjTWQKvr4156S9GON9k5fpR8k3VLdPBG5YIVTc1NdSp0XhwMXrfrBLZcqcIZGRI/Jg
3kuioKymNL43a1yA235Itzqqgdu2RoSpE7riqtHK0jGx/HMm7IZcIo0QtyzlHFB0XqNHh+H8btzS
9CPpGnFUHE+hb/paiShzfuhhaq5q3RCcWhUr20AfefP+15qP+eVQTB4lPVYRPY3FNdBMLFO1nPKD
qTfRFV14HQ8wuDhDhKRYl6Bqk3ZJfLAkz3IK4E0X7w9/slh409m/wJAhi9KDWJQqdD3JvREligOB
qeAM+oBlehC2Z9pSC/GX+VBgh9D9ZSei/0J37nhCiyIU68JqykMxtUBkGny47HhqJjcu9WAjpyFK
0xQL7v3U07nVpWuAPxDFJVXYykkyXqYt3FxsRKTLpBlkIHih8RzisOvEUznYGVF0wI2dho4p+vJ6
KLJzov7zF198JjjcGFjNXGHsAxYrAhGBDNBBVx6soZ0cSatgU4vQIbVa2zeFFtiy0JyZtJM+B8n8
rI/3Miz6uYtPEyhewF09lYcYHAqKAihNms2kuLCNmCO8V2wiWdLdOJHO1DTfelnoPeBoQdRShlt8
rUampe2XsHusOJVs02tMOCPTlLhqlRWrWFTbfW7KxZlR31iKsyAHvSlYPkSVi4tDrFJVrIFZHrCy
Rj9xCD1HHQPtTB56urVJp0k/MaADFI8a0fFKxPBCbbDVkQ4oO0VI6QTfm2aO/PvYW72/tU5nEdVj
viHGzOwvQ5vf91VFpvXrrtADTTn4GVvLsiLP5X6fNqOQ6o4O1GGlCVjzvD/ogo097zSWKIUgut/Q
ZmHLHI8q+4i76n0uHKJwAJYjaBc1vrC25UEMatDXwwhBCtoDegPrxjNLG/GP+8ZTC9uLz2kmnX5Q
susZT/WyjqHOHj9KpdRqCFlVOAQNjS3EXJ6HsD1nMTKvxeONib7FrG6IDdBskLCY5UQRUxSzoGAC
y7NcXc6RbpH9cKXkZup2kedvzkzw/NTHA2oQ+FmnRDew60/o7qNqCqLWGIc61L/lpbLxvSq2IzW4
G7w96hd2TdUpwwYmzGIJ8zD0CePyzFY5fWnUPdigsCRQ8EXD6HhmZ5VQ4nDdOCiZpSGJOE6X0HUM
ugL5OEu0iWduiTdTaVhWc5Y36xYs6TBpxvXFbWkeglAcpRWkKPlrBpbitpanqLOx+83u1XFCRzJR
Bm1yBDnvg7UXJurPhnv/t8upM1roBWg0S3giVXr8/mmJ/5ahFdZBR6baFn1BcKZEen7/S7/49xx/
aZrZwGEpv9EBPjE3HiuxSkJPTR9Cr+jI0ruUdWVGDSy7SZocLemaC6zJJXXTqK3aO3FpjLGd1llO
LzWMdMjqZvddLIC7OmoQDP7KVHsrcQowbCSVZrETkxxShlLFX6YUzRJbawtq3IGk+TA1dM+8JSHL
0Omt+gHFGL2yVr2MbMKoDTF0rbHaIapWiasmweaWFDrsLuQ2CmpEKj3hE2mznDlRWFtfQ1VQ0PeV
MO/A6URH7kiISwEGyiQ/5NYEghuZPVGw68DLeDKvaP0VdoFava4j/HvtIras3SiDrXPYg5CugyK/
T8RS/Pn+lL+xzma9dBYT2lggirVF3SxQOr3uyqZ48C2tXZeWWDgWfgiJDatJcdTIShH9TvKtEUWX
Wgdq14+K+KH0mnNtvdOzC3g9qKC5TwmLZknWwRw4NQqpiB4g//lXo+7DtVT16txhcpKR0jYk20YC
C7AO32Nx04paLUpV7EUPvW9E2zIUzSsfw27qNbOgMCpoW88MazdsheBeanvDZqGdUyM7PUxmXB1o
GqBJIO2W7LDcS3R1yhF/FxF4uKaZPTz0QyXepLl1UMahqs7cwG+MR80c4gdUKIKbZchZIKcJvW4I
H9IYYrsQ+N12kuebCBbZWvODc924U4AF9zAQXdjKswYuqdHxaUFaj9YI8ocPQ54227FuOqetVd8F
2647dVbiKjT1bD4r1+1Bt5J17plowHodKkUmiO7BCLN9PzT1ReADZY1IGs70wU5DvfkJX7TowBud
TAkMuaClGhY9mBKfQKss4FQM7xDqqdtmJvkMXVtiFH22LP/GOp/hlSCdSJZn2Z7juRFLDJHxJIge
KFMF254gc0018VzD/wULcXyUmkiTUwcnAyDuWnan9EAc1M7UARMYlK50sYFjjMDcWqMou4Ghr6yL
zlDsONarj6PWxpeaHxmrLBCVVQ9yY/X+MTN/8OXTQJ6B0kuVArL84pQppaGshCyLH8LU2g3x+Kyb
+UH3/K9Int7Ueff9/eFOQ07iQGQykCKjpH3SvIfSOBohlKOHftKKK13wtXvBnL5QtpTOvNhpMgn8
kdQVbhDwNS7r46/Z+J6WprWcPWiT9S32xebW6o3kJuphfFZS3buSp/QXaSPVqxB5Ffe335OMgVoA
5pW4C+qLtWS2Zh7GdDofjMkQL9PZeLgQdVgaqXYOewgV9+QbYl8DowsYyYwXWNoK6DgKIEDrVQ8F
W7TYil2orESzVG0lj+rULVTEY508U/pvkzYq4sYTZmWnso3yxyxPovbK8JIk3fRhJ6erYsI905bx
UN5LJp4BoyRMvqsrk7xW9BwTKDns0TqQBUDwYhsorqBmyY0e8iVWcqXDou169TlKqFV0UoHZno7J
zuMQe01ho0RETmvAB0dMDaVJj71MRLDyKzP8auXt2G6MHuxfT1b83ZRRWrNNtNJuh3ZUcSKLrRAt
eTNyU12pKqdJjP6jUmRWPwca470X8PfsjhT/3soi5ZCQZiCflXjlQ427kp2xHVfBjGO7FIsM4Q6N
V6vR3da61la0otGdrk+MfZ1r5bWhtZq5DpBy6eyhlT0UnsssFVDi7pLtWPAZwN/zie2ACt6F0bby
pU9185CXgvdMAow0dji0IqTeUui+TFJLz2nS4sRt8TGZwM8ZQ+rgM8nviEBmoN9gae3bIpoV4iaW
ir5w/LwJWkccewKaqRkDAsy8NzaWQLOJr0BLAG7AOO0qPxa+lmYjNk6mSl0LgKhEPJZGE34ZfR7J
dFe0WYWGflsg20SMcN0pQcWujozp50nzdJQLOhJMZGMST79FL40eSVFHsmxnlth2NtR5XDhxBdO9
VRzoyWB7HTZ+nNTIf7fykBi22UlC4+bUoky76cvxysNl4XtIEfe716np9Tj6ARLiVpXrrib4WYlg
QzqpdpxB1Vu1qoZvgdVCa+hSNXzgjsA/rkvM2RXH6JQbi+Ayw1Duf7J3HsuRI1m6fpWx2aMNWmyB
EFQRTKZgig0sJbSGAw48/XxgVd9mgNEMY8/u2tQmzYpZ5XSHiyN+UZGbsjHKr/ks0h06R/O1KmW3
5QqwbiKUFz7OHm6xER5xG302IWHIOJwnVHHkkcOnYovRZa3hL2J15SapnKwN5qJN3nu09D7oaJD1
qATO0U0Ms/QA1Gn6nlJCxVl8loV7lVoC/5pOcVAojcSk7TqtLH67VhEiJU9N/WPrhR6f0Y3ih56D
91VkofO1Fm7zTumn/LcQeY79hZ0AE45M7N3gBHsbxe6iH03fRZ9pWSr2xq1L9d0MqLnyuw4nmtHM
9lreVChfGED5AvKu4tGpTHHb2FO8d5s6Fr6JQo5LbUJNiqDp6umxmsjmWaJstoM2NrvMj3TUxiZv
oo8jiWswnKyb91Wmq9+arvVa3v6kfd+0LbolbUeQ7s+YRh28Pmn7IHXneFebtlJu097ctlOffZqg
eR1rLRkVhOojNFwTbdZS+M2VZAR7TL6VimvfR3MZ/SgxeeLsK7aBXwOKQXxo7x5HNftLSDe8JeRR
NIoQyiy/0UUlZ59dWfujHRnpps1z26OUpVUNAvLZgPi3rKZfDa4Ft4NM9Su3G1mGqYmxYcQLdBwS
9S4bVftX3LplCWxUGJ9VYx7xeQnZeRFFN2srlaFD0jSqjMeEn3UbT608N0hyW3ycJWH+x2yctTHo
em/+JbVMQ3zPy39FulehfW/X9Qcvyp2PatjNPxxLmnTZIHQEfTnk+ylC6iYyjZISbVPPfwYUWbpC
OQ6pd+2pBQokMCB+2fQqNmaBhLkOGuBzZGZ2E7Cxdaz2ekTllYjMBvx42NwUUEBV0rukpcnnalPl
y2hA3FB3J/WPPjThO6K18UMUKtNjoTXTjVcSrfvKGKKwKanPUUaKm+l3igsVy9cIrEalxa1fV7pU
goX1xScLc6QRo6pBnJD4JY025sze445DN8jnnkwfSjdL7tQxrbQN3650/cTtkWLV8B+6UL55GQgi
hUuo4FF2e2IkrB7wtFe0JpuaT6HdFTdRZ6E367r5hk+HfSq+MxsxDtOViKxLUflTNeY0KPLQDiJn
pytpa4g3ng7dStvIoikXnzKS6zQIeXavYhN/rEzo1rhRK0yJKM32MN/lNPGkIRCHSKxiFHWQl5ja
d6GaHXQz1XN/tCg1qZkzf+et664np3OGXTlqCENRW20rDHmt/t7jmnY2LMiitDu2yac86ssp0HXi
z06DY+9T9EbkMnaljQIWKm+YRUiqyGjYaNGDsHN7uFBYeQlIY9UpT5MRAeglAV3lCqaJRKiH88gn
Xa9DX6ST/TD25vfCM9qjhaTqtmqrMjCaMtmnxthv2qKQwVg4KOFVKefAdnpQBL1xZ44Dz2c+5Xh9
OJ4Pj0A/woEZ9jXA+f0gUn2L+rJ73cuofk/dJroxqS9fiAdfRp5LrQb+O58WSShv1VxIeeXk5Fnt
p2FmNbOp8oIkxklTFLZ1YeWW0HK1fZ4N9SLI9XTEeCLFaT9hkoKnWoLIqjfjEPDWEBNVx0UZUKfe
RzthFeBKFc3uUrXKT6FSfx8HT9xHrtsEhqJYf14f6cx8AAjBYqDHB1B53QKqgcWLKLGrT20vHV9S
3vWtzLyk9nRmFCLYJSEimKXmu8pEkjB1Gxu5hU+x5Inr85DYydbeSmOw/7L+QKESlTfAlqujPalK
SId6aB4zXoqgEmYS1D2gi9dX7CmJe74FALSwWGjjQ+KGR75esrnqrX7Sw+Gx8r9tGh/lWb8KnKD2
/yACE1wEUKw393q41drZdp2gL8dwamD5ekCoFiRbZctdzljp9kb1k93rM1wSmPUEKegDlEAVmHt6
1TsgEABLA0v30a69+94gMjfq9Eeeid9KV10oua53xjK752Ppp9dxmOKpq5vK8DgUd6b1M0k/vj6X
J/TTa5NZEqxn7QldG6kiSpbv1vMb3/P7jdgOm+sfZpD7eBQG7+Ngz9W20Xexn21U/wJBY10SIHtD
8og0kXsW6fkX+CSoIJVd6ob8lDWlqgVhVk2U+SZ0IAJk1jFXRlgdbADGBnhCVwm2P2Y2OTFQIjXH
9kXMuEer3VxeSGJXBjTwK/i9uF+IhWlUQkteZbFqm8ShUjXTJ3ig8ovQeuFnFqmso8TztWjMEMMR
I3zvVIlBF8eDEF3pIV4U3Xg/lbW9Qya1vW+a4WHUuvwOUYJ+MzUqFhdmlr1//Ruu9sjTr7pwtukw
IQjyQgh0Jr8kqrPlJ292lI2YGhAlktTy9VFWu56jrFGYXNCSCzPeXqsWd+ZgKMh+O58mYu2HpFDU
IKs7RLgou12F9vi3y/Sb+Kz/n7KsF3bIv2dZHxPx+5Tayl//i9qqALT7BwWkRdJpoUE/KRT8xW19
+hEvvGM94fw0DtUJuRUVaHQNFskW4K4q18g/ya2a9w+KccBWKK7QNAQp+RZy6wqWTchKXkjZCe43
sdOCVj69T2Yrd6LcU+pPqrIUU4ZYbeOtNIybfCYb8MPZaY59AszOL/SJUowY7BR7ZV3b0wuYMW1J
JALVCdqydyNCwwPpAabwCHI4th+nvJBqM6LU49bdoe7U+AeYluzwtNz/t/P++8kW8pWd91204mTr
LW4of7OqbRvNGJcaMf0hmPuLC+PfrOrlJ3QDucGpqy+Mz39tPHj77KvFuRUxqUVfdmlE/3Pn8UO0
LZe4ChXjv8Ro/hdbj11HDZBfguAD/obNPXW69Qh68pi6Y/gOUIO50WM6kl33Y2ra6ap29Ssj0xVA
otkCho6o5fxG7f+jos7DpncgC/QFaaoinUfNDcI4kddJJbJADZ0oEMNPZdZ//N8u66dFloiK82v3
27vvtfj+XwuTfy+S8vf3kw23/Kd/bzjL+wcSQB7516Ky9qQV8feGM1W0WNCQ4MxDHKJl9nzDsTPZ
TfyDUijA+wVd/c8Np2n/oMUG6ZC0lvo4N+Fb9tvq2SU5JywgiuYPDJM5GKfbbTQkGEy4/tgt6Hik
9Uav/CkhAVw9W5x3f4Viz+mLy659FqAtw9BzBsCH4RTB4LrCXYRzpeRd7d4pfZ1/Amk7b0zQfMe2
LsvPES58n9EX0sGqFurnJrbtCz2pl7P0FsFTYOqL6Dnk4NNZIn/ZdlZpRYdSnfu9lrnFppDj2yIY
5ohQzJKfEr2Ayl2j32LV6fNKi+ID0LQwUDiy2IC2l8g63FCrlVyImfSeILQufy5TfRbqKvMUIWuX
xAeVCiBVu7LYzu5ME9wt3mbxACyECTkLQRPkj4N692pvZKJhW7ciPqRTKn56lavscFw33qZr/dcw
6J7CasUZbHHKOp0RFnHW5AlmJIei38Zjofq5lV1CoK3b8ctsqDnz/fk6VIUWWabnC5cMXaVogxof
Iq+qAetWZHSYttIg1X+PnaQ029nYXgrh7kZktzaDnCusUm3v7XuRYhxgJjo+YJvWaTL9EjPESz4+
xJ0jbmIXOK+Ynfzb6wduFeg+zXZ5xQhgiIuehECez9abyiKUlAQPTab+GgEq+J5dP1gYEfiTjpL5
66OdOV9wg9gnXFWkGmuEgWDN28Sz40MiTLEXqdHR0UE/4/VRzmx9IjMkT6mXID7yJA37bOuHbTLY
etGmB2OW4V56ebNpiun3qIaXerwv5oN2nItEwsIdgET5JO/2bKQiazXqw2lx6MssBBLE5rkKve6S
EPiLjwSPEl18ImHegeURON2SYBGLzHVqboy5SDZ2VGS/AGf0vi0K96ECjPTWz8R42BUuH0hj763H
mzT4WvQFkkM4J9kmTiuINJjVbF//TC8Xb5H7XHI4A+D2CwepJhdj46Z0jCT8KOTNoQ1U+IpdGOXl
eYZ1RAQHVmaR07bW+ikVdCFUZ8PiUONp6beSnliqN/IXPTlvF/eRfj/Nw4PhNt2femir+1AfAAwh
Ib9763QpRnKaMWdylttrdX0l2MVUWlzGBzM2p20slF8hdMo3fzkmCEFoqS84THi1UyifVKLBruPg
hb3YogOabKCENf/LUVZTqbooxH12ig+9nnlBrJtIio5ue2GUF8eYJ2U5XMQdyNcB7jzd9d4k3VzV
quKAhYG5iexx+kbTTGxRWXXfvf5tzg9FvdhE1Q6s8/LzZ+dYrdzRBUFI87LQ7A+GEQ+hrzdj/5gB
O7zUx19qdCcxDuIqPPtw9BYWAbJIp4PNbRdNlVNXh6LN30kwBdeNNHU/7KdAU4cgb1RUF8txuBBa
vTxuDIuvPId6uUXWVX4jm+TQ0047uBpIO6NIwDdPWfbmj8YoePfS/eVCZLufTg6PLRyfNKs6NABK
62DQFVHcNnMXRsHU98klCeQza0mGvzD+yL4hn67W0gHH0w1zVh+cDlHubdjM+WMe2yLcFe7sHiPM
Dn9NirAPslaSzn9917y8lglGiLkR2aXWwDN9OtcIWg8e505zqPpeKzcZ3XFkYcs2/YpXvfEtzlXw
/K8PufwvT/YOkQ/pHtcZGGOGXS2vDiyqa6KiO0TSAvKo5tG7GSlQAIKadf/6UC/2C0MRgIDNokPO
e7qanaJSrbTrqj8sJIo/JjCpYw1W/ZK7zJkZEd9wZYE7JSRelx7HScDZLfPhMAttuKVHWuwKNHav
IyUMv7w+oxffi8iD7GQRwsPdAPrH6feqvAwFEasVh9YtsAPgI92MsgFG6yr9lan17oUI7szUwHWS
fRGwauDvlxV+dqsA64Ak4XXioOhMaOGCbMq2HANZS+fC4X5xDpapLQUtggNov2tWKluvlSostwPR
kPZ9VPM0UCKq6NJyxiOeJVXiV94AzQYy0l8FpH+vOPMkDrbalHgvLDkoTarFgeF0nlatYChH7eO+
GRRpPkhHKua2c0fLfYi8spW7JTvVfdmAIL6LvFY3AUqVVUXHAkn+YpcCPB2CQisAa824ydjwqVsQ
IWqAEacAnSYMIlHDHFXl2rHt1thYEGorvzDgM2wsMYSPil0qxMeTgbxJVmM7uYH8XXV7KJ1t6YdN
3eBlgGWl3Jjq6CYwE+hcfmvTucAWICzmz3mpJ9m7TCRkY3pSd/ZtGXZJmgNAyOrqg5YID7JhPRjW
rh0KkX5PsmHsd8agm+G7GOlg7z4DO/zH6lpt8GMvV+K7soLgeq2XnugfRB7VcP6tqOh9s7Fz9cro
C8yqUlN0X6JidpxNgYB4dOe6YQ4TShoQGGyAOIUf57Y73CVaXt+pqswf+97B+QrBtjj5aE/AabSK
K+q7NKZcP8aYFST36L3IaZuUs/utI57/rOhkDvvZy/p418GUiPZzNobic57hWXgnU5k619IN0QDZ
0uYOtYd01KzGrwooOvezOSjjDnSr890wJ83dxAXggOuq7BaUhhTufNU4qLf7TZ5U1PxhZDr+UHlm
fz2YaVJQ8BxTdxfifvdBGaSWb2oUS7+0fVHjqSycotp2Zm27gSFwXN9EXph8r+OlQd7Q9YyDnhT6
WumjLN1oXad2fi0LuHVFFnY/wlG33/ejJCPj/A4gFnqzird1bXq/hz53ZwiI+ZAECUbW2j6Mw6nY
zLZSmwelHKxxl83OqPFbdBzMbUyE6NwXhmL3QaPkwvkRWznQNCVzRETdNrcad1s7s5EEWHhUP+zZ
7X7YbVUjSt9nudiZ3RhlD1mb6BIsRaHq3yR5UPwbgalRv1ISywUFEKqYksghhk4cR3YsdrM0M2vn
WGmuXod0I7xdZ2WjBuo8cyBZkSVlM0FP3MgbyoGdfZ31WGsavpW7wvQTb+hHCnqY0+Hnqyr5pptB
ZQUdCvb9rQ23GHps3rbQxyet6XbeiGDKLsmMNtkaulGPN50HLbvzJ8OS5a1rjUCxG8Viu6dDVyS3
bVfmKKrYSq/9GoHAlDWCX2lcH4TMrTGoOsjE26JrQv26R+kt2VtpWCvf7aGoMEZ0vHzYVLpa5fuh
SwCnUDC3HyjfxG4cgFLWVN8Om8i6tr1Yj3ZOXlftfhaACK+TjP/Yn7Boybdz24uIBu6INxhgTBN/
0yFvYn/imQq3o1Drd3ZUjuCORqpK913b9pnfD7XufsFmNysGn3pPWz7O2mCHv2atL6MvE2qSI3ik
PJI1yH+1iMV1PWcoUfgKyKTue503Vv8+47RPd0rNs7LPnIKCA1yqHkehNJZh3W5mxON+DVPW9D/U
KIahVO6w9xWtyl4cLSvzE5GpxVFRB2Ped7Fh5Z9JuTOg7iMHYACX2Lqi8G4Btxn7fGK9rlu7mLix
KbKN1Ye6jxoaXWkvqndjkXrzFXAUM38AmW95gdIkmrIYS3rixs6jIblqo8KwAruN3Qo30nAsf8q5
nOU77JUca6MqbeXKIFWTcvw9tVM1/MmSSR/ee1kV9cc0NWcyZSIZzDJaJdZ/Fzoopp6rz5rnj1MJ
UGz2VQWe100DBaz9meOi3L5Tq6JMNiqbIN12tci9mwLVFg6Wrubvlc5InD22p8a011JRQHpNNV0c
hgU4veu7PKr+FE0RCi2IuZ5Td1MA4MDyBsUQ4y6MHPOnNjuJ9z3kXANR7dRGAGlM4bBXpauNKRoG
SW9cpTTpJ/Rv0sqqgxoWUh7I0AFEpgOm+TLkyDLeceE5oe/GaZxtFD3KjhWWee2WQJIqutMN3mMR
Fy53NN3tX55X1rrv9mDVbr2iA08lK7uAJC9HF1gZKrrmVawNHl5w1lx7gRcXDp8NcCFMz1I1/5Q9
hsz+WFgIBggjq3JowWnyjVfAaH20F5syqBUR38QtbAwQpEaSbPTJzYtdM+YqcFga7uDKBNCsSsDU
/2j2cfwTn3bq+urARXTXaF7Jzelyt2/csRfqEe/iHE2ZMik77GaTCrsjVyJB7XRR/asfu1DbVIWY
a3BlEzUsqcSm/a6Uxdxeeag1AcSQSpP1uzCPvWnfhrMX37UyVscIKy7NkHdp70QksBXw3k2ht5py
7eIUPgZqC+40KAcbatiMwW2PXEuOYdmGAFVD9kY0KXeeXVjWQ9PKNAoiTZTva4+wjMtczab7GAUB
uakaqzPfi9KN2ndtk+NIgQC27cBBGFEV5iboqqNXG7DO+nb0HMwXG7u5SrRRC/ejU436jdPGg/JQ
GDWqAUWj1t94SOx3cU5N1C/1sfP8NJIi2eaEbt9solPsPPMxNPxON9L+l6DtdmcCu3MaP4lzfd5z
v1hp0IssG6RvZInog3AOrXIvGx00cTXEobnPBqKWYBgqVcdiLBMoFmguwhyG7ML4SnHTNt6ZaEHa
m9yB5Bz7XdPb6i1lLLRkPYUyxq513PTPNOhpcs1fR2jJ7PrHrq1lO/iDXJ6fuJV1FmC4ocAUlZg1
bbIEI/uNZbaF8r40GgiBzjTV1ocmCoHVogLScU10uBx1t7LM61/WEptcD0PplH6aYMVbshNq0G46
x3TcAwk2poOmyqja1XPJnRVSaRXwlYeUYwE0oQgKTPeKTTvadXbt9Ur8mDhFu6DQK+dDCS7V9Rug
hdXeFaH3K0k0iO1dizQO2wLeut/Wc/QdyE+DWyBhYLnLU8APvhEhJX0hRTsbggPPp2K8cF/XfGKj
NOpZR3jjMLoZOyVRvjRp3KJ8Ml2yTTs70sLeAqJF03DdCrb1eYFpOuLg1cUcVEbCbkKSIGCelypJ
Z4cixX5iJRqwAk/j7XKs5DC5tjjM41AR/anqFzVU55ukM8sLgjprxAp0aCJ6g/46ErrgJNfgs063
hzFK9OHgKg3yDYRp6XFGleNGM+zooAqpl1eydiwuPBQGTb+OCv2302Dlh0eL9tASQekXcuAzialL
CveX3jMFylVaVaOholLLGA7TWIHpDkfzxhyS8Pr1ZPHcKJiC4AVMSwMUwqq/Oicz1kc9o8xDHqLj
IeQuo5K4fX2UMykprRn6XE/qj0jSnn7KJJa9mICaHvSRaklCFWOvtmlz7YAC/yK6Ln1zSkqYjnnt
oia8kFaWrfUsJR0nL+6UXp0PYwrMNuVD8S4oTQAGvd68dWpsGiAa1Hcp7/LH6VBT55TVDAPhkKot
mWfRdbrm1wYtqY2CME4Y5KksLgkLv8yDSTQBS3IM0b6C3XU6aOQUIdjsyDuYQnrTIdWsLtkrfZm3
17PhhvW2G4Bt46PAY3zI6Z05Fzbnima12HBRlVkaiJSlqJ4sH/zZAotYVxtNJMrBdlv3ZoRPeT8V
Colopw04rdNzNzdphzH9hXFfbtcnvOviG0SBDz+w03Gt2AqprlThYQZwuUUeE2R/xbPz+jd9OQoI
h6UphbAsbdL1bYAj4STtyg0PYdbPu8nU4y0sr0v9xBf3G+AGYIUUuhbABFaEp3PJBwokqjc4B1Hl
ahDSugoIdUBA4yF74fy9mNBqqFVJCF/VASWqyTk4o9AOjVq695SJyguv0MtRDAIMWrHLieD0GacT
cqO6aMxy9A51qjjXjRgiPyQXunBjvVw2Cv5UIheWPHjudYF3wI/B1PI2OtZDPKLJVOjkgmajSKyq
vPTxjTuBdgpUwkW6AuM5mJSnU3IGB1GlwouOSh6p7X1J1744UGg1d28cZylscWM9uX4vm+90nHnW
M6ytNB5wAupdA4DxW2nE84Vn7uWpPR1ltQ3sJmki4REmGIX6FdKRxNcIY1Ac5sOPaZqPvDLpeKFL
+WLM1QquTizixoUXK0V87PUBjkypbLXut+Kg5eCE1rzr3Ki/MOK5DUILiso8LElAJss2fXY3ZbJ3
kyWBOLqTmYtAz8biBg0bPbkarSn++cYPRzmStv/ie4KfKLCO08EmfUwV2JjxMSkc7ehofeYQ5aNn
9/owZ1YRwMxyS2BND+tm9YBCXkpcLRniY4k3yTFF7Z/kUSvvxYw9baH30wR9fDQuHOgzK7nAdGiX
o5hEeLAalUJf1laA/o9OGZbXrVUmW6RHnA2Kt5ci2OUgnRRXl3VEWJMQYcErrqMdOhiaVvdzfPTI
ivxWgW8yATHDgnzGgrjVq+QCSPnMZbXIehk6CQcRwhpY5kQorViVHh9lYThfItfSvmaLGeDr3+3s
KLTNQWcaXCBrpUa1kaKWhhMftVlvuivFqu3w3ptmNX7rBcL6LTV4lSYGfeA1QH+wzQGFwz45NlAj
r/W8m7eo210SNTi3IXgY0Vcl00DlcBUt1n0XK1PVJUcARNGVBybEt2VaHpzcvhTinNsQbAcoDQsm
gEbQ6cHK24kC3jgmR0tt3/e5Rx5YZiiwmOIrvfYvr3+ms/Ni3yEhyNkigzodLK1ipwV2kxzLLjfv
1Whsfs6dbANj0i91S87tCOI27vtFw4cG5elQZV7mldHnpBeagelI3w5h96h4Tjx8fH1OZwcifaIF
y7XxQgs3N5OkNHozOYZhCdXOVhz70VBH742a68v1wINrLI8xCSEk9dMJ5aT9ZqmkKaISmfjsTLbs
N9Vc52+ULGecxbtgwZQSXtALXTbMs2t9bspQnwUbwolRXY9iTd9Njht/eOuq0eqGIIbvjbp8pdUo
6A1NlEtwDnRbKe/yZlDvCjvLL3ABX+43wlPQSIaNn5HmaqtHkfYNghwUT45dlKdfZ8THdpaoACPl
ynyJ93ZprCWXeLZuqZtjrmbP2XFI9PkBOKK5qTp13FIvviSg9HLL2ew1dOBgWYAweOJfPBtK0K8I
IymTY18Y4WOuhPjEVYnz1uQOkPxSFVhskBhtnfwUdm2YbVKkxyFLOmer2aMn3rcAobCuy2bXuBBv
np0UnwpUqAWUYX03qPARHUsY3HnjSIGa+nXQa8K+8NQuN+fp+wdGiAuBc7SAhdZ24fqSX1iCayEc
EkltEtRBQ/RsLfqkbnUn3DG9S5VYOZpmhf2k1AqE217f+mc2Cvof4KEQ6SEO9VYbxerSpjKnJj06
HU0/KogzCoyiSqvP2LejhvD6aMv/7cWEIVstWRbPycJeeL4tzcisx1hp06MpjG5HUY6iil33wULT
vLFT0d9GZadftR4VptdHPvNB4QcvKSTv8fLP6cjJkCRejkTpMZ3yfOM1WrIVoz5d2KXnRkETGhgU
8Bf0s1b3vOVK2iFNnx5hOA+fbTWNiw3/MomC12fz8p1ER5A6x7KMJOXrjRNSeQ8tyToiAzV/sHuz
/pA6URjYITFiTQfLuzDguW3Cdc/Zg3gCam51QxbONM7RqCRHtF0tiu7KsMs7xbvpqU9euIxfRr3M
bbEcXNI970WMVpZz2qRmmByzqBM7zkQE7PBQD7r6WKXOsEnn4VKB4ezslg/GG4D37fp5Hukn5omS
pEdr0MxdQdx74yhS8REq6Pavf7lzJ4DqCeEGnEpendUJaJOeZExyj4mkzz/YqKnfNr1S3Ix9qW4G
zUotvw1r76bLnGH7+tBnZwkEfZko1fm1s42ksWdaCJKij2933wyvTwGbdzOSJpOBHe6Fo3B2iyIc
g2Q59ws33OmBi+OimZA2SI+ugAEY1kaNylyWbctBK29tdTa/vj67s9vm2XirKLWoW/ostGGOxTiZ
VP/y35FQUG9DFfKG1jvKtVleXEitz60okukAz2CqEBivEnh0xuPRU5ZGWxiiFZLG7ghPSpRfwxj/
wQt351qIeYmFKEv9a7TV1qELQn8+1dOj1na1uZFlg17GoITvUpHKfZmWMagI+pJT7wrH7xyj/Azj
4FJksRak/OvXWChmFM4B3K2zUi+MZ29MEFYaxpHyWJk75a8mi2lv9I5BA3GooiEPShvYA034anxo
LT18J5I6uioQ6ryWWLNsY6wK/uYZ/luwzrkdoCM1xzPGRYV30+mOc9HPsHFPSI+TJmIopunY7Uot
o19J3VRk+7F0fvDY1xdyyrObAJEvcFCkEcg3roZt3TAUAiiPsLrjjELR45yG6rbJbeXC3XHudSFT
JspakNmA8k5HalylDd2eu8OQGC8MYYnn5DSou9cP0rkbilQc4MlTaLKG2fYVepedmNJjRaEe8WC7
+5DTyr/TzbF4Pzu9d2uEZn+lNWF0AZV3diWRC+TbIS0G9ed0fmabqXVXaukx8zJr63Vzs430wbih
xt1cCAeW/9U6EKGADUcf4hqqu6ul5AETCWF4dpxl+7vw2Kp918y/u8bQv1KpmPZx7E5fK7cqfoPa
6C7Ays6eIYi+OqwjMMBPHuzP46BcjRp+EmbHlpxgjxhxDwtiTpGJ02XdfsjqpP+M0E8O7mjUfsnC
+jqVg7mrXWF8aFUF/EpsjfPXt394CAyYR6OlRuy7bL9ngXw2TS2dTEIktTIo9bT48uzCeu6/6+M0
UFjIy280ubv3iqbbFxbk3J6DBaLy9tqAhtfR2Whkg1eptN+cKhydIMaQl458CmwDQQ51LDcKEGrp
a0iQVJscG3hx4Widuzvw6V5ItQY4w3VhSEGbmWSgS4/6jEROAzjsE9SU9KBJBb1wNbb2XjzgDfz6
ip97I4F/Q3ug4LGc6dMVRyBQUiuo02OOk0jkW5VZLViKWLkfqOtdG6V2yVbq3BEzqXyRSxH2Q6Q8
HTGaYpkBsEiPraE1EUInovI2uVRQo0GfJb8U7ZxbVhN9F7gqVGaJPE6HG+ZQLVwkzI4aGkaMMzY/
kDYCeejFSbwbx9H7E5NpPf4Hy7robIN7QoTjhWB+nQk7gV93FIME3jNHOX7iOhCg/cKtEztDaN2n
14c8t65kpuhCkxTBq1+tq+zTakL8hiGlUd47cSSnTd1GQwx62cwe/oPB0DIA6ksDm7TtdFWTCOOB
qexJ7q02f7QE3chdJZP8R+tk0SXR55ddcsIOBsPHFAc/+n+rerD0yq7BNWERUiSPUVJE4RT65lsA
QnNga1Ew5Kb2kKhduXFSPd5Ms0OxOuqQv1VkfKlkfO7ipmPCCwHuk2LDakctfRvhJEUGFEhkX8Oi
749ZFdNFI95xj0Ymm3uBPpbtG8CA7iyXkuWFp+Ml6WZZEO4qwMC8VNzhp8vfwDxpLIVfoc06M/Aw
EJd382BNG+xn5vva9ZTFvG9812u9eackjobNqybAsY/jpTzw3L0JIoOqNSkZHcVVyDNEadwYUZsd
kat2d/QhUDc156i5FbU77YSIvZ+mLPJDXSFY9/omPBuOEoxyc0H4ARSy2hddK6YoV7L8WBZ0w31u
LfNL76bii4IJaBvYU9ftjUEg5zaPdb9oSjXSAmwACfdCxHLuliGboooBeYCNutoT6VjkWYbh01FD
zG7AqYpqeGDiyYH220R9ctdnUfhHUXJ1vhD7nRsZGrKuL8CYl2XQnnmV6Jvlx5m/4vgRknfxVii9
+T4XIOX8FvxkIBYVnQurf+6+gYy6NGhgT8OSP92DpvSqycT/5ZhbVX6nyWYMTLVs3g964lzIO87N
EfofW4zAjKmu0g7FnuMEZCHFUcA0u1D2JaYMmn0NzkC57Yr4MS0H9cK6np/ev8ZchWed5QJsrsvs
qFIZux2n6D3QtvI2rOri+vVtfO4JpmpJh82h4wBv83QhK0DKjQr47RhWjSP9UUeMct+UQniBo5eR
8EehtBeinbNjwmODKg1PCgjO6ZihZ8BomersOJagw3wTzxDF54RDtskMb4tx36Vn/9w9QUC5BFd4
YlrrGq1UEtFkhp4dZWKp27CoUYzSy7C50vXMvh2dJO6xUCvERvHaS62Cs/uHiIqyyhJtG8vPn4WV
8eCo0aCzf5SovalwlbFTCYjMFg9KgonBVFyqc5y9mZAa+H8jrta3xA1Kc2WaHUsdBgD6Vuqmq5tw
C4ClvXGQi97MTvm10CWmy/0w75NY6BeupHOp2mIGRnS/wGbW7WhqtloHVjg76kVp7RN0z30XaasL
NZazn9X2kGFeeqhUHU+XNp9jAyukLjviTp3tLGr7mBXYLn6nQ3w3AJHZDf2E+6OC6evbmxkwyP81
9Oqr2jGatsBtaWbQy1J8z87jT42bAP1VnYUG8fopPbucC2F9OTS0O1dfNEq6oTW7PD9OyoykmjsM
RFZ1M8pL1Y1zFw+4bahvHj1VZ92j0XsK8lqyJGYuQp1+aluy3xHeFhQUWhVWz+vzOjsc0fjCD0OS
bg0kqPV6TtLIZafadBxwmMibz8D4uz+KHYr8P9iT5HZLI23p1BirsDGXaayUs8JVJ/IaezYVdhga
pxf25NkpoRu0EBVon6z51XCbuirykvzY09NQ8UnoS31vlHH/Yewct/sPMihCwf/h7Lx6JLeZcP2L
BCiHW3Wamd3R7HqDw43gsFbOkfr15+F8B+dsS40W2tgL2zCwbFJFslj1BkjUYCbRhFglIUpHT88b
2jwYKiP70pu9+L01vPg3FD1M99BRQvgPVSYebLLvDtCQt+oq2QhLrUQUYckDy1EccvyivoxeDzQ+
h1xzqGJhfmrCTjw9HCiIeSLoLwvwWDKsdnqPSYJrlCRb5mLgAYc+eU7zELi07yqdvvO+uJXhwol8
f4wjxgMb8/pc4cQO7Van+tPmJcwzPBxeEjPPnxtRiosdtfq518PiYwoQuvatVm2Oitk5v+VaV+5E
k5zXqk6DItG7PB/sP94h17/E7kIl5wRF8nw05/p5aEMA7mGhQl1ok8X42pdt98f9pb5xXyFVI8vz
oEgJq1VGgFkkx8oykdNRZ/1LqyJYd22ingpILm9ATMMzFB5n3DkJbpxwlC0lxZG9if3casm7uEY6
HCW8wCwXoRzb2OkBWU+6m53uT+9W7YkTDvorRR6p0LLKrQA9O0pVttjktsLMTlrr0YDDZyf/tvSo
LUtSUvqU4kyYjlZ6Im0ojnETQchFsOM1zLvmyS5n5dP9X3XrO8uumcUuJsdcQzwXFKcbXtBFAFRD
O/XYaOa+glLyBSqg+gz4vf79/oC3kgRc9WTxD8cZdrP8ID+lJXo49WOBimpABhSid9x7h6XWxTNx
MUleGKJ4NICRXh8gaais2FdVycqdad+KNY5KUk/6MVwCq3uN/hJgBo9tTVl1+Zo0y5+ukosnxRyd
L7WV2GfCbY+iLyNpvaUMvIRoNzOXjXvGnOWmMtF1DtzCEL8MkWovH2rK9+3Bo6aAOHf+K3wvRQBJ
HSLhI4xkLN/vL/6tr006SCkbHDNN/dUZWk9Q4yyEm+lEiVYKD5emdbR4Hv5w2nLsP3jLYFU7N8Wt
pcZEUZMWwjzb1/JHbYvuOxLoedAp+fhNTxfluVBT89URY43hjqo8xcCPz/cnenNQyvWUmmk8I71z
HWTzbAmj7aMicPSxOkFBVS6qSOA14LXzpOlz//uUKf1OUL2H7voLg9OimEk5BIj6KrSVvA/zXrEK
zLCT6leKvQn8JWf63i7VdFGNCDnvRJxgki2+YobR0UYM6EBLp37Wlj4+uW1lXqoa+vH9xbh58iBe
SGGflJsSzurkCSsl4cyGL1i6MNpGpfeOgIgmTP7ABBwUDeYqdha2PyYC0W4kQ+lECB/EeXhAv7Ol
/BunO/fqrUjkWcJLmhQCDZPVT8KzpJ70uCkC2szOhHka0HdWZ5A06kRtuWVGUe4JcN7agbLtIF/T
/HNdr9D6Kg6R5YQ3KWrtbLWN/oyjQPIMLrc5zxaYAc/Fk2ks5jDyYR+LvQC5FZYIRVIFJhlErUX+
/5/OvjyZ4rKk6xxgFIS4wzTQp/NHw4DVBr1queBTYL0SXIcGjjryJxS+bejjPocKio1YTb2kXSv+
RVyfGsfcSkvnPsKFW9Wn/J/7QSNj9TqW2XXymSG7jSgrr25jNGVaMw0BtA21Og0HyHvaNyNvzWVn
p27TVpgFsp/JyUiRc92ByNIZCQ7ZW+sbqnaC/7S4BOuhetFyB8L1w7OC6wyaXYYdg63CrlkGD/ac
DfQwN+0Iy/KqWS5mlDTTw2kF6waaAsc+mTyucRsYixTIkNMVR/G+8Y2wKjCUiPbUy+Q1tfpIeAJK
0VFwh7IzeR1Pim50zJbyAg3wKgH+5dbuERhJMvhlYsTfC6Us8iOMf0mkV71s/PP+cm43FLcZupTy
aUN6vMZvYJ2DaW+aZAFIK+eTB5F2OZX6qEa/1UpbU4tEPOFv/C4Srpa+77rTpFTiYXYMohvUICUR
AnFXa500NzEdiUSZssBJRH7KM9wZacInVcaO0QSIp8ZlszS5vpPJbI8wLjTABxLyyR5Zp05OlEQV
qQrPunbWwwNSWljdzJ1biItVMPwxHs16j7qwPUEYFEqGyZuLz75GPpQoCdb6zBdvzXz5h3LgcnBG
a7yYudF85GGe/NZ4o7fzmW/MFKguDToaLVI/aZU2KLgR18NA0dM2J486L+k7HMS8FB48VC+BmZur
7k7acONckPkomaLGlQoH8jq00ziPi2yhxLKoCEoch2J0sqe8MRrDdwtl+Ho/kG/NkKaGRFNy4Jlr
YfeGagBeZQWPS3syEDsoVbxx3Vn55nb9FFBt75WdA+LG/OhAIo9nWhyvgLuu51cBpbBrL8wDTe9V
+3npVfzoe9ov9Xf4Ze3D161UEobUBDGQcuu6w7+Y6WAJ3SgDI1+qowqnKxiLFrY0payLSZfi28Pr
KQ20eE8AlaM+vbroUNnKSuw2ygAb5vxp6Q3DLzxd/CjtrpsPfSt2hRxvbAxwE4CIJbpLJ7++Xk8l
j7U0WYYyAAauK8d6Dt9CiII+dlH5Ex5N3gcvx79tJ0pv3JKUBziAqUgA0Fn3YqhVxIBnlzLgANK/
KfC3/2qaWDzfX82bo6CchHYklK+NEI/WRuaQwiMLqrmqTrHRjQdXmfbSxBt7gLWDaMD6STjeKiIR
/Cwbs5kroBm8h89mAt7InxIr1c+L7sb6udOFlu1sg+2g4F8hqEMJ5mECcv76sxlx1CZD55VB3CfW
L068mF8MZFN+LHFofcmrwbaOj64lfApefIBEJWtpTapISylhqhpVMNi2chpqcziHY6/s9FFuTUsK
7EJSQu+dx8D1tMrINNMYM7xgKByI8no++VZRhYhBtJSKF904/4dZSRgHEBCZcKy+XSpCp3fROQls
ZTJe4x6SplGJnWtgu8X4+015+/CuAnquXk+qVxS6bG3WBFNepi9liI91GI0j92yB9Ruk2Pm3MHJD
bSdEtielHJbSCRqqUDjXvdY6BKs5G14dIAE1vuFnqGFP1M0oGdlepjweHsCM4KUboGGkD/L1HJOB
N5wexU3Q2uPfQ10MmDE9zqtFfJDIkzsNM4BNdDQolQhvnNogHZrS8Cl9N7+Jjsrf6X5U3IhCUmt8
B+CcExVrVo8ISzPKKWgFOkbO/lg70QsWCP/qeV0Gs1LvQb23w3ECU8PXgdkCJlsfIKIykQ3KlimI
q+j3uXGdg6J2n21rdDFkEXuUpW3u+37ev+dg1IXXJM6ix+0CdZ450CrFBq8WYnEbqmmfnbi+vY/l
WMQeygFN0ZwmXP722vDbzcBhCaWY3h4XKxWd60BxS6D9ZdYIdjiawaXb/tpry/cIPNWhsaa3slab
84Nfk0sNqKPEuVBg4GF2PeJgYS9qNJ7yGmOxdmxn86To+M/Epcv9tmiPZgzvozlsO2l/DrT+ejRN
7SBL15rymuS6+sQDTbpFJf3yxIVv40LA+bAz4mafSwl8IHDyIajTbFqtqDQ8rPKGFyfSEYt9nHGb
7f0o1J1/WjWerZ29sblTGY17Wz6amBy59PX8aMIaoCgke2bEDs2cB+WzOYg9wOGtOZEboJHJxmLT
yyD+6cE/T21kcAokwTQv0zFzsfx2C1d5UfJyejRJYEKSFsZ+l1rq6ysnj620RF43DZpqrl9A8uQn
oU36TgtdfoSrFyejoM0o33MkPhtCHac9pn6oyQUD5ZWvFYBRZD+TlGJiX0Rh+ddUJpmaYwMQadGH
wQjnysckUff2lDRuLSx5LM0ulg9ZkNXCxooaRpjugBs0vbA6DXpTdUdUh6zxNfXs4T8EC/BM8lnO
UcqK8tf89Bm9brQGBwO7wC0BWuuqWiXHvir7fuf2uTUrbgQJoCMToyVxPc7UikKAswFQkzspgq1D
4v6TuPpy0MJEMf/TYGBHKMDxtFvjp0O832B0MBgg0JGqgZdGJ7jN7S9LUYg9WdPtduMQwbUXuLaJ
UsgGcYkZdhFHFNxHUZunBG0pRPAX79Gu1fvacXUDB5R3wipDmZLI6+1JoQdaNB6MLqvtExSRjPRv
iLTJm24X6cO7jq/FdYe0NRUQbZ14FTUKXtTHioBuheQBTU6pnPuiQsXw0dMfxAonIyQSjlbIMteh
MaZlGFsttcs278fGV2sNP1mE5ypxdMY6ifymkXWO+4NuLjnWkz3G9+KhyjRXu8xeeKUmTREFUWUq
QaIq6llBJRBdnrZ4Wurudx3tuZ0sc5NF0ATkyS+PMSrVmzZZSoskTUD+BmY6J6e+rc3fK6+ZfuHm
SPESR2lmZ5LbTUdEShsKGq4goA35g37a3Ngee/M80aDIZmofR69yur8VNRJfWwW308v9Fd3Ojl4I
HRgX6B7wd2d1yTUVxns2uLmgmBWlOuh6q9bHqRZKgyScE6d+YhXNnm3D9jNCtgYRI2HevLPWdP/U
M3PbLvo88LDrfUHuF5HDXJj9Lzrpo9+nc4Sc45BoO3fFds+byGyw32n0kSGtwU/oMA6IJNJ28KYF
TKqXAs+cnfbhtAh2Jgwy3lqys7pW47JL4HiLQwcTl8wfvREn/+ZlOXx3zbIBjEoL/cv9L7gKF3rE
POkwlJMoYKRR1jt+AQ3ZKXo1v3KmhgdN9u9chP6Oce/sCTOvFlAORUTqtK+AvTowbK4jUwU8pdau
LV5LBL2/tEllU1Fdkp2869YoNGKwX+EXU25bbfJ+Qbaw7MX8qpod9RLun1NqGrsGjfLs/SlzkJOR
G5oqMdgUyKCrO9QK8QyuYku8Sj5PdjC0tNFPpdciRps07JWjN3bOfHAaR/wb9ViI+0Bd7I8Rj0Mj
mFCW/V2LKueXSu2b+dSVhaH7iZGHKBQmXc7yI+Wi+BGIMDyLCuCwz5OK4uWLWaVK/9qN7JBDNWFf
fab7bE4XXRhVfFbzsLDflNkQNi6bav0cmTGQoyacePr5wnSi6GNqO138mtVuV568WrTTIVJblZUy
ebw9qcBuxHPpNcW3LIudxQ/b2pgfi/H3tQPKT9ZPhYsttfpEi67VaAa66mszlN1zmNfeSSvy9IxM
d3Nqi0Z/jBAkx6NoDryHlgxv/XVVRisyxVSKSXs1psY8aEZtnSS40R8WI905EG9En6vppDvc2jSJ
1ykPnYnRFuGivapZ3/tDBOph6aK921Mu0Cr4XEDjdBsJQcSsVgtoOnGOfNVsvOJ6oaAR287heXI6
7RRpmXLQxfBvn2p2dRYjFLr758WtCcJ3IsFyAC9t2v6GMo34H+bza2OVxbHE6vqzqufOToSsjni+
GGVNMFcU7miGUIq8PirYCKo9I9PwivDjVztB03F2Vb8p4x8RIhi+CPdeNttpmTo7jxahBFDQwr0e
UCmHyW5LRXtN7bJ+6tLymzDrPUrczUHelacoksi07noQr+qGPrUb/TXqgfAPkRafOS+W4/0vtD3R
qY1jVYwS1LtR7Spr7PO6NxR656+AIMLqPNZLZ/mAq6mPo6e9yya88akookGKR+0MYO56Uo7TN6HA
1f51jj3t9wEh3WcDWvwLiIXotYGaf54zke7cxTfmCB6WYaGuALJaiwspltYJdGPNVx7Fyj+m24bf
limB4IXlRvNYFk4sAupmt2GoSZPVXLfZrUloSZu65iuSRmgpKlZ2NOsYdhmKtMeQptzODlvlVP8b
TzbgpJYCdREZRT8lcFlhT1FIQeY1DbPpOIdWcXDmDknjahx8lI7nz/fjZfsBZUb8bhFB65HG4/V4
SZVAHEQr45Vc2BkPoTDq/tlR3LJ91rzOaT508HQA6+dFZu3kqttzzELsmWuAJBII+xp22aukeNOi
Wa9JI6pDOKvhXwChAUuBk7rMbSR+MWEzHmZt3JM8urHIElUKNJcKACxR43rSKR3tSLiI2tFPnY51
GvboG4vQB23q+mU52w9/VKomnNQWjQh5O6x6jhCymxoiLNUuJyp9KOTZJVuS+GAkeTb6zSjGf+9/
1e1ZIy1rwURxpMHBNFcHmvCW2MyTXnll9U2/70t0Qdxmr/2whngSrAwDhUpOjL7HRlBvXszMyWzl
1VKsoDSz5diNOHBb6r9Wb0S+m/Rfktjtjo4q3ibNenLTed4JolUN538/AeoKm5TZcu5df0pw4wA+
yWyCwbSH+GjPeM9+ySoeAygZe26f+jW6AsUFd4I4/DFoGiLGGK6XDxJc3n+HbMTw5uJZSxf9+ncs
pt7EWZJFgdeEni/aodbo03f1n3YNAbdOYS6a8dzsFVm205cmeTy+qFTyKFor2oyON9MoLZKgsoX9
BDmgEyezLmrV72LdFogtq/afhi4sy68Xo/9Wao3549FYo5VBYdWQjSgu69WN4zit6iQT8LQYLbjX
LtPSk1U2005Eb7cstSRZ+seZh4BbY6zS2QmzHLxwUCq66k/p9ELvyPW9UXkBR7BXK9juH0ajPgYc
As8Vssbrr8lh1Tdp1BcB7ivl75lRmifXS6en+yv3/hq5zuTkMCwekl7IUa7r7jFuCOaiK1WQpO5i
637D6mV+21IYvQyDlvyoSlNdjl451ahhK9g6TC8RihjT0S3R1rNrdXQOdoHJzhdEqbx/Irokmq95
wI8Paac21VFoXmQ8c+I46Q5349YSUW3m9qVtIFsH10tUpINTlYNXBKk22Aea/8rBqRCcv79E26se
gJM034NwBN54U6yckZ0UXlgGDhZXWEG69nEKc/tQA4M+3x9qMyGKeqC3pG4y4bVhZA7hYtelE1ZB
r+HhPo2xcnDRLd9ppm7uW0ZhrxBTvIHo/63OqypMh1LLp5oNWyTnpjVIJVphK34YoqDpA4Yfz4Ot
P6hLKwWipJ4F+RJ0baa5CmjDmHIbJRPMlu1+OXTKAOvW1ObTw0vI+4r3MJaqVC3XJcu8mJNMYOMS
TKE2Hvquj3h21snx/iibmGAu8pSlE8h9ik7zdeThT2ElTTIxFxTpnxZhp685qc2Rys9e03E7FAJJ
77kmPF1ob6tlmxekp0dvqYNl6uxLN5jOcYxsaItK/PAFQgIE9QR6BtU7iYC7nhWVmMxAbL4JBm3W
f+XbZKig4FZ3ShsxJ34zDSGyN4v+aH4rh8XyCQvAdyThaoZqn5Z6XLdNkOoGhLpepKdxCpffwywu
zl6RKw+ylYhEBgS0QCrNW2tTPE/6RlYiyiZQ3bx+ckFpX+Is609D5jzY9nsfisWU2E86xlQNr5d0
trTBzFuNoRKtflJThAW7xBxOGbWhDynCk5/vB+b2BEFThWSIyh0vPOSmr8cznTr1lNBoAuDJ9qkq
rPJcaMqDINP/zYoKIVsAyD8llOtRrGYwk3z0mgDBRPUYuVrh55O9nC1d1Dt5680JUYakTYbzKWS2
66EcLbOnHqP2YLG08E+QVtOnrhfLzhm/PRJZtp9GWX0mWl5RqCC9FEATsQ6J7fTzwUj1FmcfcK3/
KNb092CP6bf/8LEwSZFnFZ9s/bBrnNLSIHa3wRK50cskDUAMLHkeX0HCHRAL70g0FtbOv5bZh0rc
2m0wIETKVk4xhIoT8fCJSEYioc1Segza4eouDvGGaVqXQO/CNDuYiF0GbhPNL442GJ/uL9uNExHz
aRpoknfMFbGKcYCLEcS1pQmi0Yu+5O2iPgst/hCJZNzJjm6ORE0BOKzE3q5LuQllO6vsnQYxZnU4
up2b+FqcugeR0F+4P6kbcS41+Dl3QctI+PZ1nJPG9MZYpG3Qz5FyKGq9POuR8ct/GIRKpKwm0H1d
Z7CFag92F5dtoMmXfV8sk98LbW8zbfLk90gg9ZVsEYqQq/O8HbF9qYeRgGOnPjc1tjONwISJZK15
jopyz7D41lfSJVBGZrFYq8rN/VO9wkmoanmDYFZJOKfkgWJQzqWS9G/DaFXDTkzc+lAgB0GjSRER
CnbXoxlQTcNCLC30b6O+JJGKX62Fe9n9L3V7Tv9vlDU2LPSgpqGx2gZdkrRHyvzloUlx16ri6Mf9
kW7Nhw4CSQyJmQEG4Ho+cBD7hcJkG7RKMj6n02Ieom4OT/9hFF6IfCTCbwN5jvSyQojQa4Maabtj
q4m/tQKTo/8wiBTLoRtCxr7O1JO2mZRoyrog1GPMaKd+usTCejxJJ3nm5uPjgBDcYH9RHnS9wa26
AMCE+4dmjJb3bOLtqF/+w2wgwEqOG3f5+lGLmV5vL2HRoRTbLovvZbNq+21ZNnvSqTcjAFjtO6eM
ZoiMxZ/2T+9ZPYSuhGUrhDjyNHB8LBYffs9yZkvIAiB7xLG4865HyQdrTkYTaTnc+oxTWHfY3zlA
MR5eNN5oUlQHKSp4DPpqlBFstNXaCNjlo3ZI00Q5GvXw+AlHMgKehBOHGNjgSqIxtbEssmAN4Iz0
SU8S9W+YcMbnaOmz55lD6M/7s5L51NUjnbIS86HPR7mLqvrqcnXLsXJmFzD24tTq8FTFfaN8mWIx
LK/hJKrmtZzD0D4nDgbPTzSi++jhFJ3KIZVgtM14ggCdvl7WqWDJZ3Osg6ztKNHGUaT9qHNcbA6w
w5TfEBga9k7A7S3Cq4cRpV4yMbNOKEwvxe1PmGwzMpjhUJaKWZzBMSwX3PmgLTt6UeyVg7djSt0r
CdqmckOmtNoJ6gBRNAUmF0RCneKjp+aN/Wu+GGP0TTFbxfizztJop4gh/87rb3s9pvxNP+2+qJvG
mZpvH/SDqn/MKI4d7bjofxMZOej9MNpudHmccNTTcZduvquv6LpLZypoPAYwtpTj3IKizpuo3rkg
by0ioYrpCLUyaj6rCSWj1o9q1wyBMLLvhdkN/pKmH4dFfx7Sai+5vbV60l2LHjf0Y3393K8qbcko
6Q4BVpndC4Jif4FsFhd3wcv6/uJtRpKnFxENB4G2FlfM9XdSDCp/dT/3gVvVyjFFLRRCktH5ySLa
naE234lzixsZtLRJOrPhXhSiqRIba+AgLFH9ylJvOKZ9vbfBbkyILBAAODAriZ5eHchdM49aopcj
yidJo/tRn/wzZ2GBR7aFY/XDi0d13AawwF6m0bmKCROT5WZy9REQkl3BUq/hquLI52n1ocF7d29q
m/PyHVEPOo7XiDw/VucleZPVdoU5Bbo7cQ0MQA3LA9r+dvuEOaZF21h02DrSqhu/Nzz5hp1EZLu0
JKJSjZN7iGLXBjsq8BrgE6uBnefJaaTUcui0cLhMi7Wnt7B5uVIhJjAh6rG36buukm3ATUvcTIUB
yhebZI08i9eJm56xgjMDPW+dv3IjTB7tftIw42zmTpLSzzydr/eCG80NndzWCQYXbsSFDlBkXdBk
17ANGxWxp7y03Q9UXZFfJnboltEDvR5unoYxi/rKhdw8qoc+1mxf1XdPx+1HQwWO/IQWK/hX0tTr
URQDfTPPSJcgj6GWH1u3JzqdvnNLvGsRDtvZ5HJ7XZ37CMPSt6IZB6VAYrSvh6u1VPrtCCPA+tA8
xhWQJ1u47Vm3ZhUXu0Y/dENCP5ki8FPX6Ht3wSZuEB1818+mGcgps5a3sWMwHMXgLAEib210dqeW
ITqj6/MPtLlaC2tkPHUxzsUd43z/MNjsToYGNAI2hdozzyjjeuamFuMQHFYaKuVuXZ/T0Yi1s1fH
sX5ip47zkWvXcg9WPOfLqVY680GxHYmYAknH6oO7lhZmqwdjY5NFVdpoBumCGaqVee4nLSaXiqdO
+4Kb9F6TZfOpgZ2ByeGtwB86oauTth8KL1kW24IjpbRPuhJm9rNVWTltSu7IU1Ym+MhOjQM0wux1
jDhNXsrG6f6qbzaR/BHSxFCytRxS4+tVV0BJFCLPLAoMCO9wJOUvS2npO72FzSaCAoB8NO8Vaqw6
sMzrUYquXtzRRRxtirXqZRJOdqyp+x8Ha9f28uZQst0KdJ5D1lttIDolPFo0NwwsrzfFucfsrDhE
OOEuB3NAD9Z/dP2QFKZKzR/SYErI1zNzjMYp5rF3gtmrI9+OkFpukqTeefRtkicpbsdjD2QpVZSN
NHatezSbMtcJRup0b47b6n87AFme6wkvRK8o1T/uz2q7iAQFr2VwlywkH+56VvmoGEs/uF4QCzeD
hoIcwoGGbv7ZRnbt0ROP24miu+zWSy7/2ouk1a0c1+kuDODSl6isK6I9KnVbn9TOtHCvxqQcqKTi
FvpJU2I7R/zeXHbW98Z8aT7R8ZSy77J5cz3ftLZc+ikETYXm+1OlDcMxKSr3NDqD+Hx/ad+541cn
vEH2S82a25m2M5jo67FsI5dsiyl7a0Ot6f0YB/f6kvLhjbdMbYb2ZCccuEfcffFMackU+rPatq15
qUchlCdOxJy3gBV1MDEmaVedGnEqvqHxUrZnJU2m0NfL3s4+tIvRjuA2Pevftmusyq+sURMTNPJi
HH27qRGhjjPPGL63IjEZBUH09pgO+dAfRZ5WCDQJdpPpZ1ELrRKWVxl+zUwznJ7UrHIjv+VAUfxJ
s7uLoEAdHpAVMo1LZvbzm1b09vQ59OwwfE4H4HIftUlp2lctatr22Hk1ehpzmZjGc6lbVYrptdkX
AOhys/gVfptYzq3ZhvNBpMtcfB0cyLmXNlKj6JTqfbccVYt3ke/m9vwn+i5lelANNsQpKQoEAusU
4u7JLaLZ9Sd3MZrPWaePGNW3tqU8oSocjgf22RSdWVfVPC0Zcj2fh5LWXedrQkzeWcXQtf01xv/d
Tf2c15iBhEjT9OZbq0wNRoOqNn5Lx9Yt/pj1YSg+KUlLHTiqoyz8Ojf4OY0HvOLj8MU1knL4FM66
Kn7xjKoTYFISLXpeplar/Rp5qvoCwMki/yXztD8DnHWrp/tBtz3l/68RI4kZ1cm1n9XoJBwwlVG/
xYjCnzpMr/xaj7rTo6PAtIetRy0ATQFSs+vILqyuqPMhn954iA+f68IcT2ms73WZtikK3SXeXAYU
WakJsRolNMxOjIo84O1cP2JlVH1tVdR3T+Wg4KtjdqVnUVROx98enR21cdYOSS1iw1gT59CASFqM
jtI3pUmn+ZCKyfRjt7HLnVfC9qyns4BcKxL1dOpo8V6vYlNlpjpwa71NWc8mGys9/zeHEPyd6AdH
1OaaVe98OPlXXh9JDMmMmB6lS9Dp10MasY7VaGNkb0q2VPpZ75owP5VQgseP6EIs7sPRyDMHSUiC
5B2vu7pdkooijasijlAgX33KR6Gdw+JRzjvpHH1+UDIypeRfvFXOUc5TtMB2DIPMMPtLDTbyl2pY
xicVzbsTftDg+R4NEAbkg0nFENkJWOWPupmaKa4wYQBtTr94Kf4VuEE9aBknpwWdEpQGt9W79Nb1
tyooQZW2naRv3mSab8YS2wdHiZydT7QNQppBFP8heoBk4PFzPQpg9Q4jxCJ7431q/DE1zfI9NnBl
MWq3OCtqXe48Hd1NBFLuoiNOXNDMRTT4erxy1haU28b6rZpy64NGij8eQ/wQfqVbFb8wU/WVQ2H8
0c3avFNpuzW0bEEQKxKzvq7gZHlUzO1oNm8lbNzxqS5zBHURJFkwLBKGU10EoiX9y6RBpLssdMp2
WADbs5m+KJJMOEIBPYDueT31PNIXqgb29GbqpXhB6zr0CwozOx/01iiI28vnlRxkDWkNM4r4tpXP
b+/wzqZQkh9zXS97Uknbk4SaA0cJKSNbALny68mUQMZgBI3zW9qWH+JQcQ5ZH6VY50Cqub/b3m2K
rw8tCe3mRc7TBXTwupqzJGZjtEYq3vCcXEqQ+FH8S2OLoT84+aKXx1GfFvdT3UWteiL/sJpPc2b3
mj9BVZn+jAqF+lkzLWXkp9aguCcrdKaP1hQp1j9ejBnMw2csynywemxpoMDvXR16ipNHGlmPeCMB
kpXIXH2atX54cx2ymftLs9286P+RX7KXiGoaEdcfITLUcVig1b2R0Y6t38Ebfirjafynov36VbGn
tjvfH/HGZ2f7gXiHfy1R26tXkBFm7ZRZ6fI2ZsP4Al2xOAjqi0d3cbSddbwRyB6vSMnNR2YHBM31
5MI2UyKzz4o3VajaUx8t8QHCa7azhNskgwSDIxbleyqhPL2uR3ES1VgUyLRvQzMOT3pq1t9hTFon
hbqg76FmecyHQey0U25NDQi2lExHrmjzdJWK8NHs9QxaQ8Svk7I46NRI9zbOjY/FiUNFC+EU7vp1
IhO145AqaVm+JTXlBI9GxgUsUnmYVCP7ZIql/mNACKDwIY1Nl7CdXmbVnP4w0yh/yfFp/ED3vD1F
FTA32yz21C02a0CxUoorS8wIZLx3kcWf+x5eInThDNrbWJQUCSy381XF0Z/vx+t2FFlCBxoKuoea
5XqH0JWDYBbhGB8LMLtLkmknF9z9TqiulSrZepTQyVIlH0kiUVdRlPLmrTK9H4JcL4TteyaJ6w8k
HobuY7RYjfpaDjxpn2hJCyh5i+PWl1xxF/elicpIP4RDmvYnfKOX2Z/taaR8sohiT9htEw5SVYlr
lCin6Aj68zrUbY0m4dC2Q6AreuOniQHODlEfX9EzfSf0tssuaQaU2MD+UyteF0tAEfAAg8cd0Elp
D6MTVxcjzbzjox9XbllGkINIMZvrCeWIDeOy3IzBbHZgTDw9vlA9LR7N9iTDWOJyQBpTLny/nn4K
VNXMOg0svRosiq29VGNWHNVBKDshtDnK30eBDUKdEHfKNZa5gdMGTr5lFN44/pBafw3G8lQ1GM/Y
YbRn2LoNBYpYBAL9CdmkW5fprCnl8ZkbGrVuL0x8I4MOYnVNRKU7N369/5VujiV75dKXCluT1d6o
wg4KJ3KXgVKmqIu3sXmoFO4Nz6bge3+obdgxLWmpg2oZMNY19Ry/vHxAhEELpj6yD5oahcdkafa6
xJsrg08F9hcCMQokHOKrW3fJ8qnXFxYPT7nqOA2loD4zKF96A+pOa1T1WbOTPRLYzalRuVXlQ3H7
GJ5tN+4oHWrBIkR3NkpqgnE27JXobo5CSgGHBHwz9/z1jtKGPuriytSC2LCLw9CVzQdjiPaMLW6P
AoQGcXJJ2ljVw+1+FnMDnhNfq946hGnaPCtKt8ewujkKPG9OIQgUG3RlZsVIdAqXuGsd9PtTzuWm
V/agIDeDAf6WpL7wol6DEQuRlfbIYyPARWo56EXyZqvhV1zSv6ZV/TqW4WNWndw0BN//H29dxo/V
1MIfhy+U1v0fZYTVyeBF9dEqhz00+KZrIUcCJ0DPm4fhxpqnQz55MIWiBcaEGeeou09JVD45MUIg
RrN8a5bqj3AIP+P38KCCxPscWU2YsJQP6GrKL/vTidvlrdWnCfGBEEJ40YdRgDH2yqecJ+Oj+SyT
lPAqwDU8LyiAXw+V9YTFshAk8eDpB4yyXb/yDKqRU7/3jrkVjxy4AMG5RshIVuegSsG5o12rY+vp
4UroFcqLDYv6cv8IvHXa2rysJQyO1/ya/53M5mCJttGDNnTcEzY8P0LgEUc3yvaa7GtDNT4TiCAK
2/R1gZTQtLheO8gcXR0O1RKURhajXzqDPRK1fsgrp7xM2Fm8DUs8vw6jNp5rrQ/P1Dvrp7KPJsqg
zp6S0nZ5AYmTRyLHQTYGSev61xSlISxzMZdgtiJxKHMPse2lNB5ObHiIgsGSmB36t2vFaXo/bYTM
qB6ULOsx6sc/rLnZkyfYToVjkXhEdIcGwkYFk5ZvRlHGEEGk1MpZi0Z80Nze3ImUTcaBdAlYDNrd
knDO5Xy9YGEYD1rsxU6QNPZH4VqvI1ROP0a+i/bzXrBspmTRbUGWGoYkmCAgGdeDeTNyomPaWQGS
WuZxKkxsbwpjT3Lz1ijQKiXEkO4O3+h6FIC/Y+rNoxVYrdX4tj56ZzMb9vjRN0ehaAtvFTgCCI/r
UVy3BYwDTyCA5p5AGlYMHO6j8Mv9jXxjFKlNIS9JZAFomF2PUgO7MBdIokFkVMsRI3jtNPbKfLw/
yua4oCUHFwaZXonX3qTQs/D6blZSF4Wsrv/S5HSNEiPr/0YXZdjZOreGQtsJgiafR0I0ryfkJgg6
t/yQoBjG0q/+D2fntdw4l2zpVznR9+iBNxOnzwUAkqIcKKpU7gZRRgXvPZ5+Puj0zBRBBTmam47+
o0q1tTe2yVy5cq1Z7neGSpExsuL6o1VoZgWhaXFAJSYi+z0dCtg0RUkqo9IoJKGL/yraIyL65E02
X6OFvfOZMDxaukKpr7PtVkNFRdFmQkNRMxAxfO18qXuQzHb66Ku/TIjuIfoCSHSo1J5OqA7B+yIl
YkKW+i3CFnqvdBayA+b4UfRwEW6AmYSFHLEmAgenA+UtOi5RkAWegtrQxizlXwWidB/NqAgoeP94
PhZRqrPUv6uCCNxCAnMe8iNGiuGLgKjd8fLOPvswHBDwKYnczaBCta42U9npoj6Zc68XKeLUDSLG
hiwMVzY1PYWsyAk6SVJDzYE0FGjyvJlMzAkLZb0zH4e6ngq3lM3gUGG5NzodZT8VxrZcGB4LUqVu
OCVD8DmaitF8MrC7lG8D9LOGL2kkJvlmyit04nQi4dKhXio/lnXS+1+kYShnO1RaarmFJPSaLce9
ruxLTTBrG88Dum7sVm9GvJ+RT853eLgmjZtZ05TahSkGgitj9zM6iU5wv/XbtNFtSY4HdVOI46Bs
M2toq60lNUO2CzB6HG+73tSrnWX42TZCGc2YbCpFo3ycsmIevsLbo1asV6N5GyShWt2gJ2uF+8FK
ij8p18krsbgibechNoN7Kw/VaLto5XetPaqzGLlDCTXnOI6kIE9+oobhbhqkGrhJiKb6Xh5MDecG
AGYcb6U8HW2l8a3vRdZxdom1LRH1Asws7KjIs2c9hMvqjKUqJ3aB7nF+T1Qy1ttKjeejmDbGt0Qa
0oLfNi1Dd5wF9bupgoNszCmf5We9V7T2JsLbV3boYhNkG6GLCp1mwy91eaNDxih/N1mXPEF6kSQU
TYgit3mr4fqb1ZiBebGEZNvtVJfDsBsbnKO2SUyH+41PoouWBRpv/dMQSf03AcAa2g/PupY6Vij4
6itIaiA6+jym0x885wzZiXFVaZ18zMrGSfXYN44z0aK1rXq17J086+d+p0m5Ft+0ujGiLJAV0yA8
8LrTmqnWanAoWKLop2UMfrIRAQDDbWUmytdQy1XFoU8xLTfWkGTGk5hMKY3rvR8eg0GwUqfUm1JA
QUqsKrc34kFkY3S97A5jGGKLShu6epckfSLdZoM/ReS8kxUfWhqupxu1zpPZ5mMIMAoaozKdDCW6
yYG3EId/5iloTccK6uyXHzT5UQ8wULM1wsbGKYMhPnaTMoqf0rlTHiZxTDFxZqdJFtJquhg7U64J
hYszbDHv21bMWhwYwHqetFlNY7cNVSHyJDUV4l1MmhzsILzo4WYWClPeTGHbQTBZPsOXqpQaeQvW
IWuOGMdDuR2LuBR30F062ZESI6xsavfWuKM8FE92GKXzd/QI9X5xL+E82Wrlq6kbIZnzvZcwXnIb
6B2ljf7AKLumUkmaW+Jur23qthH1V0mqMtEJlVpOoJpY8qFSxEg/SGLRFIlNc1nzNeHcSo6uJYEM
ES6V2m3RqOKvy1fh2curgygtqvi0KsMVXQMW0iAOQyoUtRcAYW1bq4xutEiQP9ctkr6Xh3rn1l0Y
TPBC0YzHKXsV5+E8ooVy09SeVrb6TdgPmaP0kuJeHuUsdF1CoqXGRZ831+66kpa3lL0wwK69ijzo
FkZ7TcchWQ7U8y3C578vj3Y+J0hLYJisHPE4Ed/pm1gJli+mQ9x5VjFM6JHphS0GYrW5PMo5hryg
O2hs0m24CD6sWYk0kRldwKfyJiHLB1sSckyDqjKgudaPJbmzE1Mxw02TZF32W7KmRbsyEXxoRMlQ
NPd5mhTjNq1oln1IjFTrbFys/Q9XLqB9UJWmm5SkeWGvnq4Fggs+hZi+9RKrNzU3GwbxThut8YOG
6/Ru0YNOfYA3nPo0YPXpOHKjjFNJhx3ynDSRlknYZzbU0PiFCo66GeFBbQO9y4MrG+usRIzqKNR+
BaLmYqK07nNJo3D024GcqDJ6f28YP2NpwLstaGg9TnKoEmGr23LdCR/ujoKZSRM8rAIkolFBWs03
EBGrmktdf8xLadypi1kdik/Pl7fY+eyIh4EE3pIjDX7m6aLWyqxki1bao2L6wlYXVOUupgrqaqWp
btNEvksjJHOsZlA+HFUSiZOUo/dJPEOEeTqw0lU8hEprPQ4V6xfAdbtrsKK7EvWf3Qro0AF9kCst
5ntnHotkf1U16IL1WHd+/GQlRryV1FL40oYQoFBnmF8uL+f5tcqBBUbnOVmYE+seTankkIW+NXjc
viJPfR27MfGjHXbjNd/Yd4YiwaO6RPTPPbQuuwYB6xaOYudl2tS76NIlL6hmKndlIXRXapPvDgXC
DGuRiiGt/qffSgiryRpCtfPqKBgNh+MGpKMFQUeAJdaVvr28iGszNV4KcHSKc4tRDMmHuvw+f4F9
U5m2ojwZg9dyo2UerZsC9lhzqqEIaWLt5jQdP7bPtdqQ7ULpxerFVPHshd1Yxgby31IU3OCITsVk
kMLoGhZzFt7z60Ha5jbiSl7sZk9/PXMQ2hZefu8ZghQ5yhAT7FFGu49ki5KTVtGeOQrXKgzvvDgA
knQB0XIOsCYvv9RfaxIqqHxMFF49rqkutHG80Q4+a3Jl7c8/9fKusaOWNsbzjHxK0d1Msnn05I6S
sKMIxexhw2pFbjfNanAlNHhntP/uejEWuvEZXDhl0SyBnc0eDZLTTRR1kFj9KLqnF+jn5T11/s2W
Tklg1iVbRpRqdc9ZBca22eSPHi+38IRWY6DtwcxlN89MJdsiB1NNTpoMdeh8eGCK7aDIPONveran
3y01AignMFU94IfSBVIX7FASBrcTrcKTqiq9GZYg+PKgZ9ceEuCEQ6hU8oDwv8uf/7VZjBlR7qIP
Ji9PJ+sY9XNwlwuahVxf1N83WYKi/OUB3/mQgJNktVwR+Lyu1VMltWtIp3IGZPEfAiNG0wRN8Bff
b6Pd5aHODwLPBjglHxKs31rXKfXcl5TZyCavEc3wTo4TVAiz6JpTwnsryLtEvzBqpudQW6EqgURK
M3mqH06fDS1q3EDS0p3Yxb7boZB9hQj2zgJiH4mGmMxJYKeunsN21htkJHLRk1JLx5O17IhaMbOL
6/Gacc47C8hQyNwseuoLo/B0c2DF0xdRU4meEgz+Bklz9UZV4g8joqAfnDagSmqG3JWrCSlZmoY5
gteeNrTqPhms6QEA5JrOwztzQeMPvJWLGGbQuro75E1DebqWvMaALZGk7Uhn6Zi5l7fcmxPaCaDD
ZBZ0FwFYLn6Kh6dLNhhRIJiGL3o9NUPF9UsF8lwBWoGIYDGKP4XRhNLeQkp+muqwsrZQ/5sgAGop
BetmqkU5cWTfGj9PxjjNP+QhT41NLhqd5mAPOpheLedi6og6lOnbxK/rX4Yf6e1tUUW9+QJgVopo
i0VUKhUtDOPtFPbCB+3heXSpXiw2zbDpWM41c6JFnS3t80ry1CwyHslt0PVPymhhJUrSl8sL+s7p
WpodOcLkhUBhq80x1hmXSCxKXlqI9G1LGqRZm9465QBQXDebOo1l/UooeL5VeBMpLAMhLR506yqp
2SJfNo45vjFCIu9kM4LHNKvNla2y/OanOwU0mzZqlnFp15VXM0tkqc8TRBo8Sy/6n6nW9Fs2rnLM
Z8Cgaaz1Lyq+3ntpEtUrVNbzG4T8CCIpiTY6FNwjp3u08xUoQyF7FBGN8j6tJ+lzl0DYHSaQv8uf
752lZCjqwACptD+t6Yw8OK3QFAzlK+nwoLBVbiO5M/aXRzl/sokIFt4kASfJ5Vq3ymjRrMYGXvFA
S2s31wZtm425+TDKdfCcRHr628I7fnt50POpociNqhocVjo/aWU4XUWUltO6yGXFowpjOXqdRJ9N
K9Q+HFAvTCi+EpLwlNHXDmlTGatTgXWUh6ljdI8zL0fdHPQHvTKucX/PtwWwC6RTLkmCav7/6YSy
0bBKgSKoZ4nhz3q22r3YldN2CJtr9bx3bknU6GgAoT6FXCEX5ulQoQ4qq1aK5sFeTwQ8jWnwizdJ
jPDTXlLxe3QjdSjpPsJUSbrVw3lu3EqvCk+0KrPeyNFYTl+iaLRQKu3VpcI1qmJ8Exh9dKimJJjc
qRaq33g+B9GTAU8kuJGR2Mg2ei5GIS1KJobPUpdFlg1npfJpf0qb6VqosyzY6QnngNOHh0YcewCw
6XSW6LPn/mAWilc30Z+irRTHULt96dMAJEfNj6kP91NS42kmXAlh39maCymfVJaQZCGEnQ6sp808
ABXLnmIV+v2sCsKPVKulKwfgjYe3mh+Vdh4BNFkYZw3X9Siy1LNZax4tUaYDaK49pqbeuUHctk+S
0TSeiIrvbtK6whmnoTxgOxC5hd5e84k737mLbTFvOkEl5UhpuR/+CmJJ4roIGQLTM7CdsEErBace
qwLIe042Hz31S+ffchh5ABe1rdOhWr0IMp9amqcKZrRRMLeglEA94fIo70wISjE5IwAWhh1r7u00
J2UpmKlGSARwnGlRsOvlGUfskL1zeajzZ8hYqvgErgsud1aPRtwtsbqy0TwpMAR3Crr2RZeS3glq
ExRQMkM6Akdpit1RScsr7Rzn+5SxqeRxcbNbgWVPF3NIxTISZcaOo8hyZxwkSHbkyL08w3cXEz8D
Gm+p26FVfTqK0ac41jS95kVz2e0CTHvvQxKxLWb013KB8xPPhIyFCL5YNcAcOx2qqoURS1VR8yYo
mWiH8kYcrShrvoRsWzdRlOx3WsfdVx+kLbCDQLeuKZi+N9nFoJddQ2307L1QIzXs2TuaV9Lp8DwK
Yf+A1mLwRc+0a4jZO+efJxexPjYoTOwzr5KiVpGq8GXdQ9CnN278uRcMO6l0i+5II44Np7DC4XPR
RHVG8Dqm/U60mqh60GsJx6kKQlZ+JeN7b/0JmHnFyOAXcOh0/dVkMlAArXVPDZoJnD3NqFVOn8qm
2qiFrtmNL/1srGArFemHhX7hytMGBW1EAoaCmX869IzlybA41HiEzqbTR6IPIz2od1Hddldm+d43
XnRXeENZfroATodqKJwAUoaG1+ejbMNpwjSl1dEoSXz1ePnsnNO0mBbCNWwoIhDQntVY7YAnexUM
Bvup7QWXzrjhNU4rVBozIZufBqmZJtuYu9SbhiQaXbps/WTbFm13bOJMH3dKIofXkJJl0NOHZ0np
CbxAEYAQ1zyqPg/apipC0xvEWn0s+qx/GGGTfbo893dGIcdBwBE91MUiavVF9Sgo6SHpLM8YuhHO
Sd4U33tNn65cwO98zaWPgUYosmw+1op2pBeh0c1CZvKiZAm0o2k6Dpo0bKVQV6/MaAk4VuvGNbgs
GTEyQsqrd9KI1dnoetH0UrPtX3ot9O+g11HzNFLRFlW/+/zhFUTIBjow7SNQMtTVzZsLRSWDaZme
bvipXbYpjXpme80Q/b0FfCvmAaUv7/JqAbu+UQLLTCwvyfJu45td50iFkSHIK16zt3pnS7x1rEEK
WqTF1pqrmhYYgVGllteM1eQObVk6KN5dkxl4b5TFbQEeH6uGFtbp+Q7rehw70B9Pa/E+aRHXc2Ng
npsPfxzqHchdLxxZ6hCru3KUwpzKZRIceBW1XV4MnS0q/rXmlnfmApmKXcB+4/5Yh2Y6esLIbCAJ
VQ5K6nSRkewTbshrmNhZFMM5fRP5pWxMcLY2SDXjQTIyLHUPamZ2sztxac0vUtLk4GLtKJhYSeF9
5tKvXUpO1cgivb16C7M7HU21eULFXB6PmGbCWAAYqFOH4Bz37UVmQohtjWvuWyQiumJXeNhaLnZP
Fv8/6XLhJvUBqx5McyhgQYhGTl0l0rTspUbI5NByt0QY7uqtaFvdgAwX6gpT+rPAsbN+KAwkFWwp
CNLjPEYaXkFC35axTR3Kx3mpQmDmrqx9iDRKIEQoLODnadmJrMW/hgR/0WMUa21xU8uFrG1UlI2G
uxFNK8MWJZDib0MtRjOaVdKk3wlqJBleZKVFtY8wUvBpQxlQlsrlyaJ0NzfzZOOG0Ze2gERpUrsB
fEH1p9TixfP6wY1HaETDISVSioh0QqzSol6pYWKTn3mynLXbtqHZIgtgTX9wFAMC8xuMz9V6ruLV
E2igSTKZXkeY4epKFrhthlj95VHObtRlFNqH6MNbwqB1wNcIgiTTeGV6ZtHFBx1TJDvrA/UuVcZx
4w9p8/XyeGfHaVH216jzAt+wiOvHwlIrq+BPJS/uomJbyQjjhrWqfXhWS1cjoSzoBgC6vrqANFpD
ROQtZK8OjNotjLjc0vcm3GnlKOw1ubqm1XC+imSqiyYEHGyJp3053X/nb7EodHrdKB4uT+oBlz0r
tEMY4Z8DXxECW+ywjb68jssMTl5CQDeo0Yt2wkL3XUNgU2O1ZaL0BIp1lhmuZpTVqzpMYbnTcy75
XaUJo7bF2mHUrwA6b6KCq6Fp/oE3C3t6AfBXjyJEv8X5zrK8rBm76bEcrfRXYuTJ19oYkmBrJHL3
HVMj6oVpMgYjOpIWGi6d5XevZZs1wt5KMaiyFT0VLJc9aULpU+B7vIS62cg70tJ6dqNINWjVrMa2
/KYYWYBcXRdPmlMmdRdtCjCl2u0irWifLV/X//hyb3yhhVXp7WhCB9EWIQn+6BsKxNvLC//2Gq+m
D12RuhpdISR9a71lSZCmTkd6xEM3oLQrqnpebA2aaseTpf1U+ulzbvbuhHr/r7rom29qrZfXXov1
x19gQiJHUCXo5MSPp9utDuFaIe9geUKcRLuhraWa6rQcJM7UJskVsPXsZTKJt0AHFxH6pd969bn9
QWnzpm4szwpgGQ6kZjY9st/1MVPtXKh2eS4/BSZPzeV1PrsoTOAQuEDgoST3+tkcayMTtSSKD0NU
dF8HoUht1Izlz5dHOQu9llHomZCgHnGRr+FdrZqx9Ury+ND0QrIzMkm8z8c52QJxXcuvzu4IEncG
AioAMgBOW98R1tBkyKwBvKQWbhL6+G1MAsPxaclvuz68cj+cT4wu1wXc4gWREV1YjRaE+VgEZRkc
6qEvHRAEKs1pqTxKWfdhS0LgD/jZAORMClRJPt2N2TiikoeHxSEeC4o8VZ1t+xTRmMtf6nw/MAtE
FAEnQCPJGk9HEQDrCjmveKNqP3WIO8J9EQfW7vIo7yzbkjHxeFDHBq5eAY9VaBRGMoQJy5YogVsW
VvndnGnnteMmD0X38mhnlzhFE95AZmSgEUxF43ROmh8Nejbw7opaMNtahrKaVQm/6rK/E+K+2EHD
vKa7+M4EeaOgaiNLs7yNqyE77gp9TtrkAM293PtaS+lraoWU09X6/bfL83vnm1lL9YSHeOlEfCOP
//UshsYYqGJQIhpVNMGDhTj1p1jNis3HR6H4KvP+Liou61UEIwmFVjCywyzN0OQyQdigzlFc+Vbv
zWUpv6JbybECkz79VmEQSznCBdlB7kx/S3+K/iMItfj7R+eCNowKTWoRIgcKXo0iWGUSxJrPipUq
XGIE8eygr64ZYZ5f6Yyi8VFoFkPOcn1iZ0Oc5aLJ80ORKvMuo6trY03JvEVwqt2rgjzaFfrhd22V
6ddoMOdbXln0CLiQyEiWho7TZfQHqYR0HGaHQjL64SjXmR4/0hsjj4eaVDL/NMll91MvfS3+sND7
myODgooKVUMQruVX+2s3NmXaSPHQFIc01AfTKUoLIzpMdj9+xKieUxQiaOELImB0Ok4aTb4xm0Fx
8Hv0WqDYZ46WIX5mpbrx4UtxkVzg/eLlQrd1HQUqcVZA226LQ17O3RZ0RD8UcVtcifjOcdJF2YEW
KaRuiCvg2ZzOKGpipROEtDj0cTLc6ImabEND8HfkYtFGHkrdzTJ4qeDjpjNiPLXpzUF9zLnzrlzP
528oXfscderaSwVjvXsm9FnBKY3iUGK1sxuqXLezIcw3ilD7rpRQR/vwcUS7i08IGk2r9hrfzwJV
G8s6Lg9V3Rcu5MOnHO+L/49JkdPyXi+KIGd12FxO1dTMuvJAR0zgzIoVO7nl01Iq++Umm8Xm5vKk
3jmCdAnCKyZ/gOO4TlbIKeZ6qo3ywElRHF4nZRNR3d5aKSRHcwZZgKca/Lg86Pn1iXwE4Q85EuQL
QLzTLcS17SOyuIgT+bLl+Ihhao5MaGle+WLv7BCQLRBsmrhwaFrTLSRow6M2idWhaHPxT6TnxTFL
9Pxzg8HfRi6jD1NT6RSjxYmnFEITunmrsMSU60FTBrM8QFdXbhdJ7W06jKYr6tewyLPSACNxrQBH
cnsRsK7i8Lqu4H0GzAwURtk0QVr1DmkI3UmVnKBjEqWZ+KJPNG5bfdju2bXF18vf8J2NA5hMkxdU
NC7QNazXdHLVz3PcHLjiCmXDdV3LG0UauuzWKqSy2iNtIBzzQtSKK/n8W/vySdK1UGcokPJ2LBHg
WkE9DKMYTlCnHdIKHw2D90krEVFF/KAMbtH/rKK9VUKMug8ROK//lMY4GztxyOLmOTdm2s7spNBn
/Y+kN0V1h0O7Ne3aUa6apadHzPeXF2q9CWkNYCvwjRZ+xZI7nW72bqD1oJ+l9NAbeeP2c3IbCP4h
V4Mv1I4/ihMtg0HAAcRZ0rQznVVZKjrJmOP8EBaNhONr2uPBKn40e2EUpJu5pBYqE6nSakpNWspt
lrf1AfdC3dE0wdqx1V40qywcmBLtlSdnvdmX4WDskWCTWFCjW1b4r7e6VGFumubUHKJSMHatyhOT
Wr20oaOqdwZzTHfNNJibutYDR56q8Motsr6tGJ5+NmIkoiOe8bXoTd9XUjI3ZXsIe98HbqXhofbF
fnt5m5yPwjl+U3rgVuRKXt0deoP8rzIH3QGVGvOholksuxmzargWIL+VRf4+PTKt7hhE4HmxlFT1
dZigN6mQW103HMBtcNGRlXg0d401i7fozc75NjXn+JuqCZX0FNYITswu7UvIx8IMaNFKMsWuqYAW
ZFp80zKIPsW9Is47+tri0TH7AYmZqUdthhZLK47tLtHNeRf4mf4zMcTsU+QDGthZHcY4LZuB9XVC
C5Y2H1F4UfRGjz8YEzFZUAPSXghbi+/gqpqiJLT6jVU+HgpL+C73argLi1i/csLP2pWWUUxuQSQE
GIpjfrpBlSqQzSwqJyDTXpI29ai1ql1BepvcWchRfbLGEbhKGFsLtd5gDPJDqnD6d7EWmM0Wn+sY
QZYalM8e0bYRXApNyvDBzGjxXmAnc2wp7AKirJK9sjIH0Li5PPSWSaydScajkHUU7t/28f/4Nf7P
4LUgCYBsnzf/9Z/896+inOh8CNvVf/7XQwSa1RR/2v9cfuz//LXTH/ovr3zNn9v69bV9+FGu/+bJ
D/Lv/3t890f74+Q/NnkbtdNT91pPx9emS9u3QfhNl7/5//qH//H69q98msrXf/3jV9FxdfGvBXTN
/uPff7T//a9/wCn560gv//6///DxR8bPPfyom/BHmv7Hvkl/5L+bsx99/dG0/CuG9E/4dVAaOHuL
XzeX5/D69ie6+M+FtcIFTncdgSaPel7QeMgPqf/EzJq6KncgV+Fbw0BTdMsfqf9cvighHLp9vMKI
Cvzjfy/Bycf6vx/vP3KUmYsob5t//WP1WJFt0r0P0kE0yFhce6c7eZCyNBvEKDvWo1g7UiXZs2g+
94Ou2Nhlm1eC3eVO++sqehsN9GtR4dcW/vzq3OhxMIypUGZHfOuSbfYkz4E3KDGtLe1DoYSRTSQe
3fz1Uf49479n+M6Y1IzhBrHEQEhrwnkW+6HcZWNy7CfDGyOruBnbcVc20UbsC2MXycldZF0jhb+z
rG+IGEgSUeHZsvZ6b3WFlKZHedbmm7419+1ofWkFkzYz/ZpYJB7c63VFw4fQmhh7WVeaZk6/InJd
uRmnon6k6Npv6U1UItdMfoujLY0B0pi/I9gjef61C56lmOLLo9l6Sn6jYXbtO2Lgyq0zSz+s2V44
/+FvM/htFi9jhTL4Qez3bf9HUfdmvEEyvQ23afxJbTw9vEthzWmbqHeM0Kmzndl8m3EczoPSHmtH
/tTV+yZ01fv4qQg3k/J7Kj6p/XOYo7vmzcY3DB/mcmeaO187KgbaAU+iejS12G6kgKBWBmx+akVh
h4hFZ9xEu1G+EQI8Vqj6KUfT3ys741YBMwszG40B6/P8Qw/dTGudMb2Nvqlfkp9y6STCYdZ+pUL2
EOmlA3W9Kg4DhFA1ezXFb5P5rJk/KrCGqe/svHySq59wQ9ymwLZefu397/BusbG3g27bKPu+yFEO
TFGA+urPT37uoiggDtRXu54Zc91PX404tSXlixDd1eOtrs92Ope2Jd2JJX2cdnPII+jx8EKdIgic
wNqyFxCwqpM71XeN4VsnOLq6Q7QgKvYUQC4fhHXtAqQHkiOKDQhivtX9Vm8jjup1kA2WfhyirHJ0
3VfREZ98F4r2EuH46tZsIuU+HypQQaH6VLTqNe792blY0k6uAYrpVE/Ogp7JaClRTLp6bM0f7dSG
Tjs0WGGXg2XLhIJXArn3RgPlXIRzKdiSwp8eC01AlbIAvj2mnfXih2VoG3oH56GP78c6bK+MdnbR
gOe+qeKBq9JEu7aT8AejFzplTD+NCJDbRCGu2hovRunv2yG7063oZarza/HOGwPh5EplVPBIciNC
dArFq1d+8gPsCBIj+VRP2rfWuAkzGims1hftyEyqjRQ3s12H+kjv9HBDdZ29XIafoqx/0ofctJvO
VPZZmxQbMitSh/h4edO9gTInvx+lAZy2kHrnIcQWalm1v2L5SNbgBcmB9ZyXD0a342sbitOaN5rs
WopDJVAVb6bkRtqOe3HYlD7yC3ZYboTXhE1oUTy1e0pOz+1NLDjxNnuo76Tbaq/dGkSgdkf9uHKs
B71jjg5/sa5tfk4a3IpmC4dmdSW1kRrbinZMgCbawm/hvrktbrTS1h+bn8FzeCvf1d/T22Ab7ugR
2shwCgRbNmwpdv2j9u3yarxdxOerQYWbEh4knPUDGJSk11OVWM/myzA5yq+gcmI6OzkCtY02pP/H
uCte0taWD+kdC4Gepy+6JZIelo2pS/0Z2Wyhcqrn8mG4i1+Ln8zDKO3+2q56k5W+9HsuYMBfXw0P
imGY+9B6jvflvTrZIKbhvt4Wd8WNcJNzjf6RWNuvyeO89Z/6r5KX30+33cawfZTo5R34lf8Q7q0b
0gL5qOyVxZhrGxU3VrcpUleo3DR00SSZk/tYdczxpQ3dXLGHyh5bW2scXrDetJNNONjGjXHn74eD
9DQeobi3hl1m/EV31OwodKtul+q2MnvqeDdr28Z/sIrDRMN68a1tj3nlKLWtfk0ffbvYqjc4kDyV
D4VHk1LxXD/EO2F7+fu+lUPX60ZNFrIhLWcLhfV03RLoUBmGAuZz9Fm8lTxpP3vxffOYPVq2diN8
UT83dvbUVexWO0nsYLQ1hF4aB60uAcfO1hm+Z+MmzR2zcJpxXw+HukYsF5YWIj4OP5fWu87cGNF2
1nZhhXuBaw5O1LlTvDNRkyztDq9cdSOFTnMf32mJm3/n3UEMTwhvq5JDt02/V8/Cbbc3v8Tf9S/S
Q/+I1P2Bh0dBFveJlC7DTYTL47kTbU19tvp9qLmch6q4UVRXKDBfwcrNtfoNHhtia2ehHV/hVb/5
mp+v4iIyylou7dinqzjFxDgZr9mz/+A/RJ+7W2UfvvhO6ab3VeiI40YQ7aLYho0DbdTK7OxB33fb
9C6/i3aVaz0V+3Ejb9Ut9sTyl6m104drViMkefwOf/+O4ND4pQGLUxCyaLNd3bulWiDj6VfTU2ru
omxXSLexZWNhpnMeg1Tm/r9LSt9urE0W7IPgtoz2qfGk909xvhetW7hOTflNtV7M9rahQz940CZH
VNzJv4kjp/pVmtugtwHz2z+TF/ouXSbKU97atWjLkq3+Tirb+gEt7Y+sb7riJZi+mrUnjRv+XKmd
dLLjEB1Hx+w2muEMA+JJ27pwI/l5Ltymcqfhtogf6SipU9ePdmm4pZG8NXJim9DBo8y2FFrWbnvx
hao49jSPc/JQVrswXi5Zor8oNuw5f2zVyOkMy5XzF11B79jlYPYQPcxt1e4McRMf0brpfoJMKfpz
0t3F8rZInnphp08/J2JFPYffBTtEz+3KUDYJ/d41OnypyhT5ZdQCkK8mEowdP7MF7kgM6tmieZhA
8aAdFucQzdXxicRxy66N+2w8GuGh7x5wK9/25ufI+EQvpp3FrNY19at1cAEpUId2yFGn8E0KtTrq
fiY3qGeG4hFPH6Soxnjv65OyqXy5cebKuPJynI325hiHLAjZIFytdXAhZrGqFxFCYYFp/m5qQjcl
SWJbRECM51K+wvpYAxyg56SqsMKW/h8c09ciM20k6g1YcPAc61lld1IFJyfPf1FXXuL8W2ybRCcy
9nnfK/cBmklgrK46BzXGTcZtXSjXtHnf+YWWqjyJKqEVcNa6rCYMsRqJqEAcMT37Ug+htiVwtEND
vw+UjvJ14O9ahUdVyBC/EJB1NJ40vcjIRsQnY6KN5/JFv471iPAIa1BJIeqienNm4yebY4CcyHxE
OX6nIheIl0KL0BZSYrMkuHNW+PZSgvlvrOUEavk7l10ulZNLR1tkEQkfQMEhxawLxGOktAZUPfHY
RWWzEZNGdHopaNAAY+d9dIYLjEaUQkcAC2+strcQpGoYIDx2bBEOtgt/044GulVzGJJZfleUWHcT
Sb3yfhKcn80Q/R/qmdQYuPfBrU6v/rGWS6UuS/mYJHQKOlm8D9XfVqo4SYGtNUrGN531aAQ/kAOz
ld6y45lLQXw0xf/F3pktx40lTfpd5h412JdbLLknmcwkU6RuYKIkYt93PP3/QVU9IybLROv7v03W
VS2xhe2cOBEeHu5HzUrssnjRqke1PfvlNRdP47jPx8tUXqfmtWpZJeMlTA9D+xrpe7U9kC0n+Z6x
enPa5NVxmjcglZLqYTVGEYe7rZo5z9Dr2qx34q1RbRK5IPhR4Zn3M7jevKljeywfjIhdf8q7o6Zv
MvFFrAjgqnBXzRt1OibCW0HNgWO208iRjfaMwdGrPuvBubPORnGtDCqhjcGNmPdCsJKV72lx1Sav
GO+awB30DWdcbzyk4tbS9jUk4PzNMmLygYNu4avBQ2euwLx+1Ns93gWTPQueJXwx4yd5vpPDMxW2
obs+zxTxFoWdrP7EjVXrv0kF4rUPUfWYUt4ygx1L63AosYPZxrwrgYO2dg3hELWdW2ag7abvKtoR
hdTue1gIeJl9kyTeqfYVWVMEzuxSX6eSEzZo0dEopdjZ1AtfeFvSelO31M+68dh3jyE/GiW6UysX
bNBH89pZK0nxZGUDRhH5FM5LrG5KT4n3w2fzqB9ObdKypWfOjDvoMGHu/fKqonwI0FVWz2EUpBTs
CH2XpdnaObZh9qQJtRNJ5Wd9+g/ZNBgsKtgwJgmkXPY2VwjnYBnBEJXzrP/Ie8DwGXleT6wC2yz2
SfXWCHe0bNSRwzR4UNpdgK5Xvpb8o1pd22xFQGnGF8FcpcYxG49oX0UyQoDag0kpoD1M0lcMn1XV
LsETSBrr3ZB6AdCOvpugtqmxq8S82WlXFavecnEuMQ65nSlPZHXziQ6Hbj1YfeeJoT0orhasemUl
Q7AWnMbcocJql+IuF3dj8zPIV6rmtalX/PD1tci7E3fWQ58c72bFrof7MH4uJs3W0tquImaXOoY3
H0qjsI36aii7oHei+j5VVsZo59EnU++M9XwIHfBKIPQx/I5IMZ3799/WbNALm3JFPkfKDsFnsoX+
kG4Rj/FSZ3jrEZA8zr1dP6sGs7OOPzHABmtTt3v/QZx3Y1HZiP4pzmgcy/CQqq/L/whQ7Y+yqw/H
u3fT3J5LV1YQRHDQJRQu010x72LjGObH+wKsLXHELidrVrcqZ7My/cQzExnq587kFRT841CM20wq
VxBVrfSrFX2b4qMF5kNPHAem6BJCqBg3wmt5kpoj84xSsA96N9ev/vTUd71jBqj0Td8C9UEpewql
Ix6Rgn5fKrZCHiBKmZMNBIT6fpq+md3BKkQKprMQMRvRHXq3qBy/PYsCmF3hIJ6UmzJdCzfQbJo+
tb4OFTsLHhut8PzuVYoG5jYSW6sfkZJfXtlEPdglG5FjoD7KFNcxNXyEHahTJaOtG+50lQ6dfKyU
tTzYuninRuf624CeyGlguGDubFM4prpqB9W95t/58eBGSDrWPxRiW3iUu3ETtehGDtohr0+NdpUC
f5MElOPlfdV63zSUtrXutRi1A5oNW5SCbHOs7HJEqczNjJ+iHtoVrNxmDhmRW+c1OknVymi/Q0Y2
Mp+4vsLpaimFfMaWZyQua2JmMtmC+piVO3/ajpixdOB6XXcKFCZX9dcy/aEpj7KNx6QwrrVkDf+4
TjfxosrOWUCavypM+4mPuc6/XuVXoVyFkKr8lSi68Vl46kRX+hFgSU3xUq3o8ViFYyV0jI5JuOY8
6B/au3GmBF4xnka32InTNXPV8co31oUY2UXmVcluSt3yqcXs0qGAS+3ZG2kclbYSbEUXZud6QKQK
2W8vaI5R54XGSt9YbuMRH8KXBHWOr8HeWhV3yTfhVIV2Jtn9efS67bDpQIfvO7BUfWuAu5zDr0Fu
j4ItbqpLFHN3k8pZ5kTbch9/UW3Rd6aHWnXVL59Zo/1qqr5PbdDwWeg9C8OICvoGJyrI5bME5dNz
XMPV6KNStEc4DhSIoY2xKrJMkuXFYi6zQcG1grRzmSXYIxSq2oh43zET+9QIxqERk0+60TeNWtT4
GH5HlW7hXixk+yXu/IaFWFBaI8HvxnMcpp0TaHLhJnn/mdrPh4ySR0f2n2kz/FKZprs5mZQ28isz
nsRzjJaaXWrdVQzFE25wFPnzt1acT0NsfRIzmR6+jZlglYCWi1UNb54ewvtno9UvyHE8SeeMdu/s
iIabiRuAqGgmEqyq3AX/HhW4XZtcvouFdcg6na8pMRYUvtyaP6XIfSX8lO0CWXT4Z0vnIGZeXngx
qsoZ+7tII2bsp/Bnp5/m4aeUPRvNXkxf++4EnbeIr3n/NpsrUwHFcqQagyC7Emw6DUnsohpDzimB
wttGtWINxOEqnxxsehk8Lsik4l1Ub3PDHQdX7pw0ctgxA8MFk03nIUx3JrDySnPUjbwH0NiQiDw0
HsWkA17oAl2tpdXkVF6/arzgznzwvxZv/lPyVj4XnuYWe/oo/Bxdo1Xl6V7/knzJXqWXai9t5a/T
g8A/tdOAiLdIk5w2CqZrLr/yYDNLq2Q+98JmyreKcRiHh3xtKpsye+2T71OGsscePoHQH8X4vh22
QpPbyLfZUbnptUtcHcTiOXPz6sAGn+VVVO2kZG8B4gTbNNrkyspK1uNoc2Dj6wYlgv/uz+Jj9YIe
a/YyAXMXaDXYNPMElRBooyNsvESvfy4QKHQ/Lh7DXBrtCwLysRqZWhQyzLSbz6HkKtVm1DdxfFDV
lTSufMsjqeT3Vd2Voy0tOFssHRa2+tXCXl71+vIxN1674g4s3pyPLYk1ErPSuo/sMvTCeaVhM0v5
FmM26zTn9EV4LjOnuGsckmsQgtTWL63vDZIbZ55871+mZ0yTk2lVFLb2oD73V+ktPOfXjNXwEBzK
DTe0q47hKuEvsL6mgzsyNXHw77uV4XGP2/xaftOu/RoDgNwWNCe5EO7ftNo2WHBIfOhuJLldaUfc
4Ca8NzZpaYvfIPgYG31b4mkhPTI8vSp34de8cFLVTr1m276BBHJwSnbzoh0Tbu2oHDXPcgQvWydr
3W1WwUG3OUwccQUNN7GFbzEADRsqdhTGdW3x4h/8R3EA7wD1EX/I22Adg/HgJRzb1RGb8Ttl02/0
Hw3R2itW8qv8Jd4zlqc9wJBSH6vBZsfNNLe8eHaTxBumnQaGKnlzvhHpWfU/SuNh6reTcgnLea2N
BytcxY3DnzGytxwKuW2cxZf8S3LUX7oBeyY7OGZPVWXzyyg9fkG/1IWNXqyQ85Vau9GdMHEQsBi4
3LCxFnXrvdkfi0EErXtuph3kHYP4/tpvjLWZOe0Mau8N4TpS3P4haR3pafih/eyPcksXw675m0w7
o0eZ4IvMttnUupMGjo+1RrJutLXc3iXpUTRXhuryw0Xi5LjW/gwZUcEJIXbG2DUnV+xWvrbzLbeO
90h0a/ixKltJWpnFLhweEiDWYKN3b2pEPnVRaBH3m6haN+oRnX6luR8oTWKvbV1+szNss1wXhdsO
hDp7ZrnguIH8g4147WTRvqMT+Unt/xECwWhk6fRAElVJcW8JeKpWZ/Aos/mcdQYCtwM73I/G1E56
+h3wYndtcpbqgy53p7zwTC2TXYH/OEzSAPEqySco7QdEitvh2MChYZkgpOH1/uiolXpk6DaUztKz
lVuTJ2qME5cFbY3R/OScotX3IdRAFyYzsBZnA6CBGzRCTH0F8e1yPo9utql23d14GK6yF68sbzix
NaIKvXQnC3fd+FgmDsxECYj4ST6pj1NsmydQ8rg/MfYfg5gL1CNUwivkc5rckaO1Gdrm9/lpEm1H
+5ah2qzZeuukhp2iaW+uGtb2STa8rL1PG2foPSNbDqgu9sbCrSnL8G8/xW/LRr+fXrp+o8SPgXo3
9R6KsuJpOpV7+aXeBNvs0HrzLlhHa+ucrAWv3U8n1U3WYKtf+Ll7wvs1/zYcyjt5NRCXlDtVsav4
zmBJ+m4Te9qMBPNuitZtcpxbrD6Pmcp9uOppjB0QX7VawqGv0P7yBONB4siRHNXg2zjDSXhaYuNR
PHH7wVdU7IMn8UR/TXxW3gRiZLoHJzYC23+ZZ5c+DAURMUY/KWfd1d3CkWxtNR/Ib1eqzXnryqv5
DZaYaNnCU/4Kbxnddu43eRrYd6Zd/eRFL6FmM+/05/DcFHb0WDxSCgm78iGt2KB9vpya1g/rNAiO
KqGYbvP7zWtP0KKVlFBg2N1b4eXH6j56BjbZmXfdztro5/hnwPk87OpD+qh9n3byMXmF0E/YNU6A
wvxTGHfxk6LQVnbVjhLabqW9pixbddYPaf/Q+HuzuRssV1glxS7tN9OIPtVD154i9Rioq6hedbor
KG4prSKToEN4cFNhbTVrS3GFbjNHa4TwIcWBYqilo38FsNYbArebNY4Ws1rs5IuV2wuzQLB1b2pP
ZXeU5c3UreTpLKvHpHHwNW547vwgdMe0RQcDGp12tKIrxFa/sY1PcN1/2bN0KiAhLVNhcJZvGitm
h96rP7bzeWZ68V7As33fZ9Jo+/2oelWrTf91jEDQmbl5BloW5ezb5nRc6FM8DEJyRgJZd9rIJGLW
1a4Qkx+TKXxmMvXLb+xdDQG4Q86BjBL0zUU66n1IsuJSQfTfTM5x45cuLpKvmowrvYLBBgTG76JE
wJyoksK2YOQFxkU45k6a5xypqHM5bcbsC6eVbk3CGo4eNj1W166soPn+59Tp9jPw5kGDFnQdATbI
uzcgZzV2YtzGWXQuZ6ugtdOxTHW9dSl2nHmQu+2fL/eL0//7e1muB3+cnuRCg2AE8f17SUorm8sm
jc5mNA/7tJoOY+ybq6QJG0Zt5++VTkU1xUrkTeZMoyU0jRXQcO4Ualrv+5qakeepbSFW/Q2aCB2w
XmkcMAL65Iz7NXH57k4Zu2PcHc4b0+/UJjdvpsmEiul9Zb7IXzuuJ9lpb6ePwr261i7+2txlXvFA
vzS8BLvip/KFUE9TNPqaJo6QgdfadbTS45NarBhPBa5JIUB0dxmAS7QSolWSuKQkmu/KQD9SxPl/
6dQ7td9Y5yzeB9I+9x0NvykGe1Mnrm006BXGqNHDmT3N7Bnq3iKy39UkEStan9ZAfu1W2TGXAW8f
BP88kO7HXlR5YAIkItOef1UEO3otvOmhymhy2UgUECVAMnoFiMSJSJfI5TiPvrREPzhWhhPFThi7
NUkgE8/DJ6/4F+nl9hXDE6et82sMX72JAYkuGcCvqXiZy/oAczBxFWPUnDTkoCyFUbbZtd96bMLt
MiG7ysR7VfLfYgxOtjRFTn9emreYnY5cMGLsi6sPw3uMCb5fmZTCoc6WzS8ySnl0cdJ7VR36tR99
R/SfrPVp6otNPIzWJ1yoWxz413UZsiM4YTfAmOz76+YKlhZ6E+WX3hJWrQSpqxzj2Y50bMnlSAbM
0ptPGiofNj2PuqjWUDDR4fjFLf0dRhBUqW0kpcoucRH3Xm3sJ0X3KfLI5uMsWf35vf7LxZaNhCoB
+gDoytygCQzea1GpabzXuHqOwpwEWzF/FlL3NKXRZ5npbXLGXw+IALWBdHA5Vm4yQaVSRMDtYLj4
cwLkljfk2jItmz8/0q/D4v3CRXMDHJ3W0DIacEvtjiF2N1Kl9xeUMQGzitkeH8NFbcQWZ7Y/SZ9j
UvRGGzM9aagYix7abxqE1vypi7ZFvo/Ds2Ddl+O+1LzYXxeW5mjpKtU8OYPy7nWji9uzUj+WjZui
r9isR8G11E2TuG200vx9K6Gkv82tfaB6k+rV88byPUujRe1Kb5STdK3R/SVzxG0reswepasxInXr
KZFT3pF78efpNeltsbCr0JMqB10DuXfwci9oGaZ3TNW0ETMAd7GBbOVSxOP6YwoOQot1tcLFGmWH
eN9mG9FfJ8O6P+brz3zKblEoPuXCl0P7jfBgwtR7vy9UUchwfhG7i5jMmNT29/T47NmSR6dv6+dO
K+6Zkf4sIi0R5/2HRWOHPjPLaFmst4K8uREiE4yT9YUZ35gycHTxfw49qO1wu/pGdZmBARLqx00u
tIFXFeVn7eWPj72M5CtQtBkZUI1fx9JvEJ8YzHg/aWN+SQX1mkZZ5NRq6DtxlVdeG8uyGxdv2H+k
nzz5x11KCIaPuXh8QL6+NfpoOvQzo76sLxPyIbvWXAtw8bRQczIpENZ/3j4f2J9giuQAi9kAltGL
rsb7Tyu0YucPdcHFBvNS4SqPulBMS+AtHE6FkKOcg4OwM1u0kNKy+CQR/Jerwzxdhn5hAVK6mjcg
asF5H+ZYXF2EXLToWcwuMmhHpdMqV4ui43QYqjimCRhc6cw9//nRP75mpCvwgEe0g4EIQu/7J5fV
qAx6M68vTdbsUU9aZlos4kWn26PVfBqnPqxmrgYsxpzzwuq/BbItRN2g+GnNBWpFuwHIGtrtKMyB
3cn6VVnU5OS8nGgwJ+Yny+kDFxQKOE/JJwbIhZWiyO8fNORpDKGkA5ahGi8ntfgYwofOu0vXCvu8
RqSol2lJj60h2BYHggND1PTUaKtbARTMMhVX7SyujEHVLw199j9/hg/pObfH8KLCaU9jH8HVm8M+
LlMBMm4gnqcKS6xgnN7CvmpWelE2tpzQ3ScZMKCu08q0kpHI3FJEV+GXNpJpdqmZumrNrvAynXSv
VM5MkXZencF4K+NPbvXDioGuyuwQI8tsTDL1mzvtEbHWx1wvL1YJf3tu6JhYZSUxuZp8xyPkM8/f
DwfowslG7oQFKjElfWuAYzVdI+WBUVxQTVeglMNbSf0u/WQPah/iLBNgUGjAbWgEwMS9Ce6Dhj93
I6fRpYKsFtmZJb8o0nhuwnkbVlFx0FXYasE00wRWq3Kva9yHJaTKcez0e18MrFPhW6ijzNB7RkPb
9Zgv3ZV4M+4T5MtsfX5WzYzWbh3r95i8wRuaO6zw5O8mRF4h9F+tIBS23AZoKaCwnI53VqWBduOl
4KDjDdtAJFFpVWEnJH5xtrLcjZWWDzDP6ro0xOahAx31W7N/mA0vZZb4DK1gQkTsZFT4TrbRJ+np
x8qJVwYNkfkYjicOpxsGeRNhBdE1aXyZ2yx2MGJWnF6sCtdIpcIRZyC/KG79XdclJ4L5I8M/g92K
1k+xFY9McHvKqPZfkDl15hocoJateoUAnPpJavRLA/bdCbrcJre4SGourik3G7+S86CzzDy6aIMQ
rZWhV+6lthA8VNBkBD5YTp1fwCYoc5sGOdTTtsO2ImRBq23h1AABpyB/yco0281oxWQGShCJ2q2R
lW4OqhDsW1+SN38OBx/OXJYgkwDWcuwyFHArRqh0eS2E2tAvjC5rrbAoDvTW7ECEum5aQ2GnJq5m
//01CZDo1SCMD4n0Ju0fZA2GrtnXZzluv89p8zML0y+pn2wz0+cQpO8liJ9ZsUu3AgqLHRyCICwg
chyU0G9PBHRza1nHseGcR66SH3X1YlhoE4/XPMcPqrMD6VnLjswhtdUu0+HswM2MbN4KNWqAClbl
RRFyu8zzTJkjMpMRmY2rUKk1E7wCf7aDGSqG/Gq00H9fdcSYCmVfA/gx+yP39z3CTam6iXOMBc/y
eNfD7imTjT+d2tQ1Ji9PqDUphK5NWjl9+ZRJr0PlNbTvOm2L46MVvkH7TUOQQX3tg6hn6pNebMwv
ue4O+bOi7AcGbRblOKc5aabXTXTCIPzQJtU9vXN+TYWOb0J5RmPWzio3H7eJcVT1e6N+8sHv9C9q
qnpmcs+gpF2fkaPui1UZIIINEns3le5k2sILUZeGV6RtfWNlLDRT/iovyRmu4DiHCLmWyk/O04+n
gEUBygA3zkcyOdpNvEzFCd9HHWXFRlFgToyAm350F0CrLYY++WRp/i0T934Tczl2gsVpYC3/+v70
jrQsE6NKHc6duhrkh0K3/fm+afh4YuVojaelAAXas2F+s8ojTqaQ8i5h+xx2u0Z5UdSfkvpzHIC4
ylNQ/kyFY+ijT+apyZe5QyWMXtveF+nBPEnm0zR1yHh9CXrZaTvLRkRtFdEmE2Kn9eloQKro4YwM
ydbvzkN4LOR1YD53FhSp8ofc1MhUgF/whZouciRmeNuqZD1/sfzdFNY2qt9UZRreleDqIClj0277
UPCUAZFfZ4BApw4d0MkAKAewnCB100OPoJdmFcwzxOhWTmCSIj6r9P+6LLAF5aek/YiE0s6lk/U8
UkzVzH0JEPlz0ILguSqydc+tT+DZNX8qM8I0+PhP6ldYMbYYIafccJokNLj7F+0rowMDWHxtx9ce
slLqyOZDXZ7j5IdK8zhBeKcct2aY2lbwaAUPUf1S6GcRxkyIA6xt6fsKleiZgSKIbll89rkZ1dpa
xborX6BPQWMe3VSBPcGK7dbYzJnw0kGiq60p2/O14Mxz/NC2LAechT5a9yS/SZcxdOmASyrkruQg
M6mgOgY3HHpd+SA80BXsX5X9mDng89G6yB219vCYBInCr6oBr4G9JrsFTD4OSdFNzNdBvgqWVwQe
vaAsdHvcmBIvUBxG5vVubcQbJKwtamN/F0FjHL5aDZDkVja21bSK69WwTONNNYSQQ/zrt8fpvq0h
oTMf14xfxHCiH/fSFS8jfVxYuEPoGtfhx4xWeOR15prhQhq0tfxoJTtku3Isf9vnwNxiLWr032ZW
psnwikm6sfSqu9BLiGOsE7qi1rroPMV0zXEPH55QyK+8P9TCJYEZlWypyUYcZFKIA4es8+LyToco
kjevydJPHu2k2ebSg8rNC+WPXnro04s/XmKajQ1ao+PerLc6J3qRPOXhMffvFGktB+sw26nB2o8P
SbeL013VLeW9Mm9gR+bzvZTvdcnN1VWmnafhC4N8Sv/Upats2xX3k7ke1VUZPdYJo4FnqTt1NP79
LzLbYx63muVZ5gEie6Zt5Hxj0SKFBrXTaUh+NvD/S8DpJpAYsOCo8RAJJN37kL0W2F+1U3+eaQBG
cEvTuLWNvJ1WkyRe4jgdtnOlD/dqW6l2kwWI3qFa76M6sw5FUJSqk8GFk3HRaoUxVyWkv0avtI6h
Z/AYMp8Wit1Z/aMZ54+tv/Rv5cJLDRH2w0IEyyFrtVk4rqsxAIHpS3HVNxxTqSUmjhZ+sVpFsksj
q2DLomJCCaJXrROlOnzPuVgnPdSsP5/7H8tPciImDpc6EG119Frex1ah1JpYCoX0IvvicNLD3q2U
3JVVv7fnXuIw7hlmMYPXsWsaWxSDzzTPpSUDe/dNuIFlPnCZfVyq7yU3/w1h0Dok5mdNSy8Ub+oh
wExCVKZV2apvUQN1sG27juEewOF6GgcHQ+EfDI3TcypZ6H9+F8vX/3AnGGvItH8W8/ablHaY09BK
4z67zKn4EmgzZ/dExVWQ6q51+Q5Nj89s4j+mp8vD64hoQ+HXKP9uCvA8U7D0kFWgzwbfYLPIB6dN
jO9KaZmnTA0YnOjkrV7nGXzYxvd8tb7HVPhR4TDcVeYEo0/PngLEdhgcnGpSoLx32jqxLfmnMXJo
Mf08fvKWfrG63r8mpgwwecHfgc6JeJtSR7MfJVNUJdDgWB+9lIfrfhRlZ/C73pWGqPXKtJ9tOaBc
0mHrxlYWnFooFgHtxi5P+5UaWNJ6EsVuLXeqrVVN4SQo7K4Cv9FXWl5Ya9NYZmCyGDJG0zbrRir1
zVTAukLx5vuUG81hkrL1MMmfSQ8umcvtwzGSySfRVMY4buUUm6kc/UKdk4vMUIU9mM3jhP/Mn9fZ
L/GjP13k5qv7gZbIcuJDpGlEGh1Y2a0iqS7h0fBfqsnEn4Hxs66nQLGpHnl6Yz1X3X0+puUqNhA/
RyjWkZDxHU3mg4YeyhddJ0eEyuDOaCOSxHIyjMwuZQhCwd03N6UaMJZQCsbKcvm6yurPj/Qvu3gB
02VQLKwSYI/f7OIywlxbC2fhrLcQm1Bfm71K7AEHzGDYhiVFy+Ie0QUHbVzg3SCoGas1dQhag/nJ
Ar0VRWIzLZ0LHbLk0sL4oIbWWqqPWWkhnLsqXWut0q/xSY08YVa3hSYzpCDjfjTDylMTxLakSbm3
opYkgTkJL9BIwrSMTktsfEZk/NcbwxAA7iDbXUGk4n2oy8shj9O6Fs6VNc1OGwxnZa625AepS2xj
+DdvX/rOd0efb4h6414ER3CMCZZUjwEJVpzhpcjG5z9/u38JQlTxRD2+HtbZaLm/v626Q3RlCsrg
kvpmfjdTz+pKt/ZTc9jPub/Vfat2y8QMnFEdRUflpxy9KfW9pkleLOzH4qDQJVVFNNODps3IFfS3
3AqnVTXlIgZBxd+L7X91Vf4PLbDfvt0HXZXHIvmZfut+l1P59f/4W05FAED+CzkjNiC+YrIG2vkf
PRX+SP4LSWqUQIFD6GMsS+8fQRXB/As8VKHoXyR/UR5ZTIn+UVQRrL9A/wEEOJtBfkX64/+Fosov
GO3/xz0U8UFhOVuBu5H0p6+5BN/fjnoZBvE066V4kaUHpbrHp9tfxfnDJO8LeT8EW0U8l8GBSQXb
Z9pWvyszr4lX80617PqLlTgz0wfWrsvXRbkLaEP6ox28QSiDVfJITl64hMU+PhnjHZNfXeoG6n0W
OiOKnfoy+mgN62DyRuVQoS7E4I0+owsWc8jbQoe+x1NYv4iRk5VOtWaOoe3NR0Ev3ZahJSneafkp
ir4K0oue348ioq3ARPepfJ8z1iPCLjX1o5RcA5XiE7WQSd1M8IaCSz/ajCHa1X1T7TTps/7iTdj9
542Cn/DJQUc/GOQNotwWZpiJlybSnrU+iFykZY097qhfjRFv+NaijyGshi8ILmlHQ8EmOh7o4v+2
Ck9/f8Hfh+9uCHjLbSwNIvoHkBQAdW6lZvO8MUulUedLEspXqZPMsxaI0R6wRYviZ6zSvuml+pSJ
o0A5Wa9lcTGPVtLpgomIS5r59Of7eQ+gcTvkbiyvxbx4uR/1JqctClMOJsUcLrVci6uujKxVM6vP
rTKts1jfLarqWzgy/6jN/G9cIi4RSv7vf7b+v8SlfNG9/Fs6atGH+vXz/y8qKX8BFCMxRF7AbOYi
Cfa3yhNRifhCtg7titgDPsuH/E9UkrS/lp8mkHFiwndZxNv+E5Vk9S/04RYpERzW/45Y/7m3f1br
3zJc/y709GH1LkC2xsolDCKojkfi+7BkoKauYRGuPY1mYR3AfZutFWeCm8eMImrp2G/kRMwf1QhD
V7tI0ElSc3nc4nRROyQ5CO63qN3j6VzP3m+v8V821rJQfw+YlAYk2AoD9SQ0iBvdJIrZWIpBEAnt
ky+GNfA+0F6lV9KJXn+yqgX1M+vv99kvJ8ZyveXwkBZVUrpR799E2EMxmaegfwoaHHfSgVEqpCKl
z8LF8tfcPhakCLQyFyt5xnZvLuOXieTnYf9UGvCuc8EqmCYITQF1DGs44/OCpkZstodM1hW3NZre
Eaq6O/353S7v7t1NoLKDzxSkDIizZPqciL8fRlESq41vmcVV0IRp08iy8DxVjBOZGM18wa+3haqU
dSe5KkQGe2CO/vnyN4U3L5duFlUmp+tyKFP+vb++oGrNLBUL1t0y1ekXsGs7eTRPithKd4Vm9Ax5
xPJeqZrxLh7V5y5hSODP9/DhcyO+RsK3qF0zxgP75v0t5G0izE0atNdaln0I6IAbbW3on1xleZD3
L5qrsH/JxzFW/KAHMY7xUEnh2F4rXam3cpRA2Q9xJqpj5CP//EA3FK7lpeJHxPQ3uxgmOAzL9080
l/0gYYIxXSep0dxg7OIV6ZAEacO0dr2Mc7JdlCG87FZ41gcG+1KIE5tIyKMvfuDLmYNV4WfGIO9h
hb/vicMIl3sR8ois3cAKKnBOnHX1cNUV4WsHGYCpgHwTj9oDim92GJWf9dk/vnBsa+GNUMESHxmc
ev8SZBO7H71Mp2sx4oiNIZHlBmhUogcWGZ+s4g+XAjPCelGFXQpl7G92+m8ZXVtpU6OlRX9NO8YL
M8xJ3BmZXabwGvmTVt7toc4hwUclu+V6pLK3TJS8rOIy9Ifu2gl5thoNS9j5nV47fq1p52LSRU8y
agOXo+yzgf9/e0hKYhKbhcsF++f9+4zbLizVpB6vGaDiRmo7AWWNIl2p2vSZPcWHgL9gcPjyIO2C
JzQiL+8vNeJPEVmzPF591T8YTfKMi1tqj0aE6GCjvP55t3xYmFyM8xNAFEkunZf6/mJGKRtp32MO
l4wl06rkVbmTxEazKaesPMyRkO27HGLyf31VSQPKo3HMGU5J8P6q9TwnADiheJ2TzH9NBrQz8Hhd
K5EsbISuUWi8Ccrbn6+5vLZ3IYgEAzQH+iyuHwBXNzuCu1D73qrEax8wam0NPrUEf8Hmv77KLx1g
FYMM6Eu/ht1/2wx5P6B91vrzVW9Cywu1prVNZfzMnvpmHpR4AnawCPASvKnkyFzev0Afjem+1Hr9
GpfmMWPoqAyYsWtL5KcZZa49SUHtTLOteBOm1xHZ8licUHacGEcmfRj/h70zWY4bybr0q/xWe8gw
OKZF/4uYg8HgGCIpbWAUSWFwOOb52XrXL9YflMoskVKLrd61WZlllWWaREYEAnC/fu8537n7/Yf+
xcMxVwr0fWb+CDXc63dTWlEBAV85dx6y3Brd85QPKxN47u9f5pefepY3EpU9x72+1aWO0gW7xVTs
DswGEoke2OAhPnq3vVhbiB8W5r58gnsWPmMsCN4Txf7qQ/744m+eFDIZUl9VtXOX+UfRnrvuRRi9
4+T5+SVMkxM4N6gNyQXp++vr2JE4rKda0txbg55u04m0GCXdbpGktvzj+5SdmAefuhJxOv/2+qW0
XgkRyda/K3unX0sT6AAi/+Kd9fob0ev1Q8eBnoCT+c6gghdv9j2SYquYtr9/53ldLpGI581LSGZb
sAwSRpmrIGdgunDyqQTLkKpt0TTR1zJLmdqFxjCnzJZCfNJbRSKfETiRXKFDyJ6VnUGrzJo51CQQ
UUlbypNxs43s1A3wdMoUuJPVjAdRlN0VUja06h4WAiR2hJ/0rZbruzAuuVdqMcMALWBuX708Vu8t
dD8vOnx+gJKoCueRwrdjxw/LgW3IkhZ4795ldZqvC9KlGVrU77GMfypjGYqzds91O+YARJqvv8wM
4nplerV/NwasnTIwwGgETe6aZ6Yf03otxdictz0u6SSQM/awTtUfacLmBYlRGtwf+odgtOntvH4L
E+DReoi18M7uTX9PxGW9MnUpd1qfZ2sZMYr8/Vrw84WdY/+o3QmVo6f10/FeTKUyqkbe6VUoV+4E
cclROBh+/yo/X1heZW6Z0RGb+7VvHkhzMIIhMWt5F7FTIzKxCnuTjCXchb6zr7Kwqw5hRnvUKgeU
RGFYvLMg/PL152MpMqA5RdZ5fVWBVop0Ij7uzhd2fFE03SetxE4R5xQ5jiIirh8G0BZWrj2gV3pv
MvVGmjN/qXx8lL8OjWrCit7634e097QocpK7FLNoD22W7bU6uAQt0EEbi1MShQAuRibCWKeypVNO
6a4cDfHOvfWL75pZLY1Jujkmiv2330JQCLvQ+BYw70zbIW4QRLZ5vf39d/3LV2HkY1DjsF59A6j8
8Kj2U+iXpcsdlZcNPcd0GM4KPXmPHfbLV2G99dm1/dnc8fobTXvlZrYn5Z3T4N/p+6jAk+jW76y7
3zxSr9fduZYzPLxNSHN4Tl6/TBt0JFZ1enI3atKD+pnXR82uMFqHtU1QK3lQzGPMhT8K/z7vy+iY
Kl99JHBLf5pjvJd5EAxrK4O46Q7dV1dv0SsOvYvGRZuy8ashNXMrBmsCgNJU4zqNJaCjAJdw0Bmo
XX7/zfziKeDDoAOfP818XH/9YcwhZHQRtMmdmhjmtC7POkk6iDo0A13EaIqlFuRfFFl7RTe+J4r7
qb3KQ4D/BpYZhSPf2tujW66whpGsCIohrew11w5Bj1YY+0rH7SQLI9mO1uDu+rLVN6Xd20RWB+PN
EOjxJpRB9P/wLEBpmgdINPDF22vh0Pnxe5Uld36qu/taJyi0j8R7UevzFf3p9qE2+PY6tNje1Mqd
7w5V003x3eT1chnIAQKiH6p9rNS0n3J7eOfZ+8VFnrnLXGLMCpgh35bNDMsqbteqvvP77lPhAhbI
I9Ne9IYz7qfBch6MpnvoBMivLu+TvdHqGOT1rj5YVS7Xv7/dfurKzGN4KjDKTG9Wt85dxx+7QlGs
0ISMWUMn3zRKsC5NfcZBSa1Dv4623PX1PRcu2zihQH1VRLMqv9Tfuel/6kjO74K9HA4e3RnOu2/u
+lLje5aW28wtA49JRtncU56G+15H+9PrOPtUhg+CjNNsM9oy/dK01ngKNPMl8wHej83NaFf+Ow0z
dy7Yfrgz2Avm/gqgwZkURr3xtqDLey9DDto9uOz252FbJA9OXaMyDLCyAQJyPdBzdYVie4E+0D6G
Xlo+OOUoGpjBEwiiMbXSizJrg8+R0cywJDe1j44bWfWi67GzgBVKHUTNYWeclBjQNWpjlF82zpQi
50Qk8wAuuR0WU9NnJwJzUYhplp1e1X1tXNNuQ7YUI5I/mXVhDRgUS0hdVR6Wn8M4jZ4AcIlTqvIE
5/hUo58bOKahfismRECmHZQ3Xa9lnzNVGXej54PRtdsc9oiwAuieiPmiR1NvJqSGkfQP+eBkR0wj
4VOnrIxdCfrNF2sC5Z4bkfWMkQCLdSKV+cXqSG5dms5A6rIfltdi0sFiFsTRMnMudIrZiXsJmpwV
PRW+q2B79BTnlt3OEiPfr05anSP7U0nhT6iEJgB0eVQkn/RMBX8dDf4zwmAkwUP0mxFG2z2m7esZ
Bj/wzwzD/zBPVJHoWCAmvg0qvidVuM4HnfRDngnmG/RRqb//HmHYH6B707oH0EBELHNVCoK/RxiG
/oGYirkOMPkxKsg/Gax+Ew788GRStAB2Y+Wc+RccHsWbQ0DtiqKxC7tBc4eaUKHNPQwWqj5btWIX
t7W3z+pBbZ2wyq/MzirORBEUm3R0pqvaGrpDK2WKzzXbhiEuHC8v5bnvN+XJMIbs3M2o+RziEnai
qqdDbEw60C27DkAOA34kCKB6p4R5fRaej/jUu/A1aYzTnmdfeL0I66KyQfBb4pbA6nAVqsxbJ573
RKKAtv/hS7766xL9OLmca6F/X7jvr8QRlQ6YT8ftrb+kVbWf9EVr35oKt2MUDR5bDgSrzC4UStbI
ORZtwTrkp8b0ziL/iw/JK3JumrOcGN2+KdMir8gHT+nBrR2DjAb2Gx7SQKCAs53xnV3tp5fiJiPg
AMAiqXbcKm+uZ8J90/mdKk9a7zSbaHQelRPphPAY7wWMW3M9/uqCMqsinYXbEMMkar43O5eb606o
nLE8SVffqLDe0zfeeFNznpX6uhzUhuCWhW3tM0KZO3HPCn1t5OYywWQePEKqo7eG66LeRX1zNqor
vUKb24m9ErRD0lu7jT4O5EZaaqYM1QdIAYeqQ10WAYxrTeOdHW9+s68/DHIFay48USdyEHtTsHvD
mDiRmcqTIXuYWjo6tSHIzIUa8YbEQnuvyfXT3YgJcaYL0wBiWsKd8fq+L3oAbgltihMqSWc7BQM+
Wm2APqKCbF8MvX8tNRfJUvXuHfL6aMJzwCvPM1CePORTNNlfv7KbJANON7bO1qUlFBYZUBUzUO88
bW8FULwMpzj4wAzc8Lfo7vw2fjhnGYXBwB8n/akNDNzrWiR3ghnUVioXFJSXrrCh1IsgRFscVki2
6iByFpWoyQJQFYfgNrPW2ohqsHz8w3UAyhtxvCgp6GACLX6zgBZDmbZ5EoQf4yDMl0HatJeugesl
KBDBGzhK1p2BR9oFHfP7F35zWuPKzwdCh2qP/zGtmQVAry4JsXF65NjVx0agukfpz4wKh3OfXZf1
eF9Z3SlJx3Hphr4+109fGkJpegv2mhIBBLD2Kuopn5CIPeZkqcrWfAkNq1nQq/1Csh9qQk7NBWf2
d1Pa3pTKvHMqZY4HnMlmggnmjNfvXEOjKkJ6sh9L2zwGk7Pt02KVe/5F7RPBkIml3WSLWBP3xnds
x3+qlH+xbP5w//wktLgnVCuu/4tMrf/atE2bcZf/ILqYf/afgsVBIjF3lPFy8eX8O1oL0YU3q8Rm
IcaPKjDD+jDXNcyDUXzNFByWgH+KFfFh9s3O4aj0oUAnGH9SrbxZBWgtcRqYk8odehN0dt4e+MLe
bePY0JuPSZtQhleWSi+GLHb1pU3zcDv7hBfJEIZyPY1m96VsK+j3nl4jcrYc+TEom/IiHSx1Y4zE
7dWcH9/ZL1+v+9/eIKoS5M1EazLKeQvnIafU0St6xh/LBDQRvI0z+FgeCmZVineWxNcL7/eXYnzC
ZIPmP9/X64eo6dweOfDUfBy1EUxkX4XrUI+Sd0CdPxWI8+6P6m6effG4/gSJ73E1aBXOgzuO0O3W
cLA3KNztA+KGJU7GEmttW2DQbAI2u3T0LqZSO8oqPVRRAPLLCDPO3XJag/W3b5XHFdcMX66ScZQb
N7iRLq5Y2SXFLgkZZxd1FGyjtrQJw/D19/oF8xH837vyfMkYgFFZs1rqM5rgzSUbqQyrUdXRnetq
0bPLnnBFK61eUmRxLo8LH2ORcTYI+OStIA65S6dlOEp9pRqivipQfmmtKszfJ1t0ybqTYfzXl/qf
9elfQAp0Jps8wZSSDI/pl/5uvQIsWhQvVZNn36MAf1yvfvm7/l6/dP8DIBhqSPpCtGV/XL/4I2oI
RN60qKg0Zz3Z39mA+oc5W5xJCEN6Zi7zNv59DeO8xfQeXcj8DPCo4SH8E8nYt5vsh5vw7WV42yWD
fBW3cSuSfasOkUgWrvGiOqxuDJs0uJDGeIGhzuxXIwGh08cyJHFljYw6sdceqObgjIZGBPfEXbLt
53LnPklnIYA9OzdleeUEF5O/JSNFpDt3uodXnbjPM5k6QwkeN0+luDbEeRCeumAfcUBylwC2Dfsx
jm49eaG1F25xVpqHmtRz71wkV/TKJP9/0ILDFF/Ww9bzoHsFBwNPnRlfVBrdFQTpU3Phzhlr8LLl
FzfbBWCb/Ds7vszJnKqyBUSoah6b+fCfAEymRwVQqts7xqYLDqCxnexE00RaS7NcacnOrPZR/2h2
ZPrkYLKCepm0N2q8jazTpO81eW9Mnzu5d6NjUO9Us3fGQ9hvK35Pv3FYSdDu++eOwUwvvfNJ2pHL
ZkB+dzmMWydGfHEZ+edGv07SQ13shujM6o9jdzXqizrAJnI2MTDBnAtAltLHQhWsLQJr54LInB5g
ue/A4M3/5JtJ3EfDdStPRU8/KTkosFX2RSVuy/o2SI9JtAN6mhC55K1jXOLlQk6rhs6vc1ZpOzJt
TCCFxsYstmV0+e1h+aN15JQr/vn/IBN0Fm/+n/sr2xdaYfGremX+gb8ed+F8QPpNsxUKC+M25BN/
S0SF/kE35jLzb6Enf/L9YRfWB9uziSqgNLE5nM0um+8PuzA+cNal68L8WQDDQe/xBw87b+XVjsNJ
jOMRxzEOXXOxi1nu9SaNfsvH5ddW68lrSrlNx4RbqncL5y62GSJvojbQ62UZdpazcUQ1fDS71Hvk
HQ/7wMtBNXZ0P8m1iloBst2ZKChoJc03rrT8BztooWw1jULh7sW+tLccjnvMwlPXXQ6mW5fw+E0A
BRynvc9N6lgtz6A+wpz0y+CYeT5Ck6pvojn1JdfyJboBwNNS74fzpjGsYOEZrbkMXax8l30XJLu4
0/3zxknHixB546Owk/JrXmQz1T7SH6dpZN7J7F5+yv0stVgb0h7UbRrpFzHmx09N2bkf/Uz18Tai
NZrDp47ImnLGEARw0Au3XvSpmgCxh6p+hKBnPEeZMiBPTrG6NxukCQt9DC0ax82koKobXRmsSPsl
McvAvfZgR850yGCxOXuNLvw2NtJLU1RA29ver87MSCi5VXWmXVSpjbXIz5PkOUqkhsZFiPGscgpO
S3rXuA5BaWOdApanzb60zQbcvqi0rluhZqnjRRNkFh1eDWkbC4llYbHL2oIyAg7aMS9ikqYKrTU/
izozCGN10uqaDTKcnbiQqJOGrs1KlyK1F6XZeJeVtEiwTEMvmpalqiFfUYbo5lrTRHVv5bb/BTWx
xNdsSZq/teqNx45BVrUMIxrrKzl3PbqI0nMXYLFHm1AkGBgMM2vwQJai9BauaqcrpzYNSpl+7Iud
l4ikXoQu8c4brc/MXQd81lw5ek8IaW5M3keV9bFiTJa44dInfkEuvMYYY0xmWaxt28EnTkEIzS3P
yrrA/p7aOkmBZZaXeI5zECxLNGKFuWtKOP2D8DFl0jXxunXkRw1hGnEFV9RPKvPW68lUyIYmwmE8
eczBhshbxGZmjUvH4h5DyzzWgMvr7uMgq4l4VDeByW34rXLOpihL2mVC0+AxDUeMGAFniEPptUG1
Hh0vV0vTC2ZzlmO7am2rAngYvXDv6E65I5eid71xYRYBc8Eg1RxC8tx6mnZJSRDkQsSVbe9yb85F
x18ChDVSkkyJURjD54wE2k+FZpIfKBov5frUooYx4I8d/57240YfK/9LNTX8prIFCxCNRXWcrIz+
WWwk+q5RHZlvfZLz2FrOME9XnQhQF92b8ascjPiT204Y76GHNEwFEjhI+4jcS3vp66wQJAuX1VeD
eYm1TBC5yJUBjmOed9GwWKSWlqcMbgP73lV5JpeWGIgTx+ZWcjGFqO7qLE6/pkwvPqu6KUkLrIrg
pSkKgih4AvsLuzOnZJUWDDiXbZ2TW8ZME+ii9Ku0hdxgRPee9M1+2VulYyzdIdLDJWqctl3K2Agn
2p8J3Dc8FAk4RMObdLo1GZg5Od88y8xOaveMsK/SXIgmEtHSkh345UIwxWIT16YrWmk9eHI7Umql
e43SFzyjLQhxT6PVhIfG1fdO7fXJtgHyT6Bdyrlsk0+52W9GLWRpcpggWbvRlwA/GHCxHFqhqFJY
cxWthlgU+HamotcqUiYSt9sE5ZDCouykeMjtiqQGzxviO6/J/ec80NsHYrCFtur1uO62jm7jtyRk
ujn5w+jERE100tm1RWNma2uEQbQJtMTtQewbYcHKo1vJE29naPexo+JhQyaY+Dz4Agg4H7y9iVwZ
RmtVaF2/q/J2srZhOhnNjagi7hBNG23nqh0oIPdcRu0xQzwkN31fEzLky7R81uO+WfLy2KOUo1Zl
EV+LMh1YhMs2IUkodxV3pmp2+FzITwygGFdTzNfKEZCvz/ax0NuE9zq22sZDLs6nPDsmvQlNQAV7
m6/eA3Dr5eMVLfG1H47AAY1+Yaj2Qoa4dnmMVdFdilJ/qnlt3YbNZyXGmazardVGWOKDfhE5vIFO
9ivLw/7PGAvTBNkuPmiOAud6jCKmruwH0sKexzq7HSgMRV9sOsN8NMKrrimPSo6EK4w7q472dUOg
ZuivR6roCQaEAfFyiMe1KqOHqvO0VWOX5c6t+lObBYSjJvGwsxxiJ7LsplMaS1tpw4byjllkmcuU
+GWdkAy3fSKOnpioDumXz6ulOkjbCthKH3hnvpXc26MVbZpUR2mX0H8MAILj4e8lkY6TTAHOj2fx
VMgzUVvaGYaAUyiFWtiiXkH0zne93Jm54kkdq70M4btEmbcjTHiTet1NTeerc/wz3yhYexKiiIYv
U6cDHuvdcc/P3wdVeF8ngp5nJm5TGZ91bnTwpHUuuxEcojeR86qP264cKE11fm0RiusoHZ5sLcnW
qotqf9nbRkdPnQF6BjM6UzyoVbPWhLnBz8EjOh0S0ojSzDj0BlmaKgMxYIvLFq7fsmLF0UHFzM5r
PGxe+cBhYKUS+ZI7Pg7edNcm5k4fvbuinmWCUwQvWHnybtLFUneKy9qM10bMqHPy1JG1CHTroOJ1
NCQ5WQUICKIM2GNOJ7Ax5kImbZ7i3LypSsVcm4dx2U76ytXSTZmXp85MHlhOlwzbor2GpqObW0FN
k7MGxMQeiBJR44bS57Z080NZpo9mGt0PYK+eqtwwTq5JMpMw2wW0X58GB/Z0zRuONRPzVeJHUHvy
4bqD5LCAsSDXeVsSiaFppjigz3/yBIb53O2MY28Y46IZHkQBKddPnBdebpVwtIriikyNprN9KPYB
JZoyjgm5aFYUlFuPcmNlFtrzBNUEr+96SqfgzCyq4rYWLqWJOS27YSZ4XYkEimVm3SQ6Dv7Ub0mz
MR2QRXonPrVVN51PMlzJEiFjWuLiy8ZrU/QblUBByUxOXx7fIR3WK5UV26q6qMIu3NNbvsgm+G9a
s6/SzOfKx1+mODpO8LYnFM/WEF5ojr1vRufKbRJCMNlkcRitoBDcmjbxIVEPvdwJ15FwycoB8DZz
b8PFKMHA62VjrkQemItGql3TkrapyeNYhQcpYcAb6iZDflm7UIRZUUPdvzLZZ2zOitIwcGMGcueX
3Gx+iQlzBYqaAOLPkSS0oKo/UmQ8xGR1+NFTVnBkTa/jkXNsxe2c37ajdeYEfP0ks1EEassYJ7lF
3IcVTv1VG97RM126RrUJKhDE/rOWN+cjuMy2CYIjup2D3iQbLcVf440BU6KX3rBgWwtjXUYSqHpE
XhB7TEECswlYt2p3BAeuk6zTV938UsBwPweE5wp01sY2sAAWooVbhdLxN10vyZVnj/YdjpoBK7M5
PclyhGsq7WllmKJdjBXFiD41zxmp6DmeqlUytZTImQB2oi56uyaLr8pWMmU5qeMH1eP14qMBq+ol
pBG7fKS0BsWcPw6mVpBPro/I9R3aeZ/dhi9oH066+2xBSTf6oIw4FjSNt4403azROHh6RrRoW41k
Qyj5GdII2ObESb2E3FPSYuK60YmEyZ2e/mrQasiOE/aCumhjANB9rZZdHAtiSB0lnio7UY+GUBD8
mW0GxdpxA6eCrKTUsAygeFBqZVlcrTC1Gzvb6YCb+4PDjtjgIV0wdq4PhaeISMbPboFUK9sXrq3s
9qYTuPHKiQNIMEPhOddJqNTXlABzyP46BCLcdtBrdK/sw8UwhNmdnrpRd64NlFeXThA3Vy7Okwj1
XiduCzM0PKw+vkhX0UBiLnlmQ/HMowVHb6hSbKEK7AiWqww63WLw+GCrwm2YnhtsDdd9b9Y1iR3N
eJlqBVllCE7pQQyNGnpiaAfdw7EfosPpRcIbVABD0zO9cATbomfOhaWfms5ZLmPtvp9y7YLCZCwP
cnTkWtWj+2wganGQf7Qg6AB1TF/+vHNwjFn16vxr87Z5QKjmU16MVQzO/b8vi5fstqleXprjY/H2
b86din/+Kp7K752LeS7x6j/WVEvNeN2+VOPNS92mzd/H7flv/t/+4fdRxmksXv7Hv57yNkM9ePMS
xnn2Y9eQlI/f9RlO/+t/VjIeX376ke+dBvFhtv3ZyN51RBO4sf7uNJioNWabqs80nrQpXHn/7jSY
Hwzmv3SesaGCiP3BIG/Z/L45w9BleDo3LsSfdBpezx1cdOKO48xZV67O5EF/CyCHfccujO5hKVH3
sD+fd6l/UGgquetorfzTfbn6q1P5o/DBcebB4r87mH+9GANZxCJsmrMb83VTQ7a12WSlDS8m19R0
i7rIKM445sbRgo25JCC6GEzjGNl+8nUusr2tiuAnIiBvvZ0Oj15xhkL2P3cXAihcXgkUT4ZhUuOZ
tD3yi+O8iTb2JDNtX9bKGQ5mGTTlznF792jFaZlfyqgxz+06bsKLLErikRqtGspDZI9hSV+O3X3V
KY/9wmwmuyarQleMYxN8trLEY0JSUTr/kG0OFAeo0OS2oYi/ihvMxoQ1ysw6awtVSpb7Uqmd6AUP
eAH5bwxbflMzZERrORwdPvnSc0q6i5OlLcvaZT5SdRGXIsGRdJXkIZyAQvY2iWvVhBK25BcsezPt
wo2fT7qxQm9LCdl4eqQdEWbre9KK83ZVNf18+KZakuU2c3JDnXdFbGdilbaIiQhpdYJmb/oZZx5k
OzZ4uCJu6QPVhl9towla1cLoNX1Y1iFfIlMwWlHEG7LrQeCbMgSZnbhPiB9YiC7UvoSEnBiGhhjW
dlaoasHCTdqwjMxOW/dxYCzMek69Eho7aD//JhlkKzociDE8dxv37RpVg8EZrybFJQI66DT2BcnF
N6GDWtkImjsfyMxi1MN8NcE70yITzJ57Is3iRsNPuq4085J73DzWhekt0im7bl1yMwN0u0qnWOXW
B6Hm2XufAmoRh4QB1ZMfEjrTEmpCnlfskGMyH/+7wdyAmpGM35ttrmhGaDYnM1e77FiDu24iI7EX
Oxq8FelN/bVpRYeYpXcVJdrGa3CBoOXuV9gnPJIIKsyJwXPQQ4SrIBwbBqYTvRsXw9x7npR5NAf7
Bls3n80MH6PaPBtJHi88RtqydoBiTYHaGlm9EaV95XXpKhla5NuGdtEZLTCZ6oaj4YWcaAkXNU0c
ukWBR4ag7tYUcEl11AKCtUz7WOOKWAzZuHX7cTeN2aUx8Q6K3DnPne7KNqMXw6dZF1XVCTDLrdUC
a8/Gi9FKiSdsg49W0x10wiY0kUzr1kd9WU/BfnCmYDVqzYOXgi0y2Uknk31Nd6b5vaHpbjh+m988
YAPVvjt4OGgmiHpkjSyEVBnWFPiTaRbdi4pcSc1vLzuPiaTbaNUClfnKp4GJU/vZwK29CP2B6J0y
wXRTv9QDTJ1wBP7kBcmayfKqSkmQm0hPKUDSFYY6OZIJgF36h96czrMpvso5uC7wzpAfoV+gqQnR
1Nhkq9NL26BwBgGIOooUCji7wF3vzMKHJ+vR//enekuyGl2g5oE3ek6P1Vv4jf7ka5LzSpRfUfIS
vlPfBMqbaC1126p0DlnaPnBe3zUWeUgiY8RB5/ZLVAESawMLLJWIxXLMA201VtZR882DO/KhTaTx
i6Csv1gaVgtIbXvCtuvzpiD1mxLzyipysfWL4spXQXNRJR1RY4Qb4zHyFlbkvkA92KicKNtRhjeF
0fAkDuhr6DVPHGbIcG+rii5dNp2LkHB6ZebT0rLk1zCWpF8AHsUrucTplB1c8ImB3839yfnUVrzk
sW8sQlNzARHbG1sQZz8k2qKjHbGoPH+VxkhXa9e87Ca0sFUTH+pIL7ax5mwsRYDL6FLUp61/KWrj
LBotjoDyoCe0Y6XfrHWiX2sJnAurjc39pK6TIAFOHNv9srPThk6DfRd6huTPOtJgNMgEnA0i+KPO
Z8PuDgh5vKuAmm9Nq4Y4qtw9DaXj7pOy35W23NdlD2IlLHdJVK29vtyPE69moWxamlLESy0yphvJ
Nr3IBamAWQnYvyXbOZfuDnPY3lHuc19FZAr2I3B4HQKki2DAjVpriV5XW7FYwLE1VsUc5Sr8oQAd
1zbrsDQ3gv881+vSJhq4S4hq184Gb+SdRg1FX1hK/S5SQbQjTGwThMVaWLgiRBJcp2544ajqqbS5
v/MO1EsckVnnldR0nE9cD66mPsYnpfsrs8Zx7dCVX1YczVl3w4uarsg4VqTqgQBcs0lkF9zr+drQ
+8o4DukE87KvtUvdUgA/W7CyVpqUNIGJfewAPqQOWnRaivjHGconfnfIS1CMhVUvK9/9avWS1cCQ
kn0xNNN17BmNt6K1uPcy7axMMv1g0/8iDIazWJsPEbjF+DpMq09YLo90BU+NpRC35e624oDTA9N0
7zMObS81NIyLDFDHYurTo5vmNFnaApYumVGpPW68uvziF9HJ7HPxMqpUX9lOeek67XjNWShFNh9v
2Py+TG7+qSnycuGrkixtTd8FoK5J0iQ3sEVXl3D4W1d9vs8cTV8EbvCFIht3hf21yyPGil3h7RIR
FVedSvqD4RTWWqJlY4vM1CkEUzUbRAR6+dTiQvElZfrwMXMTnCJ40v26Hxboy29Mej4rERtHKNVf
FcrLjd8WxWIYrYsYgR0UX3redpyVS20+O8eZzTZbtZetX4dgmEfOamhS76Ggi2VR1B4PvqRe8Ns7
SJFYoaSbLrLI1ujFBOOZWxWHNvSrvU7hCmQhPuAq68mnxMYQucmnrMnafaHbD+D8/LWeT5/DQl1r
LE+BMOZerl8RbG2b4N+lONct4idMWoeLTpTaShH7PkXyDP/itZ1XR8/Nbm0vttbGCO+Nva9f25Ep
biZCnRaW0tMlZ0VQi870yR5afGud2AZ5qvgu9XinhVq5MjrVoj0rkoMwtWNRF/4KOcynkCdigWqn
JVx9btrbjrvGpaA991b61A5wTo0hvrFjJgIc5NTS9zTjziYuKevteCuKXCPZ2/k0ZWQOoYZzN2g2
czqOfO2lBoLNqhoO4ISr0cPo150e7GVjrT0V7WnoXKIVeOwF0cBNL86djshpJ0g3bRqCurX9i1aN
PCcjSDfZsDmombk8uC6tCqbjYjoY5Ocu8qx7zvV0jfrvQNQLnXpfMp2ySKz3L5MmPhWdWBl6eqwi
cvPCIn2SfrnQAgz4Ye7oq3jSiTazrxzTumZutcV89DBMKR+X6mL2NywbjwnNkOqPjRdzem/tOz5t
DumXPMfe/Ki76P5jtz/gMDj53IjK1Ksz0TrEV6e9tqLfEV8qBUhh8KtumdflpyLRBmDxgXkBd6Yc
9kk1k6BFMabt1quGIrqOvYSjN/AUElU6p89e4t6EAhtFJQhj+qvqJtRNORCP7vTGEq8WtNsK3uah
iBUiUw0Qi7bAE+G6uzkcI3tkMCPv+6TNGdyPCNi7JbhG61i3QqcktHSD/CcmdSvhgn261CsL/uzv
zyavBT7zycQXuqnzaqQazqKN1yeTMDO5fEwbl7lyqXmTjlzhnJvuPOsi8tzHeByqZWIH9V/jds6w
vwYBvVFJzS+MrxSWPekus/XGeqOCLfA9ta4FmFsYuRZzANIEsOSkKYtl6tGVXWil7xInOIL5oIWi
+N4zakad6+zDHdddeYs6v9tqZWo9yHk77IWR6QztmpBuMrOllTfiP6YgnOxDpLNVK0u6CTaXGT6v
V7Z+ajGsFMtQ64Z3xMw/X9X/TdiZLTeqZGv4iYhgHm6F0GhL8mzXDVHlqmJKxoQE8unPp311dp+I
0zcd3Tt22zKCZK1/ZLO9a3tNqE1Cb/5DrtmTuRAIFUzxWA/iXXqReFfgu0Zt8xY2ViPAqlOF5n+R
0v2Hj/SfL9NB5Y49AnnhXVL37y8Tde/oZCb9pn6pRLF1m855c3rLlbthWep0M9iKeq3WK3iSAJHY
MhYK8PDe+AGttVEfGf/l7rrvtf/ee1Ea3Bd2nBmUqVn/8YEU4mJl2IMZT9zNZyyZ4XmppIHOoyxu
RtcZj30bpEQOzcZ/y9v5P/v9P6ADSMJdY3k3m/77WhCzG06RQyO0CObsl8rCjuOi0UMWOzbCuXgI
tP/f0jABNP715yJbIN+IBB6Mg/felf/4nbO9DEGQutl2EvqEbL5Jp2RqP///J/afT/6/L6rno5BA
C4w3DJ8VdvR//2XejDGuDiBCrJdoJ7b6eK397V5ufv1QJ+DHT3djPfHSsHr6r+I4PHDo7/7/j3BP
DP7PPxWQA8sI2TcBZzCG9H9/iAo3QBpkdNKOeX+mle01Txm/uorNhHb7lBDxeaCo0jsteXXtau/Y
jRy9dVjIwyo6vWHMu7+XkW/1I8dcG0TyhMX6r29MxzSb6Fapx5IBqnWqJ3vQgPH0XzCz0sNCkBXH
vNvtXZ/mAKgGTZKtBDTw1valFd4pKPxbV0JjWgONwO1lHCDUsTBs0GUe295pqccc47SpIR5UyPva
QZdQMiI+hH5lJyzxpNHWwN1O+jmY93Kt+gXw71s7NQXCRMayvFyEP38M3nLyBFfZW9VHOs1ftly+
TNV9pI59Kp3mbHC6bilZpJ6YlZI01iP0GQ5fI3rNEA7UGd9Rau6qwt+37nI0rf4aKTIFJQ6c0jZ2
ehxEPGegUkTzMoZQAWLl9aVz/d1azMhxw1NNPDksOLnu5g8Q6Zd89H8WffowV9lhnZ3n4s77qAL+
xJdfNXWDjTN8cFVeW0XYM6UDuESsfbkWp9rwPpnQ2JqzS16v29XmXzYy9C7d9KHoFQWrhlrq+l3m
GnsvN77JCTnbVoEUr1N/Wrd95ZwGRB/1fi5m6gmhSnk6t0abvjVh5tBWTNp9LiG6g2eYw0+PAsJ5
qt/pnzxNNXGOvolgo1vkLkB/knc+SZHVsR3sreqir2bxQN85Rsr+Yq/lx5wV99n4UKl5V6TqZz1H
ajM57bNTzC8CRrYnnciU1g/DDw6kNjC/8sWiUKXOQLzmmXWqIXphmGRMiBM0pRO27S7TDbtM2Xz5
BWBOVoI8+IxpcWDmLwyUb/Mo+y2IXB8L6jNj+rSsp8kAUZjH6+g0r9m0zru+X+SmSAfx3bROsMPC
/JCW7V7bkLfkxLcmGp/aMettahQPrg5OS4T/MK35jokGJc4XnELnNHENEFVNNe47oR9WOm7iyZFP
xuSMl2YxmHzH8uKE8swifDV6yS0PYbgzcvdU+t2Z1fQUaZ6zaQ3KXYdyZ2MpHewnmEha3O3igDBj
vVZt96DKap+mEzC5WyoqLmZC+RUb5iQZ+nBaHhHyvLmgY0e3n7ARNfIvvD0c22h8jGKkx3cMYm0g
bDRr5IUTT1tStMXXGI2vfk04O1T/AsEb7MxA7zkPxnhdW2+Tc2g0dftgNBSzptWV67pt2lZCeFtR
7OMP29grXQc9FtC4GJj7TBvVYb8OiSuKx0CmB9Fq+31d8IrSJ/EadbzhkKHAGar2I0RmGPfAbA/D
HNGNzZi48ToKR8Q4hw4CqOksl/5vanunZsp6QJc2T3oLu30wuI9RHj3Pcvow5Ez/BMIhOoriIKX1
PKBBEWxTopFM3U93MPuTgUFPh1SLODSn2XX02JVrggz9Ff1OIhD8b4NWG3HKp/eVdzV9dfGW7EtW
lAsjuxrs5WDVHkJUJmnpdZThuh+6XS/oq69p5O1s7pShLX623XgSg5HYxkR5GdXp/bLrQgu5anWd
1gJ7vpXkxK4Ugjpmqj2HUJ/lmnkbS4idSTdEH1pfk/5p5dbHBOt4isrRHfZuLYz8Qw6m2o8zorLA
YT2gqG1LOKGRoLW512rbGR+OMtEpiPZW7f/xjTmiRiMiWl9Ya7ApykIfU69xJI0rnfEzaGyguSGb
Y38oqbULCu95mssBSJiLHnE2orU7W4bCgDMW3cU0imW/RhCrPSkUVG1Jbv61eo/o5tt0clkob7DL
V9Tw/Q0Q+TfRDketjBQYxdpSOvTXmHwPLFAt3tZ3ipGGgSpNk3kYb0HXhrG1OObfRQOSnPKR0pAy
FeBvS2g+thWbArocUAYv23iZCjeYf/VjV5hvnq2sZ9OkzRdcM6DF0aDpAdVSLMRs35rSElFs80ee
Q+QndE8H4y90C/2pLLsVKNIMio0goSBugtXeZuF4nVcKL3ohKTwrzlCf5CqMKU3XoUYXnLJdrbP/
WCjVJ7MwHsI5vI0z4Qsp69GWhDGKZ1Pe79lUnpoMpR+zgAX6wWibV8P7KJ3PfkERhLiP1IiAbLjB
742TE/YXucxPqxof3LUhhTcIxvbbXsffTj3Oe1J/CPTtDUDguk9Bt6wiHb8iEyX0EjTC+EU2SVhT
4wTmqfRI7G7bf5lz151U4RLui8eyk8+1pQugjloUV7Aq2mBgHXYSNUKelL1rYVn3Gw9Escp7fcas
Xjoondap3eKpFO92kV4HlgbjyNGaI4PpIqveShF6YqOadCniLHWXH0Xufk8ZffKHKJityxjV024J
8wZtQ53uMgPAYlsqaoV3hblIam6rLn8EP/GRd2lvowvnae3mYUf4xl0wPXetTHiWi6RVGuxUhDZF
GhqaPEOFd6knK0u3fWjIbWmHJlh5G/6SUx0klRLd80LY0DErygcvZZhxzOUS5qowjspzVE950BI9
K+aL19HIhtNgC00V0VjUT9W0ciOX1nYBt9qGXVoRYWyMm25Ydq7Mb6tagn1otO8KQHsJHWMTapvO
YLMpknJZvVhhtwhzo4rbwpg/cm94RtvXoivgACzU7D/1fS1iqYLo0xhzVKZOkbp/G9yCr7oe3DVZ
HY1IprzW9zzKMkjcDtsorWn8xD58J6TKQkSaYocbGmKah6U8RHaDshsLgnhhFBEopHSI7twTz5Sk
5W/mOq3ra9S6KDlDVBJ4VpfHuejdj2bKKdF0zXRn07SQRCBd+4YyX5Sh1CmEdrrc4MG9faWj+eBG
UzUePHd19qwPfQkcqDjQLRfFq8PzfFC04CXpCEa6ZOqB1oX5E17M3y56ekG1rM/DaABBmCnd7SkM
/Cvn/nUI5v6EJYu2nJYBLx6QfLg7RuxyH7bgfY55rrzuJ5fma8mjSznZdM/o46C7famXPTKFYNsH
c7nrp7ue1LGG4FDAbv5RXt7gD9C0BVBfeU+bWI7DNKT7jPvy/vZU2t05qJTPi80h2hhVttEwYmc4
IurnZcrXVSKZcomDvTt4n9LKl1x54cd94HW3Nlj3YVrIp8ajaEfXFrp62nQK0R2hRExYcdGep1k/
8oSscWQhnTb6GUh7qH7y9q8Pkzkna96Hu6Ktfo6E8iFnFN62t+ebrDvkIUS81Jze2Tz9yXzv2bcN
yeqC9rcpH2YbqQKI941Qz2+02ZS5lMgswGa2yqM3AhZmhVqy0H7ey6KBfo2KG9DI5kezGcSmnKNT
aXSUJ+XjYx+Gt6xCVKIlZlRCAuNFLRTWFCpZMig9uAzehsVwyJqCBJxJ67fQSt+oU7BjaDtKlZr5
VVD+lThey3u3QWgF7cAMcW/N20iJenhmCCMYj4nSmUt9aP0MgrBEcZd0vau51pFX3KYZzlVqB4Vr
R7pd5YW3QaTOYzAZ7t5QnvkJXDmekMDGblMHm86ORDL2zK/0Umes0L1oJsiApY8DPXjBkauAesnt
11g2ZNQsoY4FaqvvYchzRelmNP4uSin2BnDFdWycJyHc5VI1ofNi0kxPVGB460gL23m12/zwZ/mo
FgI+1ijfz46hn6iAJWLdq976qHwfvWJFiIiCl5qFa4BiI26sfsYNsp6yAfw3m4cfWOpkUpsj6pWF
zLBrO63qb1P19Jip5assVXAqQ/LLpKk+myplWdAVnXsZz1Fq9uvBAw/Y9cPaxalkZJ0zeC4EaOXW
TdtwVzv0Yte4wdeUnAwAsUtrtuK37Orlybax41hBlzj/oA1pe9Rev68485iyoaHrcdeUxrtugqdW
DVzujqKlibriu+GGdPO4nK3uuZA6bkaRSBMhyCZN83G/GFP4a0TDAIpJ7GDb3oeSbPWPuVBlsfV4
6xWx8N3sxXFoWlpdjxxYNaLbwm2dTjflt2TjdWNjIC4RaaIbxvlpBSv0aX4ESeeghyflZWnP6cWa
kTUpOgFDLC/aKZ6gL/ERyauv++sylElFlxyuJAiZ2t6bLcwWeb5rPMjo71CF3bShYuLDnQ0V4zWP
gfHM87CkBvVHRYf0uDNiOurETpak9NlYAjY5jUNdNtf7bDSKAyJcAkian8qSJQYDm/4z92xN7Qlk
6Rsqw004EFF+BpTW+byvZ8DJjR90amPMPfaEZbhRRXCeJHdAq8oX0bQPDkxnHaK8ipA7bQaP5ucO
Hi3IhguSs+GG4vwcBUP17ArU33bD7JAG4qj6+Sb8TBKL0l96qAiqwqplIr7f/CjWkVMyc46LMu0c
beW9asv+2Qv7zTNS7xnmnYHKHeevwFrtTVAM9Aw1Vca3XH+k9T18aB2/WgP1OgSFeywK/WqsUftE
TSeDvuuEyewh2x7XJt3x+Bw9GREIYGcdRiMgAT/Ne7jXxdyCM1oXTBlLXOb5p9kyLkaqgSryygdn
Tetk8pix5+mRFx/1Z16PwKBJ/bPt05Vmw4VvosJ+ymT0nBpc9j74O9io6YIyegoWlHpF7zELtRPS
UoMV3WsuUbPaexFCxQuT1rdmvOU6Ont+S4ITs82GyBsdl0jnTqJDXluqjG6DgpPCH8boj1MYNxwG
PyftDbFnNT8dSaNbXQ63qgUbUMH7yCuYlcIhA8tNjwIRl9VAL1lOFvLwDu/9anfYKjCFumF5q+CZ
HlWG2NPN5jZ2ZhJKDbKfs4pWyxkY1Y6nSCPznwfw7rw7rT4vSFybmrcyXgE5NOKQTfZ6SFX2Arth
oDAHh2cI2aWdP+KrKw1K6LzjZKj6k9aJDDdKq+KVwmhUa+kWA+uT7NB5jqZ6GfsBbUUmL0LI8FV5
FKhRr5tt0WUUtBaZqCpRa/ENy/dFTsthCif/FFU5O5Vcm8PgKQ9ZZYrkt/jl6mb53c5ui5LPi05L
pX+ZJDGeonYlSqX86nsXGCjovmpnuGmza5Ix841jUM8iqeZcbuuqe0V184c6pXyjOWMThJg/vaKi
theHRrxAjct8DpKwXKD0CEHQXXHKJSp7YtFIe22IIqr4mkbDwHbkX4J1UfEdebBd9UJF6JUrVGyV
Xx8WRavpBN+Te/6ZpuUVCyJGpp7jGOD5Wqq0ZcLuoitA7Q9z1QORROHbOll/4RsR0bbt0bTdW24p
lyz84lOAA+7Zf42kmIYeNsxv4sWziQCYxW3NSlgXocNDVOe8pwqIUMfsf3US1Hwkc3zDqH+RrnsD
qe7jpqsox+jqTUn/68YzvF9eUPIrAjc/ap+e976jH1PRyYxkSGyJ/zo3tdpXIp82ORPgKZ+t5rcQ
jb0f+b8ov/ycbB7ObA4eWh7VR9Et9FKAtfchW/sku4u9uHwSXSzb3O7e+t58W6PgltHQuxRE0Zeu
vWxTj3R/x7VfLQyQU8cDbZjiCdr7hzcyC0Veee6chdJGp183w1ScrWVcUD9XYuCBsTF5LtbV66rf
mcuTU3jGNq+cjruHEbHu77LmwgFkVtFyF4iy5oSegSRXucznabIi2OefR+PW5Z+ha18fqKZ6y3vx
ogPkEX1pvEolPlo3P3AVvY3p8V9WcVu65pPh9xj1bLjsHsCJw1JtV2Qc3CPRsu2dqY6B0eA4RiPx
+u5FzcObWIF5DNk/lQWS57YbzmVPCbk5o/9WwyEVuLxyc7qlqXUmC/wRz9kzXUaUsknv3ZX1SGhL
XuPeqT8a0wNpFddS52+BC33VFTR+tetxScVPN1zeytLc+xGirMKpP/1BlO8m+aKbWZm7nAvzAFsg
gfRqKqN4a2+ysXxYJny1FjAj3zieW9Nzv/ulK+McZa8z0swyBfxe9ekxoMqSLCNZlya9sC1WVL+N
UXiDoYEoLR5tZOrqZ+gfJol8JssQQy0/1dAeVlxhG1l2hOqJSPE/AWdbumpUl7/3uf7Dw+2e3ZZm
eFgokWQpHauyTUHIwqdKqJeAOzey4JpnjHa7UI0Hayqv/sJESfxiuvEWgz0QToH5Cz6fxX6XD8WN
xbBgI9IOE0t4W90afS9xZzsY06Qe/eozKu0Zw5jAwMAR5K5QjGIs/cTxaXldjZDbqSmxTMkHxHtq
z5q762wUvdi+KBJbFGUR+D2E9C5ACM8zPal9hJZPuBVy/mw7NtFW+/gVFvC9ltIzlPJAdLioGZ39
6NAKFBezOww/vGX4piHP27NhaU5FylxcnQHJCMdO7W3eeONp5ije2s5SMeqbN4S+oOqpx9KWptfV
Ew+rqR6gvB6zHnjKGe4NpuYSPgfe+jYv85A4YvqqK7OCJ3P2pp+e0PSViKd5ESLwP5TphHWwDvNL
rlWEOM//GU7WyquDX1unXZqE0/xkeR4q9QD1lUdyXoxe4VRF87vZZq8tLo5N1NcPxJ4W28KsXt3V
TbkhmoOofZo8ytSLYV+BRedHsk4v3RxeutQ5m63hbHNRCER56nuUHAH5JF7yxtwLFx5Qq5CBqVfH
2dWnvpLMUDkcsEpJtRMtBau6Nd9H996AGtpM7HYxxvPaA5XbYqvmguD6sDK2WcdGgcwQqww87wJC
QyTnYTHQmqACebIJ104EDNKj6TQvaz97vCyz8JBZLARO0Wgule0labjwTImYAvefYeCNn4j32cmw
0GGqv2VR7m5w5JjPEkMFUIRdGKd1SX+rAfGD3ev611JbxiPacmxnZpSgKj+jxCOCnizlZyvVwNjR
dG6HyEfuRHA0NXbROW+Fs286o4vnAZN5aQKPoQjHYM45swbTq0yBEoQgPd9KMUwbgxHD73bXlLsV
g57vb1cZKEbOEEWfzI3uHaWsfPXTVt5WYaa32bDIUR6aaXlIfSQUllVNDnPWNG+WMajyc2bysuTk
3I8AouzliuRKnOKIsdK2/+X5kxuTVRs+OHkUIX533A2Uq663gRqGh3XInxF2342bOBDLcD0oHaYH
Rj7WfPOzWdJvabT+sfe8N90jOEWN1W8ILfpd1RlWxAHAqfLnL12h/NC5f6sWc8UBML0ja/goIh+H
EQME6Yb3R6brigTK7HeddVZiTf218xlGTBe3DYR8treMBaOJXIACV/uHyCyDp5U/3x/Hw5wvqOEL
50ipiZ34jv0nqqwyVrbFhp2Ls6E053eI7MpEKUI0Qf+B04GhL2gTMwvPq2PrE76BN5cdfofkMOkr
3SQwhagjLSZ2ekjKff+PxAVcTKYIkNOA9GpY0kaLead9xRKq0MaIyDrWOd9UFXA4OiXltiA6qPSY
5way3baTSdFvE3i/pjy9uO6cxQCywRbNlHcZrbF7xMg9c2HWYSO9nGtmnbqwzy8GMNjWyQYQbkqr
UGVWTYW1zRt4NyDGw/WVSdQaXX/t54bSbY9+Z1LEjXLLZxOU4+hegrdmfRv7fgG/Y42WXe89VdRN
Mkh0yhtruBNJPms5jjPymU7SC6w4s3pUX3cEO7ckG2vVHXq7w1mDt81L/TbR/YB4T8B7jL5z6zsY
Kw6co2qCXZczgDsq1buoCfuIqmiv3jkdM5AFokJTptoELITbyVgTu55P0I8fyvB/1R0B9nw7/d1v
+2b3ktsqejFAz0X2Bv5wxSArLisi2+20RpTDkrmLRNM9LA0RmJpm+xhPdHv/Y6p82Ng4a+HF6BHU
ho0Gtz+OUQeaUX959MkDhQM3eYKQA3zYogi8TYBlqNao1KJ0QfB9D2GIXgeHPaXS9pcxK6JZm0fl
s1T4rEkAFuuUxivXi6j2NftIcwJaZ80aB/S+1KG5s3T0FjjyBcfZJuimdQv0DnobJUvD05kzTmby
R50rE5qrcZN0DprtSPRb6YZr3KftO2KVZFTNcS3Tx0mZ34tjPw+L9dA5qQ3EQMRDtI5ZLBx1adAX
RYHezq6TTN1Ar25bPYtaDkk1oq7kE/9FLHsxy1zuRaqeKswdceMTCKPrRfArRdJHziHT4TkdEKd5
JdNZVamfTq05jZRFo3xzTHsHwo0GWq9TNyf/UTt9HoPNnIwmSkKDREQn/YBvfk3lnxnvnsHOlBs1
bvPvrBx5a0X2GhtFfmgD93Nu8+c26CHd7m7Lvj5ngKfSlicWysO0DD8srZNW6qTTeP3lCOka0mZZ
Egw2jo+Vj3c8yK8LyAB3zZGVZe91xY9AS9Io0JIcBaHEo3f3gy7H3CI+L8jzfZQHL3pB9yTt9jym
a7PrkV+xPWpkGUX5R6TZ386r/xq9vqUYBJnHP6pCnK0uu8PYzntmCnSlQTqhInOZ2rWBaCWorPmB
kiPEux7DnmvPb2W9PjF/Eaqak4uRr+eoFlu3B+U0g7b1d+Xs0zbtgvrGlalx9hfTozWuwGu1Ul+9
7bMQTFNPh1yXvnBGwU5Xc1HFmLVPVTfAzI/Iqwunq7duaQDzY9/ZNkYwiUQYo/9XCjt7i7Ih21Ua
+9xgjzguJ7OejynGUu21TmKvzZtdaI1e1kImB907TOgiZjPotsTIqm1DIDSRI0RiKh+L3H17L8Kc
6oI0+E6zuX9pGwBSmrn9NHYIIQBwsjDNKe0l+Ab4c0tykPxcH8dBIfj2vAAXKuqYhSQ3AJl7tdbe
cc0fAKXkHTO80+S6XnXgcER02MyY6b6lCKJr6HSf2oXNMdPiMubEmfAalUjT8G+Z45RkuWs+F5nt
bZ3Vp7TFv6GCSFZYn9HFdOh02A+L3i/vEQM8eRiUzAr5s4NP0e6KcNv4CNMjiUxt8br2kneWzygS
7ZFG781FqySwNYbu1PseWJYuKnNfgzR/SgOGuEF/A2J6idX2RqLdPOAvzgD+7uuPE2S/J2TsW0MG
2XHNsQWU2XuwukcRYYjsvNPcYS/32vsxadY/G4IOdCXP9j/1F5xPG7T0BR7yQW8jEX0zm2AAkQVg
kRn+zoSR/ioJjwC3t/td1zsYCvveKJDS+TV5eE4D1hfKJ1esfIRsbM5zlR+EaVRbiKoHzA+YUdFD
Gy0K2zL1q0M+4jBpWQbjqQw/DcN40353Nddgjhcblq8meHgefC/GRGpxsYIkuLth8X/JTTdXw9az
2TB09MSUsIVZmTZF7rzUgnIvtahtZjQfWSO/6QxnXGuhBoOHe0YG6V+EC2PBFe54m9rJTgIRGDsp
6F/TvNUB3qdNVmKyCz2oTuZQ7Ly4PJxsDUhEqHmlu8NJGzN222ZnjWS341pn9tKR3sl+Oq6hU+Po
nE+UF/THoQUgL1OSM1R5MlzngyBpfyuNyNwVMrtpZ1KPxlp+DcX41t5dyqMMsePfzct0dq2bzhuf
yZrYRSJvSQ7LFxx0FU+K6e6GrgoSOnTpu7xbpImvpPBX9WfTmj51qbnV+DEt4QzkTYSWGOLZrfFb
kktxLkdjR7ijv0G2mr6Q0IiFl5gexDQTEVPiVgprN1d+iqrHXX6bk/GxyolPjKGXKXDyN2vq0G81
FPmeq0FPWhiWn4tr/skHZ3xxVYORoZEcytS2Q8mjDlkXZnsyPWKToFevRNrs0KkQr5W+FXnmPNt4
AMZNJT3eNtDX8YBmP16GItqMWfeO8vzB0/cpRDJ3t+E7gWITNBnrahVVsOiUCWx6EAw4J1LpgTuP
glBzxF4U2+MvP64Fk8pE5lAw20/V3eNfYBjcT6OJmmWuAErQFt317vRls9zLnBCMSXW0RfsG4at7
1Ji2wmsuVXbmu9fRrugCFM2hNcjg6uQ9RpaZUop0M/fWup6VG2SgqxR6e2eR39Euc6qmrYPifY2r
qh7sqy2w+T+ufsuvavSCa8bIXBV3ZNsXr4sNQJksFe6TE2x/FCSW19BMT5CMw0PjwJFX2KHyLePQ
+jOwg7VNxtbq/MTy2ZoSb1aklEyrPyU6zAhxUpVR/1ETs43Rdxzf/cgPfSi8YJVJ4DHcYbSpeCBl
xJjBGlWWf/xiKZv3ZuEpx9uNtmg7WsU0/amF5KVvoQg70D+hh48BuFVACL4DjnL1s2m8/2c2Irwk
iqRawZ8pZyDJyTKcw1JHROaA/f12J8eGxSmZzFsJ/Zuqtq4fiDBRwwli6O5gJ23hKxsaPtfiK80P
Rev+q7fGcv2ebaXC7wXxyXs+UwCQuDwJfCzyyw46Y0h9Vvdquq2t6+rRwbG/0ior2v2C1WJ9NKdI
uNuQcb3Z+3Pm9AmKYOce+dMj2QjZlwj4GkRlvmD2H/d2GkzDTk15WB54ey5cd23O6a4a/DW4kcsZ
RedKm+H0xdRXtLFE33mPNeXo3FBSNRufpSw6YvR9uEUe15H2tHrMAeEMqVuH6RlOeFugsE9oPiR5
a4AMZjobHI17WyDpT+VsvbpBGhUJBg9Lk7JHk16/UXIqHjufZL5jNOFmBisu2vo3mEy+7HOwGVRG
pT8x4uYkDjqgsVWj0hPUeoXvV8z9cPXwTdUv0vB9hiv44uWprWGmT9JFdb8lBsd2T5mbFvYjkS+U
U/YOhEfalQAj1eAY5Bqv5uIlizWrb1CsZmbkCjvzMVcBU71pViW4tVnZ5rPlr97nmA3zmjj9hGLB
kRDAT/ZgiAYxXTnvwswfIERzaSGn6C17O921oydzkvmAHkasKSve1LXTJnQVUU0bm13Dvloo2tWz
L7TvHmRW8M1AFyN2nbqwDR4C1rmjRo07xFxKbNHG0lHMa6CAC+G4RGlci4bZ/aGyA5+fNQTruTUb
bR89w2+Di/YFLxGOdcTRkdWSMVKRQ9TFppKAq0aOGmBTtJRmxMgI8xe30sAwZuV3b82Q5R6UmdDt
Y2924blE3/PbWLuJ96aXtQeIhfkBxf5jaUNAko1goDpRhhqf6o7Ixbhdmg4+0VvHN220LuNChaAN
qI9i+TGTGisG2PVJdbXCGJdm5Y6YJgENeqctCWDhpShAnjdLPsLNoo9oGIi8rCwU96JV/0IxYv0q
Sl4sG0f9I8dktiKeyBk9973zlDns2NSi7tGucGFjtlFiQKrP1bnVHGV3GLL7Sxy/bvZNgc47ns0F
qVqJoNc5htK3PwwPJ8Om0AEej3xeEOpkMpzKI6pSFviSHHCUfSURD4cuLHA2TL6xPHt+/loVC+Lc
xZ6Ndd7Y6Wx3p4bSlL8Zv7e6NMAmwG25YG+hZ4pgvjqHrsKd6b5K8A4672XljYndrYbGHFGQlAGM
mX8HSx/6m6bkzTI1VvizrkR3W1Qkb55rgOrkdgkrB4YFxrRk61tQLjzKkaxG+7qUfJwYokscvXIO
/W1ZuuN3a9tozodlEvajQup3cAnj8mLt+wEGOK8eT4wNFYyMNDk8zSWrTlM+UDTvBA4CLoZngzBN
M4J/dQub64uAhKPTQleFz+Ef1btfIMZfa/pPQtmkcB/DXdS+pstE4OHcX/A2c0RCrbyNo8T14tjS
TySx8v2hWC2+lqhbCrS24Wi8EuCFOrl0HOeQOnX+MAL63loTC5TLmkC0ISKEfjcGtfVqr9Gk+LBm
gU3FEEeZzuvLlLfWDUgDwLzrQSvjgV6EbUgyZXZsLYdHU4ECuiBVwGx7f2o42fo6U9f/4e5clttW
tjP8KqwzyTlVoQ8AgiAxOKdKoijJ1sWyKGtfJipQhAGQIEDhwlsqVZnkITLO6AwyyzAzv0meJF+D
gjcbpCVZ6Np2Nge7tiS60ehevXpd/vUvgFnxz4BtUSFEltIJUQszhYxGW/vZ0XrhoR/xo+5mvel0
1XKpPmn5R62EOsEsmOiQONytaMLU8oBz5wHpPOI+UXI806z4PAkgiju07VX8dqpb85+teRcYO50+
uIeSJcHlOI65cOMu+7SEeOHXxIrH055lTum2SB+C9uKQqrz0AqZ2bQjOCet/1oyJYZi+9x58Df/M
REtQ7bLUYsCY2Me0GL+ba5+m4I57dkBpee8Omgtu/HHQNQ+9NTHNPuplmRwHEeVjhyvKKsei/m9u
9WfwgI3fad1pEwgJpwGiurTphOvx/Jd0vATK210sryh17naPsPRDmihCSd1f6CloT60JXJQ8r2de
TnILHa5rS/PuaJbG3U9aOssu5zYlYxjAMzBRKRdnS19BBrMYT7u/zOPl7AYIVH4RQKk2TB4QhB4V
CsjS1AgpVg281BqkkQXgEwAgZXzmquvcrQPzZxB2fDcysCCuuvhb/hF95ydkXu6a/rWdzGLACGkn
vLnzUxo6h2nWxxfHWk+z5U2Urfyf7fSBaJcGizZIk4kfRk6qGdGHZVPThm2IeM7DeT4dBpb+QNiu
Tdl2c6LjTmXrGdEfmp1ekz0Bbac1Z60jkE1afDiZwYWZ5on1KZjNMKRWGlYJFcjGMVG48BZoqk8d
Utv32Jk10JypNtdaRwt92R7Q4CVtnpqkWi6JwkCtsZg98EYtf3GNv3uThW0DZQWbFtZnezW+WdFA
1s3noZNDW9i3iMTBzDu/xuz3rgxuow9d8oaTs3EnARy+pHvPoeXbFOImtEt9IDMKwkRU6nYe/KsH
P87PW3FsQz/SGXcAUjWzy3UQwri88HX/PvDsO3AjZhp/DMIAB3MNtgciPWtCAfCcCltNXycfgEl0
R7y294FmKQCMMi9unrdnqfYxyTvBfQzipElZXW53j+ekhUnzEZU2j6jvzd8GXcLmWAPN4Nj3iO0C
J9QQ7XFocqUZLVGTGyYrawqKZZ1cjnEr4GEEB708CQlvcKCKool1N5/DTdWCDsvUp/qVYa2RS6w9
5F5friILgCjtYVrdkJTDKrU9410zi9qfSNA338M1NSaor80Jfxf/Dt4XkrcUhDxAITxen4Husn/N
g0y/19aUpB0Rnptd+34Ou42VtRKCKGCO3k6aGjojWE7RMGHUQozvQImetO5awG2gqaYedwz/Fu2N
5kswR22+ponzFHpRDB7TWLXfGhrZ/UU6J3gI3hHc1QPOjHcHzVrfTz1IdwJiBaDeY70NFGU8ngwF
T/VRWx+3z7QHC607N0Oa2vgExt5FD80uViuIrfvlat5Kj7O8HUa9KTUDLu7F3UVM5fFRJ1hCcAeB
IAxHD3kPs4FUYGdNyJEuS5MuVTnNpXDEsZkfiJNG45OpbcyhxaE4N+pTlxkOFxHe+xF5BeqKaEPY
OdZjatH7NkHvTwCVDQuuNt26XXCQUWV6+LA4ifSOOevhKPjLQWp0DFJ4rYhmvs0HakTshTY3Rlmx
WFm29te0OgWKyQFuA0bEFfFgo8yWBF/vKMqK1nrO3Yn9bCXdiCLFkBXJdIJb/G/37gKsePNIW3SD
XmTby6tEC1bQ54GLpgqBuUEzMJnG1JVNx15kf7S6nndClbk5MGISp8t82b71rRbG5RSrSzsc49H9
bNIXhcJGswtyycr8D366XF+CsDI+LNaWlxxpWSQQ61SPBh8scLIw+ba1BxM+QA8TKVn5/odOTiPr
d61suj7OH5LZzyE5o1vf7lBWECQfkxiUMoSXk5G+psMllFfBkAivdUEOAIs90MCsUjWWGPxri1Ld
B+rpw+MITgViZRo9vPrRKuT8wPvE1+OYjOAhbHr5tT5dJe9miRlckuW812H+yHuap9vdvjeHdeM2
NuCo6VO0wYaG0wn3yCTJDPNUs/1m0t/c/osgB2tNSSZHKwDgfjQzV8urde77s173LkHC58RZ5mem
h5Qe0kgJj7JT1L3Z4qq5iNJm2jqeIinJIYwDhJmLAYiEcyJiqnOBHIzjdHllPXiYXC1beG5WDuXZ
u4UR8xtzCU88pA82cknhvE5POCv2m1kPXJY2nAhZAWVPiWNb01bHMO2MDdpMwX15ka26NORd03zm
rJ1ntkWpzJwFmtw9MAhln1xQi2y1nJy2kvDB7sMg0gaWsc7xjI1sMZ+czvwl399oAZIyd9a7LkwC
Hg7S5GHZA8M6od6zUGCUGXRWbSJR86Dbu8sWIOZy37wjRBIGBg8DIgsgJo55JP2gJ+sFh44UTt7r
RnlsaqdgOMHTg1doZoDQFkTWJu/W7Qm+xBx4HbTtBLpWZo/qX6L7vW5hEKYoH+3jNFtP4N7Lzdb0
CnyaPe5lOYjEHvWxxuTYa3dM+5TWNlkCEbzAQy44qHQbiVBeqzXnAqRzOLltTgP4JYn9WiRzQfcg
1eA0XTvhPoVWSjdgCJlnVgcaNwypQzpjrrVeBKOX1gusgJ1cadCnnc9WS318moc8+zBpTiL/qNmM
k5+QIYvAZrxse/1luMyJTN0loFBaFqGknmHa3iBLkzuMmSzz3s2CKKA0wko16qyDCdUcD4YBm19K
T3LYM9dRu3ni6wG16IcAA43sYxsPpNvHLKKIMH+wQEp1msJ8H3fm4e1mDxMC8SmkXd4kP51HEw0K
V74NxzbVSfdkKeetEyJB5IS1VgqlTdAOc7RKN+v2NF/TALHkSwqDQvjxu8fjFuRQC4369Q/4C3ed
E2sZaBQnLKbTe1oWEKWK/dUKBtP1ipBre5FpN16UmA+DJeicu3d49oifmSzJwwCKmtymLRuRD4i8
REfTzuQO1NB4YbwHZ3EX4if6EHMQXAxTMoT05zu182Vkn6ZLvfUrVn7358nDXX/cbYKhCiivEWje
puddN2fI3gLiLC8wllwh4eV8YVLo0cLtIRRBQ8ipd+2NyWJTaZaBVso+GYn9C+WDaMR2m8v6ONOW
PxVle49EUVebGkGYoypEUts//n0/xbX0lZdxWUEyfelM3VQhjdXji+zlsdq8FrXF4q9XcRBlN/EO
2dWLvrRNl7U70MuIsUTl7RcGqC8zKji5nhogdKDuykdQbjVb5hvbBgTU1WlXJj7UioZx5JV/t/i7
1TGoXLWwpvlQYMkTt5Zod+67dGCv+85Tr+AW7GNvR3/7k65vprQp+X7NIhjGm1bbaGsG3YWLD2XS
W2vQsemE0qIyvcXVIT4s0Y+1BIZJuXwtOWjZb9q8X4eqoM07sqZbS9C0bTjZSVVRpb8Rk80DfyQx
YNNqLUETNjgEXaNeHTOm+EhroHNU6Fujd8hRFmu0OXs/0BKY1IHXWoKW9aZN4XiHKoW9K6C13tC2
tUVz3B/tBOiCuq/WuxutN9RXi7dnFbdFX9cMzoYNj4K9ecYPtOOGUfcCaNtQIJo2MQOoEcQH6oSt
t9fNN7RUoFVRh+YvxedH23k6vtTcea442jG2YIHcewXanTcdsw2Rh/3b7YCk/UBS0Kqt+uiUQ6yV
jyZffc12683mrQnAFJ/No36gl4ecs+b+G+YbXs0QPb++yPjWEWAJ+LVJV+bHv3JCfqz9F61Tauk+
erFY9PMDjiRbf8YbUzTbsuiO+GVlfqxXp01LzXdvovgNFL9pf9lgWQN23lCepOu0HfvmE/CCY/LF
VegRsR4VnkTgplusus9+ofQjdgd4tJ+FkUwivPtbA7/iqzdw7m4G39jS4ue/329T8BY6buuPwqHb
+lH67sb/2vprqSC3n/W4Hrsz3fsO5S9PAzdxknt/1S9s/se3Ek7f3/7UcyJnBA3u5sHiTVs06vlt
Gjukwl/OyVOjnkCNHIV0XCyHEgMLo6fuwBfuksh3OU7hvQjDpe6wAwc/tHHFOiVu0SjyIoBDGx1W
Dl2IgGiaVvdJH6Mgc0eNQeZkbloOV4wuXJC6o/cYIHHCxsHUTYJ7aVsN+gpz93z1CUzmRVvbc5Jg
OHQdaWnIPop2U3ALPTP+PgH+YgrsirXsCH/73x+nI9YX+i64j8ojsX2oqoeSQxLxGs8c3vieNXjm
Oz/CAT/4VJWEjrkjB4+v/EIROIgy1ElWETAdrqzq/n/juKnc68yAYLveiH2I32ZuOUahLsAHYPLL
Yvpt07yMk8zfe8SKO6LW2Ad5Kg5wZR04ujUXYkAfnr1zbukQzdVbj/fiJMgztlp0OqZVm9kmHgKx
mSWiYnXW/IpgoRdXn2KZtKnjZjZpL9fRO1p75yn5b3z4L1VwyIxTEUQ67nZpnWobpm7ounB1cHHl
13nFgw6dkDO05yogUMZh6pLK4v2I2lOAq+BxF24az+LMmcpbheNK17+u0baIzHRa8GTsHI9XvNuF
A0rZHZbTFiePsA+tAhCHDtJgw0GpqXjQl+uocelmvpsIo0O6V7smN1OLVWxBzaQZOm3iy1kJg61i
32yE5PvdUptb+iW31Nam7NxC2/N/tFK3f9VH32WlkSw9q/xL+cunbLxDNwzWkm4VjqQrxl7tWdkX
3i1UHWZO47pytwgnpe7I/bAxcMK5M4qTcrBCLHcuw/w3nfHCSZ/kWHNTJ5QMrt3b8NsHPo2jkVBH
2xOmg3D54+uX+ZIFThwvl2asP2kgvnAtrnAopvKw9rNLvE86fx+zELwFOaBS3p8yC7d27zsdOMdP
8FPKzS+smacuvBduWI+2i7kkYe0dY2Pr3V846omzdrjakmAmzVeEx9yaKuJtUnE+BBtt7UHTxHHD
cpxibXUFi8tcH6RBRby57lzfxcmosgSGgiWAW8oJsnJ6xRK0FAx77g6dSPaksTnLx7xehb2nvKkc
pZispeCS+ICdKV0PdEYvH/L6qQ6cfBQ0DhJnKNtexpN25AtP2oCeVJK+NQwFh+wxTiHm3OhPg2Qn
XKHisv/JTbPGoRNNyiUW+4g9Wv74+hX/xZ26knQYloKDdxk3ELp/ShvV0Bap7/pzPokZtjHIhyO6
x+G0S0fRRFYUHBr6fA4bb9MdKxmjQtc7toI1OhjmjYs8lSTycXQFa/Qv1/1B//q2f/SvDSE8bsKC
VeUfj0Yj3wQPEo3HKduhM8lzm/P97A/C4sQj6tof1RDW1n39neLKByFaX9ZLCu6SgwjrPZFki2RS
3fu0CLrIc9UV3CU4SF6QT8v5FbpNwQGDNYuFLaLUp26ydr14HkTSkogWDXXXhMk7FbNwNxi3JWYv
vKwO6S5CAFmaruhNWHe6R240dRLpHlGh8N8mLIOcxbAUCFw/zaqxLMHLX3cRemv33pfXVmAx6g5L
cUt1EURDhNrDOkns7ruLngxAvVDOjvER7t1ykuLoiRxv3SmfBEOCsxUL0Vawcyc0AY1Sd1VOUUz4
ea95A9h7KkZz4iYYLPKwKtaB9J68ugL1Und16UMGrFJSDbqmYNzTPELnSIsAVrP+fN/e7ygHstwK
xs2cUJ6trmAV3rlJRcAo7q4/2XeYrBfOSja2iw6xdcXh3MnmFWkwFazueZD5edU00XdzQvk3RwEH
YTx3JtUpK1jj8wC9nrkR9m4l/CMAi7XXOV+602FMn6xyLKF96G9b/vh6L+wCpmDWpByoGFe0UKo7
5Ys4cioogLaCI3IhdHs5u2KyloLd+0peQu8osIdJRS4cWVeouJqpQKhYPboK1/CKxGnuOXKUTQUq
5DrmlpMPHqC7cidfL7/iRLvVgXUFAjwotGYSRBKUxVDhdQxmlRgxaS8FKzF3cOiSUTmSOB2GoWKJ
F+5IvjwKSG5dDTFYBNl6kw2Up6zgQH+ciDC8ZFySGC4f83ppewy5nQWRN4plt3EXsfHt19MtxtU9
ctcjP1dOttjGJxOiL7S30chcUK6XyAKtwqsZuEk1bNpRsNoEwdxG/AnjRYoTwiegIpa+wYhcOPfu
qOrp6balwp47o1HZXFpt29Yhd1Bg2H7+d6H+97lmlLdQxALGnX5HxDxb5vOP+36htX2Z/7qBtu23
EScd/Of2r/pyZv2rf1KIaxNorrpv9SOGDz0QjJIxpsBvPYg8LJtt5afgtBzGWbog6b09rK5iXCwP
STUZCkxceqPn0SjYnmtLwbA935FMAxXX4bU7y4chACmUNMieBh3dPUnfmQru8iN3Gt+T3OIxzz9P
gQT2AF0nMERsb8Dz6YnnAz109Y2TON0etq3AOvuCJy5ApNGXNZKeo8AH7Tkzt3HrJiPJqnoSzvdC
w+RoHODbZpLEWwos+L63mmXby2ApsLL7DwCJYvRe2DjJMTElnWIp0Cl9GCgTeVgVtlQ/g5Z9Jqvr
joLTecOxP3FgDJIWoqvAcT5xhvIh7CrYvhO/cg08bx09f7J3BQGwfSl4r3c2ep//O3Mbo396O4+D
RDp1VPHUH/7MjVbSpu2Bcn+7C3MeDKtWAbyd9Wd7DjQW/uxyoCL0YyqQMuZbWQVTwWV7QcGO56QA
+OQJK9g2IrlxlsnioMQ9BBu5kHSw3lawvgTsKoMqOMUXXKT31eiikrXN0b6BDLWDFKLcxNef5QtH
jFyNgOkqrrmLeC30L8VQ5TQ3cVEFYnwZYOJLo6q4MopR5ftCV5EE3ajh5mGQpk4uzXq3fOLbFdv1
53/kUORIZiH0UeVzXi8a13gmcnkfTED1hx24q3vfDUNXsjipc1cw9KZSZadqyVCRshuIGJUcgDZU
pOwGonLQaZy7cSUuKKhV3Jp41wHR7WpFkArI6yCvoEgpjqg/25tY9tIMUVxfewk+/2fcgPHo8z8K
3MtV8vm/ovtAruyiBrn+g8DHBZXiH6JcCsZ1onVVQRsqULAfvZ0DriJLSpxgAqqoceykkllkqMg4
UnkcVGz6ogy9rpT0icNQuymZBIaKC/bXHR/EUJEZ/DWYDp3hQrpaDRUo5k213+75VpFyPAySxg3G
nJTFA21Z/4wcDFeutHcdwyDQTJtw6BNAcwIGeVY/7Yu4PhGiVRiHLcpf/4CB2L21vu3na5C+304U
ZcN/wJ345BFfABouJ6wUXHoHZEqHTjCWB24rONEJKHzZGFfgoFEw4IXOyE39coZFGlPBQlys6Jgj
u9WC0KXuvURTw+qmKTAp6I8ayfqypWCuBKiH8UjeMxUGxSAJGudUekhBIRWxG0r25NyLCguFukuv
cSb+Mzi4LgWg8HxVeE9vQbFHbsXM1AUVZV1JY2R56wpux7qjvnNmsmrQVVQYna0Sb7WuqjPu+/rL
sMm+00tTDnVDylp/7I1ttWdsBUf6jKJJ2gRUlIWu4lyfO3J2iAR+/bUA3+DEO0ekrWCVwZOQqq3I
sooqcEKGo2Auxy10S8Fdx8DOqnqmVSSFLt2ZHLHQOwq27spJAKeE+0AeelfJ+JMdU0VXAZW/guaL
pghkx9JSgIvr/0k2iRcmCwdAr5wZakMaWVcgHTe+E1QxlYYK2+LGGQe7K43jVL7C62OHN05A9LAc
Z2NjKbAwbggtCLOwquYMFRrp43ro7lkOFWDm28DNoDaQ1kOFqntPsWc8b7zNgGbMGn9t0OKNfoL5
48ncfpwOk6iCDXh84FlOexYfb/6vjfJ/g30P7ZgqYh2DGSiLcLVP30B2o8L2uQhGIyB9fSfNthdt
Q/DwdcsKLfIi3rPHVRv4wQQSnYhV+/K/m3ra7YdChQWXzrPRiuezv8Wt4rBBSRD+77/9RzpxVk7j
JFmRAmQGp2Sxp065a5I+hDLKaqnIYd4EIEuaZEjltGAHttuWYI6ta1wSkp84k1Lc078eBQ79BTPe
6gNIJUeKPtqdNs1NFDz0KJ6MYhbwxpngRgYyX4ndEbxSCjbvzMkDGiuUa7TxH6iFpmlG+bvXa+cr
pxkGzXvq/ZppmpfjbT1DQUQOmLq3Z2QFOujcmWV+xazRiqV59uL6foGlLyyHdYNL268gJOBpFOlG
S/S26U3LCTxV+3eQ5EPJ21ZglsP8F0AaVCRhDp1kSAZpWz4UZHqAaOZBKIM0VRhgYrZQP0k6UgUM
W0CUDh0fyiNpaBUOcs9ZUday78ZUYc70KtKhAo9xFE9Jv8i8oyqMh3Lc/QBEFd4bhLVVHlwVFU8Q
g42gkc3lTKUKxMApVD1SskRXcRm/Q44r+6erIHq5cBKRmKvCSFRAVEXlSSqy75LVp6sgkbmiKjuL
BRmdZIUYKsheNozDZwGtPAtteunOA1mDqDD1N085z+/lSIqhRPNRvhaMnFEx/Zt4CD+ndBeoYKEQ
vuJmfXrIZZzuU4aGCl6KzULdBpAGQAQtql8E5HyjFXZCDSpAfHTcyoLUb9wGiRfsVfKw2JTr+Xor
8ePgyScouLAPqcWtIEjpPFh/5j14D4kulgMV4QcVpv/Aka0io6PAGCdwlDX6OSGNKsDPUAE+20gn
Jkzmf/5H6E5X26tC1/Xyx9fLSfECFw5PkIsxyb6riGFuXmBzCzT+vCHn+Es5a7G1LbhZn3VYts3m
/mOl1e+T3Be0rPYfscwKkd2hm1ZR4EwG5hNto/fEkywKLKGKty2LcsVuF8rsZ93J77fvG3bs0tsq
XLBHfw2n7LfIx/+7rg8HiSdmLydOVQThDknaVFg7VJTTHiYO7ZMlhaHiisGllkL9KuJlvTiMqxUr
KsLE/Xt8CZm6WEXni2Mcn3tflBtValdUYMWOnXDy1VJiBQG2kxzAhhSB0JWkgYi2EumXRENXwUol
km6ET6TrW+8qSC9duYkcAnxeqT4fe/6Y5NXJGipOyC0g7DXdVaSNg6C9PN5fs2K+3zWwr53BH/BS
2DSNgVHTmcbS5qiwMA+hIquGC1UYrkLdxnsdKBVIkl4svM4/n7mQ3UfeX/b5nyq8wQKwIshMMZGF
It73HBXESb04Lm0yKdiggj3pOBgH5REWJr0KlMIx5DCCerhsmFQQdgT3yS586sneQy9M8T3ehaL/
8g48SwU1/uP4BYJIbLYIM3zppSPQcSNpU1RcDAQgpYy1CjbrUxcioEcJLd7h4v6IIEBY/k56Cfht
S6H4ml5//iY6I402xLUuRyqyXCrKPXp+Ag6B2P0eR0VXwUt66S4aPSfcwwKjghrnMqjU5ako5r51
IqrQZXNCRYzkkipFeVQVZ1Ys8K8u2CuZpRWWmlJYXi92V0F2T2xr7+VCFyAFD3BmJNPEK+yp8laT
JA6r1YoKjiOXVErydj94TEXbk0246NQNScr8c+MgJSibUh25iTSLE0taDABEL498yU6hOVP9TbmJ
J9imkqQaKkyJGyCN8mxVwFFvcpjZKpNVIJk/sb3BJvJ+nGcghcp1LeKwKnKFO0amoQJy0RPYQJG1
KQ/t9rzbBBk7HbpB0aYWrIHZVsGV+HG7oWPjAkq/pPE+B+qEvbjXjOsIeIkGQ32XKBj90Z7n9fiO
js+eDmt1HZ/tt3kMpm3/qgzsFh1cf5/o7r72br/vW74S4nHixmSPpLOpArt7nacVIHPRI/y3eGel
adoLzeubz/9DUenK3T6SNO8rf/zaPb1POH4fudjXh+/3lYt9714cDIWFi/saAP4B33JP98Ef7C2f
2exHkNh9iPv19/8DAAD//w==</cx:binary>
              </cx:geoCache>
            </cx:geography>
          </cx:layoutPr>
        </cx:series>
      </cx:plotAreaRegion>
    </cx:plotArea>
    <cx:legend pos="r" align="min" overlay="0"/>
  </cx:chart>
</cx:chartSpace>
</file>

<file path=ppt/charts/chartEx20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Sheet1!$A$2:$C$17</cx:f>
        <cx:lvl ptCount="16">
          <cx:pt idx="0">Leaf 1</cx:pt>
          <cx:pt idx="1">Leaf 2</cx:pt>
          <cx:pt idx="2">Leaf 3</cx:pt>
          <cx:pt idx="3">Leaf 4</cx:pt>
          <cx:pt idx="4">Leaf 5</cx:pt>
          <cx:pt idx="7">Leaf 8</cx:pt>
          <cx:pt idx="9">Leaf 10</cx:pt>
          <cx:pt idx="10">Leaf 11</cx:pt>
          <cx:pt idx="11">Leaf 12</cx:pt>
          <cx:pt idx="12">Leaf 13</cx:pt>
          <cx:pt idx="13">Leaf 14</cx:pt>
          <cx:pt idx="14">Leaf 15</cx:pt>
        </cx:lvl>
        <cx:lvl ptCount="16">
          <cx:pt idx="0">Stem 1</cx:pt>
          <cx:pt idx="1">Stem 1</cx:pt>
          <cx:pt idx="2">Stem 1</cx:pt>
          <cx:pt idx="3">Stem 2</cx:pt>
          <cx:pt idx="4">Stem 2</cx:pt>
          <cx:pt idx="5">Leaf 6</cx:pt>
          <cx:pt idx="6">Leaf 7</cx:pt>
          <cx:pt idx="7">Stem 3</cx:pt>
          <cx:pt idx="8">Leaf 9</cx:pt>
          <cx:pt idx="9">Stem 4</cx:pt>
          <cx:pt idx="10">Stem 4</cx:pt>
          <cx:pt idx="11">Stem 5</cx:pt>
          <cx:pt idx="12">Stem 5</cx:pt>
          <cx:pt idx="13">Stem 6</cx:pt>
          <cx:pt idx="14">Stem 6</cx:pt>
          <cx:pt idx="15">Leaf 16</cx:pt>
        </cx:lvl>
        <cx:lvl ptCount="16">
          <cx:pt idx="0">Branch 1</cx:pt>
          <cx:pt idx="1">Branch 1</cx:pt>
          <cx:pt idx="2">Branch 1</cx:pt>
          <cx:pt idx="3">Branch 1</cx:pt>
          <cx:pt idx="4">Branch 1</cx:pt>
          <cx:pt idx="5">Branch 1</cx:pt>
          <cx:pt idx="6">Branch 1</cx:pt>
          <cx:pt idx="7">Branch 2</cx:pt>
          <cx:pt idx="8">Branch 2</cx:pt>
          <cx:pt idx="9">Branch 2</cx:pt>
          <cx:pt idx="10">Branch 2</cx:pt>
          <cx:pt idx="11">Branch 3</cx:pt>
          <cx:pt idx="12">Branch 3</cx:pt>
          <cx:pt idx="13">Branch 3</cx:pt>
          <cx:pt idx="14">Branch 3</cx:pt>
          <cx:pt idx="15">Branch 3</cx:pt>
        </cx:lvl>
      </cx:strDim>
      <cx:numDim type="size">
        <cx:f>Sheet1!$D$2:$D$17</cx:f>
        <cx:lvl ptCount="16" formatCode="General">
          <cx:pt idx="0">22</cx:pt>
          <cx:pt idx="1">12</cx:pt>
          <cx:pt idx="2">18</cx:pt>
          <cx:pt idx="3">87</cx:pt>
          <cx:pt idx="4">88</cx:pt>
          <cx:pt idx="5">17</cx:pt>
          <cx:pt idx="6">14</cx:pt>
          <cx:pt idx="7">25</cx:pt>
          <cx:pt idx="8">16</cx:pt>
          <cx:pt idx="9">24</cx:pt>
          <cx:pt idx="10">89</cx:pt>
          <cx:pt idx="11">16</cx:pt>
          <cx:pt idx="12">19</cx:pt>
          <cx:pt idx="13">86</cx:pt>
          <cx:pt idx="14">23</cx:pt>
          <cx:pt idx="15">21</cx:pt>
        </cx:lvl>
      </cx:numDim>
    </cx:data>
  </cx:chartData>
  <cx:chart>
    <cx:plotArea>
      <cx:plotAreaRegion>
        <cx:series layoutId="sunburst" uniqueId="{B67674FC-F1F3-423D-9C0F-582ED41D3B84}">
          <cx:tx>
            <cx:txData>
              <cx:f>Sheet1!$D$1</cx:f>
              <cx:v>Series1</cx:v>
            </cx:txData>
          </cx:tx>
          <cx:dataLabels pos="ctr">
            <cx:visibility seriesName="0" categoryName="1" value="0"/>
          </cx:dataLabels>
          <cx:dataId val="0"/>
        </cx:series>
      </cx:plotAreaRegion>
    </cx:plotArea>
  </cx:chart>
</cx:chartSpace>
</file>

<file path=ppt/charts/chartEx2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22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Sheet1!$A$2:$C$17</cx:f>
        <cx:lvl ptCount="16">
          <cx:pt idx="0">Leaf 1</cx:pt>
          <cx:pt idx="1">Leaf 2</cx:pt>
          <cx:pt idx="2">Leaf 3</cx:pt>
          <cx:pt idx="3">Leaf 4</cx:pt>
          <cx:pt idx="4">Leaf 5</cx:pt>
          <cx:pt idx="7">Leaf 8</cx:pt>
          <cx:pt idx="9">Leaf 10</cx:pt>
          <cx:pt idx="10">Leaf 11</cx:pt>
          <cx:pt idx="11">Leaf 12</cx:pt>
          <cx:pt idx="12">Leaf 13</cx:pt>
          <cx:pt idx="13">Leaf 14</cx:pt>
          <cx:pt idx="14">Leaf 15</cx:pt>
        </cx:lvl>
        <cx:lvl ptCount="16">
          <cx:pt idx="0">Stem 1</cx:pt>
          <cx:pt idx="1">Stem 1</cx:pt>
          <cx:pt idx="2">Stem 1</cx:pt>
          <cx:pt idx="3">Stem 2</cx:pt>
          <cx:pt idx="4">Stem 2</cx:pt>
          <cx:pt idx="5">Leaf 6</cx:pt>
          <cx:pt idx="6">Leaf 7</cx:pt>
          <cx:pt idx="7">Stem 3</cx:pt>
          <cx:pt idx="8">Leaf 9</cx:pt>
          <cx:pt idx="9">Stem 4</cx:pt>
          <cx:pt idx="10">Stem 4</cx:pt>
          <cx:pt idx="11">Stem 5</cx:pt>
          <cx:pt idx="12">Stem 5</cx:pt>
          <cx:pt idx="13">Stem 6</cx:pt>
          <cx:pt idx="14">Stem 6</cx:pt>
          <cx:pt idx="15">Leaf 16</cx:pt>
        </cx:lvl>
        <cx:lvl ptCount="16">
          <cx:pt idx="0">Branch 1</cx:pt>
          <cx:pt idx="1">Branch 1</cx:pt>
          <cx:pt idx="2">Branch 1</cx:pt>
          <cx:pt idx="3">Branch 1</cx:pt>
          <cx:pt idx="4">Branch 1</cx:pt>
          <cx:pt idx="5">Branch 1</cx:pt>
          <cx:pt idx="6">Branch 1</cx:pt>
          <cx:pt idx="7">Branch 2</cx:pt>
          <cx:pt idx="8">Branch 2</cx:pt>
          <cx:pt idx="9">Branch 2</cx:pt>
          <cx:pt idx="10">Branch 2</cx:pt>
          <cx:pt idx="11">Branch 3</cx:pt>
          <cx:pt idx="12">Branch 3</cx:pt>
          <cx:pt idx="13">Branch 3</cx:pt>
          <cx:pt idx="14">Branch 3</cx:pt>
          <cx:pt idx="15">Branch 3</cx:pt>
        </cx:lvl>
      </cx:strDim>
      <cx:numDim type="size">
        <cx:f>Sheet1!$D$2:$D$17</cx:f>
        <cx:lvl ptCount="16" formatCode="General">
          <cx:pt idx="0">22</cx:pt>
          <cx:pt idx="1">12</cx:pt>
          <cx:pt idx="2">18</cx:pt>
          <cx:pt idx="3">87</cx:pt>
          <cx:pt idx="4">88</cx:pt>
          <cx:pt idx="5">17</cx:pt>
          <cx:pt idx="6">14</cx:pt>
          <cx:pt idx="7">25</cx:pt>
          <cx:pt idx="8">16</cx:pt>
          <cx:pt idx="9">24</cx:pt>
          <cx:pt idx="10">89</cx:pt>
          <cx:pt idx="11">16</cx:pt>
          <cx:pt idx="12">19</cx:pt>
          <cx:pt idx="13">86</cx:pt>
          <cx:pt idx="14">23</cx:pt>
          <cx:pt idx="15">21</cx:pt>
        </cx:lvl>
      </cx:numDim>
    </cx:data>
  </cx:chartData>
  <cx:chart>
    <cx:plotArea>
      <cx:plotAreaRegion>
        <cx:series layoutId="sunburst" uniqueId="{B67674FC-F1F3-423D-9C0F-582ED41D3B84}">
          <cx:tx>
            <cx:txData>
              <cx:f>Sheet1!$D$1</cx:f>
              <cx:v>Series1</cx:v>
            </cx:txData>
          </cx:tx>
          <cx:dataLabels pos="ctr">
            <cx:visibility seriesName="0" categoryName="1" value="0"/>
          </cx:dataLabels>
          <cx:dataId val="0"/>
        </cx:series>
      </cx:plotAreaRegion>
    </cx:plotArea>
  </cx:chart>
</cx:chartSpace>
</file>

<file path=ppt/charts/chartEx23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24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25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26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27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28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29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3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Sheet1!$A$2:$A$51</cx:f>
        <cx:lvl ptCount="50">
          <cx:pt idx="0">Category 1</cx:pt>
          <cx:pt idx="1">Category 3</cx:pt>
          <cx:pt idx="2">Category 1</cx:pt>
          <cx:pt idx="3">Category 2</cx:pt>
          <cx:pt idx="4">Category 4</cx:pt>
          <cx:pt idx="5">Category 1</cx:pt>
          <cx:pt idx="6">Category 4</cx:pt>
          <cx:pt idx="7">Category 3</cx:pt>
          <cx:pt idx="8">Category 4</cx:pt>
          <cx:pt idx="9">Category 1</cx:pt>
          <cx:pt idx="10">Category 2</cx:pt>
          <cx:pt idx="11">Category 4</cx:pt>
          <cx:pt idx="12">Category 4</cx:pt>
          <cx:pt idx="13">Category 2</cx:pt>
          <cx:pt idx="14">Category 1</cx:pt>
          <cx:pt idx="15">Category 1</cx:pt>
          <cx:pt idx="16">Category 1</cx:pt>
          <cx:pt idx="17">Category 4</cx:pt>
          <cx:pt idx="18">Category 4</cx:pt>
          <cx:pt idx="19">Category 4</cx:pt>
          <cx:pt idx="20">Category 1</cx:pt>
          <cx:pt idx="21">Category 1</cx:pt>
          <cx:pt idx="22">Category 4</cx:pt>
          <cx:pt idx="23">Category 1</cx:pt>
          <cx:pt idx="24">Category 1</cx:pt>
          <cx:pt idx="25">Category 4</cx:pt>
          <cx:pt idx="26">Category 1</cx:pt>
          <cx:pt idx="27">Category 4</cx:pt>
          <cx:pt idx="28">Category 4</cx:pt>
          <cx:pt idx="29">Category 4</cx:pt>
          <cx:pt idx="30">Category 4</cx:pt>
          <cx:pt idx="31">Category 2</cx:pt>
          <cx:pt idx="32">Category 4</cx:pt>
          <cx:pt idx="33">Category 1</cx:pt>
          <cx:pt idx="34">Category 4</cx:pt>
          <cx:pt idx="35">Category 1</cx:pt>
          <cx:pt idx="36">Category 4</cx:pt>
          <cx:pt idx="37">Category 2</cx:pt>
          <cx:pt idx="38">Category 4</cx:pt>
          <cx:pt idx="39">Category 3</cx:pt>
          <cx:pt idx="40">Category 4</cx:pt>
          <cx:pt idx="41">Category 4</cx:pt>
          <cx:pt idx="42">Category 2</cx:pt>
          <cx:pt idx="43">Category 4</cx:pt>
          <cx:pt idx="44">Category 1</cx:pt>
          <cx:pt idx="45">Category 1</cx:pt>
          <cx:pt idx="46">Category 1</cx:pt>
          <cx:pt idx="47">Category 2</cx:pt>
          <cx:pt idx="48">Category 4</cx:pt>
          <cx:pt idx="49">Category 4</cx:pt>
        </cx:lvl>
      </cx:strDim>
      <cx:numDim type="val">
        <cx:f>Sheet1!$B$2:$B$51</cx:f>
        <cx:lvl ptCount="50" formatCode="General">
          <cx:pt idx="0">1</cx:pt>
          <cx:pt idx="1">1</cx:pt>
          <cx:pt idx="2">1</cx:pt>
          <cx:pt idx="3">1</cx:pt>
          <cx:pt idx="4">1</cx:pt>
          <cx:pt idx="5">1</cx:pt>
          <cx:pt idx="6">1</cx:pt>
          <cx:pt idx="7">1</cx:pt>
          <cx:pt idx="8">1</cx:pt>
          <cx:pt idx="9">1</cx:pt>
          <cx:pt idx="10">1</cx:pt>
          <cx:pt idx="11">1</cx:pt>
          <cx:pt idx="12">1</cx:pt>
          <cx:pt idx="13">1</cx:pt>
          <cx:pt idx="14">1</cx:pt>
          <cx:pt idx="15">1</cx:pt>
          <cx:pt idx="16">1</cx:pt>
          <cx:pt idx="17">1</cx:pt>
          <cx:pt idx="18">1</cx:pt>
          <cx:pt idx="19">1</cx:pt>
          <cx:pt idx="20">1</cx:pt>
          <cx:pt idx="21">1</cx:pt>
          <cx:pt idx="22">1</cx:pt>
          <cx:pt idx="23">1</cx:pt>
          <cx:pt idx="24">1</cx:pt>
          <cx:pt idx="25">1</cx:pt>
          <cx:pt idx="26">1</cx:pt>
          <cx:pt idx="27">1</cx:pt>
          <cx:pt idx="28">1</cx:pt>
          <cx:pt idx="29">1</cx:pt>
          <cx:pt idx="30">1</cx:pt>
          <cx:pt idx="31">1</cx:pt>
          <cx:pt idx="32">1</cx:pt>
          <cx:pt idx="33">1</cx:pt>
          <cx:pt idx="34">1</cx:pt>
          <cx:pt idx="35">1</cx:pt>
          <cx:pt idx="36">1</cx:pt>
          <cx:pt idx="37">1</cx:pt>
          <cx:pt idx="38">1</cx:pt>
          <cx:pt idx="39">1</cx:pt>
          <cx:pt idx="40">1</cx:pt>
          <cx:pt idx="41">1</cx:pt>
          <cx:pt idx="42">1</cx:pt>
          <cx:pt idx="43">1</cx:pt>
          <cx:pt idx="44">1</cx:pt>
          <cx:pt idx="45">1</cx:pt>
          <cx:pt idx="46">1</cx:pt>
          <cx:pt idx="47">1</cx:pt>
          <cx:pt idx="48">1</cx:pt>
          <cx:pt idx="49">1</cx:pt>
        </cx:lvl>
      </cx:numDim>
    </cx:data>
  </cx:chartData>
  <cx:chart>
    <cx:plotArea>
      <cx:plotAreaRegion>
        <cx:series layoutId="clusteredColumn" uniqueId="{3A98C0CC-4A38-440E-88E8-B2C82C44152B}">
          <cx:tx>
            <cx:txData>
              <cx:f>Sheet1!$B$1</cx:f>
              <cx:v>Series1</cx:v>
            </cx:txData>
          </cx:tx>
          <cx:dataId val="0"/>
          <cx:layoutPr>
            <cx:aggregation/>
          </cx:layoutPr>
          <cx:axisId val="1"/>
        </cx:series>
        <cx:series layoutId="paretoLine" ownerIdx="0" uniqueId="{AF14A3BA-43DC-4273-8B62-5AB8B4DECBE4}">
          <cx:axisId val="2"/>
        </cx:series>
      </cx:plotAreaRegion>
      <cx:axis id="0">
        <cx:catScaling gapWidth="0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majorGridlines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2">
        <cx:valScaling max="1" min="0"/>
        <cx:units unit="percentage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</cx:chart>
</cx:chartSpace>
</file>

<file path=ppt/charts/chartEx30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3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32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33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34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Sheet1!$A$2:$A$13</cx:f>
        <cx:lvl ptCount="12">
          <cx:pt idx="0">United States</cx:pt>
          <cx:pt idx="1">Mexico</cx:pt>
          <cx:pt idx="2">Brazil</cx:pt>
          <cx:pt idx="3">Argentina</cx:pt>
          <cx:pt idx="4">Australia</cx:pt>
          <cx:pt idx="5">China</cx:pt>
          <cx:pt idx="6">Russia</cx:pt>
          <cx:pt idx="7">India</cx:pt>
          <cx:pt idx="8">Sweden</cx:pt>
          <cx:pt idx="9">France</cx:pt>
          <cx:pt idx="10">United Arab Emirates</cx:pt>
          <cx:pt idx="11">Namibia</cx:pt>
        </cx:lvl>
      </cx:strDim>
      <cx:numDim type="colorVal">
        <cx:f>Sheet1!$B$2:$B$13</cx:f>
        <cx:lvl ptCount="12" formatCode="General">
          <cx:pt idx="0">8</cx:pt>
          <cx:pt idx="1">10</cx:pt>
          <cx:pt idx="2">7</cx:pt>
          <cx:pt idx="3">9</cx:pt>
          <cx:pt idx="4">12</cx:pt>
          <cx:pt idx="5">11</cx:pt>
          <cx:pt idx="6">8</cx:pt>
          <cx:pt idx="7">9</cx:pt>
          <cx:pt idx="8">6</cx:pt>
          <cx:pt idx="9">7</cx:pt>
          <cx:pt idx="10">9</cx:pt>
          <cx:pt idx="11">11</cx:pt>
        </cx:lvl>
      </cx:numDim>
    </cx:data>
  </cx:chartData>
  <cx:chart>
    <cx:plotArea>
      <cx:plotAreaRegion>
        <cx:series layoutId="regionMap" uniqueId="{0097C05C-2B89-4D4A-AC8A-5F88E4CBD133}">
          <cx:tx>
            <cx:txData>
              <cx:f>Sheet1!$B$1</cx:f>
              <cx:v>Series1</cx:v>
            </cx:txData>
          </cx:tx>
          <cx:dataId val="0"/>
          <cx:layoutPr>
            <cx:geography cultureLanguage="en-US" cultureRegion="PH" attribution="Powered by Bing">
              <cx:geoCache provider="{E9337A44-BEBE-4D9F-B70C-5C5E7DAFC167}">
                <cx:binary>zH3pc9w28va/kvLnlwruY2vzqwpnRrRk+bbjOF9Ysi3zvgCC11//9tiWIyGStYtN1a63alMaDsFm
o5/uRuNBzz8/Lv/4WF9dmp+Wpm7tPz4uvzzKx7H/x88/24/5VXNpT5rio+ls93k8+dg1P3efPxcf
r37+ZC7nos1+Jgiznz/ml2a8Wh793z9htOyqu+g+Xo5F1750V2Z9dWVdPdofXLvz0k8fO9eOx9sz
GOmXR2/bYrz69NPr8XK8so9+umrHYlzfrP3VL49uffPRTz/74/3l2T/VIN7oPsG9VJ9wRLlkVKIv
/+ijn+quzb5djrQ+QVhRQTXTX/6x62c/u2zg/n9ZrC9CXX76ZK6s/enbf/9y+603+cvVwna7r0rZ
dUfZ377+8rI/31b6//3T+wBe3/vkxrz4unrokj8tvzo7msu6uLxWy38+JRHhJ5IoxBTFX3Wub80J
puyEaYQlpezLlOHrZ3+dkn9JpLun48at3lTcuOJPw69v//vT8PRqKT5213r4z+eA0BNNKddU8lu6
jzAiABgtjv+7ftxXtT8swt06v77PU/j1x762n/7+39d2bC63or5+/f9c26DVE/rlHyK31c3pCfli
41J8dU9w/avr+6r0hyW5W+nX93lKv/7YV3r86r+v9LP209/pZQg5oZxwRNRXBXual/oEnL6QEBu+
Kl7eVvyD0tyt92+3eWr/9qmv9bNn/32t/2qyo721f6d/B/+ttWBaYfTVv4Nub8ZcAdcFRACOvxk9
xOSbRv8vyXS3/m/c6s3BjSv+PPz6P2D9u/xvnQMqTvjRu+PrtMYLsYieSA7xVXuqf1CMu9X+7TZP
5d8+9dW9+x8w+1fO2r/T24BJCyUo0upOk9fyRDJOkdR/OqObFv+wOHfr/fo+T/HXH/uaf/U/kMm8
nq8+XbXXgP/PYyvXJ0IyLQknX52NuuVsMDvhBCmuJP+ea97U/MPi3K356/s8zV9/7Gv+9eG/7+pP
zWX78erv0zwTJ4IwMHhy27+TE8YVlULJbxoH33NT5Q/LcbfKr+/zVH79sa/y0/8Br/5t9firufzw
06EpzN+7tiXsBHIXwqT+07ZvxFnILWECmMLXqyxAxs15+HeFu3tW7h7Fm6O7v+TP2K//AyCBtLv4
8HdGhgiWWgSWWkx/n4fbDkqeUEIxRlzduQL4FwS6e2K+3+jNxffPffU/+/Xv8FH3lyK+l2n2l+Pl
4Ut950Y14sdXv7wiVJ68W7/Z851R5Kupn3365RHmkOV8rxodh7iFg6eXazeO3x3j9zuuLu34yyPG
TyCwcPBnXAmNGYJl8Xz17QqUjghFjML/E0Zg7dZ2Zsx/eRRhcgKri2NIIuAiOaxEHv1kO3d9TWsl
oLYhEDs6UP69sPaiq9esa7/r4tvfP7WuedEV7Wh/eQSP779+6yjo8cFCUkgrNIaSCbwp+OL+4+Ur
qN3Bl/H/iwY8EVotKu6ozpOSY3rhRF6d8op+TEfVPL6hmjseB+Uw73FKwEMoPboVhQS//Ti2FDNP
Xa/j0aZkV62ij1NemN2Pn4LRXY/hjGOplaaCeY/J62gbonrUMR60OMhpyM6rFC07Cq/1ZC2zKkmt
bW0cGVLEZlbTs25hZP9jKb485bZulRCcYYGJgNdlRylv6NYsA3JLP+u46U33oaxR9nKrkq1My89d
1/FP1k0sjrranjeCtPGG8+m0jFpjDq2p+hdCVuQPXlgc44Y2JCnTYroyU1O/dNxMbxyfy93WjdVF
YaMhi1FX4yc4QljspK1iletUnbrFsLNsmha6M1FX7oYcpdWhRE27G2g5fnS85vlBFBKePwt72mXE
/ZG37fzHZtYXTPfpM9HXeKfqvDvVqpnfyIi0OxyZct9Mqtl2WM4m/zp/37D9zUy+WunHrl9NkeXf
KsDf//y/p9dl5S/VyT8/P9aQ//zreX/Vvh7N1dX49LL3v3l83vevwuO+Pf+I4Ft//MWZ3OMuvpaq
77n4L/oS/ENfcqts8MWTHL//1ZPAIoBhqGpyTpkQEips155EqBOs+RFPXCOoV1CoeH7zJJRDOQ5r
gSRnUKPmx0vfHIk4gaIRfKgkkWCj4Gr+HT9yG9gRwUwyWBIiz8ZtuqRdVWjxOMd7zZ/b6fwBEN1C
8vW44AhvY0eTYhK2XuRh5Hmdx9u2ru9yIpavi8OvJe8H/dGfw0NucxOapYyqdV5aecjNYMyrWWwo
e5MtW/f5x+Lfdq9/ju+5Vd1slXJVKg6acLu97HGjUZxT8K8xYqghMaPDmJ7++GF3zwE5Vl5vvowV
SJRz1orDYqmisUI0M3G3CvXHj8c/Cv2nP/vzZTxvKvWA+lKv4uBwz55iPLPm9YxKJC5WNbZLEslN
mLhZh/5rTv1vz87xRW84zl6hfpLHB061lst5l7vU7Zh1eXH48RsdreiuNwKQ3XyAKrYZjY7yw1xZ
OZ+LlUI06itL8gte5SV5il3lqt1gh3aVMaoZHk5Rm0/mgXDoBao/VQrx/aYAvWxsxe3KDy7LpmGn
iEokxZ/7ig5zFQ/ZPDWxW2V00c0Zrg6OdJ1q4yhTpLn4sQruMxpwDDclqLO1mWo+gwoU4Ttqus+S
z8UD73ff4J5X6ACps1pHflhXK39H3drF6eTK50GiK8831KoshKWGHypaFFcINicv2qio3Nco9O9a
n/J8QxfNvB9yzg/1KKff8DyweEk3GeZ5lOcZTD2XfU8Gfhi7aNsOaIkmsxd918lA8T1vQJYMq7Uu
wRt0zJW7VYiFxcMAUNr/WP33+DbpgafR08xLl8mkqe2QvpJNM7jf6LBpdD5GuZYvIUel4uzHD7vH
kpTne0i5Rm1n+yhpu1WKF7aw+fhbM47R57Dxj8+94WqsQg7NC1fJ1uHmsGYsMvFSVPahlPQo5x2e
RnnK0l3FakfWNOkitTWns8H9dKjnFRf7ociZfmDS73uM508o61I195FMxtGR8XEruhYdthbXy6Ev
xnkJw7XynMbQTUNKl0YlPam2N5VZ8+etFPrNj+fivpfwvMYMyxA8Q46TkGgpDrU1kl5kbO2GdxVX
1fKAqu6xKOl5j1xlfaVkrxJTs/Usajb0XGfY1PGPX+K+4X3vkRYrAuWIxMmBLDEqF/ZebF1/CBve
cx9ukp2EdZVIphpmYKyz5sBcJPtA6T3n4QrarvVaqoTZqYI5WNUSxRatxRb4gOPc38BbpSM+6AW0
r3EztGc95u18MKXc5hdhCvIALclKLY4WkWibF79JZe2LpciGNVB+clt+uRqqEeIy6Skbi8fjRhcd
51UzozCISQ9iS7EOYiRGJpXNenZmGzKpuHTMPBSbj4Z4h0eSHsrWrMxQM8MUD+nam32ZUSlfNNE2
ifNsTJvqsGRkbX+vG0X/cG02tw948vtynuP65ebU10uWym6bwRXWqu7P88imEjL7SkNap8a5ZGPc
juU27Ypc9M1ptWyZ3As20+71hEbhwhQsPICuqYikqqI0aWTk9rSYZaJkTR+wD3ycpzvUKzyA8mlc
ioEMOqFoM91hw+k0Hni6bfXjHnbc1ueZbbrPfcTm5jHbVMufLZSS9imRSpW/q4pw/oAo93gi4WFZ
tSXvu7lgSS9TS3di01f9ssxDmB/1Szm1oQKvSykTE/Vzko2Y1XFGVfYpCMfCw7HDRqiyzFiS9Yt6
zyG6PbMoasLcqPDC8kCztowiqRNew0pm5zCUMmJXmNU+YGX3oEx4fsIWw8rJYlQyrnNKzhQzBn1Y
egyIy0mOurgtXN/EZBN99rFvNksCp8XzH3RuazAiIxKh0sbF/UBsE6+ORYEeXHj+Y2NbNThh5MEN
HB/EOmX7TXTRPmjaueckRKpRWw7LlliXjcnWyjIWpi8f8EH3QIJ72BcY5dECqWpSkqLZkRGX+3Tt
SJhRcQ/6sOrpFC66LSGwboxRjt+1GXsokbxPdA/NWPQtW+psSzK5jk/d2iIIz0OOyzC74V5gzks3
9tSsWxKljT4j01LtU6pYEjatHpppP/F+rGD0MSVsN1NpY9vgIlB2D82qJZuaJExrNJJ8V1E3xaKS
LMyPHmvxN+NWiSKD5tRuyYCL+tTqNttNnG2nP9bMUb93xAvu4bVNeb5tOJqTOeJXsOysplM2Vn2b
jLMUgW/gQZZOcmrLKp0TCsB9pceuPGDWVWHLceZBdmwhFZo3MScd4+JMae725doGuhvmQRaPTZ2q
rXRJZmv2pKgb+bRf6kDRPcRCoE6rCtMxGboyxTvDid3JfKnyMG/GPNDyNLNVtEGZp2+L5bwas/HC
pWkdBip/lwPqo9GEXTmeGpfN9jWdkaqfc6NEHmY3zENthQvYOZnIAimh23ZVz9+vem0fMPx7HBrz
QMvLqGJKpdNhqHMcU+tIPGjtAkX3QEv7kpG0VBNoPnpvCOR3rV7SwGn1MFv1m4kiK76JzshAYj6J
UNF9tHKVOpXj6aBnKBqT4+g2WDHUQ2uFpj6tLYy+lDrfOVW5WAhShqmdemjNgdrRIYJgdEauhoLV
p1mRBVa2/L3KCo4oqCKDwfXmmqSW2sDKSyxhuQH1sLqMVKb1Wk0HPqZzvMC+aIz7dAwLUdQLr03e
k7ajyB3aaYOttry4cuWGA7Xu4dRuZuy7fHaHpspZDNuh76PJksDBPZyilBu65tF4kANq93YpLq3b
bODg5HZsHaxeSsiE3aEUOo9FWdSxM0QGju7hVNIyyopIg+ja4acWtkdepDKrw7aoqIfTxTHSArnG
JRuGAzLx1sLW9z4aI2XDbIZ4UCXDohvXZ1OysqY1cUR7nvQzGT/+OPO4xwETD6u4SInplgYia2rr
c11avLdVuYYlw0eS182syZm0p9nKXTJq+gcuyUvL6MswwX2k2rVs1jUakyKPnoF7fL8SGVi+Ix5O
dVE0ErdyTMo5V3uX8zddlXaBE+rhtK1sZLRyLomKsdjVpbyQZEBhxk48nMK28NzbRUWHtl4+FSt+
R3jzJEzhHkpVMWcRxOs1gWHtGG/E5iJeLc3CXC/xcDpl3OUVM2MChDT0OxvBD8S22HBYpkE8oLqh
JqhOO5c0ndn23SI/5EWfhqkdeyBNVTHIqTAu4atZd03Tg+jVQzuv90AUexDVrWBFHzVjArwh/VTZ
DD+to7R/FzSt2IMoGcloRlOAOeZpHtNm/l2qImxKsYfRjXW6TPPKJYZPNMZqeV8P6kWY3B5G2cyW
uaAwdlTaN8ytTzmzT8OG9hDazWmajTQbDyiNol1UphfFhgLrA0dqx02XiHHfyy0i0UEg/bxZ5Xtl
1jrMtWAPolEOebrpQCd13r7ssu40bfIwT/6l0nmjZM/6eaUL1NQP3TY9NjN5wnhYBP1SKb4xcr/y
UXQ9rO1Ek12obklak4ZtsyIPlkU9LrlzIHTfvN0mtyvlb0EWgjxI1ro0/VbBJLK8+mAW/VJtIsxP
IQ+PbpiqZZ3FmKy2xG+2dQTOl6N2Hya4h0japktbFnpMbARUAtJWj3Wqfw8b20NkVReWS4yiAy8g
u42QuISjI4GBDXmYBMMehhpBSM4LscTcsmivtZzCgIM8UCo7yZHxKToM4rXp9gqq2GE68RCZZ/nA
hnwdE6eAzDFT2wMbUbwJG9yLmDPsv69rm9oDzvvHcw17+0c6X6ClePHSOIeqqIbBVc1fUNd/LNhq
grQC1PLbPhAoaisalLYH09AXHMZe3BQ6tgdNPBdAPF0wlI2BdXvhVFaeD2wRQVrB2kNnbtlUQz4L
hsI3EW+ofFuLPCjBAr7eba0s2rG50oD8ha5juUMsFd2eQAZUBLkWYAvefkA/NyyFvZoxyVh/Gc3T
O9h8eBtiikBzvT30RCkygoJenMv4fnBVEQPhWQblEfh44OxmzDT5JKEevYDgy/LCdeh8mYYwhGIg
QN4au2wkYjKnNlEVfVoD4fCgpCSBGvcQ6jIDnEs3jQnq65csqnelyYOSFCBu35bb8KhdM9rYhMCp
pt3cYLPDrPwcNJ0+uWqFHQWrmtECwUC8z+xyXkj+OmxoD5+LGdNKkcgkK67nuO7kcNo2ZRgzAvvE
qo7PrZ6AvpPAFtK2b7fumaQ2bNsfKw+grie2yvFskg7oL3VsnYmeRBNaX4VpxoPnHFHwiszBjE7r
JwsZ3GLVh7ChPXiOEHjyXnQ2qUT2aun7M9Q0YXboc5umVFWirJlJtmnID9OckX1Utx/D5PbAWWws
tWapbKLzflex9VmjHko7j1r965YL9llMM7D+66mXJsmbibvYSFE+HUS/xHNJ3LoLk98DKa/apa06
bpK6oH/UOXsX9dWboKF9BtMCjMdayNQA/if7eLIGTghMLGyrDksPpRnJ4UAGJSA4w++aKWpjFvW/
hUnux9Bl6CuDcptwUrD5sFG3sriFwwVVWJCWHk5ZnmXKqRpMcoleFg15Uwxha3F87HxxMxLVBR9g
wQxDp6t+OaLieUpF0DYUlh5Ga7WmzTCtJqEpnPOIFBlf4mwugpi+cILgtuBETohPBVhiirY1Xs2Q
UBZIGMPSg2mzpNG42Nwk7dSjGE3ydJizsOow9rlQo2HOMQ0qB/f4ZFrJk5ovgRjy4KnnrHblkJlE
plkby219ok0Rtm8Gcf62xjVYCVpIZRLcTS8oHi4MGsPk9tlLpoDdCTFHQ2KFeldg87KuhqBFHPaZ
S+nCmirrS5MI0EysgYQeD2ujwvyhz0YaaTlEZacH2LfJh50h1UsX6bAU1KciIQTrrJajIckK2pTx
DIWKg0ORCFSMB8+y1MBKK1fAjV6bnXJCvKoLtAXOqAfPqeQiBa7dkGzakB227BlE0rDdc+zTkFzU
qo4vHZhLB+fTKvC1a2XzWOmpCqrhYH/3f4A6lopc0yfUlOoPCZW+x65qpsdBAUN4WTSQf5HOlhZm
NstnuWuhNJekKRvCdimgochtpK6Vc8o0aZ+oyFbDbpr75rPTcKQtDpLfpzPhhiA266hPTL7afZOJ
Mgb989Ow0b1QLeWyKDShPnG1IDskgLVOYW0dKLsXrMca+H2Wtn1imczGGG+kuqzWpc0Cx/di9VIY
YeYFdNPlZRcXY/N2qXFYRPXZTDXp5iaSDvTeqv7xapE9nesuD7NK7jmEiU507eu5hyOZfHuHujR7
zKTqq0DFeB6BghfmZIVp1W062FPpFGUxTzsxBD6A3LZ62OqrurafQPPUzmfGqLf5UIdV/rFPaJJV
Q4DBbPpEsvF1kdmXczW+DrN3D61Zus60rrMhka3+o+1mHOeMPcTcPU7eHasCn2g0omhZN8q7BLCk
YwHUlzhaI3kIEp15YDJrBHv0NYzOp9XFHPfnVfsQi+kLdfsu0T0kDcUC9DpFumQSVZbGsFtcgjuQ
xVLtskZn1eOmX+fXrrH1GbU0EsmY5wN/A0fc5ACHfLk1r7VsxOMK9iW7x2XVMhHLuoBifLYMCs3x
xsrBvJ0HErkdWoe2uuzyPBp2AhJLssccau0H2bvF7WsMVbKdgF3q5cwNkSoTIpecnaVdOa87jKCa
8HsEzN71FNPSyj2VC4w518W4nWaDzi2ctiObO20IWba9nRra/rFIxtIXIxNR+cFiPgyJ2oieErPA
++77ceNwonniatdKgqudWGXmHme4y/SFUC2cC0PDRl4Tped4IsKc9YU1W4I6rdbTuakntp8My/hh
kjODEnadT2yX1X3TQT6r9bpTpqAybrrC4Cdzm5b6rKZ4ZMkG2p53nFbT2bZFzTPTTojtGZqmLS5T
k26va1x2MiwL8ak1poFj3FM/dUmlMvebUcMGNdRWjWE+wSfXDNBfE9j5uks01PJiTsqLfMvCztxg
n1uDQHOcqb5L1q5Pm32H5jKB0/FFYHLps2twW+AtomWfiKzhy4HY1m2xjHg17IPgSz2PPzbDnEb5
2CWwP/B57tk5j2wYkR5Tz933bjbTsMouyZEG+s5o5VLvqC7J5zDZPW8/8WGjkyN9Ug96U7HsBgpb
m4qQsC1wjD3lzBI6tLaNaZPCLNGHppzpRxPNZaDn9NbdzcKcqBztEsHzDqqdUUwyqsOs3mc4Upau
sICq+yQXzVXKqtepLMLw6vMbJ9iBXGoCcnOXJlbX5ynHYUVx5s0on4CRhaFymsC5+SVOI13FusZd
oE68nNugjIoKNquTjJRlvFTDZ1GaN0G26LfEKOFY99RK1CVudf0zOJhYPO7o+O91Gbk+VY19bmMu
CuRaImySmYpdMFi3wYkXN74Pkv3YSuFmAWju2xqjJYOVDjQ9jp0ECy+KInCl47PJejmn5ZZBggA7
QGYHfDWx66MZJUGy+1SyGcFBbF60HRyjretzQSc+xmIwIuz0APa5ZLZsM6BJdWDsrZPneUvRH7Bi
XsMKzT6XTC7NsDUW8lUolC1nKUtdItEow3w78bInQmuni6MPKIsm29kZeqm4sWnC0OQTyrDBi1tg
FZ5Ea0uvcuCyX22Na8J4pZh4vpcT2pZ5WfUJF3KKzird4h1K55k/sDN5z6k97NPK4DBrmopatclW
Y2re9FUxdbtUtqTfz7aL3sBxtmdRpOtyDzlipXeZhsXoaR5x3oXNvk+bsSVrO9biJoEU6Jmctif1
kD3Q2eKopTsSZ581ky2w6yJM1yZ2Ifk5ro2Kod34HAg6z03D8WWBXAlp+bwOudpFTZlBm4y87evT
MFR7HkkgusFi65g5pCNOnzRFBsfx1mEd0S7sAd6Ca0POwEFg0iaU4qKKl7mcWVxWbAqMvz57TtgN
8gYCD1gdATb35t7BoYaPQcL75Ll6bNZRu61NetPa3ZLRz9vIQwX31nPZsGFrK9kkkPKf1qQ6J8SG
1S586lwTRSibobFKMrLJ7qqIwQ7MvL0KU4qXTY15bTI8T22SOqMOLidZ3PAiMJX1qWJzJQo1VbRJ
aKW6LC6VGs5z6do8zB59whjTS0dFi5pE8haaWWn1uGJ4DfPUPmXM9G2WpbpoE83y+cKahu3kWE4v
f6z4o4LvcDU+b0zP1TrNGCJwvbEBUh9kM32oEe66g4Dstg1L9n0OmVpFCo1msy5Bjo59nPOxPNoQ
0l1YtDz2s7uZBTVRYYdJF+CNOXntRvQqw2lYpg+N7W4NDc0lRoUMyA71L74vDJTyN4fbwOn1ImUL
xhhVwAo8YGnSV9Ma9a/bnIedZsI+jawuWuwQsfXR2aiXfUN5MhZcBSrdiyQ9VBdQ2rQ1bIZDVaIb
1MuIZUWgYrwo4taxXd1a1MAQgBZOOzh8OLzfat1NgeN7QQQa0qRpP5o62Yz8ALWjp43M3/0YVHfH
b+idfNti2IRgtxpOCMKh1S4t4wE66l3NdAjrhgHdmW8PX0Adoc3To9p7lcLehlVnjeAuyNyRTyjr
SOmWzYDwaZZD2QmTPoYuJ2GuGH6S4bbsWmxy5Rbqb3ge8bpvC+Aj7Mq2LaegRSjyKWVqmtMecs86
wblY9ypD6EUH5/lehc2sh9ZVFLDSn4don+Fs6c5LhNEzQnruHpD+S2nor/4Y+cQywShZhHBgOsLx
5vmAceseF9U0mFNYKjlyyjUTdj/weukuohXy9otelkPznsAPkJw6QbYzyaKVx3pLHXRXWKOqet60
fCG7ZhjWYrdlebp96NK1cKdtD1nmzvFy+Ugbxp5MfTmerwX0e6Spm2EI6IGRx6gp2PYmx3C+5WV1
7FPxpi1Ub/ewpGIbXDXzLkfA/HxW9nm07eHbtnhKSdpND2RMd8coaHt922ZQqmVG+qE62IVWYp+P
gxmKeDJQyjwrZjgv9MCi4j7Yeu4M+JMDOR58PmQpLp9NutIXpCBZWCCH1qa3X6OLKt5BFbZKyIKu
BBleapy9CDNLz5fBqnNtIjFXCd2Az1sTdkY6+1DDjiM07zBJn3rnXNRkm12qZOihJ8iZsVs97/UK
7Ir9DCl3dgY/ulLnQdUM5Hc5g8aoXLCJV0nUR+LAqrk+3fo6exukJ5+Ml6+pg9UirZKpY/k+Srd3
Y0ke0tN9Zuq5NoyywlXGVYmoXfEa2Nvsucqz5XIpcfTADt99U+G5H6AnZG4SdXaAX4KqqlPHFwzs
sKg+FM2myA4Y3WF1H+ST6LIcqhupqeFlWhIB0U28A0cUGMCUB7QIGo7AUr2tEgwbZiOdT0eKH3DQ
902CBzJJgcu5wRncfZUNcjzTteWnndKwMy+yqUZB7AKkPLxxGFsUhYygTQc0EoSz7tnvepBhR1vh
5xVuOwq76qEoVlMmUvLxFDjXKk5zHLZYQT6RbiqgWEgdzpOCKXbaT2uzV7oIqlwg6a0/kehxXcs6
3eOpOEcpjVknwnTuc+hWimrbjTD0trFDqofTpiBBFRFoSntb4Ss0QiusrtJ9VZAnkkdPBhFWZ0M+
hw5ohaAkUaT7vpyH89LaMYk4fR3kznwKXcplPq00AmPHmT30vWHxqmt2Gja6h1KkK5NyFBWJLGz/
BFiv74ZsDWsOi3wOXSZkFk3EFUm9kvrU6bF9jIY6jIqK/GZi0brAxl5jiqQoy2Hf5+oiksYegvTi
0+iWEg3O0k7vx4YVyykh89veVFVY9Qz5VLq80+NQs1bv22l4VtVdUpouLLj6VLo1X5asySDBqUdX
xK1r0W6r+QOe957syWfSQdftcYMTfgAiO3UxsMZ2vYCOwmE69xC6QZMeO419AaeWmnXXZn03xKlp
dRghDfltvXSzwpmLims4aNVtJFZ1ap50S1WEnYNEfmMvJ9q0lQPV+2beYO/qJbAAHtDMl+3MO9Iz
n0vHxAZHMdosT/Aa0ekJKhoOB4wy6OX5BjoldUnB9UZjOUwNPwioJ8+7Yaz4BB0ye7GeDk6j4bD1
OCOXjeRkSlJFCxlUI0c+6Wbj+TyMbrKHthX1DnrhQo8Jlob1UUDci8K1HulGFbeHQi7mlKcjdCyO
qrDtY+QzCOlM6FZXoz3QucmBwzG+gQObywOzdg9YfFaPmwdowiNXe1gl3uIKVWYnq0Dv55N6eOVE
RAfQ+tZAA4h5XD8jk4edTkJ+76Bo65shrak7ZMDH3+s5z3eIwOGwIJz7vYM2IFbDzwmAq5Y9+WAb
+rrJSdiBTeSTNhf4UQloAjMe1+5mzM4KipQ75Lay7T5IeJ+12RbFKBTO5X4xuYBouZau3eVcYPrA
Qvgeq/Fpm2as3DalvTu4Lu8PjWLzvtcsqL4PP9xyOwmC9QOnPW3cAR+b0M18gLYBTAaR/aER6e3B
+//P2Zd1yYmjaf+VPnVPD0ig5TvTfQFEZETkajudXm44XrJYBUIIhPj13xPVPTPlqHLlTJ6qGzud
LELLuzwLX+KpsLj4MkNIvJviMR068jpIaJhcZF5xNUOaYe7nHWkindE2alKUx76+6qteYjaHVsDi
hhZ2t5BKpSIIwCZc4/B1QdYlZrME8DmMA2p3A2Be6dCa8q7j1D697tnpj8MeO61pxEa7CyR6TXG7
lbvaJ68cGPLjxWvjogF9e7uDYCp56NXafmXhxl8Xk19CYCqFkvKg43lXhyZMV02KXVEARvfXA/OT
NPESBdNF7UjagYo9K7pkeahmVau9Z6Qz+9honIJ/fZufLNhLREyx0CKOGrxEQkSQLyQps36dX4eI
CeOLXFdXBbeW4epl2de5ABwmk4P//rpHvzhc2waHN/CMZqdX7bNajU0+qeJ1e80lIkbqOLQqScxu
aedlrypBUggYb6/bbC4hiV5RxjbjzM5WW7ePpvb9FjXJ6z7pJSBxq1S8DahG7rSoeKa6tckASX0d
MD+8RCT23HPLRaF3gQpM1my6T6n2r1Nugknsjyu2iOPORA3Tu9qOVbYlqssElOtfd/xdghHnyKPk
bEqxb5p+e9xCvT41Yf+SlPxPltIlHLGgzkUzwMq7xETgo5z3eE2il2p3P7v6xV4GhxuUq72U+zhA
6XwJvg1d//iqhXSJz2ojEhXwz+B76HwVXbpsgMnaap1ehecLLwFaUTfQYQuN3Cda9QAiNiurbljU
9eJ1a/USo6UnMSNw0nIvYfnUSHLqwlcefpfwLAhxjdYTXFrFCFbPjf/+dcjY8BKbBX+Guqj4KPfb
WfqodVGcxZVw6au+6SU2qwm7ym5+iHOocB16ox9C9jo1wfASmIUsB0mNUnHOAPhp+uAm7us3r3vq
8+T/na5NAhmhytA+zgmbVXQV6w6868qp+f3rrn8RbfQ6GptuHvg+HqIVEurxFJ/OVL2X9ATPweKf
ZLpnZ7rfP38dtDoWrmB7pYPpYItlUXcTD8tyB54qL46l2lx1a7fixeT6J9vCpUQX83GvYGzX7UL5
sYkf2fK6qO8SX5R0dFmnCdel9VsB8E+dvLLQcIkuGoDtlUXN+Z71a7jstVzC28nI9iUB8Z8A78JL
dS4A8onFuuV7EFPKdKyG2l4rFwxAzE5Gj1eOLA3I03BnIg/rRGyfQfQ0CLMhWIeXpEijn4Rvl2gP
3njKFrii7JWQFYcOae9d6iL89+wjy57ioZf4mz6OenZV6+ax2erHaO5ociimeq6+SlNWO8hcfV8X
Cg3M1PLNvpSNRP+yGfuzmXoRmXFPin5pxg7p5er6NYu6uiN617bYqrt9Vaxtl46DgsdR2tMRAeHa
eNPz49BpVqk9qjFNq9Juaxd/rAofFF8odUBT9iEA+W1KG785lyIy1uNNyyKhb5epcBE7rkHMxzY1
W1cGdRpSWdMyNZZrRM8Dw3pPEzkO5RdtKjVHadzyWh3p1kIjPPeoAvEy9+PiDDwQabO+g+6gW+o0
aeELBW14X69Tn0ZyDlicSg8/gfYQ6ZbBL0Gh0G1VCjJKN+MBJz707zVRSDga3ohflVb4azOP8ZIz
kBVoOmOE2mxZHKmvNj+vsOpqQzr1XwZU+vmcriYKI5fCvrKsPvV13MpvqpzhDgX27zYYlUIirvEf
zxDGg96UX9MeSmNT5hysCducg21b7Db038guIMU6ZYXA9iSzhTmfqJwsWxJeR2Jhcl8n86ZA9xsH
f4C1RJ9xphd224RzLfKwpo5mFWcjQnehRC4UVJPTdSzZ2AOW2wxVmVuJvJxnKKut5YAnG3vDUwGP
S5CNlvqqiDlyDRxATM0nfK2hgr2jQDqQyijoVD6rnnwerWK589vKv8315uke7oxJe7cZIthTNRLO
76gtKL3ZikrMZd5tIDbFe+nmCDIaG+Nzdwtaj8D30nWt8XBluMly3oeQwkYIr8Jhaw+e0dV9HYWq
hzIbFnQQjhwMWfkYrXydfNb1MeznShGctUO7uetdAOrTBmwrZJf4vMw7j285DEeSoPpKjqztRZW2
rJV71lZ9NrDVKYOqhw+m5ZyOLNN1OE/tzhkcbHdsKOfmcV1J2QtMh4HM+4Ym05oNZRUTSAtXvstR
uqrEJ2FpP1zLdUNtr0pgWWlSpy06QKkUCScIu62llGZwOaXNm6gVhu2hytOu1z1xEVohoYUg3wZs
gl1KUPJCPzELnCuDMl/YzV9JF4BoZRYe63c8UZHIq2JKmq8ob4kOi0bFw5JPTTJMd+0cluwRmL5R
7RvPwS2TQzgkpy0JSHsTVa7dvtd9N8ygWcHPMr4bsWirXa8rT45aRc34oQqUCAnOxLZkScoVPCzv
Qmvb6GvcFIXwaVFKVV45tyzJKTR1PHxsHPNJBqOEEBIGpaORhB54wjoYoLqyLdN2bMXXhLJRf4Ak
wVZlaEki4AFJYvC3YL9MAr88BPG3oTHLdlREe//YbvBbzXSFlfStiTHND2VLtjsrw3IfklE098LM
nO1CUevq7dhW6/bgwI4gAWAFEJsQ+Vm+mh0nZ/v+1xbtvuq6YSP1V8PQdMXVSGRkrucR1uZZE9OY
fBKMxPJ75NriDroDwQm9x+0beCEqbVxS5iVUpYJ8rTfhTjAeWbYDFKfox07Wscx1BwLrG+6rrr+L
yqKOjm6oZ78LxqpZD9KbkF1xtrbhh5AVbfG2GmWpM+1tACHNJpQwHJWKwf1x2abE3E7hZsMj1fAO
fQ+3l2K4nxPJq31YtQPP7dos2DtdIky1Byw+MrejXNi3DkISfVagtOfuqzU02EqqYXU7lgzWlHmI
Fudy3TZQxd4X5azBTQn4Uj5WYpLxUWmtWWqLwLCvVSUbnZX91NomFX1UhDCsiul6nDo12dw6Ega5
nXoSpX23Of2JWoknyJOwjKCBueIp6qCcTNqswdTv+rOOUwoVxK29Gx3YjLtEG/eZhN4xePKV8CrO
4B/CbhFjl88FljDPmq4iKmPKJcMHP8LUE6pYSkEnL6XtttVHZ0F+fvQwNTRFWo2Wr9jvN+2GIW0s
YjuXok2yTN/cvNDkCb4tBgdCC4kj+bbDVc4fUtvZ7BIJ81ZovjqikhSU3j656uD12+6WpaSdT8vI
iu3arVOJwvQKOzJ5CAuPxAL0x6o6TrDmC9LN1HXwjiWtIXkVsznIp3CJZM79tjVPJtxoc1js5uTV
rIagyEdHCn9D4fj2EEZTU79Dc4D4Nq07eO7uYTVQ2pNskfbeeZSuxD5ua5x3tiiSESj4uFpvVBk2
bTZsJrJZrA0PQEcxU1E7UC63KXprw1aBY9PH1j7Ua8jJYQDOoLkbII9Yj+niY7guQYw+HZ2R0RFU
oMneJ9MY9F9IvYruhnV0whzrK9VV32knNswEBZ2/aTeUol72eLO12SWqjaf3rF2q4jSVdUOP4Eaz
7nY2BEZtO2xHHcvhr0WL5w362hDCn6omOUxDXZZAfoO+hDkiIL51qhrr9UE3igJRTYCwDneThlVm
uljfk3e4p3haosqunzs4DUBqQJJqiLMRmp1lFmB/KrK10Ou7hjBLD0JqMPWSvgfCWS1GBJnXs4UP
oRncCl7QwqMMXShRPeBxk+R+db6sD0FPYrQb66IN5keltqE/geFQwaO367f1G06NqW8hrBuG0Ztz
e4+GGa1Gvt1uoYzVhJ1488VRNPj0UCdmcKm7cdiQx3tYpkzmGNpK2sNqmUzOJ/daQUiixDBOU2ol
VnkIkcNym8tsrJ33b6hcO5nC/U6wPY8V9re0pa4x96GNxPhlM5OOm7Szy5ocfUzD9S7G7K8+NtMK
3yK8JB2K+xYdD/dWtBjE00Yas+Y9nRN7wPkf6BKDS9SycxvnrkTwZIcNH9OUy35xbaDe88hb9bBg
zJbT2ABLfN8sdVVncVMN08dVc5J8UoR7odJ1gbq5xkjRrvzeQ2g3fIDVQSy/DDGT7eexG1uCpBwq
mjRTDWn4QXE7ecRvVSjYkI7B7HEUdiuOD0R70BlmQbLwfIKyx+AB7OTBV1gR+DgLcag3x20e20c+
Y37v2tB1LKvXDW01xfv4Q0IApsmoF0WToYARc9hoDny+Ih1P2JLSNVTjna7GCjz1CJqvSD6abril
SrugSxn4o1+aYbTrPonqeLmP+tBAtBnNefkYi95V+6WDvdLDSCr6UUywBsqnuED9SNSBZXe+1wWS
DtM4co+mJe3fdi2ftuuo6ccBG2aMtQHSANCN4qqF8q65LVQn9ZqJOC4fPOBSQbayWi1vp82NYNGD
LE1cBu3Los24jGp9304oTKaVKrtxRz3I2N0eBNtoJwra97kJC4IvUVdddBvP+mz/y6Zz8COAx63K
TIolIbmaxzCa03Zb/YdGdJDaSjcFyt+jBjWXPpUTG25MPyPiyqqyCbKogZSgz7C7Lyl3jNoPZIaa
xaFkTuO852uIMJ2C9a1t6mkc2GONRwjfzENveUYSNuatr+b+ql2x1D8loXHLnvAW5tiOGujkRXFN
RU47YMrTiUbbXuIwcjY1SdFMdzNwcLLPFFO8u2mnwt8Lf3bN3cxGrych2nAnYHu04hhFyJGbLca2
77olKI8t6xP7OHdFtLztzRxl6GWM5LPvCrdkhaviA8I1WK224BgNaKamZm2qQ2U19FJikPFx2NJs
26zU6QAHLZZbE5JDiXjgg1OcXpfQ31Ipk804ZRWszEsI/SJTG4a4YSfhSv89BqmruSVYOgr25dMm
b8eAmIfQQRcYKRC1NyUTZEPsFMXmYQk0sN525RmD9sAt+i5g+MPxlkLCHhzeW28EeT+4oNy1pGFt
qtRqr5e2k/elg+1C3mIaZ8k6u4xURX2I41jCk770pzJau8++XJp3knYmq0P2pkuMep80spdpGeoJ
WKW5a9sxXcNauiktEe36vYfloD+whZRPLFr1yTZeyBzTmWVqm7d135smOXlgUeP3LhD8Xdk5Ci1/
5NQ8OBSKL65LC8xcAW0FX4Xfa1t4+z5JGPPpUqtVAP8bLc7n9VlE4tj5dYPWjjCR17BjHscJLvNr
TYcmL9kSBaclikFlBinehSdTRYW8m4J1svsF4hDh08Y6wjLp48Vez7FOys+IXNW4SywJyEHXuo5v
mnXp4BBc9kuHdFwb8UTnTof3I52p3kF9w/fQsZhYdRyCRXafggoG1E2W+Dqp83BqKpvOSY1QVNqZ
15npEKO4tKABpV3qEz/X31aR0PFmWYdl+wonM4dwqLIiwezusLYSnTagUzU7SC8V5MqIrm7erBEK
Rruhj6naW459J0dGU/LjeEYV70auCL0H5ahJrgG6plEeyTWRxwiksvXXGgh+dT9PVugw87JcqtM0
TjRkKXRiBNqYW0M6/wapMSfIgoG/3a5R2JmwL1Q9d9GtVliS71okq+5Tm7TyGA9AQdBJOf4pmmgb
fFZohCJNXocEzpnoXFQZZgeCpbSYF+zuk5nXfFGlER8YhCDsk3DY2z9O0yhJkyd8DHBeFX0SLO+Y
2xoUZQJCOE2tLYzKZEE7cjdtYvW/xtCI6L6bGly/nWhgP/nWd9UqoVKRDOYBxuBJu+76BZLAV7IO
yPDAsMqwI4bUjALbU7VyVJirHjWgQ0PDyh1oW7WhyuPNIARIO8ZYCe+AAfkHIr5mzPyiz7EIvH+s
e9NYY0p3JduyNU/dFAzLfmgCK4/TJOcEX2yTzuQj6dblcysTcPZZ1crps3XtiEpWGaogk+0cXddj
WbBsRMPa3vimiUt8El6D4zmhNZMZvYwISkcGlaCneYulgLzDWNwMJUF1qljF25ESj2qPTbZN3/uu
61IDj9cUlLlypjClE82w904kPithizsfNzohQavkjEqTdUOgUztbN73hkePVrwv8cMRua8Owypk7
n6tpOcGY5LAxlXz1cFesm5QOgSxO8PCOWZxN3dYEiEd9GFytG2bwFU78iJ8sNvvmi9zqKscZHxf3
A5nMrg7GbQZsJiiCI+JbarMQxecpDYQdiwyaXPQ9XSxAi4urSn2U1fnEwGjZCJLAw1BnOJG0ekrQ
9wn3TVX1NtdBUrvdsoL9gqQvQAFy41VU34nGhUiYa9/egTwwH7uiZj1WZDGfhhCFjltJSkuOc2G7
zwLBirvrWzed7Mj7rsqF92uWJNg4UIopi8/QSmnqvFTYO+vGtLfWhgjgNojXuGPHRZXpzcPMBpSh
8FBzQ7vb0dKpuzXFPF3PWg/NF2JW0e4G0ZpHJJ10pwIKohGeh4mj3zhc7Lo1dk8JFGyeDWEhzOyh
2VJjEiPOSDvH1Z7CqnzORoT3QyaAXVngpyhWtASwb07ZOJo162ZkjAhstFwz0KR8mUYVJu/oW9Jl
GugqMA8gSkNuB9lblFdssEl14m5Jqo+rW8btZotX37yHNsxAbhSr53rKLF10fT0IYK+gu7euecga
FECLJb4n8L3Ml4GvDVQvClgu9zjn+ZuookheiwmpUcrgl3jamiJYgUkduy1v0adOyrSwYJ59K3r4
uRxJi9A5LaAsIp4HiyIEzizE/PBzXEOAijaL7e02EHKw79DRIubGgc3f3RsHn9G7eIbIUiaE0e5e
oeH4Nd76AOpFZWKrD9VQgpDWWq07YO1U/KiItHUK190qdS18SJAxw28Re9+iP1Q1ckRU5KZ9O80+
SrFHrEWdbqjcJXnLWVV1195xpJkpOFzRZwTYPc0GJKLLvdfl5t6Eegz4R1eM/Xw/L7WsT6KSpap3
ai7a+riU1RpV2G9J8mvrEE1+bn3pEGBvUkOJuh3G7T3qrAqYngUJuVrTFWe5OazN5LCyyfhEaEX3
6KNE15AYwEEiEsiIp71jM3+P9eC6naxsBXUdEfXrjRNz335yCglsagxqbLdRQFj/rBsp27wdCkMe
A7Kp5c6HyEruigEuam8EClDkt7R7vtMTpf2vST9JflijsguzOIYY9Q0OshKHdbkmxOUF46vQGXyo
AK3NtghwsHcLlIPCE4MKUniNicXb08xorGGLF679rdQoR6VMUwctcV2Z5zChdXVHtqIHwq4I2/4A
UfeAPIBTyNmQwSFpc+iN9F7vHYV63B7AG60yFI+T+Wvv1BTAPHCz4hh0yBo/hp0aEbozxHd5ZKRu
QNREnKnuZpRJ2gzcAzvNKQRzInIdMpIghk5s0B9qYBCWr454OeGtWGGvXFkLl5tE63bXUSrGnMCt
xbbpaJSv9gh6O3ldxBAPAzCxO1tnwUlsyJuqluupsACtZ2D5lDLJoSMQTtAcLxR6vWgTDuWJLSvd
sDVbHR+wTw7oZI84wlKUm6I2BZlya/JR9XO3j9c5Gp95nbRdgBApii2FFyyUZn7VrerAdWrRPbJT
tigch3EWdEZeMaKJX49tJKh4gp6ysjfnObdqvHgdN3HWRCsd7hNed+uHAG8jg7SKLB3m/VnpGXH3
IrYlvpvPicJ1EQztijMGWFKIL/miLO+9iibEZGamLFyQkyE15xlKygmC8nBSsv9We2zZgBp5rsJn
Y5dg3M8QfkVciGWOsjmcXAZzmuQwi/ukapYSJ6Jotu9thaLr56ZxQ7uPy7gPHEZX0x4+xczUb2JE
NTgaiORxstfY2sfnSseJE6mFfLq/czyexWOEMkQNaxSUOS3aJPHcPulgHoKHoURd+81yjsdBW/ei
IxlfRmj+glKmTXesFMr7mCSxpnvDEd+xHTwG5/Ea7LgycdmGUvmAgL42vOY5QFxWXDuNgvkNggjB
bto5jqd3fde05sRL6oZjMMNH/DO6LkWYoZ3FQHgZVDCnHScuuBlCKNi8CeZprj8GGzz7MokAoN/5
WQlzV08WJBCVhHx53DogrDIRTqhl17TrIZBiysB+E2zSxSN1U5WRHtr/zbKdgg3W1gb50lB1R6dL
6lOEGQ2KFXy188GjsUQPBsVEd9W1bAufUDxJklPdouGR6VChOb4D1zY04nyGb0jhz4WDYD8aQuaM
MtUEKdbcLdOTj9FSSaCRsA8jwI7HfR1EKGuzHpVsn3awHxOpH1ed5KbiSXyw6yy3g47XIOwhd0bc
LFG6KOEjNswyam6SyEzTUzJBcfyZl/GsbkKUAPm+S6pZvnMOFei8K0VTgrkHaOVD3fcduy7Krm/f
OYGBufZEtNMpnGE3c7vgWQncvv2WPDQzV+VpbdBHfI94ti6WLJyZr8e8GYRCdS6GflkdZjMWsw4y
CEAwr3O0O7iQ+xbA1rO8L/8E/b1wijIpId+odgoV72k+cuUMBtbyRpuH1WDQ0BrCTIDhN+HSv6MY
dhCPZFK123sUiYt1v2Al7+W28RvkCiy4JkEh0dliIZTdyLlbIchV2DCmr9qGj8nN1g1gJUfED/aT
q2cJ5YJ2hn7E3sLE2Vdp5FjC0cohACSF4ySWjCF/mz6rJRbkYYAIx0T2ZxnUCKnbmsD4XJhNLk0m
lXNt7pU5u63Zid0lpoj7YwyWqzuMvZ5pXi5e9zdkgsoKKkEh2kqDN3ze16hVRmkwRVGwRyvG1nkn
SonoWo+T5imjqqZfVg6H9etiK5v1LeQKYosSY1WY7TvtE1p+1e0QdseQgp53DFHcGm/BqDf2sYNc
c/V+6JN4vYniYPK/+jFp9I33ZTChjrESkSGCQXEcZbQZJeR6mgCEG218O4dqcpn1MNU8GjxCk88b
IW0G3DhDazCOz2i/RewlgJZ33QLX3Peha8vp1tgt6k8clnCIC/CGBXgA0nq4pk88br6imhHQvElE
oCdIjSIQy6Yes13tUHtvURzARnrOZtw5HpGBWWjmgyAyWCxiNKAS6OQ8glIjKy/T0CTyfuJLF4CK
X/P6+3w+H7/zGdIC4Fkn5XEcJEKREPtd944aQyzWXpmo0aZaTGAcI5OGiRKvwjrMKUkCQE9oORZ3
pOLW7bGNQidw6fp6ebbNqtebYeMq+YBggMVr2ozNfPKeb+sHwZVe7nFql/QwIVxJFRRPxhRGOeW5
JqjXBWcu+jQPCI4lP00VUPh3qAcrkMFhDbAhgx9bJOcJTB3jxH4B2XIUKUg3xO1WplsUJ8xYvUU3
OCrzZYFh8dsGqD+ci/CfgK6hXEQhn7gG21RnfYiy/XLVF2YcbFqDCxeng0C7lGZo8Zn5GflyiRoV
8tLQfkFSttVByiwaxk2aYJe1KJV0A5gQKQTctSv3KyiNMM7p15hVn8A+9rNJZweDl/FKIeWom8yN
0NZ2J+TDaxLlhlboWOd/jSY5g3f/pId+qTdSovC41oHh+wHGjl1eA1J9CxzVmOF4RlEdFWbxAun6
J7iS31AGv8PFmHHyU0wp24MbPfJ31g/FnOsSYQ0Iroj8sxBM+A5ByOr7F4icPwGW/Ebm+N0tG0Bl
sHmQZM8E7AksFDh2IyooL7zQz65+AcTRMDebeCUT9EPV19ZET07o4gXk7M+ufQHCQVQ2Kl0Wyd7D
ASGtjD/WwFW88uIXuAkbRbYfZpbsUVnZoT1Qp0WEfPqvJ9TPnvwC0VqsS20TWbN9GQYTtvClQJ6H
zf5VV7+UaSGtpuh5Y1yQGUCm1EoY7m3Du7+++E9m6KVKCzORcnptMF0qLsn3qa+Vy0LmCSxWBFE6
1TOAqQdA7BP9KqcysBR/BFtVonQc8hXJHs6QyYd4NNNdE6Ea8NsL/ce39f+Vz8PDv9bx9M//xJ+/
DdqbuqzsxR//+Tgo/P+f59/573/z42/88+p5uPuinqfLf/TD7+C6/75v/sV++eEPOwQ61r+Zn41/
+zzNnf3t+njC87/83/7wb8+/XeXR6+d//PINVTp7vhqEt/pf/v2j4/d//HIm1f3H7y//75+dn/8f
v+xQMLOX//z5y2T/8QtlfxeSiCgUgK1SSkL6y9/c8/knJP47mlfodMdUQtEqPFMQelgrVvil6O+M
R0mCZCREDRxYh1/+Ng3z+Uck+ruUcUQFjzhLIG7Kf/mvx/rhu/zPd/pbP6uHoe7t9I9fzuyP/9mF
OYlxDQZCcAypdByIl8ReEfgBmApWZk7EqVjpQQ3dSY8VDkNkRt20H+vH3w3Mv5/g93f8cZn++46S
QrcT743Hv9gLNFDhldl4mbVcXFNoM6qifmGt/oaz+8NbSbQiQwE7BH6JbYVahl0KKcpM5+feV9aR
nP1anOpDnd6v6TPeNJ3ZN5OedCZf2JsvAHS/vZ/gGFaJrxeDGocv93s0o+8i3Zm+KLPCfKum+w5k
6Yrpa4AT0rIMoNd7p8iQKf/rXw/rH+8rqMQsS0By5IzHl3IOSCs8ira4b28pykpQADTRHbrPqI3s
EFXCgFu/IV1yJdgLnPAfNy+8sIgZuE6cxgwSc9HlYFsRDHCHQzA5xEOBzqZBGZzrXbcsjwPgbTmP
iuSFD/yHWYtbSoFCcIJFJcglQ6KG+jJAY7jlpP3XaUW/lTeQJq7m4GEJ+XsjY/l2Us1LCul/cluJ
e0oAkRJAxy+NY0N0bflQNxWQBGUDhYaIfG1R1NwB93d0rcupPMXYXb/99Zf9w4IRMe4qAapJkBn9
4cOOkQhGVMYAjAriiWZzZLsPvhNqfQG0+mNA9tt3xAQijDAaQb7xkgHByg6YiBFCZ/BnBoox2sNT
BC28/hrd/heO6h/xnedbJWFEE4aCT8KwJ8of1wgkGyjqHkiKQb9M6+1uJdhs/m+c3/+6iQxjKiCR
im3gx5voreuGKAgadL7qPeSmC6SC67L764/zp2+SMEIok5Iml4OmVtUYYGaazFRDsQ8W1JPWTX+h
DboG//c7xUhMge9AVUBcAnRLyMsSrHFMgyoEH9ZndugyLL4XXuiPsy0J4yTBURUTzIPzwfP77YsP
jYgJavQZnJkeeWLeIfV/4RYXlOZ/fZkYq4jgUKQhvRy0AIwPHa74MssEM7m2oOShK8bhsJjh3Ya+
U9k7VGR9NC85hdrwwQARhlLOHL4lZgFLZLWJ3a2FH154sD95dywyDK/AvgLc18WMWWs9bWE4oiS6
9bxMrSrcXg0vikz9yZwhLMa8JFwg/QgvTkAVRLScULABU6eGunSVTsBRxOYlrtEfT0G0TBEn4HiX
QkKs5+I+NtSRnSAok52hoUbydV/a5jGUXZKHbRLsSPj/uTuz5ai5bUs/kU4s9dKtpGycTqd7bLhR
gMHq+6VuPX19yTlVAQmFY0fd1eWOn42QcrVzjvGN5ofvNs5nu0q6IG0o4QUGDIRDZoviyIWAbniO
XKazWkpAo/kuR+6tc2mmEahO8f3f4/vPbcQ2DaIafeYS/LBLIxDgCKv0LZevsj4SKe7GpzI07lfz
+d+P+bn//nY24KsYlq07FmFjDtP29wGuI+n1C4BToT05h7Gd5u3cVcvJg+imhXU/TMQFDbrrBqux
ILgzl56EGWPc9EjvdmC3GkSUZffB2vvnzsLREDXK+dDnGeQG/P6PqtoBeR9y2rDREgIA1uRu8aev
hdyP9pVEhr+vO137YBP9yzA0TaJrmYKcMf0/FmGNBgLbWBF2SH6a2SuDNKsPcSP/I7CLS3vOZo9m
iWTn1ClYXKwoUJIMfaz4YVvqVLd+asbROBvDB0+53L0un3Ke27/cvBX9G7OqU+Zu0yErNBFFlo1y
ro3J7DYlNewPfrHLr3f5vPN//+V5wPMzEhJ4K/Snln6tuk/6RzC6vz6CPFPftTntO5ekAqeBhyt9
HuEjMKxVUHlZ0FgfEWz089j6dULwJpYlHOaDb5HgeZlPSLtxLPJaMCHsZD7+DOwo0QZ+nqDQnAS6
2K9YWsQ2U+hcquWOSAy6gM1Iq/rfM/NyAfj579DP3BzmgfnH6y7lqtc05AkRGdLdVNt94MUj65Kw
N9Kgl5T7zQdj5ueC/sercxBhlfSFIS4XfM+eTVuc/QqWOy4Yp6r4vgKfHcQOuhSVIf2JB5pVaxFb
UWdicTA1Y7sU6R1gnjYU+UnV3d6kxYsZ+4m2/Qd39L8MAMtCbeKx7um2f0kotZXF3Yio3tCK5+FN
88xi2/ikLsHIXpwPvv5HzzrPr1/Gc+eZjW3kLItrl4WrML87q79dsuaDVzqvrn988V9e6WKLFUiU
05loJwQOvndMaoJpMtQOjnW7+tnDaqR4dprxq9s3ZfTv4XW5uf8cXj9vzpzVOLtfPFllBWIKs2eY
O/Salt4prrFgfLTY/Tmb2FYMHyS/455f8xJnxeYoZJJRwCnQoAZZVe1Xrn2B3YjQbp1tnyeI0RLC
0OvDNKaop9MPFqY/LoIc3VlzHUHDz3ddz7tYCROt6hfloaFYkuS7K60TItNH0YgsGKv0FkbGkxiN
aKAZaPTxB7ffP0bRxbPP//2XUSSbCVXFMPVhb77NtOQN3EqL530wVn+C0n8bRRePuRisOsL1bqaM
EHbzunHdce9q2VdJiSWgzXtwKrR+OKy6crwyXc0KJriqkT585P7/Y8E6/ytcT0dtbnkmjoLfX7Zw
u0FkAz+1LPK7Lp0OmaZtND1/NMuzLQuJ879H8N+ed14HPI5H9FEvISqeG6+Fudi4cJAxsmTslqWO
HMYUhdUFNtO/n/bXj+waBm/nU7syL3OfU22ahiHht+xmf5+22SG1p/sBFUdtdfd67t9AGSVknnZd
C6szaFdcb2v/0Rp9eTI6j2bXgsSBEcq1jMuTEVL+eZyl3oUqra3xSQ4Ga5TSBvdWKzqr/4RAe24f
S8uk0bqQs2s//Psz/LFscBFGVsGCQTmHj3pxeqmHRVNScigs1HzkK6MCd9L/sIJyvmyzAdm2S0GD
cuDF6a8hCaIBHko7bCk/2/YYJm1650n/wRHNK+LPDw5+f32lXx5n/D5u5yI1MdBBlci1bAxU0ZFy
Pj7++7OdZ+DFDP3tlS4+2+KhP/Z01Z93VrQtCABn/GdTzGxkTfjghXS26svncTE2ObxQ+jKpul3O
jZhWX1pWKcoepxMhjjdDj+xR1/r3UTlrGei4whCeO3CkNiilm8eGq6cdSGe0zaBVcbsqhKaEY6Kd
yttbL4lH9FIJiqJTlqOMOrTrlJMbKFdbPRrKXU7lrGuvay3ca1MJVXxBuBmjFJRWczs33CaCrI2b
NEDImPN43Pb7ou+QY7oY7X7UXmbcxmLqi2dfV4nOsjGq47z4D26ee5vB1dxn1xPV/QzYyzuChp69
/Uq042fMEkOzGwjDuO9FY4a6Pjhx4Khp+STOHt2TUt56axG7fbU4pk3j24jfMzbW16RM2huj0d1T
7qKnRVDT7q2ieLftQVlXQ7EQWNZOuo48kiyuLloaJw1xoCGTW8skcXarwRUxrDnPd7u4NrkhIRz4
WiKQ2ma+bhzwg7jID22Baj6mJfoqWt+QwRDXxxidNw4Tr1X9YZKZeYdVihwDmV7PdhwfOr2goVpY
A/fP3nkRWqH6vb3q4ij02rr3l8qM1lw9OkUjTx2V7qtZpYMRFb23HcZ0G3d5HV/p6LLC2GjSzTzX
qdxrTdzM3wa7JEZVjs28nTBARBUYtNseK8cd+fAwlyq7Mrcjv2iExUWNj0lcG882KcN4olSGSgNl
sl9dTV6NKaFoBf48o+LDVRvZaGMWaH23oPsV6d1crYfZymWo6pH+NgGxVVu4r05TDu9E8pqbdepv
9CFBYNOqKCXZ7q5a2grFJ/f/pVzePafihJ8WVRGItNbioKt2NMgPhkDhgtrF+d7STz9LSXAJ5jRP
tWx2Nq5y2yE0rMQ8dZVR3OmuJu75veTtkmVCv/E79c0WCqQzP1oSZEnJd7ZqXCQFJ2rTr9/NaVk5
zXoQtakrNZoMkxyN/txYRlh3CPeLQX1zzcz5nJdmfUTn1G7i+vwPzIr2amqc9iprXKWHToJ8sTXe
W9Pq7bCY0y6oimzTJkswun6glcUzQmZMI21zhaIN8e1oPcTpD6jDXh2IZNVeF7u5RdeboT0sdDzB
5pMygVnPam0PbltNIX9Iww2zzof+vOFrKvauW/6oDUDLuM38YeV20qyhGtNmg1le3+b6dOuw04WD
s+p7TAguEtLrcoGPV4qn8oxUC5h1SWgn57LXhBXZXLIv9cDhZbCrEatU92ZiUaGXW7Y3vq6rA0en
4rZkhn2flxFxremk1iHuv6gyv6Ywp88h6MvEf3WXNZhRmpdSPVf2K35tfL3zM0x9Ud8bXro0G28e
622NLmifDr5RMzHPwh2Nhk0g9I7UA/FuKaOMhDdGTgrKECgz4o2vicYwW3TRB642iIifXj4VlLau
h3won4fYyiKc0c6GGnlaHCRLG57lNECJsMXobbwNmeZss27wr6qEVWGTLFUgCv2mb61NUmJLQXMb
oNX74U7Z9VDaB9ww23ltN0oOTKDC2qSes1SbCbUg2g1DTaGpNyQWy+ZTMpVt5Bg6OuCVLFd8WKCM
B2Trpcf/f1Y7K033loe8UfkozKzAEv4XGwz6mpeRZIMoVbadrDqc8vFlcYtI5BmPywl8LOX3sUqG
hkvKftCdjURH6Szjvh0Rry+BbjfBLOZgmOKIjSCYmmaW+6l1zBc8P4g36uGVdSyCbS2mg1iTA5dd
vAZCvTse7sAMxVFbup8kGo9T7rAsJI4N618VS7vVKbJ90wUe/ckxbjXGxcHConsjCuy6Wwx9M4xJ
xcVpSsbhbci7Ny+x72EDlHsvJywQw2jV3baWjDeTluv9BlHYo5nwSw+2ld7mo9KawJuV2o593D0s
aB75vc22DJrVEHcGEN7QWq3iGyKp+Gpa4+/eADCHrEbnE6zIcq/M9Maq46NMtU/ohF7zZgpb4i+D
xPPuHLNeNu5g7pNVdXc28PkHBLqob/yF5RVZYRYm3dIxnhKEZ1d2p/fVoV8X655Uzy7Ql7jH/eB3
0Ghd9gdVxi+09Q0c+GNebqoas+oh5mKz86dkFy9M71hp47tVtaPY5Gu2pk814Q93piiWnQYJCR9P
GTs7pHnutayLVItWT3lIiyrrprQM/NJ5cvS8RotwGIQtkkSJPxjyIfI7petvw7i8iAk9zYGGgrUZ
yQh48911gSG6CLVTtn1XYlPjxl4VEZyFE6aYdcexNtIQbnNfiLxiPXiWHZQ9Npa6DkHkWeG0puHY
DgvqdUPIwAeXS/lv9JoQ0a54yUsCog6irHvrYUhM80evd2f57gynznU3onduMFHcUCLZDTH8GxeN
JArv7pRNZ/nifmx952zYba7K0sJ1PFN3wezndA/92o+HMu1nG29GVjFvvPzVwzVSojBaED5ZNmlh
aYXAvF/xOzKhmaJ23Bn9VW9f5YnZf/KXwj7YroDEIGoDciZqQP96SWwFH7TjpGDnOHPkcE7nXqnk
UCd1gjRV+xTLAWr8seEF204+Q9oiWLTqeVo4eE698RNX7XFCuxFHn7dEmPXbQPT5EDZ6+8pK9ZUi
NBaKSlpD5C/+ep8Y2nx2S3SnUptyzImxWLIQM5p50swSwT9iqrVniYEGH/Wo8sFleE0brICVuDZq
zc3iriJqbDN/1gq8qEE1YQ8vMWzAI6gADi7C7rO90bnjEPaJT1SB6rwvHWKz3eLbymdLsZckMgYP
dxZiHH2M0KF3doix4MUH4JHnzusAMBVhKPYF9FHLEdvTld12j4unN1/Ij5W70lLdtnU0Hf2ePc8b
mc3zCWvdeocVqALX4b+YuexuWuxbS93MabSkNqFBbWFgyV6TW305+zVcVmrNRNqmT3GlAgPb21bU
1TNwArod3dwKGB1+fiNhOAR5kiSvidFwQIkzjzW06vatrNMc2ar6bK3rqV6I29g7CNRS5OaamWQl
DfypuZOkOR3hJeRveG7rCFTX7FEyWu5Jstu5U3Ot27J7AG+RRSuX9QiFfLGvxjQ91t58JVOBpbTy
ko1S1ec+H6+wLPTppivuq9h7qtt6uPVj94VkniRIanOrbIxwwbLYNLwpTmpWMVWvieKrXJcDqQgt
+0PImhafhsJy95aabv0qffRITYiqFZkif2gSQVs71YOpT/gwCuZS0HAE1siZtB5yrENY+TRxIJ+9
v/aMdHjF8/aQlPq9GSPWXs3d7JYy2Zc40GPAhTaECWgZdeJ8LWbSSDdxb5oVHBI9vzMzNhsZX2F5
nO7IHx4ACtgITYPCq/tvMy6oFxl7/UPLwfcWw5EM50G1T6Nqr1dtqvqomduHLMO+b0hJ8BS5gPAM
i3eVit0Y98tri/ewDNyMYi2850+pnS84/Y2v7pj9wCW9HFMiatqNn9nxoXfHmyw35p2+8BJNbYht
WmSfTLNpor4Yq4jA8gJvCdyKcS6vyWu0b5MyN3Y2MNjAmjiOD2t2SoQ4yh7MhtLZ2NxhfuxUiog3
WxaE862LnDf76vSQJKbWfe9dh2KBbJPbavQOTlaAvHO2XE5Dh142BhJtJ3POA2VnNsdZN+v91PgT
irZ02MOkqdmHPQixmpsnwcwyEGmtOs/HsEmdu3XxA9xt3Y2Lo5tWTtGhQcTDsfML7rdzC+s9xGFg
TNemPSHxX/p45yzEyZe6fF9w0nSBQFQ8BA22411hyjVBjs5aPyZuHMz2bIRWl85f+piTkJ0l3xwD
h+2IAJ+D8/Dg+82XuoPRMYlEVUckpmjlV4ENyIjT4qof9fGmazlkpVIut35fJ5Fnt0uzzX1nCZyR
GI8oKwT0h4J6YeDH6bRpdWfbWbSBrIz1FCRx34UL3ox37CfaVb+0/gYmEHAkN3FTuYF7kgWV31OY
6rJmYxQVmEt4ABs9G77VKw1PGWcvhR9PgDI4USG3ZhEv0qndlv1o7Q03KSIaGdkENnT5hCm8gLav
kY1dvMNV6e9zR9bl1pz98jbL2Cb3kmU0DbPxbPLSJWUY/GrAgCImTv0VjILfHbg1x8n1pIy2Pi61
AWmHgz1q7X1hZ/6DH58lGlwxEbeOsHNAOgN1LfYwaLCwmG6HkSnw2TPlTVFJlzZVvPgy8tuCf9sK
/sF56KnemFs6LpMeZavwr5YFg+Khba1V3FkIzOJQAwgw7yer8uygz+H1pq6jb8ZyNdeXrLcMfDr2
zD8g13ywFQkN2FZ6blDI2q+CBPF5/GI0FdgdQWBaRw6QnveBObrtV7zeeMTzgozz0LJF+QxU3C03
87Kuz9T3C5OIk9X/kRjFJKPJctvjlJvpnTuUWKicZPw8GnZcbxIFSf3Y5tN84E/q2pc58ZJql6f4
XdNKTWu4NuVifoPC499x7UCMW7W5ad5yIHHnT+lo1Js4yXwjiDNtBcCgJXV8m7bTQM5ju7jZMR8H
Jzk15irsiOWpZUlC5MeWJI/Ag/Q9vteHuW7UlVaTBBRaPTaRYoG6g7YrAM/D/krvuzcPVVF3/ktT
T+N4TTm6rEOtNf1dAep8l3EeA5ygMhlR4KkDYoySYsPmHTuMRv+0WnK+oQf/ddbz61rTZRTX0Ghw
7KGMC1jZire5T/rnTJ/TYwtMiyuXXrMMjlZKHRv6znMGJWSedrgsNP8xy/pD5jRcxHNWFQUePg7Z
SbZsfO2Unohux8LzI0u6xz4ngOiAd9s4cjXH8cNfEiUWt1ix08W9XXAtXhJRLpuqN91qn6rItsMk
m7mwIamP4tTo2YJHEWFx9o7xqrxuW2OInDxT1REf+lRm8bWZ2ZtWrNdm/2K5X1blh6rHUBaba3NK
MgyJ9yjHnXifg0MeQ4XnyD7J1G7uMbdGrrrjgc3rbOi4q6b8CwSYGfCEzlXrRsUvGEA0pw2t5Xod
xjiCz0GFLu+7LR7QbxQ8tHAGFwKFv6+P7ZAd007IG8mtzvGCVuMrObMcAz3us1Bb5BwUmdhNGLh/
AAQxRohxCuAU1qr+qeQuYBdMvJWG1NRfEyhiPpiG3n2aje65vfZMpz+6I2wx6jb87X0e5ty3NWkd
DcL4cKeBuMOnKTC+6yeny5Oa5dzxNUxCc6pvS1HEt9nZVG6ATou4sefByGEv1b4ZDhCEeoGSIhUq
6W90H8cgB1ixFjWuIn0zT7XD6l7ic5uyUMycDvlCrlliUaVFeWX7CkoaVupKo62W+SxwSdb1Ye2k
96uoTA0cb5PKm8rWDqlhfPHVury5SVlEjaG1xRmLhJGUAcnlxq2dr3WhUXSpG4oyPfX4+ugVmey3
2lKmG4M5F02+QVKdKNfhlBRdTEHHjBH8pJjnAg5u5WbsXOtJrst1MSYpseR1+3kpBJCseOYIZ42A
f5qEEX/SViIeuzF96hCZtRvcUz9Qke8qd3iRHbewfVXJ1KVklTqRS7vypNc4GDBYNpuCefLEmTR5
gH6wtUvHAmGYxvaVoVOCUrMwwTAMA349Lem8wOyqaXmynMYKKH11YaZ78RwN7rDBvfa0OMR4fRt1
ER/zwnOpgGRQOtiZQ0ORw2sFGD3qst6mbo2DeLS1m6IY9G2T9oe5mU5Tv54rb/5h1Nr2NAprUzdC
j3BBD0VkSzW1STRqtp6g8ZrNdGTg2MXRNU0FsSjBYtaq2r5pu36k3TC1X/UYBGm4ctI+uHVlUE8o
UNxRTFi0MJ3K5XaqC1ZFL1Pcw9zmvSzTMr+vPSUe/Zi+UKgPagBdV2ovTZGnR2BKor4tIN9xypNL
fDViCCEjvjdw+wRu3I/qMNmDOJpIrDwY0c1Qc1pIGWVlgm924oC7LaheNOSZFfUTlvL5SqVO+tKk
Zl4fB9B3WugVZWdsEsco5ts1npJ8p4zVXQ96mzxxfFq1ja/NSgbWsljvolirGUsw90PcllhkKJhe
+bUh32LLmZ8GNv3vpegLbTd5WnVPHBHQMm2KdRgSRcftYbAwfKLpRjSr0JKkCVF+9pq8FbMU11i5
kn2sJleGMegY0wG8ZZhXnufpm9XTaT9sc1gqXb2ldt1W9kMrXYiCHJqIa5u7oBlbbqMYnUyLm5dm
LUPLDWpwWeMDMSaogHQIhIq/gr5toWlYl5yYrnbathQG7DpL7zhDWc/UxO/MQdV7HIrm9SoGeD4V
FyN9NLWIPXTOD4ksy6d8YmRRl4BCB2Nu8izuZ1Vub4xupQq/X0rRznERAHFSnfZ1Jq4q1GB+wYmY
ltkucRF35br/z7oKDL+fiiYHjRq6qcv8F/KoVYo9vQ8H2UcZ5a+VNdzxn+Llg67PZdfp/CCaeo7u
GMJDdHnRYDSWTvrWRPuCroIM3RxCDLi3lyJ1Xri0zhHNKImAyGo+6GRctmZ+PtdGL47AG+bvJaw/
RRCeaCVqtwl614500uJUrU37ge7hspF4foqNvs1BxkRMweVnTKQmcW/zGVPLCU0ivBNynbfK9bZ1
5UxXchIfpaBe9oV/PvHcu3RdmmiIZ39vOclznlEz00usq1ttvfYHK3TSjyDPlz2n80NojPo26mcX
ceH5R/2l+czJskZRd5YKZleUnbl1bfyJiBT2tP98GPq0RemLWrZp+hcd9pYgPpzzCDEsasiJFsPz
LXpognX3kMX5By31v7yVjWCBHqiOXRQvwO9vBRPOMrxS8rCJ2yFHD87ZQ9OHzN6POr6XTTQ+IBQZ
JCcYASzEAxcfUMBfxSrPPW169W/reOv0z3G1ASrIaYZ6ebb17CtH/2jM/+UFWeR4RaROuAIuXzDr
feBAMfeiEh5flA6deFliEE41IUlRDErkgw/6lzmGIBKzg2NzqUD68/sHTSnSAqBhmEAsgdenxBCM
lr759xD5+0McB+U2a4h9aRuyBeeFOWOKuTqlCNkVWPtS66PIyb98Ol+4SD0Q8UHBuHRvjHRYBwhg
TCvvFgJWPX+30oe+/PTvd/k5cX5t5jIueAyrIG4UH6/IhaoDBmNVtDlZsUZJqywvPg3Z/JXdD91O
eTDz/A5Rz5YcN1AxWCXdnpzs3Dka7hhSeno2aj6zNlgr2FD/zp0/ot7/9SN4CEZpn7tIDS/WllRW
QzdyaqD+pFf7tqZkfzbnXvWodEITndH+35/jPOF+/xqWMFBqugxWNMz2hd8MOIxJUACzxBvynZ/A
VvW8Ex5q7qLrfl7ldk37b7IoX//92D9f00It7XE7snRm/GVITMbu3xUunlk4rTt2jmiRaWgPzkMs
vQ8G718fZdmYHJiVPtaD32fIUkOfw4zNoygLAywW6E30nmv2B/vQeab9/iXZEFCGstH5NqSDCwEN
HA1W0ZZ11CSFgjZtJEfcrrrazD2oHAkgrftQ7XgWHvz2TA4OpvVTs2Mj3bkMWfZgsfWay84+6hZQ
oEXfyRS8BFcgWuXiGcbw56EZ9gl9jU5wXy2o2pnyIc/pZf77B/3j7S3s54jAEcAb6J0vv/Kk6cNa
nFUf9hkMZN43swhpFQYmRBe93NcfmWb+GLfn5+H3dbGRuByjLsYtbBQGbQP6Bj3snbxWAYi5cH2R
u3+/1h+HCx5zXl3PwnPf9N2L6Vg7FBAc7g0w2LQ6wObhhgiXHlpbe+IQCrrUmKL/tyde6Fn82vQq
gyZe6EDBKnEVQAURJk0ITW4hZH7ws13q6xCpW2dJEJJcDois7+ff9ZdjBlKlTiYeO3DbQH124hPQ
r6jljkp5pEn2hvK3SattYXD895P/x9x499+j9MJFefE//z8zVepnOdX/3VV5ypIf/a+uyp9//r9t
lbqNDRLwmI/TDtkPwvL/basU/6U7Z78DBjEqSb7pnsVC/+OrNMz/YqHRf9qo0P0iKPs/vkody6XP
LuobJiIicV4Z/gNfJcqt3xcaU/c9BxYnWz9+GmTEF5tm1pPKnXQNFcGSaneVK8Q6sG2LEnN9b3/H
CpHTWBtj4e41xEVd2AydFAdAWLG2Y/rqELtQMRZ3sQZ+5oAk2ba+px7l4rvZM7WTyFNV7OK8rVVk
zV38UrYeQRiLs9RvNnsDvrjcu0GFQHd5tMuW6v/QmYeRNSAB6sMN+IgwXx08QzY7gz1+W9bx5HIj
rGHZx3oluOf4Ve8qe4OoM/evII62/c0q+2nY23Qyn/u6dyZ6pwDpAgPAodqogf0CHUWdqne486t7
hOcPm6Yo8vbcAndzmg3EfgNByLl4R7RBLbFbMWr0QWfbk/hRd6XPHXj0SygdQT02nkvqJAgea1+t
LiIamcdL/MWTYD/gFK2mCXwcul8YT2PuUHkHLucEaqLjgy7Cjr+PYzO+YKCbqeqsVDrBRNViO060
gTm/eNMDzWwk1qJbLcr+44y4exzsOjIpnByhUpKGtxgdXfF2zKBfSCHYpKhGgEXIW+OBAin0wSSB
5+EInKxyLV9XXUMdBRouP0mwuXBvV6d6ayZir0O51Okjux5ojKXwgdj2rIeVZedfKjBhOfYaf0S4
0WRVHIi276/iTuuqsADgSyF4FVi19Sa2SBBNhzbKfC7MkZWPn/V5PhOPPHU7IBmjFCWXXdYYMHtS
w3nIWqt9s9htgfV3c6aDSatf2WHTvWJ+1VG1uOqTKiv7ew3LUKd2MTvNJvOERqfBSvQRoGlcbEjB
Mx4rc4QqFWgNJP79bCR8K2eOZRFxQkuap3KSZgu/kOPflwQMWwF9GXfJEcyJhztutJ3VjHcqcQbz
65zXla8jc/EHdWpVWgBul3Smwj7jvHeCxqWX53lRNFsxWM2TWu38Gs86rZ/COU7NcqN8+T42xCn5
LXELa9zhYimzK/QnxIlq8Mp6UgAi0UHTWbzxWA6zCAhNrL/ldv+09n2/8bh9RPjR/CRYXI/Sd9tF
JiD7wO/Q+9GQtPc0Eb1tby+7xDhLRdJy2udwLMCta59kKT4VVkz3zpLDVp1pbeUKkZQw2SOtoUif
s2Ireec91dKdMbifYmECrcz2g0eDE9cMrccVEQeIl2UDxv07HJNXtTrfOqe8znAbqcVJttZseT+Q
gH3XSoBTXnynrcp4rHvhhtaMFSNrCuY+t7W4NYzIXP08XKFx0ap3vyeolAMH4GiQGnMSOYuICjrc
Ow9CserOFd9Yo4sPtBu43Jx9A6s/Xi8xzKwqOfpgMc/wdOOlbpIXSdXe90GEwtOYcysN56z84tsS
SDd9HcpmQNLoC35u0+oeafEVJDlzn9OoAcbXH5RLwVi22i00330elwgsaYeDualhc4o5xAQVPxd6
5TwMbftst/NnMF23s8LUM8hrkZ/rWM14s6CtfsYtj7hhlM27g8No28zkHhiZzWJB4AE6vNZ5yGeq
1tiQmw1xEU7QJ9ToynKc4I+SSQDPAR1FVttDMAlFu9iZFH2tyQj7tuSqi/0G3uHY7vNSfjGzftqi
Dv3unYmHHYqeU+33d0k9zURimxoFfcc/Dv3EF3FpV6/24J1E7XBIGO2HftBfyhlKY2OKwKfdfi9B
W+c54khcF1eDgNW5xJ9Tx/pW+x1swtwXUWktL9RF6THRI90mChuMYw7pTZ3h2CpQEGGvzfd4kJBy
2mY0Ii490Iq3+ArmjZn5/XWCw/YwunSQ3ZSUErjj13CgHinh3rVazhLScvAcXfXGWe4BDhttwqns
6aXPryWErse+MYEozksXzTjeokwaxl6P5d7QJ/xyfQkFyUUE0AoRZbBb5WJh1KkaKqha/jmbzV1v
Jd+qebSeptm6hYUfNcgwm8BgmOad7u+rlCCOVE7t3p7752EZv1dOQxk7u67bFc3VOn6qGvPz4Gmg
hlWsnRa5umCNUEGRBHBPbAEOC2N5lmJZtuToHcSsbprzQj+XO3eMyRMj+kIRZBKkzCgAYzHp6NYO
2Gizd9JhS116CpGO7xoigstVY3R2WMjH6XsjqsOadCdT764whWpXU23ds75VJ1fxztKDm5hnhhPY
dvt9rZdzn/EdHNTBsdLN2lFcR/NxnLLV3/X6Wm6hMN4jOEsC1++Z64t2VXXWgY6V/JZO86aF+hNW
GENC3bDz0CJsPUxV94aQ8a4qUR4lraQ/Yq2Rh0nv2uoh/Hg0eQP08Fv61Q8KdHbkDk5UTf53bVG3
UpbWfQNo2JndG6XDkTv7qbyq3rO1w54MYgNY51stEIO8CymKJ2rSUK07UEHCCvJJ8Av4s2lB2lQo
mBtXaM3boi/SYktxgUzCVlT6JyutVvIRXKnjv9fBpWRUp2RHN8fszwX/Uhp6X28UrF517uqaYxv5
tAnO+xieQ899AlBbzEdJEuEVIRO0ISAYQAt2kEdWDXnwQKTNsXnHROg2FXBfLTfoMWCccQQy43zS
wyxN5jzK+ccOnJzQShvXNC8T9cUSHWBo5B9EvOi7RRR+aexMlG52vou5xS/1bkAIoO3SZKj3UPEm
45kfz6B/siYITgQYwLsFWNv9AMf+WyeYR1HLXmGQcAMmdHnsXRsWOP6T1KE8Xk0mRLhOJfYL4Qlg
1s2kODMua4sxdF8azEOAxZo5C3ll5U2CcIadFyuuo/IqbyMK6G1SvcYrV+bIa5pnASCm1G4z0ZN+
Q4ukEJ+XupxpY5MAAO2Ljc82aiVJ+QGz1y1HKIFeFZpx1v0v6s5rO25s2bK/cn8ANeDNSz8ASEsm
KRpJFF8wpJIE7z2+vieo6nOZyLyZg9Uv3eeMqpIhGbldxN4RK9YK1EeyGJ4bhhrUmdCkI2iwKZJY
o+FY8ft6I1sRAkGOYklJ60JTUY2HVIZrbS4FJ3BquUlaIDtDDoVKkGJ7QWHAmZ6DGqAsmSoABlCO
wS/EE4HmDv6yqv4ExAvERVJxu34YU7i0HKUGxDw0fkQZ2TLr8Bv6G68NgSD8jLh9bjwNUgTDJ1mP
Iv8R8nCPVlyhPlUCXOougAXPqNYeur6HoIai3wVY0fUUw0IkwYBJR0ERZN0GDfFywhUkfqOTq4RI
9lfXi2P4qY/NoXlpcvr0d14nDhRsS65lDnAlYaWqYRi7AjV9gG++pqIzUwt9dD+ZSFmYVC8r01g3
vdXZEIZ5wQaS0iizIwMQ2ldKYPUjHK2+ASuwPiM5S9LCdtgBj7wLuiHIkacYw36TzYUSu7Gipt4D
MtO3npWUxibwxEjkeKuSG3BlThGGtAigaH6nmQ13CQ1yATcaqrK0kLmFwlsWKI8uw4Vol1ndlCm4
mlwKxnuahSFu9cQ0TnZSAQb/S0CFGa7eHrEHt0in2loNRpCDoQ47k9KqQiMncitwPIx0tjiVoFcv
kMPQij4AL6spme3TRq7XrTY2G+At01fZU4pvbRKBCiVgwaYZokyhyZs+jjxq02iXuMWQtmQ4h2aW
tNCAcDbC7UBz+U7XY/U27lqQgMj27GjcAXuW4O1gVaIzpK57gJgJfnPm/ZsGU94aEBvuRRO3xSgp
0AW16RqVDnQ59+p4q5cecWzy4xszaVNyC5DUAE3Pn+sE4Hotmohf5oV6ELoi+d5ERruPAiH6Eg2G
eCu0fvU7G0tuiQZ3/F+JJ+q/q2ICJiUasvDDbFuwWzQhFneDngDZSdFyKsJ4css449Ug5WbLvSeU
qbqmlB+B/f8AREm+IcWNbGF+5gFSNnfghsjXK/kPkFVge9sE9AuQ70+lpMc/eLMGq6JCg6SkErod
hhyK2ppYuYNrcVhrwfhDgENuV8XpuNUqKwqRh5mQ7aA4vwqhL3sQ/Fjf+SZixYh6mQ64kxfCzgwN
HooXdez8lRULPYlCL/gCd+UAZLy5sSA7B+YoAtKIC54nRqtLa6vF39hZp3RfrdqrQGHC4UkRNXbM
UVe3lMF+1Wbpr2styB/6noaFrEtvfchteZMpKGOZxPIY0LsjpQZSYklqya7cl+rnIWw/e70a7CJ0
kFdmqkNdamRuDlR55ReitJd89FSiMgz/Tqv5IWuk+SHNSMVJrRS5MRj2p9KveDv2UPP1ald8ZSRc
UUer7TbggEZekpG+MzxpuoPytoC+ujIYeDdsFKjkXEbSxOu39MOHMjCH8O8qr/PfzZK06ojn6p4e
nqem+vWrOXwvll852/sPJdb/G/RWFjng/zkRs2m///yFzlXx6302Zv6eP8kYQZf+eiMRIOtiiAYI
UfIqf0iu5r8yYQ22DEWUZZKvc57zn2yMpP8FQxNiKyp1hRmTTKLmH5Yr0jskEWkhU2eSEIlM9Eey
MccJ7Zl3QCaVbZBklTFkLUs+ekHVaVS61qXS/dWjYk0fPdSc/VAPvImEP3k6Fu08p9bbj/vvHPMf
c5pE5pwSNc370iJ/XoHAz1O0ZFxoQ+GMszSzWSGW1b/6AF73MMPzEAnNSBps4kfwM28pV2wL2ll2
Yjw1NLFKoQgxttHK3yqZ3oEQhMdjl5cjIDdpVB+gQpEVaCipsjsot4ob0iCQzfuauIZHxSQMleF+
Ii7sEzAGz4CRiwLSFMsB3MWbY0jF3YggXQ0fKsTj7qgZ5drXxwCdFdpsLJ7RXfzQBwHRQoEP9eHd
1vkni3lEADYnmpfTo5vzJqFpj0Vhr7xPoAp0r0vZNE8PofA1q9Lis95DdbYC46s4cmlmkL4OgEhs
mhJe+ZXqr2U14SkEIAhsIPAR0OtTxBSgo0KOOdajzLXgkP4cFSl8wXE4E7Uj30wrUAYuSdfKuLTD
qGsBJ4BQXEm5Lv2sOzr61m1r6fu+jNDRKCOor5sMbIPYaKlt6JF5w9O5oKijwEvcpS01ctolbaOX
E/qT4O58UPwgfoky2AI8LmlXEtsLBpe3jWSQZyaRSKsMOb9FgWSaqgT0KfTbIh3ddgcLNT10PnqM
8I2j3EDaoLjVSui+JZhKGol4iiDSqglSkVcgbN6ZNAxPTS9qGwGSWLujV44WH/GLEKNJl9ZDcqVw
tOh+f/vA0EyT94fwg5LOUgA88Y0e1HvS0GbjIZg2md62G6yXsPIGG3rq2tYkAN4KMlFuFk7NOp0s
FMTiqjtc2WOnW4zyNXIYFCDYadZiizWJRr+/5jcuNxzozwRklDKwMtfWZ/4xi53MzwclYnGGqQcu
ah1RVJZoAUWNG/t0tcEeTahF4BI6ZrUGo6KgZQcQY8W8gfaafJQi6kh2tBy+PSnxrtEXvVGnHn8c
KuiQZ0CtR3oMwMDxwdJSL5tVOmpyB2N5K4MM3Pm8cnoApGAYvaBPH0DRavIqS5viO8+o/Shp8k0b
V9m9IYNmJ32YrSN+OnoAXeYdwP+W14g0j+tD8xaZ6XcA14A0oOQnL/b00JQGzXOQv0+9LrvoAfI6
zfaNjjgNvOfN1Mh/NuWHgvbFcPw+Gv+v+w5MbVv9+i/idv1f6zb7+b2BCvL/gxA++9H/OYTb1fcp
TN6H7/nr/wnfsvmXCWsgC0uiX+Sl859iCv1ffwGWEFkySnm6QV3lP+Fb+2s+5AZ1FgN8gDQzUf6f
8C0oyl8EPmmmc9EpgBD+PxK/51rJu41NERqCFuyrBl6QNvzFxkZeIYtkH3deag2ktBPo/WrTwpyd
7/1Ji5o/17z/MYCfmlMhjaPEAu2BCs/fYosWguG1MThnW4InXfs5JLE0JXYGqlt98lWrmv5+txLn
IuLJ8EClwwPKCCEZgHvv+NyKIfChMaGNuIQC/rGBZfG5DPVoc8WKON873k3jXGoXDcpERF74fih+
H9vhjyQB2PzDze5+fb9112vbXt8c1mvXXR8cfn9w+bfrOvaWX7mHm/XO3vE1hwO/3bsuf7d19/zd
as8v+er1bnfvbvnbA9+840sdZ8dPW29sfiQ/fv6Sdc73757X97sdP83mx9mr+a/Xu7XzypfwEWxn
/hN+zW9Wtu1snS12+Vp+4qfNPT/+xnX5Ua/8yW5lr1b8xBf3YO92z/Zu5fA9q9XKWTmOM3/Ziu/n
580/zLnlFwdGwid6nM1vts7+y2o/f+lqv7NXzp3j8mtGvd3kDN7h061X21vHWe8O6/mD8tk2fOej
852fuuVL93dP2+3TPE1M1Pzd7uGQ2rPZJ4c/vrxk8pUVW3JwQC5Yq2IkPRzW96+79TODWjnfne3e
ebpiaRk7lntjecSauprb8aWHtfvw8uPet+/t1bc7R7Sv2HlDGVzYg8vITDWhCBAlelizRC+7x0fW
2WG+WZLtzcG9cZyby1O4vJKcDGwGhLwr13tSgxYjBg/u6zO7hXW6YkBZvC5OLMyL+M5CLReG14VY
eLhZ38wben14+z//vX9dczbu2auH18P69XBf2hycw+sra2nfbthYu8fNbrPZrDabW/uOHbZ3brZs
52+3t2/b8dZ27rasNyePY+E6DzeOzflc7R+cmxt23367vTKca6OZneO70ahi13kR8+W+uM+cG2bs
2q5elMaJ+cd+aH5Hvjcx4ckRyMAPrV/v/RXHkuN+Px94pu2R/+3sDb+aT7VvM8L9723h9PZvd7vd
/u7th6drW+QNaHRpUy4ccNqYSpTOm/J+93y/dn5vd6G93qznST+s8XHu02F2kywMC7Gy8YHO/Fv3
fv3sPu8eD+5Ljm/b2C83P9b8AIZyv7E3z586ps/FizzuNuy71Z59Xtiru++RvX9iqV1Xtt0HNsSr
ZX9e3eFJ1q69dVcP+KH9YXYwl9f2jbzz0jgX0JU4FwZFYqfisA/2Cz63s/nc3zZr+/GPZ2Z4ONEb
x71Z8yFW+N3LnwAUBGt76SMsYtAEccNI98nD+gX3fmAWDrNfOzy5965zs9vhrbevnBacNR6fKLFZ
rUrc63rNnBN6tnMUcF9YnPWru7u/x2Gzb+4ffdv+yi5asyZEidWeU/iC197bb75st9nd7x5/7Xz7
1+P8Q38837+G9vNk//DtHc4OP3T/yG9//WI34vO3zt0TPpb/PmyfVk/b3w4uf/tkPxNFBtv27Q1H
9evt3d3Xu/129Xm33/58eiBSOA+EA2e1enLt77cEou3DjfvEEbVX+/0tPnu/ZepdZvVtmhn5b6ab
4IpFYsv2QFw+3Djb1R1H/e0Lvzzxx7NTeHJvHl5e2IjOzysrcvm8y+ICFgbTTU4r57wn1jf8w97d
HFxCHkffdtz9nyDnXNkHknV5H8jLt0rcGbQiYxabTMfhnvPPUZutztG7tDlF9o851uMuORc7my/E
O6wf56jMQrPw/OqRb9jZd1wI1vxq/t7dbnPHf7dPTJq7dx7eLjZM63qOmpyoO07u7u26sN3vOZDz
Vl/Pe/B+PbvTwN6yhZh+vPXaxR/fzMvobl8O3HTc7b3L91xegDk6/PeBAFLLfdaEjk6HeNkgeTb/
/Tt/202T5YtthnKBLHSgHosOhDd6LJetHK/yP1bAGhpUUCyZ0vuxFTLnhWcqUJJ5WWStPDp/bIpi
ySswBiq7sSVc4fk7HRXJL1EUTZjwTOD4i6ibQAumWYOJrghk3GtUw4Y1sAnJvjyqc1ZAccFyJ/F0
IZd4PCqpNVEgFL2KBsNA/iqGZbqDt2NyL1s5nTuNFAIN0DxCuJ4vr80VSmYBqlOVPcRqQF3WGhD8
iytNa23kaHLKZWUfPF+2efwEmddLmwUBZFM0eUfJ4px5eLcrwDSWkN2MlZ2XGUQYQqm5XR1HBxF9
6yvDO2OKlx/vHFQG5tC8mEQZ5ac8JQdg59Cn2Z2VTesiBONUR2lyBfB7ZiYBhaoqjG7kS3gZHo8K
AsTMFLK0ouW1jnZtGOlb+CiaWzVXrHvqVcb28iye2R/v7S0bXUYUunOdpn32ujQV21TyEIyNaJu/
YufcFGoyqRfyGsDkl6BiL4X0JczJHpLQDDpYJaYIMHPYTq+K35VXjJ2bRM0A4jiTZ5vILR5PogVD
FsjzsbR9SPfdtqvkuwB1PkdTzRFwj6lecVBnB2cCigQ2TNJGXxzlTm090A4yBDBJq9qaFckroCDU
PUNoTS6v1zlTOsTY5NTg2zPkxTtfEuA1EAYRjF4lwgMkJ/pdHU3yrFJdXTlg85Xu2O0ylHemFges
gzQLWA6j0qb8PggMfwMXTPnFkBT1tlfj8ktlti+XR3duN743eTKRoTAgs8lEBmJKczeiMtRJ/SvH
+awV2miAnlJZIbN4vD3QOkdeQwjAK4ZW+ynOi8gRzEy5/xdjYbNzmCGiJMd6bMXTPGgYLKO08xrO
MgWuuHUIEdiVlMW5ra6bZDJp9oPNdPn8rSwD7v5SLyFZA7rrmFYS7xM99X5DmB08AxEtmiuH6+wO
pCgLGTI/EV7k43FFQpDM2EPqAOTLNknXftNU9Ydcysbq4xNoiHMnCXudTPX8Qd45eHDDgFY0XAbg
O/AMKUVuFQ6MKwdq8fqd4whJHQt6UrDScyBZeNxAMJFx0jLQtUql2HWm9I42BaBw6QrdZH0O+aGu
bTwvjjeK1vTosnW0VU5QLFzxIqfbkgYvyn8AGmF3PmGltUJ6SLuOKCNlTaI/ZLUa1LtAadP6ygou
CN7/DFmhqiQCodZAey+OGTViM4BxB6BmCO+ZCPp6XZaF8pzDvufrwrBHqTZfVXEOmAH7aF6CgmEN
QDBZu3YUyitXoVNPg1zPW2MbWVSkWxefpx+5HyEMUQKUM3sFyhQLISm56X0FXB2IUhRwOxCPbQNM
56N7DMuySXQ3LToyltcjUESgMiQiBcqmplPlEcypSptdWdmz43tnZbHF0AK3oIvEafOs69wWuDsI
dzDsqToX67/lUV9+2MUxLhaYiYMwH7TV8dmBbIOWD3CJtjKalSNYaLx2KhwLl2fv1PlgRYccn2KK
NBPuHluB2cyLawNtxti39MfcHMuVQv1mI4KE+dGE1bS+bO/cPLJl6ePDFi19C4/gxTkJfI2IpKNQ
X7hdaSKB6YnoAZhpfaAhC8qVwecWeGWc1+wuxqm3/lCWuYrqb0qbJyqz+Y6Wz+kQtUJ105qa6oD+
v9YfeW5y59smTc5c4FVlMdihMNMSmSQmN5Rg0ADbAnsateYNSH/wUrBfNl8vT+/8E48DPgVJiSZT
nkCExeVdEB3IHqwvPHadV4NYB9HvKmnUUVMePn7t5CrNDYaWDFFEhWpxImJ1muJeV2Ey69tkRU2/
XUPb8vHLtKVBNk6RFXrmuWiz2J9jDXxMHoH/GvCdKTHkW+iiPtAlOPPZiVd256n/PrY276J38ar3
Zb0eYNe2xTDxwASGVN0hW62mcXV5neb7yWKd6EoHDMLuUCkrLe4vnOMwgY+uALkt1vsApgWIsVJx
n6eauSrgrnoeegFMc0oaqf/4UbDEuVrF/ZoH+bLebsSDOcUN0X8SGuspKTX5XhLR9y2grNrlFShN
u4DP48qIz+xMQBozZbwMGoJ2yOOp5U2iw0UIxYMmea0N1i+xC6S0IZbrrml+nDnr0C6/3a5pnSI8
HpsyUSeuVb/gQhXk3Y3elu2O7kZ0jpGg2jYokAZ2UtbtlWk9s6SkOMg7cBGBTvytyvFu71RBKVOH
x6rS6rKPBDKw7z7M672WK+3doOaRnZlW7ZSQyVwxfbJt0XXghgotDkAiYuBi22penxVliUfxI7Ow
ZRHCOnIx1+AGJyuIFcIrMjtglbipLm6NoBuUCtbOAs2IRsoB/EUTRIN1slUKI7u9fD7OjQjvwvUT
xIGJosrxEsZqqIZa0cAdBYFhAVONML1CVwJg/LKds2NCHpUlIzOgL51YOEWF2dPrxK6MRxcSWfVG
BHC5K4e2vuJbzpmiS09FP3oOtMbCXza9l+V5ChMW9JY1JI+j4BbT+C3IxfHK5fDc5HEX4ghINOYh
AHQ8eWUKfB6xscKG3S9E0oe7bgBL8ery1J2xMocZQiOTR1f+4hlbA+qyADbiwrRpsEW9DoB6Aky6
bOXMrHGhnvN52DCBxh+PZUSCRI5qD7pbreNyiaNa5YMZPXilP337F6ZwFyoxgNrNiSiYnJYBoFNE
2srWWzcxnWaxglA2KZErtZhzU0c+9D+W5r9/5yqyfCy9aYwQBte7L6aRKauM1t4r+22OjEchxuLS
wYsS/4ffpcR/bERqhjJFGo7uLpp8bkuYDWhq6/OdBQgcaGA/DJvL8zfDH08tSnM3qqpKWF3scKhw
oqQvsaj6FhMIeZQ7ZBk8egDy6FjTvGCbDeB2xxACt0ws5d/CKOyBKBdr+Crix8sf59wks5A68mDk
Z4FUHI/fzxKYH2FUAprYTa5AM9CKFMGvjxuBXQbOd9rB2TeLqKaXEFbVBWzMQ1jJSMr08Ba6tDoV
+pVzcG41aegll0MbPVCs+Zy82zKeComUgrK5nUUzo2sAsxJ86WtJ67ZZA5/5x4dlgpSwaP+GNXF5
RWiHGs7rDpZa1Lq9Gxp0y12BF3X/hRUSHvC9ELfoIz4ek5EYlTL6eMSoTqvbvA3S1aAp4ZV07Jl9
wLTxiMIjslDLmYuzXIitMJjvqUaAoIGlOlKoBR9NFYH/AeFLLmrmKIGo5Hgs5tQJjTDv/ThU0kM6
DrJbeNk1zorTTMdsBnyQNuvi8nJbeI5Un/KZdQXq3NYLb+FfVNZSmezzngZLXezuzF57LATRW5WB
4c2Yt71uFcWV+HJyv+JDSLOcFDkxqEiWF4GpFFur8RMuAnonS6tmCOrskzpoYnertX2vOAO0neGu
gq7uWpr2zDGYFe1MpgAChpOrnZAHmtim0KGN6SzjFIj66PZFeEv7ruq0tce/P7xHCT50IiFiCHJp
GbVb2RjSScSLwOUe2n2tVGsjna6dhNMoN/fpkyFjB2m6tXwOkHP2B8hFc1sPQh+qFVpKxmwydqpH
F8XlAZ3OIKZMYLa8vWH2Xj6o8JW6WGnMYA4rKlzkeQJJnwh25LNVK9pP4JO9d+Wcz37/OBIBm5ux
6SqIM07g4noaxCX81PDsQlacog0MNfWXsu2nH2VrJK4kZfIP0iDDTREo+Tat5Pr18ohPtyuYYi4G
vHS4SeLVjo8mlO2i3/U0TotJ5buJbvxMKuNVgwXMLi36vFr12q3y1OXMFnm0Uk0jy6osTimcSHTP
zNrvmQDtsVK2LQzhXXZlJWf3uJjWGYRMhJuFiyh8HI9LjhpQcHmTw4kpVBMc6GH4Uk5jqrpV4amf
yrij4Tc2A3JGRpLQI3p5Ws/s2VmGmScsjQ141sWqVlNhxBnlbQQvvHIN+yr8w3DsBs95XSEVe9nY
GcdHqYSnMmy55FF4ExwPVpGFWIVgkIOv15/wi/GzRP8YPLdVAjVAHWhPsZLyVB68vm7WaMd5BnRM
dfk5oFGhuPLeOjPz1GPBaNLRQdPF8tUgJzDzTWWPsy9RgSF/3vzooVl0MxFi6GT04kNtfpFKP/hw
KGMSKKOTOQOvCbT4eBLEFFXTcqYA0EY1yZ3G95QJHQI4l69M97m15eEFBhXaHlo75r9/d9tIsyzy
QJ7mtP213udujBRjBQWyd9NAImpsLq/tOWNAy3mwk+Thn8W1sVFlOaDxDwIMMuv7QsrbO2SUBLfT
8/75sqkzzg/ROMxQUDQo9inH45I8VRuNjHEZkeH9jBpp/Gw2RreBYzShVX0Kvl62d2Zo5OhBHaNI
gubkEnaSwPqbtmOOX88NKHUDCpiIPFBR53s+vmQQ51G7nIdGtnixN0I9Lfy6gczBGtXKh+uzpT1S
mzJlJ8kZucDLAzvjU6FIY2B4OfjsTuROh0xP/BbqIylN0dKGlZx+75LCHzoZtfyzGatO3JTEmisv
p3N2STdiUnkDkyz2SttAGgW1zdxWnZHBGdpQvZPh2nUqqD8/o+WT35pdIFy53J1ZRgAKXAHgJyRt
t2S56QxYFxvBx9U1ZAm8jFMOF2ruGEZ9TaHyzA6lWwjgANRViKKaix06KX1rdH2a214NZ3PSTvJm
1Dtzi1RKhLqYL1xJtJwbGs/quXxCvpjH4vGJKHtETgbTyihxqvpOFibZTWH5faR5PbmyQ+cduIhX
EErBf8gcMrBlwkDVS7nxIadBryJM7tSK9FGkateUIc9aIe5qskY1EJmi4wFBNR6nOu3qdhkl5ar0
RPMmEIL+SuvN2Wmbld1NkrhQjc1P4XcOEqESEqUj3LRlog2GAxIdGlg1oq7mjpoplldc5LldQYZq
fsdwqYDk9ticKE561Yb4LaFpnrpmekiRhrR17lO2UUbllYU6Z40c3wyhIk3Mu+7YGuIXka4UHO5q
LP19Bpn4uo59YwcBRXGDrlF7ZXRnlgyPTCZ65l+kdLpM9hlygQQEPW59VxTUZQMRtiDUmrxrt4gz
q4aJOTFGjlZ9a9J8v2pDoUpBE3KOh64zUjcFO+DS0GuGdhh61dNlF3lmFplESpOAFCyL8vTxLNL+
N2RQqGW2bkFt7/Jxyr9R09E8eslJ5JL5V4OPe0ciNtlS7iRcuZdhe8rNdAgGhB+iDr1ZyBBcVYYd
qIY3e6Ui24GAidS7l4d5bk65VGtzCnrOM83T8O4kBE0kFKmgcsesk71MNREdagXlNhWe9/87S3Ns
eGdJL4CFgQrK7KJtwm6Hq26SVTbGHfzsccFSXjZ3JtTM7bwkvLmbzHRpx+bSpkKDrJaggkfYYgMp
k/AJrmnLLbW6XAlI/+yRvvC+/gujyK2+QZB4LS2MVqnVS6GpQEndM4lQysef01H/HOhZtRb1Uln3
daBesXnmeYbj51YNPnVWjF/Ma21OeR0pVWbzUpJsP8j2FhKdX0cviP7OUyV91VKaPjWom3ZyP6RX
nM3pXXquCuFCuVHTd7U8/KKaG4hooODQGoP0QJf/aCMO5X8XvLI9TKbgrWqvrA9CUV+JfKdeZ96u
nBTu0SQUluEoa1QrhKcMagcZ4BAlDR9Vk0h+uLygp16AV6dBHhJYGXm0ZXztjKwNQxmiDC7Uwas/
BV3goseTZ2vVG/JXOGD875ctnk7o/M4lpWboxMATXlOYYoVArLhBpE2Y9jYig9onq51i364oq6yR
DdIQBvDFzvYKL7qGWjhn/e0WTze7Md+zj09NJyDBLMH6Aq1bATOXIXAwyd3nAVqBfRJKcFF5U+8W
g1jEW5LF0q/Loz91RwoxhD49yhIIF791AL13ElQkuCbjJOQhVnb88z0u1H4jB6a5/rAlUqQzrets
kAT78Uh5O8jWlBAlM8+C8yGbTDiZrJia/lrvtDG44o5OTyk90jwjuBeypqQVjs3VkRBHQ1MTTuSk
/EkAcSGxj10p9sjAoVC3oe2+/Fb0RrGJRkX9cnmwp4cF66TSTS7ftACbi/tO08Jw0tZYBzkW3UiF
LtpalMkfPpKzFQgtufgSnfXFRYATYoLS7rkh9oK1j0b1rjMhkfoXQ4HRmFMP2tNa4mpqsH4CqDQm
sp+KT4DSvZEitAip2WU7Z04+pPr0/sszyfhJOYn6qZb2WZvZPtSZrlXS6gjxE/wnljHsTbMRPnwl
BXAG3wB1MjpJTxBhKK6iKDovkSBEyirpzOROI++1Sv1B/XR5aOf24kz6+SdhCS79eC+mESwAWYhi
iwHR9U6MShUGcDV15bFPdlAdi/uSevuDBnfkN/rgiitH4YyP4RrHlJJ1AhC/xAZDCAGDm8jl2xt8
QbZLMoqfVGiayGMORvUsy4LW2Zoals9q6I/VlcGf3gu4YdHCSrGHDLi+REzlwlTIGukXRMFz8RuL
EcLGhPRG5LRoYdRAHeP40RcGpC4uz/oZ14Zh8AUzqQQ98EuHA99D6Xc8AkaprB2BT7ijlT14kYw2
vnJ3XRz3mcAERI9k8ADAh3OzO15grwugrFTH0BX7WnMlM6k3Ut5FVwa0TOr9YwaWb7KIHPrlWy0j
QImhooRuRI2isWDo6vwJ7jARmY1Sr8U76onZPlaET7ChDuuSaueD1zYf3M4nH2Ph3NRC7Bsut6EL
GVZqD5oBzYgi9pvcQJE5tqZVriuNzWkm8QaYcfWhZX2zDsAPxAryB2BkF469ysM8hMApdOHobPda
qY8o47TdOkd/6srBObes703N5/p9cJwUY9QQF3NbC3YrGKlMVx7q/MqyLhzf24CsOTFscpvj4TP/
/TsrQhfEWhBGgeuFldHvRVCwiBSNRVztlBHSxyejaLwP3uZmoyDpOY30mItcZxeXWGVUy0rLLd/t
vcA/aMCb3Dlz9TGf/maFfJ5MGwT9OMhHHA+tpVnEE0gwIf05mulNKyVKvG2U1JC3tOvX9AAZBR7/
8gZZOJw/RrlqUL/ANo+RY6O5Z3hBiNoW/LViBOVZBEfv5BiIIkiVHUMEajmNCb/ixm9Lqu2XjZ9s
Ger57H3QCoDt8bWLkIyEuKEKXqY6GnzgW7HyRgfdPe+KlYVHV3Wy6KLMNYoyrTKTIR0PsU1CGlhy
GY2WcPQ7Z1SS/D4qB2sl6IOwqkeidYoo51qRJ/+KO1941TfTiMTMeDiZcoq6cHVWlIteDIG6I4mI
032StaIrv4QNAqmqDcalbq5Uo87Z41wQ87nLAVdfnMFgUhPZEwoZlTEVWmlId11oHxJHa6fqynE/
Y4rcPeTIMgAnzuFiaIijBVUMpMZB4DFYeSUc2gNxGZcGcf3lbbK4EcyzCAqCEjv/GBrB6XgBo1gv
paFFt3Ksxfwm8LJiI3hT6siC4T82HTV+r2+RbksH5bZXtP7KIp64nNk8pREudSB32KnH5mXBsrgD
B6gZkHHZCNCr2KpekZgWBYX7QS4+XB7u6amAcZoaNIGYmiY4iWN7SL3HXoTSLFohsbqNk6xDNT1o
rkzq6aiOrMiLUxEjPCCUseI5VPQNx4es10kGkHdSYD10iBNe8TPnzJGdncHZNFIwvuNBaRm509DU
fRcnJmbRulAhygug1UmUpLXNTB2RfhxhnFLXH59NhU5AYLAAKE/4lAJSjWD4ZcFRzFz/hijoS5nX
H4QDsUiwnQCKJqNDBYgTfzy6JB+TAL4u1RkZzjdLzDM3GrLiSgbudGNABCPqZOB4yXAXX8xhBK0A
LK1W5MpQFNmaiTaqEIbS7qMThpU5R0RJlMTUMjVV5wq8maYQuYUqczOj5XUdivW1/XDqPhAdAEAF
FI62UGLr8YyRqkfEukSOXuhgoQ8CkfCGmuZ2QOH6yrSdhLgZ0cSdCukdg2ahZYir8rnLduYpLWkV
+3tCFPgZvfByDVnZ4NZoo+99kqhX9vu58YGEUKjfAgug9fV4fNXEBPslsxiFQUnJGCh7LWcGmtxS
f+UknzPFiSK+8F6ZRaeOTWlJgPypwbZAqLm5L4IcHeHOlL6pAAw/fJjm7j0wSGTU57TeYp+LUxmO
BRy6btFP+caqk9+Vgq755Q14ul7sB8oR4P7nsLn0t7UiwRxEZysb0Bg/t/k0uZOgBrf0vdYHMSiS
QzYJ1bXa2OnhOra68LqePkLaHHihi4L2tO2KsNnkdSdvL4/t9C5CUZMMGmGTFnTqm4u1GsYwLgUe
JYLZhp/SuJ3s0RgyJ1UL+UYKIsRrwt5TtmrQeN8vmz43QIIYL1uZOxBA62PTw1QXAgLEvId0fXD1
Vo5v4wYWuX9hhaQ21f1Z935Zu9WiFsSTp4WuIXfdWinyGAyZdC2ve7rledPgCJWZOYta3OJRBZM2
PKdNEKE2MXntBkFxSLwniOXTbZmiKn7FJc7b+l1xkWFgjoYUCLR4RfGaPJ66zs/UspzUyPWmUt2g
jjo9ZHDWulE156pgU7WubJMzR4CsnzWjUbhxnKxV0Kiq0BkwcpsGt42mkahZGUJubnmoNOsOXPlt
Z9R1euXknZlW/DGgG6zCFikqx+NsYMEXpbKLXJ/gs9ayaNp5YUtKN+cxf61p/sykzmymlOQ4eLyq
FpNqoVtqWDBqu/CH+zntZ1z9HNAHpu6EEDYG21hFwuPDbplEI7xdc4CDJsxc3OVUo+/rGopiN6MY
itiv6j2jJqxsJyXv/v7wSaBwxTEnUUwP6RJB1bQGVYCgS11w9IbTSZ3mJJP1898YIRNNnoNWsOVz
WESDBjxfk7oAoPtVkCEkkPXWdCWCnuwL0ieEMep+5GxmoOvxvhh4vFFcjHI0Q4TyISHt7op11W+C
UdK/Xh7QiYNkv6O9y9WD841c3uzF3r3v0XyuZnB16Ua5pjx7ILO8XTiNNLm6uVeJyJagQYGwsdoX
Zfwa9ZD2X9kilFBPXCXvJ6CSXJBnJAjN9McfgudcTNNnXK5GTYzpAxcmlNiTT10y1X7s6Klap5Ot
h+mUwPRqVjXk/qKZovHmSJTuvHJlhdDOS09TqozB9zAGi6Hu+sQshC8owpKh+OqNcZRFkN7Dl/4z
SyPBMx0hFD3EPMIYHeBoJfZIOiro1WRdKbpNR7k32kCCXinPHaooQo78Z9DPX4/KgfKtNIK0+S01
SMp+neRJV+6q1KjSn2WsNq0jt2MorSIhD8sIAtwmSvdtEYV79Cp1JKuNqBtfBgRZKZBnEHxHBmyx
iMM6oxR3vWVTYTOrA9LQsCUg+56YX0jvyOqNTi+l+NOq6X36HPMgVCIke4IcqXNmJjVcZMSiNuPD
54O3L6oobRwqt1n/JI2CTrtkjhKR56YUyWHhHRur+jyoShXdV7kmKNvEsjwShIwl176hhNsqk6uU
/WBo21kgYELICB55GMsTMbFUY1vBb99vmhSolV1z5x+ClTSGJs20qVVaqT2OhSe6eYCK+WPeQpn5
MykyXQ43DUyBX8ua52znJlVeoJJRGbl314TWBNi5leqQh0pX81F1kCUvUuuLNLVC6p9NT4WOiK9r
+VBHQOmOWoLTGhq6zfXMQ5O6giK01lfNG436tWirJGgdkkxZ+1TnUROGdpdFSRXwlPUsaRsocjM8
6uGA9uE3y5/aknplJApqZCcycs5f9QHp5s+hZnalsIZBoO+SHXIsbfBgBG3RdciUcGt76HsjT3q7
Sfx+hFecah537HDUh/xrBfesyLsrK6zmyzQqPbSyYadNwoNZK37yNxoCsfy/OTqT7bh1JIh+Ec7h
AE5bsgbNk2VZ8oZH0pMJTuBMAvz6vtW7XrSfXVUkkJkRGbfIWiFiMun3bay8+IKyCJZfXaic4Mfb
dwnxWnvToJxMFWtUqayM19GdMrsM3TgfigQMB389L3LyWuW2xbO+wFffzxbUkf6Ig9qp6hS/hLLc
Lc0SbX85K1fPSedF1vvTsMTYIM9iSuzkX7hYY1BkdTH7y0jqM0SDn2nUUD7QPcOJtQWieV3nPZZ2
n9hZl2Yf16yoxGCh6EBVv9m8Xu6/pR6X4pcPS1u/st1qmkOQ5IS8sxaxR2nszLk+rF1pnfuWSCcW
/hnG728NpBFnPnRLyF8+bkN0Z20Vyre5ipf9FOcdJ1CG7Q5Q+oFVIrcQV4NtUF5TPUhrP7SEp6VO
rWOJaSBo2dmxiOhKAB669Uev7ZPsIoGDq1GzUNN6dFTMGDDdvRot4HYRbHImmUt08v5foAQq1iEn
z59lcbezTidPWIR0zMacK3brppWz6+0Dh6Wo4C8RmKvvPK8QuFTJ+cGWnNouLurPAKxUX2ZR4ezO
S6h6whPY2rF5UqX7jEVmSTlgg+W7rWAgqVR4RQLG/OKHmKabyG0GOT/UnRM04/U4N3AWzqNhNRh8
Fk1BFIJbCPPgTvtVSORzGZdKq+uZ07rCI+0mc5/CwBiDzJMCVn1WLlvce9e733J8/c5hki3Li679
oU6Ok06izf095h29D9VdHPjwLWYtonsz78YAMtj2yTv2xS63dEvs4h6nyRILBL1wq8anthrscDWQ
51FWOApniAEpaOIt+S+G2Vysp7my4b+5L7fo1nXqyfkbld7UvbYRG/m4/jArYTxkkbSDOMeZnHor
1UK2mXJdb52Q5MJXS4O8vDlzNzZnuD+hdzvF5FHBVgmcr2huCTgqSSi/HvO9OW9B7hISsQ0FsdrF
VtyHuaceEzYPTl6T1I/oaj16TxslU/Aagx6pj4ybRuOliN6degz7dWN5t/cHKd49n9n3N5+p9N/n
sJoYCyxCwJ3qIyQHV9WLzfAhNP4Zu7XT3E5W58Eh3CjTM4B03vDuL14snFS07dDfAbBPmhevLpvh
zuUGzp8GWRp7x3nXv+/SteqtgK+Uf4PwidvnqhZx9DwPzp684wUaOsA14oI/cPvVnqlV7ZyuRmMa
PQ6izX+6ZHLHJ2yrZXsyRWmSLx7Zjmcud7G7PI+hp/V/SS6rkMXCke/h2O1g6H5KuTKdhpc2ejzV
PCOOeQ78FnlKaDuHv7Tdh/0GRoVktV+avKnf8iKeHX0ltymcopMTjIVxrwyNQg5gfoNB9W+N7eb8
rLUc9Jaq2ZWLIHAaVPSXNxqz+GzQaxPuBzY01qnJSEIqCpMmiSoDdjU6dXGljsofLiHwVg/6J1pa
xwHzEw8T27Kq8Obkc5CV079FpWxLKoaOB12lOMP20MvqzvoBzhR3aWfNQUrs9ZlIcujv4OOS4b4U
wQZeNVdEBsWd4TzHejAtHy2+0DFlh6pcOBrd2s1qfCB4LN0OIEZguhJbkVOXMn4zBcLpW76J9r9C
91XMtLJZa6bBvfvmCiZmYG5c4WcRmIj2e1r2+AWDFzd20jrKPId6M1cF71d+VytfafgZaniPXYRf
LtgVzCumnpfGdtV/YRnMkIM74z/32xY+s3hazP+/Fj7gYY+GPccpvNHboJZfVAoQRgIVJO152Am3
OBNoks9HJ8qlyfwuGYOrfXKwtWD3bd86N+LHsru4HkfruAdmo8pJVU/iQYYRjziCYGia6lQRxX9H
d2PbtG+b/bMU3N/X/ewNEgD3tGHBnuf2OA5ufQpj68qTdHRxpvkgNaS3de9gassHBfBFd062Yho/
jKgXy3njevvw8WICfs25Y7IAGovkQm1IBlpxtc6ZHbelvp7KNbKpXGO8Y6TFJZC9SrOth9KKydwU
xF7A66h0dFW342yIrNli9+AIrqHUvfxV2dJ5NZ4Pd8llNhKxLw6+8YyLya5QLxx33p/J7/SaejaZ
fssqKn4Hhcn/KZSdZ3ck/oRvRAgg52WHjuREIyn/7IYnWwo4iGKV4Jg+vLugsupn4IMahJGcqv7a
dOzonBZ/BgVWs2k+HMDTCfhcwbQhA3U8muGUtPKY29jpsoo/83j5HZiE27pbsznPPS+jRumig9yp
RfAl2pZLpIraNQ2BLXwmW9DekqW+mwPO5pLP4JjZP8NlGdgq38vqb8dPU2YltCZoNFMT8K/VWIrA
g2lsf9AgMpqdlnD1hv/JGJYavKhjDYupcou3sa6q/EoW+ebBHVAYPoEPJF0Gm6l/rJswVqfIq8i0
SaYlnEFyTQ6SfrLXSdrtU2czteLsBQTnKsmr3wKL25e2f9miqQ1+tYDO3WwLRXWhyUU9CAU1GHMf
RIBqD33hJ0Wmiy1yDx2/Z/8A38676oqqDa47vzE5f0hIqstocWF4sRm0pnM0c5hNeymbk25X8ehh
req+3K62qYg5M9MhNEtxUMXAf9avo6Q+rgkEg+swKoMCp7iObpOmiuSZGjcWgPoSXf/Uu2+2n5Dg
lfe26blPKlWWcB6mJBlP8144fBZ30hnVkiSRe8PucZObMXjzAjvFNzpnDyBT/goQLSq0k/Y472/N
mlNcrttGkbfuPYSasJOFyQiegiYRK1M+2cHz/k4yUXdl07UynR2/mDkML/AdqKgcjNvuyt+j59i/
oqvzJBWrLN0Xb5mJLAiwOLTv9TiszMbqaV70A6+l3QlbNNx8IWgI8aSoa1/3RRDt4nReedu5wZJk
HcnfFPx1VxeHolCxf8VPFaynfVGA0ivqh5eVdZPqmJtyztMCjVpdlZsYwlONVadOV9aYwD/NOePg
XeStSlVn3He5iYshim1OEBc8IsfEhxQI31DB3vRWhxyioCjas6Ce7v+oyt/SPo7qMpuKhbMLZSMC
/L2xItlejey7PjF785oD+tHqXg/R7LIhJuhZeL/CUqxnAs5NdaVlPPa31Cp0bTU/S0W8X3IBiFdL
MB0mI1mHZ4FF/UHWb3+gzxb/qb7b/iP+RX1uRd3c6QBv3glQVv+0V0v9CvmkMQeHB+p98bUznZ3a
169jLWBzV627+6cIUhNFgZMn4hBQUPjn0DVufe0DHHxFZw+KPaPfp3vbZ+2/jOzY2SMbSP1B5VXI
XSC4tTJsvORj5Y2MS4pBTYO6Nn74hCpPOAXMD5Wc8Og740lEY2R+VzqJ6+tZ1pTD8+pEx71ZuYfS
qdT+fOzJqyvTUAj1URVszqeY1pz2tVrsNh3WdoAWylHc3WOiyFnx9feQtRs4JKncK7ICMFIk/5zR
M/+cWST/JhnQ2a5VPthscZYA0TKeuM8w2DUlfUjrHfOA9hzfyyUw0rjt8LltG5suhfJhpE3J7n8j
ltADzQl8pX0W4+84j7qvVlvh38ADa86uE8Zlxjh7HMjiYAp8YnOl7rMqyPGeKDW4b2uXr7wu3V78
DXW/PYS7zD8TALfPi+8tz4lItvrcU/Fgn5wDtoqjFtHpWFbVcNpkO5XHxDVxnqqltPfb0BhoNXIz
XxGRpHUaCDt/Vz45CSS9aD885MaLzo0zrg6Dm2L/nBy5sirfx9pcrfXkf22bXCJ2emz32XN47Mdo
iat7r/Kcf97Sbg8rBDAepWEKP9eiqcDgkJLBSmMz3SxhQYkUIKYAUcHjs141mHDtATRu+88MjvjS
k6k8zjdrf5XdTCzL1O2NeqzKQSKbtqv+cZtptNlmk7o+WgGxEedms9yK1sCI9YGM/StCmf+1fl88
L1zhT2Gj5g81BzEQGr6172iYx1vTDi61vuY3T8lgMW7W1II6sGnUZW1XTtgWHGkbWARKLQ/JSBue
VqYG5kM9e2kT4qB8cr3W6FPvlAETeZdEo9M62XW54LWC6Ixy6X6Ecx3ARS4n8SjHgNfdY+0yYlBF
D38wrLWPqYxMRFeKkyBGbRI2OW6+YYWjBlEGuxVWwmkDQLcfvWFG9pzlPJ+jiu86TeZ2DrNu8ZYi
XaaIhyxfpXyERaTecF40r5u3MAei8Vum1O+TwUlzEhhCaM2xeambIvhZu6S536ZyKm6MEr48JjFF
zGk0bTxn9XJRVJzcLa7dIWrmkzFJ8sqd3pWHNQCIWbHhPV+PXRP+7cCx3ptK7MHJjZX6U1CwLjdR
MSYvKsmtYfexZseAGUuQZ1YNA1RjE9VXgyt1lRWyl//Fg28wAem8uZX7uL/JbekB5QVTqIk8smJL
oS1O5xYpcjutq9rf88JYc8dpEbSnxKu9YyvjecsGLBOUs31Bc5fz4fl2bGLfabr916D2i1/1yKJv
Ws5D4KWALav84NXW+deUVXvLut/lCGd6FZ7Gtewh/TJmeopmuxLeS7YDX8C+hdnOWtYjuW7AWlW/
w9VcYxEOx4KyPchEI53rYN34mAlLEGRBtlsEDpVP+43Cl/92ejn9kdjp/yIT2NuiWSqTzapJ/sTb
2v3HJBAY49K3AJN3/7rjY44ZKjntr0ElIi0Dzz8+uC3Jr309NTF/72J5okQ+b0dQx6uXujIf+GY5
M5iDeMH00hDuQbPv4Yrg9IyGp5UudUsJ8q3c296K4O9qp+AeANP42ZS1/ONHSGjpJJv5q55InkpN
w/wzm9oubDn2KsiL4zLFnyjMFMmLSoq7PRjMmFq+xHtgHnD5nMIsd/1SUKQ47uIebB41HWtdgwhT
S9/xIbBmfQAmlfy74TybFONGd5Y94OvUrqOhBWKtlOZ/L7vhnLdiu8/jCxgkRIoF5qe8qMgmBSLw
SNVkdQb0s3rHpp8/eUu4rWlLf7Rn4I6p2ga5dlc6JJMwXfswAvDqs7B/E492/PRWK1/DPZGc3WLX
z52e4z9B4bv2OqmL+rWfq+57xmJ9T3xEZ09lWCYm7UjBeHcMg1QAhmPJ8n85uC/NqrkCckV0Jkds
GD0b7UR/Fr+nlcNFDCxyXbk6ts6y9ROOtWluZqfyb5uJJpna1+/AOmpXvJdxRzQdPUNOQxpLwpwm
qpa7dtfzlPayGdaUVzz8EmJriqOCwHvFyoDmmirq+lH79BPMgdCUz82QV3fjTlDCGbS9ex1PdfRT
tFLf4F+nioHY7F67wMJfmSxHwwEbcr5lBgiwOsRBj4G+YSBGXCZ78/clYtP31sxJeJrnzjsF4UpF
r+dqLzNvHKcPZ9iSpxBzH157TSRJWgdtM2YJ+Y+3SJkQbxHeyl9FW8991s/aawhlXam9oJANfjr7
RftrSUQETnHr/T2bpWvuZFzYhKtwLl9iknijtO3nMjr58eKe+I37ncqNVWcYoeIDcxHr7iy9e9Mh
aILprmE7bruqUYleI7GN6oZAYS5HRVmtUs4icZUox6xnp+ij6DACjwPyWnDISIZlN7nbgHifmyE5
7kbVt1bbMaABAwGXJsJOj+UWcqtpaHDlAei2viojhKLjjvPwPcj7/XNIjDMc+A3ru8XMnntItomH
u6nz9s8s6v4raRtZZCEVyjcig72vom1WB3pm/TAbK5onhyiGuXhJeobAcI79GTJPvpTjh+vblrKj
XOTyIHOvCA+xjgf7Ve/CmVJdz7wFIp75FRxKdTrDya/988UAwIpzOSbfYVACCx7Gad8+tnxxf8UI
h1d2dRQvzr4u7127Jd/t0jXqFLtavxGeLv8snYAwvvmi/XBKbt3UoeP+vYsqIXgpTLqTO4Y8pUm4
bM1RTEsSH82S9+XVyKx7Sj0t3f2ugChMbgdt8a9QTowXXeORDOAzwG4OZQ9INiWutDPHOK66mjGH
3/6qDcEJxKdDd07NqMzHLCvKUC9ydXRsG/4xh24d+KtNPERQ3HZr7imeB3pZ29gha5nolUe289uW
mVo/fAq7hnHx3eyXkYJ1huE5rkQcHz3ieig2tsFu2V4GmslUtMxOJqzZOy6VfuyzDk37n2cjh+hf
fofSuwqSrf875AtJp3m0DD6A0J22xgJhZtIjwq6/maQnwJVzITEdIlyPKfEIvD3T+x48LdVW362O
2PTBzGBPs2LHtpcpMxIkr8a5306eR42BA6bABtz27QiSl+W+l2pcPIf/+9o9uH5F3War3WlPO1Nf
mYW6DJ/bBtdAauzSM3Gr2+iBWDo/Suc+XP5jId4sKcMQpz+E/Mz9oR0FbNqxT4qnFZIdHYVta+e8
4trdDoEhoZM5dBKPPDqevG/yfHpBVGnp7W2n3cvx3XyWRi4c02S48cdLqulU5O766u0yeexbM5sz
dv3qadKF6x0gBq7Pc0KAI5neM6nvOtw85CpXLVQCzuTBnF8SRkZvraoKPB5VASm566Da3dcSPDuj
TFu1aTwvgTn2uyC8UzT71tyWY+xejX0/r2mP/v+qeKpgMoomVswqJBh74Ly8UCVemSI12L1oRMOg
OC+FH+8Hwol7pMwcaDI87zbOs3DJzafUzeycFV3qNTNV/7GLtvCf8hO5cG4Vs80mHqAoDZpmd041
9NwdOKW3vm6BaKHXu6WdyMaQDVxYVUZt1rc9hm9LNpaJMV34+8aYFz9sDWs1ViC6t2QbqPa3+B6R
aPydY5EDWc2lwZdEFh5TP3dGCCi3YReZzSf8o27J3dS4svkSqtwZSsqkfs1R6PtjG4nEZoL+4Ckx
FZUT20WjSh1nuuAbbVNf577HXu9skGXSgGQGfYioXMdsQeODh5jvHQ2AkcGYBVUvfyVQ1/fUZeny
BcnHZYQxuAuF0LLU8G9jNCkbzf3TUlLyHsjkrq/bWlFjrIVYh8O6qfXLy63TUO9t/V1Vt4177c25
eB136T/j/d2hYM95woTV0eN4bFH77vcuYACmimD+/X+RIU3WpP/xltE8Cp3PbyLvhuaYjEP1E/g1
12m/mv1rs2J89K1WP0NHhAfNgZ8/9laHHEF5572tjSSzd2X6dAXdz/vOF448PirPGLrovhwWo8e/
kRYM5vd9JXFriVXDSjJRLuS1VcGRe04+oqBNL7Sqew+VPLDvmKQF8M284yJLlJnSZnFFBfKvQU8q
5mH91dtYWfz+O+iD3ovGn9Ehs4VqPfwRBDk6Gc1o/OB5W8WkdzTTbwFelfHTvDj3TXU5aYxS+bPm
+pyzbXbXW8QRtm8xMkcizcvJDe9NsMsQaaZtno1rqXf5K/WjZ0RItOHKfRdHK4fVGIXOC2DQarid
8sgzCEztGhyKqGFMSYw22OhlkERlBSSsBIfZ1fYf39DlsKLUrLOeceqbu6kLCX2h20oDydijIJok
uOISBNHetjlCuLe33XN9SRo4Jdqzdxx7vqb9oLxPw1h0/3LRSplpowZa4dXvXiqTTBv0Y5JGTonU
hL54pnSfR0oQJwtx+TxNlP8jx0GsEJ9YH1nYjDfOSJFdGBLg87Zf05qzjvWktYzstWQj8CcOqkqm
rbvINuMhse/rUonXwq3GEil4HD91nTOtXYHJ1eli1v4pJJ70e+TmeWTS7D6R2dt5TwNe+JyRXVuD
37goxKaCv/4nZ/LnnCvfLk+t407tbR7O+54OvF7hiWVE9L9KXEKPL3nDx3aaqOX9uExK3DyTKDMs
tupL18xmWaIcaWjFWNfIRH2tnjy2YZfjOK/jscgnJH6DlY/v13oUFWPjhM+1W9cDX3VBrdDhBv1y
aoTpo544ijNbGZ7YuHOif7Pv2Bdpl3W6haPNlWPZuXGzaA3MJ3PwCGo2JuRzSPStui4l9vjLNUcm
Zt93PuVfVzC3I4bGyzPGuvt7ZVb3w9ZN7KarV4tblt67nzDaGDwT9EzgaoUE/GdpojVKG6dFwwfP
O1y3k+C/3I7rQEkroybIhjoO/qF7BKgduAguYnHLzpWWE20WwfGA3VXNWFxzqK1ZjXzo3dmxdX43
Qg7eUcAsLKGxNyBcPSdHjI8U898DWXLdS7359svg5PrgA0Fpodlo9DFiOyTM5LBO83kjP/2GgY+z
pR2P0C+qJd0cCj8XTtbFu/DP1p39DyfQ5RsuVfV3YTb7QZynq87o1O3bUJXBz7h3yqQUPQ4zf7S5
r74b5L1J4mEbj8GauN8Yx/s99fKKEABoFLKGTtxsfzT4ruDGUxpc+IwbhAeZxc5/vI9mYHo4oBOX
a2Mp8XDeDMewFqo/TmMpbyfSJpCbjJY/ud8yCQCnnh/UuIXbKSp33ITlEjiCjqETU3FfBFXLZ0YZ
EJnhebWnbln8Jmv57W602zloySxk/tT9Nj/3eqeoFfmUB5llXA30VQemynqn8Z3bPW/GPCWYKPgQ
nkER0kXszaeKBvYlqoXbZ0kghL0uR+W9YoclGcBxFbVB1JHh0s0u05niUgekRZ73j432+4bDfdO/
xIg8xi0N8SPd3T56dqZwLU6bmNu/UU91lJWaYXXaiCLgPvOa/nUeTPAfOxfMZ3S9dFE6zprli3dJ
kqF771vr7Xf1KEuR+nXOtGktgugRr25fH2Lu4R2pPR44lESwsF63kg5xKgC4NOe8GaLq1uP4YPKs
htk9wqosX6u6sIx7gk2Uxw5fkmSc5zFW7udwzzy74B52671+Y68rbNOWPIuCPz7uh1B7+5xyRaJx
LNw0PxMhuvKA4uPehFub12RYAk8O61gYBvqb+aX4Kt/6fWfJ2FRJ2WWi5uzLVuUpIod1N/QnRkLF
06Qu+RzNFrpvwlHLH/Y9eP30kmNAsW1vpoOS8SSzQvRYMWQee9dTxfv3iU+AA1JGGqHL8zlsa8os
Xk7tjX3qlowYCDfBHElu4kQTW4bDDBuodf1zM5P7xm0Q5UdpaCJSWdvkpNdZVHeB3fIwjY1jyrRY
SSbKGs1A9Sq2YfDTB4P6ozlSFF9CtFx3MJXjQ4wHSr7sdbPcWel05R3VWXi39U6kz8Gq1zILghZT
DZUD0xrXXd3x0K6eYACzFzw8Kgi6j9UufJDBL4vnlqbrj6EnYMVHdAQc7HGf/67jordsU+5RlDH4
RwZA6h1v+54y5dQyU6+zprfjwvqsPz64y9Z9i0YE5a3xwuCK7evlO1yb4Oh4ahkeGN2jec0sRVoO
pSH8l6xt+Z9FW/1pmL6+yT7EOpH3JPpkfl1Qvc0DpfmhXHv5OGP3wCGGBkuO0moNksMq68x6xJAT
urmNn1HVcQgu6kLIHuY5GrOqLid+ii3i0Z/jXstUq0m+JViPPlXjmjdniOIlbT1tPjUh0e6hUqt4
pp7YcagM/OOjuP0t5TK+1aZzkpSz2q3YgcJ3gnNMjhQttuhLIo9CvdO77dOclgTAMGogQZ4xVx+N
ceouRn4G7ix/+060PEtBg5pO8Tp9e06hqUdogvpDjqx53fIBKenyxb8tKUnDrCnXqcOzQm41YZ8+
wbRrj8mCV7/tz9yF6iuSWzATL213n5ynoQwPUgRRecj5At0MW27Eu5rzHGSl55fYlskMQz/vMWyl
lzOZpRV+YJmOYKXudMy4E0Wu7t8ImGr+q806drjw9+ZRN1SeR7sWPbIW8m57SKpVmpOpkLUHE7ZD
ZqNa8slytkSPe84FgzYem7997dSfNATscZet2F891zpsrYhhe5WFrV48u7oMjdwNFY7ro+sz/Boo
0008d4/rnA8PrfT836Om039m7OTLbMB59deyWfdRdLb9NYU1JTYO8ApPWJn7byqwHRv4tvQfBDK3
uup0MXyqtbs4EOlB6nQjxm0+L46uRbouCfeFsEuFnISY+BqGmFoqRcxlug16/llZuPgb0oIW1Bs+
76dPkUA1gcaVHLtwK+dsmPbitzu7mIl6FJ0LVUMhVwTdxvdctsRPp8viuc/G38xzC5ysZ3Qpq08c
dTQhdl7/MziL21RNl6d4mmTZXe19rd87BGEe6KQxZSYYDDgp2oFKUoZOjKL2sFb3au51lI3SG7mH
AaDr06DkosB7KIbjjSNscyXbHOPQVJj5uZhyLBbVxWifSrkpix9tEe/05s2jHzDq5puvxGM/zsUT
6zSE5+aulteeOzMDHi8WJV64ICAgsu6W+BAxVHtjqNh/OMXmBcfIaZjLrmPpPuCZ1GHGXgmDK/q1
EFW6ciObcc5i3qD00s92ARFzEIPPD65mpOQDrwBbHgWOvXeh/N4cfGWdq00gv3OGF+Yz7oP8NaCK
4XsKxfLl+jsqPwmeJZgZN7A06mJTb25eBvkNkazbox5IjDnxKnCwYc3jruwCWMgosOtQULn7I/Om
tg+5Kmw33gnJ2ZJGczHXh7mRw56K0OaP7FusL6sXz1+rnOV45ZIZcqsbpHgqty5HlpTBJ3O8jeMv
GourzmfDnlls2Z2dbcDZY6Tob/moE9aGyFMqs6xc/ZQ8P/wNZLifJqcN//VSNeFRjKv+vBwPdGlo
HmR5U0lcR7lpiTVEL/0Y4s1l30H5heaGEjHjGWYUD83IcgH2mDB/2KMGot/OIA4vgtq79ZDkXdFT
EsnyZg80E+w+x6fOAAP3x2kQtn6ok47Lsx3azePxGf2bOkBzIvPG6Rp6qLB+cWZTfW/dHv1V+MEx
ZCrf+TPtA01R0JC6I43CbVN4DjuGxeLklOXh6v/hKazusOJ/m3xqhszXPdVeVFKfR3vskQipG+eq
8nr8TGZH5OTArgZ1rGJK9nQVdKJphVyH2SjZvGtMOSo+knQHmynUwv/UmOE4rXyu4UqvzpWaBl4J
Bv/J0+T1/lPPBFof8s3fPgaPW5OHT25fngY3lFZ1Fd6uE96vVCdd+bZZ5DJmUltwzw72xhOOuVId
F4x9I9lQvaSbj2pUjHB0nRt+uBGvRm3Ea52YAiPbxYDYBRCHzuuwlhy4uf4YWSJ93/ype9BOafyr
qumdkxZmlmcO16HOormblcQ1wUgQHBDzhGa9qTX6p3tREvHUxWnERul6ZZKgRW9oy3DiBPIY9gJK
YdGBrHzk7dWveZ/4EfIRH9MchAgfa3xfbyVEs8lnPH7PUhnTA23qMIItM+LPZSzBtIJ7Q83HtY8a
/wQpiJF2tfjje1d528+muYNI5EJxPlSzHX5FiSuaO4y+5W3FadFm0XbpqtCY+UdglymLNKL2eieH
VNyytYiMHe1b9SmV3H7Q+Phbx3qqkwNzqyZ+HGXLQBjC4U4/QP4tqquOg/EPe3B9cKuCrvyN6WCe
KbjWfsEyUwo8I4ZVljobexxYVwUjtemOddrpfsVovmQx4679CkJiX6pHtFbjveKw2L8ovFb88CaS
+fQ2FzWrIMeRCK7oWiDlf5Lyvb2bwjfLGU0+7g4JXTEei0WQDkl/zXC7iHbxkRCJRmxXHCYPaqkT
hRtMxRTXXfdrQsbHWOWUzpfAHqEPe1kH+RFzSII1ita0PcgJjxBK9+UFkIslrNDT8TpkMXdKSIUd
4TRD6Ute526In/fF3xzEyv9xdmbLcRvZun4Vh+/RB4kZO3b3BYCqIilxpmRJNwhKojHPM57+fJB9
9maBFYVDhzs6wkFLyUxkrly51j/MTBOGcnUAaTtcz30zU36biQwejZHuIQA03dEfEklFTdNKPkfI
I6heVxQ1qj+gAEkyk2yiVtzohJxaJDz6LYAhAshY27bgUqQwocUgsW3o3yLjmJSz6V9U1JYjRIpI
cN1CVmgZ0oLLjT2yYyXaTEipWXsq9wl3k6rQmtOAkaMZV888l/O6V2haqVLwSPI49LsQBdUrxGQE
FRY5lyQexw3bdxhlVBWqOJt8J5kI7/QRKfhcogrOYxrAiQm2a47Fs54oCfzhHBlN1Fb7ZPQytdd+
hnNODJQi3GgcSc2o0doxGGCnI1g/1GmVfgKYqJY7XvXj5z4Is/BSIvGmtxGV6r0ZKChsjaJkR7ZG
3gq6hkJcDyQ3z1XcW4/IBduAj3Ar8nepPUPpnFWlvamtSPkWFoqpe3E8ypezHhTlbW0X9f0w5boM
dsMCwV4sqX3mq0ntanIHKoyMXIJ5nRvNH3mY8s6NkQUlyAPi9D0q49o94YAeEhwzILlqnkoS4Dep
uyNMzb2rxgkYxzJG0Wioft0DWmv3TiEX7TWhkT4xOCL/C0yM9GJCWXX0ADzQHgTmU32d4Mc1XgXg
rbrCN0X+MxhzSz3IEjU+lzKB4CqRDRwkCS6StRODyvMT4fH2ZxYozUBCnQSf0djt76ew7rlhSiN4
rtpp+jMwgdntk9pOvttc0vXO4GDRiahiq0KCJjbBhU6knC47nma3FkqcG1gMJH48vZMf1Ojz56I0
o8ERSMN/potLjWZo2um6KAb7Ge0X0Dx0jPWKLsAcA1lWJetnGmfz94i3FbMSKZi2LjN7zY2jWG+X
dp7eu3Jkpt8itF0x7hEzdHuNSh1dz2jhdDS9DVg0L+YM8Iks8/ED2nZXzTAprSObyqBzDjQpBGUU
B/XOKm1g19wtWCpZgTYHLg3Z6gbnMXnyTNmQP+pBjtlAJIa0OJA/Jn9UBVGZJA7oUaeUhH4Aj9kP
4KbxHbzWFpxhpGTSDkS4f9cSn0KXNF/wTIuK7lEBK/6ppHfzpBv0ETRux49ZkaoPcapq+X0VDx1S
O3bUTxeK1Y+PTdg0yKDOtYoMUJm2/mEq1PihK9WGytMwQVqZ5JlqI7kLoqmzYiXWjleSZOwireC5
ODaVUXtKy6nZBW00Eh/toc4vc21UOui4g2bZ1FZ14oOutvw4hM7zo4zmUnLRWitQNIjFFH+3CoAT
ByQyev+6540DoAun+ocR3NyLxtOATy0WMZc8oNbuayFwsgkEDPCGVk6/D/XoP/lk+j8RhVrKrNM4
aAQCcsAdVBz1K3wQkB4Z9KCvVTRykdetsA9VOiR0WWEIZRcj+M4H3iolxsax0gCf1yEHDWKuhNuk
MBGdRFHSFIQJRRLP96HJkEea5h21abJNHVbAh7gGfudFWExaNA86rifANepnZaqi76MFstdNU5Ms
F/ZfXbmVbPl3eayBMyLzJ8ml7Rom+0LNjEcpUwDydIiG3DWSaGe3svxucKC/gWYqTbl4Ssxo+mZ1
hng0aGjJO+HPsuSFtk1zAm+oIHKTOiM1TSU1vxdWaz3g3lh8laVGB7BUFIHiEg8pH+IOl3+Ekibl
8Jpr9Rk9eQCfwHGzyxriVb8T6L63Lr+P/OTDeb6a56EAI0IB9WeTRMFXhWoaiNpqzCI6sWwxR1Ez
aQIp2C+4SwBugAOAwP/h51OoeSCSZtrwplUeQNjzJ1WwdQX3Ht03kmMg+U6nopO2C+rWvGljXRoJ
1anQqf3F8Ze6TKIn20/sO9qGVFwG35+lpcA1Fo5lSFBbxkgj3Z+IbM8kDTw1FFCWTltAdnAgVvnf
jZBSxb6xq1jzJrAQNjivdrrSZiND60JebphYrtJop/UhZdkURIe6E5ll3i7vTp2g0s2XTdEEtet3
PbU99JuUj00/a5+ChCjmIHAZ4UDEs2Rv1SXpDOLN9Z8DhL+PUZW1itfXMv3yyIJVwEqzIV29rYLU
6edJ+gIBkW88TkiiW9EsntTRRKqlAnepUBojRXOGpFAg3iS5fd8m/qw7PNZDkgZfCA6ErEifhkid
P/lR3wkA4UudGTG47lmLG7Vy54E6jDvjQOEvuoITDTdqRnfZVAYS8Fme1c6kmuIaulh9Y9kBgGNT
ZGT2gWa2mEXZ5TAS6WnPK81Eq3cek8HfAxTVgotUNPa9lIeoaNg2HfsPaj/QzaAd3ng+Yb+BYsFd
f6nEmi05TYuXcpvXEm/Rlrb7jsdqHkNDjIviXpkEsAAwYw0kGl+m3wVHrttVYziVXi2PQnOtGQq0
O8pd99yrgzTshq4W8d4O7YQzFdoGmRYA1Bn4XBDEnqAkGP0cAwozu26WRO9mBQR4ErMpAXJhV0p0
hf6YnV0PfWTd6VGSVp7azyk0rQKM3S2UH5raHTwFFqNSs58iyUWzn8LZH71ppGS1D0ISY0+wirU3
E8TJLWK6VCxsWkqCqpDiP0SVSS5RYX0hAfTsSUImzupLmo8YqkfwPh6KdkLhZbEBuMYQof0CZlaj
CVk0xnWl03d21XkqgRZbZYwWo+YLkLdELkeikXIjfAHkZaSSChJvAJbtpfCHfhZ+OX0qUhHfaqDS
5QUwSO2YaqzJQ7Qo/7T8nscfdV1qhVQPybhinYZNa6byNzK+oXV5ouSkoH1t3YpSrcTB16z5WyAN
8jUU017+AJlM/TnoQl2KMynwTLyEgksKw+FMf1TObyEXqAIMv9qFtNkxOHABAXGizDGW70NMDxK3
0GQ+WC/L+lPX1LSVq86gvZvIjX05SUE7HAa+9+PMDT5eaFQzLmOqJ/et2lNDQuOs+wgggluyAH1y
Q3bAdZHKTdE7c0MR42BFVU0BS4FN8EhNMiUFKXoFvFSeWPdGVgCG5boJbqsUJLHTs8p/gFDvb5eH
HlAcOYUPJklFcwdP0v+RlFSQ3V4deWFoo5UCE8FS5asdThzmoAwnE3xWSrkiixHW3aGGp/1IKbah
DKuU4VOo5S0vX9muvqIzZKQU2fL0RyCqGhSEn1BSgs2dlmDS8/JJFCAACLLgLzQdzWMnajAl9zjF
0zd7MuaePF4FCzJQqtVB4ZA2gpPW0gctgsvg0oUyvutWbd5zBzXqvvAD+txs3Xont0FNil+Xauku
0XnaKzHFnV08tpSxdWsGGBla2e2CQZ28cKzGazKXvDEuAjra0y7UhFUhLVdJ103PrXmRFIV6aVET
URwLgXme8MVYitsGMuDP2pfnWwO2aOsMACu6i3am/nYH98xH21QyC9Ym1PRih4tXa36cWyMtP/Mu
kD5LNoVR2kClDD7fiMly26EUX9N81mRyQJ5HP+wg7iWH5xcYRV9AmjqUFajxP0xcQ21aLnauEyRU
SmPgbAOK8ACAoukT6NIevw0b6tJeLeHyOEU34UV7nnG96D68FjfAPADpT+QaZETOqEKuyN2pmHS7
AvhDQ1hTvkld4TtdUnUHMxnGO0lKEXuV/IBP13ZemnTicH74NeF7GR6vVuj4FjK2dMGOudZwWOsW
2ErmQL3iOZQCZe4uZFCCKuzO8pYehe3MuhZ8qMcUWPD5wdeuYhjMMboiy3QdVWPRTzkeHZ8wQ6d1
lzuJz5W7q4XPQcqwBdwlvCoiYE1U0QKY2fTPI15UcER3SQ7ahCSGgndltF82fqM193z9G60kVgA8
+1Wd8TmCQiMO08L04sBWXFKlzxWpMIGHXngNG22XtoOOvpc1HfKcCoAyBEDDJ0oO4EnsjZVaSwD8
+rUwMVxUb4X6RlmsGonQncaTOM8Cyq1w5wKAHSnVyKQpjMI7vwprbYhltEXhw1zUTcHErGRSykHL
sXkHCQIc2PquRaYKPA66FGnhqI/fMfpVNkR0Tm1DJPeEoS97UOgr6QsAkk2RNPThoQMqdwYwE9Jc
ARa3lcdL0HP2oczhbheq8T77h8Xi0ABpbCw7kPHFagdaBQxE8C+0+xDCg3JF+TcqP2Uad8EllSBa
2+eX9u1Ej8db7a/JkCCmlCXEw1weeNEO0/XEuB/AY6hgxavWq6yqerD1NNifH/ntzmZkxGd0RI1N
/KiW3+yVtEMz6YWINHY2DknyVQC2lYu3LN6p1fJrPTEJZNvAyKCIczwKQ0eqXXGi1UG0V/oCfbMy
cUVTfng0wVtv7Ju35wL1bcIH3WMagnzN4+EszfbtTGKn1i23WUtp2KXi+AfkGnFxfvnengkNnQ0T
N3LaPej7Lsv7avmgctX1GHE3+JVSXZLBwMWCPhy5ADxhJdeUczds10+OqCLEBAMeasJavVDwwq6y
jjNfhtLww58odNltvFQS6zC5Q63R2tAZObVDsE6wIEJYyD+tXQ0GHCE0OrdE47rjvWLPZVN6pdn0
+T/YilgQoQkvNI2vtlrLCDA5GQVrOVdmBda5tcEcjdXGKKfWD7lyAXgKFxQw8cdfbDDB6SYho7Qg
BAyohfZ8EYdKvRupsdLBpxZ2fouc2oy2bIMeIC0jmq1OmFHUejBZyxYRvX0/5AiDuGMQmNKuS0lq
NiLJWqRoOWm2asqsooZqxNqmpLC7lBwY5nEtguw5oqEHPjQBujKXH60mXyyJpbb/fH6KJ8IXFwMi
ZIJYifGbcryms2/Nqg5I1EFTAEanMP1DM1FvVbN4X6W+RRVC1Q6aCuBxY7onviYisHSb0WQiuGir
RKVXoiK0Kk5643fWVwXidcxdLPoLzMq6fQA/end+qidOw5KQYc2iCq6kdWhpBrsFY5fSywIe6uko
W+47Sd1yJT/xFU0FRTdDoFKE9PNqWsjVBHG+nDlfScQI6j1p4oPaNELei1wGjRzF8nQrwP+GGwHt
5MhcBFDYMAtEL/34U/rg/scWNzAntjre0ZBhfM9vOBsUSRrxndgO2HWAyulvDHzimDCeTHaB2DX4
tuUXexVJayjvJgxTFjYpx6sml/sdSrDSvU0FZSOinZgj8n8qBiYclcUu/HioKpWVedAz2Plw/zyp
Blo26jXE24gG0n0JTPlLIuwtveITE7QXbXj8g3QqKPLqm0KYRoO555BEAgEduQaOBLXFPwQyLIV3
b1IbzIeNywa2N4hgHk8whnROPYkJ+ggCeXYLjmmo9C29t7dHYXFckDFZ1VF8M9aSgHJv4eJR4QMj
ISBwmwwJeL4w7jdSsROjLNp4/EP0REJ/FT47+CpZrts0o00woqXIddA6ofHuY00WzZFT0FBUZNTP
jldslMN+JH0HZAFoJLutEdcpvKKW2q3zdWI6BGaBmr3MJcdOOB6IjpIW5NRPnXlAmTTKlNoFsLih
OPw2Kv6yFEUvC4t40p/VbBQSlmHMKXIy3eSK4BlNu6gB/1GOsP53MKzL6et7txxivJg1AlHXF2uV
VdyIgHVTPyBjVtWSJ1tolftyGkfv/CgnJmZaxEVN5nIzeOcdr96AfmtQJxVPcbuiZZiG5kfMZJq9
ZXahW47BljnP6fF4AmBkSn63VsXvFbkzTeo6QBCkhv4fdqJ0V/0Apk0sx8V9N9bqj/NTPLFBmCI2
ZtwyaP6/eXqjjw9rhYWcwjyCuVvQXSja+f37HU0eCmO6ukRdeyU0bDcGHHdIB06Xyv6dNUJ4auJk
2nCvfJsXUIrSuUpM7koo8auz6xshclOLfKaKtR1IbVRZYM0Mj0D27YM9WHBwk2Ckhde02eH8Mp74
cqRb6AXqeBUKainHO6WP5KiqMCxxCkMLvkAB0r9AzdOafVog2+EYCZCi/fkh314rGFOwlEsnh9tz
fWmHg5LbAy7ajq/m80EHlfUtlehIfpQUnud3Pgxe4RRVSD33/MAntoyFrKfFAbQ4f2utWXwvSWDR
G3R61KpuYl3LnKYsh3fnsUzPRvdSgXCF5Pfq/irKES6/BfDLTq38AK/RR+RNyk2OQppm+sYGPbV1
uJqpBi4rCmju+Pt1KpZY4FR5l1pjdEDbC2xdGkmo0vtmfI0e4XStU7Q7qCTXT+9fTpNlxG3EYvvo
y9Z6lYmYEbXrwNBB/wNmuhNoPu0KNBU33qinNqip8CYmh9R5qq5yZjSfShXFeZDJRmI6DYCFb+qI
qif42+oCnkhz8Q9mxVMaoVuePYTq41nNyKkUUATZnVpRRh4s99IA5oVI1sZuPDkxXvlL8sH/W6u3
PspUwEJRaEDBxYdDgDMwDZOmsMf0Isl0uXmYYf5sVcJODLqYpPDuYTG5wlcXw6wAUy5neDYTjm30
qKBwTeDgC3Rtgizzzi/l20yOzcELVeedyq2grmJLNiSwbJHVgRLVQi5yo3ms0i9wv8xqhCE+DcrW
q+6XL8pxPXixTOFlZbGuZA+rrzdmdhgYtCYcm2OX7aK+la+HEQUxO2rzC9+idSSiqjmEICPxAJRo
TznBZNIQzNDI29i6J+KNjfAJIV01iO3r9DIcQGbiDlWAramDHUa6QPgClOLPr/LpOb8aZvkMr85h
bLRpL/u43/jzPBpO3S3iWlhFarqbqXZ7q2ehdCkP9NesFMXaMqUVjXC5hStPLG/4VJ3aX3zxv4wV
iAyr01ogJuebGlMOwI67GmjVF7WuEiBhcnDVN7zRzk/+1BJT/OYu4eZcTN2O564ZM94UyDI6pq5W
6K7BIDKnbNiY1amNbGIkLhDHV/mWy6xfrTDIYC0dO94JSOhVX/04oI9YKcEzxttbqcDJCfHmWhTK
wfbKqwVEHRmAgCDhqDER9/waRCCNmnAj4Tg5CqQSAg+1D+L38YTgNfmlgm0qNsFBZO2RKdI6j5cW
DOjz3+fUymHfw9VK4Z3iwyqNr0nuLUitDCS18l4Cme6ZRW/elzCGH//JUAg/20tijQf48ZyyZmxa
W+IjlWNb3lp+G9LhtIDxgiYa4k//YDDcrijBkWKL9SscOZsQdWgS3p4GzL7rWowvQYh7fZtm+/ND
nfpWpGhcgMgxc8Ov5gWGSTOajNKNqurZPVIW1o1h9dZGrFr+lnXgRCTZXMpD3BBrLeY87Y0pmtl3
eQNu0unAil4SHIfPIRWqfdnB9jk/rVM7g2IfEEXQSvSwVtef2kIazwxaZ+hp5W48Q4+rY0zCyOvD
jY/1dm5USzQ2BRcflYz13AZN2GkDpnphU9eH0K/uC6u+AipnXMh11G9M7MRoFrrL2Cfg+bLAzY73
4dCpEm7jtNf1QTKugsyWnrB2grojuvkOiT5/I998uz+orAuMc8gjFJiuq7McyQaAfamA1E6P/Wsp
5omamzI8nP9cJ0fB5ZBjTCmDnufxrCSpN8YZdSYQbSiwan1Q3wDh3PJUOrF2Sy5Eo4XHAUXn5eev
Ai3lethRFrj6vJ/6OyH8BTIB6/dKywbjD6Xy0z/fPS22IEUmBbV6OjyraalGWkdByJMAhTGS9Uz5
GeXmOz2qKSzwHtAISwR0Lo91SqlIiE3kc8/zrlBR0W3QjqG6rOUuUAwIajLfbOM0v/1axHUd+03e
lKSY64Zg1ZcwcHobPF9adR/NOfav5W5Qh3dHdygVsolzuUl0V6xVdLcy8D4AQBKUMdpilyXZy7xA
zWoj3rLBejMhQxW8wE2ZJ7KCe/nqUKH0W0udDBFRVFP0NSukcpe04bvr84zC05R0YjFLYELH2w8g
KGhvE7nhGhpu5SS5hRTOMA2Jet13JbC9uLEB0cGT5/CjdFlt9slOzXMJG7zIiSB0HI9/g5SXzkL4
Bb1Up2BloloNP2qRnr33/uc6WTy2uJi5mQmNx8PIyMN32lLGgxZmebY6vOSAjC/On60l1z66Uqh4
LnYhSy/cXv53PEgd5U3dNsa3Do5wWUj3RnSRyea+EIqD4w0JDqQv/Bo29uSb6sIyKmQjyrraIhi0
+oZgCVHrHY1vY3dlh9bHrN8phe+mRuzN85fzE1wPRe1YpvuASQ4VVxjQq+ARoSsxAw2FFWyMwQ1q
J77bDVn/QUJvfScb8NSo7IW784Oud8ivQenx09NUSDHWpb0Y1SF9KMbQQb8juYcfkO5ma7K886Os
b+e/RrHIeVV1MdZbnTea0AFywEwthOY0ACqRllIsKkouvPItwMSJwRazEHhodLyxyFhF/boosCnT
FzRi6DPWUFoPXGjcmGPrv3PjM6+joVYbXzd835wrhoKbOEBiyPwD4irvTdmWUaj84I1BXY1IsoqL
XSdCkPeoMxJk9MNA15hm22zuz3+jtzuB7iwsCOIU1SbqI8fnC8bBHOsG5EQ/KktesU2IwmL63shL
5+dolNUp5kGCJsDI4xFBUN9BN+urnIiv52fydgNQjkCaFXOOpdtkrr7KmEqtEsxIqWFaZPwUI3oO
KQTdRVfC3LJK+rV1X4clEgwGo0RAt4T+0tqhbkAjQZt6ulh00VGRIWeUIGubzcdayqobwLfFvjW6
7gLxV8Udo1i5RCU33YiNb74db2Q8TwToLWvhcK5mnFUorGeh+cWOYABUyCy6o5FsZVMnBwHhwZrS
sTHk9SDIviAjHHxNpiqzd2ql6lc5XnX24V1fb0HEaDyEaKEwEP4nq1jRpeloh8Y4OJjhhSCXS+sT
uilQSLU43HjjrWb011BkuVi10sPGzvB4y6u+GSU5ya1jZJC/Gybodakk3hckfo1C6+fXZBQux9XB
mosCGak8hGkTKiiwwYj+qMrzVsNuDd/7axi6C4v5Hs9VfbVu6Ob09M8kYPS9Xl/EYzV9REWuu9G7
QD+EPJhhdo06REz4W0OCiQpE6S641NFtcfmkWwd9dQh//ToGrYDlCJIQv6lHWrmChB5SEcU0pk6j
JemHETmDfQS3bcOQ+xcu7NUZ/DUWMDmFjUPzntz4+DtqWob088R3DOP6qYPcg3SWepj95ALJ4gu9
qL910fCtE9jnaP5jrndfRjrQE1lf1SaX6NJv1SmWT7r6hbjILS50e/HKXaOFoFjAyrWQyJdFbasv
GfqvyVXe0OW8QzszT/ZJNGfKA5pw0Y85Qo16A610YvEXG1sZqBKACcT3jhfEr2elQ/6zd4CGoeFr
FIUHfrj0qjBOvfPH9cQZOhpq+VVevbEqMSnhtGy7sDWky4QN8ZFktHv/SWUUmzMKkm25C49HqaG1
+nnKGermINwr9ijtSwWtqX8wF55VghYgTQhjtY9sXBZSpNfYR0Ucf4MV3dxIvWQ8nB/l1OYA6sGR
oD5C73YVdQBcBGWfwapOIhEfsGwNTRghItgFWtB+lEtUHZSuLK/UPu4/vX9o7ihQZWA93h4UqNW5
GDKohSrFuetR6MMzvgjSJVRv/S5DVQ7pNMO4I/ZvYQPfbhOA87y3gCuRTBMSjj+gNNDakeoY/Q5L
q67jJC8uQrvZ6ra8XVqLDiCfTrZkHnjren0oV70hl9nkQMt7kA39udesJ382rnoUXNBsbS9MrX4f
rIXgQ0VSQS2AMqsCRHd1LcI/Gnh25xPMU8QKvtglwuAXpVAjw0VitgzRbGwCmjBIdMafz3/OZacc
hxlLcG+BZ6D9AqRmNTTgGchkCUNbBoBsdfTjXVGG1Q6vI8gObb1VeVj+vrfjabRCwCQDXl3t3EnM
vhYo6OE0A3IHypjFf6RB4O/BWceQG83yAi3iLf+/t7FsaQcCUQJWys5ZV8tDvAYhRqOviKCR5CZy
IXmJ1tj7En2tjVh2cije7JBA0TLkxj7epAi1zfg1IjKDcuCgcIHIibzz7SjP9iKehXFx/vO9ORN4
7gGmMDS27NKrX93Y0gh32tJhYOgj2h1Sjb5VmWCcdn6UN5tkQaozBNETlCIvy+NJ2T6AsxkNKoTy
MqvZTUMY515qhPpPuGEWWmhlvOUz/GYdV0Ou1zGFAGjhaOBC9Sw9oSUvsSlaL6vSfmNyb5bwFwwf
iAPZFX1rY3UvhPMUykgioSU6Vd0lWiWZCzco39gXb0ehrkEXnkYnVyra7cdLiKpoH5sVLGU7afRd
FfYzik3GfDj/odani9yFU8W5YpcrFkqkx6PAzBJ4PoF06XxffhjtHtOkoLucVLN3MCAaH/piqz30
ZkhWjIfLAtteUNvrN18qTHVUG4gUUVMLb0S/XHftopXuBMpKt7bVLnp1U7s7P9Hl878OIxTFFNK0
BXbIoIAtjyeajkPXywlGUO0+cjp32BUH9Vrxtkob604mQeN4nNWdQ7bYGVXKOKX37XPu4b3h/Ly6
ez4/mV/vkXOzUY9nMxpNCPOPUZQDgAIHL4+duEHmxcP/xNV3tN6cD7VzhXy+M/1xfuz14/PNDJeN
+yr54vmcavViqSVdaO7gAoJ3fpjX5tV779X1Si4H/tU4Y5qjB5EzjnbvHypo9Z8BNF/5G/tifXuv
R1ldL9Dx41RaZjPv8QZxEQ50c7fcOMtv3knrUZYz8WoualQLLV6+13W1+564Ty/64fnz45Zz5i9z
33PbYhV2ATKnk4gYptoBO3XRH3A+I7Z5O7vmJ/Q7Lzd2wrKXzw23Crk2jpWED4Yb3O+Ivjo/cufq
T/fx88YwJwLG66O7fpxnTd6YSIEus0IBy6VY5OIZ5Fqe4T0fvjbeJ7SCtj7YRrhYE6BaSy3tcBmz
93jYccCi3R+z8+PTTejcNd4zbwIHsc2Ni2Xr+63B9SoiHUq6fL/J/T7v5QOOWLtmH95El76THjpn
Y2GXu/7M91NWUSTR4FBCL1wmGboZ/2gOip8u4mwby7m+m1fbfw3Z0SSsiEI6l86CaHd6HypEUXdX
fWJuzWlrr6yChmXGjZUvB83Sv3T+RYRWcqlgdpYnSJFsNZx/1dnOLeAqeMSWpOgIjv21gOktPg2e
uccDzv0UeZH3J6R7ArHs/Lk1y1/557mBV/FkCDK8BCoGVh+Vq+ZzcVNdqd/9O8qNyG6Xz9NTfhXd
qnf608aO2VreVYAJ2jEyimXHqOwZlBfYn/0FWZ7rO6Zb7vJd4Fmu5W5Btt8UW9YbaBVpJiVP0mY5
GDQg99GF8J4yd3ZefKdkeYu94mze46cCAA1BQPwLWw4c93HEbhIry+Vly2JCvBOcD9WzyRw01/6Q
uVj43Td3KFof6oP20b7cWOVTcfX12KtVRk9mSmmQkKt4w874nO7D/bCfvGTfXCoXWzWzU5+UfgJN
C0B1NMVXD4IYoep4qsvGqVF/lwXsW+SptOmly2svnu/PT20dCEj7qXtS7FBVQP6AFo5X1WgjxQ9T
bXYltVX36COhqizqCI+1ad6IOdoquDEUyE4a/XCQLBNdrOOhUksxRqXHOcuHpf6hsPMcPLCabsTQ
9eoto2h0sHgNLGzZdV1Fw6UaP0jkjlpYubeITppXdZ82rjwp2W1cZtknqEzi7t2rSAWHZxVJO01Q
Y9k/r7KJAqGEuinxasRwstyhy0pM1drsHrn6dGsvrl9yTJA3HIUbgPg69KvVOcCNp55tU5pcM+9z
20X7ovmE+BsaSrVeqMlTKvoWwdfMLAeHynYjOWgjZndpPPmf9TZvCwQE+r6/rDJDuQdNUuExVEel
5ZQyvknn1+VN8k3Pld6YISg1gQujd3W8MBomGnlrmphYir7Hc0RKg4loiGZt6I0NPq/IQOv9GO9x
OO2fazqPP4LGDixP0B2c93GpGlsM93V+ufxKKvuD9hZSr/gYHf9KEiJNES7xo4vFQoLQsKo4mFFk
Xyn8I0YwlL11NZUK127Ujxup7dvDpvLRgKdRD6ZCr65uJ5RcpWGCHeLWrfWtArzxqUV86BbFzS2U
6ImRFiaNQRueqgJYnuNJBs1ieWcrM3J6sQGUAq6TV0wxaqH0qV7Of+S355oSJjUvZAPgasjrlnxg
ymNWIGXlmkjh7Np6xOCpCjbaJ28eOXw2WJUqkEwayFwBy4xfHbGA5oQaz13v+lLoOyOOok6cBarD
hsquom4udmbqpztFjrVruvnpi55NYiOCvT16/A7gbha2EjCzdaVtmvshKCpOl4WWs7ELCl961BIZ
TKDdooVziXwxUi7vXt0ljkHwAeojqNQfzzvTw0wtUh+ifVOggDNpyT7LTPXi/aMAbl6aBWAOYMoe
jxIMPb2pKe6RecHPEyUkVIYx0373+mmyykQElTV6lb++8atvmExqYrYAQ9xoKPPrVGuEF0mozwyo
h3pZN/r7985qwWyAqKQDws7RVntGmeQmxYsWffg5Cq7iQpovfTxZNh4JbwOKpehwNpkULbc3oENY
v7T0Jqtx8YfNPVlG/yZFpP1CtnRpZ2X6gDLs2PSXvtT8Dcn6Pz/G/wpeiru/EszmP//Nv/8oEHta
YGOrf/3PdfSj5tv/2f738sf+5z87/kP/ue1f6rarX367fi6b3/Zd/vO5jYp8/WeO/gpG+vs38Z7b
56N/2eVt1E733Us9Pbw0Xdr+Go7fefkv/39/+NvLr7/laSpf/v37j6LL2+VvC/i1fv/7R5c///07
rbNXX335+//+4c1zxp97LDL82ijX/PWX/c+feHlu2n//rot/aUKFFbccV2LTQhcYXpafaPK/yBAw
nYTyCkkPvN7vv+VF3Yb//l0IfmSBFfylYLBoe/z+G4dr+ZEk/mUs5SQblC7JDNqE5u//b+pHn+t/
P99veZfdFRGWZQzKsfrfVwMYNzjbMAtILQlrFviB42NnFNhkWeAJMGuY6u8RWrKIrcr4rb5akb+H
fT3Mcdz6exhaAwrNAVvX1jhLJcI5zJ81XGOxpvooWU1wWQ+t8HrswHahOZmP58fjkB1NjFaISXQE
frP00Dgba5aGn7R4ZOOvhIRhEcstLGYkZGUcujIVZyfkSlvJMeWqCzj8GWpxqMvSsriKkNK3kGFs
bahabp4Z7X2t5Zl1pYHfsPeahpSzdUB+1UbrrMXcd0bduZV8CTmuKB6Q4orQQYNPh7WfKvveaE5+
rrpJkNao8w+l1PX1oaXhBlJjmjsNZTEkrhDIAIGqR+bwoe6TafghcGvvuWQILahpZbS07N7tZXXs
FS+1sbWb3QH1MQO5wjwD8+NVkawFpjvKMrBMR8dY2gDboplmjaybjTG8fYHlfDDSHwFq4H9Bo7Sd
P5sIW9boETRClS/aOuK/IzOA1HCQtcpAZK/tZxPSUJ6oSPI66MNPI8alpjTiridjNIu6TVGYCRRm
HStu3bHkwUwuUwy1NDjOKl4LwJ3SRcNMiTKdtj+/yyKcg0yejz5YWHeah8CvgoylZqVSfW/VkRxe
ZV2PWk6aMHFUkaOizj5kukj/oMFeGZdBbCfRLi7x3cJDC8nt4FsTyFlzSUY+YWdl1plS/EmuUT/h
RJYrl/BV0CurxlmpUfFTQ+HkOnJnbl5llvKkiQbJ3SAPcnSsTCOKf2ISjWi3IUsm9RYUuxYJVzyA
96VPBegH0uuW+oKup1agCNnOAid16PrZh7ZSheQh4MqxRs5R663vCfD3ZF9GUxvuNSVDvM1JldkI
JSybVZHdRNpgYntpJr7/YdTGPnvAVEsqrpClxXwG1HhfYvRVBRWqyPDDUDMrg1o2rtOyw+Z9irFF
9RIpTeSbdJAHFftlYScuOrwSuu5Y44Cvn2epVHe0XFQDG1Vl6DHfgIgVFTgC2r7xAfvHyrgdIUmg
AIh7fImDYFwgJuZEut62lzxnZMR3sRMutB0lc6Osd1oQ9RnCUChrY2CGCq5Z7IN6bOavdg+tbUGa
ap38kCVI6LttjT7qdZXx2e7UolLsmxpJYQmEPLKrj1KkRoBDLDCsT1rdGCgvK1YuXaJVnV1MYFod
3ShtNxRtAtmIZg7exMbgp/lN1FtZdN3ju2Sw6JNeXlajmQXVdY8xaYeHRI1aWo2CNBrVB8uay4kX
B/2pK6hF83QzzVpoOZ1ZGsIbmg4kLEpo8xymiPFVQywOEc1+kw4qAu5f7apphvsAQlKqejhH5f0j
rpJaivmJVBUxlb8uTb4VeLu0H6Q+SaxPyBcbJtFnFijyeZ0KypcTb8SI57oh/kfV/DD0ow4zFif5
MSj6Ry3TpLp8nOxWjewbYlZR+249KJiX3mMpiTLxh+r/UvclzXHjSre/iN8DR5DbmjSUTcqWZLe9
YbSHJgmOIAYOv/6d8ndvtwpWqaIR8RZv0wu5I4lKIIFE4uQ5A13G+NsquQzXu84DHfeTGkBKtTzy
fobynK58fwbh8jhEwPloWrA9RzNROex6CHSJPWURmzaQBdIT0DdlVEZb7Q7TqV0PW2mS4Y250t5m
weIDZbrTJlRsRQ2R0U3rgO7ssI48H2+okJRkCWUOu18d9C7ufSEhejPGYe7czuC147uROdUC7xA1
3EXYONxnp3Z4eAN1Zwq94pjmwX0th/HYFQSiCnWA6dhQxwXGugkCZDOQMl2lA+TVOkBIBrT30KJL
NrjlzniaWvsC4kpfIGu2jMlRLwm0kD8kXTxO+ftCtzkY4SBlAI2DK5nW+XGJUyUGXBuHOJ708QIM
YI1xXHqVkrjuQN9eheDsbaHZCBUcJHef3z6/Xv0O3psBjgCMDr2G59/BuU8gEYBSSF+DhnwzNIN+
ZP14DWhyfiz/55AEph7YqBM03GRXoKyCgmOOz4D/Nonu1nY+csLvxBiO70Cprr0r6fB5onpyHwEN
N67j6JlC47n5Bpz3tJjXyIP7VkghrhUSFxDJARXUUVfsirZA5S5YyJ91PkxXZu7ksX8SnV+fRk5w
wtujRxoYcWPmegINyhySWhsJ7W/wEtfNAYw/5EDIOF25ZPw+efiRpxtpEKOAlpg1dBzWId6C8SlX
jnm2lF79DvQ0xZUf9LsvTz/kBBAA3QKuNMYSAesg1Gz9tdwE0yrAnzmD/5nkbfhHEEjwffYjTrmF
lbcakvH/O43/L5L+4Wf3KMefPyWy/v8PUv1ToP2f/6bTv2X6WxBDneX5p//9f9N8sB/9D7qwTi26
eD1HQ/ffaT71/wdNTACRol0YsDF0DPyd5of4JwAG8OCOJk9kECd83n/SfDfEtQF3gFOnLVpRwAZh
n+U7sH1K9XxirBGJAg8e+CEvSrppOvhdTW/7SS5Xkvvz9f6P9dPfX1ymcRWFvoF0ioc8WfrthKTg
MLKxubJnXLLun1uvoYfX5tqNs3pcIWQBAW8AEoLh9sUEvnIxuWTduPcU1KvBMpkE2ZC7CXguq/dc
jf8ObPaPY9zzoYOnVoB4ew6zUCTPfhg/n5gGLZ1u7GMxA2E0Rw9F1pblzez3R5Ay7mx8ghrv+bDB
6A1uceYHmUPIU5gjQa9biJa9bdwoo/3XKYAdnlufeuDOoNoRZMvQ15+hJKjuRyK7rwmZ0T0T++G+
AVr2AIyqd1txiK3TPrqG0H19tlEpPP/2WBeRy3EFz1DHwMMUC29X7X1/+4ddsn06Y19EQZsng8hn
TEg4T1mRJEAaEyR+dsaNACa14wxROPmZhKTUDp2sEMxCTm9n/PSLXoycOsiyZrfxsnCJvg98fY4a
/6edaSN4IeeGskfeedkKKa7dGk7vh8m7lk1c8rgRuz2wt0uVl14m2RCg8cohUCiAvI3d0I3gJZFq
ikCCCBOKQLfuVHwoIbZmZ9qI3WHpRzTBxe1D24I9bs6L4ODN6lrjwgW3/EYd5DcRkT6EzJepSSD6
GoJ6Wi2hLuxG/1t3vc+1pqCce2C4zW69CsLLvhie33aNgXf4e3sw4auoWnQhHZvioQvZk1fzZFdN
bQhJGuYBB+l0GuqTwv0ZJWraaAZBZKDCoj3EqOdHaDrh5dkZvNDylxohja5QECM4kmc5gNFjGcS3
HmjIrjyjXZomI6SVXgioQkqeySZ/zHXQozac2x2a6KA6D+kC/UY93ljiLOQJ2YR8+DaX7hWg8aWB
GzGN2ikSZsA0swoNrc9BjTf+uc6vzP8l40ZMK2g6QLN7HjKoqENoI1jzZMciv7t247lk34hq7k/o
ZG7bIaO1qu5Zi5aeSJf+09ur95J1I7AT6CMOeDzosw63gY1Kgul9OPvLH29bP62Mf64wf4cGNc5l
SPvpNU4EzSY9TLu+QAFzgr74fTi25e7tT1z4AWZvkJ9zNCkuc5xFUwhFqbLcJL7l1JptcP6EKsXA
gyhTUVLe+Ek9bIXXOXbbtfna3i++h7Lb7GWceu+jvHnHi/qrnVOMSO3QHuut4HnLPMYjAq5YtXwe
c+hk2Zk/zcWL4zeemoaP3IUKLhqCYudplnT/tuVLC8aI1DyoOo42V5pVuMTvIYASffJ0U26TSrnP
b3/iF0/Ha4vSCNjIgZIrijFx1tJ43TSJK+55IR8HSSGzGlcQDIXSQQetsAmlTv4X2ln8G0gEr8+L
L6AqtwzujSwGKHsw3UX3blUKHIggsyjLuYaWpPhGQgLl66H/qPrqLq7mZOsOgbwbeesl93PlfXr7
h1xY+WYvQQB9Mb+SxM0m6A4eQtZEB9Sb2ZWZuGDdbJklFIwS3Mm7THp4nm5rT+460uVXiHwuWTe2
namHhi33Vi+rFPuupwmigN4HK7eYLUh68puycHiSUWf67Efzw7p2P+xMGxeBpuvabln7JIP0Ybvx
yJDlNLG7kwJZdB5U7dIFJZthvAjpMTpCxOzK6Xca3Svr3ezmRgEHEp0wmlGonKTh0Ih9Qdx1g/n1
9nLq+Z9xOUD703GDKxSoF6I4Ov39xf7gy0S1kMylGd6xl3cgCanvk1WGWyDuwp3dVJwW1otPoCtE
h5ywJOsRVpshad5T3VzpirywOCNjE3I7EdZlMyZZ5CbsaYaWGdCXo7aqDqAP+Hzk0LxCiu7jTIxr
fs+9/uvglVdm+pLfjVTBh6Z90ABNmY1uU6UhiJ43Tul4xzwG9uNtvxsgxr+PdLMaWeOxJe5WP850
3VB0MofuZog8B81LlXiSXdh/oOB4ukV9OY9BsTOsN3WVO/up7yCqyAYXEkwSgIWeRvt5YN33t4d1
YcrMviMgC5y2GEiYzX5JIOJb37jR8K8q23//YpPAoq6iaAx9hgwjqW9j0hXbgUFZ127gRtR3YMFF
E7VAilGP3iEAH9eh1MmV9OuSV4w4XN2pXCaiXVw3BdsMeFX6rOMit9toTQkBH88vjpdXXqZQfNnX
SwFppp78O0rof7xuBGFXAn2o3TzKirqRd205PjcJqHPsvG7EICtUUI8hjPuQ34tarwCxS2i5XIwg
hNQCmxqG2sQ8zEeWDNBU4bdvD/sXp8grW7mJv9OozSf96dGTBVNzHOOp+BYoWj5GeQB1d3XSk0RP
rvwYNNAZivuKPkKXGIJBXfvUVYHcutEcfy75wq+ROFxYYWbfeAwV2dlvwyYDom4AX4jvxR8qHUR2
8xQYBy4pliSBsmOb8TCCNrn3bY2Uaxd5Jiba5XXsAs7VZEVH2WES0NAKSPPvIGh/L1+TGCFP8JDn
xLTJoL8avY/jcYN3P2F3QJlvbC5zBfQQgyZru+AR4NobMLft3l5ilyb09PcX56oTDSHNJUwjEX7n
ig24SK6gES9ZNgIa7LBRsUZuk0Ff7NtarQfh1pbLxAjndm1bvOsua+Y45Fs3etD5klA6svOIEc9g
LGRkXLwmm4PO30yQzQSBDA8sV6GRCIsmrhvAXfMsnwdQ+rOeb9H1tNiN3WR2plDORAtVtULKjgJG
09TBpmDxtZeI0xn1ym5kApVICQA+RAvjLA/Iz7Vr5R7ciN1HToP+1leTvxXVutrVnnzjnJwGVwcz
yK2yRXXFsfeKdj/7jbC0bpTNkrh3miZs66zzkM87uXwi7FoH4IV17xuHsCrQkgH2ijhTbKB3XhKA
nnKm2m4r8E9ffRGvpVZ1DbhYnTl5I25aTx9I4ZIrbrk0wUbIrmJyIwaqyQzt8+DeqZZGvQ/V1EA6
Tk4E3StDFZ8SLSBprGLN5JYm4Qq2xnzBrwHwAm1pHnqeoYTpya2dfSOWE5C0DIBosEwqp9oNAT8s
hePu7Ywboey4cT0FvqqzpRigdi7LBfi6cL529p/MvBJtZgsIKQPB/N5B0YVXal/RrgLAxK1vWkHy
Qwttr3uuE+gUulA5Bt4i+Cl7F1mf1W8zifjGHNxmeQBZTUDjN7Gqb/2rjCsX4sNkXqo5cBtklnVW
xM1OlcFPqF7ZpWImU2vrlLyYXLFmQcOhmFhBwFe1lju3KfZXrs4cuK1gGWhQgFsECG87eVcC75JP
jKj2MHXe5Od5CrLWH06D21vPQ8srhwnymOmsB5xlc0YnjdbCqUjB/X+tm/DSyI2jGBt+NxNwv+Dt
u2zHE44z/CKX8Bom5lXzkA4wzBNAxfJladejEDnfzs3U3AgaMJsbDawb2wPAeU6cQMH3SNWMW3PQ
ouG89JRNAgTrxv4A/SFI2bZheJxVt95BCBo4x2q1OupBiJGcHwQsARgqKmp6dEL9RJsTVDjJrUrV
MG7k4ZSsAQhMi+gIoaFwM0VLtAHn9jX20guTanZlSfQUjTxSyxHP+ByZOPTBp3y4UhO5ZNw42sfQ
AYkx3sWOU0i/FF11gC6qtNkV4RbjaGdACJZdWAO8Oo6HJXnu8t6mSATLp1/z4liHWDhYGbsY0tKJ
SHa0BNR57Kor5blLLjGOdQ2+CndNFg9oWXVEQ2EFpmKXWPrEiFDWRUCN95F3rIZ82Qkg3XfMvyaE
dWnkRoDGMU36kgvvuHJ33M49NOlzX1rdCOF0I0Djzi1XV+fzsYdQ2h+tF0/itgQEldxYHKLoxzKi
yIny6vQ+6x9p+S6uABxvSX1NkPOCZ8z8uKRg4A36FW4HyhmK2D0a15rAcuBGDAWxbiLIfsxHAuAv
NMcFSPjW2nJPN2sIaAyYZtR3vGPtQpga/Qb3TRx+tHK5WUAoprFna3MqgfYVYMODuOVEP9vZPmXN
L2I00UvgA2jrHYHLDw6dQ/C8n1SuTaoKojHD5/Hk1/2SS5SQ5OJt8fxy6oG6xtFwYbWYBYSuWqNV
AUl2jHDb9IdNhLcAu/g/AQNfeqVVYPvEE7h3LObglujwvV+318QTLw3b2LiQvlMUzaPo2KjkaZL5
YdbuNTaCS7aNfQskcrQuuoke3dJ/GKP1MVyo3cEfGLvWACKMkXXJfBydoim2I/MqvUnCBWr3divR
2LhOl3zAlgJEkN+/l0P4manGJoXGnmUccaTpiqjKcRDRPAHYWvbRpnGiyubKBOvGYmFR3Dbz0s9H
wMmrQ0HE9FDNs7pyZbowpaaiAYPat9/1yOR6B+SkdIgPM6N2G4t5Uy0af40dobyjmvXRldPtsl5j
s7o0bGO58DWMlmTR3lHAMwfomCcZj0/XbavFYjYCJHIW6AuCzyFzF2773GdPMfUdO5+bt1S+Jr6o
o24+NpL6B8iMx3tAMRu7SDKvoa6oWuG2fDnKElLqXQWiyY7U12gQLjjevIlK1kF4qazmYxtN7FhG
3niLF9/iTyu/m5dRGVDZTGXvHwkpUzXp+0WjncTOthGlyUh6D1rc0zHUJAHN+qJvI3T9fbGzbkQp
pI2HCBih6QhRkPBe4m30GSSQVi+54DQzNnXU4IcgicDrX8wgQcrJPmCeTV0Ypo09XUy0CirRLkc2
oKcQxFjLtoyLa2Rsl5aLEae4tURcLBg4+pO8OzTwtft8yHvLQDL2dJ+HCSsCOB1KmNWdW6nxmLer
c8Uzp4XxWzEJepTGbZHqqfQb3OCwCRTyAK0s/wf6LttHf1HjlR9wSlRe+0R8nggQOTYO7UP3ONIu
RnGnGsGZOOLVF2w/OEP8zu4245ppGGAkDZ+oe6R9+QXUhQ957j9bLXyTOLMBda3gXeAegewh2UnZ
DzJaUXSFavjC+vn1wv4if9QemkhBmA3rE/1AoJS0USP5ZjdyI2THCh0Co5zmoy94/dyC9xcoIT+/
dlM6zeFrc2vELF0UoaKdpmPrDMvj4IpCQdSJD3s0bp76SNvxoRoLaJ8B6t9+evsnnebz92/6pvIn
GLdyn46FOvaNG94sDq6uleMcINbifubluDxIl4vKbkP9RYH3Ym4W6ffoeA2woYb6o8OcP2lS2Z1h
v2hfXpjmUTlBUhmnTDdB8a0X3wpIRlgO29g0WDIFPFh9jbIBQHN60A9VEmu7ZM2kBg6BHprnhesj
GlDUnYcOxj3umtwuhzUb+tCChIcGFeujHPHsmOMlaSNiy0A2iff9hqJMQNrp2IDmZxO7+E8xX1mX
F8LYlEgKvXyYHe5i4O7k7OZGOruRtqOlW4yTnUFVJe4IVn1b9IDRgiVckWn+8HZIXRq6uUvME/Qf
Wa+OuMCy24o6+UYtPL7yNHXhACDGJjGLZpDx0ExHDT2MJ+mxmKLvehy2rizj4ywZsWoHOfWdnh81
IERY8jDC9Far90WGcpNr6Era+cg45cVCoA/eRfqoKwHuf+FAzrXmf9gZN+J16MMGxCeTxhEApTfQ
NLyf1Wx1LvpmT5RGLLX1xNUxoXOz74KxR4mS/rAZOJjlzj2O5uEGHf4KpA9ANdyAhSDGk7t7TUv3
9XUJtvpz64BhTBDR4NORF0W0hdIDtNTicLTax35Tn+tzzaSUSh/XiqsNGv0V5HT66PC2Z06B+dox
ZQSsEirpG4/NRxRwgwPBjvyuCPoYhAB5bXWCoI323D0Krf6TLgpxnBw/hfrGX3imtXrViqCYd267
c0EgwWssd29gch8qAlb2MLrWAXxpYo1AlW0iwSmQg2kgWPoUco36tpYhvX3b9ZesG6GaJCWe2pt1
OoIBsN/MXvLIqvDRyrbZonQ6sCMAN/VxCsgda7/qYrGLU7M5CQwTHqRIvOnYT+hFXeTqbVZf9Vbb
F5S4zueT9K7fuhN84hPIpZEF/C4npvMbO6+ctv4XuYwL1DaQ1th4ibewY6dKcQQ5sN3zCpiGzq0D
CuBSoWtYX7hzqFYxbnks/rQbuhFESZ3Us0MqfeSx+zy1RUpXYrcOTeEWLHHV1Qw+772227Muf+iI
s1zZXy4scpPTLOiqdmLEl8eqmtW2IGO35d0V2xf2LpM/vQ1VDTq/BGwdMpm37TA2N7MU6N6cmF1N
DoQT53MKoZeyAsmQPDL820Gg6npTNaFd2g61uXPreIMnM19jeYybfH3nOOtnV3f93dsr5oJ3zE6j
Vfu40qI5+oiKaF3f9iGIO2rC2Z0ovOjaRy5Mr9lyRFXfDbivy6PH5G3nBp8XWlple77Zb6QWgMOB
z5Wg2hn9jRyBDq/JcsX46eB/5dijRqxWla7AuFlif6xC+m4edbKfZkUPc9DGj670uq03FGTL8/na
HfSSp4wAlij3gDhR6+M4jAB2RKTZk2Ktdm9P9iXrxjnoTeHiMo+MR1aJd3MYP/isu1JOu7SOjEOw
gqSJRyTKxuCYCu4ciJLvFNRWQISlxysZwqVPGCch2HFb2VA82MWlN//sScL2k0LUbcYuuZZGXbiP
UyOS40Sq3pO4xyacqe/g8SN7Jfx+x6rFvSsi4d+GC2n+sJoO83nTUZjjZi3qI9pvfgBQzfboGHZs
5hrqEYa34sKDrhTICQCnLW+GRG1X2tsckDBtOAk3+5oXcVBlhC7Egw4wSCQheO/Ymf+tjLfqplna
Am1UMzKeVSaPau4tu6ZNaQt3ZHVZrGTOhjr8JKOm3nbubNntZFbthtJZ0RZSzNkqIKniLaCY68CR
YTejZuGuHIA4Wl3XzRrKgh8zBXkZlFPiTxaLkYJG+PyUSRw83XFB1qwpx5+ux7Nk+XfyY3/Dxk0x
US/oXE0GLbNyEdVDPk5qA3K95nmkk3iyG72xsyVNpGKUSWVGo5p9cDhuWGXbBp/trBub2zgj51lC
KrIS7Qe3YzvE79GqEF85gk955W+nDDxvRGpZaAFmOy4yWnbBn7i+NDs2seFmKXJ1A0bEq3CKVzc3
fMiI2winWC7Hfsy4JNGmHkb6JwVR76c5XoqPMuBDselVcE2g99XD5sTSZSyoBARlfBFx6vHwUCXO
1qks0etmWc1nUbSWSIoyoqDuC+GvectD8KRZzbZZV2P1FLOideMUOs3vevcRAsxXTrBLLjmtgBc3
i6gPQGDBgzhdGQiexTTfrAG4GO2GbQRw1cWJXssOw/aDYrvUEL1vFrDD2Vk//aQXQw+6vAkH33dS
JyzBPCy2aH3b2Zk2YrfzIds3Ec9JGe1vvdV5mMi/Uyr/e+cxa2iVyou5RxtdGrWA+LjuJimYpUOM
qHVAFzupcYVp1T2SHrQeoGDc23nECFQC6vOyL4mTlk7ob8uSOhvZ9lZgFshmG4HZeNCgG+vQSase
XKKsBp9mpeYrb3CvL3FQZp2vk1CBs5sK5aTuAOHNquc3OZjctzZ+gfjxuXENJFLRL4GT9s70jHvu
tqgLG0TlSUv83LRXQBZzAfw55XG/J0GIcsi11PiSS4zAjJRwgXrEqAUUPl35SRAriAwGbQQlcEJJ
qOPFSQlp3+kVjKjCjunINUtmGpXJZc0ROZ4MPugx2sVU2uVgUJY+97VLVK20wLBnsIOiNrxvhugv
uxViRGXh+XLpE+mgIxwMf7j7fwnFvxPu/e9m4ppvdWHCl1Z3sN0DS7xZp/kh8NSz1bjNShzwQk4z
CSw/8DR9VC2oYQtNrUpOEBQ0YjIK/aKOyIwFyKEiF5LbavHtItKsxEX5ONYeS5J01gt4ShfcNVSg
14OdV4ygrFufc0j0YqH08y2EQndolLQcuBGUosYrtROQPJW024+gPwFVjM0TONxtRCVOME+ECUZd
6i5F/uDMw5VM8cJOYtbgpnoq1JhrJ11YH0LGXGwhD2CFQ8SwjahstcC2LWiSBnx5dsdgBeuPGizd
bcQlBwVw0reMZ1Agdjau8p9dJ7rGlnOas98T6N8EMxNZdGXhrmNWr/2nioXNAYTcH0Hl6Oyt1qFZ
gRPg4E6GucUHhmreVF7IN2WE/MrOuhGe4eAiMwkiEDmVZbFhIJju0Dlkadw4MsNqclcNCdaMxcrf
dsUI1mO8XtqN3IzP+MSq5K8YeaiafZmM8V2AKs3ubesnK69Mq1l9a4jnT2sLZi6XzeprmDTetl8H
devVdbhpeohyXlmcF9aPqXUx9HRGAx0HGZVf41UOnMzDXjp+8gTtacTY27/m0kf880Mv1826EL0M
mRBx/RCslB7jin0Dajm8kpGe1str/jIDeKgd9CKH4G8JAujTecBx79YiYOmJmv0jB3Jpx5MQeNGO
rFa1acg4GXFdxcD7OaNzOhP9J/SHQ0zTGb+/7bELu51Zi6so41Oc8y6DpIB3q6CdfpB14FvdxX4T
9aYsdPx1zXHrKObkGIzrHTS97Hq3wUx9PtkDiku4ahcnesiyfD8EEG5dIRV8BYNwwTEmqY4Hmn8n
T1aNYgd7CvT0ZVJhe2WZXrJthHQBwsLW95gAj1T9wFnxoCMoQVlNqMmgM3UndEQ7iiwk3NsM9XAg
bP1qZ/v0e17cT+XoASXEWpEBVvI9J96D2zSWpo3IVQp1DO01IhOqL94FHuc70Apdezu6sC+YzX+9
0ElYOrHOulh3xUa0uH9URMtNrAHusfS8Eab94DYLdDNQ9YyhBhB1wdEV6qOd543Lqus6nvQWvmTE
pfdOTr+oSP2wMm22/zk4UcJJtnE6CycCL7/7DhX4axpEF1a62f4Xcl5Grq5KUDcs0L7o6o/gjbVb
Mr83/3mJ1lM+gdJEPdRr/pVKb7CbS5MhbeYKMgKzA9kGPGhuXE98CNHktbPz+GmVvgyjalWVGtok
LSsslEVCYbBKmmsquJdcfvr7C+tIFpiQYyezNYrfkXh5l7PxyW7gRpB2hfbmznf6jELSAuKIPqQJ
eiu8GoUMwPm4uc6hiseTMSvD5EsR+MW2Rx3vYDdyIzahHogULVo70Pbwhwq1UlZeC80LGZTZ+9dj
NmuX4QQlU/QTyiXFVuXRFyVFdNtTy3opZP3OvRMmcxjli4OvULx8MBkdqAomu2Pa7HXr3GgC0WnO
sqjT8jZxq61u2+5KxnRhPZpsOazRAmQ8A/q6oVRwUzlxCGxvaMeRgQz+3C+t8Es26ZJlXklBqQ0C
he2vOqHVsjG73dq+j8uulxVYH5Inp4CIQ0zseEmAUj0f+QD5LNwPSZXNa3Wzhvn31eFWfdEQuzIC
FZyvzbjquMqgL/ehCtlf4dJb4bxg24hTr3bxKEZ1lYlc0fdJJbsvkH2y6gKCdSNQk7ZqHag5VlnE
nI/A3f6QndZ2m/ov+awXOyMVVe34VV9lPYcUj1BEbkRTWbW6oi3ciFDhD6Cm9UmZNTH5HIfBJ9WI
3i5hNPt/VSQpJA14kUGPsd1MRXUb8NwKWoeBG7dXIqCkoMWJZt2p8m0MVaQNJNI+WUWQb8QnCKGg
ExVi5KSaoVUOkZANmyGQZGfdOEmbVZZCxzpPE6Wr7Qjpuf1cL5b1FLPHkLZOvzitQN2NJV+9WN1z
t32wG7gRoE4h1qaH4lQaVNEN90fwLriWeajZYKh1tOhBVHHqsJDsGaSJdv3YWTUAY7UYARoEVVu7
S09RHks+owa3G3T0bOcUI8kdlCh57hU0rdupP0mMOpuqtvS42V4IzEAS9LOTp33niFsoDd44S2P3
DOua3YVD0IERCN2LaUDn+OvMluiv+SSTbLdxme2F/QDl3KlkQboMPD5AP87dqzr5y8rrZndhXgrm
THL2U7zJPtNlOK6DtsvQTaIbbwWTdDRFXlqMybDpIRkXWSbonnF6KkGYA2ahKXWaoIP287yJVPkf
zZ/vL3U+Xyo4XkhZzMbCda1z0sfFlAZTDMDx6SDy7ap5ZmMhTxg08gp3SgFxSrJxhUbaoSkktaOS
gu7UeVaBHoy4B9+STKu1rvE2U03bRgq7zdzEJIGalzQr92XqO6Lb+P76M1mI3TI0AUm8ziUI7TyZ
Or23n0uoYlFoz9sFkAlI4kz7EJJ0ZTq18nZVzkc0DH20Ch8TjhQCBjPMqCWnQ+xD/Wr1oVxWOk92
xo3Ts/TjYB6TRqYFZNujNvkjKaHuaWfbODsroeUMEmqRRixot17UHKANYJlqmWikxPXVWhdUpNIP
nmtVP1Dd2m0qv8Q0XmRx9TSOQ9vnIg1ZkBQbN1bu3SLD8NbOLd55ALFKRaChik/myx8tQbE1mhLL
w9NEIa2gFJt0FYoUxB/zNowbuuWreLQbuXF8urGuGQqKfYr+BciNqjLceqNdNxNIfYz0NoBqI+Kf
9Wme6M2imp0bWLHbwLRRyGVxKcfQrXpgJbzdoP70cLu1comJMlJJ20LOE5ZFNBeHtpiHXQFyATvj
RnBC3izgks1dOid5+w4dUx7bqrop272dfSNAVaJKpVevS71oyfmOeYFYbqAhsNoBd6DweL7UeQNx
SQJYd9qtzX24Kn9XJpOdd4iJP1iII6fGc4eUrHm4XVn9wSmSH2975uSB3x9hSGIccs7EoAgKEv2U
hH58n0vf/35KwfqNP/WWBykxEow1FmTxud+lUpRHrUTaxcSmbwfr3fA73nKEDqOwSxufoe/YBXyV
biAF09ttBCYgy5sLv3FC3qZ6wGPt1h/n7q9To77diUcM77urykE7O/Vp2Oj+kzPk0UY7rWeXIBFj
F/NbLpLSLdo0acVTHfIfKuCf3142r6d1xMRkrZDsHZaBqZQvXztBvgcBtTqTiAnIWgU0YJsaluXk
bkPI23aLFSsaJFiN2zneEVUwTpAL1qC623QB2bJitLtYEBOQxSJaTF6XyzRXYfcdBaP1Gbckq+QF
co/n2wvoMorQI1jmVQzNi8JfHqM1tAJpEBOUFcm4qOI86NJh4cm+Fc18i0eLa+y1lxaKsQYHMPTU
UKkeU3eMhgo9wVO/ZlUvwmvqRhc+YCKR8hZ052JcxzQunHDYoKsj3C/QB/9htdBNLNICIVoxFdOQ
rlGRNZDT3s0ts8PDERON1KtyiSlbRcoq/t6bnazKmRWukcTGiRq3YavAFIPcS7OnBKLxYThabSvo
+T1fjGEDhrtG1NjGmUO3uDg+tZHzzc7dp1l+kZGWTGreeRVPdQAJZrb6d7Pgds85xIQjgWxtLR2/
4GnN/flDnHvrdmFDcaU4f9pFXjlJTTwSCNckJF6cIZUdSfpd0uv4a1+Vc7lpJVXbcFTNlrVRY5ly
mH2Cq5h5XvGWpw7U5bcQFl/YPgYwdty9PRUXJJrQrnQ+FyPTMQlyMaZDTRX9c3XB2vc+lnn3B96u
Y/XcRlzHNcjYC9rdQFQRKkKQsyHDp4lQb7wPaO+328p1xHCPKjfrNijOqWUjh5ohu3D9dSsT0ILe
xLV2nnIOzsEU3CtPsxiT6W7KF9oeK0f66kZ35bIpqmL2NtzxqVVXLgWHw/nvUx7tl2H2hrSkww0w
3X9Agf7T2767oFZKzDbFOI+1XzoDTzuu1uh+TnoSfwmdCtefuJfjSZxuEc89+E2mu0F1vDmMuYA0
4dQLf//2GC5sjOabrijq2RfAZad1Ph5QtPwGbnK7M9p80i36MtYCkqjpWotdnPQHt5yu3Bkv5KNm
6yWLuykf45WntBpVspexmslOrhXjuM44oOu0co7Zhkn63h1E7fM0XoNd4nZ0V0fQjLQzbmyQ3PFa
FdceTxcyqI9uQ/m+VIWwm1cT/eVFLiQua8lTdPvxp65t/UPlqNousaNGQh3RaW2gsSdSf8n7DcGo
I+ghbO0cYxQEphhNeFJh3YBXa974eXwP5g27NWkiu1btLKsnFzi9ydFek+hmA2kCO2FMYmK7SBSq
knczR4UnFBuvCO+o019x+YUlb2qlqVy2Otc5T/O1CbcEZak7WlFIHbZzfmVF/qrOvXI4mQAvr2lA
2LISHBZt0v5Zd+Iv3ebdLbZ4MMmvxfwFOr750XHyfjfPoJsQdatuVULEweWq/ND6utzJZsDLJ9gb
xV2Ze/F9CZkGsNzin6444tKOZRQvumTwXTEgboqy/mtsGr2t8nm+sVp7JggtorKtiU/rVPvVh9Xn
5S7UgJfbGTeyrZYmDpsoYhIsLz/LYrkbuJ18FBba+Snl+7pdy//L2ZU0uY0zyz/0GAGCIJYrKfXm
ltzjbTzfhWHPjMEFBPf117/UnGy41YrAvQMNgahCLVmZm+nPYBs/Trx6B3WPf/x2ffkOPwVbIoBI
dzw03Zk2snvGxVMP01CPN+7cla/pCrjxPWxQW4QnH8rlRMRLFgdeST9xIWjVypusmVR3Vl34SUw5
fx+IcvPK+IlLP49hzxU4Xo0KWrQiX9mkBcN99cnvxJ2QKpty0PJXKKIp21SpzKVJJgkjent1ge/2
ipG78LM8XsEnoHV/JhMKuUEdz6dyI/ZpiGPzVLOo+YLIaroxNXDFa7m061pDvKuJeyRGJsjSZgK/
8BY0wPECKuz3XLj86+AZDkW/tu2ZhcET8tL7vt/90qPYeeaivLatIgiOCjHHXyrUHP5YeTv6+RoX
f8XiJs8rg88MAeggbQpUvufGr5ZJYqdmZPqqWJcAVlvMQXNnFuhoCy2/v32Frhiti8BCmZQVeVY3
SNfFP0wvZbK2tRfRsCAu8GppdLaRCvkX74P1kG0Qau7m2DMfcpFXmOoJOlpNzZkExbsdk+0Y+0S6
7nUuLvJqJ7WZlgENgWbPv7YIpgcz+3kzF3aVISYCC85szrwLxqehUSna673fPXdRV7rN1gXze81Z
RuwA7fg/K2tu5DhXrooLutrzBl0jiaU54GKHwui/mx3s1H7n7dhnt4xdNlUtkhcCzduV6/8NO/WM
z13YVdQQqNIWcF0NeHUeKAteZNYsd347d8xz6JdM1RGx53kSzXED/upQFNLzczrvhy7Dto2rSx0w
GL+LXL+znRdvlyAu5qqOy9mAWbI9qzyP7pdJRwmVrRf7OlZ3QrsiWKCIuKIBE1Z4IwodPNquvfES
XbmILuhq66olKvViz0F7MIzFGLCPMr976GKuwBknB8nxTpDZ/m3y4bEAeZfn2k5kN+Q9tJwUSotl
tCUQd0p77RmPunCrvJh3HsRw49MgvsTgMhuyr17X26Vzr4CAnEM745pwqpIuFYwrz/Ogv4ajWQv6
xbYozFlKrNmOmUkXdiM7vBKtuFArOdKKastxR7RCpCLKaf3RT2WXLOO+fPI7Gsc41SrAfNcLAyDa
aI6BLN+v8dIdvRZ3MVeoo6tFKWbOFhWzgGWPU7b4pV0u4qrPd7tRgrcNug5P0cbuMtH98/aurxy7
i7bqR41hx3Zrzi2yzceR2S4tUdZ5ZGL33LyTeZUNmdZuyRCwLAM9hrFkp7Jt/WhaiIu6arae1KgT
N+deTnes7nMgR0xxo9R1xW+5uKtwC0LU0XR7tjq+r/jB5n5zt5g7/NWSpj6odFAV+RkwIJIYO3wc
q8LP27qoq8nyeMbETHsOum1KZCfeD+EtQvRrJ+K8ncU4lyzs4RFRw/kKYqJT0fd+0YqLtxoqKkS8
mfYszfRl2uSHuC++v33Jr+zahVtFs4zGpm8uLaIRkiKqRaU7vvHgX97HV1I6F20VtdVS1W3dnruQ
tCmP8ugDuuDlveSjOsg4Ww5rRoK0092tNsZ/HuW1f3nJLn+qCsTzXheDkM3ZdOP2dRsWzPbmdVYe
JyWKd3UR4r/PYZ+0wQjK7L5W1Qe1E4SvjWj/LHu5fuB2nFJUE6b3VZjV95Upt0+kZuNBF+JDVPYm
bap2TwelqucR8+xJVbXToR9aeV+0fXnfL4u8K7fsf81QB/dkW4n2e2JcRqGZZHG4jVt9jjn/wyj1
d5iFXkOOxGW7kvGkWUBse47IWCeYQZrA89Z7xgq/sV21he4Ljjs2DkgmyS72pOz9uHKIizCbFeDT
RFftmWsNfdqhSLe4qg5+1uH4IlNaTTNR2fO2hUex0TLJlPDD2xOXIb5pZqFosZpzWEP+NABDoIqK
f/027jgjUYYL5ifj+qzD7iuP1cNGWz/FbuIiwGTX15WUMBpR6r91UH+ni/QLFFwE2IZ5T5VNOJIy
jMe7ShxXlB78chsXA1aIMczmQWgwTdHmkZLGPIezGm4Y5xVf53K4cxHMizFNfS5paO63ZTMPO8AC
7S7ytBIsOATMQvdwjv2I+wi5RC0/ebqgsVU+o99x7mc658dpwqBcXIfwRV43yMU9TbmoW9JaC5dA
7yOBGZmgbfxgocRFPm2b4GNWIxWci+JzwJbh0OW78itgubCnLWsthdx2eWYELKVzSfKkiP2me4gL
etp3tBoIzatzh5JzklXUQPNd/OF35k4QDnmrfjQ1qhJN0H0tVkYTNVqvqgRXLuoJStpBBDx1c87L
OUNa/wxFzvXGZbk8r789u1j7YhU/XcYBYA1Kc20Bjss2diDDVKSYJujSruf0kdXT8K7R1iscwn9z
HvlCVBOUz8IasPziY14/Qij1T48PgJWdgLxCuxvwzbE+b4utksjyJSFb/eHtxS+LvHZIjsWGbWC3
WlAg2jZ1lyt1iEt5T5T5K9xvoQL+e1Jf+x+XMO+nD2GLuIjGneEHjJKsx4UX/9jYFi+BweBlMOfh
p32BCKsO5ciSaibVcwSWB9DXT1H3wjKBnbThUmxpmOXr3/MQmlvQ+6tbc95SUCeEEJ5AFaUI96FL
5havqdFZ+1xYcI6kdVQ35K5ntHhokafc56KPnpkI6Fe7FdGT6KrtIVhMfmqE4AcAv/xkQ5QLUFVU
F/XcBfV5F1t8MMRg2GjwKr3iQjnv8Eh2zkqGd3iCvMJdvFCTbgpYzLdv1OWrvva1HX8Blk8OPb2h
AY/anGOOabGHDLRtfqu74LSupzyabIuyQ4gp73GHQs86eOUdXLnQNEibRiOQ9Uh9ySKgHtlx8KtG
N9zRlXNxoWk2y6eNC1Kfo31JG0N+ZDTYbzz019Z2XESoShQFalQFoAmMq2JZmYC17UbGdHEFr3xQ
F51G5rYPeGPRe9Flnu6gXk7tFkHqxNRe8Bcc/OV3/eQhjAX1Hmt4db6ISR/6sX6at+LWlbm2f8fG
wcVVcLQDakzuyeUR+hV7WnVhBGPuhE+qgv3TX/dfFBFC8Kaszx2Ph89mKV6iYLRfvAzKhaVVoGyq
CYiKz+hGhoC+qS96BJLEb3HHWhd0wldrF+z8MjkhmmcjgxevpV00WL6yuZdZHZxQBYewNimzRMjh
+9uLX3nc3aYy3e1Ch9BWZzOulqW6rcgdh/j4l6YDScgk+Pa8TpE5vv3frtiX2wnL6kHkdKbVOdum
Ou1I/2kwwu+Y3EbY1uSlLDHVd562vEnx8KkUWj+ensHthQExYPlWLrAsRqKPi0JFIaSLuXHvr3wF
F5RnatSAbA/TAn/5MTP9OznYhyaSxwKzcpT7UfwrF8K2tb2KSQYLqHT2VWn1rOzohRjmysWt1dD0
XfZIXtae/2Ukf9Aq/vT2rbkSW7n0ZfOMlnUMJCIKex1K+3nU2kcCCNC9rSb1p2ay+vj2P7rgK1/x
0C6AzYI7GgIOypyVjmWfGN50aHlu9n7cyfJot24FNn9t+kRmpAIGaJhvDaL8Vxd45V+77VAVW5vj
ua9RRW/n07ps5IMYGQiMZm3vxjGYEsA/VFrYAjywsQ5SasviE7eieIbso1eLEB/RdfEE3mXh+Ig2
pF8LU/2var1oIrG049pXO4Ers0KbgIn6rqoxy2t79u3t73bFrbgIO2jVd02zY+092P4oozFK2qUp
/Ty7C7Drwn0t8qKAXxHNu0zH5UEWfLzz2rmLsEPJupnRt0MIOdUkrabxG9q/XrUcrlxonQRLXl/3
sjwXOQViks9jEhXtjWjmypm7qLUpLPOq0bpCw3f7ewn7Md2XynfnThwG9DYNwhH+sBzp3TwG38di
9mL3xqk4mVqc593CV3xPRSQDg1fzddCxTwsCa18O66f4a56bpTXdVp31SqK7LONxCjbX4t7vsrjW
qSh4PUr4iG3og49QLHhqwnm/4fuufU/HPts13KAAgweObXv+0ChpHlHiv9WtvhI7cic8MqrJO6QA
5TknrDjGHAzLIY/1casar1oxVy7GLBJC77OYqnPUgeNyNR8wX+LnX1yCsza20yDXuUCvo/209tX3
bfLT8VUuFt6U9UK7pa/Owyry4zw0U4opHu0Xb7lw+MUWTcBRZT1DbIcnBVNPhmAWwus6uji7zTIF
dRGkv5Q1UBEkUBTdYi8CInxNx5IIqrm0har5OS6AElCkTMiEt99v544hEb01cwfpoQsIIX6W1KiE
NMEtGNyVcMXF2HVh1SEjiiswOYdJMMd/jtlwIH39uVTl4vkLnNLDljODoj+rzjumYvsClPlV8Zff
4TimioEaOnatgh2V9jN4i206G3JrdOeKl3GBdnEMLLzSI8LormwT4JLXBHp/XmVtrlzgV2hYsA4T
kNR1yA59HH3eKPM7FZdsa2YNpYOEe+T7/HXo7upF+DkXF/O1hCg41yAiPJdr92iW8lNllltzpVcC
Wpdoq1/lMM60L8E9X/f1u64V4rOObH5orAUxKSlzcEHxCMqlwub0+zpN2Y2M5tqHdm6RjIKVDuVa
gymdAUo8gOh559MPryvqIsI6FoGWTEW4opyKe9Q72P3YzJOfbbmIsLpTBho1a3UOAvow95lNZuUb
2biQMD4CE8ImgrCpmqNPFW3YgQ7zfCNCuPLMuqAwrvsYcpw5krBuVQ883/QLhMPjH4OBU0r9Dt+J
nyQbVjI1M35Bb4bETgYVPrt6nr3j9u0Qs571iIfbOP+3zuR5AfGi58Ydrz8vaFQX/VCh34v25tre
lxX3Igfn6jc6rkbuvC+m+tzroD1STu9CwTxfcRcitsx7S4saMUIvIcoXUP3S2d0H6oONO3Yqptks
i4YpLXEPVhuQIZTfuglQB6/L4oLDGrYVPSuRulNMaqbQ0lVNUlKhPe+LixCL+RYONWvrc8HZR1Is
Bkm78mJw5srFiAm8skVXoDam27BKGQ1sEuvuVlP5iq26lFylkVM3XSI/Ct6Mx3wf94egqmkaVzTw
yy5dkFg00rjczGjOhOUdxKnThoS3pDCubd+xVE0B8kUnsEKNvzc2GeKqP3bVav8o8nZ+evv2XCmL
uWixnGQGMPwepX6yt0e5V0s62XBCsIYLtAjxddKdlyYJPjb9NXWLN4iYlhHA7koT8X7LZf0oC+aZ
nLiMXT1YaY2pkYrPpr1vym+8X49vn9GVh9aFj817FeR8iUuQMMXTcWZhfB902WevxX8DkPVLDDUV
pG3ZKJqUUy0Pa7j6TOtz5SLIMEqwdDUU5s8ZpXVKxGgPQTR99dv55Ur9lInbejNKZnt5Xhn/u263
BaxdykvXDDt3yhOkG8eq5iMKKxgkfzAsG5+YsX6FFRdQ1QMezWy5mHM7ZEsyj+p7Hg2e39MxWgCd
5EIFKc+THNXjCo2Dw0by1c/duKRdpemF6CGxfabx+qGjS3mEcpVnO9QFVIme7L0kSEtAvqSfct7X
L0OuBs+tu/kUFKvagaBxtgzNP5Ku7xp5Sx7hcileqey6yL5paTgpoxLXvKP7iFarQid8D6HMJtDG
ebBNyG/E3P/VI175Vy54q9jXnQQcCKvNGJPwQmdJJYh8mIdxeox7kJyPev03atVQp8wELKmJGBJM
aw8PNeSBnntB+R2kpOh91pcyDWOSv0R8YodtItMfCiRJoKXIwgfQ+PO7ZiTlXQaRVzxZA6jID3Tb
l6POsuhuUa05WjVnJCm6kT2IacH48wgW7SPbt895YOu7vlwbdheuTbumaJ9nXTKtC1gBNeRvP1UF
rWW6jkE9H4DwDE4028HpB0GFIyGX2akCZH/39Vi2wMnnu5CJzGPzWPA2tNBO6nj2lU1h/RG6O2hw
hKh/fpF02F4wDUsfhUSgQ4hoX0D5am88VVfcsAtuy3febHWFpxbkDWdK94Pt7Y0Q7cpL62LbFvC8
8CDs0f6Yi+GOY2gPUnNGHONg1o9e3tIFuNFo6NeqwB2lcsfER0f+bNrxFn7o2tFcftdPrjgQrBT4
Uoi7hVDpvkbNsVrq1mdIjSsXylZ3ILTokGqea7DhJp8Jo16jKljZzRfkDs6UDQXFodqih7rZICWG
2+mXjbhAtnxrZQMNVFRw5sGmEgSQx0UOzdHvgzr+TPdz2UZtC5gcbWwaTfH7ARPmfkmay94VB0KU
KLIi9Av0A1c2T1Fv8YvopYtkC6lBba5uMA2/DXdROT8DwOMFsgaXtoNkIzMw6zEAxOdNbxD2DIj+
rGbNPr195v+9c7+7X+lC14CujtGaRHe7YFq8ixAX/4s2dHRYgcVL9i0jX6p62NKxJc19BGd4ZxcS
5WkXbvyxtMta4C/xV14XTLp9q9gEJeGyLgB/b8pnltHvQ1/NNxzG64+adLF0PMyimWF6+FwHgYZ4
u9wouFHRcTp046V1SjsIoHldN/kbxVhULxzpRXmWefbcxPmLXImfSrx0KcZUZBZ6EUU4L3qvEGzV
SE8bG3tZoXS5Fy3qPAQJWIk5mmFNMLDHgClavXpN0oW25e06xVqIAkQ+EQFdvMbLVzOveEi60LYi
XxYoxMM7NaoJ08wKvKLrcivXumopbtUBelHK9B1K5GwbPhblGt9vgBIdgUQeZNKjmPe8QZvpVK81
JAhqY16s7IcEs8hZn7axmd6v/RLduMuvv6/ShcItrJZ6ny65mZL/G3LQk+rWBiiRrsONN+qKtbh4
uBlNnkDlcQHCiXpLCWZwAWLQFiM5Mp6rNG9aP3CcdMFxeg2zdY8VCr58f57x05LCRDd+xevvOEYd
f3nH3/aR19ZwYgHRNryHtCVsmS8oZS0lIrdq8io2gbLnlw3+XzyhSawmYMMhGMSPqou3o6iCz2/v
/HXiLC5djrZy58sKSGZ5DodwSRF/gicjn2fQEEEnB4hxMzz0qjNlsgu2JdBp7E9BBebSt//9tYNz
yhMU0gf11BZwJTH9VurqHo7rRtpwbWknVrDRJkfOkeQbNv0hNogbQrzPSyIZp+ZYuuk6xKodvokd
VpCrjePntblZTP+vDvHKi/sbNG6Zty0LEOY0GzEQZewy/nFYMQ2WlHK3e7LYuPnbiGrI0mxBOflQ
RGXWptVOxoew3dl9PGbBFz1XsJPeZAeaRfRpA4wJuP9RJhDK6773GSVeFQ/MCv96QcGYsQgQehRn
sOHdybEx4MfQL14XxAV7iB3CQe22a7AIRSJRbJNJsHsVU6SL9YiAY9jziOc45ik1W/OZTYHn0r86
lf9rAX4dTRHmZ5Ag7Ydx7MpnVJy8qAO4dLEecli6QBjkj7my0cu4xuN3U4nKz9+4qL2FtrQPpq08
83n6JEsLFt7VMM/wzSlg1TqKc0S+wBwUabFiqjGO6a3S8xWLd7F6YlNsKZE9n6eFbseV0hkkkPqG
o7y2uOPiZdi3Vccw1RvX9T8ben4Zxhn9QkEXoIeoc50kyArPLGjDhEv9fiTkDy8DcrFv08IA9GoQ
0m5l/ZjhkUKjwtM4XfBbTFW/l6spzplodarGMBXdsnjeFMd/C8gerHpSxXnWw7eBlnMS6Wg+ep2K
i2gCPDge8DkBPo75Ry3rl0Z1H/yWjn71hlVlqeVsxdLGtqmKGnkYIunpV5z3UmKWH+VqHpxUWbfp
Wt+36zD6HbiLmY7amJZgDA1OMybN0zDIioS17eZ3x12oVC5ItSJGws7NGD7HsKJP5TSPfo+9i5IC
12uUxfOao9BZHfP2oAYvDiUuXZBUtUd4LfM+PzPZ3XfN8rCx5bvXTXFBUqzuIj3TJQeH/SYOjI8b
Jszl6hfXuiCppu72moTYeLUjx2Ahcp2+YF5UYTgWxx2yvUdB0+BzTvlCnhdWklRSnvmFhS5Mquwx
fV/OZXDq6yK7hxDsdpgAHfY7dsdAtZBihGpNdqp0+xLY6d3ccc9b7oKk8h3TiuDzgQ1VFm+bwZRK
0Pael9zxiOu0U47h4vwccPoQh41+aFeVP/idihPRylbjpS/a4iy23RxLUsg0ttstPswrr6cLkFJR
DVW5BasPy/tNfRuzH167dicvoLJb5H2IcCLS6wPn06krbs37XsuM3MmLdhZ1yMMA4WE1sD9isGQn
FVX60DWVfLfM/IeurD11WT6fg2ma02nu/Pqq0h3LGPHS5UC55Oe14Ts4Eff5qFdbHvwOzbHdjdtw
3QauzzEObci3Kqkm7ed1XKxaEOIrd0yCCYUUbRoF+9MaEe25ccdyudVm0QHTZ9kXh5ZNKfPTKefS
haupaREoBIVYOuNlUtr9ryjvvFqf0oWrkQ7cmUGFtaueP6ui+9FYUD74fUvHbKeF5xW4wfWZdrpI
LFnLhwVRmV8q4CLSyqUO1or1WH1c5iRU/GizafPbugtIqypuNJ2sPtflQJK8DHg6jZAp9ToYF5EG
0WloWq44mL2vv0BU7LMacy/mQy5dPJpuVA34n0GIB6T6A8vs55wJ4+eII8c6ZWj7pSYzbguN0GIM
nhbgxvzO5OKdf2pZNQiQaEskntUVzYeM7DRZ5OTX+pEuU1msbcehm6HPItjitF0iBJF5H9+w/cvP
f6Um4kLRoMhRgb9DBacyCLMELcM+6aRZDzvoizxP3nlfQWKgliqkwWmETBegxxoc8Ytnjuci0mTQ
KD4ao8/NHNt0j4qPQ9j5BZIuHI1OIfrXhqpTjkBmK+cHGSo/I3WRaFWk27JB+/0kQPmH+Sk1PYxi
YX6VIxeKVhdyXqp8U6dgbU1a96E4dNn22eu2u0g0MRasQ6MTXXY5HLNifdcLe+NUrlS+XQRaTSsQ
lbVLcAKqwN6xoVkeyywaH2c+xl9RqSrvvH6C234HEXyd6blXIBDQh2DdNrCxeII7pUuHthWLkDvS
vBO0xaanErJ0DxgvO3rt3MW4Sa1kHbQIsrOtJsexA4nebIPoxvn/d/1e8QYurG3ahS7MBFNFgbc8
EEKap2orebpU87d16eF+CF1P4O4skiWbXgTr3xtLssOmLtrsSn/IF87v162eU7Rlgedo9o9NFJu0
62JyP5n8TzMZ/TEuuodw7N8PJWhkSAyUZyzm/DkM6xLILvnF76wcv7Osm0YfZc9OOX4QXTtIO/Pu
k9/aTnzAKaVShoE8bQXtDnmWvwBIc4v/+vJuvPIVXBzdXhpbrNOGTIrVz3IFR5bF9bzxja8tLp3H
ynZQKwFt6ilrxfPI5AUd7OcZXN3L0QZ5UPNSnUwfLUNiVhK0acuG2m+GSLpIOqWWss9pqE6geB3T
ZVL/Q7vfz9m7QLoonPpwErM8MU00P4xzsRRpaANxI4K/8tC65GRhz9AsXOCTq0r3aQZyloclnspj
OOrdzzm4iDqar7ToR65OPScn01ngbGXtmSS4iLotLvZtNpj4AGEMrxMM0IOeZVWtZn7FCVcIs1Qt
+C6yVZ32kXcgnjP2zgZW3mjbXrv2jsEKmk2GgcvvpKf1Qx+QrxuL/Tbu4uiWfYaP3FtYFN0OtT2S
Nvd8p5yq/r6DsjNqGxgUY3cxetEYdAhvNWivtdVdGBfADLaayxJfdJ7Kw1pM8m6g+5DW2do+0Sav
DngjzTe0ighNTM+zx0W0wbETytyXBu/lDC3hG1f3dWEPLl0Os4yHYuJtlJ1ES4anVlb2SS0otiXF
TvSxloZ1yGV0/6Vf+qxOASOP5iRegIY60JAXT+jXFYcqEt2UYNh4e6r1Pt5dWrBFQvKiug8rcMC/
7ftft2TholmQJIdT3nfyZMfIHjM6Rs+7XfknCCUJr+dFuCCWmoF1ny+RPBWa/a1p+63ruJeeBRcu
iCUra7Bc9jWerrxhKWn6OJlX7hXrCxfDMqw78ARDJU+6oZ9jDGWmE2n/evvcXzdhECL++nKBUmkE
taYUJ4A7+DE3+z3Gf4aDz+IQBPt18RWsWJGepDoRFrxTw3QfxuaD39LRr0sjZAOoUSDa7Hb62fYj
VGnm3m8+Xf4GDKxhCbsZ1Cma2IeqXR5rGKvfvp34aeYR7VkzwmVm8iWr6bdZUT9v7GICeUmHaAix
9EC3pzKTP4JSeC0tXETgOuYxeKRgOlFsqzQWI9gKQYvlcyTChQTmRTc0s5HypPhSHbIJOOm1q274
wGv32/H2LMrqtUEZ/bRKoLNIVe8g2BFel1C4EC0F7ceIAEV6Cvdsus9AboeRV/bx7WN5PW8Tynlc
2UzXFS1oiXyTz/dLXZKEiWw/mGWHhylDdSOvvZzE74GxcLFXYKHEWC2bJKL5CaWEBVJ7OVjyw/bA
OakeiJqBXs2hPPH2z7ryQVwg1hqobt+qVpy6lvxP2fI9D0OvCiBaI7/6BAn+HpoHvThZNByTmE/v
97h68dv25Sv9VI4CURawpZCcOfXx+rEd9DfI5nqFOsIlJeMiH7kuKd6locn+mnhefIbQrZeuJRcu
IotTpva1wsblls0HkM792cXCD7sJ1P6vp7KXM22zDItX3S6TZ8UAJnv7vC+Z02u3kv668hKxnObQ
zT11ZcTeRSUrn4qynO8jSH4mJuqKuyqcgjtLdHvD3q7YgQs+qLIxX+XSiVNhY9QxuyIpav1DrNFJ
oHNzoGb+9PZPu2YBzhNgCiWRh07itLVVfG6DIUxNIPxQasJFe0UXrumcz+K0CwHcc3dhUV0Dv3fA
BXvtVTcBwlVyVNiMOejJDMdhvsXfeeVcXCxP2eR9z0XLTwBSPJu1urd99o/XkbusW3GRzxUId/kp
koU67KV6aS7q0X6LO66hmoZuZxOPUVmAt0aGmH8E/kbfaMhcae2BiP5XS4hBukHHqsF1UYw0ic3j
4c9cxdFZrcNfTdhtx6baxyOMZUq6dR7fIdjyYxQTLthnkmRYQSkWnzCqpA+jjao7Rg3ze5tdSM40
N1Rvu4hP4ZZFePQJe7+TJrqVUlx5QF1KKkPzHhK1gp9Un4NiZOPlARzVyFiynqx/7GgV+cWLwsX5
Y0h2pzHSrxMP2fAh5sOarrFpbzzQV+zChSwWOiR1WTJ+inMljz14E1filwyL3yCLow63eR/j02z7
J91G/+jp1izGtW07r7EhBSaDMf58IsM2HWO6RY9DvLQHL6PjrtHhyk8A9l+OfJ3ShtXsEEMZ2G9x
x+TmIOJdVTOcyrJUCSp7wWNUi91z9cuB/RRK6N62/RzitoiwgbRvtYb3KED/7bd150Uu5gJD8qWC
Mwqgm9zQE7p+frM7wpVWnNRudJXD0Q28Ikm7T3d9nXt6URfR1XcjhtabPT7pISCHzGSYAYCCtOd1
cYLpuFubreArznwpfoiZL2mrMSnjdeYuoKvJMGJieI27aGw5pGQESpRnLPabvhEurMugOAvnaHDu
8/aBoH6XjIx5xocusGuzc9+ElY1PBQmyx7Fv/9nBe+zn4V1cl95jdJ4Alz+pcRses1k2d6D/uDWV
eTGYV2JEF9claFWMFJPryKXD/xEWPq/d8Nfbn/Ri6a8t7dhoOYyYY5U7PbGqon/YldjHts/6B71W
pZ9bd1UmESIsHYFqE/pybQDGMZFAfp6nb+//2tE44TPD1FMY1wE7RSFof3Tc3MVldItq/NriTgAb
9busydJh8WIZE1A/PnG7++VZrsZkQFF3CeL8ctcJVAsW1Nuh9etXIhEutAv4qywEK3Z8yiVIi2qT
ApHqt3EX3TXFMa4Mb+ITJHf+7cvyr4rGNzKTK+ftgruyXIdRb7DrqJLv97W8n8NbWvTXlnae0XHP
ctvmBT1FpokP69K1SdcEfjgC4TKqmixfRMlaeoJe219hERwGwn54XXAXu0VXG8ddAYGeSUGdAxoG
Nmk02w9+qzuv6DzTHQjghp3G0P6pYoNbDpCbX77gwrfaCQOwM9LbE9oBa1KVWicFYHV+lu8CuGI5
tmAMmdkJDNhtAvnd7/taf/U7FucV3Tuh+0Et7NTU4gftyQ/ZxZ+9lnbRW33RSFXMPDy1PRRJE3BU
mi+WydmvxvgbfoD0zaxJR0+DbuKENeRdpUY/83SxYT2VvEdcRPGCkgO3FUlNnvth5oQLDWvGpSCZ
ttEpzsw/DC0XY/ws6DdgGIguQwZR9RPZ2QvIY9+pUHlGii4ujM5LmeluCU8jAyGFmA3qulpmfv0Q
V8DSdqpQG+vDU2VMyjawOpZ+VAbCxYU1ABxUUdhhaRb/q3T+oQZDht8Nd55kS9HoAzifnjgEAUCI
EfzbTp6VT5eeTPb9XETLRk9hOZJj3ci7WeW+iztWH9RKl12lo1Nu7ef/5+xMluXEuS38QpcIhJCA
KZmnTXBTtqvKNVG43IBAAoHon/6u8498VE5nhCYeeKCjFGq2tr69Fj00lC6b6S+vQXFpMEOhtbNM
qKPs7abybeTvDNLQfluhy4Pt/QZNh1RFZdLz7l/ahvWHitTf/XruXG+PQSV7089ROQb79kjX9n0/
bZ6vFi4OJkQYh9VCSLkPwX5P7RCc09Wv/iRxgbCY7nRoIONeTqb7uCQDbH4mL881nrgoVW2kRo5l
IuVSteOpgtNkfhCgGX5j7iyh6hC6mQwutartf2zVihXU+6ndJq48GESeND+aKCxlo9lDEujpRFNU
uPn13FlDla1kVRMTlvrozpOKiiBu/vVq2gWbamjTmKhTIXbDo6xZ+ueiV68ijsSVB1vHaBg2Jo6y
3eCJe0KlbPxpmjfx8fc9v3LJctEmPcXwN1/DsJzXqdbnpBl7pDAFDf6p6qG7kW25IuufuHwTQNlF
dUcVllRLJk4xNeoPFWoYSx69OqWQ1823uIM6GS7eJIKvALwotwDb6BFU+1dm6vru9z/317E2XtZf
531C3ZpsiPVRpjAbfUgD/nmYUz/Z0cQlrSC9X9M5E3tpmmEbTnaEBm9OOpLCgkOknZ++WOICV2aj
PLFhdpTd3m0QjFj5SXuH3S5r1RkxGWsx3/S+/oDmmzzFbX3jpHm50fziRu+iVt2SZXuykaNMMmD8
cROpz/VcRXd7qNnzPPYN81vqLnIVYjwqGSUHsmRs/5xINp4IZONvPQe8XLJ/9TucncQcyyDTRh5l
RrPlDgUszXc5pPxrAIrviSdrjc8eDuNdvxzkzBksWOKEBPADOxrqF8m4bFYVjbWFiGJYHvG3BFtx
PobSM7fgUsQV2aYejydhCVkydtLwgaeyHW90/H+KjL8YvP/oeAUkMSjWPcrdhhXEzCCAsUHdvJjq
vT+LJpUPzKAwcN10dxLxQXKVNd2pJT1MumTW5tyKHk/8ka3zdAzoHWRs8ZZaL/Bhiut9f2hMSPVZ
dKP2uojilfn1nrEuuo+sardyo3a+sxnetY9w9wvT4QjyunUjDX+pQkfrXVXneJlf7pM4XT37/rIS
f8pzh8GoRbip7YWiQT3nrvI6rfyOa6jTv25cRcCQ7ZGu5driZapTEJeEoYRXzxMX4gNxm7V2xz4U
EJgQi+axxz9+24PL5GX7MdUy649yifd/BiUVeFL2zueESVzeqot5ulakO0q4an1Z3h1t89WvYfp6
tCcUm4zpYbExd3qAFwBHOjqf4XfpOeDR6/ZVeChUdNdHGUN08JKuxpzicb7lWh2jlV+teidfOYul
M0aYo+TxFOVwruvu9qi/RSpca93ZkNtpiPphQOtwiBc5r4cwX1jrFYFBT//1wASoA9hrxfdymCr2
sbFkf8etDbzmIqSnX7feszTWUZDuZVf36k7tqEfN4smvZg56vq9bDxoV9x0ZlnKMyb8RGZtzL4mf
FikEYF83XrUNMLphQ92EXpqTXZV4ALdY3Tgofk2fQHjQaT0+aNTV01YS3ib3m1BUnTMZJoVqWfOF
JdH4vCUVSIJsmjx/kcthiZSuBoJuc7nV2GyGEbXe4e6VMYEG0Ovfg2SGHGJbzSVYhflJUELuGQqF
/QJbl7ui8aq4gMpoGY0ENpMySR4I3qg9W3eOkdWQHfgGt2XbxY9q+gA83gu8gjDA61GxNIumo49t
aVvxLZQ/JGzx/FaWS13FeksWgZtZ2bHjHt5pYz6t4Q+fzRglna+7HSwHqk2iyYKqvSTtZnLAV/JG
v19O/v9uldx1f9y7sWEo0bNlZsbxnpl9ugPwQR8pzL2fu0VEX5JquVW1/uudk7tukGohuBTX+CH0
SEnOdLa836xt/vEbJmcNq2wy2zHRETU58/EEvn3JYWflByuB+H79EXbeV6jD0mMJl/DvqwhLhnpp
r467HBTtWmL7JB5KVMv8yYLtH5kFfocVd0GoqV2yhXSY8p21fdlE3Jxfth2/peqKGvUsoCIIlrHM
etSqsTDMs036yVVwl4PqmnoeNxQ+ldjLmktyACVRgfEyNefcJZ2obYOtmlYIxjVHA0XuGYUQ2/Te
74s6KxawXH9k8E0vTTvdB6FWOcwr/WrPkHN7PRMTXPW5XfhQbk0SPNom0w+7sp5r1IWoaEAqwSM5
lF0XfUARwklv25ffj8qVzAwMg1/3fEOZEz7lMJQ0svxRbMnjsC44OvqToP27gLC7MUs+82qtn9VU
NZe4A/y0b/rWO8KVU94Fq/Z6Q8pn3YYyJWo3KGlR8YMd0uhrV9dbAVfWiuSrousXOdSN31RwgSuY
U8PcLc1M2RFri74fzV3XxePH3w/plR3VVYmbMW5tilC3DEFxn5dg+ssovzsAd4mrcJ0bYtVkStv9
uSHBkfe2W28cO9f67ZzESc+iIevivoT553kkEyojbuV9rjX98v8/3UL3bduhZ9FiSNb0wz3BP35D
7azp0STp3qgV7aLgBw7zbR4HsV+xKndJK0NtkDG+mRLb3HCfQK30jpJYnPy67sTOLevF/4Lzck4E
yU2l8xE1pp6NO4u6hcbarALSl+up7cIkt3vneXi5nBVYhQnxCe3LsQ67gg/jUkS9X50tdyErHQ22
TiXTpZXk6VimT3q7pdR8ZQq6iBXktHUjkqMrG57+gzK0Kh9W+YfXt3QJq5ZrARpk78s4jT4uwVY0
DDG4X9vOquxBtYYS73JlEPNG5do0VQEhAem3FbrCWdk2x6GKuCrTbR5OUjX7aQt3z2PRxavqtN9F
F2VdGWfiSyDFkc+T9Vv7rnJW1ES1rFOqMFcsuTtoYM8tke/8Rt1Znb2YYhQ9voz6GD7iivLnWNOH
3zf98uF+Ed27cJWksWwI21WJSgf+d58G7MwOvBNY2KTeqMi+Mtddwgr6PjsVosdOHgcfYWYBwdks
8LuvuYhVkNCo2fihynhb0nOQjBUQ0c5PUpC7lFWo+UwqUnVl2i37KdHD8wFT9htL6crIuyJZbKr5
1gW9KSHlYN9PcbSeE5EOFyVA7Xt9XBe2enFeR02h7MvowHI67NSc+NDXd3ILDy9kkbvQlamWY02n
BmuK9yVMkx/ng9/IuFybN85xWvfhgRtyq8st0rKEOai4aza63Riba61Hr4OApp02IzZrSg0x4taI
LA/Y+qffuDvrNZUUGkJBr8s61MdTtbK0MGYTZ/g+33oUuXIrj50zdYUISLgwoUsSmPBDsK5K5rRd
7UU2KXjjoOF3ex3xG7vElcFyX8JtY+w4QFCu3Lv9LZf/2sMPv+SuURZUGXhVbUaX48H+zIL+PW1v
Kchf6bTLj4VjFYFNS/vSJlbdTWNxDJGfojt3Aa9AwWQXeWnEHX2f5LpZngkRnhcsF/CaZLgM2Up1
OfU1FCCCpc2rIfBLJbiMFxwpINEFKZiSkR97CtpwkdwzeewyXu24GBut0pTtLpDeyqL2yc4Lu9Hz
l+zeL44ql/GaooRaGQyqnIDApM9xxOrmBGpyhcVCwqrvihk/jQzuMl8jQLVlN52CCG74kEzLB7P4
mbehtvv1vrPaNGppv3Zlq9svyKb9bQJIAHntOy7z1a8ApE2PIKTOajWcFG/2j62tUB7ZQBXTL5p3
lcD0rFpBCGK0za7LKVUHPO7ELWWkK2vWhb8QiaAMZo9USWicnQif9Z1JR35jfK5smi79FcuAZXqy
OM+zYbisq+hgsdvD0wqv8c1yIlFiHnatyA3O5MoJ78qDMduH6zEsHd7eSA/TgzUCJociRqLk999/
8GvD9bJUfrrJxhUjCjWqOCKDNk8jeFdErPLTJeAuFNZbYeE8jMbXPo4LTeaHgTe3dGKujc3LL/qp
591qs20KDZYB1Fzusnr4puNJPrdRpG587Gtj44QPOktgUWOJLlW0nqyA+0C86Y9+4+4s4ilbdxlo
q8qFV9/rwHyywXAjoLoyR112a4ZFz1Htqy4Htk5/cGCWfw2o9qzytmVj3suhg29o6scScxfnWvQi
Rjyc4zMwSR74NshzJuLab6twaa4l7Q6OhDu2isZ+l5F9JFCJ9ovfXIZr4Vtjjt0oZKzr7rzV9C1v
p+7O6/u66NTWKVTNwTeuVEmUnjNukrsWais3DrIrM9MlpmYJQ5Iom1XJtuYNxZ0lz8bpi1/PnVk/
1zGpAbGost/4U295nVdwdvf8ns60l90RJr0wbbnG6WUL12c9zX43fxeRmve5QWhCmrIbakiaDf2W
Ezv53SRcs8cgyuK5TdamhKWPPoH2CU4VOfyuoC76hHTcNs0HkeXYiT9b3BMPNd1o+spe4JJPwSSk
sShPLGFQHiIbLY14is04Pa9hT95VQUDgxq3az15TxyWhMigwdWKfZdmnc/YI38jqhHymuLFer2z4
LkBT20px1h6ynCfR/7Pu03hfRWR/nuA7eWPrvLKuXI6GiWav5DbJspMC5Tm2OU5qIPHZb3he/upP
J9YkVApl2wqts/1p6bf6bhu49btghc6y3e26Gat5hZqO5a1h86Owh5/ZD3eliwjfJhErWpUNiMeT
qjjNA3go++0JoXPXbVE52y3JXpVrNv/d1rAQTeoPfiPu3HGTWc1JBPIPbDf7JOz4RtPub5+mmQve
irgyUyoVml7Tx1n1f0Uq+OrXtANWwFRaLLYaqlLOFvo88YErHPfD89h/8Dy6DUb0QVAkyp5XbZ8W
Yv7y67cTS0bBGiKHhqYFiT5FBzd5E8ASza/xl13hp8Uz4KxeeCOrMkDK7m4DkAzJBemHFbH/IFHB
MvcyyoKChd07GW+lmFOvSIC5PFTVoTqs2qKgSKVJ3k57n7ytZuF16DEXh4rmtdKTqaty7unyNq3j
9W7I0tgr78pcHmoPkpXsPavAQ5GX6nMJndiQ3Igzfn00MReHqiXWj6boupxlUOdZEA9vGXScO8j9
R9PDjBftM8mCWzfbX7/LMpeEAnq5pGReg6IdAslOW9DLc1/x6UeqJn6PZFt3v5shOB0xq722ZKg+
vp6yJIBtnUxkUOzH3P8I0mA640IhvKoPmQtIkW0h1WZn/CBivti6epdA5MxrrTmOgP9Xi55pSAfj
LOE/IK/fn2XEohuH4LXv4KzjmFqEIl1QlR38yErNjbk/yNQ+K4XXIEWzOdco63/GW61fghn44evP
wMWcddNkg6LbMIvTBpadrfEr6mUuN1XH2YLZi9wa2cwdJDrfmbG6Ebu99O+/2SrmYlMim2gDDjEr
5mX/pNfmzdHsXnEOSlBeD0m9rDLoULJQxmJPcrPuf02CeU4e58wN1x3Sch3O3Djcn2nCf+hs9MMZ
mQtIRdFmJYf6VDF39kntQucRIaHfCeMiUnMMLWRWraJoW/2kbPx5R/2q14JyCSlbJ3RaKhoUYCa/
EbOah4hMfkohzAWkYCenh/HYsmIK9Y+agBcekU/zCs6YC0jFCnM7EiOOAANZhlQt/yTh7PcWzP7D
R2VmkOPaZcXe7J9hNPN+MevffiNOX8/weJqk2EImCnlAJvSgy5d9ZNWNrfd/b7K/WJouHqUGFvMK
B0kBsZ2u3Eky3S9TOr+pmjmcnyUuEQ8DSuZzGOyKh6RiwTtscd3TDmtKeEOO8/o3yabqXURgYpRD
0Cg+TduUpblZ2ulbjDKYj0lP268NP+Iqj+qWv5+bLqnyTnPkcaqMzj8k+MC/aRiDbQqGVoF0XKM7
VaXqNKXh/KVOzXGPBwYUBa9av61rEsz51kwrjFkRCOcmyKY5rzFlyp7HB0yzo+jEq7SDnpIK1zyu
azzOr2NyAXjRfN7SoIY8Z7qw+2g92qLSgXoIIKb7xNfVoEtr5gfNQTbw9ZczcQ1fCEphCd1amR+N
xVO+n7Mjc+GwnVlw+mMmCgYTl37lfT5H2ER+P+V+/brAXPLLJF3dzi8dN6h5/zHisvcEW9LvMtHV
myrqp8ff/5krx4ILe9nNjGyIuSjIED6IVH1YEdLf+AnX2n6J1X4KsiVXkL9ZxrQQId51ArXfsXjw
M41hLuuldMoPIBOi4DMtpGCfoE/oF6i6fqBiQX5GZTYtFElFToMPASG3Su9+nXZgrlNi2id9iMWT
FaJFCfxE9+pB25mcOnv4GRwz7mxWXC921gNc0Cduu5zHe9nA/9bzm0avv+l6AM5tA54WSMo8kaMh
p34hjd/x4ApsRQs46KQ90mJiy35+sb46DW0/+F2dXMvEqpdTUEOvvRis+CZ78hVOr3/8fhVduX24
2Bc7JghUhZMo6iXWZ1lFy11C4a/dpLDuybrgeDognn/jj11ZVi4GppCW2aCWLorNNBGScN07phOv
VDBzOTAUl8djLbHr7FNmT0O23VVr4ocMMhcEW1hs045ZdFyE6t6E5k1lhZ/aHnOVtlCaEsGIGV93
6dIYUgRpc8e4Ts+//8DXxvzl/3/aypjeOFQDEBVZy8UpIEOTZ0dk/BaVC4JZk8D2MWFZERs8+8ED
ZMmPuPnk13VnxVYNkS/211nBuxk2LOE3GQu/jZI5h+tcb2O7a4wK1Iwf0+GxTwa/24qLgZkK7nHB
QbICRk8lSmwh6MHG914D4vJfSTB2c7y+9JqjwDoU7SlJA78SAOYCYGlLjm5ojqzo4TtTm2DLY3ga
+M0Tl//CtKuo6OKs2PrsTafn8VyHjfSb4i7/JXdqoSlQJcUmu4euocupSWvPpe+SXzZtatXKihdy
kxeqxVO6eYb9LvG11ZL3nNW8oGs15h1ZH6Ix+8dvqjhHqSE1gbNBw4vW/jnF3du2X/w2cVdhS0NH
O0wayQslsdqziD+FceeFZzJXX0tjZyLpbmCOOAVFsPxD2+OD33g4t/FNEN2F5GWsAx4WJGiCx21E
us2rdReQUhreZeOueYFcHoMwwLqd2pTcCHT/92D9i1uWi0jNWm2wegD6BrFiLPe9m8PT1vDqCTYu
CN9Z9i0Lkjrf041dQqb5F6xl/bhb7D21GKjMqzZc7zidGJ4ZAxQXVDjQ3m4mqgneqJU47c1A/DZW
FwyhkDHna6ZYsZH8ZVJbr4dH5hIgvJp71ii0G3K+QsekD/OuuXGNvXJEupSYiCwueBFNsA7bC2ot
aR4liZ97OXMpsdV0GavJzgukO77yUH+esRr9Zp2TQuxgVc5JlLFi78L1LMNxvafsuJWgvDYqTuDQ
1k1vSVWxYljiD6w1TQ7oxy8P5FJhW0Zg1gNOppA6OyG+/Jpth1/Cw6XCghkW2iyIWZHh8gwZmgXZ
mjb1PCRdLizLKkRmFqIWkNP7vqTQdIupn9cvc3GwQ7XQG18A+cnYBBDMGXqoRtykPK4UhDEXCFMR
HXu1YLa8QEj58mJEkXDYFuUE59upq1L6rhLR+DEUMEw9iSkbZQ5fq+yh26f1RKZh95u2/9HfssMS
BpmIXozi3gSHKVBZ5VXRz1zQSkqkF8Z9jgtb00KbviCi8mzaWQ6p3GfemZQW4QLWLYDhM52aWzjd
lbXmKnthT5Ph3NGoMHI+U64eyLH43Uxdg8TJMGMBR0YFHlLvJKsv9cZuNH0lI/AfljmWeFDIMNK8
Nx1sUvcf1LLhfLSR8rv4ukzzEMlOTXEQFQiknw5in71Xm0uH9c3ahBDJiopJY0x4+N6ozG+quCgY
QSCQbctOCpqKOU8CeSFH5be9uSBYyKQxhpAd29vQnLN6TnIo2HR+L3UuChZQE6EcqQ4Ls0Xf9nHA
u4i80fErk8UFwaI5ifdkPo5C1tl+Mfplkk9Lky9Z7BmFuTQYU9tRzyY6ip4POs+E+Gya7NY9+kpW
05XPGsexk1U6HHg9M8vHLq6a92od6s9sk9VjPDSj563A1dI6kHyMM7ZveAzIPqC+Eqzo5BfouGiY
iDR4yJWtRbqo/TGo+v6UzIlfHQg8q15nGsIMjxikR+sZTc5Taod7JcPYb2a6bNiU7EdbLRajMus1
D6bs7YB03o3w/crcdOmwQ83teOASWUhsNidNOvVoZVo9LHUb3dgrr+zwLhKG2v05SztUPlc9WBYI
e53GPrp1u77Wfwc4CcJARWYP1yLZE7huE6MLqKrIt4uIjV/87RJhom4HmHDYtaD1MDzaADLWDTLZ
Z69I1tVWgrhMD4lsjA4FjpCrKPpMk9kv1nSBsEH1Day+1IailQaiBlmSj7BtujFzrn3W6PWcb6J5
GGHbsxUh65d7Cgech1CjbtlvWJwslQ4zkpo2XQqedudRjm/Xzt7Yjq913Fmsy0AzYfS8FF2wv0tV
nZ6iarZekz12mTCk6+wUm3As1BSc5+4rfGG8HtVjV7Itihlf1LHZIs4I3D67/m5dWr8H5NhFwpYh
nrZoD8YiDvrqFFfp+6Cp/axuY9eDc0hinTZhb4s6+9SGesa1p/Ud75d94accb5AtIQoY0PYc959l
Zf9AdavXyoxdIEy1ph1U3VhwHYHMIec50El5LZ7YJcJqTZH+YpXFDRN0RB2Fp4APqdeBEbtE2L51
uhqXl47Xy3EyvXjmE43ufBYm5trrAd/aHrogcPUpYDJWtmHyZc+aD35NOwvzGCCXuqHcrhCQd8kb
Or2Tmd/5H7vs1zzMOEZTPRazDr+LhX8M1eqFPMcu44XM8diuE5oWVr0R+0M4Wa/rYuzyXTMTtclg
E13UZK7OykhygmfDrcfqX++DsYt4KZgqDwZWqoXFK1hJO8LvX1L4fhuhK4KFJF2vWBWYYs+2j1FH
ytq0H73miUtzxWEDi42+MgXf+XGvdPgtOBK/YpbYpbmOwwxtgyrAYqq2fyOAKfN0M9i6NuLOkZmI
LOuOXfbFlqwlH81pXzevpHfs4lwNq1vo7m9dMcPi8JLxbHkKifYTgIxd8z8D3mOOwSwVCG3lCdWH
53iDUZ/X53SJLqqkJBES9UUHZeQ7E/fzXZIO5J1f6+nr/UqsCg4NWzQU+549MVbQhd8IUX79fhy7
RFe3xFGDN4yuyEQbTHfD0oPsseHcf01gbPueLHX6mKzqMH4ryoW8kjaDpSeZME4xD+9EMmen1o5f
/IbJOUcjpqHjyxNVJGPwdegSnaeD0H5nhgt5CdSNkiPIdFGN/ScCg2KZEa9gLnbdNXkVHoOcel0E
yUwfZ8vOShyZV+Qfu4wX22UWiWnShWVgkqcARcJpiIyh35A7Jyn2x9T0c6MLpkNz7pcR1ZeQ5/ds
3TlMl83UGpraXXFUyRfd74WYoRb4+57/Lzn332eZ2OWcwB+lGYpQuwKjMz9yYeouH7pxP8+x1m+g
7CXv2UCOd+OazOXU2P1Ok548sS5osPclE/zApNLnl80wy9dYCXuCFONwEc28kDs2gvqKBr1jtKFG
fVIxwoG+qZYSjrN+uD8UbF/vC+EMw6ZBYvXSPfm2xORhmHevXEPsqmXVUdLsBO5thR1E3huYa7I5
9kvDxy5CpeNjG0iDPJKKBBy4hrei9fQnj12GStJ0odjL9svS60cFH9wf9drX334/aa4cfi5ElR3t
usykOS6BXL5pm53XKPNjMWKXnppjMSBL3R6XOqSQnSIWmlaoTvKznIzdN85+a9MtlYJfACG8AUe5
5k3f/OkzLNRdSlmIcpl0NMtF0/SvyqwyHys8P/g17kzyGgFHEG7MXgbKvuOJ7xn5nR9+Tb+cij9d
vPomXtZ6kstlwND3Oe0W9e9gDfHTr6DuPG+5hK9FlqyXSEXqbSVqCDQuvVdihLoTvWuMZLOw9pJu
+Xp08tuoRPjVb2Be5v9PA5NANmHRczZedND/pSP5fuxTPzNL6s5ziqpuHaV7f5nlbnNbsaehjW7s
Wi9z4r97OnW14erp5V1gYP0FrofwKKkvUdjJfDEtyVu2vpXwiL9n6paq0K93A+pSg6LjIWvB+V6w
ockTJTXLearko983cA6/LMw0yv32+TLTqv8n0VC8WgiKF71ad8FBumdLTzp8BQvB5rdib8UDWbb6
/PvW+a+/g0sKwq14XoKMzJcp3mmf92tKTwnEPqqcrFF30knkp7RCXW4wZjYFGB7aC5yS0ryHCFAe
ib27EYC8RI6/mE8uOMi5huZMf4yXkO/ig4Tp2kWZjtxPKWiNG38ju/I3nKg16INuPtJqvWSbIic4
01WnPeqCco3m5txmdXXfrwnN05VEIPGryvrtq67EHDS6w6nlljyzTZi7A/LGd8HmB9RSFywc4RI4
bMdCnoOqprk4GEJPz0s/dSXmVhXXgA/QuKpVl4PEhli734nggoV8pBy2b2g640BU0qnT+QS3+9+v
iiv7hcsWdvuxLH0SLZfsWOWUU9TUXYY22W4gtFcmq4sX7lLyKokRgaqlnkU+2L4uqi6hF72l9L3X
T3ApwzaITLhpulw2Ln/ECaQJJ4AIv2/7f+9Yv1htLmVY6xHyy5UdL4hO6gwDj4BzB+r1pYYw5B0S
uuZRwDrrad0bfZoqo+/DRYs72mv9/fdduPKFXBQxaZWeV3ylC9MoaEnTL1wMXpdT6oKIbbRtU7fb
5RKQDbI7fzSJX4EddTnEZjigbxdPiGJ0+w5MBl383l5oTLFl/RQGrAyPph2cTy6MBe/3LPkSV366
YfQ/GGJXC6S/RqwFiMvzBM9GNm3/9fuKzqUUUuyQ392P4UUI+4vd3kfB5LmEXbU5pdZuntKaPOtM
I6Db7qjOvN5GqBugC0I31e0Vth6doLrKrKd47f7yGhEXQWxhB1PHAm1Xs9xexIlxV+XKC5mmLiKH
u3lDSS/by9x1n6lmF0nDW0+7VxakK6RG5zAwIsnC53reP2Rx8CmZ2xux4pUYxVVRkz2HgfIUhM8V
HebH4EDkEBuTvtFzyM6Az46PfmPvLCI6hV1/JCJ8RoFDLlrxBoWIn/yajl6vT9ta3kA4kDyLrPve
WHmeoQJ6Yze+NvLOImqCbWd8TcNnpCu+h0ny9z6KWw/e19p2QttAGF51FYak6sybQUfsDPlSfuc1
KC4oh+WJeRih44M272Q6QPEws36kF3X52BHyrc0gWPgM05+3FZ0f592vYJC6iCxI3kynLZpON3lK
KftS8fBWsuvKgLvMXj/GC9wBYnSb2lxk/dcA1yS/ieJCey01aSVTGj7ztP3YKfNn2nc3Ippr3X75
/5/OH7lGgPVGdJse5GmR2cNomd/9x0X2RkgfJfB9wYjUX/pxf0477rcdusQe3BOjRRGMR9S3d+l0
2rS895vZzpKkogkGRL4vO0n7Z9ge+W780n3UJfWiHcUdo8RwjE31tlNtLqnyu8e6pF61zzWDVpO+
2HAxeaq343zU9pYexpUp4sJ6R5zwdW6bCIJ51cc62IG6Hrvn5dKl9eo6Wmk4yug5m8XnZsk+p+3m
dyK7qN6cDutGl5dVM4g33SpPvAv9praL6um+zuyyYpqIGfe5qZKAO0Vy9pqDLqSnsqrdK7wPXUZp
5CMKrel5buitu/C1r+mclara4jDQBAs+mz8varzbzOzHt1EXzEvTQzZ9e7SXbKRpTnX8r1k3v9jN
JfMaGXERVJo870sAJ5354Vi1Z9POWdk1m5DpEjSXCNI1cZNv9rPXl3SRvCTqdSY2NLwaiw22P+k5
9YtLXCCPoSQAAt7z8bywheYNHzcktQGK+HXcydpuQdQKRrLmsswNTL3V14EPw41kzJUJ6IqzwZK9
TaRougsWkOrzEF6oNAfJOfl9TZfDgyTBsrahVZelrY9HXsERky++KR2Xw9uq1mbMtv0Fpu//jNR8
HZPVr/6auhyeCoRWeuuOZ6hG8HyPljCPpJ9LGnWV2Y6hX6Im0cezpuYca/GJ0vpWWuHaJ3VOzSHV
4bhzaOsFtP0sDrxQWs08r7GhszpDm6Z9D6fz53naNnViY5OgMrpZ/GSAIxfFE4vEZkVGdREB+ycA
GtGEjV+EH7kw3qaCcCRV0l0aKoDnG7vdU5ntNw4K9su0ZuTSeKsNLZjTrL/sxvRf1jYO/4CFtfxQ
Ldkty4Zff9nIZfJSlHPE6UG7y7Hu/6hGl5EMvaglFGG9jjxh7h0Kss3dJev/n7PrWpIc1bZfpAgE
EqBXKX2Wbd/zouhpAwgJJOT19XfVeTqTZ/p2RL72TFVlYjbbLAPJ/aQV5GzTbvxDifKfXPB/O11Q
dfjnrxdDWi3LXLsrSJgw916a7sB8sh5UvcYFTZOpUJ0nZR6bYfi4cbkdZ5zhb3M0D18wFlBfKN73
cgcJ6vJoJ82/LQEtDh4H7Y6gEwwFxE7ick9JGnbK9Pyw9an7w8b+btVv3mimR8C3se4XDJ920Faz
eVgsvauYoP8D+2NmTZMZNBc5bnnVtEc7xH8I7f+hkP3bot8EggruUgOYa/5qIoTgwpTAuQNEP4pT
FcMnvhgg5JEWpOoA1IVA00nAbb0toqhciilTyb63CbqC6VBFO1rLuMrh9t5/YHVMrqWazFGriews
EChHAabql7GT4ilmFQicJsvCroxXbEz8ltU4lsSf5rHUB3CgwmOgWbVv4CZzfnOMvpZd96f5xW/2
6hYxWPbGVl2P5eTNjzBnVzLep/VBb2XvBOQsRtf2HmlJQl67aVhyOmTirtkmjuk/7wcftqmp2jS+
9Ixu60vJYZVc5QM0uLO7qhKoS/zzL9TeZmOoV3JxZhrGa8hUll1g4kM/3ZOk0Nvn0jIMvtiasotI
9y60XYbBUTeXf1if3wTX2/cS4OmEAUuyoZ8398OZRbYEVzhDrkJbaqb7bvqtomlXj2DtpopdJpn4
Tzy45XPJZLgvxN4+nSIO8OnkEFcbl34IuyiqZ0gpQxrqD/f9389+fPt0tpVmjVd+vdgQjX0+9ovU
eYhae9cJim+fT7DoGXB4gV42GZZcV0RkB2gNhOmuaj++fUDB/J5VMmt6qftYFNozJ/Jo9XfaXca3
r6e2ITDn5HIhW2S+wnVreMgmlf3hifvd6t/c4KgRgfQ9GuWsaaDV03Qi7AZTrfc9FPHtC0pWUbZJ
F5YLzDXg+AIDX8g7arH6ux6i+BbcrkQ0bGscyCVuqh4T66bHQ6er5r4iBrYK/4w/0I+U5dzhBtck
SfcgJUOrY9Xb/HpP+IlvEe69QyENs8j5klkbv9DZ+nLnIf0t77xcN3mvqKegRzqtl7Qux28O0PzT
ht7lu7s+/e2zJee+ZWOv50uvyHzV3uBzS9kM90l4xbdodwouddbMWJ106zNfdGVM3lHgxn/e9/Fv
CtS6Y0lY5bpc6maud8QKbSHQxsJ9iv/xLeh9SvmAbi6bLyVwA+9RbIzr3sIVobkv7t8ujxmmacgU
sgaobD3x+YuV7OM9K0NvyQAZBJ7QnZura8nVborHr7BZu4+OQm9XxVuo7pZpZK/dEt5nuoQAYXlX
MKO3PAArIlqXkuprW802H2SojpA583cFenpLBWjoIlxbt/V1izr2uAi/AGl6pzwVveUCMEnSrNSZ
ufJKPHFCihHiQ/ft5k0MK8nCmhqshWuTDX+XUfi4xckfEpx/fz7oLRWgnaCTHRljrlj6FxFhniia
5T7tcIyC/hl7m8r4BIJv5qrQEczXBuCUVlV3tf/pLRNAJygmomaOLkkV/WUHzFsSHe579eittqsa
mmhV2xBd2Go+U+WvST3elc5AIeWfi2JqDfNNj0b6EPrqcXHm3DWMv9x1Um5h/3201lzLSV/nqH9C
jjflVd/eB2Sit9qucOZJE5G06uqoXnZj66Ato7a7mo30FvbPnEoUhB6BNYpNuRdDvSIXcHd16mHb
9c81dwzSnRFmodemjpa9p6XM6Va/v2/Nb27nNrRyW3CLLpgZDedUbtuuCfQ+gBe9lTddvZzrUcfy
MmxwY28AiziRJrtPEozeCpw2egUlH3qMlwA7y8JXKctHPUX3BdxbuLLzIbYzmHSXPs5s0cfbbul0
nN+17LeY/FUJpOt8lZfIe5lXifgrbYf7fGfoLSq/D7AyhFy6vJiI6acyYn9FfOjuO423aGU5xHUn
kVhfuK7el57N+zrdpj88oSmO9L80X27RylLXARz9kl8i4ZODgI3rBfjlbgcjmvsKJnoLzu/aOLKL
JvwyLGO8izu6fsiWkP2hoKe/eZL+B7e8bR2DDbq4BNFT8VcSC/F+rjOS683EcG+pfMEZ2DVTV9oX
2LFDx66P1/erTqbXAYrcPwYo59SHJAUNsqxrdkirfn4naEmeE7SKDlBHJB/jJrPHiW9ZMYJKf85g
5gz0JES87zqct2jZVE9xMnU2vaSsaZ/A6mCPvefyPnQUvYVfQ8gAwNWSp5dkLr90kX8fo0F01ye/
xVrHEY7MWy5ziWp45WyyWwrFsz/1yX53Om8yAiczMHq6Jb10gPzyvOn4VlAe4nexmdx9icEt4nqg
KSQIlzHFqECtX+Uo172o9Z/qybdn+l/u1y3i2hOIwDoI8F0MEGnvbKeWc4XgqYpuzHpWkDaA980T
+iciH//N33v79/+CZgB6NE5+69LLnMls57EpR4021A52DubgkKZ8/8O+v23Bv32xty37rz9E4s0O
1Qx0Bq3HeHrvE1mFog0u3sk6NIWHXEO+stS/V01Kkh2kdanN69iP2ME+QNYl25S90pAmZ26r5LNJ
F/XB2jV7BfC693nSTQz3sSHATW4zwDew6nhLal8lqfVzNUTqWNX9/KFOV3EeXYApF1GOX9G0/7hV
idp77e2xmdQa6lyyKT5m8IY9dixyH2vmowdf82HOU8Gq3Nem/6wo+iF/WJzfrM1bqPqvtXEQY69N
V24XNzpQzmK37IX5k2vs73b4JjlhYQqYHFh+qXCrj4npq0PaJH7f2NC+681a/SHx/I8Ez7/t8E2i
ote+6lzW4mkAkZuc22buoIwEtGI+Q6ttD4Sx+8y7vvtOli7dW6p/xtQmedysdW4AQzj2epV/AAX+
Jsj/D5Y26WKrwNq59H770cdB5GWDpb1ru27htFHn17VJ0DFMRv7X0uR1P/whrv9mr27RtCxStuI1
kncSORjZOhMKQmZ4em6JLALJ7muc0FuBTzhKcBOXHcVWWVZE5XB04k62FP0f7D28osDRFvEFd0n8
aoUsDwG0/r///8WXv7krNyF+HNdYmTFO0LHKsk+CDMuFVbx5SCrh971S/jC3cr2IRM7H//8v/u4s
Zf+8nYFMK59sl1wqDD8vCY7qDuKz5X0l1S0SP9Yd2oVDk1y6LAkX41ycBxNn9xUPt1D81XNGML1g
F7ctzuXBIyNRs6Qf//+lYfJ3I9BbqD3GzW1tMLC9eMK1SgpdgUgbCk9YlNA801KRd9s88f6HwRQ5
c3m1VctW57SaI9LkRtIU1sqbxXvQ5tAAdRV/UYD2THUR+nicNAwkuARoZvP9GtsCdlt18mn4zxXM
hwUgpl9q7DK15Bjij9tTxW2qvqt2s2hNLQoKO3Hebk3lnqiZ631YM3pUkJuI9j3xeCyWaTSnZuZC
7jUDFXwou3AEiO6B2rWCZquD8v3UupQUSaPT3ZyKGjWkxgOcDXDBOcG5OX2oKza+xoaUyY5sRs/5
WFp9ALP8lzLR9qOcgASvx6HKO5INn0uxlE8e9oFfm2wZnzvtyEELyEfMW9lUv9Z+DT6vF16XzwFG
ml8aKUl01D6t62cx9jgeeY/sr8EhN1WUWxZ3z5mxYdc3pMobsNsLtdpJ7sKYNqh1WfdgYqMhWd+1
ueX1+9ZuyUOG7wBmvR6WApOJcscjWxW2GptXERbo2NLQiUOL7XwhhvDpKavLxRdl6tJniGmUzxEc
aE/12MRRPkI0obAbqNPoHi+0fQ8yFMwsdJN9iarQ5VIoTmE2RT8mypDvZUJ/8dV6zOlM+JRmUvnc
JDUxBdDbdgf+VLpr2r7fhWQYD5VUPQCYJioxyhUeY+qpbz+1fU0hllRryEEHndHxNOuNkucsWkCB
g6NQN5+qUC7sY+fbTuwj7/Dz45oub1PgxNliErw5dYbHZ2yAx6d0Faht53ZWMoIHEbo/Q26gYVp9
KpWc6VX0Nlv1HmHTV0MRuVq6h1jiR3Nm/FRsQZEX0yiSwKba0UOpfAPR8XFOxmg39LNX58HWRj+7
ZQwHg/P+UK+Qih1Z20MLVLRi53rD8hRFidu5ugntq7CyJoe07wQ5OEwF+aFKlyyUu7bZ0BPIMcL2
7bMT0Sgf067s9CfXdZw8exlvA89LZI6kcNrZzuKTdHV0RPOQbq4wDkCOC0/cWB8ovBrDgUaQBv82
DZPZXqLSQUDLgDTXfsFswM6QUPSMzl1OgReYYFc1Te6BUlKzhwWwEPPdbCo2D7Hp8b82WJP0FXJf
JMpXbEZ60CZ1/MD6kMnT7MogC0dKwLvzlkBurJj6NZOP8KbJ1FcBZko4gGfG3LP0+IHd1vhIuXxe
kqF8hViOYAdQrfh80F2bmJ+Wux5IGhRnk3puGQ7iUY7TxC/etxXkMNvGoN/QqhEYswFK3NOLlaPa
VyEqAanqVDeJvM/mmX+uGWPt126Fxu6rTJoUGQuRuJ7JGLfstLlELL9gzRtNr5BxNh2UL5ZInVnT
48jGuqr0eeC6HX6yLFTsUZLKDl9tyBZ5Yiw10UfVJC0SSN+LRQIPWbGkkGJuy0/4KTe+tF0KM9p8
ZpF0T0aQfjxWw8rHfdL0xH2oRbKMjyLGub6KsYnEvqN8bT9zoFtSVJq1xjmGnlB2bO2YdY8bU4M+
ZVXVdF/IJmnzuCZtr+JiCh0ZVQ41Q8bPohoG9yOU1Rub04PTeaziOvWnemlWdW1BeIhPXGfI3MGi
WurtvGTNNKvCpin86gayJG/RdYS13Gc4I/vh0I5dyx4ootGa7r3xZXWxBoTmzxPUA+zHhruM09y5
GYaVOa03gGZrxIrmvOA7Va8BzF+/L7OyT8+VK9P6Kwxce3HR0OM9mKDT+ljP+P+h1rD5cs9XJ7vX
kkLLr86r2FJ/QhoDr+ld6iZSn0hWmcUdtkxCe2KtsTFPEU+AxYEU99jwIx4isPbizJjhPPtxdj8F
5JD5ifqWwltwaqzK+8BD2LW9reMfW5ii8djALAkohhDEtOZcp9FO9THcswvS+G785qlYyIurnXXw
eEggVxmhjiGdQpuKo43U11lFtnyLPR6oLG1M+bfiZo7eiS6Ox4vruF6OSVML+RDbeJLfKw9XsY+D
pfAErCAfXn5hcZjpYyOSbniXVDikvyYaTeKsAZ7qCMyUaJz8nRA6hBOD3xS59m5aXJ6Cb9f9FNM0
rTpnEyZZnwU1fXzwBqSlRzsQvjzMHUNxlNeTkvbbOIxl9iTjutdfF1yESeeJmPvyo1xNGR2qcqb8
QMW6qAcD+l5UdGyNU71raMKuUJ2bo6MNY5deZ2DIzDf0jmjdgTsMx5d+V8LhEn0WgseEfIdkKDE7
/KHG2t3b5ejXokwwCppz6mggYk95nNoHQ+GPYIpNKT792Jqut98ql1bDt2EzkUB5Bu+uj9JLqz8w
D4zmz7E2bPW7ICM+pgduGPpJ+2FoY/lgNaLsK4UraK9PDSFazoWnw9CdRt0tTJ3arDTrzwZkMTwP
JmVJuV83nzUGzmO8TZecb41J+U5oQ9IkH2gbTQ9UdqbMHVzHBV7bsuzbkPMwhDTeA5XHZb/TzKU+
OYoRiJWvvSHzkh5nSMeYKV8T4NT/qsa0G9aCjxOgas1agoady9WpiefcxbC9AgnXLEcY+PreHksI
Fqh4Z3gmI3dBe35kr3Rq4IRVsCXj3beqcWPb5szG2ly8Hphfi8TEdbPltZyFBXN4aje+k9PghC4y
IILIsXIRROfyqGFVet7gb2FPInLx9CslLRfHmZqoPWq0nuQu3XiAI71oKiRMi+l1ag6xF6WqMZSB
m+6eV9O2Hms+W/o1KrXr98sok1/VJlz8UzQTs6d2gbLVQBNa1AMMaWi0pCTnNq6SI+TmlbxmipIF
ipepXNZTusXsIqH0suK9nht7KEM0kY+OWbXteRaVaXVUdLHwuuyjKf4uG0pOSRIn1VFC0LvaK2f6
dCqyCXKmj0aTmMJffF36ukCXjgLLC4zPi2qUk+/jZpo60A/Zeo7G4OBnM/KibkeSXSajhmOGNCr8
BRAVYOP4ygAEnIPN5i7LtVsysZdMAnecb9CPcecZmSWihqnMmGcLOI0SCGjX5ciq5sQdVztQ+i6G
ybyKDkyQbrk03JvqNYr7NL4mKaVI13B14YMKIr7L9N8qYl04SSMuMdA9Z03hoYYIm/mvc5tF47Xr
N2t2lVipPKdxHyT+W++iHu5pUDH+264l2I/bpCN9QWbN2Zch4OV6BsS+oe/KdiP2DC85HEAOdCAG
G0OVDs0Rpg0dPom0yTaesH+Lfd14CmHovjE/MHTCY1iV20lBh/aXEL0GcGee3NS+MF668UG0eq2e
GUjB6fO6oLn7fmUgwZzAEmiMzqdap+wqarauB2jX9P5nFsdReqjVQOTXZBTj/D4dQbN6X6omlN8r
fFbkO1aITf9VDgLeEqDrbJo/b01WeQgX1PVA8M0Id7kmtQG1sU9W3N/QT0tcoGNr1tyTRKizRH/7
UC0eeOO8nFpzpHYSPWLFYqvnko8qQkZZE8gBA1RosgaAzf0kJRTbU04ghlsQ04To/eg70857DCbK
tD29uYkeMyHxVA+ilJkuAkydGJKzLRU/Sgddha7gsBskT3yaU3Omy5b6nM7TctyapHovqkZBjd4K
1HEHX/nEyHwmMKV9TGRwrc5tJZvuiZa29nE+cqik432OAu2xcZGqtsemj/Xoi6pd1xz/HgHaXKd6
fO3xQCD8gcZSAv6keuN2bA1L+yMt1+gVjn+o3hsi+qtDmj5siGg0bOjXJZH6gFMbJ7moWj6f4czk
Qw4i90qe4qGTGMaWWZqpBw7V1AQpwwTDrz1+cX2yCy7xBy3abF4euyxuu5fZw/lzV491TV6RKBgC
IQO7DuoQNYSLdyPMR/nBBT7K15C1ej72oygfEjlAtCNL1REpl7IgfhKbNUcQoFj8vCENbPYtxbny
+wCFj747T6lP2w4Z9Vt/T8dTBLffqpt+9XM1iL/nuKKfZk7lTxSnCGaHbG08zydaLuOuTUL6Y4WW
XWEwSjwMPaFrWQRZqsQVCD5sWvfVDPpsd0xGdES7s4LyfbdHgZ9ZuUtGeO1+0PBGnocdJrJDp3ZR
sklmDskY6PiSZv1MX6D6HX013SwBVlWoDGTBVmes/ITKWA7X0bYQW4VUH0S8RVFFgcNGsUFrNUl3
OnGDy+HbODzqhZFvPYM1aQuHkqii5Y5ObRSLvKnAw/sCD/lo3kVscaOFN8NcTo/dMldQthpKZLIj
xl2kpvt+UWX7F3yi5by3uBHpO4kvMV6yTsxpXWDkM+yqrl1HwLakhz9jxN80Pt2gY4pyt62nb56l
cXxc5Zt0WSGWKESfEGQbHlC7Rnbdbxr6UXOeBbokad7BrXY8cqtT/bgugbHTDLnmEQ4PTjmdD6rB
uKXfMJlI30MGzYaHxiWw3jhDNBcvaUkY3CxhsZMP6BFceP0m75yQNt7LeUx3jilGd8GS5auZZXQU
lCbPblyjaBfBUPKI3jv72UHTpD0MVVc94qzwK8yXMgyhhjUqhqll54at04dq4f79KFILc6aAnsbO
oZE55DGmRWtOWCx89oEnyYIxhGt/sgoYH7TWATkB0G3LF5XxVzmhxEJK0hZxjLLwaBBpAQTfEhDo
Z/vSs4AIv5QbuxjfhCtuVw+nPGiOodGdbWcrSVMAXjsg+56nU0oGJChLgCPCKpsCHKZwrNpJ7WIg
o049S99sP8v5UhkEKBlPvmgbnz7GMRo2sW4rJGyApcukDFf4T5G96EOcd3VlC0nZXEAc1h+nKWm/
9lOPoOVruqtKEe95ibAbNUA0Mjl/DkNmUZYlSJwGlNxb3ZO9rhAzRiq2wg5wjJEems8rQ8MDrg2f
mJ4GHDnQzhAoyn2E/gnFGkTlYbAkoGLyw3mNlu9QMebIGhUKtkbg8xhvlyJe+hLrr2jcF40duits
QCiqgGT81XU8/tjWCB+Jiaavte/noksCf4HOZfWxYlV5hiptealk5xBPuh4ejR0vAHBU+9WwDYko
b9QenC2kTTrrohNQleNu7SqkdJy74a9xrWCPWoK8VAEn8gGcbUybOFMHCXX3k22RBAL2vmxJkUZN
eUVVjdwO2KMjENb8CrSJb/MUoeGo/MQhRM7YoPdLmcjm6sZ0+RuQSCTAKG6TFxgYGpT/Yml/grpA
Tn0Sre8SyC4cvRKTBeEQXjONMulOVR3Z16xrv7tplteR8/69gr8QTj41GKZwdJI1DsOhS9UCDFSb
nNJKNfstYzjooXGn2oQV5qvZMB8a2LjqnHSl/qnqxjxXGVNf/Gx5TqeoafZMx/5T7cplPVhAK/nF
EG8Pphn4uIuT2r1PlWpf26ROv5Vxa35B+DKCBh9HYpZJ+XHzUcQeGZf6eQquPM9UZ1G+QPdpB1kY
5ACrHf3RYAj0bUAc7E58Q5trV2lVHqu0hDRs0tZEF7DwXE9lFiu99ySK5lwQW8W71sMzPJf9tAa0
jqrR7Syerz3sPtf4a98seJdzA9j4NU7ENnyi6TCLa5ZOkdnXqGP6Pap12LP0W6af2CbUI4u5HaFy
LWo0kZr1OyFr85UDb/DII1Fv2DuUiCgrJ/QT8E5G+0HI8H7YqGd5GFlf/ypNZduCIIeCLy9dOAgd
AzwXYFfZv6gYKeawVeNlHSmkEV0sO/WEaVhrnzakv2pvh0Q9JzRz2W5TEDvHp0d+UUg89d84X8QZ
OD9/oDwKv8qBhA09z7m8gFmjRQ6jqiwtcDoqVdQEMo8FBeXrmYkZ12ie3hQfRZxCgqcO0QxH3SUV
IQ8iy2Qx9qJtoKJQse5cC7x++6ZhHYw6aGuQQTbpq6Zdzx+jMMgfRBinCw4NQNR4UHv/StpE4BRj
AkD2AMQgTRHYVb+v5Tr8hRyv/wx9zPKn7wJL81hGCp6/c4LUWI9uAhdrQZVZrFM2jbgsPfli/Dw+
ISjE30Kn558BY7mXWYK6nxNicSajeRse5znjl1kr/Z3XQ/o3Ujbx2ZFGoCZTboqu66z9Lxhy8Qgg
+2Stdgp50tO09XorkoVl11j1FMF86Ok7Cx/yNic4/zrfplpdKTIQXXSVo/2hXPrNHVSfTP7MY99c
uvitBSLwx7Icv8INyDsbNDXqTtcFAw9RfIadQVLvVDqC5kNB8UuLcYZY69OQEguxQLhy2u2lXwQi
m0wQ/162bSyjLwuyuksalmFvRw0RhI0s6LjKbLDZHgCP4T1tK/jJkGSRaV6yUmWvG2atJ3Q8UJsh
KJISjSFZ+4duIKQrhFsj8GI6xAvtO04/a9Vmzxtd/AcfG1TgmxjKUCRCo/cxdCW8ZfEcLH33voY7
8/dhqMbTQmSf7KO1ce8Y/Br+inwjjj7IwVzHjiH9gy2w7U/rbMwnOO2yaUdQz77OnVI/q83W9gSI
3TYWYUFr78AbiCaAjlg3X2uQkZ5BfXZPrQBndl+mXoc9ehZ8KhxqEHVR6MqPJ/xEdqGAGLkjEzGv
dgkPHvtETKeKRZLQ7jkHw6fQRGjUHMB8DLshJOw1m1dsKH637nKh3fZMGjCHco/HojwsbMGT5RMv
3XVW1fzNpH0f8m6tMc/gXSKPJAkDGijriiQ86WdwgCZjZ4HmrNI7Den6bW/YovzFbDVuqgVUg56x
borvU7gVnU2GCd/shpicKZbuWzTOaL3XSEweMwZe4KEkbb+ehbU+ObssEV/C6Cf7IriBV8VoN4cL
gZeNd2c0D7TdB4EG2WmLlokXydjIa6mXFbzOTuAZcnya4mfkXuuAKmEadCGnhRiUcNU070BPeHt/
aemz7KQGZT8nhuj2NRtiHb2KNaZrgQTdL8cIRnbDwa4ifhknV32zw4ZCOjUr2pkQVLOYrcRJ/L3W
AhkIk2mv9vHQggJFQFAYHxPg4wfUtBNZdqYz4rmtounvMIyGnVLrsz0qPDRWQKxt6xwbVn9Lp4rt
xDZWsAKX66R3jiMzCCjM/EFmsz4GiB2I3Jo0+r5NQjyiIyH5cWXden5T+K2+szaQd1NQDWqhUDYP
LYGv8YvQjJzRgnzR9cyeY6j2XmKU3S73q4eyQaClQLPRNZodXb8AsurMqL62Wb1WOYnZdIbreZUU
1CzquNFZo2TemnRPuj4gwffzQ5tUCar0eXHdLl1SRY6RiNvPXdvTbIesN3gwx/zYHuEzZvEkjyjM
8tZSufdoVGZ54+NKvJsS3T7Ch7Ea8h6ZZQOLs2Z4px3klhBd5ubo43r7odmIqXCtszl5aukUhn2W
QWzjknYI/ejySmQXqXH9m2JfhGSN0A5yX/mQmkTvFr75aQ8bjqw6WU4kL9AdZc0BYojNvHOEm6yY
FWR0eD9zzDxWDl4Gh4P4lMdkRkRlicueUhktRZRI831h1k6oMQyZDhUJXkA+d0HOQ1Z14NRlFZzU
GEOnuW0VyZX2zXDeXLt2O+dXLfO6nnyzazpA2PZvlgdn6CjzZ/St011VM/UkywTnhBrxiQ8U/SqJ
MjeH8FTZfFLR0Ke5XbIaqV6VxaFYfFLZXYpx49tXAQgkn7NRdfkcs+EIxsxG8qZn9X5J0+ZrOeoB
VvIjin7dN5izTFl4Nwa//pWSMYWuTYMBQjEHpNz70RhEAqDLJXnRauEf6m2zUMAsW/sustOaPHWy
XlYU6zNktjxGE/AtL6MF3VFAlNujhx49K3DxhMv7tjRRjlHa+s6rbh136OnjHaAj+n/5AIfj4UxU
Lb6pTFv3a2PtXOUoL9EtIK3HIjkIil/LwCpaOJc44HFLHW0vHVelPQYfTR0y5CF7AFZ/eClHSJfu
uTNS7gxAa8NuEZnd/o+j82qOlFfC8C+iiiTCLWGC7XH+vOGG8iaRhUgCfv15fO62yptmQOruN3U6
Flq+bvgq13Qn4egdZm38OzjhHuX0UvVFtE59ps5TmaTu7jpwMSzGTI1fzMJaPlWGd4qo2L0V96U2
5XS3V+y0g1ADZ7gsMu62vK339lMDdudSsczK+MH6w+uc/c/OYHMHAM9b5+3bO9mJuN9arLLRqSm0
/7Qw2lw5WpXJds/XbdqP2IWZbtrQIzjQs6Z3R/lzcA461Q7XL4n8nkIOmMfeRxdwD4HVxz/37XBg
40a6by6Msfs7DOP+ezxKV56MvTrvtYQdk5V2rigXgvvFOAVJzIOYzttRVHTokDF/52DkLZDR5iCf
8YYQYjjQzL0FkdYiAPhbcWq+R8Y8uYXws074zXqhQVBJ7e4lPYWe/8Rqm9YbsdS9m/eBPO4bP3Cv
kfbGh9l04lzaESntwHKlAPMNGYjIPt+uigcNQKocRtBwosDRzVVT0m3+COwAXJq2FUaJM/J690/J
th0rWS3IGbxa678V923FVb82iZJV8bG3egt5vaZQZdIaVy4eo+ebsLbqX+fHNMECG5xIIDNhWUJZ
mdsw91pd1Bw1b5tVQnJi2f5vo7RRjKejAsDcfIhgHfV3RRc7r7vlqT99adn5Orgqd2y4spo7hovO
ozP0ojLMia+Rd8ew9Cfj8c879lyepkqB+cWYnZYOkifpw6g8AQuzRNWEa6UzvIz6tWliJjF5sAGy
He3iNlSKlndttvlzrRudFaMQVBWr7ZIhco9TUZGvC2clC7bNx+7FhP36EW7L0qYzK0QSHCfhzXTh
cPF29iPD7VTBExMYfDekWdq3YgQEKKT3Y2qr9TR3Ur6gHIiyOQhNtg3CfFusac9cKOdXHVrtUyfI
ZgfmVJcyLKwPTjtyUTtC0w4a5pyXYrRzMwEgUAvlufXwdKH7KBhLIhm6addVnMvu6GnhdvwegSk/
HUcTfiAixehWLY9jh94zKuh7Uwdq6+JOYAD2KKvb4vVuAiS6MXLORBVvoz8mbK+tMhbLeNne6dcV
VUjmehiZxRaKS6eK7eKzNYxbZN8fGDb208aJeF6FVV2QJIlr26roNFvdcSbzq32YWxHnrBv53WMk
T/mjWKKHsWA3jWrIpN5VtWcq3uLnphb2h6mUm0FM2k+Auu3jUHXOb152Lzv8UqWetxZFtikblkO6
MlFeaSdFfxR50az1pyfBDL3OlmwDc8oslMfELW5Zn8jNCgDN6pO9rt05MEV0WiP0WLwX/p8Q4/9S
5ocHPJjVbBN4KcNqPoFIQ4sW25Z5Y7icw3kPraQq1l8E3QLN1Mtx1cr/Q8P9V0sTvBKSQZI8oT6P
Ww1nZcDp321ph2doXzerrC2+RvFoPU5GfwaDGvJGl7ArsohP/gS1xwhSUy3r0H8HWZjOgFbNnc0y
lROiQ00h3+u/rj+rCzhk8NKO8/sUttVHawd+my70ADiUpoJw1Ka5n6s5enXaKsyOETziZAVxlzTl
GLuJUnuX7HNoZ0Xv/MbVPfF9riI74rFDv1LuQZj3ZGaMKUqWPomNWE1aop4oKfZYFzLdIGvS2yyf
WTD0w63J8PwsTe9t5HSHdh/4uQyVlS7lwb6gs5kXCmETWPAxz3qvbfnQLZPrWac9wFoFKjXP8hAc
gE6s39Yj3voLbdu+vQGl1gqyah/9+L9yWv3fotlV+WSXW6hzxdrp8R+bxI+5STbTiCErp1K7tyM+
ovkzqrSt7vi6CYsRLkoCaO5xKJ9c3QTewzF2TebLtXO/7Z5z6DuX/cvQjd5sSv0aYykbKXurQ5W0
W+2Y/3COl/pvZJlA70nPRpsROS8/oNsgbtokM+qcMl38WoLp7k78c5lbemg/jOQj9Gfj5OPaF//P
AqhzN5zn99IsVZeYKRqtvFh1vaeAuiGtpT8jHacizh1/rxiUW37uuvHhvAo2PbaPlSz0BwPlQI/U
ct10adUe+4e9ke3xEleRKU/ESjp2Grd6uAGquMgZmqIZ/q2o9/r3oRZ7/+q49TamcUXh3zIyY0aW
BXNY6wc1DbpLY4d8a+ZOaCw/oSz3/VM/zwfftDxAa5NmB7BOW+OMUA0e27f6uzj2fJZcskFAfp8t
tUdPdFt29bEbcQzJsbCI5aPqNS+T60I9Obm3G/cHxGvkPDeALPJfSfjuvyVEiU3AK0L1KluFHTHN
KhCGKwucHC8FaTqsZ1qfWeZTVFrvseEtIX3eb0ptI0yoQozxUgvBlgFrqfpTNM8VuPEs1s3v0qiM
lu1tLiFnsmpC9cTeXjb+7Ghp1bx10L52YS//HDOg4Mvh8xSLibe2lEsyBQXSB+r+POZx4VjL90ZY
vfkbAylFLrG148ZKA3chSX1LNWUdTJnyVEH+Tdsgv3m1BSNOOpcXWdduKKeoy+oBudld6yI5aiDj
47m4xbvonAt6n3G/TqM1dSoLpy5qH6dt3OJzWNbRoK8mdCRtkYyC46e/Lp1MjY35HRHaAtOUdR0Z
9P+VQFvey7bY+6CzbQqXoCCqij0VpJY7h3i0KvpcSGsXhYbt8w2tiSgQDAyJZcntYXK80OvumUmZ
dpPeJar0j9iFENPJW4PqQP5TKiCLe2I1pBpPW7WCgS22DNqbhg9rf0Ng9ce3iQtL/Kud2YaYDKrW
VPbFxgbqd/QKIVo5uK2Gz57NbldFTn44Qd8zO5WzNZMffjgWaMO542HK9sp9wgB36XvlHt9tuYZD
5k1zVDWvkAW7UY+R7YadnZH9pY9fgSOD7bMNl7KB4d6D9tcGIrDoU+V5sjwNUbXpIZ1cceibPCCw
k5Eh2M424IHufHwl17wOh0drit5p1il8qGQyIszZxhRa409IyC12/4H3N2HO6WujNYvmfbyhSm/7
myMYzdSJWhpGbVIsgvlk97gn+Ka7dvjFYa79mz27lU608Yx/cuq55PQ32ivT1Zki0r/m+J8s7epz
pf/ZZniuUkRT2njIC+R58OXRvhbBRLk+7G585jIJ6ivkVifemqhaiidjt+t8swbUqXfERM0np5jG
LkOzLnJWcgh6k1VHf8q4buJk82rNEZW0FbSMerY+Ou5slfP52yWvkEa3pNdEXu4E9rE8Fj6AzqeQ
RzD8RPHl/tHedkRACxCowNom8h8EJDUzB9SGdy6CEcGVo+L2NRqq2OqSLWCXcra2tjsS5uO330tE
NstTzHixpxCjob7hBo+q0+5xfvMhhgROvGU7BjfV7CwRH0bNxstjx96mhPnheNqVModKVgweR1rX
4K/PFqoXcYJiXrukJqRjpyHZ9L129bKlRdEW5YXE1hJWstytJuHw4OZU7vaqpWX8b7YJ7O3T7iPX
yfaFgRxwdN0/NtdZR5pjQpN/rE6szrNBsebJILzG3gzsJ9CWpm7TClaauzZHCSCj5qBXIQh27AYi
jaljR6YUKoBEHGU4X3peAPe9aAQo0dBaLV71un2e/EgHTxPdLk1LOS8bbGHd3TVNFR5XNiyOV+Tr
wW8Rb3aZI9iwv2MlW98kT5bgX6N3EtO7ADVoaI+vIxqB8E8ANv+rKDgtF3bimD4jhQhkMLRpBa8h
7Lt/hyhhffErfwfk7/qoSBZhr4+msermvm5KRbfhdcunP8Te9mhv8fATLm/70xVh16TxUJR+ohbf
h9WT+EQs1KupiYs1Suu1LjsKhwgvwIz8cqEThmriYcmkOqz2NrRRkPeyW88iCrc605UBhrC/DrJy
Y9iQfRh/lobYmHSCTqdWrIMMgULd5sOdVvW3hSj8w/4BdbwdrIz7uVvYDl7qttHF/Tg2Fgn/u7XG
pwKGfMwRTh5DFvdTR2NivLJ/ZI2S4bWtAFFOeL5q6zVA34HZ62jGX1ByXzrjL7h+SrZNLSD6WzlA
2TXSHguYGFl7qakWFHBi92KVRE7kNRRUYRdPALh4vRL0rs30z5lZjpeXSFlotux4iZusF3vnnK1h
tNzvtiqU/uBUhebL/wDAZbTdtE8xMPaY8OC68O8UD82vylHa4R06lvJECvYQ3KMho1RXE76vIG50
mB6W414QKNVko5QAC/Okhpc1cDXg5ohUoXqWrvLlK0BV8AoE28g/wcRMYS/1+l2RnPyCxXTrUyfg
fsAytUzc/dbSWq+Su+vFLzYZpmG4iigPtrJBdhpqy6/uTTt47bfGH3quS1la4sIO0C28xBGQ0SkM
gEdOKLzYpE74AxKVbo/w7gip0fiEbW3vb5qfbmNiduVzL4V+H+1TXq0jYVeelNp97zbA3e3cut3h
ZQ3GvWc5KzvOfVRJvFdHZ7q03OMdeJYFPghXEtayhOqp3Juy+NmKthYPAEJrEaXBUER+Aoh06NzT
QShukaQ1fuoaM147VXk+JPSouZeWOp7u5mg378N06DKxhDuVSaw7WAcFxXnu9kVew46b/rLuy2QS
YNOgguDgHrof9ulw75GP2s2boiohau/9nY8nB4DK7+JYlJ+bmMyT3FvNOmbmqPgUQUX+eLAU/Vu8
mfDdZmneN1fzJqezY2zr384KLX4t+uKvO3vjz8heQ3XaYLBWAoOGTebtAXScWrRlwW+Xu88qk4W9
5NZrZAJx5GtXTvrDx9lvnVqSxYo/PW1G+O0YxPoySre9t2h1Xqch0mhQyJS5dG0hdjiGhd3mtuXX
E8BxuJOzkSxtr8tnX/et/bQ66FAf2mK2HoYORQuVs98fB4u2CnV23TSPei7hVFB+YrjqyrbNRWgR
pBG28yFgyx3pvffo5q7KmQP53HdjmRqmhGRgmF4TI4L4MvboO9fe0t89u53ipJVu+TQ4BN89C27F
MjvqWf1gMpEIALRP16UAcfpb07Vjm/fK4DCa66YuUzvyNy6x3o0JZfM2lzsqKo8fwe6oFNnyxLo/
MlCe22my5Uu31qN6i0JV1texbPVX789RSY7dA17aV0+8bsFcob12EfidS7r/bk5CVsyhfQGrfGMi
iVWuR3d99N1e3ORQ6GtMv4DQIrZc7xVFy+ZnDFvT9HG0LvLK0ARd+14Nhd3nldxQ7DhwMCCCppjk
o+3F9lPj2L2AYWim5iRN0UWXflhF9YCIrwYgXvVc/INSqOcfOm4H9V54B6wQjdTMEzi66VYAyPon
NPBzBPS4LvxwmpU+E2+F7l+WcEyXWM2rubYoe1/rxW3c0+AORZtBDe/y2TkKqO7SQoz52EGGEe/W
Oczmiadc27we1sJrPzRynnFJUPnEDYKbD9FXLkLFmlOFU15MQdIXx6xvHgtruovfHOUBwTKj5QQj
P86TsrpTi8bnqg1XRVLjt1hTGtX5cbKm5W6MCMTrlZIvcTipu3l1A53EVoAayNpRT41wLSIX5ejd
JPxXqhbLN/d6LDzvOx3FHqSh5Svv6h/i+FcPnKJ3c7TVrd1c/XPCciJZrWVWmTKum/02z3GAvoLS
MacQsSj/2PXt1PcL7JDJO21NV0PGMP9NrcJnUXwF0VuLtzzuLEv9NcbBcGYXo40/afY2+4KEX4yn
2Bwh2b4HTXLaf6E8d2CZ7FKzi/I4+84k179RLESY+qtx+nSp5v6KDGF81cryS/rN3d/jTChKV4oM
zJTP63KgQuAkzoxqof0P6USXdrNym5x/XPvQDTrw7j1tDfF16vTYZtjBZJAWDTP4b97q5ac89jlH
54UdwQ8KNeaD0zHb+23nridXTgMNobU9Cb1Gp1rW7MFbl4VAztnhssqUtuezPib1hw6ryVfRmAfh
O90Jx+SSbbR3D4sE11R4Dn6aWNW8kENDDOExqMyf5u7ZqVmKfW7ZovYENdJdSmfrnrRVeTl3mQvn
uO3raaQXSur4iC9iqPdnvuV5yWkJ2wE1SWDPKRMu6lJvkKdFwhe8DBSbkQdICNWbvZXrvR8PS4ak
gij1TS6IVf0xRtGtmnAEFjwM9WKafDgRNd58ccgfYvA39796dGbHPxtcRO73cawrVv7Upn1wJ1u8
uWUQfStQvrG5WnC4ksiCJA4xr07J2NXuX9ZxOkdix6u5lUKZS+s1iGC6A4K2H79gA3aX3LO+JJJ8
96P321NNoE6Qq3gHoLfbLl17FsNc5YF+onNcOVzsQsQeLYFLXqQt/QeeGG3ANhYIqxpHs1XA9h+L
qAIiDQbfmk8Cd87TVu7zjb/kO7Itgk0IIjje8B5iam2isXHSolzsyyFQG+WybSyVjujlDjIRqRXR
McmrNNaWDIxfF+Tj05tqRq8AUwrW/TWMeoCGg1xclTRjaO2PCGbRhdP0Wf8Fqwcdbsb1q9Yf6uy4
IprPEF37lveURPuvbS8uO5JQOjUpwAQaQ+N57ZHNzLn7E7gwYjUuFi2G3DqczrDrwaFWHBh71Jns
Od/KNOxo+Qq5VE0PixUzWCSQe5rGsrZjK74r6rIYEfu0TEcxiiNxH84LDOlOgb5wDSLMmvuhYMA0
an1mnvc/42EKsBz5a7klreXLjwBx250dWvpZkKXp5/4xKueRdnMpMkchkf9mV40FLGhbUR6ajW6Z
lza6aN4J+jYa7DIVjI/QYs6mjwxT17InXRio8fnoTVkA5m2OBvmeZIGiA23tG53KuvBnK4klo1X9
OyHhoXVnBia+fIod/Z/vqy3jQpHvbG+itSXWtqL9ro44SHUPJVUm6LS5CIATucVtSIBHsmlpumDl
15xn7HzaDCZ5ufhCnCiVaBUksiE4r4ZOOhlNg/LE7ChsbysNa5BSTdkFzyoYXZ8cRCD7s7PoyYE0
Yfnc6eseZusctKQdJaJFxZDiJXHKXB51EDybDW94MgTDFjzFnQiPJ4R8pbmii/jaG2Rzqm41R7W7
W0Mx+ZddDhWzn70Z/xyrwin/ulgOSOtllyPNEISrSeymiH7EKvKD58hRk8+htkoXp5FqZRaU9rak
y1Y0QTpzKfTpOMzYTBKN9k2/7DO1l6tftoiwUrKS7T4lv6yAjFiKGTVnunuIbR/iRY8CES1gtvUf
v3f1rxu242SxveihG5Uqbs7otUVu+k1+eEtffmIPA+72S2HCbBx3AXwb+360fMDG+v19Z0JIH2BK
ZJvIWTW6bE9Pp8Fmgk5WLFMuuCoagKxBHQ9YNE3/uZh2hlM3hZV97qNw/SvLgfjC4JiGy+wxLyQS
J8UpRPUpYWeW5VGreelOx7pH42t/LI2F6KWSrGliv/dY5mvcN78tSPzpsS9lNOW+H+/nILTMnhjV
llZSf7kM6Jc7edqLqsI8glk5DbYg+oPOzH/VxVA9lCqEAY1Kl8k2MhVik+OY99NIK7GluGTs4R3e
lq/ekqENCs+yhTqRLSs/L4sauuLRsw77y+059x6Cchu12M0nHrj/ocxUPfV9H+7JsgfiXQzG8pjR
7ah+cAWuyZuZICf+yibE53X0Zfg2fsm4IOjgkO98EO3u5NbigI6ytuPGi+TQSTfmuEyTKJ7bA2nl
W8fA/uxTdNEQ4KvLCjFtx4NbV014iqC5f9JskWjr9tyiVYLO+fhmzyIe8QKOKK+j3VuB+pfKTxr3
ELw4Sv+YYt1nI8zPXzYF77QqpMlerNWU30oz9e+cZohLUbiXBZb3t67E8bZtInhw++n4tVd1eyIT
qX4I7TBgnxWaBtgHBIbVWP8m6GLo09YVO6ZrsT1YCPOmdBn1Busnx+8dhgZG02EJHzucoVQIaqdj
9R3OxAaIPHTn4UdcBRZ0Wnt8IGLcng7Yx2trhXgHuyKu8ppFMvfWpqpHp12ZjI/CAv0KNdE4jGJu
iMJcLiftuOsZ6cj8E12Z9WTKCoYdJeY9xlId5xja+j9Io+wUxwxo/WSs96g046vah+2TnRjbg4NZ
5XkLt7uGF+lMr6Tf7FVTu+xwXM6Iz+VdtI7jVVku6mqrocck/svOHbH+BpfAjTOV9QOqMFxg7uaw
Oi0WPxAOD6T4bPFXYewQ5RTFrK6HFPbFNf1+C7mFEZx06puSiGotnsjvcq3Uv75lf7Czzdb7hmro
lTwD89Cs23L1EYE8eF49/ml2z7oC9pkrfxWTDW11eYuCJn6Q65eibyocdnEfDjbPkb64XYcx4yaL
AB6dXkKG2XsOZwoLiSBbAI9taG7iGm4SFz0uGLkEwyuZTNuKBCyydMLo2b24LgJHYaw+d+fKfO/W
DsgVcKuMs51Qx8tUbjNjMRtj0rFm6Fs9v8qGsHMpqTai02SjX+G6BOFOZRsjj5iHcUEDGGp5myyN
FGEsVJvajfM5NaF1ZT1UcVdEW/hjs3wPUC4SNziQ+ddeWwuiDbv+ME4I67IY9wGCxVyt9VjuMcL0
WRGPUS6JR74bFqvKrFpuH9CixKBH9pbMdL5f7kPn7DG8kgS+nTBIfYboay/zEa8XhlnvM9LDfD8d
Qr0AGoK+ehO9Nsl1qTWEawvdYvtceZV1RhvbYE2w49OGCZM47eL4fTg4zWrM4N+CuR9/SRw0L1Dj
GJ4NROVgteuZFakzFZLXCPXxuGQAWO6U7n14fPD+IlrRKvqvgN9qMne15b+96a0cIoCZFc760eHM
Qd4uhT3Tldr9bdob4aTC8503aQm9Qc3b3d0um4FBut7cG1OYfTdAeFJsWIaAiBnWhpVHzoSuoBIf
5T7OaaMXWSUs+MQiHRk6CPeYssZdEAGBquxvs7UM0clv9vZbFPigsEBwOfMQWrlwnepnNGGgOgAF
1nUf4u6iPDhAluRiHOKO7hM6/ybDc7f8Dvqg+o4/Y4L0CA1BY35zG2TZvcbTHqiXzsdFUJZD933q
Dc7meCetJSlnP2LAwReNo65FUeTOzePQeEi4EJadW1HXd0tXAHsX3rzBAW77XTX49j0O7fFswb10
Ob1v877RFKL/w+WGGcNqYRhZAyrcwfvWqeZnHwUa3/G8UAiXoGYnDyEpEJOB56aOQVx9qfcRkS5Z
pjDQuLYzuoo1C8AUkA8t3dmvd/HpIsp7nPCSZG7UU2l5rAFVxDAClXATKV1xk/KWbR82IrMlgRrD
fxewk+8q7A0xuZ6Y0Eurr04GNQS+dviG8A4/pPeiTDC+yOPYL9rpmhV2uVxQNWnnX1Mf3R0WdRs9
f2ehO4x9BjBEWTr+SzQzwob9y/qXOl4137v+0txIwJnDe8jdWmDNZzS8IFHfUTehLaoTmp2+SAym
tAutYHTT5VjkgMHIScbBSztW9PzC1waRjBJszu1Jz/8VeDCdb0QZxC+bsyPUkLpa2joJPIMHEDPK
cgq72bl2I1IdLJ/LaV8lnq9Sd8WSrvYc3ulWksqnYtVvdw7ZBLRms9Of52lzyKa3h+NZBDTtTTys
axYG7fGtCMoi7UpS0c8NcTw/pQqmvzQV4rIzUp0O0do59hn17h6R8354q/N3ULhXxBIV1KUDys94
rfxZjqtbIu9x/Yey6+ecLHZkxuA5okk8nHsAcIYw9riynDsUFwYccrZ+zjFmPADmsPlPm86/dnNl
fQIx+P1lxwF9j7mMiPamq67G1uNNSKtH5Bkr/dBYK+8GG/wey53PFgt6W04UkBQZ8SUepsnECejX
9s8PqinHcSD4P9ni3bD3pkqgvOHlUO++kQFW3GzEK4/SG/ozcNuAH0nvpxn4wE8suQ5lTvyeeluV
ZlirW6CYsvbU41716ldfWf2zFQfWRYT6eNeov/B/AkYd6RwvQ43XpQapDIL45C5N+3Icxjs55hCA
Dyr+G+BPIsDgsL/E2E1zmUkxyhd4p2dvjKqHptjNx5ck5tGF2f8vDP31e1vSfeCnOv6MzoRYfF6Z
HRIG2PYOCG1PvXGZ7iz0/y9fJkNsLxYvRapje71tU4eZZnaP36Xtea8hUusrIePdc+0eyy9v9IyH
eSNoFLc9VANKX1BWYtYaSACGugkLhMNF6IdLcfK3Yn1EyUfIIbFqfZ36Uw2YjTgiQBklI/VftOKZ
zak0+5Ocl7rPJ7b5vgU2ZaLB3/prW3ykRVsMEf1o48WqP6vCgWdydlTiMdjJPxulYe6PS3v8rYgi
O02zv0RP0eqgK5qtdnkYJb6LO/YW2h/TBEyVl8LWSADnIayvpURjogCF5dxkxVSjwalqovHOOK+j
7o2oldjJp71UN5TC1n/uAAh9intflycVwmCnDXpHecJMJP4MZRGo865xyiRlRP0mDMnt7I/GCQLn
PLIZ1U33lodAoMa6HmOA6q/Hlb0tVnE37esW63SgDJBbtwun2FMGPqMfUNntLOuNR+xUwEn1KvD8
lMvODIpJ+uQvlleDByCz2U7jPIurFe7a/dlByKdzWzjrK0UwnN+NiWR5PZRr/Bei1Y4tabTFyWWY
8+7D/f/y8qnYn5B+Re1DV1gtaW400vX0KCZdbzM4nHOcSOpAEr6NlR9l1qBXS508EegMEbrLCrsx
tIeB30rO+2Jnexna5gfi/C+6kEnXwnI0qIhYE0JiHlry97yPHj4pfoebbRQ3Y9vs34YSBLa6DcHk
oWnotXFyuyNKcD9Px868Cy3biBtpKa5JQXc02kgyx9X6us0NY1ATIH7pCtsftrQW/jTeoNGiCLdJ
J0aJjixEfZcI2Y/H/bDEXv96jCjvnuzARvydYjc8xmcvYm5H5SxE/G73NlHR2+ov2wNo2/4pVIwY
JMEns5xUCc8ZJ2OBnI2GOhTBylJJzCuEFpCij5hCvRQIcLANsan3Z7BF+DMACDcvhT+rXjt6lO/w
hPqORzi9xaIpgBEsH7NGKPxfGr77p8S0crdoH5W+Y4hwUH0HqhTDmP3iuACMjyTVMG2OT6UzV6kS
KAxFNCJBMXOAmwID34/em3vmxLi97eUQvVMV4rM/zBSmqqH2utF0PtCtMiOAgWdMzP6PoLW9AV8D
8WoJSgYnrccvVQywY5e2EYNWVoGZsDlJ9aegRco+TXUrwE2L1s9QILnPTSvF/Tyu6g5lm3pFSv/L
GeIK2149/aBtrE+TG9T5Ljkasd85b3Y0zM9EpLfv27IWLxPBASJFRWzfgjHEf29P01q8NV/weRpY
q1wzfVhUGnhLdXKWncCDQ8vmux8X2nyYogqHc1yDE5BUwm1PJNsoKXu+46+oNH3SHyKDvjmjaqys
8lJbX55LwU1MR16NwymoNwrrWqBXJMEgAmb/PzLaGdc4F1j46IXnUbf5sUVO/KjqyCOYY0bWnzVt
VKo/JWEfxakiuSV4RDPU7Sm78cbuFvZbVZ/c8tD6LCCuuRm20Lq1uFfQZmFd/RksB15frarPyUUG
lyO98J7tQm/0lwHJ8ZA3lhf/IGYJVtpFYDOcdLNwlLeYlJ5rUITHfIW7A3cwYz99GoT21RVrVWth
cNtYhejgp42Ju6nRKoZI6tq7PhjM5/+YO7PlupFr2/6Ko95RB8gEkMCNYz/snput2EgUXxCUSKHv
Ej2+/g7QPsfitl26xadbUREVKoq7AZDdWnOOWQ+qR26BVMKmHlF75kpqE9cbtmOdHvq8YFpAYtGI
m5kUvu7G9cKk3WtHTOpeoXa7EO1UxdtpAgRyoHjU07xvurRdI21p823ohGLeZpOI81tBVYFDNwIn
DBSIOsrHNJ+n/qIusJpv+ijp2Ec7pWWtckSAHHLYC1QXBNizZVImTbFtShVhPQ752N8UpuJTpkll
FJsqKGdnVymnr5DRpM28wkAmONwknftDZjlLCkuM+tyJqjm0Y5w+eVRrnKVM1zNru/6ZydriBCt0
v26HATV1gkvVY634Wps+7h1zpHFx2zimSC40ac/maurwCJEKEffNzRTR4Y/z2LprbAxsG1zM077F
QqURqBZetRIBmhaKW/jOtuVINsNajGEhkBBT8dhRpCFUwuTGIjIJTVrBqMfG5BoXSvXkNhVAx76y
O7ZCMA7H1QDggc5ZqJlpmp74KDYD/XxfzEn4lKTNwPSoCuqMKIBcKDhWXOE8x9kzXkRJph6nIbKd
dUqiUnzWEU+zTcRYGBd2labNvl0IJHsUllm1AuQYjnuL0qfxChi9T9ZNHOpFn+Mn4feMwTaQiNeL
CfW5BZj12XD8Cu0qOJ4ivZ38IGcodW0KbqAL7Mh+6eOkzn+0uaLDT2E/zc4mwAVsUYIROE6ks6jf
+EIXiO88T+PomKMsDs+niGyJJ5zLSrE6qMKpbv3CjOxobXN86o+ZPQxqj5O3azAwlY2zl/Gg9AHc
QHFLJ8W/1ZXV37dDNYqt5qbkG9bjMb802rwbzqmZJJ8K4mS/zL07ZWvXQxK1k24+BLsMUM2hrOzq
PC5S6q8c+2m4gKCwjiPP3TpKa+9z3GocJzYb1u+xCKbgKEt2F18TgEAuzgiwo+j0pul5om5bk1A2
NM+IvUGo9R1bzHNH+4HaU3B2gm2NVPUyTK34ecSMdCeNyf7SsvehQY7chUnJiWL72AFVmFa66kwQ
SOx0vTu6B0N9lwTlGjEI5aacdbTy/PMAtsDWSzrcbR62jHELYw01P/KS9rakfLsT7WxeTUAJLmkk
OihBjLCF5wjRCO4ZpZYHBAwJAtU0DHaLqAr9V4J0h/OZE6/zzunOksByutUwCGRGZlY8hdlSvJx7
b3imDJ3cRd2YvY4jPc81IwzFXMsmaMMElh8o3QQ7YrdJ3qC5V33uwJHtexW553kAQML2hXHlhyw7
XUXteR9aw4C01qATl/PKV37rKbHP5ra5auBSYdFsAnUxuqhmEl80yTYK2F2uUzNN7/3OsB4LP5dQ
fkVnnXGSTTish8m4HWRYmhvq9A79JyT9LBGzkaDaocC2twPpbHzPop9eTaoEwYEJZTVXuYUZKm+N
gPasjinjJfg70gY4ga6VSddsns4cjIdAcGp73gccPVZwh/vnWlUDVvu09Yezzp/UTrP93Dk6Ka7R
QwHiQeaSHcuEpDk6fMNVlqfLTiGIrooyCRDUtPJB5YaVHpMsx9vd0aO48tra38vENzba8T9Npm0d
bRg8tOeC1D9yFq5eWjomB5WMjXtT1IHfXNKsfAg5vmwTJcpNPY2wpXwjYmaiYcawrudPfArnchIc
CCjcN0BlhxZUGMIFUCz5Ed+qzf60cM4aDnrtdQZkBtManOAQNIGHDjiIo/zVgNZ8Xo51esRwNqxn
N8Ddlzbhd6Sj7aMXFxrdHyZ9cAINSBHX4/I6APlWVk9RmlaDxtNKGmF6wfPe7jNoHtss6xrOC/hF
l5PB0sAZOo3d00XlvAls6fAJSP3Y4t34AqXCWbuyeslFZV21BWA9ZhiMxlGf7wt/du672Gy+56On
6Wi0/pmOU3lXom2Bb8yhMmQoWGhsPIWMw7OqvTQoilGYoS9PZljNVgO3o7uCajCdy2Yc2HOwc1sx
xiybcqFttwgqCx1QFMwpLlVlSvHVnaNLtKTeMe/rkT+DSJzXeDmLz2NtVdsAfstFVNnec5UOzbcS
TNHF5C5MGndCBUUj+YCdz0LwRXvk2LigQZSwwyt7yNxbVtZ+k1tUVkFhOHecUowLNxu6i9qKsnZj
c/eLIwJA6+ja5N8y+EGKlNhTFxlA538u0Ndb65E1Ob6ws6x6rrW2DlXkcVkdNAXb0G6TQw4g9jwN
umGxcrfDoSfm9ox+cLcJwlZ8Y3sw3ZuBoNXtjXWpKVWF9Rbbq7sbBkKI3CTxD4IwRfxQQcaWC3z3
18ap0ezX2IdWDkriPVVThiNBT9W0tTmshgevTOt7T1vDZ9IoQiRrhQEBr0ItMAoeTGQK3ECkMtWq
b3q2Pw1m4Zmt4C2kROfCs950EoOo2XMZTKq0a0W1yluzuGIr16I7cygEBDNK8izS9WHKmuLSifxg
29pBez4mNNZR9wZHuzbMB039UNPoMrAulAsLbtXU5ktVc7wbMrwglmtFtyzq6bXrRvUmFG712Uy7
7IBEwb2kkdrsJjEyB1TUefdJ3fobamnpkYmNdo0bxcVXidSm37b57EKtZNcRoK5b2kGMVdrPX01r
cr4MTWfsjNFOLjk1YZa2umyrJPLLsPR6YG1Qkl5SLN/f5mW+nZRIrzmrWdPGi/Px0upKvJjd3CZb
QBEW3peScxokLZidA1kLMcRU+ywTIKimnU9EQgJkIYaN/i1JSlFdJCxqEW6kwakbsmqQ2GcroGHs
mFfaUE5wZUZs2qieE07X3SKyjO2ETXGVU/dMIOFAYZSR7+VoPaGFoX1CEZTfuJzTHTguQdQyseZu
NTdXlL05X3B0afP0mnUYd/OqdDM0lpe018nm3s0gRsLXKQc4vfNm1G63BhKz8vWPman/CSd7AsJu
wwERjgqtI7u5Kx9JZY2f/WMvfcLGheOQq2GqxJGL87VuxmOhzbMPvbQ8geDGjW2pLCusIxZJLGH7
Jms/mMojF9LvT/Rrw0KdkrKNPo7txNFtdleNOVQfYzXLkziU0AiofehUHMOmu+a484Wl7xfA6/9w
I+UJOn0KmMSQ5YkjmDvM2uGdkSL4/tjlPnlI3MFEKyKwSZR58M1upyfFo/7B116+z0/Xmy4DOhep
uiMUm4y52jqLjQ9mT8hT2LjElimoeh8jNPUbGQsJgsbTH7yZJ4Rx5PNe4pigENhSYnJKd4ifPkb1
lyehonldAWaIneoIFXhVPspk+sXVXu7Yv6Giy5MxqVlAI85k1dFFe2GsM3RwyGcQ4cQAZD+YsyJO
RqetHIwXpeZNrPSHrPJrvMCbDz2J4mR0jhQHWOOL6pj53lOqyxsqGT8+9tKnY7OWbZqrdDqyoF6b
9haP68fSfsTJ0BzrTtNQiqejCYjeG2+cKf0YWF6cDEygczFO6XA6hiQKb2xrSVfhcPGxB/wts+Sn
oakqy6xFY4wMe09eo5aoz1Bcdh+8lSeDM2rQFjdeNxzdoT9vrHBvlsmHcgrFGx38pw/OnZxr+PT9
sRDtlvimr41qP3jFT0amJwEAtlbTHwOCqLcIbZytqifxwSt+MjzhYeF2R7xztKYkuNIjR1yw9fHH
Vk3rZFymwBtqR6JVbRafeNW5r0HgfOyTWycDM/HRMQwaYqwT0fn3jZLDQm6nv5i2/sPiZp2MTW3k
VZCLuYUqqVoE2dSUgsj62C21Toan5zdRCrU0J/9FIdYPL7RdfmwLZJ2MTyNsvLQPdX1ERoHEPsNW
XVsAvT40Y1nL1frpMbfD0QFBDbmcCRxIhBE+JGMyfGwJesvV+OnFybGehZN21TGwrMWOptjMpqCU
PvbRT9ZOz0JKMquyPIbF7AHK6K8oypfrj734yRgtYCAlVsxHxwySriCD7CxMrh988ZMh2mVNnHc9
i1tsZvfQXejFFF3yi8vivC3E/2aBNk/GKBYuU06Jw4XBI3svjGRf2t1nuogQ0ypyFuHSlItgWZ1V
aj6OpV5PTTFfOJ6fzzt4EuFnDI3pWeKQZ6OCxueso8v1ctChTdu8OCMKFyRc3UKc12ta3Z8CzWkX
RgNqEgNvqZ7QJHaoDJ1JOMd6Au8+9N/VCBoV9+KKYoB3MxR+ep2ZqBdRro1XuDHiowImtYoi4yzr
7LtY+9cJCVXd0H8Zp2jcjnNKkYxj3lzwtpUqjOHeK4p017pmuEVW4+9S7S9d1epTir1km4WdhR44
6s8sBIIOEgXY6dP5OKpwN5dO1zwQAHCQmR7KFbYu4wUEsKJy4PQoIKDx9kBREPHIfUWP/QInakkR
KgEkG8XXfh0E1/Awt2bY9F9JD8bh2Lobwn/lFj3/ueXpx5l27ZndZddG0dN8iGrjXulyfB59dgau
eZ4XKSSZoFIHywDIg6cSKIEXL6RfZfWAHcYeAabRjCtLFghQ8OoWGHTsFSWGizjsEGyW51aVnXFo
Le5GLwj2jgH82kXGfgW6DGvbhMSvhwhoi5vekTe95ww7DoE5plE14ubCEL4uAqPdymTo1m7iZ1+S
GFlV3Bp7C4nITQrgCgbbFc2qYpOXycOc5d6a3Vkx7ebKOMArua+MaaAsgoWS/ebGpyM2beAr39i4
cNaIQoEd6XE6wA0AZZ9G3gVUxgGVwXRh4LXE++asrTAICNKF4m5IR+Hdd8d9AFn04EoLk0Ghduiv
ms9UGZEj9HSUYf5TrVS560OryVAxrgXwrTVgE3PnDoZw1zhr8aK5Qp97EkI9NBu7hrBM366VjXNW
1VN7EfjtVcnDuMBpt54Ppm/vaXZZcHQGZ53306Fr3YshLB6GdtpbqdcV27LH3GT7bnbb0Km/mBzz
MoFEuW2gBa8j5WNZskBn9nBmz3E3teu2Nh8sFCE7Ewo2D1ri52vHy9OjmmnGKnT1rofT1w73APPp
PTZLX9fjglbdDz/1pk2u8GMrik9nHZaoTW1jkAxdLyfRYoYL3Jmvsz1/altip278UDVgzBsNW8ga
LyDfTfCciYmO3StPoKKh8TJeToShwUKZ6hl/JP0i7IJtL48hORWPdtfhgtSeeQeWwr1whhIjAeza
/MsA7YWLYA9rAq/86Q54zaVDXUM8BGVH0EF5lkrXvIhBuj42dWPuOuHf1EZSHeaB7pCKNmCMzlxJ
X98f+12z9Jqxt1nb2tGrzqZ+6aHB2ntxCB8HXgG8BJ7p9WLtwQMzfkohAe3yIT62qTyHY/ZNhb13
ZSUCelOrGdnTXM2Pc5xlYBHi2NmD/hfrcqBm2tfRMTclPa+8mUBMgLglZcJHQO46Kp53dR/LC0eo
JNyIbjR38JovndgX3gb2OMI0aFxbVBWBsSmmatlZPUURoRZQTrK1k7jlqxUUBoXztP4cx7S8rabQ
2wi/50U/B5+z2F38YXOfX9uUfnYiL4/04BkbwHf9bqlhlTaqQUTzK7g5TDOBfcBl8IxB0vrsGxzi
kKyTCEv3tN4YVDjRACKf5c+9ee0AutiOw2TQh68WcZPShrH1cMM8RLiltl6j1cYj/p2PEGruRYS5
borN4qKZsmuENcElsQ3XBlN4VVABlNJAnI2GhiyRAcQY04EFQvyr5VaHItUHHjDjOsSyswtUBPSY
BoM3otMqdY46wKmhaGH0YzgH9fxSFQij0kamdwi4BGrCIXy0DH+4S0zbfdRFZ1yaJcrH9dC1vv9E
c7z7bgDf1VB1ivo+0N0rwjXjHPYdWsmJW4nCtTuGBki6iTu6qVs137KpmHdtHlXzBgkwEgC6ZN97
W3Oe7l3y2AwMKGaOA2iysycK4xORpn2Kea4SW3/W9SbydQGxXd+0A0a8tCVqT9ptiM5Ej9wZu3R9
0OD+EyXF8GC2dfwFSUBbHnvD7qd1iwLvIhl6X62l337VDTpQCUj82OcDcrq08SYaOW773KF/WBd+
OyPLsJ17Xy5ikhYDYkDjYAPeBEcZjGLcHyBoLNAh66aq9MHvK28/p2V4QeME5LOlj/iAI7zVtX2D
xCLfSNqNZ4Zv0nIQ1VY6wKTXUx7eUHckoGi2u2EA5SMjWqrjD9q3rjo3oIbXT4r2zjoddbh3KgXO
y9f3fZRZX0xuKbq+HLcVOIrSrpzqAXbT3G28Wpdy4yVCPWa9T6etNk3vqs7nAzzm6WA7aH9G4h/2
dTJjcjXs9DlMIzffUEgvEJzJH2A1vNtS0zFts/hFmrTqUNVZ5WM3FeZ51fvhY790yGv8vZuMCRnO
RBmpZMWeJltHcddi+4jhXiSZ1V8bHX7qLsihU6nWk2dA3e9xaFlnIWpBbKYqelB1NV0bSW7vlzYH
imB7tLa+wIQGgI4uE7C/66Tt5xvbnDl4SOfIhBaCTMwg0O+qJlMJKRaIOtaKPm69zs1Ms2SVEi22
b9H0yKuiOUdNCK6KYKbu04Dp8b5M+ubCU33xgFmq27aODD8jS63YIKCHb3ekAk0Huv9jeUwtUoAg
8UUOaVMNbbouKpiDkqxcDRWHZ2O2MXDYkbFBuL6NgxqWvjvJzVDalwOg3BWWaWa1IXuwm2AgqiD4
VKPhtjAv6WwvWEnZ18GqkR3vkL55S+L6IWAjtkZLVtxMYcKdy5XxsUxM8+Qk15ZI2kCF2ce2tOt0
nYjaQdneoKL5xVFxOVf9uy3uyWEOq2kLZGCSMEtQ/q6AJHDlBTgcYOICgPM0DB872ZknJ7skwt8e
scs5ssKwi+waLJyUXwFcvB00/uv7+H/C1/Lm7x+6+dt/8+fvZTVpHCjtyR//tn8tr57z1+a/l9/6
37/1/nf+dl/m/Hv6V979Bq/7j/fdPLfP7/6wLWimT5+6Vz3dvjZd1r69Op9w+Zv/rz/8y+vbq9xP
1etff/tedkW7vFoYl8Vv//jR2ctffxNLceC/fn79f/xw+Y5//e2ue3n+17//+ty0f/1Ner87nsXS
a+MLdxXe8N/+MrwuPxHW7zi3fAdhk3QVrnYeLTD8bcSPxO/wzX0BOEV4QllL8FxTdsuP/N9tj394
HVtYElmq+O1/Pte7O/PPO/WXostvyrhom7/+hnjl3WOnpJCQUFzHty3e0EVjdXJq9mpYoa372Oi5
c+8jhHfKW7MkJqa+8Io8VK+hiTUi2rQFviX9ZLdsSadtSBDqdJjIdDLR65XBzgVGkVbQ83PPitaZ
7Uezv6dhkMVg2iBoC9Lc6mnJ3oq9Dpdb5CRAtHJ0yc0hBWwwr0tOJMUGYpJLNjpO/NDdABGX4gr2
vctLY05AnQq9zCxVukOwZkX7cGw89xvkxGSiHVTCK2x35DU4qTqolJy6Tc2MB7vSlZG7NUJi/NbF
CKdmFfsVou+9V7rlsDaRx6Cl6ZwpCzkFhsCtCFdJE9Y718B8usWBJvRGh3XdxBtQy8o5GnXlOC9J
4XjmZeloB1U2zFmLmDxOWPFOiSYHmzx72lxBPEmqdVloyPslhmzMkHbH8V6V2mo3FU9Ii3iyai9r
/C0I151hqhH/NyCpf8iyBEdEizCPSuj1oaq/gUGL6iu6ZyXwI9hARbGeJw2rlC5z3y18aofjMaDO
aobbMHreWdskXvoDkgNEobf+aXduNnmXwmSO8CoA9oUM6kmr/BJY7RitIGT1ZxHqUxSSocnqqbOs
vunqHrELJ77ujtvldA8Y21p5Dm+CpNdVUnTycsy9DlIZEFziyOoxwFgUNvg2uoKaOvEvtPCXYCkw
3GVjznqPWFa8oKf3s3XlaXAAKQ9wtSH0HF1s209twVYXZdA2sviLYSALFnZSszm2kf+3bCJlSI2N
jswXoAs4GO1E8JuxY1UtMhBaeZ/KiP4itkg/Z49ZutRW1ia9V353GNHgsoHhC1toI0Bn9GgpvxC9
Y6uN0bQIwr1ULnLz2RAOqrXwLaQDIRM0VAAM4Eqh0WVIsaJKoE92F4gE+G783eMmBVvxMuCtGPbK
LSRQ295yRvkc0jeVj2ZVhiWESpSnIWbZ2WbLU5TNLJN9nw4B1MJWlwI54DxgTAgrohFwmsjrwmd1
2OrZK+mRJpjJNiidK9IebAc0rYgDFvMp56yMqB80BoCUJLrpLKd5sTudLcIe4N4rGO9BhlES4i58
DzeGfRn24Q0jdvzMU8tlHEw6RCviZx1nbXhDe62jlJdG+MoPkz7QkK17cBM7vyOWzZdD3WzLTgT7
wejZvYSJbp+K3DXv2JPZTzM42s9VzZ4aQpAssLGFpXXwVBYOF10UgbBoKgGuGemdP2yiDuwCIyRZ
lFUVwq+Vo4UCJZu3ct7UpudTXWnNha84uBQlnKzkvGGO/a3Hlu8xc+B84XyOBovCysSnBvTFo4Lk
qP9a20wxKwVvZzhUpj2VF3o25h26s8x7Ita8pecG1ikYr1tTeO0asmU0oe8Zclgj2QgAGEk/irsd
UxV7FprjTnsHT0hklwX0E7CyYJBypNBkUgLwQgdrJ90qLfMESaMjLTV/QR5hRLcGSSAjkYokGaFX
ncQ042Bgf17blyGCBwE2SEB+3chA1PG6BwQS7hHlRwrfbp+a2GfswbT0GZxv2GNDD7ptC7exds+N
0MASg+66bi6nLvIM9HJ9hBHGLslj2wx+DYWOfHjTXRvC1B5+Ba+HE8kc2Zfhd0H8ev80+gEpl84Q
4LQGKmIZXwqvXzCpm6zSMf40mKYTysDIpivyzcc3PadnBSVXwWkjRFuaHPwhccOH2Wyc65gcoIaA
EGU/gHNV2UXYhLbcCxen4L7KOKS6+aOoeyYyvzcKOaG5tOYpMu/ckHXCs89FFweEVKA4/ZI06MEv
kNVV3W0Ru1Z1FsFghAzAgInu8qiXmgUpwz05SqrMtFB9bBIKgJO/y0IpIix5vilvQ5L7FASVoP3k
kd8UrzF/Uh0QJN2NpEtXQC8RfOVXwL04Ohe2KZ49OMV6h+mGuDaBA+2qQUtGGKg7p/hj/eWRNGOn
RPYMBLaGLugW2aVTDwm+XNt1cS7WMs3XJJulVz26exbTxmkh6ru+I67bJguItAaLOuxxJwQ3QRlH
AXY1dEpnpa2xKJluW782rls9kisxI9XwE3XZ11N1GbI2LY+GaS4EYAd5Rky+HoGfwaxX+CVn8yx2
yS5Bw0LpahNYTCo7ZZByt4s69Jkgaysg7jvYEv0zPIPqJSQcMSU6QNTU0ruiwpWZ+G6zFijPrFXv
DgOPTIi7iloeybtoqRJKFbTGUHukeYO8pyGdm1SVuvQ9rA6EGmMF8hz8t+gryHiqF2+ucoYnUrbc
cTVqn+NLUFQanXaqwKVGfRaa64g6V7qeCE86kgDFAXYCNYS5ksf1gMKuGXZhUjlP9PpDqha0FCrU
kMrCeDqWhp4PJmKI+datm4jSBLJV5HSxWx55oMgNqn0o22utB/fOM2sUzgka4hc3yGpvbXTtRB46
cZubSgsPS0RV9fqqg2x5DGVwm9VzyUvmQ3bF6YxjMTFsxTOkzep+MBqXGMneDfDnuiIu5GXthDxj
AB+t6WEiRyjaVBBIjUPQCHFtuzZSHgwZVnKdRelcngE0ZuZn8xF9YiaRXyXq8JiQNCd+dbjLXNA8
keKxJ5Steyg8UuH2hpuUuOUNomOXem+P5xzRd30oqCowB/kwhtgOYDXb4h+oK+PT6FSyfYkL2FID
cTUKR89g+vNloGPxLarH8K6Wdjnjt7WIhR2jYOFeLlTesqzzbjtxrW9FL8mhCwYNKEV4kb53B8t8
0RTe+pWOQmqVoynn79m42EyUk+fJ2msyEhwoOanndJRgHNnHQafxPSnPsWlD3Z2aCWuFwS5m2Apl
ijMn50KQrmdT8aSm21/C74J4xLF7EWgBYUJc57OpQLTOPtGYUVOviDKYSInhUMV0jHQoXxNoUH/L
daha5GZR++xbZXuE4hF9MfqivLUidHdbNaU22fRV2V/GpaPMFY8i2yzbD4nKI5yybimbgYNqEjP/
0TtOdEEzNfjRjL352LH1q/YLemiPzYKego5xsqxKYFbirDV683XoqOEguq6DzybK6h+RAyThS60T
mbKyVfj7fGo54usIVau/LwnbUsU6JHBD7UWsLXODG8r25C96N+9PnssRQMGQoLwMqs0V/ml/2O+J
fyQqgky8WpRQD7wKEFRpmc0n9M5tzoPZa+vPvieyB04dQgofVZ99GtMuODH1BM+rlbJSKH0YwKkK
GeN2CkbYtXjYf3G6XhpF/zxd8x15P4WzRIrlDRE9vj/mOAbCABRS7qqcwk+47+Y117jbWsnsb0N6
RJt2tHoKpoW/JTCvv/7pOPiPY9fPx6z3jdq3d1c+on6Hp5h9tHVyyMKqOkGWIZ5npFmy9V3ytkZR
vPzxmyzd0/df0ceHJzhomq7ncOh8/xWTtiqikcl8ZfS2u4b9gq2qkSZaTuLdftHB/ffv5WLiNW0h
fXVSSgispAl1XKJTZNO1aUMj/1IPvnnR6YQ0wT/+Xm8d59MvZvNGHmde6djm8mF+6r0aFpH12Yji
nGMi2v1JocIccnM+gIRr13mbDTg3PbAyY1IfVS69b4anXBLDazacC6KQdcf+MoLWfK6yYqI/DF/+
Fx/yX++wr2ylXALzuAWMqPefsQ+h6VC0gsBZejg5e5TYtoEU8+1S/KnKymX8XZdN+aM9rZu8K7Rc
V6/FXatfX9vL5+r0b/7/WGGxuaL/ucLyUMTt68tf7sCLvTbvKjPL7/290mK47u+MAEmtxZMuvOSl
wPX3UoulxO+OJdiCUfFkU+b9s9SirN95ppTEjc6d49Fq/l5nsbzffYlTHZYwBRhfCfVn6ixv2rp/
PsPLO1qCAhDzj3J9VrWTMiIhDbqwYGa/elbAVnRLuhFgA6r2pI/h9O2q9Nk2NJzfomb5swHzjg5Q
Y6MMzG+4GtFAL/yIVB19qBA40XyjqA/Loba5BEhN23JVktxYfXOIgx7LDdeK2Pt1iHMYzNaIcfMW
nrjKnj3PqYLvMgezeAUYkUBo1t+44aNQF9c5ZkOzBUwaAtUnsrEcWLIvLMynfGSscdZ0LnJZJD8M
eJ/8zk+39N/MkssY+fkawdqkBuUsHUduHxvJ92NIYRwDkhl5r8FQFkl9aHM7sw+Z3dP1OQC1AqWB
Dr3K4h+ZST7xPwbXu6rlz5O09b4UZqOtV6yEpB97kjvFh3n//nMigdaRq/JCWrUkIaAtpcPByMej
AjtJj0Oo242O2pBkMMNmm1HcDLacGlTgCGMH6qou8bnssctaalhTi1FP/OIavV+rbYU/m/AGHiHX
sqnHU/17NxeOUWyISEvjhTCx3hSbkPwzVe+yxTRirgpc2O4TRZSgPftT92Z5X/IHFOASU7CInb5v
1U2wOw3pvYQTzxy5m2aVNY+RDSQCBBaRB3B/KLSQ3h1FpaBu/cdv/375Xr62sj22NizeDs7J0/Um
dPoYu1wkX8hzU7VcO4PpOs8MJKM9K+mOA2k3rNK6lKy03V3amHQ/Vg18Gy7KH3+S9ysfnwRepL0s
ry6lSeHIkxvA8d+k1lgE3wN/Lhy9L2uISNPWCPIGFhPgppG78sdv+a9f3lMLH4RSIidT3z7ZPUSK
PMFkMvWL7Q6M8t1kYdxNd7jMOkK+YmCW7hMhVEJw5nJZo55KE8qMvwWRY1bDLx6EN6XTT6OUC8B+
jVHCQJVMp97Jpwn9OcED2BrfoljjUjrAzFsGBL2fqCnxXCT2wj2iN43rYlw2gBg9SK3q7vLKhblf
GJYu7jiN5LrY1E6pxW3ex0Xz7Y+v2TKf/vwpLaAOtm2y41PM4dI9mUs68ia0Wc/jt1G3moeA7bjJ
xTLHQQKgHykNG3eVoBbHoGmHcvlPXIXdn71YiMGU7UqTeG8btvLpx/AQjLZT48KLyNCZGJyyM84E
q34yW4BNElx1+gyZSafP8EQgNkA7I9zBOXgG3GoOz+Q5vM38U8RvFZhFASOOaVXmv5hW3sSO76/X
0oSAyki7wcQMfbI+jdAeKr+Y5bcmQCOTb5O2oTJzU89tjL8OmA2FCcpGec/PyqkmLoI+/DwZd0NV
BWeNrzOQFPk8m9N5HtUgbLHRmSSQruFXG9mtm/vIpdZsJUemRHRcE4gYE+c6r5rGwVD/SklnLbvd
n7+QcK2lSeLSalwOGs7JDpUnk+QDQq2fFFGxsFoq03N4FIOgg+y1tmYFU3FFrvHb7IlIi591b9NJ
ZQVLOtcICdStd90AD/RXA9o+ncUFuw2fgWRZghbOvzwWJHI3eRCV1RMNuVgjhWxSz75EliYXf1k3
cTmAdgP7ysmKm+gJR3qoMQ6bgtSTsIbuddAkT8+ftdE1qGFid9kgjHafZ/BcOme5PWUjOUyupl45
/W1FbvgMxdZNqQGZWbYsWjFXnxtUElTO/yRXmp0IDKCReyedBNIeXCwzbCl/OI1saLd3y71LxzBm
g1G/vb3vhfQnCY5FaLnUllBI01oximVv0FZOnj5jRizqaudzguzvbFnO7QUo8EBjms0haYCYI0Dp
QF1nCL8WXhHYn3uzJ2xuixiHfUZfA5eQf3IK5+orUynw3zadL3mqcJXBRCnfr7In8JSoi4Bt4T4j
A53o7uxMdvXARPHnZiMOZRQILdZti23Gv7xjo80mGnI54PXCEOugELGX6U80KmXxxojpuE9BgsSU
7BzRtU14CSJZ8Zz+8cdYtrPvBgWdPhdAvyscWosUCk4GBRifrgZak3/OyaxrJZFVxHG8ltDImY2i
tClITQlUGd/0jUe3ZlVBQQ23odeKHp462q0MeZII63PSct27UWrCQlfNYLn9besZZrxG9jWW5zxE
uLyQxQQxsd+Bay2DPTJ5DksEbwgbgiSF47JOe9uR14L1vppWsK/k2O//+BufzmsUjTyT7Qbfmm8r
ORO83y+lbhAVdCfUQ98VJptYR2vBJrafl+cW9ZltA7AdRh7bMfUl/4Hfvzy9hlstj7TsUHYFBOO4
y/+kFj/n+hBXQi5TJBhd7NU1zLgm3s/YGBh1Aa0CHliLpGdGp7LgPf/i6RUnM5vHDohgZ8Gsxh2k
lnAyVdeyyAl3LMSD13LEJQ+7CpcP0BqyW4bu2zhGNwv/eEfU5DLEmSuXKQWENAsN5Ty28RZquv/L
3Jl1x4mkafgX0QcI1tuEzFRqsyxZKtk3HMt2sUOwBAH8+nlwumcsVbU9deZm6nSXTkkpAUEs3/Iu
fKtFD7/8XFFHdi5yXW3j0FF59G6TbuZTeSa2R1zS2hsOpeH34kCfbgLjtHBe8Li/flvkVK/mJ48W
WoK+NkvFdBHsePNo41xCZFPt8ihS+mBoFvcdU2ut6HJ9oeVT0r5cEMNen3y72c5HZOEsXsjs1VWK
Xzl2C9hKhwKB7Uei1J7h0H4hmH1iWtlNEG0CrXeEQYum6G6gEMxT2xLdC9DA9bYL5uiL8l/kWBZD
UaegpW7H0UcyMXIrVbAk8B4p+K/z+GxbYfmPSitOQLiwVavQ1SXtBADwZo2iEeV41G6MD1Ptt+wO
5/DWRn0IP2kyywy5u98M+5vjaLskhRXTpkLF/4maXi8Ss2gJIeXsfxiUxQwZl3FkQnH2Mz5OIZ3W
3SfawBtv56HMxYBXU9IQsrDpMUq6R0PyzveGIMEdFc05NgMW5HTfI4HLCVAbLPxxbjiofry2tNMN
QzlDsmKtsIq215GWEGDsyChg5dNCWYpwujdpfnMnLqYb6xMaQFue+utnd0Lxds6BvQBwji4JEjF/
zagIBweDJvfyIcuQS8auR5Uo5CRALYtbz16dfgG91XsyQJAIVYwM/7ku7y7NSonZBYYNFvoKF1PD
uUnqzMcvSbdz+sXMK/OC/hmSl9Rw2+qrU1Rrf1+3Xt1/1qtV6XfOZJnzCvwMDUwZdcSPg4I47QbT
LQ7KyYybJ6KE1rUweytEe7APUeuZR9UnO4C+3VrssmbqMTNNZ5ytS2C6/aalPxsgK6DV2hbIc68a
FweR9NlScK0lejFWQvwGffs0Zj6RWeSvlV5X0lqmogRxtiS4CQ+y8A5gALHIpPY+rx/otNr5k3Kq
NIlBE9pWtJCf0vD0UtBLcZjbuoxSt0ovqI2Ncdeaer1KkPAwj0hHZvYhNfCOMveSXqjzuLj4JRqP
YWvOmEqOsxhv6Lc3xj0nhq++ur3n9Y+rP4GA2qG1YmXD+3Beq/KY5FQ3ALxjxY7AV9nSzgNNjOVc
8GLVRdB8BTLYTnTfvXHpvoVq1NqMykoPVnExJk2H8Q55AL2jY4L4lHcbWr5RlsfJk/ZQZd+yAEUl
RnkGeNM7+Je1E1N6tfpBZu/BA4PO3+PkKaWPrgPKB9V1485ll+6LKR31dK3dJEV0N3Fqrdz7pLEx
5qYFjFQvBmGkUwh2TKvJsV4NAUZQ2GU5SOrHiF2vxXLS6WCA2tbA6DxEPjCNZYNFbFK5z62hgGSf
mBwaNKoG+Ut9QUmirnA3LiJAnbmyfZ8vWCBs3zRyTJ9w3sYhjMutqCx3L6vqQnu6LLweXcsLazYM
H2RlAavFP85NYQGQcJ1pOxdNF5+q6ToVLofK5xldTTNEditDOP3doqWW/l2RGMiqH/xSGLY8ldh8
B9M7rxAgjRHqA7rdHfx+dLPyyQcPb6xXjgPlPEUevmPLvmHX7jIUa0WCDA2CEx0GOncFAhsBkszo
M+FP3OaW4N7ZsrZbWiZ0zWwoCkj6drEpUVyiKzuahts826ndcL26qMLwUaUBvdeePJiRtYGjcIJE
Fh03/gj3T8hCSxI+uR072cDTRxJsiaDHmeltxEQ1lnxph2w0HnB62bZ8ZxrTwI9CPW7V+7Uh3jii
3VbzOXl+1Gx0V4avK3z+4SyhIa13VWaRZDZWvr0eSzqZ7QIumbdxxhsZiERsKANewQVt0iBzvnUd
CU136POcSCvCpG3xuwgbbFcZvEEHRYCnEZRNDn8jNzK02TO1OtZ8ExT+dss5b1quDx4ziysIftS9
YGy7TTCPriBvHjlZvleF9TY004TeRc4RG3Sae5iagctGP56n74XoXii4ZXzPnWXrPZQuohIicnRI
AWgn/cxiLH7MnmRFPnmM/QLoJp5b4/J9MBSzBszIOcZFtxAFZhLAwS1vhJn3xsOPoTbOH//3IJ8/
R6XALm98W9bcgNVAfHkpc0/m/ZFm6sJDd/Y6c63UFmluPpCApy194/OLatdpZKqReas+PTXg+xOg
WGU2LZuIORLW68NkYz6YUoXdMK+gAEQyheiJwOlBsLJ2bb5Z+anZvYTnEWwlK4h97fxMmZ2To0Wy
bWh3XiybSwmL5vxqz9PDwymA8cGxmd/Yuz6GnJgee2jndYcUvTI+j7iRxzcXHBnA9a5G7qjxkicV
2/CeJ9KqFsVd8pDbX7FytLI1uZmPj99uoKHEr58H1Fj1yn+0qEg6/t4wXaQbTxDW/Fke062ihZ9p
rvDLuEbWaat8DJr3m0++3b1YWIYyfQZ4HNvD9xPB7rthM7nhD9rT9sWZUnw0o6oxt+WAN8Z2/43y
0kw/qiqt0vyAYQ1/N+sEljEX5QCuf7wS57mCm3E4+scfQx4WU8/tzLko+SOcAC0Xxye05JzHrwYW
yCORW4GpGyIbY5NH4L8QY4GakIF3i8dKUtusKBhQsuE1Zerkt+m2nAFLbYWeEtvpAntigkXkbEU4
VHN7MTqtiQxkFToVBAvMWigbWqGl+Hw2djTJkNow3Aq/FMW/F7TevU+uqS1KRR21/OoWk16wXIQ6
BVe3srSdnrwmQeULHP66zX0dspUXh1l0NjtMAM5WBfuq5oit97OBJORwckOOqvmj6c0F+01atQgr
XPwoJxcj0JLioDJMo+WXxQGEJC5kkTEcR/F9zSBwDBoM6o8G0/EksqDV42MndKY91EO/P/ocpgND
JDDFKnmiMtWDu/dWEzJWNMLi5GfWLLdZQ71qm+Ln+mkwlJoRsJS9Pe+Y5zZfeiY4n+9ySqF4sFYr
dWUQqSUwM0oWi1ffCGn1fAJ3ni2HneCgMa/ORZbVwkkgOagGySf7hHvmyt/AF2IrvSWk5ZuIHJhq
6qWJVZL6oqGH3iAQegoT7lVdett6Gh2dU4RPy2Bkq8QcbeHMGwCdMczketvgqVxspQLAdyW1+KJq
Un69Xyqe8qMmPEvwXsB4r89vQ1FsRcpWcdzd4FcpvPG9QxlrSfYzqiIgXzwt3WpAFdjAxIuuNAnu
Jyel39pxmOqQl78aeEgAdAX4yoDWbrJNt96mLW/H55FE1oRKtMjNXMC7A7OZ+O/LVWnjoSeYpqqw
yi70PrHfMr8MLVdGoHDM7RkS2WCKcSC93KpUVU68SmQd1siqfPLCJeusF2cGqIPbMAwAZFjtdhiN
P3VuFTOaYl0oUGkc8CvpjCioLL9/oiKJ2esHEyxvmkbYRYlsvtc+sU33NZxyYE0fhwRCjXnsSzUB
WjNQry6fgKbaeGIrTgd080bLaokpfd8NlaWY5TWyW9HENw1/2vmaztQc/3iS87vsJKbuLk5AYtke
6/t2g3X8tv+FS7rtJkT/2+LFJW37RPO9ep8U9vY91zINPrGky/bBRFCdqPdk7ltvI68SyVJOiRaT
23VckFDC7dDfVmVYbz/5MWWJKdmJQpTk+NG5Hr5tp0YawdzrBdL6aNAEdyrzU8iSGkMSXvSCxYt9
0ngW80spHAVGf6BPxBeHsGw8dSDZjAfHpP9wS91yu3PQnvzqjwuh8MaR1jFVjIdzxtbkxeqX4GKl
ct6X5w2rPBcauwBwBcKfFRRB7rH3egfKR4oyZAIGw1PGg0LtgmceNV286RLJoy2MQ3iSa6Cnvt2W
+r7gjLbkHIFzo7ZFLu2tzRiDbN3mJNhLG4V1F65KXe/RBWQ1Hs4DQh142/TKAEA42/tgGcVVZgug
0r8pfL1J6De4A/1WdJ7Z3Dw0cd8k9NlID4F6tf2AMSqud7C20pnVoFu2WYDD2wqqJgov2Q778O3e
f5Pdvc7ttst7W+PExIYJJaa35fdegQHTg0+p6rw1FtSAuQvyAFbSry/1pknDajJ9E6KXS8mKf3tb
6e0nkIIOkAmEhN/8e46Y5dy2UScTx3nnh/Ss2JG9bHupKi94wyD6HF7Zj83x1/fyusznmlj08j+X
h6cdzjx/06NKJmFTvi3SBzALbGPAobd4fBgCX+zXltD5d+P81wvaEAxpuAdgPXnXb2oW2FybwKZN
7NVn7AI+pSUn/gkoFdvcj5X96wf8Dpj5n+r+9oTUbk3Xt6BHWLSj3lxwrgonbUaE0H7sGDpbt6L9
4iHa7B5mZwgmvDwBP75XGgJ5XCtU6j85omdrMIYV96ffVOW+ay68uiNSqSDk8PJD9N5o1b1+/0to
GtqHAH+Pi+a2qDRxHWt8VmXCvp4HU84ryBy1sDIBTG8nYmeg0gk2VIqN/oC/EOvTxTwRW4mZrWWJ
2Oo7Ps76SKzbfBHkk5E+97PkeZv99bC+fY28OMdEDJ2OiQUl723piXO3G+3ZmG6zodx2JjwceYNy
cBv1fjEC5fxGAebvrueavMjtH6Azb8bMn4lG7MBUtz+OvTnNOlQwW3ZWHOJQIv1HpTXXpORvBVQW
2bhZqn/ZDoRGvKFBofT2fCwRJG9vwy8r1kWDHymP/OsB3QpnP00KJgTtJ2BBgFJo21KvfT0pNLBu
jL3c8gKGPwyNyK9rX3zyehbM75bgXy/Fq0MMcwPxkWS+3eoQIq+xvvTSi3MoAm1wa2rOdlfz5ddP
9aa3xl8HoRHSjGcUyQPYWV8/VmOOWVLMMvwCcYbw7bysbHRHmc29qLd0UgMqryOzdsDu7/y+IguE
R2FaQzSKZvYfC2ThjIff3NcZIvLTgFPDZAhCgDvfAQPB2/PGNOkX+Xk2HPsVhPawh7exoSQUKDbV
/jkgtxDgZjKk1HxDnHNWstjd6KajVV8RRQANSqO2lFSkrm2HmogJudWFaIMrgaZXfZsgK2zNS4QF
DyxiQN416Vlf2E7T7etKrZi8mSDrhzoOepcS4LXAv0h4d4iAbjtw6ZEkiXdQp6xuvinTbAqB8oAJ
zS1qNQUQkgsSID+v4wqqOVPkR+DkG/xaBqxab1OUzCHgEPO+b6/nFKj8Ppo6q/FOQm0GYdl6rzFg
JtBukUmvbhtbMdyEfh4uQ2LAop6w9hxzSZq2vDdTBkixoG861jh+NUMfIoDlScxg1e7fpZiO4xwe
8TnA+h7Z0fHTjO/aBVtw4XcTFS9yntKz9zLA0/GhLsl2pkuTLkqeRtVcD+R59BkghD4Cai5Ccest
Y+jIU+GZuBdcusPUU/9dzvkhtj6DgNNcqppyMJUhn+4H5LExaBMQ2i16ffUO5THO9buwC6Wv92nn
OW73wYWQvrYf6INsnTZiU9P2bttxoLmBgydV8DRmngNzOGR9Z1lFVFsEw38indgNAZSiWdufYOws
Y3BLOS+RyAfj1m3vi2aAbryTbGh4pcHmo8ePi+nCu401BjAgC02DiskUETIirxYtzrLZEoUDrhkQ
qQpI/40RQrGKZlQbhyOKuqN+8cy6hF6ROCQCcL98rFafGypChtoB3d1agT/2yI4+fepdBzXnSXFo
sPSzFdH99/iPgvwWvy7NuB2G56mBjgVRauNXJakk8vEIweyw8YM9xw4LCYnbsMvSRs8RQ9sPHC5t
8CCb0KgOdQ5mfYebgn7Amdkt4iXXyRH4tbjIAXWfamS8LqiwtPd+j934HLrZ7SY5blLLnvoPCZP6
wkndFmNTx85eil5Wz6mZt/EcWgk5MtYmR5JwSl3Yr14F0vzUYqsAL0t6157OZew7GT7VnWn0h8Kf
nX3RYlO+FtVo7skWxn2wmEiJlINXf8mkekDVWl71jpFe1dMwIl1CaRyATHqBUUYILV4H73Eg6cAb
yPxrPnQJ+p+bwYvTNLGbhChqrHaNbRoA/10jXdxsUKxoIqdAskPzJ08A/LMXVKgwuoKf8RUDxOpY
zhbKpktYuIesMNsHibowri2UjgZcG9v0UWPO/hndXJcSg6o/6MDO96Y9oslqhlm+wztNXDuUDw/9
ODTfhsJP3lPUhJOFyE341aIFRZ5lSet+sossP0j0LqAf1+P9MMHz2baCeEDY91IM/YJDAP7vUeKj
qRk855MdLieQEerLsCmKwNCSI+lXXmfLDpB68C0YXb+GcWn0lxiLtG7sWGPxfp5ESf5Wt1cu2l5d
lMCW+2wWg7yewR5fDZ61zdDE3Xq76aQvZ8LsG9MvpxNVeeMSad3MjgN2v6+IOQso+8jqwOYD7/hR
y05/6wxjjuzcWj9DQ4flhv47sMZ1HZi5qDxU6PG3WDzJVZfzpadSNIVMS+a3i+WzEZPqRRPWM+LS
gY8jL/u56w+QgRDZxg4Qq3n3Cf7kF1Mlya1jsXymQY3w6TsT/slcT37sLq3YO2hU3yKG03/E24xY
0aTtjguoKsFmlJGfp+53g1jnMx1z5Evtqjm2FDDg/dQjNj1N+X7IlrGMynFMH7ts6Z5xZ6ptOJib
vb3V4wCDfVZFJzigFsjCm7M1cuZA34U4VlfIBU/F56KGoknzqX5qWjipUk7We+QzgpO0+wCHOBMR
2hxzyyHw5uuCPsREO8TBoGRM4DAooyNTVum1FyDVuqusMvyMHKtpomsgiaPcYuhQTfDKAxs9Jl5h
vvoXo9Vmd+CHwJzorMeiEH/gSc3WEf6P9xmT0EdN/v4IxWYNjp3E5LHoavRWGZBjNvpK7QlPF5DH
IUr6vdPRScZKGGHXaTpheS6PHfExmi7+ED6GzRi+CPQ0PhS4lb1M67R+U0zwGHts+8YB8HBELt8G
t92ND8S9BoyzZro2+qH8tJptc8TSB8uUhjI3bj84iIGAZUcyizygTuWW3oVPwyiS+CUcS1f1j2DO
BPc/2ZeW2YhD4YnhI/XC7i5ssv7CWqrwoa5xCEmHotvPiE1s6Xmd38LuGi975ei7Zkj6D30QOF+Q
3mVzsLsFe+ilZvFQa3tniVFdzXgbnHLMPtCiVEFzTDwoj6TtID8px4Sn1eiTa9S8+/crlJjHgJLO
xw6x7A8c+Cl2ab1/s1rGCLYK97oqTNxrOu8W3nd1WMXBujSC+d43iBsZ7V1Ja+AunVuJIZ2szEOv
i+6jxGsrJelf1+seOu4VAKqSqkXdfkjFGtbs2TBJhF8GFxa9yGiSq4N7TiroGPTGV4y9wMah9uOs
cGOWeiYGj31FqT24Ll0x+VghtH1ZjbsqlMm1hqN6R/WnujWcpXmqxv4zv5NSgM4t6KJEMIXyCyyB
CmChrrTyy7CV9icMcBTqOpk2b4AgqcfcnqbumNmVcKIws/wrByfc4BCamE9c1lkgY/rLDiLR9OHj
IIS6uyvWMZx2tUia29YAh3C1GJ3PWHumHvvrDpfe6mDNvaVPmPfU78TsGO/9Jswlhpd9Bmk4lP19
keYTcuD4N+JrnWMbFBt9g5LQkiSWccSGbVjvl6DpVXbcQg8zhiDZVniNTRI5p/KypFbQV5HlE7lE
bq2S6YYqTjFEQlnpB+2vLaY+ZuVdAyNMrFhbhIhXIwWC8cnNyUp79hEEX1yPwCltgDtdIEvmX7o2
1qUFxlpLYmMjM3dmqHDnSzskMfGOhghYLU2PicHgqofQSGEYahsrwH7XG3hnYb7phPNDLkDz7OzM
qd63i4UBsCYBRm7b72zzWocozEd2T3/hBq+HVccA99a4peJ2WeBLGEHvKC9HDJsHaGeL4YWrYPgb
c65j6kcYpYEek7ZbvxtH2LhjjL2eV9kU/geEjtqAtmukrMXGqgk56uy6zOga7+qG8nO0jjMUdlEv
NKR8VZQXiJy47T7Vrr4pc8q3MaR+BMtSxwpiLzAzOMBe0VunMu0hlOFHjIWorenKe6M93hpuOPtR
XSTOxmEroXgu1BKfLGn0X6eQ0ET0Et0ybF0tsU+nzFZ2RAiXYYwMZgCIHAyxzLtfsBT3CcwU9r8b
aVqNfAD7lHzOv7AJdQGkEYkrhguZcg736J9afga3ZG5d9wa3dU890mSuk4uiC5zP6TR9WtcsfcTW
9VMaSqyCSRPqB5wqij0W8/3R5PAw2SS8nracv17hkFLd9iJXhynrw0h2coV1DnwUffLarR96DC3j
vt9874LcYX+dxvrLiG3BAcFu2ovpnNzQ+QzQvZsH3cWQhmfnDlqweMBEtod/OVGDYj4wYWDu5/qr
1cryveyaAf9h30+vh7ZpH1Q3jOlezemUnKhmQ5Ax6jk8IYnWxXbTVYeyS9yHpjRRlhmzFgV417ix
yxkerqSZ2qYDTfWQtCi27WT63ChfHdfZtvEV9DmEY6RG4YNLy2tvwTXq8SR7neygaqKj35UQ3h1v
wPkjtDCkilqAmuqEBGcK+Yvi+8MK//BrQj++Oxb0/eKeRal3qHb1t5zyHP6IQVRxXhBfcAvJPadO
flAIb0SwVLOnIk+tT1QEZ2xjrfDYmmF98KWP2SKKFtFUe9mz2dSPVQFCLSVxO/jInWNca48QnlFb
+ChMCJ7KhgS+S/q5CDbSo3OZSJuHxmn44ORICJCEi3cFacnlpK0cnwPhfyqT1HouLaGvJzrKsSu7
9iQoZT/RFLDLbU9DY0AUZneD14MgbmVz3Cah88UptyR9abCY2CFyjxnAFBj5HndTGrQUuVvv1LgI
0UdDn88jPbAVf8PO16jEiYp9ZOcZeeHeVHKAuJll2DLYFfeAZ52fBVHJ393865kT2SLdU+0p249J
4acKx3WO78tatuMfkqwtwzNGCPMTB6/usYoI9HRhjKUXj7IwLvLOtR83PMPBWqdSoQ9gyHeuOxcv
agokxwOZJy40CSitNnHFNS3F/grdPhxW+5SQ5noelHwp7Y35PlD+RMt/quYv47iwVliU5GlKUl39
OtFNm3Z0Cqd9UyDmRvE8BcqVzyvBPHDWbw7Q1uRQ+9l45SzkbzuDcGSMK9SE3L3R1WCR0Tlzn+BU
Vx99Oc0Rul1DXJlGZ94q7VsPdP2CELQSMdzOG3W2mVom4yW7X6P3KDxkOHhj3pbuQJcYeHAjJ4CJ
U7IhBJfaxNu8lxPMB5AyTCJco+uswFfokE4eLR504zH1G797mBNHRAkmkli7uqJJ1mfUJpvynY0a
4xCTVSCgu2PytquMekul1XI0MCBqnHeeEglaoFaXi88VcFasaCYjmOGU0cgrZ/OmzBAvCSOy7dmR
qPtn9aAinwPXXWLIhi4GwFCYXWeJm2lJ6vJqwQZHmNGgSMDkHX7OAh3JGfg5lpK9kl3+nKal06ax
ZqnQ3oElJPBdnPB28MZDSqzWnFDzMuo/kcSbJ3efgcuqmz2ODlb5kJg2PaGjBMA1YqW8OIZZ3BVK
lrwHxwDGhSyoUvQmJuD3PP632gh9k3EcimaJQ5nN7jM6KpD4z0VkQ26NkLFCEuABx6JklleYMm+Q
AnAMW3+Gdbj6X1MnMWfvCN57Zb111oAVGZpUMKx3TUABziCzTQrtcUSwHY9PSHeJLrgeCSjnWxMz
2MWJEClRXXlc6brxtjjyirZ4ESgkTtgUVyNaXldC8XjrDt0gG+NZwDiiTh7E6Mrc23sAaHNxaSrV
LS34KFRR+JvCSbuDlEHBfmyMbYwrT3pjAzIjdJfwtdclzAmiAueYj369LJLq8ESFN4+AeqlK44vS
zA4OzVKDBAqpHTRtcL0S+gX7xKi8hO7clIRS7SwHXRuYy6twjvQj6ycZqOrRAPUz7uwWUtzOUayd
PSiY+qvZoOZG98jE+WvfekOYxVMPfmberXZHU3T11PId/X8Z5ul054LavaA+nV+3ZiKi0vbUTWEt
C36NogZEhmzaUUijekDyWPunjhDO34lGIu05o9bTHPvRBF05B1KjzGhO5Ve5mgmUccyBkp3HOapi
dD2W+yE39EyAYFR7IlAyxKRAYOfYe85Yx0kdzC/GmsyLRKtEd9Z9UGKmFOu8ab70Jo313VCg1GJi
PDiRjfQFDvaEE/1wgUxYOX1NDbxfjIiIGgHJtUREDP7YlKDBqKwA0JCNEXKEvWDb7p3FHC6sofU/
VlPlULD0Eztt0ZSwc5cM1V+G2zrwTBXbpqvGZyAZwDl2PYrMWQTWBCtc5Dxt8E4Ut25TMu9653TE
4TczjUCcvQSmNX6JJRZyyC0Qe4V4ogTzJ2sgJfaihjhoXLRffWPMjvApeDH+nBo7AebvopP4ZUbo
CzovK0AK5gausZtdEs+5Ym1nyflu4WXHmOUF4R5XKP3NAFRF8bCQ6bXBNjx8IrnU2Xu/qPst6hJ2
fkEE4132UKjzF7ZIsRzF5BT3rRYJkj5G+jXtLUY+0OsMjG6TySjXNZ93uGPrx2B21R02vRmPAL2O
rrWPaZFmTkOiKN3w3qJ86Mdh0eqTRdEij3Fjyv/QwoHf6JaDc9E4eD13uncfOhxnD6PdmM9eP1jI
Q4CPxDNshTkwrMsOXhZezpDU8thWwwTZrGoA7of5FE6nFAUQtnksM3FFSTTyk3ozztY92TBqkP5i
H+hc0f81BYTHOJ3ExNZrwMPId/iGAnsU6YDMS9osw41QUl2ntjUFsemm0j8A0JAf9OyPoKHHhqcE
peB/cvoModeaAPxdZ2wR7xA4AcaeBlJQO69MQmAyZZdn6CEGBYgwyiV3a00FYLd6Unr7cgL4Fwuz
zvdrN/M7qQvMDzhLLeNJyD/1kGEhnqBtp0d3+eizW0xXMybZaCR1U3A/YL+HFbLhuh0JQU4VqLbb
G1El9lWAyogPfClBI7S3kvDKMDL7ZcEZ8nI25HAHhrCIwKbZn2HroAXbDH6In6c7bErJ2sF4W+ml
GJAgDjATURlmnuy/vaiuCsteXJSKtftkJJmcb6lclYJiQFsvKPbU1sc8BImBkqDV37YgX8y9r10Y
92tow7boEhN/phov7A+lO/c64twkqiM+jzPRd8E2bt47LTRlaGG3yW1Q1eK5A/2R7iZVfRR4Kj33
I57bmOdQewTpCYAL10gnrPqPqYG1JbHVbEQGkcdNr6AdDdRdPjWpMk59waKOsX/y340K0cvR7eCg
9H55TV3Av8CQJHiiYowuQdqk3ou0V7GfHXO4n/rFPpVDO9pRge/ZFq2ZNZCehhKPPwzBxSCyxovX
0CBwqvNwPjauPVX3sHjzuKe4FfdMdSfqhKv2hC/WFbbhGZhFbT1nyTI/I0Rj7eSAwWpKw2hfBxWq
EmAeY8d1xseAcP9oOYn10oKMfzb5FfR3ZwYOKsIzXKDgZgZ8cJTTyKoL1GeA0+OdVCY2w8HYmhbr
YEVR1yiJaCynPnIeIGuhggH9Sx/QDL99rTu7/6Og2BEHM4kKPpXNioSU1T4ZQeU8FJlAP9Ohqn+S
WJTSogMBWgrxZVFU//t9KakH9S8cUGWNyR/eAIv/TEaLmsx97wxoVL0bsQpml8f6b8NM9R28bMAL
81LUHb0GGqHtO2cB4rMctQ2HxI5Fa85jdjJVVhfrCYD5gl92Pmv3i4saa3kB274enShBHmc04mBy
Hd2zeZWgbOi1gdtApjf3zBhAoLUSNgbmgtJP6fXmfFLLTBVz59mze3CcRgefvKYZ2VQ6WVYYdmnf
zUw3Js4DPxEbC4prAG0csF/ApAnjQXstcLRZNMDrHReIaibbb2aHqO0Q02gFQLgfpF7KjE5qnpag
mGSabOB25iBCcse0wHisez8JjNTyQy5mr++f2kAnUxHTIA7I+6AyYWlxiw3ToNoYRaHAwzhXCjV0
L6pcJzwC+StYt9FvdgjJdqvM2BkuEuibBTqvxrI9ieOlZlgds3Se/O4PZaSr7e7yJCj5GRh935uv
jHEgYb4qliGpvGg2MRydDr9uz73GgtA1BAFi0jrcmLw0YDfi/s8ICUplwWjCXvhWt3JraExnjItw
m55G+eBnjgKSNpmzAQEjL2jR/eYGXrebtxsAKAB5N6QBDAx9EwH4+QZyJNyRqM79r+X5Buoz8qQu
w4oZZ7T0xc6d0n+k1/D3IpevxBr+d5IO/0lS8/+jmsNmQfWf1Rw+fG7Wz01O9/6svvldYnP7lbOQ
g2P+i/UCIQXoDgx3amX/1nGww38h0wChF9QHaCKY9/8tmWmY/wqZ/HwPTjJvGgQMf5CO7SaaiYPv
v5h9G2nZsW3SGvQX/oFq5utee2AhewKhbNOYgJANI/0NbmHCXTmFv0Y+k9IH3xdJbZIcN3P6G/ba
6wm7XQeAC+Jf5EF03EG7vJ6wS+gBUUzIm1gNBZUAodUXZ13bP8AP6vinN3B37pH/rH7w12fyLWj9
kGHgtwPn22gyP+GXSrsP267FiA2afRWrWgXxSqT3G8THhgz4n/78+Yl803ZtlL2EicjD66uQe4U1
wgs80WLY792hQ8olxL3uXRmsGRHmgAD0r5/rL2MI0SVkwmyTxbFc880VSxssULfVFAsHTD/ISoLj
TBROzqCm88X/7WJvBrEzl1UvkHl3HYLX87GyW/FYpsDd6XGQDf76Yn95Y/CNYBEDbWM3dpknb8Zy
NM1GuRRpheyM9wUuEptDX/+bq/zN+NkCPp4fgFsy3WD7+U/zwqoXKrAZ3tSBXIqrMqdp25f+Gg0u
dY9//kBw3+iI+TABPf/tpVBr4EymlZGN0jq5PEzEgta/WVR/N2xUlU02C2gBgI9ePxB2kG6FVGtJ
yuZYkKUDivuJW/zGJ0Zsr/rVTOftuMCogcRRvqFD//oy1EIAf2NmiED/1tzoh9mrAgZRZuOxdqlE
IKI/TsONnNzuc9rDiL8uAUxbx7mTFJ9q2v39B8wc1jZqwDw3B/TqqAflU4Pbe2MF084aE4USH/Ji
KQk2LYcjemGzisKupSKW+CYNtV5bKVlELpIty0Zy3J2K8LOHhsaC94jI1wgV8eE+JJzpTnlOqzZu
FKlvirCCOh+G/1FfZXvityPCRDV5wRZ7p7fFBz/NJHaDdMgQi92FS4nruguriAyvpXXRj+W9N/kG
BpLKOgwzifUOClL4j1S42HxQm0BJxAIoRdDMBHt9A+MwId6k3RJNOry4bXiL5ILa+M0s/psFI3zL
BPNqw/SGy/r6KulKCQL6OWbunVoie7LReRgR7DRxAvny6wXzl92ULc10TcvnsWywe9sc/GlECw/1
SCToCPDKvvnqQxAdd40raCp4dBkeGjex3d/AXP9m9TgmqxM5GMcScE1eX9KQc97CSap2QGZ4RGLO
A3yl5TfHxNur2MSJDjg2EnoRgpx7c5WcsiPQfspEPUL8ZazcHOcY2q6k478ewb9eKOAVUcTiQLK3
afH6ccgEhjZDTn9XUBy7tFZa174zzA///CrngAHEOFNve48/vad2bigoU5beBeGMuaySNKwAhP5m
4v3NswCWBIYKLdwWzMDXV6m15YzgvHDy1l59Bd4avd+pMv6LvTPbbRtb2/S99DkLnLl42KIoebaj
OM5wQmTkPM/r6vuhs7F/i06sLp010AXswkYKEamlNX3v9w4Pb3+XZehfrmLotsZy3Fhwl7iJWasR
S9wYSVJMzIrbyupdrC2lUa/PMFV+gMkA+kWn0t9+22EcPZM7m1C5bD0/1l6bZxWTHVqj3QIt5Y1i
e60KQrqJ8kLpfUHDubgUvWt/NIcB01Y9qHPdY6fpCmBavSbFANxto6mZnl0A03a9P0BDFNvaDqER
JE3d535sGiMdsjHpBnxg8/lb62ojwrMcNNVLaYb/kvWYmdvB7hq4LXC3k51tyGSC1NO1DR3pIsyu
rNSMKuQ3yTAScwTrZTMlunKP4XVRQfhwSImeDQM2lTuZXwD/MF/t5wgkG1Vtk2OWY4wXQLGA8mWH
uhCrnIYWAlqn9idqByLFlVGHFRyM4xJJXDlG5rnaMBIuw6GpelOAUd6GpOXoUyZqG7zXrQDWTPCv
ErhIa3oK72jhyFDSz5tZHzHVBNEhZ1z24eii7+Ic+4KMzSbHnY6OussHvCo9gqyjHYapjXorpOl8
Mysa8R9ctRf06LsRlcwmoIqE7t5oBa7uJBfYvbxS3RmQpiYT1PkI7k1zaQom9lxHYrXjxbNmVfuo
QC4No3EaH5HLtMALOdQvzx7mEYpYOxaiBeoTmPsFFa7CW2w+J+ciXMAW+BCF8R17nD7bKmKwv3U0
YcYnzGuDr0454F3eKSxt9HJiPriZrfygIQjM3ed5/Tj0xDF/q2xVPqK00vH6amuRX5S2Nr4PBfLk
S+wf8MI0kyiXPvLJWvlQiwLBN4057RMW9dEXZa7w5K1cvfpch0UMHo9neEsIGA1g0lr0tIq8unBa
CAB6PgL9YLordjZZ8FHk6XVfG1fpMA/JzuyV4UtXYKn1xUmBM3wMHINol2SUBvteVsa8U+wMmUfd
DgYx0C16V+zhJa7HiHBJojKx7YdHhTjlC4YIbb8p7ETSZolC5rkLRHPI1Ci2vSJBDfrDxEJsvsaA
xlAuhVXHAxS7LOw8Mle6pfebShLNhJZ8xEQC59cmC7Luw9yULWB6rWUYvVbEwG/nBd4JpyKwwVKr
5H2uwNm8JFOIgS1cQIhL1FWpSf9yCNUdaroUbTzZSxiDtHHl/FrE7djOt4aZfG+dbFLuhlJNHFzM
MbO+WgCi5KYmwEmju2YP1bdWaenrYXHWy9rFgDiSFxYrvvpRq1WMEX44NoSW9ZIm4cbW4urdjNq9
8CHbKrjB4u1qbQYLMe021TKbcJrebDTUNr3Zbus5rz9oiGxq2j1VXlzjEiECxL2Yq/mWEZuCVnzI
HZjwmDi/xV5Gb28jmrM0vzBNG0NzTz9otK1tS0FL76LEeYs57tLenH18ZAl8ZaSX2G8TBdU2pNRr
caWV5Zd5CPXLHHpj/8CWE7U7fWg0+HlFVFl4IIsksBryOrH26H6S2kEho23oT1ml40+2G4r0Aip5
LNMnHP610JvGKb4fiFspNxqJ47JUIQ+i/3J9iQnpiPOU3kRIM6Wdh3jzZjL7GjCsYuNUsPj8qtLd
RzdcXN7DuJ+czTh39dMkBhqhI6Qf8KXSyIpdiREMkKIJk90DfFTQEFEmuBtTwWxjY1oNN1U3ahy5
QVqkjp5IKRfoJLtWg04zs/sfI0TZzDOGum+vQb90unXcUtX9PA1hcAttdEgwC4hnRE01VttbjFfA
5jEhhwY22VjN+OrQJncK1AyNvv1okcLWQdq7jEWLZy5qyQq7qdFwHzIzlORSdBpvn3BroW3RJvn7
brLEeEA3TBmD7qqe9rYVQNpE/YY761yl9eSB0avvwGBlcFUVcIBZKHChIMHk91TkNGStIYjf8xn4
V4/YmMst+VVtel1mgr1Zm1v0XHBdoGQibI+0S5wupmKnVVBsGSmd+EBlzD/hSOsEnkbM+c+urp0Y
BqxuUakiScNQh1jA+MooRbCYmuL8WFFJGNAIHFvxqkGpvik69KsNyGr6aGhJ1+8mtH3qJco9iIsw
N4ZbZcSKYI+lRzhQjYhgWSxwzXYOu8pTh5d+tVWTRn+cCKcrtpU2RJg3w8fovTa3Tc2Xs7S/Vhyd
0FRUPcaTW9HLLwDMWrmRhlZfunUMIUFvqYRoW/Xs1o6mySf8BVRjp3cRPIeYJvs1i8Oq8QUqqlsz
ceIYlanao6inw0FakFqH2PNWAvbp1OQtXxJm/geoVoQQ5MXY1B5iYTP6GaNKbj7wmlZ52UDozJhA
SmJ9kvh3VNddrjow4qCxV1C6nTrz+6bHWb4v9Cj4YvLX+q3W1nhdaK02IgrEAn/cunZvWt4QdYQK
JbWqh+9h1liRj5hBFJ7T6LhxW0GWqrcoY4B38cAnhKIUytAyQVO9vBIodx1PrWpiNUq9Vvq9C6Ki
7mSEdf0lbibucFOgyUiuBRsPKWe6OSc+7ZHZ+mLpcWoix0O0MUKr5kzeOS7+6E/oFsh7QJTDv8ca
ySldQto/+MCkpMffuK1Tk17hFqSgvIO0VDXfcBWzm19jEvTdvjBSK8dbCy/vTcnGHGOiiTERDfFK
1zcKe4t24bp19KFJkaHxq9rj7ElsXEo/ixPF3MCKxiEkJnKXLXVcOtf4w/e0cEwMd5DF4ld6lWQV
p5HT6e7oRT1xfxursJFtd9ydjMdYNXrD06cCtg2tEl2j2WfS98YNWxperlu9fpmMqmB0lXQkriUa
R0JZDPbQuKYa9As75QyjSC65w8Q0P66wzGa7jycuZXOkWNKLCnck/AT8766JrSDxB64tzWaSnFv7
Pi2TGNsUp/w1s80KT8QwthxNofEUs1MERCo6jb1j7UOxU9SqdHFOa91bmBx66NUARWiuYCqZWw3+
24dI1UZjK43WItEgS2ncVWj0GV+0nE95LlkjIsvgOydW9pwsEUqE87Fi7c2mq28MMu9z340wCfdL
KKRE3CGUfaKZqdwjJxH2Fta+/Uvwo6GGrWVW+njpBKo/BAgoAqp6mHW/NDR4nwNFtYfHKZomZa8G
3D89JRIzzO4QKpg/cvX7aMDc+h5balXcpFXPLi/VQrCtGcYijR8LWHL4xqX7El/JfpNb2DB6sHcF
VJUsskavr2DxJrR2yRmDrK5s2ilWP0H3VFyIJhZmzC5UjnwHg8tZrPVK472Z50ZzGZI51CNs1XJn
m5H2qO2cPCN8sB2kZW06Wo0C5nu/8MwJJHjMsK7/ZjrBmOwh+kgQJnZUFSWO7EzicBTb8TElneDv
F+A6OzscWufOKhLOQI0ehm/0MQl4RabXV7SlIwQrRqnBHCxh8EYyLb4OnVMwPt3kPh/EMAFSvW50
vo8JWAdzDtd5agJyGkFjjB993TjwHOPMLDZalGvGhu5L9amBkC6xQJI54GGBfB13Dqg4G+w4rZgK
I+Ioovynv4/MqH3XG0zyrT4g+fNEEWnYyrfwA2hiprDeLbs1n2jQhS7crCS7HqhtxM5qK8QlnTnA
3LTLeH73dvH2rIs8rqSAJAyKw0Vt57xSKaoWl1NN4umudFx6rkwWB9GB9PTnmzJsAnsX43vi7om/
MOXWicc6hhIv5wepdfgR1UTMp7sZEgwMoyKT1l5MOUxk06668iFTLa04mEM7CC+iYpM73AET/TIc
Ev1zV5Ic65O1EwfvKLXD2MtnPJ+J57Dtz7YqIucRT0bj0uoKm4jHvgqfTD2ZnhJpBO49bWtN3Scp
82KvYCeDVT3WOfh/NTjqf357jNagCrCdLmzL5bACViGd67iMjuqoCkLodhtRaNoHxZbBReASK4S2
IsGbwpz7x7cfuAaMnh+Ik5vjCNXW0V4eP3CYE0dNZ7vgOqZm32GP51uKDu7JmCWest3/w7PQNC1C
QRPuKvqm42eltjF0mUkcjtWoJt3MQuwyKcNLaaeF//bXegVHwKbAqA4Q1NKAW5+93l6AHm4RxK2V
hwRiieqTG6fz7Szi5sTYvX6Irermc59o6fo4y39/8ZAErh3+PvAq86hPfuWJHj00+UnP2z89xaE3
qC5rxnbW+E0uGkobihzM37LhQltsKRAY5Pu3B0x7/eMsnw+k4iCjRq26mgiWraau1UIYX36k0m8B
kCeuiPBoPbttLIwderWtHxBWSf1Din/T8D6hlJM+JTvsVX2eTf2Gk6m2L2eI2c5lpIWpgxwIdu/2
7Xf904igOxNggLTU0Lgej7vhVopJMc24O90BJxDlEpakc6Kb8seH6A5GYgZ9PTDB44dosHr0roJ4
ZLeUIdxrKzyfZih1p8z7Xw38os9lltJko+FGFO7xg9IlKKXpQmikdtftCEWDFBqjvfOkOdanktJf
P4zm5tJqW1oQeO6tlmAke4Ari1geAKTGl5nSkkEsnqBEqid+pFdQHfvXYiSIQB5eJ4D38dfSzcaJ
aUlB1CUlbUPaFQQseBT3MaFvt4GNUxdaYfXfLvtl09RVnDOxEXbwyT5+aCiaXm8FzYM4r4ItiS3l
TjeZzc/z71811v/vuub/rwUhAKq/WIpLlOVR1OR13MTfvnbxy9b581/5TwYCWPY/mBg6+D9wJcKb
iJ7xfzIQbPcfS9fAPLE6pB+19Av/Ezdp/kN3lL+JOw+3b/oz/GgvOucmGyx/jEvFAvja/6Zz/tz9
+J8LCI+wUcTT+CJwRqDrWB9A1lLoGGE3PMzmSDIJgXyUPfOPIUOsUNepc4ljqrUt7YJySAWaSTRA
wbG30R7UvXZirq6sVJe3oUwzbagGWL0a/N/jyYpWJyOAXqYPOILC4VQMhGN59gRpi/pIKZqLHK3j
tgfl3gEGdT5ecQTKo2tVZPHFgFXMXVbk2zoX7eNkZM1+gAJ1iY5bve0AO2+Kwf00xUpzYmG/Npvg
vUmyIObFweqDDvDxe0MC73pnUJIHtWovseXaQ1xKvExrVcQXZkpHDQRToDm7wrnXfQDNC3eBjlwV
k6Pxuie75XsP9/ypyoI7a7rKNe3ni0n58PsHfckmWDkNP48sXRVCaJ4zNFDlH7/hUGYmRuW8Ya5l
6sHMq+FXHBSmh5Om5cN3sK5VQZ8K/lPqaVhHbWvMcuCvRhtLIIOL2ra+N3NzfFeEZXvnFNjdpW5s
bEZlhMGGaGyBObILmp/qfU1NeoOl3+wDtdhbi/S6E+G/1rIpv5y23M7osrns11jZ2ISCHH8duOtO
kypVc08s/JhvBrUxzM3cW+ZOiDzYhnE0jZ4VyUNrKYF2PXTqt1rp7Pu41arOiweKbwLwsj06LOA/
zC7vrC7llCGcuUEoXinf80QRgZfbLtM9U/bKZBUP0on6n9BR4UssGVCPlfXewKduLltxU9dxt5fS
zMkX7RoNR1pJOaVUWXk9zYYKdFgZ2UfbqSGgu1h6GInUP9KxMB/hntmFR42d4PpWRcWXoAzkVtO7
n/xetUYTVjUsLMeFi1+rphdbAturT2Y3jX6AZKi/4jLenJgvx0e9BZ9m8WemR6ay/Jnaq0NRTa26
Dck/fi+1WdsUUrN3najME83L9e7z6jGru70JZd0SZVS+78gR2SuJjPZYp7l4MJUAF7AGbist+sIM
jLwyCZHlBmrxiG77EauqT2+vkOdEoBdTyuEeqWMvvaj37aXfuSL3ABvjjABidZC51PzesKe7UloO
ajho/r2m5R6beLMfUbGBM47ar9ktlZucLes6hVC6ocY0r2D+2x5aOcYsAT6JZ6e7z5KOOh4a94+J
pvFeN8eLPBxZK43dXmt5ql3AqTe90CDYGjhdXmSySz9G6jDdhhDs75G/0qSJkvLCqlr1wc1G7cD/
csSwSf1EdLK4eHsoVn4i/PoCYgnkEuxzuO698hOZsO0JumgKDpVBQu4sbxPGoU0yD7NULx7tK7sa
gMsTYjfL93Vun2icaq9mn/jdMzXobEM+WV80CR/t7I6M7wNppfWVFSgOozte2UufoA7m7AIz4Pg9
vvYDNoo2cgoUN4DOXbLlz7H60dLshgzc8V/xFZZh4bUciAQw4FS8mVYN3biz9N4A7T2U2vwRFo52
h6LUvHx78Jej4mgaLg/hIF7axnRZ13ffOUqDIDYkgZjIMve2ji2zXTaXfdOdWHzHdfXybXC4XdJL
4OfDxdBWF0NdTQSuhml5kEkeEmxUkkeIH3m0bYt5esrRdp84JZcPPP5mbNT45PH1iN9wn3/1F7Vh
Q1OsR1fdHUKzpVsw30+tBixp/4C/BwU8h6Jsn2Kb/WEqE9Minq9K6D8IfTs+KJJKTeGfDtVhcmEQ
y+Z9NAtPNv0+n9pvTqLBEHd8Wn8g7tEvXT9VQ77+zsCVVKpwDLgAvorVi5Git5E5YvSnROF2KOz5
XRr3INhDN963nf6NV9JxTuiHU2t4tYYo8LHcgYWiQR5ksj6foC9G20QVXOGc3dybeHvf0ZLzcnwc
rkbqk2SjDagQsjaWfhWU5U6mefARW+Rhh2k+opYewjrHUYmrcK2fqqqXo/nFNGBrwSOMuQf7Z4Eh
jNU+mw4xK5sb8b3dyfldD0f8Kq9H3csJKX0vCbG1p8X1O0iNXVa5105LaCxW5D9EOoB0O0WMtAaA
OCqtkv3IGbckUmsEHZCiUFSV3L29HNfOZoLl4XITXbhKlGyvSMqKniWakkrlvsBCpsU+Qxn6G826
dY0ZcW65Czt9Nyr4aGbyxE+4mjuUoxh4YlZlAQ2SmmOurmyAXkXSjN18j38MooHZvtBbdv1sVGiZ
ZZq1w3ifXF/6Ym9/5dUO9Pxcw6b6NhyMuViqx0uGjrKO5D2S98YYx9u2LVufFgsmHK7oTozucUVs
CR2+rglbEt7UAoLqq/O/n0etc9APP8xIQe+cUblBMKZglcA5U6IAimZz+vz2t1ujOpQY0ISxH4SV
o6JrUFfzL6fkihG4yoPqIOIz8lJsjbSVQLBGo104oMko1sP80qh755KsoO+B2oS70ik0AnJoUU+j
MuwCerQIQ/M42bz9es/7+/8sDxBHkBVLW1r58KAW1tXx6FtEhBecX/MhL7oPpZZKnziieC/E7N70
uMR4Ou2fDW266FMSz+MNDuftXdz3zTbFYvzaoSkDrEtmaoxvjy9surp2qwn4OUUbfQYNTi91WXgi
iUGiYru6w6NK3japWW+6yfzUC6ntUqOfMLBB9vD2l1sd7L+/nE1hu5xv/EusrpU0eLC7Cwd5wG5q
if+N+2tjHFO/giWAzX1kKrss12hiiW89HS3oO5NHlm7+jkn0QZ+D1vCAYvvvb7/W8ULjrZb61302
S9QxDVxnRRpWjXo6mLUDcbXGDwud6QU8GJLt87bwabNMnzHSaXZaQEb3208+3qR/P3mRiAjobgbi
mtVcVHFRKq2i1A5x4GS7JsIUdZpd7cRJf7ygl6dA7hbkHKoaPHI4l8dTKuhCe9Rq0RzY4oZ9Y1gf
axquW0C+U66Lx+v595OWwYRxwW3X0VeT17AbQkSMsjlYXRJ+skqt963CvdY1GpYjOsA4cvvixIp5
PamAQbgogpYYC11eXdWC0KmmgdOgPyTUEjsbWd2DjcMCUlulQwaL7DKa5/Gph7vtq6gUPezBFyda
M98a5hRexMWYbNPEaU/tNMcn3TIay4staxhjPrwOV6Mhx6kw2iroD/jmcQGJde1LrGMPg9uAvCzp
6VzjSk4Xh14YPkZVccXRkgAdpPoWL+ubiCpsl5kkzVsy0a+ytkNsJn4uHUKvK+ZTcqDn6J2jnYfX
1RlDF6Mmpom7miY6sReaYmDRQnfd2kGwm/INBvvhHhu5Hb4p9RWLNN+bTmPuXNFPh2EQzzYoMvqC
n7/w+Mz2EqJBdBMYbUhYh9p9s+ou31tuHFzTeih/6kWcX4XNgHIZ1uK1WwESDCYivrSy3JtIF4WP
Nrq6a0r1i5qm9RMbQ2PiiqBhk5dFHHfIe+8iVLaHoasEHl8SiohG37uqYQtFRmF7cZ9Hl2+v01Vs
0fNPCXGc82rZm5liq4WKSa6Rp05UHxw1eYRHRw9qrs2rsRTNhVJW3X2YRQoui/2DVUr5EX20+zmY
h0+paPIdG2/np7aFfZHVzN7spvMdkvnoquiQ44oK2P7t1z2+2v9+WwzDeVOsJzlLlg3hxd2PePgc
+wGlOmSz2V24c1Z5Brk6xJRk1raTlvTfft7rZc+NnjBlBojbPeD96nldZtFfDKoDpYb6if7qpnQB
P5rYBYqZOxvTM5q7bz/z9aZGKcZejdqH1iCJAMfPzB1Eel0T1ocSfuSm0WN9G3Xm7LGkT+H2fxjO
hUDOJYVIbri2q+HEgHWwzZZHiVyUUPyS8K5MUvgKUVpcZX2QnjgmXz9v4Y7jnaCBJ5K+ujolHTxR
Iu4h5UG0rvI4VlBBwwAO2qxWg6/hRHn79lC+Ov+4kzvQupcsTyBqe/X92rbrmniIQT6g7F1gawZn
Io6GnR3jIFVhjoIlbg63Rx36E+ffM450tOcsSAPMdfu5LKRiOf4VJ7u3MSniq8YIdT9PdTx9q7RK
PnWFdafXlrEHulV3KUYQd0odW7vUwjAFa34SphcvOaXQS1SmRf+JKCoatjYsJRPfAiToiC8k1obT
FwVvHnqebQPVxVC8GlXjxz4bwo89lkZZ4Sb4oJfxzqgJN0DOMY8X2YirWCnLEyT6VzN2+a4OgP9y
27Awgj7+rlWD9HscmEZhlLUbUQcxfN5BcMnN5ou3f9FXC3L1qNUVPsAhQ2KnVbG54PGjkAxb4TJF
6eB+7KL6E27U2ok5+wx+rH5JKhXqe6AEc+mcH387wpOS0p5FdmCqqleTiVOml2Vu+Qk3Dmy4iAbw
DAf+ZzPqD3UjB6jDRnmn5mUE5SuP/B6FNYtLSPXSzMhvzatsryhds3MTic3iaNgHPEua69qYCB2z
Agf//+7nUlr49qDAq5waWcF/K2VyXQuJwEsgJ88hxr49tKuCkC+Gk/dyArDb0Zl8DWNAMy5L0acH
RQ5+x254o82IjgkSanZwW6ctbPL30WDQAe4JctuY09Pbb/Bqe1heACUmTpEwOKicjkc6Gwfw+bRJ
D2TJoUyCJmb+hM887riwQwwe83T/9gNXIMrvryxMqj6qQgMaxuqJakETKImi7GCQ3nMlsPoxqHbJ
ijXhRmrNBTYe5h3ZV+G2wq+EVi2OJiixT0Fjr296fHPsUeik2aC0urvaqPrGdYBLwuzQJHO8Jzg0
2qemUyYbEQR4qLQ/dWz+LvRwwpEFJ58tTF8QdVyLQBOsd0PQiK8RHJa3R+f1sl5Ers8NK1AWIVaD
07c6bl7EHh202BIfHYduiRzt2LdSRXv39qNW/bHnHwJEnuKQmhkMZa2YdoUKnkXNcKhaCDCliLAP
mOm04FPRhgYBw3l4hdENnFbBCqtLRd9hxtJfzWMkrgoYyJ4F0RU0oUjSvYb+i3wlOLF8B5C4rpFk
t3Dh83qcoy+CwC3/nf/28/sLNErLeQ2zBmTueOri/xmQuwTmSGAYzrJTscjs0bi9PUzaMuTHexGC
9qW21xHQUtitQD92A6CHcSgPgxL+JFXnYozFRwwjZ8/CQ/eit5SOcFSYT4aCzSfGiBpkY23+kAL0
eMRaNSfuKn9aQII9Hz4MXQb4Gebx9w4kbTFMOMqDUlB252mGmd2sJ1dxZT/ahiZvi/m+TVrl2qnl
I+KE/uIUi2q9bQHkME1t4JwFf6UIXF0qQkXrdWyPxnfaQvHtO9lvzVT9lVuY4+VO25BL5BCLVgy9
nwNn5flwAj1fVUO8ABkBhLLBfaC/a7yiqCRwX6jCm0PVDbaH/WHml23yhKn317CtFK9NInOLIAJ4
1tAG7+0psQzwixnx++HuomJfZgV42vEPgKWzldh21R7CKf5BgJl5AyCeP779kGed+dFTlrvvMsZ8
SSTbYjXvbKsZZDXa/QF4VewNcwx3ks70hp9jUQhBt+UmZZfXSBuw1YnxoTDjcfSVKAoe7UqmhxQX
x6+QL9O7QiTTHilQ8Gl2q/AzFn/xHt5PtNOjqd8VxtzvRNdhctzrcke6d75ZQJuLbqQgyYvwPghG
sNN+aK+nyEn3jhZ9GuDJ743JcX0Vj7Y7O52J1yFHktSw2b2WBMXeRhiBkwniJI/IerA9bfVsF8Ej
3wT1YG5Ikv9SE4A5Xw9z3O4Hx6xvwt3bY7iKHGVqUskz5RdJI8gIp83xL5UPWtoakyEPtRt/N2Yx
erqrqFdZ7sbWpsylvtT1ePokRBzug3DG6jFqP6c9mHGTpfE3vHS726FqqnciwignjNBwKFVUboZE
2NdVgY7eIsXn3opmF0GIhde0HjjjhpRT/daA1rslgji7kLiFn/hqr+Yg7CywXMAAGI2LgO74mxk5
EuSR0MUDtUOHP9akvCviKHj49wNImwXCJIYM4Kv6agBtPKDcKWi0Q59NeLjGfjgTQQZYbkfNTmjd
+0jYF8qEzRnbXrq4gBXFg5bvi/ApbO/xVok3xnwrRm3Tu4UfdhdZg1VuTKo0QrDZwf/coCowxieL
E//ERvmHXx9klgxdDHfYrnDROx6jcR5DabudOPROmW+dMkUQIEqu9qY+ZZfS6NAoEJYd0sEocf/S
aRVumjApb826NTe2CbozzCLyUItJr8YMW0biO8GZ1d7qLfcKl5fy3aDSZCAdOfuRkle24xTC+FAf
wi326rQ6dX28KBM3O3F2P/fTjjeH5b62WF4AsOgA+sdfTUuIuY0iTTlMKQKywCg72sPhQyaH6UHK
obptlMh9anHf3xpjj9THma27sR6kV2KJF8ZmvKtVdcZoUuoo/NhSEjpIE3mmIs62b0+i1Z2GRQjz
kYN66dQAHj7DIS8ABCctnXZ0e/2AHboG2Fy6l2QZxl6q6MqJUuWPjwIzpOepLw4A63NpHmUWwvM4
6NjJUn/V2d6FEOGnTK/D299qfX/8/bX4XsTa888rKvFkdaT5dpVxgHzRX6RmqG3zGaeqyFCvqX83
UVPGl5lIw/2suU+dO+sXrhrU2y4OIY5rrA6ieU9cH21+9uNpQS8ZCS3I7BJ2u26BmCWCNdiHxiGO
xl/cpSukQYMdvMuM0Tnxq/7xURzC/KAAQ7S1jmdgisegY8FDOExa/gF14bxJi9je2goOXYT2DScs
F/4w49mBCJuCS4DTj7HulxPWzIyXhXtwe6P8Ziuu62ko5LZ4Dw/kDcB8+ESqw6LeiYoLGQjlh7AG
galjQWAeLqAJzuhz6OMlLT4qqhNcyjhGJgQASuutTE6R8VdF83JjBD/+7d3BDrrGP8dhysEUZfJe
ombdKlIfvxtaZVzAEzJouOn9Jco+68StaH01XJ4KdwxmFq0wnvm8I75YagMJtIiG8/p92+v2ZVLS
fsoLu9rN6Dfvmw4mSNFPxle25Wqblm5zDxM98k3Yb79/rv9P4fxfy5j/3fzofzfh4npUfD2icPJX
/sPgtIx/ENUxLRbqAoW/QdHym8GpOMY//HBQVPhD04EVwub1HwonDqj/UOXQlQA5BKhkg/sfDqdl
/QPiRkNmacxwVsPWO9v9iAeZiAeYOqv7hFn3JUyxKPPDrP9IBN63oD+xNx3fWP77yWsnm8wK1c4k
+xKHUhTlGEvKRpw46f/20asKMEawZtaTkfqz6zyohvIAI+RUF+pvn726PFQ9ceZBGqS+OhrytrQw
p4YsZJ/YRf/26cvu+mKhElXltFksUl8bdmpJUlzc+C/m3cPvTf8lSfNvn7y6GZSJmkyz0FL6tsVw
JQu8TLN0dt+f9+nLU1+8t06re8QMYPGtbRwvNhPJjm9+PO/DV0eKQ4AuquMpBb4j/oEIuK8jhJsz
x2V1NZCijc3aUdGTYTURhPImbsITt4+/DTnL/eWgWMU0YX7XZX7m7t32axafuXJWa5KfraqA2VMf
9qR+twS1fTeSGAz2rOG2Vnf7QAwOjfseDe1sXHbNjGOnc+ZHrxamQ6DWaGdF5ie09q7LpNduOZFP
dKL/Mtxrlxqrc0DdZ4Yl0r/XVejRLTpvP1lrKgLEmJOT6PyQCbbrlYA0oMAcOG+4VwszhizRklCQ
+nFV35MLEcLAnP5dWfjfTdZarUsY+YRYa1XmN/OMzKzJw8s20d3L8159tTDNDE5kObSZjw6b7t+p
DuPffsjVkgzoIM/kR2f+2FbFptEwPzZhy573zqtFWVCV0AtnloRTguR01DcIh89989XKHFKtw1G9
WdysgT2zKQ68UfT1ecNtrhYm4stAhmSO+pDl2VAElimOeao6/sugr1MLJTLmMWxl5jtkRW3RFdEA
cbruzFdfnZq23vc5XRPOh+Sm7R/L6kQZ8Le3Xp2XUNuKROJ36lNb3+YB7oxNUZ24Pf/ts1cLE6VW
pLrSTHxhGpdlmudfIYAYX86ahmsGVm2LtiVaKvFBDNMvja0iSXYJ8t6d9/GrlSlzNa5j0yaSpI13
EpvYC5Jipv15H75an6TqkIKjMjB6lpXbgNz5CzySzjwj1hT5BI1ZVyToKxpaxKoJNDf8OO+9V6uT
Zk9NmlqX+C3+LxurN38Y+Pec9dmLr+nLs77oZKJkkYjxplK3+VR9Qfo9nvnZq1MTo0IQe6NOfLgY
5ibG3z538Ao/78VXK7PDd3/GDiP205FMEAPebpak78777NXqHERU4PbAiyd8rGoUH9o8fzjvo1eL
s5gAdUXBRzdO51x2hnOlNpNz3upZdxEgRpIR1/LhBHxsLGvbmGe+9WpZknXVNsSAJv6cYZyBVnNj
Qw8/c5qsliWxes2s2hHThJBtr43QehMi/+G88V4dm1mgVAV5nImPbYGZ7QMNC5PPTjmW1Xm3tzWO
4zhlh0tmlviRhDynfIzwQznr1ddY9Yw5zRQYfHKpzFddWGmLjdbjeZ+9WpqVFSX94EhyJ/Lxm6L0
NwEJQOddltegTYmlzTRFRuQPxmQfEnX6AE1PP8EX+cvhpq+WZlDUcWy4PcC9Ft0WSkfdA2J93qn8
rBN8UQ26eqeoiIBJ0Rp/NmgSi/MKqjXzEwM4HMZCPjcYVU91le3Up+dNvzVCSqw4JaWWRv5Y+GOS
bchqPW9Z6qtlicGYlsx1FvlqLKatURSfKWj/Xc/7v/f7517+i5EOqpTX7vAsiju8HIRCF63Mm/Mu
QPrqvCwUcKpY48Or+LMbVX4UqeddB9fQP4478NvIAmH2TdisVZoLXKCd4kL9ZW6vRUdqQlTTiLoA
5WJ1wwJ6R8yXft6v+SzSfTHgXTOGSk8usz+FXzmUEXP26Zk/5jphOxOxNsJIZ6bgIe2LsHtqQ/eU
7u5vg7I6MEdoGzqslsh3OizRrL1ennn1WfMOekundiAUgXXTeVBraHPaaXLeJvjMwngx3ugXzA6e
U0Q2Rq1iK1hi8wmL78x5uFqbCe3RBE/yyNfnId+oIzF1eN0O592Tn1H5F+9uDUM/TIJPL9XxLksJ
wZWKfeY8XK3NJGiCQcf7EptKYW4gJfipbIPzBn1NdjdDIuBqvDt9u9aTLWL0DlfUOjrr6IHfdnxV
7lw77Lq8YwlBW98HKVEuxuiG5w3Mgoi/vIjrDeG4hLlEbIaVJ6sHu/p01lG/1os2uZBdGBINacQY
jCajO7wbRiHO/PTVeYzJK2b/UcmeNctNBM8gFOddwtc87bAcieSq+eSkJs27QfgrzxzqZat5Mb+b
maijGv4WXB5IXJHxberBx84b7dVNGa+LOVOWUzMd/w9zZ9YjOY5l6b/S6HcmRO0CpudBZibz3cNj
j3wRYvGkREoUJZISqV8/xzKrp8NVGe1TAhqYl0JlhIdcC5fLe88930SPjU9g5uf6VzTJv1gLt+Vg
NcKpcRg0JqYtXAlE8XGGFG7nnW8i5UajgRi+z7i4uWv9uX+t4vmrm97M+CwE9WJebXMyg79TXXcP
Zeied51vfQ4CmCG6HNDP0wCHb/i17QofoGl/OTxkvFjd6AmxSe6uU/iPRnVz3HfHm0MrbGJl3jQz
5uKa3vTLfeTbV8wf/v4tQ0H48qY7uCgsf5pAjg3nb5tIf5AgN+5c+TZ7sOsnyNMcPiGMMt5N8B0Y
613LB0qCL2/boc3STDG2ydi/ZzBQbHZF8v/UAEE72LxOYJaeaEy/e8C51jXaFxhD5PzynnsAjWGN
ehl2A4EnEqhfsIB7zZj/V99xM1uiPov8MEpcnEn1NYNj+F2TrETvmuRQgb68965IJzAVcHkLyHc5
N+5sGIl2bb/olnh5ccVMkI8wPYW6dxo/rbALSStYKyZu3xjf2rQwECoI+FGIHTr+JCi8wfPXegN+
8drzzfQZQHTrZo0R3vf0qgHN+tD2Yl92HUb0L9/LANO3DN5/+Kb9OYvRsuxea1L51W1vpo/nUdJC
Uor1ROZXQq7jOYgcr3YtVlvttugF12mEddCbUPkqY6sH/ZVbdIzs+gVbxEWARWV0q4J7inX2CeIb
d9U1mXuz7+qbT9piUUDfuEyrxeYpOHgm/9zH1u7aimHB+PKbTv3aOOgq00pCqnxFwFR+M4/G7Ip9
8nTzXUGDK0AS52k1wK23lIHo72GzTHbOo3Bz70EPO/sGH3Yi8XoLQPwPPobx212vPd+sjhaU8Chc
Aqzo9H2S6ZJChLfvypul0dZduKCbFIeepjg0UQ2yLfhM+8biVlmbgR9InMPFu2UAeeF+BZ9w121n
m1Wxy0NYFElsFyLXb7qc0Cpt/GvqtV8sAFtJKDC6NKxhaHuaCzPfWUCW7kbU8PYFWFuPxxQG4rD4
X2G0ytG+Ms2xvPbLmOy8+mYKCUk5NmmTgkOtehhQm/Ua3dh+52vfTqFMGRhNttiB6mVGdxXzpyYF
/2zfR92E+QKtWH6B+XElCm2vwNSllUN6Zd9Gmm0maFCDNj3JMa1gLds/FAkElp3nZue9b2YoQDuw
eKgZXELEDN9mgATPBFZxr7z3y/L6X9LN/8zsoQ315eIiEWDIhGDp6sGl/p6hRfkN19FaDiMYlBQE
6p0L8CaSSUXjjIJDaZXVE71F1BSUNQy996016WbSDiCduMUPeIoilU/ono6u0Zci9i026Wb0EEmi
MciwNfXcomlWpeN6H5iE7Nw9tsNH1zHxBJeH0nqoRpJDyZuzfSI1+DO8/MAZTNnzFL051TI2TwAJ
93cKjNl9Z69tc1KH1viCM2yrYLWDJKATdwVjiZ0Bx1YhBDhVD9gv5lUSu/F9Ajz6H80AfO6uNWHb
v9XOrAU4Dy/GGQsKeJCBc42ob9+mvVUJFYGOsuEya/vcm8otA/q60zV9Zdb+Yh/ZKoX66MI6Weqk
YtY2ZweC7mnOA7ErXflPPeIx9Hp8irHSGy5CdGJG5qTjfueA3GqF2gUJeQtz/YolozuaYOlvbZrs
E60B8fVyuKdiHDVH13mVJHN4hbAALVihF/ti7K0RlVvHVMMoGZOp1faxSRiDXT/9hwHtL2F2v/qq
m6naAyEModOSVtMi344kiW+sjNOrfcN9s9BbIaRCH2FaBWb4IbQqruExN+y7+FYyxNDv3ARrnlQW
7glHFgl7bgg673bd+lYzFNkREJrUpRW42M3vY9xFZ56pdldJDtrnlyNGxBzg8T5KK2pycgaMIbsh
PrL7qi1oO355edkQkLJijbPBCGRfnUdo1M9cv2+qbhlzdWp8R2F2UoW8D0Ay8ekhX3m9b5nZqocA
QFI8CjFVQd0m72oITY9U5UW/87tu5mqeWSD+IgxJwHyaWy5bdwh696+1S/7fyGbrBhx2hemdwGwa
2zAtwYNqK5I38Ssj/hL1/k3ctJUP5RwoqT4J08rCTrZ0etS3IM7P12IYX2sB/sVy8KfHzU95b5fB
HqpWWMpiGvrPigbTU9EXMMz672fVL55gKyVqY3g4oS0Kb78Y5MNUd/BtZRKDH/wa98rv+MUjXNoN
fk7dNyoF18ylSRUpB+cUeELBSEku3//7J/jV1TczV86tBKAP5nFpbtsrwPqyszZ0Z/J3awTTZ+jK
BCwN7kFrzs9uivuqQDPTvp0kunyVnz5uyHDj2PYScCzaDIeROjtDF/AaEvlXb+by5z9dvUuExUEH
QwcuZOkp1mF7gpg7POx775t5C3I9GU28JpVPm+UkpV/ADBqLnVcPX947XKiaVK84CYJFB2peO9Xl
mqh1X7C9dSlrLn0sWdtllQcj9gC1Yn6V5ejT2vdmNpssqLlLyziivgCIqB9O6fR2YdK/33X1rcLI
JKKeqULUZ6IwPIVkKa4m02b7ItatWescAOWIWlhaAVTpgT2EK/WzYkO4TwEIM96X39Vl6bQkHtfX
3odA76xZdq7nGAaQ+97OZqN1RAkp0YpdQY5hPuWBbu+AOHrNi/Ryl3+z3m+1RlDRzm16GZU6gnfn
oUONDG5+Q/HYR210rGG6WFoUE9m+SbCVIM2oUPAwE1kVoWB71PGkHoaF8jf7XtVmAuPQtuayRqKI
dSPYajxuDjDCifclLLZKpNQtACwpBMkegoQP2NUnODCs8bt9974JkuH54WCkiXhKB8t8i7qfqdbJ
7JMHwiPt5SBF9Qi4JpakVQqFDD1IkClHEBenqN5X6dpKkijK4h3D0lONfbh+tHkd/zEBP7Xvw24l
SUJGyzzDh6tCA6h7N8uYPsLsq3sl5vnFrrIVJfXhEIqM5Hj1ITVvZuLpAeitYd+OuJUlwQUKSFWp
s6owy1Bf1zmFlToGKtk3LP/0Uv1pTyTo7lJB2BdVMlmYQKABriIe8c6uYblVJ3FYceUxAG+V1jx6
6Lv+QtAT2ed9V99M2FgkgHw1eVHlGg11xGbFBzapZV9u7k9n+5/ejIYVLKAqUVHBBINfK9/0JYMP
5c4xuZmwsh5WUBvTogILA+KnJOq/Nywanve9mc2E9eg5KGbYYVY6Jf4jBGHgj3GIN9/uuvxWopRm
DcgQmS8qAqibOSZrB35xAbDivgTaVkaUBFK7Jh/qyqM0cD8IcE6DYIr2DfmtliiJ7GLgJVdXXULd
eQyW+jgk3Bz3vZvNhju0oCXCPa2oImEI0McBuVKmK3a++eTlStzqCIi8HPE26oHd7WKa6AbykX80
iv+rqZZgEyD3HVrWmJjqqoHrxglGP9GDAbV3nzosDzbzFU4oRZ838BYbhyA4EfiPf+1lb77te/Hh
y1czRdozG0oCZAHkhCkQeFUyow627+qb+Zq5YqiRsCBVU/T0QxoN3VEBHvxj39U383VVAiaIpidw
nfbuZHNanxdD6K5VGD6QL98M4FcT10VXV0x3YDJOXrzJIhF933PvaPx4eXXvBuEuxZ6qi7rwHvYn
43sc0bvDvqtv4uMVJGKTWk+qeZzd59AxcVNnwborUQRC08t7jzOuQmFVXcl1hcm74g9t3Q/nfbe+
mat1D0tmPSx1BUsOdYKFYA1CKpwd9l19M1frOZWKiJlU8ZyoEzT//LyE0z55EAwBX76YsI4srHIS
UhnZsfV67NT4LqpTtW8NzrYyVNYbVOwY0Oo0ExEEH8ui6CG0bbBrQmVbeROH7z0dY9x/H5j0iBRy
/SmK23bnhNpMV5FY8H8bLDXWT+MtvKf5dczca4eqyxf850MVtoqX7x77dJj5PMEq7G13HaJf7qMA
Aum1E+FlbP/d5TfzVSmc1ACmI1Xe2IQdalC0z+hys+DQN6It0yHN1n2Td6t1gtg47/rYkcpr+G8N
LArRYDTonVffTN4WRoYdbHuwJMNN7CaIWVxOOKPvCv9gnP3yK7TQUhWkZ+ysQTqPbwBoSmHWT/Kp
2jV/t9bhTTF44/JgPBtL6yqJkuWKK71zddjKngwJ46HPBn2Gv1Z3tH4WEsap7frHvpvf7LWxTZqW
orn9nAFHfATCWx/7RvB9S9tWfcMbT9I27Mk5togum6FbziNP9nV2wcf25Yetm4LUJErqc+LlDIMx
TtLnGM6muxJG2VaDE6DpoNHCsCsRkgBsd4myeComt3PUb5U4sx6Hoc5hk5EpAMxnwI7vjBKvmfT9
Yu3ZSnHWqMjaOAinK21NTI6qYwpmIg3gb7sGzlaMI6yEy7rNx6tFJNNB5fiqEn4l+wbO1oBtTGB6
VguWXCkO1w/oB9STiMyyS0AMp8+XA2cQdsG4dOSqHdUnvyTyucuW15ACv3rxmw13yme+9G2vruco
7n5PKFc/lJGviTfTP+t2f7Pqb9U4wgahj0OrrsGUj9htgmxRTc+ZgZOnvPNhY0F45r3mwa3Khyy+
F8tC8nNII18/L6BKXAp0gNW0TRnoAWRzmBLDnfmexJmc5YEIH2VVBjID/zbKBeihLAwAxSuJ79Pw
phmsUP0hWusiqHg7R+IbcZFCX9gaA1zxJbv8E4cAsh3Xt6nzU3cj66Lt77Mm4/ImYTkMMq20o21L
NWg3vQvG0cLzXnhjYl7iIWr2jYQLBVNOBHAO+0EWYmAQ6Arr2IfaN7DZK+OYNBh0g5/qx4HG3N31
xq3pdNB0zs2Rxr0AEG2GScX9gLrtSo4cmlH+NhutoDPwFixwGXC4Ppk+dhMg7Wd0BUh1DVRCnpTM
zP08HOeg63o8f2PX8RpkA0CpaEAultyqi+RDPgBI3h6WKU7N3QDc7gj64OLy/EcfKzo+API+Bp97
081hcJxp3+L0NcDKJpsOMmwYw8OaXHh7PeOa43jUIzwpv60ggTdjueQjb9XBR64O+hKa5TAbyiJE
qDghtVPP6sTqpR4eOHhDydMES2FcAbR3EiZll8CN2Z8YxAPJI9dS8IciXAF8LHA2UXigOh58ZTTF
uXPNYUj4xB24z+ERG/ywnpvEJ/pe26iDv2hLoDN4txZJaLqDKbKUjWXiVqauGnjJkS99ZLyWZQt1
W9aUcGWTQJ0HiUuWpQSEcNH2CF1dNC3gkPY+im4972ak1QLqzVrWTmYJP8NVqmMaKEdNEhRDZA6+
7gHw5Fh9nSO9LB9sG+bNh7EG/GWCMwD8btpDnIYOZgkkYlFzndohSX9vYYHK/zBBRlZeQUi+hjDM
TAn+Gfw0Z+6uuMNT0bPva92RksMdgQYllRl+70kWkGthTiyDzf8INGsiXrZ8rNGbOIIyQz6T1diE
H6ZmjdbvFN4q5Ad4bV1/RJ+DGQ8NV0V/itQyOnkrvbhMsGyEg/sJ/eRD4QB9H+bC3QIgHtGp4kBY
G3kiRWOi4JDYqKnlMcvbfnkOkW+w4BeAHaSPZjB1ehCWfUndNGQnrk0+lsEUYJhPY9aa71TjHf0Y
uQ4Vw8vrqb+RAGxnd2hi1+HbfES9k5Y4N3ZPfZq2NyDuAUwYFl38Y4DvsjjA4mv9Hq6aA7EC+9Em
pGx9Hwu6sB8MDrrxmWVFk60li1wz1veuG4y4W4wAhdYeXFwXgn22DQaVuI/XpgjbG7jZALV4WC6e
nZ80Vod4OE3cZW1zDOt0GW46zvw8HiHJY3w8wkM+XT7B2lCvz45Ms/qQAqaQ8dI0SCIHJVyyzfrU
0Brb8bHDzkDloVsywdcSqwdxYzkEKDOqakYdfwqvsmCGw9UZrY6prsserkPjH2jfUn4pGRxZjIKE
HMYseQkGRR7OZWY5H7+00kC9UDkEc11xgIOQmIdSy8KyAvb18RjgtXtYXH0GoNoXAK/IJf0SeWJY
WBZzP8W4t2Ve4j86M0XDU9vofPzshn4AByx2sbIPdcBD93VhM+9g1QZCRHvu6mSe4EA1KjhFwbyz
6VtaLSzNIBMQfopEeCdmGswgi8ZyjObjlNcRdARdSDQcGe3ig1MWizT+wxIcwrprwDiLoasygUR/
BYqXnh7GGZCRoRStm9fqQvLOANZr4uAbPqtd6jJ3edKCUImWneKNlSbMoLYaoEnBv8mkW75xOCIz
jGbuAjqVhEkX2rMYlSEjHIVUyh7TJiLjMTQJiABBGxvsF1k656wk41L/8KKbmyeRdYt9HOoxCc94
Nyz+3uVxT9EDCPN09gEbveWihKNnz+ay0b1crnOY0wOZBuzZAttL1IdQAz+YeJbhcshsZ9mHuKCD
uQqmUC+fdbfAbhJ0ObA+llNn3GiWg1pcMD/ZEevMPVyru4sxT9DSA0U4KY6sW4u8B8F0oE9ZExtb
ys63QMYqcAC7T3AbB5jiCbE97/xxSoqUq1ufqTU7LVQrd4tKH0mCMoStvD1DNkxjX8KLve/ysg8G
339LOhfDC1kWzYLkZDNOseLAw8IRSMCdgTWPPLMTluy6dvFXmI91sj+uQAPQBbSzbFIwXg9xjU8a
2ET92AvBB3luwD8U+VnSecqDE2WUtLfhIAPtH5d8Bl3jUGgfsvU+Wld8q3KkppsgIDA+qIPjEJKe
90eZ4uPKwwgWT0JKs0ZEPSmTa0w79E76cDytC5J8sjRTwmT+2I0L+1KTIUFI4CYTumeKZ1/rMotC
Pv+Il6WAKM1pKpeyI06aK0AKlujASFAvYwkvwSV/G1iK3gFW6BYo3qTzONIDbbzOfqwUKkfFB6yA
AWyC5xiMkQomtNam5wkEU7CLpGxC/80D+Dvdgsfsgxs+ZuvyXnarnu/jwA8mOJhRtEmE2GLFIiBK
hfm4Nh/cojFADqE2GZ0OEeij7XDwLuzdR6zqnPwOvEgWspKHPXQKjBdR8wxXYTm9n3LYobJzPERN
DnBhl47FXRKMOUsP1g5i1oeWqqG98tK1QXEsZirVXI4EqxMwktmMJTmOx1i+iVJ4jV/XhTPp0xqI
AHzENGsBizqExjAwZye8kxzwJBZB5YGQ1C4H0bABbUWgBkXdOzjSYysv4aScmN+JA5zkWfE61gr9
GDCh9+WMajz/UgDONPKSLB2PPtG54FEDUuiAAwy4KnYlQ+kaeEjRk16lEphvHgFhUs5d7Pltks5T
+hbF2ah4167J2Bl8iZCOSMKmYyuR/oI/alOmKxPqJo/rhH/sVpvI71nYqtCXsYwcHcuumGj6He79
2AbKsE279hPzrJ4YunFBgWlKp5J6vO51w+u2jCOomz/qbmwDAU/hoCF4gakxGFq1bzMQtVrEseGh
hW0nxzo4J4SivwAeMBYR1IRjcdn2naqvm8ZqvEHhHb1DzBHnH6MOa2OlVnqxEZMrLOI++yESonJj
uEyijHUf1V/6tRj0E24lwSJX267Xt0swaJDJepBRygLKPFpmvbTDgRTC0O7A4b1Xvx3q2E3X1HVd
WK0xvg8C7nkoPpiscROaEjXzX+oV7Gtb+gZMKlPSJhjie7JiTjwFnkN8VqqxWMVQtixNuhZLbGcK
PL4fGE+wa8yylwhJYmA4T1GhWfasBdzRVKkABMbPg2xYx1dJj13q0+rrLLtxHGTiz4xiPfm+Dnhh
T2IyyfzYDH00PzgIW5obSKEytNvh+LzkN+AdT+YPcHwA6L2Y3ia2nC1thqt6jjhYPQq2G+8iiBKb
t/NCIjuUA1qJ/UfRauBHUY9t4D6eg682fAR0iPgfa59TSU/RNLt0KUMUCZf3ohhDBPQzA0P92o98
aTNwlXmH1tC2IbYvaa1s8kyt4An2VwF8NEDeYDyXyMi1Cd4B+Cn4CpjP43jr1r5bvwYQ7z2BoNIm
d5klExqQjQ3euMGi+SFqwbP60LYtn/sDTkhTck9EIcSXEO5S/FEgCRFWE8c8BM9gxJw8iKQuEnQH
0SJCDyWNn+d6IMWTh0OAw+FpIUFyJQMY9VyjCJ2b90MXmuabL6Ycj4+lXvjHbJFdj9nWeSPvGfHc
liFrFvk5cggjS6VgaHzNFVPj3RQ0LjrPthXifZKophflDMhEf9WpeADlAjHdRws1lnq09TyLs+aG
kBHodJmT940aWfgsOrPYM3a+0ZUSAjoKb/gww6ikPNTHwMw8uJtiWxcgrcouxpqdJ+pIW5urD07G
yEfiLa+YBHrNDLq6bIqQ7InoxSD1bEUt+WlORiKOcz6b7C1h2oU308zi7IqDB9GhFwyYXoDeVrGy
sl+x+rx3hXfJYZCTHbDbsFqXa8q1vQ2CpUnfwsevn8Whllln2CmnuY3fIg2X6Iq7WWAlBBcn4lW8
ApJ7VrrPs1Og9Mz0EU3E8XKCUUMj7xB8ZvNNljOannptGat4hBl6068yrU9JvAL2GWYtHe/qWQQX
M1I7tOK27WHpDi0IXYS5DrwBWiDEebd7mCG+0te2WVFjTZtu6FkJXHyXXmWStemDA9gluusDlESO
SQqeF24WbUhZGTHgj27rKRXDd5b2uf5sMzrSR9ohisYBDq0y6SNTWkynSZtpvkuXMFXXcQ08zyGk
dg6u23ii7g4dpHCgKFNu4uJ3MbTKVXm7zvK9wCyG8QJf6XieIhxqHtNZxwqhVc6zZkbGKCz6+07I
cH2YU7xo2R0scUHIrxPPYrIeIedrZXuoiQfp5tSFKYnKfdmfTREt6UdKBh6za4cdEe4t/TBCBYO6
8e/7rr9J7Y1hjXk1T81154LxFuX14EHIYV8DALydX+Z/wt7YDHHSep1cQNqLpuN7n6v6ade9b5t1
Lg7xo4yG5XpMW3oTNh3/dImYXyl0/anI+pv8z7ZNlS10Yt634robukbxU5yu8Guk8VRfJ9AioYUK
Zo7saNKQYNj7HjrGAJ7az20hcNbiA0seWgwkg4QpQq/VHWJVTL4k8eQjbEQ52uCOMQhf+AGtYlaf
w3EoVMmFCrOyAzqR3ZMik/qGzS1tMKw1amLB6rvXnFwvWf+/e8DLn/8k14BY2hvG3XJdZDg+VPNU
GHela7r8MQSGiqOAicprteBfJOu2fbNuFBGZtdfXM3zvyA2AvAVJjlFLg+FYDCvSMGUCsH1yRDaB
5PbQxAXyZ5DIUZIgJbbClx87xqJPNDFkqkDDBruu6KMwuUvnGvBPIALcYk+xEaSwSAhMnQQCOOxS
BGTGKJsbuCVrraZHCAYX+wAzlwaHB93k481FXzaQY1YLnKpPLSdgPZ06N/DsGE6NX7BiYt0JzyJl
oTvPbKLL+37QqG2UXTr3jQPouoYhF06zOL/78xglFImYcWW6OQSAYg7HcIHr0KlnxOkZaHNXzA99
njL4gYlFL7I9/jkl/id86+fnydjp+d/uvyr9b5WVP74iKJf/6/Krvg/KTy1rzP9++Z/6r/9mz8Px
q/n64j9OGOEGhPLnyb991rbDP/1LQ3H5yf/Xv/y3i/e88e+9ev6Pf/8+4Ch8uRrDbb2wo7/0b/za
wv6u/ea//tPP/+VfHya/UXDbAFSJ47wAgArL6l/29cVv+ENAri9AJPxVeOnm+od7fRT9BnrMBUkA
OV9EL+uERray+Y9/p8VvMdgZ6PBPLig2/O2/Yl3/cjpmoFDlNAIRBzDo+AJO2iTNtY8wKifAHhwI
CGVhtLOnXJL2TUbZ9C6b0tdEfpe63H/N/+xCfgIOtYBjfwEQWbyVkCca9sLp3MQlcx0/ThRVDB2S
b7OErOWnL/Dmr2v+bOYe/tlQ9tPviuCGCthLBJAKHg6d+BtxQhDnHQejqS1XhZMzPXVAaTbBO1VE
JPLId48A7xwaIEEoPTFA3PjaHPM+EFNHqx6NbzOC8bYxApmFmnJ25VMT5YeMLvpHpGN3GHpE/Vep
hBvhXZdG6iEjdYiNeWGgtg+JeGcNsrdVl7vIQP+WdtFdgRTaeI3a5dIdGqpsAePFng7fHZ2kq5Jh
wdEIBd4UXwQZ+mG8kq1OWCU51d0RmYLaHCEw8vaASKqPH+rM9vrNgAxgeDJEeXGPUNR9t6rVt1O7
quxrzx1OJ/nKsjcsaet75bP2e+e6uT3IhPZLmYRaeXeswWKPETFzpuGBthbgIj92PKjvhxW4nKJs
M4FzWIMTnPLHtJ6giEPuxg/5XYKURnQgOuqWIwULsVnKFQEEXgyG93fGZtp9kQQZ0cO0IEmBSB91
8/HoAKEKB8jSfE9v82Z0yiMJPUArWCJNuaZdycJUJ/4Y4EC8In6nuYzdGbGc4Ko04AC0/DhaNSyf
EUku433CiJTv82XwCxIsA1LcKJmMwRx8zBYntD+oMHK6O2RtDTrNKUfdeDVVESRwWClTR+RkSo/S
YxNVehgXHBkQaU5rfMN70qjs0Zgx7fVTS/oxg7ooSQLLDlCn9XlQ9nHslTkMTZKtbzIzUimOMNON
sv5xtZkN3tZajv0nJCH4qtHV0IQgNa5kgfG9JMNYYObl3j/hAQAVPiqE1/B0Ej0cUccDThJDZw9j
0ID/i1gXcvS3WWR1/6ZvSfxYm4ToStN2viSt1+nTCNwUO4/YAPtKTSH2GnzHVGL/szgM8XZq5mPa
dpE4ribl/dUsJp8fHM1qVi1ZP31fUeheT9jG+HxeAxWxj3YCfj0pcbVgnkuPMxl7REzassMc1jjM
ErxrbDuSS5yUMqA5jwAWZWOZygUQzpiwvDjjJNbiZKnX/hiMDJkS2efRY4ZsC75mxPHCZNra6MdC
k0XdLLpPhgeadojTuxlQNAQ9cxPNOCN7kh0CJIDcOx4Zra/qcbz8aOeQ2w8xK8KHlIiAM+REljQ5
xZBqhEeRChFcca+Q/m1ZlqrnAD5DAghN69mtTjO2HCAQnr5pa5OuFAi6rluDEu6NIi1ayi71l4Ct
NxPqWsae9CT0hBNyXax2rmpnSNpXAyok6cEI1JnOCXDwCNfqRtGz1oFHXGCVdGXUeHUVeg2vYp8q
gRbeFmF9icMCjuhWEaR0g2TUoupnG6AMxRN5hUNVGlTMSNeXql0AUY+IEcUbUahCXynb4yhOWcju
a0zk/JyMoaXvmANcUJ9I18X8I0rSLr2KjFOuAZ9ZIpn0xUlCOnJQYN+Ye3Q81XAhdmg9vfKaJ+Ro
43DAvQBmlh4iDpT1neQ8aK5JmHc4uSx180NGiFIPzZr0YZl2AmWzsGjYg2dTFx0dSnTvWooccZWk
iiyot8jxVkAN6cplXZL5NPc2mY8hNoQe0V9r3TuMSiCXfJM08YeFIMRyJZKcrEVOxxVYrL+E8CoC
XHUC4YGvXzxIi/Rt3VDwKyXJnR9+b+Tsw/ALJZIVGJcLEmXo9j72qpXgXwMyEw4pvMfW3C4/2Cgl
ynOHOa7rQX+bR3gWROwQ+ZnEyw8XIls9fvgfi5TUs3xnpudng1DpZUD0/2d8dIkcfh0fPfZfX4ZT
lx//KzxKit/AqwtRfwBvrgjpxdHpr/Do0qj8j3AoTH9DWTcsChohVAEHEzHUf8ZD6W8AOsdQPdA0
SGNQC/+leAi/7ef4BHY9KDwAUUkRqgX0n+KT1mQtRwIuOSKJETHkCZNIVIS1QQSssKdv5hZ19WtQ
o+fxnkhXyFJYlyMZCCQxmFVqilR5KZ7/oUi9iDIgqn7g8BOty7G3Gf630RNqYJYWppRoi/qea7Pg
8AF/kuBYF7lQtwlckcYSsLLkHZHz/BEFqiY5tArArTJDhSo+xoVabJkGY/BkDGk+Qx6J5SNvcmTU
NVBIF98+hv00HqCfvKJ0Srpbvg5NiJ7PyX2B8w+djqGborgUWKc9gMHjRKskIWl3MoYOtkKRPrlJ
mhxtuf2YxCFKvWrF+hdNNDzEXgOWU6i1j9Hm1rWi0gKWye8LJM9vnRFNVsYs4vj/yFwCecN84UvD
xgRLprbr1Yr6WVzGOKyQGxgOhDj+LU30bqZ4SMD2BLLENJteUQP+2RHwcziYpViji0skiCp2AgTu
yyNoV9MusDyNj0tdKHk12/9D3Xk0x41k7foXYQIJZMJsAZRhGYpGJCVtEHKE90DC/Pr7VPdM3G59
M59iFndxN+qIlshCAYnMc97zGkMBJM1VNR+duHQe87Lxcew3qmi0UvfeHBhkhODcjhOI2fWO/OL6
4S9vwb+pUX8pv2E5/pFnL4UrlFTur/6TomxxbJ59L6qmwr4XhkNgZDd7xxzjkZPVxd5vauJ/83nE
zLs0G+QK+tavCehzbOrS2hD7Vsuw7SdS5z/HHjmI1dgM34WV97/h1v5S7fP9eIlMPo2Sn4/7NfN2
AinzLNIYIxIGl6gwkvlEJl0exllc/uar3TqVvz7dPz6KbcSSknwfqdgh/gowDI0/OMRaehEYrber
jaX5ns3tJv8rbIxOgu3Hp28xTQ6bW3TY3z8mo6DJN9SvYAeWR7jp1u3TZPudvYf1h6f2X76OtJSl
4Jb6toTXcUss/vvnFBgtztk2y3CM40H7O2dRJJuLZLbXE94WWfcyWbBKPmNCKIxDzazmPanhw+zi
vGu8OKzTHgMSBsyKiZmZFsvyYSEMUGTBOMv4MygfcYuJBd5LkqvTWnEAUs3cOGcoWx8LiuKfPlnA
1dVnAq2PE0ScNwlpZ93BmGABFWySzH5qSf8Q1P1QiXAbYTyEszdv1edUSOZlYepvVKEYRCRsd1at
+nxP71U+zzbKpmBkSl5HeWm1/iEbcJR5rI1Op2E1u46pwR9Tm8GpAgM5O/Fkz3Go8JcurWDQbMAq
jMlOFg3ye9gtpyI2gKmTwnHLo1FTVO1rUTVNKGpQk3ux3YLooarnNcwbxhfxeWqWipVYVYW5S0wx
5nvtZm1JiJGe1/hSaYqfHeSUrbzHUr11XpwK2D706jFX36j/SGrq6J26Q0pcSX02mzr+VFm9MUQ+
VM7p00J4PbW0WT6qgjH9FgydyMaHrcZg8LXy07x/tNdu0h+Zz7T50cuAia8bhhc6GJgYU/LHRBln
oHvKssVeDvE6HWm/dHfZiiUvXpNslflTZ423QCc89LL7DUqLdd5gxKwMqeOaS4FY4n/QkxOvESmO
pK3yidgBFUubedGWSfWNQX55nY0EIkWqW6WD3siH9keMBWWug3xMvOmojNW3wf3F4ChyI3vDeDGm
0ndfiluKUpgxgGB2kG2+3MmeodjLkE6NfNabSJfXMs+Smjwub1kOc1WiQRWesWqGz1udGIGOuzL+
JLVrOydBZs8YOEYi6i88ixQVYDrOYBERs35tfbWSyTXGQyuWqvueeBD85jBJhrkIa8/PgMESWxsB
ZAphRa7mAB1rB0cPz5iLJCpIvazPpR2D//n9NKxHhIF+eer9julsOtvOgUFNPQXtMpUph8DQeodB
T/R3DGpsdzdy3XCF6i2t912/Tdax9YvmM3SB0oq2iZCQYBr9eolA+MYyKIckjndZQS/Ha3XrD925
j8eTB9khAYxQm7+TpkGwrxN764u3xsnFrGXp7RYsFzccN4zR3zG9F04Ax7m/2zAQkVEKWdWPjLiW
PZMBYaVRRWNbHJZ6NcArfJqAAN3dupLGZZvJxSbuL9mbntDrMbVadc7HzKoPNeL3L1njJu0+7Xua
FcOyGIR0XeY6dw6O1mPgbpNjnug4bScYXYMRrud69dUqtJ98oAns1cc0XQikbezJ1CEUpPp+QMnZ
sh+1TRH1VZx8lHD3SM/tDA4Xj3OmKkIx5Xa1XZngtSXwz+bbsOfrDYTS5cpLl8+ZQKPSjPEP0828
2oJq6TPLPxIaVbIDyS3pYTBN2rGS7tTZVmdVUzTVZZmAtmTdEBnu1lYkLM91LH4nb/4lxZYkVdg0
hNgq5XHUkB36SyHBFjLWuojnKF1yIpoDzylied/3dkcMX+v67etSGfN2Z6EByQ6mkVhfAI4a/1I3
nR4vHTmw4tDVi+mFYnRW/z7NO1//2Wv8R5HYL0evBFKkiOUEFpyIpv0/PNLqOEmzPk8jhpXyA+hW
FTlTDANlE8Zvjt5fIlTdPz7LdjkQbwc9RfgvhxXVJINC5aaRiTHbnulhxchhniN6SPW6Kj97au2W
bGHPSu7JtDN3zeLHYV+k7W/mJ7/UN7cLoYe7NRG0xLBff5kw+Z052KMLwm1BeiNk2y6TbwwPlyXI
8MryL14fA3L97zXcL4UHq4EyQChTUco5f+Cxfys88rgGxJQS8Kub1wjz5YZws6bY/befQpFoQ8yj
zlH0KL9Q+vViZ2mrxRpB75O7pE3yg/bN/84C4o+VTd40d46ag5r0V/uQrqHuKatsjep0NB/7QVp3
szG43//373LDXf9a29j05S6tmvAUi5PP+3ttYw/WDKID/Dt1pbtTficBucBccSbghPASaJWGzP58
TP8vphT/3/XevAb/ufe+/lyy783fhhMOP/DPcF3P+YfLi8KswWMYAO+Hsemf7bchhPePm30tPA/F
o1I3svq/xhPWP1zBBoPtiGLP/6MM/lc/Lv+hbJAf3yJ5l+oV1P1fY5l/NkRMdP7jLvb3dlwB3dM1
OKbpOEJaFkOKvy+V3qYnhCPWXemSKLq7Bk7Eh0J2hfXd6GPLgZVG9PV5dHGu3cdln2+vf7lX/6ZD
+2Vv4wr43iR2s14Vbr6MSP5+BdmclWkxtvqCqUJnRRZkKv+Z7lZMd+xsaXuCR2+ph7jnWL7RjxdH
nnDm4qALE4a6G6f7UMUQrH5zXTfFwf99ibguMr2ZGBFjbNJ4/o/rYi50C1MvxcWax3KIvMYBju3Z
duGY5sWNbZlvvXM/LLYc9kW1+Mw27AojpnLQWf7QrUUxh1KmhntSzTD9LkISbvQvV0hry+EjfP7G
keyQvzovDJAeoNu0+jAQLtXsEmNY30d7W/XRTmjhQJjjpg5zv9rCnl5jB4lcnqvSjdUubrv1w822
HQaN9O/g9JeR20knqLLGg5/BuGOGqhv24+IAS4/6VMrKfut8Zz52puE8wVvMwqW/UZamEb5HnD7r
2J1bCY8t7qAhdtmSFejGjA3w9qcuyyEEbJ/e/THuv7XToPeJIcq71N7UfV9X3yrA2YMyi/EqltYL
W2X2oW/FgsgIr1IBFYh37om4PHiQTz/SingfGDvXYZU00HTaxt2baVtdemY6UWaYWxrkdUnQpgGx
kzX+Yjuif2IWVQCvV8W+gZV+YrKUHOq4epnbYiNQw1p2MFd7dAdTfBjpd4/J0KRf22l8d8fNMYNZ
Fl3ozwUk/BmmSOWMxcH3Fwl9ttf+gdtgU2DJ9h4WvwyEkYsUBpM4gr9DblFm+8pAvtpZ5Anfkofq
/is8N+sQr8rdY+nafEy6wdttJqx23hbxzZutNQ3Wrl93kNvWK7m7D4PtuI/Kg3U7OqN4xAKieNKN
qd91rpbQy5Vfn3z67KBY1Vw/2hRbgcuVaOIVVnMIVe2YaTBB0PmiqN2a0DH97mI1qzot7biFKo1H
tGGOf5ic9jmvavvUpM6ya2Q3B27TxWGa8s/qaRi7HZH3tnG2yO68IAyYPsZekX7OYQjFEQAgnLFx
dZ4F7OsP0Hb1ayVx8W9S2m0kJca5c6QRLJm3+uHqS1jSdFDioDvyK4ySUjboC1M68EPX/HuxqLPF
kG5wIg48Bj17eA65qp67BAx+uF/koqZTE6/flWhVuDgDrMccjgJQ9XLWgDafYOKR9J32VX7Eh3BK
GHK547Ex+1crMcsfMDrFXesN8yGn0AxSp9T3nUvJ38753nSLLJzM7jqty5jwUFX9ssoti4glR8IB
/WpfWpkVVqot9vnkMl60Bs1Ebt2uMm4qCiahyVBknBMQ3MbkV1xySMrh6jY/nK6Jg7lN7kS7Vs/Y
er+tohiCwsvHPbO/OVjFYn4WmXfQqrLDMZnaC2J/M5TZ9CFu9Eyg0rbsbBrK44IQl0DSgi7AAP9j
yXqwQYQxhLPOt/t5dP3DrRE5WlXbPNT2Ojw7W1zdE9mZPGRxsl4Ix+p2fbdMZ6N1DCahrlZ2uM39
1AUj83YkRJamwVJuFfeBu5athiqRLj/tNrMgsk0F00wInleRYhXK6BHe26e0iEvjc6ZRkfBLmA2W
AfnoeXptgQrzHyLOxTvwZWu9brXdP9VrjWXkXHfjeI+rnuO8+W6fxa99S4FI8btleXbSlKjFu9do
PYXGbebz7LjK/NEjuu3Znad+e9CSaudgZUw9IzsZREmwOdTdc204dDOB441a3i2p5KoGjPh3C+He
ZhbCFKY+8gbdZ/vV0FPKlp9uU8Twain3ft5Y6d08lLEHmFrxGzRwCxx/+EUYAED2C0n1nbxLUpsb
YYhLnRUntXILMNPDy7O/LGRb6HuXnRh/JeCkklNM9OwrrxNIUgEnzHJNKMqTv4XYUCbDDmLa4oQN
oYfyQi2niivhN932IM1unSJcv7b457byflyrtpBfrV5n6tSuw/ZS+yyxJMxFz2nlkEs97N0ui9Wn
pRPcm8Fj7wgHoxxPpGAwjIzQuZvsuO1m66GBtr5u5RbvbTG6+qmqOhwIptRptwfmZZ7zsXI8ktcp
4Wd/ClmdWgUArK0X8GBjy+OVllv9s97KtIowqFfN2RoYkd6ZPjTvPKwML8ONcTN5QsSD1Znf93s6
5PrqjOju9kyQ7CcSmnjel86sV7oLA3uqvLqKcigLlHxThWgz7GZ0GiGNtDBDb7Vnk4c71V29l0DW
9SEziYrm3dfAj7vaI44+0l1RoBTY0m2w6oje2v3hg7lBKmzE6t7Gm3pcjZ2bD9o9qKS74S9p4uaR
RDAzHZRjz/CmYbg3F1VCvj35iyvlq794c/8THQaPxfDMVg9RmaY5p+XMH8uBajD3ul3SjFl+wYal
mL6MM5whNr/GRMfB8RQ38qdEuA9pEcmgGm0QKra8d/qJvn3cYOBud2yScnhKGI7jR1VDxj02aZtk
Ly2oinPPbPpGNkhFB1O77pG7JTA6qywGzRLmKoPB6UrpBjM1jqyhs6dd/p51vNs1+U+17owQy9MO
4LpBE4EbGEz9Kf9odH765ia52BlZDPbp+Z0+LDCa7xhJYuU/dbTpo62WL6oe4hexav/U1qkTzvD9
I68UzqvPqwzHO7vj69V7Ome3DqCCOUFTFmdHxnMJgGaucdBWzfiAevErHX0alL3MDrGXe1djrMi1
livrzIKC6iyx8Ww2cX3YrJazZQG0QRXa8JGL+diyr0T+4LsfMlfboZ/5TiSmVKEp6VB3uURCBLHv
Trtu082+MJR/Amyadq2fbHboLGwsXrMwyNfmWD4huCkjzwCXgms8l0vU+Xl5Sj2vtBEbds3VVWB6
d/A8zDukg/GR+BFxtAVRQSR0xvssnV/FWuFV7fgo9/za6XAgleqsl349yVx1ZyBiGCOjLM+6ZlWr
kXudto3jIeRo1TcracuDncdoX5YJwLOa6jsa4u6x2cQSeHaz3vVbNuzqIf8pt6p/6hKwsUG4U9Rs
8RSKpUmfmpxfN4jEfVHlJDwEyF4Lt7qu4Y3feBj53PtUCTbmCJO5iRBTf6FvyLB+2ea2r4h7bBbO
PILxVjz5ER/s+nEW735seJd8lfarFZfSQi/blOHQGp0Z+Gae7adsGDXjrL7vSHOM1WsBARvrdx+j
4M+y95P8HmA4HwKPzXdlzQ85JeCQplGN0ZUVtDXwKij61EM4ojzoAsRP7XPGYX1Kksz6ZidNfC7s
2bqzkNvpEBRNH+zWE37goTw8okpfjahvfDjmue6n05KM81uDGuJhVPDqAr699zR2DSA+tPPiY439
/RKtibbeMsv2XjLEXKe0H5qnEY7LXQrm00ZyXYY7s1uo/EkrynZboZcCxFbJvelAX9+teh7jcJJF
/GOcVv9ViYypuDO1IyI9A1JqQL8FytWjyasZ46fgG1OOEgiyQRJ02szKaBglqsHFHcV+6ieykn0o
Q61tc27pfPXT0IK7P4VyaqfLmvX9Fw3c/QxnI44Dv5u2N9tOIO2YbZnvXcAh+97DMoVgD7Pq5rDs
m/yqCl77k+etw8s4d8MjG3qZ8g/K/EO/xOVxnOY2WhazXPcDij3CW/MORohR6pJ5pelMe79al2ti
O8lwzG/SLe7valSBvxRopWI0rGdrTYydSLfla6VddwfmKJ71NPihtjeYYgVMLOan6tDHSbMf4ir7
WNTlV9EU8sgXVDpsht5+49Z2Klq3doisJhNuZG6oqEhSXA9JyqSgo2862M4EqG27dgeJv0z1vU99
+IBcZn5xMkQHbMfx/LIQ6nHy8q64FBMaq7aurka3jt/nboyvTtl5HyyNlyBabnWUTexUgT27/WHN
khNYHeCfVzC6hSPcXzYzZ4khmaKnMkdcrxyyUFWzGV89GhXEh8a2fedlteDn2E79uczW9ius4/mA
SdwPq6bA5OtM3rQzNltOlCszzVXm50eMW6xd1XuIBUWW/Oy83DkZM+9FX2figER1O6waiRYJ7sMV
yXEPr7b9No3F7O1RKRYR9CHx7EBFjnRVpUdjndpdvaqfajHSSAzVOXGnZI/o0H80Y8v8SKZrfDKp
YkOr9+f7cU5kuHnI1WNnG3eZzt1PaoiHeyNHquQZI0JwWViBK1v3Tpm6PUCsUjvE22ZUeqh80YFe
hMdcuykwTuwQloWEovKjhVOecAjiHelq8VnOubmHPG3elbVElZaVWag9CEixY1ONaXiFe1tRUW1c
EHR/YtoRhX2H5Z8iLjL8ndZGRaEzrkdUDWW0OhPtqFEku8pPxu6wCHv+vs7ypZV9cSoGJzkpmN0B
VdYT3EH3nR6reUZL1d7ndB7wyJyVYNuZ6cZTLCmQI4br7QdrMGv3CquuXALDSrxzWkHVQoaEVmSC
qjUqdP/N6jxkZGh8VLRX3sHTcZYf89pl4tN6Y/yF2kdEHk6GCTyl6sm0TesTZjoYlpDKMAbYkNGU
CVG8egtkn1GVfVTUsXoyCwX9r/DLu6yxPk+zbp9mUPKw6mL9ULfdfFo3P2HPdsU5dtYxjKkTnmPT
02HeVHWULQhrF9hTb53TeyGkQuNDlluviCetI5k22xKYZepEtV9eJ5M9zOtH99ylkotAqvmdrWwI
ktRY3poJgWEoZ7e822r263WkCgprxzF2paeX+6V31wvvdhnYWvqXhUzPUx4X32iNCf6iDQnRVVmP
NfrRyOaEOi41ttOJSfhCwDoh0dXqiruqWQgst8rsOfdbfS8p/9ujNlcrND23+sIQtP3UYgRwL03P
DkULyb3MOuMrNtA3PWNZ71nRbnH0LGPbgyBta5jYsXjvZzmGmM2Wu1ZKhkWgVLvB7zOoCEVvB2w5
xB61LTvjjpGVZjGmVTgUzVs69sWDVZT9E3Tfgggjxr+psUJMr43i6mfUZmY9Qxtr9Q8EaP0Y6m5w
msNQZ6iZ3KL9srm5hISW0aDWnNusv2XqdlTDXxW/tgqzNRNBbooHgcL2FN/OWpNB6Jk5k3ddtCXv
FXz6x0FbBF5ulWsddRqfqzqRmJJupRvS1aR2sOTCPoyZMS87nF7G5zT36g+TLbKvfjnyAmab+Z4C
aFDZx7SrMwKdyKrM+Fmao3nfOAhlwoWa8FJLa9z3WavNUDDsPbUg/Qgh/fmAXAYJADr5pDQg0LWD
QhU8CjgBtOjjzwmC8q2b1FG96AZmqSTCT+bOlwGPiq8bWAxRZBP7GPU+NwwV7b6nZN1xA36W0n9D
MWTcSJr+k9wEDmKzm0EgrcqjmDu0yF0xHOauz+8SCYszSZZlDfpBrBemhUJQRyv1ZuLP+LhotE9o
9BSX4J5padULJnDLV4ex8l4oXUkGgv1GF+W2n6tkXh+8bmVOaxiVWgJ/gPwTKceCgzQW5ZdyK3E9
WVfecqojX+/hovLFMIWV3/0qWX5yWOow48FeBm1gD9DAMme+uMrnSWYwLNFQN5fScGd2TGvSbYjp
4BxljS6yM5ARQ8rY8eJoKECOvhEL3LpHm82O+VvqqDdLcYKVhd3PqaB58Y0aFq5wxu4ysbCn8Q3d
JXo/J2AYa9lwBhmqjm0FYTAb0mWhNFzm6ypS8ZZrC1/JVr71nLRXsy+qn2AllBxtgsP5A5rNbiEW
0fKaomlDx+baTvqPHqaHrujcM+Ckl0z1WMoDCMzoIHFdfI4GlzLp3FkZf2u1bVtfu8Lrb2LmmP+z
Dng2GNSNaut4w0y312XQN6bPcN3NtqjutNQfoTPIazmSf3Nt5950vmCcYxXXbYY5sIthrbqRm5kj
U1bCuHgDodzwUySdAyKmWVf4F2bOSj2tTG4BihH75jwTLoweIWvtVB7aP9pnNu54+W6kKFSRlOB5
Eb/0hTPYezFuXKw3J16FBmgYtyd3M9EZsqd4tJiFg9jisE1Vn57hfm/5OZGbdh8gjlp9WNlpVqxg
A1bKf6ToVlooM4EpUAZLZbqk0q/ZlN88xt37Utn08VsOO/LLht4USDPeaB6n1R5wB2mswUVvmkPX
/GCRpVNcC9e0rXPHjL5gb0VaBD10HfBTjW4SR9pfP7arh3kzWnOPlc0AClJQS9/BrF0rVGEJgZem
P7vyOLHTmCENZ7K8qSTHJzsUuh6aXdfS/mE9P1rjgdIUsCDB5FDcrQidvLBgV/ORaCNqP5nAC1Mk
XV8W1xkbk/zdyPqWJkhTod+1ou7EfptMNIABGPO4vkMz7/FIIIjQc95dZeNmES7TwHoSIgWZsZuG
G28bPX/GiDn1kyKRnL50dDaAdgfxdnYhV6TLzxWWEjiluJS2n9iMc4uQqjLvqZBF92g1pfhKop8D
B62iW+vp4e1+2cGV2yRvTutzn261jOmsuy4b9Q3Y7dUUB7ZvOO/dYAj9ES8Om0dXaswMugBq422x
oIxVzOuVaCieKhcx9tbGSRVg77moj4OIk5tHC9I45vtzfrKG1JX7Ps7ZpAT5aPbjlGwNkU5xa9V7
yuQVNdoCdwePCGerH/Icn819OjQFwOJm5WmNwCoRn+LcHWEeDMmsUuq4GXcfh6VxvPGA/MtGqWvs
IEXb8lpvg4R4hw2E9ZjKwUiDOeuZV8SVQzO44s1aFFM17jtz41sDdvhn0UOyDGSJI0eQFgkPk0ms
qHfxSEWwz2xnvgWJ5HUcofsr0nDuWmorNr6lO9Va8lPS1a5HzQcH7zTM3uadVDzV6R0Vj9bbLnMy
Fqj847H29tKLZ6uc/CrstOt0d8gdzC5cC0NvF4MMYx00VTvq/Yqiztr5m57r+5k0jTKCemOcWVyG
fz/1srnb+MT+SeaiaL/6gzCMiLl0cQDIztsTraa1niX+RO4+7z2nPpYWjrRPadGsdcRGqLbIN0yd
33ebo3xgBTHU10XWfqSGClvMjWKfGrb2HUbb69BlaLaLpdq14Mf5SY1WBrgr/f5Nw4aOA9xpWLXA
NKMfFgtOf99lXsgSZyXdfVthYz8kFY/ouEKEH37cuGmwSkTD456SvlojfJysN8xxeN+aFprJ1YJl
+sPmUX8FIyrs4+gvmBA5i++hBsia2I5WNoZ4d3vD2KI9mvpjWd+Wxoj3xrc/X86xF6xRz4SGczTH
DfPioMfYYTvWKEfWKHUsgMFqarbhZOWVmvdIQMgdG3uQRIZCaPF2hIjmZ6ETuDuZbY91lJrJsp6c
lcTzD7YZN905N+rSDG6EjREsNW1y+soxE54WUT1v4I9O42Y7lOUzRlmjX0xh0hj5Wa9+l9xBcmzf
Xbzb03e7UWIDecbyJufGSZCdzoBoeWIoUlWfZD/xzmdQN/td0VcFwGmC0ACwa7P5cg+WpXkErSvL
4mBtVXIzBUULMpREh8JySYquPKjRbdYTHTuUAxQNdp2/52A7xYljwCmuSnt5s0bKZJnuG6sCWTdU
69T7NvfX126t1wvZUShiGET07J++Ldi9lqKm7s77uUtCOL9OdcKmwuz2o8wMmF8jfj7xK66Kqjsg
liRBEqCcSpt9uornDyWG7NkHxEtps/dynxVhoauyD+iImGelapmmISyHwuA7tJWBZXaRNWV5QqVk
uNGMx8MRKXamjiItx/yOdsN/kZIY34A3GEFR4pkj72ve9LCZtqH7ZuqMtnscMoJSBJDYp77zINzI
ArbgzWOFM8LIV27yUiHF3TVZLp5V5jTJlZukmsdGrjGQBf9ifMUbfHTu/9wx3c4qxIvuzSbfL8LM
VLjSWRAdaEhbpwdjmPidUIeVPMpUitsObNbp0SJiML+zeJR3LeK1PFwnexx+OL2FIEtz4rH7OGXv
HFbqsJdC9p6MzLocPrcQZJE6rN5WT6HbYMg1hukyOVTKPGSTmi3pcuNYuyPLQqwxNbEhpqZ9mCXj
C5DPcTEOJnEE/gcD5BMOTZNM3pdSeaq8yqVwvgMzdOtlMEYpI7yvKDOoiJR+Sqh8twccj2z90U2m
jtcXB6c7mRuOvpR1Ym5PPWxX/dFh0o9Zg89Kyu5io0/l97x2VlPsca6pxrO9bWv3k/OkLDhQTDLz
ygD8ejPuB5OJyGHOS9M8KjncAGFjsqTyI1roeIH+qQnC+x7for0DTyZpAwFHVU1626bEFhmm1yC5
axbLwMJG+AwU5nPdNah0AuU10OK7yq70ztGc9F/6Sqs5imfnNlNnOOAzIsj8m8oLezj7xlt0kX88
D32p20eaiTU7MI9V3sUtJ3i0OT4w1bGNq/wzgieRs0Qnr79h2AtTjmNddZ64B3+quh2d3mifoKv3
gO19ztjjnzUSki+bqmtNHHkcsgJVW1CgVhh5iwmLuE/MQv8Q2coOYDhI4UZirda4/dIra5RgAbMu
r0lutMuz17ZZEmXJxDqr0bVBAs191dwBXbTtkRCypA9LRfjv82ZS0xzNkq7nqDfXeGXQNBzn2Vzb
UI55neOIoPTahImj12WvLSP56brMPr/Ssxr1pwSnv2+uYeXdd3MVPn3gvKSOOwYkKy7UAMwsUyxa
xspKvvl6mNNPs4+zxVe1xqyNGHjTf2fAsnTHdUxjfddj3RHZm1FsYNgpo4izXRd2cR0SCvkdtseD
+byCZ0Euvt3Yoz1kxnipKxCUe7hXfrvfqtEq3hRzfjZ6TKRUg4VK6pBsgIzTgvCMcqD5kabo2b2g
iRuClWt4su2lzAc6qkGkCfe1erA7X/H6upuvDyuXPGd4imEf9tjGjKXPTTY6wzcMXnqSfmQyZ6ga
mUJN57612ubYQ3kRtyFLtl2I4rCs+xakHCmbW2qok7Cs1M22zmjG9VOj8LEBHanVfK26sZZPGn24
PFa9YG/u6NCLa+7PznbSuqzTZNeao+cuN9vFIbvLhrjxH/LYle69t42xxaiFisUBFGnF7a0fbWM9
0zNM084UYCJvGFJn/g4YuJqGXZk35mCF06zgFwZlUsVdNI1ALz3IaeMk5a6CU2G0H6Bpj8K/Gg1M
MVzuSgrdabfxsVn9G+7JL6ScW/uuLGp/aOmW48tfE9YUNXXv6H456KZy7OdRrv7wVueyLb4uxAsu
B18wcX/YSp7QJ7/0OX5+Q375O7lRmT6PVt14ftj6Cgsm0t9JOYUNgN/aqr38Wbf9OTS1W8N7QJZY
te9L0W7jWRQ291dbPRTbhUmOB9c5nfoo8VX/5BeWp8+JNVYbSQPazx5mQBn1G4GHuHHZ/kLTgY0I
JxJTRpTewuHPX+hDollhBy6WOG/mUi53uob1gl+3B5CVMBbDcdmp6p/N/6HuTHbjSJYu/SqN3kch
5mHRi86RTCYlURKpYROgJCrmeY6n7y+o+19mOqMzIF78QDeqCigUS7Rwd3Nzc/Nj52R+c8e9JeJd
geK2cVXofR0sUN5Ops4+BTAomFUWbkI18S/nk5ZC8N/HptLdqK7V1utCSXiOJRnT2BlRE+bfAhMi
oSVd54l2Q7BqMWxTJrM2VepfgtUxk8w0HOqbDBBlu2ng0YAlzCRurpF9NorPvLiE8kpKdV4fSWf4
74MU2u3Hyy5zjtI06PyYsKkK7jJ1BXJ5Ov8MbQBN7nNvvFEhl+LWS+Owzp2J26Pf/1XTy7Mptgik
WRqwLO5agnMmqZ62VdoVN3IfqtIBgj9IwnQasccValVBtsB3e46mZEiA7dgDtPOwsERQARlaoNcK
757aH6KQyvkm/zOFim9qN4lVSck98CV9vB7qjHB8eVJfmWbvWzb4YlaWz9CnbXpC6iGZqFo63DsO
pqSE/d42k26jUsc339MLwLz+SdEKDyanBTisEAAUjmTyEkau0jJoqqKGr4RoFU8taX6oPJ6F10Wd
sNP/YN18k7fVP0v63wAe3T9l7x6Tp0rs2QTx+MJw8TlL+Fv8X85YMP7foL3ArU48YqLV+BddxjTG
//U/Pz3Cn/k/js3P4PEUX/r8p/6FLzXlf3BLCB8cmQOOIABK8F/4UlP5B8y1wuWUxk6NIA5s/F/4
UkX/R2HLygA/KYybUGe89Htq/1h0lFkO3Z7EE50vFPCkl/Clz2KOJ+HJcHgY1bmn0Q8nqxYb6dyF
y8Go3Rzm2E0waDuT5MbZVqiygcPxD07RGz8TKjSfOt+pjzEQGGNF2SveR0N2ExgWFNM89lEtqq3h
Lp2KfCuDvfZY255/nGATR1B5YbwZESan/8n1m/d0XR61xKF+KanOY+oGwQdvcMePUgDLhGdDE3xb
TVpGhV2bwarSzIx2mWSQd4nUDum2Nor2AR20uyCSm2gtx25yBeBr87yK/w3u/v7/X0YXVvr/Dpr+
38ADy8f43K8n5/jj1gpdy4rsKNC6WCYUI9NP/ni1oqj/EJJUciTaAXR7So7+5dQSfwaAtUHPiEI5
n7Yu4um/UNNcL/+xJroS8NRkCgq8LH/j1ucZGq8XlHJ0IJJIAOn0gGjCEeQlGTUMv1OP1vuUlx9/
BbtsR9Fmky71JZwf768tCUfA6Ll6NLVmHSNbWQV00gUHqDvGdaa8Q3tD0o3VyTJ8+LMzT1ldzpOY
1/aEfKpXRrCQGvZq6z2b5LqNN24fvsEIPZ4q1DwqK+IIOQsJPRQIxaAc6RCnP/G7mvwslXDvZ0tM
a+fH2J/REBtVslkW3XwliQ5osB9aTz2mlX1dwA1u22D5lsQrZ6zQOsJRbZn8RRA+j3FxC1YcymL9
CPay+1xzJV3HMmj6KK60hYxgcqyXcPo8IEwR1Slcy7iyYMrqyzD1QEMdi06FKseKR0hJfHdB9GPG
CSz0g4EYawoIWzHDatH3VKa86EiWxW20NT43Xudvx9zObwfo9BbcQZ2bQAOYHpUgbqD0NJxPYGt7
UsEBoh85rRp1LSVWcg9rJDTHfdB7AbOp2dCqA7KmkNm18iGKvPKxKZFyhgjIAWxAVZzeK0kfy3jd
WvDyNCGAWl73aN/nmSwMP2c9qOVAk8PfEAp3wSZI1fYbjcZq86EdEE0NIXY1tlHPDxeGJ7Q4/Fk0
eJmmU9pSIFcW9lRTdbLujY1+1AJAjryrvdMjyhO+ZOtX8mitwbC9T/Tme+7W4yGupAryWXhZLm9s
4ab0/BX0TxFP6Ruh3eN5EU6SSTN3C7NumWRVk5SN2sMD5NS3IU9RPAqEO0kutkYOaYIjX8NYtbTl
5ybBobfKIqN0oKMQVbj0zJJduhOMox5BQqBBn3CXKh+rEiocva7jYxBS0uOdZQNf9HUkldp7w4Kh
cmESpk658/1jw3hL74xO5MHZhGtKbVPiroPGOKpKVHwFIupe0QnyrW3D6CpQ1W47QP0GyHts9rC+
8ujsBspV1cfS9eUPebWPOdM4wkjXcHqafNRzj8/hpQU/mkk3ZjRQ1XSs/tNoQHZ92crrNccMl1FC
k0kDqiZKzmk8aNANxpNJ6cGINx56K//lTFVkeoIg3/dzOKbsEHcLbr1Pl23PjZC7GockYYSGA2Gm
+0yJOtpzpBtbOZQKJU1zgeXyVZCaxvZiQFRCH+hRlSO1o/1AvUto2qdb17mWjYVQOIWeM4dB70HT
6M6ydcDDr5S0sthSUM12nJu61QAdBMYnHrF2QamGmxA4yxVN0kuiRTMDOzMp+EZll2VCB71zY9HC
/U1R7+3ovtLuLy/Pq5ArjGtqLjqJBh002W2bmc6NJ3/v0kdaH7r47rKJmXGQvNFVRl2AyRPbEEG5
8WChB/5RksZ16Nn08wBi9O6omO8uW5rxtTNL064/HUwVQuaLttxx0pLKDHvfBP2XyyZm/GDKROkD
I+9TIRQ8N1HYrUpPfOgfu7zx9y3iJnYELj/1zJsIXqjbyg/khXNjblQc9jbvdrQA65YwqjYeGqgH
akx65b4Yum+laS2Uz5ZMCK6G7BN8lhSljuUAtlazYJyAeG1hHK9SWANqQD6fGOQY5N+CEYWicJm7
jX9ko7pee7Cl/cBxXuMGqXNjF59qW9tcXq0517MMi+uBrFgqF9zz1QJBXqixhklPvZU9gEzendTd
BdXfSXlypk5De7EjuriSOyHdMR2ErlG51zuarPxhUanu1WVjMkJeyVVes6dm0fPBcActA6PFiPLe
TOnDWjVD/B7YL+3+K6lYSsZmV+vEmuDocCBaY5AN/jHxkj3P5QellH8lPiV7B0lzuOTLKl8bnbW9
vGLPJ68QaM9GKeSAymC2UoRS0bH0P8pFva+cZgP5AMoPvqp+bXlfQ9lqpdAlFjTNOolu/PjJ86+S
yl0H0veuvE2Cn7Rur0avvvU65IqybWjC8+ZABK4Z+55mhhRwkyJdeeXwhkh3ukLTCp7En1q2Chv1
WP+Ydz54MPeKKdz08EYbyePlaZoLQ6eWBMfujNpsjAFfoJ5dyjnABf+XV37xArinJN6IL1t7VmV/
tSgA0iATNWXqn8KitE6DKMOo+cfWAOZiX1XZb6f6rowlaK7mm9ban0HeH/riK0A3eobc+C7MaSEp
aaMfLQgjDmF7Z4ZTmwCKKdbOo+3r8hfOHGP0SL98oDDzbtj4cmk7RP4sdnYyCea7ppd9FFaGpWN5
LlZS4qYfm6sXd0phYwQyyLockv8jFNLlhpdFc9XoenJ9eUBzkevUijDjQ2vSf2n0bIPgsWpKiGO+
14N+SNRkYeZmhwOfEz1xKhcCMR8PY7BkXI79YyRDjo9wl7pEdjC3Nva/LVAzOd8VAXyvHXoGVOok
GB+dcmWXd2/JY6iQm6qswRUiq2L7eMP74QgTq390lTtv0GjnBG+u5QvX7tmhGFOqzqWY5EwYCqDs
VMthmzxOri+1D/n4HRLNyys/awO2E2oisjkxRJxPl2pmECKFpn8M01uX9iPgrbQELRyMr69hHCY8
nfzbiuDFmjYywsIPjkDO4FWtdXUDEN6/Hl0vhy1bvYVn9yssmOvKM74ZVZ1sPWBzC18xF8VOP0Jw
8h4onsvTp38cp55+WtGczdCDjw6GHvojyduiGbFUpJm1SWXbmioXDu3y59PrBoNcRA1LeJ0MyABk
tB/QSqCr74ePl9dxdgefGBLSHaM3m7K1ppDU0g6gPRrUhTikxqFbmMUlQ0IKH063lha5TXT0PtUA
Anqo1g3tAPZhe3lEs54JeYn8fFflang+dZxttOhRSDmm0r0XWttyuJeCpQRgdjQQGlg8ZLBAIptB
oxZaBzNWQFv0b9Chq0mAz443eu0vHGoCvdCfpM2GsZqbMVUAasnnw+kh8QLjEQTHFt4lun3gpN4X
3W36I4KTKU2v+rUcwtAMwGhXOcFKWli2mdkEIqwb0M2QFVMLOTcfITIUWP00UOe+1u597l9LoWTu
3n9mQ3ANtQQb3RvYoMN+TxZsgdULtvmuHuKrgS4TKf4lgay87CY6Hy4kCzyAE4sVSixUHYTQ0ljI
AyEHFBxBkt2FtGgpiOmtLtuYnTzSYMxAYUEp63zy4OOupSpNgqPbAFxT7yUt2pbu32njPnsINYsX
K0KsaIAr17SGBUffjVeNBZ0ZVbrLA5mbLKpQE6cq/3B2nQ8EoiraB506OI72bZOWO69d4k2a2VBc
VKmum9SJeSsRfMBp/RhOY9DSpfwQqLddn3301VtNjhcKi3NLQmhQAQBoUNqIgTXQADHF6McdQ4SE
k49Sd18vqlrMXEp4bHmxIeyZDJpLJYz14KjThn/wIq1YN5me7ynpH5Lc+hI6VXQn0wjbhdGSUPjS
+IR5rEe5oPcV25X9wWkfQuNb7fy+7AzK9DvErXM6PsEbRjtQ+r4yg6N0Axvd3rgyh9UIQ+Okd/oE
tgs5M9oEuxVXLytZyqHnHOXU+DQBp7cXVesa2PkCeiBhZUi3hfElSGjajX5eHuWsHdJnmgFAOVNW
Pbej540dQbJOEvXVRNGx3erFZ1n++AYjPPQYCoTGmBFmkgZwM9SnQ1GzroBXI4lq3dCo958ZEWbM
TBUJ4hqLA3Fwuq1RBR9Bqg4rWMu1ddDr9vot5mgTohoEd5glmLMiHU58lcCKKDsNAPnGrA9xQTOf
uuQKM0kSLwQ0D4M/m4pOQnjtdb1oSotzo4S5hoxaDbs1rPEbNNtWSbOAl5o7iM+sCWEWOK5boCJK
DCw31pdEKldlfAdDDA9MfnUDiSFMkfcd0l6OtfVQrBsGfWFmZ+PKxEStcYEAqSDElbTPI1exiJG9
R70AmDkKhQO8DqXc6ptScUAIF9q4KYeo22duXi0462xoOTE/hYWTnYe+m1Ir03RL8Dc3EAO40v1i
GfY5nxGDiy7DFjVtcohvhUUdEx9KQLrmCdA1TW3vC7Qpgv42TL7C9ghT5xfrXsmuyYpgLY4WLjXT
nn5lG6QJyNcJS2QIrktfAkUxvwmOD0NWwThJbzsEtFl0Y/U081pvuKeBNnkxN4WgkwnNwtBL4hJz
gAFXhnUXl09j+HB5N84t2qkN4fLiATe01B4beXvIsseguYM66bKJuW14akKIlLYElK5A6O4IvYB6
SwNGIV3Zw1OlLLj/bJ6oQ0ToUOHRAO4J8+W6CnLfgGiP8MmuSYlXmffRgyg9bKRfjZ9DlzpCddxe
11G0BDGdvO6VZ6j4JfzUUwYkmM67WFPo3AiOSe5p1+aYBCuna/oNVCH23pLjduW5RbmnvqcctRJW
JjNJvIV5nj13udfwEggnPfyawkSHEs3CMpj7Y6XeZeYAB0hTwPah/UqC8lZjATRpvJ7Khloub2Np
33bXQSovPDHNOtTJRwg1PbkuSy/QewhulFvob1Zydbf4WDa7DydMH2yC3HzEQrVtIIEZ1xkJVDl1
abuOeW2YsAY38WhcR1MzVzkMN7KR6z/f4MqQakLpyhPaK7Cm2elJ1sYYrvNYPiitvg8VZYTl2Ww3
lmfYm4BGnIUa2vyygtzkEkJUl5/LmidhoMkH1KKbgrBuSLdNcR+1V6qGLkW9U6SNQz2ysR/cSN+i
n7GlqrRtv10e9FxyD3iboqk1pfdgjc7CUFfbaCC30y0ldG8tehN4nlrYurNOc2JCcBo7DEyzhDfo
KGcPY16sR/lWg0/m8jhmvebFiFj2Kn0fTJ+PESnJv5KdhtGn3moQWgvuWlSO4gVfmbb8q5BgQoUJ
7w5YajH7GF1XLwcnZ0zJYaRJgAYnqs1+snDqzkZXk2RKBpSBgJUQeVr0TArXxCV7G9UEyFMsg4Yf
OKCC5X03OyQIQE2Tly/qhkKCodCPOsBWy9T1NqQwKsQXv3N12BrdUiibdQhaUGWVBSOkC4kvgld5
nVeE8iyuVr37yx92arOzjZsxdtfXjp2veWwL6nRFr5xLhmWm7a4bfl12mKWPmH5+svFScJq0lLHx
wvDRL2k+Dw5j8OOyjVmnpEo0Xc8B4CmCjcTOfRkIR3B0SM8M+wqig7VffPD8nZXv3HHB2vyIXqwJ
zuK5ERj6knu6MUlCl5ukQlDXv7s8pNl4cTIkMaWAlDwKYtauVou16X738jft5BMLQkSyNOBNsJAG
R9rkavMjXS5wMNGY0fZr56GkP/PygJ4X4dVWPrEnhKemt0JYg1pqbKG7pnU9QnElrICtX09PQU1w
yKFwXhnyRygc94bWbPysXnl4ZLQE+VmYWzGoRDRkhLAnUMuJw3Vo3bm0RV0e7KyLgNIHZgPAirrU
udOPo+T4VjwQJYPmd9VY4zXdxF/TXssWcqbZYHJiSPD8oisMGkyY1D56VOB5RxVz5SfJym2rhSEt
WRK8XnFLHYwcltKRXhk1O/B0A8xhk2aPl+dudnVOhiR4vp2mTa7VHQFj9LpVYD5FAVQRl20srY/g
+4OedFnZYGO07pG8gALjhxIl2//MiODwYIQtzZdxM5tFidzfIA4Wk7j5VTHg2ATpz31OWH8ZYoBE
h2jsCPfQvktpqk1+D3J/rIMFR5ufsRdDwvJrXuo7U0vf0SrMm0R7sgd7K5X2wrrMnsNwPutAZ5Ex
ec7iTg6LvO5o0VVJvnvPsEBxaRZNskoGnYmxLeMA1UJPCRcC0/zIXmwKezWLC+CjBjab9lFWBngJ
nvI+XzAye0KBcgTiTF+WIgaEXPZ8bvYjt4rsdwQ5oNnC4fUEf05p7vpUvv57zzNUDnyg7ybiWoJX
IJfShE7vUOv3U3lfZJK+yd2w28NWFC+Yen6EEcM6D4i6AQCe4rIjVGyqJioburYDIEnjVeVMclOU
DeMtDf/7LN879W66RHZRtY3aYWONd4bVfKob/VDJ9TqSaIQd62F/efxzu4J2JQ2gmQqUfBJ5Pc05
6DIc0cXim4Kg35DKKenvtIZXuNletjMXqgww3gao9QnPKGyKDnHDurfj8Bh7HwfvN49gl3//nNec
/n4hFIa+S+UJAc9jloLsMVeaEq0i70uOGGnJAYmA42V7s5d/sN3AM+kF4qVAMAjdnl6M9TQgpyt2
ZRHpuzEytRWKptaVl0OVXcVwGhQmhL6oniZfBweM7uWPmNuPE74NaBhlRxQezhdPsyLa5kwGrXgT
C/OapzDJfLhsY27hTKQQaIQyNMLM9POTOBOlY1PDbRse0zi5r7jtr4CH5W8IZoRkNFWpI9CUqp0b
KYJiGGAVCY9FleoQZ/rtWgYNtGnz/Gc1MaXFjtm/Ic7wJGvapB50w4gPbtSFy0HOhvA4yLdedd9C
J41cjuIm6yS5HZxsYYjTWoibH7Fe8AncZnSkk8+HGMQObxR+Ex7t0HqgsV9tvoUqtG1XQe9+UPIP
3D8XvGPWookwgY7INtmVENpQy6DNOjbDY1ttyXlQAOTeAqldpnuUTK2pw/drYSyJuE09eMJAdRle
dABPxFSKiWKUM/Ik93uPh4qf1g7+liK5UeJ188N9okLTw4jaH4thr3drOhHa6DCaFUJcJWpfS+X4
157Lh3CnoxcPiBNY6vMZ7wATomBX+EcHKj0YHNIFB5opDWOA9hiT5jyu3brgtYMvwxukgpOMOq4c
NXTmV8g+fDCHAiT1fdc/DWm+7mAu0iT33dCYCx41O9G8TKJiwPMhMg7n4ytyyxzgX/aPnDUrj477
jhf5icqy3tb6N94VF+y9zjhoASOPIH4rlKORsjyLBLEF5X7aJP6xsKp10H6v8n7ddj9jc+cn4cKx
NGfLoOXIml7DOZqF3QITWeJnHjAQrc23avJp/IxmElBotIz/un5IkyaSPOQtTCMI5fNROY0Pp09G
AiDpv6OQJCo+KLDVXw6ir7ciXd1ETwATKBsSq8+NJEotBWi8cUUNeB5J7gtIJ53HwXyU0if1i9Mt
3IhnPANzfxra1eld+dxcmai9UaFnf8y6mFcRCVbyL7q7U6NrdJ5IqH5dHt3cRjizp57bk0CkBGnF
NR9J5F3uKmuU2q5j34IErX1A4hY59d9j/V26joN6tVTRmKlXTpP7Mlphckvf7jt7oGwi+RKscP0K
tuada9F9HRzCyL11GmNb5faV29U7Vc42eWusuQMs7I6ZhIDPmB6IJrklNCyFhIAGHZhtpsqK6fTX
ao0Oqfx9CB+GONgjvLDWtG8DqgmttnR2vk4C2JToZlKZnp6FxfYvN5EVz8liwpwJj43TQvcNmU+y
5MIzRQlg9IAdp4YE6ouiD1OuDQxI6ICdDb/kvS9vchisI91fw0S0GpLVvXFt7sf2KpVWWbXw2DkT
DgizFN+R3uAl7vnMOUlCpgBRDF5A1cr6qfQV2hSfyxIJSPjefi748uuXFdbwxJSQU9lWo0NZi6mi
ewyHp8x4FyTZyvSgMNzr5gHR0yz7smBz2h/nucGZTbHKgv6FkvOYwn6F1LN65xtXQXaDtm3/o0Z2
xaBvGz1ahwrafsHw3GB5QqLqQtGTS7ZwRHpuyXT3bB0/Purtk1w8Rk+VrCFUCXd7/Rn9Bzq7ly77
r68ckxKaRtI1dUhyGTiPFm6mQEPWcz/uy+1U2HVth4bcca2mC2Fw5on83JKQu9pRNareVEdLxgaK
pc8SRDAlhGzxVnPomV1nEhIi8o2f+1CfJXvf+egO/V8DfPiGCadEJwr79DlsnLhuX7kwmU2jbSVo
y0qpy1euBUAEysVsvbCcc6GAOwnMwmA48GJhZge3Gv1EGQJaabO1rtVXcf4ebkXDgrFFR6fcflB0
umstd2PpyXZ6JVTj6IgU0xaqsPvLHzNz5DHul28R5t5U21BDxJQiGCXDHJ5V13mMrHJlmtYK6s9V
6Afrxer20gRMPz+ZbATe2+k6TwxWonsntxFBseAhfXrD0JyJmEEDRset5dwKdJsGTSQO23VUrkp7
rzXOpq6R1tHLpxDdUl1bh418ddnoTDbL1YjnHTq/SDXFF19olBukhxRqLzFtEm2uozKhac3CKTa3
N0+tCIeYmkkQrXYUX1AN3de+etUUdxpK4Ys4gFlDCoGbzmRez0Wl4qQ32sZtJNyDQtoWOF++zwzr
N6rb/U6pPHshy5udPaoO+nQXMKn3nC8ZVD52V8DoB/kgCJnxbsiazeX1mR3Q1HlIeoyctFhIipoK
JCU8GcekcNaacavI2VbyDovVxbk8Q51ew/7L0PQhJz7eDFI69pMhxTeOVuJvC19dh317zSvBRqla
yIthHZWd8Cdlh2//2SAF9+iRtSjr6Rw2x6tw3BXxB3TfJ2msBTecXS7uVZSkeAdGe/x8jHZOr6Br
0DlDPrWmWQdB1u3lkcykyHRv0Ik4XZ5MLjXnFrS47GJaReh8QL+GR1K0U1am8jWug13Oc7P1d7RL
EyiWxvyJFAhUHbQc4mVci4uI/0znQFjDjA8k9qr++5eUcxOCYwyShkYVzHTHof6ItsCm8uKVOiy1
os/6+clAhKXRjFRWpYxOgO53xhAs6452jjF/vLw8028RM6LT6RISk5xkF8YBxtKr5SqKi23R30TQ
4ofNOg8XXGFpRIIrJE7KgzCw8mOTV7d2OKDY9tQXX9Cb/3h5ULOG4FGhygpmSH6+Rp3uXBh6lRqx
A7SYho1ePCiDdou0Vg+d4mVD0zH3avZODAkHFDCu0vCm62al5OTmE7EvoMXvbloYC6fS7DrRnwoM
CoavV693sNxCjBmxTvACrAcNlq91+LkOeVbTM//35VHNbtkTW9OoT6ZPATgKzym4kImW+z3ayfI+
Gez3taU8lZUV7KFx/GHKY7a/bHZ21WC9sYlH1FrFyrVSqYmOXjhm5TrbWh69Ioipf0JbntZ/P+zf
EvomNjjLpPdfFzF/1YjCVGFgLraotRpZxGFPC9+Cz895CJVrm7sq9ED8y/lcjqWbw+UZ/4H6sYdr
7W45ii8ZETZWENlJa08om0g5oBFED+ytmS3xg8wdFVPjBJU+SjgkRucjQYsTbD7aE8cKtZpPSgtt
niGF2cIFdObtRgfU+2JGcL7Qa/QaHS9OXcfJrtKw0MDaoWdQhskujp0QVDHyx145Ntveacytq0by
pnWRiEHUw9y2I6zDXWxqcAwHaA74o3eAOmaxdWXKY8Sdf/qZkzOf7JHeU80/IKASvRizAzVQb3sP
ogrNuLL1Q+PeaA66G/GxXqxxza82oC0N1j1axIQZUgo3dpyAF61qS6O1PezS+8sbcS7WUKn7twFh
bJoBkU0wUmUi4bkBYmhvSz3dWkabUN7x36MnubDzZ1OtKT+1FYL2VOk9n81u4MkOxnvgK3nubPNG
yjZJJ2fQQXbRNlLLaFU0XrpObS51eZ3l30oDzdjLo56dViIBGR/qdkSF82+Iw85sfGhZYWf4Tu+k
E04c8z8u25iLrFTrac8EZDzRR5/bSD2YQFQ34hEQOSj1UGhI1HPzT7+DWPCqhefx5+rjKx89sSbM
quJkppxqxJ5AlXeWu5aHgUx5uOMRaNvW+U4qvyca1OpJs7XV6vryUGfDhQGXC9VYuA1sYaiOEuQ+
FJjcO9o9Ej5or/9nv18YnAuZtiNL/P7eTTaKmq3GYCk5nsLmq/k7GYLgEVI/SoPVcULoRbeL1GAH
f2s1NFeh/DnTHhBdWUxeZ3feicXp5ydRpTa6UEJjjORV/xn3kr1y/GgD49MGMsCnUNldnsJZjz+x
JpxNiSypdjfijSHg5bEo30+HBhz/byjMcKbDSYoKNLdCcaVg15fD5+6F6LEIf4Th4S0dIZwaFIUn
iWlI80SWHQ6GCIZnQhZE4jzBfU7tTVF97pdYJ2a3FDclAOFTGZjE4XyBGmAUqHpQ6IrD5qbOsnWY
fB5NALvoysQWikJaB50CylR20OyHxF4qDs8tGYU8Xm81Aj+kmOf2FbPQgwyB4KOh/o5BOvGI0mD6
sl/MRCl+O0tF1sK7mhiN0esL5DTDSInwhqahf9Ps41BD903aZOj+delCrJjZaBjkrgYahRNATJKA
jQyWC4n2EQjcOnTD97rMiapCIzgJERrBoZEPtbX0bDttX2F7g3SlKx9AvQpVnRChSsksi8YswiOi
jgnlMukzZO63tVS4m1S24r8/XgiGQNoBhMJbYgiFEaTn+him/mdcRswTZa7cdvbd5YWbCR9nNtRz
7zDgJrc9NwyPNQ+Ug+4eImtA7OK2ax6QhN9cNjbrJdM7BWxpPIaIr5RuRw6neW14RMJzesdP6lVh
6P5OdWVEaOXuUSqQ7YYc7emy3ZktAJ72xa6wbLVuo7Uu5eERYn3du5Xtx2qJUGTOBMMyCSUULl7d
RDLuWLITd+HR6exbz61vqJi3/QIUevpO0f0gCKXhgEcVOuaEcVRm28iOhxFLBaXzlCEPeHmi5vyb
5gIaXiHOdUjaz72hVyqDBkkrPE5ZIhQNwc4EgZm6Hy+bmXO6UzPCKVlpqcvFDfRDEENfE+9U+1q9
Cspko4dfL1ua87hTS8LpSNmt0EpEj4/WsJNaxJZQnPjaGwWPfYjU2dtY+/uWRh32tpcpnL7o5DxO
dV4RZFkPj5rzaFi3ZrBtC2QrlviZlgY2xccTM4411GgkGeHRU671DuYkKTtOxZ7oISrKVZyXC/F2
1r9fhiU+lYQtgsqWq+HfI6+0FprI1cTx2CS/Ly/Y3HHJ/PGQSOMS5TgRiDdGhoM8hgsyJgWhZSXf
VE29lrvyXZjVP4t218pP5ZOB9PpqzOQlYpfZWQXZAAYVOjRAB+ezWrpt6VaaBFLNBuRX5enGRCsK
iat4lVs0q41wOP28POAlk9q5SYi23LFLMNkpyvu4IRdJIWcMYfKoqms9zre+l70h5k/4jf8apRBG
4OtM81aNkIZFSiL3TW9XJlqGcoUirUo/vkq6NlowOes+Exs3F3W4bMR3RfQqK62cQMRqvG14Zg8p
T1bmwkPCrBF6sKfmKHp8RW60XqpyGlV4htGbRzCbfnO/+Gw5u1pcO6f+JwiTzOnnJ9suzv0QUlxu
fEGnriP0xkv5h5tz6wTWqF6p7kI8nt8NJ/aEbR5JmY8IOvbyILzzChRS84M93irBrlWrLQqgq0S7
juJv+dL9enYuXwyLbXUO4tYQOWgUrJXrVKdH0bS3PP5/uOz881aAFk5HJvtNmE4byfMq6E2wN9TD
rexQxiXUU/vLRuZOTagaIX2Hz27itDtfM+j7rKBOMBIayjEqUSDX3cfLJubGMQHqKLZCewKD9rkJ
U/U7qi6YiMDID+mj7tzDyvcGGxAo0VPAF796rE6RP2qMICDjrQ/II6yToUQnvNhetjKXAYA3/rcV
5XwkttfCVWN6xPnyLtXGLRTxKwXJL8lYOFCeWwXFZObUkhBrzT5GWzCrOSh9r7yWYiRWe4BkV3Xj
91tUWVFb0WrrTpZgVCz0xPwQqvFd1XXfrA71SMkbEf1QPLRwdTTj/CEoUC1FOr73ZWiVS/uLbXq0
2Wd01lea51wXYUB/XxD7e6uvm2MNdB/qTi5CrYd08+VJnHUH8tsJJs97v4gZcXMNKhrqz8cxDNdW
XG/J3ANr6bB6Rg+9mkHaa7m/0uIM9u98rTR35D7mAXM24h1w54OjDWtbT6Y+EISn1fBejT+p+oR6
BuVV3vlm+KCExbo1P2jpjwaN77HLrqvuHbzIiX0HqH4nq/eepK4N5ALidxI8Zyucend5cubKtdqU
xEJSzFM5OcX5ZychDBNIUZNk5jdhl9wF6KwjCnVt+OFGHsbjEPq3dQJGPC18Z9X60Chnzb6oqhVC
exvV0g4DsuFuMchvWbaTDxN2caSZ4aT0y4c1/boP81VwqHT36vLwZ33jxMj085MTxOlDR4s1MNsV
IuDSQ9E/pfZC9WQ24NGZDFp7oisSGyYLVFnxl5LcsP8YOuFalhfC3WyQODEgjMFHsHJAJIqcJd5A
fYp7qeqnyHu4PFNztwT1xMr0FSczlYVtllYhl+3evk7bQ9cf4HSI34X1gkPOnemndoQ7QolADs5E
IFKNd5a06UFfQwhaSg7vBr/wwMujmitcgweGGADYERtAXJ1mtJE9KPAyUiFNHdedRf9snwB4+lhV
m7BUbrjkt9LShWEKBq+CxYlZYc0yV1KysaNgUvpbGxpLJO1VNH/7teJbq0pz1mavrBqlWMLWz67i
iV1hFYMusONoKmJo7nsZ5BMDU2iIM5xtSUZ9eW5nbdFhPTXxTPSPwuE1KTAjX81KttYhriN3FSl0
5cftVeUGFHyX6H+nKXs1pSfmhBMstIygRaGbs9J75F0JooH7LFk49WczQBohoDYE24nWgxDknTLR
jaynN0F1e3Ot5P5htNfK+OjScT3pPHr1Ht3MB0hz0zK8f8t8/tu2eI6hS5O0fYftLv7gDtVVrVdr
kECr3H5ygrdUu04GqgqL57dSmeUWPR8StyCuJXG2b4DN3qXRmLwBl4tGB1xKU8cTL63CEaQrflYi
1Bceb3KjWKs5jMNyv/CWMuuMJzaE02RsYBdMOoVAj1hnXdvrIXk0y3DTQUvPc9/llZp1xRNj089P
YiXbYcgg0g6PiZV/UaRg6xrWL9kxN5fNzAcvup/hVIFlAIGlcztmU3i1X9KSlmvlajDi97lr3OTJ
oc2ya5Qd3+XpIXfWyY8Fs9Pav9pp9kT4NlGIAmc4N9s3cmolI2YLt9pkoYUA4j0cW3X7uc+RCm+z
lcYT4H4sljB3s0cprwQUmLlX0k52blgigQlHVDZQVUistRX0/XXnytX+8viWrAjDcxX6nEt1sgJf
7Vqy0LV1I8LXZSuzPgISZKJJRbtAfEkE9dnEfcnBY8FZ22ydiWx6XHiLn9b/1UKd2BD8UC/obkh6
Lila6KtTbd5Yj7HMITf4656epP9wSII71tTZTLNiSJp7sLtHZRNFSy2v8yOCSIuXZqq75rTNT3ZW
1PSGrw2YkJEz0X4bEJXVn8M0eYMLTIV48HS8aVu24GiDqVtB13GWxPUIVOF68PXt3y//qQXByVQv
1CJVrbgtWD+zCsSD+75AUPGykTlYNzUWiBmphWtwLwvHlRT0Uix1HPdldaATufc2dhhteNrd6NzG
hnUf3yrJlSSXu9T7mKTvUrdc+IS5uEuLG49D0JBClCPE3SEaW1ReWDAdB4fBHv6xRt82prFJA3Mz
GtH95SHPbatTe6LLx07t1An2pMS+pnd9rTU5WqrDwr1hrpWG1j1kIRFWUUgbhbarwouDOOm5ODRt
vimtW6cbVnlxoKgGE2ALkaJvrxLub1q6kXroyT83S9oD8yN9+QLBR4NQztt04Avs9KEpDfR4nbUd
LnHyzgXD03EKfppFQdRbNVZMYwdxnC0vnMtLoxDOfi0fS2AG0zyW7+j+54zspCWd2/kxgEmDNgO1
WdEHW7WVjKjmimu72g8fmc21nyNb/RbHezEiOF4IK0PqTo25FISCQj3Yxs/aTRfcbn62XowIETYy
qlTrxinHDfIr17M3ea9cLSLOZ608o8SgZ4QPYbqinQRZuy3CzJbJ/TKzgPWjgUKvaiG3HCUp2V2e
tdnwQFP9JNwBfP3/kHZeO3IjQRb9IgL05pUs18X2Usu9EJJGQ+89v34PtdiZKjZRhGaFEaCXqWBm
RkZmRty411xso0LKi9GPMBVI+t74IoyxPeQnrff36n+aOwBXbNpZnm9J6ZsEuUZaa5pr1KKT+d9m
2HmdbiS9186nGdX1f0YWm1JRG43Di5ufJYe6LU09anP9aBwUNc3gBlO2ELmr86fNMoWkb+YOgeul
Cg2E2CErwLWRbiUB2UQOHTTBQUBXepdZKiWTsE83MjNrjcsKndL/WF0cK2qQFlNTUX6a6uos15Oj
S+JxlKC2yrP91Fl3xtjt5O9qZx2Qdv+L7pBHQ/Pv9eh5iqOzIrzMaKWZUea2M636LT2w1BvAnyIO
fD0ZQAFKebJMrt1k32LjWKkojFMx/f9ZWQxeS+p61EqLE03krUel1HrTx60s+aofgTP4rU1JG+zC
SO9nYspNN77PZXMH+6MnQr1mjc7UbTjs+pz9nyFEy67nzMvpTBoFIfqdK4879SwajY3I4H+Jjv+M
B1jKtRkekWJUd4ynsIad7FsnXY13ySbF8LzCywvvDM/432mj2fzajFpHwgx8gR3Bkw8UZJ9pm7ei
0Gmbh7lhkJ6P/3B8QSsJ3wNsBbSyLo6v1IsjUYjZ74H4OLxKKWP6D+52aWE+3C6CcdH3QTmJhK2g
/xBMv8buoQ23ctdrTkD3yCyYRzvOO0VxOS9iE7JrLqNZdApy9USfdaQFGz6wtjhgM+k/5uI+kztc
j0QQjNpv4yi+D+vRhod6H4MAoJohCZkjlJMdRRuLsxYctVnFcu7FRVN7HvbF1Cl0+yqT18T0/7Sh
nbWj95c/hYZjlp3pFBbSArIn/ZeIDK4LPZK5HQeu8mujSLNbZten8b2qfimyA4fpUfikBU5YFcfb
gWh1Pi8sLTxD67NqyPwqvve6/jD3oAbeoTI76CuIeVbZ+ydR2fLGdZs8v+hEo0F/SYLTlb2cK1Mf
37clmGkKs/mxaJTkbrJiNKniQdzzeN+HcaRvZNFXcx3Q1vxjeRERx9wbigx60fuxGmnxlXwQxeND
20pICzqgwwJbRsmpin6A7N4479a2B5eTOYcJMRQNyNdLmiW0xsq5FqNyEH8esnG8U8f4Szjq/kYw
Xh0kfXcWRCtIEoOFvLY0loGZJyE3VaUv9rnHlTtwujg/aD9QkHa74lPaW7va/Ou2I63tkwurSwoJ
efTMLlW5uubSQ9C4WSGANP4w+GeAmhtTuXauXZpanANpL0OGOVcRUiAjNZC2snqoQ5+i4NvtMf0W
O10eBZeWFkeBwJjEeEZnVbmdhcm+DAEYDekvAG6xR4bK6A6xmNjqSB3S67+06TEaznn/fcq7x35r
q85b8d3HgKOB9gB+FZ7k1+vaGn5qBDmpW70qduhbDWlxuD3eNR9FaeQfC4uJDSmNQSaDBThHd21s
7JnYzYfBun/SB0iZkLvmuyYm0TO4U4YDd+hAOyZ0pOcizUTcOT1v10+dnSuDbDdt6wrJVsv2qpNe
mF5sQrOSwtybeClUyUEifvuDbaUV5PGN0+ub1DzzgrxfsH8HujirTCPVuMpzrw6sN/Crju6Hh6aO
0S6UxWOtHvsBQktLfGoiYeO8X3UVmi2pnCrI/r0DCHuRIfvaDO3yv5ve376/sTFWd+DF7y9CTBGi
ShNXIOLQvymq6snIjlqQ72GH3hjIuqFZyhK0J5X3xUEYjbE1JCMZd1XO90MyIVgnHafsIIDHv+37
q67BDQzGqJktbon30NSIm+WMvmtS0ZkLuahv78Pa3JeKtqu2WkBWd9qFtYUjBkodU6BkAgXrwTNB
fsClr3+7PaLVuePqQokJ3aB3IsaTbGV1B7fpvRp9aMSdonyLYGjZ8IR5pd/5+D9GqB9cByUTZZ2g
EHgu4WkCNOQwIcs6PBO/qAieBCWyk2Gr0rOakAR1P6Pf6WuRlu3KkZcFVa94pHuGj732LCjVbqYi
B+B9UNCChjNmQNbPKPZarhhO0DhpVu4LuC7PRfrnSlC4JUQwtAOgGiAt4bWeEElxU/MtIZzwzRQ+
5L8jGQSC5n8pXFyaWoSTYuzbuI15M0ZicKzFyq4laeM2uLoJePXCCcfT9x1YEj7roNcHXlhK/SAH
5g4ae7vUJycJI3uT6m7VGPhBWgxotuJOdO06ltl2QlNgrKqDT6hnN2p1EHy0rOFNKtCPub0bVnfc
b9oefBKyjsVRrnBWNzGNNOR0XzwjdqrsnCBcd9vIatxFbhEkPKBIENfXQ6r6oo41I4zpzxW+aZEx
PotQBjzdNrK2r4Eq0vhBRxVE9Qs/oOW81GKliO/FKbOj9IE0VQPkiZaMrN0wtTZpkPYBf9dBwJFh
ux5PbU1eEUW8DtSzhLbCty0qnjUXuPz9+aVw8bjqtbQQor6M7w1pJ07KMUuCnZmM54K0GtJjh9sT
tz4aMrimDuCO99y1NatMOi1riVWDqNtpjrB4ZDldtvW8Wb3gGGSP/s/OwtUycfQFYAoUfpJ7iKzt
AD5Ro/5cgmyD7/AgmZU9FL/qeCswrjoGOQRqNYgXQLB2Pb4uSVIUmIlFQGvqHp6/8nOQ/pVM0e72
PK55ufGvnd/jv1i1qhPyRvMJRFn6VIVP9ZZ46eo60SEPiyLMBwBNrseBVjVg9JA3PgyGRVztaW8K
rC1lu1XXuzCycO0uoCohl2zVOKMyCygo+SDFeg3q/tw3W6oZv193y2MSGtZ/hrRwdC/N+r4d51hH
oy61iUCDeNl3pK9FfdRz+X6czKdE/KAnk+P3L0EDwrEu7+iCnQJ5F/rf0uolbe+AFVkSl5NXmmLb
Occ2lNrr7bVdO8/p4kFXU4HSCBWn67kPM8nTa5W5zxLHEr7JurDXmr8Q1kWM544Hlv9fYOSXBhcz
Y/a1GuotyHWx8naNVexmHHk2boApVlf7YliLrUEhzRhCEStN+ytDSkSIT6L1UYt2SbGldLm6O2Zy
Y1WB6YR0/PUMKuBWhWEkPHeG99OKT109/Ly9Rqv748LC/AUX+y/yBqkxS7IYfZHvC8r/EA4WTtRo
4f62odWAQnujjioIOaJln2OQ1mZYy+S+rOibRwY07s+9B7XXVsZidXUu7Cw2vJiHva8JHDPk3Ieu
R8THHUIXCqFjUXX7MXG85Ecgv7Vt5oyDa/XFgxH5LyhInLJxoNZTb0zw1vcsNkFVQgDe6EwwHM1B
dOo140Mu1HZZtke/CbdgfKvLycWOdB9IAa6118sZ06CiC13OlrPoSSnPVTfZ/RZVwVrObUaYk1Uk
LcTZdG0ERWCrn4YpBirQfykD9UUJ6wMVUz3fkYU7RODpN+5CazSVign7O5UHBgdz17XJKZ51TWFi
uPdNxemFU5eePcS3DUr4pavn+U5Vob2jF611dOPrn3su1zCTIh0Zhndvn7y3xlRIMmwLz8LU3Vk5
xAxJ62TiljDc2h7519K7BxCapbVQiayeNJXnIBMOqA/0lvbMy8X+/4yJrpfr+STl1Ri6jiUraeCV
GJ8ACj4IaeuIlNc3Fm/NJy9HtfBJK47TMBBgqwunxEbWuzKfh+z7fxjP7wQwPZZAz5Y2JLJZacou
a/qjqgauXz/EeekkU71xX1lF1ZsXlpTrmdMqQfBFuWM/j6ZD6skCdr63vJ1Af6JU63/5/fgAjupo
penzGMlOamQvRpI/z1R90iSe6u91m7zFUXfwfYmyg3GM+69BP51GsbZsGnrvAqGZbMDBPAHFrWvd
+kaCy1AzUGpGQ2YRHvvMT9AE4fOzfnqLNAVJkmM1/pTMwDE1pxZit9XURy013cBvbLq5N+Lzqosb
1GrphZnT14tw2OZt0aMowmaiVHWUIlO/6/JU+aRMUvlYCf9BwnnW3JwJ0GnwpRt8ds6L8w19oiFC
OAjno0y6U8VWPzQZjcXQPsun2z64elenMxGyEXj+ZMNYOGGnj9TTBWzl3nMnFMfJMHMnT4oPJPLP
ojm+mX61173uoKT1823baxeFS9MLr2yCZijGUorvEzg6HIhVQKN18lbWeHUnmwbJuvmNzbxeT6YM
0pG7HnUHDdJsdjJVzO2KzpqHkDEA40P22OKAuTYyecjZ1rnH9TZr7iYjuwvi6hS3bW0DKttI1K1N
GyAPCKKQZCYNtLj95LFSl0Ym8JCX4w8G6WM5r6ONULs2aZc2Fh4oN0KmB/08Hh/u7eGhmbLd5p10
ddLmqxXCryL92QsjZpnKqQZlxf3QDIfE/1ZQMgnC9hBBi/3nnmZdWFoszwgtRqt5JpaUv1GxscXu
79sGVufrwsDCyYpS9eIA+an7UDySjrNj0DGbV5it+VrcJ2AOjzxICDgvhAclIUlUPYwdFNPZ4T8M
BvgH7RxwX4DDuXZmrUd7TywYDP1yOegCegA2iyCrTnxhY3EdA3UVj0mAE6NS39Voj6HmfnsUq7Nl
gK5mj0joxy0sdHVDx1waJ/dlnO+rujk2yksZN3uf9vXbltaoqnnrwIn/u+GTpsjrCaNbzi8zqyXE
1GFvywEXOgE8w07SOlRXWtmP3c73RHiwKmGnes0XZfQeWtTmXK2Lw10uwnlsaL1dmYL+9+1vW3HM
q09bOKYhDEOEyhuvy65yaDdqEt3eJNxYn4AZSj5n/RAHWYQkwe/SdmhBjMANvvOBPkT+Wy/YpeLb
ufeJUrM+nAWjs1W/cEKd/AJNcqIdyP8BgkHJl2cENw0J2trFDTE0pE40crIMRiUcGmFvxbKj5G9/
PqWXRhYn5pj55u9ayf0skhsqyBKZsd0YWwS8K/5LJyGUAbT+cCyri5VLgiHkjgAEQoiMHXq/MJjs
BFwZbtI/3ylw+ZDvmCG4vMMWq+elWl3pApb4DsRrg13QFgeUuDVoxm5P3fzNiyyQatHHTqMFgljv
RMVRjlIaoeE9TUactsdGPRsZjQ6TUH8lc5Q7XVj4G5tzbQNcmlyEAavQ00aTyEYA8rULb3xN1Gjn
R9Lu9sjWVmtuk4bbcKaSWl6j4krys0kaWa1e7u0OFeVT2Z2C9knTki0d7NUhgWYDj4O+A9mJ63Az
Kw+VfkR8Vsc3OLe1j1s1rZXgTIslF9CZ+4532sKAlHVJq9G+fp8EemZnmqw5g1VtvY9XhnFlZeHg
YlKg5guogDvTYWgHO57VDoctJsVVK6wKvVEoe6D4dz1ZyEGWSNhGyT0C6UEzvVLRN5ty4yY7n4gL
v9bQev/HyGIochKEqYmY9X2ZG/0eZM8H2D20XRA1ph2qebJvhNbcRVO08YJcHxy57pnsHaG5xQ06
CtoWoChZdlEawp1Y1sjm9v3OaP/8AcT4/rWziBCJYPmhjkrvfVZEJyv7FBi9beWDY3Qbz5GVAIEh
AJRzEzXotsVu7asSWsWqSu6RoTl5EBDtZPVRTuRTJ0gwy8bB3e1tuzqBdKj8VrZG72FhT7HaKjCq
DH7KVD7wMN4JiEImxoZ7rLWHQ26kEq9n1B7/uHZCKDYmOakZVk/zCKUR326SZG/E4kNAT/jYeo+9
+aOPjC9+4znNdA50cDUQtMQfISuHAuTNzLZGvhKwrj5pMXLNCjSP/EkyqyJ0PIlilKE4x2Yd89tT
vLqk/459iYuS8s4cx65O7jvvbfDUk1T3pLtyJxsOaZtv+M9aqgCKJ0R16caf7+OL7R7IdcPUFsl9
PgrNpzZNoruyl8B/gUhzhDTNXszCbF8zKLv2UxRHO5SNv0M2FL2UXWZ9uT30Ve/S4fueifupFy22
jY7qSx5NeBdEmB8FseQAMkS04fyNw2cNpsVjEFI10gUIcMmLxTQnuZksgTn2pqS3SYa1BB4tq2y1
eEFq4QBs+Oip7bFDKsATj2r8d0oROP4QJy9DsOHsa4O++JYlSkuZujgZZBwrqnnVAUsIhny/2UO8
5lWXVhY3vbnlAgE31lmMPwu5rao2YuWK9nWrar6GtbicWmVx28uHNCA3X1LItFukrqrjr6J2RtlW
Env8YBR26+3+3qJeWdubl4NbhHVVqdNaMQkXYqHsU6oAaVQ7ZfpGgXPjQra6X4A7kBGfwy682teR
qYl0yxdEVqsrX4x6R82UgDRpZym6k+tdIHwQjH0sOVH34fbWWMs78WD41/BiXgul5zwNe+Z18KAx
O/ftflLsfDjoze+CIKguuyuTjZ2y6pwXVhczW7RV4gdmS3iIdFsA4TsLDG++h1atQKFrkKmjj0JZ
TKpfp2PdTfhMArGYX8Nf2m9z56zuAArdwG9EAJFLRQG6a4VKj9nzEPUGSnWMeenUcCkhpplswenW
OvY5j2HomzFoElW9azcBtZ8KnZql96ba7htZugMlc/KnQ6N/gGnF67u9X+618lvU/IcFA4DKWw5e
CQRa51m4SIWG3N99I6zTe6947H1Kb71pJ1tG1qZytjA3m8+AkoURrZJSvTas9L4y9L/aXvyIBuRh
SOWPBfitAW2k274/n/ZXt0UCNeitmaoVfiU61q/HNA5kmoXIH1zYNSlZCqJ0CLj/1pLrK+rRr4eN
OVyzx9A4ZGbhUDhbr+2ZKbKhQz/0rtxa+c/MCCuHkOfvUKKLDl2mfad8ZZ7yiBak2wN97zaMFLJ4
HkR0aKOtsRipWOreUIl97zYtbUupFsSvQ6x/DtXJOmVx/CQq5V9tI8r3ShZ19wEqQ3eWkskbQe7d
8vIVxDbaw+ft8g5D2WewFTdCMLhpq5CP/ZZlmp1Y5dEqXJFC/+0xv4vdvJ8BPmk8paFTlZdywlWn
xYUfGyzu8IhAxj5WtQcAMacw0zfc6P2pP4OggA4AU+PR+S5Pl2R+EI8Gppov6rl/EBzDCd/8t/hB
fY4ehXP1lv+of4yvfzw+jJKxJcdChvjd8S5MQ1qheueO4P3GPncsM97LQmynwRZCZWUqCTr0GXI2
sfmX79xxqs0WEtLRHWiLsMozYnAzX2wWf7o9pNn/F/uRbho6BWalyRn2d70/jDTXpTFqR1eOPvvl
FxQ5bv/+2jaAmRD45cwZI76LntZMUaDE5ujmVXgQjE8R2qDg15woz+7NBD2YjFt+YTiT/AUU9vG2
9bXRAeqdL6BkeHjUX49OEdspyUNrcHnsw6/ip8BBk3KLh3xlreBuJQFIspOcxPKq2wxSWMUN4IRa
1PZ6I75UofiQ11VkV6Subo9oJZ5BHENeDNeQEFmav+XiTJDlCRaX2mc69aLbNR1Ktl3R06mZy+mP
0AjFewhdKFqm9R/LWMAvSVKchwXwOXDt85ddWA4mIxzHVBvcAi2zQGpmdyz/mPJxNgJjAlGL7Av7
+tqIqAi5lMjB6IrQZdSl5mBEljcyB6vrBc00r20OI2i8r42MCMMocRuObpv8iuPGlnicWL1j7m8v
1UrondWvFFP9jUJYZpJy2VerFvkZN9F/GsJBoyqWJGfVAl3ebcFIZkdebGO21vzMUg3IQJZVU00R
Gi9swsmlsHBMC/9jN6XnUfk7EmVHlh2pemv14eX2+N7d9FgrRQOGSmkRTMySsnvoM6HkUwjBemR7
6ktmJjtyJRsOvzaLhFvau+fGwnckoBaYoyAPjdEtAMjEwr6olV/JWDy2heH2SbaxZisBYy4rQrP2
mxJ0SZOZi2pVxdU0uVnYVr/MNGk7G1ye+ecHCQTgcIAAfKARYMmNVA+JnkeqNrphUKu7QreIGYqm
PHUx0T6XGnmjG2AtaswM5/ylQkCJ4NrjlUbtLc9QJlfK0pNYuEog/OwquzLiQ11OB1iiN24/K/7I
XWDOykEqxCgXYaqOWgvR70B0J63ZB9K0z2ieLZVPen1M5f2g7qhObZhc2dWYBOYE0bVOiFqYbNqo
FuAiRGKyDA6Nle6FAcbBX0q5MZcrDgnFqERDOkx8HGrztriIg+NkkMTSW9H1agl9yTFSv+Uwdx8K
PTCPQqImT+Lklcfbe21lAecyCLDlWT+dOsXCqK6FdWbIkxsOL2bdHrzEjSXNtjyNZ2NgQw1w297a
ZF7aWzhMwRtc1eALdbXQTveTt2+Om31KaxN5aUNejGlMzMrL1cnttDsjeembfm/JRz15KJpkY/pW
QhUoiLm+AzLbIDV2bSrTNCPLx3R0wVEdhRpUcdrtq97baBdemTWeUETDGfaGtcWsNUPZZKNajO44
SJEdetUL7axR27lNsVXbXDP1WyoHRhyTC/fCC9M4rsIszTjDCidu4jdBRedUq+WdCU3CbV9Ym7xL
U4uNlRujrLQSphLtVYolm5PFmzYC4oovgNejDKexSjPNyvUCaTzfxCYaRldvc1tSn9SfbQceAmq6
rXzhSoQntFMwmMmrOS4XXgcPKVqOMaEXVldbAGEqT79uz9f79A5PRi5ndPNzaM34x+vBCGh5SoMq
MRi/eMnDZ88/0VxdiHdV/7/s8aFxjsWPt62urRJNUcS+WTBQXF518Uk0GAKZI0UTRhsJ9JOixKHt
++2fH/u0F1OmYL2g0FrupUiJFL83GB3u4HslDJe85K2tJvj1SdQwMT9esbPYsqbeV6MusE6oXu5G
4e/Y+94fwqfMae864XHcQsmsBFhKLjNPMsnHWRPkes0an4ScISSTC8Jh54uAVVNbgAEkks/VOJ4D
RdjfXq+VDTwTPsy6cPRcgQO6NuiJ+RQkdTG5Kvrx6Fznb2EAYMKj+/dQTPLP29bes03R9w7CzUSD
k3sHNq/NWbIfGO1QT25Zqv1ZMdCZHagaOkbc96eClinEQqLSDlF4d+NwUE6KGGZPupHolR2OVuPG
6bQlt7WyFSm9cwkC9gxBxbIrS5YQV5KbhstWG4jcUaG27cpiq4t0ZWNgBQ+CnmIuHC92I+njzPfL
dnL7s/gy/rXFwrdy04HIYGYUREGQ58Qc2S6uA41o+qqY91ytPPhiPPqKXs3kZ2LEEAsmIn0eTXyn
DPnGbl+Jl9ZMi8qbk1V61+YvtIQS3RiZOn2wvTrbdSPsaxwF9bRrpx8bzjOfW4vXxaW1ZRmrr1oZ
9qEOXz0bX8pPA1QYB3M3fjFbJ7+Tt6ytzig5Hf4jyBBJr2fUG0p8uGZGK6NxC1k80UF4Kj3949j+
TJInzXujq+kB3TRj2pWFW4p7mSb9MuXS5zup9pqKgXgKlS3J17UNS+rSAEvJuUH0u/6sYNInOmrx
I0V5VeWHqI9sdXqM/pwb05C45c1NmHT6w327OKB8E1okWSMS6f2ban0wqNmXyUNe/a1JzacoVB3T
evL0s+D9+RsSw5TrVMankzRceLKPcPvMZMwq1z9Kq7N9rrdm5+jar+pboNkBHIO3/er9QgPioGDJ
KQkT1LsOk1GEMx51Ey6ZYvZIjKQA27KCxX0r027R30WF1O8Sbdx4KLwPCLPZGUEyXwSoSl8vZG9B
m2w0hEI9+Swox8b6MIUb4fb9aTLDU4i1kMbMVYrFVFZtQn9ZgAnYrMYx3I29AuPIJwtBbLHLD94f
43zxmbnUStMhSS51efFsjaQWNJVwICayfMpVKr+8YIJvUhFuoCHel/N/m4K8hWQySm7vnlnjpA4c
JZNb/MzK7JgK7a5V6/uqGeymDHZIjRxqP6PBKnCH+rFvypd0gvYkcfLW7yj3946aSBsruuZIOKzJ
fgGEx5/rFY1JJkkzo5grpV/pObHHQ0tNVD7V/n1DovGP78O8a9mioNBn2MsyZTr5palHiN+6Xv7Y
C3/P+mtbKl7vT8ZrE4sBUX6pvFiVmOT+czf9UP78PUQzEF05lCDp9HvHz4d6hp4h+y26INAPMC6x
9YL2k2CEG9nftX1ApZOgScqSFvlFLGtaJPRiP+RNDrpZP7bgTO6K6nE4+vrL7Vjy/kBkRBeWlGsX
mEyk5ZQSS3Ig25HUHtBH3dF75I5+sPOsDYfbGtfiLFDJHkpjh7VIOP+SG8dXHG3cF8Lx9qDWIhUA
M7qVyWvIlACvB1WNWqo15uwGWbTzkmJXUP4bxk1VmnkZrs93Jg8uJvImc0VFXUTEodAq7jBkFwRC
hh7avdIimztmiG+Uuz74K7OqD9JQPPWxf1QEWHc2aWbn5bn1BQuHZ+9mHtcZjoImOghBfT9HTcu3
zmN84BWTiM0nWI0OobeDZT9unEHcgpyuzrWCojAn0SxTuZhrr63VvmuYA7F4NMEa5Brqcn/aUU/s
pDvb4BpBFo4y6PV6akKXFE1HxkPvv2fTKz1Pmwn0tcjBOoJmwF+ouiz2QS9mDVIoFreUXXeq3m77
4/srEN9/8eMLt09VufYnkx9vhHOcvxbBw6TTr7m/bWV1K8MjR4qNOxAJgetZkn3KlUXocbetTl7u
aILb53ZUOW1/uG1o7djg/cqaz/26QHKvDYmz4mRTYIi6zoMQTE+JF/+it/+TIp88r/sIe6WBitFG
/nDN0UhzsK2JV3O96NpqJCRd3Iux6BZx7UTVgyA/Ia++EaBWh3ZhZDGH8A6Bo9Ei0R0661Pht/t8
6A5QEziFKTtmLCPWYBzSPN4IWGtxkXfcXLkEc8rorscWIuIc5H1JvK8+6sazDn+7oj4xs1HEe6H6
fHv91maSti3KK5T2KDsvgoacFCPOijWrGb7Ugu8KQ32P9NrdbTNrXn9pZjGozAqasgwK0Q2zvdY5
aeRGGfnsT7etrK0YQIH/lc0CILGIwb4Vw0mKpprrnxLpUS5tfTx0e0/YZUc/sG/bWp24+blKZRTc
+xLRMpaqDg0fx5cmkzsOfPTpPlscL7etrM4buHAR6AHV1yWyxGqzsqY1QnTN8DTSpdUpTwaVti7e
yLqujQa6Gkh4SBdZtEleO13lKX5U1R2XGYKEGsAIyYRJ0Y8/H82llYWzVZmSlm3Qi27/0ta/pJlp
+Cj/cd8OBwQ3a971ZEIhTl5s2xD4ZpfkouiO8nkcj43oeO0xbDcmbC3A4mDUZejZowg6T+hFykJg
9YtxVEQ6Rx8zxqC2tTP4jtWN++3K5PzJi5N91jpHp42IR4FmDhkXxrJBJsE1CJ07wUHqNijH2BG0
kx9ur857jg1qMjL9ThwbeAJkxtdm+Haxikavc8vULY0vfXbwcngI7035qyB9qsqdF53HX+ozdMpp
5oZQfSTjvfkhFM7BCU1jNbY9R/2htLs62ThlVjKZ15+2mG5xrGtroIvUzb93d8nudTqOh6/ivfb1
9hSspPiu7cz78WKmo9jKPDPATgNTwfTQ+5Gt5DvD2mfKXQCf59c+flGVU/C2GU9+X1zeL/K/s784
SWOWXuk7TFf5XSjeKd5Ry0g927J01upTGn1WIbX/IqBMNHoHL3XCj7nwXBygqqkERKBeJ51sq38f
nyZ1L1u/GvlY6ffV9ODzP+e2fAjeotfCt7OmPNXCGWVvoZpsL9sIWL8pLW4NY+GrptF3ldJZnVvT
9x6e0d8xPcmW+7dG0u2YSoth2BH5pjY4TL0ToNj7UKf5wRdew+gYgyCP8jtz+KIVwZ3qav4XqXzO
sp2mZnZTqHTE7ZIpdrQWodq3SPi77n07hFUi2jj7f1cgbw1jPmouHEEPBsMqB7931eyZ4uAAYSRi
0Lp/mslnJrtz8rfgZ2pXd4a3m4iXbWbHT1ru6KxC6SZgZIJTaDwKTux/Hs0dbNxNF+zi6FMuOqXu
Nk/hy3Dnn+W9CsMbyiNMms2yVGcp/ZAf8mdhcOTxSX0xrZc0eouFxwGea7v/MHwqJTuMn7pHPbZz
2R5o+5PvRe/JSnew3VjBxkSsYI/YESCbUFhAOY1G7+uJKEZTqAdSDi6MWUD+xrTe61U53aVlDq/3
kMlulEO37Cv6UzKm/ce0bmGiHMatRvPftC/XKyJLvD/JQatczZEpuv4QKenKtuvD3p1wFzCYjqR1
Hzvy3WRWnalqXPNXiXR8BZAiL6V9Yul7Rbyzxm+o59pRr+wHzR7JsTS2ADlh0sd7OMZOc7I3CWK7
FGGyFZzm2OrVyZwz+/TJmqnb1PpJ3CIW3BzLYlLlNpfLwgrANQpnVGCML9pJYFvkT4rrx/vBN8Hg
7ofhBJduiIpqGpAtpjSZ38XSU/SkGLYqnMJ92B3z2PHkXZf/lR+CMwlGQ3nJW5vjwt7Spnx/E2H6
QZ9x2aHYwmF0Pf2I8HS9oqe9+029e1ae/zjuXv/6YkJCJeBRmfDrXjOxFtUhlY+NCW49d+ZqhiA9
Wt20b8b0a6vc14XPoynYyt3+bnx/52F01yCSwoOG+/f1EM2oisS0jXoQJeOTIArP8IGhABw857F2
zuD7LuQK8DJhLKdgMMo7sXQ8LznmsvXamtOHoBt/kr97CCoTUe2ufuhK70TV5hVRTxbVCSVl59O7
KBwsBCOyqd83ykExXaN97TPg0Ibu+MLG/l1dNpBgtE3KFqCcxYFWiEqXJmbWu1WUgoGMdnnaUezY
e9Q8bq/h74fJu+m7MLXwkKKS1LLyq567g/5a+RlNu2BWcv0FVpA3RQt3SSaA+zZ2ojI+dH3ypYuL
XfbaBL+SurFhmzl1pmi3yve+Oiup6sjacJTT08ZXvr9L4WkzwoBLDoXRpeKT53dmXgdT76IdYxxG
oTtkmVTvUl/Xd5mATl4ueI9gxon5MRI5AorvjdpFO6EeLbtMMsmZakFl47XtoQRQclChobgP/Azy
iSHL9mFp2kTJlDzLpPNkbPRDLavN6+1hvBd/oFOUQhzqX3N4hjPi2ldpfICRw6p7N4f00ZAhfWzh
CRVy7U6dumOt3ZnmcRi/q4JjBQ/oJBxMy84kGMql8a7gJtPH3+VyS33l/fsLXRcaWGnihmQFvNn1
R8nAY+ep7d3e9F4z69jkL5KvHto6PQFLLTs3mLaEKleWE5P0gc6lyVl/49rkUNJvbMUiJuPKmaIz
9JEbN5rVQSlzeALQxttCubZQNEYvNAno94wLQBAcG/nRkBOn7o4JNef2nI8buOx5lhb7CEzlvwYX
YYgWyUzLcwz2w14JbaTxBu04avtua8eunO2sFznlmaaBqtwSi11ZwtAnA5MnGacoj07csR60R198
rH9Wn7rEO/hb4mRzHH8/tn8tLl6AXmJ66eRjMYxO6Cb+BG9+hyrA7c2xamTW2YIOjIq9ufCJ1ldj
KPGl3jULz07Hb5YnHML0VQm6uzb91m0VAlYd5MLcwkEyNZ2KPGBMyV3/IOqO+VTfCZGdnesNx1iJ
5VBT/juuhWOMsjqW8YihDhnjPOU2+pch3EPSdbg9fyuvrVmE+l9Di9dWWyd6apjESOVLemx/eV9T
R/lbpb/TrjeKG+sueGFqcT4l8tTQQ46p6Ll6VkRb2LeHdKcfqjMHiLGxlbcmcBGfJvKuhTFgDL7o
V9r4+ydYJDbmbl7tdx5+MaDFTSZSqC0Y1Tx3T8Fz19jNj+5zuwvO4qG9A9DWft6wN++YW/YWB0Ec
aFWdc5dwmwPNAeVbelSO4j1i4HcaiOItqof3eaIrz1jW7bJysHLVGHtqDKeufawHfHELJLB2tl26
3xK8EHZtY4Ui+7dF5Tx00lMW2Nm0m1w5c/CLwA5c4WgeRHtndPvg28YuWx0iPkctByA4TcBM+MXL
TxjCLBM8wi/dCOekJtIjApxtNRKuZBqYyQszC1+0ojQNBYHN7LuTsst//Q9p19kjua1sf5EARUr6
KqnzJPXMbPoizCYq5/zr3+Hce+1uDtHE7rMXhg0DXSJZLFY6p/oqmJFpGLcYI+LG1F8aWP54A34r
X+ICyRbIaait6FqasifTzDYOJmNZO2ddZNdAeNWQUUY1DERTAEFf72JdDDTtRx3hQnnAvOE741Tl
HvHTx7b3yOBVh3yjjp4Smq3E4RVbFIYZUxmIG4Qk15J7sKtk4A+BiiIbMurrfvjiWtXGLk9ONoH1
Faij+is40/zJjCT25b3nnL+MjMAGCEeGLuFj1Hztu7qPLDxvTRya+a4jn+183Jnl3ao+WgZIZ+n3
1vTMFGxY+r2WYAIkPQ3dbmpfFvZx7lfV3VJz/+cksTbrt0FXI3oOWW8oZyWipBpBEZsDeJKc6+m3
sn5bpk8SSyTSq39lfGgSS/UkZuPI5lN6Z5E9uPW2+Sl+IN68B91USJ696WDsbssUimTOJti/0CbC
8wapSmnTWsOylvmt0x/mamfa4W0RImcCTfj/iGCfcGEObGPUmwEIrFP0avrrvvfch/kYy1wxkQ9x
KYVTWgukUgg+shkm79l2M4+kym7N0fBCdq166Pq9lAzsfUg2r6uoWyB0QM6fgH3kemF6PRUlWCXm
E8gyNtWeblBesB+ae+vo+u1+PM5H+yn5vm7Jjj4ah9ubKrIOl7I562AXpWOtawlM2W5E9QTovCN5
vS3iI/CeqTyq/qyDCHOg+DpagQSQZnaQ0Qbot947h2TX77Od7dc786xsi60jKQkw9+vDhl4I5PzA
Qs3Mua8hcPJnT8Z8JNyxix/nfL/OKCY77QvsWDEB4t48avP3WBkfcIKSO/XefXRrHZzGz220RPOI
dSjP2+Zcv3Qb+gaOpcPoOYd1nxybIDuSQ3OYd/le/5I+2F+jh+XUPUlcQ+HdRlsNCGhBbwq0Hqef
aWT2eoYVW2D3fsgVy9Nq2UxS4SsMfA0avhyIUvnytYN+xNpgZ+Zuk9f+2Tw6GxBO75O79qE7DONW
opPsUf+wtRfiuKfXSElWVWUNlOPvbu8+97h5xjbZaKd6Pz1NX+KH/O0Z+V/Jgy/UnQupnPHPyjVP
iMsUE3T90wbtkn7RvGSDJIknEfMeVVxYykKdy6EiEDM6e6V9HtfH1XxYZJl5UZoJbRn/HNn7+38h
BkTvwPfYFcQ0+6IInF19II3nlQGmbQTasXs2vRUEik/WpvGNcDxqR+f/t5+8b7PQCtRqQ4P9JF/U
eRfHmpe1M2hsJe6E8Aa8U7gCAIGGE7bhFysFWlR1q66fT826QxMp6tiLDJAqtFkXIjgvtLBBwBsh
wX+a3RTdqQ8atlKi88yWf9R5RkT7n1VwOl8l9ZguDlZRhFPjlV8t3cvL+3I8o2vuF1GBGkXHvESo
zurVt4RyKk9sSrS8x7qQPaee8X29W96cXbsHC97Wvld/wOElP9L90fiKcEKpPRlFw0deFPb6/LOx
H+bcmv0wZ27X4gOWx84jx84nP83a6yYkczwg398GGUH5bW1BRuxaW5auHdWkxj6DEsJRdkmy6XrJ
Cyc2X1BFzBHHJeNHuxZUIWZrwXw5QHSQTwV9bp7ANexJa/hCJx63+B9J3PmpUTN1UYcrln2ajmDD
3eoHjFre1z54Sv7KKMP5soGPZSTG3EMTdWuskmGAQdGDR2P0Vsyl+zI9rJ9d6pE7+zj9JIMf/agC
RLollYUronwBaHP+kc5dchrFpYmZnPCaCx9DXKrfLlJ+B/or0z1kGZ3n5mdXSos5wkDlUip37zEG
U29GtPygTx2VTZfeqUZgdIf0cTZU38lbz1nC0j3Q/HNMvrtx7LnZNpoOSf8jo+VnWr6m8/jQL8Z+
kYGI2Ml+uLkX+8GZiwbkW5VZs9NoP5u6Ap6kzWp7+o8yCWnuZ38XqV5uBadqVQJO7lUboWrRxmgC
Da9y4x9QhsdziUqPV+7v6iJIXtzD3xjGf1fK51K0yEzXFXO9T2lzyJ/ahQJK95m0Wzq+tNrPJv82
anC5nLCX9hqIfeML0ZytGBQXQKkUx6+G0T0JOx9s7n69mQLHa4L52Hq6xHII35kLgZzD37uWmkST
Op+oU2lBo8xAJUaKIUndCD2QCymcB57oWr7o6YRlpftW9zTEFm52NKWRLtueGzrKFwqtpcoyOjBT
C+aIgz5+LdTHQTO9NPKMmrCyfKU8GssoedWY6t8Syxkq+DymuuRYHniTMt99iLbOfum95vNtxRQ9
JMBkYwALiioEwJLrh6SI2jjN+3U+VQtGLs67sYbXKKOBEQoBXAXgPTBcQdK1kFnBkPK0MxC560e3
1vymD3VLBo6RCeGsXFyBTsWKdIS4xic6OJ5KDn15vr1bIs22LhbC2au0Nkfa6ZDhRM9R+l3BoLfb
AkQG8VIAdxxTOwEnoUEA+qsw6HDA7J16Q5oDgCJzBbCa5EESrge5KwAcUQQHaPH6YNK60watgrj6
oPgyagjhgVz8OHcgc2ylWTXgx7M9SoJfFEkE8o7Y5m8IAwv97+O5w2DZyHlu8Pv6feGF8+OM8URe
E6ZvWkhfev83/mN7+3SEpvRSJH88juNMva0hgkxewQOExrzo2NuNPxRW4HRgiOp+ge6sXJ7rpkWL
oAp21XbwFvpV8h1s67ilA4bCFo4knwus9/W5tRE1+9Q2caHypLD90TLqN8dJ4mOqLzndmLlFFi+Z
VDSVablaPEdxbYK9ItW0+ZC1trsfgVPOA8Vs1Ay0bIVztKxyvustd6BoE6tlffyi72WYUpwWbM0H
DJSTOrnST0ytO8CEy6FQflRNk+8wln7xy8iKT/ZqyMAgQqHM2mCqFEBOfMFz1mc1AeM7IqrxVZ/e
3O7Q1Cbinp+1+Xz7PASaznDkiABYlh8D5a6PY8RslnzKISmbDTMwm5jsU72tfAQGrkTrBYsCdxdY
00F4i9iXP3lq1MpgquiqxewXtcmA51zvMJQrUu4XUrzcXpbgCUKzK5pJkCphMAZO2xe3NSMMOUbj
/ah+RuYVrVbuA4PkGdWDmq4BiDTC2xIFbzogVhgFyFgnDJcnxh5RKQK8XVOBZHDptlgzN3Aw3O4w
gAKuw3yT3V+IYxuJhDJgs3xsH5dOWU0luoddUGYaKJIovbnLVOcXtVvZ8yQ4OOCSGJbFAIT9A+tq
4hSYqTbl2smsIpAHt348r34GJDsx15e2l5WcRGengUgPDSMqkIt8K1BTxzbp0dAOLqV1myz7vmvd
IEmVjUPtY2eXXxqi/frz3WQEL9hJ9JWDIJS7BTZV1ahw1FP22yiM30XfYNzED023fv+FHBwZmk40
YOH5XG+ftDYm2g7aqcxeSzPzAVTvNa/rGsnjKLjVMB2IfEEMrLFuyOv1aHpjlVk/gmixir/Ybr2d
VisA/alECUUFeKCHAa8FZ4OBqJR7hKsu6wgakrSTrtRraFlFHxSIwrbarM0bxx3tzTL33S/HTRXQ
5I70MFqOjPVRoJ1sRDAjw7IY3Qv3lg56NtMEtcKTg/bUPhu3uVNvHUrve1ffxNnP2ycoivivxHGW
RTPjysT4Cu1kp6pfoyhZ201gzt9hQt082xE8QMSk/lySbYxBpH/uZEE6eP7R4ojeRp7Gdl60qCnB
x3qqtMqzIzx5a7SbXAft0vd1vctV82eu1BIQrOBC4r0G1w3D3WAgDxeFOabRddh97VSU8Qsm6paf
y9E4KOpLZeVbg9QS0JToQC30NYLAAgIt/v47WhlH7oiGXRA7BWWK5vKovkuabFt0FANVrUiSwBct
D44rUL5syJDKs9jq2aqrFSn0E439VUUlFO2AtLkfKZij27sUDSy3VUi4PoxRASwMROyowl5fzn5Z
BlKh5nyq1sFjxMfunZUn+wJd2YUuI+cSPEtA5PwjjE92k3Wancbu9NMwAvszag0ATQhqiySJn/pR
Nk+RszsOCH2Av0ZCEehShhrnNGU1+hzUq6URtmbvx+mjjezQNH+6vX/ceb0LAasJXiLgBdmBXe8f
KreGHZmtETrTm+2G69R5NLnLogNIpcZKDW5L407rv9LgRMDAgJjoHSN/kdxWu7YZbX02wmxNFG9K
k40+5N3GTOygRgF97UdJCoI7sf8IBH4afzBKEe3s18tz57nFqGTNCNFWlw5hi0b9Mj9SUAneXhgX
QP1XDiwnkpcsfObspoEJd3kFsx62qTH4rLTlGVQbdreliFfzrxRO2etkstJk1I0wRvXU6naMTHKm
jYfZz7cFiVQPGE3EFphPZH3YtrwrmjR1DSM0FdUv0FyeVJYH7ozbUsTL+VeKfn04FH2ceOSwHNOy
tlP2AAiJR7TWk2J7ZcvhlFyJAbqsTAiC9gG0cY6bT44tMbQiDQDDJ7up4DfAoq4Xsy5rYvUGLlKH
FmLkdZPxMTNzGVef6LriaUbCGgU7YB45fa7cYWLdc2Y4uM8OfbTUajy7IOev9fGZKgZ4iPR5Ptw+
JtGlBYoefhbS/3hBuJUZTT2kI9B3Ydm2G6f9FSnnFcUMIMcCjCDa3hYm0olLYexjLiyEE81dntYK
dEK/r5OvZn2IWz+yJGQcoiU5GO1nox0cxpUfVqaMIE8iVWKGIMD5ZM2bFYgS/Q7EH/tel/FViWQx
bB1CdNuCF8kdmZE3CYZcTWYYvyTjN4IXkBo/i37cpLVk7wQqCNVjhN0oaiPYZdfgYu90ky6mM6ck
pNHaHtDkC3RJjkngt09IsB5m5RB9obUIpo67tW3raO0AsuqQloMOnhsrHLXWRw0Y5GnIhVkJ/XJb
oEAlAInGMFwQVAKNxIORrNXMSJYWdljj9gUKxv/5dmOdgDkHJmyR0RkIpaHSjKoQWOh0/onqs6mr
qg7Slt6KCx95Pox9mq18HvxZX53vILCMDcnrIbjVwHmCqgKPImtB5Oz6MCTGYq54pZTm3gAlxgpQ
X3lIS+ehitA8R1uJogjsIeYzga4dkSjQsjzAuCmAjio6ywgj8ASR6q2IZ3+dZUlF4U5eSOHexNLo
16apYDfQjmeMaKeEgz1VKLX9xWt1tRxu+1J1zqwU1BGhZq5oJNaqNzIhBWhHjRQYJ1J+G0eFLBJs
PAp411esMaa4GlIKzt5+3plrqCzJU0NHwARyTBh4cA0A+CqvwVyc1hlPi/VoTIFC/TjerwXY/prG
kPi/bG0XGUDmeOg2hkaAlwktfuB+vv6gUi9aNaojI1xdxGjR7yXX/eQBlDFrFNZdgbkuE93/+X1E
QIGoAik8oFC4c52bSs9IUVthDvobG4Mkx+y5WH7FKFneFiRQU0D3GQU5XA30c3Fr68rFVnvMqwgX
5cFB1yg4IIkkGhPo6JUIzmSm61KjINGTMF7XZOeU5JCp2QjMc255sDaVZEUCC41pOw4o2mwLGUKe
m5GOU5zqDiif9SqhJ3epC88oo0pioUX79s4szTqc2MCIa51wFsz16sfMCmmfwpsHc0CbgENYFj4L
7oKBGgiUDvcB5pIT0xE48QsmQYSxuUltgC/Rsb1irM5gvqoYC31bFwR6DmHwrxE1w/PhlQ4kegMY
glsrRDS7q2jvTyBxb7+Xy2uXx1sVo3WyT38hEdQIaBAAOSF6H653EZPf6WhWkLhQ/dWI4+w4FMZr
1/Y2msMxQdrOk/gwLooSrGB6DW4LF7wIBoYrg84A7ywxVU4vyyWjUZJWVkjMrRW9GYHiq8N+Go6p
DEslugEAjSEnj6PEyHdumQ3cpEhVetxmxfAK/ds8xF4edX7mhreXJFQXtDQBJ4YAEISP1/tJ3GlG
ijOyQgCrNr36qzfe7Pbcg5xmktVqRaJgM1CFMQwbAww4w+F2INaCiSIherTuV+rNPnElB8Rn65jh
ZcNb/5HBnVDv2GmuZSUJnXHZplPzSgmoAtpfVVn4dR9jwPi862j0lCYyky86MVRQkQJnKV2E0dcb
OZTzRCt3JWFBMJNkNexAnyLf6t1HR0t+3z40vtL1vsxLYZx69DRp1zJdSEj0qEp2qKSo6gYDmOs7
e9TcH9o6EVBGJuTJzcbjCFDUvdIN2bdlVJxtrDlIykTQcep3me5+vv1twn0wLfB4uvgn3OvrfUjj
SUM+Jidh1FQ/lv6bTkEQQItvRSSd1ct+intlkYABzS1Y8hgZNqe7adQ0/3kmMCDOA3umogVRae/7
XvFXzYvLxhuq7lc/F1tde7u9StGTgTGmyHCjqgSqQm6VZlIuBKROJAR2fZdPkqdCtIeXv84581Zk
KRrJ8evgnABvSubn6y5/vb0CdhP4zUO+U9VwE4FeJVz03Ttrtzhg0Q2d6oECwD3rx7+JvrE1uOwI
T2EtP2AwrLzPS7Wyw6g4VVgL5rXfXoRoo8CWBPIxxmSKR/Va2ZJlprbWNHbYxozLaKF7DNiQEsyI
tgovjQN9toDEs9n/v4jgFhJVWbfMBImqXQxg17N0ypjQbl2K4FR5wSADZx4hQlXoznbQheQmm8gB
Z0W60Rvqt7N6SNrJB4fon6d7QNPEwmAMHsMl4vyFKY+QuGB2q4o2beoGWmd7GOarD6PENosezwtB
fJrWzUclGwcdNguY53IEZ8SdoiEhp7SeWmiea0iSjMJTA/81UsMwDxjfdH1qg9Eujla7JKxry0P3
7pY6EZqDZazPEjF8HVvrV2NKV4iJW9t5LDpt2mNA1w/M6Zb4WiKTA9ZHNOEjrAL9JGdyFMwubJB8
tsPepl7Rp/7Uyrh9RNcJ8GP0ByMDg1EynN1ZViAm25XCJii1r08dphiFhZ56vXTuj0AS1A1XFuTu
OBy+fXWp5xi1OoWEtvppgr+9tidQ02C+psS1F/gcV3I4JYj6eR2KFCvKQQ/jnAHj8wa7CGw9XOxB
ki8QaMK/stBmzHkA7jREU8kUTu0NTwfUykl9x9z/scVjpB+IVpAnQCWQW9C6xKOrpngaYCjMoDLK
GtSWa+tr7dJ5rW7LesYFWgdeNdDCgpEXrg2fQnd7zYkcHYmXpv+BHi6/1J5vL0i4axcCuAWlFERa
kQkBifY1yx86AwBTergtQ6htIPkHtzjSY6jzXZuCrOhpVy+lHVr9QbN+oykjqcMO7Qu3xbBP5Z5U
7NW/Yjgjbo6GprQDlpKTJNpYLfgIwbcxemWlJX7XLW9DNViHhlTuc5zXEnPHV22ZT2giasYEF3SE
AGvFqR/mH8cRcFxOaKFdQh+XfTmC0fsVEacHIr59HD/rxdtgnUdzkFwyvsP+g2jONOmN0qyJDdEG
ZGpGf2zbdafFWWDDSv0owZZMo3lDDXNfuvljF+USN0C8dh2NFJoOwhh0S14f8JRhMFQzZmjQBSHR
MNMj5kYdkQQBTc0dsKUnncSntK7B1eZU5yr7cvvcRXcEjwzjagYaBmSY19Kb3MzGCq9NqI8dyF1z
PfMTVZW5u4L3E6VAF60wUGFkKpipu/BC1rXKq6JpnRCeoTe3X8H1tJ3McwpeninZTsPv24sSxRgo
LICDDj4iA1BwF9MCQEqZI9UBb0gwz8+ZE1QVCBz3tRrtMWg26EkbrM6LMs6vdeO1bgxmLVlhRWS+
Ec5h4iXG3bC9vV5z3Q3Q1r5ww3vabyN1P7a+owS5rB1HJAZ0VijII6WA/hjOF87QPGbTBSl6ZSKb
yR336JXZDHRTE3KgusRKiIwR8DcI6iGRoK/3ek320GDU62SSMJ9rkMCUqEfmnWEdCr0mWx0zuiS3
U2RgkUOwUZpChx/KhtfylkWhSpYYCExdgHtUqzY85PTBmpbKxnIJV8bYS5G/RlsaP1fBAdej5Y5Y
2TL2aGmyQREwVZrX0Ls4IZJ3kIcVvdsc60IYd+WtHkN7O3i0IcYVgl5hWnKyr60KrHUKxjAFYGcc
vbExu8CgSbXR5mJj6SngJL3+UkWVChaDatlORqz7U2RrT+gPbTZz3hhHREXlXllSAOUTGceGyFKw
rUFlE6QehB8REqNgq7ZgKw+bankF8cwBuyV5B8Qi4FhhoiccBb4QlMVNuTiIlcMkJ79qrfm2qIsM
0yW6L6wLgjH+srE53H3RadbNfW9h763JzyNt5wzDaXYin2otSHniP8MSvB81ctosSEEBDeEep8F5
ViQg9iLhWkzavWUwjrvFnXYmJit+z+d5DG+bPpEeI2xF9yl0GM0r3PLcYenI6MI5jUEzZC3o0Osq
rwM5oltub0sSHRbuC4j+sTC4dJwSFwoaV6eKucGjnWwXF9eSkEbGFCJcD5x6A6yyCB34l6PugJIg
NXOxymmX6RX4D0HTVyMKy2VIGuGCLkSxR+zikXKsJNFmgjIkGorHIMEQR88piAx9ITJpcEZBCG7p
BCUPztXRWbsFxTit0I1q3VNI33mxvY4g1opkIZFMFHdC05SPqKoyp74iu6kgjjckQKXl8yrxg0Up
AMwKQ5s/alhoxOZnXkbAC2bETBF8lU/p+Fux+4Dku3zeJnYGvsFs4yZPVEaTIVQN5O9Rb4ffavDR
66KBh85NIdSqq2MxmE+tUz2ZMeg+SXf+C12HN8GoAFinMKcacRNNy5gjV6Oa+YMRoySo/iG6+t1Q
IDpmRANssCtfse1zSlq3mO1wbPrD5LbbNKKf6li9w+iI77dXIzKBF6J4bzufnKxZHYjKzO5okV+J
8Vkfmi3rv5bO0BEdEhsGgj+M9ozn0oafMCJJ49jhVG0oaI4LcBtvcllDvkwKp+mrpgKTDscz1HSv
Xs/1HCB/XVfb2/smkoLGToJuVrCEfKCEwRq1Witg8fShuEuSo04Nb5kbX0Fv1h9LQlEKFg9BMov6
2JdcmCLqrI6isXioxjQGH0HXF4yP2Th9UXiO28iCf4E+wINEfhBZPGggn22KXGosRhu74dwlu3J1
4YHgNP1Fqfw5G34VRpRLPCCBqbUARIe2G0iBY9jg9fpKdPM1w1y5oUXyX01SgJ1pVmSTQQQhLdpT
4Q9iRWD1czil6IrWKqapd8N28PUcHLvQDFBWro1Xf6vqze0TE9haC38x1kKwFMF3uV5RocGrcJLB
DbV0rT011anXkeSlNq3dbUGiw0IizURcwcrl/PsRuXGzxkbrhqn2qyuPbqtsCYTlle7bxufbsoSL
At0nEwaOKX5sMlzyGlCNxQ3pcEaTW6ndZzICdMGdYnHaPyLYci80PUvjBDMhRuyba/oolGwpWJBV
WgbJFEsulWjnEAyx+AV5VbjY16L0OSmaqcFqRvv7mBrH6rUFQnll+CZZQU2keuhTQX1ZQxnpA8I9
byvijqhmhWPiJbYfN5uH9Oj0IF5GRen2GYnyB2D1/1cWF5MtmdPSpVWxg7lfHNfv6OB0z8khGb2N
AmYuGcWQ6MD+FQd+/OtdnOhSVQqo80Mb7CbdSW/u5s9E/Xl7UeL9Y+y5aEJBvVq/FgI4g9I5i+mG
0/StSz5p5mvhBlM3eC591M0smGWDC4S6AX6x/wnkDNJoTZZD9dVFRxj1HAJWMe1Ltj5V6t3YdBLj
J7pVBBO7mPnDQ/JOJnOh8tWoagvKZC4q8WE3vYzV09T0/u0NFJ0SXHN2acHMiQrC9QauZF66AtSb
IbjTfK0MrWoOIvO3dH67aC02oCzwZsGT+aG8VAI51WsdFD2K+yxAM2l9dlu1uC/1cvcXKwLoAKEG
ymWol12vCLMb23I1I+id8QlALq9KzsitxH9ReWEGAjUExN8oMHKPRm321eSqbRS2UZBZ/uB6hf1y
eyU8ZRZz9SADA+lYTyWDGl0vpSh6E9hJNQJU2Uq32N3u4Gh957dmmfpgfi7vtDz9rOtOu0EubfUn
UMcey8oud0OhKY/poo2BucbrrogNdWOMGXqzDHW512PQx/TAZG9ufzDzbrnc8HsjB5JZmFqOLsbr
723A1Dj3thuF/areRy19KpW7MnrOx3FnoTS1uF9vyxNdRtY48j95nEWL0phWI/iTQ7TYu+CYRpm6
o29UNhRFFLVcrov3TVUF+6VZURTGlv7TjTRMGEqLoEXmBK0tYMfXELpE27TLvNaU5QVEFwcNaKy4
h+zrh4vjrHm2ZMBuhcn0BvpBT+m/O7Us1yGyAiB3hhjEFMiqcIpmg93ZSPo0CovFBi22MmU7LTO+
9o0JQlGFyMjFBOcG2BNDs2CgCcZ/sM+5MGzapLtRH8PoWNZZT343w8huKcHgslI2k1jwQCAaYz0a
UEfgy7lXyK1XdAXXuRJmGHpoVqCfLBZfG++WkYGRfTOL/LWSveqCM0POE+yHLosD8bRfry8qnXzJ
a5vdgwXdYV6sUE+mlCIZQMuz2WRIW2N51zKaVplTZTGVMJ303QhwSVTqWzfb3L5hH6WwVkEkjfF+
WxgPxW0f1RoA3Gsoho77RWPTMzBkVDf/GMBwLeWDLY00F508UUjKyY/MKohl88k+KjiTgLKvBag6
hs1wGheprC1xKqMwB7Wh8SWa4kDp74vx6W+2618xTPEvFHuY1CIykgr3qFTaU+Ka61GLyn1VujJq
4Y9X6HpBnKlN5s5MBgzgC22w9XRBHFg7dzf/ISYTDxAqTSjDIl9j2GjW5ratSDo4IKPuMohWETm+
qm5tdFSloG7MDIm3I/BPGd4asjTW6oTk0PXmtcbcF1pdQwv6bTE8qsvoW+bdMhW+km9J9pTrL3RS
trlbSbpDBO8sk0wYg7zFOjy5Y0PkUne1hc2suu9a+toaXmlj+kKxrclON85rvO0adNglzmP0VLZb
VdlgeoY7P6px9sWMnJe2kKHVPpotfBE2QzXQHwkgHmdBMBHIMhLk+AHq+laCiD0h/lgd8fjMr/oQ
+zS4rbfs564fbjTGIIEA9BjwIrjp11uP5GLbw8OOQHkEo9iOShykVW1KfE2BMWFuOpvmgWAeoyuv
pUyKSkHW32GbF5irbAOX0GtkqELBzgGGgrcFvp0Fv4zbucpOsklRYPDXZt66nZ+PnwBkZo5gvQTL
8qOwf97eO4F3gOkOyG+jWRds/WjbvV4WpiiZfdm3SmhX3dxuGkUDT4ECqAz4U9Z+/k7GNtU94D2K
FwWFqcFv0L7bAy3eu3/eyMAU2LXxhGO8OTqwrz/F6sZGcUpLCbXCQnG+ad5mc5QBDnkSS2YVwECC
BwGhMeqmHyK7ZZzdpTKwYCf3dL04mDYmJsETMhbHd/ttXoIK7t4xskdAFraDArzWnzcP4hNYJy/a
usC6z4dGVmkTisKuEk76MW0/Y+Ka0/mY33H7aEUKeymF2866XTIrcm0lVOovnfNkYLpqvUpkfPSZ
sRKWCYKDgooVfykGpW+1lmb0jNRJku929vSaVsHyXP055BHJGUbZwsgfkITn1HQFXcG0agU9p3SH
5uEgq+/dNfWH7Oufb9qlHO7NsDsydD3J6TlO0fi2NMeGYfdqyWsheP+uVsOZ7GRtOmoRbFuariiO
HKtxH1nEK2NQ0ciOSKjwtu7icptoeiYqpwfN3NSD5nT0vFZfc2MD4s1Uc/aGoj1Z5iGu8yBtn6y8
8eaw05vDMDey/rt3eirOQANo8+8XcIdHMPCxpl1Pz58S4qETwfDIFBThcEpsL878OkHqyG8j/84v
GsnrKNppvMosPwBi9Q+sAY2eswF1Iz2zeXvLJu3+O+JwXiQ3QXTbwH+PUAdpUYS+XOC+gvsBhAwG
PeftY11vnGEXTxLdFLiBIO3+VwT3zk2KpVfRatIzSyIqRusR48HO450U9it6hcAgg65jm7Ur8b6M
C8JpO07a+Nw/LcmxS37N7amvGz+hb0P7GKmJrDmIOeK8glwI5OOccsU46Fbt43NJiDeuvxolxQxB
LDBiZAh3lRZ7OqjY87Tzbl93kf1i+FyCVDwS6O9e3YXLy+qumCwPwVlbbzPHgpv0eUIZeTFR07t3
Bhk9megIL+VxWlL1Bd5Nu4vP7gDGlSVcs8hjTLUyIMc72pLfUbhEyCLhVce/cEFJA6qJuSun+Kxn
e2v5XHenmPyYnMpr7Tu0nMEVrui9jqGU5Vlbv83lc6dsm2LcJc1f3IvLD+FWbCexCgCLHp/b8ZTT
b53+KZ4l6iO6emzUO0GuCQ8qP100d9N5jXUjPtfQkz7SfRVElP0oq1aJdAU1MQd0GcCPAC587Z7M
g26kLqEJZnAFWvVtrptPWrFPz73dv2XOy23FFCnKpTDurjux2WZT78Rw38EyOZunTHuKW0/v+s3/
TxD/OhQaOo86Oz4nSRbUyy8tL32z05A40SWS+P0DAg3vN0MZIOGD2VP809rjNhtROoVNuXFTddtp
Qd2AvckI4nXjRpIn9kNAxovj3thBA2FosmQTJkuY8O98vQy0+Ptq/6DkrBMtcJafS7K1EkknDP/g
oGfIUMEZA3AOspYYFnCtJXptJZYVGWq4ts02VzCw0nSmczsrhQ+iokOfqL9vH6BIIKIt5IhYtRbQ
qmuBhda2I8kKDZ2zGLlWkn2ufrJ7vHZW4o+JbOyfSBqCLSTZUK8CpIM7RH2q7GYyai2cs6T0rc7+
HpXqNmqdL8O4hAk1ZUEB/xaxcZoMyKojHkCrDd8w4BR11dWAQISrmvn2aN2VxvpJVaoj8to+zYcn
o4k2feNIciHsmC7tJyeWbx5YEnBiLxnEwrH47cJJcdXu0+2Dk4ngTHQKzguEmTHyv5l+LPJ+i4Kn
5MrxlpG1P6ARHQl2XCNwAXCn1dY0rgc7oWeXFtvVdnd4LvZJ+/n2Qj4e0bUUpjMXj6hJ3GSMcvjm
6pxj8mbll4brF9pznmcYA4xKnXuPQuTzbaGypTFrcyEUtI2RPvYQagzAtFJ0glYbt9Ekt5lt0LUa
YGnoAQUJInomUcq4lrJk5lrPFqSYZecZbePb3eQDTZqnsrYsmSROGyJ3KZVsKekZQ06RXZjVDeaz
ZLKyunDXMGKIMG4kJK+59UxWOcxdDSkWxiiVLnhdmkD6Hn/IKUDtkKhk3T24tsj8c1IapVYdc4Yv
PM022uqp4nU2wMf5U7cts/gd85wBPReAMyK8rRUf7xQkQ4nhtiIbBnq+6/Mq8xJDTAYX5xXrBZyb
FLSvqWlvb0sR7CKyFPAa4WuAfYLPXpPSpF2E1+zs6uUBHAper9FDRh5vSxFoxJUU9v8vNJwqsZ6B
gyw+a46zicvXmhzjvt4qjQTK/yFAZMeF+B0BIlJPSDux5V4Imo06NcwCjo0RvWUDRr3ETmCVYT3/
btqHovs2qJq3WIdpBiwD0zKLPyVGeZePhDC6WLCpgLldy0czPRphaZngldSCGKNPy/l1eUaHvsz7
Fp0bQwCwlxmcVhZ3x3RaOJ0bI5JIo3VXjhhtMCp723z683MDEJFNS0XvD2LP6+XM6B108nhOzpqV
gNnF9vXosVPR/yybYSBSEFQFELyATQC4Zs4E9qRs7cFZkrPl7DCE8ACbEasYGT5HktSn6FaBTxRZ
dNCdoQbOr4g2NCsxL+EcGfE3jOfNPE2lWXB72z44bEjRq2iegypi96CF3OmApADTwss6OxfDa7GE
gw2ufa0/5ObWyaot2j/8tUk9hDAyUNB7RevayrM+bPxNMACT3ejrE9OHRXWoYaRnxV7+j7Qv65IT
V7r9RazFIKZXhpyowZW2q6r9wiq7bGYQAiHg13+b6vvdU6nkJsvnPpw+D92rIiVCoVDEjr09E1KK
s7NXLQylP47KfGjtbG9Tn2cRsbud2rcBK19ZvqVfcr3JABAuOhEA7QDIJbNFsSyOqZLFxbl5qs9b
xDVXJRhsLgbfUZ1AL/7DLS+XWBNBldxOynNSYZbh6EIcOz6PnN9lQ3Fw1bAA/i57sAu6d9I91G8e
3fTQUP0JEWfDma4PISY+0Q3GqxsfmXzoGX6KNoxkINcZpuo8lb8M+g6cZCs2ItqaCXgSYH5AmZro
n14uNtOhUOACg35mry1/1O7/Gp2G3QT/z38MSBEzTUuzAT9xdY5N01PaiHrahIT7Pkeh/vapWF0K
mHUxEYeLFKqzl0uZ8rivuGirs+DjUcQHq6kfSqIcb1u5jiTOslVI54E7AbhZujbZ3LOOE606p5N1
Iuhv6OVPqIp8qab324ZWUgNYwhlbKhN4RMsFFzujajLFOj5N2fkZmEn5a1+DaKU4NbzzNQggWQRJ
ZLyFils7ABeGpdf7nFjOpOQwbNFzKlpvaL5n5ERHsi8r6heDElD8X+FD4d7AxcOnP0hdLZQL3fPt
LZCfwYvvgDoNzW9QEyxsxpdfFKRUAHHPVnVuB+4leeIl4lsjjhZCD7EXEuoND1q195H/A5wMSK+0
cDBrOzaKIjhv2vSd0B485iWtGUqto3UUhpb7s1aXu7whw+H2SpewKYVVvD8Q0NFeQoohw8nLZlBG
MOmANpDwk1XiJWAHjhpkDnkZlXHD2FoQBxeYi4twKXmB3OlyX9vSZBBUn2uclArJCmAnjySnWcBp
HOSKoH7VZ/3OrEgfYBJO2TeOXd5BOYcdtaZKD0k/FYEz1uXGsM/a9qM5i3OFiAEqJilUCAw+1lNL
EdLd+o7E5vfKKo9GGR8nGj+09SPLAV+8ve+rvg7eWkCLlgYXOtKXW2FCV3zkmVWfbe1hfE3FfjAQ
3sd2j8Zvm+yHNvWa4Ytln3St8xaQTPFcnugWI+HKhYY2HoaPFgY/YKokR29a4HKSuG6gbo+Bttlo
nVCDuNXGdbIWuqDrDv0NNIFxp0hZQ6+RSsfbqTk7e7SDnks7UDe+4FoI/mxBOkCGOTF9VmEhRQqS
6e/p/EQ2THw4p3RUUDjC3A8GPYAWNxcv+nQpdqLXBco79XlWXQ/dGaK8xqEufpG9A82SmgYkPuip
6ok6ZNapLN/AkSaiGPS21Z+pea0fQM8wj6Ho9wIvLlPfcRVdlttutbIP2GINBwwlLgCtpH3oFQ7S
Xg3TuVY+7ad+kQEA52jKtuqsV7PKiJDoRmOeFU0jZxG+vNyMuTK5VpOhxtOeVJ5NHfCuqz4Q4SE3
T+pPmj1TdMep6RdxoGyCF1Yc6sL68u8/fQq3nmdRp6iLq+Crch5m8aBopyJ7+y82c3ntuKiJoict
Ve2gMFhMADgiLMQKHjqF10OLIE+3XjyyPKXzsZfLOxwvhGUwWToeag05dyVFKEjmQ0eh3pY8Dqj9
d643A24l8ntG9/ks8IJtfNc519kOGETQoPkQk/Qy55R/z7LHZNz1o69R7kGjYV87d1rMTorYaNWt
xAu8jFAdBt0NMkSZWzTrBbindLs+lw1ooEwHM5GcFlugoLXPCywYCIncRa9HBhlQd5zHwSL1uRVv
yajuMzA2N7OXOn9uf+Drohh64gvNJ6acwIUmz0WrWlk4RV8259b+6gLwmnV/nLjwJwDR3J+ifBKx
tXE+V67bC4tS1M/HvsxTtD7ODvjk2jpooZtMiz96WwWDkm0YWz2koHUCuhvAawAhJQfWUkgUzEQ0
52ny8wZqzPS5sb+4XRcw1vtJZj0X/MgGgpoFeWqzjdrI2mMRGcVCioT7BeB5OUaUQNyhDINcrqFe
LUZPzdL72Bl2ra18EXT6UTeJR/jwrRo7CLt388a1s+asOFWogoPODCmOFLDTKYuHFDDJc63Gyq7r
2/pl6hR1o5SwYmVhpAVIG+8lXKbS6XWttMzLtqDnse3sUDjzeKxypm2kTiuuiqoIkie87JchNmkv
O8VqXXsg9MzJa5k8QFt5H6vaQcu0nUtt3xZAQgx/CZpEXAJMDqhGAExx5clMc6xtLAblpPZcFb3j
W1pj+MNAtmhHV44EDMA7wJSDYt2HAtKnWF7OaZ0oSteeQZDyTS3DLBkOdiL8zPq9iTRYuR4vbEn3
BiW50zaoDpzNCe3HmURpN51MV2x4/vXHgtOrKJkBQYRCgQxqNOtKzbq2ZmeV7DgfjQPRW7JjY37K
c/qgZ+xH36v6znbSrdHN60wWlkF6u6RawPXLEJwSB2GCPBk7T9WpyfFEch9QCVLyIjDcsxpvTfxc
7+diDgiEZeAWtfflbHz6dmzQgTyzLXaurKAbIqV5AGhmI4qtbCZ+McBrKEigmyWPXTPY1tyy7s+a
aCMA4B6d7keRRSCQ3KHF96PJQmMzvbk+0+7i8ajXAZWPZE+KHIIJHVIIeY8to+ZuErnuKxwAzdvX
z8ruYQrfWIYPUWVBqeJy9waL1aVWWvzM7F+K+VSbjVflr7dtrO0eRm8gALLwL+POvrThiqLNbGry
c25ogZopSFSL9DR0pX+CQsqfgiYAG21JDq1Uq4FLd8nC5oICAv53aRV6Q1ZXFH1/NivjseldoBWN
ozskHpo/bWrezVnmFUX+yos0sOIsGPKHvOw2AvNKHWP5FYsI6tLqxevm8ldUEInOY970ZygjBNYY
4qL0eBl20z/EeNAU1WuawW8xE3B7y2XNNuRzl3aXb/LpVCiF0woxtv2Z/xFO4BCvUM4UpD1zYD6k
z1C6ScMR3SnDc2vf3nqmrNy6F9ZlhaIqmU1curCuZuobG96F2CcJ8UatCxHFp+4AMi1w4AQEl+7t
hV9H8qWPpIENESDDRVD3ct0jypt2PjBYrt9N86iLY0HR0eTe3HXhbVMfFcjLx9ilLf3SFshAiwIv
AHjYwsm0p/FjT55rARoDiGCAGXpqFY/+/McQj3WXoKJxV7m/0IRkIhw33Gxr1dITmkzo63fJ0J/1
dDiaLtggICNvvlW6czeRbMPYylthWTdK4QhL2E/5EQoRBhskh1V/plapvzuGUE+oF7kTNH5V9ofP
XDA/m+J+DguQO3DPiXNVgxweq5sdGQQP5ziv6Je2R4sqqUzys6tzWnrZWNpfm6rWKYgZCmGGs6Vn
TyRneheAor5Q9ppa0mqfNiZXj2Nn5UbkKHX6mBmi3mKMl7V8Pw4QSjGoBUJJBUUZ9fLjdtwtRt2c
8HE9NWz24yF/NA72IT6pITQcIQPhCb63oq/NTyuBknBgb9SmV+PX5x8geXLGjJGZ9dyf+1ea74iX
POlhVUTj+GtWD3nLPfvI2qDQNhLW63cPPq6hA5aC2QQMC8hOTUVe8BTr5hkvfWrFscf1ujqMdjy8
2FWcnDdO0bKRV6fok0HZd4u6YS5ohs752ELppz3owOHY+rGwm6BH1bEanysy+5ATv2145X5FiwND
B/gnKqwyeRPOKaS3NL0/Z5Vu+EVSCM8c5mR328rK/YoCBQIRantImeX7VTF71qt2yc9tFfXZP7H+
Wzc2Mr2VMh4eGJ9sSHeMHSe2mkDL6GyZr+pwbsvTwEIRNu2dAGVBFwEI0323PB7p3T1r3xIAsG8v
cjXef/4F0m1T62JOuCg4svRTmvB71hlBwX6nBWaiwz5yjD5ign/riy2uhrWPiPoP3HWZmQdP0uUp
pWmnuwpr+VmZHfVrkyN9wWRA/P32+latoKSASjyaRKiXXloBR03SUp3xs2k26rHUWXs0MUm8AU9c
eSqjqocEFgQQQGSivXJpJmZDHtPC4GfM7u3Im7O3/MaHRPuz4fcPNdnwf305WPLB+2xO2rvUGHpO
M52fRYaRWzMbC7DGjvwHEVYazDTnd5Qp8yNGCTGyb2h1ZFgx6kCaw30Q9mThPCd9gJqG+oDx7Rwd
7Mo5lmM97NR0FrtOwRwu0eP2uS3c8qFRZ9CrJ9nWCNF1ggWg/4JXR/cAyIArLv4JTx/SZc5wrhSa
vhttmfq1YNqXRiTa3dzRGHPYRglmA2g1gICHzv1JA5vsr9secnXM8SvwzPoYlQbTnvza4oY9dFNe
CsDHjWMGXhKWJse+32JLunLExQzcEDU6iOrh/y49REknALV0LnDSzfI1cXprBK+LwKzD7eVcXQIf
dlBeBt/zUpySYrKh1EUiJibOLbrQQWlUf+oBjICknKBSlTXBbWurmwdSu/+1tqz6U66q545ZJ0iY
zpZbx75rlUo4l2B5ZyiU/G04/lgY2kzLlDFGZqUNrIuWjXHbiTNaDl6rx6eyGgI7mzcu7/Xv9B8z
0iXaAvSTG+DNOqeO+Q2j7fFJH9x0I+6vbhsIAEAkrC/pvhSVMpULmqUDti1n+xoSllbLTsLRwttf
Z9UX/mNGBmlxlxTOgLHSc6//7oeTgJDwkH9t9XHDzsZyZGFDu5ipqZj4NA4mlW10M/KOe1avb4S9
JapdRD3UkXCGUI4EugfDh1KQpW6hZ0U8irOat+k/jR2D0TRl8eAJ1RpCAox4EGf6FEBabKuKsLJC
0GWhuwcqCsCX5Bd9SaFiYFfleOZK5zslHoIWCzVMTd/+YGsrBIEqIgXULcCstvyMT8cp1TLsmtaM
KGaFlJz1DgrV5aj5LMXSuAOYeLU1ubPiIwt1PiY5AddA0ixtqk47cAjq8wjUiFF5LeOQ+1Tz31na
YDZj7KfD7RVumZNuLocZxpBbYjwLIXauPXdeD/4Aj8bVGJixs3EvrxxmDLjDYVAdwczuFXyq11lt
pOp4rsvqQNRhj+bW38JH4ZSfTUhHmXBdgC9OH89W+UI6EXTKfUHe4nhLHmfVA/+zlI/L9JNr1IwD
la0b47koXyBKEmpFCx2SaSMwSRuGUouOORlkZCgpAcYvNwBTvAoLm7R6VFO72KlmDFaMtJ+D206w
bgUNE7BAL/3yxUk+rUUtupjbBdMjNEXHvZ5Zf6w6qzYuQrmO8u9aUBlbLICdRvbsschn3uP7RA30
pqjH+nz+Uqts+kI62oVpoxW7uDLDhDoM/tcVd0pTCi8f8zlMR7A3p2B6P1F1tjxINo/+7S2QM///
8+sWlZRFpAP4zss9cLIR0wO60KM0nTGxo3t66u4Lyz0KrQ6qMopN8ERnPOrYk+rs69b2kvmZVXtH
R93J3jgnyyH/FFk/fgywWgv3DSTMUey7/DGKouaVgs479CF83r25Ve6xZh9Pk2cVG6bWvr0FzAAq
apgEvqqqpagvdY2uaFGnmPxQwNf8shjphh9/aHvJK8KcPHCG8DG0PqRIWtaMVgNP4GJVqR+aWScH
EafDwRyxvZlTq+eZ9HnQOMlLE+M7m6lQ98LgRxIX30Bjx4/cQdLJJog3aX3b7iBwBwEIMRg+wV/2
chZj4L5mSuD0pY4aL9huu1grQ8dplMA1ZuswmJA8qOtWC3qhPJtGUR3TQYuxreprx0eyAxA3DW+7
lXSBfHxIYLw0TEYAlnpF0traTTGImehRC+6ZA3fUOCKUFr9I2v0jqsE5QEPUCcaSGX/+C8N4iUPM
ERiHK5m+tHCNpk9cPZoVa8di+lCn9Y527NFWp4ORTKem3OKsX/Mk0MeBThVAX4gYSJmuknE2pqQ0
ohRlXGh5ncZu2uouyc/jjw3FzBkGUwDjQg9BTgdBHIdCvwFZ43o/dbt2nz53/7izl8WeeLd+FlvC
gHLt6MqgtCp0djSuxzCYG6OXVKH2Uym88s36WmSe8ZZ8SYyAx94WIeS6WdRSNCjGY7lydk1oYWsM
+sORiL8MaVA+FvfW3UB2Kve0B1B3PPMvrN+4BmQ8179rBf4DUccG1a9M8dvVZBxVTOFFHed+Mt/n
WdCI0FRfnBwl7txrXM9onnNV8cr8zyZqbjUEg0sTOueAiwNRJtUJxyaGJLeI9UhRHFBQ5QRz+qBG
nX3iJNWxakAMPqjWHM6O1v1iidLu2sRuTk1CAJ5326+1oiWepfUAWWQ1u+vY+PX2oZLu/H/3B/NQ
IDlBOQ9x7DIsZ66CloyCWqlGnfncVB0PdaM3940htupAa4FjGb361xQKXpemgFSpAadNjGg2QitL
AdE8ujrqh2VzRFJwp289HOWKibQ20D9eGhTFZDG9wNo4oaepHe6nSt0JpX0AWdIuZ41P9Ugzyp1i
TT7AnD6r325v7uqK0aRa3uOQK5TVvVEcH9B+zYyIdACc9233SlU10O35B7UKPGHmZF9nxUaCv+Zz
aNdho9HhRSNeBjVYajwqSe6oUWacitHZx2bik0l/cOf3/iWBvocRGON9YtMI6Jlgxg9pbbGf0Pva
Pn4r7oXzjksYOQikrGVWmThx4zqdSy2yq2qXmd/iTolaELlkYTk8TICX6VQ9qfQxsQ4MoNo6/pI4
P9Q42bg6VpIPZJ3o0eIbgCzt6tFjJ11pEKFFcfOAL43wE4fTHAPH9Ltws62YIz1AFr+DNQdzUWhv
uyDsvPQ7CMS1gsa6FjkJ80xt3FX1tHdo8SIs00PPyYhpkEGFr9S5N5qRbSdBXSVPI+u+ZHUfKtNW
YWjtillqABBXQDKMdoX0AhsmK60axdYiprbPs/49JRgYL6uv7gC2/Al0ryMKHm4yHnvjRa+30Odr
u79UvxAGUS+CJ1zuBy8si7sj8rFBUXbVdNK6IqxF6WFeXdvCRS9ppJSUoVb0v7ZQkL20ZbAmdcBD
o0Vad5qe+9oTxHNfrDurP2WbTeSV9GChKMKUGP6x4PgvjeX49E5JCz0iBuRQhsl3QS6bvj/l7FuD
Lp+wknurn/wJQDSGAYX4aYJCyu0Qs/YTQFK4jBeqgKbI8FjX4nlBuIsDhnpfoNQWSmR2udWnkKvB
Hy6NbhfKiiiOIU2RYrdOxgzDLRkebUO81xJgsM1vBut8izWhbaSnBtwOQxwMfXFU29qLx6jl845S
+iedtL2LCFSKDMwP7w0Ewca5Omo0BYJYPULMd+P4XQfdJYmywUoJWASeAVLULwmFamTR6VHPuMCr
K2yT71kfdsZRjYMssX/f/gAr5pCLgsgJdV1MUcnz/IaVKxob8ciiyeD6YgKfETMPzGz8bIBMac8m
XOBiqwG5kkwhmoLUGGVeE19dzkw1N60R6jQdbAhuWFs/qxjQdDdwzfyeAyZvP+fzr7J9J0moLUWX
ot9CQP4/fsGi/4jZGCjdSvsMQhRXEcqkR2Mmcgw8NMecxndchQiy87PS/qRK/jUR5tFWut+omeGe
r/1hHPa3t//6vC/74OBBAhAdqFmk2DKmZZ0sjDWR9b0y7TAlUICudhxwGO6ah7Z4ApThtsWVYHpp
UgoxNWuSaqjwADIVzoOsMNqdPc/GWe9zEToTVMdITur3jmAIkpVG6fdV5ngKp1ta6Yuhy1h3+UOk
e6bJHStDUNcjV8mV3Vim7ZfJncsdYYP6dHvRKwEAtsCKAaQijj+++GWos5S8GxqguSOWkl1OgKi2
SPYMGcF6MH2le8xAT254zTiGNG5Awv5QKt783Fu+FT9W484ZfwFlMWkAeaJsW3iQb9n6LNe37uUv
lHYjSdIC3VRdj5Imfidp5kFJCEyN4TR6cTyeaPkVc227TH2JnWNV3SH9S7SHDO8svlUTl7tOiJaX
P0W6bmcGCsYZmxlx4B6/QqBWU/3BOIrhULZ+RQOWb1QIZfa+fy0CUI+hN6Q4YMy7/DzgX3JBOuvo
kWp0whPi0RLeLO4Ydbzc1I66897m9KABqYAeaN3vmPZtAklLn0IDst1NScQL30k2ftWHKqfsoPg5
KP4uVRhQaVz+qlanbaNQPJ8h71R+06esC+tkGAN1mu9ZbCiPs5lnCwmvfc6HDtP+bq2GSa89abEN
VjVi/WPzXgRubDl+26RlkLnOcEjd7g3/UeTi2fwFEhSvWm8Xp94u66em0KsHjmZ3MALT5pO5mo4D
77T/IugsYlVLKglctlwoXa58axiUjxKIGDzUB6enRnOhWUUaxW8c64vhJiClbFTN9cA24fz9FYe8
cpm8X6RKr1rBxKl63QBXVGQNJGgZ+q+W59AMSrieMlkepDG2ugYymmlxMMB5AJPGt0Q//SM+fKqn
WrZixyBbNqLK4tD5HVT2dRycJuBZmf4CFd10Z5Bhyr2sK+oD+uDg45qNu6TQGBAb2QQ4d+K+Cdpr
AHW35W+3gdJkXbbpndLGW3wVK5EAVz+qNotGHqbGpJupGJMyb7XBiMC1uG+JPnhpy/WAQ5/B17N4
qzN/nYKhtQzvhh40KAOQZV96eT0OWs77gURK/6qTzGu2yI9W7jgEDNAzAsWN2TtXCiegX2EkKQWJ
YtBH5E0btGjTGNYTxAcX7pJDWXjdy+14v/xJ6eSCuhes6zamPTDpK62pqZrBpn1Oohkt/ENlqPl9
yRnYDVNH81We5yHlFt3dNroWN3GVo9WBVAoQI5kWxkIQ60mZmRGbm1eQGx5bI/0WZ+5h5vyxHaIk
gaj3nJ1I3G+EqpUsDu9UwGjxRkTBQy4TjW7ttubgkMhlunvsQRgeQv4djNqQ6t1lBbDtHqYffrM6
YRuxZImB0k4v1+qih4K8FE/lS++JbYs74Fc0o3JwvaKp4KvPbNq4vldcdBnhAeMUEmJMp0tZEpBM
KEShjxEVDJxoCXhpPFdpt0a71jYR6Eq0XBbNDdDsXC5lrBQAuifTjNR+iAQxfDt9G+NjmqQhnWKU
ajellJbNkTcPb0rU1fC2BIJYWtcA9WzeU8eMxiRIzkuTBXFH9aA5309oZPrsx59qq3y6cjSQAWEM
0zEwZIRAc7lK3Aodp01lRW72va52arHPwGcxJZVfF+NGj2HNFkqXINHG5IZryLLX+tgmHE0kK7K5
vs8stORaDQNWyt6oK89NX//+/H3kd9CIQjEaWhKXS+Na1yo90eyoV+5B22z2YZ3tmwZKrXrxNHDn
ziVB1WxpP167DXhUsaOYgFmmqT5KuJ+uFtY6WWpOsR1VsQiTWhv8wcR7wbUgYjiKwDKq3HfZuCWz
eX0mPvi8cSrgOhjikg4eKDzmBu9VJ9JZMe2olh9YkW8J0q50CC+tSLX2SQFbSkNqJ+Jt+mokhTdr
YChR8iB2mp3RxQEkVb+IFwMgdzeNuljxhvR9yLOQbhG5XvsSfgliOjIHVcM0xPIZPm2zrbS5ovLE
iWirhlV2j5I3nbinuynakBtViesb+NKW1OyL3a4dLNwVUZ3mX6CehWe4FRrlIy3nraCzcmkstlBe
RUKEUU9LWlc5CtKajDmRtmypMmRvGVQLwd5Hi4AnrPCBINVPSWUB3wDAx73VFuLl9sFZc6UPwgPY
R6dVro6MRTPFg+icSEnBF6j2vfAMSsj+tpXVlQJDAUAb3BWAQ8mXOpEQda65EyX515FSL61MrzQe
K1Ctjmq1z+MWkc8J8uzXbcNrXxNFHxTTUG+AlNfiWZ88R7eHkdMEO9y0VXucxTg+mYl6b6ejem9Y
Qj3+vTlQtzi4DcE1hgvl0lyhQH5xKGbn40ZUlEfBfmQpHi/aVhFl7bN9NiRFAHc0mqltJycawN2A
JzNGr7zbS9myIH0xiCROXFSwoJJId5+ndMMl1kLnokaG+iNuoiuK9BFYeqL0qhOBYcaL34cn/mjM
e9A7mVtVtescdJmLB98RRqlwtcu9lLoqzGrkihO5zT9x7SGT5klQTqFfj54w/26GF48NJGEYx0T+
SVQ0mqXwkTkMm1ZaTlQVGE4nTcx8CJyaG0HqOvOCWBKa9yCWQHcXI06Xfjb0Fh8Z6+yoVr43o+pP
TuOX08ZStoxIzkwLKFWqWW9HuZ563aB6VLv//zYiO7LBaycGRV9Ul4mv0weMqAUgnr3tyysrQaqF
F+BCrI55Sym7czU83fUpVaMpSw6gUoyytvBbwoLbZlZcGq8ohBoUcFVwpC5H6lOwYboQZoZ5/MjK
ssBNmkea3BUEZEnkZS5B+dyNG2jMlehmIGcFuwTuxKWSe2lwqudqRsRWI2rvLfOb7TcG89ytCs3a
7kEHBdONyBqBx19+xadl1Woy8qma1Qi583BwsjIolNrepeNWr2fNEGAvzvKYAWXG1TWfKKra69g/
oN1/MKv169T9MjCxEXlWzaClCvQLAu9V3RUNTws00jBjYEw1te/T/Cs3v/+9K+De+ahnwRfk7D6l
hUqJ26lR1fbexHb1MIQD/T3UL1CH2+pOL5fY5VMCouuLNC9IKRZls2XBnz8QHkUO+qBqlDz08X3f
NkFrWSjWnfjGU3PlTsD0DLqDS9hBPUXyBIgdzmpu92qkWD9J/Ac80bd3bevvS7d1p+kFSQX+/jw9
OM3bf/f3kWctBSGk7R9ZyqeNMkYtL612gDyp03YImmCdKFx2uL2INfdCfQvSeOAqR39Dis2tWaWM
5poaFc3v0mh9cIxBmW0jr1n95J+MSLE5NjUFcB4dKxkyUAcPj/DjxEzfDPUH5gM2UoG1MPN5RVKM
1rskKYZeVaN+6PaG/laP3CusIjC35F3XAihCNDSRljl8kAhfOrIxASs64NNF4KpvvLh7Hucz5mcN
a1dt1S5WXQ1RBrcCirugcLg0FfcJHq6di1i9sDLNYJLfAjOs7ZoJRDS0TJZJXRn2TUyhzXjiqxEm
Ct/0npxViCkYuVcmxe62x61aQoTG3QNwEmLA5VpSxZztFI3PyDJ2FfHMFs9R8BttTaCufZ0lOqMd
Dw5+NKYuzTjFINIKmU9kctfjD70WKqgRa4MNXaEUzeqNXHrtHKEbDuwn3tag7pWiGs2KtDFQQojs
GFp46FTjvwmbLbmLFaTNB6AXtw1SQ+ALpEu7ygEjMu1s6fC393UyRllhTl5eO7vePFku9/os8TSM
SPVNcjeqZRBvSZ+v7Su4aEFOA3Jw5IxSwIj1xM2YVmjR1Pce4c+N88UtYGraMytoyqfbzrJlTXKW
2aIWRocqIEyr1GOEhl2iCoiXek6ym5UpbHuj2chW14IVSjKQUlgqM4CyXTqOWhcl0yBQFNF4T0At
54hhr7u/c1b6Axl//v36gGbHgxr+AAyRdLDVNi8GDHaoEThQAFd2I44ajJNMQd56wGB6ZlZuhMfV
5UHmESSFGH3AO/NyeVaeGNrYwFF1AIN1MEIMNRQ+qgOqzkgyt1ATa8cCkF1ESFzEyGal7+dY+YxW
YadFFHoQ1kmP7818g4xrpU2MdOKTDemkV3PWuGaBPhVkCzzgvXD8iN8734SmBROBGFJ9QD9syH71
W5wXa3u55H7IZ0yMlco3NG5UrneYclvKeDPIA5rkl7AUH2IlSDc3wubaToKJApqmSNmXh+Hld9PS
weBTAlsWCNTjwnyuW+r3XbXh/etmTBQHQZa8UB9emsEVBD4UjaPp1zwZHNN6hSfKLU7RtSsAzoBO
JVDNKAgu+/ops0EdslXQh9EikbQ+5B8TZfKY82UeN96EK9cmwXeBaiqK8QZeupd2aot2ClneAmNZ
zN6Idt1Bb7otoYSV1SxhYikWoWJE5KrNTLRpbOpRjRxejWFikC40Zs0bkjFIHKpsRMSVD4S3DYqL
IMNaRC0lb29EYxqpQC5F8q+5fT93502VqHUTC1UGgiDaDNKhjfFg4jHHDQ1CEhey19Z9PXUDRH+6
je+zZUhay+h0BW2x2Miif8DXS9OnydxI0ldNoBOzsKQuA73ShYl5KE3PlrVMc+050wn3l1dvaTat
+hnYrRaWVBwQ2c8qJVOyVKRaZGgxhB4nlxzRNX25fVWsuhme6egYIAyAZurSmQXmW8xCo1pUEtEH
NDYLXyFmfOjntHvPXEBrb9tbi6tLtgnKapAIXc8fzJ0rzIbXWqTOLT9C524OiNnmPko9KmpFShra
WWVCu7WFow85xio0nYK7TGwhoNZWvtSbVVTGIBkju3zvZsh5lBwpR5N7iX7fufHzUAeWws8bS16S
F+ltiqeDA1gHHl0OGM4v91jH8OEE+k8tmncMU8un3jikpbcvviFl7Dc8c+XyABf9gihbqn2I6Ze2
ML3mDraALSC/PJMe4gkJBtR9bUp3hHy/vbKVPGpBFAC9CKp9DF5KC6MYIx7VDt+yqaKqjhQHkFzr
x8xp4BjP3NmIUevW0NxCdNeBDVz+/af4rqFl3aYMS2O4gasQ5I+dT95bFmhbJHprroFL6v9akiJ8
3+cI/hUsDRArtn/S6ocwhW/VG99qLYp8MiMnvaVwM3DSImnqnBdwNflq+gaZ79ufaPmpsu99tiFF
3WQE9ywkFeEPnrNv6J7b4UM/+/xdlBurWfM8pJwg4wNZJw6V9Hlm12mHohmRShhUD5xurkNiZ+yI
FJX7dUWTR0hsbd2SV8sDRhLZJrCzwNKgjSy5ewdOUDsHBiLS59nT4+QokuG157vRdY8DoV42v4si
fb69p1ffDWWmJSwjxwBkDiD9S0dUWUYGNuhKpFTNo9Iec7U6u2a3lYFehY3FDLCwC3JkeXDKTwbQ
4SguiZWorNpAc79Z79DVaTEnhdG7ZMez9jjWG8XUlZXhKkAjFwNLGKuR3+t1MWOogajpXQEI0iKT
N8yeKzZccsuIdOVMCP5DW+jpXaYe0yyEhoDhvP71F7pYh7R1MQR/jcqEidTqoB/3R+AEbwkvXF3P
y0P5015Jrqe0Lh51YkrvrFO9Y399Z+CvA1SC04SS8zKtd+ljQ1biz9v4EqJ+QE3fM19c+59y3CXj
qW/+JFAAd4a/d+ulbr9oOqHRjALUpcnWIhTSdHMKvWKgn10GxmHbH4eNMHEVW5eFoa60zJXgh6tS
bBVJilZQb6V3yLF9RS2A+eg8rTpNw5/bPnAVjy4Nyc8otXYspYMg3B2IV/D4famyu9jaY/DQV7cQ
XtcejUrQQgKEwhPWdHXpxooBJkuzustwbFp08MrEy/76tsAf/mxE+jxDR1AgmWFEScFT5cKC0u2q
6q8PJ6xgGnZJa51rZtx4MvNhyEl1NztvIHDz6/JUpxtf5hpVsSzlkxFpKf2QFigXGtWdnQAwVYlw
qOyA0eJ1coZ7NweNtYiZp3MSphNQiAbDiCFt74BT9EdGMYy0Vb5Y+4DW8v4lCzkPxv0uXf9/SLuu
3ciRJftFBOjNK005Ua5KaqMXYtQtkcxMes+v35Oau7ersrhFzOw0MGiggA6mi4yMOHFOkrTF2Odp
GjpJWBoWylTbaq2lfcWGqEqkz5NOEiVJw9F5q2XH42e46tby1GtWhPtep4lTNDVGUpuvRlO6UODq
1Nq9fbTWjAgefMibqUy5EWgspRCbUabWN9J45R33xcJ2EbtwCRhAJYDxweFCbvByVRo1TQvokmdh
0zOX2sluimKX6qA19uyO3stdGRQgowAzQKgU30HnqrF60zcZ8NrUo+wDm2cnN/peTUt3rgf/9iRc
OzK8z1F2xhcif66J6+nIyVACx1WEpd4AOmxJdNMpZualkPcMJq1Lt7ftXd83l/aElYUqS6xQKylC
6KL6+tyA7uP/aUFYVsq6ZG4HWoQjjT3T/EjX3gvX0drlEIRruZejKTEMDAH1zL6r3ZrAjvShmM91
YfpIiwbmuHKRrs2acEuDJBRPypIVoVYYvmLc95a8MmsLh+FiH/Dfz54lzlDURReRIuyU7Tg7d7Nx
MOga1fWiEQvPRzD+IvdkCUszGWkSs7EswPiIlwgKtz/6Ej4kyuuPf77L+P2PJzoOHKrql6OhqVyg
wbUqwiwBzSd65lP9Ad1ha2CohcODchCCG2SCIDom9i0rDXDcElqHwwx6Y5Zn/xga9FqukckvWUGQ
AZoDrt5ni0/8pmVOlyKqCakUZKX8DGrmT7ChAbO+BkZZ2GZYGbTNgf0HNQyxUTYf0Ijcm3kROnNe
3EVmom6ctPl2e20WNgEvdyrIISA4AvDlcm0gsmKXeqYXIZHjZj9Cc/1dGgfitkjfrbn4pak7tyVs
uMGmKlLDsJXOr3JV7w3j54g7Wc/XKCmvYXF4NCJjy9MwiAqvuDjbfkLmpDdxQi1pwxAReDPttmVd
e5rG/F6GZGoVP7LE3Dft0+0JXfBHF6aFCUVSKePMEDhVqIq72PuqzxCKJkXQst8OqV1LYmGXTmvV
rsXJBS8zGtURLEL+4XIhFRo1Cq2LImzc0X5mspskO6vf3x7c4m75Y0R8pYIgAlwiPU6yDI7gqHzt
CESEc6tfq2wtbX2kSpDWR2sw8vvCJAInCi2TbsKubBP9oBXF6E+sGt3bo7mO5nkKDeQhvDUEMrD8
9zMvq9q1QfUoLhE9oS4oZXej1T0gE/YrRVur6+jqyut7cfbQDIL9CE04MARd2tOKTs9B+V+Edlrk
AZ3mIpBYbW8KOVkjLVuaQPAb8iIM5/USfWFDO8OsNVqGThVtG7VB22tkdMDI3J7BpREBVgTnAQgq
eiTETdcpGb6gKMPGfppMKH7iJdRkfXDbysJgkDzg0C/gpODfhXVqU2ZD5KctQ13egscZFv5F3IXE
CEJCMMKD0kW8CpOWSCyp+yqkaflkF+yuSOYPXU0+jFz7x1c76C7QRIOXAUhPUL293AQdy2iuOGkW
EvKXVHzHq0C3nm/P1/WqXJoQYlyu69b1BclCFPvGPnXRZKHkr7dtXLs52EC/AxK1AJpiC1wOY04g
U1GbsMH6ah+ZIEh/rYZ7Oz5qbCuDn0Ze2Wl8Wi7j9kt7wrSBVRhlMxX2HOQr5PvJo/nrYO/lNcnG
pblDNARVPOTUkYrhv5/7BIr/kMHPwhJKNnls3rH0Xgc5w+3Zu7aCcAjEd8iHgQkGhi6t2KSITSkf
s3Ac9WCcjr2e+6vJpOslghFbQzFbQ1SEKOLSSFXBeVYmHvdDNXvFaLn6gF6D/jNNRg/NlsW2KdjK
uK4voUuTgt9uJ7W1uh4vfWJInjJ8s4DSw4YY1tL2i/MHplGkSpHuARzhcmgAFqXmKKuwM+hBhg4p
B0wDqxjahdEAecAZTb9oKkTa8qnEJURNKwvVknlWpOBVliFpIJ9Wl+raw8FLn1kS/Og0Z3LZGrDk
dN/T8d4Z1rT6rg0AkQU1AQQHqMcBink5YaotKUgoTdFdle1y2mymdA2edz1ZvB2Jgz8RewH8KVxu
4LXXlLIpnDupqwMqfYuzGc3d+YGzs98+PNdsNhyLBfASuFvQkITn3+VgplkpQehYRYBR/M5b35G/
oeABzv7IVSdXmtVdLx3Q7CzZ03uJTELZhnG919o0MNYaaK73IfJZoHcGbItD08VOvZI43az1M+jO
JnsIS6tnwTygTFA7crZbGTWfwEsPCGI5zpOFAjGglo7gM5KaAPtK2wi1kHZb2h9tQgKtLXajpB7G
jD2ZuYxMfuP27B2kxa+FSlY6zxYGi0nnNQoHINUrZsMBVGsNXjnSXan1vqqFafyax2u5pms/jwci
GsQRHuHORxXwcm3HAvzBQ4sMa6VHG8ccXXjHeHI2U/LWaX/dntKFAWGjohDC8QMmnoyXtmyjrrSy
j9MQnI3vzHrLlWeaG99uG1k4eXAguCpxR6KVUyQ5rJqspZVB4zAdq86fQXYGzhN9DaeyMG3g88V9
jComtobo61XWVfOE5DTQdvdgZXnQmgeiPytZD9HV99sD4tHD5T7EqxcVbkiqKeh61IToQs3A9Z9E
EhJ1du9nSbNHcjrSmg0Ugj1WflbmSnL/epVgD031fJVwwkRBlC5ByDwnTgqNy2mnJ3NolNKdAyKN
28MSZ5Bnp5GeQNc2J+fCXy83Q6qPs5XSDknONOvvqkaqUELK8o1cSIidwRvqEczGPzxSaL1D4gUd
BsD94P+iZGtGYqbjFUrCJj9IyisvKbWft8cl7j+YQC8sVy/lDI1XhcUmSq1cpSkNEwvtOcUYn2Ij
W2vTvp48A48NcA1ho6soYPI1PIua0sEmkB1saRgBwmYDWxFZajD1w68CjIUEEqm3xyRuCT4mAIpA
HwawlIVhCeagOiob4HELrQYpWjDJE/S2/LxtQ4yevmxANNBBTomrBwr7werslNTOSEMoh3tTCUhO
8Zc5PoHLwB27l6x2+/rtn1tEZy/uEoSdeLwJmcw5U9OstCkDi77yq+7S+QnSucOjDcfuV01N9klk
TtuxGpotrZo1Ri7xWPPx4lYBoxPSF2AMEcYrjyCprWXCQt0BfwVp7V3ZGT9ae/C7Ydxq82E16Fma
YWAETT7HaPS1hAttrFs9hWAKC+0Zgi3o+NW8aGg3ulxZLpMo8QymFUFWyxEUpvpm5bxfRREYMN7h
wCbDjSGXJ6JnpU7q7NFgeTh3NoLVtKq3hsJ6T4dcjG81Q7mV27IKqFp2O6UEzbcbj8TZ5+PYaW5u
5lMANer+WLQRu0uzujgyCKitJJMWDi/68yGKhhCXY8IEX9vHBoRvNIWFULqhAZP0+o0ZUr2Sl7ji
bfqaCi4oCQITYCnFTiTQiOW2UtlQLX4tyk/yCLxjsTVfQMQY3VPVK6EZ8KFJu9vbfcFncFg9QI8I
Z3DEhEPsaJDOmxUsf6l81v1H8qBKh+xEXm9bWdjWF1aEsFTvrCJDvYeFNL+LERxRKKpbL+DDqgzm
yms0P6ZwN/49kX/GJBxhQ2utuCQaC9vMGL1BrWNw1xhyEDFtDuKmjf3bo1twhMCKgP4DRxekL2Jw
0ceUcv4fFk4F2Bpx3x8yfeX6XVomDAtMT5w3Bf/apa81GO0anCAWFl0J8VSZOPd4FCWHXGHWU6Gy
2S3rtUhzadEAUoEzRFjNue8vbSKDlLY0w37soqcpgKKsq8y/kuqTfNyevgUPBH595H3wYtGRvxLs
THZSyVaNZ3jTS2gqheLYEWJ+zX0Z5VUwDZKxR7o1eZgK6R2o2bXS2KJ1zgTL38xgGBE2i0TRnQ5a
nCysRrpJ2AA++uqnVQGfXQe9VJ/mJnnL6cqOWdqhCK6Rf3SQKkMLyOXUDvpQAcdqIvMQUZfXPsfk
OapPdnB7Zpc2Jm5o1GIQzINmk/9+FhDkqdFaAxTsQtYeGpDRaPF9uVbyX9qZaJ38KuSi41DkeRs0
oxsmmdtIXWsH8AIkC6zaHdbkKb9aVc4jXn6qIRsNKBh/lwA9fTkYiPnog5OVeTiVTylEAPNY9kDB
TZpnTXblHHx7xSbrgCl4q6PWlcrHwvEjyQlqM3YH6FkmkQaQdWuhMTp9bIYfSrKDxuuhnNdexkuz
fv6hfMbOZr0r8fk9afJQA4kuCtbQRt/MNFtZ2+sthMcMeJ+4vCXyf2IzvtxV0zBR4MTU/pUeNby5
Z4XtQE2+di1dDwfJeU5iCYwr2E5EN9BWHdCMpZyHY1a4CjibJOW96ogrz4XHOUGMAXiiNnlV6MmW
JbzzKdCps9t3xiaRft/e0AvhAnRTAHDFJYkM8dVjMR/QDDaZEfA49abLg+iBOdt2/p1mBwQIm6Qd
dtmsgjMbEnPj79JInyut9ibzc0g3t7/kCsKAY3vxJYLXms2qlFSIJ4Wm5etTAMTTYxf0m37D9smT
fej32rHoXdq7DduUxcNMXfRf3P6GqwKb+A3CtVpqwIOAmxopZv/HECQeDdzuR/uwdvS+QDKXR+9y
rIKPTOtWkrLWgY8MukDZ9GG71wPlxdkUB9x1B/qcHua7/q7dWcET2GM30haswVucrW38+LnLTrWL
tqhdvy38PADb8MZacafXNxW+D+8dnAX+fjMFP1eNNalAhJqHFaX1hmozzr9t1Z7Cum4rG0QLmsSM
gjxv15Zg4RTCMs+RqHgzWOKTS5sZMVVC8pDOktuW26rzauY27f72Si+ZAXsTQPW87wsJz0uXkkkI
C+SxykPZYAwvH6hG6MV9DdGsdC0dszSXJl4fkMXCgxVigpemHPhy2ynhvcYaZH0GwKJdH2rRHZjU
gMepfhp0zcHwjxd3F4+eOFcuehXEbojZZhMgVEkeMuizydVGGj4sDIy8RWhijxQ0lDOwxMahoeyG
lZbvq54FfoLObIsZGzRDRi1QsXlYz7+cZNsoSGDHP1nVQk3IrYrnbvxV9Ju4W3lRrNoVvEcEnTZK
Cth1bHNjDY6fNU9FslcODvYRxLLnDvyP01sBbZDbO2nJm0MQByVJXslDmvhyeYlazHk/1TgqUk28
hOYEhXjkjJSmWKuxLe0klGc5DQpCK6i5X5pK9GlAw6Seh6kBml8nSaRtB5Yc14qGeVM4LQmIaXWg
I8yrlePyFTKKW+rMtCPkFIesmhlw7HkYm4anUf3VMd/aYaM4ZNPr7V5pIauoBzN4Nk/O5ON9OYyH
VP0+1uw+Muvt1D4hUb9Tn8wKr8zbC3DVksu33Pm3CUtv6almgXcES+8cVMtvlF2coE2Fc3lt4unJ
CUa8WXB9OSu3xVfR7HpSeGcbaCgg6CIYHsy2cqock5IdkUjZP4IDPfpmFt5H7SoeMitu67FAdUv3
+0+onXjUR5uJV3rpJt7wv1Mf8VQQrYQxfBNcfRRyR8imc1C0IXi2tm5NR6IDHGi+7dLCK6bHOdsU
LN8mbkUct57XaOKuTwA6BfkiAKmKlJ9YLYeWy6h2YG8LCZsN16rju8iRY1dKqt3tlb522ueGkLK/
3P+k1hpVpy1gfb19F1Hreww6r1q3vVpemUT9ahK5JQ5T5gS3aIC7tASJogFZFAA1nC55R3ap83qW
JSuX7MLGvbQi7J+mM7ukNXsguywHQWDrqeWHU1UeXnTeVMxuYkAWrYO4gRRAVqFxS0Nfyc0tLh2y
3pzbHZ1dX194Flkb+jBLI59Ry3lForZW7mX19faiXTstDBK9x/BXGjII4k2bVnaTR/JQhMOz1R4q
rzTcOfGiHzRZ8QPX76ZLQ3xNz8Ziq1VOLODxw9ZBW7wvldve3Bgvcr1y7BftfJ13nuHGiC7tTFTT
K9LJmLPWwGn6rpCT03ReWh9sEOHenrzFHX9mi6/f2ZiSqK3sMoatFuxAWjApiRdXwWoy5NpnYOrO
zPDPODNDulrSI3sEuMvyYtNF6zTwT3Ew+HEbjOrm9pjW5k94zdmxXWfZpBShmX7aCUFi8siQ/5PM
VaKbtWEJV/PU0SwvmQpYV1egmyu/J9ZYu6o6uirQzn2+iSblcdLilc6gtQHyzzqbzWaAXhYzMcB6
1u9ZpO8gxO4bww45CtfSVpDfy2OE07UsnmMX6WsbZYyBnzZgbPyM0t+G2rpG5mIzKlnqWU+jMqxs
yeXR/TEoLF8+A/YxVZhUxXgnkdvYldfsI/3RPN7eJsveEfSq/zsyYfXMHqFVAuK6kKRh982Q7Jep
DQbyNtX9dh52DuJ2h3Z7vNPRIrWyR7/aUC5vUX4i/hgX1hD8vEzBG7wMAV3P3bRsqCsZFJn8GrBL
NzanH5YyoVgBDKYVEOqAzFKr0u+RaRLfzEh+sFsJFJ8SmLxXpoVfPVdfZoJ5Ea8kZBF04axmsdNL
0QC0XfaQ3lWeZLnSK33qTmrmzk//xhbv2eaSUgAkCK7O0LLGSSdcD4m9TfUfWuFq0eiZp2bwWvmn
aiPGKbf/yqaDNB6yU7w98vL0OAy3SGPAF7WbSTaCyPnRVycVGtDaURpe4/ljrFZuKD4KcUbB8gZw
NVKHaB8TruFSUZqoz+Bk5zJ/ShznvlWm4Paolk4p6l/AdvCc8xV3xCAzEBjmNvaytWvhBobsLukG
b5Cfsoi5SftW6f+sBMuJA6Dti5ctB1ojtyecHqcjttW0FsRP49bT2t9K8xrNK0eU3z5nE3dlQzgk
ZZeMQ15I4xFacSAnoB54s70++nZ77gSH87cVUEYDFcNxGqJQbS6VlEV1Mh2jdpZPCTInPtLLZFeV
ShZIdao+mNE0rARGQtTyH6Mo+oLcDRyChnDxVk7bdUicjsek1k3Oyy9l0ItNqmnazKle/wIFkP4d
+N1yMyRS1OxvD1nMQ32ZBwAMlkFfhRefcMgraZ6lTMLMDqR8sOedpIUGsM9Fv+/RZjqo5NgZO2f4
Z5HNf6wiCQpKLQQ2YhLdNOp8JgOZjnp31CUWdIkvdW+DeRiSl9sD5N8v7hyYgAwbuEGg1SRMb0qB
gEqcZDxaDlIudlRvooKaLopasqdF+toTcWk18UJHsxog5KDcFO4sK6PTkAMndpxirTk6zTCmrkFq
s984yTQz1Lxt6ANO8QQmnsgs4vlfTCyCbJ7TQvu/aQgeRmczVfJenY9zWQO2mPp25uzGNvtg0vhT
0/o1edurIwMdGBRgQG0AShxkuYTpRf6hyvqq744JYp3JgEwGCsB1/y4lv/I15berpeS2UOXG88FA
olBMbynaXLNGsrujmQ6bvFRB9AgcZh/vVXVlFq9PBUxxTmC4aDSUA/t5eTUUdOitRqt7VLO6wBzu
sV23ejRuuug3s0o37kq3S9KXzpRWYh7BfdvgXFbhTnEd8SlFWf3SsJVBaZkONtTSy9gb03c7OaQJ
YEHQj/7ZR8Z2VVdlYVLBqAAEKK4K9MqY2qVBhof6XOSpfKyBzoSOVJSUz+pI8IzvV+74ZUsoaAH9
BtyJODQ7SeuaFkQ+qun3UgXSbktipCykNQDcwhSiEQc6HhAR4akrYQpjJR3HZHbkI62th1JtA0RJ
IVpaK6t2W0LCciTvRbZS5F0a3LlR9XIalTgx0g4YhGPcpF6T7OX4N87/pL3/Q28GShjAq3DfYnwA
Egp3LUGg2FUTxpb8liHxqZJvplp5k7ZyK1x5sa/WSU5VwkkHcDNdjqZs42ZQaKMcyyT5qU46mpn8
TFce9KQPAWfoEjO4PS4xqYp9jxw5xy0ii8zjCGFgca/Esjbq+hGncTND3w2dgVubOV6uMpdAlWW0
QT/eladKphDH+rVi/nr5kJEA7gqzyiFsKt9TZw+pvo6kwjBn+9g2HQR8HvKCbvMadfMsKOSTk36W
408yP+fbStuRlAam+SahzWFlFrhXubirkElD+uKL+Ibn8YWz6Ey5lkfMjI5MqhOOkJHuBsSSmAtl
DTd37beBngfuD6VlXFVoCrkccGpPTGGmmpwyWXe10JEeqwbXUulF9HVlbvlXC6NCaR7xBYAWaI8T
MQIDniaZNXXpSWuYcYjj6scwpMoDnXJ1Y+RS9t1hKrhjZIh6NUye95ViPjZ0aA40b+80U1JXAq6r
WTYwwWgPRoII/VFIqV0O3Si11CoVfE9vPzb9y5APAbW0zcqor44QrEBvhde1OLREHDVFX4+SfI06
9rNP67H338cd+Uy94WcBldzSs10WWL5D3PFplbjx+v76sg63DnwWWhdEeH+pKhE05/v0NNrU7eYX
Kzsl3XNrp0BjfRZlHagoBk9rGkHC84ajq9FmCRQNWm9R7xL3r6xCZhdA2vREqzgwJjDzGbm/Mq/c
e1/sJsEG/4azk4pRoQaS8NX7gdBK9YjvBGnh9p+lW75aK/mV5Xk8G5GwV6SU5Wovt+mpC4YhIJJn
+p0fe0rnW8Rfg3ysTZ9wJnVDQlt0B2PSSNxI+50mzkp0IXI8/GeFQKEI4AHK8F+V8bPZ0yIn6+IB
+wIp3j29i5+doD8AENAHsl/fDzvpBZwBa6CKK1/Dl0xD0IayDQSRvzTfz4ymRWuZVMW4CG5iD4xR
fmIx3MetfWxS+papa2mxK28uGBRWjbEE+asYeyTOYzdz4gNR32vzh1n2K/tjyZUgTuO8QzjoYPG/
3IxNWjOqGmN6ShUdxTgTSiMMEaM32PIaRduaKWHfWwlTQWwEUxM7TRIEMZzIxWtjbYMsHi88HdCS
gQzfVfxpZjEdZzXC8ZI/4kLZmkn73GTafToeGCv32l+DWu0lJj1Qa43FVwRR/r05z2wLMRSLtBrd
T0560i1vZl5q++UGLFV19F5J95XqWnQf9xD3dfGsue1VFjYMWLFB6Iu3KG+ZFdYxro3UVHocC9kq
9rSajo4+Oi5DO4PWtWRljhdWEtA8TumLhxowqYIxVrQomqVYyRrC3R5ei0cJINptb2sro1o4d7wq
DzFRC7R+uI0ud2c+2AwfgrVUHo3uVOlBqiFdG2T/kEOFrxvPDgIdj5gFDQZC7MYMcDznoEU8ISLf
Sc4rZQ/EVlayTFdRPTeC/nq4EYgKACZ/ORhU/eqkqxk5gYF7JmHa1r6kHImyheqlO5atr0krQbCY
mf17XGcmBTdCtUTFOx0k/MUnAPhJ4f7Iffvnh/pbsTzTVR3X3DVrbWZiLvo/RpE4QMMB+rPEhigl
nxEiJhk5zZqXfRYP2ZseDNt5b3ol3We9Z6/AKJbn9Y89YTc2xKiAn4a9vjs430v2nMhgSfL0CuDs
7RoGbM2YsIh5PUkt0UqwmSYONE3x+ottzxp9Szplzn4YbTwt1mSTrp8WXzvnzwiFZeyNmnSMYIRx
NAA68FLJ7kj9Uhs8po0BjT7iYVMjV2MMK7fD6loKFzozmSaPE/as8qvoyL5X7J30WsXTibRhD3W1
HnKadp94DnnomjWmAT6XQqCEA/Nn2Nw7nN26OtqK5Qx8/6dJl/KAlf2MOKnKg9uecylCwoMNztPg
WvSoUl6aqbNyKnqSk1Mewke4qrVlxT5V3SYJaskd5ru1qtDiHjozKHi1DFAEsONjOU1v3pHEhTCu
i5aS6fvv2yMTgSh/n8QzQ8J1VEXQcFQVGEq/TZ/lybqzP7K/QA01BOxRydxfzNUOP0O1cOfRy4+K
p7ze/oDl7XP2AeLRlPWRTC22TzG58RGSu9r9sJE3g1+9tFtr76+Y4+fgasOcmRMPJ/CZcz/C3OhD
8flN/XjSH8tAS7xxGzpPPvkwViyuraRwMMukNTLwD5NTHd33OqDxpwGpBoVjaJJj8ULIGvBz6ZqH
FiUnYIXSBupal3tVUvoCHSBY0aF8GAEpyj/ZW11sbs/j8jT+MSIc+kqLyRQXDTlFlQrR7Nl8T9Ra
8dJpXBPCWgqYOHTE4llDgP3FLGVOSd5Apo2cWoOgKeMwbaK9FnbNq2EeYvKrqnfTC/T3QDYve7cH
+X8cjj+mhVFajQpiB4iZnuzxMWIfjXmntV4DIeYqdif5rlH9uvplvnR/kc7Tm2+xnrjRLwbi+6Z6
Npzvur0hADLd/qjl5f3zTYLHy7KhAn8wpiMmUuQbFe02GUS3fPB1nqR5CG5bW50CIexBjjhLC6vA
ZdYkm/qLGoD1LnPeY6N/alvUxMeDybyyPIyfCVH2g70blQ2hEF4Fqjj11BkX7bOm7Tu2hvdZPll/
ZoL/fub7QUoIZha+OnJ2px5Mb8z2veu8xk/yGqsEdwrXTuO/lkS+NQN1P8Ms+CQYteJOU536jZ6v
MdX/H67wjxnB6Re6k9jlgAE5zqtqBTTsa5dqbubb38kh+bi9sqIu89+eHxy2PA8PjIHIBCQlndTG
bY8rJgtk5wFszduif+ESVpO6qZxXtif169B4d+Vvu7mbug2T9qjQKz9vf8fyDvvzHeLdajp07GQd
riQ3d8XsGYDNb/X5npkTTvtjZj4AAtCWjasa/giFjrFoeDkEBL8hbZ6laNdJf5mZqx9XPmshtYVm
kf9Oj/iuIP1cagygiVPfJz8le5M3uymBCvsjHmsNK571rvKg5nGoyx11fqnkZ9a7qXJEwn/SSJB3
Ovo5duW0ySufGemeqfdxVvhzbd1pg8vsCUKaa2WVZVd59s3CZT6gS5jmqGuc9NfijZ3oc3Wfbcdg
eNG/J8/0JK3VARdvgTN7wt3NuGIQpM7JqYrieTM1kOvUK0juoalnVQ516bTD+0PRx8E9AO2Dy9PO
MshuKBYOR64B8l2A7DCL93J/1By/lHdtMiNx/qLNG7P1Zrt3o+xlgnDM5OqZ1yDYt1o3i1e27mJY
eP5Ngi8u0ZcqlW2F+YawbjP/1CV8Fkn9Qpo3WvuLMtst+zfUMDa3N+fiQp8bFrzyoKmzXrU4M0l8
V+QnDbzMWvpoVVACeCzSDaqTERpx/dIKIfR92/bSe/vctOB1y6HSLDLDdClLEJ9FU3UcZqXiJj9s
da0Lbcnvntn6mv8zD2+WtUNa/DnVheLqcuqOa0dm6TY9tyC4XF0nSoNiEzll6rRjk7rPqmY3F6on
W8kKsmzxiQawOSiuQVAAATzBVpyaU6nKGE2TB7gVA+kvyyu3pTfe9/fTSpSwvDXPjAmuYJ6ttq76
AcZkyOd6Q+f3VnlXBhEYWWm3k+Yfk7mmi7yYSzgfoeAPJBPF60aDz1T7zJ1Kz2h3terVL84jhCqK
OHWRybA7D20LlvQNZKm3d+aSNzq3Lob2Y8MstYH3iyq72MbICfnOqOPeGhDe3za1eFWf2+LfcrYz
kzKv8wJcK6e4uDNnL5PvFbkGn/C93bnSGPZD6sX1Y7Gx10KRRTd4tq6CG1RGa5zpBMOJtRu1zwop
DMcbXRC+bFPrt/Vye5xLl+D5MAUHRyXHqEu8fE9p/lDLeUAAskL/YtQjUxTPiIb92/aWR8dZ4lCp
50Xgy2ntQVIjxe0EJ783uF4wmiG8cthmrW+ftHo1F8tPnBjXAQz0X3PCfo01Co44G8Nz0F5eBvG9
crQ8yI8hnoBeObLQa2+zRYeGDCJKhOA3RS79cnx1nXdZHdkwmEiOqw3p7M4Gkgi3Z3GpAKJwBrz/
NSNcD2qaAw2Y4l4m7DHR0BW9sapHNLPjgLo6V939AGsOUPBm7hZT4mqqZ5lraaFFz3r2DcI9MZYO
uhcIvmGAZvhWu1MUV/4ocq9svte/tafSN+kDU17s8tBIOUrvazlGsR33K779MwnoFbuc6zjpU4l1
Ci5nGUXWQ/za565hv3YUaKFtBUkSumvpkQ6h/Vx8p+XWkQ4pQxvgRLxeJdvMAiOe+pRWPwf7SLJp
+/9aIwirX35ejs4/JF/weZm8Zej66R6Sdtu17zPd5FBZsDdz9CzRsJX7vQyhGjL3rl2tMaAunu//
LtIV1eQcjXo/qCbSZ1sn8TPotTyf1sQ5Fu89iLRAdxw7kiutX46UqWpXybGanpw7SlDxUKdAT39n
Vpi3b6Tu3K5U/NoOjP7nyhRzbyEe73PDwjGYBwrS12FKTxH91iWf2csDQPEHuXXj6bdE3O79+bbB
pS0Pehtw9KAcwWnULgdatlMCRfUGfsMgaNF6lLPXJkaHElmLu5fcyLkhYWApm1tZsyvUGsfBLdPB
M+xvt4eytDHOLQinN+orw2obDIUapadCs3seQsoeB/Je5RujX5MeXjQHVDQI25CxgtbA5cxlSqpL
Bl+pVqm8qsz9iDI3ayYQBBnEAyGq4muk3tweo9ir/eUheB88DIPVBtWqS6tEkawSGpqw6re/pBPY
Y43If8pSt99VPv2tBZ7ae7t/igIXzYrNUHQsZ3muYLZDbt6tH+M37Shv5jf5u/RvwtuzEYoMSEqa
5YM5oDhGWOSZ/Z1m+W38bDorYcJitAnNQmSKOdgEj77LmQTyRe8njaeraSfjBSKNfqqmxSu6v0PV
zOvneqKTm1WVE4Kmpn3SqUH2t1eTbxHxsJ9/Aj+cZxGZ09ialHWEnCzF1+vWTbp9n09ubt9J+kpw
vXT8gGD8gr2go03MSHZyCxakCumg2K7sQ1bWhovUl+TfHtBigsbCawFbE93O6I26HJHV9AUucrxN
rOnUx4eh+oZzp82f1UcOyCZo2zrqpr9nY0PeI9kfnF1UBuCBer/9GUuDPf8K4ZAUk9JJTYP3XhzL
5tYsSqBSZYiM3LayGFADhwqoFqcNRJf85WDnzuyjhiB4Z0kANm6Iv6gBOASl4gmNVLi3vcq+l8O+
/T2uZve+zrm4dc5tC1unncfBqh2Egeb4CCWOQ9RKh67I9tn4qsqHXuZVSeKNzU+1/JX2zJuUDe3D
SUKded8375Ph92RnKPum2GD/+3H0l1SSPVXITk8ziG1IezLSIO23/2rO8BgAeheYb3HOTBONUe2E
aHnIwB/0Xsj382zsJFcHxeX8LaH7FPnQutxYK5cDX4vr+UKTto4WVQXIusu1amcH0uqIkU5NogNi
wxyQWWhJtZ0kSEXfHuPi7gPt4v+a4lf82ak22TCzfphRrkEHQZC05bxDf8nLbSN8C98aj/AM6O0I
mM1WxrO1VHb0kNSTZ8bUTeLoFMV/RYMdWPEaDGoxKgKt+H9Hxkd+NrK+igBcyrB4thLvY6gCGDnx
LA3P1S71Y63wE6AjzTkcG1cmk397xEsrCCojjlMCHhqkQpfG0U2X9wPY+E46aMoCtTDyjUQTyafE
zP+FX+ZUrzIiIpByihzGEuS+0Erv8FRV5raov6e9D66qQO7NIM5XIrDFcYEBkvNsQB5FdJnIsFbm
RBJ60qIE6lsJILbp0KR+l89rj8c1U4Jf1PMJgJYso6eqZeaW4jkcUBqnGzn7H9KuqzlynEn+IkbQ
m1e6dpRptey8MCSNhgS9d7/+EvrubrohXiN2L9aHYlUEUAAKVVmZJi+Zs3pAUfrR/x6WzjxlxD4V
QjnRs5NYNZnidWbTZXZktUbvN2RY6ptwkcZ83gsaclmOOCqQnxvJGIJFaJE0L0WpkHiVLhNlqyRh
Ku3yxYj6Q2fJk+zKJMG/R0qh1E4/GkJ+NKKSNH8kMa6RR9TlaTOHWlLaWtHo88EcZVBeR/rU1ttG
rKA/Mwxi29kgyChNB9sITVu8y2HlFKBCHRS6hKwAiMQv3dWa84zUspIiYqq9j8Wu3a/WIfYnutXt
BDwA1zfH2sWLqBBPMoDPAddmxS7qJUVTotllp8b8LenN3sCdFKphDESFeBLKr7YCWZOA1HO2BP1c
3IzEU9PHYgz9UfmahFOo/YYCx+/rX7USIitIxaCtDkhXMJ4xh25hjVk3VVF+UuPGlgXRLsTC1zPw
nlU+CBXsany7bnDthILF734JWndlBZoROFbtLJD81PmdZBcQQnXsL+V9eepP0C7/F8bAe0uV/8Bs
CUDX5RInfW6UoHECFc9uOOWbvraH52zv5HfJvuaAgVZ2LjAcf01Rbzs7ecsYtuSBjivD9Rybxldc
xe+alPOOvlVHOrdEv+TMkjaGIcTIYGnej+kWTdOoRITzE4QqQPy1LYWbwoPku4quTLQYP5viC7qa
0ducVE+c2V1zHpyGFph4Kcsre2PnJvT0qrzOT1NzM8leOjmZOHkWSKee5Nfmoa694hgVVKM9F2c7
Iw+FbMfTRisfrn/ISpBO4TP/+x3MvdMY9ZLUQpmf8ryzQWwi1VDPpNCSiEcJtXZknFti/EmvCn1E
V29+KnxyLHlF+O8uLCZkuBgI40NGROa5CDGhZHaM0k2aTZI+JqCWOhRf9UcZ28PXAkiCI77M2+LJ
vB2x8LyYea1ySjsO0FkI+jyqbHjpXl2mxlCv6eBe4X2z083bqncmV2xtq7ebt2ZwpPGze4ZsY9HY
rQLBsvt6sKWN0eCxWXAx66vbCoA+SEZSRh2LWdu8WIZMrvE1/X6CwPoSvg3CITdRiJqrbSccgAmI
tTdVv5v6zs+HFuStZK/F/5Csib6uFXgYCLsBogRxIXNOdks6CZIy5KdnSX2HIpJtmhDTGbxMAz2s
Kw/bUDqpwluqvo8K76JaXRGovyOqgqAKbca8XJGpDuvGNCf49wNaPr2duls+6g3Z5DvjOHhPoIJz
xA/LFcGA1h56zrm25vJ/jf9IeIrx0BSVuuQnsAMDqdAecpELraeLyPo9fYuCjRcYZoiCXQ5Qy+YW
9NciXG7Z65WTqX6LYge0Th3tuXmyICpteA1P4eo7I3LNKpMe0tCkCNJhOjJ3cEevcAkY9PzuTnXC
2Z7s3k3vhb3ive26Oy2YHjfFw3A73cZb7U/pogL8QD6uH2Pf+YxrH8Q8zWM097dmiQ/SbHnfvlf+
R+y0TvL7pkbHweD2nnaythBL+6q3x/Jg4Rubg/Dw2bqGF22sJ9MFVmDXbaObzH5DPLeR8P8ttrHp
HxM7c65/LEsE+L0jzteMccqurLtIHvCxIMBEn1l+JLqTnTpHcOUXT3rQvH4b3oov/a5zttdN/7x2
gGRG8E+R2Sh6sjluua2NRFXn5pQJEPgA0aQV+ygZ9ziekGULkfS9bo+O5HJZ0PIE7wSimILF2PJK
paTFUDdVdzKfMNBh9wmIZvOcu7z860q+i9KJUl0bEL1CyJ05ZLRRNXN0yMEQ2cUAGPQPlhyMo2ob
U+UK6a7u0SbMwYbTrcUOzgAxF81WgopaZG601hqiuizL7qQm2kFK0LFrxb+bQfEHufpzfR5/niTQ
cxMhQCXBGrq6GPcOp1wlJqBVp6gVA9BK4CXFk5T8GQlcmmCc0kzGotLnujsZ4+RnbYUa37auXWJK
wMhw7gTOcNh+oGJO9V4jsDV16kOUpb4S8lDQPBOMQ4iVnpRST4czQ0ww0uwkerm+Jj/3EhYfT3Ww
5eLvP6RZ4jYs60HLsCbVDAUTNGe1sekupHS1rPSSevxjiQ2n35dnk7nSgbdRxTDMu1MeJo6i17vZ
jOwiv8d5YvcDsDbq9vog16YRZAkgMqAC1yDgubxeEiUxCrXANGrLrHuzkYARShdfrxtZyTXSqfxr
hblOxqhRs1qCe9d2+wRaMDcNXsLeXvaORtyJ0xC+Pod/jdGfn70BSFeUi2YV3Wl25tkm79avbgZt
3fP1Mf0Mvi6HxGyn3GrAnh/CyuTHj/Ez7wZe261/ZwwcGpeDkEasQtTh7NFa1ROWk2YNCPBO6NTo
Vc51tXbMnZtidtKYVgCcLfQMbz8rkPCAnfZJ+Ke0qLgT6XwZwD1CDgXHHHOYSmodt4TAyjIJbl5t
iKT4jZJ8dL1pX1+Z9fH8tURd/mz9LStOplLuulNZWIUdypAtlooDcEfPQl1yIsBVL0CTOYJfQL/R
/XtpS+u6KU20Gb5WR24RA40nfSwIyq6PaH3/ILIGJzoQ2T90AEZg6CtpgZm4uYlagLLlxhOsYleZ
YNiOPdmIbsFl7ZSR8gqiZW+KprfrX7A6Thpeo9kaFDasIiOJcpB0FGJ3ytK30sIwsyCKefBinhFm
4+o9dNXzWMIoLcGPx/iQCeN9LhDOGbvylIRWE+Jp8BBQdlmJOY3CyBJ6Qw3hIPlXiMySaIIRNHPA
+Jg3EFhNcztbvuQRXM0KZMUmLxlyry9RjyiTOy0tHRlP0Jo8Vku8vT7LK4Hj5ZcxMwC0Sk36xsCV
g0ekKzRu+NAA6P4nXLz81tiOElDBrvFk3GqDr/82T2bY2pp64r1rfh4++AzU1PHGlcGDzzY09J1a
mOE0oLkvtZxYvp9k6ZDl+zm3NZ1bdKNX2mWURTPVeE0DFE0LmsyYBUHQ5lateopGXog957smfS8t
T/sV1e9449pAegr5F9iEOHv359UHGBI4dUD5grjLYkmGzWoCSYiBFsbY+KXphyb9uL6aKzErDFB+
AhXlPLQp05GfHURNry5lpibDqWvHQbetKhWlmyFFpT/Ie9MiG/y79SEJZq+4am4ukKJPa2MrC8Bp
ude/5efWQgM9an30TYDuULYCLqZLlJphPJ2QpJaICxYOcZvMuli50PHj8U38PIBhTIZeCX0UUNaZ
y3H3Qi5F4LKcTkKW7dR8bp1KwpkxJRPejgUvdF4dmgI1IHCYKKhlsrt5WsrebKvpBJiLuAcTvH47
gfB2JxtiwoksVk0BvWbi1IDIEQvgD4kupoU6YGAzqKvQm5ptZa1UQEmNZsPrC7Y6h1T2BY8d+vig
n3LuOyYZ6jiUp1NSktaO5G2cgnd0niev1+bFu25sBUZKeaWQpQQUhHZDMHOIyvuIaLqaT+IkWPdW
pLeDXWoRmK1AKGQtTmTMVXqPfZw5aRQ1vpF3RrMntZF9VP2AN59RhtkEwWFpeOzGPMufr3/gz62K
76MMrGgDpmptTIjS9D04qtESeAoBHj7khlrQzi6ZMw0/5/xb40mE85qUDoe5zI0lMoRaEeZTjYau
A7rw570uCPGuK1vyKKpjzUHsrYwKqwtOHGBw0EbNvJKuz9BP16TcmX9/FzNDSBDJoR6p80k/Kh/p
Tn+5/utXShOXv585y0DpEkFaDr9fhqbAr/QQn3ZWa6MJrHrKM/pPjr2fV9ClPWYttDxRevDUzsBt
QqrkkLUb6SXRf03NZgJW1FQfJsGTOlvcVUnsoEhnj9OxiX/XKq+HfwX5f/klzGm2VLoWVZOC7trI
U/qD/q5XNzLScfV74teFIxYaaF+t/u6dMwM0wr+8Fy/tMieAJavCgtrNfOqt16p2m3TbLn4e+qhV
v0Sf2ea6uTXfR+cixa9KNAHBPGeUAbI0eVssJ5LKqL6XZAa2OryzSB3ag1zyKIhX/UnBpYvoi3J8
sxQXpO0oxX+5nHpFdnXylYJb/zHcvS3Sth9MsI4T078+wrXdpoNHBlTngFDgEXJ5os6W1BJlFBc8
C/TWT8Sk8mej4yWq6G9hV+3cCjOPdWbF4TQOy8lsSqeRwk1Zbfob9Pzb4cG0Ek4ou7ZLoOEDSk48
3XG/M7sy67IigQTacrLMKL8V8U6ws86od5LQKptWLU9DkpS7fzGPZzaZnTlIzTjikIZNcUgAEqqm
TV6X5vbfWEEJHgkxIFl/9Kgh1u6MjqD6K6vdDXTGX0dglThG1pyekgtaVLJQR8B76RJTCun5XkSJ
We6m6CaSDF8OlYfMMAt3JprKmbi1IxonNPBWeMFp6K+9tIb0pVCGVS6eFlxx9mj23SemubjVir7m
3GQroScIzZBJpHSGYFA0GceIBnVR29BcToA9KrtpKiARkralA/2H2SlSMXoeOtQdjRE6NHUDgWZj
tHROtLQ6u6idK4he8A82WqKNKZIxInexIG+6T1KI3BOln90UmRMnXszf/8JjTKBwaZQAa8xiLqmc
T0YIWjVjmFp/ySXRNptKcP65FfQRGEApUF5TVmRVywW51sZYPJXGeCzStLZ7q3/4/9lgzxCrFwyS
wffTXJBsMnSRM1i8WuZKqRwYNkQ5Gk5EZLhZfl0jNQpTySdYQQZ/j27b9mCYs7ULp7l76EUk5lKz
hVZWBGr/TG2AL41m3ZbCaPZqAL09jQiWP7YjpCLqeXF7QSePUaVmTpzNhNPJtbZ1wAGDmgbaEaFD
zNyFKKXXhZXLIvCfYeimuJ5OQwfCpz7J0tP1yV83BelDAJpAdMry5gqJXERtaomnVuhnR87i4als
TdXWZiBBrptau5FQtQQ5IRVVhvzG5YEwaRohWavAl8Q+ul2SZPFUuRP/jTedWWGOgq7JIS6CExsU
1L3qx31V7vSsVznxw+q0QR4anL94UiNTdDkWU86mIdUj6QRmCzBwDsAOVouc3CIlpXO24EqzDTz3
ry2WYLtSAcJJBFM85cgooAJkNsUQSBC7GLeRsoh9MMxEgeB4uwyNq1h1Pm8VYomtDXn6FiX7TOuR
IstU3RaJ1kZ212hofS7VBI0K11d4fVYMUK+KBrJ27NsUGgu90EmhiAa5tNpLnaG9zuLYHsO+tDgl
FzrBbOABLVIA+fB+AUKa2SKAxBlVZ6US0I3y07RoH00tP8TaKZLQAILomWJLOk5ItTY8kE3ROwYy
cBCiulz0JlaXemphc2yqGPTykLqqhDj2AZ6IOKbWIh2QgUNfDWsPOkvl0tSMcGCQyko6xQnY7A+d
7k6hB+3ZZuTEBGub8twQ/fnZwzsMw1ROzJI6cnGfx8TJopyTeFq5GHE9AbiBfBfoZFly41GlT23q
FVEb7Yuu3SRg97C1MQew5em6A67F2ajQUul27AUD3nE5nHloYmsaMBwRXOeOHA2u3sWqT6ZmujXV
RnA6Uo5B16io7Gvmjd6b80suKBVnVlc6P5AuQQ0AsSp8RWITyFWG3mnI9EqASeh2VGY3k4refPm5
MSGCIEtOvVc7EPxEsjtWeOHP+m2b9V6fDXd5We6EIpo4W3Nlv1x8kHk5MVVTWsIo0/0SO7pKfDkr
DyFmoZ9HO4XkZz0HKg8EvOJbsAlCOAPHAd5YzH4xpwrCYqSFzSh31eReLHi94uuj+muB2SYTnlxW
18CC2sShn6GiZ02nfiRPzdAgmUGO1RQGtTVy3iFrCaSLkTFutiCtW2VNJ53m4reevgi3EHmwy2V+
TER1UybELju3moljKbWHjtrbtLSJxSFgXamSYHKhWy0D8wyMFkuSXiwFYmoBZwRQWQpwKpUwOqmh
OcUoAaxZ5Eg+hvtE7/xQmnS7SJRAmXhCw9RtmGP44hsYtzJa3CjWjHuwGdP+XRREvPyKYehfpgGR
0gKy72BMB9ld8oInnL16rJwNn7mC9dEsJEKHb6AbQTA/Eb06qvGxZLxk8vqh8tcSewHXTZ1EgCzj
jDxlkJGHzvstktfJc/043qkfPN6UlVsGUwpWLJSfFARLzK5pQkLiIWmkk94FqnISWl+dOZm4ldvl
wgSzbYZBzrJ5rHE66Z8YEVgG5fw9Gk1cZ7vrB/L6Iv0dDLNRunzURl3HRskXBwihrWbmdqmXd9nE
CcjW4vuLMTEBAWLOGcJLOAp65GfrdNfkvt6qjqJ+yahTCvHoSpIjJMo9hGj9ydxUAxaPuI06+/Og
v6i58qUR8ff14a+eT2drSafn7HaV8DaTcg0TbUpvMXHFsLJVKNiTX61wV0h3Sny6bm/tIYy6M1Ks
OniZ0XPIGCz6hCTIUSBuGOwGvqqAJeFd/53LtgmkUvXQ8mCw66fQmUXqa2dDzMtFnCc6720celUN
xaTF2lQQRJ2jjSq8l2kw9vKmKsXSbodnreMcxat3zJl55gDq83qGsGlPIZcWBFdNKbHbqE48zryu
bkpIXyCbAfpMMEpejtIoJxDmFTCjm478tFOx+xdQdAWyjWwNyDUc3jNmdYueGWTcGWJEBJUybBwV
+iFz1ti9KXuC9JZXsdstr9eHxxsd4zVR31VksbCGVVn9avuscMxEkuw8y1LnuqXVDXE2LMZbRmM2
xnmCpUXrvFw7pqbXKNtWD6zZqarFQTKKY3H1BDqzyDiIlY95MhqwaAzFxgy38/Da5miaG/zrI2M3
AgBz6C08kwxihqYstSoneQgdpP4VDZyO1ADyY0jVQUY6iOqkyKR1Vau0C/Jgtg/xHDbu9U+gQzm7
jH98ATvUqCYd+pzLAA9fSPelqRbbqY6yhZEfoB3uLsLmukHGb/7bIECKSFOAtpJFI6tiByRZiCGr
GdLYoRPn29DkqYgwC/htBGxMwFuC8xqAa+aympaiMKchKYNJ+61Mh7CMQItlRxpnLOwt/x87dCDo
LkYWlkXsiEMUg/gE2llWlLmm/Go5mVQ6kmZLjiVv5I+hPHUx4YTl7EPh2yrsAe0MVDmaJ5goRpzV
qkHhowyiZ0HYJwGocJNHUfdz4OeVzSxNdv07JH5db+rZmVS35VI9Ub9kvUbVgMNEVobmxZh4Q1zU
KlQEA3qP+7vatmz6l+Jb9mtp+zLwIfvqnbzWL9c9Z81VVQMgImC88ZJm7ymln5RRMiDXliFg7LI7
AjqzrCqdnGxk5aaKeB1ua/YQhUA6Gi1ucCbGifKx1QYhUqrAnLqnsnlSS3JTZK8F3vGGAGmftjte
H+Da1sC1BE06pIKR1WdmVaq0qrTKuA7kxhxuR3nud9lo7LNmlrbXLX2LTLALiGQ+lZBFRgT4zcu7
SYI2k94YpA7oukXbbhdto22zG6FTHrV2uAFuamfuo0O3S7d49m6b+CbKAtEFb1sQ81rX2Qjk26HP
v4aZaalZ0sLMkjpQyrdSSJzQfE3CmyQ0Nq0u+FWt7SG/AgXAp+uzsLqRzu0yN3SrmksIWow6mKbJ
V3N3yE0HFDjh9IQ1llLHrAXXil6jzJceBvTflncNhNZ63nZa2U1ogEJ5+1v/TGJlMQY9CYtqxGek
1ugmxk3STLY09baiRY5acvLE3+l3ZuklVO8BA4HCtAKdjMultyKjUwW9qoODQXfuMwiRXSBa/XKr
4b9/fUg2RZ9GXuz/54/U+QKu0kFflBfakaM5ois5kzdD3Fi0FU5BZO1GVJAihQQcYDj0Cr78unQe
AIaZMBdqv9iQXIUQDHlbtOm+NZadmAhoSbgBGmg3prM3a9m2qw3OBK2shoLsGWUARxvTj5pMqmZF
bo55G/QjRHgg/mg38y6W7hK8jq/738oBg32O8wXdCACJsA3PRI3FZUTTUTCatx3YKZTsphU7p1j2
zQTywH/2rKKbDNZQCsU9pSGlxmyyxBjlCsJybdBmtrxZ8Ly2c57exM+dDB8G370J4UoDLmYwUaHW
lnHaIt4MsuiXnA1uujXRf5v1biYbNqndoapuQx5dMxMgQioBRoH5BMBUQx5ZY+5DIqSFpXVjHKBO
mXrLIBeBgMZfzxia9KbI5dJp0afr9EoLdZuFcFKVP/wFDPxUmlyiKDma5L302DgL9aWcljiYM6hd
jaj0Oamah54F1at9NEJqN537nBO20ZPpYhOj5ZYqLtOqLJqqvnuBzl5QCdJkZlYocVDKolOH0tvU
gpf1H7ontQE4PUWNwUnZ+zZU236SDdiIY6/QPHTKGJYf+mr2K+LlPlfm8MIU/fnZcJTUNBez0uMA
rnIiSm3r8702PAi1ei8VD9eHxbPFrFcp93mvaGocFIMdVSf5NfodDpBy5cze2lag4itAYtFWSOjm
XY5p6MXZ1AoJfpG8NL0OCeRbo95khyh1s0PeLdup+ro+MhaHQzfChUnmPkNDlaDkGvWKanoAoOqQ
4boik+bqc+eYEfSrSQchvekoTpENBvxF/crTdHP9K1bn92zczP0ytF1jaALGXRpu2frpNr8xBLTC
XbdCf8uPDUAzXWD6QPsRm7Qf2mSpZhke08boDUamiBjHJV14iyhzzDCDmdOuKFAihmO2G0B8NmQp
bUsRNhI5EvcG/S5F+dAsNrf1/McDhq7k2fCYc7SU81GwQtiN5a/YXLxlUp2RAHzdcU6vnxfutyUD
cqAANqHEyozQWtBDUSyEBKmpRh6pVOCLpQlp6KU8SYlEnDwt3lCM+Sw7NKaDNqNy5rh4VIBE59z9
a2MGDAKJfxW3E8qklxsmbeKpmGuMOZWrvUY80xzQDb7YAsfO2tkJlSw0W6Dag7CLmdveqonelmYc
aGnVbvpSfjFGteYc0D/udkzruRHmREvyUkqUWcNgmvRLH53ys1JTJ5LQfU1AM1j1iXN9Q6zOHoif
aD0XCpZsRN+3qUImGaOyxPt0frOMCvyJTiefrpv5+eTFwGQZ0RnITBAlicxla2qRbiZo0g/KAWJS
G6nTnSQBHxGaC4GkAU23I9yDyICzEdemUwai2AKwGM961ksjlRSF1kzwUnEbTz4pHeOjCR0kCMeS
R+6/5h/nthj/GPs4TEkOWyimOmOOvyrO4cWzwDhHFE7yPM2wAKpFcBU3dtb/sxTn900AVLmhqMCZ
o/+awU2YCPbkrF1IgI5Wl5egXzt7z385PTTPbutsmBOgYOACYt04k/5LAx1f0f7iOBrd7uwJf26F
uT9NSYsLfaBDQFHohXjD9tP0M0+3t9cN8UZDF+tsNKLcaIIoYDHi6An86ZtarG1T4RW91pf874Iw
x2wWWlkxqzMJllSzSX/M1f/nijNeG6p6aSYlpgvdXE4RH1sp4+xB3hAYr1WaDljKGUPowek9Qz6x
IxyAxtoZJiOUxxWAOx1h9eVSCJIUA1qLpaih81SDkrNITM9qf9WVd33NV48Tmj0TKdkUsGqXhgZt
aKGeXGCLm+pOS8izpdy1ygPuJrzuaQPKzHGy1WtWPrNIv+jMyxZZrbUqgsX4XkBWRc3s6pQdZlcz
bMkB5e1Qcu6DVbc+M8jM5SiiUVVHyiqQjKcozb0aIoM6zwjLLfF9ziCHAJAcGrIpGOxyWGlTtE3d
iiSQjzqQbwcxs9WnyNM3vZce8l/aUfUze3xM3o19Etm7OvF1js+wUKf/fIKsgoOf5jPQrXT5CW0t
5JPc6iTIZn88Lp+5q9cHK9wv1VHL1GBWnltkse6EzyiubOMfKr39sM5MQBtn0TgDPRaI7bsCVDbp
REesb8zxK5//zcWEtDnemugutAAJvxypFZexVoQq3eK6ZVMVFBfMJ7zS9do2R/SFHKsICW6gBC6t
aCGle4JSawDIx9aykv2MFuHr229tnwPzitYvoLBolv7SBPA8PWAwJo528CaqpR+96vPzNHHSqdTD
2QtEA0UUFYXXQPXAXCCjqRC5i0JYQUt6YSO89Du1dzoAwEGKsMyDo8Q8XovVV9+5UWZoqYJtruow
ms+/ULcZQ9FuNtqLLn3p0ezrfbwLh+frs7k2Tsi+gqAWdUZk5ZnruAN3mh4mFgkQdQlI5kbeEpj3
de7/q8GBDhPpaQR+NE99uW6pFppl2cZJYEwTnkIbFP2Mmdg68vFCfIwnxU4IVLp4+VG2Tv+9yXTE
fsiUfcufMMd12ba1DilTEii4dYjaQlg3Bz24Bvq3yKmj2/lFkO5Ac7OXwyO0b+UPiO7UfvOV6I+G
onGcl+1A/c/XfNevQIOqQ6n+chYE08pa9ICRYPamk/pcHM2Pxe8fouP4oO9QRdtiYtC9Pxwb8O1/
oEBxfbllup6sXwMyjrLTf+wzVwkxUS0XFNjPSju80Vztc7oH9Ngejx1wf7+kzXKwPMHLR3sIbyMH
7E+7bKs/Xf+KVac7+wjmepFb8DCLNfxcHp9qHY1Gimk3i9PkW9nwY9QQMpBVXje5dmlTEiMcTaCa
wyPgct6rKElBHw8Z+WxR9jq00I3+ZijcOrb86D7/uG6MLuLPSf5rjAmnLDJacZTC2Lwn2+TUy9ha
vGNw9S2lAw4MXBidSjYMIVLfCyUUEoOBghtz8BXp3Z8ohD60quyrtL6nYalipTdR+EaAwr0+xPVt
hQIi8KKoQuNvlxNaVlETtlApC2YH52N6LBO3OCWvS2ePm/G+iXxyJzrWW3kS3oS30XI55ukb5McU
g4sHIE+QUyEpfWnekHtpidDFFujHaUdSN3xOU7t+De9Duy5ef3Osre4a7F1aXAD9D9sfGbdVKkwg
BgiabtqK43G8MT9Jb8ulaQvjU9c4mvvEaxJf3SRwVMhGoG4JYgBmhEg7VwU4fIP+3dj2T6kDEBNx
0ETAmcrVnXFmh3ntofOpqIZkTAJNe7YWVOtMt7ACVX0XdkMzcc6f1SuOvsH/Z1R0ps9CWV2G05IC
1jr3D9JSj6HbB8stCpbcFCr1gB8eYlAMKryDesmlpXzprDAVMH8lVACm2K/RY+DU8ZaYnr4bnidl
k6V2+dwaNzLKpCEvAb4WpgBJ/b/mmYO+gHJdWKUYqD99KGBJizhnzLp7/P39zEGeGla4aAS/X75R
Z9uiAh/FjWE84sWDjkq75pj7Pxburz3mzE4mE03tgEUERat8JYmxKap815n3YakD2YyulttIARkX
77HFWUW2pDdIkyjrOcwqfhrsde/6xl6/Dv+uEkt7VRYkCdsaszj4sxe+d76Kdptd+yy8Wq65ifZx
ZmeiPX+Gb8YvVbLFm9kH7Z5cb65/B2+UzK6Qh6FahhafEaFPUxR+DcNdU/NyIjR6/LEhEDaj5CQh
e8lOpZDEODLp1lvcaP9mbGdHO3QvxAkPzZGcai/hDGr1YDmzxxwsolqKJlglkyAtN7l6XChbWvug
jDfafFei0/36FK7fh2fmmDnUhGZAfQ3mAHu3kwGscOpmqdw6MFJHq+4bLiabPgGuzSf9+dlRVvUW
wNcR5nN0cm8+IpDYt8FvNPPbk9fu/iHy/D+B49nw6OqeWSsVfcAd8W2tCmRHhUTS8Edz/lyfxdVT
68wKddQzK0pvRLPZTEmQb8372VUPXPgmzwL9+ZkFkKEURazAQv8+HRCL30yH3Ku8BOCj1IdejAty
5gcIA18f17cuxLXFYo5jwMHxLI7hHepGGtBhr4L+t3UBVQMuId1bXluhP3p2Y/dF2Ihb5S126k25
FQ9IRWw1F93Fzuz/QyjpjyVljvBlrPUiM7GkoZrDjmYAdJn3PKDA2rZHzAJUxHecxBa42yoG8ikW
oL0Ouok4rJBh4Gz01ckFqsqSUUKgSjHMQJDiQX2CWHja+QPEozfqftzXm+F3tsmC6RQdisBCJqd1
mm0bVJvuT/nabvJH0ER6/a53q9vos9pwUzt0v7Mrfv5RzIWlhDKJsgkfJdw1vuxVbuugQdYDL7JT
Oap/3b9Wq6dn1lgCmFkmVZvhJY2LRHUIqLxr+7Owc6cAeQFa5Tgxm7J29pybY87WRUb5Us8xuB7c
oeN2ev0t+TEcOr4b35U70YPq0kvj5XttI23DuwrXVnKDcEe20cK36Z5Me9oKmxywnevT8E09c2XS
2UISump7JRTxXa54I9wJO+Dhd0rvgMKigeD2I4EYwfysbIt3PPr2+gH4GOMYe1AN/NIru8Uz9DH6
VBzxXgwSO7yNOY7KttF877jzaWOO7HbJNaFMsUoK0ErPNf3TcN4WW3L2X1zSdY4DsjQ9ZlRltZrA
mLi3bGIrG/8Vmo924r3z3oJr4cP5sJhTW9MiwDDo/svUrz67V6o/OS9V+RPuhsTduQ3m3O4FMVFB
cQQHx6kZ3wn2YIMz3p/9yJ1AWI/szeb5z3VvWn1jnttkDm0o9wqa1cJmZM5+1VcOKQA1C7NNF83b
Klz2Qt9uydgdp7S/M634dgBjfZWB2WuZN4pUe5FkPi39ncCrZnBngznxprlPrHbGl1mnFAC42VO2
PUThMsjaC87gCe78Wuwrzq5fjcHP54M50vpxrONxwTqLG/KwbAHJOKpu7tdux4kV1x4XZ4bYajoY
PkJd7DG80dOC5aDa1ibxRjs+Xl/gVb8FKRLq6ZSykC0Ht2krzkIepUFKGreRoFBXOgmvUef79vlx
Jv218j2rZxGHChkerRTiNJCaHUn+SFO8NcythVfTNA/3E6nsWLcgjFU5SdE7gzJuY8nJw9npAHHL
lvxxFAy76LuNEpY+eBxR5FO3aS14UdJ4naHcUZrSsM5OVgoul5bHNUE3FvP5QN6h5xv5dFSc2DxA
JY1A9eZdHKhoV6i6xlYh/ilHT8XIWY0194JcGXI6yA4CW8+WCPJugnhKagAK19Xb0szu2sYnqWeJ
Gzl9AodaO0Ro2OflH1acAKGDAXlM8E8BcM84dYteE7zwWhJEAL81A/iUdUTPJU+kjGOGzVfNkZq2
fd4h8dnt0e7mzlLsdGLG2aJrVgBhpLR0YAUBZPIyusVCQp9RReKthf94vfjFLdWuuAMQkn8t0C84
8+ZasMpObVFIzZbiMJbaPjcnv2nm56UX/evbkx5ijOeZ2JcQN0CpE+hE+ilnpsJmqZdZRlVYzrx0
IK45S4qXTeCiSLxJb7PNEJscRBE90X+a1BQZBCBAJhpM0ouMQ4LHK+ZvnDzofttNOkKiVbczq9gC
7+BcH+DqakGC5H+sMVGUZLSTIZXAIqij2+nvafgR8iIi3oCYVymwnGbbCzIJOmOZNiHIPlwhB9es
9l+kXdeO5LiS/aEVIG9eKSl9uS7X1S9Cm2oZylFe+vo9rLs7nckSkpi+M4PBDBrIEMlgkIw4cU4x
vfdWgq5O05Ql+VdtopOT9zqgBd4SnFBLmlZRcpT6NJDzJzeb3tmyBbLtkjfVyiGButgfM4IntrVZ
63GF2ilr9C/lCFqCOPKVTtlNixayWkk5tkeZZHrBqxvARALD0z8a74VFy3XozVqtBTBENv6crGXr
6Ukw0rzyKdpYrjvI6g5AhhtoJURfCDBc7gBwtugj6zDEVNsz3wBa1vBBa882Ub397ywJo1JMezba
EnUZtFBp8XMTE904ZeHcHUuJpVXvOBuT4JFoS+iqXkP9lDdrlWGbHtzSj+jzGP1NLDwzJFy2QdzW
mC7lhjJ1m1UHCFmEBZOgodawES7Ug/5ZIsHZRzZ4Cl2wRInZbyFfv6m+J8PWdk+a8S0vtqWDcpqd
kLid/baRTCX/7U/RygY5BxhOP8gdBfcwM8W2GIoQxvK+xA+TrMdE9vuCUzhG1HYD2glPcfrbUr9J
z5K13weXAahoHQhf6DZ3lbMAP7it481dgdOqBhVsYiyHSfdkfYpr+/XciHBV7qwir6w6+9hDwHtR
dABl5r3b/76+gdZiOVoCObgQCYhP5TBz7sbU1mh6arwbSt8bXaY8urZvkEAEORXq5bZlCuOYLbeF
xDEmC7kru5m3aqwQRAeiFQcFOjnXR7P2UsVt6I814VaUUKePXAoETpaMIwUtFAge5iRGG03eedC7
14ewUGn3VGXtw+JAGQf7erzt+9IC+WzRBmM5Prt0ySUBcdVj/nyWyEzgLk3lJCPHPqWx4o+mam5o
o8p0bFfXEgkrULcA0IWk0qVfNi2bu8FmAGwak49QKF/MtbML7Xn/WBB21tCXU9f1sADM8mMFAQVl
ikiqj8SGyKppklo3D92/VIjg2QdwxRmo+hsfFIaCUa1LNF6ax8llgxdmoMe2re/7XvW1jvcKJfHu
uhOtTOOFPSHSO24xMcZgD35EoKWDdqSbmf3FeXxhRQjzSZLjgaLBSu3dmNNN3v/O05velrxIV8eC
KIuWSlBMAi526RIgrzCoCvbRE5izdzm0dtFA9i8ZLP+zPuAlsxwdNHfoT72wcX3u1xKCHqi6/vkx
YfJ7AN9sauJcarM+25Rxum+VJL5vuyqcsxS0c7SsNpVT/aYDpafMZsCdGfHr3BjLvp16Wav2B7BE
OKvwPQ7X2XA41dvl4P7Hjq3ULHKcxrGXH0ubHdT4e02j1zSlGy+xiV0jAW+gdXMhGdS+kHEhbr6p
qL51KD3m5vimZvaP65O0ElLxLuc61cC7g4pSWFQj9roiNzBHihKkS2gd2fCEzFUiS8XJ7AjBNItY
DTZGXK6SujpA02unLgNhibXXKu3YZNX2+rBWTrzzYYkvdjW3C2vsgTiCzi9gdkMURNGBtZLHi8yK
sKCtA/27OcGCFkSN7r9S5yUyJAFk3YQJxUQ0xnG868WG+B8ts7poajBvOhiGxukwBrnx1Rge/ma6
/ljhq3d2C2GJk9Ahh5XUIRNUME8eDaVRauXgwprgTcn5sfCWFY20ppn1C9BnzHV7kk2W4890ksG7
uMN+2mRnVgSHBk7GLU1d4ZeQg+OOvgma2Gi5b9WMWBDE7WS8jeuO/WdUgmMbTpshH5CiKG91x8yu
n2n+rc7vVbsFilvGKXx1cODAE07lQmtAecohVJmhg+oPUt15TtSvfXVHQVotTUetRnwL7fO8QRKt
mcJcIlnkIDWEsY21j3OyfRuz5+uOZ/It8mm50GOHGzD0eYDWuPS8wXSnClxLyOJ2cRpmhcOC2E0q
f2ZUIfNQZk99qVrE7GkesozRDeTRv05GOxIPXN1Eq1to0NtYXLNjv8EyEhOIdhj+kg6Fj73j+dDh
/m7lbU86rXxJkpkGTpFF4AHVXNImRhyjvRNEWt6Szi9eX0f+oMXJ3TLGWlBV6DqtWe6Skg1NiKQI
2GUnezppCSgjTLV0Qi0eFVKajQ2qBsPYXJ+c9en/MzfC9Ccuo0udxdmpBpNRnQyBEkuebqvRBY1j
ADehE+8TdR6ijtsjLYtstvWgxSdj3uXqQCzZrWstrYnz5Y8dPtKz+GL3uZNVKuzYh8ILQT+lWH5k
4q58SH8qe6OSTNxqpDkzJwTNaslQiXDgVMk96SU8WrIpExwWNNWdHmn47QqIUfOuOSxv11ddZkBY
dXvoGruaMVdxFoEo57kZHT+GQEn28t/ZEQJXmRtG3THYifJD12xdIILbG1WXbHDJaDwhYvVVr2qF
gemKnvtb9z59miR9M6sh8c9aCzfG/3EUCBkwID1RhtVS0qrok90lP8Yu9GQTthrpzywJ10lgFwx9
KWBJyzdoI+1BYxQTtFuqsm7q9X3/z24RaZ712JhROoch6B45U0qG5Aabh1xf/tXRoJRhfbBbQR3m
ckua7dhj9fnyN188AKwUu8eudInzbssoK1bHw5/r+At5DvEO0ypxWZVTCeCHusX1lxhTQZgMR7Y6
HgcMtDznD1lzHhPOQkwONgMltVh2csfAQONf2TqkcBKC5j9mS65Lqz6H5Cey1uCWxgPj0pbHoF9X
VUgKtUWYpeE0bIDAqwo01oa1DOO0GsvObPENdjYupOPHTOlhC4qzQKYlkhNA9vNCONOXoYjMERDm
vkdWqKWmE/RxJAkCqw5wNgYhpEFxpGgcFWMop9vOereqQ50mkrv46vqDcAQaKnieAl5+OU8xSgx4
tSIxhIx7sqDlMNdIkyekUk9jLln/1fNMh+iRbQIYDA0gYVHiulf6BdeWk45iSTgPy60zMnUbt6UW
xHOf+mhOuzHd2QzmfqrJ5Gq1JHqvTSkv2aJhGHAfsN9eDhdKvJy0oMKULr+y+Gn6ix5R6FX9+X3h
dLDdpC5pA7g1i7ugpDZxyh/MkPjFWu8XFECwWgYS++hLFhbNYOBqSQxUBOvxmKuM+chWn7rufuoh
KaszqO2kIAwGggULSouHrHc3o9WRybp3Upkey9qM4qaI1qsP+TlVmFGon9nRlOBbNEjnBMgJMb/K
87uhlT2FVw1xkhVA9kFYLPJStZUX6S4I5E/Dor8vUemFRqr0QYp9F16P8XyRxMs1iMoNHdQxUGQQ
67pp1U1J7fRoOKvo81D3p3q+K9V9suh+236t0Mq4FJJtuBYaMYMg/oUOFyKkMIvW1NOpaSe8JGm8
KXYN5AmTzJ9jHarKMYlk9Adr14tzc4KbJkVX6Y2mIb+WOnvNK57yugDIQGOkUdP9X8zmn6GJiAxI
xIARYMDQ3OoF7fokGRtSeguZvhj6g5EsgSrrP1gD1IJ8BI8jVL9ATSP6ZNmxNFtStGeW08bS6LEC
W1L+xYVgn+tBwi8LkqOd3rF0lFwO1k4FB+2uFpiGLc4ScBldSk23B9tEYiNhafwb+XgIO4+V9hcx
7NyKcAVRM2/B6YbRWUO2qw08cbLN0tWb68u25iLnVoRrW5F7s9rnsOLo8ze9JbjEHUBL5qemDOay
trHRjQPiK9w/kOYTztIWzpGYKp7LEdIFOzBO/kCjsuqnyfQXNQDwW+HZhv5OXGxEXb+JucUQ8TeC
vbjg1FxoEuQtkwn9rHrBHysiEkCfIRZmmEjYKMa7iTc5aGEkfraaEgXyBMQlwLu44BC6dLSuRPOj
0aEyZbHQA9q/21TPqnLLYgLNOa9776f9/Avd8Nb8NYtLP1/8otrr7f11F1m7O7joiUSvKVpmgdK9
/ApjUfrOYTWagOk+HeNNUu1ZejvY88ZIZO25a+7IhTAgDGUAnyIuneI0TVc3QHQMUbEdWv+tyGM/
hXbi9SGtxeEzM+LaJZpb1I7KcRXPPSX2SNxf6luU3VFZk8/aGXNuSNjE02BYbOhxmtHfzRtM0Yl8
WZTQjgJZe8Ha9kKZGVHJVlEZ+GgkObsJu2CVx1UIsf6ueQSB3L+HvXjnvy7UUBpgDPLIwq8XwLgs
6gk6FrRBvcZ6a6Ld9bVZGwjI+yyk3XFZRdPvpbsVSgGWNd6hXU7NF5tZX5Kq21nK+19YQaUBLXOW
ZYJv89LKnOBXOxAAnYouA3UqMcdHZx4kbrZaY0HNF2gr0CSDylQ47/uRqu2UA1wzNSFD0cJgfWB5
TxScyUUJVZ155xVbO9mC5YSUxkFRnc31Ya7tJ8+1bfxjAIEgck5Qtcn0YcZkOk3Wo0nc29TAZgW0
KBsSK3Hyr9M/SLuiG/2jhx9dbcKsLr0SFbWHp0w3MX/oQPTIxh1PnFi15LrxeWCwhIMLTunqkNLi
XnTm7kvvOTFr0HaFB2AKhhnQzKhpE0LVAqmz7fVJ/OyRl7YEj1xarW/rDLaKFzsnC5ZRl1hYHw2u
17z9HBypQqAvXKUuWwvPMzoC7ZlpRrYrq6Ilg516xHWo+1/aE7bzAqJ0qx164EIUdLh4v43yN3aY
lPFkfeKQHAcZFZ6DjuD+XcPiajBnvM6V+juwq/dlm98qcS7jT1rB2HwIY+OzAc9EnY4fYWfeEJVu
4ZYxxqPlJdHjxHcKldh4m7A4wzW+I7aX7fIWrSXt977ed7UTXneRtQVE19o/HyCMVCn00V4WPAgz
71mzbqhyY4SjDKq3cuHFMPEqQv0XPcWQRLgcplq2ptLiUX3K07BraoISaDJmQcwKRBa0AJmJP1gl
MVloybC3a0t5Zlq880LFCVLTvJesRC9evgV4Q5MlW1beuyhr67i1cdJe6KMIuwCKeYVaTx0msVdC
q9m5bzX64FHpADFIkMw/pzlg1uCDt9vAivYUZGOQ8yj01+truYLqv/wOYXfYeT2ypsV30Jf31rcP
TWCdfkRvyaZ+8Q5soxzs++LReYoDiV0eHS8fpJd2hfc+Y7M2WyWcCOLfZViaPsd51FziVD+oXYie
s1KW51zJ1cAm8kEgveCksKpgU/WKaowgknCKyw5d+KbfQqd5oiHHwtnRoR8YMfpTskgewiv9CZd2
ub+d7Vi76SB+oWGOK6JU5G6wt0lg3rNnoDFx2+u+MJfYMUkoGV/nH5J55n70aZ5BJYl8mA2GFrHv
pU4pmDgURFtTsYja/PT6JEySaat706ZPqpusK+9zCAJpAwaef7PKWXYt5PHo0xdA0xKXe47tFalG
mnqIWJaoyB/N463aoP3La3/gjvXKWuWmHcw3yYhXPQvJWMAQIRIK7dPL2e6Xgi0eXUAPoFYBkO6H
VBkh1lC7X6xnN/Nb9bWZ9hY4XQlVJbO9FhnhWzbnQcA5ILLhNA5DUbvXUcK8gy+Xd0YZ5pIix+ps
npkQfMnBPSaKHA3RPwncgpKyAf+UTZS095kMLPj51Qe/PbMl3AUKezHi2TGR3O7dn51nEohSfLm+
WnwxPjkHJK8MIE6wXmKufi6bAckuOAdkQonRKSGKT9UAXjXtPVVuXKUnlexkWYvuBlbIhoQbyJHE
jK1hL7OaLDZuUxa2v/0NHE+a3kvi2+oynRnhf3625bOmqsGs7+DBXHhVmHl2HA6eSpaWi0g7XUIa
ViQSm6veh06RD14MJN2Ec7nJXJwfhZWdJv2lVBPi0hdn+lYBhHh9zdbGBoJmPLEgNMPZHC7HloI4
rtYbbLAJIwmAmxxOc2QNgbkMqa+P9BfYHjSJzdXYzQvT4EHjd49Pd+AoGebCw5k82kf2Os33NnR9
mjT2jdLzp/zgsofCkey1tQk1gQEEqT7cBN55OVBaZsNguNjOCeiYFD/KkIJW7iFoJzkgVif0zI7g
LAu1Jyu3YWeYmh9q9djSZOu9grxyMyuRR66vnrmy40CyC7QlTwfjAnI5KLbUFVW6lJ6cVw30CjLe
cO5k4oY+/3nBOYxa16dyLOiJLd/GOCI1GPBr5bFXDnqX+PP0fn00a5v53JywRDVuTwC/lmgnGy1S
jQ8uqNqkJJ9rQerciLA+rdclLG84MHDwwFN1H415oE0P1hR4bkhjQL6kQHqeVr02jcJeLpVumhoo
7p7ials2uyx+AakuGZBjVppXiChq1tdsMR+uT+aqv5+5hnBy1qC2nIoup0h8gI9L+4KOHKJpdwty
OdcNrd6IkLhxHBPSpniqC1nlvtVp1C1Qh0rVbWODd6zLSTx6EB/pk7tZSbepZYfTCFFxuh/UaKMV
S1g9WqAKW9TqqEa9ZAeuuREoISHwxBusUMu93BSTlneWYjX0NKs3jvmMJ6K0fWBtcj9SiiilQdFT
HDIEqsx0yi16Qk6CaMNvznQdtzbRNdnsrrkrSmlIgEHNBm8LYYereukpbLHpqQKFY7KPB+3YlfEx
533f5cFY6NPQSADBa0EF9QHkJpDABd218IoYHGNWW8Okp8aYSIY3qRSAtoLB5/S3/KoAEBrCsRBY
msaLxpShKOjGd+i29zPlhneJjsFYfFuOWo3uKgOlCbxI1bAdN739r8vjsI97w4c6AG/6u3QRlihT
XfBHIe3dcpPUynPpRf8+sXlpRNiBZgLdNPDj4VUYlRujoaRxJl/O/7rm7mdj+Thsz24nccu8zjXw
EMpbfR9PD8hN7uR+uGoFIEtOSI6OFvFuV9fe6HLEzylb0KhRagDgslL7rni9jN5p7dBBKgnNsiBJ
5o12l2tTez0Kny5uPrWS+2PubSEDC6090A4TRKFt38YqBAKSu+tRbHVHg2kdNJ5wR0sVrMaphRKV
yq8HzX5WnCND80eP5WJ/NTwu3gA6ShWMQfrl8AwsV1Py4QF0v8sMZwcOLSvD4yY1NkU1Q49Adt1a
Xbozi8J+VtE2m1QW7siMznuDbfsZki2W5Hq1umoOHhhoNofohsjSYTXMiLoB/kHtr+idaTdWtNfG
F1bj8GkkdZ3VAMUrSwYy1C7C4uUUdkkOZXDXQ0rHGbv7uNCVu6pgfXjdI1ZH5AI6j2cnnFFMCUNW
3gFKC3erHllGXv+AvO5t34JD57qd1eU5syM4hNo6NJ1dNNHr4ZtKJGfhqlujiYTTkOKYEmF0gxX3
FUtc5LV1dFnqi99NkB1X7qtCct0w1g4qcP1CKhzCD5wR53JRVOzaBTrtCOnt6L51CrWCOZo8H9iZ
5BDxZtVsiZE2iJdTxjLdB7FGQkyzt4/1oITIvduBmhfmjk3ac6JoEEEq9XxTe1m+12YDvfJRvQRt
k7WvaTdZG/BUqMRNkSGtlvzLUDQjcWiPVEyi13dDhu+Ip16DYEmd7qZ8TP3KBuROrew5BPqHboeq
SI4xfpkYGcBRUDySib3ziCHe+rh2FJ7doMjDvehyQkDyzNzKWuhpUujj3JmPSGXYDzk18oDVcfKW
KI0lWe3VcxUIZ8A08LiCdJFw5DSxXdupMeFeMpMGKqnE9L1X7cl5pe/qz+KX5gRZ4wNBd92D10f6
j1WxKJkWGlWNDFbroPLaw+S8xc27YsT70Xq+bmlt54Pk3UNLJYooIFS4nFNqod+7rTCnJgPgsFHp
UxMx2SSuXddRNv6gAgAxhHh/RI6r0XplpmiI0ndT90q95l4FPMmbtszbFeVI1JyRPn26PraVmhvO
tTO7wuKl+FVl8HDvSiqlJqNKnxctZXe1FanHYorLh7iMM7S9jHMwupayj3TtaxlrRjDNRb0HZCCR
rOvqO/3si0ReOxcoOKagPQwaSqQ+OT9ibaP/HL6rpK8Ct5VYWwtVqL9BdxM1YLzRheErbat1fQJj
cYaWvWafF2j+LSCkLuuuXzcExA+SAChFiDWrNDFn6iHqniC1o6L6oHUdcb7LtJ9XNwUwi6D7gPwV
5CAvXbWdW7B/NohDDvkBQjn/kG8l/rK6Gc4sCAfH3Df9UAKYheqeAQ2ah24HFpOdEf5KyBwogQv+
oP/SohDjc8uh2TAOIFF2fjYhkny52b8pZbfTkh2g00hdzu6NNVTEgD6Ak5OhlCn/rB3KHAn6/7PK
5+TsspvHvTVPfFZBXhGATnVPt+lTIvOQj7Typ9h9Zoaf2WdmZoUVUdbCzIQoSiwoL0L7apuS+BtS
/GTTntCwlQavyAOGKAMEbB/fDeHz+xLKoH5r40XSDQVpXGjQtiGMdzAGEJboEU5VtvgZWHMasInX
7GU2w6K18TKrJLtw7TaCKzCSZGCCx6tTuFshTZiaWpHlaEOGIoanpr/QYHlbUFmabNWOhXsCsN1o
jxdPx7kBjAAAE9hpH6b6YLp70Kted9cVE5xWGLNm83SAmGV02iXPWTVCHzO0XvNjImPcXdnhGm7w
FhRt0RSP0+jSSVDy6uu0mnKe9zCBGtixARqRvh79+yW5sCMsSWsOTml7Q34q6t/AWIMOQYpGXwmJ
gJOgJx4DQSewKJgbp5S6ij3npzp3oKF+w9tWW/VdirBeXRLb4+BmVLttsck9iT1FzXs7P43a1mpv
xiwEEOcvVv3MhBB3Yzd3pyaDCSBX2vIAE+DAv25irWrPMV6AxeicPkpsskCOt1PyHhicaGsdo022
wXFNOn/e/XqW5X/WbgUXtoQojzT6YCQtbGXZszMejBGs4ACJekZF1CQo7QDU1U0VjvkXI/8pS2EY
q45xNlIh4qdxXyqMj1RJiPfTzcl8jG+Hk/q8bJCi9fPjD23XBdOxC9NNH/SPmZ/vWFA991toHh/n
jblrQhQSUk7c+gimOWmkXrmsXUyPECBLu6mNgk/Pixao4USWvQ5rjm+Txo+C1+peBc3Li0eS8LoP
rHry2cQImx+iO0tW4352ysdo21jhqOpbd9lcN7IaYc6MCDt/6qFfbdcwYtVPuF4Xyhd1etX82ZM4
9AeaSjjvLmaRf8jZeTelbmVafDRa0BN22x+0jbu3fQPvh8pP/Gyv7ehtvVkC52gHzNduv7WHZp+A
kW9rBKBOD9TA3IDCze8fof2lb/IHDdq0yW4mNmbeIDRIN3JOTL624lfzUiNPPeN8FLOItRfNTOdA
VuiIN7t5Ca7P/hpqBVA+HLpIM1qgABa2XhKpvZMrEFOo0dBvkKXYRBSdx91Lm4cxI3VOHLu4KxzJ
ubW2587NCntOt5U2t1IMy8mcTTeh2YVO+kmz++/2kMgUS1cuGBgj1LR59p4Tul+uvA03jg0LY6S6
vc/aLbJsWhlv8p1nbVpHcmVd82e8TZHUww0DYhFCbDbTKLJq3pfaNo2fqeURue2wrR5SdQKP9b/P
SPF+hX+MCatX5FBuiAbAto1kvrWc9ibu32xnCNKGEVWjm9GUiYmtLpwH3Sp03cIjXSEmuDFyfnWJ
pqusBbRvrhlIl230K5WNqZEMvSG76w66bg8JWQtiFQD0C7vWy0BF5g1oV4q1/bd9luG+NtWy1zD3
NnGTIYWBYgrqtEgkCTFITadYb3lHUq29qHW9GZC20dNHnX1NzP3Y72M9ITlafx36zsxd0bxeH+Na
nD03L4xxLtN5yaMaGgqRDdhuhexVtDzGrPly3Q5/XX4eJirgPO2MbI+w6WpwH8VA1qL1y3gzVeto
ZN2uKR519zvT7vOsCIdORjOxPrQ/JoWtFwMtDAAIUFPol2gDUKy9mx0wfoXNJGNb23YoRfwzNsEv
Y6NQFq3AEs5Zs+1sL6jn4aFz68Q3bEYUaAxcn8u1uHxuT3CZJVUiNIVxvwSTUWp+6d1f1w3IZk5w
CnXsPS3iBuonq0/8uno0LUkQlvkDj5tnJyLL0KIxMPhd2UOeLAcdbI9TTr0H8Z5Bc+gq/TaA8bo+
rNV10tBigq2sQi1UWKcZ2U1FNwBCru8n3GJin447apCu/n7dzur0IUGIdDBeRp9YDCOm0mjhELas
dX7M0UD9SItupklG2bnqBwbeE5zEjfckX86hxXLLLTsOV5ue7X6nWI9/MQ7QS6imC80FyG5f/n6a
9BVSYsAbjaCaKiwgV4ArVQcZ7cBagRudUX/scF8584VInalij6htKBpMRZuCgmkSzfu/kYbbjo4O
2Awz/bxx39Bd1ZGyvbcoUN36dCqwmDG6Y6+Pey3u6wjGyCrrHHUtjNtQJjbTkVfIkCu09kjnL5S4
MiGgdSu4fULADDR8og6QAk1hxVowaiCD2/pHhyehOd6bVHL3XHVGUMv9vxkhWBSxPXagVULhCIyJ
EDimE/qBchlukU/JWXjH49/DKBDXP9ri8d+XS2g2ugZn7LRHsylI8jhmW7UzSWyCJiRlgVb0kq0s
jEq0J2ZOo8nMaGe12uNk71sHzMJRSRZV0tsiMyJcpwDsSKM5xaD00Qt706dAlETq83VnEx+7n4ai
X06drkDbYWxgRX1ov0PXa/sl+tXsfma3DHFDclIJPsdtoYcOySdgeiEPKHbgF6NngJxP1R6rprFO
XhRpX6LKUn8keNIHwJRYkkriuj3gKnh7uWeISVozM1zAgWBvcLazdZwqjSh6CaSWs5PMovBO/b+R
/bEkzOLoqVUz4hh+jKvQzvfMw7WwvMkCk721+R2ubuOoS3xQOML+YxKXNg4Wxv+IhXQTlbqpMmbt
sS6Xca82NepkTVluPIBtw65Xly9W1uQzKUxz2sWTaewlY+b+J2w6FFF06CWglxGdRNx/z+Im2hmy
jpfAH4uX7BdryfRk3Y5fC0gQdLflJBntyma4MCbEEWXIO7uCtcc2rY+F2oR5R/157kLJoGR2hLtH
4TlVbVSwMw52YCXxXc9ccBstBwZtuE7zaQ81LIghEDsv7+rR27uUHtSEbmmsB9o8bK9/z+oin82x
cBagzR68RqOFYcfLU2wetGq5SSnzZ804pjlQ8aUaKlkrmYXVfXNmVQinUPwrodUOq2Pebzo73kRR
GtBS33TDLDElmW8R3jIpVeY5I5yoAw/MaC5fnfZ2MR1ZIknMs/1nt/wZ0kcy4MxZBwi1AY6CIanF
78L5OjT5oddcsmhVmFY6YbmyS3BkqPayqRSToDPBt6lMk0uymh+x+OwjrLYaqniAcylI9aejdUAu
89bM7KPVDYHF+n2egxjfkM3xWozH5uE0biBSQ0WBL8KZ3ZhRU3FSBaHibepQECMDWfzDsC0fajQy
kOHtutOKmZX/m+w/9oTNyjJwkCKzikVN3F0NIds6NcKqGPypRquTieQRykkFmOQmMEO3XrqR2F91
KhBhOLzfDyBJIRp7HrU6NrjaY9kDNzBnN+OcAXI23C4oqgzeuLVm5LJm+9gugPihfJ9BmTbd2cpC
ekOCPFpd87NvEV6ezaR1E/gAtUcj34wqehpAfxY4c4hS74K8Kf2bIw+8b5hdoOaRILlcanDrshx9
8trjPL2Bc3tcNhoUm2RC9x8tT59i/5kZYVTo6W3L0an0xzKH1gEwY2BrrBtg5U01g5JRX6P108/G
1iNtm0V+YQHj1Xb1GBpu5QWtu9CD3k7RNumVKRz0+S11JnZ0oFlygJCTGS46oB8OrZYAvT/DbVzU
2f66kwivlw8fBaUhcmIq5Jc0sR49xh5u82asP9KI3XVN9Rj3rqxRfs0PUYcGQTQvvEAo+HIxUjfr
B/R/YJbsed6lRuzs3VZDS34E/cvrw1kNcHjG4JYD2UtUUIWTohpnE3nyWn90qPGNZvbGzrejfqsb
YFCE1kqqB7n6PWGpn9M2tCbkVMvKC69/hPDCxTMNOBpQo+B5i3+w/S7H60z1EqVO2z6hrxYvtdxH
SjCIjN+1HQex/uW6sU93fkgsoNMWNyC81S0ACy6NKakym5oytE8DrR8Vpj+kEzSt664ntbrslaWG
36ujKjmQxWZAPkYEFc4EwFOq6Im9NBuDLXopjKl9apd543bDts5PDX3ARlPaZdPNXxuU2dSnuAsH
bdiO7X6BrJfVBdcHL+pYfXwGyp/gF8HTSgOi8fIzaAt669n12qclfV7uSsMH/Ckftk5PIjSNh/M2
VkKnBLit4v1Ux9TeFFrYP9R1mFiHboYWK2GnRNumBkEdPKrAxh3001HLSa/ctY+y3IdYcv/P9+oG
+ATRhYI7oxCXEocZLWVR+1TvnR/FexoOPoP637KLgu6o3jehgfOo3TWbbjPu+hMkuB7HYxcsd+rt
vMskfqp9CspcnuPsa4TwpVQmVdwUs6dv+xA5ar8PY6L4uK/jYIzIz/c5yMjvOJA8E1b2hw6+XjCA
gIAKSq78z8/O4aJfWOyVavekpcFkV36vv3I5ba1CxETsvO4inyMCRCagcozUBmho4bSCi7B2HqOu
g6dmQ71zyuappG9eU29p0kEHKj5VVAsWDWIG9vi7U95793XMZeDUz1cP/hEmB48hY46/hV2aRZ0+
KLXdPlFod1R2A4Rq9hA/WFWQmbo/d0GlxIR5QxixkXf5aV8ls7ASJpALA0kJsAKgXnWFOY/SMlXd
Mu2ezOw1gljuWL1nsb43ipL0jkqc+q6myX56aZv9WN/Uebxrks5vjcCKv6YamER1U3IjEGF8fC8Y
GrLeJvIi6GxzhGNBGXWrZ4XRPRkt2M6MU9X4SrydcBudMlJ5VjD1v9Npa2f3TJ0IKEFCauiS5AKf
94sDHN+Afink/UHwh38J32CPZVNGOJ+e4oqheuEBKemOugxD8fkmyM1Y6Mri2kiG80kooUlmMAsP
/RNawNvYL2hI3ZfUuHXYJh+foipA32ff/5KsOQ8ml4PjIkwcyw76QgRHYc0HDwBRNUusR3fZoaw3
386Tb06gSLWO3kxwI0Ddcpp2i/Q183nPAfwA8gcXz3Hk1IALu9zhCviRdYfp7mOg7Db7H2mIjmWi
+b59lISSzweAYEnYWLludZbWwNK8rU/Nvgwm8l4SN1hQ1DV9aB74Gw0yc91uQKF2CNOtG9gQnNPC
NEgOxUY9xpvlXtZu+NGifDHzwlfxG9FZhKsso7csxIHH3p/9Kch+uYdyX0LbEXIPxDhqu3yTB5X/
DpgV8BsBOkJQW7Y3ylbfOFudzBB9pJt6m0saQj7Fe+GzhAfJkhtqy7vsHkcfBMG+E5akBrBLpsgl
duhDjuty+QXH08ASV1XZh53qBSruGHQZPMXk5+v3hkSkPUVEJRJv/2BF/zTnyPQjWQy8IzA+l3Pu
qcpYWKXlPi6bEXNu7Kzdskt97ZDdzkERoBTrc9XB4IB53V7faXw8gmkuyIA7CDA/YFYUTJc66/Qp
HbzHpHpy9RsGvcCseUvrmxwV0uumVpYQKV40eOo4O3na63KUozHYSZOhPTGdScV8AM5jNGTVuLcg
HxOoMslA/uXCyM7NiUoai5YscGWmPDoogLLsR9H+66nj1WvoaIB4zMBDTZg6i02G1gDu92R0NTGs
lrj1BswAPi4QvhbLmuY+LxRHVYPGlasxIVMubABTidsMCRBYA4w4MkDU9aa/mu1xlonmrhr6EMLD
Lodn8D8/CwC5OQ9V2Rnpk+4yQCrC4qlG/oztWCo5RT/7A+YMKHEQ06gewq1wgPXIfVqOkmZPzmNu
A4Zi5mEVdYQp/v+S9l3NjSNJt78IEfDmteBoRYKiTOsF0VK34F3B49d/B9q9sWSRl4jZjZ6YmO6e
UKJcVlbmyXPSgkS8aIPp5/EOvH30ovdBnYl9BICYlZslQ6avKOMkiM8NNM/b/ae8Gc1vjsSHzERL
pJtAv/IXbzVuiV+hvVSwYeHacC4wD4ZG9MWAjheO5npqdbnhm0FK47P6UpmTBcHOVe2Y7dvCKG8e
rYwZ5grrhSqmcZjF5wy4WAXo2NGuSGh+TkRcUztwZRI+tRYFQDYFgujXS2kG1tI9Is778fr4XY+V
OR0pAhatjvAR5Xuw4ggEg8yOtHDdEwRhZWuwjxM0gsGvTkpXJ3Cu6LI68CRfWPJ7u/lyypnrTI0z
IVB5TLlGRuEgaaYM6dZym9Dnx5N+E6RizmftFGTLNURjrDOo5VFV86SJzwoSg3oeQvJZ5kWiCV6/
hvrwY2M/b0N2ci+tMaOq2jYCuUodn+vfiZ2anWMQbCdTt0VTNDUHYAjSOqUtkMGarM8TgOeuCoh7
5BY7CE0CDtaQ+pdK2jVPqAuNS7c1vymJV5wVm5Cqtwarsbi1vrAWLFjxZ/9rM88fjw4+3HXMZ4dx
3NFElONz50hWt11PJFhppPUmiFSLAGqPJr9prHJdubETeKfW6R2VFGvekVLcvb8zK98MA3mOLO64
pI98d/1wO8E7aDKAtszRHPoGt0U0f1prAAq0atrJaiphpSLOiCWS8afHS3jveKB3ReVBfIteLJmx
J+qJkXFdlaATT13nU2oW/lrltB23lOi7DeCxMy8tMd6AthUedQMs8SORnKByqtbxtW1aubLFIbfw
zhfr/21szNEPqVFKXF5ibC0UdcJjOzx10UCaBfwYW/bHdkIvynz5goYZVUlWQzfKklwAvUJ8FjWL
ttssPQcIRqc1elSIBBh+KyMenbYdt+rd5FkAF8jfesmn364jvgGaKjPjDuIoFuLIT32oCFyUnNVx
RbWDH239ai8Kn49n9O5QIULz06gCtIbBxE6DOODlzSfJeXCMg/SrsrPv8hhb4jqxNRdAKBtyJAWp
FlLRC2ZvEhA9WtgCaCIk52bXurJXeLXVOoY9bVqHd8qNZsHzHMSFwd66bASIOIVzng75XRbrnqZB
nybikJxDzvH38lOdrEYfKQZhAaXBqiPP+weRB06fqoI09qZlmo/w7i0DPj1Pu9p710hFEOhDDMUB
tzA5ucfd7s39e/z713/vD8mBK0m3xH19Z6jILUMEAPlrEDb99GxexFoZZOxBoFXlZ/8jd7jfgg1F
bWth69yGWajvohEX8B4J9ARs2D2WQuV3dMjP40Z+bT/CQ/ABfIWrrLjT+Kex+2f/DY51n/CkKK14
6YzO3uX6poL1mZ8JDWMgNGYT6LSXmqwKpfxcWsMOVYFt4AIgDWUX3PTpfglw+ZO7fWSOcavCCDml
RFFhbp2tMm+AmrXJr40nulXXUMNcSVb1ojzVDmQq3MaNnvMX4+zb/Kp902KiP3G/0pfFBViaAsYB
80YUc6UxfxMA8KWjmpUbOgCkW6JVOP7Tksjp3fW+mHHG+5ZlF9Go0PIzxzVk0j0p3SvjQW5Ng75I
vQny6scb7DbavF5h5lIvuU4bwIOan3n/SexSS6q2kfwPKZHno4oOb3T9KyguIhvKrGukBqOkUT48
1+DsEd7KpTTXnUGANAFhGyRN8QiWmEF0uQE6SVEIz4r2Z2iOXO5G/hLk6M5hR9SPaib4GRAnspSt
g5IZg6wW8fkgWbJ9Ekm98KC6TUvibXFpgbklkJbMOb+EBSE4oe+J6PFRSPf86BbKH110irMcbOWd
8tuASBNquI/3wZ3UyaX1m8sCFalMFEdYlz+Cyuxfk7+KM23Tz94K9kRajbEtr6NyXb5IRF2Ss75z
DWNWRdBxYZMAQsZkyuU8l1qJVnjyZKTHY2dFPXUJojYfnEvfghADuXgYAUWmAvER5hzXUx/VahEU
52DkSKI86ciILkwhe3ZZE8zZzVtfa4IMJvJd/819YTiv1av4O9uEzxHeSsom8cn0nT5lx/7ML+Qj
bxL9/zKOfj/MJMbIZhg62tNCH2MYP0vb8i00w2d1l9rcEYchJEs3A3viWGvzabm4+pJiqMphtgZ6
AGtodmmItEb3+nhC2ah+NoLYV4AGFvJNNxBJMEhNVSvzBVyvrjrVS5KZw4QWqSUS65uXPWto3p8X
o6n6JsvKairOEvFHM9gWL+lW2JRP+mrpils0xUycOvGlLoKY6cxt/X25Tg+BG+zCU0yWyA/vrdDl
5M2TezkmI4HbVWFIU/Bi9/9U6D9J3McLdHfTobQjowqMAAiiLtdGBJWTEl8QinO/kUGVSbrP8s14
AaXui3ZUYpItFE1uXkNYKCQ7IXiHRCQSdzKzUBQ3TTmHJGfpIKakP9WefkCkuZW+o8OSU7qz+65s
MSvVgN4+CLm0OifbaNMQf1U57dsSweL8QxivdGWEWaVQ1Qfw/MNIuE6P0oo/iLulLXd3HEAHQgoT
b0kUva7XKAIAXUzKqjpPX/1v6Sn8lCgR3/zfj7fCT1MmMxJc8SjqQg8PPcFsQVxUkhQw9aI6p++h
OWxPruMMW4JI8cknb6a3ikm7emzyztzBoi7w8HZzPZe59cFwmLQBX1fn7BRURDw0LrbdAnH5nVM0
q2DgJYPNNvfBXU9ekHNJVXAcPfPCPk4NwgOYHgQLF8c9IyjPAT0N9AYPfchrI6AsyYSuDOtzJKxj
oMNAaagDSPB4tm7vPzyX5uw9ioF4MbFofiU1aFVWObAhWomCYwotj6JNU/t/s8IMhW859MyDjxr1
xmdOLEgxjAvjuAGAYJowEAM+AKUPPIiYi1wp9CiufZhohc0k/+Y5w1FFU1WRjjqWIxmdxuwK0wg2
nAQOrXWeL2yJuxMpQ4UAew/PIrbmIiRqokhBVp+HDoLmkN7MzJaOwtIw75sBph7QYtRSWZyLErb+
OAaA11B03iqg9DaLycw7E1osgEiK73zy0U0f6JqBwqWwxHTDBmTzHANlMzt2tGADSHi9IycuA7TP
Bz6jHOlK4d98NbZH8RWK0AvDvN3614aYkEkAhA3wd60+g3XPzNDH15Xo7nAfb8qbqig7nPkrLu5C
ThEKNSwAglAI6EKcej98Bn9zUHiv8xVQSqgJRlbprrSeDA61PJFsQtISxZqz7wES7c8tfvv4m+4t
L7SlQMUyU/vfFKrDqVCyDEx851qLwpNg8IY1TWG94CJvSiY/IweiH5cI2AYN1itr0ziFus41KCbo
G2GbnSyHN3NH2GrIPAGDmq7ULWq+omUa64XL+gcAdn0jYG0vbDO+s606HnBY2AaHx9sexWiztOha
3XSH2kFG2CnWvwsns155cKmk9vOfxxP808zwyLx4vehpV0pCGwTtGRBMR3fLg4IUEe+Waz8lyLE7
ijusNLN3UMQ4ibvhKd8sVb1vMALs7LPHqM+GnpcwA4FuFs2n9jbUG197b0JHe4tlUwjxyKudpCK1
4Obc5GYNVM0sPv8zSqBmLXYgE1W1AqJgnFXUMXgITJWzMgN/Op3awC2Gvwq0SXqQ4Rcrg3ceT+Cd
UBWpAUC2cSmBwRh1z+sJVPpYDaMW2JGgNKNyVwe2ym25Vf2W743d0mV+7zzg5gMdFNJds++5Nla2
Ak8rjm/PfPu7kxMi9JH1eDz3fBrCEhQugLtBax4TO0ZxJGtDnLRn9ISmm6Ep8jWYAqnJt4ZBAIGv
FuzdCVYB/QL+Bugv9NoILOSuHhO0t6dZi+eLQvbxs7JfPQPS9v14WD+1BnafX5phN5mWajkXw8zo
or12ozwrX8LWcfaCpR7pyt+5ygdxCTl15LQ27Pi3za09jyfhh9cC7/FcmiP5Xhi6NJ+tR980r/aF
w+VpPSlGi29SR5Lo21gDtOzEh46BKgaqicgketkLqlrleVKc9h3yBaA3AiJbs6rVCJa52m5epHgr
fDfCuhY/DUtUCN35oxUu5b9uKp3zGb2cPuZuoFnd5E2dtmcx2dbdXipN0Cp8B05uGpbZk36L30FO
g8R2bFPXFE+WlwoLR+0HzfBovpi9KQ4dz4l+0Z77zB0TF8D0gv8EXiugprHiDK9WNkbmZf2hKici
9du0XEf8Z6mmZqoR1EuyzJS490k3k71GLUO1RuPUAe+e2DIezPKmF52sB+Prd7mmPRgIiMC5NDkU
iT3oJlTrhfYpLJ8G/xjXoISuoToIgo+epFCa+ZtkbrvTS3tSHWkdfcVBtNUDYJpJMCxS8dxmUEQN
tML4B0W1uch+vW9qo+5AN9/W5/ePwydAMxxp1tCzPHLkEyrFKD3P5Wdk9zlQkQSgqJp/FSb+G3/I
AVT09LSxNzzZ/E5XL5INTkRc7c8QcQDoakTK+l+/+lVu4gw8Pob3TjukSdDxKyMsBSsh4y1bSrNs
0EaEhdo65fmvSG338lv8W+NWquHktDnr7Wsc06Wtc3vSUBYQ545mcGjgPXQ9Y1IRpT6yds25V7qJ
1FP1IcfGOx8HeyOa+IVzfe9KAAkpWOVROkI6ly0BSzGN8ladcbtSus3Gc63UVsnLlobMtPoeS4es
I3W1lJu8F0lcmWWORyVVPBVnuLBxANdMeZQrkj4nm+BFtXrg1iRbMEXCrXlLQJqNW9fgpKlW4T8t
hsBToJwzJ5hnfM2NPEivRaXMgfvyLPKbiBi6I8aB1byMzyC5GyQAFGw8EA9yuRC9zr6S8Q2opokQ
vwF+CGKvzApnY5zJlEccwyn7QgxILS5hhm5Qkz8juzDBzC8XVshJDX5zrgS3xFKCpaQTQ7cLnITb
lGZRIvztPzs36F8fn5o7WQPM6YVlJjmhlrFoZCEGh0eMQ9ego8ZJ/tuRry/gG7CcgklxSQWWgV9L
OIyb+ig7bCbmEOUgn9owBDh2L2869HHCpwSbED4FeHjxHb1ZoKR0xiU+zxvAIGuXeST3mk8DncN0
1zYFVCM0VVMAZDDZKUDBSxkeJD4pnNxLLAPAF3GhcHpTZ2DMs28CI/ODrgCdMFKQ5Y570p6M0/Cm
PWn7wW0/jWO4X0rb/X9WGSlcwK3RKMKikGkgdmow4OT4A8lek1P5HDrTyjCLrxCDD0kGzYhf0vm5
tvmAZJb/pNuP99mdROW8z/7zBcxS8xIQBZmMpS4lW0tN34XgWLZKwPwZE18k/oGvbL7/s2D13nWG
JhXUTuduO7CyXTtnneP9XKoRBglfw1pFPyuU7z94W5acKFijvZs/CuNOx+PyWU7PbQ1ErGg2ycJ6
z/7h1n/85yOYWKyvlZQPVUy+nra9HQrw1X0kFWanlm+Px3vXU83qzHgr6OCoZiwZwWCIRamgvWL6
KxZ7njbmYwPzKt0M5cIA4woNqWxB2sQ352HHvSsrBQ+h7fSiLkzY3VvuR2X63+Ng3KEw0VyTeqE5
J9/SF/ee/DVe9J38XB3yYmFA9/flxYgY/zeNeTlFEkxNLRE/ICGY7dPQrAAX3vK7YW+A9+7X4zkU
5h/JTiKYhlAGg3o4MrWM99F4kNWAf7M5l6D4/QXc0q9soyhg3BxeIbhTb7Vz9hbkUMlbyHjcvWUu
DLNScXLNcwgrDHSC4BFOd6prvBtbCArhSfCdOdFxSTH8ntuZU1i4NBEXYVMy6xjn6ELNRbz4mmqP
R3WoUleJX6j8Qqtp1Qx2gcoSZDRSgFZHMvArWTZpLhFo9rbFhma+mSf5qsidYoma6N5UXH0Zs+xt
TyXBH/HokOOVWG0VdJ90x1D8lSdQBnryOaf61eynTRp/Pl78G4ckoG8OIOSZpgOxKtuITPWwb1qE
Ux760QwA/VUTl+CpHY+VT22h99HRv4Qbv83XAlM5Ew5jBXQwd7FcHVFQyyicl7UXcodg9HyDswb5
kDdA7NDN+BaCB0/dFa0jgfjZsOLR5du/j0d9mwXDJwAWgM63mT0MYK9rP1yUehhGRlN7rYa2Y8KB
S5L/SMXGDgveERTOVDW8tZ6icZ1Way20quwoct/TOKJ1qzoYUJX5E3Bg3TVbbmFBbjza/GXoQJop
YHAJsVXpSWlair7R2pPq0OrkXcV9N/W5H98b1VhJuC4fz8TNXTCbU0G6jQgeYcDPibl4lzdFxoEd
pK89NUgghbA1wAij1ku4s/lau/IwjBWRmW5Fz9JRHWqvz761piNNAwb4rrJqHhkk/pQkTiyucj8z
q3aVTy9QAVhwq/cX/GKc8xdejJNvQ0UJ0P7stZUZh7mrcY0dVzkkqcZ1PRWWEJlyUpIJJcrk16+h
2snJR9O8gFLG9kPLLzayVhMjPqL3TAjy1X+xCEjGYkPyYM5l469CzPlIjScoYACC0Aarwa/NtFv/
cyNIdqHpC2B5CD8zL+lW1yPaaH7tdTr3WdcRXSXalLqoqS9RO9xmObHcEBTBc30+XIBQX092LbUh
iNWExuv45kONfDsY9lMElLLsikFtgk1i7jySVnlm1dKpa0/SsFHaVXSstrGP7qms2U3pcyg6oEAK
PyIztnv0w2b+oavWRecWGunB+1GZVbWE2Li7T+bQbAaAQluBpVApBiguT4bWeAknbMH5ZHN9R8Zw
PEVobpEL2cz0I1d/zwKqYY3QVPvEO5zU0bGPgCyGSFCSOuJ7i/dJU1qpzFvQOV7Yy7chAqbXgLag
hiYfVGJ+ElgXe1kex7jKlL7xqt6CeEmCG2mHLnLf7iipnrU/gHCO1uPNc+eauDLJ+MtGiANFpTAJ
3dhs3wJvxA0nafQ6PFTy3/1iv+C8GVmHMaOBUZ9GqVVma10RHCQyTkHrtd9Ng+Z4lRinzD+Nx36g
BHHqKlIWGtLuOEKwJ0BMBe0kcxsm8x4YJKBUc6UfPGRzJisre/SLBGICxUttSb52jjKYwc3eHTl0
tB6jy4CJivnCoKEwToMHzJVVihC0MgKzqFZtsMCpd3dMF4bmv7/YKEInBrRs+MHrGldLS9LEm3Zc
Yj26ifERQFyOhomp9LrGHVtjNH3yFsSfpf/6eOvd5tEYA8zeG31BjeIABhSBCNqqa81wdNAWgbIn
uHGnp+61W4j3bxcIPAazB+NFVMYxuOt5k8U2TTQ/HLyiiAo3VMpk2/T8aOnTWACZLi7x/N/e+Shv
oIEGCTv0/kJd99re5CsxIBl08IJIWzWHVA6I79d2NrbWlGDDB/FSF/jtogHAAGyGCLNI37E92J0M
mioU4wYv1Q2kTSO0fCe5tmTl9mUBJoSfhwVk1+G02ItgTMEWqUcKJrKrtDVNM90BjkE0e75MrJZm
5WrguGSVUrwt6jH/7vR2tKNB60gAAQ4bLE4BQYtJ5wCiF9h6MqSuFNClJPM8vdfnEV8JuVFpzuTp
aM6/nv6oUyKjAmmtZ5Q9MYzI5IE6FHrd0nsnNpZYAO5N/aU1ZrFrw6gVcUTc21WFFdTKSq7zBeDo
vQGJIlpP0dg+qwow+xcKo3Lby8noSQB7+S+Rgm20V6VXXjg9PpvibWAH74yDIqObH7ELq5qapH6k
yFk7emFZOGH6wVMHCu4kbszhQI9agPYG/S3UewsqQzi2H1F8ygI3NrZgOijRe9x9Kb/ySCP6zMkx
LITSt+4PPBw/1XQFmXCUEa7XtYdKuDFW/ehVSbCLFEBBjGokVZgvsbbfW1Kg4XU8LJGSxRG+NqQW
rSb2XDN6k948BTJdiVn48nim75pA/ySmGfUEGLo2oXGgQ5V7jCUUQjxZcgHcwxW/KLY9B+LsUZix
sLiU5kZYFho2FqpQUVUZvcKHlIgPv+AGmtBYVCkaM2z18U2J6m6VcyE1s3GsbYivZpuG0trMmli0
Hg/63gLifQYNe7zYcTCZZ0Oa9kVJY2H0lFo7KNg4aZsdQG/kPjZzx93PgryCCjYuVLZZSFeaatgb
Kj96UR+ecrBiJFNuU/p7XGIbu3cuVagp4XKZi+hsnD8ptSpWUjJ5dRf/pYlh5fgXQZ3IEifjXDX1
UnnmNmzDm/7CIHMCmkYMJL0PYLBt3F6ITaH8kvNzygO4TUT9S+rsx1N5JzaFRVSfwKkC1D2c/vU+
nUDwmGUAKnlZvBFayRKFja+mYDRrSIBndSD/GVvZGafgoPHxus6DhafUvXOCZkRQKs6ZI8TJ1/b7
WKgkcFlOHjCUk0mloHRB8bskRnCbsMfFpgFvBsdnaHhRMcdxpCGXVZGG5IWWrITS6kaLRkRsLD9T
SfwsaS6alsHC5Zac4ZZtZUmTuAWzT43SbJR89OoqzqoNbaTnhfm/DZzxYejLAZUn+NBxkq/Hn4l1
Q3MFHzZwBxUwFlEyQ84Wq4PwIpVOpHz0Sznee4cUEwFAEaDZ6Hxi3pWijFJ5IksTTk9gc77kAFOx
ztOlF8i9Qzp35IJEUwJ/Plv0EqHLOqT8NHnD0KVoLo/BXqFXlKghCJT68M/jebwTkSH4BpcTMlTY
yKy4XhOWiTE0Ae8JRcO7RZS86CmnmHwgNbssjzM3o4Jmd/Kw1Lhy58TCMBhEIZmMbCwbiwDurMtj
HcLws7ih594Ve3PKN8230P56PMQ763ZliYlDMj6ThDLGEI0sX1cKKD9ALRmO2vGxmXsDQrFjJkKb
+ylZhyBn6WQ0eTF6+j41cUaq11OhmFJoFjx5bOneml1aYm6LMQfxjV/AEk0cQ/0LGKFJeS9B/zav
n+vOeWzt3riAGsKmB/D8llktCEu+jw06ehqf2loYAIglWJJujToUrflTXqJA6p8f27w3QjxKZigm
KHFuuqYgGw9K3kzECNGRIHsjWrrBHJeDoNLp4gWw3pItJmGWBrrupwbuXt7knwrg+EFTIW6LBSv3
HClaBYClFnlQKYAj6NpfyU2hZXolj95oAIDYFoeizy1liB0/VtdJuos5mwKB0h+VqHfzqXnlkHHw
/xjqE6+A6t6k3qj/aaevxxN9x9lcfdX89xcP54ETeo6LEAYNATqe9W4txiDGAT9YAuLgx6buzvPF
BDDH0NdxCKHlOXqBKKekzlH1EQMIR+Ilgp0b91jiJUXcO2EISq4Qr0d7PJwMG++MeZDE6RTBYze8
5wdu6fO2Ea679BO64Y9Hd8/JzESLELPAzYDe2OuJ9IUp6ahUTB7Ade2q9/XR4WQ8BWNpqtaPTd0p
KwA+izHNyquz+2R2bDGq8JtTOXlJ+kzF1yz5m2pfzUGPrWh6auhryr3l5bbJLGAqwWQXu4/t3xsq
Ag8gFdEfC1wGcw/yOlf3YTpiVuUhcbO8/oJaamBPNdQLHlu653p+tMNwRei4D5ndKYK6zxgF3Lj9
YGYn6bkYD9J2EiMQHDhBuLRB745rVir7tzVmg9JhKgOuUCdPqVB77AAS1iO7aoOFN+st7G7ORuBi
R0sFXpTo4LjeKs2IAD2QucmTOwvq7jzS7aVnGL9yWpKsBtCrtGNl1XHU7OM/tLZ8ZEeSoy+RONlU
9boSYwLu/7Q0xelJGc5RqZOk1/ZqvvAouXdgkX0FIg2tq+gAYdbZHyp50BV/8oDY5olEpWML6nmz
S6hgGmHUWTXIsM1Cb/6LLBF6DJCxQV4Uqils2rca67LWwJ3nae9QO5DF2tIDQMTXWTVY2dvjLXZn
0RFloeSNWBJYdLZ3MEGn04jHH++FIBK0hTATSNkUkU3btFw9NvWTjWDenChzQZ0bjyIk3dR5wi+c
bRwbfa9qveDpWnBWUz6zCh+RczoIojmNFGKC4Bq3BsqhkX9SwVCpTILTUj5bBXBkJxoNOUSwI0qm
Vk22OqJfR+u63pGiKCA0Ndp9LMq5pacChYBDods5bSElNam+8C51Q2sj2yzZwEJkx3Tkw9MQBjoU
Z7vCStHvteCl7tws4LaYH7RIOaHwxuzysm2qOGxzySvaXdbQfTYe9RolA11f2Kb33OGlJdYfZWFU
VFOXSl6mOcAvAEA6IRKidpgXKyF60lIwg0EpLglJIQdO/DH62zYfiTZwvx4vsIz1Y9Z3ZqHFm5CH
sjfqQdfr26L2Rw0DH8ILuVXLSLAvAeJucVs4Fpcm5u18sYUaLpsGI08kL1G2avGkUTQYIJboW9HV
ht1QP2lAAiKpmo67Rh1NEexEsS0B9ROf/pux4jmEGx2XHttTJSR1UjdqJXkKz+0krjOhNb70xJuf
0Lfz+R8bzBaKacsLTVNK3mjmkpWqbmYWqam5dJNQu/Kt9P1/GhO7kcQO7VVphjFFSL0rQGYBgv3Y
wi2+BtggtKTgSICuB61ozJCkgZaTnnOyVw/rQf2u5beGyOPfFtIvX5Voc85je7feDebQMobyy+x1
eOYCrRtxoiEI+jzsTCfKD0O24tN6wcjttoeiKw91KxUuEoVXJvSBvF2tJmDx9PoQretj3oCVG1Wl
hWM+z8z1ZgD1AJznXEvCv1Qm38LVmRYUnKp4jaNWoJGfdpzJRR5V3l+EeAkfeWfe0FaJHhB0YCPb
qTGhQJp0QZ1EgeKpVbarAB3jrFzq/jGqFmp1GpJHsxA2bjl2v9FB43tJqzEkv6QORKopdDMasMBC
FmiXD2Fkq/KkO1XSC6u+1ED11mrhkyY1hVuJQbHqlSReWMt5YOwso+sOCSVc+rgSmSuKTjGYibpS
8Wpb1945nlTyVw+4Gec+3pjzxru2g/467AwVOTRQ6d2wSDWTCkryWvCm0FJ4iRRf6uAo41KLw+06
ykCI48016w+gt4YZTjjTH42ZKuAFWaUu6NQgIUklw0Y+ja4ej+jOA2+2NZ9rCXVAQG0w5AvXbOAK
5ZVaETxheotq400aYltEaT3hrb62Oy0yW60maFls9AmwKzdSxVUik6JYRxwAWmcqWwnwN92fx991
w26BwhfaeLGR55lGGM34gEoF7XuE2pXXg0SrARNo2x/L6r2ups+uEcwKOcu0A1ltwJtSfIiLCIW/
A63eCr4/V0CKqLn4R5r0hYfn7XEGHkrGRMEbItPPOg2h63sKokPRE7iNlhWkHwvIW5k6DZ1ieh04
Uo4L3v1OnDCbhLV5083X6PUCDX2QCzH+xstOY5cBrO9bcZHGJOATk2sQN/CxTrqnyiBqIh3C3uaV
2PQ7bR3QduGY/SSDrvc/aI3ADzw3fYGbmN3/elUkXT+GstdT37BFLcmcyheGVTdWtVfIJU/KgvOB
FpM74uuFuuKA2EYfat99L2yP2TvffAmOuzDrtQG4yjwmE1pnasBFsqcJA1FCW+N+NejArvWYCGAQ
Tp8ak99WECLW7MeWb3cApuDCMBMt8U2iSbWMKUiMEpySY4GOlwwvWTMzNlxyrMOFd9edjD14mVH1
EJVZsptnU9m+zgkAQVHVC3dFeG7HHgTgLufFSEFyPcmbnCg9qQ3J4csFyMUd3wDTcHcQfJg7mlk0
dCJlPhd0repJWkSiTCKG/NH7ALHAOfAhVIxT0Ew6tLSlmgRfcBMFtUsopfrlapT3UbwOgtQ29GHh
u269/fxZcPZgToHgG4vPEPWoyWO5Vz1OEVdSvS4DUGJPgpUXiuP/cxCsoEgC5CjQii9jq7G8tl0o
yL2kjJrXogW22lHwpM7ZxHh04vh5BP73QPt9Ia/DeNxqwlIweXvjKBJgNjwyJ1j/m/Rs2+cokRid
5jWS3YPmUvWfOyjQtc9p9yetTtrrALrsfIjdae4DewNyaxwW2ufn24Y5alefwARKPPqw6RD1mqeW
psA5YvIK7CmSp3u92cbgCH98vm7vvusBMwdb0oUp57hJ8/D8Vc2+hGSTVo7AkujF0oP9FtSLpUWB
CHEgokwkbpngrM+bKWwyWfOGEE2V5WuI0pu6FSZgueWiWSM7EQN4oVmpv0/a4+Nx3l3YC9vMrELb
JwY7raR5huZG5bHwTwFU4Becx88JZdYOyA4JxwSkiejsnmf74nYHhEHJ61SKTzLHY4dUqS9HVqD5
HXgQ8jquLCMWUEhuKgmYjqgBX+++qoXhLSqDsiIxOqH91cDX0e8KgjVvnGFAVQZFlvwpzgawOXTF
CK0iA/9zYOV8ir6MLgpzf9UkMa+b5ZROOsQygOW1uqDX/qI1OSpNsPUWmRkNAn3RlT57l8OR+11M
czYAp2DS3FjKcLsr/aSpGxCGcK0jyyXShEIETKDJ5fL8QyE4b/ZJk/5uphraRGD8AFmp5EMmKaUA
IqlhMrz1fOv3Vh6pHdo0JSEz81hCt07RVFpuJmpWvMfa0OJFphTcMQOdFzjCUCBVzBE6gvpxoIjd
/4KiXMIm6AdkMIAAHz9p1tc5GTJfyZ8m+Lq3tm5TkMijbWOXCGlamSX1MwvMYz3oBVs9HUCR1XC7
iZcCiEchw1ZbKuYmsXpl6j9VNawzs846FF9aUSwMl5sUOfidGSU8Dt8qReVEhQx+zTErOullrOV0
N/pAqC3k+pmTB/QPqoO42P+f8CTzetAGeczDAvqWUopyacSpXhvlHdHbhbubuUH/ZWfmPtchfAOQ
P2MHnDP+NEEsdldkvrGNR0M3pWxQrCrJIjCc9NSlRq2vC7GyOIH+Q1axf1uHygHeMHNFlDnzyZgl
flBp8a7bGZ+o9j4+1Yyv/PnpkIjAExnR2pwwuz5vcSgmvpRN8S5NR5tqzTpSGrNHcSsrz2LtFuo/
QxDe2GO8pTEEeqVxsKdhj8pcgs6/giy2CTEX7o0VJuYpylrIOUFAs7o6YIWM/VQbB7VpNp1RruJk
wTPOP+3CZ/3LGl4iMrLnoC1mS+QzJ9IIeY14R+WJN4ssGExpECbr8UqxOY1/mQFbCl6MgPUBVnq9
VGVRZA3afuNdpRSOzK84QAdFk+q9OyEnPab/R9qV7caNA9svEqB9edXSm9Ve4jiLXwRnYmuh9l36
+nvouZOoGd4m4jsDZAYI0CWSxSJZdeqc3EcXut9louQGE/j/sEv/fhOS6zrRJM3EkpnFrTPu+6Lb
OfX9UIsGyJ3GzfiYbWbkRFGrhooBz+7yOAnejbxggcaDX7NHN8JmFJKDw3Oks6d2yFNKL3IsA/8n
4tThWgEAkqpGQQ5HZrbTVBtZMxsSNqtT7ye1c81CxzXn7+6T/67Ixgq7iRwjQY9VjG5O5YsZ1V6v
IkznclAtr532dN3tuFvJsVGvQfIEGFYaHLfzJncIs2AWDpGENlzNAMGgRlLZV9s420OTHOTxNREp
J/CmEQSYNOCCOgEv10ujcRkpcLOUhIr+2kMfHLlzdFM8XB8Z1wi4/5C2Q9vzH72EEYZb1HZJwllX
bkdDvo1743YGrcF1M7wJhFYfZOgAnMZDlFmssSjGRSUNCa1lR9oXSw/L2Ad5pE9EPV/8Af22xES9
aURDiKRCUhp+dwRVHl6T14fCNQAoH9UVwg2fPYriSZuHuoeBRi4Ce97LC7puYoFz88INylG/jDBb
yMxB0SIPFQlrdMqQoIpPVrlfRUlB7lBwpCL7SB+rMrMqGgDLK5EnLH4byA1uh6WX4DS/Pl+8oeCS
Thuv8PoDmvXSjclaRWCYNkjYJoGOVsvIc/AMV4PrVthX73s42JphtqiMC1ZnaWkeyi0azJFkmrx2
Vb4rS4Wa5xqZEcTOi9xHhioJ5mhAj1lvoeVelwZX7qHGWC21p1lLuccbVQr61gTxRjrH/qito2fM
I7TmFm39fP2reQuw+Wj2ldoqdQ2kJuZmGkOl2WtroJiCc5l3t6GQdAO+iufwHwXgMcvise1RxDVv
huGp0dM7tRtdPE4hl/k6aa1gIbhDAk7RwdMFOUq246OR46oalCkLC6fP/LE35ButBfGM02bG/vrs
8c5KKjP3nylmydtWz+YsG7KwC6xAxH/HHwdgcUDQ2GD0Yg78NZ8GpaXzlqNXHvUAL6lXz5kE4Ze7
OVCi+c8Kc9y32hKvuQ4rnYpaKqlPxpJ7zvACcpbH65PFHQ/cAJ0XOFRwjl1uww5g/XoBrUbYpy+G
9bDGD1P+kcEAvEVrM2hQYGEpZj40S97jCoju32XSXWtFe7PzILw+854iVFXwPztM2NKdjkjqirtY
MWiBUaPHUELXmrR4HVh2IMTmOQqoMRPBBHKvnkCJA9NsASfyR4PRghINpAZxeVqM2kvyO+SU96Ds
mscJ+hepl0T/qLHl2R06X68vHdfP8S4BfhGgASRwL5eurtRs1iZcBPIs85rozalE3RNc59hYoH+/
ud8gi6W3SYfH3Rw9TfMJyWF3Gr5cHwU3ENECLpoxDVNj+SST1DQnM8MTzi73cupFaPRVAqfbZRBQ
E6GGeNeN92Lx/9piZqybRgKgBWyRGnjhCnyD+h0gWZbe7lRDBBziLg9NawKPiYoHm49KzDVF4wmu
UHYsy2AuLe+rKhdk81glz/fjDT9Nu+hwW0Mp43KFrJn2CbYZCVEndOzORS6vS0+72X6R1KCvvuiP
ILqT86/oL88g/ddpLhi25tmvJ+IStdxdX0ve/FJWUEDPaDMM+2AepH5d5rwg4SiXQVk8qIB1LODL
swugpxzBBYLnnGihhxoU7W5Hsuhy6FWEFG8q4+6YHyu5cBvnXECl5PqAeCGFbmyqpA3uXvb1uihO
Hc3Q8AiHXjplWQF6mDyoW9klo9JiWCDsL3q3MiRRpzjPeQDiAIoDkFd01TAXvd4kvdLISN/IU/lY
Ys2mmRyvj427WBsTTLgkg24OEphFQyT3TEt/VIxzprW7shm82dIEiyUyxuy8grbXSoZB01E7MkGx
EUw7bbqL9TkcdVtgjBdStpPHhC1pmBWobsMYqZc7I199M9XdfCoCK7rt8jLIVeE1k+uMGvogcJWi
LFHMnaOgXaZq3ZGw6JDncEtk9wavA48rBN8TFVhIs2xBMm4XJehOBwVd4JnSQf11qdQfetFbjZsm
DSCouIYO/xSt1d0XC0mzwJiWdEdTr5A4aqfX2GkBCbG6SP6czFYaueZAovshV+wImxtJx7NE8llw
VeSPzcGrBmUj0CkyVx7FngkZoPwGvB/yQ4ob9wewswh2GtcIeq2A6MQ/6JK83M1RjNrvgnReKEXE
Vdc9ehhdWX+57vLcXYUC0LtIOGIn64VSXuLFQfAInKA1lIKeNahmgPGvW6Hzwaa8EO8xWzb6YqA2
eDmUzF6H1oa2UoiGiWFCkwpAdCchjIc7FuCKLQvgWxkHwKWVZO7KzrIQ/sBW6HjD5+tj4C4H7bVB
iQa8oCwsJLPBX9/Z+HXDeSLZrZW0bp98uW6DO4KNDSaAyzp0qMsUL+YOAp7HqColt0ntzr9uheXb
+veIxFuWgp1Q5GdTg2svRQAx0jfzulty95t9XtwxBnD1gBx9Tj4ZB7nIPHnYG0/XLfNiHmBpKDPi
wQPWOmaF5gVMBmZu4oBKiyXo4gE8E1YJbfZxrW6kSQ5VoxRJ0PPWbWuT/v3mxqYMcpl1vQ7fK6cd
xA7OoAIJunYWTCp/aBB6M5AWR6WBDQlp17XTZJEw0TUfOsp+k+m+Kpf3ziC7RSuoZbBIhfclBFLN
wHEIZ/8DCgUd+1Gv4xG+DknZ8TaBENGpLcFmchrMff/t4Hy+vnK8WUQmGZVi2nUGIeXLWbTmErXu
HkmDprrPTRUpUVBTZFVw3QpvEqESCmwcYOW4LzFW6lQrjWKUsFbG4qP3eunAPefcjHIR1lX5gfhK
O8ZAJAzkAYoll0NCRQ5PyVWD1n0Grr9m30NufBA1IHBHtDHC3Fok04yQbVFxXapmLxsB/Ex3qzZ7
UWT72vBwffq4i6QDHgaANt3YjA9WS5mNTQIfHOXWraYHWtIbRegEkRE64s1+yiqHTHIJIwTlu2yN
9uhfB1gsFewnkRnmFe5oOcqYErZtP7hzsifSWSTlKbLAHEpjsS5d3NKUEgBF9QhGe0j6ppYATkhD
Gnv0QaLpvzVhE1dLbMyx1mC6bKPzRlDqtesHamT0goWkFaoIiD6XC2JMkVFFFt00melazo8sI34J
4rQP+JYJhQPalUjZVi+tKGXTO5qEcRjyW9me43QATcGHtuTGCLMkdZoPkZ3bJEw7sJIYQKeDdVxU
DuFdRtC28t9IdKZaQOp0ahIaqW3l1Lzk0Y2SByLoBdeGBa4jSqRPZaQuZysDDMHuigiX3+SrNryV
2n5KwkYXrLzIChPBlMVOE/SeIigr59JHpzqu0/fjKIgqfCvojaPM67TT9nIs7YgXrJpledgZ5UFN
TqR3IKC6d6qX6x5GF/ePnQKJ7f/sMH4c2ymkK2r03AHj4KiOJ9cdniiLa0NKL9V+5KPsCS9corEx
d+xqQKW7JwVy4c+Z8zTcWuAhAfvJ9YGxELf3wxoJfVwKAHOjwNrLGQQEB8cl5iIs1/vVVg+zBnLg
7pj3ntbjvSK7nf5ar5+bFdAzTQ+uW+eFOTQu49wGQptS3l0a19cSr3RnBhwBwsigj23PVvrluglu
wo/2DKtIuYD0g+2iNImsdE6Gql+tR4mnyvleT5dbawSHTP5JW+4G8IyWwHQa3V92Q9GpVVFaQj6A
/g8utJejg7SLhi4ZBL+1+i4Br9q4Rn7qZQ/l7bfrg+S4CiQvFeTlYAptV4x7riC+WOa5QUsokNdI
/elDs8vJoRRl5Ph2MBIbUrS6xSrANqtUZ43S5qGtS0+z3r2Mk3Usl/hU4Tkq8EyOb2BMv23Rb9mc
5bFcNRC97fPQ6k9GGmBUySiIUZwL0IUJZoHUhhhLZWE4Y4MDsEjBvqdq2X2bkwfQ6RwciNVcXyfO
gQsAO+jOdVp3BFblckyFpjVdpcMX5eTrCsisLSprcuLUhQFmRLmdd9rc4964SrgwBo267OPiaN/H
VbIz227/t3zb//o4pXqA/g3qBSxZcd32hpJDziqcYvNVUo17yIYLrvdcp6OqA2i4A50We0uZndWS
5gVj6gev/Fn3N7FziGvBlY67MoDpgfkJglzAD12uzNzJEQQ1EOBLNLyMtrFL5r+/bOGI+m2BfsHG
n1c5dqImzbF3EtNF7QYdHB/ZMRsLdEdtLCA3rxXLCgum+tAAvpO3P1FM/YARVIVAOKOjBAU3vjRi
ZJZSxTnOi8K6qX8MzjESnAm8ldgaYEZhTvWikxIGtMpFB+tEBHuQt0VQ10KXDipPMngMLwcgt/Ko
o0yMAchj7epGjEZK55CrlmuBzlWfHpRFfjTU5HB96/O8eGuW2Znz0udTWZd5mERnuXuVdOS/0ZYZ
i8pMvPMO78bf42PO1BkpqMxUMb4st9MwKlXJ6/sp98HkdZ8bd/mi3C2p81xOuolieiSiL6c/z9yU
Lswz1+RYGQddrWG+je7W/DOaNiBDMYAuaDEqr4sEuQb+rKKggIwNyjbvHFwbl0/HLslrDdYggpMA
ZKtC5z0/lYaItpNrR9WohXd9acbr8VJWEt3B6gFjsQ4nozqV+QlSINd9hLr2H3MHMi5AeN4TNczS
SZaetfGKYxwmoukBIxGWqkUmmOXJE6sD8xhM6PqA84dYX4HwvrNLUdspf8J+DYUlqSSWgw5pG0cr
KSn0BXoqa7NzPhSM0OSHGw/esUhHM3u5Boiwacc87O0nO7Z9hKOpbgQBgxuQaEYQuFm0YL/L92x8
TFmkNpJ6TJkmSaVfNCiGSJnxl/xX7wcpTjfcgi3sUKTqLoey9KVaKTWsdIrpY/FBd98o4NUefVUR
uBlvQDiKUMMBry5VY780BbB1aRW9kodOXUH/xsplD/nvRTBtPE+j1BawAw2UP2BJ0qoaI6DciEMp
UNha9J2yMOSOLKp68zwNrxdsS9Q6AOBmTu567O3KyDV4NPA+ezK5tualluCdyR0MUsPv1Qh6zb6c
slyp2j5WVexMXEPGLyAjsztBKONdRsFd958Jljth0XIz6VWsSgEx3TY7LOPZjPeKbEFySJTL5HmA
RpEX6KdDf4nMDkdLSbMaYxF2TbzDw4umna+HMq4F5Emx9ipwYTbzrMxVCW/mBHcRTSKuBHrB8gPg
OvSD/rbAPP2LepwN7f153L10pDiVw5ucP8VWLji4uQfq1hDzuEpiKwVHAoYCsGMUn9Bxqj0YT8gz
L+NOB7fZ9IEb1tYe49DZoDlTS69xdOoojqMFTYHg5cPbNOCkRL8BKNGwQ5nlscmwDMTE40qNtL3U
mi7pIDLSP0eViFCHawm0HED7Y3+iifJy5zRF1VqDghCtyV+q5t5BViHVUAMrREIxvC2qA1qB15UG
LBkLWUucPgJ7yvz+XuxS7QhnIMJjjefWWyPMxkEUIHXWI6jFpoGswQmEBh9YfXAsK7SuihePRYe5
OW0yfYjGYYSFqejQGwSAiPEqG4K3CHeuNkaYc1OLFclUC8yVnha+M7zRDQqmEf96DBBZYa68kz7G
pEthpS7RJZiPtuXNdgO9NNCaCA4bOu/szQlUdIieDroSkXS5nLVm0UswcCI+j9/Mt/yxXIl7kKDP
0X4VFZt4YRrU26AoAfwJb1JmfXIZkgzlmhWh04JieS3b6WcXg08nSWTpYSnLl9EcRDTS3D0En4Ym
D3DraIK6HJ0ST9Auz0mBozRC6XP2WtK5Wjn65vR6fcl4lgwTmXoFKFPcp5glS6VEaqoyL0LFCLu6
9OvkAeTArtQKmuN4rgFoF6UNgLQGNNEvRzRPbT06cVmEQxA13o9WxPAi+n1mxupylOy2wDhk62ao
QsCu4/H++lTxXG47BGYPoU9rLmvI0tJczjzdkJdqugFG1xu0V5QG0D15um6PF3pAFADAJNSJoB/P
nHcKSkIlWB0L7NkFBD26O3wA24fbIE2VAhmDmwhzKKhd280xhPlC0kTo8muC0vyWfm9BW2xVXkFE
QnXcgxXAHwrBAdIfEe/SCYoVN8+6qGAv6u67InmoUCKIZXS2ZqbkzvmPuHyb0p0SrYKl43n51jAz
le0YqUrRwXCXtOj4gwx2Ou6i4iEXAYN5bgg+QprcpoyvLL1PnxpGuThwc2nYW9UpGvYfKXlSysNf
JhhPL+R6nTv0U4Xvk5V6y3Aa47frricaBuPq4OzJ4hnE3yGkV6YsyNOzNe//fyaYwGPmSeS0oMel
M4U+CcyUXgk2EH8UFB2DTDnl1Lp0N83IQNjV9kWoavG6wzMMcnma9WYsShxcHwwvNOCdiHQBTgqU
PplbQhaXtVKOsGTPPTghGmXEQ84AothpZxmyKnF/HiKzOaxNrzyvoyoq7HNH+ts+CweqcyimGJBa
D035GesVkaePrZcNMkFsXwQNdu/2sZTTOia2kF17dgW15dXTRa0B3H26McLsU8mecARbdhGm8bSP
49mfxofUVu/r6QP3IWCzfo2GueLnkSObS2EgEoEwFB1oyLxYneDKzbs4gOcV+G/QieAyzNogICpq
jKgItUQGr/W5s1u3lCU3ENy6eAk4nBG0HCrjWfxHSqyEREsnae9jkVQX6p/Jo/15TM7CE4k3oq0l
5hA3erMr7VHHCQjVh6R8ipo3PR93fRe59Sh6hdG1Zm94FpUGNAA8B88rs3snIL6h0gRj5K0CQR1a
LW40/94evCVy82dTqPLJ20Nbe8zgxiIdUyWDS2jrEFqjOUOAq/Ls0nTNPgkWtA8AUTzvJ+cVvGa7
ZFJP/WB8c9TZa4gpiFzciUaGgzJAQi6X1b2SoxFsbVBmCgf5NCXabugizypveuMxmvTj9djFsYWH
Ae1XohT3f4AuIUix2OhcTUOpdsy7ZpFNV4uh+SBNaMiyuqKC5lqVCwImK4ZBs18ahcTTawBoZVhu
H6Ow+hTqFWmI5hYv+gIyEXCFz47bqHdL3QSOlt4r2TmXRpAPPs8TMsrKV6Uagj5500oR1Q4n7OBj
aKJXtkATzoKvzMmRBmOs01B1+l25MzpQf4B8qakETz2+HZpNwhGBI5y5/5SGkcilOqTo18iaHbpu
OlfX0zlAP9Z0QJtbI4gM1GWZLQTRNJn+iws+upUuD0AJJKxUvgmTPKBTfSVR6Q+z8ZfCBP8u5cYK
E7ShLJpaWgYrGjqfy3aXpLvSzAVeytmdyPchswj0Eroe2SIOqM26RG+nNASj+95S74taOkbpR9Zn
Y4Rulc1TvC5KPO/tEUUU9IZmnyPtFXyQmuBY4DoBnTS89pGOYbPLBPSMtWJhJKOqnYgcvK4LKK2I
ILn4/jr4Y+03ZpjwmS7Goq7RnIYxSTyinIh5l+rSvjYWb+r1RxDauWr8oJRPi3x0OtNzutmPms7X
1dsej+k2cObQyl7AOGLZh1Y7YC+HEumO1QRqWeXOOAI9Gwy1FETd2Rbd3HgxCUBStPBpAIrYbPfj
qE5NlShaGoKMrZVumiP5Pr7WH0CRYdf/ssKmLAvIRY+9Diu4guJu5xFQrQ29LshUcMeCPAXQnWiF
kdk071woqDJTK6XmRSjwrKsX30c92IM+/30gx3EBFDVyxIBfUMfbeK8yW9LQDygBGoBT3+d2/LPt
U9Vfo0LaG/GCDHaNY+S6Td623NpkdsyaSFPeDRgcjgzPLF5m5ZQOgrOCt2HQTY8WKuQtDbT6XI7L
6GdwxeRpFqL4A/qvc2f9qKx9vLs+Ep0XLNGvhBMAeTgkSpmhKFleq3EBM02g78dQOoBrofSjI+iC
PLCtgwPOtVzFrbzcLXbJjgTfn762nnZ6GgPjEN+3Xqe609Hag+zGbT1yJP6X0i29bJ8fx1fBt2LE
7N7efiqTYh2XIYlSK8nCtMRdqPuRaPvrBnggMW1rgXnQSPPY5WqEydBMskc9bmfO4NOUP+dqE8zg
JrOzU2tQcmrLAiefqMGdpbB9P1I25t+7xjeuHE0kLvUBA1TB7ww6tGF1u2fAL6E8cTe+RN/6l/kW
svLJA1J+10fO9wIQEgM6xmGDhF7RKGd5BY6XBiq/eV7WfmIphmDbsISL/w4Q6HwbRxkaURzmzDSj
ssGB3YJcTNoZ2XM0pYFlZod6cAm4jVIXeisuCoLl4vdz/kmfDqhBmpD+QodnDIKnRVj04EUpZBV+
fRCzyZwCMptxjI5mC+r2LfoeIFE1q5anR8g9zYLDnD98Sl2BnQbaWZMJVUaSFDKIn+Fe3eLVEfFX
NXFJ9C0BTflw1s7lj1mtXG3cqWO2m8/KJ3nZxcp9hYwN1Bavrzh35JtvYfZ9k0FNrQJ/VAgFcmv9
Z5LA/VQdKtOtiah6zet1QdejAcgOsrr0GngZynKIPzjGhC77SH4owSTZJ71LlLPUnKLF2kVx6ka9
bznQng5mSusHlYlpFGRiuVfv7UewvlenqAYoaCnHC366GRG1vLU7x25aufHn/s2ZfeU5cxc0PHzu
Pot6/3gHxtY442cJ8C96oaH5f4kLfzafUbLyhBpWNDr9ER+RPafUuZhk9rLopO3SzCtG2B5zXHxV
9dSVp6n4IWvhOL4A2vGBEwp9KMCagj8Z7B80qGzClbHWpQO5TGye/tSkqEwC9ZlWyPuIkAm8DCpE
GDWoGiFpi2eBdmkpzupIAgQvC0syemXyqVEsj1bzIlC9OSOaOBCl8Uj8dH2L8Bp8QEUPshnK1I7E
JuO3hUYyq0jQ7jrXzq5Zc2/Nd1H7c2pdJSSZc3bWJzDbnTLBVZnlDPw3TOImA+Az7mmohlwOV5GT
WssnNQsd9Z9MnVFIrALDSN2puimT2G8THViuxe0hR5uvq2um3QFvLEEmgnf/gBf9+ggmWM1RmWad
AQIB2foKxJ03gaYALZ/H7C/ZTt9HCxcCTA1IUQVrfDlabS4MG3qaBKP17X63vvS5G49e+o+NvSh4
H/DOOZQU0AoCXJxjsnUfZTYLCQICeOqkxiuE5SYoY2WWILTSD2b3oYVeczTZIYmBPrTLAXVkWguc
KXAbI4C8ZtIE2kuVhAMoBUXFYF4U35pi4goAcKjT1jA1edUXJcwfa6BG3Q9sg60RZvfpVbISMsGI
pfrPwwSJY3f0stVVwQEMONrDdXPc2YPGlQzqJRXq0Yw1K6vszI5hLbLk46LT8rMLVdRZAUMHGH87
gZvzIrPlACSCoj22OvsaskBsTzFCCJqTlnplE52dPH+L2kh0+POWCtom0DJGVRXxmfEKKBnHDpHB
N9Jr7cFQIHBS3Kz9HlrkSnIDUYK4Kd3UvFWdL9AXaqddLpuHbvSS9XOsiDBLvG1gg5MUYGP8B2I1
lx46V5Pcgv0KnGdaTY621WdBGneKYLPxziNsMiBoweSMrgsmgpTVqi31rGfhOkb7JJeCMgVcP+l8
CMy7fXnqmvEhs2rBQc9bUDT7qGB8wL0Cf1yODVQ4aP5AESRMRtsD24MFmVnhUcubwK0R5uhTlEpX
JmDow7V9qNcverIKNp3Kc5etBWaJohUJG6PC5CXOXWUOfoRGfaOoTjJIJUprdYuYPquLQTolxV1G
zhJurMRws4ZQ7fQJLW66i1d+MOUpYJzWbTYFcb7udG3fKW6ptIde3VmpqF9e9NXMkpOlldA8TZec
hEsFzXcbghvPae6B0lowQ/x1hkA7+EQBZVep921uHyCJMEjl4JAEEwDwSqkrIaWYK7vr0Yi70ADL
o2qCWwAaGi6tQCNCHUkEK0lrA2ieeuDfvm6BO46NBWahpU5Z57nHlFUKgKqT6dkg4S5F8CS+FQsY
OORhqSrk5TiGWM+LocOusGbLH1H6oTmsedlfHwsvdkMg4JcVZixFGjUJyAfAdbSe1cjwnekVRb+x
zXEZBXlv/Hca3e83ByjEQ+0LiBhk8Rlvq6Zl1gsHXCFpeYt8XjGT8wCWTSD14o84G2BVSF+r6Cg0
mIGlbUTKLpr/paJccGNwpidVETG70u9lLw5oNvhlhRkPhrpCCm+Fsw11kA/QS4R4jBSf1k703ueF
ZppihL4E+pSB+b10B8skbW9FWKjcTBFOKq8xPCP/hlaNWieBMgbIkF53DW5k2FikrrPZrmlpxVKS
YiN11ehHqrpbnCZ27TE+VH3ytY1EpRauKxpAllExDXQ/sStWkaIhK0ZIytZB93JrHGazO5YldBua
PE79Cf4EgalM9FihP/zHIm4MM4uYgAlzTkuc8yZtMR/Oqv6KRquP+CM0bnVA6ChPocrMJkBz0RqB
LTdytD0QoQRZlM4U3MS4SwbmMNRwEf1MtgUmjkAanfaIGSiAuoOWHeevzggib73aO2QQXJpZDQq6
mSHCgXINJcSg/c2XQ9LLaOx6CXHQrlM3UdYD+CodvLRGVMQh9lp5yVk+FW4w5PneMgOr+XTdQTmb
j6qXQ8cXBTHoTTOPvSTWJMXIc4LcFNLvYMT/1iSg2a4my4viSnBJ4RpDshUdWEhayzZzeFlDO+dE
AuXLJC8ldM3y0av6QoPafEoCXEhFxE1cezbgyZT0A9VydjcQ25iMqQcFwqyhwXVUTsXSeTI0rtU0
+ef6RHI2AJDWkBGAhg/OTTajXDS2WsvYfCiXo3sgzmekldAc7+t1lAmcRmSKCSrdUmWJBOqcUImQ
AUgHV5kzt4U4x/UR8RKz8EzEEkqpC+ZZZk9PcVovKC+gt9b8BJUKr/LJZ3KU3eiuCmtv3BknyauO
0vG6Wc7+u7DKBGlcCzKpkOlNyks8y3219sS/boHuKSZWQTkKRRNKc4cKI2NByqH2Mljo02ynEfQz
MhSVkun7dRucowZHGrqDdQfvLId9DSfQlrFqA52TepPMkOG1buSYBGsFQQ8lqNLiO1UTk96uG+U5
BpAhOigf0DGPuvNlMFmmPKsqzcY9FH1ZpH3OkceXROvDOWJQ3EIHGrI0aJhgwbiF2VpZjwdU2Med
Rxx1J8efjFNiebL0JGS/5TkDEL8IFmA+gpgE83wslsGEvAKMVeWXwjF26bOWRe6UFR4AfR+YPHQB
ATFPeVj/YHmr61YGvQjGlVWaG0eSvAcIq/DqdhEpenNHtTHFPNakFbIIeo0NnAIUIPfP0/Rpse9a
5EmaWnQw85wdjScItshqoXjBBPhhrIe8mDAsJ/40Qse3qHTBqczLU+LoomyfNtI/aIi/dLuMTIk1
aThD0EXsxk6DO+8CPM3iEajYpN26T4ufBpLfjvyBnljKtYinvG6juZd1eE0yyRRnaB6uITD/fWw8
POmvewXvCIEyDQI6nA9yH3TLbS5wqN0nGTJq4MVa8s/5MEOeqzqlmROkojI4b/NuLTHRdkzSZYAa
FZjd+hZyMKkJDeRoVj3byGVBABSZYgIgxLuyuarAQ9Ikb3XxNrbPti4ANfHnDYEcWxfJeZPZuK1Z
OHllYTSynnmVVHgAyJZVvEsHwXHBHwtAY/RFjI5f1r+bOl/bGmOZ5mCsDlQjRJCY5g/ltwVmKLZW
x50OTwvtxfsBzFB085HuFiCSfptgLrbROkBWmNInRer3pHbb8WUVHXqieWJiDqhUygRchuAOqI/6
zoDk3eH6TuEFNRDUUZJyCBn/UTYw6yVxlhRsH1CVaIcaik5nEh0n++HndTu8gLa1wyxHqxGoDpew
M0JIAPyqUlbs/94CSLGRYHGQHUVYu9zzdmQ4lTWDOatVfOBhFu3L9d9/B2myF5CtAeYC59STpEaE
0ipA91zrAjWoKg8FuvhgrY9T+raWxwzl92INprH26q9QIjNXCPM9L4XjZqcsPtY++IUlEQEIz0dA
PI22Udz3ACZjBr4sUt92Nr7LssFIK73O8YMQjMtbPlSzUEADyQjOWibMTY02W6Pl4OyD5G6NtgPd
EOxXXsEZN6/fJphhRLFaOJUE0ae+yA6xel6yyTNnH0j9uygD+lyLZFcB6HFuPvet7TaPpPIhQ7av
FOJryScjvWlrEa6Fd2uimBa4FVAAeGxd+tSi1SMZB3xTbFVn1XxMlp9K1tyopXbbavoRgi0imDod
5R9OBngLfffQXjNmonN5VUcQOoIvorpXlGZXWz8HmpEubszi6bpD8/BnkFKjfYDA7cF7mBtADXGo
qlbBnmWfzVMZygf7rPn9zrgZD6pvPBCvCMzH9NzfrT9AU+jrLkTBfAmwnt7T/WJn7WVXLI3M9bTf
H8XW32epgKw6wUdFKjaRnh1w7fZGRz+ksr0nS+f3IKHUh/O86J6dpg9lN9/bvf0VSN/d9fnhQQG2
88NWQVAZ6aNOxxEi3RUH6UBui1O0U75GB/BOhtl+OIqkkunisouPVUdDJrrawZbMBEk9IrU60zNr
QDdrMrnq/HWsQRsuyB7wvHprhjm3Cni6KiWY4nl8VBsvrQIcwuSA+NQLLPGq0jqKG6CWRt4O9yQa
u7YXsVYftcxCDXNo9EfHaH86cX+j50bvrulnG1KpJCgBa4hay1daU3C28QIjnvZ4iOBFp+BUuDTe
DVKhNuD4DYm2j1bLa/pkN1ciVDpvxwKaDSgDgJBIUTKzGWuLZjQZMH0IFa6ZNRLQmFAhddAiUY/6
P0knCUpVXIOo14K4+10JlQlKyEz1/WxiTpOjfTTSXeG1D6UojcCdu40RZu4UdYpB1KwDNYhazQga
wsZ5Vm3BDuPtdbQa/hoJ4x1rMgKAbRppuHMFS/9OzcBupe1PM3F0qDuL1PSnlyD3C5fcaPusBkJN
9/tQfu0eyvv1Rvmm7bKj7uG1eA82hL0yP/XpyRZBTzS6INe+hTnZHLnFY8fBtziJH98kPxPP+Gbs
gJpCJTwPopMWKjscbOVuCpP+Zt4DU0Tu9Zvi+xxUd9E/xV1/S3bEnZ8cgA3860GOe6vZThQNFpsd
OiarHCUxvAnhLQArLOJBEIPVLlhSr0DS+1R/d3rXhkN7yzE9ztLt9LMPUsjJHizBo0Dk2Mx5ZKmL
mq7UsQukqPIvqZ8dE0FTES/C/h4tztnL0Upy3SdQoYJb+8PZ3LVnwXRe92jU4C5/PzXySjYkLLUc
BLF3famuTw/6BS5/u9SjqTLoSuFW+U/lr57si/pZr+96KHZfmnAkEuGCh883zRu5OE3mQbHvr49C
NEP07zf+JpnrMOUUjiyNJ+xRt1NEqhGiefojqkQJKjh0nnJ31MALCvWEnwTsPchvXB8Lr/ANwvX/
Ahhi1eVgFBx78WjDlB9Vt6r3BqDt98wnt2rwOb6ZntLGfQVHo7oj9+rNgtf0nnwbn/KDqGtXNKdM
gMnkSNcJICHhap+rGbe0RHQ5p377f4cwXB4uB7oqctw2A44DHXhrzSW+8qXfo4J5B8ll667cX59X
kRsygWCCmprW5ji4y3A3fx0E9Qxu9WazamzyQYPAaBvTwfQ/l1vJmx/JPkcmanFVr37E4y49tPXt
VJ0X0VWBm5vfWmbCg5q01aI0GFjl1r6DP8JsdOOD+r07Nsdp79yilW2CYJzAT+l8XVm9dyj5Zs/p
Y4LW0AhuuoIb2XardNcZ7uiXy5tmPyaDwFlE1pgg0lizJIHwOQ1bH12b38YDOcae4iXB/8tJWLTD
nEj6nKo0kEh+k9Q7ouVBYwrOC+5YoB6CHiAU+tBGcen3uTU4NRJvGAuO7uQENJkWJLNXfF1uRLRp
fLfc2GKco03KxIwzzJssAYkyq66zqu48W/vRAVymXSCS8k2p3CQvHtLBAhA635u2sbfNYnR7IgKA
c2PK5muY08ae1aRfbBwFVjpm3jpbn/RaE6Kt6a/84ZkbK4yvWPoyRTL1zOic++vOOsg7LbRDXDfS
3bgTNbRzT4aNNebssRdtNpEtxumfugV6Po7W5NfWRy61GyPM8VNNRHFmme7xUgmW5mkpJIHni5aG
OXUG3eibwoEFp3wupptKFiEu+M+2zRiYAwVdSIkxDbAgaV+yQQ+i7Lhkw64gAbAk6XRSktGvIPlg
I2N4fVeLNhxz0FS5mckddYjiLT0V/0Pade1IjiPbLxIgb14pkz4rXdkXobq6S957ff09qr13O5Op
TWLuYgZoYHqQIZLBYDB44pxFbgsb7llG5Wf12M5/2G0/GMcJXkvHxDLoy97wGqBRxQj8v2mjqKIZ
NFETmHmfpIKl89mg4EIXDR2B+HN3DAUdgsLFqI2QmsmkfNmIQhos3DRR0Q1bBzgOjVRiUalNA77f
IX+/k9ohfotXXlQpEIFcR+6Rj5c5sT3x0HeMGZlNjcFjMimWoF2IfnJShVFUpamfqIxcEx02EPd2
3K6wWu4PY+pnN/2VJSrQ8W0g6d7gAa1dxWaoom3GgLD8pT/V6GR8liFQoSKiQWxLEs6PTc+OESLb
ioyrOshSKb9WKiPmUimBZKOYkCCUBNLqhq260hrrzMrXZ1fuyhjlytLIZ23To2vFD8aPofOklZb2
0/Oaz5tFi1apAfpmjj6UrILw7B6CXi60bfGMjQ7820ML6qel4ieACdfuLwPV0aB7GsSt1zml9xQC
TQRQyuNpnR3plcHpg67yi1gRONdvYXCougXYjoFX2vdgw/EFvCIpiuWP68cGpxh6tyl0tFkA7IM+
K3odxwLKH4D2YPN+h1K6HoTqRRXQD/TYyuxxAV1VSQbH8UTKdzusLICwnt5X4dbRoKnXL6B5FcrE
Y/EYzr7EAqwxLRg67SHyfWunA15w0DKMJgWjwYjORfErCxYDFxOhPKAxlWQFoLQsTOoPyxs9iZCe
gX+g8RVPcNTwgsbPWgimTB18/XZYqmt/0e28j+6kdaQ5Jkd1hVP4l8iRcZMv0+PgZCj/NueiIeUz
Su8L1m1qNiRffxA1D3UX6pE3fdBgao5hR7ZmZotyEzrRs+xET9J7eByZR90UPx/NAnWY+vEgda4L
ozzGHx5+uVZpc4vRFLZfyYF1sZnzqOsRUvFHA9ONVnI/U546f9BcRlL7sc/+CAQ+Gg+1+cdKVoKg
gwk8Nu0NqDTvjcrcotK6EQ/lqVjmZrNEEHKEtfvurcp1s+JfH3/CvD9fORYdDhIox6oNPiFeKZa8
iNY1KYmLWy/rCjAXzq+mk77IuaXoJpEBQ6DxKetjnq/Bgw3BsJfHA5qLNtdmqPMKwMIRamcIbyiU
80QyWXBTieEWdC7SemOpqynGIT0Vy8bu8Qjjmvm7vCbaPtvLK88e1/1COitm5wxWsIhTItvpr9AZ
94PV7/1t94o/1yKJfvnL1FQYmcFcjxdAhv+OFHSbSziGPmqY+L4hfSkB/NvJZu6TIIbkkhnsU4vX
frnGRsU15fHEz+ah14apENVXnpqARwshyuxMnoSmtpGJbiUrkeiMjTN3hl2booLPmLZFkuSTL9nK
qjygLGBPFU/GgFiuREUbT64laC3Byq7/fYhWPalIa7fwqT+Q2VgZTwmj1sEaFRVwWqEeisCHvdpS
bcNprGlcLFUI1jakQo7M53pgtDAyCoTbj+sINh7P2w+g9UFUo8FKCnh/MAx0I6N9E1XpHHTpZrYW
bdVSXvInftW0ZrtL9/1LhvDd/P6EBMzjL5gdI5o6p2dZwJYkyj2MMeBDbcQZbZRH9MQa/UclPWsN
o9wwGwhAn4L2QrTFgknlNhMY0OjkuUkN4LlCirQxIc8WGtbomUxF6fnDFg0CaKFHxgFI5a2pDEyS
aSKhS0A6a2C/150OnS968NILgtPqooknWNKg90JrZPAMoXlupySfCRhIHs/r7CMrGvbQvYkGOki1
TpeFq9wx5BO1D10MWajNLv/tqU6R2y1UJd4C/qMElZI69sQIEztRtqO0ZuEi52gUZFB7TxIN6HVD
lefWPoJ7rCv9hE7PZbOJvuShJzK4ItNu2X0nodNBirRbCf26N34zhj672uAemxoHgTWlGZ953Vfk
3AeKXNRbgrjaZ+8BKBPQi8TJy6zhnTpZ4BF6au5H2mjW8pGvCzIOOZnUUVhaWtOpfLfFgDiALhgY
okGxcTsRKRTUlDyeetGiVCdxyZ2bzDgHNfT0DLRU2mEc+qQD+hsUW9E7YyqmI/SRceqIjeq8LLkc
HRcQIrP8UrjI0nvrbdF9shpDeV81YExLPDv79v8fKgIysL54wQXeXAHJ5u2wUeXwsrpBXw6kX2p9
F+jbLn/qWWyNc5M7NbDoExcudhzl5WkWlGqtGjhdynbjBelazBuMrLgUvojbUv05lsIbCOK+Hs/r
nIddm6WKB241or9ohFlxUaMxwcsTm3NT4mrFrh4axlaeO9sA2ocnG6CrBZr+diYHVeLyesRMRvk3
xAQz9NsylaPmzjPwHoFqddqzIn21reTY9zkUvOAZnplJ78j65Cy1otAeGrADZQIj7M9W7EHIjrd2
1H/RKUCFSV4ssn+15uQKXkarT68A+X9RkbQ8Gssm5pzcxysTuqZ5Ay8IwbIQUbitR1vP9c/c5xmP
Z7NTjE4aEK9A9QBIkdspbjg+ljkf6ynJJeGE50hCR67G6r+bTbvA5qOgEARiRNyvb810Q5iLkc5h
T4DXRVo1dUT4SENfZGu1oQ3SFTk3g9TE289jd50dHvhWJjZd4NR/3qqvzgJ3HJXEr0Oo4LX6pLeg
9KrVuQw3nR0dGCcUSArBj4C4vx2dKNRiLOUN0OlBkG30lJfMSKp823D5cFWPYu2g/ilthhz/KdPf
pa5QNw2q7Yxa1BzJB9BXQNpO0D3g5KlcsC7b0OBQcdy2w8GLrDLoCFQTiaQsNc3ORlvhpB2Eooqx
srzUfxflpSvvOBQhsknLuvaW/3zyrz+H8nRoYyslGm4ANdXCZQPSl7F/TjmWb80FQvBgooUdbA3o
macCPaSE064rcMoklWZrxsfQl5tMQ3OwChLHyttrYkGKjMWiTDkWUOYockwtTNjJBiiqqDiIfu/K
F5MwOAmeegBWx/aiT07rGQf6tPuuDrHJCqpF+P2JfnViTrx1LHCVFkbkGeEJMu2vnFvv0SHFqklR
eei/bOjo/QJxP5gA6D51VxJaT+658IRLhNn6m6Rb66CDKdvLY2+YtQPuHwO1ZciS0PKdnOTWKWCI
0akOY6v3fEcPNrJbrLSAgWaanbQrQ9Ru7HsvFVxIo5/4+pebPo/l8+OBMH6fVu8EmFJVxyGLToYW
/TLA7WqorAdPOof916L8HYNMLTwI+zIgLJPoBKTBrgQPAv4RNlB3w6V11UNZzCxk3MsfD4wus9xZ
pXIKt1BiTuIwMvWjd4Y/7kFeATm4dV/H98eWZnYPfODfvkCTNHsq16o4eaNTr1cOH+toqwwapzd4
VucfFRz+d0QA0k1svOgLoOYR1VEgLtsyOoWxiRaKENRKpEyIvE0X7MLf/Kj+GqOmr/WVFIUNGMv1
p+Sz23MeqQqI4Vgpgda82e9SVDit5p9F2bshUpHIC+RB7LgiOjVyvh1G1OOAUQSjFovCg0qUfuwI
qoFkDKwZE5D4Nha5Ra76uavpx9gVDyPucW6u4CxX10N9rJP3gNkPPrfPRFBYoI0SuRKOtVuDQQii
OyhrGkepOwv6eoCy5mMvnDUw3U9kA8Qkd+QnIt9WKtggjWNlbGX9afRYV/y5KUPygTcFBFewDlCR
qAGLYVxqrnvMatF0haeJhD6oEgdgJWDv5IJnXPbpBOBnjXD1FgGN/Vffwu2UCTnUxMXC544Qxk4G
osay1QQvZfeSt8MqAVSjsJrmbGR4I3rhA5LJCXENRylyM8wYUfJ+MwDWj4chMBPgDAM75e2nZFkb
ZUXec0f0cZtS2dsJdPeMkMGBQBcSMWJIlKJ1E68daNTGXejWTMwVWuGmoXfa/BpO4ZuirseFApTj
KviSXbPKmW8K9xFFhXIbBoQbLUZFVy6BL0hlX4mDk1qjBI5YUoyL9BB/+4HgeKkTsEphM0EZ7NtI
bSYENxQr6RxA4/i+xx02OGWSYlZ+spCNV+NL8S1FMBshXo+avxvRYPd4b8yZBakZIOOoY6CFlG4b
CDUpA/FKG5wqXActVccrUmK0mu1KZXcKkyJdaUaHOkre+asoKIRnA5d85/FH3PsQ7mS6jG473P8m
8YjbxeXaBNJj1Ric8mDQTWh/Y/vUGbfKFZfFmkzda+FHkNyY0iwRmBzjjulea4euFfgwPWlnryJO
vw5P1fbxaO4959YENRqpUdw4bScTAtE5u26IhqJcqh/HMd7E3hLN+fY/t4jQCa5JFF8mQq7b+Wu9
INEDPk5PJbjFPDIaJJW2nmFljdnKMlFZD4BzI7y2R8U7SUkFKVJgT0ZFnR+Jn9uiYo/RegJMxhfx
9Hh4dMXxZ9Gu7NGkBW6cj0EUwB4nmHr9qZZEaTY+2vrrfJlkZgvUQbCqiwzxRzb9Yw38MUvQj64j
T98ARXIRZxQSdHS8TD58dcNMqphvI81NT2pRE2VbDvuW+3S9ndBckmzT5F9V/stIiP7dC8c60+00
E8wqiInUB5soy0jsJeux5Bk7Z+YkmD4LS4/4iGY8uk2iAelGgL42fFZicd5W1bfJu/Apmb5G+F/e
uUpIuVB23apyRKgIM4LHjB/AOPoXwBqE0g2tBhbWMSCJapidhMZA6cJqEPwXfY6UAa2m8U5jbKz7
mwXGiqvLdPcG1uTnen61BGmDx8FS4tKTL6eX6CTqSIOSZy+PFgx/mwkSUxc/CH5w9cPQpoTiylBV
lfUQinF26upPWe6I4W46C/sqsd+/Adj5DoA50y+VgipHBrjJpmDcbH7YAm7ug2ivBhsydBaxqig0
UB8wNBIfqBUvnwo732b7eCUf1aO4DlfeWl+NR+PDP3UXZQFcj1WaxoqlOEIXOnScBDf2KWdXdMiP
Jyh8nlJworTVOSgCkBVaoDbHHwco6AHd9GQMaFNsWYLBP/fQR2OfvOBq8svcS3tEcPkkmukK4Exg
uepNuqyXaHvY9Mtg4a1UB31+YCkXj9IhcjJHXIqLeMESkb4/GqdZQD0SvFtgd+PpLq6u4EGB7WEW
VGEn55+yuMaliUj8SuEWUnaqFacDxRvD90QMjx4+WvfR5D5xWKFT5nb4hZrnfREUykkh4jf4TaFR
uvO2EAQ6uCR7YuFv7lcaiQbySCQ4yHJkaEjemuMHXa0akVNPb/GT9yGnZhMS9Snf4ao2hhbPSOPu
NhYwYsgTQdoKwMrU9HRrLcJbceTFkXESDbtpVzHY32VzIJyksKZx1hLoCSbFUoyO3kFVW1Rlk8XG
qV22m/Y1PRc78d1Fn4y+jJ7CRWX72/SPXDHMsqxS+yYaYjxXubA6+N/ukeu+ocBF6oXml6y4P/3S
jZtMM3k1PmqXJE3pVX2FmcxLdBC8ehx4yguVNKeSBwrcNIYX0f/AKxHcddmgiyll1bfv7jy4akNY
5OdpH61r9I3bzfGqCVSse2oUwN6lTWR63mKvPj/eDjPDvLEy7ZarYCDEbp50Y+eeEuK8/uMyCDUE
6uKpNxnH84ARn5o98Jra06U7uA3JCcrwi8fDuL++TKY0hHIFTF04rqlxFDEIbrlOck/8kUf9/ctw
0rP7zq/g+GFguq/GgaWKRr8/gJQV9wgQ+4J3Cbx74FK5nTp34D25UQTvzC29TdBa/cYA8fc6cc7N
kv9V7vR99qpYisUY6bSFKcdU4Q8QzAInDY/69K1ZBSXa0Zd9/5zIDm4rlQlJCQn8+RJUJwqHJbM7
44UgnEbdHwFz0tqlNlxR6kbRpYF/hprOQktIh26MJzchPKMz4S71wMohzcK9E6BBBC4q41WzKA1G
MFnh0oB2ut9Ze0bvPBlqFmb33lHAg6zDhDa9YkwsVrfTV2ZQEvMqPz7j0U1fqH9Knviv/iuH02Ab
OP4f5Xf/z4AewADfWqQWrBddDyhnLz4LX2lO2lcollR4TCUt643mLjhShiiHlLu+8HgPQws80hPl
pEHgXVo+dr+7eEHZoBMnsdViAUfMuT0YNhLRx7/OXB3K3UBgqRehhJ/3L9m+MkNL20fqsnmzEkvh
kAkSQBEYJqcvvtlP1IioQN+CvcCrRpjs7F/dcyyaAK4cbb1eu+bvI+R+H5u7y+gpa9MaXsVbg29H
rZwGWMD9YuIegN1HtjfujIPManeYs2UgUoCTS8TjCg1eFcTGKIRKxFplBOA7DiWWr6Ex9eXUGcbC
KNxPI+AqMAKWCGB/DVqYx++laOy8qDvrnB8+NWFX4TFWYxHt3Ls4QgOeVvAMCVsAptxOn8/XXNH5
qXyOEqtVbAWXwk2dHUb5+HiZ7t0cdnDdw2mCrO1OcFVWhjgOuUY+g99FqPHUypmB/v7Yxn1qCKj7
tRHK2ZNklIui6+XzW/QJdwhOvhO/pi/qV/sZvT62dX/h+bEFvmi0jmCF6DieAuIDrr1RPtdOH33I
H2lLcLE2pK/EPUTRSsl7EkebDjI0qHkLx4n6tHypypWBPouGVNuYRaw5u5Jg3P2/D6K2XaeMQjjE
gnwuXpLBziBPFMqgbwH7mbRijH1yitsdjnkGggivylPJkS5tSvnYVDz0BM+bznwz0NT3IdsjpGh8
KzB78726fH5+D+TcEFYP1d3hOU36leFpg15tdq9Q06j2JehFPUcqwJHhp7di8evTKCkcL9dGwPV8
a4SX01HTRhFGdvk5X/1yV9HCABjLWICN23k8lfeFIsoYdXriBQDlWWS957Zc8igMPWknySMLUq/R
00u8Q7tXXYtjzeP8Tvn3RN5t+zgbjZEPMZHRi3QRTRmN8MJR23E7FFTtx0O8S0SoEVKHqJEXsRAi
Kpyt4rhqXzhGieU+a6R+nzpANaFvotqF34vHpDBD0fIPQ2I14Coiml1hVyYWWl6+xsGWmVffaXWo
jYDDwAAFJdpPUMui/DGXuA5vur5yLregwti429p2n+Ani2rDonCeW7JrW/SzRWhkSaEqrnzmF/02
tMjXQTFLO9v2h8frRZMTTf5/Y4hyyQotPDIXaAjV5/LiSDWpN/y7fEg3ldVYOvC75TPQIjnhDpX3
z9OVW9vUcdQWvQRBFkM+l77tbdzDgYwL7kNZjN+S6fmEaXAmoNyMlXJOsGJ7UVRiUhUyOrzdLo1F
iY5vxozeH+W3o6JcNMmzISl6Tj53ZrhKD8XOKwh6LzChktk+++vmtWJklTOHwc24qJMQ0N4yBee3
ctYXGdn2NmNP3w0IbA+4EkKWSkZ1RKARE3JU94DTyiCJAquBkL+CNYoxZXdHzGRBE4BYmpCq+Pc2
CAdGnEw3RO2cv/HfmhOG2MxcRQYnRipuR5bPypTvPAHS9hA7wb0MdQpob05/f3W0lEGmJIEkeBew
IAkX9K5DdwqbG6o2WujoJZAOCnjAT63hs4LxXYCcLCPXAzIYhWKNbr3ypcBrx6T3Llq20nHTLZC6
ds1vxoTe3XJ/rKA0DNoxXHPpdNJ1PR96JBifUviOFNgl+o7rCsCDhVyNK1WLrHgh1N7isdm5WUWr
F14kUUsA1yK1jBKANTWU0L0LAEPmqO7wambmEK/L/IUQfknxSB7bu/P7iW8eLV6ofyIcQ5rodhVr
SfJLaRD9y7DmbW/trQS7Y5S674uskw14/8QNBwpz+u0v4frACFrZv/gred1v+426qrayA1gmYxPf
H22UJWr2XKkYtEhW/EvpcCDlAgX3utiVy8jMbbQYHYOVsIbwHQsbcJ8AUWapSYygvtt0I8x2a/8Q
LGUzPQjH93BfrHSHiUmf8cub2aRiY+o3I8dlqn+J9hcPanNn6Hg74a5YZqzZnGbr5rCmhkXFxELk
PTdyMSxuqS80BzR7v3HhWQs2v/R3HCOxm3XEKyeZNv1VOOkSXfLjFMMK9k/Ca/qZOazxTLnF/XDA
hYidBRweDVxNJSNWIl7yL7zZ2eraW/ZLUH89oQ7yeEvd5wOYN7yUAV4z3Xzv/B1F/0yN1DK4ZPbo
iOZoxRZo8zaqFa1GUzKxma3AQRvl8oVh+N41JuUfPKChOQQP/vR1G5B8VXMBlP9xf1A44yUl/tYW
8oZFVz6zpW8tUasl90LpxS0s1Va7Gonr5ParZFebjHFu3qPn0E9zPaTJba7cwu+ywB2nIUm4Nu0/
2sOXo1vKbnD8k/eOhzHWMcqaQupUy4dwBFAd9gZEKs7U7AZ9UaioMikGZg2BYwoQahUdPTRYPYgT
uQCJf3hBWRPP65aw158EGy2ZZ/n02C1oujMdcCWAQv+aopLuLBi1GJCb8FLY5TZ2CjO2PlonIckS
MoXLLifDQXzSn4qV8sPbNZz6r9/oIGFpzbK+Q52m5GotwwSnelHjO7p1vBKwM+qtfsT7F28Odup4
trcIVp3TvEWr+CXcGwvJrNGLqq2YTjV5520kuJkQmsnY1wsdGSY+JLdqqyJjZXKn+vXrHZT7u3IR
OK7t2uE/BnRNnWFQUZtQwCJUKKgtEyVi1irQwru0DtAN0tY3x83omrrFPxXb+nNthsd8V7wKLNKM
+8B6a5faQUmcTsUs2PU+5bWwEQW8J/MMF7sPrbc2qF3T534AnNXPrkFHOPmlWu45cVhHxHTe0MuG
Nhxw4SsAZSObvfUfTgzqoYLA0CVVtlV4GJTf7sAK3jTl3c9muTZCHa+5K+RlM8AIv5DX7oJfdz9v
8pUTAGDRLNxFtSiXwnq0tYXqZFbmdEtWuej+sgCdsYlueaLFVESZ8pTBqD0JNPLxRQWfbi+1JIrM
xyFhWg96Jq8tUD4RN2FYhGIZX1o08g35PtFTsx1sLoJm60mqs39+IkIAGkz1k+eD2p1+MQpFLYRm
kxxdKunYN2bNAWpne92Jk8AZJtgKIAhuwq+yRlyUID8E2xbkg60M3ZT5VvVBhZU5jydgzpVwg4BI
ML4Lj3WUK5Vi0mAriphiN28s1FdHK4Fkih215edjS/dlCOz7iVAEFzOIw2Kf3HptN+p6pnZ5cmm+
q72wScyttyq+hOdwJxwYpuYcB+hX9E7gaRDk4+KtqTwK67wOiuQyxuMgmkPm5X/krgk4s0Fj1B+t
rjMNcsj1uEUHVfU2iP2gmrHndjtVqDO0TXNGiItOxcVflaI2xYLxfdNQabe7/j5qKgI1HDyvqJNL
lG36dNgaYM7wR7Sw84Elxr8znAmykkK6trCkZ78HEKM7Pv6E2RlSQdoMiDCIZ2mRRIUPuC4Z4+SS
68raAMUtV4FQ8x/bAF/yJNgHRSNcHqljLk+SxkMdOLnofA7Qaih6ppG1BsOD5zIj8PFoE4QIQUtR
qCiBvgw0tIxJeimt1hotAemsvlItGRB1Y40H76XKQHbcP40h9EL+EFJNeHSGqAZ1H0iFRObAapRe
QPg6EYGiB/5gf+aLpXZgJZgz6wRTGvrMAJDCgTn9/VWqoGhtkdduBgyYeWDVV+dn7urHqXEYbq+l
Q5mnF7dquieDK8U3ZQjLI5c3jelPK0sEvlV1UCxrOXwyrwQIOQMYK5m9iprAotYTITarPJ6w4L5R
+Yy1vX8rUXAlB0JYwrsZQhSNRKxdbfByXWsvfG7qwJf46P8CudSx8P7U6DoGHMo4de0qFIMzOv5I
0UBSvLp4jW8OUJlyLYmzDQk4h2JbsmjSftz3dhPj21DFwms5sIhox7tdGn7ki1jlyu7CFcvCE5zc
/dXwCNHhyfPRCj4uh7SyI6UgieYEXLByW+C2oNSYFISDVslbb7zV3BawlSx2VMX2k2XsfzfQBNaf
dLCJ4f9uyh2odIIWIPMxJ2DUU4eaZLnNoaLF41Evf+NkkBTuiryyePcr5TPb3wd/knZRRr/U8M3o
SAU4/ONdfX9kKiCJ/sGLQwpUpGMrgmgdtoLSXRKgEUiqtqrNNzHvyGHwXckFSLJF/XfbcCyu5Z/T
nppvFEMlNB6gHIS6HnVWCwEIz2peBxiwf3WVftXzTuatsvQ0ZCc+OEgaGLJfjP4l4JAv+yQ3BDt/
kn6pK5FbJ1v+HGpWqOtmuAe9VO6ZivDkV0ByruSNrDuKagm7IQDBdn/UBju3g4NoOFADInlJ+l2m
LtrALKRn449oWI8n9B5ui3QAmHDscTAmoPxEJY2pUnWaW3LdhY98AHzBHCQ/gcq9Uk1NXvjjrily
KEJb2lEx1Y3inVVtV5Q90cKFvk984kcsrKs0hUx6qq+/iHLtvpT7aPDd7tIGKRGcrnCi4hAZZuXV
Zm4ki0GF7LmFV5Fsq65U/7N9cX1ScgeFN5P6jWst6A+6+hLOuBt8e9QsMdml4CThLAHAZXcZxQU8
xxzqjWfVPuv0v3tbAbweGs2Q64DSNnBb1LkTdVHej2IfXRRiuYM99Li52ueBKAcWUfJd9kRZoh48
IlEL5Dztokvocsqqh+a4WY69bnUCeL0ee8ndzWIyBVwV2k9QuMEeuI02hau3cTGOUCkjljY4rQmY
DNguWXfku/NmMqMgnkk4TlWQ0d+aqfQmjIHAhhkDiHpkSI0p6jXrVPupGd84GMwgdGCZJkUq0L/d
mhEMMU80scouVdlzy9STM7DK8oEbLYRCzRQzGzT08sS1XC7GuGlKM5bjQDe7aIhK0hY8sE/cGOi5
mUIfajBTd4BMnAupJmC/8qAKF2HTtN4+4DjfJz1adgQiSa54LnLJgGtCdqg1E3WoYpI3UI8xeT/q
EGVL10BByle7z9jgQtdpxtSXzDHl2o8gA2m9yZeDxiKqvD+GMRkSUKmoUwG/hq7u28ng5TLtEkOI
L71Tr4q9ZFUL3wnwRBfuP+Vl3JOG4Uv3CQxlkVpltW3asfWQ9ddOvt0F0jrpzGCFADdCtYKz3BMT
X3yX8U5HJbp9Jyo6sHHQaJFmKKNcAiAK94x97XSVA3QxhNwap2rtOn2RN9VvH60MyIMfb5v7Ah0M
o5UZ3Qwyjg0Q1N1OrpDr7iAESXKpbI3I651vqqvaHi6MID4dPpRD35ihZjTW/CGpoUZ2aczk+f38
zQKUMcdBnX6VAQoFL4cBd6FtarLdS3ZIzH8OaaSmizqLeK0d87yaxmEXJESY0cneByDDZCzLnD9c
Lwt1wijB6FZGgmUBCMbBkBzHI/JKJ56prUPyTymyIIoOL8BdBw9/wJ1AGP7WC9qS18tAmsxZnV2v
xD+VRdqXkqivvx8P7C47ogxR7ub3Yzh0eZBc3sBBs/FIaCcOw9XuX1kmG7i0IUijsA6vvh0MciQ8
7gwZbDhPmLbVNtqej8y67OwKXVkRb62EelGgpwxWUHYQiCMs0d8JaMnzc25+My6jc5MG7MBEHQ2a
H7xJ3JrqBT2KhcBLL5xP3rIeDPChR5bLxyszc4CiuocWFx4PpgbS9lsjWWlIhSw1uEkR90N6Slct
4euFWTFIN2c36rWdaV6vbmwNUl+OS2HnbXSJsSPepY7J+qyz2sDnJu3aDuXSWSz1khHAjnsUzcpU
n/CgYjNc7S4PhKdd26C8GfqeTZOrdXrZuApBX9fvnsX1eF8VokxQcY2rNJQEmgrTFa/EBW9yNvch
mWfW0+s0G3R8vh7JNJtXq8KPtaQEAkYSrtS1U26nJsWVVp7klJz9Z1bxdO40uLZGObQgtIIxVBgU
uhE+o4CY34yFmSb+wXBo/acYxUK1VHFzr1eyFa4Zvz6XH1yvO90NlKeQpIQ2YHpR1xAQV2yV7Etz
+XswJVK8Pt6WLAegS6JaqXpt6RfpZTCRcJJJ1aSwkq2AXhlmXXDK/B9NG7U3wTjetllbTuuCRMAR
QxI5gcNZDG9jbE26aBN2as+VI5yttvozBN8XpRlYLE2aewDg7c6hayNZ3A/dEGHiiu/QkVd/jM0K
TZmKHZ2HpbgRcbV6ebxUrGFROU4XcoqXDzBoBac/yXa9ZA2JsW1owuLMjXlX4mHgTTaFpfwVm6wX
BZYFKgx0ecE1I4+Nqe82o9MTXLZZe59xztCHmS97YxwpWPwO7BzForTXuKITxok5mwP8jTDooLuN
ZwNItUStaidPHsx2C5rs352zXuomt/r9eNUZweCOsKf0RjkpJWwayzdD47i1n3medER+rXySmqwu
F8b5eX9TkCpP4LkptDmWAhkOM/9MrHidm6wpnEtwrqeQCgae6Amul/8Eg0nnQzdLZ7SUZbkBt3pt
mrHJmMcpLfvPwQddPLdL5lW6nJXStH0i8iFtQku1ts/RE2sTPT6z0dZ7a6Z2i7CrB8wfyobyqoKm
+ZIxkMdRVKb1fKAk3YtBCd/DRbU+6wd/Y9qmzmq8ZzrCtJevjuw0r+qOA/3Hhf8mpHJG0wTrI2Ed
dY8jgiZTEaFNJSEdVKRRnYlnTt0EAvjJNwNTJu1nivup9t1suUVqsy5083YnrCIqVWgCoIJp5JW9
h+oEorddWruKQDOdEa7nA9FfC9T8JUrQ8XwWpxfhnJ04s15LeKhlseizhkFNn1AoXcmDAwJZ9QdK
8c5SOjz2NpYBKpXi1T5A1QQGkpHEJCX6V/j82MJ/cLR/TxQNxzAatMsMA0zsOt1SzXFvS6m9NgcW
Rnmai/sA8NfOFCCuHBrk/8ir0ihFjYB/CS396Tm2GXuTseYqdcmZVJVkCDhO3mwQDh1uvb3Odwwj
/yFl+zsQKnKGeasMpRYixDj6IgH+mSPRorLCfbxkbc/pgx/NGRU0465MpKTG1TDcbsA57egSac33
cZeaS1ZVbD5w/h0VFTiFom67UAnwqrd+C4h6ZgzlHvXzk6/9/X1qx6dGFQhlg7URqrVGBNESFCLs
uT3ebkjilMSOgX46naI/gan1RER2xQgI844uoXg8cfAByUtFBFFpldxvpsdEiHj1K4FoS4CNwB5m
ss66yQPulu3KEhUW0O3ZxLmCN1nxT+GZJUo6PjGsTb/LzSUj2Z4rn07Psf8eFRUhtCSNk6DFqAa0
vYAEevtp2vFy/f0iIUsRGb4/e/H6a4ymLEBtrEM5GMb8lX82C+dxKJoNdle/TkUIvTAyFwEivbx8
jD45JV/nx78/Gx5QCp0oF6biO7UsBVDBYIBA+mv1lpUsh+cwIcisHhuZfuRu7a+MUOuR50WZCz3y
HH2Bg3TxjJ6P/86CRCW/JYcWJN9Diu2/jQQCKuhh55eM9HB2of+OglYZBvXp/2a9p8WR4bGzq3z1
01SQFocAOM4KEyS+dAsFggTykrHOLAvS7UmT17kRobkVoQzYuto+u6f/cghUWHaBcgNGBgbiQ2t2
ls28Qs/HqqtJoqIxGNK6wdfgqiDaOf3KzENn8dvSZIyD4av0c1dslKCakmFlOL79Mj6RYf7+rzYD
HXJ9g6uFRoQB/zIuo8U2c8rFYwuzx9bVRFF7ehjqJFPwhHSJV94zD0U4xrk1f9r/D2nftRs5smz7
Q4cAvXlNmmJZuZJa6hdCakn03vPr76LuvVusFHclTjcGmMGgZyoYmeEyzIoFAUqf9bzgymR+J8mb
p8qS9now2wzsnWVoNYMR2rRqcj9FcQm1KE/YrHvOTNbLfOWy0W6kYEURmp54dBReakVaenhQNFKO
sAUvc+zpcUjmsyRq7bguqMxsLqK8AiPlBv6G0qYtOW8C2WKBBUo1Iyu8X9HxCzrzny/oCHmZDfzM
Dd7/2/nARpbsrlyIguYmtNADOEcV6C76WJawa1FVcrzEHTFBO+tQMq58LYd1QYI6LKD0A22FAwnv
d2v3TzeFUz8WNm8JT2b8HhCGtq+4vwtq1JEZRS5MTaHm52fv6PClKQNBAzsFzOrjukqy6FAqWYl6
3yT1TAc95tiZfTK9E+vhxaJBaSV8CKeoHU5uNNWNd4dMo4Xe+YqU5+u8rPjB5ZnRmea40XotnukA
PZnkHTOZsJIVUQR0+c6NoWino3fmGk0vCNyEswqfersmOrZnEwnxIlv91xJZF6SoI/O4HvhtIkgp
mILV8GhxAmw1hwQE9kj4X6yEz+oNfXP25eEWClpHUhtHM2cKMRzO7EzsJ/9kuJd1a7MgQkWMouwP
bTuASEyi7X60pxPyJI+MWIhJhYpYRqUxtIAHldKWN8d4X5r+o/D5OP5iEGIdGRW3DMUUo03i68ja
V8FVH+zs9+d1ef7ZbQUQGHRe8xjUBNo5FhZc2s28F/qq1+T5iewd41OxHXfpyducPSs8hke0Qhxe
hqfxkFvog7Cv0/76bSo0vqBNeSAf7co8Vv4hmRGYyXtlhVaNNS5WFWxS25fdFijvJSb5q37XWWgF
xx6ZTjJ5ezSBGTK85OmMFRLuMaYhf6Y7zS53kpPkRK9IetSP4i7G3r2PMiZVRNK3SsKGFhI994fM
t3zPbf3UlI5JisWRLv/q6RtszpN/6bEZDK/oOgyrczNtugwbTLaNSjqfURddcb5AtVAwW4mxBfT8
UDF7l2UAAK8EvH4Fq9hPCnkMLUakwiJB6UKn4WkrGf2cExdNRz28PrAGL9ai0gsuKEWQOFEdxYbP
znlFnktbNCWfZArO8Y4127tmrS5IUbrQYnOjrlbgprajbZGYz0BDrMwyMee6i7ZNGb5xxc5fkKPU
wghEYOanILfnP9AKJbxcF/01E3Lx+5Toy7qcNBM6Rs/TDar8Gjq6AjMj7lPuivfXSa0ERheUqJii
ROeC5AugNG5E81hv9D/uvxGgwgg5VqpIUqe5iMSbb+ptxWBgxQpeMECFD4NQ51kWQVWQGt7KdpWQ
V/eTcd0sXZm/YeGcyj4U+zaGIIeYuXPG1h4ll5Vvun4R6Bq8pIENuZWaa6DRfh7zjWwVTx6jE//6
SQGc+5JCLE2N7vG4Ce8xJ925N4iZWybDx7LYoHTeK1VsFy7Bxr5Dov6x/99iks2oGf8xjD8mcBKh
HqSSRzUlJ8eQRNY9dnqyJjFYLFDKDRT9zB/qEXkfHkXJxMK+YsZU38pb4YILSr09LlN7IZnNR7hD
n7AjstrOGQZEpatOQxzWoueBArfnd8e5agIorcF59C3W7Ot13VB5Sr955OinWsONlCXRiemjE6F0
mfZ9ln4qFrg4MUrLi1xTpLjBnTzjbSXCy2tmedCedoyQ6rpdV2mgGYyg5VImg5nztiGsRwjjpOgQ
F1ItG1GCH+c7y5lI+hEem5KZTGac1JdkLGxVnqZy3Qewh70pOb/nuUqVhLcR67nLMCZfJfcFGU/W
AsXLIWAKcRz+wXzPbYbRXaWAxV+A+5CxouHHW0fVgY/QSVASDd1U+USUO9K/M6Kgtd5qzGV8U6FM
e51JU+gbIhTF1YhVJ26J7IODJboWALNz4qG43W14NBXnCCzik7pxG4zit78+7Vf+ZsfKo66anu+v
oUUEsXgocTx4jkn+u7Re0F/NONVVIVxQoJxALua5X3qg0DTEMLnbfQ91ve7xV63bggTlAjAMWWRi
BhJPuDYVVHKPXKfAYoKK9iIUhzi5gYwnleWERD8EKilMhmgw5O+rkrKQ8KQNSrHvQUQhQUdqvDyM
GwdjMfn5OjMsOpQzkFu9DssGxzWav6vJMTAUYdrK43UirBOjwrxq0MNaxa2c99XBQW+iVT1VjPQU
S3YpRxB2/RDnPUhoN063j1yWZWOJ1czi4j5qVcuNssZ9YNAY64wBLvxw/YxYBChTYGQT6tqw/+fp
4Vm5bx1mX/Wqaf5WjK/H9oIDORqCOJ0h6oG9vzXIc3waCMqayc53rnPCuIqvQcEFoXaQMNDLgVD2
Jyc30PTwnaHjX9txfzjkBS+Uktdc26qtgNsu7cYSHN5UUFfC/j4UmkPMlHaVqd3ZFXl4ZzXDMySZ
XuinyEE7z0DOhyhYdUR+7XqivF8/P4ZK0hjh2KFUjEUJGtG2t/WnP8JG20wf/2Zfvirgi0sa9NYo
Mg1EelPJAbtlCeZLdfpHIpTeS145JoBdgd6XTzBgp3SLoSuT1Z6zVlVeelF62hAOthm7WeCswdhg
HLYzt825fI4d+W0vuyxyP9EW5lfAQvgoUxDVXtd3NYTvuTsIqh0ejmdMId7GA6aLh530ZJrDYIFP
IbY/MT36l5mNxQdQpiJq/UQBEMAshEff9Xfyg04eNEv/mxfbNxm6dCt3Q58Fs7N+5jf78atJBZOE
+dt1aV/P0yzIUDHBFGhZUXq4vQGuAX1w76+emW0YOrVWvVhe2lcktpB3HsZi1AKcGXpJexvrizws
5ASSKUB5xGNEClgPFnYMkzMqUAi9UMNwHA7QajKSR+QVebTQcbH85B+PUL50TkEflaMc4gjxKk0f
w82v18zUblkZNYbto2tyCc95WiooXy2/A/G3nc3f/yMjlMHAOOWQKgNIHFPXcaL3rHbM5Pk6kVU2
MMg4d9ZgKzQ9wovN7uVQ5ToiBYA6v+QAj1Pd8G8M34IGpaFFHKqckIAGNh9hebwp7OTncc9Koq46
im8qPzx6qSgoWKtz7Ba9SHfow5+bfTUGL+uv+QUZSkFVHegTGuK3szWawa1BsLibCLvm5F6/l6+O
lh9OfUGHcurY3KD7TQ46cbHBKtXfHplRx4hpA0NzuzvV53205Rx9VxMNL6ICQL2YqGY8wddTuYuP
oHQ2B1aoWoQzs2K+9++wQEh9gA/5FRBuk1osX7JuIhbkKM2dAg8DryMEZX8UMS1rCd3cJCNuWGyt
Bn8LOlSYH6Z5n+a1Nj/tUJkgz53l76bPz+s3yNAsepVrlXZJ6PMggjG08mkv9gQvIwyjXKcy24Br
YkJH+oMReABvRksOgIZIj1U0fxXrLw5r5nPhK8YsDcaymwVRJbKF4eb3f+OAsg6h2GC8qcfvD5gF
OWXMtoZZUa6cEO24MQQ+jrGCE/oq0zpvvh1uzdfIZqEhrE02AObhP6aUbrwKehFZMQ6MzH0Nonkz
EXT9Yt0bs/+fIVm09+4G1cs9HxylBMDPZkuCu6cWQ8LcTXBbbCt+06EqjLEd7Xz9phgWlp595/Q+
m8vQ8yvceOBuujPwAhw1sBgivcoewMbmXj80mdPniPmzCvbVgNFpn5p9vH2MLaYVX7UACxqUdR37
MOb6HjT26iY78DvBGsgoma9/987UMb8LvEpAR9HoB4DNikMfi8hxV0/JGYDLTz4JgZkC13T9clbf
mQtClE1Tu7StSz6aCWnY54LpQFab8bqAL0hQ8Qg2OU9CMsVzG5KA6HS0a/NjMOHLrYCwssyrsrag
Rdm1oRlG7NjCuXWxeQKqH14QoWWwYoZ1j7MgQxk3Y9KnQotA5nmypsOtetMe7nJGmm/93LC1E1P8
kGasK7i0oHU3jVgEkc2tDp2Tv/aviEvN2hpzIjuixRS5OQL5YfC+yWmz7C8Mdh1hXRjHFzkes5Mz
PgGlkNxOpvcs2AwPt356C0pULFQamdFFCijx2Ih9E1gy9jKlYIglDKuyvaBDaStWrrachNWRZwur
Fzj4OY5R41/lREOHBhaCzCPqdJG/7eUu7tMK4gY0SdWc44453czuZF/z10tC1JFlnjeoqdfMahqf
QmzM6iqrObwNpLTEP5CI+lCeG/NvLmpJlTpAnms8eRpxgBKZnlO8KxuAzHfICbEIzT9Ey96SEBUw
DkLHDWPa5mcNecHkRTZrcp+Rya5OxY6RIlxVqyUtKlpMIt7PmhJ31jiI4EZbmLXKqa0C1oK1tGLN
HC1pUdZVGVsIoYpr62a0XBeTHLkFuH7rug0XWNIx//lCdbVaMrDYG2QK1Dtn1GHgmt5gUwVEvjMb
G1vIfJhBJiwciyxlbNEjK2iNUc8GanKqLUAOLflVttG73NjJafgtPKns/fZrSr08Usr0xgnal2Pg
GUITppy0T6OtOZpjPPevgemjUKbpJq/Y6S1z1IgpOJQ9Djtp0JUK7FY4ZQywmcUeEDLAji02TDCK
WQj/u0L82KwipYkqJvIsOI44I6cfHOGgmqlik/GBJT1rQc33iQJs6VJ68MyOuAZjMhDS5F20ffKn
t9qtt79jSOn8O9d4oqxJ3xd9oyagAxSit9QOnI/Gzk4ilkgwY2oWS5Q9Maa48PscpCZHRvkfC4ZQ
2M7Q9cgMbuZfusYUZU0UThb5oMRFaXpElL5zJOljlO8MFB8z3qoQV1eW2rl9szHa17Lo/tew1cij
YmGq/IWjBnBjSigTLQyroB7npksNNSEJztQu8OLPzOu3t652/6Hz5QkXJgYRt8L57Red+nfvCHa2
+Yv+UcBmAiELAOo6BpwoVjhd5ppEG2Y5xOzjfGfcUXllbzFck0PsfNVQq+dFjIVRFsTvDa72gXUL
tALedDJIx62yeYyd9+sntmovlnQofhShHoNOAx3g6P/Bql0SbkfH2AgoPvsWq9f/6wJoQVxQoy9o
CGU59URQw1Jh8jbs/0xPOxZa0lfV5BoRylRMXl+VwWyWeqyoS4n0B885Sx0JsIysm/vJcvB6vfW3
smwPn5G7M7asbS2rZYolm5QRSUJeTDseXzB1OyXfP+7v/FNLeHLqtwi7dIbUr3m4JTXKjnhTG2vc
BGoKUAeQyGifm9frUrKmV0sKlP0Y5HGAkMKp+K/oresCU9teJ/Bz5zIsxJICFYNo4sg3Sg0eKkuc
QW0mK0MfuEaUbUqej/5daCakd25l3xoebet1l5mfLCu59jRffgIVn7ScZky+ModcwBuIkcgVyScL
251FgwpGtDDFLpc51GqftoXd2K++xWJjNa+55IOyHGWdNaOufImDhu2nZ3QR257Vodvkkd8bt9cv
jsUQZT6ChBfydDYf0o0zkxnMEYWP6zTm37iiz3Tyu/Fzrx4b+EkkgsRXmaRY3YbdCowIgyHjdC1b
HCcxHEJQ6SF2AHeeAvP0+W+MUGYhk4da5zgclhUi2CWxOZkxOqZYfYWr9gB4kboK6EJZoZ/kRlQI
ed7x+fm35Ezb+FZ2r7MhrB7VNwH6EV5wWOYclhP4yALbUXeqOQAEIiJiTip49VNWmcx1abOJ+SEE
C5qUUY+kxI+0En4XiPBmTlQMa8/RrWp1Ju+Y5c2/8kjdlVjmRRWnOETE77LJYSmi+Jg4sameO/M1
sLktPw+4dhuGFK57SIDriyJ0WJJoYe/6QgLYpoC0w6azopfaDHiSn3fRwKx/rIWfgLb9DyXqRDkZ
xmiUQEkRIfGNo5DjkFvTphWZ40QsUtRh9pqaD0Igzh7Kiaz4eNgBQp9dhZ1/5qeMfHNEOULA+YZ6
KuHO6thFuhi7n2Ui/xFss58clnywaFEuEQFtVkQJWJqcDojjUQBIOcmsb+5CjKiwckSrNe3lXVHu
se6VLAWSJkZ9gMAk2enBqJAIaDbzqwQtg/vcRbnMDDbXFX3V8C4khPKIQGUdcr4DVUnf1PVT0d7q
zUZ55JNHvnVSnlyntlp9RLoS+76AuYzkOHWkcaHxHB9LeKXcbB202/XHw4Dusb+p2C7JUGeJFXgF
oA3l+W1ukFYmwr74rb6x9HjWnp+y+M0MdXZxA+h4wQcz6OkrSfA8D4MePKI9Ad3w+rmt39I3JSqm
aLHyd6oNPHp4O7U/EnKYn5CsGJN5OXMgsHhaVUbR+uV8OVZyOGYWEPbh6SWbpVbrvuubGTqe8DSZ
UwOQyW4tZ7Bau34st/zD8NqTyKyslpG+nr/6yi3R9TMuwcqJ3IMWP08ZKU4FujszJsbUl83+QUXG
DnOgnc5rpmfzuDg7gQP4aFBC4mYoPcF5Di3zqQ3N2JXcwBHP6MzfdveJ7bGEcFUyFnQpC4/2B1kt
EtCtUNH4XT7elrd312Vv9fwWFCjDXqCLMVJqUNh7RwwfmrDrjBti8UDZ9BFL71EuAwVsXUld/zR4
gIe76WvX7/9mehcp8u97ogyQklX+WPKghQE+S7jnSba5Y00bztblUhYA4i1jRlzAzivtx8SdLPtN
khtye7a2LDc7f961n7687usX+zPEu/xM6mKVqR0Df5JaIKrUTnrsHZNVcGUdBHWxPSCge1/GQbzd
37L6Ulm/TV2kOjSp2mr47dRk7glbeV9dHg3tP3yDawGm3Z4l6762ANdjH3w434f3h6frd7AyM3BJ
ifIhBSwh181HFJMtUIt7sofBeFAt4pgP99lm/9uCvtmWjdFDm9ER+FWIviZMlFfxMFEZVx0E4Oj8
7h/DR91OzQ+ATx+t7uY+sLDufWu64YNtttaDe0otz/QdY/t+/QRY90g5HWyNjfiuwkc498iNMvzm
T1dzebqUq2k7feRHHT8+kA+Wlq+k1ZY//mPKTm8VpfZ9pT0/xTZ3SjfFW0KA4R49Whxrg9p1tafH
7f7lwLHv8tJTiYI3VYo4H/gt4ypZX0mpe8nVnheWkOV//uWZ8sK7dlMrGd5sqoAdzWrsvC6AKg3b
OHJ8GvYjvlohhDCy4it5yksZodQ7i9MmNGYZAfr9fW3YYv54l9w3DlLK1uH90AI3dNwfpKdGMbVj
8BYMJDpELCh+cb7S/67oP+bqesEbNX3WMSyzNiUSY+uic5jz2jXJ3NJ5fhzJxrU//1EcKM0eNS3r
OB4HOxCT8dMSS9QoxR4KNH7GKn4bj7K4JPFdvtnZN4eR3JvWXUsO7qv5/tDuzY01Y7vtpMgqWXEs
4xOoPPd1nfy5bkm/kJOv0Hwh4GEgYJxjAj/73y1BhTuynKO3rYhI7A9sAbhODXv2rgvEl2lbkOtF
Y9L6BGJZkq1lkO1gcW8xeY9RMq1djmwrB2OFKclLIstWfDqiQUbZcvY2cPbbEelt0SfS241yem4y
sxX35wGg/tiWm9pHhfA+KW2/sN3JbTfP9eZG523pj3onYLvbRsYK341xkLBPjwQ6CbF8ctiVQLYg
+lG4ByoI8QO0pSbbNiHNrfopoItyC/gF/AeTFe4HbOrE6q9Ncvj1KUUo0eunyhIe6syKbjsPKzzu
s0PR2PmT5uRmg8/l/uivSvTVERFlpN9IDnaL1mZ+8JBcSjcC9n0cb/MZL+3jyG8bZ1M4HwZRMOG6
RcXM5HelfexBNIzdwYpa1LSR0lDeeHvaDzcl6R5udDswkcjGJjLVDKzCiXTyvC0JFkzDm+XmcIMe
XodryNZRNpBUIzXxHDUBGyyR18PGBRbEvbYJbVuzkZE+Gnf+vshQxrjTd6kNaM/eKVA6T94UbNCb
yGgNgml8aHtxKzdESVHxPd0GVj6QrRrOfVPqHgm6uwbrNXvPelcwnaGTsjcPr/xbutn9Kven0lKe
bsTO7sgD1qdlVgq8J2nLWXfernjUzkpBgLgKSGMsDbI5hMYbAA4LqGuop663Rpe3t+3uMX9La1PZ
BJapt8CNCR3tBN9nN6ZWAMkLc21o0YCMYJlAPCF7523twn3oiQRM3OzzvbfEG/f9sf+lSIQEO0vd
jVv9HgMXO3TLuqT6UHuy2akQ/okjzdEkGSIPU4bp+oMVTWdNIk6F1RXRh2Ya2+iEVpcbYj9UJLFL
K7aA9NVhx/Gvzuywx2kXW5+tABgotyLbnXQ0p7tT6PBEuK8eA1jAMwJf3Ed3Om3xPzs9KQYcGjJX
Hb7F8k2cvqu+nxR0Bpk6fhQnwZnPgZW9TRsH6OwZ/lWw9ylxsGvpF4di/7tn5289IK4TNOfKpLfC
wjYS++T+MpMPeXOT70+tCU4BKKGhJLwJsR/lXGyMW0HYJ6S14scPeLkRkn/wDgCPLY7vGBQlckHe
eVcktTtpzm6T7HJyb7z7GQk+Q2t89pxH7RYrq4vHFjXXXY6RYwuKxpPBRr7eJdJmt+Uyy/MhlYHd
mtkRBe+Nqby/xibQY6X7GfZn11p1bRI3ITjaP8iEcttT0pDxpt4ndhUT4m7tEiDxhoWZad8WbznE
O/FNQdzR9HA2n7BVwCMlzf7x/Tm9eUqd4S44Rq9WNjiTy0MZ2uS4U8H/dYO25mYVABnJmizJGPKl
zacaRBrHhV6HHlzJgeoP5Hd4mhsyEqtJiX6jOjMMvLHFVe1C9H0z3BGTPhVTCVMtVYlsdICPFFJT
2IfnsxMCT7910Dt0m28LRM7SrQEzmh0ZL4gv3ijnfsE7FXWpaRDxmQ7a5Uh+nw2gGISmR5CldK8f
8kpzDyYQFoc8O8SF0+B5X8M4ONedn63QPgL1RjqVz1AWBet8NXaN62d27ZIc9Qbz9SaZ1Ap3WhTk
14vwFJG94EABWGytxH9gS8JKFUmUVEDUXbIlFl0gdp7fnw2Can/GO7CQGKXPb9HrHgEPq7xlIsit
VABm3r5pUkcZl1Gb+jpoAtk9C+AGsdsldD57Bm+sEOWStevXz/ot6pMHKRejrkCEYt0zvvJn+ucy
9qEuOvBrocI6tzkAN0hsKycFwP09yRlkRBYdKhYHBFnO1QnoPDsAVCPkeMOZv49n34arIy6WLT3t
bZ48PLksfMUVCVvkg9SvWttCcfy4LoV0fr2gmMV6vbAiYXoAStOHoufm58vTvnOcwDpH6CPJyK8z
AhDnnrj2VtnsngJiAir+fTR3vsVql/nqAacs0AV/VDDuyWJSNgP4e7as4/37zY1bkheEls4+J6mN
JkrHgZzn5r7bexZWTQH/zSfWhOKo+bm5G0z7wd7J+we4BnIbWvefcNbb3Yf7ceLhoX5J5HgMEIK5
un1dor8mSa98N12H44yuBmADomDBufGs4/Zo9fjU347i1ng2YFgtdSRywAbD/IZVwWdo09d7YCES
0SRgGfWc9klNmyVu8s9S3IVCfT0HFz+u9kE2lPNjwjr75LidT3pj2m9ntMQEBGFaZrWW9R7iLTgi
pzNHa4plIrRSCZ5OjNzuF4z/tUO+tEH/IxVqwsUiPgZ7F6zt8/0v/07ePm+O1rY09duG2O7GJA/4
JyZn0Fag2jY+0Ny4D1iyCZgMlyWtDGWkK1BcoOlqN186EBVZrnjmhebVQPpfwrJUjEz8cCXB6KdN
iqW5eLBUAsKg/ll3MSbKWfWedctr1mxJi7LHSoC+MkDadbCaod25fzzyMN/ldRVZCy6wqvqbI8o2
j16YxoOqAOHJPMb3b6mZvGKagYkAvwIBAG+4oEPZZiPR69xQQEfDg6+3f0tvFVaCAO02A3A5h5Z8
bDkl9uNn5VxnkHWKVAq0rSNUeJOvU+Rt/7cG3/Og9YTVFMcio1/GGEFkjFNYgD0r8YiUEu9PCqFI
oIHX2VnN9GBQBztEReNry98lISXQ4twbdMRoRwHDW/AHlcvhxRmgOajCKyK1fKd3tW3yMSMslAxl
X6soLKlTui4UUjGG5Uy9vb+vt5n9fp291ZTrkgAl9GNSV0ItgYCQOulo5ZoteuaLv+Vr23gaPQtX
x1pc9F9oAh9SEzUBu86pu+MnL+ZGA0p9NABPpO4iJMYbe7LN7PGvuPumRPlRDttaWykCd5b3FE1W
beHxGluty+PCOEZmcjUFNM/6/T+2aOcHCPGs6kKwVVgK6bFzUiDelsekEiD8NaASEQZza05pSe+y
cvU/sTxMfiqAueRlcpXTxhRRiA12/sN1OmtPMViSb77op5gX1J4c4jmEREruypbUOZxd7NFKIe5T
LOhKjh7iCrzrdxFq6Oqp1AjLqKyF9xffQOlBgO0vdTBf5IiEUWw3rn4Q7Ify7Z8PldIHL+I4TKfj
Ekfs0MH8CFbpOI/66S8m+Wfz/H2olBuIRLE0uvGLoRnFLgXQQu9gu9aGydGsTT9d6DclyhGEqi6P
yQCO5n2hBqCzOoynY3ruNE/PeYiVIuQpQgxUMimzBJRyBRnPVYYhzHruALryVrW4jQ+Kwu11AV13
Bd8MUuYkkoOMC3w8/VLMjMSbBJjLryGzm0icRezaOVK2pJV0AyuXcGPyXY+MKnb+mgAQRoGxQGBr
mJ4TAmp008F67pIjt/VvapfVz8e4SrrxIuHqVPRk+NbRrB/bFpgxql9YamB33uf/+kyBb6vKoojA
CyC31NWl/VhUOQdmO+e5BkhYhcmDB5ZvXc9/LKhQN6e2xjT52AZ+fjJIYMYDGYDY6pPaEtEkk9ih
4z+Mb0yqKxd5wRt1kXKaSHIqQyw75yumxFtVsJGLdHbMzRsrF7Yg9WPWp/bE0C9n3UsJj9lYxRat
B1YLrsQiQvkBQVVL3wfII4YrjH32kiFP1riyXd4Z99Ndos8jzOh3MwsEKrn7Wd2J7gHWOyO7R+RI
LQsjqBbQayzeNZhN9mtR6MUB0L4jT8csm28YZ83rZmka6OV58w63H8X+V4EOQKK6I+G2o4cq2nUR
XvMZioBmUEPG8AzWv1O0M4X34yiCXRhNzAJ6h8NrwQwPvybcKatwQYRyTGkf9egHBZHSTk/GSb5p
H/2dui03ih3exZjpnX3iKbPd/YBU+GeLhqzP7I5DCp2MGLRgJS/WnhcX30P5LyNWhrLW8D2VcxRt
Xiabwe5ODRq0WOPlzPOlXFjKaUWr1iBleXMdJgYG8uOD8cJ6Ma2Y9wuOKP/Fo982UQKQOb75u1sd
ItMT1b4uK6sqtBAVytyJbcmX8ggaxa13qGzZucMbnhHKs/igjF2sCpHPN8i+HqPb0P7DbSo8wf7G
516cFmXcMMYjRhUPTkq7tnO7tdGEDfeeshcqr4XxS1J0Q3viC4MCx9ufMaNMtL2091FyO+VO81gc
WXytJT0uiFFGzpjQCy1zOD3hRnjmYUiOWw3VT8FyMGz4W96NR3+XWCrsifXSbs3sVXFzkzMPtiQT
mDaPmOV2Fxwl1KFQBLM957Rzu5frUrSW/rr4SNriBJ1YJPOJ6AOGFX6FEopfmHXWeifv3EDdtBLJ
JSusNsCMj4SbcCSTYgaTWfFmktpehOIRGufHwo4CK5p2VXFXlxu+eGB85vwZV2yWRtmsCCepNg3K
Drzp7ZRf/n74qnxubH4PgGA3IiYO6O29BCBK6DwxiK+rmqpJGLKQsb2GushBVUclD3CRo9m/PqNW
2ZMGBfPMCnf9MdFR35vMYiJ2eJZv4Lla/GlM+r1hFRbjS2ZKP44BO2BVhDm6+GNdJi9yks9hsyQC
46hDolxAGRzV249yezu4IUaZXlB7e4iIvMcUnMUaalq31N/FH56y1JlUeUbQ4VkltWb8gcWj6RZK
+sDgctXqLKhQRtqPC1XIfBw3b1bvnBm/ICvPwsVd9wQLIpSJTgAJJeoRiCCSeFIxpBPiNdifeXJ3
/cpWsiHLehmNZt3yJV/JBegAc/hefJDwAnSvU1g3agtWKCs9VameNrN4wql1Nx8viZtbjNiaeVyU
jZYUjPZWGWiM2JwhuMW+29XvZrRh7UFYVbVvXr6+Y5G19oMONbMvCYN0D1vuXnU65Kiun9i60VM0
SVaRIJORo4WaLaiEMh9mbRH3SJsCW8R7MmJT2qNXBGG17iSu+TK/x0R0Z8nIEihP1eadIeLrQebi
CygZl4PEbyYp6M/PQ0YAJejvur2BzoV5rC4i/D476ifgUGLzcrZhviZWjemCOCX7oyHJ3BCD+NBi
SHubEe9gk862GUZ7ra0V/c+aqshYfGoYMsVkGAWtFChVDx2T0anQhbhTgGmYQ4ZdbMfQlXclUSar
+dVGpD5ji+C+KGG2+Ahgkeqv+AF/dwtW19iqdVl8FMU8Sj3apCYd4ibsbEpiUz4/AvC//nVdxNYV
RhckDLgIsiR87aJZiBh2zWRhggUi53E3oZL0Yj4yCw3z8f1wBjrcAM+rmDagV517WIowBN4wc5I9
q7/38l1yo26H+yElGXb1/r5jNdKu5RMUjMRLuE7kgWSNutAc8+sK5yX9OfyMn+a9s3NmOTQPzq8/
J1RxfKIdhbsJfTcPwaaICONIZx9P8wtQUdQhdFFVJImKeMecz4eIT3uY0hHzFdU5toFZeeCxvHXY
PLAmlYXZCFwjR5nVMBeKUI/LHnAz2A1RnpwBEP4euq9MbqOw4NC+an0/qInYq6BoGtSFxu7xs6ov
Mx3yUlmDE52b1PQ1UwW1xLXNw8vLhGAwf+ExEf3OONY1MRIXlKnopvEmLw+7uv+/sPjoqDrMmQ2s
wH0XHZGUyPAxXOKaBi4JUiGnP0pezrVgNfDIUTokREkI7zQsI79m5SCqhqRps9SolLh08TQlFQDE
0c2mEwnrAMvMrOW7tMAOY/510B2VM0yM2pkGsJ7yk5e8pJw7aq9RIJKu2OUC2huzriNq7goBhvl5
xgeuzPopaLH+/kBKwGoxD6Vi1iaokubEO5/4xw8PkBkvvsm7ScmG/VwLRpYUKS+uRlkn6T5OXgLy
XblLaljlWpq7EDnvWVW3p+looCAUmB1ifOBRMFFt1+JXETaRN1TVUFSN+oAg5CRtjPABCvAqD/cG
hgoG88Qx87jrluqbkD7neRfmV++rcWpmGXsCsjuGop5jItuGkz0IwC7fyZAE6/Qq7guzzUi0M26b
IyvHtVaFw/X+h1f61SB1YhfzJT5hP+OZd9v+ozwWv7L9tEm3r5gixXp7145sN9p4J1YiaS2MEmVV
xXSloIk/AHGnxBOTpBjxpC7nrBl6/Zj9LCvD4RDfBQ3qLmU9QQ9eDhrH5jaLzTmXskPgsnlEXpKg
hYazWCmPdY35JkmXqzyhLPqxn3oUopV9ilfY3Cxr3wKwPThylrAt35iFv1WnsyBJWUfPi4vRi+Bk
rXmtWX2Hjd3AHMOoMaSGDQazSk2RsCRVUWVD1qkz5aekw5YSGS5964S8mVmAP1Jv+kPzO9qNjOTO
6msOufL/T4x2OV6bAj+lBrEnDbkW1IYFrG8SAUyUsCLB1az5khR1imqYxMCqFfuzt2neASAVnERt
W+cO/irtAOW44VHZTEg79i2j0rJW4sT23G8uKW9jtMmo9ilIN45GbiLRbhqCPonkrkFPBrrCWUHS
auS3JDjf8cL0pFmZxthXMueYIgEpRhg4wKwRDq2Lf+O5FXVe6CfpmqhSoWyMN9mYGsr/Ie3KltvW
le0XsQogwemVgyTLVDwkThy/sDLYnMF5/Pq76H3PjQTzCpV9dmo/uUpNAI1GD6tXrw4gqEwAp1pj
iMn9pXqH2JfjCjYDTTgKTEUMhv91QTu1zFAUMNDAqkwagMBWrwyLQ5psuTMKzEB2hr60O68qTJCQ
DmGd1E6XN7TBIESrN/ywV7s3TTHpr+vboK1iP7hOaLm11inJtvoO+TvbcLJkSknHbPqSI2RjLu2f
Z/WYa87Uj44dlzsLnDL5CwEBK0VnjfWYLr/6zKm1hxwlovxZ/2HnwLTr9c+cPqjcUedvSN35bXMq
tbdCrd0csEz1Z1Y5GQEw3Mm4azT7ub0BVYNpSCrym4YbBDnwssEJZYtrKfWUmKOWTl8wcjA1XofP
vAQt6Y/ss/Z0fde2D/OPJLEwV5s0alQVktIbG/Tf6MSIfs7TMcMsLJzeSxLvU2S1xhuJ2I0Cq47q
3H8W+N6OeHZYq7cWgZxsQqsjBcYOdTrNPXbSTP+Wp7OOTQZUw8Z8VlPwrdJJW4iCGvKXBINMl0/t
vSwX9h5tiFp3LkG4DJamlBnaZ6YvZgm8qhI6xuzPfsPRDpIcl2CyneGG31XM1Z/V+CaP92GFvhYM
Z0mcfjqAnq11Vc0jGkaLjieCfFoKbV3cubqxor1yxBDIwfiUW15fHWxpKLXlG8MmakRjFIgqXTSK
2kiyosJD2njF22lQXOOmwrwV361eh5Pc7dvS6nNxgklcOBsbhY2rDV4jt9MXDkow0/+21kUs/+0z
kqbSJMeWBpzLFHI8c6hPLZDqI+amI494BzawEvNdjJsC5B1B5pUefL+DLqPk2XQ8z8UKITKv+iJZ
FogtwWUNPog7UCjAFDlshHfPvNUzIocRgMb6trxtvPRU+qhyStJLWxZxTboAA2aYGB8u6Gap92Fh
tWSFF/zMPdNf3B/5XtZvsZnDOpMi5up4iiAuqrURV7l2ft4pDkooLkb1dU73OQvSW7OWtVhsOoDn
IgU/ouzUHBRRWNjss9fli7d78YaAedH9sGeH7FfsS6zVlj92Lk+4J5PCCZCckHeqMF8pqdzX5VOG
Qd8oyKzx2W9Z+nMrFtfB5EQpLibBYO5L36FTsqqYB7hkbAhzLzYRoU5Jl7vKAvrG62vb1pE/ooTw
eJxDotLeQsp7rz23ulObnokmLQVkvupuYRJpm8+NDopDZoI82gKE5nJlUWckYcywMg+ubftYHkMP
z8ujcZtK8YHbm/hHlGD7+2FW6JjCLZoxbXO6mWsn9IAuQAmN+177WbkBaECmKFuB7fnyhBtH6mVK
AHBeA1vi9p8i/1fvLYBOcGn5nq06ID48Z6LEIKipx1ZTNIjKC+hF51IWe7nhUuCwlmPWexXP/fz3
VJzKMnH73uv8cXlOrcUZwUHGjxo72aM3hsgQHpP2Ro8iqLLb9Luwd+2X3v6Sl7eh4Q/5ry5+bquT
Hf9eQGDCD3O2i8ExFvklIq8m1IOR3ZH2UzodwlwyznQztgTS0qSmrTMNLEGX2oLEsWXlYGH+8nz7
Qgy3BKLTdx9s761C+5wnBSm9ex3inp7LE44vJFrZDlo4gZt7BgrSBvfIV5T2vJvHm0fTvfe/fTdn
x9Xd/HDs9uAnwejk6A69CL+v38l3p+vDdwD7AZidqukmE76jzDDullvj/OX5GTmLBQSq4PVbDoAq
TGgbcQLH/5ECTTDsP1dutX/DZHHUIm8frn+F8FqD4V1lICIFeQkxDF01BaMHJHQ+Z6OeBpUJ/3dw
cRLu8tWcNKcoFlddbPe6PEGh/1ce6FgohiVokHp52HM7WV2EGQOBnT2BWHaXpkcLOajekqxLsAv/
yNGwuxYmv1o6E01Q0oaRNdtpoLC3WIFnBYRrpyoSU7ApBfTrtmGhsER0drmaiGVjN3Q8C8o2P+n9
K9jsdtHyen3LBOfmn6WcCVk/4syLnuuirvulygKGdt+5fiNo2Wb3S+HxsZFY7vV7z1TygyjhSVKU
op7aCesBtTBGmPaklAgQHqIPAoRj4W2W9Bj5kAXGqH2jYMEDpYs/NezGROAVE3ZjhZOfpGbjXN/D
TbU720PBxoRTaU8Rx8KiNvzdmZmjJ9PvxVBuF6LVEhUXEyD/LFKH0hHTRKgu6ngDhiAzwmTjYOh8
Fj+QySXGPS921nDHox8WRR5iOZlm7FTGKSLPUYHmNGV0p1w2M3hTPc8+RPCg9MpWRzbiQ6okdan6
pBqZUy3761u7qTOoSZmGiZgcVvxSPe2sKsdogHrSCANcMNIpzg2J1mye3pkI4fTmZZgNZYDWRG38
qTF0z2zaXWyy30VrSA5vc8vORAlGOaxLNg7rapL2jVSgDotfK9O/vmPbMnQGvmmAS6kYjesVoyMZ
uyxoCHct5bWx0D0vq3vLhAhnn9tdUfW4b4G1PChh5pDhNMymZLc2TRNKvv9ZifB6jMWMuXU2hKgF
BvVW+0r5ApZSdxlKt4y+/5tdQyXSQg1URU3pUs9UMsxR10AJ1ixT3TxVJnOaTKJpm7tmqTpqmwiV
MW7nUsiQFOMQV30WmG04Ohys6gdrKsNdV2WymoFM1Pr3M7M+ljmlYYm9C/lX3mM2Wf2AqU8Su7d5
OS1Q/lhIHQLQLwiZG2AfQm3MgrYxn8bFegVjj0QHxDjtH3OH7BUhOjWJLQ5ZKszYYEU7Z0FhRr2T
xcMnyopbXuRe1PW7pOjuO1xTdUhPaF1w68E3eJT4bRJ7mRYFoxFKHMrNjT37HuEMVZoNYWxM65pn
pxwfWv21yr5eV8YNi6QTtI8TCxAxsL4JRq/hA9bZQ0943x8mYqV7Q62Q+c3hOo5EFimKee11iy/E
CQawUu1yiCYcY1GNO97AXIw/6UKeLDJ+4w3IhvObDB1DKO9pReHzCmg1KjnmDUdRx7gZYhEsGEga
7VJdlQnAfj4PcHXSxiFt4ehKD2Dg4scqQg2wPkx//65cCBSOMTNiMtvNkgWdqoG7uTaRBgi5JZGy
YcEupAgXpMW4C8YxSieYyzcrBZsL1fejETlV5l/XGDEo/ucMzzZQsF/wM/q0K3GGc/8YGw9VglEX
2gn+vn6f4a4wjItvTh1mAvSDxAj8P6I14HM0kJbZlnB2jOQWyVoNj5rxOcPrHFU7M3FIts9o4lv6
jBHC4ckCT46hfoIHKBG/cR+xxSgBq5qmAc8huPwcOI6ZZ2oWLEPhZR3CVoxDyh+vb++GY6kTzdRR
BTUNaKfwbltVbmnU6tMgeSswtPAhZLdAZTv5Eqjw9grj9bo4sensn9P8I++9I/vMetdtGTVkGNIg
LnYjv4mD7BA/9LnXj3cokjg5OHGml1b9MgOdQ0s/Yq9N+5vqd2Huct2LVtYZn94pe1DA/JdfJjz8
qq3TLtOxE0buLKqjfQ/3eMqSQxzYn6svETLSe+uBguzadsha73D02CfknoeFewA27bt9c/2DNp4g
YPyg+AxUIgjxhe+ZzLSzBwABgoq9TcZLaUmOYvMGM/yHGcDA+InAMyXtoXwxSQNMqr6Nx6/J4Kjg
8dHfMOvj7vpS3js/hfhoxStapoFbxPCiXhrBSo1opyaIlimKfcq3sfAo+6p2oGlqWpjeLxim5uXM
DKwyAhfRjk93sb6rm95T4P4bxsskK3huWmVEt+ggYQZluvBBCT40nmx8UE+O9rA3KnB3geN8F6kv
PX/M89vaRG3C8ni1T9iT6lX9y8IOcZ6CliqX3PPNg9YtauEkbNvW14M6uxImibMFzK5pMBmlq+vf
7UTy6G7e8TMBwiu4NBrl9gRNCtuvvTXvx3q60ayjXv9qmPV90r7mINC+fuKbtutMpGBWaAo9qAaI
5PkTS44RgNhJrnnXhYhV5H+MCYpXqmmDI0Z997DOdg42s6RpYUFKlZZ+3i2Gn2E64w7zffDW2l23
CxO+OBGZMi9Bl8F+oMkgeQg3N3etIWhImQBzLlzTwhjrMY4VGNDqh/YNWuQjbuUkA2ZocS3z4fqS
N/UW98hGwW4trKmXujIQLYyKECuemX4Ha+VN8+y040Ef+DG7n0gnbdDAD364uWcChYsSkjJutAn5
oKE7RQsCCCpT/80NRK1T0y3NsJDHvFxSllRUz6wkCzQlc9L8R9G7tHX5TyPzQw5KA13m228LBLBq
TaYB5Cq8q+AxQKCk4e6begw7zoJ0WnyW5n5UKG6qe4z4MYvc6wcnAkn+0VWER8jUYqHgvr5cZt0h
X5tGcRbE3Zh7dUET15wqw+tRrdkXPUqhwDovnpKb+0a304Nqzs3jbEeJRF+3biYqJ1S3QY6K50Vw
DzVud0nW4ztAiYdny1W/XV+oOLzmfaHnAtYPOLuUkaaMdCpxnsZe84ofkT/u6XNxMHfxrw40NV9K
NwWIJQAn3qPuahooELNP6Q2QA+1d/pfDHj98i+A7miRv8zTGt8ClMfa0JD7V3gZ93BXNQ9O/0DCI
c4mx3XQaz9cvHPS0DAoPQVIZnObcqZ5PS+PNqKqATA3xHMwCcNSygurWC0JRx0fojVwSkAOXWz6G
dscmkiNnkZlOXL+pxvfrhyrifP93I/9IEC5p2Siaka0b2bsxML4omGAmUKAl6ElNDravHdrQSeZE
8opIxGpEuKrdTPrGajMk4gYnZfyHOvpoJe6H77wcbqbuTs2daPoa8acob52FoBfXkBjc7eNUDRtJ
dxsmQ+yGY3WLJwZpjMDoqtds4JVjznSXp+hC66a73Mz3aNXW48RVokMbqUeVqwfJ5q9PiGiDKfw0
S9NwAqoI0p3TfKrQCIycPI2/8rRwjBS2cVHcwlAPKprMiDo54Gt3+1TZTezf2Mtz8YJ25QPBBlh4
AnQbWOCwcmu9BvCZxmxFwZDG08xU8rJvGqmzFQvqRtNUr6dqfVT7HzxBzyYScRGRzc/degjATQ5y
OdUyGRXdh4R3JZlpmAbRAg5VAsRi7Dfjsxa9kDIo9HqnsUaSY9l0WTSCe4r85TrxWjC/WYZO3rgl
sEhmCxfhuZtsL0ufkwKlXo7Zvc0pHJeHYhgl78+WidDg6DMDaoSBkYJcEy2MNXiGkQrODMea4NXK
wtXVlopaykzw+BNQNqBGJdzVYaRzmykwQpV90gDkK5Kv/YSaXPR2/Tqs9vOaHNHhitUuViIk5zFB
ysu7MHG1XIPjrPZ4VvDCIp7IZD3RW27X+doEt6tbqoZYFXKoS7az6q/Tb6t86T21GZ18aP/FScE9
0Ew0L1pIGwn7GDUY2jOmDUxt+aaE4MfVX65v4NblQtyDfxYCDrDaXL4W9jQ1irkgjb58TtuTMkVe
0rUSy/1eYP9wSjaK0haMJsFKLoWAaDOK7BzJiy7p1EMSWrM3J2XnYY604raKRg/zGCn+xBOA24a8
ByFRR91Gr3VHtZrqJR+yh8y2vDIKQzc2x9Vbmht/KhvLDVulcO080iQ7v7UxcIrgE+KrAfkSNiZD
I1aaEAWuUTe5WXtjWY4xGJKd2RQCtDkKP7gj+jtg6Mw9UlDLH5KszoMlcaoCoe4L6+6vH/DWXceD
hTuoEvgEInww6UMUz+MkD3Jk/OnwxksZS9fWfUAUD0sC8AFUVPRx2rZiMcEikCtyFcQeRRu5rXGC
ue5V1MpGidnc3LQzeYI2MY741UJKKIjUh6Zgu6EcXWluemtR8Pzh66Asw5D8v1TZWB90rpptHqQq
eooymBS6+DqZfJs0u75MD6yVMW1undS5SMGW6YPSlunQ5EEV/UCe2iNWKdHpTf/lXISg1DbJ9a4J
xzzo68Hco9lOdRMSo/G6rqM9R2TnNmW37CtilkclqZB80aAuRQycb93ZaDP8e908/xztcpPzJVd6
U8eKY0R7mYUWcBmCYetVx3hdurL6rQ/7qktnF0y3RlabZZcHXfmA5yf0aHoygjJQdDeUzAXZUku4
hBgib6NXBw0Ql6I6wwrzYqjyQB9uVfWB9rGjKk/XN2zrWTUBc0btAG311BYe7gy9oU1I1/MrbXfg
mPyk3fQUbfOyO7a5b3h0AGcxUawQrV/fgJJu4CwPcEXcZVr2jLyk+kvM9WMYl14zm36cyYL/TfXE
M0HWOs06409YHkA+IOaiZh6oGDFNRv2h5KOb5GiF1b6Mw+Jr87fCzFwzRZ00Hr3QrmXB05Y/gTFU
wLsgfLLRg3t5iHiGhpAu4brueHHWcpFjLDx1u8k6zib3FXDmXz/SDUNjYJAcXcGLqqFagjVb2FiW
6lSgIqugYzG/NStvYHfzgnmK+Usie+431mdgYbgSmIFpGO993mf3IeR9HY85zjVWAzX7xqdfzY+q
/LTISntbcswVEAWWCbTyvjN9nMnJeGaiDGzkwchvWRhkhn43t+2TDjJ+Q6U/rm/hVjoFjgUDeyhD
6RQdoZenltmJZQ6rtNYsQPwx0MqrWjBsZE1qo7wNhJ5dDMcxNzsXA6YMl8Rs3Gd5o+yvf8jG9QR6
mBkaGIlWN0c4y7qiDaF9UQRKU7tD9WvpPQveaC/rCty4neDWQCVAw7BtFKQELe1omfFpqoqgYUhy
jp3TWjf1jWa7dHEYe+Ug2bq+sM3j/CNQjHvHsuV1TFeBtZeUPirsyzfSHWnuX5ezVRswoDXrdG9z
LZEKbyDuejg0IXawTQ8cwxDewNXDvC52LeCHHyOkGr4t++kNUxt095CDs1niLW2e4Jl84YGs0qSY
Eh3yUwOxA/msVIlH7cHp0kWypVv3HrMWcesZVoyy2qXOahEdMehFz4My9BWS7rIUnTS6Ee/G0j7w
tAaZmK3KLsr6oAqOuIFH0EKuD3A7sE9fClVXDj0r7IrABN7309SS7zQ0AJ6ww9h2xrysXKvKil2Y
W/qnPlqqvWpN/GnKeOzZ6bj4mMCK4Pv6mW+8mwaqSGA7IAAaau+X+8xUsDHkqhVmRcCjodgtRd67
SQyDZA6qDM6zpcZwUt+NH6AcIsqqyaomBalsHpjLq9HMx4EcRw/B3H5QZMCULfwa3hCGoXnoT8d8
Q0GTK6oldEh4EdCmGT8NsRn6ISEU2MM48sEZkBxKXlp+AkSAO9MRmA+8Ev409pWfj03r05EPgEKQ
8XZaMAeCtHUp2fjN3TBgoW0Mf9BQN7lUhk7jBZnnpkD1tSz3WVlpe53H9i4rjdxfdJbcszDkN9dP
e+uCAei54ulM2Gsx9dB2ibZ0QGMGiwnQt6ndz/NzY5DSIaFsfasyi8qOtxxsGhpTGUq2l+ujeZJE
I4eyV81RNx7yUnaFN9ZiEpQq1oGFKJqKvQdcw7CFJcIRV/rjkDyio2mkmFEjGyq9cU7gJYZLSZB5
NKEFl+vokgiJFDrjnGK8pxZanBZHnxRnVrubevp1/Xw2Ns0EmI7AxWTAUxNBbSkv7MiIKW4jv0u7
U8Fls2y3BIDiG4E1rDss7bqpZ9d9anmW0xSracvK8jONYlZN25n768vYOhqQ1aATZY15UWW5lJKh
cV8fQkh5AZLORhtZ6uSyDo2tczmXIazE4NXK+7iuBGghpLgyv0CXPHAAMnD/hoVcmXf+bzHCRZ2h
xnPeQ1CPkoE2LS6dnpDA/HtzcCFFeJBIO8xFWEKK0u+n6thEDrNultJNSkkhRrZvgvcSqkatjAyC
xnm/EFd7q17G2TNkt3NT0QBl0ZFXMZCWWP9+pmjDXGuazi0MhGao1DcIEn1U0VTJrm0pmg4LoBmo
1msoC1xKaYupL1GuLwPShj/s8D6Mzd2YWYcoryQqvaEFgOUgm4owQTMx8vpSUqc1iYbxBDifqjZv
G9aCjy9mxSFhkeb/9e0BAgEiVtQ/8lJCXF431gS6XbsILAWNvvVTVbxpLZooGknycSvgQ7F3JQi3
MUQGwKrLNekFr8ysUotgzTs+Kuxrb4DBPgCrpzMqt5a7aO7Y3Sudd319W4l3tItoMN6Yp4w1ClYu
nsLVu9CKgJTdYY4znw2PNh9vR1CYGFN0KvUGGaxb01AkkjfUBcBYREY6zB/6wtXLBUe9HaKEBaVc
I9yOaU5Ufp8wnk19ur7CTTmgxUGnKhL9qhh/VUpjTDXFCUY1WkYnp2yPfXPiMjzelk6q2ELM/0Hb
y4enKWoBza76hAe5+laPJ3t6obHEWmyLAMbBZuAwQiPA5Y71C/xVYhY8mJQXbr7EwIWN+cP13dow
FZZqI4BEt8GKshLUMC4mK06N8n0ZOsqIbfFvjuNMgGDBy4pMjZHWPGjsExDey4IG0OYkrYZsnfpa
wcKdAggFY9Qv96qKaMVTreJBTU/A7GqmhwgtlBmiLSnIITAUrYAbABjtUgon89CA55QHdLjFQEmH
ZT+H6Dkpn68fyqYYpHmRg0dWGVixSzHKrJKm7nseAD28L/wWDKe12rl2LbHgYuvcWs629D+C3o3F
2UMxm1nWKOUADettR7M6HwJ3eZY8wGlsh9s17knG2sn1L2kOrswlMgKrtY8LCDWHV2J/+etlA87z
7h4DxwRH7HLZ+kKruYtROeP8hQ3fQ+NRMe4T/e8fkwspwmMfVf1YUo5Cdm6PR9vXM7CUVrKG2S0z
ayPcRMc8MKvozRXeEXSWqYnJUL0C4qKcTQySxF7WBIyk+VEHfUmCYYUalxBCbBgMCLWs1fIBFSUS
QqRFResUTEJBQvYx6PFS5Z52kodrQzdX+jhkKaiOubDiNByUazGltZ/R4sVmbxhBqFqWuwwNVyF6
na/rw6rmQhRzIUq4bXYDeHptQdRMTkY63CaYLNiQG+S8XIW/xi0/RNS/LnJVsWsi19WfXYhQ46Sd
OmD/remp9nh5a5qG04J3kM6yCc2y1QnaHjcLGFpNiKp0P/w61+V9atzy/qUx7uvse2hXkt3cShXa
SDCj0gnNADOe8ADjUoTNTAGIX9qHlKhOo8Tg4q39hWneHMcOS5yxdFUTAUNRW39fIrgQLtwHxKgF
VSucpcrfRpU6VHsw+t/XD2/Lp7oQwi5Pz+xiPbasdYXIn6We8UOhrglmNuJYsWMTZ1ZAdrivdVNi
R9ffFbXmfGcFRUWQHM0jx+LoUHpD1XuRUUv2b7VK10QIijl3SxiREHiJNnbHPQCIBljJ2htZgV+2
EkEpTWoAJxbRLBiPu0nizmz/9jovEYMTkeIUXjV0ULZlaGOXkKNVA9njsfWW4fD/7+dFhqqyNQYa
rpX2/GZ+YvvitTjabv4ZCJa7xj+Wijv79s1KFH9d6SSrsgXHIy36thoZMolK17Sf2ihs/ZAqUoLJ
NdPx8fz/rE64vIXd5k1eYHXAiYMyep0VW7oMA2xl0862zNKK39UpalFIUwgaABKLjkaZjszoCQUf
5TYGqXLrofyP7Itk62SihJcYZRqNNz1EjRhBrNmjG8WWRxukndXntrvJ+kc+yzJjMpmCEipkbpq2
hswStexm3AHU5jTprp37A7dve/JqKzf/QkH+bKiYw4rUWIFRZlgl3WfdHo26139/K90KGDQcDQQi
K4GssI1xVbYhD9GdY2quHTxWt9lR8c2f5b51fmmg1XokB4Zpttelbrka50KFfbT4qPSDCaGNF/mP
Mj7OrWcYU3mRumRAG6IP+tKQqwkiZ4XZABuq32l5IoQcjOIJwU+e/n3VA/HVH0nC5oVmTGmcAuti
1l6ZTM7PGraVFbvru7WpdWdShN1CgDXgaQjXhwnDosfKnfTbpb2NsieVY4pWs+IsZEmtj4YJuczV
v0d8h1hUF1bG1SixQP+OyiAADztKx4exITI12HAqVinIzRL1HWcjmD9jzsHvluc5ymOT4eTKLh3c
WtP36kCdNvo1g1aNT8nt8DXUJffqoyMKyUijvydTAWEX9hT+tdFbHNibgWLMmoqKiZZ6sQRwIxEi
8qcYbZXAnwaygamnMc/X0LXVnkImEbPRA3uxGLH4l08JyRcVwJ68Jocyek77CsFl5meAlTbdN7V+
osia2FMwf0mL/cBN4B9odZiVStL+tak1yOihJk/Qa/WhD05pNKMpsGCj+KSh+KgvT9evgkSA2Pim
FXZT1XkJHAcon0L+ksr6PjdCL+zlSg6yQjzXsvil8cgsrS8aE3upxuB5avVd1d5zchr4fTpjGjw/
5hNxolnGk7bep8sXGmJX3DnS7ng5RTM86/bqgUwQm/sIwZrfqnJfJIXfEcuTYhc3d9FAwgOQkfX6
CdduSinPhmkVFpuOqdwjmJb4tB8NPJazFl/QqIaQ8p277CwSSkNdjZcYErLYgAeNSRXogyxLWQpC
JmZd6JkYJNAA81zFFIBYrYQJLT/Nev+vFrMiVy0QnSEFeSklbdAf3YcLakhFu7Z0o51SiSTu7UaT
NSjyoHL6mt0E9EMIcdIcZU9GMizlEyscND3YLcLGT2m/Z+qL3mpuFHZuPGfgJwFnsyztuWlCzsUL
O5kBeJyEBS6WhelppvmpMD6rSeJa5KTkGPQ3eEoFupT+xUp1v1PrgwmyyAIcYo4hpfT4+HxjJygy
9shgGStB0eV2YzKrFRYMN5Dt6+ZXlDRoJ39N0Vku3/SPfvGlKOGVm6JcV9Iaq04bvg9BQB59mpNs
V46zWyReaRUOHV3+6+9t2Pn6BAtThUY3zHORr4lZkz2Vg+ztXn9AtCXARaDLAd4P3nBhVXVDSkIW
oAMJwQmafp08RtFTxA7GfnpSFMnt2LJcmqrC3oNREzwswnLyhVSczZCWREO8oxXYN8JZmSG4zW6M
3sxB1ooGfdPMvev7KBEsYmvMRuM6KMZxY9Z6xyEavZz+mvS9nn2OgQK9LmzV/w97+meVosm0GrVK
jQzCxuS3VZzCWfL7W67C2S6KcPI0B5C0LVZ/pLQcnT1FeuRgOJxDucSZ3DY0KoB6a6rPABDq8nqZ
YK8xyTTkwYws4ti9FVH3qYpP7a9SOaraL0Xbq1roEzAQDtoRjPTX93Hz0LTV20PqmCFrdCl9Re0V
fQ+LraGXNbpBMoU+tl7n1uPrdUGbVuRMkLDMIVVYlelAfDbT68BcI0i532IICVrQ/ztB64rP3qC0
mKd+6bCi9Hu8i2fMUUjQhCIJ07YeOoAxkDZFIROUbat6nglRazOttAqrmYoXtLEn7YnHb9fXsamB
KFqukHo8QCJNg1XGU2UXKjx+TEUrXOrKXJzNEzkTIKxhAFgmm1QIqG4oKMAjN3GJxP98b4/5cE3P
ZAhPtULMfCo1yCiPhvPEnOwIoPbx3varw2vj5G6IkVmt37i/OaJb17XcZ21X+2/soEi+ZPPAzj5E
0HOypHmqzfgQTb9Ju09k3JH68/UDE1lRoQx4vc5kCCoO6qsmbUvIaAIV/cu39W32I/6lvbUYFeqD
cHo3uHrjVI/KZ+tQe72EjkAc7vhBvKD4fWbFBV0gvvfNHfTeXZziCFKConKXW+YojumWOyDmIif9
WvkNpugmXuNhsNuO7vmP5av6s/hJfXqj4i/Xd2bTyACCs9IAAMIgcgH0RaalvaLBWP/QPB2Qx4Ae
jBszOfx3YoQNMFISqWClhZObHwtMzxvfGlDF8INW/waq9t9YgLM1Cc/sMjXWEq7Acn2KnC7EiCOk
cjVJeWZTazEMFBz2TAefkqC1LLRzxeohxIyf0LbnGMrXthl217dtI9EOvT2TIugtLdC2napAq5s4
m6T3+vCgsWDUvw/mC0qvdWe5oMXLAFuNZUWhTSNnEwsNiwBYg2rg0o5qZcgTJcSRJbSf9tGiMWe2
GurRoqm5U1uaDAC80XyLxaIEj2j4/b0VrB6zom5MuIXYnC1ej7HnAwZhgTtV105jhYGndek2cPb1
hyxC8SYDioJJNGfzNpx9gWATKUjSIqXHFxB31L81Ge4j3+dHgDfMVOYMbu/vn9UKCmQb8YhIIoRJ
WsBREr9O2WclBAdI+vW6Dm25uCD6wIAodPMiYhJvg6kD29elRaA/x5hWZHqt+Y0n870e3ald56u1
srsucKMhHzMZ8SoCOg5cDzrbLjVnUnXwJOUxACh2w47tqBVOp3WpnwzDCDqxrAA/lLHsEOInN/1c
xj6a95SD3bX93ZhVmktLTPoZu1D5UtrhD24WPcrlyFjr9QyeBvSVOhzEDv5Q9Ogv4r11zOKGAaM0
2SeLJvYtYKzRzfU1bR3WSt2NEjP4/z8wReZRqbSAkOaBYrU7ZGOdqkvcjmR+Y/09kwl2j+nINyAm
QZSrXu7egEGSmQG210DH46Q2fsRrRyGSM9rM3azIyLXLRwMjpKAVa1Ng2MYwLNOv/gW99eUeBcoJ
HiY4ZVuJqdzcvD+yRF6psksZaJhxq5CY5/VRL486vSG6LLW3FaECIgufDPEcmtaFJRG2GGa04uqX
SA3dZZwjr7KG74wviWuX44806/MdbXKXsQKElMPsX9eRzRTt2Qd8WGc1dOgLAcq88pDGQf/LF9W1
vw0/o8FRRm/4NxkdUBtZGDqKOvOHuW+qVbMyIlhvgdmSpTvvdFu2os0tBYYafCxoq0XR71IXE2ZU
bT0qsFGNB0a35bYrdjk7xdqD9S3DUIXv13dwy+1dIdv/ESe8dumUJ8BzwySiSP+7yZ9oOOwjtfKN
IvW6TuKUreog+r/ockNPDxhZjA8kB1PXVY1t4rQ0xV34TvmVt9On1LrRrfQOKNVvU6lLLt3m8tAm
i3obsE3wRi93cw7NemjjoQiyovOi+tbo0V6GFhBU/+JM8pJtuScMgCO0GoGeg7wnsc6ioKbP1Jlm
wMCXdbOrlconpX0sMSjlX5zYmRhBQTC0kVlF2q9i0CFUxvsBPCdAFnlquByTxeok8jbv2IpYWpsG
wcQtTnAkcQiuTxNdQmr5deoOKQgsG94cWAS8OiZK8HKP4lVcP3ctk4je8g3OJQu+gZrHKKEaZREM
kdfqOeaweXo07btWOULtXHt8uL61WycIDjMV1WE4ROp7cuLsBGmupGrN0DpB2wduJC5PTkkpo0De
UslzIYLLZUwEsypCqEluHuKSOmlaeiMo57N9X8gwfZsLwvPJ0KuHTgOxW4UaTcn6WAfi1yiYO9CZ
u4sC+ktTJ7JlbYoyjHduCKxApH8zl5aa/TBCLbUBwwzoMnvl/5B2pb2R47r2FxnwvnyVbNdeWarS
neSLkUw63vfdv/4d586drlL8Spi+MwP0AA0ULYmkKPLwUDQ3MgD7HJueFZz1ImhjmDsQ8RJAofba
pnNl1Kex8IDyNQsitIPdBj9EUJDFhfPv1QFKj7VAF+C1lGtBmB8A+n0FTRNjvM1BqCtuwj9ZyoUE
RheaNmvMUQFQOqgPeex0FU29TcbL3i+Z0eU65qO7UOsoFjFMTcI6Qs0Vptjuu0dRJeWT6WWO2Xbn
27u2eDwXa5r//kJaAEb41pgB7XgKDs4UKmiUbA06FEbgqgYeVLfFLSwOeiDJeE+jjQYg+mtxetRr
WaTiTqmDgYzTttffQXIpN9usPKYxx0EsrA1Jf+A3gd1D6polYbLyNi/6dnZI5Xqs9+gHD3SPdrwp
Ggu2hEoObn/gK7+80fWaYrQ/+BlQZXsR3dCaSct2qwk8g13wQ1dCmI1DcWHQlLkbIM6ctqJjdwDV
dlaCcoXjxZcEoc6GIYwzfR84Sa5Xo4zaNFox7BWVw8BXHWF41YWEtPor0MYcbVg6IIBsAfhGcQ+A
aUbVZXlMhQizW+a414udKN+C4HHqOHEvTwqzdUahxVI9QUoqbTWMrRaJXD5EvGBzAfwy10nQ1Ikh
Ydg8tlLSCiW4Uqo426cyirrK2TSRsWpV3PpGvrdqda/UnwIAZyJq2b5qfsaiusJ4LZQ0AmmnZLwi
wFJmBFwywFuAXGgmXZCvD7LJxiZT0cCIepQTDAExTcBIheog5T6Gpt2rCVUsu+2efQuTtBPp121D
/6KTYfw+xAOXCxww+rE1xlmqQjMOfg1AdxaHq8Lb9v2mFHZVIKDk1z3g1nH9ekR+pqbV0IpUy556
scT0gMOgg1Rhpwm/PMNt41XfHjNgentp2ym/MiQ1BHkXyqu02Zg8np8FihzQOcxgA3RGisAUM1tW
paLQBlMN6L5hJyFqJ7q/TjBmDg0+AcXYJI0U/ugI0kQNoSP4qk4keXiM+4M0YDLaZKzwXL3ra96L
d96rb3uJCbjgDFA1UEXNXvXCSYuD3uHNC5C2IOe+MyBIXhVq2XDKxguWb4rI16OVXZkbPea/v5Di
D2oVWEUIQFqyFUFsrLzhvWQZ97wS+EJ/ORoKkDib3zEz/zYjqJW8WtUqsC1Yp6DfdsFfRvaSgRgn
VyKaiHbVT7uh9u+st6j61aS/grA7tXJFcPcZYrxGazrnKbDgIOZCCFqSAR5CWxfzPT1UwQCUfObj
j2mTtJ/tJK+myHjsC54bXxIFhkf0w6JkhglnjHftvHDyynmWQRrGthlsZIzyxHhwamU81MSyJDxs
0LCDI/1GWqVOoakWgP0/N9aqL4+F/jzygE9LVQMwdv4WwgR3KOEKWd+WgPnLpp14FhWSd8HMqOZr
R2P4qFeRhmzC2Lmm0pwCr7YDb90onesjH4zjBBJM2Df/HkiHSetzVytKW3PbCnOckWDqVTEBEDhV
z5Lnhv1WL14GXvvagk1eSWFsMhMLrUGPIFoCVsWao5DzFzL2bqIdHDHsPG8aNAHXlqhJXT01HiC2
Tb1FI2i61axdZe4+b7vohbgFbg7d33gkojuXzV+PoFdCbR8EdKgDmlNBgOUi3uMfyMB1aKG2ZAJp
zQTlegWkP+bVIEcun7Vpn/roAua1Eyxp+txd+l8ZzE0ziknqlRVkILkLwKRKo9iFrYP90rJvr2bp
zOfJUiDrw+WA8R3X5wJH0RV6ADBomB/VEPzjPo99ZyE+xjzY3xIYrfIs4PfTFBLGaS0OAFRZLlig
0DaAxghN4yxncePQlg26FjS1oo/mejnKUGHjOsCEwkctdEYVyVTM3L69ZUuqDJYB/P6c7QbB77UM
oHoqefQgQ3o2zPfy0WifSh8dn5yodXHfLsQwqU0jw9PTaGek3asAtCfRPbDBi2fReKx5UcJCWgwx
AgYfzbgbYD4ZdcvlzDenDLjtLKnvDLU+Wb54THTUX8xIP0uCuELvPhpY0oFjrwvHdSWYiZYFMIMk
YQGPI/uDXasy8vs1AQctUcWK44CW1jjPup1nEADKzWaKfXUyfKEDv+mEmHGSNlb/UdxhqIT0pIg1
TXTZva0lSyEBqgb/CGRfHciltHHSICTw8lK614zGdyMli4/+0KROWrWRWyVyQ9pYQveEhxlQClAn
1BqqkYYgAiN9F3buiIT9Oe2TUEeDopblrgySSBdDxwZOQX4pyXb1uazlgHxVMX0QsJqpsg+sp6AM
7yMPrLveLrRIjdpNlPp2O4zE1P79o9aaXQ8UGqCsb+MhYnQmxnKAndLwEmykkXTSuymivKoLHN8t
z86ZuYbm6UEIiUywsaL799p2vSwrjUJGsKLUoBguHTNqyKCZNshS10q9U9Kdj1l0qAnS2sxWUUAk
w83Kv7Jw3XiWLRYrCzMQB6SPQVI+NiSyimel5Vn+0jvn4iu/sXM2Y+0nXt6iHyV1uvoFGTMyjned
0roCSHIBBP8ZYJJkVm3q7qi08f1tzV1wPMC0Y/Ig4Efg8GaBY/JUCGUQI8xKZuawB93LqFBQqRuJ
72FOsiH9j/IYzUuKPhamHmfShHv0GBGlVze+tSkaDEBF8U/4I3FA44EhHTX8r0fvxZsgFAJziA1s
LihKiWA+CUpNdKMnAoZ+CPK59WvOnfSFL/+mdF/EJ3N7Pu71a6Ur4MwybcRwGa1H1beL0ZIYhSRQ
mm0l6JgSipmaGOqZPVVRtU560Q09g5rl9JSO3saTHtNpXygKSJGjuyZ3c8v1FfPH7SNf8sOYcztf
0yhSYLbW9ReaeukbVYg2GrnrgM8Q0NgvG41byKOjT8rIabdbcsXY+nn7EWoDg3ItLSiMVs4xLmEf
57mjYj58BhyOjp4yxb8vMQC3ruVfU6avb69xITaczxwAZSTO5lrCtdSmycDGBIQwiJPOgpGRaVgb
0/NtGYv7iLbdub8L2Hg2YZKLJfrxS8SfRvTWNPrc0TBTlYa8CQ1LcvAQACXcjBMBWPB6LV7qV/8h
kZWjbWGNBMPLada6us9LZ80/xKrupSDGXwpyrWS+jkC0Dlo3Lf3zYD5ggkmnNquh8hyl9le3d3Ah
uAKnFcBT6FWfAfiMbgDcknfNF/rXexp89ZCpB7GjhWlsU5lHd7coCyysqIiDaAnkZde7mIt95zcS
2jHMUAXHe986OehKC+vYxOEak7t4fMWLdyySEP8IZFSw8ppkTHXgqcP0YxLcJFCfJPEdExvsvKWD
/zBFqu3BzMFG/Ae7qqMEOdNRYIgJ82bJEqurhxYtUmpmJ0RV6BjYKe8psQSdtfD6QjIHPXfgK2XO
DlTMWh2pgHpWhuWvO2GGxdflZBtTq6K8ZAqrTPeSXRaX/k7Xy8GJzO4hkHzrFJaydpDAjcBxvUs2
j9m5czoWkCo0jlyfcG10gVUmPbDyNXosrE+zehh8XmS5eKwo183JLPyBhrdrKWVj6F2rSEAQqf2x
x0DCfDBsrUu3kq/jz2Ylh5ZdC+pWax/iZnJvn+3ytoNNZ+6/gDdlm0qzScmMoTfwUPATTH7z5M4u
xzBxxCLA47EvOwrX11A1zjw7agcTPU9DRhsdD9euLYS9OGG08O1vWtx3YNiQY9KRA2dflWI65Emo
zTiyNiFxZJBpfI1bHsv1kv3iZE0JhIPzsD/Gfk0rq9u8n0lH69KeAP5wxKiwiBe20aps02OdPtxe
1pJAJLmgRzONK27y64O2dJAVdx368epIP6T9iySi9fmgTtVWD+PNbVnzx7Oe91IWo1STpXvDNDda
1cE8GFb2BMcfVYNzKS7qLuZCAsuI9z9ezfNNcxEN5aqZ9L4Fm42ssnBBWBM5QWB6LjjhMMl17Ie1
JrajowxS5ujJZEkky7xqP5qpvrq94KWrZm6JwvwAVJ1wntdfouTVqHfow96rUwEe3g6AQx/E2G7n
xwNNlKDBCAPr3IdNx3ESS5cpwkAQYKEX1sAr5Fpw5peBGnnY6U75rJCwt9RD3Ua2+QeYZ+S/LIhB
bkL/NgmikON6UD0sEJAhBDmmGq9RJyjtZvR5D/rFJSHTpgNqKIIlkvH3Y4dLoC5ws2kK4L1Vc4gV
jP6NP/H853ifJUtHshRQpHk8Fbz+9eapher19dywkFaPaNInIaZ8yen4B/4Eg5sUMP9CM5BrvpaC
lnIQxXaoseaI0g94Ljw1SmCsJ8v3yG0tXNo5xIjIZctfkDzGxOU8sHzNRIE1mt15SYz8OCR/aQHn
ub24bRdiGOsep6wLExMUj6jgyuGn32vE4lXdF5cyVwFQ/MGgAbbzCED/uPnCL1rVQ+AVNmj3DMyV
C9K321u2uJbfctj3Iop1WWVmuP7CupoHWQcY/lHEHO+w5A7xZEcZd4ZIaixLHRxTEeMigTuUFFAl
pbYHZbu9juX9+i1i/vsLV9iPQiY0GUCYhbfKPNNW5Xs0Eop/ACLHw+C3GEaXTcR/lVxhJQmQFtJT
a20q79ftlfA2i3GlQ1W1uY+Osr0UmEQoS+qLBsdpLh/671Uwdu8BmSKo5UyNLRngcqwC20SzGXjj
/8TBWAhucOXqaHlkZ3wAfW75hgdBrRq7ivymxOiPMT9vb9jS0aM8CH4zMDoi7TFv6MXR53qQ+XEP
SBTM0TJea00gaPexh6jhqPG8LeytPrOO4fFrASnNustQL0ZvskAQqCMyTB7C7g399TkmjQTCz2rw
HWn41yELcOBgvQdwDv99wyOUMVAeRg/jjAe0eIz3k1kT0QeWX443ffXyb7cRjWvoufmirETyiNG7
eChBOJIBL1BnGHT5Oeb7on/1wZV1W8z3SAGUzkhVzPzCEk6LcZ5CIk+TXCFBJa9CB8rtFI5EE44N
fT8pCEE4jzYIzLBRWWYRMTdSy6qAGOnB76GLtimmbtUVuOBG0B7pFDcIpiyP69tLW4jHZrpqMDmC
ltVA9pixK03pxz4NkIoHdW0UrjTlU+m9iADcRgVQ4MRqTIYwp/E07kXvX9s0ZCPxCKvG1qJr+9oK
wkREFihBpQaX66ZQQBPdD2gd5dnAd2O7FsP4WTUPG9Us5sdoWZModRvk/HXpUTfd23s5O9JrW7uW
wzhaXSulbEIT9t7sUycuAb/tD73S0GE89yJvTOh3fzgLm6cdQmEQOzARl1ROUST0ASKu7C5J7qS6
AQsCh4GOfemZM/mcNrMfKOhaxvQmJjjR6tbMrcjrzzuRlj5pj4GLebquTzFS7GFYfd7ev6+xGBcb
+E0cY2eNOImZXkJcT3M03pADhhanFa0ctGv8EPeO/HKskJ6tCN0b1HkK3c+epG5sb3npC7aW8u1L
mN3N8xwI4FHozwfTsF/NX/GD5Q4eeTSKHX36bN7GPQ3Qunh7/VypzK1gJW3TpQWk2v6jm5J6raGL
T3YCgOA/CYAdckeyVXAwOMfMFim+rZaxwy7RqlI0se/jE8L2RtjoGJqDOTZ06IguPuf3Q0nDl+ZH
81mOPsXMgtC1zpP6MzrqGGBNq+j99kYwrvDb9zAGG0RGENc19iFFopqsRNdcF7SgnJD467l+S90Y
e61Rtam7CmI6O55othG3Rkv844+IvHUOObVEu+tRg3iU6bCZ0D1pvIar9CA/H0V39WK9VaRaeYTS
7lN0e/v4IroKfeDVl9kemr/3AiNc5hIJsvmMJmIUTxxnoj+cYwL/SIF7c8DJs/HpvyUl+yaJ0b7Q
69O8GCFpcu3hHCFvF983NHY5287eON/kMNpmqIMZoh4xnNuKvHabAr2pdUi2sb3mTWTgbh6jSMpY
t4WWYEn6IT62x/YwHa1VUZNkxbNdFvf2bVWMMlW6nlpRhVUVtoB6iyFi6E5HBnkjGST7PA3BGi1W
xTZNKapApUlKfROFtMIQaaATOBcRWwD6+2NQfdDARj0DE64vVitDNkA2oNnF/mBOFOX8Rykg8eHe
GEnufpprOjn1JtpVh37NudP/nzvjt2wmJtOnFo/qEhsxVLb5NrS76r5SaVnRxtHP+YPmNkBFI2V4
22Usi8UcIIQRqFMg+Xq95CHWlQ6E1P05jjGx9MFoTtFH6isrBZz2HWaQgLr1LwVAKq3Y8JoomPDw
P7t9IZpZsVlkYaWO87VlHYWWmhEZRtvSdmOBKV2cdS7L0meqcWSPENlfL1PzQX42dDjZxm23EyZF
knKT2h+3N5MnhLn2VctrMJYQC5K33sraJeRF+pFyFrJsm2gN/O9KmMs+bvNcn2bvK/dn3G0DYIN3
6rhq0u047o38yfQ51+ts7N/c/YVAxpNOVhUoeYtVlU7xoWwlymOb5y5JvT6cZrLkCrM7+7NG7PIR
sSZ86OAMq5hj3yw70N8a93vvGBfqFUqNMiYEmSsN7foOulzajL7IZBuhfftnT0zHpLd1gm2c/lsm
gCAYn4T+GpM5rxS9NkjoQ2ZPjZZ6n+gVD15i5z55y4pdaifO6bbA2WC/H9dvecxxjYEYe10AeY32
gXL5U/GKSbLdk9WUHEH/j+v4LYk5tgDNq3HWBcP5+d1HIZreq/ZLsu7X9Zo3lYm3JubcrCyMAjOy
EOBpP8McSEGP1hwE8v+jhL9Xw955opqrzRwwiJ/xU9CQjIh2u/NtgeMklu9xJEn+qxCMx02jSm6m
EdsWfj7DybobDPYZbZns/shTADqD0Yez4rEsCKMogibAy+erFWim9Z1Bf6bniKxv69vypXkhhllP
p/hqE5kQ02pgGKZa4gokX+nnn/FH46TPtUD0PeiGSLcStp9oqSx3vMmLi3HvxRcwF0k3VbJfafiC
CM8fOpAazBwmefN5Gzr772+mdSGHefNHkV80ZlnMGxrQyPXukXvcvCQP/ZoHteGsiL2uJDOOFK+G
pNzxjwF99NbxBuTiHN/Ek8LcV1OeRFFbQYpyCs46jezSFt3p8/O2gix7wN/bxnpAtIVGxRRDjPdL
ucsJQMW/LMe0PVd4SJzisOXRNy87pguBjAvM06L29RQCO9cgd/mhWfsrZXscibXZSZvbq+PtIeME
xVjspdaHLGsN1hoon+bs1Wfe0CSeFMYBaiEosIzZlOWD0BKL+EQ8GQeT5BwVn3+H1XC0rWH4C9gN
5gzJ9U3cS02tqGM8nhuxU8C76VV2F4b5qit6ixNWLL7aUfFHew7q4eAMm9d8kcvNtKlLRIzeOBvE
33X3xR3I3iNbJcZKcnKPeER3A7IzMfD59Y8eOBey2W5vDFVUVTWBbDe5C+684L5z2p+iZZuOlzu3
FWRR/S9lMVam6WNYWwVktflOnV4TjyShPbabxDE9OxbvdaBa401ty7A+dfU/Cmeij8ZDZRqs2XAk
n95hZ+ugTffxJJ/jKyCDHOuBI28pWLxcLGN6oxglnZpCXmUjS/4cOgIVN9pDtks85KNefPqZe5RH
xrYY182tJug3AV8n3lDXqlSaM5Qgma+gx4MbYgYmfdRJ2FHZPp0+eSN8FiOFS2lMpBBipDzShpCG
2UjHIqb1ykdCYzuNvJBk3qxv1nixLOZmrXI/inU9G862MtmVIxOZrNefnqMfec9wFsn6FaVerokx
/EIEO2hYY03P2d4g8VF9U1LbJJ3DUxDemhirj/UwgJeBoJ0b0O6nsQs3zeva9igw7PS2Mi45zYs1
sSS7mDmPeRUjRPk//JLUe8G2ufvGk8EY91gHSZj0kPGjp8+7+Piq2G5gh0+akxaEnpAM+3F7UV+5
4xtKoTIWPfmmnrQd3Mnurqax8/5eks3BfVUC56za0ei0e9DRnXx7TYcDXWdIrW0+eHO7eQanMmbu
AQSueNJ8iofCjX3qb4A3p+u1736sOx5p4GLEfHmQzB1blZVStROWPNJngyR3uq2TmdfPsHnQON5x
Mo5E85JGLEtIiokdHlXb35jkQ+HcfGx/6n+MzdDBgThXrVSWucXsiyQpKwl2rb41d4nstC/dO1rR
93iAPipEd9b2qb470X6H5BMo6XqCfeWlExev+ouPYJxLM1RSDt53aK59qPbBveS67VtJus3jTyTb
fB7CbzEo0y/kMR4mzruqNiLIK+wfz0C+0fKvI6UPvHXNP/PNPNDeiEK0Be43dm/TcayVItWwtwgs
nH4TEMorqS9r/4UMZuuKOArHHF3xZzt9Sw2nW1uObu+lp21LdoccORkOEn4x4w6Y7T+LYvbOaqxq
EEMIFF9fDSJvY9/1yePj40RQVd2mq7vNObBLUCpty9Pn+iF/f1gHDn2izvDZOT59WtPTA3wfT5Hn
dd7aa8aXJ7EJYEGp4tIAI+9u3Nz2dMt30u9Vf93DFwFiEuSakRb4eTTg+iv1tN2uHx4eOBHvosVf
CGEceNoZEsYdQoidllS1wWFHoZW3VzL7J3afDBE0/SCCBmULG+mKlYTeE32C6gePSizZRSxzrrql
sAsTs4EAR6cbYncmJPHzuFCjIR3PWR+5mO1FtRKDRHSAo3k3HktN+uW8DAx0nyk0MCCWrbeD4a2t
dRT5zod3RV+FxGhI+usRwAjXctT71Yo6J/HnZ/Ua/0WrVeR8YqgiJrI7H5xz+2oJ/7apF9/BHFzb
BF1bdqgRP9uHnJTkLt6iwKYSfIogUrKiFTlhtBP+/UwOPRk6Z8c5Vun7rutoXsWoPfTGI/Zkb8Ee
M8I71Wv6M2ZIAdW77fZgz4tIsQv3jWMhvAaieI0+LM5hf1fZa7HMdejpVTf1GsRqxMMBmJs9Wo0c
3lX4NcPseoMhBpYBp40kvcb2SEjgElC8duzP+grjOL2tnzkWyU6TjXKARaz3CBO6bJUW+8yydXB5
vvl/ZT6paqKWh+5HxBuctOAOrr+H8TZCMzUYDxHhKRNbWmfnRmltpFbrPwuxUEGZLxlDTiqpLM/W
2JmgqlWMkIh9K4fEU3M0kvRqmvFcIDtwCeYwf5UOOD1Mex4FB9u/cFKpEckemA2Qiyc5ESww9Vbo
mD3Kd7V9/MzoU3c4RYf8522H8v2SuxbKhF+iAg4Lz5BQA1iVT7Xr3Z0QCq1vy1jSsq+x2RipMxs9
UzGxZLMX0CIza9noxE5gayuMuSM8NVsI7vT/jOf+Ww5jx0nahHVZQE5LGzf8MbnVT+mYbgrSUF5i
SP0e81zLYg5LikcjsnLI6rfZ/oyx0HclEBOGDQ5RZfMM97Hd+UQDv3KL2bONrW/l1B6d/HGz8gM7
epsc1Z2oE+4tJ/Js46HfjwTgaxuTcQ82N0fx/da4/ljmkNshVpMR+g3NSjalczibtuHIG51si5VH
Oe50SaMuT5vxKZU4aQlww/NpP8PCD28Z5S5o3l3WoVzKYIJrL2onS1Cx+/M5g2wUJflmbVDhIGwL
+u9zm9e7x9yIpTGWQd9/7V5O7pqd5zqghuME0UsXwOWKmEDQK/UcUEUIKQ/SCsgCHoph2QYBIEIr
EHB0LNAr8fumB0/RDOi48385b5/17sefWPlvCcw2tfUgjPEACQasPLKLtUlS27e5bnJW1u9n/1sO
s1NjqxuVMENlNPfuOaHPOXHNl+5H6nKD89lf3JLExMq+F2jVkHyt6C5cRXZKM4JncL/mPoKXDfT3
mpgLqRbFSLEwyvxcO9G5JAjGe6KedALITbTy7XLHY5tYyDzNSv2PRDZtOZZpoUUWdvFH/VDSXxM9
pne+zQkvFi/aSymMR44CNe4sHZUwjUzue2CLL95eooCNGXbMuci4K2I8cqhngejNp5WS1nFRkf04
Cna7/rOdm4chIVybeRsZZ6qLgl9r8hfM5NV/wP1cECCukX4lPFTYwusQh3QhinGlfTYYZSx9iUK2
ws1p8BP9XK5w9Dc0W6U1LTk39fIVeiGRcay1Dv72IkNFMdoM9nt8GLYTYHa++8AL/hf90YUgxlsY
Xp3Vaozsbuk8gyGExDaYvDa3PdLsCb7Z74UM1lMIXRVGVjygXv6cwJqSLWe7eItgHISWA9TvFciq
7pLNtO5IvEFliEfM99XZe2sZjHOQlElrhRZblT1X7khfg9OhpgDMIdoAqmYrUmmDmYt2Tgpg5OQP
9cWgOlFd03Ve9Bb/U9vjfbzZapueh+eY13fjy9hndSvpQV6W0JaDup3wsJ4HffCGWn49aW8JYXyI
NTRtk6oQ8qPLyOHVowliFg1zEw7mvafaAxVJ4By3j8RywpV4trNfyYpr9JyT/nJ0F7F5ZYReEltf
jswi4uGAuhk69NYv6eb4RHNwdOqPvMh8QeQ8cQBttTPz3Hfex2SoMU6h7c/Pk4sEd7Ou7fzEiTqW
PMxcM8M/GHE9M2DhhC/WZYDUKPRmGAvmOrlIJ7jdDncBFVaJE5BPj37ctkiWamt+44D7DcIAtMcs
uW+93nGmCmMGXd7VOk3x5Dy4OVCVCEh9EF64Ek3tbGU+pg0RH2+L/uKdZfToSjSzVEHOQi1T4UzL
TzQpI9017MEFM3/Bc3Ao7FcAbIlwLAn+J7AN2rvyvXoa6Ft8Go7qjtJ8v7U2s+b5brIy7jnR00IN
83pnmGtF1roKpObYGeC8qYSnAzgCj5rTR6R1T+bROXpHbcMrOS8gLmapIGFB2yAaIr8qjhfnn2k1
pjyE8GAKJGJqCeo1boIJpICDGRQF1O0J8ya3gg3OQLzYeNqwEPZcSWduGy3FQ7vykCMXV/LqIDvS
GlG8M2wLYrxmq/xnzlP3+YxZHdDRHoeByUDpAbt/re6xV3Stp2K5Gqkwcqdd4d1AtK2wne843rtB
nu+wb9JApzJzc+Mi1xjHXSXt0MUGSht4chk711VceWuQ6K7ahTQ6CqvCcdYPgJMTh76MBPNFyG2V
X7Tumc/l7w9gl4ugMg+aubbS4O0pIXJIV5hme8h7cgRVLVhXCOp/fxDzoWMPcGkkszBLke2YHiY9
DQrFRBpU3qKL2HWR2Dveo6rp/3V7eQvFD/1KEmPRNVpqolDxUGJZD8CCJLgCJ7fEpCbFJyH1zxng
0xO9Dx1HeI2ob8s+SUlE18ZZuufW5mfVYQ/7ctmM/WqjOGZqV41nyxuGbQaGq1c1LlVSlF2wqyIj
pJ6ZonlDTKuVWhTq2usBeefsCO8jmIARHexh55fYe+UUWZsELf8dwaivzm01O9Fc78XAFDrSJrQA
mtQCvNwFEZIIp9Ztbn/JoqO/3A7GtFtZMZK2NVA5KW1hrw40V1ZGvlZjqtvisD1EAR3Ho+FvwmaX
UHkl0vHdUGzOVyxEgFcawkSZVSODgkCyEKBAE23dRlPB3sOkrY7qO0QQD7zyytKdfblqJuLM0kqN
TFAzwOByREQ/X7rVSHiLWoi6rhbFRJ0Z8rV4FWBRikzApCNLBYjDnHBTGxRDMtM0Jup0L1k/W+sj
6lw9fAybsyjaZfOQai1nusJC7vzaBhkfF6MVXUuy2dqnnBxSMrX0NTxGm0O2iTbVh+8YTmHY4cZY
tXZGXjDI2HbMlNq8/MYC+h8fghknIOUA+av2rUPQa0RPC/3x/GN4fjUPr6idW2/J6mgTRMNzRBza
vCTgUsb2SiZj84UXGZ0YQab4oMGxSKdDuFYdzMG5D+xm3eN40C3lUV66YCkkvpLLmLnQj3+rtQHi
VaNeC9baOBnZKzhSVVDTVy6Qkx1Akm4a0zLZmZmrmKSSnxRpK0RESX+igSioXasn4rQzipqUzaGJ
N0VF/dNtC1w0wJmmBC1s1kyTe33h1qKOykoZjmfFValAre2Rl6XhSWCsYSrqThj6YDyn68i2aHKk
1sftNSxd4yhO/bMGRsUlkGFYYjWvgSjvdFjx1GjRafzz+0AdXe+RF4m53IxYgT1hk4q7hrxQ7/32
Gr4COeZ6Ai3EXDoE7Qc4Hxl/nJSozeAhMJ7rrbxSHQ2SHkFdTH/pgMd1D9zQY+FYruQxnndSG02V
BcizTnM2HtnxGqhQfeOvetdagWLaFQGHON9e5YJnBA0XJjcB4oGnBtt0E0vgfa9GFPJa+SET0GRk
HdVKIm2zznzk1wvOwKOFg7sSx6heWfu51UQQp8AMBdMgavbQmiaNpJxY6U/PamkR/ri9xKWU2pVQ
Rht9qdQDQD5GgB/yH+2qPaR4Gv5V75WnEJjD28JmP8IqzcV+fvnci9fBKDSplcQo0AZ+dY7zwK7G
YP2/iWBe92o7ypgJCRFpi9kn1XuUbP5AAOZConUPug/duLYuy8hrv511wowRiBo5xtfYtyXMpvNt
ly4kMLeAKYRGGHrjePYBVg/snmO6vJ+fD+niEBLFbJVBwQJCsMLKsW3hog0NnsEu2at0sQjGP9RC
W/jGfA5aAh6cNiOyh3agzKIWqFBqTtSw0GYMJqULaYx3SKTECKdUGs+73eGr5I6c9zn565xTsiF/
7TtnH+/JC1o6aeZsT9Uho9nhAzlj8r+dHHM7eYI85FGIzxCnjtTKXz0GTzcl7x24aEUXi2XcRJ1o
aKlOxPEMtDQqgn7vDrrMUZKvcXG3lJBxC5EVYsQe3iCA0R3c/jHESEWfWMeBRKfHR6XGe2ifkS05
hRlJ706f5uPnzjp/7MbV7R1dysJfnOw3HlNDaOJuSKGt4kNwP2zSx+5OWqcfPpLkPM7UxX3FqIMZ
+wZGya8tuTAMNUxbUZZxel6VEVP5CFpuoLV4oVyIYExbi8xQT0eIQEiFovzhbtqcM/c87JD7W62c
fW8XQNI2eMKfrM3nB8fXL1r+hXTG8gPQk2iRgTO1qmet/JllTlpzzmtxgdg9JACB+ME4xWvnMoyR
NoRdOJ0xxeQvOQrt1hqoP9QfbSk2jhRjHoSH0e+3lWRxXZh1rSM3oc8EXNdC1RJArymMp3NVHrz4
WDX3Esh1/zcZzMLavJHCvE6mc2S+521HLHkr+Lz5zbyFMEanWomXiFYE11V1VFE2XSE5JcL/20tZ
jN0wzgJkLuD6A7OXfL1fk1FMrTTl01cVbWeuBCIRgXpuRoRVboPlkCNwKXE1j7r94ofDS4rlTUVi
YjTMoZgQ8R46pHEwrnRfneUf73f5g0tKe29U5KV6TO8rMm5OGV0/3F7xUmbn6gOY+0HVhqZMk3o6
756HkPiI5O5H5/BeuG5KH0Na2k5rFyXN3pytbFeoUIV3KMrycjpfRfFvTvViHxhFrdXJ1xXQWZ5/
/DgU+9eavI859clKoCs09fn3RxmtaLEdAFYb4VnAMf9F27yQzqiwOQkCZspU07krHlT/1GNOklg8
eVrhyB2CWk9yOLs+7+qt5TLqPIiWN4oNlrsDdGN0Xu8s970+DGTzK6QrJ0IOuqL56fQg2A+8m1hZ
NKXfi2UZxbQ2btP/I+07extHlq5/kQDm8LUZRImSbFkOsr8QMw7MSUwSf/17Ws+9a7qHo36xdwcL
zGIBlqq7unKdkkxK2z8ay7fk4015GuFPrcjS6Z3Bfl3/OqwH72stEOu1d5ynhPCKIbP25AoQjaWN
AHxk1G2rDGGUXwqct/RZLh5OyuPt8+V9nx7BxF6F8aAsqh7POMnfUuNJ44ENzn1fEoA3TZfAADKN
caVPidSI51YbH3WtPMrR6WiW53+huYFhRZHl0MwH1MafLAxpP451JIyPQR0T87Lq1OfyYt8+prms
Cs7/mwjlc3JOo2I2SaKOeHWqq1lChkHM0+HxJZfs8L51BhfdmF1O9EcOWapFWemngNgo6ysmcJiY
xy7oSS6VHWz9kJwXiTWY6P+2wtBsSyCqKnVAxryJAyuXoYx97WKa2zgR9Yy0Z3Ruki6uMrfOSix5
vv27pJnfBaBKbMumS7kw4s38rlgbTgVaKERo/4VkRWjhcuttvn0cUUlYPKHkmpC1uQYUytrzOu/Z
u01+Lt5EEzCW3QFLF39h4ctkI87zMBnFR/u4Vax4jVUKzvprz9F1c40HUzLsSqHaSE+GOoLL2skJ
enryN6xEfuV32lAdxtzyDzrMIwnULLrkA+gsPPhz27vfZ0AKWePSgXIjh73HsyFzxhutImjjoAYN
mw6YJyOHYX3pa1V8RNtoSaK71RLKdCO4zprzNv80FzqkAzOQ6AvHrjSBeTYG9lnUcYeBS9ttyOV1
Y408d2fGuf9JgtFggXEpzsMpg3O/Hn3ibNa7w4Uj7jOC8JMGY/rDOh4XgFPH3Cgqw7W1IpuL7XCO
akaofxJh3pQUw72IgMz96C+I8rpDC4Flo8WFZ9W4B8aY8IWAJkV4oUhKb2XMqRQPvMl83qUzJju4
tGXVneilN/vL8aA9cJQx5/tXBie62MTOtnEs8f0GoWRBrHZ54OgXKv8/H+SPq7jKw4RCLPfoCOhB
QSV0Ej62Is/zPng3weODKtkJlbAa87pXcRHpL/MXUMt4sx8zpdafbFA2JwSiBGs6RnQFI/5WvXKJ
o1pDqi5kz0P3mWmm/0mJeedqUiIfrYDSeLc9dtbx+BZZ3l1p/b7buhWGec6YtryDl8bxyXlvhs0g
C1V4alT6+MXj231PyMZxEvLEeZl/qmfKHKYgAPhKl+oxD6ZItDYOTiVGQtCMAcWMAIOMr7dFbgZs
7ScR5tGMZi0tGrG4asqnhzsAbZ29h4dw27X2w2afjrZZkRCtq8jqcihz2FOYVH/U0zl4CZSjTfeA
npdNU5PIjZetZ+BIxYcNeXHKFcZzn9Bnqr9+hSNmrQxL5r6HmXLZjzO4dstM5LVaAMfpJOCgn42n
5y0shrsi97q1OTkvzs7iCe1fFOE/98qOmjZGY4ZRAXJ1jeoGSnH+3v5XquqbBPMCz4qGyTaaGLdr
kpbWC2DxEt5a2Zmy9s9jYx6f2WIZ8IClpI9b23XdT+l+eb9x6JhXYj3nnG4V7h0x5vasR7p+qXBo
yOmN7p0r4pKWJ6/wNqjZVOgA5WMM/RmG/eSPsb69kJ2GCjWUx9HvXMt8vC3/f9GS33fE2F21L7Ai
Nm/A0THdbTF1/IjSLIm8amdz+1D+jGZ/ssKokhS9dYlU4vTs7RloEImLoQeLOIcYHWamzTMAM4Xw
n+QYpVImShMICiTD93Nib3Fdq9V9by0/W+8B3uUaA8YmBjx4hu0v/tI/R8oO11yEBrNIC7CZh5b6
toYoGmgUazyOMM4b0G8yjN9cYueqijFtZEJLIqy0O9sbeI0NEv3Gn67ANw3GSF/yS3wyIyrv9tFt
LHSzItei2cRxrEO1xMQmL+jgMcWoDPUSDemlri+P2pOKKNNd5danYi8xBPeKkVfeEXKvilEesia2
eqlCRIoSwGThtjmuMV2/33OuaqaV8IcostsNxEiuwpDSgRhCZ6AOgM7YpWM5nrnCsmRenopnT1VG
aSR6PZpCVsGW5GjQvdqSx0/yjvw4YirLC237g6NH/uxz+skho0fMSFFiLQTFlGztYdu4sCl3NocI
x1izG7KSAKnYroJ0HG30sD2SFXL+GOnF7LBvOLx3PJNz/ckSoz+atJEG0QBLPsi9gV7kPpDPwF06
BfoD8a6/9h8fAmct16y6lyQDC8oE7My5Bq8TLwBDVA38e0iK3pHyCCjV20c4/6In32csWDVcigD7
WWnrxDMmGN7e7lZI6CkEzUAGjtLzeC+avtg/VMiEICOKZ6AGiEj844mh/AWUMhrYW67h9K+3OaNP
9RYdRgAzFWt5+g4Hp3qKPbzc/vhMBgyyMOGCMV2Vdsp1LMqkxwYAT4xCb8S1bK09834gXFdwVglO
iDGC1+mXRsPiJpSvM6QNUCTkJSbm9dE3BbaNIOzCRaknYKdCDukOav2TqiMkDwApwtN9s5phQoux
U718QRNkgIsx3eSu8lDtjMj+g+dccN7NNWc3eTdt9t/rlw8AbF/evv6Z6seP67/q28nXw0bou4w6
y8/+/3W0vqWe+1gvV0sk4jejNdjObpfbueshyuOxNpNv/EmdsVK6cWlbycQJ+mhaHleZiCn0E4bf
3daymt+AS/Q+vMOT4HNHguibufGm2BHFPDthazkNjpLOyoLXlpywAFNyI5mj9DgCf9XEk+M1i0WR
hsBZftTvjJWKrClHBuf99okMMsrhJI6LtC3pCdqoZcDLvUNs1aKQMdjW+uLx6hY8dXGVpwlDpx7o
1ICopikzHeMM7v8pWdtRrbX9r7IAE94YbaGahaIXBoWHwJSAbonLV2u937cc9TofL36TYccTT9iU
UKX0COMzESAKAxALMQMv6ZyIfAZL5oe0s/j6g1n/R+h8W3BUL1jf1cen/g1jTFwLP+veTnhi3Ntz
LJZiXlOxyMlzTdqNq27gVehIBwPgyUmPa27YTT9540mxyecLoHABH4rbQlaK2A05+6eDie2KdLn0
baU1HxlPuGPURlNLXa4meFWIfmjw8wk0MzgvjuV9+XseosB8EmxCjXEsBCMZJTUAYzZqBVs3d9A6
tHpo7OXr2llfyMFDeOJ/3GZx3s9FVgpgJYqBnfaMbZH6s9ZWIqJXGbiJd9XhcYX4RFoRB9fnYSz4
62u4Zvw4ZOeNzTdZRm6qSF5UhnQlezzeYRkxthA4cOotdUedeusLfbwV+swFD2UZXlFxpn5BH8g3
dSZGitHEn0mnFmUxq90kj2/bFTlboP+42/HQuf7iLn7TYmQowfaqUB1By3/2W5t2hsXEfVi2KDVA
dzpwvG8f7V+E9psgI0Z1qNTCiQbPNOKE2gQMq2Yvkf/aazsOLa70MK6pnJsNFshQqy4sj5jp21Jn
OHBfls7ulwNv2LE9Dnf0i3++/m/uGDvUG32SnKn3DUtOcogMWjeWv05LLsr/X3yGb0qMw1rnAlbP
LaDantt3nch4Hatl4Y3w9F+wJ2S0FBewURz2/mJmv4kypkiPmv8kUxuntf0IHSrGhiwx69pZ1oe6
2of2xzOvI4zzHFBnx5lPbG3bRkpvUl/2ZNtHwdrq3h36qBv7vOw4/P3FrP+XP53drSpFep7nNJZ5
M+8Ce0UU5Nyta0TNazST6VH9XVJ0gVExbTwA6iCiwaft2nfURX/Il27svyHJiQwM+NtsHE+0rINn
A2fNi+199sRLoc1nB/9RNTo7WQ+VrucnnRpIvH33MSbIx5BxjfwB92znbfH32TKapl/oC1k/UYEF
MgEGLQsPAbax41gMjUeG0S+GHMrDaQAZIyVmhOmz48WS33PS2lmM/6KjrxhYa8iqMPAzVu/L5eZ1
vUZcdHAcsorcwH5/f8EAyxH9sOa+3FgfAYLm9dpB+Iwd9JxwfT5BNbkARkUttKBJAprdtgGrV60w
5byA27DnqKX5EO377Bm1FGMK8xzQpEOJkVtr8Sa41t7jgXpRjXNLohmNpItFaYQ0hB5XtR0QinV6
m435hM3ksBj104dSKzVnsJESJA/3R/SqUOy8B0yZkRZPdedY8T2gJQ97n4tSO5/m+OcI2bJsUqmB
KdAIcQuqjWU6wru1DluOT8dR69jQ/VPZpUaTJtjCiFeCTCJ8LHiry55skJA9WQeAQvBKOByVjtWw
PwmWlzMi3wQpN/+tpqPYcLAe7jUgOEnka43dCodkefsWeSJ/jQ8m+ryrzmhnutYCtXUwEHEPPaAO
iDfs/5EQo3HaSKguLQ2ry2XwCnOP7QbegSsYt31FnS3SJsI5NeQzBOPZr4CBYu6E1/iQWfurb3ib
o2s8fuOJXTHtJkfXL6QwVhdUOp63WxEmH4t1yDK1Cg+14YPlya86T0A4dupqMickU9UYRLPAIfoR
Wnqtxg4f9zz1dNtrwpKXnzIYAsm+TXOwtbVjD6mPu/z4Vb9guQZCCi787XUpzq1DZLRI1MpDIRaQ
+LNrv/mYm9zePa4e4u3nY3b3gN6ki0w+PwmxGrSYA0nM3PiH9HDxPN7JclxhnU3SJQ2i04I+vZPt
H9/u3Md77OyB0T/s9VVmcZxh3rO7RgKTi7zI8ZjVlO2F51YRCTzZsSg2LecyOVaAzdOpcYJ90rTK
DSjc3la2RkXGzBZ4b5tHhomRki74T8HFdVUPhXTTeiDWrzVq+Hh7PBeU8wauofHk6Mbwv4rE36LS
HdwDMO72w+Y5nmwirm+R5Wk0vLLL0kZC6W6VuK3/Dq1PBx14vd4cjcVm485ZpY7GGZIQrz8xKv7B
4YV3NYyzoVa5HNa0hm6jfZuaE7SPLx16M6i8PXOI0Y/deMxsIi46ZwOsJXgBEsHbI/KmwWZzLXP4
+W9eOukvmat/fAAWCvZSmbFcUdnucltQSaF5iepl501mHuQasl4ry6J9uGDgjbdqnHOmbHKu6FNR
6EWw6Q9f0utp98V5tTPzzdOcwx9LL7suzpKCus35ry26z1NruXK3ytKFKD6ES5Sfyc7BINNAvtBg
xZF+LnHGB6kW6H0+NeCudI4oVzy+ubavbMXaHqyxcoJub9xZlxd7730dsm1SQm35/6N2ZNN2bZdo
o4FOCVr/ASgzvGS0e2T4w+H1L2nWf2ToOqc30SWnQhbPjUJvMv6FNjLdko7oWuNQ4YkLEwQhqktK
LLBF709pVZ5GyscLr2ecoxNlJnC5RLoRCynaVhCVx2t96fG0FC/uZ5fbiYWZqGEDCsdtvhOsN1Ih
JwVA8OVixVEiHIXItsB1stJ2GgUSGSxsvtiEJF0+LO93pwdU7jmkqP9+Q19d0wKT6w/TLh0GmJNH
2x40MqKHnPxCJjPiONkcAVCYnEm2qLs2HsERgskSsLYIVhROTYeTXQOI8k+vTV4IlZFdkCQdLADb
2HfY2BqST8TTBFOku+TahtBgLRsPJH4+ZJGxkc1UMURnXAVncoZSKAZ6SNWw6T27qfOo2Z9I1Dio
2tNsCb+neNY9ndBjXlNwXkRNUuDOVOKfPfMp/X1bKOaDvgkB5i21GI3IMGEOSccUkPv2G0Efqo4Z
Ia871Mr2/r+TwglBxkQXsp4aXUBPkKxWy8BF1xQJnMvDbb5mn9WEChXSyT0ZVV6cy5i69aMNnDie
yp5Nakw+z/rxYZZFZk2fkraPlxm5lgQ4ipQna6yPjo0S/wkWjj5Qumhz/CfC8Y11srwDMkM8nmaz
DN88sU76MMpGNNDseLT5javRsQfa14DlYtria8OrxM2q8AkxxuyqgllI0v8Rs7eZK7x7No+fWXU3
IcG46ZmWmmZ8zXIqlvjwgiw/AlSee34Ne/9QqhMqyk9B67K+yWMZp5bZb1jn83kG/BUBPA9aeMLK
uS3UXGKMNqjD4XKRDRCzj8fTJif+YCnoDHWVV8G4q1de07kcivTn32KPVQ91IQFGDxRTIOWXS4Ls
MEHBxFNXPGnnXRejF7DvC640behFER2DOmiJWqooOW9QLEFYaq4GDL4+3+aOJ4SMkligeaQoW/qK
lRNZpJg94ZaceOfHKAo5NqvepEJYrOLt2TetM/qHv6hzl+BfjsjP52i+hZF11bvxrNWmCWrPW+T1
cYTAkLUfAICFP6g8UYQFrBXoiICS9O2jnC/RTkgzFjmV0kVyMSEoJ8CUUqBSHXnSwTIP1V1ILvfv
g9uvx7W8DVO40J53m/r8tMKEOqtO0rrsc9qv6r/ln42rQkL3hvPMg82YT2RM6DA6RRkvoVSOOGCZ
BIC03+UDlu+svUPMS8bOJ2gmlBi9EkutOSQKlc0tbQ8EknyKt7BGXc3j4b7Md2xNaDFqRcnlXBUi
+AAn+9g5KHPBMLcEqygwJocSEOeuOK/uD++9DLEAlqp+G62Pv0M4bqsHFELQOoCN81z9zLHUrCev
amqwaC+g1lnbmoSOuMSCG867my9lTQ6QUSQ6GOpqmjnv1tkGaw++ZF/NSYiFfTvs0Pni+lA8phit
cu4CQYh10LtOT2e2+ba4v31LPL+Q9eLHVKZMgYR7lztIcvXkHS2+Btkh1bv35Mfb5DgywfrzwJEt
DDmgDG0zW9wVRHvgZlA4LiE7lNLFw0Vq6aGhy448fNJRBAfdys7+xDGaPEKMkig1s9H1CoS22GC7
ijloOryvM4qhSmRJNmjC2teAZ9qsbl8ET5NeN2FMHOdMMquikfD5zhrW9pkuPH8f1/XK8nkuOn0U
f7oWGiIpxaQLrhmdHavokKoTxHDGZ2dbpY1dDryNi7MZOvmbBHMTwUKTSqMACVf0pfuMSFz1wmOC
uY1mxLxvHsBrQcvzdtu9JbYMwIaXCymW2MSGbijkizg3NO8ofTPFaGvDSIeTfAFJ6S3DGuHNvfO6
tjgGdT72ULAUCmiyAM5l50zE0YjEvuqo35eTi7WFP4Z+mZZg/glzgDBDHP9hVgFM6DHugzjIeUtH
HR/H9wyDO/IaepNzbjwSjLzJpz6ue7OnVwU8AbSR3WFWYoVsI/JtMKwprxox741hv49syibAllks
MrW5KOVI4UE7KydxQ0aPwolQr+wtso3YD97XB8xoxG6xlRN/z2tgmxXNCXlG+C9aUPRdBPJ34R4u
ylfIMeTzSZgJAUb2F5Fm9GJAkUlJtNlG1p2b2N3TijwIH+gEPC8PGL7KnngpmPks5oQsI/84bD28
jNr58WyPJH+Kl+izbVp4tRz+ZuVlQkf7GdkV5nkh5AZ25z0/67g1w77c1S8cmZw15BMaTNBDWwxb
vQYvvh0AsQjtLyh7q68fHDL0Jv5QtRMyVFQmSh37WU+RQvcO1g8xlrU8XHsYUbI6XHgM0Ud0ixI9
1AkllKuGTM/BUNIDk6xtLOKmn+EyVFe80OpaKvo7KYntzZJUI6q1EeLnoylU+0wl4F0r8fIUInte
RgSbWyjKd+QKuw97ryeYzfZVjojMO37/HKzENm0Vcds0FxEHa9tZRQga/ApSPBwO3HU7HKmX2J6t
ClgsqRlg3aBf9T4qZzl0h6ev9hxJmfUuJgwxSmNIsmGRAhXsMcncsAhJ02ckAYxvv1IEIorr2JY1
P2iPT4vxvpXdwVhxfsBtUf0T10Juo7FI6K1uBat6beJdBvyRi44cYeDoFS9una9+ThhmtMmIguFJ
NHGuSrwyhIKIqdUtpffTcydbgkLimpyXa+nj7I+OGh01Xpw366FMyDNKxhz0QBsUACrnX3FK4vt1
yDPl85HkhASjY0LsidabBDKKuWLAPKU+TDnBEht9/Ut2DjZ3KIvHEqNsUrUIBT2jN2gPv7BjmKbH
B/vsnIhncRSbxKPFqJs+xNIcIwatZ5vueSgd7H6xy932rRst40DK1WZTOZ2r3akngBekNi/xwKHP
dmbFJw0g2w2kp7Db3zsHZuj2c+AxyPZkdXldDWZKjdDxGKxXsQP97UorFO5oisMuPd9ba65n2dxU
B5W8G+qVbc46A+w6LunDsLfVx+pMHrvPkLiVFygWoLU99fE2p/OBx7eYsq1ZRpqgw+h8pVeSwYmw
FyPdaG6BNBmH0m3DLrE1nCpWsbeV6jjql10srKDdVN57RmjH7e5XiQXYNse7nc8bTZhjtExZamWl
xHjmpfOsfLXrKiNr7izXbYdPumaPJ7Y3M+OmU0Y4fJiAX7wr1nmd99gLffv0OAbiqk8nRM69MVYJ
fd3uw9ftL8+3OEwOiVEcVTdkdUXXGZzsTrcvsZU+6MryFDh9Tapnc4umqM4reTh4XMFjdIhRL8qi
b3FsUQQnjyyhrtD7hcQeb2iG86LYek4nn87nlN5P+is5jL+828fHUUVs+UYutFgWLriYbbB0dTfn
qFqOcLG9VYae1rFCTwl9fykK+68AZbvNAEeyruHGRLLUy0IMqxIMBCtMfzTr21/nRGMAQP3pmYp9
11/0gb6O43ZY027sdlPEbpNZAJREq+n+YFnO6+5hWak8hTMbsX8LNtthhTVEkqm2VOGsj8YekVI1
2B+8Wdj5kH1ChYrf5PyUqsf4Vw4GgbIsum8U4GAJUGWUT7DvxuJ2ENLzumEfrpZrQg7QIfEQp/Q8
M/vUEksiOEdki1GY5LrZvANkNIO4CDGHtYBm6E7keCzzQ+Ulz2NwiHgxH09Rs21W6UJrTx1Vbye3
2QZIdpyWfCCK21Eftnv/vClJLINQpttSLli09FJv655Yez4ZzpNlhx2LcyMZnYRYbFhvNcu4T60e
9TvMc11snJwv33P7W3nxEItdK6SykOUKSOoeMsYOwTSDZ4XuB69ti2cr2J4pUxUSsaFPalDtEmt0
d4cP9QMFNVon/B9jIrZtSh1kYaxbSF+Kglb83GMrX2/3WCV2AcbbiRjt2hHc29rq6oPceF1XANXJ
60rjtAyDDDTlDuAhDxl5bwHVBOghjtXgKF22GFN2sqQsEixVMlsSB6ThKfW/xFfoIsGmFsNU2Cmf
Ou77QjKxNAVoIXbhLh7S7auFvW/rQ+zaXPzF+bIFQD3/S47R8p1eGh02vNNCAp0o3Kf+o7FS3mOs
KjRtb50Q7+DtOabxL5f1TZTx7rpKEM2cLiUZ73x35S6s8QHL7L+4Gp4G338KxTcdRsM3l7yX+wU9
Sx/gnHerwEbLOEWkOmFbG3D0uATnsznfBKnPMZHCFlCWVRSA4AntkHT+DQOaFECTesqwKzArGKe3
OaI/78h8E2WUvYCZpE42IJLPPki622HArs374CDZAuD0rX3t8zaH/kXrf5NkXMBaqNtoEHCBAJhp
iHG/oVB3APnicDZvMv8hw0aLERD1xhMNPJ6zzfZijS7yReX2EtM1w9xxUI6wXHme3J3ZLGRVShZ0
OZjrvhWPyq80JYH7q+wcDl+8R8eGimEqtIVCV1Rhbij0VdfF6Lm3Imv0Ghyedt1KhmfAa++Zd6a/
z5KyP2FvUYmBYpSQkly3A6yfjmIOVzzNxYaJeoDV03pPVQl2rUrkqCxR2X0ejKXmIp1uc6wMTzYY
HVKaaTig+AZF7GPUL365LXpXW39DdbCxYR/IYZGqVxVlH6U1tmhjyehvCrl1xsRJbLUYL9/kK/T2
ZIDfsrMl5j5v/wTueTLKpGqVKk7P4LDa5LvfhQ0d0mw2LxuYA4/XVjsb4uu6gS2XBhadss5+jTWr
UlUl6A9tgF+GTQouIE2QAb7N0qyDNaHC3Fl2HpR8kICRuWitTHXq0lGxBCxZJZWftxxxnG1UVzVZ
p9uOsGWNRekHEkEdaRc6LW9DR/W/SwvwZdD/5u5Ts+/Rnhy6nR+62u4jBOCp4XCub+69TckztqdQ
awN1LpDHDtUSnVnR5+2znK0mTQkw4iEG8QVg46gA+lv3t/uprVqPNvSitFlAGD+eF+5tgrMZ9SlB
xs6Iel5oQ456IHCKfMWpvPje859vE5mTkCkNxrCcz61iCjFoHI+ufQY+VVJzoubZ9MWEBAuln7an
IZHpxfjb6pC81O/ozwgb64O7FHnOLk8J0SBtonH7TuyNmMI1YEwhWAf2PRqEMrKhPqmnOZyDo+LE
6qspMeqZTIgZ5+4sx2cQaxyMazs86zEbqOiyqgL4X0R9m82WiGEnAnZaoG0OOiayxZYYAF47gZf9
oiIYveDwMycIU3oMP72ENu4hBj05JslLRqJ9AVzU28I2+4SmRBibGIqn4dxLIHJyjz68tc55K15j
R3ptTBKvWhVJ/wG8fXmBYCXLmgsMcbUi7K1NfwA1cpNbG8I21tTFCCWRIr+y/V0vCcJAcUlGx/NE
TosS9w4Z9dsMCxWFDbALYs7WBra79kiTdxdwydF+sy6+rkioLYuaLksGE7LLkrgY64HeHxg7iv9R
gsmOXF54OuMa/v9xihNazEO7YMAgDxrQevZ14r5V97qX3J1Ri7NPgGuzD4GDJsCDpbnACYRR4+aR
5w928gMYYU1TTNANIn6AfXwLgIOICMODN6zzfJ65Rz49VEZetTAv5bwCHR/YL9VLeLj9Hmbf3IQN
RhrLdHEOzid8PkOcJKw62/FOXIznuVzOlAdGCLuoLAGmIeKs0O31tiLxsrcUe/NSYJrW6oi4GjiO
4mzqY0qRnurkkY1hWdZBCYo0HXF03YXTuORw4M5A8ThjDPI5VgYJG2IoxBPmvU1QsdbKw+0rmrVe
U2YYI6zol7OYIW9NvRqMbGIhvUKkF45inHU9p1QYMzxU4hiigQBUKnQnjxCH3Cr8pfO09kKXpyro
6/jj+cJHQ9OUYWBMiCGmlQXmrFQZxFq6RMMRUfj0oBA5J0cF6wYZNoloBmaiCKICMrSf6Xi29Z1C
0F2O2ty/Or5vjthEYnPO1MAYdcqRuy1s1MJP1r1FIrjUH+f/j778eW07IcgooDCSUkkNJTrehRGy
42/ZVuwMnadfPNZm29b1CSVGBeWZkJhpilPEU0K2IbpvgGowooXEvxdQuYZ+jQ+CD7ofmsN7yBxB
YfOKpVE1RlBrgNi3g/txuTmsvS91ZVi866P24pakMCoKCPRmOvag4w9r08VIwMu4F629ipbF2zI5
74BMTpNRTXEspU1t4jSfU+Tp0WDnnjHPaFrL5XKHt/a19wzrNkmuqDBaqtLa8lynEBX7ZKvXxr6z
K9vSqniW7DXvJGdV4oQ/RlvJkRQaUYuHYPcUx0DelceFCi3PbfDmPW5GhyijVheJAR0vIOnQrxa7
zG/ed18Dcpc1d0sO79oUxrnpF2KV5GecYf0mv2DuS5FJ65AnZ1nBwW8BheEZynKPRDtUTc3NEM+a
6e9DZXu/q3OixOIJ1J8bByvFw5277ZZyTrBzaty/Ci/7Z17n8bzVmZBk9EsASNBCwPpg2joGpfnw
Cq35hTUQz9yL5LxxhdEvWY5Z0bpRcbQOhXetWrJwlBfv4/YrmAvNJlpMUX66BGiJXJTBgHdXy8u4
XS4wT7kSXsx2e5vMrL+Gfm0sHMMmR1VgnjccY8MYJQOdx8tx5/FHQ+cP6/v7zFtOW0HSeg3frx0b
+NF0WUbnXmzMod7mY97BnTDCvOMYIBR9YIIQmtwtO30I1+F2FCytI6ftHpX/nfp45rTt/0VRfTPH
PGm9P2WJKIOmCvBtIjhY5Iwi9LtB1lFNPj64qAKzMqHJEGNBxLkZzGEqWOTcB1TyTvBMfxd3+ZOK
uYoWqdj2qbJCwFjzRy4pD39YGs00DHT0I/d2BUibuKYSxhJaM8B+UYApAP97QVQvEi1pdT5hQc6F
pK63zyxJ+Fc2YEKWec7RaezNWEpGeKp4Y2JivTxZXud7Mlcxq/S93uKQec9yi108UgJStvZWEtkt
bCwfcR8wJPHyiQLrvfPyenFFKyBP6/UaHadHGtrAhUH16+MDWG7W7hWx1B6KhmN75+VrcgiMDgiR
8E+NEr9sK3sqNNoOCxQBlyGuOG+HfufWCTDeRCcAZk2gdwzWtuVWkkm4sirrS74vfc3hEJu1gxOm
GI0zKL1WSxmYgud5xNYjJBN2Ig4ws3jp6VlQRKxs+0d2mfcSjFFvaBdKCig4xvIoYydFmDrBxqPI
Pp5nAdy2JdqAQX+M+lO/EIulMN7R+YjHufmpWVU7+TWshtKjUM0ELM092m+jL3euaV3Nf/SkhIQ7
sXR1NW9dKqOc2oXeipIMcrRKO9qRu3pYRXdGYSErFie2B6UYWIbkVUClgBgf1nTj1P6Z5xHPugLf
XLO5TGGQIzGNIVu4gsF5a7AhLNjIS0zXo75J93h9/LswakKSOs8TlTU2iXHJLuA8SIlbr4WELOCD
LJ0Y2zo89bXjdhNwblZnlFUYRBi3WYCgryzhfIg5ai5rwY+xgQp4FR+8bNJ8umDCIKOxlASbQsee
0kObfHK43HkewDw52oej+HVG+aRVfC5VHURQQM0BIYoyLTf/zFG9OqN4kKqXkq4N6Zpi3zVdVbAc
GDLgvvIwMXiqVGe0TreA7Vw04OYZ/ih2qpxJCBx+OvTOObZrmvnGu2N3Y+eD3qO7N6CdA4OVbHTM
JUHrIGMr7gRAdzerrz1KOYGlOVzPlKPHdUbDqEHXCIsTjjPFsg473ssPdO4S4ydWsSD/mxrXGfWS
KFqIh01pnYh/3EqFJXxUKLFjhSlR7X8XE36LPJusrYqi1YuUGum3Zpk+hVsAMB4A3zSQxYaX7Zl3
s/4xGwajP+IiyquhhMraQme5vwtEvIUPjNP44Pn/0kOecMYoD8zkXtIF0HVoE2N0NyKkxgnyBsd4
8m8wKuN8NiWjDKkattP9WUddBA2SNvIFvO0TXEqM3ugGyZC6E+QfI1bXNCPwjzYoFvhcPU9P5sZL
MxjtoadhKidKNKKghN4ZQFNREG74LbyeGZ6+NRjlIRVVtkhkyLp/bLY9KbyKAI9I4s4zz3ZdTBwW
1sEPlLIo8h5nd1lGJYEzFjsLRzetYFO0pLrY1YlopNnAW/rwo3hn9tbtV31t5rt1pIwGWehmGSQX
iAmSPRgR1SzZxyblzI4dwKitgtoKAHbsDmgMlWIntAwPFjWEL0HjHT5SEleWGCXTiVKeajVe/WXt
urVlXrAqHtjKixUqJNiqeJv5+ZTy90tkNxinoziWsgB5QoJyi4VRKyA8bx9eDILdZebqg0ONCg17
1IaCNRiabGAP9zWgnXgpdSep/ahncAdlu9zKGBRcevFdYX0k2w+EORxqc29lSo0R4RFJvLI3QQ1T
NaSwY+vlAu+EG6HO5SWnZBiPe8zKHl0p+dVpWJAUeJDe5TevxjQrFlMqjJQWUREXg3r1f9DgHwPD
DeD0qGZxC+SzDdhTSowAXupETPsA/JxQHmxHrHzDXLtFGx0RP3whZjGxbpR3V3MR0oTo9UdNJCNT
i+ASqfSujnYvgL9NRHESESB98ISQR4oxdaoxFoBYASma3D3aJtIXA2mOSg5qzx/Z8X+TQnbiQBeR
vTjRiwuW0UEeiZajrkurDQkPv2O2O2p6iIzBOwEFPTQacHZZ1hgh811MFhvYfIFex5Copl2ji94S
fEpeX+loMQ6uSV8uvsysPzj9IYw9TCOpj1r68uyt3bYE1LGmHP98IWeABOzHM8cBnW2CMRTDRHSn
auimY15HlC/UeFE1cKoxQQ1p/S/SEucu6e/+U399k2GeRmi23cLoC+gvzHZh4B5weU+0nMPzxjh0
2NegiKPYGvQJIg4J9yHWFcUAOyQ4uNsMzRrfybldL3Ly7PQIDQGhDIZgd12KtHT2zsCBRzaP2hyk
BXxejnd2jnNKkmrtCclKxR4rIwNJNDYDyuZtK7v5Wt12KwGVuBh21b7N42xX7JQg8yrkvl8Yw0B5
zO5qwCh7+8uSQ4J3X/T/T3gaLsqYdV0Fno7jJq2JuU/gLdG+UfuDt0VInDei/wghO4aTKVoqCD1k
/fkIlWVr6AgAvJEH5AUOV1Sab0j7dXJ9wpVqCKEmxTWNH23BuoussiYnT3nU118H/ZXuhf3/2AzL
446xpgtV0oDjBKLj3TP2OdAUc2JXfrpJH4Grwmt9nMWMmgoHozjCtoyLTKTSeHT7QxLYcPOwsgs1
4ZePry8ucP+8S/J9d4wCEZoQFWgF5CgeydGGr+np1vDIVSCzPokhS0BEN+FvCYxAXpr8rJ0UA6lk
oJcNe9VR11YiudmSG3/PcjShxAQknZQqoQGmcIDqS4IBKgxPLVbAKeCoqrlil4oOWFHBohfRwKrK
n29MivKiDVoFz1hZPla/zYfh9VSjbcgPf9+W+7k64g9KjINwPmmLRWGooOQf79zfj+3Lg+l8vhNE
+gCxz6yBqFzPeOatYeZNFETD1GhxhbmwQIjKugzN8VFDruZ5QUqrHiwDYLpObT8dqv/H2ncsN64s
234RIuDNFJZWhqTUkiYIqdWC9x5f/1bx3LMbqsZlxe39RhoogonMyspKu/JYev8zy/nJMl5r/h5q
YAAHEDVJ5tFI+F2w0TRlQiIXPAyy6+8uZL21+TrZd+/YAsLE9rtONFFG5Rs1yvwHZV6n09jx1xRt
gZVkuOHvhtuYH4EZuyfg2KTXnYOv7/Wd7mLkr7SAv7LZI9S6fcxroY8qgnERKBSCpl7VYGHeol4p
u3wIeVTP9kfRqWQUwuFV86C4+TK2ZBETgyIxJhTv3yhSh9zyUzSOWN1xSR9QGNY04K0iHYyep+nH
I/zqZ3aiZcXX/UaRup1Tz8XB7Mc8KUUeJdu/EOQzpFuYy43XPIlvlIhdX0gzT7MZIL8JtKhHfvZ+
nm3x88fG6jbG5RPvoEgABi10i7JeKXnlwVBFQTRQHQbEE1T4O+G6ECWEeSkUSjFHt4cSzwfA6ThY
da+ZeCFji1RHkZXBpEDl6a86ugI+0h+GZ8WjNew3WHYDSGwrfC5PVnZ/tntW2nCt5f3bF1KH0IfZ
UGMlFr6w26EwgVUVR+jbXHutA6xAiMYyLf2QyaZCdm3qH0Bk7Fl972vm89tHUOdTJXKShTzEBDhr
xcTwLmoSrm7GTHeLyPsPJV+cB/WAx3FgFLWRg1tE3f1ZfM0uztNX9cEK79cqXd84op7uYZ7h2oXg
qNvZ9sZoATyOaq3/eNwrpmSGGGws3eRoYKoAHq2HFc5H7CmBQnDPWrKxmFXjtaDn2/dQb7uY4CVW
e3LMtv0hv84fqg0cFqBdtmaPkUeSM9r7BiOBsxbzLanSTS9c44tNKhCq++N0Fz2KFWABQ/tB3nrB
YUSaAJu5QmcysTgC7XvN/jOwp333wTJtq4bm96nT3S+xFoSjoeMzJhQRkQXx6o3vjtiyamD1GsOM
Eof9hobRiHtDUKSGmlY83mdcdz+2+9MGiQnmoNu6TVswRUUOYhfKNdddCblIi6eSKQRIi48Wh3EO
DHRYYC7ImbvGrsK6xSBl0hKAMfFFX4LBwpycZFdY8yYwP+7dsDQVtN7cpalZ2HBSS++8Gz3rDphN
VhcBDotYWBLUo2SvW8mPvylefdM2ypSVTTEboYo7B3v6guoVZrywW4/9bjGMyNXoL14TLU4CoExA
8v7jJJRm5gem7n9ldhC7YfE++GYw21xsYp2GsZvkN4aCrfi037ikTFhRGnLP+5A/klG8xUWu/ClH
6BKdC5d1bxivl0wZMQwcprmgkaO2yeJQJ8C0/oGEc90m9Fgmk3z3H3olSSpv6IKoaHTjE9dxXTNo
kGo6uYaZDneq/87vNc35G/kt6FDy00bBh/RA59m1/dhEloRH7zDRSwahVUuwIERJb5DGwQibmkiP
PPDJrnNfQ7wGt8msddfCPfwtN8qyI2PYKr4PMp3V2u50J+19gDsezJ9bvCy5uWmP18xFemQmS1Y1
8TdletQ2lvWg7ztQHrEW7ccv3w0+Y3MerRQGiLmGbfXSLYhRgUCnAgtDMIi5E53GivBu+TAzWJ50
ZlbzV+LTpUSv3srifqdlH2K9CviSzONeQCO74rzWHiuBwZIeZb8VzVcUuQQV7h7e1SumodHvgvYL
67Z+rKW0vnFD22ujBgIs0XdVs2zxl28DT1suMaXcbTl780laXaL7x0cG1dUnd3FclC3WxbxKh4jI
sLfSe/3QueJLe2eXT1+c/Rl6zPXVayWIb2xSLmSmZ0JdaiAIUALBbo5dZ56/ug/YKubacWHVLi6Y
o0xI0+S8nimEFpZSvVWmuw3MFFhvZ2Z+cA2A8RtblBHh5xhDCBlIlXbrki2nUWVhsNgwVStxuFMW
7Werfvyanzbn3PvSSOsQ4xUgFG7Y5at+LW4DtgyFhkH0h8ShhaX+fGZ1oK0F+Usmr/9fkNCBwpFV
LUh01nUDMKJtbsZo+9cG+JnWJwvqZt11Qt5JR2TNC4JOXYksUbhmwKzKRd3VpTkci1/JMXv6GW52
bWKfu3vEvHtS0GRIcq0lVhUXdKlLMWpdLJQt6IaH/Ut9QUJK2iGRYZ3RRMi4gCspm2+kqOvAB2Md
NRxIJWZ6Ee5Q7j9/Mq74qkVecEPdgsQP6lLXQaK0j/f9D83BqNx5k3qsfOF6iLogRN0BveJTpZMn
eAb1BonJzEy+UBXC3B7pIRSdWjeFU+10dnJxnBIz6C73OCDMN59YPc1rV0ESVB7r01BAQmoGV2Wh
p5EW8r6iziQZVSaWVJk2ywlazftIoohoTMAfmYbSb5IkaPhWJ7fNPfm946Opt/asr8cBTSgYAWac
4ZrTtSRHiVZSiniaCpBLTPvtbTbvPaBPp+bd04bZMbQagi5pUY4KN3F4xBvCGmLg48v9xQXctedv
ZCCcIHnO9L9WT+u3KOngM0XiV1fS/4hStcYMzhAi7UvgjQ4gVj8fQ1Yu5Rrb0aZywSEdZ6aSPyM2
0HC/I1P6SOYdJzgRdrXv9P3O8TDe98s8+ObdziQoQ6q6e7SRyvtUT4BFew+ATmIzTnfNCCy/h7gg
C30V9ZqrBCJxPnPqZu95pxD4vT9frQmtkF9WK7p/NcSrLmlSbg03SbGSNpDB/uUlRJLY/HG3Ezf+
HcN9YrFGmXBd4rK6SkEGt78TsNoqGh9b8T3gLL72DO1wW5Is3aUR+zVJDQJ02OHmXwKTLEJzjNja
ep6JFnCEerkV/4INr5g4PWuehiSiIUUQSDJYpaTZoxaJvSE+ghUOyMrmC0DnMO1YjOZYWSjNsBRm
zSddkqOkmvV4nZoG5OBE9YcxtuKN9ehjjG17W57rV/M3W9RD6GtF0TdEMbXTGQ2KmBi9/furL+2S
Eer5E/00AuAWB0bsUbTCs+CpLzv5A3vvN8E9c7hr1cdekqOewqAV1VgnpgZLcVPbLuXN5AaWM7mv
1XbXvm2Y4+NrSIu4Zr8lSBnuLB50jEiAQRSqcxvrf7CDiEBGeg9kd4BFquODqTudqTos2a6FR0vS
lB2fxCQQ9TQULs+Th+cYyxuTwVRZqs9QEbpNvS70RipKiLQ9DzbAKdBgwDAhq5HzghGNMLowj1Uz
lNOMNS9wYAhUJQDOLTJMedIPAI/Abr73M1Y1fzLPbq3mvzw7ujtd6qNpLPQAArQ7h8PJIWvnsdz2
teLxNyqU6chnUan7HBrybL+lsYk9zcEDbz7xJnonAptsx2K5t+QX/3z+/tFJukw46mMp1Qbk2dWm
YPrbOSO9GqggoOb6xTi81ZKBhL0ZqKvI6KyhoXriuVarUcmESzdZNv8kkHrVXfFg6S4Lvm+t21Rd
kqKMSd+2Yq8aqUCeNJsPthGGJp3ufjcJDrPVbNUCL9iiLIkupi32Z+TQjRc7ceqNZNnALWMEB6te
34IIZTzUYRzEpgMRW69M/qe6OWc/GAaYvBR/6MKCBGUkermc06TG8QzQhU3gXBqzsvSt9iZYu1Zl
Qr+sa/tverS5qEperAcdZ4R6mrQXNuVDmVllVTqcYYfZfpydfjBr10hsAOuLJSY3pdgpuofbbF/d
8xts0yYlz7EzQ0LS9LJvHIy6lz2sCpmY7gLz2fcw42DmH6cTisl27CqAl1Iv0QtmyLY7p9qqhdlt
4eUze3JWDfZCNpQbqGZ52SlTLFxK3UyGzTxbSDVN5peaMZ511k3RKJtjVAquCodTyEU7NDBWugkf
N7unXVWaTOw9okG3RE35KkraaVk0QdQkL3I8bmOAnfWmdzi87nZMlMa1Hr6lDaAHYyJuzpDKBbXj
GJnYdRlb8ov/gwUht5qZkBRNQm4C2BYqve5c7YJW6uIC18YK7iS78vytdMo340kmS3drBLWol6F+
In0mpvp0W3nX38MFcerORnGv+nJeCfBiAG98vFete3i7pxa5rdoZLVKd39jy6a+ejd9kaZCNMhWq
FtuwhItSbvLNnTUGlrxHWwVZLvJXBeCFgK8Vy8WbP/pCK/kCBIxGlmPvFibWbxm9jfz/ngl+tqqh
qowkE/Dx0LRDyVORAD7hTzV5N1zRUS0EvKefJtaJ7c5fAEq9fXrrD+JvarQYI9Evu2xqBCSXSFEu
2I0fZEQ1KW30ETBorT4gC1qU52RkRjkrEjg7HuPAVgdHFtFEW7lP7ds5wVoYj/ViredFFhQpGxbX
fq7MNbiTzN7NReuwA7ytMzqigeKN/Tmfb3PIODqJMmRxXfrFLA3CxR28fCO7Z56xXZt5XJT5irJk
5tIBFGrOnh5a4Msm2KCz3bOmBtdt8kJyVKyVh7EsdTkkZyNNFzkoEmMMEt3ybHD0VZd9QYnyk9oG
2AVKMwpIJr3YJFK9COaleiqsrX7w3i0rud+cU+cM75PVZ7NuNxekabepU4ZEHFowuX87vrmXqTKx
SdG00k1o8qRX/3HDMlusO0A5UXOSlb7cglvIVREsvjKjp3xPpv/PU2ue4133UXzc1srVwgNQIf5r
Uejt8qGghVJpgCbvIUJHe9rgREejtjjPaspdarGTaKv+6G+KdBKtk4ZcCxWo6TPAe0IL/fKzV22b
D50VVl6v1B/v+YISZVPi+r/yVAqgUqDC4RLr/Ny/oivpmLvGSTn9Ol2wVbJ7GjdciAahYqsOqF6x
4luiprc+hDI1YtHK9SgQXQKqQ32fujkg/V6uh0ogTtHLwThVxr2h8Uu0oK6LNMYNbdG57761W8Ns
kLbfD/A03J36gSodg+JqpLaQNWV80rqLDGnsyE0V7rHgerq2oMmXuWZG2RJLnJT9EZvQ4PUZtCqn
dslSiJf8MFk6sJkLE0N0ggcQt9fRcX54MiCFMFuDhbgo/Ri2vWcJmqXMlIFSRFlVwwDXJz8QHfto
LPW+xoVlRoyEp1sqRJkjAS3wmW+AZwDZyx5gE4G6Fv8o8UbmjvVv9ZUyRK0vCLmkgVicWse9+1Ep
Vll6+p2NrtTYiv4GYVtdGCGZcmsKgt2o8lDXPbxDxHWRaVh4ITc+sk239fTq7t6QI70hs2wmWSki
8qI828UuvG9iTH1tt/e5XVmcYraeBSdxn1rhEYib6fGT2RV73bBx6wsoqxRkfqyq3YRn2j3usfXl
eN9YH5GZ7LYEFN5JN7vSFN3XpzNz6ozhgiiUGQqyUc/7AGboaKMft/nBesDWYFaW53j9/8IV9nsB
q1uFHufYu0f0qklu6RZPg+EYDjqnELWdh4/csnpvhxZQ72dvPZweMq9DR+pTCAwfIHR4s8ff3/UO
Np6n1uZ5HLyREVCvZlaxhlUl0RAa+emuoKhpNa6aeGKpuA0GmNPtaDeJrUQul5rD1nje1Vi3vn9k
5ZdWa9JLwtQVHvvQaIXgSph/VMw8MjHw8XLkJ4Av7LpXvjpitJ6Vklz1CpdUqbtcBakhVAAbuiAz
+HJ/zE5JYAkZuulkxtVadQuXlKhbnEWtCqQkQslAn7ts5a3VQ5Y7yRGO2uvte7zaB7ogRncKAVe7
k4sExPYYQQoqN3kL79VLFtrd1io0vDmVs8FKsMy+c+4ka5c7G1xsVTNZ7x4p0NK3efkd1G3mQwTe
RU2YrkObO6WTaZU7gmJ0m9/VSHpJh7q7QpBXY2bM4BdjZPf3lXXC1itPsxxzh7eNzGfHFqt0vGYv
ljSpkKVriz6sZvA2dtaHG6MYgIbtHRMjnaWi10achdmo5OR/VHTfniXvFZCDj7rFeqmJA3LroCin
IYvnQMVhQYDG/fGYYBYbHbuhQdpaP9k1S3Ict6hRfkHcF5Ua+qDm1yam63e73nsvd48M7Vtz85YH
RFkUI+rbvA0E4SImW+6EevQcWj7HmvheGxBSl2QoE6J0htjnOtG9Z7Qm3aM1aXsyH344gFYCotCe
DUjNOivKksyjEDdxSs5q39q2AuCHJ/RX31duqKD/lplVWfNdF/zRTRjjkKaYAAc5oCgZbr7HiAT2
zaA54vYdXi0hqiqmnlRFFgWF9j2EWQkFCQiGl2LeaCSNG1vzxxDaTzuU8GP4HswMzpqnvKRIWadW
KLiwECR4jfsaTcQcGhYQTCIT9vjIMQraq7q4YI42UGU4d91AlARSlHNLgRCfbwtw1R4tSFD2qFZ7
DtsGROHCdWZ1VH4AcaezIiy8/auXbEGI6OfCIOUzn8ZRD14Gy04fCquuTTJHu2eisq159cvzoYxS
G4Ra70c4n33vm/Cyd3fY7pzcP54JehCzErSq5wu2KKPESVwbj5yMt0r7Wb4KWAiRCXbC20ieMHET
WZpHmaYw7FtZu6rD3n27n80K6oAKMuANmNEDiy3KPFV8YQDgAEIsbaAUzXbhaU/cDmaCVSAkt+UP
o76QH2WWeABEF3qrkIzhsb8Ip51oP5GX97aWr2aeFkqhUj1hRRnVepSDDBLKsvdyfHu732IMA6tO
Dw4qkk/WPvRuk2RZJhoBsk+4vOcTaAYQII81QlnRCWs3vtuXsYlg6F8KUqVsxaDXnWTwIPf8wpny
Ft0F6Ni4zRLDHNFtLqFWja0Qg0QYm8MvHl0TVi+yNGL9ZUTFWCMz1ZpiUBYpmLBIJgHiLyIq38Pb
uHW3vx4iy8PDCPAlCwtJ2fmzVY9zQZMyTtjgKLdhoOIWY/zrrT9Mdxwg/lm+39Xp+lPZf7NGmaax
HcWwaggZjG4C1m82SxfLtZGr8i1Wcw0xBrdoUYYpq4dezxA9XADGL5x8c8cM+tbV4Tc3lDmKxFoR
wkojpg+xycuxco5jCFBf6Si/ZPel97VhezHrxv03TcouYcdRDfx6cIV040stmm1oak76HpTmGflq
xtu4bm9/E6Ns0yy2atimYJAQO0bb27dpNU2s/qN0Kk/ZpLEb4jiRwIvmfqCV+nTa5huSDUffX4H9
bhaD3Kr7vCBH+S2lLg/+rIAcB2/iZXDKc7qvn4HlYjMIrZl0DcVRAo4so3mT0gt+CPN0QjcGxnht
//Uhs5HYx9wig8raC7WkQmnCiCmCJOtABaUEA0l92XQkB/vwGNys9hQu6VBKEKfVIE0V6Fz3yABs
5LJFPyzmfd/fsUid1Qy62py6IEc/VIk4A4Y/Azlg79huAH/i4t5rZoceluP0iGYFzbwnowzmqXmd
HkrFfHCmQ42lqRgJ3uTHx+oH8I5ui3o1ybL8JkpzMqyErsKGHOhoHy+YsDexDhZNQ7DIACP9NA6M
eyev2a4lQeotU0YtkVBjF+F9iF4ymfIbvIPsCxWGwTnem9HxVFipe9meToDTH634GTk+xQJCe2ag
kdURHCc37yzUzlgofWsWYflh1NtUKiMn1gU+7LlGG4jBxhtcs29LAtRDNOVd0Y0lEbV7bKyUNyXv
P8iGwivrNVpNfyxpUa9Rb4x5w5N7iqZVDA4iA5Lb2wsAb/nXn/EP1Sy2Jcbtnyuf1YLGkiL5/yIU
kNthVHqi4xJ2zht3qXNbX1ezkUvGKAMkZmnYTNdT2r+8hVj+fNKcA7Q1xqZ5Zlpi7RXUNMMQDWyj
A3oAJUWtFfhphMtyqbsd8JxEtyWHpicHXWM4sase5ZIUJbee79opx0jMZQ+Mwbe33AaqjWN4mY3J
ZYZ5ZXFFiRDQw+Go5CDFe8/HD/mSuAy7utqqs2SGst+z0mLsPAWF8tw7mCwggBIMPVh/In4fDWW6
DQLQrwUgYRO7gYWtWzTosHtgV4OLBSt0V9s4l7IUGz3RZ9edjpfw/pf5k3Q4YWb1a9psYo91PP+L
Sf6HNbqDbQYG0MjPHV6ll6MLzEXYQu8BLjIZ3GNlPFbrO0v+KHPsi3qvjgL4AzDGpXgMzGCXhmiu
N1EL9LBu0TqXlfkF4HPugXQzfzJ0cTWXuaRPWV0y5RPPIuhPHjoWYBTRrIoogPX2EnWgPeYlGcr2
akqr+XMLdcHcS2MGx5bUSxg6+b8Y3d8HR5mLVAfaRFyBF6RBsDXbTDqASsZm5tql11q7L4zRPX5F
2A7AuAtr3t+SOcp2lPDV664AXagLbLz+2m/4j+aDRYYlQ8puTON/Te/e1h9fDPPYvbcbuUVXWoxT
A/KwR7pnGLytRW9L3ihTkgljmIoReMPSgyOW/RVm+M5ijCU/ypaoqp+UJXksCzN9kFEBuQ6usbRj
3fH5RztouGalrpNOl6CC0HPF3X4kO0wNzAe4e4aF6x2e7nZWt5f34h4zEgwpMjik4ZvVXOFg8WFS
9q6wD3aGVbmRuwfUIoPO+uv/m0fKmqBULHbCDEnuUckcW3PgSBOFjVwWIDQ/shbVcPY+xtVJjIWO
0EDOszHyvNGBO4Kaht6jK1Ahdp9hHOPng3d4dULnOozRMAMVxpWgx1j5UplQmiZyHWfb3aK1EKgb
Z+6B9PcDsZpZjWedI2VhkmGetEKCfNGagf2x0gZ72BsLXf6vZFdD4KKzCzuobx8q6z2ioZ5TUSuR
3QCTmA0GDCTe2ssvD5A5Bwcj+SyRrlLTBV5XJFlARKvKlANpxBnnJ4TF4+wiRYRuA7OyfyjeDhyi
7dZkcLcm0iW9P0Ta6nJKAiAg4e2QPGzMC1rD7UkyFeuOd3cWBhUNNMKwcjhrXhimnzVRkYhzqQjf
+RTTMuwn7HSG0rrdm4YG9ZJ17de0c0mCuo1KXEWC1AjQTtu+/xjcM8M4rzpHSwL04z0bgaikIICc
Fwky0JaB+BnzTw5mTrDPiEFvzYIuyVGqwRV91XIRRKbXZh+g1/wXg8Bqj+uSAqUMnRKOGP8ABVSN
Ubn7MDPiAQFE8LbSMelQLzbgyHq/60EHkf0LkDND6+Jpj3B9gF/AIEU+mfZ8lixRr3YYTSnSXFeW
bBjG1BU8oObhKrEyaquh2ZIS9VR3dRVir+xMjBO6BYUGEO1ySyx/aO6A7Guz0e7XnIMlRerh1rW+
qJFUwXFVpnyBQ8d+0RjXlM7ZFG0ZJsoAEh1p0IPvCG8cGesf6JF4/Hq+fVYM/aarCnlZSbEWjRDg
5ISRqwvshdDr1u4fq0NXEgoua4rMxxkprcPXz0nsaaMZclYdWZUANEkttUW7HC+3GWMYIrq4UNST
kQ9EiEDriAFLtdtYrG0Oq7m8hS7Q70aaYxoZ94pkPF5eVEsGTCVM0cGJLnfYyszU9tVSxpIeZSrk
Lkn0nhgj+0V44b8Ks97eo1M18+TBmjFetNkVgvlUhebj+ZN51VjHSNkPpZnleZgIcXvA7iaC2Miy
G2uu3JI/2m6M1ZSKPDQFoxPNqbHIWrXs4W6DVbLocmZoPssgqpTt6Cd/EtOQaMjLcQQ0o3vR7ZNn
jt7TJ8OdWU1OLBmjjEZT5thaK+GWAd1d2jQ/ldfP29q+6o8uKNA5g7nHygTslgYzR7y70iYyMRx8
PpHJE7QtoHPPOw9YtrpnVXYZpp5OHOTKOM9CDCFG3iOzGZJl3umZWUHqk4rv8OvPtvJzH26Rr0Y1
sr/IipWmgLtDmodZVftfvMF/7BU9zhamvq5wwfVNQV4MK00ABPsROK/AbHl3rGbLepkZJpgeoJUA
PT5qMfFo6ofo4czCk2ZZKXqILRG0OkWjDtHzAv5F4mSbxjyaUWBKgSn3wIvvEjgBrNvMlCNlMMok
GSVAQhCVxJbreRPaZHH3O5YNbx7RufMvrzO98Invx0ydS9wA+DdHV7AvFfYNK9gUvoWp+mSZKsYb
Te948pVBqWLxet8U9/gWfgaPyUNyKbawVf8fLgJlQEpVDLJqJORsOIkvx2feezHcWLCCwvRPKIhF
2Dp526SwLh+dPNBqfwZE7NUaI/Pi3p88+eI5u911QI+J9MZ4Xuh0QaVH0pRr4HBAU83L8eijzFw4
GyN2Hln7LxiugU7FKFXWtrMsXc/OfygOSA+w6jqrlfmFOabTA71eoOWAhEFAi0ewDET1V9S2zigX
sN6W1WzqkhQVoSRZVU5yjmuGni4AkyE2R/o2wBLUB/1gmodX7EnBth7s6iGLgVhQQizjQi9/Qjdx
GIgCGAUghJva9cbzLAcdUohgSGcFI4i5IiffiCzovECvxL2STCDXWUhUIzWODdGjiRHLB8/8ccjf
4Xedpx/n9LEkyPzMibNVEIelsCkPJc00ddQ00E/MHB04su1H5heCAAafLIdBp3wToM5EHCcR24na
euaE6LVnpaeZOkrZlEnlNGxZIjqKEGPeSN4TOkds5iPOck3ofU4CUp2RUIFO7b6geQRx5yVFJdq3
T9vWlG0TxVXLsTYJZ7GSESx1MaiERw/M0TmRQPqF9OG4H1ssQcOrMG7IZllvfPRdTzVH7Ew5WHcY
fDCbPXf4TAeTlfGhLI4mCAAyMwDvxcuyiO3I1HFmfjrycRCmB7m4E2cL+32495hzisyaLrJm3jbc
lEv2BzH6XPl6LnUhSA9lzJ+kyjD1tjqKQ8Nwahk80VFqVuuFLhfgyVfMYjZn3pywvSe1gtisCwsj
ev+KKzpQrXrOz3geXKldaqbNsRQeVY3hRVPxx1VymNjWdQzJqTJPP+od5lGGcM7SAx9v+PfmzejQ
MDH9us0Iiwh1PG2D1bupBCKZ1GPp7UnIEkuVE2sy/uKAVFkTDADXaUAVpTJlFdgp+7RID0PWmGqy
HXVT6X8NgrLTOMUtM9FKs4xBc405VdEU7GxAdyByjN8zjEKtauPcl+lBi9Fy5G9LPXCjPrYblbEw
fU3Jl4QoQyypgziIWZMesFzKSvhdEX3yqsTgZpWICjg+9IFhhRPtKBjKzGsKISKGIYT1qxU9I9jd
VocVGgKgBUWsrtEkNDlRJqqR9C7mGz47aHLs5tVuMlBRmBXG7Vk5F0EUZAEUeECKXQ3lokWiHqJ0
Ugw5O+QD96iOha03uqUpr/Ho3WZH/p76I1cIhDSMbRmaLMt0t6Xf612O9YXZoe1Gwk6llQwK5GQX
LsB/KIgYppQNWceOBer+6H5bx0MpZAeheUyG0tKD2kqjY2UEbqMwYLfXDkf8Ly0iuu/qPE5q0sc8
DidPDWeInVaW7XL4v6syFn5AWLwBWoJEPmJxNgFAtXq/lLJDo2rtIZeK1OXqnj/ITR+4t09nlR+8
QlhIhuy/TAPaxTmfc2Kf5oeI99o2sztjG6Fx/v9ORIFvQl46STFooUW6okttHueHIHpsKwABkXVr
gmT9BRVZkyE5VdR0GqtBDjI1xMOWH2yu2XwIyfYvfh4jIIYsCzxQdKiT742h7sqiyA916AjKUcs9
ufiLmw+z/A8J6ua3WixPSQwOhtmR55c83end119woQoCWtUVXZB4ykomgIrjSwkkonK2OB6WRVYt
XmEo8JpxUVTgIAKQXDBU2lmNcwEOTg8qjaDaQySZnPioKK9aHP3NmRvYH4VshahiP9D3mwIw8FJr
AiE/TIVjyORQ+vz9tsTWrIvym8Q1qbG4jFrfVHKaiPnBCE6K/NRIijdHqsljApTjSuc2sTXBEakZ
OvxCwaCtcqrpNZIzRn4Yo3wby7GF+ygUuR3OPePir5nlJSXKxnQCV85Bp+YHwXwdGPedxQX5/0Jk
kZrNclhq+UHBmlz52IROkx3HmiGrlYPBji2oMNYiYdD8CjiwoBILuW6EJZce5vQNy5q2Qr6Z+WiT
pYoZC4zwa4Wjb7Soa8NPqs6FHGgNO3mK7Ja3mkMqsLR5jQreFgWTZkD9NRRKbrXYcAXX59mBx45M
s+ICrDatfmJ2SrQ1PvMZ8qPTceTdJE/ZP+QopuYpDhNNLUDurQkbs0GCPatdOfDNtvbk6qKMn0pt
SpOZxa4eHGRP5exmOBhSYMGM2Py04VgSIFpHPeXfPokOi4IizmIDEgj7fZcf5uE+VDe3r9iK4oOE
Bh8One9oyRC/K+ec1pIx62V2ECcgSAcnoX66TWCdh98EKC+7SHtlCAkBTWvMWNrm9cNguP+OBmFy
ofuVVktTw9XZodPPffA06L6JK3abBp0O+B/9+M0IYXRBROjkHou54IaIitpZohC1Z70xdFtVAM01
FlV7L5VB4SaqEDpA+UP2g+MFN5LbZNuORooim6hYXd4np9sfxjpB6poEWaBrCRGwrp/z6ZPrP/7d
71P3IuLbSQaoeXZQ09kxlGbfhQlj7nJVR3Sy+VAHTqZCt+zMXJOoHQ+PaGy9/swJu8e/YEFXBQKW
gCEJhTq6fky0gEvw+0KIZsZwNzasm7p6CAsK1CH0UpRr/hQBQaWrrSzC2AArcFiVEbx5/j9hEO0F
S3ieAhV4ewcufo/GHZ+/NTnDFpCP/MPcLEhQTKAAp+ZTDRIdRuay0upElz9PesN4D9dkJfESNkVg
nY0h0HBNMt/0cdUhQIm6d759a6SRQWBNVAsCNDrT5HeDwEcI5gy59LihO2YqD0S25Ou2VrHIUP5p
oyZBPKggI/ea2WpHATV7zb5NgyErem/WNMgSN84iWAk6U9Avov55m8DamUsCgGsQJehISVC3O+87
he+JrNB8vhEM8ZfK3ZVaMGOLOKu7apUXERE88hIqbjoVMgi5rIUoJyOOK5/HHvMOCms6mLyHtAID
DeUfCtSJcKVijFoIZvy5+sq1JMEi1W1RNRdNfhmT46yFLIosnsTvj0Kd9XOniYSnNDH59CntWM8O
+eY/eZIMRVRkQ8eq0e8UuiwG9MmgZYc+SHu7FsJfhljbc9JIpoRtJ8jF8rodz8pLwU9b3tfd2/pB
zv9P8oCow/pWSUNM/J18PpXzNMp6BreyRPoyDHdVL++0/HkeZK/mx5wRwqwL9Dc9ylQHc4n4ScUr
2ytPcfmr7xlPwaq+Y2vqf/mhxNmI3VyoHH7fFb/kl1fGr6+aBAgc2QqM0urXQauFj6B0rSwhY5Ud
Rs5VdOwf4/dpwdK51SMh2Qme7H6FYnw/EilAwFVoQX7IpvijSpFaDkZHbTYpyi2sjC+NIHz1eiQF
uKuYGUdunkbrFJIuGNoIGZEh7UPPl6fA7Kdg3sz61FuCwvkWnyjqGSPl6KKQitiNm+qxjOPXXuew
3rGcZasPgsAWjNjYJH6b6lZVRpFldCMrhlsVvgpfVheB0IRxyO9yydSy7qo2QZzVK2bzK+Y7SOb/
nvYQ0RuKEQhsrcdTSXnkY1rIWp3l8CQC3xJmwypAa4yfb1+6VSVdUKHieKyslzJRBpUysFsMOcl3
c/2k/7xNZF1c/2EFw7B0GioWDGHCFsr8oLW71nCj4dzGDBK3+CAkKHvMq/GQBERaSe6M5S6Xj2Vp
MVMSLEbo+4A8KBeEoFJ1H1P51Nd3Xe39O1lRQYwSc5KGffRgRHxELccQdvPs/AUJ3YB2oSyA+TZK
VnJeFLEe1vnB1/07aVIiU+P40ET+y75NaPVQDAR7WELEy/C5v1+TwJeqmcsRTg5y7QrAbc5DwcS8
BfZnMNx6oqb020FCd13TMaiH/P13SnzcirzQwnZobW5xgasPtu5/ctPPQY83YfY+aT6Dt7XXY0mR
up6pPg1z2WT5Qeex0NR49quC4VuyeKKupt6XWAzMgQI3jJu6fwDEutmqu0oXzaZGb62TxK+3z2vN
3F+tjaIZAkIYSoppEPN5YuCejjziF3PCKK5u52+yf7lNZ00vkGRHhh2Q3sIfCigNxayVFRRw1jdl
fJ/uu9lNEgaRtQNSoHQAt5Qxwkk/J1OWxVk3y7Bs2i8pRst4/BfXCAkwXRfxyKsGDRXedIL6/0i7
sia5bZ37i1SlndQrpV5HPZ7d8byovGrfqF2//juafDfpZus2y76V5MlOQyRBAAQODhJSwTmOUZF/
IVnNwZiWR37Sd7NEFUQQwodvtDECnqBkZBoOEXSBGBhur8ywChYmrLLyEQPwtmESb1Tdr1Ttcc5a
xq2fOZU9NtcMHhaH7lfk3jF5a/nzsyijTkpSNdGAe1VPmyqJXCf+mcy/n303UJBH5Q0j36gtRusk
SgawZ4ypT6zMfuZVOG6N0RiPVdsHshh3JW5HgGur5pK3NlHiuVwQyGK6IaRT6pdxsK2j+JMRYSy4
3npzvRvJMShHhBrqwFrjVR9tlzj9o913rDhRp2ZtquVMdwDXK4Pu02/fiYsPW9T5bKftoW/V1OlT
X9OcL5HTsxidl3ac7BMisZUi8+CiTBeihENFpzEYhbsu9dNu2hYqq6NjPL921GGG8Ukz9kHl22Pm
2fFmTBO4n9j7k6U6Jp5mDi7QB+Xn2VJLq1ezAJkS+OqGTeEvPVXxQjvoMnDZivJinf/KEUw06oWT
09hW6ufDFHxqhzw/WPH00vRgvb29olVJto4xKCpuKFEFSdSaFWuo5tQ3wsKzrPco4qwc7e1tKSKt
yN8HdyZGsAJ9bQdZpeupb8+uQZzYRbaBzUWwnbX+W9qbsAH1Jm35qQ/Ne7UctsRpd6Y+YkSyOm9o
2LnqQA63P2p16bi6MOMOXIZIRstte67JgAsFdj2mH4IgZYmk9LvilmDywKkHGlLLQNxyeTXmTCmB
M9NwZ1Ua73nBvcwaX21eP+Zq94apN6pEQVcFUmMJjpZKnSPcxTEY6ggvt9QPlc9RaXnqzMovoLPy
0vHX7d1bNUdnkoSraFiIje0akqbpRQd/SwI+aIwzsymS/RijOLzcFreWWTaQ2MN/SIoQWN3LrUxS
J4nqREn9IVFnUKbnycaqwKmXGWrotmMWYK5Z2npaFIzoX876Axhw671ZFUANR+m3oGpHL8LUyT+5
P46BjaCGaTliVpYO+thbKj6rKY6oM7N65kzvnm8vflVTz4SIez11XaTNAYQwRIOmP2jubQErYY2J
QJegMIaY4IqwsKBZXyUaSf1k4o5nTo/dkkkLq8cINcvNbVnLQQkBL2SZsOQAeCDAFkK1ArOL1bGC
bbMK453zdh91zcNtEWJXxmJuIIMgGEQUBacpvBOSsu9VUmDD2rk+FDRnQY9Ht82cJnULHVif+q1M
3+YcVN529kUfEjccR4+gADFopVtMKFu1sm9aOcSLb9IvFbjWLRTqKDg4nNT4a47nfQbQhJmjf8lg
w/ic62AK1nqvb+85b6DM6tdEL99N2MrUjCXBxIqZuPgWwS61AVDnaggcHOCE5sHuM8LUdKqOpKsC
ls1Kvh3zedjdPpXVg9dNsKchKQCCYOFQijiqhnbAodRW0rhV1OD1oanz71t1E7CRf6QI24zptRXt
QgchWbRzkk92cyiCt9sLWYtpL2QI2zfEjZPRCtuXD68xYiodsZfKf9HwV6BSl0+NGxFjr4Ck5rbg
1WuqU82xlpk3utifk3Y6LzqgsHxT3dn5Meq/tq9qIxGyZmmxun+lCOdUleACRptW5iuxpQOGMbab
LIvTPa9aLfPiXpvviO3wz8mQ8EPVjco9sluYKK3UIJxWgsSlSdOxMgkCSfi3rkD/fphwtFlTRsVQ
JpnfbPoHReLPVq/n2aqFM7W7ZgpgBAHbVAvWWLU3jT9jGVuO7AAFJzaYqdFwCsXpwnAThqDQmn41
4Lp1aCTxSzJJgstQi9aJCgXA2nnchvpp3vfznhu///y50JTlI87C4bZJhy4JoY9jd6zDyrODA81S
iT6u2io84AzNMlGapELomHY1ct0LZrdNAtfqtjCXSfPNyY5F+fX29VrVr38liXAtPW9nHD58uUaG
49w9JbH9J8bpTIJwtewQeftJh3HyCvVe6x9K2SCuZTOunOuZAOGKhHmfJG2CzdIGC9b1mKOPMycP
ifqyBCahyRkGzNzetfXzsVSbWODY18RMu11qQRJNwLfOfd7s5iYIH5s82IVOwHIYK0TxXfJ6W+Tq
XcUQbRMlCgcBi7CNJcwgFAKvidr8kjp3jZ0wS5EhEMVG2b+DiDMpwl7ONgWH1mjDkwyRb45umXhD
kbHRVFmljwWbzQaz5pvnDgEomE4jNqQNSwu8WXrkcZ282RgWuBkszCTjo2cAktVaXtEFyLV0z0RD
68ftXVmJyFHqWMr3BoYzWGJytB/7BQ2E742riNnN5A3Rd8M4Zupf7ckmsqfw6hnYiBUtA7kIkN9f
3v24TbCUbonHKT+pcEu7ttPd2hwcCY5KJmj58zMj05NRbfMScROgA65FHkmLl0Y4STZv9e6fLUcw
ZZGO4CyzsZxU3QNK30liH7Hn529lwqHgoU1Rev3obzlbhdIAeZZwrKIujlpduFpxSIvObXOUYF6K
2PbCdvNMCtl7cH1ZjgnYCEC0qLddbl6Z5VWDuDP1df3RJOGJ9I7EKa9qHZJs/5EgJBAyQkb0IsAH
dE7JRoMwPVbf4/BOqeqM0cgfTVkgvdzuKxt3JlFwCFMRxNW0tKZkkbKv7Chnfb8hXYHIPmQYGbS3
h0Oiqd4cZZ+bWpYBvr2j1lVFyNQzNSVYL7eLg97m+7KWeNVV1/3P+iyxIMSTBqHfiPWB5JN1c/hA
Y/NTa9rMTGS9CbLFCCaui7rRSZetjFGvOcmerbJfF0KqTmnVORuxVfVx3O1vG7v1C4V2CgwqRvEE
NZJLze5jpRzmFJ9e1p3Lk37Xl7YXTfOhmLW/4tJAB2jQPnOne4545EedDNW/ujhMEEZO1cSMGTGv
TQeFKNrSGNNMWcN0tKs8FTUfv91e5hrgEvlroCN0UJBglYL1c/QoN7KkyHxkPt0Z1fIRVO6zhVdj
qLtldQcIXTslzDyaw0vczpu0V7dBFu3b1GAAdG0nrT7wRNuOdewPkf319uetbcL51wlWs2qLPIlH
fJ3aZCxsKKvSt9sS1gIavObVZVIzRaAnGDCjI0Za1egFyrNDyJtNEtfbfpiYukd0gPd8vy/MxLst
cy2iOZcpmLTUpkWpkGXPw69Jb7phCg6V6iXAdqbNr9uyVvVYQ68LABGODjchXJLezHhCNIRPxHjL
ASDMa+dQhuOXtLfcubBPZr/ReLgZI+s9TktZ8Cb2Z3/4pXPxywmf+SVaJlFOwynz0UdmEpruULpH
u1q962v11LZPoRJ5ow3gLr+rUSEqhqhnHMkDr4u8qONbgDi3DmKvOZhds5DNmljz/drSmEHpAjwW
izha1A5RbmFztGlbxvf5S9pIoovVtzwGY+gEq6NAigiV3jS1DV46eO2WNQabB5HbN0+aVbp5qD41
FNQyQbChoARSeknEsVbMQBn2X8mCBdMycI32ugrjO8wsbiYWDfdF+3OsftbjT8OYmVoAYVbfKQgr
tcDcNDLj8l/Wju4+laAPArXuy8NX9ZCWPYgd/E6tXFI/lrRYALluP83urAOz7uTHsL3jcS+x3qs3
DBkgEwPfgHMT8+Jtbg19Hw7Y9ED3cwt9MY3hdiVnhDa7OpY1Ma6q0Zk4QckB4Mg4uGMRMYRP6VDv
lOjRkfaVyNYkWOo55rZWmh3SJgbm2dbOiWtftfyIebcHLc03t83GqjD0YKGlEHlnUyQmouVQo0sO
uqNzx42HDceImUR9r5DIm2OJD5LJEnYP5GW04Es+KC42SYP3XPNtUliH149t1pXkVqwFP9rZwoRd
rNIRPmURFuX9ViFHNF9vAfd1M9yF21u4bnnPRAnOy4h7NVQVHYkF+1vOy7tUvwssZRMmpTuRbwhd
+wRY+dqvql4S4a3qowmGWBMoT/2qwXVWbG47BYyuRjEXdfjF49odKomQVc+J15mOsrTpoF55eblp
5pRa22EntYjuaHhsktxLexjzYNv2L0glslZTJbma1dM7k7mo0pk3IUCX2eB6zHyHH3L9vTDRZW3k
O9DxP90+vFVB2DpgCghq4R+W7UwQmt4w4bCt4aKzcdqVU98jDKpmr1FDh7VdKXlzrB4YRXbw7/Kz
yMQRtSGv2wF+KAtzpumvfcyZLUsOfsRy4sNGA3gVMa2JmPaqM03FNLG2glUcnMxradMdAoJyrFVp
bt5R1tjZK0/Uks3fkybbVYBT9No2ytP9HHrlRGWlrdU9duCgdLR+Y4+Fw+StmnWdAy3l3X3d5DOj
ZcdMc94YCYKA2+e5tsG6hv4aqtkqnseCsoZWUHaBbiIKAuIUovr+tZfe+MVQift7LkRYkKmrbROP
Frr/o8rjxTEHpuv2MtZM5bkEIXLUhmTQ28jGCZaZq3c/tH6HWXSsRZ1XR/PfbWFr56ObVMVQGtQd
AaW9vGyTg5d2iPAN4JPSrYvkWI3ToYnujQ634bao1eOxNMswKAHC+YNP8+y6VYCQIAigmZ/aict1
r2iArpK1AMqECJFwTtopj2xsnuW8Fj2Gw8abLM/+x5UIzswMtIHEBgGvRX+kiubaxUnhspuzqmhn
2yWcTJGiGaji2C51cOm+ziVrWLToSo8BdLdx7IjbLGENc5ckljOjs7C36xekV10+p69dZx5HXd01
ZfU9jByJyFXFBlZbtfDUVoGwu9S1Xu+V1MBb1I/j2rdsQGuMQ1yhcgikM5Kct7VtdftswIc1gqI3
3MmlsMowg7ppUzTnqy18sUqGHU2MSuKrVtUNDLYEzaDodxJ1us+NIlLGHH2DqVO4iV6brml3Gvzx
UOxuL2j1ptoU/elwVujWFjJWo5I4FlfRougM5rYy33gUbscuZSS5vy1ofU3/CBIHD7ZArJKgRJtb
hTkgvB83zvCadrbkfCTLEdkm6rbBm2muc98iARty+o3ThyirN7kdbm6vZ00TDHXhvEF+0bpqoE+n
MmtMO8z9sJ2BuLJBXvkdnQkyhVvTbhOuHSEZUi2quG1Zb5hdZ8P7DFN/NylwsVVY/Yw67cnkqIzn
wfPtZa1tICy24Syt7kAZCwpOhzwMMc0u92vO3YL+THRkT5RmWwyPtwWt1nLPJQmmIidoQxjUJvcT
EO24+hQBMe001mNjUnsbqhSjXifeHsww7dGH4fzs7CB0O0NVwL3j+IlS226TG+Ef3IfzrxKsiRJj
6OI44j5UxhuhPzT1K8p5US4jUFu7DdRCMIEIG60ZprB4fSjyCOBE2JG02tjtcfEmQyvjFFqzxqCo
AE4XOK8Fw31preyMUpByoiFQL5uQ0c4Lu/KdtPWx0ZVN0iEnHWuSa7GmP7gT6BawKKBQHzOTz9wx
t8K2QB0xRyPlbLCof9AN6modhlCMncxMymTpl8sDoKyl1tIuBrTNX0W86bLEC5EQCILZu62sa7cQ
aT505QOwo2siaAeRU6kqk5X7hj76iaX5AdittKbdZZm9rbJUgoFZex8BS4bJ4ABBA9EtGGVT42aV
twBBTzmotOzOvm/Gv4zOuYusOwMQIPxfR2e0JRZanBvykXADjk230f9EQDsi3H0zyuxRidBma0XI
KkXtYxA3nwokCXJq7AwLGdu5cPMyOan1cGfPAYuH5g/Mj+MAkY2UmqY6ornTpySedII+XGeqj0NN
PueJ4VZpvye1rDq0qj3IXAO0jKMF5OtSe6CTaalZ6G4o5skfneGeABzYT9aJSmPvFVGoxoAviAKc
j2e9cJ5FW4CVfwLQnBZvGMjn8m706oIAL/B6W09XBeEliEAIFF/oYrtck65VVlETnGCtnSxqPRT5
r2I6Kjb5/UenpaLTAEQimoY8h5CdsxqaIi2GLgpTUQ8hYI252oD1WmKLV4zkhRQhC1mbY9TQHp0T
FdJWCXmMLXBAl38Qsl5IEayIMbcR5gbjcPpe+dQDk2krz7rSLgXCoo29gLTu7UNau2eQuND6OB8+
QDilahoGK66WDh5idyyzM9dJH23rbbLh0atNiVlpZdizWv0cgmYODTqH2x+wtq9QDqT0kbfGfRc0
v3QKpR9KFffcHFmV/8JD40/If6xzGcJzs7FRGdE7yMjNiqE0blCTWbmkxrO6ENT4TWQB4HNEfEec
ZahFViCzSfRfpEAqgj8mjgxssXandBUEJhSlcZTIhd3q5lrt6zIr/Tk2y1032RULcuNnpdafwKjF
JZ5mVZqmamA5QAUR4i5vcJeYo+WkFL0h4XzgesvCun7ujMgrCtnkk+XDhbeaBeoQmFqgY9AhKii+
aoG0MTbD0o+cV0zmnvNDYt+RYW8kkqB87Zh0+DFka5BCcsRWlFrVq8oOlMK363JTBO0R+eFT2htP
v6/W52IEczEmtoOCbFr6zYyX0g7jP5xB0k+y3MyrLTtbibBlOm1GMJ0npT/0GdP6X11d/9Fegb2M
AimDF+CiH2fxU9dEakk6LMKu3yDAdl7V/tftfVqJLpZe8H9ECApNxpbOMTphfQ0NyCyees6cdgY8
YZPG4x0ZTU+pqzslt99uy12L+JHzRY+QhtKKhdTQ5dpAEh+2LbFAslFyY+dUebWrYqNjcdCCB1+l
ML0ItHbjqFtvg0HQglwRNy0SY0MTYh5Q+kxctZpAWnn7w9buHFqxCVDf6HQE2Fz4Lj5Eg4Osra/X
085yCB4j83YyTuUsy4utob8xmwYceEtYBxe9XJWz4x21vsGDAFdBS6zDROvtnB6Mmm7I4Li0dVWU
UofY2YPpxw0fnNbaBmTwpjJ+GOjo6vzZNmVgqTWVBjEBQQcI6AGQTb38Ij6BPSKMy9IvaqtmlJuh
G5lBL/F5aybgXIpwcfgw6GVvQOfGseGwn9xy9QhMkDSYqu3t01x1r/CvaCI0MBEbmZrLFRllqcfa
XJRIBv0imMAxAGZWxUuRclDBYHRXaftRv8NkSLdyyMGuxz8w4cDm0YXyDI0mHy35Z2dchXli5wUv
Ubo8Tvoxf2+qiknu8Np+4l1H8BQxMM9JzHNMQwGW767GqTWKF2e7mQdeNEqeITIhwqFZYw7qCIKF
lIC3If6imL+ny8j1VoUg2QBXBNpOvEEuT8tRg8bIyAgh0SNyAm7NT0U//MGRAA8DECiqTdgvwfI4
Qz6XCHkqNOQ3JSPZqeqTn7qFjsTsT8IFIKRsEz2sBkXB4HI9TQIauratKz/hzS4plG+T/l3L4ztc
3tt6vuK+4SFMA9cKVTTMb70UNCVqDN6ltgRLThswp1K2ShseKcHTIhk8K/98W9zKOV2IW+zImVaT
NsiRB2tKn3YTC8qvWoo6U1n/vp1AR+5HoYkisBPhs8GY12oUqNBrYIKLttmF+9hKJV58Dd5gU/Qw
LudjomNyWevZWgI1gkaPVeU3Ct0NjvkQha9VF59stK/OTeWV5VdAad0i4awJMH2mUNw0ayW3a8Xw
opwGFtkPFlEAPC4/Ao0URRZ3TeXTsjqUnB8LGfXuioagwQ85cUA7F2skXC1ULbqsS7LK543F6uA+
MndhWDAjj1gwylzbynKQrEZYgTqZQajYAELssKAkmyqkRjRj9qD99bsVRXiy3dbDtUWhqm7h7CDk
CtM9mF0wz5MOe+G0GA1U68XBHopk2xemxoIKfX50jkyJWq4sDrE4KkxYHYizRVr+HHW/oQdJm29l
1SadO8xMSfQ/aH3H1pk4qqU90hCfZa2GsSzO6FTowHDorq2U9BhHjnI0y7GR3ICVTVxOydaXZhpi
iTy5BVc7JHVRL4nxF7aYLm0czbqLmT3bxrYoYoeRsjUkSYO1TYRAZNEIikPgU71U+LF1OiUPitrP
Av5ViRaIuhPsbmvHipUC6B4N78jUofNRpEOMA0vlY2TWftScKKg3uINBCWj/+H0pyJHRD4AlUFLC
1U2tIClKknDfAHsumV9REubK5n+TIVzeJBz1xkhS7mel4e5q9P9pqQSGsXYgQA7gVYtoybHFDFjb
T3pDh5jDKyZ7OvOfefInTdygakJPGGByOBPxkWm0msU7o+LoZLZ3IVE8rQ43XRfsb+/WojuXDzMs
Ql2y3CaeFiA0vtStouTNDCZPPNLt0Ofmu61xxjEbtY9lhJsyScvVOvMdbVJl8O5RidaLZ5J8yQP0
2NmfUuXL7QVdnw0WBDuAo8Fj7epsmoTY7WT08O7ftIm1sie57OeFNEMFXqewQ0TkKynxLOIVqS25
IzIJQshl1nYcRh0WMGwazCi6vTvX1xxPFfDdI7yC0wFb7uUhALAwtZWNz+fBjjgFa9s3Gkls5KoM
5GqRNTCgWCKKW60LJIZDghPgjzR+A3Wxqr/eXsbaHsGG/CNCDLB13oT1aENr6cSK/g0EdLcFXCsr
WKhgcJdrAYcpXguMzYmmzNRKP21GziJb7XyuVajKV1XijsowS/zkR0hxeQ8vBQq3oxoHtCWBisbn
vUunXVV5zWtfb3i4VY5xcdJ6iSLIFijocVgU5qiiXunbZWC41KyDw5grXwoVwFSD51xiMRelvV4e
WCDQw00Q4i8Henb580CJis6YsTzFGLyiRauViThAG/hG73/URuuNWqmwYBok9u3aYS/7CoCLivDK
Qvv4peA+mGNiBHglAbaTV9u8CD3MBAiayI3Tx9s6s7bGpX6wcKqjgUpkO0frWNIVOgIsh3A/B/sd
KY8BZjfQfKsHCSspYbYsqLu+COguBKUQvAScti2OiCvT0kCQoza+YfxsF4ptCZR6Zfsufl/YvkJP
yJAa+P1hjJF4uA9YEn4qY5ZSyeat6CMcHbYNEQiwYiIVxELR6Riz3iCo/zFk99AFCz15uTSRtLqg
RQzItRHniLNP8ryxyDwGjR/Z1r4i4EV56ZTSnev+mFmSuuCyOYLSw4VDEAIFvJVEGHo54fWsq3EL
3xqzErQ2ZoTXxJfbWrcqBHNIlrznwvUihFS8VOaQmhASYr/K5K3vtlnzdlvGimZTeiZDCKkUzL0v
ujBrQSijujRLjjXArSPGREyxuomqn8aQsrHVY8mLZVW5KUHIi1gLN0tQPt6bgT1NeQv2kaeieBwG
Wc54VenwmjXw88jkidOXMlqima5sWl+tH7IxQI5m9GCRRl3f3N7AlZWgPkxQll0yhcbVSopaNaZh
7PwYFA4bY6j7Q9PGjsyJLN5bUDjgavBmReUbCCjRa7VKGwVOZ3b+VMxu5mRvZURPvaZth7Rldj48
TV3+ZM7F0Yp3dnrU6Jvdv99e6bWqAHYFeM/CRot3n2jo4R9R2bSNHtwpQbGJgCzYJoqOrLA+BIzr
abaJQpTmMdrkYI1Tfrgt/fpAIR2JQwtDLZBLEm93WyEsbGva+2i4c3tnZpm6g3tnlS15kl2bkUtB
gj/TeloEYUB6P032RbYdqu2A1p7wpNiyM13u7+WZotIOx4VqI7iKEaRfOrAmDjht7H7w2yGpU5B4
Z/VRNQq6KUCc68YzGCwdJw9coM85q8ZQ2ypqU+5u7+u1kcFHoJsGD168RlA3vPyIWMvtpIUG+/kc
eGMIBolkZAo3JRd+5fiQlwW6BxcFRUMxAT0GQTFZA+gY6bBJHppwaZX0o6qQiLnW0eXtDgJQTI3A
48daPuMsGGlQO8lIysEqaNXqXWV08ylS0Otk9NnXloCV257UZm9m0zOA6IYkIBEHIyJRC5pWdOeA
Yg6gcCIuspr7mY4l0XwLxEWTiWFY80uVnbIfQ+Kld878NOkJU3s36LZWemyf8EO7KXjpfxXmcxoc
VDt2ZRxs1/tOlzZmsCyiLxGZ/2XDzjYk1wsLHcWR7sdjU20mrnLy6BRJX7tWZJVozKtQ0ZGYxJVG
JZDrgchnaZjAUYvl4b7Ts77NZowzIj0z0HqWOxhESSgDqSkza8crM7KZ5mTD7d83xyjaYmYIWg+R
CEOX3uV6Qy3JyibTNN/IFUzBS23Lb+K2frl9aVZ2FWAgILnwfAC3qZgrqjPeA/8eYleLWDuovc0V
VqIdj3UGHtoDqAgkRun6lsKHIR4EiGzhHhXzYHUyj5Rg0K2P7kodlH02uLS+Zdzi+SkZy5hKNHnl
zYLql/PBF4YK/1X5r+SoayRlo/mq7eW1axJMc2OV4YE+HwPenPscbTjjb1v4S5lCKKImgcUHWmof
ZBjV8NB5pVW74CC/fXYrJgIssdBKYPHAUkL1Sw1JazwqkOnTfJKbPXdnq9VyNyt5gXdLltalC7wu
5obQqp29MJrRgpYroG68/RHXTgax99/NI+CAuOJ1xuAyqoxKj49QNH2HHBP1RnCebbWEk4M1x9uh
M2PJtVyTucTgIGVD/gTVuMuFgyh/HkGvp/njRP3Jjk4TKoCsNByOUR+qHzqJZJFrOw20Bgp+BPA5
UNxdCswUozFbcBn6RTF8jyI0K4JtUs8BsQTt5L5IUlcpG1anXKK9K5cFXgDXH94VMBgRr6vxSOfx
CJsHlKCyoePQfi313HHbpOkniRNfsQQg8IATR/8PMLIiO7qT5wg0Mc0AHE/hU9ujjT2tN50NLiLE
Jrd15jrShFdD/RRpF/QRXJHmpoNS8R6EcJgEYEZfa5v3W13hqmTz1qUgUQxQJ+69iMsLLYx/1mCB
fOCqY5ZPVbdPq0GGFF87Irze8UNQCxQGl209c0vD0JZDRhLDp1k++6rR/TKjsHVrICklVmVd0tIq
DOgtSiPLrTiTVOGmpUmaGX6QWd/GwXqerPZe6YOftw9nVQy8PoIPhOjgTLsUg3I0yqdZbgBoo4PA
Zwyd3ZIt2Ve1OkuScIsLuwwbMWcRPMDgcsEYsSv1niPVUprQ1sEJnx0BjHKN+nPNVTfvHwxF2eHf
314aKnKwGhq6logpLq0mRI86APH9bvxSzBlz0Nymy2hjrtUOVWhoHBCYyF0Scaa0amaxBYJwGyTK
JlrUq+lLYo+pxCCtCgHiCoWWZZQBFQxSGXPo8xhCiNl0qlfXJcp+A61o/CeCQA6OS26hmiS2xDhd
WpWFVdsLuWbt6kWOuCeci/bH754Mjh/1Uow6gVlH39+l0qkzNxMM+bQxELXJ1U3jkL7e9xNCINYV
tZY8/b446J2KWhwqI3hYX4rr2oCD0y0ifkZ4x3rSP5sR3du/T9UB3M3fwcfSLWoIYuauHkBCHRM/
Ump/kQIStt9O3zjAeiKzhmk9ACWI9D5OlttlpoTE79v4FY+WAFU+8qPOqKwT79o9LILAWvuRpITR
vtwyM0H5N6ApQVHxvUmVlxIjjnJzG2uyBMGaIAv1bHgGE9OmxAmpfOjUoIpA4WyXjhsOYOgN0dau
gtlZdjy3JV2N+hwA0VQ7FccD2qyN3r4btPKGDmyYVOZbrwMWBCr/rAkDIC83L2prBw9SSDKCk1by
e3AxVUpzr4U1HqmSbOj6qmAUMGoPdN3iW3yocY3nGvunJ3HkFqEebXkVP5R5WdwVtJFc3BVDBHAZ
cBZAmQLmI66sA3F7l6sDooYIlXmmaOEbAdL5++37uiplqZQBO4IITOy6jlPdCgq91sFMlFQ1Kwyd
7zQEf7/t+kAT/wHbxvYhthR0vK60NqxyEMS3JMu8xEHbTqaohlvb2rj5gxWhBQTUK+gDAdb+UiPK
WNeKoWkR2Zlx74IjuAf/B6GSisbqvn0Mf4Z5gAFf/vwsZADt7kxp1IPqIsmdJ3RYJlu7iKh3ey1X
2g3mXhhtNLARFQlEEWGpDCDiC0F65Hd5yHhgPmFgnNcYcOfEfDbKRrJ1Ij8eqgiLDsBZA2yJDisR
BoDKfcqzXtNfUuadTv2hZt8OLwdWe6xiX+4t190r3qNkjWIm4EroktY820rF0CpHLyE0OrSeFx/5
r+P+7sftjRSu7pUM4bhGoFMSJGP0F+/9syQYFnGTV78thHVaS+I0yPDb29N4+BQeEnZ098FGIkZM
HF2JEa5Qr+hB4wBo//J2sljJPo3ssPv+4DP3fv+89yT79eGnzwLIK2lCSNwGM+dkOZQ77y9t+34a
nj4dnr7vNsruvnVB/eXK1ODDn96SuIS0Z2owIQ+T1ss2eidtyw+z9x65h8OBVfsNK1i/MdzXhD3/
cg6SpYp5jKulCgZjNtUpVfkiGFTNn2co+bCXrm7xQ/99dVc3ObD/s7o78F4xb/vCxv0h8Z4evn+e
tq6rfPnh3db49RMEincZUo9suC2ESIDcdzO3Ff3lr9Y7bRv26Snynnbf2aZimhuw46P3pmwlMldX
eSZTuMod8LVBkAT6S3FQ59395H+h7H5Tes2nozuw52eVPe/fbssUoeF/H9+ZTOFqx9kwGg4ybS9e
dAA+1Z2Z+UM7lj+gLPvQe3yUtX+s26szgcJ9D4YOmz47+svghibTPW8fuD8SSc5g+ZErfTkTItz2
JDSGpWqlv5iu+hA8/a+bJlxvUtpFgkeD/lJ50MZ03vQv47cp8ffZbv/q8tfHzJWJFJ6kV+ck3G9j
yJW4RWjwMrllhsz+X99dtziRw+P+CFzF9lGqjYLzvBIo3OvU6ZDkiUPjxbN/7H+9aZKkgcjtIv6+
iGYj88RNNYbi3Z0U1rgl/tl90b1jxPaeTB0++pdu6MNVu0EaqlY/4zZjtqN7ytnp06dPL4cn+/Dz
4YG5m69fIfY4MO+HLBW67nf+1UQRiRYpUWMoGiTf/TV6p8jdHg4PzKfsS+i67g+JlojkiFebKlgQ
rema0VJxaJF/572/N27IRvZgv+zaibn7xx/hN+nWSoyWCKLgHJ0PvWpjgXdb+NX+OfOaXeShDKP9
mthwt0+fJxZ6yU7qFCSXXESncFoaGWD3+ku7fTudoodTut9uQ3Z4Mr2dT3a+q7m6x939j8fbNlNy
M8RmqRAMeWWa4yp+e4lZyGQIbekhCtYFcASeFYvrOXmjt93O7Gn3wDabzfH5lzRSWQ+/zvRTsCuE
5nFYDNCYu/fmEYMJH7zQ20tihP9yCRAlIv/koPNZsPlznGiJoaUGVvS+zbwZSnl4gC89JqxyH/eP
jwa7fURi09f/X4R/JQoOAE3yozYtEu+yw3t/MAsXgVd/mtj+/0h7s93GlWVb9IsIUOz5mklSvWTZ
tC37hbDLZVLs++7r76DvwSkpzaU8e+0qzIU1MQEFIzMiMtoRJx6own9wFf7RYu6rvDR+vwC8qJuQ
F+t9YbnOIyzLnyWhsf38dDp9cY7zp0P2tzX7R5C5M09ZpH6hhTDN1mfzeBwBK25h1T0tejKSNTb3
kB3p7Y/LebN68gPyHZD4NIUeq/EhInijOIH9/NP073OYl8LscmURVeDfilZDR5J18mTx9j/9Bzn9
v0TY2e+6SL2krcFzFq3yV7V0yOp5s3ppyP+OmR9RvvKjDanR6zEDM+pn5FKPNkTluJbsHAgrmz/y
dEUiV0psX08C2X2xjlpod9ZmY3Vk1XaEIyjzvjmAS/6P3rGokkmcBmOOSUZXJir+njsbMdaisyzO
u8O9HeU2+mjTtA6DHIS2wlPw5DW2R1b+0+kiki2H1H94yv/xxNiSvAfM/SWchH9/xsJ0MlCwlZF3
0X5PnuOt755yOMuUxoc3+hRypmd+EhN3VI/NxHSNkXhidZlU7+y8O2v3x5YtCbERtj7jvcNfnrzM
v3P/OGbsS6v71ahPNBv6om0qxTps4K4ID9uvFdddYRpmfskmY1qyoSnCKIdsbrcD3TsCcZz1siVL
GwHkBoHyfTPNsRzsXseu6IohNEHNCjyyONUvq28eRzzRlCeOr7QNjSxAnBEnjrB6YLOf+sLdfIsB
vFTh2Q4urclXuqaVof7bLybN3jsaMLgp7K8juLwYiveesvn7ofa0XPu5pfNAteX+/ZO45OH17a2z
PhCAc26JyxbjVQJDBDB00ST0C7h4BmJDerFianH8qp9C4R3lkhkr0phBnIo/D8l5n6/fPwWCGB8O
HdHtJTHIR0ieAzgMA4HLwDH7sz4dkvoqEBCmCS+GRRXTabKsZDIChMoeT9aW8/vTG/iLtavfZ1jT
sAQzAS46HHMTEQhS+TURv4Y176Zm1feKDGMcFdhgT53YeIEzrO8P9hRc39fZ+cDtigbjWrXGxasi
E6wkpHZgJPbOhbRb42JFbrgPlrnVczpzuBQZA9hHvuenSTpdjrSsrbNJMMPdU0Q0K97zMu84XnHH
GMBLU+vYrJfIbumU1nRT/a6Mreen1embl1X9Gcq9JxSM42SMftIpCk6yAR3LCSxtZ0N9TzymOMLH
VikkRVRGRQNPIQYj3KfvjvifHKHgCN6PJ3Jt+fJU7/IEJF72Ci2eWxJjptpwuNZ80pM7R/Zjqq7o
SFGBLdA+6AzL7VlbvicboSfpYbUqeIc27zz9kwS2x8U0yiTzVNzOfh+iCdaGV9GRAk8uN+/HOzzG
OMSeUADOFpQK+2wdHacnj+n2T0xseLh0+5Kt7l/W/PNxxRljJbCRCEtGcxyiTBJyRnpz/fio04ea
POzeVjE1KPfapmzpvWtjbEZUjH3toXfDvbxowrKn9mp1Mt3kFe18nMiPyxxjLLLY90PM9k/GAh6v
TsDdevmoTFUYm25gMTiv1g+wwj3eGItRZN5lEDQQxAq69+3+6KxrMh6qP3T1fTr9FyeJZgcUzNCf
MpVR2Tio9Uz08Ck13JkJ5tjRiXIKCquVNhgoMF7vC8pPse+WtVtijD/TYYigXUQFtHp7RvoKiZ31
cmmeUDPBH84LOZOJviU2ydCVaptCWwB0fCKGFCcZd9gfFVhrYh+qZioJ8chNInePN+bFLyqlbMcO
5LCAvbYGKm0KAtRgS9/vMKzjqj1iGMp5n3k0GUX3lXSIwkspu+jYS1I7w+x4Jz6hW5dzb7+9mduj
ZBQ8SC9J3C/Am3VGZASQl4tdDc4mtZ9Wq1Hgur2/7dctOUa7F6FgLroGbG3Pe1Ej6Ye4g6Ld5+n3
G3ZLg1HrtGwvfocpOLfoLOccUOVBxLIoSu9TmXn+b8kwyjyUfWYAfERGdWIrAgXIznyS0OGoNLRZ
wOHgSeEkZfekkHEBdCOsNaECPUs+7ks3Esi4Rz6Ma6U4ksdGQcOIFtlS+rmi5G/5zBO46VjusMG2
SeVwMUatwO1EAzlDCKDA8Jz+nFtLsZPgUefQ48g3G/8IpimN+XRq+5fLR+B0DynPqHPuRWasQ+tH
FSZWwdBwOm9DV+ksTXDilxyJhS1Hsmfc2xuZY8MeQb3oyWiA1sveEsieeOuWIsR66ggvZT5TfLsl
xRgGPZBqzfBwcOjcD2vSPASgw8sGzeQnb6kw9iBIMqXODFB52Z+bl/fBNsmYbxqr1KbA8cmmGnmL
CTkIb9v9VjjutxYtjqgbo/Lzv30vWbQB7ZIB3ryfBP+ikWb5F8BXcKxW/D4MnsQwliMSY6MZBzzM
HUVNsAvXOgWmV6oRi1oc8efYQpkxGs0i9Kvab5GjJFsrbwl6zf9ETzzTxFEyZbL6V+/xWAEAsesm
sVTJ3jKWJnl/P7pkucTa6IC8cAzvJHl3LIjCuBpp6QURcA1l99z7tkrKnWUSHygatnpqgz2/7qFw
6DHeRiVlpRQAHAwliWNQbHaopurUWjyYVsNL4M0UCG70gR2sEwupEuPpJPGoeO9wuTPiHNco6/jr
y3qH3iDua8l7x1hIVr3xar/owJ4Fc3zck2TfrSnX9eWJCGNO/KowvHoElYZ2m2QgSHrVCSHCs7qE
pUShgWeWOZ4G29ReDYMJbHJIyXh8MU4FSlUNNxU0E/jdXhfjapRBVntdV00O/dkakfHqLW+5jwL7
vsjzDo8xGCOWM9adOVnJhIzblPPrPFP/aywtD0qxbcFF8pJpxNhccloZawWz1I75ZvLeMM7FsAjK
aVUNQPT/ObPWEl9MR/pqJCKtqhWv4MwTbRaELjRiwBjJIGXt4dwuLEfcV07xhpeMlxScyfbfSAKL
9NoM5QXd9CCloWfgrAGxEn+PqHJVZO1vxKcytftlAfX95oZDPKPBNrgXqVbJQ473REaZY+9INvq5
LoiIkr1um8umJVQiz7ShuZXuOcaY876w6zSkNGqiZHrK4tpWRuoKNDYsdeRFQ9ybZMzHwoNL2pSg
M0yKFlgIv2IHOUu4WByOZlJttzfJuCSLahwSuc9ldOy87DFC3Tyqh/EdyTYfpTduwm2mxHdLjjEh
UovJs2IKwNAUsc8/DTI5c1tulXv66juPJjuCj+n/JBFVkOnoy1k/OpZkd42NYtRo26tapfcN1kym
45Yrxu8opWyItClkflEX8O+3Y07EZUeBPmJjwoySkKxWumXwyE5P/x0uWSBfP1YSYEZNh4ktS7lH
qUgi69t3eN7xvEEGLh7mP1EHYNuFo6wPyy4a4Bw3FJsDhJNSUZ5TNc/LPxqMm9Oai2bADsfJeG37
VxspDvLNq6P8h7TNPyKMb1MYSdmPHoicpy7Qiq4TiqajAzqONuly9V/GL//IMbGSHnXAOBngBWz3
532yp5VFn5BG5BzdZAx+S8E/KpNDd+WOaloqayMWALsvuUgAf8WzENOh3Pt9xhi1tWREixK/H5GX
vWwtDgfEYCtuh9a8yv5jgzFERdb2Xt//CED1YTrjdu/gD5pM6y+TpofiQrodHVZ4zQyHfofPHBWe
f6f/kWcM06AnnlI2IO8cHXRA25gA5rgCM53Ik5X4R4Lxay5poQWKOnF4xgONRuSj66LpzV/aaIJH
W+nm27S+OcIxb3CBdDLhZvws+LuVDiFSOoA8jwiJAhLuokP8Jv5Vjs06tbEP2HsKV9z+xZmTxBAL
lqhMEHYAu2TY7NXE9L12FN3Bq0bs5ZL9Nz+qsWg+zEXU+MaLtMsMc1hdTAnL6DAKeoCP9D+cskK5
HjuhMCCvTkOR2HTPaDr6xBaqIEiim1enMPaJnNpG9npfZmYipamFBJAoGKKY9pPeHq1+8QYxqwrJ
7SNXW2jkAhzK+xR+Rn8Y3QOJaTDo/x8WY9gwVEwYSEUpwa2PyDleI2v/7pf0GKPG6B+O68X2UaDL
dLV71Uhn5QScSk6zq3YH+7ldPnGEaZZhYBxjk9wEe8WC4UcAclbTJkfzcICUgVxYasXD6pjzR1QR
cDWAssAWJwCD3B5qnGDe2a99eHc1PQO3NCCmTrqcRB1BonaDHvo+tLSDxznpGSMK4LcJu1eWdcCh
My+4b0i+0pQSyCoyydpV2wMlj+uhTxLBXCdgBAEUDewmLNFl244wMxT7RWbCAhyL9/bV2wmbzTfw
/dUH677gzKn9DSXmUYjUzh/zAJRKZ6uT0DXtaGFF1mrbEIOWzn1qc+EAJkRUE4sSpjUk7IbzLC4U
OAiwbBGJyL5I7VYio4/EiIwumceWKpi0qMaDsO810i6fUeKyOKI5VyRBx4o4wVRM+FvsBQ5+35eK
J8Bl3kiHz35VX8hlBQddF5fJml6clFrjkQcDN9MAYoAqFrwsJixNgL/cSmuoivU4iIniyuU6NFdN
p1ER4H40fMyXprZrBtrogB0g9897LhDHWWP6C7KK2UR2Fk3sgAuhewvTRWLcbrfSulgHRHo98Wz5
T58RI7DTmO8ELwVEG8yx3/KXCKGW9oUMQtYwUKv4EKf+gvIlJkdt7aOpUiDJR4v/J+8XAX3FpuTC
kjciQTspcOkWD7w3dM7TvvkgxjyECzOtY0Ey3cr2D/vYuWwq+u6vBKIf4pi0h9DOAnLidSZOv3rv
GBjr4HWBp/qYUnfjCzEfox0U6Wl1/05nfOwrxoASfXvSiwbAiTGwqd2htdIAGPLbfqusLyrPm5tx
s27oMBJrNGZVLXzQ2Ybrxh5M2naOeVBI5VI7Ti0M9JMN1hrfZ24mbr4hyjxjYa0kfoMRfxc0RxuA
PK1oZd5H3aOPVHXv0+KIyC8w0tSPVKXItUlmpU33IVtdRUInoapGDhuZ2to5s7hp2vsSoomMvQ26
WAjHBMdqlWvB7ukhpT7Hps8oI5YDYeAemFkqkObZKUqhqoQ46zzTlS2ZpEvs8umtcTlS/1k41uv2
VV1WzyEiT5Xo6t6PsLDUiSLqo0C3Hh/z95iUNYli11eXPASK39wD1FTE0hogH4lgnhEqse79BNP5
njsWllZhGDdZZ4qJjSxoE45jR+eB2f6WJ9DDNgmgd0zQUhoTK/SpiMUkReS5Z9F23YCicnHmPdba
dGW3Sn9LhLF9Glo+zbwEkZfz8a/jbA26Ra7LWViLliSrbLl3rO0eYwjHNWZa/VVwfHjbbOzg8HE4
HORN8oBo/AT0c7LZXBy62TzRD17y5qecd+8Tp3u5Cv38y+hrnopPtNBh//lpInveWhnamfcFcZeH
DZqmxs1mQUd7hVYBbBLhPUST4v76AKBZmMAxQIsg++qOF1+VytLzUA0cHewSVlfjqnvLBxKvsqPw
xuthmb2Sf+TYhEcCkLFoLE3PVYychtpZLTjgDDPuJy79igIjyX4hAx2mBYXSSdeXirwXRLSLTUFN
Ghz8t5z0LyWVOLb/pzmaPUbgm2CpNWDLRBzm7T1eitzo0yxVpqnYjBREoccLcR7JEn1HO4jTMzpm
eMIzM00DHwK+6ARIAuyTn+rrtfBUsRdWl05xEVQsLDSUoj2nsLzj4aMjmd3YOny5p4/7xvmnZMtw
ekOU0VzMsnsLpQbR0oLWVARjSZe/nrV29uftl2l9fWUrq2tXRQa12aSUnjSsjcrJ6X/+DN4yzyg3
9jm3Ql3gOxQkgpxsE1uXk3/yHtZkOKe29qp8Cu591mds5A3njK5KoqEOYdEobnoh77lMtDVQmHle
8Iw+3hBhHBU/lKo4U0HEMo/v2t9HQOb0SxTRTvd5+e2s3Jwe22sVVKnel1KruMYyOD4+yBvh6z4B
nnCy0ybDJdc90QSF8Si+10gEyRYmCtZLoli7ftOdY0KfO441m5mgAFsaNj0AOAzQCOzEXjQkgL2N
B5weRsUxw+DbbrV3iTANC24flzpdUpU+iduBXFLyfZLXHKZnj/WKPpNpE5Qee7PVflKOBA2IUxXH
KagL52W/jujD6zRjfXh+CjaBjaw5505nkqO33DOqCQ8tvYTYR+6258uHtoFm9is0XMKo2w+vu2x9
AFBDwGtDmDN9N2fOKCJiffzn6cynAVTLOaord60JmIN71G0bTSWb7+FzOnHfsrhVrFltuTpvRiXl
odKQzgBttGP4KAW+xE9rMp5sO3n4UHYhUtDU/G/6IW7PmdFRbD5t9RFr3RDCOKnlwvgtFbRgvuk8
eZ6JiUEJKTgsOkVGBTBZt8+KZl7C1DcWuFGoz+diu17GZAcgAhv1iIs1EF730QzOxy3BKf9x9aRk
F1+vFyMIbq39O0qBkKFHw3rUrCVaTKXJZ6VIQHCrPbOm9YrPyW24Jot2BTT3gyz6S/a5s1DW8UHa
fenu9hS/T0NPvILInON1c7KMpupjkulmD4oN3VpOtCqW7ap/zaj5+BfdQ8salaaP5+dyH+GUzfVJ
Peprw45t5cAx+PPqc8U6o7RSHaiLIMGHROh42TvtGnjTGAxZXna7nbzJySaz0Fkk/j/UYedcpZsz
YDS3wFa1hRqBdGG/oJ8NcxXZshzg8IqrE3f+asbjvyHGqKriyW3fVuLEZ/jQpm6TUVUnpWhH2lGL
OOHqTPbsVo4ZFZUEWcjyfKI20jaFHRSf3jYV2hxPU1XUum/2eQfJYq0DDFfwsSMbWrNHeGGQFhU2
TPRM8zxADOGY+Zk28BveWCA6o8TGY7mE0TP2xQYoL4QsMU2EYTaMHdPUvlg651mbabi4pciYoSyI
oktUg6KKAtK7s4zWK84Jzj6c/7TAYOxONdaJEXegkFuOusKO3oNtHzYId+D58JKd8+/kFTHG2lxk
tZTVFNfVWsamIhK13B//4MGwlsIyXiWOYAkWb8fRvHNyRZYxOYGZhNIiAtmEbPd7DJPAH3LWhkXI
H7LrLIR6m5XvfK14wzg8E2MwJibG+qh4yED45byFS+I4C1iY7FmwyfLPzkZUuXkSrJTGNKQ8WZ3u
7Ve0cMUzY2LCOq46pQPpjAQPGl0QTCzgMdmhTdL+sOkTUn0n478IAa9NDbtwIxmMELlsEBWnkSrc
rZvQx/XSc5YHCV1VHNHlsciYmjCIYlNpYGq2W62jJQrEUyX6vxmPuFFCdmtErZZGFABY3w3egifp
S0MNVXjryPbEE9Sf9sc7l8ZC7/bmQtDESIa8BDv1GB0wW71vXsrdwvpcT/sdyOMj3sfdQcIo/kEj
cOd3tr58A47/ZUL+iD7/dyfMps1Cv1uMzaSvkr0guE4S0eUOU7uBrTzeJzXTmnR7yIwdqlN1ofUN
DhkaKhDxw1n3hJALhbg+90vMaJ6+eSryu9p6S5KxRi36vWIxVRGz5E58BL6suEY/w4oKlml12yfg
7viW+SbsKl4R4qdT8t49MwYpDH21jGswi82TFjal01qwHh0kJ5tl4RH096JveaoHoUsWerS1tk+r
J/r29grXZKRvB7QY3T/9mXbx26NgDBXWzJVBLuIV0PaF/Skgclkvlq1NkT1pyNd9YjwPkK2MGGJe
BUOFc4++gXhqI+HmAAtrfVkuEiL9eZvGFfUdkhnWin4gHwxDef8DptO9d/qMQ6QFUZMOoYJH9fNP
xFtlMFNguj1KxipVciZ3foe7DaG2BPhs9uHDvs8AJ1jAxoRbr70f60svjrB8qr91ChJhrcZDQDFW
IqBsKJCuWSIIqx9DYhfmSiTpM0d1phP6dYJAP9REFNiBULm4pS96jX8JsfjE3aY79VP5A9QoDoVZ
t+SKAuP4lINcoycAFKLgJCW7trEGgaoCebl/kvMO5BUdxuwAUVoP5BGyKFLUH+3lw+vrgk7Nl/BV
eQH7vGhcEWMMTlJjn/MUbrm1Scr8aHy3yTPWO5M+tSt32DZoqOWhj0+Ke++mGEtjGkObVguc4+X7
XGH9jLBpeIui5mPlK7YY41EGYeUtEgOVXHKeYLAm/IrH5+cJJIlzXTy5Y5wasa99rRpwgNtLao1b
xRoNy+J6qTzZY+xDKkUhtuHok7t4xqxRL5L4s7cBj3GxvruVCTCjF24/4jxNHRkVrAJUDBa1QgxN
PEVKoGJmy4qPMIR4iL67LYKY1Re34D8pz2+h+L/E2MGtUm2FrItCFVGFtbdiLPiwDEKBXcGlNPvE
Yo/A/2GLneEqjGEh+f5FRXSBQSSTZGcujuN8xHlFgzEVQ4kV1qrk/aQw3tuAoHliKZENwIniJUf+
ZpoWYNyvaDHmIhux2nbwQMtc7S0ZfVmOtO7t5O3Q8EbF5XnN/Xd0jLFASwh2VEkCLCAuaSpNvR/3
jZ2vrYo67uPj49Kkub1b7t6a3QEoFpvvbyAEcudM5iPQK44ZA9KbXuB7JQTTdNJpitxbO81a2vKa
CGc6/G5PljEi0UVpmtDzoQDb1gJSNAK0CaUj3SIfhNrRhj6l9HSyeEBb857PFX+MSVl0bezJA/h7
Oe/PutPsx9PheRIfyo2O5qzX1OaDXdmiAjx75kbbpi1kr4tVt9qgHJphqRHSI8LLZa2c4WjB2fza
Wveft+kXWUXHBg+sUJCQG1VYZANfLPKyTGTVVbQMu9QupOe18UzeDEsBaw7RJYj6GwDmGfFQU9/L
dHHiieQLUhL6sfjLe8Nm3Z1rIoxstE0QC0abqZhPJ9Z79REdRHreJt/7M9Y7y0j1WMPu/wH+ds5M
XpNlRENRMs3Lx4nsvraCyzT4X2Hq2XNrUllLgEHZNd1AKL/uX9psluSaLvP+KFkzCt2QTEZTB78/
YEnAlNzZz8C14zklc0J5TYxxV8XMqOsyyVV3bKhRHBJvM34E8dK0eIgUs5r2j9Ivp7Wu1NbDMk4c
5xm90PJrtNu0z0Af5HE0m6a7JsR4p20SqUEzEYpQCQKCsIN8OtB9lw+YYpAclY9lNP3gf1YC9PHh
v18l0UPFqJVmurCIAIkQXd70+4uPQsE9QObxwQLwNq4QsIJMaZ2NpY5yt442rnwbPPohsSzeSf4M
fd5jjLFYY+g3qoxdZC5y9ee9ilT1WViJBRlNS/tDrdXLhFU7bPDP8oRJ2+fnjT3S1zRGUzYFvA3v
e2af+uubZayNLBd9O8j4HlSdnMTOlv1ja6/kjhsWzN0oduICtwkVIKw4YW60BB5c0ycdCAkp2Ztn
CXCyjo/6wBNP2eccv2tKzKUqrWCYYQNK4xPcZyGmOjGdFpYGbaAwp1Mim0CYOCZmTuuvqTIXa0pD
ovdFr7qhSYbISpZijdTZ+IB6z4SGJSH7+8Wrt0y/yQoT9lwYaExWgevOdjq1WJVel4OquufzAnBL
GRoeyYIEjmpa+aooLY/YKjKxJ9qsEg94ocOSwzTvA5hLxfJSuImSorrox/Q+sHtYctuVGFA/+VBE
iv7aDJMEQ7GULxzKsw/YNevMJYdlLwh9DNbTyipeUKEV30y62zVIPcPVIPrylYroiwxOI287+myA
e02auWkkZH0tDkA6/yPZfekq0lpDq3vjoQ+us6Q34800qehtI3SLx5sMM2WcU58TcH3qKsalL7Bc
keFdNFMwPgY6EtEA9TruX7JH/xTE5Pm5ew1Q1/y6T28G8M1EbPaPHsNwkmCeo9FBbxvm8M+DBdWs
lngYBMxf0c6M/Pfg7IDLbO5UIJdmdrAcMPq1kv+LyTYTLYeSokhY5Th5Ybevgt+JkQrwPt2NMbck
KiTQT52jbuqptjKsus/TSRkJGnd4ejaj2zd0GfchKfXAw3SbjnAcuNQAzTgXGGl1P0fo2qOyVtw/
KZB/N+P7pt6vhPW3zp0V430B41MU2B43pBK+wF+prxhD/sRM6+nlrGzO22rz5TvDinPpc1I+TQbo
2MmH/U2Y2bk96yEHrkaCNjG3ix4urmShoDNsE2dK45yqbbBU3+5L2Q9WB2PMbggyLA5xevHjVoCU
obcbmwgDeuyty0psbeE5WX9snrzD08YmwctPfQlNA2gZqAFYHWGGgPMp06PHfIqCdZ2YGcJsJtaE
MJ9SYYNlb3aV4Bq+E/UJUXTX+CyFZXl5UDGntMg3nfyWjTpRu+8kc6LmFHbWxezJRcxJLn0U+V4N
SxLCBMZAAl1F4a7DCrn02Bq07ddC3FDJcEvhEIx2AdjfvwmvX3QurL5m4acucuVADXk21Dm2cbqL
p+pbrteSGQDytzH33sLOT8K68GjbuPfPbc5NvCHKuInDqC06IykEVxCtEr6TE34JC1vdjnBnHEqM
I13sRfdZRC/LideNORdW3xBn3qI4SPQgNsFx2qDZ+CmKRct/0OTHIbeyAmuDhUcp5aS9Z7q7oSL/
BIWFjChko1B6IxdcVaJF5XgGXUhYC/e33X4CMlj+W5Tr5o9H/ugqGRXYxCJc8B4DjqwqjHEeYwGT
bxLOXJZoKNG/j8epNJnbvWBjjBT7KFacS57O8UY5oBWYSzKwMBRb7H9BmxmNIQpi2Xuub1Bnnx3y
J8UOHV0nMeqFB5u2Njp6aHLkKOWPxN6jywhXmRuhGkigWy3W9Wu5xSI5gMhXVF4hkWK5exEFtdgh
y8pZuqnlLP1lCPc5DNZPsW1qaN5MlzGVH+6fxu8E9M9pYNoGBwFwJtZMqmLWa5oneW7xYl6IUUWk
/UTx6bNIrNJ8EsSGaDnH9/kt6QxNxjwZbe2lgSKj0Vr/I2/Nk0o3zzzIq98lpVsivzKaGbBDMXnn
uUiSJSs8ejo5b3OrDWztIVpi2MZ40D1bxeJkwAI5eIFR5PsGjIQ0/o8lfPoStNZjo7QqL/Avty+R
WQxtLKUa2JU9FPyPn8cJUDqsrNTDhM0m6DmS9jv7zhBkzlcs1DJIWtVz+3JV12i2br+avb4f7fJw
SFyYbOeC7KC04tD97Wfd0mV3baRtnno4cc/dRt/bc3TISGJjWWz07jmv0WVqlkOXwRS9mA+np/j0
dOLI8qxm/ztondEwI87ihVwZnpupRKxILZLaFk7JA7waGOz7xH7Pj0zMYl4Ve1xNDUuImQxU4zdm
LSqB4G6VpXcKH9KdZw8ktNHTRJUNYMLRZ4qlGP5yxDzQW9JO9XnMcj193/+O334O8x2MT4nduUaW
LQQPcALLqMDyalva0ci6WBfnO7TrgnxvNfs+zd+DtAxNRqKNQFhgXbAvuBYWVFpOv3PiP65ziYi7
3pPuXZHJh+aspO1meD2tVrGtf3wM1sczvFyeZzuJMmtUsfEe7cXYvod4gnk9TL/wK2+Ap4PZkRcf
ScDRbY/BOTkoNNoYy27fLcgmtiuEksrK3NTv4aakm2JBLN5U26xVu/4UJhMxyH0peA0+pYpXav3a
i1SVt92TvyBhj2l7YX3/EhYTawzrJqA5EbtMvGPQ4das5EZXY/0QtBx+SnOAHbV7LLpATSpAgejr
PrFfEZuJNUN4LXVdw7pDLPW8pZWIepKZGoRMrekAfLp0KxiYhTqY7n06vxOdP4QwIYnVdjJulSFU
X8KmLPQQDgmxksfmvY2QXtWO6veHZMV2+7xCyl/nggn8ziLdkmWbBttIz5DyxFrPHCkznKUSkl3h
aA6cdt6KpTnDMa3tRkCG/5HggNyeZdR3ZhZmoNVOvR2nduXIq+45encne0HQzIPVX/aT8podUa9C
W80n1KbbNpTXXzz39N98iHz7IZlR6E2W4kMKjSiH0Nxoni3R3jg1+p+aJg3JO85eg9/Zw+mcr3hn
1DXKB7EfI5B82e57K/9ynPf3/Xa7XeVAs6uOKbRYo8fhr1sVpHm2E3cxZQWKNzzPKT9JO6tBKKcp
qoydyJhUuj2AxSKLUIBRBTf27SYHftVW9I95jaXmTmMujZhq/eHyZva0a5eV6XBEfTKSv/QXTwjS
pWiawPwxQz03laBpOhhRnXj7FDNKF+qHVudIwPT9yqadIDyI81mGcQUappClhfxjUq6CqjQUoihr
dGyvXRxbHK2YpTwf4Fd5Fz+vmkhyIPTEamaNPdPc8/uhaYJnyTigyYAm4VqOTrlw1hSA36aOQBNb
AxyA57+k8puxlUeKAx7yjSpt1dAeTY/jbc7qG+bJdRmT5YAk+DE5V0xjbX2ZXdDT8TwKp6Be98VJ
6Z77/rVCdi+nRkal4kUaaiJX51aywlG325GML2H3oeu0xYyy7meWPJI8/it09GJe6Jg5nbbXZQtb
4stLzfMXJ8+BFYxpKThWxCtYKsq20vh67mGJdus/y47uYRdCfFZ0OIx1SsaGKBk1ZDstl4VPB4Ro
yUPsc1yKH4eU/QAAKqjYdS4BIILtOdTrLqniQg2ekxQ1vAcDCPwW/Lh03X3UitV9jECetqqXMd8v
irc6B1CGBmR5/TPLKFpXwiK0VCcBSoFj1LSRp9ymYmfCx/hYPCcmXfhE1B4Vk1zsdrBF1U50B0tm
F0tvZxrUdPporb3mIx0Pl3XjEUygL0wr2wSa42FC/ctDIsKt9x7FyqEwIbJAmosVfHTY/eV93VfR
WXNlyqZioKVpkmrGtwqqxlNFTwuehZAGx4KEZ4kam4DGlgNEeAoFsmz0I6bk4ahY8Sqy7PxxEzkf
+sdKX6tW7Zirzuemd2YeSR21MqCYTDEbsEwYw51IgaL7gwIdG/eLnFxGmj80ukjU0l8Vxb7dXxIq
xCR7MjIrFVaq91T2pH2sNdooPO36bVLwLRK2EMINRhafdYMHVLnScQgvzzUmk/P1sLDiD9xw8VcN
nSHqSR65pU+lhSWom8kP6kgVtmRAScG/2FLsCGtTpWlkL9rXTuB5h7+NERLM+ANdgt+CavStiU3y
sIiyLrk8B2vhHDiZ91CFK/G7Quh98AqSY6g6I5HwZ/ybRO+huDdDDAuIK+l/3ARt4jsUiBDGq7GW
TGb85azvtbLuystzPDyYT1AfdZc8o8zQDCehuQDFxyn/asjAj5ZoLIsnveW8uzORGYBmUGFZTM8c
NqMxB3ERkrFcBEL4XKDBoKXVSDOdZn8r7zWzhWHbFUAU2bWkbA5wV4Xysc+cwrc7g2Sf/jFS954A
t8+pwmP4WJdU5SQhJqfu1t7cft0kY1cWuuyDapSnr6sxrhvQ8IKHCSZ43JvZoyeStrbu6/VMgKzj
RUBFQMYm5QnZ5ZZgUY7NUI9B8hxKuxz7MD5Ez25CqxC32d7zHJiYiyuWq4VMgucspGNBfF4Hw+8E
JzZtY2U4gHlEVMAWrBv4/3H2XcutI0mUX4QIePOKgiFoJYqUe0FI94rwKHj39Xug2ZghQSyx3TF3
Zjq6o5moqqysNCdPumkRso0QpefaTjHt5sn9AMQL1tVo32onPrPewrMyc1Fv5E1UIJExZNsNIS9l
LxqeOyAnH+/qvT8zLkiE7w5PSsYA8dtN7ZKUUzwtTc9gr/QwEPjSfv9/dKeNXtFEV26kTHSFc9FV
KXtFem5Up37uNoJVbbQ1ktVesaKGuGHqhbsz6sJUoKCpCoYgANHCT5MKwHtUjCD49OwWl8q3uuq1
odvHOzcTOoJL9ErGuOirC0CDcTZuDhmZ817xOhtu5BNjs5uiR1Xqsay5UxIRXMFcK6KkaJP9c7XE
46umomf4EnVvItuVgne8NLlXZrGTcO6srmVNrlnW5GEsDSU9K3/aAnZHZze+v43CV6Y6yO9lTcrG
iqn5eIEzeVY4nvBvZXT+41X6ZaK42sywzoVUC5Ts7GOm/AAHQnmPUqdhLIwd9oVtUxpJZLJPwiWP
Bx357Co6efWKefa0LSN9Blyo85yeeysVcKxWl0KDT0icrhTlvWJe69IZSlMtnSZAtmXdwzNBi14P
PzEktH5xl3Kl99qHHCUer/FawZ2exsNZKjR+0Lb52Q8MSfqk6U6sFwKRe+sLEcghIIMg84i4R3f0
ar/itHQZVxvyM9i+9a57KQAzCI5sK616J32Wj4+P577koKkgeBNksEvBb0Dm4lYc0HBCz7JlfkYy
tKl1hSON4xe2X+9lpzSKI3eU0JitRRH8zb9ybjNLl220Q7cXGh+A26whewd/ZUp7EYZJm3BBh/V2
ANuBEs1D+h/I4VZvdm5JtKd6lYkLL849p9e46iuhk9Sk0rUs0JsQuutO/Pnb+g5f4sGINxwYZ9YV
Gjsskyg2SE5eJIeEzerxps8dsTZGE7j3mDs2vfRZ2bgC11b5WRqMzNXbTrWjDqhiTTPSr6AiUsmS
xxJ/mZjvdlnmsWgQgHDgDbw95lgTKjeve8xoMoTOoqgrpimnc7ypXvLXGlRFua6ZKUNc1ohTkwus
muqtSIYjcDZ6sOllkqLy9pWHyOHyvQHPLEarUYGhQT4pYjJ4pHzqftKMdICM1E4G9tuA1MOu81dF
spK/+ZI0zCrPzAyxySJz1v3sAQSSI+kcFqaApG2qRFzHB+rQSMXZF3S2iklcvIUJ8XKriHoitJ8B
tVn3VfOt6KOXjp1oiO2L8IMikySBtJ+kGhjcLEE1tWQVorxTAnBdOA1gVLzBIhRFKUxZaZ3hK5ua
M6hm4W9KyGc/PqTf5rvJId2sYqKVXB5nMivJxRkt7YFmKAAcKTsBrFzDtrwM30BLoATk2ukPZoF7
H4PqhKHFKbbbE0VdlSGJhjXP2r3Ry0ZYrdrU1oanmN2KjEkzq3CJf5SEA31SPoOjkJmB8Oa1mCiJ
wnJvegfxT+WaCt1iRqL71jGbwhbktaw9KwjqfvLQLhKDCV4jzS6jQ8RZA7NyI4uXSLGniLmzfR9m
ZtTkRPT1wUajhI9f8deMpIcyESB+W+YmW1hcQ/r2yf+ufSPXeKRy8OepBfbVlxa28763c6IU43t4
ZUmDqhTkQhWLM78OnR3zfqjtJNdj5NJs1gB5p6/LcG314SfDyF5Er2ZqF3ZgLZX/pfHYpscqo2kA
3iWIULjfaODqO/KG8UFMphZn4dBelD90n+8rx7c4kEB4p2RrpZg1c+jJYEV7T1d2kh3uMUEV6flz
rL8RsF1iJBGLGWToNWTJK2b5nleSzVvBIVyIHmdSkCp3/aWTwKgvqBCVjFKcWaUkaXkZ27Xll/Qo
2TjVyPKX5N17P7fyJunlPOsEofCwM9yhsErUa8aJtQNoQVTDt1zHtbi9eIgxu7hesMAzZZobydNy
pJCycgKbAd14jl69TSMdhw9x16qkLHW5/hh6B34HNcJoTSWoBv/y+KrzM6/e9U4Lk6veRrIL9cdO
ayueBB7pkHQGGujdw03QAws1OUNw6CYl0odLyjU16UZwRnDK4+/4f+imDDJZNIOBmG9yAhIqoW2S
jN+xyb/k55J0m9QoBouXEX1ucF3Ycd5j7GSpXl/Yt+ypy40ciZZ99ZcNifZHWSVJokvr3KaNGUa6
qzOlruWEAbNRbY1aEx3aE8PZ7bB1SWUkRrP3eL3+Dp8bGJF1ZLjKwppm3HecrSIAUwA0Ba/8lqKv
7hvX9rGWKEF57lvD7+A8XmSqETWNVzW/ZdmchDmzL5R/HDVDKnwo5BRUDcmXyYmqbJNIgeRCl0XT
jfX6tet8Xfn0N17zIi8xus5Um0ZpCtLUKoJm5df2Xa0xF3lAcpiwPPvI7pQ/fsVbcrUr6BuAQWK2
GsI/UhPolWAHmFhQkzTmFzyK2at79QGTXFzo137L0qg8i5ETAyQKt9upIkctN92ClZhJ+92udWKV
5CEtfEHFWtn1jjmEp8Fivw6gDpJJsqrGVjZk/KqxbZ+81aDySRzEanpMUlKZX5meW5fYWWFyAp4q
4llLUdVMRHBzEJMLhI5BoU/E8eMih8tWSSjqcnd8fEvvCaPwkilILyIgQG/K3S2VUxlpz8r71eiw
/MilUyytpEMSgX9VOcv9Jq9tJrMUMAkxQEzs8gp5WrPqPjrwIvY2Gxwef9BMxmb8IAUxHT4HFZsx
03etfqoX942M01fwhNf+vrNa+H3wmirMAGW2A0b4SCxRNYB4dMZ9ion0N16nSwDOOR1EaAlWRhn3
DszKt18BtLKc5VIFHQRnf51brv860D9uCYCB2y3EKXOy0EerKMo4Llic5i7zLIraVvarM/DY1R84
Mgwy3EgWov6AzPfC9vIzHoM6IlMBUlHg1E5iQF8pm44OeXUW2o3KvasXBpzDigLyHz3ybEEqieqZ
eRmt+WghvTIXD3LXoif3mpOzJAvSrDoXf7jvSBCI0BuiRGilgjwqIKVeiwZ9kSW725diQFKgDGix
UZcC7ZkSMBBhV1swufQ0bSmGGpfVGZOFnVP4IsHMfSj2i4pk8UEx+IUrNmtQr+VN7nEjZl7GcpDn
smsMG4z4XY4Zs1mIistz1TpqTbhIZzmiNCvlpDUL1nTW89I4YcTd/z4gkxPXhMGlTFVX5zpBQSXb
ZKIp5sTtdlklmYUWkpJDG0Cuu/JpQdfGX556p9eSJwfep7XMlWgxOodlq9cpnGIlIclgeiwqgT9R
aQzVV5r/SfqXst7wmuP1b0lFuo/Hn3HPADOWAuEhC7ApLCv8OkxXFiXi/E6KFWxADyf4CSzoosGn
JN/1oa6ds8+Lun+WUMMJLI6cJSfZqGZo1nq5khx+6QqMK77bEZTZRGSCR9bK8XZefYofBbWQU5j0
Jvrsd01uIs2ojpmRvsUwzeGLoZtIdBSfBO/cQW0Nmq0eb8av93f3BWAdRYJAxeuuTM6EH8eu82VS
nrl3akpPLRKCFR/rImuywQZxCiBOpQ28cNlZ/QbcIrYboyQf/lSIttZFgTpY8I6BuzvfI1JHlMAG
fLBpnx9/5ZxFRE7vvx85uaGZm/NaKGGbCqr3OQnwuiabPEOZ1iPwGh8Lu2+tGvVD4zH5AFT2OJaJ
eyVxCeablgWeQAKCLFl3BvQLINA0+vfo1Du+idTfQr1q9mZciZzoQa2kEdiryvJcRcgmInD13X0a
GqGyEAzMFBBv1zYGC1cKV9Qhxezx37VpoBrJtjXa4gQDWXsTfREOmEu3AojOYjMFpfTjfZ09xBHR
+9vSDmLIW9FxGjdKVjflWV1zh9aLSTFASlgfYmXhAR0f4zudvpI0OUBuaDMt9iGpSkEk36aMZHll
/vZ4OTNlnHEr/7eeyZl5Qsg1IsjUzkipnZlv+RLmqxQYDmErpzpLHX9XugvJxBkPEFz1IsfJnCbx
mMtxu4V1G3ii0kigp658M4RtjLIPSVjQkd+AdLJ9N1ImJqF2OzUASVZ5btc9Ec36Jx+5sDOjXuVm
ZcRP3kb47pCU4whrNSTA/wqkdRqTdTr0wXb76GUJIT+jOtAaEPqO1TIVPXi369YKCZnbkCnPcfsW
KBi13Tw3aEsNLAExdNt0/2abr8RN9KcN/DgfGLc85+lPTTFcRf3OomDhOsyepYiGoPE4ZcxZuV0T
PPBwqDCa91xrJHIviYBuimgJEDwnhFNVvCwshwS/NDnKjOtqpg/D+uy5pidiYm4FsvOltrJZhQHs
B+1cKL/w6vQNYQpZZOAp1ufCiJ3O4AzxxwcH6YC21AJtkqbqBCRx1EPkIGT0j2AZB70hEQ6AVpji
ijcK/fL4bs4gfwDxR56fRaoBVd5pHkxrXVXLKa3PXKrndn7mvtna8EyNlFaFHJdCkJRGw7HIgsbD
kLYbNF4plkg2DRrDOj3fxEsP/ZwGX3/Q5LSVaNDqVEzrs8IdA5nQeMO06yAKDDXUPdHTAUdDOsNK
VJ0X2vXwztsyhm28yv2CaZx7ADDASENbHAog8l0g03FdoTZNUZ83CQrt4A5zmsOwUo79oUc3NJLr
sZnozdbI1tyuWHjGZ+zyjexRW68eH1fI1SZicSodiuoDt6s6uvB2j/o8NV0YmTQC3TC9RFEmNrkf
xDJLhro+CwmAZt2uyjZuvYrLJ9G1FlRsNALXorQRh4MeRtQ4gOLDX9wuJmg4ValFrz17rVG9A84E
SJYNYEUK8scdGjn7rQc2GpW0xgqFxcfC7/JOqD+I6NsAMgkoUlWZolaHjopDFufNiYbO+4ArVn27
B5B9t1u68BpMFfdXkowqIYayIAc0nfLZxLVL45CvT3Ws822yzlp254eYJOZXz2HvADm7sLFTJfmP
QJAVjrAZNO9NTJYcsHxYFWp9Ynjkg9E32Ijlgn2fFTHixlF6ByZnCsrBKPE4jbSgOcUJKr28j+aX
f2jcfxeB5kPAjyQNhfBJiCdrPpMmQdGcuEG2GO0pFyLd8/KFddyVHUYxgJDgaMY+R1YTbnWwlmuu
GUYxhSHbxVa11bW6bl/VtbfijNRgTMUMMNMmdzii2dTJ9rXjr3i9hb1bUMjpQzN+CdByIiuiLAbW
78mCuUEtBzhLzQmFlmCFiEoFHYGeMBiXtPHZFbvlqVN/002J6sc/F61qyMtgiAUSM/iOySawcagW
WtSdZFQSArPfUUyHD/f1MRJfpPIk1k7D72T+SUrNcA+mvQX5U5ODlavAViE9KuARx+yiiXgt8/OQ
5t0pCHySM8A9qmdUo0rRKZWFyFUYz/PW5oyyBDR2AMcBfOjkvNVWZFrPqyFLYXU8rVr4LDY7EcU6
Bj3NsOeofilNYoSI4GTFTkSfNNVftzRlodD74s0v11H22pabGL3uwibibJqabqhnFZG5NWC4L1y1
lqnJRUA75uLS23NvMm8/f3JSUuG2TKFgqyrF4dEDy+mo+HnHSLvEka4JeqyR+PPfaAcHUK0IMAUU
dKKYgS+6ke833SlSjapclaZQb7JNs+ZFM3uj3EsPniTNaaK99FEDHfhvpGPKDIJreCLa1HFFr3+l
sEPVneriKHY1KdB/3Ls6rrPuAvYocDqfrVK1QB7GYUKTo4S2r5zaLXzHuLG3eqOhFxpPIqwEvE1x
oqMyEDMILDv2xGYRQzJeTOBr9umCERijjxspQHAAaA3GfxZ9IqhC3t6EnPJM36El+xSrkS7Eu763
WvaJC83Hm3rXq4vbBjmowf/KgRW/lQM1cqMA//jUHbQXWujlunNKgnLwyd2qjF54erNOttuP1uk3
/jrgFmz73Yv4K17Bwwsg1ZgyvRXfKA0m61GIl7ZetwtaMws+Gg7lRG4E5A4Lq70rH/6uVoQXC/sq
iUBw3orra7lDNAJxXHbKuZWSr8rUTATMYQr1oFRINWQrH0OUyyTbhXX9FeTlF+ZfkbC38yUzP3vC
wE3KMhQJgfxk54UhSik3fktXgLy4i+0h3BXMUyQsrnrcxKkuAR4pyDz67GDeJ5s8SLmIwmnAnaTS
FPvn9CSmRGWOyZEf6/s+YpiiN7z60DGcDhCTEUXJgss+d8xoRAJ2hkeuAnQCt/suq26mtFnMneL2
Mmh2FT/zNUSyYJ+PT1LOLrg9d1nJ8ZyxryqaQjBnQL57xmifRp2rsCAaBB+K/rrBBJvPw8E5OQ2o
qbdvtQGwt/7io4ly9fz6+ErNneu17MluJ0LJa54/3txuX5evxSYH6L8a7MdS7vB5v0tUJcDa4NyN
NabbLa3DJGgrJeVOO6wN7JCijTgH4+10ixIbZP+2HYEh2jlxemQOOtjszoKJP19j132vXxYphO4C
1/98EHwosPrgqKfoqEZxwziXXfZkNKBUpuT0uft8f99FZCC11dq5Ee8Le7N6ednvn8G29fZ4P+4K
D6N42DBMJdVUjD6865ptAUbuopI7KaVZnhPQNcRyQQTk38M0x7hDQefhQT43w0eipGvtaUH83B1T
gMjDowiytjsOrqRvPLiWBXcSkNKMAe8uVoUfA6/0rDWfXZugUfnc8ZJZSRhWGBlCe8qTcRLa488Y
bcb0po/csTysmyACGHCrFArakiJf7LgTL1s0NvMWVe2v7JWPrKY9B3BmHov7LclP5QGKDyOGFkpU
8yY2rKgltcwijjvJdB9xmIJqD52G13iP+fBViw6AQVoJsdG5luYaZXYOX0VMvJMju5NPQqLL3laW
SIfhQ+Fgsg3BfLik+Aa2K3ZotxvKVO8TM1sa/HdXMxpVBc4lDgsWCfE7f7tLfVeB2aPA1YGv4L8P
mwBFMXHFgWHr5QImxMd7NKMYCiqBwCWP03/vCFSAe4tiBjNpT8I7kOngoP55/PszR37z+5MjGGQv
T4WgAof6X6Q/JPTqOs1GlezVYzF3nvlYQ/3fMqb+iIbSStj0WMYnYhCjN+qF+7uwTVNgTaL0Xp4z
+H3OcA1tx308/vy7Qh3O/Ob7J2deSX3Dyg1+f+SHVPDfdi+uG0f3A0IXZM08ADeiJoGFJrSZkmkQ
5e6+A1Pahc+P17K0VaODepX5yQJXEvrx9/mLb6FWv9hnsyRg/OdXAoI+qmtpVKlIRz+aPmxVtBsZ
9RZ995eRd2CZFW5BiX8pW68kDq6ftsCuiRg/VGLKm6YfOB0RGMAhf4ClM3ur268uSyCqGafk5pxG
lb8SihZFoUgSLBPDK2TCfK3U49/HJzX3KMHGIL2E9CAipmmMGTFyGXXj8Kwdu0tfOELXjV4/hRgi
t2kXql4zF/RG1EQrwiDoFDHtMcrtI9oophjo/GaJaHVJxkQxtAbZCl+ADDYnJdH9fb20YeMDNXlQ
VERXCAjQ+YKYfHJ3/FhhKybmRtUDoo4ANGCDorbXl+TcRc9jC9mVnMluYRIELzJ4Rk8eytbil+M5
gh09AUK7X2J5GH/p0Yome8ZEmVukAVYENn53IRSdPY+rVUx8QARIEo1C/HZS6sDGttvFfNDSPk3u
iEilIivHeUonzHU9AjouWgL6CtLj0mWcsQA3BzJe1qvLKAPWXgw+BG28o/UdEcFsjQXnaOa+34gY
P+FKhCehWyFkwO0vr3fexjUas3XYhWdyxvZfy5gCrEKwo8ohqBBPwbG241fNWBrLOSsALjaohuBj
K1M3Vwk93gWwCu6EzhkegM+PLdbSz08CZMwsyqiY4OfLS/hE7aHHaPTHEua8L2DP/reCyUusuhxf
uTAAY8M+1aFVx07/WWv2yypeOPClxUyMidLTtOmQ6TwZErInNaGnhaXM3g4MmEXlEf0gd0maOEr8
pubAZw8OV6oH+k9p8Itz3WZe4zH5/V8hkyOp0j5v4hZCfCMztX+cRhwN4dWvT06DVXIp72v8OkWk
zBMLdDsShlQtecF3BX74XzdyJmfhhUETlSn43Q1MBX5+TR3J4lZcu0iGPGtHrtYzMeztILQwWljP
6LskmAh/ymxj4dhnze6VjIlJx3mwNAixltdXpOWB/IC/glnelafz2+fn5yWo6h22b7p3o55fGS5N
Diq3w+t+ClbOTjmS8wtmJG3e98b2fHm8tFkTebWyibmnQ1a0QaTBtXyOLdHZDuBwW1rO0u5NLL3o
RzRUK6wmdEo92K4vz4/XMOfq36jaxM73aEvGGF0cz27j7VPndDpW4HvQF8TMK5oG8jNQQ/LA4d8e
yhCpaVFJ0jiZNEV35A8aY850iWVvTggnoayGRx6sclN0XQOWkVClPoh1iWr3JofICCwAerHgR8wZ
ymsx00uTocOsrzERQbWDFWJ121sAHs/p1bWAyY1xS09hqgECgIK55Gf+/U+47peu5Zw1vhYyuSYu
bau+YyGEjTGPsdSFZ+rIB27tGeWK/ot3/lrW5KKEObiO5A6yeJvbuivqLLnz80eCGqCCWhiQFxOr
D94jsDp3mO8xaOgj1UUnHOATLdyUOfUC8YWEDCIyONpve96VYankJowKVxAQAb0LRvGWbpCNIRlB
ThRWbIOxqK//RiJyLiqw50i/T/P9A+v1FcVYhVOg053urWlnd+tmT1ZAHj5Lxl/Gqkl3WDqtuxkY
owUFU89/xU5Uo6du6DKhKmAWhSGxeviSovUN7HbG5Rn8bpcLOg/xn3KlApsqgdNsybv9zcZOo4Dr
D5joC4uZqI1C8QHY6cHCE/j6WhnRTjH1p6fjkdu/XHzTNy+rv4/3mx+f7zu5I0QFXbNj18nkZqeN
2yZsFo7PISSjtzI5y+DMzUDNvN4Tk8Nxu6cQ9TpgiPXFVc9Fc78glf8rfXLtpYYPwoqH9NdXSN9Y
XERcR3Y8+2ONNrkXcN4GRmovAdxmfY1rsZPTxlQLrpJLiHVBC6b+TdcYWDpOcHm8t7OX52prJ0fa
BZnIegWksLJxGFlIOx1hJOcvOLGzOYTr1UzeS6WsaiZuIKdcgxOR6rv2WO+k2AC26vnvgg0V5x7n
a2GTVy2qooqRYggTd2OirI11YeU+acdvMIx9tmb45hpw18eO7w4rbjaJ/ES5kYM5I0GGIU6Vzjyl
P6AA9YyXy/r8dUapYeHhlUZX8U6nUX9FGRgFHkmemMbKbWUpUtv/uHjv77GjIEml6Ko98oF2q/Eo
To4jPvUcIOgsiRJT//MnAlk5xgAXq8ysALcsjdBUof7r1d/LmNDyrJRcMvty+bto8+aND5L/gDRI
QHRMQTgC78W0T5AEKk3+Odt2GIZzorZv+W+FY5V2qXuO+ye1BbIODuBXNKiBlm3nsbLe4bB/LeDV
R0y0KOwSGg0xPkI4xFsBzazxS7KLztouhzTP8jf50xK14mhb7s4JIAXUHNHthhDp1kPKW6UQsnxA
SjdrMjISQxE4UtnCNZx19wROYOGDYRwV6ABvxWStStHEl2Ny1DuaX53BaUXAMwyAq8wFzZt1xK9F
TQwL3zKCnChUPAGiNjjSW+r4hMtt7fOihABh8jpodi6q5RnyAvXRnP90LXhiaxoVhKzCkImnYhuY
uH1ERsPAkkG7B8JhAhceKR7gNI0FFmoSoxVlGAB7pAynrMx1qX8Lq5c+tHNRst+6GNBkrtDFdKlk
NbM0tAuh/g0AHv5/Ct1NO7EPm6phTxtNMkvb/QPaIHpYYuieeYlupEzsWixWWcMjbjuF0sX7YmrS
YMrLYMXd3/5vBboKxV+sMt0/vbjtYy8KWIsliVcmNy5KmlgREI6eMowbcWPB0obX0ketHe12Xkqy
pngB2LoUiSudfd5auO/3C76VPllwVuV1lzdce2IbY0D3Q14JlksDPROdrBKJrKyKiN+AkmlB7v0D
ArmqBCozAWyMrDhxONq4r9VepYAl9VbcrBml1Ac6ALWZmWK09/tLoVmhB/qwbiNJmNmhKUdAee2K
Erf5W9UL79mMK4DPAQng2FEMHOvvW3Ll4YqexyuRVnQn5U8pPg/Fcz6sKPPZXOQGtAsveEPr1RI9
5IyZuBU62YNAhN/LiYBmMWxlqlxpFrXedNtcwXDKcNX370wFmiBHpe03Nfrw0HKgJWQCfUi/enFX
peeFMxkfxFtDfPs9EwvJ5k0bQPu705AbfbpRIjyM1JRTNHs+e9xTr/MhNRZxUr++5b1YkNSAPgEp
pmnr5RC3NOeatjuxa94jinhUys72eMkus89Q/RAUK5eTfRiDk/9FQz9iR3dZ6USDIzQ7ISZJ/tRx
rV75J6G3ZfGgBvmCazWu+9EHTs6p8dHSVrJAAIat8J5pjG8Htb9hUn5YuI13jcBAxkIN/7cVkxNQ
ot5nQOfZnbziNXJfFPA9IwuKPvwosxj5pKB5sDcEwJ6wBcm6yAnv7pjyGHLPRfzC8RbrfSzoxJx1
UgDjQ8MEiuFoWLt9NaVgyFTB47qTFgdqZ6ZJFhFPjMQvrVcHK5XynwrY8EMh5a7Jct2GCYGSRBn7
q43VZCEJOdqiq3NAmwN488eOChDJYdTdL8rg+pL6pV8WtKi2cWxJ+eqzj2x3VaIPRjSDf5gT/pWF
fkXgZgBEAqR4um4Mmux6t6q3EcvoMacRLdVIYolev6Bco/JMFgX7B0gICEjHDM7kMXW7Ek0pHF9v
q7p59dQ+sTSNERaEaDNbB85bGTuInRvbjm+PsR7pBLy6HLaFRJmGyEIfo+sgbcTv2I2zypBCJhX2
HYb8xZsQvStHTfBVzY4aOVZ21KVoY1ELQR10UcNoN7xGnfxXqDIpM11JCT5VKeRO1GU50Ax1WoWe
/bIW90LbRrWRM1x+TIoU3a1VRrVX2vnChfY0/yNV/HAAkDg6pRFfPMdVz5ix52K6iagI2UvDd42g
1wKNqZENdXsM+zo5oCcJjI6hojG12Qht/odPafSd9G5wCl0/TnUpzeizGw1iTLJBkndCxua+2Tcg
GSB5EfjvfsSzqLE1qCSjjb7tLX4oG80GIi4GkWpDo+Ak0tSngFNq/a4QC0a0/IBn1sDlCN+yG7Lg
LKaVwIKPNYifm4QZ0n0aMBhCM7C9V5k+kopgKEhANuyxQfQ+KA39bJVScUI2799hByNQbIR1SomQ
FupXGsZxbpYJbcDbCeR/YMaY1fXi5XzDojUVPW9GInF5SKoqxdMc+1WZ6HnNy2cQOXa1WaYhBb4V
jXNffkClaFV3PboF3BoUvA0b5gk4W/OKGlqJgNeM8lBzdbAptR9B6tHBqbF3si41Lea+9J2XLGE3
p8HieJfQ5TrO3cSwapAvjjbm6t4GfOiXfNu1WxAlpx3h+oaWyLTKrW+xg9bGhgujcawLCnawJNaC
l4pWSoANETARt6kpjoLLtQazO3ou+XKzGNghJQKZJI8BKcBkciB3xK5Iomzwmaw2Zgy23YhkcpAA
6BYp1U6NFCSOgh40A8QVlJHGCI/RDqx2iVlkQ/6ndociNzRuqH6YzEsjI23UAFyyLZgER2S2v0F7
IwxykCTMiqvjpLbQxF90dqUVQCgKcdylOvCbyrErW5Y1mF7yQKDeDT1mgkulN2Q6iPIUNNQXhdov
eP3j5Z2YEDQWIbs89saAVm5iQsK+yfxU7tttK2ekam1Z8K0m/2HiJbDxNMcwniQoUJCQ40CfKArT
EFVlUCirWa/bqqHHHQdG7nRNK2UL5FAs3oYcYNy6q0I9T1UE2eBFMmpXYSyq9DnaGTVwnIp5uNQM
MGNBwSUgIe8Nxj44bxMXthO6SK7EpNsKyE4TQcEIv1iWL48fwom/ipUjMsX2ogUU7Udg6brV4a6u
S1oH4rCVFcnCKFTiK9W6LmVkP/ofjOhdMNhz4sa+CnijsqbwUwz7MMiNSAeP3VIggw+1K2JkTgbl
TYq+eaLJoBABA+jNx2u81yM8QWOZApEImo+mj0SslkpbdsywDbJQM6W6TlZ4b+s1nnNqUDTELAQB
4xt6q7ejPBwZYkgM9lAmetuUHcWh+uzWDwOFeJ6Y7bSGaVCFbZiFwG4SPf4eHzo4WBYmGp0y7MSF
U1ok6Ao+ZLes5PaOJKdffKW2dheAekF0h2GfylxFYo7Jrcd7OnNlRhp0dIPihR+z52MAdmX8WAZz
yigvDNuuy4mW8yarNqu21p7RFU56EXyX3ampgH4VnICWmAk2YPRW5i6BwaaZ5XEHRupdVJpQ9Uee
d/Id8DlLralSbgt6fpY0FO6VrrRyg3EZKSgQMDkQpPyFTGAqQRA/BMjEhA2aI4M6wr/SeXrSNj95
oIik5qp0k9Qss2PZYThXbYkGbD8pDBQjYictOm2V5n72goJ0pfdp71ppEuZ71aPVy+PNvb/5WNNI
ASVocGrQfjjZ2yzgs5Kv2a3Q9fuMz9+qTBD/uZLKUFMN24bwBIWWWxlZHxQYPTN028Grqh2PiVIG
9Dn4VvhaWz1ezv19APILuQAO+E9kVaY9FonQBNQXMn5Lo1zUNanqV2UyJETsqm7hPsyJQh4MyTTw
Z+HFmO5cKtOwg/ewRTJFbknp2oAeP17NvcuJLRurKegIHtHWE7OMcXn+GOsI24IN8g1flWjXbCT5
mAL5voFHAHxvLYMMs5M9og095sY/lj+N6aHx4wegNW78AyajSTKs0OJCElC12nKdJUVtr7sa5j1E
34woGlpvliC1EQfwv7Ct1XiUpL3zbz4ANO1IaiK5iRHnt6qjJqqgJfK4A2Ji1J1nYqQtidl8rYjD
K8eecy53UkXYhox6YNtSb4JywaLPHDNcL4RvkK+MA8JvvyCvIb9vOJg9mjTnghPpOlRiVQTVxf8h
7Ut7K8Wdrz8REquBt8Bdci9ZO53uzhvU6YXFYHYMfPrnOPPoN8EXXZT5T6tnpImUwna5XMupUxGy
dNfXu3LgwjtAq5y4LsZ7uuODpeOGnXWZ2alhoRpNCRd9xtSvwTT3Nm35C1fSaNfqA90zG/UlY0Zq
4br8y+cLbbmGAT9CjMwByny5WCcZlQjapIJzWHPP1pQOO2h5C5+W5K+MKZ/s0hX6pb8T+mgoUTpg
b1jKizRFnWvXUsOUZeRoa4yd4sjJ906sDw85jYo7JeLIR5R2vZVgFktZvpzYX+yzbiIRKzhDl6L1
PHK4M2CpuZ74Uek+Ttn0Ugqqz56jR8l9TMrkuc3QW25uZe4uX1Ih2nEQTooHTX5JQYaRjA7Yv8Ja
ZcIpQD7uR5mFJqEe4Mx+2h6un6qcbRbbvBAodPyDWhkpZpabPQS6NfeU+gd16L41invMUfRAzHZK
k/TEalDqc1vbkL1yfcBEQ3C+8MUQEOhL0TPNjYQotR6SwikCncYaqkRDAa226Iaoy6fMNG2ToPta
lNmRdViKmtDICug808M9Rp9sOJNyWkls4cdfLr9haYV+NkT8ejiWJYJwj439yWHkdo7y32ra3nVo
S1RofVPV6ROfk53+xvnwLXNbsEQpu4iiF0gFzDr7q9egkuXk4foRr1xcE647vDLhdOIJXK7dmYhd
ZWOnh5aB3llS+mn9mjHuU1AdXZckTL50bxaSJF3q57iIGIckO9lVCqh+UIZM8vPX61K21iPdToC+
CIYCcj2kdAjU4bYj3T6ybip3a6bUqiDkDGHhUZIByfxy48CO57Zj1Ogha9073rxmXbV3uIWuyA3Q
+JogPKCY7AFWE/QHSu6ClY0j2qMdPcyzPGDkZ1mRo2HwnULtDV1duwcILRHLoXILXLdkVN3IBteO
GRuhlXXsGNvFV/gRWwTdK64BRu1gPaAjACMZ5oItN04D4F6Lc6qFRhvFPnd6ftPmWjx7DdF7DEa3
5h3B2KRj44ghKxhtvJvghoI/1u2+uqY9bGzv5aJR0hKWHLVqvJuyH9slijkkDVXDttVnb2jn9oAi
FA2uq+WlNcNoYgxWQHQHKngQKy4XTamN1xMHGRZDdjOT6Lbr+puYbHiWl+8DHFiYSgPDG5CVkNlv
uqlQqJrMWkh1sJph3HFdWcjizWfMIvsJTrFHY4tA9FI5UTbDuDxQ3GPAAuzncl2F6XJ3QP46NBmb
HzXQrweUReTkkH4OFU62+H1WTgvVeQOOHWqgWKV06xQkfJxybuDWdTo7JyXBLBeSoCf6+nFdiiEo
iyEWFyN1gMyR3JmsQQE5VUczLAsTw41M2h54GX/+vgE4BjcdUFdUVqEXy83LlYYOSQspiVkAzzQi
o1P2hbNxqy9VD1IEryZslKA1ke7bbBcsGjvDDJ0xqkOEjuAGgtP6WLftFljt0sRDjSFNDNRCO43s
lbWFNqdZnlmhUnXZwaoKvFgqU49FrhsHlJCnl0Tpt17vtfWJzj28s8iygzBruYtoIY4KVnZWmDYm
uieTPssw6RYZZtMz2zK2Pq0aaIEHozNsPowkgpuluJJNfTXz2grnorZ8Z5j7fd92W6Qwa4sSg1IQ
iiJfcMHY4lZ0mGv0F4R2zLxyvncpGE4yfcMqrZ0XoneQa+Aq6brcal+YYMDUu4KEqZNiiMBg5jck
N/jRicrk6HYoBoDAKN5dv1srS0NjgSDjREXJQiewtIEmGQe3N62QkmoInCRBlZnyyps0t9sQteK/
AiUh6CaxOkEhIh2WMVm0MSPXCmvHzg9lMSlnMOGQI9GaPuztJr5hedIfJ4UYvsn17FyMk7aJ2RA3
bOn5YJKoCqowE4lMsJNJNzAdh1gdIkZCV2WICsZTZ8Y7k/0gOZjzNK/UwLBMULnwjOKLvRk0rO03
3nOQJoHCAHkH8fMPPnzVuGoczaoVJtRGE2+bjIGZYCoZfO9qY79XRSHWRq0QBLOIUZai4lGxlb53
SOgQNNefLaMd+UM2pTkmrSvDaGzUJC+tNMa5ICFugjaJmLaMhSnyPKlNDCIIlRKTmJvcbv9UY6Ru
RAeXixJS4B1YqBXCZ5E8ynYmCqyrSkK9cZqf+uAa+9xAuctLabuFhVhdEfw8HdwpMKEy0XlpA9iX
K+CHdLuEg2vUaDkGMGIerbnxKKwKAqkFirlg8gILw/KktNqxWDvgpPBYs5c8sosjRsVXG5QSMnMJ
gh/xuglysnd0hyPBANsMBZ+SpFFoxW753a0K1wPZuHLf8GY49dxSz/E4ayc2KtMuA+/8nmZqcWiL
on+qtfzGzLLcV2mEscpZHR0cZTBfVcAfv2XVVN3bCSfB0HT0t43S4oaZXzl1TNFEWyiOAsRn8jxE
mzcI/dM2Cu0ijvwyRjqVFNYXK9+ExF/mE3A53+cJAi6JvILkdff2iAqspUdhh+cLc2PUJPlO8FaD
kpQp6a+6JPUzxqfWmC5DhgSTJikvXwZqaVtLlvGH4rTgoMIdhkagJC4Xc8pcB39eljhh5GRZUGXq
+NwoidsFTkz3dWZHxwHTtwNawK1rwGy066boLi3c5p4nnN7m1Hkxm8w45zD8G2HqynHAfYE/hh5d
KKw8cU3V+sHt+tgJnZ5MzyRGWbIs4upxRrJl42pcPoqI5jDlEdN7QWSEJr7l1eh6keViFb3lbuGT
4peBnqGmR68rZih+dugVttxF5zEoikDdB3SkzCQ5GXHbW6Vd3JbOHXEbT5vBY/X62QdXlByQHUQW
HXZKTgZjKaiuUdCZzwyV2WLUfptgUfNJjJzVdUkX0QDagVGfRCsE7g14FCRTaVCXGUlc5rcRHtP7
nKYi9ZrYfh5Z2QlXZ9hflyee78XDKoAoIFjCgaE6CFu2PKpEzOruUV2/ZYVqfpmQZgkGs0c3fML/
zFFnAZ3SzYGWGO6Tro5sQ/pFtAXpcNyR6IZ9QHVCWm1fR53RdEN5O9DYvM0YqJAqfRwPbdL9oUqS
3peJ2viJS7Uv15d9oaFCMBxdgQzCWyHX7oy+MOK5cMtboAfd2TOMGFO8lCiKwWMO1pFxX8xd8yer
xumztxCCYaCQaUash7qPZKpSDMUYmJZUt/3MgDOBR7mDOqWek/Nu49W9dN2ELLC4AqYICwzY0fJs
M4uB1M0Ax5NV8yhgTeWG3Qg3TSs17WFO1OSvA8D9KepGoNPsONUfNHdkx+s7LcME4VPgK8Q0BhQR
xaQ9cRQfnCfuxAmgDFV1O2sN+WIqgK2o1ijQCzam/eqYwpXxie1VkHx+Kaze4l4KorHHqexyb3Yp
OQGqb++7yH3T45ntZxc0CaTBLDDaVT+vf+uFiXz/VFQcUHhBok223lU6WG6VNtUtjTJzl2MoNYOX
faiYY7xdl3ThPEAS7DCqmcANouYuRcco+1CNKMDBza6WBjUZwG+rjsWGHRbXZ3m5xe0SvXuAqooy
4HLrU6eN6pTUBiqgUUeDemA6sr8NKR67Vs24T1hnjTfXV3a5h2CAAB+VcGBFWkOy/YjFpxy3moS1
OcfzF1ZTDJphwBfV99VYYpbXZ8WZKAur0Czc50vSL6s3+Nz1uRNS3gNoZaNq69yCFVq1vFRN4vbT
aA0BP8ONEhP68IrJua7KbNpamRw7jHWK2WeR6mTDnoG8M97wzC/3EaQ9gmUJjC4C0ytdXqjM3FCW
OuEIiJ+Pdosk9QAVo194lFhbxNKX6rgUJr0CyOAlFgO1U9gD3+MhogLH6Zg5n7b2CN0A4kNKCOgb
gIOX6ui0ZTIXg2KHaT3oB2NuMNoZWjR4qQnAOOeY7ECsDj2sjUHoBsjo0uDDDUXGC5UfOAtwqZey
2yibGm4lbjg7Y1AN0TkdU6AD2ud50A618nxdK1f2E9xgoEcD4TqadOVcZdxNJc/gIYZ9nU+2N1lq
rvidQ6i74S5caAnYrxDjgEYVIEyRMlouy3RqDTFIVYYqocfUxnut95qyc/WtutmWIOmlJrVjRMwq
MYCPDBh98bfkj3aVbrwVF9uG1SBCVC3wTaIs8N4D8+GpiKKpTdJoLAEb6rJ9VpbPTO2LjQzvqpB3
uBUS52hsFj//IKRJlFyJHIwS7IcUQEYr7tM7NWaMbRjfVTngr/1nIDxmry/lWG6OlJHrlOEYp9EN
LzCKB3XlLdZgWa/xqkOn4cYA1IU+BLnGl3SFI+jJrDOZ/AqNh32feVG2a+zpMMafNO2QBZgeiNd0
wdkObP9yRZxMtlVZkXXO1QenG/06sLsuuH5zLtyFdyFEFPxcJEAAI1kKmfJJZCpcclYzogDDmmQv
s2mzlwEh0ame3Ph7h1j1NAOjd4iNOfUdozW/qT2JH8nYYBaf4jCvMeP2xKq88cfC/FWWroG5eZkZ
kw2HQfZfxcei6wLB+TsdvxziIr6LMmdm5By/2NVubx203XA7/Li+JXJnHQAgqE0h04CJrChIID+7
3JLKmKfGKXLnDHBf4UcmK9F/6So+aj7NARXBMWBTgzkLY+0EmZPSO9KiBUHpCIuREuyjU6k79S6y
y+TObtvo1lbS8rlRy+4pL5wq4BNXDvOcRFnQtLEadJ3m9h6ZesGjaQPf7SUaEL0blkv2TbAoMBja
gJYB84m8qWRQAK4u5nEmztnMJwSGB01vb5T+lSK/cX37tgRJ/melTsB1tLZzHuYzoA2Yt2p4RXpP
h5f/IAfPKDKEyGqjqLk8pVlnXZeakGNbk6fMZOey9LUy69042/vrolYuPcLDf0VJpmUifakWieOc
O7d/iAryYtf7brrtLNXTdb5hL7eESQel2KBJ08EkeKZYVhzcKs3Tsdtiy1g7JBcPIsgGECkgTbXc
PD3vU2MA6hss0zPzuVGwm7ZsnKMz9XemPWkbZyXbZqF8gH/Y6JcXHZUyCbo6GEmklRDHG3f0KGF9
0Ogp29A8uTUIEQRGAcGB02z0xYHaQlIJipxX5tp1EnI9rTCDyIojzMxJuuFbGw82BtnYXP/Z8lbY
0ilPRn9s0T7jq6PeTT4t3f65d1SWBE0MCm8PeXUjNryppKbhGfE0vw2kyB8Jw5DsHaOmHsF9ig3t
l1o1mJehTn3DnQBFH4SzqR7XW1WxC+NHNJTE0O0LkySQodLFKgxznK3MUs6A8NdfB9sjR0wgUzJM
f9rYyItIFhsJDxdE6aL/w0a6YqkeVUsy5jh9HILKstvXd7XH3kTza3Ffbb0/F6oBMC8KlzpSZQi+
L+DY2tSnka2NcehmwOQMziMQ/UezwZhVlSlep70ONaa7GBkqY8W3Gf8rw3U3+2E3KVvYzYubt/wU
W1p1gXSNVqY8DjvlVGCeqd7XhxzstxzjvhR2+KRNeReGDimMjQcETa7X8q6crKSb4jDNv6WGshum
v0PynGPqyDB+vy5K9iVxmrYqClc2TlM09SxPU+moATj6HIdaVgd6dBrR5zAlG1wsFxYFHanIeuB5
QfwrXMqlENcqB10t7TRsCue2j14ijR54AgLhfiOyuIAnYTmQhLWg9Ra2y5EM5OC6UZRgRE5oasrZ
sku+MxBndLVRfuE1mvroWI67XLPiPYk1+jAmTrufEvCd88QZDujH0R9VDth6qcG1ruG5PERw6+97
ZjyVAxpHAVDmmyzzK9uDYevwf9G0JY5A5AU/eMFmhN6RlKdZmKD1xrzR4nC0blDvLR7ck0YD62f7
O4qCffTI/uCbr5+/+N0f0xIQCNmIoGF/cThyNpWwKGk1FCbCHkO7MT+4DOdH0Cu42WHkGKRzXdgF
WGYp7YKyeEoBYa8NSKuz30lc36TVFOizeYCZ2dsuOpGm8wCif/YNtjS35421ropHcRidAGICF/Ix
y42u0f7TTKqVhVoxeGZdApQWoXxpDR5albxaHfEsWA+W9SNuvvWtGSQZEHrXt2DFjrgfP0G6CqVG
qUUtgv2efsbZiz114D8Phk71jS2k1cqbILiigMhAnU+E+cvVJqNtglsLq42mI6//jhHITYfXAl2O
evzVov1GjHWpxWANws6KCgA8h/fWrQ9azJnR5Y3eJ6GWhoND/MYB0wow4Vbxdn0LV14gSNIR/gDa
Bai+HJY4URrrGTzocNhbIJCrb3Ov9hOCEWfthsJeWkdkzcQsBEBa8LbKWVuuVKpTmkaCjJYuOi4w
EeVrsSVEppOAawIpsMIiF4MknVySzbR2RgUxTkO+G8PoRPwnYu7iQAmaYGtu+9ohfRQl+QlZztAb
mkNUXf5RFD9+ZO65azYisYtGFbEgAIpBI6XD5zLkmhPJpjYtWZuG+qF+Mr6rO3TjeY29f6zf8lHQ
tXy9rhFrx/RRnuSx0nqy9KyHvFJr/bwK8gSlp2krvXlpKperku4TtaYWM+wgJZ136W4PjJO2ax7d
P5tzVi7dHuDrEWbCIttI4MoOuGLHhh0RK0UvyjfbKB7UuDyUdvLkNHRfza6fstZvzO9uDC4Bp2vu
50n5W6MPVemP1/d1xWAigkJgiNAasAQsf2lCarjRlV0UWWjfa/fkxflNgl9loB4xwBN/rgtbU82P
ssQhf7Af8zhVroBbhS07VToamuy3pu49Pm5xRK1pC+4zPAQEHAh2hd38IChP66TOHZ6FRMl8hpF2
vQVmoWzD57koP4tLgFYJJPwxlVVEHksxAg4Qs3bOQhScH7MHcgImtHgqnjASIMS83qCk4Jo/9hsW
a20XxVQTtBMg7Y+U51JqYpZKMptmFsZq72HakId2Zw85msHccLVWrZbA+4nJB+DAkZ1UG3G8BjVN
w+/WnkzefOYY3p3v2hsEQBv+8KoefpQlvZrVnI1arkAWB/Gl67223jd4CSAl7Hy+8UCvXb6PoiSH
uG1AnIbscBq2O2v3n345gFOoKAOBg9dreTqqNuhJHKHHoc06sFgV3BOOWfD5iwRM7v+ESCtAdKiR
eWzgTmISNqm6+8ooPeo+xs0WOffqXiGLb7sI05B5k5RNB+GI69I+CzO7AMuMkt2rCvi4ri9n9bkH
+ApOBYZmIY0vSRnrsmqaHPd10ofx0CQankl3toIGAGGUJ5xfk2KoqJla+a5jo7uLuLs1sO/Sa4OP
DIgfqCJwlRHDLM8N4fxIUD+EHUytJFBc59ygDX2XqMbfqa2sYDQRW1xf9pqVcmE90CEMHj0gaZYi
o9lsxoiKi5y5ByRr5iOCX+pnYLXd2OAVkwHvBjAH4PnQiy2XwUml9jVnMQ0162+J/YNLYNDGF420
n17SQpB0kHHS95WZKVlo6fkOGPVTxK0QhBi762JW3mkRa6L9BSwjogVyuXMxuvSHIqU0TLlb76qI
xdybZveNZBgqiWIkxl+DEdrrmMNjdPnzTQjUytEtPkA6ullJGwQ3JQ1bTf2uK+qhV637fFKOkUq4
NzrmXUaMb3VcHycxswwlTuAnsxr8MxkoXce8wFhTIJOD69uy9lXIscHsoMyN3l3pq1gJLB7YHWiY
NBixMGa7fH6yK2sjQ7mmTCi3oeqMtB6SRFIsW2dG0gPDJtbe3tb1z8S41/T06CJR8/nlYB4aUlFA
ZsJgS1cyRR4qVd0cyzGanWaiPdh+a+tPl3RAyP9Rimywe8PmUVvQsN8RYCAS9lVr/5Tosf56fTVC
J5dhuBhmg5mALrC1wE9Jq+HG4Ga8mfNQ0V3mN0NVIiTlu+tC1jTgoxBpMZPVVWZcqnmY5CB21Zn3
H+63jXQdUmHoAYf7s7x4RdxgnrNV4Tlov+v5S6Yfm+zv9SWsqRcqUYgxwSELGgUpftHqIgKhRA0R
8V0RPY30po8CUtxcl7J2GgDB4rEBqABTe6SNqvvIakYLFtEAPfUfNK+1vmWhz3nD8K7FSQDG/itH
eqmbtioVriU0rL7n8AaVxIsw8DgaIk+NO7+p1UNU5Ke8qr15CnM7uWOauXFf117XxTdIh1a2eV/Z
Kr4BSTD2G1Ur8sf5UZ0bJ0jKXfJ4fWNX3lExQUC0MQMvj/zcUkMQFaatxTMalko4pcX9mGNyZXvk
FFS01VZr1oq6I4GKVAGmc+MRlZH5fZOasZ1pFCOzZ68jf2MMd8pta+NSrWgkWniAnkXNHxk0TdLI
QakTHjUTztB5UzGdVIn34KHBIW7hWVeXg2QwusOAWLsYfJXFTl+3o45num88vYz9eT5NbAvzuKL6
oogqup9EH6UhLYfXLG0z24ZZdQi0MfbVtvkPO4ajR80a2B0T6PqlEuS8zeKuJTSsm1/p/DgMYCID
KyBtvlxXtrWTQWMe2qahanDcpKcIQzEwOM5ysRT4wQZPwBMU+0Z+AFXXxkVeOxoYCoHdRMAHeozl
ilDowaDQPs5DCwOJe/ObC6YeO/t8ZCdMhcDxCqITGeNOh3qIiqGFEJJ6sbNz43stua3zLXTJivuE
UpJAcoliEhC20mLQVTK2BeS0NPLSlO6aJr2hpMb41XAo41PSOyc0QhyuH9ZaiAd56GyBWuBFv+ge
K/pmmrmGxynUH9Ex0Hvqgd07YFcJ+t8DBSRv49Au06MCP/GvQEk9KjVDgxUVAp/1XR4oX+cd2xkb
L8maEIFOAxoOQRLaCpebSa1ZLYphysNZe6AjBtfrFfB++99m9W1j/4SHIHkQFl5F5A+B80e+V7pV
GUj7AV00cjSreMXOwbicPaby2i/zH4y4m7ZqFmt366M0SeOZWtUK8qZQxiEGqvzNjME3qbb+dnJU
/KZr6xIG60O2Zi5jLbEUEzvYn2c7P46veBoZ33XEL6k/0HOa7dsq6OsT3V/fUmHqrkkWt/6D5IoY
RjG6OrqabqskHHft77b3nLf/mxDptg3xPKexjWMb28Nr9pP+mEFL+nRdxpp5QiM0Qmc4/4CsyDLU
JundKS/Ctst+l2i+aWd0M5E2+L+JkZ4OpVXHZFKKIqxa68hYcjPn06ttZltu09py4AK+g9URZciG
EFC3yGAzLUKOLmivR3vNnvJYFBqsrWza2muI9wMgJ8GrCNd8qQJAjQAApbEidI2M+FqERl2CmdfX
923lLgFyj4gMOFIkhmQPYowb1+UzbARyy35igUig1X2URoGJ25D0HvpKKo1OYBg9DcV7FGmka2s7
tZP3zpiHWX/q28Szujs9/1aXh74C8uKXOpym9K2If6L0XGuWP3Vb7sXqWgWJD5I5gkdH8qyzqCmN
kUPdS/VoI2ir0j2PUj/ecpbedfpipaipwP0DcA09k8uTS1pwO+JvEYJ7cW/6c/BWnDD0yTOQt2Y7
y6cor1w/xvXN/SBSUpaZxhM1eVqg6jHs1RPfqbvUSzrvQTvVN+OB+daGxJWLQFQb3eMugiFgPoT2
fjBQmlZa7qDCNEZ5cSjBB4bqlJI8XF/WihUEP4spyOPEecnMQz2p0PfRRXmIAXZo3T3MueY3xmMX
vSjtRsp85bGEWwvmDhP9J+B5kgxuB2bm2qK4bQzkN95QxBkoAbPiUEzmeFP1iCcL9GDepujA/A87
KaY3i54DkVCQnmkka3S9wD+hbYbD8KcPs+HzABK0mwGvjho/TAmI05aHZQxRWSVxkoR991YBhq9a
aIXsTwVaV10Uoq8f2opmICML4Ajwb6K9TLrn4DBriTJPaTgnlc/qUxubGLi9Ecyt3GV4h3ChAeBF
OC7nZUHyWejUMlEPMx+LuQ9U6y9xUdP4PHpE9Hn9K0dSi9RO4BiaKIfZ1hOJ7KBXfmblE0DdG9Zx
RdNh41F3E6YROig5hI5mjQ1oa9MQlKc7BwFDkFoaSvManM+Cvs5DpW0c0+oO/k8iMMNLnTBbzajQ
d5CGlZ37JsJ/PXti4FglGCf0HxTigyTZHOZVxjQWoaTYRoBScRULJD/H3t4IUlYV74McyQa6fT0K
ysA0LGpU8IwssAqEkVvEIOKuSMYdjgzSMyagg0jQSXcJ/WsRtRwGEEVjjQdXo8fB4Fth6roQIBPR
rANUonw4lLeWyjNks1CFnUn8F4zav68fyoq9wzL+lSAdyhDHtM81SKBqu8vNn2Dw9RvVPiraLXgL
AoR2/nWBa0tCJIyq/HuILxMk9G6GFmACgSj13jMwI6hT83JdxKUCGOK1BZBJQDSweUuVBudPNGoF
bLhSOX6ZUK/r3sat2sjlxgkhoIYTbMDApktChtamc488eVhW0T53rbvM+JoS85yM431SdKBrsY/X
l3V5UwHtxwOBWi6MEWzqcllNpJguMNxFiCZtb8BDND7EzvOQfdogLMVI18fs3bxT+rII0UEAfmW7
v5urO7KFkttajPQ6pFXUJQ2r8M6SXZ5bqZe2yDAWde417p/r+3ZpU7EgUVhC9c5GmVhakO4quZOp
vAAi6D5Kq5cO3DbV2GJZwNAmJLgubU0vQDWABLoYX4bGhOUpRWqvoFAATzrJUNlPkRxTxpfa7Py6
6f6i32k7KXOh7uL2omQGb1Y0KcrseUpsd6M6V31o5lkTtIBoBmDqKo9GP25xBa2Igu8A5gbgFuDA
y2GCDWxVOSXaENI0wqikMf8+YjLrfrat/nB9Gy/MBJ50wCIExYdoZVKlh7CJiK7U9TCEKKkGil0F
Sb6RFhG/YWHAlxJkbEQR5aRtKqwFt1Xx+l7td5DY7GdGuyPAe5mvqI2+N63WDUY6al+vL/Ay2STk
44lH3RTAV0zrWCpK4pQagxM6hMMvU380/RvNxkgkBownmDP9xm831nuhmO/ykDBBzIXijtzn5BQl
obWD9Y6tX/5JgIYCD30fzMrGM39x3SQ50rqGOkrQ8qlDzriPrdqz9ec4aIw7fbMov6qN9r8rkq6a
0ZuZHrlYETS+fgGx7E36x8Wcq2aX+l//qgHdb5zZ1tLEzz8EO3GcJhimA4G386+HJMCMxY3H8cIq
ir0D+zcyn6ga4wlbCoDHHre8xt7Nv8rUn/1SD3bX1W5LgmQMywoZx0JoQUvOOWhNo9YCtSkYkn9d
l3MZiUpLkQw8urd7vbYMXK/0KWuDtHkwTa87htHgVbmH2RDfRswetzD68P8oWFiWD4dUWXU85zEE
W/e6W2FMLd8ntf+N7w31aJ1+ND8rb2NPV/Xww6mJn3+QOHc11RINp9apL9S4NeOX3NigfdkSIal6
GaXqlGYmdtN4GMY37tyWxuvGxl1kb6UTk7QbuMW5KITy0aQIQPvlJr75vWo9GnRPLjtE+oahWDPx
YEREQzr8Z8Sk0prAkp4Z4F4dQjUdPTXCY2xsTUlb27aPIqQltQnaqbM45aE+evyGnNONx35rCcLm
fjh5DGNgkIEldNmr3t1nw9PGmWwJkJ7BxNCUtjYTHkbIPlQ3aByokzvjJ38ebp079fw1vc/8/PG6
0I1Nkyne8y4GdNaOeZizOii12i+BT2Rbs91WpYBvA0SHItviiJ9/2LoqBfdAznA00ejrHoAAzYYt
XXvvQDL1PwGSeoFEh+dtR3nIfgO74WfWc1schmHXpAdzqxSxau0QomEuiINiH8hhlqtJWB7pYBLi
4aS9qoKGfI8MlZd4GLHq+OYrDmljdWvey/8Eih5pSeBAx66xhUC/Mnw19e23DiwtHKNlkCHbUPP1
rfz/q4Owi2epp9zJSo5E5vTX9bzx788NJOeKNoAICTEu+jHgHss+utPbHM1s0LmqeWTZc57cTtnz
dbVeWcRChPQglWVV2RRkp6Gu/Sjz37iudXnfov//QSs3rq1QLcm1XIgSt/qDbut9ha5jjHgJi7xF
ouOn4fwYMUFE24pB1+Wg2ItS7PuMi6UcYdz4YOAOQQVc7vjMQSIPk2FMd0sDVjwfrOhfSZKhEwwY
2mTjMnVl5lPM6zGZsqOGr0SjRzZ2b8XmgTTaQUoFQzRdYHmWq4rVSZ+cKufAuPceM2ePI/t1XRdW
Nw6ze97DaPAZSsbH0oy5oxUUmqunoo73oEz0THI0x+J4XdDaviFhjYoyumBQl5c0walHi5t5P6Lp
v/fS8Savvjnsh8ivaf3n/Xukx1GeF/MjBA5kuW15mfE0NcoROPnhuVU8pu2q2gfehH4amgQivY+S
pEVhbF7MVbMdQ0w8ABOVkSV+37CtQPoSFSTEAGqAv6gcwjFeLgh0T7FtpZgg2Bl+Faq7qDyoynEk
3pwf6ptyqzt3zT58FCepHXcw4lQZcVSJQc/kt6LHQTp90+Odph2AMv4knQvivcXipNOakJd0R4rF
WUMWFKXqFZja/EnuQ4DUUNDDqwS8MIA0aOdY7mDmKiPL2nl8BrIL8wQtZt44MdkqXEgbdyFFevsY
TfLUyDFTz/qe8QOoVLgGmsUnDNVT+Pfr10luaJBlyd1zJGuMQmkhiyqhUvxwCpCSvZJXnYUpqmrd
4CX0mN2V4xd9ukNku1XtktFy/8hHMRYkVojcL4qXSerUBjjfxmf0h4NZLiiGnQeOOesmu0XXr7N/
ub7edxzSh5fkQp501RhhdopDHp/NQ959seZgwCDNPSY2M9Ty2IEfpzf8Pab7Cf9WbvJDQHbXP+F9
DOG1T5Bs5SByTq2FsT6O+iN37js0+ZRs2JXZsUXLana20XjBtfS+p13QlD9I93MCaG9mNygY+k55
psmfst4RDBscz13VwTt5mtmBttado2DeocP9Snlou/qmI9qJm9yfNuoB60oDxJKDrD/wB7K1jzpC
+j6xx2dMl1D96CD+NDcYDIv/Jv7Y7Ef9kJyC6/smWf5/Tg6QvHeWWpR0JOtVTS56LHVlfB4BczOD
qqxR0IknM/U4mJyDyJ5mcL6haf262HWN+SBXMmNjHXfEpGR8bnVE90OQMr634B+Y0QMKPNSke658
06pDPNz27g2PQQDmeqnuEW4FCfleUKB+Le6nmMTJzuXG18kNO//sio1KLlgxCYI+yW3NHQzfmgcc
RWNmHkl/59Ud8nu5g6rTDTiKbK54zSnaLDrIrKn/yBXMOyKVCMiuFAjmiokm1BinYSXDPiNgfwHT
CIkwwN1hQeROXhznGHu3U6Jzg5yBdltVz8haaOCAmPvUK2bjbGNYOnmYylMFZuXrh7a2LYiCADpD
WhVMIbLLMxDOSFQ5/XMz3hUYXVSlT9DV0Ux9OjDMCXyOK49P4dZ49BUdRYuWAT5AtLWANkjeFbtm
mJKmDM+z+tJq5WEmh7as9yMrdgb/XMAiTgCyQFwGnhKUdmSggOsWaHUwneHZHO8rM/EG/kKVPdGR
lT+jV8Z82thSKZvxjzyBHwWcBbxzMr3pYCrMmjVjeJ5oX34Zx1jfVZCLFm/TV9EmtDNyDLJJcZhf
9Jjbp5xhfuX1b1h5GEHSCwAQmDQR2MhDoSszz/UmdYfnJyfRkWE2PRVNlMrvfG78fKur9r3gKNlp
QICBSYKNU0ElKT0V+ez2CisIf6ZkYnezaSlPud0pmF5IYwIKla48jT003qiaKYg7sC0z1P3Z5Pa7
dJr1UJkdDFkkxuRPEUi24B5X+97OHL/v6v7cp85XzI00AlufiD/bYPz+f5x9V4/jyNLsLyJAb16L
Vq6l7hbbzAvRZoZk0Xvz679g7717JIpHxBwsMDvAAEqWzazMyIjWy1O90HCZQeS2NgVIf5ZcldtM
E3AW00H3UxxqkTRg77ZEdkAquGoE3DeSUIwrV/zSRsadByoQ1EAA6J1t5D5gCz9MIqRF4vQV/OuP
IvOpdI9t8VAJ7v1FneftfzYWAMNAHKC+CKmxWeQWq3UHbpasO4ueqYkbaJVuNA56W0FO8u5PC9JB
oMFeh6rTE4UBqnitjD6HFf2/D0BYDHldFAPnKMu8bfxRYYruXIiW16t2UwTWJAGbZwbID3fluEnD
bYJKvix+sc1z1oDguJBBF/OWUv90fzaWtrgMPmdoVULVAc/A6whTSkepFaW8OzPer6L5GrRjlJNS
Jkr2sBqgz1Ie/4wbhSfUwgHcBqL62hbIxpIuSJvuzNf0EzBMEikyYrDwKH+1TK5DAbjhV9BAy4t9
YXPmTf2y5/OMb7uz4DFfgmpTz85yuFB/m8WVDXiLMTRg0+F64qWjwderaLlpAm9ONfpYtKnUzIJF
+nrQY16DzZKru3Mi7kS6KZq9FB+i5gi13toMez1Dl06Z7ziKK3Q00sO4xsS0uMIXHzA7WmWTFOIw
7TYhYEwpTkgvpZZ3EkEe3oBaTEnFlRh/bcTTB10kT+DCZUplLDMduIeeqzZFou2lZi3/uOhzcYD/
ndnZs4XpIKGmUczswFQOFxUGi1d5Lm9CpieQsUO2ZtJ7CywqkUSy7x+b/7Kv/jU+z7F6Pa90g4hB
1rF1kGU9N5FtV9/M0X2unJWga3kFoYwIVz9JNsz2MOOVSLJXsKUk7wXr1NFzCnzn8CR4L9qKqeVJ
nYgHhcka3p3XixcGfs+HbNmdu/R3Fx5kMFV7eL2nBtrXkAvLPOtPVv/5XyYTnVjgq57I8W+ip6xO
2brFIW3gu1TQ7VgSnks5tJZ1RiOt5KhNvWlqJ/h93/APVfHN4bwwPHMF0KtS40zqcDhHMPA9garS
HVnATXLcgbgHg0m/OKOEDSFm50MmY9N1h7xWHQ3BXVdTHbKkGyqeg+JUsM+814D+2Eauq0dSreFb
EomO2q68KKf74t4nz6KEqujqvskwV+AWijcqMmx+59TMWs/i0tQgrQaWy4lTE+He7N4K+i5rRohV
nKl2kKzATBtdqHKSvHiSLfuQtzZi8AKAeTj+rFytPDMpGh9Gj2Sad+KZA17wcnYAkdm2BPbk1I92
Jzg93vf3V3DhaAC/w6IJCBzreI3MvhKdyAGXM9Ns2Mm47b1HSdhABN0YxGMhrTEcLhuDMAHohuEt
530YXjj2EZNIOIcpCJAdX+igTEDk6ItFD37a0pXoc2GlMbb/mJvdb4CMc6ByF7uzRsq9Z1vK8D9N
3r8G5gAK2ksStMbZ7pzHlV6wsjmkH/7Wt6URPW7dGjH9tDFnG/dyOD83z4VbKJi8E6sBw9lJpF2Z
qh/cyr0fn12RYi7UUdrix3n67AEIxysV8i3iJvULoxRro6qPTE2UeqPipHg9C6ImEUie8lh65ZYP
60M0rKWo5+nPKdzBgNFnB3QeepHm7bjgX+Z99K9hb7LZSVO8/CEY4klBvuYVXe2G6L3lpN8I7pWt
RKsyJVKT/iXw+p9vQJ8kPgDoV2hBXV/nrZg3WiBgy+bFY8A/oZYOaXDZ93WR39w/iUsecSJ3+dfU
LM6gRZ9ppSDjdBTKsUid+q1APnQIqz3LbMOvUjLowQMPi7emAr+4sfBy+MkOoLg1uxGFyPPKkmNg
uMlUwmgdtIp7Wq9tsYWwZnr2/mtm+veL/Vv1aU4H1evO7OCo4WC11S7T+7wkzbvf2GVzbHbqSEBN
FA8gn0w/uJUJ/mleu9njFx8wW8s652gZSwGSwZveas+Q3whJZDZ2pdeno2QJ1i+GjMaBsmQwHtrY
qfXernW8IjLncWWtp7W8+RRRRLe5OqUe5rQtvjckDapJSMjFDz10yoFBYUEmWhpx+UapjfiPVOJT
8VZXNRFG3RsftOap1hvv/f6HzAk5/9nfFx8ye1IUUZaNSZghLXRsM/KG+eeeqsSpFYgT2AmURWOs
yJNC9RbvVr7bj9ETV1r1qFdRY9SFBQaQ6BigQzX9Szqpf74M2Xs88KZE85zIu0IIrKlh2J+FNnsL
teJ7qHdB8nF//IvrgH6siVIejNHzx4Uq1IPEUaxD2nMMsrogT/bY0JDL1My8GoyXa/jBxbM2FRKB
m4bDnZ+1FBWPLmlofwbZB90K1Rh9DAFNV/rJF4/ahZXZUes1wYsVrsDcRY24h2ixv8uFILAyqdae
78/gj5TQzVZGaQXBjgaJ8zlFitqwaRnWmELEU61VW8OWt3kbTfMuYwV2/obdYvVfBt2w28ochmNm
+/vXaDNY2q/G8je52Vic3Vnpn+BDUvSq2eDP1nwOrVhfCwiWgnMND/V/v3V2A4CfFYiCHDcA5QOS
DaTnkBXwDtD8iXieqIXj+U/14X/JxF2Znd3sHvg4QrnGVmbyQ8j+yrznVtio6VECDCw55RxumfuL
srj+F+OcvSCzSOWiQI37s9KGwzbr+9LMmrbcyGq41nW9lIzB4JDCmtQZcU5ngyvB8pz4YdmfM7Pb
1hZvpyfOYL7k52l1QYu/l63Urpz7A1w8txdGZwNsmX5qS0hxfzKdt4MiWKjnZSbuyyqQSJAJPgEA
WFkJ95Y99IXVWUCZgE1PTQMMle8ys3ekegS0+Vg60FMr0wOYj3gPWV2TSdZujeX1/HeO549KrkGk
6aGyfWal+sjj3YACk8p0K5fhfzke/zEzdwYxlOKaOkehS0Oa/xRpqt6y29AjvPLtv7dpQBTumVmL
PZdKE0j78xOXJFqnpTlgPPH4iGtAo3cOWcdPNF1BzrQOoZgbGriMN1I/6rVnAZ5sl6lvAIFkiNyp
St+16qNQNsyHz/zh+x0413RZXHuyLJXOrj5utr25kmnTSMBRSjzTp3bVPNb0rIrG0G0StAboEC/P
DCna0UYlNSiOtL9P7F7Zn+10JtSgb81g6fPU10MzyfaRYtZ5qSv5Wv1/8b0EvytAog4MTHPROEZI
21Ys4TU88Y0fHLl5lxmw7dj3j+5/We7/mJmFm57sp+MEnjhTxhJB04BSiKg+18kRrT5mgWYlhDw8
oCKqEWOvSdgQKuBqGeKPRHHY7NgzOYnDHRe1Oh9yK2d8bQ5mnjNkxELl27o/gyNOF6NATz1LYrLH
ZpUAcfnivJjumTPqvUxpObaBV4gyi4b7SHsoCvqeayeNOqmf70b2XRifEnZLa8drGgO8l1tG3Rfa
GmB9adCgK4DDmKQob9R8QzWoeykbcL0oRf8hhu1kR+yNPpe5fZsk0tosT5t2HjNcGhRmT4FaE2lQ
AETgP1TySWBrAiLcJrTCbJvwa+WCJV+B0iILUueJJXHOQKIOtcD3mYcT/OFnn1WwYUEX3hSK3X3e
39lLhlBjR7KH19ASPO+68hipUycms3NfFMaY4xJjGjcvO2fMwqMqrt3WC/U9oJyQ1IT83qQvNbsZ
hgjvc69FaXTMFDtq3K5PINLW6mqzFbSdlnNbIfyjpX/Z1foTl1+anTlBn6uFSAqU4RyCIaTahsVb
tMb5sLQ9LkzMa+Sj1A9ZykCTsa3euvZYlj309qwwFokanctozbsurRuyphxQCEBkgAPgejcyoVcI
TMYM5zpAGifCs0955BtH7RonQKXwbzcJGu9B/Yb7D8VuKO1dG/PVsqdBABVMEYCV0mr5D+FXxhMl
WvEbt2f62s78iKkRjUMfdhhtWyu/RuUtRy/o0/3B3L5mro3MrvK6jSHASIGMAdKh0HnRY7dMNrDW
fSsLD3eYgXjaVP1BNnWe3obY4cC2gMqfpZ7Te/UT0U/Pg5PWHBnDryAt0m6yNz78ZoaXRNopw/eA
DEIeMIYE1EAhUieov4Lwtwhow7BN1dzhxQ2fGT48Tdd0UJpYmZbb/Xv9vbO5B1o8lJQOqLMkOw3j
Y+1URisTtLLI/gpqeM3SbAESAFXQLgNLpbIJ1E0kFWbkv6IvT2cpC7TGCmZvAVuDkcFBIB2G/lJ0
aV/vXgyKCaJew8ii+CC0gVPlZtk+90JPiq55TsEWpFpdxZIuGglAJVRkdTTYktCza3bTtDqXftAU
fIQdSkobfq1J/TZOlnHNo/4BDjAV5eHZ53UtaFL7ih9QB+E8Uy2LgUQ5+IXbiP5e2ZML52tyKQqQ
cOCGvuG1EjJOrQDz4c9iCRfd6xx6vTJTGZ416QlSN3lxbOWARMxz6UvogiRS9pgzjzVgRuEfKu1o
QL8S9VtB3xs0u5s3iFAyjW9l9coGWfnMuU6Iz+W4wjyRP7dixFugpDVrpQi3SLhGp2Co19pBfjgN
rj07/B8ALhOV6VRsmz0hQMEWJxGwrOddRpBOK8hR1j8/P0X987R/fX19f39/ePjYukixkT8difXv
v14W2EceB/19E8/OvBU0D2S5A02rdA72wFkQ2e4tyQIj0sG3Q7veCbZnCU+JPTryhjOzo2yytkJJ
vKXuKm33rX+eVMiUiX8dshs3reuh5qtyDM2zswRgArFqCE75ILdi3itnDaK4kCpHWRP+BAwkE1R4
rjzDBVQJy0aRz+w2eNes0QGpy0NqyuAIvz/B3OTe5ws80e2AXhI9KzdpuYEVqDA0mnzOyHHQwQyu
vx198lskhXHav28D0pGX+yZ/sCs3JtEmBQ6ZKX6bk5IpaI3IwUUun43doTydj9Yv62DE+qBrIfm0
Nke0TpOzRXCtPFUnx3F0Z2uaNqEYvPG4W/GrCw9CTPXF18zin2BE2ZzNcvmskNDMWqNyAeQLz9TR
9WLfb2Nkk7Zr0KY1o8KsqowdDSHaHlOAB+eL/mv4LGJTeBX24wMUzdqXGkrSz/7zyrxPburOvM8B
nGxI8QQPCsy7cTB+HY7W8Zga1jHQGfKrIJ/TpFsJ1OZItikfDMz7MyX6B0+yo/MonRrirGyEua4M
Qs9p6kEMg1eKNnHjXXufMo1lf+gr+ewdmqeDVe7j0Nq/8pZm2uj70bnfj8B3/hm2yho8cXHTXxie
btmL0gVUgJAe5mF45Axezw7ac9naRYT3v1ULb/enfSHLhFGCIOqnL1pES9C1sR70HVnI1jhhCRn3
reZ2I8g7Tr1/8F6VUKdPAYTHVqb2NgQGNBgST2CEQpsBdIiubYKImOnC3lfPOVZUMt3czpyVYd36
5msTUyhzMYdpCCXlzvOUM2uLWwBuTWqFJqO35PUV1TRHdFahGGsWZycVQIRGiH1GOfdGa3S67zAP
5S5yuSfeyCxsUCc9eCvX409VYnZmQOQKoKcGiWFwLsy2qMwVA+/HFUYJjvx2F+iaWeifgQG+cj0m
KP9bmZWSp8IutoVdHYCGsKY5SGyfsNZTbIQONXpykuySUJM+giWbRGT6+gZ/y+3QiAmjvwK+qHc7
aRMfmE2t+5anB5sCPPnPjKWujGhxZ1wMaLYb5aRMQkYplbORW/6jmx3X+vh+CgSzKQMiXQU9IwhC
J0Xa642hoExfJ62inGtD1IWdd2KecotamDFzdKJfgTE6/rayudfKKom6y6xgF5Daru0Ii+g98ZgH
kHs73kO37lcXrkDUavB6AbZyge6Bqm2YqnGonqEyZzbmr3KjWOOeN4l/jkPde71/RhZSY8BGXJib
nRGYS+Ixpeq5MdGfDmi+pZjIAxHN/MiM0KJ2YCKmJopx3+68eXO6WK/szk6K71WBWAoYpmyr23qT
PYSkJy1oBF6LTWu3D5553+DCffqDttYgWgFWknnv5lhCiJvGvXr2bGoITr3DwlqsU6zcOWtmZsGo
ANEwZE1hBmGg02/8R82mTq4r7/dHswCegDYLwOP/fzizZ0cMiWel6Dr1/JZu0IBjRY9AxD75B3k/
2g0UMhS4SCQ137k1w9MPz48OmOegm45WKvC1zgYoI5TPYmlQz/W+2Mof8jY2SlM0FHt4jr6k0/1h
TptvbgzSC8heiMD8KnP2HZZ6Bde1gXYWCjMUCW4oFNF8tAes6XMsRbPIPv/H0mw+/VoIIIZHtbMW
mJ0uBcC17ivBiJpn2ew4nV8J6aYr7HZgMtQtwC6Ea3vaRheeqULrSj0mqXZO9/RZfuaNNcmz5Zn7
18C82g8hQW7wJgPygXGADH/y96wlrmz25VnDQwNaWRJYAufpe4BSNKWVC+0sHtiPYst/l39AZGby
T/zKm3LREqKECZyDJlUksa4nrEk8sVHqTjuDPqN4ol8K5NMsFDPB7jx+KCvbbvFyurQ2y3HUkdyG
ktdoSM9NcDE0yWSP/iN3KHfKAxvp5S9IT/IJWXvhLzi+KRT6d5AzT07RwOzxHMxqR/AaPIvf3O9m
jf146YK6tDFzrlqWK1wYtRoC2qAl3Qc6wo7ln8yqV8gzFmoNKnw4en/wGkXj0Rx2wIUeVJiS1Dsb
UUXiU+du+NNg6JJe7TlzGx5j9/5dsZAogkEAuDjkYtBkPGeRjNk2ZdQaBtmtQgo7wJNU2jXwnwGq
wuCZJ7yVAAMg6BAs1Ztd97nKgrI4txdfMJtbaA/7ELPCF5QGGroeiWIGlvBZ2fLm9YE3QO7xHrvU
XhNXvL1LgIOYimfAlIC5SZw91Aa1TDiQQXlnhR0tj98UJbcd/zB1Z92f4CU7UEvH3IIpcZJIuD6C
pVxUVZNXzJnV8i3i0K9i9BUHlG+tmfM9uxIgTL92dUOKSC5wyGLghQA2qnnz2CBEkPnII/4cM7iE
o65MjQzqDCYvNMJKvCnerBvS8KCsQzkK6lkTgvZ6ZHwAeMwwCtKZGR+4YsvmO5Vuco0o6ETzmFfP
+w6hZEIPLGAm/vPYn6SMSLyLKE1XBLv/Zv2PxlG85zzWR5dDBRv//11+ZJmjqc9dqbPoefJ3Qw/F
Mc/yfKOpjBrNCzKkk8D/l5DmNYpJ3ZpygcA8QQ3M7aOd4K8gdG5cAkYJF4q4chI2vPE5IuRZknR6
UaaB6plFNUDoVEEakYI4wYxDWjgBn/tm0Qzeys5ZsqyKE/M/NGhAdjztrAtvJ0o92AGZUj7LPYO+
7h788r7A55uqxySHkpbYShWlj5I2rBX6l5Z26lBCYhahEootM7/RMWXhQ0FBBvwGOAmOMB40NqKt
lLoCR/JDElhNtgVRukwPo7+l6jHVIr3gDmyns5wTMPoIsuRPbdiNo1WVxJdPXAM0Zv6L951INQVQ
NVcWk73Ef8LikNQeejjtJn73E72VSBPp6o5/S7eS+MiqoxVS4nVWqe4F/O3+4byN4392MFjNJKT+
0Fw4G6gsgrO0HpGOg5TtCe+nEthjcEk2Re47eVUPRtnGvBGVQrsppOqxjmVwdQ3Fsy8njcFznqpL
mmd0SfonmUYIvZhMr4VECQkvJAIpwIdH2lTpN/e/+xYAMmHtNCDTEM9iCPN4Ugj4Th59NXaFSo03
oPhLHnhG3gQx9A1CANjbHop5gtdbWo6zhpA4t6SE/q24Na4rRZIgU4zH4JRJnl9ubQagPC1H75xT
SDnUXPZIcWTFsiOgMCEFVjKS61OgvITcyu1zm3yBaRUvd1CNQxSDnceCoicLBVuyvptkttfpgtNx
VsvaXW2EbldvAceUvN/iapfVtCGuL1iYxZghm4N3sDSXZJGjTGCjKvVd2miqyTIoF3Ue65lD1gZ2
FXIQ5W2ryhkDT9zyAdNa6CshDR1zQ4Vwu6l1Rb0WTt68LUQwqvCaBG1X6IMg6p/dE20N3nVa+W4Z
ici00UqX2UjSJ7FsqxSywWoAKTSiulBtzWdHaKJVqVWHlG7UgV9DKNwmCfA1IJtHWR3CNbg6Zv7O
p2yYg2LDd7lnNdCT6DD8YUHMNepoKKV4Z4lG15lpaArekRPNyrcAzcnEgrDJMc6++D2P/u/cSaC3
FROK6tj30NoS3WaSqXA7STA07UVxfVFXmLV5nMLT2dJOyUr05sBPg9h68ncX920iQZwhSzrsqBdP
JoGP966wTx4b5aEQNVLVb1n3e9jR0U7kceUe+snQ3tjG6xMVKvwJJpFr24PQ8dA2yH2XVx9weXiG
/zQwgMaRIN82qs63TiSeasliPYM3yo/4kX3qXkRz6A2J7jhdMUWeCCfpnKhG5xktY2rg31+7dG4d
Ppb24iPnDqkpJCUoMt8FXaJ2ZCq7F0xB2foHCXXD+siZ4g668m+C7yiPDG790uB0VlpZpp/C0Gyq
wIyAUziBWCf8xvVUCegM7RpJ9d2qi8zscShe0sLsfdvLdNn7XTP7NreL5j0dKRHEfTB8lawhc7YC
XFAvES61kWNoTegjQlmbsLkZt4bI2OOA1oSHODapd4JQhliaTOQ0GuFiU3oUvlEh9Z61p5puSlBJ
1EjuMr9F+TEABUHDHZrtWL8rGukh8xpuwudogBxLuq2lNQznD+35vcHP8ggik7RiAqEmVz5UsoVm
R1L1T6F/0Fo92ob0tShI6iTRK1qa4LTRnP+enmjmRJIxBnu/tmTple+N4Vv2Nz7zJAIZnm2VwWhw
Y2vVUfZiIpRPuG1I2rtoQx+m7hE97E6KbIHPXvnliRuldeNoU6RHoAyDSYN8LyuWOB7SfBcDVxqS
ltn4qp6jcJy9pKWRK2bR70o7VB7zNzSp3PeECx4chSYZAH2EaMitSLOE+KBUtc8ysu/WkSUXOrDx
hb8BE35rAKwVEz601VofDlmNdjUT7W+VnqKfayurujwcxDVRjyW3dPU5U1B3cYnEKcSMusrz3eGQ
iGj7tarI6FBED1iSBS/1oIuiKbKRofJrdBoLp/PK8uz6amK+HxOR8V0mJUkSg+co17VKIZJsgVmp
TBOCjvOV2b998iM2RvSPy37iEAY91fVw0d4tiGXpB27NPjDwPHTsD4GvkioHniKdaBLNqBoImJO2
HILmVsVxDIaNpq7S2t28s/Alwj+NSFN+bd5yndCcL8RGCNxMlTqQ9IXag9TwvV20Cqd3Q5XuKyVW
zxnXnfyarXep5vdGlgwgBQs4/i2TG00f2Dgy+ILLvnPGW4N63z7t8YUQJoXKAA8SPNDvXc8V+pGU
MKmC0G08wSlDamhKqQPKXil2XllB05oVs0lpCyW5J8q8xOVeK61IAVz58/6ZuS1SotgN5i2EhVg4
VZFnF7mci8IgJ1nkynYESBP3qljDAZdVJOq8t+ElpyT8e3QEVZB73/ItQGiyDDVfAR4WEEZpFqu0
wGLwlRbErlw8pJpV+uDkcbLopHiuIH9R5ZBUxEO7BftQy2alVkbqsW85f+7BGBCkk5RGBqDpW8cC
WR17upqHW5iCFmCtC9J3oIIrJlh5AN6kl2afPIUNFyeaE2ORQdwVubycCG6Pa8iiXVUBxRNDQqSk
qS72WbDiaxd2M4pwiESgr4Ek7jw7waTA+IZsGbslIBH7ao3cZtpqMzdy9fMzNxLyXQmcOn6eGx6U
4aX7VoRt/tCq+lpi/6cmdG0JWQj06wCMhNw3ckzXs6eUiZcJQRS7QzxufXoQhy1XKgev2RduMYpm
l73ng9PqiC0MRvTO9/fbbQIU6R0gXMDlAtFBDsrs1+YTnhEbL/ACt+QmGizakWhAx6fVxoe0pCQp
bXatd+V2v1ybnB2ueABXFNdqgTuJiUR8Q2KBQwPW+zhKvxkkme6PcBrAbH6R3FVQ8wJZECj1Zgeq
T7IeTJVK6ApBFxtBM1aEzVid6ZRIv2/ptqiPuYQsJJB9moBbYx7ZZ0Xl95xCqZulu0F+9NsRtD/o
NeN/I6MjfYCvNE7NwuIo6fayetRqazyAn4c0FUn5XbRWwb0FuOB7wBuJFDrYpyfhwuu1VeqcUp6J
qVszh26il+D1hHmSHj2LGUmebpKjipLkQKqT4GryqewdP0eaD7Jy6crU3NaVpk8RkT4AXHQiSJ+d
p5ztkzIDV5Zbit95fm7Lx4o5CQkkoQLTD4nsoamfulJvCKgVi1sPcn0IL/mGhzKleX+ZlrbfdGEA
f4naD5zN9axEWdF3HJQ43EYQEA5pTWqXAq2By81GhypFbCBIWHu/LBkFORM4fbAW8Cwzo1JUBVwS
hJEbB6rqiG3FbrrmnavbHVBII554VFt5MS1kQH74E7DyEBifuCKuxzkUHsQ5BszqKH6Jw2ZQOGgy
4L0hViR57hGMV6HJNaa6BgteOnASeHvQgs9O2bFZmMV3TU7xCKeuIrfjgQPDSZSg16Uux5W7a/Ir
85OtgICKQ4IFJH7zZhuh6dhBUYMICQ7IHwkhLq8VJ7N0OfOXJqZlvXBtHu5mdPnTyA0qjnBqRJoR
cfu3AOjCC5u+DwKBplQV7WlP+pXS1NKOuTQ9C4ZkX9AQDhWRq+aSAmqWntFpzAGSlCt47iqZCtqp
JLH//mwoeOGjd0kG4nEegY1BwI2sVkVuPVA0zJ49oTACwddpn+M8Jmtb9NbLTuJIIgIeCTghePLZ
9GZtFIwZxoh2Vc7KOpWHinpfbEdufILo+aTkoESGj1jV4ZocyDCKVl0xaEKjZkpQIahjakbA2FtN
JX8rdBBAbcWEu2TkV1vapwvqZrOh3IREN9q7wOBz/ak1iDHyZOSwHMmukZB2RaseUYWHCnpw4xat
qWxlR2t8PYv7D1MEXnUomCHzMbvB2UwaBHGQIldLKgNU3tA9f2ZGPUnPyHULpdXghd6ru4o10PPL
+mtR0HRU54NGD91UG9VAqjFnm6lZj89HPo9dNmvDA5OpaKFW4/hExcCNQGN/TEcouEmql+hD3r3/
9V5E/gJ1NyA0oS7/E6NfnD1J8KO8z+vYBTURum13gmR0hSmmoGT5dd/Sbes4tuClqdlVCWZVCEAJ
VezyB/Rcbt6U2Ko987V5C3UQCJixhSbMbR7pCqT+kiOFfpfjH+XVavRtTAvEr4rLDFKUk6D17MhD
jlcYozBOXKSnKyPjOTCORZCY/nsHeGVmdkEXahYntIsSNxkpupS34JoK+B3YY/q1XOfCO+pqRPPg
li/8gG1UmBKeeXvMiPKqvkM8WYUKjF6bSIGFVt8R1L6eV1aUv925wCoDBIhIbFJSnsUb4PGnbRnm
iQu4mYmE+8fgVgdq/abHiljUUAEu6YzqJO8g/jrs4D/Wgq8F53T1AdMHXu7eQQ4BU0wTt2RTjQyy
Fpt+NKTW/XEuZFMwwRfjnMUVvpgBuZ9niZsbsndqOgPUcTzUesGFaTG8U535ciunzorVBd90ZXV2
GcpqVULxBINTjt/lV0JQm4oM8a3XkQnelLqw1c3h8/G+0QVfAZugwgY1HR58P4mWiwllfd4Hh0Gd
uEyEFyWoUT/hNKBk0bSRHrYhYzcd3+timq0BShdSz9NzHJgaAMuQU53rvqOC46NQ1MRuDHa+I637
nIMr9sVG93OGAxhLKkb1ecq9vfhsNNSkj7NS2udZVmd6OETJS+DT9jtitKr9xnuvGpCKbhsGlBya
WgZoHynAJFtyYl4aLJWV8eBLI3hEwrLKZRQjOu2LgXSwZPVRJmZIKWqSycV98Cn0oR8aTU/L6AAh
7z7Vs1SGRxClOu2M+9O/eJQnEjB4aThAFJWuNzSftZJU5EXsIpNQM62hVoTzQY/gPSqa3u0lFKxV
PQrBBtXp6O9FZ+v9D+AXnBFU2v7zAbMjLYpsSiGKhYcydRqJBYS0CSFNHW0rqLELegTG2S+wU/aW
CngpSiNWUBFpxzRgWK7/lMxb8IJZjuun2seMh0RLngv5gGrL//CZgDqDHhXM88jgzC7xDo2vQ07H
GOxhv8MP1qF7JhBByltaYWO0nSWXpFUJHkl64Td6Kb0x3kMCJHara2Ws9wjOo43nmShTRrxeRpu2
35QhPD4pFMKu6SjcUnvB84konwPjC7QmXmbXq9ogQc6MPRe72eAU8q4pIhIFFvKDAnqZqfC76UKz
Rm6/pRxpo7cBDPTeNoQCS4T2HxQwi40qvGiDLnfoZnsd6NMAeENilAVDurWi+9INgDcUHvJ4z09P
t+tvZYIy7AaqxS6q+q3hN3JuFMngEQ1TbqKcKpM4TjKnLJk1dqyFJ82EFARv0tSQA4Wba8vQVvKK
SBYxSzLrO1UvVAAaDOODlBT5inNeigFQeIT0CKJvcJbNQuJcKXypHENc6AIngs+6GUyqZS8o82zZ
qFgrlyz6DwS1UPEGRh//zQ4Vg/gybMDj4rIJ2pw4zaINqUGLVZ/lwUI9IHyNRmMI1tzWdFnMAkvh
0uzMO3pqEHq0aBK3kIlcnBTp0LA71cIBZaJd3ttDufKwuUVxYaODvBeZZRRdASCbLWEvFRUXQLLP
HVrkIIAsglrWJw+wekUa/hXFEPUUIBqiJjMYbaUrFgtPClC/Bi7r8Q83bD1x5ZOW7jPgZUBzqwA6
gwr19aZiC44JG4ZBbBRo7RY8tICO1NIzz1TSASLUwY7LCl9nmSTUGyB2V56XS+kBAVeUhocXSuPg
yro2HyleAE7zKHUhSkRk+qYMqO6JDqNsBcFO+9qO/cdSrcxwTeptMdqGUV6cdCCQe5zdkCKXAEXU
wnInkb54rNjU0CAM4lEzahO9ZDO9kl/beo9efuInliRXuBrxFsxNtNmPHAp5AUQ6wSv28H+kfVdz
5DiT7S9iBL15BWiqVCyVvNR6YahbEuhBA9pffw979u6oqFoxvt0Y1zMdoyRcIpGZ55wxebJzV44o
WPh+duMXjiF0WhGCIzWInNX6GEqTMFKlUMpHKFVTSduztgcnxtHZ6q+5UB9CBxNe3M6SnjTRJHK+
DHXdmXaVaeVjHjb30r4gLYV4Frm7U+7+NETd4nK8lBM8s7fadcNc9qKJYY+TY+zrnwto4+5jvr7J
QpM8V9Azf2yhlrh5e1848Wd2VxdNWSqtPadq+dj/wTsg0w9l/FZagcErUGZAxamxSWQcwdElj/et
dIjwOZWbZ94I6FB34JXH841O0gvn7+yLli3wJaCUZt2M8OwsH1EkX1ACldvLBXb9SJT4ox03yUIu
2kOrmgx+SoA61+xC05QnVlvB3jQCPrlDspXseRDfj1hzdNZTmdDquKBkvL6mdDcQ9704RC15+nln
/+2UWPneJTb57+9YHb+iB+Q4drADDqAhIQ7RUBAmoHPFvvvofgWtG5Zoaa3I1eP98Pv2div9eikV
fGZ/dY23Za/VSr3MO0E7KzgImxCvFp4G4xWPMPwYj8LEvWW/fx73pUrHV7tr5qFk6sAykWDcHZ0M
ApA9Htk0jyBvEbja/mdjFx5IZ7bW16o+JLkdY4y2dejBApuKm2h6GtnHZmPMpRTRmanVVVrYmc4n
DcPSTgXgNcjEABncH9oBT1vS6Nfp64AWxWO0ldG+7Ln+3UfrworBGIKKGCd6Una8Jh2n8lF+kuer
7AOdOXPmSqBd4V59r5ob+ZqLzvmL5ZUPw/YZhnzG7MraramglS71RwjPbQbHF33WksoGySsaJ9Zs
Gs1gSrrJ0NNpSIel59HwCwVgBzDg7yXoDltLbSfzmzf1WTY6Ktu+k14jP1mgSOg0W+zly5b5fmz/
/ZiVuyo7JY9HBeucVsc+9ka8ayQK1QXA4HP07RwKV9rKi13exf+aXH7/i4dcHr0gl8E8a0aopL4A
L6r+gr5iZZNKZH04UREC2/8XfajVkjbjODiTJsZQba7RUmNSPCr7a7k44hEn9Z60gZNZO6Fv9lbX
0RAp5jAYEIjiXg9QfXrij8hduBERRAH6MCbvhRsfnd3PbmF1BfyXVfSEgr8HyYT1kWkUNNC1ohnD
qT4kUQOiYOTC6l9NTbTo3c59vYs34pjVEi4WLaCPwDa/dIAi5D5fwrlusrwrB+huufWxIm9XW5jH
ZWG+bMtvBla3SauZvSQl4xgO2pEbMWmi/3zOzkawui40JJ1lvcMIzGz0hiylXUXAPpAZGslVC/dF
xSr352VaPffWY/q7Wb/s+xE0JFknwaRSQ4vPOOJhADGOjZVZO+5vVlZ3xMTyyKl0qIahC9DXXjRf
/A6Nq+lFeBGykfz55zGtr/3/MocHB0Q6kdBfq1oKUB8X+oAdP9D4BtJee8haEp0YQesbge4myJK2
AcgVw+t5hESbBCxqAXDx+8+fcemgYzn//2c462dHCtCXXUHMPMzSfT8xMmsmrQFX6DuTZKkrs45Y
M9VkcyPsWfbh9336r931bOdyk7Eew8/31cPgRb+6sLqTN/bq+k5cTbIjry5jEKykc+FATc9uQZHv
Kh1Rh2RRcH+tuxct4Z6MDkvu/NYzg0xIA6HgNWRbKYTL2/ffoa6eFBGYekF4jqE+3NAtEsGNbYS0
0blDiXjZgOUaP5ypOpGgXQwyFteMjwJDTSXaIo6fLTcq7urYA83RXPottFRqkqNTGcreXdDXPu+j
vZ5VdJ4DoBeEc91Cc+PnfXbZ7yGLhgLSIk61ui3Rn95PwsER7uSgRRsbYNcOaotepHj/N0MrB9uY
qd2AKA2n2Ife1f6q220JO/0Pm+rfsaxcrDRCsySLcWQEGBtSnFrFt4jixm89KA1vXWh+05/HdPmQ
IleC4hu08dA/cr7ItsI6PUrlMUwUtChCfaERDcn7jw4NGxbg1NF1Kvwu2WpZWMV1/5yeL2ZXrn4G
JYZRxJjLUb53GCf5M9MjIrGtU3rxgPy3nW+pj9gxbbnRYUdz3uw8yG+kPpgeASdcdnD8q2evrVv1
GpmFin8mdAsVfCEMQA5TRgCAZBQav1apF7UyWAqcDLxEIgOzI3lD9QkNDn8GIb2a9L40PkrRfmNN
l1P/zQF+MbpygHk3CDRAwSi0mm9tCV2CMTBa/Aq9DIZxYCDbU590K9/LOK9xiVcR34i51u1R/ywv
3DuSVxbwD+sSugJNqkGdFbh+oygDTTx0WuaJqH1Val+Xe6+zpn091EitujGo60pI4WTKfQ+wlBrz
fcaghvRqOccuj64KtnE9rNNh3z5u2TNf7vyhgaIceO7g10zDN6LCFc5N1AXa6EbNccCU3CnTvoLg
/c/Lspykb6uycMHBKSNSWz9Ky4IX0TwsZiNGZxYIjeYFOzaS8zaPhmfb0n+Y9/tnoF8srvaBNsVq
M3ewaNxLu4foRrkar9Sb2nX2yUbIcdlxfTG1vg2LJI/rEabawlP8h8g1XSO49iD6GuTX4RYTw2Wv
9cXc6t4r66RM0fY8hpLiTjOFoqcZSp9S4Va3Jd1K56yblb/N4+oijG0nSwC3H8OqNPbz3O1YjQ5b
lRihCXKL+NjqCn7rSUM6s0QGgEEMEcWcGddRo/1v4tUF/wjSLAfK26slNaEgxium4lO6QO2PhvpQ
aRvb5vs+NYGkgyiPjdcwgGwr18zbatQYV6bwBa0RHjziVmDx3SfCACr1yIHiF6i3np+/eWq1ZKpg
wGLlg9TQFiR0yGckulfXHMrRv9Sq34hFL45p0TqDDwY4bI2TicDEKGbUcULtZUD/VkohW3DTLe0d
P5/xv/iy80OOIX0xtFofVRaQzJtgCKdbpeI3UozabnrSXIUkV5Y3esm+9T8aDxJoNYAIrnMz/L7f
0si6PFog81Dow2XytxL0xcEBEGCORoMJVk3KaEP1g+RuNT18v8AxUChDLlhg/Lw1b4MT1W1p5uYU
FjaNoPhh156Suu0m4fDFsXyxszp7GaTx5kY3pjB9kE1SNoFUkOa5kW87lW/EQuvqP875+ZhWF4Ok
5EklZGsKRz8jtid8cPsEEMu9sul0TWZQTDnLH7TxwI5Cs6CCf7sqyVVDF3abaDMC/x68nH/PKrKt
M4dnSmHje/BUylM/Mlso9G2M+rIRUEwiYADJwrp3tB77XGMDjJi6L1DmnWasothwWxcc9jKUf62s
YmcHrX+VKcGKnj6X1t0QlBAWRgyUa68D8xyroNpobIzs+8MA6EGIPYPyD0cB5+Dcz+ixPUGLBzat
zE+dP0MaWOK6cqgDMPLPx/7CJkV5bSFRXqYRFZ5zS5NS6FrV1mMYZaR5iEDNeIhOzZVz87OZC0sF
ijVzoYXGux5a8edmhGJPTtZmc1ilMuasO1VOOCe197OVC/ERklbo/VjuGBhZXwBdJcQ4zOkcWvzE
75qwwqiKaqd1BG2AIwjjQXCe4982zH5froVZAAQU2ISK+a0cbiFgtLISo7OPEjmVe+HLHvdmPIIk
76PztZhOoP3YSmp9X7pzq8vvf/GVQP7MQ2XAaqsbVOWHEj01IzW0B5amVCS7jUEugcn5/XBubrVT
9AUWYgiYmzM/io96A/6Z5qEfrqK7LA86S/J0zZMWluUYcob97/+b+fUOYpkJ/URRzKH4Yz8O6Dji
qAL70AxqAuaDUCJBAL5VPdhY1zW5qqiB/eBlOYdlUlFdfqnN5+lFRi5oGD5/Ht5lS5B3BeIavSP2
yl/qbZfjtpCwTbr7VHqUo9e4+dSiD77FgHMhoYdlXDTJ0V+AzfpX1PfLrrGdvkuqKZ7DtLPcOk28
rE4ILlwJicS292tOqygH9DicFOm2eu1Fu8FprHy/f5cvgCyVaiw9yuuO+DlHs+4k8jmM99wTscvj
HXrVGi+6j++cq4jeg9f4Nv7Inn+e4u+x22J2wbyg5R98C6spVgtZyA7D/p3QzWGinyJQZughECFy
WltX6t3P5i7cG+f2liX/MtFq0YmiseGLJvkozfftG6fInwLEnNikmvfIl2xcGpcnFhMKdnr0AX3j
bQVFRMGtioPD0gdhgXdsTmg6XP7Y6yQi7ymKt2zjdrzog76YXDkFu9PGlg3VHMpUOYAI7crYW2Qr
E7Fui8FewVT+a2XNxtpYLOvjGVY6rzyp9GEmMZ13p7vfPfnFgE7HO53mARj7XI1uhN8XN+sX06ub
2AKWVGQyXICYa5roqEHPDUhBTkC/buyX71fk+SDV1X5xTKEYHJZ0EHaqzDWL2TVmP5MfeP4CWqUq
NkD9Hagyo1Wl7PFSoFO7F92Go12i0m9u/suAl2vgy7Zt2tJuRwebyIl+Jc7vbNw4Fxc93Zefv9j/
8vPtGSimOK6XtSyqOzt6yrWTWruZvvX2vZDJATIFLer4CyzGeHeeWyobI2rzBrtm9EHp8jTvRlLt
xC53Lf9UEu1KoXAEPvhpAI553rR+6br8an01jwPr2l5KYd28MnxUD2hBIalwbHaWl9CR4gNoRBtX
P6bgFNUPSLGTjVTWuovm77FBK9kSR+LRajorDwT6MYWzFlMt/NaTTug59ZhvuK1X7dUJuVm0QwqL
IOWs5j70QDndTHZccg/gqwOsDiI3KE2vJgHlr6nt434O+ZPoaHbXPJQ36pvVu+X18KwegPaF9Bi0
SQ/DaQunbV5cgC+2VxvNMnK71OVuDmuvJhN6gJt9czPuo08wfd4i7aK76CMKGH37VdEnA6+gjr6D
7NN7DK4fH22SUIfe5eSN0V/BQ0v2oDoiEvqevLeQ0dELr5tr1TeoCO4fh4N5txVTXvI7X2du8RZf
jkk355bKC8wcWNVDcShCiHFsOJxl/69POtpF0a8OPks8IFfxY9WW+ZS3M3w3y48GjwtQHrX2TpLl
HJ2Hs3QsBmA+tbLtKTdBsGHxel80XYryENP8nz/mktcBNg4vEHSXAV2yupyF3CtTnahzmNR/rPhU
5hve9bvXwSDBuoomCXStyuuYI0eDX6THhh0KnaKJrAtLEIf/PIQL1Xo0/qsgaMR2R/ZpHWAkaqvn
1pBGof1YP8lgv0OLIM39kcq+up9ck4CFL/eG55/NXnBzMAvuP/S7K8rC2X6+U4wY1H+t2kShX8Xe
/FzUZN//1h8QUkEkN6jItNef0e4PyhlQqUg348bL7sLlDPsmIisccLiZNX22VDBt6ED+FR6cnJpX
6pN0nb2W7yNR986rcxxc/lDfCBDBtjuDajfy9RZs97uTARMBqPh1W0bXtbZuWUMHUxRVqhmFrAAh
BzQQphtDukGCDAnNQd14Yv5NU56fmnNrq1OjiEpxuGFFqFBzIp2SN4ksNDpqMHiGn9yB7dHPAtMd
CdKC5OHOdBm5uX5G1+K1QoubYT96sqv6fSCjKWD2IETj/rwfvp8kaD0jdQaMNzp20bB5vh2ceM4s
nrEojMua6AAsb4mtrDEWuFbOLaw2HIgJ80iMkhPqgeQbL23AHyuvfeyfncfmmt+XgXITb2UnL0TT
50ZXl3lUAOQKwvQobO/EYQYv8+yVNCMl3WqruOApkA4BJRsIsCAXur407aGKi9HG+wey8lCtui48
LbvVlQye/ueFunRwHRn6nTCGdVL/hvNfXHzExSCgBi6FBViJjvFNv9cO+T0/VjLR9/I+2sXXU2g8
6gd2iq6lcIs5cz1QVBQXYDkgtA5odwAgPt8oSmH2Y11pUighRceS97LqSQ6NzkZrKa83BnvJGIIA
ZOkwVqSyV8YieVJNPqfsKNp9eYPbZVewmdglgLvzBpXC2h0s4/pqarVTxNQ0AINm7KhF0R6qdsDo
15Jft0jUMWjapcgSyGzribJ+XK6NrgKdcWIVqHkwvubhZKducjT3Gbwttujvn3fNt6DuH0v64u5R
o0SH7vmyIRWplZBawn6AmGmo0srP3dRtDkjp5ghaoK/qNYT7xcm52RIB/XYI17aXVf6yY82209MO
aIDQgf5Qxx7MORiGHTsm+7H6ZDM4JZP3n4d7cV4RvqPrHPUcgK/PLU5cjaxWwrwqIlANtx5lIr+k
nBErupv2VvKfhsx/RwiniYo3fCiulXN7PBvUfM6weeYkv89H7tZ9SZSWIa221x7j4l5NHlm0oJlr
fkrz29yqaAvG9oVEC/ij6kOdE/LzFHyLK1bftCaRyZWxgTwH5sCJCRKMp+iqO2aP0wAvkYU8BCDi
utsvQrdkswHx0lkC9wTKdQiQlpzq+XTEYii7OKtADYd2ymP6p3qOflWnLrAog/TKrPltTKRQe5x8
ab+lwbKmBMPtBctfjK/WXhnqbrIrGK+hBFB440GcijeTcpodk9CIKYLz6dB78v21dNMDybUF/F+H
4LCvq+gEWGgGHMTHqxCc63CPHaScj6wMiu7UxrdjdKMqW7CtLTOrA62Vw6TUHcy0n/3VTDe84Toc
+DsIUN8Cnr+Atf++kr4cWdlQkhIBEhyv3f+KkmbPumwjofc3/fI1JFpsaAaYTFFCAHvXGp4VQ+cE
7+w+PoKKMqh8+2p2i6v2aOyOkme+t0cOROOV487H6hYcsKcIWZrdDuUGFKnyo4Oa/n9+YM6+Z3UD
5KUNvAp4XI9t89Tbr6gDEg6KPHCW/bLrx6l1sXkayAY3722YdaQH12rxaCC38/N3XDg8Z5+xuhNs
J7GkRMW05KDdddDa7mi3ugRW/SstC1Jjw9q3+i1WwUCBBWo9i0oUnv3nZ7UpYqDy+JgcYw6RqIwq
z6Ik00TA4Qv1gLlA03Dl6afRQ8LhczrIblwTDugG3f087G9FmH8+BOldUHAi/fI37vmy5QYrn7TY
HJKjM96rBim164FBPjcZSbzLTkh+Ho2tJ8BfNNZqCxoIocAEvvTBI+dzPnhlBIJsdKYExGOh5dcj
QPx+Y12lup/cjuVOc3y9BvYcIiLvzC9IbId4D3F7Yw2+JdeXoX/9jOU0fhm6BC22gZlzctTY26C0
tEK/aNSeipsIZGfjoase1MqtoBMGWLZkPP888RfuSiA/lx5qsIajxrbyl2MTg4uCWekxM59t0NVG
II9VIpK9ciiuJdDnK6tNFp1vcR36EuBaAMlVkaH9BheCslFdZXk9HgvCkSABZy1tiUlVr78x6fyC
//z6++bX5IJBmM7kuSGZCy0Z5E8q9DHMiFY+/ioSzXSmaCjedcRxBzyMqCsjuD8wt0KiDERU0OT5
ea7WyVY8lW081VH3RGLKBEn2+ULNlZN1HVpgj331kEiMQN/ZiDcOwjfXu9hAhL8g8sHitEYQ5nHc
s4j347GzKjKAvDEDbPXnYShrmKK1DAS5PdkBZFTDOFaL3glpyJ04no4TfT0eendHXxp3/gM6iR2y
nir9PZLnhLwWmMEX3SMnv3TByI++Xnp6OIEXlZD968P+D1RU3OdFgOb+9lYj7lXY01+fBbkafJ2Y
5AapITxgc7pbmmqulQC/bNzPnr59dl4G2b+cDvTTPOmAZGn41/feN/D/0sa/t8lIbZLtc3KNJJtx
Qoo+CLXgeXB/leQxzInX0Z/n5NsxWM3IKoSzGxmdqBPDjARz+2BIrvxnLLE1ZXCU7J1yIx+gLRN8
5nnOza3rklLPh063YO5wfD3K1M3IEyf74/vrPrg7usfTvvHwZ+hdXb0F4UcTvOzcn8f7V3f4py9Y
va2KZEyLQcEXmK/CbUKT7l9P/ofv33iuB59P7r2eBCYJiLfzrkP6tAs9Qm7IFQneXJtubclLHuHL
hlwrlpqTrjNrxtdkpPZeLLpJzbqxvmuu9z42k9QZYEBA3AL9CrjkPrsP6Y/ZeUBhltj0+9lrD/op
T26BEJXd8gVy5j/P+feYfLXqK0ff2jY4wmt8BK9uZDTnotdZXQB0BDE6dJTjdyk6cPA3ACTK0PuD
0nFWAhu8FdxtTfYqRC37KGKljs/wn0oc6uPLiROZHjJyBJsLfSA4fBR74MX37wTu/zDwbq6C8P5Z
o/TweIsT+L61/N9vYlCqg8od5QYkloEbV889a9T3zlQlIGYsVPTH7Nv2seWlW78m5TNY1XmbuoUc
ghCknI5DROUW3fYtwPwEQAQn3ZIiX8ujLu4RIpYLnzo6D0FuuzoblmSlgyHN+fFFgqqbK/bsULrS
dX4a3dImBsTfIHjgKkGzs/eYIBGA0TaCs3TBe+3W/md6FI/lVtv/hTlS8apAnAbOXTQZ/02pfg0T
aqlslTJuj0nJ0cQMBP0Rl1HmRlUkB44aCU81WB0o0yg8MNKJP3qpOntwEhfXmZXnbj6VsV/aauKV
zlQEQ8ulo2yZzJsTeQst8v2mxLfqYMhf0qvIVq12+qjqs8XVtD1W/FenQVi5uE/HLcD3dye6GMFK
LUS2Jp4q55umtpy47h0YMZes7QOA9jNIaWxibnGFgTxg+Vnn7hL1BewJU0Pj67I/zm2NXOW11kjj
A6IacJ7kaNGbIU0CdXW9Y8ob0/v0zxyPuUwh6wNIqiSJj2mCtGwAaFIEvdWpKMNmAF+qm0B85rUp
a+V6mqTkk+eZuWjPDg6exhqwj3mFcHxweHSakep7asqhAkfXYICWpG96dFH2jdSznYaiSjBIKhsD
pZvLhxiEaQZNzXiE9ESUo9HGgLRiMM3YSyQauaTsc6PPn+t+sMGCrTUjANmDLt7rMbWfGl7H2r4C
9WxHQd0IgmLVyucnuW7bFuRgdcGnKjSqFuREBIR2cvoZa1bEgPGzIwhaocW0HWaf60bJ90nnFJOf
ZPagAvLcdenvqZMMBHOa1gg3NfoZkUQygWzHZGKeGjJlWgLqmCrTQbxjxmbt5m2SGtc6t3mxb50S
gDilSsCSF2kdiKBMI58jOs0pui+zvtVkr180w6hWZ3YRqLPZJTt8CtpvJMbFu2DYPehS1nlOUd0F
ZXsuoyXOtvCDwf5iimduRyMOtSES86APEvjMC1Bq7IFyHu/qPGuA0+dGFca5KXq3r5T2dixk9jyn
hfjd6IUqUw5S3aOaZo5AFxMok2pLdeoglWUukXzSxeAqU2+4Bs/A6cSqNgWBfmVnoB/shuZjBNmX
4hoWb3IX+lA1LihtSlN/SrQswttPNvaVKNSPGoIjUlDqpYT6cymBw4Tb4+yX1rLco9ZZBrHzQsSg
PpMECyACUTxElgw8kpoYDNRMadxIrgBYf0bGNht0KpxSLrwF0nHM24WZe2iy6lSWcX5viJznhAFX
nvhFU0WCzFPe3PIoUdLDDClCjKmKRZAMVaRQLsnqtLNqRxyGUZ4WBXiFfWQmT6S9xsE2uU8aobY+
B/IkJROXjfeUNxaEQwaeO54qablGmhGw50YDXwaNeyMadx3kkjvS1K2suI6exX94YXd/HK0HICmV
WgFstjECTsNLWzxJrdKDM9CcsV6MiQ6i5qbagP7AnvvCyysQ5Lqm3jvIVOtZ85hlqiVDpcUBB75U
tInmNo7JIPDVI0MIzixlotPUgyMkjeX40wBMEpQlzWQEVRorCtUki8OkjEYoO8Fq+FwB4sHtEhud
8tqsdNPVALVn6WgBG2sfWwm4NU8pE44MhjHrKkUlpn8bh8Z5GCPZvB0wjbedLJwgL9HLTEEGPr73
IEaEblqCFDlV5Bm1uIQL7WnWk/SxkEAnzgwzjog6OshldT3D+HmELUassTOf5WKwsKKQPfwANqLE
G6kBoSNLExx9gdsvI5oAlgjd+6KF/lIEVi+wllROTqw258AMjUP2pHSZyChy1c3vsRzHvSIVUwLy
EiM+lFbs1F5l98yhC1ZtN3IHLE+YRT7gC6YMG0QuVNLZlfUi1VrZ7JS0y3vkYdNodueoiD25bpYb
nhvScUoVJB9AqVo/VpVRdGFvqzlmK0ukRU1HLd5zMdSgjOk6fGgym7lNhVEoCTg9EhXytFwGnZOA
ItwDOjtqFEQigAdAtGngrQZEu/FuNNEAQoohdjBo0yzQjBg1yqMF+OLkIgVh/m4sgbhvbjlES2I5
yR7KpBjfqqHOYqBzUwvqJPGyqLmToCZppRVIrQaQjiybDA7BUUVzJUVAoZCsNOGwhJobpTdbs6zt
UuA0f3cQcLIA/Ipkw9OUmiUhGmBbECBNEWo3eA8OZJC1TIFWwISF6AdnMD1FSScDkkPOgHeyPouK
yiBUfDEVwXXQone8J04zyY5XjkwF82DS2rddWiLGTDPW7UszTp/iorakwOrK4tkpNanZ207Lg1ke
uyoATRtXCNZEyvycF459jGMnSW+h8MJUV2oLMFmjEDMcxo6lS34IUC7S5GZ+bOeam8E8SuLeqTLp
GinhLL8fwPQDcjC54wo6BfVFhEhjgNnB67+gID1MRFNm8bvtLEd4SBEkbyPaUu8nnrYaUXvbuAU7
qqipXVrNwyxyVEW0ajQMClSxBvySVch9YCNonL3c6ZBRTtjYFXtdj1rw7tisKgMpyc2epKzmD02G
wvtOMTvJDFpjik6jgpuGmlmPQUt6Yf0e27LOTrNR94IWOTAG97LRoFqha1FdHce2so+VCZkjeCKL
x67GczWjg12LzlUHg00HSMfFkA+WFUgCtZNWll7JhINieoSvpwr2Z0VNdDBhGtM0B5vhCIllRBqQ
14JurTEfiriGGoHe6DYoylXBKqqoyCLTWGvaX2iEtu54MsS/8GYbUlzQCiiBDScZm7AdorrbZYU0
3mZo0kz9OpERA+WGw1HVmSfJk+UO8hjg3BpAgx7bKs54Zht7lYkK0klqKjtPgIrMErEZdGhco2y6
ntiSmF+ZIWMSIkw0+NmkQX/T+krSaAn0P5QQq0L14xJ5XBIpcjTujbqBEgnKg0mCCL2b2D3S8E7m
Fl0L3rw+BhcRnAI38ys2Zcy67RMHu6gqZEvQvpJ7EI8t3dku/LmBJifZikug9bC5aeS01ZPNTBmc
6u0ooUU6ZyINdFHppSezhn2ORjZWXpEa1gkNRUvmRLOGzM0HKRekNYcaBzRBt5gbIRnauNLA1Q5C
z5YkQ5hZg5WgYzX6HVQJIc3YNLG4wlrIJ8lMp+jQKl0R76AoIbFgjJzeDHqFiwcrscuU9lHVyn5t
Fll9YEkiHaSIVe9lauR3k9FDpEfEOdoKTFZ1iecwMYALrOZ6u3dmXS9CLk0LOwIrwQoBGgCkPrmm
9ooPuvX+NtdFz+65ltXNya7amD0YQqiPheA2OK5RO2sPplCnHrf5BLInoOxqOXkqxSgjm6tHKDMh
8oC7EWM9DVC6QZRKJzELNHaIqnvmIAv/nPu8KkEbo6vDDl2wCSMI3B3Fj0SdI9ZDDIpOnkLrY7yS
udn7XaYkULcB9afHrdquAD0Wg7FjKhhR7+bSUWPXruoSb7UMvB730RgpzJWnCFTtssUHl8lRrodW
b82pO7ddxYI5bjg6QEGC6OzxoMEjWBmzvnyTmGOx+whnqCCShLYwd+jsQUaElSF+QrRgW8N0zzPe
q9clvoq7vTVqzwK741WNTKXyoxl/G2LBilue4IlJHLTzvmiKNMZUA6DmrpXY/McQsh170HMrbgtU
Dq94b+Ot0id5ds8iIwXtZ1fId9poowi8XLoIK3PVfkdCIX5FoWua7ooos5lfFqxG+NA1RuzLcTlX
NO6UGPT4FWcpTcq+jglHxHCEEtf4R8972yZD0tYO9LmSCM12ZoM1bHCJaQQqfDp+V2XFewxFgdov
eNd8FjmPHmurV1qvhmvMqZYYNjSLbeD1UG1qWOJFhaXFpJ8LlHmnsgfHWKPJLU1Si12n6DZC4CLX
6g3uEDMnmT2Vv/iEMIe0To9HxZQMOEdjNoM6v2CYZWIPSezg/ZH304cirPRWyaIZYD9R/HHg1RZV
xB6OEVqIoDNBqOE8q6VhIuqQzLIDtECbjk7Sxni7yNpceGqK26ASsXPbjVbxVI1KFGSlioqO5BhB
Nsv2MwMbd9hLZX8LibcoorkeQSxM6xvl1YllZG7irk6xHMLWwSlq6NkO6moWFpR3ZhxYTK6FF9fd
WF6pnVz1XmJApI2M8gwGEtT5dd1tddEM15gixN+J3SCtnoOFDdWmupKumIGHsWeMWf0UqR2S4LGN
MJ/MOUQIiBSPwNO1QrVHT4yZY3lZw2M872pwTyEYifTENToucxePmblE6D6jUISEOlBcuRVXMZVS
y6k/psHCnGsti8GTmSZFGvSp0wq4LVw/Rzy/eBM0qVHsDdYk2U6Tel11Vbmp2lsLvZkFDiburDzQ
mdSnLvDeYHqxci2npdyB8KXXkUqR2RJpqFqOGE0eofhIIRBv2YQrNmQ1cXeaL11ZGs+aSPHgqPQB
mr2SndbojxH9cC11jVOQwcwyAzUAtNqh378fGzpxSA8SzqrZM+CpIfTcoOAOIR2jRPp9gFAEMVWt
OzADiOvCKDAqRx94qHZJ4SCyUv4fRWfW3DYOBOFfxCqCN19FSZbtOHbs3C+sXMsTAAkeAPjr9/PT
PqQ2kURwMNPd0108zN3mUEpmCG1PRxFMx2kISwfZ2OXfm6jDtWtRfkN46zyu/mmiymcX62Q6jXOT
QUxt6ZCdkkUOhEWO746dMCP+T93kY4j7bDn253bNds22x6Q+6WEI/obFloOxlbvEAnE1o6rwpsO8
eOc86arsOrzKUpN8Wka7FpdkMflymoPGNScjo/wpaMu0q3wCUXJiaRt+ZF47OlGLjP0/A3WDD0Sy
J48zf0bY3Z6Oz+yYMbbLeJD/9sgOH8XQNupSTIZXss9U0VUjXVNTjd0Q5/jA5yk7FL3iM6XJ7l/C
sO3NNYwoNFSUOf/MyWvfdtsWYHVh2wRnUY54O48qMs/O6cZcxoONZGyp+AH4O7R9kU0S9pdmHjpG
qL0gWeeIhrEKs0nZKrOb+rhlkAuN6DFFpXE7GsZYt2MTvtuQDE92Eb6t8di/YqufgTN1tMOhHsjy
k+9BIcTThTPxTrwNhNYlgh9LRtPwr5dGEJydNpTBdi9Kfymzo/3jt+V4XTub+HNcA3Hwv/T9I7+s
weNWZPqjTBla+dXz4M1HY/JL6FiHl9D0GXuWYoizc4TmoDkJwvK+Uq2dPA9NP6y3Om99di6Y7H4U
Y52E5Ltl8ll2h8suZTC2PzzTKrDQlq7paZ5oh3DyHYtnFnMVjgSjp+pGJujKV5tusb5LuqHFejFL
w+1it7QjX48SfJMwqSjrjR7FKUqK5odIkl09MExoQUu4gVt2RcC4irDyIMygHmd9yb1oxKWJs+E2
2d7nF+y92j/zuMsXDR7d3qJ5iOfbLJd5epvKZuSy3sJFV3ZXiEjGWcqG3CplumvRHmtyLvQg9/tV
SPMdz+SCm3FJMWeWcjqq9ys0PyVHODEGkwTcVo1MJnE7RjcPd2QBr/FVtPS7RYcvbqUxjTm4PGJB
wnQgxHPW9FRup8Ll2URC01wPQcR7T1oUbnY6iNoP2gizPaZmY2BkRRB+BIFsSa8PgH9j7bg98EkR
23uljNiSndoEw+R2lfF0yjiCQO2ur/m5omTaz0vrkqIyHXPAGWz4K3+du2PZBsSpbdLt21Fo7ap1
NpphLICqfJZBuIDArMBRp9Kx3fEQp8J1dFSrKc4EaeTsdHESokqYpBHkV7CXcMrzniyDhvF5pkIt
kXrM+qgOzzq048e4lOV0Yjii2h2hSuLKxk3SV3HeoHcflkbnl1ofAx4rUs3oMwkeEZS+Lr5Y0Q/H
m7KaXlK9L7WcfFwHc7WMGRwCCDvEfcF48i88dPDjmNNVXDO665VLc0higpLZbj+pbFvL56ltyhqw
f8ifJ9PYEpjQCUV3OfA1SFHCkUSbJipuY5zKn6WYj69REHk2PvbA/RfJwzHLxJvArDzBrbqoff1a
zgEn3kYD918eN1zjG4qCb0Ff7MwX6QD8VQJZzbzJyl+nghLN8L69V72DPcsr8/SEOGxMluxpw+AL
L3Q/5gSERB01diPyvbiMfUBCSOvzbals78Ki6mv8P6rWZeuPeFHY5LV9Y5IT4zVoT2u341dht/iv
8nEGfKPS6G2f/YIx2UJvhN1pwsus81bHWMvrgTu0jOWffchKVWXvHT7goJEU8KWJ3+UYelPVugq2
AcZypI7ZjuGplj4ImLv2nA2faNDPtfXFcSlCNzVnwkXi+Fm42q3VQDn4N05DGZ72JNRP2qgYaLDT
y7dIpCN2seGxPhXFrLuz1+A0p67F1fWpHIasvWX5vohr5G0cXftghw9uB6l4yUQd71e4HosXSfru
/TZEJmzOwS7i/rZT21/KtB+Dc9RlAExASXlXzUequ+fUB333aONeNadFCBxUjCXdiOiqoksqP2/r
n7hdxXROgVaKSxkhCK0mIbsCb80k+l2w6MqzOYZ5x6DdJNHliJvFVLuJ7Ldiz/ePkrhabgGs9bcq
ambzM9iCku512VJcvNVIoKdqe2KdrJiy7zZ9hyAdSsh7XQba3k86bOdq8iLWl0Bt6a0EzfFnyVqA
OKlGilu+MYBcynKU3Z3yUhYnqJ+SWtoExcd5DQhAmlu6Kn3aHaXhTL5gzH6o58IOPPjM1pjxdZbD
CGRsdZbf9SuunlVPY1Wcdl84A9yvYxZ0WH0io6RPiroSsgkBlyXM6rWcDcjwzFzWEveIXyHu0sFw
RswpwfRMmzwuyZybW9O8jxbz4HjFaq4IxO4AmujlcmnWSswun8+bitzPnlOmySgfB5reqejAtcp2
Ots96h+CLZMBYpkgBoThR8S0feAGpM1KpkdSYIByHGDpR4zVyTUvmdpuhsz4hYhKF1qwb6k/rO0W
8hHSDUEBJhLY8xy6+1O0BTWw8eFXQJ3BnwVmmDRMiqVPWplZE3TJuuVKbB9dG0jRWvwnuhIT9kDv
S3gXTTlXa++R+p8x8QjVjUZE6kpwRv/sPC66Ap+0+V3uwYW/b7Gpf9GR+bZqe9eR7jnNU7TctBNE
uedzKIOHXqjZXo+d/5xgkuDginibI9x9wKbe/W4KYCG/+fyMur8w11Qt2dswi+HBNmPGmvGUzCnp
lOzIfm12N0yfgnFvRHiyR9hFp6IvyX5xAwLq2Tnvoay2mtBdUJUKfCVOT+Go9+NshhpL2xyI+Lvv
HB2S1r19JZa7/p62R/pnrvtDfR8UbebLwhWSfo64tP39UQ+ifeFTOrLBwiXlasOnLnoM0zqqf1pt
Dh6YmqcPYrJyr1Q5Nrri/doxN4vzmbgenEJ+GBanOAyJKj7PtmBdoA53SXMSulq9+WmwlDUpcdml
NfJNYatx1RLzhGLJsLOswyLRzzZxi75volULjK50Nqu30QeCZzHtWfc89H0fnFPaXJ600d3rOOoO
FRbT0v53VP1aAJBDFjDmI/KQ2QcTK6KC6vYI5bWu26CsuPcs7iLbnjbbw9oHeUTBVm1wDuhW7QP2
IOIL6Pj6NOcMcHcDXQRxZWbv0yd/WPO7GQvjWQhXyfoxHkNcEuLWSxBspkVG71IXsPT8TfJeDvs+
39bMufG8LbnbH3bYKsr0u78EnZvYnuRi/PR18dnYgTzojPVdEHg2P5cpuY1uC+Vt3TX65FNauLW+
Q9g7iMvc1wU+fpgltCTUHDyubQ/CH/S6WX/qiyHE6aOQKXyQiI/3z0QCe2WnEIsVqS0fb5NZ/ghg
tywXOtMUI3S1ZcspEQZ1VxABeVTDumfTq2FGGi9dQR09k81Tz1csspv6jv2Q+EuS06XwsxVdcO7W
0f9sSTSlh9ymut4vBxoy4mXtPvb3a7kk6tGJYsvObU9a3jkbVtl9swcl8b6vaW9qMD4vWnHimljT
f3GYhajqDpHdr02yZqdSx8UPtnzFdxksk//brU1e/wGpc/knrteYIcSrd2WikTRJrSBQKtE6h7vq
RrpYBVJDa98GtyVJNECXaTX+pjXQFqwAYkXvAMdMUh43KpUJq6MkVeQ/s+tDPgZpK+21nXL1TJj5
jCwuOGK6NLMcOAq2Jhqrbp7U8TrQh3wNehq8ymfZ+BkSHSoHx1btg4eyK/fi2zRGOCHNB73EgTHW
eO8PHk81FaGczs0S6vwuk1anz6UVHV4i07D8Fl2cocj1dhxOE0Fe2a3A1/g5t0ufnfyyikvWkzVc
R52KLlNNy3eJtTwenQ5NdmrqEnlkQrLj36gdwvxp1/MWgkUBhNGkZi6rKDhLiwf8bsxrqiMHz6Fl
yIJlP9DsNoNMgKRdIUE416JlFInYqtiVPO6jueg/t+8m15cxyJB/bjtxG/Om/etOd93dI2kAXlDc
jdlpmjQTUVuH0Vd+zOKFCcM9DavNfu4lD+ukk3a/y7ujLk55JpcfR1qu8UmmIy1XO2dxwynIZ0T6
U7cCkFqTfRLgmBK8IMvZ+pjnwp0AATypBjYLPg9A7sEJFWdNuVeED2C82DA+l5MnrwIWIzF8Gs02
Ss4dzVs0R/6SU60/Wz+pXwb47qXfV/qwIDS6SgirvO9GsKfL5Jn0KjGsfKYuGc1MfuAe/qekiNdT
Ms3i+9gG+lcTDcF2mnYnXxMarOS8MXS7yxIZ88niPkKeF3l537ZR0apNhUovR+tnUhvfG0z4i2z4
2mYHQ7nMWqieLGrrr8NIVkCn3oH6lcH74hA9dPSyc2/Prds7e96HMSt5HxLzVsJBg1GtnUdJCJCi
qqWdyu++RVl5P9L8fzxYInxruh0OrxYz6Uy13f3zGBggaOHb/VdT57T7bTci3BAgZw+L6ofsaoXq
7+vF4g/MgtSBRwVQJs+RQZ4zGiTlDQoopaHpZfbiwQC+cjnEf9D5wAwVsOFwbPWRfA56bncmpm36
GvND4gUvudNPgZGEMqSqi35l21J8XMZ5gsEQ8zxUQbHuFLE4Ml/XMqw/iQT/hWI9ys++qIcQamfH
jFp0BqB/3EYQO9cJ84m1trS/UB3pSmTTpN+2yLbd3Zxj+94maUgcDzzUB2cVAVzB4AnRdeUKO6OT
fjdVRgd478pEaswuy/Vvk8OBnAA/5ZesEQogDNDwFSsIZS9I/5eyGrQPsbUT7RJX6UgTzQyx1zzp
1scPOZZv/Wl23f6nDRV7lFzKALUitbO90UPuCSA9VHbFtryENJsS11+npQ5f5noO85N14FxVoR3P
d0tCu96ZibgeUtjZCXI2knDJ++i+DHvd/2enclZVo9YcFqlfs88qUDrGoi3WX2H7yaQuLTNwpZax
0Hd86+hj0ybdcVpsV971MR0DHETN4rPsulczH9FyPw8rhyoh60gzJOL6xkvu9W2ae+KiiWgZ3tp5
OSQRm6VTl3TDJKoKY1/8OfqYxbNN1vYVgcDwIvmYz1uTWk7E8s5qMBSv33Ww6g8AA81fv7cLoyNd
2691jo8nOURAOIXPHqR4313Z1zJ9i9s2ZWNDjdl/yh1Redn7LVNvLoZq4wz66X5bOVYmTKJvzBbv
kPmeozHbG6Uf560dFwC3aKEfCqP7dvR1flni1KNEy4b2Vzm69RPJdHzVlWnZX8EnXV05G7tfQaKU
uvrNTN9RSdD1FE3aZWfaygDvcPCABxt5LDWtbfD4V2FHfs4gvZ2uPS3vW97Gx/wDyelGgo1J9SLv
4gANbSXzYL4GrjHz47aUMM1Z7N9PWT/vxy2zUZvc4CuiFro8lPJ+m3aSxlzmSPJo1+CIbv1Yym89
r1oCUmvS+DdY7Cq+sFQbmx/0lg3qCouLD/x33F6joNeionCLHwDwKrtb3dKFl1HblR/QuCxgjOKf
BszPEZdtm8C5AQn0mr6E6AJoB7t6mh/Sg072HMEI/8gU1Pi5pkaFFzUOCZIJ6H2k5Ewf3Y25rLZV
4WxdXo9jxZkpGYCn7spejDP7ZX4GpMit/leUEFAgb/36NWcoKzjtGT/kjnBxqHgh1j9jUUiJOPxg
nancbCAeZnp7c43lBgh+kv2svqgGkuZPwR/nj1MXBl1lJlJGLyS2FRt0RCPj80F4XNCdPNRHfjYH
f+EHalpSPk710hMEBn5OPanzl9RnyX/b7MP6shZiEqfGd/nPgrgLsIhwC2GDYeKvWdoH9ta37Ikg
h2YgRcwUYoHsl2QnV9OsGsiALNNguaTWUWRdADx5ZT05Wy4cO1ABuOoEHd3hFQv1e8CLqnwgX2I9
dN3zkmqw0Qz0BCVEgrrmgb41wSCs0zWGrV2CgqjmypXVmCadqmITeTrXuUjfQlEehE9NnlEyXeYB
3l7ms2XYK1ugtDgcxisyGLbkfYLkCNYzV1B1WyG+DJF45zlGPHbunbd1ftLFngnqdpmu1diWDD8b
HX1xCnIgUlvC8VbA8cVv3mOHaGTaVhhJty7NGZeSwn+JBsONX0i7BhekU1P/YLqw52AeLbTYjowi
u+wZU2tFQc03tqQaH5/xTe/4gXwv9XmQUeyeG7sIGF4DP3dcgmjpj8s2Sd++ONNkuBotMFAvaYzw
r6We7vn2YkHT7Fml+mgf9LTL4dlkYRve7ckY2fvSWOB6ufRh8IKkyrW3LhvLnHHTqadi0c1KEx6U
e/8FAG/YGXQmo19j47vQw/gkU/dZ1OlQ3hc6h3TZxiBN+YWBmb817STmOyUkGH15hPZzzHiWnVpc
9t/Nd9tlPDtfWn9X1joHv+sDts91MLm/aMWAwwgQzvcrMj8y8EArY30dhqNYrrWHbNWJt7/3ONi2
qwhqpc9KF95VwWEI3rCJRqDn+VwQLEx3L7Ldt+a2Y+DK/aRs7R4R3q1EShQws1Wb7sARIRAUyKW0
qqy29/DFiv7DsockI/bk5HqAyBarmabXRrYg9Vy09riIIWVvYu7Kd2FRaDN/N8zF+oMpp/mUuwY+
JMq7JaoWdAwzyAf2W5d1UPuTgec/rjKYmwYTBRqL7/2er2zodVNRX3nICOHUCPtLbtrUrOfJTrpE
VREdJdCHqucPZU/u8ol4KNtfOqc5THKNHaIyM2v3fUSqSHKciZb968G31J+WGmXeZUtl3L7uG+z5
96YIhgQRWo2Bdyr0SM/tRrk/G9YGnmYCmtZvIjr2Cb+lbOZt27l8q3ruMI9txIKV7dTgTVqeaoLh
ujcpYWiqOmG9ABgYchdQqz3qJ690Al2U50N7gsfI1D1aSZc8qAWZ7QXAunPXaSvZBd2n0okrHWqR
XQBxFCsGPPL63neNeQ4gsfTNs87Sv20lYNbXsJja6EFx9bR/N5UX66PwrC2f+jxM3c3bIfsgdL62
d03t5FGp1gtcSjOEKE+1G9nRRlWJV9V2HKBzbVAczNuQCt2XIMzjhcSGXJcf1zIoth/JFPecrqSx
0cNBn4Pha50YUxm+rDwfq+2hIxGMbPhCjYJba6jz4gPuSnl5tzn4xds4ruUAVprRzVXrwvtzBxO8
bKdYRom4YmPZ+8scp3XJKVtzBBnpkrQPqrCcSovIyt3NOszUPzGHR4deK0botk5lKeHEFu2CL0Uy
yPTSb0Hd36HScMM5SHcxPVOVx5dJCq5BLfLJvox8vfKmjBvrr4q4xv01xN+dj851VT8Ntqa9dXJv
/oiAvewPYsipzBkYdfAIe0hMwQjei0nD1Ir+r3VZROjDomNzaZxOYE/B4ev7vgMYQLFxOBgpCrcb
L4ezoyB/rEjXzwGUzvpO28D30W8WaBIBqev2fiMP8w9IhFXBCdFN7M/K+Do77XB44/0GEwCbXEoT
XQNVBvaahikW7D7qi+YhC/Qa3aWkLH/OVd0dt8D3UXu37/Dfp8Uk9Z8ha5DnbGydj7AkXNv6BBYD
sIvkhWGD+XhjzSoPpu0MM44aP9jXjOuj5LJGnGaidynJkq+3QG+BeeQ1R8hQHDIZfquReezko1mk
F1vuUXZO9i0FJhLRlGGb5lT/mOl8fyznnhHQrwG2TGtyJI4oxJ60l5B49u4a+AHBSJzqJKmiJUXx
yy3JtRpOnrHA1PTS8wALe6fRHruTpOkxp3Av1uAslcL0equjFmYb0AcaA4EWGzYl1OelV3PW/xj0
Gv5UybzPYA4GHR66i9KcjM3zHzDECclVhRZvzEd4HPm5Tyh9/TJ3HyFNpL1zCqrnvlfx+7u8ho53
v5cug7bKHNe0SbK5mgdjyKc8wnBlcGMD/CFogohDcKSA21E69MdpSt7nK7NFsUe3okRxr1gA8Lfg
0D2UrGxoyIIkjd87iIVZlPXrtDyrGtkEY+BYYEe0HQ3xk9Oy/Cc1SXZN1vfZRcKtfDp0BlpTbipk
DbjOj69UDjaNZubQT3EJGXo314v7YoOWBf9Sq+UVQH96Lou5qxmBFv/WYehh77pZmeM6MtwfqAnn
+J/iNKUnYB46m07EPoEyPTLIxcwK1EVlsf6XBotPbk22Cb48nh8D6JDv8O3I0+AXJMraobqbstfF
w7RVW9kbWdVqRVFmmnB/wiNjx32FDkXchC9LvApX74nMdGv7LezK6AfT2fRxl2i8T5stw6HaURuL
m4F2+xtEST8hHM+kqULStZszvOvCTmHez0+YHDcsVrU9Ih8PcfAlRwiob7lHI/TbAHdvSANzji36
cdk9AFMkM86Xcg9Pm9MFqrKGM39BM2ZXOsCIAzeYOQRdWDL3L9/Hg2BBkl2D69rsqCoc0fLHHUqy
8MPO2zOcVZlaWlieBcxTGtO8mqWL7jAALZEGqEJGFxWDrZ03JLvcM0nsu1sdaqOBH4ZV3Snd4f3H
68pmdZ6tPZBO0Yb3R1wE3Jt5PO7YNRTpYxiW6BTNRBAJdwGXFgoD1zbXbOuLqNojmg5esEVNlzWM
kCO6DAKXEetdP5hFm2M1TaNbglWwwpPcUXPA690z8NAbhe62yH7/2KIUV0BxdBCYYfU4YRigZXuh
Ne5vQVmK6QkKvfxcwv+PlzzZAnTyi8zSagvGI77vkaO6B5gD3obgQFZ9kZ2lF7DxrNCx9sBCVdY1
M8GBU+6+FBnzUQXKSTatzUY4/GEpTXcxmUxEFR57CMsnt/nV9MRpntK8UD9slk5Iav1eZ7doK/jM
xi0f43Uo/qW6D96Q5OQve23QGkwLar8HPgz4l+ujcaymzO6ozecCLyfGAP9nzedUfXdmCqdTrny0
nIasb9IXyIq4xUhPBjKCZmkSEd2PcHQcO8hlgQofrfHFhEt6fGkL4NsTCFSHJfUa43I6JNM2Xpfs
SD8Knk5Z6dR084d3Lc0vIHE5VvKYu6WKlW5e697Q0UtO1gNECWc/Tpkpr6pblreWkB5SXzxk4t26
NgFo5xLW36n3R3GlBT3qs6wnoDmz8IZX+aGG8Enlsb/Fx9KgtfWrotXuVuBlvvkQfM/zwzB5Dh1L
M7uNk/rnChN0ew+RSBFqcIT9XRrKBY2/GdxbECSrr/YCyOOnWmPDvDLNGPDhYxsI3PepxEAZg/8k
a6/QeGWG/Il8Yq/kGovIuAdJifsMD1P8MSnqxvuxWLafMxqK9jynCW9XhL7Y3jqTS1ak88XvnzQx
RURLtX5pv+WJbe2V31ZRBtc4+Lovc55d+oY6XM3jmroHq5va5Gg7kviDZZtjR4xlYlYcuzQvT6AI
x37Nh7rMrns36HdYZih/5pMofqstchMqYBV/DqRZvidzQLolIUy+v6is3ny1dUfxaZmGnvuWSmOu
Y9aLgAX2Bo8pBBwT9Kwqhrj+iCCzW87rXmBVRtuRzm+wKRkee5pGtMpthqV8OE0g2quX4c8t2duX
fmlj4rNiD9Q4joxrH6PyIFZ6ajqHGsYGM+7iai2i8/umxwyC4czXyKportCH1J8twVgTAtiua7gS
KGQXJmP5KPO14FJLGlBo+ioWMICTx28qnNa/9M+De9KDAbPJ7b4Vl8BEur3veAr/1nQahp9JyDoI
mBSV57xvFrQiNoYrtJzIHj4vadOul6xdmuEXD7BFms2Eup0dK/C433Iby3MWJ8OvievxObSh+4kG
d0ir4kjRL81iT5fqWMLs1+biOb2uVM6OwTCbgy9ieN+Sg3rmlla6Lv3vmB2G52FCa/bbmN4F9wuq
6PCMXq+bH3t8BY+3o4HKrLqsB1WA5QUPvrBEI8d70OR6+UsblITXtchc9DA4p6bnQBhDXXOHjU97
bOFHUmNigdJB1EP8uPp0qc8IBLcMf5x1T17TySXYevQUgdvBvUD4RmM7tHhTtLd35ljscG2TZR5v
6dLI/GHnig7uwYghQEmFhYfPRLKKM7djG16bKIUfbxjGwDyKZn3tlpJpPUyT+attp8yfpqyA8RVo
pt6ycu3EmctwxDQ1Yq0daUULHbrKYqa4H9n0cfJErNNOmWS/IsEWfOraI4snhcMhsDtiigZk+K7u
ZhPo5APHMW8ubmWOrxoBEH6a2bRI7qiDx1ZJ9meDWxkKVHwrqjB+3mEiOj20wU9MHOa30axm+1Qu
Y5xctA3r39mC4qQb07E+W1W3fxuX1PGpWeOue3K5DwBkWMlqP0RYIv8G2Sh/7zpnBB5cmBavI9N+
iNQERdtwN0CXITGGKdzeavafkGK0cqH9TFPHu3jkdXhdutW39zZF/kudClt7Dk08++tol6L+EIZ1
xM1li2h6IR6lJW/dLO/6vT7Ll+JnEjArcEhH/83qdRB3QhgE70U9leLDnh2wP04dPn6qEwQwV5FH
B42GENGeTxfFksW8ofAZEbiBgik3tXdp59MJQYMWE3hAkua4O/aH518KEBkrWSbBkxDAsg1vr0hZ
Q4aInj5LKEd1lQACRzUvdURtKOXwt+O8oaeEO80Zf8S6XWSghoB77j2EqQ97G//Kh3hhGaiMLdtr
ZLwv+Fcs7QH+TC9m7W5+T/Bg/0qfKJYII4wNXwPnVdOepqAYgTEmbz4P/RqWNOFBFOjHNRwGStTY
TN8MS2+QR3uofxyT2z+b0G/xa+kaoqD0tKnvkZFbUu1yteEpJSY2+06ywIRytEPNe4paJzmAh52B
EnuaqaiyLvXFNS4wwmBXJz/01fnFPUaJYfxBpna0zxakSjAydyA0Gy7E+k8yHQDHa6FXgtXZ3ojl
ZbHF8dW3ZfEiWVYy9MtRnz+FwJWSsOd6bT7sUdsXF1Rc3fCUhEY1n1ysjtjQPpWdRMlAe+URUGpX
fPJInPcvEOPixxLCEF3w8AjGS7uidaFMtzkXLfiCPTVqwzdEibT9jNvcsN92gcoamsc5+RzX0fu+
DTt3lgGQrIxLPQbcGvXY9n8g1kPgPUQDW/mSGczi3sYCw8iKk8j9gry6+LEuvfw85HA8bNJICSzL
/Cquy1BmnKa6XaMKIez6AeqX6XXRifyI/vl9tdotkT1Fwqc/TB4e8gX+k+7JYbTcnHOxyJ/gVjG3
GFwk2p8t1WxOCID3PetJRU6PLmNnQr0LnMNO2OIDegSotnHLF9RRDGFj1QzdUHIvT3D/dcqf/gf8
2zT3GSiSvnYZUiW6DoT2VLFVzGcWP4V8qsm9FJeOjhcRTDHuiCLHMJb2uaFj7O5t3h/bXRgq87OH
vcZ69Yj9ztwv9u6U9+38z6Uu+9mG80SZUKKv+r0YXnRti++CVZCfedAbhIgN285nkRdLelabZj3U
CD38NHYLxGOXCvYkkLJ3+yVqyuV+sGtKXjFaufRDvNpu+96bdKtPvMI5mR6QqeacZx0K5y0JUP9O
ZYwjf6/GGC58dsU32moCRDOWEnB5qhv20lD8o4csa+94QvlWu/edDd+e+Onpt/ZhTeeK9e81pElP
yd+cFinsj22JgQdJvXfNrUimhJ3R8n3zDjKJhr4KoJBa9h89+2URIu5PqdnjJ9CKdQNjHdc/yhU5
+zYpSChwE2s0xz/6JffVQbZt12aaaEevzf+knddy5EyypJ8IZtBA3hZQkixF0ezuG1hLaK3x9Puh
12wPCXJZNnNuxv5RjEpkZmQIdw8L/Gy2IpfqXdUMElTeyO9IvvV4aB079Bg/UZd5prpeUEGzyPQg
fcyFGRRAR1KzcpouKpHtVzopB6/hZVd4mxw2oXbygUDds11ZKoNHJhzo0t2kpkrlRkPrjafaDFJi
36oQuiso8vuEYCa+iksBuKOqlOaFUVq16bQWHT8PqZqODp09vHhhG/Qv0zBRjK5UM2yBds3HtPdj
/Q/lGvYhgn/p7WQmnBJ7c63ZpWHSVIfmocFO6h1TRXSQWa5V6hJaG/1c4PCmOVQqfQ2mbi3oagKo
D+W7MRRQ29U01J9KvyyZ32irAHFM36+pp/mS1DKQqG2faPxmYHISOAjU/0PPcy216u8YDxNRFuVL
nsnO47PZeFCKqETlqWPkbd+uGZ0td6u2nlnShiTT0g2he+or2prqHbWR9nsXK12/GrpoPKYkfSEP
oOcN26ybIZt0oeXrIPNRTl1Dx2JPW60rEAmss1+A5wvSdMPITnzAaKBKB7aVNkioVRtFxDl9hk5X
IBgBa4QjkU/VpZbaInH9JCfjlwQ/Ym3olf1D01roBpRCQaGnutoSivuIzzK5c4LzzXVIS9AJM7Sz
l1LSR9nOZOi7gAQdyprixbSE+TOTo5x/T1X7pUlk+Z40NpycnK7TF98jZHb0fsqhDrRefK0hsSkr
G9QiVV6Kcyvg5NRXeJTA/BaUmX/hfUt/A5IeyiBbMmibIfQGZWVoych99wVS4ERLrXUMJ7m5+KE0
XgJVyWSXFnVabs1UDH/TEkbKKjIa+oc2KeozfYziGQoSz5StJbGxU2pQ+HcVnctfaezBWphirTPW
gRnED8iqdqT8pdaejII2/QwH4Bke6jJ91IcqUdeopIGc9KchOnjMaYORl8noupiFYZH8K5qXZbjg
sBBHfLAE+MszVBssgSKFxXcdPBIKOLB86uhHCCISwCInIj0oulT2bmUYAuKIz7yFqyyTh1/0MrOr
A76r+4vqgF7ek2i1wbZMjexlYAqaAb4ryuunqNBzaRNmiX0KqU/ytoYyG8tCANV1MqURpAQ0oAhF
pNPQI01t9DsFTmQJ3SkZ9H6dZlQyv0yp4V/6gcbePaVO+SGW7aS6i4RJVbvRCi089VZtVHdeps3A
7FYowToZiN4hIsXTL2jE9I/IcwhsSANpPNMo9r/ZNbET/wvP+KtZ1HXZ3SBnLCJmaO02gA531dTb
wskS1TsjLhW2624Q9bWXmKK8N+gWK1+9ytOe9Caqf0y60pfglNoiWOlJQcoKYEE0FgCKNJaCVRsL
5hBalmeO+0pO5OkONkxuX+FXj49aFgOIGKIS2v0cmDWHurCCgW1MoPnB9qCbNiSRLblRUZUAKMNe
89aqnPJYAKTydrQKuudGzbQXSi8Rc4PaJkJYvTZt2/EDv/o+2bYGyLuTR3kF6SP8UU2i+SaI5LiA
gw4dZQB8+lslQqKNWFPHcYBHD91LL8UtrbwWr7ih86Pp97UykBfDKWruE8ivUOSEjzsiiY9dMeaD
vvLtFMh0RyEi502YaBG2mi7DmkAd09zoMnH+VfS9EBcL1hAoP6v3HySqht15MHuBOINGapNRdZcA
3ELo9JClkjJANSkk1caRy7zSdroWgESLySksd6SxJ5xS9+unLDY6+HMtNCE6v5a37nRN1vdlnRe0
bAKr+lZUUl1vuzSByxq0beIqVWiaeG8vK0HnM0+QcEv+VnSTTD86K3IKrpGW7hTqvTONrUrXVCaM
mvszTKnTRSp5XKurwa5PcBYH+PAe+PYwlvqvRDspsks0u8JTDICm+UMalyGikXiIA62okSYW73ow
ngpYBF96tQE8mzXEEitNVfvycdSFDp5vAlPKz7WN5AsxaRvu0fbqfscBBKUVgKUS/1BY2jcjk8ZT
LI8cwjzMi3jTlW3xPERD+miFyURJoi/H7y2P9e8OmIo5E6XaSxaEUuGi0T2qoPtlUL2WPRiPhjeC
ITQqW3tJgmJ2BaPlpQ6kuyxhPwj1wAGCrVyFZYOSTqMDC3MFv9NajfiiLwZaEyCuqtD/0nhBHD5q
4Lno/+NXk8dSHYLnOLWHEaxi016oDlcFR3GCTNP6st3taAhRiDf8JjU2sgJdd1VQgPxjjcSZbq1N
0akZPRi6MM5qEC9Q454SNOg8MLoq0i2MGh0h2Yxh8r2ZChvCZS8BV+Vp/CFzvSsXEGn23aL+jvoU
XMTOhcyBjkHWy5ZDi7p/QSFu1OEiRtEZvX7B8D1bluRtQ4h5BBsRvIBGAlFvFFOEvCrSHS9QvLpq
g0SxX249UE8+QPE6Ln9MvOPEYHKsPZJn2oGTahnYfjmsqyvYkyE8gFvy+Y/Nfsj2JuIy+f2UpO2u
nKqKU0JLKeTs6iZAaBoDLyj3swVW3XSneMr175UK6HRlMfsYEd2qp9QtCQg9AIpMUFOUhusnnST9
F0yPtNmmXqX8RbejVNcDs5+YCkSPnqmZnT/vRquGIOwRNZtaOnzyZEAWKQoavGWh5ppjxcWIfDoL
kE5WNeVfKJDR+vG9PnvB6WangZhAdqjT2kRLddjOY+6D8BceoFVWkMIGcT+iWkHDWI3EgXqxZuyA
wqbxg44qQMcyc6qBVdvYhIki7o+WDjoLl1egIhqWhFSrME5wOF1i1OZzhy5b8APaih9sM7OL7oFP
aYL6IspGHFqwGQUFy2FHcaUsd3XQIqtgRIAoHVONmKk16rKlOlNh9XADjEz8nhFWx44ugrydars3
CNjLsbqba8k/QgQrYiAKlvYcG6qgdj70gX3Olb4uH+hWwTFL7VnaQApjpTolWtbE69bKjK9N5I+I
DhOdnT06T8TyAJ++FsoIqaVTs4mmuRSOGSOOR1Jk0cUdHYDcTzIqRzN2gyo8B4GrUEJxlLuKeN8q
R+WU1ZN/Rrknum8VEx72CgdXxY8ptD1xMq0+U4jSmgjmtyPrsqTIJ0RYSCM2eVQang20tzXqn1PK
PL7KpXoLXHaV2rrVDxvmvXZSewWOr5TKxR5b+FVbJVDDFE4PfMDUfxAjCgvlna2BDCZTJN/S/LUJ
o96wIKjADg/3TPOzJeY2G0oiEadWQfnDLMxJJgME9eTGYVdATM9My9uEHuNzMjevVBVZ0sgm+kYB
qpOzv0XtlyAz6Vr3/VHKhS4ewahP9lrN+57ISw6RUdDyxvJWraaMfzS0W/LD5BFw0GLQi+ypD720
OAR4QsNtmT7xXSDeJF9q+vkzWxsnb/+WurT3L6o1Cjo3thoLFCqHMGn3sZRa0zbTeuY/z3oiFF56
P/V/TKNZpfux6ANt11Dz9I+iR/zzgOofPlOtpyB1ezmyhseGO80g4swyTbgZKCJ8KVs1mu5qOza8
Iwwj+FYqCSosLnqigCEUbn+jrgDkQctaZdwug7gVCsmaykclPVA8gbozxDRwDxISm8NKRgOG2zOh
UYCOUQI4x2/EyJ+lld6tyLz7udBXMg+zTzMgcUJRLoj4xiDr20GZoBIL2gTgLqJno6vMHyokGt6L
ohcPSjFlDDRWKXmONBghCyVpRGTDu5ORiAvPWMWWN150z9C7Mw0q3jBupP5cazYjOH3u+KmTug7B
A7ZbHCSjEr+GoPR/xnyAaR0ADJcpNFDZWbeVWf9Kg57wsddDCqFWShfJ03r+ZuhNPcw5XZ2+FZMv
eTs1LqRqRxNv+NJlVr/JTFOtt03tDd0pGyqkV2xQBY+doNAHeAIm8G7wClinqP/0nBUrRv204wSe
ppwX9i6wAAABnsQ7IBgUeWva3dVuSqemXOdNmT+M47/3TlOG51KjFedWakAvEwJNZjoBdi0n6IUy
UCk3YrgmZasPOy+PgxdER0KyhjYV99BZUTzp9SRfJ7piWCvwFmBVQwMw+ooCbpvvcO8FPkvvUP+Z
guBKsUupVqTtlOtqmQxsLlwp2rqGiflII58GtVYm0nkMAgq3lZ9CXfc60f7te7MhPeUCFesIVAWp
OvXinCIhvLSTD0XUQ/ghV9r9QA3lzp4aoNMDM9oZoIqGj3rXaoUN2NqvQVDINGhLLlQ6ROtAK2qW
5nvNdK9aFEMhp1de5/Q1tWnURZSJhKRGfviSVNoQbu3aDmaaVlnK92oHu4AGgkTdrqiGbnDllIzL
If+VQVCMEYgsK68hlPgdQgv05aKVX6ta7qqx3/8BQE/u5wE7RSQzsFp9m9eWD5GE93qbIy06rVEH
Mx6CEs0EF+WO7ir3No3u1vNInEDpcc4SUG/PjVfqtIxFXbuWTsUZAJ1cXRGACalnQVyo7i2Exr6M
eT94p5ypsy+2PFZurKpt923UaHxTTR9FRNxL1577TbcWuiyCoKAcq06saO7ImYNMKAIvSkQpcg3y
BKSrhsQAsAtSMwXGZmW8FHPa43oGOsH8YrNI90KfvOdKtmA90741Hq1CHl2o5d257KpkMwF39UHT
m81vSPwgeOCHUIVHp49kY6L4K6/J4uUzcjNi5ivTLV1RgYxhrEPhVtYSLCekO0AjgyQEOQG5tJho
t6tplbzEaZ94d3aSSANI70R208hELkAoNv8sCgOVs97op2NJ0v4rh2wAVV3qo4dgqgwVKh3kmBU4
5FajWwnCeBMp9Pk5Z6K+y2XFU5l8IqrsodB96iiZnNV/M6UrfuaUhvkFVWaTpFMxGH92RlpZa1uU
wzmltNWvwszTxB9TlmgkaXTot74SC8Y3jUrziIiEWcAct1OyoqbIUvACpXYY9IpOSp0Zgb/Pzdqe
XEEjqljbrcpcHRvs/Z0yCw2txzzozjjWLl7TbgKLpuAOpO08uU07FWk79nfwAaBN9CiQKPsyhCEm
SKpBA8p1/dO0LDHcwxsR5oX6tdBhx0LssAaBoFQnJVw5uIaBFO3MtIUKFupW8APeQAQuuBZ9cw78
wayPWjvM6LROCY86HIrgHLdpqh/lzhtom0BoCeMNaAabg9vHEAMVOMC/QmrAPwTMiwvoITDfBBSd
hUyQgPHIP6v50YLgIO3JWjoVdnCTJ+uSXlSOIgREGooSIUi1lUcsJTmCGWPxpkpInLhZIb1BJ6w0
SXXNxLO9A14OJU9Dk2YoEeJ6qNF0U99egOUjZM7BL2wkTfwJ3F/jGKHeame/pmcQrOAThz2PWgBD
o3IUnHX6QA1ogqHJ6DFj0zfCz3fCiKEn0nJrtc2ENqd+N/a03uZKsMrh5fl1SU2nwAkTpfndt6V2
SXV0rRNHtFR5jiODBpGiykzZw2X6Y1PeAbVJ9a8KghK0gg1J6q+UqILqC5jJAEK1BZZAdyNAL2Bi
VJqE1AbRVcm+hFZn/kpwNGBANHoU1tTpdH16E/FHgG1W4vYVYHQw4bRfN2kRN94+6c3O2qLVU9Vb
0ROw8CCC5BCOHFVxAeLZFChqDlXUHvIshZMcdJV2HAZf9gVV6kDRfk6ZXt2rGdX9rxawLuXSAECU
nWoaG/shKprSuxdQJaleFJKETvqEmW0J7Vb6quh1lzPPl7/2mFjU+3eirGjpw4FRAeFBEo/11FU9
v7w2UpOp+5bago0Ek6o+RmroIwUvqwTXZdyD75FmQmRGM0I+EPP60X7wubG7gF15aCqFLFNUDVID
qWUH30kwh3qLbGZ76VSrrNdhb7YdYOVG8vcwi33ZKbp8hNMFFUGR7myK94h2eSLwrl5cqL+iQvLL
fWGXhQ0+XZCFQPA1v+NSGvSFGlp2qDn5dhdTbLA0mxZaDTCm/JpPPIAFLLo0iA9BEMnNd1sm3qY2
AA9+nYdjqZ0M1OmCXR6BR0AYDfWolUEhjwHBSeTHLwi19P6M1DXkh7ysi/zMDGBGTFSaXteXWpSA
3ia2TN7DFvKJ2VXJ0MonvS1MGtVtTdGj61F8c9M60NMLZfNhOGgm4B+p00z4AJaee5DZ2k4nUhyM
/ojo9PRbtzsjBJzbRD9viOC+F7hWkTAES2LIKs+vuhBXjbtUscE/NUfQw234qCbpOgWJh0EgTvJq
kvwnf0o2ba7s7V3jOOzUDfVl5SN1UlsFZCQzHIQpIYufUJqZVQyCn8BUuxG5a3+NkIgLOuSY7hlY
4fibm9MFZgHbpX4o45KNWdJbg7K4EESVWFaXWH577JNyXHcVE1AqgFh0hXvGC8ImAFoh8GrxULYb
ybS+ZRDX9nIXqGcfooJ3Q4r43fgIRRVgSpl3b8lIqC6VzI0WNZ0gz9sj7Y91N+6i9I/wvyLTdWOz
30sNz3YQe+djo/1jL7701CutCkOpPdrXoXnKnXHYW0dDWjeOpTyF2bFyNX+bIsfg5ExzPKe3JrN8
sNNv7C90hSmABCoaCzBQf5BRFw0TTY01pL7xt3HsNwDMd3ROAmUTiBsfWPlw5RQxBdOxVda+XLkV
MopPblrmrxTO1J4mVDNIdnx5iwKB4KE0CngFf0k7KTuvixl43OxH7a/aS5sij28c+fffgQKcLM/b
PU+a/jcJ/pV2cNVA8+xQLjvS3Tn75YYW2jEqHz7f7Q+NKAxv4HxbprI8VPRotSGBxnBU9PQKou9O
ax8i/fG/MEKqShuAyExdjh6PM19rTN3rjojZfhGm8gfu+tUOtBsi2cu1cC0IQSAFWoK6omEv7qsp
iVq2jQItpfClUh5U69kub5hYnhBMKDIQE9SEDWJGZTFzTSk6wWRxNTqDRi2adQWp1NxVyQ6Mxeef
bHnZl4YWR5EQ2mhsorJzVFyb+CH2/qriZ9WeP7fywRd7s5zFVQuZWTAllRKd6+qnGv62xXm6NaTr
1hdbCD4bQZzQq+SLJbpTt2eNx2tcAwM3qxt+49ZaFrtfSIMXDKEWna3w2TNOnv5bz2/Mebi1KfNP
eHUjkWIbdNHxuXrvYvgnNkWOHsb6P7wty61fjHcJOg2qlYwVlASdREEsw/6qm9f/3c7P2/ZqKSFs
AR0YaHTWIKDE0h9EBKFf3jhe8yd//YD+35UQWGqKrHJzFisBH1BIhWxG51mLbEXj7CA30HE/X8mH
m2LTjDd4FE2wbm9XQiIHqpmBKOegONsoykZIjirh76ovbhh69zzMy1ENHIxmUUjRtMVtsbpMkYMx
Ts5hc091I6zv7RY5Z1CEU/FtNKja0edCJXMzqWfP+hoj8K2ltjPQmQlAYArEwD5f+lJMffmDFndr
aCZ9lDx+UDCp6wQRtNBQafX6biUVEOsYpvLyucGPvvXrL7C4Y4zA8MyaotC5E1v1R4a+ZGrT17z5
pec9Wx6c13YWF22ySoqmpZ+cY1RMU5DL8O1AByH6JraI6gkImPGwsWBAfL6+fydyadjWLF49TQHs
vTyxrR0rMuyQ5Cwy6Qx9ElzdBYk9+ADI90mP8YP1k0yxu08P5n2KaBNl8FtzRj76xrZuz9MMCPZ0
c/GNIy0w2hEE37lwg3YdSMxSgd9vZLeWOr8g75ZqKKYKz8Bgss/iG4+K7QE9bJJz2TxQ8l2hmZaQ
pCnfvJV11TfIagHoS5wbH3g508NSmdxEOGPKBFimai5cQgzEq6LANF5U5Dxk8tgabQgGNEfdg9k/
KfkdhcGIgk1rbW3151Aml3kvAMCMiIQVO6oeG6NLb/yqd2/U4kctnGEThuOA8Nt4aaFfjsNTiByC
QGCspXqh5JvPP8E7pzgbI7bWkNcRKrMz3vqrAg1QI/X4Apb/QOVnVVV//nMDJn9/Hg2FDNMyU6Jk
CcTIKMZLTxdP0xDqlr59buFfmPPm7LCG1yYWa5C6wbBJzccL8dDKtO8D/TdrPunxuke8m7b4HiGQ
rhQ39un/Y5dMzLIMAjCxuBvUfFFAzLrxEmenrviGKKIrzeQ9cZZsxJB+Di2ik7emu727kCyWz2gx
IZBBJ4SwbzeshtBS0tOfLhKS0k0KQYI7CXLlqAc37uRHlhiNrZBtMiKDwSFvLdml51W9X8oX3UeA
HWEpL9qjHg5Q6sYE61uGlt9RZEOs+4l8adEYOKH2K1GuRD+Xi5vsm1HY7ucH5kN7lkp9/l8yYy/e
6JHiAhnxIF/UOl4lzaMgfkIjv0z3n9t59yCq5lwj0FWV8qilqoutMnywSeBeZGjw1rkx4m1TPvll
hbCSTntGvXS5/Pi5RfW978CkRWxDVYKkY+nQUhjutd6P8sXKUVdNdOln7Zn2czrR6klR/bozdC0/
1LTtDno9Kb+p9pU7nSqoi2JsfUojWlqTAkt45flRejc0YN3RcDMO6Ims2qb43sB7gaBtNLsOeYpV
Q+vDkXrplNpGtEfZM/gG0Ty4cdM++pAaXBhksTjxqrE4iYBpcmgoqnxR+sfsWxTjB52pc5vqVNw4
ih/caXJblCKps+AOleUgVtoxUl4XguuFdnhcKJvCNNfhdNDswSnQ2Blg6vQT6k7TuP58795v3exG
mGlu4yQtAru31y2vY5WxHcN0sUxpgwYCGiDSpksPAfi1Wvv+ubF/wxDf+sy31hafFLK/wsvXTZfq
F8D05tv0W3mUD2ITbTxX36v7zkcHcSV+pPf+U/tUHKrN5z/g37ibdz9AJf0mbzUM89+AuVchvy4h
4AMYdbr0B/+BdsIdwyKlk/FgutO2+HIKLymzXcW+3kVHEFk3jL+LNlRWr2s2I8UN/kWdPcQr4zHi
SCCEreni10g4wbC6C0xjp0fpVyWl94vaMwpxzU9mUWxhjrmNNn39b36BoNDKuVY1igRvf8GgGqDh
UR+51LXE5aq+ULfde4PbR8Yeuvp3yNJg8U07XrXEtZ8b/+ikEfEwettQZm3WhV9qQ3+Karr+Fy2r
n+xDbTkiyx7T6a9dbP9Xlv6dwlffOaDrDn3F/Hem85UOc55+/CGdkr3Uw3Oysy+f23vv2eeyEbE6
hU6D53Gxr5kG7EnEvnxhhYfW9DZIQaMMUTzY3Q1LHzoKyr+wfnmMefwXpig6B5Mup/ikc2nmED9+
RfUTc+EiKG+SV6zKRF6XuXXLP324wldmF+cGhUEtjSvMSla9qbpt2FQQWIpjEnlPnqeCKV8Hfn30
iwqlaBetr1bqD6GI1wXV+erW+PE5Kl9eYl4bKpSWgUSbuThJg5p3OSqt8iXrk3AruuEv44b63RAj
E/D5zn50ZsmADFkoDDIylicpVTMDNCvr1um/xRMyzTuAk0X/bMBh/tzUv1LmclWvbS2qXVM1FKWe
xPKlN1pYX0yWcWg/73QpewZUcepVTXIifbifyupKU+sunfTHNJnuIzStHHSmo3WdAoY2ENlfWQLN
rkzRoHTJZx+x6GBqrn6ooGIoVZObU0FE4YLGjKf8DmxjqwJvdErVW5tdDyhbrW84fuV9wE+rFu0L
W8gq1U+xWJxVRiHw04qgRDXQNdaaUxu3L7IxRU6aZIUDfvIngsj7vNS/0xs8hnZwSKpchUes7cBl
Tzfe9g9/j8YLQLGUIcJiEYwRelIB91r50hBLrHpDjRywtfoNKx9cV5sAwWD6jUa6R63yrb8tWsG8
rVhSLvkKXddDv837dXQGDxyVG6TvPj9B7y/pW2OLZLaCyS9pmq9e7Ar+RKHep9ZpYsQayG1597mp
jxfG4ACTvpAmq2LhEDSkILUCQs8FXkhvbiLX+h6ckOOCMP88/FcLMzShqjLBs5AXCwMQPYUtFWlu
BvkomooB+qkADaDifL6s946FL0gIiycXdLyWER/SQslkjhia2hrVFrWctg3TrbZ+rvk3ovQPTZky
jXOBbIqpzsHnqzdKUsa0aEmALhX9779QxkLHD/vslxmavz5f1HsfxqLmdAConypke7lVyFIbwsdS
BiADyIaTdAfgFClKWnlyozWgzAHcWyeGMYFWszBthURk4ZrjRI9rxpaogCYKJIFB3VnPDJfa6dZT
Y31PARGE4RdYkAiu7mJ4nlpwYzz7+4tN29wkC8Fd27QIF2clC2AQlj2DQuwRKDshTkq3PTX/i4NC
FmfphDIK2M2FFSTOFFrTvXohqJdBxujgCdXMUR8+37qPbvRrM4vXXq8g5DO6Wb3kCU7wIIVXVF3B
gn1uRXkfl/LN5hCGFXHulz3eop4KyUOS7hJpf0awkVL81CComqW7OPkDYGmlp0xXB+N9/dzwR3fg
td3FVxwL6u+aNaoXnwaunup3Vr9TimbzuRVF/eBMvjaz+IqaWWj9lCrqJctRNrA9zc2ZRbauK6r/
MyqUiR5NtycLqk6IeYcHBCjTY2zF4f2IRMGNXzMbW1wQRtYLXeft4VkwF7dRbzJo/71vXUaQO9Qa
yHxR2Vn5laWtkSBu158vfr5vC3PCIjcXPD/s7NKcRxvFjHVEALvou4aqOLUyxx+uasGJbWD2+O1d
UNY37uB7o0KGcG/otkl5jzSDH/XKt0Gl6aCxxdYlLJWdlK2mx0S79KNyH0cPtnkQ5g17H+wwihW6
IBTUSGQZ2/rWoOZFA5jKXlxUpV2XKIDU4bWM9wi5I0lXrcoO2En7rGuKY8H5xXnc+Mof5LWAlG0o
mbPnIy6dj+CrFQsoNHakj8E1bX8Y4gxldaVHWwVIXDw4LfCeARVGPjlTDqT0Cn5xGo8WrCkEoUrE
w1ozZTDlb2GU7ufb/9GXsWyyEqExSJScd3H2c5jTQHkU7xJDuQFKJdfEjweA6R3A+IDJqhSGIBt/
NTfhrXHN79Aq80OAKLgyZ9rEU8th7d2kNSBvff/at+qXotoXsdO0GwqMqOAfrXZYCwRaKwkRKjFt
8/RohBdF2vlhfePKffAoAeAgiCc5I2QhCX+7O7BvIEkpsX+FM+lqxhd5oqpSPea/VLAbRwC8cu47
aO24ffHN8m88v++rSG+NLx76IjOaDu0M/xpn9qYckTlHdEHo3xF9dwpQf4p3a+rvfNrf3nk+NmL7
Gu+TjOL44jaEDDOBTqb5VyScIB6GoNqQkxQ7RFNu9Wk+uOlzcMG1A1moW8s+DfO7ptEaLf9qHhGX
1MN9NpysXqwSM17n5TfJvnHRbtlbLE2PmKXCqDb/WrRzMwp1mey+ZVAfbH4XKdHPL8/7sqYG8ASs
EcUa8m2i3LfnBiyfaqKDEl2n8eTvEn0/+kc9+tuxgXH01Op02dHFLzaj6Z+SnhKyowy/IhdtJslR
pa2Q7mpEkT10VMtCcsp+C1MwQNE8icJbica7PX/7U7VFPsNIRfT54za65l+Cb2y4fSn/lM/Dut0n
B9Bozx5Q9Ruf512ktTC58PI9w2OZXthH17r/pjHSu/3z+ed/91Iu/v7CpyIuZ9Wmx9/XO0RH7NKB
KFyGP7r2239ux1ZNqrwm76O2DFntrmqycRqja9O/6FV9sgtcUmqO19DvpRv79C4WZ022zn0hcORd
lhfblJVG30ixx5qsNNvKQ54gQVqSA09FvqvHttvD+7wRZb3P1TTgQEQbuAO8MSX6t8dYHklMEZCb
jq3DLJN1v+V07uE+hDdha++uJ5YormpzQk2BZhkWpwZExbDz5SMVa3fYS6fQsTfyLrzxqr0/GW/N
LB61UVhBGklMu24PgxvvAK+qt/Lb94d7NiFoaoCqmOOnt99MhFYqS3ooH5s91WkX8tKqdn/5F+eA
5NT97//0BL4xtuwMUa9kbt7EZ4t3gSsc9V7Zf27g/bF7a2BxVZM5Phrlf/vSrwPHvgc+cGNP1Pce
6K2NxXUtZYFEUh/IR+sRXkgKqQX+zcNwz+d78c6h47Gy3g0vFL1P/S9x9Vb9Hg7Kxrpvb1yydy/u
v1P4//bO1t7uXcPo3zLtI/lYrwV9BeGIQ+haN9b7PmlaWJlP0KuQr4ddUyM0yglx+zWqdRvb1X+t
1BW1rBvr+fhW/c96Fo8ewmdp20WsB/7ZXeRKjnVVd5J7y8yHfuLVmbcX1woJY9jGGTtYr0HzuBQE
8RPZj2576zgqt3Zo4ZHQxUBLuMOSdxW7dj1fYvgl1/i5uBMnda855UZ9YfaXcLUbj9atm7CIxhhg
j46aimXVCZziTlv7t7/jrdUtfMdUdnEJn0s+ThuxSYed9pPw28nu9JXiIFfqmCdxQbBVtK5/c30f
H0sqmgRkgFmJWt4eyzKL9NAIkvlYtmvvkLjqvnTBkWyY/XTDq7xPLuYr8MrWwq2oqscgQgY2HOdN
HNfxztp5brYLdto6d5P15z7sQ//yytjCv2SGrU0zceq4f9jdeiHn/++biHmxkIXHqChalRpQgGPH
SQzXKee+d4e1Q17uhi+fr+Pja2aaFugRigB0wt7uEHo4qSRlpQyGPN6h2LIu7uJLcfSc6IbfuGlp
4aJ0CUX6QMPSfMHqleei/3XIDp5z61bdtLRwUQpix3I5r6lfd/t6Fa6JB139vtrmNwCuH/rCVx9v
4aMKZtMk/ljMPmpwdWd+Lq1D87//dEsPlbVjbhssCHXE/bCP3Gal/HUQ9Hr4X56GhUNCD0QokcaC
qg06Dqt6JU6xozhMl7pxGm59uYVXahl6n3kxK2p5FRNII8SATnOVbyzoQ+f3Pxu0bKx4hdRqpmA9
gzs/vuqeJr5zy/N84MVBBRKwKzg5etmL3QGqT3sUgjNGAifCyHif/hfX9I2NxcZMkc4AMvvfkUZn
yF01q1W+l/a3Xt0PvtcbM4ttKQQDsCCazNvC5F5H5vFjJsWNvX/ffgNo9+qDmYtXwUcDIZxCJniX
K+j7TnPPnFE3wleHyI9DJkkc+5ZJ7b1PfWNy8TgwpEtHboqFaWfzOvtVyclQkl+1ruwe/t7yCx+9
e7SDBdkNNQ9QY4vvqKANGOWdNb97w774VtwN3CLrR+gyte/G0t5X++av+T+2lmjrntmjVtH8s5We
OpSbH3q8UU05glli9+qjd1ac/Le6Sg7ynfdw09nObnvxWr0xv/iyjOir4Eb+Mz+79cQFPvrvNpcb
ZjM4AXneDSc1/8V3FgE7gtTk+wIN5r9/FeuqiqkkSPTxccMV/PK7Yq2vBoeR7w4axzc8/IdnlWwV
XCgFREM3Fg99U1N+b+pYOaYpJOuAtr55NUjBvk791fAPdXpVQShpT4zIXfVQvi3JvLXeDxLMOWH+
fz9hPtuv1qsEZRijNavwnKlO4opT9hOCdf/N29FXdeyTdO85+U9ZvmH3H4Vw+Z1f21082NNgSEhi
YLdeS2eUxSs3dG1nuu9PvKv36pfQSZHQZnid652bH2hSufWtBt4HzwSNM2GS99IKfVcNQfuFbw/W
k9zaYLavGzyFD+HD7GWZuLRJ75ndxuSx4CH7P6R913LjypLtFyEC3rwWDEEvSoSk1gtCFt57fP0s
qCdmk0Vc4p59+kURrY5OVFVWZlaatQ4liYwlQzV7tS7E0+6DqWIk3EA9uvd30rE29uVO3NS7wLYs
7rACOe87WN1+RqheulrQ8blbJWmyiBFPDDfgJ3XmUpfx7FDhzE+NKdnV3ofPd+3JjPCE3y6/E35z
cjenfSGRMlms3A6eENTcHth64Ck2O1156lZTSJPalT6YeFgiYQPUqm2/7lbTQ9a1R10DoPsnmBVj
UljL7yN+JhRGq8v/bYNEeYqQCTBcPGIbNFs6qidU90/NZrTAAoNgCzT16Uf1CSr6Va6D1wIP+gIP
i4WTmIn0rz6Bsm+dG4TARsMn9EZsgJvAyPbuA78e9dBO9yCm1pnzUkAx95S5kkkZHTzXKpkBPzaO
Ic9JZAu/D23MzBtoV+meNHthjdM23jl7utNAKQWpE9SS278JWx9xeQ8ly3XNWBS0dJ6USanBFZ/E
LBYm4Dplh0pndGDC6gBH6Qxwaa8X1rVwiyTqIVACjMUdp3V15vSudxFkJJsWy0seXNgL7189Qq9O
jnoR4J2llEk4nRwuy/QM7XeVrjym9mCgN30pil5UFCr0nPhhRMaFcvq71kgOIDT6Pb3OABbRJl9y
CEvbSRmlvp5Q4xWYiAaOqF1jTA1sbEZtAKvK5Neu7cIIMCcJIXauK1AecIQj17V4qrNO4cIoUJZK
9QBjUMo4VTDy/uaFgDKlt8fJWIkGoK/16mGyA5rBLCbzhMnX3rkpdOgqg7kQ3E84X/XkbooDTKEJ
ps2D91IbaJPGrh+R5jui5c3WwCtL2k38LJfGqIOrviXKpjHiQ3wAgeu/zAFe6p5MWSrQpKua1EIZ
MvO5MivkOB9W0oklS25xNrpF17DGyZj3QFhNKTmm7KOwiTpuL+/HT+XXYoCt2ARHiL2YyJ0L9i5l
URpeMk0nV0A/+U0Dck+91a3aNdh0Yf9T23uoibKKD5NbDHGhARlD7puQSaVvz/ufpVIqD+zwBkwH
EN9sgIOpI3EMpxcuNbQuLZLS6FAW3ABQ77BTOiJ3PT0Gp8ksgsbg+K9eQhcbSrtU2HoOePOQhao7
8qrt2TXayXvi+Hgi/rvHHtosMbKAFlk0l1FaGQsxEkwD9/e2hjt1D9h42Asc3rrFfVAt37x/ZLNR
G0JGGXgMIjAtZerMkk7xkhTEjnuQJ/70Bv8s1OtzYXCrYscMJuCW7HyfWf4+w0OTWUlLMevcYcI6
ARpC4QHMR29wMwAGKQGf2l7DzVChoeh71YGVZSBKX3qdzDnuS1nU5haNysY1sKf2wwov9r2m9481
STf/H++g6Z7RF+FSEhWSABSwr8QQq1KOAIt/b8+KHcKhqrv6p3xPD4Ulogjg6sPj/cO8bduYhvIu
dpN6/MDOADS3xQpBDnrKDi1iUmnrGuWPsvF04ZslNZBGFmTOniD66KauKNB60kbedV0uKqWGh59j
SHvMNp6JU1xhTprd/hsDo13Iok6QA4RMUIw1tMWeiqHBd7VGQ/tCEDvnMS+FUIfXSlLJRQAk/L3z
k+lEWL+SEODd37glMdRZSWXVTYww075FyL23G6DBE3RxL1zwWf9zuZwpTrl4EJdDzqNg3fIo7LbH
6iRsPTNDpqpdiS/Bwrz80pKoCLLmO14ZQeL9W0MGtXZlgC8Z2r50QotronxqAB+nohzPw6dO8b5n
Tma5113C7YuX+8c0lx/HjNU/+k351AhcmRnnYVGlgWGbQ2D6KC/4NoK3/1IhKEucpSOQliblBlz/
bspJTXYfi1oyg9Mp3BiniwVR/jPLuEqeGCXhpSefFtni+3CYHqkAUzSArG+M2Ur7+u92UaHepkLr
cnXlQ+hUcmWRmEn0cQMEP91dsEe/Y2DU8gDVwgpIVaugBaB7ppUECMixOPAoE3aHyEYzw04wPmt0
AXQGZsPfHVw0s3h68ozTaWlrZwKgK9nUEVYA1kwwGMHvt6/5A29G25EAk1tvdQiWdKDXmokVr5b2
drIU91ZMHWitFELO91jxuEPZF3i5SN6DBmeXPPQHGUGmcF44zJkc2+Uy6UxPBWA7XoqxTIXsOcPb
5tZx/WDmh+rBsb8W9nTGplzJokx+OKL/WQyxuMYEZywebNEuJI0tLVy+uTjoSg5l9bW+D4DHizW9
Ajz8D6szaAsY1+tvNPqSP394C2ibIPeDui61qokzp8f9NvnICjr96TbPKohqXusLbKbYHJKidKI4
Wi0c2IyP5jl0L4mYVsC0mzh9w4UPCND3wwlDNV35v2WXaJ9v68NUpV9srphfzz+yKCcAhG8BMMuT
LP03BesTQF9Pkd2UekJN1tCYxUfWnEKiV3VqlNbQ78dS62uCoWwaruT3oVxhBNJk2D9K8iMri6AT
c4J4Fq2x6JoUJli1641skiZKuFDk9+KqxUseVUwk19aP6I41eQu5RoOFC184vDmjcimTWpwUiWCA
iSGTO7qn5LF5TtesKRhnECbppZk+x4fkXB8Es7PvC547yEu51EHiKZIxYBri90AZBWGDVUnf9wXM
hauYC/pnNyk3DsYYTxEjSGCAxTjhISuGm29ZF9QsmZm2h6pdlflHkzLrXHpRC6MEBfBS//mcfbn8
Bsq9A0CTS2tMGOxZ3d1E24/I9Ex2P/kngHfCjHYGyhig3US3ydLNn+uluVo/5S5avgGpXCvwexDG
mtGhXQs7DiPNLWlJTIAhPBiyJZilDnN3Xtj6JaWifIbI5TyGCCZP9bH/ADAtOT+uVg8oDPSrp44s
VaHmqiOXK/21vhcGKMmgSOCWwdNLl1ej8VGQ41tsrIGJAucowzOX03t625Gv/3aTfz/tQrRfA5ma
G7DJIHNCnZYh4/p4Xj1MWZB38CcheXtaShss6NRvov5CpFjySo/y6WRuO4gMLQCLItu+9IK4BXQC
DinQNiYMAIwaCTTSoVIyAXiipEl/wCQR7lrraB0D8v1dmqUJqqZ3T/9Z0JvJDdKxxqVIyk0KNXDQ
Aw+7iVot2iuyTYE0T70pH2U71xcrWrMm6GKBlLkFIVrd+AUW6PvISFv7s/d7NfhX9lPaMEZu3F/d
krjp9xfnxouMEiQBxElRRkb2IGbhgoRfb35v/yijqrUhWCfc/9VGURfNwMx0nNd0A2K71H/AQ7Qg
c/aqY4pVA92aiOECysIxSLEAN0Dm9+mrB17C1shf0HZbCCYohO/vHyUJo1FokJYkfirjYwpTouwZ
zwMUVkv51LEAiu9wsKhHMMfZ94XQkdpfKRPKDEraGHyjE6odG+dclIup84y2m/Doo4YOhDIQIugb
4GoSEHjYnf2kd4RLl94WVBx1I5raSo1RPC9WhNTZGlbz7Rsj2qVSayRqu06BMq3rP/E+++hy07Oi
Sl84RxoA40Y6tb1y03VRWmPh5Wdl5gFGaRPSnHXhGV0ZWmOW1qkjp6lQYy9JFq9v/V/J6HpDgRsD
4IJM3fpAYHzQRAeJEwufYKvqgT0vFz4JxwB9wqr6XPlAk4wBbrwGoHU5cYQvQfH9DtVeXJzfT4CN
A7KQzKPES6eZFDHuACZeJk4PPi91VYGsGqAFJm8OwEjXh+8ksgZwyESrUVxrq2hfHssClWbRkkHy
vuO+x8Tk7arehoGdSg/3VZKKCv9+GyYwVVUC3owmUmrRhV4L8kQ2cTQOTOFMpvKYFkohOsx1UA0u
1XQmG3GzFRhNRxyPuXyWhuwZSk4sZE1KnKQfQMcQp0QswZyjcqv7y/oFT6UFwWTgSkMWxkup+EwY
okxs5Tp1ZJSoPsBwlzEPGN0Blg77DJy1grDfVQ5M/A50S5toXfoWU1oj/MFn368w1qOERuyaYwJg
/Y0XgDFqE73wO/ERI74gpHdROP3xEnOMDL873f90em7s90guP506ErCtRHAdTeqostH1CSZ4wJpJ
4m7PIpzaMuE6LUhmd8elJPMvEMzNninTOK6AgY0blJogAiuUp8AGurKugCOAnCM0b7bGA0DwdOBu
Dasa1PWk+ApWlTMx7oADs0Zy4BOw2NUuENeNtHCMdF/A3724+CTK56Djz/fbHp9UW8Zgiubwba3l
h1UKX/qZ/4g2PHdiYbxphYmzx/vnIMxZDky0/d92UCrkc7XiF9yYOuFaPkXvr+LPMXhUtvI62QV6
ufXCVW3+IFGob5KnwJLWB8y4HtEjgr+3eGMpQUknDn+3AvZLwyw9xnhvALZYJhvqoUgyRwQQZrEG
3RcA+0EPmby2Lcc+1wHoOg0BEOl46fNB+tSMCfsMnPnkNRO02FvwJ3N2A0kqScCsO94gdJw4+Pgd
GBgyp6n90WKrLAUxffJZ1az01Jbs0rD4pPOUagKPGSg+ooB0Jsbs8fuL8EbrFdCeV0rmYKJcXKsB
x1s5W3CGwoC7SSjA8RiXsbigffQjZ9pyoK7jtYyOTxEw7FQChx+4iMubOnP42JAlUoYmrmSZ2cJj
iSadFTc8ikaxL+WtwNkK+jdKFEeWAnI6Uv77EahviYBxVQTgGF0vXRj8gZfyJnMYW+b2PNiJRVLs
CoAxDgS7jsbGdSWaKSiUGgtwoPmnsr5/EeY0D0YU00jAjURFkQbrEn2PV3ypyJwPPDELPXnLzjVm
JYKPBTkzOgU5E5CsCKLfG+eQp7wwsj5W6qJPBAutxnPhg5ke2lRE4MIFaQbI6TgJQK8MaUpPH0dT
eo4AOlNI/+lo4++2oxONA5jDBHt0s2hQdcaemOLsS6vONs7miTE24s4nCFK+nhcyhXM2HxPCAKlh
BVYGWt9kiy70u2z9oPekIXMigsAEIcC2BOlJqksHUMg2REmtnCFLoRFVVPy7RJgTwH4Dghzj0tdC
wb/AcA2YQJ2OzTuDKQaF8A0n2jn4AgmTpQNRWtCAxb567jTPXY0tu1SC42cuNi4XDhuhh8reIOu3
XBG6uPn4BtdlX/rAY77SXtAEIwX1InASygxY8wigujN4JlHS1TK1Ug5uJGngKXXbKDIijOaCGq+P
PdCdD00T7jDYVkUGO0T8S5oL4guoUjEPz/pVh/l4JeDgM5SM23ldzGpE4zv/2c156blMqxa9hgoj
OkKb5ktDxHO+DHOe4McEFiPGpOlWvxhEqKWrTXSx6GuUTfC5KS1AkSIChhudKT74P/gcZsMLJHvo
CpAccbr80b0WluzqKqcDLI3IbL3w7qH7XiclAFgCvgcD6ggDaYB4HsSXZeNznjNx8Cjo+4t4ND3K
yqoHh9jGw0RKBzK2uDdH4XD/vv++3q6NOuY1JWDTo+kTsM6/lu9C6YvGE9UI/NKO8fo2mOkaHQP1
miFvGXnDRpBjhVGwQs9QxlTX8PeE6E/Gz+mkbzDEZ+x2MIMoncXkj67bJ/yxB/L0lOpPuQ5SdXQm
bTYb/WnpPXFro3BhBPTEoEcV3077PaBCJoWgue6ZK/6AO45U9TryH/x+wfXcXotrMVT2wHczSW0A
MH1Gms304kMFCBEACGFidyuAyv3+QdBDlNCBa2mU9fGyAo4ngjSvMwY9XysEjTc/+W6/31tgoVh/
fw4a6Te9TnbjT/Sw1EkxczOu5VOGiGvrsgNelXs25BV6vffWR6WDeIisxYeHF9bKiYyACmxHOjD/
F+KY2wfJtWgqyFP5SFWiSTRoC8X8h4uOEchU7+/vbSB5LWM67As9B6WNl8CsuGc/doqmIEG9cJPo
1MzfA5SECU4HqRKgq1xLYMBq1o1CxpwT2334XvWbdnMAoOUXqtlbyRgW9OU2V4L1SIiMIW7iZKD2
jC1krxXKhjkDOov09XqiXhtAIlp81PJLJy1U5mdPCLZpclMKaDD467W5fCmOzNBCmoSpg2qVKM8C
2sHvH9FMjKOxgPiCEcTlZhHWXksZRtT/1ZRhzpkZmclK3alk8+Oh63cpqTtnQLAvIvrcAWGBh9a1
IBnNe0rVu8y59xKrzzdhJZCq2hf1fx4yY0UXgqh9EyoxAzUsBGlph7cbWihEFjyyCgnYzzgelzZw
zmJdiqMsVlU1YuWWGnPegkMSkyn8Cd2iBO/rT043U1PfyNuFh/LctUJICuAdxEsAGKN2shQKIR5F
LDDWWlMGWZ6Ed/t9tZjRPQSA3JQbRIUTuN7Xh5XHVQ0W3cRzYrl8KYNyB9bahvhBYt6XM3OjUEcF
eQqWgyfHb/vvhYVQlbAL27HynLTKNgDOObpS9KqlwYdQDKRIWovj2YVrNZOV0q5kUgfWi73vC2rm
OXvrCKx9gA3gR48M/Jqs1gTOVt/Y7iHGm/ZpIdr9nVSiHP+VaMpccaUkV3UH0a+vrP4sm8+dDr5H
WyKGZa01E5/wgXS5R5BvKMH/thUNGQNcer1ClrCyt7lh/CxkZme09+qLJkW4OACFEbRQqgvPCQLN
lkdwjUvsrug5Iylrvar4hc2fFQcjM72qQColU3oVcrnq8onnORFIlXkzaCRgctlRvc2zZOFizjlX
1Jc5UcCoMtKfv87/Yml8G1V1L6qe02wKVa88bKhAUpVgvPRYP6SG5OqVS2qMbBMPs6AuEd0z4Gvf
u6Ik2R+3WvgeupV98lVX30N5D7D1Al6b4T0Hk+Lc6z5Ea4QF2ryfEF1DurvgGaly1o0wyvWCYVeK
WtDaO9W4Kh7bHctt3yUkkqT98J8CT/2VBbBRzHChhoCs47UOMX3NJkUU+842IfuRcJw5fH1tn2Pk
pr46W1iCp5yL2lBI+EcelVMPXV9qWfSpO124bustIA+jrd9aChiXWRK4NvIDwQgs+9iIfcEQxG0b
HDn2NdHWfL1FJxNLcmajpCYYso0+3UWushD3/D4g6Xt++YVU1mbw49Fl29B3MDMNjkMLRQ8gxRKE
l1/eRj9wb/w04Vyb3+fj0XrcMejw1p9Oxut+az+JH8ExMFLdds0vxehIR+yl/rj5q/HPDtIdvKmg
5KPoR77DS9uQJ/VLBQJYzJHLeqhsgE2dbQaAHPPlmjfi0yDvi3PFkf69fmRSfVBOub+QjJ9JOOFu
XHwQZReQGwmCrsKRSqA7cP9wDGdKmi24udHVmiNlVgbUWAG5J7YEZvemyg3w62rfpboHUz2J3aWq
2MzrEB8EmAIQhiArAbj9a50GiE9fAMjSd1hd3YhmtRpf+IdAZ187IzFcF4OY7MKNnXOFlxIptzSk
vJbUfuY7SmnLhT5UmBpPhzek5v2lHOb8dqMQIYDQYgIrpG5QgwxvKw3Y7kK0BMAvJIb4VB58zDtq
ZneISWoo/rFiUQxYjaCNJjHm4M73Pf+8OZTkiQcO5HcICa93uJmYx8EBiiOvV6Ncov9H2ITee+fp
BY/8bhquEzVa8a4CtvhKl5ZKknOBL6rUADIEZJsAV0RZLamVQVGdQv6wkkjxA4L6kIA5mtP1yFrw
+3TTzK+FxGYj1wOyAYADUurdjiDGLdLBdzBra3nVMxjDE9c3WvbEB9tQnviu9QB8nvyfIiceY7CK
LinPCxs+F9NdfgSl0mOuTUB1o+80ylOj6ppqc5hW6ImaGcMp8k/DUBlcFgDYzRrWPJ74cskv+MDf
xg3aMKK/E5QVMN+Ac6O+IcpHLh5rfANKoVYSG1xN/mC49JAeHMdJrMjA2AL5gck7/ZvFT5lk4CeD
zpOeIe8rSa09VobF0xNTAcQUg0GXVWua75L+lX1IC6njWR+FIOf/5FEnHlSKWPQS5DUbNLOW5/Qh
MuudYmd72fDfS1s4jBtmdQDrA1izNj5pPjBLpi8d+bSd9HajgQDoNHivSgDHvb5jpVc2fBJXAThc
n8B7HZyU0gS5G+9tFO2QRDvvi9kIS0xas1HupVTK+wW+BNzAFlJ9Qbde3/b+Z7Oq9IpYkx98xcs8
XQ+6gs4eOTAfZCKTIUAx7eAcwOtFSuI8DS/bZkHz5qyrivl28EFA8W6wBTUQG2uJ4vpOkK/8+lw2
25T/o2AYtM/I0q5Plpre9cmoILencCCeoGJqUE/mYyywSO91ZkC8zbAPiAqG2gNPFPDE/RvfCcMy
8cVingNIsNeHrJVoQBUiJnCyxjMl8dNTiMCbeQ9sE81q5Ac20wMMuGc/NTAKd0logMBbl0U9KVex
tvT4noRRa8fughlPVFE/vAFyQxmsKAKPDx2tXsmxzbGnzl2F0kKANfOMwNA4MjEQMAGNUhrWC6Eg
gC87dNp6wwh6LRiROfgP6vh132xM/w+1GrSrKCKUBpEA4tvrreXFRlVriYmdqMkNdBsDZZaIzTrY
l4Id8B5Bl/PCw3tm/wQUFUWMkgEAAk+za4kB18p+1Gsx7NSx3gzW4rjRjHJeCaAscFmFg5s2EJAd
xm1q8N/5Fr0fiPfQV6yduw/Gur+F8wtCphuRFFpBaFDPIkUIUIuQJw6krV4k5ZCOmzB9vy9lppyC
xLQsyLDtwFG4YenikqTkqyJMHAyGZiWpDYWE53rX7gDGusObeiSPLcnNhxSoMmlq1s8c0uRP9v2v
mJ7vtLpcfgR18X00OHltg48AY7wpYpoq8z7uS5jZTdQI0T3IIjYVYGGu1aPjG4XrqgKNWj0c97gO
gIjaFSdvQQtnFgKnISJWAQwrCFumz7h4OpepG+dDhoWUbfKssLVqcWWZm/fXMheBXUmhFgMkJtEX
wXnuxNqxbTfCzg1iHew8MbcfsldhXFU9GBiXYrHb4h8qPxdro3xiU4JKecz9BJF9pDxJ4081nsLi
kHpnrsJ7aB12C7HAjBFBhCvCiADiEs0lVIa1zAKtTaMocTqJNHVEwuhx6P+UtdXzaBz0T0vv8Rsd
gUGEIIASI2mMlwt1eK3Cg1dQzlInGEIg5MY5ysYr0CQFehzxC4pyY4gpWdQRimqZ9FwYpQ5XKUYI
Yj6ftRK0gAcgOWrYz/sKc6OVEIYgekpLAoYKi7vWyixVhkoJ0B8EriTNaz/asvq6L+H22TeJmBof
MCeAXD9dqswn3B2Oa9GniMYKHzWh9vWVA1ScZHkP/HbLLCnjTUyOuQdcL7RYgI4ObLLUWQk5iFpA
4pCj/A2DhbFvBpBkHvmWMfU9Au4DwfD9Fd4+/SmJ1ImhDi/3ESPkzjbvtx/gh1i16Ab+Dq2WgOxM
PzXky9ajTyNbuu0zpzcl/eDUgCrIoiOQOr3ADaLQCwoHrxvjTdsCSsi1iMcb7/VKC43FJvKba4eF
opkCCPFwpBIeG9fyvCCTVbfvCkdcZSh2m74FLo4xIvl3v5DUvIktKUmTy72wlmGiIc2oQFITfMWy
8dSw5GkYFm7a0nKm7b0QIoUMn7aTkISIg56KtqwRR3WNhYfSkhjahclMxJcuVziFOTUeh0hEa2bk
E+6PdA4C674y3nZ/TDsHrHgUGVQYrF+vfrEoxIkSyG/lAuovv6lvVvKmVYdmDQzUp47E7ZIK3sQ+
ECei3s9i6FkEgwG1OLn2qzpH36WDvleFbIP3IrMq0XiRU4LRQjlZnHG6TbRMEifaZp5HIAnDcn1q
rCvmFXCtSwfVtYGMeO2BsweEOkcFWSsMGYhnjBhmhuLqbfxUM4/x97gUUd4mWqhvoDSnDcDEVoFB
zME0RTMBhxt5QmpfB0bHZtNLC3o67eFVDERJo/Y4V5TWLbS+dEoLGO7bJVjSOQt9taOUxWQrXxUy
uSqdIljjXhNjb6kFYas/fWTYwoNyXuQwnELueyuiLCaG4yI+85rSSbW9JK/aV4aH9oTJqXA3WoW2
WbKUClxUGypGCZVcimoBaiNke44xxgTtpy+imSdW+Jlj6AYj+wDhT3h0S6MxkHBMpAt/0CojLV6Z
m2gJxzlN6E0MisiESpTPrbsIHYhMUjmc95gAIEpNicJtRlevAZvYnUZzqcZ+2zEPLwi25l/+JNz9
31zahU1ADD80QeRWTl++RmiHc+IXCSnJZGpTDw8qUfbpFqRp40a1BCSK7lukmXgGJFGwR6CfE4FP
T90Vlm2FMNa0ysmb17DRW0Nun5KcqOKCnBmXASq0qZVAQUSDIQ/KLvhNonJZUjth+DgKtuJ45R6K
1BG/X0DrEKYLQakvaGE41GU0VGfAeXotCjmRAuyAQu2wZoMczAf6jBTL2wTOeR+WmLB+3/DIvgBd
BmBjK++Y6rr5+FR+bzFTi+m5pQHFufgDn4NcFJjgAJlC91CMxaBJbifXTtzoPtg/raQw012wVfof
nKwNwMrVqG2jei2NNu+TDvl2xhAP6k/8WkYLDuE2HQldu/wY6mp7YxC2XanWcKrtFwYJAfuHNlcC
IGmEYah4EBKhL803FdIBkW67lLqZtIk+GomHDiDQBAsOSx0NV+Vyy+RD45QyWJ9cTRj1JAeh9X2d
5mfcnoxOR7yKp05DBHjXGlB2ieA2QFtzyrEkYAjin+NyPRE5kioxQ8B22j6gmxTijabYrQo0U1fg
fw9J+652L766DcVt0+iZ/+f+d/1mva+Xz6GhGfP+0xMTPylXgcd82CgJ3zslR+RHF3zQq7Y0hU/A
HNlg6xu9lS+SIde7YjfyRpeZnHCMQ5KwtpIaXbRFM3izGjgjr75cA3TSogZeTtMdvyJ+1O9/68we
Xn8rtYdJHGUR57G9U5E9tBIJhjdUDabOgQkuIDDP6TY/SPpTrCOS+FoQfhuUXQun1BRZxkDNirHH
k/Ut1veDiZxlBMqHjyl5et5r5O0lIH/epRWnO/rh5X1B/m0n9kS7NjEz4HE0Pb+opBSjiX2qFlKP
MA0sA5E52gnaD6PSSEEo4BkS6TBj7+oLYm8N17VU6nYkglaroqT1Tt0fBgnxWVyBSdNOuKXOJOH2
Hl5LoqI0HkyUYlBhfVZCrKPxNui91ZgjRsVqtF+Y+g5Z6g9AMpJkhfFtTIyXRGe3Oqw1WcpT386i
UHs9feuF+9PSpJcLzu2d5DndCS8iYMRH+zGGKB/2qNBrKJz3pYXEOKFsAFSMBc9EY6cAQe16M6hb
OXJoO+IafIBXfHH1NvVJLe6iRiR8+icK86nxE5DgZEHFb20UpHLIy0zE34AVppIkTOABDpRjsGzC
fVr+08Pbmvms16Elk/z9XVDQDese3YNA4hXrkQmVcuEDbj0yPgBEqUhHwu3DIl3vu+QFGj+q3uBA
/BCTPWZyz9HGI4/f4tfqcR0/rTAriMnjD/HwZf8AinepKH87uTVtPFqTwDaM2RK0Xl1/AcPEoegm
yeA8b1+P+2D7Af6dwxGlqoA85tvVanUwnway2bxX64OziU2foOn3ZD/f34jpeGmjfPkV1PFzcc1n
Lh9jH4CAWL4oVUSAELdw3HMXDseJE5+wLdAXfr1UtB7kSlnlgxOMplspZsxp5v1lzB3npQTqSpeV
m8l+WQxOlQByToqJIODiRiuPUwwpwnNzWGRJvo0dp/L9P4uizo8bwh4Yy9ng5Mbzfo9iQUa2w+n1
df/m68dzsT/DxRsppz/2ZD2Stbv2yFnYrhN9RYhpOhlHHB+QlmhffbCfQrIx0wOGY52fVP8y7m/O
nGUVJnY2jGRiPJTOEIrMVKBNcNm6ZCLjPYXjW46p5kRdOOZZOWixxtsB7bLgR7s+5tAdxzCZ7lSO
XPiU+lQRXLEyGijqn/srmtPaqbCOERo0eoHw8VpS7gp5O2jR4OAfdUSSMDAo8x1pkQH9rwTdwOh0
2Lt4uqRa8sfltzXrCNzrfRGzu/bPWm64m7uiAlVtOICGGsjP3i7Bw4CLXrx8qVa3sGl0g3HbSJ4G
bzo4jdjjgZXiHqagIy0if31/RXPX/eJ0NOoySnU2MIMCQW6HN5WGOn9W/4tzAf8lQlyYzmmi6FoB
GpUXMzYuB6eNGoOL0TzqHaRwIV1LQ0j/+sZLKZST6BRw0BYppCBVtEumx8nr/siaR+sht1vy2G8f
H4Eb1Zp/3kWevLPEwHzG/a38rZfR9vnyEyjTid6J1hVLKGBuvG4zomgwM3vLOj7CVa3Gw4NwSsnu
HYQwTzb6KGJ9wXTMHeXv4IyAuUD0N1BXeuAxOfir/02PJvEsJWr0dn+Fc1p5KWGy7BcBUJWHshf2
WGAVoWfBN2TvOeeWOvT+HyeJaZb/XQdtMKSEV6oYUoLQTsjzPpu6E47rRwkZceexe/gUSYfYowXI
AwBW9GkvMYOxYB8Xlvobil0sVelCELuq+Ih6so/at+TEnvWf7yaKeHj7YYAScBLUveDavmgUb8C9
wPR2lUqWW6jrQlvqF595SaNYiJ4eoFUhrYFBoetTi6NQFBq+HdHvAtxr6GS/xvC5sY72xAT9maeX
G+U91+2l4bKZ7OaVYLq6BjK3VAbl5+gIpPRX8nsQbas39qFoiYtBOdHWHrKP+1s6F1ogSATjLtwn
anqUgrJcGdZCVo1OgiamITVFNAWEzSPeyW9RuJC9mbaNvu2Qg1l+jKCyeCRfb2s6gOWn6vjRUYeU
NPFTw+VGLhD2lQlPmpBvkmJpZmf2sXcpkjrJsE6zLKmEEY+97QCMb7QL6Z79BvAqy3NI0ugp+h6W
eoZmXx3IugHLFhSqGKuersrFVej4NArVVh2dMbK02Cp6lvRRZiTCS8CQjt01jYlp1fX9k5ypP3AI
Gf6ROrniC6leo/WpVrij04LkQSZpa6KJWBH1tvnhdC15AEMuIACSV5e370uePdcLwZQZLeO2YPkc
gnntIdhw4C6J/rDZH19YlZtkCQFtLjC9XCWlRJniSoqWTsK8UwdKeOk7z1Zxf1rqLaGxw3/d49TZ
x8IKKIghKT8fYbDWSwRpdPb7St9ayCLZ7blwGHOFKUY9sFjD4fTPwTLfTwlMRGPnq5/QbLanBSc1
u2BgE4uYYcZF/X1pXRwrV7hC0Gna6CBTL6hWbQu+Dg7opcrK7CFeiKH3tcoaURsgJs337XEoSAdD
kALhTdWeaxCY3FeZ2RSUDNhndAYhoAYawLWyVg0HWuPcZx2OrNeM+eiZ5+PHm4Sh0ePHev24BriK
5TGLfcm3Hl9BMxtKZsjRoYxK86cVTZM2Tc20DjvyDiPluiQsWTnh1hFOMjBWClQFBIospThZ6flF
2YSdg4gGnljWtQ9uC09M0uP6O7U/X0Bqjv65TVWTJ9txiW+/b2wA5yiG97Kwy7fR9/WnULuMDoNc
ib2oc54FIhwB/kE4Cw84tBAlq4mojl2vXv5gRu5QHZ9OxVKf6m0fE67i5U5QdlBlgPs7RBCvOq/D
D2b/9SNHrEk44jt59/kiHoFteTjU+kD8tx9U6++vf/60/zkJyiKOkVjJUY2TyIeXpD4WykKtfEaL
rxdIWb6662LFE7HA3AA+u/Vqifo4TV/VHnkwU5R5dhvdtr9Uc5GaY1Kia196LZm6rmrDdkqZxR0C
ywrQUyxepIbmGYkW6TGAXJTK1uKVzx1L6SFOt0m+OG289AGUZx1rlR27CHsrkNfo8IZijG+cBXu9
JqKxMllrk2+eYBGXosyZ2Oxq4XQMqPhjH3GT3G2L0Aw4X7F1/n4MXwCIv9F902YebAzL3tejmeT+
tVDqqZQwSpjwGYR2utQQAM+97T/ap3N0Omeb9XolmS8xktcpYa0/CA5Jw00l+P8h7bqam0ey6y9C
FXJ4RWQEKVFUekEpIodGBn69DzS2h2zCRNmemf12a1Sri+6+ffvGczp9ER9u5lG6/hAqYBqkLsvD
P9tCrOk6d9b7e/2k6e2UoNnLxlNkPjrZVk93u7dcslzYcP00jd0A9Hfh1V+63X/+yMXDxGsNyfMM
ys+snl+Bd0HgW8mGvQaOM6D0H38Ua2cpmPLnde68edDMh4XbvfgB0/W/+ICmb4c0DXAqExggkMjg
3eH9wCaEOoAdnWJ1ZBTjxbI22IFk/xA4CxH07ct8fRiUeRsGVUpbBvIDjBd63VYtzhygTbzMiMhC
HHmLOXdtSv9mxy/WGqla02uTKSVWipLeXrQOa7C4HC1u4xo8HhJzSekXt5cybkJVFE1TQCS6EiSb
M9fBydfbyS9AXPmIdqfdLjVhuDeY6H/5fhC+5celuf6ZNPL1FlNmTok9BpS7020HqMF2alRAtwK7
KXc46Ancut/GhmIcX15ATQEICUsYdAs8gZnuHQodLeo4+tVq4dhpgG94htcfRZm+OEuJX7bTR4Gp
6IBcI952pD8fnS8dhi88wuYD2/tbWN+3Qn9hwx2b/6cjFzowagGTxpPcWBf3qW7Wu72tYNbWMx8f
+8edzjxAFdBlh7h04aotaPqfUb6Q7AFZx4tZSBYIWSNfZQ9Fvg1r34ji0c5b3rq/0pm2iasdptvd
yrLKg7SAvNJ8JR97YQd/UHc6GyW6I5Z48m1z4VBnYrZrkbTXpgU8EycQWZje3nMkO9x4K/HgbYcl
u7ngH/6p18VmJul/vWDTrNZ+3+7GXD8cMgD++rq3c45IuWWyDjzlE9RokcFi6Sgpo1VrfZVr042S
U6euHA8T9ymoGMc1Ey/mUabbeU9hKf8rVr2iKDXIGhwzCvVXPFFEt1F+wkLXj0fF+FJPbznsmHn+
fQC8wXZBbYXZD1AASAQim4ndkzpUdUiqKMrgJYkAxG+Q2iSG/RjvH9WnsDNAQLWOH9aBXW+FR1Qt
clyd0Dayh+mxWqnj1LO32Mg50zICPbv4JOrRIn6olnWETxoexBhAKHuYcn2tjOgf9ewv3UWK7mQg
FljYitljvxBLHTtGA1OSCjgKwFOZslGob2lYGB5xUs64f3n/uqhuTv1CFHXquSJpSavh3QDe8UP7
NQXHLJx/3vjMMAWKo8d/uO1TCS1Y41a7Lm+i+JujAogpXbt83r0IaONlARbU6j9lrT/y65fGfotc
aWMBJMh8wJgAELt38rC0SdPe3/ty6sXjk4DvRTHtzo3Hu03MnhlOWKrPz9TEJwVANy9amNipRnrt
tRAvI6GmTm4TMlLK5LEgG+Xh9ivW6KIjDVMdFmZYVhmKZ1v/c0UWx8dudUFleVaTFQE51Glg9foL
RsJXrVKjYNmwiRnV9brxmNJgvdTlVUXPWCUx76sEN63pemOvJNKFJpK1XBcF2XA2GV6Pf6IIbNji
9oExoYwLom6t67UoansH4FTFY4DFdQbrSIftVjW2e2BhwWcJTLJwq27jawhDkRQWZsp/0R12XJvX
ZdtjXV5ghETHvKu5cJtmuicnETLqQDgtwBhSOe+wwrTfMKIQC3iNaej+/d1fAZZg1F+Gg9rorvEw
Zvb9PZyxUeicB4gYkPExX4hxy2sF0VCz66PaH7GHYBZFw9jn4XFcyWZlo883X+vGObI6/TdaZEee
eYXRTS9iMAIwQRhboOeYvRgRBdNIwzlqNkNnFYoMaCK3qtHSBdxXpf4CYIOeFUtJxdt34lrs9POL
J7nl+YAPCcQic2rhtzNwMneRbzALLtwtloJ0LYi6ehEplTbAtPr5GUm2zDwgHxJvn4CTh5k/bVsZ
n5VzCEEGyCHbOHEzH9Y7i9+CfvAMuGHnnNvyqnU2m9YBqdGpNvDPJrdPrM7qA2ZvlxpZ5tQbEEdI
l01TxgAfud4WuY7GpJCC8cwNp2xLyFkL7bgLFlR8JtDAplyImczyxe5zYkW0soO68ZvmgYiY4vhK
dMey3KlQ9XtKLGNV26vT6iM2E+e+qs+ZQuQDYYpFFeUeldJ0nhRpkQrZePY936i1gyegHy3aMkKK
cUh1QdhM4DARBGs8MJpRElckKnrXvAhVyBx1gWzHbAuA5EEFGAQPj4rxiRrdi4pTBCnlHtmT0lnq
hZpUi7bBl8Kpw+S9qiybBAleP1nJz4UMZ0dBlpf/rWC2SgIHpF4Enpiz+5cyqZNttUBr/RQL5nY9
RniLlaIYIQP841LQB1RDX4jycP9A5ywIBpBk0PmhSwOhCOXocF2WtELCtWflBSYfkMa5TURT1Pbt
2UvXeNPvy5vZ1StxlLPTlGDn8nu2PYubyMRMHDA3udRgqqMfOF69gKoxo61XwqafX1wUMRmlOqmw
NtFQGHvITFK+kkPtL9TpZvcQnsHUyYuSLQaTr+VobS2DJaDuzj2bJEdZivdqlxM98AbJakjJrLso
5XQRCNZpE2iOJA5LVGTcpBmUtuKiAMcf+GpTRy31jKNDFTTTgtaew95kI0cqJiRLZpO+8I/5J/kU
Oj39vH+S8ozncCWSWnUaylzRehApsk5RvjWfDPcphkYRbtlM54gZxnrIrYP+jcUx96ZU7En2UADH
NnN6bZ94z+lwqNFOKQHz9ifWwHWabVTQgg773HsU8f/WEkuGV4LDkx6Gd0AXyL0djGaaGxVILFQn
yZwGTPGncSOgKll/R0DN3WSsQeqXIPmSpa+se5QbQ+jWUlUZqbeTC6tX1uGGRC0wTmoDwK7ysMRP
M/MIYFtgrDDUhNk+ibIbbd+gRlKiZCIW2/FUcQZjN+IhHqaRqjzYND2AnC1BBTb7McMI9ku/1Is2
8zhffQBlRJB4GBIhC5H26Exx0NPfIfhFiTptnUZe0PyZ+QLgKoAMdBoOgdP1pyMXN0xgi5qv8Rid
eWJLegGa5gLkbXZ0aO3SzpxkvVUDI7DHbXr27DFBWlEwPDtFCHtS3v+YsYGDwSy8G3M+4NVXUUYm
KXoGDDL4KsBbvkqevkfb7NQ+y1ivDID6qnDbBI5RnBds6Yy5AaYOq8qAK5fAd0E5K6lcyIATTvpz
NspQUdbIQHCeIaVMMLYXvd6/fjMXXuAUTMOiKDeBBVAuGAqwapJ3pD8rNRM+t4hOdVHuvQVtnikf
qAKnAqMPgJdAEaFnVSQtD3hPRZu+AsIa8BjYiWdqfWACqqlo9VI5jyivokrvwcNNzVBAU0RnJJ1i
iMNJLjdVBey6klkVgcUJ9v0duMX/BLabAh5cdP3hAUOTy7XZjVSfG+JR6c8RpqB6u0x3olToDyT4
4YGFgWIlEIURS1emxxiEOD6r3/+AmdD0+gPoq55GIQwyWsfTZyB82e+d9Wr6n7H+8LtCZWUFXFfi
G/xby+rpsMW/WcrBzdx0oABMDdMTFS9mvq83gCctgq0S4VSJ3nVki7zOBL2mfRh19iAful14rNbR
ZrWw6pkn/EoqpXl1NwLPiUfj0ra2E3RM6LFLdAFMRk+PqfNT67vO3n0pBtpau/Wm35+NhQ+Yi46v
PoC6Z9gLuKfiFB3jHeBsQPq0Zv/B+2jROpn3Fzu3wyh8iwANwDg9QDGvd3jIWUb2BxYeKObPJBQq
+udsfBrT1aCtFXXpss28qAJm7dBIDCYM6DRluWW4ClnVc+M5SA3htfmI0UaB5NtRl82vlxe3tTAe
C+jEn1MZY6VL27okffr5hS1XAoaonQLpNdkDgxN2U8Dgj655oz4IBoErA2CXeKUEBv8UEHeJ2Hqm
HwfITOihBmWNAohYusUhiWM5LuoBrVWKTfYBp6v+LxoBtgEi2cTb+dJhbFc+aAlZ6399yFeC6YWX
nQK8ph7xVLTiuY0v67y6U8RWz3kjyBeitxn3AJM04BpBUyom0zXqbdJI0TBqibCiFnbtp6j9lv2T
piysSJp5ikR+SguoigTIEDpOI4gQuVrD6yDozwNoHaXX6Fv+7XecDbR7Q7KJ/j7arcka4051ug8O
TF0OWhtGo/jAK012rbV7w5jDxnJ2O+tjWHOWCNqm9cto7N42m98lHtaZayaKCsD4eYA7wJRRhlTJ
WraLcn44J8UD4Co1YmoxJm1qEM7Aab5/2jNlIVCJXAijblmJoVZWCSFsuz/IH4kJuPWzrjzWqy/H
sTAVDQBJBpjr/Eu3aLBnTOeVaErTWk1o0ILJDWfeIXCLQv3T3n4/7ytMkSXPmrP5YNbSggWbs5ZX
MimF66oi82oJMlOdPCv6a7Tec27xHC2Yj7lgXUQHtiIDegQpAlqxE7GumLHFtuZIgGVmbsiIOQAp
za4RwFbwvzy7ttTX1CQHZq0cv6UnwF48LdH5zJTCcLoXn0G9ia0XeUPQ4TMAGM8Bx9etsbn8Zny1
xANzbj8xa9ljeA+Yr+sTh3lCaUG9Ju2hAjG0oONvGSMWgBugjlj0qhy7gJs35D9V5Fbq4331/Wum
vRWA4ILHdPZtB+oYjSim9lV/RjvHOxgozXEnPqsb9O7LaCdIwFrvO6UVr0lpKs75hNKIZv5OJAEA
V2OOLQYYa7AHgatSX7rF80v/98uodxkhMGHTvu7PocJW29iXVFdSk9P99U/7d2f5f73dF69U3Wm1
wBUlhHj8G8/7zTPJ4F1iainb35c0uxyMu6HVHTDsN7lVf8DgQkOw0UEUnIiKWXth6cFfEjHZxYvF
CFIltZHX9OfnZjBSEEDgSA+F/dcTtEvXGD+UBeNtc0KN+v7aZm+rdLE4+qz4nhm5P8mv/GZvT4Si
ufMYOnDcTWJabzz0Y/WrrRNUVZYya7NH+K9sOl0uZ4Lakqbtz60srTr2mdU+WXm07q9w7p29WKBC
eW5szfTAJ4Iy+vlP7ZlK/8KFdhSk5v9BDEZOJmgRTBDS8Md9BQCfVuj7c1H4hlp/+oLdFqcKofd9
OXPBDvyFfwVRqpKOMXBU+KE/q1xlpRmmtSWv1KFBuZ5hcDtA43AcIpkW8b9CpBgFkPfaFuUpTxJt
ovRrnxeftT5d0OBJ6s1tvPgqSo0ECc3wGoujHFHEfOIrNbaDpESjZI3+kyAg8cPQip8lowoLrYRz
Do4koeqBGULMbUrTzbq4OSmoQTyJwVR0VdQPHR9ahDwM47OU8VtWW8q4z7TFo7qDUQMeETDGQ+lE
dJ8xiPoJ8rJehWaZ0JRLPdPQMa5XINEbv8Uao32b5KUGkgvgOvpfOTVGAciHC/nM2bcc6RbMAvwx
KtI3R5JaDcQ16AImv6n/6nGimQhW3u4j4UMR7agHiQ5YdUbtdUH5prQ+fcwTiNlUVFNF1O+udzsI
+BYkzz6LZg/WyJEm3jNuoadH7yVYyKHM5VIBY4m8mQyKA/QgUO5KNvStn/HpeDa5Fw6gJp9Og2J3
plcvzYINnHHG8IKCiAdFQgl+MiVJiOWx9DLUMqJ13Ri9WaEDDhzOyeNSZAPg6Nv9Q/c0Jl4loDCI
SLRf718TV2IdF3D6NTCW7LV+9GSrqpEMtgFvzKl6Qmo+MMjoib2d8ArzSXrRex3yvmUcVs16Wfen
wFCPA1wJIxcCCTCyrczkP70Q1PFTk4HYEDMSqujrrI/mdwM04HH2qMh+haajkiAPESZ5kezUWgll
Sy5ELbfyFNnbb7DXe6wNNjlGRYJVzUNDFSV2MEuxZbNDH6TSRDmGiWVrGinN7KxBJ6vOg1iYsTSQ
Qgi6Hw9DaPadH8nrbuy0ByFtE+GQK3mfbMUh5/19GYQlY8oB4wk6uLsL1hlz1FG2AFbgo0Oa1VL5
quRKmx/bKCy1dV+jW9Ipq0Qo8LTLIXpExy4Rba1PBG6bF8NQbvhU9qYaAu/Je55jCYZTOk/g7Cyp
/CfYwKA/pUOYVPtAkgLFKIH5DTY7iQBwNi/DCFGeJgL0XJPFsD7GaVdE9oiOscZJc00tTXEsBoxm
DCnY70KPiYHEwydsY0keLwQrrlT7ELBOhI3PuZi02Zckpehk14MRWbLPlC94cJnFXs4ELuoDYvEg
p50mrpQewPwPCmkCzJQNpcDofM2T3EoqJRmw9WUfjobapXn6ngGxSrZCJAyqr1rl/fJLrJrUB3rV
WDHZqslFrdv4DCNFz0C0CSIrwBRs8pTHER8TvawwSQdGgzSS3bZVpPAM+gUfY2yoAWGIXov7AvWe
stWQlPf9RgGvdyVn3KOfd81oJvjfpNaJ1ODPQsuyc6yBw9fqCr/1t1WJxMhv4nNh0m2qNpECl2ka
WXrDrynQHpEqXfteC3Vdg74u056SMRkGvQeZIW+RJk1y0yMAZLZ47DS+SIuU3q1LBpzRzRDxsuPn
SRjtGl4LwBPGi14s7ZCgYcKtV3pstmcSJMQcGBAVvxQT5lthFBtGT9s2760hzDMQwudeRVKjKnMp
NlSCeWDAX1XZUD75YDcUIjCnaF12KopCGXeZQkA4kvB9whgig/GolZDFPOiWFWwSpxdIVnQmvqX2
1zX4VTOgdWcZZzVMKaRbkrMZNi/oaglsqfBqOIy+1bHa6xiW1Bi9rbqUrNO048gRCASJgvbegQzD
yguZij1Jao+WmVGTS/Xd7xQl+hzzspAcf2DkCoUPOWyt1ku0weD5sA1sTvZjAUcl9KI7ykBJwt1o
yIYLBhmgFQUI6p2kKpMMiC2E076YLAUhAus3vmSO4Hv70ZDiCWywWPrBISiLgHG5MuNiK0l9UluM
Gva5zYU8W5R6yzLJaPoYRlF/uyxjLMC1jC89oH18sB51/c/CIzPzpAMuGRVfYKVhFoTGfhLHNsYr
nI/nsAbHdqRt2+jMsmslPKNGqWvSvs/eW/WJxJ/ox9FJEP72fWFq3k+YAudV+134nJk37x/kKwEI
bih4U89DmY4ZGk2mUrdvM7UO0jrOQTpZ1TnJVIlzX9r0y6gHFlV1JP9QM8Lq6SHpTOM8Brir7DmT
1dQWGPVZUkM7Y5vIjNghte9Lmwk78OSBxgpeCxA9JMo3FsrJAW8xxDhEEjGzOvQt9M283RcyV5IE
nBbKB2iIAVTLX7PhhYsm1I0asQHGFxMGA+YIx5vC5RpsX43kvPQkjRjEqHUEXrWV+IDU0EozV1VT
XpxPpR56pJOAwHfBp065znGTd5pAwKcucHo6GrKEGDnkTfar+Q6XOmOog7yRRTnErFyWJZ+p/B6+
eLR77Ap0Vt/fV8rlpiXQPmBV+aMoh1hNAacFYRqam79VDWiNerHUe7ewcXQMJYV+IimBwu/lfZjC
6RtBnjLogm8MK2Tb7y+Ldvz+WddUNEUGEBlLGgFFAFNklUuRsE8jz26DnVCagM61vTGH7f3WQldl
a1MACt6C3Cm3eHH1buROvtuFmspVl2mpCrkoJow7GTV6kFCEGE1R8Te3rw7dy1KjLz23/I9MtKeh
qAYQtJsascR2ScHFgbDvBitddbIOdlvNqL7wZAE7gNtrb0siZ49SBPkEQiXgwdFQfhU6qcQmioU9
cqtqorOimUl6+D08Rec+WjrKyX7cbCmiQqC9wunlb7B6w0pNGpCQ7ptfAAeu2hXjCm7/HD/FNtrR
7p/f7ML+WxZw1K6Pr2ubUeq0DFsp6WgR4J5kOKRP/nduqp/3JVHv0z+HdiGJspqMD6YYpYMkVTWk
1gb4429B4DYsKSQVLNzI4a9XFIulzMeTHEZn9+G7Gk3kJEDtbI34OKzKc/WprDtFl8/3l7e0kVQO
vipZTx2FVNi3qRGFmUWEnxTUpAAMCHZMBD/n5f8nj4rgAzSzFF6CZQKxHZkMtrCVUo+P0WO5YY7/
P1HUFWdDLSF9BH1kTvEjcJ0sD0jwTwOrL+EcL+3h9Dpc2BKPaVnOr/O/NanP3AtgjsMQcyacb3DC
guLfvgPgJgAU9h/rA7wlSvGDbowTgC1r+75WMVfC6klSWHxxSNBYy4Ct3idLinlrKQHTiyQA0Aim
yPwvO3GxuphEhYoWXm8vBaAeLmuLeOo644CPODRmhnuHBp64bHUmikFhfGzAZTMw4hJ81O31uP4K
6noUTNT4+Zh6e4X/GWInzzCnuuCNLYmgrgLDA3yHGRJv34i8HSVrxFmduDSrNSsE+SsAf8MXAxLB
ta5wmjbAv2y9feVXelsca7JrtIUOgVt9RDMa/gLSpYgEBG0cRWlgQLkzBq4ab6RX7lAIFht9V9oh
wcRMVS4kAym3EobrWhplIIccJHdoEwpcX/A1o0kzTmcqsTTuX2a6uwdiVNTHZRAUAFAfqbAbxQ/S
qFDCyK3HbJ3mp1BEedjIEx1hlRkVzwjDdfBoWNqol+O6E9CIpxQ6kNYPUVtYkdxa3rCEIDcd1vWL
d/1N1NIJXzB1jASIG4nahmQnodPWfvLQZkvaT1fJ/1YPxlGAGwA1G50/lNokzQQeh0FiVw1rkygv
RQaqaDiZfmBqD6weuHyo9z+atGBCacycSS6IaNGaAIg+dNbfxAxjCHqXvEncBkidKFZYKJlmZmT7
jm9xJmNVpmqioUsvnRSVWzTLOjIYnWr7zH2rC2lQuuvs5lsoEzBqUQ28kDZxE15vgyPmwcIaA8VC
q2fNtuU+uTgzsm9BciJVMVQwEgy1ziQrNAHyzGsNpvn3MDXVZsswVkd0KXpJslMamFwU6f6hJGZE
DoOkJ+9CuY6RPmBftEXm2Nu7Ao4BeICgwwQx+s2YQjTGA09KOXFJkn8DDRiOUX+6f1FuDcy1CEon
gwJgK3WiJK6Pfsy8XfeyiazZfRlz6ni1DuooRKX1Ac0JIRgeAdPTWOtsZPXZStiPliYZTa3zhTUs
OX1LS6MMtNCG0sAPkAoSx5jdVqHF8wthFp1rn5QMNE4TTjGaBZC0pcwM2/m+5FVV7jIlsSvlyJUn
MW6MDo2p2WAm0loDgnJXxU7QLIi+dTSvJVMH53V9I4x5nbupenoX8tJSE2NS326JkW0m5rqWRJ1e
pfFyVvhN7haxrXCmr1okQveD3qlOvR/0LlhwIWZXBu5XVcWIzmRKrt+8QkjTSKtzrEx8Y2qkmBTk
P4s35Aj1kF9ykGZsMsA0/hVGWUq2F9OQSwssrmmNKDoIzYeSOyVw2xbuwLRLlPGHIHT8grgJpQva
JCsRGcu4wXkFHTEqbi0HGzjtCsYDmGjPeadePqJhK5gu4YIlnD9AFUkWHuyy6J6hUhvamDVczpDc
9cZ1GTAm6HRYvcwxqXpW2GPp7fpo4SGga2HTvUBnAzClUV0F0QydFwMmaNGpgVy44cdoZ8dPxuiO
IugLLRV2n98azSo5K8sMIrfu7rXYSbUunE+2ClUkh5XCHZoP8Sdt0ZrlJfAvrIrBQPBK7izvi48c
Ud13hyHWzq1q9P2bAo5s2bfuHzhdPL/ZAmrX695HQl8WCpdZsYZgR3Z85oGp3W/BlpEYdQROldEA
UI1VAk6i0wcUZcAkauUv4iKv8K2Hd70t088vtmUcCrQnFjiNaD0CMRZdIMhxGdkKA6Gv2p7sotUv
JiOZo2px6/u7MHsgKL5OCN6YZ2epTYh4orJKlhVuXuTGICE6HXwj7u2IR3IIRJaAFvg/CJQnVj0A
CmAaiBLYDbUfIG1cuJX0CmB9g+32keebqG9UOVqNlrp7Z8wHMK8R64AFHWlpeoafKCPjDQ1fuOkQ
uLGXOYxH9ByxcaMtebTTU0IZEEmEQZxoFpCjuRkwFdiUC8uQTLAwnhk7SM7oZ//ALzS0zPlwl3Jo
z9mXhYAbI8hp7eSpfhqB8s/p0YGxiNmCbpyx4MztUR0wPbs3PgbdPwWWukrRyA+GypO2XmLXmHGC
8D0amFElQVXQv3CtvKycRTBeKXHLIjLyPDK6amFr5yQg8AHxEEykcMMMxxdN1EtCRtwqTLltr6iB
FSkou97XTHoA9M8goJdz4mSbmJxobhktL1quJDVxizVvTM3Q8Yq1REva9vrON+TVaCWPhXHupo6s
xFjK7c0v8l/p1EOXawyq/nwD6WpVojek4I58EA4LVu+v/kJr6eUiqdMSpS4tmxKL5DfZE/MarhDe
sXpkAnhe3Kl2CAbdt4X4dXZlPI/9VaAh6PS/VpAya0FgiiKrG49AjEq3qFouGBW6SvHP0V2IoFwS
yZeIWsc9cbUVv4m+AOTmvclmaVU7zvK2MphZlwanZl9QYDr+96qo8xorTgzzCqsK1tKX8IoNfY7M
8jPbhmvUprVN9KjagTUxMt5X0zlvAelftHAg/ytP2efr7Qz9KKwCDfdfynJdqAwkizyTBQOXk/l7
DlGCGpGFC/g/yATOtISJVZWjXT4pA2dPjPSzW4MOnbfsYwJI1c0SzNX8nsrw0rE+TUMF7XppSY+Z
fGHoCEDiZSdeJTZjwRMKPKPaCaA3abbC94TY/xstEdLPRUASzPZ/Sf7bgIsXuARkW8qNkCwderME
kJL0iK6Hw2h8aGazVRbOcFLHq0soAtUQLMbg5YEHhvzf9TqlIm+KCoA6LmaDcqNUgmYlg8zbKhGJ
mffVhUZrA4PttSzqwQ08TosyPyZu2j+l0ffP8B6Am9tk6u2g+boqHiqUSooHD1AstS7Vh+gd/z18
lv2mPfvrarATn19Sp6X1U+fclY3PERXfJAuvACHmlHXAnZjgjYyBwQZ6vG5jJwIyIGZKB2fsDIVb
sPW3ceHVriB5d30Cgib0Ci/gC+ru11t53m8KRjZyGIXOrEYbzN35+MyRJUj76Vyvzn3KuqAsiglT
uCLokqekFmwdtnLTuOgNsQr5oeU2vJIZCRiMa//7/sHf7DHY0RQ8yzyMBPgYaNDHUBEaQmS5dEma
vBaxb2cF+C+a5vm+mMnMUUtCWR3gHuDyRTBI1/uzXuqkBOTvbjX4Vi6cQgytdjlKYksjF3PruRRE
2du4wtamDQShV+gpygtDTbX9KOYL2zazHgx0TMmxCdsClMzXR6SIVYEWoBDrKdwC5KVqcFYKO9eW
SswzqgBFgJ8BJxfpY9qKc6EIvOVuKN3hWUx00SiPRLQazb5/OjObdiWFuvyF3LVqLo6lq7CZUUXH
0BqRM74v4/YuSdBpwJkinciCEJ7mQAKuT4HuhKhyOZnB2G9LBGB9cmVrIq4x80iSjbjyYqNoY2Jo
vE/0vmJiq63jpSrw3J7KuGCYl5n+kCmzwqZt2RWSQFxWafVEEh02/IrFzPCUELPwS0ncW8uKdePJ
AK4Rhp3QgEipSpRFHZ+ofumOxdvof+WER43bFHgU2lCDFrp8xRTHJA/OfWFr713tOzWg4zg3YFcS
3xqoRchKg15PQC4dtB6wBPfPhUbPQy5j+j6kJ4EcjCITrcpxGbcZ26nEbUptVWeZIX8FwkSj8c5t
osqInwpFD4QVw26SOLRVYV30+ypQHNWzBnFfggk2eb7/SeKtscBEBVKlAL4AOJXKX1+uphnjulcV
+LgDeSFaaNSxuOBszmi8wqMpC7USQQMzGqUDmKYK+qwjtVtwo8mHmx6DYLG8YCRmFA2z0irAM0Cm
NN3h63WETaWQMa5qN4833PhLNM2MIs3gg1FXhGQhOztjka6EUXc4yX1OzuSydqVSNfjmEBRfbfET
yu/3z2b6NZQhx5ngWRJE1HfwQl2vCRWWvi2DvHHl+pNBN5uqYfTGB7Ecv+fZs4RSzH15t+EWggFg
kCCNKKAiAYW4Fih0fiGIcte4geoIdYT6g5+aUvVa17wuaG61Rr9YqFjDV/7EbuN1/gSQAi3eQFNd
eVuJq/ufc6s3IpJvcDzBcsKhN3ZS3QsHMEmTgUnEsHHT7FjLP2q6i5R84UbOyUB6ETxcmB1ELY9S
/0DMEwa4K41boqczBFFfjjxT+7/NO2MJU74DhzhN89MDmEXGylXUFI072jXiA4AHAqsReKRL4fKt
vlzLmRZ7sWEYN5fQDw056oDsGWupkROlTjuCIWbhSt9ajUkS7jRic7Sh/CnShaRA6MQCxaLGbQQ5
MGquP/DAg104m5nlIJXNsXCXgVAGhO7r5VTE90cMDrRuZtqxgVSzLi6keSd9vr5gINu4kECdfiMT
LUITc+uixQWQfKCcW6v2w1K+nB5nh9UHR/OEJsDyE1EgbQBDRcvLRohaNxHTffckd/Dg67VWYlQx
PKfBw9gUr2yfrofK2yQg/wTuYy/alSwaYLz3nwK0B2P+P9nnmSGQUx7mO3lMbMw0Md7j/Ss3c674
UgUOKg/On5vxVnVoOAQnpHU9tWLWddKGVlsNP/eF0CM3/7kf/0qhDrYoy74shqp103Hf+KBdNpIA
77P4ERzFtDekg99hOlXLjz2bPRe/cmBHo+XzyYJ9mVnsH4MSKDzQJcD9gS1fKHGby16hZtXgojVa
19oGEP73F0qDPEwLhQTYVHiUgBOj+7XaTOjYIm0HJCQw5y68xo/RU/Pc7+ojYFMc2UwAIxoe1cAM
Rqta8/q3bN3/gunGUwousXCa0fYLNxBjTtdXiAniLmYqfnAr8EvIaWBw+TapavO+lNvnEMvEWKaI
iSE8vX9e2cVGykme5mPvDS6X9SsZoBEScCqy7IVfSsjdtihgQ3msZWrrAPmzOB3phaSuzmS2rsrR
HYzR7NfCtjj5QB/ujc7MrGGLCeOjb/xGzni6v8K5fbyUO/38Qm6Yhk3GMmR0X83jUuQ9aTt9Rpe/
e9rdi98t8lHNY5JkdDVddD7bbQ1sO8l4iO2lrtMZ7/h69ygfaSgVBnAMkDQYn6kTmfleXYvrbDU6
1WtlflSrwWFs2UVWGtyTpelZ+cKNm7kQcMsxYItqA8a+YGCu1zqqo5KRLufdfuhiA/39use8RGyo
iz8Sa4EGBcVLQ/EAk/2Y889lZedlYMdZdwg9YMkjSVnI46rNd+Ng8Uu8arfPDXqwJp5AVCcQZv7F
VBfnUAYAXuL9/yDtypYjx5HkF9GMN8BXkMxToqTUXS+0kkrF+wbPr1+nHmYzIW7SptZ6enqm26wj
iSMiEOHhrgD+D3i+XUwYAptUM9ylQwlCFj0zN5Ipt2jDa+b2+ulatowcGewFoGMTaxCEFqjQonjp
1cCY9MBe5DRj8rAN9kXzFkGB+rq5n34PABcNAnXA+iD3F70SJXIsTXGse1Ft3hpSuQHRzUrGs5BJ
gmVDRjkNCTk1DE04aspIMvQULd3joVvexz66tvuJMrrNvlIvuyk9VWKJyvqbOnM0fcMhHqjcK5vI
UexutZL40z9d/hjh1MU+9D8Tn+re+CCDlMA8KqC+QhYW2dGwb9odhVzy0/QCubaR79SN1e6vL/jP
IipEnACrQhdKnmcDxHJ7Qat+BKeE7lW6BMCnrSkPmLkh+XMZq8xsD2l4q7aHhB4MhZGJ2jTdxMYH
uKX6j+u/5Gen6vuXIPRCxwXlarFqLBkVqcwJA5Tkk6ZAfTOdn5LgTrKjeyO6y8BFIm2z6rY6qofw
oHvxg3lXH9LT9KX4rsrUV4XsAL2ydhq1QQM0rQSSn/kYGJcMiia4haAM6s9L95DUjVqUMX7dyD9b
0F9y6yHT/v7VoR9dSXiWv15fjZ89CqzGuT3hvSOBOa43M9gbui059DeeBZmA59/e45+VD9PmQHvp
5GEJfEJYc0Dwf6C8giydxZgSw9PuIPZLMaFxP0yb4IRRN2ODqdd021PWDyfg++qCBcfqxVI26m33
Pv0i3a20mXRX5ZuJPBjmLpcGu4SsdLWRtpG+JqjxM9Rd/lIhZeBJzTtiZgZAMh0zK2jCTwdDXwM7
/Ax6sIJqCKDdcBMYfb3caTVUhoA0veH5o53UE7N0vCJOEabJhrBmesh0HSMsSbJZy4h+jgjMe44c
F/xeyjxyLFi2MNg9ZlJneFH1aRylWTzUyRunA9HmuOPR3QhQeCufpmjlkxfX9cyukLoYo6+0RsMN
eL6XOnrKsePlP+0dnWdyCJ2TTqFgUPNeGpNiMrw24t5Ekl1H+VYzhpXX3+y8fxzmMzNC/o5mYWha
w2B4RmpsjT41bTKWnzWKsqnVZW6UtuVKyFqIkHOgQs0ce6eisH15XJSs8qFmKxteWr4nNRj/N01i
nDCqznop2oWD5F73DEtfCHUmjGzOnKyQL760V5gJ0abANLx+yJkevBpqv439xxxjk0OdrXzcUjye
AbcowSF5hkjspbEswmwq6FoNDzyTJpMmsBYVeU5WXNBC9gdQ6zfZN9qFeN0JITlsJQPjzKrumSAX
yylYnJNTlr7oBmZydNfEQRlcCwJxbg/efwJuqo8k31TWPMONkTlLe48BtuLgnGwzd7WgsJgwmFQB
3xweyZimERbBaKOpVRNT9/I4PfCKMog2OxL2FwMaoakyTB3bBvjmfN8v7Ok3xAswdzqTxmvaU2Dt
SuPVgqr3IyS8u/YmjdZKYz+b9HAbGHydqcrn+T4RiVCPE9d6ihAO/kNmaLYKjd+62fkOmDJ/+w6g
0a1xiu6hZOuM8nOzNsW1eCDPzAvLM+go2OG4IzkdMJTJQ3BSR3FVOU2AATKsJrAR1qit3IKlgwnk
OUTnCMAzwEVfHkxwUJKejAhavto0WxS4YvBeQkdw5a7Nv110J9DGQtzHKxKwesGdkFLDQHCvIVd8
Qobvujo7WfbNKWCbXxbbfG4jdivb0HXeEE9ybNe9Oby6X+z3ze/nx/YIruk/IVjqH8Go9b7bPex2
b09/Hx7BG+gcncB7Ox58+/iwBpla2o7znywEyZL2HW9GnFY+cXuIn8l47Em16ZQ7BXCN6+uzmKWc
GxMilp8FU0NHXfc0QOzL+gDAo0qe9XyjfEjVRtfd7Fk70Ju4PPogYr9ufClqndsWotasd93EOfZG
S991FC/72sEU+3Ub39qe1w6A4N0DXy5LPhDdO4JrcdjMjD0gUAMNkwqiUzLrObmJOzDqQGEnwFz/
obnB8xiS487aE3kpAaUEHGYA46MiLN7yRG81LU0QZ4LxVzHsujlOB4xPd1FzlI1NnWcr67t0xdAT
Aa8VvD8SIuHsV5xW0syZ4FW+zAyMUIUrPYTvt4W4uCjSwncpeGHgDXJ5iYEoyAHjSk1vA31De/80
sS/T0dkncYn95Ttf95FdOSZzY6A4Hndkn769ZAyKGac/a4NwS/f8/JcIPoyOg65O3fytxnH0fK3H
C+wXgBArx+l7k659sRDowM8QjjnBF2dsPIC/882CbsBHwyxW37x9bJ721Pn61rhxLPv+s3+DSBMr
GQrMYMXb/J5pvJLNw7GAhOZLa6/Rxi1dKBBeKhAfAZk0Cq2X2zFVIc2jsgV3BBg72vHQabsi61ZO
1eJKnxkRVkAyeA0Zocb0BvgKCoQlqFBaMIoWv6/f3MXTe2ZHCBANQbWYc3xMGwwQ3yINBkWqZFzJ
j5aXDLPucyDCxMD8K84KM3JNc2vqBtMDjxAeCjfduFPA73H9U5YyTAtbAtw1QV1EVy+NgBikC8I8
N72RAjL5gpmE8pkMmBRFcaL4uG5rcXvObAkOXZXBHVXHmekF1nH6lGOnrGpbadaS5iVnBsLW75Yz
ove3BsTZuild29dmWJleCTLvWNs3jWyPYeUMwwOSqQHNRMs6Xf+yhbiIfcLzFmHcAv5AON0UrMxB
mWqmZxnjeKRKWLk8UrZTad42qBKBiSdasbhwBCEWC31sHZQIM574ct+sUYcghwSnotXgNYpR4ema
p+sftbBdFyaEKgGJChWEEfAnSqIzDbBeHWWTaZNla5oxCwedYN4AjwB5/tMSDno6RQFPFBiqqj9A
hoSYlh+HlVnCNRvzPz87FBOXSUBq2ODJL3xLS3bKsAKHXlwvFDN1A4UOA8nbpQnLHLuUjzjeQ2rm
4PcYn0wTT3xdAsdXgjGO67uzdOQw7AXgngE+DDwdLq2pQZ5BNrw3PUktQrcLC3BWTzRhfhNidCqL
wm1bhCsX+Fv/XAgxKBMTAto4zEpiuy6NtqUftkom4xNBEH1LwNX8Em9faqeH9GMFIY3KvgsYhCe3
p/v793vqnNgIzbgbBZpxds9UMAD2bC13WVyIs98kLEQmAVQIrgecHos/8WigdkJbSDOgEQNBZdYZ
pc6uL/3SWTpfBfVyFeIaLCiYhjOhFvWo1adY3afRSod20QTcCaiAcC+wx5cm+nzIwCikmJ4+3fXB
44Qxqp6u3O8lFwKA2X9sCE7LCkCkHnEdfnLqPweFf0pF415fKXNeih8H5syGcCe4JtctKvkYqTiM
h5fGxZva5jg7eE3jj4TVb9CHag9vGqs3SIKfvgpbmg8WqFwZhhcK+/S1P+H67E0MBEU2tGkgN+mH
bMD/nElJQVWFHOa1syGNJLOd4Tz8y/EyNRREQD8BMIp4q7tGH4exINhsI9A3apCCTior3srR3Kut
mt2ZmJlyVlZtYdFQM4X4E4B/IEETFg15eqL0JCWeQZ7HdI8XUAHFLrVI/vsEA+P+ZFZXx1w/SM4v
D1k2tmNfKxFBGoMRBjnXCift0H3vG9qvXJmlS/q/ptAsvTSV5kZdGYaE89zUj7HeveiD+koihTPQ
oRt2CC3ZzfVFFFWN0ISeR0CApAHC67vmeWkySClsRhnx3jgEg2s8qF5QznFSO8Y7C9NednrXMPBp
bbhD3d5+U11oY5v1Ds2A679k6S4juYLOOqq+PwebcsOohlSviWdJB8l8kOUvC7nPdRuL6wtYiokR
bmRyolSERBJj7IKCeFU4xTZ6YPfQk0dpxkBNWbuf4u11c4ufBJUf9LxnbSqRXxvApUmNfE480MEx
A/NoBf3Np+frRtSlgIquKerkGIQBgFDw7GQMdSkaW+LVUPUJ+2MP1izE7fHvwO/llHV0Y1EMR8r3
lYkKnb4FY1/qH/OpYfkukk5DlzD0OdggBWz0+9sgBHkSRL3ae3kNevxzKmE+bLhEgJ0C8IepscvD
1g+8bmo+Es8PM0DFtU3Ijz0eesFe5Y6h2CbGM+xGtf5hHwg2QZ9nvdBvFFx43WsUrB0a8ZQeCtSE
8AcJDG1bH8XGlc7md2dC9OTnpuYTeJZA1T3mBKQYplq72wz4w0CzfASfP8oVGFECiuyU7wfIQFvI
BO6QBgwssQMQv0+YXUzZfbD9Clx2E2EVWGjZ4eHhobWtf8jyCGAfQHQCeySLYRMF9NxIwSDiRZP5
hCToyaxJZfuDKq/ct+/06sdyINmHLAvQo5AIvFyOEMJsoHK04KMRqdJ9wjpH2Yxuw+7Qxtopzl3E
vjr2mbKbYl+C5A0kEej6Ki58HcOHX78p3++La79GeFkpM2V1GeDXpObI9NaxwPX5R+q3Bt/6+dHM
vDhsbM1Ezc7CfA6ElQC/h/xKsx8LV+9VsMwOG5AsQWUJsGzpaGl74Jad0jyOzU6LjzTGczqxOU9A
EPymhIdsiFib3DXtppFADYzXr21SJnsRVM30rHF6E2IPwd4oR9vs1j4WK3vtW+e05uwgSjEYwaeB
wCt0GDYEUS9GN68v55LfQasY/er5TYf67KWFJklK3PGAemS45xM4O6MnqoEBsV0JUUsVGwxtgdR9
Bg8BgCHcKTQtgijMsW017k3B3sDJ5BDkRujJMUQl0GJYmP0zbRymEwQr3K9Pyj4/dWZ+Kypw15Y/
5/RnZNR9SBxUIpgT22sNlIUKAbRgoKIxq/WYmim8NLtK5UQLY+ppwW95/J0PDRjNflf5b8uoXJ1m
K9HyJxkHXOm5PSEriauh0ngJe4R+yMGtr20qCOY1vUdCRO2yYnJlZz3TU8c6RnFvW8PGz/chkkJz
fOBqAh6awU4VVxs1HECIwgN1j6pp9thUTqq8j4o9QWswk1hZndLuhXaPic+MKdkl0tpkxWJYmNdt
HuIAJkSEcg5tXwSVkVEv3dPh3QenXohm017fdRBP171hpde6VDIn5/ZEr0QS0wor2OtAlToV2ath
vcptaJt3RmEH1kNJ4alBjjBFrpk8gL7QN6aVTE8UTPjOu85/g+iLQhAVzNMI3uDfyaHt54+gGWcR
dGYUx7K2mP5Q9QdkMLZGNlMGotPBJfJvOapPdQhdJ58pq1O785ERXQb6tqBGQrsIQGQhTHI5lOso
wZHqsf+eVqECVHyWpW2ahzTYVfGK/1gYQ5n77GihInuHDKIqHOEKEhlSEZTUgxqE1rjGvQHsmRcM
75XNs4ZN4P8o9td91lIj8dym2ANHlb30zaDAsgMBDQqfTWgPO8kFeQ+7p+w1h58AHZoDgUsPg9hO
ttIb/zm2iGt79s1iPWI0qyZsZvvGsOGNeezKAcjLDmp5jtlsw7GxeXMHotwsP+qq0xRrg6Gzr/y5
x/9Z828kyllYaIcg5kYP+5VVHjTpjWo2kfeyhvnJMFw544vnCZkvJMLQH0R34TJAxHpojNSvca1H
hYE9yrYaJ0VGGpOjZN6rWmUna82iZVdyZlMIeyCuBs0qgLueprn6tifQq8biohEM5AMz+Wv5rPh/
r5+ppSwfvXc8D8EohLkI4TOpEVdgju2pFxmyw/M3GWicInm6bmRx31CrBVcx2CsBcrhcy7FuFb2o
KfHiOLMjdef3qUN8l+uNLa0Ja36/nH8cEpwRMKajQodX76UxU+qAV2/gCDD97cT7eC9DFh0XkgVM
R5coYE8W4nAIFih04SZHYh/ogu3Mm/vipnfeZ4yUz7L9zXPP/qR2jlQO5Cjooqib5z/XV2XxhOEt
h8IDFubHezmUTLXJezhyI8w96uMEj8kxaR28QjbJOPxK6goU7m/XjS5FesiSAGUMOCgQGUI6IitF
i344jNJGY3mCbOQm27YWqNcK5CTKyvNu8XSdWRP2ouJ1ElcGDrQJl1iqH7r6Z8Rr7fonLb4hkU9g
vBFqpjjHwhkerSzJVSmE65desrZhqfnRNfu2fwqCt5TvUs5aAPvkCNHoNs69TNkNBgH5RwEsyEds
3Y4zUUALGqqxdGutfOUB39bRtqTbst9d/60LNwEZAlh/wDYODpTv4uuZB0t0bQp70MN7QTOCOf9d
90+YHGRJf1/Ha4RXC7MIgOMBTg5wHlpLlvhSSiwyFlY6uzAk+shLql0YbieyG2udxZB6zQmbeOIk
KNJ1bJjwN1VQAj8Z/cr1X/RrMzYQnGUKimyiXnCgTLwqpY56SuCGhlsU2+zU1raBwkIIaLRyatbC
89IxP7coZAMk04M4Dme3FuGtHkzSe5AnbuFzzHh91kn/1iMlub61ayaFm9X6RRunI0yOSeJOOvJ6
/jSkdwWmlIO0d3XJWJnUWzM4//Ozs5Th86amG2aDB/+QNdFN4v+pghPEGpw86nbXP2/JW80SiXCs
iIk/OpVGq2pNjQqOl0GoRKqPCt31EjOBYgSBLn1rpZUEa7G2hwnsmUVtHtr7zoPPPq+v+xzoCeDU
VEBk6GHAqynYlffaBsyB7JfuVsw8zD0JhT0lIE/q2FNjTwRPXzdPV7Z2Pi1CSKEoUVn4bMy3grDl
cqWVoBshOI76MA6yS4IPtWx2nFBW9GvcTEv+4dySsKepVKbg2oCl1P/F5ZrNbyGFtk6aoDomrWzp
4mfp0GnF9B6Cv7jCQRcGUDUOiYfmEzKoeKOrkGkxC1uR12rD30CnH0v4PaIB/AlamnOkONvNpOym
oKoiMqNPoniPQYCJ7M3ic3I66T0Z3CQsneQZigz8Y1Ruoma0wQMBOEy714an0dyqyVpHcskrQU8R
0DfUkuCURWxWlVh1LmUoHmc9tHan51o56dQNzV+llO1Jca8FxYumvV6/RosbfGZUeL0l6C2YQw6j
HXyuNHwBuejw4qvFnAj6lyuRcc6rfiw6AiIaroj4qBxfLrosaWYeQVnDk6NMtdMUCEIprdY4PxaP
0ZkV4Xa0U5TK3VSiIKccxgydOHSDOkzB99DyHtcAE0vvLvDCIK7N8ptAegrBvtdABojQjTLYG5ed
jwkq3j5Id+Ibegpe0hWE0eKnYelwR/DChybA5QJOShWnedygrB+/Uw4nrn80zasqrYFaljbKREYG
4Mw8C/0jQSZRqnXZSLyBPkWTR/lKqrl06maE7Xc+DMV54Ttq0vkc0xHEAxczM6r3ASQQVv5SQfqn
N35fP+GzixIPHeZs5uXCKM6PkfhK6+M4xpgbJkLdSa1ZoT6mE3owDw3K12ueeam8Bujof6yZQtMJ
/ZBUBX6aeHlD91pxKxdglorfa2mv5L9DkGr5dm3As4XpMU5Dp6wVcPxMhyGtXQiysyl5HRroxTd7
Gr6QIWO+def3D2EBARVbAtv9gCJ3dEygliLv5zHgqTmAd2IPrnPa4eKeMCIMdhCWS5gcyW9AYt2O
TMpOJIiYOjrXV3YhBF98q1CzBPWzH4H8gniNGp56vqWmZAMSj0mqI0Z++j1X1lpOS+cS0pyY80Tp
En5EWN0e2SMkr7CXGYntOJdvqVTur3/U0hWDcAMG5nCrUUiZP/osMFh+246gqSReUug661LVsokG
IgA5Q0WpDAKyEvS02UH8OJ8WGq9QGgDRp4iGInKYZC33iXf7ZjAHWBdAMV/mCv/br9uP2PmAKjd7
w38HDC1pe67r6/hja6Z293z90xdGPpGgY2YKjzE0nsHrffntYdhj2lzFT9EHV2tZRpzMPCbhzmz3
8rTvhsTuPd6A6fsgA+w2hXi3bJC7gyWRr9F3LIHALx4Lwm+xaKQFCq2oJ1U7k0c7qXJNPE7GUwF2
V2uLekce//U1u8b76gtkIuNap3qpunTxC4Q4UikDhLpGPFfC9FdBNk3T7rsIfHHGhhis6x/m2Y/p
q0wTlhX7YQ2NsfSKxCQ+xXwkyoc4kEKGQtu0k4qOU5BhY565VjdtNj3qwN3w9DHW7lT/FgrxQfzJ
s7+G9hT3+/FzAgu7gW5j/C5Hoz2UTNEaVquQikViqKh/+Hv2OKzpNC8969D7QssbrSnZBNjy8tS0
ugQ9raqhnm+94R0bZL7TYdSQ5vWtMWY21RNmxceM2+G9ZuV26e/GycH8jKOsrdmCe7DAMUDQI0b6
hMbB5S/pAiWLyl7Bw3sCFUl+SNf0HpaiPSzg3wwyBAsMwMKpDAOtKM0GorCcbluo0u4k/qAYtzOf
TPVQmjqrmmO0xgAx77TgIS6MCgexb6Om8nOdelb+ZFgfc6OLa5uVu7/ghqy5GAYiK6gpAZV5uXY4
JV1JCwmVADkGSDkD87ye6RXQCcVzDvdkd+EQbwaAjtHzHeIdaBrrWzlu6YNJJJMppfUP1VU4I8B3
saEEHBjC26NRqzxTOHaTS7dKtfXvJeOYooSfna5/+kKCgDogII0E1QDQGQnL2/Aq1qsEy5ugKCQj
71eTY9vs0LIIkM2Fa9WHpd08Nyd81qgUo99AvQrk97dc/V1GtwbouP9/nyRcSUtKynYa8Ulxi+o/
BL/KjVJrTK1cchP/Q76NAXNsk6LNPEuycHKoytOk1QvLyzBOnChPWosGofTWqmsHYmme8MKS4BJ1
0FsVSZ6DHUctX1PMAI1QMq31beNvSN8cC4uR6nfT4inn8DXQ8qKbg/IQgTtGJQcYucsLohRaY7VR
ZXnqVp+2SXKfQjzAb21NvUsUC529vdGeuHUotScJjL7xs4ZB6zW9z9m/iK5gdnCoW6syyESFjdVH
XYsao7G8DjP9HIQek4E2eR3YDV2p5iyk6AAaAOxpIGsGo69gKS/UiMeTZGEgKXeM4GbMWsbjvRI9
0P7l+mlduhH/a+oHG2EOJYTB6gLfy+RD44OgACPjAAZcN7KQ3MCvqag6Yl4Ts+EiqK7wo3iUYhye
KH2sDCdPbaN9Uxo8CKLboN+nQCJE+z77RSRAdirXAi9iuwX+jUs7sgIZ+bmLKHEoyLLwFwQSsdCR
AmjHOxM3Ji3l90Kp3gBygRoN6Tep1qw9uhfqCpjwxvwvip2zzvB3Yesso5UrBYjLXsFOKoYNdqmy
nouuBlJ0GpX2mG5kppfu9dX+uaWwiVEbvCChb6x+YzTPbPYJav0Dj32PIzMM+KaFNGy/Ag9a/rAz
I0K4b7g6yhENfa9J/8bxydrkOQNhpgk5409Jk518WnsX/wwV0FKAqg2YI9C0oOJSYpB+lH20ULxQ
AwTXfy8i06sDfduFf9L8BriU/34V510D/RPghD8oWDq9DEH6EFuejDnNcTpUe7mK15qo85vp0qXg
m86MCE610cCCUGuh5elG6yraTQGVBmJh9Evd5vHDYL2a/p9RKlfu/EImBbOIFyYUklHMFJskOeJx
k0y4A33uFWp88CHqBk0MVu/bGSZENn3YbesgclYxyAtPi0vTQsCysoJbVKotr0Ybc0ieHwbo1e0G
B4pQfrzNHfrH4iAO6DakcCXj6fqe/h8fjjIygAH4btEPER0iAGk4r7eStyzvv2Igmm41dZdPiGYT
ip22FgTPzaSvnKYFYgRUqRRAQnUwAyJSC1UX0yh5HeUIHpCPOT2BoAhY509im1C9kewBHUmI3LkB
+zUx/F+UsLf1yRmPlgOsFdQSAXHfXF+Kpdt0/nuE+xtXmQadbPwe89noQf8Z2Krpdih+Kuq7vsqH
M3+deM51MFaDox6ADOS5l/E7iAA/MynHZaLQWYjwIIqMbSW/9b61qesQssUbX4ezUqhd++hHQZdX
uyXDhOed0dgQh5bbP3K9ISlqR6C7bLZkjbZgPnc/fyEokTGXC1EKeQ4bZ06TKloSmOFkeVDCvg+l
ENLGdXC6vuY/wzrOgAbvC65+QINFhcpCSXnTjwgGFqilGzB9xMOpKSBFi7ftKtHx4gajszj3aDAN
SYSUCQP/BYUCDS5ao9mJsseLMACgltKCNWrOYsxza9KdnGwjaWCSOtjU3BblhJGpxG0oYTp9CiC6
fH0FFoIvps40C7RIGAYFjPVylfW0DnUS+QiHgLkZRx+FNQXKFw1fuW5rdoRnRavWzVTJSKCkVr9t
onyHMcGDjqdbvDK3sWZIeFBEdQj62RqGxsE1LMazbRjaa1ibxbN5tmpCOhgpRVZaDWKt2SW/aZgA
4wN9lus7sxjQz7bGEMp7Op4sIMnHl0y+7QNlp28DnJvnTxI7QXs/ks11ews0DbgMFEMI+AtSQhE/
ZJBYTpUx872ESY8ygI/h0+DM4IwnUKBzVNnI1gRD2A05eB2Iaq5bX7qJYKybp5p0sKN8g6vObnuq
D/qM0/M9YoQsR+6HqVEtf5UbYJW7lTGxpXTs3JbgaTE/r0hdliMd67dE/1VlD5WxYmLprs/8dwT5
HvAEInA+avzURyfE9yBZT0AFHCusHY6+tle0g7m2c/NpEz0lhlVgCZ0XiHULp9GscgxDTQ1gZZl8
g+TExuSKI4XSl4lCeE3VG7X/rPuVF9GKUZEilkPSuzTH0vfaMQdqGWVR61jLePmBHZtPKSagCTDm
ariWdC7ahfAh6sOgM8c80KXD8nEliqSufQCI9AMvccHZNNq+4jQHY+19uXhQzmwJQbLV8zKLZSxs
kP8tkyeq/6mkf0k40d/9z/cIDjjzm0DSY3yPYQLWe1D3tQvtpWH8FSe3IJ8sAmPF4y/UDfDsO7Mo
uGJN46AFVWHR9Ie7jt/qwLbINEA35TYoTiVqyqDYNZWboc82tRrurl/0hULybB4MYOABn+Emwmkt
MrOcxgzmKTpRTDHdMfsold9a8GCVj0q2s7jGZI2lySEZNSf/h4h/Zv3b6Z75mWmaUSAl94FGUlgF
kJExkB3pnQwawOZKzFuKEmDbx39AVoE8Sziqca3niRLg2YfWFhQMwu31lVy8CZiBxwQhJOaBWbq8
CSMcgdEacGMRsjmb8MYZIoPYRedvu84d3nhhQ+ZpxehC4QfbN/+rMeKBJREThqavLFpmCk5PxO0C
XKLAR0m7YXJSiEbp1RunmzK0o+BXhMmyTVzYVfXaKquSoYtre/YzhEMso8ecmD1+RtJq0HBirfk4
lW7gjhtjOzhguvOBPQHVX4VVkVbO0JJzJ5hsQ7FCp3Mmd7nwDY2CoYjg3Md4x5N3aFsBY8zKtGaN
YhfGGlPH4o35ViEicy6Mmt+lvTgkYJeXsdGAbtiDmT13+r6ybN037SK/4TyyZbD01nLilujFyCDW
bP8hnM1D7irGL0G6LEKb83KMZWmCs8fQpK3EG6vcYjTFrxxVvaHlSmRZ8rrnxoQ8mapd2xvKbGx6
nie46lvIhP2LEzw3ol6uKU2nMcgkuHakG35dO4n6K9VAxq28Rn5mK32wyzBgzNp+2pS5kw/p2j2a
N00M2jg8WE8Zsizg3rz8AX6rNWmYEd+LUbtMdRsAHAczEEAtoeCWHXm3adMPWt7mEWSMog2RXv57
73FmX4zf4BLFpGRq+hDDdNMGj80hPVX2KG9Ko3uU8fiPVmcxlu4s4A24OsBqAbMtbOwox7HUqRbu
TW9us8Qz1M+pfq39o1ykW1/v4bqIA7k9hX9UQeyCmvPWtFYr17MVceGR4yJ1ADUFKgBCwFW5zEtw
Xktwm5gEGR/Ddk8rkI6BdDDgoJYcOkbAF1BpsVcUyuP1VV+YzZh7AiDEgdgiiH5MISaotK8a+HTJ
i29mtcVhAy5tlFuwAdDD8JIt3UeulLlqv8ntarf2bll6U1CkGihgYxwB715hC8K2b+pE1aX52Jtp
4oTRJtNPnZvcWRigc331fuV7F+ppMAhyWUwDWhDeE3zl4JMsTVJV8hoi27ySXEBc2hGK9A2j/paU
f2Wrt7XV27WwyRdmhVegkil6id2TvCJ9HJR7tQWpMaFARjKwXGxAY4m8tXHqcI05fnmBAVwDflgB
D4lYzFbCKNSmskXMB6OuEjHMSWWTyynQ44wfWx2sq2ssfvOBFQ40JIQgugJ40iw9IriyCFdtoDVM
jhK4y6GNFULXIzCOYJ/YX9/NhcBHkbOBDAFk8ibY2i99Fi/a3owlBN2uoHuKKgWNjllGd9SMbEV7
JWASvW5w8brM1DjgJsHAgCZ2Pct4aKpRV+GmJbRB0FgC/RwGlAZzH9EMY2QP0Fu3IdbgKgV48Ago
nIFr01HBQVbtxOpbHjyqwbO2lgEs5dAg8ZwJdYFsnwnkLlciDIxI1fJY8roUSlWSa+T48ybW4Ljw
5lNy1oztNmi2ata7VbEGB5kvjbjj59aFfTCUIGibNpQ84k8ZaxrAiwzPLFnVGSBKW4NiLu46GCR0
9EuAVhe7/FFaqxCOKWENUqBhjGOdtbtRi5BmYEIhLaGLpKzW4RdiBUbYQByAzsJcMBOeXjlvpRb7
KQHvAQU9VW2d/M7im8K/y/2SYUwCVLaom4VgUC2OanWXZ8diWAmRix9uzuSYJgZAoGh1ucla0qet
FOWSN5hbWvENqSKHoGWM21xrfyDWtXLaFxIfEHFA1hJUnBDp0YWUoDHB/z2g4gPtZlN2rBINnEhS
cqcjxRqByqKfUrC4ECvHPUaZ6fLb+CD7QRI0sIVahY2zvJNCedh3gF85NC1uAwsz+0laGIe+CEc7
VMy1QLy4uuh14OmCBi4aZJe/QBrDdGxDWfJ8nFwrRdUgRMvq2IIxJubvYfq64kqWIhGsKVAawnQr
2p6X9iarHwc/w2422dGPE6f5q5u2wY07KD4QI2F4fstr3cali3puU9jRBPRRrabAZlYzcypZ6baY
5Ug/fPv6xy2tJaSiZwJrNIx18dv6uuu4ZFiSV5v+e14VmzIFZSaoj9JfGN7QebDSsl2yh2Y4Ou94
eyLYCU/PIlHUNkuwdy2xYx5tpbtmq7SqLVdPQ7a7/m1LnuDclnBOkiiS/WI+J/0wsagF4n7NnS4F
0HMLwj2vck5yXo6S9xJy1TXtJpJcCWDR698x77XotAGWQLRAgROVOuHGmbXJlcxC6mVW5u1Ad8Hw
RP19WYF/XqkQQNzw4brBxc8CCm3mf0eD7RtqeVbqMPQibmbQgpdPkKSSLJv7EILR5K28Jv+z5LjQ
UMfoBcocGhTQLq9W1SqlmmdI8krjpTdvcvIWrk1CLkbccxvCVapSnMYahVvPB3+17zYvE92RxMYS
5ow4kfZlfdG1ltzKdxHhmA+Up/7Uwaal/k3bv9S6K7v365u06IjPvkt0g6YmoZBi4nhr8EFyelRA
gKx5sr9Dvbj+Cl6neo1ZdelCYWQWwGHgyTBTKqTkVtXzqKVycEfSXnYmzRjZlOdrjBhLfWXkv8C0
GygYQCtWiOBZ5KtBXZYA5zgVC210GEFPRtzSfX8uwXMp79YsLp33c4PzPz8771Xjl76iAdJS5Rb4
md3O+uhqBezu1srFWvw08L0AF4yqOzBBwgrSMuSURiZatVbrJJiyiqbf1QFTD3kPEH15SOrb0NpM
CDKjggq8f2PG79l0Wjk5S8Hl/FcIt84oQmuSQgIIVvbVgqbhwN9q6xnPD2DeBwY6dBm6Ic7/cHZe
u5FDyZb9IgL05pVkGrlMSVWlMi9EWXrv+fV3UTNzR8kkkuh+6EajBVQkj4kTZsfeQ34aQseTH/kl
Qvs4xVuI17Vln0kQUfnRZQCKi4uZiPCK9/LgnWARsosYGGj0VE6W3cXNhgddK4RRhPpfU8tnR/cn
M03MCYgL+qImVGTgEu4zPToyxnrurY5y1GucwSRuSk+a+lq1GxibtZuDQMTM9TPrNi2T2Toqai3L
yH9q8WkUAqgkNrzBypZyMWeU2Ywx44G9PMKdbuSGOWX+ubagGwt9HAJvXvwjKEnp6s0gcGXrLNI4
hl3hgCewX5hLCqn2WyUJzuk/9Z5h6zMkGffpLn4aXhmm8D75ENZGTAbvb5/c+URcvIRInM46GwCH
RKiylh0Af0wipeyM4Awd/KC4M+pArdEDsbXwsTD2Zb8RrWzYe3fBHx3DOGV9k2NPCjOkLH8EcmIL
49mq31BAdKvsvoqeb3/h1T7OIq4U9/g+SwOuvriardT4ee+p/rmrk12ZqceqPyTxS2mpXzzBvW3r
ahNnW+CGQEXNbGDL6aS0LP6vLVBYQGUOJbRjjSEcNjEjW4YWDt0c0taPYtM/t95z2SvwXKJUnMp2
uUVIsGqIdIsDOeOQl8TRJhWqiozBPw+d4kbMCJnqczRZd7n86/bSXTuUee24AirvEzJ/2nzhP5yM
JBKh3u2D4AxBU9UjOxmNLkUOV03z+0EJH5IEbBtcBIzycEbE/Mfmt66dzY+/YLGoMwtA3g5xcAZ/
MXjxndDd1zpigGrqxjXag0nqSv7f25+9tr6z6qREikn3Ytk4MpSiThQrDc4iySWsEmoPeZR3t9nb
XLdjQK4PYI+7MP/9w+p2NUPX2lAEZzU5iv7fmXgF8orgP6b+ZRNJz//XzMKLRSWjsnqDmc4fd0WI
ml4MM1pcO3UJD8vW4bwO2GZzM9wYqAKl7OV9K0o0ocnCMNeMjoQP+x6Fve0FJ9/sdtqXUfgWR9LG
Hb+Gyc1GUdEjdyCFvUKQZuNYNsmIp4Yt7CAc+5foMbgL6pNy0Ldaa7NvWnpnUzcp0c/CIFTIL3et
LJpuCKQ+gG2YIZVHn4vw5IVfBPkQbB1Ea855rmzNZwOOkxmSu9g6X9DMbmy64Pzw7Ydh17vzWbLP
lv1nvz/f7Zn9Ou/P9uvuFQkG+/U1cvd/P0N06BBOup//7p4//3g+ff0LJaH9CKPO/cn5fto9T84p
2P359/Jm3b08jM7RsFv7Hv7b78dPL39gmX9xPr04u/uNDVpz+HMd5f99yMLhJzmDf8b8If5JfW7s
6qja01bBZF74W4s1u5IP1ylWplDp8gEbfkTso7c6gZ6/FRS8B1HXZniaidsBiC9HeKFI1KsYOtKz
pEW2nv/s1NAOYtB342/UoSc1dOR0OHTFjrpc2R+bqXJgEHXE+HOlv2YI8PRCzkCY4oL5Otx2XLMz
vPXTFkeTERjwVkKF47pHOunnBhRjdX3h7iRdVvGMy3KfLgxJGElTcI4h7IsTpvs3IvY1A4ytIio7
B3i82Jcb2Pax2vW5xc1KNFx7iasKxqp0by/SitedJT+JBBDdIUZdJK16HgNv90yCulf7WXPkjSB8
7Xxc/PvLeowXUs9r5n+fqdMpSKH5l3ZGc6ZhYBvHv4Xx2ZRcPXwT0gSqb3tQ3WK04+JOlP4FSULU
8F9ARemYffxk+XJhu6bVSnNkYbsuVc9moUl3itdvTJuvOX56EHQi+D44AqyFlaDLupAmF091HDA8
BEXgEfHYSHlBIDu2ybq2pumvIcrzd32wuCgZ9YZiJJKHxek3cGT7s+l+/nV+jp3YqZ1vAjOwpHl2
c//18ftucHZ/TOfe/nlUho1bdz17ufgZi2sHkUkTB4oXnJX4UTTRqmAEc6KQOfebykQHG/6kjpGb
GK1ttOaDpASHASkL6UEw/zRS7mjjr0L+Hvif+4FBzUMXua0GVVcQOngJPNBG8L3ygF2s2uKaRWnf
d74ucEBLuAdFNwJK2MLWYSVf86Rkhjzf3b5xK87/wuAizolTvxZTlfWhxfccWJ5biw+WF7hCvnEE
V4JFDKFHTscJZowlq53S13IYtDFSceL3sgOSmbmKBJ9c7aYKUmjad236dvvT3vuVC5c7RxxM5pDy
Mvq08CaqXmVRlSfhWam+SSaeXWrQww7kgyxAFO5Zd9CT7SxhuNPDL6ogOG3zPMkAg/otbqYV58mY
l8Sg19wUAnh0ecfrsBLr3OfbB0MKoJEcoYxMi/+Y4WU+6h+sLM5Ok4lj1iBtde6iH+oh0g5t8NZk
Oyizb6/r2k5CJYE15ligrVnEC2FLTtK0Y3RuJqa8Trl/73UZxJndrywNbIt5U4e857bNtXvx0eYi
fvB0LxRSAZsW8SNDrzt157dPeaA5iDL856ZA2DKbhyAgo9DzjfkQqujlGJIh5tFZapxu1hzfgdQs
1WeveRI2y0KrblKTqWPAokVXVl98WNd1EkQFDdZScScg4dhFc2+w/ywUB8+XnsIO7VWUdPUXIdiX
YCwqJqOs8PMQseR9fyq7v72g/E5/qY917VTDTxR+y/BrS6NxIPiJ6rtAPxrw3jR3kfwjUrfod9b8
ByBB1ouom9Rh4T9CfWonISqjczg1BxphANn09DGV4Krc6uCv3SIodSSOHHP0II8uN8ZrwjgRrCQ6
y+EfCszRVpl+7VzrtGxBCL6XyRb/fl2Go2bFbIVFYCp00100PZXJI9pDNpjEvkGCovmPtSe5RZST
GLanP03As3iXI6OG3Qt5p3OmMzKkdHYU3VMY3bg9qyv3wcriLVbJiOgJ9aycHll22ph/qNRvif2t
Lt8HIwsnx6JlumS10VnM/w3pk2a5UvYmmsdAj20z/x5tTV+vxYpQH7/DOYD9v+dnH+6p1Csj4RxL
J/luED8mYmQbKsxH2RYn7doR/2ho8WHNoNUITWJINj6JWr2TDN7/c2jU+0x1b/ueVVO0oYib5hLq
EqvIlPAQClPNbWoqV+5erZZGr+BY1Vsk/L1tai0thw8M8J4ya4pT/r68TiIkfih2kivJvvacjtnR
rER71gLy4nEXe5OraBAbO6bwJQy3cNwre4dtgxyNmGCmCL20rSZqnwgytjvltSiOGUIDuPQthfCV
1bywsvBNuj8IFpX84NyaUm4XIE/16FFBsHqY9NdYvdtY0PlHL8INiGxA9dPLZjhtKVI2yqGaUFkP
z20kiw9enJSumBiQ3BdZu/PFJNlpfT8dBqmETLcwvAejDqOnQDe8PaNVGW3OPH8bezLPxmjDjZO1
cjsRSaL4j4+e86uFo0HeTfIIhQm/LP9QQ3RBWf1Po6b2kDIKrniuVDc/kFP/eXtR1tbknaqJx3uG
kS+3QEDPXB14TPuh+BzH6acMQjhF2Ypi1/IbiNBnxrkZ2qUsy+SaXPtNZMTJGXKe8QC1fmm3U4Tm
qH8SABHIjU/Al9uoHrVEnsWW8u3KZyJ7yB36P1Rby1ewU2QlLdMuOVdw3ceDo3+fEKy+vZTXXWR9
1lb8/0YW71M8GYbQWG1y7ke7HKF5VwUbztHSjn7mLtxh+2B32+LK/cEgE7bMWkLPuKymRGIWeh7z
MOeqMuMdh0V8qk3JAjKXBd8MqS6ffTXd4hZdGqU8CfpwptoGfMLjuHBLgS56aQjtxbmXO3C8B8M/
aYDQSt04RMpG1eSqhj4bY3wFwiaG6Wdo6aUfUoRAnxoFY774vWjhvpYEWy5QtIfdxjxbhttJ31sE
qlLR9gzJifWNptzy3Mz2NZQ/dEiBVJnizaX9QfesIau85Kx4iU01ewAmEmv/jZGZfYVthEx+Cd5I
aX5YMYjxc6XVtq59HarGFjYFV1c/5YOVxSvpT8hZiHGYnkf6Nz3rl8/cHRB33z6TV0ndvGT8B+j5
nHywfYslU/s66hspOcextK9NxAaD7AsDTqp3lO4N6SBq2Z2UmntVaFAKqWG8Q4p66you05H3HwHr
IbjCmUF0iQaXpEroWpMlBcFouo3nwrLlNA7od1u4//Tnz7/03IPsuP3pazdjVlIgPJ0pJ5YdZNqq
fmomHJa8CV5hmqPQyfn09lKyy8UtxM/q1ZjVc8ibKd7znF2usxHLgahU8ydOKHUUbkd4RdFvbpIn
FCXqeLgLrcEuyUkmJBaK4F8Kz/F/8cUyafPMXAJUa/EbEGPxygpNnLPIG+KYPc+qT3i0Gw1mj72i
9uwkH8LjbaNXU0JsLmoaJH5U9ZksXjZJYIKYvN7EqgYbi+D9yKejPOTfE9mxerg9YP3vXRg9FeuX
qKWuPTaoZtDiVrSNisnVfs9tdMBPsySkSY41//1DgCu2uZcEYFVfTEUQd6InOjqKoc40Tj4FKg0i
zDytD7c/fr6lH2MYyJwJyUCv8lpTqnmfs/1gU9ACYYgVK3zJmzFw60CWwNXL08bDcn24ZjNw7/Fe
KtB+LGE8ajUTcqmYgbil6f82Rekoo7TPmnCvF9AU9F/L5iEIO9gxT2F5apJmwydeVYLfP/TDL1h6
XhBtWt+Y4YuewFSTuML40MWPmlp8pxvWdpJNezEZUvSGfg8MNTDXe98WkJ3pdiM/Cd6R8Rpl6zfN
adjF4r+XHXhpic8M0NmL415MEMynLRvep1J+F+ZRf4gTSbpXPAa0S79S7CmqJUCtUgOvt6Y/xUXe
uE0dynsRZdRnNTDnWd2m6e+nRppsK/YSRygQxRR5vN0ibd4CTf0ltKjDl1YY7YKAYtjtA7SM7GeC
Gn4//UWchiYvdxYx2DIZ9aR5aiWv3WWqqLsdL9AhGiJkI9CQvbtt7+q2vhsEEIYbZhSJc3N5S7Qp
CAShKZungPZVlr6azatMdNRVr1012Eb3o+qlOyHrD97X+q4PHlrtF+5rCoyNh+m9LvRx9+YfAg8I
ZBwSvTR8x+UP8a0uM/u8bp6Q9rjzpfum/4rsD8rfZeD4frhTSyj9vAerQ5tbQF+le/aDnfectL98
rdsX/lOm6se8+s7sYcD/4TPH09Xn8U0XpEO/Rfh5NTD//mvR/uTHkKnAJXT5a4eQml2TDM0TJZ37
IbetVoU62bDHBJHF5rMft2jr/tUZOqE8fK9k065uNBftjVS/64v7tJpJ1k9BrTkZrLKa9Ukbh5nT
dAP+8p7xLleVWYV3gBaB/VIDR6yqBsbXpH1KjLSY7KrXipdMmkV55SlowVD5Yqi6SaUnlt36RvAg
j0no2eWAqLsY0uk2GZmFtlCt5PBzWQCjtvVWNe+j0huyXZtW0imKW2Y8Sy/KQEUJZvp7inzg64Xf
Rr/LUut9eLKr4mkgofgRxJVI8VauosFVs8ac9pkSKyAEpnSLjG0ZY8w7pFLv4rVnJocZyssdUtUQ
2imNqmMNe2nhha7W/cukH00wQibyaG5NSixfm3dzcKmozGgyl/vusj94fmkaW903MAdcyys5qe7e
Zq9v39arb4LjnIeQ8TxQvTiKRZCoSwNU1EEuPPmh95QmHqevuje06SEWntS4IXfypK+3TV45JEzS
UZSIPqGFQCjrchmDyVcqOrrCkx7d0+u965ungRQxVL/ctrN8OXmrFTZk/jIDpMNSTE9q/a6LOTmn
2LHNDd9y/Q3Ug5gJIx7DqZLBX35DO1iloY9kQsJU2YlZHavyHl2oXVeMG8HPMoqfn+WPlhYN0rTo
s6pOdP80mZMjC5NoC33zR2jMjT7X1Wlb2Fm4n6QuO59OEXbU9pFA0y0y/0HzU0aBo99JtdU+mF/O
Cy+CgyOInMn+iO5gq7pcwLFQY8MvWMDikWDmafBcuFW0L+QGnbS/fQ6uj/ilqfnvH+5Rp+RKG7SY
ChLvvn9Vyp3XPsXpDyI8ooeNw71lbBExCFJuqLQtWcYsvDcRG4EL3y5SjaFqsGD1ZENievvzVjbu
40ouK5S6306QsWFRTT+FMR0S03Mn6A8Yvg38f7dtrRz7C1uLw9jpraDGheWfRIAZYe+o3WNGpjHq
G4nVyqG/sLM4jENYG52aYGfKv4MOgPla3kvFxrm4Kt9wtS6sLBwRsfQApwJWeuFrqJtfOy99yzz5
Qf6cvJSqK/jhq5wxA6dNLQqIG3Pp197p0vjC8U55YSmV5HEqjS9W/3dM/8Nc5f3jZuAvo31Eru+U
jR9OvZ57Xp9Ogn9KLKgbBkkLP7W63Du+VBX7rizyU9kOW1XktX2DVABUA3BLeEsXbrFLhWnswyY4
9YnY2xHI9vvUGDOeZHHL1JoDoXwyB3dUUOh2Xd5qXa9CkoI6ODVqGQk7uCmIZvM6BfdLMvWc1Klf
wS9Z5sOhnMp254l+t8UhuHId5mwJAWcG31RG7y9/Q5rgWvwxjE9+34fflNACr996/U4aGsEZi6re
aIReFVXZVOR5LeB7TP3Qe1h8dG4k1jRYTXwaOmT3ZA/uR0qb6CP6Vb+Lp/gQeZ7T6uFJhnTt9tVf
tw2ojikPIgVQR5cfW9ajqk2aFJ/gN07eIisXD6NSov5mKbEzgP6GK0ISdqUlfGukvnfLMvc33sIV
50oYTzWSqjlKJsveXGMUkSwMSnzKra5M98M0aZ/qrgIHZFpBXu4DXRUTR8nKLHS9MA62JnjW7PNM
oiHCz2CycrHfjeFlgp5N0UkcFTTbojI5aG3dfRFlnyEU8vMHMRCag6Gn8taYzcpRY/iFnu4ccUOo
tbhZ5SSOUty2KRzxkn/OYXA7WE3luVlu7ruqVA+3d3vNHFkvlwtuAwjIFwdtjFq5NqoyO/lTBhsZ
6Wyetk6JK2a+aEuf9aqCyLFmhhItUvZnHqec1/2Dr8o60az6YMpPcmO6ht/afaLfeWF4jOWn1J8c
aIV6wbRbSXdSSTir9JrrVHloja0nYWWDkc5gumiWOCFHWqxyXAdNoOplcSqpMBUGpAJBfrBi876o
htaJovZVFsLd7aW+avvx9e8sFrC/zBTvyypiNFcGarktT1VuHjv/p1C+lOlXwztbyPqCGNCi5hiO
n3x5i4V/xVuDhzeod8vsNCyol8tujjlj51JWniQ1+9cY/i7SeiZLo2TjoV2zA5Ji7ljA1ATg5tJO
H3tx55lWcYpjPKSapLqtv3mJpm/Ymf+dRUxJtWHmBOGKKIzmXtqJaDijNZuXp7EOd2nFJDl1Oa0P
92ryWdE24uWV99ukwsGsM5rCAAbmG/ThzPph6wnMU1MK89P8RRKy7ODDgLkRCK19EuU/a775TEQu
c5gclLtnWGF1KhQHBuajOUqHMvKfuvpLL24hBFfuISdwltnmOZ2f8cU3cVAFq7eQzUOHva1tgbH4
+7ElB2zO2iHd6cUPb3rMkH5NjR+RtXUcr7+VbBASBFpM81VYjk+IYp+PuhIVp6Rjhtr/ISo+Ncg7
HgPXChX79q273r5LY4vXrI1zYYyLuDhlDcovFRD/LeKhq7k+BpJmLlReTEh42cGFCaEKm9TozPiE
PNw+v5ce4Fn6qx1rJwdyCfK8s1HeLre6dfMeXV6C2Sr9CJUJOnLfheeOTb1H0AKrkpjsBiikYoa+
otp7TI3i5fYaXt/rS1OL+LlF1HJWIowhz6uj0DWN1zjZQjNt2ViEyUIVCRWUognDkBkz9V0RJnD6
p6ar503zdvt7Vg7gxdItNoxWTp8WohWfUr+0p/yuTDiA5oOo5M5kbnBgbdlaXDXK7VoWGmyT+JLr
e214a34htusk6dZA5UqWc7lL8y/54Kg0oBVFlGKJycZ8cgb4XKyE+uKoBJ+CoHIL4VMaPfY0sX0g
ar20FTStfimvKhBTwJaKsthBq/HagOYDB7LPnMyvvkZ1vxfHwE58kv78y+09vE4LKGfxmnHuKC8w
JHr5tY0xTvogxskpKdH/fGqLgxq7jXYU4ievflHFP7fNra7uR3uLfN9I5HxMNexBc2qLu8w9v/4u
7GmXwri0YWpOrpc3+4MpdRGcyFOdWFXMEFnj78T8IQ3+DQ1yrqMDyTWz0Yx0NrZFebgYug3Ta1tI
kRBc3LyBTLddLmpcjaYyKSDwq0FwQ9tXT6ZJzTP7HW/N/q86zY+mFvciiEtDrXJMDdPXiYkACTVe
udt7OdrwxzweD4rh+lMPo3EBM0/phN5erwe7Rq359nJfqRjO7vvjL1ncm8BTp1bTczzPXXnqd50L
xWPj9rv2NTsD0fruP/XPzQ5eceT84sJ2ssEBxX/7R6ye5g8LvzjNyPuUPgq+yUn1v/F+TN9geINu
qv2c/hazjYLElq3FSfYSorPeLJKT4R+yoGCYBDjLvizt9A8cs1q3xWZy3SeaF3geCwLpwWzYkj1s
plbxJKNNTpOwn/Y18wfCrxSsYDodpelVaP8o9930FOro/KbuVO3Gdq9vlSFXslo8ErkkYChtLkov
Klo1QvJjpLPCaQlvzWF4SL8xhJrSr/gzDba/VdNft4d7QnkKL8VturxKlSDEqdEkKfIUlSLZJPuD
b2cRMhKOH3XSXGgyyoYuWZv/S+l6oMAliqB4y8oo/4vnjskTwsY5pb4aqKyjYWjEkgOuqfVeTI8y
d3pMHtL8PCTDxkFee8Y/2lpcplKMaGXg7U40i/z6SyI8C9ZGY2q+C0v3SK0BdMAcdbCllysbK3rR
tjWe2Ip7F+1xyg9uYEKVBjPb8N2MtgpQa/YgS2X9oOCDxnIRaOmNqE5ZVyYnb3ryZ9nNv7p+53cP
o/6jt463/cDqM4PchwG1ugI0fZmYhkFo5qMoYKx+GyM7Rcsb+rKoG6C1lmwR2JmvO0Kp7eTp97hV
qlz7UkgWFXp+8HlTFr9c2VypsjDo4vQkiJCfp8GT4O9TAznJNnYEc4eS9u2vXbM3J4tAHggbtCWW
p/IVJRykgSHqULzXhAewPY7nvfqqa2TwzrSw9tw2uOb6YB+a7wFLi/7I5QeqSSeWbaqmPOKFHtmN
9/J3DPjfb3792Ve2MDRrn2fOwhycHfLH5UjsYLQTfClWit/zbB/CHt2H5iNztJBKR/YpD7yNVPUK
WsHeUf9Eex6OSkYxl0N8RuKDj6qF7DRNwCsoULa5chrLL0r70CifO6t/SUzvqVfsQlN2zKw48qNP
Mxx0YTF1DD5r7hT+FsL79uvtdX+HLC3uLPMczB+BgJ05HBZ31vKLyfO9JD+ZWXQXdtpD1ZS/FKv4
owF+hlSy58BpzLKrtXgoBdmpSEQD2w8IXyU133uV7ojV9CxEB2rcG79tJehRDbBWFILgwOKiXx4K
Ra96RR+E/GTofwdvPE9yZJvoU+ST6wuvGXQs1Ys+xW7bBfbgHVWzdQSqz0J3N3kIflD/vv2DZnvL
tUJZia6pBhKT9br8PVFaqZ7Q++nJMz1HUxmNVY3sKewj2S38T7dtrX77B1sLd111mah7kzrHAq7Q
HmiEOiULXyduamzxWm991+LypX6YmJQzeRqUYKcwCCx/EsRmn/Ub2era08vxZ+ANeCBF1OVgT0TN
yMwt3FjVI78TqwVAihy9S3h1YtFpY9ENEmU/MWpnpFtz/ivvH7ZRAAUgSbtg2SmAPWGM0i5MT35b
OXlo3MVj9cXaZAW7gnHNN90U6UpTv7Hg0Fq4ainuBKP26vSkAGSv6mEnhv1j639qjV+Jb7mNbk+6
6vZeePTr/qeqfkk2pQXnO7s8pzDHiTP2m7FkY5EslG2lTJOX4d50NXFkM0fx0NL/3j6gaw8ijeOZ
QRpsjw4c5fI2AJSJA63iQ8Psn5n4d2mQ7rRB/zNmw70G1tUIDUfzs0et155M0a3bwb39C9aOLQ8i
jyJwQPWKilYuOk0tkzJl2g5rDVgdBJZ8ZoZqf9zw32uHhzMLXcM8LEyr6fJb5Uxhs/pmBveIkm22
lgDHsiXvJG/cKsWvmnp/JdCPpny0DIeZTtEZCp1NZbvBR312rOvHkKLBhntdNzTvIJLCsMwuvolM
tmxCo2f/FBWm5C9hDzY53uiXrRlhaAfAJgP4UGEuMmaF6b00twgkBDhHd50h/+mrXLT1Rt9Cb60d
errJMmVuMNCg1y+3yEvzQiw8IohK6CkWveThsLFgKzGKNt9qBvFFtNCWUsZa15nWUObZqZq63LtP
h4Y+jEfz5lAIY+PdBYJCrix4oxW5Ah3EAw+VmO5uH/qVBaUSTbsCoau5Cbi4dbBYj1XQdBkIrVfV
pKrZ2hZSxbeNrEUFEEHStpbA7lmUji4XM82TwNRpH57C1P1q7Tr7LyTazvPpy9cds//2W2tDJbHx
uq7Vvj8aXVZXrMJM1SjFaFxXLnz4aJAM6CONeb2rorvGcoYOLrKdpx6L+K0K7wUIi29/90pcCCWL
TBYKvFgWl4vb5QmTTEqcnUC06XsjDLxdxagOpM9MYplKsa90pNsmpdgqvK+9GgCkGOKcB4KAWS8u
YxoOuRzwXyderuJnKTb9nZ4PqoMuQn8XNuZ8oqToUIzhwJh0qTu9BZIglKL0hQlDwUmUrN7/54tB
n9XglOH5+GGXZ2BAtTEpUBY5lUJsPlS5Je1q4qJ7uSjFe7+0/F3VF6OrqYH4etvy2hlnaEiZlYvo
M8vz3z/US8Vg7GChzoqToE17r+iOWeSMpXi4bWUlwqJrNGOuWHCyx4VrEq1gGpopz0+ttyvLn3J3
/Npr/zbLoWtmmBQARYijpciy2Fm6tkOdixXLWMTsYhIROg7iXT8p57ybNJcixNbQ+4qjoodElDOn
N7iKxe2d0mBIszgv0ENS7qWMMWqIvRLjKVckV0uO3UFE0+f2Yq5d3o82l8jMrFAaiIbo2zb9J9N/
CsUfnfnaJuJdSlUuUc4qItK1/DwBTE2zz5WfH4qtOvvKCzC3zua5IfjTeQIuj40leULF3HBBXjU5
wvCjzrfiV5l/YRFYIRICoQANauKN5RsjAqmJs7KnOR0fpWgngsovSBp3XffWJ2/S2Np+8jmJd1ta
oCuRDtBxYgGqVvj+5RRlN+qD5ylkj20i17tUbX4qyKQ4sRGKdlqYhXt7M9fOD6w288gZlWainsuF
FIU4b9NxzAms2qm09VAsbB/O3hepo//TWXdlrKNr1EUlgsiCuBFrrThhglbiOnDwMIUv589yCttG
FAo0IS3A4XXgoJsUJ/tKOfZCNrvijRGDlWPDJDNxEBMl6I0ucR2KN8adUlT0IduvUtvY0Zay1soH
UV2V5il9hjsAgl0uZ5QARulAm50iRa2O/gjBeq4N43OtJPHJymVQU4Lsw0juGxstrhVHOleqEEI0
6URezQH0ytDXZjUVJ6jyqFdZzWPXjsdo+i9aufgapjDBq4A5Ww44gKZvpX6MaftPgxP4uu0ru9tH
ci3bACYBXJWW0tydXrxGkGmkuWwB0fAz4d7EyXRT45SGa3qV7Xf5a2DUsPYYnduXpu01yb5Jt4Tq
1w6KTHaHErgE8mg5tzvqqo9ENmANLw5po32u27+3P3LLwCLn72pzYgYrKU919jCIX4fc2/LS81Fb
ODAA3zPEh3UkyFkkp1ohBErqsVFZss8QoL2D3EZ18/oo7xnbkkrb3OqfrDx/BqEU4RQFMJBTC4tZ
UKZROPrlKZ3JqgPxyYCtXd3lCkS2GwHL2vIxNjUPaXFQyDou71k6FaJZ5HV5yo1K2uX1JDp+Em70
aNa+h9hEAlSgkt4vD4EuxnJeF2p5UovKaSfZFRGq0OvIhqDqhYx4I+dY8fyk8MDPVdkA7rZEucNh
OZhjl1eIQNP88od7o1UPCh7aDjY+bM1XsHYkTnOZ+aoNQ1FZJKuJq1McmeVOtcpzH7f5MQs3Dvna
As5qYzNqZx4Nmt/YD8HdhEjAULdqRXCX7HshOEnFgdlF2vzF6yaR+cqRQPWIFAaEFcACaXGj9KIK
4khPaqTx8rfJGpwsKjeaHmsmiLKA7MCpRK18EWzFaT/29AjBjtUddCWGF+26NtlqdaycA5Owhq+g
sETksXB/lof/SySAVXJlPnRGZAsTFE166nbh4bYTWrFEsApahnG792bH5f4I9FsThRm6E5Qorhr+
afI3EXrCTTLR63UDizYrgQAVo0y1hIrJQlpkagcIWp9E8zxoZv/DLylv3v6a61AGK7Q3weNQlMMv
XH6NGMpRL/mEMlnQPap9lsEggrak4jfWnRfBgDAMZoFKcC3szGa0dretX68lrpaYFIAyDgNQ9qV1
hsqLnBczP9V9gYRMEmkvqmckrpcP1MgGI9j42hUg4+zbKa+C9KCiuQwUBxly9EAtipPS+8CBJ6GR
HmsxMu1EEozHoc6i81QTCphVCkxZrz39m94VSDhlzJDtb3/89UVnc/H4/CIOEttw+fGhnvaB7pHF
hdL4Bn/ioyJ+R6uprUvHMLbc8koCjTWYiiAYpotBmHxpranjoEfXZkY4ynnq1nVRfsfDaL2tdon8
MuQ5tW0hK6HgyYRQ/QbNlSo/9sxPB04fVzBcKp1QohY2GcXGq7t2CuaJZWCtuHDKz5c/rba61AhL
sThB+jP6L030UoVO1W/EemvLjfgZsDPw2WSzi+WOKl+LutQj1qtr/Tj6uXfQvFDaJXGkuYIXfoKR
St6wufpl1EO5wkDvzWXS141iFqkR4URTBXtRENJZLfHeKKPCKfX65+3zdB1Gz8VXOvbEXwTqymKH
pbTR8kzGWJ2P9twPsSBoRCp29GK7ja0dFe+Nx3fNeRCuw55C5oXjXWxcTvhMDIDTreNPsvijkHaB
ca/4MDTW6p9I3/Lx1y8wH/jB3GIH+7a2RJivgLpEzTNSScdB/w6qaEvSbO2gQDo1U9uaTE0sa9lq
5BelkZHv8OdDn/j7ehifho78QE6A1Ucbp3/VHO/9THXMdOOyptYOQtgWI6ffjKVDGIAln6z276SY
v8TxdwCvyO1TsuoCSbfwAiBbqJUvAs6ZcLBSVak4VY9x/K915X1luvHvukXVypG+fLltbm3PaOrO
bRaaugCsL+92HLdC3dVqAdaTweoadDzEGta4ReK7dtEgYINSi1eMrVuc/cD3SstoR1IPlCWzWizc
UfO/D5P6SVD1t9uftIIKYriYgXVGHBirYbTn8puk2vACIZYxRh0WVaxj0Of7QXYYfAwVZ9JI8Yq9
PL4Z1icxVpEqI3jrz6LxNIb72z9l7ezgVRjJngUmr4rdWTPkSlKa5akcd7J+qsOHuvps+EdN3DC0
+nx8tLQ4NbGWeLkXGCWVX1s3nHaX28lvLbQZf77LYQNHPrN2py0WtZWGKEsNnQW1TvIyVBQulzps
prggfChPE0qwEkVfGB3vkqq/Ez3NTiyJXujwJSqSL1OxVZVYwfnN3OMEk3MDj+rHwt1UKdx0STSV
pw6AH8kFEztV+dRU31NDtfPoKZFeNfmnyIB54z3EOSSvqfCMwtdG3rGyx/O0GvEZhW+ChcXPkMOk
pEfEyqfMMEr71JF7bqriboRGKxcVJw6SYGYUnDEYlyuNDseUBJ5QnlrZODUABkP5Ab3Wz7cP7Lxf
/8PZee1IjiTN+okIUItbkilKMKtaixuie7qHWms+/flYC5y/k0kk0QMsdmcxQHlG0CPChbnZdX7N
JfeHldV1MBXVLEeMvV3iNH3UdQfGUJvay6HNdxx2czmUIdgwWtoEPNfLGYIi0rSoqi9m3x1EM4WI
Q35olfHX/fVsmjF0UWfsHo7WddohdEE1+jPrSQXFYlRXBsxepe0ppLawc3FvPLZLHvD/TS1+8kde
KIjo1EIHW1/CHgdIPC0OnDAWPkQtJLWVFdtJBX+Sv9fU214h3UkDKihqZKuNjHrDrxUtri8WQWp6
jv7x9wC1mz4B3pAOCmSgAB+uF6b5BWF3FS4Jb2wzYXEoiH7V2Dokxc5R2rJEHxfNODJ4Ls1lrX9s
YVc1zTTFdX0JQFZEqe4qySND0Meq/X3fLbbuLUQLyC8YjEGmZB3SWg1S3GMw1BepkLp3STHVR6mc
5p+5JrenuiwQmZHUpz4y5uMsyo9tVOwpKGxdGwt88w3gADxo2Ys/1hrDsVoz41hfILhz9Qyd5fFj
IBwjQT1W3X84bH/aWrmmLmR+l7U9h+3U67/NF6P/eX8/tz4c/S6k98hSmS9cPe9CAfOhn8z1JU8+
BSlKL9/BZvrSp/tWlstnfTm9PTKMbRJAr4fAglQrh0aR6gustEV5UpRv9//+RoDObCyILRnKGZil
Vze5bjWC3iYEKVDIZS8h6/yWCcWjGPP/KjMyD2mbijbqqX8/q06LkvYI+ALm6FjbtS8EfSOM+sAg
WNodSuubFr4zm52mxNbt9KeJ1dGq+7TLQ00kPkjpeuRwW4l0Y/PpvWq1B1F8TcWDXJ3u7+eWiy+l
OHI5gyL+unjVNVTc+XfVhRPUa73bq98ry577zlHrYIfCYPNEw8NNEEu6AxxkdZ7EPoik3tTrS13K
P4RIlI69YQZOrWqVy0STdJQUmA2KLMjdJgDw1qWD9ePv14vmMQAO8mQaz6ufYGV9ACESlcG2eSwj
65kE5kMQRScpkF5afadst3yw9WFg8pJ6JzpBuM7qyMU0S+o+ilrEfVMEsjTYrFJf2nnTts71n0ZW
V3/Q5ABn5bC9tIivD/Fptl6FwS7n/3DvIzxP65PuEgiVlRmByc7Q70oCdmsUPVnKnGwyHpvYUt2w
UGL3/mfaWpQFclZfNHoQul/dhn6bM/WBjPMFN6igJoG3vpXqwU216uzrbbtjbuND0fVc+nJveJd1
VV+MDXrZqd9c6rbF93SzcmgFJSDowj3lra0sgCa9xQw0ToHy9jrzUfzECuuuvRhhWTJ48W8eA+yO
AlVxp3G2Li2TTUdzFtRz2onKsZGz/GUIjfwYZqEJDrbsd77sxuJpNEBws/DngIpeXTtVZE6NMcYN
rxyws8C0lb5zdWXnotk6/DRomP5eKitkIqtChyWPVRfWYXfRT1b16JuHqHpqjYbG2kNRFEfZiDj5
D3/tRtiEo5o8ncxrzcDZGEbMoHDaXSAeM+kxX9Lix9+7DnVFkTQWUUfSrNWFkvvZyDXT9G8hZae9
LyXFjjvR+fuF/GlldR6aNKiUeq77yzDb5fS5a91Ceh3olN83s+EKGvHjAi0lK+crXT9y8hj7aZtH
w0Uvfg3hYyg5SvvPfRMbJ/uNThfqfRB75vpOhAulEOktDJds9uLoUwms2k/kgwVV831DbwdpdftS
Dgd9Q2l+SchWUXcziSP0681w6WLg91NYPtfVFwrj8CsqQ8Z0JEM3lKkV61xk0vvagOLiWx84nYwg
0c9B/z7rL0Ue2xUftFapU7ym+Yvef9Ij3YkGUGJtctbj6t39X721PcD+aCMhAoh4xupHRxmMGLMv
DRcjit3ccpGosRvtU6RHO367bQinhbl5qeSuAqlpSstUN7rh0pTZCTacvlLeB1HxOgVpsmNq8Zqb
D0E6DO0kFVyYuq+9apzFcUwSZbhMpyB+GHTtRBU11ge73p33vg0P0eTjHGqwk9DQXIczUZ+OoxjD
QaD34GR4L9qn2I3Cfyrp31L49/6nUm+WBYEE4gvLp6LzvA51FRTWZ3o/5OHaaI/c4eMe+cDtcUQH
F3yVSWmTMuraGeq50oMmW6rRaS27FNHsQUW+VFL/VuwSX2NCD3kpmByBV6yf27iZdYK/mPpIqre2
GDbAj82TGMGLmGTOnIqX4aVP0p14cGMDqQppS9OC2UDiwmu/8EcjbeaJpFVSKw8mwe+Sle9cAhuV
WuAcizyqsuziDZfLKDamnkSEnB00Mm46S4ZTGNmL3oapa1UwyKJUVrtJTadKDs3GHefM8aHM2DkC
W0t9A9QyBsMTaK2OdVempVmIlFJQQT8kQn5Q/Z/3vXH5C9eHjL4tM3EUwfF9UIDXm0njxO/DhhJX
WZZ2FikZ/YqeQlfte6UqtW5gqv/6MphOsdp5m26PN6E8jbFlYRQ31iI7Qq9p1PmM+hIF6VmjsKKH
XrCA15LgWVE/3F/m7bUF9g7OFjhHaXdSULlepqyCiGZUtr9MgBsfSgUlCNkMYzds2+nBUApx58Nt
LI7tBOIIxpHQRVtFa0glFFLWF9gr2jOYsS+lD+mPgLKQrU79o5qox/sLvL3BWOAfBleeUidTFpRy
1V9yyzjLzGyFlWuArprx0MSXT0yTne5bXG0pjz0YOBJaEmooLG6yFEkNlGE0m8KrYgkeUn3MH7Qh
NR1ViuentNX2GtarW+3NHpVg5mMknn/mOq4/ITKRpuaLRekZTPipNE8jCvyV8f3+qtZgrjczsHcy
u7mUfMH6XZsx1MZMaRxiJmY2BRlG7RFmXNje47J0ZmNQ/mmnNHnfD3BTStNkPPmSOrpyPgyPU+Rn
O6ngyo+WXwNYCFQlYkNEPevSsFXSr4xkufEEdWqO0hx9yo34o65BvmIFmfog+FB73d+BjX3muQUV
QEeMfV5XLPKsCRB/VBpPwYMZPhZCqHHDgTBnDndcaI3lf1seLyBVYgQEeEdWm60WmQJLs4xSUygl
xhE9Hx/sbccAq5VEAkF+pCdwmzZ1/SUskt48CBLiHHahCME/PtKrX7umF94l3VSbdtbNNWSxSFor
MJ+nRX2o4f5iSjvPxdBmwrjcqbusm1Fvvx7tLGVRg+W9vYlJB94NozIbr5bScrCTIK7OgTFnblEY
qBE2/SDQnwjyY9PpxSkRRvEHkMdWtsOuEo5CFUN9JwrdYxwhD6360FX3pV/vfM51AvX2K5c+ysKK
RsVm/T2TZA6nMDcaz4DXA+KLuH7XCAHgsDGdncBMq6PQdKmj6aFFm0dH6g+RxZ0P/XZq/nhm+BFL
kkw9422KltTq+lQVkw+bJ8Uwb/YTJBsz2dcCVx7nZUDYN0byrCJqPnO+/e4YAjbsjjXY0NbOpzH4
OfS+AsBsaCsiM6mvXsxs0pxa0+JHSFnygH6JOZXkoCM0wGYY6vnPaBr71skhpCdP6APlIzy6hFqi
4s/zIR07v4EvbBQ//u3RkcANwcGnUMFc4MnXq6yjedKTYWq9QpaKQ143EmPJpA69Zu2WuZdAe72j
vCvEx9zAdD9WO9pVS5IqitiChdz1g1RG0aCJUQK0fNMtAt//NBoFEEohnM610nEQ5PkbWszxjoMt
htY/hNsCApeFQBwaqutFB0UdlYKGfxXGaCGZE3309TQ550NEqSdGOzZu/u5xfXMmCtLMui7SyOgi
X1s0GlWrE3VuPX0uYcI2CLvaWYXVH0bkA342nIDCtQ/3v+0qUPqfUXCOJAc6TBDrOkTUB6h+xlLr
ocxZv6NtGEFrlBeuUXXTgWiwOXVSqJ7CaQodf9bz/2KecJtzvMynrpERIhRKWdfxufUSFWZVy4Zv
iC1ISGaov5KsyR50VWicpK9lh9rsHtpk3ZBdVk87hViNF3FBo6/SPk2k3W36Qu/pYhN9SPUGSSRV
hK/WHPVTBKPiQRmj6TB2RecERO/Hpq0EhzDnvQLwx2kruXKLfAi+GH27151bhT5vv41MHRQqkD2Z
+uy1O4jdyGiWNJReEFB5MFumOHrVcMhOJLuicPfOpJH2WqaWshPB3r6UvJEUhBmrZe7thrmOXlLZ
0xqsvR5xv9Gug4ZhT0vQO/Hkqxz8HRe4DbiYB4JYkkIYRW0+xfU6Z6MLh5g5Eq8AAPEuVZn5UvVm
ckytZLojKbXoy32XX/7g6mQzZsHN+CavAaHotcEoiMN4jqzaE+R4PgqL41H73uuWbS5rKR5Ra6Fu
ux5+pmkzAEMLGq8bfT1zWqlX6sShbFUKr5GfzkR6gq8M804WuWGWZjh07QvxFGwyq93UoxkM4LI4
efouacDQAH9nAjw+QbuTYm34J2GUtngncMMbkWSjlKyabLLxKkTi2lRzDL096IjYduC1SqM4Nfke
G8BGFEtQQoWBJgxDahRPrj9dOdR50ndd73EzWV8CLf0y6mlxKNNMc0MNwThrVFKnJ2y1E3TMHOph
NEYjVUOGsvf3qBc3HAk9FIaUSaW5r9fTk2NclH4DDbXHOK/6PhyD+Zj2zV41fuOGpjQINyeKySAk
10PfJQ2GKork3kvU7KWz/GNiiO4kwE40PxQ1lGKG8nFQw50IfcOPqBoxqQzCk91eX8yjNOe5MdS9
Vwddb4cAcqQ2+y424blSz/fP40a4zGjEwluGLhRv7ZoDMSvIwhtf6z1RaqMPii90+jkT4t5y4taP
X/S4y98nvlladqhwT7ti2YAbbesq+6UEanIcxMKwE56xl6CMxleK39+qpJHOxLjNQ50I0muvINF6
/1dvbRAanZRUEedZxhOuXTEAH9aNZTB4LVMxg2b1oE76H8pYlU5Zp6f7xjbOGpXORR+DmHwp510b
K/VByep8eafGunemejbsNE1/tYH8PexbtykBZartXty3ZRWKKMZRmSPRyPivrcad3hldGQ1erWsf
mux5rv7p01PiE4e0Bw1Ri/uL3HB07qyl5PY28bdOCs0hLoWxLQav6fXzGBhQi37O4WUtk4Ol5Kf8
l4/i3H2T6/bT8sjSqHh772jCUva7XqI5MfGTiOngGbMJ9002mQ99qiN7AlnuqVXF/gQZbXEOoilx
M838SpzZHiRqnXZmhSdtMvfmwDfcankEueaW/9yg5yW0L4I4awYP6af4CX7U9jRRmT7JXAwPQjrv
TfBs2YPQFVAH5483cfGBP0AdczdKQscz70nq7Bag5G1O3o9AKb4Si7Z/f2ZANxLNUJJbgGcrh8pa
q9WRQxy9Loi/VZRwrPnfUps+BXq1A5N+I6JaPfLU3sCk0oQi418TMMY8QrFoRZ036fL0ET7NT10T
fxOrvnTFeJ6fAjm13LBWjI/MqRROOjT1C6JeycEQowj56EiLM3sq8996p08VMwtW+aFhYUefCq4d
xr5sx0UynmBPkY8DVYedE7/u1+CZvHE06ZbJArKQdfzQFIJh1k0yeLFqxDAOCF36QOpgfggC5Zj0
fXwOsrZ+l0ZmcA4NCJolGdT5oOdkulFmHMtQGaG71BW3pWtyqqvYOnaW1p6LPp/QT5NatOl03xZT
832YxYIbWh15DpNsTsYt5CZl+hj1PejTvt3jwdj4OmiQ02sxib7AW6wxvCPzXFadtYNXJWi6ASyK
PsR9E3yM6LkdhqGvMztslE+MFk9OOyvDMTem8SBPdez23TAfugl46Nj07SMU2v6jyQXl1DS4TpYW
6Kd80nw7FyME6ZRKPMRdoe448u3Lz+9fiLsXkg3urCWE/uPU1KKcdL6mDZ4/lz7jq0IJSxOSovdv
p9uziRUCSB59rkVY8K+tmMyUi0nOXaC2QuvmiTQ/B3IxHFND7F1j7OSdVd3e95TjAbgsNULCmfV8
kKQ3SjPP4ejpWS87iWkMzxBYzbYaKv3BSIrQbVuzQOZA26Nh3LIM2xRVFGDk4MtWcV3Sw5Hsl9xC
zVj6p0gOPsUzlK1Dr8EALcrTc9sqp7IZ9+rZt08ODRdlGRCmdiMz8H29w3rW6YI51LPXtyciMBeG
oPGdpjePknCaSqfZY0FbigbXt9JiD36St0KkZi7//g+/MWgqTXkczd5QDic5imxFQrIveFdJqjPn
e/Qem6ujA4KMEiEKr9y1talbNlzrZg92h86trQochyUonHTNsqXJuAgAKN2pWqpOuj7veNOG91JI
ZxBpya4pI67WOlKbAYzI3g7ycRof4tDr6+/mfzJClsWoNwRTaxhfWyppkU8wZtZS+72RMjdKvw/6
7xB1s/tncePLsRoLCjII8sE1rAIFBtcMaRCb2WPcJ6xfxPiidZ/EZHJgCLtvaSPJWXCeLIbdX/C5
8vVnC0df0MXUmrygJndRwBsfotCNE6ehCKE67Ze2Te1aBhipuTuml3O28s9F9htIOF6zzAlem/b9
om/lYJ49Oq29Q5muHRzeIPOIt2hP1hhWtqBFFOe0MHMnA4KksOqjndRj3aVcnj74kSiF6ewBsfXq
3kvVrh4bg1+Ry67yxf9I5cPVbdk1bQeE8v0lb33XP22tIuug6UKzUrHVRbOrpvZMVUd61NLQ4Y3Z
+bIbtxxpMmUiapuchzXF4yyN8jgWquhRd3mmAWAOxHUa/6tA+td+lct6J6K+reRQV+FuWyDebOka
XEXtfSySapK8SEsfBLKGjwhPR3aZC3tgzdttxBISM4i0Atfg0107jl6GZdMMvuQ1UNnK78zqV68/
ii3drCnY2cWtRXFZUzMkqqOVs4pY5VqpDSuNZA+dw/Ypr80Q8RtBOXZlK3y77xy3zzxqM/97Cmkz
3Ogyt5VUG4E2KV7c5+WBbk/njLO5t6DbixKcGbV1Ar7l0K+nQkYjzzNxEGWv69UPMtobYm3ZEZr3
dbqncLJ8huvzjSmuFOa0yLKAA19/JjILXZ8iQ/ZgUXtVRFcSnxFZOQaTeIJo4VRTtWHafackdfvB
FsgiqR1FRVC15uoZgvdpSKy2V6Cw96E0pZkhIE/Rw4O54xkb2RyWFjZcHgJC4TW0Jq/nII0zllfq
reRpffu9bxnm63K9PGZF8CqpqLpWAuRNvYFyUiJVs831E9rzXL1UUfuXBGlcZDQxgN/Q4ySyoRJ4
vd2U+vpB8UXFK5PcrrPfiv/5voNuFLDf2iRLDM0W38iomFpQm3MjKagzinFsS53SwGriwxquTtxf
YiPXn6MqGnKXPIO8RtHqFCQxCLrWaSKhGw9D146CE8paETqpGML7ZHVttnOQNrp1UNuSzyy6VYzr
rOckrGoMy3jUFc8oG9VOk9Q4dUndPxWBVbkTgxyONuP1iuIj+FmZPzuhm3bccOOYQTKGC9JeWlo6
qytq0BKjG+pO9WLzh9ItdFrn3MqOmS/v3Lobhww+JDRNOdSQB6zLWZOPPFbcNSo8/BPQlh4F1dQQ
dLsu0+KkiWV8KKsxPQppG576Udll9769tcgWKMvCQ7PEXWuWrUAo41rqR9VjYOlJLSI7FuPXqW3O
oxg9BQkEBsqDGv2IpIg+AgzcmoQm72uP3tt959w498DOCMsIZxj1WYNTDF8bOyoPqsd1zYSIlNmI
ujwxSP7xvp2tD7vokC3Jw4LXXMVLlpi0dSyXmmdBgG0182lCBGToAzjqdyxtrugPS6vrU45qswjM
QvOSugZM9yXKosdG/HF/ObdPKfkkA9d0YOjBENleXxp1WdJEbkfNg6EctdVhHByUQj9BtAOnQMeE
2yR19X/4VFC4AHvWAAffIF3V3G94R0zNGwfKu8NkAP0wU/VYttWeLtLG16L3QqeRxJYhzHXLLQ0V
veG/VC8oy1fdAk8Xis9a/auCW/v+Rt6GW+oSI0AQQnl+GRi+3sipjEKrQDnXQ3TpUTAeSyVyQxFW
eemnUv/O5eN9cxtFDexRdIIDkj4ppq/tAbnry66dNC/TZrFzeyIHGZeXppPUzWPtjFVoPQWQ8X41
sxwi85am5MkQckb3J7WCEWiQJu1SSVYk2r2OiquTasoi6MQ4ICxcWhv+UuUsBIdvpENhC8EsPk+G
Ueq2EhvRz/ur2chCWA0ROEsiBqf4vFqNL+logMuah+KSXEW24U92KiSnkiFoU3RiCREV8aUDJD8N
o83Kd77eRhaw3NXUC7HOP6yLhapC9LUUdjwjiB218N8PKTNuzRcljC/tF0N8zLrBbttjGsp7GL6t
54qKKN+RmJkbfN38H6sEwB3MUJ48/ohmzQE3+D1pXiHmpVXI1LkSO7o8loyfn+5v+8bbQVZFARjA
OfH0Gg2WJcvsgVbpnt8DtfHHoD+EWSuc895CIEIWi4NZmxKyK+UIfzrdrsN9+xs3nE7JlNBwAVwD
bbn+6hUsxsRXPbEojMZuMBapqwEgdqpIaXYyr7e1rIJR3gboIKGYYJhsXSDww1lTppBoLZ7jA7S1
bmx9qyL/JQGy6SvOFDbMayKLF/RHvf4YqAvN+HnKz6V2KYPf6XSywsiWoB1vKKLAnkox5Wi0cFQo
D/c3ZcsdlioGdUpg1DA2LVf2H2Ub36B6pOip4qnSN7+K3KqxftGJdE35eak5dGV/rEfl3CR7hKAb
WKylw/g2cIwkAFu1sjwXghkTOBHRBmdZCU6+f+arfTXL0fFTYGHPYpWe1UQ7GUrr+t05jNqzn4/H
WgvPaai/v78Tt2/T8nOINHnV+VFv4egfGxExnZqF6aQzq3AYTFe4XOTpS7EnhbBphbNE/YNm1211
1UhmLYQO1kOZuXDKGRL+JK7VA8kruQqoXyoh5l8/7QtjMiDMRXKOO3yVpExKbJa+H8HY2czDyW/8
0o1lObOzforP9zfx9owvvFXE6iK0aaSwqyiiFktdr1tVJ4qwnDJV4KZpnCErLvOoHM2gI+/TiS7a
1/tmbx9ezCoMBCzRLyd8dbTLUAtBsum6J+Qfp/o1HP9JA+qte6/u5ur+MLN6N2QhTycxMHVPiYsj
df7fEngVJe9e4oGxESJRyArdQdiZ2tpb3OqEcnDzrCME8HhXk/NoeMajudcS33BLNhA2e2JWxhzW
LaU+7OrK0CF1reqlcBPqwVM4ltVDmuaZawplezBLuDPvf7XbC3n5av9ndPXV2nDWjTCBprJnGtGl
TUQ5vi++BpXfHu5b2rjlMMXoBnkzNcCbcnHe+pM2JPhlbv2IkB4xrDM3kyOn4jmXn5L6sQ/PYbnn
L5sL/MOqfH3DVWWvAWLHKpc5oGFi3d4O9lAxyzV5/dQsS1vmlfly3OGrXSwlXQiDTNPpbLjSfN6V
rNpexP/9/ZXT66UKYqnn75Pi2Wn7MZA+6/4erc+ekZWPy2nd5EK3nKxRcmtDt/1Yey7Vv04F2Crw
ePRoJSDw60peYMU6hHQWl68VBIeG6qHTZfkvqn/98b7DbX4Uog0CTNyOlPX6ywd9OVayEBperAGs
1KW4ckrAGv/BCtyKS7eR4gND+NdWzEqsk4VJyBtyqXgwB4kGsEn8dn8tt7kGVLY07In8FxijsnKw
RJ8BGvut6eViBnd6VolOaqUm6l5W8wjVzmwPRfUzhe5mJ0zeMgxklC7q8iBb66oGyiTTJIij6fnD
jHaZnulHZgozBIWj+TDGRnqWWrk5aUleHO4vea0VR3VrmS6DioyQgNBoTVqkKAMIdGEwPa38OIuf
URE+ZtFwnjM4GaPvI4jcRDqrmnDotcd+qevQIGXc3Y7Vybaa4syA0aMJIVYkRo9Gs4Aad/vMy6u9
Ovdo2LyFbNRWYca7/vhBlsalEQmc+zaNf0PhUn7sBNEncPOrF1VQC8eslMSljKKeSn2mGIpQCGSc
oQNloeCaodIdK2nQXuiDik4dq+an2Bp0sKB65XaS8HPM5uR9JArDjtduvKLMhMCfSfJDGrQW/S67
UjXTiVvRmCUnnjRXzN2i/xKKD3PxT1u9Stq3+19z4zASkRAC0axjOGONA56iySonP4dRShO6g5Qa
3/0WUN19IxugBnJxjvqiNc05WVMKG1VfwBbr6146VV5hHTLjiUJ+i46Jncx2YIXHefqp+7/zOLSz
8CVg0MhvnwL9otB2k/LhGJnDU0M6VNvJcKjNj515ruTnomE49JCENFR7vd6Jm96EsFZOxKaAIgF6
yFTgmuRcUGlt+NyKnjhLBb6d1v4HSa+tj1Grt5kzJop4kjujzxBgUzngqhxaAdjgfPq3UyMmLyv6
fPMRurIIWENYFd/82ooC25B9EapvI81BOQ/QQYVGIreunEGZFGpZ+884azMiZ0MSKa6UzOo/MQCO
0JWVKBedhji8gYvU7xnYK9ouPQgazKhuGcZdBs40XqR98sn6rlWNYdqakFXeokedAOj1YRGQUw3u
jraU55SG8NQ8EjP675FClL6qYeJTgmhk6heFlkgdd5kvGHaXSknsQItqnVJzUL8Es1IPtjVq9ac2
zMTYrvsm/5KiC9PaQVMEJC2a1UGEGZSJC3YTQIcvC4EjWBGPY5NNTedOA3x4j3pvkF/WNUXag9YV
enSC0UkvH5q26b6LvSDJBwFGG/Wka1P1vaAW/k0P+iw/skV+4BhdPg9npGQNxU5nWSsP8KnmH8SO
VtHOffs2M/unNzCwS1WONjAofdoZa5QaXTRFELhYkAWN59bWk6BObb8BrezIciyNdtJRSVWgUBpt
QaBFq4ZW+moIqBPb4WxNT0XFvK84m/JR6YG82VIvDb+sOg0+Z1nR7PRS1zErgxuIwMCwwIu+zAiu
ApOoMax2bgQKe5FYngoJDlapHGPXKnr/KRrk9uCH4t8Gyv8zCjCW4hEK0MYqwRFrKRKLPtK9KTl3
n81CdefiIDXHNvrbcsViCUpjHneeIuaAVsurxZCJOqUkp7EU2w/1z1bVPVAX+svsgm44VyN5E7Oz
yzz1KobIolItxUykHCRwYDVX9uEZG06KsjcCclP0WixxxfCckIsyCbyKhtO89Oe+bzVvin+NTfOi
xNVp6J+jPLPbXnsZTeUk5u/axPqRDHssles3B9tAzgCZLr7CSle2tcqahdkn8vOnhW4sPtJptfNc
ezTi2pYY8ZQg6ut2AqflC10fp2ujK19RwGslKYOCnhL+CNNPAtJ30d/mUMvC8H62Fe5Q/mFlI7X0
JgEMqHtdFdthG7s1MyUBIjM7r9s62sAONE/ASSmDUENYAze6LvQluZZMTypy85Q2JoPioMcdxtKk
o9y1shukeuBA/dEAhzHnr43elEezt74mhtw9TdkgeZNPpJTWUANPWqt4go40o9Am8YPaw67va7l+
9KVwj8V4LZbIFCY8WHSEYbeDZwHfuw6UohlxRLWJfS9KA1tJ5twOhexTH4hH0X/2zVOlPlm14YgL
Q4kvPA9TfcjLCZBd55SZqwkfjCE41IFk12BCYnPv991Uoyn/UiaEl5GfBmZJXv2+tk4CkXq670nS
75CPGFdHqXmXHNQqcHNxRheHYpjC2yY1z0W992XXwdFiHbAfQkBL4UZbQ/DlFsEfpUl9L2PkzS4i
QbRDX9+JwDbXCOkmvYPlDN4oBQhSaJRQChNnDNW/igHgIJbP/m/BdxTBi/zmoxYMRy2QjpAOo5u7
h/Zep5csEvkRBWkyKlOQka9SmLCQaf4QynqmmtuBmB1FBskbZlbun5I9M6srW9H9MDD7SfDkaLJb
7SSUvyRk6+4buallLItZZhdQQSCbJei89ucmRTki8S3Bq83kJA+9DdmuPgA/0L7VPcTgaeM7Ztk6
6ZTuvLg30wyL6UVJiUSQsQBmrq9NZ3ErMIASBxdfgpfPcAXVOGNd0199qYU6ubZnRfuZKv0HoWtf
UWD9Z4DfuFUJ0cZHOdcpYL9GqWNO7+/vyU3w/fbDgHVRwGdz6BFf/7CQEnmiV1lw6ZsD9COodzgK
JEBVcUy1B4NZd8aEgvx9hsg4OgEt/I9y8X4REUKFzZWyswQqt4s/xcXBst539VGO80M5nuO4pw5d
O1H5aDbqjpjd7ZtEukCSyavIXt4wmABHixVfLvnNwnECz40lWl9dBKVjbDimyNaVJoNUDErf363b
d2kxvNDlEFbQvl5vVhirGhPcwcWK5MtgDPYEmQSijIckCx/+1tRbnxcSNpkSP8Db6++SSkYgpUgN
XyrfNN3WiI+NKs2HIP/OoMfxr22xIiC+DFwuleBVjzKlciFl6pwijQUsgf7eOcj9R3p9y+zljsPd
fjtYVP6wtSqpG3JaVgw1IXU+pcsEuz+4xTS5FlQExzw0v8aCOh9DMYkeAjFuzv9hoRbBGnhi2jPr
wLfycScqF+lFiJ/F4KgXz2kduVa318XaiNhA9C7FMomhDVB9q/uManadWVmcXcjNnC6Ax7f+VKr/
Ung4zHR6094ewlOVC65WGDth6e2zpKEZ8TYus+TUa55vxRxT32oRx+WXtR8g9ZWeMi1R3t3fyXWF
iYQHFn1yHiZlIA1eTwFVUG2YxoiCrNb70eNIh84BXlsCKBrliMWJyqeMOiJK9nXt77jrlu2FL5nz
h/4PHcnV0YAdKx8FBE99yAIH5L/UKnFCAZ4aKKsSWXlXKuXXv18uYGLKWvjOIiB1bbKSOlmwOgXR
WtSVoxmfVU5G/JV9PiZNyyjy5/v2bjM0MCt0XBng4fxDsn9tz5SnIldGLbvkPYPvlD2GMBDcshiH
/LUei1g+WYk512fQRon5677tLQda6K6QksV7qSBe226nIq2aZka1NmOOcJ5auqeKmrt/b2UBoTJi
xIXAyMS1FRltMzBJIkLjbZ5xt4nSi1VK0045ciN8ArsCsJZZRUDnvBXXZoJsELOk9bMLnUXb0EKn
HRid6s8iMwRhOB4FLTi0uh1m5gfB77zU3ItsNoJoZn8A9xKkLrzDa28VDVoMljYh78qYhi3qcXus
jOwiGtkPWev8I6RLoZ0UBtfR2PpOrs4/jKo9x7U4HX0kJE55m36EHCxzEpIxe8EoOkErdwdDydRj
ROv1718e0DGU4EnUQXuvZxirGY37BIqdS2sJR4ihXkZe+KZ+rXcZmbfeAgjuOcaMtAHNXPlAJVqJ
VanL1tRHXXpsTsEhGh5jpvoOaNPe97flxr1OKTUmLMxlPhh+GXAM147ALJXciWKfXeTOTz6jHOy7
qIyOr0NqqXieJu943tYJJlvmDEMdJMOueG3P6BQr1zNOkZj+tqzEBvuT8ZgPj3mwp1T8pgB6szbg
u6Rr5LI3fAk6zJeg1QX2Ebm+d0kPgY0cSOJZC6zsOfx/pJ1pb9tAsrV/EQHuy1eSkizbkeLYzvaF
yMp93/nr34e+eO9YFCEiczODiYFgXOzu6u7qqlPn0K/vdg3tbGIqVDsrFTilYdF1wZtFh0iv8r2i
pNYjkX7kADhWHKMPOzfxK+Ep9X2a7aXavButxnDrOtAefK2MD5Rvz35ZCDs1yopDHyn+vaj0wPGb
svujmsHI8zRPHPQ2S2hWleo4yjUP3dww92T1PFon42bjbl+7FUjB0d3OeUIou1jgLgHPSkoRbUZh
+kPw/xKIni1J8Z495Ki174wimN7/wqko/c59NDB2LvPjqWB6cjVU2QmmgIdKGhH6eVSD7IPRfLtt
6NqbOME4j3lr0pyK/156U9w0oYA0EBLbBE1IwqdS4jYcHvFknNNuerlt7XpfcqlD9UqPECkfWH8u
rXkTb0pLL7KTov/qjLu5Qyit7Kr/q/rJA1j1T6il37b4hjG/dGFMwh8G+AGMLDI2lyb9oQl7UUIM
RQtQPwOyPDa5HQuh9buBDGmyc9preagpVpU75BzoIehRYjsrwZB/EeNce5UhJxptoyum1jZyXWnt
QoyV49Rk8re89YpnK9DKHz4oks4V09SnDVIrtO81ip57FQDnxoDWFozWAFA3b3iV5fXW+VkJLq7P
TkJDD1ch2uTDwamNL7HZO1obbbGSri0ZrzhqfUwhfxbHzRD4dczTKwdMoR9HerM/+Nm4T9CXDTzx
zlJi2jy3tGavdxyHJrhQqNjQjGDPXa7Z2OloiY9+dtKhDCusfaZ/L838HlhCHQQ7i8f0bSdZiaox
OHed07sygzcXUbWZyqEBQhtJdlFoqEXAD/A1BaB/7/eF90q/i9k5qRKbzwFoc50YLSEdOnQ59HCB
NoB5vv09q+OHzIMNQusX7QWX45+mxCLPX2ZcKXHsqBFVwiDrEFTs4owSopU/+SrsXsjhWhuW57Ns
uVvIyfJaQdJxjoMvLbdUSUQxZoOag+p2uuDE8UEJxH9+ZjPNBPoUopg67pVLK540oBDojdmpl+5g
U7CT6FNHqafPJ8cQe/pC4h1pjQ1A/nX0ORuFOQO6I6BQy4STbMVdIo4TZ08PT4l65nW8EXmuTR5U
hXP/I53t5DYvh1VmvuX51iwfD0lETuwXf0g2S/9r+1+Z0doADIAGLp/UgeFJCjFbdvLRQI7psSiF
T4P37IFE8qdPt/3wOrSZGRLgLJqbKHjCL2Lcxh9KZRwUpkxJdlOnEuC2jpJNO7mrtxgD5zVfeh54
MFi4eD7O+3AxeeFYNcEsSB8L+YPnP4vFq6jaqo+OC6HNj9H8XltbrG5rLgE6DSekBxBZjYVN2o5r
0JAIhFPJ9Pa1oU1uBDnI/vYsrmQHSQxChsiWgvaAmP1yaGNHe6Ei1/lJCgrUVagafwyy0vHGl+wO
MXi3MDU73oog1pyRvk62MM0nXLeLI61TmtiYZPqnVeOhSF8S7b4St7IRa+fUexuLu4E8TtYFHQLy
dTRCXHucCprh4RSHPk6hoXHDG9c8/721+WveoUGhya0MpfKRNdOSXRvLTmYUtlJ8jurmTlO2pFbW
fAN4DWAhWOK5GxabWezbKBI63neaBlgkaojzoGffqsCt7DD64yAPtghSgNMtxpQMUtlMWVycfD3L
dvVkKCXQ91Y+jEMa3mXQU21M4sqwGBOvYxoM6V1ZtuRNVpQUWdIWJyRJgr1P3duG7ecf5aKp71CP
Aj48vxtMUAyLjTWYZhiNJnoq6iB7566FqsksBMPd2FgrHjH30tPEDzMOlhZmBEDtMUoFs6oKWdn+
pRiCx1h8UaueB27xMaHy3Cjjcf4bDq6dArtJgHwNChR2nnZ7UvmuF6gbabI3INnFSUaWkWwO+T4+
ilb4xZry7uy0mjGfOqMdviVjHEZOEdHp7Pajmt81pRKKTktZIHKVMBbcLtL0g6rQQudKbVpqNlLw
xo8YbMSPZvRQBvHLRrbxwqp2xmhUn6ATq+hRqKxg5yE3ZOzUJugHp6zoYib4LBsaJCAN/i20surv
BZrJdYfCZ/8nas1h2Ce617ef8kxv+ruqqGLFLuEvqm2jt+Rw5xvdnLnMvJgf/VEHT1FAuruxcvOR
dzVHpNhId+P0V2JdcmwVvVUEOlFsqRz1tDh6YkrWu+7FYwaq0TGmxhjtMAhq2a4rOEg6S5yFBfvw
0URUYIO/5ToA5Naeu5GA3ACsI21yebag3sRbFNTNiWVq7DxRjnnauIp1kBIF+lr/HvLq/USzlx9H
T1PvbQREV4f1m3mSXTwvQcQuiY7DLJHM1kj0U1/7+6zUJd4poRN4ebgR6V6d2LMhsgaznieVtyWv
QFlGbdRNhX7KzQwwDJwzScULIrWrhqb75rH3NvbohkFjsUWt0lKAeeX6iU4Pu4XP04ITuC5cSVNt
I/4jWJ83PGuOSRaexYUOAhvIOZftsuwUmkbQ9CK7D2B4t+Okyh+UUP07tfR10EyAeGOYT+pLXdKx
0GVKvi/6Xj8Is/LP7S9ZW1NQ2ywqZyF2Fi6F3LbaoZsFmKyS3NY6qNKOZN3Geq4bAfrCohLULkML
ArRUh1RSPzUAG2sqnNTEOfc3tuuWlcWrILVI2fhehpX6viGpaWQHVdsIAK8dBdcnEU6hkHwHP17u
QAhe4XbIVeXk0TJKL6As3XnxEW4zR0k+S6G54ZdvFZlLP2Gn0V5CFWXeDcvERyCi2FNpkXoihEod
cMATzNSjJu7S8EmOP47qN1H+LJKiFtXMachbVd24R8n6g6/SPpRs3Zhrw3/3OcsnUaP7g+LXfI6i
PKoeNJ/6Y2N9buT9ED302UaN5ToiBaZE0AGMYJa7YLYvJxvfjyNDEwwkwEX9cYgzw/YL4JAe0dwe
tGl1klOfu4Ar5anTitEpUT3f394fV5EI34AGExwnVAEhtFskZmQliEGGGsYp4X6k0uXG6dd/t0AF
gDsYLBoUYPOcvwsYzZnKyppq81SIgurEbHZXTIotdZiVlSNFAbyUfAwcTcsjtc7rNkfsliO17feC
8gcA8KMQflCPCF+6PNP/+VghI0IFBeAGUDdlyenThQi3dkLMtJnivSaTQs/Qa1VzfUuR9nrTU+Xj
4cL/gpwFQ3s5ewgxF5KMqAGKwd1DVjch9fnwSfKsjZ14FQKD/X9vZ7nx5ZpChYiduJ9sEyaUOPwM
GHlXbOlnr1zysyUgJxQf+OmtpPPOH0Jc3OxmIqKMQ2FvtrVii76f2C1YZNdLPOHYNZN3BykxzGbe
IOzbNtM4fjJzd9sxr3gUeE6ryOjxvtCUOQhf3IoiRJOC4XsI3o6C3SO7lqafA3mXpeqLR7tpeTAm
tyyGc6Rlz8UwvFAfnAGvSVxufMlVdm/uDOOynEMPDsFlU4TulyBia9k68Uahnixl9bFMjP5uVLJ4
R+Dd0XzqSfuy8Y2jN8rS8fZErJmnERzmX1ZEIc1w6WOBXhaRlWFe6C0oVf3aLQzCwCwy0JK3jhNk
43qGdq22Meyrh8MbroojkMTmjEBbnH91lYtaBGvJqf1RxjYIFO9hUO10I+O0Ojrm9P9bWVybIZs/
9Gcr4pPodB/b1y5yqJP8KbfqNPNWXNxlwMT+Y2g+at85NkQ/jZpOGFJym1Th5+TP7WW6ni6KAzyD
SWAAsYXa5/L3R1zMtHto7Ukdz174VSMpGU5/zOzoaRuPp+spU8nPQW0D9A0ypiXwzhuFGAaxajhN
FnS6QouOyuAI3hdSrGWvkvsUHLizN8Kb6xMIozNyC707ROCXTS1jrwS95svDSdI+gRcj+oDl/2Om
jxvB2so08haebaFZBEfj/O/vlqluRWSxAmM4lXRfwvZjt2ZGmz7QfOlZCsuNgOrtELn0CpXcFolO
Ep7Up5flduizvJhSxXjqXE7Tb2ZpDyZnuFOqdqvase7AS2Mfvr0+t1+qg3CffAeF3xzCfTDYxZ/h
T/FU3GfO1svv2lX5KBwJWhTyfFdplcIX29rro/FEg9JjD6KjEBCmyrao1temmtwl/TwqlZKr99xg
RpVAaXI81TXd6/3HIAC7n9kN3Nv/Th0wv/ffG1vcYK1JAwbCLePJmALc0xHzyrVE/4OSpH8z9UdV
P3ZC8ZgXd6Gw4VFrs0nQMXNozPC/ZRuxKIhq58XNeAr0Y2gIxyy2dRBI/7z7wVL8x8hi909ZTg+x
WI4nsrcHQw3tpB8f2kc/2E3C1rqtbEXQ1/yXfNjc970I2Qb6Gi0jrqaTEgF6Db8pteyI4k9D2Qg6
ViJgeDOIAtAcAa0FTORyL1YG+y7T2+kkVLRHGAfzq9jQz+bmxPjQi++yZCNuuwaMQKj93uLirot7
OYYjBItGO+1NNf/UfpwgY3PIR6GdPOSPg1ncZYMtdxuW3x6Bi4NgZtcH6w/17vUjkV6cNhTlfjp9
/fohtPcfnh5y+/s5tM+WndqlHdofBpcQ3w6c0vF3x3gXzz/Ywf7nz9KubcmmV2r38dOXx5f8q2Pa
3e6bZ78G9mjLdnXgAX0IduS17dCV7ac7tptruM87+9Ph8fH+79NDYP/9/fe2R771N94a0eJmrSxz
MOqeEWl2bp/3Dw/dXt6NOwDEjrVHHuUBmMvZ2nmPumt9rx9h29Sc8Nw8OXe9fQ/03b5T7I3Lfn19
383y4hKO4mrQdX/+prOXpbuqOKSksvbk9vX4R/UELK+ePm2FGPMvXUwEykbq3NQKj8BV/AbrfD+W
EhJxUUROPBR2cRFvXMlve25pAzYK+piB5dEmshgYbaZi7Gm5eJLs3PmJqBD/QdfPSewvrz8CW7RP
6qeN9V05BugM/I/J+dx7d1OmodpNvYVJVfmmO/Fd4gpOY6fOy9fZYb/Dw2HX+/SrwhSfnL/mSTmC
17P1XQtto7iHn0PPbe4Wef+t3+JUXYlQLj5tcdhLYxSHhsSniYmy04SCZx+q72HV1MQp4a4ew5NS
w5uiihvH8OqcAEtG6Umh7WOJnpKo+kujUokno2s/dvldlh5r82estt9uT/71AN9EHOkFnY9HdAAu
5x7YZTVWkS+dYP2tm0er6Oy0QPHbHeXOySRlZ9S/b1tcOYzpZVYUJGE4I2mvWmzndFKTRop16QQ7
mzqldlRLjhz97RM4vLIHvb2Pu/4IzfTHDbvzUC49e+6hpkeHLPRMkbnwbEVrTd7NmnTKHgXzblIl
EvLIr4y/YNenA7bJnks920nG7rbd6+BkNkv8A2CM4tyyNBclLWd1a0qnqOblET/EwvcGjeXwHAob
GZDr3MSlpUXE2RVyI0WDwVo2kd3+EP0XWfyclbEb3Hswc94e1voygoUjGgK1RAfbpeeIndHAY864
6nE3nS0iBThjPA2p0UiCBdSDCuu3zzV72+zaGJkvCtSUjlWe1ZdWQwvuNU3N5JNp0NNp7YPmo4F0
rue04Q9B3JjQtTHiotTeZ0UQOHIWJ1MlhvEUmbl8SunA7Hs3rG2VpsrS3KXcpOUHoYvtBBmt22O8
3vtzv//MWkRiVOEKvxxj0QT6OEWJfCrFD+BM27jeZeOL3/Yb8eTKXGJnHh4REVXjxeFWeokSlnol
n4aidsz8R4AmYRQWoO848C3tHtmV2wO7kjQjA3JhcbF6STZ0k2bUrF4e23GC9EduZ91XgDWC4pRD
eegEV60t9EENm0yfLQQWvSJuzo/N8KvWygfPOjSp3ZfoNuFmdWgcMl8/JLLhaApNLsH+9hevegAo
T46LmVgSr7tcizxK5VZvS/lUCPvII3sQVW62B5AulTCblrZn0Oa/xeW7kruCBYZQlRwJRyXQqEur
wSgVoFo6/C7QfqNT5gxWuBMVt+CNLP7m8YqGQGW3BhT1qXV3e8jz714ck1wJeDvlMRoclv2oklb1
U1u1MkG5qUEhVOf7yUvijYlduXeQfCNAhQMNvhtrce/0VTmZaeDhCVH27A3TqZwUJw9bV9AzqBFE
llMhG15vHMZrMzszUJOSAwLJci7WUw+qvhLIlJ/y7hfUpD0WRgGte1shKjbtMLOVP7Ugu7fndNXs
zDf1ts1ADMmLBe1KuagrgfoDPdpjta+F0R301DaHoy59LeLiVRf2cvgI3eRGpLq2nO8tL27bnBaK
2Ih97ZQPZUX/f0/k0qBCdnuAa8vJNQBTCCpvaOMuplVJQiWLvEA7RR4V+JjG/ebvWB4FxBH8rtv1
T2VkHG6bXNuawF1m9kCLGA1Uz+WcipNGlZgte/JrW9w147MM72wZHfr8VUyMfT/FtrQRQ1xPJo9H
grk5HT/zzS4mc4QFQUDLZTolcqTs2jbUj7VgVMfbI1uzAhaF0Ggme7zagWOgTkoeFNNJnojvxxBp
OEjj/1VginiEa5SUCcUF+juWkV/lIf8Ql+V00oUp3ZshZF3moIQbp8n1XXZpZeH4eWrpgF14J3Xo
hT8a6KPtkHwlupdN4Wh5ar8xdyv2uDdJOYESoVdyCZgdrElOvDiWTl6k6N9zzRr3UmcSHmheUNmg
iqKNrT2HAJfHJXHsG7Pp/0S0i4NslgCteJYRdAGTocnCawIaLuFxFPKy6Ta22byNLo3B2G8iOU1L
NdtsWQ4KsgGkKNqVpyoVbWPk1T7wLo8+af6fyXxQoo0tdj2Zl+YWu3oohT61wIYDcYwcLRkdNpxT
a6/VvwMyLg3Nx8u7F6BM5UltfNEAvpb/SorkMQijyW5lWzYCWzAeBEGbqaPbs+p96xFhu73f5qjj
albneghUFjy1lkQ+hlnoVkyce0rpn/89+kf9W5H8iSGNvG3nel+TWZubv2i/phdr6ZtJHQalgJbr
aar8nyn9MVx0Xrpxw137I0Zo9QQLweudDPTlVEooig5mnponK0lDB2AvY6LWTGtQ0/8343lnahHN
6Wlm6gVEVJSPzcw21CLbhQNc1P/FrL2zsnDC3p+iLh8ZkOml+6aZkL3doolbc4D3c7ZwP2j+66zz
WZjUcDOhyJwUJEBrvJh6Ai9T9Hp7QGu76p21ZTlwpgPKdY9pk7Sk3lut17r+1DyPlv8YV+O04Q8r
hQEcgpo1PBWkBa/oZtWprsJOKc3TOGauDD+i19QfakvaiZHpTt291bQHNFCPqtw64n08JnbYSgcp
b79bkfe1+BR3xh8r9mxlOigSjx9KhUEsnVNFt0fPNaA8wwsOI804uWp3cUdI+un2hF0vz+zHMuko
AgtuxMUdMlUhfPOg6eCwHCaws9ztstsMruodM9XcOmNXUnumwZ1IjZK4lAf7wq3VISksjaYPgu8v
kXVHB3qaI88l2EEFOW7Yjo43NH8V4WOQynabCv9MCEFX8UwOTFBDqEFB53IH18IMORcK5dTBNutS
I1dsNRK3sGEr4RMdFya2iB1m9vxFLOOXgkCPXqifSqWwsxrR4x1vPuMzOrTVS3/OgmrjmL32e+pg
sMmZsJhAp/7WfvbukLdyOr58rwIi1SENIZjllyIl6STG34TS6jbC3msqJWD5PC1gnaDyziwujg21
jSHUCnUwh7G8K7OJyr6cHQB+8b615J+AJyMkz01IlrrkmHrsi6aJDxq1MC88KnKhQJSSVPeq1I33
Y6X9vO3SK4AkugYQwyHyAj1LPHm5yGYr0VTnBcbJN6WHXtAfq8Z7hkHBzq3PMs8gNNldvW7vvDrZ
w1Ocqo+acl9L5k7qzvIWevwtbr28AeevmRuFQcDPKKHLr+mFobc8D5iJ/HkgsDChQvhmQZ7u0Gqq
tT/DX1LvWB+N9u72LFxtbKgTgWUx39yuUMQszt1Wj+UaLjHrNHXZbgy+Im3vCPlHY3qB/vq2qWt3
v7S1PHVLYJyUY7ClQK732ftbnYfcrd1APpSmvdViNDvXxXzOxmjbotwP8gTUx+V80kShplnUYEzR
d3X+jAqGLSC6nlBbyb9uJdCvNtbC2uLKV6TOLzi9rVOm/23G2qbDE0aEb7MK8O1JvIotMITAKS29
c98+fns5LKnSRyGxAu+U6KNdcg3LwXer3WJBWxvOnPXCAjOHmUsreu9HaE+E3smQ3dhygeKnwYNZ
bAQvqw4BOhZU1RsH9hLyXzG8PjEwM4E2eJrumsr2UyeipNUljv/87zNHRg+AFQhxUBULTxejVo0K
IfJ4llTQ67hS9lNJN86UefYXTkeTOuMBYz23dC3ewzL9H7pY+MJJ09Pa7bVcsJVeTo+3R/LGUXBl
ZgaHyJAlgeNZLE8TJWrcBolw8l6rj9KLKlH0cto/k2+P4/5e/6R1OxqC4bXfsDt//sIuCF+yfm9o
ZghGFm5haJWQKaJwEqvHiAr/qGl2HX9H/rprMlv1XLkAgCdtuPz1EcUb0uSg5oFNI8WSnR1dOyHU
CsU/0+Vud9Nvq6ntrv1pSF+RKtuwdX1qUH8h58uBweTiK5cjLKMuioVsCs599mcIpRez/SDGrQsa
DzpH1e23tJHfgJ+XU4otsmH8vwHC0wF4abCtgrqaEO06q5xPaf2jdWLxjOYaTVgQq0yPjfarh5Sy
bT/RLYUoLd0jQvMA19ghnMtEX5FdMgpozC02TEUVZYugZ2XygT2S4JmjMd67C1ebxkn3rLAPz6b3
GBc+CTJtL9R/Cu8rgqUb58EV4ywRFxle/IrOfrbPsv2t0ygxe8h4nLPuOcq+ef3rND6OEEZ7er3r
JTz6dynYIe8PGtKzX1l1lqHjVL90hQLV1CTaCiI0zdxf4W8hsq93NtEgfj9T8XJjqAvHEBs6rsZU
ic5SCFy6zsicJ4NnbeywK80EZgAXR+aGSgcQ82Wuexo9Er2QoJw1mc3cNG4ixsf5FVlAzucLH5u8
PLaF6BpfvCG3yaTIAQgUcLapT+ku+UI/tCPwvhiL3Rjtmzcw9wCfkuam4da+nA/MheuCHJ+lO2BG
gHNqET+B2vSMYBTjcxs4dfas5tW+nPUc9J+t3N95KXJPGwffijOCv+UhSuGJeuyytyHIZCmZDDM+
V9Z9UL1I7cfQv2/qR0D5G+fA9QuEus/8B7AiIrYEEpf7EjbxEpJnLzsHebcHNm2H8WhXjLSXNbvw
qzNJBNzQc+Pxs+RlH8qh++fBMreQH1CCArVNF8nlF7RhbBS9V2onQbCccARsUUNnRtVDTg7mBmLl
emKh7Z3rXfRRze+CxVL6+hhXshlyb2Vasw9TAbDJoMmPXi7RyaXW6lltNwVC1o3CukkEAJLiSpo6
CaY0NGPhFBYSciBq0JtOZvnSbkpA/otjXTsN7Uyfb19i1yc8IDhyrUAr2M5XO0zK9U4q5EEgA2RW
k5MVoaY7PN/NihM+rz27Hj2L6mko1uIOvFe6pcK74lqQmdLzRBIRFDCCQpcLS34qVaV+4gs8P8jt
IYEBBuBv8JhRGnC6jI3aJWnmCtD52lkawxurV3eEsvJBa2BDuz0f1wGlCQAT6QTwipQhl4+0Pgiz
zDDF5ByIg7TLBHlwsAkkoGi34ocVUyRNaY8FdEDOe9nzlfVkuKvAis/1oChuPGNLh4pWt3IYtwgC
r7l6GBOsVgCt0QPgUJ2d791LNxcAmYZtlJ4L9CMbesrMsoZBtnK6B51YhXNDHl7Zx48cIt3oZpVx
1yTpoaj3hpbbVTXsx7T8WdM1LG/steuX3qyJQ2wB6x2h79WMS0qXBEGTpmfRsxDD5qqXDt2Yul5B
H8x3qWodQ9srKBc2h8Z4SFLhn1cc1jtzbkdFAYrzZbHZOV3VRs6N9OyJ92qmsucSN90qDV1tbhpM
IEuFw8acVc7fQv938++rLXsA8SviGvU+UGWnrZ8saGla7UwFen/bh68fEgtriyFpqtC2/ujn58ns
jmbZ26J3LAb3NYLvFAIb7SQrW5HidRA+24QQan4gsYjGwibhWN1ZQ5Wfa9hq7EDq8l0kZ0/0mf6o
1LHec1mFD1EXwjDfpqOrjHV0DwEEjMyilbuFFwk/gkzYqluvzTtZdFi44L+DtmRxb/mdMjZjN+Zn
Kmd4UWjQJN50Bj0P0fegT8rdpG5TYspspotIgKngOQKJKgkzgvSF0cqM9Lqv9fyc9Qg0abUqH32V
XvGyT31SWbV/Z/o+t5cgCK4ep94DKvbfcskoj33ZmH83nGEOSa++hjTKDNqC0nX5eBXNvqfhUc7P
2rNxpzxEBWklu7OHvwpc7nZ4zBub3sstIO11fXmeBAavk86jNPmWDXvn8YUIUbxRqvl5mPK7UtJt
/6kaC7fuattCijHW71sLMTMXwbrbA15d8vl9BF+MiOLW4j6xwhFik8kvzmLbvNbtGO28EhYMWZvU
Q5SJBsSoU/bzts2ro5zBwr7IDicRal71z2oCmDlhmvJzSGaYJqwIidGiFZyKDrDdbVNXkfdsigIz
MDxiPx4hlye5Po01sZZUnA3vuyK/6tbr7d9/FRAsfv9iH0tCoOlZpBZn2XC9z1GDjoVdlU6WHHCU
26bmfbDwTLrj5gYgXpmU2xYrlaCWHnmJUZzjv8Wx+BjHtumWrdO+BOr/0dK8fu+csZfQB0sspThr
1tkwj3nnNrEz1J/GZ0FzpWbj/F3xwItxzTvynbVQnvQ+mcelJs9auJO0p+CHn75sJiBWlmpu/CNC
4kaf/760UyIkF2vmyFIhaw/nbv+3JGIS/WeoSJ14KN3by7XieRfm5mG/G5ZpCSNBIOYmFGWjl3YL
yrDmDqD2gNFAW0AQplz+fkswzSwk9X9O5MoW6hd9vI+9v155lEpHRx+6g4vl9oiuYw/SGjzneWGS
3oMyfWESpsau8WOcndblqfgQIskDr9Ijyebf3gtUIrl5jGAg2Gr4WZtJ1JNg3CTVBx/mwqxM0pKG
QxzEzB4Cwd+piNndHtmWhfnf361VHYgQxplYoKNQ2KWxD+fYSBL/tpU1B/wfIiBQG0Rvi7OCaAlY
i4IVuCall0Q9KjU9gnfReGjbjT01+/LyrKAUrkPYTvxESupyQHqUjFYc5uXZ1/cBlPPJk5xm9mBs
gJzX5u29mcXKdLDe5XU9m8ERmuw+kO9uT9maAVqv6CyBQwkd63lK3y3M0OhjwYOnPJtm7Ujph2w7
1p+nYjFV7CDQGCavSNBGi2MhQWxVI09VnY32HikUeq30Y+/GhPiKsRfDj5J8143OsBvurPo1DNSd
bEex3TtV62rSnrJKutV0tbJ4F1+0PDmyqEzrwaDAITR3YizOvmhnwd9O/Od6AHkyaBcYPtwS9HUu
/N4XcgI9yajPwz4yX5P+sdiqGa4c7hcWFldJlLYNMiZYUPrREbu/uvkQEs9KkY90zdNtZ5l/12Il
aU7lWU6JEm7EpeTUIOpJWaRFc24RWHHINQa8G6LkLonAUPy7KZySLk7IhiiHLsKKXu+IHIO6OU+9
5KjyByki8TAebhtZ8QOoKOZInKo/m3jh/NgdzclomnMKOXacwoYTxz+MfLwv+2IjCrxOK8wZU2uW
MSJbRR51cTZFfc0RiwrFGaGuB6k+jAbOrz4rxrNB62GqRvsYGnBPUO9qQT8EyRaX8/VY4RcgO08T
IKBOOC4vN7oKNTViImV95kPA4/5J5BdPcAcE62/P6bWP8G4GmftGyYrLL/wRFY4wQvG5PksCUhRZ
DiG3fBDyrQzg9VEPMo8Bkf2bldaXZL8NSg1y1k3NOVMju5de8uioT86ooA8xZrR0Hm+PasUcGTDa
RsHT82dZhx0aRWn6WGkIqPXPQrsHpNfVjti+VM5Uilul2Os9DS/ff6xdVWIH4L5BJDXn8q//BKm/
EexfuyTZijbmJb/czpdmFi4pQUCNZsjYnPXs1xjRFWs8VOU3CbFLzw1DQg1PtZvo9+2ZXPFDBZkN
cln8xZ6Yx/7uwunzerCEVG3O6gEmoU/t4xZ46DpsY1TvDCw2NYydVhtHGIA0zNEdydZd5ZC74f72
OFb8/MLM/BnvxuHFSZVWqCKfQ0Ry1e5hzkV5xcZmWnGEGYPNSxlCFrrAF2ORkrQoxtxrzkkBfQZk
Mz0JUC8D3f/kGcXG6b6yMrPICpqTYFBI/yyMNR15XjPs2/MYZb8n+JYiQHHVJLlav/UmXgl0IUN7
g9WCIJqzE5ez14yi3qu+3J6Do38qjt0v8R6N6UNzHz82f72v3cY8rmSgLu0tTiUx9YQhEqX23Oyb
I5HHi3osdvSrHeG3/We/uBjZPMvv/ELqxahoFBFL6qvllz8nK/4++P+ORyF7BM6LHDkJLnK1CzOt
pic5YUx77qMPXnTWFP+50naCcK9Xf/Ue6h6fkqMl3UVTCql8/inz726P862zZ3F6kLqdKaC5P9Fj
W3zBJHpwYLd5e7bMBCJguxcVO/Af5HzvaR+nyZ2SzKkMewwgwf7YkIMrrMctXOrskre+YXGYyHLu
jdPQtdwCpGqbx1ZJHs2mvqurku6Y6dskbunLrGx7mBh0kmmgcrgIFmdm3sp1D1q7PcvjXTD+yYrA
LvL9xtSuHMwXRhaPiy6DP9+Mh/ac9A+dAcJScgYNMhjxkzIcEv9Y6V/C59s259W6mklAt/gUgLCr
ID2Xo1RP4aHFbUNHQZ0Tcb/si6dtlVdW7UAuDI8k2UigvpfbY9KtIE10pT2HkfWjR0LRDISfafRl
VLcYpFbPGEQz/tfU4oxpJyPpQU2352JPWNC4jWkX1T7P921vB4lLe1DVuMO3LemTlUiPrakrc8sO
QFUUXRZD7CJpEguGaEX5Yxh/aNpsV0LYQSnHBU+z6yfK4XyD1HmQrQ2vYlafby/mPLKrxXz3BQv/
Eeqh0kPEU89JV32M5OZVC7bWcXUfvDOxWMc2Mq0+A1J1RmthV0uBbXWPqr4xjrcA/NZAFkuYtuUI
IyRWlLvwew3D/e+fgWSHOxmi+dJOASI9dHcJ6WOyqF8pydd3xZ/8ZzY4Ov0TaFxSAx6c6M8mDmVr
ghfXieIFYe63uNYoZ24n7Yx+a37XvRfaTFrcAPSi23DpRRL8gAaicAi3y7Ya02I+BG51/CUP+7az
ox/xUf5022lWd+Y7g/O/v7u4QgW2o1Cfx3SfHIe96PTKxpvuuuo3X1rvTCyO67YPRTSRrfnKUF+S
8kPoQ/niIDhYNPek7o9aot9noaPSF0Wv1Ck2tUdf921tqI9iQV1f7WxVGG0N4Uez38i0rISNF9+2
iH6SkniuNxl+uSuakvTEk/4kxa/0T9qD/nGs5I0XxeoxAdqXlIsBYEUSF74d1HFbK4LfndvmkzgC
jLHCD144I7TkD9PwKSNxP5EDTMX6UGni3RAUW6QfaytO/ACslb4OgpbFk1CH+23U5ak/C31lK/6h
lntbqX6pW8osa2fFLNWKPAwNR9oSR5jVUADFltQTpZBmIbX+cyrHjbBrLRJAzBHmF5iSZh6/S+9V
0FGpZCMazuVU7iLx0ZB3Q/NxGDy3GHZbQsprvkJbMG2nPNIoqS3O19RqBU/W0+EsxJ3TB9FBoz+X
E71ssocuMuwSlnhxdG/vz7W3wHujixO3EijDJ2k88Fr7E8R7wwBT9VXPjzzcbht6q3MsTl2CSkTK
ZjQh0M+FZ/YdjPq5jiUj950qrJ3MrO5asXmhfd714p9q9i1r7DKszyGtr6hyH3TpWxH+yIXuux6a
hwkSN73KdoOUOIXi7UsEdtvnpkRYR0y3IvsVJwYjTjIAJI5hXL0kJC0I0PRhLVLx7v9x9mU9kupM
lL/IEvvyCrnXkmRXVW8vqFc2A7YBs/z6Oa6R5laSTKL+dPvplpSBt3A44sQ5Xb1xvkIiMhm2/kjD
kv5st+WvDD3wf8BZN8S/Uh7IlcSOmoz5ZH20P/PT4MAeGoDOsBdy48hd8uIN9VqorTbvjQ3wjWhw
nyhQzTOorsh0anM+nCdcAlAo/e6Zz47dPpX1OZ28oEG/V939BVx+60722gSrzTw3DlJ4VbAGXBvZ
uOuTRTu7s8y4H8+08/vQ8MaDBgVVdJKb8SvJ5E/NBHlV0pJ9xg2+TTXoYXduvhkmvV+Zh4UzboPU
CXBxZN2R55/dUJLg1dOWOb7E0r7x+o/mdxGUicOeoPPtu+avNUgs+C2gHVGlR20EaZ/56xsEyLbV
t3JE6ZGFejIcLLaVbh8OKQ2mFMSoyQnQvpH9KK0vgvtn8aNL4hPN15jLblshMGTAvSFvoKqSN5oj
XtV4NGmm8dxW5xxccF0aGOaDK/eeux3bnXT9PQMHFRjIj6qnV8t2Grhp9T+Vnazs9qVbC82jwI2g
hg7lKm3m+qRnuEmnjeO5qR86htiKbXwZTABePhty6z5N3lc3WWPcWdqCqNugeoB4HpCB2RmLyTSC
FLKczgyyrAOUg9MOWjlQeppQKgC40kOC0QiKZAoYxOBj119LyC2sABowFE8bRFqxAvM8vpPVg3Bt
czrz/At4TR+bH5iiB577POQ9mKJiFhItZGOAdhlBDkkHmqjkt6yq32nx8757vnU4YB1E/hisp1gH
tMxen0fPHKFwbmjTuRsAp3X4dASzyFpF8NarXhuZRWp6Udkp5B+mM21PNZibGCpc21Uy7CUrwKqD
OAJcM7i0Z1daKnvbFK3QznaehLVrBCC4+Uvl679PGFqdsW7ACOO+Vm7lQ2Dr5dAPtQnXzs44PvSG
mwVm6V3u21hIMKHtHbcm3pvo2/Ln54IIQCjRE6md0+4UDweIrGXkqc2fadygkmtuTD8JU2utLXhp
L0BPDxVqAOlUPvx6aAbLIdQTwypkMMcAnJTF1gVQfCVuX1omkMSC7ALdYoqv8dpKWrg2hWfSzjV+
XxTxHvC9Fwh6/2Bptr0/j4sD+mBqNqDJr6jWUls769a0leMT5AxWBrNmQf39426A/rHJuQUL2gho
Ia8D36Qrsf3txYEcyjtQHpUr7LlZYJ3mmeEKu9QUJqaAmJ/Gn2p9WhnIAqJJWfm/bczohpxHBVkt
y465OD2VBFWdjzdRF5gnY1Od2qfqO1sxdztvSElZSGmAkwqInznOx00bqWNQxjmBLkMr9hSqxPfX
/nbW8NOIM5DRBNoCMNTrlfEbQpq8oeZZm4DVo2Lbo8OvBD7rvpnb3YxICg8uVfDGDTYvQAwCKdq6
nazzyMCwox1bdDdN9ikr1vC0C4bgC9BvpPgj8CyZ+VCXlIbsC906Vy3f5U4Wsdj7azboJWnLL/fH
tLA4eMRBEA4UsWhUmVdL8X6rSsimuGfclEGqfWdwpPctLOw2ANiAiUb5ELVfiAlcr047WnY1tbV3
doHTKx9bPl6aWIfX7v2gybsKTSDkh531QFwMTz70g1Y+4HY2gU6BB0K7i/JF8wpchjbIYbIy/5w2
T12nQd3jyRFI4WUr+N8VO/Pa2zDKpEll6p9JmodxlgcSWF/DP0r68/6M3kazakDQ/sRsopw+jy6H
UTPEKAv/zPyn0TghURDEINztqh96oh/RkP7pvr3bfl+1PdQDHE0a6BFzZytYO3ZVgGCHnO20Bd+t
cWj0k1b3kfA0NGnLEEQ44AtDz/iTP10mmgYN+c16E4EM2GMAoc3+Pay7/iC1FB9cse+1hks1j5yN
C6cB+Wq3wTFuw+S1Oskn8UR29ydgYcKB5gIDD6rwkMSYT7gJfnFVHE8jtyabifwoOvMgCN9mMYRV
ekDwVqHcN3sJhtDRiJAAoSP0V1Ue4cMAPbtPYiPhSuzjxR8hoEISpJylS/72UE6/P7plW8qn4WmE
DWVc22pFJ8rU653nzrPHU9Y0b14DtUDBhbvLbZOuTKZyXlevQkXpgiYBYOURF+M1cG1OMGjitsIG
G77csA6SAs5eCvliOfFnRxZr1m4SLqpXWPWEoDQJOKs2c6UJY1bbgKXmuXO/Ou4XyZMHWwSty0GN
jtSV5YVWtzahtyOETcRWOKGor2Edr0dIRVwjHQPKCyEn8ODyNkJsuRcyRuKZjnZo+2gyu7+Gt0dU
jROHQjWYobY09+N9UemsK1rvmQtQQMPmoXadZl8nmn4AtuPB7OL8MS1Iuy/q6luNlEMIGjoW2Onk
vNQ+hyxkEwGNFJ9jZ6IbLlfpwW4uaQulPtxlat3BaziHzLg98TOw73jPOWnRDQxKsqQrQVNQvqxM
hXmzwWAILOSIbOGuQCdxPf0l0SVEUBMw8T9hvJ+ndg++aglF3fYNLTFB9mL+HY/IKVrtWsbj5jLF
EBXvGh646BQGI8O15Ub4Vio7BhL+nPY7XaBxEV1/3kqMeNugADN4SiM8xLsB0zkLd2w/YbGglv/s
asL5PiYd7ho9tfyvrjE1P3lbwkmPfeJ/ncBQwYMuzookIPA1bDeMPZhJuix16SGdarkvhdev6Xgs
TQMEdCDnDa0QpAPV3z86r6TRyk5JO4kpmR6hfVUHqTH2+5V1XjDj4AZEXwJAwyh0zKbBqcFD0Rgx
mszdlj1MCP79QBcFcDXQkg2cyan3hTt6W6vo7WfdBFS6clgStn3ZbYmXu1vWGRRiy8Ua9+ONzwGw
UxFhq+yi4mubebiGD6zQ8qI8l4ZBL1aW6vskpu0lTvQmTDP0OqIzCByeHh/RlwVmjPsTc3PQ3s1D
7VTpTAJ+PJ/+FBzVHUvRhuSW/qaSWrYtpjhDUpP/MxzSgbfxEDnaKP4akIa5XumRZxRUYF4aQRym
/01LBPgy08VhbKiG9pm0+3F/aLePZRhUk6vaBtSzdfYiL5zK7miWZJHT/LKG1x4ayyDY3GVvzIBg
W8p3MQmJtcZDdnNDQvIYLgubDN0Y8LCznZakEHLjhZdFlWmJg8GNZCem1toWTsOCbKzWVChu4o2Z
vdmN3ENRjuHZjlG6D7z/BF3SAk0gNnK0YQlRtftz+v7Uv7qQYQ1RDUDP6O0Au8Hca7VtShtkoqM+
hDjcwd/SjdyAwHfjbegGPKEgMSfhrkdR9Jvxq4w6PbSrsF+DRSsrs69Q1Jgawll05UIE/norER3i
kx0apKPSRlKugjxvLkGTYtk/waX6s0gTbyUOWVhUhHSu6uxRjYTzY2J0lkV4R2lkZo/6BMnuKXob
mzXCoaUde2Vm5gx03lhQGiophBOSPbrC3Cp50JNsXxfbOolDiup3Z3oHpnsrz+4bL4Rw7uP4ZlEI
lMHo4BakiDSIy9vDQ07PfACTXoQaVABSfidn2/s7aWkJP1qcbaSeFK2Fw0kjMT4TX2wgJpo8EbYT
0Jq/b2lh7ZDRhpI8UvouHq+zSXUJVCCNzCgjSyChLrN9mX02y/55MprNfUsL64dLBtSiikgIMdac
pMITud9ORlFHY+2Cu8wOMY/ZEELiKy9zKByFFbqJ7BxNcSuG1Ya/PhBAMQOnhZoFmt3gfq4PRC/q
zOjdCZQ9TfudD+E4BQ3S9v7OSLdtedQpD4S21zN6cFbZ9G7n99r2bCV92oINTNNhe3hJQRNIq0PZ
JeH4ZWWMN3AldPzgAas2qo2K4Zznusrr1ssLXkdEjxobJLVNsh/ix9x/QMYYOVEwJUQ2+XXf6vtD
/HZm/7OqTs6H+GQcs8Gt6rqOJBxc8SZe7J/FJT/LB2sDltqw3gNV/VjvtAe07p7HR/acb+l+irRP
xqdx3+7s49pRvfX3V9Pwvgc/fFCpUgdt19SR3pINAS+PPVhhKY66BqGVSYRQGf12fw5uncO1xdmN
JtIhT7QJEy+bS6LBzU9PVbPj2Sbrn6FPiFaL/X2DN0EJojRgUXCIVMIeNCDXc96WrJKIWOoI3ECh
1Mkm8YxDWa0o9SxZweWB/3CnIROongYfJtJvuOfzemKRGQeIssj3VfzObTZLhZvYrxCJRDoLEMZr
E3EyVHiupzwiMdiTUISQmx6CqoFpNua25fh/zVBom3qA9Co1h/IL+n3KsElcdrw/owtnFBVNkFig
1/v9UXX9IdUYZ4habBZlVo/3mlI7PaGXBBTxa4QVC7OK7ADqxyDORp3cm61dzVCoRVqORXU3BpU2
RAI4tByNI/cHpGZudizxdgJSGPcxUh7zHhHfKgt7kiWPvIrKHU81EFV305qG+MLOR8MpirLgrUNO
cG6lSSdeiGzkEcrWOzvuT6CquOQPJBu/6cT7MdJpz5OV03Zb+0SQ8dGo+qgP+zLtk7GrvYZHI6mP
Rf6ZC2TFxKkkMqjEELh2ByD4cWBhRchbIrLo/swuLSCabLFlUVMAxn12LKThDmkpdR7Frb3rhjaU
stu2pF65KxfNqBwLUuMoWs1vrHhCTstnFo9SgoIuB86OtN5uZM7v+8NZcJdALv9nZ3Y7eWlm98A7
8Mh2jwYXaIZ/1StQtj/W9Iy+/BV4l/q1+bb0FNWcak5Fv9ts7ZKuK4vUFiIamqq9WHXufO7qwg9R
NYQcVW2wba7nayR3S24GoAk8OFSn4C19lEuRauVWKSI7Tw9ai8PNA1v/hdxqYX4COxfeV91U7Qld
465cmFzwfaOsCoASKp/2bHJ1QBQ8BlakaLJr6Ch6r5J79WaoiouNhtas9dzQJ6iE3l/S27OvigMG
jOIdghyK2lofDkgBEEJJSdNEoyuAmNBp+rlxnPxy38pCMKdkUhHQ2chOIJU782QVLzWSlRYGV47F
oUlH52RzP9uYxE5AxaM1n2reD59z0qF/2+nIrsD797DyEepuvd5Q+AjkhyBcBw0AVMaux+oUXltQ
3W8iU3AjgPY5cm7C/6GDTvg4jUA2ulLxh8R2Gda0q7c0ET6ysfk/N3CqFBKyk3hNozYDyNb1d9QN
qOqRNGmiDpmILcAj7WHKS75y8S+t7Ecrs0hDegJFqwzJRVDQ9lu8WUC6Njbt9v6k3h5SNRZcvErz
DEQNMysxurmbrMSc6h1/MNs4B5WT8ys30n2SJHaYOt0KxOfW18EgCDFgEohtnJfryTN4VprEh0Fb
G6Ftnuq/DD2u0bIu3BWvenvP40Hs4A1gALik0AjXlpDhdNHCKNqoEb/l8NmE0Gb5JuIVn7owgVdW
1GvkwwGskPkdTF63EVJ3UCgBQ2GQQqoYLIcg4q2sAm0hlbtGWDPfGwhHUBRGaQn3MRjl5xm8UaDj
z+9sEQE304eMcYEEeWqtPIRvfOnczGxsRsuqaeAeAO1eAy4okCFBF7v/E0NE1GgubvpnHJsjOl3q
f9wjc7uza3fq2UCRKhaR73zu8307vg355/v7XvmKj77k3YSaQ0SiKDXMHVpioTJMm6SJ3OK70UB8
HnBSaLFv0c4CLm9011h2AN3mFW/9rig9NwvPAbCK4jhAyvt6t/CpFIzFI9y1tcvP2ZvxzXnNnuQp
fqz+umFyqpExgip92BxpcsqHFZcy36sGGjPgtlAhR7JIlXWurY9QG4zjGGWVjAb2r6pPj7nnbLhu
bxzLXwmdbpDnc2Mzb81oaqRloreRT5FE2mlgCoCUXzWi7UxCbCuYSDGehgHe6WBVg+tsiVE1adh2
AhyhtmvH2T7Wfam615lBDzFvXC+kRYbuOCeDYPeGyUabDoZDgfMxmdPQkE9y+nt/n8ydCEYBAChW
CqhGVEXmrFl4VyZOSycZmaPM9wTln30xpg9oQsoP8SiqtTtuYYnUwcZVi2QeEAyzI5exujdLSvsI
nYHGU1a25K0ZS/foZH26jYls4F7YhMSi1sjQLBjZMGaCx9fJZYjnnRHWk3HIGUOukRDjmMMYQq9y
teNmnoDAvChCRgdd9oiy4Mqvt1JCRmsAdXEf5V3sB45RP9i+aL7RSReP1MzNYECacMudOjuiaUc/
CQiUrAAjb4+wQn+p8jrgX7hlZ/696iuT1bXRR1lv9SekfZ4JqBS+WoK124wM9bnL4jc3MZ91Jtf4
2N9LkdcHWZWQ4PmRTcerdg5+p8ZIUUc3hyhPDH4WNB52tmGOKB+lU4gYRdsVJloCO53IR3+C2K5T
yvQAmDfblgnrf+Q0r56L1jTCvCeg56R2jwQGFN/MoXGDood8I005/CwT7gkieRysTbJ4Bv1hH7a+
FQd4EIFkto7t0NHGT042+TupyeRApPMiai5DNHxuCeLDoC9bqFBVVb3y7Fy4HlCNBX0vqJtVjD8H
4FVJIWiqZUOU+j+72tgkI8RY08+Q0Tp4hRENMdBYxg6B4Au+8P6xXDgmV6ZnNwSKxNCjGaGqWxn2
s13EL8LRvw5+8dzIU0GQcr9v7ib+VdsdpXfV946KOLjpr7d7w8B9N2h0iPQ8hyqZtclB6guEbEgN
M6hJG5ptfSQMsJXE2q3Yvr3sr23P9rlVyc4VbjVE0h2hLsbRmDMZG0n3HflRxm5o+PFmrMDfYTXF
vs92ruaFgEybdA36uDTp768bsNGis2Qeuvm5Nkk+CKx33gXoQtUQB0j09I3NXyAuVoKPpVHjisLH
IgOAovRsxt3Rb8xGTjhgOUHtMbb1gy188e/7CDSPKkdj4v2EXpnrdfXMtPS93Bsip7QvMoXyroUG
wd+WD+qXt5V1XJg+FOEsgDrhr+A71d8/RIq1m7QoIjljlLX8kKV2ILzPfDxaaMwZexLo/nSyG/9c
QUMwRd0ZYx39NKjdQ+P+qgD8rgTd3/+keSwO342HKpIOKGIhMTef43EQsc14NkVJbOF12g0NWHMB
P85GXMT3Td0up8JLop8Cg8flPX8d+5DzNKupnCLouPZBhuB/G9dmtblvZSHowFUEdwTuGwDlkQSY
zbG0K5JkQo+KRLZbSrP2yDSrDphn9ft+JMZlROEepNBJsku46W7QE+9uwK7rbWw5yb1OY/ex8Otq
l6Qlf2prqu9drXfDVHRQj0z1zrz4IPJdCXgX4kIkSuBabKR60WUx59aQjI6e9HIzGpNyg4yFtU03
nf/X6gKH7WzQr41hHkBjEDQY2QYEi9XXSZ07EbC1ZOKCq7v+FLWSH7Yp6uIusUt8inNywmqXbiLx
A+qyO74W6qhQ5voKhdYH4miAMpTm/ZwexfT7otfNyoxw/QXllp/0Tb77ZZ7ihyosXu5vjIWdDlt4
8cGVgup23s4wdbWWODpstYjvK/YZgqrCX4Mv3caK7+IlClKL7Qdw0PXMgSJVpk1empEo3sDft8vH
Zkt7CEqma1On3NLN1CGcs6EdrooCM0uZaXKvdWozot8ccnC3fD/m+0rskFMjp6kO+4OtB+Ua2fTC
GUYe1EBDEjBhKh16Pb68z7BJs8mOhO2cRj5aoW0X/vafVwp+WKl/KpSON2c8N40+s4ZCeFGrS7Fx
i5YGoxCPU5uticov7Ansu3dFG1AeIZK9Ho5lSGoMieFFuU2yje1m7cbqrHLj16C1uT+ohZlDx6kG
wD6o3tBONrvMNLNpyzR3vYhwy4GUieFBrXNYU0ZbHJDy5aCgBIJubsUljdmygXhR2ZjiKBGFZrhF
uvxLC0mTy/0R3dhC3Ku0WYA3QBoF5Y3ryXNJwijLqB81hlZfijipzR0xoIkeCDTnrVKJ3poDWAY1
XRP0xWpTzGKgDO1vHnNdglifBj7kcvz4u2v2kPbd910ZmMUUjXxnoU/bETxIRLzH/9pKgrJksoJW
vllL7H+cO9yX6AgCini2lnrv21kjaXIZa9BeQMjqbzElayIDC0bAOg5SYrwA0W8wT8t5HKrqxPfS
y3m74jvWfnm26zXi67j28cuIOMK1a+zGAyoYzIfPVn7rw93htl1doq8xvYzZF3iSo22dydcC/NkN
OOXotDOto128svS5SsbQEE+JoT0MTig8fyVoXvoQtBpgu+BlAvTxbHtqetk0OZzxpbXyQ5pRNNGI
lqE11q2CIlvrsl+whjwc/uEhiHL8vKmKxDqhYGbIL1xOAQ4mQIVyo6Wgbd/eP3WLhiDVgigcFwgw
atfzC5/Lik7E+cXzyMM09Qe/nH7mXhG6ySobgpqiqzvGfBe7QV3BBIoCL91rW3ZJLQ9Ntvkly9No
YN/Kaa/Jl47u5fDTRqCoOUGuQ/YJrRwTcmZAi6JEEAiowud/HEKj+yO/IWeAt0ECBmuJWxzFcH82
9Krs9LHRZHEZEfztsyavzMD3exawPj35uV99GgaojBs+sta5XqP32C7SYy/t/gFTmYaJ3aw2Qt9c
w7g2dOCVVXui4v5VXuvjdvcZRJEHq7jEPX2FrOe58LrtqMnAeK2FGZr1vkJZGdGj9LQUXOtTQNee
SbfhmmLRQ4JKQ80JpV99FvFClICmLVTBLrXzgCfsc15ceLFPrWPtHhsD25AA56IVwf3lWPDHeAMi
Q4X+ZOQy3+u2H0YOJq7EQ1aluCB+DjKlFMD+dukaLmrBV+GGRriBOgiCgfnYZJpowgZU8pLp3hDy
SsOzU3pkc38sNxBwbC1XUZaD2hbqz4A+Xy8jy10rtr2eXmKjhMr3TthI36ftsbL3JqlANjSGVIIx
ox4Cvc02wnuQ9DfQlhsBQJhFnsq4WDnnN3Xv908C5x1iO5V1tGar6qQ2s+MWIFia0hc/9o6yFr/s
fmdX/i/OZDjGcUDGw2j+gWBnW4y7+1OyNPEIYxWRtSpJzzvPCOkrR9ZpeakG4ID1ASJKdgIO3vtW
FrwZ+CkUPAyqhkgizo50nltVr5dteSkhbmXy7DhOr1OZv5DyfxoPsCdoYgcAFpm76xWWqF3K1HIw
nVUNmetjmwwrm2jpQCAHCboNFNMwltm1mulTbxpZVl4EOgfCpnd+xUMH3nFSrfXsLZ14gC/R44bJ
w00wj1sLCvhRx1l1GfcaiFx6Z1eMh8G5xNmnzojI+Mq1fz/toMMDiAXDAxppTlYM8OtUloDHXwpp
2BCblCTwiXnUjLf7G+Imo4tTDslsXNmQIdGN+YZgfp2MtZVXF8t8bcEkHGpIKPpvLRgLxSdh8JVh
LdxwV+ZmQWUscneiY1VdNLsGu8doyk3H2j/ZCFJ8Kn1xMr2E/Pueh00kQVCDgRauNbPpyEaP9Qk2
c/3P1NGdbbHQni7ZP0OhVXQOZTycKwQLkJCaO7U4LolFm+qSZGGb+zt93A5vaDerkEXQ8Ai+v3Lv
3EizaAHm8A/KNXjPe7O3YVx5OeRqyvqS0yl5NDMr28ZtISOjqYaNNnnNvk+0YdMmqCIKZlg7Lgwj
dIkDpZGkGHYWktdhbUMuTRCz2UG6ykSjveWHQ86cIx8GTalEpBujd+wgT/P6QSsb/eDHPSjvEuh9
VU7b7QT81S7zh3HL2FgcRc7yx4ZndiDRPfBG9ckNY0wK8J89nHiSVp8KrtO9KKEzLjsUGwlvNwkx
0hNS2+xkIL19biYBQRa36/b3p0y58PmMmSi6Q/hFQ7rAVz74wxUqDNw2+GN9Ga2y3JuxXu0Q8w+h
7SLFPJRU30nhijefdmv7/jZxj71haShpIUBGPDWPjtPJN5vSwrutA22DpYdSN/bedOyzy2DvC5Fv
uKauO7ZDu/Px/qgXfD5uFDS3gPYST7mbu5Z4k8fbvL70nof2qc8yYxdX+eSVc7bkSj7amV2ght0Z
NdTV60vMd2bxVp01iwRu/NVTlOHyZ7vGGr7kSz7am+3/Fv3tCcA39UVk3z35qQdRvX8qKDKP2D33
p3DhqkHqB2BKJZqgIJvXG6d2iwRoIr+6cCOzjtLLUHnxoKTc0/bPfUuLkwjGWOSYQKV9oz4Xy7Km
VYlBWfKxHuzQQ6HcyVPQ6/1CmvsLUGPNWibUWBod0vHogELMB5r02cIRXyLwlAQOMt3o7JhkaeCJ
H5n12htdYNN8m5QHzy52Xh3WcbrpEXDngX3AqzQoyCnpQkTZRrZp/cdRoydHQuvNBrzEe70/NTdc
nMq/Is2C8B9rgUrgzJG3qeenuQ+HxzaqWTcEgLQWIQLtZKsdm6/ob4HyWyoCNPq+3De9tCofLRvX
6+92k5fFdlFfqtYL2eTsGlZsJtR+iNfvWMy3Gk8/ow1u5UQt7XC0pCnmWBQx0O96bdbjpZ6aOasv
HtoiGlmGafU383859DX3P90f4ZJr/GBqHn52rK6EMDC3tjAFrgbw0+m0f/IcAD3NyRBbsGNAI5yW
a0yyK2Ocp10G1Jwq0tTwyUP1MjldMOqPjLPNkH2lxe/7g1xcRhOOX73alPjX9XwWZtVNjhT1JY2z
gPFzjQ7w4qx5+dbws+eePmliLT2zZNLB2gHBB4AztCuvTeKlZTCnK9hlAj8+qNP4obLLMtBNboU0
HcYHX9pJgEo92afDNBzaNK133IcKRm9OYCd1st9T73ebhlvtwdMlPVQxkwcDV3ysp+Xm/gQtXRWg
YEIZByAF3JPm9ddKX4uRUMQtFQ++RBNeWR49ir7gpCYJqBnFGsB5yfOo5xY4ftCAiTbYmT1vYnQi
JbsMu+MQ/mvnvfIXH399dmonSgczi/Hrptfs9P6lKL9R+xjHIOIB3+S+q39IL9kwD50ql/vz+N6Q
NY80IHACOTsg7yGlPXtndazyRxwidmknto2LB5A1vbSmH1qZt+VG99IVv0GX4wynQXzitAv8aKIP
o01DPJUR7fcPqbYnBdTg+hMo0UG5fUryoCRrnDc3px4VZcCxVNIfiJCbHgRtyp06zQm7OO4Iun4e
DvGTJx8bTTvwOn9Fcr1auUmXntkYA9LtqKOgmDLnJ0itofF9bcDMyETuUzHg0U/RmgTZsinMhUFP
Ke69YDAGfmhte3w28rHcZ2bnb1AONNb2iNphNwsFZ4CeKZVdn4NqrI7rXUEYu1gs2XL90PAgTo6V
e6pIOH0y3REKiM/Fr5XtoZb/xiraMgxUIEFoYs52JjJkYzt5Fbtomb4DsL4GSUXym6Ys8BL7j2BD
GfLB+15Uu6IaAuIlT33fhz2bcPuTrwlo2SyeHBj525iQb1olj1lyWmhGB+YCr12Qss0+j0FZy9GG
jl161n9HpOqHpAF9hOWV7dFgoEIxCw/wMEmsLenqZiUT8h5vzGcHK4HaDYi/FPf3tVdova4iXsUZ
mEknUIbyoUTOMfeS7puP985jz51YdbNMUKfEeTpIyUGW5kuzObZ5brBgdBP2oFlN8oVVHcr82FDy
cTAs1qvqGfjDS7P4dn9FF+P7dxA6nCfaNeY8Ck6uJZxZGvaRMZ5qezg6PA7yCmFvn2zLF9N5SONw
ElYI+qqVKGEpO4HHBVi5EAGCbn5O/aWDNa8uBgPz9bV4oIGH/0zUrtdSEv+fMf5nZ3Z9tsVQuLkP
O075142fUk8peXyi7NskvBD4ha3vBLrXPPtrkf7tNYFTomjYFTUOpnfmTTlteOWWOC4Z4Ijg3HHT
3+VqF8Oakdld5A3UR/4at4VxSaY6kK9N/JT0XiAF2+T5oaRv5jfXfiwQbwJItqkRhJKVaEEFA9cb
H69DwHyAj0H/y81CcpvHVjv2uA4tujNL+Sq1NdKuhc2ClyB0D5ADBAYAh/v6cIFIXJODKPlFH9Ow
QN8Lra0ArSTHrHxMExD8uWPItc91vDK22zjv2q76+4e3t5YWPfCVsOs4D5M4Dfre8ve5G5prwLGl
dURWUIFITTSkziFyZW16pEoqfmlsH2+ntItDYpsc/bDJKlr71o9jULjm4Q6R8oGc3vWgxEA6UOQK
fqkg4pq11hODLLyruvkSXFecHVhOHowY9LV+Fa14HBWLzTcLKDtBcgR+RIViurbN42nkA5rDLj7g
smAWQKDhaqkD7GEe+OjJHPhYbxoHRL1509BtNWQi9Ma+OdaNADsxRLxXrvabYAJ3GdRuHQvlEaBq
5imOGN7OHnuNX8zKeAE69pMjK8y/+6u2x2NlVQd3WPN86iKaz4HK6MEoeHxxeK7nwDYkuCr6ml9k
k2/dFCIQDjuO/QVpdIOPmx6hNQoxYQFG32qEFGg8rYx5abOhhUylaVXPmjX7ALNDvwiqT9hsTofI
kjrg3HcQOUAYcG2st7E5aCQ+mFKf8uEA5W1ZT4UOTRRZT9+HIUeo8Dfp6d+E6afJFaEw+8fM8UPN
GoOhKB8aaYVJ6iJ+0fajfRjYGvJraewoFOmohaHyckPL2BXc54VL+QXUKYFGtQCVWMnWAsalYYMT
VmVvodKNN8n1sAuLQiICuZ6LE8t9w4yg0fw/zGIHsBVsV47UwnFGjg4QNrWgFppyr21ZXDOzofPF
xYvJlmss1KR3oa0IhhLZuUmS17omIIrmxZOT7u4bX/D9wJ77Go4PenSAmLq2japD7YIYUgDr9lo7
v0Z3JUJZmEfkeNDIZQAMiCtU/f3D9mGGVg3a1IkLOqiJAUTH9GTQp2QNsLSwKa7MzDxianUds3WY
EV/NjRV1r/dnafHngYEHkgGpONSnr0chmtHspm4SF4omHI1uR1CTQ+DrfzCC0BPZfFSYwWt4baTR
3IwyoG4vkyVCnkIiCCX4/l9b2lQTDOA1/8/KbLPxLvH0sYMVsbGCFbe0uNj//fa8qqNlsoXGAVYh
L+XOpSTUzL/c+OGl/8um+mBnHjMlWsZpDztTe/RiEDclIvDzPSvW/OwCFkHNFlB+kC+Ar5+n7knV
5X1eGziaFOgHkOeYEvWDMsgIIEiBD6Zm8OpWe0Sf6ZuU3v7+jliez/+sz7Ydzaqi5xBIvUCHJzRN
pBgdkCBLMAOAiPq+KbXssysNLRa419EyhJTR/PFTDVYW1w1tsPkcbWdyQvfEkGDlBtyE9joDF6Sh
Kd368skBoG173/rS+TLBxQQECq5TiHJdb33gvWq9RlPQZRSf0GuzozIPprFesbKQBFBtloB0vcsq
ARF4bYboVdMZDmsuPNPR/sjlrjaNHXS7Hmyj2/kJeWTlARRJR9/pNvlk7mybHO6P9P1lfzPR4PqE
wiMapVE/u/4GwwWdle6J5gL+8G/Me7KB69eIth19GkBeskPChVVkY/dGYLhNFXCdP5LJPKQi2Un7
VU/XkjGLc48HDkJWEIUBeHP9QWnsePUATu0LWsUmOwskGqjTaSXhoUZ1M+oPRmYzn9QjekF12VwI
mfajwwNvfDbFDy/5pGvgaVlZ6LUh/R/SrmxHblzJfpEA7csrteRai6pK5XK9CGW7rX2XqOXr58hz
53YmU0iie+CHbsCAI0UGg8GIE+esOezFpWPGqSzkwOz5Ql9jPHPIyKz7hVzxDs3W+Vzfhv+3dGwa
lotCily88/uQqOWbZS6klz9Kbhhab6/b1cNoK6SxwBLL5vtUrNV4wOi1j1cS1I1kN4oPoHwinaS6
s8ZZvO2P+tsY46BJUWmFFsFYqf+2rO+RGaBrraB4fP8gbAWctVkNfg5gZXXW7aamQtIwzb3f4H0k
lj+p9kEBFRynnZi9ydEpqz7uG7w9/SvAEu9MYG1QaDbZ53yi0EXWIBqLrL2xk7F0Oq0hDQYvALC3
xH12Todmp2UJ0YC0+afD0GAOXgEp67Qf0GMyO6JszlGUZBVqW7kVIKFL2550VP6na4q6KojrMWaH
dBJEl8zWRf2siYuuo2AxvEyH6DDonhHuJOGk5NSJecjVm1PGWGMyiTwThmwWtRo4PV8KB3tUE9LI
PED1bfttNYMXyDozgd2zmPhklFaYhpZZ+42AOowx6o2dG81xikSB4A2mPo9KiiEKPDT3hVlWO1mQ
BdfMB8Vr5/6E27IhKPGMTrx22++71OYKAE22vvqBx2MzNguEoFlMw9qPbTX71S5vOo957ubkrx9/
YYFZ4zlPofKWwkKX4D1Zl56CeJlrBDqzD0rE+ZzbStu1NTZ/GxotaocO1vIaI6ig71bT3oYYmZ1V
5oNYUdKiutinMUF0aAxpf381b54ijHVmo4V+XPJ+MWpfE0LQYepLaCdGzYMLrGfgKpbCCqBbaP4g
9Ggg1mLuBiQ5Jg3xjWaxW+p9qu2pgMnJQ4HWn8E5j5sLimseAlA60o6bIXClntPBmrLG10CjgcHz
X0b72oySW2fQ/3RaQ3K7eezXnpsL8gr//nre1tzWT4XMEG4NMN8ChnH9qeUMYrGixYLGKjRNqt+Y
eXAqtX+LtcqfUuGBGuoRvDsv+sKj97y5Q/5YXuecMDOMwiKTzy1VVUhaFjV+34i7HrRZwlfbWTsQ
0h3uf+PWCQSoRoLCFqTcQPl6/Ylp3IKNqEUhRMyhaB41pmLHZguYBLqJnNNx6544WxiGAdPdKlbC
difoMFPVrKTGz5d8sSej0ZFV9DwtZJ4VJnWpSkGjfaI3/iQ7oUCaxrm/YBsuifLkHwpCPAHRp2T8
X8hzHfeb0fjxWzekpJpMMuY7UL/PsWLroTc1nlk85sL7fbs3aoPoOUH+Ejn3ygoGrg4mkk29aqRS
l+At08rAysRIe7UJCVMi1sIOZC8yutF6irH/bHRG0Jdg1hZqSBiMQHZA8wDAXVAyRm39oqjx5Lal
+LaAnno/QyXVHsWx8Aqh8ZpQRFakii+VGsUP2WwoIFnKRzDFqNRLWhNUnYbQchxj/eXXEWX9Mhxw
NFzBqcbOMS1LQ00lj1FCUVo3bWMXwy1eBSryZ9T/BihbE3mg7v3lvI1ilzZ1dsgSklHQ4Fqi1he+
FUH2ab0PpMCbgRO/tpwRDXlLB6ErGqfsW0XDkENmFjXKHtBLtKkINoJ+ERvO2+CGXXV1DbC4Y8II
eBO8i9afcZGuC2Vbgdioan1ZO0Vx/m2aOxto7JUaH8WjXV+nji5YoFMbHRF60FG0PMYLhiQhTWUm
PxW9gK9gCK6ya1R7s/ypHsFEgEZ23XzcX/XbsLb+UIy3QnECuTh7P2ZKUaO1X7R+kb0u0ykKQszl
SZxh+9srH0aQkaxMsyDTZAfQAVeYFstERU4On5t+OacJtYdYPaLi7Fgxh1nhNn7C2MoCCOocSYdw
x/XSl6EF3pesRXnOALApa/ZiGiK14ulLbJpBmxDj12vzh22OxD0OqNyJrd+D5shZKjNBw0cR9+BW
4FE7by4f3rHorQNriYLd9Re1CoiiJlVq/U4+JpYIWq59jEmyPPoW9ZzF2zr46PiANQTD62jEMKE0
SZomSsHG5Q+J8KtYdRzwch6J2ALaIaFSLtbfxIYHJt00iuYPhpCAnMbE2PX3VUsVYcQBNSFj2IUh
OGtpQkDuVtkKcpjC2GXDr/tOfzuxjOOJm/U/FnX23SQuYiULpQ6H3EmHXHC+KbbqzV7mUBI6lT3Z
EAtw253yatohJ8xtbealacY9w1Hv62IRsJlCKLxqVvMVS71Tt01BjGIsQbChmJwG16ZJyFigSoRQ
hFTxen1bo4nKdK3PNNlBdXOE8F7CTMYuKrijjjd1fywsOEZB6Qzqm9VZr01Bb0VC2xBFkXn6TJBs
26nqyZnuSNohNjWvEV+slqebc8OMvwZb6C6s3KaIL0hpro3WUYeKZxJ3viY51WcTVMEcpE/hQbAN
Fwy6H7LgGDx2zK17BOBJvH6ReEOThbFpxnKvSFXT+UBdAGzTO9I/JWv981UImWCoQekcA1LXX1W0
UVWq0tQh1X1Jy8+p2+eYjbBiF5PgbhyVthrzikxbVzAoHIFiglVkNqsjXdxappCl6twqqJtF2tH4
SKthJ73k4HQGEc07noycLINnbv37C3NdlA9GGKqdL3YzCaEcQxtQLWXlV6s8SPKpRh3j/rnfNIjW
Ktp/GNK4QUzlUWUIQy116EppixeZGRS+IZy+y8qy2Fvj1LtVj75YCGVATlzdui2QIa6FGvRW8bi+
/lSzVVIwG+pY2W5YE9K48yIjLZwq6nPn/kdueeY6dLXSjqCVy7Lh0riZ5jZMej+fq8btR7kkRoRb
476Vrbzh0sr6Ky72TpEWKROttPf1PCRJqrlq/BJFgdq0nD3bNIRLdsV2gYaW7bbpPdWsPhx6vxUb
WxZiR6FBIn3rLZ6hjXWDhK21DowBCw+GsesvSmqrzXojpr5cpIsrZkP5aIRRxgFvbDgCkiy81iEU
uqKRmQBJ83CMIwpZCMT5ABggf4mhvqnFu/vbs2EGRbl1CA7kP5inZ95cRV5arVIbvU+TkqCtTrBq
isQjktq4WIABxmgrRNjgDOwIKRXVcLaSYvBjHYLxwlCmdj12vynglV6BIcRzPeodJ2hsfhkKZ8je
1vIUO7ufpYUsNUIMm8mPPn5Sikch4TzsNlwOlwh6u6CVBJuJyYRBUNd2kwnAm9+JaITloyY7Qg38
6ABhQ6cDJI3j4huepwDkgec+urGguGV8AvAha5ZjbfDLzmq8udcXsCSBhvW+S2xtFs4Q6I/RL0Xf
mnEJLVyMUM/GAVUikHyF7blaNFt5kZraM/Py5b6xrTc5hsQQ0nCQUBpmr5KupmIcJdroW4U0PcZ9
oTmW0Mo+pjG1vYD3rB03FphBG0H2cjGRj1TWqddmYOK6/0u2Phs9KUw4I/lZuZ+uj3WjpuhzG+no
S71e7lQBuPhWmhy9L99kPXua4d4cD92oygNih1ocRr0xUwZS3WuTVld3naUK1NeXBHcnEKpOKyWJ
Z9VZj15nXT0OfSk6yC2ER9w39amILJQsRAyNiIbAU1PfyK6vfg1z9QgoJk101Kk/9WLtKFXYu1S3
BBvkUaUzZUpyHGoFc3xDNxwlGvGQRRt3LlBFSCaAVV4JPxnzVtMnVVEUo1/iojVa89PoHvpCt5f+
99Is+zgUeTL1mx98YZEJ5BjEtCCyDYt5DCks+r0JsrDdr5NUIPYzznP87b6HbYQLlF0xfY2qIDq9
7IVbYeKgDPVq8hfQ+Zb+aE0knFH74Qm6b0Q+FTU6jDVjaP925k4xqKZBl2LyU9CjD1DAQ1fuWEof
979mwwpauSpmlzSMHYHr89p5TeDu2lweZ7/VjLMiYNY4UnNX6DseV85G1MNtC3ldYCgxEMwWVMWx
jxawwy1+SnXhCJ2NzmlqueEkXrdWVqCDBe/DrYv/Mmex0ce5Adks9YWkAkCzJSoPTna7YLAAPC0e
rxhNQS3jesGaOBKiKIS7dXPjWg0mIwwjtaEfzAsr68vwuii3GkIOBFgBcjuRMZQhLaXS1I++OD8I
SnxuKhAzLunL2uiTSb18L+O/wvHnMPJoum8dHF2q9R1iQncMFyLz1lGTXFbDvJv86WdiuRSop8GR
FM4luLWM6zSRjtI3NkxjTq0S0VjCWO3kt3MDhe4eQ8yV3Zu/73v3hjsAiI8mCSSdwN/MSld1VIAe
OaTRfTF6quuUDMuP+wZuwx1cAZMq+NchUYNnxrU3SJSmrV5Got8a1ejWqaiihqJPz0D3OWWxih9C
CMydRq3g3Lhbhk1UNfF6A+oOF8+1YaPTpDxbEhFQf5O0s6dPEEMT7Em0EwpsQs7j3t7YL/R/sVOY
h0Wlk50AS8wwG1UaL34zDUQc93pGyTTv7q/mejoZl8c0E2qGCBTrrBlzejOUqBATisWv5n3R/YgV
1c6gy40XlFZxTG04+ao/hbQP3OsgJGfqMnNdTqNitQsmNUxvyunLMurOCLFAQ1gO979qwwlVCGGi
/IwFBBc2k5KgHtyaiUhFnxa5ZRuDGDtt2/AEmDc2CP05jEnjzOJRz9bwQyOHMIs1iX5UjHaZ+0vU
2AaPtWt1Z2aDgIAH4y98HiRkrHJ1lrRCHwqK6DeFOy9PQmbakIKCcvlOUcDiWoSuLH7dX72NjQLR
IPjrQUoGviJ2o4AFD7NME0R/mDTIMXUF+ITTcSGZ3hz6zBI5m7Xhgmipgs8N3GTQQ2EJK0KpUdVG
byS/eGyhgNYYhhdKJxN4pqnkMX1s2QIZj6whBKJWwIJiqkG26i7UJR+V+CSZnG5K7CSLn2r5NL7e
X8Vb3hgQfoDsAGIEqoVmLsuHp8zSkLZ5J/u1oO7C6SEWIvD9tUQHUWct/pg7Ag59EMRInlpWDzkN
XTEu3WWsD0MsPdYR9cTQ+nb/R23EsMvfxFJ6DhqGZ6uplv2sTtwlcabQE/Rjr+4KMxjUnneh3hYr
1/IaqmsoGmJ32RnNKTYXtHUz0Rf0fR4VJFTekjZ3wMVmFI+ZEKDJi0lN7/43bhx+XA8QFVuVW291
sZOqVcfeKCW/L+aYjAadMDIbKpxotuFJV1bWQ3RRnjEKlRpLl0r++l2VhsktqYfozGJH8kyUlMMq
t2UNBXWso4yXD2ZFr60VKHnFWUMlv5NARl/bcviAseCpd4qO4yEbh399Vynrs2oldVmD3sV3yVpW
i2GkSn7SGq6W0gx6BSkFyzogrGXOK2dv+CNKJzKijbWCvdlWUqON5ajNoeRbY+eEevQIvo5Ue5Po
pyRA427077vGxsMR+SNmikBLiJ4rMq7rrxtbI8vLHKgJGQW1hr4t1W+l7O1Smg+a5k6V4JkhyKqz
s5VZZxryGPY32iJr/opCLi5bZMzslZEafa6bUYPzV/ya0+jbDKpHiKcchF4/1oZCZsCQslbZIXPy
Ukn86qbZjnR6aCof9IZB4sXn+gUT5/eX5ZYXF2EXa7KyaUFLCPt/vSxDDnmoxkDxoOpbR8lhU31u
TV8avdz8nqaxi9K/iUZV9tdgkQijEy1g2nlAwWjdiX+BYP2cYsYstHg/bAONsv4wgHwBLbRA0MTs
Vw5kQwTIGNYLj5cZ6k5pNDtpUhPDGNxoMMmsguAln3cdV1ltI4wYSFVQ50WTHqAUJl2RmjFXe3OU
/WGAAC4VaANkusDrcmwdNwxkgRQKZC/rEOn1yo+jJpWAL8m+2rxPY+po3YJShuKFJY8tbSOErP8+
gOHAht3G4i5NlNhUCtkvF8XJisgB2gVUPxFJQL5Tm+59l9q2hizZlJEy47F7/V1FNCngO8HGFalp
eI2GZ02EUVhvAgEpmVCy+C2McfnPMwmoyYLIC42qP8j7a6OJrmexYcwyQBXvWmk4gEe7g/Aw9sNO
L3lVnw2MIW4XPEmRPq/vHZaKRG3joYeCvexLwuJWkJEcwCGjR4q7iLMDIgU71Ou9njxGyZdVp8dh
/FVL+1EBBck8cg7wlhehMAJqAry/MXzKrPakj1KzyIvsm/PB6r6N9C01Xmee+sSmFRUlCwND+Lhx
mCgh0dkyph4k2WKaP0t0elDaotppZv8jtHQeWOUW846YtE42gXIPfYmbka1ZT4sqQ8Tyiw6V73Zn
ZR4Q4Z7WZcdJ7F6j5KWkP2vL7QeVLJboynnv5IWB/zcco+FNam58O04o2KgxuIzSACtvt5TjVKZl
rvpVsbOmESRBBdGmN/BY3T83t8MjwIldGmIWOQo1pcynDIbUkzACoRJlzjxA2t2azkqZvc7mC3hN
WulQyhCzWvL3ohM4ymwb7xqMaCPRwL2M1w378EwNutSgU1D9pQwjN+krug/TVrQrFeME9z93I8he
mmLBMZAVT8QmnVS/qMSzMOVvGVgU75vY2rl1NgV4P8A38e5kggII9OsiUVVfLHvtpZPR4i3GSjhM
0Gz3VH4XYMsethCVJLwKMV/K2Cuht6aNOD0+nUu31XpHN4JaU52o5zS6ttbu0tD6Qy4yNWkQsxTx
AGvXgCGmTMho+veXbssRcNSBlUSEwxDB+gsuLJhDm9NJ7jQfzaAGYuQGYNMc4NLWMUcD4G8bzHJB
Iqo2xKLVYGBy59qOu4MlZCcp7LxZPNQysMRL/WjlzjA9Wxo9Du1TPQSj6LUYern/uVs7d/lTmAUV
V/ryAugJ3JC5W8mdvS5qAkkWi3frby4sLikk8lBXAE7uemFnrZvxZsTC5jm4wEoQQQVyyqnLbuW6
KGQjq0OneuWmYIxYetOAAMDQ/LDo85xkUoc8s9ZQ2jRa6lShEp1lib5QtTByoN2TgxJiJKUajPps
qjFvzGBzcXExYzIWDMU3BL2aVSpVSUPNn4ZdOZxod9YCrsPyjDD3IJjrwrkB3aFfyZDJWk5h/JyH
qf3v9u/iY5hSYDIAYydSS/PbrCZF+qmCMZEKnGxm00kujDBFLFTSiiSDBAcoLHbyBEmQFyj83Pf4
rRCCFux/N4U54NUQlVHc4juwVp36czT/8UQ0bjPsONTMLBCNSOxVElqA2IhWq/ux9bOVFsBBvy/K
gFfr7/sfsrHxaKT8Ce8gzryhNAlBlkUTtYSdGNRVHdSMXOg/tm6VJc0DRsd437VV3FmrpehFYdQT
SD7GA4y669tUTHR/FL/LHcR1jEdjPJVd+ZjHka2DDDeb9edE36U6KTRjb/YHGqgZ+JLckkfyvPnx
qC+t2QnUd9kS4aBWS1qC880P8XorqhehDR2jfbRm3qzHhrtAvfdvQ8zxGtrBrAHwgLvoEUHnFXTe
/zz1gKOgaAMMESrtbAs9QwNfXMJ1H+WJ1CnK6sCchS//wlkujDBer6140jhqdL+Vz7NxNooTqFPG
fzxdDjJhYGpQsUVXHIgUxgoYknszrAd9Pb5o0xOcX3CXc66sDRQArKyvEBEdF0C613fYxRVN6z7W
ZtQ6/CZP5/OohYEA/jKHNgB7GXkpgkPfAs0gXkv1QaKmucuWDGTjwGRl3v1V3QhXeFfKgKvgqlmB
pte/RAFad65obviSFRgahLt1r+E2yjaNrPJ3oJ0BYI9NruZknMbG6A2U3A/ge1LkU9g93/+OrdOE
gYP/mmC/Y4jqTKpgwlJQYYulr6H+GHLMvkgcCDvPELN1sRRPGKZpDF9pv2ex6Sw0iAafDrw2MM8O
mwcIoS6awwA73WEZtdcimh/rJPmLipyElLc5zNNFK82ctmFlwOMx2jqRLjYhbvP7/vZwjLAvhmQc
81CqasNPRbSaMX5Mk2MROveNrEty3XRB7RMNYDyA0MKBO1/7sjH0oZ7PFsqS0Fd1EfdkW89mxW2r
xbITTG3ESRTvY7Pn1UP/dHovLSMXRMcAD0z041AkZDtXOfRvq6kPl0B7WgYShq4JwR6Sv+Znul8+
hGbXvZsHoH1PhWnrD91Dqu6myTE0MMGBUODYg2Ktdt9jrwANsj/s/9my/PlxQBKsEGcDlULGk6Jq
Eo08oWIQNnprjxQdtUrKdFLXsUDkKaxJtgwiSSahce9bvuFZW00Dr4tuGyaBUD9l7lsL6vJggx/F
IE6J7C/mywQSha/5h3Fss50leQlIhH5PKGTZCkRCH5O3OOHkSqzj/fkFQNigIAhGEkztXPuECkX0
LEsMMci1fMRhLWYiN5Jh1yGNOZnfDd56tYVAisIjUIwIqczdIWrNEE9dJQZORT4b8vkxuJ/dR02O
9e7+ut5MWLGWGE/vBgwGK2IhBgWhjkYyUpH1/wYXqJS9vrMIJqnshiiOl1ByLMmzthsSMrzNDudc
b+7w5Tcz65vkBji6NfySj+rPj3iQyGH3TBa7c87H1C65ajRrOGKP2qVBJv7WfdT0pfK/BnvHIA6l
xGns9fuoG9m2jZky3nW95USXNpkTlHaRrERQGwtOD96PH9bj7hg5tkhe95xQfFNGYveVicXJaAzD
Oi4fnKjnLKfaUw924dAHh1Mi2HRVtBQBQVxnmzSW/F9Li9qk6LUGFQGV/Gfcuu235SWriB4Seybx
4PxK/7rvtGx0Xr9t5StFGECPGuXI65OYpyHIVbpJDDxNsKUXYbGPvsxjceEZYXZKlylOYQ4j+cEi
0xn0bBSMA8Ti3DQ3Dwn2Y5iNyiHLNeEZLgaN6lXf8u/qwXwHaDl+As2A4eanqiJGYoPYujfd2CDq
v3EUHcp3IAVb51fYq26sAGMu5lEKnILg+Z+ppFHJnHvmx2NgZ7ykeA1c7JkDV6CBNibAuGgMXG8d
ShKmibnKORAqCeRuJ6kQvfvOccMQvi7opQkmojUGtDoXQZmD5TXMyHv29elJxDu0J0qWF4CeiPUA
Fp6SPLr7PUBK5BfH/noT3ftEJo5VmYAJWkx5BODAaN2COJ9viVvtTCfZZeNRh2UEl72A2BK62i8e
+ztvgZmzIUrTWOSmNgd1Pj2aerUfhI6n5rB+wb0vZI4GiM10GZ3UOZAjL+56VxQPZt14Xdi83V/L
TUN/5hkBggI2hDkbWhtr6qKkSyDFATSjrf53tXgqb3r6D4Mt+z3oNID9Yh1ohAL6tVNCLXwqKjOc
g3eF4B6QPmb7o/1wPp4k8jaRwpYi8jJ+T2zXrYkdk/n0GnTPNi9kb10Nl7+C2TnQ0xVpmwpzsM7e
aw+Cfhp51BNb63lpgtm4PJGKpiixcRB3IBnIM5VxJu1wXmSe5NnNu3Q9hSsrLxQ/VH3lO7xe0z5R
5GoqkyVID9pHsZdO4C5JfxSHoiY5JKF+3HeUzbT5whzLSKc1oxlnGRaPDmSwTw9T7EyOVzqHyt4Z
9tkdHTf4Hj59+4mEzXW/Xn3wcHGc9aZXzXwyyw4/FklUqEu8BPL80BgUQuy+aIKOfCHjIBGt+0Lt
R8gSHsZmY1NB14DrF+HUWqflrlcaFL9RlknmEhSP+jsQaJI3HI32VHnpcoAk7WNKBKjrnTMIwkac
dOaGOhyfDIUzKPKAHAtEgCxu1chBDJA2gxjQ6GuSX6v8G4hFcU6JunwVSb9bxucY/bo4U1/7hB5S
Idw1qDEaH4NGuqLHJPa+CZ2i/2riytGi39qyEPHzvm/8eRowxxtpAhpWqD+uc4SMKy6LnssZ5qMD
9eHhQ0JCfcK9MP2cPLxXcuQqVeuUj5EtE/s1cvz3+9a3vOLS+p+/vyjQzBG4WLpyXoKpOw4vo0EK
45soeJOCQTUHp0/g7MlN2X/dE1yuaHSJ6yuSrcOUlUkplfQlCCewS0MrJrLcMAlBP/gI8huqxhBK
0I/iWyG7ssIjaLppiv+xLqEDj4wQilAsKVuqi8kQ98ISDMfO/Zg8p5p3ueCC4tl+dehIePRsm7ur
XBhkwuYyYxbdBPVUMDUaqQFn6Ee7ohWIIZzpxwBWLTO32xL8aPRnFAFX8yhIT8JKZ+9E+m5Ud23i
WgOqFRYISDlHczXNOh4K35BSAGU7ZtiZTEQHL0cvFD1+mkQ+TTC1fXUZp166aQLY3XXPDVReGRNt
H6ZWS3EACwKyg2VvBdN7Htx34a03oo7L979GmPsxA46j12UYgSa5I9uVjYrLDoFVtx1v8epzedDO
3qgD+ebAofodQkDzGh/FU/mQeLwaxLZ/YxwO5XeACjGxeB3vFKmmcmTUYhAZ6s90SFy5O7Rj5gr5
bzV800cvFf4aIHMvjaTUnPtLsfWsQqkVLPLISgCkYefxjKqcUmVpxGCcBDINHwkRB9GG1mWWH4cJ
6p75SOJS8irIzAj1e55yipNbzwUMQaykhwDoAp/EuPuQL+CrirEXYfo66B917eu74d2M7Dj21Df1
VZnAfd+JoDjfdSApg/rf8IQZE06QWUMm69mYdV8VyhBWb6gZEARqPcl1MYCsjSI+N++t5SSHLnbU
1mlnTp10IzECDBn1JvCNY66Xnew1zG5RxzySAslE/wTnSFHJ0HHeQVu36KUR5pKYm0aeUgojVreb
9Pe0JWDGLugHx39YQOwaHi/MsBdmRptOVgUB/jMbtmF97+l7kZ7i2De1h3xy6VgR6XDf5ubyAYwA
Wnqk0ApLFFxNBuRnl1gKFNm1HmnE+edvpN3+fNLf/z77ST1gqdMgVnKgRBGYRjtRTXwggmvZi0Q9
L6GwvEAhBuCZ5Usa2wJs26h/koiC9txJ8VSciGpR3ExqlCSWN8517qZaOOVktPD+dssBSMxJqTrc
YOACAn1EP+BFA4kaaA2KZgOd1zrsoTJRjEL2C8Jow2eMjicQOu2CGwElJTA+Y1jN/OrneTFABzRn
0KvvRqncSRodexvgDJRYFwEPYbusC+1JpMhN3ELJ1fdKKk3VmQFc79DGAxRmV88LMPH6ouVQl26E
j3Zsp8m7v2WbScMKIPnPnilMjOtoVVgFUOCB0wMOQYx9sStQlVpsAJrL3X1jWw9mFBn/NiZfB1Rx
VOZGoKkUtGfJ8TqbOvlh8ZK9+Zcn2/3T8iKT/nE+m57oxKfhLSU5B6lwAz9lXYjpdA+gAde1ZnVR
8dkUXAH03N2Tppyb3K2X50h0p3pvQikzbz2x+cCMoEP10lFDf469rKduaT5bOY+nc30M3cS4i2VZ
X9oXiVsMtcGm0hER8s5F4BEXOw+/yaTZ31/+rRv8cvWZG3zuoLoz1zATzSRVzkbsUmunoNJUdJyT
upmtY84MXOFIh0FJxCyzBT0pyNdgozWiUTtBVfeUvNPDsCsQUFPSnMWzugfp2z4/pv74o7bzZq04
c4ugq/feruzfv4NZ2ayOy0oMCykoqNM/99DPOpnnciGubbbf7q/uZj66Ag/WuW8JnOWMLTHOp2Gu
SikQZ1ffRflego6k5Fh+9HEMf3ZP9WIXr5wt3UxRLo0yexouTTHPeiUF8QFZGQip9HWJgV7uHPOJ
Bm3tQXH8/odu3l9AlGPMYh2ksZgcTY5iaBT3tYSql3ysQEXaufI/Jff4c0wvbDC5RxTVXVFLsCEo
tujrpSuWQeVUAGHPnLR2884CVg+3Fd5rGA66PnvYs1LrMM4fmPkuzH9o+kmsOFnFeqHfOCFow0TM
pGEkkl2wvoIi74TnYlBVLiZ90VZKo3OtE/EZgjiJxjl7PGvM0s1xNORKBWttuJsMIj+Faxkk6+1X
3lDaZjy5+K41rF2ELXHps0imsGTmTo8UOH5uUpfSH8BS3Pe4rfiIgbSVOAdEqxgwvjYkt3MU90ib
guR3FhFP7xMipd8rESrY+r+5Dy9tMR9VoTI2lkMrB8uTiGTCSogg/VSgnG5B5vGpPda8qsqWA14a
XPfzYhX1IdGM2YLBTKWQRtor2kf+1/3123KJCxNsycpcJFqBd0wOBlst3OX8SU/luyk5Maf+sRmN
Lg0xyUQ9TnQGR6scaM1yECITEpjvoQwM8deCPWuix0l9HV6beCBTonP8fjOTuTTOJBfmVIGLpSrl
ILaOSwhlE4Cz4CCk9Es7qTlnmvupzA0XWlMHgmR8agc6+N6u8kNUPwvdsT4n1csiTnbee8mw73iz
FZvXDLooUKVex6YwdXrtL2qnNoWMWb+ggPbGWt1xTANj/fu2fpreIONcHqY+cs3aAcmJ7i08/P9W
Fw7T0MAZKWByhiIrc0DkrhJCnFEU4nq77V/L2p4daAW7SnWU0p2onzv1MKmO9WwlnIfTVvX8yjRz
VAR5bvseD9ZA++lle81bDjie7Vkgi5N7nmCHGOkEC7EdHgxf3VcxyY/ySRaJjD/CTtip5wVUhSgb
3D9eWxfi3ysCtND1jqRaV4woTosB+gYE5Vff4NQCts7vClSDzjomFQALuDYQCU09hWMrBRjpnHc1
tGZrwIXs6A1FV06CvFl2gGwS5iFQhcEAGbO9c6X1eaROyEUd6UfoPPb2ER0kP7R5ymJbH4XLA905
UKtAT485QOC1yrNolKQAyJMxA+7fqhwgwN2RZusENUn657zm0rmsS8XexUCXgwgISEqohDPJSx0a
Ip1rE4/vfQHBDCAX3e5Zew9J8exmr6fqxMvtt9oT0CwD3SMyJgsdH8Yixez0MmeWFGTk1J4fxl1u
kMazI0d9ue+Gm5EB7UgNajn4OEweXrsJpFmyOG5CKUjmz1H4SzAOY/RL7w6lW+/a1JbBSCO6bWsn
39Px1EicS3pzPy+sM98pqN1shdVqXT8N1U79aqJvmXlooycNVWGe6t7WC8NYBwiRuuERD37l64+d
kg5/NSdyMANnaMuA81ukWT6U0gXXO+ky1Inc9qHM9sXPrnFfQXtSoWBW1XvtIGHcO/pdRgB6LN/v
78GGewGyswKR0QwBDxRzAXYLxNcqU5oD6JqTpQFNEFRM75vYOqFXNph7bpgLqssYIw3AvOSNQuGp
gnrWu2Ac9lP7kEYPk+DEkB6sq9Grmiep/X//Aubolu0sD0uGvnc1u0lHdy3YbvNOdSdkZ2Dz78Po
RBuFgJ2IdOPkqVZxaDoORmpzpSUZlWgACvAWYdwNQ9ndNEziHMwK/ZzA1iykKWczb4h/8QoxUYH9
rw0m7zQNgP+aBSs97+Zdeo4P8aFzP58igj+7nkwvKC4d1CedfD++QhLcub/RW/0GmIeOGMALf871
tYungyZN+YQG+8fD54+IVLZgF7t+n9k7NPYD3LtkJN0+3vk8ge117ZggeWmY7fPNPXAa0Bqag2HZ
dfqjMXyN5Ueuc15ePCvMWTFBFTvSFl4EsThI1DXDc1eY+yVFyU0cBO9fLaaFijZY9BCImVNTx/+3
mIPdOw8PT6XX7cBLQF4IVvO7SYZD4736v3hjxVtuiocfUEkWru8brfJ0ErUZ+n/AFejHLHqRdd54
wJ9Ax27WhQU2uZeUCQNzKiwUZJxt80HfYeKGPL3BOXPyP5x9V5PzyJHtX5mYd+gCKNgbq43YgiHo
utmG7V4QbeG9x6+/p1rSDgkiiCut9mFGnz4mymVlZZ48J3zS9/q+N2r6mRg99m1AU1O0+rVvPKKs
8v1MuU29kg3BQHbd4AjtlvL3v0nfa983WWYurmUvDfB9ANshv4isX2yHdrbK9u7BXSfGyro5hlZk
l6vEhnIZTY2OcnZqIOi4vgXmbmK8Hv93LabsH4nW6YA9jOMReEPJAOT6DXql+/FmCP+TzXZqaeIg
FbUUqkJHHTjBkCs26RiytvZBSQxQzquHGuUDokR0caxi4/oof4PBa/PNduTJezKCN0l05df22yP4
62kBmKW/BiMx/gmL3tPDZ2PnVktr53v3DOUs+oBUrwHVO7PaLqKEZq8rFHCAbkbhHr05k++RpIoQ
1x8HzEX5mEVOdqeZXXkjkYdEEMzATtFaHw2Gur4+D3PPQbCe/WV3Eg2litxodQy74grC8i/Vt6tT
I7GdBS+9aIe5uZP5boOOdB4UmRHf1Ta/MdGPYBw7+rUwnDlvCRIHUOGhDol312Q4rUsCEQRoPMzI
n7e3j8VqDXnJ0ByfshT3gOPeLLy2Zo/LqcXJwEYPNQOhg8UiP6RyDbCe0cVIJ65ls935e12+Qb/b
wihnilagqkCSGkVP1tQ6uXE5XlKgWg0o5L41kfp7C6KVB7Uz2kTGEm3A7MKd2pq8dALkhTUxGvBs
a+j+pdPAFa6Oe9OSl/rLf2so0yPJiK9AeYGQENHK+RbR/MHVi04AxprXjGZVqDvQCh6ETbJe0Xu0
N1G7so2fdK95NF7dbcnjk3TzpJtZBVe4tKrsuF1+C/KQkAgAKcn0bg+rcUwFCaPehy/enWoIG6Ne
gbuG/uDwL2zaX0qva8Ymvr9TwZDrlWw5t6P98Wa/NatupW1sbN37e91oabw9PH5bz9Z7YTyXq/4Y
G05s6ab3sPzevCBEYdEcErA8mmDRKi1PMRJdr0WxzqEWULdSuh2ixCz1GIpNQO1YFZD1G4js+aY+
9tktz3m4rNxB3Uapkj0FSsqvZZTmViE/qjdtFsT4a3m3IqOk3lb4PzTbefqCB5uN/5jYJt7GUG7G
Z59vG24M/HyETi3yCqa7UnkqdYbLm6Fj4m7U13fZxw9nOlt53VDNWEK7sJM2XTowooM/jcW/F2Dr
Is01v8uQga9GaxQ+iPA4cLZP0dS7cOaXDLENe+I/tRDkwi6S/cdWPb5JTQ6Ku7scE5oLC4Zmw/nT
IU3mM1RIhiEhjaKm1HzZIh5pUPq1ylc0D8kWcioyuhIO2hZq3xz9cp4WfNvcyWOdo6xmAhXu6XIm
Zat7cQLzeelBImwvk28pjGgTBIbE/bjQfeE5Q2oLVBxplW8Ez4qk8fH6R8zuKeQH0DyHqjXAsxOn
Xqe5G2tRLRxTbxVtR6q/P1f2qvboYWVZ3uvNZnOnvsLrQFHzumVh5gLT2dlDARs009hTk3VOOKKO
JcCDzSaie6RdOmscMN8lEkx35NDQhXBvbrl1JF2QdmGTfsHO3UdaLEEMRThuiQ8dIfpc/qTo8cjp
DUUpJDV0s9imBlk/Oc71obKRTI4OY9DGQwPwNrBBTNx90cP/kFLkj2ln6+lb4X3W3Q5C0A3w9SQ0
W3GpPsI27jWDkyMki6ms9Ui0HcNPIdurQmkq2hLYb+aY4qGNplgoyUkKHNL58iUizylZARtJux9a
azSC0UzrJYqGJSuT7SkpWZX7AayMleFtboO7yOEtQoVPUQd/nak4uBOdpHvic2thu8zltVkmASk6
cBehlXZyVwWKD8GLFt5WAxWDpz3owi5LrCSyACwp+sYsIdTXf6tQ1eKMuDpmH9c3zQzcCs5B+KVM
YlHrlHo2yCUhacdaBHZUvFM/GRQjslaCesO/gH/NAQqhslxrPFw3OwOIODc7WddR8rlUy2AWij7K
4JliClDdXre1zilbqqHrMVdt3cQnJP67fM8jzyGb0q590iOzKBeik0sfgY8RGYUEqAyR8picnNbr
qghvWRHh3zqg/napaMP+/vlBOf/9yUFBCp10cTNisGC5UdS1FPgGUouGPG7T8kGCRD1f7fXQLIZ1
Nu7rdmmPXR7Uc/uTyUYSAmQ+bHwg7sue+0MlP7qR6Sb3kfs+vkfKrdoZ6ldGBwr86vWFngl3z21P
jlauDi0pZIw9jg3UrNoqp1x26J+LyimBk7akaqmUwALoi9kGHQ6I/dFgCmWVc5fRiPUQyQVy7SSq
Y6A1+RacSWoTo4FS7RTpIXJF/qGpgtaEkBf467vUlwmNy0hRKETnAS1sE5kMUNjQgu2YRHlOB7/r
P6KxG94zPhm/MtUDV+n1ibp0QZink6+ePAvGAQzJugKEUAlVQr5SHALcduRv5b6C1uSSSsvMjkDT
AsPtMqznhdyNINS5lqFZ6hjIz1Kx1sLHpLGvD+jyOkJTPtMuA5YTVARTXEoTax1Jh5ZhYBKgGWNj
KKo150emmj+R2OzixMiypRTIZbCDdBfAq+DhkH9lm8/XXtUbvWnATH4cozJc+Un83rf+klbmTEwB
K5C2YxzNkBOZUgqnnZR4buCLR6UCvD/eVCUNpH0DRpkodu22BTdXVY6m1thB8gIu1Ca5S9KCyuHn
ErZqpviCTyHgA8EVAt2RKVe0V0UNWJMT8eju88fCKEzZWgebfFuZlkZHK5UoWYjlZkrQMImdg/sY
yr0oO5zPMedrQ8PLKNUNdxmtkBtODMkUbnrjJjLl/yB+QxYaDdmoQKJhHQt7bg2PJlUNuhggghg3
EWCM+Rf/LhqJERiaQF2fNi8K/sv77nmJl3jm5YZqJGYWiCMRfYPTuQ0GBfJaCD6OfkZRxxpo4Ljr
eqve1Ejebmtr812sAbs/4um48AabcWGnln9vz5PHCdoyk9gTc3IUWjAT5yu+A6MXoJvWGJuuv+B5
lsYpTkIQThzBFsZhnPxPbhY3xFx7m8RAN6h7W1oS2sNcJBDrVeTTYqmeNnuUTub49+FwMtJaG6XE
jWA7P/Q1BXGS6W0Jeu4M3rcMKNA2W8yvkTz/Bymfs8WdRss1InhoscCwmpvRu2TEt3K/kw3+EQFG
HC4EGHO3IPJKYC5EahDNYlNhoLRGck3TeyBU+m3fGq1OvzzZznUT2OjOfx+rJUjMnIM/MThlzBFH
QR/9tsW1CwD/QHuRiohjd2hxlzfd7t193sR4gyy93pesTnYSEt19XfSw2ic7PjWqZtUo/9HIQBsB
Sg84+QuCW64TmzoKCfA24lPNSWvISJm1EFJZPBaEatw64bU3If2pXDsWbTF0ONfplhSEZi43GdzB
gJriFgWHIPvzk20b+1GW80FKjp3Rr+OPZu3ZmM+l2EnEr0wimVMr00XMsz5G/yGsSPuESm+9CS21
t+IlW6OMv5TAn3m34r7Hw5W1uYNlc/pEH2pcM7HyOyQzcaQaIbnR32uPn92n9nkUqS5QZSvux1s0
/Po2yal0ny699mb83tk3TEK3vhrlKJPxDRHab8BDEhzIBqLX3Ye/JFs88+46H+7kXgliPlQbNtzb
kSpfK29FnynZ/GSW7lRLxaiZY4EOEoCm2NSydOz5buHKwQ17ZmsvW1+Lu2T+1/GGgygqgIq/kIWT
vdiIipfpJCPH0oYekWEnzn2wqkzetrJXbBPzelgnzDxmMJi/zLHPOTFXRiqU7zS2RrS0q59uBWA1
rkP+ttk9NE67RFk4F27AaTI8N/AzoFhjh+TEnqwJRR6lDTm6SUi7TUssUduHH8EdKFyodGjLe37c
VWm2NM7ZvagjWw1HA2iFNNmLTYhkWhd14tF8ETcjniqhcePT/tg9IHF0t4TXmQGZsRwVbgGQ8oD4
SWKR7ckway1qBr/OASxJrJw3I91wm8CM+Rg9jJHlxZqZujHmYJfn4MHMoQRP7gQVAZjfWe1wFOKt
P27iTDSqzKkBAsl3kWiq/kMnGFJpKG/Ex/PS5NuvGHWUeLWwKeYmizEJgcEaSQxQ4p9/vZ8DNd3J
jXh8MkeRts46MlqHh3PEC69A9+m9uDUrFfliEOpcNz3Tu4eJOzE9OchhV8jgesadM9yBSRf9e7Xp
3rWmTuWAkme+tKxX5N4MKaCvr6ubdu+ki43ts3sUDwGQKTFtdzwNzoffe2jq0kVc74SGyOJkhivQ
2kA/6N0iv/vcaT81NZlpxQ2AEx5h6sk0X6RN4dGIo8KeR4DmONIC2uWX9Hd6A4GZADJsoB5E28nE
GrJvqldGuFrll+qdf1K3vdk+kpvIelSN1U4AhQyY1u7K48MDOR5LSq3n1NlR5HMf7jx74UTOZGlA
fP3Xt0wWWu0HkhJOAxwbjaagZLJlCcstLWUs5rYylNjR2Q/sHH+hdNvKhRoN2kiOtXwf6jRJV57V
IzRMrSA6Xt+7c5G3fGprcjEMXC+6Q8bDdZtojtEfJGP8CI6cNdi79F2jm42TGz/GgtW53NuZ1YlH
bVHtqMJOJEdWAhiosHM3yqZ9pIp5sHa7kor2+zgaviMb1df1Ac9tXvDZICuggIoFaN7zcxK4dTo2
kYKXhma0rUe7h7B7vW5ibpeQ39ZVEdAX+ffBfOJHyzEQArHC4OIBoFwofJJmFyYbfyGin+kpY88W
kGkwHQ5kmSa7Uaw9TU04DKVDO9nw5D2jdfhQgZChdShNdp/YoHgSf7b0m7M+SEX9YSUszKYyN52n
3zCJQitZ8j0h0MgxkzMObU1RFcurlIz6s174xbGOsuHRg+bGtwL68sbMGhfd4hLnq/veG9ELqBdt
nUDedUgFdIgUA6FyhBCDKnnEf4iJBGBO1qKoRIuCqyD06HE+jnvopui7FcIYeSpPTj9jRUpiW3ET
1Sq55mNEy8nN4Dd5S7tybF6Bx2/Wo9A3kOTSOfmoipXymOVpfBCzEpIDRS3mhZEO4HIySKoQz6qA
aPLwz/7wGmZqiVypkOcOJyUIzGpVB+DcD7V9JJPYyWMV+n+54n2JMmq+RiPJmRGndSrQMWnrjZaK
3DrOUzWgsZCrrZGLcQM9hTTmOyst0YZJQSUA6HTql+88tGt4qnRd4xpo1I0+EkxVRZno5pLq6eyN
8dfSXaiHd0GLxk5Q/R/DxwIC4Yb8oA+gW8sot/a3rqV7tucvJORmQ95Tm1NvoynVkKLkevR3iuE/
3IamdyesBPBCxFa8khcO4kzNDycEFWQ0UOO0X3QMaB0EZMPUxe60/J3Z2vt95BQAJmX0Rb4FA9p7
lhtSYSqxYXDZyly4LeZHqyC3iZoKo++YHA5ZCtxB6RPpKLVmy92N2V30JKFRqKT8GntKJSAsqvZN
fzMsYePYL08vTQjD/cvytF/Yy8QkH+VAOuovYm5ElJQrMdtl7apqD3fXvd2sB0BsAe5y+FSIeZw7
VPSEQuO7TyU8uF/0Yd+0AA0sVC/mPd2JDencRpIPYiDzsFHa+y3IRcAZ5Jv3367t7VqDWhvn4cdR
10/a4vt3dnCATEoCMNV4O7E/P3HlHBm5QfBG6bgNYOb6xLHA5WKNTn57ErE1CnoMCfvt4Whtjj4A
gNd/f/6AnxiYRE6q3IeKnsOAFjruygew8CVrUdKTUM5TczqSu6xRqJ7tunohaPuNNq+NbXI1FWqC
DVjAdGbt92+3NtBatCuA9wHb4G5XrG9uNiI1H9SQeubStTgXPTGY67/WbHLqei/MQ8/nJdZ2sB9+
3vAeoZKFBqH1fbxd5T/Pr8njzeYIBMmdgxzCf3To/zI/RaVyQs6TLsTQ2xdhd8seAK55rxrD7UMN
9OMqXNhFs04GDzbE/XieAmQ/mep+zCpBCOBSI6Ad94MBieLaGh434Nn5cpf4HOfm9tTYZG4hyhF6
4yAjjSBZ0UY14ntHeF3YtuwOmO4drB08CiOnBtvh+ZlL28iDUnosIVVh51veNpy7L6dZerPN5RDw
pEe+AtJxoHmfRqA4F5qswkMGpeH+2B8FTcHLTz/07e36tbX8e600bwwS0WN7jMyH62OcixCZtD0k
iSARii84H2KsNgkpWlE6hspHMbwP2WPCvQ9LUtkzgFi8IU7MTMbIEaicKBWB93phXtM32kMIxFRB
Px496uM8SJTuuDvwcu+MGuS7IK8M7IFypm6Cu6tBxeH6sGd3D7AhQKcKTEFnsntyXyx4cVClI//G
3cbdSmnWEMpGB4WyUNufN8T0hXU8G7G85/OrioWgZ5ovH2tTU2zywbtOmlpt5OT6z/Uhkdl9hLoX
KNmZjuMUVQjRXC5PEpjKrMpSKfcw2iMx4vXb3oZgyAOadr89lpyC+sNd/GOlNHoElWZyQFdyYILa
73j9e+aqGag3gweJ6YwBicO+9+TGchNOFzwfW8vcd8Ye8ugUZX2jfI63yU7e+IrRGEsnVpy7yU5t
Tq5nTXZ9roa6LlwQQfYD9FuMULd/sLHN6OqT7qy6MCyHUbDemU8LA55bADQdAb4CtBPgsxN3UdUS
YzqAv+Ue8li3Sfyi+fcENEF9aoH3LOxzQytWCL847O6lJPzsHXtqfXLHSkE7ZpI2sKHvzfKgP6uQ
hAcfVmj8gP3OWRjrJUgY7gLpQIYTRn58mqEbNbcXuECRjgnaYep1sfJKI/VVMwpb9IVrZh+atf95
3ejsXX5qdBIDNcGQVjnCW8TsTy/uHlAuur+t6Pq7OxwOz9luR4wbw3GMpyV3MbOtwBkAfADid/Cs
KZNTHBWhGypVIh/FH5CUdEjzmuCq6bnV9QHOxHhnZiYnJpO8OKr7HM5CHvPVGGqYUy4IjcFFBeK6
qblsC6DdiGRBIwhy3emT3VOiXB7bQj4iF0kZY+r96rAySurTB+BZF44GO3ZnFykuN1jDuWAk68hQ
nruCaOQhryd73RGc8Z7pNxhY0/mNtTCmC2fLzECkAxJ07Dqd9qN1yMTLpae1x/42uhFM4iR7pMW/
Qde1Cgx5/1xbklmZenu3MLxfFvqL8Z0Ynpw9OZDDFIw23dFTbtxyyz3Ua5KsA98GqrWt31XxKxkM
31B2aLrJ7Mi3P/T3WLISPM916IlUFMqe94UZ7Ivj0Kyj4Bn8FLFoxDt/Vbq0atGdUZkVwmbLe8xu
s9hod/pRCJ+1xPDNxKNlfNvnK7kwqgB0YE7+oBSHEgKlkA4dOBo66XsBDpRKtz0R71zJydHmuwkA
Ag13iWB2opkYEWqUNAXCT9asjgCOItY0uulZ9/6+kBOKxiAU22vuGWwmyAtIlr+XPsJqsbWdHaVr
U8nW+OTW0N0AxWhNbY8yGvqfqsIgNeiQdwLI/PAx6p3MWZVvaffXt878zkFNSkAhHFKd03sj8odW
ZQso2P6tilyV69ElKrslGxPv1WYo7pc5bGylFbrf8q24dKYvnPLv/v9rFJMLqO/zQSs8HDOQ1Zvp
bQ2owlOELUKLrft+fcIusTYTW5Mt3w1FKrcCs0XRLChnDokt+e7GpTkVjMLutoLxoCcL7YqzUwgI
DN7ACN7AmX++OZJBKaqaj2C0rhq7caFzNQhRb2XdukyAOOrr/in1+SXGqktcKBssihlMip6pr0wm
NsnCRE1bLF0YvvEj+tVEdMPcpIHA8MQVTwkYJ/uV8hWIu/ybvy01E7ICVGoWgkkWlV6cjZPPmMw5
cJNDyqdhx6r9qc2hDF5iyK4VoJ5T3CYqsa8v8m+19JrByWEM5WyU+hrzLRV27VNZh2JAEK5Lyaw/
MxmSWxAQyED5ZigHLbCSdaQ62afw3Xamjye2xX8JQBFmz9e/anE1JsF75QdNpgYx23pZ7ETNvSwY
/oeXP+pGklFp3bx0wS7ClKS0UsyI2wbDgru4rLOx6wXsDAj1INyB4ur5RkzFpGqSXO6OlbINFOSI
D+lBJ0adweW+ym5Ke0dOabwuZGgroGUkpPq9EDz3xB40eHarR/OLjFxuB+3oFen2irSWF3E2c66U
3YOMwBJB+DT7P6A6Jompgo+ECvkm7LGAyl0qrZV65fWrONhE8lulH2TysLBAc9c9KBAYUwZRebx8
zmeH4FVZcUrdQ71jJwT31dgbI5SNSREcQvLWKzwofTalaAtuaHHQlVL0t7JZQL5OnwJocoQ+gYZe
PQGPLzxvJ3s34ly1khs0Wb1IqxfsEC2k2iselqtsBYWmxgBSbXAgMoqmS/ceyCpT2aeAksi//7k+
Icw9nByji0+ZzAcHSBnQ/CN/5AFrJ1FHI/4GYG43WRjz9A0wNSRM/CMBBUMbcTBUguEwEL5696AV
OfTKRUsuZbtOjGRLmhpkOW9Dky54i4l3ujA+CfK8YGylrOL5Y509Zu9u8jDym6B1AsEUalvhFpJr
k6vgwhrb/CdxgsBzWs0NWN4IxRzlEUJBkM2B1Fx5m0RLvR2L8zo57m6s830mow0zXfOWV9kF76SN
0YNwJ0RbN0kdiIkv0mv8rtZ02wBvAWIFQQFXyu+D/3SIQTmokPkF9S2w6NoK8ix2CDptqEUAfSl8
LDHczI6SURrBVUB4BzDP8yltQh6kqIDiH0PJkmNDrp1wrROnGA4IIv34p9JXJW5cwf28fjymWjC/
a4nrlUfaEGw0wO+eGx6jQg3dAe1npPHdJ6UZulUvoqKWpZ5ISeIPb0PQJk+cRsK1wKuDk3AD2vDi
7DUZy59ISLpVpUrZXQws3O2YicAt8fJ7PoSZc/1L5w4yCuHoZCKiIkF8+fxD+4T3s9jFhwaVzWTC
fWGVmURblIWaONDfCWGRBhAkCsNKTcLRtnWrDuUMEIKWJupERngAS+chuVOs8Ktb1aC55yzZ2ql2
sJZXnZmsebtAqQzkpneRqa8hWoB4PbC5pQCTHeHpjjz9rukOyQTRJQTfpYrfShI7rV1XgdUjreN5
b2qHZwxJDfkfVv/PZ/9/ve/s8I/fr/77v/Dvn1k+lNDSqif/+t//00Bg8T0O3tM/aFN+vzd/ZD9/
PNTvdVDVwWf1X+zH/vcv//f5v+K3/mnLfK/fz/7FSuugHu6a73K4/66auP79CnwV+1/+//7hH9+/
v/I45N9///Mza9Ka/ZoXZOmf//yj9dff/0RC6GSvsd//5x/evCf4e8c0qL+//vif8v3jDysJyvf6
u7r469/vVf33P2XlbwALQJFLRVWNXbFYpe7790+Ev6HIKKIizJhvANXG+qRZWfswr/yNZ31wyCTr
gNfqLHlfZc3vH4l/UwgYyzW8fFToScr6n/+ahrPF+Wux/kib5JAFaV39/U/8zskWga9i6T7UGJEt
B/8ReJzPj4iiJ0kRi6Fo4ltaO5L0dB1A4ZGeTM4/rZ5aOb9r/mEFVWcd6pRg/QLi6dyKRrqA5GUj
miBuKVEx7cgb1zSZ49d8sMPrgaNFq5TmWPvkKe7CbCEQZ/v8r3Pwa561cgDrCmpwyJVPzMcjZNtc
ZZDMDhkPi0v4zMgFn5ikzLWFkZ7fc/8yJaFXGlAq5BUnpkgc+6LIgcwtLnRbSsbHTollIwkzBNgq
nvstlza0FoPX6xM8s4yYX+g6YhHxD9O7p2xLTo4TDiMExIEmrs7Zueu2q+tWzv3pPwYHoibMJato
KvpkcBEia2QS0czGc36wG/o4feNglwpBIu34KGqWbhr2g5OFw3lBtktWAGKUtMnu1PMiE5pOJaZe
t70hyHWy5kJZ8IzRBQDDrGPObVB+SFS7QefuTzcmbwGfpXaeCvnx+tgn2NHfweNbJMiuQ/gNHR2T
wVfBoKqC70lm0rY5BeTMHPrg1k0U03Nb1yDjOBiZW+1lfPNaI3hrBpny5oWdZ3J8UxjXP2dmS599
zSSe0pKKD3SAXEyZExNzhH4J73r8hkdEt0QsO7O3gBaCJjTEadDdPkUA11JUd16PR2RHKn3dF9FD
nFfiQnw4Ox7MCgDpcIm4S889RKwOQpOmIlYaJ3UDrnRi9GroO9HoLqnqLZmabCrJrbVeCSVi8qoP
RkDVR99ok+9r9CNZ1xdpduag8c6eNqjyTBWSCI8ifQWPZOZ9BbVjlS+2HWmWqKcuxwPGA5wO+DXA
RSBJeD51SOHXUq5qkGhxCb9Ok3FYt1GcrN2mWapazJmC7CXKVXhHQz+XDfgkxPWxTG4qoesk6ZIa
3Pge54xaIj55lVsuPI4u5w7VPuw43EwgNUat89xU3WRhUep8bg6dmq98wK2oEpf9wgqxbXXuYLA0
BLjf36sBd8O5lUHRe55kQg5CUFH4Rskz3FWjokMzouJXHWRoP0KxdZ3r2+JyFs+NknOjTa8Wiep2
eMK6gvakcUVrKCGv1hA10JUFl305jWypGN0frgf0CU9WLCuKXpJLpcKKubFR93qxKaTaXUj0XV4M
OjCRv7tPx7Vw8ZAVtDhxW7kyU4ETHFLlqsPjHqGkSzCNAicvwERmlg0PHl0BXlmVgZWcbA457lWf
lEJjjlUB3FkKWjTDVft82+vpsClCpbF0F3wk//a6KfD/mEQmdwGs+Pm6qZnvET2BZmIEBIKhpGUC
0HqJSnEolAsDnJlQNCiiUoeGC/TWTsGm4KRse69vMUC+aW8zuWwe+DEA307eF7bk61q/MLbfEGxy
EoB9R6SJuAV59al6bOVFUDosAjxgeIi5iVWdZrjkCrmgcUdU6gaFGFIlK/FQUyVkqcu6qe90oSvu
Ar3Q2oXrjU3l5GsQ97JQDe9pBf2h51Md1CkE12IIpssxcTVkTWMBLJV1HUGzMvWK+yoc0Bg99ApU
68NQCKWF6ZjZYPDL8NkKADnQqpj4hTatRKHzYb/Ra9cmKce4gavajCsoToe6vy4aaFP8m9sLb0eE
EAzlgCVHUex8zJ3WCWONRLkpCmloVW2Akn+mcQYI8r+vW7pcbJgCvQeTqGE6UNPu0LwmHgCVSWN2
qVDGZqKK7krjXX1dKjXhza6A9NKQId03DgC0GqLrq2utkyBdFndFYF7/mgt3CJEaljbRNUbVBUjy
ZNxpPNaNyFVmnZRIUnNqcS/Hgv9YyFm4cKlcHCsmM4YHDx5ObJtPGyfHVBtcTk5qM+cz3yqDEALB
nNcfXd/tbW9otJfrQ7vwvrAn4lYBuAAMMugCPh+aAuEOtXThMUpf1z+jfhRsvS659XUrEyQXQlOY
IUieoh+eQZKmyxm2rhuMcodh5ZG7FSod2fQsykAxzwWisBmksrSivqlo2BPfHgovtNSoDzZdrtWH
hIs8YC4aD1TPWh0sXLBzMwDBbLTTg4xehzb1ZAbEuOXQPYaDjE2ABijS22MWLyHa2dE4cxdg9Ub8
g/+HCYjPsy12EpcEjct5sTxCsi0Kct/w2zHaBWPkuWZeNOKKcHy4r+BSTTFzOUcOdH0x18IGcvEJ
4NbFOjC3rU88hlcI0KV328r0/Ei0UOx2zcJNM6PLRHnbxEVNk9gHCNzTevWIPaofqq5JoF1SRaY4
loKT83K4cC3PTgtQapgVFrtPPYonZqKK9jOcLDcLckvKebwVho6voW6U+ZED3Z7ecV1QW4hprVtI
6XFLlNUXjhQrgyQlBELBaYD+wcnhLqF2yvUq25qhUNzmmA0KrfZo3Wi8/jNyWo89OgoLx3xScmIH
AuBtlBPwmEAdBR78fD8oDd+DjgxC4K5KnqXyJs3qveZyZspJVCGQJZaUNVE8o/eHbTjabRqtifrV
VrpZdSi7eLWReOMCUc/lTID9HYEfXB04AZAHOv8mXxd6ny+VwZRLtHVEXSXeAB1THEYJIQQXjuWt
Oqj5x3XXcOnwsCV1CdVQROtI2E5CFlR9uwY6s7yZVmq4HX6iypL6PLFwtS2JC86MD1cmayoBYzfD
c5+PL+kk0FKO0WjKYVDekSRsLJKm6UMUl7LjxoG2G0FtvgBivdzhuDaAH4dAMrs/prLvguS7aaFh
UgMNs+iLabjxxqpy4iFHQS9JIWHp8hIPihS9GW7QrTEu+N7Lywt2WQkfFwtBlmIywV6uyGEdgdiJ
L9F54eOlvHXVrHrtylhcMHXpSgkiQhB3YCkxw9MkWh7mLB4bIR0Qy+5XkrrBE1pLX69vmMvxAKWL
7A6Onwxg/rRpLu8az/M0GOn4pnwoBDm3uMwnn1FZLuUVLvcmTOEVwEOqDmKYysQ1dINf9oIfDqbQ
lPFaqaRcgHBIAJ9dxcTwg0Ff4q+8nEF2QwLyDM1PtDKrU4sYV9bw9WC6msA7pCy4vdi1S4T581Z+
n1vgMEZQfX4QOt4rG5LHOOhc1JtCCJzPGCaRfX2hZq0gPoaqBVJS4hS9PTZgUQWj+2DGAmKXpApB
IR96/cKem1kjEAQAKoUeGCRlphCtqOFbZNc0BIroEF1nWaGsE84t7iXJ901Ussm/HQNLUBiA2wb4
lqXGJwFTHzVhEsiwl2gBtyEhB4WmUopTIEP7ful6nBsckK5gMOOhQAWk4vlCVXGNrHPFNSbn1r4Z
+oyr0vvh+fCA3bPUWDOzXnhX4SXBPBW7m86NCZ5WKsWg1WAAK3S8mWrJqP1iCbQ0c3zZWQLnHDCe
yNNM5i9rWqQoObkxQ8n7TtxAQrBDXmu4pNX17TdvCBUIvE+RoJ1ucq4pSyLkpDHbpkjviw7SANj4
485F19y/bwk0T4TpTUHR45cp9iS247SkDTSXb0xIUeUHyDQRi1O5/KHP+yU6gkl3KYsbWG77L1uT
IA7MbiJaI/HsLnIVHUJlHpcGKBiD3ghSwb0jddUqdsIJAnT49HJMEUblfb1CNxwCPzJU4H1QXZIA
IChnTA+wE+vaSIVWawEqLvv0sePS/LuUW1GkYFMdVDMZs2ixMsxW+TwWhZIk2sYk7DfUdKa8fFzp
h37LZa0pD5Dn833CesXq+mVALcxiXNeW6rpcSCGIze3EKnAdYOtz599fNzaZEmrhyJ5N27tQFda6
QSzBrC4JwBuLiHNzXmlWSB/JC6ZmDjKL8xDpaMyzy5NdP9R5JkP0HqRocRHtU0Ik1xgAr9+VYtLR
3CeFsuCnZi2ipAAKLQGyPtO8oYz2R6mFuKEpIW2yDojSOP+PvS9ZktzGtvyVslo31QRnbHpB0t1j
HjIjMjJjQ8sRBEGCBEASIH/nrXrRX1E/1ochqZQR8hdh0uotSguZzFKedAcxXJx7Bk1Z1OZsqshl
iBC9m9dH88j2AXf0jRiDIgn9upfbx2oyvPAFTC3a92VGlz5nQdKUrz/lyM+CxzE6SEjLQBHwp9i1
NqqW2Ua2VA18HBoY/50p0eiT1ef62jPr9MbzXnAmnhYcNnw4kQFeBQ/4ZU3TNUGTBP2IuOfFzjlb
1LRfWSD3c9P0d4tqvc8dNFFeiQ6/veWa0i/ZhCIof/1nH1v3qOGA0eMkAOz00kiSsT5pQ7a40k9G
stNCyFMPmDqEvFE9Xbiora9Dmc3nS1AjYTnpk3xETEFhvTUCaDsNN23Q+UAglyhfs77b19bUxTKz
vmwrLMVcKvSp1iyY3jiej+zCWz8KWidUUrD0eTnxcX/xRe/ZcsgW7iPJ0HMntLPkRkprv74+SMdm
IGY8ljTEVcTPXuyN1DLP97sOY1Tralf3g4LHZ8z2f+MpWMwZmn0wTn15TFqPZmswSAckeahOWtP0
ZwOd67fm3Z8vK8AL4AmBIhA99PSJIf7TobLI2oKGh4lOOpZ8s60yU9GtNd0Fokroqd8xOhUBgN37
peqkLLDb+lez8VswbJIfvk27kxgVyX5JBbuJo7mf8wUox4mD3PrD6yNy9Kui3EeNAupi/PKK43gc
ubbHuAPkWE+XgXcXLUM2EVur6gBzOZNPZIjeuDcenVjQmME9ZrM+fpmkrRAfP/e0d2U3igc9ZUHh
QxOQM7q+5R15dFr99KRtS/rpTRggnI3f40lyljBbWZr2sl5b+wYScvz3wDwRbesQDu4vGgZISGcV
oDiHPEw4xms2+R3SslaszIDCUPr1N3b0J4HKCOgDnWLYDD7/SY2oJuVZbGrCCrKHRwYCI4w/vPGT
jj1lw02BdWxw/cvqVaUOB0ZsXBlB9L8jcC3IxQDa5uu/5djA/fyUF+eOIL5RJBwwEXCPez/1MUJh
Xb98iIbKvqk73t7Ci7pl80bDUb41m9FPej5wlsBkv2GjxTSYLIQPGRyZPGlgnMS67MFqSs5cmOmP
bvDb+0DE3gXipvl51C1Z8tYOcfS7wGEU9wJgi3/OIEtQxiOgy5ZLQFrs9A6Eab9+cCTVhzqRP+aQ
l3Li7IyPBi5cjjNwhd8Kujz6jgEWgQ+MQjt9mSffTFXtu9VZ2O4rxHDN0Ij0ynRvnCIvmIS/nsLo
a4G2iJMfqPiLcU+HKOvTHkNuNEthG8vErUDteoWz1mRlUCXjGTcs3TWLkF9A5ISrIsy8PgaA9D4j
qoe8VYcfm3Q/f58XqzUaRGojZ22ZVdkKghkGAP2MYdcHyd9ZqyCGp5C74soEi57nU04IlCVoheAg
WMIxt1W0lN0g2O71VbStkpcTe/OTwL0Pt02ok58/RU82m2Nb27JBzT7lHM68UW633tNt5IsOxiu0
HS78xQCpCqumF2+s4mPzCH2eACgwCkgcJc+fj54tS1cW27KvaXem5kYXA9wX3r3+K4/0IbBSQLNC
LYV/ENvx/DGBqsUEMzBXIqKq/twGMeNluk7e3TLT+Jz0ziBRqZnNFch49ddYUHDc2QxyzOk6Eu/B
BgjqzF3lobHLOxjgvjEKx05SjOnGKIABLIhoz7+eEsp3YvYtwAwfYjMGb0nfjunNmmXdSQIfmjyK
uvju9UE5VlJvdSUU9nDcyV52EhmbeCA67GlL3/Idr83N5PVNMSXxJzJ6b9QKx94zGPyggaGCQjvo
xWEawJbB+QuWCxrGwVmoshF5N/H0N04e8BUziAWwL6EmeT6OMxFx2nGMY+iSHRtld7OOs37/+rgd
WzJwzth6Z2i3Q0T0/CE8WlqU2OgPtGloPlQjJVddtpoz6enxsfIiumuq0OTUt+SNn3fsjcHzGcga
ImPRiH0xi9Ggm5seHKESnkEMOKSuz9TgkXrXJYLUeed3b3lpHX1taOIh5wLkvT+p+lUfTDO+kSut
pbSMQxGV3szf8pc+tqviF4FJhygb+PW92OV5rYPMcuLKCunuV6Fx9AytmPHUH4V7Y6Ude3mghkcg
tgIiAsH0+ctrNXzhYyKWMmOhvRIQJN9X6SgRtsi8XYfXfso8bj9K0JPvX582x4YSkCv09KDqbUZo
z588+KlBh9RDvRI6/oH3Q1h0nYze6OUcfQoayE9yHegbw+dPWdsm4XMbYqMzdQ9rKNshBi7o6d/Z
txE5tHXwNs7hSx/yAYewTAbcS1fqyI5auhySZVDl62N2bF9E0xKFJBg8GLQXY6Zgs0U0IqTKOKrs
5cSrtt7ZiQB59alOSr10XlnBYOoNjsvRyz/FcYRHp+jVvZwlgxzZ6BPUlnaKfJvHUqU31biYe2yO
yUk1u/nUgAJ6WPtmvra0ljftqh5f/+1HqBDbPEFzDAsPmMfLEitaiemJw6pobRXsW0Lnw5z4w+fG
VPywrDL65gdr+An3BFO4FvT2nDVjfMPaZv0b14afv8mLHa+RCbzL6hUFfTJM50TWwb6hWr1BtDwy
dcEZ35w6Ny8NeIQ+n7rxMEaMxz3K63WGK/bMwrXNXTuQN97ukeegZkX1DDwfVcHLxu/QkWDozEjK
uDbdhWtgIaXR3XljzI5MXTR5EU650dvQGntxFEFeqXQc1qSMMk9j00yWr10n5EGDn4MmIIvhLAe+
w+H1SUMxRi/KOUzXCHAc4oBi9HOfj2ET1EqyuoUUW9XBLay46z0NiCtEIINiqhZ9tjZOFX5VL8WK
DIa3nMeP7OSgyQB1BKl9owy9+NW61rWoGSMlJZN/0+EitEuRMPs+td6P13/p0ScBFEPJiA4QJszz
X5pRssK+dQUlyGTLuYomtYP8x3vvh+NbZ8aRCQOmTIajCYdgBtbi80dx2wwWanJSLqCX5S5NbBH0
dfXGXnfkZIIyi4JgAYoAiJ8vXl2m40pr2GKXTKVgMtHE1A+syaahrKQnBFD5sb6qgxg5wUxK8ZZU
6FiJ/Oz529T6Ce5IhKmTkfKgrLTSP/xumq7nKBh3K6fVXPRdJA/hZLtd5KUGkoHMkQOtkuhDwL3z
rBp3Pc9UwSJmvr7+oo+OPiwzNl7jthW++F5Wziv8CgNS1n2nQKxb2jJdkuCNuuBXGszzpYO6G0wU
3EPQMsdV6Pnv99PJUs+wCVSMNbUn6bKqj2sY5BFZP4WLLESbaXGI5wz9MelUfdenQy9KQ2oKFvBU
ySvmoaEC6W4Veid6JWN8N3HtsWvsRvLSTSuD8b6eoySfFcv8M9XResyXzGXJKQuDZthzrVNWJozx
Yd8LRR8rN0DV2ukKGmmIFONzUdVuOVnXacGlfjQBu+jqGhaH+A6Ly61cPET7aG8Rh64CowojxSBr
4dqBQAJr7gGREgEz4LgYCKqdzgzdEdvyNScyarMdXSp2scTDem/7tQGqJlc832WKQvM6R5btMqur
8UzYZRgLDomFRBMDCln8Lf3Y5oFNgZf5k0Dy7DJVXVAqKvpPGo6VwYmMQ46gXgJYraiHJoax5Qyy
TW4CM2SHliyiRkem31QotQ2RfGub9NCkHm3PMj0ZaGxBuFRgHqJddW5CAwMQ8HcYK+ZoSN5XDvKW
EiJz6+V9RrkteiDhougNj8V9yLiL70Vm1tsgtosGNu7WMMe9y1P7euJAjFAWpi7nPOAPAcAGiIHC
WV32yhs+xrEJWR6k+mxYQPvPLeEDHDdsHb6XgC4Q0FEtyjvzZtRLOTXTejJEVUzyhi10gUVmlaVF
zMJmPm+DiaU5n415Z+BlOJYkE4Cr2YiG8qFF6EhTdFWVXjRJqmkeVWvgDoY7/yFgXbPkYyzCK84W
uHrQGns9XPnrJizSEd6sReLqVl0oSIqCfQdaf1dW4aTOaViBXyfqdkUe4pT2fkGqOVUnc+YP03WQ
Su9DNczzR70IBHOmFl2D82ySyZcFM/Zzkkl7rYkczrNu7dB+9m2Q46bjJ3sxN/bOjzqKHI9I27O0
z6DwAMeGjAVh/ThSrNbOcUxxll35o6HeieWUuU9Tlo1x3ixBCAu9cZw9/LvtmrKd/fAHfBfhuur5
0LPPnvZ+9ByQSw5pTWP3VknMWF+2yztsli3drXLtHuJOtl4uGcCSAoBg/dg0Q3Yact59743mN5a4
ubmuWBo9CK6aEZQbOHnltq5rv8yisNKYMR2Yuh0dQ1VYZlpz2qWL0XkbL/xBzr4WYErYChFLweoJ
ZNCgA1SslOtvcVrDuUC0Ug55lQ7z48hrO5yoMUPaWNqw+KH2WjsfYAVdBUjrmcJrUTsao9HpYOsC
Po23G1u6wss2WrAoZ9l1UPoLOvi7VKctKwJvpdeCtV6WexW+CI/TGNmieGlt7tGFfNO46lxJGs5f
mPY9rwhszDnsV0T0wMHmZ3mWDiu04nXDRenAQdG7zYA3O6WeGP2S0wwFnaSw3S2MWflNgLXMCsVA
SSnmClKDAiZNSCWAOa08pRGPIgQ6yhDtKD0NwKyTAJYOrVN0zgPWtOZ28mCJVjrYK0Sl8oUcSpvF
c3OZBJ6NkTWnEQKbeTWy7D06a5YrE9Ya+SCJ/BhY39B8muGUcVgoYtr2gV9nHWjfcyVOtE0mnauA
I7YGoDxUJFxWI4hdNJS3zmXxe6+2KtirdtUdmtyJJflaCw5l62Tg4lCBg7tgwwFCAf9Q4t2SuBfQ
CCd6YVsrLFnPutlI0pSdshSc3yk2aSdyz3kVMV9Ak5POu/U9uyYrIrBC7rX3PbIJExjhuipAa+1/
SQWdHaIEo3I2XF4B+6LvY2xFd3GgPcBpippdwpP2rFEtrCKJ5dhYPFVolcJsvSYN/pgafZ9WcsCM
antPvlEj/kkvBvsR+PSBCgq/aH9zGXt+0jGQG2fpaFQ2CXuP4epAbqqQ3qj9tuxnhP8EUqsyrMQ3
nEqimBovLXoQcnMaYbMZJnP/dML/JV3uJf+qe9P/GJ9Lbp+Lef/P9fBdvh/19+/j5efh5f/5TLr7
P0Oruzm3/e/fNbB/kure1d//cfjcfeGffxbobp/5VZ/rkfAX5E9BmgoaGhSM6Nv8LtD1SPILrhd4
f3BNw5+hLv23QhefwsUGhoTohELVCtzz3wpd/JEPZACk102dghyx+K8odHGxwEz5o2aCQBfo4aYq
3xQRmxIyeD6TBuMItJbtbeA4Ele9pckeJajy4FimSMhRMUyth+uI8JHepTM1VeGQpH7n69h+W8FD
Mznzs+ZsHTKQIUybtQ/hsgFr3tDQ09b04cNc8cA/hMqPSlpzZLclKxQe/hBZQF8abJsL+LL6zYld
Jn4/jb561ASI9gHnph33sa6MuuRe7fs5Q/YTVhnaVWMu/fk2QS8sKJ1S2SPlGWK3Z86sKng6AG3P
pn7G8T2vCVK4uO1MkXThYvNgtiBKi7qKsEghay4y7cHxewHlrcExR9tqN6xSj3v8lSvLB0Rsylwr
7DZZ71dfzdqixLCBSGm+NrAZ3zEJanbZhBPN6ZIRllMXwTk5WVQ3700yQhlVMTthNxcGrt4eCqyh
GOe5kTtQ+Oa7wR+jq3FK181NfI3THDyriBZrtJWWGnxeOKgS5cBkHJXXnII0sOw8P1vgNTHS7kE0
YwqQo4vUgx0EuI2EKo/vEuckTL01jvLdCm9vWYaohVieZjq94t4aotKrhmwASF35DhSdRuBos3WM
3i+KZHfitT0umNVMAxRna/AtJnXE9jQaXFsyuFG4XIWI4cvntG/8YhmsZ2AUIQKbZ50PcoMSE2/L
zHnr3bg0i08+mABJovk0iBmfQp7NeAJgKFhx+MwNyS2CCC8gz3bjPq06AcdyPwWXuO2UezdzH8Fb
gBxa5H5AuYToS7pmO4OYzLoQDUF3cupt8Fs6zX82tX+CVPTarvb+X//V/+Ou7/71f//xWX77x43+
1/+TX/nw/ec97umv+HWTS38BBAO4J0lwEj0ZCvy+xyX4E/CJwSwGBva0zf2xxf2C5MMNnkNfMAa5
ZLO6/c2EwPN/2YyDYUZI6ZZMDEw1+mu73EtMxcf+C9Z4BgEQ9tXgJSOjjQK3SDXlPaIuqR2HU1+u
xhU2Ck/8lutLJF96vLBjsw552k7VadqByJSHax2eISZxhopJpN2975i6iauUkWJky/q4qNkrGc36
uyhhY/AG/BRtQPYfWzNikkHDBjiytQ7xb4hvn2/NIuqXVqef5ngQQV7NhNzUuDjAZUaY5paFoslr
VAG3qH5JXeCGya7bLFE/tibsZdiG0VloAvfB83Vz3bokHQumMnLuhF05lFCz/TR3A4KR4NQI+0F/
XXYwTEguNhWVtwXNel91FdvvPp+Hd1aCjxJPqE+baOaXHqvS3VxvF2GtZXOx9EA35wnKIH9FiYQw
doG+dQa2/I9YVFkx8D6+CFsvLqbBeG9FVm3gzR/jtFnFQNECoAogHZBsHInPx2mEL0ObbuOUwnPE
p1f1pHghdB/tgnREjAfRv72a/+wM/0TW76s7w3f5nX1un20E2yd+r3bILyFE1T4YPCAIxwBNf98J
PJL+AjEtoGEQozYaxtar/M2PBIUQFGxo6KCuAckSON2/twIS/ALZPnrLFDsM1q8f/pVq5/lEQa2z
SUdQPQFdBSkIF8TnE6WvJHdLV90m3CMfEx229yFafLjquomHRYS23JfepdUbxfqfKiw8Fcw27HUY
ACQ+bN/qJ1QOkR0LV5Leztii8mzp+Hu1MP6XkPdffxoGdrM8RbcDRIvnD1FBpTI2ZreCRdHHJdXm
DsI79xaJZttx/lhpvz4FLWBsp0D4sfBe/JQpq5Seouy2m+o2yLOARbdRxucdo9Y/8WX6Rv/kOUD8
2+OA5G1cOjT6Xjpz42S36PCnt1C/qXPfhe+ZJfGFmbK3oo2OvaL0jwe95KgkkgYTeHe3ttUAKaEC
zH3tvdVvOzb7NiceaAHAFQPL//krSpiZgfQlt12V0Xf4nxDz4+yKbLJ18PYLbZADjWPkTTbi0XcG
cBUn4EZPe2kpj1YSX+o2uzUdhJI20nWcqzGKEJcah5BLUvF+0rTaybRNH+LMJPs47NgXzpK0Al1k
crlrhu4cWJY6s2hLVGUrO1jX/bSL3Pw6hX728Dk6NmjoQN8FjA5isudjA8L/BIAyRfSDMvtQiDWC
Rx/EwZ2f8R/AmOjNEEb+yesPPfLWNyoyphYaEJBNvHghy1TXUW2DW9eM5CzQlparrN5Sjx59CDin
8BPAnoh26/NfhsvFXCMW+JZ2SKwNqqzOOSiPu9d/Cbgef1qZ4P7gEdh6oQAEj/b5Y4aaNVoP/MKt
cxrvdBzbjxTp2P2Zzjq4d/CMou/REkQ7lnNApmZH5DqDk6JCMp0s4F/+QGOvYuXayRkXuTSCeZFF
TE160Cvwk7LRdXWRqDWjpe0d4F++0uQdQOQW4TzAJ2/WRo5wWqpHB5CB8uE+TbrhXkddYvPZoR1R
z2ZEWD1gc0SteqEhOVudIHngDeGDmzUyQFwAkGUcfLz8LiKn6MOH4475ExGFz7kJyiRI1p0ZFVKM
sGLdBfNseDu4rApK2XPxOSYN5BRRujak6NOEHDIVIh8R6sEsXzwavtOhgkjYyAG3Kk10d9sACFoP
wLfQJljspkMzNraPCYFjXN4qiWtnrIZOFwoIN5yQFzA2sH6q8TsM3pVXCPBsvrIpcD9000SnGQJt
mzK2cTxvF8v6PcaRngZOdvSUrB2NCiwxdp6ovu9Oe+Qa3vmhCBq0g8bqVProsRWwv4E7golrxXaV
6G19kD2Z+xLYqPgBygP8fJmHFsCOq3HtLwK4X5mcYwsDtlyDFJUzo73v2s2LKDX2hBMKSDo9q6bI
Znvga8GjrBLugJQipKOMlBeiiMtqGCXGo6TvQx6rG9YxddV3eELRiLS9k4hsMUBYvewehwo74G8H
TpwNif2UeXa6yLIWRjQqFPpmnU18rnzKPtc0RTBl09SSHBLtxEfJjWz2XMRzUpjITRc8M7PYBfOg
W9jTo0N38H0mYACTUisgRoCLCYRT0ZwPgFi9Pe6uCi3fhMnPnMwD/FI9boBprnb40pkqnXOzxP0V
TOHHBhkZziFendahxUU9lXi90Gx/jWcHYDWSQyoKhrbmV98q3Nw7k/Jd6ETwkA5TAs+junFNnkZZ
tRa9sqEqdU+qq15MQXuprE2h/4wtGt2ZyOz7kYvxAtfh8AeK+WS5ETGx5wET9qpvQkVyOQXwBxNw
z4HhxVIDyO0m0nawFqFiPEgoLuuc2op4+yZeWwGQzkYQAIxaw9OrW3pYpo6T/06RDhCu8rVFWsJs
A1g6036e8oU5MBmZX6c/bCZBAVQz8iU842PdGBX7CLNLeJbBNcxvmh06Cu4rdyQCybU1j3ZUHL1d
QKTF3CRLAqx6Cj9btbT3UdrFtyJc+RfqumwueQRUs2xoL057h9l8Cr8Sd6Uclt6By6g/nbrec8gD
j4YvPLB4QWsWd198mEd9wjcwQOHTMYG3yZqezUGnAMKTnj5SuHDE+TLrZCgGCp+GMkJz7FMlx7Xe
BRhbhJsxKkSZQiNw2QpfP/JotQQtvK75vuA1NHlF5HxHgqb/mqCV9SmTT1angAQeB0OiDy6MEA4q
kLp13UiQAnOfCs8Wcd8LXgQRTsLC4I3fZB7oPWAFp/xThUi3S/RkEFAUelWc5Kld62Rf9atGE6NT
ISt7GQ6y9FiKmI1onu/8dpuDzp8+ONOA3QXGJfXhXzYARxqdWnzQ6iP7gbikulXL0IqD2iwNERmH
m9OhAw3BFNLO9SVQ6QTxal4WL2Vv5qgtRCUZkgHBpmn2Iubkh9UT6Ac1tmVXLtowWuIA42OODpq9
GQfW3tp+WWp0GjxykaBUH/J4HkN/N8WBQuy1RxkFXidhQNvbub0VmPewQsmGVu70GMUwEOi8sGAj
W+8Ji2R0hlaROAVuk2aXDjv58NhNul/rIgp45e2p9Ah2INVLEHIK8B07fpFpzUwOw5tVjvlg424C
3zbVNnwfdxq2/70PmfqooxGdRi+sO1AsMhqceRSsjkvTCkhzEFiHlRsPwQDxG/672m2rAuGpNBsw
IeiqtsOOaWybgQUjDFfbdjd7aXBOQp7+kP1Eo13rmvWwhnZgQAJVb/I2Qtqqnau5hYJx9s892QQu
90OWfNJxu1xEgw9Rnb8msyymMPG+wUjXfGjnisZ745YVnfLG548T2CA36GTN3706Jt9Rf0dbvgfH
qx90XdvTqWJ1U3q9QUCEBwjxdgjqWu7CHkRd8iHjxr9Ti2raclgM4ycqcwzN+pgLvxiewDU0WAC0
1UOHjvkIZTbbp20TfkOEFllKL91wugTX4mazMwN+tz5heWE7CG+XbEBfaxxLT8asbchuCVU/F/4T
Ojg/IYXzBho2T/hhsEGJ1ROqOKfNNJ5XFNOnhGAGB6WMtpkVQRpFC9UNSZpHYV0lZe9mWLJKmXx2
2gq5q56gTYjWAHPSJ8hTP8Gf8RMU6sCkxxE/GkCkIRInvJ3/hJ9G05RgKvoucXlWt9XX0KE7NdoW
uGtdaawdonEQ7VF6AJtdYBeDRjYVwGzTJ/w2auK6ytMncDd+AnrFE+hLnwBgjmsFqNdPwLDlmPUw
J9lQY1xQwZIGDRiIcvOELidPSLP/hDqbJwS6Mj1OqqTNluZk8630Lvy2n+szh6OA7vpYNO602yBu
yCiy0wRUJOgXvER/9J/Q8NFfGPILEQtdlzPjgM4lmn/0rgO3EZj6ShQA9m7D2teOpI+BsrD+q6ha
UJ+so1dkRFTAeNKwa1ExWaE6AMQGcDbAW+BUhizedZCg6V5ksBZTeCkJCofQzh2Gs5ojf8+mkSDN
IUa9V6hJcpXrNJJrbkLrAAU3aF2BTV2RH24Kp+kkqNCQzx0AoEMAKxt3w5ewcXtc2ZEd4/VuQPOX
NN37xAun7ETDO80rFCIa8CFD+2A+02ho1PfVUgk0vuOVdgeoKthaTDhEJIym9QRcHgsjKgF641RD
ZzfjX+ds6Xte1qDIDTtLKMzR1MxU1OdUhYDZg3UcnNhPcPsV10sjLtCuk1Bt9N586tZITwWF0Sgk
wiyA42zUsOG72bqs+Ao1+n8waUX0JffcoLHVw/ynCKeFXExD0sD1DZXKVKAGngDpdQPr8tVTuIiN
45pcNwTnK/wu1/ZerBSRt7VbPezLAZwhDs5Dne2y2rtzMdqx510yz+Mpuh5iLteWNx8nPqft6VOd
/x/c6Z8bJ+i/b7Pl/WjsZ/msybZ94lfYKaC/hCD+bNY4gPdghARw+1cTXEJ/AYYMmQ3cBdD6Qpft
36DTBkiBtQNQOgWVfYMzcHH+HYCGQy7oSsCx8KH0L9vggoz/4n4LLywce5AuQGEH/RGafc+vZzYb
ma8xwfJYr27GotNGfPFqkWKWtsT6qNAEM2Vawa/w2lv8HlsijU023dih4byMFRIfyx4MCnRfMAj+
Je+8CZUis6zazxv2tKs7RLhesIkJegaqRpvlmcOd6z51YKKfhqtmD3wizpwk6zJWl9Bctp99u6qu
QJwFCLkdjt/PYdihaK/pdFO5LPqcNmG9E5URH3nax/vEJrj9iFp8imYZS5Bmui+UWg5Lf/jHYSdo
rjxG+cfKIec7JWAmxC0NHzwZt48c1cYuUlN7o1sOiJgQRPD4Dq35aNEtevlNfZMt6BYWC14pKCco
+XFbwkmR+ylMx6fJi+4CN6hrDZeIDtVsz24nx7LzjvL4gHa+u0oljjizNuAxNZNJd6SewytioaxH
2pZLvvnKfKIB4PvUR0lSWU1uDAPhCcVd1e/7aJW7BQoZ3Isn5Q7rKDqQwVRFzvx4GrdrSJ9dm7Ti
X4j0Cbgi7V08yPpU1o7dUTYMYHMAhjsJE5vtloVn96gu8DkNB41dnFU/dDZ86qAARrsRlwC82ukM
LK6osAuaWmFN41MvIe2hY4O4T0K792wPzlxkDVoRjOx7r/VK6MPifQ8V4PkIueYBL8wr19CYezEq
cl1DIc57cc9xvuXjkmkUhpCPfVgXXZ13qFCCHEZS3TegErz0dLuekHAj+HimrS8TKNEmGPPpvkib
tIWleRKhVUuS4dqY2Z09ESlcu6JV2Q/wqZsq7eGyEnjvaTIjwQKldkmiRuwGmfQHWtfrXgGML5C8
EJ9VLQ7iJpsX4DvBrp05xfPMVcIcqsKw5rkTzYGlAzk1Iagn2RxeSr16ZSLockFVchUrGZ77dTXn
Tbt4RW10cEC+G7tE3THgipp2VxVYGt/WaE1AykMox2k78vngwoXvqqhWHxKkG79bJYo/BcLMV2M6
VZoVLCUpe+RTSr+5UgnBBPSCc41hu+FhZk5NF6RF7a3qTMIBbK+77gId7OFEMoJDN4NVfs7sUOdN
gK6lEsGAl9ClCvAoivgmXqYduCmoZWht7qCeIO+g3wwOTcPUIeDLfQA+FY4q3MKTBi3Xss3k2dTF
5Hz16qGUAXm0YdScjl3I3lUNBc0NVgAx2ByJKG07uOtMunoX1mED52T4zSCf4LCufnc9gtq3n1UT
XuJmSa8NmIBX0lOsYGFszlfur3U+AJL41rMIDXDf2FOjHD9XvE73JDUfiSZs1ysB7CRd5GVDYF0F
jP0DAznGnTNGwWyytBkBK+DVnzHfCznO7GU4XVh0J4EVY4OqdbqvJuY+AqyoEESx7LpF4ZXXUAI8
ZrD2L6oGHxs1BLoE3L+iXxnWliMCsoD4Oqtxi+cC6japA4ZOujTgUGndnFY6QUZyxdoHMIrCM2VJ
dC4cUFtiRHiGEm3np/pbMIsvnAzpjQLcB3eNmBdmWEC+MrI3H3CBXJdDWisfob0A74Sf49WeeHAc
YTIfcUecvhgi6vmQEExUoADMnadWVqD4UnlFJ7txmVhMTmAh/f/ZO5PmuJEz73+VN+aODuzLewQK
tXBfRInUBUGKEhJ7JpbE8unnV+z2TEtjd4fv9sERdrfEYlUh83n+a/dauSsVIiPsvSpd/zrTuibo
oDYdNrVCWQ/BENFwK3kP+yqtdGBdbV7O6WM7g4uQouGDvF8GtvnYyhmqnNnqcC7Xe6ebrhctjgNu
36Pdy1NdV7fGNtVxxtfvaOcrbdWNs6uK9bPM9YWykBLyM67g7sgqDd5cV14wbO9l4O7L0bQT5a4w
n+Imt5ss0V39OKK5xh0H2lGrnanqmH96GCxzT7Qr/7s71ufxPFi/ucWjmXHOhd6L2qxkyc291etD
p+3r0O73bbkl5LWmTkNKYBleynIgCaS+1I1zmS3doWt40Vt/2FA+riWq26G9CeHnAkznUkdpkzv7
NttuV2dNiRdjtBMcH9pODPIvrHHoYrlImZjDcGF45IdiH2axN7IHJlUOB/tYcRFNbXY1193OcNe7
0Tj3IpnuJw646JwBpRF/+sKNy9kuaLtuq8VLgslfUbzMTpxN0kntRtyTOkM3Z9jegiBedXn5WJGy
1Nc9RoOy36nGtI+eWbs3de2Jd8N2AfKLarburZ7LVhh0tLVh5j8pO++jtLKqJ/Q84lj3M4cg+G0b
b/46JprDdM/i3uy9qEZFWMkqQbnqpd4Y/bBb1RyY5s1ka62r1s2/gYMN5KTOW6wRsCR63aYT7bdv
GRD2NXZeXCRT75wqJbJbf+nanQocegOd7mIJo5ZEunFKbUKe91EJO7wWIvYRjyEFxKNq9nJndeKY
y+iWcvk1mcZJ0JgEegzYgT82C1Q6h+cnedTvGc1XVrGcgrCi2b51wMei28bZ7GOG6o6HqXv0zOzR
MxDeMLy8jgjVkDVrUMaaSleQ3YQzdI/cdU8Ex421mNs1JO6alPV8r7kXI68lpbvlMKmX/EupNVJh
HVxM63CRZ8O9mTtXarY5JFniw8nJ4rA3my9zwybBFDEfR1W116pdg9cZi85FHan2kI0ZgtAoWoq9
o+oJyepkvQi35GLnEB+cIp/SABwmbrQMfwyWtK/8pmlSTxXVs5hM4wU+6pqbhMVtCtsozrrI/V7w
kvzWtE8jO1bKGTgnLVrXGGHD10zb4QeCndIYUyMeD+r2MIvwxVpyLzGC7HGuIxuQlNMPpZiLR0Br
uetAdOLZ7Zo736ZVzKSmp3S4mICSvmRkcCQRLX/VtsVSe8bXcRs4A50eabpzpeetvKiH/qRn48Uq
in1oqikR4bAXC4LXcnDuva2xb5rSuWqmAsWsbRkHIgI5KWzjxyBn9zrf5ofNrB6oNZFMKRbfX3k5
1mCKE2WBIqp+lMSuJcZm+AiUxyqm7+dQsiwdK62DnWBMjSO9+gx1KIhHZa5PA8ALElsGMbkalINY
zktoNT+8rETq2ZThcZXy0g+AecDWvvhl4SW57sg2KIHUkKH3e/xLuOJZaxW/k+jltcyW+mKrFwsb
8PzJthmh/MZ9JX4NDbgatlOlzWUXnDVX2noQQ3hblgB9KlPWetWLYLgbgqDf48lAIrWONZGahn+o
wqp7z+0NSNoyxfpkmWM0J4AD+as3tD3lOzWS5yJvBgcR9coyuoz3He8YPVauMhNjMT/b2RIh3p2d
XUlnz2k1NP97mtVmHK0qopfMyN3qmA2esSOKPJBpwWdqQjfo1byoSfICZmkEqJhQPsrstnPu28Gp
v7pGzg+0t/A2K6v+evRcGat5yW5yf9lA/eoN53GrtjmRtd9eD6utvpoLImlEvRaFbORclTXGNyVM
vmg2qCuTQXhlsMrGvb3x3Q6Myjk0oVR7Bu/gAljpuWxGjcDV2qwDUKR1CX7jPg+rYuCpa5+gC0/t
l6IZ0lAUd5uwuthblrcFj98RgGRp7/JxJGmdXTzUYJ9YBw6SzDAObcOfL7a+H5aDiSn2pl+n9XKy
CPT2Y2tZTZ0nQ9cGw6Fcuo3+KiJYj0ZUiOXaGtHL7JoufMjcopmPUVGvzc6dlv5JhCYPDEyG9aoj
JT6DLW86MerFu5KBMGawKz3OhybI8/7dMSrfj+eKmuDdatmiTtsVfeyFOTWFf911Xdteclb3xoFj
vDB2RtFWaPKKs09iDd0R/bgeTRBcczWz8dD7bmnubbw1oA6Fr6IvmEzC4aEWPR+JWPrFeAAZ7uUR
iwwwGVghMmgedt9X6ZIPRnCxTYW0n6tFWhRz+sTUIXfMAorjRDt8XRYZAj80VMbsUO7n4hRw7dh3
6POAUInmHzBeuCv7Waw2n4jMjaIXyQNL73ySVZ735ppZ80nZRq9Pvs9J86h0k9k3LJpc04Hyq/mK
dAxkglGwViTHm0OvX9upa5HzQyAV96KJGnnhCMPrTltPXMZRFzUC7VUXy0WlK7yFc8a47WBd6Ahx
I7KoB/2LHYDkXd+CnjhlV3xfW52fnNGq3mrRRjux2fo+M0bvFK6tfyea0Ey6aaO0qPKNpAyGECGi
LxZAKCzMaArF3WLr+lORQ2oEFIhDFhIFu+1wOPpxCfOxqwLjCUvBrYMI064s/4SfOzgq4tCccuhu
uTZkHLVss43on8ua/Ad/UirtGr49VTTtg8FSD1NRjF3idtFNBar23HXhazYM4dH19ed2wWfQgMHu
Jrez7tBfiMfM9B9rOJG4l83TNokubbIR7F5dRGT+JOUENF9QdSGlRSO0cWlVNLqWhvOJQPCkdGUT
W0P9efal3K/FUqVbpKzE7Nz7tXNe+ia6YEvIEjByMzZkd7Cr8fvY+ek5MgVz9828ll+yaQU9VSSy
gR+Un/moX0Yl7kTnse4Z6rWmhGmsTl47fiMZ59j469W2Nd5Rl8OLX/IBLBQnIsd3RZDos/Y+l+pU
KskxJIzPdgsLNZh7oa3bKeqteGzaiyxCJBZJP5Z51N2Qtf3o1huFh2Zzl7vzQ7Wpa0vZoH14QZJN
6uslG8gxte9GcnTjzhx/RDbAiKouqmxZrxxHMIVqhvluSQuDCKJc6XtynZ/J7PzKdj4fnSo7+cpZ
k8BnQ+IxxFN7OF+CbXFs1I8ya2Lfz+7qkKvMcdJ6nLCdcAzMpv+1HrdLMdXIVyO9yzaseEZWHjbW
DbyIb+PK++GtJ2TZL2skYsjw4mUVaAWzuTitW/ZSh+U3HE4QDGb7FfzjtPaYfzgkd82ab6ndNZ+X
3IZncfUBCeurkYl6Rw2fQOdazHtt4oRZne7YcwvKfLzB0EX7jLa319Hl61i0Ja9bN8ncTrRXLjbP
skk9ur85UEG8ZLwUOCnaF9QsHbFQIL6Qr+99Yey7UdA+yoGe2FZ5udTmVRgYu1Ja5Nygz4axtJCc
mM7DHJRPbeXdD6U+KM/r7wtts/GHvMv42EDVT2RNHsONVDH+/0q6wSEc60dpDEc6uNhf2kNe2o8m
ozuKyJuyWj4vas6eaiKnayJWA3u7cSIcW6beyTG8ENo8ddI44Bo5Bpt/7HtVY26f8GHWaT4P7cG0
50s9Zsc+Wy/CaWS3r55q20z8sE4tNz+1Uftoh3IAsqkvoAN2lnaLq8i0LkZpHczCPTmD8ZQB9eJt
KL4v7uCmldqcg+mOF9naprkdPThrNhzRYnQx97yKA+Gm5Gp7MQ9+Uq/9XYip4lb76hYchQrZ4bkc
iveMwXDjit6FY5XdFI47XZkzwnJu8ZderM5lJO32SPY+KeycGKVuLThrovTK3oju5hlLEUpvdOTm
4KfsUZ+XhVxTEhYx4MxLhUVjbO5rkZ/VVPKy6Ll++xFNRWXWt3VjPvqDSsOS3mZ/uA6L7JNXefuN
IIeHCWrpgKuUbDBpJgspiIsTHRoNLQLKgyDfvbCQYXsQ7G41GkcAHpOKVDsFA38cIW9haQG++3yn
DHW5wU7tqxU8CdjjHor4AnCLLRyE8rhhSCQ3JS1KTZFp0x6UGeztucnisfPeiLV8HozoIqhkCt7E
g1IEVuJW7Y2D0wST/0nlHFfVMMZIisj439IQgqJs5akMozQP66O7mMa10d/0nbpqZlXF88pON8L7
ulZIH0aUtG72fqYvIFZi7GEh08S4oyZQf+5zuYtU/gUahm/scBi4sjt2RjJ57jivcQQhevLKXTAy
x9OKSyivVz1kWbSvWz9dx4daBifk/U8Y8Xd6ax5s3nA36k+TzbbWMqNbjKR2tfeDaYISNMEKOyeK
dea57ObbvGcF75gh1GsotjRf8089gQ27AivU3soNFC9GJZPBxK3X2d/bhlIba/sR9kVSn/WyZe/X
PNPZ+Qd02CYxBBSBvs4tXvqgmKBr/0FQlBeHJYL31gMTNEcVF4F616q9mKv5a1WKa/IF9iM5A369
fSFY9MUiLcLL5Ln12weYISp+MuY71CNp642XaKGvZ2aOYGpi2UGPbxkF33TSkiR8q60+cafhslXu
TYFv6NprODuo/+EEq3xqt7M89VfvZe3d28oj/nyFOyXXL+DEr0eqO6wTg8Rn2YV7k/ADlPkv4Gmn
xW8OGZaAuMpy55Rl85UJ05MoH6jXNlgJl8l+yrNuNzawMARuW2S5L9cl+r84bIvH0GxesMNFO6yU
+2Ee0PUWJuSW412MXmvtUcQ4h1I1rzWpe3DdJNct0xSeCIEGWrXcF3dhoFQyn/e1C8SNGKVn2ZIY
QhuXt0W0hCpWxdvER4Cfbg4Osz8cmQdfqsHAcCn61K9VtmMklYkeovumrJ/abIrm54g1ilGWVJlo
g6esayL/+FsLyqZ2yxBA2ofHsMmN2nxsBihHKzVCwtQmIwmKni6qSYu2gt9sbLmzZdVv+xk318Mg
wtXZY2wpuku33CpxIO/RfdoaH3LAy7C60ybsW58aWYsmKdzaEGmRecGPzQo0VycnLKZRvhnvHRZC
+veq0fuB4yV46DY9PygzxJIuImPhOWd6CuIB9h8ss3YnEE5pbNjY8l6+zE6OkET2K8JtKIKWm66Z
q5vCl3ALkbafmJwRNtmoeURir2J9XgK5sjjmmVHvA7SibPWCc4LXGBZP9pIRtDVkgyPj0ZkDP8mX
dsuOlULWtY+WsuUbIV2vV4dWbMFwQnDiWzEfu7OkUzVMAPptaByWtWu+2qU73s9hv91aS5UL4nCZ
eZP/kG7jeu6hPLet/WvSbf/ad9//32mo8YAMf1Z8n//YH4Jv/zfgIpg3lNlIt8kL/AfzZgS/YZD0
yc6AYKNiL4Tx+kPu7aPpJnwMsSJiMxM99v/KvX3042S2kw17rrklLPbfqp88M4J/liu7tFPQ/AHf
hiKS4O9fAzxKgsAsd2pdLGHFwLgTWSe3zz9l5yYSrdfsFPXFkNrTRne5NLwDmZzFTQlRcVGUVQuu
ib5L+uIxNyv3uBXiJpyD8co0xuqeqL67P725/0QC6/yzV3suBLIITkHu7p//+Z904nMoGW6NM+qF
UfVz1tYWBTJdH35CC4KIssMin8e46mybpgvQoUk9CN03S4zk0DqNCCSHFB9Osy+FEx4dyo3iWtTU
kEfRVOLqLjaEbuVqfK9AC29M1Yw3pULkK8nEYKbkiLkX2Ht3U7d5jzLMcu6ByADsYJ72zsa17H2g
2edMK0bfxyxbHoTyphK+yKjuKIM1k6IOpJ20Pcg+ctPu70TCv4pc+TwRs9jUIJPahZj27Ir88zuE
JmRzvUbZSd4FcTRFw5WoOn2lLdQVR0JXKWeRReAgVJydUwG2DajXi/lByqBrkPsV5/2jCNLaxKWb
En5k35+V+ZhnPY/uEtf5u7Loj8SJPwnmz6+YmCherIemmTiVX16x6VoDkmrPSnryvh7HNqtPJg3c
30ZYnh4kwRMXpi2zp8LLPbQRTpYf6yn/4UJkgVSJlbu4rPtrJDnoVHxiRfDZO+b62VTO+DlrpCyI
hKHuIwbZFA8aN+c9xV7TkvTbyrG+6lUm+IhBemZnKb9uZeXjiM/OULNNyiJAyWz1rHaOeJ82v9JJ
qV0CIUxOWGD3EdnRAOpwv2HxTzNDMikHJFPgNwzEp6Cds+fJsUoWRdE8jPguXyeTXwMRI52vWySn
Y7vkYklQDxovwp7642qFw/tQS4NJpxa8+K7pV+YuP7p2vMC4myFIbjvkThBJo1Xc//Uj9tEm+evH
QfqLD+Hvnx+0s4r6T4+YoZq+z0zDSlB0FoceJpd5puQtceoQ4nnJe79KEVYSXtD6YdpaebRn7nMf
ytmBcwOxin2GFu32+q6AInXT0DGtT8hVYLSQwKrbPDxnOaFbRmYfznl5Ha0ST6Tasp7cK1TF11PW
HaVo+5nZrOBDMl2yWZZhgkuz9BU7SiUSr0atGytjLBKFeJ+U9YpTujUmRGgdM0ZFd1fcDbmAIiUU
gsm6Kh9HXChI+EgIShyzzLhj0cgwV+XrOiTuDFYZMFsT5ysRUGVrd+YMzdQxhyqpBru5NMA0rwNS
WP29XdvyZgPK3I0am243z6hhC4rSKrQtrrpiiLElS2nh3BW2T3g3jt92aicBwnJvT8ps4mgTe1OS
cdLKLPjir4037JEFisc+XGgFC4icMbt8ahJaQG5LgMYXX9XLlds49YO9RSwSf/PZ89H++tGjjY9w
AeKqpufk54++treK5N6RCKWaL1ex9uZV5UQ+hO+ZL50dfxd69fCGotH8u8KgXywAH4dAxB1pEaqE
RuVXcwNtP2HWzKWdDLbsUs+Qy0sZOsFl79mXQ6jrkztO6oBkvOHBExC4FMIBDIprI1JuGkm+KvNg
tn/jGPpIQPvlHfHRhaBLOSfN/Z9ccmtxuyWsVwtHZOGkwg30oZQMxSxwE5Lpeds70vETS/Z93FpR
iCA1r5/yDkirE6DfvqPNw9Rnzo7R27wwCkY5wXR/BdMBaVu3zjfGA4Vy3vu7QsHgbGf49bXzyonP
xVxq0iXz86e5Ti4yCvi8hLDG8spvy3VJM8te22NWWY+4OMaB6r4+ejYpLj6L2PvbSsofoikzO648
AfoXzFOAxB9DBf/dNOati8uo3PuLzNOys4ub1VTqomk6W+zmmRsmztpZpb1lTelabMON00JAk+kq
U4/38UvtwV5Z0WylM+Qzj4s05WXXr+u7bWqSYBCPzZdI82/LbL7dfPAfikCD4pM9+iw8ZhX1tw3P
9ctsWRv2ilIu19NWc9E303LplG5GcV293OC94ZtLuqjLYRV3fW5dGv66oVqeo/ASE5BbJkwIxR5M
dzv2FSeV6wzrsz2G4pEFwnpuCouNrbCFBhgHV3oAigb+6b3lVG+rfwWg/aT8ZnwN1jraWesAyfNx
b+gVRcffPJb/7E4nfZLjmMCm8/TzS3DkVLptReorqrwZeMOeAL4JYqHUDl0tVo8A+nAbELhyjV6q
clN7WBkzrvJNHQpavveAJK/riCxaKEjdvnGLXQ8lG0u5jru/PkI+bGC/fOtgabmuo8A+p+3+YrIZ
cr06kzC5PnRTfVHKCS8N4wxuuxbEt+/v+TaBOfmdlU6CBrBeqRelq/kiCufyYBPDxfcN4mw0SlYV
34IynDTgy8eyn5d7KxTuk1o3bzcElMgNm9U/SFEaadTH3kulu/JmbHwBezE1AIjYT/76F/wlQIwp
xT3n3CFg5GfTi3uWy/10PxZFFhKbwi9oVfZdJ60w6bpt/mIvY3TV44FOrU6hlHZ35AdoeNTU9zVI
xeSxN07oq7jW/u5Zt84z0k/vOi8KIzgXKR7ykNaRn18UWtqsNf3GSgi4Ku/coNWpsaL6ZMs9VaFV
H4seKnYMn32Tm9JyLxZiwPZ//c784kQ8vzHkZJztqxHAKjkeP7+GoigR8BPjkUg5f/NY94860ta+
sfPtb45l55/8umdDM1uAzUrF4vLzj1qGtQQpQKaKEKS+03hhPvOLMX8HAd8hcvq/FhsTdzK2nrzD
KzR87QIn/2z5LOu7bAEv155nXKJBRLQdRLX1VnXTEWQCa5CqXe3D1phjvDU1nG2HZjjuNF7yQ8OZ
eW37TEQ9chSY1zWS55LQ/rWtAwgvyyzURZBHS5i6Tvk3macfXvZfPuSQoAB8wxiAiZH95ZvHEqfN
ooU/nZl6du2yktph++0VXPn2dOY00jkP5oe+q8PTVpKSiU/LvYUmwJs25Ip/3Sv764bMOA/hRbs+
Uu9R5LG/WsZbPhfDo2XISxPHwqembwcsAFJ3mE6asH9V7hZ+Zm7w9ppev3NRMtZZgFP0AcR+WWk5
+0SCKZg614KfLkUxQytt8n3uDePdjJrihYqP8Lmeq/DSMezgbR5dpmpJsdFVpWwoXIPs5Mtg8joV
D6LCCTbWigK5YHJjO3xp4LKe5WK1dRp18EZ8sw5SDN3BtUp+kpmlGCLs4vev9H+0xKRbcDD/a1zj
U5d3f4YzPv713/EMi7AepmTiKsAMCDE+73O/K4nJpLDIcCWvgv/QX3du5/kfRMOyfrPo3eIfe25A
WsN51PpDSuz/dk4QRV9skuAAFkH+zz/ChP7ABIg5+rb8//w7xBuZoV37Z5ssjSg/HYYBMCrjJKsZ
jwkqXx6Ln08HSUyDF5Q/gqJy/UM718ZVULYuW8XU+UPSBxRHvbLtrkwnTWRdwVyVFAwUkbgxbPQW
gbCX6gwqZ3j8luxziaL6q5gr+dQVrTBT256IyTM95SBYzE27Tf1Ij6+dYSuHCYNJIzZtkas4shRE
FFa+6VaOBrqxgbgaZJIhWaFx5rrdnVMjzT/aqjdluhrKebHmwV2/tewn1hccCZk49IOOBFzSmdP3
w6o44edpiAMtLV890dHSRXli5Jb/xFNVoSqF29q7azWrna67aknPdjJVJi0XlZMGs1wjwHlhTCce
ey1Bg6PO2i8+YWAPnGg9pWg5ofAZQmKmnDxvrnPJZLgvg27EnqcpeoDxGPo3o1wYNEJ/LKc4r7qK
jmzXOcx4BIs7jcBV4O3K6DZOo3HhJNjPRa/X256AQ2AWJ/B7RMObxk48iQLxpKq87Golby1LXBVM
n2rLw3YW2W0Y7TdsYUMbQxvq4b3LGrxDluHLJ7o3vJuiXYoJy5FATBBvjp1P9wFW4/coL9gZTXdu
f7hjmyOuCxakpr07p2qUYY28r5q7vdSWB5Te5O8uhMcag1MMVRohoUGxAAwdUh/STbhj2rJ/DCs7
8g5ejm5n1ysCMElTwn8C7MMmdwJB2MzDWpbqCu5I0KaEhWiEmqyMOvGInPwxZUMu46ka+Rb0a531
ie+he0HUGqEt6NSm3gcNQnyYI4+JexhLtEcBnkV2DXMo23hQQ/QE2NHEGpctCSRls27sIfns7yCh
s2dgA41bry6RpXvhZREtrTzwRLoUrWRThZah4xcbKrciABCLDES+F9Q3kWeQvRiSXHZZ1RqImip5
6F8b6BmN9TRXqK8Dbs1sDACqnT5v3n3lDzCtm71uuyHKFpnYYZ/X6ehL/2YrVPGdunTqnYe26O7t
omF96oate6vDfL7MBQKpNIsMDG1O441DStBg+7x49vhW5pULuS2a4LutAexglKPyLY+QvtN+0SDw
ClDDISJ20HbawjDsWEsf9ifQKN3jUrokKFWMlidd5YWNSrMty8u5KBiJLawFqKKrFldQ67nTDigd
S1zpjPMJGZLeU+wjsLOYglypyVgW+GcMPglhWSZwzDTwqarRr79STVK9GOPYjclSVIi2mW/7t3p1
Gjd2G0oGEQ4E2GmDJsiOIb6fJiURsvWTsLCZWjer5KWOhu0/nrcWSNxNjm899i0IJ5eop/0WZf0h
QtBKkKBdB94hnM2e9Cn43CHJshHl0zKOxhPKe0bcWRfZ95rkIbXHjpT36BVMtKCt5YxnCcfS3FMC
Ia5dQKUWvVVdfl+EWz2JOhJGLPne9/Eom+YhX4doihH/+gfgKV0nmrC812kS6ivfmMVMzaoKuyNL
HU4fJ8/kRTA0yOWdJfefKPKhoWjrwsVPAMh8GzK9NS5daMDvczHjwLZy7V911gRL6da1RFQ5UCaf
4qfsB1jvABy2C7RGDB717qGNRK13jl4gdc6CyJPfna1OH9faf274/zonxPzrCz7+3hbtTzc8//rv
Fzy5etyfBDZGBAX7tD+A1fx+wZu4gXyYM0AFPETo8CP+0D8Cas6MBeAZKTQYgmz/3FT6P/c7FRVc
/vTdhyRY4379d+53ijT+7/1ONg3NigwZZggZ8vP9bq9VppHIoboU3lIctNeHbovKWVntflttH/8p
QsJEiw2SNbZmms5Snc3dd+riIOyBgpdvbmPhEhBwpKidZE8EqLdkyM2GEHVGUhtlW+/mVsGScyrb
GGjDkByGtrEWY8elZH0aF8+/EQ75BSkxwFuNnDBUWCKWHoXKPE0oa6vZxQXCD5ZBYs78lcdNgCkm
HtwnnkWvnrtLSk/IGXAnGrFOwQDgcFcqA85bjiUJgNrP8bkGhgihx7kIvjBXVBNzROOHFwOIYxRL
KEwAkBGHL4InvV/AourdAv+n4oyUvUtEc4BmHV2FyP7xSf1QQVE+TJgu/JS/wh2SSdkTUlJrKcVe
Oa765AJloZp0++wpE0PBnuMt6MJV7bl9bA/98GhHrjSoeAT9jl3iqjL8x938WqgenTpmoN5JF9Ns
W0DdrYbpdwfrB3qOfkIuPuXODvS7VgdhNG6XLvjABW/BtIS3JGuULnBnRurenHnltB9koN6iyiZR
sAWCXSHYqShLwNnl51E5TXdYcD3KhK0td1OPwI6b1rXLMMmxSHvI27WxJTmefzsJ6jVbU7sfBhsa
6+xTcQxCaOBTs+BrSWD9dVHa03dttnZ96fWlGm9R5JYIxu2+nvgY8D2fIsVEdSS5Fb2xs83obNqM
xlqkrO6KSHkSwblPmT3u0IZT9uPsEbUPC+/oM2LS0UNHJJqvnefNHIIRspcwlqYKlqd5Gao6HtC9
F4eRjI882YpgrPYVpljSkjVUdTy6urnzSF9qqf+Lyhe+7IOOg8pj+ZqEnr04GEbna7fK4LW04V0O
pD+rO6LTtBmDoQH5lNT7zWcFP3iaQsbb7JqCQ5l2JFnvTNBwYoPJPGA+Dd0NHbiqOu5wQE2sFlPg
ZLfe5I24gvL60cwz87HlDQr4u7V48sp5epy000UUcVXkP3dNhXiiJrD2nc4h90s5o8pP7DOlEGdy
FW+mNRk3KtdcgBH2F4ZurRc7Ybdrn/VmO8+VKhHm1soIzWsgYecI35H9wJQnuFbq/L1Vq/0wkon1
OmqCXJnS2uxthB/8UdSyf7FBji6Goqf8JPPbF5OCWHUknzq3eGxEvu47T9ll2nNDXpj+YOBMQfhP
/Lpr5msIrh/UfDF5IGcYgq54CTp/NfYolxHwFr2N9SjMTaTKHXcWwsu5iSrGtZKMhmwo+aNkgWxY
kXw16cQi4wDvf4SfI8iBKmircoJd6Vn1HdiMo3ez4zRiJy1fvHVk1j07YTE+oV3JH8UUFc1OUR/D
Ix2u03f/47MeLTXc5M1s3/Hxtnx3rPHUCNm/9aU3NljamEiMkhytpC9KVIrB4GgqRWYqnZNwCLzv
+eqM7U70HU+4kPiT4koX1tfR6cZLorbJnhCVC5UjQqLseMF5EO2rj7l8hvD5VJgjxhjfGJzsql16
ETKenid6q4QtSjiz2CNcZqT1Nvx9BYCzZR8AvTwvB/pjU2AIcxDWsz4Mpl9MBAuimt7P5wXDPGeh
wTrKgTKe7ryDbOd1JPrYTMB9kNp87Cvzx+5SfOwx3sdO43/sN47aOB6bj72nXJXNEjR9bETu0Gq1
Qxge7ntN8m+anden5vdVitmLvSr82LF8XOkng8FxuVYfW5gkIQRk8WM7k+yK6zfklvaL87G/2R+7
HOBydxd1kg2vCpuBROGPzY9c8ulWSB8eCuu/gYf9Y09sP3ZGcJ3xNf/YJLePrTLD5k1Q88e2mZ8X
z+K8glKgmH22z2spX3Ueluy8rM7BKm64cwt01ng/rCsga+/3JpH/zEj/Zbl/meR3xbHxc2rxxx/4
w1Ed/kbuMNMQ2cUhiX0hY8rvY5Jt/gZhBAJ+nlKs3weoP6YkL/yNLg8oJXpLCGL8yKD6Y0ryvN98
UoxdAjjdCPjC/Ld0HVSh/DwlkRUIXXWGY12qPPhJZwz1TzxuteBHDNjAdv/N3nk1t62kafgXYQto
5FuSACVKsmU5SPYNyknIOePX79M6szUiqCFLc71VZ6ZOjWvcbHT6whuwxSue0Xx3vxdU/pcdHcV9
pivh35RzUGy4eJ3v8PfT3uNume7g/9aGr7mZ8c1qME+BDqY09iaAnJQgkFFREV24vLcNEm7TFiEO
W6XiLTQSWIL6Yoc6Q/k90Cyz9xLElK2DO/WgHZt+EDXowtRGdxIjAeRooXD7mmkH4gZ+DG4j6Ril
X/hqkGXo2E6/ab5BK8hNo6MUC6yf+nmpqeNWGZHU2jr4S1GAMZG6h4AZa34avZgYTQFiPkGeJU80
rA3wkRZl6A3XSlN54KZ1k1dG0X9m8USVvpgsNBSW0mjUKwHJ4RBo+rwx23G5H9ygeG6XSDmkMc9k
MCCyCzKz+RQgVxHu1EW0k5/rIvuZ02nuH2etL3jBetW960Q+fzDFPPMiJcb8bZ4nM/KmvqJI4KYQ
2eLG0b7PhTlQAQDb7Po1fL4nnqQKNplbVD+ntKVzBbmSeyAFBNTBfLKyYIOreKMBdu3sP1zkMUFC
FxGTFVVs0pa2EAKpqV+HuxjV+GepdPUNXRpz8DIdrsq2aG00zpMR6xyaLKNyh6mHvRySuQm/zpXR
6EB2x+URugKsIjrV9CR7vCTyXRxqII6zrg2/dSqp67bJS7feNwPEqRdwAJVcKHfSpRKw7tZYTEP1
iixCT23GwZT3cCns63Euuh7KUqL96XtXP+iVkqOgBr4WXaUh7T9QvYgEPBKmw/LqJhzzMZhMv1qG
/jDnoq+2TYBgDPjIeCRMFPkQ7DqeshDma1dBtCh77cntnNoFN91AmVXEAFZHmWnKVD1Ql9moSyxC
RNvfEqmkxQ4jRH7DAABxvOote/6lwwh+MhrsksgFyukXOjdIi2gGHEmvNwwY4V1vTMG26wO2UkOX
U9+Kvihu8SQIol0Ut/UnQ7HTx0Rb1AKqqJn+GbG2AbBN8/crygEWGYOTqATYdcjrM4zQ7EdHc5+6
IY1h+oeZNWxnWy59OWXoIehu30B+KXvlUTJX6KtI/AvQxHGmvNnnFrFDG6cfJzWluFNSNKvpDlTz
PqoJSfDBEDrwf9FE34IlBHmRGAnFBWCL9KuTTl++IYGdyH6/QBMW+y+t2sIepsuOWgLOSkpq9NkW
sTkUw/tk7G6JbcZkm4bU9hEHcbsfU1/rj4EDbmSnaxLEWFUIxdzpDgwc8jJkgffpkib5ocztwrjG
7btvrkGj5YnfUqpytrmYzG6fJV2cfJxHpVevRhsy1RafBtZcUyIBOqNBvnOLG8ZibufYDpFlqakA
7xUHSaltBWOx2NaiXabDpEXBFxs+CIXYBXG4XVzFwyencUrtEMORNa+gGRnjZ1xsU+1HXOhG7tlo
eQPCybSp2tXI+T01bATEbxB+Qgau0WEbiDlpABg52kx2ARsybSBFtizQR7jXZvApHIUdI8ejyLpY
17jjbT/HugbevDCiDwAp4ucO85JhE6UugVgxZRQD9TjV2/1gLeo3XSq/em5aJb/xtLc7f6QHJHY2
mmnhL0MZjB9oSYV/hr7T/zRRLht58B/G27gfFpdUUVW/FZ0wdiVCh5XXWBpoPbQ90keNDla3oaFP
0aZxrPDRzonubkmbwHkVldk9FnmQzZB0GmMGwjKlpUexCv6taSZOCrlHdKmnB8IKP4k59+hOVYWX
E+39IlRXoPKMqEBvJ4u0d1c55iIVj2L9y2Jhk4RGuQYjkuKUUsN2HjAXEpkaHLpSK6ASo47/WBuA
SvQx7QIPeHtrA9QqZYikwSHZtp1SkvSZPeJsSGb0mmdHVhn7PXSRXdMj13itqIr9XMHLt4AE4H2B
oj23+HVgRa4OpxQa6TYOIpnHtNAdNw4FZs9x8Q/eOlWVY/8TTS7S85E1dldNYThPMQ+Atld0of2i
Mh/gI1IllrprhDK0hwgg+HIVxWnjXsO+JBlq6h4cGeXsL0CSgy+t7TjtVe443xUbOr+RgxrcQ1+w
DgCcxl9mX4Y3PW0+fZO0PUoNphjAeE3ll8ZwuruxbfPnviaw3KtRMV91StRxfzLEb8yEqucJxBGt
OYR+eEzGDNa3Zi28ZGOWAHOss3D6wfVN5GyzRZ9MumzjFyXRnAd4K92jU+O2t4WI1t8jwNqMHj4/
I3Yx0hE1MHqVi7hJzb2dS9eCKJ6z62WWBcYZmmfpN7WFIUhhJyhgBOmMEREW3DRHtW7YGyAKPpeQ
hsIdKp4lBvVmBhGgLhSLMq2qut+HKo+AY7tB9BOE8gI4q0rUDDEBt2x9jIY1yNrkeAa5WbI8M5+h
uQkUCk7U1AfHuKXDndS7Gef4bgcycPoYQS4JPTPVJhy5QhdlEbVBpmULtETF4qAFNLE1kaiLt+gm
odr3/5XDfyDPwEzOlQ4f+rY9jopf/g//QjtrloOeEL4bUmdcBbhM3PlPWIzQEPVBC6CzzQl4AS7/
X/HQ0f4HpDMmvZYhVKqKsuT4r7DYoG/o0DZUTVCitBaFeE/x0DwGKQC2JhxWTYMKJapGGkH6cVQc
6GWkzom7cHWreDX0AOkB1/dJ0z9NBuxgXBcSujZ+Kb117lW1W6yHwHGS5MoFKjXfNzwQyL1FoLed
nHcX9ZurJG+oXGdzhwwAt4X6KS3d8lsUxhhiNASi86YY09j0ysgKrE8oKQaBr5Q50iX4kRUOPbfC
RDqs9dsUyjBiMok1Nl5NVe6BepYq0HFV1Hu2fPvbVfFHu68UNzkIuuELabSK1dUMldbYu2GNShLH
2HzSer1DVjBxw3wHm46XDL5sdmeOUPQ2aRzLGqXREfCBSIS9ZcV21PoQytMHaNc8tmoyVJmvigFW
qKrRMTB8q535VBl4O5RlO7cJCeFfbaM3OrdvrY1JXIf4PgsNGP14bWqlGCBIGCDOFMQkYJ6gNQtS
Y6ncmzyVjLbzw61AM3IvmEJjr2FUyz/GGskTxGHLluvQNkjg9gMzGELRSrcgY/ylilw0m6WL6+im
LDAZ+L2g3/IFRdX2aR5btsAct7SHzv8k2Zn+N8KDXyRhUwiHuxZddBuH++Mv0IYKvTzMUmjRJaD6
doZSCok1VwTQDX1c9nZCbcRzMhfAmaiLqfQKaNqXfoaQgLLXv0NieDgoFAbRoJfMhOPfYVlFvyhZ
QKs2CtA02JVxUIqPaZGCzkqjblR9I1CCGmCGpqZUmC39r6ohikJ1XFibNK2gauohDKBvbHmSsD2M
eiw7KYn01fJH6/TAfjAgtkSfx4AH5rc5TG1lblXRjeYlx0fZDTieCwcdEoUDFADUlrYCz6mJE80Q
8BEfiuEJ/Vhw+8k9K9Kz5MJ+osGxGshkEJAN4N+QRFsn3GhxBOyOIOej2RMarvCAMu3OyKe02xbo
R81b5D2pI5/fMutDQ6+GIwPwCwyFi08xsI7XaX7ujDVKUhFJEVLzIbFlhXiUhdtOg3ft1fmxTmYI
NMNxqCqAfBPU3+SfvyopgGB1ZXG4Bx9gZQTKhPYiuOpgqjuHue6A6nb9OFF1Oz/scSWDyoqEcYB7
5HTAl9HWHh8d3R49b0OYHUa4WPA42/Q+DyjYbwo3aL9paLv6YP6qn+eHPfmyDAvQhQgGJrMu1nCr
ReQjnh0GfRVDXZaarsQI3NRxqn4Ta6Xx+/xox00tOUn4GqjfuXhDSJjM6ttS6hfDsqA3ucF5r4f/
W9lwAXWqo0HmosIBXTq39OUQ8YEvbCEhDbaOt64FjtGkd2zbmkujbjV4EADBilGwQfKJTn4RblOX
KulD2xRL+jOjtYFZnRXyu/dE9zYKummYokenDUpG8ppWgH4IdNvOwmSlTBvkne0Jmu/dPOittVWL
PhMf6wktC55JuuXJBDNlKRf0d1v0jgIWOP9UvjhKQacHQYuaCerKD1WnEm+KwFKsT0swxMuzHteV
OV5BFE6hBQyjrS5f63hQhr+hWi/h19EY0ceFweMk6R2SrAJ+JjJ09ScYLNa0DQUotGQ7ZtSyb1Ik
82YBjHN0AmydMgBBbViSC07OVDezHy6xgN/da0UsHhOl7KwBW8AwN4BwJIAGv0a0tkj4pnCBVYpy
BoWYRF+m5al3BL5O4WAW5sZIqxD1OtXuI8W5riA+JjcIHerRB6onRbK3Zjxnr/g7QnfxI2VCeW6b
MnLyKyuiLrjFP4J+XkpJkauDIjlaQx8iOwH5cc3OtadxV01053bdMuT0d0YAEWmJhg7KJV5Wi3zS
72la1rPxXIBjHJsrlNqB/e1KHTV04RWKUSNjgDjQTB8/hAxTXIdxrjh/XSV3+6+iGdP5ObXMygZx
UEZ29YuSPAymGGl3gmx9aqMOShXWVqi9S3cZHGWj5K/rUgs8KJB1wAQUeVKLWwUsChidOFywbMdp
YiL7QIUcgiXifX25pWlXZI+GWDRoH5ZWjgfRW7l7NYZjrmIsWnXDdVQMivLBkqqxNfwT5OI+R0U8
F/fELtVznlTYRqB0PEbIAVSmlj61ho1dRGJlKjaSkGVn9Y6oMBYPMyLM+s0wzW3p672YQfGmVmwe
sOwkPKKAZoYTRbFmugpdG+oxHGCc0RotzWwkhvJkNA8ROC66ILmG0G0n+ZZERyB8l18OIraQQSqW
DE2IzCmNdD9qrV5QO6kFioH7qoi1DFb2iBrHjAmQibyO0rX6FqDTcjNaKPvtpzZPs+ux4l2ZtsBL
494JD06omGhM2QkmhV9sdG/7b0tULHO/rZtEja4nSP4RW9fR8slPKfxUBrrBaryQVZsweh4F5Sv1
UA5AMUARYW0MBmhBNrlEeMkoAN0iwgNLZhcaSk6JRUfs5VqfBrq9XYW0VrhFPk4V944182VJ4erF
+IWRrBZfs7hR5RmBlLTMwyYVB5Gi6ETrG2bMj0kkquObdVn3HypBg+R2mSml3Fl5jzamFusKIkSp
GGv7CoXmYcIvydYiYC+2Ft5ppkMpE7M9ut93Q5JTDPbGMSq7mdZubkzXFc2owPmVNehefQ3iLo0F
qioI+dDjt8euGCDkBW70FXWeOL6yjLYa+0NOOd4CJWSneug7U9E14iOwLHRxgX51dvmpdJypVXZZ
q3NTbBYKEtn3eRxF99hTuaRitiia+g2kudrf2DQCp2ts8pANpRDYPRjTaBi/5w581aUH8fi6JoOS
MG9YKZrmEnHYa6R1UJiYETuB7deABrclfXEEGMsan+BaRfvNHi48EKfjCbDWqubwOhB/O6sQKlHx
q+6Hme5fMEZXRVS2V6VNcg+Za35YFt28MN7xWyjnJ2RITlHgxbbqRSn2VZyhBBY6wSPIv4rK+pbd
OPnUzRbch4L21ukdjdZy4Oxwci0vxHCrnOBlaAt8IBhoLk+Q1quXsC+JK+BBkaD1URsd0JFHlQXz
x+AG2eb6UbWG+RrVDdeE7N0AmkjyETJpnbTpzioL7XA+KDiJXS3HoLfkajipqkibyRDl1YfQQtwb
oEUEzxQ69EPSw4YwbeBt50c5Xl5CD5u/29TpEtmqDapmNUqg9AvcoKx5TnlwpZiZorZ7NA4rZCwm
pyl8KFZKemHQdarj2IJelwWxSgDXBa17PDUrmKeqtLvgueaUDcA3MHvfN4Lugk+OPkJbwDCCMnvT
LeSnwdxdO+iMzE/vnToUR2DJhD8AhbW17xQYnjpw9EgGPlFAQrav4Dfm/baAqNjQ9TV57zd6raNj
dH7g9RaXZl4avUNuLsFpNuXKv1pZoYeUz2rDuNKH2MKbAb/zjmptrz0U3I7RvmzpfiCMhrh6F5ux
fnV++OPYVm5zOpbkKbDaYAr/A6F+NTy9Bas3zNjGU0lTrzJd1IdQjNGHoJBU33ePRWEHLoWs4wD+
Xq00krbIx5Km+sTY7m1IpLWZTDO9pz45ee8dCuCZ3E6y4ylgoxx/1axXh3FGShEEQWhHqGAl2U1Y
KjVYXpCQt+cHO05LXq4KHlgL4WxD2NS6xPFgs4iBqCGCukeuzLlOmtTdRgZ9f1H1wVbHZATqWaLo
F66EN0Z1XJO0BKlsTZCfHI8a0gZtqWwoPphIRPWEGKVMWQ/cQxWfMc8G5IXCbXNhDV+y5H9n0UzW
guxEN9sywFgKQ1YIX+9Xp7AJQ4Qb70t8C9V9ngwjgb2YS4q7Wm75rhoqAbjsBU0yD2xnXm7bWbVR
/FObBFDR+U9/sn0pjYAx5DcZEgayvjzCfgjCyiKq6hMNcE7VZ032behriulzHXfv/eQvFxUJL16c
ML5ko//13PEPgRPbt/XecZqhwZwnr7eOo41bcPb5zrHz9g80XyDl5yd5fC3zyW0edwsOhc5bRG62
GtYY6nKK6qDdj+mkfk50MT6oRTsiU4PMN7I/mnVpxOM7+WVEV3Adwt7iwadacjxRumG4FhD+7UMY
mqLJw4+Fktj7QnTVI5v6Cf2D4iGHIHAbEs59Oj/d9Y3IMlL04jhRkuNyclcv71QZMLgsJALnkqQz
zWg/0Xhvv2BMOgDsajUUXyrs1pHSurC+K0qfnLdAooO8G96iTMDXD2BYgEAcpmE/9OGyj51uwaA4
d383yzBdzzH63pD7EWTVqhhR7n68stBE3KdQY+BoO8oGnBltZqwZ2gtb4GSfs410PgxCH5TiUKs5
XpCysngcumbeK/U0bF2zr/ZKu/wccrRr3vn1GcmgxoGAM/QZY13sAEWBql+L0DNWrwJNWaEelqjt
rtPEVL7Tg2pvsVUEjoVwVnth6LcmCaFSluYZXF9XPkoDjyljcdGYRiEY5PgA/kPPwp8u3/bP+Vmu
oMOsNPorBrEzguv4iTvrlTaUdooTjeYeX6D16B5C1Oyacg8IIL2uM+hBpcCMWjh1+GFykYzu2gTQ
vtqonyt4vwgX1Y8GGkTbkERt66ZafgchOfpLl+vSrXN8Hoi2XZ0nmi6FSfWLd3NVDUeLq2YgB6e0
GHTPIVMmY/mhoG7PBRAG6Ue7stuHfIBJa27deVQvrMp6eIlCMpCFkWQq7p/1l0pHjBHgHUDcAZJ/
XShV8cmsh58pdgF7KggZZlCjeyiUuPPPr9HxA8cbIwe2CXY1NiMeP6s33MzbKaVNrvq2oRV/MiUd
c+wmG3Xa5rpdqZsaQM+3mHbR1/PjHl+3clyZUNGvgixvszVWrDFNpGVoN7Pq97Ej9hTdpV8e2N0s
ogvttuO/fEr+I0/tzfFYYw42yRVVv+OzXc36RLGHUjripe2NvTjjnZLQxWmW5FeE1vOF6/Wt4YSs
goMte8HnHw+nAHLPeqdWfQBP7sfCbMjauqg3Nz3JuG+NVmBceKTfHJFyLVQCi+27JumizuLGGtG7
PwKn3WGqJPYzZUOABKBCcsBdF1jBx/fIPwvIuuFebQmu8XWZOAMi0U6V4IMasFrDaB4eRv6X3WDN
zn8xFFQHwWCEQs5Ll/FV+OygMdobIlj8JSgir51nBTVblCKwAUEF8F2PwD/z4na0HToxlMLX3O5O
G8MZUTDNT0YUejE9dDCZbABoUa17OH8GTj+hLARz9IhreQjXQgM5iJNlTEwEegfX9lxIWvAcg/pr
2tb2u6JnOSvLJPHi0geqcBprdK6ZV2BtVT+1WtQhjN7AOABgTTSS7asmurDcL6n//vmRUcuVY4k0
c3Xmeisa1cHpVB/BOKhEXWCUX0AC6dk1cRHyzOdHO71CAQNJT2PZFOJCWr3ewu3TIRpi4ce20tcf
tdLGVQ5xOeB7m6lpMUzMIsDkG6qgzvwFT6ZJ/xeB+T9eMqeXKRUE2edmvkBE15UbMxXKDHhO8wWu
TLTn8mlbVFnl1xQCtlViW54BE+P9SyszPS4bnbfLclcvl71kuTDRtvZrC8dIWQK4DnntbkBtaV6t
z+Yu7+fm3UeSOgYHnwIVr6aqy9vo1ZHk4/aGo02IASbW04COvK/NqJohzNhe4OG/9U1loMT2pV9i
r9vGSgt6RldK3Vd1gnFRZP01eRMxYpYu+0EBRq8rlbk7v5feOJmOozsa4AiXU7HObGPwA0hGtTqv
0xztOgutrr5e0qs2w93v/FCn9zZLBhMb/IZsaK73TKxTyIXErPlxngtQi4r+YbTj8TZAU/ohE3l6
Ybw3psYOJe6zpQgen/V45XKrHJQxYTxRwgyC9z/dG1H+B75hd3V+ZjJ0+HcS+3LnsD3g3jA5aZa+
Ci3oHY1p2s+LX7lx96T2Rd7h4VEk1+8dhsoDVTs6aRYRxZqf5i5tPjU43/itGgGo45V3wIiWQn88
P87p/UJdBUQNQRJFJN6G4w/nIEuptAm6KmqGfV7HReQvlIH/qFGO/GYwNB71rcFP3PpSgfZ0i0io
jilZ9gSIHLvVyEYXo9g0aT55ieYNCGf5Ra0/zxVUiQiq5rsjCQqTqk2HEmUqIIurC6UgcdBQ8iED
BEGx45RXmTeaSGsLF9pcHc92e+G4rScoy+uGFHhBlRgzMnf1UARKHZTMsKM/BgVwcLW/vUDq36oC
6Dzh+M4XntF416mMSSYB/fXV5yy0HF8I1e28XkEGuiYo3Ct5iYNMjpJ28c6P+TIYoa5O8RENB2v1
MU1y1TLqGKxCvncvKhch+LyvDwsCbVu1Kq0Lh+64qCBLy0yOi1kiwigzi9Ur6MQq/d3B6LxJQ7y+
CKv5U49Lpbmb+zy5Ybz2DrOb4FqgAfjEv9XvvF7k+KhKOOwfaKsnexWuuxNDGO+8LswwCR6sBHra
VCOe3CwXds36JiNJJ7TmPwQ0pGzrJHpyhwAAhI5DY2vN34cEOPt9VfdtcrDiKr0/f/rfGgwjP148
SmAcxdXp14GsYXcCfzKqiuQmcDAXdUtapJ3bVu+fF/VGWYsw2ZzOegknLO6N2jIqb9GiGm1EV9oD
KwHiehjj1sWPd0+Ml5rDx+PDaM7qNKS9FYAE4+yF9NThs0/OtxTe3K6LCuPz+aHWTzkLxnMAeoZ9
Qba9RgMmdtujV2x30oOgO1itdU1uYXjgrsmLYNIDZF/KC/tRk+/Z61eIQalcEvhSYmO7rO+W2NHp
UGdl69mVW9wrJttkE1lNd7XgHHRAm027sdEw8oHAqcGWWt3sxROmvJtoUdBBLwy6fVmJ3ei7vwWg
YyrnJMK8jSf1N2y2C82mmS8Mq/CLaXGlRkY5eyHYlSsrb7B1qyAnvHdY/jpLljgp2HNLvEg9vYrb
usQIYWQWowdcYgbsB6rQaLCgAbS1XKtdQ9UBXuP5qZ4cHTmmxBmyEqQC6vp2DwFRo4o6esacpc+x
3rt+S8BwXaJA/97NLIcyqN+y6tR01iGHnvRlZM7x6I2GqaChl+nIh2b1NaZL6YW4VEYvR/uKoUju
OaSqqXIJyVm/+pLxskBVt6zRaw3F+JDYDRZgajC+98jIUWgWWrRJqb+v4XQxUppxbdqjhzh1sJ9E
Kp1t7MwnDyAlBaF203Ri8c8v2Mk5lYPKngdnFIjSWtFHN7teR5Z88kQt9J1rLvWmBrbzCSnbYKOl
I6pyfV+899aT97jE1cl5kjDK8Ov194RkqWlJz6CIOO+wGFk+cA/NHrSj+v3zk86nOhK4tBlOan0C
Hb6idyjqjmLW/yDzNuXbREcLZ6ri7ktpqNNesj1/nf+qbxyDF0AkyDNZaDvpQUZq1OiNNnqxOTzr
fYnhLygWymzGfKH49PZICE2rNm8Vczz+lEZeUOA2dQ5crIZXSLNxtbitu8vppF+4T9ZBMVcqk/r3
UKvwxg4iJTCKefQQbKhuEzuV7hJVgN5sCn8pmYPoXhnCBIYTJinnv+cKRkeoI8cGpA5Gkqo92+Z4
mk3ioO+La6nX4Ye1UYmLr90wjO4ze5qAF+eoE0pNffOhhFa6bCxndu/VIZg+qmgq3OA5BL23DbEL
mmF9BRWtcHJahGfO/8w37gl67rx3POQW/X7556/2NX4uSGpQbvS0rntGUG3+MgjbuXBNnATQfAqe
VTAcIDfJzOUj+GqQxcrwo3RZ8Xaw00PFLew7yKAiNBDpHs5V2oWaw0mUKcez0Fl/SRJ0ezUpsFUV
l+vAeLUh/BahZVBdBi5oPPo7x+lbn+sDsyyc39C1m4r9+W/6xgXF8KSxRGTUHsRq+N5Y0j6IQbTV
1pRh5QMjf99aznRnl6j6bJwS+ndndqZxQTf3zc9MhgmGQvbN1tCNRcvGaVDZcZme9TtSW+cGPVCx
s/Ks2Q2pc6kr8MYWR+RPsOs4xWjAqavjNbRAG7EPGLwKoil81NZCSyhQzC/QIvBTGrLG8GfAuH+G
ZMTZponDeqeoRv23nDXkVdSoQiZxCLLOG9QpLqFNWeUudCbn5/kFOb1x2Awki9SgWA/wM8f7D1f6
nKL0MHhiIDGt4DFrHhljiUImdZbgQix+ugwynqCJSEUIsQ179fRy2HSrAufm6amKkwbB2XeIGlwy
CDUxW0V7931KUEGzEvttjjBx+fHsNFzssmFxBo9OnsC8kmrr9BfXJsStHFaofP9wUlVPDkV8CEHh
eLjOoKveq5iltVWc7hc6bI9qCN4alYIk2Z5fuNPbycGEgH9AI7HVpEzh64sDEN3szGo2o+fdt3/F
YKDQn9rj4/lRToNwQpfXw6y+YGuMzWjFy+wN4KF2rd1FWPnCLyO5EeK51mFK32k6TDIkLIb+EYSo
vkMVJ/PKtJWWSXHxuUaZpd+d/10n25Y4Bzq3/NaUxSmNHs8+I83TS6IEX0OrfpeDfroqowDeMgmn
d36okz1Led8BZUeoz5NFaHU8VFiHS5CmDT7Z8dDfgy0zvDAH/qXONdJBc9pPF57HNwbUEASmBStQ
JKAefjwgCop9F2EA4DutWdyqLP433YHb47iReRf1NkTS8zM8eROI3+is8V9U4zS+7PGAJHBZV8yY
ZyIJUH4UcWg9qHqqP4cGbBS8ABuYWZNKG+UQ9q6aX7WxcimpOolG5OhYMXBnurKRu9pmhHqunqWD
8MMiqr9jRTV+wAWxf1Lbrpy3mEyEu7bHp7FJRH1hi59uJb6lcEnOqKpykFYxlx2NvRFYs/BprUhu
k+m2HqIz/XWYz4Z7YTOdvH/M06TeqQIRErTFVvu20m20oZZK+MOEwlwMCPmBL/qM3Vu8M6HXXWWj
9v6zQueA+xYtRN5cQJur5XWRcbBsvi1iSuldOisY9NYZagBPGqqEyT8iKP+xk/LGZgIOKgQYNZKs
kwL8hOKfaYyd7pPExjtDzJM0BMOGFnflz3o1Nr4aptndAIENbQVR/j2/l0+uRTYKmFSoWPQ2CNpW
hydMlgAqfIYwoJXmh6C3g2tkEbsLy7iCefEZCSHYrCwj/SKAbatLQSXVQft3wPBvUoPHeirwO48N
dCXzLLRQPsCtCAIYNtFetphoPpazGH5Qfcbl4d3zRbtelVwUTda3Vj/EBJvQVvTIfCyLzG81qLPr
IWvrCynz6ZUkAUfcDlBYiBXW77bVTE6HWpjuZ038bAhIRhvVZWVBjue3gQNC/t2z4g0lXaQeSbS6
PiZ6aoUDuYnhEyz8jhxd7ExMwi98OrkVjuoALBwhgUsRjZf4xMWhVXgxlg7TRgMP921Zo+VBAtZe
ubD49+fnc/L9KDTAzGUuQB2JB+W18CrK74qGxA6+oh+PYLY3YQhEyEJa+h6W+ScE8Yfd+fFOpsZ4
bEo8KnSeEZpFq/FsEXf20tF3mKLgqwo+bgf8v2h3RtNgb31+sJM7jcFsVKDsl+oqMOzjwRQbcbo2
QYtzFmhlL27XfkUPHHgyYgcHkjMa8uVySev/jUFlCRkpdeI7FSLs8aB5rzQwGpghIM/qthpc9cYq
kf/kerU8y21nhKugxp6f6emxxwIKUX2ZqIHStdcNiE6p0IEpmCpuq+G9hiPqFhXVBnq/if1epKiY
vi7TBl3f0u8x5zk0hXPpqXxjbeWRkH15KvZATI9nrhZjiHcMrq9KHplerQ4DWIcFoZoouNRxlCt3
dEKYLn1b8jVTEm3X8NGqx6epgbOClJub3o3THN4sCVSu81/1jaUkWOZYUGW06Qiu3idlcgvHarmy
6zIy/ChGxi8FS4o5YWzchNhw30DkuNTwf+srvjStAAmDTVknolZvIxvosJITK43gWZEdwKmgbjHD
5jk/vzcOP9AXjCmIR2Frr69o/FpwJ6QHQayaqDhk6gp2A0mL2kod3yohIvPnx3vre/IaEOkCiaUk
J//81WWDSfVCr0fV/KZMxUfRlXQiCi3wgMe6Wz0oESvC4sc/P+ib35NWJ/kW54LL+3jQXMxWghgH
rUcHkce6S5tNJBTXU2GxXRjqje9JuYTQAoIt4umuOB4K4DKGzU1EPJMpc7mpMkIaOpyG+x3KpbEL
Tbu58Py98UUZkeGAkpMorutVuZUsYx0QtY1hOO1CZDeAOAsbya2oucWl8MfsmOJCFvDGB2VbMhbN
Vd6o9TGP7HqxelaZKzwLt9ZgJP6Izh4a2Hm7P792J8G3+RL26+RMyEogqHL8QSt1MkTqBqqvw+f0
U70qkUUKy51eZY3k8C1+6yyVh8/muxtmcmSg4tRJyDMp/B+PbDR4dMfoTaHeGeQ7QIVYMRglCRbq
m//FrqHuIEM3IgugTcdDub3TWXoKZCupQnBN9bTgoT3kH0XUws9XuktFzrfWD3l2UxbEJd98dSBS
ENphP3PBoP4sfDyrOqTsg/wKpMOf88v35kh050hfeJgIe49nlig4katpwaSiuRB/xjnvrU9oQana
ZsZT5On8aKenj1SY54cHSKI21g/vsjRCT10uaqycVV8x0CePSRn3qF5kBzWjHXl+vNPZSdkJSqSW
JLUb6uo7dmAJkHUoDB+zHPPKyEA3RGKpf1hOED2cH+qN512OBcydvQgUDQmVo5uzR8+B/L9HwwPX
UbPbWqOdZXiGxzYGokgvJKFvdjBYP1gNHgI51tIdeqJVo5e0+yiuBeH1+V90evHg+UduCuBe9uHc
1aat6O7WJcb1PsqigVlveBHT8NdkGWjNmfMQojGFHWWIpHucahfGfmOhyYlpckr4CsBm+eevnhFT
syttCgbTD1OoDDwhjjgUkUDovy2x7gN6vD0/2dNr6OWGpclJUGcCwjseMIvxotbswvX7tkz9fh7i
p8AZimtqg6qHuGx7l+tBgNzxUF6430+rXJxRZGTB3gKmFua6ChrZnZ4XPWbAaNWqaDSHLP5QAwJM
8r76uQz6dJMX0FNj5Npv1QnQcT1U5b5cpvGLYdeTl7uLuLAbT78/5S3pFETW5RJbryLcAfa3HmP/
5NNcjm5M0fZeOjfFTYSL0ofKdD6d//pvDQdsDty/BP+T7h1/fYB8PHOAdX2FLsDnWqA/sE2cAV1L
zR4WD7VEN7vw7pwebeogMq0EYUosva68sJhOpUHY9PU0KtpN3pZwrFtUy/xBc8NLoBNNnt7jaBbC
DhcyO4viBPnY8QwXjWTeCHlRkW1qdoZTYSjR9uJh6pZiZ7VDh9p2Cmk9z/Jf3J5PaGbY23yim2qW
Vnlh7qehNT5lABS5tsEqAo88/jE5ZlPocTeCdkuOol/nzukW/ldUXjhUp8vKOOxqUlw0fJx1cK22
YhiyiOpWXMzRl1y14xsLV+ubHDDhxsycX+d30RvTAp4ALFqWv9F9W10aLabeYWSALk0nvjFKDuYH
JyrV+/OjvLFxmA1Pgsym4RSu9mrldGG1UMz3S1QRv3RTlOERmY7jTV/UvdicH+z0DqZtJItJKp0z
PAJX1xJCkjMJcEB9sI2in5Himj9hIoXLNeVgpfV4JyZlj3Y2zuznB35jllQjuQ550yUIU+7nVxdw
p9mdjNZkSrT0NyayGeh0ttimtrOifj0/1hvbhLFoyhGOyUh3tR0djRLBZFDPMucoP0Rclph9IIkA
CyTyIjuNLqCQ3xxPNoBZRg7/+lVvHWtyetvipUVY7ypLnOxgE6xcO3Vq7ASVH++/mB95OxGgBFqv
OYKEtI3VdLPh6+iKeq4ARVumyGGmMhGbA6u79KKcXDa81xzu/6XsvHrrVNo2/IuQ6OWUxeruTnFy
ghInAQaGDgP8+u8i30m8vOWld0u7yDsybcoz93MXChekK6tU5+3Hs/I5tfzGt3eYZHrtriYq/VnD
ShdCRtx2Wx1jcfwXvdZe0wi6IY1w9A72y0wnWC9J6oVcfG3JeTeeuCUY7iy4jCoLss3bW1pgnrYE
hjq7kuPfmbuetySeNLvCm/MrR9B3n5dLrQQ4Fw0sKOnl3pWKlnxC+Hg7Gq/1XVIP0z5dpnTbCzQM
I/rnK8Pp3bLD9eCarSCly/pzKch0sjjGKM6yd73ZojPsJG3ucJmN3r2yGLx7h6wCnJGgpQGZAxle
bMo5LlVePebmnqkpdv1ki/0ctOaWlfzrxyP23SPBL2Pd4UPRLHVYut9+rcnXOrI8GQQWupZnBo1z
QqWQXpF0vr8Kv5qW+LrAYLh9WWBid2JC7u6cvVFpltxmuTCx042nYur8//nVsSxyCkei+zcZ5eKY
spDh1U9V7+9j1E2v9JfcQ1zOmGPlJERfuda78echVV05tFwJWdXl7Cs8o3Uqq/H3WW7TPtLbPsIc
ybqJrf5c4D98pefx/i2uAZcs1Jz1qFwvRwWWzDlZ2LW/t12yY8E9l3OMFcTh4xHxFyX+t4BBUr7q
GlbVHWgZeqC3Q2J0PajAVV9FSlOGG1qkBJTtEaXz4EbkJZjJGI4DlDOSFz1eqYmwI97TJ00t7Hyx
xcaNkGAu9pDOK0JFKCpW1TnxCmFCUGS7M6Dif28GR/5O66R9VvXi3yMCth6cOLeJOGqK+TMU2uEc
5675rKahX4M6yXjZIPw3Myy8E+dVTH09bJD96reTr08/UmXi/4hV9XzuBVhe5BFLQ1OxJQrsBIbF
+pfbdW/iljqTE+YiYFwNgpFtBCYSzju9GvvxJq49a9pWRe7+CqwOnbGZ2umnuC3UD2kuuHSPHuDI
TdLZ2B2x+DT9IXb65K7qRtXvBulp4851GkzdobHJaudhV9EQx6YLb+sqMzEe/LbufikixMs9HV5/
G+Nig3GWQ9DuLytBURklE7MReqKVqWEzt04ubVyWCdOOCltMsj4NpcJVQLg0o3GzGhThqgbJLJYV
9n7SxmVkBuR83JddkaTbpE2c+LdlT4PYUnjgbZnpmSWPfT0t/sZPJQa0m8zW2oZXaA+gB5SjWYOR
ugpkEOo+zQttF3SpmI5V2U/Tb1k3DpEQgEkjy9Ewz1/H2LPyJfT8oA32He15O7oyIhlwbwYk+AYz
DZKLgyr6fZuhbBejTsdkmyWiIvDZ7iMJdaQI08RedgO9CZzolwxVbFlt296Pr1z/cppD6aYAXJ0W
UFlQ1a+r9T8V0rh01Yz4WGxjd6pOvdf9iMeh3Lm+1uw8s+o/XXncy+tx+Ef1zaa2SuFpM15USQ5h
7tA6PXFKLFnHOxWYkrSNqSX3qCppFEZLKjN1tM3adI5e1/j9FsMu8zwt+hDsvckxsQy2Rbbsxrgh
irNpWt0PZWPjmpR0mZ9/r7rUS0M40ZN+W2EzHD+jW0M9ZeE/2tzNU6Kf6K1aBH4iFMPZi7nwKCnD
x6994hnV1myUiQe+lwNbOFY+eWHbuT2uYJL80Xs5VlUX4d6JAb/yEioh2hhl+62DjuTh16Cl9GTR
4n2qTXT89zl09huyTpsqXDfdn/qYjfa2bYQo7wLMHogx7PXUOJjCzP+QVpI7Zag3HLFCVg0RPCjP
rJ86YmS+8aUk6d8Y990Ko8vGW8/Rlq1STZ89K+y79DP3OmU/c4f+zZeEoKOFbMAZBklsNV6FzwKG
6P4Go2Izx1QA/vlkdJ16yCZ8YfezFlQFIvPJuiWkcc5+WUtQ7jnPQjvJ6cIE5B3RENNIHaIdnW5c
By0leI1o2znKs1aaL02fNFN9UFma1gcfT9sMC1GRGNC1sDXrw0y5i3MyOZtq0dgGTfJgzUKfnnEa
NH4R59sYZ0AzI8EXpw5ojvpmIcntwypwY7e4lL18PBI5ul1MvdW+hUMWsAA+vSD9F0OfGEdlsuRV
J5yVjKbbNGA53g4tMRM+1aoqwcicad/usN1wPxVTPP0JEpaFB5Ij2drzCqZw2LUm1LIeeGc4LF6Z
/dT9Mr1LKjbyrRxtHPYI5qjtbcaESKwQ1yFEu7gSzkTWZalZ3jPGcbgvpY4HbD0vRs/30qvqgfBb
VT/Cs9bkziFzudrqunKyTdmUVqvjRYbT2s3YekYe9jPe88MGD29onBUi0/xWk8RvbctG+iMGr5jp
+fj5d/byzdUW33khZKr6SfqjhR0fflvd0c/W2KUB+y3c6VgPTIIaZ7wSf2dzHNQsRG4n5jviCPG1
nwfyO2S5mGJHbF7QEoYdWDicexADu+/09rzNXNQxlm9pHfQnsaROLVnPyKUMcfhusigjOmsJjVQk
8U6AA97ZZhV02CeSqfTNdeXohqUNOeiYDWSn7kTC7L6N8bCH9cZg7DdxZolTTHr7wP4pnW5+xAAt
GEJTnxZv52RoRnIHJOaxVao8zEE65cQtYTp+nEvczM4aJf6j5sjUz0O/nVTHVmm2M3mNrdeLz0SA
mS9LK+MBI9WW2YfDjEYoUiSLnkBU3cq0OYqLOncir/IdEiLjOq3cTWey14UltCp/dSybSSWOqrEe
VeimVabf6yXOT6/eYmnLQcxWJbd92g6KsEgjEMUjhYvzZWrKLv8E8rxEGkmp/glf/OS1LQrjqR6S
0Tjy+vU5anC9fOmZP8kBxyc+soB53WgRwaDm3tIFSVmKEEOUt1NivUCgzxwMdocsYuu0yGrH+2/+
UWZjYNx3GK/MP+qgs/hMZNEXdxMZQhlZWPH0KRl8jwR7vVcRdGIas/1YlIekwjgqmlWNtVQYZ6mD
eBvPLDMsMNUtPpfaHH+3tbq37rPeWPjgQunpDvW1PDhKm81PHjZg2U2H8Rq4EdnP2afY6qQw96rw
Mu8YtIz+IWyz3mqbCPwnl9uFfNX5E/6Xzm+b/wk7xF6gvBJrYLDhhoHI+25fJmxzh6QhlsHdznbb
2Rsh6kX88Bb6Ul9VHNsaxbmL88M5JdjPxmOfkNxdaeTWTat5nTrMNbLf2zRoPOu8xJo0oqIX9Uhb
GitShDH+FGzNajALkhHMMTjzuxyK1dga6q3uNd5+cOcEw8WEMCdrOyZaRsQoGgpSLPOuq7+PRmMV
265zzVc9phPwOtZ11kWpJBL8URus9ottNOhTSney5v2sTLvaBHWanYdhyudb0gGNCQCK3WVb9IZ2
BNPQKP7GNdYkHJogGEQ444O601cZwwQCL9MXRBxFdSuUHD43JR7ff6jByBS20B7WJ5zfFKkCQjd+
JTr59ldAmHdbPrxYFlr63/B8gCsvzvHCHsxRazr9pOVTUeyNJSZINvfozU2hcDrDIOCE6O7na+v7
5fLOZcFGKGkwSLfdy05EMkMySKfaOeWUiyWZHAum6huAkfbVMtPUvXPacYkx/oF0sNWGVk6kfEtW
M3vSnOUhmDBDCwk+Wf4480wQSFeVY08YgYMT6H7R4u6nUt2Yq7BXSvcQ2xv+jR14jUkowTCM+RVw
+W87/d9KcRX4ry1wWOfryfmSDm1zIssnGuwn3+gS9JsWCQhHXNyClkSaLqdsrvDSL8rK/0wOTyO3
jfRq78G3SYrdBBPdjxutTDJ9PdoYdhNWdKDjJw5ZAn1XkpgWToeltLb4vlTG1y7vxckm0cx5Lu3c
/uo7vUEWe4bP6NEl38a/wi7/S4R4+3irOgqcfhVuvJfABD001TixxpOCFVXvilLXbweXk3Tdt+W9
mPU82Pb2QHgM6bak32Ac+K2dy8paYxr6k+bP3whStn/DhyPMfZbz+Nkexl9+rMxrMtN3hQOoDBRE
Ex00uzbA5tua2abj2nrdrE7KnedahVPdiSpMRE0zOpwYUB3Zu0K/83Q1VbuVBPe/GrrQo8S8fe1s
Q6MBEVin3D9Vuz2k9EFjVz/1YJ6faWL12wYaOoaqgi1nSiS168fTyVhn6dvvo0P9x87CWxvO3iW9
lEclylor3RNED6FDv6irKiLLESdur7aEfwdBG+/cMcn8k2YChZCkMpvesjEGL4+JaRnawHvMRzKe
yKUrivET2X2+gK3qYGQ3qSEzN1SwxZ3Lf9V3bUGP6sozXMLQ6Lqc9dz//5D3O7eBoUjIr7Qm/5R0
vjrWFET34PDBTdtM3u+BkKsNf4Ag0Y/f3PurAsKCCVvwzBkxl/M2sIYmNgfg37rwhLNvBXE9h0p5
o/+QFHORfsoDq/dvfAML6Gs17joS33w0ul74tkJloczFlOBinJS5pYEN1fLc5Xpw4ysfB+IecVLy
mNEWfdCaRtWhaCybwGRc8c37NMeIcmcnc4wlWos57oGPl92RND62JdHprVPsJ2kWL1NiogKxRI30
gPMN8WU8o4WLalwHV3SN70beXzozfUu0hn9p1m8He9J16WDqpXby3AETySz5oZx+/s1e4jywFybb
2UiHe1wsnd+zs8RX4L2/3kFv3yGmKrByOC2wn2CH+PbyBIPXJU7b+Xkk4NSI0iBRN0XfuKA1lB4y
IpQbF+zJSu3m2QMubdj5ne4Bi3Vn2sR1Lr1vVuJUyZbIJurbzbjIWP705ZDdzl7sV7t84ci5IZXH
66YwhZymbQvW6HYO7cE3+wcFaf0GC0h7CiebMATkLDViybBMa/uX7Wg2J9Fpxsom6Q2332KunpJB
X6SBeR5mU5F43+W19q3uOSqLo20p198AWQV6GjpGjyJYT+NO33886t8RAYANV36vBdIL0Zd/vX1t
pVoCgDGdOHQ3mRaCxeb+ZHSLugNBr/bgAOJMGO4Y6kbyq55844SqqP/x8U1cjhw2SZwoID4AZcJy
uoTrg6rOktgdxnPZ0gk6FjG1SMgcN4g0GUewTcsShC3ZRqusneaQV3+2s0ovdv/zbdARX/V6LAQ+
NIS3r2JaFmX4Rdqfc28mrVi53rQZMLIn0tBMpRGmxK9unSTXbsdJFuE8FtWVQfwXVvl3EPMmYHmS
ys7GtZIeL75GG6RAclnanAnBSPz9asqwhN1IUNlx6QdCQLJ4GpsbjljtT7vpfZMEALu6y/tpaJcQ
v2zvRN4TbhT12GvdbmizsY1ag9DrPux1c+4P/qgPYofguLupSKObfsR84+A0qso/l3aM95DmFfWp
C5IWa36/bWp35xD9sY/JICi3H7/xyx4Dj0sXfn1QNtfVfentG1eGaS0JkVhnzXdfJ93Xxkik+de0
6Wv7SnX7rie+Xgv8AIIB35e+38W1hOjJ8eZ8dx6V9jqhPCOHu5Bk8IzNnO3rAWyUBF/LI9Oq7OVn
FadptGRy+AYiNx4hxV2de5cFNwu9TneFoQ/rhBLlosMyA2iqlgS5swb1lZi9fiThtcybfqM7QJgb
s8uWa1rYv+L5tyNs9Z2iKmF8s3hcltssJ64+Nf1wxtLO51TkFLVFSKLZjQfi1vDVtKuGaOlzp2uJ
9jyjGqzvG9Iuonwu+uJlSQGoXgKAjvssDbRkWwZFe+ZkZ3pAo60x/MIxXk07z12KeC9A7wnqdBOP
TOw8F+63kbwT9izC4JRzh8QlV4/Ivth0Odf2L5pdZZrYNbgMEUk2slQD3NiTf4eIqEmuDL53wBLv
H6IVTs/wlVYe58WIqFWs2WUyVmfLtfq7OXX0BN5JVxcHgw6ljxdYbiRR65BqRyhSX7+i7pj8HWHG
akZUxyA9IY7QiTI3gVXIg0u/FHVSzYdpMTQR1bNpHUcnHq5ys9eBcfENEZ1wzFh1LrTmzLfTpi8h
AKSqas+exwi+7yp29tssBR02DOx3zw2RzHf60jrxXjMLJ70nKTAnds9yc2zTiezxvn48j/9jcsFp
AS2GxkPn+Z0c0Gx18r1hQ7B0WvV5ckc4lAM5E4ZR3Q+Nnz4oFcQP1PjmsXUcou51nM3qlco6fU1a
SJNXirn/mFrYK/gr52SlIl9SfKZUxkoNhXXuAJLBexZXhZ5RLnu7od+/6LShr1zx3UYK3XLlzdIr
ZXVZDRzffpRqGAsj1vT+bKkxaTeq9sppY/Uy0yM+pqzLsLWV2T0Zgj+09Stg1kgDM4JzkxeWc+WL
vH8BPD43gScDKqF3d6M8O0702m3PTue52bFYaIJFemKP7k8vUVkddWSMaMePh8E6Yf4Zl5QJEI5g
Da8zCr/FS/kVmvGJFdOlRUCECfnm80D+4ZoCRFmRtc2VN/4fV6MV49FC55xN4bIW9P8crhBGliwN
3ioMMJZyuxSLvmxmLPZOFglrfz5+tIu+J49moBCAYU5Pl0n3dwL8c7F8dkenzhd7u/RLC3ZIb4S2
pGZdOQm8fyaGDiQYDiKo19/Z6tSBM3kx9PptJqtF3Y5G56ZfFbGc7gHDxzi+Ar5cnubXHg8nDxTy
61EeDeZ6hP7nsWZ9TIfYES5hOLZjiE1FpFnOEXEguhVLdjDvvdKSMTlKg0IMWbE5D2MUDHHxU1sp
L1s6PSm544qRNW6lvXRLE2F0ttBEtUm5iVwhmlqE/khsmXGtdr1YB7l7GvpYxdAYQ2BN+/vi7kcw
bM9e3McucOUDbamAOGoAZhkCltwulSu/E2RAfFIs8Kupy6p4knWtXmrbFN2V0m0dbf+M/fVeuAXq
eSQWa2/8ongkudopK1Jdn8rE64wwsRN3kxaT8V21qfecTpMH6hgUV9ggF9Ocq66aDv5ixq0phhdb
WCl6CgU1jo++KuNf8ZDKT7HmL8tPrWw6Ilbxm5iv2Cpc5GGsfUGuSSAfVGUmAoSNt2+9lLBrgOj1
x5lvExzrCS72uSaY1ZdhGRcmNhKWzN193CUSS6Ngcov6m8ZOv0RzoJJ2CzqPxcWV1eDiDLHeFfyx
1WAPvg/shIvKuV7smES5bnrU82XbewXhngyOozKF7eCZYpeneLJZiUDBS+uQQoRqr1WY6yf+Zwiw
+mFbyr6M9g0eBmepty8m93pSZubYeCwbI8kw/SfHYd/W2qK9WATYPCx9qcpt1o7tiFXy3KWfYwgh
8lQiSdDzk4X/kBFCLnck9gcsR9d62H+1cG9vkIUCeJcOMmQRbvTtDbZVG3u53rvQDhpjwYJsQD6W
0JVN65mYKF1qN3Y7Y3AO1h6khLgOCzHtogWwedR9FYy7FjIAjSfIVDZbXGkV5bNZWkl3jtVUHhfM
i9WfFlaInYWNBvwPgU/JbidFouKwHfDmB/MrYyxON4bd9s9ykmlPK3+uMz8q6loj1txMNONgyNlR
u8mYA3kfE3+e77SAaOxwqP1xfvSb1gUR0Xq8qdqRWmgrisTRTlWcOe1mwG/lE57hmYU1ex8POFbK
WfR3dOlN+7HOzYQmdKEJ5T6U3YT3aDk3AGAk5tXDwZwyrPYINNCeuKviBeCJ3r7igxYbp1AZZbKe
z/I0NNMdbH1bPsRV6XbXMLDLWcZgWjXqnIU9uIougOvbb1VrFeQ4uzceVaPGG1LtiPJN57nclKI2
5Ka0RWFGeZFnapewhkfmpLCSTdK1rYZg9QofYB0Zb0cO2jg6L1R2qwnipbCrr5SdDJXdPPVLfK+6
KT0EwM+kpnWgHWWc//HtMj4YY1xdWW3+88KAkwBjTHHWk7evQVN2beLX0z5NgZ0e6JfJ0Cth1vFj
+SD8WXtBos8PWzTQh4+3/MuKjk8AP55HXkWBnk8H+u2107pgLExz+lQrLw2irlnTsglRb/INCpt8
4/ZxYX3KRsPbLHqdPSkU6V+LQMgrC8v7dwDDkJsxYTRCubqk7Gt0Swmf14anwWOkk6ZlhkYh5xs5
zu1et5vsB8mg6aboXe3Lx6/gYlPjDQCF/CWxAaBDcr5Y0QpCO1spK+3RN0gvI19kTOebTLTCjuAO
zohB+9Eg8asKri6mf5/q7ZDjWQlgQI1pQYBeQ4P/LU30DGJeG3TFk1q7NSDWVlOsp5eZWFGwmZX2
WJF6KsMlmPCoSAO7XJ6nyeG41c+BJch41yahbpQ20lngMKTiR5PlbvozwWWaxe8ZsaIijzDGhVwR
2pTu+8QMqs0UqLi4meohbUI/zc05dOtpIsJzaQ061XnZniuVVJIQMGbhth/p1UhfmPNG6vqE4pEu
P5S0zEjqyPTwXMXMMrXzHZBtNe7AVTRBuk+TD90nCrPqwbXm5XvMChg/OlXTuPsJxke5hXK9BCgi
dNHtOy+zm83Su+QgpO6ge69Lj4phQ8xgHZ9wvSlYHHrsS/bgm8J9iP1E3pSC7ut+loGzRhho5sCr
4oX1p7ZvOi+qQUyHyBuxrdrIznShB9C7ap5hsovuoYz9Xp5xFxf41EIypqVaOWNslJu0lBktYXyj
852HWv4JkYhXhV4at19zmA0cQjuxTN8cVzrf1/O8D+9s6B7g3ZTufshGKeh1klaPr/eIRwL0UnXw
ZampL8qe20OeTQIylWu12o1SlHihX6s53bqC3i/bVDnC5SB4o7PFr1bRWsXUqDJhwSRzYzfffZV4
7sMqWloeYDxrxhFWoNOlmznwkm1HRWRtqOKspTk0qtRvBSuwaHaLWlrsxuXA9rZ4M1N6qmqr/9a6
hqpukIEWgBywAX+jOfMfSiXVF7OaJz/E+mEso6Ss6iAyJcwHUgXNIlqKJDhASuKQtNElrchNkKYQ
F5CN+ae0yeJ57yiyZ4mFpims/EV85VhZBNGsrVwet7DKZmMuCWyHPbQ9XbxUVieCfb3U9byhTwux
rq38LkC54qTxpiWEDjcex26D4jhbU6EffaMcfzaFTPIIm4Oqnlk0R/9zx8HTuhkSOXjIy1KtCfF+
HT15aAphig0Lwng2PILwnnssZiAMzAB32FvIwJ3vGQiF/NGZlDl38WRW6qg5weKEjqaJeu8NWi/h
HapcnkEZeucTKpRkvFka3SG1eUrN12WZcyaXqlGxK1P6Tk7DlkRl4q5GWWynyq730lO28UmDUrMk
OzdLuyOsp7I3d2tRQ0UlPf3zpNUYHGsG9rsIaWKn2gkfWoe8k5UkrWzrpEC4m0Xk3eNoV6J4MJdh
xsEzl1p8hQD/fpFE3ULjnCIcEA9I7+1CBdEXKoib9U8wX8wIFpy/FXWq38x6lX6uhmH1OrPt/3VD
ZtKt53okrCuEal/sTSDUUDgQcD3lBd0WKYvsky/86jXwOpDqivlsnIGz4/uSXO5rZMT3G5LjoGXl
xEGTEbTnotaWvt5heGA5jwzmxTDCwcf+XIYuExTl55o7nsazHO+gDiLoijqsytPDxzvTf2zOGN0a
ECJXz1QINxcvwO3kItwpy57KSac0aoskv+9oTh1t2cTP1qjbB8eaCXbsF+9xCpCvaH2mXTmBXhy/
2B+ZlDgmr8x19uZLr7VJtFMRGJV8Khxp5GTk9tmc7Jlf5D4kcFn1o2O0rnelHvivq2LeT0UESEBv
+eLRCwmAaxdL/eQRQPhY4dD6u4/L5QDBvsA3kGbLlbPVfxSjLsgObG+0sBxurYuD9lijG2ussnrq
vKQsD1o55dMWzhdh9k1VeZExpL5/NzfqS5loYk9zuYMZSzV32yLmefj4078ffa5Odwbsh8G32ja8
nW91CuexNoz6SbVV8b3r6+ZGzrGzUfTUzzldHGJhElYFNWnDlVn3H1OdmgTtP7ACsq939ZDHLl1M
TfVk4eB8Nw6WHk3KGX5MgMvhXDicbUUvnj5+3vefGwtc4CccDhjquHK+fd7CaDCmnGvxNA6QMetM
sAtqqpJ5OGX1jn4RNMOPr/j3OS5qLwtzLANNLMvLuwmu3JZqoavsxzxb4LiWRBuAZrh+Oh4SdlYD
CbRT7BY8jqxd39ilxvodp0H/ldVAw6PEb9b9uE+q5jTYhSXuwCjYlOPYXJ65cxj0LC5ySUOtmq3g
1+zJAZ5uPmP/tzFiOVtdOGQttVz08YO9GzpYDMCOYJHGannN1n77KtGZVJAZRvEsPVEsUdA5zUGD
97g36lE/eAHhYqEHRAR3sPSu5TteIBQM1hXTY9WioqDJdxlHkYteWRKf+mfbSdWu03SGDJUSItui
2ZTtmB8wA7PuLWiJJ41IquePn/0So1+vv0Jl/JP+OIKbdZz9g/XhpW9AWW71J2aLsjaaKIKKEnp0
fuNSnj2CW9lhs+hetxeNW34a6rQoQtJnvM+wDCTtQ+l8+fiW3k0n1i6cKlc0YlVR2Zcjm557oxXI
iUWeFU8W2oUD5o1LDLfbdg54BcU349Jec2J4N5+wt2PqGsHq22WCf759Dwts8hgk3H5qYi32zwSS
Y+zUSBjlVRPkBwVb9fXj57xAdXnzRNusr5f+42qtd3GWTzVqgmFK5qdh0uSnrtGqJy8zxD4tqK4/
vtT7VwrWD/8ebzs2Zvonbx8Oa1mYxCpInuu0br9WyvymMt89lxzvZTjEQ751tVr8r4d0qtjVoYjO
IgszwMXbi7Y0+aC6NfFT1lnJmTObvyFgvaLMi507t/G8c1NS9oXM7PEKAPr+1XJlFPt0dwHEGN1v
L72YUzXlxZA+V2AzB/RWEGKNsU3u4xah2pV9kIYOv+7NwoijFcMVihU95HXsvr1cxWDmDJV5T5Qf
TfsIe0I1VFtLLhVSS2l3v3UP1f6nBXltivzAwJhtogQXoVsN2LKG6yabhl3fG4g3zFr75TdNnu26
LJMPyg9kvLMgg7ThookMli8oU3pq/LyzihB3yN4POxwTO9r1adxEveeMGb5MaDOOShnVgHV8YAyv
RuYHxV3ukO3FKSu3jem+X9vfYU/ml30YVFdmtGS85kstM/m5EUVaQIXL3BUqH5Nlmwx682qwIORR
5Yo22cyis8bQZZW+69oBdQuFtQ6jKC3b335nzzKch67ub52+074JiM7DHSzI7kvaVtqLXw7da7EY
ltgiv1oeXEfG9iYZU6e/0a3BebInubzCGubwidWcEeYj0PIGpQ9RoplpxkNYzEl6qywTb2+FE6g4
9VJUT0NsDP2xLLvFiSo6ExtCXKC1JTSfynDo5aJv7MBXcqu705IcSOzWN5qPNPVLMxlasB+Srv6j
hJ8zKwq0qvvC11X6XHJy1363JmmbD7C4RURZWU07JxCVfsan1r1JhFVoIcBu/4e/4a9TZKrXwB2V
tbX7IStDQJvxs6bmxvxatXV5ajv2hRNKLcvf4ow2iGhOjeGbxZ5ebZFxYQoAgNeNcJ4heIc1tGsK
Z37uRubQOnCFCaOr3Lu5SLAr1nX6XA8+p6Vp5+vV3N7YYBfZZ6cTsoliTnvTpiMqujhME7VamKbl
6G0cu3IObVVKA5I92oVwqAZh7x1CfYbbZgY72bg4qY1fPKfJ4xOWUaM5bhczzpZ8w3krqL9LE0JO
6DRJ+WVAxZZHczIO+3H2U+t5wgfVRj5TtPBLKEXTkPp0tsLUDDig4q+1TFFWVf4L4H3gvjYtNNkI
i5H+c5PYgdj0pvDEGbvTsorm3pjtG+kjAjxCxs9+DOReu7sqyTSO8qM1jFU01kq8JmxTXxO4e99l
Uco21PS63MHECpw7kSX+LYkeXrklPyX2XoC/qzoCups9cpRrZGoe4z8NM5RVGRKywfnF4t93j4Oj
prtBgyEaQTWmaTCwuA2hdHu6YlllGS8F2jf9Ie8XYqhDL3PdJz8G9IdwJkGcWjzaDhwGWUXABHLV
DKHo02bednnWZPd2S87fLugJJP5cjZMd9CFmzqkKudVZFzg100LaOKlW4nU4qqIK4w521KEmXL5n
3uRy2noeTrMhBBHLuRVp27+0pRpeV+bbLxIsDW2j+LTTTTcG3fcSI6zspiRjrzpOc1lj/jC7bmhn
YvKOeScdedQxbB6pxsrsxRnKTv6KW7+3gQQG092YgzBfGySt8SGvh6Aks4DKO1L1DK2D8MemPULF
LhzADaz3HqHk1+4mt1rVv8bdPOanscdZ9lkMTmEcymbGuYp+lpbvm3ySTkiULHIKxiMiCJ/d4oDJ
1UR7sWpxh5bpmONjlGUkF0CTH6PV4HBibfCSNNJHP7aPWjqI5OR5cWnzBk0cXH0hzRgEr8iMqI9b
+85bJm8WkaicLNtRrroAhXZRvyAXzlQ4ODHC0hBRgLVgrGWTrqEJM92VFBDO556ok+F2jIHTNtLw
yxZipTtUoZ2Y7hcVNyjBYrttbwfe6uBEzQz9/2zVqbEQmQdIgVuwIeRucpx6KzqTNkJuI0TeQHQX
7lPgQo8oUEWktruZmhzfKaPKtS4s0ftt+QVms3cRwv7OSYz4vYi6/GwZRjccxoAPdBf3szeho9AX
jLSzCr/c0nO6H/UIy/UO/Ys3Uku1hbmZrdpKT3Ova3jopH0xeREqsMrca6jI1tSEqf1TqUBooVdU
2m8Ntf6IkiFwGuLZYu+aAc4lTZmSyPc86NEUgKuM/TLhy6vrHsLM2Dz7SZpOx46UgWPa4DEQ5TiT
YAju1J37J8mD7B6wS9PQITIbjVJvaT8NcAC3KPtzZ1NkjKSt09jyt+G1RCCmKq77jYM1o74XWatu
vDmTwf9cZaHeWMtHih2oDpc0veT/KDuz3biNLYp+EQHOwyvZo9SS3JJlW34hbCfhXCSLM7/+Luq+
pNmCGgkCI0iAsDnUdM7ea9sOKiEtli8FoLGK9arztmOuub5iq72yNe243yR5JG8lo1wfIdiwIimn
KE+T8aop5ElV4cG10GWxFrK0e7Is9m3noqSfxzZmxm3bQQ+Sfhp+wFauB3+Ys+gWRPl6A83WWV+E
dBj96BAYl5ugmkJsPpRa+TJjCvldc13UT/GARy0ulQBvlXr8r5taXNWc9qlcLBrjtbTGNAaTpzkZ
z6gBolMTW2m1UU2YoqM1Nc/A1DMczmU33NjuXd8nl0U+Y1Nqw/u7TiGeZVPoTTQYz0PssXWb43jH
kuI+ZvlcPNp2+fLf75KzECVhQFTXh240rpMw9MZ4RgzZ/Byn1PLVNOqCEfHQFHQWvNa6VvP/Wk2h
hw8XH/w2HRtIV6taXlkhW0r7OH+xOo4jfuTVkEPKon/CpNvioJ8qxW/prmEebNxbyJ7r7xkVG8ox
NFqUGq7kJ0mhCipnvfvcDRVWKqSs6LSJlA+kYcXNpsvM5NDMFBeDCjvS92EIsb98/tQ/+AlIIcFC
cChckBqrsxmSATn2XSZe2jFT/GnI4CwOmjAcP6q9ihb5LPxIHZwfwlO8HoqA1d9AKlx/ZkyFtPWA
HaggZdenJyq5ap/VTvPCMcfY01QcWmhNmnlnRmSrN7oUr5/f8tUFybmmbMtLN1nAmFNX41dtUgVN
t/6iEYfxUA/YFIfEtO7o7NR3WERuIXqva7UUDtFDWBR1lpLpumDplLBdMWGGL1YpZE0HyW5ZqDyE
I36nKFFJoHRivw6z63w17Q69u24M5ZOCoPAWPeW6CLL8FO6bSYRxjU/h8t4dC7Njnfbhiym6AUSO
KR5dt65AEgi8OFoukp2uCWUzRGr4li/B34kmjZ/x1GnPlTvDlPj8XXzwgyxKuIuwjHdBt3l1opwM
2kAu89tXDUzCSaUV8tblQAeDxMIwBSirSTY1SibKY/oMlj7SOJBkHqPB0iv1d9tXt1hlVyMCNpK1
AGrf3xUd2MtHlIWeV0stzunAqHL0iT1wf7VNPvw049k6MVn8mKzGOODZV49ZUlrVjUey/jyhESKY
pfW+fCqY6FavyJv00Mq7XJ6VOqniO3wtMv/iVMJtDpi9ANcCLMQW+Pl7WNdNuCijAt8e/kf6KmtI
rohEUqS5637JoGz81bacmvcN/1bf6yprwNYeC9ntjKGo5Y1pf12TZP6DbYVmDAgjFfr1BKR2Esma
QiEfGYv3OyQo5aEqZ6IXUt0bvK01p8pbDufBDBq7meLj5/d9VdpfhJpoG6Di8A+LuOPybaPYkxKb
dXQuRT3+GnUFP66YSQs1mjx7w4rV7j0zUs6kUab4WrLuter62XfZgN+qXV3NE/yWBXwJaRPd9FLq
vvwtJGyaDVqH/KwVyXS3EPO2nKLSQwhZ6t5Y8j79zvOiECZJU+xDd86+9XIOjcONZ7Jc599VHi5P
kRZk+rIsYaZbrQlpohndQLH4PPWqOMppKh5NOTqcA5Eo/ZEA7X455ti8GMJV/qZAGWE6tm5M0tef
hU1dCyUxcybFubWezcuw+qd5b507oqrKwBZdWmKOMNVXqbbmtInNTnSBiVfJ9sl26vTt5w/hekCw
GOLwhKWAJwBR7+W76MCbpmOtjmcYHMU5Iyd6NzudF+ihKPe5MShHHtGtffXyYC8fPArK96RMpIyU
9FaTIaFBRl8VUXdu2rnzfDsUJMgNuaUcqeyk+8/v8GqeIZCTZ8vmRwVyAlnl8g4TVAOyLjTt7Kp5
F/lQJahVFE34T0LQwS4iLOvGqWE9sbLSgo5hGeRqtB/01QWJAG5IUkfSZc6zdxj7WTzY8ZhMj8gu
+iPfcfaNTra1pYbrMMLmPHZvvNSPbplZnY0OavXrABCiG7VSqrV6nmFfhTtqXv30GHVgz0ORaNox
p4WX32iPX33I3DUCfp4eEA+dI9/qMaMvKZpsUs+EfiTgWdq5OVBa6cxAdXvHOFFFKn5QEQyLwCzD
+K/PX/IHz3xZS5jSKbawsV5NKXZbM2aENM6saWXr47mT36sF55u1kIYOrF7pXsRUqbAMOEGI0+34
+Q+4+qQNPD407sBwMorRWl/ePs2GSp0UXT/P9H/ajZlUinnMNNBt0guj5MYntrb3LLs5zmRMXDq3
vXjqLi/XxAL+lOp5Z5GC/tvUdW/hM2hLczghRWjLfddkID+KMG4NLJE2sszSykblN2ISw6Bi3ffG
oRPozKLES2DTen2eG35vxoiXgtqsmuK+bSa1ckCFWvGOXllqBWVqcUqqnM71K72Jt9i6Qdr4BJOA
SAo4qqLG7ZuYknhSVT0AjtFNrM1oLZv+1jPbp6Qf0/ZGa0AzuNeL2YRnwZ56iahden1rqmTTJ21J
N8k+59NIyakvzykUKhNfD3CusgvZzsdJ7tx3SVVum7Ed9mZli1+dG08/IMj0e7Sj6q0fdbW24JNZ
lBvL10he2rrnFZt6b8Wga86aoNi9T5RIeifSB4pOC3JXKHseeEWVEfyEt61avVD2EbNY8pxqlbiF
fLia5PkxoPDQA3MgIHBvNSOhfYvlPJbzWddFnANJicNNMo1THzhaZW3xOg9+moXG5vMx8dFlsTsv
CQHsedz1ngOTlAP0pdTODrQV66jYksQ38mupWtd11SunBlnUrqnb9kaj6oPByHrGLLCsaJw4l//+
rxboKDFyoutTz4jRsn9s6c6bWCo6gehYB+sbd7k2cy5jEfUiF+R8y85+vZpRNxLePPfqOcQz8hah
EeqCjnOZoNCXxxuUAnN6j3x/2MRd5ejbOhpoWGgilUcNjfHJlc7UfwGSY//o9czQ/VqZbccfI6lu
pN2m03ao6Ea8dAi04wBETeJsABrVhwRLc++XWSW8jTkkOeYR2S/ad21qEx9cp1fcsj+9+4T/NdiQ
KfNJI09dEGmo8NfBAXqaRfVgVO29GGBSPkRhQ2V87lMw+xgzkvBLlZmUNemPF0UQ5rP9p8KhNZwA
AcePnjLDshIDNbVdR/qxeqeOXq7sMRqhrC6Rbw/3lZH3P1OdHJ5tMinKLpwyQ9w4Bax3w+93wbaP
iGnmDrxcqw8kS/Ny1hGhYxLNs+Zr69XaU5rbNd0ZOkupn4XpnNxRPO6fpGg6cTaot3W+Rtk5/oZ5
XNxwlayWL1ZqduaYj96FsHRYl5H0rw+WjbcX13Q4TxnPVmbYf+dsDtRMa4yN7dD/U30GU/lNT2wx
bIYJJ6CfKnNh3FjEr18vh/flLIblg7MKc8blD2ks6c2jZaenNDTHugtEOTTDj9JCeRnQW8pgFk6O
pGWQNHSmfdH0trOZhdaeJpTj7f3gytaK0TVC/NFYR0o2Xb7SeZrUgtIoVPdvM4lG0Fwod05OJacc
5kxUisAOUTnf2BSs5h9S9HQXnw6ibo4ZLJerpxpDmxvaKNRPlLS65rtaasmRXuygbShJV2kX4IcI
rd0scWy8fj71vTOUL8YJ114ybZCuMV74AZcPUu09QJJdY97DoDNH5PyISIn0jhM88PALi6H4mhJy
HvNbYIPhnGuyvE+CPBxk0/h1prcjzfU0BPra2tEPvN24Vps+cq1dgvaXJdxqs/uiU1Hm6gD7UJ+i
C1epaeWFco9OrH7T3a58RqkJJSErvFaelDBRly6TPhWEG8qMXl7SFo0fd+NYB5onjKd2dGE/5106
RSfgQ/LOjWG+beFBRm1g9AhFaUnxFf4omm4SuyIn6BS2JWeFNuvraBdpWjW+Yu1IvrU9OtpNC7fv
j+KgNzmVjRljM2lK94+bkAt8VxSy/6sI6Vn47HQaDjh8mMW+9Dh17W1Hqe7z0gLZ2RY6p/QMy/QB
mBp+CCdMUSf7gPgS91RRpcfB3FBR3tm5NXn3lJqUej/UjnbMKq9MuEGzn7Y33jAv8PIFU+RiLaV3
9M7/WR2oi4Fip97N8QnmTTVsaIR0B1OlvbMHIz4f2mzUvn9+xevBiSKNC1I8XryXV98zfU+HlTaN
T3WZmN1fXj/oP8Guu/2e6MqoImNo1lgg6lDojk8J3QlgJ4FxxIWbWrQdbQESLAYtPNNd19ToLssS
bdrPUWmNGzMtdRsil5d8m5RqSB6tyC2dQ4eUyLgx2707pC6fHR5EpCts25i6roIACnWyIAEr8UmX
VZsehzYVlQZ6Aqa17zVVeoz1IUzuvLorPXThaRnrRSClM+4Ggg0wrfdZeGLtb/Vt6bZl2sCX1NXv
VlJ7TxZVbnjfpp4jcxh09KKPMKinr3UFbWYrPZPAcoNZ/g6ia/aSzYkm9gwZFf+6Zcs524xNNpIO
qaTgGgMtCXUsAY2Zvy+rjttSn/NSaLOfv9vV6YmpCtsFhVpOEDSamDovp4uOXOQ6aj3v3kFy/nfl
Ohby0gTqnWaGX1SFt+X3tEcozcTCu/U6Vhvo94tjNMP7QuuFN7O6uOdM0QyY2b0fOJ6xELfpgJeA
fF/x24nLNHrlIJU7wMg87ReFIit5bSAI2L8td0hIkADA1Ae2omu/IL+0rfSF5kxPBgL9XrvT0mxK
XykAIlLxczfvuzGIrUr5xiCdwTRZYRE9hnWsJhsYlC5BjjNOrx0+iMz7Fmmx9+SGs9HwVTPJSUoF
oI3YyXnlI7zZMjs0o6x/j9qIaOLGGev9mV9+pUtLiOGGy4/+xfqxzFbKaKxU637sqqKEbAAU0XvU
rLrbImSpm53BeX5vFanI9rGlFD9MhbmSjrFr1XMFeQoh/9+1jO3kTqV3lviCYGDlzZM1VoCU0pfY
kbJk0ymOOCabFHn6kI61dOtW2ZZ0PdmBCJxnGPSKnMXWclOz3qP8j4oNPjzP/mkVHOdftHp0ywc3
S6Jm4zRpwxu03AlO55gm5lEaeERfaHEK40sG87k/tVhtEXfE41wFg5ZM1tZEf8ERoKh0DRmKO4u9
FGo4vMDL5LHyu5yzLMBGPHpOlj4LNJOIEkZ7khV8hKoOv5cpLSwWLOoKxPe6mZn+sEMDzkXDyFFe
0Y5S2GvFmMJzrnFMhCaaHEhh3gSwUCiV/CdJMhemYcVB6dvnQ+v9LLx+jw5tCQy7hEYga74cW0mu
WnBTOu0+r5Zuqp1J9xeb1Cj/Mze6yP9obipiv9XCeQsWekq2U7yYW3uHAbDpHC2OpC/DqdEf2F5n
2pN812OnsjVeIzD8C4SuAJj3s0ys3nmJ4oyl1lKH2mBVn+P+R9XkTvynjnu5FfiTQm/r1Y3pBV6b
svq70Ty+eBSoEhwSCAiqmK3njSPKB7MLv4lESBstvQu84PIJ4B5yc7fwpnsbJWSDkcjrvhiKaXQP
jDldvTdlj4XA67ukeUhbdU6GGz/geidmkNe6tNEpA1lX3glaPiON7l6772zK7A9Zq0YP0uxa4AF5
qFJISAuoWOCUZ7n7/O0vO/nLl88GDOfEsh2D1bcmRMR5STG+K9MTpMohw9aviPOo5yTWqVbl3JhJ
1z57ZlLK2qAKsLGZfG/rIlhrqdIgKtW916KilxyA3MiIDiEx1oSBG4Mof3Q1OQjBYAxVFsCQUiwm
QkXRdoXa6m6zybupGe7rKR33LgFfpq/OUdqfRSVy/cjnOhQ5fF/RRjce0/UL4qtYCPO0wsl3WAMC
VC1z0zjplXu8kK62B2ao4sCcK7d4LvE2sBhY/TetY768ceEP3g+uFh4V5D7+XFsO6A2Vo9KmycmN
025EUEnF4FXtIvDcKIZGq7/VCL4eC/TeYRGxi8JrybR+ORbQFnV1nCbpqU29kqRUFRj5pmcLHX5h
N+0mT64aahXSzSb+3REg1Jw//yCXsbb6IBeAGSiDhQdE8e7y+pywnBTigndfdyK9G8PlqM+0qp47
2iYPeh7O/Y29xXsB4vKSBFYs/ARoSIztNSuQ7nBeFWrkcNrVHNhSIw2HMwY92dwrainrH3nUJk2Q
jRItagyVDmGNsGL3ixZNxZsdaVEIqbqHqf2CFxW4q65OhX2rRfrB9taCn45SiLY1bIx1DVdVBqfy
bBmdai9k7+hPSp/Nf/qh7R6VCf6JL4sE90u2NO2zPK6eltSnhcDchtpTLKpWRDscREp7slvMAb6t
F7Hy6IncRmgwYaI7KKNh/VZCTZHJpuMdiF3kFH10o7pwPZYsEz0Q7gO6bQAUlk/+X4d50dXV3NDV
PpWjpt2lUYo+qFeTWDkkcY6E2lcMVsUtHk1R3fKTv8c0r961xTrHqXdRGeBXu7x4YVhpRri4cz/k
Q/WF3Mz+h+Wi9BM+Yn8Ex041REwhc6u6xP+0YWhzdKEvzZ9amW4shxNVj0JlepngWktW8E4Uv2YT
LeBrSl91/kacQofEUUm88q2uJ+Ng2VkfhXBX4+U430bQtbaeS9kmGOdCIC12nLrZNoOnjKdawwLy
R9ZKlcineIibRm5jpU9F5E9VVtJpGnpbOKfRoPv7tSf24AgsrjJ3TQFAz2fiXkTTpIY1PmBS8Yuh
2nGawZxoBxH17Z+DoUZjvjOrfOFPfT50r6o0jJ2lyr9YGZCFrydJJ3UqhH01tQ57Vocgc3VSOKSu
FN+jCBZngEQKItROqxAx3SWlI36lpWYq3fHzn/HB94VuaGmg0eKh17FqNWTwppeaQHRymTGLjeI1
nA7ceFZRVDfmsJ8b291k0oIC/Z8vjAGObxqRB9KwtVAKUCbHkYjcC5QFXcY2nvQG2cclP0GRKAqL
Ij1hibl1NnrnCa2+aTbg9NOYGUzjKsvOiQt2sn043y+abscJZNrbcjeBPM39Mnf7v9WxSkO/hxvv
3YWmOz/IVoh2GzaDqaBmN2EqD0nq3qfp5G57dnrOUtbTwt3swWXH1e8VUL9V0JzfwywDA9Y0xdQ8
sHnV3ENIOWK6j70pte/7yerbX/lE6sCj4kC+ep5rM/vVjzVVE6UegMFYIUDtYUt3AcL+pjGzUPQb
uFS3qLfvC9XlU1nAvGxqWcdwMuurz2BpGTiGUD2k1GWK/ZkevtwYbSam5xpEzTdGLNsEkBzeV84G
5Rus894dN9h/5wZhNO0JsRciVf5CQAuw9vNP5YNfxxRkUNi0aX9golgXEnvUBnHo4gHOuxmXHjiL
IT6aWsI5w5sz19lHWtk8DHFnh696NRZssskLSWp4RNgMv3q4f40NeKvE/NVPlUzM//wxU/9lu4NJ
C5cY4+hyomwdqrsjztVTbw3pneqmGC2kpMYSHc2WD2VPTjO5tCYCayFv7BOv9wDLkdJGiKcvwIu1
FmSY2jnrwdgTRdG4/xBFg4DTkckByUGHOsmuEvPGNuu64k3iJiVdNuHukpuwNtDoTlrpaagXJ2vE
YX/f5WFiH7xwcPcyEWc8JfM/GeQ0H3bw9NWWA4LmevDKswo3sLoxga1Vwe+PnFoeG2VcltdVZqSq
bqXnTXtK516ZkgD9s9pvKLe5I9wYa9TMLxZUs6cONK4SgKm38nM31z3ROvQY8WP4A9bbmOQGFfni
S10OvWlDPQhb5bXJFTM8Mwsp8bEBFlYdFgR0/GVGkmbf2jbbV2+SSRilOBjhxRvFLvbyK8rJMiiM
OmlOkXCz9GdqGLF4RhbsgpqnM3tnIksuIZYzX0JUBVKInSFPhm9EvWe7xFZI7WDp0kCNKJTEBRxn
CkABc6rzFuLOFy9o7cWzSrMODkU+hz/DrHciv8Y/n2/KqnBfE4fTjV9rE9M9fc/Q2Wsix7cArqNO
zHwDVN8c7qwyS/ACxuG4gApSV1PaTUv+U3EIu7Bw4SLoVvTTJlSp35hKplpbWrolEJww5ng76w1x
PZYluuIxsnLDo9PsmT/DIdWUu3bU7eZZyUd72ZvZmBxwA7nIWTU9ObSWTOh+Zogzjh3fZe1rg9m2
fqXSd95qM22Vow3PNDzEowYv0Mp1tnZgTR1C2Vvaar/sjHb7e9JwFVU+4e04FXI7c1HKNYObK99t
0PAgAmJDgkr+fBa7WmnhPC3HOHbOyCmsdVvGAjxuEScTnRRbaN3v2OpxvIX4O+9ITFLgo8XsOhYB
xq3Z82qnwYWZ2mkcOJSXmSQuP6s2ruiHuIigp3kRXDeGN55aHkoLnNaqlZ8EMiTNXVJrlXOQALrL
YGJC+W0Nwn6b8zojr0kdM296UxNVJQaU5oA+2/6QlKI7ZjaxBneRqZFP67cwr3/HLCS38hDXikcG
OYJjGmzvUna6hSuJgj5ms1HoIj15CmWQvZZOzsaYLFwahgxP9G2gs7sk2lDMyod8X1BKiQMz1Qzf
yTKHYAyA6jfKENezIL+JPRzmaqYdoGarSR8YhtrKvChOfPntRPCLaaZojkvpnJoI01FAQAurNSEi
xq6JavlbOKH3hjmMOE7FKIfu2+cf2PX0wT5u6VPT/1vwKqujQtQ67GUQjp7YSsyqX3dTsWlrCC+g
z+ndds0tiMW7B/Vi1/AOAlzw2cih6F+s1uWcbUOedSXhA5lbxdCCa3KLSP5QM/SA5CwGlDATPJyl
mcu4D6Zu4DFsXDhrKCqKSKn7LxpeDHHPljsCikpIgAe42aRwMfhuGc1FfGMwLO/k4he7NJrpSmKZ
xJTJ5vtyLAAcpWfXDdbJGaG7dVnpvLh5O0lfx2v5gn0d41uBvvhJ9LFzox96fZyiibdIuBD2YOtl
vVpdnCAhElM848RH44rsqDRa9a011ZJUncGNiCppHSOm1S8q/Cf61kqa1Ar9cZLE2jg463BycibF
2UjvTfVj8kB+x607lQ9VPmTyvGB/pj2mxhy8BolYeiDBI5+Huh8pOMMON+LAVbxuzsDtZMn0oqqK
6f7JNJn9bWYiIe1JT/os0ApjigOdnvrXBL/W6E/w5ZxtaDpYEIkbar17oY6lTsRX33i4iBCdJwh6
TL220g1zjaJtJlUV0ZvelfI0pDEqBT9Hm2h0QUTkw3k0NPy+n3/+V/UyZgdmBg2ohkPvAb7c5eOl
C0hptlbF3Sj70kJU1DIKtNlR96iiu2e8qsRrWUu+Ekev+8nqih0Ov/KgVqRWMWm3+8mU2p2pxe5z
KgbI6zaBYj55crcOIeulgBIVfy0HEPZrbGhXM3IMJjrFQS7vsM5bBzfPk79Kit2HCdPSttLV8inP
/iOWiylwka9YdBihrXL91TUpIZRD2CjDXV6DLUjGqg9CVRcBFv/hoLEx8RPD6W988suU8+/hRscB
IR2iTPZnVIudVX2qSisM2G7dHYQ5F18tB5SgH9M8aP1GpaJ/4wtYT4DvV2MuIhGeqjDy+MsPwGk9
hY6e2h0qAhqpg4lE9TuwVdVm0saYD9QDXPUfd/7LNZcKCfoGvjpyQy6vGen9UNekxxwQ4FvfATPJ
eVO5USYeTdRpxF4pMv9atOy2blz4o0fLashRDcXJIgu7vDD4BY/Me607lG0jN85glfMOz3fS+Cgq
nFvViqtHSzGW1iqwJFRxmE5WY0vaCJEE595jYY7xZszsdOuxDdiRAf5bVmz1Px/L72WHiw+H6+G4
4IKIoZZQ1Mu76wpvwDQ62wcJOTsnd6meog7p8qK4/4KZzBwCp5vt+clOpupOZkpln3LCS6ovdSE5
c9ezFv0kNUVP4HMpCmi11kA8kmIDVDa6nVpvrparv2pmtHGrT9CeNvZQpl9FilFty4LneYfEFfoZ
ihi0y0zADDgJ6dnDwUvyIn71phmG1k60IXbtLR+cGf5JosLSfsW0hZk8YG238xDUatfmfyQlKPzu
dWThQS5Sq44BV5aU8oRIwjaou6L7o8OUS+5VAG75jggYJ/qeceTtjg2arE1NZlp0JIqurwPDnCzm
c2ZZ/TSwF94KF+1WIGsDlaQ+OH1ZI34wNA5BIsZALqZIoFV2+l5+dVIvK//+/GV98G1QHvQoH3ns
MdV1mqyimRyHwAEcpzLS5q96nGroyAr172GUc/eYT5l+Y6Bfffu0tRduBDUc9jPWGoLvJT17PStP
jpnU8kcUpJrcoVVUfypJm5Tbz29vvWUgYOX/bQwDWDfbhtUIL8qypYYwofYhptOgrkDpEET+uHFD
wk2RYlZb0UC38j2luGVr+eBGERstSE/YI5yzV9sVKxncsMADzSAfQ1QYunoXaZXxYM56/+fz21z+
V6sRt3gzXWTX7E/ARl6OuJxwOc5r0j6wjgx+rZcpkSQkm6U33t0H13FRNdO6Q8uJxnZ1S5rXQHcu
E/cQAUwwv/dqP1h3hTTV7tYMebXKQjOBtoFNj9ACppLVDJkkOgEXxPYckJCHT/Rih2c1ciFpFKKa
Ca/N6Z15Q5/f6Mmsvpd3BSefJtUgOMcc5leX1Ti2d7IfjXOVetE2z0j2tI2aIFNpGNUB43wufA4z
zj+KiM3D5y9xvSN/vzhV0UU6ijOJQNbLt2hCA8yaJtTPmgdPCy+4l4V10LhzL48T+FfjpenTYT86
lUEEl2KJBw9fbk7IsKXeR/HsTtvIageLOjoRig9p0w9PWSZcffP5D13NGe+/06ONxIEUiSB1q8vf
qUWE+RD6rp3l5KjfdBGmaZA1YxcwWediI12ZvHx+xevXQoWbVtCySC+cqtUVKcWpKB+kfiaqbI6e
OjE1r7Gu5NNmdHqtxTKmam8QhOPoaDiN+e3zq6/O4NwvZlH6g/y5FNnXFbOp7Y2KdoB+7hYAejNq
1h8ntPpAETDnFKI8NzhWvV2T07RvFHu+8V1cP25qutSXOUYvEKv36Ox/dZG4SxPJ+Gyco4o4mr6s
iMa0Cv3VgwWsBZVrtvONWXM1c73fMH+ALuLsDv1m9SGChew8QufNc0hMzxhkjtm/KmVK/cFMav3L
5093NdL/fzG6sPiueMic6y6/JiL8VL2phHVuJ8rEj6PTKv9AiABwbBvq+EC+XMwerP3vNg3Q2K7G
3w4mOHd9jzzSVCn41s60LLLfioIqIqCe49yZUCr/45nh/R5R9i6AJs1bIFSX96gDoBhaZHBn2kbs
btNRUc52H6pPcDWR68UYvDZl0403+o/X/jq+2cW4vyj9bbbWq+VPjxNb6mVonqto9shKMEH3y65z
qsBKjHEjRNH81YCWwXeukEo7W9EWy5f+9vkb/vhnkNK1QL+Yz7XVK1ZK8Eej4pjn3lA08GdGtrMB
PYMYi4Ryr7WxfWenU/VnihP3EdVSiNc0ueVBWJd8lpeAFoPVUWOY2rSWL18CGeltWbNh4CU0XX3U
Jhg/e8AZETKcKAGi2aPQ+jJnoy2wumTgWbxhmJcJJc4PWJPr6cZi88HAhg/Hek2TGJbo2olvSlPk
mczMc11kKMNkEu/gbuvb1PGyUxtW8sa8fT2socCxC4JfzlVpx1w+gDjFxEP6bvhlrrEbELRTVN/V
HJG7oEYhb8wh15MmOxHGlwl9nn3JeiX1wixWKr3KztpYie6plels7Mdm6DeGrcSEYLpJ72xEXNdv
NtFBPzy1h2114yhyPbfQG+I0wuRNme/Kh95SZVRKayrPZdcUv/k9XZAOgyGDrCzceR+GkX6fhYT7
fP7BX71Y5mm+9oWeSckI4/nlg9ZYlPpoAOyAkGIUO9qyPnZq0KBt1ewq+t43bvP6evAjENAu+nL0
resCawnHf0IjGp7LbIzDY2t04qtZoTYDjBQ17TYzx/m/Na5Qs3NJHuhSA2EGXW+sBeR/aEyud26s
tuqOpWcl+zp3SA2uLDEOe3W2zezGY10Xkt8vuhinOcvyZV35a2KbvkleFtFzrukRAT/EmckfMJnc
+evYjGa6kQ1b1Du99vIHCgi4iSePuNkF012Mx7qtZb3tBztWbgysq28dehExEByiEM0iNVltT7x4
siosZd65cNruNZMEZoF3ciEMcaQ3n/o647RKgzM/i74QHL6d5IbL7IMvABc7yi0VDzEditUv6LWi
Lo1pip57Erju9CjR38IStqbbyigLMi2PbnVNl//jv44cy7ugkcgHTiQL2/S1TnkMyQMA9eGdwanP
yn1p5MUxr1yX0TwS+J25c2Vu4oRs5oAyAb2mz4fY1VxmYk4B6sBZB0sbndvLIZZrPbp62FrPMaKf
dDdkTr5vqiyK9xY9pBvj6/peScBd7nPR8Vg02y8v1httIsKhzp5TRWmPFRrsr7NVGz/x6f3woMTt
AGsiWAc7BJfn8/u8XjuXdwo7lH0YEiJzfW2jhMDrwAl9TsHgfIP6a+6J/FKP7aDINzu2Suh1KBfa
UEGiM4jknxFO1Y3B/sHAW3DAVMuwhS8IzdWGUNik+cBhd85GQ76opDfcti/JGCnWEw0B6AAw09m9
JLjol8jYUQkPpiKy0dfqIRVkNMX6SQ76PN/47N/P0JdfIUwP9AX4Id6r86vPQLSlLno389jFsbRv
id226g38Paf3c6lOBJyTPxySHx2p3b1rN0kdEKDTbGPUZdHBJaoFulc6hGkAqyOFN1eOxXeizVzj
DkuPYlIdn4DiprQEdp3jjf9QiO6/tEDl52cSAqshoDdVV9sY98LvG29+qa+u7w1MjKcxv+osY6uH
nqbZrDltzwizXUUStmc4gQ2el0qS0+KSTyLo/5oJuAHGzH0+6Rg4HJmdHLW/FUhxtY6a9lI+RDlo
mwAb1jXvjmXHsfFKn9FyWXSKcyP6FtmadLaNOkS9X7guuq3IlunL5w/hgwuzqFGhwgrHWWRdcLBB
45chU9DZs6RGTAsujh+0ArJ+DyWctLVs7r/GUazMN4bd9fTCjkyl10TblxT7dZGKiYAE3XyMntvW
0gqQ+FodoJiuNZJZx/RGof16Z7qEboBupczBIU9dn/DcCpVSD078ucvz6G/kOU22b/vUaJ8GZfCs
7QQdaMmBsVE0FshRyxdYakq1MbSsNjaNWis3xtVHsw7HlWU5e1czrA8OShS1Zt3b8XMyCOe1YjV/
7EoVX5ZmQDmFel77dA/HY1GYIX4ZpR+R3sXt/vO3/w4WWw2BdyjGYqylQLbWBKPPBdfURt55UDpR
Hc1EmV2fVAadXCB8i/O2SMoemF6SSfiJvWP9iKwG3mFl5ml3GEtFhK+hMbWhr5g5ycSorWPk1LXz
pJOc9QWTVFz4OWWsOginUbxMRCpYAcnsVvsIlGtK/M4sooc5ivO/nY6NB8VuYZykB9p1F2VGmry4
atLFAfINF1KjBT2LDkIGVRr6cWjfaZrMt1aHEnIXV0oyBWGN5GJvla2y73IXaLoVAt3HrquG3gbu
TZn8SbW4pnTeEbSTpZORBk3Pd0++SNP8j7LzaG4bScPwL0IVcriCmcqUnOaCshyQQ6Mb8dfvA+/F
IlVieeewh/G42Y0OX3gDXpSOIZNwAVUC3QmGTA+Jb6tHcOL9dKtgzQ3rrtYScdSNWbe+W05hT0ep
bHPajBhz4Z2R+DUgwVTMDxh/Wv81QWVA3cmz9NPHH+9PVnf+8ZC/5uVAwQ3CwVkU3Hd14ZjCjZ6U
XU0/p2oQ8y7xNdcFm9al9qrGuAHyyARfMCylX3avJk9ZjFV6UBbbXKq2D9teqHsbfdY47P26+4EM
pUhXeVTL5kpA8afncvZzFxyAQc5PvsBPfvvIp9UIpSMOtKdkrsp+DWkTslEdR5PO2E6S3PRmX4iH
WEnd32mgq1qceQYyGVlGvR02CKOSVLWD1YtQGzvd3rC1O1pLMovDebCM1znS2QdWoTffjSHLn71S
z+wNIp/6uDYUwmMbuMjlg9Pg6b7RQLswsCzhtKEZagp2eZ/b/B/KLIdCsF5hk/ST2CgQDNfO/xLR
nC8GBGByRNCWy9v/djF0CjIYHAXRE61sS//OQ4fbSAi/MYlpUU2N/bWiOYZd8DBV+j084OAYpLpW
H+FD6YOzinq8UmuqPtdy2MtAF9gGJlkA9biayQTe/jBXeXbtTlZ1yumgtw9Wm8zfMlgr6T2QY2cP
rUdeeYcvR6QaS9mNwJ4GLOSEtyMmo6WaOg/KE6wqU8fHh77rVHp9G8ZyosVUXwPXvjcgQkBcd3Qn
qUUv//6veh+gKboJkWxOpTv4e15APFmmjjZzA+bJ2OkyauT+47N6+cxSSgdPyzv+XuW5iLUymI2u
OSElLp3QxhpdFtZsrLqyylZWV6K32NLcujLsZd5EfLO0naj6IWF+HlaUED58J/Wq0xCIyLtPUWCu
V1kwip84E8FJpgU/B6gnL53fGYdkF1iY2bXdlcf+nQXnxJO90YJBHi8421O916dmSwRzQgkMdxoJ
5o37MPnm2pCua1E3V8Lpd8aD80qrBmlPem/nuYsa40FDzKk91fgE7co6+i+oQHhBTpI7zAqT08cf
953HnKnRimXbIDZ44ZpZoTs0TJMlThGWBMY2mxIoNT6C5BFBsjVtW+KNZEOMY5g3PfVkHqW+LtIT
PCmVX0mV35s7/B6uxz94pz8SGn9tbh0lFMwi+vYUR9Gwi825ubVyw5rhc9YPWOcCCv549n+622+v
soXpRwzJKUZc61yUg46VjZJBBxgztXHIjBLdeaVANgb7ufGopWdt1/oYM8QMrWMmBNoQPumDjlJg
FRLvDmplZsJHKluvNAtZd8ODmI5oZYgQeE6KLSwbd9240quV3s3AIzqukQTGV2d9s/o677dJq8Mr
HHxkp0Fh1tJ5DEbvmt/5O2d4QU7QcAdGzHFaQtq/VjawM80aXVWcRNsVL3pSuFvYzLACMms4Ns2c
H3j3Dh8v7juJIe2QhWJCqOhCdjt7NEu41VUbzd7JRtnzxOcEzWCO1n9iaM2dq8nsCx1ltU2CjpWO
Y7c5CsPQzFUEkqnEvNCY/vls0SUycejhzVrkM5dV+msVpkClnkQF8hSnRo4D84Q5cYn71gjE1Ddv
mxwtuyuRw+WWXsrJUG1oYACtPifaIOQw5Fmfe6cC9oqGxjoSrizC9CnN0O2A3NmOV0Kry+yEES3s
EZeC3yKR+3aSA64pAN8YMY/m+VuSKntVzHPqhq2o+s3HnxheBX/bmwOEdjMSRsv7x7XFPN+OFjm5
IMhLAm5pb+6+J7ZC6wMuPtjiV8owcpTbGHZrj2qlSk0M+4YcWeo46WL7Eye7CL6iKKdJPeREiekG
5VENI4VIZsXeqd1C/8V5ky6yN1nvr+scMN13ZUZYfzrRDDItw9a33cN2j4+jjhMhgFFFvIWi+njQ
R9QXXmJlxfb9osSch40DhY2FMLLO+k6BCkrEcTSbiTi/p3xXrAFYadMRgw7zzoxL6XQrRJt0BPht
pzPJKKfA/KSRo/EQNMn4Qo7bz/gg2lhwOqUVbTHGwQ4aemeXh1oWeV+83urvl4A+37dgU7bOMCZq
LTIqv+uB81gg/gMyMow1fUym1YBtof4J8qfSw5yQM1o1Qzs/+ZoIvE3hBP1rYuNvufadWn8o1aA/
G6NjTG7oVHYfHbKsbqJbN4l9MLOp4TyVfiQrBAEL44tT5XICEW5Ej1k9QmYs4cu369pS5i/iUcf6
XHEM65s6drBrhVInXmdMQ763HeWzXacb8obzrCEog4bEHOZ5PaUvbU3D1cJa/SvGkOIptWMxregj
RacypyCFvmqer8qeMt26FoW8QVW1zlapGL2Ti4b/5yge+pfcy6MffR4YRUj1vSoPvRnHXxvQeb8o
TRrRBhlrET/Dq5+tVZmTB4QFYg7WCtMeVdxXVh8N95k+1K9I4JBFTUZG+VdYQYIBQIH9CMIeJkZc
E/XCZp0GUldozVfydYYw4t8kRpIJLOt8fIiwEAuSLUlibN/5c6SCJ3AIeAJoeune+OY0fKLcWWdb
eNnVDWGaH6xaF88OXoUEWZYpncSTO1dKbaApxSrMMrfB157Y3Dt5uI55oY7KzX+O59Xfu8Yc8nsm
laznqfe7zQyK/gjIuTRDe9C74Xnyocyt5xnX+k0b5eJXEyGJSbinD/Oqjryu+NTRPTRxTKhRwbd7
aXgvWHVHr4NNevsMOXfsb3w918TKa7oo2SUlxrUUZKa+XUeinuZVA+XTVrALHMU2p9v2vVW0Q8CS
G3q5yfCJXI5XjCNwmipjXHe023HXGxODXCxoEMJOF4DiKtMFguOu2Rtf+wrbg29GI2zzIUa4unu2
WP6vVHDq/tVOPAw1Q4wIzPqQxMVwq/dGW/8XD8B0n2jFzmhVDS3OiRiNS+9HJ+Ns+C2T1HbvJTKY
87ZE6mAKG9dXx1pPgzFc2BsWnwjBUieXwUNjR61zk8etPkJg6WHcTS3e26thGsia1hG2IfcoHjrl
kT9YbBROG6O7QmCR8mRBrLToPhMr7P2IjPNz6eQJzoF6ow7FLAZiTaWmOSxAP+qhE5ezt55mW3gn
pPTimu+bS3+tlbrsV6oVw0M7z7NxIP3Rdm6fOcEOCiqYNBW7mLik3ZT22ypQWCSaopjQIEbcIj64
Myi0l95ugvae+Ub1pyzLRrLJokUezxCm+wg9IjY2dqnKX0rDRebKU3kRMPBqA+NYQA203WmCv73X
LcolDXbUE8Aa03mK0B/NoYpECML1MBuO9gxHaxcVUX4N0HDxfNGoAu+LbBjhNoDf5d//9UYDQov9
ngTv5BaV9jOv4xdFySJdmziBySvh38Xj7KBxTppI92/J385tE3UbGyZ4Kj5aFX29rZu5fE1IbUQY
TY5zMlU7XQlwL6NtGhIOLXdmBnseEMXb2c1UltAPM3GVQeh5gz6ofp+OdfUTiohxb7RyPOqutHbG
7PTTCjmqSIRjb3/9+NU+z6xocgNZoXbJrU5p/AJOTZezhDpUPpuTVZuh1dAFM7o6fdXqItu2ekYq
NWNfN+KXMiDi2JbdP7ekIDNgKUTtGpJZcEGrK2vAn5iJFc8Qc0W01TNz/KUVHV2KvOXhPWJFal7J
Jy8LqQ7yggSkzJiElnzn7dpjRYfQFrfESVppHRYOji+ZJ+I7IQWxASaCzf2Atbi/nmQhX5saYjDl
7glUmU2x91/jQs7XorhOrkMwCtvu7Y9BN42KoVmNJ39AMXPKDLVC4ECh5OAo7ylQ2jW6+Tvnih4g
+R1YIVAF5zhfENPeXHTWdHKaAiq0SJx9aeXD50nV0TWO/vnlsWwwGvyUQxYxSUj6byfnZr4WxX5c
P3dOa8brwFIBEpICT87Ay9Rt0rXtIw3I8tfH+9rnr/07FmVY24AnQFOfKB/K5tthk6FBHK41m2cf
vlj0EFUV+4mDKL/MVhLvmriv43VZkW/dWXgJffl49PMFXkZf/Cg42MDf6Pm+HZ3oLuobFBifKQIh
FF9WtfeECll/cGWPU83Hg53fXNj2UeICOkpEjkq8dRbke3OeWS78p2dzUPqIl1OQhOAWMRqlj2a+
2nGTJFeGvGin0conLcczECYsWvnnNVBQlkMNBFq8lJqF7nO46HNZ2CBVXkZYJsp4DzpyMD7X+kis
Tjw/B2sAM9ZrHZu0Pls/NqYVslkeAjoJfLMwHjM/24K1NW8dK3J5YK1Yk6ukRC2ODLsPtshgocaP
dFcRP/Mg6VPYRyhChwVSdO7zx0t6uWmZHro3pE4L8vic0dBlUTqQzagXFY/laUEr3rZkCC+5GqeV
Nkr3Zkzz5PfHg17AOhmQHtJCW6fegzrFsqf/eu7KLvab2a/qF+zH0UkqW4SuVp2Xxjex03nOIcHM
e41HZQlHe2od7+gbDd5PUmutHbLbfQMPuJuaHQntuA8m4py9OWlqPH38O5fn/u3RWgRSuaqIb1FJ
PC/Xpw6QmFxI83lqqwa5ZKolamdBE7tyLV4eIsYJWFaycIqN53q4hqpjKs6W+dwLmU3bavZ+OmDO
0pXR67Q5/n1SXIfMhySW43t+Ysu8sSUia89apWFdlcdVcvAwzZquvDzvTervcc5yZEDsWTHoOGyQ
DQgfsgpIhBChlCla0/cBSvbxtN4bDoFr3QJUCDfnvD2Hd5PXjP5sPaf0vwnamvTGcdLih57k1bXq
6OW+oPQNtny5eRnyHICQZpXyktQk14jy4dugNZEb9tQ1P/3rlKjrLzSc5XzCRjh7UITQUXqli/wS
j8LAFLZTMw8n3bZVmrXm68eDXTwjiyLLIvtDa1cnSDm7W10USg0fG8YXq867dp2UVfBK6ocsud/Z
0y04sfTFSbPm9wwda7hyAC5uoWVwIIjQien78mK/vQ+AC1hzTkXihbwJ48AASrUFw88PwiyKi2in
mrw6GJE7H/590mgMEAMDh1s4r2/HhREDJxGa6Uui2ohmDsY/m8rr4pcZH+WXGjlfqhOd7qah7Qj3
n58zIAwUUsCMoXoH6vZsdA+rO81qBHyqjHKpNeSw18ZK+25L0Ry6RF6ryl0ckWU8gms2LfBeBI/e
zhZ0Z5SUAAtf0Ff2tWMyGGWzHbuoAD+DMkaw/nhxL04J2mIL+GqRsMJe41zvy3RR5CT4wgi0jVVJ
7aS0fwZzc82J60Jimnb8grdbQktYktZ5UGnbScFLW04vfkqB5D+cwS1kd4UfY3bX9t2dW1BL25ud
G0Qbi9YVVdbBFULsKieYjoWXOkVYuIOc91HqKFRZnQYlFIx35ZCQ907tfBSuKNoX30+afa3rrYHH
mNaVq7yfsVpF5Ia8PlQVOb3aQdFHTACPOhff+zb7nqQSmYaPV/biQyKqyovhEdMvMInzbklLLOcp
xAdeZlfzwGOM3lcD+8mdcLtrahyXQ8Hsp6CKdxEcf7S83+6ZYTZjqHhJ+4K8tnpJkjwwV0MqTxj8
Od3242ldxlp/VOqhJWF/Qnb0R1Dir7AAxG1K8mi2L91CRttFoyz23mAH1gqpE9X+DnSVyQXhMju7
xOqaZzD/M5XzeaTcYUSyROyhmuekWuvS054mvRTmyhNyBDbQxzbeg3Y8/8hin14EbpLmb4d4bU/3
YGq2mkIfCN3oRIoHAcOmvIJoubhfF88L1HAWygSB8rmkCke8zVO37F4MT/ZI++GYgqh90z2OZlt/
mUyv2dhYY+8y6s5XtstF2Lx8PXjEnERq5BcxuhGUIo7wZHxpEqp5qAo2tM7xm7W7VZvqQu7KJJ6v
uTBcXOnLaaR9CHWIAwpU6u3G6YTPIwln+cUQRjfuNHqaoFKaDMsFwrXhvsJhZlvI/J+fEsalgYiy
AtEAdJyzDdu2TpymVtu/mBbG4iFfVT8m1nzwYeh868mQ8UZ2zWs1lYtjskSH8L9o2OoeEdxZsNMn
Y5sp1I1eqo6qJr5eADnCoNeKchsNXtFsPj4pF1k9XUsP+AhKeTweXOtnswRtBK6tmpJPE2j1m1TQ
jDaSIbul1neXtvXOtVPjYZE7vadU5+w7pnwv2kH+287i6ULpiteLTheAZ2pmbz8yWimJ4zQ0wb2S
sGLrTaSp28BEB6GQ+MyuXBRv63+LK/+MadNXwqiJMAUwwNsxUSYsET6ONIyw/ExBhgHbCjKrTe6n
svvv43U++6yMBQAAyxIXKPmf3PPtWJ5wRIHVbYAKsy5/DGMZbToU0fHI8Sb98V/HwsyShVzICIx4
ntyWcaH5sTckRz9y0P7tRwdRcYSW27VqfBBdH492dicwM2ighD5wrTknQBXfzmxRUnSRSo8OTRHY
+yKY5KOeTWKN5ZC/Ns1SXnGdeGc8Hi1gyVQe/uR+b8erNC7jzE7cAzp0fejDX9/3eo1ojRJtsMvw
/r4WF7w/It198irAKs7ZDA0Tavfczc6hEs7n1BfGIw+3PMI8HVatM/S7jxd02ep/5YrLglLbBJGM
wMDC7TgbLldxh7gZTh45qJA1ukV2qDl6vbG63AgjXZv2aalmMFRBsYsCq9x+PPz5jfBnfC53lhfe
DBW2s2CydBFu01ThH7DjTb4lvihu4mrUv1FSKL/5vaboLAZmvrKcyr8tbX3aRQBMj+Vs61d+ytlL
9/9fQheWepS7CGqeJZiORXN5pJZ9qJBrXjvdPP1AVcPbtmgjPlDyy0FpoTC8z5F5/fXxKlyeV4i4
KKfz8ARAoc6F1WbaE5Jwzj1oEMOPYP8wGk/K9NmrxTV+8fI9z783rypfXV8+u392DZWweUiPGKqp
7GY7dGm95snD/RZDj507gff/eGpn7+mfVYUnx7qCHSRZWKb+V2yEBlvr5JPBdjYm26KUmckbH+fS
lSH1dt1OdIdXrGp7ZdjLadL9xZyP+sOCLzvn7QDJQfgkGu2DlybJV5pWZejO3bgdLamv0M40riQN
l9NEloHIFiIFsS2V5rfTDGZaXlo8WIe+sLG4HlJzHdiJOkVRFTmhIBt81DqTNtPHq3u5cRiWlJ7e
ADMFO/922LiK9OXWtbkO+3RnxMI5+JJ4EPND9+njod6bIWgfn8ISr5d7fjxIcCPZq9I+TKLVf0s6
l1+ijMIQfvfuPIaU6OY7TEjr8V9XlqIIaTbKlARji+fR2ykiuCgiDAGCgwue6k6YaAetKi1wblU5
GbcaUNhV67vpldf6Yv8so5KaLZA2SG/ns/VAD8my633oULb3GHsKpSQTmtR320ZJKixz278y4sWn
RAtCZ7MyLvcPF//beY64E0f+aDqHzJtMrFOqMtmnkx6FSdHo14IR4h3+urf3AFKJf33Os8iPno6J
DYxERdO1hlPpQAw5NK2LGAwEpCEIxzbIgxBIeOvcA+9t9FfEqyTMK8tTB73qxwjx99RBnKA3B4Q+
QFu47cqcqZ2ioU8CHcoqK6dN7SJBsbHAMz3G2YJptvRJf+HxHuXKRItYgwEdD/RcY6fuHnWrjMrN
3Eel+GJKd5huh1Jr/ce+RuF24yVB4+ztSVTterKjyPwKsD/tV7bPvjzOZu0VW6vv9Hrdt83cfwb+
Z1rPPG4G7islphChDoqoDKu8iD7VgMJwCK2w/9nUhhF/rmpDi9dmmXb3jVVVZGZM9h6PgzK5EcMg
Tlo2jnSBU7fwNmlvi+eC4Ou7Z5bes7KjGX88K9D2Qxtbv00cUV51p5faCjZfVQNa19IsbApEKEOF
n/uBn2mDpmq6XGxQlE27Y9zJ5HGYS9O9990SZYYWGvyDl+rxCRpL/q0iWEQuheULPQwDjlnkqGRl
4fNYr1Aq9MtPhlEBwB7ywf6KcmhL2dIwZrGJp0hZO7+r6LCXo/ajFXZhbgZNOMZ6tpAZCPnvuht0
wX20O8s2CMG6Fc1N6k1BVIRJbvV3Xh8AnMiQDHTv/Iie+IpCqYYzlJuY7l2SDSzrjOj/cyfaONqV
fZ7ctRgyt6HuN8OPPHawnwX20qGSEms/Ms/AwgX8V/EtLjKUl0ARtEJ/0ooGjWWnKIvikbTQ1l5z
S8xHWcZ+8DoEeZltx8QU5brvNQCmg2jG4Kg1Ur+lOghSQU6TAIymxhFhHAeqx0Pl4TETlmZT2FvD
rXldW92od04C8OwBGj5owF70INHBPcX5bkC+eFylfpzqPxqjz5o73UPZfyPo7Li/ZZDGycrBGqt7
qEtlzZvYKp3fqKAidsed0d56ElFa+ixKGs5D5Ixg5Xx3rvOthzTYGoWWqPusF+04GStbWfat8mgh
dyG1dTHg1zKN2q9SBPOTjefS/J2eQj1VmzLqyleUIjL1zZwi7XszKE6PgEcDdLmJprrAgUfN6Njg
uksVOa7brlZ4MyV6/CwSy6vWuTb1xY03VTWW8rmrTzk3dprrKwViRYZUm3PtmdMInLMw6/44QG5B
uT2RrfcjV6bmUd3vvXaLWZSagpDHO/mSZxql8Ryg3tLOUs4PHZNvsS/UgNgYxl9g9iCwPSu3n639
iArqIwBNwzu6UmvEqk6n4lcrUmHTMWmEtsGRVfT8NlmoL+gcDuqIf3K593KVoBA2ObV/E9f1IPbV
bMCA5zEcmrBB9Xq6KTphy59UxFL5s9fspnlM8oZmzAoLhL7Z+8qpnZVddu2hwtqBCtrUD1OIjjOC
+Fow6KilKc1pbqkM2MVDPowFnGrLmn4iZBuM6yLlykaZcko1YPwoRm9YWVM+0ha2/TXSecaXth2q
x9TRXH8bt/5Yh5NZOymWcXnGwZBz91y5GLKiilkHbZg0sovv5OLLhCCQQk/RAP5u0lSn1AEYRvfu
aMgCWXb7Og0OGVIDnyp0qFF79GL+QGANMuw8NwaLVrNVtkh5F8fWxoAPgoNr3pTa4oZQVqoAHET7
Kd8UUTdm60kJ/XNQzlq7HnBaQnssHTvKiF5aHnyrxUVSYaNGlWWe0WTGMNK0dwLHAPtWiNj9rypH
/wGJGDqk0u46sDeF3Wcbr2cdXtshG2M6GF3cr8a+HpGARa8SLXd3jKywpZ4Vbxun7WIsJ9sUNUSA
Tfjikf7/0miD/x6KOHgdgSe+uK0lnNWS39agnILxZ99l3D4W4pc3mYqT0+zWaMn3wcDFUSRJ8FnT
eqs4mImeiR26TvMhY5vSbYvq6MsYFwIctN+l/425p995AhLKWpub7i4xcz9eJfPU9Ru/08ZDEMj6
a6EBQA6HyWw8sNWagh8XWL9bzZTeqnalEJuobChCdaOX/sR0pKKWWnt1sFhtFlxCqNNrCXIE9ryd
AWkFO2yR0TdRba8ZK+gkfKRZqvwhSbDSRJTGnJ5MTFYSsGJOVzwEST5+BgdZPGVplM5bLXBF/WBn
QrOfLFujbRgSMEfyMKKw/ltNiw1Wa+UifyrG2bmZ1IADraZN1X9NpMZveiKcfAu9OjC36NS2t8nS
zsOZV9n3cspdIxw6FzZcv5SgdsKY3VuvAtgbekBdXgqqwL9Q5zPEYZy9ASEtIfkqNlr4JN6GX6w6
NB/KlYXhVLEVdUyWHKmmAsAVIea9t3oWN8xRiL5DWMu2eXDs8q53BvfTEDU6FFPhBEea47GzdqWd
lYc2EoM8WGR+aoPNYqdv2jrQcGrKOuCJRSbFrZX2BcR/N03kOq2xUVw5kj5l6KbKGe4cHFceBrJe
sc70SuoUVcsFNGe56W0RxMG49evKtW5t+Ig/szYCyZgg7I23wFCqLESuQp780vZAwfppkW1I/Ltf
nV8235SF/teG2q3ak9HqNHyQ5nfDKHHypzKNmg6QuV70oaHlHfyGgI+1g/LQnUDC4TVF+Gc8THXj
EWPhU/wtyE1vfqgK2weFmmHEFxrkLFU4SkIYXpyqRgIWFx8ttHNDeVxDgfHDs9NqQIR/UHdK89vv
WqwP+a2lD/KXUVJPCucaZ4BnvSzgKvVt5X+xHCnkyhjK/lemGWN+6HBGrPam0UTxDX/CClaNJhMv
lGbSPfj0zbMbP5HDT6+P4UomrnDUZ6NWebOJZatTfC1Ky9jDX13Mm+YJ3cvUNpS5S2dfnZyky1Im
SE64llbk+/geRm1E/cRs7qeuATeetLmRhYoY2PqFooRKd/5sRvlaNG6/CWoJ1Ieosf/V856obe2P
SI0P8QjK08kHF8HN2Iu/BrYEAUiDw8zW7Oc+WDmxa/uhCQUwOYx1OWU7TfcnL2w7XaQ3nTFVNiVU
K6r2RT4kG2DrTrQrPGl9ThMx1xuFiRBOa91EXBYE8/SMBPQodulIGLnBZNWl6ESchqScNjrevgyC
/KSl2mBtY9CQ/qqZPf8xiw1wExXQ+LsmsOr4KA0BhNqaDDvfd3ns/0qCCq4c4vq9uy3HKqtXZZJE
gvfVN9t13nR89aBOKnWEOwV7zYHdkXwRwIRa+JIdrKEKgOPanQjwQOiD7dgXSEYQsTeuUd5FaENH
O9FE+AamdZRmhxxpDA7iAAckpOqIjHM1pYDGTMza6pNrO8ZwTNj0gJgrEb14c6K1oanFRocYdVD/
xAIph0DiEAo6Hq/NcTCRhe6GggOQ5xFaeQWMD+w1KbZCr9W7YiODGH6FBDk8A3aeCekKgeJ6aGMY
jamo17Hp12469vqyqbOS2n4cbyrbT3S46LVnPMJhyiWctBJ6qh4opLEmJ8lv8nEe/fU4y/zBrc26
vSlLU60lklol1ja14vzKZh7Vi6O6QK5pfPELvNkpP1UlNpwvemNEwwrSmeIAmNATt0Or1ZgqWzIx
DmT2nZGHY92o8cGE2ZMfTGcqg1DWqB9wgSfNNlZ9O8QhOHsAIIvwI1G2ZyIoj8RMJL/Ufju2VDn8
Pl4bfZHVWyw7vGAjRac95ZTXrf/8hL85bCAqRSvIm662bpDP0x5VYxuEBtxczdpvG4YVnVnWd4jh
SsKUstBOop6HF78NCkAColM5MrKIMmqt4v72CU4ReNJUVd/SXTLzg233oOGNoObL1cYwdfdoPHrB
ChhAM9zZsiScociYaY9E1oReTiwq7xnLGe0bdGor+m8eRHuvUJBXO00inXaFmvheRYHuEjUoCshk
v2fFCyenDtOp2D6AHT7OPWAsE7DsKuo0e6uX0++FLLv7uIjxpyBynvai0R9QIEcOFe7F2yx7QApF
4LxnHehReNmtBR/TWpcE8IhTZ+OQLs67uO0aSSvMY5RwDYXN0Jv73NFac4u5Fbq8LjHJJ1AhcbKJ
ucK9kFpu+pM+A1/BNeLkVm8Bza2R7nBf7KCzq1uk8Y0fFNeqrTklU3LnOTkfT9H71NZd3yFSJTWS
zVPjZal5Y45DOSKygEr6ZrKLnsWQebYq9Lp68IeeSzHUMIwb/8sbqA5hPfv2b9otkX0wysT/hDx4
NN3WYnS+uAq5jrDiCfkNG40kMHAjLd0qe9YKsi8fsAlnVOCtnrY++sH5oLBZqQtYVArtJH+HWWOj
jqmH+d0BSSddbSkNzTeTO5jV1sAa0Ngkk5t/mgK/Sz41WoTWNSkhIol2B6ea10FFV/oNF4ULxHHg
BYF7oLlBmeRs11BPkwOyeclRCyr7NEhrvs3L1KQ5PhcjJerY+wFKst0lY/fy8ea5rNDAmgGBRDUK
pA6gk7d7Jyazx+iszo6Bco++V0a/EPNfYG9Deo3CfFF+QsYW3tOCMgOMYJ8jq7AzGnU4IO5hTGn8
TYqzh6jstGraEtJAVFxZ03eq8IxH5ZK2GChf8KBvp0azvqEPEDkHtwnSvZnO2aM2D1hsF607fTZb
LJk8NsqNmXYYjfaRRwzY9Y191OHx//p4mS8+MIgaPC34yOjkg/Y66wgQFpqBqkDTYQ/Z79umM2Ew
4JoGihRgYsmt/5/szNcsiSLvSq3xvaHRxOD7ogrhgDd/uwxGE9c0DHX3YMVLXEf6siVUaLcBPRJC
1ajqvnos042Xa/3241m/9wloAaCWjBMPYNE/hjl/FcotG+RH6U3ugXYIinmVsLyQqyFaVAi0bkVd
BHPjgfKKERoKke0QnUYkcRWv5j2ax8V45XZ+ZwsiCMk/i14j7cSz3W5ZXtPH6MccprmXu2aoArHW
Rk0/dmPRpFTSsvEaQe2d5V80KBHAAmtNUfusLSsDRPvzenAOaIKba8QY4t3gIBQMnyQ5msY07mSL
m5Q12+Xp49V/5ykCGQegk7Nt2dzXbz+8NEb8CUa6FIFS/raI4uw7Vdcev/VAO3TYlC5+GXP579uN
3jvN9+XoceiW9fj7k5tlFC/1MzxNUFP4XhSBlWx7E8LaYHpDvaacEq9sKF0oEU9zcA0j895yL10n
/mcg3ns+/KSNs/IQHz0EOcS/Cv21G3+chkcxKK9ayaSNfsRpLfcVUXx55SG+bDsiFQW0A1gMqD3Q
QG+nXkH5Kyhw0FftqDSEmeBSWpGoY7UayKHKwgzM92o0yZjctHfv0JQu/rl3wkmGYEDLGsJ4cH7n
1V1vBRLrjQMyhSZ4XREfAAzd5l41X8HQXJ7tRfAJvwPUWxGiNc9VE6U3oBY5c6901HT7rVWhYcwL
6VM4KxO7ELd9WUDZafFm87aByDPxFFBnT7Ygx/3boTf6a225C/9AfCEDPC1h1y7IGi79tx/ARf7W
wIbSPySNcHZmSxAf2kT9O7cI5psRTFOG4fI4P3qFUMVNp+NUcGNXUCxuSqQt1mhZU7HIjbTdaKUE
Qv+PB5IGP5uS65/7EMz8WZsy8CVPsN9lx6Lpqce6GdRrcoG1EXvmr9muNz1SZe2VQS8OBIPSMoTv
A0ID9OrZ9T9LW9J/yPOjUxpaErZubN63Xi5ukjgu5oMsUqOjhjJlyT7WYQv+63XA8LR+0BwzcDXF
HOPtJ3F0YfLm2hhXDfBeVQV4PJQ03SgvFYbYZ/AqgYxAXIBt5/bPHy/45dzhfv8JxlEKAb17Fhjz
5Qdzpgv9P87OrDdqZO3jn8iS9+XW7iXdnRAgpAPcWMBAed/tKvvTn595b0g3Sot3NCMdHUZTbbvq
qWf5L4dYdLjQmA1aSSZaaJHohTxChKwPnTvINmr1Uf/19trXlhEe02HCwSofB/TpMhpYlEVzU87p
Qcek8Bl7767a68agqLwyRtUAGoPmXlUt+JI+KYf4LE0cTjbNOJUWjQSsnDf2UE+ViBacGotvhq8a
84SNlND3edlZd+6Yq89v/+ir+3G9LVbcFDO7lRZ0cYCaSmr0/uyGlAkWL02KzzPeKzvT6f6bVGDf
MoG8Tj5ZzuH9UL3wzyVyypgUo9nWbQ6FQOjeprH6C/uffDdURp/dGJ5f3YbrozFJWpUmVt3Pi0fT
a8znVA2YV9hAJvMR1BZUScvFCNJQabqV/qR/StN5upFyXMdJ3ihIIoauAEWJ+Be3wqq2QGScjEMX
lJM60lU1t4NVTQ8pqdeXNqFs7RDdhyQdFGUcZrXW/+zqiYYzuAZxA/pz9cZh/IEQQ8+Erj8iiRdv
oZk1Gi1Dax0MZGpeYMDKR9sSVnAoA3uq/o3BqSNDB7SZzQS9EbTq5ZNjziGdqgaGQ3MLrCO+3J1x
l7Lx/INmAlfArqODYD5DOy1uSAtfbWSfKItkMxRO+En8gtdhZ5XSTSuK3MPiqsIMTc7Og1Uxm6rN
6dFtvIe3z831a2U54AoG3sSUcJd5rsAYWNFTmw4dxO9NM8zZe0iM2V7J4lZ+dbWPeTJG6cBWQUkA
4rrIJx0bnnu6VNPBTPVsX9pmvM0QHItKQasTax7zXWmI4Z+/5IpxZJa/vk+IquuP+iOpAwbiDUCS
p0MwVtLfJJVbTNFU6Ex6GFzaxZ1Y2vZn1paqOLz9Zq9COHh1oifyhiuGlNzm9coN3RoPAcXlAHws
frEXYX6gXWs6Wyue9P44px5WbXhzIdqBHhT6Dm8vf/22f2O4KI+RykVi8OL6Gsuy06hO7AMmiAEk
e91LwsIu6uMgc3Ob9+XP1kBh7u1Fr3cTOMdVFYbs2SGNu4gYqcq1bOYuPdRpkx8Lw5msCN87r4s0
+kvx3durXR0V3M6h6KC/vVLOrmiZMkgYCBhed2raRpaoNjRMsIRImB+6lfxJZ5c3/M9LQv5d0Xlg
Z8HNXmyntMLnyS/kcAKeZzDplAWztyIjQQDZrsSxEe1w4ynXd/aqRxbQLUJlB3bCSiu/TA2xJqli
NtJ40rE6N/bJgBTuoRkYGP58+9muDEVpFgGWIuDBJ2HByyyvY/TvZhnMf1R56uaQar1bRSmt2/Q/
0Sv3yXd6NQfRQmMOEQ+INV909m/5wDwle8+UVqY/6sqTbojjuHcLkX39sb019lOdUZPic2+9Pk7o
P6DVJkb91JQ0J0MTEnRogiP44GOLdlf2840mzNXxBWUPwmnVzTcA5lxqV2GRiEiuChjeFkp5x95b
7Hc4uf1ShpHsRewa44estfS7bJLZ/u0PcXWKAm9te6wI0N9A//XP/4hZQLCdocT07IS95eSOYWlZ
QJQdFbvlPZ5myY08+3qDrY8KoJYGF6Cuy2p7GSx86uKqPll+3dlnzav1YlcWEFhu7OTrV0plbeGV
xKwN8vqlZAA0KeayrtacCjKadN4i/zatWtNj/lI6s68OGqCrDq1nrZx+uLFdf3n7vV6uj5XEKloA
DQ4wGcjldYv98V6nVOgdV2FyQl+3/GLlpo2no4MsvLmqdsRdnX2D+7zsbW0qxObttS/D8e+11+4C
999KL7yooHLVahiQsHbN7RqmHUKSjECYKHrN8nmQZXVWSade3l708sysi7KDKSqBElNGXNy4HPbM
n4suPaUxxz5MwTR9tGWLE9SgMPfMmK+LGwHyUqWBe3YVCsCsFRoDF++l5CpwRxOXlSU7YaOabJH6
iQ8IPA/vLS8dNq5yizs08ZtoxLTZiLoBsJoHp+rG2/7Ll157CQDhMcVkZ18EiwxcS9szrTrBXbde
AuZ0jxoCxCd/sgGoOXGmjoGnyY2DCsuN0/T7Yv0zXq8vgEIEICjJDrSVi3u/B8FjIFaWnRKmifgb
MAGGZC4YZoUV7j7PXQGei9lbhxHv0izLAcaiFke50BicD3LCMKsz5x0+ldkOxL61QYrJvWsAa58Y
JWTfpj65KcP9u5V68aNh/nMo2JpkK5e19lhRcLpdtRw7GWTvXIU87kaTwFZDlPRQREqHCuFmDA+z
CFhLod5nmRC/+tFaTQ6yHCnbjgvlU2W2/U9gXfLZUqko7rTMdLXQdLks7gMQi+kXGC2F2sVBncb3
pSVwuZ8YNt+DtynFOWnt5KdK9TzYepUrz4hhT9Muns3ubmacC+K7EdqvpImVgfKEFSczk5qsaR8Z
UIz3sBG7pQrp3lXZpu/Hsf80M6PPd6ptGyQ/0W7QzT3kAtvgS+hO+a2sW2NLVNWSr+3Szv272gzG
ll0JFCbCmNZ6PyrUTZ7rwRF9qM3GKIZtafWOfmdbVf0zQej40UiW8WulDLfCycycngXjJ1SPllT9
GqTRaKA5u7w95K5FpRgQ8qbQtof0pLWxY2/HwpO7OnboNC24MO1MK/HjYxB0+KWqwsDsAWDNVHyq
Ab1kj50x6PLOQhriHRydFZbgjYhRSGcZkN+tmfREyGN52jbt2rx86Io8PthoDqowyNx2/DC7rTIi
o2aiTTYIHA6Bsb4Xm9bD3h0hbPoBm1Qv5bMc4rJ6hP4j6qiuFgwfdX9yTzME1jhyxpGmcJAuwyFv
+noI5xqtpAF31ylEF8n/CvkVe1nTbFW+yZh4jhuBTe0XBDhtPczkgJiW4yXq+4j4+RimQMd++hJ1
indTbuFyPxSm+TEY5068q7DtnB8a4gRs7KktvShfFDiVch6sk5uhiRointf125QZwVe4mf0HmSz5
ambszf1+EamXRMzwE0SORivYeRLRvb0R22wRYPczAk1+n+8Y/6N8hiStaUY4M/v6rrWWrryTZauL
LZkNTnFG1Q7/TbNof+h642TbiZl88d724ia/X/zYNvba5LTGQxC3Fn2Z0fXPy+gszSGYgLo4niPH
D+lSWMY9XcTih6eSUQ8RnGByss+mpmevURA++QITyp9jq0RzaoZgABM4WuVX4B2++AXqIck/OLL0
1C+HSV++rWALxuiRNW58Z4m2wUN6zCsACnSn9pLKgypVWfP70crKdGtbrRgOc6AE+lRiASVacgaa
DfK3fb+JY4WVW18TJQ/KnmizgzrQjY8cXM16ilUBfMObEkTxC0vaPxjHymIjphXxlKeVbYbLWAzD
M0Ao88VPCHvve5kN274udONTmoxgzWIDneLN7BFZPmdzLCmlMWFyA5wVFvs/w+Ul4Vhs613k5Uv5
YdXeey4LkeSbMdGdZ1pxKn9GLlgvnivbU31Y0PnsD7VIkduchFZ0GirTtTRgy4CFmza5XILqG+G6
/8accPlaGZn+n46hQIoFONCbr0OfI7erd72/Rwc4MDa5FbfTPjZkPAJNwBZ2oxzQ1xAWJv5FOxhE
dzR6ejEhokr6R8S61/agGpx7qZcQ1/DrQiofD5i4OrUdpsORPQn8fZfeMqLM0+H1wu8cH1Xf0tpu
9W4pv2hMUgCC4mbI+XCmdog4D11zzww1Hrd6iytWpCuX3ps5JMkRTz1uE4uL4RsM30aEIPDdIURd
LDgZo6267VJLz9nFVePUwI5lrrZ1tsSf+3SWXURjs68ZWwX15wnSahshTtt9noOGQxtTz75YqQi+
ZCNSUg+eKYKNnqDhd9S6ON4Hta3p0ST6sbyjY4ToUVjQxD02i5nmexCmZDdlgyGMijLcBYB8oqj+
0Uiq2T7WOJ8mBxPh3UPrLGP9oWGE3ZghunWJsQFKmT4Edj7Ox5GL/ajRbTc2iGBW7nbFw5+DAjzm
hlQNIbG4N6RGRK6tL0mJOs6+CUBD76nYMm/jA07Ro0StFiGu0aOnE85gOhCRDqaqfgpKrrcXOy3M
6n0z9l5/xFgNmFDWmE0Ja3futLs6acTPuHcMiMHE7cneDqVhqw2ipcCPZ6CQGGYyh/c/B8IMXnCo
TZdIn8vSwz8duYwNMFwXP3kBgP4AnN2Xd2li4wwFTHsAP5WN9H4e52GI63d95k7yROtrAUNdgswA
jlWnVT98kXrSpAeJkMF94Qd5fl9OnTqWSJDqH6dA2UfqJRT9sA7Txs3sDo1BNj21B8tA4H1DfW+W
h2aahiyS2JQGG4e65UnhefZsI+9o33X17CUvMSmpfL+Cyb4QQOrvg5VoDwv01+KYzPCoPzt0OeQ2
QTFQR6tfK42Nj0Bd/gn0ltEeRx9xvBb3uHSrZ44wvlE6aIiCmm19vzJiDnDccd0sC7dGOc/tG9MB
AwTztIf/mC7NXo3N0nCSlZ0P9wtyd967Zahk93N0E+9nUtR1vaMLZg93Ovpx/yEoCx4YaQ4XlEFs
Z4yCDQbA9WbFUQBqorLYL07Zdd/plMpm4/qF/TOo+SlRMKO9twMjbtgb5QrH+NEkrlHdBwsyyeDu
AWUXL2j7NdkBL0kj+RWPsWmjJhlXL6qA8nYnUmQIIr8opzuEMG3/YGmpcy4MepPjtpx1egJ0gJOT
58zK2XZVp1l3s+a1NnR32yxOeN3Lb6mXYhifOZqunZIWYYGTPXqFiDDLsr37ePL1PaIVFGF1hXDv
s670YD8z1kF4S8eSaIfWR119F8QJEVV1i92X56HKECkwJe6+4D41duvndFEMioM07AdE8WsbmBxc
C7pe74hQIt3oQtTbZMIh4bDaHOVIMic9ygWNoekNrHK/PGtWBiqz0UY73pWVxYXftsicgaox5cZM
KzPZewsyhTtyxAlAIjKHWTgZSB4+VDNY6UiTohu3hijEuHGHwXlRgZxF1PAja7REWy/byjoovrdz
uxK5gwng4pAW3s63k4k0xq9jMrSgBbVracGzKWav/+5ldarl5NT6+MurPaBi9ZBBTZz0lP7hlJh+
9tDZi2EOoVsu2UNeNYVzmD0/3RRxmTpbbVEW+pZW5c6hIb3eiaqmseItKfAM+s3LXRvkqealX3Hn
Lsh1E6kec1qoeCEAixw3aeVP/jv6MX3yWHoVMo0zWon7Esd2UjomWsFeG3qvAjpZixnoXIvZJOyc
JsgRGApBcnrv4fLkzUOX0jH5SAcpOyOftlR3KugQMCXDMNuNRF7us1ZPYNwRbSxKM5oYmTd3aL5i
8dWlhaNt4aKB3m8dYGpT5agpkogeKLixwMqqsGgTTf4w01rI0Gtqy96yuQGp+WY505iklx0RcEr3
a57bebfFREHmRCpaextleghetClG9GLQehG10uofUsvt3XdeA/8sCHXgws2pxjYbTX4NXHCUkJfh
Zq5lBmjrwkZ+Wpd+UD2ANG86Gq+x1mZRTXJc3ksE5zP2bKEBsgBqvWbcNPk/YE0xOiSPdqt5K+YX
8ZTMLcsZEHXXf1Jd5eQbo0bQZpt6Lh4elsIFzV0ybf4hF1T4NtBS5KHV8w60HTIewYOIiwXSusVN
YL5vAtl/WHQx5vfQK4IOakEfdKKCSYQox/1SGslXV3OS7hCPwUzcojNiftT8IUe41VpzT1iovdj2
CMIk6HD5heaFQY2sJLOgJbF23KgjKrMZM5HN0BeV2FRCFsjNI2P1kGDG9h0gfsN4fQi8ZK/lxXSX
WoFq0MvO8zwcgOHo93KRmhWB9U+7jUFzqtyVKflahAtZ/ImlsU8d2nmpj2nbuXLPJmod6EuZ0qO4
D6z8cS76Rds7vVHSMWySNjIRUgveTWNKumQnSWWcy2XFjBZzleTHJO6QAVD52PdbALbNnSuKVN8i
jEWBZ4AKxlUiB3y5cepaZ9LMKEiL09Bpg7YmkrVBFU1a5iEvVg25/O5rJCRhMfiO2oogKPQN5DKn
CR1Ia/OBfMQc7paVTL20gdshFah5MQhYZok4La2Kd2vJiCNoCvHAyY3cf6gCYS9b3jLc5ARHvykc
msX9VLom2efKQxGnfi77FraRC7dpHBS0n6JUKcGqFltZ+EvyCZXXeBeQ5YtqM8qgO3uxOWXH1q7T
T0Y6e/O2mOHFDuGQQXkPzWbM6q1KKwRQp27sirt+avn/176wf6LRpJUkOx2wfsC1o4MyucpBv5ep
63yJlxmcZ2wumr8FG0rmjJtIoxBLHpYB5WzuDSNKcmJEHaaYieT3KnW9/kFzzfrBN1Vp3okekzhO
MnxO7MuRxJWhTJTOdyvnPJqmLv7s+sB/Qhf+2QaNHIc3CbqkjRqpKu8oEIrztkghT1/n0R54BstU
/ZYMJObtA7h2z7h4N+BjXTnlR650f4vS+VJtkBILfnZEkDwGBeEO3Y8hr7MvLXK36lwWNZQ8PYZf
WMnU+gEPpJ0fvB40614alfiKTsY0H3Wsi2YMbOp8+NDH3XAs7c6oN4ksLXmXD6a5MxoUOEALJ216
LGtP4J4y50uV7aclSJyNwF6Qi8xKR7AQdAM1/xNuKFN3lNRf39pFGL+aFEWdsPAxfNxbI99WcZGV
20A5+rKpRgtjg7Cx0rZNwmbpoQGRnwODNHt4fqEA7v3BMFWu7wCEFsuxosM87LylbtSGosaREViQ
+nkuW0CjYCvcYN6WbU4k1Z3FfvGwYFfbeYqNZmsAPDc2rZWa0chAvnxBnH4JdiVWuu6TCXa5f261
oXU36YKxz0YsTmLvZi/1vdBOncWPUDU3lq9x7yr1jktYDhsid+kcJprTVL6ODsKsRf1bETAzzwSP
sxT50R74+XBFiGIiEhm94j22xG6PdjLY7nABZ5LYISaYZYU8pzAkSaK7DFsKHb0OSQRt+TDmXf8B
nkif7V23Mp39yjM4ShfAVWgUJbQdJ1uMdr8YyGCC+sC+5CHn8HzrUgLFxgrizN9l7ZTNkAjaNE+3
sZWU6l3gtoN35qI1vGck40n3QwBF3TcjdvrsfQtR2Lj3e3quEW7U7fIA8ckA/z3PKz/Va4PvRFbu
sapWSYPxNtlkqLczUO2uhxWzLUatTXcqE/pLD2RTj7oxAUAd4wUP2nWW4qcrskGnjnO1QYS2kcZa
daPLeN3TtRwbpU7mBD7/w1+7kH/0kztjydljencykI6aHjPXEARLvwDTD5+y2Xce/YiPJTv3H21F
aLKCckDO1wEWDX7pkk/vWlnvZ3ldnKxar3aI0xOINA0OaOil2bDvEQyfjmgFudat9u46fn7dKGSC
i+IBkACGfIFx0d0c0GkuhMnKoEJI4ai0C42+V2MyExdCh5Hlld+FyiFwmCg4hG5nutFIk+U/YxLl
jeH1FUKB4Z/FEBDYHMhIxrgXk5LeU460HS0/lT7wC677ZTnSMixquiBN89yCPx5Oc94xtIL58TXz
EloCwFeg0RmwMN7utl81nQke/E1mTs7lID/wejtoai6SwBzEfTo5xdksluzQG4gsEMUKyD95g7zk
4EGsQDd++/bSV41+C4wUKE0mkyjv+ZfqrS0HdLRBoRw9/Fc/m2MX7zTbgvlhW9MJ8uUtu/qrR2Xj
I7IHHgVfDKhaF9MMfLTEUllzfpRJW0eJlM6jgzz+w8JvZAusvSg5vHAYk1tffB1ZvNp/rLxqsaze
fXB8L/VYlEth3NlBcewViPZtPvtd9sFyxlnBwPwNYxgFbn4zmJjIT1SFqdpMhrPzKhRTZr2DH+TO
4xxsu3yqgpdMU/qyz4lO9s5xiyzBPAxjwkPho2WH3LmJ+97bn+pyQMLgmI/kkSMwlgFe8vvP/4ga
lSpLYCd59tyLftnasFnL0E56wjzMLO77BprvPV2ZBkRNkyv8CXDEIsi7fXBj11zEr9+/hPn5yh4B
78Kveb1h1+oYdwSVPVuIE+abBA2/vUyXZG80S/c5mGZri1bpLZzr7xDxxydkWeAYyKFhX8Zp8S6B
Ef3QLVOqvOI5r9LmEYmKHCq+XlqHTtZLFsYrOT9MkqltQps7c9/5oF58XOLo5DbQPRGswkvmxle5
OEHrj6Jhjro48RTZl8v5XBYHhtQFMaMpq2QIYQ2PG6+3Rnh4PXIwYdKOHnkhBB+xaaq5a2kcZyZE
3qLWPvmqzf5rifM/Sgg/VWglYCgjs0jGfS8LeQMhdDmn57d6q/Q4L5AOmun+xu/9sYNIQZx+aZP5
iUPSViSFSGthYgYNM8QwrJchk0407ICBGhitUQ9qEWaHxS970srPfJt+Ps1NXZ/HzDD/1SZm/W04
hwISJTT7hr0Om1/9NqB51hioJ1Le/gRMO/ho9k6qh23VlAeHN3oLHnf95VjRWu9gopHLX69XrOyg
nyptVE9FGsPSysckvg+ob5AZoIuWho2yin9Uhfr9BXg8e0WJAUa7dAUe86k0J0+pp5Qe6EfP9efP
OSyuF2POsw2H3v719va8iLe/1wNQyPdmeO5y779+xtXtauA7qid7ceDhV30NCLeYn83G01o0wjVS
vjjo31MMNjfQ0n9bGqTDOh1EUQz56tdLuwrtC1LE+Ql59/5u9DVnlaVyftSN3u/y0bEP+iT857Ky
h+e3H3p9qNdxYtX8tLEjZiaz4nsuVi4NkO49K3Ot5x+QF2g7bIforWrCtG7AxP6yFqN56GYIyttA
LC/ubtG0wVza8/KUj0b/2VD+cFqFsEY0IhDuvTEi/suOZTHQtYwd0EW61LtjkjflgI7nJxy7sAgY
SIMNDD/HEYCxPqLUkbeoqb39Mv+6JrSCALSUxz8Xp0QOkxYoas8ngscPFLVkE/m9HWi7Ou9s1JGG
vhlupMd/e6cO6l/A2i3EkNyLd2rQObKQGOYxUd18asz6sepz61zM8/e3n+36HuNU/LHQuoX/iDkw
MFdM8DI/EZ5XBn+G6XCHak83lt5zjO3RHbRK58fbi169UJAiZP6gJuFrrAi714s6bbH4ReqpT06X
UngHiaSZEueB0+7SGpQOmkGQNm98xd9Msz/PBCpaAOvW0G+scKhLYEPfNotReF7zDCLYQvZuQe58
q4KC7CFtsvJ93aIIfxBmZt61CaOPnb+0hn6oTHMM9iKx+va4GC+e23QvIlm893Zb9Tu458t9K82o
HZyo8CbovbHrJWNUKnfW93Nr5RqVvIPQN33jALEZDJOSJ2HH6m6IRdtFbtJXbiiaDD0W0DfWe0sk
jDww+ezOU4oaBobts/ycBYkV/0cTQyzfqkw1/9XT7N8rc4L0jg1m0sOUNv38xku7rBIozShUYBIB
5SKCAh57/ansZvLiGbD2c0epAHlHZJC5zGFW8d7oIHUBK3AYoGT0Lb4zzKPtXTjSQ2nHoU3VzRU2
kf+2dwhrtF7cVTbdBj9+ZQLaNEnv+fHwbFQysAFX1PjPxpWGeQoVTL4p+07eOIxXWde6JlCgtWIC
CwQ05fVLEDTeW1nX07OsjFGGKYX2GGVIZFS0ixZpbz0jn/4LMGf2o9bv9QcRSKmQzJhsDH+Npe7A
KuGZWt54F5dRYv1dDrh2DhGhHuDh69+lGtgVViybZ2+YygexjPEdwCKxrBcaLYV/fvFwVANuUQzl
IPddXGb0CFxMPunG2E5ifY/j0f9hC0uKDSMSiZSA58vyxu67DE48HzC+FQpETYiggfn6+XprAKDg
teOzVjIK7oKqPQPH03d9X8gfHRGxPhXoysgb4P015r0KFADs1oKY1d3fpkCvly0RMGTeZmufLJRO
+705uN6jNfr9F8PLEE8rCfqEq8qrT9mS1bc+6u/C+/XybGxQk3TwgF17l5jCLkbsgO659wl1JcYf
jvIL9WXJxOxsnM71hufewgXML6XDlqvjZ9+wNOdunhM0kEx7yL+VwkqDvbSJsnvGuf2TP2eotuRm
b/TbxZ7wih1maVcbhi1mhh1GV7kU+aPf3dlxqzRJ7QB1Te0xok4BXWPtikCOkRty3KiG/gayB3rw
7M8rFn2Jqw5ajzCyrWZPSb7Pa3YCIP+xHbdSxCZG90WqDQ9KJYF8ZKoQ/KSM85ufMptn+2nGmKP5
4CB8wLpTN0MQDnV037sHN9YD/79/3MTsX3BaLhhYwH0kEK8/baqPXusvIviEEgW6FB7yM5/wxCtP
jZk27hYrjPqWzuvVJsaeF+gx24mylari4ioHMFAjXkEzVFVpC9ohS+zHYa4KZp7CFauyD5ORj4Yw
6nj39sP+dWXOKv0N2lzmJQcYUZCFfvVUPXPrSU4KXUl9MMdHrzJ01J9nDA2K+DaKcQ0Ef+5fB84H
OHWkSoB7o6l/ESi8vOci5vZbRyJIEne94bwgguEFxxbvCW9HW05OOJQu2DJmmn7CiESroxEZlOSI
aZSbHgO/pneqT+nwrWQ6fSu5unwvNLx+07EJLpbFr7240+Ik02sLo7rnMXc7OwRQ03xDFLKrt/Fs
q2/KmeOnFh0AbfP297gM17/XhXS/Mhuo3i/pKUk3AV5RlThrTtyAx6nRa+gm/0M6JfX27aWuOiX/
txagdC4tCOiXfs2zNMAZGJr23KmmPw390HybYpz1tNQ0osZoU2tb+mXgRD1O89mB2sA9DI7XBzfy
9ctYuv6Olf9smVCCuLMvdn9uM8HHPDl+niflW3cL3omfi76smKVKVG/sFQwUVWJczPsy5ar8x0uL
u8rk+X/7BkFcNS8+9WL4eeNBAD2rWNcz+BSI/kx1LF8yRtcQdJnE3Xjz1w+8rkjg5jqmU3PZThQm
sUdD+OqM+NN4tHOn2chSyndlAfc97CxuZ124cw0r0u33b3/19WlenTyeFgSmYcJ6hJF82WBOgdAg
ezHk51YU+l7vpX5fF2MMIGDIHHBactoOmeU84ojYbemNVzc+9vUG/80TskmxKQYB4b+Ornkyxz74
z/wsplmeNKP29g7A9W0+2tqta/Jv75m9vRZHZIGoPbxeq/cYl8RGWpzV0lS7KXHKL71ny1CDXbaH
eLd8ofWKY/1Q5Ldq0Ov4sUrbu1AlV+UOuDqvlx5bqTGGDvKzv7ig/bsge9KTsd22oGOOSx+0L7HG
PObtb3tZM7GTad+CrvGw11lpk68XVapkbNPTHEdBCzYtCCaEgFMDrYUoTbNchUCsjFv0hr886VrY
MyRHz4Es86LLqRloTHVpXZ7B/LnHYVyGT+yshWwWJwVKHsv9PCya+PdthJhOwIulW4P/7cWhzYYg
XkZrqc4gLY4M+oQVSborW1PGqF29/Vr/cmRozyBZTWttFS643LILhxXV3PJcx/H0tYxVsDVstGxw
T24OaHibp4a+1BfcsowHCNy3vurflwd09JutTR/59Vfl5Qvkcly+6qhKdVJj51chVBK6uOVYex/b
Gb58YsRMCxMK1k2L/4Z7I0b+7SPT1kDUWoduB/T+9W8YUkW3Os6rcwyX8My/0W9yD+nUQekomwbZ
LEKl1f0/9sbW/YxoEUmui/07W+z1qk2ZBp1s0uq8zK64cwOlu1ukrvt93fSuiFQ9tJFeBTB2Wgqs
tz/6384SpdNvAy4gOpfbmoo1yzms1dmbwWtFErgtSJNe/YyRniq29YIu7409fVVI04dk7uNxdGlC
rIyS18+bTEDMvdTKXhrNnEdayx1M0VQOyXZwEMQBtVgAJBSG9k5NZAp7Emjn6HWwykAZ6Vlxo8a5
ThDW3wM7mrIRURTYyK9/j+kkmPEOSfoyx8IC6ljLKd6nHBVii92AyEyog9Q2yJvU2+pqyJpNh6vu
GKV0w/wbH+TqGBBF0VRfExVznadcvJxZT2N/Mi1BnpgNP2YQDfeJxPV1P2YKrZSh1/FIqYBBOdHo
mll2qDywIW9vir/+BrrBOkUPxh6XH8iacUpnaJ++dL2zbCQ8jzutSYtveT59k/riPadWiQJqFSdL
JNo8uRHfr04hr4CJFtc2Z4IJ6MV9VstG1g5Khy+VLrwt56XNmA3H3WYahuCLwcj+Hgm19EZKetXa
gNTFLGnNGZCIZSx5EYBqLEiXPuu0Mxp8+abGmV6P0oYyrjCD9Lm0lYfMcTuvgJjh3gZycDfMOe6h
QpePko15o5f8t4/AeHxt1fOLuHFe70pFQQKTxhMvlkIqJEwqSBVqrhcdpZFMD61y9u5FnHd39ezX
G87tcmMXXKUVvI91NrGOiagPL4tvw1lpuO6CJLCbik+geILzqs51X3h28exqtouaT9oWP9SSy/Pb
G/AqKrE05rQux5ISiCnn62cHvYsVtMMOMFRf36GG1PMlWppJbTofnanx92+v95cdRznKzIqeqM/g
e/09f7R+rSU1JhAe6QsZlnwa9WKgFDP1yE0dfbM4sf0+EeyGtxf9y0Oyt20giFSH9DbW9//Hormf
o2gtzewlQPT3EeY3YaU1XKTNeyyrtVvsrL89IxZISALwbrlm1j//Y7mZ0sCFVZYzrBY+2qLaEpl0
HeCFJuhsugJEsGUWwY3g6vBffZWHw5TkLl8n7ZiiXd3qWiNhpSs/f6ks/N30KkFabVx0uDM5/Za3
X+jfnjDw1kQUBINBhvj6Ce2xJ6TCGjhPHhbrimb1U2PMSIEvmQfmzskpavXkw9uL/uWUmCa6GswG
UCNgCP560SVxNUufSu2sjVrQhCLI8hdLVt5GFM60IVu3pqgC+3nyMte7cUL/cpOSi9KFdQGL0Jy+
HOgh8KCbmePGZ1Fj2BeaUG46eE+dmSDzbMQgUF3cEwuk11HKjashajARpQ0L/zrMh0Lu334XVx+b
FjkzeepbPsKaob9+FwmJ49yA+z8jBq4f3NkB9Zn2k+5vigHgwY3PfXV+1tXYVxQg676+9JDoTFPk
/agnZ19Lg208lfq+jfPjWKEWgxj3HDy9/XS31ru4mWOzVYOCNnkeRZ7+XLy4T0KvnWSJnq/7PS3E
YP4/nhDNNCpJ8DFkJhd7C5OiBt0eOzmnbfNNaCPcpMHLP/XA1XjAKv387w+4zvYc8GC09y8nbQyF
s4x2Y3bWhz79CBq0PJbe/zg7jx23kXYNXxEB5rClQit0cLvbku0NMfZ4mHPm1Z+n+t9YlCCiD+DN
2MCUqljhC2/wq63k0TVfERDa0f7+iNcbhvRRoTAmTEXxnJ3d86Hp95Thiuhkyi12E06ngEmUKX10
RSovrebV9QBbnMSR5YTLq8jzGqCNrKNCzTU62RF3nQTU3ztkndUU66FKx2ltW562VwLA1tv7s7ze
OAwsmu/UJLgq5uIoyqjGRm0a4SkYQJWtxsJJpLWkh7GyAZNff4NmBr/v/phX15KYLO1EjNY5IMB1
L48iFAYURL02PjVNk3/zQsgxQIcd59mSBvvdm5LxX0+rUgwLkiBesp+6jqipctGxpdAK/4jYYfZd
8yYMdSnW4hPBjfczrWyktNNA8x+k1DN+oQcYIq5RDip07oDcvR7rYQOJoPz0fcTPMBHtFoE9eIlZ
IOnhSpnCzIpONKamblNFRuxv5LgfadJJ1vv9Fb+K18SciVdFBInO2Hx7QbYea6eQYtguMtrDTjbU
v6qRuq3Ne7kNHUoGLpC94meW+WDeYW3Ep/u/4MY+I3f+CNiFnum8wJiGwWTHEzUnlAha9bWYiuAh
9mkNrXBG8LfylCTKZ4NUUc7kCaIxzrm6arspNDUGSTPi01S2Vb0ufYf6tWkX+ZsEQW0Hpdb5Ddmm
aR+iVvMbXgMvWMAx3TjWNLOpJQIVQkV2HqYmuEpIBtYIJ2CatuQWipU8dZXU/ZYpKzsbmhG9fYZj
mi+calG7v4hsmLrNnczbC5CQLsrlCYPuSQBXeckp1aOo3kRZp4478JPpwle9MT9armQmlCPQX5jv
K7MFYZ+mfnZywlr7bjQ2TEA46qsa7tA7y+G/DDCQF16e62QIZB37mPQPOx1KT7PHrlQGDHy8KD1h
0Tv4/8SeXiQPSIe2FKAkzX8jlKz0tcyz3v6SWx39BQV9twpmbtfuUVhvpo1U9tFSUnTjwUAwB9YE
/VByo3m0hTy44qMKlp4UrQyCTQG7yKUtYndH5L+rYSFCvzEagsBoWbP8kCTmTddcB+rQFnxRGG1t
+QrwHFVLap5W/K8Boy9cuLNvDUfyTyQDGhw25OzOpidW5XIFog6KWwebXCPHWlHvqv+T8Cj7cf+y
uLF9WT/2LjgeRB/mzlRK3eIegwcFRAxDmx4CDyehgxdl8bf749yclCZM1FCFIEqbbSSkG/KIqyE/
jUVc/FAcaE7I0tMlz5Vu4Qa+8eYhpkD9BqdnhM/mmwOFUTR8kJ84mfbUYiCllN0RipiySybMnbLa
VN5RuI62yaS1C7JyN65e3hnkc0lc6e/M+1kZIHUt0MbsJJcpZga6WbH/Y896qCG0vrVNtGSffeNW
4LYTu4Tol+b8LNQeRsChWmLlJ0v21a+ObybrmiwMHbIkfgq8ovQ39KOAct7/mrfmiYYfWBPSe24k
8bX/SiKVpmzCUSuLE4oK5QqHhHBTaHG+1sYakD7q0g+fHI/vCRZdpb0ATpv/uBwvGWEvlWOinHRa
w0fMAWrALTqdd3i+EFNrmKJL/cKrDcso4qxTgqJog5jV5ZCSblNmx4Hi5KOkug2SsX6JgwYngnSo
AVPfn991pERDkKYNqEi06ZEInL0iidbkwLwV9RQpY/1mZWX/xe7hsW3TFAgSkoGFUe46RYEtm0gJ
hliltQctsCSLdbWdRF+Sq4AKGPEDodvlpDXajsglKNoJczN5B/10OGN7BOnA7jLMB40HzMqiJTvH
KwQysRJVHmgXtEOFWNhs8lnS56Mf6+oJH6nkHAUdgoFoxH5px1qFWTUM5S950HCjk5vpnBVVtB58
C6sy7BHx2S7RKhirYPhz/5NcbXF+FEUZWrQYE1Ipmf2oPI5rWW4N7SRlSfirq8PEw9Wid1T4x56f
7qqwAvxxf8zrPceYaN6hJwW6DGWjy+VvSNajfDC1U5HZ1j8R1nzPJWoL8McCdXN/qKt7X0xP8AaA
6wthJfFT/jrBEBUn8YDqp27o9WaF3EqWrKteWlIfu7WjRO2WK5HgUJ9XU327lfVy9A2M0ZLikba+
/tPvcAupfaX+18D2I3FbTVt6Am59PKRGwUIBaMBJeLaQpjQOecwvOjWtHJtua3RwD8MaXRb669b3
oXWQ9rm/oLe+nVCSIzrj7r+C4VZNSRvDr7QTNAT9UfItvXxI+gF9jLyzl3Qor78eHRMmRpTA5cRo
l18vx1NXSuNIO1WhpkrPFkoZ2qapatn8fX9WV28pWRPgDL4grRpEPWenAGYqgJnJwKxYkxEo1huR
jzuxJ38NuMu2mY3C+brXYHkgYWslC5v0evMwOvciov0iEpr7B1M1LLKgNY1TESrow0sFcl99We7Q
EKrWPhRMyXXMsdzen/P15rkcVb1c3CQuwyRRJUaVx+4tQPFln8OHgpehGv9F8KQXHrdba0wUy3VL
mO6g0Xc5XoXKQY97oXlCsz3ZJLYabCglhm5p+vUTwiTlKvIQbMYCpv1/zJS5UhxAsZXHTmyzvy6B
qPPx02kn84R+FQ6ciS6HqyCb6mqTO4i7BaOPG87nF1d0tqjVEd5eldi7wcJmsUrMU5nE+g4WmrfR
W6ws10AKTfCxsVn+uj/irU1Ek1EmIqS7x7m5nKQ0AlGMseg6NYVpn7tqUNPtEGK/s4p8FfK0kuY0
dZsapeElHtDtoRkW1KTC/hf//tf6DsyoNFC5OoHGDzBL8iq8Cyu6h1Wl1Hscmlh5MPpLbrPidrtI
SSE4UG4RxSY0jrHfvhw2Hkc7izBWPCPpIe8MpH4GYG75H5uWWuMmCUxgoMLWGrESH0U287P7GRAh
dWhB57Mhd85n3XaNDPFYKs5t6KsIMtXNWQmVdsPfeasCVe9vSjVqRyutgoWRr9Zb8B8sMLm0Nljw
OXRBywejRoivPEd+lKHQoOibsu/yB60PQzRYCv8Qpkm18GjfWG2QTWCDkGIEajtvN5RFYUO6q6tz
UMHZqXK/fEQSsHpA/sne4OakbDC1LzbYgpZf9b6RFs7wdehI91x0B4WNsi4+++XXLjLfcDKUzs4m
Chwtig+S88cElTu9yNo46Q8WwRK2qaYh1YQuYZbtJPzOzX2M2+jCfX31BvJT+OLwmASEwJirnBZD
rPMB4voMYwrjU3/SMJscw38ipTcWKk7q1RMoxqK5AKyMuh6wxctp+1WEVFmtV2doloWz8glr38be
apUNpnf1YzW2kr8hmPXQWoqCDPMmoTtXYvJD+SkIoUbqgxTVOA0mlO65+6CW4Jzk41wbSdYXLTAk
b4usoomYdBE108pp8yl00Wdt0dOCuW+tgjye3pIayugnbyymRsmF1xaMkfDHvpzalCBA0WAOcFaR
TV1PuTBgM51qHWLetm/a4pm4rligwl49eoxpw9xEdoZDxN1xOSaQSICYlt+ccRu1mKuwUx/oJU0T
cniyXXy+NiwGFEh9wVkAUz67pMAWOZVndM0ZrRb9XNQ0H7n8pa1vydKBgiFgl64to40STVm6Cmyt
RV0Eu+RPLzUzpg0qmgEOnebLaXdIeOSDXLRncE3BC7/0R5uE/kOnD+lGbit15zXqEpjr6r1HsNwA
1MH9jLS1Mcf5DH4Ed2zQ23NSotS9yjnTYEgMBGbaUdYPvZXaD5qKs59Lzen7/fl+0Nwu3wZR7SHX
4g/2Zcb8O6tFDeW8S85Up4NvfSynO3uoWmtVZn4GXbisxy02wmhiNWnQPw6KU/0MGsSrpArtr31b
Ky28uU7K/+1Ren+J8Kvatsi47JAw9l2t+BLkW1lSnV0Er+8hbIF6L0QQ1/ctMyBhATzOFc+ld/nJ
4lHuKhxVkrMRj9GPBm7WY4OUm+rqyGRspERJ1kpLYwFOcOCWk6bu7y/hjZMC84WeCiUJgORz1ofT
eHXuy3l6Lmwt+FKiqvYcSFioYlaIhpFfWAs1pbmbO2hD5LOBzfLBkBlW55+sTeIEs3olO9NErx5r
1Yp32GF0KF1OU4dbnJ6/OI4fvJeqlbau142ytMqQbXqNoa0+JwgvvY1TNbToxOnQjSerPFGqn9Zg
7511YpjNGsCi9EoPM27dvE7aeDUYk7erNDV902CIraxxQo801XjfwrTUH+M4IJO6v6yqCHNnO1O0
/0h/YSPTI5sdxUFykG0t1PTsgEPGrwaLWSwEzCrP3Mao+59gpRx092MEdejTaf4GE+242AsOv7bF
tsVuVmlXhL/qqZC+O1OgV1uIabrhDgU1DwGUGUM34ZgdgOugG2WpgflUqEkmre7PZO548vHB+EzU
UQRehs7m5Q4t6fFUOZbghD1hVW10NUKksUDsZKVSNN6NlpOPa8jjxjO9jEi8L4q1R77We/exBH+t
e73/R5Npnq1xqE4QPU0nc6vKUrJCxeW/+z92dpqEwLIOOhlTLjhtQF5mKQAQcMClpe4dAE2UWxr3
yppqQY4CqgZFqy6tdYfi1gPKJIjBdk24uT/87DB9DE+tAxoyViQwn2dLFXlJDejfQbFTi7OHPMMK
J1ZSKh62HRCrB58UKaBKSlObc4t8EIU9YsTLT1NMnlVl0pQcRmSGTDBcvWp+xXzZloVwslX/TlFK
hnWYRIvU51lw+jG04G7xzNKHJOGaDz3GXt74Car+qfyMrEUarjQgGN8khMeiVaZ3//lyMC4s8Bwb
8jEsaQ/JHUhFBWT45bCpZ5s0Xkd6+LI8aq7Wx/mDPWbR1yDvMzSgYDI+mJXFZjMa1X6O0w6eXEHL
4bdZobZ9/3Pf/DUcDKAhoItNeV6vNlSMpQRG/NDUUoAVypB6m65NtHddQgjcxXtQFRpbznSiPxtx
p/dFHa1wl56iF0rdzcLdOnuKPxaHBjkVIgqvhCKz7WcWfdvJqZwemrT/E5p1t5myChWu3NOoGtFi
ci0VbU45UJHLur8U4jr767oTQ0NIF9xJKnAiir38Lgn+fnKFaN1BCijtmoGSjy63wy+d1+Xb/aE+
pOjnY9EkQCGD2jLQ7tk0kaXK2q6Nc3wHgnSvaQm0+yypw1cYcnn+Xg9V/sOXLSnYQlgF3boqGsX/
LjUUgI86BQl1DQQwN1wAyuWf3uysb60WxMpWRuVifLv/Y2+tC8EvhXfiI95YcWH9lTMn5dR0YVwX
h35Uxve69E/RWLVPmmd6C/f0zZEIeQkhbHK3eciL4nFpS5lfHHxJVreT6VsI4pLEbdLC7+Pt/Wnd
2GlcOcyKgw8BaI5SciBoDp6mFAdM6AEUI27XD3ucPvznXqoUVLQ7LX1DjkBHpmRK7X5ho9+YK4YM
FPYpaNvmdWFfjiYKaXFxaMo0emmD1PxST3X/Q5F7bffZmTKQQnzLCwYQYg4wlPKq0+sx6w5E8ugf
NziLSplk7AknkidJMoMnyvjfWtVfKjXPMkIwm8BEOVQODBiaw3MSW5l1suUhGoq0sB0+pi372RUp
+8JSXt3j1Hdh8lE34zoVahKXG7SxQzNU5ao9TFaibIZGUtF/r6YHWRqlVVNV9W7wy/P9Nb16pQXr
lw6YDR0OI7d5h8QkqbYK0ygOlQowfGU3SbnJUWZ9lwecHpE1y60veVEZqEh7PrJhcZU0/97/CTem
DfwMJhdZorBEm70jNTKbgQrHZ0/rxUIiuy+wtFen6RjZPQYuOaUoN2mzbmE3XX9Uk0KSBRtFIQ6+
IibIWRwZPVpghxx3+8BVOil+1RpE5u/P7vphYu8QsFFnpuAsiEWXX1UKC6BRGHsfAgfTmm891ARk
vgCv5KdqcpTBHcMoRKXbCRVpH9tq1mx71Mt817aTLG92RYub79f7P+r6qwuLKYFGB47soDZw+Zsq
sIud2kvdIWmp4FGrLLEW1+Nhzy2Taa7nDPEfL/L6DU42xV5rMB+5/wOuF58fIKAtgh7qWPMcXWrR
5G2NpD8osq/9q42S1rpSok+fPlGUggHiidKRAHuLIPHvK9/sq7EurO7QIX75I9GSE8UcewPQsniE
PdfvhLjrYiQiNuzFo0jHFWA5MQjYFioQsy8eFg1ysKY6HEZ27Rfs/YpixceQW1cphSYlOMv+PbQa
DVnCZjAJEBWv3GaYkY1rxDgobQ5s1/DZCKUAACH5CplGMhgrzegjQru4rq11qkCzXKGJijYjTG4P
fwIcvXXCrhp/UMuqIMrFEWCpIW2UY6PImYcF52B3qRtMXvICGzYo3mIbyB79gBGwttU17bvvmBn/
K1TIijdEhSv0VClx6u+6mUvtCwfK3mXhGCs/FZwfnD9Tp9QkdZIGb6gNu958FEQzxaW6VZlup1CL
J5sMIMOixtmwyaS8OaPFUZy8onWKQ2nk2j8wVWpImmlWjqrL/aBka7QCTGNVlFgV0tdtk4diKJrs
TMwp/clQsXZ2wmsTuUyWJXdhQiKv2KXDf0E+OI96hoWay95rbDTWrcl56EAQ2SvfULpHZwjVysWh
pPqmR2P8HndU8fEw9xwsCboaSLWHTOXwkGPt+y7B4mK9sFfQ3QnBfIxi8JoKzpM6eCqIMz0a/sRR
GJSUoCl9oG2JKcBex2fqn6Q2ejT+K0uTnpD27t4iFGPLH/R5uy8eturemgyyUN3OmvzppYANULqa
Wln9FxVKiORS4QnfPKTp4pVvekm80cuitPdK2eBvWUYpLnh12AeYtRhhWv3HIiE9XNLVylZtZFPY
w3zB/uklSZsvRDfzLJTnkFtDoNGJN2ANGrM6yYREr0lsWR1srZdPgY2lvRt6qKS6UQqCTEXCflxJ
Uao3TyBIBtVbobAjNljRyi+J4fhYl3hNO2BQShV2mzbMfh8FEyo8rkkKg6C0oxXT0kUs4t7ZsRS/
FsIwLTFwlLPnNbZDnwpGWB8sBMXWJvaznZuqUY6IftuCYLWGr8j05ThlVelzjW0mnCRVOTRxZf8E
/zctQeCuIieW0bF56nmAIMA4s3evQwwnbVSzQpkeJ/jI05GhHKUe3SpfGRceu3ktX3wziGc8dMKC
DtzBLCmAQRwRXWf1gePNh+L9GXoUH0FP0mHvvqQKsvOVTZJsJXn6NRjKYOslgKEW9s6NOSMJARiD
i58cZZ6qOiSKbefV2ArWo/mAA0T3lFZ1uEm0XFkY6qoAQPOCkSz6JsThUCcu734VJDQhR68f0kot
X5M4w/Og80duhiQPSmXVFUHx/f6rdhXJQEUhr2CRAbdTD5g/N0VmNX2plgddCYzXPErzPXBw6UnN
0+mPJPlI5wPKXdrXIse62NemLjz+BEpWYNznqLSoy9TMaUb9iCMPpV1E4M2fUIo6tHBNGH54wtf+
1giNuloR3I6/+gh9mfU4NVIovE3khTf3at1NhMksMPfA/kgK5sT4KWlqoirLONZ0afYTCcu2SXRp
raittFKHbgl1L47tbPoU+yl8U2Oitjev7k2dCUihCvRj1RnGhveg/x0laqVsJ1wdczoMdfTqB6hO
PWVpjIDTJz852EZWnUMiokn4R5e7TB/rYFBw1Tl6Boe4RUgNsYGqP1aGgfg6ErvpF93JJXl7f9gb
i2wLDUh0c0jyEQC5HNYoB83uWls94ozhrFLFDqtTQqD4Own8TD5FJnqG90e8ChmFvAXAPHgNoiU5
h3OOAYa6kuMpRysc1ZNdGNlWmRT1AZUR7Tc2lg4GPtj+IOysqw86pb1iAYZ94zvDvaLpDHOT+3vO
/fH7GtyUqinHCurB93RotTepgueAO5+0i9NB3iemXz4VsmAz35/71a0FgIzvi/YoNBlqbLNzrbZN
yl86yjEem7F2sUid3tXKQQjcR9F1of94fVUzGnAmFA8YD6DpLHykIdnncNOVI4dVSPNKiDrARVfd
gBh3nXGv7SCCZX9KdPHfsNdU+/2gDtGnl/vyV8zmrHcg6ZHwUI5l5flnIze5Mgtr0vCo8YbpB7LE
+qpIfb+CkZb5+cJ7dWvFkXsA9Y50Hejh2RqMKdL72cCKD61HBwl5fyxnVJCDtDGscOHzXu8spDGB
CgLvF0nwHIXtp2Yqm6WpHgO5j7VjK9s4mOSpv8fu0AwxmNCb354UT+FT4uVttvC9r48yNTpDBaLD
x6YlKw7eXzmKFgVjjg+peZQmD1coH6n0cT224fhiFVa4pnFhLMgB3BxR4FZgFghyxezysI2+dXJq
pUctS4tNggF67cpyprwWTmVuOklVP/81ye8pMfEiCxly8W7+NUW9RVQBfVnrWCrwP7Wp19JNCnpZ
xjCpKRcGu/E1IZTDZSDEo2gzVzs3JdnA7d5SjzGsxpdBi803VOing9pNpRvLWY8coRGH67zwrIXU
72rXiuYSuF7iGjwKrwo4fYfQfZVOaJXlvl5v5XiQiYzjqcjhaaJguLBvr74jlW52LBcC4rogNWbF
VxkPKkIbuWSmcSFslMI9wkDxMQQqvk9QP/rsyoJr5BqkyQtjnGb+bDyzitC7w4bsaBiRtC1KTmbh
hM0qoJe5UfJYOcdSEH5Tkk57/eQFzMhEEhpMCeHZrM82kNNJRmeoY3VsokZ9lc1Je4mBKa4ibC4K
9/5YV0EcY4EuMrh5QRqB0b7crEHKze6EenVsdXyTDL+JDxWvOY46HaAFhVzQVaNyqYp741uCs2f/
UDAGZ6TNRvVDKDiZP6jHOm0Mf1X3ofRelYbz1mGvsEHYqV3YPNfPDGga9F7olXAVwIGfXbFTENqm
BGDnKHl68hVPCK/6bcqRpbBlzYwyn2uGenTyDKH2k4I72iMQ5AUOdakwX1Q8vD46GikQ8iRkKbTe
578GzymOVmCPx0rNra2cCidUf/xN2LZ0314X5CA005Chlsy9K8Dolx84b9I2qCxlOvrUENK9Opkk
553slQ9qn1HZRfnc7teDhjREiWRN9S5PhDOYyOT6OAI9ioro2/0td3Vl8YtQB4GlKrQv4TRe/qJC
T8BhY9l1LIbGR2PIVOpk5YWkSEccwpAQRKfbDld+kIXNQ0bmbb/f/wHXe56LkluLtiWomSvM9pja
o0+zbDjqOHQAlgcSs6KLkZi7qQxVfRviMt3/hBqmLRYTZlk5jx4EORrsZGof3Tvtcu5cWI1BvuC/
tEjSTsfE4hNYx7itAeq7Em6NyMOkfe7H/wxtFrcb35/yCAm/JHbelAj5c2ddGEaDoQVTs5SFG32+
WfgkQp9CyFOCy0AXc/Y6D2IIVGT7F78ZHb1+HDKJxBGcV1NbOzuXUFmUtTTQKc0PvqlsJo8Cb+JO
pVXme6kJGnBz3BnT0vGdbRlWiy1DgMSNQdBwhcT0psxB88vBpJNC3uj2lLDrXQCco1pXJgqE3WiM
T4aCp+u26EY1/WTSKcanuPmRxROOX0mv1XRTFdZFfSxtrXhI+QwmjwE4499dZvkPatENydYZkzhO
3UTps2KPdJc8IuDsDSuEb7xk4T4TZ+SvNPDjB5GdIA/Ac6hyrC/3UZbEkhdIkfaYYEa3ayC6jG6A
z9jS8yA++OU4UJPolGAIwC1y9egmjTOadQIWx0oknA1xxBtiF+kHy1olGR7Wmy7NcnOVhVOTuqBb
wGGVQw1O8v6Jnd2XTJefIXoXVBxumKG3NLJLLZfsx9jA7spNJX60W5WIIUAMhlm5MNz1dmM4ehfA
L2kxQhO9XF0nMWCiDqb92OrqsLXjUcn3uuRhGpsH8apMwmFtSYq5lmvElxa+7K2xod3S36SYgxqb
eDr/ih7DtkyLoUvsR4lMHzkiSlf0obxe3QN59qVdRN7nuEE4Zm+wOtFwur/Ss7tRrDS4AhTXaSMQ
1M3bxnDBom4kIX2UaiTndDgma24sYztJuBZU4yjt6iBcCgduzBkSDRLo9Dl5GuZKCQoXvhHLjfNI
Oh6V60SLcOOkkTSuTT2Mjn7dY4YE/vtVq3pFXTjct2ZMtotTDUhKKpNXsUiHthbFpkeOabGxOifZ
jZGnPZmycq6zoNtQQbe391f5g4F0ca6gVap0PgkihFznnJuKK5A/TNM4Psmxr0XrMdJr+xdQQuU9
N3SEuX2jc4QIX9eZ75kcj/73oSroUNKHCb+kdmK84deaJF9BrunDKjH80bDccbAy/9yYrVcV7iRP
Srty5GJ8wDBlWmIuzk+k6ExzIwjxmw96n7ig/tqmVWdLud0o2iPGevlmdCIlWmlO5Ty1cjhKC+dx
/okoxNBqIb2BAMVizZuKsppOakZJ7Ojj/rhR6gh7diXvD2bUTdgpR8rXtjOWyiBXVx8TI2IC6qHj
pgOs5XKGQzAlhS6BbWutSPFdtVBq653erdLKKytCGOe9SUGX0ZTyBppdSR8ga7eqBQtrAVM8Px5M
WtCYRV+VHcMBvfwluTPgjEid/2nEhhDXbkeapnWRK31nbiVp7B+K0urr3ZjhcfYTtWEHQ7v7+/Wj
Mf73fhXEMwSwidrIFAQB5PInIHCSYQtdyo8O2qL+mo9c+EiuAnZ2o7a0pLXnT/ExGmXZ31O3Vb5V
PXQ/ur1aDWetz3GH01bI8PfRc+VxBZT0v3JrWiG/5ngeOv3h0O4yr1SzF4zdzGHFgGb9XvhBYG4S
RcODl/pRoL2mXj8ZD8PQDd+NQmmHveW1sryK6qrtHnwjzbuNrwdasGpU2X+pCfGDLcjphr9IHLQx
bG0CaY7WWqfKJQ261F5jIpg1LvmDpONCi1oiP6ce3gsyzqZwaSjG8VoCj49xZwfguN7ofZ8or4Co
h33lO/7womi1iuwplGV93ePlaP2I+ml6lwOQaq4SpDB07n+PqwMBJ497+iOFohprzR4J3EKtAKnW
4BFxbFnZGmpXvvilJj3X2CiujTQt8x3B5FJVdJa2cfq4q8QW1KGRweQXG/WvQ69Nfp/WRuE82lo5
rXIprvd1JmD12TiYrzGGiZ/soDAiAR+VC3EBC/mT2dbPHJRFULZyHtvMsNce+tKvbWP0ayJOzInv
L+pV9MtgaHhjk8PkEJCcXzPxQHusrorgCZzbpOxiIwS9Bmhb1tyJ1uZITU7O7XUZjY1wx7Rw2baa
UY7XoREER3GKk4WTf73g/CKQTrSRxRrMKUC1Z9P+hjz2lNmV8WvE2v4bKTqt9lo4fCmNtdReuLrW
xRJw7cHVpmkI9fPyCxPtDSFEQv8pN7TmqDLslpZmeDD7wVh4d6+GQqINMhl8RCG2S7ZyOVQbdB55
lqk+VmAYn1s1HJ6lsgpxUIXycv/Lzq9y1MsoxdE3IA2mGTePlrux8lsATeYxccJS2jR16Wy6xjNM
dzQ53q5UNM4e6V1UlPVg+OFko/Xl/i8Q63ZxfxJSCUVhKq4cHXPOjxj6qi3KKmmf5MAy83WC0H7y
6JdjOv5zf6APNcf5SCi2OejuiZqgMfuCpQ/zL8amnnQIdPuqnjTrcehx+FgXqad9GXPEa9xyVIqA
JA75j5Xfq6m05d2lBu5Czzald6UF8f2EmZJCbpG0PT6Oeo5BuB0Z9OgxkzWdU0O+jqcWgJaT5zta
Zy0EoldbnxVDwRVFN4p+IJtn81CqqqU0C3OT6khzaGtLeUHnSDl4CKD+11bSEkbnxng8boK8wk1D
E3W2HZWuVioFx5SntpvyVaJ76T+8VOroxlr6JS1yc+EKv9r+VKKhPQhIErxxAt/L7V9LkdERjjZP
9oQIZh2aHm+NGU//kIq27/c3xdVzIcbiuQDRx9mmc3o5FjgYJ0JurHmSy0p9UqJB2jp25B0Vv1S3
dWsM/6nBMC58wKtBaUdDQwDqw7XNmLMkqrd8u8eBGZVJaxKsL/QCTbWPH5S2AF8HxMdadXEe/7w/
1auDJkYlakMdhdISzenLqXpjruL33chPhTKBKJSMcPwByjDY3x/m6uuBnCImYrcIEyMu6MthCnpk
Ot4YypNV2TjYqpmeHolfzVe1t5TN/bGudiZjiQ3JaWZW1PAux4J6N8ghxsRPQ6hnB86AusUPZjoY
IUpNeAJlxen+gLcmJ2qGWIWAIiMxuxywkEPqYFGHLzYSXLLL7kVZfgJotUd+pV/aJx/44Isbi5Se
l4AnngUCETk76ZBsIQGORvw8eb5ur6OK8vB6cKKWdq8C33cqS81BLdqoTnlhxt8BAKFq7CNYYbi5
g1EIqsEOBiX+0HzVQCoVq9SEUiVDP+9d6myW9BMjAquGCoMF1O96SNmKY2Ul3U8CNy/Ntklb4M/c
JW166uPe/loNGjGinI7g/bHiDoszoFgJV4n76/yhNXU5c9UQGH7BG2G154G9h9oGeAZfeTJjU64d
cojKnvCoIl0bN74W2OHRwIrohVqbjzem7+tfIq3Agj7Sif3pkNZpe4CIXaj7OBxsSk2RYQ1umsY1
NHS0wRzMMFQ1PuU9enHZpqKL3j+mCVoV9WpEariCTR2qefs1r1m+H0TCSrj26maQFm672WXwQeUh
fCGi4NBw46mXW6pDOwyF0qo4m4kifR/ztHtGNhX3d4BIm8Cr411heOnC+s6L/v8blTuAiiasLxqe
l6MOaowSYGDkZ1o2yX4gQN51OFcfhU7Ao6xl0ymmEIoPmWwcBj9JV+GIofb9j3xj5uJRga4C6ojM
aXb3NkMq5zIUyHMFos5FlhJ9xN5OfmhtMTxr2tiseY68hZ6nCMT/2lhi4iTL/KFsR317DphQ9ISk
ttTqc5eb1aanhw0FKh/3QaB+C8Z22hsYZLpZOnYLl764Gi4HZkDokHChIMsw78sVd/DEbpU6788s
br9vas3fc3tJm6GQ/0kLu164hq/nKapzooui0khx5n0UsO/cStnQnZ0eeKtlwnQpR3tY51agrX0t
iV5rDI9fe6ddKtPNkwWWmNiEwTm+VAgoS17OFCKAkgxhM54Lz+kOLQ7i1AR1hyZdonyTPTneFkmc
wrwpCTMjyR7XNSSp3SCpS3nL7Lr+3y8hSEIKgmoMVf/LXxIMU5nmfTOcvWFU/zQEHDtDq6JzXZbG
wuedR5cfYwlVApJOZEYJJS7HirtQMhOjHs9ONzjk5OE0wXXsUEVcxZNlB25SgHKkaZaFjhsaxfSr
7RRMJZqOBsc+yJ3gG1GWk65aLypftALdxXVYDJp0iNM+/WkYaCq6kapkussnbfxV33rGt/sn8tZ6
odpDh14UtgHFX87BtseSgoAxnFlTOntjAeYEW9axeEAVq1qIR64PhCVE8Ek8ROOHwu7lYEFX5lMD
TfNsWaGH2EvlxZspnfCw7KwGq5xStfslAoc4ZJeHkDSHB4UQ5QOFMDuEht8lYEJb5ZziJrhSNalb
kyr6oyuPsn0MqkB5yEo0M5tYnXzqIvGwkO3cmDRACyrYYoURq5u96AmydSbqtuq5J7nYRKqZP6bp
KLt9IZv/hWHefb3/Ra/vWNqb5AmovvBBrxhIqleVU4B2yFlqbG9jWnG6qhl0YyqVs5X8wl/bAXLv
9we9OckPdADAP5OGweWXJVVAKBkIxLmAnPrgZUqyT9u0eTampthkbKeFs3e9bQFAiJYlOxczgauH
pHGkZIKwe/bpM32HddTUrua3yus4dIbyuYyZc86GFS1SsW0FvnE2uWnSqiyutbOVVUoAK8OhFNYj
NVC53PvUyfOGNNLX+6jcYG1gfUlDyfq0R4xDNYLoCElFcAKcossfQa+yQDVIM8/gPpTQ1VFxfxiB
Y64MP5dHt61TJByMRQmHq0eFYW04VZTnhSDIPIVIJSRODTgi52yCZ2CSF9MBxSRxHUWScbYQvzpa
tTo+2Pgu7j65pxwxKqV1UI6Ew/OciRMtSYE2GWfUqKOfmNtFB2f0rFe9ULNNH2JH9P8YD/QO+nxU
2KkXXK6wPQ72yCNunPVIz7i2Ldo/4D2i8Nnu8uD/ODuvHreRNUz/IgLM4ZZK3W13y6Ftyb4hPMce
sphz+vX7VC920aIEER4cwDgzHqBUxQpfeMOhxk51ZYZXR5UZEpQQkFM/BNm4CIeQ04H+wVk9jYoy
fMvLAj4qXgF7Ratp/ER5/60GhrZGJb8xKioHkgeJKwnVF3mW3xUuk2weUmDAymkSzjcvCoNNoWnd
NpMJvjQb+pOpbbMGVb46sFzB5G10rXGd4D6Wf/9uUMr0KbaFunKCD5H9Klubd9Coym997zjf7n/H
6y0rh6JGKkt2XISLu8hNVJOsaVBOgS3UD+UQlQdjjMxzbeAgNZgmyU3bk8Qh9beG6785NK1hkG5S
tWdJ0i/6stNGEYVnA+3B6UsqGvOLZ2V4yaaQcCoEZRRrr3kZlJd8gPmzclFd3cKyCv6GG+Wykq/N
5SJPVSx5tXV0NuOy+NfNp+5pHJ3qM6RX1SL4ctd8TW4OCF4VEqEsgS8VJs3RUwav1KPzGIVZ5Pc6
6h+wdX4gZpn7ippaKwfmxi6SUpaMRAEZNsciWknb2sjm0PBOUynChriJYGKjdLi/+ZnJFbSynreG
w54E/cg3UOGyUNnb2DZOhhPQ+jSSnVXRv/RVPVAf9HpIq799QjFLpNZGfY/TeY1iSEsXj85gprmJ
/rD20I29uW9bREQ3Fton1tZuyurx/km5MT+GJDEiFJM4WP1yv5SJXRLAivBcWh2ceSPqla91Wowj
CKTq9/2xbmwVVCihK+BZRy1qSf+IaHgbDnII5zrxyi1NxOQI0iw5tFMb78FY//kPw7GOlE1NEs5l
r0SB3G9NXNvnqptjlCHj1nzS47rdh5o1K/Dg4MD8lxGlnSzQDOpEi8OHcGJXa3EanVO9SNpNHWai
f2ri3NG39ZzHCV4vCd469we99QWp08p0h9Xltbz8gn1kKnNCy/GkxKmiPle4a+Yb/L6mdg/z11p7
km88HVxub6gjFA6usAlAPpso87LojHkuXUT6I0q+r71OOczxWJXPKC49JziSrPBKrmepcyp4ljn7
b2Zml7PUslqQPWfi7NY6XgNgXK1NUY+81Nq0dgxvjsXdDY6Xst9V6VsvtATPoUqcwzzSHwEpG3vg
6N0z4hXFyom/PRR8BpXBECZY3GZ165qTUdZMCzXtYjsWqr7DVsH+7KlB8/d3GWvIVf3/BpNP17sH
WB1KV6lUNzqX8TBUfuH0U+uHuh0rD26crxX0rzcKo9E9lN4IBDdLPnutaJ2nGEyt9Hpz2nShi+BP
hpM3luVu8TIjHvIh57p4/dvj8Aaj5JaRgJ0rXp1WhZFs2YozFVvxoKWddwbRCBMoUoo1h/QbX4+C
B5kWzHmqO8vHobQh8A2RLs4d0/rmlQbQk8CRMgxFav5tusObQC2Yy5ObRdbyLz9epU9jVg9zdJ4y
w/yIkZTynLaDvhmmZi2TuzUt0D8OaYa02VmqYqNgk6IcpETnORozzlrTmJhjd0MTbngYnGjlArt+
FqTiFvwLBGeRpltulJh92el2Ep9r9Bc+2UPxbYhsBa5Hp72Koeu+3N8g1wHa5XCLGH+yi8hCyyA6
58MMgghEYcbjMwzeT7exq6MXwiF6bYYSLlfCD9rdH31lssuMRhG46nlNGJ/tXvTUA/TeD4iePilD
PeNuYGYr2+bWeFybvPCcfIq38u/fnfk8CCBB8v6dvdodPiRerHwNXafHbXCyftWU/teqbzcHhLYD
IU82TJYEwKLVi5znQ5z7yQu+qqOePxd2WG5ad04fAVt3f8dUQtMLMji8NPpOKJCAIr+coGd2RtUD
yTubFJQNv4GHrj53U1QNu7zT8/nB6yrV+TCIcY439OfWJJNvzRetHSnQDJgcYOjl+L3itGFAn/7s
luZA87Ikfpqc6pTlavGb1VjrHNw6nChMSUyyxrBLwmOaKsKImkCc07Luv6RDR63DABX4aIdzviY0
e3Mw/KFYY6rYUL4vJ0eftId8pUbnQgma7li3ffWoF+VUvoyAEleK9NclZCDNMKCg2fFoUBJb7FU8
DrQBaGt8zuhLBfSc0ePbjKOwACN5c+ujf5L+dAHzbPRoaPi32SD8TteSjyOJ2EpgfOP5krQs6Gfg
rK8VpfI8T/s+LTk4WmFbRyP0RppsUeDth4CdjWJIF4kHSmvAoO5fEdfmKKyDZEkDbdOl4qn8Ku/O
bNBmwki7NjnHuR7E2ypop2+mHdQbu0k80ze59/lTmygvN6IoT/lQ5cQOreW9THPXP7d6uQbUlx/6
ooTKTwI9y8ElgpANhsufZJSZA2MqiM95ZmXTpo8pg/kmB/twf+43ThOmoA4tHnJvSgWLccIRhQQL
pOFZN8uRBF1FOH6emxQ9lAkWdVc1zuf7I954DrgVSTzoCpnIty1idj3heUcvPjunYRZ8mCZapRiy
zgg/BPr8W1Se8qUJtAYil+usmBfemKwEEXI5c5Zlk/5yURM7ypNxRovT6PNz1ajttNFsUWHtp+RI
aNmrd/ONr4h0IGVoqX9Fj2/Rpe/VngYpgN6zHmfdsCsqiKQ+Ihx2u7KFb8wMCTJKAoigkvAtk/Qx
1ULQiWV2LhNTDf0ENOLWrIWEOVoVbqJ2s8b3v3V5QMCmxASGBCzgkvjXxYZVI/KVnWsR6PvaoR88
NbP+h+pi+NSauXig+NZu6CSb1kb25YBfzvE+1pTp2/0ddePmcKnxEz+RVQMYWBzfvtLDeeLbnqNa
9xRKpXG8EejygRxonLNQHTwTjUTd3R91ueTAYaEccnOS66qwWRcnB63xzqFaOp2qXisfh8Ksn2LR
cXeWQ//HSbzwbxXX5YAoSdBj444iEFoMONc9bxEzpa9muB/GOGwfi2GuR59+S/dRGz3xl5G9HJBM
XvZPZB64VPAAmBZm+P3oJwOx7fwhQoThDzJCSrNtknmtsyc/0vsLTw5GX4/ojwI0WFe53O/u4JTK
YI3BnXoK5iSNtxRSs+aL4jlhtDWqPJ1XbqFbX0+6Msk0j47xMuQO8oKQytXmU5Q2rrbHKDFLPyKQ
YXx3Os/dhokxttv7G0Z+n+UMeWsp+iChxdO++H5VH2nemON8AqFv9iObtkatWvmHoSdF3BQzKTw6
fNkPyjbzoRMe+tb3f8DynMglRsSA8rMMnIgvLpe4ssqy7MtYO8H+sDJf73TjS2bRjFNCz/ynV7r4
U2966df7oy7vwP87KnkpdBLZTFmcznDurH5uJ+2kVpWW+2VOruXjnGKuLO+NL2qiGSCzUOKZK0bS
lMFgEKVQT7MzmM3Bapu633bIp4uDiHX1tdcH+28dJpibbF5IDUzKFuhiXK6o0ma4RXuFfsp0jBb2
2CDShvcx+RHxUxdQ4fMpyxXKj/sregUrYVjWE8QBbtqsqbGoKxgz4uVGNxinuJmLT5FqZlsVgacc
Wdlq4P9GIMRNWHv9ZEa7ehzg+em1vRI93jiwNMffyv2SqrPcTbHRaF1SdSZ1YSetN41rB49qREPL
t1J7jXu9DBrkjIFfuzQCwdHi4nO50PgXjRVGtcYpCabZe1I1pdqW0HdbL6nR7rM8ajeN4RQfK89Z
KzLe2MBcEJwY4B2gs5fCQaLMvJJGtXnqJ6PLtiDwY3PnteGaktmNDczbDc3wTS0eF4LLOeapXpG9
GCZgIav2cDiIowOetIF5HqY5/kF/rPIe7u+km8sqqW20rrnpl3j6OlHohYuAqQ1DOB2asASF2UKr
Mf3AMJSP7eyl2rYfzeCcDvMahOXGhYimlcQkU4mjvbC4jyAg5XQdRt4XREF/lcC26sOYZ3qyR9d/
eBqVIZ8em94bvlhtSDIQWwjv/P0rjmIoGQdVR67EZcIFdabsQYZqJ9gUcfJhUqDZ+KjBld4xg+6v
fcx1F63E+8t+c+LU6tBmQFcNHtfllxYhfBmkSfVTWUd68qIEY7ZtVGxsd0baD84mFGKWAXBeWFuL
/1jyRCLtfP9H3NpuND7+/4/QL3+EoiNnNmulfqpUrT2CqMp+ZJRHdnZuNfgiZMbKpG+8PtwSxC9S
tIGQcfEOVA46eCG2WyddAYnBq5z26M5N+mvc0iTcTWk4/c5Gzw5W3oVb4/KcEB1Tswflvwj62ylt
Xa1PjFNU1M2vCHHk4DnKVEXZC3CY2T6YYvenLjlcf7++PPLk8gbIPyLExfoODVD10jROlJibHVRZ
bx+Abkx93Z7FbrbGNfuhWxN12MUyo38zJLgcEMl0OnR1Y57cQms+Jt7QPxdOEcNaqRIXg+Q8jwDb
U7Za8327OTAqDgAMpZrqMnRLcCDOnbowTspQaHuB86Q/DEn97KkDrOBSBAU+opMepf/hywJSQAiK
2gXiI4tjlJljr5lhbZzswmhexqkbv/RZT79HryqUQGjKjgjHos27Rue49fQBg5EZJLcXgNLLldaq
qBCDUAGnGEA6t7jbue1BHc1mAKZcl8N/madUjgDrR4ajLk6O1abhANrHPNldlJ6SUpk/wdx0Az/X
55KzWkfGrohoQx3u7+Cb0+RipkRMZ/tKJGLWk6gAp8nr4EawXrVppv8khJcj15BSxtncH+7WNkIV
gTCKlxz8prw132cAuTmNVp2ZJ1WYL4ri4m0NXHjPEjf71JjnY2Eo04/7Y96aIlkshSck6wjLF2Nq
oVIHXU8k5alj/c1Qqlndg09L9xTimjUW/+3BgCd5ZIySJXA5QTQBcd3tHbZNpTh/cI3S08089CBF
zUltx/39qcmfvkg3ZH4DNIzSA/i/xekIA0zCNbuxTxBXgw962RXZthiL56quz0oZpweNW9F9QvpX
97MgKFeGv/E1uYlA1vPCUQZfKh2DH8LAyCnsUzONo31Q+sAO0UE0h1Odj3P9gNIHxDUzE9OaPfuN
ibNncTsGiIfg0rJJFMSDY8NfZ2TLHKT0r7ENYl20flsG/xJk2LEfhjoVrmEs8KQYC2Gqf39ipR4t
VUwAkGQji20Vo3VfmJnqnAr4n4c+03ApVEZ6G5FnzcjFclXsaaOuiTLceNLpVEnhSSILejuLYTWX
Rh/qns6pGgxV7CrLSHpfq7x/lTjsdL+0B2PlK99aa4nekhc/vgRLDt1kzCqfWTinThnCrtukYxz9
U3ZxFm3VvguUvZFPjXLwzLnAabl29Neaf7MmEnFr3lSyJVBQAhOXD8Go65M6IZd0iuus9ud2sH2l
GqPat+LgC37I0Rod+dbmfj/gInbCJqdV0imwT2qnFPGuBTPyRYye2j8EoE22LpKmua/FoVLt7h/q
G1cICTyNQlCGoGu9RUGx1ptxTPOKL5xHZYlVdoNuXQfUYWOGbbdC/pQRyuIGATxLSxm8pySILO4r
Qx/RqzYD6xQmtRn42EsL08/dflypS9yaFAkWwDEEMYGPLG4qxI+RfYHJfcLps5oRXkD78HM0lrgA
idGY6tPfr6HEbqCoJQX8l7vFVFM4N7NhnYoJJdonEblOswlKm8ZnXOXuit7cjRRLllogQ/CsAaBa
LKJjhrHKVW+d7ByuEM8nqCZ9aNWveZY53yyvU4/ZVOdf0BUcV26hm0ODtoe2RcHnSjTGzlPqA4Nt
nkbeXJDshto8momZx486gKP6SUdiC0p5NInfCv/8lwoNb1aJwNwRaeUP/KXlIXr3nuMx0TdJ2zon
I0KWOur7+KfaV+Zmqpx6Be99fR4BU2G+wfbhuSEkvBxKx4RjMIWmnwI1rIeNUjTlb9Ro7GmfpobV
7VxVwJVWq5xu7P3NdH316NR+WGGIeDy2y8/rKmPXDiQSpzy3wy2icGG2RVzM1L9Ke4iH2Wqj/t/7
Q14fF4ZEj4hTKRVLlqVLzciqcLB6MLpV1n0MFVNkm4ocdqMqIlrrLl/fASCwcV9H8hVUyVWApHoz
tPhU2Ce9L8T/NGfSmn2YetWawNKtdUTmAvUTiVcj0L38gqPeanaIjPvJcuc63yeJI+ZtPDmKdbCN
wtkmdjCuiaDc2DXAXSiGAuGUmtDy/LzboG7n2I2V1N6JjqtR7ZuqoCkVV7EtkTpN8KF0e/cPvN9q
rVR5/WqSBVNuIR2W9jFLlSsWcaKnC2Y0KArL26BlHu4F3U2xd5vQ+JU17rydBm0WG0WNOnOL+mqy
VoO4seDvf8OyNVXpDYLYYSjOuaUmx7BpRbxLSixUt26HhrlJsB/89VUok3+w7bLwjvfE4hu7g9t2
PepjZ56cOfqADVBvbCrhJYZv40uOFl9c1n48Ze33IG67lWv/+jaUoyO1YSLnQAFCLsi7ry0mMueC
CsdZDyztdaIQEGwIJ+zXujXB3Ix5/IkQtUCGPzNWLuIbJ5bTSoRE8Z9Uyl5cT0bV2Glq2spppBrz
wVTgW2eJo3xtwQMd7l8Otz6rNMUiQoDvfyUak0K8nPMxCc+os9Q+uifhJy8Opm03p1/10bNe7w93
4wjZsqEgZTng0C5tpcHBqPhMJcopzSOcWlH8GaddxuKLnYkH+hj69QQWLXRGe6WXe+Nikqx1hkVM
kdx4EYI1XYhKox1EZ+rsk71P+iF0Dq0jrP+woBR/kagkC6a8In/Hu23TG2VcVJElzhqOtwcemRFV
SqhaqTv3zUFYCiX2+2t66xPypNALo7sqBW8uR6yzXnjxaIhzC2lx2AsAAvnBm2oreoBF4NSPGerA
n++Pees70hsigKefS9qyOBxZEqBIb4IU1lvkGoZZHTeZguGFVbTeZ7uz6l1jZmv+wreOBbVfqmOs
Ln35xaDKDL1Er9zwHMGCHf2Y2/BRF0b2uamhLN6f4M2xsHQn2QdgR539clFj6nMKqCJQ8+lQfVIT
tdwEaMl426Ib1Hxlz9zam4RdfD04H6DmF/Wh3EEv0UFS6JzobfZL1ZIiPLSpqPLt308KlAgxOqsH
+2DxgDXRXDdGknmnVDj9HgcwJ9gYbRsaj9Y0N87r34/G1qBVgJktYfNiXxoWsgmaonqUgwYVsc5G
uvGarZqLXRMb0e/7o91aQ5JZGuxMDUCI/Pt3524MSidKiTROFu39F3SZgAABiqqT3f1xbj0LPMRv
gCuuzaXshqRvuUmXBie6Hlb24IWOeKZR4j7PGjBWJNDcvAcJhdTgr5AMr14Z/lYoQHWEtJWqLTLv
i0VV1d6FGFMpp2T23MxXDKzrINgXH4qmh5g+etWeJRYH7E6SZpflTf7t/vxvnXwptsc+lbojVzWD
MErKIOYGj7oyeA7gtT0n5Cwfc2tOaT7YdIXqzFg5jTc6mJhBAJNEVAKqB9JCl1/XzDWcVwPhnbRw
qpPnoqgDv8HI0zhg5GLiH5gHWej6yKvp+gf6ZdlLYGESfc6RgfhzfwE0eRov01xKZKCKyR9IBykD
Xv6WkLJrX3pFcMpS7FP8muV+gDRfBggyaO2T2nvhIdSSFovVyTooYIKzDWmptgvomk2b1KmSbWXl
a7ybW88AZk2cNlzewGYtLpGw0a2ZHmAAparIzO3YpNXwWCaqgOI9hd2DgiHs4/2luDkkRxzraHYC
LcHLlUCftwv1wnROYzsjrKYYVfvMzxvcnWGOBqFZlFnf7w/5xkFZrD6wnTfoHfBVcqnLMUtEMvJs
6Gxcz0tXO0Wqh3ExO0PR9hSZ68aHY6EbfhErWb2Joj5ECdRQfyTzGHwOPBWF3qSI8kevCsb8bCgd
hi73f+GNC4KfJYlt5PDEAItXSjiFFxhWGNDHKePK96as8zYTefSp7XUlHvxSt7KdZaSu9ckqG2Mt
i7/xUaT4FiUYRAYICBf7YJynxG3wMz9PY2M9U37vtnbt5hszJnXQbGtag0MuJgz5k2q/jFXZAGjd
Lm8ERHMaEAwoKU5JVH01Y7tS/URRtYfKA/G6Tyty7IfAkULJcETseX9/veWN925DyOFptyOxi6wj
YjNLADXeVG5ITBc8IwRVYEWnd8Gw6aWzBw1jDFfuj3Y9Wa482XGXSETZC73cfpXmSC+eQn8uC5Fv
pi6Ndo4ZZXtPicWD5SbFo8etsIU1Va9kQ8s7kIm+FUcIfQyGRs3ncmi7m5qwi2b92W7D+EM9VoK6
TGRv2tgzHB8kR7Yty1Z/bivVeLAnt/Vxn2jWqjSL7cWvkHUp/gd4Bj7T8vbLIzU2u7g3PwYYbByb
DsmKQBDvBUkxbXRMw9aY3YsHB54oVVqJNZVAKB0OwuW0e4/kuphaXtksmf9UdfxjkK69yUg+lqWt
uYnn2H24/5Wv9pQ8QOBciZUA6qH8fjmmaF0lBMMdPw+FIj6E3Wj/43X2T+F52UrN9Go5JYBDTgzy
FEu7bChNRmCq9aAmz3NSxBgva0FZbY18mGyEbsLuJ6TQdu3A3pqdIXkjRLfyEZN//y5U6sq+qWn3
JM9p3OaPc9gpWAANYMywbwtf/34lJS8MZjrsBmCBl2P1kds0UWwnz2OA7JQbatovA5zGP0Yu+rXQ
7Na8oPsg9kuRhm+3OJsFo2ehqSWczRL1odqikeOq3SMQ0nglm7z12YjV0azj9pFox8tpmVHPGxBk
KZdOKbd9pz6LIY4PVozZyi4OtXbNz/n6GHDbcOMwJtVDbWkbbBgxkWbDRxOUab9bIna/u4HbBHjl
xS2nv5iRNwBataZ2dX3tsEM5ggD+KX8DvJFL8W63TGpKTdR1+IJeH/3KrcTc9WkDLBk3vXZfTpPz
01Y8TWyy2Jx/0msYv+s4Xu/u76NF3MstwK8Ac0OLjooQQLLLX9GlltVPs2DBO3X8pLLyVlT9TsKx
Vx9rt6h9UqfZ2GKAE24QSl0TfL763oDmKMvLqh926Vd9lNmBRe2mw3Q027ToP6CwarY7wGxxZSEZ
q6YhN35vBe5KLLH08pPJNb1J1OgYFUDKG6j63eK3rajMGpTG0UlE5dp+XinJV8OoEEjaVHXZFz1B
VoRfS0uR8Ismfdo+FIEFLcNWMlvbTIEb/8Zosmj9vi8Gz/KBXTrDk5NZ6fTRCYRu+tRLun/uf61l
jMzvfkuQYNqCZAEmtahgDU6JTHRfdS8CB9FtMU0dtglRX/jEXoa7KRp8E51GCT5EnqZ8FUnhHWJP
L9vNgGGKulHNInptgzZc2UXL6BHOtkbtljYOARqoQHexmSmve0Gh9P1LL6YO3848TaNN2ir2MSxF
2+56s62/IWQWNZPvjth+tqVtNgTTtRtvQHmV4+fEgqO5UYXuxUdtjBVt5ca82umy6ginBagVGHXI
tJc7XRSdWahtnLyo01i6m8jQEbvsrPglazCS3hbx0Jh7L+hc7NvdoG4ONoJha4iVq9vGJsbBQhLp
CzD7pNWXP8K1igGhgrp9sTMgOR0Uyn+suFKbnevlFEOLpN/mpjOf7m+b66lTOEMJlEYbGIQrN4fW
6uq6V+z2BeRVtx+roH+0p3i0/RYRf0fom8LK4q0yle7n0nb6lTv9xui0SKDOgJEluFkSOIvAHsZO
9bqX0FORrW0HtdtbjjXoB0pqavgLpnr7icSwpDXWp6NUzkJXd6WwdnXRvEFHQcdKRIJz1YMrQorw
vADti67Ywd5VIjIIzZ1+u40WbCpdqX/cX/Ib40l3K9AHKAIBd1sciNqh0Ev1Kz42pPKhP061KTZe
npSftCwt/tjIAiWH+0NeXw680HS+OINEkMxyEX9MblygJt/lx5Aw1/WnIphCxSeoVAw03roAO23b
iGqOXZmZ6i4bFbvbE/rWZeF34Lq+Wzq0zI9G0hkCU1WzitRx5aKQP+EiqaBdTpUDHCAIYnD9cq+8
u3enYog8vRrEUW+mLHsZmykEPlV3wfcE0bI1WPj1zkO6iFXmYWH/UW68HI3hY2scqvLoOfmE07Qy
RPxJHx0W19eqdX8gcGz4SD/YT1Ml1DWBgjcP+sVsaS2RuXHsYLQtm5J1nNUx7NMIxJSIj0k/GsYG
0nkhPo12UAF/HM2p+x4B6Mi3TpfE5UvUJ2bqV1zuP5o6mQKk7Cz3OxdaHW66OfBCLNJIx/apmpGB
NNNkAQt2S1pl5Rhjq2s5hT4e3EQvaDdYOVHoDKrAb9TCMF9y9vkzCpvx58yDpe53QuSfoafq3qGy
hq7eOqOYx21TIWOwCwojzUIwAA2umdCiaZw3gfI1LoQef45Cp/0nwP9ifrWNGJRyGHrsnBl9Ce6R
KtFfU8UJvmOm5RlP9jxO8c5JnSD9AzalKT8kFO6Nb7lQIX55RlobWysyw2ALbamvnrLWTAc6jzLx
AetQlXsY4Nb4VML7dJ6MrMlfRqMpxcYanbl5VHACNh77OJ7qI1sI5OPYzxQMh8JLgfgoYePAFlXL
SNnfP283dhfpKiqWNNUBl16FxSqOl1Eei6PVtsPTVBfjq46D38eAOianz2yqP0pSWRNCpprI2Gbp
WiX4+hdAmQFnQwrHLwCtd7m/qZ53nG6iGHRKuy+1kkavUZS129pRoZE2KdZrQlHNF1OUwR5o7hq8
6np8TjGYClQO2EXektOd1s6M+LkeUBQE9riPCw8Mm4doVrrR3URSorx6ts1z7HbVc4cgU7r16Kkm
Ky/7W8X78pyRcHHH8jskLWHZQ00te5oLTxdHkc+z4+NLKtSvbm00H4ehb1xf07PsI++yc86xf31C
pCM9Q+8N3S8zj799SuOyjF+1gIbODytFTP1DnDaKteZecf0muCRrUumZqJMG5OI6aip0WRBnqI4a
zkpPkx7DbI0yniZfoZ6mIKimFv+7v0eX7EACM5eWJy0JStowyJZjigxfIs/r82PfzNqwU9QhfxVu
k9e7opcM3jSyMBb3E60R8bc58oxso+fK8DxocYXppWKEifXj/m96e/AvPpcME1kDys6Sob+s9Vhz
jojDkGmf6qJOvZcyiLr200QSr38M1bgZtn0Tebaf5qYXfZ6s0VKenaScsJRSi17iieMofUVwrxg2
atvjN6JXSpvs+nrKk++YXgzloc2mwXsdy24KdwXi6i81MlDjFxRPs3FfBkaorgQ5b/qNi0nRNkAp
jneNP5YPvlF1idvlpvEJe/T5UZ3C+X9uV+TGV0cPwoPRVl58ElXFufSiQXhPHgoE6aPZdu3JsKsi
3UYYGX60zdQ0T3UaVR+dgXLFAUO6Tvmo5UmfffMsIaYvmUO5c1PnTnZKA130KyWaJQlb4r5gYHCg
KA3xQi5JEZE95LGTpd1RbVC3gyxqFIjGqkURfumHxhF+Nite9JAJa8CiPe0qvwWC93UOzdDYJbQw
+K9Huy1XUraru4bfguw1BowgbaTzxOVdJ6K47/KsH495VjjaA+p44cssquIpgFqxSfI0+1EFhoBo
6/Tj6zy4YiV0uTq9/ADGBoBNWfb6kumDuNAHxxuPZoclo48Di/k7s2thbQYNuILaRmt48+sSAV03
WSwDkQdMAwGgyzkbEd1mE0Okowox/h916J+mOYz30o/Ej0nLPX90E6TVNCcoPjUkus+UTtZgvNe5
svwVlLxlqZDmlLdY+XHUK6MlKTlCvkJXt6sqs90q+ag/KdCSwk2v5Nr4qPbIURfoTuUfjNGNxez3
VWaMUkoEzuGozEb8bNltb26VoYHrrXkpNfvBauCJWZO2ZvZ6ffHxq6mjwoUlY+YCXATDGqwPUC4T
pdSmxCY01ft/eD+yeVd0+vwStPP/HH5kAjy2dnZKoyD8FQ/5Z6Wwlb+EA3OiQB+jcUTUDSQOJdbL
z2gKM+zKRC5gaTr7KHZ/m+hjvKoYCL8kaVN6f1tLZ7w3NXEIL/A3lzWdWUgyV+tOR67zGkX/Zv5U
Nq55cIUefo262fLn0eN8OF1tne/f7Vf5rQTxS3YrKGSqam87+l18T8m+pozd28e56dvvfZA0An3x
UHN2AT3rT0aT/itgaH6/P+r10STTos5L64DRoZFdLjDmnaNXNpZzdOFL9T7wu2TfO/b8I2ub+Lmr
xL/3x7vKYigfENFLvp5U418CZRunr5tBiazjPAMGySp9fO3auttIT/q/vvYuh1pMbbaTWnGL2Dra
eYannhvV+L2owEG2URUNe0QAxSHxsnQ3GmN8RAtgjfF5HVxhPUuZkLo9AD0CmEXJIixQr47p8B1H
RBSTRzMry+ahDuo58Tuvqh9QeAZ6Y8du9r+8HQqLmAGfgMe0rcyXns7RP8bcx58rvKi6DcarYp8n
0bTWPbned4ZE8KGaTgKMY43cIe/2nQL1fyQI1Y+lMiCkro7dVrXr4RXJEvTLdGVODwGd3OJvuww4
WEmZPSkaRT1u2UOxPWOsYyL0I47H6iZwnXLTRKbzuaDS+kChIXy8v/HeSNoXUQaSAyjSgirDml32
IS/n6TViNEu4K8eJe1U7JIQVhh8kqa35pQrY5SlqVSSlXdUeH7VuAHjbho2n8CJDA9n0MPiVTSys
oD9gE60dyaLG4aMxdwpmVpOp/il14U4Hp83bh05TpwDEWFElfuWOTpFtAl2Nt4VupN4OzNBgHbpW
w39LF0mvUUcy3cTXs3ySPBZnDreNrljJZ6uzzAOaAh3CU6oyfKUgWOc/wa/q301jVrgZJBfJ70U5
PEZtPwVPNYCzc4a2y2fRNV3wcSBNLvwao3Ckq/Ohtf7cX9Xr44zuAJAryoM0HgDwXC6q1TRFV9Sa
c2zpl0XbILMCZZdDN6fr2XXBGr/qTTN5+RGJZSiDUIWWHkuX44ELUiAMqNZR63B13RiFSfSX0Jrw
a9VSD07lNPNBm0SX+aT/fbEzeq7rRwBwykMkHL39ORRg1RFbm6E3yN7vtgOYo/nCw6wOCZBEo6zX
ZMRt9xfq1i8nuJXwDKzZeFgWK5WVcIbCIWmPQQjKz6kyPdrqc2MeHSqm1mtodsoGELii/5slXbJL
aF+5n7SqzSvfzlHe3glQJoe6pFgApLYr+sRXgU90vxSvKDbQ9/L0Kysezmvt5evoUZK5cXdEJATL
36X6epiIzq7w9ThyJJAbE0Xkq7ljPDVFUfq1p3jbfKx+ej1q/bwhf91qJStlczmgqiGvX91OWC+5
eTJ07XHi5fyseUH0swAGi5CzMA/z1NXf66bv1/jychstthmIJiAEYEIJgpZvsdKmyozCcHFsRkw3
tsi9BVundI2HcmyC7ejWTfvI9Zg9ZGGBv9n9rXL9JJNC0BLgcaTg7C4HL8zCEq6V1scMPv2DWsHu
2qhuQNxKGfKch2ry6/6AN14A6LY8UhYapEBuF1sTGafCzqa4PxbwFPvtGBSjJnXYQ2wFomET9WVI
qpAl3+4Pe2ORqXtI2iLuInDs5M969/C0STXPbtQNR5dEKT3zAzDtdBy8/7ZD2JTN75q6i/Wcz1Ze
fHWCqV25u26OD19HZ4I0OJZhblcrOWFY0R1d/CQSgCD/h7Tz3JEbWbb1ExGgN39Zro1a1S2NJEp/
CM1IoveeT3++7HOB08UiimjdjcEMMNqYqGRmRoZZsRaSy502Ab+dnNpPOXEmU97SBCfHqZAMeavz
s/bZBUSFHaaVyet7uX5tQP8yVZL+HKOxUgFDjCP7qNu9/6LlUPzBMypR/R6laKOwsXK+RJBJFQFn
xLjCYrtpdDl9OTmsewaOpQ4RU40hAiv/qn6ENx18ZyvEWHF+zA0BKRA9U57hJYFKbiZaxekdzqNt
ReNDPmr5H3x8qu0Ty0yaRzj/k1+JaCGelNTx/xtqq5f2dTX2/k6VelN/1AY1kU5SXksopQZmUlIf
s8zMhV61A5mq2zGk531kHm6f0deo4NITiIknCkFUwklgl3W6QY3Vopjy+Rwr0fCiMvCo7Uu4xejl
a375YQyS+DkMKE/vZpikw4NkEuDu575v68cmDKOCZihkcG6BggsYO+RNK3dy6AnvYLYqnbuSeYXG
Hay61B5zpVATr+zMZNgV6Wj9kedW+caYPfcvog7tnLRigJB0mAP0om8v9PpQMCIDQYjQiRSYpUWi
NaaWUmqWBIuCJsd3NY/Sl4Ds8ylj7HTPreg3wrHrtidlLC6fkAkQA67monveKshvO3LdnxW7StLZ
7fIxphVsVk3vanaXdfe4QT1B38ye9R9hFw2P3KXQORgw7MZ7NTdQODWiSvsG924XvSjmbP773m8i
lKXwhxT/BNZzcUGlDBb/sdHns+qEiuZ2iKKif+VEDz358RFWZkT9blu8dglYFFxOZLpgOZaVsHos
nXmQhvnc6nXsDnqqPgSj9I9vlzioQu7k/3I80em20eutp1AiWFt4XSlFL6esC7vP7Jrxz3OhFtM+
zxPdTUYme+xUvhtGq/7ntrnrkPHS3ML9oEiDJqA/yOd+gvudOZv2B8TMXhZP6sYDcx25CDgsdRcS
W7L6ZXCa2PqopHUpn8tsao5WP/jWkdqTkf7bNELKJVEb2BWAtsELWcyJneyiMRmdd86GkuVQSIBl
SXAfIAm6TLG7KHOsKfSNs6VM9ezSq1fBAQbyoUFtbeNareyliMRx7UDzcLni4795U/XQroocCotz
06fzCUjFBOujkaLNWzfmPTlPphxvb+eaRR5QC2AAB4gk4NJi6Nc6msmjclYqiRFQKwlPzqiP6S7I
umA/D81WtLJyfkRpSnCtAQECCXBpsA4apQGupZ7zfh7ng54Zvf0sp7qDNo+q+vpGnioc3+UDQBgo
5twE34tg57s0h7yb6vS1o5yLCAeTSRC9nFBOrNWNKvh1NCLQhHQ3CEREhrOAp0hhOQMaStTz0Bbd
Tml0GkGpMRwzZKJ3ZFXyPfRH8R6tVerI795CbggJlZA8gut7sYV9oGljRWn2nKRV8hDCpnSv+SBP
OoYz95AZbcJGxVqW35QJDCZrCWI4rIstjCqKiygWqugt5/puDOPxVDhN9yFPg/CD4sfOzkGx+AWd
E/UJSn5nF9XddIAAbFOqYcXhCiYfqjSAWxh0ES7kzX0hya5yDSm7M09y+nmuleRXTvR/p+N2BzdX
Mn3eK5JqSxv3dO0QU52G61HU3a7qjN1QTpEgkzvT9dVOzmD3kSsJD2RqvrXxjK3aMhjNgMyZOu0y
Z6YApSfMaMpno6j6H1Us1Z/ROAQQ3StGsPGArdoSOApyXbBpy4J3AUtDqI6sq9Sy8VfvB8jnktP2
+s+isxGfv31w13ZPUIUilyeLIbrFOVJi3ZlrKqlnCHKcO1jxYY2L8+boNPL8nWY/M5H1HH25bXRt
iSBEwAO9HuFl4aoo9a7r6lk5RzDGvyBIIT9kaoXwIY0XOqh/YUx0MeAuoGC6PJ9tY5eTT6PjXCRz
XD7K8E4eNFuCVTiSUmPjc664cioz4OPQFgJndZV4DnYH6VGMKzeN2NknkD/JJNqO+qOqBmnfwT7+
Tnkq8TYaxJu4AMIPtnDheuYwC/VCSrWzJdnVnkEFLWdy2Y73gnnCVWrNOnKklQ3c+soWAiOjcsUD
SWth2RCbrLobulnH/0Sl+p1nO1V+Uktp7njkdP298CmARUgK0gICKAvUQfyYNy7GJjtw5smkvhrV
6f2Q97/LhgmPNqVCzvlMtC01oZVbgUFB+8+VIIBd3ArLzssxoqZ1NrVS7v7rBf3cHTVIoztxpn3K
3ypSpfsWRvt5g1h9zTSxh4WeLwB/vuzlWqPUiKHbiLWzZEnlM+itLDlZ2pTZJ0BryQ8ypIEJ22z4
m7jHhC0HakaKJlTcFx/ZDJI2D/Hh51kyk33dWFl3UKLZf5oDuzrLXVrUGwW9tTMkxN0El62gM1ks
NUDKSdYaTT1TNpaeI+R+rH1V9HFyTMw5SzY+7EpPzrTElRRoDZAay0bYqJSMjTGp/Aw5V/Bgh05m
7q2spWyQS/MDAVp07JUE1rI2ax8kzQqij2EpBQ/UU5RPt33SNVgOdSwCL/J4MYfAMMLlLttaGiRM
RqfPUWCy10Xfarob5WP0qajn8ZFXpb1v4qmEUt8cmFA3RmjyyrH+BW6SmjWSM8WOAfstLvjrCIoa
M4UNQdfEnVu2lpQaMJxltPWzzyxI4kZ+SVgBWOsDCCDqweogfU7AVrnRhGb8xrv36hsvQxoOH9ms
GPnh1i0VdUCxJSGyXS2HvvwNPzQI/NAwPsBxY51CJck+5XXeH1o10l2zC+qHwYj7DUdzfflslSF2
ek5iqvyKfpjSODLGuT0+E9DE3W6MwMCNlEde4KWIHddWmYFsKlndkoi5fjY4jxRngTPR4mL64PI4
5GWb9rFTDs+Tr/W/Z9tp75kJaqQvwPd5gg09sIJ3v1QgTKleEZQj4HBVsdSnDJ2kNrTPWaCcwjpR
Vbdp44IRtsz+lM2V//P2kb++7CKNRK0MtjzegNfb+caHh3M0tBA7W6gZtMXvvu8N6qOm/21AV/zz
bVPXtwtZYQA+xE9CHpajfPk59Szgsc2T+iPiWvN9p4/5fVcVVnJwhsx/0FN/OPdhJx/CNtHqXQXf
5RdDa8MCmnQl8kJtKv6LEqVoN074VR7ExAXYU42uLRgXgGuXP0ut/aoF8lJ/zDq1+s0Y8cisE72M
4u72+q9Ok9CHIo+ESUWw6C+HmVsnynXF76aPTHXYw0nPQ26M3pKiG02Q/w5m0zz+/1lcfHA/Nlt9
gjX2Y8ekRrOTbD2984O2+RCBhzlFkXq6bW95mIROBR0gAAaAyjnFi7eqMhuJoaYoeypzPbnnWdae
Cs0/K2Hy7tHAV1MwDkPSwt8oY15uWlplUx6UWfYUWT49Lh2NYyB+aeEBokW23G7NnwoEctMuUSBt
ub3MpTsStmmdMGhPgRusp3Jpu2uMUR06O30aR3pSUVqZjAFmthuYnVLCimVrv3PIp7/ftirenjd+
WEy3vo4o4NNpaQMZvLRqNUorq6Psf+tQjMj+1fOy90C7+XfVVMnOU4xsXPYJ1UHDfFbgq3J21Rxs
cRosVv76G0RZn3BP8JdcVbvpZfX+PEvf4NL2w32VOzKZSAVA/NdANbMEcmVWPtCdoC4Pt5e/fIf+
1zYjttwfuty0sC7Xr9BmVntY77147PuD3QXxrpR941iEvuTcWUZi/akI3j42el6f5LwN48Ns1tLG
z1j9Am9+xeLc9U0zNH2DAuKkFc1wl2rlCLo10ub6xYyi8fcw6zH0HHGtb2lZivUt959GFkddNM+u
pqJSP0NXK9Gkbwx8oRxeTrr20pRkEzz7yAbe/tqLiOP1YwOrIzVjToGpKPEZ3jwLRmTIVR0MoQeQ
uJY/yWquSu6oIDe7JwIJHvWmtZPfxKzDKS/zZsuRLFzl/5on5hDUsfB/LufvrNkoiWurwPNrxBCd
MovPc55X3xMHjD5RVm5uxLxrl4uxDF4BmoU6F+1yvZo0OcFQWAF6GYM97GeK+wcQbbG2b3Fp9GN1
yRr3fWxP8a4tGLjaUU2Wqo1YeG2L0RWiZycQRDxFl79irspOKeYy8CwUuO8GzfH32tQY+8oEtH17
g9dNCcASOTZpjfjzNxssGSn2ZyPwlHFIvtaqYMpRHaZ/lLa3tvK2NWO8fcTWDNdRcFw4TE1hOt5s
EdhFx3N8otCop8cyrUrU3ZXIUN+XA78eHoTbgVTzlpO+LL4ib/kwN3blfwurWgHlkmjhdBykJpgP
jOIO1vse2VdzoNTJt18HyJbkaGrTjkEhWJaMCn7LwVKTfVKW9vMUDoEb+NP7iX8p/RNECeEPGAuX
034U14K0l0vpm06c5paOBXle2gf5P44epltCMiv3wibjdgTdAMtbNor0GvJOCaHEbyBHwh3rnB8U
wGb33VzeNVPv/JNrkXXUEmlIXLtAanzjXq6cHEJFHJHIf/jHYi9LOmAAqJrAa5Upvmu6qX3sQqAY
zCHxzN++EstMVOwkxqiF014AxrdUmjKoyZBjdhIvbFHnH61Asn6FZV5He/7/1SEb4jrazYlMRbOb
Z7nYVbYA2eVgc/p91ZTvlqsTPwiUKMNpom0GXOTykvrBmI1pqnC0SmU4MVlBDSkLIWstx7Z7UPgG
W/CQtf1mrylvMgBgXX3vLImkugmNzNPV/k9gZXO2p8jqaLsG33dnzVJ09hnZOfi+Zt/V2pb5te0W
tHuidkZJ4DWDeOOVAjXTlTTykWQyYu1Hag+QaYez/jPH8f+6vdurpqiuMpkvC/5L8edvTJlW0DWa
U8deF4WSv5Ph8MldaFqH0h3ltNpI61beU0J+etAKjzd9rEUmqatjPLaMKHjp3Gn1p6I0MvnZjM1y
+EId13J2s9P32X++ojSn2qAE83J7tSsPqs07zoMqSq10pi9XWwJ89oPUjr0y0CdAERAd/yHX1P+x
tMboj5k5hlsA59UPLIBsohdCEXsRr8KAxwYnUuzpuTmNO3M0rJSIje7d2Y9H5cftBa5ZE0UykzKv
AKQvrPntWGtjVCUoh41+Rmm+CmbrnGV2pv4bDYP+/jcG2h9SZxn8lqBjufyeaZeBH5Kt2Ct05Mrc
AS+Z79ummO8qqwi3UCbri/s/a4ug01eZo1aCKPa0FlqOl6maa/8RyLTxy27DLe6DNWOvmlliJJNS
32JpBgB4vZfQFs7LxG8/jXEa27u5Q5z2RWWg29jwums3Q8CIGQXG51xhwij0FdJUT5GnSlqfuUYJ
ZY6ag15yM40i3CkYbKfQgJD2zS/IgYf2L24GrUGOjMDgoaRxuZMlXfsiKK3Ea5ra+tlYk3VS4iE5
FFKjvUSAU7eemdXvC82lYPRDMmDJZtHqZhepgKa9Qanlee8kcAe4KuRJwy6Tq80W6Ko5avtwkICH
5wm9XF9fhn1bwkvtmaHGpGtTK3Oya2Qr27X2UG/IDomPtchR6DyIzJ8JW4pKi0Bv8tsmb9M49Zxu
sKtHeYpm7XFgtGMjel1xZw6TYnQ2GUdi8xbuVLOcoK8rLfP8bDTToxLpRjy60VBPR6OS5vmhsFJ9
i/Fk1SjEsNA+qpAsLAOvQQutqhdClN3o59CfjWB2XKkbh2bfFolmHhXIcbekJle2DyVXOpzQoFGU
XyYmAUSGhlrJiScZdQhrjEIBVK/Juf0yYkA2Z/bmtiNdXSVvFcNqIPvBtV2el0mtx2BuisQzqmn4
7uTj3RSoWrkrKyVrKXEP7VayJ96e5aGhXcaoJjsKUGfxNimA0eMJghpvzor8kz7jbSnxzma3Myq8
7BMdc1DtstxZ2ftfZdiFYWSFrJ2ncdnTnZlIsxFXSD1K21l1NEqIZKykybSndEZFfheOqhZ1blD6
sr2rpay3v97+2Gu7Cz5BpA+O4OgXf/4mCIE0rofOxMw8NUuKX3bvSE9mr5n+jgH18fR+W1ADkTCI
CASE5KUtR4K2N/JrtDWDyvgQKXn+hdTI991Ybn/eNrXmBgSlBa06uh2Ek5emJL0lFIH43sv9QBn3
2dRawYGZri1pgbXPB8ALJBXBsYbLubRT1KY66K2Ve0FoG//Su7YRlexyaDtytHBvr2nVlkCJUxMR
9DiLdwLyKxNhbifz7MZI72DfKZ5RdrYsGCO0rem6VVt4TzDaNFyu8uWgg3OPsdHUqxLUr+6TZGhO
bY6LOCkMl/9ze2Fr108lTiMWdjiGy0oqXAChUxiokyZ9bKL8IRuuzdTIORkgHXG7cfxd69p4f9vo
6gqBpYC5JN6HF+ty55hGmIsu5eDXSaN/SNu0+zUZdT/tjRY88v62sTWXRq0WoiryNMZyllsnQFuK
zMmP0zy1TnWuZZMbKTUIDnlWA+S/c2bmj7eNrq2QJJ2+FVSzYizkcoUOnMtSpKPAast1EbmjA7y1
0Cb7sQysLXjDqi0xzw2pBDUBfWGL8p+p+rOfeY4x0IY2mQ07FMaArJSihVsNwbWv+coCyNJAui4v
d6RbkW2mJnyOFMKzI8RDaQYUuK4PSlaH9gM58Tv7cCIxZ0wd8Oj/M7k4LTYA6xJJttzLGthJPkSp
1v9AsaqudnYld5+GiqbR7d1bXaTggcIp061ZAkbiqu2bIW0Lz5TR5WLyfPzoS5ESuz167veTEuef
/8IgiRJOTJAm6YsmlDE3c6k4WeGFVpidBrbTNc1I3nVZ3TzyPM0b7mx1gW/sLY7MYARZqgd54Q0V
zx4rZBMpPeq/ib3zn6lS2hu1TXHJlq88ZXuqjSBjQDgufPXUcFyCpi48S87qbF+bo8pcXGFXG6Hh
2l0gQhCk49Ds8M/Le1eOndMFFHDQG+6q76miSXdNkBUv7eS8Dz/5eioF+pYAApEd3rtLS3Mrplzy
vvDQBYzVQwpO42eVhpsh4NpWCf5AQbWH3NdVFzrI4xj9msKLrTp4yYrK/xzPTXfHlN2nvKq1jaBo
y9xiowZQvEBG48KrbaHA12e54xa5IhXU/9Wg3JtW8xcpJ5NQQAzE6WfvFqEJcbMzd6qeezVABH1v
xZZ2NP2srj4btZps8bytnURqErCmMbou1Fcu9y2U8ioJwqGAnN6wnmOpiyC0q0pj44lbSWwJzQku
aRDiSZZ53jD2id9MRu51UOD7j7Yayt0pLc3qVJK5fGgNVCx2tR8WMoNA5RaJ89ouvrW+ePNkqxHh
ik1oNGvyS1AkQXPMMqVw3AS6AnnvlCgw3XZha99VfFABNhXNwYULy2sTAqJYyb2xy+LhpErKUB3z
Xt5CDq7bIfNjdg+20mUjsGozCvqkCh7ksFL5nxMpQ/nsUP55JzXL6wUXzCwwHwti1KWubWyNUzFH
HTehijLpFGb1gz5Cs5Tm1sewKPz8Lx4dDr8IZUmDaLFeHsy6nH2JLLDw9NHvKzcd/GI/Bel8V1dt
Z+5Cw9mCeq2eUcAPzBGAGaRdd2kxr7SkrBqp8CRpqB/sYm52OTitPzNtwRO3tXlBLiy9H1VevtuH
ZS3qNN5YXlz5us0HbUiT0pub2D5I4zDdpVKTuUmTh6cZwcpvTulL+78wCgRUwN6pbS/9DKQ6ZYCk
eOHBgQYPEfKCtlsODCjHhDJ7GTfe7exB33qSVg+shbA4yiogX4xFglsmQ0mnPMDh2PROTlKXWPZB
YN42nr7Vb/rGzmI3nVmmIhGbBC1DdWCyNfoP+UBFsE7RlD9EcJQ/JUHbfrj9UdceXGjJeZ9Mwk8g
fJdnKIKtDASfyB/mTBpPMVxz8rHSxlL7AFuqMW241VVzGjSZonJPyrIIXMgamm6sncSDA0WV/kXF
qkue5M4ozd4V3eL4++3lrW0ejF4y/RcmMoBJXS6v1Ufe3rDNGRqqKdQpSkpAWNWOuaUQu+ax6Q+I
iSyKrjAEXhoylcooEK9OPSspon/bQg3mu4IRwvxYMiTFWJ6hdXe317ZqUmR+OlQFlAcXa5vVSZMn
p808JLmy8OwYYNv/9IXSNg9Bi5DELoVFrd6IL5YwsFe3ygrBYjAkey0lSg+9suTIkhAEnAPjZzOD
2j0STWXKb0Xvi3mf6WmqnroeutNzOqSKBRto3WoGHHj6EHauVTC7daqrJow+TAR7X25/lbUTRl4K
+FoIElMEv9yIpjWDroL819PLYP6cM9PYu1OcTvdB5jifb9tau7L0hYASsQvUSxanmey3zSNNSr2O
Wcx6L4dhOXxWWz32XZlK/M5J4h+2PWfmht21Uw0WjSvEAq8BFlAqtEQhXNq+7lLnK0PMrRTtFHRW
t1B/a2dMhEBQCYtR02WJKx/rVorLKfMamK/8vRr50x+ElmVoff38h9Eo0+n2J11bmuB8oaYBQdJV
wdtKC9DDU8ShlrJ2fAnbuU5PdWHnw+62obVzIi6PZgqA7BVmhBfMmJOcrLRNUi10e6WOujtbnrrm
2ITTYG+8mKsfEtpIriooFTCUl8cyK3vk4E0Qbnk7jqcIqq5He0aWzY3ayLJ2cTiO/t98SnTBRfOd
UtZSeKhOAJbJqpR7Soz22WEufLohOpDz37e/5OrSUPMSAR1ncllbS7ISbuCW5NeU2oj2TxeivhpB
jjrs1HYMzX0Mnm5LPE9EGMuEVHxMQbIvpkIWVy9LtCKZoFPzRgv5EEOO8871zbnZW7M9MZ1L/+8D
cDv/LouT8pm6avnv7VWv3X3SEIqxJKtkqosNRVUJ707HwJMRk49cv5WVktnbNmCSqQRuJTdmBXFm
ZJlfbxte+9wgjFk4gFzc3CL2iqeYZ5Lk37MLST4QrMNLbfatY+5pBjdfGhBs80aQsLpWAi60JgUz
zjJml8tS661Wyrw2t4b4mDhMqz5IUtnVP6V4DqE8rFsUplwo5pKtIHfdNp5AYNnwCIvvXKWlMQgs
qDdrVAQCI86sRxRJBDrHTvPvox02mttrIOk2umFrDoKmAj1/BsGvZ0Zkc2rMSWqouMdQTqICnjTj
o23i+D4xNxOHWyXqNQALiC5mqgA+cW2XM1VlA92yncTU3etB+WqM4b0+qFTd5W4MPoRWnfyo4z58
iGWr/qomOWothpp9VrrJeLl9wq4/Oe8n1TM+Op1/HphLX6VEY2HNgAY9yW8q9MEl69FuszhkKgh+
S7cEUwJi3xmb59t2r082dl9JnXlumFZYBDQ96Iuot+zQ06y+PKmp7scHLq7R7tKom8VWl8lGPLqC
SxU2mWGhMShmRhZ+RJ5HiKYgciTTbhPL7a05vVMpig5fHEmra5fWkmk9jJHTpMfJT36RJjRO4Krx
WG5NDV67NH4KCQDK3jQNruYhLYtZd6OzIi+uyGxmBld+l0M0Rw9ZhUrNwR/NsT1JyNWTIUiZvTPa
RLdOt7dg5RDyI6A+YFqDku01pTqlgdzIaOhbMREsJNpF+1+udYZbJo15sCJkBVDXBLTGIZ68yBz4
l2kA1ThZSrPJ8XMdDQjeTcHCAm8loGFxR9902Ep1biEUHUNvHm0Tggq9VLIjtTxoBm+ve9WQgL+L
tillwYVTLSYZ3JIShF4VMmYL0XASDcfUSustXM2GoeWzUau1aVRxhSHNqe4iihTwKMMoUW5s5Npd
ArUDk52AuuNQLr+cXctykthj5DUJHG8ulS5ZPulwcw3HymTwHpZCudpSfRXJ4uWjzKlhJpQBGmbs
YNa8NFrRqpXyQI28AD6Q8JER4vFfR0mDj2ORj+kJVEU4utow96d8qsxkYw9Xzy4LISAQQ43mkoRW
jYxO0aoKdce+K75aWjh86MM2MI5jQH3ITZsQxuygiM35EFOt1V1l7AczZ/LAVn7npdxW+9un6voJ
4XsQEWmi88hfwtG+Ob6tLse+75SxFw9G/jWV55peC5p0BzPjHt22tXawIGGHxZQiEy5tcVXCplQa
ZY4Tr2UkaHyCnUWFKryuR2er+LNuSYhVCHXSa6BlBAdkGzasKtDNaV+CnG3/IAxRbnVV1j4fsTL1
O6AF/H1Rm4hTtaksKQHco6Yf5TEsvkt9+980T1awcXTWliRoi4lhuQhUQi43KvUhosvQefb4GUN6
gKW1g2ecvkCzgTxb8/GQ/CHKwoMDLGTx3GQmOPgcTnYvCkNr+uQUQxr9hE8qil1EGcvoY2KHvc9M
oFx1p15qg3M7mP4Wqc7aA//2VyweeFnrkWbIqthr20a+6+0UgsCMwHnfDrX+YKSG+giyous3Uq41
s8I5CMEhcIVLwEZME9foyjD2rHDIk30QBPo9dDnyP+CsUKObO+gkPjC8Om/Ruq8dJCjVwRwJvpyr
nkHUDajEV2rsReDjHwFTEr+oFsJRgm/e3IKUr1qjjv5aggCOu4hYnXBiTH0YYw/esPRQTaPz2YnK
iRLeGH2+fenXjhPeHcyWwOfTX7o8t0WfV7pRJjFzUyHEjggFlK3LEGgc74ImMNRdY2mAcMskSSM3
YAx1Jyuhbn+6/SvWFgxJiEhISEnA7V/+ilrpurlnIM6zfUiQdvIYKeVLkUWD5Wp9gejtbXNrTxuU
zfSuX0fJl6+MyohYO6Q8oSWFnt+9IX8dOlQQYkgTv4DpjjfMra/u/8wJ3/HGiQeVPilzliFva2pJ
fUBLznJeynkGXkFyG229YmuX5LWkJFDjIua5NJc1ra3WShF4JuI26YdMlf0G6kd0bqJTHTvSD8uv
BuMQSrVZHm9/2NWVUqIA0MH7cVU64xmcRsaigOsb5vAJESShqCKV6d7O4Xy8bWt1E5lKZv5PTCdc
FWanAextja2wUoYdYmfGY1V2sgtMP9yH1mi9u4Etxi1ksNvM5sJusvDwkh5NsL1JgTfrej7uw8wM
nL00d8GGg1/7hgTvlNMpTPCeLBy8NbTg7aUu9pq2is5xXWei6CIlWbVrVbVTN5a19hkpvYAsBIEL
YGtx9Zysz/yuIlwf6T8h0jTrxk9pKrSDbQ/x13nUNt+O1QW+AhptnmQi88vzqSUUQ01AIl6eBf0x
7UOn3ElJ0UIPCjnP/vYpWTVGY1l01Xgwl4NsyAgEBcSLoReqWp0d4D0sJleFYqSFuA7yqNvWVj8m
ECqE24Su0RKtaTbo1teRFXoDLYonJBXKJwXE5h4UTmzsIjkiVny/RcqPIJsEBz1Z7+XHVJjOmeKO
/AZK3hzOnfaPUfvJS151w0EZ+nDjc64t8I255ctUm6bUFVA7ewWiVft8HknjoKg4kB9Hf2aqCb//
ZnliFs4Aon3VoOxG5uwRKmL7oFP8BRDuyZhM5O/yzpxcvzT6v3DVtAepGhMsCjHKy89ZmX5UKTQW
vN7MlWlXStX0T5O0vnMi0tfuby9uLdnhChhiKB5ij2XlQIUZahioWHipUskHlZrfXQnM/tEMZUdy
ba0pINaWHXdGoufnbdNr+0jxk0FiRt6JWxfHBnG6VEb9K/GmVvueSqMcu2bQJI+6MqJpGsjpt9v2
1t4kap18WDwMtdaFvSTJGiOXRsYzLLP6TWm1zfdZkeSH3iy0O8JZ587xa3U+3Da7dvspefE/QbV7
NTMNWQqTbVYHkLIb1ftxoBC1q02GmPK4lLKNu7FqjDRDaDQzA7+kb2utImoCOUxBqfWNxwQ0N8Sw
+u5QW3o3Hv9iZWBRyQQAzQAhvjyoqRzlbWykSNYEjEpAfJq92FJKw6gxwr8JKF7xd0BmQPcvJxyz
McjmHgIxb5S6ar6zUPH5aZZh/gzHkOG2EyoGrtoH6tbE8+ohhXAH8IXg3Vp2RMfRsmJSYhLSuKq/
64VtfySQnU9zBGfqXUZh3do4LwuLAjzJnaeOx60guVpCrRKCYaeUQipU7Sw/qoX9TdGbEDGL+cOQ
lclG7L24FP9rzSKmEAxtgLIXT28SSyBPjDZ7MuUB3dkARmbVnVDg8Q+lEtS7hmGth7kytW7jpF4b
ZrqOQ0NxlqvGGNPl4alCP40SfcyeYj+cHoK4+NKxsQ1DNr5yFyUjYUeZju9rNrNaKpP00YGNsKHw
MV0azZhZ9Y08yJ8C254AG6aa0xzTSB95RwxfQ/1vaIqN13FtoQD0oKaCbgPo72KhfRX4asxVecLb
K0ctbZw7WUN2K0B67bmZzHQH+fyW0YUfeF0oXDFMk5NUES4ujAZhPzE2VOZP1aQ1hz6aFf0QBN38
FIM32Zrj1vlqbwpm1HlpqGg6PWSuJmIHCz/QVJEPmMVwDoECokYQp/uMA2fyuJXxL68GhhyQ2rQW
qEVxFxerqjTFT/uscQ6hD2OLP+n6J7TIe1eIfJ1buy02XuJVe8SHgsjZIC9d2BtiVZGG0nIOcVFa
xybnZOZkggdgQ+OOEfINc8tNe12eiDNEbYGa1OJ0KnhQO5RU55DaZfUjktrqULZmdKJQvTXlv7Jl
4ONYF2oohInLAq7SGIxj1jpyCVlh7ItAbXe52r5ztoWDQWuWtqYoY4J0XPZUjWqIfS0fncOIgLkb
6IV50EMkFVQlz46mBJtXwZz8CRIedcOJXq8Py+JlgqyC135JuolaYab6Zu8c+lhzjqYydGj4BVtz
SltWFgdfDRxQGl3rHPBjyiMdPvMYmigN3H5mr0+hWIs4f+SYgBjEsXmTuieDopW5VjsHmGCF2OKg
UyOBTsA22u4QtY3j3ra3tiqBaqIOIhp4S2oZZuqqWkcy79DMVnyMZvJnyonq8baVtVUJRLFBwwrx
gaUV2ZfLus0C+1DPtnmXMMoXurWaW3T4tYlYHvTLe9eFBBAgftBvilC7W+JcZGv2u7FVkuPc28VT
a07VE1PX8f72uq4uMbEJYhjw3+CqOPKL3QoSxWy1BDGsalarnWzyho51Hh9AHG0x4VwpognFL9wt
rxkMJTCjLc6fZJaS1KhoCjVBFX9J6cueDKeT5l2mqNYPPevaZ/x/dNAaOwzdtjD8c2s25u8gazrU
iKBe1TfO6vKxE7+IeQywY3xjSN0Xqy/nFLkBf0iOTthk95nW5A8jUdqehguc8uasPExwfG+UD9Y+
+Vuj4qi9vSBRUNQljDRH2GzrY6vU/t6XGCjoYzS737+79ArI4SEtEezll6aMmq8rhZjSwyKC9Qbh
U3S52ymn/hznW3xDawszePCEBgzt1CXXZOcnnaR1KdIfTcRAN7mJbVL7tBvzCEy/2qJBvLqSbJ5I
BAVVPR2YJT96j+TI1GZ5cmQcOvoowxTGbBKsLzF8D8cstt4JXlLEYQFGxMqgXeSJFY7ozb6BgvB7
XeUVmPRKhZ50GA8weeT7KiAqu71vizRXmGJ0gVEaQjABl1rcFDXU1SB3ev+g51Zgf+mZ1s3ujCQs
6ns9pZG8S5EeUTvE0g2Ef/pqQIvs9i9Y2UtSMgFQ5fzQylwE2rLSaoEVd9JB9Qfjl1+bsbIfM618
9o2oKDac0MpOUrpjmTJwWCBvixKCHMzMI7UykURSjEBq8gjJndYSePu4GwYHsrJ6LjdAldffmItB
5kkAA7SZMbfL7czTBFYiWyAMhszaqdnc7stB7Y4zwzjPnNlu3wZ1CHlJGWwsd2lZULO83hLRp2SG
fxGntb6JUhTImscMcYf5JFQlfkSO1nxkSox5PnQvG2dnqln9GCchpInv21nRcCfnE9khs5KgLy7X
XcdWYPlIhT7KmW3XO0Qoq/9QNdEOPY3cDf8q/ltvQ+1XW8COUWmnXUJWemkrAsFBGSPsH4OmV8ND
3UNWApXwVN2nWqS2e6dK4viTbQbDfRvngfWBkMEJTrcXvHTy/AjwU6DkcICkqss4VQulNEmceHhk
rqK48x01eHHiyf4Ul43zAhSlPRqZ6ny6bXR5pLHEnD35mzhcYk7ncuX/w9l1LMnJq9EnogqR2QKd
hokeexw2lCOIJAmQkPT09+DVPz1d0+W7tmvUgPTpCycs+DU25gAvNQII0d9gh6N9tE9Brlp2Tkvs
8n1EGGn+rcGPHtzrVbdf9Z8QlXSN70GpeS3XqbXdC7FxHxYr4JXh5yACmzhHWb1+fP9JzyPFtiZA
K1BK2ObSKFRfr+k6LFTe3JtydGab7KBupFQBb7SOZAmd12sGChdeLMAyyPb+Go2h2n+9nOLooo5r
akp4sEUHFS71py7Ava2M1/BcmpZeS5He7h+ArjG8gHBihGzsPBg7xE1F0lBbEotIkYVkAT5MzAs5
ubXrREeF6+B+gRjBlanGObRi+5pIyIDvRNEDZNY5ugCeCVNYUbOWS02cT8lUSZnRgcakmOz46CUi
BqENUMTHaq6idj8FDflUOdCMOQGquFyzpHwbtZC5IXIQSKuj8XpOWkhVsLBRNboUray/go5c33TM
/S1X5jzjUMUPUD1uP+C6utbTehtEtpRxm3FCOWaziHn9xW0rh1k4Yi0rPeq9R/26qIGcfgFGjdyO
TdM+rZim3wWVnR8cEkFR7P0NfvHBAeiFuB5CGdQsXq9fKcCUwxifAX0t9QyN+XSCdK6CegYUNSKb
NzXtX4Qv+t9AL7KX9xe/sPkwGMSQAhk6kPXnAlsN5DJlpfHwfWOdHQxoursp1R5Y5kYtxRouM4wA
3elKaX9xVRRxmzzQhrE/uyM0VJEgMBGvZcMaujNBbMoYhgSF53Z8Qpt9GQ+Imdc8wM5xgduGh173
pm0dbFfUm5Y3cZtwgZMigBDQ7Dcb6Q64LcpyEjXp41BpulNM1/uwCx+cLfMjsKI7/B8vHGgFXFmo
Y1EYvf7aGL4hakL7vnSaSn1PoanVNG6DXj+Gih+qhooPi9Ok+/cX3VLH1/ckHhww7q0O2Zx3zhaF
6MtiyZJoXPhTdHAg/cEzyHFWv95f5tJnRVqJwS+ED/B6zz4rmPCb8HQPVe5ZT4hesYEEneu4PNce
jevcnzvyYOAxzK/kARfuiK2dmGzxDIrB50c4ML2uOjpgF8ec76thqR5XMX0c52G8snMvHVasE0G9
B+1a4Bhffz6UiK70ZqVLDgeVj7Mw5pPHuuTo1L237uPYyIfam1LUXiApXwnYF54Sdz1IclDCQ6g8
/4qVhccleram9CDJnuEAraWnWjbd+JaQa/7iF6IiurMICOBSoGcVn131ftMntqazKcmkPNQg3C+a
YPFOKLEBYqLDL89N/D+Rbj8Gfst//vNG+tsEh7A4hO+gefr6LUco4q0isS0DVZlqj5wSDLaMclHV
uTYybW5HRaVbxIDSXlMwufCFoeUL6A1mY5s91llmJf0W9MdO4zqGS42TwUqusbeBNRR46QS9hamF
8bS7OK7IWqrGawzXv65JZ2cVYRHUT1TVcDk9f/Ey6Kq1nxx85TRRWGlMQ6eofXCT70aP2jFfHdOz
JheYw4w5JNVq9zRa0vICDYjIg9Bt24hdsKnPf3PHnoqyoz0rpLfGrrpydV2IK4mHQ4fZLFjgbzII
u6ktUt/TpTut5ksSVEEeu6L9x4n6FrcxAQZTyce5Qx54th1U2C8haQZTorXQxjti3WEX+FAVADtk
aMeDDqV7pXq7sP1BQdns4zE+RGG+7ZL/ZLoQNeZt6xlbpmgLwZhxUuretrF7P0LX+mFZSD3CDSH2
xalrovU7nVz4iLx/CC4cd8xIIVUCGAg6EOdzhAAsf2cJWxc/QYG/5HaSfqxgCiigFaj6/h+7Rts7
RuRE3gvUF9zyzq6IFqRD4IsHt+wjZu64L+EbbTYpzNNYD8M1uNeFmwL12qaL8ne1c+swmDLQvoKU
W5n49Xpok0B/oFAxfnF96R51olUm085cqV4ufVNIESLFBk4Rw+CzkIYbUzMyNG7ZwjMjn6c0uJm5
aTLCvWEHsB0kCgF1fnISyh8qX9RXLuFLzwxRn8376m/z+mz5Zo0bQIcJKdGEjH8O0sa3mAw1Nz0n
hOXIsBtWRGbz2nh/H21/9zygINXA4UEz4m2jN3G8pu4mRcqI+2tFoRxhe3k/4aaG/kCVOEuQezym
1Z/3l70UR6GihdsDgQE35dmh1b47Us/BwWyczi+geuM/J8adcuKAPQZB83Y3aUwX/V73V0g+l/I8
jN5waDFgRMP+fIobuph2tOtsS4X2Fc3ldnRm9AUmEn/s0062WatARv+6QNWpucW0HhDKDox66BtW
5J8NyLYzjEEgRj7wqILm0Vn3KRgDHCDFbdmME/w0O7iQgerUZMbla2HWaclWV00HKGKmJ9lCiKVi
gZvNfnMNKXSp4AMQcBNW3PrRgMy9DmrQ3q/bJMQvGR0lvhsZ8e+6004+zzU9UqP9InYiBpyLnNBF
t9Swm3RBG4WsNU7k+9vjwmkAThCFNmAMkHg8R7k2uAHbZPXwjaBFdgzRmdsh2ti1gOYkv/c6F6z8
cWzElUN4YVcC9IIo9xc1+BYU3kRsxHTdlCZ1ZhckZmZU3qGzU+9YlIwhVMRnGBomleZFGxB0Da88
94Wojh4kZjwYRkNW6Lza9x107iREGMvGuMGeV1ZkUwLGajLE5N9z1c25BONuCLLBEPLsBAZMTwqj
P9xhMPctzdyC6oYTybMVAe/Om2Flms2m7QZISvi+OLz/gS+eQmAKcAyRxGGsdXaFOiMLZscl+MJE
0VwFJrwnpOtYlsBa/kY7TBSgPvCHcAhQYmv01rNQMHDR3v8dl1745qyKeg8oMmC6Xm/63mWChPO2
6QMCl73R0KLmxoNBPXWuPPKFdAitHDRTNuFxZEXe66V8ONFI8LDcEsWW9ySift55lJCn9x/owjX2
apWzeFKLCbCMBassUU8+L7qvvoyxl+zJlEANksjkOR6r/gRU11T4MOX4/P7y5wcXvGNsUfzBv7JR
CNSvHxKZIA11Yk3ZTVV6l8S9+NIJ3X52zUBb3CReOmbQcQ6u5CfnTw2DKxj+YDKCsgJ2G+fDnwEz
n8mD3mcJ4KYFEh5InTTzqTCHbli4LExEORqtXDyLJVFT0Xfofl2h45xvpe03bOknKB6opt/ErJSs
c2o6EpcmaRWIFZiZBgWZWqA8+m6O/xHkhdwT08wEMkVADaCTf15r9ikkqsEajMsaGf+nYWhFPszV
UEY2XZ8MnF1B3UuuycufZwt/F0WXF+8anzk6j8t1IlsejGNSdsAf5SlPDPBkyxI/s6Cb7qEEGs+7
f91QIFtDZxgYbnxeJPuvN5TgMz5dw5PSVCB5u3KRT412pzKUzkyLyZnZM/wDRnvlJni7j7HsX3oo
Wm5wBz1btpMhC4O+Scq69cIT8SVstZGDpk+ykV4xjCbOTRXra+HoPEbg/W5gq20svPkhnINomN9H
UKtPsYd4JCFzEzdpWgxRALOc91/rhc2KhTAeABgfvgTndWwwyWqpITBeDjEaMJBrl3tRhd5pANH5
Ski4uBTAEQgKsAd5IzM1MxHQdG2TMrSyuZun0AMjTvB89Wp2ZbNcWgr3GQpjTA8TEDtfb5YZtLIY
TMu05DIUd8Tt1z1gUOHnVcXXLN4unAQ8yzb/3fARGPC8XgpFYQpx/SEtpVOrh8nGOH6Q/S7Xqm4e
Z67T0/sf7NLOgOoIsOroLm8okNfracKgKhdPpGxpt4BqYLufldeoKy/w0rYHjBJDXzSgNgTu61XA
FALMBFldmcQMluJmmGcgTeIlPHHQh6uDH1bjQfk0uQbP2L7Mf8uQbeNv4n8b3uRvm+71wnE1A48q
O7/k3kJsBgNFcxPA6+w4hw6pcgAQvcMQueZWwqrbyatwuIqaPU/+/v4EGCWBqQbtoDeQFzZi76R1
5JWrFAG4aUHMiqln/X4atILOVNRzZAkt7TPr9Zgvvf99L735eBNbRIMUsOtzOvKKcCCCoPbLuJnh
E6j5dFQjDgh1munZUCfJZjgBXyn+Lm2qLbJuDw3+//l5AfbGQTurIaUPofqCYmz3gy5MfH3/0d7k
eniz8PxCazncULNI+l5/XHdkSQOgvleOY9rejBjS7KJlhqOas3g7zNhjQNscfi9quLD3i7GsmGl6
Tbr5wguGG2KAV4w9Bj2qLXb8p2fjhRBKs0NKSh0GKqh38M+egxySKQPJB+3rbtkpzK9qLwfHDmck
f/8lXNhdsAhHXxjD7zB6Q/KivpIqmt2glGtd39EhIR9rtsT7BgJZS26sHn778egUSSKvdaUvhCr0
FLbmPqLi9iFePznuEzabTgQlpaAoHCGQJ8N8Bqvniz/rkDc7sayuV18JJRdiMQRo8M2BjcGyyRn6
p6pF6q5QRio1hMF2VWjnD2BWJKBe+9Hx/Xd7IXigjkEts1FNt+b76weEgEPNV8690vHbke2XyVuj
Qk01D0IAbCGImTcoKMKHNXBG+izgBH0aV57yfz9NUCzBx8Wrxoc+f8+wrpiQHaUevJHTPs0WGvS7
JOaBvbKVLnxPSHTgS8L2FNL258cpMauXzAH1y4Wm9R+GhtSU2VDMu3pO1kw26hqF+cLR2egEaHli
HIcHONtANoEiE/NGv1Sra7/3a4cx4GyfqOLJAeji9da26XClHXfpIXFeXFzj28LneKfAUxKuwI1f
9jMMtZNVBcAbARNLQhnsUBhfA4FfXA8DXuwgFODof7zeQ9BxQ/aqIM5K24AWcRVo0L+mMYf0Z39A
AiNP7+/ZC/EAzQ0QlLEcOsnp9nv+E4463ASttDwq+0p5ENJBzzjVX5vGJHIH12mi62M1pxj2Qu6+
cfR+hVbnNZDnhcCMrj/wVSl4vJt02vbh//MjIH/CeLP0UZmIIOE8JwNp+Kd1kDFSjIkK9zZsW6W8
3ZK2Y/sRwBFoB+azx4zM+kp319Lfty8FZRNMx1DcoPP7RlBTp/D1MExE5YgOe7+r2SxvujZUee0H
3VMH3aenZO7Sl8Qf/4/rH2sD3o2BEjoib8kr0oKUhM1Vrr1VOsddAp3JWrIuzh2XcXW7JgtVOdpv
pM5mYN1/v78h3sZLbHbI7+BmwtwbumGvv4X1FkaoUwUlvM1ZkNlxWA9qsFGbCdfvr4SqtxFzW2xT
twQQFniK7cf898O3Hm7CYAzLeKRml7TNuO9EEx/9dX5GAlK9pPBzehj9ZjxYqdrxSgS7uDzeMdqd
4PyAoPt6eSopD2HnFJRYz9wCkYZJ2hBWH9aGQF3CVPy+kYDDFmvcc50FMyrgK+nWxbcNWeTtLSBS
n6NbUmiVxbGNcR2Hw/DRuP2H2VvZiWp97aBfWgl0VmQ+gK4gez876JNlrYiaJCgd0RzhHVH9rGng
7gOlm3/s6AEfsiEmIHkJuxN82bMQhutWjFAwCgFVSWf+CJ0naHftgRoY9OPQSLhDFvAnTr8Az+nW
pYXq78u/b+HNFQiXH0wg35iRUb9r+1BEYdnZ1S+nftYf3EbIrBFwknp/qbeZ6zbwA6IbM5PN6G77
9/9s4M50vmQqDUunhupaDmY5oNt15I+f31/n7bUAqU10dNAXx63+5k63sMbgARdxiXq52ZNEP0EF
WjVZV7l+xip7rZF1abegdwaZA4Q/dHjODmbNcRcKifWqQBmdzbOPamhZx/EYqZFf2TBv73U8HGjI
WxMAl9D55NQRPBYoc+KSJX30Anr8OpUpfFyGXybRwfTdW6GUnk3VwoIrt9+l14oAA8nHbZCOVv/r
z5cscg3drorKycXIPEtCJ8k5C8PcGfq2ywjrfvz7d0SqhPiKUSnOyHbz/Ge/TL7wElYnUQlpJL4c
k97vpyxY+vpBTUO67kCXutYru/R2AazB9kHaDTjT2adUQiW+Mk6EjJ+LR6FGdWxiET2EXPZHS2t3
zvuEjtf6gpfuUMQz5MM+soo3FjWImx3EF7GD4ing+QJUJArWqetvW8rbgoSLMbsV6jfPWrr/aDWB
axsdEWAj4ROC1A2X6eu37DF4gtGGJuVYOTJvbO/s6NDQ/SpcOPbBDfHKNrpwWkCfSKCDsOnwvkn8
peeymbhYD03d8ASAXnILHajh2+on5Ep398KOxe7ZNAm3N/umuxtrFLGBMOjMRdzfwRUPQowVKCG2
Jwrsovgasejieug8Ij2DuhlGUq9fZav6KoorNCDHRQkwoZ303kYD/2FdM98PnboGC7/0KtFLhhaa
D0YOqG6v16Oxgi+3YyIALMexmPWC27gF8FP7xrkG738zakR6twksbrk96HRQ2X69WDsOfO7TOi0h
mx7ul4E6H4ekhd3rKMy+DacpDxy/Q5SNjSoIlEbrLK5C8hlNWf8KbOrtccFP2SZ+mxYUxi9ngSGi
yLExB0lxXUFQF+Sj5vNoQqJ2li79KSLGfwkCUbM9VBrG7+8HpXNl5S3NBakLKHxYUgBj6p/dYt6U
1B6MbtOyt54Liu04ztkap/P32aWqz3QwqFOQDnLnVMyRWchieBeG6RL0hQlU8nmEu9BD7CTXzjHC
1Nn+g6YbkmGUJtvZwszqvB6qBecdmxyoYBIPACEWdp2foz22LHnT1YOfRUPl9oUyJn6aQhT62TIZ
jemhhBEfdKzWaSxCJ5WfYGUc+jvZAAeQp75EXeX3LJyKiEB4qoKCSLizEMPyc60DWABDAEsX4J0Y
+7LNeY6E946Tr2HV+iaHDqqnl7xtU0jl5EPg9UTmGrJVtcxWO5DW5mpWtLpvrTt2nzHtmtT32vUE
3Y8RcoQj+CttM2e8jcLqxZHetHhZNfixhiBN75gavj/JNK2/Fdte8jEyanUiKL0O6/oxCKaa3mn4
Tct9A8Np9ytaC8w8cMpGevJ54KRfwrWJk2PlGgwRsxlXAFFZKlQ1Hxi4gbC78mydDjd86hVksds6
qk+RywM41qikIo9hIoB47bhUPG9orSObheBlcWgUunhDtuvsb0ld08uMBLblJzN54G6lJpnoYa5X
MdyahKvgoalhIVDCxTmgBy+Y+wTC1B70vjJQnYej4Knbn0YwTvUnQDP0kI+kn6qdl5oogHzgZLoj
TdDq3fmw3DAZ9CXCcO9Mc5XsYOZAhhzjn1rAE6b25qdVEs/+gmSR5985awjDaNCAe/h5paEZpntH
g1qXqQTzyEcZRY39FTpTR/cJTFKau0XCqWGvO8ddnuJ67O2hi6AIXYDKv7GpyAASQQl0m6r1CfBX
m+ZT3+vkCzwgmf6NsbYm0HiPUBne9BE0h3/CkmFkvFiX1dBwt4JvHeRMwI52zohvRd9nSTPWzZAB
neVLL9eYsW2azAycrU+ehJAePKErZ2F3aW94VcCpbKFL1vusdlpoI0FL69ZGI8ZrDtPLevRAGsJ/
sz1lnOaYCEUNvavsEk931AEFDRaqkfF7UlAxEnvUmGfB9HkCHtS5r/1t4J77SxfVTc7XIRKfDdOk
v2l1FFT70e8B+NtZ6bT1MdSQ3xA75NIT9FTQZk2WNSNGrM0KjrAFsq4YJhzSIRvnikc3YxqDTGwx
JGEnSO7P6SPh1G+jnEhY9t6rqq7nX3VlO5pDTaSdya6JBjnPOcy4AfoJUhF10HeuHASmdF3xinPM
JRpIPBPWYF5XyNCScRe2Vtvd6ACRmmnppPF3B/pHGz6RsLtJmZZlFemWNNvoRsNLNzta7hbOobST
os5Fg3uYePeCnkziQLC9WvjeCgz3vNz3msi7jzHitEWl5sC7lWEkwpNJYpRSRc8AIDl4phrEt2rA
kOBmHKLEPq+9ErrJHTNLkrWr7epfnE4SsB6XVDRFPtsK17q557jRfAD9fgTqyYkZ/HKstW6FWJXI
mh9bV8TyBGpY299pd/bM4xyaeV6Bdq2rtNRTHdpsYG0c/OqYB7PyzG1X1WbUT50Njqpit/pVBYNj
vvuc8ekFWqOa30wQUuw+1LSGggyoODXUvdB1CtB3h+BYJlIbpI/V5Er3pgGj0patE82ed2qYiSue
zQzDg8KrF2h67IcwAl4CcslD9K3xhVP/pFJNIRBCGF3uGk+28tBx7oq9J5VX3+DjTvwnh9TEdAd3
X8e4WRR0Ls4CVJea9Yesx87uQQ1L2j4jMlTqWK8QpMA1kyzkJ/r7bl1nkJd0zQenmvCf/IRW3XHy
DBT1OnTr6gc+C6nuSSMcdXL5POgXbJA4yv1VC5lHUzDzg4qIFsfGU25zNAvftvs4afXDMOiH2HJa
aoyeItWT9rQsbIVzrqFcIUhxBwMhr54o+a4AYJhPbSJGudeLW+nvI8eFkicAI0HNNWLJJrrp19Mm
jb3yZJ5fbMoCCAtXIgBzw62bwP0GWigPb8bGGLPsew15qy9QnYL8w5rgUiB7XDuDPKQ8SvkMey9A
OncNCBdLnHPbtixvq3XlR9yBQnyEMAabvwAp5xq2iyR0lL9pg+2Dy0LPY4wiB/gl/uARCouNLgEE
7T6OGvQ2Qb+HaDnmvnpMc4iXRuw0uJI6J6wdR892NSv91NQ41ScXFao+csejgJiHITM064OU3qol
qhZUpnPSfw8jJ1pLiTnIJtG7dCZ8wQSg67+Ynq+RB/9anJnjEAKqwHBpdjM5dCI0cs0MetrRQQLy
s3xAjzlgBTJ2ht7kxEMe8QwwNVQrqQBQ8NGgrz3uxjYB8CAbwoElcDplFPZMHFn0nWjhRL7rVOL4
SwbEck2LAZRrJx+dJJpltmikoZmEsAg7NkZOuCwE4Ls5vq0HCY6BBtGxhneJzTbvlbRMR5c1uw46
Z83XMGKpufEjPQXrTvtDvN4A+J6kX+WsHPqhVqknIbc6y8k/TlNcpZmeFzCKsl5E3BOFi3MKs3g4
U3ySLhDDt9IGlXNQdqS02QExTGMOZcqI2u/dvPL+zzwJF7+QodOdPsKIRtgX1jZB1+YcFbPNTTDA
ay7XwYJvCte0VD/YJfXNHs4nmC798B2rRJDjntTVcwXZgj2MV8QCeNmsm8MIXqJ3X1PTsBKzMxBc
C3A+KigDke2N9EBQ/kJUGvVuYUNfQNcApEzjWShVj9b24rEVDj6VWeGVmANe44aZw9PwT9909Dme
pkbh5oYB042UakZ+VmtZdtpUPwWdMYV34NMndqaJHZ7D/Tj8GrZJQu85H5Pu0M/JNB7k2CEBd6GB
AZ4zVIP2IHbCSFDyykM/FJavKX6rJOP9OlVhjNUAdz4YNlck42pRv2gioSadJDX9NvlV/TL5xgWs
sY4V2dNB9s++X1fhg+7t2u4AApFQ1ekWl6UHkF2Cbi9NLOSt7oapPhJHArkpKK7Rm6Ef12ft+5V+
FCJx0q/V2BGagTMcfQjQQHY+OFCvXH+KAXYchBHl50j7qkdjQ3xO7auQlK47yF8dCHBd3gc8eJ4X
5j/CctkGWTp6qSihWtgVZiMCnVzmQpmDx3ppi4EsETJhaHEitYMlpc5NbQg7INrW4ZF7sw5gQ+vP
zxxTAIpLAa/p98QCMeUxgZ5tkUSVrAsW8Oa5UtiQOYmd4ZkywX91SbJUBy+VzHyzQ+z3v4yFrmhu
4i7Cbm44cXUBwVF4BDUrJpffkGDK9MnpBFtfFg+adkDu1no4WsjmQJxzcNrhFnkSRyd77pDMTLjM
BfL1SsRPuN6oe7NiOBkUaWICmUFAOHH3FNvVDplft/GfCtgtFGcpysNDDewKP4gW2XK+GlZ1wASo
QD56E0aIt5Lwdf0SOBhbZZzJddzB8KJOjx3D0ABJlK3rQyuj2g8LMXgRtk/o63i3BE0Mqy4DS6CU
IAzeKiVdeiBB7UQU6V0asUyq0P3Qd73+3brjoIoQv+Rj5zvpssMVFnhZlChlHmxlSIoqKkCaAJ93
a1JaWIgb8DzsheiKzigo6mO8PDRFKwicrp2kjvmRgV+efsX1OYS7FreUc8AwTdsqs647OcXKQAjD
rDoZxkPnJ3N130ydX3/u4ikedyt3Z//QroHLctOE4bSHag1d72YzSUyU+Diz7+iayH7nxB2uuNpH
OPsqWsu804YBpCAprDo91v7qs89+oKID/KInQH8G38ghGzrdNbt0jej6iMoiXgvkjEkLqKYg9uRx
EEdRLUKkuatKlyVtjWPtt/ENIgigrlk4JVOUt52Q+xpQflVEazpwvFFvwezb00NVwMFnjXNQ7Rpx
sCBqLVmQ1N3wmU2ur/aD63NbxFJLU3QJq+CvA6Mb96ThVRftvH6CYmjLO9AR/S6szUe7TrELH72e
mXxk0B53cYSQYtVH1FVGLx8tuqgAUgChna6A9s5kGWTmtFHd0zKsdEzEo6N8XLVrDn9G4qExH2Ee
0avEvYmXngRFJcScaJTETR0jgQXt/FZYRaDHhVAEvcFA89906XwBwqBnzF00QAD/HrXzGPxo8EWH
QsJdAPtNkQU1XB1gqTkdATMlWkbPpgL6tGilRBGkIb/1JQFIHmdvcvwvJvCpPhFR9RjWeM3qn0gt
l+mGe34N17fEdGNG3Tl9hsZi+AlG4+ZbiFzWzbRQkLEcpeEJuCnE9DucYn/Ku8jUyXe41Llt7kjM
XMBI7S3Uy3nnn3zbB08D6i00SmaSipMZHZiSCTL6UQbhEJMUfGLzklHtQOC0SlI9FI42OskZZ+pB
dgQwIdJoIBv6tvKWsmOBQTwARSxr0Z9sC0P8qcnYZiV81LSr/bxhPPiCjkdK94wmi5/XAx9FLiCt
w3et5cBw+UkTB7DJ7ZoxG5MhMjAQHHDN2QE82Xke3SgLvCX5k6q5/jo2EDDP4qCJ/rhTWv+IbGyH
fG0hReWnEyf4p8rchc6GTHD7UMXIOdLW2fE0qPvM43X4ZcVA+E+j1aDyBr4gJo9SNXzr4BuP0oki
DBQAjTNUP7wdq5NtXQm3WQYEsef3NATiEx2VYgkosn240Qck86G18CPUziqyDkNmnQkoXHyMJhQn
GfV01O5018cOEHJx3+Ur2KPg3K6y44XjLLODWBrLp3EdpjSv0MW4dRTk9jI1SDLvRGBqaLEjyXQy
fzabtHhgKpkzbxpoNlg5kpyiOGnylU1pnEHRsXkYtWumLIL0oT0o1CAPUddskPMq1GoPcj2MspEX
LLfw1wL7VgfSfgERGHXfWgmL7oDQkNSuIRPyUXotY/kaB91PlGcMLGFnMtNRb2fvVsHTg+REUAoD
NpWCSZyamTwmvu0gj+Cm6tEJgk4W1BhYuo+AS92uUKO5A22i53mKAAmZxHrmf7y5jdxdBUMqDmkl
hx2WATG6AFqqnfMYbgO4LDX0XLO+RlmcOTrF5NSmI1Rc52jy/jgUxs45mSGjkmOX9VOuoCr7IcAv
Iztgvepmt7hG26KhBpJ6HZoWcdZROXzko6fXLNEct0MzI6Ev6oiSn4PvalVIRkhbtGg84rfUbYSr
GUCqR+lr+HONkdN8Z94ydqD1dq6ToaAF2j2U/Vogo1zqvUVxcgeoFbqgENQNUdBpMB52EK+KFHRh
O1BGkniJPq8MRfaS1LpG3RstL5iTj2Hmh9b3EJ2tr6GV5wJfubaABlZ6hlRZOi/4wO2cIMFJbIOa
gPitrPCOtwzOg2dBU7Al+hU7G0V18AzNvS4W8AQxODcueemaOdkq2/AHpy35prtkLdLJQFbHrcb2
Xio0WxBNquSjqM1E95Mf4cJtgPgRmQDuBj0QZv0vkEclPagUIUdZjt7BEcds9BEoBRmyeZ21n7W+
COJi9Kyp8bfXYQdxJg6Wvw+lugzApWYtiK1Zj7eDayKbNSEVeHBDAE7vaCLkoDE8LjZAfbRmlegU
eKg1USKLeevVEBBkw1CQMXHvIzovLi5nF3KUgEynXl5Hbfor8BkFlw2B7wv1mpBmURVDczGeFHtC
/rNAINuHn2hmIrggZx6ygfUJ4MUKAAGDnyVwcgU6K34P3dLFOEh6OBdrHtNeBw9RBUQv3gjx9mD3
o8NFBjesipCO9AcyBg/MGyGdXyubu3Cn+yl6HnEpDzmTDUd97SbNH7dd2LJD+8l8GzwmWTFIVG3Z
0oCZllu4rczPAC7Xw0MTL3q+Z64vbmIV0WfaTonMWEPaO4lLetzbBDDfm34R+JGjjAnDdEFWfFeP
QwVjz3Vp81bzPkRy72PyGCCPP3ZoJsY5JN7BwwMhPKoy7C3L8gENiWYPOFvP9gH6Tmb/P47Oazlu
HAvDT4Qq5nDL0EE5WHK4YdkeGcwkSDDh6ffrvdnaKs94pG4SOOeP4IcsLQNVrwnNoYZ7fViLMvUI
qNap9PHw5gwXU33fgjNXuQWjEn+zVlOAawZby6JI8POxiSrKFXmX7Pyj7prcWaz6NaiEZ10d3pgt
xRjbL39bYaGMHtrJWx5sBcR/LRY8CJeiMtSSxswCY0bJ7vQ+uqYGdiGlCZFF7yhQYbZknapjDtnR
R8d7PGDT7WTvyXhAax34zlnuM+0Tx7qU/CM69OSVWWS30qgTZk8sl4SMFMIUrsnuqWu6jDsJcWlU
+fh0dOnxp+2yrSP9RtvRPQphep2tnscb7FCqZV2sGhFgNY1BcyZ8va6hQdAcpVgerThlI1+rBIK9
nM+dWnrWr3ja/B+hX4frKZzBg9JWL3WXAIdq/Xesdh9CQbB7prWMwi7rI58MzcREfRXxAFiDfYOD
/z80LeabYadpXiPjbJ/I16oxHceA/1SvKd54LGvQ9XMvF/GuQXidRE3dVMFArUM4pKsRNmasoQj+
ec7IBdeT/tIlqopZgXu6tXnvkfaIfGMr2lPjzM51jLVS5x7ZxadEc9mlq8TOrRx/MKfCX6bPqYkb
nRw8aXXWsu91ZI9A6OTc9ECG7jCXYe6FXfjc0TDDC1xu2jo1Qctpx3E/5mFciSaFWjjeHCWiH5YU
UX0XSbPYL45SHfONw/CW406ep4RbRbmPN9RWUTl4GHMNEWS9VXg25mybSySjTcdLebLNSsA5r/Sy
pXHJ7nvFhFK8KEtLlS+jb79x58YyKzqr/zFvi68Sc4ttua/oHPXy3lOsPvHmum8taGmVjHQS/2lC
OjpozOEQwEC9jMARleQP5Vg6broEnrrS8GiWVHrd8o/vXnwtS9yPScM88I+8S5abfqhNm1iTt8NF
KFndcqPgEE5x3co6180ay7zutyFK23Bu/w6uGed8JPGE+9cc69OgffePd1t8ktmwPpxZBjoJUdwO
d33Erp0dUekU2Tauy8+qG4LfAXzgv8Kuht8yFiQCFoWY7MQynrPnXC5MVfXcAYbNHYEsDw0dTzml
hPOQNeAB/M5sdcnoN8dzu85Tl+r68F/5bsODl9nrPz0VDg2JJ+Ut2bZc/c+OZcdOo9EsHuNrEC4p
P1s3nGTTr+CGc8T1VRDS0SeDZ8o9XzihH29v5QcBWMWURrjNuryAyjCnAKDnXe3hLSXB3z4meov2
rGo6oy6Hsy/v6Fj6MvMmbV7UzA2XR/2wmPsKUPjIWbP4uioCHOK0WwVUkEMjn+RjX706DUhCmFJd
KHdLRyCSPp9oD9JJvKAkS/y9LVnViETmcy77oEqN9sxTt9zkXh2z786XWscKqGCuwiycVJTV7Uro
TkAA4wkswZEnz5r3vzZ3epDLo5PXlZiwJut3yBGIuZlMnK0oQT9qbyhPi9fzCfbk1g7JoKryfRkC
MHWe3f7HYO87s9IWbE3aEfI4JnoZ+hejKqUyUsTrD6h2q0phuc1XsbIYZbJtJz8dmyp63welwrMy
qvgVD6K928SklwcZeOW18ss5YLy3t4/a37ST1igrdqgl3R8ZviL6vnVV1tfGqDA+RQWR0KkPcyTY
7HR5B9ay6cSHur1THhrxxJnMtKWrNZf3qJCaKW0Dpxizhovmjm1YkTgQTq7OupmWmXQ6EJykahrL
G+oWDxYeAnBNINR1gMpt5K2WRBn5MRPUpHIf3ol5jEmszhop9Dvz9LAmq0uDZrKVjYPhG8v5P7eI
sAg3zmAe+cVN+ej7otzuqmNl1Xc6X/6OyGESybQCQqe3IuBHKrJrzm5Kun+ORwSCHlU7VWu1apcf
ZjpEkRxdpIp0AZs4ThLz3Ke14/G0YOV+FmUgPjxpFb9pKpgj5p4GrPowMUZd4NcmwSE8WHeTKweK
L+3Sv3eZSdfU9Y7+w0yy+LdzAh8JS3Tz7OEjdRNw/2FJdoJW7VRatvhZ74JU9SZmBUyRUZs6F/Sx
we+5w+4kXdFHbdot4ibQaxzgp2aMyThaAx7EbFtxEeaeNhWj3jH6QRIsI+k8QyzDKsNCvsxZ5EaQ
iazGvB97PW0wI8LvuwTLk1qzbfLZBaypPNw7f1HCTtdlBiEavbV/CentwnG7a9rEiBHr/qv3uEeT
VHT7j3AdN3k6/FisGXjRWlyFnHrnSSAebU8yAOzluq7CB4KxNwcIp6t+2AsZhgy+ztCBFrAn0uig
jvVke62NtSuwuCnH1ebdCNWhmDuPvfrujjx+p7AstUoG05dfkYoM8eW2rvhrZVh6mYAu5d/vnC26
VGw00WnxSxC03a7cc+yVbXkWLeTCeRr7cX3SuEnDxOk3QEB4j5U9eWKSzXEOqShlmq0r9jfO6BO6
r2K7FLZeFHOIY3+r97A0Z7BrBtm5K7cmC8mu2Z8rDMG8OW0HbHt70N9wOk1k5bfbZHNJ0GHe8sJT
NAcSGJttS2QQbOO50rOTd6Wn9GkYF2rMjyUamwQEIbYugdf63zlTeTippWh4+tpNHokbLL7ggmco
wZY+HfdjM2kQyk3oIxEgVlWiYfnA6WW916QI6ihONyuoVOrUJfNjzLLcJkUfE7o3gEx/d3hbi2yf
HLouhn2hPIxHj/9V0m7uunqO380geJ2RvIE+rr25Gbi8vf59QOEw1fTIFvJSHo59qe3pMEx1fvHb
7WJCad29XUxmhaK8C0nf+a7LEhWzHU3sCahL4javg02PjPVILtC5WQRwN+taiRRmwf/EnFuvKfEF
jcmWxfF+9EruhNsoN3okoJHB3bK36QH+YpBnSEO7u4tCv2geRXfM8hsuMyUuiE248m3jrRD/o338
jKtFwYl1RC7c+6qq9XeeiNlJJl8TnFEzOYDNF85Wp30UrBB+bufWeVWOIcd9WK3RSW4FJJfw3bd4
Kkon3/de8E83QWURDS0HBnQLN+rjTWB3PG0AMN0nr2HZNUkRb87x2PZ23b1v3PmfhXS64534QD5y
IrGiLnfJevjjTe7cnfixKAWlFKFwn2eNo+9ns9taPRbIupfz5pRzHq1M95eh77gSR0NUSuJNXvBr
H1xNjHTHS3cZSFx3L9Y29ta7h3zBZMfReXM+R8HEoUxuzMExqM2rVXXdQUXhCm+UGHsq/XMPcGUn
qofQeThGkIfEY2TVlD3t/G8D8m1Yyol98q8OjHr4ow0RpOBYitf9Zdw1X+iuIkeDl9b+8F7PpehS
s7qqvqdsLXZPIx0P8YtZg1WcdDCsY06KYjfclxHleYnrQKFefNNbK1SzW+l06L1teCirFtfr7UPa
7vvY+MG3jaj6/cnmCZPMMpB5/rvxZ+o6cqSPk6pzr2IxZpik2emx2cfjb3903Fsr185lipzicwN3
wnq07nBhMO9RmKhlmtasaOT0Z1mh/XK4seaXQSBU5jS4tXG2BkeP31iX7dPqB0d3lWJZUuCgNVVW
+cpCPXGmNc/cN59FEBVpHEzTn3Zbpisnmv+DsmCPjZLWz18Gz514sjePZXfGAcAbE/2mHHb8DDf/
e0NKB9Fj7fgh16hKeERU4nYLB1fmNUN/ribZftp694KTNbYaqKDcf4XeHsfcVW2x/Ne6dvMUWPSy
o94YgiXxlDLibomraEjR5YCF1tNEcI1e/fjLLBqqAjd5dZHKj+lQ3AGuikKGf5XrSe/E7R97b0N4
jM6pZFrbs66WDdGLVhMk/loFzoU2MnOGNHfvwbvA9byhe3OQop7AN6I+EVW5/vUc0s1npBGcN16t
8yka6/W09YPeT24VO+a57sgNKn0iQnIY/z63/JJINuxjfhaxlUDkhLX/u+5LYIBouR0vUh7FH2js
8XdUH88IzeM+a0KKIpJlinsuTwd7XTKLHoWZUE6YT1IDjs40nS+Z2fR6plHZm9JAW52mlJY7Kilp
abUyHp14SDhdp5ZBktVC72a1eG09lgUKJ5bXtdjm61zh8GVpiptfDAjdE0pXixUsmPzLxDPpso0t
LtrMUTbRqW2r8h9pXQFQN9vcT5c8JZv1LDr+DhK3QroVY/UVlnwpvm9K/YrfNEyQzzUl5NvSP9X+
HrYnursm94c6ov5rG/cGsNnSINOhLo/vJOdK1gNzA4B82xIPTRdP8Y8DBZD7VLv9+qM009KDNHa7
uBTt0tYIc6Z441hBvZIYX2xh1inB2x9pB75wQk18dgsTFidlhdX0qES7BdB9pf9VRoP1H5JYOSe4
8S3r7WAqwr7jVlv9frQW1skuWqMvChh5c4q9bvK+3+fy7G8hzOvEEPaApKq5Q2Nlk3ciUXN4fFcC
HmOfc+03w/jGI8gCOHZ7Y58sbc1bWgWUjuQbw6/KMCUN+kuP5bKixXG4bATnv32x8TEBaSpAtsyF
LVkfjmlXNv85FSMf54KW56qOKIdna9ElM3rvz6fS9uWWIhDq4z5tkYA0WRHadCq08c4IP5mAnyoo
2P7aENnZaYkPj12bnWO8marnOTNlM4rUru3xe9Aiokm2ylvIF1GmjpJ1kQXihtgFHXUJuogZbjwu
g0iU4ZxMaP0Rg21BU93JyY73ZB9H/0votZ+fDrEy3HmGlEikKDQPNcSS/qWMTA/p7E27pu9MIp/Z
IkSr2dHrViTFUY/LXWvM4ZxumwHgl8VTFGwg7gm3rlfk+uD2SuI9pOpOjkbl0A4oP2Jdx0iOvKVi
cBQAKbdWJxQvNeoiFulDQWWMVK5Od8FQmuAS4vnTmfYneVxb2XhlXvHL+Kd196IV0sfvyyToa/+x
3Ov2dSz36TsLTcHCLaz+TRa2f+Wu0VYWm0WxiZr+BtUvrbhOnZFdgtN6qPOimvq3Axr3T70f8ZM3
uuPGHDNV/zQjJYAzDOyQygVCH6DbrM4lPFxmL+Rtz7V1rF+WqJo12RHPuUmn4u6+Hmp9VQCNJLDA
dd0mU5ta6K51vljaO4SHrtN9G8KuqbNJ2VBvzSxbO0HFZYWpHen9Z1t2+5X73txTKWrBbXqlbDNO
p1dpLP4f1MmGpVrYUdZG7UEM81bywYeFhZwtsIfNT6A/jjjXkTfdOXW7fXqkxPvpUBTDnlfb0d7t
MHPDHYmjrUcit1h8TI2qfnHk1qz3KwWN/6oeGWWCK59sWgcCzKVO2Z4+D2cITjMuH9QEtPVEp56J
+hZ0VdWsJkLNIZBJU7SJNjHDuLNX44cf1d0X5yECkEa25YsVWWV+u+pNFi1uVHxFSAJPUVRAtNa2
36IWUcX0WZCCARnLYByRtl/4bdZ0PWcBNzkhhU6JgIiXpvW40PaDO2L3pm2htgF3LGIMuZ1WNPsP
sdm5X0Cr2zkl7dhUORIPaGMxrLp9a2q7/+l1IBTp5tmde22sVrcP4SA7WC1nGccjq0qnhERDX5nD
/ej2PPN7IjnVvt8loE19D3/PY5z7U1mNWRsoD37BrVkadkMK9lmxRvRPOl6s7VoAFkGSUteq1FG/
zdDlTa5LWbfvbdHgZ6r5cZkdOn5FyokgQKg9tbyLrgrd8EWQdnlHF82gU980HviiQKXwMEtWpYz7
T9pnQ+wc27a/CSQLXe+A9wWitS4Nont2/4PEmlQ7xOUkum77JWtDrf/bm0YW/NARFaTA/Mh1F5af
P0E4lE4GReyXadwK10pbqwh/+/5OGMMOcZ3tUmG2H5q4PIVUnz+03jb95VMVX9Z4jGOuWEKti9uH
IdQZEkrYqUIyhFL2NC0oDOth/oPEmo0dAbnzSJO8+TbzOg1pVYj1/mAW33O7r60/5JpvDwd5W+V5
E1b0tmE28RKnbZfpEiyGadbvdOOkvCh1i2mXtMLU7VaCsTQqUpAsVQwMCgMxTSwIRfhp/APYRjur
G1+8sRiLl7n1ZHU9EHQEaeitW0dqVeguFBZWvnOqxGhxASz0l2bKkKsLa97G1vkIAji+yW7nJ0Nc
kEobu5gHnlDU+X5SWOEGXTDF8Xr2in0vLpszoXjSNZXX/hgxkDR1VLtXliCsbAtvu59yVm4CIzvw
38m0tftEbigCEdsZKzuzZgO4Chi7hIn0d2tkFu/38ntZVZH4ZVig5HkAFGtTntBhtSl7G/vtygXp
rxkaVfC8HelRmFFziyLbI5sqPC0hmGe6bX6wXTbyfro0aBzDlY1KTvJMj1wnQ9BZv2NErV+1r52W
H6GY/bPNEhLe/k3u5vrgdXyHS62XdBJFxL+pJCc1QhvrrZLBhkAZC1SdeAJuZQ/n7kddoC17JDZX
lid36/fvTaOnKt2qOnBPHrsZNA0tyMt5WaadIyAOG/s6C+7rc1ORuPtAa94oTuxfIV220FnhmRkL
FLMGxLMueFiEyNS2TveuXih16AvOgShq+HiFUP+tbRAs56jShccEUjWGA0d400Ow8+WlnarWV92h
5gQX8ic3iaebzF5A6/YnvzC1fDatq+MsWFxvOQXcEeE/JxzDTyyxxX7a4TDDuzqO5j8u7zX4R+eA
yI0B5ViJBWBLTl4nUauYqe9Shqfp0R6t+r62Z+/UiHV7jMfSJlyAK+FpoMngA4nkHOSmxdKAKDCa
3UcEvtBkYnLd1zH0jEwnRXbpHbWv3jd/UvFz56mjyeD6O1oiV79/xwTodvcS+ccKtlxa8GNRIS5L
rIBVgn1wrDyEcmSn8erPY5HafHT1EDQXw2/8hCW0IcgtQBBzFo0zPuAHQuqiVhwSN51Irbi2cepy
qQcyyFB5bjLxNu0x6xqfxTh0Z+zmwiOaA2Wi18EkxYUGRSMKNSUUVf4jITI+ziGeoyOrYzP9RRWL
FrgE29ZQG545bXixc7sqizvicPWYr+5efRxzwLN2YzPfjkOyt0Oq3uTjstRWqteq+rkLYN8k4B5G
6Fr8ars5fICo3l+Rohz/4YkK8RkAc4PQIHIlvaRsuuFhrTx0L/22evlS+fXnMtrAMBs3YWYhuj2S
EWbnDZ3M8ndfUU6yGNThixvcqrn7koiyG6Y/3i9yj+7mcoi/DVDGTzTDtF9zvLBNzaWn72rV+C+V
s67Pw2QvP6zRjRk64nV7VvxwAP2j336vFUO90f6yJ3qcvK/O8KYi2yLrrZF+d98pYzF3YcPLvNja
H1VnQSVyl3R+SI/tZLrA/LUXgPdxvYnztd/90BHbz1G3zDUtlJcjAytVkbfnN+A4r5ZAnZq9H8/G
DvuvcW/dqy784DovVv8x27N9L71ZQKN6rER+P5ZZPED1+bPziIByydmjt1ekp/+V/Sr5PPhh+ppk
ItHaTBYkM6Fk6Qpzacv4N/47Ij7qG/80qrMVjvoZHVzwcXuhz40DpSd2fuzNeNWld6U+R330IEcA
cMc7vIQoXwhmX7U/EfLGT3C/pzhuX/s2cqA3uWvTIfZO9XrM95Ksh95afqFQ+OqWDSlCf9wPSBQT
/pSiUzfYH+ZxHr4VE8GZaTWixNk+qlGwXpH2uaQ6GtchQykXfES3DqzcD2c37dk1H/0yCNGIj3r6
LwiME5wauw0fzdyq6zYHswT6nRRK+GhAPFKtT/jWebrBDFB7R/0yn8ywDkte1s1BmM1oh2kQNf4P
7RjxajCAfk4RppBykNPzIHr534ZenNGKFIffQedZ3xcWil9iEt63XnT2M2z28GLNbXenpNjmzCob
9yS5Kx7sYe3yGCD6HlafKXk5nO7fgMwSoc2wl0nkjUG+oByCf3fip0P7N6XRqnNw1vaX3aCNStrY
ru9a+OJzhEYawoy09c+gP6Lfmlv/zoEu/Rd3KI7CJxueRKHlX8CsmXPUCaXE/khqZf8hbc0UHyl1
D1SGbb2TZnx3Cm399nGe5IwBkLerAq+LjfNTTB5SUdM4+TJP3kfEu3JptrWCzlgBMqvmXXJvv9ih
y18lptD5U8U308XuS/R+/nHHmdvCHjr9jNQ9ruwT5Fr4GUvTPTAiUxrM2RW+2I3XfudyDqHuCufO
EoR+IoI4ioFOuso671vU3ls9ymyEQ6KHXrG7/Y/rifJ1D/DltFUtnsK+2d9MPTl74s7KOa2jU/0S
a+H+rLZJ7RgupuPKsCZWrCNe8U52QPdzJ84H0bDtVV9TWbj8/bKogEbU6vwCENBvGJJG1CpHwDO3
Dy1/Tw1B/oICnBIBZmwZX+3OE2CRMQYmjhFCa45IYhtYN943OeCPGfuuyrdBuY+IKcd7jTzy3kHA
keiwN887uWFlijzPFpm/9Qgho5KjrmWPzIEKh5d4bA4YfRDEj0LO1WsD6Y201BI7cLMc5K/lKPoF
vxUSIm3E8F+5zDKbkcZFSaD9mKXBr2ilsOvyUCgGPf8xZox8GoXGlhTg//oLr4IC0fUi8zH0MZ7+
GIcXxrHg5sS6k0I4fxivOhq2UIvqqxm94kasGKdUF4YS23t1tVU5d2xjIEUmFmL5Gjq1WQkYm/Xp
lmoOkI3jaP9ZrIjhL42SW/d3XbxwOWv8h82vpj06i4UvKqacvcX4abSI5htKSL9FnNL0dpejM6H2
Wc3taFim+sAmiciME7ac3fSNP/DLbY1zh92jOa7sGhoh362VE88PYAMJSgpb1ojTlpra6G1SR6s/
RFCit0th8CtzqkJVhC+axnXnUXaIo3Pfl9EVT4z5j3jsqkvLo1vKS8kuMLz0HUPDCV3QvluncrK7
yDwNIlDheJrZM2p5nkOwuiqJ1DqumPHi8ajelUKXu3LvaRP97KEegtyvqkF/W9zuJvdo3fE4cC34
6Jbnszuh6qhw0RmaRIcD7iFHKBshY9CmULiGBVIK66EdUDHSPAclw3Y7WLUzj2i8IZdUuiO122Xm
bkFpP/UwTdHF6WZd8HlC5qi/HHIOYOpmlL3qq1NQ2fG9m80qzkjRKr0k0YqW12WALxZqs6xojo6Z
KjJ2ZusURtUmvy0i5GKOFmInn5DFTAuYxuxaDeWgWAg+Artd+uuK0y6EFGHuvvOQDMSstPu2pZ50
CvLPW4SZeYXqr3kovVAXGb93NVuwaE60/+AbKZHhB9v+e8Fwa307Jk7KX3NodTv7AW3d7D1ylp31
k4Bsh+QZw+TavAaLtqenEUbXuWKlHpwzCRoTSnlvgpzhSWhGjFF721VPwQinhyhyttzcg7oJz+1Q
9PpfEPTNDFODAvkdV0PRfx/cxYaH3hwHhMTdFfPqWo129bR3uGABzumYcdIKI1JxNnuww7KxpHF1
uJbQDL4d6tNMRsQd3VsoNwqD3yNyq5Nw3Mr9UeoqFI8wngdf7zSL+XgqoLiibzhbMBhYfTmQd2uG
uH5pkQ6H6CB7t7jgpgyLhHT5w1y7A4Pe8xxXcwHbH7rsF0bwHy0TPq1IXkS0HPuRVmBlXn8CzR2q
V9J6/PqZNg8OZBNZSCr6YPTBgGgwm6ZnUa5AIYkUqpFxquEtfP/MLxiHF9sKG5TKOJOX9oqVfYE9
Dieo9CTYBikJdmKD9n9YbbTYv706KDCJbBrPSo6zeCygPDFD3aKDiilezoNkCMpHfkLHzlo9e/rs
HnRsulfO9ogpe6kmsKLeGV3312gJHpFwboQj6KAO2b0TgXdLrWRnFcyv+Gz8/aFYQW4TTjoxZAVf
Z7ig/ruBIakr+hE9BpB8YX/W1uCqFx/FUP1c2BG8uAKkmP6h+ezknRfx1+BWKpFuJy4YirwbdbCt
ZzSMW/GbRO5t+jepwZ+vvQNgm6PyLQueWXmo8xIuW/dA0oKIz2EEcHGR4WCoEOmLosjsEEFoGm+e
6/3CderVOTH62/ZSo2cSpxlEEE9rjw07OcIIiAw3Mgx22bOUgwZKZXIhnTHgIXVI3cmsptyczK5b
nv1TBOItvzMzatXDf4vdte78WFXLduJ6cSAQpiqsxP0hOjSuurLEBLHdkLLO9RH06NsZevatZbfr
l+ne89Z4hHSdde1lKvTEoUFL9GG/ix36AZaJpfw9MPhEEN/a7voomqMPz34LJ/Sx7R2NbRgb+PMb
PYyuYJ/wfd1vyITWmyz5qFNKApX6idu43q5ysF2fUw5X60AynV9jbohHXecHH8pyXAqfHNv3QQ3Q
C447ePX9UIwWOmFXWjAAeQQqrJ51WNf1r9GuJa8qu75j2mwIscoWJwagztGnpbaHcbz22Iy66dzy
kRzjZ6DB639aeFecA5CW1/5liPy5DT6cwsXfnJSUMwSZXS1RxUYlVRvd9aPs/62cJHEq2rWOT77U
KwZmtPmWORe722wPRJRjhTVsVOtLiJcUZyu5NK/httosRG7T7enWEuvDmzG7zvxnIHndxq3oQzIE
p2qgQ+R5iYep6VIQUVE/hH4jvJ+hGegCpeRo6U/96FPokIwcxaWFXR0L3lUFXlw8dGFgg0m0VOp5
dwLvdZu7nJcctOga4/sDAmC4Il1YILCV0w+Pyhmb5i7knoXM2SA7hgQZwRbzMJnNPgU9yOyldXea
FvHHuJP87opGDhcwylg4l9U+Rtf+mOikP/6WoTuU3/uGJC8XPSoOWp3AO5oZNRPdVX2yzk2AOqjW
aIR2GhrK3F/BFxzWyG3Wd7MbA1TlG21O40OvbQw3ZCQ14ZzOZKRWr30EUd0nbbQPiI6hBNvkEFMV
/54IDZwl4Lwoq5LwQDKzT95Ue5uTE9gfuOtz5C+9ueKwHvs/+CMgPPgtXPE6jqCeD3aEmLrMRiHZ
17ptX4o3jNuawoEN1KJI8AojcB4curHveb7cBsrISF9iFi3Efp6YYP/zTaD0nacLwijEGiwwJqGK
x3djlfH0oxTICjzOtSYe7yCEtACShCAbJtwfXsGe0/A5lVkZbdCdDDwqSHcZNc2ZZX3EBtH6Xfu3
JUisfAkIvej+oZpU5T93u3V6UmZPPDkKd8RsB3NaZSmMW8rHw4mH0M2EIzsfOLZa5Sceh7a+LshU
h+cAPUL52tr4rk6m9sL+uh21ZhAyJEC1V7cafFbmEFchFs/I+BYUMlK732uvuZOI2tMMPus2j916
akctarzjOj7Wc+lbthyyeoUruGDjhJQvbq1t99bSBH2uusn+Ovq2bV6R6fvzikaVd++uQ891VzsA
pYzq2IF/DEscFX9RqS+bSNoFRXWmUIWFURYUYzj+sfamMMflkDJcPv2ePIs+KR2CnRJJagkZL3A6
APnRKhufKF8/Yt/anT0IM9XJdT2NUK/qZzcBtuOOtOz9O5KLtcdswf1jf3OR2HAzCa8apqz3kJ89
jc4RwXodtiXPFuFgqGG8cRNgSXZTnLj8OVhXwHPYqkgJKMZVw36eWqe+CcegSF0IdWt3rrazT/W5
YF5aLkPIuF8zAdaN+GmAOlC2VpUVf/eWgQCHFHiy0HuyhF7d/seILxHuEj/L1uLDxxYPh6tDRUoH
YOsbFNDipjXabQYuONT+RSLAOj4lGjAyKwTXdTZEIvD+cr8o67zhMSNqtagAtNeSQIAqcZVfqFMV
V456wnYpqjzSx+j9V4RWuM6pZ3XedqpJ76oZSdAv7/yAMph+A15RGuyRfFWntvBAhJL/cXRmy23r
ShT9IlZxAodXzZLlMbZj54VlOzmcwAkkCIJff5fu26lTlcSWSKB7996rSd6RxbVC+vi889KBJ6AT
JhqOO0+A5cZ27llCnbWjuNXMef/mxPOC6V7osmoOk5ri4r8p4zjDMZov0rwSv07skTMerjkN0JID
HKc+9G4ZMoKNmAXpS3yvD9pvu7aZcXe9nKkltJp5QaJ2tvEr3HtTXTHbkOqu5ps/QMW6bE5lp108
KOzagNYwjXVgX8MpncPbqCLq74gV01I5cWWrhRqSHNcf2CJKHQdBDu00pYvsJp7k3ll+gZhggnfo
7YgwY8VMyujYUvUUO7aq+p49OAaH8bFOchpevmojjo3QEW5KjEx+QK5sXDIM8p3NCdqZzJfiyue+
2ge9FEF/CKd5Tr/JpHJi7dxkmtiNkpe+fe3ZfvuJGyz87ENv4RbrMReV10oLxMA9NlPIDMLXXnHn
+a1DAIznvFL4RyY0qB2Li+R6nQrlj7+pPsfht2+IY7MzmKvKXCXlQ36iEIvVzmrC4/LM896Oyc5S
VZGqnWMuUIc+ap6SV7cma5EcB6fWOe7RrFpZTCVbmOFJny7jYahHO/3yg2YyBnOpKdqQ4UOPe5Od
PXiNxtNISqyawBatunv0Yt7sFpl/XHmEe1UVyy88+E7xtNI+2z81DhXnS0CaW77rnIWN546DtVxx
mrpe+sXH2tmjVRF+KMKTS5Xv3KafFux2Q0JL7bIAYf2BX0bUiWJtDn3e1DjFI84wrCidYCOmCQGA
53CYnWEDAyN0UqaPuLS5vblwo+G6gjAe1R65Me5a/A3jHAW7EG5EU53COeirN3YrdDjLcTuI5W+6
5sr+IAm40w+Du8h/0SRY4/8KXRv/n7sM41xvGIqG0r+XOKnNuM/cdm6Pg1uOvN+jSec44ZLKzSR2
3tJBlNjGg+pJt0h3KuVRoveDZfDJtJ+YtpfhcZnzNnnucrgodyBOh+mlbvtEPKjBydoXxYi1+hg6
rF2Hwqxp/+AyjYs2gRNW7OChvy+/BOJ/dhbYp7lHuEW93cwS7XLrFiGrGT1GQOHbiv4fvbiWmhX6
SdDe/gZm3NdltkmgbhZKy8IuxRXCwLML5rC5y3J3lb+FkCJ9IdNGfp82ufbbnddzIp/SrIq804DC
Fe7jjhPobuK5GI7AnwKcPr0LRDgp2E+xswuZ84stB9fcIAMrPYgAy7BwKNkhDJ7w5azhKfJAPpV8
KIHW01ElKb4Zxt5mJckjbFxeZh6wKNoRIoibM2OpwV/hUIcoOzpfS2ffMLwRE3cubrJhx/aOAvtX
JxJHfcOLaaTeGsKT0Pnt4CzhXW+8dnF2K3Os/3dqC3Fk/L4VOUzSwKuo7Aa3ZuD8MwHlSM9uyShb
jtgoTfkgBqI3rLleg+KQyzEXpylEuirAUNBbXMZlJeRFTr3TN3tqRBD7nm/NtTTFXtNjCTD54J9J
YrfhoV2dZqL4aFYgAB0JtuSeGqz1nmZSc1btieMDl/A5WfX9VA1ReyiGRYseJ0nqRl+U6gVcMVLA
tGRjE7X0mXhkmFfjunI+aSDEwhONeWnZhiHW9nGH9TKH3l0S5Jira7oUZUtv3tZT8OmgVYXPQ82B
dS4WRhx3LV5gQoLcWTOkktrzdmMbJQVaYpW31UUzKa1gFq0cZoBZBjRucDFDcVj5g+nzXERWHUeQ
V+OrwkByO9+6II7eG0v3/g9wQtK/6aiVhLkyf4mJ37WMUN8J1LiQTCK8tO9zlwbqMNA+d59YBmyG
Dw9aSfljenfunzE+OhRyRBR5jXFf+POzYyEZM0fzinWH3VI2z0mjbxYWb/Ao/1WiSUzOkTROvEm7
IRuia9FJzPUqx9ZxWKdq1kcL5qXch0AvBIwGhf/iWucxKeA0XJbmVxeGffrY1yvTRzNpfleTUL15
O5a6afNhCj7entpHcPYemwqZ6SLRxuu94LNP02295Gl4zONEfY43GAAZz9RiJZkDz3wleoLmeEHr
Y+BELwfVhXqaJYLXuCcJ+CdLwhJtnh6vp+b3mTtU7yt0AkPFhnm2prCPcHTiW8sIEuKV6J1PCdt0
emU0NbVvzIyZj246PRbmHieCWW//MBJqZ1KSJ347oWiXXtpa9egVKq/jvU07DxE6mwJWhWBnJdMy
t25Apn3wJ/vAvdkxlHIm8h3YLbt6nAuG7UVIT1DVYmzwDwfYCCp0rfIhS8PB2RIIndTXYse1P+Hb
7sptXkYAEBLKHZxGZW4AgrJ7RguRbBAFJIOWIU0WdR8WgUzflr5LcfWGfeKGG46vYqD/8GH1bJDG
FkEWJhn4kRNSpruSDFzytrYk7YlalhnH2r70KjYpKdFNxMm7IXYImInca9dd52YyCR9yz6fyONfh
wO7maOh82z/hwdGFeKGxCthdzVbWOHytUjcw50VJANQotojQeWPTGJ2pKoMDkDzXf5ZNW07PwqKA
v02wE7wPN2EIesgAlcg7ssTwXGd37pJsExUii0ArxH3yYPRUN5e6HDsionkZstXlWNjQsExRBZD3
Kyy6tsBp2902ljIb96uG1l60spr+dKnu+TAKz7uYJHXKRxJxPa2g6ihldi2hkPbozD0D4g3mREJ+
O6BLGAGY3BVwChpcGAUhj1rFtK3ECjK17pkAo6EmePjpw5wyCtUeptOcPqLsNuWJ04aJFHqf4yef
XU/V+2HV4KMa8unh+yeIiCJGCtgL37RjKZc3xNixdoFjRFxmJBS7/Mi0XtV5Jnwa7iruqaHalnmL
nhmzhMl/kRlOpWkbt1W+fk6gMADDsSOqw6+A6Tvj0QrCVs/7dMBjijGwqDx/DywI11zjzsn4tDKV
Qv/HtJJiQXM03MvY5pjNIVPI8uSX09QU9zfsjdpLtVqcTCNtWPtYIwq45Vnf6rKSQoJQYLvT89Th
UcK7GekkvyBS0fs99CYlroDjXkz6Pzph0pJbpj4351UbVXL5pYwHEuzARnavvaPrt+6/dRzSIWCV
nyp85+CHS61ZGKQ7PtF1ZQaxI6+b2WfZF27zAuAlicw5XoOwlxdSJ1P1QECnOnQ03/U/VPQ5QSCq
MeFNxFCBifiefvVMpGlf+8n8LATEuC/z1bygSyTx0e268m+R40fdrIvQQYzq6o5Os1k5voKDo9P1
d8hL8TebQTaxQQi82IaWMrirw0WZ/yjvvac8bEsGmrpIvZ3QxJUIQA3+4zKiUR2kkxX12Un89tBI
WwQkNZfxefZutg6My3P8x0NS7SCNGJAyOIcwVhoCy9UvBXGwfSi4hevvmVyn69GVp8WM6OSPgXnj
nI2TYONGXWTf1WypMDa0Sp48dEhzN1uqr9eHsSefSGJxVfPWU95I4xPOt44g7ATbm8kD4aYtBsxL
/kLGHN81tvnDyBUPGiPOx/iZi8f9lrLAAU7oJ7gYERfdEbczjfkMGsznGe3oaLe69knAF2TAMsSe
ktF60NjV3zGza//NfgsDP8Ym9YpxJ8DoAAbV/xibhDUbssN3dhK6H+pLlbSBB/08bfx9O46VvpY4
GYdnwUq04DcG3Cn8nTeh9h+zBDHjzmHHqborMR1AiZFR46vfSJihOMPHkpd+HBbk9qhNU7w3YF6P
aVYA0uWXdepzJbNswpSad1HwjVOvVe5WVYDhznhy4upQBCvZrchzU+dhLOWM2N1YOp4NI99kfS9q
0Zh7jERAIcz/afFwtounEKsoxAk5peslbZxo+nS4LZOJchFRE1WlLfg32H/jaSxv8LZmLCiM6hgp
zEPOE8i78ly7aK0rtcNUli0ibNrEy54vbkkbIhK4JhjvdbJJ660I1xr7Fzg2FFJsulk7/w4QTEPc
ZwnyvVePTnhHGRW5dzlePH3nEIcK8YnWXa1/h0IMzsVNcekjv4vFxwWXjrM6+Wj44stJB3BwLFAQ
5jzVNanTPu3qR0ynS0vFFcT13hOKgoG6xnCqJGaNYLwAkanxvEcp51Tp8TfT1WBQrpol7PeJbJfo
IKsU1o4PBJEQYUXAtd/hE5m+aJoXs0vowgmUVsb+WpyqQkH1TQBsKccq+eAPZu1uIY3oiVXk87yX
TZ6b/cgIsnoymUmDncuNXjxYaW9hBFP9KcnrPORYE0nkedif95EU9mWo8FhfAwcg193CEclMq1b+
RZJlokSm6EAqX2MiU8+IdKQ5ITa5wXHwSU5jPEcxf1JBnZ0lRx7RJI1L/pG7pxw3CQdZcrrZX8IN
uIne40lICI6FOooIOMWlmR4xz9bBj4EvkZMcDVn34+BstYpQ1zyMmI5BpRUDoOJQYi5R25QeW6CJ
9VS9LCgZK2XNnu29LCjIXdp9TkYTAqXdVsqdZkgWjpNSX3fef5ynEnPSQIiuaS95iZk1PBIkK/TO
Qw1b9+Ni8xBZ02++k8X6/bhdkqH7hOlJkLiMdZPcdh1OTspDioJBWoyga4+xsS/mC0sYJV965oNO
Oa6ijSNI7l3hdKd1caV9BuJBmoreerRvtsBiDJmmrUL72HV18N8QBN0/MqGuOKYiyR+CjBJzX5Wa
qspt6VFolWkJsYePbFgmFVZOHwIb63zIKbbOcV5CkJ4yRwKgWMuAnw2qwk2zbqKpPmR4WF6wxVeE
t0gRX0EIdqTH8Wx7B36P4IWoV/vleX5dniq+nOYglRJoChAa7SamSHEu/OXLoXLitfzVi+X/kS7K
sUvmshB2B/IARxBNKy8uulLEsMIUP4GM5teYE+7H8cPEXsthitXD1LnDG7/RGH7mTT3qb1EgASFq
T3V78spZdedCKgajQ9fn2Z4hMnyUPB3JJXiWMDxTka7e99AmsKAXZaOffSzt9uQgTYMy8WSdX3m0
2m/WIcvosKoye9FIgcGuD6mu9w3GqJmngOglcoEokh04VKzVORtGcLOo0XXbL1tPIt/ycFMVlbSG
w95nHUP9XbcSqBTCVjZKAtKt8Ct/5zqMCTdJiq+SxNkg5+gEmjgHwJFUlIWkCXpeJLtn01jXb5nE
DM1umdHI/zhl2C9nfwAZ8uS6eWZvlCgWrGLl7mUMtGHwKDDXAUPrpnJHJnCblNxdtdd16eBAAwsn
HnJ3nP6h1znir4Zs+qFGr6x+MQbGCRIzbX5gPgg4NlmNf2ZWxi2fD651TqicyV+kJ3lJHYhdpDLC
ot+HcRw/4xGfqkM0GuAs5D892MvggRsAAiyT3koFxg5QC2FqfLTkNR4DUq7IgNlQAh+oV4cUn5h6
fzsz6h/eyI6qY4bobSmxavAaQAp79yGDm1Odu1RgMM6CfBWXIeX1ZwzvJY+5O7fddlqYr1xQDGdJ
RdWD6Zs7D5tjz0WzI+Y59cAIrHnwcWfO2w4EmIdtKol/Gdqx/qB4YP5zgKneSASdpUfFm+oe0jpr
smMxJu656eUQXpEsyVeO9Q37QmtVvNZIPjD/6Bb8LRDW5GgZMCLvC+mRAHdYYXg/tPHw6LIgWW5Z
B9b+NTw4zGRnlohHqHgsjmC+7rC0pGFwu/HK1otQRDCD7Oo2rtljPKdjfKISYDA6m9rFcsb4iN1W
ZlUvnAaYedeyGJcdLKMVryWD5yA92mlYH9pY9E9TZkJ5jG4D8YihTXyMln6E2JqSDSjvOlZ2hcGh
5YuqT4xBcppkei1vPzijiNUl6ZFdvHevd8Q07AkXFlgBSJo0f4yOvOpaj8R3j1RtzcQC1ij7a5mw
3WXaS/rjZCpodwHBg48CXziDUnrm9wiuB60f5RM7MiLuCee0ABWevmZJlOZIpbm2u7wSHIXI8kTC
8zryecWoncO7HI6hu18RuuwXKBRm+t926Fqi1G7WFBLgYJ+5rEUllpvkeCSG5M7lT8bNK5O3npsm
Hjgy8IdwgpfPnrYN40yvKL0cL1FXZIu1+JjzvHmXY7qeutHT+Yd01wysog8gaT6UyraKpAVO3Z02
EUCK0fe8YOMHc/oAYVczTRpwiRyw4TIzchwHrFDi8b7hwlZsUyJxWhOW5vpasdcvk/4owdcuUIK6
pd4FAMPSPXN/qL3K+OBzeEIuLnFMdZrZXfmQ2DJednFjZxbKFLMuvRdWkcz132UYBiYIWdID8QE2
4wW/MVGxAmHv0xp1Z1/FoKamtks/ByYv6R5JDhW8lL2vT30zERNPslxfCKKJ5CexYB8+OONtcQU6
oXZLim+caYpeziUfJcJIk8CLxp5R/vXriMXT3KLCMn8YzCM9/NK+Sphz/42a/B+55F6CH/DFyjE5
tmPd7IbS4CkmIWTza4gVFDmnMiA//AaTztkHKg/3pGysPJo6XcTBdkraX6XPwlAGqWnSXwa4pgUu
IT8bjolqBEnbHll3U61YatGC4b/WSJJMNE69KRb8WAlwiRwrfXXAr0O3GZtFPkeMxPtdOfl1f1gK
XwNEkTV3Z56kRt8vfdVfep51smbx6hyb/rZMT7eD+5wNlZPsq0Do6zqsHj7wlTf7TuIsJTHdDfpc
BUTxd7mvawIAtsQWmmUeI9ANu796jIZTPF4XQuh0UKujrm0+kKFrZwq2V+VwMx79mUZmE1tRiT/N
ROJqUyP4/+WKzZ+SkQT+kehY9ewYJ4SDcBsWoTurReFoYgbvbOB4MJsy3iL+xNEtscKzQudOyhDa
ykDSdGe9oXhSAAr48/Oc/x5ZJmd25Co8+QedXQcbjIHrA1SjKd+iHsX4TVHu4HJJgYU8jf0QU+9E
xOjgEcjut4mdnT/R6EwLQUaPFk5XIN2I3U/fi50JbN1wDRiSIna4sUFufoBlT6/ssSXwbeniCQiI
F2C1gmJs/kQoq+WjrNxcE1l2gBtyZDZqeuqU8gm9kzuqjoUbUcdqZyaOwGKvljnCyqoRtYzECJYU
kDRxu6Y8qi7o9f1ApatPQ23y77niEEZZdZfX3M4m2Gu7gnMqmd4NOwQhahpo2u6wlWyEOQEOn1Hr
i0q/pnkpokMTGKMPpjLDT5FSaN+a4umlrRwBoFpjzoO4EwWQdbDRGrLEa/hbYvKX+7q2Qb1ZioqH
OJRc/Bs6efOR5n3c7mTbBtUO6MPMrKv3k2O7diWBwL68NrmVbxPICUySbVv/wWiYy7seFu6758PR
uQNfFDwz55fvIHZWpnl+Pl6SZNYkzDHiYH5brSFMmS1rIB+wpyX/mKjm8TkE+2YumOy64SGNRHvW
Y4+nFGBE+kbwGqj6LIlVY7yqevsQNjkR+7JmBFfMcxXsGSroPb5CSz5s0BJJhyVQ/Q3blWHuBWSU
/ovmubHmENLPz4eqF0weMh8e96FnYUG2BUKRXuoMI8uOnGJtTvUcRGcAidMRhOFE+MAUKc5tQ3Hy
QLaycfdlZx1S3T27LAjDYUr3sdsey6Bgc86E1Y7Ob7U1Z08du9EBMNn65mWV79wXHcOqGwJdkUmE
FMALnIHLNlP5yfzV5ZG1/ZzGDzKqMueF0RTTo2QRarq40RCM52XIpTqUGMGdTeWk6Z9lyEBRSCo+
4LuLTxwrGpfcPZGOpPtNWwYir0OdCIbuzhKLD8LmVcLtMWKYcGuozbtRx17WYSG3FQJRYGPmhmvc
ts2uzyBrAx3PJ/3p+SntxiYbi+ltZicY2q83qZ2enLh8kTez8GZqU2d4rBU7pI6TZFnhmUioY49T
5cZgwuYB48461PSz44h2sV3x2dE4su9KXfWctO3PCPHg0Ux03ddMgYzFgopPHyEmBBO+mcYqaq8o
/IDF4NzNA64Jl8PfWBKQu25dq+c6jOVPxu/4a6xodsj480EiWs7zK3jQSSE4ypX5b2yB7sM8ZzzQ
C/zgQd/GSOF5X7e7Ml6T/hRZPFsca3XqXVScxpdltMG7SMrmgfXFgHU8LG3vhetD5ApjH1IpIuby
y1I+wX8hYD7eY5pkZp4vGDgJpWuv23mF08Zfq2FbxoXtg0lxLEd6crpMtOFdD7+OELEDFREsCsdN
NRHN2PohbNdNDA7njdktX3Bl24xzoZiX6UB1KZNdLeYAsHHnVB+jiMwbGHM0xB7k2zteiay+strO
GT+jPGZZnjsX6oBmId0HAMzivg0YNzCpLKsf6+bttVBSVf9GP3AVO1qQpSn0E2inLHlgaEU9DLxy
nu3EhMuE6/BhiMYRZWn43k5Y96u3iaUJ9ds0rcN9wvS3+UpEKIYn/FDmvwlqX7WV3ur9oZrq2wuM
atXghTD1dy+c+qkZ3RqDXuRDlrO1m2Jc9yZr7n3hkiWio0E5mVJXqee0EAwbY77tq52r8kcHmet8
u0RlCSzGysYHHouMXob2S+48PyYXxIgwPC0jUsAZ2s0cPjOHi92XZqUS4fBtOrHcSbfwk+eY3Hyw
w9G/1Beva6a/s5e6/VGbVHZ3LIyUjHJKwXiyNfjONkMyLDPinR3dnfEj1KXNJJx1+CX7sEmf8N/6
C/9k6/7r6jINL75IfPeDPKt+6SaZmctYNnNMJMLzRniveHOf6E1k9tqTT8i2M771Za/Aw74s2AE7
Rg56PKcVmvuvDkAvuzYCLY51O8IDp76HuEQ8ocIZ8YlNLRL3CeTdcjMn+D3ZKsbShVOd4rwkeVel
9WF0E0xhKeOZbQgneg90nJWcugyd4EkZtgxeM+tPWK+GWi9bpmDIio1Jl+fC5iz1onSf5q0NSvFZ
L8rr8m2Xe43ZNH3W4M8WcO/wqAwFSR+KApCIKgv+hR2Swb2L8+o3xL3KPWYMJmIoQv70IgyX1C4q
On9luUhfTX8FcDRGfSnKDGxaPux9w/eMuWYsPaSVdezErqwYM1+LAWHPF40OP+Jp0MF3QvV5HlmQ
gAzIlpr6JwhtMG4pdDpiBrwR2CGyKb0gNXi09WvTX8uJlZM7YnEZnNWOrmpbuMyzNlDz1GcbegXz
+k4JQZI4Hr7TugUSodZQlUykJsz/4HzXv04W0EGAhQ7/rg1pjfvcaMuQK6kzZgAdLc0wap9WjVa4
27DRg3INEi+ugVlJh661naHTgeGMeZZkKMdHdq0g2DC4zeOtqI2FZDqy51FhPleQkmr2jNBmdTfo
IGaoE3aIDFFM45jwSvh7jJ76aNyyu7YdUHA8/42KPYLEH7SQxeoaMktQCL3xuZb+8yymcui4qvth
YUDO0gpaCo7iDJ1u487Z9ETqU3N7c0EWgCMT82qwmfyAfIfWkJazsbQOLnwwcs84nYUVy8mjOF42
6DCkPQe4Tc8j9lW8ghKGymbAMRTsYELqz6JeYYrWKFesWgmbqLov1xh0RkxSAVuvmLuPdWTgfrMX
xcClTPMiV6uPPDEAeWAeOM8DnpmMgq0aLkGausQqheNDC651+F+QusgaThDIQ2lr5xt7PS4vodLq
US89h1wGyqtH/ZXqHacFgNi4YhcZWqg/buv+phl7hB1ucRH4obs0WPz33i/cX2Mzd+2egTT+61o3
Pt/EPC9/EUqaN0EQUIDkYlSz8ZtAs4EH5YTsBOS9BgxcJIipNutnVw/ye438ApooQxqW5TUhqbZs
mjKUuzqKUNDRVjdekDQvhYlxIUmD4ZZfbY5+LEzVE19aZLcFFI+BHFxZOge3iHr2g9ub2bapi/5p
aHo/J+BZIjhgdZuKbWBTQLxsjF3l1qM9e9VtNDxxdUoAhYITnTxjy2L7CNf1e+MaPPNL0a2/dRNh
AuTNbIptPEfJY+nNFAp02ppgpO9YudGej0kU0mYHbycjZHfISL4kW3Y6Nx4dQoUCjve/f59Hf/2C
IVDFBDZxT+cMDIHLi7n479Yfg6xf3eVXHNcCnBtmK8o4Pm9qthzt07as+Qg77ZBzs+SUXTZqPA5+
vMDahdebbG52yyNrZ9qUjK0i3F6hhpTbivf5DN8uGS5WMg7eFHAtyMsWCf5WQ+7l0/i1wQQPAvZ5
rn3mSrLNkh9JmBaGSUTw9xD3UfLu2QbhXFLDvqBx8p84WW8LbMqRF9OZdB/v1y6G9TFC3Vv3fpLJ
5zL3iq9e38iDJO6cQ8u1U2xVP/J0QcPJHiKvIU9M9cCwkA+C29hmKcV0nKdLt13KWyvStC1VkvSj
Lt93czAi+lXlgJmC3WFvuEuZthOEuUWxbarOs4c1ZDdhNPjnrE7+j01AymeSn/jnLGrW3zPnoN6m
o4w/lsVRBUOnsnwjHGw+ZCP8hBhYqB8TYEnutgsM7L3Z5dbalLSyv9LRyxBwIw07iBE2TX9QYVlH
iMCGSK6qFpcqHrvfqUXVumR8eD/YCOGIAJOjxV/rIr7E2FjLg+ygI2ACmPS+1Vn8GAnr6P0omuLq
NwtHcrBkVQGrQ/SP89gmP7bkdTkQyEidDTuU/GYPPJIB48yYAh2a6S/rCCL60LVfGDppsZhgJ4QC
ssowyvvrFbGHoy9cxHgq9Zg9100AFmPG4F/sFtjF3bbrJgOVSpVuKDcm8H0eFteEFxJnzleK/JRS
gy/1A58lc+uRlZBnRl/8BqSAcn1o2eZEjzUu/V1XoXfvkjSw/B+k/l9BxjBt2DDi8agZAfUTdidI
TT4FAajxrkHhZIAUephbvyvcUfEhGYH1EwVCM1FPUmGN3bBRibe3XQegE0yZ8+QuF2Xy7foK03fQ
qeE/M+M8YEVIZyYWf06APX9WDzJKuGm8XiUPNzoAbjQeqw7TGxJ1gJMfR0frHw1sb/0hyQAowshs
WFggE+FcYr9MVp7wVvdoCZgY5olNsC6l7kcsLBr9wdJFihO4VEaaTNTgDzPJ5soZimQ5MW8mdNXN
yp4qFiNQG8Z1wfKulEy2KILhq1SRSvZJ4Ukgy0NUfPccTF9EJljZ1U1dWtBhF8h2SzuRWFXok3/T
tI/WbNsUQzx1l1UFQXJGCO7J26bYavn4lVA6vM5cRM0/1vNYutpp9NvbSih1a2XAuDW0FH2q0z+x
h2FshyibC0JmjGSOft8W16DBdry9FXMQ++VCHM0SAiDRKdVYbdcSzUHLwiPzH2Tmi5l0iPXA69vl
agGcp6DjfXbL8+F2jcE2BLN1Hl4EKYshItkTs+ujpHQnyJyj0Zz1qtRb7Vb8OdZR2P6xXBBENrF0
kq80g2pFVUbGYNPiua6fTF6PbGSps/o7RnJNTzqekjdHJcbiN4yI0wRNp/8bbEhGrIEeyRfjgOZl
SzRd/R5OX6KO6Th0r9gWldhoyl6wFW3csCsnV0v8NrHh8NXA7sZMEKSjPXlLANc6Z6mOPaYEq/u9
6Fq32U3xFDww89ETRwG6a7Ihr1UPd8ZT5fSdM2Z1/zn41X1uiVHC2yH4fTTBEj3lBsX1d18axs5V
4Pbm3NVJQyAcdFont4hZpfzSzDuncdcW5I2pKWxOHHfjkfpzrjQ3vFy4pOO/s55AAPKrOPJatmuQ
AmYZBePkrBrE3ZhgwWSpUplVmykUPauloDqN/mOS3crAngUAK0DOIsIJF9R1hQXEGLtl7FYA58Ia
0iz73pWZgtrt14F55Ggpmn+CQbc6hQi3LP7QqPobKEJ5+4t8e2dfvCqyLxYLK1LVMie84F0EvZBn
tTRQ4dfK/7Wivhdc4+lcvMF2TpffxVjN3dX1Jt+/L1gFznFXVSEwBfIC2Z3Gy8d6o4Y43D6OiCeR
Pq7/P4Cq1CNKQgXxqK9qtetZ5U2pKpiwbNDas/Ex0cra0yA7dcf1zlVD3s7Mf5HEWG8k8B9hOrAZ
BjPd+uott1Ub35tapGLnan7i31JXXfhBqtSLn2PYrnzaWJKRXSFlYR5iM5Z+5BDvKK172HR7ZkWZ
ezBa50eq8TLeSuMzaOfx092mwck7fuEJRwiFc4TnMbMG8Q5oDxDJXC7z8EZaChBGnqhMPzAS6MS+
02jsn3rlHZF8Z3B8D3gaZPkMb4wJSRhp+Y5pcog202DNYzEaCEftOq9YROG5xqdAin65Y6g7+O/d
2K/zzhGKNZAb5t5kuk3metV/DAuW4KzIXExPIwvw+vcuiHhM0FKQPQSObB76v4a5Ln6iuMGOsXpj
DE1U47VnTabBrkNT0rJeARh9SHSG8VF/R0dK29Xg9Amf2U6hkrcAWBfJV6wY2WfiR4X7AttwBv9F
l3sBSqPiB40DZbxKxrVHtI+2xYWPeeFMtASIz+qhSn4D4xRMczA++865nJ2oeqVgxCgPmF8qd942
FUGW1yRWbfhKCCwAJ4gOR4QPI6SzHQFYEBgkkuzCOoch8FrihYiOlPvuCWuETF4Z/rGTy8NXWe76
yPpPpikLexLAD67G5N5rltYEEB3SAvtat+VFtC7aGzOLHLxK2VAspROP/nYJZnldhluiJNLMzp4b
h1n6ZSJ/Q6qXuAhZg9lC58FWODnnFU9kQYrRhU34GIw5myODdTT2gTESVk02fJfBn9pjavvJO1WJ
PUZPLB90KoIrXEs8nH/YHI/xMkZSYJebjNXcsLTeolhQ5MakIjZxyN188RG5hvu2Y3pPMiyb7ofU
+R9HZ7YcKa5F0S8iAgRI8Jrz4PRctqteCNfQzJNAIPj6u/K+dXR0ddmZIJ1h77VjFIEuED6FIy3G
nqpZ3+NAACudxeyDR8RSN9+P+3dETs03PaxKvmN+zW+jBiaapRAlm5R8bf7D56Yj5mWVYIdkrc2y
s23T7AUV9pruRvAHw9aAeYVewvrgxrRXs5jjW8qrbS+K+3EU4uba9k4tdmER9PVrsnSDdwjWmj51
tGhXwafM60L+l6uewqgOo0MZNwwKwihjE9FMFpxHUvfxLmCpxFOX53O7m7iPnY+Qka78GkfnR4rj
BjNF6xwDxVURNHzCG4IhRHQj4WWdGN34Lde6xmAkKFnjzike28CumIzHMmc9qXs2atGi7MMoiKmm
TANlTghHXJtuxb4Qtbe2cvWPpdfdHee2eu5zwbTYuWkQ6cEz5PwyOBredn2MFt64j1ZQXm1GD94c
0Ll4Ko/FGMY/syxS/yIkxBQEazz9LWtZE/YwmA4kAUD3Nz3KmvBNsnca5DiN/aCvRdOx5JP3EDRI
pUj4mjOKkR6r1ilhgonzmriS7Ox1IXAhFBLYSNec9IVjjgXjWyFcWN7ujIPlKUZ0Cuq0Z6m7r5c8
zbcSZWFxrNw+J+qz7v9UceW29NlOh3DSiWf/lFKstfsQkf9DH7PW3zFZd2eGip2YQazi9kbnXFZP
09KHbJAgpbgfEHGg0kGrpgWcVC3WB7sWwHo9P+7MqZZD1x8Wl6E74pxeVFtSXz3nVOLdpkH3Cxhd
QqLw3BLN6DIRVLicdglrsJeQOhKiKOzjYUC8anKew8Vpls/g/2kzRW9zrLaC2LcbEnt7phIKspsQ
bfdFZ1oPR+HJECjCYAC0pyIbdti0Olw5ENQOvmzmg6MICdmQpbvYQz3EOj/XOZp3SChezMSTl4Yp
n5yVPSbsl+pHjwphvYahnML9mChxz/nIp6I9iTALnhMzBd3PMCdGmvCQZTBHtrnqIyFEDBpbxb4T
V3YElA2wPHEFuXDGmXZJCBgHiooqkL2k3I6zVHYvweJV50BWuQPm1h/Wg8dwrHuW0zr8i9G9ssJY
lsirr0ObLjsj7ixspkvrbnIY1l+Z1rLecFoMDs8TeH6CbzBcPFci6vKDR8FxTzJpi+CrRzSP+dzm
zrfnu/jb2PQE9R41nvHz7QR8ojqxflhfV5H2sT0K7EgBBTYWfcHXMfts5v3Vca5ImtCH1HVCqZlK
hz0sTD1sn7osDhwnzjMKxs7btiNW65h0v1LW+0gGato2GSsF1NXapzM1jfm1DFF5DS1CrW3M7D0+
SuPLHnoSbB9JKamocLdLLTU3OHYAdaaZ9izafslFMDfgilmJrGAHVvaZMovRvjbSls5nhgbxqk2l
7FbCy1kOJAkShNo76AaoKKmEARut4+eKKag+IMUDkTwaEEXoh9sXDjj3jYiQZH3RvaLAY7fZNtRK
Fs9Z1d0ZzGFYO4AQqvGL4DpEHR46IhSxTfIjQQn3i2WiKPgOLQMMxFHCP7V1VD95fdB+t82dHrL2
MJP7OF78h8IZuPzHVVi4SkXrXuvOW8zv2s3j7sXFwHigYO7o6ZdQNu9eV4fpRbHori4ug7JjkPsa
SYVthPvSsT5E8+FJ8R149yclj8RM7l8btnBQ/Aib5wL8cN5LokkSKhPjMfz2vLTbrV0K5ZugSMKD
2CH42dtipyTY1cgh1M7yLZT7O0s14IgnyvNAB7U03PSjLl714k7uMTAEcG7gYDBkYa8GSGMSLkYd
ZubGSY4skyWLwyFNVHhMps7clyGDv74GmbZ/SbqQ/3pKogeokBkCBUF69XHQalp/ICan2gg9m/zV
pkvHm/ac5JkDB0IWwuURrJgPunXjj1T55/9nhHy588IFiQZeJ+LPqFKyn90eQ8keUjknZ91ljfPt
DDh7hdBl9FRmefiB2aN1f7JcbaLXueGcRErJVegSpLx24dYL3XX86dvJddga3aUPuyzrowQ1CNbl
zUwHgEK+zjp9zgHzqnc0OgFoLJaizs9hDYIrqKtFAxAsPOxScWmgkJvQh5/u8i/AqYaYdaBYNZfZ
U+m8Cyh5HpD6DemNr6j6iaWzJHRj6NRE3EM73MwA0hPGbTdN19HLCJXbZH6d8kLzlTffKXMh+RV0
wyBoHJqSiC5GrmjV6Yn4WgzfLxUeSK2As6cmhzuqR+cB8x/YmBEjyy9YB3HEGeAm01nryDanSqHX
PQSKA/eSUeGFJ9cPk1tFJ7k+B92K6GNQq00JDMlEeqYLRo29cVlUJpf+nsX9jKZgXY9uHnbuk/GB
kNfA0pACeDVcK131hiq14bfF/1jGInxp/FJf7ibZdd/eFwTAMvxnCcjqn1iYpe0mVFKohckV3+EA
9C7YgiVLuDZK0+G9nOZh+jM69dCMCL+0Wl7bKKucvZ7t/UEXQtI6UEm9p6IkGXoz8yB9s5FzxM+7
wsHfQ0NM/Gdvzk18jjuatVtdK3lZibYIH1BXMhWMeMXHT4aYpjrGle/YbTbEIzSYRQ870CnVuB8Y
WnCbRncb7LaSgbTfS5IM8Il5fO24bmO1zj8cQN7+UwjWi/Uz+dKM+3fd4mCCv/dsN1Ttun9kliiH
Q0tTgQojq2jcETSW9ntcGsNgUXfzn2LukuU5nGyPeXucYoJzOG+xtoVzOL0wSfE89Hd3fRVXTvYI
A1PVTOAYqLHMJ1RrK8Jlbl4I7ByqYzaxUNzOZIhc3HqU5F3MI6domRdduwPfp57ullzaJfIZg420
Xu08N2SSLZvQH4haGXv4iwd3xg4OAYxA+N0cOukbGSDCu6DwVfwaJp3qgwYj8G57APtbCOqK/BQ7
Zazf7KRSdahzz7mQpIRmRRRQefasQqmmujHy+m1BtCcunAJpEwEdReHVCxTh1NW7FYyOPPhM3X67
cbEkrCPi4ZFx0F2cCY12l+LGXvk0LLw+jB9UIHNmwIMxsKibAwMYVuxQxu/kM0GO5FaNsMb9vrOa
JBq/m3cMddvntMCPve2TgU4BhbsmF+GeELx4AOe20ehMLlu9Mfyjutq0P0ac3+KJla8rtr1MPaSf
AAtv6A7Lq4a2uG7XAmMZKWl1MV8I2iv+eaCB0kMK+uzqK52ncA/83v5oit5B3jzGzrUgVUk+5K6/
xpc8D9sKYFZg/8WiM/knR9n0Use5ai/savHKbhQLspci9uydVOzOTBKjCQ2pT6glQea2o7mYWZky
iPIoczwz4qAlx3rcJ23WfmFCXKsnvs2mueChI6htycGhndkhYirgMfeXvwUlD3eGkUO9xdcnSCoQ
jLB3XDTs550umYnpbogkoqBOqpD0kRJde4f/Ptp4Bm9VBDjXRWSbt5cKmDQIH6ZhJ9UTQQFLkGHW
zqCFIgGdhenrijJQndgSSvujGhUmlAFyw0kHuky3SNnvGZQE4bSvY4p+R8Zz7bxFFmslxxvLvmfG
B8GL0zIXeE75hIhLzxJGPAEG1qNyCkSqHRuv77YmcnjTzdqgLVCBPTpLnd/Y24vgWHCCXGbXzhnS
EGCcj3EQGpJTOIALH+9rGDVPGGfdoyTVBmRl2+jhsGQI+t9YV6bvBKk23akpI+c41yNpJG4f6UsZ
MW98saw7i29s8gbOXSTX/K8uHAJR4YLy4LMg9fvPCcnGRTm9S2amxbU+9U5aP8wrrtyN1aUP51hh
rN9GuJ67y2KgY7MFi8PqoIxjIe0sxDfwb2bIOh6/584h44GpxMQ2jVyVMH2aQODZCyQfgOwZtM//
gB8atEzs9V75/jN+v0jlal/6oAjQE4yV+ayqpMVPrdgZCjKKmUCyb2n2XIc6OI7cOjhzCHbyNnqp
AJFitTAPdcOu6tnVuKCYXeAfJhE1b/dzX8AdZAGyUv6C8SXVch6SdZ/MM+jckJGMegigmT5nExl2
2y7Lys+xjgr/EBE7n5OuvoZPS+ONyR6fUh/iVrxDuFdWOS+IaFhwMNP1kUMUXvwLExLAG0AiY//Y
MhRXG3Q13S+YdBmTp+ROOiwo5ViMTThoHFkVBPYVtHibcAGT8BLPLlpC4RbdS0tV5p5oFMRnOBiP
9XARzSfyR5v12bqos9CgocXGTb26V1RHBI9Z3UXxa6bqSO9XUWjGwqP4j4noTHvHk/eXknq+IBRF
gexyFoNGmbT73138TAIlsYr+pZedeYngGYVbx5mR/6BOwze6EPx1p2P3ZBSZsvrrDTkK9i2VXXQA
2RIk7yYasosH4rL6h3/Jhz+H/VWg5MuHHiDhzGSewG7futPRwJ+wHwHNrPs38fw+P0XonRgKYmAG
me8171MSop9ZgzzF/5v2ZIHuWJdN4xUgRgRZHjvRfoXGj1WhCZa3ARAIlVacLfFPsgAVhB0BGBCy
SZM9ErKw8EovPuKjzFEiB1tpc5IYc7Sk1yTKi/8GJdGYSfBnI0OZqPAwKdyzNjGvUxSpSadvVq/T
w7ywLN62hNImW3esFyITMZo9Ce6a4T1soqTdDP3Y5MdmcgKQELFNH1mp8YsLbQjXa7xWXOMRJuBG
JyuegRkFK+cUYpffVNgm5S8OmLtvtCED8aQqaB8nMzj9sQ1w6R+JKbhXhg6L9nNf9+XJahT+26VS
K6a+1NNXwLL2N+qeuiJAgkrrcclNkOyyoY1gFxv07ztgiCF2VAnsAJE9EQ4nV0dLShxBkJDN59Vl
8h/jIo4MWCEm3tExO9/ooukes9YF5ZgEgak/yiVZWTOFWNff6OtBpzqKlnGLQgLtmCiUOBGhZ5aD
XFvZXeYqC9sHSj3Lfyic8D8YeyPEqkGoYxJHEQGHskZ/m2Kn78/kCeKaW2CNJYzS+cA+ojH338Gu
R2yIJb4quDSpgLdRIBRccWHoE9ONbvxKo04pefUpk5efzWq1c7ZEcd4GWWNFYtIYfEhELHKbDwFR
WzAMVkIYZqcdkADKrEMUSBYmIAA31vLI+5MFxzkuYfcViHbeB0082QkEegaPThdG3KMNAoiw7sBA
j0UdTbuYSlpDLzalg9nBmrttyI32ge6XJ1BCIkAdGw/3vgs79V4UfjIdYByQE4MCHy53O7mR3hAu
C5OUC9c8EGd5B1qhzqU3WawDpMkv1h1rBKN38bzoz2km04kaBkHangkW7oNICfMDlu5I7iRtwE+j
W5bJHWJijnVIay5CfmKrNgntTEzE8jC+grQim4Ke1MG25oruoodZ6geXZvhOWxzVfPTcpn/kNc3W
61JOwa/CKenaSekY1oeyWNzvgWCibpusnfoxzGVDV46Xn2RSTtJsi3+6Xljw0w7sYTjKHzTHKTkK
he/0JIy48aMt3TG6DdXMBQ02w/uRzX38yKS6zLnzsoo5eTPPD41oCYeCmzId9Aoa7VbOef5kvTlK
t32rydpzCtNkFy6e8qmmbSUK0lNxdLOMWbFq+6P/XwF94+ippUSvD0PywBTEkReImJbDQiTZM5eZ
O29YZEtvP685GsysBTYnUMLwOPW984WdX/yJqp54TZzK/ZE4oOpfJ5z2dzMSnoYIKWEQTydbFA3U
2dR7DsmvhDAUCAcpJnw9mmGxMKXYDt6IDj3xBta6iT+S3NoyvX2YCHMTW15qKFBjtyLn2yge3mWX
rktotl0AtWfnzU55aBnk+du6y/3ghS16afaWKKf7Cn7SyX5dQX2jVnXq7kbRQOrfZiLR8I0HpiH5
kOklXZSfjB+ybCnF3IJYKSzfMapRb+Kl2DcRovQd9AOc4gMu33+BmKIfJWUt6cw2635Dl0QtIuy8
mFs3t6L/9Nn47ZWuTMjI0GFxAsN9/CTSA0CTRMv45HYZqnWymlHsgNb6rMmCirdYLyBH5Jz2IZuq
abyEdWTdXSl8FiQlOc7PS8Cw+zQUox3P85BHryANmBsETC1ifnRD4nDOZ07eEjidDQEVdPlNnJCh
iCM0i05RHyqkPALX5ZmocMTIQMgEUX9ESH749BDObzTGCVyuWeubDec0ffEnhaaaud0XQh8EP2GI
rXLP5CljyZ5WQTN8hm0Sr2e6NTPBF21j0OpRsronzSfN/Js0QPdOTQqrV5I4lqfFKNqUDMPZGY9b
Wh86EjPbR1Zd0RUSb8hDJzHtgFxo4U6v5NZU1xo0m3dM9P/57DaKwJO2wPBHMrL28ZoE+pgHYD1+
odIXT7OlKNx5RGKYrdCQu6i+FmAbWwQgGWEldu5UpTcdxIHyiE9wwggZOp7g8gq8ihwCf32ZhK+Y
/pbz8FLDb2NiPIZ4uD5Cl1yA7xpEhbzGcGaBicUqNV73HGUBmuodf1uzOFzXpcfogpmnzzKUC3GG
gRRVRB+vcAZ4sPOJ2b6HuOYNpMLcHmY7Ry8UlkG7H1fbXLuhcqdd6AV419uVguSLtihLj2wNJkbh
pRgusQ81b0ex4cf7apTDj2YxtAdd5s5Qh5Y8PLWKmfNeaCH/YhI2HI6G62PTNY34LCYRXUFPFl9R
S8jFhogWQ16elv13q1066r4lboEoXBQzm5AFGR2ON4bPiDkT0vJUO0T7UQ9Ni+mxLc8+IhtzWtrW
BkfGMyQHUUKyuLUlSusjiQ3tz5UMT+fLdRey1h2oeBX9TDKdSC+1zzEmXwQWTl+2346DTHcbgz2g
hpUtUkJC+BxGH5mu/V+wbNfyPBIocBsArNiNSJbxP6gWhdytgY9ddpU4uk/kUMxyz/SsrS/TvN6t
CwCYkK2SAhez3sPIjtYtHP4oLw1/Z12P1TtyxmrFXkf8czY1eCVwqVbZOWs85wV3u8aUFiG5eCCf
IXGv1OcJUuhF9HN4bAnRSs+E9Fa72iTINbaQj5L6FMcASa6zv4ChgUeAkC1goL2lo6mzK5vb5SXJ
eUhP2DkX7maZkfipQ65QJH1wdA5U9sjjVjX34Ru2OGI769Rk/h77ETYChKrzDBojIIkJshqdSz4w
P4eI7pss36uxkqRnwCla7L2FwF8CpkSvX/Fk5vDsuNWQ/ynLEouiU2tB+Ao4frR8G+rHlcqePwdn
78CGtdTersDQ4e+JiSJ/T7YBDW1NO7cCgsAeSHIU/+Mdxiok+wAixj3VfvzPICMdkR/3LILagHZh
E9L2M8fRVfqZ+g0jzSfJGiZ5Iy8OnyWQxhjjJi8JQpjrUg2d/48qZC0OExfUv5YsnJ/dSIj2OY56
aFYzC5oVYYNga8IT2MQX7BX6QipBmly6fvDexljWvJZsK7xDhZ9qvpAdYf8jldn90zAFqu4vTBXt
Md9IlqBj1K077ULoRkvoDI/g2mbnh5iwQiVLzpSBeWPp0yinOZItpmOlea8BzLi3JGWW/bcriQs4
LkgS+UzBWAVfPICYL7YDpKfklPHli99ajq53XnLUfMy3OutUJ6V8t8S8KoL/aKJ7BPyWr+iSWEmS
7M7xghF9ZMAU7q8TFhTgEe8eYQnJoN0zBCwMxQ5S3uTkLTyUlwS3K5YOgXiUE0lAo09CN+gUSa7I
rbcyYZRrdsJCiwWdAueETZzvhFxjxucScpPMkbcOMDO80ZiiZ5/GwNf3YDekfPW8nr0zdpcpP7gT
P/Ej6mjEWfMQ6rN0HOmfVxVWzOQCiVVrgtTl08s4YX9Ie1U98pwmJJxNTOmBHpcAaNRYy30OHSvg
I2WZbC9uhgiPGXEYqR81HgdAcZVWPgvi1ny5eSe+e7Qz8fuAOxEwPgvCSzwPhrRdWahXznmHhLNl
ZtQKm6B5mLqAIM5+rdHqQ7CJTwNLKnLtvdG/GrDB9kiJSbPdOVHEdBFfS70LIxuEByQGqvr0C1Yf
52ymJH+PMxAmGzOmmbwRNYEIGq60zFEXFLXM3hjJhjTvJYMCeRx7KN6Mdus7mCIO4bOCTlfsbnZr
6tCzblRPqukbAqugflzhVOUHJmnJ76YFUopnETnaoR7JyNzW3sxCihaJHD+rOvvlrJP9ytQsnVMX
diq4MVPDy4eUstxpICV/G9MFyBll4cNzHTzP2dR4u2e0hZJB04pWodwsk4tnvjDGzvua4JuYXKug
a06jQ47lPtQRma4uEBbn3MpJmws3kzedIp/u6xUnzXT3Fta0umMKkz2PWdZvVpwGhJIFLnE7kZuE
vygeOFGGhkrsKBYGFpsEQQPS2oo4o2MdB8TMY/AEdSrGcH5Gex1VPxRju3uEsBFXfoHF52RELrIr
kxjCpu/D6I2rbql+xhjVFwgDXT45r3JokLnkBsgKLl/0Gh8AeyUoQZw7KO5n5AFyr00x5NeETGdE
uE6Qldelm4Pm5yrJ7fvmh9LJdxeKXnnfzcDu9IQbPY0PrT/4j2NE/4LlO0ud7VQCtbhw36zQJykB
+Ts92TivBawqxjNr16/j29y6bYn620AcuBj4ZPJgQkZgFzYTZvnORDl93UmmoGbmdWLumCTuDkxD
FjCy8eo0O+OiVg4E4E6hAh3Tyb062pXR1pI+2D3IaiJZMWYExwA5D9JmJvyMsxOMBeS5bOuVOnq8
b11QLRV5DVnSAPTaIOxV10IkKRniEG2QvZMeTk+MGArA6717aadVFUcb1UWwJ/2Gl0cOQF4gJ/Ig
vDFnjmALLTFnO/gSZ97aFM0aWtc44BZrxzT5g4Vlil86zc37UNpV8vlI/mz8VEizDO9k4eniRaLP
uatzjJdQNZCTg3uZZea5gXsFig8yH976YsklRCtMyQdlY0G7ALm+Q9aXJ8mxlRmw/o1n+ZywUORQ
VNddbX0tCAhXQfNJo2tfXOk3HiDaHB8CAzJ5cVkkOTTxToAwXpXijfTtlayuuQLcsce6WEc7wbGK
oybv2qORfa9+BHFOV8kycj1gw8bl0MP8GZF9s6lh+zSzxc+VUD84XlGD4xyWvE9aGeIQIW39GiYl
/mbg5NAVcVTCIY0ZFyGzcN3PjMErkZQoBokmd7vwl81LUqspRUiGp8skaDLpCOKBbcJ1+YwKiCQv
32v8p36RIYlq0MapF9tBcY5t+gSCD7ZzDe9BlHHu7hdkTffQExm6xxVA6zuLZvYoDZrq8igZaSAD
S/8fiQy0D1eI0cK9BFbEBfR5SYiArqlkWBCOJJSO2ga/UKFAK2FjhsdwiZjLQ1rtw+oa1zo8+Awp
iHXpK2l3lI6Ck5UsOpTlsrAs3YxB6MX508Flxx3B8JnrOdlC1Uj/5aPbE7jYTqCl49X/a3JS+NIq
yX/TA4G1QIP4F3os2Q4eHvGzXzMq2xBAXji/OYeR8icDD+GeIpHoz8rxFJKyCvrgQ9sG8OgC3/TN
KbeoYhHBASp/zGi3f9XMqoqd0qp4d7vgyRobV0+6sOJBKVPa7aJDn4yYRYFxjBfH9U+9tAGoD9aB
zMTBPuQcEWg13+jTR3lgt7qSZrAaypyqWgoq0XqgvoLyt84N9sua/hFKEQJACPZN+aI6MeU3I9by
j7e2gbeva6wNht/Moe3Z0r+vv8sFDeGxXv3OblGnEr2dGnrCi8fob9g2yiu6jVPKFslDU7ufeirn
z97rVX+oo9mL97rwHP/apnHyxTMx9Uc4pmH6OVUAubfKGRiQK7XIW73QU+wi9H7ERNsuJeapT8TC
DZuI9ziaCafr4nGdPnQ/g+Cc49B9aEk4qXeASkgGZfDl213rBdlHs7g4r/wSTAZWI/aL8c7G6O22
rh2G+oa3pKWibRpUO4u3uFd3CQmr7nCeAseIUuOiditqar93F+ef+zphwcqvBKR1zS/G5iNcaJ1h
lVp4Em1SvdL5pl/g9xiuYcVipmVUkgbbMHUdvIhpjdq33g3EDCCyayUcua3OWmd8WBtluu1C35O/
TWGvOcSsCuNdjMQMI+HEmA+sGZ4Ui8xY90kVcKgbF2/c4Bh+xrvGBFMKA1ZQUDzgkzekx6YdcL92
Vd3FMNNhM3WsMfq0YHZWdPh3+m5mONnk0iD0nZ3IQx6ODY+mohp8r3WPGYEm83rDdZyxkO0d7Pb6
WXR57x3ovLr2Y2ncleQu3+/G+FDmyYCPXGZ4lAeJx/m17gLDBwtZDugEImOD25Jldrxc9IqM8WCJ
y6lvfdRI+VDkI+fj1UuDlmQVlNrRBM6Ocy6Ae9CF5sha3pjf7KFs+JWwIS0+dFajZSYCBVbC1hsI
td0VulubB5dhPWqymgkumLAoGcFF9Qp3/MQIvTp6DX/8LavwO4FYY1WBULczoXMpDHPq4+rWWf7c
V2g1NzT8Pf9RPc8ZELuUvAA075N+GD1b2Z9F2goC2JwlIKbBrZpt3AXDlSyaYH1z4cz5l26qgEM5
3jKps6ERtpucEpT4UPIomDE0cqHcDXowTMeZ9cEf+p8Zb0CpPERmFJEoqbikGyhAKdggOinooRfN
StVsE+OLlf4YpPbOg/AJCUG6c7MbWzTEu1g4pnp1CzL/9KaXhOfe9MLFhdxrBNh0Y/0gzWsh/KG5
UUgtw0c40/0y2yzTdBc6FtegjxAXdolsxz9j6K/ZI6558dB4Rr8j83brk98L6GASM4jLwKAlzmbx
qQSrRjALar3GZROU9+NDYQ0c5GpOLFqTfroTwVpAUT+bAnUsNqAy+l3yfs17wKKyIpKFknMzZoDE
kKK6MQR0vphAHf0+RtWdg+KVpyVeB9ZtJGZWWxRbhKGCasaNFFMGEiCrgPaxap/n7mZbQZve9MCk
idq1aAdLQlficzkGJvryGNt+tih/0bwgwrllVZGvj840ufUvECM6f24wXELaAROzIgfXVazeDH1a
v4O1MH+3g0PJ3oZUJif08MkX2uDuDK0M1T26OJeXnnbqYap7VIzjvVAj1pGJ0zsLh15dAeriK3AR
X3rbubeePRl0BWLf194onzMeXgxhFYSPR8eQ6bCzXHu/I42c/ihkaDIckAwXN9qLZLHzmq6KLzzR
pFNA+LvnM8zdTzYjld6Fkl4AksiwXCzft7udQwbLDz26AlQbsGfHq+66dDWn0Kxe/XcNo8W58Deo
+i33evtM8qt1Hxzhhp9UhkFdkd5sC3Cb0BnQlmy7Yoi8T1sHdimPfBdlyiIa+2DIZJGI019d5pvk
UPmq+MhZpRKzVvLyYdu7A9TfWFjGGevvuBl/JEWaaiz2QmOiBIVXeYeQCq26sX5Okl+8vKsPDJeF
PtqFPkvdHR3m3bc/1jNxyfibtKrBAIii+B5LgJ33s5IOqAiFuLNOylCJnYgqBnumSgY0lCbPg/5t
5h+rcxlyCnOGMnkO3tt1tJcsLkAw9NwtpNsULRblTsKMBxIc3h+1spDftGHB8FljLL3whM2o6KcI
Z5boJI0gieoBlN8UCPFvfFhhcFJRQUZ9Btm++6zYnHQkTvGtY+ZfPIRmPYjBg0Al/hkSF/+IlIGo
QFhXw3wgaUyMiCySzjIKUfXIiCoKPkBESiLbqsnxf6DRD9rjjPDIO5d3AhDlFBlGrzLEz2PmcapO
FfDzbF+EXofvE3Hcdc66NCZKCZfF3vdw/lG6OMnZ7Sweo2Etyt+85PrXjM0dmqx0/S/2R+TSLVAR
42MmBaHNbNG6r0YlHhG205B+rH1tnsFMMblucTsgbyNYGodHG0zNb6qyeP5XOj73SxcSi7lLjc7t
BXNJ/drEJvovAz8yk8ku5ggxbAQZq8jGptwiDbfrh7KBOA8LXsmt47O13I5MZDtWOFxFRxaqCVLg
xkBJyZsweGsjvZS4rSBSaa+6V0ydV/ssLu6R6mjOC8u4kJjRczROyGrqbqrrQz5aqXczlRlRkBDZ
SRRGaEzer+1YG2dx2iKR0TmzS/CUiBmpzTxNQokRB0NMubMvwzC8idIxaD5Wv3jiemETP8VCwJLX
KmRx31rZq23ucDodSFGx0TGx6s4GB65djJ9JeacNVTpKNbodFyPmkM7Dd+nlYNciAEIYfklDmPAf
DMxNhV+/NwhzeM8p5ILNjFEFaiz2aDG8ziZGDrBBa7+K24SV+L81BxW+1XPglNt6YZYDEYEsnBqq
W/rmCR9nFc/88sFmjwoaBiDdOHOIAT5p7rVIeNXs/BuKPr8GdRuXl3ZNu+zkyLS5NSXB2Zj++mkS
G5uvPtndAVOd3YSh7KfFIZdecgmR74PKobgaVzfF3UIbt7eZ5Aj3zxIKkqfw6SYgdxyhv3hs4HKn
mBT6LfPjELyRLNIP38Ncc+xrgdLyDNi7tj8nvAHIV20YV0fD5OwVQmD0d0LGhw5/qr3g55yMxt6I
+SHKE30swGZY/C0hYCMm/E2UiY5No9f8wWUR3YjKRcDg4/J4U7MgfxjNROA+RQ5Dr/7sre7KfhMA
i3lsvHAkN8bVtfccrjb3jyG3UYwU3AlK3R3MVFZzjwid1AQDPAwBIRV8E0buco2p/BRIMk8F0wYi
dOnQrLDCZ13Yu9FfXFFRwA9B/vMJPc6kiDtGmrup84HxA37GGRyOOyzYpXNvAGTfLBKKVEC3hOOu
xu1C5Wkf4o5k7kMwu9EFskTye1IgNXem8vzuizpyKsi056z4FkAyPsCYGGJB0uaf0tN8bALrf2DJ
UP8ybmSiLjw6AjziJHMRdP4Yoy2Yd6KHhYcxxbb/0V9Py8m6Bbi+jgCQDzTZHPoY6riN+8RlE6J6
wZQmm2WYXMEEr79Qpazf2DL9X2CN+WVExFqHCR6WuoNCQnSP0sF0lxPmsp5WQ8mwxU+CdSmmFPwi
Itpb+eTj2J5I4jB3pyDN+RNz40I+o55qXGQuVFz9LcyFXB+gFTrLDregwk9OhArsP+/O3dINXRLv
tgIMqNFV1b/7Ts7DuQPQBNtA+UV1Tf7H0ZksR4pDUfSLiBAgQGyTHD3PQ20I2+UCxDwK+Po+9KYX
XVEVdiZIb7j3XHhWFkBmYlGePMHf0rsYVSbDYLT2HJ8gI+xbAK45tsKpC57WZiBlA5l+RoL1iK+N
t4FE5Iwr9NVthPUXI7ztngP4ZOJxToeY2xs1AaEp+NLqfeeWpb7b1O2vvCXkyfS6WCIwONphFbvk
Z8duc5DVeUw81w9eFsSfQ+zI80gsCgtSLecbP9S9vGhCOWGyUfNDs8dyRLpKFrK2r9+sQpc0Yhld
M1m2GOIP7lQStiPHyRngrqWm+TN3Thfs3dYe1hOL23y5Usy12L1DXK7+oiMO+SA073f9WfqABE/4
Clxz3MKBljcvt6Yh0vnG/gRuQZoIa602Dp9czXtO5Sp9PGPY+4EsKTAGXd6QVrvTaFV2orbIzk0S
yqkrPyz7FhAvmvP4uF3nwGAKkrQcOWzqVtd2XirWZSlb0KWvIpegdSdaCeicngsq+fQIR0s81Qno
zZ3YvmUGm+WQnbD35CEjjpoTtUgGg5LIlOJGCFWeiZ0kq4IWaW3PgHsQCmhK+0+9BJgZQk7a84TK
ld8X+dkDQBo//oY9luGdSfyWkifuyANkvbTcsr8guSJOPQv25eRB6lIcua/GWRDdjdJmXzr7bgep
cbCWg3Dc1n1Il2nltsHJjxgI/fTLkDoLTsQ1a28nwfUcOo0Jj6m0mUyxkK1WlL6FJO8WzUf3RD/R
YeLFR/SrytZtr8kYMGQVzNl4w3tfBuhyRfOCMIPgb/Qc9C+dlZsYIOEypoex9rx7zZ5whZ+JYTTr
2vW75n1P6K5GuMaM5T0b1yaLPkAoMG1jqAk4X4kqCM54btiBA5KBudfS/iG5ckNHn1xOnerS04VN
hw7ScjUeWZ5kzoHv1cbsnhrFbqkY3fXQMt8J+31Xs2nxT6g6Bs5HkYGktJ+cXNPltZ1nWaehdpfu
5Dk9n4KTsUvgUUzQh2hrEa+j9ExBs2WhRGgEM6e9yLI4+J3hu8SkQJHagdCsBZxXwcFGY2XmnleM
yWrxhHBxWe50g72KZxmMbT1ODZcpSQm3LENHBqIjp9sJQIL3xZLDQQhLXz2c2grk/AXJJAqrLIeo
EHk4NV42I1jK/Wy12CSqqb/VFgUu2Y4Lux1rdgZmw8lA1TgUDmI/Qg4SnELoGYYrY3Fh7DHBcHSS
t1YlVz75t8Dqe5XcM1WHAWTw6ZhDoOQ6v056IDOFsiEFT5eQSvmhclHchgkcAxKZcc5g2EYKPrgy
YljKcR5brfqWCEog4rVoePc983JGDFU6Pq5JT8IJkwd1RfIG6YtNHifXdm6p8K0V43guyADJd76a
kEaQBLagJmMsv2kDTLdKUZ1gdjrmhu1rGjwBP4Lgy5Re3ZW2IKiqxpv2u5JyOewRUBoZic2mcPbL
dIZp5IV04RbSVYOuypXnJl2guI4eaQMUQJVSR+qX0dw3pCIdChr04JAA4nBvehV27aEjyETuphEc
wTHXDhXXRJ6avsxg0X7bZEZhhx0R0Ca5gP+6lfy4c+oHYL0htpCocmb5lK2XdjIACTNNwc6bLAlW
B5PVJaeBzQ0r3aDlir5r0JMELt9G30znPO/7P72eBw9FE3nPW8o3OAfu7W7ss+YG72yrprNPGl9/
lQunsNHxcJ1+2G2D+6A0MIeQZLUlX41xZjabLZ7FCKE7AMeONuarDZp8QnGwtMuEMBO8y2csivoE
TqwUbxIxeP4EvyPu7mZAWCvnPrWFmWEu+ltQahZjs3NYPTNbXCEtoFfDM7xrGbTpZ78MUB8E5Gor
FvcpFbGmdsenlCe9f4dnghwgNgAbo2UlXGiJaqdny5DnU7/5VsqcTLssZ6Boh57/uGTkDpyDVHFm
7fyC2TlJdgNRN6h0Of7ZjBcLq9n4IAtV0UbxVMpYH52UkEv4LCO44ae8FHa4AVisfn4Kkegjs2i9
phx2ORGWS3KkwShku1+XOvzjWUWe7lvbWvvXhuS2fF+gSL7DcjY/Z1aszQ6/K4OemS5eRT3k4tuK
geRT2VEos5vszZWrXFSaHsb9p8RKMroZQ0j7kdBMfQkQTS+nBlKt/LTo1jUZLah/dDRZOgHvt2YF
XMp+6tfPVRqEuBEvdwFIVzimQT0Lh+x7yMZyy78Kjd/euYy3uA8ZgKJhV15exKxLkZQuw66MG/Qs
IsjgscmUEfHdGCAvuVZQ5NgIljH6yD13nSePZHRbijQL4snrOw7AWCLqTDz2jxjpAWtFHceSJF88
SCDLAKaCBrqnf6tHZ+ewcITcjo4tK36UiwqN05JzGR0+WVsA1HKiG5EkUgek1o3Vzs5yO1aJ1/xl
GDgzvYlt4WNer53MPlXgj1DpFRjaMchDfl7VcEB+nydfta1C5yDndE6uHVArI8mW9pzG68fMdfU3
RQ03U0b1ongk3AU/wr5BITJT7PaFfaezcPNO0fy+dSU+vSf2jq78aNzBAuLhyMnObmqxdt5hnsG5
HJAL5+OvpIeQMUvVFDZGN3H5enfsbb0SLWMdw7Gl0nHTe0U8uo2iKdMdZrtimbo73JxTfuAcLKp7
AFESLSGIu+Qm85BuPHQ2DfZ3PPdwnw52L+eY5TGyzhSvPEsa/8ejnHA26W9cfLjcbHg8RqZYV6GA
ufyxYM1DAl/2jcjYu9XsioxhtdfsHUzb4YEiH/YN/yK44a9wHlc/eZHYG1gqsmLJglPNann67qWy
O5y5aWMdTd359km1AzXzChYwhUQUkLGx71GEhYRfqdgITNMlJVbkWGSosOdOg/oGFXiYEK6WrZKF
C6qWKbn0ducJuF2tb5bvmtjg4DRJnxUpRF6cyZ+5pm5GeOmkyX6SdbMgrjRheTPnrVOTm57SQU8x
DJBv23hwbAyjqAHhA5dAfA/zg9sBz57NKitMBdTdqpmwn/YZKMtgaoC6AGZWjXNa9drNdzBoA8nE
DUIOgh8xh68zI4/i0JfhEpxGPDb9sUGbreeo9IaSxHtIN+KZ7CCSNRlOOd1FuE1PrnAm84IzD0uP
C8CkjicGz6AmrYDk8JneDDPF6mSABBEDockPqW+g4cJjOEIVbKv8XAJ5kDUGDA5D0tOmwOatJTpI
i93Cbrz5zIdh8F/8FqEseUudTyyRCUi9jGptUrfHSk5Hy/6YSVjY7AONtYT/ybbiuxqXvIpw2/Vm
NyexkJ+5SjudXvPeBC626Bxdfo2XAGT+jrgQTmlGwoIMv0R0MdQyH0TcTunWh4LZSfIaWIfNAJ7g
FeEtoGNu+GU6Lu6PmdmHe8O+Ihe/foWyHinubIEvRiwtFWESOdNQqMWkmfsC2TzYxkCe3SYZXSSG
CyuFq9Jn0no2UmWb21G4nOpEhZB5hXkGDd7AzD/ykHL8Kajjpr/oGxj7EWHkqJE0lBZKioTQ0nPl
GWM9DYRg0FVJw0Mv7db3ffzf7NVvA9Dj8kG5EHRGmLoAnXCC1un4NFJ+teEV0+weUFyE6zMDv1Nh
9y2yuwBikNF3wAlro441kLW2PeD7dUoQi5UIhIrA5uOTXsg+MKjXlV6nY17poPiMqQOma8WTN5xM
1ZFNUSZhZlijV314nmZ7MKdG2CTwWb0EV8TYAqOrsZeFdKWNMnph3D9MyIBTdJxdXzrgwYxSJKon
0L4O5ejPl4LeCjUoH1K5L9GrsUhGrcDATBfZE0rZljm/N+UkG7W0DdGCD6LZVxU1/94y4UBpxPyC
bi2tSKdDOe3sencZ0jMDG285B2z+xJ6VlnhxeIDCsyBU+ZtTniFjqX15U7sDIbZOt763hXDGgyjz
ymAL73FvScwizJS8GBUBbgPmos2cThciouLfvnaJU268WPW/yEM874vWxm74SlDART4yFu9MuHJr
HlHPEXszzi50hVr3ZXBkrgcDOW97K6qJVmPd507WxDKPE6nfN3j6DEaTVcnvXJn6Gm2IBqiXr3RR
NlU7BVHhzZg8EgczmwJJimG8zbPrvu/q8BrowlTjZi7QsSWE2DsHVlOUakGSEFkS6IwHK7BqjXqz
nr2VQxFyI1JelX5YQ52t5xJkY8+zbVfxNacAMqlhUsNPytbxRRRiZuWL4wylvF1TD1cS+QezKeoE
huI0bDuVq9rbzdjlgEosPu+ABfKUeKXQD//YQAK8h8WlEDlQ3fgIUGhQ0ivSZYLpHqm4zi596A3i
OpiLxTuQDJG+9pNUCvUvPeAt/PL2TSvElV9+lTCVqzxwWvvYYy9wbHLb+pMor/gdcJRXfBt2/zpa
64Klisy/MjIovb6BxWDxJ4eXFUITb/mbky/aJyzJpXNZSW77KRK/qUE5QRhHz9esGYmBiXFY82lz
3UPf/B0mNGDQSMNwfSQ3K72vIT4tp7gsvTZiw7uF19QiqA8Bac6EzHRBdUZlnMq93dRhywwUkePj
4LBrOg4dsVT368Bk/5ltFSkcfD5pzXFLPNKOhYF3okWClpf2+RsIBfefV2f6jKQazD3GrexFtmPS
XmnfBX1Bzg5cdF9Z4m5JJpy/RIuWT5OQU30s/cVWJCyFkig9ULftTvpZ/9xWc85wmsPoqBE3VyeV
1cm9kqy2z5PLtIvYnSLEljoRFXmw+tYHHiXTWOzcgAH0fVqVxgc1PkrMDf2gGMgk2op8O8OCQAaA
DC7MWOZLYNk4vUcTSNqEKsHcQwZ0eweXl7gdyw9wnNqIhwipxRpDDEXoW6eqi0nFyFEK5EyfZUdU
T5exhyZY1Hqo1QyUEK6NdneI0hJUmTidttMaU9ux9XmNv+IEI9s+iC3vCd0R0PqxMsljWwr9V1pa
3FSMyRnE/Q/pskIP2X6+rtuBiPceUWK5DDDYB80oDRxvdeOBqUAfNvRi00nPcUgGEjizfIMWDtew
BgLkZv3KbePnpfmxbWrggCQDKBtBnV0mogi2ORPuP6SAkySby1rLYS/8pl2u0bYnzQ3iNCwRs04/
qfoWnxCvJnkZ8Xp4V8ZLSbzC2ZC/V9bQfGvC4/9qKJv21Zbk/GJ1SC4jtozVVcuvlO1TrOSMa2zy
Nl5quw/fEs7RJ2/OmwL9F4evQIPfiZcSpG5zIY1nOrL341NWcUAQodt4JgoQn/cUN4BjZ+DP8Tdj
Kxc5B5Sy4iQ87Tpn0arsZxVi/atYLpG4OK76FEKwxZVnFUKdKfUW1pQhvz0J1SLBqsqrE9LkChPs
S8QfRHslXn8zABKUbMd5Upib1B7kTpkzMyOBab0y4xTA30Jof4vUakgufIMu0GYb7fO+El7OoqMJ
6ehmK4+BdA9Fb18PeBiz3ejO+Kq4eau7pcvMhD3B2FCJHLvauyt0nZt17dq3UeXjBz5HcDqhpfL8
ECTUkdE42FuHmCXNn5ZhEMyTjCHbZ2VN/d9uFRjvw8EQhoRYRPvqunAqf/rGecd4Fviw/52YhZdy
dGQ771juiV9iT5dfNq3VeNOuMXLMnV/FyY+NhCeHU7f27lllJH3vaoA7nKao4Z0jMnJV3Y6t8qpj
T1vnRm7Qet2zLGMW4cTahUfkgSMZH0S5bi9tN7yYBArLgTXqhhJEREFAEnU7CWrwX+h2dZW6OI4Q
ukVmkBgmkjR1Pn3Wwd5NTxrY/FLhngZq46Ylsb2IljA7WxNYHze27Isaw4I4l7yjLPaH2KuukZWR
EQpwov7R1so0OqOwf1a1zD9wkiXfMRw8c6gW7m7UHCGd6TAFONsz2d3HDVVilKQT1PR66JJP0NrY
j8A2+azm6rhlGJSwxEP06AH2Qdc47r3AJQuLoKqijHKJy5+A+2ALJZSWfEL8w8LRzwhinonnVg+l
7bt/AQZMgM5l534VKXqSM3YLOmK3RuxD2NcSHHzijKp7F9tIzv2difzOFhj17kzWeRsFFf4BJiqF
u3xfeGq9QF2fQRSWM8hEUYaNu89mG79LY/JeUs23I2hM9IXDuZ3qGbAZNA37ZIcoBPmpSsKLBlAk
+xRbsdjh7lDjo+loeXaqw6p6VfeePlcjXcL10qYtgPCOCcBupQHyDqk16uDI2b1caCkkYmCiXH3r
zkhsGMFZxDQ9Bwym7vTOWDQV92XDHuEfthp82ocxaICNHifE1Flyy/KPEOkTiwa3Hw46wFNK/+FM
nuZzzpNnaxZeBowpjMfupho995VDPAgOXprqPlqCIvnscUz0f9cFf7U8MMsd7Mg3eLcJ7JZu+dWm
hX89DtgHsJcgJSgJgUJjvM8XOba3CPGW/jiapUZQiCTGmvcelVjM0+5YuCDbmNHdEzteHBEerNx2
ly+FE8JoCJzu3YfzWp9w4Tb13YIz1MI2GcN7jkBwVekDyV+Zw+R7ZWiD6mZBPMziFKoD/nIScaCO
+UWUW3I114aDMTuvHNDovIgNTPAgIzK6oB8ZaCZlMG1BA37IoYHlrYhWT8yv6Rp2ErdvX3ZHZEV2
ebBRJD55CSazfVCSH8Q4xSpeNQkBzm3c+BSvDCSQmzLZ7+QrU7nxN+QFplZW3kQk4OxzLeP98QXb
QIJrI56a7fgP6rY8+Y03BefGZrTMVguEzZnljpP8Jd4LMSS4Qukf6yZF6B1g8E3PJOgsLotz2Ynq
2kvHYfzLBe9kt0Ah+Lw0hr0NolPLZ2er159QQiTxM5SpbaO4rBI4QbHwWB83x3h6NCuoL+64RDln
6SWILqlix/dgSZfslCSY/ndtP2MqoyNHsk4vLxispDbNi0/JCJnGL1QZaUXNG1UolOwnj6ae3UJJ
lLq+TxUGVW4AEFL5CtmZogjqI/AGpTwFmKhZHqh6HHIBFFSoW+CO3m8PoGO5YYyh+pfJFoS+MRNv
ERAFVnApcyBJjyaj9P1ocEz4ZzdhOISEqjJYz9N12i2JZ43vaeqp+qo2CGojJquNIN6q7cJ7t557
cWBQKbgbiKes/zk2K8Ej8jUPxmlapYxAXTiez+jbp+IypYaRGfOYEOlTgrRTProIUD9H/GDubUdq
8XC0YwoMGAoOdp8l5+s6TiS3b7SIbjZthLkvJUG76xCd/DAhwfdNSoC8QQw428DiiTJAlmrFTfrS
lGr5oq5Ypsc2JMCZiCJjeycUcA6WIauRqtyhNa+a2ySpen1NWkOg75qa5c8+BGDIyhqvR8VwB2i3
i2ETGyAAfseFrsoAXMFhQo/VtCFRAbjV+psa5cvQPc6lF+uXMZ8y9P18LRxai2YZzzUTxtZD5ttB
173QaRiiRxM7KdlAWetAEEUr48F/bzCozEAsRjzr/Ilyw/dBhUv/V4e00WeMUKN3npRnZ+9cebb1
wMTcxE8y0W1/powhWdDMgYtn3LW5Ukqvl9XDjDY7PWw7H/ssPDxvBz9DuUVPzTqbXZMggySW2M3j
0qM4pczpiZmFdGF1iI7kkdm0ocJ2CDNSV02C4ebge1lf/gAkgGsxp0H20UqTXGaJjYWBkkMuFqKR
6dXxmXQgmmvNfLEnjSdMJsb/iclb76OOwTTpQ7nFJRqEk3PHKJwoklzzrO63G8zfpq7+e+iAFmLg
DSeKBWANlgaZEPDNqre78zqJcaNVtRiqRIjck5XNkjdABRQo0q5S61UcYGVi5jXDjGwnJVoAgYY8
np65UBLlAwKVrlDzH6vKisclDdMU41TqodhEig25GSbe+9xwP2KJ7JJXkcJ8YTpvrFsLkwNOpZ4X
KkKQRzWPaE1OWwRv9obeeviXmQY1koUEn41yk3n8FQgZDNStDGQ5BeBfjNdYkD3UxDE7ZLx+ey8e
sUIi/0aaXJlVved+rut9i9z+A10/y73Mnw05s/gMP9HUOAQGkaVy8T3i6w4Tg/G3Yd12PL1TLncd
D+ktTEMGm0Veq/EdrGjxta5OvyHVTGxFaTC6j6CCzJNx4uGTzMrqn9PL/Dsmb/bKccwIxLFBmL+b
ucyxuSEt+mI4ivKqW9quOXRwGKxDWBb6IxwrEHg2+ufPDJ/as4U2PkXejPxkb7As3pUpgVm7sKvR
XwFx6376nGqFPbuTP2Kldd9C4Tr/8iz7P61pHINoVWWHOnv0WwH50s6JBkR9zPYuqey9bzucizPS
03zPFrm8VigzIR8Rc9zuUDDCVDbgSisOvRb/4iJb0ouwR7LI0DHnGqkoLI5K5WMScqTmvF31go2i
TRGv7VQv6Ajo9qwCR5+s/3Wy6f2INM3ulzqrzg6OqYKMAqaC2qkrJ7geEB0KnFSSTbiqG37XlnCb
jLYiCIsr3y0GjEWcVyNhUQhXlUCjgl5Rx9OJw6D8NVMrvy3DebsBwUvramz89idgxRei4Ssrkl9D
BvKHxIJ8dRhX2d4Nrq2euXMS/0wSH/ENC7pZYBgVn9Nu5Fyle7OyoLt0jEDB+01J8dy1PaGUDvc1
ib41S9uDzcrln+xH68WgCD6vbePcw1Te6DpgmXp2ZnmK4ISrPTKhdspTFieY0Ja0UNddsYavFRSM
MRrhOKBurGtsI5lDkYIKBHtvyEbwwUI0015MqZynaRrSxza2uQsTSYAW0IFkvrP7qQLMgZTc3aXA
ya4x9a3fYqI6j1KXrOudP9OFs2G1cdTKaZ7fjFjgZNKMsvdkZ92hznYrZsJpWF48xE5TNHbe8Mha
rX3RyVLf6op4rB2aGQZnXh/0jwXUR8Y0STD/s3ONdoRNmH9y86Goj4Mgn/xoWSTQR+jOCbBU7bz+
wT7VPqtuShCRiM0bPEx2VR6pm0g0572vp0hYlFOHystWE5lMgbdCTCd2zPjyB52L9BvbU8CMyNRe
tsfDqJ9CGtuAqjEuv0bXCn5CPUx6z5NARlZDS/YUQvvhx7Dx8RxYIrTX4WZTiNaktJi0rU3+2oUL
OpXSMt5N0tiVcwypnNpd0GsO0KRjkERsEOfqLgRO9tHNc4D52Of7p2qIeTS40BAIcTbAZh+bzH4g
C5FzCiCX/ZWwJ+Khqkd56peh+PBGp/gA3FJ9DoOLsNIWi7xh4aBf4sqHBT1UjOsvU6nLUzFD+9vP
7LU/keHQIcVBi5TfrIigqB00ZW/g1JA3HdTm6RnKA8vxHnvrdJEV7bOKEXyDd1rYc3W8jOCZmoZy
gGAbRFZ2IKAZ0zuSJ5mvwQ9Z7p0BY+Z1HyXd5rPrW4QuYwBR2IFa93HBLTQfLJxYf4o0ne6NwqRH
ee14FG1TKddNiMUUDKRc8WoJlF47rKMCTWSShGbPtKfXB4EICCFnzxx414/hhl9n28I0pw7sN8X7
y0Ldr3LQ44Zmd5d0yThEDIemhr04SoADwgl4z+Qa5+8ewV9it+aGWPO86xVYuSklGaLtY1qwBGyY
PJYclXcqWJNrhDHNvId/r5NP3afuvwypk79Dw9UzXi8GTBhlWn9loBquRWY2+L+xoRPTdSSKYJWl
eof7ay/3DGs76B8otm7TeXbKi61nSCZAO0pQRU4L2VPTuNTnqtOb8BIGBdynthPJwQK9PF2DqmSZ
KDsUngwrbO9uakvrd0SMffK2Hx1ea2KwzpFo+uMvpY36fdwE7O7kbZLXvINJGOqmfc7nMvgOu95w
i3IG4lOFBXJYhCOhKjEKvZGjBLNJgwaqRwFNK06kHsKN455sza5znHIm+gCAHPJQbIRwdNriRGJx
jUOoTeL07DU1pBFlqN4PKfwxj0PdM/9cEoySg00rNLDF7q3NlND0F6yc9geAdXa4s89NFGXMq9nn
WmDQgZFOQcXAQ3jxjhuN1QiwL7YPY6bCJ6RqXN3Y1pJbdsKssYSY6O2Ebar3gnBcDV2/jt8Q6mPr
jBPjnpqBxSVfDn5ym1zCLTNzVpu/uqJ3c5rysyvKKr2mgJD3fP8tqvBGp99YkOvXUpWMn5tYJuVV
AmGDwbwlmBBkrJL6Yzep+jkmIYfyOU+8W4nLCfzO7JvPJBm4pdlxyG6f2k4SHCafHPudcMoGXQ8T
671h06V2k8YhiVC/7+5dGl+8+Z7VfvOmk4fh+3H9b8b1Q54sEguEqnLUXyrEQe2OdJLHSqRwoHDm
DY8hcUOMGnVdXRCwNxPzp4DYsa3oZNgRzM57AWSefQi74s3LTAwNuEpVXYok3cb/fY5ecMQkTF4B
+1duozZFbeu6M08pATPV3Qxw+yeBU0TYzdpmbZQOefLWIyedeXGr4U7V5WyxxOBl3Tn5iHulcLuB
hIMw/uUBZ5wDabhiuK7FMydj+ZysVVftvaFf/thYLx5ZOAxexHi9BfUND+suXoftiSGz7j0IFnMh
qVaKaO1DsfGoYuAZdjLlCWCSef2wkTrf4gbEWCFGQBp8fIKxW+BNDTp9wqYNVNEUxiMfBt3+Mtuw
uwSLVYqW3PLqfRFa7q1NAUZWS1aqa9K/sSrxdTr13u1cVofL7FKMDQRMisgyncMOm+oEK5C9hubQ
5ZbfHRBp8+lzDAVvhcyY2aaIe5h7tI175vnnV2tKu333HUX7Vs4Tc4wBwfPjUm5WKYpbta/A6+tt
0IMttqWkxTdUSNqyEdPAucN1Q2BLNk2vhBpWzzTe0/ec6hxbUU9MjsWooYkqZpblLiVSXETJWton
ZyDskHp1M+92bpW/IVnv3nrIe5rLcXMyZNbCxjoE5g2PQRPo5U5Z8I9DRQV7vCdaHUwxmK8UKtb7
2rB/3fkuU9wDcXGZf24VxrJTQs1636uR1gt1uEb7ZYrszZW4F0BxEkx/lfZW9YSuMEWrg0Een1Zc
zZ9pQ60VpRWTyj2sRvvCyUVD3yNCKfYWcgFzxkqQ3GHmYqvlMvmAyphx7ZBMVno6wmvoh3jws4Q7
gFU3kPSkNt9lwcbniDOqP9hEB7AlbBHbMO7sOmvPFn9Kn5gvJ5RbTW3tZ5yQ4m6YtT3vw6pAZ7Yo
1rSXgYTRF/y8/RlgoGA9uCJ3ZF3LipUVtqPHgx7XGPQCj4S7h8Tjfo7WADeyI4FyuKQKM/txe1w8
Pl7eogPbbJgbNKDQKtENdmRyWYHfHi1szzRQxIEvsARJHZ/rlvKqUBI2hJKEGyBSIveVzWovQCCG
tTkp27RjRPHJ1YFNuX0KyCpLjq3tz3/6bN6IL52DYZiVq0TBgNyD2K5hrL+YtUqwBQ42lJ2F3PhV
A7SBEmOTobdrK8SXe5nnsHiEyBCHdBC1wdRltf01NECmI45w536FN4RMxjNkR01otghiHeTCMj/c
sLJ9mpv1Ys86649V6RfvallSb9dA2UKAQb1QnIe+CUmRxskXn8jqog1hegiqtKO1+adHjQfSGVBz
XUor6KEVUsowe5RGxueEUQnW9pn8a3hDxe26TNLiekmm6sUPiD/ZY5uIwzvN+fxnTE3Krqhulb1v
q9jQvpLn+81gANbIOPcNQyV2ee4jbJim2+O31A9Z3rkGWQN/uMewvPJeYCUhc1tR5Oxdz0o/Vlmi
+k4yN3kopsodDqQ7ydMUCDKVZi8fb6n35uzk0FJmO8lFJHj7R2g6vZXbPwCe9Jc9wnqJusaquhc4
7eqxFCObRbM6nTh5I8pQdMsdzR07hAx+NwQqZjxOq7+wnVa/mMvtOipEjGeD6El7PVjSTy0cXbg7
ONYzi5kKfQqkPYq7lNTLac+F2VHJQPb6mHIFqK8bB/9L+qvq8Ma4NkLMJN3Sqf1xOsejJxFCEmFX
HRUV76/LADLZa3TkFJjYWh6wC3HhejVrO0xYw69iRNMxknACYEq44uLTJHDdg6XwyjcUQ6zumn6Q
BwYqKEKY6NHIFZAWXpi3NTctQzk8VkVXmZcSoGGwQ5DDtgVtDqnKyJgdxpI60Buun+jRpPSycy+8
MuApLheg94xbx78ryip96DskFnsbvcZHzun+t+I4el5A0GZR5fnrQdFywsevE+/NHXV1LXqSTPay
dtmiu179pwxcZDQwpJoHwGbp/eoqidFgLJZ/TGnnX4Gd5ZNysrlSzFv1vgHxB7VKDuWhgDb6lvIF
P7GkQimUj4z2s7QGXN+GlURTXm6TtrAZ+5klTknsFGae/I43DKYRte5kGpDvRDuPfym+mKHyUja6
eEQ0k/poVFU9OYwiOJ73drqMHCLC8abwOcSLVh2HdPKDnWMvJsdu04kgnnalYg89Rqs9L8NNljs1
+2WEVv0fcgD4mIKcHTMD7j4T7iWB0z+yuqmXFuURY2X27NXqMPGKbKtkA5zxfG4xGoObnQbiAmd2
3YvgTWntJMwltx5a2MuG6XBJfW/Bhwx56M4PDrIZvBQeJ1j7EDuBw/IGtoBP/pr2izF5c3xblCoa
+c5xgLbaA/wPIwuM5bMmFBpIvmmC8ZroulAe5bho7+QTaFj94Gl1AngRTtMbGIxN7R8AOwBJvHJD
yKzU/4k9Ap1PC9vHxcvQcx5uUzUGfXVWIZlL/jV+fRYQhyxVGR/I7DYQdw59jjtCHkARzmBUUnLr
doL5vti6Bzp8PH0zpVporQ8FnP7yhOSb1R0ITw7JUg5c+NxQfXClyQ+0otmualInEDsRuIrRamOB
GUDtmvTxFWAOycBRmmJZB7ngcPzg/knfdQhhbKc7dKlUFlll46H1PZf+nFpvL4ksvfOQ1pN33yEV
KXrOpx3+a+tPx8Dtny9l98Yst+sjDWqAgqokqCUasth7Z6lNgs9YOzYaPI/Q831WY6DZi0QVbjRN
fvdvkwyTAWCk3rAnnYcPHyk7Wee5C3IUALmkHZuXf8rHaE0QdjmzEULWT+WDpSE/4MMSZySFjscI
oulum9Hylh207/A7KMxyhPTOdJ5IjQHl0TgwRQukiyrOjEP2OSPR/5MQlJcd5sqtmDvRrJE4xl7M
O/NzsHtXNA3rGcMUVT6AYIqyZm5BuCerN0r+a6lbWTaAv+nrAkRA64DjcPapViMIoHF3gHhEQHzt
kSqSTVX4wWQd+QpW2NK/8lnhI6nscwSQ4VBaT8KXzGc8V7f/UoawS1SunjdeK905z9R8KLeSkMJ4
twqSQw9GonnZeR5gJSmEqy9kn+AnaSoWKhHmR9RHmaPIcHelFbRXw/aI7DW2GeskzLxmEKRsxLtx
rIMk+o+0M+uNG9ny/Fdp3OcmhsEtyMb0PGSmlFrLlmQ7ab8QXqq47zs//fzoRk8raYIJaQr3ooBy
oU4GYztxzn/BwCxC8kNM9meLFy3NVHAUGt55nQYRDOwnXiJljJt6P4IPG2hjkcNpFH2KAgI4xwP+
ZzyCAXijRpBhHNIGlW3d1FXW3EVe7VuHsNP6bm+bHsUI5Ff4t9HVMXdRlns/QBLVJwdUKEkqJIu/
TVHqvxAI61gm1sjKLrQGsfgB3dpd2CBeeoDaZpwclervdUaV+gnAGPUlxhbftGDsn5BYGn6YmV48
ahaGttchPRzvCqsaw7mqMWHjxtRnaSO9om99MDSIx3uzZILxZ7CqZI+rBlU1tFwddYfSFpoFdueN
NEuj6FeWZHizZnWm/IWoU4L2m1SruyzO0FeWll0e0xADx1sHyv292lSxKwMOZDxCERI8oHcABhF0
M/gl0ViG3HlTmJ7AeAh4fohx/QjCePzZo2DM+xq0Sb0zRz8MdxSGefvwHEZ0ls/BzV9TE/1sBVr/
VZua/KNnMlHUFzMKEZmCbj0WYjpyuWOvfo9SM6NN34bPsZgrrGGqjx0i6zbrzcBzDvrdQNWG1x4k
ApJXCAHS76Pvao5oq4jDDs6CgpADvKcpPDmjkNYhAEvoXBc0qIsdCQGdAkSVTUh6gssagfM+QCgC
gy2Yv9DncG6T/U8efyM2yeXQ3DOP0IYi4YXzq4tq3K7lKELMstBMe9ZUkF9Nx5hpyVOKGg1vrww4
HH4UH3hiDbzYldBsb6hMVuW+tYT5ERmf4Tv8xep7xIvlJ71cv+XBNw1uArf4mf5n4yLbXb0MaJSj
MhQI5HWEbjFiRCD5EP8O8w30JZn+VYk+aXFTqjJAWKNyOjy42oJG0F0Irh97KgsegXb1r3/7X//n
f/8c/sP/O/+YJyNt9n/L2vRjHmZN/Z//Mv71b3QV5n96++s//yV1U1UN03BAVUoKnmBQ+fOf35/D
zOdfFv8eqGFQVzWN5kJPm8cOKfzCC7qP20HkeRCTB4LqGI4tNMN0dMuyz4NMdmjaiEXEbp2r40dO
Ixw7ldJ/qjzb2OvjBH4fXZjguB11/q++Gtp/RbV0nFt0WlBCX0Tl6d7ZLbKlriNl85SYkfWi65mi
XOENFsLoGgHt2YmlHskdYVJvB7fWgksdZWZNMivG4rsCKqEAAZrUjepqfJj5ZfYTaZX3gHKrl90W
VdVDZdqOufqZbY3nDErzUpfzb3o1lyLF59dq1MTFQwuq9ET97xct1fBrN0FMGwPRX2e9wP5mO+zK
dxYqIXGeVh0He/bzsB1As8Isw9i1yuE59Sgsd3YMSoeMjw7+wJv0FIsZhgScNnH228EX63eeZILb
NDVtiHpCF+fBR22kzZjVsZtoJYloDsPlDgh20t5sx1n5tkI1LLghUmOglnMex6p4bhKGQSp43ChK
wLnOhURhpe+aLz0Kj8cMy4Wv21FN/quLJSyAfJKsWdIwYGKcR7XpNg9eJiOXRT7LjkLKHLEOKCJg
h3lTBI/b4VY/JtuFJWvAzZDzz3m1gCA5YNCjFLELcojup4jMU6AHaF9th1nZG0J1VAukuW1Z0lwu
GDHVA4oWievlA3xP/HQqDNXpnUmuG/BTZaB519sh16ZPqCxP0Pogbs35z1+NDMd73cRaNXbD3tDC
596OyeYUIo1Xfl8Y+Te79NUOBU8ex3fbodc+Ki5LbBCOWAly4jy0X6NEjzA2oy1G6vQRsrslUrd+
944V+jrOYoXaXTzZIjRhiAC4g+Bd+i9A3sor/M+gGgQh+rq5H/54x+AodmkWEssaN8j54ERhT1SL
9cSVTt50H+K41LonCyjT4T1xdMcCsWrzHRcfEQaeTAeIv+7A8wvh71qd/Oe8Av94YaGszpYl6G7Y
OkJpywHRmwdU1GapCwB5Nr03B/8KQVPsF7cHtLogHU2lEaoKaWuL2UoS06PcFmSuBYvqMwlEIK50
VXfQ4YtqyQvP1GsBii4iW92OvLb7INP8d2RdPZ8yzjD4GGDiXMTD1Q9CJmgrcvQISCcIA/+oG+pc
2xHXxqqpGuI9oNc1tsF5RAStIjwk68yNWkC9HinHY1MN6ZOKsDHCjTnNTEpG8YWoa2enxpKk+W9Z
sIEXUcPSmIq+zjIXSxWHBos6FT/QICxciW/Dz+0Rrn3T17EWy5PWbj5AcmM2Q7354ijNLKpV4kw8
QCB+6uCbP///BVwsHwcovap3UeamdlIxOMUKsyu4RcWLqDXja5nBaH3HuuH0QoSYggUPy8X3DPCQ
1Aqs7ty8T4wjrTOzebQjjO32U2KbqKfJyCrvt4e5ths1Wxhcu5owjeUuARoO/bVqE5dmcF3uKw9z
2auB5vWFz7m6Qv8nznJPmFlUishOEnRJg+90YkdoDoH+FNqxaX/CArYPb7HwlZcSttUl+irs4vRs
0PoIOlknbodWlaB6knrgkkqafkc86Y3wwtm2Fo7rz7YdKTSmcrFoggZJjSkMU8B7qncdw5O6JTP0
EZhOw0/bE7f2QXXBbjct21IxADnf8lyHhQ/NlfRXM4afM/fgLtOBHuwS2z/yWr3hnd1emMS1Tcjx
Yqomf2lgI85jWikFfDPgAuzpBsk94kfFLSwneY9Xl08BMSurh+1RivmsXOZnug5XEQyL5mi2dh5y
RK6wsRSDa8lugu8S3EHVdbdKlwPKAEk1l4cgrlIPGugaKnbRXJv9bKy5/TNW59UCtIVmpiNtc/7z
V8nN5DSVmep25Co+shg75DPae9R1oGLz4qDmuh1tdWptkmFT0NJjbs+jmZGCIeEYRK4HNPkWUnAB
uB6S8bOVUgEsktI+DY5qXDhh104CHUXROX8zdAjW51ENJNPmauycCQcqZIKxqw81lcThsD26tW9J
IkMGbMOIMsVi4SawvMGZdLFrYAZ03w5e0V4P8VQKkAmld+F4Ww9mshttTZvT4fNBdXmP3YUzRi5q
psZ3ZKCVOzX3LaRa1fZqe1xrm8PQLZV3Ph0Ax1iEavQRjJWiM2tCtfGQp/GzH4Jy/IjfB3B6CILl
hRlbWyeUswwTlQNb1dXFdizTXE0l9Fy3bSrEmoN86H+MtUWZpdUhE2PgVw3VkXoMmszbY137rGwH
mPUGT29VXWQ4du2VXIiCZJ+KPT6fYSGupszU+4ON2sOFYGI1mqlhwY3JMyt0MU5uRC8bQX65wFur
fUGR/JMmJBofstSPCmSqA4dAC+PbGvsXAxFlVCADy/5YQxK8p29ooniExRqtLWq9X2KltG63P4eY
f8HylCLPnIswFHhIoc+XGc6reYLhaeLCnweo7Vl4pynV9HcMQR38mogB7Zr6U+fgV4n6p2iwKOHd
p10HuGFs/5a1bczz2ZFsLov62GJqmr5XBQrmkZvk2DgiKKgiTJL3ah284657HWg5K5E21HGR85RN
1frbVKDSctA6IcRtm4M8v7C75tNn+YUlS1cCWtBMaPXnX1itTTCadkkVgr5Qvgcoq4A9qixJ2we9
N4pz2HoC0g7/Qoio3m9/07XgyAfNV978vNXmjfjq+Ld0KiT4TNkniXYUyOkIfvpH3B0M5QVp3TE6
lnQ8o0c0V+PmUyABtR23f8DKDiC9Z/1Te4IdIxajb4s+qGp+18nUUKhCdTZprRujMbMvQKgC/e3D
5finuc9NR1lk+Z5OOvQdKKE5cHHa6gXRS6TXRInCyLUJ4j88yKxG4Sbz++pBqUDrveP+0yQ5BokG
HVoK5OefWxsgEMal4ZwEKHt7rlhztFLAL52nUeBZ4xmgmJ9NXP6yC3fT2lGDGo1mWBIUD02uxUae
0WFlROfjZHUWfbau1QRHjD85H4sUkPE1NWM/e4Y9BObQdnrlRPYMZULFOO9K8RxEu/Wm64cHH8Ue
nEaKsdUfxwEug7u9INZ/qD2fvuxzTrvFktRpFcIx1byTg+JSfqRChze1anbjR/Q8VORNRppiorPp
oNnNMLW3njpDP4IwHOicF53pHf2S6woTayeWR1aDfRSJGl3I39YWLtUgh9tXY/eai+9ZQUzsvUK1
T70CaxOn+/YhxILiJwIq7fT2tEkjFWZGfp/By9pajCKmr+KkfdI7JJBpg030DIuyF/dKl/klyqJ1
Hxj7ohVO+GF7OuZhLE6neXea7Ezd4CG8GCZmDYNGBuKcwLOjqtA2+E30ieDFb2RgYD7UlZn/A9s/
+VYXInke0B2PbrZ/wkoyQHHI5FtDrkHQYHEcY0lvQhD3nBPoNnq0aMbALS5y43PrTdBitC6yv6Hb
HZu323FX0h6yYiStTF1n0yyTVZyzWyh+wjvBjenBmnDnZrOEHNrX/hSHR8SCw+zCWOfjbvm5URoW
gqvApvOwSLUmI0btpfC8U4yscnhXdPTYojjXHBz/oMPCamwr+ktwqFFgC7qv2yNeW9PY6dEEcKhS
C3MRHW20TMARU05RqmjjAYZdAqBWs0s9uumMphovXH1i/g8uhouMD1/Z0i0ORHux1/uO1YPZukep
uBY1SAJb3k5enIsvfjSoz12Zjy9RM85y/WEJqm7QohtbyZA/TDET5tNkuXql2J56oZi9lvaQ8VBi
VoWu/3kp41SC6VShKycTzY0vfjV1jzHfhtYq8o3Roau7FIm+xkKQMEsgmdL2dj4mAfpNSBvNn2t7
YlaWIhexKufHi6A6s7g3PEmZCidK5ZR4tAx4FJqR8feUhGDlqEpVBxL3Qbuw/FeWIq9woaMxQwsK
euj5XZVKS8WB0XdObSn1uxzbeKxtMbm2D45VxsDUsLqqjxQ/fA/gZ5h4X7bHvJLuMVzqqFS+VWEY
82J9lZqIBOc6ABnypPRxihupU8A5HjvwUttx1r4tXQsTqSr64rq2OF4EyL0SaoRzSsIU3FQ2CvVB
Bh2+HDXSqEj/5133tB1y5UTTOVOo3hCX2vdiaIPonDzA0eAElqq+j3q9D45NqMXA4TAc3AOeosWc
+z2nznbg1bH+7p3A7Od0mef81Tc1WyAsTt87pxqR6bu08EpgURqKxVKV8nMnfKQH3hGR0jvHmS6E
ZS9WUUf7ekTTwjuhfezcKaHmf4VGC4OGoi1axJieiuvtiCuHGDcVT/C578WlsZjPqs0B7XqNc4o5
TK99RKfvYy38FFdD+3k70toKJZPk5GJLaubvTObV16Q/XzZkcPZprIzwABMJXxGlHyftHbMGTRWM
r0qn8o9TEhlP6uypYp+Msm6OamOUwR5ugfWsK+i0Xme5Ir5tj2ztG7IhAEX8bsour1xrEG0Ie4B1
MivjQfahh7hXgFnBYOswlHp7LUM3hcNnpL44V6LOl+UQBGGEuTbFH0BtgCnzCSRR0CNwotpQUrbH
tjZr3OgWeAyyTBKK82ARcs3oYIfOyWYxXpk0aWbwEWKU75i113G08zh6Vw560k3OCTWn/jlxsLy7
znUIKEj0zPoJttakv7aHtjJtc7fFdky+oyBnOw8pRrvDdkS3T4qmfTe82DlN+nSq4tJ62g60Vrwk
ki15hXJzo5B/HinNBmQ8kOk+OTZWkmlTqY+4P/kSXd8qOyKOgt2r6UC0zZXQPpk9uHqtLpK/t3/G
ynFmUA0gWzFJQuWyWNPwlMPraWDdNMjR65ElPve4Oe6Jl/4l8D+9MOyV78sjmUIplRoVNt/iMMux
RQ1bz1FOKOqTgE+2/xR7gUDORnPaty/TOe80TR7g+PKpi1hOXHppphneSZkylNSx/xpxzA3niumb
P6KJHZ2g0EbCSR3ifCoR8cN8LBLKybBr0LcoyoPprFJTqW+w1cvqzyICfn3hWbGSXHBkzNtdBy1A
a+88KGQfz6+ayachhEHVS5D59pXQBrxKzB7F+gO2JVrwWAR+iD/1UF5aOGv5HfElqA+awkCBF+sX
x02rKgfPdyG8iO5aYyE5cAO62YoArN+TMH3tlrJECBYzwwwoHpLsKyRoZKWhhWPx8PY54KfQOHZI
FFVjsXEt0CFaJhXfhXYCY1CgH0tTNUN9IgY7H5mT+LQdUFvZOuBfQCqTDXBNGvOfv7q7gL8VqElJ
JsBWUAKmLmK6KY+g8mbsRSARHcRS0v8IhFPHS7woIsPtkq6bsE3DYelaRXszuvHxUkGRwJ5E+BcK
p4jQ9nTDqmvHMhBvEqnho+w/cfv3p4Eb9DGya0V8sOuZbsXNosZAN5MeWKpXGPKqANLhPyAI1lQ/
tke7ttooZalUDlC64KY+H6yP/FXdG61ywpbckzGIzNIZPqRizD4NXSafUiHT2yGx5EOHUdLVdvC1
Q4PnDTqH6Pqx4BZLraxBm4dO5LvIwNdfvBDxHizdsnoXU+W8EGv+by3eUyCZJKmdpMLF4+V8oIhA
wOI3R++EiARPRJQWvAopCpSLEGDuH3ErhOZuQg+uEQfv1X6HHLwRXVjMK9ktHV5OLU4vjXL8ok6r
a3Vbjc38qEOkDAdXrK78Fy8L1GcO8qQ/tJDSH8fGHNJ/3v6ludPnBgwfgHLi+eh9mcLOkY138lB5
u7JqCLTYusJFUwNzOm7HWrsBTemARaJwD+54WRgpSxN4MawZcvhgQqqhSL0HVQE8ieBONHwUOU5Q
17bdaGiMmVCiMCkEtwxLshqKC6WotWe0aVMhoeVEc/YPUFSGUarAqYt3u2WHDy32bB+1wrGO9ihw
JvSU7EVi0IClhoWyS2rqX6wES9K6Uia2Htpau3Dwc+fCvbK2DJgMi6oB/U0SyfPZaB0KBm1ne6dC
SxHItgA8qzc5tu3qDluFQuxUdBDR1JHyHevPNhyTgjw5rLEEb/jSKUWB4fIpTGzoe7Ie2g9qMHu0
+ZTv95MC2uoK52lsnLfXxNqZaoOAM3GUNcGOLG7SIOhNH31A56THKDvayBLt1DYJP2SRuEVevb8w
7avhUBwlD5vle5bPD3XKYTk3AcvdqdLP1kABdFdEirYfJAomd9x8YffX9gjXzhcOUDJnmrgAtxZb
G5WFvnCiljntsG7ehZ6FSyrKEPFfBa04GHWlkUIGi9vkc2XU2bURNPbL9k9YO04ZLbq55Cood8/p
/auLK4eQVVeD5ZxCLB9uOpKkBilT+auNgi6/kMKv3RvzdUGCQH3AXJZdwphKujUwXBNdlBtofPBy
uASHX6kKjEXge608WVODJrVdgPJ8xxFjUfQxLWoEYJCtxQtiVHI0zltujr6iuhNgifts+ZYRXRk4
DhpXVtyzd5rRc0fdvvYDQPDXZg628/bNX5yCJJgPqpIWl9hiI9cCgEKFKvmpmalhg1bI8mj2zfdO
KcvwwhdfmV1enSolJ+qPlH8Ws5vGE9JY2Aa4U1qFtzFaOChOYrV5bZpGX144oVY20NxlIPOg60a1
df7zV0up7dQBW5swdDuo908zBG03emny2MGMw9grv9RHX9k9vxupoC1g1/yB+IAPF8HHLEO31WMd
onMUDihSV02VPFj++FtNb7R+qOlk3MECCIL7QW0xtH37bM7FmLlmgUb8H2hIfMNjPDjADShzax3w
W/6pB/DpGrWqXzihfvezFvmI9TrYYuk0HdSgdtBCF1U952cIJlk9ppFoj9WIbD6pNuoPO1IJBERM
3uAvTd6hHL8bIHfBtICXQ/VZN63vtpJP2h6K7lhdWANrC47+zXxNAdpwLP18DeixAaw/4BeOqjEg
s1QFtnFM9QbdcIrgqChtf/3VJQfWXeUEpQ2pL8Lhj2cCtHMIV0GNvk407KeuBySpUY0E6BM8GFb7
Yzvk+iQ4FuLckgYKKf/5EL0g8H1QKL6baQ7Iqh1sMesZU5wRXQHkqfObTkXG57ZBZughSx0LaxxH
xjLYtYi33qrkLpS1yhgwEr5VxS+7NXpxAee8NgvUYuaLk6IdhcLzn5gxfqxXwaoHCC9ESHIZuDng
OnCjVIjzXJiD1WBz/xdk54xEWnwPJJ9lWltK6Ar8Of0P9aQ0zfWE3WlznJB0+2f7888n1nILzA0E
fc6EgZgtkoKyM0eJ0UDkpmUWJAezBq/4jFrcdPG60NYisYiBkpgC3MwiEqh0E1mVFKXPUkGDM6bU
/R3RBvhjGsbH5R7EE6oPGqBZis3RcOvpUXEFnjXHkNEsbxCU7663x7622k1A19ycVIt4bp9Pa9IU
baD3auTa36Kw6u7MTCn/El4QehhEGPWl83wtJ+euBMT2X/HMRXm7NmpfR6cidA0jEt0tflttet3q
A6xv1QruS6os3kf8Lfy9ZTX4A/ECgomeBmUevOOUtcCeUuYH6cb8n498vkvIoBAo07K0HHfY2EaH
Kev0XyYN1P3bvzKXpmFROlXJBRfreWp6Z4IoGkHdMZH/rweZ4hPZAuvbqV2JYQGpmXohN1nJjCig
covoFI3mo+V8fAMmXJrI09BNedtmj443xM1RIHn4iE6qH1+HZe+Px7ZA9BK7lCFDe3570Gt3KRuY
6iNdYQfz7vMfUKAATEpAbqTUzVytSLsCeSQaPPtGV6CKqgE/+2qg6PgZI5ZwJ5XMeAcEFz4ao6cO
ShFUnw+aV/mDolitp7K7XT1Xui99MWLSnDjcU2mXutvDXTuzKMGQb5qkomLZi67I7kES1oEboAcW
3VnI8F3hIaFfp1neqjfbwdaqY4BjeMfAQKOa8HufvRpYPxQt9CtKgrg04KRQpeJ7Rd1BP4o059bI
dHW6C5oEYQWEVkLnR0v2gg505DT8k5pBXMgj1s4R1rcOKRhMHl4i5x861NtM5t7oI/enyDt/Iktq
S0OGV8WI+MeBPkz6cfsTzOt3eWpTrmE3kfkSerG8zKE2okjnzky9BrVizdM64w5FTSu/KhTT35eK
3aGNgMKof+HkWI9Mc/C/Iv8u3L369qoXqxiF2mTAtt3qV3R2ze4ZIrMDhH1Q5GPqpAC1HBKi7Ood
Y7alSdoNRgpky/lXNnB9UbhcfHeEyPQE4tC7s2vUN793/NGuA/dj38lJLf9+e9jfGM85QdGkXEyu
ALlIIbIJQOeK5rpDDWwXcozfBKhgfOmKfmgQVoji6R2jtWkRsp9g5WnLtx1at2Y7+JRcc5T/Xzwc
bF5qHPbuShVdtOs4xf9o5ycKfnnbw10r1nBYcMvPRzYwp3mrv5pg1IxMbt9QObXIdI33NsLjt4g8
IG3jq43ErREyfGKHlbwHYouFsZQHpWQx7EXVTggEqIX2uQFa7b8jB6OTQyucda/x4jz/XToqRjM+
zHebIYBJh3dE/w0JwuaXHTfe1+2PsLahKQ/qEjTPfMgsYllIuLCKDd/1E8Ti9nknh+5QVrCHZCfa
Q4Lg0num22BdUzWAhG3Nadqrr07RC96SmoTu7IHzPEzYz9phMfyjpXGHiC9VhYOqXOw1ro7ToCIL
uHI+vhdrG12FEM3qIHCjKZxc+jmt+rF3Sn169oA1VQcDSdlLHfd5/SyPLrJb6kEULrgaF98WwSEE
hM0udJEYqb9WUT2rTU52sZd6arcXruG104qXM6EMMk8ui/PPmmtpFlZQB6HQBjXaHtinPPFqwOch
H/QquU5kjPxHFeZIWb19Cc1QYCpBlAoofZ5H1qeo4cHG5Rsg9/O9iwP7AX2qDjF1LfhWjjQRLqRZ
a9+VYi834oxTZTrPA3pKoiGmoAcu5gjgrjW8Z9S7uDaL5grZmCi8AEFaybBoaKKfzyOR7sGyQ4WC
WDEL9PB05pleP9TYVBUcBv6I3Fk61eNfbRtjECKTWesoxA61uN7+wCvjlUAOZ4IhbSla4ufj1RFr
ziess1wUyLRDoRW8HRrT/jWCcnzZDrWyTXgbsYRmVDdsmMXNg2UR2kdGGrmDkeEQO02GKO4UakFY
C9oD8M/eycbywgJaWbpUFixnJlFSnl7uTavFSCSrjZDnUicOjlMFDhKJQv6D3pt5X/lJcvQEONcL
y2g+aBbbk6eQafMA4C9qt+efVSK70ylYr54A1s5OZGrYFU9pW8Kl2v6oq+Nj+zNC3kMQRc8DjZan
WX41gHU2MHjfJ4nEdyKmnOwdbHSuk6c61616T78edP926LX5ZF/O1CZKDsJeHLZGoGHwMiZALPw+
f0AEzLjuoqJB2N/QDo1Qxgun0No3BT4ys254bLJpzocKT6tMsMkCaNAh8XsrzBiQrCyS/gJOZa2U
gkACAAtaTDrP2sWzDu2vTHHQwjuBR+xvI+TRkc9T+ttRjsoeAZ74k5Yih3T0qxwB4175RakHsRnf
aiz08kwLVa9JNiUernp3YV2tnRfwHHVwECTYfzQfynRCX76t7RNoIUe9KzEI9W802fTtpwhnBmVX
Kkb7DJBCL48G3Sn/9u1zTtZANQ6iFX9fzLnsOhPZPdCymLzg/RLU42EEsnc9Dpa5x2TlHcRgCfwH
VCQnh0a/53zOeZMEOvZi3qmGXf5DLXQtx4jLworhEBaTEu6shurx/TDhif20PdS15QZmgWt9vnmA
DZ6H9pCLpkORKidPgsja60rZdsjdy/rnO+Jwx0Fcm1EgSziuh2VRihIo/aQpHG7iopLJ3qBAdwkB
snbS0+dFtIE6lRTLAmGOoC8aG8AR0R9s9shhpfegdjGpbfPw8/aQ1kNRiCTN5H257FllaaMgvEwo
XYnjmy5Vf8Re1X8uau7Sd0QC1wAMinSWMsz5JGnoVeG0G3qnNAyaQ5zl+NMWnfrAGvYuXNVrg6Li
RiVinqo/hAzK2OymlHbzSYRog49pnWLtHmJZu/MLp79wV64d62QhoFV5mUKPnX/Mq0QWfepaR4dY
OVmBj8NUqPZ4vsuimzBCwPv81qHtON05+pRfmLp5Qy0vLmc+zx2V9NlYVlz0hHqsCSDY5WlSfWd/
FC+JVH8UreY8iCjwEGi3Zm38sCgfmripLqQjK+O2VfIRRD+oBPzRb1c8+LCN3/E8SZ3sRanTYdyP
nVPca2aXfLNKJ3ypHOQfLxyrK1cZjzUulrmLzVW6KATEyBOOvh0HbiLt7Ot8TwO9rNFitpTYeCZr
iC4cLqsBWbLzEc6LeLluG7TKu8KMyGuxyvmCBrb3caj9F5G2seAiSfwLA/zzMAMHRZFyRroTcQnz
Lmdh3RxhrNOIoNozqovcVyRh+vft7fjH9EEdYebAg1CfpZ06D/vVstUjNc0UHGvdGrGyFycTdrPr
BlkEOznqDYJzuh2ikmm+WStjEXeRGqDSEQ0CLwkXfjeXgifNJ2QM8yO+9z0WS6GK0PvovfUunINS
vxHC4TgAQX8+2GRgYQbYmrgds3ng6Wcc4gqpXRyttGdELvO3nnXE43lJkxi+7HyGn8cTcCCplCJP
YcFh7+BJFLq6w/61UD6EAI6St27FOdxcF6Q0ZnPzLlJYzDJyTfZxiXC6jRxN0OcHnH6ym7gyq2Ne
GNYeA195YV/8uYDY/rzeOZ/BfIIUOh/jOORFaphD7s7lk9tBc+5jL0R52OqpdqdlROUx6KsLMMU/
TnadoLyiLZ59nLbmYtX2Xl4FKLfmrsDESR4CKlTPyRip46FsLr6CVoMB2mUqYXrQbD8fYVyYI2of
SeGW5Dtf2jwvnmRBhx/Zb3V4a8Y8D+xVrEW21oV21WtjVrjJiI3LFdrlyPACNkSrdHvf/3GczYFm
AAOJ2txnXbwitamIaEv1KKcUhf3Ux6ix4j4d7z3pa4iA2u2FFH1tmcBCt6np8RgABH3+EQdugwrI
YuY2UK5vGxbHLdLvY7/DX9S8l3mtPJVhc7U9yD9ybwb5OuhimQgzxEhTj3I3rfLpgZWhYPgaDth2
29i9fGnLxP8RYJO567BrunCwrq0aJIfANgIy1C25+MDYwtgDeg05oIKsBs+V2N1h6FDQPtDaHk7b
A/3jspgHSrqNFt+slLHUFPPsRIJgb3IXWf7yKcaqGTX0PMsuFcFXPygMfJj4EhbWcrNrii6VqW4z
dxppTzop1lK+M/1dqd6PIZfqiEarGdBWK7LkwtH9R5bze4T/HZl+2vn6KadO87HXy1zU5e0vhU3x
zJoAvGqtj5VG2zmfJr0YsLDDksubwdLKp+1PvLZhhOQDgxQVaAIszjmjRX69wA3RBRRxr2mF8ZeG
9TSWB5gYdoOWfdsOt7JfwNkg5ciZSgNxWWYqHA5t9j5KR7nRUI0YUowybYqSHB7xJ2RC7YceU4br
7agrg4RXxwuA2NBnl2XDGDWTzGntzAWuL+9DNfeOkOuyO0iPWB7GSIKUb01zgC9xEYOuBnUhuUMW
81r0VT1njm5WNPHVEFRaeVOhfdu8+So+j7M4f3I0WgaEXTMXEWoPWx545seu7TSJpzTFj+3PuLJY
eWwzb0wGyOJlrtimIQlBmKdurRelgNPttLeireqfM5LaLeMIajK2ATzGdtXs9PIcYSHpHLd/xOpc
mtCgyD64nZeF2KotRUjxl7lEWJ3SUjwd/cazb0hIpuPUgJvfjrdy4IFDswWIPGL+key0QoHt3OmZ
W8RYgSgNp9yupu16M01Oll1YNquDA1OMoqEKgW2ZyWlmia2q5+ccRGGL+VQ+PdNTV2+rOhB/4X7p
X9iOq4PjhTXj0dghS1EgIX28ZicGl8dd9TC0hlLvirYPsoMSDo5+YRuubX60JykP0vihqTyP/lVS
bhWarJI6zF12B864EQ4skyfVJ2G37Ucu9enK02v5z9vnD9U/0DBoeVC8WWSPvqVmMS7t7BBD2I9O
IaB5oZz/LZPpJcWQtdmDUwF3nh6TykFzPj6RI0zdjzj8NA365g+pHoXKXY6b1/hIjjx439RWobd4
Yc2sflVYq+C7KEby//OoSP9Troa940aFqn4CSWbrx0Yd4h+i1OxPpRc/5mqARPT2Z125MgVqvJzj
v2sry3KvbAwgk3qduqpXh58d3Eh3TasV9sHuQ4EjaWY6wS4YbS2/CTCwDi7keauDhg2GTMAs7LTE
qtLryT2hINqVJOige54X7Dqn9Oyd0lTiqg0mxK6TDnXr7VGvzbAJceY3LZKzZ3GsI1zQBLjrchj0
VQqiyZ723JHFTVTOAuvgZd4xzJlYAZyL44537PncwmjTM7wJEesTWvIV24ryUMFP/jipTXdrNiBK
97HmFxdg12tzyxqe1R/oU9CVOY+Ky5Kng1RFKkzz0LUe0QUiDfJPQsVUcehb5arVjeZn3ATxy/b3
XZtW0mibap3F39TFWsYbBp/IGpGysmvkI5Ll+LphQpDuiqIYD1qVFgfHLC5po63ca5wuMxqAqDRt
xfl4q05FwCP0GS/J3o2pW/1zj0vvIRthVB7CusCIJcYlGVcvxzOfg6qTP7bHPa+bs2LXrC4LKACo
Jguajt/5L5jiTqheyS/ItMmO7sIuDT7QP7GH6+04K+c9ceZ3Cl0L8QfSRosCoyolUkMlBiWYoSVj
295WUxXnOLbhS3DzjnAwGCknz/IGS0AeNRiNcrwVuchesJJy+Fvag+UZ3gTXLE8Q9Hv7qcS6/Z+A
i8N+6ieL9zLq3S0nLYY/Uhl2reLUp6LiEYiVG3ZvQ5j9iMt+ugDhWTkaCA2QhjbqTAdabFVZ5Voc
S3SVdB+7oJ3VYi5/jWtH+6V0eudXjML8hUWzslmIOIOqUdIDMr+IiEr50BgYmbpVWQUfVD2QgLQG
3E/xaar+wa3ewcjLwt9me1LXdsvrsItv3Hb4+wlDiV3Hr77nRS7vM6OJ8ZLJu/J74VX3AIk+4CvW
3uGVmpdX29FXPzPlaGAVCJmRKJ3vlDobAUc1zPDUFb4L9vC+TP3xe6Ma49FoZP/2/JrnArAdnmj8
b7mCkeyOlaiPE9dqmx91leMNpfvCVTphXpKaXjl1gfVR0EdsDGmu5SNFtK2XOWqABnyi3nllkd7p
lTe0u1rx22PYhA3GwIE3OxS/HQ89Hz+vQi+mFCvAOER/OXFFFUGrkaUjrxzFME8NaeCFL7q2arkn
QYYD4+DEW1yh4NHp/cdG5OZp22GKMmlNd6eVSYelnyKdQ6xoGJh1JZ5PN9tLZ+3wo9BFGw8+BDjS
xdLJWt9pEgXUN+jW8X4woaPZEAN+Gm3dXsgTVkORA/IK/A35WoTyUAVvRaBELhDk6tYup/q2y2F+
JqiJP79jVLRRGRK0LG6w8w2h5KMZj3hzupjiRkcbc8DdELfGX6HkInlHKLyUZ41EivhL8oKcWLhi
9kaophKzxC4ejWsrMHCGChKZDxfOmbX9gOjL/4u2WCjNGA/IPyKNqGFQh2NbAbTrUXi9sQ8TPAJK
XI+8HRLC8liYdXYhBfoT282WAByIkAjqBqyXxWedAF+qfkf0tCUhxAy9T1Dx1LQePQVoYhKM9aA9
UIYzX1JcvLHoAOV/l+D2fYnDsbaWECbjyIOZxRtmkRtoZTtiyhilbtrX/XUXxPKexnx1ZZm4Qu/e
PsPg2ZGIgb3MTlkcBBhKw7YSSsKVguVDmLaR2BdhDai6/L+cnVlP3Ewbpn+RJe/Lqd0LDQQIL0mA
EwsIcXnfXbZ//VzOzEhpN6LFd5AjFFW71me5l47W8+eDfTTH4HDMRYsSvU8aGMdbN7PaSpmKMnmk
b9pN4Hy1VG4nde63Q9ZgxGvYWi+DFv/X6VLDae3Gw1yt2oD6qr9//lM+uJTID7l7McDANWENEIy8
RIxthrhcXGbOdRFLwwscRfpW+Bbm6bLmuX5uf3/wktH8xj4Q7ZgFy7aaazphNv6zALxqMKevFtA8
befgles8yaSpEQaI3SL9+utJlw+EDErVS4S/Chk6vUR1dR7jR7cvkstwHkt8pj05XkAzVW+iQVW+
LMUNwmdJTS2GW1RyVjchkg4qJp4hgr+T4viQht0DRpzZHdRVN7CTSJ4b8INQGswMC0mIgHTGujll
yK5UnYEBEy2xg77Tx3KbalJTz0zlR1sGZWoSYJJuHrTV5m21yB4jzWUqByX9rict3t95acroStLi
jPZ15VJbDNGYGL86MieG1tSCX6NMBKrh+NjEMWgJXYPiU0iPxHqgbi6QbzKqDCBvGqFHAo62CSyv
cH5/8Zgs+4ZnjRQNcUcEHY5HRnxIRWrY6x8jjfZ44GCP1dOZtgWU7tgejUAr5m43Ddq5q+LkDmTg
pWoEKAWIItWV44GTwnXjcswlgvhd860sh8uoR4cYK/hcfrUktgSViyIvTQ6NZuNqw+LyhNW0J5zH
1GynX/hFjvcxplKBN0zOV2/bZShawtw4ABw4JcdfVTfSGgctcR57Wp9yWyrgAbaGsMarvMAG7vO1
O7luls+iCkbUDO4G3NTxYFViEFElZvbkwlLfRm00/zGlPf0SrVr+WPbZuXj25IAsH6dTVKPaD9Vx
LeE+V0bWNl1aPElh5VuzaRuBc5aXX2VeNT8jQjYekNr0/ofPJI8HloaLEpSo1fKFYWcXIwT1p9pr
7E1RqIrqwz0B+ejZ+QUuuJ32P41oYZfCKiF0umrhVJzEhGZ49pRXs/RHOL7fcqePvglMDndV6coz
453ERcwrcbO7KG4sErqrL5wMu5LK6OZPI3yg7dTHyrZTrfEH3ZZ+h3WrqP08HRMSBy/8ooURDwZZ
PAxb8Mjc6ycpZ14kAuvkKfmv0hpsMOegO2detCYDEeIQc1Gi4FmEWEjQc7xPkRNRers1tBdtrKdd
2VTdE6U+qAGzCkHZEE/V2Cq7FJbAD+oO7XXSt9+BQ3UPnx+Xv5JA/5Rk+B3A/f7qES4AR+7b499R
lB1IEXWuny09s5XKN5RsHK7wWO7RWu89hKb8Ek5BvEULQ4UnkSaR0foONvXyds7M2byIerfs37oO
TY5N3nnuTwfnvFcnBdgFvwVbcOT34xIgA9hWb7hppN2+g9W1fmFgrLa+ZubDjVHZffx25tOWe+X4
07A2AxkDmW656tb3Tmd3sopDLX4eJXDnG5AO3TPGtthEE/aCrZ8cNdqmqERbF7FRm8a2tkc1M7ZF
XGTz1aRWmnbnxIrI/Fk4UmymIokmmJ7xXO2VqUzDGw1IdXlIIooeGFaisXOocj3Xvqcpf3TswbDO
ICdWtxtvPcAJDvxCNF8UK5eixT+thRlAX+g49fQC1Li813sv7n1Pw1qh071oZxfDGYoY5NX1JCJc
CnACqB8FUoLH9X0ay0LJYOI9W1lcWXulnUjEfIDxtX0556MTbesBqevAARajfWt6iGMeGkfT1gpL
rcBG2zHzXZNE7rMqhKJtQm/KEx/41+AGdWxXAqd60RT3OfaXqS/LObq1ergf15bbGdjHd54s9sKt
teJXa4ZhdNWgajTXt/PYVXX3DVvYfG8a9Fju5wRRyYu07DGHxJZAqXD4NZtx2NONaS7VpMhbLH9H
Lb6btUh+K+xGdyEw9smr3QpMD0uzmR/MAg2eTasMnMnMyepdMk3jcIErZxruy2TQ22DMohL7uKxO
kl1feWN/ObpzQwVOGlNo35RDnr2llMUG39HDpt46Bk6CL5M5ISjfppmTBFmeWpE/osVpJjs7k2H8
HzyQ7MmbmLKrgka5E9RWniXfqhq97p5igUlr3u+s2lKujDp0nh3CI7E1ai+7rZu575BYwIZ8byGh
Fm1bb8rMw4jza7XpdHCT23loZLXFcTbr/C4bvXvkVfXKV6XVenuQemnoTxZU9WCMWgMj4cqYuh2c
nj4+NAp1GpQNZuW+5TELL0qUB3If+NUoHrxaVu620GzhbtoedOt1oapVhuS2nXvDFmUPNQ7A4o7O
1WCWmkPzAHW5oK7DBHrQNLo/Dcqk9pUz6V79QPZk9jdWaRUmGIA5vdR7dAT+qwRn9ropmvFGtZq+
9zNLxB5atXMTHepBHz0ewKa2tqZRavle6T0n+aamemrfVHFng+5FWn++aGM38fzOFaDY87mAoG+O
ylXc05ALBjWRxXOEMlofjDzzr67dOlNQ22V1x/W5zFpiRiPm3rqYrgy0JbIbp5Tz72juBFrZXelU
mAsjo4L4Q6Y2oaP71RBLN+DNsqd9hHlMfjNLVdEy30i5XKuNkiMh8M0kMAkfsLrR+kNdR572zVQb
pTiE+FKPZWD0dZE/4GWvRLsR7UPxog12Xdy2qpN15abtslDfylCv0KJy8lhNfoaK6IXuS611Sj3I
ZZxb/6lAD+2rvARidXDqMippGpE9BBy9vntQXUUvop0+G0aFT32sOIMvc9sML6W0R9xKmjhKG9jd
Q+YmnY+dCDKPTainYqPbU0hlHWOlx2oSkfpDRI16P9McjPyGeyE5xFzN2g7Jf/09xDPsytRQCtjA
Fsd3VB8a1XiYhTLJF82oDOAog9onP2Q1WDemYoj62up5m3xuKISTXTfCX7UOpTcGkaV3zWbwbMA5
Ui9z9R7f4uS9B+pq3agqedFEZc/2RyXJ5wC3Vms/I/Os+Wrj2K/2XBi/auQwNLa3wDnbnmach8PK
kBkkUKdt/RKVoyjQ6whz0tppyxbFLRdpCTOvRgBHc6whmzv3by7G2HnQpkp+1wJcdH1hl+54UdBs
mfyhjUKseZ2izC9rLKnanSo6cZiNzNA2TYeTue9N3dShhKckvbolqCrzDQq17u2gzErtt6ZdaBsz
tEqxN8xEN7E6tnAh3jUwRtPDAHOpBYuAiaP1hDBJ/hYOJuc667NWbBClHcxb+Hhdf5k16NFeo0if
DPkuUWfTvoybUPyysmRqN9lsWAKxfh3PcKeOrAdo6IncKPPkYBKL7uNQRn7tkkcHOrrZt5GZht1j
5oFcCmgT6QkOgerydWU1KBt6+3q1IwpApKvquaK+l4M+XKiy0EnaGrgkQT6KfL5qZRb2t/CvEUzI
YOg+NjSP/vC8mdGPqJim3aihbvXWOXakB1Y7A/VC6T9r91Y1F3eql3pWUNpNYm2N0eyr3UTLaQgq
uzbHnUJzEwR3ihOmP6UgHy8yuiRiU4Sm8wt31ni6kt3CNnYzy+wPfectNqhlXPpy7rriuknBfG0r
Ox7tQ6FJ9jMsbd326SOWzb0ZF3G1B8s02NtQLcCkt5WjaNfDgN6QtmmRrNJepxyZqhsVmilUemtM
Mv06WgqpoAEi5hMW+NgHIdlM9atPZFXGe3jqeDRvskrMefB5NLRqZ9D4W/yQgLNQ86IatRa7p3ke
9t6Uzi9JZLXDRRl12UONynR/GxohZ9zlGcHVmk8cd2XXGZWfF737RZmc5VdQ4SNuoVqCVMua7YfX
gYY5ta29hEaGlzGX/qPWeWkBxeScGOVJqMRQ5O5UwGFrklGbx6ES5IVERF2lv3ArFo/t1EVXjoib
566ap2FfaU56zuBklbHwcTY1UiDBCDGSx6/LBilSWSmBrXj1MlNYvuJU8kYbcu26U5BJiyocBZyy
wkFh7LTqzPKuKgdLX5fqIsWKvzmhtQbYFZakM9QoyWvXVWMdpJMdP+WUpDb2mGXncoZl6o4Caxeg
8N+eHEAh2Narkl7bRK5Ffyp5iUSn3CdworpvvB1ludHgM7gbK6KQuy+swfJu8xz697ZWu3rYNtFM
UJYaCcwCOGX1IQSU/2CCBh4o83be8CeUwi3NDVT9Pv4pFaGqO3gmuXqIvab9XRe2nXFvunl5NQNy
HC6I9QrjDNb1ZONA1kdihNSMw0iyu6o7Dclot0hKWS8z0XKzvOZadJfqormSytCwaeu+bM7Uuk6W
jzEX+vrCnFyE51ZZWNMX7qRT8H1ZXq3ehx8h48teoXTil17Un1PBtdapEZNDaWSp+8OCZeusvjGS
yI3OIlZfxgQntF1VaUV/NyotTuUWiYzcWo02w+ph9axNoWfuM+iMQQ9ozsCWmpD+GDM/gdGZ/Sdq
RPjsPUzSubnRq6LXLjC7tr37GXfvCr/yxV258CvDENV7PFWhRXg+wE4Y/RKhj/hHxUsWbUN0OPIb
z83yPNCBLqZbvde1JzQmpebbZl2DnazoopHkVEl7WeZiFg9mU1nNXVToZY+XujH25QaUtxoFCm7e
ihsg1xkmh9wEVOqXcahjeAxpU9k6emolQ9DZg+bsUAPGgTwYzdZBO4fLggL5Nh+sYTEXL7uCJlqY
VEN7b848Yb+8MMqLV0c0VvvF2hV31UIUJL1TocVQu1pdWagQJ7Fs5PREvyDaxnOBY5GI3RtnNl6x
eFTO9LnWT4IN+40EGS4XhVSdltbxDdk1YtSk6NQnpSRX2NlTGu0mJdXv1MzKor3qzsNGdzMj8VOB
aIff2mVqntn468PGb0CZlyuaEgjttrWqqYxUJcq8Qn+K7MgIHDdNHwpZCp8KvknIAZXtTDHypPDy
d0QONugJ9AOoDBx/dVppvVUnrf7kmEQVcQd5PxNNvJNlGPqKtOc96hxaUMTdTyVWkiutN6PArbNz
gvoffDkzz6FHsIJCk76qp+WWyDngmfEUdnF8UGFebc2hmb4DvFKv+q6XF58HAH994/+9tfnwhcTK
A7Woq/JaHH94Mzm9tKRtPk2J1/52usy+8ch77CvoNI7qx33iepuuS+dsj/2XQorbKM2214dq3oQS
fNoOrEV4pqCxqp7SLOFHoSkLj4F6rbkmFkRY8PRQ3cwnYEAi0NFa2rpl3av+PBTyOS/RItjNjRGq
v87MxjK969mggwndhlfzVM60TSfwbdyMT0K44U8wJk2+QVyzuqhFZ3hbUYpp3qRhIp5Sr2x+0T1N
thBvVe2Lr80yARD/uIUBGkPkWF6Gfyo6pheXiSVH66lvB/cuaXQnCD1hdwSBtUPQ6ZZpv//82z+Y
cxx/qPxT0VkotavLn26kqsyo1j5VcfwnkWZ5pZol7lM5tKsN5bruJ05E+tdwQ8tCIxACo9hESXgR
0Tj+zkGjJKHmvf00jFK9MFWBL4ec5/GeArfpu1YanSPjfHC9IWK1TCpiD8BaVjPrEWNnQ1VYT0XT
zs22mJr5Cr8XZ/aR5Q5vwGd1aWAk1iAD+EBloDbGdKa9vo4Il4/mUylg0xhYxF2PP7o36k7NWj5a
RQ1g3wH+uCRGL4ORJGujplAP89goNtNonXM8OqnbLUODGwWhBX4V76Pl+vlnX/UGBTbsC92neAxT
+S0p2BH3IjMt0CCppfdb9MPS5gaqtxFMdu8a24EMXgYJOuU3JZJ34pAnUrkY7LCf/2A+r/exr9J1
iHdt62jj22jKrk9wyhHa/Qy9wg0qyFzXUIPa6suPBBVIWlXo6dM9AqB+/C11UyJQVWZMY8UTnlh9
l/hiNDPQEl6a3mggis6E06d7hxEBt9FHculBrIX07cgMtY4a9dMgIR3NptI9jko37TqR55ce9lUX
raFO+4qnbZ/xkJ65FJateXw5sXpcjA5B2nJeVm8UjoSdSW5sP3mD6Pe6W3abSHgjarTjvPv8Mvjg
PeTy5UiiQQtQkobH8eQKqqlTOFb2ky0bFN169JsOnaf1wi9r2+w2g9tnVLF67RuG8oV30XHctjp9
LWB3cVVGX76c+Dk8U0DYVXfpph//HESRzCGbNPupnvThu7DDeiuqKds5otL8GWbp3snML8qVcjkx
KBMODQuJd8TnjgcdXQX2ZdXZT4SIzt4uVfmaOA6gkBb+ztcar/9vLDQ8KOAjnLdOnigRG22TpPaT
VurJT4maol+g+n9oy7I4s7an18/yXQhrLC8++PHVnVt7wLIUVv4pswfsrXiB/SHSm2BKy0NsRUoQ
zSg56lYUn9m/Hw+MChfAeXht628UBjUhc7DsJ0W23maMh+ICbwpcoAoPMe2+3A6yeQktLT9z366V
RJhcRHUYlAScmBLJ0+OFtIY+tkxRZ8/miFLJA/hiT/MNN9Jo/fZq5pcW3Z7dlBvS3NW5WTsb9laq
YY5TyfzKFFrHhpcVVeR2MJKtgePKObPMDw4cPUUi/AVDC6F53fmLy65My3w0nkXVPYdhlu6sIRGB
kWX6Jo2wIASLaQZmO1d+HY1Z0I6Rt08o3W0+P/mnlwxWVaAwMepA8MBeB6BdrLa9EIP7hFiXAHg0
jHdtPSgvk7SUc9Wn05ADBCRqEWTWJt39NaQOgHmV22RgTykdiKtQM5pDKKwE0L2q/Jy1LkVfszl3
qpdTe3yL0icC707th948QcDxZkjmyMlme4ifG92geUET/qnHp6IlqTJ79Bf78ffnM/rRgOjPLTYJ
S9lp7e9EWUKKyFST56G1pl8AeNut1+jqHkLD9Nh36uvnw/0NjtcfSHwBNWVxc6NlffyBcG+dqnec
6LmO3cr+r8xTvQqop7XqVSbU2FcqSqMIbP1uRxFeNQbWiv7kdNq+IubdDnabgqSUcZ/tLIkT/WMF
1fXMlHyw8AiZedzjxCCQL1cR0OSNkxGHrfsUNma1KS0Cr2TsMqphqXwz8971G5HwwHw+Mx9sbQRb
4ZeRW0D5WtOjlTarZ+y1GRWNF+BKqX49e6P1qCpJe06u9PSuY2/9lZUk2iQ4WX7LP4GWkllJJtBN
e1adOAnqthz2edNmfkH4fmULtb+ftL4KohRSyVe/ktEgUgA8w03xhHZQYVLQyl5kz0iKOYYPSqkI
ZIsjiJ/m5jnp3Q82G6OBpgOaCUUZPeTVd+K31U+yTZ+xzVT1oOjqEedCEyHeOyXB2HFrdqU1baIM
ta9tlkrXeYGqPd5W9GBD39JD9Y+KEKJzNVVDPW3RoXSTh7Rr2adfnBZyKbDVDiZIFJpP6ncxtpi4
lXTiNZ54dIISu9ENUfIUbhGmPoefOFn9JVJB1pMUlgwWMMfxrMxp3mDz5InXXA/T68FOs72b5/TJ
mR5/KBXjR2PH10Y7NGee2JO7ZikTUUAgPkWeCkbG8cCiGKmUUdh7SXgfXijRzVfDUI3fq6weX6CG
nLP/+Hg8QFzE4VSnTopFhWOU5pjqL2GbFxd6hl3XMBbZtkAwr/YjVJnPVKc+GpAMBu14mjM8lasP
dMJMxnE4mi8AMdyXeRjtuyKjO6bie7gxBvOslfNJTZTrCdsmzvDfrM1ZL6Wmiqa3dOXNzZve3pSy
7sh4dEELPPTi4spoRDa8ZtrkWMpBQHgu70FEd91/hTHV0S425qFuLnJtnNoza008zmoe3fQLBxiu
BI+oo53GNa0aJU2HGvMbqACBeLDutYJICixv7ARyLFwrvHap3ewjxc3mW7OhG0RbsCW5UxJLeDdV
pOcbRGgKZzNqVi5vuqpHGqZwTLW9aApHFodRiRAayiBaI8AIKMq6mNvYjC8arDuHnVSHXHnswh74
I4VKI9u6fSfeDGIFgU1PR3QuBy0u7tMMGXgRwAAtpmRrV0ZT135B5/gH/VtlevRE5zwZFonxN82M
zSdi8yR7m80h6reJV2QiALCQvYquc2K/Khxs9yocQ/deVKOyL4dxEne13lCq6CqD/xpYKskI6nt0
QeWhjGwrvneSpL9HqzIcL5QizP8zwTNNvrLgmDZT4tAGVNKxupr0Tn+YvbbTnqd8xnKrTNM8uR1o
AVzZaELG/kxHMVssQez8R2uOqnpwxxasmz+34KY3rW0k1x6UV/fSjFyj951IaTBOyZoUB+W48roD
nRJRv7c5laOgrbWGjsysl/cJfGSTJn2cZtf4CRkqy+eFPyynx9+l1crJ9i07NZEPkkLZxCXUgD1S
zcp1mOejF8TSKZsHu56EKre9WVdpsbVDNHkFXkCRcHcjkPbHWUlU8y0VQyJ3cU6Vd+fVivHHjMO5
zCEyuR4Fc1sCiZJnHuCTa3EpZy2Ab+JbeKvrsp7mRWqcV+r0xhXR7UUm+11sdtFuyar9Bvwd4rtY
bquxTM+kACcjO5DEANHSR6XkwjNwfC+WNtIA+TSYv22p5g0CE/CKNiDotO/0l8ofDegc7Ceofpbe
vsM2nsbB58/PSemAwANRFpSmwA0uRLnjHzDlY2zleRH96dDoi74bbuc+KlKbCcTy5hbOeZJczXXY
bBPR5z94naYzcf1JyAXOltoBrUgyL7rNq4CEdptWkLikr4T32j7G0ybaVMVUGD76JTcKhnIuzXSv
OgeaXF/YVBOpZBJwE3IvQfcq98rcuhurRrVfJyTcd/U81YdKd6t9hvooCok1Dhifz7S5uhRpY6M6
gUwD3U/wt2svxz6L0Bt2Ru8VxTZnBkM0ZL6yvNFnQHDraHJBvYO05RVCz8OmpHi8oqqiVDOvrPdK
pSj2zbEdHqwyyt8B3VhfFEZD/gmBgiWeJHrRFy+o47H0yQynWJfhq4or1EXSzt1lG9cqurjIs9TD
WSnlvwH4vy/L3wGBJUH+47AQxhwPiCR2lsVe6dG0tsR3Z/CG29CFhDyosjtMGL9FflhRM8ibyjwY
dfWid5Vy8flCnqTEf38EnC7iKHYu2IDjH9EMWkVjO/Ne87rXm01oz64fE+H9EN0wXcrJNbfCTtI3
OUbhuy5meZtZhZr7Vq66u89/y/r++L8/hVI1/SFqxmuSdFb06jh3g/daeW5vH7xhKBp/6DEl9T2J
is3G0OqZ9mOZfNf6Kfr++einW5rlR0fl/4++mgiEuEyrR+7ztZZFvLFbd4oCQ5x36z09q4zjElZB
QacGsSZbTYY+Sq9rmfBMT/8zPTg59txZe55GeWXH3nymzfPReGBX4D9jCQQkd3UnlYNrT543ua+j
tAzUXEfszqdJBjjkmM9d3cRn3p+PjizkDSJjDi3w+GWe/0nKhgXJO+aR95pFjXWnj030VAh3PMxm
kp0jk330bXTSKTUsZCOix+Ox0oaIsMH5+BWjemfcl72dXZVG7M6+kiketr2ZZfz48jYBK6CR3VC2
QcxoNZ2mVkhXScrwVQm1PgpaulfRTk15ys9csR+chsW2gEWjU0mjdpX0VXh/TDgUhK+tWpVBWYQe
qIhK2doY9l7ozZQFdRk2D0nStPvPP/GDFVyyDOj7UA2oS69WUO8Q4DTrxnvVsHH39rM6J7hWmea8
VUfgd2eihvWbyalHjpIEHhFFFL/WrHY71jsl0yLlNTMVs10KslPmt7ot3sJKyYgiutyPDC98/Pwj
P9g6XPIIQFAZY5ee1J1xU6HCbDG9YRMhNFEOF6SK40HByGBrpf05e5ePxoOrAjGGFI4xl9jln2NB
M7DJNHVSXhd8xKUCK2czlLCotoobJ9cms3Cu3f7RMi46WMRBC0VGXy0jbafEC5EweY3Q3Iw2sGrD
QNHtpAgKkYRndusHtydjkSlx9P/2v44/L7OkaCsxhK+FWfU6jWQTeJk2zuqZ2+Wj3ULcQb5P957t
sjrx3tDURjo74auTR/1h1uW0TbM0vqRvHV479ZwdmmkOzzySHw26GJBT1IaHB2bj+OPGMiy9tO2j
N4VMITCzRm7xkcbQQ2j1RV/15rdKj5Mzp/B0UPTSKGbqNFBR01jzDWQ4qHGo2tFbHwvosblVD3SI
IKXt3DGqrwu98SofFri5+fxgnK4k4y4REHUtaEBrYx4q1s0YCYczkXZG49csBCEJJaM/n49zuj25
QNFoYjrB29CnPZ5UXNHsvC178TZKx7s2pnzyE+nY96aueNuvD7WwKMB7kBvwg4+HyqM4TTAejBlK
5teToicPeEuCbUbK4svXyl8DRtgvvLkLrOZ4qKhuRQutg6/yjOJbrrTKYZw0jsIgrl3RlrvPv+yD
TYI2B48Dd+giZrO6VcywcvI+hr/Tqq21iZ2xe/QUIzvkXhKDmTN0FGjLc8Ls6zSLSaSDgk44rQvK
fOtvBN/SFGZRxm+qKuXe0JNwY+CS6sdTatxQYe7gGY76T0Ae49ZLVfvMVfPRxiG0WEphC3trrcUf
xvXk1IYSv1GdGw48k0lgOkV278xDfPh8ek8vbbICKtlIo3MW2K3Hq2mV7mDNdp2/tWNm1Fs1j8v0
zkUyX/9Bhar7HlWQrs8JT300KLUwDhrJJKHNak3zKk2BsJflmyYh+ar4GH+nLmRcT2MhLhDZGM/c
bh+MR52AxBkDT1K5daBRePbcAH8q34zGsXygzDHaorLtNnKS5p+EMvGZF/90AZdXkIYUGnsUNdf1
TIBBSRH1Y/amTvq8c8vI+THEBsZA2jB/0TuG5YNkh2Qx3QhQulSLj1eQMKIUUlbpmxLSKXiY0ob0
P/TCXDmU0AUePt8vJ1+25HGw3xdhK9q/66lEZTKqpBF3b4vM03OH9pGvEaDy+CrG8D+MRWYGQmIp
dVAMO/4y0GOVrc5x/2aopQVKAFmrLW8iBI9Wic+1IE7uGZJwarNLbsSXkSceDzaYcJbrUB/fvLFt
r40wtoO6ktbtOCSHwUu2sV6kZ87eyTsEWg4wMPg0nWPgrRGZZeWGRRYl+puaqoQveOLV6lanVngm
7ztds4XUh9k4nXqqdMZyPP4JzLx0aAfyNP2to0cBuxaPkUsxhkMXZKp3Lgpc5uko5We9Fqwd/FP0
l+kBHw+mtRacl97LfmdWbwB+LKwf8EKTYB4zBwBoXAQQ2bxtlOrF78+35km1AZlQJBYWlWv0Z1UQ
SsdDG6Nt5H0zNH8omdovMUJnV2RW032dwDbKmkj+rhAPfEhMbbzEbdL9qeeTPDPXa6uwBe/sGGiV
UkgnruHf8Y+IC2UMy9nq3g0DbPd2tpOw8a24j2rqYlOPvEmson2E2L/5QzFzAShuMrSLXFpNSs04
11+6FPT7IVO1Ut2dmaH1jlsoGjxnCNWSJSNgsfpxRoyASJdZ+jtiRcb9YIbGiwLS6pGKd4ODmQad
baR6tK3JRK/qpBicwLMUbeE0lkswYQ4/mzkdf8HC6M8pMpxASJcfB4B0cVhjpwIfPp45rXGzbtBm
/V1tOu9bTOfpUcMHsvb11jVuJRxB6Xsdskq+pFyf+3QnhNgMTSUvOlNAoRVmLawz67l+OpYfRSJM
JEBWs7C1j3+UMxAnDqmtvc9TNr5btVb+sTKqqiardo9Y2TnPsw/2DweUGvVihUn2ba4jcYhFudBG
5z0pGxU3Cll0qCI6eefXoo1uy7Yq1GtHTKpvZknvbkqe6vuwMAcffmD+u5iIZ3ZC7/Jk8/nmOZ0J
Sr9Lsk4CBKZ7nZe4WYmuRK+Fv9PeelFSO6TdXwzyOnTQbsyT5v3z4db3MZVeeutw89lqJCTrWmXo
9S1UCD16j3gE/FnFI6ZVauWqqdruII1iuDSlK7afD7q+vP4OincXFX5wu1R+j1cbupyAY8ag5Qxk
tTOEuafl5UEILLW7Ht3T/YjGzKGNYPR+PvIHs8sdTV2bQvcCVl4tu5xFbVm9Er2jUySfqs4tNyKJ
jSuzH9PN6IqLz4c7mV0YRGiOckvz2qFBsvpQIiU1jpMkeefgtLlvIKz1Nhr91CLRkUufuhYKvZY5
nMsz108RUiDM6lIQAVRwWhDWcK3pcY1I35uMowPlptxEXhNaeP3y7n11xzIYrU2Y5YRii3b18WpW
jaMPbtGn70Ar4smv4bQq28yg+gH+Xtki3NFUX4zc+T7q+FDPDHBBxBKrOwySZEKjfMjfrSgqLprQ
da9gA4eHOQbC+vkSfjCVDAUAl4cGEZs1526G1F2lapW/i0yPt7mnKbtR6HoBLZECwZnvOtmey3fh
OLJkmJhjrHVIqEImmoLt2DvoRRHE6Whc9DSj9tM0KHc5nnP/y3gI1bgEmQBz1445ageqKdHi8j1O
rAhFiKqsu4Oqj9ZV1BSl4leVaZyBTp6c/eUTOQ3LdQM+dL10qaAnr6RO/m4nyfg9TOpq25SJ7Td9
CuBGbfXuujatxSa5kueCpg/WkucFHST2zpL4LX//J0KbLBKGCKrnu+jHEjrTUJcXbS2TmE53bt99
vnE+WEsGIy3hHieWX1M1isKI88xoy/e5SI1tiXv9FkjhuB9QZQwk1Lszd82H4/Fy0jpdsGTric11
vRdVPpbvfZPYFxQkUtwCm/yOh6u4aHnmz7QDTicTdSWNui746MV8aDWZ9Zg7kcy19H12pHpfR329
ocA83VHIP4cdPw05CaLgNpE4/9U9U1f3qFaB7yRYyt4jt64w4Zn1DM0F1/7ltXryHcd4OGOJWoOc
GoxbG87hrh3m+kwL8XSC+RE0CHg90CGhsnW8e6hKTmoylRxOZ072VlomyE0Uxm9nrNKL1iu/itZh
JDy6gMNSNKDUtK5no2s8VJ0yF+/tZL60fd1dRAYPVzU7m5hUaff5dj1dTqBhdGIpSy7W5WvZKihC
fWqESv9upGZ4E6szwjWJFx9MY3j/+kggCQk7aO7T3l7FerGHTWanNMN7KPXqetY9sZVDFO8wm2/2
nw+1en+BdSFpCToWCIOGDNjajmeaW6Q6lFz/ExWlCV+41bdU1aKfVdTah9y1ok0o1Pb/kHZezXEj
2bb+KxP9jjnw5saZeQDKsGhEihKN9IKQKCrhvf/19wPV514WikEcxrS6Fa2gyKx0O7dZe621ppU3
R50hZdg5DQd7PkivzEwPULNvgkb5TcODrm8bu1TvG71p9yB0tCetUJOHFpIV5WPGfJ4syRBKPATz
PP/L+JPKLIhopVF/j+qooMKV+dqtgJP7c5DWvuJGcdWtvPzzM/sqCP0zIiR9lJ5nG7BMh5oD+jGq
yLTfwUAVSbT5dK9GlrSS5Vncuz+jzLPCx6CldwnPSxsSk1mmaL8bcDwHCFeASfYSrZ95nKEyOaro
hn4Mt8aQL9l5nihCTPzthW2zh3ZwpFTXfpc5Ktvb+fd0X44hLRxhC0hqwuF4/6Qurt+fEbHe9C6Q
JSS2PT4zRZnBEqgm+m8giOG2diLzEAawlUqdLm3fH+p0PQm2qANQJuMXZbnjodreCWdlrkC4shir
EYTYFG6MOvchEZdTWie09ueHR4RZjYBY04Fu8N/xiIqw894AOSNcPaqd89Z2PkdEvc4mqnQafWsE
3FZO5ukVhHKMdeSZ58Gnh+F4xNFHgDTWoe5wWwVetauWRhSIQKTxd50M9ha9M/FDAw2X/Xh/pvND
dHwjGG9mHSSGpTV7CSR2YiMwnaSCWBXUp3wlhjY4wBJmu1pZiAeRxsoNXDconli1fmGOsrWmOn16
juCtpNeJlxKiCZbgeOKN6nRmI+eRcGNDB3yCpOM1q0wLt56vdYicXP+ZBxWYyzwWaa+l2GeR5b0k
1VYnqLfAnwJiGxafrkhF8dHdZCCabDg/tFFxH+fdfmVQrb4cxqqTB06sn07x1oF3X90kDSRenzNM
oumCqGvEeavCwLFifV5AuEdbyuD4cXPmkDoFdu54cL80g76YNI6ST/vSuJvIIqoXQVKImzDVICJL
bKuRwYYDNtyMUik754oPNRldSFPulZEwM7fM8rFx1bhPiQIHBV8lciFGCPWbPIVXzYNqodFdkLIm
4riwfIQ/jKjNpc9mVQTZuRFJnUyjPWJ5rmbKI36xMkCWVLg+vaHh4OmasH/CVJQ9BmkAG6M5WZXW
bv2psrV8QxJool+ogq3j8f3TfnLLeGxmbSS8adLG0CwfLw0Z5VJLBk0Rrumk9SGr/fRK08vUC4Ii
+04gODzWtl2tdQYsQgiqRrBkYMO44YTXhBHHw3YGRDN6narCDWghqg99mY+V13cw8V0kRWcl5/RK
9RcwuhXptqQIshZHnFhQWmBmxuG5Mkdv6hJ5Y9LmRXtPrwUwUanO6AJ8bchjg+WXvdzJ2p+mLowV
q30yacaE2hLODjynOe17PGmQ4hDpdPApubqR/8qRcrvO4CencNs75+ow6HsDdP/OHCZz5Qa8MVu8
bsSqeXrndoyFLSU8ig0nhkvRHavwzGpEGZ8JVZ3EbRNqtX6Z4wWnK772ycmiRk4yaiYApdGKppPj
2SpCb6OWRGEEAlfX3QYmwsZTKkNJ3bQXhScVknNVAWDxV0zNS37t6LoT0YCBnDv7QJLQ8ns8MmRJ
uZNqGi0mjdw12flAOFlXXtFqSvLQ0OsPwlhvlebMRhEwbDzLBr5zOZhh1l5ZWc8TviOihuOigvfx
um0nKXCVSgWGnkppW2xsp9H3Ac4qfXxFDX80TjaEby6tvML6FcSJ2W503GP5YGkEq5AtUbPzL5yG
26y6UmYpIXpZUj1t9TSVw09mTJJlAz91VWwSQI4fpPTGu8PmoQJP1APPJYn84/WI8Z9l4h71oXfa
jaHeOUngpuOXjxmS5SCLRY/bvtEmJVAftC/QZUjuMLrhtbNyppbneDnIIohsAtS/DUmoD4RurqZ4
QjqvwoO9xv+7PLqLYbSFdTItWrIL6WUu4sy6lb+Mh7WZLL2M5RCLCCoXhkEQwZ5ANBBcKo0rjRvz
SXxt7tTb9zdmaXWWIy2sTkkLuSVXjKRcx+ewcBlb4yo4R47l/WHW1mzxkKhg/XP67tQH/yrbRBv5
C0r1N//ZEAsrFvZ640t+qD5gqD1947vBVtq9P8SLislr27FcrYXzFSJBpBUl0yh/lJ/K/S6k68Bt
7zpw+r9CyQ0fnYPYSAeo4oy1jOiSK2B5T5fRXxpKZdz0zC8S+0o/q31vTG/kunEryThXVBc+mE+G
vRXaQdEkVzJKADkHSb6Y6h2fedPD2WF+hZytpsH4/WVZuqTLVVlYEBnwfpQMnKHA+pn2n+vsW1ut
2I83LwTPxZx/pnaybNpUAzw/ODg4P7H7NT1XvjvfxUbs8rP3Z/LmMX01zOI25GMUOkHMMPnv+Cx/
Gh+lw7j/z4ZY3ATJLBotpVz50G7Fdj6mo/tRb/plP17NYnETGo128imZhzgvLsW5eigP8dpNmC3Q
yU14NcbiJlSBXliVzhjKdea43SWYLFTXqp9F5baaF/+Sf/5ny7bwF2rhyFKTcvrz39OFdK+dZ/u1
zV/2pf+5Ya/mtDjHVqwEhQSp9IP/vbhU9/l386bn3T7vql1zH9zpk9s8BiviLGsnbvEwNnE+VEHI
mOPoSQ9muZEKz/lq3v1nq7d4GbNCJDA8snr9djj7c+i0w/tDvPn4kjTFX4a8i2t67EagsDMB0ovV
B6s6z6Uvtv7F6CdX67/9Z8MszracCz+JJoYpgq1j7KP4vCi8UF+5pC/l6NfHmxCfdiNCHxNtAbBA
iwe4seg7rxJ5+ubUdpC5Sji0n33gjR1t4jSm7/Ish5kQJqzwTEKsI9vEcDX+DuNKx+1ACmEl67Bc
XAAZ4K5mECtQF0rHC7s09kOlRY2vfLPjBPk3eciuKzxk3LVScwlDhxVPal7F4+nPZDhUuCEDIqm6
7E6CaY2PEzvBd2Gkju76UZig6uxba27h8uXA+yfoIQ4AtwpwZklX3w4+tNy66n/ratUuAw+sWyuf
ExhPtuJRrKo/qNgFoAaYHD4uSPm51/3lkX2VaEiAq4aiSorvWpkaHvcukz1bQs3KMiYkgKOmWCMN
XF5w4maerDlPDOmFhrrM8b1oyFOBvdLCH7UqhRdTEIfXJpqGVxAa29dTPuWXCYD9lWTjyf7N+mCK
zaJCTENpZXEZUy2RBwniZRg8VVAoZB32CAOo3vt38WT3YMWfK+0AucnBgfY6nppU2BCup0r2o5JK
p/Cg4M6/OLOk8h6ISbry4pxOiU6YWWMT/CFh6pKU1C7IByJ8k/4ozKy9rJBt/JyVxtrCzbtxdPAB
wM8wMgVCIVoallBjyYeqSI9N8y4M8m5XSKZx1VmhchaJ9L63O/NMQraicCVJ6byp7fqVSHxZBwMY
QiHRJi6lB4fLt1TANuQkLqVA2HdlwLNAq+tgVz+sQQY4nuVBC7OtXYUhWOuJLt6vMFJmquOaQsTS
c5zw11YW/QVguVgP8v5w8AEx5X+WEG+eQx9idl3cNxLcx1CBxLWV7Y226cTnFOoO66JqMl3ZUIGu
ak9AhOy4ss7p+1LBtlA8o+Hbjr5Xw54XN65JQ7ZZuk5Sm/V5qtZGsSHcbbrUGwXJrbNRryP9g9JG
LCl1EXodQURxfljT41NaJg6yBn2s342dKX0CJQypcEd19qGyU6XbQYKTA4J6/2acXHqboh6pKa4g
RSKAT8djVhzgwDZT+65QWDSSnr4LFYZ1Dse8dvDBCV/puVWuvMCnZ5c7D6yI2RLJg8c/HtRX+y6Z
itq/C+qAwlcV6XWCkmat0SPeNra1T3pNGQ9h2skZnQFq5m/Unh7mFauwjChfFIfp7QUMwo0EJ3n8
Mbo5DNNpsb4zJ1FPn2BUEdUGBXJTOwSgzsrNVJHP25KhKQgEo9Q3VpydE7M0s4rMFRayaTRhLFNL
clToRiir+f0Uj2FPUSAahp1R+mPgZq0p1gzTyXCsNXg7DhcIIACvCwNvi8pCbcOK75MpScj51Bkd
8FJEW7kbs+5f3z9ZJ6s7N7TwYgJW5m0GHnq8un1ME5kRtNIdclPj56TVWq9ItGxfxKJ37Ync0phE
w4aEnb1ypk9t00uCEO2c+RdQvsWhJktlwA+TVPdaUEmfqtRxLvUucj7lY2t4TFq/0OJU/az4evBJ
V4LfqtKkK37Zyb3iRZv7BeeGQf5n2THoGGmsS6LEG+exiWZevnhbqH38q++N7FwvxbcQ3rLtx5Yc
bm/K9GCg8IMQ715idgy9nz2K1rivijy7qamCfu7TXu8+Qx0+/e5VqzE3qTGV0Sc/mPy1es9yw0k/
U9/mYNFfw3O7VOKEGb2MO7sf7s3csi/9hDTkz7pQncQLtaiiagCaJ92PetPv8xFS3I/u+kv6m+eQ
IgC/n6Bc/E6Q+jTD8b4nOFK8IFLt8yy22/hc6xChcXOw65+yWi2+RGVtnmfdGP7Ucn8wVqzb0gWe
PwfQfJorZiQjqerjgy8ZSu+MbSnfl3Xjjy5OQlHte7VJKojwhABZ1KbFCgLmdEyAx9AEMOyfgtvx
mO2QovIAVf+9gzTKptE753oqHahHYmkDymeN8Hl5usGFofQDrwlBhwzp3MKSxEYzqXVdVPfRBGFI
0DX9FeQe005yHKG6JQcdjt+0/vX+8V46VhpdCLxQ0KtyunjrF9daxIZWgJg37rUWWemZ5jJ6MPRR
W3sT3xqHywNrIINRT1q8C2nb22EF7w92spPC88mXEstL1arSV47s0iAzIRCZ2GKQIXNbzPz1Vz5+
3YwONG2tci/ioXZjxc+3PcTdbiD7axKGp5eTofDqaQgA6grc9Hgop6V1EpEl5R6C8/xSmyrrou11
n9IsR5RuhGjTBPn0M+mgOHp/106PJh13sw4dABj2bIkiVmrHgrNUle8RT7N2WVJZ8nmJx2G7Je7r
V61FRunDI9L6TymYI4pDuIRM9HEmx3Uni3sriOudb1rNzlEyZ2tDb+JaNFSuQDRObgOAUzq34GAE
9YLM12JtRUb1fsza6T7K1WRfjaSVMuC9nswdOYhUNrdF3j6+P8eTMwpmeMYv6PNzPnNtHu+n0sU0
oFfZdB/njnQdJ5q+0+oxX3lQ3hzFBo1FIzoNcsuGYl+gatAiGXjvKEOzGctER3IoGFYMJh+dT/va
eYdwasbUocaLRiJdK4so0OiyqYUqI7zzpUqC0K8aESw1tbyMfw5mGdayG8R0RxguQLTSiVwtCoPs
cao6I50Z4UFQ/wJnUY9nZp/YyKw0SYDKbZShNuMlgK6cn5RCrDF2HcgY/EfNifyu9KTA7CvHBXDd
SjzRg2lOnjb1fnpda3lLO3E21I25p/DdkuiK6EBRvH6sAiPe+Ai7jgPEu1aRXojCRzfApTJP5ndf
1xySwIuaSTPJtttIBh1QdgHL79KbndiAP6q0ox6vJXrRGWctIsCIdIy5WiqmG4CQji0ykzBPul1P
k8alE6FQ84keDq3qNxAKDWW8Ncraji/gJQvyxzBS8/wL/HBBGB0QeNPphu5N2UdVacyGUQRuoajI
+LgBVDal5KpqkSBOo2h5R5wjNSb1wN4oywOZDSV6mCIVTXs38GGsUN2pLwKzJVIiX3GWysY4XTc1
VEh7ojo7/g3Oy0F8QhcwPV77xtiS9kSyMNpVCGOFT/RUZdk2RC2GwBT9QjAmMqDz7rznBfF3BN9m
9DsfmljelbD69J5RTp15r0GeVLqaEavpbgjzSb6xhR40l6pIjBAVG61oY+EmWjDTxEUNcqKupcdt
8qlR/ATAy9Ci7XxGC7UlnQmhNd2tDg4mhbsYe791BicxbuIKjZZvskyiZfCUKIWGw6NrSdcqDkmW
i4OiSvkzrNnFzFyrDuHWT7Te2BkChZe942SSvBnVeqi/oCtYZ/sRVzfYF+Tlx0NgFkm3KQbNjzZd
Foh6Y9mS0L3e75P+ohVape+RaXF6ryo1ZJd0vyuqc6QmTftLbEut/Tj6o1NNXtQBd9kOUpILL6za
wNhD3pIGdCeYdrfDH6NnwbBrRHaTya46d+Rnh5tOAZ8Se06IYgkEM8CcrdFVzd6OKw47ElpbCC1K
xPlQOmzGGymQpOmcipRorvuuVcNvnVrrxr73QZPcTV2ioRYvkqF3U3j4ph8iQmNvixZKm2Y4dfUs
4EbyrZa/0o4DfNoytcC0t7pVwMMJO6mu7UwTyfkrgJb63NhqdhC3uKI2ajmjp2WkXdy1W2ikXC3x
6+orH8HuDwNRa3IWlZ0jb1tdG9LbHAhq8VwS5scI7EBtcjPaSmnIXggrFlA4tYfiS+X4IbpTTvqY
e0VsGWPmyYlS1fDU4xWnG7ZOC1GCmxBP+VTogYWGchL6nf+95CMhzCMhreYbm6TWIeHoy8wffujd
MPi05mgC0uY0wxBcRbGfigPtnaFtennRRM2sIiVnylc7DeDJ1EEM4AaFmYgmw6ULteVlVTIhKWdd
B6T9VwZ4ImzOYjViPTZqSUT0i14JO9xmdCA5P99/L05eYSg3/gh8Eo2RLV34NEwmQuItkb4qSZ2B
AZOBFHpJVQ1XZhJicOSsCFeexaV3Q6sysFrMNjEg7aPLdAYoH+BBlZR+iwKrbDa+UJ1q10qhNjxB
p2JYv9+f4dLD0We/EEgWTjc4DcCExy9iFiGM4FRxxXC943itX1TBM20LmX0RVx02R40jq8vY+Kmp
94FqDMq39z/ByYRBPM3i5w5AWzrXl+gUIP1FgeFJHgpk2x6cQAt+DbJdf1b1Ejm/D4/1wuwz8zUC
712+zFqNkOHYWNFDC2vrWV4Yg7ohL910bpCWdrniw52sLaoexNKkvXW4saCtOl5bVR8llNva+EHp
c9TSAL05t+jTNjd9mKZ7BAnVb7i5sboprCR/eH+mJxUOkOAkEuBuANoPI8Ayngp1Q0I8OW0e4JP3
vxZmRPpiV4uhKNBPljK93SYCaXsPDU31Ka9GMdDeRP9Ba3nqpA/K587ypWElb/1SWHjtssCcSGjA
ctAgw3FbLkmdhnRIikq+h3Ou08J9AIMUvPGZjWdyg80ahmTXAH7WSehEk0UuMQoq+1FkVgoUr+6S
OocOXEb5xnPKzBZnJAQzU2yQYMPGaEW/yoB5cjyJicnqQ801s7sCVjveREfKR6H5mfo4QAho7lOr
jNWzvnDwhPCQgrWI4yQLMzPN4zniFQPln3tcjscLS05iOBryYxpNuvaJ9Ls6bHxbq4tdOJQp+Kle
YB72qio1keJamCBxIwqj13aVYaE++f45OjnDQH5xlgFPQhw9f6TjjzOUsioa3Qof69q3tkoSD0Dm
YNc1IqXeqFPQ7fzJKL1BirOVGtXpws9cIPwLHRDAUWPh3bL5UljwKjwSluFvalMAfXLhOzqUrvRv
px/MBcDfjBs990+Yc3/RMjhPm76eUlzfR2uy4gP9ZOHBrB3pNgya6GC2avJBOAvjQfylYO5flEeW
YlOZpFSNnwz1o9LkPlJHZpfeN2HqV5umzNXKrSeDrjst9fWVGsTpuhICzVz78/0DHL/IQvSUcWdT
PzwaIcIz52XkSNlVEGZTtLEy6LpX1vWNAz0/aRDg0+UO6/iSxCKjQJb2XV89SjQ+yV/DqMZvr0s7
Q/FkFHp0ToYAWr0c+Y10Awq4GTYBLJGhZ+dhvJakWD7ohH4zWTMfBfJkkM/z4rzKHaRxagdx1weP
Mzx1Mxqmf6i1T5WleYKc1tn7d+d0pYkuaAMkc4zfwojHgw2+CsN3PTqPNpQJd7QgKDdRYcKzLcN+
efv+WC+VoyPLOhOs47vSfQADIrje48F8M2scs62kx7TJBHEV/LhWHXrQzzpUQvMiScfPOb59egml
lSyh/gr5wH1RUs67LDRJiIbizyxygQxM1ft3clQOs+w0grH2WdV0tXIVj0WQnKdA1yBSRyTMuAsG
u//y/kROFg3IPw4B2VCoQahSzzv4aocagaKslcnKA4UcKzjnbJTfbILCAI6C2JQ2Hx0NKgt4R6Gq
fqllLFZNSysZntzUfNCl2HhA0BZYmSkZ27Io7JWLMN+row2aWTPgNaPLZmbMXNbCRzjckKQ1jRmD
qszRmNiE5VSfpdCkbyil6G7Eth54dqOtmPT8o37lTKg8E7GjBQEOeFn5bA1QQ3FY2g8+8UhIxcjJ
4l0i0FK5EEJ2pBXf5+Si0V430yTTxTSPu2wtaOE+JeUjw+NstI2nd5PmRa0Q5yxBDaQ7i1ZwNsvx
ODUAnKlVU4QnmbsEkMUhktZOL6s/O9W8se1OnFex2X7t8/SBiGhNkftkNEoTc8aeXmmocsAaHx/S
ou6bmJrC8ETjALX3qZLRwbVyJ9yrVhEW2xF24rWM4DLbA1zFnL30uSEGi7rs70u6purbeJKfHMfP
bmizyC7ayCpXLsQbMyM7PdOfzC8+Ic/xzJBbDTPdzuUnqfW7e6Mzhi1SBskmHyFtdFWpfP7YBUSX
SQaoTQKenD/wjcV4LXrhuKR+/ISUueyWTpBsu25M3S4qpxWH4nRqVFnYNK476WPcueOpkYhibauk
ecoGs9rLxdTvCUquChzIKxiVug/GGi/od/A8c5/D3PW2GA4nNipHcxph2+xnZQ272QldJJ6Zm2s6
U/OPem1aDJx88tPzHcB0Qid6PLMhmjENFpw8tdXm6LSn0yGEneEyQCb5/v39OllENgr5AajNeESJ
GBfuKSy05qhNRvs0Nk7yaMPTYgsrLNB9bIKzSpgrz9rsXh7PbL5eZDfJR/OQLg+9IU/gE+iQeRJW
YT0akWyQQxvkHmHr1hqyLTwbQF5n6JH4oL2kCAktAWUxrhzP0bIaqveFPE52lj45Oa+cixfnuxNR
sDd0qEKvnJXTVcWeUMum0oz14nAeb2Bllh3CscaIPTGdM5HH3W+LzoMHO6F63op8zX6dgI1pf6HO
OrNLgEgBu7SIakhxBQlNTtJPCG7s4acJxG06SFYU+opnJ5Wf1Z41jXGhbidkNPpDMYQITWRlmAeH
0TdgJHS7kMPoFq3dpJumC6OsQRSsz6LmIuJdUF1FDmWpRW1I81PFbSESsrwkguZYQnm0aimgQENT
rHFhLVdyxoLAbcQLQAmbTrpF1CDXSpqOJsTfo6+MtzkZzLPEGcstZE7xN0MZ+5WdW149OohIWbwo
92DHiNuOd05uC8lXy0r7DplR5IELGVx07uN9TPVrLXhevgAzYRNP94wzw6LQzHY8Vh5yB3RC4Z9Q
PXbmcyE7EbRiYhStlGxadHbynZhK0shqZPAael0ICHJww3JuFvWcZpaK8GhXi7RoU4Pp0tFj0avW
xfyiV7CyMCcJCBPaEqAxBPpzMy5wq+NPy8sZdIlfJE+t7jT9s1oiNEuDahf36HSTy5W2WlDL8XMn
JDTnhwZm+s8CheLME3YW0qIUUQEr8xW/ZGFQSMbM7Dz0JHG5kQha+gktkdEkSXJza+U4IqrWOTva
PcizybbYxlAl7esiT7fvG81lDPQyKk2sjkV3MBJnyyRCKqrINxOjuYUUDGxO1AdnSeaU57lK8qMy
+u4CB6Lb6Vhtz6RN7xoZ1DVg+uJmzJ8BsBKOJ9BBbsiSka61pyr3dae8Lfq4iDw4zhTbS9vR3ltV
bX9qRBis9fm9sdhk9WYWBGBZRF2LAwuOty+GXClv43bUbrJ+KPYSajSPgXCajW1jciZfV/fvL/ab
g4KKpPIGoOGETVQKAQg1aV/dpkjxHAJqFXtZKcMrKNV8j2bGzpXyqF/Z4YUZeFlcKMMMDhUZLqBR
x4e9NOyC7EtT39LSTq9ZVGHkNCDM9FJ+lKf9z1gm6USqRygGL/2YJJIqqhxqdRvkkpkdWhIIMtoe
ue5fTFNdi11GYxm1HdWOlNtKifRxE/hqFbm6LakNvWyKKD/2WMLrgfHDG5ixhCCklrDGiUa3gapI
ftu3kUbfm52cNY5MMcUf4pULvDCCf4aanQFGJD+2JPGAVqdRezlD9iUJxZXkKN22zYM1Z3sRrL2M
Qvs3xpb3Hwdg8Yw0SkisURbZ7ZCPwVWb109TKg1fwLoFEDEZ1VaDzgMFr6g8A0L5/f0TvDxM82qS
N9ZnGggaVJdQ2EgSVtQJPbyVJif6zCsteU4+deew4+Url+WN1ZzRhLMjQOQECuj43FKAGhLJSPNb
qYOFUNRDc40CQPzj/Qm9sZozKoTcBIhXlNIWTmOSxj6CQVJxGyt066GKVnmR75sbzQmsbdfq5Vk3
6pSpy1nXHAH2NbK4pemb2VDoPudBAvk7hzXHs0zKuNestsfoy1VwLfsFVWpZC+VkAwd/8T0zhL/2
Vs8X/pXjygGa4aHE3NDAzcxas5V6lcYA1VHEQam2t2iXQsZWK7K6UbMJmR5wP5nYJNROP2V+0z45
ZZOeg2JpnlonSJ8UCP1+Jszjb0Wu/3oa/g88azd/Bq///d/8+Skv6OQVQbP447+vi+fsS1M9PzdX
P4r/nr/1//3V42/891X4VOV1/rtZ/q2jb+Ln/z3+5kfz4+gP2wza2/Fz+1yNt891mzQvA/BJ57/5
v/3iP55ffsrXsXj+119P6Mc3808TYZ799feXDr/+9ReL8eo8zj//7y9++pHyfV/651/Pp9/w/KNu
+F79n6RDXqD0eCrAsjk7/fP8FUX+J7UbuHSwaNAFEQv89Y8sr5rgX3+Zzj8hWHbwxygjkXOb9aIh
qJ6/ZBj/RDue1BXYWHBD4Nn++p+JH23R/9+yf2RtepOHWVP/66/j7Du4mFmYHNDvDO7gxV7y47Zz
sd7pHZ126WHcUju2PicwT2z0YFLP0krxf6tRbm5r2VilcT82Qn+GBp6jzGrRfIYlyY+aitKp48Lw
rAqim1TVi6uwq8ONXSjZh16P/xnKYBdAYJos6OKuqEh+qlNmeHavl5s0HiYP8jBapTqYLF/t/N8L
/HpBj+3dn6EcwFxz2w9tAEsqdYWSV0UpxfCUMNDP+xatPL3UP6Y4/fcoMzkidVXMzpJgtU2FiPwC
Lt5iIpxrIHLddQionbdtVh581e5yd6grDdm2aFgjETp2f/4ee+YGxf3B3i1ZxNpSNZMoKg2vlJo6
I+6qskMqExp0qSZ5eQ/y0O/tNWjjW6dl7iOaGY8xsUuQoZP0RU8US8sNcFFPyKB8Skh/zooqrg/v
b+HxY/IyQQpk1GlI8nE9l+3ZNm/zqKSm7pXqGKTkAbQZKRFYcG3EAKPVsNsExM1bx6ZM7xe1tn1/
/DeO0Jz8wB5g4En9LSx7FgaRMpN8et1QRRdq7sAcwWY2a3wRx4/Wn3ny/ls2utCIYRiLcTqYYx2a
egzAVcl0oKtUdiXbrC+LLKg2VR7YH6pW/D0eIftclAKKvKRJsaUh9kko6h6YMe3MFD3AmNEc78Ac
rYGO3zgtsEhTfMIhIBhZAtcSQLkapT3DG/ryKakKaw88qPkMRGyN9Putw8JTjGKihWvKhh2bFh/8
el0ZIYs42sUWQgYl9MxUKFc0dtRfU/RpbK83iuBejn3lsuzkdPP+aXnjOlIDAnQAvx4RybJ+akmZ
EklqYHhBoUpfHb8NPfThxgOP/nDXdrW9sX0nWdnKN56NOT1H/RjnccatHM86H8ZiQGqQsk8IOK4U
eeCl8DvtxNBL53EhtfsWbcJd0YbV7/en+9bOzgkYAMcwugPqOB457WikbBJb99RMndxEaY39lMQG
IAtnrXTz5iTpzSCqhcKTst7xUEqdY0NBCnikzPINQLToMJiD8rOoO/OKuDa86VD+iZFF1PW1Z+SN
aWJ9AK7QhYL+yBKdG4Z6JOTC0Gf9lOSsRvJjUytOvA2VPFjZy0Ue5eVeUmgA5jyzYVG3WcyzJmkd
w1Ole6Kyg41TJi0kIlP7gmNz5TG5TCBF2Pd1aX7R0lzeKpH1S5KDfMXsLnIYf38O1pm+NawDge7x
ess2KlxTwOcItIHj7Ad3nQU8OAyEcKeilDdRYKSe7kTfoz4td1IrP79/tt4wiLhofBDyNzORybwp
r1zqps0mIQe67tXI3m4GyYhpSGmDnakP2S5GGHQl0nxrkwECEDjMDiJ+/PF4RTY5IO96Dlg+lDs5
LLSNjEr7VsiSvWIl3jBTALFe8B4vDt9iagDmK5pvUt1L/ER4udWBIdVJVn4x+xaR7tQwz0qrK56t
ok+uUU80VtyiN6ZKPcuikxXUEExZCzM5dqpcZ1LCGTPa1Gt1yTwbsVIezDHl/v1dfGOqMKPjF1Pl
1Ti3CwtRFE0Hn1ugw7tjyNejDvLSAsgJA1lQU4/UVQ/iWVJxemO7cwi1fX/4N17v18Mvc6hFNUki
HyWNJ3s+skKOdyUI8JX9PD6qL5461Efk8eemREiiF0dHNkcAwKNWbLOEOE5TKTCjEK5tckf2t35s
xivh5pvjaXND65z6VuTFeEWSNWqbOMXWzKp641R1v6mKjO3swx9OYIuV6R3v4cv0CHBnlAHAvRnb
cHwzgAT5MkLUzVYuAJlHaix206T+iAvd39FCoFzoToGmaduKDdwH+opFPH5S/x6d102hrZxAa9nj
LbUKyYREb7a+oTRYo1FzY5WG05biEKjpXtlWRq3dvH9u3hp07rfm5JJ1I497PGUE3qRRVaJq24N6
PiRZn2xl0KFbR57i35YdxZ+tqe1XtvX4iXuZ6czNyxsHhI9+9kXewo+SyI5jWtal0pjcOMyNs7Cg
oVMGIhG6jZUPLp1DLVn/QltZ5DdOFKlbarNUpQCiqvNHe2VsW5/gPh26agstX+DRHSwumwKAqNxZ
yhbYrXx4f33fmuqMScIfZMIAsY7Hs0BZRaraV1uFkoo3hMI6t4y+9Ar6Cy6TPCnJWGtSdVvEzVqb
+5tTpW2JeG1OUC0RJ0g5p5YfsLWj1UcXc6uUi+7xcN/yIbbRCIX3+1NdCji8ZPcQ9MLAgSzE6C9M
oAxEIcuEXm2LAg2CLDWNbWEGk+IKYyrucsssba8gg4/yse4Ez0FmOzcRPQsHzdfGrdL11prDuHAy
/pw00ihkGSD0RWFs8QDF0pCEJI+rrZX2d9wve+cI8gwiMhqvcdTYHSrVvKQPVtvacjVgrcEb2nrQ
rliW44foz+cAcEidi/dh9l4XxwBCRr1L9Ho7tDrCAs44ncc9vXmK+VHyy5ddIIlOZgegLE7FwmYi
CikHfRchFC0s50rv1Rxm76J5fH+z3zpcdKoBniRNNIchxxNSeOmC0cybLeqe6QaBymSXyKNyJ7e0
8g5yFn3MNf2zgqSxqHuQ8pzhRscD0ttSWqFcNlv4TbJdO8nDOWT8PVIQUbD/+NzgLeGfWeOZw3w8
VKkJxMVbNitJynJbyFZ2NmX0BeiidTZibMrd++O9dThAE5EqZXozVPx4vLoa0z7XTPBDVdfvWsto
zgoTYgofyt0V3+8tc4TXR3soBR1+X1hefYCNqA6CZtvkprqpjSn7mtM7dA1VgurG+OtepNAD4zYD
hFXvz3LJyfByMIEd0JdK4pgweXEXJ2g3zNEM662dggernUnfDqHaejAbNjtVktqv4Vj7TyNigGdB
MjnyGbW7eAfLiUV22U/86wZObC+FjtC+MBM1zV1dCvwD1NLV/+XszHbkNpZ1/UQEOA+3RbKqutWa
5SVLN4Qse3GepySf/nypg723ikUU0QZsw4BgRyVzioz4B98unOVI+ngnHeARRk8GEzjwJ1ucY6T3
UavjQxLOVa699VzxIujefPCqKnkvUNB9r6aK8SPtl+psVMJ7/XFKR1U2cyVxnDbGZlkUVrZQyMTM
C+KigpPSGNlQdfBDCFKltqE0rz1Kowro+x9Np9hBP45Df3IxNrp4RdX9kVmr8Z/Hc3j/Rbg8ZaeV
2h/pwq/j9rfb02yadkLysgkjnKTOTjK6pyRzhufVmvXvrboYf+R64X4su375uDSp/e1x+PvVK+9u
VNOl3yfJw+bJOJkNBDMccEI8mLBTaoH584WMi96PynNb1+51LZDD1ZauOtiim1eiPH7wnOf0BuWP
yCkZ2u0exX8mcsxRITSOQdfG6tcLF5ZqXJBPbv7rKKv91Ntz/EZ4Ee1RY7L191qqzn88/gD3JwXd
Joie4K4wHKAEe/srEifS1rqC2GkojROYha6xU7XsvbPUy9O/CcURSp+Hb7hdfeziuoawXof5ag5/
dUpnhbCxeuhvTmK/Oh+UTTS6kix1FyjBJkmac7jcmTE1IX3Yfj1l0Qygwxhs57RE7kqLcnVObSsc
QYYGqefgYNpb1FyXEs+Jud2dd6bIyn5BMwq7jxz95MhOXD9VY9WPjLLy8eJSrrxilStUvOSNWWmv
Q+/9Wlh0D6EjqL8u001mkEVW6wx60YTZ6Fbv4maaSY8SW3+zWmp9hZjw+rQQW0kQnqSEkDFQJ7hd
Q9MyDYZrKmWY2V18TVtl8ote4DU/OGJ9k8aaqA8+sFyVv/UM5RDJfFTa6Jyk2EVupjeCpz+DYy3D
ieJSMHJhv12y0qFO10dvsoYC8IR80b/YsbQnueakLSJvus11M9VN5upTXofOMEQXo7DytwKx7LPA
3POjYo3Oc+tNhRbM8dQHWT3k7+whmf9+9S7ippMekBSXoAtsfkTv6pXXxwPi2eak/bVoE/woR5Rn
3eq6g7NBnkCbryyBuxKHjYwOPZrbeV1VTS7Trg2nfIz/6XWveq7wMzwZg9qhop+tR2LTe2eizDF5
18gaD8i024h9odfx4lZtSA14sgKlHaKSsm/+JbIUqSNQmNP3lrO0CVNqQJceVsIQGHHkFOGrvzJA
VATfZGFY+jfe/hD+ZFIkFzjk7IaQVngdPTCBvJMRtdQWHwfbWc0M1WJVgToH/7W5llfXwJ1nnNow
Xwbr7ViWxofVnq1r7nkfOfzjEJUI9SAXkHO3nVvEPJAvwBEJg8PNuW/hwTenCwOM81b7ME9WFHBy
lz8fj2znepVaU+hC8Cynxr0ZWVbzy63FasLR6wx/GYz8Gc+H3l8d0jEfuvNinTIxFs1ldZPsXyxf
iYj9/5oxyPfdzmFl2FDphUO+bUT9S9mkkz/hti38CtLeBZPT9chld2ciySJkJ5NaOyt4O9xhcurO
iJrQxWH41AxV67uJM38rmuhvtZ/S+BTjBff6pcrW9FSyJ4/a/hb4W0zqqpYL5b/GScVTmXsg1Oa1
+oT2k/vn4+ncORBYnYDQ4fjSStgW64ym1xoMrcgfjSr3kePRThWusG+01MVv3q6rg4xh5x41QcNY
0oWIgtK2J8VcOZnrFqAPs6TxM/ySP/AYXRwEfxI7GOx6fum0ruaiGSIRrsviHNSy9n+AlA2kZMg6
2uRo1uQkXGT8gHGNqu9dVIwvess7Bg+48qXx8JqwhIvxRuXUf2ad/vX1nxuqt5RMpL1JPnG7gDOo
t+o89n1IhoHiagT/9tQ3tKUnjDWeOfCPRKXu6y36L8NTaneQmaXw5W1Ep6TCZlmFF7hr7lxTiX6M
hdACVRFfqqwynibsxPwFXOhJKGX2nwW6tZ8JrwlaxZ0OaEB3RxQ/hp4uiHJggsBNNrk5/owQr8zB
g/wzD287kVnB4sJ3ffyR96LwTOQYRLuMF/PmpEfmsFry2XYDwynWczZk66mduqPelLU9bnEc5x6l
V0rjABmtTRSMNFVcBHQ9wI+69MulK5+Q+J9PdWLE18cDug9lUBXUcQGmS8GX2xx7TexwtCFvFHRe
XH2b2Rl/uEvv+HOLAfGrQ5HtoQ0rM23JW7xdLp4oB0puix60Ubyi3qyk44B2SlwNvqjNJTs46e6O
Hwr2sIhkzxTSP33q23BW57oz4uZG0C32X0oZTaE1L825mxwaIOV8BB+92/xEonsmX+uUUO74zFoO
nXl14L1T80yCtLLbd1j5DO/V2ZreqnXfPwP8KZMg6pP1OnXoY10ef977WqMcK9OIWBTsXlq3twNG
9rWxUnPUA0QgSkQltcheEJ8V5tdkcpFTLM3O+GrCfqYTVrZTDhgoW0iKhQZ6zsg70R3k3fICu8ka
5A/iSYV0HBAwyo+3P2hu2jXXitII3F4xv7uNnp06TDI+IJzyacGo4TMokuGfRGjWwUrbmXpSUWix
Hm5fFAk3B1OJTKYytPShijpdnufCsINWjSFQ2IZyztbePjh79j49VQlKE/RNELXaZqLeuBrI9thr
QBmNgkmngZbxy7Vj96Kohbgckp08LwXGblOAaYTTn2gjFYqv4s7830nVqe49Xg07+5pfBBJEkjag
sG729aKNegm5HymPZcme6tZpfIg3XsguHw5C3efhEk7DNS/lJnjpbOcZz0+ti1V3CQy6c2HmJlM4
Q7V5s0xmdS49ynmTMlXhus4LBn0DaqhLf2QusTPlZKco/WFZTJ17OwOTolbIaRhLMDpa+1RHWhHA
5khDXAeacB6L+OB02dnuVBJp2YMkRvN2iyJKIe+kdm6pARSQAVJw0r7VsAd+7t1K+UfrDaMNTcVr
PwIUEbO/ktoeybXtjBjQgkx3JO3V3oJ9siilmrqyyKmJ5c+6OugnEfXrH5XQ138QxqjTg121s53h
nlCRhigpNQs2u2ou9XzxokgLcgW0+HMeG8mzUcLv9ZH7bTtfKm+2p6ou8xR4XDQeVeB3PjlPD24Q
6L5QNUGA3rTOkLEBJeAmaqC4a3aG6z2sGO8U9gXud2OdIsvpPheNHl1afVr9Ykn+xV0pwc58cKkg
evcBzCLrQCZ2azDPo37KRg1BIS0WoWskc/B4++7kVqak90jMGOkkpKTbwYp4QkSkcc1AjFUXBzly
XuHM2n9xky46xVnufOsrowvcRHGveeGhhSYUzXq3dA6qsdZwpLd/P/lcaUhIgkK0yBa2pc+FMp82
0cILLDNu3sapLa5ktJgWTGvxXFV9449JN12oTR99ivuUi8oU5V7uErpo5rbmmBvk1MITViCQQLo6
hTU9K2zJA6zs/W4iBZKwY7m6kJjb3FUog/RGk5pWwLbSP7txq1+yNjGDzGjNIEfNKz44Ne8PaMKR
sqKCQtsFtfPbCVaw22TMsR1Ma14GyDqtIeZKWBg1a3N+vJh2Q0kdUKAogOa3d8FcjC4u4pUdcBlD
Q4SxdFr6xPFd4Rwdi7ufkeyDAwkmyZ294Bp3qaIl6FXVufEixiw+I/NkhJMbTX6TZunBKby3Ksnt
gALTLJNVg9uPqOrKvNoarzt9aZsvAIKLM1u38Qe9zz410mGq1IzoAjM4OzgMdwcK1Yerj/o01ePb
yBibFZUxzXzTVOv8qTFyQJeJ+hY4enGlX3LUjdmNRz8Gep0UHt020zW3jpaYOljg0dq8OvZcfvFi
i3ddEVVPdtp0fz9eM/eHLYU1udlB9UA03FJLsjJOCy0n3mzzAXWE3E7JYnUvyJyY59jL7ZMyNrbv
dl7+NMCqP1iye8Ol8UmZi/OeGslmOw6iKQ0sG5jYZvGuUWQZFyBNMUV5z3xeRXzUH5fTdZuqwjVF
H1+Hd8ou2XYAmgWh83jq7CCPsu5tQQ/7s9LbBrnjEAXIWznn2I6P8uPdoDzl4DmgDErJ4nYNoStI
Vdit7QDEpfnsxUaNTDDJU+Mu0XVRpvYyN4N+8GX3JhaXEQnK4OWHhuJtUE1khtfOlRX0blR3/qil
3Rnp19I8aclk/zdX43LyVS3NAceklXoyOyf58nht7U0uAEBKpdyi3OWbRGJIlnkdkDwL1Giwnmth
TOGqKVHQKOsQjCM2cK+PRx2KVxnXCMXwzSnhCbcooOdSIdaN5adaZtoZtGf9TQNZbyAhWud/PQ64
c+BS9gInIGsECEDLD/BbmzIvVLiuo2EEc68ZXIxLerZIecPYGX8+jrTzKSkVIHrCPjG4SDa3SDbk
ZaHVGF83wKyzvvpRr1YapmlWYp1pH3Xvd6KBuQZxTVYCaGvrVVPnhSLWVHUCdTSoYxmUJJzR0IIW
dfWgH5LpdeIj9Pg4gaDIgNOXdYMtJ7FrIyRkcKQNxaIVZ4cL2p8zWHtlls2+iKbpIAnYyqj9CsiZ
x2Uim0bOlp6ITiaSOIhwhl216D+Fmbo/3bUvPyK0pL5TV8P8XuKj+SFJsvgpbcY2v0SOl5zVMp1f
aEWoNBpg+Bdu5H4lgeW9+3i25WzenlLcqKwraFMk4szE7bryDES1tSqJAgyR7Ss7s/H1BRWBx1Hu
Z1kiaigHSbSLzPdvo/T1JOBiLFGQZnN9afo6fXJK50vpeP3ToAwHK/j+EKQlxwXjgRnSwAxt9opB
74/MsY8CRKcRowVaDru1NrBgrsQ5sZwSOnt1hCO936CUhMgbmGUuOHbP7RBNI+uzBJ+F0FQL1deg
D/pZHptn0oxXt2ukASxZF20NWlSkzreh6slbNbfpeRcXiXgeYsc5mTY+DmvR5Kd8Vts3a+0d3Sw7
40O7BCotzTEJeTFug2YiEXTd7BSYnQW2RS1HIKvO+BkVsOGgf7wXit6ilLhk46ADcxuqLd04yVHk
oqCOE3kT2W11suEKsBVMkR+c5Hsb1OKGJg4vQf5lswN4+dnzPFdp6FSi/qexp+79PK9If030qC5q
aTRc1OaS+MLVu5/qWNUhvhJ1FWDYAVZh4KrxZnP8Y4nn5G0LviZ8vHd+ZZybLYrQN818uUtho25+
YF0URhQLJQnFtBT1qdOM9DnVG+V9llpq5vdz0ZxSUeof1llv3kXdnL7tzSq9tG2vv22NennvZV4M
vgJMqpCiTuhGd+N7XUmqb7qlGGggozpx6Y81PH+d3pufLptfkCEopdMA2+zExgTVU0ZDEo5q9blu
VCzl2zyRNKnErxwgQGjoD5d8bPTT7OTDReFShZwwuu8KzO5DMCPNwde8O4k46+AS0gukk84/NwmS
xIhVc7KafjY7yVNc5f10mlF3/pB7vfHJwvP6/Hj69gKyXbgAaFzJws7tYo6GqlZGoZg+JXjzqie9
8dyM6EQ6RVU/NVNytJ7vNg9cN8KAz6V4hoWO/PPfEgXE30fTiqBRmek8n1voKsATwCOssyuCx0O7
eyrJhp+MAh0B4xx18y1JehX0m8GuT3NrIYNIlei/GnrFPoXRkZ59rl69UpmDqvb6g9A7o0Til1cE
D17woNv8S+Ex1pdNa/oCMekQmlYRoLMPp8Ucx0+PR3mX3RKB/UcZEP17hBzkbfPbBzWGrKMUBeHC
Tuc1VKIW8XIag0FTOutpduc+QK+v/pToyhS4cXkELL8vBBNfKpHwkGDJAi2/jZ8QEdxQRnwoPQGK
qmN68vopuzaOnaHqQ/88DdhHUX9OtVn74vXz8jZ3mvYa59HsP/4YMtjNhpY/BlAPlEoKG5Aqb39M
AwpCc2LYL7GO2nPbaE5Q9VX/+k1KssCyQjGfavOWs6W2yaRHTm36YPmnM/J32HwBWjy5zeRh74cV
wL8YFW81KdHBmtoScRcIIo4AxuwbdBSe5iquXsZ2eqXEyq+lKpvXEuTGibhNPbW5BCYy96bPmRv9
bdQkXQby8X8h9ZcpPmB588MC4uhAQ3Tn/JFKzfQsECOiUrF5GWUkf5q5oJqZaoP9Z69XpThZdqOe
V7PVsnAwuqPa0H5ENgu1PYrZW5hdp7eTrTnwdtppRVLdrPNQjdviVBorCPUsGl69JlHhoGICVIay
CdX62zVZ6k6+6hXx9FFXULt1hyfajdbBGrlLKqUjPD1GkCroJSLdeRvF9KI4oTwNGWqN8/d652ah
0XnLu7kZC4Cbi4JrA1rx1gGO8P5jknRJ/0t2AgfQVgSJVxB7emQrIAdUXMeoy66mOrth6kbqG8st
xMEw78904qGTRfblcHFvrUXoupde03uApgezQuJeoFqDM0joaRgE0PmjDIce/6kuEQF5vAl3DjpC
QypByEWqPm3rQwjMKjM4asO39DwK4mF2fDFYetj1ThksYJJPsYb/azmKObBKXZwVWzE+qRbY3ce/
5P5ykUrcVDPoPrFXtyfuMIF5sjMOOawF8zBqccNUtcF5tq3lKKvem17WFWV5sjsEHDaHe5/Gs6Ij
lOzH42AFTmMIv9MW5YoP4HTSepykHg9tNx6S6nD/KXD+UuP4/TLrC0Obpeq3b7Kwwlgp+YCjXbyM
zCoM2X45eP7ufUqAI+xMC0wSKdDtrhnt2ea5gIhD7qojOnMZOi6Jiw6Qph815++vJkM+TYDhk//Q
4tiESnslt42KUJ0Tj6FHYhcgjX+EsNr7gGAXKCCS0lIdlgP+LRuIZ+xGorazfKS93VOUFDiamNgq
dlH2lzM52sHZtnfqAEACX0WDiI8of85v4SKannrjaBBb+x5fEJFplyKvFNieXf/cw+z2e606EhK/
z3go4zE2dgFUEbpSt0G1ZqH56wymH8Ua6Ggl88YPYhHjVXVmHiAVPskfXKUt/2PmSvMs8MD98/Eq
3TuEIA6TYnBfwt7enLWouSxeDgbMX9IlCQp1hBQ/tulFw37rC+/dhsdM5QUYeM8fH0fem15qtSQ4
XJcOw78duiH6qrZnvreLMcq5N7GPT9M6vXjxMJzG3piCx/F+sexvEyrpaQf9gE4Kt5i7ectXhaXm
thqzIXtvTk56XNmwJePR/Xt2efgGelnoFQIhkV0GthFb6mkp0+qdisHrn1pUZeJklk1jngxRaXFY
i8bhUZUO/YxHTD1NJ1RacZ1xQeZ97VNb+29B0XlAHVIv+yuI/7z31bZqqJLYdvaP4QziR26LqjvR
AwDCYWXrKH1/piM7t50lJrlBYNo4F0i7Nut6qBP61ysE8VbAD0rwyToZXjGEUinJT9qx8hfPbn2d
at2pGKoj3ND9m5qEiPK8iU+AxBVvt7Fn9F5jIdWP7IuaflsMc6CvY3fqz7nQ+tgfs278PGiAUk+m
hUyctDfUv7TaYvcoi6bmn7VrxrTJk661LvkwRh8Q/Gqjk055GxXHeSTxBs1VZjiqaC7cowQDovPj
pbNztNIaBvP0S9yAp8HtUs2WtbQSKYfuKKYIsKAsPs9CiU88yJfw9aEsOsagEuj5gbu5DWUUY9No
bEjWDbBLpo5Wjdav3BrFcFCf3TnwJDfof0NtLsTKlKddyqgsa9TeTDg5/bnKp9GJV2BSnEC0iquw
6vXgY+6GtfATkCKh2MhtPqZpxsippIzQbW0sVEyzx7sgm8c6PanN2PzpeakSRmbnHsTdmUS6pxS6
qD6RbWw70YnbVyLh9/hqZ5TXvMb8qRnc9iXS1Z+vnkNuK+oB5HUS1bg5aIqy7gex5LyYE6cCECyc
s2e2nX4qHbv9/jjWzlV8E2uTkeMuNVXxSK6c9IX6eUIL53sj+9KPo+x+O/ShqKmQNCKpf7sqTRXl
7kJvUPZAJREUd+t9Gmu9ek7r6IgrtRcK5yx6W7ARYF9sVmVae3YegSj0jcaEoNVBdwCqk1/1sUye
Ho9qZyWSV9AIoYXHM3ELOp1KR8x6EvGaWTpAT2hZnBUXVeq8meJLnrXap0WU1rfHQfcmDGybXBg0
te7UP1N39Jx6YsKKpWQtphM0Xh3U/OMoe1+R5zUJBVQvJm0zYZRPR3tpGVrfdfo3LKL+aSrd+WS3
+b9Y6wyFJAXxKSpcm+kyHPy37EkYfp1M6dvawqiFmzVughWry4P52hsU6TRUOs5i3i+bWI1UjCi8
2fATfR4CSwV2N4wUNetlOSLx7s2SlO1khuB906+5XfDJos1WO3M2an0mzmsdJxcM8l6NdJQC7wBO
YVrzlVj0t1GaynJnG0UM3xm6v8j62rDM9fWsMyB/sqfo+nhR7A5K1kbJ2+WzczMoW/EWs3FxlEwp
lb5UY89rKyqcSA0ex9nbV9Jy43/iyHn8LZOWN45uKMQxZnhamDk1J91sR9A/3ookhlc8F+ztg9qh
TGM22R0PH57RtBZ0FBo2QWG1xDZy3QTtIZqeoqhPv07pMmAG6DhvC+x5moNX9N7n5H1CtceSZjxb
5/FMy/tsxILQ76ymehrW5kcVq/rBq24/CItEslsg/29uy8Wdylm3eyo85TQ8ey0GXameH7nF782Y
JJiplBypW921ubSsKtNBN3yATOkLyjOFPxRphzB1ksIRdt/MXvTfx4vkfmBUWnSKO+Af8R7d0g8y
bdAbbWbtF7wPAs9q7E/aZLhfHke5f97Ieo5G4s8TkhLL5hzsy0lPEoi2sEic4jJn/fpGz1L3XdVG
jV/O5AA1uhN+VWdj+Djy/SclspT9pd4gy7cyLf9tE6AW0czAypk45PI/GIqRfgXUPL6ph7Z7Msyo
Ci0BqPlx0PtNQCFJVh4lhhYilvzovwWlutkXCZsP+tUsnzKWC4/OUQLTGv7EC/SIJbkfDjgnDKFf
dbPbcFoa26j2yHC13fmGl3p+xAUaiGz4uSjREV5sLxynJfLGHJbAi+Sf/za6AaODzl7Z4vk0wrYC
lhfYSZ6cNIj+f+RjqRzUc/eWqDxNJC+SRGSLjE41B05OzMuFt1Xs09Gcr2rimgct2L2FAh6DwtSv
ws22BIYodkW+MIE08fr0HQ/f+aLMWear6zz4Kd40AdS5Kni8UHaGRhcJQRFJeAQpsVmdwCi9AUI2
M6fE85tCL5LQmzhlHke5v7DBfvH0BOVsEWObCJutY5dYlTO0cgFo61TJCXuE/j0Gb/mrHzPkObKE
wn9LNXXbi5spRE12yUbXMzUKFENkJzdx18Bbm9rXzGr0hRUfUZN3FqRNm152q1gidw3Aql1Ts8E+
3E/M8ZuWx+4zTa3qq6LMysmNyvwg/5GTcnvFSb4sSAt6VPQ4tyhexypp2q4LWmDuMn8ws1mEkI7x
jzB5RxdtM/tKqZTPIk7KT26iH4k23s8m5AjudJUeDRTWrQdfgXGB6i0O0Pwynr+7dqS2QQU5Llwx
AxwPLtfdYLJowYTiy7SlA5bzKtRxxfvMbfPugvef+dKti33hlapdHq/SewYECjT4nkkKPeVTZBpu
z5VKcfSiHpcySGasdtNqEqHKlgi9bFzexIPIXyyBBpJILIjBingxJ7f78Pg33O9H4tKtkrcU2jFb
4AEoGsU2VrRw0OIVT2qqNWGcrsn5X0SRdy0JJ+mfKT/6bwcor3HWaOGWwayPwzUlywVZQe3vcZT7
XSETFag0srjHqPTbKMbQSd9DimhGT7nbSNfpSR+wnkrtGQsjrcYx9XHAvY/HGUZNGsLQPfo7NnuE
koETBGtrdJ8GLbffTo3bH2TPe8NywISAX9GlvuXm45WZg77tmlTg5XLzmggkAIq1FmidifI0aPFR
vPt7gS/4Wzz5e36brKWmpwwzpQqcRXlbgIf6ijDrck2tOoOy6X4fvMQ72HR3Q4RSTO9LAugo191R
JPAcHZsyRu1V6J2J2dTo+bPpdFdTIs+1tD6C7d9tcuJBCaAKhQGVfPLfDtFJqrUfsomVoiTpOeka
Gj8G8AZ+5XBw4f1q79wcnjKWIdsILBK405tMUHA84sNOe6vvJlxgzFnEf7KWxHtnHSek69Kyoum2
FP5Sjh5Od57xQ00zHSnlXM1ehjXR/1h1A13RJUMSNy9K6khioq9sVuUPVD/4/WVZf+VR3181u1s+
UsGekGwzWrxv6u4g0dv9ctKrEbcieZFvvlzVIPMs2E5BitX8y6w6Y2hNPHbcvlcOFsXdOpQfjjAA
MqTK6BaHMArHEDNP76Cwl+/W7FY/cLVfLlgaJaDm2z6bfLNIj5Tv9qJKhBigNP6+IwFWXkJOiVF3
UCvaEnqraOA/WMopQjHnXA6KCkxf18LHB8neV6VYAgEZ9UbAfpuTa82zMWptbIMKCx2yLtOXoEeA
kzphdQTk3g1FwwesGVqCvO9ul/689osTgxAIBhBhJyvBLTZP5yhIqHy/9jxmAlHUQ+AdjIAsPN2G
QuhyNmfXLIJhLt2LQ1ctmKxhCpU8Sc6GV0b/efwV7+9TGRDYIjYzUulzi75QBKU2HehKoIk4606a
WXtngM7F89gp9cscr/0bRWQ9mrx5/XfqdXroqFl9cKPuLCCiSN9D5hIhLDkBvx2fXgl6sK7cPECL
wQm61KiDVZjNyUIK4x1m9e3JLs3qIOjOrHJ0khNSVufi26JbevxyR3Se8wANwzSMkCL6smpOT+sF
pMTjr7wbSpqiAxVFoWHLx24rHpfLTKi4U+NL3xfxeXL18V1vdcXrDxsQO1JVVNKd7pr0qA9OplEp
hJpa71RHq3tWEFTy66o7KnfcpbhkP1LLDlgv4s484W5nLS4zCVOKcoRgSi9Q49y6NGiV+9bkeT9t
qxXhpCGd2knEAqJSR8+ivY8KMFtKdfGUoDBxG74lI7LVKC6CLtGK0zQqKLc2qu5rTTQeFHZ27lpg
pgAfZIeAQ2Bzgq9OlrSlNRbBakwqDLKu+VxEKFXVUVddtdIoLo/Xy95+oHBK9odPoUbp5XZoxkiR
xM5FEeSx3jyXjtWGdaNXZ3R/Vj/HH+6U4dtzcPTIQWwuXen/9L9BN5duupTr1KGiGYjImJBQLovl
M6Ru+1JXufOUG0Zy9nJHw/jB1PNvjwe8G5tyFtgLwArAJm8H7GpiGSZ95bkiBuPNWqmYPOU2iMne
SPyuGn/kXqU9j8I+Au7tLSIqx1IOF8VW8Ca3gb2lqlwlTYtAHdb4uvD2/SNTKSBwXB3BQndDka39
uialbNNtKCpbRdWoVQGlQPu4lqrzuZ4cCMujGh1UKfYiGVgiIt73S7Z/Myg+mjBh6+UB2LrUX/tV
CWeM88JMON359RPHWwzaO8keiMTNzqioC2a2ynGDRGj1tJRZh+F9UX5q2065GA2MZS5JhSZAJ/54
HHnv5qIWSb+F8A7MOXk8/XZpADtFoHC2OOlWRQt0LzPObaf2T+5iJ/7YiSU5Oan7dWqTujvpspU+
UWM7SFX3dirNchhWHAvc2pvxL1Gay7pJHgxm5j2NeoJWn1klfltUPzQXvWxaOUeybndPKM5diTSR
woC8Q7dUzCbVyyluFmKm0D+F2Y8f0f1xDwpqe1sSUgrSRbKOAefz9vMOZbyIpPdyjtdRvK9M5tNd
RHTmtvzuRFaz+u3gNO8WGzmLg4+6d7FI2wd4c4AlnS2Kea4mZIy6sgjMSe8a3xzSORR9Hl8tK+++
ZkPj/nC9WCSnzi0Xv19d9ciZYe/Alwx8cBjIe5CVbAY/5m2C+Gge2FxyPs9nsCHJmAWzSvUmq8wj
wv/ejpU3KNk7gGoq+7fx0sLW4kEhnpVZhe8u3hporZ2dE68rDnbs3tCg//DopzrEtt2EyjqBqXpt
kPZ4qX7yateGyh/118KulnDuV/NgHd0PjfNVinjSNaO6uG3l22anrVEc58Ek5k9x14/Pg0qiWYDi
eXVCBwSDkow8i+iNbPORQop8eWafB2XWjJdZZbMDlZ/OZTeZByv0XjRAwj34i260vDG3557XVybF
4JKMVUnFN73Pp/ZkjinCUyjXr58Xmnp/z6IQfu+NKU1xa/w41ZV90lHrOJfzXB+chvfnED9G6qRy
JMK+3AIKC1VxzGHNOYeVtPhSV9ac+4XVm1d7plx1isqm/yMemyo+SBp241JhQWkYl+M7Gseox2U3
TFkeoIP6UyhKGgI9cF5Gi1I4r+0lKEfL+Pz45N9bUbA5MCWQIoB3YHuP3pdZtnUemLNWwBWc87OT
zerbxcBP41+E4lZDK49TgHfS7b5c5zHmf8o0d6Abz5abruyY1sbIpDvyn7rflzpYDRYwRjsS3L85
cvo+GazRJNRs6vVpyuG6D+S4QYu3/RW8mf70+qHJWwuEDbBQoJu3Q+tSe9QrfAWDsrLeJ25X+9zl
OLsOyXoQaW9kPBRYHRKseXdfLVVquMrMyAo7ldpE0BbWtoxPIk37z0MxVwcaQff3o4SIkDVDyOBV
uZ00U19ixamdLLC1tj1PjtK/b91OP4BE7q1CYC9S7l9y2bcNek2vqfGXTRYgbTqdqHzYoZXT6ho5
c8LHU7U3oN9DyZ/yW6ZTpeZQJQOh3DrX3udDlF0Q8J7+xVbmHUUjEjw/jPVNDi64CrUY8xtEw3Lx
xqsG923UIS1qTSL6y6Ej6TfDYV9+Z21ImxGpvsK5xXa+HVrcV6XKdZ8GdNH+jiJKN+VqOHhgwD9b
4PS8/kv+0tgGUsqjH3mZ23ARqlRujbgJOgBtf+4TW3yAI/U63zMUpAGT/SqEke3TrNguwM7TSzNp
iTKWzdQBFI5qv+2a7LtIFPEOeOlRR2JnLcJLoK5AJspO29bCUOBziYgn9tgLjEl7fLPsJEFTOTuU
HdkLxYVHYYF6Jrff5pgaR7URtD/SAPfR5hRHOLNMsTZwFlM4erzs9y5ZWceEUUWuQra7eTEZSQ7b
m0M3KOZIPWFdov3UIsWsTlEq1VUK/NBczAmCRHjqJUY1yUcBpbhUY1X5c2mPPx7/nr2hS1iCyjLl
abVtPZlwzWdL6VJE2ZX0vbYW0VsOPTSK1PgI/7hzrTq0SOlW0qqEIrrZFj3mV3a5NmmAV0pxMpy2
O+fNCNY6SbsJiSItCuvcW6+vHSC3D+AA4EYoD6Bodrs7Ep02nqvmkK661At1MXanXHAgWFmaHTxR
7/e9AbUYeBjcdzrBW48HIP1Oo+ZpGpRiLk5p304hgDW8WmpY/Z6Gtu7jod0foaD3ZGWVYh+D3L7T
YAqDEhsQ1F+RivtKrbcM4Q0ql8dR7leIlOHjrcTmoMW8hXSMubALeO1JIIbZCMo2a9HK6rHYwfzl
oNK/NyC4rDzM0Ky6F22fK8TmKk2JAzJ2BdAbTOWZMn/weEByN9/WhIhAVRj/D1Yhq/l2RaA5Sltw
SkRQIUn1Ue287Gxb6E51vA0vOf/ZyYmV6mPfLu7rFwiXONVFsiHZcto8U2CeO8LDOTbgBsbKZfDG
c2/0yz/VmuEWUeXLwdrfWZBkQ5LdIDsokA5uR4rpUtRbA/GirlyAUNXYOKtj/OTp7XKxCzi9BxN4
v8V5PJDp0X9FuZE5vA1YNAP6QiUZcp+10aWBtIvI6ar7UdpZzzSrzGcjHbODpGUvKBxVzjBe9oiM
yQX8WyYx5QaZuRAigDlfhXo+OqHT43Gl2aPyYutx/THF2+wgsdjZFYCD/y+o/PS/BVX1DowEAAg6
oXbk1+3qvqEJNfvdUMSfHq/X3fGRpiPyz864IyUPedHNU8N6xRx3+UvTZmwz3FSpzqm+KEFfspSq
2nk1e4x3IEREtjy1aCReN1NpIipUi6QQQW7BUqHrtgQCTfJnclCP+p7lvv6YIR4pGmYC8iG/mcVm
XD1MsyoRZM7S+qQ6Q2iiQOnPTuYc3ME7BwBPu19CgPS9uItu5w7n9n6qx0YEPb2bNyt6C2EXGZCM
sizTtCtaOMol0tTqbW3M0UHsnSOO9p7shlGGoSiyWTe5LrL/R9p59cqNA1n4FwlQDq9qdfcNjtd5
XoSJylmiwq/fj37YtdRCC9cLzAwGMGA2xWKxwqlzhsZbRt678VOHktL7qTHTz/ctZsc40VFm8hh+
JmKNbTmEqEkr0XAdgyE2JL3ikFx53usgS+bmIC/ZMU6G/ehZSscGDcEmnPGSLJsrD+/plnTn20ws
VCTV8qmw6Pflddp9VQqRHyy6sz9IDyjhST+q8eCuD3BWlYXSTDIGtjd5flzmagDXeveQOmPn3/+U
8jzWjwVT8IyJM6BO+QWmhfVSttWFmjcy7o9FJn8oAOFOJiNSL1TxiiCl8H9QWdpdD9QmSBzAR1Q/
1uvNIC7qsSUeMmfLfSryKXkb51HNvPEUFX813lAcLHhrkGyQ3qzkaSNp3nacOjduxklbRKC1aKRE
jeifkbrvD16inVVgnpMAI0kJBEXGeltxvGSG3ihDgMEy2gwM4gl9ovLAKe98PIo2jDICxcEqtwWj
RRjdoPGqBiI2RoOIehTXcIyyb0o7JM+L1oYHVYCdbckxKckUQX2Kd3a9rcoaq4Sm7hB4lalea0co
5/h4yP72jhG20oiAllyus0UqL66eNZ69DEFvdcmHqO3DJ6WdEzzzqFFOHpwPUJu0Bye29y1hoCBM
gcxJppbrrSWJMhCvWAOYpsL9C97f/BSl0/QQz9Bup2I6or65vdNkYNQdJUkn4wFbqGbnNcx81YVA
B6pAKCdOmqfWxGCo3h7BeHdOjf4KyCbqbYxiblE/85B6S9eXmHwpmqcmNbRrFpOS3PccOxviFgMH
4xJTQ9w+aIuVKq2rsaEpzPMPetr259SsUBeMj8hVb1cCLwLemoF6YDLm1mfQrIqdPq2IRVy1fW92
qvXZK4pFZzix8eKDbf3U8Vx7RFb7eUoQJeOCN68ndFsiQTRvCoYkrgRc4KWE6C+J6/jwWpBeLXRZ
HoaomMXVIqaB/WdOLBikylQlha1VK/dDlIn/7hfF6k6Z11dfxnGe/1bcLvk8x6b4m7jVA6jXwIT2
MFNiNvx81I0luH9At9eKGUAKDFBlSM6MLUpEMNiQGVHSB0lEvcaPp6L6ktE2ihiTcw0fknWGsLzx
4F7dUh8QklMdYqgAglZMfvN4eXjcrojrPhAMeH2bwkWB9VhYi3auh2Hur8kw2hdTauxe2pHhc3sO
jf8Up61tf8li0ztwYbf3HNptckcJ4YBjfavXPcVR3o10GOAe75Lnjkz5PEc5+lUi65+zxIkO3pu9
9ehJgxqhNY7Nysv5S+BsIvWeaWlP8FVY+qmAG/fsNczexmAn/QH9rIM34fayU+ZGj5ysBAdz86B2
grZKXhFXJk7SgHVouYFldhQt760iXSUdW3ruuOr1rhAABaYNGDMQZepdKyRwL7Sk2gOLvb3okpZI
khryYBOPbIIDsbRaFSEvG0S6m5ypu7UfzbDJfJU7+Gp0iFyKGJVhcBrBWwxBOgNmz72G8B95Md9a
ivGPwkGMlZB8erDDKvp6/zLubQ2aCuiX4LuUzOjrD1jDvcYkE3FxbU7uqYWUPPX1soK/zLDzv1+/
lgxEMD+K95Rs1mt1Sj1gMJBVzZ0ZP/P6hWeKT9lboczlkcrUjpPBIIhVpXYTgcJmX+00lXiCiORN
HdQHZfIcH7a7yq8BIT02szWddNL08/0Nyg2sXTRkJsTG0FHzLgAsX28w1JrJ61XpoqdmAKyYxJ+K
bBykmID7aYYx7LEOhXPpZqF9v7+y/Ju3K8PcDK4IoB9N342FTl7kLUvOMQ4NRVXY1qAewf+P7l/3
19kzF6JjuLrkSBpkeesdurnjDFB0kXYsVIgL+oh+Xrs1erH1dPAx9xwWREOsw9tKbrpZigbCPCpz
CLUZl89PYZW71Cn0BanbPtvZKH7c39nO2RFKwhMjoz0D/OB6Z8uUJWjFyuS0tDR0QkFoDolXN75Y
Fu1h7tEjjuPB84WxHBGt7diqDLxIO7j27HgT8oHO0PSizYgjoiVjTtLIkSZIwAoYeq98p0VY+pNT
T9f7G945ytWqm+9r5NG8LCOFBgPyH2QK8/lZi6LpVHvDEaHL/gZl+VlShmI262/LppVGnXFqkxol
l8m0Z6AsFTWNgTcYzfTx2c20I30L+ZduroRsKkBWLIm3rS1O0gmrCSIODRbATIUgOmqjd+G4vB6P
zZNKJ1JGVGQIW0rSfBpVCGQTnjkv+t7nqfOSL054aY1BPxo7/Tk5uN0R9T2K3QRQCCLKz/zLEw5x
Qbj0FQgZu3OL91acD48iCk2gw0n1Tpsm5Z9+bvtA75zuCT7o6sUYs3454Ryyl8Wy8Ox9blsIbNj/
RLEZnog0uv/otVJ9za0ZabhoOOo27t0qJulI0Wh8I/K1qYSG0bhUec3LqceLJJiCGjxvAVdWgIwC
eJyrczSUy5m+vnLwkN7aHCVmXKKKO6bzsbW50e6tPnMcaKzUOpn9xs3qj2qpNqNPwT75oC2zqz0O
jPtEBwvf3ivKMSrZGyVRlCC2w+pCGEBGZoq//Wzbl6VvvGey+9xfRBi+2kWylJzjg9SZLtKWsNru
1dCeJnxWOislM7yOqAOlHe33llI1nZ91xhFt0e7mZJ4IOARwzJaGXFWaFsqWgWe1t8YgSTz7UiCj
4Sd6qz3c90+3psPm6KvC3AOkHOPZWHs46KkJD1JQ9I556fUl+zdTSvc9gr3duRYM+1k9g6Cqmh1B
9G9fHlbGU9Gco3hC7WS9shEZTWN73Om5XqaTl03hm6rgpYvDEZKDMqvbT/e3ursgYku0rql4AVld
L0jo2sxeImNl12meHUb4/LxKq1PRTvolTgAH319PvmVrR+LCJUoHiyaFzGA3nzYyNYReavxxgQz6
U9Ia45OnwcAzo/wUwM+Uf6oAc1wrUS++ubR/vnp105H1dIMfQIdkk8hGet4M9ATJ/2yTvnKUULT1
jcLFh3ltf8qY77gwYla+TZOhP2t6c4Ra2zHi1Q/Yvrdjo2jF6PRB39DEoz0ChqQvxJvOmo4GnW4f
IYIKWlf8XgCtdJ/XJztpmeMVXjkE6F13AXSQ5kl1IW69/0X3NoS340JSSYQrdmuw42jZtWiGoLFp
2YczjmYOB5TgU+/VAhoUIaii05ogXJFk6+sNJfxhrZnDEKgZkqmhZmZ+OcJTWM+FeoqVQxapva0x
SkjgwM6I+TZhmSjbqbZqdQisLCofXAVHGvfV8rYGqXm6/xW1nWsoa25wc9AHRJRqaxeG7IK2+gDm
j5Floi962H42K85ftLS8xUcL2LqgujyX11lnzP8cw73z3h1iq6DTNsAwBFpCG85UmKtP2Rzab5wq
SWMoCKx5OrjCu99FKjhCwmdQI5d//kssQN+NalDeD4Ge9O3DIKCnmtr4cxLl3oFz2imcECciFQbB
AJhAStXrpSbhRl6j8VnUqu4ubVchUqdQ0q3btD43bfwpZV7qimzOxN1V3ZPrLf0TI1vtwfnsHA+/
gyCCehsJwfbtaWbGcAeI6oJqyD1UVpPF8iFus0+ktgbzipHz6mSHd87mA5MNELpuu6oxanB1kUZj
MMXJ8Oi4gnqlEBTdrFA52NuOR2ZwAPw57oK8cdvuUIsKUN48iqC0DZQImBF7XNIiDZAa6QNGC4HI
9Kp4aJZ4CYwiOUJe7lgTdW6qcawts7qN5Q82o7RJ5dJtSSL1yc2NvwrEd76K9vCS7ThE0jlAkNwy
KsFbOHYDRUupJiE0zmVtnIc+qz8vYZMckALs7gegOUVm9JPoCK9N1mpyMyY3FQEsUstTuozjOc4T
jaKpUh+c3E6YQq0GKgzmXQB5b2OwxvHKgg6MCCw7Lr4MS1c+5aFnvGh6pvuiRpqqTLTJL3rz9VUp
QN6UUqhLaUDtvI0LcBQsCsS5CIq80QJGboh1myo9z3FvHHibXR8g2fzoxQHnwfOvPyjkxvAtWXT+
2t5rLqpWRNeiTKvzlMWf+srKPghL79/gi4pA2EvmD55bXQdyo4OvvecDCKsZMGdWGazkxhdpg+s2
bpWPQTXDjufnS0e/SdXy6VtcmgCm4xmq9PvPwk4iARqa+WGmKOntGpu7Yc66nS8pTV2v6RM6/sJA
mMp2nt0ZmZ0JBbKTEsIXdX/RvWsiD5ZGOHSrJM7r7z0zSjjo1sD3Jn/yc3tSXoy5Sj/cX2XvmhBZ
SwMiFGOSfL2KkxqJZbao4Bl9ZJ3DUFT+MmfNu0mvjibMd78idsMzQuEIYMN6KS+a0wFlLxGgcAyB
ohYyYpsMojrDBflvPxXiS66aRyWAvf3xXoGkwGJc3q71omahWYNdVWMAMceEUQ5dFaiDrb8bcuvo
Qd7bIIVuFeuUXYZt3y5vl1Af4xmXo4nYfbStPkleGhikrS/GJF+pqIIt19LH/KgztHcnQJ9SFsCl
8XpsYsxxmU2zh2ghqFX46SOC+KAW3XAZEm08gyk8Yug4Wm8Tv4daOBl1ynpJ3aeB2oj4nDdtdVFn
z71EwjhiFds7RQtledkpB9m7Ja+QfEJimCsRKGDYviG5h0L2EJrDGVXw5KBLcrTWxkyNifH/TAcG
AARFP4+z5T2VM/Wwao6PMPq7S1EsprUMSRUtxLVxRr3RwBAJAMCoC+tLP/TJKRaFegYR+/oZPjq8
IDZou8mceluSyISnjJWObVZK611ht3OvegsKwON6XO67lD3HBR8OAokS+0ZjYb0rHiC3tHQhAgap
TO1c8j2FnEI48sp7Rkg2gLVDzwT4euO64iyh1G66BKWmnXw0ldymq2ClT7VjRh0swsvR/d47Linc
yiwkuSsDT+uNuYjEQ1gTAZglQruo9mBemhI9tnAa9IPKx+5SEt+AYOvOoAid3ajUl5BAV53Lc4Zo
6GcMY6AmYKUHS+0dF+hcWiQUSckcN5+xDV0dDeBEBF4ouseS3O6TohyqFexuCCy5zTNK13cLVoKh
a3FjaISCiimKa2oXCGDZYqj8pKqzgzdtzw+DMvvftTbn1BuV4aYOAAbYBvIro0zus6NM7p99zmCn
osZOkDJa9htWT78OlgXg5dQ7ZZD4SzaWp3XfDCkuitJG9W+htUxwRb0bHkQFu9/x5xiuHGwGbrNe
xsrzdChHjJ4J5zR91PLIfIqjrmuvagbG9P5N3l2MOSyJ1ZAY5M2z0gLxqqK5JicQnRn6Rm3FT3Pf
KqR6Gl7e/43VAATATwlHEZLc661pEFipIkt/wlCqd3Y4og4yGU9Rfsjdtbcvvh2yOmCe5EjAeqVQ
Sx1NYcYO7FAeBeoSto9IgnyJRaUcwI73UgNyD1JIsnSkLTbhh700rV0mfMEaqatvygSzgFPpmWS+
Ts6i71W/nJT8tEz5t/sfc6+SgUwjLNTwt0jl0c0liGxPyYqRLAse7eXZHhH5rqy5uqaDgOF9UKxr
XpjTh6YWyXf4k8LnFnLE5QRbd3au4qq72mlk/KGGQ2G/ye24/HcwxPzf/R+5ew6yN4APhypka8zw
j9ep5vH+eepofUrjEXRtrkT/eCI9Ui/Zeyzo0YCyADApexHrI7dKBlMbh0epDD0IavEPF7ubYfjX
wT6g6nU0VL23NQltIdIFmQDkdL1eX2oJT8nE057NsImVdvrNlBzoVe/+ThLIRCEtNJl7Qnm5Xoqr
G9OqZGt2kyLJgAxU+w1KbWGfkho5kd/wCfKpcKEDYrxrm35VUmCQKQxCPy0NHyAh6B9KPTFOCBvG
5/vmsXdmoOBk3gVqBbzpemNCOHFkjlSJhWzgRzoa1lNpUkcrogxhbU/kf9xfcO/QqGxSNQCuRcKw
8XfCbHrXSNIB9jJTeYxyHULoUsQLl7QPDx6pvWcX6jlYDigcyNRkvTmSeaeaTdaqhClesszulYB0
UDgH57Wzjuy4MjrGCCM9qc275OjdXBaQ1QbWaMSPVjE35zxsih/3v9zuKmACgOGQZ910WpnoKQTC
w9Qii66rLqKK9cco0Ufv+v9bZ2PrVHBAJvIEBkCzJn92pxroVpwc9O9u5SJAAECD9tPGaehu8w3L
9BKhIQQb1LoRz092Xk2aX9U5bkk0efZd7ZPqz3Gu2uHBqHKNZGSImbY3QZX8ia6VbpzV2eoeNTVS
4qCg5zz4ZZI7uDfd6f9oS01TfNWIk099UuZ6ENYlxYVWg9D0nWizUrrB2RC+CEtjOQ3M0WaUGVLz
0e1IJc5tlS2f2zlvj0iidy6cHPeDJYaEhKrZpsQz2iPQMRMp38h1oQ0okvmTYVfiwazSEpr++Wi+
ac9qCAexm59w8m0nIQtL06vhgwggx00LfxzV1nf6uj5Kj3cCQkpzTNYSSlMQ21Ye9K4pUlGrdHva
lkE0HdQ/0ZoaVHWhXZe2hMOPtOjAVHeciZyqoAFNAZL8bvMCLHQWF6PnY6pwejyM6ZS9dKznMx9g
vj6EpxzuycYPjAhEoWtfMuRUVVDB7jHXzKIAVmTfDPrCB7HM3mnJFoDk5ZTTfNJ6folwa0UXuhKV
NO0aVfkOsnRM/ZHqeHD/iu8VGmXYQute8nnziK7Xsbw+Mzvd7WGgTgY1sN0p+iByVM1PZZnYfzfd
yCxM03bR+HZsy/4T4u3zX6ltK9rZ1DJ0Tu7/nr1zJHyjrIPaEXMIm0sBYrFOgY3icgxqV0uk6Q8g
Yv8rtf4IHL23EnxwgLfkbAUzcuuNN6M6qeGCQrpLReyH0Oh2QTGbTX6I0OhBsL13JeRZkkNQGmO6
eL1WNkVZ3hlKF2id4mhv9chxADOKVKlOJtS22YuXKm7uQ/43/XX/e+45GUqoeBk6KjwWm8B07vK2
01C5DWJLRWpk7nMkd9Dnea95kX1iMn3+jQOkIcqQrUNzlHH59VZjS3FNRRGEEbme+YqjOFArw+xf
23p9YLu7eyPAlAP8VOO2pAs5mtdmNlp9UPVm/4iMk30KrVhchV0Pj5bkQL7/LXctBiAvTHAgB2h1
rLfWUhUmssXHmJ0In+NKMZDQ8bQnI9aOmhx7W6PBLMXRKSIBp1kvJeAq6gXMAYwQd9Z1EHN6imsn
uThd2H9VWP8gbvl5rzYIBSZ6qRXIkgERpfxBv7gbor8RllOmIAqaPKdCDK7n99P0XE/lEvlj0U1f
ysWc/zaUhoeVxm38YhtZeXRR9j7xrz9jcympz3VmRB0+EHwWmPEZ3IQv2IINJY5+48XA3YF0+Umb
sMWAxLEhkMVhhgbCtuGUmKUGijPtLk07mef7hrPny6EClvdPCn9tX3pNHVM40siA41nJTpmuj28o
varf76/y02NtzxARYKoiFFQkImpzhq7ZdpMyDUzBVo59TkdtvhiJ2wSg/hk1tt3xjWWk1Zu4BJ9X
FZP5aGRRf2XQtC18yl9Tf2mzwWGmgaLLFex39bkMLeuxJ38+iMd/ot9vfqsl6eVh/8TQN++1Doti
Cd3YwGhZ2/+bRY64dkupqfR7epOB2g7N5CJzOnHV9az9DD7f+x6bRnZBmzf9M6kNrUCf0u3qoK3H
8uC89qyQJibppMZxkVSuP2RZwxukUQMHmto6yakZQ/cBzKb1R8e47YFT2alZsAAgJDoK0D9s6dQr
appdFM5cPMcgQZ6K6JyhVXJaEqA5ECb90zOf/VBPyZH33Nkk407AiiEoYDDu5sa31bIQwFHQFW1U
nftm4qJbKUFdoBmTmx14mJ19whzNuDcehrbtdhbVhO91FC6zSGnomr49QK5emqPjj01dvgX2q1+S
TP2hT2N3kF7s7lNSvFGH57XfYnWcrmJ+NGc8iTLlCNLEKs4N1JZXVbhHFAx7XpQqvMRQk5xBcC5/
yy9etGRyaTa0hoteGslDMw+6Xzr14HspUsdK7zonLezGj5GCi1HGBOkBY361rBMr08Jk6hfyNxKI
rScPQUDFPa0vxOjq58Xtmzc6nWu/HA7bffv7JWUDsSFlKbY6vI6bNqDyKcOKRVPeW2VkvTAD5j55
I+opatxm/rLMTlBAJe87xuyc3TQ8ejJ2Yiuiqv/9DVvEq8sAB+kIdPK13rXfJ5WmtI3myCf4Dsqn
cUq8j11aZK/PAYhNaU5zb8hztre2C71YKQrgI6ITow/jhv4cErYerLITBcjRBlpWFBOkhsvanCJI
WgEQs4qGqsPnKE6r9NSYvfNuGWf1HMZUag680c5LxeyvbKtS25L9/vWKqpp0Q9ipfEwznhe/8Fq1
8vXYM/+9/1btXcpf19nEN4wMxggqU4ukA1JfxqkIz00N8mYsxuaABWx3SzooH8RMSA63AWmuRUuk
WgP3AVbEIEVC4cTM9VEFcs8K4V+FXQZTRGRkU2CyDdgr65SjGkzC/EgPZexrTudhbpsgxtc+FLN9
NIy1+xVh8pEcZ/x32+Zx7Qq2zuFnRbcqn9QZQuveQooMEYX4wH3vmqIsHIB7hrxym19rC7CJvqdv
ZVdwoZeoKWv+4uLfGLjLg6jsuk+/YSGSoshgHgXA/8YSRxce6WgiZjIao4BZVpintJj6FwP5zMff
WYr4jIQFCPJ2JEubF1eZZU9O65C/i+e5Cho3dc9OZRwNbu+dGAJWMK3zL6Vq+Ur+8kCYLUzymiKd
VVM1X4dmif5A0sN6M5Za+Pn+rvbsXkbyckYcgpLtg0se3zvDKNtJaup+ZoQ6/6rAXXBgF7sbogxG
Vgs5HHn7ekO9qjBq0vPiUcVTLqh7NP6YtfXDWKrhgW/aM0GmS0Axw/UAf+PGIiJUSibN5SGv8yG6
wLWuPORtmn1ejKG9QNMVHjiOvSsNTIBNSQ4bPuN6ay2j6BFqBSQI5tQE9aB67+NomnyXqsc5iY0Y
rd4l/Ov+qe19T86LaigoJCKWTVxsp0pdT2ikBFGRuZ8Z8x8RCB/q53CEUf3+UnsR2S9LbbMScues
yWpKLaobF9MliRPlXV45Su3bY+ydnN4q3k5OCTwSd+cF9xffO0zeTahMiR0omW/sZqnTxKwVcNpS
O+gt2eb73GrVQNXn5W2ix0c67HuXAVAXUway0gO+fX2WOmqJsMKOwMJNlWEh05ouSqe+ntYJkTXS
Ozlbhqfchn99KAjdR6UPhijWHjW3RtQmO6R12rNL7FFS01GGAEq23kscwuGE9hd2uQwzGJ15Pqc5
JeO+tfSLkRmoesRQU98/r90PCHCNTgmwJ0Cz60UzvdDTqKNMCHQvu9Y9MhSMhBw11/ZWwQVj9pQk
QX1srCKEAMSwk5zGxlTUwAjQl5n7sDjf38veHSNchbME9DmpsrTNX5zwtDCDawkMP4Wj81uSlpPP
UM8c+U5m/05AJcfUmBTlZdFugLGQ7+eDTUHDqV3rklpVwWSNezT1tXebiEXxjAZjzAQg6x1JVfc0
HlQGhJS+h2ndlIGAVVzrIiseHaeKDm7vXtWYKADEjAQrsObmHaOdpwK8YIIS2WQwmsniXXMlsd+Y
yhKfxxAYv7HU1qVZUsXvM7tErc4Mr4s+H2nJ7+2cTrOU94AijhbSeuf9KEY9d8YxoK00/GOYeXoq
gLqgfoYMhRal5o/X2w58ZlJJBIVj5gHW600OEhtDz3ql3lcPjhlXZ9us22/CmMcDTPXeZaAzKqET
MCjcqqgn4ex6I3Nt8dR6l8jrsi8jIqrX128IEiqiLIgDCSQ3G9LyPDa0iVGoOtQVv9TSKJgVl+hV
8X5jlo3RHGbZsBxJfrLxIVU7xiDv4PdK7T70Uyus/EYLxed8HueD7smOj6SFQN8c2A40ntuCe5d1
lMc8SSUWW/bFSLvSn/N6vMCS1jLO4Lgn2rJHNIU7D6qU9iR9QrtCyhKsbUOEQ5K7Wj9CvqCkf+ip
azxUrRhORtdm/81GuzApmnz0wsE4sJQdh0ZbD6Qh3W1S/20nvQb+QDeP+UChJPqFzv0/nWitBzWN
DqKTG5OkWCSHH+W0jilH9dY7tAWi6UkSU3SL8+40dwAFKpquL/dN8uZOy1V43Tg4oEk0g9arxFlT
Ur3PWUUM45MNsuZdiVTIheDwJRbKqznO5XIQMjCDjr2Qvq2Xi3JjbEVNfa2KXfeqqEMbKMJMEWfV
jNdeNhqHhAaQUOFAeBO2YchMBzOs+jpovGl4Mr1iCbo5LZ5h2zoKzOVftSqwshSxP41KiHmllsx6
V2ofFU4R1Q0wh1FqSdSW77R2dplLxXsIQfj6sLc0jzXFb3/0pldz+cnlyQkhQWWYjALjevkCeq8q
6QD/FBAenamUNS91IWdLCcWCtmxofLXzUZBycw/kojRLJX6fp2C751ptkRUroiaQekenjon0S6Wg
7WkkYXS5b6O7S5FzA2ijEI75rPdnLzy5nWXUgbM4y7VLdXyLTbBet8588Nje+DJ2RfAA1ySlcinK
s15K6lfZgDvqQPUi2bI3wu6HHpfD5Ee1qXysjN76yFhG/OX+DnfuOqAjiReQWSTI2PWyDT+lHSOt
Diatgq5gFkQXUdX/xneU2yLZ4fkGLr1eZUSal9QXOylFX14NS9EDN3E1vx8j7/wbG5IYAVwYJdKt
qG00O4pnhmxIV536xSi4pFTTbOiG7q+zZxrUm8Bw8tjBm77dUk+pO87NGoKvpDi7TfrfNHgAU4R3
1FfaW0kO50Hax4ao5a8/HjzDnkKZpApsbXEfXEArfpN66huRWvVrnxiMkP4VZwTuQYJG10tFGIky
OlRGrDoZkXIe1au7TLylnZk/3v9+O+6fhggD7xgFMzLbSUtMIBGQmJdBVNlD43dzrqZvdWK8x4wW
ZnKqHbf+8folaQ6A+JIUwDf9eQTijIQNooHajcmZ8VHTT7tp8TW0s6+l6x41yfeu9K/rbSKFKQ85
TIE8qDVo5qmqe+WUTvr86A6hAV9DHF/rJjtiOpJHtH0RKGVg/Bov3o1MSclzbXVqUwa6UpZnauLq
Kaei8tzmSwvRqV6/iWCkOBmTrR/cvNvtMkcq5UNIH5mCdzbbdRKrtesWD1ZCNfaYR4sRjD0zHyLK
+09qNjaPjs5VuX+mt5dDDq9SYiBFZo5uS37n6QBXGgFBA/816EOUytNEHuHrMES82olhrfxDOQOS
JZZbX46hIjLDlmm05pP1tRPT7E9WWHwqWqc+uBw/Se7XpwgRKLMl9O0AWTCKvF4rtexcWdgZiMyl
T5Ca6NzUL5Uq+5FPZcVEIELBp6Yrov40TFr3Frg5j23G6JnOWxUlP+wwg1TBNYHGHji+2xeDpJqw
EEfB6Iu7vbiNqJoiM20+g2Kkn1KKcycVqZUv98/11j3QaQIbAbE1JQI4pdYfAL3IPo9dAptU1ZkW
TxTLp3vsfR6y+rs+9u5B+3BvUyxInk6lANi0NLNfigXLbLdmQ4UzcO3evLSMgDfv0Sa3j7gN97Yl
B2iZ9YTE5Ka6SX27XDCchuHjBuKxPs4zH5xp5JdeF73rBuWoon/Lb8gUD0k8HN1ggzDdjdVC66RS
csNq3TSOHqdoqt6Z1Vw92JjXeTYtJfP1SVfeMj1ifnbmkClCyLS6t+HgDT8y2+uCMPOqb2np2s9d
H7nPfZfa/5lFZX2pm9hETTeNXvJaS2hfNYdgnFtvxq9HQFcWZ6F52E6AOCEps2EmLXO4fen4ipep
H5tFz58MxDffeU6vvimt2fg+a4p3kFzuHRXABYlOI/iD5nVtEjP8W5MrDELr3vxvmCLvnbc05Tlx
za8t+N+jquLeckCOGL+l4ygBzOvljDLxQrVNumBGqeifUrGmhwEVDLggDNcfCvOouLPjOH+Smjl4
TYKYbUk/KW2z7IXSQtShi3dx32o+1VPzsXbHI9LhnYeBpWSWRwZA7rW5XKoZ92qGWE7QWa1YLm4z
1OdSJUd4igCHP+VG5wZdlCQHlf0d2wFeQxUTL0pNc9uF0UYqDnRruyDNo/BLZzKpd2VQr5ueLWN2
a+qnXfYjadP+qtUgBC/3HZg8r40HJ8KkRiwbQLwLmyJn2YW521V6G6jjMHxPBxMydbeY3rTaGMO4
Nhhf4SQo0YjQx+RlLrOj9fd2z9wC0DzKrPTWpL394tG8bgkZvO66oI3m7HuN3obvxEn82DhKdHKT
dPk818P4UFfOUcdhx7Kk6jrpKJ+el3mTUjBAaGn9NHRB7SpO0Nhj9EFXo/gZyEL+8f5H3l2KagxN
bFmh3EJ4eiaj6ZtUUMCUKBgXS2T6A/C9U5GA8b6/1M79pNYj+WZcWRLdtkarQWNGH/aNYFCRo7ku
Sjv2vMgWEE+tn4tzp8dHie79JQFQrY/QTQ3UmKD4RDnZoTtqu2FCNmjZyilZlPmN6KzptXO6MOX9
3yZBI6xXbBx7ThUlbAGrL0sQ2S1doX5e3liZceQUdjcn7yZd35/MV+ulRqXTktDMIGrNhPEt8Yb8
zSJqBWnqOQEhlXv2h/sHuHchEBahmE0Siifa7K2O7VpdEkhMY31I/LAqq0dPJP8metJ+YAR6fnI6
y3sHC8LRdM9ObEGpAiSp1OegO7WJi+E46DojadsgHDKbkcKiPUGu9foskak0KjASDSRb6RsnOzfF
YNik2UGk1n9WZb68NTQtZFxz7s/3P+TOpUO9j1YpFS7oObYF0K6rqyUSpFF2iMIk3HxNMI5oRUB7
e4T62XGiRD9si14eI8nbnr05a3oHqrIIWsMYutOkpc1zOzD+BzGQ0j25MGl9jcVYPpVmmb1JBwB2
9/d6i32SLSrWp8BFRszlX5vp4jrCKSU2gb98QtJ3/EcIqniNUpnX1qBQo8W2e46If/yyt70r0fqR
kOHOTWGckpSVIITfcEMrlqrz1CdIt5vFmF/s1Bzfj40HPHk6J4WXP9zf8Y61/qxaMmzOVQEbud4w
dOjdFGZsGPKK+Dmv7PiLGLrkYJWdy8gqP4tOqkWivXkj8kGLHUIO9oSE8A+hZrbvGUXz1nPq+jlD
+OCFmKUm6luO/M6eSRHSMW+OM4D6ahvWTe4cj61KESDSrIe4rd2gTGklRUk6PnRJp9BT0/RgWozq
4rhT/vX+5907TEaNaWbJfhoFzPXn1dMsD2uTmkCqGQsux/neEFZcYLL9T1Vi/SBX27uqtHvwd4AV
CWM3hwmSx4zLBKewYDaTX3Vl96SXWfJuoep/cFVuj5SuO6vQcdGJu7bDsZXrtalooGPzxnD+GNtW
eCqQ0vBB7VlXqNvrIEpCJqBCfsj9b6rdblNmVKT1JmRB4E43Z9qEUTfEUd0FjhUh9JfFVnLWB6XF
0aIDnvvqrJsPzjJaZ0cRbnNWnTm7dqIMs0tWxaav9k2b+opdGDAEKsz8CHPs/zz4kfJbrwNCcL8U
KBBCp2JIeLQ+edeO0ioZIRJtp2h+1hf5Eg1Z5Q/9VEKA5fZvFvuFln7gReYY++pkWw+J0b4awkaC
AY4HiiM5g04rZP0zoJaw6ygaoL+qDPuxV8SPqEPKaxZmftGgQT2n4XJUK701eka15bSI5KdiEEf+
+S+xaLToVRKFHVNOKNKkZ2WZhObn8GiqV9DrMEJ6fTun1/sf/NYoiH1N2nTAeuiabfM3QGWOkQ+k
2gMKJCeaj9FpEnb4vktz66B68BOxsD5bh+TUxF3yANMJ2ZztMHMlvAIqqlDpTZSMmrBY/C40PN3X
6nh86hNYya/oQzaVb4xgYU6itKe/llYRxtkzUshd1MVy37pD2xYnxRnEj1FvUaZQ3Nn9ChtuPV8Q
H456vyvV7n0lcjT97n+u2zPibCw+GEQSsrO5iVJA9lZhnmKUQ5qrJ3O0nROoKOW/qIpzxiVF8fn+
ejvHQ3ZCCEGRi7rLNjtDOZm/3snawEnNyIYPs/Y+LlAefm6tkc92sNitcwK0Ri5IDwfHy/+sLbDO
0tSaWweV81ytmreZboTWjzEb0a+HQqNw34F6sUZfQY+3D5RcQXnSKoY0vDj0zf+HsitZjlvXkl/E
CE7gsCWrSvMsWbI3CNuyAQIgCYAECOLrO+ut+vq+aEevLYuqIoZz8uQgTmo7G1XvVun3HPPDpZvn
Kuddk878jo0DEHLnOQVcksT7wo0e8Qutbt+Mhoq7A46GEAa6NfWjiBN/jS7qvEtrGNCfqCD8oaaN
u92aJGWHeUY91BnFMUaWqoBdIhiEy3wEy4ggvZiC29dviSME6eWI/bv0UH7tfdDbPpwinwTiHiGg
ZdejVK7o5Azz8r5VIYUmDH5w7Q3yXZhAWPYg/GlNTONuPCo8/mHB90RyQb6yHN6DLbxvC5bSxyLI
TF/CpQyZGFOmbA1QrGq+RQ0TpP93fwUSBKAWsK2BVmH+8M83BIJpzvMKuDWrh7ZjyGXviWcj7JPb
9qh2Xh//siTw+/65ZaFAgpPwfwgRZ8nCP5+HwJQqW0DvBmFY8Y+lNPq4wnjpcdrgLP9/P+rfWwu9
KXpU+CihAUBH/M9HIQeAGYg8zSHfzHhBm4zf1DvyONE77jeQnfytAf/PjOufnw2DPKwqHHznm+ZP
bKdY9wLcJzB4d0qQZrrnNr7nwg3uQuI/3E5FQX8scOJlB1SwlD2qfS7HfgYwE/u6oi19m5uwveGq
HuZOYvpLb0prs89ZG2s6XC7m3a2leBzCDByFDyw297B8RqNvPNuuxkTAPg7dVh56KyuTdms+tByu
di35Ui8F+yDI2X41mZ1oR6qR6OPIVGBddIJ8sXx0cw9SjP45Fdv4koop+bp6MOTgKbE1Xzjwx7Gz
A1uuMLlV8TBMzj4xkaS/wDWHjbduqYhdvU8o2M9v4z13pfsC47fqWi0y/7V7RJYcqjIOP1DfWX3M
AjJeOq0Q3fsQeTNiOiJM/cS9Wr4goigCR0/oMvZ6gbT8ZpRZ8xYhsGP308JT0o1Yp/olOr7xx5oW
5QqDg0VEdchZOpFHOsJHvG9RdmHjwS/gWjVt+FKsnKx9Uhj/kdhxWKDMssN+mrEF4MEJ+yD4MiCq
Uh4cyGQjUA0qn5Q8x06XGXX3G3ya0s5NcK/rMg+M9DQDm3h1iUD7OiE3ZO0rWu6ic5D93ETXztuj
CzE5MoYp2F/W959H+dk4HZUspuTYuxBp/LG+N2wzsIFB+gqV1dfZ2qpbKENE3dsd//CXh53Pgf+9
ts8Pq3HVoniB9AXUyH9upnWFXmJ3JEMAaqr6oFx9aqj7G8nnX9S382TjnNuHm+kM4JHin4/B+L00
UPOlfSYmnhynhoUbIE30SBjO3c7mbXihjLibypsF5rmqKbdONWki+mzKzN+Yrch2PT/xnx8cZRuS
UvBtnj3C/+RmwkEwH8JeI39iQln3WjuVePDFSGvhU14N5H1jyLgtl/IsBcwMbBTYRqZ4CScVAYvT
yYQVVII8Qd67Xq3+EhD9XoAvtXGQKNi08UPeWll3i3ZWXFLENgDZ0mua9yCUrPRJEyGL47zkI+9o
GGh2lGOF1I0Fgotjxql7tH5h+GnFz0dOq5au2ZqZnUBUjL5HnOQ+dY74+veWDma6aAs/qKNI2uwJ
J0U9HdUa2gebL+HbSFkZOzNQMlyYma0fZND6sXGm/e7LBFuc0wVf+saqJfS8msvvRnuQOgezuHuq
oKjv2FJk7tV6GV9prpOvcmbVfQ1TsRSqNMu2PiMMpqVm1PI2aVvY0Ek1IR+8NPl8IzgP/rZMXfMx
W1PuSKSx49XC48J6GblJT6ltwlcM/tar3QYBQoik2asrm5V0iZth9SjZ/IAh0iwOgUXEw5mmkbRz
rpmLnuW1uIMUHKsLw7T9FWL4+hrRASjv4C+NGco4U9d0CE1CosMKQYu7QGsFB06p9njD1DiBMo5A
lL6G58437Af8hTnIANcudYRBTzsidkirZN5OhpU7hGlNEC8V9DHZwUti0JNxxDZ2trZSH6gf+SOb
ULU8u8bYb1ykcINmSCR8w4RvarpA8+3rBKvJBHTIMH2m6RKryxnWxbGXydh8hIHZBBXPwmQP+gP5
AFi7v3i1Nve8QQ5svydr+zPij38JViPAAR4c1dd1zsTYp0nZvqUhUn5cKk71YZ9iVoM2RHPY9A6F
Rp7Bxuja7zVlDy6beN6HFSqiDsnFTICTU4ShG6u9Xb7MY7N8+kSl+xGMeH0PfhmGDsWQkdsxmlwe
WmfGorMG4l8QE5M0ObTLLE52TOAXZeEFUZwwW6w/p1Xtv9DE1/jVJnfFeqUaAnF2VJn7jaZiskfe
hPhGoFrZ3+qCIcIUYezJ0g+T3ZLbbbfE9DVvhDj4oa6e4N8yvDioIckNkfj2OvTPZ9mcXQbYkE7V
MF5gH7FnW/gGeWKTjavAnbj6W3gzj+01YeW89X4IVTietXa821ahpuNkKvzlfNp9cTUtYfpAHO4S
OlPXyQUXKxIE4FPDfwxhovfz1hiF6COdfhDQWutuLAr25DakLUPskJcHbAi0hclGlscyISrvK74X
v7xV9dqVDkqdLsCt5T7njcUSlV69MEiR8wsYTakb6WlDbuuMghjJ9lKnV0jKKEkvhByI6NhUT3lP
EDF7W7QG4UtJyLFfgxTPEz3Da0HG8EqRoEZB6mWV7kYqN9+3AbyrUOTaoA7JSgTkzNCU3VdoiNgl
9YN+gCq/+q6nrbbdGhHn0p/TquwJXjbOd4XForouRSEfWVIylOWF0/X7Ill+MW4DmijCxqLnQ8Xc
g6O5Gp5yBPyafhF2VrCmxQi3Q2uUNYdk9eG5LnLbHOBA06ywdNXhpcbgYerXglOQclij5q5CqLnv
siAGdUrsxCFoaiiPN0u5WXU9xlL8TCja1isl2LwfEfjD05Np4F/ag8hctweKryx2TQgMaVF7sj0j
//Ss3C0HeQ9vcjBJcnjamGtITis9XAiqZ97NLLbjnWcV+41JRV0fQeTfi1NSOhgL1GpPv4cNU90O
jiYbOdhMFp/ouFELzbsoLqID7NifjQwf4Ugy0t5ouoKTU281KN65UEAaS7Km10kytwxbMRZbLyJk
Onc5lp3Gvzbts+Z5/eDrrPzGhnYbLqPWW/UIObBTJzO3fDxNyqRPuyRxP3tXTg/1xvFOkA7EEZMy
qIhlnSt9JXIyfk/P9jI9EkrdU+nHhl8gzXYK17sPk+uSecy+xNGuOJrzwK89LD4J5hX5/AHMrvQw
l5q2L3KHuXm3xXpdEQKHoOjNFtguMzQo5jSWsnnyNkN8S8jWmhxAJI7NUTkQczo1kICHL1Pz2wZH
LLgHZvqCbZn6Drkvibracpr+FGU0+jq6MXtCqkbhjmKZq2sJhz19oZVaGnxJs32mVYXqMbV5FZ82
K9hNghIVlQXFa2ELvLSvaqbVazIk6YILcRm/D8HPeaeNTn9AXzvkHaX7emcplvlhC/D3uoap1TKD
+V+S4UR4215WwUcIlpBWa7tFpQjL4dvq216D+HNwE/QjB/DibHnTcrvCUl7oYMDwMvIMj7X7N+PP
fPA2W9d38APWB8WzHXeltfB3lI6m+nrONG5MJI0NX1Fllgiez9p57msPsvL1Nng+9CXywDWqgyy5
RplKIKPCqo/qAhF8s4Rgd3Al/AH3GQ7zROgSEdBr8cVag7NwiG74BG+X5V1iSsWujBv2vJsLr6ZH
ahboAefoc3MnGtibvEWU3sPtjIkK7zBdiS2CLydxJr/w7EHGbGy7qhipO+7Y1r5nPlMFOoO1gY5X
xd12ld8x/HFbPh9BRYsL0I5l2S9pKXZ+UPU8fkmVELSTZtYPSyLr764c8WOiYgR+QMHuD1pAHdEz
hpPqpIdWtB14BOJ9SIR+wkS5XI9eZnU4wU91yxFZI1fR43KiML2vNcQic7Xlokcrbk9Ksx0gBMt5
2vkmYHXYhWx3OjPRg8UTsu02ywI6xbP8pOyJNvQZod2AzTOm6XOSZG7qGRg13wMTbXHwJqXwgdcp
XtOeWnufmTmtL7bBDvZaE4gn3odhQCVXC0feF5Ema49sy/qjiUA/DjlR8I6qc0fh0zYodgevd9p0
AJHddkd46eou4reCIjgDv2jXPFFdmPMCwAcbknI/uLnZcK3oVKB5R3on7lGLT96zMQ8PtdsFYr9o
Wj2isWqultxtST/haZ9IL2WwPWZw6FgKVahTKXLsRDMgAvpCMpcPpxTIedtRbelPUAgg9kUJl/KX
WuqlOOqq0O8iq9XYidJnt23lI17LmBVfOAAG2JslMrmEJVHSHFzuy+ICZ7m5rc8mCZ3Zs/QXAAOC
fMrgUApsDT2YoFA2pQXl9DI025D2whBue002Ig7wrsg+oVBIzm+DZVi6WSEPkhaNO8HTZXouZsKQ
Ibrnu+6KdjCxy6FY/wZFLO4NuZRgR2cK6Qe4JaaZ9zMTzXZT4IASN40XYcZeXsA1gYVefR1HMLG7
fTOWnrAlrenHao135bTk9NA4pvZuAEkO92pdWgAbIJhtvfJO8wsHmbKDDsNgVi4Wghxh5hp/OeRJ
Vp+yecrfyQQY+AKGP9gEJqTpE9qjQR7rbGraWy6RydilVG13qiBSXqkMl1WniwHusxRTk5d0sdl6
5C6m35G5ZtMTZbm1F0Jt5r1OA0ZJ6CHYI9nQSPWGwwiuI+2mEay67BgZrCmCllg1NdeorAuI0QGV
jhcArpLqYDAxTWHWXmDvThz3zQnzmoR31dmsDQE/yMxGMzdXyFY0+dKV6DmAViEPwaLIgwilR7TG
8kpbgu9ngcXQx8Lg8IPFyfemTx1vUFBO5Jtc8tX0CilBOIywrHGVAz65tcHAO21JF5C0cgyrEqAU
tdk7ma/L3RSU9J0Z6wiOXrUo3TcW67avoiLFqWRAEDpKWjDG8e4h3MKTme/0pt2PRQzVhKNnbL+I
yjUZKkhb0qFDbk4lLmi1gfCHyY5uUIYhj7OToDW/oXAuUaiVlW86s7Hip57gH9blyI9aTk1itHht
ptBiogFHtLojxAcPBZ8GtD+2tTq6upDLcQa3kHQgomvdj5Dx4DhrW8SP2JiMy4UahvI6FkHgY8Bv
KrsYiRzLvpgFYotiMcnYQ5kYsr6YnH8kkW9wmQPf4pdhrFLoCIb61s4GySn51Ew1rkBYUj1SHONf
HVlxgwisy9jJWMVbnAwoq4vZojRBwm/+a5KcPtlxMh9LHJPxtpB+T+AuR8Jx4wWsa86KFdqLtpZv
qd9303u65RWmSk17I9hOnvBGsqK3aANO0Fzk9XGYfPjCxA6eiwRjLetLTwvRB8LqmxyGKxU2V6rv
yLbjcrdDMw3QsmEyeqBbVSoUWzo5CJu4vW8XW/2uSCTtDdEr/8IRPIK373z4cA7TqYNcE/s5ly1g
rcyX9VU2lz7vm6UoHkOR7RMQP6Nug0wXkDkl16/lzFBmeibwmrcV4Ul9ZZBB39kiH9d+Cpre5AZG
dP0GgWlxGAIfVe+Z4S8ePsIGfFcLysvQDo7faO42ityaaps74Jrri50DiUe/8HK+hrc8+cXroZSH
YdVox6tsY/XlDiHYfFiGat06K9vkLU65nXsCwHC+yEftTlXuxqYjUwUZLX4CqNiYohNY/Di7LtY+
CGy7Vg8HLM/yB64++p0nAuZRNmiH+HCc5yPC3un6Sczq8rt6jGo5Fu1a/QqYkiA5NGqFThqFabdI
MYjD1gogbhLJQBrX9ogfiQViyT6zJOY/nWFYxqkQZ2MCaAAWTEiG/ddOB37NxFpp2JPABqb3wMTe
bVKCXok0+BEbLZ0SHIyLK99gEtn8rrOdINciWxt+ED4s9e02luvT5Cr+FWZtlToMPl1kB+B2idcR
WXu/kAWwXjWouFokj6bqZ5bKdMP9OwBTcLZxL7neBna5phDbXTa02LAB0zD9Hrd8E0eJwkwCCJ2K
jzAp/93VYk56RJykGiDM2AKEUZsNl2etm+6IjqXpiC+96V3j6qfEEkxJ4BhdgghLYWaHm5vOtwp1
FQ6X2eYXULEgjXUyrKg7eBANvxUiBXgHlQB8uSewzz9XBBv9cGLhEm2UnNQBpCkn0c4I3EVY/sif
C9u54+GBe3NAVaYEcEVn7realngbCMIDJlT7HOMEfOXbKTWefKTaY0hQtcKvXTHM9dwJnDPT0YaU
/DZVhX7CD+eRJzwX0HeLAbRmrC/83eO0bF8gPGFDz1BAvSRBJysKg5BcGgxomg6aN4vL2TtMZyVM
K7qCbsi0XVDifzGjKRDdHrz7TCZm7pUZ2M9RzvQ97MPwzaFaBlYNF+g3k8GuuacTi287Mszx+coE
SlZVNntXwDeE9bkCN7BGbzZ02cDyO7ujx4HYFLLN4x4yduGRufxs93l93psBcMuiFyHRTBtcixYA
tDskHDdED2dv/drUiFjtSjaHJ5zXwBBESLbvOinn30Zvs4Zcaaht72Mppy7Cuu8Jhl7FC3VUXqEb
cL9JXItnjh30K+gZxD0F6GRGy58Cum15UUEeZNJq6yg8dJsuRQ+KXPtyb94MOkPfccAN37NsmfkB
rJZaHI2uUH7D73jBZIVE+wgcZ1eorVfhewxlJvtE0IIO10UboQ0Q+Vh8tbyaHl2e+++t1NLfml01
G0aTW0261FRM3w6WN9MR7Tf8sEO7zYdhMe18JTE6+BwA9d+0yIKcrmEqWT/Bq+xsMIexo+5h/dUs
R9Qv430M2j9R6cUPqMy3G3jfUd6XKy/ehlW2ezdNEwBkh1HuXb3EmSG9qYJ1MAhccukWN5H3cQyO
4gStcORse+Uf9lYB/c/KZLKXOIr1aS1HnnRVTnGYB9xnGJGlc5L2I87sp5jh2oayeQU2CWYcgadT
ms0ASgWbnrPKuv0a6Eb5ElEtY+rn0TgfQ4ZkpY4Bgo9AHFW48iMw014N6YLlYxPA+OOICLxO2H3K
et4krTruaxHG3joF37McJLsHZQs4frG2lc19iRHib4VE3LfZoOHFXjxX0nyXzRWj4yZQsqVme8Ju
ADiEuBx3vzAxWXhRV9vYqxY+ub2Utngj5YzpxYqsiPP8JZmyW8OL9ZoDyKDdZiHXvdgti+ZIh6lW
aKmzgKHnFvXPbQ/DG0i5sznAj4+JA+UESQKLdSUKA8zRf9NtC7e78fFTSZypd+mcbdih0H6vFyiF
/TWJc75c7kYll9WeMofBUOXoadzadrpYUL98b0NAL1vomJ80Lcx4GEsjnpAjmzyUtS5fFsxSh86Z
qn6CYnn8aoYtGY6TrInuliTHrww7csn7ivgJreFWUkABYcfVYdE3kr7AQS4PfKVnrvGynlMlp339
hqJWvHPX4GKsaaIZ9n+DORaov+4S2Eh00LgW2CBSCnRb9Z5q2DCmEwwypEGh0JLhJy08WbrVg6AF
X7HAFCYy+TJ20KzPoQOVPn9DeVI9lyrUS+9UE67ZrLO20zVJrpTf1/Jmq8x25d3ohku15/xtjACS
bjl8Hs2JwaJ3QK3v0aKUhSZfIxoXfiQAunE9CABWl2vd0LbfMfp/gx0QESeoz2ZycGo3/IQhLnsC
Y0ohVyUDOKXnrL0Ad959JSbUdzYkEkM2madXIPeLGRMmi40gx1beZphnrV3u5fCY5Bnuduv8Io7T
OtHvDPw/3RlvcTAiyRmasEbFcuxSlFMvdPcZykg1yfVYebq8RzWBA2s1To0Olov2DcLF5KfAAvi5
gtnAe8ws6Ecpc/GwrKgg+riZAvNxmLpcuGiB8fFBT+7oK7Yg9dCP6lpNLmGnLF2S6wYHX3WEQ0o5
HRZf0+lSLiqOfYXwhLHTQ4WLZ1lIdluWq6uPcCdA7YUuGBLmvB74qbU5m3tuTXYVAdRjvjAbdyEw
GSOd4wGlazX6rQHIbtYJ+FlV4qLGaYtqg4Hd1+L42TEsbsVdbecW5RGJ+ecITsaPuYTxay8zlaEm
WOFo0bIBh7aDc3yP8dtSd+1M7cM2xiE7YGeMNVw8dkT9la3by4sqUylDE8Hj+1qQLe3lXs3FYU2A
+aCayJzo6zmU77MCp/uGI34p7yyIJnd7srdZb9oxe/Dx3Gbi8CH8BlzT+ZUiGuRMKsmzZ4JCeukw
UsNYd1Ty2p+Lnh6mY8lLbWAkAqMskT8odDvTE83H+DmC9NBczeXk3pphYI+VaU4D0+lyGZKMW6Dt
NgcuUO6yBN2gbe/Wdt8+MLJo9CU0UuMNGiLzmSiGk8GGHP9Djkn+GLe4tKgt/QquKNqBB42rCElV
TQR2S1FEANSpS4WWUxb8eG64/YFp2RxwsLIW4M3mzOUMshfQI61gfrEjE17dWlVwHJblJu73koav
Btf2c4GXM4DLtea/54aj6j275d2uRTuHC3zG+aEUQqOMFYECKS/wb+mA8KwOVsSgf0XVKrSjNZZ5
h6iLErrY0YMTiBf7VGwU2D6gffKtCjUqiNzS4Se4EbB7WuH8KboaFh3tHQa8AP2aqQRAhXwbkh52
rFCC41slEDSBZ2If+MTGtJsreIYh+b1a2XGezPpatsgMu3EYbCzHXUE+h3a4gjpXV1EjMQTJ2N/B
JpH6tCfosY/pJnDZ5JazeNECdH+DPLo4w8YEncvuMXK63IFauW5dJLRk3GYMHCNWj2UnRdMAA0pw
d+B6qNh0LOMEU0EUfZk6DVGCCnlMG9empivMtpOTL9YxuR+BPSPYVku16l+aW8vvA2s2ZBcsg0TB
gxzLYscpOuQyPyoVEhBQPAOl0967AePpva+Wwrg344yJFyhgNEs6QQtwm9oA8iaM6XKevORrKBu4
0ecSFKmOjRXOwWNtskk8F6wynnYp7EUVLER3U7yWCN+d7s2UhBRADC6d8nJJK8iqEKuZo8qe0iR5
T/m4jVcibKY+/79xmG84/CrcS5X5iFIraWIz/0LAaI7SBmM/PGPVLZQMnZsTsqHNj1uaXZIg8+3O
lADRMTHQfvoNI2sf5x7jZDRiJ6srRn/TNtbIjy7Fom6WCfG47xLJK+tnk+HuvE+bmVZ9gPF8+IJx
i01fR1+hFuppW43Z1znRJK1OSmFGeEkz7zFUXorYxM8kzGdCD8o5/n0CdVZe4DEW00R2juPecSUi
nOCjKJMUmzurWQ68TMJSGAb5jS0XWD3NICgAgcFEBS4PEt8OxBOLq8mlJ9ElLyPJZ1QabtMEwxLq
7Q6K85oabCkC3kXzozJFVf9wVSPr9WLAnJTxrgyV0AsQqKEcP3SDW+azRetKj6EJxXAThkGtD2Q3
MMfuoXuD5TevA61vgoVk42IovB9vU3To5UWDhI3tqACdx6dK4++fu7TBqAAW/kjw+2QDC+q14mkS
vtE94NrArGRvLy3WNz5alcn2ArC481fZ6nFl8jTHKAXw2mav98TB1Llaaukvl3FDlsg6qWHDVekW
cQ9CFDeneavdfG1jGsXRk7GQ3+DsQQ363KWxR6CeZXppQTWJnZj2mB2KZB9rzDIAtvQ7KafmQ2LH
PMMTUITbZSfoZmKK+/W4hhW2CPB73r86FvgvG2JmryocAvIQSkm/JszOaccSv73BZZPlp5C28nmY
x8J1UM8rhCzh+iuPcDGT8ze2SFqj1yracMk0fqjHvbHTK4bt8umIEeSQguu8X4CYmb1BgASMiQCz
bzvXAofrIKpJHjFJZeogGxG/7aaen6GHzl73hqU1GqZlOC6GDxOGCKgRO24gt+0wQuF3E3rvxwbu
HSAyl8tIOlpR/m1d2JL1ntjVd6PW+8eYx31DIevT9JC53PzcYUr+sTkZrhMU+wq0mLm6cgsM79Gk
VcekwL5AyKW8KoQw4Ays8RZjIK+OM/PlzYzds3Uxdxjf6J0ioLccNnmraoRkbmgb0EYWWo+d57lG
RgAG45jMAwT6McYsvOpZ14BPa+Wng1Ggtx8ix+T3WeBEfE0TuwCThocpwiFIzXfMNQqQEFRWgfTB
8e2+DoaANC1nbz/AO2qeqRwzeWITrevnGcnf7waBliDslIF8trOXO8AYsuwHupNx6skW5NGyNpy9
HWQNp2aYhql+C0jBvV3WbINdhzLjlU83frmBzDzfEUiZBrTUBNd3aydgGbCTw7wGZpPAfrY85bcQ
rRPVa0cFA/a8IL8XF/+EwaehddkZUttvhuFuOoZ9BJ9DoHXHbSxbJN+6SPdLwFqsPCzNMvIbsKmS
EcmGw6iOA43uLYImsBzRRu4/xirjP2Fk3zTdxkm4GWH85E+7McM3u26gKzeci8dVlwNGl3kzg7e4
xxVTljW3N+iX0L7Chr+9O8sbWJ+NFV97MH0wh8FwFdPe1U9IPtAjclc7BI4uuKy8KpPO0Li+cI7O
uEMWF8zza1Q69lCGPTyuovAaX0kgacdxAsWO2VrhxMtaEK6YX3Ccty2s1S8yQJrvGOyD+eAlTKl7
LEsA1yIO+oYFlFhHD+mOx+F2DiUkcTBfpSnK17QNVHU49rFu8mVf89tEWzt0KSZBH4wtlUKPt4DS
PS9WNCccRg0/IUyVn1yqE9fXGF5lJ5W1yxNZWDxz/0h+NzNbPcJaBzav44xDvEuibPYjH/b9cQA1
96UYjBlvbFvN/EhLL1hvQDpYj5RQ1mDWgyLj1FhMxc8QAmB9TxzTwDIzYk5ZPorx5HTZAv9BAwgQ
dg2+d3vmvk24e8teZfDBeYfEYooHk4L7BtyN1+yY8naAS3pdLDeYpOzzRyZiMxxjmTTf63lpit6Y
KfgjNjfcE8Q4jch3D0tbXpl0Xu98QMpVDyckoOzNOE7X+ZwAwuYZOrkTCoT8iyHe/sIZiuGWHNIz
WARkO0X7GbKmtwJh0G9C2HgpQKVQwGATjGZBD5JvllvymgUYE99kuO+e4phVqAf+b5Lmv3hlYIvD
VqmB61GKmu5P06NJrbtDUQUcVgt7GgMnV1789Sl/SmFh8gu7IziAw5muhefRH0x4NCmmGuPU9FoD
g64V3j6ZM3CfJDgdYS9YP8CN/C8f7V/8vPND/0MHhSITiOL53/8X/d6xDDcRhS11iZThG/gkzy8z
IgYuRozw//+PQmoyyLpwj8Kt8qdgCw48mdqlrnudgVdQNMN6wSrpLnhmpr94lfzJqj37JZ9T2v8T
CgEnuj8YenzTE7adb3oq9NRJirQEWY/DxS5E1WkX/yZi+C8L5EwYRiY17M3ADPzj1cldRwoKSQv+
wJ5fqejDVYOD9C9f4H/7VGA0Q9Oaw/70XwsEYvaxlkG0PSh8CJzdwAAvaCYPyhOMfYUlf6FT/pe1
kSHHPUchD7UEJvX/XBs5GOLLAoV/31bmx1Cm8sA2cMwHN//NHuS/fX+wRoRbFQ52rMY/WKKQyBlt
kqHtgYDYFxAC6juFsvcv39+/BHvnZdFCp4cVUcFf4U+driaWoDvEa0pWgPiz1PkdWBvZwTZJ8T/s
ncly3MiapV/lWu6RBTjgGNrq1iIQiIFUUJxEUdrANFCYZ8f49P1BmfdWMpJNtmrVi85FpqVRIgII
hw//f8533g+NO/hpHoe3jT0ZD3QW+0Cgkbn75bkEjw+ab4s1E0fN+ij+8sJxtHOwafBQuxbpvJ94
SFVQaZnmr2aVGJi71iHpUrkj/dk8u5BIY5zcBJ7i0nUGa0PEAHqyUa/Fx2Ws38J2/n2omEAg6Wkh
vWWe9M5eOC02OlonHOG1OJu+0j+huTnDRHjEaJe8lTF9bthY72z16trmip3nDp8/wjTtjJA2BwUv
x3BPtVN+aehS79jVfKP6Vfj4K6xtFg3jG1aev0/QXHcldPD+rZLms+vak9tqbOh5H+QgdzVxXX7T
W86u8Op6q0X27OtGYexeHy8v3iyJxYwZxMYYcJ7fLGKSyWoy+kqKYgZedqTuaPzm3UTg4EZZWRMI
o0FJCtz/l19/bncNEln9tQ4OoOdXLq2GgKBi8vzQXIqHXCvK29nMKaWO01i8f/0u/z4BYOGFeLyu
f6xH5+CYxOzSemg8rlVG7l4f52ZvLPQRXr/KS6NUcqLFWsT7b5zTBziWh5RRHSbQSbY4hiv6Vn1Z
XM7o499YgV4aK1Lg/MJM6qy9oOcPb8m8rnEgMPkeaq2rSc3hlYX255MBj0EPltIKxw2bgFQGr9/i
Sw8S/h0paCQqYqNdH8Ffphct1al/9pxsl1EUn3MRyWKbe8oct69f59wqu76DGCsdDJ0S9ph5tjZ0
mkH2wWx7WAmwCoKA5Y1LlbGlI4F9EgED4TO9/N4igrwaTfdXoyrXyzONS4fOJVzU8+j3fhC0Z2ku
+yGQbN8C1r5JhUPg3JjCNtTVWwS+l0YOzMaVxWpStz/na8ZAONIZG6vv9vqwIwPmJiQ0aEs+mvvG
IvXWlc4eLATRJZkbHmxkVzLIC4PAhzQLt0VTW8fXv8MXL7VmtAqwFeDGzl5wyllh1IaW51taYn0F
VEESupnUD3USv5VR/vetyxqt/d+XOluM2GDYPY0mzx9iD1i1IE80on4WkPEtEWSSLfn6rZ3PmkKy
cVmJDvpPwrM8ux6HG2BufdYHozYae9xHE9Ks2dtla3aAaU7Dzoko4Zhz3r0xk50/1J9XBgyEp3Bd
dc+9i6no8TQK0Qdul7k/iqryjhndX8D4RvXGO/jSpSAm6szN0AaldTbH2ID381npPabZwf2BpN7y
sUXcq6HV3jomnH9/611hF1v5wGsaw/n7lud9K5IIFatmTic6LsZDW4zthuaEfZu7+VuuuPPZk8ut
5lxIMWgWAV6e3ZmheoJPXG8IJi1BI2m7e/nTNIGHgqZpVfE56N698c2dT2nrRZlO2JdZ60HPO9uE
JnJolFOhzHRpcq6JOdlhAEXyocUrvGPHIQOKPNVF3Dful3iexrtfHrJsafgWOR6Z3PPZiz9ENNHa
uVBBMbdqr7JdVd2aRdRfF7ErA1qtFZKR6q2bfmEM4cz3QJt5cA9xTT1fL4aezTwXUUHWpvRpbKEt
PjtU+0fUJmgJXr/Fl77W1Y1vuSsAl8H0/GJNjzCEvZnCKGUmvlfY41XVxt11aMzxTjWIzbS60t/4
Wo0Xxi6WKTCt4AcJ9zgnleeJE+lRViuU6K24EpRt6bq4tvqaq8o7NMM43jvxkl2kqhM3nPDyjxSF
zaDBsduQf0OrLPSKhMoUdo0grEJzYxAu/tYO+sVPiUJtBQiiMT0f8hOHdFKlU0TJOga9RrnLhlEi
D22udYfWlvm317+Ll0a7g9UFQzraBf18d4fZsyxMe+wDE1W0hgZRy8PARNGEWGYqL8lSTba4l8LL
LMm7QwjzYti9/gl+Uh/+6lpbXzj2RjZJ90CRkVA8Hw4tRU6xJhgFWW0Xl5Tdip1D/vnBiZJsW3fz
4ledkqdOX+pA5hUybr7hoOn7jFYKAqfXP85Lg5OoGZd9NrAI6xzFg4A/CitBi3kZ4+KymNV8M+iY
K7RYfs3qyKHHNDVvjM2Xrgnygb0vkFhWq7Nlasx1fdHGSAU4g1LfmsWwtqKUc5PO7pBtaN5RTShC
y3lj5XjxuoQFrKRKZAnniWgGXfAlpsxGeLlp0z9Q5QqO7ckhpZsSY5vV9HiXZo31xlf+4nWBG66z
HEbu82+8UvGU9LJUgS5y8+CkmW0jK1bpZYjreztUs0FTBDPZG/PO+hjPBxqvFksYQGwAjuu78JdN
8Yi8txcmTg+AmcOHJJm6reht+eH1AfTCG0WwD7ZxXmB4keccAbSkuVTe0gV2W6WBB3XoiC0AEUUX
/cC2PPidmITP1sCE59+bx9ev/sKjxa2pE+BpGaj2zvcd7BPmNjNihlKe2pepjWreJZNpzw61C1Qp
4Ac03VvAnBcmLS5KNYVdwepiPxu/rGSQZj3WrL6nhww5hdV5pqieOWHiO3Icfv0dBXUk1kWa1GX9
fI10uxW4bLsqsPJZu+zsrr2JUfZWOx1vZOLruYp2s+fM17/+bDn5s6XjwQqimJ+PH4VjQqKmV4HW
L2o/V0ZxULLWA1y27rVAr45BsJ1v/gcXtShvCNAo6975+UXrokv0XLIy21lcXU4Wde/Wldq3qK6n
vV6KK4J15+yNN+WF7QDbAIaw4DkKCPzPLzqHqWPnVqiCKiw6itxmf6fI2MxZH1osqK/f4QubdIIt
cFMzarnY+aF/UCgI+2FkwzXjLTaxj13IcTHvNPqYG4V72zdhdO9UtrSPr1/5b+GjLD00QkmQXcFZ
a+Tt8/vUy4UlfvbQE1EpoD8xN1cNTcgfGDDmXVybxKOadSu/uXVY411Ho4yYQxP6RU7w9we6MQgS
xVjGW1RN+AVe/3QvvVWsy7xYFCk5RJx9CXIYdY2Zm3XRRazmkpWOeSiyT3TG9U0YDb9K9vv5MKhd
U4FlT0ZWxvOHMceu4TQNR5a4p2YtFfQCQXFynwglfn0BWPnA6EblSi8+D8OhV2R2MX6wIERjvmfL
+1Dylu+ZYDi7eK1874kiC379cRKIC/cOhD75O2cvEpa2ykbE3QeyqKgVGGX/fkzKOfBChCUWWW+3
r1/vpZkYxp7rmWzmXFKgnj9Ot9TJ3ZzLIRisUD9McW/goe/UB9yPBuzpIryyqyp7q27w0qABZEqO
C8jLlZr4/KpDEntjhKcgKHtp+rbXoCzLE22LMFBbkQTmG9/kCzOFiULYMvk+CQM5v17tMgPTdh4D
OUfZqZZJ+7EV1rynnpZ9ev2BvnBrVMpBwXF/lHzt9ed/Wb7lQq1zWdKRNiTyS8dtHGzENgZErUf8
DSp+eWNb9sIFLVzWLOL0+la23/MLlpWFAwWzRJA1Ubgr7fGpsBJxICqthn5U1W8M0BceJThNuL50
eGFKnB+LaKT39H31MeiYtAKUfdkeXYOFutx+Cx7+k+p2thVa90EkoIH5opp8NvHZMdIxO5mmQKXx
fJAm1IIm0fqbtE+NrT2qjuOnXl4nfadfdDX+Gtl5y3t97KPPCSTsr7i6LQgHZnsY1kAWx5ThXRS2
/ZXLoe+C8ZAeSkwshyjK1Ft4spcODPgUOKRSdJR/D7laDJMITfRvgWy7ColQiBFLikleElFXfqxQ
crCLnafo0WM9PlZNAncEqZD2pMwqwRQCEKDbvj42X1jD6AbQJjPY6zg0sJ4PFV2rAKO2DBXDVhpi
o8Jd6UsDVBYUXbVhZYdF8zrMlZX5xgHupStTm6eQTS8CUtH5NCN78uDjaApS3flO4ITFhn1RVzjK
ZWAokX+0uyHZjJ3Xv7HTfGG40gKhr8SRjeEqxPNbjnB/lao2pgAoeoy8zM42ZASagWyGt2K4X5hK
oWyv16EWDt/k7B5NlUcmy+EEsyFcxfnWWOxR6kz0cCfEjfPSHpxGDG/c4Auv/zrTEEHBxkAX5zX0
2ZB9m1UY2+sZwomOIhatNriOwzJOJTMAaI/af30Y/e2ZMprZYMq1N0E57/yEQuu/Mia3n3n7ku6q
M+JyLypr3COl/NW+oOBSDFgIFexi3L/l0dVpPtipAwdjFV1e4L1LNtngojOiov3GRualu4I0ZfIN
ukBrzlf70qjn1LW1OcAKTIW+aK3el4hWYmRKYx68/gjXZfzZzAZEkMIklHQKrAhvz95EF5sMSliw
CQly6SsU2LT6l6UCwPL6dV64KeYeDjyC58c/3vPhb0RAD6LGnIN8gINg4fnC/0LOb+RVzZfXL/W3
4b9yEW22xszYHD1+si3/svDZmQeCYC2YY1ttDqrv6qDDXblVvTbvKH3PH3UjH3evX/Sl+6M8Z644
WU4C52FYMYw8zKoGoiPka3AzRHJbztTsHIU49n9yKZMIgvXm2Cs9f5Q2vjcD1eKqb1Kk1MoO1RL8
OSTxnvNHP+4/vk3/K3qqrv8YCN1//Sf//62qZxBfsTr73/86Jd/aqqt+qP9c/9q//9jzv/Rf7+un
8k61T0/q9KU+/5PP/iK//8/rb7+oL8/+BwsEvqCb/qmdb586nDs/L8InXf/k/+0P//H087cAW3/6
52/fqr5U62+Lkqr87c8fHb//8zexNjf+46+//88fXn0p+Hv8O/maMPD++GX//htPXzq1/uXfsWkw
EyDHofBMVtdv/xif1p8Yxu/kSaIOolpDeepngbCsWhX/8zdUd7+v4SPkqjBDUlhdscNd1f/8mXD5
GUbbFS9HZAFF19/+9dmefUv//a39A37QdZWUqvvnb88HI0oXejiE8hAvi/CF08nZy1YjXjJmyIMg
GVoDK5z63BmSwMXMfetkwgz/bALhWgx3uuycCyG/obA5Oyd0TWvMbZQ0Gz1vXVBNY7MbCVHbpHkx
IUsuw0luZD52fmP19hUgpBikAG0ApwjLL7Uyy6tKHzFr9HGBFXTtHlgA4DHMzZs8Fk+ehlmAs/vH
pPLMi67vNHZZQm1pv4tryL/WJ3OO3LvKra4oyHobOUkvwI7/NLcDBr8SR3eiGQZ25ugR8Xiebuza
5MFQYoo2iqhIJiMMr7YfDljdukJdQ8RQT6EZZigppfPVlTHlIM9Ch91peOGnlNPsjAa9IrfFB0Tl
+W3fWkFY9uX32S1sKBm66RdDW5vbeU6au7Yh0WNbI7aLA2r5CNTsQkVPS4RMfWtOUbKLRVdtM1Mq
XWySwkRdr+4K+lSZEZBFB37pzottMzbcQ4W8PuSU3Usrby50TxOL2g1TBRbuwplcbXyc0aMiEhxT
bPHeyE7zfUtE2jXcjP4bREAHfxfZFwnYjNL80k0NO5JIJ6WCmTTFKVip2YZqrLRPXjjbCAPD6ntv
V8mtAZIVkR0BeJQcjW5Qfop74bNa6LoeUS1Lb+PFgmdujD9LErHpPM5VyTFqUqsJrBz16QKCME09
o7XDwxIO3YeuGg0Kti3Hhgtr6RoC95rVImJB68SlBVwEba6hJzBCu1RdaF0GQSXKB4ZbhCXGu6jg
cdgbx/UyLN5538sA6bfFXMiFK2KTZNNsFOTGalc3UXzh9DWdGm1O0RFQHykfJPputeMe1H2qy9Hb
WN7c6RsE+PYPd3Ir/En5kHM1NWaTb+CYKjch1PCObgZcx42ld8LamLMeR36VOSbgjwH6m2ckDqTA
otSesHG1K1wxF9/dOtMwlOAZxZZEaATEAw+jjclipfmD52rDpopb72IZMW1uCmc144F0k50PXoCR
W5miwvxl5O8JY26A1LGsNTv8owXksbEikNBkcf2+wHXCpeyEGWX4EnnkdoRd2m5FazXDbqBWo6Kb
TuFPVJ+ZlOa6e8pa14q3OnirT1auiRLIlTZd1CLPlgBNKdpot7NF6cdabjQB5tgyvsBX2ZLkqlTx
Be1o9ji3McaRnFBUtZsxgYZ0gUy9CdwMr9HGDVdrt8YhKty2oYPrR6buN8ZEQkBKF+o8XIpEzCJO
6iKqz6f5axtrsRUoDC/5LrXKNgmy3mU2YfgUn7JFx82SOpiZRor17xfDmhNeUWTkvpVOCxCtijGD
gzUab4oBmegmSWyoKSpvMd7Plqke0qrvP6BpFs5RVZnCBEWpEBeso81AiUaZHDjEriioSe+egJvi
J8QH3QdlicvsoPCWNHCTLNmw0R5Eeq0P+HRR+7Yg9FCr47uuAGKDDtC068hokkd9gqv4aIKT+T6x
XcbjpPLbNowLc4v1ckG+qg3IvWtYQwbbyyKydjRPY23qSBrJF4TIQTPbdP7qETEmFtm4CQxZJMuh
6qMWwLtgv4hHkmkk8+roB9D5aBUWaxZMpRYq1BZZO7aJVuHwCvB6Vf173ZpBbXjFBL8MfjfHEsgo
fbxrY0xvAXzVGOMgFkdx4VWLrI+NaTAoQBOZxoFcEtytRpqKRwyawvRH4Q3UpyycM1pTri+SsPQI
j+vMQdLxsBMj4tEV/k6hN9q9MNvom8rgTdBaJNB8Y0/eQOusUKS4ROb46CaNyA9Ghih1MyG8yHz4
KrhWxqLoXKBjaDt9tuv2O5y1zAMxH7bl5c0HyFIRvLVIN6A85R5Qm8/VFEn15LZGWfzgzLVMXyuI
eMU2E00joZQbxtjeeulkuTcd6M9F+kKW+Txv4sE1JbaxWh/vPPpOydVcJivlCg8/Fmx4cCJVGxnG
JXgtzkakYW+artLMfY+ZaXzPcza0Y+FqVQKE3B5qqrb8/vBAcHzWX0YxdttoM1n4kpxNKKLQ/JFi
LqVajj0z6zedAiRVbSpHzs6uakxtLMGYlVTuC603lmYLxzpkRtKdpvswevrcJf4CXsZ9cGaMrkzO
UdrcYgMaza07C7EcylkSthB2ZGwHo4kZlUTvUDD5Id9MLqLEqO0DQlLLudaA4jVyA9OJNZSFtn8s
jDir1ko6pJ+wT+ldIJG0eKMQbqFrqlJaCmAIxsa6zTrejkOZtb1z1AAyGNWmoNmRfjdHo/E+zp2t
9KBsPRnm27oC0PNtobqt7uveHsQJ2e5UEMOGynU7AWRsW97Jyonf1R1f6D4c6iL8QOzHMmzJjh3i
PcDGquDTd+0CG6Ig0wHXtw1XME/iE/PvOD4pIswBCGZRIW/GTDffgWVI5OW4NOOwRbRvkqI521N5
m3mehss7Du1vlCOwqYJpo8ucdHnpAJDs4v66n03xVVKQ7X+0cxPGXzg/Fv3J6oEtvas4LIpjptOb
xo6oeyr2R6ZRHbdMiU5pz1CZ0iGoW/xu0gdUuVgX+jJ/nyQeQkLV4YalSXFlaxrbBXYphdi2cw0m
tfAWeehzHHF+WnS5ta3mBAquSbMhnFJ2HKGMDtKa7lNhl/C4G+C34coDTpY8CaIwzq/YM0w/JIY3
LPRMW+A8tG5nUX/lTcZ9WbRT+b7NiniHK0jUfj1I5lyttoJhIHGQ2kq+n3T4OWAG5dZRc30chmp5
QOsVG5ueHgnF9yb2RQe2d5YAfqlASO1UclTft+AuNzYwOyjU8ooiPlghxzmYtbniuLpxN3TO93rG
SxYrZfscuLE2RGG9w9cY7VI1fcdNp/a2QOaMhSVGm1v1H5t0Kq+9KQOh58QGfX8rfQS/Gn6aAB0B
lahgbG8Ht/T4knPh4Y2FjAOeYGaTCaB8BEbnNOSAyAOYNBFYjo0Urit6hIh2jToCA3cEvcby8p3u
LNo3L7S/Mky668kyNN9UDlY2Tumn1uxHn+g3mEmTm4O0NPvleq7ybMvMV180diP3BsSeb5FlvXPj
SW0bQpq3BbnX7xGRxH7dNCgqMPHcAV+tsC44PVwF0mvTvdvFP/rS6rfs5irWydJKt5GXyCs1tZov
rPwha3OQBJOGoagb9ds61IYt8g7n2LQRBJG4LO7qcJpPoeE2J6XS9ljSet2tDCx4t5G+i3VvZDpl
+6SqsL6YO0aMCe/MBAwFGo7y2N2kPNC0FR5HM4qlj/e/DJoO6z+5o9EjLy/0eXQxn3RR6n4CkvI0
tbL+UeKiuwlnfNs1peoNQu/r2Cs/CJBSmzjVtEOuwh8Wrq7D6CUkh2TLlt+cwDtrq37vJPr8kCOm
aHaxZ32WbHE3AxbHY1maEft3Gpir25eXGou3a3/pvdC5NieWdcfr5InM4WJfG+ODM7XFp3nA2jtm
vXkBWCBjqmqq77jwBt/sVHUhljw/lnF+5zXG7McjH3yrQvzWSzGS/WnCfPK7xNJGOtL2B+hj2H+t
Oq6eIH7ZKONSu/0hOpHg9YYghqqt8ohFGUEfIF5fJ3n0IR5Iln7rChLceO1S9bQUbr8ty04DhMD2
FEPXY5pJhzNOLrdalskjHfIp3aBH1QOBq+ZH2sRD9Ecx7f+f9X+jdvfaWT/oxi/MQsmzw/76V/44
7Jvid9qdtJJtPCprshaV2z8O+6b+O5nunOZXr4CnU/v87R//OuxTIkBGTwWWEp7DWJCUS/992Hd+
RxqOMJDWFTWxNTHnFw77BLI8O4KjfkPvR1o4n8FAqIHnip//peBlRoMpamz3YFiifQMux5q0YfbL
odTmfSux1dJ3cwIvKglz61MwAV2ZXI5pkz3meuZ9noQ7f9PidoUzeUCCHTdrxLGqk/dDr9mbmUBy
PwPG649p/NG1k209AHqn0reTqXVRKh1LZegGHHnZR8h7riX3VZkexdzuwKz3wDJBiYn+sW+b6z4y
bVj0cYzlUEyBIAbDBIbpm1NrPRSa3QQxJ8CcTY1CWRuyFe/3bOpVfI/tNPzeJsYEFJi+fnU3xSV7
vNhgt7CxspwqQEF1QeIZ3eiajGa/GPXmClBu4U9Jq641WSAPEvNUiL0bjgOz9CCb6EFUgNfuWQXH
3E+adk4CNcbG8J380h4vYTcMRMxQOsM4xKFc22DMM2TGRtuAej+r0ThVuLHeKTuEGtTnOM4/9hZ9
8oBNgL1PMgH9ua4jvQwE8AZANzVK6NiS4ylmz5Gz962cDeWCFTZmUkIIai2M7hfDa/orE4vCXoQO
c3ylu9HJqsbpQYSDF1SeXZzG3Nhz7RsmGgD9FXaYCCUchhXkb2KsoncMnWDMQr5F2JqcVlrvCKIK
NZ7owkPjJv44hpsyTbZRHx+sZLZ2sVOzXjUOXFNJrQZ3LEfyS9Vm943TRLBIW3bBqt4ldBdvIEtk
vq4lHxfpxSeBZXXfJuyd2JxwXtyq2aL3CDO2NT5iA/GKDzEplS5g4SKuIpYKj4VWKy2z+RNq/0uz
2as1yWe1zP9jjfP/wcolRafXZrPTl/zZTPbzj/8xk1lULZEdrXE0K7oMzeS/ZjLNEL9zEhNoSlh7
bWYu+mZ/TmXMZDr/cIoiUQdU2toy+3MmM/TfDVxSqI1B+/Mvej6/MJHhW3k2kaETosmCoAJjAv91
8Cg8n8hcQ1NRn7EZ7QCdHSosS+UWYmWiHs2RT8bRTmsBZCVsgl2ED5MxsjxGTXPJiOu9vbSB1t+a
Uy2cEzAWJz3qcM6HHzEE+u7SGWmBenA2+iObwKw7kt9hlruosQFOWW4Ek9IArBjuaiSl/YOTaV3j
kzQyGocGqoqxNaY+9h4bhwocvP45Kcc7t2Ei+O6O05oxYU4O20y2/EX3PY2z5H1BKaDexlU+Jt+n
TsCqbe2WFzCdrdF6z/kaL3CcGaXf66nl3CTxMmFZLSn1bDsZG+G97oxeu+8rMHLJrN0rsD+VN54o
7RAm12Y3oaW9a80EfCMIgRTntrSUuy96RQANHThVdye38twHXW8/915tRMfJAgniC8RRm0V3PlhJ
/NFqFCWnxuvKoJbTwiPFpVzse+gzs7/U5mAEZcQpRKME6T5YVReyfza1yQKxW6vocvSy5sJxk7h7
wKtDgcvu4s5fAC6PD0sGqzgC9NG35TGbKvN9pTnhu34Fp+2qTJuOeaWxOaXnRRqAsCELxRSU7zsk
axRR4gHUPdnubnikHw3Qj36tgbzbqjzfWKNSiIao4ulr6k4I3qsQQtEeeJUZXS9aE5p+HnndV4Hv
7cokwMS5gbkQQ2qJ2jwHtz6LTwJx9ZcMCMXNmNhk18NhAEZjcxQ02UYnbmPfetoAw1GJIyUM8ymn
ybjs03gZqS3Vkx3Hu3JCeffNAmod+RYTerqX1jz1pzqdIP5qyhseUROu6bhzV+yZ79v8c5pMzbwP
G+DuLJktZyuWEQDEMfr995MydE5yxhBlDjxlmRtPGcXG6S6bFbyrue289iqfCs7gG0Ckpohw0GWq
UHsTakljUr41lsw8dM5PwKhDQp5+rKm0iW828c9NRAEUwk2g98zCH2slF+fTetBKrotWhv1Tomlw
HykDUYTdDJTRy2HfuV5IQtNGNa5VbZGhRqd+WZclVA28lMFcCg8iI1jY6qsXons4wu5onLt6Um3y
wYy6jupfAsG9AWywVN0It7FR3XWnQym/oszr5A2gOD03ALNAFAzoMktUVUlveANgVCeNXGqksVlw
rLarsSLSEH9DhgEen0pXXrlAm/ymM0+xhDoD7DKd79QSOZ9r1CiXYWoIiGBy+JyVduej7M++FhRA
oc1llBtxg9S+sSwj0unR2y1ZXB7Ydxf71AvL3NfBuGPMzHogDKlWCz8cp+VSDG4+od4ss3vXEazg
6dwzfLO+f5j7vr1kjksP6B/tizKtMtTw44+UYK4rEKT3eWu4t2Bqogs9d3juNCohyfeezTeKHmnT
Er/8vqgn897NhVNsCEGw9joz4cXoShCHlPFGWEUDGWbGZH/QZbvcrFyGC/hM6h0krAEAW2tzQHS1
/Vrsm3yEV8NH+q41CqvG9AYYp0ymu3Fp9X0jwPCoznQvIRP11I6budynGTjjpZ6rT6KsiaEQiRW4
g1UT4OVaMCWoxHGaC92toUAuq1oHYiY67QjyXzv1Q3dtKHZMKZIYiB4jrZKGktoQIl7eTK3tcoCi
SuHImhNtqnqgNRNgawLESAcodB+Y+GmetOmrHLTxIGXT3qpuSg6anlDgtQwKjIOYdgLIi69ZmnFp
Ja66AM4SP0boIn2iOpwtPOx2B3g6PCZFc5c5UJ5tG8rkSHTgfpGAQyKYYldJIat3KeGGt4lWJ0eK
xTP8VD1UtHI07b6J66+IAdtdMo39Y+Q6/U2jyLvoowpTAxRHnsi4F5kVXwJPEoFbUAgLtWI42mn+
JVoGIp8M/vA65I0T0Ar+iAvuS9odZgECVECvdDMCiSoLNE73h1jY47GfHA7PsOweBaWcS2Aa1Fna
pL5QYX45iJaEZlupdcmSAQFl5cHqSJaHCDGeejsyL9jahiei5sK9qUlxAHvZfpkBDwUGnKijXafh
thNFf0Dc/dXhKwxkIsQtdTBQi3n8LgOHeDDs2by0ltD9lOs2NSmd4+/Ogkdc+Khd1zaHp1/XZZ7e
j7awPgk04oRvuE20V4ksj5WjzGsjnivYWKGrH0kg6/HhRmP5YOXyptJSVkRNF7caOuyt1kEKsvWa
DaEo8pvB0e+GVlIbKlL7c4uSiAzq0dwl2MD9OTPdi9EqzY/eTNBAKtoZDOf0Tct7ppbEbAW/T4Vp
iKRPM+1NPlsDvavUvAPupG+EO8FJYTfU3yre3CAeKS4ydQHNKBGQAkRrGEC1dlJUPDdw1hdYWW2l
aDGuq7ilyzL2AfPm7a5cTOemiezmnQAy8GNcIrN71+txmsiMQWAS6wYAsYK837W7eazRmvf7MU5z
s7bY+LPsRI/AniCIXSft2ONkQG8e2nB+Iy1tcuSIMsnaMfUH2Nw55WY3drB7YHNx05iQwxUBEut3
ujBEp0/HcT1v+QP4drRlNsEHT5ZBn+oLRsI50zcuJfDPqjOqY7MQIgZCwttNeaX8rFCfYeXA6PHQ
osEzT67dTot9247z+4w6uLvXCM4mpof2dxZ4QPh2kESJm+ndorpVGt9CSWLPKfVsxPTUfCBGFNO8
k6pbDhnOn+1oUrIYnRrKnMOhwhpIGPWVa7ZHYyVLAWFJ3i2xLB7KfioygHRO9Y1MCDZWsopjTnBV
tQ3L0tmZTf6h5KxOrInmXMDHRUgus/SkAdn8UpNH80Hr61ELlJJgw7JRXeQjzmIAIQulMdebP3ad
Vx2KKit207jIp3SeLd8WibaPFucL6XHs4iLHuHGH3Lugo6tuwVcxbfALGTagePsj1VkQqIj3SrZn
dAC7zL6rO9fdyjQd6ELPmvsNFDaUITU6HxpZPK55E3cl+5pok8Spc9OJwdw166Sla6KBqtSHhNaq
UarLGgqHR8pRK+4AchYNi05epntI4eapb5b48zR5dwYGt+ua3e8OdaK3wQuWXjepBnpxGjpSf4qw
pm/JwTbdorQrPk+DVZyS1BaHpZL1ia45NB3ZJPs8dvJDFQ8gJh2Yy/c0w6d3SeQoun2LWEu/cji6
aV9tC9nYLBjLV83Df6oGqImSmOhH5cz4FjiTAuTPQGTT3amgoNIkkbTJugQgXpN75o29uPpjT78B
QI5Rk+nSR4P9kRAd6xtFyO4DK+NA9Mu0EKoz99lVXMbM4ZNpHFM7Ne6By4uTpAHzQJpT+pV8tGji
2FpNHwa6SQe6BetSXoxxUILxO5GQ0Z1ie9JPhVGEFxm/YvXs1vq7pVjs+9JQzaU1m+AdvC6DAW8Q
QM8OeI4/UGfhoN1Bo91RmVV3gzGKvQKDQcd2mSa0il4Rdp8jmz407SMUZ09TUbq3fFII2SG11ioc
M5DpdWKIry6CP3lqqZLO72candHHJuM89j7tjQH402S7y7RBWTRSgiiqpD4RCQM3Ea0Isss46ruS
GY0TDHEKoKmhwnpFw3reQyCVJ2PQsc5EhalnfpHXk3FBHI1T7pzBQys9CBfMqSuhfdlht2w0yEH+
1CXhoTVQW5gNCzLnAj/tmo/cVx1EFEX42LxRscYCuGG/Vh8Lc2zeaaM2X+JN/5qF2XSaOe7fdI2V
kt3X0aqmt7NR41hvbEhfa+d6AoqERA5AHoFAdXoZS6hl9DDrA0yx4ghb2D5KWXwasvymF6Cxc4tF
35mHTzTAyAXkrSbAKNfAzkXe0e5F/J0X1LyLmLqB7oz/m7kz240bSbf1Cx02OAWDvM1kzpolS7Zv
CEm2OU/BIIPk0+8v3Y29q+rgVJ++20Cj0UCVW3ImGfEPa63P/abNnH1hjVSeI+Mkh5w99y2HKSBD
Szjr3vLs/H0I+uoyJ5P3bne+1HfGbufPeQjkevSVtWS0SrNxTtNCOxg7VaCKO6r44DtmN3s9m8mp
yRMvgI7d460tqjeyK+afMEG4+vLZDqsjsUlTf8qqhN+MRYZ79UXK72Oak4/u+WAf9wQRj/bJ9qo5
i5fIFyfTpXweVt7SwhK71F3TJhciCquyIMVyTAKyCYFrdt4uJDORZXOa8QjLmsrsNGIB989Id81w
v4RLP7/7qZ+4OBDG5BPjKendc98awrQ9rh54DLIOb8aG5It3qWvfuk2yUNaPlpz46MI01duIQTjH
uQiy+byCLCDW2bFnqBldnjCAnjuPzHRvTOVjlSROheYDpsUjockyufUn1QmCY2ExbQlihQVt8Zf6
OQWiae9CWj8gAggexH6cVoZNZLPhVlsti2/bkpl/k4EcgrbiBpJmdXB7dSSxbtGbelzGo1WMr4J1
2zlBN4PjnNjjvIjse2bt+b4nN+joJoX6tFedfR8n5l5yrYI31pXrrlshmyRW0h2KpuHClC4qkt6V
EZmmxJt+LGiwoQV4XnVkdeBeQkJpd6R/f62UIEI3s4HLMQy1zqlhQAmqAbQCtJq4aPhjQEfbj8kl
jhob9+p91vlVBeC6VbSrlxpaFRJYdbSE0j8WRNRkXYvko2OCwhkoOi+KS3v10Ud0UH2YrPSMafWa
rbvUpwksbDBHFnvAPeGipbXBSIkNP3X1Y03y/GVxUjLVLYRPiM3XnWlXB0O+fpXtsuxlFTg7G9XS
ZWpJzdZwB25wCLm3+EXRogydCr9GeT3sWL3rD6+1xktlq2zPmoSjA2XYD6vT6pIxo3lKFxyQG5sA
cxLYZAHdjttmM4qxIrw5a2bWTR79Oy88TN+AD2W1oWe4ySNuOjrr2Usu6BP9mPa6PBF9O5C0VvrR
jdYIochcE88t9ocvgCdLIGt8IHFNTXMSCRSQdnSdExiKIq7GmXBe05rYdZ3yqB0UsCLVpJdOub61
qzBMSPjru28F0eagQK2pGaN7mxWtPmvLEuxOXJGSiyi8Tt4DqmBrXDrKj5iU4ovV/7Q//EcTx//n
HPFP08a/nUv+L5w4hn8rldyr9+bz5x+XJ9d//58Tx+gfBElgIWVyiBYdIxFjxX/uTizBVkWyIOEh
v4ZyEU303xNH4fzDDm1spzgufo8j2bj8a+LoO//w2B9c43WuJjRkvv/JxPHPkvXf5nb0+F7gXl1V
17inP88by14kioRbPDFZP5fHmXy+V5/UoHOj6uGmLEfb/jeK9f/rJwqsP5gicagx62TO8OefaNe8
ZMBzJhCFinVCJiQwDmNoZ9tZKV4nwFmPfxj//ksc+kcx6F9ce/y9CKIOyQniq7j+569GGQLwmVja
CEnmgNQsEiuXOtkMM90Qhdoqt3PayR1GgqTYVZCpvo5+a/m0af6v2VPVh+lQ9RED6s1v10SccP/3
v95fllf8dmytWJ4hyMU97v3VkOG1dCw69cjQbJd1QII0gOhM1iG4Fw5UB2gOJowb0S5j/Pc/+Hdu
0f9I3/lc6El5hvAc86SxQPuLcjUfCRLKlNVuWAlb7XW9Aruq8oA3wv/j0s5bm/VPHrjqnjRI5VyA
rUXwjHyCPLaKuTHyBpBq1ZNg+vbvzNe/Vep/+e1Q5DsIanlJeDt4B/641PNnwAMGZf6mS9oZghu2
zAfFYHzTKqAuG9XXuTxaCnx5LAK1BAdXZi3R3NfRSFlbw/cR6cVjPTalxZopTwmuJvrk34Gxr6kX
/CL/84sidQ48DHSMwNga4Fb4q/m1pl+IZsGHUXCwn3JsTTv+NsWlLCv7KG3wPeAjdo4fqdcsNf5H
3xSp2vgwMO8Z5lc3S5GKb4HOkB04zTQ8WjMJz2wASxQeQAWCUz+l4quXW30Wk7HjoMyYhPM+XnWM
1CMTkbflUmaHPo2qLEYDq9cHA7NifvSj3PlYk/aqIHZhgbCFYw5dPqyFS13APNnzHosIStLOU9pD
p4LTsXA3bp61KB51qgi8QRa2Fg9ZAJvikMoGcFiSlv4QI+Ckmd5MOpD6WdLvOnxRc/ghrdGuYpX3
1nAamcbtp2tW7UFPXcE84NonQwSUnSF5kGfOWnWrTmrsBvd+QX23nFbk1oRwtxqtMfXIXGwDOdGY
NNS77ykLhnqzNhEvQ5A5fn6z5GIlQHgt4YoF2KoY2C+23kw2gzoS4Gv3URENEFe6FDXimCG/9Vfp
q1vQfOQiu/bMf1szgVdbqwxg+KZtiZLWVj4fpW4B3B/6aEbN3dLSEVM/5cV8WCzb/kgDAVorQi+R
xaRlAeuoOjVuhEn7c0dmpb+nAmF2MMEluISD8SxEF1mx3I82ys+N0/bVKzEXQxhHDCl/wIyQZiOU
R4y+M87zlhWP/LCZdRNQ2xUUcKlfzQ+Brzmn18QWF2vSc00efUaLapO2m/DWhvYnJFVkFUUUJbdh
CqYnWOCabmpW5P7OEk0YD220btfRaGJy6IFP/mohUGQ7bcOLYvmySYoxe1xDL/yRU+FYSD6DjVqH
BsFl7ThEnSByOScFc4WNU4hofhn9qYWX4bVZtKcpRxAXNf0DlQexo72rmzeLk2U6Jl7GjEB07XwS
OODB6dVIU0PUygsb5bR0ELZGuUAQNzGeER2VYKmdM7vv9xrewIxxsy3fV+1b7mcXJGo/2GXxYymY
jaKrLTmqlLfMzk6MTc+KrBkvyxpcTKfXH0412ijs9XDwcnf6FK1b3KIpsl+ktut164FS53dYZ+AI
Rnl3OhH1KQ3G4U0oYhc8MHPwO506hpmQbTN0Mox1Jv7+y+wufPFhuksZ3oGYstppH5VsMTYNGjQm
ZZ129jNyTnhvYcE5bgbnc01DEn/R3rtvwIcTJgxlY7xtOxXqqIQYSdbgngBRIX8S4F+8WAXRu72F
3nir+fNkQA5V/YLy23OYgsn87NAKMxIMaVgaj9CTdeieC9+CxwN3ongrWzI4cxVO6c7QBnDM8HXD
Al3K1N7ZaQRvfhg4v1azrGe5jOIZKa4A8bugg0OjsA36PtmkY4OSKtftDXuQgNG3LdpLJ1xOlbYP
vAkID1FuiMgaAXxyZE5OMLv1k/QzddvLed2NTgdLt2F5yORyyWjPYG3+aocVtWbiUb8umcXoqDRW
+TCrNIwOs4RGMuRqfSLFPYebHvqXMh2owQtmc7eLZul5qZCQEbJTMWYc9RwQl2EzxjA5qZLw+njd
7PUeDhnL005r87XzJA9rwoT41h0yYOPo6ogdd8DelqVdbqwEM+sktPtYpquO+WRIHBnIyPLHVrz2
Udfm23yBj4a42VqvCJDJQeXrtvuxL8JjkaW0E6Px8/MysuKyeyRmN6SM+yevsRc2Zy206sZizJCx
ZX3m5q+QkuTebeGo6+h5TpJH7RAmE+PeVLDgYAc/1UhvaKrWcXxE0Ykg2c6T4CKQzJeXSTfZblrm
9cFq0EgJ21wDs+2KsyxjgctTvH5n/0SoMwblYL9G8nr74PkOH1no1NZjzZPenXITrdGRC9lKkDOu
cx2bYc72PU8s73bp3w3SLbeRwbPKtMnEUJNQ3ZUFmKpBDGeQlg9TaE5MbV7aJHRvSlB6e4NUEfn6
oZfOZ12tT/SBP5l8PTkt2pDS/VjS9F6tZu+v+UNuaf+EQ7e/9z2Ffh/WLXr+a0AIq+DnqiPIACPE
fkAeJ+bKnOe653+VHlsvfKQbkhGdHXiF9Utionnfkz+4bxCMHqdlcBBbut6Jm04SuJkXP0lnyHa+
lfYHnkG5KwOjPya/ny8TP0Jy+7TBToV8jszl+9e2UIkda9s6Zgvx1Gz8QmK6hUf8zVkxqFugGUXd
BSs06hplg2xUrTsy4S3H96Jf987c2PltUJejiR0LNrPMATcjaXfLJH23xDyOV9qg9dzlabrnfM7S
E4NKj1LLqytBj5fa4S1J0iJkUpENL63NoeoWncMnXNY71Ltj8tT0HnyxFJwZUscUqm7kJOkZHppL
ravFzUTw+V5qUmwOlBpmG6lZZFsvN/NdSfwhHB6gkuoGyAZoZqZq3RaVQoG2uJ/6YYeUazo6oRJ3
iDgp3xfPJ5K5bYld3y6zxJVi63V9KhI+c45B4QFFzGrxrR9lFu3cmgE2A3fCoQsEpsToUUd94Z3t
b4rFZnvWWCH2XDU1VyVm3T3g2xf7wrOWZjcNafUjTLV3/YzkblGkJ8ReBxYB3E5evEhq+4jhWz34
28VDdXMIjeU/SitPtlURlb9Y+1tf+rFjllRWeXMawD6khJCXinRn0EpRWrpfZnb7XzPXr8dz30Yd
ezud++1Joy3g5pgWc8hsBlM+mrJ4nmDHNAil7ltSybMjt0l1D5Jr/jYCOHzyCwEVgnnV48Q/viUA
520Ki+EsS5+kdq9Cb7UAuBwzVzvfkbaJS4Rd9JgmlfOrQJL+JR3VsFNtMn7yyYpv2knsC18cTwx/
vUTFtXJh6+Ywp98CDMBQkInZ2sGhqEDdq4+Z4fNupZfblt7YHQeXQfEGOf0c8+5TBRCC7xkoqZXD
bhj5ZgiE8QzGVaKfmPg9S+M1zb70iVPHz9xsVxQGfN/zfA7qYTqMvUEe1bWEcZguJ/Wdym/tAjCr
ddo7W9nNfJMkgix7kO9XmJZTmpsp8C55yuy2TlSA+pgdaGIb+bHYoIjCjtcNucUJiGZ68MN1wcWU
DaS8Od7FLFX7NKJRXpHfe9MJukG6660ufGBT4LyUmWgutXb6O2icy8PSgVykZWKtU5q2IS8koL9k
L4SMrvxOa5pth8jMjxG3xgE9jpVgMPPXe2xNemN3uH7xm9AR0TP2P5D4Jze1MzkXpQj0uyZoHJGu
9OcaOfvtVV320NvlJS2Ge7kmzU23jLYb0wCcU2mdwMiUX4OkNe9oCtovI8UOgMDg0S7zA0UcmPGs
HQ4QVfAWyQno0IjPiSXyQMB94O4dgmVuoafKWKxuwYWGY7etarGvVKQZlJHVWPZ194Iklt459CBi
N/BxXISFGH1K52CW7kbiyEX2qMe7qCT22wQwGdwr0AAZA7QObx7uvbJMTiZg6Y12e7ksQ6fPHQGG
L5RcRFyLxrpMJoOjjqqh43vvFWCNjL3Eonz3dUn76hCCX7sYtmExISIfWZfV1CFjvzNRPUEIy6cD
9OKfPfvdaD+Waw0Kwk8uvYVMMSP8GQLv4t5b9dK+oCdsbuvGDkCWpcTmzZlHNb1Y+GVGiNjEfurL
0kkQN9ayHEtpiRgownKp/WZ4IYzvV2TC4UeNIicm7yaCWuqm4UbmMEby0SQHjCDVobK1RbmfNVEc
NO1NndU/FvL59tTezcUP4EpIF+W+RknyvfSSZUt0Usq5Mwx3chbWpq3agWcqyLeZV8CjaKg8kpVO
fQoKvuKcIFuCQB7HULsv0s+K44zbZg+1GBV11/TRLbxMWFejWrcD6aIb21PFHj9B9xlRGf6U0NU3
Iw5D0qkS91QPiXVLrlV5WAY//AJwnd5J68pcrKoje2eqXlF+c+ayTdgkFaaYKXLVG8TB3wvgM2GF
4bQxXkBrhaKG8M3exgVG6suNpSbgUSMelLyf1xvWfs7e6PSZ72TeZMiqIPYlw36MzCvpEM0W1mZ1
mhf7YfAdbHGAu2hjmmVf1fKQIQfbkdlN1Enf8YhM+ApjlrIcL/Uy7RuDSaMsaWMc7pYX0IfekdDG
/BRSX9DQNd5nFdj1vh7Nk6dZQnEXRNmbnVsPVZqzzXDDn7je3TPftrPDq1efojw/RB3ZB6rXd0s1
mwtnAa2bsepn6jWWrmhkt5nrcpfO+Y07CqxMTe2HNTQkYn2ivloOk9UCq4+43lNe7yOjrwTGr/ut
liY74A303upCRrc9C4rrFhaSR7OOOA7Z3KJn/xii8JnwPee6Woff3TnjFjhFC+IWDgovEKZPH48N
LJwfTVWZN1OHfARzOhP0b9TGW9bmocIoXLMXLq/4u67bT1rW4yZA3YT8B0I48uWvucjW/eCTtEC/
O7LqT9MarXxXbVes1uMpnIPZZ28waubveuIrZEvabnxJ1+T3tAgsvik+7Kr5QLbwVrHr+tEvBOjx
B+t7ySI6OCX9KG59djNsCZTyv7JY9M/B1E53OEQQiVmOejBOhxUvMQsrGiHe/c6GhR2EqrudEE++
V4hdH4LCLohctPxb5Tbegz9AerZb2gvj5PYjDaU4g/VoDmD5ujMRh8B1UoLgTw321bPVhOZW52p+
bNGJ3fUYZW7ZaLbIti3vWeOoZrThm+/KnxwETLqObbwE6iCAespNiT32GJVNCYaNidcJ6/bAf9EJ
IPkwu56y7ksnV/tHYvnrLkLf98PjCT8YEc57JfHibobMqS44s4etYIl+mPFhNkQ+lT2nAqobEEAB
3DdutRkLrhrYtUuXzSUBn4KiE5bfG/gDh21wbYufkzWMekvISv84dFXxipZShDGR5eNjIq3lPCvJ
IBTM5mfSz9GxJHr8a4u265w24oeVV83ZX6Jha2Gpe6Fsf4bYkN/0BR0twpz10RDy+5bhdd1l3Twe
bdvOPko/LH92ULiZCwSUWUof2soezlO9sn5QwFrICepeQrAFjwhKsXTw0ByjApoSEdwYNDr4rc2o
3QMbCuuJsLLHeenQqovxkUW/81kNc7r16tbclpP5Rk5I5XFh2RqX12x1H1cnmn3gRFLYgVvAd3RJ
AtcfttdjPVrdV+wwfWyQPl5SlEj6+oF3m9FOWVIPMg4qC8RuDm/j7DWz8TZzjWLrSvX192T387zr
eUy3ZGiFR72oJXnqgIPgmfcibe1XNc+Hzl2Cn9IE6653THHbpe1z7SVz+5np2UeIPuFqdB4hJk7s
Whhr3LOCFcnOiN4Q2YbO5uwg06c6H1c3JBZxNv4udco5e+2ZPkFnxhH14URdsOyB14/fIwqvEldx
Hx0SEjZ4CuXqXohQ8R+n8grfCpea2dni+yyukL4TIZBuMMSX+dFTMs32TPCojuulCsKLgECHtUaV
S3iE+R3pU8Om2b3p3JRRWmslKP0d3JpFrBwHiLgO6bIcU6UHbj78v62JxgeO06Z87zUu6qsug4zO
60MrvpqMVuguK6cq+MUEruzgRi2TXuhfC83hiRXMZ83o1ZTcmzJQnXOPAwepfI2arbiaz8ofE2FK
Ly4NQSSianxCysyOSvqmetW1ql7pnnqMeHbtf19VGRAG14RiJfWgdfNDLjrcCcL4dyNvGe154Yos
7qFV1buFrhW11jIPJ8x6zsLkIhkelJskzVm6I5EpsBry2PKb+gZGmLVsIsBqlJsE7jSHJsxySs0J
V4FIJKSfkRkxj1Y+d9um6apfEeRMFTvXJOUvTiR1dWhzxZmOnqmqdqnbMTl0QxQReGWuhgBt+V57
xya4qfg+VcAYnsFkefRg7aiNcl3+/WZF43sY6oj9yTr088O0TrzerOD96QlOoXbv52HgX5eUnc22
ZJT3knQ8nntECwsuZ1xqakf4kqO3a5oh0JIAjBPstgB/N0g4EJ9aTmDvcQIzHSlca74NigFYberI
8Y2FhzlOyGnFU4A2eFMlwuq3BGuRv0yTSM8sGi+8pSrPbtOUBcTWQ1eUxW3O6mk78EBcDWp2L7dF
WoJElqN/pRyHZWZvKlMwRZ+imiiXFbvziApd5x1qJZnFUZsb+UjQry8bbO15cMKj7zHUwMDxkIrU
4pNpetbYwVo226DQNj4TijYmTkWDLzPzJVXyGvjXeI6FC2Ty8zk4rY1BDAxJkzNjbrsfmY9GYzvS
cH8zWMQfBs9rfmhZja+BayJm4N1w7w+2M2xQsCG1IO8tAZ9Xz+YwQvr2jyJInAFtQjBDHlWKOW2m
cI8gMBXDzdBXsNkoqx5c18OBOk5N9epRv78t7rzeRa1ETtv1HcmGpW7FF2EvdrVV0Sy5m8dMvuOY
jfYWk3Ju6bkJkQt3cqrfcgI/KOjrQea/pmhiZO9kciyPg/Ep+Zk/N/WeMcwQ3aTct4dIqKxDZw3n
C0CU8d6nKRJgrKwk5IlfRL5DBsnT5wGhOAP3y7+6MAxfEBLqO0eV6YE5A48MxgIZxqTIpkB90TOX
xCITN4CKIc3DuPXSGvi8X/MqF2vtuYd6timsLFQ4D6KXtXdZqgaKmyZVtDpZLvRxlsm95OJOUvIK
JNN4zIBOHV1mwmHd+3CxONg0tNwtUfLiPObaq892QJW4o1fj4cZc5as4EKP9PRfXsjO3a/MMUK/x
yAYYeStsGnfeubG2TsswcdSbSlJSLFh1QoziZGfRgge7IUMlSvOBdfG4qrq8G0Idufck6NsuAwmH
0qpbgrraWoBeeTV5KydMqxZtoPv7ecc0lP2cyYwOdj5t3h1WNcSRmHqRtiEETLfzqNrvgzDesOlN
gEc7GXT1zDw3fMfeWH5fXORGh6LzqldShngLCC7xXlebWcBmbGab4bpEr9cBRbsPef1IWGnk/OYs
5WDiIWK4crJz09BYDxa/oazdElN2W5G3UKQJEnlSOu07XzXiIyFl/FTrnhd0TDVfXebMdnaQRnQV
iYWU3fzEqLZitDUNk+7F6/Zl2FK9Fr1V37DDXLo4Igf1zo96/mojSdEHo5XFfjOxgh3ixdSL875D
2UiLkeiT7bqDOTRO680HW6wYaAeVsV2ZmglubmuqZSDKBcQ8PDGORjT8ayV3Y+32900UceZxCY8x
c4452dPg1M3NWBhzM/hrSJ8otVy/Bn7dfi5SiiHmGneXi6A/mh+HK6p23tTG7dFqA3WMVdj2X4yW
Xbvt65Y9B1S6cHr6vcVa0LDVJ3vNfQ9dXeZ8XIXqd1MRqmU/4N9r6N7dlK0tsQ/PiMRc93g9PHcB
L5vEujFGr6W/yJx+NNRP+FZb5xQq7K27PEp/kqCYb732muLT5n50yibGRZtVh/pViISUGhJuvHWD
YFIw5+656jYNcQI3Se+Cg8dNiPfGChnya6b8zXHCADsfsqBC85w2zU3iuA2J6CHR9T9GEKvLQxHp
Pr1TgeblFfW8Aguep543kEGJexlKWRBpMWlWifTPXnUSkU5g6ykLHCpxKuqXwjaiWZ9Z5SsSJRtp
GvjY5Ju7BjhZNi6QwZM3OEq/27ldrhjmrtVB6BgZIuiZIrkLmVH0z35SLBm3YLnrHB2NxBeANo6Z
AOUxPgHmPlPSc2ewRMmzU8SnRHtpurHU2xqTZPbhr1mOvXI2qh4fmMoXw2Pd5+6XdVyRFQ995M17
ux1SsQ17MYr70bLQxzRpHoeTfSnhbTyNaVPuURg7b5K0lc80t5NbuO8O7a8QF2yH65sv2pwKexie
wG+0x24JiVRKA7Y5OgiPJeXSPSBZAl46x+7iJlnlDcUcP8nt7DFmKyufYdjpz7KWKY9PlMuDnWX9
A3vs6icKtOnXsKYzqEJOn2veTf+UF10RIferw0vQ9YHCZmVMvrUwgW1NmixvEjvJEfrQTruRzuMy
W+X3Gcryt8GW0ReL0jcmoLw5yjLr48JKxc86r0N/A/bHvZ2WQp/k1Nj32TXe74gVktbWJIuDeryF
spW3hT5yGIgjbZXqwDkW7UeXdQEH+Giseb/Y5PAEY5+9eysuC6uamQCEJroEnj+fBeqNbeBYEX6A
ms3hXMo76FbuLli0DrdzTZAI2jbhW1fIqnNA774+E8YR2OyxGhsEN4Fet+Hqz8eKCeG7q4cM6m9U
3vMGQYBGx0hRKbNh/DReVDE3ZBXF0nsqbjRBrO62ZIzSs5bOmwguvFH7KUKouGtlnd2vzFuRAHcD
q1U8qs3Gd7oJ2HSf1M+rqLJf7LI57JyJji2rbbvYMlLuEJPWGV7XKdOG8JrS31HXNmejO0SifUmw
SF+NxHLwKG+LKU9OS2RAaYbh+C1YnSoe+1HduOuanpy2YjnmJG/kqjbcPSIhQ186ZA3uCItVb4tx
foUEetwh0P0iBS54a8KYsDDRumF/utzPHbAyPBcqf2qRK8dX0XC7YeqJmD8ZxFnPiCQwTowIdv3w
falMe+MgsXhgmMqDv5q+2WNYseNZ9DwbkN2v8HV0L3i5qiilvnKTUyWJViOTyzJ7GXRBG0e13Wcf
OOqsM4u3bYj2UCHBz9Xh6sXS6CPw3vqhIb7Q0B1vy1k823NY36AkaTdsrEOiN9gk4orVHdtqGv0H
fySRetMJ096uSRedaJCrVzYOdazL0WXIRkz1ViRh7m19E2Fhbsb2+5yjxCdWKGu/mC6Ud/laLN+i
rnd3MBxHTEBYXRvHMkx0NVdqjjdjoX6xcxCmJBWxS66ri7C4yfFMEYaV2q6KjdX9sqQ7HUXT6Sq+
SoS2/yczDsL0Mik2hKEyFx19TTaFyuWyJTeYmg3ywhknWYVzDqJpFZJQ8PcSmT9rc5B2QKgiSRS9
M2wxsur/4sdUnJd202WcuUXPSQ2ARVzWZJw+jXDZt9lAmgvjUln+/Y/9s0jq94/FzRkg/bpGnMur
df6P0hegqrNYF81Cu7FkuKlxbyRxxcybI5UYnXwjmyn8Nz/T+Z3Q+CcdC/7VALiCZK8DrzT6i+BG
DUGkayLEuIQgO22morXZQ9kcXhsURFrtM+w/L2Sas8QlyuSEGCIsEM4zSIOBG5BznxGv/AEbCXOV
tnKb5lUOc/cmXC2sU2AxMa8YzBSt+GDdTA3dCb/4VZfVUrD8JjLwKLD0MYMuHP0po5YV0IjNAfdb
GzU1gTxt81gw1rDIyl29uwkJ/ZeQLtdsa01Z+9iqwEEGhJdNH7OxnkbSis2y7EqD6S92tGA9V9AY
9R/R4l8VJFaHlSzgpWNURlTvS5SPbFD7QlsnO1nQnyLp7omODqb1JLwmeJo9YlC3Jb3CBzQ77rqM
9NVdRmm19yyKy22f+p4fF6m1UhZaiOSZwQXEi2BRccQphFGLCnpolhOBIvRsM0xLTk+Sqc5OGfTs
Teiv34h37Ju4EyQQo6rPqTXmWcoDG6v8W1A1rjjkxXSlGQDA+aywfuIFU/NIBsk0D/aumNDhb/ps
DWLdMYmm0WxnjgCmY9YWY+XYAwfRONpUVDI4jqRSlwi1Mr/IaooKBZFC8JIiqgWn0kWwiDMrbw4p
BHislURf17si0LgXWpNVjAWAo3N8I5sRm4WYtbPvVHa07+dlPXXRYs+H3y/HfyQzfWnRN9R/Tdn8
k8b0/0+JevjZknT5c/jr/9X/QhEq9vQ/nCLXQNA/BXZ+Sd+bH+9/VKH+/gP/ivD4bWF3QahQT9hc
bGjY/ilDdVGosvRjSkxXwEr4f2zvmOU9WBlRSNAqlnTGmP8tQrWcfyDKA81G7iXiVR5p5z9RoaLU
+5OELgQggEiWN4DfgxP3ty//jwceXUaB+Tl66nvAfyeV6xDt9zJmgN7T2cLJop77wBCizLge93WH
7ORWtMCHeOLa7JtlJHZEuFAE2yknYDGg6YuJlVocyaZHRtxyVUFSFQqmlOA4S5D3GmfFar7aVSuW
kwmLRTIj50LY6ChPXiatJ7I5AASyJrOz+p0WM52Zu/trf9P7XMXYCjOb82FTOuuUPEbX+RD+ABjY
g7O/DnyYwZZIJ/1Ddh36ODB+db88E8eXVZdUDLCvp6D2541gwwkcs8tr4p7GIn9Wfhqog63cBdOp
mZhSmcGF2z3jvQF+kF+zpeypxm6a0xR9NcwccedRTY7b1HWskJ1HUvyyR9f/2gd5f1fizfH4RwmV
/pSnDSqiYXQDmAJVGDCab1W/t32XCnJRQYA8D3NKgTTOFM2uHjr7GC01Dmga2/KzIELIilW3pmSE
JxoU+WRs77tXuP2XbiQVHmp6q/Yk1fWSBDt06xvjdwU7N5/Pow+Hjioi57Y9qCp0chbmSfkpEnzn
cYU/dnjLGb9F31zbQtU+MxrnLPVcN17Yc53qxfHNbta1eGtyvb7LOec5YZG3uNuqzqnUbJ/18Nbq
qmuCh0Bqb7ArxrJu1mRT1l55o6RDQVwiIeWElP2abkOXff+uX6Ph3iAeVrHiqc9irPmQ00hdW28k
izw/7k1NR4oI2J/jqXc0oSE051wfCIRw9qQh8TOB9GZmFU4DhYunyxn3ZV22Yms1VpDEXTR5yQbk
2BptvJ5xEvIxMdhx3RC7Q34Us9ud03gJwrhlyH46dUPUikpXjBKe4/TVlvyGgG25sXBBRqnAKUxH
Ht4xjbwieiMrUjFbfyr3xivKDxwWzgMYiao+VPDwfoQDrqHNFDVZvpuGYHrJa+k+0W4nxOJ55IS5
3a7MeQOGa+KAV/abrCr75Bsqsaj6ldYImQCKMFcfT2me8nQwPptLBJfc0SEb6Cgqb62qDD+xjBrJ
SH/2UZrwuOlt6EzLPcJiwujSdVHillAAn1TFdpy+qtALbiOcMN1/cXdmvZEj67X9Kw2/s8EpyCBg
X+Amc5JKY0mlGl4I1cR5DM6/3ovVbbsyla20DNwHX8APtvucDpEZjOH79l57h+ZkwFVpFIgA3Rx9
o18g1dS3A3qrSzOX4/cJoMyCym2F+RS6cWIAE62ibF8AGhIX86SmnUXZiCZX5NIPjgcqqwovLfz0
foFvZi3YGAlF9V2LTjXeTJ027k0KBwvhzONOgyf6hg3VSbd5WiXQ0LCe7rDVzY/DoGxO0JXp/dSr
ML3xgnqerl1N1mrdcIp8aM14+Mz+3rB01d7Sl4QG8zTohBqtIzzstu/a9aZTddn4RpTQm6z0qLqC
E1TX78uB6gPp9YkjNoksqs9ChGa5UnVvfY4Aa33E1blAdbORBLw0dVDNE3rv3A2OybzDHO5Soa1E
SL1JpB9Cjwb7DVfYulgRaZBdNhR9q908MX23mXQbG6BqnE6+Qa8+3RnYUn5WMIBGBUfS7fqlcZSW
i4C2GPL3euRSF+mqdHgOuqy8dTPhFGukuEjnse5M3OXbLr9OOjuE3hEpljyrqKfbsIXJsAo6HSKy
8AqLsPGgUYEfAHUnkAa6GTVj+uPq3gZPp22amEPZapaBmlYJlT211gaVJ3tOsvx78jZt+i90j7hu
ql6OLPV2EA9fPZnYqA6JCPtWs85/IsYL3WyRG+9h4MstXEA4f97YzOoO2ycUVXqBTbgv8RhSnM5i
75vQh0KsS3dOh0uOkyVN1hAPDdM/wXlowVnsaJqLeQ+JIfA2Iqh4HeOYNDRJmt5xNknazV/o2vJJ
0Bs0Zy4mHFXXpjPjxaZoQrN5nMjI25rKjsJ1kHVAeQdazTMHaa19h7bBIOwFDPRT5bWjXOlCSVqj
vIKVEA1gIw7Byli9/Rz13zsk/W+z6ywxu/9MNmcegWk/OCkt/4W/CUHWn/jtBMFZS0YGec//eVCy
nD9tC8a35Iq0uHWW5Jq/AUGG/FM3PPKoAJuTkPArKE6Vv7jmYIXAghvCW7LVbPG2c9Lix/jtgsaQ
ZAxiFbIx0EiaRkfemVhoWR5pFJE4HpnbIaS8mY4oLH97GyfsModnMf61QDb4H8axXFbhX7zz32Bq
AFxKk7KGvZJpVn9q8RHs3aLsL6O8i3DyI7Q7c/M8hLX/GtDC+AkQXi5CN7E89m8DjrNb53x8+LZr
Va3osFTI7jCtQypJzgz14g0Sy0VMOI/n8ALl4tP6fagJyUNWaKVYdXVafOEeRpK3VkWPr7/B48CZ
5RViXOFmh8OL7J0FM/X7MFAjQs4GnaDs4VV3hRuUMTun1jyYGi26KCvLHwH05Ghlky+4HenmYbNQ
xSdlOeAljDn78vofdOINM3fhdJLLzuw5DqJTiDxLDzb4KrGF2a9MNwCmhi/hOezM5IzB6+RYHOQF
pjZehDiapBRzaQYkg1hRTlhMh5QMKjcV69jNtL+XMO5xpzH/R/eGX1MHD5kDLYSsCynco0LJEDfk
cA2gFiLupsjgveDRESFde5b3awGV9S6dRX3JQX30h8agQF/rdFvjwqzprSaOn+s9jHEEnP07dmQk
i1XQvnv95Z+Yc87CSOTCpBNAtDgAf58MEz80LVSw+HWuIUhcgJ2VWZ4zc50axeEtUBakQ8BN7nAU
vYgR2soUFHztjOgLZvsxdcGv/LVp/OMbX/7YgyWICeRwDGZx0B0ShI5Ii7GXNwPBATD+Tbj7nAXD
i0Qa5rdygqZq5VAfaCbgVyZv0Xx4/T2e+qoAt9HWozLG3PplGPttnTDtakha+uQrXLtltQLR5O69
kBrcFh6YcSuSkPZYiLzD7xwZIZLyGgXA3GUX7cCY/+gFl77X/6YTb51Z5xo01oghYfk/fOuhLGoH
wxBrZS6C+7RKxzUQjPzx9VFOrMgSzydOQSGQzNnLX/Hbg1NYGgrbS1j3DQ1ALHlVJoKahuNo7oh5
a/M9f3t9xFPPRVQgF3EejsL+0YhBneloq0NBI6BJUIpzsevpUazfPgrNSEmUo+mZ8PgOn2swuQgi
XaQpApMG1zpl5anUzvkrTz0LhyzP5MtgYZZHX8ac96aBV0DAxq/6O0rs8UYCfzmT/XZi2eOGs+QI
0UlyAaIePgtIaYMMCHYWDhb2zogG2MA0ySlsa+72za/N4yMw+RLIE3qx6Lmw4hyNS/Aqd2lXcQcL
lpZXeeZLX17L0Zfu6RR2BBMOccjxsqXTb89bnR51rpyOdXJw/Zg2oUX4RtmYDxz7idCw5F0feWcW
zBOv0kM3RllpqUyZx0uZFA3i7CoWK3vA8F4JlW+7uXdQRRXamc1q2YyOH9IUxERKdPYuxoHDX422
vYsoDKs/xW48Sw5uB4q4kR4iJirMy1rRunj7j8desFTNhM2ucLSACq+UiHfbJTIDgvikcrVWVmKc
ea5Tr5CaPHZUg+Waqt/hc5lOjm1ocG3kqr21LwOb3gtN65uhw872+gOdmicC9weJPWzB9PkOhwrt
fOhJDQbarjvhhRdKJMt6N+wW+uYVvGhMQlqaPRKT3W+BkOhnhj/1pIJ9j3RfFHWcuw6HL8vWLhzq
MwQ4LLI6zc6uHUrW15mBBeb1Jz01WYTwpCBVFO/6i67MQI/aEz0/XTPcjkHxfooxYwB4/Ilz/AqB
7d8I13/cbJe//XB2ujqHJIOeLdAJncvDwbrfFayQsi9tKm25RUxfYL6L41psXn+sU6OQ1QSKAM0M
dx7rcJQRM2+Hys6m5Vrla1cR3kqR1T0Twfzyd6L47NDGdliHaTYejSJQeyBOAvnVYBZ8SPTI+9aV
Q/s9C+b5zAVGLP+u4/fG2sW528MpYbpHc8JMo4ZH5QbD2dCl0kDto1sjZ5+Rvhg9YbFD3wHXlANh
PQg6LLUhcrrMiN4huAmJYR9/mQP+LVy7SxpEg6If5mN0bX/Sv8lmmFk1tqHEQAWzohtCFssQUQ/V
KS/129Jr4uvJ9ax0beIRtdBWavV3Ym4yy48jHb4ZTAfKvm1pikeQWHa6SosuBQGKQCvbtnGMDMgx
2p8Wm+KtEPg3Szk4NkVv/mr+XtMZ3gmjsB+jAkUFcS5eobYhf/BncFVdvjEpn115pOvwiFBZLwNX
RumSNoAucvAUqsI0BCrkd5ZA8qBnKOIv3zyjDAMRH50tDoqmWObCb+eVbEzcOAqhMPeKOn3eVV/k
ZAQXrw9yYkIZBk0Lvkjuqi8igVM4OMo1QGSS5zK9Syyz2MvKi1AOZerchHo5nwyLqxM4jkVYfLzG
JHWsN6WI7RWuyGyXOnTqwN9SbMt7SvdnNogTx1zXYOvjKM9Hz+3xaIeA6B0hu+ICVbiV+23oBB6K
NKu8u2assI1xNsM7ijox8I1Gp9OaSHORsat4yUVO7mukQmde9RGKYblmLW/SpNfDFgm7Y1kZf/tB
u8qC+MQRF42bmV22FTVvP7BiAaTIK7BLQse7rgWzjVyXxJU+ltHxRvXYJ1ZlNbeonmOBKWzEZAUX
y42C+3qU+vTm9Zm/kra1XLAiglLN4V9ZSiDHBU5HXlFuflUEe63TShM/ufSbP4bJcG7CKOl+vH0a
cvjnNmKBGTGP0fOLEgYf18SrKYV1lVMEXed6bOznNtVuXh/q5f4DYIKCwiLW/sWbPnw+cmMS7lcF
0qeIi6wuaWR57njfxOWPSSQ3LjikM2/01DdGeB7VJpsLiHO8kNKKEHkSLuWSbqj3iq7bU8b/k5I/
9ocz8/7UWJSbiAvgMLH0FQ+frkBawiFMcUynrX9hDJrjI8msrrR6fmO+6K/pzAik0HoU5/jWDoeS
7HZzvyBekF4Pe5wazI6Mm1trnzvtnXwo5iIwb74f7zhcdJjzKZmgd6wIhLK2qGtAqpIInCDp9shl
eX1+nNjI6cjyUIQ068vSePhYkWt5oghYkGBMprBj7XnLhdn5+uZR6Npxn/LkgtI5vugY4WKIVCxP
qO/z2xSH6H7WFfrX/8EwPIcnHHrQ1OwPH8ajv6Qo/1MUpKxBIIlpXRGdpu/fPgqnEg4lBOgaiG0O
R2EhowKmW3xSrervR8+c1iEJEGc+3Jf3dy5r0rRJV+cKSk3wcBQBdU+0mYa/IrLYFO38Z2B0dyTk
XSHidM68uBNTjlWIFFcK1ewe7tF3lMwkLI4Qb7Fzu9Yno3Tl1tPB8zbYjc9c1E5MOMg81L25aSyE
peVq8Nu2MJIbieORjrGrh/JKzaPcykj1Z667J96eBQiFCxpnueVLOhxFKCMsYZdTY8l0dy+1prsY
89F+qFucfKE1mGeKpb9WmqPjIxU0Ot3MPJ5PP9pHRk+RPxRxpdCrIsDJVaTmR2HYpC9SkL6fK2P+
Hqez8YDAGyB4H3b9fuDv270+NU89NjgoSgn0txZE3+Fj0yuFBMERb1XH1byvE7qzbqKZT20bQcoI
2uHMp3BqPFYOXZp8DqDFjuZNzjcCXpenJlIeCYbEPeYNUfShnQMwCJ7Q7l9/vhPzlI6IToKbTm3G
cI4W4aYnJkr7VSfGJLeVnUe+QB8i2HadT/+DkaiemZRKXELPzcM3GSeERbrZyFFZR0E6gFzzvaQv
3mVdP5z5Ik49FAI6alpM1WUdPhyKLGfNCJFvUGa2MawU7hOMifnakeO5Ls3y8x9NUjYuD3SYgCsH
OuxwJBGBmzcDRoI/kt6xKzxIHIVQRBuaNJHr5Oteb5z90HM+e/11nvjqKXFR47Ko8sNpOPrqm3Yc
UporoJ8QvyGQhdaEAvIctO3EdEQMxJYFMo87qTx6k5Q0ILdbrC3SHbOV1OZPLgqMVWhEP1QwvH2B
pn7BYkkBQXLUP7poA87gYmayZjphUrEXeLovojT0p0QfNhXVlDPT5NQrpNOydBJpedHOO/zxsnnW
liudoH9cj++z0M12OIrPfdGnRnHZvBBXEdBsH29uHLayyiyY99kcfSABp9uA+Th3Nzg5iIlulGYa
ccv60b0+D5Dl1wH30DKLpmun6sQNFkpj8/qcO/VdUfWnusrTEMByNOeK0gIlVEsEhtxmd3bs2Jcj
8N11aSTnuHMnH4hFELUvZEb2nMPfJrJbh7MZB/oZTzdX5dG7SjpNnCkXL3/w8efLKZ7aDt04aqxH
q23TkDA1d8wAqN7xPmxEuJHEVWx7a54vhhrskatVV40+MAlL52yF5MTonN44HrBvsX4cPSP5loC/
9J5POE/1p6xS4TNkP/O28EhSeesvJzn2IChelnrXNI9+OT2BBTwpwXGxJ01FaXH/gOyHAEVg6Gd2
zJdLIkPRfoemKJb192hHAW2F4kfMVKzxrhE3aYEsQGkhnonhc0HCLcVyfEJLy3D7+kOeGJl7Cwdi
FhAmqXH0PTc14j9NKohW+L92KZfgB2Rf8gN3UNDfWATjDac9pP+TSRfn9bFffhpcCDmA0aahi06P
6HC+eoQPkOJIsaWN8TAtF7M9HK7wYkLQcmaol58GMlAOIxY3QhfJydG3HgSyEbC+LcqsnXsHs6y9
IF3o7fsLlwtaTnRKDb7542WLIivBMRkPZE+h54tJaGQYwF57/bWdeBaT38xaDgV867+qML+dXWWJ
Vp0dgRgwGIV7p4ZxbC15a6+PcuLHYeqzitA25dp+3EQhXDu3jEpaJJDO+sZqwZt5hMUDcLPni9eH
WjbEwxXFs3R4nrRrUPC/KBtNkTnksP15oFzFj2HXyfcTUQvP4aD0e9ZoGGGRabx5I2NQmpJsZjRq
WJwPJ18Qul4WNiNFzjAIv6D4xrfca+HX1x/txG/FMQNJCpH2aIXdo+XKmDQ7ds2ZGcE1eotV0F7T
FJrePiMYhSWZ6xN3vuNRYBClxP4wSlMkwYafDQkDzLIzo5yaEdQtuZotnVV6M4dvTPF6orQ18dQP
/UyeJmoxOG9Yf6Q1nFl6T5TtWA25CLocaThh/wKX/jbHB7pm00ShDKVriRIQnGux0dy0I5SBg+XF
yA7wOR5sPLaGhgVnMPPvXFU9b1WPdrODLAk1vxHD+0QVJnLayX5znXhZrT2H/Y8ivXdMvm1AxNgj
5+UVAI18b5euzl8CdO312fPyJMkofA8UfGiX8jIP33jYBEFMFgASaZj7HxG7Fxhx56b0M3TdPhtk
fOYnPjFd7SVcbmmocAs/LglO+JND7FDWqgod/XpA97qNRDKdaaicGoXD0FJQ4NZGFsLhY0EAa7s5
xhCY4t/+wJ/xCYLWuS/vRDF6WYgFBGvSPzG7HR3DoaMSld0uXYyyssmUk86FgyD5QTVtkQJWCouP
eZoCvMuL8jrVIbWRHdUhvgYkdi1cMD2v/5gnPh8qDYtSjNoTJd6jnXYinz612Qmhoer2ezt3413p
1O2D3c7mmU39xFBsPtTuluXA4xh9+ILh84Zo8NF2JHkb3eaJyq4cvE3kfwTNmQ/h1FCUoZCioBLk
SnU0lFW6xV8tuLqUNTTIQu2mJKjXfb/4LF9/gyc+B4DTdMfgO+g2ZY7Dx8I9SkK2oqmoG0FDsN+Y
3EQ4JNZg/LWtmuJzDdoT85SeKYVW1rzlWnj0i3k2NxBp5DZV+QBtcxnHewes7Zm17vgN8s4EF26d
DR2FH/fTw6caWlG3bsMoU0cjqG6XHEIZxo9Jpr1VQ4gnT1/UCZT7+amwBx4O5Uy0/VSa0fCmawc1
WE82o2rPcqWP39syDKVgLDn0Fhw0OIfDFMQG9ZBaFhkmAUA55P4uWRHWsp5Hi+wTdzN7ODQRqa9E
YmzBgn2Y9XAFd2edm+Wb3y5/C1v84vbhuzquoJjZ1M+6S/OWHKTSt0LbZJtv5a70rHb9+vR8+dgU
g5iYeJUw67F8Hj724BRtipVjUVRVyaXnROqdMiFqvn0Ueg00Wn912O2jE4WVEfUU8+mvauWMXwwx
qY81OT5vHoQp6dhITTljMjMPHwU0eoQlBjc1oWHFOkpN5dsifuuxhVId3EGaNNy+KTw5R9ubUw0t
oCReGIlgNbiDCL5CAf/uzLPYx+vGMg4iBIubFYsv/d3DpzFVD1bPgqzlIHb+BnUy/9LnbvZldnB1
w9F3q59t5Y0f0irwnq3BqJ+JsEnoiw1JBysX+RqUPDwtIKFLd7pjwRNAxGB+XGb9qLuPaT5hSXQI
kWl2cQAUBKd/Fe7xm7d3BAW5ox8r+kEAK+ziCgw5eRzO2Fvf4KRr8yYOJ21f9KVlrDVsDp1f8Kng
nwXcrjZj3rjdujFJ8YkEhs5V7UTtZ6shHm2Do6IL99XQ46ZmD5H7rFHas+q8LF31fZ7Y/mg6sdgW
epZib8jgLREoFGi645ccSsPb0SOoKZvc6am3jbLzW1GKW9xKttpmKYQj6HjNXGEim+bmQrczSMpj
mecfy7aLHoAyEAfmOXN8nTe19ajL1niuBtMGP5XVREipDOzFbuToEmykGNtrDgTpl0G29bglF8c2
tiBpDAB1ScC6B3SoTC4S/POm33CyC3cB7ohqa8kRqxz4UVANGr4g/N2jAwq8SkTU70zkVuGHqB7G
1m+cKndRTvZA0GCfJWu8qDlElJr8r1WlaQ1UWKceniu9Mp6saahxw0aBVy8IP+/RFqMDcUeV87fI
cpDcARLER87y1twL3ER3Nq51LMDBmH/i2BLDhEvgnPpYgmyiNdPKrRdn96ADDcjqa1OzbLKpC4xY
I3z9J53/nXkOI2OvNKgPaMVl3W3nNiF4u/cClv8EVTP28XwGslnOyLCBHuPcgT5T1dqSIuV8DZLC
fOqDuCn3IK35T/RuOcKbchfiZ9hE5PqYEHT83NKsx1BPdXyAeRJ8dIEABnsXy8x7t++IHgtSiyTb
zruIQRVd6lPf+BayOQxvlvVl0gLniRK+clZIUFNCmax2aPxgtjDREps1gGpKoA+CwTFyKFJUNr7r
o5uSLZ4vHrZYylhjEWy0r+xt6adUDzxyqjooB75E8jGS4RkN7xvRz9W6rjhxrpRb1zlBtEY4rRxj
KY9x+yXzbgp796lXZQKnlf/+t74f8YQRajheFSCmod60YJIzvQL+wtRL+LmTxgDLKevxeztm7tcB
MBB796gDXcdfFX0EBkW4dUA8w52D0EauM71srNVkjDIoiPaoIEtMSdVFG9oV8xUo5Xy8RUfhPEdN
LIjC8wpRb9vUadtN2TooHOwahtJVYspkuBWqsaxHYl9n8vckZhxEzVkb+oWd5NY6czzQiQDf3eIe
nYT6DC5V6jusE1C4ESD0wefEUjpZb3M09H6vgWFt7CV/Nhxx8fhFHU8fMzXVmNGLtEzkl3oG5G14
5OleFU6eDvsK5WFBt071nxvQpyWTY1qgqW1BFGsKxQwgwNg3n/C49e9DQ5Tkl/EuLvDdyRhRn5Lx
ZSU6c163Rug6q7zKbNA5Nsdn9DrZyOELs8ewlg14ppVZNC0iClyk/ZUgHhzIbNwVV2UN54V8hYQf
b87sL3nu6A+s/+pL1RI3tpZWLcAl9NUiX6qqzxWgaw8bulMTFxUtTlZraGAch97Q3iYLJt8fdUXu
A9JR/qHA2PEUxWl4B4MrBmXfmnO3CmlRZ9S9JTFU2tCIn3jjt6HtZs9GbId3aVALE9upXhLeO2a8
k1BPYHxMXA/wswUR5sh6lpCHcm+sg00bxtZtm9c4ONtsJgPVm8zCXM0xdI51i9g33OeuyqYQV2fV
mRfURbMw8WevGB6nJujvQ6NLMZ1EjbSfarufJCEbUJMD/H5fGjA0/WVniNF6dhzirPSLnoyBYVeR
1Xs98f0O/lA05mfN6KE2N2ZsugQ9YUbYqEmkd9TTmJu11ah4mwrN4WUbEspD7WXqPnYxpiGySDu5
MxW3myXBD4TJYCTTTePN/bwWPcdRvzT0etzUY2HfQJyuHuPZhSKPEM4VlwQT9j+QcMFC0WNrIL94
RK3xsStIAb4gQtX+kOfrqmqcS0Ih8p/YnKtpFURivkyBK8KI9QLsGkujydzwaajO77jPF6sKl68F
E0snvr63jPSSHB3iouvClBei1XRjXei1/mWYWQWAz0zyqxah3Of5xuxHRWBau4SFkh6rKHYDi89t
lL1x2U/PZIJEHzJRYrgbLJlBPuSDohaeZXHjz3OVMIHzDCwX0mP3/RzTNXc7wwoBHJTBpaXpaerX
uuRvt8NkwiznONXXeCD/eifR4hRrx665e8x5F1/g8h4iwixzRXHWJuoar+IMU3YE9jGuhjFId6Cm
4/vWiId5wxZGvAa8Q7FfYDIPUk/zkB/SGfFb0n8SayNkydjYLHn31Rgb5RJFXNk+hwKNb99z4YLh
QdfepWPVE18w1122F0nk3c9BP4I6S+v6psvG5qZrwfaCL5+DjY4O3vPrUjl3TPQZ8kXBBv/NsKIo
ILBWpv3NRM63da2wwga3c2CQjAx+MHB/kvCqadturKR+ayCLTTYKi4n9Zcwc8INMa/Jf9A703WIY
bsxr04nIzq1mJ3Lex7Zi7YsdQku3EbRk5xMU73Ha2J3W1TuzydBUxWoWZH5m5mS897xBmDstDSLz
gitP2V1gzsyqrRGRSrcNEkWyieZlw3NTtUN3OyWd9b6aAyI5AWxGsDShKBJzHrgBU5UbsSg+d3Fv
/Xz9EPnikmYsVzS0AjTxua4dt70gTSuW8wkfwwRPLDJzASgoTG9dZwjvXh9quR39Xg3ltLo0V5ZL
C8J/Og+Hp1XCgtCNgEZauahM2ZccZ+00FnPdbgkHaMiIvYxDZV6oapo3SnXnwDEnHxXRAgW+RQh5
rCEYyJ8lBURxjYlnWBitsD6Qxz6uZdbUZ9oeL25MPCrdeK70WMclB9rDR43SojQniSy5DGgAa4Y9
7WpYdG8sUfBCwaHbOuYf2iuI3Q5HAQ1VBO7AzmUqYEiJy+mr6+wW0RT88jf/dug5l3oBMia6DUfV
EKL0srmdke9mqU1ED7b9khx0QmJk5FhwrPJ4m8xVBEbbrS5JF5TfXh//1Av91cxB8mBSADoanwxZ
t+AIh6RcEv8zTUEFHJY26uujnJoh2F6oWmAdQoJ0dL+vOjJYhTfYK60pq409ampjQ9RaTUPgvXmG
UJynmUEHAinViyti09pd2hQSaUdMRv1MV+DaUUL+eP2BXr62ZRR8DexsVJd+efV+qzYb7sLBoOK0
MmN01SYW7fUwJu2Z13YU5kbRj7gyHYowqhhMuBTRDydiHEvUByHDaCobbrl/u5tE5L2PAhoyWaMq
eTOqseOk0Y83Tm5oGzg2oHwEYpMLqfqeQjMULlIkizPNkOUTOFxz6OQ7FJ84Yi9y0KNPJJ9qBV4U
BY09O/pz2Attq7MBb7uAI7rEo0acehedE4Kceu3wMiitoYJGknF0/w+IwirZUpeVzih8RTIwW2dk
bd7+49KCwHLOWkbb7GiUkeiSlpXTBj+Zy63Kh4+6Pp5rWLwsMeBNxQiGhxrXEY9z9NOSBCRDh/0B
/b63ilqj+1SUipRueIj3ECLGvx7qTSSh/z8d8KbJu/tnC/xjExfx9+fvf4AM+uOx/PoclgfgoOW/
/ZcfnnX9z8VVQ3MGGeZSBeRH+4scpDnGn3T/6DbyRVKLh+72X454UiqhodP2ZGfFfLcINv7DEa//
ySqBHACJ2bI/W/Zb0EGHs/+X9h8p0vIvokOBAWn5578tOrrrcqkLhedHw9Dt+l5ZG27P54qSv5op
//VpIwRk2Vnk+MhCFhv18R7bDLGhORjtfI2a0WNsddG4yUjha1bADaPPaWSDaplI6KPsPCVkkM19
zM3baMfxdhJFPG3nQMTEbFZ6rzZETDhqO8Ud9jawlLGvIt0cr1DZd7d5X0/ZZpZy/Aqvt70cNEtL
Ufbn7dMMPcLdwtTXxbqvTbzrVIfU51lUzV0z2WH4Tjlz4K4CsLD3Wdzhce7gcYFfcWg6rwTm0dxX
epiIiyBrSVNO3Lq/466cZaumr8abXtaeQy4CaVm70Znqxq8Dim3gOoHBECVMpBGJeBGycywyqa+T
GPVzcIc69MHvlbepFsVPMVt64pvK6Z5qk1uv39iAPla2VkxXXeYmFrDfxr4wk3S+hPntwrbITTqh
FT7tYQVkBkYbmDQpwMdH/egLUjE5w/M03F7s4jGf5aytS3a5m8jq4KvVg4juqTcM+GjA127JrqnJ
9xrtQPp2m0HiieuU/cGmYnSj9YROpaG0KO84ZCD89hHd/TUf/ii6/K6MKb//278cTUY8YVzExGIG
pvvHAfdo/UrzsTWRjmq+NStvr8bZBPcZddvXRznSpzIZl2EQXNEvwlptHLsxpiKgw9gpEt9IRr9I
Y/e9Iol+jROOoEGrUn7Mwf6dkVCM5LNNrgg6jc/8DYcr9V9/AqF4ggYZGvoXGg1UcsHo5ZXmu5DG
r7kzWftYgbGc7ajadLFjrl9/5uXNHXx/S7eFpQIU4sIwONaEtLaFTQ0SoU+KUeXbs2hJdFQptzHX
OHNYMk/8ii7nXCowlEEEyvDDJaWuoiCG4ktVknwvbQdYVn0iPQh8Ofl0LWxuqxDzWqO2TfCSgCoT
6hgISqqZWytLSPugAwpjFWTGLfSeMd0Fs9d6xNn3sd/SqGqxzoQ1dT4+H+lDNJKbcZiJ0qOrdE8o
jXudOGXzl8Lx/8VW1/9owOP/+OP6uVJ/bDugcm1cFv8LAHn8kP+85f3fLPzRxM+/b3P85//a5Aw2
MsTwTGjMXQKRGie3v/c4+Sf3kEWbgBNr4XEuF8m/qS+WS0izTWfcxhSGbHqRPv7HHif/XISkXJUw
VgLVxDH2f/71wPapjv7v35cVLsgH05/7o8cuitCXohHSYsRth1MyDiOCAdL4shy0OkwfG13Z9nWv
j5CcjdU4mQNGPlkFRpNTWAyKOtmFAB1HP1weF8xk5RHEZ92Y0Bg/59MQWm0HOoDm1NplxwzzTwR1
jDChPaI4uc7BiAzz5jmJOkO/Z4fVKcrk3RQjtRewbfvic0TgXZRSqTHHgWymSET2BzfOBihUBgzN
B0sVQGSHvBP9epwH0W8k2WPjqgKY8K6FT0dGnZH10XYq9fkBUHoKgozYuxsnbZegRzvFWllaUIQp
3/TR95BaVL0rE3yjF3YSIY2E8kcLprdNAoJnlQhtbYxkMO1dWSDbrD2jb68nAGqZ5ts2xebks92O
1RgRitjMzt41Oyd5skuz1tUm693BeNCqaZQ7ldpWeF13+fBIpp+n9rbWpt5dTTyivoloteWUazgp
bIe2c4p9LivShuO+TdmYR/6WLDJER0kXQh519TzL113JqX1lR1O1HysK9/gY8pkaHtg9Y2dACA7X
lWsB2LMt5Ti+Nraak285ADhdv22bVDWk0lCrarsN5k89nC9rVJTBAsCobP0yEzFhQo4m2MRNo/ma
psAHcEG6ioSgOI+6JRwPuHBUszw54URGnGYYjboMKfVTwLVDOvQPU6W74V3e8M+2QajhT4X2PFKq
FTM4Nm4vRZ3f6F4MpKyt6KRtc82bEGR1iD9y8HSdru3zoCdCrujzXvq5qTk4ZzXK7vvcoMbnm45e
p9vUGV2Sd0pMm/Tzaq9fA22rh0uojOqmFlJpO70b7XQHfz4f90vjQd6TOzBPmywj4nMdhH1d+6pH
wesPdS4MH9NO8cFxJuc+FGXyuUo9ENcR2usPzqyPpp+kLnmCWkagQh6W7ZUWNM018aMEoLlxYLkr
T9lTsupE5XTr2eQsvDLo3D21so/sCxBt4U9yX5JiNxkubK4mQHpyFSRmqogXHMdyrUcqc/ZLZStb
R0HukU1ROtotabV0wIaEsyN4VoySl0D8o09jQn9vQ1et0Teu5ciOE1IZG7TWBxVs9XxU32DWhIY/
0x1Kma65dmdUoi0gOIZIALJC99R2TMhu8FtIEF8ML0fRVaNa1ukkEsNGnJIFOlJSvSAgMxH8Zm4Y
dzp13oi0xjLB/rsaIldr2K8N51kx5qd+zLWf5FS1zgocARdkZHgZ+M18GDI/bOldrRolYZjVYZG8
h9fXdetUxqV1VY5j9JmylmusPAKQBl8f4zjcWFXnPSO8hbybFpFVb7WGFZMiVUlaE8WkckMXLXsS
ZerSUykUwWV8rfM7sPP1cyJrM6Q9s2AiKgZm4g4bPZrt/jKN51rfpIVtANKZZtupSdsak243dx4B
ILpXtfI5kn3uXWoK+AdnVr0kHhbMOMFRm4HgTeex68tEvyVJTWX3VJQJ80VGFdAX9by+zcsNbYgu
eB6gb46BHwbkzKar2Aqj6PtYs0rwYQGr9CNVFbiAPWLFZ3FLBE06okzMGt2isxia6UeVRbLYe5pZ
U65IW9U8kFvXCIDB9B/fuXNXpl+iNJGQIKqxauuHNLJcwrP7JFuWXLuv8/CC75PVm/WCXESOCp5Z
5utRQcYeLnMGycq1SweDQDJXsX5vcPJr7mXlOUH1FCS9Y+/oKUfeTWwUpGX1ZivIIYmjqpw+5QPN
hHsZZLiIjZagCqgXgbSri9E0WvcjsXmtuV+W3jzYdGCnkxCzNanf33ONT4tG5wxQfDXlvQZSNTJH
axs1RVVsYmmnpMpUBCCurSGntasjaYfqVRTyuU1i83M/YP556HsyW1hOO/vexp4w3E1jbjxHZBpI
KOlVSvhJv5SlrdQwo09GbujcmoaAjvJgDoTkRZreEerSiSG7obtARmfnWJ396MmukRublGLaCPYQ
PjhmZzxmujGNuKUnxemsG2HMM4IL+p02J1mKhHBM1Bzc4CoLxiGGF6vl4Ro2PVnOdWUOPTZnUdV8
kOVSZ7LrlFuHGeU7q5mHD30pomZLgaSOL1Jopt5qHug8rjpZx8HG5L6o1rZJzR/qcuO6+doQQW1x
Dys9m4nU6BXI7KD6d/bOZDluK23Tt1JRe7gx42ALIAcm55nSBkFRJOYD4GDG1fcD2V1l8XfZ4Y7o
RUfUzmFJTGYmgPN972h8iVUpaREeNUc7JC13T1hmZasOlJgTGDr3BXXL5UDeSwD2DJ0/NVVM9XC8
dUuRMbAFj1ItcrcF9DuRY2dqr9sTsbFTydEBQ6RoiJGp3bZnXlEbD8gfDZvgA40QTqOzBzswRvTK
B8sq149KDC2Nd7EyvnIdZ10gmPGTSNIolFyTVA3Lk3lVjEwHUcXlZJTLo1bOdbEv+RyJdx+JQYFT
EH7ak1eUGt0uhSCk+UXPSv+0Vkrsk7at5cHMcipKERelTTjDOAn7HtOdg/ApT6lwJuCDtFDCclO+
Fn0c73NKhXoe/7bxMQjq84JMKwkxJQCoW3bUyoFTkc7oUa1H8WrQVGRi7ts5GR+WqkssyikzeU/Z
tvsVD6uC8HPcdA77fJmLIF0l35E3N0a8S7aorW26cdNdwQx410hV9EFpVjBPllDzt9WMpdibWmzd
GnMzWKehkaLeGUxV7m40O687Z66a1TXVwxzkkbmyxJ5av52z19Jvu67Y9cKIBcVFuVtNjzMFBPmh
MOr4baU3rYY27JKH3vAX4zzx1kxe9WPTDm/17E0fxH/zlaLqdmnhQQVDhO7gOnTS2C1yNJ1Bxg9z
B5I4U73THGii6l0kHxYRmGlSGeVtbJNxfizA1r09OSNMfqt03Rq2yqrGPfDq7BFvK0nv7DVSTuOs
gsaVfAYhgVSzHgzkspJBVZdoOopqGlpSYN3k1ahGvY5koZTC2VJr3hlpr8WXxiTS/pqUJK+5M6ul
V/daqnXqYFi1+oByXdudLen7CqALF50WWpGV+6YypRemaEKIjs1qdwkpxCvzE8nzi/+aSbbQoLcW
o75ZczqSdhkSFedFWjQT3RCglA/3xIKx0JFWXCmCIrSdBhkv2vSQ0lpYz8PBrXkbHfeuZg2ZwV2o
p3nmkLy8JlZ3Eas0/0g02p+CJNe99ADbltNCNyoTKU1b91cN1SUorEsiPwMt93DDGWIGbumpceD2
LDkST6mlqBwSTZ6VR9W5Nl3fSUqfLSVUMd0ebvq8EnV8y3QFRuwl1mAEcRIL/YweKAszYbcA9rCB
2l8Av4UKZ4eKiLDQ3YYZ3Gd6DruhEa/w71ZPeVJv1yGmWZSP64IXJuCAmy69cVTXAwU8gCOxMb4y
tdA5laX0h4Uo6tuv1OeqByKRCz2M6US/LcrJnKPaxSwfuEa1EnOb1+sXnogtfK2PUAEaSMX7GME/
o5XF57q3stR7yaZSH3gw2XbObDVhqxsokv4gOXlsDs1YdVVQ57Z6mmeLHhkMUDMembIqzL1IVPaR
+kwK+6G1OJWgaYQ4Go7XJNFKb8I38MmJnPohXtpQkS18X1dbREsJofndK0nZDfRk0rfI/kaRT1Un
LSS+l3G+J6qsqzBN3fWYVBRSITWjDfBQ6JqRcYYU6mWpTSlDREZuBykjZRkOaWuzHc/6ex7HJYH3
mTeoXV5iTT/Y2jiQC1u7I3gYi0b6K9Hx/2Jjb97lPZGm7z0r+/8HezqAyp/s6RKJyU9rOn/91zXd
tFm4KacA+doWcvvf2aws8HjLgN2A/QBtOFH+taVrNkg0ea6A0Fv+AsQMy/Nva7q2BbdCa+pIbVnX
NzD67+zp7s8oFfQoblXE4tZWoIF893NmQU3MpIVDa+/lZq8TcL76ZI1XzZDhd6OgWb9hQ3Lul247
mnM6n85QOuBuMskt/p5orodqMRXVa7tYbCVDV8wvCgkTAPKofaWN3Kwjc0qnZwVua4cd3RZXmBVT
gZG5V1Vo+wx7gYFi7I28ohR1HOksNEpUiCXDVvMcP1D5gpS2LAb/Pqd1ni4ynpFzKOx6GXcjsk/r
EE8i8bfeXXzDBJjbDzV6CrW3Ufl9JAj8q6igtWvZGeUw+aHeldnTsuQtNVpaxisg18wfPHYZL/Q1
x6mjmrVND+Z4GOgEVjqKQlALQRS0ZdYtzd+tPhLHafRP9pQl84lWSllByHtoA1uSR3yeh/M0JZda
ocoDZSxjDa24iGZFoKKZOX1ejZXLj99dcn8J5PJFAuPCyupAO5vp9HP8IWqqlRJRl/IT6V0Xujc9
x+CdfyVC/ny5bH7BLbh0S/uBDPlsz/FL2Q9kE15PY2FZAIp2Wx1VPXTpcUzWLPsLRQTKg59QJAgc
wiOx20Dj4PkkyegTcyoZQbDCDN/AmlQZtVZRvoA2Vq+Z73eEeGRanZ58Wjbbnde5pmRjp9oFeGlV
FDHNWXNeJyT4BGufTl9yBFmM3nxpbfcONCGM+iVJFp9aX5LXbuALa8Q6SY8wT/RLLM45o/uJaYJD
JzCRXyjUeD6SQUq2S/YRiltPlpolBx9lVDk9zUlz6RsArjdWb9TPwl4y7JVjb03RalNiRpOTbZBi
Tm9uNIAwYQ1n0RYPhNk3XlAqm5aS1Vst5l9BoZY9IJehhbJXDQpfa1pOXuaOTaQ1GPT2Dlj5d73i
7Fq4torQUSJHfbXYY3rswJmOw6qAb9qMkreD45TOey9SB+1BM9GNVtBpHuQFoAzF7C2w/7xEZstC
Nw4h0oxchjmg0LXyFlp11GrOHZvHWn3DAYxAJWnBApATutoY2VYzewdfr5ybWcrOP2UusrHAIqem
ZhQuim99MiZyz5mTiRDNdaFHnmPEqGbtuiKUClD71UiTZQoH9NRG6GqEqtODqsXVnp5cad6tK7Bl
KMrUm/g46uGqs6rOuaCIjlQpfZziU+fEtMKk5VD458oshYkczx6eU8sn5GVRXiMZ8/g9T3ZjrTkG
zby9WGmCqc5yReeVApBKAo1YT3PPVGM9r8zBIojVQIWkiQKSmiDaMWukPxXKypzQWhXMYED9qdfQ
iW768vm+SSjEYkxtLHLVhh4R/WJJMR9m7FqAF2Med2ErtkQAIoATj7LggjSVvqwQ2lvWrJ2lmGDT
KFmbrDnk6L0ZCWSqZ2E+tbjgBoOSaoTomfFUACi9T8lSvKODGrbKVYK9uRtXl+b5RFVnytQGhEpU
V7gRj7712BPueCH8bJyCVVEKig7rysyZHU5NpvBiCNoXTiseOlpWl9V5tsQ6PwKFNSdSNPtdM/fT
+wwA+ZzxKZqRZ6u8QSNtZ3WUTAyx+PWrgfJRQh/AJs1RobGlDzhk5ZVyN0n6yQNjAJ2KenzB172x
2m8un/EzhZ6Jc04Kmp+FpjIK2IVlGbUDppB0KwkYekJJkT0JVphMeJFONxfoiimn+4UIn2HfWEBE
AUWl2RBi7ULhqw+IlhG9Q270dAee9fS6fZQ8YGSQ13IyIqRN6nEVGpyntEz1YNCN9u4ME4vTZCEG
d2ZDSw64uejrWjgP3/kWCy+KF3yp5L5q8EViIeMwahc3viVEwMqPqHvIxmZl0rqwJpmJVF8Uqki8
zVp8EzS7XGpU0Rvnw9qIj5nQgOtJT5r3FMOA2mktvu9IV2WpcW8piuHKqZRrSG9R8Ziug7r0mnX+
GCoeegDYVfzSwLmS3E8vhogSA4EcB99k3vt219wtzcJf4yayqDiiIWKJUOx718jCWYTLZFLevuw9
Te7F0iRvMrGbZystKFqh+LJn19fM0o9WgfY7RJjM9beKit5Aiz1wDy7l38VCUuQivUznAxvngV93
sfWWRFe9fYw5HguQIzt+d1dnKxYlbNwNar8kPM0uR3HRm1Ythjc5S0ZprW1zAuK4XPk7U1eJC3bD
+langwsHRju36uiXhHPinktWuz5YNVv2eh6b64aY0h0PlK472nhqEdUCZYNbaRHKJSS/PB48L7Bx
spxT17VqIIequYWDniQk45qPkaCe+Xr1kCJTIqkll3OeJd6uId/pa0FIszhqdMy+Zy7r/d5N0uVR
tUjkWZYIWiWLUWFbp1pWQogXuYzqBL2rOsjOaq5Q8gw0g4MQgoDg3jcOWDGaiv2/dht2K2aBKE63
xsUpzoDdh1ToT1PXG+8qbsV3p3L4VHu8ANfITrSXecxNLvJYyz7yZLFWKhDLdjhNBTABGFpLCBg9
NRW3kBgckm/rdPiQRGLZUaJlQ71HLQv2ZS/AnnQum3O7K+22G2Ctae0KRuJyOhQ4LUViRunilBqp
WFxYmHye/tmyygcQZe0NQNj+4q99f8365z3TT6y/SXjbNvCBFZl6rFUs3KfgLlHZGRSZkPY3OlGT
6C1KOD53QgBxsDznnqbZOOQTJ4vscURjzbIVo5urK6fdZbZtfUuh2EHyzWVihFuQBbSa3l/HPH4B
lalE6WEnCMk5d8gvfkr0Prvvud4xK6CSvlWFuZXblnp8PVMGMEU+vtM00LJZMzA1ldOXBqkTu5KG
UD4Cnlspi6+a6uTM3F2kUKV2EnEIFjckeg0cOotPI05WpP2NsTJLAp8a5VtlyUYRjWbpH+04yJdi
TOLvotDx8Lh5Il7EOPDlGxLfzYaxJ5T7erX7vUydjilybhAN0QAvTVpqZ/dhVaX72oPBfql6brpA
dj1Ykl50bb93dEikwExWIB/QAnIGMuEzyyARH1/ou3ZfesVTew+/RYjmigixncvzYppoUQsAtsHk
EX7XH5WxbMC13ZlXM3fZ1xoS583xpn5D4OhpDzx3pewDx0JbRFVZeONFI7xScaZPqbrphJ8Duq89
TFBW5JAkK/SBPbW0s3ljKotwbkfcpl48FPSXFGJcwy7G8wB4LDDc4p4q4ZmabDUuHIsOhQOl5nSJ
+GvXNM9LYsU4l7RMG+9mOGXkcdMk7x3Nis2rSevm9qi0lY4+CljMWbFtIOyw53B07N4Ywwbbt/GN
IuuE8indTJCwhIRjgowEbrsQO3ooCKRa0JdAXVITYzbQUs8U1RblqXWaasHj1ImEBFWZTM4EyTyy
LgQVWbnZt8wBBTwuSWnNYV3HsXNRNsSkTMx8pgfEzIgTVzeau0xYozTGCDO0SsdJ2fIBSXLK/pha
NWvrbjG1m4Wm2eKC+CgtpslZRzb93aQjRttXuEUIqVCgd99lv70frClZZu9oNK7EmS5G3ZeBkc4F
vVnrJHFTEhhRZ/smNlUT1fTXUc2biYVVBoJv8Q6dN7TZY+cDCJZRTjXY8LQu7Vo/Ar5X+Lw6PDoP
Q14RyowZD2/2nlHEBAPzaY8c8HAqYd5mGKNML8DTrZB5rywfCbGwM7M3VJHHKaqhMKfHqUBFQO9r
7Nbd4wJhT6VolyLCDSy6Bb0dyJ/dXWppnWKGa9U4XeL+8foaj5agPDhIZxbfs9hWrX49tGjiwwrJ
4nTbNGNs3puoJF0cZwk+MWKoxyefvkJuvwKleVAsFeMNEv4qNOLctp6ndF4+OijDCo28GjfaDGnP
UZK99tIR1hjvYIXH89ZdMLN0BZ1bgUHFzhtof6c9aMzWcyBzfXV3+PowIblObyYXuesh7ZtYL/Sw
hns4VAYqs7ARk/mSrmbTRqobbOPYpnaJ+r9G5nRGMZdvnoypTfWwBRSEQ7L48Lm+Yncr4PY6llYq
u6huruZ6uG770sKCBA1Cf6tiJI+ySrObE7HUSbbLfai92mCjp8lK+nmA00zd6U6VrUciayq6RmO6
k1GPl/3NLCx+s/o8H6vE5uimcSBgZCetQE42Y3Abp3iTQK7LuwkG+M3Mfes7jfRD8qLpbfZSNiq5
TWoZF3hsRlBk1+rUDJA4T99Nwqfym7i2eWA7ZuqBpkkKpHjrNZyva3B6A7d274pLIg0MjYgXoag5
Jz5KOCwT+lKyeQtHzWcjZfOPs231Tw6nIOTM2kpA8zFzPdCrbroVdd3RnDSjdTuknVUK2tIaPrAJ
duPayD2oF91PkgddudWXlXEJdIsTQovgLa2Sim8t5RZKk/Xb6uUigbdKyzaouxgcAUVChrTLycVb
G3vJbUxiYxzlzQrj5CrKl4MSQSGHUl4BkxZo9PtfdUn/Bc3+uVmU/zNqdq+yf1y8yuIn4Gz7J78i
Z8L4BQ8y4BdKyS2k9t/ImUf9I8np+KCJNKd7GoziN3mL/4uAaCEjCtc+aijHRvnyG27m/PKjTAFt
tc7RSHH735O3/ARLEOXgIAR1cHqDuPDsszeY5HcSTjIWSR4ch3lnqNG59d0ZhQj2RcrP8mr6W7q1
316LPDkKDbBKkHz182tRFVzIzJPzzitoHMwsTV6uTVNRtd1gbsvNv5nD/+O94f1GNY0zGyvIJy2Z
N7t+QYzzvOvoQI/GyabHrCqqyG69vxJPbwrsf0vkfn1r+MwNJKq8P1q2f35rJORoHYaGaUcJuX9j
wKx8AyUfHryJng/4iTi+VLmoF0gK1Xm7311tfwCY/dGLI3XCcfOj7+hz4jeDho+hUpt3hSPl0fI6
eEi56vI6N7P6UneM7kZn98ebFOd/z63x4yP2cQOgGEd0yRv/+X2biUHYqWfOO2q8K0xUFSWNQK7R
n7/BHxFenz5elJYYD1AgYmLYFNK/v0q9kqTvpe6R/RpzcarHfrgQU50fGsyN92q7pJJMNnXgArPc
uN3QU/fTL7BS4zAGf/67fFKDbe+YcBmuJ+BJinA+JyXHvd3nc4UtudUYLTW0JuGU1vXln7/KJ5np
jwuKcZubH+P/FqrxyQZD/eCc5Sz2O5yq67qvjMK4WNsScCe3teUr0CkP9HXqZLrvV5dzAuQ+eTBE
2Rt/8eHzpPl8aRNqBaCOaZXH0ecEHztR/pj1/CaoXt0j0o7kye4n+1wb5uQtmwBCJEGud3/+/v/o
UybgY4OBEdoi5/v5CxeASxqVNMtOj3O+XD95Nxb/ryLr/uhF+AKtLWVmU/l9ehG/pxpLlMjjqH/l
RHTTIuR59H9xwWx1bjz9SYrjQfTpm1SD3aTT5mOHU0vPhwqHbc/S+xcOsT94L6TveezQhJISbLl9
i797jlNLELujgRd2Lmik6QSQmzIr/y+e4H9wLdD3ykMOwwsOP//Tfai8kh3FiKdd3wlrZxgJKBx9
6fXjAikTOXOvHcgx/ysDwPZTP939m9cINQSuRZ41n96bVZBzl6mOT3Baqr1dyjqkaGre6VVh/UU0
yY8UvU+vxZVgG4Kbju/qc75M2VJSWXXriI5as1Gnycx6FaLGzi+AG60AuK+VAKEjEQdaSRV5SJ5G
/m50TXedGltskCzaZD4TZHSkhz+/Kf7gcwCwoVYD9o0L6vP1uuaLlSWm1e8ULuwTgSByT+aFf5pQ
wvzFF/0Hzx++SJsTjaBSIp/0T990P+pkFszTshMu/eZWc+B8eWChPbH7XDjkpaJt86B/0vNCAzb5
8zf6Py5mOl4gDZmVyJliVfp0Y44D1epAU91u8qjKQOZR0RsLkPHnr7KdyT991fhWgCe5nrATsht8
ujFHGBCvJ+Bkt2pWHtYNyA7hqToAcDIdLKHt/vzlcKP9jxfk9CId0zNdqqq4U3++R/FhEz2r5/XO
XDyrD8uZKtJQZ6YYIQn62AKIS83vjVYrAPdiLrPIKD0Sm3RSWdj9Jz0FO+y4GvfIOZfkZOoDGtG5
dYeLkv2tOfr9WL/FiBaNaEAQme3LUlKhXW0KX7D+3rZ3vRMPSxjPo1aCp3RUTXt1bGT7WLL5HOzc
9ogGQGk1EzRUWbdoJ1ivPFHpTywcGywp4vSlGkr0jxSIzUU0VCJN9lg9GN86A/EEhkDRmY9KaXRa
G6kjqICWdWZFLntWeiMLxG/nq6xdcdPObmztFh+OFalYnr4ZzeKTN7ys2MqzYamPqASo3EVoMtx3
tCvfFyKeMbywu/QwkPRw3MsxzzqqeQ2zavDH0a0StQhma3bZliQEOzH6Mug7NyGOFKnaNVgn+99a
F1RD6paWUbfstq/kLhBPoGM90cPG44XqlJ0SnMfLX2NCTUaUp9ny3iVVXoc5wNg78h9z3Q08dPWj
lthpekYQS0Zarb+CtfBdOzuNfMFoaUen8INCFOhCqKpt7StzWJP6vHWsrr5AXEFmfIB+1YdiS5CC
lVd1omhqGjA4kSvqj+YIbp0DucI00//lOY1hBRN3fnE2anGnn1FCLL+6Vo+uOSFSoghRSvnfkroz
0jOjMQu6wFdsu8qK9f5EIZx5ZVqz99z3zQglRoR0vtMJyxF3WPvH/OT1pnYrtMI1IvSizFLWLAUQ
c8cQwtLLzBEWRg80PpOJsImk24wSR4jr18b1IdvV3LuAJ6VQUzBisNJOY9HaHr/+MlAq3RtkvEjy
YM+XkZEvbNdSO7V8yE1YT7mdk6bVx/W5NWp6ApOnzUMEGGTfFEliqROouEMjN5/mw1Kuc30ScuiX
nbUWqj+vvc3DZaOHhysysiSaPa15LnJE+pBuSarvZDKb1+i3s4u5RAAWaekgP5gBlmcedqk8AI91
X5JF2iWywxgsgCp7CyiJ6I3koCoBwm+ldfbWCy+nfJ567Ve7bNBBr9twHcTI6j5KngCokNFl3WcI
riFxG/C6XZqna3700h5FV6e37j09AQBprUBMFZk1X+1O2b0336zzuhKmg+LAgGRCUrn3nQa3T9M4
Xc8VoXdEUeigO06kU2eAuLutTfheEqfFGRowIDOdh8JEdhLZQlc9qoPhzUvatHrsZoDwwHeH5rFx
a3d+oSG8u52RCupBz1OQZ0VKXSmyiXiN95rDlc7Nl6Y+aDQPrrBAAHJmDYMDZmGmcX9h+338bKG3
k8i78xLlkJ+Yv6Y1/xdW+KeNCOA/wwph+vr9J8cMf/s3LY6FZYYKEOHgwfzN/PKrZcawfuHQNres
TTwzP0rLfkMUTP7EwUW6Has6vtDNRfkbouD9gltUxy6qA04wqBH79skg82eGGf7pz+ccrn0HwII4
ZEYV7Bg//vx3syjkLSJIg1gVraBKMEBiWU1nihCU5ozTwwgFpIbGOSv6qniwyDy5zeINNYStSIMh
bosQXHj1H3wyReyj68L97rMKVT1d3UBx51tp+53presUEhnv+/vcbp2Yc3vV+gWiocqafaekqR5T
Y/B7SoYzw5wpJ805hZImcagB60t3oYLdZXg9d3IeapClTOlVmFurAm9zdazq5OraZli2W5M6qUTQ
eKKWN2nWwI3B5MFg2vqhyywrPSCHkfAa6AUHWy6RW7QVaqBaT65mpUn9CpUUczPptqZOzJFWvNCB
41fHgn3NfRFob1+TvsHYNvfjGuhkydywTHQ7rKM+drTGw/SmyvhxkDhZuEtjVOc0mqyOoT1b/Iio
oH/AuiPJdVVXOC5r7UWRs0FCDrvTXV7JDuEiv2gzY9vryaG60AmOczjhOOWvpWLyuNM14hvTII8N
2XyfMyd/b6GqcicUY0Gy0KhLO7lPUr937hwNYynUk6qX/bKmAMcWSKqhE++/0slXf0vJbPqg0tdu
4XAGkK8d0WPutb2U+rGLCbFiX405k7rOGS5FJdf8Gg4ebQYwinnddlmsHaHmUNXmiTSWR0E9+zsI
UdHclrGb0t6TbIz4zqTV7qHN/PiktAVOfRHuUccfeyvXqThSO4UHo4euBs5if8hiM7Xul6nqdIrg
PLtCgpl5yYbRItn37RD9VuVf+m3q8zCXEyw16ilpdky4aYkLuAyS1NPt89ryp2EMXQUjhVPRbBcj
AKJWLI/+Sg/aHOgkjq09k0/c8PkmFQahwSHVdDfbtSnO+2RKjcjCWbmcgaF43a6pJ1c7x71ZEc8e
MxyZce8OJxJC8/SEnYDkOg7JYYw6uGK1j4VHgI6nilaedfXkPLmbEzjTVkSj9dwdRmoUiL5qG2/c
6Y3bXCxVlV7hQe72PTq+Ohh8VV0NyO4l+rBVu4zJIVX7sbSW+0UtudrVzqKOs1ETA5U2yzWMgROZ
ZChpVwJD1O1US8ML586UEGxJmTwZmiaPtKc5fFbEQaWkA1UINUdSgOB7VXlv0oLNLdSn7RkBvfbt
TGrhayIT90vMpaVCKjSYNRE+A+Qs+ro6YSkTbSH+qCZ5ELNEVUQC6lLDBOqTpJV1JEswcBX9sxs7
6cO8MFuJYrNijWYbd/3ZYqZd1T72w5Rn83c8Enm8FgEQTupVGgYxjbtpgmeZ2n5846lgW8MObWvr
+cGcW6kFaojldeD6BKEv/NI8+ErOwjiAo/ezt0uNKVm/YhLuJvM87Wy9v4dtIqWMWkDoohCqOWdI
jGe11tVZ4XfUbH00arLGnAGpiEm5ilB+ZNOFPktcvVuPmRiV3Em/n7os2ILY/eo8xglgIC12W5p0
mfzm3t4rqXSc1rM12XsMhtIvQzJ3KAtbmcwe4kTn17y0ps6ZpqcqTsVihbZQxG8HBKiV+iGTnWYi
22rspA2ZzGOLBDs5po81nDT9zhJEIX21/aSTT3DO0v1CClpdPAh8SfN+MIZaXfpFn6lLNyY5Ao40
VQZun2mQw41KZwjHHMUySuxiqiKpjAlrvHLc16F1qo0Nbr1j5Wf2obcSzIa1XuFyQHaI/EiDl8qt
CJ6vOVljqZHTSOCeROOUYVfPiz2hU2m0mA4ZyCY/6BLzujrRvi3uUtznEXGpjFKZpXBsCDFoB3/Q
5REhY/fFsiYzrJTpE2FnrQOYcFnts2H0RUA4m3GYK798ShcHjUm/SELjat3fmaRgRFafILZPPftM
wvReDyR/hhMBxcfYle4B+QmkZoOIMsCh5Hwdl8HDblylUTVMK5xOh7gwHesLn8e5xsq2Lg+FciDB
/dLpd1XuWFE8Vli+THM2D6bsvE3kYPp728KSkJmp8egU1d2qQ3DXSTWcmkH/cG3NePAaUKEgRxAY
SKWsMz9t5FO5YGg4X/isD3jsvvVG0aqvacKT+DTk49h+j0uWj8sG9bexK3KPL9z1vO5pNkf6jQpy
85cvWeVCyEZS1ltMo1PZ8eWsSjv5XmRd/kq0GGoOlxTe5ELJAh9GnOdaHHGDmNiOuGSCLjG9MfST
bCILIOvk7ewtzSFDtLUENfZN7KbrrOMHsY2W4mZPLvvMjjPcUBRaXZbZ2skIEGUGy136Q252S9iq
Hstt4uNFb/1quemd1V53lsRmiSuryP0zty1Lt9hh1rL2WlWT/MgKioZubA+l1YivzrDqUQtiArXO
3Xlbda2Hn7Bw73qFfibsCj9RgYUr81upWdMFrHrzOs0wtOGQ4TONtWlpdquzFMzvmI/DIU7719HV
+e6x9nDMBPlKQdVbhy03vYqLZPL2S9W34oAPYjnHBWpeVI3jeEGeII9aPC39wEiXLIdulVjJeEAO
hCD8GBz/O0L/k3wTuDWQlP88R193varHf9zjAKz7V/mP//Xv/zzrSkJYfj9k/+vn/WZOt92NbmOI
NSGRDJIJ/o853eBPYOhIZN4iWAR1Sf8i72zrF5qFcKWTerkZ2reU799Gbf7I2wLN6euhqnwbk//O
qG3+8J7/DsMi/WGrTmLUt39AWZ+DwbbWsJr5ZX3UWuOZB8ZJpfKW/NC3cjM/81g5N0Sypw/33OS4
2XVl/W4vy30s6qfBci6NCgAk78yLUdsCO+/iddwzhxLcOB0cxOUFs3wIc5/vKVk+OiNY/AjiGHZ1
cjb426RQ3HL4PLUk05PQ+lXUzrkU8cOSkeBZuRzePrW/ECmoDev6fSwSlIs5hiWn9x9wut5XGoS0
q6G5Fl1A5qZBM6/7YUzieugJczC9M9i9h9rTHiBDEU0N5KJmxy07EEvkUc3Vl6rKv8nal+FsEb6E
uT0jZbJ+RzeKHGNw2YsnewhsCYLmZCzjemyeprHssbYvX2sJ8M+y8QXYhbEhr5ooWbJviTHfw7y2
gTKcMXQ6i0R9tDiJVT8JUDh+rri2+b+dg1G0MPs7rdOOuUE6feU9dQYIFdpte4crc2/b8dEnWTfo
VAdqY0/3CR5aJnfz5C/xhznVd0i2iTsdMSP5Pp/tPC7VrjKBBhl699gC+J1VTxkSAqqQmWU8jHl1
a3o95XQ4u5l6nvi3bBvCOy6ux4+trX0p0Bk4Pf9b2N5VWo/VLs5mpMc5/u1KtO8/PK6+1pZY2PBJ
ELm4PVgZ/0vFN7F27VOOqGiy4t2i46Yu9fMyj6lJXts7bdLfnJroczHbbUBGCmW5nbozBvdB94cr
zXmwJ6CyRtxkSfZFwlyFSAvfMRuWgS/2ue8Qsymqd7CSJNKxP3D2ZBj78AuGhI2TZNrl/nHOl2ef
QA8CfXhoJ6TCeFflFqfgWNrHkHaHsl7v8VLDVC9dg0pPy3bO4h/JuomDpi1F5MTazmFTpLzqaIz6
81i2T4XhnDle/VTq/W28DpcEot4ZNUGeRIg8xetyb1KpEmnaep+VDMlJbUVr1uPwoxEgQM/uh246
jmhhnZdRMGDgmDvqBa+T2hc+DUhB3EkSgXP1jmv25CvznMKRW9KR0dnaoWelx5hvfmjV+yiKYyGM
HZDSpZFtX0EsbjFpSXT2Cg9AvNPE6DBE9YcRZNZtjYu0J1F3GOJrK/e7kHvsC5UpB369YHaWD9Ng
6je1o56XIMYmBv/8S9zoX6cBke9kXgxTeYsHtwzxlFuBNvgPHINvfmO89b5z1vTw8PxqkyMepI4Z
PbVPXumdoWjKQnsyQHrSb4vuPMBXAtxhzl0n+1TqxdG3mjvcMvd6qxHoWR0XwVWh2ek3giLuSFb6
Wk/iY5Ta9dRaJ900z/Nl/fq/qTuT5bixbMv+yrOaIwwXPQb1Bg64w1uSzp6cwNgJfd/j62tBioyS
qAipcpBm9SzDwhQpUXAHLm5zzt5rx4WxS/Tpecizj7FUDgOMiN80ET6nZ3ybGymzk0v1tVv1uW2k
yZEeAAS9y5Eyun5VPkK9KB0rj90MufAw5sfYNGBD5cegbR7jrHc5g22+W2r+pjf/uaH09VOQFIjn
A1UZGhDKLt835jK7GqoKfSmfIivXauADP030bdVL60BJj3Za3FDbfc5EcCgnfw/I+awE0ZcWI85/
ag/wj1S2Zb/xVuBEhHnSUhP6c//hvrQvP/zHGi55O527j3q6/mi6tP1XOWn5k/+vv/lfH1//ltup
/Pjf/+ut6BDe8bdhM82/X6+XZfefl/5VV4PQiT7/wLe1XZX/gCDDP3Rml0AglTbUtyqaYv8hy5TB
lkROdDa4kf5a2yXlDypr/AR9GYU8Lrrzfy3uuN2wxWHysai88T+AMf/O6m79BD6j7wa9jQQ3/o3G
+TP1P65pQspqeT+xCzk3lb7ObImqsxTJexSe23BKtX1osDbQDVhVw5NqeVnROips4a5N1oZ+06ts
UyeOBwnA59SmZzOxGeYHeiri0nU738Bd2ch1ti+yQ9X6x6LrO9D+gXhQg72qXAvpJW2NrdISylQb
rdt1vXRfiPeyF247Hyplm5sqS+SrVNVYArJkl9da6pqixo8cy+0G5dkqFO3atGIHLbYLdOPDr3Po
EgNO0ibC26EWsdv57OlrO8R3dhmnqr3Wmm6XLh5WOLVGfDFa9bU+X0cqXPbSCG4oXFPQG/a8R7Q0
UERLpJXBZUNGyQEra1u36lhwZfq1rOvyKox6z6+rrdR2Xq1kLtxrL9TlQ9VQEOifexOIPaaIGc2r
5IZG8F5kFvj9+DRop0JWnLzeqeR+1wF6xZQ1wpnVbt/0fP6mW8ccMUQeuGDwVmWMYxr08ICfoWtS
R1am9dB+QWLqWhkLl7rW5sIr6jvLfg8pF+J0AcQ/29e9Ji5aUckr5Cuh1/gt7JTulOjG3TwaxlYV
oBBGYlXoBnBXliByLVrBwvsImwG8huFmOpgQ5Kf38VBtKoABWA+3Fm69lSDcYSUpZnWSo6hcgZLY
S9lR0V6SUX80jITdmSI9YYrCsuhK5mmwi10/JCoYkTZFmaq8+t2ce6kcdQfa5s1FNxcrNdfvO+pr
vkGiq8FD1gmX0DH5BrrM0kKjKvDvRZ66IgKgHeoPRjR7RTNcZF1vBCvNbPaTPl/Z7Rx6kXXICwGD
xN6lAa6HFCfNSDpVhHRKPam9tp76YaMNmjvCoQzn6lAIcOnkyVd+yogu6j2RCmsZzIXKIK3C+ouI
E3YbmafZGY7qaIOmLaKIK2pHQhu/CsCtq751MrCzDygk6fa4pp9oqZPUkifhBs008BS2HHiiRwk9
VZjvra3ZwSEaBieWSkyYgzvW4yrsJHegyzkn587ODNI24Dqj37WsyZNKapRadOmbMaq3fpP14qxo
Ku2bG40+i1xTj0Bg40oN2RLqTsbQgap0q7BZWpnSPuo1CtJuKkWbvHlrilu0Y6F873MoVrRxN/np
utAWwRmlpR02RwflM7Yj6VBaYtXFtpN3z4v9xMjPEHZ2SoiRIZfX02CUlyq1zhUFsO0oD9fdqHti
Li61Ujg6YmQVdsVKIiZkZcnXQ/Hg08UTeHHiVHeBhbt2RCFRHi/iFggjfnOdV6nhdAAYQZofIvlR
GQRFVb86D1TtymJhUHQDrIZjPu4oICdNEDpZpnWbtjuLuINKkW2Udj+yQe6qeDc3ZzQXq6ivWxf6
zxHJ1TYK2Teal0ofcGTwnU6BqDELVLYY81C0hoPR09jGKRSVa4otnh8bOxVfQ5lIV0XyZITKFz/A
lk6lpOtvRz96hApJe2LOGVWvOZpAkxJ/qRZu3Y6raXxt6bkiGV7D6I5WoMZQPTcrX7nLBvRlvOal
LFZTRZ9t/vClL6QZrHrs/KV+3RuK18bnOMbP11/0emQfZlU86uQH6Wnu9CJ4Jb4a/3pzVxjYdCuy
13QpOWY6nel4j54d/0GYYbcJ95Y2XNVAH/ylLdfigpBCzMFUDre9pmErHOjMqvK4IQfE0Wd/1YHR
aHtuTXJu5wfberElcADAZeQw34DLXzPu7HUg9x7wD58Pz6kX7xJ0TTPrv5j1vJ8t6Tiznwux8cGD
0qyzppa3TYtRP6ifSs30wgBwhcBlUWS5sUsLGg6Ymuz5aIlacxUtvKj1qL2gOkMtuIrS10YPryQK
dnCtqiszs5973lowj2d4lQGmI/mpYa2hjjQ+Q/uMHSm3xTFImnVFTqmtwlDCy0Mztggvs0w/K+jd
cg7XE18sOtRxclH72fRsx7IjV2LnZ81pmKFtoPLflG3UXxQFlXlBe3mfKN0GKIS8rTTRren3J6Q2
NddVRl8KpT/3TjbTXTVQeOVg3OtHtQzHBwr9DVS3tL5Tc+EQrdM6siE1H/1gKw9CbhKOonALeqPB
W10oyWOdU1fHiLP3dXl0g9x3Wx+ef980vtdAZiNcQGy0gh5TZb1lJZs/JKPBjigNYkYGm1Np3HVk
86An93WrJauCohIng4ncG6huUdsy4HsLXyjJgiG11cCO7puhccjhGze2OZz11OaNDE/VKO58yV8T
SIbYowhMDhji3p64d7V23WAJ8zCGXPWzNexIIHdjWXvAq0mQSKWM5WZsD7RYvmjUk1GKyPmroKWw
D1Cck1xgdBztfDuelxyGeZXQ7uJ9olap6P4+6bvDpIXb0Z4f2rp2/Xl8o4JmuXwDbaNEozPpxg7C
1E60VuSScsiU12Uukvm1xqLkqLrUOkabRmTtdG5bhQ9yPjwWuvJQEsceJHWEZ6DfhVl1lZX1Riqa
h9ocvLCuQ9fAV+MqQoZxk1fbgqAg8Es4pbGREB2RopyX8aoZUE+JGpCgp0XpKoyxA0URgaRLllc/
d4d2NCw4PHZ9SMu8ceWize9LX7I2YMmJ2qAwsBYdAepUce2JdbWN1NbTjKY900wv3UxrtMsUKMm8
SaIQh5jc+t1trhXhWsOf90waQ0gTj7KtcMpQmzjKGqRgF+waSlqJIJImJu0yQpKjl5NJs7JUrnJf
Y0MUEfCXD4np1dqkna06wbqLGaC790tDC3cge8qzr6sIjhs1ZvGfkNFskyZqnWTIvWSusP0qS/Q1
U6gFjIk6CBUbXyrsPZIJdpQmgAFaVk2S7ZOK94jat2QeeKubywTN+pM2SZjlmqw9aqChO6awRn/O
5bAAQmjhM6J7XW+MSuoeCwbDuu/aVnbR1IgAiUDZyyvi4sw9lvL0CPfIZK+Y0K9JOn2t9cG0SWgq
wpZBk2PhvvUyKZkPdAqCszKwcLRiyk9SS8840d5q+zYxh4PO9uK+y5Np12pDuZkSEawKkPVHdfSH
G6kJxyeNT39hhCxIQ+yrrh0DXbSaxjgXlItPdjMWZz6Kv4vi8dpM/d6lLs8sFdf3ySTsXWynBLdk
HfFQfID5rRuUyEsFZ2QfS5KdWf4VizERqTSOIEyoPvtB+ZCUqnTRiSJ/xUGZ34dmgehnaA1ePZzE
3WRxvZysJLdoSnzH9M1UlFB3MBgoPpeVZwuKG7a6TiRaFbFq0v3SrWovQwJyJT25C9L6YRKS79lL
Hr1lSIFD864hlg6mzFzscRlF6zrXp1tpToqXDM3dPQEX/rooyNppZHbK4M7gC3WTvyHKwLgzczvc
SEOhbMGYCadCipvwuNhbTZYUbuwkONsxRZ8ZEMwJj1NHO7SPr7XUeIuIIanz9mHoo01kneeKfKDg
tipm+HF+n5yw0OzoxRE/MQtz6+vDDtJOeNn6ZLtoQ38bWT4dlLrpeEft8KiN2i3Q18GZ5eok+QMH
IJ9yBPQuQIdR9FENHBrgO8srFQO6Uo03dTHS52JDwt5wi7rX35VYp45RwIY9jd6CiNY/MSqPojPv
417WHcRKmz7Wr3xtaPZGrx3jhNQd9v5TGl0T3dGSPMJKDMSXDJtIInyBspguKQ+5PrK1jYMYoiZc
MqWNOI/Y16kVOEyDh8lGjZWqwxnFzANxfVet2jT7tqEvFFIHC0ROM7HCXdZrT8VyblE4pARmshdK
VeNUJXbZGJJTDyfZze2cA5OtjaMbmgwUw95bjZneMJmyKa7FvCmkbFrRqdQ3eJ7vg2isT1mkKTvy
n+z4yrQpkM2M2w8SxypXDX0fOYZkrgchWafRn/IIrU9R7VhkdRRhvj1seOmbU5J23UUSRbHX9Qjf
aCcXCW9GRl7lWOVuUJtATIt0sRZVAV29pTZGYwZoXNZGgKJDK1OO09wWCvekqd97GimDk5aF7JId
OrhDXYSvDb0Rd1LDfTlJTXNsSd2EhKUFaMqGeltKtY81PpH16GA0I3T/rY7nGFvXnCDB7z1jEh+x
XHp1V5luEhaw+oTxxKE4psg6wl5Pe2cAiLD7T1VTLv+HAYLE4h/555LKqYC+/VHXL+33VZWvP/St
rCIZyh+CkBnFpMGhytTe/qqrLL+lYKq0LNTL8ID45V+FFWH8YREbr1FYEViDFnHznz0TfsfA7CSW
/xOWELrKf6eqIn7UsGN1WoTrdE3QFaOWtz6DX3prIHWSPB+3wwR4F/fl/AQ1weu0VM459A0C6vug
nrPKKD6giRhXi6hiT7iYBJFi6J6MIFEOSZR0BwjrJL1HSnqNjDr9s375n+jZ/Y+FRpNa/quxdgND
rv2vq4jh9vE1LeEUVd1H+mMF8Ovf8efQ042FCk0vjshpQmIx1f2rpCfxW3TvUKurOpgyhTH+pzBO
Mxmu/Gk8aeyB8TT8X5I0LT4qgCaKuq8YaZk64L8qmX+Wfn8ljKMt94MwDqgSiyvZOlyEQQ4n61Mt
WJM6NYwQWXjhrDZbTpsPfORN1WRHGiDVSlNnme4xeWypaCGKhtdtMiKV9i0AgbEXLkltHWfCpcwO
U0Goz/oQITjD1KnlFn70KDto2bz362CDcuGmK9JniKtfNHK4Jt08dIa0D8ZcRsqF4CEa4/cuVnaD
rd1bdIhWwh9bYJnFI8Fs92w7bGf5RRzoictBAvD7GLxmhOttyQ1A+6RZ46pHXDCL5iMjtGDtG5iE
qh7hfEIUtSs0ceYLX9BLf4avsV1QVi4kt4C2GcUplOVOqDU2Ip8Ziq+SzKd5mudtnCaneuSMbqMi
cOwo/mLBjACLghg60CusvNmzXWTrXPj7tlOhPXDKRklM2haXz9rkVdZr28vAvK97lGzfPlZEjO2q
Rg6BZQOdcRzc2dLlWKpX82wlwLeK52Ei0yCAq8hB9x2X/22g8UlgGANTNPCqR618n4V9eaVVvkV/
Q0JwM9AqUwg37cz4ncoDJoLktc6CzMkqbYDB111ohXjIGsk1k+G5N6b7puHJRXCYAbeGr8Ns7hZp
t7OY3tfsOAiV8I2LZgbuF9boQvL0CrrtAz4vSrc6zwhJ6ErvunPXlleJXDVOPPF9Enu2nQHnmqeA
Z3IscazHrt1jL6Y8UW0y03pEHewUKXLtlKRpRkrHZh9Nw6g9mTK0hAGCnkhzEjGK6NVvxulgSSmH
rE6R0CBqyT4sqEjZRK6uwBWeDbAOsQFhiWQOdY81J91F6CCutVhtN/moKkQTqOM+9acTQQEwchvq
AklojOuJrt8qR+OjSBlsxLlRwA/bC2qga9e63DW3PqFyq7xSm3Xd1jGbPYOaDQcLYAn+Pq5RKgej
hkSOBidgmMWEQypu1l5MJp4APWRopgv1EJDtPjCggZulWA8qp3bUIYKHpYn8eS77wc11hN2V2MM7
v07j+sqUefph1V5l4mIK4o1SJc/fzV5/0wxicvvOccL7b6GxlbG1sDoKgPbL738njDVyuWBfYwae
lZYcdgudoHFjq0e4MyQt/U1E/ScZ7p9Xw12M55irsnz+eLW+E0jyQj/wTKCUKwjVHvs1TyryR9Lw
Zj+5AA5BqiZxUVHSPP76m35ybP55cSbVxX6ro074NNXlYMcLjuqBV8DNUnWQpKgBHGVhAMPmhcCw
PIiscWw/PVp5dgSrsPn1R/i0zn+92WRZM6Uz0y4i6R+/PpsTLat0QXmj7wmVzY5BaOyWjvmkUTX1
k9/cbpNl4vPDXcILuB59IdqO7Hq+f7gEwzR1j/He89l9rNracMLpvk4uqSLSNxg4U9uNfaslFXE5
+nAfa8apLV/Z7W9TTE4JJUfLjzagxg9oPu6RiaEdO1Rxf28VyOpRmqlldUE70ZvfpZYqYpUiL0WL
JMiSxYSnnvMJqPo8cB4topd4aHZS0Bz8KlwzG61lK/xAP2i5tOsIQZQsCp3iSAzrEpvbEPrUt+u4
Eq5vwS4Mw+EFt+IthGvYsrJaH5R6lhwc1O9mVT/GjUVxiyXMKztxDgFl0RKpOQsHiAKKab5XKqZP
S+HYbN2Gs3w/VRGDrLYuIGZRwbLCfR51G0jO2xJ71jcL37+1b7otMv75TOP8vnv53//Y5PzhT3kf
xcVL9tF8/qv+P+yELpzEf962ex919pJP3+/Zlx/4tm8SOiROeo02GmXYi5bKVPGtE6r/wfxBCouB
D0/WBMlRf+2bdH7IWDI5ZJWoDWpp7Hb+pXIy/+BFMDGJokr6ttv6N/ZNP77IOI9lBT6oxkWQGLOI
fXqxZtOHMkmxBw+KTxQ3RbJ8AFRDqSV2I23UkaDa+vgmxrzZfXeL/ma+5szx3Sv99cpLBxYPso6e
Uf3sbjcHJIVSENLjazKiac1Qll8ro0VIFajl1LnEDtvtrrPa5AMZL0ndv778pxl8uT5AMY3UK9rT
hi2rn6YwIoVKvA/4btDAFTKtgZTWkWU09A9x8ty1sFE+NAIYFJf6mHCithSF1zay5v36g7A5/nQf
VFMRlrEkDNKf/Zw/B3AprSpo804cz/pBVpPwEan0sAesDsTo19daVqXvFG3Ld15YDayRLFwYwD8t
HOVQDnMvNahQM1/rby1/QsmT0B0+tarCPYf1Pn5TR/4Q+fJ9xMvPA4yvp4C1VTR8M2Qo/jhzN+Mw
tp0cJ0TQp0sHqAGSukvb3qYCGUkjhrZILi/MuZFff/1d/+6+UsrmO+voDjkOf7pwbpiTUoqEfodf
GxcG+vR4r44SPVfm7uQ3d/bn0czhmpV5OX6T1fbTU5yijOZQTYczTfVDkzXvsda1JLiPcI16kWwk
YKN0+Aix+M179Dc3mBmENxcSB19UXz7Zd/ueEi2fNSVq5oAH0w+oCJN1gG8ShF/8nhF2DrSfcfXr
e7s8tE/jCNgq2yyIDUg3zU/vzjjLnZGqLPclW4RXXRSM1Jhz4W8u8/MjRADK3KmbCJ5BFXzGuqoN
os1yUVXpTA+I+pcWYd7N73MestP99Xf6LGlioHD7uAy9Leben8JZTUkkeaUohdNjlLw3+8wg61vI
HfnrUdesR4r/CD3SkHSguFORXw5tC11wMkdpDepflynj58Pv7No/3wMT3ZYlL+Z8FpDPMpXEkkl2
8adiIXar00GmF4fJCKrUKYrC38Wp/t3FVMGMCAeEI/7ni82TrIUjuHfHLgf90FZy5OkBgdCrhrL/
06/v989jaFncUP1azAxsGFnhvh+3BjNQzDtSOEPU2Z4aD4yhrCyD37GIf34zTcEsT8qU4KnKEH1+
uE7ri5FOJFaiesj7UzxJqTcPg+6mc4XJDCRr8CZLY3ab+VIf/4Z48PN8a4Km0Cl+sLSy2Hyag8A+
kj5V8h3DhfBeddE8rZTZiALHAKuanOg5sfT82/fVBIWxMDcAY/300lRokg3AQ2hFlHm8ksg3v2fm
tdxfX+WnWcegpMMUgBIbKRa//PGuciif45lvjC9CSFeWFvsniJQaGTadz8HXKm8EL+83s+o/riWf
9X5YK20U4RbIFl7UJdLsx6sWtdRLKihRDMd2aB8oQ1jbNBvLVdKEMxzOlPqO18MdGdZ50TGgJuJ1
3qM8y2nG9DNtJtlM1G3SxWL+zaP++m78MCfyoBG1gYJRFdIzPu9n1IJ0JpC0CGb0svA4MsW9Fxs6
9g6hLGS53KSbMebhFYxH25niGW9Z3Ae8xnPyEdG7Rww96uDGLdIavF8/ra+LwKcPZ+Ezpki2zHGG
9unG9WNEKUTNZrp7sfVQt332PBOMaqwNCiPnOYY+eYpQwgQO+0S2gWKuR4V6Ajy/nA3ig24O+M86
szddO+iVPX3XAR5TzXkbM3YNFrqcS6bkhHjHcV3HXQ9BkQhodNLcrNGdyjx5B70gy05PVsy8IWqo
HTYoVJXSKSXyQFcaPFoSDagSnQYaMx99JvIRP6MRx5uxqNJhUyoWf07BuWOu8Sale6jciI+C5d2q
ZbpFK+QEfAiqHddjLaKrJTFuoxBfGK7kYUzfTHJcyPYcshSwZhYCMOCekMoh9SMilhktRziq1kEJ
wJCs+hKjETK8zEqeSGUZLyJZpYb36wfzeXJiVmcfDyzdooYg+PePAxpo1xhmPbBS6SJFwARxNl1r
NKG630wKy2rBX/XdEKBwy9+vmGz3UVFC5Pg0D8ZjV7c2XlTETZERvkiKhFFLjFPROIq85FrPdROu
+lxE61mOy9aNW/XKj2pCNWgvNpTuavWIeFG/MPKgpEFl2OHV3MybNAnpAysSpnqUBahGYsTYsuJf
z0k20xHjxQsBY8+tM+f4L5WBADzT9+d6M7TR86z0EppCIq6dhoLruiiHdB2NpfwyNNO2GKv4Ua4T
bEOWnww3ERpuNC0I76jWWXLjhKUC4GMSc+waVXVepsRog/ZG2/q+WV5Vs2L1xwgMqVNahVF7cSv7
4wrGOXN/0PnqnvnAdEMskiP6JxOacholg7z2B8s8D2Wt06cLHSWBzrrpQklGaoGwv/SkpDS8METf
qZl6XaxEJ2ZUndGu1GCHv/DQhaOhOFDQy41p40lgUsCVs/Igpkiz/pbKig3SoGucpkyglLZTfBZ9
qS58ZVrWa1EZkrG10Qvt5YwibqynzdmXp/Ia3ENyo5DP9IGMk8QRO6wasJup3giHIsHoQWa8RAdQ
qQQ1YJvFfdfYX+pS1HA7JEl/9Pt8pFIgZiCHEbAKh/ap2q1qc+yu5AhZGcaMdIdFOgLA6et7AhY3
Ro27oFZH9cDNly8AyNcO0bTY59CZqo4k9LZeIwfR2q0s9I/Qn56lOJw4SqJ1eKwZUdehBFyi6Dok
mUWE1iodhPrUypXYDvYCVUv9e9IVlKtaFqh9ZuWdBnC+jiOAnejIJDFAzO6nDYR/mzKlZiqnKTPi
A5ol/bq0BfrMuQsMAlyIy1lxsfrLOJmF5ZAWg2SstzqRXKR++Ubk3Q0SDwt9szJMHvFwM3F/czoD
R1HF/ZLTQJ0pUJRNGZfyWYlRUcWyjngTZjsQkPmtHnr2Y8TvkNaH36RM1I7OLbCbNKGE5C+JSC7H
t8LTithyDAZii6XSbmCtd9zBWJKMdSNJ7R61c0u13Se9wImi2rwVQXyLzaYN9hxa0l0CFQmbIwFV
nmKXOpVFhMYPzdjO3EnMuMwYQcAyQoHTGdOiuwIsLnvpOEA4Edp8Cjpj3HPMRglbR0+9Cmm2iOsb
X01bTPrDquoINpPn+zrW72NOjghHFX2Fp343jf64HljHkT/bAh7FUFJkzAjAqiBoEwJt6++AQGcM
L0UrUrdR8/GyLJoeJweU/tWYgJYJ9GFeR+lI+lIy1uueQMZzDzX9UqnDqyLFC+UjxQHNG96hOBM7
0w5uyqqtzh1FrfewN7JdXqTHuG1ubewGLrBnhqn+Uo7zS2LWdAWbPOmf2e282/RmnFHqX+ux0h5x
QZiMZ03bkVRM4FGfXY92cClNRX6QK016wKt8qY+oEhNcNGJ+r/PoDsjKe4gBGCDMtJ/k4MQkRb5g
16/NtvFQQ1YAnat8PTbaE4I8SuG6cgmNkOxbvdzE+Xynmu3ogK87BMZ4ygM/ZTUt7gJJqB6exi/d
BOTaUp5svXyVw+jO1gcUSaBCnKyrLKcJxhfU8QQhJuX0xv7uelTnW0tO5I3UUP9QBFIRYCWEFORY
leMmOJaMsTT0V30tris/WFDnfXXEYYq5CtK20o+GU9OQQXQtLlNt4gnNJE+HMZBa8vVWGNwo85SE
Gg/FJF1kqHtIVRnAUWsWvtdG1pH+hrILJ08F71hQysxxh+LVusgFSnezArvQqsRSDK26lfJEWtHL
vQ0Gw2OrM7NBgPs68p50EVEpaRncKCrvkJUTqT2R6YiLl51w9GHBTd6xe9Mtt8a9js1T6O8JGw+i
QDNpfG8x8j7qrcj3Pu/ZUStmOmZ5soEfy0cna2Yrlf1l0gjqqAS33mgS2eAiy+/kqT/MZl2va9xf
HvNzR6tngcbMO3YTp7khk9uuKNfNixKIbh2pBNmhF81jnqAvhQrhReRV0EHo1q1GsYhSH1JQfYR1
AYB/XfZWg3MqvSOGkgwmTcg8mMy8Jf9CcvOmu4tbgfwjOKfsv+i6qeMq1YczwYhvgTFhyQKDcZQq
bMqlFL41mFOwPzEjkv48rcyablcuNbprK0lwisvyTQnrfRUm1t5uVQgZKXwdCVwY146+cDxEb5f6
MnaoInxv/Tk/1KlO4Kpmpzea3qZ3s1/xUBQy/PpSmmEX5MA6Okg4gI02xGN57Jo9QjwJbTSUD4Vw
UkYdRY2umaJTlOXWri6n61BoWzH0N1leHtuuvM6bMX4cx+qMJU13pNCkF1Fab2JKg3URpupuyRSj
njXFayOCEiyqeu2TrI0bN7qYmZ2v66qHTgwo2h5Gj8BTRyvGk1pVWKNL7a5IOFxYdrCyquAqTkJS
YnVEtP1ZCSsmuq6/ULTkgizUWyyW7DipWmyTof9SII5Z4bg5hgGCdmKvjr3SEbFBzuFKk7B4N3aJ
iZJ29yFS84Kt6nBIioaEAaDyuOWGo9UEXpUVgMyV3tzRujurmODVDW2BioAsHnjWPplBT9owbTOJ
CQd3Vh4mF0R1ATMCEqHYeX5nt9kbJxvQ/HUzSJgai44kTLlgLM74JwNzuiAIbd/WNn7rzn5iAkfq
HM3PPkKsZiUCFnHViNmnSMFRRIp80sYUNjmCaKIzO2TgDEpKFxlybfzfYbSYCXskxDUgdDcsJh+p
dbzp7WhN6gL5cKGjLopIPELXCX59ZNWD7NRl9jJINkzwOX8nJglVuRbaGwtIlaXRvSSksF41PcQN
9tEY3fxbI6+OaPwX3TZ+vsyGODGIQx/Y42XiJ91WDzThxmpTudIkPfSlEZ3SDK1lV/qohoneFBQY
iEfbyektzZ2tPxBC0ZdrADeHSA5PCLHprdSsxnneOYMP16ZKqgK5r7rGcPge9eEb9sZdsNxb4s9u
Udfn9D01czfoyLrJBeQnMspwtZIKeqTQXarZ8MoQvuCQxhu9Vq4sbKa6fFPpmr8Zq8YzVOkezBut
784RinbFTmMj2yCptaR0qWi8K2m/byDbzLLk1TKuTiJU7VWjSxsiCDa9aV1RVb6TM/89zjV6Tvqa
ytGamB5UgeYNeT6XcwNHAzvPE4pwt1KHu8UkGXassE0h0GiiPW+VmtB1K72ifppuRlJd10qmkn6M
x50aGBpm0fE4MMa5EHuaizge2LAjk87hHoSqP2ztkVEQ5aoX6j0Rf0N9U1W0fSWp3FjU01Z6v2x4
pOJebi1jZY7yMZXkayUwL7SMchMciIMo2niNDbHdGxOK2bxHOVCkyKm1KPcKfeYGgfkAA2DYzxHV
nrWfTGSntqrujvZ0RXrWYbbyIx15hPp58WZOZIKZQxwfC4sdObvpBwuBsWkN+WUHkWarK7huZJKI
zWwmvYXQa3XypbuIUwk9L/sVkS7lInPXy9U1asxbXKhOS4PcGQ3tS2QCUitnRNu9aT7LdozUzyDC
eTAr/BrqfIqsJfqJRYAtdv9Eef2lAzUGOcMs10Zu3RoDBI9QKJsiT2cPeVK8tzL1NgmsmxCBLmWN
6ozu5WwGY3EhK3qNN2Z+1gZpX7d4QkODyNZUNa/HtGff0Pj+mqinKymJCNLxx5QKqYmev6MvrTcE
qtY6TQ/ErRTNLyMCpjF+L4m/tn4uqvg1qTtjNUnhZVGm7LfaMaWH2VRfNNItswZL2kgdaSUb5X0j
K5lTTeV7gSISZYm2KyGS3EkCsJIyEIyT+sHkdKIZ9/0wX7am3rqSEvQbPYjJv6iA4qMrJ5k4645Y
hE8Lw3xfzfAm1CWTgvUqAmDGxHFi3M2HMeqf2jw1nDybmOfYjsxMoUeTBG3fzQTJ4X5YvBEtPu5b
8OoobSJo9f5l3kR4wwkWJHbW9sqCKKIEQMNa0obEEXU5YLIO0TImuE6g/xFGqOJoI2iX8OU4u69m
RD3WyHTGzLKSK3M9ZVJ+THXirKh7IMHM74pM+oBXYl3JQROeZKua9oVZKZuMSKDVWAhpnRoErql9
tZETfxcOyERlVXrqcy5spMBMyBbHBD/4Xp5KV7FF+E0z3Qd9e1/YgBCHKdiZZu0xmyE3t6NVM6pE
M2Gn6ejlKmV1VOfFDDChBCdLgsWLTU6Shdedjc8+HvEvzPVVJeuPU25f2p267TJZ7GqL20Se+EjK
6YAGtrnTZulORBUOOqs4E1uHzbq4zroJTfYcPcnwNtSc927WtWOfosotGuAEOsGz87i2qvI0yjXH
Ek4wLNWbsCXORSrMjdb9H/bOa0luJM3ST4QxdzjkbQChUysmeQPLpICWDv30+wVrbKaY7CVt7/em
26zbqiIDATh+cc53uv00g3ZVM24EYB8SAM0N4EmTOC2vWq7MDl5vO/rHtIzupVURwerCtBJTdPSb
cqdKcDcF8t24kNsZR7Qx5x6dsvzRN/Pl2W3kJhGus8Xb3Pgb1NsuAUORKehZ61F59KgmepU2m3AC
G1PXDUFuT/4zDSNsHxElCOaFAUPcmBtkwQYWH2gGCvfDDcFkS/7gpB2v6YWsFn2w8xH/hTby+zmu
2x+6xh9CtqWmZGxVqm7MooNQKdPeMk6kHlNoxkgmvjHJsV+MkQB2QyTTTa+cuN/L2Z3xHmTNbZN6
IgqEJHV3l9qDeRc1RsTLWhJ1c6zhGGx728RmwSPltaHQ07BlTf9Uj8kgrwa7d5+cpk/u4LPH4RAv
t+BVyWxe7qEKi/d5JkS79d447zCiLO/gP28nF+kVoRPZ6RJgz7s+ybJiJ4ToP89cIO4wjJZ+VDt0
vMl4b5tkWbnMswg6eUM8fR0Z8RMuI0S9/N3zXDxENM/FOtyZsX/PILjCeDPht/PtW+IMGH0sdXZt
zvCRCP/W0budZPltkjXbmoCEIKtJSF0zJMOt9d52HhBaM8K6wpKYs72eLP4h0FECQRG+1I63TDfF
p1Vl8bZy5vq2rrrzOIzkpWBn060YnjrX/Fx5zYvrwmMRF7owQQ/uezbb+PqAo25YU63nFFz0JnOT
T0luA16SHYC4krMEE5cNb8crHjGVv5olDyz3Rm1vcr6TZQAQcItebaj6QKFFiGs9BgdYHWOAjECO
xm4CnwWeSI9HQ7UP6aBu+xXuTjKb0Zn1+nudZ/U+Tpf5MWnQTF0N81C90ZfF7+RJe3dFk7e7OfWK
h7gxmeziq0mX3kDZPk0PDCjDJfZOeOPWu3nUdWB08bKHvsN5lkk6qSzJrkQV24884G+6m+9Sqvnb
yofdtPH8Gr07Yq1nGmEmrhGLnUeig9cjr0US6XmxPjVkOl9B3kNl7g7k+q3+J8jzxglsx12ssk8W
v8O5tiok/66/vhhOyY1A0aa3Wnviuajp6IckT7ZT0pfP/soAwUlL+1HGMV/BkSAV2GQe576F8GM7
012z+slX+NcOwC57fBkKW22K3npppfDOCSCF2yw2qMPtObsGVjtSSrBFx/OKtLLF+Okv5tnrkK7N
QHg2iIFJtpcs8fX8NXP1NT8LG7Spe2OzTRa83dwTdDW9NQnTJ56YXTmTBWPmVnJmPVJtiTUpjyNE
PYDPBRbFMWoOdWOPzwpmaYah2Xk1ZW9uW4rogFIK05dfSqQE5rDNifTbAmzcpoyGNla7mAdVOV4w
zgtORpwh4OzWR2dME4IMFaF2Qo87HsB8Q9Ynmj34bBtgHa8TyVLkSu9AHkXbgloR0qpJGDP5N2FR
LzrbLyNi5se4EyWiItPpEB5h9wKjNopnyybT3CTKqMFDluHDq3AyTQ6BIizo5RmflthjeGd+Bh4w
SPrhblFU0oXtFMcxj6qwx0MPLbWbx90oGn1YGtsN53KSOC/NwjjWC/btriQsLI0t7Ot1stS72lFx
sHhx/OiK3L6usuHKKLFlO8ouPhd9mnyuNCGpG6knjA2NK97MJCcmmsHxd9ReENakmgnbjtPuzfcz
6BuZjiCuVFEBwbDT8mtzmTTTL7UZFNuBQoVnJyaVyUwybsgFkfpmoRakXJyXxlG7Zh1GBkgeMT4F
R5pluPe1SKvK3wwWN+Rh6bD44R32aKLofYYg7jP/bRXj4tCcrIlPxe3FTXSSl2ic4xj1ScWUmtnu
SfYytb7jYxl5evuBzHOnhPX0JePfOb0qpFPqRubYm959s0rnK7H2TnqcykHHWJrb4gWb1c+thMNp
N2gerw35bA1cbjgcDXq2nEGKHITE0hkp+8i7ghzxynXi9FGUlvOON8O5a2n444P7c53QtbnOjpSn
i0VBUenDINLGuyepJhpPRNm6ahch3JwOdV/2n2oHh1BQ5Q7/wzzOKutxx7LlZxDiGthVTRK3EbsN
SiWBNvFtn6ZuKcob1VrzXbEMWbdTg1AH3CGOH4A9i+ivmDsyz+7KRbyXbSkwAwuv/g56GM/cMjoW
EliYYzarMoyLYRtPxrzriBVqwZR05RjMAPaMLcvL0gceJgwmPWPj5yeVRr1HNnbNn2eYuA5HjM3G
/WIh7uSF+F667l6Z096fmod5yjEUZoyfffnVmDIGhfq2y5vd2AGM3vQNx40v28PIiPl+ZdwKBDmR
Z37tzwlVbTIO371erFv8Z+tnwnhDy2MauWivpghidkfHxbwBuzWdTz9jiSeJTXOOECSM+bNxaTW/
dMnUxRc3KWujWMsdXTzUnhGgMcbwb6nvHUZj+iLj3rkh7Vpscn/eEUPa3vKPWI+MzPMn5Q/2i5BN
dhjs+d3rLV7dyeoeWqrtLS1UgtO4Nd1Tzd9KVKrr8RMzptzqTlXM6/LR94u9JSAv3U9FQTRl5mOT
iufOAUpmjdAVKigRPCJOW6qrgRzg99ia4AbmGQb1U4uhVTFruKxbd2Q3ZtMh0ykNPcFXHe6lpKcv
qF1Fe0LfOAxMdwp/X9cQca7SNlvqbdt4NqrIrkmrrZpaxz1XqaGhCVZmVe64YTy9U+MI+tVFTG3f
RsPowqSoUzxMhC37NN+rnV/LMRbOeWqEqo/8vARJydEEwY2unb8bnhOyMTQjbGFRc8TTrm57M7+n
Yp7jJ1ilhbrKZ8FR4IwG/7lwCoEFJCayD1WjsYSixL/qCHjpd3Pl62SX2FYjOF282NvUXV6rq0uO
nHrM1dTJM5xUDYknLdbp4JV23rSbf46JkeyyEjW406Z3UKTg/wBDdEnNnAaNgFI1MWG5EBWEce07
jYlvs1YRA4wuKc6yRwDeq669ja2ODosQ2uVk1yWvRCvXt9zDK8iNUfUG7AbsKi+DX/lb1V0gAL6R
6ENp0AYWBeMN9ONNd0BHNl12Pi9tryVBsY32w25iexlTd96ssMWO7OJ++O76iVcqTRYF+Lnt1HLL
4d2fU8s5V6NXHMrEd/bIFS7Kj4lZjrL7fWnWK06/pA40vNhAtj61UWVNx0QjN+8uy/eFfDxaDocA
+cHLjB078+g1grgqL2M1SPMad/NOT4iS6PK7Ljswgqa2hAuwXFVdk1DUpdwLWHHbc+EqBkFJ4fg3
hGTPB2JWNU2Xn+FVtKtoG9X5koXcy1Tupa7002Wtgh2Vl/Tc5bBHKuVVX1sjX7ZDZ1/FEdJlSCjL
vUE4yj2sjyndTwTmBoBK4+MqcFiYFZofW+Cfm0uHQQ68fmZeOkJ47+udgX7+lHJEtKeZhmxPeOp3
+BZZmPtR+2h2MF8CBnIW32RZCWesuy8+P9pjwvrkS55WUygKXwOesKqgcO1CbkRNNu6WFFSqWdIe
yVoU1mHVKj3hh5jvXDrVO5f7LvBN9cmqVmJ82dSa7wVTBBZnbm+GbDiWZ2jp/kuSq/o+l+6rghEV
TrL0tuU8RvdRNBCalHvLXdlFgpOhLgLXrJprr+tchvW9hwd4mCJGefxO5J/lbCd1Ph47vydr3cn9
9wko0B6RfX0lp0rfQJ6/CPFNLLWoxfEJXk67NnmRIlJntxneu9wsQK96RzeN5qsFfHnIG6O/8XsX
aFRcY6bm134jmDyNQtnCVMm76jIjzdRY79gmqm1ht1EaEvZgvQ9GEg9YCqpWbnEwc4flk7O8tS4B
hvCNDZO2P0vvfBZ3r/iu+9ep8HhNKIFhJYY3IlfndlBshigwqvUk2Bz74cLK7GaiFNlpoxq/ERen
oQwn+s7ohlMG/MlglTK5BwYKTK1g9zMokpltJfA0V/U5wWi96Rev3eLKrm60FYtD56ID2HiIK9dA
Dlm+LwGubx2EOhBSxZp8SQAB78gZFNGmZ6/NCrZpOFe9ASFXMzMnTswezZl5XhNmhlgATMYkpQma
tLEF0/0pljwqnheaynMflahoB1BU7llI+iz1kogYusKkZ3eNQpBSWa271cJrGxtj906uibrJ8vE7
+FSiyHW7Hulp4oDACFgQCoT3sSrr+Uj0YLexc98+y5RZVkSK7d5qJ0A9PbGW97PpklKqG9MHcdou
1yYpTw8kU1J5wIQmSrzybhjgeOADosNorwf6N8DQYiBTUMwPaEKMp8WBFdGxFaN8Tesd9z/yCF9k
OxKR1Cct7Uvnht/9GJNUqTfzXLsPUYoCwKuz4uh3o39osiE6DJnLhC71w8wT9YlH9phXyfoZNR1T
7ZjZo8ic7t6wIo1XHRgYcRtZ/jioSb5OmBlubLIoeTebYHJLx7w1Z/8lh6qOfgYM4X6wJR7/Gm0B
crwk8Cnw6e20eYD4p/aE5A53azMUlBnkgbGv9L+rKdLfyrz6XmTVFHTtMLyRj+vetMTREy0IToYh
3cDnsNNj2T2TUIEqCJpbQmGTFafF1TuvAMLDcntnAWCbI4gIthOvTEvtk2lObaBcbEV+vXzWZpZt
EZI8E4L21e6RmWAbvrCBrI1diavavjALxxW9YGSCbRctWcAIg8oekOqlvjGMIgRr0QTMVearnG4c
UOCcPDAKr86zKB5GKueRhGUHLzvthDGwjsSF4Z/qWXCz2gstc1waS3LWZEbs/HGMz+g8oL6UnIn+
5PMCLplhFeP6uIqpDvFK6O3ITYylByuDAsYbD9aTK7J3WLneDu9JHLIQ3FJ7yWcotwdG7dmp9Jcv
jZZ663Ftvhs176NUTSk5vWp5Xr0GNE2TTkgGCfpZyDCfMSQYa+l/ikqY5BvhLin/hMw4K8dSk/wT
0RgME2+yTWtXxrkwaKvrcTKeZt30J3OYlnPM63nTJQM8PKZpDOFnfavJdsDpUnQBa+LkTDRoFSQI
NW+w/zBDZ+y84FXfM1OkCaHtCipPofzzRxFkbdk8pcJArsShuq2K0t7VvAV31op5ZzFKN2yYvVzH
0mEWLEpGgqnUgdSuf+6rjregHdsPInKXqxUM8LMd0cSWTCpfDcc4Qgg61csgzHDMwBEwxQ5E331J
B7u8I9zBPztZmZ4AOxIA2hn6OfIsee5a4V3Vcdt+Y3gszqnRxmcpKwBQpICiV87ErSs8SCOcZ2wd
WJOx9CF1xe6BAjYLIkLfu9SMNdiGeVZkghaVvzNNA+iNldv9HUhg2OIpa4uYxv+pgZ10R8oKJ7tk
FkZm8LwG41LUD8Js3jylqytwpka90ySYH9ymJuHUWgjXmpf+nSQcAgEQVW9o7jieS/PszLRe1wtj
7gfg62yG1zJuZYCx3T8ZI6PGS8nIBqget1Er8zASLon3o5YndyLNPIn4BlWHACubmGzu8gI/vzPP
Phnuy+KdamDYlyV3/WXhpJkPPNU+OIIcVBh8v4tzX+uFTaZRH0hP5wxIi34LJpopkrv0MIxnnrbU
7rpPUUeJyewD7ghOzRE6F5M7cSZHwDrFzFRI5MXr/mzFpvgB2Ns/QFdBVb0klnhubEffT5ZlPOOw
Ma+7yu1OKxwgAnPL65kW615ldncqSbZ9gBmAM6khAODouO3QMUY3wVZNLMdCVY109mJerhntF1ub
xlBsRsb49bFwKk55Z4wl8+u4G63Q6ImrdpyeKN/abqqvi6qSYeuba/SMnS7/QYCXz07F4F3geWwa
+l5w22gfCjr0BhDbYM/T7MkEd2JtUMWZXpjWrU0NLPW51zrfc6BRsxU2oQkXdQhw2tiVO92vLvOE
FSGnw4Q5X4b6zgC77D2VE6efs6CMCyJDebctAz08pKvs5IuFpoLiKXNismMqOFI9RvCDWTFoEE0J
iHROalYe1jzCFsXwKZdAWkP8XfQZma+EJBPEkuQnExLQu9JTe+pJ/GlC/I5sMdR61fjsAGN8ptf1
ZESfzHV9TwjQYSPP7ju3OcemNL3Kc3e+UbPId25jTA2rwUuXbNXfLDg8vWig/fvZde0On1NucqaJ
cwrSs05gLqW2t21nK6exaRriX1BdVbc2iql4iwiNU49q+yAj+CypmTJZGlR2AVRE9V7GZQsMbClr
vpNjuEiQPAtqkfuVMR4BQSSbaduetoTi6GtwrF3QFblgfYVFAUm2s8H7xv3f2f4uWbryaNI0BGr2
vvpujMgBMeW+hFT/KTNkfPTrKNZh0WNwYxwFCCpCCEGza8DMmuM7rjc6IvR453zOZrSnUz3uVow4
uzxZGB6DDKmMpAdcwRbDOPtiLZ/Gmt4zdMoJbmp1SQ+15Hrn+UTjslyKjfXEucqO1mV7TAXF0Iv9
qMUyaFNy83nbOe2zo44ranT+P7HVHNIskMtWMDFDokJDEh9GR6kutMU0bmOEJTvGf8YQEDP8MLFm
3GGhYD/kWoiwLpx3ZdvGJeeDu8+03QMdVv+6Vul0kKopKBw8IPKQ9ptXNdgsVJvacl8720Ar6HZL
ed1HdnaexMzfQdEXsfOiX44HMYbGqAnfYqSpi4UZ6FDVKxZbJgN/FneaF3/Cr5JLVDoOsEtXAUZA
A87//y9rRl0PvTV29X/L6VevW+ZgKh2HvDEOOYYxlAicWZeuE8jacZm8/o1lvcsiuNcA5HqfLvgw
RRH44nauELhyGs53QGI8qrFsvvC1ejWYYVP0ifGdVE6WM/lQl9M/+uH/b/v7CwD1klD4f7f9hd+r
8q3L/237u/wD/2P7kwQIEfwj/yGdopD/x/bn/ZdwmeliVGXyxf1xSeD7b1yC7cJEANTh43VFWs9/
/Y/tz7b+i3+dScIQ7yZSYYk3+n+w/f1q9EAD7qFTwv+FVN11LFd+MA3VKLXmLCXjZ4KJiwLKT8Oo
b1qa37Y+/OuaoNJbiPb+twHs4uP434fg50d50obIjuVOKiwsvz4EeQqiy2IDwOadwQQfZ+7SRedX
sztWVwkL5P3UlcVz1nTevkHR8Rd71E8H48fPv3glTQc6CeT4D7pnSssFxT3q49TK4+ROmgnUyNlL
gWWrsUKvk5ajxSVYCGeg4mthCKEXenTV6H6NMze6My2/cwkIWkTJgM9u/Q2vOrfdRTml6s5cCQDa
k2o3/Win1mUE4iRtQvIYl7RD6ZsE2Vib0ybhBfADSQbta2lmrkSR0SZP3D8wjTqwB++ogMZP42ib
z4Ie+NofF6PfToQXPf/595AfIC3//CKuZeNRgJmMM+bDsbQ0gtptyXqkFBfhzCAs860abU5u1gvl
ZfHqWJ9EYcq3QjsmOzZPwkds6oYxnbOq9tvKIs4k8zCy6Z+L2Al1GjdfYbMjBGS6WUaBTeId4CL2
TBkCn0FhIDVtuQd30T9FPSPaMMmK4t3G1FTsDGjf88Hrm/p1HgDWBhAolwe7LUki6jziTjazY2RQ
wLyu/5oNy/ykc1eXW4NvMd3IZUhuxlm35kmTBmvfJhHd/k6UjDOPgp6CBi5jGHXRJznE3TkmSuV8
8h0SKTskTWFSpmigSbPu30RB7OmmAntUH/WAb/R69eDjh1or70skW7DitZtMzZbVImSotJtdN5SR
n7phtQ79I67LOL5TVTabAXaY5M1l/3kZppr2vJ/cmdG607na3MBsX9ttjpAJZJYmei4Ua2q1jGlT
kaP1TikdSN+wHfRKl7EuQFh/ADTCmBZWKvFLilSByHfPqEwg10eWUzykjp+KLW40BhHmEE9AALyi
cw8kSfrmV74w9sAl4n3FWAy54n1OzNF0HcWGH+3W1GugimWjLHYFdwVuQlGZxTFS7LwZLeTa3KJx
8Ym9lhkxP3WZmX1oJ9DOwyKT3a3pXEgjqnAnYBm2rpwNRRP75WG1knRn9cpFTDDrhRm50TotgHPf
SiB3+ACURVV6U+jnGZwOa6APYzs9pzuxeLyr/3zz/6fDCE4EC1K4lzhDPzgKWXst+ShISoxr1987
yCNC7ej2FqA80WDDRAo2BtmaZRuLC68Yoh9//vxfDWE/Hz1i5S0BPAcTjut+sE310ojTwoOa1Vy0
7URrWGdTD7SDgP72NZLav4AT5H846NGAkYqKwZg3x4W/8+8SxGkTWTeU2JfUiRpft0PzM7OlZ43m
ERc0d4cIrAl7xjm7pGmKIyG96r2ecsLH5oUNfJlFBaWjgfDfyIjp+fP1+GC6vFwQizUdIRXC9QVw
3g8GGLMU/kx2QR+0RlTf1aSV7imprS2RUCMktzmVQRbPyaEa0Thu6pmhruotoGyl0e/1YIi/vK0u
b4Nf3xZsVAUWUNvnvU0N+Ov1Yj9fYWMeBNpBqzWxgk6xv2FYV/7NLnb5pT98EPUBQecXoyVRJx8O
YQmnfhJYKYKknsa7BBUly/llUhk6S+1+N+aayeGcEbG7EV3SsdhfUl7VlpMwCJKEbi1kwS3Ta2tD
v90NDhOEkAl1Ac5RR2VIEWjrv/zNv9+8UFXwy7um4spQhPx6bTzbtd2RrMogGdfmHQaJ3kdzRMaT
WyWPIOn+5oz/aFkCimB7JsZ40yYenWfmw9NquHk9xIaJZ8woECFEBLNv0s5B++HFK5m37VQl+1IW
UM39PH/BW6OczYQoaPfnu/TXm+KCCpCMQiT+KQlhCh7Ar188wdEnG0mjZ3nGdF+w/N4wOlie/vwp
vzsI+RiJg9sWHstmHo1fP0ZOU2NlYwrbnYO/QgrEkIP1rYNupVi+DlYT7WgL1ueyKcarKK4QKc+i
QnthZU6Ow1x6tbw4pt5igOJ/Qwf8enJeroHlQ65SFmZkj0rqw0HSeGREWRE0xm4qo2NrQ6Ka2Vzv
MWA8x0OebT0Laj35kskZ0b1+/PO1+U+fjnkX+y6Ofse1PhSRaWfq2BqcJnDRrcXbvqiZTeTA4zZL
QiNMVq1xnY8maWiyEcO2c9fpL3ihX5/Xf76/SSoBtz4HN07PX38c0gQSijzugbHC6hH0TYTCp0f1
clc3Dk6KrEgP5qLH7Z+/+IcD8vK5cEEcCn/ED7w6fstnb2sHfhWCMbYxdbpFTYewJ24pjUYV59fU
au7WQDZ8a2OGsi+BskTIpWCPipBJy9rsgMAkc/jnv+rXk+DnH+Xy9uJFSvYGOIkPpzb3iFCFonVf
I9KbXStG4yPm4cUqrPU8Jp336c+fd7nz//ew/Pl5HvWh6/6s4XHK/XrxFS6e1ch5i8lK+WGOiW2b
S/wrRuf1SMPIqpQoX3ZR7Tt/uf6/P/ocQcAV/vlk8yOCYIXbVXj4u4IWaFgY2xDLIxfB8Z+/34fX
9D9fkBaJQw7XNlEmHy7o5KP4sdsOTxHKx0NcpNG16lQeYLaqnoYCzSnvuvdBS1ScbOmR+LsxtoIY
J8Ai/RP2oPyYERv6Zo+295dnj2yN3y8/3EiHA+CClmSc8evlH5C36gXvU6ARbcSt8u4hd2hyDEUx
bCi/O2R4F7vR2o8UcDf2UBJZWIZ2Zuw98I85GRNZfq47nJKbmBYRpKzqeL2hlnUIOSID4yvr7B4U
TIKoL2xiULxhksvk1UlsHwm6pnxuEIPuufHXOyv2P2WxiK9cXhkR8F4mUnQxqctr1MbZRtk7/LAT
H5CKMRNNVfVJitnFbjRAB41FAIoaDivwXfCb+skD08dwfg7Xsh/nMMrNKOwqB7EcIQPNZ7Zt4tZo
pMdeO3FGQOkVH37OR48BKFwdLNGgp9NbE30AoIRGmkeiEnx9pGYmbNPEjo1/MW/sx6n22ZYMU5vJ
TWdhfQuqBcc4OxFnrCjcS0X0bSp7shsWyLllWmOso3z2fqyxh7pknnr/2ZH4qplfCh5qMCYMt2ym
gN/NiNhNqN4lWbYNRu4TpgCq6dio1rAAEP00A6x+LaJUf/dixUp0tsvKDm3dZd8TSQtw5N60vI1i
4G9vlm6e3inbUjyVVERPwoqJc3VWIO0HHnz2iZkgfW+XecSjw36Xy21FbP33wZvRyMif2XzGqJ74
Mv7LiEmPFiDV1vVgyIq2uDaTFBh4XbOWm03QJSWJSSnZoWWeB+YsLvEqLhGozM85wzZTs/KX8WZo
WWY2Kn0tUSEQ6y0XftBeJDkmpmjo2hD9mb9fHbdiMd80aBpltaxBBB6C4JTCxVKwDESRTfRx35Yh
X1+siPN0M052dMT6gfDcmJZeBvjvGM+2tuHz+xU6gxK2DG/Z2JNiqzIhPpvUpd9oIwiuGGS5/nBy
N35FaNlXYS5mSXhEsSCdTIxKPXUENX+uh0nco7P2741iEgXiQ8UqDWce6IKKax6YbOhmZgfrfENI
MZ5so1GLe+R7uV+lB7CZrBY35xmrLXWyc8+J9vQsdO9drYZuazZ2PJ5ja6Q9NBztmXs9G3G8G+mE
dFgmOVL6sc9zqIA2hOgcdf58zLyksTfFYii+xuCJ9KScvMvDdMzZRFcRZl4O+IS2lBVA++aUORNp
Eu1J52QiYHJDAhtmydPM2BKKOXnzatV0UAzWASxKmnvj9hLkjNppZATFlRy6fEs4xeCdls7BstqS
MXscFzMxghwAZ7bpec+/R4a1MrNeW1SNfPNmvsE4Gcs9o2sKr0EJJJAdsXkCH5BEQTyuit6dbBpq
6L3VwN7ZUHmj4Mt7x9KE34iF7HnNfUK6j8a9VRCWy40NOfmVhh1lmpdGChSzBBPXid4pDyZisD7s
+sxB97ySahfCAFVP/lD2ODvi3L+p+Y28kD6asOORh7vhF0z7q9aoc401voKb2GYXiifISvM1Tr2c
uBUbUza9VOa8TLpAr+H0A6OiAm/Wq6VQk6IUIFKV7C7f/YJBAgdG5tfy6+z0zb0xtiiMB4KYnb2R
4t3fmkuEwW+Nk3LL+MV9wN7O/sfwKh4lVNH+Z5PtzI/e96PX0q5WmG7FcLmu8+WxU75+WuA78Hev
jVdtJSZKtshpzBtGu57xWdox5VavSObdRImt7mKZruWO16DdH0wlzes+tghgcVYuzdZuChddxMjm
OW1G68G3i9kOXRS0a0hFipHPzIfpsVl4vWzqUeplyzoRpQXoKMxt8TqWuPQlPtrR6xO04H4tzkq0
6x3oiuJRkN2CJ7FQyGnzvrMZ4xRJXB/8jKysgF2rwvdgg7xTPQTYQM+OvGnqTM07pkDxQa6XOx/R
a/zNJhMDuxBatBMOs9wPy6KT1rVcLNoqfHo+SuIIIsHO6x0KLV1YdKG5Xu+Nyay+C6Tun/g3WD80
tgAcV2gHPnslmi4097C8wzSCQ887Lm0SxCAW7FXijiBAJUJx4unKfpgsO1HneWQ/POA8rG4hHPVR
ULeKUaFA0/wwR+3ygjIcRxBt/Uy0Xj03p0Vzsxxw/C85G0OMGoHX0/iHulmKgijplWge2Ib1sKGP
WH9wcsobn7hxJkjaQ5s3jAnm0hWGaLcZGuEch2l2Kai6NqrLjajxDOwmXedNvLHjJjdvh8kapqsk
cfQdFmPthKtEIxnorNBlgF6XTDnso+WXamVRyB1X+LYbLDN+znCUJCfsU7Dl6lq2pHGg1akzO4xT
C8OPMi8e5CWxvTnwxiaK2LEPYx9YjUw4N+Dln3hyHBWWvjPe57U97GSeOi8Ik4yHFY1Gf1wxDeJi
0LwJEzMRzFjVMIDfBFteTLVxNQ1Rkx6sKG/JvO4e0sjBFUbcSRmsrb4u/QqqblE0n2Q73XUjvRY1
DQDqsk7/Vtj93rg4UsCSgkoMWIkG9dfSiQBRxotdMQXYRohwroh/jvERdU3NzrLLv5IEPzgB4pH1
NjNnWW5m91IYNMmC+Kg0TPgQy1ItBjr+aciC1U2GLyh7EN33rWFVoe2jow60WDIIXBHaw79U+v+h
/6ABv/zpTHlxN6oPPTgJJ01ZzA5hyq3QkDdUtm+W0vfDoZH9N+G2ZC3ZwDQSmXdHhkria2Nb8xNc
iUvOh6jY3P6lVhbqt3KUKQTMKFtd0gfpkH69pn1Cq1DlOckgPqfyaRTd5QmYavUGoprJq9+kPm5u
7IMviCZIJWpIcvcCSfjNSymg6wTsOMd7v6opqqb4ItziQXagduYMXm+1ksl32yTLIvQB1WGyTNjc
0eGZJMTwkQvlLuzXb1PvZMgZkgkBoTmghee5bwpsM34kTyuqrilIbddA/s3vtRnhxcKmGJfocSgl
/Agc9zE8Xpm8aZAkKuzjQf1gSis+F2tMJhIoiaGkOojwzIgJQ3SYrBbkagsrNLFqE3fcASCpTM9O
XDrPRToPSZBEqvucsD16VDIn3K2sxrZjNo1fk/AEk/qOTSNEa4brxploOIvAlniwVzAEebwpZigF
RFu2DhoeaoHNRD1hh5ayiNAklca5EgAKvnhjtyKlWrJi29VkVyCj8hHEmVZPSIZNbVduG+VmC+dM
R/lG7VPv7IpAqk0palwU8dB+GvwOedFgu40K4Eqjyqm0X3yJ0QhSCNp1sSXSaJR7z9X5D4c6zToA
WMYXS9HIUbSqBpzyJTcjSLMc2V6BIOHWX5FjbRgLFVe8wjwdtKJpdIimldUpbSwiy3m2ZRDVBqSC
yU9q/y/zzN8bY8ex8G6wo2aKSHP8663ZxRL5oI5Q0HdevZMLmbcRYfchbsDLcYlk5s8Pw++dGbMI
pqcmi0TYTj9XPf/aMJeUOfbUeRzLZmWjijbST/XUlztp1Zz5f/6s348ymyUan8G00iR/4MNjN9SG
nxYR6Uy51MWWbwpHJ1upwBvXODPTrrZmX4gwzzIBIqg3/zKE+/3SglCDAMzAgf0o+Qa/Xlq5mAXw
O0MHHRlwN2sSAeFZIF87wyB2DqE9f5kE/z7wsRVDDs5uV+Ex/Mg4hDHiTT9Dfar/w955LMetbdn2
VypuHwp406hOAunoRCdSVAdBShS82djwX18D0rlVyiQf8yle60VU58S954SEhNlurTnHHEX01a2J
mC21bty4bFi+YOEa2BmG+c3fP2MIsZQAddWzTO1ouaAt1PQpTkZfekl9kXsjqBKp9mdzoqKdCZVu
r8Rd+CXra31dcvT/+3s2XfTWCFYBhTHFHj5jpcTqBmucy1eEv+CMsdfeMPS73rQmjLxa7atTpu4/
vuclUPy4usM3vICplvQKqh+HV83MHsNo2aN2yWX/A5Cihcizb1hjBmSm7abFTIxbnJYFvlyUZtYq
9OLpOW710KAu05IeM9d6A5mlnaONQLBq+SHpKpc4fuzc152GU4k5uEO7yWpNeVINyb5Yr/P7mezG
IIoRlXYzwvSs8oxLz+orjXRKh8Cqwmmgs1iyhw5vlO6I/6QAcD1jnYgC2PLN6EsxhXYQ0TmUW4+Y
LNpw4ARXg5qMxAAh6zBODMN3KlKOQS4D3UeokPQODp8WSbqxynFi8LumDB9Z9zMc3nkJ/Pvj1/JO
zQ3sJlIFyr74TY/Tz4FZuG1ah2DosYNRZ3VNzhEgFtddVd2Q6MPUyzaenDC9AQ7z8bXfjvUFo+eC
P4YyaL9hGM7RwukcY7qleqxtPWsc1pEJSqnGS3umpN5wYpfzzvVMdBcmpW0C30FSHj5TFZHObDZF
64eRN1+xjIuE1vsYfm4Z8WSe04tRTtzi29dIA9DjCcNn55/60UrhdBX/vm5pwttLWEPrIkXgeybM
/ONH+XZwUbaBSrigNh2NwX14a1pXSdmYzNrOJFHlm+i6u4gDX6Q1yteuoMJhsRHfU5fs18jO0+uP
L//OAmWR5s79WWy+OBceXl7F1Y2ND/VFP7aQ1juDPM2uXihJavX140u98xItatI0UFilqNkezZ0q
sJacaZk7debpLu5Q5S2RfAAVPc48VpzJh7+/IPDS5eXRpUKdc3hveaugIa601nczK924NEZ2IdWD
e+HY04Wwh/TE9fRlhT0sg4MjtXXaUbSHGH9HddiqnGxpq3wzTcGhys9EaXBIKIoyELrrbDWpefMW
G8F0X9uWgg9ceOaDkqUT3ChHqKmP6DyuN6HVd1d4kxA2OClWJx/zUXeb4mtOA7UGIYNJ3MN8NWCZ
O9XPeOdztPD8mBSS2bK4x599Qbi8NhkUliIqwGcNzGRCJ+FL6MIiGdWxouhsHBRjLcvU2Of6OFsn
xsPbZZ1JzUT9Yi0NBborhy8topTWEXbBVyLDmDzYwtiOUPV+tmFmUz6IxpWtIsf4+Et5Z7Azk+oq
kU0mzczjObv2nKmTaM1xyPJRznSuzow4nS///ioorWjSMtaXXsLRrVVOq+H+I9excuabhh2Sj0Sk
PgFl1t45fjmesWBY2amg5zoa0owrh6JKMfiUL75RSm7Oa0k8mMpZY5/ULaYITXGuM/yzq6IVEwS/
WAf/UhA8qNoQ1aI+B8vz8a2/aRUDbwZXyujnRIeu6TgSo58bTyQZZNg2UsLP8IrqnTul1UOrwZL3
bXWw124dFioBdUn6xEdQclLpulNnU/3tCHWZEJbNjIqexjlaSMoWWnLSFxxNOzCNq5p26hdMUvod
ElogjfAplCcnI4mPiss4vuKVh5OTJ7H2nb0zVpcqc91o/fGzeeeLd2kpL8xPfhfnhMPPQvbSLRyD
IE0U089kv017Q9oYv/pxXnsJJ8MBzcOJB/F287BoTZZkEJS5FFGPNusuGRj5SLIolLY53Ufhr8gi
KEnUhoXvsBas57RXLzAty+9/fbcEJrCsGmzd+QVHkzL4WKVJPeh8Q5Wp1zHd1c+KjhElGuxoN1lN
+5KXafX88UX1t88Yja+jcafuss4dD70qKaKlRsbQs6vGxcne6e0V+5qkDhB987pl1nYz6YQeDZuQ
vSG55irQuQuhl+2jM+ppT8vCjMF1qLHebCgxuib6rQ53L9XtIaWcWWtXyM6mmy5zzde4tZi+DC2k
KBNZo7WZhVmg/mbHC5d0SHRcwZGcLgGrnoqfebukI3BgUVcRwjDUj8svCi7munKpHSpdb20bMwNZ
q7vEnIdJtf/4ub651K/jJlpFkL4oXhel7J/qJZIJijQGceYXens/C+ICwmZBo8Vkwn98pTcfLKs4
paSlc03b5E16WOLi19AGylxU9JNg0ES4L6n1gDoBDDhKLYTTVctbQy/l5uMrv5V98LG62qIGgzhi
8hsOb5L6gGFBmpwJes/Vu1IjMdaYqIc3rl3tiO2yr/MSBaAy08qjkWJcyVRWN1osTCyLkQPfX8gr
WS3Tx8e/7M2qZfPLqJ0zhhfhsX20nqheYVTc+uynox1exm5nn1tRZpx9fBVSA44nTXb4yKEXPbJD
/d882tZYWacTfqmP/lih+dskGmZqv3XqXIe8ORCv5eTVV0xuiyrLGhv0iGU60ColunrgXGKPoPhp
U+LLjSnNgE6JsfqCJnqp0mrU1kD5S/dS57RerocMY7GiiP5z4cpWbKwEbvSKHZLA8KGnEKxyzgeV
rwnFjvfmIHTs/VXUEmyPjJmOE5WnGAJoIZqN1nfupZeKEAKWQ5V7pWawVFeTmeDHlUPD4TSbJcVC
4gyfpKYh+9SLBjWT6RQdPGPCfF47mPC2DyQxVs8xuJlEyoqMevzQdBLzFwczuR8yu7dXNiGI0x7/
S0jLjrleCerB6OSuoy3q3Bbu1ITBHPFB/DTEYH3xxNj/sNxqLncx9klvxfxVozNsiLhbMf/UxoaD
Kw2zBk1yGRR9375gM9C/0UmS4CGVqGBr2Y3U5a0eRhuoipDGgV6EiJ0dJXq1nGhaCs8ioWFgC/N7
Ikx9gTOJ7gmzqfmThjPW2VFHLaqAffDWdgUL0S9wpl3SANLSsznNgFjZaK9Q8BhRe0fjz8LexymP
kviUY/rr0bdA+7LhByATlZyOnMS2lWAcDPx+0qybu9KCvQJPDOFxYPUtMtahLeeHsi7VL1VrLtjN
cREbzHwMmIRtuoErVKYiDDo51Fj9x+E7YLhRXQPmmb5hq030lRB18UXphG2t46x1FeBuGRiGjCNd
sWK0AFuKexy9qwGFb7xzZi3Ltp0OawhUhNrsKB64OTmvNUEcZqqKltYeG26MrzGCBJFNI3kEbqv/
JDa5kX7IUb7jiMQUBzlXcRuWAY0ot9LCju8NenWJKA8Wh83mRmPHnw2RHxfl0i4oKqXeC6zL0RoB
2wA6k3BzMwjjUjVJHYwcAID5ML7UdHuNC9jC3kbtiFJfd1MjAPEpdu+s0sRsvjbMcteVHbuVn8ei
u0RwVD6msdDvO7rzFT7QERRWpyyV4kFvvFs4F/F96o2e7Q/UYF9U2okvcu4HWHjojL8W7NXwCApt
RjiPuBS9TjJM3kq4wrICl5Yj1kwZKgERAl2E0lTRvxgWLdemmcV3DgDdvsgMoqplMfXY4OPO+05F
Fay/7AVReOa84EtJIuN7lS0y8WZwXLGJ6QbziicFZ31JORFNuoscelVmDMlVXAjvhwVp72s+U+5e
tbFhomTRtfpcgyz2OmHRYy4gbZcBLe04C6rOFd2qT8qY9rJp10pgoIjCwedaPX71CLX2ec7m84rt
f9hCT64Q5lEbjvQTa9Tb+XhpdugIVG3EOIS1Hi4U5LsXeTJQ7DUj0QcZ3/YWH+d8aj16uxRCZydh
gcoLIk80Z4eXaUNkVHQtaRJ3A23Ths/lW67NsN1IZz/jW5LXOpb+89qsJ+jDlXhCa8A3UxGJmKuL
KGzWxW6cEMwQFJ9u6SQ/1ZUC6IrXcDK15e1DYeHUNewsLh2hN4dwSd2tp7uLkS42nXIT6aXzBdAT
DYuUNts5jT8AgQ5e0lsmnvBW0F7elyJLboYyyjpMtuhKaFFozSNtkPQUd/+dDQyHXNWhsEkLkHX+
8FmyB81LTCGDrxep8dLSmvfhdcmnqopPbEHfnoColrHhRbfscgKk6Xh4KVQUVa6EcvBj2r2BHiLa
Z9fppq9URSAugNYCTTaBI4+K6DJOxuqcyLnuxOHw7VLuUD6jMrFsZWA6HH2iJF8YLJq0O4tCV7bD
FMJMEOOTYbXmVU/H8MTR5t3L0f6gGaHxxR7f8wgDo3YdaqF93BtXkVoUL6M5Z3vMCFibvCQ8MTbe
VC94xvRaMOWwXcP3c9QCyVhlFGBOeJmUSiDqKmrCpIpyuizVOFqHXujg1pvdW0knat24IWvfx5ul
N+eM5QdQ30KJqns836O9YuVG0zCPmKnUyqmCpIPUCUXQebbS9LVPi+HrGJvW48fXfPsNc022ZdRr
TB11zdFNq0oO9ULiwgyJUaCDltR7HOYeUtTIOTHDWe+8UE3TWd8tDm+O7iy/5Y9+VuhNSmzSdPVp
aiWJnyBeGeH0m/bTADenO3fiXj5Rd8ijrZlaVGkJS00u5jBkaWdkm7c1cJLHREn1u1aJUAXhOJm7
bW/V2hdb0aA2j4l1hf0pvFHptBerygLfFRhVQ0FAmWv1ZS4NMyGAl0TPnFLbl7L24udQ1SPUWZyT
z4e+9C7nBHDTRjeB5LHjSYtrN0ynfmWPsoQdoAnosZYHsirNSahZiyYtnycHdtm6UIz6xZJscGm2
DiYHNhOFTAvqsiaGpFB1f1BxWW8dI+p/UnvGN63LGYZVO3hNdNmj4BE3fRG7hU+VyvFofPUJKypm
wlNlg/deBV+ZzbFW52UcH0toPbS2ZQhORGP+VEDkuBgL7k7pB6RYKDzKE5/2O9djzqCwyUGPJtSv
LtEfr941vAR8KeZpNJW4/ScTtq+bOHUBUbzKAz5s9dSU+c6XbWCLoYbF345D5mi2wrdlESsx4y2v
5/lqZEFbRTVse5Qy8hlAbbaJK6kFjq1NG0piDSpjxOZOZn+tPXXaoVtz132qGkGqgH84Mbe9++NY
6DVOvzwX96iQoYjB9UqTU5HQxuTRiGn6p23vUMGy7fnEOfudaQXVLWMbmQe91WPnQQvzP1YMh2t5
+PATIcRF3c0qxvAYo7uo4m2IvvrEDervvXFO2gY9P/YZznH4TVelcaJY3GEfe1iixGTb4TkkvNjc
1KbeQymSYZRsIEToj7FQsE96Ya2utBYhZBAnST9dMCJZ5qaUgtYKWn72vXYJt6ARmIpHJFrtnUUJ
bvYbaYpxMxfC/czfaTpr6nLdurfSTGzrOq1+Ig2mR9iBqnBPTGlvBTTL/kTXXGxfxELxKg+ntJ6B
O4ZU+MiW7JqHhIrUhgIu+cy1Bj0MtEmBH89Q/KhHuQYtH6FAprQm1hpbXjTCa3YfT+dvN0zL73Ed
zePMrarHZpZGq0MP8TS6zbLOEnax9GdWtI6iE+d6DMlH3QrO8rrJ3oeuD17nY+l8g//Uq+Uw+Go0
JTsoGxVMDoSyNxM8Ag0LPCJOul9p/DxTAWoDzR5Jz5u6InpORwQMIEaMeJ80IbExZmUXtyp7C+dM
mGy/OZRLTfidM403VI7GR8KrVHjcyQDIyZSxkiC4Ip7ZD2kynpNuMJvkQNrVD06+2mumjw6HcdUq
b7HwphfO5MXXWY6UeGUrrQw3rqqi0U6HUDxqc41uK3PQsfnIiOyfeShy8qtiES0MiBREwcfv51f9
/KDLg6qPViRrPJ0sE6f44QcTtY6bwleyfNTM2hLtjC9WmUNwgwrKOZSHjvZIcU6/dRULfB4g5KY4
Q09c3KehY99mPeDmG7Ye0tyEdNmAf4bjEl+LEzogaohChcev79aOFF515zgpLG1W1KT57T38K2jA
/10Q8Of6tbxrm9fX9vK5/v8gDZgC4R/vNHhun//jlayEdlrijP/zX3ev0/f4Nc9f5Z9ogF9/6Dcb
wLI/6R7THsYenVYYpdx/swFM/otqEGWO5I6DA+XI/2YDKMYnaq2MKaIgUakycTKf/pMJrGgqf45B
umyFTYuDwP8DHYCODv0CigX0U9jkMnCXifuPpZhPpaFOQKeqy01lM1Uuto1wQKIGmfTE9Hg4G/1z
KYdOCSm83NHxLgNgIbownQI55DT8wArEnxo1yIkx9fYqGBapMS6FXRpXxyVrUYkJXx2godQ14OCy
HIA4idztH2/5+vcQ/ZN08M5VLCyCHJrZovMWjlbsTuUewnzZrCGD3RWhofmyBf3y8VV+sRn+Z35Y
Hhn9dIRJixIKscyxDgs/LfC8vIx915l+iO4CUjWEK4rBAFlS3URM7ZzVRbSqpvzC6ihzFSoivyqo
aLCqoqf9eK3X6qUzx3cf/7LDXcTyw+BSsH3jqMBmip7/4WfTxtIqkKzAZILC7Iu2uKsi+FOeGw8B
X9IUhDI5ZUs8qp7/vijdAdy6hsYl3yyvVHfbMGWm90AO7PEBVhB+dFSzoyO3losAb0AQuCZvYtj3
C/2r0eyrMrbJmYGktAcNJGigsEv/+Fnoh9u3X78LHCIHfx1MDeP16NTUEKLjtRInSl4q0xTgbN6Y
0JeWlnsHzb3TekTT8C+12zkf75CtEsCXeNWjmxIhqZoG4TNp2GwR/MIGd53olXDGyCFfIqI82dVV
9K3DlX2OnmW+7Ql6KgMlBCybKom5DqVCJERjJCTCfHxbbz9xVNykFTItcBbU1KO7GmwK8nJEcD3h
I/ANI8m3IjL/To7zz7OjdQg6B8OxdaxZmTNjsq0E4DH0z3mdVwRIzmhcA6oLCx88PXnsPNip/L4e
HyZVC5ytvLGjD9c0E1E7o8WIihcbg1g8WcUEUXgCHvX3DxBJIY1zpn0mi6PFHYoIZFgB8dmxZ4qU
KnjBLtXLU1/fYaHi1x0tFUIGxK96jHk0FSGxaWMOJrE/m155lQzq+NlxF+5FAmIbwaa6IeMAPGsH
9H+hEn8OU3JPZnsg9+ayD+FbOMO+zu5opYDPmtriOi484PcAgneEFXxbTmtBhVp3Y2rhvGZDI8+t
pYaeA1VZQVDGV5K79t71oAd8/ASXOtbh9EcnalmWDNqs6MOWT/SPxYn9foXSeaRDlGOQJPSF/MoZ
t6vj5boPFMoOCOu6zJBu/vVSxYWXNphFnY1T49GqqGMul5Fw2KRPRrxD3j1DYUyr4OPbe2cSZdnl
yEd4rg2dZfnvf9wepoy8KXHz+T07Q9aradzOI/SqsqfMTn0/3oRMaCcu+t4zXYR+yPxAwqjHMuLa
askUyem6FbGJR2JMswvFc7O7vKeS2yRa8tgZU75xcdadOHm+M6GwLrPFoJG82OuXX/bH7SJ3cOdh
otQzdeg0lBLpJF2e7sR4eGcy5iwCsXJZJNhEHQ1wqN05ihaVyRjRHTQxfdyhhyK0NlWiE5/nUTeT
WYvNF58I8AiTbwTp3eEd6VPMBqSF+5k12reanIO4G9nEE5U5NHq5sit5FxEouFEgrlxPTXkfg9uk
Qo1nb5HfbmtB32NEx0O2V5n+5eP+/eMcF+8E5UNmh8Mf54WmIOOSHzd3VnwzzHNxGUqIDh9/w/rx
Wz2+zNFbrWw0EnNLA6pEq72G0KPRLuNEo9DOfsnQBO6lFcoLteqne5ETtlVhwKWcGXc3yUhKYtuE
30fPIxklMQ3Ix1q3UabiiYfvrh3K2ze9B2wYXGCxNgbMpUVaFGuMsa8n7mN5V3/ONeyp2Qfry1zN
0Eeuefi4mJjpQhIvsWpdFxlhAp7Tzr0HBm6iBonTvbREIrHf0TMVdqKD/35A3kboBt2uVS3j/Kmm
DEkSLIMX4hP8vHWWgaRcQY/X7nLgdSpaO2s5yXotBNosGYBbaGZPUzXqk9zEVCHDldUBpffFDMTy
4xs80nItHyu2B6Tmy26NOfu43irmsBgcOVkr0ZF9VSXV8MRtUUAhW/6MXUcVcI7pcb2o+A1Vd7iF
LLBKvNJeI8XHTG2ZJ2aid564Q4eLeuUiyLC8o/VR6iLyMnMilcutxgfyR36SjrhQDedojWV0OnE5
7bBI8esBIKRcKiEuajZW5cM3jPXEpIZEj3AY0B/0GmFlducjS1T8riuabcaGcjWTQu03rsjWVYaL
xfDGE8PySNm5/AyGBJM++1dmX2qrhz9jAny+nCjw5+hE7QC/ie7bDjkR2+3uootRfuDwsy4xI1fn
ytwSv+eJxm+Lyl3XqBEoW6bac60Trwy1MjtLGjrOuWJ6933WA4yyzFeKJifYQseTKsdQ1aNQxhBZ
LGLHRUPNwu07h62yspvJ3nil8j2PYGJkZZWdeEvvXmmRVlHWWAwgR7uZlm580wuSExWKgOhdKdqR
FIzcA9fRxwNiec4HA55233JUpIELGQ+t5tF7qPFUWI0X+Qk2gt23Pb1t2MDFMAQ4vv+u4s1LB2gB
QoPPb9lJ4/c4vJg2x53whoqdjJz1rRlT//Nyc1vVUH6pgP/tnbmcyZCHcq6nPXhcVcJ5PGIaYLIK
bWpJK7evlnI2DRE1t5qbzM3ncy3GZvHxVY+6ktwjMwyFCc7DDiZC9bgBSjeOJgrBsP5YysBVu3ui
ty4rgHtp452nyXCWOeY2jYcL9nUnBtWbr4bhpIO341xKQQMWxOHjxYHfTd4wo5KjObg2QlxiqXQz
dt7DqTf55rPhUoilFmwUNwzF5/BS5JS1wtHZxeRQeQKsKwRQA8Nbl7VUMERZ+EFqFAsnnu2yazn4
WHF/MAR5wAsi6Y23tNebwgq7lk0wh7KtAH4epFoZnYlhiLZVppO3Dho4NYg1i1rzQjRh+1mLOm/f
RNmXE7/lzTy6/JalZklFGbja8cBxk17MI+/QH1sy+nSH3DKYihi87Q52TQ7TFIBHr36ubTKr2Wiq
Je4xtTuhgH67nrkGDXCOBwgC+MyP0YbqQCFa5kXtK+yur5lK6ksbCsem4bgVGF70IyO1bBs3QxLo
FJk/22RybNtBmwIqB9Z3EBzbXw/mf4ug/2Jg//GNvCmC3g7P5Y/nwwIof+B3AdRQPwExhSjFidtj
uCxmvt9wVN39tNhEmKsW2zR9dv7MP3BURfuEsgBeGhs//gRmdtaBfxdA9U+/ti/UTBmHKrO4/jd4
VI7KB2MLDS9YVM4LSyGUAU1P7HBEE+gXogZy7tostgg483LSaqLQ24t6aB50vTXXErnmVWy7FUEV
k3s5aMQDqSVxm30awsyMC5xlnSGvmrYfn/QxHO4mhvH9smpuukFOeyvP04d50u4BOs9fNGKJyV2S
lO7zbj43WxXp2aSQw2X00bSxBf+/TLN2b3QmYIC+zS8MMnTO0OX1JMcQ1QCOhbQMNah1K1yLuO2/
ZiRgMtPGce0ESelY36xCG7sggnNv45g1JEHslXueCqshVDaUxRmjFd5DI+yWwMyaILNNQYM494lK
yZqVOTCdwYJOdsxJNcnZMGWmFdqO+qYgXS2m8tZ1D5LdcbES5mTeFEPmbPkpeO5D0/IFgX/XqIYc
vzW1ISAorN7bIz1ANg0tejehjskKuk7Q1tqZ7KpyC/7+CuSdep6SJFyo9Xg9OF89o7tuk5S2H6dF
W4ifwvhmxZDZomE4Q+1O4Ml0YZSSPeo5aX9nQ99+cUjBQmjarDlgE//R3Klx+AOCZn8mmuFrXYXF
vqt7/XNjuugzUd01hnSYI+wXXR3dC7SiZzyqz25s3qGkgazTd5tYDNN6CuPoJU2BmpMu/N3SU8xc
lkM4Y9H+sG2Z+XXhaU+jJZ8S4e0HXTkrmH5XMenwt8w76dYSY/WjVO07GmI/oah/QSt8F1rqbuo1
gliajQxZtEqF/yV0aQZdYpg07BL+6jmsmk1au/VuKkKdbF/zlsDb+6bQBPnuw7NlTFO0SsKd6Cee
adcFQ5PN276ghXZuQEklFSe5l+kwkVenA/yAHaHqJHo26s8KnbXQlRVCmDSjBT/GRMvkC0Yhq7aW
wmmt7/bCaNOHwQyns9GxYbg0q7z/2ue53f1Qku6uoWAZlU/Em3eW3/bSXJR8HPYmF5wo2HjXHxWz
IW4jBtiGD60JwfwoBhutJJy6s9KDf7AaDUEwoyZS+ayoTnkt+wgvh9FFeyvWNQixQOSR8Y0Q75K0
DJJYFg8KSQornXKoFSNjFVF3NSV0ESnZX9Pu8lbDJHeDKR+xBK4bo7g1CJ6G03KXzqCV8gkepl7f
dGC4NtYoVQSfmTzvjNHwc5P41SndUIjuUPDCzadjcyZz7qeru4tSxvGu7pILo8sKBCnz5Bemy5kC
573sB7ExS3VDmVxeFVmjngGucalGcMqi4GTBReE4ODoz/zBnh9yG2iHmSX4mMAHt8CjCi1IlQ1YW
+YXSzshzS3rHkui9taOUHhzbblqlVXRXgIzaYwjV75WC6HlWwdCH6AFE1nanjUc/HVFp2/3Ik+gR
OMVeyX+2U6bd5y5M2kLYykNpm3KvCW8X1+KxRoWwyQub6cnQdhxfg852u+1AzoSvpoO1limN3N4m
bDOU7rySSkwNqVUlsTZoxv3ZMHfmGLobjbbv1pCm87LoUjcQLXpCx2f9ibbSbZQRHKwAT7GIWovL
kVy97KYCroAfy4YWHGAEaO9kP3n+VCwcI8gOK6sISYYxI9+V6feQRxdIEnyDOrS+x+wnJ+Im8zh+
iGr53QT49JKRxpc2pkApCjtRdH5YmATLQSjj+X9OYJeVmnWrKBKjM/wqXze73eiqX9WG4ah61Q4p
96rSeQc0moOsX3LWm3xH0oF1lcJAu+Z2GmTsc3JVWAYeDy0Nd5Qjh3UFqCJqJw6xhKY6VAJ2gL0e
VHYlVavrT16iD7xxJw7vES9HZ7LQYgBgNLpHO6lWfRtGX/Iwf0wF5VuVbFPDfqJMj1Ac4UG5I8iM
eEomW/MxZv28Noza+FIPBDOSn/YCq4mxS1bSRFEbUyAdj2p2+q2ZRBAi8t78PnBIZOohjE5vLQWV
eR6tjDEGEaH2avecZ21xbmpd+1KN9jCuRsyQ30uduLHAwQlsBFqCHhA9HPSpYhbOlophf1UlTYbu
vqq0L13mCH80U0XZFqp1lXtpd1X0JQJvG03u9dhgomybRguYub1NhK9/PzTQ+x0t7IhsN5YKkSfz
q6Yk3G8obTRBGYkBK0uqaG8gRoy9Z0F9SpLdnFnTdkSN8VhH0dosiivMfrumi7Z1ARyzz3ca2aI7
Y4aKtuqZAinq9vu+GgCb2T8hfolz0CVqEI25TY7G6HYblO0KeOohBVSThRuHeyFfYz5vyGO4lsro
R/bAI+Ae+tF+aAkb5gcl9S0x7+oqlM/9nCYbmjMOivKJkHnA1MR/tC0FdEmcHxWedegK+yFSs+pZ
MfKZrHMnWY9hX1waIksfkE3H+ykrla1pJNHZkFbxWaZ7ypWS4wdSYDc/JRPa8BWFgonVkxiqfWYW
Ogt2a9+2DTnZeCxLzHBV+RJr9nyXLCVlFb1agBdS3biFG14jYc0DmxzhPTWs+fv/7oPbaf/jP//l
cCz7P2cErPP/uHvO++cfVfPnXnj5Q7+3worrfLJxrNHWX4jstMIpQf3eCyue+knDyIzm3eMfVKg5
4v6zGdbMT5SXF3AyDTL0kssO+p+9sGZ80hbNzaKHxdCEA+4vggJ+n9z+55RJ75IK4SI44O9UaW8v
WoU/K/QOMLbJmCmDpH143zEZ32XIvZ/1xp53rZXR3yEcrF13JIRjc2uwM/k92LmLRiua6zZChG9T
1tZXrakuyn1dYVkuTWt6qjQ5ndtsWGK4d9H4mY+etofK6rjXvBa5JRWXL5qVJ98WfNMtEi/CjaK4
0m6sJlJXVIWz85p0RqbTaNgnCMmgVY8xjNhGVEFROc5L03ppoFvJ3BGu1dvpOmzyZt0RVQJkPlKN
RwRoBkG2VjZ9XYCJMJVjW73EygdeWMyFcpM2U3tTaIX1g/xMYQbeHOv1qpOCUdM1iYl5iB5JS44t
RoC1NucV84huEY3DfdCutRLH23HSHNmGkA5cr7QxFU8NBt2Lkd3LhrKB+Y2Qcs/1WyVHyZzD8EqJ
27G8x3qIzGcoPtNZmNPDz8k7+aYzgxDpI42Kv88MUmrWSyZq/UMpcyK02PEB8Mpqk/0oL6BYt3HU
fs51tIthM0LjonebroEnqWdD3W/pnZ+VmQdQx3Z/qjTr7yO9AEHdSs8I+pnJhNwR4FQ+mIjiUsuV
9Ark1zUZo+kPnCJjShnHRl/P0ohRiHkNwpZF2h1E4BjioFN31TMWMhSSeu/Fuxbu5leVSMARZ8wq
NUtlB8gLDwcaPK45NMBy9KfCJK03aCPKvqirrkJLaWgpkmf2MzRca5spgAJBaH7JtOZKqq162YQd
2pTGM7/1TfwtiwfwvJaSYGtpI3nuKIIWOp5jn4xSoGvCSbbw2QiekuVmKMr2MmmVy8nuriKZYxWg
wmv7hcvUONsOiWPE35KSrOTTTShU+5JZ2CHrNpH3s/Mr6o3Vx5qGItlaNZsyPiDXfZxnjfhxQsA5
RE33hHRGGz2P611rtCFBBKXLFtegLrFCHzKuo6Y1CFaOiedp8vSuxzDGCmb54NPYqLltvuZ09RPs
NQ3xUSc6h7S4V0tjYzrK7rkp03Sldu1XFAc3eWUQz55pHKOwp13ELQtnSnyvHnff7LGo4UbJMig1
40XYbB7N2NajFSvJxpGkHyPcp/COt2yX5t20jwycPlpcyw2JrE0woG4fW+9GEnyxcag03WfCeyUf
sPDdSi/ggjTXdBIxzNQaOwzJd6rAu5/XjVPNt3MLyhbQp8PhRc0VZV2b2rgbsij5VtGY/NogZMC9
MbAxM6e63LJnzlZmrhMUnVU++OkqcFstWYMHHT7TKymWLenDNGP7a6vR4JjG1AplSxpfGxCmfEBh
0yEjhrzqizL1yBcDPoiRVLtuOovRlClkoyqTEUwWfpeV4tJ2MvLS1wRsPZIlen92CbOMSKBYZyEY
wLQmgcEode/WgTa6ckSlrZvJ9PxEaTz0ypHccL6twLtlS+BwDNDqAaGhdkGnb2ICUueeNT132bzh
PrsnJlixglkkbnSlDoTwmpM1bxUjMWBWTs6tWc9ELNZO2F4jTRBnnhDycYqM8G5El2DCyu/btdAQ
q6N2fMnMGdE8dJ4zgD0EQ+epfVdxT2lgDARFZwlClyBCbrKbpSSuvPbYafbOvDOz1tsSrCGDjHPv
masCzEqZNTY4ySGfTKNyy/k5g51JhsYG9U+KpWvWeti1pbdlazN+7odRu6jGvJ58kaMQ4z+XWwuf
EMhGm+oJac3hGTCG8XpKU2B7aVP1r1a3jDAows9JidPM98Yy/Nl5bp1dh0RJPzbFSJoIAE77DgeN
1C5yp6UT9cdafP17FftTsXXUrF0WN7Du8Ek0lAQL2n0psf7Rfl7COOqI0gRKCCChnojPOBpeRkP1
7I59usrr8N72qutcyHHFJnub5qq5t4jUMkax7uxsG/VhsbM190Qh87Cg/M/vstCkoEtfxHFHDVRT
QYjQ0grZLGBlf6zLB0wYxqq1tG4VOfbaaPvdiUdxWC7/fUk6bw6iUypeMK8OH4Velgls2N7aoMa+
qtHBr4TdrWHxnnEOOYNi2VGlyXYO3+s6cXQSNLOOpL7mvqzEY1aKJLDdWV5//KuOOsm/fxUCXhtL
E/IAyrr/xd55LEeOZOn6VdruHmUAHPIuZoGQ1CLJpNjAKKHhgMMhn/5+yKzqzsxbXT21m8WY9bT1
kElGMALhOOeXPz8rqiBMM2V531M7K4AL4ge3HL8ua31ok7XiZLCWO3qhOQDrN8HnkvVdEsCaGndE
Rl5CgesolgjjJDUwTSjDrbM23Jg6uBMlERZL139WUrK0dnSt8zn69vT/FvpLrir/+VXV+jb93zfZ
EI+UpPq//nsq2cOHXPWl3a+/an02//xd3X99+3byIVdE9qf/Z/dNonrTf6j59qPrS/3HWLj+y//u
N38Xuv6H3iysbqts8d+PxZcSF/Y/Ll7ePt5lnf0EE//+s9+nY1v8Zq5Rj5QhwJXZUPB/DMe2+Rsi
Bsq10KwglKba6Z+zsWP/Jr41rq0yTIg8wcj6+2zsADyvXBSfLPQZ60D9x4vw+2nB68fLycv3J6cH
Fg+uvn/Nxoxmax8X7hGk/SbA86+0rTl7rZ1q4uANXw7B0ZxT6zyf7Y+swUMyP+bEDqY56c6LGzxb
XfOYpsaJ543ey2IY86FO1bubcFMegv4aZ7GL09VzGSArZjrAsKgPnwT9F/uqIAgxtm4IvKbztb0m
nOGxcRvniqy/9NPFzhgp1Z6s+Bsw196cuktZfgoxUWRMX/auNMPsi9a+vFrSU7M46eai+gKwzehV
0d+dE2RuSOrbnbm4la3apZ29LYLqIL38Kpn0NlzHV2uS9n4OjOWCz2N4kRFBVEYOOdkpxmxC0e9L
qb621XLBzeLCGtPksIA2ZLWx58ynkRPVA4iu2M0kOsK2SO/KBcC7wEZ+MOvipCKyAyz7pFflPSkq
4aFz6GTMnDeheQFjwIEI42J+1cn2IwwpoqFfdjPEGPMR25xrdLCVL99Tcrlb5peG6gMyyqsHfzB3
VZBZd9RAo3dLgiYa6zUd06ijvkdYUCmK0afxQbViMyfLXVs0HyI1hnOjZMCR/tOCx450+GRPOeh7
PVWb3CLQcZqNmzqLz2QdDtRqJnNUN5QPx1UZXiYgtIwfNUlbDVkSzUesTHJ6PxHg7jPtkz1rGea2
jdMpWrr2YuGHLYrC7pCheJFwOkqcepeFiURzd7Lrd38twiJOyr9N7fIuVbelzRdw61Pok7UTy3zg
b+gyv6O45UVTyFA6+R4+izpuxVOtLM2NO8+Ih6fOM3IJtceIzeysbH3Feudsh1kPB2rQrB15wSSW
NAn++z45pqr0dmle7ARBdpugpfWy8SsGHrO0DsQ0zdHEAko0AZGitmkEkVHLGo1xL8iqT585tqtI
GPi+m9G/do1kNyVDcGYQzbnT7RqT7Dk7y17sCNsh2agBC82aib6RTfWapfJktJbuWDR0FGXBpT8v
V31gYGq3h8PcunGUUDo95szfHv1deUZqoqqoLe9hJuhSfZV+TUK3Zt1U1GBvBvrW+bOG2HsireTJ
Tw1JNXeYMD3bierx29yk0r/Ju+6BViuqti2UHl1PZZY4cJlvlUkfkOPnd54jZj4fZfuaj5kXMdyS
/+cazpORMmn70tlNrfHFQgiJ9tnoJzsKCz1Ay/AOGEZ17corApWfZEkSTEjEeb3Pl4e+sLdhmu5C
iAgrp9IRm0d66abLDRHU8zEOrPgqV0fH5LMU9svJXGc7M6QjkgzUD0M5JX3lxoyno0GVGz4nvrkx
+eRaIPWIqJ7omOWQSmBreFPokzULZwd7g4ncbje5M81Hz5+bo+v647WoXP9A5HSyrbq2PIhhVSp5
LPjsG8Db9US7p6l8uArCEm2ZXBb58uJSW3mZNm5IuOplUCRkvZb8ai9RW2dM9hM9wPFwniW2OJq5
We8QbFm3/bLmHeQGgIB0ivOuoPZeuXzEwomWj0ScSAelwDD2by2x/b1jFPtGuQcvbOUGx75DDZkV
8L+aN9zPYhv0HaoX82NQ2WmfptcpT+NYzPRv2tNLqNN6l1UlZa3Q0IEg0t0yzkjv3WjYqjDsI1cq
PjKraVQY1sEIp2erxfoT2PRwRyLQx7Yh4xfVMi2tq/TU6UbU2st5PrbUeC5A1zPKe9K7H4FOD+Zi
JJsln28pCuJtLYyjV7MP8tXsrJb2gdgSwktottiwiZwj+Ig6tx23Rugvz2ZhnGrhP89VdUaMcnZJ
3lu+891q3GFCebKom3P1dJ6UxrCZnekNPxfRFHKfkLQdOMuFkZJdTHK+v1HSPSa6u856MEnRcdA3
/XBnxgMlCMum8Yj7YBUF5XcvyJX3FwMDsS82Kf4F0nai1OxegjY46Ha4m+BaUKM+GCweOxNT99wP
F3nWboOZjN8sodMtNcKLxB/7y5LV/tQI9HbJmJWnoSYtgdL6nVvX9Rvx7wZ7KIo2VY0vGQH21M0v
N2uF89YncI5X/dMahD6LW8QU0rffOqgGsi++jsmcXwizmJ6ztqj2Xu490NNhUQsWX3vDneEmzmlv
l21Egnp2GjeeHy1lq6+DMf3iUN6xN7Mw2c5hUiPsYbko0y6SRhISpcqtkCCVK0eB70+vJYzVNk+q
Jz+c2sj3n+oatMTJem8fLDuNWjbc2MA7mMEvM6u5tozuLJPeZ9K0iPe9wYrq0DnNMJB979Ys8sHZ
+M3w1jBjR1lDRpthpvfoQK1D63lvhLurfejODkn3GHwTIgJwCJB1EVk6SE4KDfKEgMW4RxfU7fra
MnYUXLgUBYITq/VKo02v+cqqoy9Yz/trF/oCP0HVXnpxoW6nNDcukypzT+TQmfCkQfoZkzh2rr25
vm7LuE7PUiMhwTTU/mNqTRBbXr8451bXLfuKzuAHWGX/BOZzQYe4iNeQ4sFzekYUIwVauW6euFqB
Kyw1lrxgdf+QBIl8UYSUn7YihJC2qArvUiTik1sUt+iPNNygqbGyU8B+7Oy8vC2W2L4KDNpLyiHY
rupL+peVewSwa/aUG6JFFzhyP8NAhhuzz2sKueLixXPyiQTEzj0F7u+udKUInhHzC60m+r2gLZcz
pmppb+j6LQcFx+6kTnPK1rYAA+ONSf/1bjSr+A2/NfBMRyH7STtrnz24JcTctbv6whzT5kwUNEA7
bmtemUuZnqJUNDjXldLXbpW1F2ZHflRdlnu3f1nD7QkT5eZUVwA4WGivSEvpr6Y8cIsdBDv7kquU
uhmn0Dil6Z42jd52D4jCxoG11xlJ729oJy3ibhMuoP5GgiedpBaqK2QeTzKKM1fu+jLzHvUEfJoW
7Ysm+Gxbznp8HV24W2ZHedDJ7OLprcWYb6kX9269vFlObT9u6RVjpNNj4T4VrU2ON6diV+JDXw7A
rBlme9Pb1PIy9ouzGIACysDjHhbCaIAjHnpdvVGKujFwSgB5nPmzwoRDaWStIdyzcroseYndYHzO
q/IMpIUbdTme2GrMr9BWUg9BgwQjGQ7vxv32wrKrVeYhtksbOM88l6mP8SO1TxuNYgvq+hyab+tP
Wt74dCufNeWyc8ruthd6IwbXopyb67bkLoGybjyMefnuTRamADT193M8fO3ipd+IgvpqTeX5rgc7
pm0+2UsZnsnEqvdtY8srOKALWQXHwHPuaSjpQ2ar9guszq4YvJswPRttPoRLbNRE+ENp17V5ieUU
8Dls9gCH122raXK4sGTBHDqSHJbxQc6MUm46Ych71zCpn0QUbM8nfdZHjenvSYjPDrGR3ZK56URE
1U37ZDTZvOOvC0UlIKnoLPPZq079CVZv6GV4MyX0LHl2fHAKcxe46VfhqfbcHzkrm9Qqc3qt50eW
ikdu0mcAKdO21+7RDj5JNQqvfLtIsEt1XPr82xejDjxcZNwlsrHbqmneKk+/JWT3nPbh3VQk5xSu
7yssEDsi7MYj2aeRyJCo9BPS54pUJKoxoqJ7mEKcaRmzYNmxbMNFkuFZEw7JwC7bqzgYT33tj5Hb
xtkHneYhM1B+0er15qK/EmpmnIuguKjB7Hf9GIMSJxdud09is4zCbLgAjzifneVULD2xW7Ikfrgs
voQukrJQn84tWwbNQSCc4WlpzdwfTT1bw0fZj2gbpum5UG12cEzEjrgBmcaazYj0cdfrsN4pheO/
qAZSidz61BmYvbl3GQkVGnyId42HEKhTEzcGfoUxlcz9nrWpa++yK3l4Z7nqFihZoqwvzFDvE9fJ
HoosF+dqbsl3+PvQwl/6Zn9EBf49wvA/EDxYkw7+PXJwSF/qn/CC9Z9/Bwus3+C8SKwzAbDwx6Ii
/wMswDuL+wP7B4oudJJ4otAv/sGk8WNIwAEATerNMMDwU3+gBb+x2BPfQ4Uyv43Y+b8FF3xXD/8L
LkCCis6X/0Pg7fJM0b79DGaxbw9lGr6kxCcCDDSmM2MH8ex1o8yMe4Xc5rzqQhPpFerReFOT/E6e
XNi6STTPsjmpUuGOTFJ0KyCcMMWTXZAcclQpXaWn1qJyY5OnXs0KhPJBs4JmUlzHFYD2aWcs1GKw
7veTRQkESpmzLp8mPkzJ3HKT4qAbzuLBJrSk8XqNjIZDEVdCw28jQimnGBZAeDgVCbWiE1/Rdwaw
6g39MEJvO21+QG41ybkxa8weccvEcQgnDTJIjBcNlTSh6zMiipriuORN576U8zKbl0tLZtgxCAfS
ij3uBGQtWqKXOCqs4TNQJoslm+tgnsg868SxZ2dutr4kDSqq3NIrTlTvpAfw+3LAAKacQ+MPQ78L
Fl9DkJW1Qu/RpXWyQ2zX2FFj9RnCoGTwzqdsFHSnDbH7UVu1cea6tWdHRon1cCNI9cOSYy7ufdBh
T2ZNt5pTMsPWHL1mQAfiFi2TzEB99fPCPfHFpByk3ASw+IckNtZlIpmr23AZFyCZMkwBGlKnuBcI
Qj7oUkPxY8gmu2jMoLrxocmayFxMOIaMskZ1Pi2J0e6Teo4/+jZujQ093MY9cRYQWdQHm0wEo6m4
buzSdw8kcBF4b4a4RQ3PKqx9TRBRu/O0o1+dHHp/QxWS/8W08ikh+o/Gtm2cTLW3CaU9VDtoLD8+
DnNIJIKomNldHBFORAKpetWVsHW08L7oDSxR8TQvsnqm7yEdUGVo04jabIbvNSaWGTKQUkRJiWIH
r4FF9jXhKifxhLxsK2rX6bcZ5NkVhU+LsZkykjAiiyvrbOWA7DIy0yw9gbnMGPWHnqeaGyTfwD8Z
Bnl8vQRG8HTHrLmQGphtkqBPr5clzF/FkGXdSUJ+0ceAQ3nZzK6tX6kQrx+V8PpuZxC3U21HFH/F
bkK0R17xIl+Bi3Kx03Umb8jTx1NqAH9/9BAOlyJQSUnDJBQEwV3OtGxnKsqHrUPEyLuh/XTeDPMK
gWdltWqHxOjfI4QpJlqQhi7dxEWg5ZkrtfVQun55SWfbAlZDTgUZEgDp9GfHffGlUd06maWebA6i
j8+8we1eBZlh6SYpSNsnmpKuE4qoaM2e8gbt/qiV+DTNLq+jgD5SEPnFyZxoAtPn5uvlfXqgeEC9
ZyGN3ahW1YCdbi5ByYYC/A+8jJyTiEk8+VQsmSzDg51DXi8Vb2iGYus8jt3FPIC/LenJmBVxselQ
ba7bV4iGMER14h6kGtSXhQlMRwFQYYC2xTGpN9MexX0OQ/xMeU32XuYIdSg6LKh/UboJyk2hnJHZ
F0aYZpnYOLWcsf4k4oW+FKOo7ffYF3nxJUv98dP3s/Ezbc3Oj9gvJHNk6MTZpoc6fQxgqh7dfqRE
RxVW8FVlanCZ4P3y2XFzeU0ELxv7Mlr5Z5bmNtqbxQ5fZk/XaeRXddpHhKuHFx6xxB/I0ZrpNm5s
XhePSxKURLjVadWaC1NBMrGpGrwtJ9SXcdhUqpl1NLqh8bwYrnHTBHY4f03Q+EE6lrSVL4OCPK6d
lN4pyi1Jk/WTUWy0DtPsQJ3HVB3rqvHUraZqZX4qByqqTtcKkhNOjRgmWfoDhRNSigCNlvQfaIMK
ykvh9wyJRhkHn0Wn+eNqRjnYNQ0EQzeWMRzolwtfLXsETUo89rUoVKO6spp1A1FhXu/jtEGSyPMT
EZdjyplW82BRtkgn5e5isCUvcSI2vrt0BY54PVP00k8zsxt1g9OxU0Mzbjt0nkiYyQzdDLpNrrIh
HoONmGJ1W0ORs28rCql3OT14aADL0rlpaDIjnxF5BqmQemmpjqQeHj1yYPoYA2piazfxaFfgqrXS
dzlxbiFROV3hoGuwksvSjcdv77s8R3ZImoLSVfvOzcBH60m0IIIDmReokBNV4ATmoFn2qFnmnnmN
Qw1tgZ9oJKcq9bb0c5CJbovMIhvf6nL/0Q6MllPSdwx9gawQmVXC9TmedI2k2Wak5p4Q19b3ym2H
+oMKasNudn0+2sXZ6MzDg29PdMOmg1kG+8Jao3tLs8nfPIw20opiWoub8yEmRPfrVFQ5mkMqxlzU
2qlYbhq0MuZWcoNpt2U26AfQomk8UMmw0N0DHQAA4xvrDCzMZDhPiPsHkUQLxz6V0rhVWo19k+hx
/sTZUynIfLSbMXWIbfWc5KV9tCyVrYpGwyoeJ56WuCstKtK4Kkygv5rQ/3knk0B8tM3kRv7oeofM
m/Ibb/GxPAaj22PZKZzz6qHWgmwsn/6bu86fOVQQrk7ZueLMbSjJatOa8s4Awp92tukzphp4opR6
9d7YImZQ7hmzwhO2t7ikwjdOH6SZlK9dinChTI1nPwCFUFr5zbHNS/WFmunGOKdzdT3y4qB+bJNx
WuRmHhI4mq0Vd/34mdvL/BSK1n0njB6p+Ng63nmCispEYBFmwPuOiq3vhPHfIvT+e2zdX87m/wOn
boJF/3Lsflle/vFFq6z5Ucb27Ye+D9/C+Y2kTGLvUZ2t9t/VAfRdxsZ3sGAx4K3J+Kvh7V9MnbB+
49wOAyrVSfomTpxv/T57862Vh8aIh23MWwVtf4eqE/wxPzF1SOzWMBucbzxDGrxXv8cPRH/daY/i
0qQnQbrU+6E3/PqSAu0olPmW1pXp1IhFzf2wCU861r5k5EsIStRRyZ5SYBZTkWy6whYX3cCH321D
Y95bIzFenisW0LppgpsSM7c6xs3VZhCvTcbFUpEfOxnGVWd2xUlcGswLYPdufqCOMo3AKK3kqCFb
SAiuOTIYizv53Sj2vxft/3EgZP/9qnj70fSvZfb2D/n5D51+/AOSP5E/Xr7rj/++Oga/Qduw/v2w
BH6/ei3Ww1Uggs9ZoMbwHeSZv2+OBDKZa0YueyWJN2vK2T+vXsPFq0RQE6l29BAwFP0tEab/rWzs
X5vjWnxPscWaC8av5FMmVvHGD5evzWDv5Yoyd2+etgIeJ4F6mYU4n9qlrc8HZZgAKNy5y93I6Dad
TvakHlOnz7oNoXSyhTQyAmezzOOco+Tqe9RAi4uEuh6kJ7d9PiOsL0JZfZkrQnajac5beoK7OftK
b+8IBkYDNLcLe2SUFkUaf5JNDZ85W73DPYE4Uhoq/f5CC8lssJhiYVtjRxcH35EzteCTZr/I/SXB
Shsm09cWYSSemwGt8UOAYnM+JX7ZUNsBJtoDMrOco23JMtkMLhL4DUkNQET2ouJnR2cLqT5pj0g9
bxjJomVRtLeamUzgYt0KEDAFQLrgI+oSuGD3pLQuSJoNcDOjYPC3/WdAepLYJ+FChuYqCL/CVGSP
rQIz2ydTqC+LoG5IpQpL61NqioajmS4wPMck0Z2M00gPMG758ho5aiB3AtyQMahJ7Gy3UGE+75LR
0maUySyeNu4SNHcQIUrxJ2W4SzzRApA5uli+jBl9YWBIbrxfRua+3aj4Y7YW8BQqnynrg4PZ9OoA
fqufu2wo4aq82r/2Yk9d1r1nZ9u2WyD5pl6RnVV2I72YmLOIFs08cD0VKkUzcJLNUZdpj4m5HBnk
/cUX57UYyEZFlpbQf2ZlkC0WIf/E+hCEbu3X5bs62K2HmK8NaHC/ndSAnHypYHKO7ORDdzJzjjYn
XZ+3SMUcu0h3UFA961JdWvDuoaLuxW6GmiCspivgHZUB+zgM9tQcXC9z5p2b6MU4GOTw6/OCah59
nnm5Ue1ThMEcu54yg23AVNeecvgaj23pG/krzS52t2OTg33qiQyDlbO81oJjKIb0SHt8m2+ryUng
Bls2r12pW8T5lRBmfz7naWjj3xDYgNqpnJsd5vJJHY1qlKR84gigUboZMiugIbpNjLu1cNLdJ1ZT
lFSxGuiEVDEaD3AretqnmQ8EjAY2yc6zhvARMPW26+/d0s4RCTR6Hp+qLAdmBKHQ2R0ZK2OOhjTu
qDnyh+osy7Q9XGI2CMcr1Mp6PGkRzgV7xH898fd9IeJHbROJ8MnzNuQhnLPA2nZcQO6+m2crAw2x
ZXPjkktbbxJzZt1J23nCPjAzwG3Jw9UZjHLQsIrJlPem8ua2vHRV5QdXACTLwodlMgSIaoI8inoB
0zqQ2uF++m6tx61TZHWxM92K1cgs8k7sFCyq3LeDl+JPc0dA9AkoALhHEAa+CZZqUhcJpsQa22/f
VJf2lHByxYml7XfJNoDoxMS2fB3iGjEB56c63cOp5MlOx7MP2GqWst6kJHvrE2loL90R5c93bUFv
0pHUlbYiCGHs8iMgSCcvbYuThwZkWRIr0o1lcyzZ6olP5DqKTxUdM8GhXprRwv7ttvBwhH3HW+q+
K2PrijS1mMGdCesaaLLzhfj8okZb5tBf3RFi/tUJC54O7z4/VPtdcBpPlKpuicnPnwrbV5/0KLif
czFRFFJ3s3ygq5pHrzrBFwBKqI6dzNgUfMQq5Wyo0WtWSoCegO3gQXFxDemCd8Jpw10bB9BHYMsa
mESTDRUuDbT6sJjvjePK9ljNyCE4v3OkPnL0sw/Lbv1LOG4QgdLu5QNggvrUgEnxsXMc9Yl+02VU
Jmo0Klo6mNEFd0hGq7QkaszqApLqZSffY4n+j3Schg8pfAYLOg3KNBWIhTLFqFkn7dFEQpdK+hM2
fH4nfKUTW8Y2c5cG+Z3og+DE7jFgRyUKg+xEBUHe75c6nr6OppO251aVFXeNlmlxGF01UvyuCCGn
YZwCA8hNRzyidyyEcUxs6SLKJ3bIyNmlexY/QrPQw9QTFTpoRbWJ5qga7iH/xUc2Qn9svbCfbwcS
LRXknkl2fRL35h01Me6JF9suYJrE7Hl0rC6+GMh2eld9CVE5Wx5ictxHXR2RIgfrETvUG0ZSlPrc
lp6LHDicqxrPXiAv+7G3LcwCs7iThKpnmwF0LIxq20Gq5NSVOq8aINdNL6r5RtlYmQ86C/sQqTCI
EILZSfhbaxKiPmvjkDr6csIQ3PLwyHuq2k33Sz/bZ4BzA2iaF5Jg1ScFFIdpVMsd21B3Q6uS90DG
G10vIlT+aRJnGBxjMaSPBapuDjM1Jc82ZznvN1UplM6OrUd3Z4ibIQKqpfPShEjzzDbI9zQlqSct
guRiDEfoL1HGxWU7t/VDo6vxoS4N+9EwYXSi2LGr695ru4RysXDtnWj72N8NcTIg/clUdW/pNhcR
rcNibbZYXXhFbKQnKs9li29ppivPIQcnN0tye1qPs62xscM1S+VaW6ArHMmtLfx3m75jcz+N3nAz
+HV31+QuLQ8MQNC4XtrkVEkEY3DFEKDV0ezSwd4kiE8BQ4IF225pUom0sezev+ynFdqopgy0xY7l
a9EHot6S/BdwYxYYqzbh0KL+aSoZ51xX/kQkATauB1Ap9UZZAG+lo5zsGlmWgdJXs6pvBplNt0gL
zVebVNv7MqNBa1sHSFE3DZ6vYYeUwRYH0pckGjzBK9u1KY5Eu6jgnTFaPweZGb4uvVveYfx0Cd2Y
xFcZln2xdaZSvru+XbHB0gmGzQNhO3A1v7jd0/8ijQg23HloOYeRXdTJ+iazVh2lMhV5NYSwVVt7
vXHAKFCslfk+YKQ9SYTcJjnmwJM5pOYRkz21bJo4HaqbYeC/GBngOO2rVT5sDScfrlt7cJBmMdB8
uIQPzaflPKRPdTL2VWQQXzMgIzEKBsF5DuCxtddlEfGX6Vs3AHBEKU7kaz1OJpd+IusRGRT8wn4R
E7yHNTg5/GhSdvluKhaA0YWb0alsCHdBNobnfEtUcIEMpKH0OcYreC0bbY/7EnsC96D1dkoXjIvn
dPFq8orgAc7I0BMjQJeRTRu1zHlwUOABxEAA8k4rpzfFkYhJb9u7qrQLVJRNeUFAvCz2a1XyLSl5
fkk6cRFfo+BLITlxYYKBSK9rmUIyB7c5aMSjYSQC6DSdqi0RwRMNFxAwfBoSo7pn8BuvasYCbIOF
ni9C5L8kR8F788/YLjEjsEVWm3ZY6nLfNRlNPmmFnT5q1Fi/ZGXfVidOL8Z2O5RdgBMZUexzE0/O
1xwJs7HFulNjQ+AV7bdTIIJdmNYko1fJ6hvCSRIGHGXT/JHrfryE6enXWuxsvpVu2b0JKu80YVPT
8OjD+mLmD0Vlb+Yw87GBY6Ql3c+zUbtMzRpq53deda06I3sLnMp9soIchB9zLa1kBQcsc3Zi5g1+
Bhc9BZe/Y5+Roa9uEsppaMWp2hj+WZCAuylF690kXeo/2fNAqUpreum7SVlHuG3zgeADM5X3S5eM
lNbg+aSdKO1MNzJj1bwX38KoGKK4CYUDZRrRVAJYwYT3xAzSgjuDhfklCqagJjC6tjIv3sHkVLdJ
z20tSkwTARnrSXE5hcLDN0SgOd5+L0UeGswVA32cJM4b+JdEWO/K4VG3nYiJFrCaN9B2Oo/GtvCS
SGlb4mThBrdquPoRuVYbBFhqp6aqkafOnGiESRgP0tGxd4v5K31VYTU8z4B51wH+6uXG9TrwAqop
Ro8uFck72pthz7ju6vqGtNBYggPWDVlppgqJKzCd+FxlaGYjG9/daecGQ3GI60kZvLSL6rdInZMb
4dEYQY29RH5qjWP+Rj+F+ZHaaMuQtU1esqVPfjrXBjmwXJgjbVnxLMYLTQ5HufdE0X1BC5O9ZQCF
QUSA7fjVa1T/MFl5+2oPYBdRzt35q+wVgj6MRsUXysZi6spqbhWRaIfiIV9oPowMHDL5pmdQvXHq
0L6cEWk/VQUuUxg10qQONg6OJ1/MxUjwALlv21UN10YD7M4D+lygEb8R6Su8VDMgUe1dsUnmkED0
wXX0S0V67CsugPy160L9mBQKP2BpWEFBDribn1uQNsSmFaq+rXD9PLPekCpfB2N/5SqnewxzQFFz
W4d8NB57ItY0twHWNxxPlaLHw6mK+4LAp3uzlsarGQ6iwVeeuY+LHSRwcAm8YTRPwZLvEyftb5Uk
TymqGXcu8H9Vnwv6goeJ9qBXf+rKeMdG3330Kaq+PRcWyo26Xl2A5QDjsma7phFaDz/fjNC8j1S1
ymeYbZdsDya/PMqstA/2gUUzF5pI2EvuZNxud7Bf3r22hVoFQr7XbPKmDIPTvkIZtp1HRtHRmCgj
MTPDes+suSkx4FOefJMumeFvbDm46wFWDXvMwsyDVebxhXrE1TEqu7Qup7SeiaQPtXxwMOmQx2wR
GL/DxJe8dcVgqQNil+KKodi2L3sd8xrHfWaKXVxouXxxRrapKEx0W3L6oGHG6DajJ7c5tmG/soUP
buo1Mf4R6Vv9GTdVwuTaBe85ciTg5KBlUNxV9iLji3CpO3woa9XRLSlP3fqPptR8mmydM0sZXW/g
REp0WS4bGkNkvBPLktgPmTtl10kTzKQqKBf3+v9GmyMcXd3M5Cb9FaR2BgxcpJ1+qX/E0b790Hcg
DTezWNN3SKe2fALr1jqE70Aa0ebcUsg8c4iy9IjhBIL9HUhzXczMhN9wO6CXF1MFz+EPCYYJrEzT
LBUIAbXBax7QLw6Nv3Rs/IwCWzilbcgfMyDslBntV79GTbppr/Ww7CUstRcFU1x8WI1LqgmAiX2m
3cq9dDIwmeiHF+lPnCI/e6v874+7PvlVAgK6B4b4I3yXpWMbj7G57DsP6S3oTLxXztIc7bH0/kPt
wvqr/oUUfn+o0AxJLsGqTekUQpcfH6pa6BXutTnvoev801L0X0NsqXt7Wbj12MZ/8GetipX/79Ew
z4Hqg47ysD8/2thiQs/1NO8Nf4ABo0ViCxcGfhfqbN+MlD9wwFubypNf/voV/ZM/k3SvFa/l1oE/
/RdANBstQbujwTsZ+DJKO8/87L1q3mX5YtFU18nj33+80MNLRE3KNxT25z+U3GYP+UC/imHh/KME
Uy3ZNmoZbjwVDOHeqUr998K217cS2xOxjzYXLB+cX7uyO0977Dqu2kPe5wdcNBkDqfX3Uut/dz46
lFNjheSz8a3G4wdoGe/A5DnK5yYV4PYICI6GhMu978TZv/VK/foJQF5FrieiJ7x89G//6uNLnc5A
KDdOe/yS9cKuQadN3jR+Fo1EBJ789Zv1Zw+2QvUWD4Rw69erUqdWI+JVQ2nGyCrxqd8n9uLvyUN/
+usHWrMPfrz8178Kdxq4vCBbMbB+uQobkeOa9Ktpj2z/qkDFSthVOP2HS+9PH4RqO84tKjM5tn6+
9LiiSXqB9d/HAjcUKpOzZImD/3Bs/NlLtpKwLjMG59OvpQIijUsvCfhLrMAbDtQh3RI+I8/LJPP2
f/2arUzbD68Z3CCzHpfASgby37/WC3r2PFJc8v8oO68lyXFsy34RzahA8ep0uojwyJAZ6oWWIoJa
gCABkl9/l/fMw+0ymx5rq5cSWa5IAgfn7L1209wSuLn7/+WA/+PFPTy8/wp1xyrK3gOr/t9/K0Or
bAV7QHBTuCGk3UqOEU8U/s702LeNKjGwu9giui2j9NFDr4fXa2re8vSfv+O/23fD68dwAXdgW6Ud
yW34j0UYgJAXbRgmDpNt6u2dwgTdQ1GSopaUBNMOp7ArvM9FD0Xw3936/3pnln0mVfwQjLT+sSCL
bfWacZubA5ap5riWnThwGkYuyM318t9/SZYNdnmi4HHbXK/F/1o44JV2TApsGBaFFf7EPTD+YU2b
zzrzt+PmtvNTLaP5x3//ptdHmkEzTCx2uH9/U/gQdhnqsTn00EG6dA6n6U3H9XDugmkZ90vOtGcn
de99/Zfvy/pL9gpDONT/lOH/uKKZa/cd5P4Wj801qDYI5Rksb/ehGiOPBlbdA8p3/+0/v+k/nnyk
qMy+XftfHHhiRa4+1n/7hQ1O1o5u20GuTvRopsg02PlLKuj//D7/ePj/z/tQZQVoY9EaXcei//t9
ijKLjQIkdrDnPLsjUMh/GNxQPOJh/b+z6P/nPvDPJ4OJXwBIBhkuvyV36D8qIb9oAsTks3MuID59
lvf/+Yu43j9IyiEaXR8nLtsM1wv5CZLdf/su0BFpAniuf9QTHL7UXrfuRhf1NdS7sZieVbUe8OWN
bSwZnUDu3jfXIyIkjgUnlHFQTzFFsygJCdqxfoYDZlfUd3n87oNRthJdKI6dcAM4kelI5LjkwNGw
1PQy/Oj9Zr5pasaziRcty5ezeeTH0asoXwcGeGEyWF17qkwXXsUEo3czb2gA7xp3s6LHnBTs5Kp/
jI6tFZg3tGNX2PbgFk9XRst7rYT1kS2r/8OpJvEnXEX4FzxX9wiWZYY4qabwo6wZqNEEZbqV1Ax4
R7yPNP6YpuQkYA2ST7IPpn49TfhoBDpQ34YuQpHwzEOc/ZjVuKk9jYZJHxj7dI9AfuhY6U6DuVCA
KM9iUkKkHgl9CgNdVi+noIQ9jU8lDl8QP85uukRyQcPm5Pz8nBEW/9TxgLocKa31t1es7nvR0I3a
reQXN7u4rUsy/3JX3lQs7SsW1ElMSTDP/XCwOqZXKJPy7h2VoGpTCHHNI3os9KjUld5tzuk6p60p
tuyUTUHOYTEy25SMUjmcr/GezqdayI7mxOj3TJehnb9kdcPjyhzN25OEtWx0Ve3aAw8ZVMsJoDv9
YRoM5D96SKmoT9rmHOZW4e5lMGEuMQ24nawV2z0mBds9eOvoTWerpqM4lMhIHuoxNw+kzYK3M3nd
T5e53Draa4uZadSA/O9owc7O360kDCD1uq75WFbX+2Q4TF8pIr+1TWiPWuF+0oQOc761xgG/cO6A
FVqapr2r8RthYglBCsKi8XR/CIrJw2pYj+XB35buO9ZwIUlQixjrgMKbPrKw7N1z2EMKfxgre7mV
ZCJYRw+IPq5YTJcfFH2Od+ydslIHUqUtdWpyX5pkZeRPVEmg+ISLZ8ZUQ0eyEK0w6t3PDCHph8wY
OT1MNQJCetDI/UjT304tVH8LaUBy/uMRXG0nhhymjqm7dm+HwC3wvThzjYVinu1HPg5okdFW85Bk
EH0sGiPSoR0SbDhPR4m6PMnNADQHDaK53zqn7hI38NbPOHdJNCCNdMGdlXWTutTAW4ejVcpKpNZi
2UfbxXaOE1qoPs0RDbTMOnLc5mHRTBPTY/qPj9ZMbDnuQN/FHAaZM62pUm/xisU9ptYZSH9UiOYn
3RCSYizE+d1N5gBk2W1YY0Wy9dVkpSxQhiXFK8L1mMmSoQs4IizZ1sxMfQcJVcakZ3d5xhnCR2ma
+irMry5OiBvIJqb89zhqI/atbIR/oI+BbFI2nimO7YKA9QX9wRzt9VBPUepvOrP3sCwcsy/GkfYe
8TXm3XSE8yRMNuc3kkhH8dOIIXwtS0L/DrVXr38t0CLoP3178s+KRAZaMRFOIBw8JWNpGQrBpLQP
PrJ2yaZzbl8jrfowGN8a1rcahYYyf2led1d0ThNYu7qsYeYPzHgsGEuzD0RpHjJzwFizvflU/pdO
2iOz/s4tonSIUensKPoxf+G666ekC7AZj8zWi1RooLA7XtTPD/FQzN+GBqSTOCXx2szx2uEggDR9
DbLjj/nuLF4Hp3VmAEQdtwBYLGvah+FU/AI31TMQLAlfcJoMz1zD8Ni9rXFHdNiGQwZGnQ+yEn1o
vyzHISi0OAP4tWD01FjhadNurFGBA0UIAXw4tFA+Vwaw0eJkqcVpusG55DIUr92gO0/mX7eaauWh
9zFsnfN61jS96Jy6CeQEOvYAXGC0uoWPV9VXzR9dL8XdtIb8MYbf2rrmOzQK65Q/0eCuJ/E124EV
ImkU3PlwROI4JQshIPuQ1oFOuRYF/x4xGf7ZUXsQfQE+lmleatScKGOn4OTIuBbHlfqXkRJEV1rk
LPHWbltZj9oJ9pNRFtCztsqYyi146rum694xWY8k+bTc52KeLGa8cXdHNmb5G3LsX84KJinDzL5v
r2mLXWmQr28NwzdyP/w0yOWT17P87PvGLnBcOuAJ/9VkwRuZAUYKOdTyy9YqvlOUCnymdZG3zVrq
4Ri3akbs3uqbDK/EBdVzxMKAzVHEvzrLvSdhDLdu2/7tLKbRUQ+1gkv+F6UqUhq3/gbVcShs9+SV
0XNDW/lQr/b7Oub7wq7fp7Y6+YP7RBhan9hSKehQFYbicJO7Aq+HHzX1bnNXsBmWvMhiXG/X60C6
L3m0VnY5WrPMqEagaT4QTr5CeIwDl+hz2AKXUYfjqzdNBZIJTP7hkqdRVWZ44kb4Vbqc8SX0bjKG
bbVj8qRuUPsKPHr5gQz39ezALrgv2lBfzDpsKmVgEmyJqsZu3NuCZ76LIF940hn+MkaYl7SKxv5l
tLW8IVAEvCwi9BinR7MeVeBYe0Tq4o/aenfju3OvQcGV7vNWZtOT33rUsWW8vpQoIUpubxpeFV/k
OGtjHx2S1O59mW+vvnI+4zoLL4i69P3CE0TWyeaU7/mAQBL3RtTcyyhjgoXaHE+GmSb/rwxaGiRO
O2f2yxirwq/4QYL4J7KjX5nwztkqnoIZv2utp5+o6NWuKNznKbL7pFaL+0QqKbx8AMDyHGgvfMII
4H3PWgFZ8PI1ZeRL+UH8ykYc8a6ryx5Lp8PYFvuePf7OKGXR3rsqW5OISdWUIHm3U4QFHYaqq74A
rYFxPz3lYTBlegdfNnbbkwwVT0Nv1ENEeMI+XCf5w6L4+V1l1mZep3Y1HviAbCTme76OWgZbrl+b
q5Ybwv6+ehHOKQ7J6S6jA7DXfSvedG5jgsDw/aU0thrZ1xQWc9G/Lk7gPy4R7ZDrI8LtVtkB4Op8
HqArj577MdiwlTFH2t8ReDTm796ju3nd8zpBgnCwEyPptr4ZwM6XHqtPArz3vYjkSMPe1gm+jBsH
4zJRHCafWabybfxh6u5cMVBMwlXJRzmZkgHY7HdUKHF7Ypj4rZfe3qFlgXyxVG5aT+GWqrBidj0T
jL2bjbu+1LE/7OvOy1PgOuZYygk0oFMwcvRF9BANSOwcW7q8sdM9BaU5xfaGoXtDh1BHDtmtMBai
fZ4FwZcqVoyiVm+RXjhYzfzLZJhnEg+RXUpVSnDA2E6HNdBxagxg0tL1Dkw3gOS6pZtWpmVcy7yw
3Echge+QMAk7W8Qy3GRbyyPrDMsBDgntyDmAJTFn6M4GZbu/fR9bRlwsrxn4ruehV5oSaojXG3nV
rsSZDaXEZN2HV8/Oy4T2kxw+bAToe4KHau68ly7Myqer30uxU0QZEwmEOkyuYuu+3BQwxH7ipmoj
U1989rRdOA7zzaDc4jh6JOUF2wzTevVYUgQzxSOTRnGyrOy2ZkCXRlqvCd+5OCxb4+MvUop6hYiH
WIVtQuj2yqC9nbsbO1fqniJwTOBZqSQbBF6brA2sW4pri/jDuREPFTHDr/6gcAR7NanOZH80RDkP
wBvwfZCYvmr0b23Dhn7YNje/p5u7xchaVuy6caVHsXP7lVWDkOAbw1U6FDF+rIQicOA5WsPDpKkC
d2N3BaaYzS2aRMC+29KQQGnOISZ3HyvSKqdTxTTvT+v0urxt2yzyzl7AdnqX9ayY0BmlNhfMZ+CQ
q2XuqVgcSEG0f6VKI9lTfzDQ02nZW86LX1jdsY0obHeEseV5UvvlZpLIsbf2sDGJ5vVa4a64HTds
93yHuQqq6X5m1R/TtYVwezZEU5wlJhNuhWgsXoJJ9vOjtP3hPlLW14BBgvA/FIUedsxEzcI6eF7f
8jHy6Se0m/lL9vHcHmXjhk8QvlTal8q+N371MSMT3o9LfV9aM/yTsnDYpCnLsAJFY5hAjOGwOUbD
cmQdqqBMVAW2/nym4Nqtebx8bPXsT3tbeR2InbVGCrPkKA/HseO8ObCPS86vXWlZe91dF9qAhkcB
UPrcFc4dI723HFLADXx5sIdeBW86Hm9gT4Z3oS3zi7a6+TmwmJcf/Q03fAt46JRnnkeTeexINA6G
MpkaHHUPA+LISzn7dcrD4z5gfoqCFHuc9A+jDZE5iwP+u6+CH+KqfbMQy2OWRs5R5faWzMRVPnCi
IlK9HxVypkmeoFcit7VNU91XrfU2Dqo/euHq/JFOu74KZMWcSlxOR8IqcRK2w3rrsT6Fe/pAw4Ff
4JVZA4xpLycjFeXygLNsi6+RTCbyhLfLG5+4MZ6FDikaEBtvlAg3etHnR2KmL2MV/XG3PD5zdLnz
mXICVW80MP6uLzVgO+utWwfIBY6lf0RZZD8UrepS1dfertmW38Ei2/sB3OX91cL2lzvrlU4bqQWr
g+MxHMLiok0c3LTSO+LO009MR86hKcmiXns0Srs5N/aZgJY1Kbv+o8jNdd+0l6MDE5IZhuNsjxlA
Is4jHtnrVR7FJy8HoO6zKKLKa903iofyZWrmzkLDQDd9V1hTPqTVyNT+GKslf4lapHDXBxvnVJ7V
3LFU9p/sjJjyu4npKmsplVRLgRFq9MJOfr/YXXaOxkC+mwF9RFItU/cTWgHxbcadwCd0U/YMJFFf
VBRkGE0xjAYpcrTlUnhiTgNdWz+dbrWXHdFuEbK4tkWjONvvKPOyZ+I7R3K+YSTj5/pJh8k/5DWY
jRUuH7xaoYmmGNF2G+pIEgabC54ySYnOsJsLE6JIwVzF/hO09os1SfNV4vc8gU17U3gArSSyMrBL
9qDZSOsQSwcQfv9rwPvI6LmoV3V3RUkuP+1xbP4WYsgO9IG7jzwc/bcpj71y701eiXCuiBjcr1na
jcHIy0CwdyakOQJBuLYlV7hr7XsCKRpcUWX/ddX8MhvPrbsgtCKiM3RuPcrmenbQUHo/EGe0VOMU
ET+yNs70kb5a16atWcXPsmB0vWO3GD/tKAfj267Nl6tkfYcCdH01QtvPyEfR1NMwAh4vJlhrQV8i
mYiY4B9ty2kCHrQuuh/XClvjMHmwjDCRHopig0Yadm6IAwqP7G6oNms/dBZqIJwBIcUnP4cLl3xa
ET0syo3TtuDqg2izyQLxJnc5+GIDkFRr3QkC2YPpdY5ySv2lH4IbpcLgzS/qEPDoLAPNih2Rq6Fm
G6GGwFjcQQ4O5V24jBPQNIHQEotYi2Y3qDEMD+5EGhSumvLXfBX0JuUw9g/ZGsFOgZzs2BRPjoN+
e1tXvYcAZv8pFYv6Pl6GoATiQBsFielM2nlsExSNmc1FDtXZZtsHZgUyxuqRO2koI/VkFuxkiasm
pAfgdwjFjaLQ+bYi0jn4+ScHuosKJZrjhRgPAPaNXe06yJ+K+o76ay+l3yO5meqBraACfNXg1v5G
MIIPHzx7M+BDNttdzzAW8B8Q4aSqCPjdR3rVD7G31c4+47Z/sAgsXMiRmPHZGjlylKCWW6ZLDLll
PHVMoFG2hh2nQrficFLgqH3RTc0RBZ7U5iUjwkm5X/15e6dho3HcGzVdsBHO3b7PxKIPZJYIflfI
t/eSDXw79ovNBW4Rg1C5j1fc0b8MeR3gDIf2UoiuNPLXDPmRWrlNeLQ8VhV/BY5k2tmBcFLRhqF6
dATsj3aM6UOF82POVmXRiMGQvEfKTKnehWGDqalGmn9LeEYIqWqcBqhrRT++NFjXCWlZLDpVISr3
39qhdYs3r+TgQetP09Eme17s4z4Y7kGDsWn2eEazc+DhRsFfTrdiX4uI+AL4A+1n6c0wlspFt5q8
vll8I1IU7zL282anhriyUqcROtwFFpmSWLPt9c6Px8HZ+Yjm7/E9wMCqnTn/zSsG333hUmpmWuUf
mMajb+UtW7Cz2245eFaLWBzAtr8e17jG4jiuKiDSkqmjC0bNJQWmD1C6obqn+ZbAXYrLQzyH3vta
Ai9LhsCyxSkgnpsacbXg75KIRN+htuf1Iq6WhGsTjO5GNmy5Tuls6ft8RWCUWFGMwLCMLSvay7GH
agbGZYkgencej31nSY5qyonluZtlLuj4YbQt6qD0zviEkLbluoDAi720SrZFDvPO6a06fEAl5QFM
pLnVpNXUM5OKYdNMWGSKwN41XrB+4rsWP/nO8XMZkTiwQ5MLDHDBSj7edLPma0V8RjbOcKj9W2na
ejkTD+G/27LgVE+KT/uuJ6oMADmBG+xdcDXPUeWuvFSOtCLJtDOt93lXaZk0sTu/gnUiTSaIp87/
vUYIKH5EVmzWO6pexK9VWw5fi4M9JRk27bg7gx/Lv0wDLfLE5TwRYUal9eXvpSpsdcx66d5CfPF4
i95xz221Lb73TZVqqSixS8zHWxIQFeLIhxxhX1PexsqZWvZMAKSmT7G1ZGWD4owx4kTeBz8rESYi
hBN26lFSdixQQ9OvUJ77on+I2IxJIqXtzml6qDmyu3YnG8DvXIl0jbfaPkdzhOoDORrGm84mNBFm
lO3pg9+rtn2zPXzPGGc5nx/x+OoQ6sbSZHtGhsrBMTMCDyLrItL7upYzFTeLNd98Ij9rN1ZNGd4o
zfEXh3+XX1vhW1hlt21N+YqsqsmXdz1A8Tm7U4341hA0RLNwwZX+4FqmKtLW2jSq3hG5P7weXwfH
wjNe/zbh36X+KDlac/tXnXsuPLsvPkZhiu3W9h1SQuXgDP0v9pHZu3Xrvv+rnRxEHppgzmmrgY4G
volYn4Onco73y0BVe6wDFUHiG8EwvdE7GLMfCLNbit1+jZe082yJLYNzD2TAmjk+bQLipL+I6Rys
YzhGnSDxsvXijwqN7HCqpYNMfhV+V+wxCJniBsze/FZVtEcIgQvRAPtsi+WeAF5CTIhi37wbTRpV
rHbh9bQFv+xK+IjyLJroXQn/5aoNvv7YzfI1aWE/Df4YEMFSYna6AN1c3tx1nPxbo2e7PGbO0sUX
HxUqQd5+Ed5YwlvCtNQ61Iki9jV4mOs+f6LvW7IcF4uyrIM9ZMS9Ezqfx9xTs+lSeFuxu9MOkpn3
rLPs/OIL7UOFpadQH7GuEgrvkWlX74YuWH95QkXYArzBDmiZoRBI/bwKvyszO3Sc6W3E9oFCwuek
OesAwCf3iX0zj5kMHyVUewh5qqbENk7ANNyeqommqNdFVko/u7wad3JIBQOP5HTIwMZ3JxPK5Zuy
u/TZY7I5fizhTMHh6/IhS4EI2sseXUeHZRDzChw4STDEVawdes1fl6yrlUJn9eKUXiaoFxvexLqz
NJOwhPl58RxtlE/7CJPeykHCjFBlPQKivtAXgQ2zek89x1lBmJm/hs7z5gNmhfPUW8/AU53+2HeB
XpJJ5KE6ulsbTokMl6naO/jMK/TlsirPgQFNn2GMkLfK2TZkwfbmPbT+4D83AejzxLHb+W+cI2K6
3ZicIdcGY/AweBqAw9i2wbPPYfiXAGJT3a3Fln97OGKsnajzwXrKSLR7IucS8v6KEjv+wJyZLQ+0
U83zGuOiuxmiQG63sR8OObQVzpAXkNZ+fWgmu4+PBIHPPdtKs5kqHdHpi3tZl83zkofaOShvtQGk
umPxGl9bQhymJxTRVTb/pUfGCXwbiy06LiMNkkPGatn9yIo55yjPnaaB6G0+lrpuEyQXcXffE2g7
/qAOazkqq2jsjnLoovpYAjQ2l3mo2OHRComPEi4ReRo5R9nUySSnz4ijLM+krLI/lC7zbduzue62
qMEkEI2YrQ4L4tjnXMbszHGHkBu0BNTNWlp+v1cb1WnaSfInparK4rjg6KRImW2Lrm9XNHRzoK6k
xIL7f4ccgnySFzbcD0IfRdnv/QDq2i1rau3+4FTMVMSmVQtMEcHRASRmS4hFbBcwU2LRcFtunXcY
XVu3e8Xs1znXa/UvPB9AmwRUDiOlHX+81adha/iowZCHmyA6rqLoryYdLve1ZRPLilq5Kg5hWcr+
uZudBopJtk3MP4DDwhaPMW3iXunyd6IdOnLxWobUu5hbVQMIbjlmh3QgSAR3BSZCSQ++SUolqs94
2QZCj2QXf7btTO1i17AhUlSzNvdfVHhtw0OXleZHjlOJGjj2yMKb4EG6O+FvwRewFjEkPf+Mjd0e
5+munsDd4dvyJJTWImxvJqw3FFm2t/z22626ZZBXM0NTtX3bVv7AI28W+WEHfcgBWtO3piw0BbJ8
Hs4fccHcmvlAvR65JExvMm7aIMX0C8IjBtBzKidUvgnadbEmhdxiC6xeG+aXkS9Cde35Cvn2qtEB
M04Yihu5CK89Iu7tCA/BfzUdkUyDI6GvTNff2AMnaMWeaHYzTuBP1yBs3jH7oM1Ot4c+CiNOy8YZ
2Ww/+6KR9k1c+VDlCKGzl/MWhVSHeT8NYwqTd45SNMMDaHfm34g+K9qjPgam9WaxQ73hH2qBvxWT
PTB68o3C+tmV9sk0pvuylYuasUDOuVEmFRVmvGFYMrbeqj8ZkVMhQ4NZLvjNGC+zO3DFdBStwKHK
xaeVKiiyDz2zW3T4tF5J1uj8tU6bJo6thEXOfs9kBnpe1NfEr5ZR92/QpAsh07HAmIDk61p/0YVp
03IAbHBXsjlCGKR3Ti3K3vvkBqaLdq2hcttb2LaCYxR6+IbKmMWc3X/wzEOjB+5IW1fS+WBW676M
M9uRZ8ObOQWbQDyv8qKx2LE20e+nqm6np5EKh7kZEd9fMLw7ILp8pHPTSfeVoqQWOAoK8tqXSmQ/
/d5dSbok9YXKdKtZHDDK+DO+vgx7b1S7a3aaF+2veBsWpz3Tpe9pFkZOWcB25n57C5m+E1ynaCJB
g2Yh3012M4FTbAgkfsbE5F5xKJ1LZmsZiG3EKB2I5hfRVtn0iHG0vGQlJ5ELdhN6bZuHnmYnLbdc
bmkgic8OZyYsNIrJ7CwHnxGCpIbUB9fvRfAsqjG+B7ypTdq4vnqKarwlNHMa0uqnZnDGhHnj4DG5
DsxL7dirORb2JMQNFqfomu0Gu/40XxN3Mc7Af99RPW36MHOAXs+hs5nhvpZlxYfOOcn/wL+NgT/G
QEyZhym0SspsJvF7thaHlusqIszzeRdeKqBN4TGcMyU/B1nb2OOIqrGdFFhzr96RBKjPpdDhnPA7
MrCvQvBk6Ua6zV2dVT7kxrx6IcAngL5Sr67lX0TAM5s6Kgx/rE2O7SoO1p6ObjRXiGVE1s7HUtMJ
PPc1J3wm+4IOUOqtxmDoa+3wt4x8AuinoQG+DsjI7SjTqv5XbvmobbsreC9ZGxwgR81OKm9c6MRE
VMJTFzcwfn37M3MKcjysQsywi0wEdiPxh1Wq13BzaRJfEBgvy94fsjZ/DYuWSmQXm3yZ8DxFhEcm
Jmw5fzlwtM1tsa0tWKGlaefDHAZSnQf49PpmqTnmpeEMRhXgclRrEhJr3/3C1iyu0AAP0K/QjVOd
1UQ7LnGxqeKNMgxIhzEXSJWXYAxuDcUaWcGmGfclGDmQ6nIU4eO8lZt4DpW5ekeDsSwwWQb1l0Yi
Adge3VtzU1/fjcg17y8DTnowo5FGnlCpzMORZtY4JwQmEZZZCmFusEq485PBZfPB6K9o0sj3oLor
rSUtfExS36quLesHj1TzUy3a/lmIwHyGUynw13F83lt6Hn4jZqqanfHC0SRGiPZRe9QD+8CXhvlA
uA0FAFHaE2S8Mjrbla6zfAdjleVHrnGozlUuXJN2C3Pxu4rzOn8Qhw97FMiyT8ow+g09pqr2QquT
wgm5DchAHub23V0t/tbi1If0eow8ZlElDg1GEaOc7aTGBl+mDj94cFlx7keHHlXYeIc8EgcaWrHR
3cHQoDfqLaV2DwiicZjKdlasf7Le8O26czUfrV74TTrQ9X+Xi+ciUXJaRnuR8fIqCSz4ANTUIcvw
WrBHnOw8rznPioCNrizkEl9QbQfOnozJxjlRNGfvNBowS4KTc7Y0QFD4NxCtxbzUBD1H4zGzUw/H
ZnkIkHX9UgSqrg/FulI441K0Qe9lRsj1BLDA3W5V0ddTGkYT5YQVjCQAVatu88vqui1iMj808Iib
zKdjb4b+NqfFjn0QtPlTbNkMbVvch8B2myomZzVn364zM/0ta9WNSe9Q0+K2xcCeYDYlwxBMTGkl
hKNRuZeaKhzOlmz51FRztLA2rtM1LZe6t3PLDCn+zP99LjZdiaPVMcxMMIoP9wEmcfhk6A8jXr5u
nL1TGSJvfFNLWHhjxDwf1I+8GLgDcm9HTfEnChWWx03M9VuoVqr8kXSJiSE1U82kGiv3Li+k9Sfn
R/uJNkJs+Ibr5tvxUcscJhnRqDOL4JIpsa4/igKT2D0SXPrQfKzyiA8eLyKKAAXVVVjBw6KpAPdd
15vPmXaEm0RUTk/TYKDd92EkcxrrnjtgYQcGufM48DzoHBzrxOzyldsYXYypTM9BMF8kUWaMZmkg
tKP3gjUeAi9hdFXE0j4ZjthB3z145M7RuGqia0nTIBrcyQBzVsbpv98BmsjVdV6q7gs9Twv6sJob
zJ0aeSgDf/1jC1c8hvCFSbxtGNdUVkbxE9Njva+3ZfDTPO9+0dEMz7WBrPami0j8MoGff4X0QEk+
7Sf/gm99JsO5adwnG25xcd8NVxI7CgBP7gmaF3+uRjVvP0ZbyZEzb4M/ol1762GMvcnZ1Q5qqJNf
ZcF31FbXoEyvVQe8awMiqE33lGGrW96RukyjXrE0xBwgLSe7gURcy89Aebj+7azqWqaiNbnAVa+Y
nLdgqCHoymlleLyRw3u/1BnbeA4QjgmzyAAAE90QuBcGJ8Swklh7RWPXADj3ytd4rXPCAe6iWvg2
CpWQ8g5VMUXGuE3lt8sjjCuMw6IixTYD9o2uK7LOY+8GXGNV0p5pcx8muA9wmgTXyceB3NLZuhML
MyCNaA8gexW6l6KqYnNY48J9IBzA/iYkEIu+0mvFlcpVfyd8gk5h3yzbt2jr+qeFiBngNl39v2xn
M2oKCwvDbvKNgfQuiLJCbjBV48uM4aAvdkrk0AP8ppKX7dqB/i7Lyi7/yEheXWttAUBh8nusjE0b
l78ZjxI3NJu5X859TgW8CxuN+KqIl/Xu2qOZ9u0MEUQifqqQmdp9+dOdg4LqQBXEgYXwO9w/qAuA
mpb057Y3XnENDiAaOOZkfUjXk8EI7NHNdMhy+j4i5bQEzX3oyi0Se6tpJux8U6tW/8T3oBeoxRD1
5K2EC51/BYHqhpRgjho7fPzSw04f89dO+RnMDWsEuLq7+u+G69SmmBNh07tHppAFb0OQYQ2Oo7Le
yG7YNpqNOhRpiEs5A5PQGWjo7RCXZ1egvnqGqzXdqkyHNeEyEPeTdYBTe7Jnq8pPjP1EvSfDbQUQ
y31W/4jLxWr2GLkQrvrBRr9D2J7Gmityu6Ho7wrrID3qUE5qlUuIgAHZjnbQ82ilZbsmp+D7hBez
bScd5/b4qu2hd++pcPBhVexk7Z9qA6pBHrcjxjuLEJiivFubEjBr4tQEYGSczPpo24tc58w3a0zy
acSZPbq0oDTyE0K9vrtYeQSLgDnC2md7qJZTf0dSLrJBSqUIM80Q2KS9mDiy82jnUfjNSGFhhLFJ
1kKz7h2Y01V+oiH5AdReOeH2iCwCLtmfwpfVdDN4m1LDTi0G42w+Lt0fahE9HsZFVB9yqfAZzMPG
HGHhBnlpNVKR/cQIio69tYy/7K3LmwcHZUyYGsQ67S08VDzpTW8M3f/AX/LHtTejeS9Lx57v1s7t
5xN6v6ZMO7NlKE2XsrfdIxQOQaYRDnjFXYyR3RPZss97t7kOJTXEXa6rYsaDfX8aWaws2TwNPIpV
4qKqBfy0eUJcMJJWb9y+y3jMGLJ8NQGY81tHTRpt5qo6Wr9QkuNzVgUjOghRBWRj+khqksr4fk3S
HqfMXyTy4EXfvP9h70yW6za2rP0uNS7cQN9MD07HRmxEUiQ1QagjeiAbINE8/f/h+laERNdvhebl
gR1h2QTPAZC5c++1voU5hgA8diCbTcRm6A/Tm/2jNDwnNyRA4UMno214RsiG8A2+KONwH6Vtfs7c
NqYta3F32TuqdvwajC3+c6ddBcHJ5EV0W6OjM5cdU+8YEhXzJn1eXREQATmbsovuUaW0tCVW3/uW
0fetDnbl+zb9nY4vmFZGXh4yggBRwZJxFCAhbVB1iX1lo/E6+pEhbKH0kChULWKAo6wVXBV64MJc
Bvj1l2OY91F/HGiVtJcgiAguznw+zl60NV7n2KorkofnRSc06MaqBNw5Lwn0gmCxxlM0YBi4QlYo
AKasQ9Djw1s6BELg5srdkKspOWUJ8qpXy5mpYDj/LCCqltYurhBnw4MqAKoLJieEdByYL5F9gdqx
pTZa6Hju2oKD+u1oDyHB6DSHbIReg9IfAGOji+RW29XV7E6Dj7Rx3Abj+DynB94GssZtd94GlI2l
CBAACHyfuUKE146V2f6tUXChv9Qxm9mFtNTo7EJ2dAumK/m0OrhCs2F4b4qOXMyXLFS5vOo5ndLA
ka1V3ws3W0pOch49oN4VVvus9UqfHv17Tog8PGLrrhZZrz8pckuc68StFsyLiZgxSzu9X8bfS7Uy
IyKTk4Y4lKOM7KAbd/LhAecTGSb3euqd8XnMvciFPKl9C13OmkXDenD8utavIW1FijyG9jHRhp4L
CxdsAISvawACTvQyoToJKQJFn+m962ZifOT5t02ZZnaTQJCok9kluhr3QnMyC0iKo1WMCzkvAe1H
s0/InFQXVS3a/HJpItQci4DXgyRShfH3voz78jlyGtu6GEPOYffroBbkK3BoCud2nZxxQiGi1/G1
H2rH/SAgIMf7bC0jUmGQi6OSp4bNmQE3hPsMC+kIYV7XVz6J1Z17a5LGrDHKeCtT+w7sSn0SPhGp
N3TZVH/NyDIon8MIGQ2pKIVebifdo9jrQJsm29bnXrerXRMGjJH/ogw75jwhTVJEiHj0vZQ86+jM
AZjBITzSBSWIQqyIqwG14I44QP9bMwh0g6bmZLxL6P1eJaPPIXgw/MHVaHPAsqIzpWEeoWAKkAZk
J6i5uT+fMrhRo3gAKk7r6aIiQyTozgxC3FZ9iSHI8UaCIUOcdhULB2vAGhg13hvbHl16SUFLCuUn
Q6/FY0TU1pVYvrW65/R3ZGkL7eHSn00h4+M0D7TJ2MACP997zlr6zdGAugUjl5WLbg6GKHaEoEJk
CWVsIQP0AFrHuWT1dJkHshvnKrRQ4YII0ft+XgvmkMVg8qQ8TLanw49ZlhWV2jHijD19gUAsIPfT
c222CsPvljx4YUnYvGKwsu7zSOb0RRsoRbtp0vFp6L3qk6zJDwH8nNv3k7e2byWuGNjl1RT8YFsD
nQFzKn6OoDh9ThDpklWBrPixGuPkNNsA58+ta9WfHSWD584KkpdCd4XBENPqagNhUhrszBDMzQEn
kYOLpQREuHZMt/9yl/4f4fK/nBCH2/8fcfmhX7+QhYbg7Bc//vY//eXH3wIPWYRAqOJR5TS32S3/
g2W1wbLixEwYbvCPaDPd/8ePbzmEK8K2tOkn49ZCy8nP+48h33LDf7FOE1gOEtPHZ+n/USjCr9Yz
foyHHT4IYi90E9/jWr/ateyIiOc82IAgtrMF1vTBdTvGFVMqpoS/sbn96hn/61pORJ5qQlcOa/zm
TfvJsFgbBATYtiaojoZHMMO4Tajg7IEtQt98Re4IEPCf7sbdX7bWnwNmf3Xw/fuSKM8cgid8XkN3
+x5/viTk7LaqXMIEMHQNe3QZFvKiovyN6fN/+WBxgM0Ze7Ab4RR/5xBu4FHJjBBqdIBJV1xEgROm
oR0H47FwuxjP0Za79UeG7r8+Gdmbm90ODy+Pw6+frIBIAqiEJJeMQhMvy9JCGypWtiCq8Pz0z1/j
//YBMV9u3IiEL/G9Z7jK0L27NUgkoztxg+s0+M5klLYaYfKcXFWS/Oa+bfflr7u5QTBixyNzFxch
4FYeE96fd95WHkgb3FA/78xUXNl6+ToXGTsLfhNdBbSTuvCqQJv6z5/y/cOyXTSObK7oc01OM+++
Ug4NPfxtAtMqB6ReiyJKAyX8zcPy96vEUBMin36vy4u/xaf8/EgaiXRitRsMAY4wN2Ukyg9SR1//
+aO8f629IA5xBWO0jPH9w6L49SJg4+NVMB5hw3DUE5ao5Y7Ksb/Qztie//hSkAV4oRMsqX//PJrJ
d8GGxQSBpt/KsRufC2CfZXrBNTWuv7lH2xrx64PBIJf1Cgvwlg1jv/v2Jnawlo7ICuyI9n+VLNlz
Icz4rCRBRa2zFMQIVLP9m5ft/fPP1xmHibfhSzaX7sYg/vmeYeWRUsQFTkWqlvsyW+erKk66a4+i
L12Wbcz6z1/q//KQxMzUAm4fciY/2P78p6WSlDKJRo7hVIkM5ZCUXnaOo2X+zWv9v18lwHTM+oiZ
+92CXAaQLsnGWnc08eA7VszbwHRlf/7lbRBxh12McSNP46+fJWvWqFhtDZUMgNWprwPrBmdedOlS
7b4VYyf/iImyrR3AzgkGDtlamb3H7767RYFO64VksOetRNuQDxuvicQWML6I1rlFmMI4Sjl/BHD4
66qAK70Ae/rGiXj3xoW+TQnbUbHCGosAlQU9vfYwOWNfGZ/+8OHY1igX2jt8H1jv0fby//RwyFBY
Izk5PgIaT3+Y1hyYOWffP30EGRhBc/DQXYGO95J3X+Nq4YrzHULP66VcwA6iZNyLYXAe/vDDbKsU
vHqecnbo5L1fvJJxmcRMB5nnYC0N6dOwQ7v6Tz9MQuFBgLWzbdBwL969wIkbD1GN94xJcmXtXZMV
qe4Zof/zZ/nbqssba0OpCbaVEI3Pu6ssgeMygUYOT96VBaZ4Xe8AK+HADXV1/OdL/e3V/felEnSt
FFRQyd/xEOwZovRUEUihArIsiFEebf8Cz0Xk/mbB3RbUXxZcIB4ULMG21kYepeivD5siG7sfoLfs
RtqNDms6Xb5z6bdIVNxomdZ0YP6MZ0ZGRKha/lyj5JuqeP7jzxtSfPDcYzrhFkbvvlreVw+9d4SK
lqEEZ+5MJPaJ5o/of/N5/34PQzdyttWDQpXrvHuPrawiQSlALdDgGsVvI8lUGdfxnMMYf/zTexhy
AZ+cNAxy1I3vlt9wdQKJNh7voFnFbWT53RmPWvGb5ffvTwpYCbqIUcRVWOu3D/zTarF0eTh5DQ7F
CmIp9nBSt7pxKn7ztaH3efegxJxhbM4QEZUtlU387okMyqqi/TwxfMOQMx+IycLkQGyn/M5kLlOv
li4ruoeRpD7dD6XISIelje3np1yj7n0IFRaroztLyfJpWQx8lIv3eO9mbW1fl3W7fo8C4+HRq5Za
/ciypocam/m6RQysbfWQe9qgvmI3Vmin5cwIxcmdWl3ac7Zm6M2QtDXlpU5MNNDGduhQRrsJHrKf
3LBI50t8gYwnKe+rYvbNkUN6HoJ1cF1p7oM5W5hS8Mf+Ye2QIN0j1AUbTEtwNDu0uEmS4kBeotPi
VaqAh6rFJ1pF9gkrbk2rlk8nblE9WtFroaalIay0RdhC5l0UpMaEQHPtpR+SMzlCTne3IkFZLpi+
rfW9lfnwZx1NyNc19fbCQKOLRryr3VQxPjLd1M7wARw3Y0+tCRU6DLNbBh97jagecvJA7gAcacu/
r0FllMg0M3lfOauT7HBusSYGQk/YQTXF1W6EjhMgn2BY8IJuMLcv+wHX5pMb2kjuYOyqsvnSFP5G
BY87D/N9DsJ759j0bvdDF8vhrHwTIRx3ejSCKpzyzzRJ6d6Wagb20c5O+UTUmLVexImwSIFeKqTl
yqUVeBctRfgUE7K+nHskbdOFUZH3tmoz21j6xcpYpIl6xV0z+LH2zKUKkc7ZWNznYx3RXkW14OxD
OKVIKFt++j1B8nhrrZb09p3HkJLuGgCUaReO8MJuagJWk8tOuM3dKEcvfFz8WC9AzH3yAFjM2ilp
D8rkFU2kxQZYsM1PdWF9jSs1+gx+EUzoG4XNT6FYQHl6EFbFLLtsl/VCeUucpZ5oiHQliIuDmc9a
jT3LLUO8lDNRb+pBDHIsvy4qEJ63gb9jhUTTw02CNidMLDff64zWP0bbVqJEPOQSUH20d2Vum++J
10Pt92PZwLmUxFMQTc60bc2P/uI5N3Ybd8WlFnkxH4wKHczzFVTi2kbDS985Ku/i1pZvlg7RXSV9
OVhX+cRUigRm3bX9ncTlimjOaM8z3zAjVNzVURHmdoFsLjRf7QkNyikfk2bYo+qsSe+DixFiGqrg
1ifMo4E/2ispAKoLrflCkYEepWtRyvx+bjzQY86QmOQDrTqhTwUhQt9jXipDl413mL6eV4Brt2R3
Nay5vVw3RLo0xykWJr7AWETAAZl5+ECaIjA3A1KE/Goe46H5GGN5wiNH3pN7KCwp3QPm1HyLslVM
IQnni5cd6BQjDnXF2nmQSA3iU1FlqBJZSdnB5lHwNVjIxylJ+ixk2jo5nxY8WeZEcL30wUYQ8g3Z
tihqRCOz6eFxlETUDJ5NfCJiaZmlcbWZ2zId1T/WIcLwOxW0IDfete+c8U4BTw5qH+lMwYknOdNS
br0roZm03o1JPoXPaJPH8iNqqU5chHETrye3n2iLYxVtgiM84eRZBkP5AdEevhua3P0P2xl1/qEQ
cuHVHHxS6utM9OIw5bjrH6SCCbGz7J7JfFKN0xffJAPJsEjpH3vyepO0U1FSYQR3u5uaOFqVjk5c
Lmcw0milHM1oAac6B/7zRCc7ALhfGBIxeBtf+mjzVFlL097rUXWIT+bGAo1fywcW/sgFRBxb+clz
DatGRyAQauxWgKSvkdKlbh4zj8rhGesjU4ZK3C4wnwru3xDqoy5V0KalZ8XxQQRE8aXA6FV89B0h
0WjMGPBeAPDiQEMpWjjX6AgsdeNMzD4xnUY+fuSgqlIyA3GeDflYVIduXJPXsGHjTNEgTeGblAsz
rNhxmJLC7VYGTG8xAYdAHW9dh+jcFMzvBmAk/XsdEFFkE03MJr7YO3vo5HiAhzEsR9sYB89/NiBA
F5ooexQ2C0x7FPjDelnwtpDtYVWESMYjQNpLaXKUi3MogJHEi/aqC2nbuMDzpqncp2FA1LufI7Kn
L9E5hoQZTAi9dzNNIWoU2vbyiHDcDZkMiegry5q0P6AlzY8jWnp4Rptn9bixruu0iHo/+owWnfT0
2Wrt+nIZc4yk3MmefgeBLvNOLCufBLVUT3qSv5RVChKERDmyPfOXJXNopRGSVttp5jAC2sgcHpF9
aNQUnTwX0v2Khp5k+yRUP3oLfvMBy00DHtvtQmr8xJvOs9GqRZNauBLDP86N48Ae8BnF1/RQoV0k
KcQKeRWbRlm3wsoiZ+eKCiR/00TMgd0KLxeQJ5ewmmUDjrN2+ao6RoWR7t7IuQaRbaLqzW1dxeQ9
caYIC3G7fI2F1CatcM7Hhxp9FGs7zD1rN9mOjveJcPR4gCjiNme7FSPub9dwXjVCd+kIKZTJvG2S
jBXZhM8xYYbdRdni6zvogmSJHZz1LXCwL5d7un5Ll4ZaANtXriWQXYVVczU0gRWnYah9FHemc9F+
4yHa6RzX294zI1ne6Dzw0UWiH+AFr3XE71MEZB7UFSgquEttvauAUREo0KwtA5yp5sSJ4LJ/cdn6
eOU7hs87IxVhPyikvO9FpMBWWpNHW0ubjmhB+AobIaA10kL9wWaAlAXFQFpCNv4CMR2khwDL/EiW
Z85W0ACGUraqipQ4iKk5YO+IDiBzdHQDW2uNj/QW5pgCqZEpTRIQLrsxcG33IGRUV0cMxxlOnwzv
8+1SNCJJBzCHEFYYlpnpigD41QPnAqohjeA+Fx8234eL3G+q5gesBCZI+5hUyRuSVFdzqv0BRtSK
AwwhTbGEzlU2kDB/JaglhseuAiXBm4YctbwMPaLNo51VaD8izJFRObqD1ipj/6KXaz/k6B0Z+H9T
E6UC+6sro3yfKDZS8r0jukB1KizPF58pW9x+r1atsUPJKcv2vtWO55INUZ9MmIfBucwtcixEg3Ym
zTkcYpdFZF6yd3T4InxOgi/SWvLxEmkTvnyGQA5d4T5a7mMCcZN9OSYOKC5kAfURZce47FdsBj1j
Rg/yFEUXyLlCEjd7CCVfwYE7E1wO2tP6hFm9ubetnqTiUAXrc1+AV6EGl6OEj6r8j6qdmGbr2itT
lxXqGgGGX8H1Vmis8JZZ7FC9ViSmDVliXsbcxT/H2ZbHzU1GB4Tn0KGMtdua2LZyGbaUGCIW0sgf
YI/n4Xd6/WG46+dl3CSTnrxDahqhP+E3FyyAbI3AlzrrxlaoS3jkO/Kpqh7lObG1LduWBnj1kgGh
xw1rZe2yI75jy0gmbAnmtlONXxSb+pSCuCJkFQ8pNAbVZNOzrGJQR/nkEk6PESp8BP7QNIfOIWR4
SyVHwtz0mGqZvefKHBaXqfV5abdk9obQrscA3SK5wMYKhiNlX3QX2jk2PK9pZvBxJJe+uChyqjQO
DACHmNkdilYB14QEA9vZoesDij0RcrP32wrmFkQlJopFIYk7HxBO7fJFbJlbstKKgK8x4t94jC/1
uBTf+lrRMl1haNp7zmzTWxcv4jksq/DsZxm1FEN6TkucBXoAZFat0W9ivtoHypq3/QbYImHSNEFR
4gNH2oUch77AP4mu1s6f24NLNgwD0CYo7pgbtuIpQVyEkbCINI8SgS7RHs+mc2yDyLYYFYZ1eLRJ
y8On2wUQEirw4kNqXMmuh2tjvR+7Cmc8mSf+dWSZPL8kDMF6kmEe2U8idjPSH1Rtblfpe3czZmSM
ioVvfSyrpLAOoW3CY1KM47W0sVXthmDB/Eged//Vh0Z1R5DzMFNi1w2HYRefTuqPBTG2rQPZYtsO
suzk+mM1X1QhB417eh7Tj1x23VsjTACty9LsnmVQu2qf4Aj7MhM47rPl+gr4fZeZxcng8QUDx+Bo
wYfDGqc6lmken77SVxGrTfJqLWur7jFJ5yu/YlGP5FEBo6ufvA7td4t1esldamxUs8NtQd4qb6WF
pw6wBwUQfxLZWfSpVfP6NEW8XlgNugAtuvCwrE9DELzkujKPPkdBlcacQonSxLIV8yhVpL32wxzH
xwWi+hUB1MWcIp3iGMLbCowntVGlLTMaEZL2lLSAq5Jivn6ZpR6/V3IokJUgWCGXOLYQhgpLjpoT
T04MMUtGdxWEWVEc2ySOhzTrWmIaGqWpgNfWJVqg9OxPOBTgXPVxY7enJILbB1vXqw+SkJybzvea
lvsApmuHC6T9no8ZpqkoLuoXEUBb2w8DmRr/To9OQ3dNXgg3tcSdW4dkJe280AvE17HkIPcI7yJP
PvPdLug6cCUvh4KscjBNGFWfCkyQ9b43DEF3lkRmTTYkAH54/xjGrtpoDB790B3n00wpSBaHoZuQ
AI6biuqqgwIQ7THXWf4BOMzGnGvlNwdrImtbWFGsRAMYGg7K9WwONJsoyBF8gn3Dy8FJweg5OCOD
x0chqTc1qup5RcJvjZ9zsoCI7a1t5yVegvBDt/BDUlkObBXlFJpPUwk3b4NJyODAE0ftQPsUs2A8
CoyGhBQSF0t7WEAhUlXenKQWKG3DxnTf2sSsrHxMabFpM/l30nGI9KXXEVt5WIokEgTLtK2zQ8M4
fsFgqcprQGKgERDNROrE+DPLdpQa40elWyJzSJGYCZ3VgLrcXloJm7ycPyLzdOrT2hkk1JOxrPJE
2w8zM9VtJHgMp/AcRXAP6EXQeN4Flu3Im74sE8rumOj5a9M6+UunQOniAhEgUKKgdR+tnuAk1lCK
XfRx4Va7NZW6QjCKkwDJUPWJkm+hAC3YQ1Pscbz8corgYigCm5odUQuAeOoY23ZqRh+CbZ9Peud4
iaHPEzl1cyJ4Fm4GzyXLYU90oXOw8jYhVQM3UU1Ectl8JoiOZHgUlpTZq702T5aM11v0k/MP1Urc
OjkhRMPlJIz5znOZewcP4n35tuKwlieb2tgCJYjafoe3p2A+bZTTnGM1Dh2OHhyQqXTiEY1JiBAF
p5i/wixByiYPyh7Wr7MsWXfGtnDuGrxi/UVtrerVA29H0WSQ5SMSWevFyj5YS4ys6KFYRp/3S45L
dQLrU0LptQX66n0tV5c4tJWT6jcaB1X72a5CAy5AIc87EWZMm2qH/6kcHgkekpKNb0K8+9KQ/108
MFSM4K1gZ695TwtEYPojpM8gAQo0M3CR5GWID3EWTm/TXONohUIHd5PFm9NyVHNeKaOwvK7XOPsR
SNO+UdyOrwIakvtskEg1b9VM9X0MI0ronRP2rnOxaFH1D6j+hTy5DXpLWD4Mq+kCyAq8x4DoZMEJ
HJgBHihmnyuvExS7FRw38NFIaEXgnvmeP6Pxv8aqf9v1/hvn3XpfiOg76dTza5XE+tDi1cWHO13q
reQkmvgELJuEbAdG7zeUiEtx9d+CVymrO+KyCEBywGDo0rqzkDfpA/nsmKxD4dMzrCw9vNKWCDjK
RLRgT66egtv/jknVVorjHwf0LgcP2eNWY1BUjbcJUKEHTmZ4NyB6UJ6C0NZ3IulRC1Jo1U//3Bf+
WycV6TUTEce3HceGKP2uL9wlBox0Ddix5NvG6dBjgESntEfaOf9hc5iDIXMXZkgx0wpygN83bfEQ
D0TzZTvHKusPOdvg3geM8Ycjb67CSOTf4RK0ugEd/9qC1mHgkztXEZvjR+qSQ1B3jbDF+81V/i2z
+HlUwWUSgGAb1ZhBo7sFXPzc6db5oHx3wLieTES1H3G4U4hD8ugwJOl6uSmRUd9Mkc2Zokbo9RSz
4b3BYqf0+fMb6NghDfdt4OlH734RzFy+Y1ncQArlESpfhLHE1mS9Esv+V9/9/5RX/0XSyD8Ir/Y/
2v6b+jKQLvzxhxi//mPMMD/pLzUWodab/ZAlm0ng9sgzi/5PzLD7L4Y+EfNHj1hphv28Cf+TjvIv
IoRJEKYJF210+y0/+3/EWI73Lz9IbGjvMQ8eL6v7J/Eo25T63RTFJcjD5+rbXwwTnW2a89O0xsRY
2q052YglYPD2Sb7U7U6P5SL6t97WgGI0kUIbLYBOD/2Uycn2+KFgFoYWh3uHfjueclC+KOJtrwZj
QdjWhRmSTu/apMVPl7XrWsLNtKM7n3CQL+E45g8FLrfNckVEERp1ch4J5W0KONsZk/0dUxf7IqAJ
geMJF73eVRC3oHL0KB/3jJfKa0QgA0FSCYSS3bjM7jPDLMUhv2/wzdE8ZPCEd9aH/JH7KvXMvFpU
urjmL8bJDANYRgKH0jxcw29Fkc2vfOlDfAXLuAZDQcjad9yY2wG0p0OAvhRJ/ADnGIfUyoJCa3LF
NbSEa5OqmBjZQ7doG9CPktkTFvruWwBQaTybIC6hY5QEKO5sTRQjytHMos9fjriQCMj4DDt3Cfez
dtyTPbgwMudFdOj8h2hzyw3Tg1XPiGqGIYkkQ5hJPktiIMWhGypp7xxtB/x98JizkVg8LWkiMVqd
etS2TeoOM+YPSdIjhGCX8g8357xpEyhgYh+zzN64iusg7fffOAqtty2TVXaj2s8/0kpd/fOAAe2N
Mhf/9YbumfHTrhby2cwu12OyyLxLV5sW+M73scDs8NEF7rFEFMw3wgb4YINpgv8GF4dYxzr4XEYG
ijqs2/hTAFfd0F6uOA1kmikBB6hhZ0ezfbWCQ/jhqdx8Mh6BrDwZGchixoGMV3rf/x6NRjq7jW9M
4zzxUfCrAMjMnnMPEGc8Tzia3HGMQ6IHHSe8L4ZMavLvOuTLF+0UE3qa1oT+4J0ncxZQUJuTTdf2
0o4JuIztI4p34Z1MG1ifyfxdbqiJojU7OYIW3DlUIkebnA3kAnt5QkFubGANH4gMY5wFzTZnNtYQ
lsn0LjeKIwPFOpapbtbxPb15ORfciU7Z15KCAjQWlLkgu1GDK7ODsRH2HeJELuWnTiXKO+IeqqcL
Yp9rLOZsykvweXGZYR0SXzkl41UexiuMSYm5ZsqVrRcZ+GrqX1diCKBbPdaHpAGrRq+MihgohWWQ
ehvsVulQWzCyOcjX9gcLvrL74nW+nz/Q0SPPlq6QH6Qa29m0H7OisZ8MvegVNrxbZJ8bNynbT+DA
3OnGpi+GVq62quAFr2LSXOEEqld3J0YpiL7MK1F9bKLOYO5AuON/tFumrmkx0ak74QCephshxshc
YR9z5Z6JfgT9DDSzxUow4vk8THqZ7AdfEvCG64u5764jT+224iZyGWdzQuyywQteGwt1ymFsgcQw
KijDr63fYoYlnbwLX2H/FLRHaCp+mjjwTamVqLlEgwoqdMXQGl8vocYAFw0BjdGpcQbgfXr44TNQ
jT9wiOC0m7cEgIAk6GfrdjNzOruMZWagiQaa68tS+OtDVpXwSFh3q3IPAAu5nSNbPwObJ1v90e5C
whsbeoz30dTHBJeAirsPwX5jBqbwBeTtegwPsyGYrrFzTtMbWTbkOWWGt7nEVzAhduOW7siOxpiV
0VV6oKVRtVjby/JjWTPFTjfCwHlaaLYq8C25oRbG2pYdbdcJ7gl5199WDgHw+grxrYzwxh4njHVf
6xwpIZbvaWMQbSaU+RUeFDgqyBywlClcsOKiIQajDXma34Qktsg6qAk33X3SlZBBGDFsVtyNIZgO
S8mXZY32hK83A7rEOyiXW54B7Z8ATW6jAOm3Hwosbjibw2IlqYV2ZrdPxqa/HeIgqRHqCJksb64o
2vqEEj0GrA9NPU5N3LTEauJ9ECeDVeeyFhUHFL5PH8QQCLcn8g47dZhDl0UX0Gt419Qh4VFdM28n
rMTybFyKZUkEpPFem2jh6NyFjnj1Q7o+h2np8Pf2YaPlRzCJ4jpYwwG/iLPpNBvyk/0UljrwXw6K
3SdHkkh8cAwngd3olhPhqVX0wDAJQyQRhs7ywRF5fVOKNnvD74oSoIvzlVzhQU8n6fDgnUPP0NbP
4mJzfTgA77I8giNeziO9N8WeA5U2cmZM9I5B1AxfCpqmHBOOxtX2q0ITb2D0VUO5APTLIx6ODjgy
zjyXXhF61sYwnKPdiBkhZmjQNsurxN5RHQra/c2eBECOWaUPjegy9rICOH/LXDHNvTnQaVGM0RPa
aRx37hKZEg63NxQpT6537i2dsD3PrGdkE49TeyhoMPF3q7evW2Ez8vOrpGPa55Y6RMGzqvBcT7OQ
+xL2cQf8b4KL5gN9FntSjKPTHNg0V7Avxo9uT7Awlsol+cixEyVFU5XV14adGZgx+mOdttna32kX
x1sKXdd7MmL1YpjEDT5cUdmfK9wWMBxFuaw70izcr1Q0EF6naJhf4fW0X504ivATahei2eLJZHuM
PeuRTn7xstYy+U6ELE1fSgAAsq1HkMAONzgk+ygBEdlCuadPqPh96saXWH4U4/LdSNQBUg07xBOe
AA3kuZ/ht8JfdLtDC3Q0eEDSWU57u3NQelq5YPCm6a+11ySc5m2qWsf6Uec67I9imCowmoMlLjhI
Tu6OiS6YtnhykhemU/3tODMKB5qrS1b3pFe3TGyJoAYFyUTWnavxLosyCXuFUUuZzvQGGexkeUfP
pmxaZqc5a5MayC06eEU/IsKznFbuR9PZ5cEXHv95hr+UeM1+rOpdKQV1Sj2jksYmWjTXyOiAc+ka
1/J+IoOWQCBCq7obMiiXV6Noqp0CY9Y3D4EFD4Mu4/kQMNtor/UMCXJ79tbrUHniO0mO1nOduflj
vuT48uJhSr4KgntJfECo8QMyRTbuVx5MslGspD1Oq+Vdq2ykzzwsvvLxbbflGSf5+sVTI2p4wBT0
iVTmQZBbYxtnll5s8Wl0Iu7P4jJYaoAqANaYWUwAl07ByIFeVVfeLAf3IEuZXdqBkd5BKjPcExRQ
fp/gkUJhKnX7oFUjPydmrr7nw0w30UaNQlyu8Ur6RDngiLZU3RPhQcuPXizijs4gU5t4tZNHZt/1
JSwR+mx+l3H/nEl9Y1dW94A3Z0X4tEOfC6FF9akMSufNVcv6kDBNOk9WCwe9ZETx2ZAW/pFcTLja
Tt/4C0wEDi++HnrqMp0nX0kgzZ+XqAm+INQnGnoedfdVwGFq0rFekuvBC6mvsiIr6pTqkghXnpQP
czQ6fsopmvFF5U1Dm3ZDQ+dwtt1mpA4W8fUULS1SwLyaJThHixQT+F/iK9pl5vgE1wMYGtQoHnGl
Tue2mGe6WPkc3ynCIcfd5DL7IhdiTR6WrgmYx5FNceGw5OPDi2viyEWOtzSfG0V2Awt3nlqrB7dr
9jTO0cpvCC0gKtt6dmtDUKgMy6YGRK2ghsK4Cqajgu77Q7haffatiqFqOBH8fUAhBoiWg7v1DOps
+hYScf/IVDAWaTEMFvYoivynpaqh9Om1IlMgGcL1vK6gYBmS9wnDmlxbWZoN+G8PQQA3aleLouTs
D5KpP4tg9ZOdOy2wqgHu192hs5DJnDGVexTMxKZjbIyop1NV1QyAgt4XVZqhBWJK3QjrMQOyMNFX
9cUl/0v2CZ6MRYo6dZaFIqBb+p1TxzQV80Eu/gfYgWQMqWQNg520YGTt/JCBcej4yGy8wGCRjckN
AdM7tIivsOyyuZsW7cY8mzA5ZBP17p5hlU/JuiTsLFboVV8GnhJGEN7M5iOwKn4G6ckJ0KCdCVkd
WhQJMQbIOBU2Fz1seLgX7rO4c+oyeFVMBfJ0HEmttaykeckGd3R30ZoQY0JXpPgE7gXbHB1b4IKc
Lft2zwnMX9OOgfSP1SZHg18JJhUTPQlWltdlPDMCGIND5jYTkywCwTeHv410V3HU6/fx7HOAFPhi
OprCDm4iAsTD4ugjYFgwaksOltpt4Y1YQ+OKM3pB+qWgdm2AmDXd/J0/stYcNVgAQtjLnLlXUJAD
BNvRacVJLzOJLo4zxMeq8pF+BCSQcerIgYWC0LIYcpPrNKob5ntanjAVtjBxKygnkJ2dPpWzBeql
DVjK9sO4wN1qDOK049ih2Ewj4zT6UIcZUBNBinf40HjEF+89K+dIGk0rBube69mm5iwcwFf0oalO
7VqDVZ37Hh638UCdXwzIdro0pwtaHSqzsKHba9BQi69ZMu4DdhaPUSnQ3hPFjP5/7J3JjtxImq3f
5e7ZoHHm1p0+xTwqIrQhpJDEeTCjGaen74+VBdxKZXcm7v6igNxVuJxO0v7hnO+8WCBTqqsUiSU8
jZqUGXoTVptJjVHRJGPm+3fx2rikUUCvfpobStvToAgMRz5tqvjWLN0y70UW8dWqKY5/lMrqR2h8
Wz+Mshb6MlKKoN7DsRmWqwpBR3GuPT2+yroy1qkPGKLuunhwnCsnt+Ps1Y6ltg99UU2bSRRNxl7l
zHEh5QkiqHhe4F2twxKR5jUrduYA/GZOVQkDCzw7t9ZRBWNhcXGjkrKTSB9aPySDIhlqUYNkEULi
2/dTpgPKoJ0h4as2RHAJMpyvchcMw35o6qo/1zIs84uzUcjOGQdzd5fCByrPrMp76MZNCpaa87/I
eL41+kT8FYu+oMHoWuCwC8tnjYiH1nyGdEeyc8HPDOZk0A+U2RBImC5K5wdUpL4/Ag1omzuiydd2
zz6wlsQyu5yUogbhdir9CWp7Pwb5RqjPK2JOVKbcw+o3NPoaOKA6wA5O+ySjQfxVwkYWp3A73hPd
WbGLCsih9tFr50f3hl69vrNQvq0Y9HEHcWwuqrjE/uKZJJPLXCCQABpy9KYRG9nocPc/DiNBfElV
V6l/7CM2JYkV22l38uw0RV8bk3bGDMlB8HUcXXA+l2nuwul+6Rd7vKt1Z5pr0q7m+jHuelW8pKGE
payLdJw+QBhzP+4KII3h07jSbN7EbBE8pt4EhBzHhVf80o+qvMJWVNb7yel9HxlIkaYvhqAVEVFL
GzLJVkNM0FHS4iradCYnB24oGWOv4vvvGxiO5gaUnmBpJN21O9Szh1iQHp4NgWwC2A0OgDyBsE33
cFyAnslkyAvAb0HQxuV31sfWexQ2wK7IkVijhJlfxxqZS9wcI3Dr+ka5w6I5UeH/njSG6uWAvIm8
nAAxKDtYby2ZRvUjRGaHLDswcl5h24dpIksrcVYHPuugB+RmAZFq/QURshkuHPCGO81XKniSrpeX
TyZsheTdvvbNKQR0Jo7+VJh5DxcWE79Yx4yT2+VSntx4dm9Y0KHwAFoREEwTIORH1eCqpzKoy29E
U/lAuoe+Jq/GKEpfNaxWs+sMM4ckYCl0FwVt+IABoEH4TL7a1wjo72mdCTk5OTxRbP3Vqrqk5V/c
HTqUrEfoptzrE/i7ZwgTKYnrazkTteVA1QJCF/UvAQxMUuomocE4EHiyHEoGgsVBVWEb7QtSbzuE
XGv9wHiAfAe/noMLozcweQvUmY0RUzYf0Tx3yGanWN8Rb9EQSkyj+87+K/7COm8BUxlw15JW3oVf
0XlV3xd4oxb7rAjtB4RVnyNiLMYrANWFAtbIdeZtyQyR45zl6W5GoZahoiUXIXGaOP5aWxpw/SoC
qhVBscVRgtVC7lTYDT94+FGIxaGSy9U4DmJ5UwX9wWVj/H0xpsHr3wcIZOC9RTOlaDWyYWUaRnJU
ecvD1EIQWsZZT3dA1QpTnwpyFCikOrD0jQuVP8+CJLCaAtUci3H6tlNqBBQQzV0ysTIHq/LSpDOl
xYNiWebizhcxCQ1sCr2qh3fQ9PpoB8ZnVmv52dA/21W8shNloBQcoEdX06eJWAiSSQcnJVOEjNkW
hXtaoI5CxA/48EWAXpKHyJ0hxsmAKI4ki5gX9cduUTYKisED1w2ZOyeizTrC72TUmY/5WBxHOI6G
EyCugzMO1rRGOwcD/IpecIRniwSUKYVrmIqfvFb4kTqVQCDEt7Fe4vGpzpAXn72cjS4/NioQFn1E
6fwcRi+lQlW1oatEFB363YnBgE0Lg4LZ5+ShQc55XVT9FJnPPM7HCf2qorNTLqsZAVYWr1DOnK5B
ioRX3nGg3hnZLPJ7Wqol/Yq2pjIvMCHgA+4ImKVL2JkuYDCG9HjQ5bILMah67xTU+fDiZ2sEGMdx
ovyHU7A/R3hF7Rs8h31M8R03XdHXO0/HhcMM0xvL+4xbo3viQEp9RGaq7PuEY1IfoMuRkUgG0qvK
xQxmj9QIXbIRDDdt0zYJw+658yxvPdP6S8hfjgUCnR+uucCZDOSVsQzxVDqfEWtNc17/tJdU/uyJ
Uv2iBbBwxATShnckWefSTASo2yeaxf6U6arMUba0q3XxqgLEv0LqcxP2m48NUd3c7aY+SqFjCa/w
dzOK0BllQCHYT2Y9dbKgD+ctZvXL82BFsFGmQRKj5ZJUq3bEwqNLF7ICfshOWTQJPi0kSMMiBgcp
J9MkxkO2fI9Fn/+wym2jrJfKeu6hJncsA/rGOSxMmFb05zzYF0h2+cPo8JfYXlr6ljFRNu0A8Vn8
t9NgbQjW80ls7ch8YvwfZTuVgetFiTrVP7qonb8MK0u8pCB5AoWTlW9q7GnAqahI//klmILyFVBi
V/xAPmmXTDAHJ2F7kQ073UXjp3SRdmz09J5iMNUCcOMyIVJu3Z4vXI/OUznpeUyAoYtP2rTsWEDR
f6raOYfhF+VktOlAvkZdWTZ7A3+cVbB2iCMBYMzzivi1jMCHRBk+EU0IEXcz3fgM+2jer/0afu3m
ie1jmDnq5xiaAOUHKWCPS0jE4CGCEX5PqAUJ9BX3/1Pahqy4iUkbnzwalC6hyct/akrEJ8YhXJ1R
o43V8WIYBiKqrbgkg/9gFRmSf7POCECskid5T/VQkvuuIrNA7Czyaldb3fTW+HZAj9F76y2yfwlt
fMZewVsrpRIFTEfXOOWM/pKG4686FLBtgPSXKvpmFTEUqc7um19dVuufo5uhyWFIlCxEGwY3Vupz
fBeqIakgZxDNUUYinkV2TFR9IJNIF3K3Mqb9k7VMLymrl/wS11ZGekNTQNR3hCynvWeF0+0cW2C+
yW4qf9JHkUhAEwHpCfMInv2UQKByjALy29oeL4FTYHuAX18Xv3yQ6sUegjbrGp/oGeYjbkmdjJTG
Js6ot9EP89MSg1Z4ZOccsNFQtinefvmVIpSIElkzQOoqlNm7AbIxrSvvRnu3StKOsqwe7V1XFrY+
xk00pDv4bi7iKyuj0mcX1lbbhIZ1UBApWs5eWQw+aHqD53RCVYX1KUZ2urr5o4s8iLuoXEsEiEya
flS83BmHTIALmeOMtOOMMTz7CuGk/IxnOZPqMnc4MFIx3PUGheo+DDrrsV6zLTAu7CClZoNm62Vq
J31R5MEaBraugFWuQEbvyLq0ijtKwugROqfxkrkjWYhZ9oDsGFCzCM9r0AR2YmqZv8dyzqx9M7rB
GbvUFgaDOXnY246UjHKCpan2ekRGcaH3c57p3MKrNKNEPgxe6c8JWe+kVpG8FNAbj/iLsD22IA5d
6arygyQ8/atEVAILt6nHH6G3NtVToAcdJ469DYAZw7AIiqLOPGmsPtZ1ELbuHSBpcMrkj5TvQVPb
jxP9lz5B90EGNfDvu5FRiVlvMun6BWS76Pccda7NvKftf3l9B/vZnhyqjMGyFVEFocifRpAx35Ck
yQrJoRy+yLhD72GTKvD5r5X0/1/O/x9stH+3nX/Jv2EDa3/8JxTlX/+XP9bwwvb/K3Dx/XqREwSB
LRCE/LGGj8P/wmL6xypd+IGDNObfW3gHJAqWTAQe3JdYeDd1x7+38PwxKnsvhoLB78ef/H9awv9Z
fQM0wcE1hKkauCauG6hBf97A+0MtyyYqh/PYbEcX3RZDmm2Yw5yo+Sdz5vbH/q9k5V8fBsyFfz7z
WBs85W/u2qK1CscRLtasPNeJlTqEdBVzlqxYns6TR6PxD0bo/+kDIzgXDv8hhTv8TVtUCtO5vKjA
jMWWQJroFSizHcIYArtuH2asov/wgZtf9rdvGBMXCLCE3xVuw2+Chk6wFygxB5wbA7NvhzQtvLaJ
P3sYxmzZd8T+HI1j+h9AaP5NJfpfs863P/2nj3a5GZBYbD522DbBb4gUhMdpK2zJJS0xL9GmOMfa
Qij7H3f2wx9/7z8RM3+5X/gUvhhX0wlZ0/6u1mrc1ZtXn0+R86ivYBr4X5rMco6KaJfsHy7m9uv8
/o3QptgowxCNxsFvci2cXH67knV7xnBzwK5DsTMOz8ZFY5tX6RMIyn8IdP+fvlxM2SrQgnMlf+fn
uJMiajdr5Jl4RfZXeZ6f7XmyTkvo//Gu/F9/LAFp9PdvF23SG8AG/GKC//12qxTFqlHaEq9VRdN4
61S19WHKkGSmKtfro0RkT7RXGrqHzpup6UFzcprijwfv7lk/LLDuX9sF+6UqV07NuK4wrFokL1nH
QiB/3zcMHKYj1NGZesl2SZAdh2V8zh10gvtZQM85eEIKwhOG+Y7un2hcI4vlfRpTxotg0ykQ1s4V
jxXhCSjEC8t9tnXhwb0La3dg8i6dEB8Q8xmWDADxEvaFDVEmMduEG1xWQ3auSxcfwKgHOM7kQTmP
AsBoTkUWbuBiqpB6S7alUfEohwsWg/nV2jpWgQWDfyuT1FJE70gTuuls2YRsHIHn6OrNyZ2KBntx
whBQpbvm5DoZVXe63ZcDMpt7GVoxHNKcMe30ZqZA+v5uRR80XY9lEY/VTrPobJLRC5oyIUw+JpZN
tvIDmWyhD6twyE7buVLGjF8nqGUfbYkAl/SNEVPVcWkV4w6HFJbwZrLxRpIkxaDppnPjfDiyuwyL
K+M41osEw+yiw2xQGG3bFO/Yst56cLiWRYJWINMHFOpRfsDkR1iB35PQJin+0D1ljIiA9JJY5axH
Ug/YrCDLbsmUgZg4HV2oc+wsCpbOx8XvxXCdTlXD2L4K9UhZUpdeYrPth3HvOzghEJbb8R70mrKf
7dYNab6iJaKE3Oq7XTnalXl3NrMyw9DQfMlauJN4zNhBAeZd0EApUqpGKESNH90aAnG8U5XLtkha
WjP22w1RP7smyDN1DDPsq9+JbJM1I5vWCoor/rD3wCwgL5IG+cWSYFQZEUhX+bw+xois/dclU/2Y
tHmxrYmdrGJghyw0PESGuem0G/ABx18FDkVL70itHeObfLJJ04uyvE/3RI1IcxpJ6MQ3SGI6po85
TrO7geExGLmUXLgtDSeHPpCDum+Tkp62JgvYYZCxp0sqSjbQWeSonS0bJmCONa5c8aAY4scq7yJz
Q7sy2V9aVuMw8zAL3RldA+B3sFGopxq13fDgLtyem/GifVV9kRUM+hq3P5qCCduB9t28udUaBwms
S1I+vLZS+Ru2keq2nweAJn2dhqRRytaiaAtJtUTAoe1mj8d28i7EKLu3eZ2jv3IbNQCBDtmFsXcI
avnC3R6/sqDFdNhXtn4FNAm8n+2GMzHeRlwxs41nl8tuC0lpyHrAzn9IwkOoFyteiHeDIlbtOvXC
Ejsv79wVVZ3028cg6BniZ7IfRKLJIkdPxbxmxQLvAiw8oxmYSOZrsCFgd4SGD2ykAT7omZSgcQaB
y50e4BYmJSvscq80DR5GGLx1JAtPlZOUK2r0fdmQ0npofSwPe7cZJnMHwsGGB1hOzc+FCQJyKHpA
Emmj8nuLuQ7HTBaqdO/TiskTT7t56FXWd8i/Cv1JbFn63S7J40jmqFsIBnLA++/CsC3KZIDPwIut
nAVgYGcwj5jYB5/4CdbdfpcyLTVuvr71OYjWq8AHlUDIAkaYJBNLcbVUhNHuOl5Iales5QoFsrKi
R9TZOZR2XkqQmL3WPAyWxvXJMtEODxCAJ5D+iMaj3cL3RYAzEHwQM7FIwehbVbv5U7kj4B6RnO1x
Nrm3UOpzqODQC19to+dn1vOpQ95YruqjIW/NumuLyiK+YYzVfc5ii5qmYI6x880cT/u+DYs3l+yN
AP5qIT4Dk6lvWC+m7Gh3eKuO6eDJZ0PJRMMV5gwm0GA3LYuWIO5vabPyA9L9Cj+OlRN1HI4LFhwi
GZgK+7VtTvk6sGwG2IBFN1wD9xLWaNH33ahpxCIdet/Qs+UVtwOCrb072IzwMDIjIiLeIvSQYgjv
VuFlw4Lh1OsNrRO+uxUx6Gthlc3Ptezq713vlEdCoeaPOJh7vAlO8+4z+n4XQ1wz5YtnnDQkCyLB
MZBaCFIfaM0uLqoZD2u6mUIeT8GvLUgCOo5w3cYz9HXr12wPEenDEYD1IpyLD4ju0UftKvWixYhd
viKAh9GnVaT2jqA91z05eAE/p8aCpAMDPaPvIgfrsUB4XXIpO5Ci9KvlTwc7dbpjTmK4ch1QjCLN
EElGoNef12Hqvy4EPruF7pALsotcSR3FnE9MHopft0Im7jMoFWJfYVJkeNT00WvfyuoFsmd73TCb
EHX7gcvwCAaeyUSzKcq043407OLfbBUHb3r1b7ATm1uLXCW0DiwxbvTgs9uNULsbpxpYaRGdhXhR
5vkNmo7pQPfcPElsHNd4PW4dpzNJMziApZHukvuknPWB8Zw+A5Sod4SDEfyOG/QY+5b75jTiMLn5
Ux/14QPCHoBGLL38X3Jxyntkoc0V9vvZ3zcx+lVY7aws17hJgEcCsMBsxk1BLCYLiujFrUWY2Iv/
2MSTuUJmhHwLmep12QXXfIXsylXF9sZdww9r7X1iMBv+JmGb3pUVQlXAxYc+aBvGqp9yjpxPy6q8
n2x+RXoMl5F9bz6/FRPBZd04Xnnx6j4MbW2fCVNrE6Bk8qePJx6I/8AiGmmRYizkYENkJWoIVfTb
ANgPAzSCQJjEv/Vpb9+VfZ3jUvT1lRVtbpViYj93MFpYpDWEpFoiymds69vLi6vHNT/lPIk/i9p0
1Smq4uARsWF+1/lO8GTP+WdT2j4vFi/T1w2+zNveCbP1QfUqvvG6TYcHFYFCCWEIy4N6ce8ksy0o
tTIrrmK7Ii2+EGl7npAtbpbNBvfIIhzWFEoSQLMvjS7NtWdDWsCcAEP5hLKHBCgGST1PMDCeHIid
c5gwVj+y2+JBrYupEUe0l4WgTVsW4CVmCZiQCIix+2oD+iK6CvyAmJnwHuAK+BdKLP+9R5HODo1J
z43Xzua9r8oh+qAIUm9R103tMzFP4nuj+06h3Jmn6chefO7vSLDukBKNanzMAomDHAE3Cc6hDBWy
Ho/Uy4vljWb8EAoI24/ccgYXFJQ7v7O9abp3cv3M1SwFs5wWoA4+uAq37Y7d/zrDB8gwsYEl1iyG
Hf3sxUjhMqtkATO6ThWekL9QdU12U7xHosfNXDn+4O5914rnJNV8qb0DRO4j7V3FGJHiJGlGOZIA
1znyV6Oz8bZkdXpFrdM/uSZX4glSLYd74Xr1rzljKb2L3Jy8JEgUHoJDpJMP9rDE704VZ8B7+7Z/
S1MCNhip5+xdKs+8Kp9eHDuzpPEZbAIU2N7MTJ+6SaPtJXKbVV7EzUW6Xa0IZh8RgX56GIMfGdiN
5xj3e87mShfHVBLXkQ4O63Z6PKyiacXj38jxCxPD5XOYIhQ/HWmtN2yj0ntwORVvQC/mpxZRn87X
TZRSEmI5TstvQexg8St8FeDcXUR5H5Wl9RKoJSMcL8p5J87gMNr7GqSRPlkMU995Yql2VaPN26yJ
G4UQUn2TKYPsnRlU+tClgveKvT770BuoYwvj3sh4FGjwLRk/ddE8xLsqTPvXJTLIsHU7IgRLPXOt
AyJjhaf7Ye9V03ReOjGdCjefL00bN48rXTuPdEDyld6md1bb74siSK+DqnyrXNyzG5YbrQuaad6e
1Y0pKDQ7i/GowluMuh7J/qu1KWGWgOoiDFfSGYShwJ5zkDejMwVfCMZ5bDjOjvHkDIeeXdyvmXhn
rgP9z9kISt527knmFrl+A+aTv7prfcLBJS/s/T5skV67wHjuo8a5lGlxZBbY8B4nUItU2pue5jAJ
guoaMav3C9n0RRQB9Sw07jSl6atX/LlReSIr7L5dkVDAqia2sM3eyKHB6qpZ11SsUI55ah+Rz29s
7/DO0gOZi8And8i6cTcQaYX26hQ4zRcqdbIcLXHKbDc/ZtA6iB9GxVvaD6vhBeRnHoE3JAh+k+Re
IIRurgG8vAgT5q/5iKgLzSm+Uk/Up2zbBFJ0yUvhRA+Lzfsatzpe4DXarHFeG38x4wLjKaO6TsGD
5aq65pwYSOQd5rN0gONnlPe3LUO0g9NiJjdsrfc1F2efjfP0VGkm86XMzyoN/Yul/OlkmepZbrFw
DWAgCOj8LvjS9yNLtrM3IPDoXfnFbZ1jVPL/JWtzYMmi2qPu2XEulfsM7YW/aajydrIR6wc2iDvh
SVq3eso++fNIbuuhS5YcPren+p8ohq7nITUP0BNivUfid4PI7tgQlbKXzr9iOob4qor5TJgDKdKZ
/Huwjs4l9CUUUXspjm09pQR2RAXU+27bCgyPNqGOGbic4xyGt0sk9C1hd+6zrmfc3hbSt4sHg/5g
VGW/kPbmuixUfJyR0OImFgDGvRCDboJkURY0BiykVKOEbfWnvNDTW9GsEvtkNORvjVpYZg41npo0
du+qCdOI27ILmiiLyE/u1++RqH7aHubYvTUM2aXF2LaLKfuJXUQsmaZHNqI0i0Mkv5rYr25n2uqE
6JjhaHBXl3CDj7WOK5g71pJ48Zdqnd55RxnYXOSDeIXTH3S40MRhUNo3St4TMIT8FoXQbVhbzU0q
HCdRTBgO0pqsny6Hw24Kpv5uDZtfPGo3LOKfSjaVW0rPrWgpY4W86CC8MBx8pvt+kcQq3MRd88ri
m0Qbtx+PFU6TXWZ8QQvCVLC33vSQw0I35gugwa48pFXRX1D300b37ltp0mrP2+xXVrczVt2Y7TOb
JQAJ8T0hFN0zLk304ODnt/QbblzwlbscL/IxSFW1cyv1FEiH30BMBPWKZup+hJEXPOAsoZLLrLeR
RfM1CRfyJax8+wi1hmTggRcjCtB6j6eofZwdjb2IhnXnh9lzNXTPMq/cL1acv8ZBgWBqFO4Vbo9r
33BYwwAkdqnFAhLmXvvBxKj9bKv8kqWqv6uJP8H9zV3XpfZ1ZmVP6A6+dmtFrLDoUN7qlCMXPeZX
Ivri947Fr9hZ7lx/5TMuqq2yZISA8InvMTxOFL2wEUS/nLljh1NVrDMtEpkhnMjbnttOp9eK1PpL
K0z7nYiPxr0NCJFUB25XXJ8N65sQyJUmTRva0BFhMbtZsCz4523mw1APpnuhq+HRSwH9Joga+j1x
qM1Xv+RPzUb65ypT1aNh0XdL3Y/TRNfPRrsrP4Lo9HdR2MGdQFXJRS3bFySVJthPvapPpJUwJF4o
+O/7aWg1VVOJfJpamO80h+lyYCYvjlk8DWcduPNnOCGZQIPHL92GwVXrKHXO0TifCtIDCOQt9UBe
Ag6dBHfz9AaoxoHfY1f+g/RBOqFQzJuHal2eM4ZwuwlG/w3xvSy+AkeQIDnV0BFY5TRkIht4+vnS
ssPn8SwaMLwAig8IPlUi2yY/umthP+puC0MLsrJ5Zc7mfzRCm7sMP5bcE6a8/BIQLElFXcwzI5bJ
B87TApTCmWyOnGyyPXA6RVt8qC1BQGqiTK+9Xupvkm7ggwg0tI1jEPqPrjfjHu8ESy18PNzfu85J
IY2uRBncIJU1CphMpQn/WaSNqCqu0j3bKX+98rex694EEHAIL2nq56HNPPwcoTtAMwjmuENmu6UE
++vgkdBmIm/c2Z6IGaBRvBLdRbrMYYP3eAjKUic8+j1TfRgfhG7saMQQYrEIKG+Qfwf1YfVyNm5L
pdv4OiTUbXsmmuYyDQPIQwyQA3LVvlC/Zh3DFpmLaQhOQCxoK4ZscuhhZ4GZNejEfT+3Pg7EbiRD
uJ7j4R1hb/5VZoJ6UpRIiHeQG2eGszRfGV2M0zwR79C1dMBbjg6vC0HSZMSgaoc+gKAIaUur3JbS
3rDHtM1rzbeH+KNrSuVzv0/zm4UJqj57ulgfh57bigM3rjF54S4PdwYtn7qMrQ8KgECaPDhWUQ1c
ykxU/UeXeC3kOvhSGsxFNVUKXsruwSWS9ROBJRrJpc+j+lJMvWcfbZ9IjTqcgajNJFLeLlWaioOW
uf/VB3ZtYcgP1xpb5TBpEu4UNKJWDjY57xij6r2PIG88RPZGOityJNjL4Pe33jCrbp9xpaHg9Tnv
GLdPCTCrh15/r/AWUbNWfvG6Ln1AFHiAqiyZcWNsV8MHfpCuTHFwuvGu2M298KJkghANt1mki9xr
trSPPnv3icpbMqPhH1Gu+3Cqw/tOMCfdYn8HqkrmrdQgLnPDV0aJ6nFyjbC4I5hYc+sWPdCTtSRY
myF6zwyYAcQuEK55YymOMWDFNaG38qMjz1UrSDlFI1sgJy18z3PEbuA1IHwHy1BFcgkkwWZ97yT3
Cigb4U4Xmxf45xohfjnUeOzuIZNlP3noPHyYpJ5KBuxOflUZpZYkzDy+ATxdHSV4oPQLJEzvipRJ
cdOEAzZHZmx5TeppH71JpcLrdvDIoYuxdV56GNBfocAx6O2HN5KdkIVVMkzVfmIuQhas0y8fARKN
c4bQkJlL4CFJVeQuBuSn22OfUHAzbyrHwtytmzr9jm0zNlNcuYykWgP26UDVxoiWcK3CI+EVrGOC
+X397rpOfss8LP2Bjg+SCXYw9CswG/Gd4mKjc1nmhfG+g5Tqw4/c8btrQFgkgGtIZpfDinRZE1ni
s3ec4RfN3RiRZpWXYCcQH0YpT/6ML3KcZnQtfVyHn1SIm11Th80jFuYKKuYg0WMDQ5ieArsDddB4
cgx41QbjcXRDeIULWz9uyqlHwglcoaQ6zTxMWcH2zjoRiUV+ODwqWmWZNyUkyxnKBhbfuWEIITrB
QUv2JqEstlW+GUWCy1XAjPCdYALzJAM09AnmG+feZ8YMSy/rRx4bO940EvgWqFTTOI+PRU6KOyVY
WNQ0R3r4jN3ZvuAL2D635vrugKfwGKLfhbDlAMvozsDUWnGIEVR2CHshVnCkU0UaAxuLBpvzBRJl
s/4cfIgvidpEkRhMg64/E7AoLiuqpl9Ip7x254jJmJ+hSQP/ovLZn6/IYwrPFtJp4jshjdPKl7P5
pdBzmSOSghm9N0xWWHSuLR+UkvY7k2DznSc7RVe0VP4PTe4Ww4QQVTad0VJk97RVxW05RwTNxBxA
vLYq0b5ErdW957xHNu9sgyo66+3mB+NsYD+QkZgi8K2q66pRFgJyU1EoMXuBr0k8LTfIaJruvqsj
t04cq2e4kZpwAe1r9/P3IJx9TFxFj85M2wxc9pkn1icw9Sx3nBpD9U5i3ZDMeG3iQwVN6a/KLfWX
PM3UaxV5oOUk4Dnmh04evHRA6BV6tHZ8U+T2dPsOSxHeC8fynL3eUhR3aKazj9oJOedcfKcoNube
c07ayfx7v8y480hHGniTNbXBIq3W6MNjcftpScK+k9htV7LzWsZRWNopp3ZqXXKT1OSFuKcQFkZz
9L10oknzsm91ufjq2K6IPwK2ZukpLHvQvasLzqb33fGnO9XyOavA3Own9ts/qelGpN5Ey6GjXaLo
G7P9+CZgFIO7uu3iMIHwBcUxjny7PVOIZAz1+ww8TSTBK9bRhHp7iih/JmG5GFzxJrNz6WzrbZ05
8BIWHxiy/G3/AwTFp5toRRewSRjNQuIQtlKku0z03cTShge3aPthAERFtPQeKGahd9rt2vp1nTz1
PnqZ/8nd1cJnEVq9tfQyT22KXG8HoHfl4Yv66Xq2ixlBaMhO8QDlaQ6uoP1RijVp1twrHfHCqXwt
sIUTaTzezHihsLBP6NMf8Hptc5VRZ5+9zuX7OOmtMJ+daT0GQtI0q7zrLUY8s37zytBmbgGGrXzI
2AZP3wh9yr4wFuRCBCZflsOMNOMThmFXPg/eEJWcrB0j40k59nQYAfSzXBqEco5d24/DCR+mlx/D
oXbdo8QGUuxXEVJrK2/kYEWgl7nHSA3eB+3hbCU4J8bgNpeFICaSTMKC2G/Wm+RwV6GFbkrUyFsd
AOt4SoaSL6lgB9bXy1KOLjI9uqP7GPvxd6TIGzOV9NZ31gmSeCRMH+kB2f4oGT1xll04JBYIB7J2
giv64tZnGsPH0ixwhrDtIKGJREqdfZWoadcEFfDWswwZK0rpDJRPhXSm25DcyAzh/5ShgM8ZtlIu
+073gEGDb1AAbNCHrJnrl0mK8L3R4RQcpyal42MfvJkIvVi2Z+NF+i1uqqm7qZyJHHXEkmjMwUC0
DWnfCjwSI83RT1aCuuILnaiTJqvnRyIpFyW4KaZo7u7TaGp/aBfU4lMTWCtumhAqDjjKwvoI8EnO
R+JlKNWYuWIjZHCzWMeAW+t7Xnfem+AgRDnVgcl8YgHAc06uVBi/wNeIqPKBAREaCxf6vrGXkWE2
BiTEc9wZxIXqlLy7ES8VeDydGip4W3mXyGMTXHaKfBWHu/sqzeP1e+Y4oNBYjvivKpJlf2z7ZlE7
UypGQzSHUDSNjsmrlwRCI72jhOY4yvz8WvWEb99zeQmOdjWD4aljK7qbIiG+NjInXH3F598R36Xc
bxSfWCaiRm+XmqQjpG3zWD7IyWdCmGYxjTO6/IydduQt/R63T8oLhT3rhRpgQNsqKBATvxrSdgc4
ER4oFZFzXZLyNid8o/6mrQFPcTOW1TPIPpYtZTMxmGFbjCeC7FYB+TUWoOzSElBBvhTBk0uobXRo
0lq9jlbppYlcB+czyxm+0O2v7fHvxSp/kf8gq6ANcsN4w/5E7m/yHx+Xa2AwS5y1mfyPwDbLWwVT
4Q2NPgvOwi6zf1DH/JlngsApdgihIfDIIX8Bmvlvmg4cbqUKLUtDNRTmG9HtGr4Wa1eLQE+FKupm
jMYZGbag9TkVLbA7aqu6sf7he/9Fx8I/A+wkAjKbdsr3fvvebocBnmW7Odu9GF+4y62kN5E8MMdr
b//+Ev9FdRS7CNRjPooQiCgU2z/lPwgupBsHC9WFPodeGwxY8tPykdlfff77j/nrL+kKBgQx83Ha
stD+TQoUyK6xULjq8wh7+yjLqoZYBTdmRkZ5Anqe3/395/31CvJ5MQATSlhbIFr789fiNatZpBb6
bGvk56xendehwOMayNT78vcfJbZ/+59kTlxCh+KKyB2UTs7v363yJXR9/Bv/zd6Z7caNbNv2Vw72
O+sEyWAH3HsfsmOm+sayJL8QsmWz73t+/R101T5wUoIS2s8HqHKhUGWHggxGrFhrrjH3oF0NN5xG
4cJdr3clgi5G7B1vSwYNz+7RGEnDG/TqqF19VkFAvv/4R3nvKeOe5Kg6Pw/R7+JlIq03BqrA7T5N
o4Mw8p9B3j97SejvCvEfrBvddFRL0xF3aTZooj/XDXXTybd8u9mD3Y/2A2C0vZIa6sXHE3pvdaKd
NCVNMcgw1cVrBJAFBRPFM8ko5FN8ae05zUvVibm899gw7ULHZVgYNemLx4YJNIEPTM/9OHi651ax
o9Q3o0OC9twnPZdvFKOn2vvx1JYrFNWmymk1zw5vU9bq8QM0C8EdtBiEy52m+WUZphnMmHAA7QXs
veePB1P1xRqdR0NxCvpJWoZh/AY5/fGZ260fV7ZdDy5Vv/Qlq8HVrhCgRNvGFuLgiJ7ASBfag1bX
xo/CBwY0pqa+97IY9rg+FBca8ePdiR9q+eH8/qEIU9ls8S/Brur4EdigCwT5mMHFzMLEvKyq7vUu
Js2vTeOam0SxLQLZXcscIYiVUFuHW+7tWrggJz7hd94FXofzVsuOS9Vxsd8amFFbRlhPrjHUvquG
Xv4LI77+VjSmecLuabmimTNML5ov2TKkytSP5zyMmJmjcZvcucd8ndetdsB7RPuUvZNF/kmAcuM1
z2plYdmLxdU3lGjk5AxuaCKIh5IZYu49pc7ouyP3g+CE0PO95zcPxvZuSeSXi+FibUKPqHaji/0z
Qr3RR8imT0CNrNL9eM288/hMrOLY38x531nKnem6yBRrEo2r2R2CFh2OKUiVU/Y978zHNG0+Ss4q
rHX0xeaWqsT+XEdR7oNy/lWZkb13fDG80s6QnHh0703Isdh28OLiYLQX60HvMe2oMUJ2hcSOjgzZ
E+3sp1yC3hnEgniiCckWahhLIS50jIwQxqndcip+RiHcjlE27edfjaVK/nAWHAi6pded0cD/CgYg
45NClhMWVHCWJU51IpB4byo0t1pEKki0+V6Pvx+bFBEdw7JzEcdFcMfj7EwlObL7eJm9swDwznMs
+HqQDqilH4+ScH4XmNmPbj3m2m0IMD9c15qpXESIB7oTS2B5/PCx2rptCqGZ2mwXOAelf+zNetaI
VsdvxiWax7G+RIQIUSEbteHMb8fuPi6rrD9x5L3zGLm8cOrwEUmLpX48Jqs7rtCeDG4UmeOVGqS9
G/1GSHz8HN8bxsDHzOTwJjpaGmNOIaA4CbrU7VC9l7cFFShzB+04E59Ufs/PkL81Ojs53mjSOJ5P
njpkLxyvdy1z6L71wmheVa6HP8LOms4/ntPbtaEahtTp6lB1gePt4nWR4SYTSEbUTW1Dd3V9FFDN
msLNC1JUHw/19vFxE8EzjTjBgKxqLDaH0vGwD2tLx3VAQicrgYQWb+/858ejvJ2Qhgcg+WzaASTR
8uKTCh1UJqU1qjQEC6AQeTaca6VJi7FM68f/ZCg2CbY8kOZisbE2oBqxUjdUVyoFbf9hSpG4j7uN
pcfGiWc3f6J/RuVcZwR9Mex3FNtM0j7HK4LsRRsIGaku/ESKu53awgmyEu2lChCib7u8+UJ/KsQp
ihUndo+3r41LAF+zxQlPIK4vhkZAb0ae5qku2K3k3ploK9Q7oX16J0RjyUHozPc2kmWLdUjZUxiD
6ltuSiZon02Wd6FpMEk+fmPvzGXe0Gkz+j3OchQ5mEgnkoBRDK/baHHcbAWdBJ+Oijj+iL4lgSAR
qlh8vuhLeV2DsHhioYfetzfpCuyCaPxs+4tl6HQDo2cjdOBIXHoeIupNasqywg1qJ9pUo4w3coCU
EcRx9un3w8FB4gKasD4fi8sttscdHoaBMdd+/U0lw2wnWjGeODzevh887Ng85w0Cc7flF0X5vTAc
taLrfS5N+jherFH8ap9eBbRDOSaNWNq80qzF+1FFitzOaQy3VaN+y73lFTN5sfl4qb3dh8i4CBrt
JPAKGswWh65CH6+PI7Xholptrn26wnFGglM10oH5OaftOUCWkrIzFyK2PT7RxcvJhrCgImNJV8wy
0LVJ5BJuKl3vPr2wJR6bLAPuXuwF9nJv7bwehWYvXS0dwQ5ZxuxZQJfnx0/ubQRBYIfGhEyORbnO
XJwTup+C/FYLZjPaxnktFZ9cdSDWFPQwaRQnDYbfWXQGmypg9Dmc5OZ2vLfqcChoVBHSVTgl6dKx
pz1VfO/E0n47K4xpDZrUSE8R8ywvMWxrnH9OhKizAgx6AL9FfxAKHE+skduP3RbpaROfuDnNP/rx
sUG6jcXBGmOPYJ0cTy3V2s6mAm+42tCq1V1cTy2J/La10r2M0JusbL+qczfxdHrabJLq8iad8u6U
A+z8xpY/BgGaJmnrnNsRF2+0TUwbyU5huKlZ1WfotdRrQ8m93Qiu6Faq3XBd6uXnzy0SEXSd8JFj
n05G63juEBWoq8aJ4Ua0Ia4N9OhrNevb7ceLVZuPv+O52abOlkh2jgwdxNPjYaasVqIyFFAaqh7h
ZmUZxbBDQjy3+GS2d2XX+IquFWyR5CYMKSK5iBziHyNUMPVgWh0aGhMXxGJtBEZXbXKRl+OmaKwB
S1mguF+bJhzAGsTS9LeGPjfNYE+X0YtvYU2yglZvdgeVBGx7Yr2+fWd0BHJ48Rf5VG7Cx/OK4XYZ
UScbGgKx0KG34NxP7RTh0SgOXL3tNbCv8EQw+vYbYUwD32hOABpW5SKgGsMBf2U6OV0njSaYPKOy
zsTovKip3b3aVaufuDe8Mx5BIq+NPAkZuTfj5VMUaKOCkRN3/k1LexiUa0/ZjsIwzmw0lPcfL5a3
ZwIHATNkcmTmKJAeP9NwkGmcJLIGGxalmFRSiUnQJ6Or9E4l5N5OjTZjzh9Ce0ulFXex+gnpaRNV
ZnhIWTW/YGgCUmgy/8ojPtqEvik/HR+QNyaq4qBTTUk+43hqrdVRBAb5B6lHmGf0vJiuacwGdx8/
wbd7tYNjgk5YbzmCosZiWgm5/CkM+8o1miF5HGiqWYP/i05sm29GMTWuD6pKKMLRzfI/nkxSBEOs
Idx2RZ3754QsZEwq1Tx8PJc3q4FRCHlJM5j0SFMhOR6Fjpy5+Av5mypqsqdJLtg7doiSJulM9+Oh
3psQ5Qr2AS6vJv0Px0MBrahMNdA6F49H7SFOLXFQyjTffH4UUxL3SiztieWXa6BGJkuXZ+fCFy7o
lezkV4DeVfPZNcBz4z5EcnM2bmZvOp4MihZctxS7dZEByS1m3PSFDF72yWQ9lwQdMwtBpmqGBKiL
NdDlcTtkXdK5pp+Tq/XAh9gNKofPPzKLS4JkHE3K5Y5Aj6URYYPaIprP/Xvk+sD1+zH6/vlRWMYG
YRsvhx3o+ImNckQtiX6cZHBQItqqau3aD4dk9+lh5hPemCMcQ5LROh7GmxSiuiHsXGj4Q36WYXU1
XGAcnhafHwhKBHsAN1IyTMtKag7tSEWZ2LqQSv1LBQHPLhqs4US0O0foRyc7WXzKbmTnkJiyEyy/
T0GjkA1a1sVcWI3AJwYqeOg0K7LLwc+1GzBcnXXZ150w13g/F/7nP9r5tk+eiXYQQ5qLx5l1dCP1
tJG7bVXkV5pBdyK20qeyqb/T2ctpIj0zVU6k3+fu8Vujh3oYzJFp5lA2zzRfhl/jTFHbHUZIwW2g
DRQ3DTt4whDCAt3jYZKMT/aJZz0/y8UPQe4e4yfyZzrR/eKb7rqY/IwZ9gDWpvwqqOt8h3DOO2gD
jUiIG8r+xqLppV9/vGLf2YLnlBQxKfkbDsnFh8G8Pb5Mp3OzrPMvYpqsNsLolMuG1qX/YCi4Jlxv
ealoQRa3DAP7N5qK8DAODOpXKF36+sdIH+sFnsPJqdj3vcdJltLhfbJybLl4nNkMHE5UtXNLxwbS
yUF8kVUjkAKtUQFshiUvuhbJ68dPc16Qy5eIwhGKy3wH5fw8Xkk2uk40CR02zWaq3kZe228zpx4+
vzHPl2oHEiGpFSZ5PAr+ZYNuVH7vNnGP7qgQ9XlAk/SJ1zW/+Tdzcfjzyf1zE12Gv3wLbRhXFdv/
UI57IgU7ok+rAosv8aT1Nxkw8V+ff3yodwQJCagmfPXHExv0saSXCKNVUXrxAxVLbUOngfn0n4xC
lM0A3K2XEJqGcgO8Aw7pkV7jgzNJrEqTxD9xLXpvKVBs+p9RFtmPMK0yncawzi08D/c+wpx122vO
5rNz0QUgI2Peuig6LJfCgCQJDWbYulRb8+00w/ZitdVOjPJ2k6CIylIg2MCgiET58XtJOB20qtQ7
t3L8HbpdezNmkAxiP/50HocyoKRuK8hMUe9cKh6KOG1KgUOiC2UAfBwcx4NAF3EiVH97ruGNxdej
cYYKvtXF5gBC3KgtLNhd/ItNicSzIntNQ2xJt3LYZk+2J268tPNo0Ejy/tMBj04ISmRls8sTV80P
+4/yEG6KkNICYgSrpnvan31N2rEvTiy/NyoWaEBHwyw29mjUKA4afudC75QUIgFTBjbZnTYd8o3v
R8Y2jR3IeBVGHJg9B3TQICzGw6J6/vQSVWf9ExsW0iSio+P5hpXP4g291sUKniY4J5G3DsaNDx+P
8na/5/JF2xn3IoJJih/Ho9jFgP9lPLYu+Zw+vtIA0COALu3+mdNlOI9GpbO3lYF4+cS5/fY7J+FI
nkCbL5vzmjoeuK6ytLH1tnG73i+vzcZTNroeWydW7PyQjjdj9MPU95gdmiT24+NRcBj1UgFelEho
yF0IxjkRf5q56FurEyvnvaGoaKDRI3NGAWkxFFh/SM8x+z4EK/oVFJw7lBrtf9Wp9mezHeSNqFei
NuIRos9bfIeeU3X4ReEG0QT+ZRgjtFcG9WdOqAl6TDsxr3deFMl7tAaEOhKV0/zf//jueiSTpG60
1h3ivNglXkE/VNkG9dePF+I7ewv1SiKp+Z5Bmnjx3dHMhcWq5G42znhFEQX1FgWtuZGdIh8DTCy2
kBm6M0ypwxM103cmaJi2bZMxJrlCmfZ4gmTa4VLTUuAC6yi2XZqNz3oUgXX6eILvrA/uhIg3eYyU
2pZXqSSZ0MFBcnPp8R/Dg6agqN5qdF6Xm5y+nm8fjzY/rsXCp9aHLo2t4/e3fTwpI62cLqFFBvtR
PV3XsKXBUFrlCK3yt1J+6ELMtT47JknwuQ7HnkU9eKmFy7Q6UhwKmm5XIRcl2VO5nmK/5kPdn8kh
Vk8EWm/fG/EwAgg4bioCspk6+OfCxJbersqSPGNgFGSrJis/y8ldbT6e1Du3HIN7NKWy2XyaUvdi
GFwjhkpY3HIcO3ahnb2IAXtxIAc/fd/cyj78LnEw3dRc+eZW9E9f5ebRyaTOKwcNzmJ0Q4G6SozC
/kwP5K/K0eoLKEzj48eTfO9RUoyGUM2dhtLgfEr88Y0Dc6LlApI2MghPW5tNNIAHRfH++VHMuYZB
PETSe1mKxgUMy3pQRe5sa3EOVMLZJ716Ym+cH8jxwudjJg4Cs0cGk7LJ8VT6ygmhyqaVi2IgWOO6
a7zWUTLsPBC1tx/P5+03Ng/FrYX4kdezTCeFjUgMK2orN5sqHIOKeEi/WHYh9L2hddZdWlbFy8cj
vjs5h32SkFUn87xYDWEthpyScOX6hRXdOyG0DpoLWsjqNEHUzYml/85obB/UtWyy+GRnF6OptPBO
qahrt5KYxAxirDZmlI8rD1PdT5/TVG2J6ijf8hcBz/FbKwBW4CnExKKmxdXMVKMHNKHDofH88sSs
3kY8iNk4oS2qq3xXyxpuW1Zepgyk7jtKKNiIYxJfYbeiteGOjqMyus4GTbz2wkumE2Lsd7YS0oIU
QQVxP+tGLh5oWapR6UuCLdUqqhshyvaijzaG8jXs8NamCcrcwGoq1mXdbehD9j99/2V4mwfM0HNg
OR/Bf3zlWqBqVQIG2AUnGmzH2hNuGEQnDp63i2YexLRpJmGHJ1o/HqShNh/UZgt6I6BK2NBQs20j
h57q8lRd9O2mxUjkRSC/8iss2eORVLunRd3EnoFuEmPn1+Tay4IOlM9+ciS4SIZwfUNCYyxzebRV
6mlcEP6Mmjo3Us5tilHtrJ2oi05sXe9MCAUwtRDSxjYX7Pm///F+Kl2ptdLi/ERYFX8Lw9Y4dH2S
bn9P6H/xxv+S5D3++//9n7/hpZuX5uW/fmb4cYxXL+nP//uvNb9WsCb/pBvPv+MfuLH5F4EEwQRa
R7K2XBr+DTe2/6IoweWI3BsBIjdQTpR/6Mb4CPM9sQBniRW18lnX9w/dWP0LKKpDfnCGsBKCkdL+
90928/dxVS/+/QNaLVu9NitjEXs6rHj00scrI49rFWQHXg+ixTvVq6fzUu+7bYTDzO6PZ/LPyH+O
tDjT/hmJgX4nkt5IwBsVQr6XgczIbIB3AZVc/CZFGO+o/HwnC6zFJ76v+Sv947z+PeBc9kOGNDcd
LNUuGNX0gUSDFARx6FawGenebobxF/rskCb72fXV7DQZbIbKUb5+PNnFXvX32Bw3c7Vuvo0uHqvX
q2EemMA/RSiSTQ2efHSlWjfZRuSxf6rI8d5oyFtZQFyjEFVrxy8Rl7+GrtB8U9BbqUFFqMCO+v1s
ldDj8XpKcfPec51rxpIcArHrMtgK1THo8yTfUO1PXQlLfdPEFl6lkYGthYVLXhHpN7HGLx8/08Xx
Oj9TycuUs/qUOsvybtqZcxe0nW86E7jONOsn4sYE46z/8OjHXmMffepi9c5MOWeQa8xaFao6i+eq
ZcgM7CrdqCilJgyQLGcfl15xGVtTjetYrF5gKUCzkd+3p1QAv9PhR6tXzr1OxLMUlmc5/mIFIR6B
ahxru65Raoxn8PCJVrx+/ApbtpPX3tK8yyBXPGdPs6xR7uAImIcAgekXZRC0B/RWXVZ0SJrj3aho
idhkqq3/VJupezAivUG6FFbdNPt2AFxLsja/0OEV4bw8U2d68MPOysk1eaM4JsLpQavV9EEmsZ6v
7KyHClLXFJy2hg0DFWyY11mbsc3Ga9lH3V1A++ywse0ou21ZFnhtVonhbRO/KM4ULQ/1DTQBT12J
0IKdmiCsozmmqj1tM8VWq6FMyaGUdaWa5+e2H8ZTtBuqsUmBOhoGiFwrdeJRXedjFJGXLKRJAxr4
Xvw28HPDOLOl4Luyuj59bZJqeMLzLDTdUA3jO2OStXlLdGbs6K2GvFQEmORsAsjLa/AuTkmqCGjv
Fn9oDfjtCO1sX+A3xZdsZ8lXWyljUiGJNX3rciME+ynZ1ld9VOjPSJSiHHQYJMqVXeXxN9/ECZ02
ZhbYhhZe9aEH0kGCqK6BksWKmSW7yE6wray1DtXaJPzmyhgHjdJxbcuDwM72JybczbhtkA296rkK
kqz06mjaarRzgV6NOm8f5ZKath749MO2gx9nKGGAoUAK7evxOcrDES+YsTPUJ0cPaghnXJWs9MrA
uHRcVdi6jng1DnUWfI2xQRD+ivPC8zZDU/jFLfgaoZyPJbgs3KBaTJ28VdzJuHxSYr+3djj3BMFV
l2sK3FslA7iA0dHQyPI6BuALKE7mMtoFTYp9BxTSSazVfDB79sKsFWBnRGPHd8KgO/EspUNKXgZB
l0OpQSqZpzPJSIG+WoLB8S+AaBvKU5DyPLKVGJRm9hJOTTunhXdUjfFZ88NkvLCtSsPutNSx7W2i
ritfy5y6Fr67+B77+MWYTaejMUNgB+NIeqH/Q7RKrt5Lm9a0nY0fBiDpolQsY2PgC9Q/TULL6ft1
RFVuNKOS3jPfV4UfVSs0fzNaDSCGtMmtX20i4b5ETRw7dOpPPZ8j9TV/LRqMTPGy77svqVXiSiJ8
HfqIHvpYssWmHJ+Czum/jMNgROsaA+J+bRVgmVYh14l77GT7J6oI5V0rOanX6lQH6oocTIHnOnZv
l4lVmc84XiKXn1QjXos2p6g20jzsr4bUkVcQ0mAsJJCPsNWcoFGDoc7N4AKbK1Lp0BPU+8BUp4cU
pPAPRR3UF6eKk2edXeQHGGfIASU/U7PNI2ABfhaI79DLnNd49IqXXvOMbi1IIzQ7gBY4bSZ00YsV
ZXbl1iyDudCCYviHb6GeAACUyfusDWjjxiaQ54n1Sf/VoyUMow/MdHAVr+P4F7gUEBWk7HBEJfnp
r7FAo1gjwUSl38pQN0Z9bRmYImaHTmbRs9r2E38iYe/rOOjAGkozmoItqJJw4wSSC1Ccpcbz5JQ5
9/Y2DhxsHqFyrKdBFF8LlPsjmQn+sQrqwMs2PS7QX2M/DyFOwQopN12p4d8cZGZm4580NRXMPm/C
GQ1gD2ZcFNpJ26QaRnSjp+dnvZM1vBxVDb8o8PntjScDFKlV2AH9tGMVskRgYRZWeYrHYi8d664J
8dhbBzbNs6tSyvRb3XEV2Arsk9KdJGXYrkzsjRrkdhPUihR+T37uRWOZXtKp7WF+pAQQdWn0Hy+9
OoU5jFLJv8PwN6aPm2kdbJAcwXVoU9DepjRY4HLJ70scTAGzcbwpqhaPQV1ti+psSNGerbAxsMiu
0V9iurPzsrkb+Nq8Td4VQJQrBSHRSiuT8FJvoCF9cXpHmXYkYJOU3R3z6/s0lEkIB8msBP/7CCw/
7Wvd38ior8a1UpoDnKrAkM0Wvbhdz2Y7MvB/OiBInQfSEBSIAwFOmqL/5CSuZeUGFMsoAbqjFUMS
vOKg2lUXVWmP6coKadI/qGVZOBuqln15A8mxkOfsuVbIh5hTItP81kn3cYy6+ocDiPpitq5StjAR
UG+tsIsX2fkoi1ReMq9peqpbG4/RxgdBzHEijbC5i6kga9cdKuN6a4dQLFwilao7N2tNjGeBgL5A
V7IDH2Dt93rpf8cHrlO3bASyBsTfjgb0gL7TwRt3AJI3RdiH97ktJn1fsPUBDem0B78N61/AL4O7
vg/D88aqQgBguaK8Qp2p9yosbYyRMdLAeXIIoEepozl/eTKcOZuVb41rzWQo0HAGDltQnKvz3MaL
cu7kyyWuuTGdkaA2htptvBxAGvR560dnl0W5Hny62NSwUYztkBrNM2J++TU0M7jOSl/ZP+oxy9l/
4Cd97wOO8m3s1KW+kr7qp3tf2HSK9UPmfTWT0UO0m/uejXt95A1PCPQGSNOmEp/rEL7m990DzSrw
bq+vxymZzjj9w4KGEdMDJ2EiprlwWmjWlz18H/VeHwL7a+0PNLWTsLenbR1gk7UGFdNpmLFFeGr1
Rtjn951BEeUApAmSC5IiXKTLGPbmGWr0Lr3EjwFv3LY0mvSRUthkPrF5tzEncg49T0X2SI1lcKxX
H2n2Uzk1zovRmMqV36tQhoLGVK/0TGKZW8bmuDdEWMAYxznY3AYGrn67xoc6uxrMoQFeFad2tck8
JQzXOQfTBA0H3tMqFiqkKckuj5CFz4cyXwKPlc/EHqDimSXMfT/v/G9kXMZLEsVgpbuO4GelG4Hy
TStM7RK7VIzHSiOQYNPyGCiv7pnTKz5K9UUeA2O9LDNIljQZBThemIgTU1Tdvl099tjOKTusyHXz
+wCQOnMtZfSSPRa8JraYLZbPeAzXZXNW2/EQnw2KzcZJgEFvcBCPtb9TmtnLFxPV0jgvKxzQv4RG
MFsAUCgOzuGFsM2sMBcs9G3aYna7ioKZhOdLnw8Dy1OuRiutx8J5g9+sfKJI5HsQZ5rIWeuxrBMi
Ayurt+SnvYBArfbPJCk3fd04QfHdUrE9WPuWNhKQOuPlBLm62lb0A2HlhyuVs1N7MMybtEEwvKKf
MFSxxW513JkLyCPmK7QitQSGlctKo3Sh+94vgJhd5WomDrobEQZh9Jg6WMXhDM/js384Id1h8C7N
5iuKtvy74hgR09FwF1mR4cxnY25NvOS+GKczstFWiH9CoP3qhiS8anp1eK5hEN5NAcKx/i7EcTyH
0uSkzrrOQu5PTd8YO1xo6e8lKazsragOZnx99I2EbfaIprwCRCN1qlYtvhD9yu788BtoRc1fezIJ
6EsRenE1UIv6ZU45Lq6KWsQ7jOar51IbI+xG4x6zblM2Mr3Ax3SEH4vZCTQ6A8DJOCIc2MTFwOde
S1wUwSeU4zZs4QJScskzOFLOjGRL8lp7mcJoekQ+r2VrZbTCVxAtndyqWanxDoXRA+cpa4sRS/ul
DZzy3pGlYgD5rMW+UfMox+nBA5ieYtTGgV+J/QQriHAPEXkDwEtVvge9UR66IsODdOiRW6wV7ve4
io5x8tLWrXMje+h+EiuEsSsVl7M8OOg1qnDAD1xRCLlw8V7hGpo+TBkmiluHiNHamlwusNM1S0ym
HamlN57A23QVkXZ+ypu0fwQlkz1KQP1XRGRqtiMQ9S+9KqqeR6t1IqiBanxh6FBf8QbGclCV8FzW
UIagwmqFo3GaYkj2je1KL7a0vwRPPYD3ZqU5lXWGpQmw5BqKzCP4pPq27qfpS+PHHJLwPBqgJ/7Q
9auxHbVzI82MAOM+OJ6rAF72lwI6WrwqIKiBew8GCQsSRY69rkOndVYldljS9TjIb5MCV721lJyM
0IkBcrW61jgw5xI6bCWh05emB/gOfi8trgQeMNkONhWXuAw7mwvkcMDAaiBn49/J8f9NDv4L5dwf
iYw32UEutzhwvvzX7qXO/8wQ/v5tf6cItb/QqNLcT4pQhSuA8vHfKULF+MuANSLwHCEXraPCIgfx
7xyhMecIHZK6JJiQOsyS8H9yhM5fvzuVyA5SdEMsiKJqkRP8KEdIoXyukhxnI6zfChkUI3OByFgk
kBPOE7Ut2S3J/KzVBmH9lc4O+bNRIDx1Sd1xs8gCPCYd0027WHvO/GhHh9Se9AGotXRwtFU5cnxS
+nOsyNvM8SqRCWQ8tXCs88kLxhWaw22ljXJnjk64hwo449l8MKZeJTYNt+t1Jh+qqjkjvON+oAXh
NrGtct/Wjnme19F9oEwzGAZYo+d71yGUJ04McycqgMujh1mAouGNqxb9NWyDdp07irJSFZyZeIfN
XZVb/qYYvdtxHB+9rNtEirVuSmuXBqDmTNXzH/G0zoBWZxejGpibNJ4EJkWm9pQOIBKLKS3WWonl
7lTrw9ozSzCHon5Iu8i47jGhOAAJJFI1019pYjlbEG71jeCq8stQwm+aPULum1SyhXkcYWip19uU
Qa8jp5Xnmd3Ht9Qs1EMa6NUaCWP3gIiZk6D1BvXM8DDD2dJVbdxJH/o9zrq3hJabsTC/Ua1XX4co
sQi4oiHtSQQV4nZESO5vSmqxFzamAriv5zhbcDvVsQQVWb7t8QHY+aln/yoD1dgGgd7GW6OxbCLl
IvWfc7tGGK6TGLrxY816TEpPt1ctcJ6bHF+jK52vAjR8WoxQWS39UBs2QXk9DdllWFm/YL8AyYR7
P3VbDXn5YaRA4g5jBiFxVXPOh4jcLWLodZSBLmnrLozWetbjH4mVOMBtH9IyduD28J20lbdR6lJc
F6le42uCI5T6pRS+uOoq6zYzFbnlahyCHEuSGG/laPYV9Qeo2cRwF3k4VdxtgQSAihvSs0FLzOvO
4W2QNy62PnTZa4iBV1IToI7hEw5XKPwQxmBBfAai56tF61N8FsJNc3NV7ru8CFc2Lck7P9O+YcCx
yVFvrJthCh9Dj5TBlGcO5oGYZggDXoShb6D0HmzHm67HygzOkKlssYaHKXZbCJIRaZvhbC8vZCwu
otjCUbUjyzA+WWV06YOg8+3wPGs1CC62ufUDqmIp+QYulCs9U/bBqG4CsMAFbgaopzHP6Izy0rLi
a73D5ijtsJIg3ZPWXyxgXwAAEndAW0iaZ7iij2HdmIdGv+vAZxuVW3QjUc+PWJ+2NPPwPMWTMKL6
ro3baw+ywiBLl+2o3VV6sBKedp5UkFBH75Je09lsdADWVq3odN1SSO+2zmTvwzDy9gn+xuhIeKuK
c25zBzjwqnYdeKCkGNZUtDS3i2G6tQNpvx4znSgM6rNOGtONETAusDpMt1Pf2pZWUtzz2Vyo0c3o
YyUhvoWx/RCIbK3TczjaIRkA5wAWfeVM2WFsomtM4qmwW+uxms6lJBkY/pLsKtagBodaD4eHvqLH
Yj7G06h0ZY7nB9zYLSZmD3j6hOu4TkEzOfU3D3rCxe+W6iEOf+VJcpNEZGlA39CZJsqnouxfSdh6
W/Jp1kHDk2EYUrB5yRWw4BcyT66qDNO+0dXvYxYP/mUyeTrZCHQNY5R5yW0eC2/DPQWcs4B12jul
a4HE10lBFFfN0KwJrkL/UKMa0HdRgfCNdGhwXqfBiAVvElX+Az4D+Dwpzs4vIVPjP6SIcTvWCXzM
4GeoiO/ZyKOCbBffpjA4pw5akof/d2YS/kVWq9zJ0atfdSy9hCK8O+ylMMoG/XkVcX/Vtx6MzhIq
rdNdGt6IvRGUj31f5Ja5strkgPu0+hUNExdDso1PSk4DgSYrb6tkE+bGUVTPctnpJa5q51Lq4c73
tGZt4R2+rYpaXdmwXldYCV7SgnMfUOhYG6H9RPoAt54kGg69A8wPnvhFFUbhWaAXzpntA+yWWlRc
eNo4u5s526ggcCrSL/im3SQ00QQNrlTV1CQXJUKqay9r2PuDB0CjpDtE80hb0k7GL2GOz0ng31vh
qGFLLn7aoQku2CPiz/ddGLtqE3Kq6CZUq64stkpc/qCJ59KO2x8poMq1V2MxE+fxbaWqP0qlStaj
33L4qOE+HVTopJa2Lcx461RkNDx0TbCMJfI0C9WM52MjpgRQvZ2RNFSim7BCW61fk7HCS30qfniq
iPEOyM4GQbqY+q7tGnn26lRkpIAm7iyybCnK0yLtsAUWwRYF49WYhtclbNdVVHGp6rADiEkfeGWB
+hZsqfyqDl+n6bk29HUZQxHnacNKWc2LrrbyR6frL5KKU62RkK7aYW8oz6GSuegt8SzSpkcLaVME
W7Kq9zCNLy05fPHJI6yyOfnOKllN7bDKDcttRXZbJd1O5sMB7CWfg2aupdXd+E1xrfvt+W96bRhl
3y2LW3No15faJA70Lxz6TCJ/Ti65ojx4GBd7UjnrOrzsWcQ5zjZ+E51nprNuM7WDEym+eVVwBYX8
IEeAQNblZLWP4aicaYqOT5xUV1alXFlO9nPq7rnJBDu1w2K7x7Bu1Y3yl+kZWxylXU97kW28sSOF
SobPRWww7gEWPI31r9RKsIv14fazzVQZO7GIrvJE3RdeZa40O7yJWrJnbXDjEKOv7SBB4QXVbowA
+Vp1s7Pt4DLQz3ucPLdp8qMU4cEv8PWoMYorijU0NUi+st85w7fQtteE7mTDB0PfoiW4dDyaLFJF
Odiihn2FdwG2OBGNnQLESVA/BoN/jtBr7APXTv3dMJCNA4q8ikRfnAkN8/jQ7+660tl303DbBdhM
Tk5GTcR55aPdBDB4vQR0uAD4fwAzK9bcel7NoiDPNhNFgzVLYz0mwQGvCY5C26XRYxt1ykaYX4Cy
AwgRrj7T8Nk24NyXfIDVlQcuXWTNnVal/5+981iOHMnW9KuM1XpQBi0WdxMSIah1bmBkkgnl0A75
9POB1dOdjOIlrfa9aSvLqmwEhLuf859fLB1DLHOl2o1dsmTYQ49bgRQQCl2oGrGS6ZnbODmYSfaU
Nm+usM+JbnjUtXHTIowwU2tj4cc6ER6/FHmxUsW2l8kudDp3BUslW5oQxLa1AKOs1DmWqV0xVmKr
Mo9QY4+jSk+oauFV67R3BfFzq6x/mjIiv2xR+AT6OUSYKAk36o17mb3yKnepzjMpstXQZmcsLfJs
klWXmnu7AZQgTvO8rkgPzXvnyu6yeum0fbI2WuusdKp0McUOWJZ+HZIfxJtorisKjU52l0rEsTho
WI/3O0xuwY1VOtwefG6wVnbfLnqjuRmYHa4K2ROF6WblCqeZdmWaQ+eTD/DoeV1+2+WkgRhW4x08
hc8P03uEt4Ni3Y5G/KgVt940nMvSuCmKYQX+uGkVeQUUfbB1/ehIUtYanYrTxIMepTyupeQnVFdg
J9du3PmDHuMG5F7KNtso3lHvlVU0qcTBBYuWZ4+y+Ij17C3Tzm6DrdjrvKFvMoRV7KDITC0vW9by
rsp1Bl4pPsmlukEo5C1UTm0vCta1ay56O1s5ndw4I/7D0QKOtNjksYXGwt0LgC+3in3MaKK16sTa
erTwWFXBe2EYrBUP99T6BWgl3lKqR3xKJqCU3t7nRvakje4P/K+DveWItevpbAHkW4R68mDk+Tr2
7J1GwvoiTzkz2Be6KUewb+mcHHEKFucEz5LxR9uJc4N5FdXJkgTFOaBxjXsBinubCcxZZgTnJirn
+EcOqc41L0QKRSxXdlZTPTUdfsCE8TFhWCql+sOAHJCqCT1PtOjDiUgPhqzEAJVTrjAJqzcE8a1k
AFmCPea5sg0g4BEomhdiKbdOP+3yuFyWdryl//QHo12FusfH05dLvFfRlCkBcmhOjcRcV8KymZI4
wVaaDE3M4NqpfpB1PS4Zdjqbybw23MxYW2SMLfrU3RC1u6gIae5iS9slqtsBnh1p8DaBRa4bo4Yl
A6n7qiPyanR84moYZ1b4DIgXj6wxU3tuHPNyNJ0XLfwpVHuAyFURwpbsW+3BKPRni1lFmxu3MbGn
m2xyOLWdgFwrBn6DycSsyCvjRxRowZMbVhykuZtUyqLXQc0I6GOQUeBjXtc3NUkk9xGe8fOfMRBp
Bsa9Mi6pIWxZ7GQbcmA2oJI6E7UVxsET24R9MMz0BVnlY8/+zJiH+XSozJ+k3a2bML7UR+MlG0D2
hri60QZnQ0bbtCfp5EGvQOots35I1PQ1mc/SgNmCks128tt6iq+sUaprvYzPGc+D4Sv7Os4MLBZs
PMKdVRLUr5XZkz+WLbzBPUNefC5Mc90Igj8JL3AWqlpsOfnXXagcQ47Sy4QEsLWuKelZDq/wvPQg
vI7YHlOdCmiq645oHk9bJElWn9PpYiGQe8au7VPrRki92XhuHj1K20l/BApRpYI0LOBFvTmC2o9L
WSrTDyWU1bLvOmVtu5p71k2K5+M0WRRLTS8B9psAn2qmc8oRbpPoV4bSqqTeODESbi2bzF8diRyM
TZK8P08To70IrVpJSS1xXRZUUdnTImzakPRcrWakr8HWIdIt1kvtWFDn9tU2T5W28Bhww38mWY7U
2Huyce166VpdWG8VXDzPCMnAcnrwMlzwMSof4oS6Y8LV6LJEMjGn66LGZzIWn3uxQbKqo8idrMH5
u6bD7T0VkbZ39ZoZoxRhVOEzn+K+XhamtuJhaTDyOuxJ1x3wBxAHhcVDyz4a8950WlFTKLaP3reD
fRIGhE/iBYBtduDhMrogPWEccQw3sfNOKTZ6jc2bIlX6dhKX5rlTlWQiDYkd76ZGYdzbhGPoj7VT
H7xWeLdFxkkARK/klGTFlC3VKuSLTjMT9mM+kEwWyEZZxran8Ab5l35L9cv8BwfjNmTysGjdtLwC
QhKjC5SO/ObC1fB73tR4rky3lhnH6WocmICFODpFOO1r8S6raNdWphIQ9ZYXkbGxTdZSnY5z2UkU
p50wTj6Ek8oB5jiBM2cYkKit/XQ5ltWddIqkJObDserU8AmoUJkNWVqllWfE2+V448cuD2oXkOkm
jkkPE5dqVyMKiLhmDc9wnMOc+hxz4arficmxh5uktYT2RgMXOW8YK7L9kDxk7iMGwMNjRrraUUpz
8pEqZC012NAvh9qNfX2Cz3xdmS0huOwE2iHQDI+dCT+PcZszRgy2liT5ftEzpeS67CbsZ2XuniVI
OsqFLfXWWnUwSggI5o8oCbyQAPfEtHkX9pQ0Z3bTCaxPiAWtl4iFrZcCDnK4zKUn231AHA5+VNMY
7GrSCTEoJw8et5kwoNbDO5kYnqJVHWJzXKtcYfypXNt44L/lpde+4B+jX43a0LwVkgpFYHu8kpib
b4d8bPal2hVPpabl8WJILX3a9eqoAvR6gUMGmRh1UrrKXG5zfaqumWWUe5JdQ8SvQRCt3Gpi+GIP
5FDb8aDv8hHulFVF8WMskubAxGK8Aqmv16baOyjU2AaIx5pIxEPlqr1JwhR3Vpd6N6W03Osqdosz
XbbW1cwtpHfLe21fN2Vbr+3M8h5Iz7SuqrzX57Y7mYN9rQbzBRB4zJqyMRn35CAQtqMmfQIgElve
Jf2TRdxvkuwaRoqEjTiMLK0gJRt8gOT3MFiR/KXWLt96H6gjmcBRfpPj2nSRx7WyqVLg88wM6Re0
I2b0oF4OCRaLTCuznY2aTvB9qEaysESo36Rsl4/oTcp9omF2EMiaesTsGw8oqwNtIwBJnmex7jEM
xqgSS3Ss2leEtYTPeS6iOXV5WhNkof1MHWGKhey07D5JRwuYMURHmJRRcT4ZWv2mhfkF3xG5krJM
fimJq/Gh9lNXbHXZcMTwnO2N7cbnqlABSVFz0ukmYdleJ/jD9QujCc0n/DmIFWH2YrtHibD5QRvm
EVvoEDZfGgya20yjfZvzachgbmEeMyAcJjA/bNbvwFx7fPZ7tfM1rw7nARhFsnlhYM610IRhblEY
oN0x2pYIZQy2fWA4Y2cNoXVZay5RbJNR7IzpR1Rf94Q+kipmqEeQz9FxhhunM+I9E8RsTyyZQfi2
LBizhgXlMyGjb1o6UeIQkD3udVGHl2Homje9kdMgmMQH6nnc3A5qROMLBN1swtYazkQbmrSt5TVW
Q3hoWlXA4jLcg9XRX/G85ZXBDkPZUefrfrg1UhACHYiBZNlKX5gMGpdhZJH7XANJ8i7U4ZAaGviL
W3cbnAWCZWVgNmoTzb7srABEVZ63fXSmCo5TK9myrMRKrdPHarRuapVKuNgqg3cYsvCVETASX3Oh
UNo4jZj9h/zWI5ZJDyg7pmCtBhMkfLcJFkWcaMvSLHQ+zrwk4xfAWSvq7sws+mAPNdSi+UmNVzuT
ykOCp0O2UYlUuZ8nQ8TUrjv9Mqhk/EioxWF0q/plmLLoLIPr8quncEBVaZJDVhFF+ijQKb0J0xBP
GqO+fcDMk2wlpqM5OaasotGpfQJaSm8nhdIk1IQp7tB8n1m065DxPAonh2omregiTSfjpznZRLNW
jhKvndQUd8zitCe78Mpzo1GNcInTsvIc1pXTrhxl2EG1bW+1SYOL5ipedzHq4XTVOziVrF1V2i9J
baZ7PaaM5T/atlav+upg2q+lRuRgRIVEVLKeds818+V10svqwshF5ruVhaAAKw96Lmfa5spMvSHi
bwAfagOyPcxpgSSNAAYS7B/HOtO2cxrp0oPUjNAWpzsxroIytpc26iqyHWJvp8L2Qtmyr1Rooxzk
GcHv85LE0n4TTdUZ7MEG7Jn8hrALD8BaydIl5WFt4mGw7EIw3qn17Pt+GtZDDntDV6JXiXPKwiya
gxzidB20rfSLwDZXKc6BKwaQR8cDsQ8t7yYjHYvA0abzm5EzSMOUiAzaNb5pkDGL4A7KeLK1cbk8
Fhq8jaGU9touxunSaYqnIa7fEmL1EtI/Q0K1abLyfE/8RrPUO7TEqRbuO5ndK0JZG0FlPDsjkcVk
MUEDaCkLKmxq3DzYlW4CENPbd5rNh193gXPR5glIi5KRp9MU67GVlHSQHpcAvPWFXVo3aGrLFPSR
MCkE2y+6mx8YRkC8kNNWLZSnqgTBJKhlYWZ8xnB5anIwCUNuDWeNYVYC8SSn0fLLvCH2SnZXQWhX
CzPnuXQic9at2z3AYmSsHlrngDbJPeVnui2srluzvW+DuCGXJGxS/m/Ga9dIVjPrMhRRsek6r1ib
WjH6hdFZO6Qk2s4D7PXHvO6eRl1klNY1YIURKpfCeiQIZ9u09T4E2oW4RXNDUsOVlnpyQwjyoR2N
0CcS2ZiIYSMLRK2lsxwywhxTQZZ8Y+oXRm0DE8faQktZSwXEEVLIVzZAndv/dKeedFKbJNlpKLFD
M+HsgBv2Tqpdk964lqqTrfWwG9aKVq2ZxvwY3WIEZSupmFr5YKZA53PeUNAT8l6ZVn+puDWfB3XY
kiAzmH6BwwrUhl1DBBvsn3aZRDEBbqT6UNkO54wUJHudnWyw9RfHrE7LGy9Qzzyv0Xatkt022njU
w+F1GJw93J+DOznHpEzuvXeor5c3VPDqIisycQWNangNAe70JKrPm85VfiQxeda2mgowipo0RM6q
tSWEOLhZnlB8cDN9W0xXtp6+yNapCKyDRMd0cTWbyyzcBmJe24TnWR3dmYD4alJk4Pc6lX27Q4K6
nJr0ihGhn7mOH0XEknUuSW2U8UvS0P20qdeN0l7kllyXQ/JIeLhzNVbt0qjH/CrBKu65GDr3Glmu
mJg08dlCARUHT4aUFdBsbwc6gaUQHUSTCZc8u8g3MOwB3JiybDvJOLx3jL0OiLfs1P68CZr23vPS
iAzTZmPpMr7W8gnITboEVZaDucCgfVrA9XquKsaK5O6N+llPwM+wbLpgpxYmgJi2kkL9MU6V5ufk
uruxBy+y7bc9+YebojVuW7aS1RAO9b5FyP4yJKNDMYqvg9Xm15BGl2o+HVFIXSuN9qIbIbmEeN0D
AvJG94bsIBvcpDlTmxDWmOz13RgohzA1d3pOfe4VP8qxX8Z5d+iVTFKI13KFdiBdNxNwYlkKoHU2
dk8MKRi5+tMg+r0U3E2SVK8oEK5LgocLI74gmWw1JjGxdaVib+mWRt+O1GhDvPM9eSq7LtKNuzYj
hw0gL09n4nr2DguyEIZIb+6HMWkehkxZpzAeiftpkMz1o77Rosk6OHX1lITRwSwShgVMuKcluTTt
xiFga825HC9VtX90GuehyYob2llxx+1ki8bqqyXxX30pFqlJ3tkQlisE4EfD2vdReUCrGV32rRpv
IMhdJPGrLvokXpC8bl5UY7dx8nw50BA+xZ0+vNT1YF10cS9f4xDJ+LpJjGE1DGQ9LLMY8+ilwhI0
ScEGJF1gQka6dR5IymB38O5DWhDlwIRcuTBGN38qQst6VmfMTfArbf6jeT25pVoreEBoNbJ0T69W
ZaZAoYSUKSlhctGQEapqW0vvQZ2DpruAouGu3DJSzzSyridkGAykTOJUfzoRJQZ4TPZGMRoyR0y6
pXREywYmtDA8hAbDS8DgN3UMF+h+1rEs+q1OYbaE1pY8GW0/9meBaYyAmw2seQaIg7bE7mn8S2D9
XzLIHxaqla+UYuXb/7l/q1/ffmeCzH/nLyKIout/YlXgzFQPzEJcHB/+zQTRrT8NJvywnokSQuvI
X/r/RBDnz9lpA+9giyZr1ub/mwiimX+yoc6GwojndQcO8z8hgpzQQOBY4ddKCNOcZUQ0BGA4NJGf
z9dxHjb/84f2f0P8fwC6gP4HVbF2s3051RTsiycLyGTfUTGyuzB2XYramCuOSi5jLyXYLQ/d7Bkb
iT0KFbtaK9iNrOAkNDP4qQoqC2k+m26hH1oXJ2R2xZ6xRTDhmEJnMLqPAf3xRdKmpGKm4GQPGNG3
R2VgcF0IwgU7XTP8WvOAZ6qCcS5a4m3UmtZLoprKs5mNRrAotZ6eNp2WFu0JRjbdyCHj9qvU1uO7
317qJ1I3fX4O/6HLzFozrBhcGNAe+jPU4id0GYQpglLf+IUBrn5nqESwN6IacBKb0QgzFBl1l5ZF
fmjl5C1GdvvTGj1vlsI44M9KGA43Ck2DysRV7+5VO2WOUnfQWRhLnqG9KgUKPZWzWdY1zEmtbeN1
nprTN7LeT+8Dp2gTcaCOPtCeNX2/vW+ja0LH6otf1UxGzoLgLTLScStKcChhKxaMteK15uQD9g6N
bdhF9rWXgYLj7Aer0ClpEWWovRBe1u0DSzK7zNRjl3AouWFUH9K8My+NPGI2oxXxN4aZH/WG7+8A
Py5qSTx03mM5Pv722lCF0XjhrzwLsmOuuubRDUM515z6cSYJ/sVv+0vy+ck7P5Fgz9fDC0abPdbn
t4ozzMfrTb2IR6LW3lpDoI6x7iIxaWurBO+TZDkesKlGB1XE+ZJpON/+kG2+/ujelewfPzqPaYTK
/o9oDQuXk5eVJc2AyrF4iycxI7GJlcEOaji1iyDXf00iqFQm0N3OVqQVryvUFC+ZqUflcoqt8bnX
qqhbZ3XmHsVASmvuwBdtJ1H96IKOnOh0dKKVqcpSX0yZEh86V7fzdaE5yn0RK+uOQhCptCEBXMLa
uJ7gVpGSRaf/kOd5eK0EbpguWuGW30ib38XYH24br1xYbqgC8ei1rFPDeROb6DCKJIVK3VXEbNvj
flSc/rEeqh4ZlBpj22fE6q9IHYhnNIMBG21iMhpYPMJG+RJFjOtAvLQF4YrjeStzgq5rvA8ebEWV
55FtTtNmsNwr222s+wFJ0Dl/VC+jqILARIW7y8uoPtOsIr6FgHvFcezsvn61f/uUYUTM/uMsQvwA
/+ZoxOIowq62XsoKOZSFfcCa0cCMMBNGWSaBufj6csZn1+OS2KlznvA5n3gmVIlKKNlYvbTSGx7h
llnrMQUrzoUk9YySTn82Us/xO2U6RDIoiZIKmmudOFzag479CDp3dyzKWmFs5+W232g5bVNtmgqE
I8/ZKapbGfDoXNnSWeI2PY16cxWjH7olyUpn0CXD/hZsayUdWx5IpXUOauEYcJdyic20YkBisbx6
7xHj/YvVj3e33cESTmpyFL9+GB81oCxrDJscjC5VG+dCDBlnVepvW2BmxiYsnelnz1R9lYYwETEx
dsDt6+iAzIo+kL3560tyxn88PeZL2kgAOEaghs2y8N8vGcXgUFY5/ERW5e68VKIwFVATrTT4zqzu
xJPs/e7mTZLXDDmZxXNydxzVmaLXuD563eOMkoHBygbwKA+WyeTBa7fDfvJTFOk942VH/Ihrpu+j
affDN/vnuxPrx3X8/sHhCqLyg+B0fbzr1MscN9K9F2Sv6lM6TvCtwNPqSz2ZCSdDBx8FEd/o3CVB
r0K/M0PkgHnTwwKkF85FX10w7izESlPbia90yN8sN7CgylhxJ5GDBq0PK6cmaLeu84MexEYJjSai
+teDwOaSmfOdxcNcrp28SuwjWLWwdBGD8+1+vCk1nlxSq2GzpDq2T7YY7FcVy6RlzVK/6EYpmYW5
OVUOmC7R3ayeN6YX3qKJMdlYOUyil1UNJAE0jrRyKga5xi83Zrada/lzH4fI2W10LQtdIRoc2zj9
BvlEc56Go/kIdtHdV0WgX7AXM2dOND8lX/cqjUBGF87odpDuC5cHoMrQQX0SFLmvwz9/EjBlzXWp
KDcinZy9gnHWgSaxPYLTZdDeu2RAHoxNMMNyDfcbzTZks/Kyzsq/WQvvpuAfPwsCJOC/mzwArJjU
k1KKWOKmb0JCZfRIfWKaY8/sNBB6FIQZeEKTMzFbad6QHRA1Djsiown3Roa1Z/YZYoHi6mq16ElP
FZl4cBAQM7OoGaylMoqWZWmgOxtCuz14Q9iGC0U2xdX7av5vr/OHhTvcF71OkRV10XxodPgLfzU6
pvnn7FuJJhNhDK4xM629f2vk//xhGn+yYCiU4LNjdK7Pbnf/6nMUTaMFsokBnTcr7Pg9ltu/GO+K
Bol+5smz0lTOrdly4R9Q3t8da/7z2bm4jDFmol2ix+H3YT/xceHWFYK+OLWNRRnyzS1od0Zfau50
3U6xek22sAUu11oagGPV/SRui3YlLbMbPW/Ao5JanXZFnj8JkQ/YXIQ1AK9nthE+G3lULCOYKMmi
77LiEgFMFi09K3LOcg3H7eXk2nJYWE3Y3vaWFdwLrWc+2SE6+VFibXgs8rpoVzl0TKUlEXgVwqk7
8zDAnqCGYU4gUnV6HCPHvGlFajpM2YtVnEV3VagWD0pvFDV63dKCbMWwZqsi9SAxpXfXqdsHDzGM
wZ8YN9rKXx3//1oev1tWfXygFl4G1OKsY0K9TmMZI5LuR5GNFqpuod1OBcCrZbqC/S3t3atibLRX
zHPF2p4YBy17yWh4idi9ukaokj6Mqdf/mlBl+lMgS21BTW/naA7imxpxQb8qcrPbJyR6G35KavY3
P/5jPTR/DJaJWRoGEOQWIAyad/nfagCBs4SoxhzGTz6U696zAuDNcVjbSuxC5o2/y+l5Dx85eVgf
LnhSyhNaEEVOj5EAAncqefUiQ3ivNQWjOfOKSKXNHOmxMAd3T7DdBlboUUziXAh9Xwfjgx7AWAGM
HtLe/20Ff9LkzJvt6e/CZ4rmltPMg+X+8UFQKQw9H7yFqi4IFuiHi72SDsE35hefXgUfQyzWeAqW
c1IJlHD5mfOUfCqKJY91rdXrymi/C6p6d2Q/uRnsRGbXG0xFVOvUTwRP0Ck25+BtJ3EZ/8SFqXRz
ZxAewAQhPbSRpkMgqsYHlbHBfW1BxVi0tpo818ZU0U9gaRFzBQNOaYEjeCKniDMwS980XTRIYqdA
W0NvtaN1G6EiR91cdL7qiXUfGGetF7aXmjFkyTrBGOMGEU3+SJ9t70csFhnJB2IdQmnCwyNvOe4m
9PGIXTWxG1Qg1oWWDNPOyA37X3EW/z2v/phzcv7382rxjAbu+fWtiX4/sua/89eR5el/IkGBcoZd
F03Yu9zqryPLdf9UcTd8/4wo8d6jLP51ZOn2nxxjnEu4HmHyhBP5v08sXfuTME/UVKqu4lJL4/5P
DqyPWxQNylxhcunZ35RfMp+nv29RGVpUO0J47mM1am4asPVtGBkORJVcbENEtZvfns0nO8G8Bv+z
eGhh6Uuwcefo5vDGjuPkernByAsGFYQltNpw+5rg1oQltRunLjkb3Ug96kJ858v2sZr+66IakVg4
1RCBgmXmx5vUG7dvu8JkLFdZyhF+XLTScs5ohX/85v5mtObk/ghPJP4UFx5jPrQ+Xirv6nEqQQb9
sc2SI5bk0FoBZxF0pey+KBAWsXTwL5z/iZlWf/f14z25PLF5mouTn6rOlvW4tp1UvRZYHtu/W/up
bKH5igxdeTEpl3rUKOOiKmowfRmZ5wlN80tuuM326+u/+379dv/8AAx5LSpuE88y/vek/kl7+BCt
rVV+0M4vOR30u7ZBppZ2cbaCTDv1C1j05qFkYsHh2EI4ZxC3DAfdjpfU7NqNY7cD3qJt/9iPhghX
X//Ak+/9/fcBgr+fxuDb6snviwsLfzZYb37lIiQUGXK9xhps3xUMVGWYK5dfX++kU8ZxHwNTGnLw
kDk5jySRjx+EUktXdhL7BbT4dBQmnu4acnM2C5gehXkdFVVyndTIqFVYy5mrS6xyWmc8DsUc6fj1
r3mvln5/PcQ1qcS2cXBphoY/+8mvyVqngPIapH6nN5Afyjr0CpQDOnwGfJDRG9RRcsSoo3iM2/LV
jmGDNb2NZYIYTXyCAje6NuB0/YCUAv3AGOoQUaFB7Hco23JXj9FQLsLSQS8xUPXiIOSy4Ar2l2OW
VwoiRBduvR4KfROQTnXmQFL4xu3x/fg9vUXUD7TP7+vwdAWWEq14nMeZb5W9ixIGjZSBUr4c7kRN
w1845XBfeGBVKKY1D9oUgneEh+GxbkmzSoGbmbYGzUunWcrlRDTTjbBa9cfgjbaPrkDcJKlWPrmF
FeycpoX0ogkEVJPUn1u4row4ctlTguqdcW82EOJoNafmrM8gIlShJ26+fqMfax7ygXmhjFTm7gZP
dpycTz6vrkfNrUTCn1pm0XZrMjIYre+q8NNVM6fqqiwWxiFzwI99glG70I3bgX3Qd9I6fCTgeYGB
TbPr6sl6c1N1WHx9Uyf79XxTuLzS3LGRMc567+1/q5udoamiqeZyJG6HZykQPz9sWHrG0H2zHZwc
R39diW1ydkxkVZxW6NmgM4BoGuH3XYhuDgLuXWKr4mZSqmZP9rO4ybQovv769k436fn2qARm/3dw
WRCbj+/MoBlVEd5kvjRl+CKT3nVhSVWsxMQqsAVzItu4H72hfEqlYBHVeC4vv/4Jnz1hAoEoMueE
I06Kjz9B6W0n6dS09BEvK6vYwl1w2WBkjgOMlX1Xl3/y9fAmad+IgaBHPzVS74wkktCwcURTHHFj
xj07bdw724JqA12dlD+/vjlt/uhPtgCCd2ZYkLgYHvDJoigsNWHKnhW+WlXTtDQ7h94aPqhsZnJf
ly0nJZ0uNSfE/02B4roKCjc+jnoNtbsDJUt2haV7ZzmkoZfWrtuXDOo65zX196aPCRsPTFk+ff2j
P30jto21Njsz+vuTk1vPbAaKMOz8MQ4tTGWoTAIIfwcvNKvbry/12UcP1ROHaB3Rife3MCZUH03F
LVEO1cEZokrtrKVBw2KvcvemkeaHyOhs/+uLfnJ/WABQBoPBqDZQ98cvburNKtVJmkFbkkPONPLg
bOwb28+tQPlm/PjJ+jLIbWPezTycafPp649GGv6xLPxA9lG+yewkOWbG5K47s2qu4KaNO92Q5PFa
bWFBtURw98/vlasjbSICR8N4+OO9turk9Iojcx8+cYvJG3eojaV30caF942D82efOpNi5pXgYvOp
/vFSFOgY7mCS45ucWXsYhc2+sTH/RsA8GVBJGidZucXU7JXq21f6yXPW8Mieh/oWpe5pXGjlpmKC
kFL6cUUWlIEp3nVUjQZeUOibz5IJXhq+JnPo1lhHrD0RUm19/aQ/+5RhPDBsIhAW0O3kVU8N7OIO
IrxvRiqaWoxHd70M1DUebFdZqGjWQujiu5ruk0+ZHRNeBP0Z9AnnpIjCFt9Qq4bNM0xM7zxQYBEs
HB3x3Sq2g2Tz9R3O6/5kL8N/GViT8hEH5tPNs6RDckG6Cr+iVjsnjOiua76tUj+5iD43ZozO2BSA
tj9+RThy1BbcYHaEcEDzqZWKl0AngDL59c188uR0wFG2ZtPkrk6fnGimTimVvvQJLzfv07hpmkUJ
vRoZhJGX33wbnywNsh+ovE2HME/ttBWpix4vArh6PhW6vs0iL8ZPE6XodrLd7ACyolwGbdHFy55B
y9f3+dnzRLIL2MzNOuwAH58nM3TTkENe+yK1lVXdmS8KmpX11xf55NsHYMT5Bc6A8/czHN85RC+Q
Qf1KsfgMJ4qGKRyafSj7GA0h5pWzNdJ3xcsnhzlr3QPUpMHUjNMGajKhSo8iyHwF7+D7PB2VS3ca
qlvXKBI/sbPvVvjfQol5VAadrAGDCec1ysGPzzK0bC0Tk134iWFktj+MGNAtkliJfrEYnDs2Bg/C
ASyYu6l0g0sv7z0cWOOi62BMJ9Wv0tTETQ8b0FjV+ejAEkUKsELE/IKSido/tSRuIZQF0UK6lWes
jajq/KLSm1sKl/Lh65f2yQoAMyQ7aT57wW9ONiwoJ400c7XwYT/OsKGwjZVTBcqDTLTumxiZT641
b4wcDDrvit7z45NzdJycRz2luLWVcCW1ftogeGy23oxF/OPbwoKME4gJNJc8PYZGtZL5qI/Cf0c8
GtUZYBm7ysokjd7/+lInIPfc8jCwQcmksePbmB6dPMIsxghAHQIW1xDSUUvb6MEL7HKr1TBkGfRP
Fopjq5gupBg5fNrRZXoapeIGLRuUKsF3dskQczpKp8ScGKV0t+aV4PVaKMXL179Wnw+Dj/s3Zu1z
pQ1cx6Z3GpdSmegrxwhAJOvz8FD2RvksHKEcy2aI8AmN4/ClVaP6VlpVSBCbhr0ojn/TVehE1UUy
oQuLNFVe1YWEO+rQixSixXnCls3eJqLiqncRYqhx32ILamcHPOq+S8+m4fq4lYIXUErpAPhzmhtJ
5Kf9X9LU6NR0UfpNAXtL7+v2KdB1M1uoZV4ifKor/Ey7xs5eeuoBHnkaxvTXU9V3S5C9DKcxKC7Q
20ujirHRGMxhybg6crEuVcz7yMX7AUGdXnjLorCdbBs7GKGhW6BwGUwxDL5XCiPY4BahuJskSMJx
bY9p/RyZbhkjdi5xuaZxa8XCNCfG2m5xwK/TuVLTKN9XDCTgHjBvgA1TRUvLCvULSMLo8cbGqZiq
T/Ts26qXxYsVCQwGUF/EcEhg1rkjdrgtViz7wEudO82EKE3sIBaNZuGtlWrwAx3/1qHSArkMlELc
xCJUXt0yMPg0E9G9Oc2EDin/pWqFvmpGZ1pHg7aImUy16K2xmimD9j3CB2E3tMOFRFl9LpjLc/9d
eWtN9ess0DvDk0T1ARQa5oKgj3eRYQl7YQjsu3Vsnc4qVyF5QmiTCzk7ERfIUoWvKyOvo8dJ8hZW
efw46hVZVoWKAUlkDcovS2/wCfEk3Go1jUd5tGIkpHFlBBdQiAXfKxKLte7WLuJwOcuhy8aa1sqU
mKukLWPsRpxOQi3kdAV9CLpnrzJSFU2FFS2Hsv/RFIP1wodASIu0svGpHsx4B7lMadd0Iem2DQxc
Odzattb/j7bz2o1dWbfzqxi+5wFjkQTsmyabnZXVCjeENKdEFnMshqf31+sch23AgH1hYGNtLCxN
TambXfWHMb4BHjx7omouBoYyCiOSV/4x5mEGRyGsM2v45uonYFoWZxwuEMNinGhm3vAeTelXacfP
vauuflkgX6vs1bcjE2WowAduzPf9VLqbbC7IycPKN6Ln8nvfgi1dgN7W9T6YF4RK5gpE2yO2/kFr
q/4sucHfpMgXvFyxPHowTw/4h/SoKm3vsvglUJWqHrwPGDcdZlwfCrpGqH06qXcXHstGlFp6zCzn
b9Yp9r7DbO1LgfWE2+HZnusvdxjKfcVN8DyQ0/biZK6171ea0NGsZwjIXanuylHHHJboVrrtDYFS
rWvNb1qW/hFNZbtZFM4oRnnmIYFe/GpohrZFFdWd9TjFSpm9rLHKgD9Ow5F5LdwboU1FWGWAemE3
T9sa1e5W9vGaAl6cW14k4cs06sZsiWKjvanNMy/ZJCnjbIAoahy3gz437cZ3Czoob9GHOPD8vmDp
qgGy0bzvuZU5rY7tRaJK14A9nxM0VYqVbfVg/K5Fch7XVg/hsSjA3ZY1QLIoVJgg1Dusq4FvYWl1
D1+9qQWVtEG9Kcf7VFPGYV157LCbcWSllRVQzbqs0YDfWtrVW9LLsMbrWzcvzQ4/lvEj27T6RYaW
vGq6qL/X9jHWXFiKAyfnzvDHJIobO7uf17g5A2BI9YDUSulCwcVw4Ah0j7mLctiZymaHtLgB7mLo
300n532VJvNxWjX9CfBl8jkamol7foIMhZHpaCvhAnBxuAanxlBPLeLRHzxUOkLcMQ4JTRoih8gF
vHBMyTVYx9ammwf4qSrVlxOeVSSIS9LwctV1MwZEsrmvMfxV3D20eUklHLV1FqcqI8pnYBqDufzx
XGgmeGqoZvJJb4ut2yh8o2WGPgX8gnW/OB5HtlPa82MV++sbyXzG3iFcKJzdUTUPEu4XZ3c7a99G
Bvei0E3cdFKVV2S83mnW8wpVEc9aiEFiDklF7TATTZMFc7+C+JlWMtvGsyb3NsXM0fHj/kVzUtBh
reNYkDx1s3lwKivVgiVVxs2THttRog+5sTX6FTILJgwlI+oh/zyXPnbGcR1DmTTWi9P4McMZS8sP
vHlmi+WlUbskL8u/gmblWVFFfvfV7zzlrBhWu/hhNmltXTLoc5zeHJChn9nOI4Q9YwPnAXf/qhG9
WOjuc2uU/mkYSEuDrg3ewZkUh3lqtfGXUL1/j/G2Ok61ao+QobV44zr6+C6mcr7gABOBA7qWEN8C
FlOms2m18sjqDBhNvjsFRtu1Oz62OFA0c9zCZeJ3dcwRR7/SIqMU9qFdhtsNQg3xOQnksEHLeO4Z
epePLxM/c5QjP9ob9lRuefAbrM3D8uNgdrpoc2EflmJpPhzhsjRJx+zRbJwOvonbPBemA7LbxV+4
2NV6bSZQtG1b7QbTLGDU2Nceyz8KlWkK12mGWJ2aMwYPABhYU8lf4DeNaa8/bKASl9FzkmMJSDZY
k3xq8EEt6cFZLMytDTPcLNBWazg1didfqrIyAH33Wn4ulT1hj0EheByhEJtb/oADT3tWvAlpkTyu
dgb3pMMiU4Jq5+H0zewmmpEv5uTqUZxY80tXa94uTj219RyWSC7MMs1Whr9xGwDvnBCD90zUnlhC
hpoxsFnReC+pO5ePhKs3uHqwWAJxGQyq0961QAJ0SWQj8ibbYkHWhjg7DYvyxhTBdY0xYfGbg+Pk
QGgAfZ9tXdsvrBu+Ue37hxkqI5MM2yFNOZ78LkxVV5zxb/V/UxhSaXCLal1xVra402HQuiVCGxIw
Zx+SO+nY1W+hjcZdI1LnVRH0aG4Gg7huVUgLOBWRERymtRrDnhhGsa0rMT5iGjX3q1fXB7MkiWCu
pXlaYIJuEla3d81i3R7tcT2hB5I7ra9pj+ZGGJtewC/GlfPV0wcEnlZUwaL1MbetpefhJGAQwGEu
n9A5wMF2Uoh5dtOuJw4s9PqAm1aqlRMB0e2+zlT1pSDLGeWNdYlv6TAMvr+xkd6eE8nSwcqs4r4d
3AQDO+Z6IgKysLGt70xN3ZveOfMmW0fjXfb48obYvRqNsUIQbAHb5IU+bFLirg4AOeYNNg1kmZWf
7SESp9tETUMYV462l9Pih9ALrHNMiWBOE9wTResYJJx+G3WTrWtsboKFY/+ZNVq5y5IuvaxDlgPg
clQVtXjN8Sen1pOF2ucOEsjE+eUPDAJd/6lr4v65Yx83BLkJKb0uIUuBSPAOPPv1W2p1EJenLr7O
Wds/alOddYGs3Toqby8RtACo3maGoVmKbu92xIxZ+Tu3H6d4ZSbGi42VnbJ/EVxouk5jgrVfXpIe
WBAv8lHv1y+ErB2O/cGLzD7X90ZVqyCe2iLdaJ3ePVHg/AqtrD8BCnUngjLeoHh2H27nf/fNQqnt
cgbiINzjqpNh2RmgBZ36weJc2FZJuT65+XDVpjiOMlOTjykyfYkQPFl2SVvOm9Ks1sAYxRSOHVvI
0aSx7vyhvOiCTAFbDC3s0bI7eT4qtrQugAGSOVHi+DrYrpQXmpAdEnoYQ7G1GFHZrslb52nJYSnT
J9sqX4olbULVD80RKtESoKivzr5VjrfPwBCSYfBNUPmttpvF1jf5B8Xmtiob+SErIY4pxWNodILw
Em+tw5asi62GkZyQF1yCswD4VckZO9wtMLWbu8tCFCLEuOHq62re5JYzHpH1QBbVjdgLyFkAumII
6cOoILpE2pp4zZZyRRyvtTdelNHYfNwMaNt54m+rUROXDL84WRogqBSktN2KGJgLABhc5s3l/Zw5
zZ+mqsTOrebnsY6dyMhWPUpHWb6NExnOE63P1qynl9afTZY8jXMF4JhfuiSZtn0+5ZdE831Y4ntp
V8ux0Bv9gKxIvyMpQ+3Suh73Rpt4m6H0ZNhqTX9cy8T6M0lLj/DiER/Q4pj1SSB4te3Fp8vSGvAk
dnpkyTtuq9T6lIWjwtm6uQFAOm/wmXaMBOp9V2ZrkDlQoAujAEQzaLK686eh2eadM25NmAH3Xm25
ByMt/hi9HK748+09JzomnW5gbJgZ+dYeneR7goIArKMiNsO08mtP+t5Xp4n6ESC6fDcxINkAqXdj
6VmnYYr7EKUIHgDHJ05XGZW/l+BF9ii6my18ip73roCoVEKU+yWaVIbWAh8zW/FqMWaWwABMyHw+
WChMUly6uhZrW0DB7RFLL4A7nCgRBikdooRWBCloSUrwAZb15O0sXtMNl4OHRENRKPUDMUK5s3Xw
uGe5Z1J8wrQmhqKLyimHJdv7zdOcF8m+kZyFU5l324bteOC7nD2CHibMirK+iHyeaUy9ARaTzIFl
D20baQgMIq1LsJXZFPZgGrJcXZailQ+uUOLEjKaLFmGtPKfi2CG1rkLI7/W9ATrrvqIC3GtUdQfI
kCOOJDrivk2Sp4KeacNfMIWDB2eXtX1H1sHs7WE1MI3XET6SHIN1Ol7PRS2/8cGKu6K1FazO7E5V
FPh4Mv7a7XDD5kHJg5cD78M0f+tUpcHYVsvj6jpFZOqpeLdgHp6Kul5J+pxH4C26GF9jZVZnclIg
FznV3aDUJzsBpIa9/lbluboHyVSEY4pHw2wEtHZCYvaFQe4EyJH8sVEIywuG4CjKjS9I8sQ7dbE9
Hg1lShrzNt7ppkz5tM/5NrVj/zoZZgZYX/4hkmI9wyMG/lJnsL9cyfLDVsOyc9a0/KuoraIBVcPB
MJvsYcpqCPomZ66rU6xsuo71Y9CWrf1pq1zfTCXsg9gwy1et7+OT1wsvymMBvXYxBMtDGB3mnCz3
SEa+vaRZQmS9Brji1P3OWwId6JsM6Ce2/TI6tLxVKRoQVbW/ybHAWBspCpfrI1s/XaiWodEM0Kxs
mbzWvo+5DA6mByl7N2HMx2a0Vq9EgVZcKMSnqMbK4XHWctuLBdVwYYoXoeLdUk/9wbdTsat91X0B
KRu2ejdDjWyBAlY83M7oN48iKR2MIe3VtKfqrCq3CSThYKiGZ3n0y1hEmdu7mBqlORHY0pPJENf9
MyD/CZMx/WMwFbNXbBoIFScLQmuQJOnvihkFe7aWbI0CXjeJCuVRj5mrYrhp5miwUjPSyxmFcZnt
a6NS28ZjjgUw079x/Umswpu5x566/s5UpGds0ZA81viiSWt4vvFlIlZMyGKQw4W94dZ/rTipA6vV
eqoDPnmMkBzoXCxIYJtZRA4VnI5vrrx5Ju3mSGZPe4cnyDzBBP708+4HrJEbuZ1R7yenW+As+frO
h3xwnFUt7E3RCPVDoItBRkFSq9fMX9K3wsu6v077m3UuvaZT63sCiTqs1qBUXQJpP5K6laFpifHY
qck+5hCbHlbiE0DxiWrYmrHf7+PM8ACdDwna6dKwg/nWyzdpUkfM7eKnZOLwipO12EuMZM/crnNg
NlUcZgm4g5gkX0S8rl1HuKr5JMGOIjibLRQFY503n3E5zYBSh5hJVJ5CVJUpL6uxHC3X/+5sE7gS
RqRdXrTtlcm0e79UN/hZmunEEvjJGTx7FiBYqP2oky3A6HHt0ilK6TCMDWW0xj2KVxc8x9Llaitw
h+hbx15sqO54m2BbaG0zhb25tFTHrOD6EMrdpqMFeanJdYlAtToHN88fUse1tjXCdmgpXhHYRDME
Wb62kV6v+QHNkM7F4TXXtawXCK+EzSQBDV5uBWaRLJEgNguVuzGCJdWyFHKRlE/MrNgIwBobmoVy
EEh1Qxk9ixCikBEkOolp/DXTXQxVZ2dkcryb4wK8fLraW+AhgYESKxBtfnFH+aWqdWSKKId9xcQs
why8BX3VbnCTMZ5o/fE0WT7o6cl+6CZktmRlUH4CoXnVFZjeFrsgCucRbyOUnvmN5YgEn0snXeui
/Z1YdH3VXI+PmQYU26f6CmoJocsQCeJeptfvFXw9jgUqbXCDpZn9NEli7NzY/gSzUCIjr8wNKWjO
AW5vcXA145TUzlvVe9XBLQG9yhb8qGHkJ3g+au+XfR86rb1uS98bPpQYhbdbYnK5GhvLD+ok29lN
buw8F7OTh4U1tjuCPccLTrX8SCjEEqWEXX5ClMWIOXWpB/1dNReziPut6/fy1/SkvNNU6+3otFQo
qPiOI0/picqg3tdAOfc9pitwncI+luWqU8MO1isjBf/LvXm3u1T0F0fN7oPvJyxsJmiwXe1Rh49L
1UTgi9yIdsoE1zIPj2ssxcO8WPBP4e08OklHvHupOad+VjZFW26NX7nC7EDU72x7kDRL81kfLKlt
4BeIv5KtLuQccjwfKnPmwugWuhnqhmM8Jv2Fy9oNdC92T+0goPVUhubuRzMvDxVMUPjNLfOd1unj
9xVuwiFzlX7w6sS4GsyYonzNlU8lkY4crWqlRUbp8tnFKAwz2QwRFod5i02vxK3dTxAgKjd7A7XX
PRud3d7hGaHmLrKbFWHmJKuBjWvYSPwkB7SXZJX8SuqF792BgyVEzkvmi2ALFlprMf8ZIPXw4UmL
HSmHBqPZep3uV03rHus4h6keV81LZiQ51US10AuqvNm2qVCnXEw6wUEkXeehu+JHI4DIMP5OsujO
WTKV3+ATGc2nYs4e1JKCugDkI8W5HCqKAK+ts3PvDWz783b00hC0jflGenv72495h3XaUPjmshs0
b4ZpjgGlMuOHapIjVy8d91kfUQdeOrfSzMCYHLFvW939u0gUtCvn4m+y1Il3og4Te8OyuVdnzYCM
N/qG0knzxJXXiMphUtRr7YuWpPbVL8oBd03TMC2ME4y59cCOdOKo+sSyq8K1VPy4Y6bJczKi98Lw
Yl3B5bW/kNz1T95kl8QV6XfbydTszQgJvwnZUCZe4IuhGDe9pSEDQlzogbxYxJc+5+Y+Ti3zuSm6
/m5JdQtiUilhkCZmbV/SvmRXNekDoHLdZkgeprgUQT4m8ytRbwgm27pEp2v/83NZsXKgqGR6FlFg
QnsFt0hGTK74ZzNw4k3VzG9iuP69hbzk4hBdz3gE7u1+md35Fe9eoe+mcvGPWbcScmeKMW8vCeZs
C283TPHnrJkQTMQAqHcufPpfqVTaP6usyY3ILjM7KjOtwndUW8UzJIIkPxReDFd4IDTJCvW8IxZm
LUGIL7FvM9kw+dTHY2Z1Yd+zFOJCSBFNlgt6Nt+Ly5NLKNNz62XDrsFj6WwHd+QFgaTFS2ogNyJA
0mkMO+IpzYyIhRmVRdmzus17Nl7YqZhuBLG7Fs+MNJJ3xvB00L7W2NFoTPon4ZT9kfl5FvllVlz1
fwI9cTfB1tTq4RZxM/zpp3G4M5YZeKCTjfLks+69YyDLt8+xTXFqs7H0Bp/nlI4+vsw1D2aAQB8h
nj82H6KiMvGzLLmQ3IQ8q1XZ3osFa9zKXZJvQ0uyswOcpt8oNMFqixuKnznD8KG2OUNLFTS6P8CV
Vkv97JbAhwKoVEsZgn/naUxi5+byvHFOOyuW55HR+JWJABlgnWw6Douin79q32lfsqka/pDiabqM
6CztCy9u8u7UVvvCVBMKkLXAyZBebrkbFM7TK+DC7q31GVjkRuVd6RnEnWslM/7R3L/UnaA+aIte
cMlXGsaWnvOKtSn1eGzeVBMFbrYoSzPUYr1jBvqsUVcOHKR3fA6GMpgZzuZBBn6UKsVYEmjTTczy
YMTYlexGd9LfmyKXXlDAlXlmgsWT1anMvnpM6Aluay3eiDZzWEp0esGbmWfNSUnkudbS9fETCgvu
XYbB5b1E3Rq2Cs65X/jFgz8QcBAZMXPVjTbzoV95vxmAQrnbomBYUhDNtnO12pKHoBfNR2EO4q/A
vntOm8RkDLlMHA/6gOpx0Gy33BR05jDCF5nBM850PjykV/Gewie1AX5Dnn5JUzKkStfnCdSaljeh
GtkcRb09orZSGVmLmwq8xDUBBVnumVFNr5ons72OwOGeqBFSE6QOQgq0AzSshkBeVxTPi+O2L7nv
kVAhnd79S7MzlWGtBj4bckCCTEGwaohUtZrKbEBOt6OOJi+ntmMT/x9zxPeCEBDqrLox+wOOlPSJ
q6gVodflcXYQy5jtO89NunPC56MMJlYcn2nBo52zvbqrcj6di1PnEaAQTt18Sd7ZTvFyuoa5VPdT
7xGVqKfgpXU2Rln0z+J6RID22+hJbW7rWHHci8biEW6z2+d7aGh07rybzBsCaR7dxCwOTXZVmVsj
nzjv+Uv4pv4yvRWWz1h48s3ueSCJkVVUnA1RdjuZKy6AGw9tPmOeAjJV1c1TJUmM3azGMG8p6rmB
csF/ZuIMRDyrlovQvY7XAN3vA8S52vmE2VlIWsgUhPCNE3qbUPEmzWUx7OoqpRnqSnxzwWKC27xP
hxka/tDWB11r6oNfa/oRoxbvBZdcIwLeYIbcbtdbkTPzT+jlOWf7pMv4Hj42Z6RcLc45J645RPRW
s660lPqOaI82JDwtfep4vu/bmSjWCXvKlkxctdcSg2XZTE0Nf3DlRVpMWQ4nV9X9EsKYYtJaaV6s
HZdSL5ZNXfPAmQp8bKAWMo1Nk51rWOUtxbbOlHSXsq45szBdPZJjck6SyiUTmI1pgbx5GNsXInz4
LFadwFbeKBXyOggC/XzM0FZ5S1bpanJqnd451uwTCO65haCbRuO82Dzdu7wnPYW6rHa+Ci4UqmRj
bfdNMl2wUffqzCqUK2sQiIyByauQ4iHb+3Nm7cdsdqIsAabH7MGYYW+x+SCRgfsCmuf0CjIEAIQN
KY+vAdtmW0vxTKGlga30Eh5eQv/YUabNLRV+cgsuTKpD80QbP94vwMQJXkiJOEz7Hhl/NhsPzKju
RwNQolcB7RAVd4OmzUigm1k7jnjljowm+G2cFF5WwGhc289FSwlYuoozXqt6ArXjwbGTfxeq/X9w
zu1+6ruv8qf/L7fv/acm9EYm6fCPX/l//huEZ/73v3/Jv/wJUrz+46e7xY79y79sKwwwoHp/uuXp
px+Lf//uyU99+8r/2//4n37++S4vS/PzX//zn5q25fbdEllX/6tHzrDRcv2fjXXnn74e0n/JPvvn
T/xH9hlZZbBbqI2Rn94Ukghvpn+c4Kb7bzreFvRIyO88/g81y393gpvev3HCmLaPwhqxI7bc/+Gr
0yz93wT6R9zh8Cxu5oP/F18dX/6vSjng5hiX0Sqx2kQwZzG8+lf5Vc/0jmYQEv0w8sFqs9whSYTa
Ipm8kCZFv2vK7smwISYvqjizbIXtWDOhttrPtlSHWKh9S0bVxqGb2Dm5iswORnxNGm2A8C8NCumH
6N4e5TBscv8tbr/quMFJxYIwyY433Ucxijc1dMyz7eFO6fKF2MXhXuvbyB0soofdv/BU/qjSJGh3
KqK4HB46WRzUkH0mN194Hpu3Xdc4XxlD+eyNnC6wrO4Kwj1MXWaMMmZhQ4EBbjWlX7IIQbLrc1UQ
wqX1D4LteSBSaltIFYfK5YdXps1aCP9dDNRrk479D5flLZBym2eMR3o5EYOrfttZTFFRkD2QrN9Z
Dugr59fSmqI4MqQMHfcWcOmPobC6yGXHjx6lRjk0vndd+TCSTQjCtd/Ejv/HkWfbSQ4yvc4ooD8z
3WmJBfLazeggGWqmBObYwo/JwBBQJCxK7QVhAb/TvJkZqDIdd588pmJBg2gFBUPFuL9d30UxwGOc
7R15o/TMVhlac3qyeqPfWGMPUXp6tJV5b9lesBJE1Bv1BfJNBhOz+lhZDpOFNh/9PCEoTq8uDqSl
wKCi3lJYocfJTT1iTZPtVrd8pPUA21PsqLvnTbI+2nFxsbryTvOtIxvcceNqzTNzx6cElTVTK61m
SMJRamvuH0hnD5orjjOBt+HS8sVeYbFhGpZ2pxV2GSrwIxQ7Za+d+KxsRtyFm5vWsi+xhWczlXkz
PlSd9Uz9oj3nHf4m+ikCgZlC7MxxvYJTOdk5KV/dSiJJ237LAgO+M1vGL9nuDCoWMe0VVLigt5b4
KsFbIxxIk6iWIKLNZTqOjEO37BvioGQOTppW77CFmFugOfZOiP6h6+Lf1rAuYmyYJTN462obsIuT
30vZmmfLTiNTuW7kL/0SaTGJ81nrExa3YKXwy9AZ3GNads5mWEZY0H0XaQBywmE17Affm76Y9KwY
wBjtkTHKz0UQUM5Yh3SCZNnkUHw2Wuqc4di+d4X/qmvFxS1SLp5WB9sqzfnOrkqQ87SflFcf02jk
Ydy1aqtbzZVsCz6NZn03NeQJEP5N6lohv4kxvhikBoJpE9mW1c3ezy6FzUAwlvZ0GDKmJeUI4a20
mXPj169PWtaWQc/od4cbvAwpHRh7oiHYpF7xZyLtewPFvIZmrEF8h8VrdPIVaLFiY1nuSyjW3ZTS
mSeCP5bNf/wqPytciZs0dvSoIQ/A7MojkMwNV2IbGNL8rpS5M3uJHGEsqrCU9LMMW/e+nLswH5m1
JcU2Le6lWbRbckNAQaIq0SLf/8yMduZRyP4k01mNlh9azFpSe6DizW4oLWRI51EtJX01sQvPlqma
vZUb7VmQHhw4xARuCR7p2TYk6W3ZdOgQ+X+y1p+ixYiNd9buz864nKkcoeLN440DDPW3GXwnoFGu
uJASSSIIqbdTaWUHm3S0gGS0zexPdMmlX4WVW99b63zJ1+TYGt68JyckP7J62vIgNA9kkp+WRp36
wv+7uurlFjdflA4FYlqH5az9SKH8rSx1cN0kRiaiCZDFIPtZTn0tEX45C6IdAdt38Sz+olrb9wPr
hcWZpl1fWxCFb1n0xI+Rt8d4sJ727NQfiEK+y2pUNoaOnGS88TtYC55Gxzv2uWaGzQ2KxcT6zMj9
vSVpYGOCY/vJsD1vPI/zqzG97DuvTKbwrI43xjyH3tpRFhfVbduW3KD21RRCfHMii4TKRVXPRNh8
5N1TvVj7ioKcKdPIc2QX20EhSF3zYnmJi8Nad5zfI3va6yLM/qIl5rGa1u06VkfKtV7fuLiJNxrU
+A2oxykaJUJDGTNdnQxCxvSc43PJRX7JRXqvNUx1VYEnRL/F7zTFMEe6m9xP5ZeZV3ro1CObqHwh
0MEWXworqkyGm2s6tQJ7cPadb+wR60bToKPVrLEj9jBrYSAQfRO4BuNIKa+rI8nWZiORIxqSLCRL
p2P9rOFqEKTkeMvws7gEhrdJcSI5PD4ApkM6kaxZUKkmYIaIKpg7ph0vSExeO8FtADVc5NNf3WjR
wfgB2vGgwxR7aRL9p+uLV8ON0W2iPo7SjoepdooyEv/oPdOK+RR5YNEyxJFfUVb2vUWKzdyOQIp9
iWYIVMUwTk+20kF1r1Htsj8livkr17UBXREHwGTlIurxhsFi5gZS6/Qh3bhp6NgNY9f2EuLMQF8y
ezF7RBRQEeONZVv1gp1Fpa3v87q+eQKZrDUNVBYNJHBLM2fqPjw0s4PcIK3mjHCkNPuWWUKs2qpV
fKGbOoz1UFwSHgyGBpHxt55a5WFdpnyvpfb4RgzMcnWWpf4gGLxEeOts/UW5YefcO0m0OE6LuIcy
X+nPlma/lVXev2S6IirQfauam+mWZTJtLUrUZEKqUrNLjLTcHWBDD4ypp/gT9Q4SrYalfKLTGdtt
GvV+TWzdLSKr/Zl6ZKKxAZpz1Zw2VIvzlWU+iUk0QyXT2ec2Gd7AHXCXuU+xO+6GSVlvdoLw2+m0
i5WYt1ldi9TLGEh9bEkLbXpuyyJvhgMLqGhhCzLnREHVyT1LmmPqkyPHtB84c1ATIL2Byom4BTo3
E0ZwW6gH63OZTewmbqh45+rK9gwyjOFAEZQtc+Kp96MFuVVUKGkF6HRwzBsvpW8zmyyRAKKgQB48
T/eDZe5SFllczuhv0LLmS0tTKbZZBjV8qRmhats5SYOK5hap3D1asOfEtD5v6fD+MnO3dodJ6hF8
sNee3ZJloEdakTr7eDBFtjBpVi42CtLKU+OOVST3/BQ4BVGQJOfAe/wx+2JXm2eImKH0F8zTkIvz
ZG87D8hY/hRmc1p7ETaoHAPFyqNhSlCjfnK1ZFeCUItlc8RUsYOBHlB2RSOCDm0YPHSYHW95peWR
XBI3jO31CQw1wViKeXJJng9jKvYZQucnmZwAMcu4b8fpiuQfIeLChTYsAgA9v7ejfyeuOBk691m/
rL9KTRfJdDpiR7yJq56Nc3KwpMlQvKLkQ+mwrreJuR9NtWATZO9VH1/k2H13/ZOmT8+NLcK8j8Pm
FnJWfKgGKmVt7BoEOspH8qtBR0+0g9vqdyipQPVnXVhnBYLKCdBZAy0aKzNbnG75rXPv3Sm4qjgb
ctF+1G73Y+vxyUGCMcb1uZekzZnjTpP2Ls3NjSObHbvtvwrZnxQToaXqg9ba15MduD2q+S4iSfls
5Xf+On2qxTz3DNLtp0SsjzVZE2PhBCx4Ig9gVJd2Z8E0po0VseAGB1k9d6fOprYhSPIy5vJLUOvm
c06omo9IlxiYb7M196LXwiZHVtvEgZ60Tuh7N6ZcxbdBQvBb5TzYVNP2eREuFZV/adv6vra6R6U5
EefHRTAvIUblwZnL7do9Wb02b1gIE95Z3MM9JVS3NS+6XMKhM4ks1bhMCLwL4IekB3/5mBUaQFG8
SVlcbApVpzdOrulepZ2+NhVr5jWRyXYxBiQrXFpyfKgN/QMDbXEbXKMrSkdAHNa9u/xRFhk2WbZZ
ZyYpFUuIbvYPY+VfB0Hx0pK8s5B1OZtWtxst7VFZxmvbvLuzOM/C/8OThKBqyJ/MhNw4JVJYoEWR
bKd0IiNu9bceTiLzJpSsEKzsqqbcr7N5l2X6ww2fUPYLIoFeoKgkTIuBwo+QCCe6cblKzb91FCm6
c5Z+t8dS+R8ztVLGVaZX2rmoCOCdXy1X7BqNwBXHJxFU2IoBGPMUvWeExI7THE85dyALWw/1A1fA
ODuHeIX+JMSHUveMcO+WpLtYmvfsI0HOO+vdxrRhcOxxZ3RdMLLBHNfvXHxljvazWsQ5OA+6YNfL
Gopjj3hrB3X6eKnb0cKPkv1ljnupddK1DMcJHHvZ5vYQEDtLtKh250z4Mrzh+N+oO3PlxpU2Td9K
R/vowL4YbQwJ7iKpfSkHIZUkrAkkEkBiufp5eP6ZiI6OGGOMMcY4Rp0qUSQIZH75rjAamzmXv5HV
PEyp3jSS4MUAgWG3F0V9AgidLoBeiOaTKyrnctVp58imzWmNDOc+z+Ky4L8p2ebWcLDygJIU/7tu
MaxnHXr8xrGRJgT22hi7M/mDu5zO17TN9kqpP0QjvCnAunIupq2H0HhDEwJ1qGwN2AQOxphePMVI
uhgsNg7H9FXejRaQfRmuk3rcGEhFEVNrWjYz+WsUVHzZieJrMh9L4+bat1jNcxwQcYCJ7GCNqG9y
tONOFT4nMvuQomTY0sNdatkXCfeulwq0nD7qoxQ+BVOz9+qKZUZuq5fYcYovFMZPjeE0VE2Vn2D/
JYhb0+6YTF+0RhlvJ+3BEHO3Ggz1jhPuQ5Q1qozOSNddNqFHGIu/gkMrnpbJPCYAhNtlCGmWCf2v
dGweza72UKSE94pcfl6NfoC56a62OZxpT72UrllT/4bWhVplnqhu8TZJQh1Q0eGqK9v0w/BZBgzS
S/fEbo47NNV+3HQTLR4UkW9zgEqAN9FSZ0CjVuSjnK46yEVjzpM3y0qfsxadN+djNF1tOlxLVuKU
DczYI+Ha8uXolTI8Sh3shDhvfEQrxx2gLpng0U09UIOGqtZ+rGnayny60POOME50zlHT/jiBdV+p
ZZtUjYUWMqlAQNJSbtWY1GdEuBwm2gK7XdhCkRCiuc1urKbf5MFTDnW84ZJOrA+HmWg4Hj+mlamZ
7vuE/toUqc1dTvewWDnSAGUc6norhcSJGI31Og+kdbDLgkmpbas/RBvRGWXkRIZOf4F61yFE3ozc
CG75HTXz3WhwUOpseCjxi5Zr5cyCgkIz3Ddzg6mjLUC/J1v/Efn4mhT1wXARjYapc1xAMylVRahi
One25jafavvEaFqtUID7sRL0Skt8hYZ753uscMjengfKMaPNXHnc46MBJ53TFRBw8rASNj8kyOHc
hDQYWPknwj9rM5W62kWcrXdpDwYzZQO9j9TyJYecAmqxMRddrVW49CuTp4/VIzkVKXb+zsHFgFZi
nVYG9Hdgvw5J9oWMPbYm66SD+uJyJ4Zd9nnjn+rAeKaNN0AFRedNIcl+r7dZTb/UeAvAJg+aTDqq
wXu25ULQ5VUmpSLeDBEjlhB7SPe+NZ5g/1NEqvNW0oEdk5Ot1o1XnyzLuRSMakhaUb7kP25UbnJX
H2nz22tBPUT7VfnJy9SF9xqPGtF92yG0j4GiNWGoiMIg7SbXVHMTMtxV4kuRoooM91TNH2lAVzOC
OMdNr9Ncvhu1vJNlu/cY2vzGW4soP3qh+RA2iAVzgn6VAcBujHdUUtw7aJtlN9yn+q2dyP2RwN/k
RG+8UL6DKrjI0vTIwNh0bLHQUWS/Oum2SntrWxVzfkdk33FM2suQkIC/VPM5mfS1sqMHHktMgR2o
PALvxfhxmfsWZ3iDPkcU1TUnInEeSWOKLprqwNd2UOaGkpW4W1C85xV1lob6qDR+AJodV3Zj3REf
CLvIPoWIKToVXYHxHK4WT9907LL8IXFktvHoD6S8DZEVQj3y5JenpQqi9UinZzlhaq2tK45yHDUN
LBkJNfWaAud3mCWMBrb1SPu5YiKqXu0GrmhpgSAqyfg+RNuS4FmK4+CX0Zl1pWoOiTmSyRHJGSiH
Ysgt6sy9yst73wZQXIUcdodt14Svbrq82Mg4Vpr4+1OyBAcnzc4AQ9HaEJnPxuCYKafEgq5TkyEH
XWBJA02aHrLlpk92g6cU9W6RV++6ZaT+B8P+fwD2X+VP/dSrn5/+/Cn/P4DzPfzF/2c0fw0loD6r
f/sfvyr/+1n/2+OPHL6qnGiXf3EFh+///PfbK/wvdD/4D9eni52wNsZ4VDE47P+F7tNM4WL9I7oq
JCjFMh1+5n/3WVj/YZomlJ5LoN0t9Q3HfNcMffaf/24TDvtPnDLRc0Tu0eH0fwPu2+5/NyHbvAEg
fUgGguMhGXx4hP+am0c+ftD2qqITV4iUnqrRgwnf99RTUVLhu3sXpYnfOXJn0sv4x13o8GxHv79K
7B1vVqCnq0plIQh6CWpk9Fb0WroAgyS0JfEidRf7OkdF7gdWLJKR9P9cmd4P+ob56AnLj/95RZx2
U4x+4WsubSueuz5D0Yqk6o1JoM8P2H7kwaRh6DX1ZH/Xek756I7Ku/OtuYQEbCQ/XRgFz7Qqro1c
/Jcky+bXSRfg0kP37c4Wrwjjnx06zIl72WvnPPqAMLnFz5rzVG+ipKrPVd3FOEv6a5YLYFlv+C6K
PrgElZhiv3LsQyFNc+9U3Tc9lsZbTkHRtenBhgo0nW8G2s9L5qVAVBnOEjHnAXH6svvNjfwLaVd2
uP2kMfKK1N15z8YwfpNcM5+0jKq7NOQtjyO/fKKb+rc1cjqE2Wj34VJ8BeRTx0vglFf2q4Uj9u1j
ZHXg72XGdfrnXYZgGFfTboPLOEtET/wUdHiM64zW0W5AyTghSaoJfI9TKhB+3YJA3GhwiePO7PHG
KQpz73VZecXxlh1sK5vwDvMKU+D98q0CqlrsAfDIRgcA14LUAGuVL3S7cwFEZoLX63GbCz52envj
PZr565yoZDO0c3kdXR/FX8Mdd1noxLoqEP29F0jzhA0S0nT2K0qlVVaZe51VYDmwaBQFtgHluklm
f4uB10R3mDjgkkRTrP758nCdwfo0Qbm7XdwiC0EWKVUiuHhOvN8iqL7auuI3OuM3JksOxHD1dus1
h9tlrZ0+2CM6Lq8kKlgx6oqvBZnlWlOgEGPL8n/DcFa/UKX5wWG+2uP8CPaF0307U+JfXA9oDzTF
/cO+wFUM9aXsvfG+nk3OPx3DDP/01UzMe6tKwKR029iHAAYCKzZumCeF0WhTZGNwNRCrnqw+yXeB
HpHIhTAYr2ZpAVEnyrx6PRW2gDjhnYAR3KQ+3ip6IsdmawUEcxg8tpcWm8/GlBPInmc657KGMwjs
QX3kJROs7075IXIYJeD58N0H/cTG3AXp9wKnsK+DmjIZz26SfTCEzrdDWRfOiRkBBqe7vtmIRHmx
QwDPuU8lqtQm7H+K0avWgUa6sUrxhWGfx3ZJtFt3HbnhQzh9OnUnS7LDO94ucEv/oTVH500O4fiI
HqLZqNTO0KU4M6OU5kFYFh9bTuVZ+9Scx0dwlOLCXT+8qcywNvXktnpdDq2Om9ZMLxjD5DFYRhP/
IV1fftd0Dnns9Os0iP4vxtwmj1ETZNxafXSPTaH8F3sJhGCfyzlaLqmcFC2qHNndUgOB5qYJ8q6L
bK2UbjBkRXqfmeYIoUGDzy53Flp/x8K/9D6ncRNo6clskmzbhgOqcS9Ij5UUFZEz4eSfGR5ozL5V
bZHe4JHI3/wdAr97RIhJoD9coXcEiwderKOLnzsoC5CxYbTsnnGOOONmhCPaOPQ00nuF1sLlj1sE
ZvWKJD3Mh7ntHgz7Jh+sBbCK4b42RK/dZ4NlXQoOAy+lmagjaKn7hZIN9z9sHDiFb2bER7d9eRSd
7ctNlIYc+KT10pl+/hZVgfeGLOToUNm4Wsideg5ynPMoXUNuOFJ8F0vMe+IvgdvGOuuPbt0lrx7W
xDWWp5moqqa/H3zwCppUnIbeOcRQwL0cqJHkYQwpjLOvguSRJqKIbA2pW8oABmo9/NFCR1cYy1Zi
RgB4C/PqW8rkR/WItAAE9k5mBfHsE3o9dHm0H/C9mXSfNgG8MfFnW9zIFKlmyn/rito+gH6CNKup
3KspCzbdYKoL1x+YCr1wtK5Ecc3mvN6Gbdi+pCMlBP5kecesMW/trMToZ0kfgvu608fkBPkpWzCA
a+ysG2xU5gpqj2JK0iQ2mQ3oNBAtwTnCVvgZg/RzGWw+k8rIVbZhes3FeC8xdTurCRsojwqpmMcl
XMR5oYc3tpVtA+LcDj45JW7ktwHujxbcDH62aIMscp+61AvSjKv/Umh+Vti00ILyeUMUwwRLuDHe
dX0w/TnaywQFCY+o15wqQYE98Iw6l23D12HlKQZZCSp0yog5P812RlmipWxuKMujLdmU2Z6hBDuc
SY/RTM/UQZnaf1PaFBtjpNfRmFOk06N8Jv82P6iG6JFORssrgoTwNBNlcnsknEuQAdtC2M/2sbfq
1lv5qU8znD8a3kOed3gMQbcPExLeu2Rulj0BaHpj20mF8Nqv4wELxcZerOqS1LROIyZrd4I3sjHg
OtfabHggQjZkpYNjt7TOkYNtdMV51eMcSI2VvO1U7HfFwc4oaKBS6rEahvmSemN0giktv4cRqA1n
24wurn5ORMX6bNnjWjq2+EmtuUaRjCqgI4BtlRQ4FtSwNPei6p5ECiG7avwk2IoyGX8clQpUBbc+
vzULPrXBibBPYe0bDwiOCxyIhgyOPr+QMHrdXiNZmt8FKVmnzg2zV9ufPoy5c0/mrD08h5zJtxEO
4QeEjA3kIIua37Q31JMiY4Wv7dExbfJUlEXbhC3RafVN+zCRILizZYbJ0W0fAG9qfsDgble9vfd4
/a1noCkwphr6ptZPpFTgyi+MEUuyuMrMe6XhaLo3TGpeVK8rxIwpLEoUUBl0y/KG6+NZxUDUchN3
oXscA1K6hZTiGqj2vnPYAHJhP2cFDaBi+UKzSufsRAYDSs8/UWJxm/ahs5HKNHhoOY5ZFb4+iY7S
yQNrq+Dk4ZkAe8RseCvmG2ONyrRDpJEFJ1aaemONzq0iEri0pgzla9FT86csxiZHPJqr6+JRBWpg
xb92tQEr6U7RYy6jCKISbJqG9+VX0ZmjRlM/wZ8n19bOwffoPd+4rZ1SeurMsWjZ5/wxdHZFGzYb
L2/V3m4MtdFG5Wyy0Zm3Bca2rRwH96+ThxCtWTC3GMInMtr67sVnczuLYmolBmzLOLj2MEviNQx7
5KmxvXUoOOLOc22+gK74f2k5r7Y1g+/aCzqyMSKcVnMydLuBDvgtnTPT1qH2ZBvqED3/AGeuywnK
xoNMGnikj47Xn7OFsAQO/D6mKtM7FkUtdk0j4OIjxAzK73cRaWsXOHGKJvPOf3F68VYoe9wslt2i
YXaNA+3Lcud58EA5LdQbyqHcdYHKYk2rCfiKMT5MNwrCiXLgahZFDDNBGRstSxy+DUpvscJuFxcO
CUiK+JFa8aBlmqas1oEBcsdhH1rwJJLSzJ3htub3nJX+DkAOHyuiig2fKYnTHAe4R2Mp1ojsEwVg
+xeuH+Fhrv6QdIIlzp2Lh4V5Zedgi7hrZpdpWIcX6UHHLsxu1pQBPHS1+TSb1rWn3wqeKm3XDULg
HRtDr2hms/VGR0b3N5oW94Mqt/5vks3RoSYeMydWZrEOdT2G1tZMZmg6rzScc18mBtCARyJW7Ohh
RHbdqEOAAf+eJ5aG28X1zqFUWP5ai7ZqM+jKOzRPzSUhhgE79+xNz7o32s9cLtARdpORMsWSMsB5
rq1GF2dRjcspDAVwt8KXEMscWGM1aKt99BAbPAhKxT4sJ6PE1/T8ZEdihW427CpBCfRTz/c6bY3H
gUcUjUPjJF9oYJM9M2H36hHcDQjTLfMBPM99QeLmXXM8ANuk8NoduQuohcj56TG4yzBEOSDNfYDC
BANj3bcPOotqumf9ZCqw2ujhsIhAfjm+CL7ZKBawOK3tGIlvdu9re9n1DXdeZoUk+bRj8DpOxQgW
lo3NytSNdSZAGCNKEhW3sA6iIGxNlsg6p8/4nJXe2TJURgpCt6B4uYURdJit0HvYWTxxVHo0rD62
egYrf8AYk0nxic46jXEI6VM41XR1Zz31Dz65R6nOE6AX733qCIUdDeuF5JoQ+aj+VvyvTSpwEuBF
YZFmn74jUtpFvMTpRCyyo403/CQ1Y9m0StPwqzJ956YmOQlp/1kOAtrbGrBta6bx1GBYT7hpv3WP
ujUV+jFYiFspW84wvfk6z4Eicao8phjTN3rA5B1mLfCpQKYwaQ+fUpefXXsZoS5UebmhaL9WJK2H
MU3zO/Ik8nioiYRaCFbdTI4p9ow/D0E9/5mtAp1PrtPzxPMaL8UwbuYx8Y+BRdhF3fZUzBJCE+dD
SxxJ54F0yi5WqdvAxGTLRSrMi3OgrdfEgxr2A8xnmCagqez+TpfzN2snLqU6C/cicLeNysqNSapJ
ZUSviRLP5TQ/id4T296nl7rI5+e6qckaQkxxE+1PFFutu7xwP+SYLadGFME9Gqr6BYXOrSuNuL9B
fyT41e8H+DLOgVYCrzYuZykLdvPhO5desymF9TWJBoP8EOl4CNHBmMof1iM+iW3hLApNUyPuCj7b
oWHe3bZLQeoxDtlsKFculvT3Ki/WVDctVxAEJ55y9TXn5hd9d9MqN5xnAne6bZQQYc5kS39SiefY
K/8YZV2se8t7wrb8O6EynhbIQXP6aMhS2frTeC8IacM70c03Vtw4+n2YbIkxRFBngQIS+bHu6mRG
dWK8WRBwKybAu3EIi1Wpy4Dlpi02UVfaZ6eQhGuTyHUsU6bJ3pQe/SIhgIUrq12YFhfGUmtFutaN
3JgQ7ZCysyF8Sx4Wu7pJlwZ6fnXzd2qCuSR+3dSrwrOWOGKTi7GRTbiKgpCeax39oVChi8kcTcn7
QTxk2pz2I+evyc51HKtwZSOoCiv0fp7wrlFb613BLLwGBvqdMb0cRhJS8dYX882fRQ56gmdiGuoT
wUt/Glc/LcrtV35kn/M8wgOhf0dv+EuD/LZGoWQHHrIeZoocPxOVPsmJIq7xDJJzyfB3VsBAhlOc
CmTla9cUYgPC3WwR/L7WlXHCR/nS5XI8u3I2HmVSYL2xm1+/RMqv7G/PWA4p/oO4tDjJ9V55IW5m
xKgkFUFptDz2lvXWmtEbhZXJurfbva69kyzZ5kJqSVZN2B0rHNK0KjC+j4b/RFAPwk7BXpoaH5Qb
S6D60oXRJ9zfRFRmYLvXHAtTf1TYOTEYGkOzS9zgSs4cCHGY0Z1TiCFGAiLi0B6ndRvmWBc7DMMt
BcVcRskeYO4SMb0SByMeyJGERI/qI0pfCQBQvZgWCgSiXDYiJz7Cbl+NPrqTQzUdbXP4AZ+jEEjS
XVa7lI9mnfNsG8mbcIzlAQPWR9Mplquxe7eM9qHxrB/hCqw0ERkH6W/hhncaNUbqALI70W9KJFUo
mbvtCqtgKvqKkIvscRn6T3JFxtO4LNxtEvDar7pD2vvqXRoGJXPYNa+9SUwd+pjkLhBNsfEMJ4ir
NCsZNDscv5VvkwLSRnt2PLmKcLjs3IriGLRfZot0qPKMnZYYmTtnh0LySCoJpzoDM126fNd4J9a8
nRuHt5wKeEMu5lNfZ3vauC51mGGiqPSWDlK21eGQp8pfCyJSN02pqn21ZO22qhv/Wg/GuuKctipG
6ymyYfepsdqauUREapoSVWeE/1Y+lszmqe+swTw5NlXBfV8luyYSx1D7B5XDlHCqIH9BUG/lq+OU
5a/VIlfGnHUrMaSffuGwidDlHopxB9iUvECw4hb2bvVZNrkvOpB75vgHA0cMz8OOV3n0l+Jq5/Rh
L4t3cTG89ASDrOeweivS7lGTb5MnzYnMeSIZ2gGhxvIiF0Sec5YbcVqCZnRu9iDYtyDq5ld7yo5m
lVzdAclP6mDdKDO9jsrokKUloWf5sPd9mT47NQkyZCB8+El34jzcYn4XLryile1JLbR2k023pewC
7l7izuSukSYlSBAln1iHOYOXRbTuEQN2a6O05WMn9QsgobXrKsM6ZilO5Z5miV1Zd4R6YY/rXtGv
KIx8WQOAESGdYZAv0GUErIqZ0S/nhpDfw9CY/VbnQwDg0AaxDYpMwQPQENkqnnX0yz76qWxNXGDg
MQRk3fRF4yxujZx6JvLx9JlJtf6eS7d6W6JUHTpryY99ADIMRjARLaYmUT+hA8/+Jp2wPoDY3H1V
D/a9Tefpi+qKYYX9kMiHnrYFVFXJsULUd0wbF+E6zB9vqXllMsGE23D8sVqOex2Dajw3/c9iGdWJ
x9bbwhxygVF7bpPQn+7DAQaZdaJ77Cg+ADTqfY5ymaW2ZF7rjRWo5VqiWDnPtutu7CrK7rOWk7Ir
reid4Ax/nZs+Ll2dta+BzurnLqvKz3Qu290UNrDCFbsS+jj7aKoRJUgOE8ZlHaCLsJ3TeiGL7oMa
zyT2+wmlhbJpju60XW0jKihp1iJLslKBvuO0DuDQKcmJsv2ooxbUQeoB2TzuidjLveSJMKsojsbW
IndjIkTIa6utzgJv3xbCfQjn5WdOcd3xkZLDjRTcJo1g0jBTDrxWauYHmPT+yI7SneoqbHdNgFWZ
okrHeveLUeNmzmvyJusM+hmIAH0nMImTlo9ZNM+kDDTpIQja6nsY+uAx87p3h5SuLg4G4yw4DMZ1
zhifMBgfZW0/+CpBYTbMTexbKQ83QTSIsYX6TPJwfpJeh5S4v/U84r7bMcYMHwu4AQWLIVY6W6i9
29466/uQwTWwupNKjeqlxeSwFhYrtqz97I7kA/St7H93nW+4MXEvzhG+8IDbB+Rm8LpDWMvhgP80
RCrsGtfMLP6MrmJa9fOnxeHYAi1P9KuZ3klTQmSE9XPu9vajjgoK68O6QcfaizSj/WUB/DI98qXs
EerehWmvoG+RPC3lnfKbkmWup/RCtFZM2TWWapHV+sDLNn8xeg8n9BVY/xu0d0N6+2JVXagjlLSG
V+E6cGdu0sS3zmMnl3Xkjk+pcPrNUJgtu/mUrIpZeBgjRIGkrmg2aTcTkkI2ApZZi+JUMdSxO+n0
CO9ufU4WZ8TeVgUaclYVG3v6Gc4TRZALUG2FaUC8D0KDpB76XY6N7hg6bDfp5HnXatbPAxXrj/jg
sWGk5nRo5lozLcNSk9b+0BMOuPUId1iLucTg3uFTLaJGkP930yE2RCqScz9uCtC2tcyoHlwKwmi5
c/vvukKk7qMTwrkOZwJhE8S5raxtUA1PySD1U9/45WaBvFlX2Vi/leSVbXx/ChD/820AWTdxGSDO
RWOMcsux2x1YC7QJXeEXqwVhUknRPhika0J4e8mW93PGJIrQlarFc1E74g473h8Xkfu2J5TiQBJp
u5NmAIDCmUt4VcnqGLlHnl/7XlvjcNUluipb9ihVPDSsPTrzrZcOH4MvqREs/fAuwbG2z5Hw70hK
+dLKTOKGGKAaZHJJT70xmbDepf5Oiw61gBCLdZz1WO8y11THxlQtKSZBsWVA3YJxbbRueyJJB4t5
u75V89ZWTH5gSCiQcQs/JT3GTxJzRzxMTWnqYG7oK823hVf+0J1ETlKRTQcHf98mNQvry5zqcKM8
Z4qzlCCV2rNuqQDgs9LMwm24tNNRS0y5/riEWFXCdjvhXkFc07KuZ0N4BoMJXrTjVucUo0Y8Zl23
kXBB6xSsXWHXXZP11T2XY9Fvor4laM9H1t9g4z/Os4OJsBJDdSi86hOysdq1lTmeNf967Zhk6BTk
gO3JMPOe80USV0Wp17bxvbtMuIz2uCWWdVriGNEpIkSCi3nSA6PjQ2pSWCKFh4T9yX+4lbSjwJVd
ygTdz/mTLqtu1wiPzvsgyneZLyw67hpZPwSlCxOFF+vF0rBmVhctdC5FxABQTYQ8cxl/jOGmATKw
o6ymClIsgTE8z3Jpd92EULsHU7lfEEqsrCAwQH5zngHy5g5+szjv1nKDV7tKvOLtFuCubvXqc/KJ
K/OfpBEV3c85LNfk6OqIORjeMdL6Rbf6O89FehEdswy4vj++Sm1MF5kTt2WSGxhl/7C4vMjg10Zs
D4GZx42vKeLlEb83UTKx3Fnq3cXxdY94Wthrct0GxISsMozmBO6+tTiZ4qn19YcY5xGnUkMJ6Hpw
EVdJsyCAyB54b2kW/k4MReCtOe88FPVErI7sj1SyTa+Fooy3YCD8M5Ek8SZ1TwZKmPbHwQ/1hzlF
4sHqA4T0qesi0JXh71h7Jc5IuPgPEVrdOYi0e0ULZR5REOPBoHgUt2hksr4FwBwKFpKks7550yZX
D3LuN1IwvmqeKVPKIDjdiSuQ9hnerNmA1VnGyfp2PX5dQfgES11afLVhND60aOgO9TwDfxk4flt7
hlF2TMqEfTO6L5F8HVIKj5kmczX8YqIkl0vM2o/bKWK8CmxUcxV1JHG1gGhk3Dp2COvuBQOVv9Li
YK2ICMcGqrlEUzYXsSmQN7cFea30ILfk2ET2VUducqA3q/kzsCYfHFO5762tyg1PHld2cSRGmNvn
RVzdvC0WJqI6gRSl0P723jD0o0QLJxjiEUD4vJBcl8Wzt4hqRazkl+7HIoYTIi0syMRaVvqbtviJ
skgSvzgEN/IAzY6uejRIlnWRRKWBcK4sqtF97fFezCARaG2Var5mTzr99+CLVhoP/Jr+ZHuKtRwB
ZvhqOdx9DaQ1UjRnCfrd7arUfFZqZlm7UJzz97lGirghU325d8cQTs75apcSgUBzc+fv5tLEuYUV
yd2D9SF6dmiljJeJfmoMEdzqTvVl48p0lrh1pvE7AdrFyV3VM1hOZNUf0OzKe8xNSaiJQvVKQlXi
/s5CD9Eatjpr78qeNJU4qTJ+aWLNo7pQklT8kN4tkHcWnURUjJQ/pi4jsE7opcj3wXvjZY8UodtX
mZhORy+qaVkxQoVGb7q68jp2E9JTyjXrgktC/oLdMQFFSZ7UWJDEaYTpI3V5NvYX2FMf/89osCPZ
s/omdl/CyPIE4RYcxKIuA9JRa2V3nXo3ycRob8h39bpw6mE37RbjDUPjGLzVvlsIcl2dcmTW1SVx
ajbTxizI7YztiCA/tqsieh+90lZnaJqXweZvlhFP3SfZz/VyIQHVC3dTEw7HMCccnlwQAope86kx
ED9iommJBbfSOR4rYh88vpaXpWHZvYm0vE0gh+LdxNb9STBmfzFGbZBNnae2hI4tW3rBk7RCaqub
DByirR/CNDXXcE1WAgWbspDuA+6oU4pMJ7Y4n6ZxiCBwjG+Y3hZvyr5rjdNiongeK3NR22zgXAQF
iQKbzKt8N1civAfcZo3wZlSVQzZiWpyZM6ggcuVUvY1dMpU7dyxNsY66rCg2qGvzatgBfdQQok3f
3tltqwAr8evjHETd1imYO8utSGUtcofYAxL/sWdkAq11PWjSpsnIYv516+QOrCQk+TPz/Z+EElXg
+7HhIIdKksAtM4iqr8qr3Rlnh91+k1rlO1e7bFIStG20wN6SWlejNV3igPllj7TDcUZ2gmWBCauL
9tFkUDJPhXDm8gR7Kn2QHplfCV1K3c0wGkQd1rxrjltJi6nfpFacwIMFoD5qspt5NMBLy+2+cjAK
hhhhHaPadDYLs4mkMDLXOlgC5D2YZcYDZhJhwJaUC8K7mvaWaNtNUB2/UxPhZlLw1QGC7Jjnbx0l
CXmGiSUOzoIGlhoR/woi0u3ISanvLJxXW6II0jXgwA49XP/MlExEt9MXPxxP6m41dWgwo2DeMNr5
GbNF9cqMdl7ADRQZA8kq9+eDa2ETNLyQQP/F1+umneoHriZK2m5+N7DFxUEyPwQNAT55BYTOCELw
4uD8hY9k/G36t5ad+M6FEM/mzN0WvvEHvaIHt2499AAY32pgsZAsnX3kip01dggXCk4moNenCRAk
1qOf3EnfeRJKiTV55AfEkXZcepyQvLoGl2iQGAYzSdCgHhj7pgZ/EaNxnBE9NQOlqZJDdtrhwivb
7SKH6GMOMABXlhmtFwIKtnx/zjMdSOma4IjnhaoutCog6sQVgYyyjMFPbYJJE8mX1uFb6Dg1EdoW
J8JiMtGZo12VzWxvOlXOCzcqK2KdgwIpsh8uOUmGb/TscT1s2VV3sq3bZ0974pzN6QuRhSRlz/I1
AqEdE5rAqZxauyXXl0jX2RMXMqxCkmMxrksQogS/NXy1JOomStdL2XgbNKLTPaCBPuLua+8Zf/Jd
33ubLE2mlWdVp2AYHzwhYll49+4iEexXB8Lxmk3rFu66M417wDG1HhvmCyHUA0px1oEyMMUq6qdm
nQ8E7FYqeqwr2NwuHEkEXDK8S8GdGaKsNTLrOpjgufga5bZ0Sb0iUAq4zS2/lqILtvU01U+mRhIt
5YTOP5ntHXSfuQYJPg2TWe7qAhGda3LwX/nkixEtkvoQBORKrzgCmXE6Z5iQ07S4J9PiUWaq36Wm
LB5E5Z/S1spwTsyH1Ko2BujgocmLNxdb9Ni3Kd0JCYhW8j/ZO5PluJE0W79K211fyOADAMeiNzFx
nkKkRGoDoybMk2PG098PyqwqVd7uaut9LTMlKkgGwv0fzvnOZjoPsVhC7R3qT+xKp3eZ1gzR+gZk
qUk/O02S31Qq/6JAUZznQr7NZK3v+85zjuFGiFsmt7vwLTzgcDxBWJZXi/F8RLbcTm50toJoIJc4
c3AX43rRoG39EQbRdwGo+NBV5XIAXgMqcfMTs0C+mjrP3KNKZAi3JoADqtzZFo7NQXXxVeGo+aRd
thbSY8MYCrl+52TCWY5m6d1vEfZig3RPBeMXy5BnF7e4JLEovkZcVMOc1LfaKZh0xO/0Ua9RBxIU
SzMHpZ5ePA/fY9IDjob06Ow6MAoPOmXh3Ovl3cw0zarC9Koy/UPJUqLdr6sHI1YW1yapT7yt/jHq
EJaQy4Q82WTvQekSK1oDc0vkgELHwxIkqe/2gdGwmMfvKMkpKubZMGTMsFks610iK3PVLMEL+uiZ
Cx8ZIRocVhGuMm91LoMLAFGnFrcK0w/SVGb9JRu75CK1Du3DT+yxt7YKv5kBqYov1xXxTEm5Elf2
ORtYKsEFvgyJURAwCgcXKIPYcCv+owx51ztpiqsF2TuIr+iplOPXLPtY+xlGBoqjNtQHxmw3rpvd
a9Xjz8lgesWNc1niPgeHVH4NbHFYmviuA9T92oz1Z8igGGRwHrRgYHaAzw6djaJvYzbgpsB8az3J
PnI5W2MYa5ngWlh7n8i1Bkhc7J0g/0IjfDBN8tPtM8x+AWMbHYbHyTJ+M7lzSqPpeimUR7Glwgul
PSp0v36Av5KdUKcs16KEqWnSODp2mXmddfOaWSxVqcq13rkZmQGunm9nS85nO4Ynf0Il0wUyxnkn
vTuPpqQc8CiS4Pvge8ULkLSrJNPpwWkwiDKQog0Z6bXGr2HWMO8tk/BYO9m9V0BSl4F9gQJyDdbx
gBnlHSgVjZfT7fqu+tZ54mKMYdsWEOPZ91TJQ9QDbJDZpzgAUxjjaXL6J+DFN52oHoJ0ulxNeGBa
cqnSHit1498QmJLrHRITKp8RD24migOGxWtdItSrK9b/iGUPgWWEASz1JTH9BQGF0ZMtMN7Vi3Na
O30NGO9HNsr7vG5vaHEEqRgVnF/HJzYFJz0hLMz/DTbUOpu/ijmnamCcfYwU2CGVoxwak41ehqZh
hwIJ4GVWB7TX0t/2dfJknXlinBdMZzIp1NU4kY0QkqWxTddLRENj4FWHVmLpGHpx32nuLckTEO1j
7BDTshe95yXpYbJLX54CNKQbm6kVdX2Dk4VHItFoYdwl1EfIvjjqoweLyOZhKnI6HgQiYc43VpCb
dWi4YtbROxde/glXOVZftLqXhg7EqTRXOe2cz+mp1/bWtkCH6Dm2W6Vw9iLBfx5UETPUZLhifzk+
aKv0nswo53HYHMcdzvNCgeYMBq+9rUpjbousxS2WT0+pjmBp47+qTW6hyw36ghGOuR66Kr+Yuvmm
V/Y+Fd4nrrYbt/KCnbTUSmnhakSswr/MN+AkRMXyqVeTemxH3Pr8+kcY8xEMQ3Fsh/SS5oTVJJOh
PGouktZCkWi+Mpxm15D1Yu/WBhs/DLjUs1d9MN06vWUKFN8RpXhV91DlWC4Odj4QS/vSFBMK32Fi
alNTZ4PBi8x3bVqv2g848wdSHjrvx6RVepeFFSBD8oLu8HEglEtbleEhBNUJ5k8DI6OOS9vyZw4F
a4/ypDyUVUrlHnTmSVAd76clx4MKaO/ApWPuJ1Zmt6Wpy39bE9hsbsYCoaED/ffehNv06w+bkvH3
DyvCr6/4w4vgBB9gDAVeGLiagtXoDSj0hxnBEeIDTgTM3/x9ur1Q4FP4040AaYhj1vBVLlFl3P18
1Z9uBP2BMbrru4Lhsudp6EX/GzeC0v+cBEjrQTvCv4c0DDwW2d7bn397P6ds+PjZ/y/GO8aKPTlW
nSKOIHD8sNvnhfGdfYRDoOeYRgC1k1OFxdsJIi7mNpP5Y+iFjbfTVLv+ySjI41gSo/JEHBX7755g
ZLSUa0RMBtsUNO3BChe4ihM8mj57hnOyZdbulqqD5sK5xS3vqNRejFGNeK1DhxPtCievQ5blo/XZ
IhjnxxxF2IOaIS5v6gS0GIOQdbp2J2q5HUAK2tihEHQyAYhZFFTSCW8mTyrYcD29c98mgjVOnD2b
qCh/+FUdXBmnCshYddxjOTUZ07eCWWtYAd7x+35NuWuj7KMlp+x5SrFJ4hMy01ufF/Ia/CnNik+M
VYGeMRi/xGQNxUhMl3y4ADKr3WO0VBs9qavDn1Gnxpc5cDzvhk0u1ElOW0r21U/ZJ9V0nsQ0L0x2
erczHwMoICSpoA2XB6dU9sxwRL1XoOOvEKpl7vUGSninYUXSWuakwVVYD4bN0Sg/z8WQVhdpR/Iz
URbCIFEJYo17KlMjJas17aEf5PCWSdAgectJvoeGatZDz070cZ2aoqKTWCfs/cGQXWRNMBk8Z8xG
M286R2tvbmJGPG8tbJ92n40GGlEHwleyRNzASC3+WiqxxpN3+PvFfRumgdp7S4gcTzP/fgBPDw1i
ysh7gdqSvzJLo6bxQDvW1yM/3Mdel/NCSo1iu4uIjzqB4TqbfqkJvaMt66ja+Cf8nfE6/cOfw/dq
UZQuMfzBah/49FO7rCr8h6kJy/QQCcbQswnX7yOOk6doMGz4y9oLyxuigRDfyamMj75Bq6Yam4qd
LjG0nSMvrX5U3VJ/ZyXKOHD0XRzU0ZjA2/SX7IE4gng42gXf6b7L9CwJ6yzUZUSvAkW4i/w7Rcu3
BTo5Vh6HgnU2lby3fA7T0cOb2sB23buirD7Do4O/KFuWayfu5fhlM+LYE57f4LlkRVifGhCBag9n
bnkjO4LZt4sv1dnlrm3ulazp8pm68n67lagfCOBuSPyq2rJD+rWaL5i8aTh5zvPpmMNEG+8g6qqC
VjGwNDe5WCCOtkNrDgigiuSEtL+6rqgmx5PZxrnHoA3XLffAh+jEUMjk+1QiTKMqWiMqvCFIi0Ob
o87euWUQPW8iqZ/CzaRioKGWdufGg/Pa98wYKMVrhpOshwKx6weMD1AxpvC1ljk4n2SBubNzxSR4
DtvuXNtF3FFrB6QF9hC1qhC30B52rDNs05D5p41bRrYYGfGSehL+bde65BdGohjoKWIPVERVsTYl
lxHPE8gmOkTqIuc9SygtqlZCp3dzonOZWhX+HYr0GbRYRDLrZUP+H4E3CcJ8+snhck2mtaTl8evm
5Exr/czERnnHRXdkaCgrsp8+dfdDRgovbM+WIck+BPDpnkMZJ+8mkpw+O2/1OjT17JkDVqAiwHk9
kmJ7Hvt8SE99bZrhsQeXfU8Msh88GT/HjxoySV42WS1elFF3pBhSC6BhQv7LKIcNNiMBw8AQI5m9
9rtp4bNTV9PDMoCVSG1l7dGAoEJhEZr0K0OX/m2ccQ/DEuDt512rpwN6C48Pmz+538xIBstxmpew
PadSUk5BoF0/FcXovtLAc7iO0RBC7BIsOHo+aHmTPUwTyM2H0mG6eyqw2KSHWAbobvosEOupK9bS
7Oe+CB9s5AQZFI46RuaHt6NKn5RTb6DqpcOrv5I3XeyLbsyWW8D9iKlm9t93TVcB1mTVIwkE5HeF
84ao+2t0ks2nBiZkizzaa8aTclTHb6ZuDZoLNfZbXQUurdxLRNgOQkWGRjvRzYF7FcQoidHUFTjP
gqXPr5owr99smLhPUYE87YYoGDZsSZcybTGRkc8AMv3yMuPculvADq+PcJcnok+Yv6JIYj6DgpM2
ns9ATudnicM7+zOTpF3ljoQ+cJxPkcFZ7Mv5geS+yL0i5jQNxz1FKkqjdbVgWVERuYjs8u7R4Y0s
9v7IkbY0WRYxcu4GpEkoVi//bSn9o27z/2XZdsjSr9g709/rtu0r/ijbtMIoinDK1RqfKEXC3y2k
WnwIAqFcQzGH1AXW49+LNiE/BHhKYUBq3KfKF+Sp/1m0CffDH1nLofFC/1ep9wu8CRrzsS4WuB9Q
NcFy/uO//6MaykdYxj1VGC/+eyysUoSoEp4e4BwNNYbVv8Ahw9qJB3Y3EiXshJPd+P0hC8rw4rcy
9s9X/R9fxSisCzyW2rh/KQzbLF3DCdU2cwC93MaMMj8VtGu7f/0q8DP/8tNofh78tRp8L2WwCf+S
NFyMSark5MPLG3oAq1x/izjgQTKIdQbTsRsKNDcMGOLdrGWw59rOSC3TY//YhH7HVTIO1XO1TMyi
SteDlsgUWKprkijgQanYzswCWZdMR0xVYE/49IWkS1TDTA/myeFKZyJKL9d1Hi5EsGpUBLRay4CX
gKEu38rYNShrh4iRMT7Jlr1Fo6K9ckgP2m0j+acIXXd16Q5jwJAprXxxRLKtvkHB7MylnvstgAFC
F11+ZUmeIB7vIWKtRUgn45CbKVDe2QtSkz649YxoGUNOvjN+lr+MI9bDYzxX9b3GLVqc+rjFqMLm
du4uCOxAozkN2/gSEQcrIBt6BhIPjaE5kBzFmID/4TZHaxOh2106u9q/nKMk+lRN/YgERkasgZoc
M+8xLUKYkUPp2wJbblqNNwTpIcXssUxjvK+W+MrKae1vJ6/U+l1vJdTBR+lRfaqsbm4sccPtJb6w
5TFKXXRGwk5q3BXhggEpkAveE0tZ8p41UfjeNSHkemObn2OpgDCx1i2+xKigvqTu4H1DuKp+ah16
1Rsdx8pCuphHog8rVxoCcpjqYVVBU3UpVjFNx95sxXsjHcsqxe+R6uFlGNk0czO2N242W7Mrxdzk
ByKWB/mlt46uDrWctzRPSalwJOV7lhdu2CKQWEJWzrCBhhB3CCj4+YrQMIIlkfC4wV4RdECADrXt
9GoG0wsUIHnVXLbURxzj8Xj77+P5j+NZbunv/31bfa7LdxIpfj+ef33FH+ezDD8EMjQKHz2PAcUS
J/cfXbV0P0hM/74xJHEHgdL/aKq14Y+0T7DBhvwlbJyT5m9Ntfrgi83aH2hfKTDW4n/TVHvbhOD3
E1oCEdhCrz1fgu7lqfrLCW1qJ+9XUr33DbE87U2wpkPNmUYHfuk7jr8iI2Jr49EqrHF5bliVgkyd
dSZx/mYTASuHdahz8T3J87a8Qv9KomEvRtLkGMLzqQ/jNOoPU5whJCwwd+kj+mkvfJ8XwFh70hlF
+xCgZxO3izuvsAU4MVA7bvKw5DlHZ+3c1eWg0V2rkjSuWy/XUMPpCcQlAmFEPLuxrkVwJVH2nF0U
UzfsiqsnNWCOuUqHXH+ube80h7lsNkBfPGFIizqaiCGGA0oNSi9SfvUouhnM98gtotsoQFjhHhIl
ZvfFXVQR3bfGRRqWwNT0mWIvVKWUzsm0N0Hn4a10k+pNJ1u8FB/ncUZOwsOAXyYsouPC57zfr4Pq
c2QCAGR3mFgBxFSi8nPyKsmRYSIxxc4pjoO6OcDfnuK7og/Du1LN5ccmT9fxZNtugm85bbu8dGQO
y4+QfqH178+gZwsyytIOQJYzVgoiYuYb5gQ4z086y6lXATURJOQq1HtMNl0xwhmT9fTaZMRv4g2x
QXos4q2p9AZqU0KrBv0DbtnyKScIJ47ChZ4CXxAvG/tPBSbV2xVvD0NJLD3Rvk1F/B0xcJ5dEEl3
LgvXW8gG7br3qKATCuuY3Tafgtuk1yt9JBTNFj4xhujmWjM6atGVtvYGqPxmQ2Hi+0LcQXbVNKa4
kwQYPwWlnE/+6D6b1nc/F2jtvxISsBygtBZ7Dubim+tVVNFtWcE02pTGD0HODguP3ZRjBhKDt52u
2Zeiszw9oGEj5H14ePixptn8xGQ0sNMUa/A8JKgDITd5bAEijvFdboMZTU9d1B9LdALu0YYjTjhk
jtmuJeaI3xZP7t3qcPADLk5cSugRlwYbf2iFpzaWXkHXl09oFDsC3Vf0ItCENFYvaJd5f2m9QcGM
pfM6z33tsIBLYTYMfbtyQzLkftFTYUeIYyL1aBdHlBdz4Ff3depAtHZnM6zg70b7XLVp+t3IFFpn
rrIRKE6aMEVp1PI8dD5dXEIGF9EDbduT9Yq+oNx1kY03/07yYvnhk4OMZokzYSZK8zAzrPnJorEw
sDls9lSBYu53NETOU1thwDxmJFsGgI78ggAN4N5v0zjm3Q6JJ2+FpJe9KVm24q+LnRQdjOyX254p
uNyBJ/KfBHmlLwhAtd0zToku0K+Yd28siIW0XWc+ERDWEQOO2OzsmtiBNExa5QOqfMhko7XV1zJx
YuwUA3+GFyOY+Y1DR7iNA62eWbbXZzsEQ4+mqJNX4A4iOI/0pZ8doUV/G7TDcjnWWsNDxmh2l5Yo
Iujo2gzgRzmADdIt9pu9Ln33gXDJKDxlPQl/O1jOzXAtWw0gAf1w972ZnOkHMMC1uAJmFsaPXtNi
BVnJh41QFHK+fcUZLi0uNVl9ifkeMAP5g1pvnbV0IiLZHSuIYS7zbyYu9XyyooHlRrJW8NLP2C72
Um6zv2wkKP3YjiJ/QTC6RIe+HMrPc6hGAQUtM99stVSPZirYgBce2SdH19OK2NYhAbvtiNbhxSPd
AV0omuegZ1ezcyfjFsCkZfJTBnOFi6Vs6lc/hkJ73ZuRyJMWkgXT0JrNZINVaN03yP/xoS5gvDB0
5RgZALy2Zm+yCZccalfzophnEnxXLCWuYjGW90S4s1BLvJHsoDnD+R4LIpbahqkLhw+y3KhwUPhp
VbWPLTvpV1/2dbInQCiMqZxw8u4XJCjRVUfy0LL3eNugwqpwSY+tVHUCIzUq3kt3UgDhJs69Q8uH
GyllAi34FEygpPY+bilWGnHbPfmrAGHGANe3aN48ripYJ4weRVM4143GZbTnY71+C5jlvtRyQKRf
mvUObdUEnJqQqi9dthlBRe3XEVQ+wffuT84awyWL848do6fhYKVuMNuR3YQvMm+Wj/AevOxi8pwc
7gcCCwYWbokBybEjFacMK2bSqjaIpHPMlJ9410YETXEdfTcjoHDe03XE1a04bPckndYvdUs67oAk
HfXfvC4UwJPJkosGOeo5Xiszw4BWtto3SOauCBqRqEbkMp7XsMOGNEfbrnCxY/y5cIf4IVhg4++b
hYnZzjKnMXt3rtcH3U2heyDeZuLSFdP6vQDVfI3glwHLsHQkWoh5AeO4rGX/RL2Asoo7N3htq1m9
Cb9HP++hukE+jqwJFzxQt89DsQi4oxXDBsjbPK7B2IBuERUibzQYqj24ssYJljgInvZAqnXKyFC5
726gcSl1eqpY+RI6CUkl2CyPQ6s7nPDkae5Yai6PDjITEJ/CEEBex7L7NOhEPjFhMayJAcKku0Wl
4oWrC8yCNw5oMTw7rkeUlAoxAykyiIxKiBC7jhsZu09sl+RArzzwF2UYvKJ0G4gp97Vzj6gPO+1U
Gp4aRIcT+yxEMj/Z59bTbjNkODuFMSraebjtv/FvRMXRVa58i3WSPqJ/TtWxmBrJ5ytBWl2CoGz3
rLmD6BARBP4xXHsgHh7+LEPorOoJZFyr7obBHYPamFE7Ee8Lh+ZuICfv6+rN2X07S3Yfum7hVPag
JFaULVX/JCoyxa7LXGDVKzoDp3r2kcDhWsC8xLokq3cmkxb3Thzlr0Lhzj84UB9ui2EZoPgGaw/D
u3c4wBe2SJ89JrwjN1SnXuo8FOuFIiXS21W9s0Iom2aLcwY/nT7qNZ0IM2t4pX2eZHUPYmOpNkt4
E5R7nw9Nd6CY8p79dK3Vrk34/e+RwYZb2GU6biq+VN/O2LAIOwp8lo6oH80CsI2aeReto/y6gQsE
NUZk3pkUxl/6eRDtdY6IJuCeL3CD5KZzzuBTWcAnZsu3ydBZDyeRY27byXYcnog7svE1dDYnuCr1
4I+3djXbR2nBptlwJWS3YtHouAcm42hzjF0QhyyjODMCU2cffM6XKSjBjUgoRhfeMJTZqSkNWvO0
qXlamdGy9LRu1VWnMjWbqQc8de/hY2LYf1I+Mv9b1sPVQqICyd2E+BAW+5UQjJTLBqOQGT6uIfVR
TYNMi7dNOsbkEwVzVlxELiTPW7msKryGZl3XZyaSHbylwZ3EVTuZqDslmRARWRGWwFFvHox5Vgt+
HbIxo0WfMd0CGe2Fu8qH3/qh/3k+g/+I3BDeGI8eiBmVv81VflvcRRn+vCazuK/44ztt8/QAeKcE
mvb3ruu/eBWxtSp/jKS25WewvYzxROB6tF+al2MT+fvLhBYsmdO3+aFhCF1RZRTzRxH0nJ2UnJki
NFU2t35TZxlickpE107tIQpS+/zvTvjPQWX421uyJeX8uUre0nr+8/8gLnjvazbMxX9csLz78U8t
sc+X/tERb8tkwJQcEcYPTaBcmts/OmJva22lT8vrKo1mS/xjYqk+/Prb/BHdNA2xyx/92RE7/Hu+
YS8cMgVlCS144/8yovxXI8uNrPf7Y6Rg7bk+XbEK2GuzbeYb//0xSueQBR7JkQ7qds7cqBj9CyxG
NEoIbKtXZ3CyL3iGaoY9C4skJNFcdhdlJXoLmRd5ywGGAOsYQmFXEECBB10oGv38teqCDgj7tEX6
DaEzfEtr13n3Ws8tbrSbgHhdlVt3h5U1ACs7R5tnt1oin5SXSRMRlib2IdJ5CDVb0kAGERGuR6cQ
TXKKNK4ZDZuGyAmUUeRbNNoOV7+9m//FB2z7/Pz2+VLM3HjbmGTAFQQI8NdhbqzX2Ws82PTU0tdu
Wg+vNFbl1cyWE4mLIy4wr7Geico6/vyvX/mvg9ftlUPm1MZHocA7vGUQ/XaAJGLQip8LSTayR6xL
/f0yi+buX7+I+esbzwydh87jyQS6aFzvL6MQ/CSLHejJO9KtYxQ9KNWgMOfek+tAElRXSO8ZNnKg
tPmTM7oj2bZVQs+MaXLIj90EnSxFK9PkdUlh1QCzYGZiERqCo9rlmOAIjihiAkYG/KjNqVx0T9FJ
bc9Kceq4rLXXBi8iHLnVetuTZkJTOWtW9bRFB/yWvcdYVQ2HYFz0x7yp9Xfij1qSFnFpqOmcr0Fx
BiM0v9k2SO7zJJE/bT37OP1id1kxu0r3XbmkOkL0W0a7k4I2oq0NLIdlaZuvTIGLH2DPcfG5bqja
6xINeXZwFojvR1usbnY3+5B8DrouUQR1dqxiRLJu+wZnR7dHhsj2h/EBvOxnNHzyCNMqbVGLdTSf
QVxEPUkhAyENmhTGBbSqWz+GMSgLul/s3kfdSPEquzECGe0MBI6n8Vj/KAe5zpfj1M4fsUC4+qJs
QsnIIM0S5+Blgnyo2G2i/IYE83TeT2sx1ofAWCYelMkxMcW05HPktV+JSCoWVsObB+xfPzvbwuS3
zwYrB2Z8nGrM0jYBjev/5Ql1VvJQAAzWCECvPeyfT+Pcsz5PjJixJoDebhvCmPiB36aEZOfCqPuy
KtzD1IKmLkQS/3tZ9qfIKeBX//ey4P+/g/okrZt/nsZuX/Hnsiz4EJpfB7vAIuci3P3b1aPkB057
pq0sxEzI+c/h8Dfeqv6A55ObAH015Cy9iZ/+vHrUBxUGjPd5y6X2fu3R/hc3j2e2RdXvJyxMspAT
LvSk2NZ5anvKfjvnsmKZyQOcNyU+wUnw4a33KBuvdTghJGtzm/Uxrc/GKKCidVWCjHbMV+ets9Z2
DGS1tK9tYpmpVKEPPRH+4iDtTRoU2ZuawjG5TmaFhjKYLQAht7Amx3/Z+Oaqb7MivbZDjQ4/KTOh
L7I1iN4Cr4keOzLLWU7nOYWw45E6uEO+Xn4HA5t/yWkoUCbnDNZoK8T6EaB2uxxSywmyz9m6b1HZ
TYDjZJ5Yoreqf8Rzk5Aw78fefOF6FlUu/wgXx9pObD42wfkN5qAYUNXCiYYq1rXeBSOnjUKYZlNz
1WYOxGn4YAX5J3kF0tjWfRjBNLZxfJpLZCfXym1D94Fu0LEXpRe08SmPSH1kXSIhEPiBrfB2AhIq
ATBPM6vSBxqTlcOZkQhapy5qGfQgm8JfTpXeg1to/NUFnFwFWPiOXm0bf9pBE9dE68wZn3W6pDxe
PwZZHXfPY+4KjwF07SWdwRCWYmG+qWand4enEZIX9rt2dJIsvB8mFzXEWTplxf6o7PBZc6eCf+zQ
bKeDLtv1vPoI2Yb9yA+FiivvKuaB46jSKeSyIpUbea4NgxMXT4fjWNQAEsCIqeam8TJyNdOhyL8A
9qiRSs9B0prHaUnQQ604/oadG1qAbxj7QIfqLEBCB+VLVGegciq/U13f5RcET04TvP8M25lfmZVu
uB2AOtDTEw0gYjxXxF9Ru10hvKp7fx/lE51pPSGruly21WX3a4tJI8xGM/u13bSZB2GMaT5bT3+J
2YCylHLVtVwSt76rf21JZ4z9zwTtsDudmZUCFGfjdhAIsgIym9i2khIUdBd9vJpHTvVZHBDHAmv3
t/0W71AGpXdbeoW/FmC5SufXIMgm9mLwZLbn9tfCzP+1PBuRqst96g9MJKCUtiA2sxEnxuz1UHA0
TqsEP61Bozx5FomH/NVrIDXGbFeD/EIzPUuWeYtB8YxeOIob+0TsS3AO8c+ll6R8AFdq14jenQmm
a8ULe0C3vJBJOpEjwrOOO4Rc3+GKqzKRV1FYjIQ2M6fxsjtvCTomzilmQf8V1ktdUaL4SSaPWQ8m
8BWLdtA/LAWx3Rd91hf6Sw+rlvwlonzB8Kd96BChA9a1jh7WeZzUnceHf7xPWljFkN57r/4mMgAq
e2Dg/qPbjlVICs0KnXfMdbKXBLATmNO29w67fL1nxWOe2pXUtMtixunLvIF0PYCAK6PqWjEewlPe
6H07p6Lee17uPkkCSwRj3GTxDiYGnL4L3BxNW0Ai9cfBbE4GoJP4B0RK8wvIP3mKZ5Vf8KolpMVw
pSJgkgO9XSMagx6E4D45Ma1NrwLdbuj8fGNDZtNQD0Tq+c1XfLQLAWbRRFzX6oYZ7sfMCa/NQB7I
oeIZefKXCCIEpbV/5DQlWGoUXcIosiaEHFIn26Yj+CbmB0Ft4pesHpf3jvENCRvomECXpozATi3J
xHD887QgHDRko5w7i/k6r6LVB/BNILJ73JiHVkSYs6jVKFKUyK+xwRsyWejr1Y4YJ8X+aZnbYc+A
ldqpDiMiO4p8JNRH+ol7TS3Z8OC4qvwZOFVxY3urX0bcdTCX1zJK8FiE7fTR97ZzZKGM/OF7lCvX
KXmNCO2yqHkG3afv8S2385FtCuAaNeGTPMwiW+6Z3HIZyMEtmQMZvzMXCQddhznSt8zOyhL8UdJj
U7fKdilKWoiJtzln3iOSBWKw1FrxgYrlOEJzKELxBjYPmZrQw/JkvSZ2jtDwI52hipCDeVgcPsnA
fQuwGzsaeqxkq9+RG75vQndmVBvkirfAYkduji6hRdx0xp/Cz00Wzwgeeg6vXSCZ++xET9XFTNVi
n9i3E7Zh1L6WZIXF8f2nNAvTXp00+Gg8Wa5HRnDRZe5n6xROf41EcsP0yF4aJo2GaTuiWvFdutap
GDYlHbyOYrNku1Jx+xVw/YsjdXuI0NBX4nvVYfu8kDaEP5PPTT/gg8Ic2J/UXGxwIQd2FZwNKA+M
CIeU0GK84a2skpzIBMrT8ei0PgTNNrVqeJmgOn2MIAX7bDSK9pGPAD8rXm/8Qr8s5GXKbgbSrsBm
LXk2ICsnJBuIDvr1EalsONz4w5oT8QWa0st/0p8EkG8SqOcIC+Ca7fCcjts3yZbL26iXOPWARBef
gpyQ+h10jyF+RobnNPdu2pMfkRFrwm9XwouEXhF5TMqP/WpJjskG09bEBRVrBhCF2C4MfkxBGZFn
jeMeuoxjeg8uIvMxXTAw3lGk2/5YJ0hW9iu5zo85vzxigmoHFbET9XDdvBGW3JEku+Kdv7d8InMm
POMuWnlGUDw/A+eEX45o2IWq1Lavnpgk65R5Bp+yThBqCHSZwp9OlzGNz/Ohuqd3ZohKq4WxKQLR
UMXh+jnsI/2Fb3V8yxy73qWIC8ddYNPmqfAT+6zogGJoV3M+nErN9cjIL7SICBfkcuAiUwwSRCSG
/m426aR2SdiFBN0hUKKUUTUAJC+MSYgpZtw3x4np/G3EQLTfC2C1l9yo6Dmxi+YnP23jErqD7q8h
W8ArCPLcnkkXRNac0izcYlmx9ZFAyvoTvkJ7P2LtJBRnbbKzyZru+9R13jnPI8ASwm0EIVEG0yjB
fy21X584sNI00Nv9WEHsWMtpCq7of73NBtOQfpPOXlmdsKzXLx50q2sGoJYBczc13wkB9yDLkhf+
SoWGu6kKE/WNAxanzaw9iH/A13qWymTwPSRBs4X4rWM773lOCqTQYeSwCkiG6ZJdbgppWcC7XFQj
KThN437zGfM6uzGd2ApYL8QEZJYFOUvZ+tUzHZuqbuYyzoJdxmidpNqq7nGp+tbvLsLEMHlN7Oi/
uSJHqbqo2q9u2dcTEbiE6HtonAdye8te6GYDsojqAM8OjE8X9OVK7GM3vkFgzl4BuRBcNpQJyXBm
9fMcVEVvWOmGA7LQ0RFxvx+C1cGGa1J3h0ksxVXL8JHZdrogbCgrmB07H8bDy/b607FDtVSkYNLa
3t0XOIXo8RvES2Rnle2gdiz6E6wBdNfiso6nGX88iQQPc6QSAJlyVjSN2ZxbeDulczcEtRUXDtUg
WcPhSm2OjMuH2p8M7uVcReD36640x7ogn/FUls50ntjxxeTbUyxiA0g0vzG0Q+smpM4G7we72d79
OM3dcGB2MFefai3WgvG+1ikpgmVGH0Ga/OqehXRF8Gw7DSoISFB3G9XFSGJr3zdPTk8yKz/eZD+H
LZQGBYnHxN1pWR3LiQxf2PFCaM5NOt+1k2yKGjpXhIwNh8Ca98DPUlIbc9OGTxa970MMQQPzcjLM
58jvQCrXqmF9XwlfsOKmjAT4J/8fe2eSXDeSbduphP3ObyEMcEfZvSUv65oUOzCSIh01HHUxrjeD
P7G/QEVmSoxI6UXjNdLsRStkEol7UTj8nLP32iWDfkywCwQpbHN2C5Wd9xs7b4Jup3o93fukzuoT
jKJWtM0h8JAWlLvMnnDIqWcEjEj7EauWbE0wVuzFCP9mkxYWs26dI+z6phf83wiU/4MG8mc1+G1X
p81vz8XX39bP8WvZ/HZoMv7U/KCQWn7Ft6Lc8KzfLeFiNJEW1bmNouMfVTn0nN9tOsKCt+s3CSvy
pT/KcmH9Hrj864DmoEtLcunT/lGW81fCN+lmobKjZ4go9u80hH9seyI/CTzMS6SoL+1HOgF0nr8v
yicDREvEZnon0JLcTzmsfAsvOIkfNjFubfze14m+55VMP/yfjYu/aLf+2I7847iBy/dDC0Zfgu/3
/XFnZsQDL1K148yJTU9GJwwOUotjE8bDt3v1v6nT/XYsVIGIZ2lhmcJZzsF3jQdOZdf3/UQGExvz
tQ8iY9dgGt78/Bstn/hf7Y1vRwlob9iYwrig/qcGa9PYzEYtjuL65Gu1TT7svNBKj5rEIe8Jg+qp
UYZbYQNVG/LDz4/9Y2vl49iuaaJ/Y2OK2s77dBWdAeuWj755NzqOhABsn9YGBEETQ4NA+LSt2Yyt
f37Iv7iAmG0W9XMgEPF97idLJ0za0szUDv0BttjClJxeaEh0/KNfTNj+4szSIcctTvqPxxDlkwKa
fZwG4mcYWwNH2iUqHnMT4GI9hI6XnhjN9ET9tXBdKdZaN/jF91waYJ+vK08gDxxtK2p8+1PbyiVr
mGPDAcDo7WPA8YjJm3iv5v3CBB4gH0sxoxQqJszeySxXou2NDQ41RuPpI90wfsiMnV+ck786/cs0
iE/m2sIRi/Lxu3t6tmi9lFSiW5tyZOdWeIMcKvEVDPFq9/Mr/VdnwPPoGsrFm8jU6NPzQ+DeEGc2
hsBeBeVJ2YfOS1T62VPRV85dxawAYBPEFBP0XpeeGoSxrGUXEopOMPJu7tv5KiXye/7FUy2WrvOn
B459DSNXwJnSQYr/4ylwcihDbQPsmH0Fyr868/LVaE5+uYk1SZWryifBMVOTdS77WbK5oC+0zulP
nAelHI4HMRgPHQA75hkWENbGduGZFYUGSdOJ3VRIVAowBrHyI+6LlfGSp6OE/hkt6Moxzo4Ssmxv
wrENrF98NevPz/OigfUYN4hAMo36tDqSORy5FDTGtsapuXP6uTvxgoQRSwN72SS8ODLfRyQ+bCsZ
omyk3SL5I6oZJ9mI7gCoZzSdkXGOWE4TsPSQU2iCoFCKoG5LTuX253eI/PMT6rNh8pixYMRwPfPT
HQLL2plAP4WQmsJy00ItgDlfQKmGU5GfUGJZ1w2ZxBAK8qI7m1ElXCaiGyA0TyHkU6sK6UHYctkE
j4JQ6yFtGBiRByXZ3QVoCXFZ9ubKt9WNLufhMq7M6KoOVRivjHL0YO2nziWzzew6JjJXZcRxgcSC
CYmVYV9FpDSS/4VvgIhwND0NzsbSmgKcscV8l0rPvktI8HhtibffWV2d/GIJ+fMKEjBv40XtMUZZ
Vukfb1Qq/d5R0g5hCcT9XcZgdV9gMv/F++evj0JyBsYXlNOf33J6jpLQCEizpxRoNoOY3kAn+L/4
Kn/eLvBVFhEC8W1Mj51lWfpu2TFKnKWVM4Rba8Dt4tBFf6wFfWWligy4GFBhaNPg7GoyaH5+j/3F
kZmrsxnAoc07wP80g0qaFkWcaIJt78gE1MjEnG9IF5FXQ+S3dzdAqL834CH+4hsvs5FPy8yyxiz1
ADwWiRnpx69cE5ROK1sGW1mapMhIctnvZV83z6JJoFIEtYOpzTKNXRoPJEOak4n4ZxFkr7tEaFBL
vqdPo9ScviZNeFoNeYMQlVWDyMWsvkWZZJxAiwVBZCjCANyiiK6hruevbmbYF1ITEzB2abj/+dn8
8wP7beFEoICJipvzxy81allNWpMoGml4NqDgAtCv1XWTQmAoPUIY/cA+J2Mm2gcGWLWfH/yvTykP
nGsC8Pbg5Px49HRGmWqbNQiRVHd7On3AmaEhrwuyYvZJWhGHadCo04D8gbCWvGEtJ93N5KVe5iKc
tlXh36deCHM9CpnXMkGl2eoVRwyNXWjyoBPzehAbGK9vSi7DC/C2FE/hOalsxq/W6uX6//gawsRA
Ucw67S2jUvnjl1FgcPqo97wtYmjvemY5odwMiEyiQKdLN9RkrnlWcIhpy2zQrgaHMa/Ly7Bu1P3P
z+vHrfj5o0hWYo+NNRdoGQ1+/3SOlKoyxq2/7WtiVrXZ1c99R7PHleCefTRWF16EaqOysXNXDLg/
KE6WrNvrX3yQZUX70wdhsSNa0fVRnHy6vWiPFKA1YMSgfD8FJn2YZ8c8wD2IT9mhwYKxXfoHUp1O
jWEfSd0EeyspM0I/CIn5+Wf5iztdcodzs7m4eYX/6dWEpjbMDTZ226op5R0odv8MR++wwGYqZPzK
23vKeqaLOp0YHj6lnx/9LxZlyRVhtaSGw9PyafEoKzokScXRR5BtZ2ET+CS+2/W3e/B/ohjv32ra
tG+/EUfa/Lbriq/PLXEn/wHJpNZSAv+zwvzTaPysrMvX1/L7KvzjJ/6owj9SRV2HCTj1Ni+u5UL8
A//h/W5RsJHNZ3+81myu4R9VuHSwi9o2/A/uxwBZ07+KcBP7KRUXWjwfKgjCmr9ThNsfIsHvHhgE
Fq7F1kC6SPw8uCLLXfzdexXlsDLw9j3XnQ0VDXyzyM+1nfCSY8NUVXBQC2hMK9Uu6N12RMjk0OyG
EWKgAPEB+Mb7LBYFT1UnFXTvSxqytQ5PU2G6FVlz9N8rukt5/Q7WYUaj0eH7bm+TQRokLmqylICg
upYYtQL6+aHacasmqB4UvMRM2gAc6NYjPReoNdU6KQ2TVIqNyHvV+be2AQ6+p1McmW1xBkGdEmgH
ohJ0dB0lXXY54blxHqXtZGKry1GWl64Xs+dzfWEGz3Ee5AlemQiOH+j5kTU8x/K5Tj2VEkeeK9M8
RuhsECTdt2a1HYnhfg8jo6n3nS36+saRdaDhLg1me6HdPPvCNBidqzeA9DgycxLTNoXvquckH9iY
hkvLjhFyQf8VLCPUEmcOgWaHLNWbxbkCUKkpqp1vZIS1O6St9LtC0H6/8HoGXqu014kHJ35KMXTV
tO2uykTy9vLhN7gb6HSO3seUwaDgfEEqgF21tD0VmttVmqUESY++kz42fjqdydAixnho6/F9sR50
r7bq0uJcU+JaJ1bcMK1o5NJ392X4iucZ5a0cYz3caTraAYEEjAAbUrFNf46xCABUOJZ5nflvFY78
5JGQqLmGFKaC5sSkx+JuOzAotNx7r5dkjVX2VT9k2t/Zfj2+5IKp35aGNi3MhJ3YtVEyI8KU2WMH
NrJWhNuY8CnCr1WEZLd26J+vY0iIBCFI33lyiri4mfNGyU09qv629W073eVJv4S91Mq79Cjd7RXJ
ps1EK59iiqFXQjtdlaV474XfYu0x+/4mJm6UnC2vQIicRmZ9UYM/AWwRd/hlCaFEi6SrnVtkkWYU
L/HyRhW0hX0RT/7OMrHQHhNsMjGpNNkxbhsiF+aztvBJMptpqlkrJF8WiMS4CNLzpLN0uusJZLtD
r67PIi8Pk+Pc0UxVQcbGmAeaWKjNgkmg1wzc9Snzu8pl5GrN72avfbk3MY/B4KgM6RI7hk54gw4/
u871YPkHLBuOs+8zwZU2lT2pvWvH9S4mkMfZxKDyr+k0ezOWDQPxo4JwV+7oJ6KPGF1ctyu4CMSB
m8Fo4rRq2rrekziGwB3JiGfsO03u+1EXausLqhQNyDkrA3sGthBW8tDUnpdv8Gf1XDZGRPSou65L
CM8BFguTO8kgiHBRqvgwIOaod0B+h7vKFlG+N1BlIBsvtbHxsfZVa+gOENzQjufwX/FooXgOkb3A
EAd+kwlJCofvV4SKVikWCsZBKkLOgYMD7ATccixn2LhvWW7VjV10Hv41v0P3z2Z4sDFDluawjztn
yM5jw+wijHkp04x5CBnPCDbYzS5hdIcWoF9MyCZqmpj7kYggjIe59cxZHobLsXTtq6RtwdwNgzCM
m6DqezIJR+j+ReE/W0MFcNkecptheJgjp058O/XWcV3oYqtiWgk7XIYueRtdwTQk0VY6tytwN0V9
BJe3b3ax11rZTqBg9PCdL23aDQ4aoZ9EXkINtNE+IWsamnLXWEQD4AlvCeSoRiN+nmvHucpBFAPU
Ht3O25ezZsJmJ6p69xpbHPWs8vohR+YYbX1AZ/4+rjA8A00uCvCtg0UMTteJ4BFSWXlrK2J2z5PB
0OOpDeNj3roeoSrrvC/8ZFePzsANn5vAmuI+UQaITrebItBj2hZnUES8ReKvXXHfac979u0m7R4a
w3OY73JqIJuN+F5vnBAbFsx5UwJfc+G3HezRHfudoxyD2JmxNG9w9QN4cQr0RMeR3Zrmkt0nXvpI
AriEbUraLT7bVF6YDC4WkYRuyk0t0xxz0+QZkHmQAwm8/e00rZsqHe23aopsSoAht2acQvjCFEW7
owIflYAZpdV0CZ6wS7x1mDcYYddgiQkOJH9+wtC4EoTEdHh4o87oj/3MU9GJnRKsilU1dVvvFOGQ
Ub/AQyYTBphuXWcsChlO+bXh5Ep/Fe0SCgKzp7Rf3bQ079B+AqbFGtInS6eFpEUWlt4TlUcGeDfZ
R+WQ5dPOSxmMgVVCunGUQNVSG958aQGhKcm7S3gA3rSPi4n348au+w6jFrL9EEmBI1DjrIVMxTUG
m462DSb/dAu6BM61MkZnPsdsSMYjSh2kn5MH5WqPlopRqieluLL92BvGVQqwW8ETNmZr71gRkNwM
aqJzyh416vazUn76mJb9LJJVopK4h8NIL8wXq6iL/Eav6TFF7Ru9rgkQH3ICqpoSxg/9FNLR/PaZ
0NZihK/LE0bUSw+Pt8CrO4niPsmSUQowQL4b2SvJxdWHjCG5mW01PtVwxC3Y0pQCp+WFSxpe3p/Y
Tdf4x40xDe7eFnnMhZvJ94PXTJBKN6KYdcyGODSofPZW0nUPoQiZlu5SojbMjgkYcuqReS/RW/h+
JvQSE1G/HbDqA7euYm0SU+BFZxlJUO5T1cLhO+sZJXcXQ1EPbrWSRhzWD1pAyjptUe+LM9HVhnsS
GfghL/02JcsN2YmHUM+F59tfauj+020V1mb/pS2Xcd+KPKe5XbMvmkhrF6qin6hicMXXTuiRQ7Eq
PCXfy9pOwpOsGRBe2E6dhV/CwCkrBnm+d4tXIDjjxHnzZvbs4kV7XQiYcUZ51z8NDoG9qyIK1XRC
eKprH8fsBtLbCRFI/5xiYyTkuw31UVb2WX86ujzGh9CkZbtFJWkPl7gee7J72eRCWOzKIjqZaEbl
x6HhD8WRlxZz+5hzp3MXmmRGPYx54tzUxJZ8oSNsiTvSGcABFWSB23s9I7o6UqkzoYMa6f+ypAiE
vqIfEOTT846N2yzDHHY9BKWTGzy/aD+OfDtiuNmT78OHaqvhOjJZ9Lcf+/3/iSJIvxU3bf321lIF
/SeUPsvM8N+XPuv/91/t229f/++hL+P67YcKaPnBPyogZo2B7eP6YKhs0Ylcerh/VED+77jiGcEF
Ae6AhalDP+Yf8mDqHHpuaIM/Zh9UQf8sgQAgcgNQBGEpRlPsQVT8O/Lg4FODb3FQMQuxHTqtDnMl
51PzAvrxGGaE7HZ5qNrbMVQBjjxih93uFlKZCf590q5Rf3GZM8RPXZyzVjaqE1PNgleRwrIZAtUm
/texMtIw3EWa5MSvQy6DrjsbQ794ZJefqHUQVdo4JUervqna2tNHOKSLy170/guOs+yFZPPowcei
iPl+qQ0PHQY/tl7JMNOmymq2Odqax/eApEM2TyjUWAMZseqNTTpefJraOSuxz+T9luZLUiH6wKEP
9z9n8wtLOr1C2lwftPLlGyLGnvSL2rLlhpNCgNwE2FrelpYBlE9YddydK9CkRwxx8ydg0MipVgvE
rQbhPEzvUWGJK5kBqaAK7KInuwLxSp2HPtQ3BoyeNFv4vGGaLuFIaeQ6/ekwJ061sVw/NTekgDrz
1ZSXmHTbRhHE67XoB+9FF8f6NNYStzvJLUIyNsDT5u/cZdaytjM1PHSkWqYnUxqhQjFbad9nFcqR
DRIMIoJq2vQUNsrRw2HO0yE6OOTstmfSN6r2hbyXxHukV0Xui64itDR6os+6ccoOYRsBKPTmqZen
bgts3Zl3rmImv7a0RFeWkOuZr6fc9ItNj8Dla+gpxpyk3mmo2CEggrmx1DlEIpqzMpOk6RiWbG9x
dhKlK2cXUr9uzXI+N6ivbz17DHN2OqNpv3oQwmxkocz5VkFmKYXiM0Ln5uRiTjfMBbB78MqPmn0C
LgzTol2QAEmWWsI5dyx+sdlG3QUXfcEOp2YekmcwY0eu2Nmg8rFRfGwTUBxfaj8TUBJn7bsrHPwo
txozDe4LBDU4ry3M4ANKLoNgVbCRq27ofBTVC22FKVdrp6C9uSnIPWhQFrmkzn0dsoCbLgvILFvH
RdRNm9oGCbjKojb0TqjDCrWzvTlAnj7Mz3pEWoXrPGRyNZQRalMKLva8s7bHJ98Q47VVmx54ICTd
EJAU1Vifkiaxg3IEw26SMuWNovrwObGCmSyzLgruY2CRmHvFWDhrW/E7Kt03jwnKbzThGKsJBGgg
MFcCXTsOm/hFjbF9Mw0+RqShr8ejrKcZuKqbJSSMZprcN7Gn5iPOjn4fkprOfox/645mfH7Pv/Qu
NcHI0RYTQHuTYm4+zYOkGLhBEButRVKgWqXyywviGymrsQkHKOJQFU+4TWvSProh6/RqiLR4typR
XheSh3uNJEgMKzOdKfGmdGgf1OQuY+2mBbWdWWnG9Ziq7NyAE0I+cdI2r1iTzIsMeIi3oaQW6brP
Zvec2F81gDZJTfPQ5A3o5c6o23VYe+FzPo8Jw72ko3bFyJyc4DjI9NogliFjohEPXAtG0ux9KPCP
XYJuv5hD077IkWJ0JXGMnc92i8kJtXpVg0+MCFPqCzO/Q5Go7VXjkCR3UKpuTxlemy9ZUPSSbZLn
YT83y/yKgyJWJQjLQBAPYeZCmGP8IDBlc9NZbXXSaM99KSeyclZdxc+t2jSa7psuiM6bKtQ3VYCV
e1Ui47hD195ee6EtT8ayAtZiiJSoci9ucfHlUfcY54OPjFFNRUU8XFw1O8KKnS8Z6LTkEFYGG2pl
hPlVl+YGbEuVI1cDukA+rq7MijwiXK2bgkCq84qw53KjiA2+yVG7Dxuwm/UNAdSQpSKnzU/43kwL
mNfM4FKLOEDIBgU+WftJVednjpenXyg5i/sKIoOFHaGHhBMQb0koscrQxDtWEp/qlhWL6CrWInK0
SnYuTH6YvZpSqBdDZkW0spvI80i/MOrXtM7hJHoY+AZmQUn2NuYRplwXJfx5blaspXPMbinuuuES
2LlLblDJp0b1THYlAwyCF6FTJD0zz75FGKfhb67drmKWD/zKJQMAF7y3lUXo7wVEk2WkkFTlKq9F
+i60232RiaEI38BSQfSygp61JqRL3trMK1wwbgrxrqF7cdZQHBAx6hNWscJ77tzRWJDX3ClMUc0w
kl+DsKRiFCDaHxWOidt8NFF7hmjf78EZpYcUomq3EukIY4ApTfiSDxVhFKKR+ZchQ8O/tzDhgzdy
NLfViNngvuYyMeWdPSw97YQwhUud+q9tE5GxJl1AkWR8+h7JnakedzTq4ZTwVqAPleg6sJf/d/wV
dZNWKG/BGKwKhDXHMN2DaI9RRlw6PjrTTWgbGBjsygkvCkksEFUkjvdNzXfGS2SYi1AzlcQ0SpZ0
5kFErqyMBYyzwvRZwZ+rAbq2rKKAun1/AlgLTPlEuziCkU76I87/BrrDuiF1aV61MEW9FdA1d9gg
O3EfPSxKxxlouncLmyRQGCsLQaHZIf+YwS8bfd9qh2oHxQNRHyXoPO79IoNI1/qe3Zx1pR2FqwKg
3Z2VVMYb4UDJ7eCSxAIwNOObtWIkeIylacmutDHDg1CVhTyxQMbgGMBZHO0LDOK3ed7zMIw0HjhV
RZbJzaCjicXOMMMng0CHflVI4TyH6TzrRUNK6k9Ju/kFP4c3UMYMJENwzsVVaFfWe+ElyTWJ7t4b
/vMRRWgTpu9EliLhBH8P611n83hC1lb97hGJ+wpVlcJ5wJtyCd8U9ASbGhLd55kMUU57SzxX1DTz
qWoERBis/ArfT+NsrU7wzIVEoQW7QA1Th/3DSs7bEmMoZ9Pn9ulDP3u18f8OW4KU2mErRhscgY/D
6xmqFGr8QbbB6+CgQaE5I+9593nJCfc/cUcqn9uzCGSh3mcLMu8EzwwE4jotxiuGn/PXYAEUI5WA
VRwv2GJJC4c05ILp8lrVkHMgOgE61gH02VUto/EC9S0kZIfVj2i8D0KymxTQkiNCrci7/oAod2ib
j7vI0sG+NFq8SlgBnI2zEJizukaxGXMPSdYaGM1JwTOq4wXc3OVMouhQWzOJRh9w5ylCEE7IDcxn
EQr/pC6T/i7WCxba8IpkX3zAogvuGDajC0O6TtlAbFj2QEvzZ+Zdnei+GKyUFasm1GnxAaRGjxzw
/h4CwMXEKibFXi386vwDZd0FnXGaIL2Y1/bCuq4/sNd1YenDiD/v2aMZea0+ANl9ayNzJ6fBv6k+
ENrRB067tI3I5blaMNsYG+zd4C3wba71cGfVdvAefMC5gw9Qt/yAdtt2BwmmWFjeTrJgveeWIh2V
MVmu3sL9Vqj7DbZU0MABoiU3DpyweOMvtHByugCHo/5OjjJg4hhJQAtNruEezFZkb3KhjjNLN8yj
dGGRQ52UD4jJgxP3A1XefmDLeaOTmW4qdzCJPIRsrjq7ICBt4Z1bY0I3zVgo6Il22SFo9MHBBigm
+dnkXkbRTtHcRfSeTsZ6/IZVHxhe85L1umsCSwGvF4DnTtG7KzjaH2j2KOnp1AQfyPbsA9/e5FW9
kx9Qd2DFAN71wnqv0SUt8swFAe8IUHar4AMNn/YKTHxe+bw5/n5NffGfVi37TKP/fbV8Hr8+18+q
e/6hUF5+5o9C2QcfC3sQlQtlLdKrRZr6j0LZ+x3xplgUniaCIXyz/yqUnd8ZIi4eW8FoBPHWvwpl
oLOoD9iaOg4uauR6f2tWuIzOv5sULoPsxcIrA9gNUuCn/XFS6GUmDNeMTVSNE4oNruPcEHm3tGwJ
MfnuxFx++6Xfk2f/pEJDVIdcidYACArhLFSK74eSrEw4LPGG8NSWB/KLrhKd7nFv3SJSP2k94+jv
Ho5TDpcWQbCJXZnT9MPhUm362CKdegc/7NYO/a1Eu78CoUTpNJFNliA2/fkR/3wuOSJXGG0jMEr3
g5nw3dQVEY9TTx1HjJhMroeG0WJfbUMe6W8D+n+rQP6gR/x41TBRI7Km+QIu+ANJ/P2pdHRZJ0sL
DWJe2BxJmuHbmDc4oC6tpmNSxtMTcD7trTMleleQTxxNww2/6aknySef3D2m6EasvAGD6eTWFwDD
9NYV4aGA13DtdPmvhAufeDPf9BIMXz0uB0JE87NAO0FIbWXwC5i6tGduWZ1CeLj0VDCd5t646iNU
n70jbWSwVrGdh+aPdt6/PWUf2IsfThmCDQS/DKghV3Aj8oR+f8pGXCCizPx0l1g13kYGDekJU2qx
C9iHEFhVMG9WB7b3a78z1nPunYowOB6V82yaw0mpSIZqzflVlKQw//y24VH+8REE1IGWHxkcw/pF
bffjJwNulJAlmJOyIVKn284hKQQYqoi1bruC0Fv8aNucGANyE8Gk2JtcMxL6+UdAnf/pQ7AQSawK
XCgS53hoPp0ettSlHcdBvGMGoN4N0uKe5mlyMCrlkNUNMeNKieoZA2Oc5V+MEKnZMM8blDmqwOU1
9Ft8YJw34TvX/Jg+xjxoMggO7J30CJoOu3DNmzhe+zwhm0CXt+VcHiZHpY9juBO9ZOzfMITf8qK0
iSZjZ0lkupF4eHaxHWosnqCyTkVZWfY2tHvzBbKJ118rmVkv7H2T84J9cbay2MqD9Ijbh4b/HtDI
my/TXA76vJlrEP3IcEFCjVM1XtL3y8VKB+G0a6jm91j98onjN83GIljqhJi74twbJjyqETnrb/Es
ga4NLt30NTv09BmAUnjPnm86sAylJAaN47wvFl5+WlTG3sTZMz403WQlexCAk3vsuH2whwebHjy3
ljji6f+f+w1xDH1q6Lecg91KUgtcCnE/O42qpaGVmu27mEY6f6nlh+cZdcLDpJr6VKPGoFOkp8ph
LlPxPMf93Jf7rCuzU1l77XskhgkybRk8gHSkLPNGI38sPDc8L4CAny28J2ZhmThkbZx+cHD6TUGX
DnRmyrRijdeMbCKCctkuU4odUdtZYtcQygSSIO+ckXlPFaIAI2BxH4mx7/bNgO5+6ytNHCpeyVMw
KQvDLxPNi44j40JRzU2HSBd62ibK42L6DazdbT26ABNDmUTtjnNJ+ndum0l7nFdmfYCLq/mSDh5s
EpGHtpoOVe1YAP55nWzCmHDKdYl7E2yiQ7ukognIqyzN/QsRxxOxfZMgqbuXqTyZO5Kb18RfWvUK
hfAdiRKJuQllMz4Lu0oAiia6h4ZWIxvd9nM7KVIsGXZuzIS23Agu9SpMbR2suyk3blXpL9KFqh03
BXBcue3S3ohfGKjTbB7dzJ13uadJxKBN41yR9RFGB191w3nZxNl77U32m9+GVAZNZRXrFL7WEQ68
4qxy/PaME5e8132vt87kXzL1ArWYLRjQ4CyNcu/rHBQ3GgnQnVfkGBeyoDuKJeVSaBLVvc792r5g
2Javljxd2DxVtht6GW3KLnSvJvAWB2smZ9IBw7mxmagczdqEHZnZFDkedV3W2Q4sp74mdJS9YSKS
bBvNQXnXVKp8DpPiwRiVYsg4YZSgEUFKfOhtut57wZ+8qOhJJc6wjK9niwZoA1j4SoV+M64SwN50
Kgj1ABF3VfbjsS+1dwIUxzoyoqjbZHFdHxJG7+vSgUxfSuscNr7cGqK7mKzu1BKlPs4JNFXg3A4J
cIDtjOnoaLb8G8LvQNSRpLfqjXxXFpkBfl0SJWKpiMDD1joMnQd7mVyOs2yMi50clt6rCLpH4QKl
LSpxKYbkPUHkdbBiRYpNaDi3WNIJVp7RYY5J+lKpeTiDsji/jyB17nLWzcea5tQB7m++Id7hCq0C
rGAPuhOdFdx/YGqLdcM52WjKHFQ1ibsf6NftG9WjuYptHrGC/v7VGEJD2mjbtQhvy7OHZcBBwzq+
ECM8Ddx+QQANJPLpsaQgQ2vRMvrW1vUQA29AMDEEt8LDSo+H9bhIrXbJx1YZdxVEgqw2ous0p/a0
4y92Kmy2RmgMXCf1iK1JZuehIrznPEy69CR28568Mq867qMWMmQs8pUxEK4kp+GUWnbcFWUWnxd5
fAVsd0zoULGD3Gp7iSZp9HDeZ1P3HmHXPx7buNmbYqCuTUb90NUSqZFQc7J3Ncl7tcoOeUteKt5b
b6cw6iJa8Oj81tWFldIngKBkGvuqjLr3VnGu6UsnqPznqc6O0GTB5tAQWtalfT8WESRXUidP0RQE
V0UekGTottWmCOzk2Es8eR+xWOyVKsXeqLU4tdrRW3tV8ZoiprtAX5Pvy3ImSrmZr/HZqiMfxjCg
F5dGlRxnuaZrE59WBTsV5Un7CSzy9EgSVXGcFWPw4tbt+JRl/rzFJ0cKaWyU8pThNtIDoj5IV9fZ
tNe5dC4RGAWrJInbW9olMzaBcLjws6xdV55M0LlW1lbZajoMUeAQzUOEAINrYkIUQJxdOzZIIBZz
EE7YL3Wk5D5tujlY2UAkz3kl26+kkNCKTevq1MyzZuvHApj1CFSKRta8J30eXK+sXvpiPu7L+TnV
QNjgSEM15Svg7w1fEPtM+HCL66CReJQyeSmRzixB288oSpK9qgQJ47psDpocU6b39eUcuRc6Gm6K
ZhQnlRavSvr1phczodcF8iQzTMedsqw1Q3oDpgvWEifJECUa1cuUDSizEIcwbc5gwfbHxIi+ok4I
90XaDduFd7nK3KEghTh/yqcoupwnGldat8ab8BI6B0AoIICuNbTIrbZ4txlDE7+5lbYOLW20XRxE
wVVXZ+PKjv0RjHQXAOwuW1syTKAFZULdXLTE3S4B9eIyzniZBBy/SJBmvZ6cZjyfUw2cd+ReXylB
mjq7Dfd85umK1j3Uj/5o7JLsLoZ2km0Cv7/VA/JGELHytl9kXms/6C7D1u30NkrtepOVLvk5KqaZ
xYe+yQiyeApqI74oELjAsKG1G5/MpbBOMRsFX+Z0Js/WCm0g0i1A63uehPiQRbJGfGUU1Vvq+NxC
Ac3rR0ic0ZVlDOMepbrymJEULIqIHSAHcPuCOSaOgfa8Nbetv5lGv2IvEUv2dDGDENqwSAmsDRUq
0m+Rqoqs+akWF07klJfGPMJ7LdCd34eugX9OQ8GpjuYxgN0wQda+JTV37kEtDAm9U9p39zIvwClH
xG+/E3kDqGEwxtJZyZSkcrR/jb7Nqpm9XlRnT8B6u40zZ6xC2iCcVlb2eVzNpX2cSpDWx2WeEJQB
Y8U58/04+epmfqa2Cs/9oXFbeZrXWOm0slsiuHOfp5D380PCGrAGHFfcjF25RTVNnzGy0U67iExZ
sszwy4RSaA+7g+5Wkg1Hg1b6DASu/QLYnR0mcrkieJr04L9neTXuucvnq8FT4RG5eAmJIk0l9wix
oO7y3Fu7PlwGj8Rv0TXKihkgOcl2autP6YRdSbn9NT5wWLkdwRq8Al1no7xW8mshJq8ZrgR67Qa0
rmd2OeABBItM2Sbpaer5CTAoGqiP1pAHZ2bVOVGwCdvWRFiVRGxqI1lE+V3mZeOrR2n1pjt/urHS
vgnI5tb1wbeqgMbhSOTYRtSm+QIQnzWcbRIhUHhvosu+XhaDMugmZ826wVt4QuoJ6mkqr5nKpLjm
EcWetxX0UGJLxwyixlBsBcHvj0aEpIzxr2bMa7rkibRZf2VRIxzHgCquC2R2+2zKAIuTCPaAForN
EpEJVbIyzX6819PEgKeuSPtcGQqO4royQUgeAHQzvXTyWZKQR3asyxjBYSNWz86ZMJEGreM2cbc+
BOX/z96ZLMeNbVn2V9JyDhmAi3ZQOQC8oZN09hJJTWAiRaHvLnr8UX5H/VgteCjeE1185FONKs3K
IiahEAl34OI25+y9NoYew0igBpIBcwGIHtq2HZmyemGGly2oKKHlzlZUqLHvVKxk2ZfWVJLdRGhN
wYHQVSBpgTL6Ajw/vMptQNOeDXH2ptYJO/CMKWlPhlr0fq6iE53qJf4l7PvVnLRkvIwx1fNeV1gD
ZRUndI1d8ywscD8TuNLXt7M2NI9InvJxpQ2x/UNH0nYCHOakJo91249q83nMWXCw6M33bYxCRkcN
Rhcna+et7hTRajFO7qyhCdbVSEhdpNA0ZfMQ7VM59awJru0RXVxvgjKY0aPZ9XdcC/TPgj4seGU6
9W6O7O76cIb8I8HMXZnz77EGhkP6c8nsEIdR+1/7+FmWTfmjffdvbV/KhZPaHP+l5dP843dBKv35
6Rb9/qv/QPeDxeK6e5HTzUvTZe3fWpLlb/67//MnsPVuqgC2Ppdd0S6/LcTg8Guxz+G8/q/rg9tv
T7//9b9Kg5rxCQA2ZUEgIsvBf3Gk/lUZdKjw6aRemHgL0O8Ll1LZ307+Txj/VUqC1AwNuHzUoP5G
u4pPKF0MG2ez7ei05Jw/Szt5VRDAyGVY1GkWxB4uZWzeR0YXI3PsuoHYGsk6uTZKUKvEd1ZsoXVx
8csNeaMu+LpshscJQw13QcOmwJGQ+tnr+kdb2VOQT4LWS8U8UBeLLp+loIoCuX7/Sq/tMz+vxOin
4MKNoo31+koOEQ/5CKlFj+pgpScGHKpxGlfvX+SNr7MUUxbwro6qxD0y7oemI2tps0uP7fqEFzW8
bCbZbgiCJ+Hvg0s5i4rpn1UtvhE8B3wU6BfQ/mPxPaodBaKCQWSma0EXB7dr2dbB3q0Br1CMyBw0
t2ZCgzKcG4vMkl50Z4i6kD1iuxS9x0EQOcMMfRNzG8GxteeEbFwAXUlk1y7mvfnWZXUShJ6KvMem
gW/hIoya9DIdhC63LDjhM6QuN1zDyWFRV0q7vHcJ+cv9EEGfBv8MFdUaGaP1I6YJadLTQaoJu783
f8QzsQ0+v8JI0AzVXFiLFe27gRkahBwZmIghh8E0/bTKXOc0SGxrWQaFHC44I1ufu7bndwtEk2Cf
tJzuoZSt/UywlY3WSg9A042pi2AnTe3pcWzU/iFqDKTkbhIAvJGESdHvK+hDeq0tcg46Zj1sAltt
Xop0yIN1po7TE4DV8X4c8vxHznKzr0vCSej1Rt0NCfSEaqehHrJO0XFVfBf904OTl0blz0WpPDVd
bX8OjDz9HLQmezQirZfM0w6sjLeYVLoHJ6E0oq403H0PuTN0lzMZzj3yyLT6apCieqNzPAL93w7J
ea4sMZ0DuhsiZaF/PUgzS5+KJo6feGvYpk6uiRAXiZvA0q0j3kdi0HyztQY3/6zxZFQlRHOUhRgz
iClAjsIvrodHyqaauc1hCjUExArnMaQXfKGLxr2WMuwTbqbARQ34Pb0fdWdC6JqOl2jNo5Ksnja9
LToJZLYg7/OL1o8Km0o0LU+x67b3iPCGL3WqBI4XW1P8DFaruW0cZJ4bfWqHvUwHlNgjtRLVS+dw
PHfc0QoRA2dIJKJqVF/UYUie+7DMErh6OPM8tZchfDx25itaaeT3StMhrzEoEu20ZvJmN9/Gi4Ug
CzB8xEWl+SMQq5LztFlctyoCPj+bpQjQYE26TTRFWPS05eec4/c8hFdFrvVfkZlHT/AWQ/vGYWV7
6KzYjry6XSBgsnacyJ8USlFe3cGM58/1cubYlgIzRHcRkBmRaNVzUzeCsm1sg3+uclDFuj0Ahipb
Di61FWUzp4yRYhU5uTa7H461FwpJywQNtPD62YPMOToiJzqn5oQKiSaOgZiFimFBFSWdvvZJjFEq
qzVeflxcVNqqIOMty7hittYCWX1nQ6aaqIpNuGxFp1A/jsBgfpZJj1edaZ8EGdWKvncGYe9ehBDl
kf22da1LoVF/yewgWT4MzmiomfJ6ycvTz6YArRgSHi2t1tmIPJCjE0jYVTWLEdmKkZuPTaPEz8Td
5FekGCflamKDgLyXUhomn0Slb0k/KtfpyweR9OZy7B9AbhF3MPD+PY8MoBuR6A+A/XhaaUvJDHjg
9OL0MSOpq0Fm+kFECWLlprR2YJJxZACVhYg7hdyprGpsKF8kU+ZX4kmBZ5AbBMCeCUfmO9cKClxi
U4hfwRIBIyokBmoDhQy8qggEifZRVHF8D9jUoH7KxESuVt3yNQ2FENZQyT+TE8hfIBGXAhtz2piv
oCGIHzMlo4fRHUlzd2mxIAWJA0VQgoOjTBjflF3r+NgyuC2ImkO+AF4hZN+EWFiwXyUb65UB5M+G
KGMMgRc6ZTJuhBmblV/gcXK2fWOS2NsTxDt4FrjBM4QNw6OGewcSQR7zmUyKQBzjq1ZnMsvK9MoM
NFyxbO3TtcvZzoE4OJLOqpoyP22zTCUhoUTBtopBSnnjQirDS8v8bAdLzbTeTZ0jxbrXQOx4CCNU
l7pdbV7JHp0niRIyfjYYrUscYAf9KoucLF8lacf2GGFAl2MGcKNHYO/xdIqYL3zhTG8aa+qu/ZWR
4edahQmaUN9R2/G2swwaDTQ+62mdJ45lnJBG5I7Y5Es3BvM2tZGfan3zHJBYG0FC6UROYlfF5Es1
Xjtxi1B3vXhAF0alTRr3qCRRMzW23RO2qqgvHV0CA0IH5kWvR8IuOIFZyEr0nH393IoTZdbrXWoU
DqFsmhWd9zIygVEHxhmNi+xOTTP3SalN+VVzxqzxAJaTyDHINtybudNctEKtxNaFOdqvSyeuiXSJ
ohjyn8ziz4pdqU9DGY83hjbInDqcpaTbkpPBVQ74rUQXocvnKh20+zDqkdm0gxIkftDXCflZCTZs
gO52/aQyt62zzhHFqqMq9FQM2XBdSlUA+JLaFcuCfdFUUh2QAOobXbHtZ4hiYIDhdWLSgLXQyZPU
GSBLDtYyzkPJIlNDFuJcbhfNXdDk0Y2bm+NEhVHY31MaZRaK2czSVrbUOcVCfLdQSGmVPFViYQKz
hOMR+tNAr9mXegsYo9XQJbcMPuqlZU9ZAtgusn0aMCe2HqNcI9wYyKPbmJejVsT4CLtGPSGbjDeS
KOr6NuzxEcV1TS4JwSXDnqooTTDc1y0ETbLvdqy9zRaDC+JXlYLDPWNT+1a6taGA69VYQJJuStut
0HqGk1qgiSSjO2kf5ykN09U04UzxYtlDPaM4QIIvKsb8vJxMpLJSnxLDr2q3fjQZfCkJ2mV2PZFP
+CNSRXXRsVAwjnj7kIDT1/qqt8v7kcDet1a4MBHO4vEv7gGcxF8tzDZM7L2pLFH14GtFHjQrhRaQ
4Y/xguxTDyB7pEPW5/CAt1cPptnsgL3PJaD8jT0haqJkSOPUG9hNkpm3EPMnKXrke4qIS2YilPnc
07ZlVV5DynEjYtbgQF4XJHal1zBWsx6rek0W264OTeOaWjF6WVVveHZASmG9mwfuOzM8xUFMkpky
Kxp1ZYlNaDzQ4lMOyUBZ6U+nZ8hAB2snI+YtBk5JA6Qd4v4qCXWS0TrKXsoZodMRZ2KUOq3vLIVz
jy6ovEOZRPo3enCBHi+t2qt2QAtHvdGRJ1Whj5iVwNERwGUmaEbxMfPkDS0dnwqU19Zqwul7mig1
NQMY8XnsG+grxaVAUy1YSBT9Wm8gv2wg5WPcbEY70a9a3WJPhL+ItYvcFgfmsWr30H4BV6+SEKXF
RWRToKUY1rCx60bNyi6QyI/fZFLWBEmwLmarVBFkvyWJ038ntipgBxnh7vKMVrTUXQxo4Czyy2fu
ptCpGVi9Ffnh3FLPHMvmOzFAE5xhCykYcaMKOdYIl1hwaOg1gy9dtUe321hWQ7Y2c7BaTupuyDJi
uvLBzhwPz2JVX89kUDf7tieZBUAFB/5Naqo9kmcMQEjG0GemK6I4DBX1tyWe7EFr7LUOiZTeaebq
hFlRckvEZdxm+oZ4DX3e5VOf8mIgNVqRQUStSSCcxuKadmqbb2LahxpTjt4bJ4EVYhBaNaGLQMgW
IRnqiL4765sWsf33goBDCOuyGhbWU0NuGQkekU0jCYl36hr72jEUPleQVQ9akITaGl9con4JhnKs
vsUQaOur1Ghq9Ni6AUxVrULWYPZ1VvpyOD39UcHi36tG/I/TLKkcOt+pSfwWOKMtP/BTsIQoScAV
WggCJooJZzlz/hQsaaiSDkUB9n7oFRYNxd/GHv2ThX5EV7F/Up0wdQ6iP+sS8BBg/rt4fph98eTY
fwQY1BYhwj9PvNg6lt9kqQ5eMZJi2fC/PsMn7Riy5kd7RQ7yG3xe0N6x4/QvSUvqzEqNc+PK1Bry
21KpBt2aEkZfnoE7SJ5Mp8unXdo2Q/HBkf/Ya7R8JmgjqCZs/uVE/vozoROoVX1EUzRN1S32ZfOx
wuPjriwjSL/CUh0+u2iBHzgj0/v45cm9UTw50m0cbge1EwCBVGzoxx3djgxXctDbyb6oEkJR3cI8
5+TKAVWP1auWFsDTn19uQZkicdJxEC3ci19VNCIfhUM+wt4xMnAH9ILy56SOi6+BUxIvQKDX9/ev
97qY8tfT/vV6y2j4RVKFFt2SHdfT9JnFIVWrHRwJdQsZMFq/f6XXtaGfV9K5gQ4qPYAeR2WbKMZj
BMpir2RFu+cglu+SaOo/wOy9NVCgd9Kit6nZECv/+uuAWnY7tspLiFm5nfpE+4FUhTU8abKdzrz5
BAlgWMnM0j/4dkcao8MwWQRjnI9tjRPA0X1s0lktMNDvQ0SHAi+DITYiHcIbZzadm2Ls+rMxc6ln
p5ZyE7Da2d7/xd11tWWIGhDLDvC9X56ja8uJFYrr435eVzhStuGA0+T9i7zxLoBXWWx/Nlf5DSxI
8wuYfxntwSyYz506KVvy2ZJrRBvRXq9ke/X+5Y75SMtNhdQE8sricoAejkqkOqZuUzfDPVHk5Zkc
K+WBNnl8BdcruHZwDz/SfiLo3uIwqHYpxAGYlBkVr6GYNu9/lDdeE17H5R9eS/Hb4+2LnhkqCPdt
l2l+W2UAVrCUEZxV9h/c4zeuRLyLjWZUqHBv1OU1+uVBYmcGJhbY5z27qwfgIclOurO1GTihnLz/
nY4lg8vtXWSpCAMFolH3OKIur5nJ7EScx2qs3bXcyq82ofZPlZvO3Sl9N+uLHUTJAs7O029kIBEV
gNxx+Pr+x3jjzVkEunxTxzCWZPLXXxiYNKciSzvXq26xbTZAZai5GvuKsuM6V+d5P2lh/mWesnyX
A8v+gPj0xpg2VKZbjXXFZGldnscv9zsHwwdcRZyXYeqgY3JbUi8im/M14s8AJsbu/W/71k3HXCrA
X5Lwo7LMvr5e5xoRC69+bmhW7aBdSc0cqLe7BEbUVLFQEI3ntFe7+1hxkOsEhbgnaKf7YLp466b/
+imORhkTfWB3yDPk2FaX+jRhwEwCaAqJbl2rZqNe45TEoV+61bbl2PLByHtjKSAdUTVRRS9M5OPs
NqvA/jfM2nk75vNp2urmidaH6Cfev9VvvEkGS5tGw8ZmQTWOllJcDIFaVdq5EqjtOjB7fdtGoE4B
ibWn719Je+tSAvcBrCodlelx3wPbY6+YvXbuUoLHvxFNtqQfitJOEb0DXy4K5Z5d+LCL9Ulf0ahP
QVoo9dLiN+s7G4DzhWnU4mLMBqqIuimd6YOb8cbCCIsdAADgrKUddDTsHKwNmLXGc+oJ0/kgG2Ot
FW52hX/I2k7wgW5mW4YvQWlXHw345Te/3k8uGnoBk5eF0da0oyu7Uav0NYwGZYrTywCKziqMDYKB
egvRkpkNPhgpEqUSW/ERjE7XfIZ8V1ho+tBw0quioDZ8sEt44yXUVChvGOhp8bGlPFpYxNgNpeOY
Zz1J6ptgSrv9onu6jfNKX1l2FN7A4elOXG2i5awNGrmlZv/lgzGzDL+j+0LVWDdQa1uCGs/RfUmi
Gq1fYZ9RWGj2JYHn53qIB9FsSDWSpl3cKEZlbMck0U9HA6ZKXojiyoI+73/wQX4fvIc74VoON4MG
59GeKelGUrs74wwyS/I9sMxqFZrjTqMDtOr6CZvrlI/tNmxlfSJqNf5RUcF9MAgZ8bVIzLtIXeS0
vSEvnGEyPnqz3hg9i3J9OSnpbBuP3yw8TvnC3T3DPxPS/+kic9VNk7HTu7Hb1/m3QJ2zNZssRGxj
H3DUVR0fB1l5FpTtYngVZOR8cL+WBenowaF2QFvLokn4iX10v5C9jGQ6q2dAjLtg0SBWV3PcyFXV
svcIqyq7mdxG+l3XIGxapF5OieaqL6frSFLC/mBn8tZY5uOYnAwX0iqMl9cLSjU0BAbZ4iyk5rbF
rIw8Ro4arueRfJO5bKs7w0BTMgKQWhlVcaHAjvvjyUVj2jMdCH7LDGgcvU5dSwhFM+gwyxAYxnG2
uPw6NV21ZHY9dvgfdtRHHknIMj5YSA6Tx2/Pgmvi39Ew0hyvpnFhdGpma2dJ0dQnAAviLY0se2Ob
mXqd4SX+qo2kQLp5xIQMXSzYwRze2TCkADpJ7JG5234wt/w+0ZpsIjBA0NJn23o8tWSFMgZyTs5i
ZI7fUM4yVOeJbgCeQaPxRWtNJAWxxTuxAtmt3h+av6+rYPOpN+mCW6Gx8r0eCko0oOx2kzMa/clN
O0TTtqBw+PT+RY7x4mwbuYqxUDJVh/t+vGMy47bS6zk6m+2pvJiw4u1krqAKJzqe72cbm4zhQPxe
gCsXwRdM6Ur4eIkFcuVOzI/oAY3Eg6gcrt//ZG/cepYavEhsnFn03aMZNQson0s+GHdHPxlLLb8g
LyfeBKMe+oCGSV4uF1VeF3wwlS+39fUgxGPJ/nWxvkBlEUe3PW1pIBa5cupYqZOtRrK40UgOfVFQ
cCcecpUNAaVsiB7jR6e+Y6Y6z4Kz7rLDYQ/PAnv8lVsHXxbZU2eo38tzUVP3g9TQ+gSRfmlIDfNb
SwNaNI/XYV9bZ8MgzY2pTM1GWRoelSIxKSJm8DMzaLGl1ZeuVszXs2bKfQ6IDQVp+CzV7g45qjid
Ehjx4NZdX8pGWVv85wd7hd/34jbYziVBYyH4M72+Hr+2jDPmVPtUr5f3A8ctrLgoEFsJhRdJIW2R
6/dHzO8vzHJBhyHDAWTJ8319QYYLqBDDOh1thA4hEVKbNK2LDxbYN74Vb6WKxgdzHieco4vQOMG4
k5inyAuCK2ByZJfVRUjstwbEEKZ5pNy+/61+X9BtNnourRHQQMzHy///5UiDtkKy65CnLUrRlduM
/RqWu7VRzEL/4KuxVTka+9So2PJSLuS58QWPQ0LrIusIfLeofaekQtPy0NEwhmpxrxYWwkWHdHqo
NkE+3+sVMxfIEkXqa5r0fbGzmsDa64PGlteEm3miwgfXTxpadJEPwTDq1h2JaJeo+WIanhBBt5nt
jsEub6bye1fO+QvS2Ka+nWB4YHnuqqDyIYiIL4PM0vN+cZejD0AAai+ec+1gP6dHgRWdjEKTRMXF
oS4r7Ap09QmH8jAFJBcVj6vjzIsCZKMfbO5yzM01kEbM7yVJaM+Ei83nuVYPDZhSgVE+LlG3suAu
BvqhytIr+2CrtxaHPS+//AHQcjxLDwb8+GDG77Iu+9EcLPqRmKwX1AnJDSdU9UdTjPo1YZr0C4nR
wOIf6pr2VByM/8oBAmBTvvqGewMLSb9QAoxco5OJEwN4QDCoCZlDRnrdZRlRkDYUnzuKAAgmgywj
kSohIXI8g+hf0gw54AkwTYAqCAOX3jTNUG4evgOvrbpyl3RuAZkFwIHk8PO5PVAPIpT/jOBq0vq1
fWAioDxIrE0WyXu96wrSJQ7shCQK63pNGiFMBZ0+Sg8ZMyH1UT8QF/IFviAiVZ6qPUAGWaTtsBIs
lJgYDsyG8sBvUGM8cp7WQjvwsDrgE1RonmBRWsgPMDv72c/6oF7ZigUbQjeLaPCigo6Yh+kEfkQj
nOGkOVAl2gNhojzQJswFPJFL3DogbRceRbqgKQzI09EW4cZw2h7YFRpB1KFv0Ut1vPTAt6gRs4Zr
GjRwL4AtwsAgVwUeRiwWNkZ3wGQswAwz0WMDNWrL2GoOTA03K/ovvAwLaUPFNuq5pmzatZDGtBML
kYNtFXAO5p/gCbkx3IimCPFG5AvJo9Nt+YWpcQS9Mo2QPgotQmtVj7SPmlF8h61KTdqMauNGZkK3
0SqXcQfdb0L7w+Ccl3pVgX+lGyfzdkBl8ehEgst3UGESv7Ky4Sxz6gzuacyp2ZMtSpuTsJdufBpH
LjKEKE0Q0CiYIGbyrmzF9pCYTM/YklC11XlW6ASvlto2HggN9QhdyWltIrwnDhtopuprSoR9AGud
0Z3BRCzjLXFqbNBdDIfFltYUqP5JmggrApmzXcoH2IZ+ZTtW5md53nWremqDgsdQQokpwrR/spLe
Jo/LsKOv9myKFtWEyNSNK/vw3BjUeYvQaclWNduF3pdjWwqRKlwS5YW2iGauZiH/IHoH+TDKlQHl
RL3TSlOcjHKyaLOB7HXW86TkuaeCEz0riU6E1cJD7texowZPhhUm1VqkqpOuYE6QOjvUudKe4J5q
HwPHSdpLuw2HG7T7eubXQdzDBOVGhpQFCCUoIKKiUkoXvUQ7qJUD3nyxjQRDB+dU1oINVAbLBGFX
5aj5qo37LmWvhd3K6xuL0CIWTPeZeApMfhmxpfYa9EzukINZIYlBPg7XghRktvxzgngPCzLItNog
d3iiNP4826l+CvLGuROQwRCdMCJVr0xTJd9qwazLtQTt1aDuC3Xb17qqubXQaGGqkJQJPPiLiaBY
Br1qndUdlB27WrbZcax3n0F8YhQkmapIqHkn7Es6rZguaBzPn5FXMfmEvZ6fhEkJ+QcQtPLDjg1z
QnwHsdSzzFG5BtzJ8cpCc2f6BKcas5fqTb/vJoVAyboqy2tLNHLxXLrDvar1w6OpS33PnTKJ3I2c
5DMPAP8qesNbPc4UsYSZAO3Mw0It1wQDGsnaseiGouceG9cbXS0qNnoY27cuZ1qITojzyV5GJXVu
CXN+dDs2YF7rZkB1RI8g0ktNDTy/IysVKEs8wJfoe4du7YQbHn/6EIjvJozFvUgw5/gT37A6MZU5
utUNUd038QxzFePR82jnnbW2ImRPoCSZiBLpflEQKF2EArANNBQYFGvSPRGtJ0aIPDHO+zbwMaWa
1aaNB/VapW2dwb9weTKuPZqWLyvCIr04bEjyYVuuXJWO3qLEbHFexK5I7nWj114oyAZXGc20CZ/G
aN2UAROaX8+zTXeNnfZ5BnCZw7WcY3vL5h70GRmwrJW484NwBfWq/jGo7BHRlQBiw0Gtdcm6cjKr
W8VtkyICYlCWq4qYtvK0Mc3hwR0ay1wTuGpnO5V60EOduGm/4r3qWgzLmiXPJidS7ibQtgSSdiLa
ZkOOojOb3cT1dDA5n5EoYb9CZWxdqkqdZVAIqxDxBonlmm9hKOjwZyJ98gh81c7ZulC2T5Sxkv4w
KczdJvBkEHrYrFPPGIfyZaRxU/gmWFg0NrMhabxL0+131ZgWpzOmkF5jwruMB1orL9iMuxONFafz
CpUANBx4AowYTLOy9g3cmJfSKGNEJyJkSgetKr4aSp7WK7ZEc+njbpvSVZpY/WMqLVDOeoM+soad
V/iwkpWbAvtLiFlET78Tr95O/hiNxAo6GYkWnjQgeOMwyrsbztxzsuLimeJXnZk/N1Y/DoDjkNzs
h8mcBOHNrnVS1BmZ1fRXDcGElpnPJCmHF+1sVc9DLDEm90WXXhu5rTyVwg17CiqFkRNnXaGpbTuX
GpBmZEbrT4C7mXDc5FZY7XiRM8vT02LXzqLQtYvmNwjRi2KFVU9VziQzscI2sU15aY7pFmiV2+2C
ocLEVBQSmfSA99PYa8w/7AwnjhVXJFr1xFFBxUYbA1EtGggE7vDrNAlpGWuELKpO/itDk/hr1C2I
36ieryN37r5YZRBHXl+DQtRDmlLrzDLlQ1NrSYDzxw5hLNtWdB+r0vpuQR4sfBA+yAtHDCXfwe8N
1ybNQtBkOjBBCIHSuu4D1L0kwuO18eQCMfREwR30A4fdNBz6geXcmadK9cjS0dgWOcJ8iJQ4Op9C
y7md53C6nSi83gkNZsVOKciH8Th8YSDJ1aCK1047QntFjFadtWqCtMhGGnwPq356MeXQEh6Aiexu
bKLxjkxLASFXR43lzTrAHc8mxPaSsDJt2MBYa4ObmgD7gWnJxAqDgwEf/SBmlIMhWbiInu3E1TbL
9nqvsFeo/DEplrWnlP01zvjoKzbBdtW6s7EHL0LGvJbh5WRHz5wyDA1YeEOo+oXiDv28CWo3Rf3L
n3wljleOq2jEGLomQtzcm13f382mmteYh42mOqkx+V+jkLK3TDJxsU2mypjXYWBRCAj0yACJBSri
JYjU/KbKgNhXRlF3Xgv/eFipw8w6KZg+Bx/jV275gCBraO+o/dzNnLdKtEFcq2mg0NJ0ZqPbuT+0
pq7gmKOzS1d52fP4Jhd61t5NDT3cVK4RWojAWwNFQzfjT57mwLwtiDj/XEX81CZlyTf8Xmnaxz5K
YK8bjV3nZw5Y39nHTzVpPsVR83sylQmRHSMcKujviCDJQmqe2O66Kmr1ISw2LQa3xu8rwTPJSDvr
Vm5r2A9LzrDhgRbK79Q6N9mm9ezY12ZPOXqtWkF4X8WDtqd9PH8dMcF/wVknYGN3BIJXYAdQD0oH
BWjfEC8+pjayr2qu2f5M/bS1KJsGJ6IHkVUCXhCKzDU/TtlsbYXUlXXB1kvsR27OdWcnMeiz2HTO
WW8JNPdiFQE8Iua2Yy+U9DkZzzQ3yptqlv1dYaDj8jhOE/bqEEH5lBMb/TjhgL/JGVQZcsMWbZaC
B3BBMRetdcL0iuCwmTQ19YHC1Ge0YQLFcyk38/SnSmrM28b4fUFlQqo3mnE/h3yZddU0/aMIe0SE
iRbq36FFp4zoUVSbqgb44LuiDW6VySwzP2ym9IKOdPbDJgF6WBH9bjyUutlHawUkje6HWlkQP56M
YAiVahqHE4mTXeN4VTeRV9aIrxEJ16RYKxn0/BMDbIm1EjifDV/pTIBmUaRO54ZqgLPOydRLNwGR
t6E3ZwBJzToJXyhp2RgL4cm0q6xVxgcLYqSxtQc1+JFpvb4zxYTau2A+elyaEheESgOh5ikMa+b3
IlxHuj5+cSWvdpM1+SURsh3u1tmIhnNIrNltEHICPrFrB3qaQPi2n1PVdXz2fmjb+noyOJR04VMk
F7mhUZUI+dwIQYdH7J7Z+K6WdT4UaSgMlp4rV52OIterQ041Kw45w485lUq3kZOmZD6CEBCldeHa
jwV/sp/wEt4A3NWuMtKwKPnr2BE8ALdYETsmiU3VtLbm9WNJ5HllRTmwkrBTHtArIUyPaprRm0Go
+Q/M8MpdnTjQ1GeYpxnbJXJgvJpQlGUTungwXDNEhC0g5Wa+nbBXW+fD0PUbBYPBqYnjM9pIs2PH
jEKaoPCcXemy5zPYZjdFZPZ7CQkJS3M5zgR6QDv9auiyaNbUXipYYa5SEvKLdWgxGsSISlVZXczM
8QrMTRgffglJ4rGVAnVxhviw3Axl4tzJNpJyA6Y9/Hwo2Px/odx/6ote6l8L5W7JOf6Pdde0TJFd
86vp7/CDPwVzlv6JKrMLiYm8Qkz/i1Xup2DOEp/oZaKXMhYLHXofGt1/K+Zs3H9oVQjApE+D/41P
8lMxp9mfDIssIFXjb2Dmw/73t33x6q/CLs5HjJDhS/nzv3/Fbh0XYRHCWPhY2ZguhLGlyfq63pbH
ypQmBeD/qg5sKt2Bb4zfwjFsTwq3Y+diJqv4dBIyvmcfa/qZYt2ialnpRq6icyWjvh4MnMZkQASz
/YQdKd/KrLnSBkzoXUmch13e6oFQtyJBhT4AvkSk/Fcl74+G4LsqzF99of91+T82lsqg+vqvx6P/
bcq/Ff/xRkT08nN/6zfdT8zOSC2XIGQN7QoNwr+Bc9onugA6pWuqrtggTcqlfw9HfmopljJ/0agi
RI+f+ns4up90RhCORuq2dG/+zFeqHxW1TZPWpI3eAXMkn4LV5vVwLMZ+IBU1wh8fo83HCF9e6nAu
RxxqG7I0w00rNPAkqvHdGfSQWuU4bSXLuVprs1+lfbByYZifqC1c35AYDeFVsaOv+3wOrhqjxwbT
J7uOw0tGlv2zG03azhqN/IOeon7UHz98DbaZxvJy88of61CjOktjKaS6mQWG5TD9bFcAOPV6SCna
jVF3MU3TNqIqBDwa3BEAnYq41xInxEmUyviy1GfgodpondfKKE4heS7kimKknJj1BF3hALwZ5+pe
xff2y5h5Y0IQR0VxJh0oY8ZBjYfQxzmOV0W4H9ehY4lNQ+kcj74h75wmHB9LAySH70oN6NhYld/K
yShuqnr4HNWxui9CrbuI8yIXviEKgKxqXn1JSAqePL1xEcJbVqdC4MiHl0jv3V0RtY9TKcWOIKn+
m8LGrvGcCXw3SPjSV1TyTFajaqMfKzHhuVEEq7rEpucZWVFtpii+V62MMzx97gUEAFTM9QQO/7/6
hX80s/ybKvD/sbMKWq5fhshigf9pbV889v/rP2/+93+TPvTapn74kb9mFNP8hJ8cczHrBzsdbVEq
/TWh8H90zdYQtCLJXvjP/5xPoI98AhDC4oVkDtgjIqd/TCgKmfMYC1niBIkHJL/Sljla0N5b4A4N
zH82OB2dj2RhV6elZKhs1w4zzi8NJd2ZsXDAsl6RJhYpINvSgWhgcKnKCpqCZW/EpCwn5jxPWPt6
lzpnoE/KcKZJUO7eWFgAakQAbmGr9LgQMLXhStppIwwHtq1tkoGKVarBq8wI4ppTD5S/QU5mNgV8
1ao8U0b6VSGBCK7YzOFBNLTFZKLltvyOu9kV0FQ7cdOmSYXIgc0f+0A6BNYqHrrmxAgHQhB6UbFR
tcrnUIntJxCx5ffDM/2jgf7uErr8pv/H2AosYu8N3P237NsQ/7ovO/zAX8P2kLZIGCzLnG1ATF00
ZX8NW7GYFZYRjX6V1Yh4438sg4pLDAlWemzwbNloxC/t0J/roMK+DO2juezY7MN27s/2ZWzAXncn
LQQYrB68BQxcAj2Xz/FrJ5RkuCSZl7hZd3TwpQduWc/nTMrqJkiD8ktUqJiz+A7DOnIMucHRb+5o
5TdXMaVfmns6iHpdZndWGzubMVXkaY3ieVWEyAobV6s90wopZc/NiFGRgXwajlm5wxo6UTxN/GKo
z6Q1nHF61F90d3oE9k1tNbhp52LNh6v8suydlTXo1ArHiiO+SrqIM9Ysc8ZpxtWrDrnxMFwK0sFW
E4WznbIM/zBDEaosqKRh6s9USZnV0pQfiu7ed1jpwhlfhhJpu0lrMqxhjddVhrIeaZKdVhykUNvh
BpxdiZeaVMj/w96ZLMeOnFn6XXoPmWMGFr3oABCBmEgGGRw3bhwuMc8znr6/UHWpJFlVl2nb1guZ
pTJvJskg4P4P53xnyVp5bZrPBUZENidmOGiYYiPD4us36lNUZFtXr+56QoC3kJiueMl3EdgwME1h
LZsQUbjvtktYqRb+SYIxgpG8ig37tnvMZMwEu9WPNfIUEutsKHj1FTL+Co6L3L1X8+Q1ZjDQ6Fje
8oQYDsOPrPpDWgsW/h4LZKprf0TXxe8gnktf9OYSMiQmw5lUF29g3btPIsais3RxoTuslqMiXIpM
35CrkT2WLVFiFcgUoRfHzHWUQGHQ7DH3YqA3iG+9N2K/N3/i2jrEQrnUxRUjt28W2IaHswv8rcin
6ZPN1LADn4qgX23vmqw71P1rmR3k4hJJ18GgQqKVovGo9lOvvvFEld7ijEfNBcejlQDd5MLSQNOA
R1oPa7n8gWCR+npX7l3y8UKzmr/AqIdZz5TYltlhGmLmTGvxkyTDd2SY9wShHBFEENEumsRLE0XC
A5x+qf8KLzXKPVkqWx0O+IZtn75lzZaGc577zNBTgitYA2YjfqNNXbbpfYp1bDNEY37IYbtrpW3s
ymlKaM/lY2vl264kRSbV2YzIJAtF3d11EzRBMMbfclC/y8q4ifD2ejYcYEaUG+myMW5ViI+yr9na
RenDkGV/gDVc1Hb91cgE3NhRPweVmvwxWn3rajMOwcX1zNrFG9olz47RP2dpdxfV4olsAOaZcKVs
DDa+poH6cmY9QIy+r9bmEFvlVzcka2CvkfWJ8PDLGMe30dWzjImmet9ON9Nre3Ur3dfh+DHMoObD
3Z/K/icitFKzFV566ylp5/KhiW4EIb2EHSIGNcRZ+Z3FunaIFdQnIOeQyVT4nlIlPzSZ+alNetCS
c9gOKhPrvQvTeUwe1uhogl61IdCVibNZ1FCyUEN/9mMt5oEkll09HJhfrCoo3pneb1A0h5efmDKi
JawCwWu701HAFmvrV63cLjP+Z51nZoIkxS8a234++rMuTmX+qndP1Wz7zPTYBhWE5/G988p7WfM5
GTsUCp5dv46O9ROz8mcBeluTMt5Be8F2IoJh5Q6MdD+mflJdXk9AGuomY+GHUCMjcQmARWUOeEoX
PV4eHYZqy2FsV7y9OkNY8xtf+U1WZXDqEOxeKolj7ElsFPEHSU/WVHjOgsDtIqzOKO9tsAzNOyqo
Qg1j8BzJwW0bFVxfh27SDuWC+Nwbel1mRwrdzNqw04iIFqS9IQB3BBOwsfpI/2prYKPCxUXkq4oy
XgjuMRSP9gG2PdgUKte1YJAOADGONthUnJjewNBf8yyftc20iBoUZKNb35GIROK1JXC/AA7YyOmc
rk2vb6w2QtqktCmZ5HkJsduzoI6NfjeyAg76QcnT7cp9Y/qdNsybuqnRTGxK/Og30GlePayaaQey
a51dTE71OzmHTDdzXnjH9IQak6hjGWN5Jkh8n/OWmwSFvuXACj67Vb0r0/zecFLlXHUleVJSj7y6
kqmGJmV50lUyYhDV9e9VS4zSLOWLDt3Eo7r5cQ2jDnswpPdqP/Lq9Lek1xoO3hyWGt7xInYPzbpd
JvQSc3bszelsJOPGTSKvAPdikaMxjF04pmnAUp0PvnqY9I6tnbvLdH7viuoptSwCTtoljNYDOHtC
caJtaSvFeXTn1Gcnc02ShOyLUb4jdghcWdunaeRvDN2f1QAi6WD+n6w4ZFAXkjy3aRjL+DNwxtaz
s+2QJmy/jIrJyNQHUz3Ig8IkWbbTTh9G88Nm8YFek+UHs9V+u/IW7a2IfQ94lHZkXGckh26t/Qnt
xA1tdLs+40crkWenjrbryNxUmAJRgqNfoyUuTjCJdE8TysaK5kteKcXeyPMjXowegswsPTYnaGsm
ueO3uRuqod7US/cHAc2vk6UqaYlqEoIPqH3VzfKQIFXKTTJf2tycNzPcXZKef+J1Qpgs4+JhImhS
HYvflnQGI+p30upu3sk7J37XDbR4UZUci65+6Ali0nXwCzohCEm6G6J7ki3gPjvuS6zMp7peH628
QhFf96PfIpPwhIXED8h7XmP5F+2vWPoHSDv5PZlohT8b665TiWxVZ+U0msOd3fap12YukhoK4eSK
J/8TLCZxYyiwUsXdEd+5jZPCc9dTC1fuJuYZKZe4SnFjI6R4MSBqosrg8O9nMk+VQuuhNepbG2pL
AIDkubfnwxqP651UkPCJNmJ3vmxN1DW9GQFIcQtazbl4KMws241GCijtsxz7oEiG7bhOe1tOqr8I
UGp1fZBz+l6swlt0YjNuhm7ZDO5eJX/JqYwlsPkEajt5JEWI83iHIoKAHlGEnVPhWa0t96hk8a+t
r0FuKF+oFkIH6QQ6tGCaya6vFq8H5cQMmAdgWIZslyXLS60126UiP1iosECL90i257qKwwbxY0SK
zKKUf1ISLwAWBZhjaUX4qkmVvepmH1os+FGp3JN4zGsIpnfrmHO51815pzdVuHTzFt7oV5/ZvpE8
dPIUA4KsG8jQEPVI1uLKuHZzfVpBPhb182jIQApr10+vjd6FEK7zl6EW3IL37ircXdHD+ZdKqGkM
rhXX04vOQ7H+KprPsVC+iXzi6j9VchR/yNg5auTFwQDfmADZc+nuhkR5LlQ4TEhxNCCgTvFST+4r
c8f8iXcSvYzNLVdF47kyxS7KrV8r1QPRU9I07sTpy7aVq3L2yrh9TJAjLX5n4ig361elcVoPLgow
xqncmSz3qKFLVDIchXhbqPjkplPuCoZLrfthQbDKjl1yKRIzSEdCaNFGxF6VrNHDVFevppPcDSmC
crNnnRKX0Pdi2KgkyB5HNhGdqD5noz7WvXPnZqqyZwN84wOB4EA/tHoR2vV4s3CCBXlLmlXarW9Q
FEpu2g/IVyRUNWoUsNUMiPiNOi7yUdwRLE7iG27OUGqNfE4nGboJ5IQZ+oF1yRmk+TCp3l0oDgSk
DVocovDvAxDNF5vNnc/UmpOhuyFtJPyhbCAP2YLfHE+Tl6B0MVKen4WtRWXdEWq/g6za+YkpGmqi
on2uUDmgsSJX+rvGP1Byei3jSZ/H1B+aed060Gd8VVOycwecxG9q4wpKirSR2nyoimV+X4EQ/CYJ
/03EGpir43PKMxS0w4PbT8/rAhQpdQ/22uwR/zbQp1uvVTPvJhlNlwhRlL0da4vUionlVh+YBtxT
BYXAZV2snuVdPBLYs14LjQpLWY5NP3VBiaQdTjjr8UR9VaSFLJktZIFAvEc1xAJrU9juieXViZgK
4gBSULrO61DM33WX3sXlxR3ML5kkt8vlrZlVPy6cAD5RwLIoRa7ZWldTLZVwtUzkcUa+V6I2JPPp
CKr3rIE64PSf+Dmkhsq7DEZTPDEivSf2ajuT2rsa7O9nGteNJhooGI5KGUJ/5yFDQooAEMFRdnAt
fXfpv4HvIJxo49jr+tprrAgZIUq5m25y/Cv+3EQjFo3ZEsKpedbFQDNX4CsQfXZ1uWTxTO5aAh/0
aXimEDwMbLG2smPD2TTLAX0nNcFr4wyuh3RHuy8749tMlMPE+SXL4gvGWhwMudytSxL0oM3r5XpT
x7UGqN5M1yDrMVu5LWY3E6SeQz0Pr5mueBYJlGutpp7Zqr+IVf5Es9gOUfpCONBpiAVZAmrydtux
GpAsq8gN2Zki0A37HN9l9SExcLT0BAblbYWXrR1FAMMC9QzNXZDn5WtTDe5Lugw9shonRDQye00+
bA1V3K/Eo3tQ+UjcTOkJI316RQP7UeYGVBs3uWMp+tmsSdCWBSPPefHSwoVJp/4MvQsSqbEP3Xjf
aIsn7TZs2kZ4iHv8qTYeHDtunxqj3KZtPqF+oDqt7fqSN852Wu2GueX0G60tP6Jkx23H5Pz2Gueq
cDmxWMJA69M+oSOjp1z0HxlbBARB2vWQ9oZKNpesEzNflz0p9dUIAIzmg1SFW4BQR5VofBp2yTni
OnT45vLkrDrksupKe68a7DlthuLS3fbDsC1ytHtdZm+NKnqcoMqYUnuc0igYNTswpzSoBv2n7MjY
neYnS9ZvN7FxDmJ76OiRSmSCztHNjW3b58+yOpGedgFI3TxKE5Ep0egtTEVKnE0dfw1rjtzydRik
fW4b8P0IetKPjHCjgIkuxiMlbh4jpEp0Cg+IZOLvKE4EsQFJHv+J9GE9p4Qco7KpSnXPE6VUQZ8O
/IIpSAhkmPR9PEo3WBj+XztVqx+EuooT0aSsjCV5x7lIhtcCAbgHPFHsc9sixXKheZZ4dpub3AnM
OAI6s6q21PMxHTUPcKJFKlKJqdutKwHgZi22kyu+UB5gjGFIr+6zQgUNZTZz2LAd3rXjLQgtLp9V
BWec7kTaVz7nzWvHcHQHH2EkgMxOdiXqxg3T0G4PqaZ6oIVVL1JXplBiaQtlg4oD0V+jb+PY0Z91
1KjAm2LRwECMFu3RXCVYN6pf2hyFQROEJjMm/hDF30pGK3FPCAX8AbExVT15ylwaBI2fuFqyZmen
a+5PtzFHB0ntHLN8uS9RGB2K0kmKLbr25Qd8m+21xGLsOYGqfdTFCwHBkXJY+5Leo4cF17URA4NE
2y4g9AIR2/Nr5q7F3sy0+a2r7ZmFOXoOf+DbfLQQMvxK6imytU17V+qjDEUyzffkoy4/menS9Ari
NhaE4cjiywjels14dFfxk1UnVKi3jNh6xRQbzYjdImen8DyQxNRZO9dcsi8O8sPIqj1o1lGEbDkI
YeCmmv+ABqjf+nGEDaxlln6drJtEbSiR0uqzqDeVNGQ4OlUSisYgY5xWnSxAhNDmqCMBKWv636a4
OtyHqCqSVG4HPvwz/GwwUxHpsgPuMYZI9oiS8zZfxJHI3uyJIYzMvGw17yytt79mrUivgljhLQQA
Ld25ola2NUEU1xFw4rFKa0jVCaCeQhVHBN7o3FZLlIGuQA3xJlH1F/SM4iMy4+E9tjXBmUo22cVO
GhoSh3CArygpKTaAwSu+RnWL8qK3sk266GFjzDSxBeb1H6IuR/IfGn0ib1j22b4xk/ZIAm52MJUq
PaWUR299Ni3o6XXzqCSkdm9s6ZIBVmmaPOh81Q2BFg3Oqao1KderRn+lf4ImrtyEyOxwkqQMernu
MZ5dVJNnAFjgIxqbT022u6aVBxL+oh3O8hFhJrEjFBydQwoDzOpis3QDEwDQQY6DltpcjnWCWQNY
Mbf/ZtZj4lLj0t2hhEC7D/f5aoGA8luAKDd1rYhL3+ptk96jlFu3V4Rn0E7vDPbxup+ienqspjLe
CT4VJIejX/MO7DLZE+0wZNA4/AjI2g6iJ/o7p1bJJIzhujn29On01euIkvZBEbNBHVAecx0KGQl5
pFbmvZ+5bnpR0aKeiY99rIxiWzjlBXrUiCt97YewanAo7dppsM+z3TcFZI9ueIrK+iODcsabOsX9
HmhfZ3i6tkDDR9GYHBu8OnnQZxypJAm0u3o2vjBALUioGL6eI7MEiAduwDpRIatBuShMWwtdQyaG
hLs5qHXV3FCwcme17px5OmErP7m2MvMkODPiNzoT9DGU7WUSlNqaRi9FMTKM73FdLIj3wJRz+skB
2pQ2Q8pNVHGLjy/bZwXZ2rLB+OweYMalATzF/ETI/Biyx933LIGQ64jhPGn1LW9r1K66sd5Kj9UZ
95Oh5swUbbkccGSqXK9Z3RGlbXTbAYkEhAWpgYIcVXerg6uj51NXlaFK3+8ZygRoz28ES0G26iBw
ko7Dl9oMid9NdMOpxRqmb6rAtZDhxPpuaKZTNWjTo9YXdPeDLuZvO6/EBjiejgMAHAnwTQT2Xsol
DuMwa/6YSRdvVwf4O99F1HrwXuMz+asYUkCR3bSN8digZK2ig7VURIWaKCR7KHaXnCXYR0QP5m6a
oSlvAjODty2NjrrKiZ1m7XhPQuKLMTTPWdUxWOyjizqqvVcqiKBg23t6RUPPuMPg402nDURGnm79
qdd2ayund1cq1QkQJTJjOz+QLH1rbZIPHeNCOOXEmBfpgzr311Gqvxwj3sRHSVlKH66AIUchSQwu
0xpj8lFTvTEC448s8g08Xx7AzyeqM015lirHF5XlKUgeTUo2M4+Qzk6yODX2u1YZT0yS1J1skWWS
I/owzfayEVO1KwAAdlmlhMlkvuBxiv2IQOELc6YHktFBrN2Ul1edFf+pMrOvmfNPzVvmvQpcgdNQ
Ks1FURimd6aSBOvCLxJpSb0deZOcG07WZl5HhNk2Jq3yAwQ9kj/mYN60jvZz0sJ87xQPUNl1YT6/
mR3nnuTjaEMw53duaHfCqBCTSgihA7mUhpku29oU1Tc66W3NqezrQ34vsrELUGyDoNP9yZ6ecsvo
d2Bz6sdxEE6gGfOpybTXkn1/11ufffrcIacRsgpA2el4v16rnA3EMEtmTn2B5i+rF181P1fX4kNM
7OdJuOfl5mZSGABAaveYIq6bRpAPNaQkPWExqpiNmVH1MDLlG1GmznUd8KNuTU4EIqSCokdCmcUv
82JzrxfG6MkmPbhTScrBDUWaGsajfUNot2V7nYbhHt8U/OeUgdeq7xJBv5AAHA6SJf8TdyNptL39
OIomDTPqtBPzhrByouScqRR5oMG2ulLKB12lL1Dd9o9uUZCuVVU+MCB+nKn6N9ZIrywn88kyzQPh
CInfJCiee3GLQZhCdjrG21CNdAX1S27FW/qixu+d4s+UpCR8xXXvczOl4j5JS+UZ9Um5n1zA1Dvd
Ut6ZHByH8mb+cKYXRxvAE89zKMbu0uCxq4eBeHY8Zejfit8OTR7zlV+w069OM6R+pXcsfQ1U9klk
JrvWibMtE5XnKWFqLqLmEok6OzB+Xs9EgpKmO0UdSt2ihtxoY+jpoK4s84eV5wRQqXxyTMM2U1Fd
mcYrm64QB2kl/a6dDYIllo7lEcuMvQn7urrx6zaaNKtzNVg6jFrLXztnBxhI+EJt+OQk0lgtJtIr
J/ZBzG+LmUU+GJ9TNqzaWelESs6wM13mgUS6XtDFxu6yJcnMCOgMYDFCeOQnXB3u3PVEbugFubYT
4BO42hrkFhUww8dgxhO2RWHd6WUU3XbW+BWtVEmhcFo4Q9isgRn8IZTD3K9K1j0tKxBALvL5WFXx
16pIhDhr5NzJjpCLgcclUizak+a2HkkjaALNga5INpkM4PImuHDwBRKzxTvhdMvJcjNlq+saxNnq
hMNrN6x1oDru59wwsGPsoTCSYjHmAtjtTcyJ8/RH41xGW/MWs4epWA9545yFK1McTjQsJRr8KDKi
zLNm8Z7Wsxp0RvajpfEWPu5Gpczb2JPc5nr23LS9tc/VGssDg2qVgLZJUfglwapU6OOk/pwoClHG
WCmZR/e/ade8rZkbn1w79ReyycDfcKlQYWyAHKY7DesPEuADsLd9p5pMtTmiUXNuEnUlXbYBljjK
btrI0nlewTyPdnKEEnxQUzsk5WbnEjFjZx0jlS6MJ0C9mWxOiRI1d5MglIUcLpY5Gke1K+Tqs9JY
8ApCJBYJ8tM55YdkdlXVp2ZY91rn5FStA2ga91QaZhEaGDsPhNEq0aY2yOyosytY/VdFn3/ZYvHj
rveWViK8MW4VQvzmMmAahnz29aKl1J/EU5Imz3OLEaku473RrPtllkdZqmecBruUJdaGrd8RmfuB
ixEyJ7plcdtrbntTr/3UoBWBTcJlpzNxFO4xV4mX1VbztVtJIo+mydmQfK0eWIdcFTKxxqHuvEZp
3iXbbeBx0jhn/CTbyqrxixRWunFM6jb9pUrfu+m36Vh2KDz6sboi4SZP5U8fWR/EFW1a2wirQldZ
YJUMfA3dfcYoVxzMmhdWi+70cb2SpPNZifYdF1FNfEiN7BM/V3TXIBmmcrAWlNKxsU0jx/FvjkJX
VfCFDspGUp5RNgCqrPiyZqdewPEWm4LPIU1ALEeku5jSa4Q49pFRhHXP6bA6jBpgndFAKOTqlCIw
1e1kNfhE1tDFcrYhykvAL5Y9FILhrpgL1c9NlU1XMh9mXTd2cWE4zzbgNq45NfaVzO7uDUv/Hth2
jJ2yu604RyUmWl6Tsd/E2KC6eiXluLqk6WnKZgDKtfDX3KCByatrw6dwWjOVA1y1rmrG9wd3jkg3
0foEhbFOeyEuxDdH8WuJ73Rspy+8Fs3WtDO++IOwMFV2lXTvbNu5tGbkZbZ+n9bMgaa6eMlQgBIc
Tka0NaJ5rzQixwgUdofPlucrJbNretEZyKYNwKGlty5Ci8K1tzf8sR0zVZYapLnPLlf7zDku1EdB
pBwCDYK+2vS5WTFdJpP+S6Je2fETbwxI/D55X28a6O4pd9gsatFlLVg2zjMg+Gh9lJQghojZO7Mi
iYrfCLMmE22CsMQ67cyBspWr5r7hkLfrcqc7pt8MJN24M4nRqTxGU3HUSYzw7BW7mJ0VYVrqe7fm
robmln9zoZA37hpErCrdrgLSHXZ4TXxXa5jPsMYTsijvebUyHzv4I72QZ6FH38gKw2uPB8uv8nzc
aPZ0ZQLMuGuoQwltWlV/KPzDIlbAOtLbp3b+E3XTGeTAq+HiS1p0F4rTAxshb+RJzlQO5KrT/Whp
TiVFYYGSd9irkkUKykX69yF5KdR8q4P6wPamykfUhd/EW2PR4i0TltgbVs/wMTm6NYIBNXrLbDb4
tVr/FhVyhEWJdj1XiKeK5LYqI0GWfQnCvzE5F7H6NWRWddYGGL1qZxxFhB8219EyYG9wy2n5sETR
viZrP+4mheGfzVDIp2YM+0V5n40sKOOGEZ05+ehAMH6nK/vX7GAUP3kq7/py9Fxs8uU4X2OD5AIx
PVVqFbRa/8usk32mwElEMtEzGuXkYxjLh4VmdWoZUNdjkI0K7ZDTHJ2+P2r18FCu7xHI9dop0A6o
yC3tC2O7nR4bu0EmwU0Zg+eHLMp2N6sM7yrySTz61a2eTyRlcibpS4fHIrnrRxBpIyH0hdMD3OZq
rqoNcoV71gP7OlW3c6V/Kw3nftT253IUp5Yz3m0UxmmXUYMbzsCa5I3hXi/BZ+ovxUDyK4s/13gq
7QpCgiB+81YKGJNEIWbRAQqyybkRHeVNaQr2yipAZ3tC/bPsVH2mUupOaSW33LK+Mw6o2DTNU8ZQ
OAVFJM9e4uz6Jf5egF73Vc10rWLZ0lCKCoIh7GvHLD+rZL4bDHNrEMjCDvFR65rXeGlIBcUDkmKx
xJ6FZU2Nf/WIUzbSK8Iusz09/qYtrGBdkTRFfbRvreXcqQlvljZtmix6Fcp4yFRGK8WFcnPapmyJ
4TMomyL9NG+ZauAA+qILxBgFtWS1u9I36PQWrcraQDsOrbGvrbX3V0Vnilv0jNnNbaG1IIih8Hvm
mITlihIArovTrfiEu0ORoqxarY3Mi08zN15He7ln5gYJhdm+VQLZahDCc3mZTXxRuhLvD06aObDF
wpw+rZc/INY1duXG7xyXJEfwQZn1o3Czp9U8uGXvL7mGk2C8m1iacLC3dFR1F8xu0gdpliGLqPCV
4T5MRoU+2uHJXrgfg7LJ7nRSz547ylMOyJiBK+MUIzIO5kIkGYiEzaqu3x2FEzbIJzdfnzDShMng
sCcn+CtdnebUiCG9Q5K03pOkeZy1lVJH/pt08L+0EPwzxOkmVIPgcpuTgsQTUFv+UahWuyTLA+JH
SlPZ5v2SSavZGZgyf0poD68NdG/LS8rFPs1jPVIBxsiegyln1Rv8nb7vP9Eu/zNzE+U4yjuoMWBa
wQmTJ/6P3wlxrp2FUQ5HnmZ2n5id+U2rzAQJ7CpKAroKRflhbO9cScHtnpxen7YsLrveV9b/D5D+
a2jW/ud//g/1pqH9r30Ih8/ik9z7fxBe3v6Nf3cgWH9RnRvk9ca5RZrr8o/+jwPBdtBX2hp4aUhg
yCjVvzPEOBhiDKwHlo4NwYTv/DflJcJLHjwDxaZlIr2wHfdf0Qurf6W+/Idg2AQF5gg2a7pt8ARh
2bpp+/9eMNwzAnTZQlEvioaR5KQln05ioCuZDMNIkFSVuNU701UfK2yBA4dq2cDayxQmqblYmt4z
xIhIo0AYQbGiMHamj1jlmeg8+9QLik+/cK10DeAl995g5UrIsoDmBJvY8sxxs9I011Qb3tKRqlP3
dlRSItqHGGXE44K6jaVez8riNqPCATCZOQ96sRoGvAlJ5h4aEpuYpJUwMHnrb7k7gMfr5Fsb+iln
y/TW5LVLlSktvkFNl6SLVti4y2wk1lexBjfdNRSzDx0rPTeMITu/WKxA4Ya4PXPXJhNDgWx5Iksh
6RYsf4bi3FURCH5/1NT5T6S6KKUTyqNnNXVEOKtZXnhiJZWZ/1sMW61ciLHIGu3LJlKNBF5hJ58D
eBWuAvIDVeYcpsb8bNDmNFDXQbwsg2K8ZtB0knCiEfti0t0cjYnVZ5Bgyqs9Uec3Q7CeMkccVke5
qqYkrD2BDf+G3cWY9nBBsTmvA6IP0AhO+lbbnULGfewaJns5QUg2eVUI1+ye2B8PO4zygUiI4F+Z
SNNAmjo6AbYO+7NiwlGSq5D0b1qhx99S8nxu6E3kPTJKBOBow1rdJxG5/1Axx+MQt27L5to2jPU0
Tln6pjiW6+F5d0ZGqFk6eHHVmzN7MiX5aA0F7RuGQWa/CcL7P2MzzBS8zCmJLk6oabvOTN5Gymqu
k0jhEjcWCgCiGKdya/QZKY8tVmfKAgJ04q0cRuNidfpc7OI+ng7GYkxkNinAter/xj/yT6pl3h7O
X/6HsUw38JH802WQVp0l+O8mW5O1V5DwS9zwYmvMVsz/zqrCaVD/w4vK6ynAoxqWq3NuOP/EMgS3
lUetaqfM65oHBeusn9soOxyzRaPLQASEXzKeav7ygWZ0Ov/1UPuXFPP/z1tD/q8H/f/C+9gm/3jQ
/+2cv8nhLaip+BMBV1sWz8G/nfLuX0wdPyQGDw1+GWbr/zjkDfcvnLwA+ri9OcwxgP3tkDesvwB/
pc68QWC1v+r1/wVTiGbZfGN/9/DYHGpUCKTjcd6rAJTN2z//u1M+jZI+dtY59QhXkYeO48zNl4Ba
5U1GMaYQsq3dFsirThCoCJPZ6AODTjDhRR213GLtXcZoJZZh4eyLs+cpreB9NN4SzYSOXJfblj+O
zZ2k/HULFJFqAtfEzWgwc42hd3LtFt3wVaPfj8CoWiASVsWARO1Z30XjnvRh9khv/W3fqbtfbTsc
Fs3ZlDEZosbcksPRJT7cZz+xD1l8r6Etm60xZw2hnUtYaX02P3Y3eZPxqqjEcbkLCkV73xRryvJ7
ZViQkeWXJq8MzW++dCKMbXqy9jwpiH9XJOpZehA50Xjq1G/SNts1ar1tFDR4jJNRYr0hLQ21jAzx
OR140SVZ3R9VSS7bxAjpo+/dm/XuDeGFwVk26O9D+VPTUZXz66gMGsJ9TQ9tVsCI9DKyaboDkvbn
Ji92ZTc9D5nxvcYU65mbPVfrQVscdsWZu3Wy/pR3YgOWhnGVPh+ZIob2WDLHc7eDkUUHRoHkmqZx
aEyP+sx2MS7nFxs3dOdcbffebjgeFNOBukL0WzXfE4qre6VasPeDA7RCdro0IMHaWISkuewarTiJ
+SMeUxfllCteqtpprqqSDGfG+y99z56i7T/YqAedEG9qX1MENBCx6kPPFrRqn9K48xDUsgCPJlRE
cY9tLTLyjUTUl1cA5dwvrqtz1q3HPp/ZQc510K3TgXPT8TM4KBzim9Fpkpd2YCaGeA9+hGgD4VQP
7SJf6Cyar7UZpj9O/SrJ1CKZ6bPNYBVL54HE6YdWm7y8IWSXqDfC55Qcl6Q+R35R1JWHkrklwLZA
N7NS1rTG1Tbc7oVZ6fOSM5CcMfWFSbWk2yaFYdULgd4DWNasq4xmdd+mATfLZ/wrwaSek5UQM6s+
WlIBrsLmqnfw9afunVTFRpIsiPg9LFLzUrvypar4SPHXZ3TzubbpMmL+XAugVrGX9EpWdK6tvbRS
tIGwsmIjnBWkC3DFWq14dni4TfsnjZioV8fMLu6JpSL/rvZhI5vasF1GLAysoF23u2oxgOT8G6l7
tKTPWn3kj54tPRsCbTR8a/xYUS11F5AeB8IbwWDuKAH9GMV7lB1vZDzW1Xz/6nKclP5LlQwP5mb2
jPgiUZhKnd0Ki2yv7VhRYk9YlM4rm+S5WcQDPNVXwn7uxIoBBa+MaoEDcWG/zAR+24ec8OiTS8Z3
49ZXlFqX2t4TioOWdER9YKph0bFyi0jg3gCzw0PKgnNT63OodMrvnDBFNp3/zdmZNceNnF36v8w9
HMjEHjHzXVQVal/IIsXtBkGJJPZ9S+DXz1PtnpmW2u7+PGE7wuqWBFZhyzzvOc9huJc2J6Puv8Y4
fsubPmJMlryU4YzJJNL9ejDOnky6Ra+BiwPnNP0Qcx2+zFXl3o+s/DZZwE6VEgjpF4ZARxmG/azc
9pLPoHuaukClNAS3VqMYiWouK0WvuZOt9dAY5TV1x1PqNVBTk+IrnSfrifcwtYc9jJBaBo+0OvL7
EUzVsorbaxqyOGijfajj3EbFovyAeT2pBKd9Y4EVLTu83SwavjME3GZBd2gm7SHoXJSh5NXMx2US
Fp2v3AEfNxPzpeZO4sa/HFdkfKIlZNawfoe/taD2z7kNUi6F8TUyXx8TW73Aii5nwHtVPzy7FFf6
gx1GH2MALsKwhCYRFCdv2qKY+DpkiqXhNPSeYeR9G/vUOYomCjAcuMww2q7zHRAWm5YKgB3KZb9I
GVGu2vpCGGSiNMrUQ0IljFaM+gWv4WMkGn2TeFrLm2LWfwwAd5ZemTEgmqkgs1nJ1vWzdOoXND2L
/MoLHXxa47nXOv6o2oz7GUhzSqvVrSkw2Q7cHGwwQF1rziXW9yZLut7DXfCjbJZdyK1BW5RRHyZi
XbCO3uwkx9/kBtssNPZpq69TLsOq5JI13nHALiJ2GUY8YXKF548vM5h0YBLmKaPTVN1oIWg6OCVe
Wp5nxFBemfKsnBpWXpub6caaS8fPqKpcTO54FfQuJmNzJH55rPLkGlk2SQAde6qeldmBQMQZp+lb
ixEIChLFnny8oaEArnmI5bEFlG1jso32ksTa7N67t0wCRXkh0SREKnhbR9N8AD/HBXYTysM3MwED
cgOgdOkmLBkIed6FPdbCLXdtc2zDFwpU3rSWm7re0zLHpB/dL6cZW0Cey7NVBBsu1W6Kf7dxSu1k
qew1dvDq19/yrHlx6R3HKT0dXAHCbwyNyS90hwlpgKQMgnDNxsg521XIIBCpKkI3WsydGImEDEdt
TO8lx96Zc9XBcAuJnilqyp1zEY4Y/rxlHEbnzGQHMXCWJ+/DpMAhrOWKajV3keAHWBKH2fRDfFBJ
DVGRqW3FQsNgsm6Vw7DzCqaZcZZMaKTpa6mVj8FYfDez6qAgxTCXRFGFI5NzBSN1rMuuHB76Ar98
6n5Qp2avZGh+dLb33AkPXlLY7U3ufNBLjKDnvLEBLwntAO8qWBS3dk+vcJeQdniVvCpb44GnSKTA
xFmYY/YiwDzuFGSaZS1dtXAh+C1yPow+PNYq2ZU0vy47LV6DBvYTp3lhP/wIXpYCulms665aM2j3
2ObUmDrnLN6YPKqibl6DEF+nJUyU2ThUtoKNvOmNBKhhtUzs/qmzhx1Db758ts5MgJAZdcnKZC79
1BXMLItLn+xMIZnvjlLf1A7fDnZPGh32hUM/WkrZgTlSB7VhdYDVMd7xEpOIu8E6yZzNnEOVU2Tz
wbX0uvY5GM2i8hwMt/G9yOuHysjvaX29SFtdtahkcx/khCTSBam5h7TuXnX9K88xn5RfYjL2Y3sQ
4XtosfEzmGrr/VJh+HPqbJOSLCHaVpHNoZE9qk6D+xZIWKNPgjs6AO0U54xV0AGfUd38Wid6l2w9
bKOFILkXDSvNezKmFFrOe4sJ2WrUWqZneOOMS0nONDbnziRebz0mmbUsSrUdQXKWYf4GLjVhoFzI
Z/IgK2bUy9JgMMdwznLVtJWjy9DOdg7ixrYZYsSN/iEZXduPUTCJ/HzpQKSjPj2E5niMS7dcOM1w
TqKdMB1KhKZVYef6WSnKVnvzR9PXS0/ppu8m5VZ02hrmHE/daouxHXYr9OnaIs3nQkvE/d+69PtV
Nbt/lJJm0JbClXuiYbuMDs9Sn8GZ2iXcxNbv3Poq2pMkrDNH8r6PvxymLIgPPG31fRvJvTEXd56Q
8WrOqcRrOnxQTv9UY8L2bPo24uAWlAl8fJbrKvaezKHZEVpszloWkxFsEZ8xtBCdsjSdaz9I/RDU
FE2hyOC3LbriXCRu6a47wiB5uzesE0bxm72IGVUwfytHPgLFNrDTeueKzTfY2pRtLjOKCMtaoaHn
91bVfLddnXSq4pzYip6yRLtmhfemsOrPQrvIRlw6AKtj+WFRsBUATmN1aZb7TB/ZB6hlayUP/fwN
7NXCa/hCy5bYo4cqIY0FhrqTnrV70TRPnTlvY296xhDwlDrylMXiwHuCoTrrmlI/1Ia+imV0gpW2
lbi+FggyB9XWEkv5MPLMVrDAnHxdSBOHaiJ5EMvKr5LoUNsUOpl9jPwxLepGLKk5fiTCsPW0dMVW
53HiK9dGcH30VhKxL45DId1VS/Ms3pHum5sr1rq9zhiR/H1iYinRQ2tVJd17G7MLGEnBsnTF4VTw
/E+V0M9hbps8PAZk8daAXYZ7rFhpIUYqW6SiWWqOnBaaVh8cPBHbUE6buhIGFlHD2mXJbQIW4O4h
vJEpQhRD21TfmrnhiRuVlCxetEmlFzUzhbQF9l9CcfnKs6rFPGODy6tNIJAMhU0wuvDW9Cyz9K/5
MqJCe4bFFGCNYbM3GBIgZKfWU2DsKJuutk4PKE/Tzq5be1zwLldkVSp33WgjWhhRKdCRM+4bNn7l
0PtYyrVninZaakccLMa2d4dTrQEizIpdyPQyJc68lmN6i+sxu6vSkseB6figR/epF1ydxsBVWVbn
KMb+VBTFHVZlBobFR5xYJE0ofbfNyvDrOKXaJC/ehZ0kd3ESth/CmtutmwEJlbpYjjFLNxSueTk6
ibZxS609gtosljawYUw+8bKOe+9od7zIGmBortK1vTWYj1LDCEbcnuQcOy2rKFYONnfmXjg7ir7e
xqbUYNKOzF4Q9RfO0Bg71j+bSjQ8/CoQ5HpVLFoPBuvQrokGg16dL12d7gBq3be6d8lZ/kUxU8d0
+Li5RUfchriVw5Uzy0+jSI/FbF+cniD87WaRvbOUoCv9Tmjs/srYXs5YQy+s4zVUOfrCuo7TBv3B
XlZW3q6nxpBLgaOHPVH7VjXyZWzE1agkUSmcbPCjO6PAa5a3hzT+qk339UYaHT3nq6BHJi3Sz2aw
kE+Dd4oKtjL/QVQuHMWTIdqHJjMfLcyFZLSjH5pjM/9q38q8fXW0/hobfHqKbi95xDSpme33KuRW
0GMfdjRLZtXtWlmt4HnCs/3I2cQfIhJzKzeAczHcBoVWa9lkiojX4jUAAMBuup+fG92iE1WLWbVP
2Spxq7OmIY+2872sVLQ1srdK/DaCHJi2W92ldGrbtzKC2nbfQmXUrLNskXlzmGMeG4W51K/IrESv
UzyJ1Z6Y3PdI0YNLHqHiIWOrVZ2RncBRKVW3L8PwGSDvA57vc2C154q6aytjMVXNHwMJboMX7zJq
bqDKFEsDObSFslm0TaM/uTinsmTDrvyaVcO6AyKOnjG9jww3+7nVjsQwv2KWOSJMDlk93BX68OF1
dr2CpMum3wH4PBcv7uysgd6AuXEMFu2FXzTuS5PkfEE4yBe/ATBxahKtopZavMVJdxdHwdZigGjc
XiTSrv3MTTIfmZfNarjCWLvPTG/TtBZXvtgXwjjoMAz0rP9mQbFbRLmzCRRxJVfgsxip2U4XTkwv
NEvJhceTKrWn7c3F4oQoRL0hn7FWjSQ9kTdEyzYbEsDY7SIQvAl9yGZcbima3vcxb8Ku2vUGkoYK
SMl4eFjBSGZHmsiXE0bQu6aJzhZwys7QnuC/gGPUqpo3LgI9Ve/jsA3bqj865RSxFFW7IZvgsEZJ
16HCBz1uQPnD5F3XafNK0ONC1S0ZI2az1nmYRiyoBv6rXUTq+jw6t8UJJmqb+EvlKoCdgMJWo2WP
90k74PvQmwejrhL+jzG9UNGxHytc7lCNCYYMzFVxQH6vAe966gPc4irNu8coVuchNj7LAju4W441
vOGKMYBlNtM36JwjGOowR2hiCMESo5/0qecF3IRrJyHOmOCiu9ZBceDH7rD5tg9YxLgSuEl8irUV
3nJ1GcrOH4p2WXZuRm6kuGSc+Zs7aSzrU6TH6zS3y43ekWsGnGWvzO72nZOncGk6CmP8M1n0hNHP
d01kmX60rCOMzOg8cGsAmGaRkUwvVebummoy11RrkayuRnNvt+W16dP42MNA9524YEwpJJFJ8qkG
L+VUOWphFUn6WDdAY2jnpTOXqmPgkKnLXUVqLiaYlpcwOUXV3SX9tHZuKgX2A3Yi27GDsj4Ma5Hr
4ZpqwBQDteKy74bQPvOQT59dibCXsBfgef3aTxjxw5H1S4f1srFw6vRZN517q1XfJiDv71qmh19p
gdzZn5mybkFI/SCVAyidwqUFPG2QOxGbLR6m+4x8Y6rZ+yF7sjBqxGWAVXBIF25vPfROtNQ7RfbR
tjeDsWuV+WXEaB/ppPkEFu5VWayNZF4PsEwnzBLzKepJbBr6Ltea68hNDEM3urb6EFALYH1BPdzc
1iiGPWKRPUbJQRP6qrRNnL7tRjTZo2vA0Riwc+Oqz4yrB2Z7RdTm5PTjhxxJn8u63FGufoidPNtK
ACiJWZ9qKTaYxXgLDfzToePSz27fS5TFVyjnJ7KCaq2HAym32oCdR7g8UUfZQT691naxDUecCRUO
doQp2wrRObNNlcD3cpxavM04RjGDWcQA9QQyX3a+hd7i4HtlPMSzg8NoRpNrjJep8hvrRaLLoemp
GXzBkJxjBb2S15LWRdoKh65v4o5jLTK/IHrsoa9tBbmEpWOIvVPy+ssEmwFRPwwB3k8ztl41JnTM
AkmL2KzQEeoXbupe48paJJ39NikLV67t+XYjcYB0uYOyUh8S67ENnZXFw6zjHdsjJhRhfMhKQbcM
ak+MAoRxdRvqE1nMdiFzUv1SmruQbc/kAUIbmZ92k/uMR7pZWIG7GDUIETcwd6UNUJe711a7tKjS
E5SESuJMB79JOpkF+IIGg5XpzDyP5sALV3qoxpcovM+1t/JmNoAmpjnh1+0Gs6GY6UW90Rr9pcMJ
xQ4dM6SczmP4oBx33zrWzo50zOeQSobN4D2nXD8q0O/7vHxLTR3TKWVdssL4C3mhH7uHksdFMD0S
CVqVs4V1nmWz6k7DYG5qIkXN6G0KQOkie2u9aDUHLzbCBESNcXI/E3Y5GgJo2jMUJjdsT/rGdvp9
qvAq5n7R+6l8iNSnzN8z92XCERZEHzikD1QF+IIRsZ2+giBB1dDzeFOhQuvmDfIzntvMYkzItkGI
s+lp63QgbGAV7SEPv8iP4y7OT02ANyykMrfH/DNRhg53YqUzRgZ5ip3LZQyduEQmnh0bjs6EesNm
Yi+jt0gaO0jfO224w0SLW9Dut01ubmMtBYZq31nFg2u8U5m0kFPkD6W85qS24X9jTZQgtgBwXNo4
PVCBphYY53zq1PHCQOmCRLGotf7enkf4vOFHKXgTqra6y1yJeGPeWbl+nHnq1UW8wwnHcCKPij15
gedKQNern+vhXDAJCcYnYcTrKvxSzBPqdNngzx8vY2eRAH7CvM2X2y5NIMZ3s9br+xEQjaau6cA4
QpEjs1XnZ6m7hzhx1JsSUTjEhfWCUW0XV+NjJt9Azy/ocbgOrQkVGicdZFuBM9B6NWN3W1RDwtzF
+dZDZl9MY0YgMtnEdXYou5vzvnwUcYTmpG1r2pJFqdgpevBzsNoGB1iLy0JpG0NO68RilJ+Oy1RK
XvzusgP8EjlLDNi8CK+j+ViAMHelzE927IfdWy8Bdp69bqfh7gebsEzHhFQ4zURL0RzZS5nikFen
mcwYGNsg2qfujsz6Tgv3BStksoYpi8XYL4qnbL5kNt4w/U3jNZ4cq3KvQgzLrCEi9WgOyWmMfTwP
vEQCrp29V4Euwqvu1vUq45K5bQ1NrdzG8wdFBStK40FW5ItaPbvmBL4YVkfWntCYy/EmPc9ngcW3
GI21XoR3+Dv9TBibxNhGZnxu6pOVMsUqUwU0iKUS6lrM9Ny05M6prQvUeS945hWwCJzC1+uDVRys
7GTrT622LTvkorWBSbusPlXxZLQMvvxY8g6sHIxB/FZRnoIYSURm22ygcWgmUZRrT41I/C5m2DHk
kD5MCV9+M1XGthwBlWQ9A55zI7luww1cgVcjuScKPxUaFSOI5kl1LArCaf0SibgzeLDEPKbk+uaF
NZX4Lmb3IXKKmzPuDhajZFjBCMTF5elRrigJEId5ziDQBFeSkR+KPOd5msD4lHO/pbCLdSLZiRLL
N4UgTAtWrYBCzUnUo3OlYCYmue5AZo7TxyFyYcnovcN+nYVQtAsCvM011r8d0QU2aNmxEoi2WX9s
567cYqm4dFHwPtrlm6Gxwe1I/Jhu/ZwMWbGHjcayUKTVafKa1xSwAFDtBairHxTwHIEMLQ1Q04Xd
E2avfBdMle6uc+1CtG5xE8k9+JeNo/EUtolbXWCc0IDyphXEFHtgW3UZfzNNHYlja5q9tlXtRskp
xlbOsgTJ9zFlf1HPrYWNOfbznrFadZxqFvywybynSTzVydnACMwSfTFrtV9yfdKwsg7kMTeGO9Fi
cNV2cdnspPvudfE1QYWV8R11q0xlGvBME2uZet2gJKflLsoIgflR8CLHQ2E9oHKfm9xg/d3NcHxw
sls6IlRbdw9zlkRLrTNeydGvMu/VHapjdUt5VEzZqFFZAMDmUUKBeDafiB1+FOF3E/EYywr5NBJ1
iyhw4nXtFGf0AgMtqlKQ6ofjoPNDtviGi9Ha4gxJ4aQ06as9B/Y6neQd9xaOQuYk/hxtCJ8tPO2V
fTa3k8MUqO1f07mAsD1jVDXuwxw2kW7HnwENOG0mT94AHidWBDXTcEu4pUGYY5Xianj3E67kWqBO
I4eutMnZDg68DnLFTHgbWhc071xQHDJounnOwJQd3LgbHofZfLd17nACiVeBOqS85qvvSNMlmCjp
e+wYe6H4U9yilk3HTESpezKT+ntnafa2nXt3b7NFceaOQPU76cwe56tQSEVILOFg5zvHm05tb9S+
oO95VQRkgYUbkRazguvcs/sg4vLNkyFkVReVIwpwvId5G26TXBj34GICz4hYXl9GGKYM7eDp5bHx
7kVzjIyKg9lg/HGpeR6RhJrGbYlDjacWVYzPbAw9LiFvPuCH7jbu6Gl7MI7C8m1A72sH6X1l5nAa
yEGHirOBV0r5ZvNM0GGrRda7Z1jrlD7ThWHKJxzHbMHkuoUPkEqyGEO9Y0K8Dil1a1rcwlI/dp5+
dvCBZ7TeL0qp1D7BbFr1RFJU2ui07Wj6xuNKusMYdsC/hP04w5W9K1IrW+sgOKrFkGTZs4Snl/gS
lWTTtqaMVrpMbokmQqIaz5PwMU77Si6cNkK8TCOOu0qmZDPaZEoqo9trhmX7THGMQ2/ymVqmDmi0
XRoENEvE1joIqnLT6sXVInWKRY4BqQdZ5FIRQt/Ahu38FMT/N6etTumYA7Iah5Lo1tgsRMXeZqh0
BRodqWKO9O6hRnXxUfTF3ZjpUbhUEDy2xgxcfdHTwIxrQtK7Ww81M3IwDoIQNXtj3UR3IPPxkAbV
j97tRXouAsC3yywsjdcxd+qv4Sby0k82UneI0gTVqvmaY/0Wlp/7T+5BQAWB0V/msnHoSWpQV0CG
YYHX6lPOn8PJMA1sq2aNv4JpjDksGFAon1HmxwByaZFFmbxrbOdp8JDIzCrYJpg31lFfGK+M3BlM
l1V/6eWs+aYORAEWiljplZ6trTn2XsI0Yp2bdeMbje6fEdA/kNz2aB3rdjTem5Chd4jf4bMqEuJC
U83KXhd4TkZtC283LxbEM1Da7Kg/mtz621E3i6NNG9pQBlvOBbgo9hvklZrPbhDVxfIido6MI3nf
Kgd3/4zWH2qDybpu1HeRxrpMb8f+LLLJehkKry6Xom29Lz2+9V+ZuLc3MoNDqbG38eOknFYRO5pN
BYxOLImFtZBvmGexD87IF9Lylz5Q+0GAslAtA5S5BHg6v0EgAjqQz9mnl5QA01rEIkaxQ0XdWR4X
yX3bh0ShwS8s6RD1OMlg4IwB7j4LC7n06lG+iqKXl1oP5GvHvmZXUVN+kuNcb2RjyXPO/oEVTsWK
qpwcMv5GIgBVppgHEcAD5p9Y3m3ua1Eek4SKJWuM3E1Vq9g3XciraOkMVIK0sjeFfkrd6ZYgUKb7
UVkD4ZtIIzJj4265wKbwIDdpYpPMmuMPVWOdAsfS19CNtT0KNYso3qWXdtDUszOAFJGNtO9aAVfL
Bs+EWFlZcGgawzu7qeGshqrDCWOwpTA8DU1H1XR/8fwfvmdjaDUbEmvsWYJMX2JSLPR907rmcYJZ
caWELl+wOHNKP/AY57IBm1ZlrJUurgsC4qHRtScsISZokXIK73oEYL+nzuYutRWfr3M1ptICU77X
d9GJ7DXXhgEkjVuZrRxYDYBrIbEfrdKf3SCYmzXVnArCSua+DWlH046e5jMxBj3WrjLF9uM42gcR
GAo6kin4yBtTLuBxWCu8v8KPsVMVSBQEirwQ1aTJvH7VJY7LaYmtnWitOxXUOW9NiDA+vQgh0oYN
EqcqHfFsZoFxh8BDhVRrV5k422lKVisJQDbYqP3LFBOJr2kuPDQhJCSMEZ/GkFjDyjGtlStBJhhT
4gJDCqeNCsYETGky+OWIZSgk/wmLq+muQabi+4r9RS2d/JywkMT0MQZfAJyI4wdQtIFvxXfKq2B9
p8VSFADBe8dgkAuwcDtVhC/ioQpfRtqF98loPVM5Vl/oSlF3UnYzj2sJOdIWku86CLaISN2BNKV4
uT0K15bHHkpWxUR0eOAkcE1cw1Ram6mp+LMq5ioyG8I7Zjk92r2N6kKOzHcNTDQx+sS93sj+HqWK
jPPQTPFI1mfwbCBPCeGYhOKfiiYQYDdMEgJ3xGCc5eMhSKduj2e+5o4INWISwv00YzI5ieV26xK3
5ZJ7iKFKbXJ54ASfPhLKfE8Ict/Lnol561Ybb4YOBuYBOSZTc3F2So/tEyhSqGYUc+yiJtW3tpJc
wqOxmTycM63n7hynRPF3HYrsdLKlt16eihLlE0NLc03MaTqRvZl8raNJjz4iOlzgTF/JdtPU6Y79
ZRostc3LOn1yywTFqfIkZe7JqPqzwZQEZGisB6x3hvROdSqGJoca28noOuWNcZk4t9T6WJrhM05y
tlmknuLEze4tGzzRYDrBc6lNtyxf+iJQF5a51orVrFS5bcp87Q3muBZDU60CVo3fPKt/uaUpfKhl
iKPllPVP7mhEDnUuIa7sGmzvTZjuqm1TK2tJB5U8JYnJ5D8s9TXLH+ZIGVMJ2L+BT3xBXhxLYMui
1+o2ST6odDTObW2DlErnN4Qe9JlyVN8DyhiWZqbwXoxUsilbCl9VzTyQ+OkxtnM3Sh8kI4InBZ1M
i3NIn0PhxL4zZpSpyajjpcFCpEhbSOz9sMtR86hvE2xf5uBNhimVfvpgYxry2IPQoeil76Lg1AUS
Y4GRe/AM0/jmvyAbAiIzxHPS1XnwCUTePU7IfjXemtVMRiysk2yleyVRepLKey7QdOvJ0fmepx7m
TIaSF0wcQEGrxtlkM3UxixGw2FmXEZ+7TLdB1xPTbUJl73San27IkJCtM3WMF6429uVUQGZ4nYL4
2mFsZInpDqWfVDLedqw/gOqM7nMGeQ2GXp9PCzceOC0hmBLypq2M7AWyoLrItO+QjHCxnR2dlplm
LNQukQEQKq+HUmk6bfJM016G56uO5aoSofoa8zq+mNlsL0t7YEuWRqpFtfDUHv8rEx3CoaBpPQvo
xdF1q/ouNafge6scvroSnP5lyrT6Y+rK+SvNsnIPVo/6JSfUmBQYw20Cq8I3HBjWReNJvpYIUHs5
DHGJOcYizTSBPaSsqDuMPTI5tBGxndXQvnbhDELQs1hNG1l19fo6PqFh3XpsJKvoSL1m7B+4E0sN
wbDD5PHYB2r+ytIkP3lBMKxL2u5gu0oN0pkFTKLXcf7NJY2f04Rk4UkLd2wWTfOqmWt8rPnoNhcF
z0slKQheXkk72y3EXjq84dNRFae6hdkcJ9N0USV2niZ2CHBWxlo5RvIauWltLy22rYde68uVpmy/
0aL5rQ5U9dh2HvashJRW5qjuSW+5qAgz6g0CXeccAH5jUBzvDTt8QYHHjKBPzTmrE4NQo+wvSg+Y
T8ep431r7L7alnY2boacamqNOs17Q7u9GNQAgaFycp6kHQG3BaRT7Evz5J7nAtMV94x2jAAlfIfT
Gp+Ac0C7C8OaMXuBjOcyGloE4TzezwnxUWMggorBx06KpXJ4RKRWIp55mHzvmSruGAt7N3JB5Y+j
Nq2LWCWnYEq4R4Iw4V4YaXZ7t73Ju3fDUxYw+ogOnnUX5FG+t8Ow+cgLg7dTALBi3qBngxTpWAI0
wbx2xO1tPmuHOkSnNMHQeepgDbgOm26hCxNLbX4wi5iitcaz2E4CA+Cmd42Qqj0tcIg3z9YPZhLm
K2+OYINXMYsZljjWD3KNwROUnGibIWQwPWdErxZgPjQW9om9cioBvA5GWwl0sG6WEghuLpptmMZP
OvIf3U+zCO9cY++YzbYJkNerBpI/1KEZfBfiPWSiVaWbh5TSuGUPh5HG4WPg9k8ANZqVQXMofIDd
YE2f/3kQ4LHM+e///AmS/5s//f8i8//rv5cV2HyWt9qF9te/6qe/mf6D269p+Lm1Nfz0C/+3lNZ9
/9lM18+WKcz/ccnffud/91/+3v/wOFX0P/wo+6K7/W3kcIqfQ1049/99DOzwWUw/ZwMkv/+fITBT
/MOjWoE8l7QMk2U6HP3f6fsG/8ZzDc82dEFGzILL/3sJjfWPm2kfwL7Jn+MJaBDMakuWm//rf2jm
Pxy6bG7/XBe26Xjmf5gB+zkcQHCFhAKEHoOmHNclp/ZzOCCgBJEuEvEd/mkg5IsSibJxcUZdRwOo
yirryhZr1FC/++QTKQs/IU4sQLVBqQXjqjfdGSAtnVD9RBI+EN30+oev8l8kHX9O2Ti//YCufSsb
YFxjU9nz8w8oQ6esIAN8qIhFr29ogZkvLYqMhyWQi8rZ/PXRfs5KuOyjbKrYDcM1BKQ3AII/H22Y
FbzGHqtAHIqQ4MGcPVUqre7/86MwRtct3ZWeIaxfvvQomlIjkgU48FtxNXxuvCv48s5/fZTbz/r/
QkP//Cw8aD3Ju4MIokOO8I+5D1cvvdCRvAEqkSfroRr1M16Fnq21FR4oCPFg11WfZhtOf/Pxfj5l
vx/YsCzDpXOeQodfAid17Q3taOIWnRh+byYxjbum1dK1mJr6bzJYP1f4/H4oQrD0hJm0hOm/fJNz
oSqrBoywsASvkL5jRhLN8NW1+Us3cvE3ZUd/+mAupS+SJhfTps9F3ArO/viNelSoEq9i9JJO4XNn
1jrT7vZzsmk4+OtTd/uxfzp17CU4hEku1BFk5m4/yB8jOxRkNmYdEa4TVCjIBBdkYY6mzzx1xCM1
FszEguny1wf907WPoVcHNuMKyzZ5HvA8+uNBA3NAJslidrogA3J/Hqv+S/QJ65f/j+PYHIg8G//T
fwmzDYQMsCtzHAoTyxeL2NAijKvf+4z+fVb7T5cGH0fYAAf5j86V8sthLMrXZMe7ldEE7/yoIpBA
u725icP0sWrweock/hNwGaQZajizXC7bFGMtIA6UfkwMoinPhj3f/eefnr0gUrnUDXxov1xDQ2wV
ZeRpaAGzVewEEK4FXV5/dwH9iyvVk3iieagLQWPZL+cSv3ruDibfcT42WFp1Zm5oPi2wFQCuE0ne
v/5Q/+q7Jtpo2wblSKR6fzkcMA4gTQm6pJaE2no03TcxuIfWteCwluHfPKP/9cFI02FNkoTufvkG
LXQPx7yJoKOZF1vyCt29iEvTxmphSJ+MV/39rz+d+PPtSOrfEI7Bi1K4HPSXO8MCUo1vGHK+h/km
idyXVrh7r4QRneIxo8Ne616wlTJMlahU1bwy2N87AyE5WLp0zoT8tFORPEUaVtq//uH+fNdKgzNN
TTCnm+TXLw9b+/be5GfGpxL2MFvGUSc8m0+7vz7Kn68njnJjHzisSwit/3KCgTRGLkdiItXqaO6q
gka6QmMPxk0YxIzr/vpwvyXPf34Acjwyi5xengZ88T9/48YY6HVBV8ei0ps23w+DDbOmnKP0y2xK
c1xYRhi+MC2GaaE1bej6NcWrz3qUkCNrgrH8ZwL23z5M/tWXbCB0s+DSCeCat0vyD8/jjtJXN2/4
+GzGaapie92rrZroDf+bD/53B/rlfVYmfYQGy4EK5IBtyTLBF3SzLP/6671dr79+u7ycwexKahEp
H/v548hulKY98O0WxRCJVVMYulp0gWE/jSQc0QNkDAbV7BJm2kFdRn/3uPhXV5NBYg7XLBAL8evZ
LUHNMN7kGQhdZ16BMfTWeejg/64GbfvXH9XQ5a8f9vYW4JzBcuCY/OLnD6u3oPsSqKYLnCJtvc0E
HG5MGV4Lu2osQn3Vx673KAHFwkYpW6qBpZpuMxnT+t/sncly3TibbV+l4p8zgw1AgIOanFZHjWXL
kiV5wpBlm33f8+lr0c6/SjrSlco5uxEVkTnIyLBxSIIg8H17r2153y3f0jdR5ueGXjlD3rcIA8ti
nhCTGL0uvrG/r/LHOgw69cGrycTABB6GDvkx5YCFISG0xL9vy6mzTo20KXAhmQlm9WbAi/IJxTMi
0o7ilnkVck4vLoiiaugbBO3s53uzLiW14oAAZ2NjTRLei4/6/0NItYPOccxvWhtzX7cE9XTA3/vR
JXEC55qzzzRl83VJPMD3wAjouRICF7hnTuFR8NBW1sJLH1qyHRpK5WBos7wAt+5MDtVrZGo1Teyx
RQDn6RoTEd6Jr0vAXXae1GmNOs9Vi0qVPGyFJ9jphxRDPnngGDz6jCMFUM4gIk7oom5KFaSfQngR
tXdmFlTd4/u4zC0aG0MaJj3mlzADHYUsivQLugRkJ+F/1RDju4Mq/PZBVE77sczS6JPSpWrXRFIV
/SauMVajtxagJZPUmj9jnq2CvQnpS627Mk++9vBOv0P9LOGEJ4lVbppJxcDWBt/7mMzKv4+yGJ5/
0xUQMjvetgixT+nqA148nWz1WCOipd+zyBgGrw9PXd+J7nsDgs3ZnLOJQlvaTnSPe/aB9Z05ID1D
ZJIaZKug1VFQh2IEJXwypMENDsHN+eSMQ0FTmIs+Bl6Uq9MqqwNIpjnbrE1XjhQHYg1ziOh6kERx
3tLIxCUePFQJXQwsOz61yiIxiPTwAvwZZyHtty+w4nRH0LvI+g3UTXFC4QUCFTSizMGEiV6UVxxa
Ny1Up8Tn2WkXPFOMF+0qrPMoWxvWpC9j5PifMk+Nckda9ZwQZSSCsdnUVMJSzC1DGY0XMX4xiUx9
NshkYjulIUX6FTE8zDjamrdBZyEZzdGGfjKKFOMKqAZqWA1BRBv2Q5a6RvkymldDFtfkQTukBO5L
gcXGW3l0TvIv49h0S8mwNT8j73TrrbZzukqcRF0VnFLfJ4ngLO/dxogOMZ+q6MCJJndPkETG6XoI
O0zVI7Lej8ow42+DFdPCKcbIQ7XSo3tki5CS503cGtJsDgmUpnBOwrmyrIpwmADo9UpOA117+Drh
DzkRGk5juBk9soY4Y63GUTY0ie2YLqaUOMegpPXoPlkfkMQlfUk4jGfjhcHZNeMac/N8hLMW6OWv
tAT4p7iIuXVdZbU+L9woxk05ZICsXN3aYmM3uAhjA5Q1LllKlxsynCTFntlrLjnLFd62VDDg1nFR
J0halMWEaCi2nrtZTn0LNpmg6l6SJ7VpcmdAT5FFFqD+MAfihKVLg5iK2vnB8uARppMlhu1IZ45s
Nse2N31exphVTKO8J/9i8BBSoDy5FX6MgaG1/eSxSjWhtP1cu/YeZ3funRU1iMFTXatSIU5QWb2r
3YYDdJ1mztfeb1OMbuXMt8bxxsqgI2DGj6H20n6fTbghbE4dRNLECxCsUomLOEbY4LuaOq6qHbsA
iEohhRUXUkmWQSosuylcYX0ifrV0o+pDYxXijp5Z/LNoXV+vh6YD1R9UFbr2kNiUu8Qz5wxfoF2G
68zJWSWc0GlIbRh6VGv08kFDG22RtfsiTORV0JHms05xTMPim8sYog0dOmfdT0GYnuVpW02fW/w1
trXWGTDwvQ39o8R+2iLY3zXoE+pth4KJqIoBC50xKwtAKO/ZnHwZXC/QyQmbfjaxGE4o2PMUa+V0
bftDxb6s71GryLZa0T2xwom5WPOGdezlu49jH9gHo5mLrwOK/AaQL7LojZIVksqwkFh/dJ+ioSbh
1IzKde16ykBuQticS6NPIEQXe2T2ZlL93hv+XXf7u0TzO4j0v2t8R//5vyz5/X8Xu/l2LPqHKPhx
TAVZ/sTvyp8lSNdUFswa03Ooviy1id+VvyV2Eyo7FQTMEbzFC+Hp3/HTzl9ElLtsU5aqITw4tm5/
V/7EX1BEOO9Qo+PMg8LB/hP4k2s/3xexj+eNBlvjMt7CltFHW02VNraIO3+V9jHCq/1kAqBbOXZh
eocZnaP+wKc7xw5NPHV40bWKPpXT0h46xFj0kZiWLvag0Xbra0WqbgNPfgiGSw8qL/VoGVXgcIIO
0d1pCaaME4KwbRus0mgn4JksEJ0cJjITc2xioxE5UZOI5bo04wKAMFwM4qQC3L2rOjI7ucpaA+kN
rSA2Lv0YK9oahkWfzaUANiLrKvhedU3iXAgZGl9nI2IhwRsAwIEyxHQhGi/4msQRHlonsyFOY84E
0FFkwh8w8tKiWyU6UOUJwWwhzI9kQNYX+xRe1s4Q8/WYkMiiV4sVhBC6leRT0Loo3K3Lqwaco1q8
KyIXKfilxP4gsCbircD5cVnPrfcQWlpiOm0RTvi2h+V1khgFwxrkFd6kznLvfJshbwOrQrKL4nPM
LiY79bJT4gXQQeeFTSRRJ02hiUDLp+KzM8cufcNyRkyaKL4Oa9ZfPdOMBJxFg7rTICcaVEGS3ft8
IWMyVzyWRzC3rZHiJotYJk9TAkKay6bxzfRgxx2+n9K1E1ASztiuimYY73LAGt2u8nRIOmlPjfhL
EcY9UEkqGCR4gVxyVoFLB4nVrKm+1VPOFneutHok/tHH4WBP4suQSSzBbPjl1sKjtwdCWVZrwsD1
Y+MvoNB4iAgaqeeEsA+T1EGxyjXa55XWQY3aXpJOarndJHd17KoJjWBEXioxWz3F6C6Dizha/Ky9
bNyxX9UVJ7SWht33EMAUenZIEWcAEMMro42an/RebmigAGoJG/q4HNB1Ccck1tHnDlFCxA1Kql1K
IrnD5poNJF4727m1i5GlGk08nVE1SXkFNRWaco9jkxCzMJ2RnKUuwn+4VI29asdsvBtzSv/rsery
RxsXeL2GwmBlGETl/KlKXclvsyyCR2yn0Nga8n7GnOuZNbnhmf9ILy6/pD5ufYso55D2idd/WHVQ
zXuU/T5BODSWkEzx5ldkYpp2vfdNv4NFNhEDi04nnx+EIcvL3pF42ShxYTBNegyXG7P22cWhHyzm
FYrZuDi12xrqW2TaRbQOZOOQReUP05JHCXnxLk0C/zEbcDbvy6ywURDrDiPH1GUlZqIAGRpibo9q
U9/aCQQqaV/5U5mcW8bc+ptF4vC9qnp73gU44QgY6WO9HN7dT63beneFUileltJS0aFIHcLSwiHN
LitSCohRTW0f1FlEJsraa3Xww24mWBOyrrTJ/xxm3NKVxoYgCQ4I1v44pjdDGIQeSxnq4Ju4SIN7
yDA8Hy+NIwFz18JChweZpW+EAU+EKo7jlBiBxY8qrKC68OBy3pg2o219FU9fZmTI4WWfNSh4Ldft
kqt6RIqwcUzDTcBMzMEJWoFq2NNakO02qN0x3UqYEERmVgWkVsdIQXQWKBTMVR79anUDiMHb0ikP
po7XgXIRcHmyDUL60NxFOW5ptqbJcnUe2qWNIQp8IVkKZ7YxONGvCPH1EtzJuvQ3unZQxk7K6PGz
qOI+E5Xdsf1Yzj5GZQfDBokHMGoiLhcCcUfE68pVjXuZIsT71ui2PuNEicyQTnjeUtwGy7NpqBFf
MWEhi8PPZoMeCBEOAPMr7AuQ2mxzU/LC5SsMse2w9gUGvPXk6njYKlWW4aUfmuGhTroErgJOwisQ
ebghoGt0uKcr1uRK8Ag0nX0O4kHVZBf+TKzTGZEBYKWrKQ46eEoqQJk5yzjbaT9rceKAEv6KTYpJ
0UXBmCOn8NRV4xv+vJKlG7oIefjeMa3H6D6KTPTodZObsKx51a6FcFvSPyg5n/qZbTXbJNDA2tg0
I9ZmNTUXc2na1YgM4S/S6M0AjSAmQJ1OuZiOcRHb2ZeoCYkpUy2h2qjKJftrczTLLwS8esYaMxuT
r49MNG9pnsl7MHTgkQmEjDY1JMRwC10KSTJ7ZfEdNqpZrfjWx/dasjXOD2Jo5DB8AfzPC71y2VN+
Hzidf+jmGYWObc3qgCA66/d+ZCc/49FOP8jRlTcIEOb7tLPrR2qMIWatonC/W01nIAYvTPPLWMTU
J52mLn4KknT246wKyOTz/DWy7A4tg0XWROgXDkrnKsYDUlVplKyjqrCupna2bl2JFWKVqQIt9MCf
vvMrZ0AM6dnzVRLRb0mMtj+lAYoPuo5Eu6fXzUY87AFRCTuL8I/Q0ZRI8kn9XJlVSIBXG/bWQXaK
OdMNCYflmZeGpgdbc4cXpXevka+ROk3wNeBFGvxttROwXjocBTVS0F4m5kWYVuFjMxoJp7OqhDSA
T3fSnwJSNjjSRdSGPqCxKRHsUUiZMLzEeeZZfOOxVD5wOACOBsWgtbozEOnZ+HGeMwnR0XaHTp8H
ntUn53AH+5gvy0hV5tpNIyIHQCyz41aJGv2TLkEDNaCmzUyyvA2Zmp9IkNLWmv59mm1MunP5hgSm
8kIXleYQ0YZI1KD4WY+YdYfhuzVNQXVepH5Ks6eg2kQ1xSPSZRoS31n+5ATGZwqdb5QX4mHtmFNG
PiTVSqjpRL/4Ptqr1vQPDfGY4S1cYEMQLN7k8XU79fkCNo6xo/nRENDbdVnloRPIiRvjtfbEY58b
wruQODfERg451ZiiK7SCv8gxDTF8gXe5WrLXJAmVVcIytjKokpv7yY2NAUS/J0VLTVZnQqN0b/3p
ZwvsIvnQsEDUuxbDcH2BV6aoL3wzib1DSPzjjKGBvcU4bMgWQQkccrJTZ0ESA5Aja6EIzuFVpcG3
ooYLtAnbEYvWGMusXRNPzA+1w84fTka/ExTbsjFwxPdubLv0lHjcKfm49ClI5mY7bUBZq1pCKsqJ
1BqIxjOCtsqo3F1FmQOMaDxzvHNmN7K+EMpt4+SsFFthJrIcb6ji5LDopByiJX2RY+W9N1jWHU7j
kUKY7vyfZqcdBLJJTLBaGmBQWGW+CazanpnMm7bPunanq14hak7rhEhWmwYMnv4+IruYY257ibzd
TM/ASXQ/sLUOF3r01VeVT6baWYRTwI+pUWCBj+69CYdfBPSOYyVNowIRu9yQvBRpblpffCh1g2iP
aqNJ2BB93mCB4EQQTAzHQtLFVpuUAEoI31gTiHKVPRpFVhUzAtDhDL2+bFXHa27plOwKwbajYrfW
BbDP6Kt0W+CH5k8YGQk7eApY7L+pEDhbt7Mreg8EufugJ9SYsgfpW1q/XYbMtpK4mwkfl6x6Jd/N
G6pB2G15VavrQrCb3nWTagn5GwYBQ8K30DSV4AevEJeGP3PbjVE89y4dOW8U01lLzDFODrbU7Ybi
DcSPoqaKhyXFhaBQe5mrT4lx5hbXygxvDcSqRJW5QWLi/8bhvs4lfmO8s4kZfnS6OugOuSwiKrbj
1BVwVhFEAUolXWc9D0acn3hDgd41IYoa2kbXJUi0xpqQniLVlU1YPYJGbh4qrG3fQYqhNmMNuFEx
YVsrFbqJ3ApynwgM5i9D4tdVcLVaXIGUC8spp1YxUJrEWBoOID8ab3jsjRm/0tyExY+gjFJvix+7
ir9R1QGWtEGLyuFiaiLaTLNrNcW8rgrV627tBK1bL0HibYe5ZpYIjRCoBfBIU+oEgS1BGo0oKJCm
OS20nwS/zCVYJ8c/nXOK/QQPZ2N8qyQyUX+d16jFqSOw+RfXbD1jiolBXWb4gH6V6P+vfvAvxBdP
uhWLLulvvdEifPrPf108fH8IHprHh/qZ2Gj5Q79LCNL8CwkAlKFF7PM3Cvp3CUE4oKXZ/NPx4+30
aLv+dwnBsJAcoTWiPeoJ04RN+z81BJwLf9F5R7nAgZ/WoLSdPykiHHerHOV59vITUA7aNGSXPtOT
thh7z446ONEbfZiOh1lTViY5O988uSl/l5f+g3PaxyLK2+Y//3XcfV06Nx5+p0VOQitQHBUq0H6Y
5Hsi7+hldUYU5E0P0K6T47bwsPnWgvyStwc8viyGcj1GBL0NNBVJ0PPLGmmfElkGtBA5pXkZTqW/
96gWr/5wFNuyqfBgDJM8XRQKz0eJkyAbpniqSUwJ8VGaLPB8gMU7coPlETxt9dGzVVSg6Fx7LoaL
YyFAzLYotWrADkk2At2vUS9mwY4T9DnJRNdjHD92Y/peT/q4Q08pxxM2MxdPiRQv+ovTHATtwAYE
y3EVbKyONHhVgjWQhj2dF6Yq35khx/1EYTtg0RmJ7h+SquVleDoPyTkHYOhCI4dieqdg86OxZPkW
QdK+M9KLqcHZCuUKwg166kB/l///ZMb7U10QEDeSVyfD8XSaga/YZZf+g1FsyoLojFBxWMcKBwJY
YzfSXYs3PayS03giPZzJWBFm/fYcfPFqLcoB3mFqjRaKlOOZHovFDImRbp1yKlyzByedqS/kWvuR
syuNwv7J1jk7eXvQV54Wcj4bLDI0J8QiR0/LVL47Fx15tDQ88q0rCMarhTB2eQWo/e2hjh+XZ6JK
4F+kYQiqXspgPOl2Q+U465ia+b4oNGAlUvzeGeXoLjL5WKGY67QcSWNQv8QMTyZFjZy90EvxJpn8
KykJP/cDaNz4xcfcPIDyDd55bEfv1zLgLympUGib6DAfrYhySeMbx5Js6m46c0JP8tQ8BW7EJmg+
CdN3Hthrw1G5QPbAY1PIBp5P+qpB0IPhEwoWARmEkuicunAfYu/v6fFZ606kRIH+0ZPjEm0XWjVV
bk3fnvSE52M6uRs3OuEEqgbXOJTCgysomz++MEqZTH2K4IC6Xzy4kGIPRxR4YWocmkNg4sdBZxzj
fq5wigwwGv78opblicq+w2Q5fm5CL4t+BuOOlz7CH1WSdO8F70keXj4uvsfLIJDHHaY+24mna1Tu
pNGEv51EmYS6Fp3JdANPagLtkzUgZxJr+8dXxXeMqcjzksu24/l4Shgdzjym/wzKeM3SSQC5hZX7
T0fhEbHJ4J9lN3DcrvAm+slycpN1VdKYb/sGHlbXFLu3Rzlam5h2zDU2HIjYsLAqdXQtcEEbKG9s
6DWSjhVI12lLVxjrh+P471zQa0NJxfLLVs1irh8PBaBLzYNK1+NMwzHsxPi5sXB40qOLH/78qrhz
CnKSRlh+/AJ3c9+ltJDTtY/nGY3KeNZHVAhLiqB/PBcILbHQNvNNYe4d79V8E9IhB8jlkBVAY+XU
ZqzHqFD/4IJY2yVfEeKLuaznUy50ChoxC4CNAkRzgR18tj7YXeUHH8zcK0/fvntHH5Ffc8JbPvZ8
7oXgxXo+2BDnFe1t3DpAJDGxp1F/gZJF/+6i/m8lZssoGloiEiUWWvIEjt7azDAH4spbgFt1WW8B
R96LKVXvTO9XLoWwCoSCpJ84SOuP9pxRb2HMhmO0Nuhyb6O8FpdBW/2dF/H/vJRXZvazUY6ejl3i
ZMlx060jgp1PdJmSCdJSPUixs31++9m8HEqwibBtTeuLGSeORb7gy/CDE1cuBxtvIZ/CZIMxNL5N
dWe884ReGcslPYGZTWaOZTpHT8hLksQeBOVISsZ4b5TKz9shiDAgeeKdteHlcxIucloH/bzH1uWX
pu3JjmLwbaOgbJtQw5kTqLaTASyBnv/bN+/lhwLZPPJoy7FRCmNEeD6xc7qZMNlVsg4x9ffk1hXF
HQUs3Z71GsIcFB7UMu/MwJdjcgjBx8t2QiKSco4e2MDhitiYIMV1T1SMn+AgNxIpN3Sj2bA7oC3f
vsYlSOnpAYj3Si4rkeUqD6uisI8GLHg6VkgFcx10RAaulVN6wd71SijSrTfpLwaijGQPpmGp+kM3
m7YTIrJ7uymbO1pFvUt8dRfAf81tEgddL+wuRedlhDG7yZjuBZx3Y9cJwz2bhRN8ffvXv5xyktMG
JqHFSeG9kMrXcRMElsPnaJgzmrbp3DfYEqvZ/0ayAUDjPx8N+8sSY8Jyxy17Ph8IbCvHumSfN8Sq
nXZZIu0bbAgwmqmjyvCd0V6ZCeSlmxpvFCFmv4xRT7cpNrLhqMv4/glnyV4QoRtvEWnRKxlHeBM0
BIv609sXuHxSnxyGl7lgYXYyJYsFfizlPL9AM3Dn0EhQEjceTbbO/THNZramDriJKhrCpIJ/fnvA
166Rt1ehtECxwVnu+YCdKZrGqPgcRsNI2GHg3HpjdEFnhSBFIHrvzPVXZgs3k0qR0os/zFlWlSer
hpP2jjJq/FEBZxXIB21TXhsTmNhYRM47ZpHXxlo+h3LxwdAKPBpLl7IeAH3la6mbcQt01TjL+iA+
TbNm3r59E195akpjkEMRrhfPyNG6mxP+62q/ydezV5b0pRJ1Y+vG3BZCW1uOkPE2pX/yjuL75ZPT
VNVcCie8gMu79/xeFtruZtqHvAtu01w0c+Zv8d1YBy+CpOAhItj96UUudh827cvBWKAOej4eAKyg
WmRxHMLHYY8zO4KbF6HaSEPc4LGfjB8Nu5Kbt0d9+RRRE5nIgGyc+8o8NqI1pGMVqmPUepiRnVZ8
yOjvZIgisGO/PdRRIYp3j/UL9YJgi2Oj6T+6oU7sKUAfIMVjmwTt1TyJ7GPl1aSyOvm84NeS9HPS
VKiCIiQxxTuLzcs5RLmB+WpysUuV6GiznUbshuCg5GtV1+1FkWZyXQkql6BjhvgDLbv42pcZ8cVv
X/SL77igIOVqvD4sdNTgjp5q0lcTihiUqaWXeYdRI9SEw6TfubWvjcIairzdpeumjpe1uZ+R9VUR
5/MMkIVKapBWAbKdt6/lxVyh8MWLsNxBJGt8S5/P0LYd696S7B0t2jJYx2kMWhOMsigc5n8y1KLX
p7br0Y1cXs4nC1k6A2XJJEFVNuLFE9ttx42g57k1Ucbu376qV+4dGyyyFFnLWF6Ow7EyK9IqskdA
EiW5zhlde2AsdVr8YU35V9kQgRuFDN4B3LZHM2Gwmw62OMAKpG1QHk0/TL+SM9hN77zRLyb68pQo
nXDOY1Vml/X81gXGWDcECpLxhQCvXDXa78mJKxGdJaNlHEbi/JodHcj3wvBevY+sey5peIo60NEi
nTixjN18yta19KrTGr7qg0wcqKn/4HGxH1oOfQLv8zJJn8yMgIihWrkD9FfX6SRl3giilkE57J1p
cWxA+vW88GXzMilNs+TF9aikKNBcZGsamIEmsiYMrtMQJFIm00NhOic05tCED/ZKV7rbKy+333kJ
XrujT36BOpoxXjo2qnMtDoSd4fZr3bn5bSdmefXnd/TpMEfrsttE49Twcq17ZxwvSIy9cTBYvFNo
e/1aluVDoYFi9//8sYHimA0sXey1QMbVO21ijTEywzPfeWyvzX6KDy6+UqY/dZXn4+R11CddZeMQ
jyt3BYfOumoQ3VOVYseHaErBgrBCgjb+wT2E7saiyG6PivPzYSewp55ZMKyYIxq64RzPt2nQOZ/e
Hua1FRgnEwcjSvUWFt3nw7iQ+alYsr+DIYlMpwCkTeOcMosYHKI83x7s5SPjZUbN5i0VdA7WR1tX
m9SSfgDcDucKzetchGRgOxFhAX/8RjMOm0gO8YvD8MUJHktKJwoWLGfW2AaaXgR7ifnmnf3cy3vH
yd1FVc2aaGNhPHpECv9raQvgXE4DXTEGO73pQ5Ar2iqyd65omczPThmYBPngL1VKzhs8p+ePKZ1G
XEIcJdchYUS7uDAASNVTdrkADE6SnJCUt5/ULyfzswEVp3eBW5Id3FLiO1p7Y1nKyTY6WLGxncSX
ZZrK4iFlR1ZztvLq9lMoYZXlqgVsk5Qqtb+gauzUgT2DUX5++8e8uM9EV7JPp6FJqYRmyNF9rnM7
xh/XYzxRlbGLlJntTYoZn0JHvbejZJoc3WnN6yY4OdL+5rsqjjfNfpXnfutHCnUdLqFsDWyuJ/Zw
EqK5yx205OmGxLaqczHzEeg0rDn5zvNlDSC23QM7LkCZU4a9rpIxiR7iqQGkFWVB0QC0KeQHMhDV
FXRuV8KohsyCcmawxu2EYeNOxEnrEqqUeTh1asclVaMeq+DG4Pv0qzsSYa9b9TPbPbRKregREoqx
sBdYo5ubv6ijdjd8gMta1lcwXnBbrtFt+P4XYiy8ExL+xJisgjiBhS48gpUy+GiehiJlLnIfEhiK
yYkBVViqdL759pShjEaQleWfpjAxFnJYYFgpGSmACKnAebVqsrMiCZgEXUvGSY0DL3CciwYIMzr7
2W3CDhvtZKjzrE/8IN16HnqQCDW5zLEcaeR88fdRGv54qqROfQJZnGl8dHQAShSEZTWgXc/HPgI2
iXY82uQYb+JbBw+dgEYVTb57pXoysQ61X+fyY9ENntpVk+s0h5YHTJLnVHjW1kXmgvIXd5ETbobC
i6u9mDrX+5DM6eRh8OnH8txPqmq6HOY6NW6MILObM79v6/5aT4UjN1Zkmad9EObEQI7znP+obH/6
ERedYZ87HcJqGP2Ri/8ORN184Yokho5b50N3ADnm1zAdKQTfeX6FCYhl0NVrFfjBd8GmSsMtCNCB
E4Mo8uDMIf8hImdF5WF0Syifj1+TRRntnBD19JhPDj19THx+GH/lbUMg5ZP05H8GSazdU0uWWmEa
skf7PhutKN46eV67DyORnL800VGGcZUQecJakrzRixmtxj8XhC3aWYH12b3ME7sathAHTa4H9d7P
Gpr0j7pIG0Tcys2CE4dUoZQNYakIF0qUT7xzYcKX50AKGa4ZovEaHRRJT2mDl3CDP0LWP6rIN+8d
J4RliY0RatNsly0fgirKIbUm+XCOAD9DoG0P5nxbg61vV6qOOiLH/AGfJimjLszBOonu7NpOwSk0
mJRWDUnV1aajyEgKWIjMb5uK3GRuz4kiRdocnUerz2B6Sm8mlMijPYYZmmhqzTws4sumRTUJaxdu
d9FPs7PHGztee36u64M0u4EgCmw04zoUTSEINMulu8nSspK7vDTtH0HstPFGA7Xr9zMHcYmQbB6H
nT8k7T3+UEdcBJNm4Gl2XfxizFnUf4ExFds6KazrchCEjhWi8IZTVUrOXHWYlMmpJkFw2gn8xI9D
wTFla2c2eujcctuvCD1lexOxGUaSRgQAJ14CB+odBeDqc5MX5nShEiil5J2GY0jtFcuIJPYLO9yH
sjD9ZpfLRBK4Tu6KCXsYiy1RaT6JigEM5OY0roifJIMjdq5JZp/D2zlykXGrGALGAhKlvx63lrhh
4Q9vS2/0r1i77WSbN64b3xh5mbPcaMSQJwNr5s/aFC045ayGh+V68T0wlyg7m0xCIVcwlImyYQ/u
GwjZkuyHafvWTdjTqF7RwVpEoIHdG3uK6IBthtEv3K99gRiaNIvMam6zEqezWRvtpYU6N1+TwCvm
M9ah/LKfZZcejKz0ihMJ7nleUwuqPpctDph1kRn6Zz/5XnGY2rGr9l7c2dF5GVrmvRES5rMvpzg1
9iiDgh8O+swSlytSukPmVRKcZh6XBNCwY9Q7K6ri+DzIB886FYMpb0lAaNyV0Qn7LjY5sGv2+yG0
OeGNOjqdAlOfoc8lNLbsQqKbSClOjK0mF7FYu3449GuP5CJ3WA34bT5mvoGhPkHN3q/MZBZ6m+lh
6L75qHSqC6zLql3heu2dLWuJAp2pson0MiOeP6UzJbWvtdmYeDoIKrlB8pRYZ2ljuNijRciSX5Fv
34DZs1DvWaiOSSqWeW/vyMEpIXNPCOgtUmOjSa4bEtCDO1wsybeyr+xbNy20vxOWgW8SJZ/F2hDx
Dai3Yzf0FfUYJ6iuSM9psus0cWqPxPoyCvYq5XVdjdjiSXcrHPvKsWfSv+zYFzGmGs8hUyOss3pt
moO/ZGTKOtzgn+78DfzYOL8M8r5Mb10cwvY+8TBGn6sA2dhN2JaFvxrKkq9kggM12yS0CTUTMQbj
T7jTEJKHEwN6Jve31fdG2oXuOm777lQYRF4QMMnD23o6MpstspzEByhfTMlJTo5a8bOm2z9xZuqz
B3AK6kflubp+BBRpIYDqkRJscVVg6CkhprNJKDNXfmHZSJ161UGV9T6xWjXNCQ7qYDwteUeddTS1
sU9RDqX1uLKDtPZv7cqtos+G7pZ0sFGj/43MUdf7pc/fXwGHLMPPGdYCcbDIdmBKoxcW2Vb3Ks+u
tTkXXrhqyDZjlsxxVFzU4TAkp01Ze+lJEAgPYd0MVhS2O+eZ+jY32pi0NK8ln7HHFeFY/dfWo6v/
QGxmg8OiL7Pm0Rk1HE4Z+aEkoCaAWVr4PR9702slKN6F/53H1jQf8E8ZEGULluU9oM4kQTGAC7nv
lpzEqPrCzgjLBokkea9ORpfslGuRTKZ1WWMTN2/xwTTB55E73e1RVg/pZS3mytrRXgz7fRxMTojh
qUtvB9cW0xWwy9zYcPlx9Y1uKzmfXjKJ7iAjuzIPpqFnIMV5hz7ZmpRzKhsc2HdlOFOTs62Y+FJJ
N/4sNueBvAkVUzwfLS+v1qQq4alikTD7k3rqbZTJOgLy3Ew1fqChHHjm60a0vJgrMN+58TWD4jns
rbAKhp1hMsK5gHdBHJbmGi8SK8rHNVBUcBAVmTQ2OdxRnGNRme3xYwDHyv7Su47xoaq7Qp1jrnLb
x9Iz++GDCKaCaotKhNV8Dm30I+RcDHa7aw1VWh9VHsd6b7bCezBa02y+KH8g5FW4wFkhHMNzlFs+
T1REgU0WwgCn5k4msVNAmU2Cz6bBuKuKIOJTOmXTza99+/+JcP8FtObJEeaFCPdz9KOuH/7jnPSs
H09luL/+2G8ZLjlJeG/t5ZC1QPKWc+q/rbyG5fy1iA4p2qO24dizSOj+9vJ6fyEi9cDIoWBCfrao
Ev+28rp/wbhCkYnzFgntIl38ExXu8yMXVe1FdWZiGl5Yfvy+o+JKPbV55s8a6ZJnPUwZDORV0nZk
d4PXOjy5NR9/nymfSnGfFwV+DbXokKHjKQgxL6R7jWXhyichrZYo9Qc6KCtTtn9Wzv73IBQRl/MM
J/Wj67FLu2rnaDyUljtvJK/m1ogJr337Sl65aRbW60UejfTmBdFn7Bw9VxmfEU+3310sOyeczYZP
I2CpdzB8x/eMBhLHUwqy9L3BFx6LpDnsDSFEogPUaFmsjGDpcBJS2WzevqDXh0HkiFxA02w4umst
5gfMcuUh8lvnuguBmplm3r5Tx1v+kv+pNHAdkCepXTOrOdwjQVzqb0/Kr7EH92gaxIlEurzvhtYB
rtKQp4LmwjIPk1NW79Q2Xl4VqEvq5vjhqWnTm34+oA3YvIYjfuLi+yMNiJhuo6z19u1b99pV8WpT
RUGOJVGlPh+E09oQwpM46aNFzisrf2UOMKaEYRIOhE/jnSf19nA0+54Pl2YQqGfDOjHAQwPvtuW6
xVVxiVtV7FhHqneqhr+azEcPbVGtAGfjFsK3PCqKcrB3u4KIk3Qa8q9FZUbfym4O4rVIwKOsE/gg
/irJNCRwl4R4opBrj/3w2NU3ZqAD+ExCsn8I8lTdl5k1AbAt/Mo4yRMPC96cFu5Nk1XEnAFEb066
IjH7hySNpPGpHm2bYZsGNeXbT+z47ZVIsVBhL4gwG7XUcXGy9TJfRFV3Ek6NpPY+1BeEzrNLdvzo
/L/YO4/luLVs2/7Ki+rjBLxpvMZDWlJk0oiUSHUQpAy83xtmf/0bkM65pUzxKkPVrk5FxQlJSJjt
1ppzzN9f6deXRcsGkR5TEfMRjYDjl8XxryNVtN9XsdA32kLUluwyvmKvJBxNqGb6w3lpubPF70HT
y7cXKuvx9Yp2Bo0Qd/sq9fq1God5BzJ53Bf6lD/8/s5+HVpciXo8xTMkqY578hlOWZ+5ABr2LhTn
FcdQgkGwXJ6phb5xkWUGZ/FjxWA9OKmFYpZyCcGp99ZEApLtUWdKSRbY/v5O3vgaqLPiQVmkbSDa
TmYl00o1Q3rlfhBE3+RTQ6kgjiHttPhF/oMrcQE0THg26DMcvx0npjWlsbvO/C69ygxyvMlabzbF
mJzTV7z14GgdI5VCJ2Ux4R5fqZ11k35duaewa4dxmQ+rFL7WmeX8rQdn0rRwLPQ3KIVPbid18lbv
vXw/VvAHRsftd5DRWUIqec6G8ubtsDXB60IPFC/K8e2MJaTbaC72WpDOu3q08ELbpXfmYzvu/iyr
03InND5RnzLcTxW1oMRrm/LOvvaCF6cp5uvGk831WJrufWUO8xdEyc0ZgdablySzhg3Ed53ZSUsm
IaLbxMWzxwaZrDBIV1tEIuXeBYSxn2fRNOzly3NiBrZaPK7jKX1pLrisjVRqFqPI8eP0PClivMW7
3jVgHw7uqH/uiXHmNMlgG9cRyX4EWFI3DAPZiGeLTI9XiB1ORTJY3XcbdrI6tSUyArEYK8hibt1d
uvC2njBT4LTymYLw0PP7M7pofbQdsIr7myTvSYXKO9KskGHTVL8jYd4+OLnXydtsKfRsqerk/b2b
VsTIipYGAWlNHeXQIDKhJUH+H5IXGO+Vfm+mtjavUj4ae+VSn11C3rNvkAXanixoHveGKlP9oE1a
02wHs9cXNP2415VAumxNiX6tm5LIt77lYawgYY2XFCc82Em+LONNX0akRgb5lJLn2/uH2siiZ5zU
HOFJ1TIvqimPvrVEo9q7KRfzUyFtCIQZMYgDPyeLv0INRArQw/eg55t6+RYp3pCv00Sfr/xawDkx
vWigNlVN0iVsa2rbfdC0OSfmtqPfHifkSoUML4zgcTszibcZccHrXCFDWBW2N2erzEN4SGQXzEdQ
E8p+GvSEaOS8H8pvST/nh47pDNm2RVI79e5Ip8wXEUVBF7VdadVkfKGlFWth0bvDsx4bjdoY4LOu
+0LYAA+Dav6izQ2iyqjs6RXIhPpUSFukfSdmA3npPNaRA+KxEu4+xv1aretAcNitNCcp1grUDJwT
V2J5zsUrfAIC/+BZ6JyMFbX2bPbqeyqRS6kGZI1j7dtJm7E8m8BSh7BNHf9q8LI02899md8pu66t
a0VsE910Iod2nT8Vxkqhidp1Tfvggowj+oWoKQJXBInzrTNSV2uGXu4SkqOHVctYu0frGXcrS1TW
pfDz/MPs+OoTMQ0Gtukp/siuf8o3tpbl/YYdPnXTTlJtiV2hWaGjWu+pnP1arokiFMDzZ8FJpvE6
DQxLRiQhH6ToX+coJvViSowCHgxerBeZZM6XXqSzQbkvxo5vN3VTvsvKnCFeOt1ixx+n4lvc9Exr
fVGY3jqjEPKiprg2LobGidLHRut52spxqTGOQlDCtosue++MpYV1jbMk7A1BcNFKMqX0YYwXX6dR
QfU5bB1dXUPzJmi+pWJ40cRVO60lXmmiJu1O27EfIqNGksn0wfLK2FhHkiDTVT21BR2JTsxq62tR
8ykZgpSBhHFolzCnUS6nx1aEfpHqxp2KDE1fJ77bfXThQdQE09RwTua58D8UhEs3YUWShb2laCuT
jTvk5A9KHViIRdIHxuNYt0ml1hfbXWIV5SO9xpbM+MAgM5vgNSLU2iQpP+fTnL4vUoWXaB4Z6JCm
CBxe06uwvxVzXeV4nyv0mGheO5gVkdPW64B3EYdu6QMVQu/NVAJIOfqMfCF2SbDLUuqtoi6KbeP2
pkX+wQIR8dxkEGubCLnP2YIy2TapN0AFIAMXSEUUd4TVJU4xfpiGBqXjuikxv1mYzan0XUWw7mUI
9c10w84wjOTaNXvxYwX+b9nlXxx2f9pb/VJ2uX6RXYoXpP+55vL97/youbjWX2wcUd5Y9JP5BBeu
8Q/rs+P+xUl5oWfj0jXIQmDN/bvishRqkAYt7XB497BzFi/SP8EJpv7Xcroz2cjDHV/81H9SdPlF
IITzhIM97Xacf0s152SjrjKwlzn4j1WVe7BdW296ZNmg+l0R1rcCiSO3HHwAerY4KAkcUtnLqI/e
t7ZNzsGZl536v3cDWK/R4znsFPFzLKoXc9nm/XQqr4K511CxEapWx/0eVLRae1oq9/jLvHhV2om4
g24WfW4nW505rhxvRBZrHucH4HbLi/DYBZ1sRLD3amNvEWjH7uKDLwyCBKvpazb5W+JfrDMXO95E
fr+Yw61CEyGtCtfUycWauXMd/MxkdWn2vJ4T+WI19EB++gzPlrj+uQhVPg4ti4fp5CLJUHVx4RAG
CrPGuNBIz1or7Hzvf3+V5ev4+ZWRfMv5znQoOyCnJHfj+JU1PWcVqK8CZGh952iKanbcPgSe+hob
Cuxmc+EP5W3RBZvfX9deNqQnF/bhBXAWW3at7JOPL4wdotNi4co1GhGiTSXt3Hmbj377MfJzm+hg
Ez7rCoTkixUpdT1pdfCQ2FFuUQyvo3KNijFbMyNDzLPa0X+cZy2AxFkG08fUGhrSH01q6qTuwf4K
yxaGyzoASLNCJW49iN7nX+sAqY9yUDVxXW4eXbTVrA5ErXvmBaJrlivTxAwC1UMzSfCVsR9cBH0H
TNXqbAletUy1DxCdP3Q8MprbnSS93RDSM2BuOSBdraavgnAGxXXucP7LB8iLRryGWknHPsCcf/Lw
nKbWcpJ+1mXV59dkhslNlwbemc/8lzEF7hw573e3Aie/0zEl0oncV2GI9aiLdh2IjtwhPZpW9jSQ
hqbMavX7b+L4DMMXj1buO12CfCoO6qfHZ5eeq0PBUKxRx/DmCO0MR5dw9LjJ9LDNa+QU0Iz+/Ca/
K3Y4EWJg5lh4/CiDIPFoGsMv8nJ528NB3YukhzlsBbfVTFv997f4xovD9UFphaq7wdJxcvxUfBwA
VX12fUkmCXojflQG0znswXeYwtHgWroAvDvmYDzLmPmOb4qzM9VqJq716OQVYabc/LryG4hZpDz7
Dz4ByZrsqLGp2MRPOLdkBcOD6yRHCdN7QDTm3KQ9qTQ/bv+/uwx2GUxg/3sy049dxkuVvhxvM/hL
f7d27L8QE1Nmo+bGp8FSxpj+sc/QDO8vKle6B9kcZwbSVQbO3xsN0/trSdahcwOOFaiG++99BthX
1g3+M2JvKBjLDPtPMNXfq88Pdi6RVmdXI1SsS3qHDaIVaT+62V+Esy6avUGmEO9GOu3Axug/Mz//
9EzeuMhpGej7RSh++8g8Fwv3SSXQLksv1gnQG/082VezgL5Mvuql3ozumVF/PA7/vh1qqfgUKKhi
yzseILGDCZm4tmdjLnIQeHDV7wUGiXz9+xv69TImssslFYjyMG/u5DIqqECpt86T1Q6lv0FeJB/q
ORnOuTuO913L3XAZKqiwaegaMN6P78ZMfaoXrfWkkpLzDUE2H2NCUMDXmQbnFY3F1AMpm6OKPyNm
fevCi4eATtzyDeonG76cD1B2tv5klRkUSqMUKeAowg5VvjC68pLURZSAh1lL2zO2r+N9y49bpu1H
BY9y+K/Q4DrFP9BBBIUqKbLHqbTJMsAhpZxtLVn498KqiBl24ZcV29oxhbep/QbN4u/f768fLOVx
2EX49PFLseM/fvDunDYAPc0nwonsDXvQh7bRyNGCcf/HF6LTRQyvTqmN/skphWLUtGT2EutJW5iw
kXTazYCCncB4wsZ/f0vsmvnR/148eLTod33+M2UzmjTYBY9vqnI1bQSLeFDEihSr2U4T4h6Akzch
ie7l+7QbF1Z4kuPRQqEXXXpBPBNVyJGY6MnZJR88cweTihN6gWld1VH2GnlRk4asONZLOS51ndgg
+nOlqrYC1KbgQ2wGxggRurMyfaIPU9/BTREXJEW0le6FuEcgtXWqTFiao9747FN3nTbZADQmBAtv
mUgbybcnDzQeSkJLMCDuNMr0yDEtQ137jpJXqSIuY1s6uZ9uEeM2L3AC0dn1Gqq9O3Iqko8WGDlE
vNak13szi4OWzKaMbIjcsIabpnUl2Mdu9CdEqgHoNg1vyHt3QOmzQoctSP+co0isylHlASb9sv5C
5FrmbAoqXcNFZJvdwzygfyFkuiNLushLjfzGNO4vmqhJ9JXS3HpatR38UCpEdYr2JrYJqJDRPG0G
Z5qHBw8xl0XuA90MMmDS4VOiVckX3GtQQqOO4odOAhn7mRejw9zwKulX3quB5IfDIN0IqePU+egJ
jSViutJ3upYlxPoK00r092BBEgskLeuMdldL2nVZaERT1QecpryuVflt5KR5h42h1IoiKDxqIkIY
2mZumm5oQrsZifc4aMrRuu65IYk5s+5MZTd+uYcqUPb3md4Zkpx2NHKR+x5NbS2mXdC1EGqFJXOR
viOAkmbA1rAzOL1xmAPrc3y6u1pcE/dezp4S/kNZsONOqFWxHzX0beylvHziI2AhYeM2wI1Y9tol
so/TxDBY0g5TmxI82e7oVuyIMhile5KKOKaLB1j1Kp9CSy9Jo+8sZGYZG7c2WA2T6JoIZU1cyfkW
AUDm6uQsNcD7dm42Uy4LgUNrVfXYJ4TLt2snWjJmwFQ2C0fX4lLkXoF4bi8WZFK+khSiy0MS6Ln+
bhgoY+56nAzfRkJxgcZanX8dJC6t89oo/Y9WN2BOEbZbfM2K2oy/4YmW9qGfydwNuzZqvBszHrQb
Qcks2k3MesmH2U/MdmX4lW7uvI5c4tuodoY7lgUnvpmamKOQ0VbZ81QT7L0bOsgWYyhsZfAwzHGq
Pyam0VDkVHBqrkgxSNx9OgbdQE9mObJnpAWjtquS9onwYx0OMPWxdGOg9gMLhQrK3Gnj5DWvcZJP
YuvG1qSIq4Y5wkCa9GkKwTxJwrejbADHGVSR9jiPYrAeDDVE0U0qgPts/Zk8jadszh3rAWWvnnwJ
qNi7n/u0tQYf9elsGH2IK8+sP0KFDQjEnRjuwXWmt25Odo7IAnE9oEcrSEvQxRj5pEV1Q/aYq7QD
95R2iTc+0IBAzkr2egwdVoP/41xpIFZ4lwkq1srI3NsZZES18V1Nor0dh+Kud9wcBHiqL2Rdx0QM
YmiDrSPT7t0FQ92YVyOAkwSoQFfcGW4y3couy6ANkw0VrEVBdsnadiJnQaOnxjfZ8kC3CN8THz8e
mNGV1Xio9xZPPLEk45DQTzYpDM+oLNMdFn9W2LScynxnTm4EW7aYPvQTTbrVVC1HTsSEkc4jclmG
+hhLYVjZw/BAFdl5rDXVEiYdl4Cgg1p143agouxuTS1yyNypZFqtSH5IruPaS5/7ebQ0pvlsukW/
QzEy4MiZImSOtHEFF3qAil455Q3HDKZ2Y06dD5jQ4k/oqalmOrkWPetmVn+W6OEeJmckhdFLzOxr
Yit0cEmf9p9cTdevm9YpiPoQYFlDKYWOMlz352fK/yWISSeDmUlKhuaEnlEHn5ygSvN1ZXfVOzVT
Plihn+0/9mOfPM+Q2l8RuzUj60fVvoqyJnbCTVG8NFNVp7vENccDrQpVXuSaTTKKP5Fnsc4slb46
XuncobktHg1NWi9ZSZ7xavDnCuWjQFpp5EX/KZkQL0tdGz8zQ2XZppZp4K9Z5gxYm15n5qtm8N0t
uHIlQ/TP3reJhAKo00tsBkxgzFGk5XYjX2ARVBpyeqnfK4zjExfp4A037BWpeTiqyEN/pAa+5abB
6JcqgFZfMDjKsIGIQEu5QmcflhKq/ZoSRGuEVpyPB/oi4zvFXnS+nUls+ibTXFz12jC+L3gD49pl
YaWpkkuzuGboRIc6U2a7RhoCw7UK1JQx0XIYXPtgh2SoWCUJlsl8zBVVA5/DJuKeCpHK489z5lXg
5YMERLs3a8yFCCSwjnSzUx+KPoKTjESyee1Gp0fybBBDFQrcRy8IGcgBql22GVtrrpwhNFuvokdC
ub5Zx6oZox1/uitWiU8uwSYva3lFIAoAjDIFJbwl1Th/YshUxm6MKjNZwcMo0akXYgSgZTbOvYWX
8G8r8H+Prv9C0fTTFvGXAvmOcf/1hVSgvn+RR6fX5e/9I0y0/uJcSB0c5xdRq0tN+39Or+5f5CBC
y7IgF6HUWlzh/4SMEEDCNhMJA/F6HDB/ChmhgP4/B9fvksU/OLse15WWDa2PGRKxJMoPNrSLaPLn
svREw38wouwmBpM/r9xeLBObye4H64K5aSYNgVHRGee4mid2uB/Xxf6L4gln1uJDO75uWQ11OzTp
TRJvbKO+HpyeICBRhd145ablV5LrN31E/TKw8qef3tAbB+m3Lo2Dy3QBe8J3g4Z3fOk58tpibLsb
0OLduzJr2mGTBZXaBllqiJXdekl87au03qqYCY3Nu0uEJH/WjLdnfslSajo+TSCAIHvGN5FJWfye
418yGn3s2nNys0QJUFGljlKs+8KmNDuq2JCh3yujWxcu0c8j/GQvzErCQFZGwMEcmrGfvDMzDb+P
6/ZNe+ZU9caHgSCWWgO7MvghpyClKsg1d1LBgVocPgQbBlG3toeufJyRXc8bg/NY/W4wRXWOE/rL
6ZWaO2wtj3eEZoJYzOOH4sy+XSZ1fKPzDbzWjqxfpzpw1xFZAZeFURofBxLtbrWgrT/obhb/aZll
uTpVguWOaVKdljxLYDDgE4NDFnfJB4IwxCtK42QbC/NcQuov9Y/lSqR505hCMvm9C/bzyLOSZGqV
Fh0izhWPvkHqIW4sY/f7T2z5lk+/MPTGC3hi8XyeiofolOLeiqxDHBE5VpAV9zjFur4R9Lsef3+l
t24HaTW9O9oyFHHN49dWDKYjUiu/IShHPrS92954mALPHMDfuh2aIkxX6KFcihvHF5G5k5t9kd5U
RjC39NuT8kK3W/s+q8V8RkX21v2A9aLMzzQBgOVkbNYje4wozW/sTsnNIBLkDGUs8e/++WOjOkVN
01kka6cIAxGMGBHzlIeVq4esbOKrfkG2//4iJ33Q77MtvUeKMIxmKqKn6vOxqeOG889NneLzXbde
O1TbKuqDFXDADhduKd6DZnP0dTUJk5k380t/1TVgi3cu8oU/6xH++DkQXjxKYCw/PyzDP/VCQSni
JSfjrxdVd5HHSt8PWj5tfn/TS2Hv5NNnakXK7SNmWxjcx98KaZRWByL0YJqcvsnQkiHSmY9Jkb9O
QfeHCmhWUXdhoDrAiNDG6ydzFmD8Eh37dBijPL7wKEmsdSt2zi0XvxafWKIpc3M7CIQpVRzfUVYl
kF8K8xDgoLksl1iXsmuSNR9XDShH71dtZNobLMfYUc0oc54cV2mbzs6sK0XGyIWZFtFD24rsPfWb
gYOy3k0rS8uye0cG1ZmZZ/kxJ4+fOZwPmtqfvgjej3+sLc2mRTN+cM1Ou1H10LySgkCZarYDKhWx
TtFDd+5//8rfWDqOrnkyB4lEn2Qm7EMGxoCzwphhMZ2m8l0D+JfsoMaFrV8INEqGU8xX1HC0u9//
gDcmDbCxQMvwmKDuP+0EyIYgICaVgxcJilI4f6+nJEnPfGwnHazvw4dh4y+yU4SaVD2PHy0Bta1R
Cf3AvsKyNhLDulybiWHXpFkEwxO1pORZa/r+vQxmdjTKqigSda5fbexM1+I1iaMuoDPYHudS4423
HgCDzmdyBun8S+y3MsysCVr7sCArQPTUyT2n1+KVsBtzo/Iu/UAeTbU2+p7wK9bxJX7LMTZJOqT8
vyC4TaPJ+EYO03hmmv2+nzz9HAM2MjoLIQPIP/k0MK4GI3iRgwQNduklAMJXRT4Ml/3Qk6TiTASL
dX397FZT/a7rxvSj1QuPmkHbE2lXsIffuHFnXkyk1l5WpdY8/PmHsxBzAr4ZtgW/UEMa2escEw5a
51Q7OuNdmOW+PNOReGNGBHIHjIGeC+/odPWMCUymkjAcSNVDI9kKO3ks9cwNU4X7cVtlU3lmuX5r
3UG4Trl5gaVSdl7W858m+kYN5JEZ/WHSpXhniJykrDyzP3XuaN6OXTUF+AMTylIYl41rOzWmPaKg
4X2Ea/I/WHMYkgv+xUexbZ1W7vOafNDE7w5FrLkblcpvaLeLM3uGN+936fbAC4YqQlvi+H5FZVoR
SbSHssMwQvoQ5/Su73ayTqz7FK8jS2/St2wkopqS/xwIbaXAc22qrtPPPPs3FguaopzvUFsDVDld
/jrReV2qdYcR6/uKGK3nRsmvo6+/RnVAZqra9Z51boF6Y/R7TG8WCyCkHvJ4j28/b3wX53VzsEaE
rXiA2jDKbOAMBqLJ2jYu7IpCh5zNq6lQH7VlnrTknTOLjTDqT4S3/91S/18Zt2/+nmUi4pNHMrEc
oX/+/BRpcZQ6qwN52t0Fn3e1Dmbnz3C9y2y8kARZd77vAGhCH19Eq+Ju7Or2UE5m8kiWWf8AytQ9
M3/9eic4+uhkYl/kzIDn5PgiNb3YEqXtoZR299ka3fxSOXlz5v0tv/R4jlxsg/RkEavRLj2ld1ca
ZUzHHQ9CH008/UpcoC6qyDEenPIcjv973/X0YnTSQNVxO8xFJ9/KTMQwmAbibArETaHt2/FdMjnp
B6ufJrXBqE3fqMmsRz0q5cXEyeVlNszkEtXUddwXIPQ0bwgiIIhT3yLUnfN801t9M65/PzH/Ui3g
cX+ntC/1EWboX+YNx0FjGplUA6fIQkItDbXWgyF9h1uHorDfO4RzoxAqrdAlToP/FfO8j+Fo/Jk+
hm0lv4RzAiMML+kCPz/+BnJrKkiDnA8uWaIrtqE5oVypfuaocPoNLCdSA/4qCnTmMXCoxxeZSfPU
RCwPY9URHztm47WLk96eq+yM4/I7/vvnD+D7lZZzLzsYl3PAyZVkV1ojccyMG9Hd0d0jWHaxi1zS
VLG2KXX/UJ9dbwdj4K6rhuS2ckbtK/kawSXRWOrhzGteBtBvfk1w0thNvTh2zVocUhuSKItIddua
o7yFmHDdara7aeM5eSzcdFXIWV02cT1sZ38y9p4bm9gLTC0/ByNc7v93v+hkgNB4S0F4dAc1arSI
mGy/REVf3I108kEyE64r0Jpu8jyh6dK0fzqrLW8H9RzaBdMkIiY42S8RFuzL1OkPXmmMK58m6Crt
nfLMhHN6Rvh+EaaagJ0BJK5TxRfUw7Yrcj6BRpj3NT01Ws/ztdlNOz5v8nzHajrjFPxlhV4uaUFM
Q6q1FBFOYZ8FhhEVCBLJe1+n9TSa5lXZz+q9H9Ds4ikLWa1MyPFsD/z0PoNxZiDE5+RHD51+2pnR
9uYgQBfMkOYo7LEtOR5uVlYJB/4TJ5Y4eKeGkmJeOgAbgGetPTG/GSEdZ+8iqGy6WIGLtDP19S0H
g+q2Lpv25cwoON0hLk+HfYu1sEN15DInUwwxeH7tWuIgoNgtKYdJ/2ykveev4Il42UpWwXhdt3Pf
biZKQYRAeo37FeiBaC+1Jg0Qt9j+AM4pknKXpTOhf1qhG8OlXbb51zO/dfn+T8cH8RlMiUyGbHNO
5g9WDb0GWHOA0xGrjZXbtO7Bdfi8rxEdFQoCoVHEiPukXQW9Lm4laQdfLUXjkGDWoHTPrBSnS/Ty
7JZjGTIwB4nm6epJ83SK3aE5GFqr0lUjdaJmjUIO/8knQ2oYTkB3caG6yzv8aU9d+FaVmely31bF
iY/ZPFvlgVWwqcorfxXRE7qo2poo2cGVql2pJDfIrG2t4pBGwEJWEQitPy2bcvNInDj5wQZEa3/6
o3zRxabyg+venwO4PXZxN5A59imlY/X+9+/9jcdMbBVdboqmnJZOJ2ovieycCM7revamC1Rx7mbK
W+3MNPHGOKDKiHfBZvajZHay3fLYlCMQ868bVAV79D1yXVEuvsvzpkvo01fnwnve2GUgRkSybLAB
IwLkdH9XqQiW0zjAeTP7J71rBDFg1Vg14QiMpoI/g+B726vAyMIgGwp03cY4f6mGCHvU758v887p
wGJPRr9pEY8hIaNHcvyBcXpKJimba4hwdOvzcYBrZtFneJo6FTw5lhgf3cChG5Hk7L4+2zaynZVG
Xam/nShdkTUe0xS/zsoook8feBUxh1ESSDhPsaI5b9RK+6hrvacu57bQL2kq0wUNpODZys6RZCCr
EgikCVL4YKgmf99mTvuZfoAtMC4ZZbPqlU9ImqcquyRlVkuGjVN62qusZH43pIhkaKo27WfR6/Gh
Hqf5M7bZ2N6QMNAb4ZgWoHJmZ7Yu8OxO/bVwB+hirXTKz7OwCuQaFEOzdW2VEjKpAaUhwAkISVma
kdzqpB3PK2Wa+Re6vG0cjoOh3bcEexJ+Z/YVvV02Lxd5Vo/PDfA93Iimho6+zvOiXXuDZX0yrNgk
ilwDTRbGSvk3aWrV7YqL0ycn9LOSl1MWSEmWpiX3oqJbZZBrv6AwSXYGHsKxmSltFzSB0WxGcHo1
hj761+lnkeu0zJE3oOlPOpv1BDveXG2t3MfIWQedX+4wUKF2zoaBznHI3/IwbVWcmqHiaJb0952N
JvoapGKiwhkW/oSqTgum26Aa/J0V9fzxwO6E3PdWZHyrslQnvNqCsQdKMa9UKKIYIay+TM8hwsIy
DiO/U4fSamF7m8Jtc6w2IDLXnVtMvMC8qPE3Gsz+jyIbC7kG7Jc/mIPTyfUCNnPDOqpJ5YwI9kCu
olwkfpaIUXkNPW9nrYK4u4OZxbJpuoV5544AIw92P2FHGKLBLQnS7Y1io3opu73By33OCW3wyTZL
ML1pSVnBSTQF7ceFYNWH5CMbX4EIxRyAtOkTqslCXVZ6PWs7FFLd59rNe3Vo07kCtK08UayQ19Xv
BfHThAQiFSMMnVxOA4WF4dzi8M3vY0yNPjvaou1D2TYoDcBJesGq7oI6XtMK5asOoqbXV1bvE9k8
OlY2beu5MnC2dhZW4aShlIruaob6LkdjDjZxEJXdJik127oyC5nJdVNn8YstEoHuy6q897U7Tw/W
bLrl1kYVMGxpeE0JEb2ACmBlomHv9DxNVpxah9shGoc7o6Yxh/irTspNOgXmFwI0GmPbDYEJ/yod
3uHubnZWQSh9MQ7At2LYmReRwz+zaoMInu/YZI+uNxslGtsueUjbyrjyLFt717pYr0MPlh+qDb+R
7kWtVeJByCC9mQTZAVDK03YMW4pFHwQBZtbKnJKg2Eg12swhcdvH6waZhfyxpP5XvvAvNO4/zf6/
yBfe11Ik/+f/fevSz+wUv1YiFfPFl//746/9UC9Y/l86Jj4kr2w0l7YeB4Ef0nvD/esHe5ja/ndu
0j/+PtP8ixMDhcZlMUMlF7CE/+Pvs6Eq0fGkQK7rFMqXf+4PxAsGYILjxQpzPdsuYDqYU8ieoJ9/
vFjZnEp8ZzDNMIXCba6x4+JfN4veQ3HpCflsTrY7M9VWvXdFoxXx9cpqJy8Jo9jpqVShz7Ov3FK2
5RrG61SvLNueCX+zikQdbDuT/t3YWkEcIDoVcXSf23Y3XFWZXjAH6SDb96p0s13u2HF8icDKEEVo
VDIJ1qlrj8N7V0FfLMO5qoACepqp5Jowp7l/KQzDA0xelGZs+GuSquO7SvZqWjtBN7uf9D4XTbAK
uOt4l2cTdvRQIdaYbtiITA0o2MrGOz92ZS4eR7bhHsZraIiryZ9VcVPWZdHtckKxsve0/JwcJ79q
ylfyPr07J65c/c6RSJsu3Rr15dqaaq9am8ZUDttyaNp6Xwzd4D9IzONOv04HH/l/MIxV8VrGosn2
wg9GZa9NEdXlBUq5IbgeakxQa2tQnjdfE0XnZGotSpqrDkHpaowPUHOkn664vXp+dkSgqctxwkP+
FSFD0EIiGOo+fSmSOsdQpcqRrPtFfRmhmJur3tznSWvkd42RZN2nxPHS/pC6mq+FzPujdlE2VuZ/
82XPumTIWvVfZzyfnOkmK09tPeyH0dLMdcHZvojRVGBNb6nOTik6bEHWpdpnMa/k26QXrrNOK4XC
LKqNmtfWluxqJs7bpBLdVCOJCLiZcZxj4RQDEeMJgjS8QzwIGmxy+fNd0d+w9a+twxAgHXvSZEBz
HIFxCjwY1IFr9J/gnvfRkzKRAXxoxVjXt15bbUZS3HeqTx84o5FfNVr5h7jJxUU8kjoncu/Jnt3m
i1Hn0bTShuFJ9+NmHbHh+v7h3iV5TkKTO8XrhA72Yu6LNQB3ccziPE1TcZshYLQ+Wixj8rk182J8
55idCIlnSkd93aeInkNfNrb0154cKoe9RBGAm5zqCvuEndVbdOXqLtJEs+WlagPLpz7poadxpFxb
QVJAj835OYBykR2TxOI+t8jMs4vASbugWpXBmOoHWM6dfgtZNIqjVYyKtFvrbpouJsEGjvBVOpPr
sks1c1KvsIUASG+cKadiTDJ9rW4Ks8nNjx7R9M95MZub1sZKS3biXFo7AoeHLSMseuaPmruskVaD
jtdsSSVEGd1eB8Aw3UvdSCmE63o3iHutUTlcjkQkONJDvWbP+17k0P2e0mHuh9eZ7u74xbf7wL9A
y685e60pRjKC5ob01U7X83qLNjKNLt0RcOkG+gSbN8XmrRA3Xd/UYq+0vrxHUU9MuoCygsqza3OL
6n8P40n2nb7RB8/GP+gNJWLoWaufNTCQyTpDVJ2FCVBkdWgixgwK9tQOVcBD5XSg+bAF8tzfexVZ
4pj+PW1j12XrrgKQWewRfBhIZiCLdtVJLbuCDZnVoZH3ufUuUqJUe2rvdhLSkaiSUG9i39yQ/VU+
DaUc+3Dugvydhtz6tp7RtcNZyFwZOo0Ns7qwnOpJmqX6GtW2+85wU7XCBjV+qU1/2MT16N6Xif+k
Ime+j3rHti5SbtqAJBppW7I28h2MR3cT6WowV2C540t+iOaHytPrC69NjR1t43GTUmZlw6D1/fMU
TK6DxldLP8fRqH1EvxvfiEUymcMYIGHImu8doCa7BqTcro3kfFWZBVyJrBzv+oqoi/9P3XksyY2k
W/pdZj1ogxZmMxsAoTNSJ1NsYExBaAccDv308wW72rrJvrfq9nKWLDIrMiIAxy/O+c4x8dQPppF9
Fya5sNFLri2bkaB5ImfNXyK9N8wfo2lcMquB+YXagky4W3MPeDPO6cfUolwP4bkyIIIC8QKul6Sq
GapulC+zu+n6uqiOg9t5UYJP45vtTvO6A9lAR1JXSEjNxiyvmLN4WTyaibzJAs3buMiwy42hd0kV
CmXNX0M3PvWdy6TCm0bxAnxZPnICmF1o2Bro65rV7WFgUfDpV2NwnStky74j0tgS5nKuIF28TVm2
GldV008k3lfI1H0iFm48WXh3fMzzwa2D8k21g5GFRkMOzejzpqAo63YXp0iY82jWLTMSEk7vvjXd
7pnlkU8BNpuu3HmQs+8rzXc5Fb3sBRvKeE5HX9vhObAf3Ux1r52Oux48E6Lf2cvvWxuOhaxmtB6e
dkSMkl828o96OcvryQ6m5AaDfLnvCugdVou8m4xFZzn1KC/4c7/PTYglYKs7uR8WoR8t5ANPnZG/
27IVR2NOr0qCBdnVTk7/zWhbDDjsqM6ePdyUi189thC04gWHaTR0axbPTdNHY55c9Y3pRg7N5x1p
x80JeB6lgNWa9WueKO+I20+7n6C8wCdumhud9V5sllr6GuRjt5O1N26k7mg/qtUEaB3IYqiAsTb2
HTYZQr1IuJ5DOgLXjdQ8pqBMi/yK6JwfkKBvAi9nUiOT18Qwb72pVA+2lNqmyDv7WWosF6y8ZT/S
nztDDgeQ/bkWak2t/wAdVIddl53sjobBICTpm6bpKI5TFc+CgNwgZQq3KnWUgaYTmAPqn7NHRyYy
d7iPyFNKHuegcbY8+T7ZWYIUcz2QlG097AI61xNmlS2Q80LG42XZcmjNrqxC2eojgVf9jVD2fKLI
8fccqMEVYFxtV9ep840ySHPfZIM/43N2FwamINLlPeBXKwvbSq5xkGMKYS+Y9M/QdC3rCHhofnT8
RtVgs5OB9DAv7VgYYksq5R5KylzfGytUhlfQmeN75tduG6slW/Z5MYh46l091lrjR5sO+bLlkKu/
Sh7512SxPFeNVrzWXcbx3MgVOhfpJkOiUnmy2jHfJ1BP4lHPCaWcHWadqEfMUHi6PFezRlylm7db
L6CHnpe5vIKL7b9wZ2jLptAsZ8cvP5hhk1XpFmL08G2uxlw7VO3l1B7IjXWjwcgHUtW7ZfmYM22o
GR3lTX9j24ncwTWRH84szE2T4/BZjal6G5OirqJed8c4cceA71gzg22hPLUpFrvdJG17Q7K5j2bW
95IIdGgag0ZewOcYdn3FMIjfJ4UXiGfmykkmmW5JJBRXS+JgLxGL2DXmCH7N1TxjqxnTuElKTTND
KucKF4riPGWJBXF3Xs1ho0ZrurJo3SOcGa0ddqjoP4OiFA+C6NBXHzHey4LF42VOsv5+DhxoS6Tl
yu2oL/6z36l+P46l2M5D87nWng5aqavitNCZqxmiPjfsy7ZkPVSf9WRauwFe/z4rJ7hFwdBxUFo1
IRDE/jkuna1KVX4/TraIVKYZoODr+gnX+noEJ2I8Z177VBEER4ns6zuE++MXiMg2mivvq+Fq2I1B
BZPbCbSwzZB1jOV4T5mgeJjmRLVIGThon6V/a4okOxSrl547dusUdnPKs1ZPzrBAv/LKKbSI6z+I
cZfL+45v0zoqxVieyUL9bFu1FjdCr3ZjU2XvE5Uk8EP/YvczDVDhjiCKUtWCkdRgv02MNB5VUdtz
SCcyV9AcNW/Xg5IiqUCgCrYnPOeVUZQNc/beKSPRk3SAtygQ1GbzOBGgY/4QuTMcqpX6IlQzpK3J
qxkTlLnH4MApex7+JSOVjYlP+ADdmqJBILwABWLah86qO/Ica9SnYMsheR19fy1YPsykJak+MZ/q
Ai8jF2fbx42fEmcwIzF7wV7q/ICQVL2bcpjOedBTLa5297aYwozXWiVgIwrUuWEPI+g72vb6aAiV
h+6aoKCETqRvUishJ1Dr5HhXV15GiIS7ppR06pYEWvt6rOduB/0q2NTIge49LEjspS8sTCUWJ0yr
ZhSYG3P0BOYgGUawsTq6cM+7sNI7rkSLiA8vnvtiKM+yMIdogLsdGfOEVYMgBC30M7IzY9usGCx5
2XqFuM/Tz4CN8ioWi9nxltg4A8+VFp0gV+x0HQxe+TjDNE9ibcmS9jTjwdln0rfupaYve9mUdnEc
u9xL4h767tPUEq4ZokMzokXZEN9hHKD0Vozk5+dBLWek9hDWDa2sMgptPdsvmbA2lDDOrcV6bCdT
2/1wSG+AllQ2wy2k0+pgL2VxhYEtfSctxL9koqemtyELq9tMtrNkYbm4HFqw2tnaBcx6sKlU3Xpy
GieXIQaQcQsPvHzV4C2dksrtHtNZcSs21I1hxojoh+339cZNkuKgcco9p4OTv4+FkW/wxo0vXaPE
zWBzPhkuGg9Yf8gDuj7TboZ1SG8wrelJRMx99S2xSDAB950sUSeX7Noug2GTFR4MbSdrfIoHS79G
NexdB409fTcoKTdMOO2PkYlmE4nC0RMMkUl3U3EoEkki7SvETeJR+IF49XySV6LWxs0Uzm3f3rcg
vrdSVNVp0Xv9zS1TtRFF4h70vtNaDI5r8mm38DqMOpkefKub7lbB+ClcFjXJHSo1P9ad3tiVbv4R
4Lb/BvmliBbNys49k4gm7GoA+ou01L1hixUYbUeWxgLq/EpiMz/2qpl2rbbYkNyFc5Qu2eSxo9vP
mWEkh4612sNC6tqX2yMNWgJrOElg5OGg98mHk7LY7R2VXZPkUd6DyjN58OQDYeN0S3eZCW9eNrP6
3gRtcEfwR7I150Bt4MkeHFcnhJIYkaMgXNkI2W3qkRCVfEBMn7z1vazPZtvRcE9DfpXVOc9xLSuX
a4erWDOdfZUgB4YowNAxyoHEvTlJUp9cTbVXhZUaRM40D2qlaGHybDTbwCowx3F+A0mTxZLvpirJ
j0Y6VJHB2hh24dRV32wcV+RfrDygPVE1MbvkvOT8ro27IDXVs5CeciO3WSB9lAN5LZGRpCs/MbnB
Hfv4puVB2644aQVC74LpCUV1mvNlM6ze91RNIuxNNssxfs7xu+wa+2WY1fTU4mNDdjQjVt+k0vC/
GWK1Ry6nOTj0g9MGp4WIlOJ9BUIZ7AtJjT8FdWkdmDvLeQt/oVY7SuXPSo1enOhquh2FjR10lP4P
3S/GV5VXujrNqz8UNw1G5ssIYF71sK+WKiy68l053Tw/FiNMnmo2cxGWckqfSaFw92q21QODj2Qn
85mhO85A3TlYDpmpkd6ly36aQXeHOkBDLaqJ6yTtJV3cjV8snThqjt3AAZXBdCUGoRcbSIVkI3er
ZW3JTvbjvJHOp5vqcpcgeps2VUY1HnlUU9HkEQlSspL9cnEIxlWjm5s58OopUigCyy3t6TptuMYN
+9C6E1i22TeXKwY7PYxMdoePDY/Litz4USPJQjfscNRb+TR3do4LtBdMvYK0Cb06rz+G3nCOCrZb
OHjuQ54MY9wNk/ahk5pE30vwSr1a8wNUOPuKAtWKmU950VybqCDBEd4Z1Sp28Pmt0O+Edx40e37w
elFe805pxLS6fHU56lXM/pnwY0ViQGgbVnlNNEy2gd/cbniuFmnI6jLdrM6ynGUvG49gWE6VqCny
fOs0XXHvYiNE3SCqYJMtZFNHtFzVravlpYoIR3H0s+ElTAZZoy5EKJF+4x2HNVv1+64KRuZusl+q
E9OO1Ccfw8yKKJ8Hh+WNZ2nWQ9eqJr2F6jfQt3FlTXUemmVmu192vQ7ifUgxIG9Lp5MQunu/wzDa
uXJtvuU+x8d+QOBR4AQiWzZ56Z0B0jFXoZtoO7MeswEcHn17uqsKr3RuFc24fUg8Yq8QbU00MvgL
guSUAVZdSQPNedWsd7wrB/7uj6nADPw2+/AOK7h8HE4b0lHc7mpMao/YV83GFRxMbo/8p8jVwW78
wt9mQ5P454S+NrmDppE024quYTqwV2+K7QqDAXJhWjufgl5ZxqsP0rLBm7CGuSXqAu21R2c7h21h
4/pdHLJpoGp6/D0pDbp18WO31b4wRm3Y8No4pT3Wnpt0GPuTPWU9eIKax8y9nKAEbvPSrJOdzt3k
nEfl9+upK8sF9nmZWNme+VDtnSqkh8MOuzUTyXAdViO513wowbHSSLSIgRuQZsekcBkPaaDq/nbR
+hqkIaCVZVfAgNC2ZaaLet8rU9Nui7wN6t1K/YLWawGCtQ9s/MZX0J8FRTJtlP7ELN3l2BXFYFFu
FXDKS5QM2i0uUl537VcGtf9beQuBPrNHcgiSsSttWgXVsf0dimJ7VHoSrDATWZnG5Co3Vx60AbJJ
snHxty4G5yXSJkN3w9Sp3Vs119NVApUg8hKT2Z/k9qQ7qfarnezcSesokHq3Cllb1TscIqR4lQF1
B+vzd3zT6Qa7e/LEGAOnqt55h4Hp4aGGF39yl7U7JENSYsCiiy/BJRDe1H24PbGh/jC8pE0wsEQ0
5Zn5q/fo1D7OuorygtWbN07scvWJ9Y74lAnmI7/ueS3/BbPrTMBfcMxbdWTzliBWYGvrBGOzoeqq
wjEDDyb1EqxWiVY7w+QeZVX23K1UHGPR4oWTGvEGvYZZ3l5roJVptstmpe29ERhXb1OCCSg5ZTlB
EvDcTe+jfWidlRypWsecHvTDhsG4cesombC5TS02XmObJQdHsfIOc1MvGapwgBNVF2x8YeTfFRLi
rcPiLC5LxQou8kgJ0s8riaf7rPJO2qjSfWE19cYGSrKVZnWvfOd77lYeZg2O+LvUT4zdiJ334MLs
PWRLaz72pdv+WFi3Xiuasi7kIKxuK1C+qZQO51fbDGdjGOSrrSPn15VZHajx9SJsebk3lqL0TY6w
4pp76pTmcv7hCxLvhKO4sd28HHdJa7jvWTFejetcfQOdmT6PrebGdBveh5UU3rte54ws+WBfPEXd
Maosf4Bgi3t9NsZrw6iWTceKCKpEKza1NTJqGscg8rW02+qNb2/1Nnt2m2Apdr0Bvj7sJCiMxQzS
e21w271y8y8b0PghJxHOYqAYlqP3BC6hjY1S46iWuc4gdBzZeSc/kBQUByOrfQyAPkQNhuMEhn4u
reUyY8bKtq7O8+BaMDgw/sTZRLWu9TI5jV7X3nr1/J2SXotERfDsZTwTNk6Z3ub+4scue2aAZt5w
Rw32XnPThi0RSTH+7tuK9Q3g4XzasqMUL2tTdoLoM6PftHkrH0BwkAuWF3N1vzbLnTGsyQXBr29W
bWoP9QDb1a7EzLZaN2LWtEYkrPKhYEELvZeMhBg8ALVlptrvY4m7vbful355Qrq6x+LJtqNvXjSv
ayDWwpYw9HQvS66rwppehTGv53xYjsk8rhvXsgmWy1oigTCCnMa5a8618Gei6hj3EGkzHSSKxLNs
M5J6csfYBeh4r0k73KbSNwhaYluNrMu8jID9LnSlOxw8q/vIO9ZXkiHX0cMkFl0yisCFSJb2QbXV
JfVWYQc72kY7VmVKOqebTpGp3BfO0PF1aKejXY3JAQ4KGZ4DqJvNIG2P7UCh9kCyjkuF/QxqScV0
sbYEQ1jDmVjDj9YNwtcSyYKFlYoOyhZHOjeRxQb3y7SrEjc/WUniXlsul21L8sg+sOolXsfqmQhJ
nqkdGWc6/lB2fUsds14S2DyQHix15+AUFE9d6r4AzM7pi4iqriwIeijynmsYLBFf1qVjK4iPzKuF
aViu/HxDB/tsVAbr/kzGZY2+TNluvaMWqDdjLpwrWwzaZ5DMWmiYZK62E1jgNWue2pKvlAS0wY8M
5nghshPz6I6Fz4xFps+kqFP7zYMiehMfzFoWMsozt34d2R9uOm2Z4xQlXtQWLNtoHAvnzlJq2vXo
+QEspu3lQbCknzSi1BpmZYRzydnIOdhyHWP1O07MfhFdiKuhTOQ3o2sNshEZXBfJzE3pS7H3jDzl
GeFp8wY8ursf0mFHN5PTFvc93ARXX6aNmPKroXaHI8NBzvAMRI6o1N1SFM6J71B82WtB8lMpaFL0
PHuyh0FdTeC5H7OGYgM1xUz4U17U7BcYDv/QesrpRg3Nk7kQ2zHYpc/QhNUR6X/ZhMjQGni/hjbZ
567lkj0QMPE2M0M+aEFLUiCDTtVvZg/xa5AhNPG7wXxwWR7GtTHDt9CCNR60Lik2yTjlFgmGmt5C
77DdZjeha0BV0/XPCZPUU7PwsMz9rL1juy2iUss9SnRGaWghpiC0slz7zgCDIhp4KS2PcTatvnpa
k2LZWkizIsgXn/7ipDFDqTtDBHc91FOOowQ4hr2WK0zZNY0xWDPILvG82UXW48KaSkENIs1Yb/2P
vOg1kkZ1N9mgcpEgB+nvwR3bVYH2oW177HIpA2HXySKHTRpVbW3ejOxeGQDZajvmA1OhmYCXHmYE
W+aunbZQojiDisoct+2yLFtCKvW9sNHTq8CovoZVHAtvrpi868spV4Z2w3nt7kjP6zcUq1rc+Yn+
CEWWdMIFSdq/CAxu/67P/Ndwot/05S6OWgyo6BbtSzYNVMtf9/VknU2aJRY3LM1xT4e2LZfBYMG7
/BWg81edIC4fC2cB4j3CZ/FMIkn89YWSybmkaNZAN6CdyWMNw30+Lc5q6PGfv6NfjTZI0lFBYFPH
k2HoDsrH30wmib9MRVuD+rHYpoJSG72+gIEdJK9jQ+0YB3yoK2VakD0aqeuMf+Gz/M0N+PP1UUJa
2NA9FKFIFn99o5P0AxIcg3yTC82uwoQxrB06OcIFO0MiuvU1L2hf0E8U41kfKuNWX1smDbZ0kpiF
upZdpUGrB2ekz8r5u5jwP1LWPDa0hfX/ufzMRwP+N0+z/qfm459/OucfzIyaH/2f/qvdV3P9vf5S
v/+jX/7PcBv/+O0uapdf/rD5qW+5G7665f5LsXr9h/Lk8i//p3/5h0rmcWm//u//+mgGAZfl/ouh
g/hFQGPxLfz3xMtHhpFIGf7tJ/4uuTGMvwFcuPAHLjY9C7/iPyQ3HnBs4oyxf/i+TqAyN88fohuL
v7LxByEGtxn2ODY/84fmxiIX7eIWQaaDTBoGwH8kufnVleCZhoV0g1tLJ/3GZDrymzi0AHU1E0RP
9Kuh129VMWXH1c6DOKO/f5ggn8VLt87E6OnTycAA+xdX+6/Hx+Xlgbdym3Fnw/zTnd9uNnuxOHcr
m+RQ6RrXjVgH+pdkfui9rNv+y1fylycVL2XbAD1dxp0cIBfn/K/3Va0lNrMk6nb01tUjg2Q3aioi
M6VRBX/xrv7tQ7WxvwCKNFDdI5n6XXZvMZDvujmgCydRMQQax6KvDPDHhtnqwCHhJR/d0SeTB9J9
8AXSCe3qn7/b35y7l7frYhNEwY2SlQvP+e3tqnxIJ70rCYtKxqLZIzfJVMTGYnBiYCg8wAzZdttu
adcjjWv16qSMSujZy/abhTC32MJGWj/RPyiTuqFr/8ow9ut5fvn96JCRePH44JT9N2NSzg4XrRaB
A8Jb1bnVivGokWj1F97qnxj2f7oKfr4M4jQuXluHfur8foHJ4eJfxpMalprIk9D1EQqHiJoaPozO
1F89kqRv6kFTAJ8EMMOdPqIKCtm62J8kyXfZXc6G9U5KMaI3AcdNDG0KWS0e6kJ/KFTjTdHA/zqP
pqbytuua4hZFqmGx6aeX3XXlYlrbJbPGgslqa3/8+df8q7b7IsqDToczjUQajhd09L9e1CAM6oWb
jDafwdLWLXV/S3/E+HOpp43qs+n2z1/vN5vfzxfEVOhhvL54YmG1//qCKRnAk9+srAoyfWeDM7us
C+IxwbGelG9+0j0QrLIrUMWyAXiddIQ5PrG0RL8LVyAp4EOE0fUXFzuH4b9YR/74pTDJXCyqJET9
pHz+i4XCo0tytHGpw6xz8oeWk2xTEz2+qtI/zTZqFFS6/5l7j9fEqgHVn5viIoqER/zrB7Ey0GCX
GFC5ln5zyBgubKml/6q8+v0uubyKp5O8AMDmwrf+7VWYvfuqgP1Ay9GiH5h6K0rgHPzF5/dfvQpP
AUoekh8Qov32EFjQVCajuLzKWKUHw+nduAm86i8cgv/Fq/CMwxlmYELD+ffbpSMDfPZ0ttyKufwO
jXR6M2Rnf/75BcpX/vvF4OmXeAQD0iJnPTPrX7+YGZpgY4zOR8d2T4R6BhZ8j5QpaL+w75Af1+rp
s0pniujUti8KQjCoziY1iPSJ5YQO7Hrorca8dvIc1/Ogl15zbdVOr5h5FHBo57Vv5KG3ewTn+Mkw
bJizYlyOr6py7uqR8JcTIiKgkilQzubaHpCVHbPEaXn0MGNHVKWS4iK2J2qawOaMWbyXCftmlcQK
ke3XErqUkH2zT8suCHZS5ANwBb4QSfPr4PTv0mJ+7x2jLOKun1BfrKx9U26sdkpv2jG1cEN0c4Uj
21q8qG88TV1VGVPW+8GSq/6UNFlqEtvd9RhzA6P7CGZNS7ddV68+iim3qPdeXlkl0++O4HWMWZMd
Ss+sZYy6pqWjGNVSbyWw0nS32Gv3rLcEpMeDnqT9tk5a50bIrtQ3S+f7wzFZ23GNS0EhCxVSJcvZ
bhWaismcG7Zp0EpVbCdG9ui768DKxckC1AwL1unQIId5ilj3+nJnYuVjedOQRxDqltR4fBsK2MSE
KQsA5GhYe91QerdNiUe0DuBq+XxK5awHv/Q0fkal+huqt6Zk+mOz+m5LR5Nbgz64Brt/+QSdqq76
zeI66V0/zzzycp7Z14uZd3PIUgLNZdES/s6XsYDaWJElvM5LW351kzWqjcf2Mtg0/PZP3dhxEVRo
qgwyn7Qb/mcd1pvEcGsi7dmF70xi0ZZNXibrc2nmi36eGxrKjTELPdgGyyy2i42N4WAqDuGj6S/9
RHtMS3LLTFJ2W6M0iTJyWOdLCoxBezEwHiwbrZXsfNuqq199a6zfk5yY75CaNM/PiyQWidGNOxfX
eHbkqz6PlR+DMlb5HttIYcbkfcnP0ZJMewMzHxlaIceMU4meNppUpQ4Nc7SCD97BlMK1tDDrtzWD
dCDfY9kzygrdyYgKoadshJEWiXy23p2m8Zky932gh3OtZcM282ajOrVGyUDZK6biOGlD+S7pWcmj
BpXWh62LfCWcPUn2dtqwtcbmpnhIk1eefl88Gdh7V1Y20rlFM9/9Gd9PpPQGdVZXzxo5CnrdX9dy
Ft6hhWnbHYtELuOtUwUOdwohTyZzDjMxSQnraKWBFhtWjAPdI3aNZPl8k4rWRJEBoEqAYWmBCqOO
t+edWIbVux1GZb66mmzb20QtafJk9BjHj+R+JZiQUIcgTxhzyBBqFIyZSkR28Gsytw1Tpc2vxYRw
OyrHeWxiQraMcasCJd6WIJ/uLEY/5Mqbief3RN5Lpw9VmTjF1la9627akdlvJEldX3egIOwuysu1
r3ZmVjoNmxoD+3yH9tTa+2JY+zAA7HoAu1yKKwSlsOxdzkwGvX6m7LAZUsuFcYl8YMP4zj/JVmFN
QWOJsndFL3yNRTlryA1EFoW7trbXW9MffJCdprQ/9QLD0M4mWSrbusWcMV1rGj1qk7L9zK3eOyP6
yZuN1eo8h4c5KDYMVhRz3MJvT64h3Ud+peScFIpVvGiEmYToIZQVzxW5bjkqR27bohOsDxzBztHq
7IPmd4xLXL2yz2XrCewlCQvP0CW7Ko3zCjUzE582OJpZ1XRnuDVUQ6CeO+tg6m3yYHsr73gkYv4z
SAfjWrNXTx5qn6V1ZPuV0mNU98O6K6tgJWLLaSeJkaZfXXbyrZ2yKp0CdtxoZRImPUp+7xx/Oem1
UeeR3aBQj7BhVd8QuQXNpuW02q25oIGvRGbJLQxVNSDzqWtwf5hrem81blY4o+mm1Rw1Rcz5XFRX
plPH2WAbR+7N2rpyA007CYnRiQ8iaO9gR5jlthUsFompnKYqWkkpgwVbQISJC7/oSc+aTe0H94J6
WWzD/d6QokIe/SphNnt1xuwT4nOvU8bBEgs9P5GAj+d0KaOs1GgHWzcN9EgPagjWLBWct4DkWjPK
stFXyOMI60LllPUi0tJau11GrSkjHXQ7YG9e88MGVZtspd3kxoUO6w+RymtE0YxWJnPTW1b6UvBw
Ekc7NTMjcjSW3GHXuNpNmiDOjuthaR4YEqO1QqaSceFUQ/5Y9rP/FMxt8qMegkJdTIqmfkU3Nfuh
VS652K1Zm/5Q/pjZBzY99TesUrQ6ZqqcIc5mgcXMzRPLC1mo+UDEk647DwgISQjhMgjz0mtvXTbl
VIzJaD5VCOH8iKPEf1172d45WiWemhIPIbKtDCQMGeWtjBw0YiNAbHdZNoyXLP/Oa4tqxrYw2+Vu
mRai4i4fyDUWrmY6ZkoGI4FvHcM+x5HTRz0iCEZ7o8uSp6fW1nwHFxhtS7KOFYLWJCqyv9DBxnr0
ec2AY8Q0Bl3bgxEveUwNXL5WmGjEujB8v9xWQX75Vkch62s8FyKPXUQnMGwHtKhzWHULmru5xfp4
i3VAzA8aDPKqA5Xu9d6x4b8NiGiMFDlIIbyFu8ys3HSp4tmbB/8gLzSMKia8O+GUXZT1Y8hso45n
mfqi3qgyZ3oZ/yzs/qPR0/9srnTTfomHvvv66s/f2/8fhksulfB/P1x6+16//zZbuvzAH3Yu62+0
Bz44yIvdmBhWqt2/27lwbTHVuaAOkUVTdV86uX84uvy//Zza8vf8A7hzl674H44uA4OY5zJ50i+j
KZI83P/M0fVzgvTPDtz52Z/SWbgXPoNOhv1vzUXfLhpaDyqKrkSfG2c1s9VjQDFJXiBsROxVGdLg
NDTI6PmhOoR0SGnqAMlVbjBcvrj/p8/ZKpae5b1I5TGodR0BXj/m/pdDai5+0q5O6+yaGrdko8ly
A7VFkPiKiPQ0mA8rJgfjzSSisrqtiQegeioMTiqfuov4xdJKD4EmSm6zhPLmnOYYJGJbloAiUUK8
2Ehul+2qDWzq/ZSzFxdtXdZI4DhvWXyKfqYFTtGqddR8tWvHrTGxwcems2jyjhRQAe+bcBet3uiY
Jv3N0DSDu/cyT5Q7DGVOaFgyfWtWMw9RrwfnvB+zR9LKx1Pm6GiLOh+OLaLdF9rY9rgEwucXU8ND
p9Z2myfNq02WOYRs8Vl5AMbNxZhOGDIYPS12zwbFk989nY+Yfmk9JEFd7fFldjuHmvOs68ONluNJ
r8xh4dGAbxVCvtqU2WzvxTgNJ8ouATPDel16NmnJ5WEuauXdmrWebApbfxcuHt9EJxpczLRSDDue
CVUbT5bjjsfM1sUPSED9MSEqYMcmkQIhmKyYdoW8MbQLYSa9HsqdT0neM50pGpTOkrDWvmUTAsvb
7m/6Cgi/iIq+lX0dan5hlU+z247EqHmKLyrsWr3BNKzWNXidMr9UpwBPDLWbgK7A0r0bvAA8GW++
sz32nwwBh8jq0vGmGHPEUEV6snWg6XtGZrK6dpbmVrA4TSHiD22yEW6JV7dB04ymgZowNALbWVlF
SdN9Mlu45WruH0uXk9kvEOPpfqdF1KGIN71u3RBZikOxkxsRjLIPC+xaWWgjz2aahC8vuM9Z+yHA
04LhrAqNFNTERMtoC+FFy0jczUOWdYSFIEMaX8cuIXYdDwX+pJXSpjgjgG/yI1946V0Zlfee6ZlO
pWQlQ3l0Wj0DO2B1b9TvAw5iga0oJRkXkRHmoHaf1Gu7BwdMeAVSjC5r+6/V6Z1D6bj2t9JeFU3P
YoDrschBImGZoXSLt1kY9anGrsTzqKOBcxpLyBgT1bJlb+7RHVmEaXwo1jo5z2Z82VE1AzufvGLF
6IasPJyqpStjlPhucPAThBO3btb6AFMMc7zcB0h4x/TeMttrSULdzi76L0u1ZjTqvoWcXFrPqCu8
5kX5q8ThAInOIw9DL6nCl0S8p7LIunBguMx2bbErN57pQeWp8lzVxblXaTPxCc5UfIxVeckwGbxr
rQH8HwFucMjCG4ZJMBTEtRW5jv22IHHN42bxPtDhHspRtVccUIYHsV7xnWbIu4KoTSXKKgRpzrM9
10eqTSm2Uzno7+MiLKxWE2pijfvSmj85C/4fe+exHDmSZut3uXuUQYstRCAkg5pMbmBMZtKhtXDg
6eeL6hFVPTN3bNb3bts6i2QE4P6Lc76D7KXfHJowgBsr3WWJs2RHqnFWsWDVlypSNjrLY+ZlXc4z
MWxII+q0/zmzlYfWYtQK4Ti4DHT03xvmfxs8NbpMRm7eXulm6qa+V+jIWlJBBHi781hr2gMvr4ws
OuELw6cpbpGBxrUotx+r2aP9HBEYBc5MKQz09Bd1AYmFxkQF15nq4WZ7QG+/bC+rWl4VKNbowNoh
1gtt261T+Rt2/npib6TsdAqSE7WocSKT1zyaXaZ83SBEHJwCXN5g2Z160Mxp7XakG5nGzukGC3/G
9LsQhYeMJFs/urF+Y15o7bLKWY8kmjS7bvAccjl6f90a/u7CGpFlWL8WqWSXeSzxmy11F/FomG+L
ihWSZLvtaGNVixaGM8iXGymYxJhzcWZbsFG3TcO+rNXf1EzpI+dtcvbcrQW+KtFwINSsAuJlrJik
XJqAqhn9sbW3j3wUDfYfZ/tgOYrEPEddfc7LGjk3wRkP7k3ykMvqyuT2W3a4em9Ftnu03aQ5E/Fx
88riJSEJWn8knHp672ykxpy0LmqLWRzduU1eIISJyOIYhI2cmstBQ9Z8zbhi+qiFGEB7rVufSLi8
H4QLeBEtO8JWDIsPq9nF5BxUO0frmAax2t8XKlQVkjsLHBNIsWDO8SHOqI/4TRz7LJHjZYA07pxl
eK4TPJHkC3uDGZmb9e2m8tGyavOQYxiKe3J603UmCBkt6EhgcdPqn602UT0O90o1kefDfVkRufNE
OEWU1PkDOd0n4RqB4wxyt3nrctIzY9vlbduQeDHu8560IcCBGNZKiSQqw8lErirlKmug3lwf9ZUz
fi1sOtFuClLVOZjaNkR8/uarZy78p5axJVkbNUsK++siE7BK3PqcFmmJjVNWYyBMRfxEOjgdsY7p
sYVOJ0xnp7mgCdk7DQrjm5fVL631i0Hc8uAu26HP0ud+QP9dK/rVasUeh+jyPGUzkrZMsZeVxPEt
TozpuyFTtGhbPxnUyR+NjwF9kMjT49C0OCQnNvgSW/iWvoluCedJvWY94FI955K23Z1BC3jJS9wc
HQrW1OnOXk6ngHsjQkKM+2FqXvXF2qd2E1gDTatvdTkyjuKUd956ILDqZpnHShHrzfaCpBHNOLOu
HbuRe3tx+VvkzmsIPLJWm5u370llHyp+p9lGW0OL4m+rleLNTAvOJVN9TIvEey68zgq2OSOoXenE
KzoTFMyGCV9rp7VC9/x6zk0Eu9LpESu32ZgeQErgYPJLoqjR8Nrlp25s17a2WuLHK4zpdm+E7oyA
eZw2XsOa8N4vfRHlocO3qo4XrTAmvwNXozNHKuFtVmtB26xpHNYkCaVbUr25ODtDT0WtxW6ywpjb
IVC2Y96gdqdhGT4wLUOskk/VdSAze6DKaKejjtH4R1/r6s7qV68Mewa2O7PxlAfWN5XjD9qCyIbN
V2XHTPzl57yuLlKvRVcoJLdcI20oX2uUhFuRGRdh6LPzNgu78yJtnPMaseEg7lXEj9dt0NGzi8y4
wr/JU7w49FLsZDrQqGk754fFQz4ChN9pDgPIgnsPO9gdRjMZIjAvIkLCumAWBUEqE1+6XuG7w+O/
hkNSmtGI4frailG96KmJHL3K+3Ax5+m1oZp+WNbioW915VoIFcGpwbO7Ue3Hs96uJ2u2+stqTY8Z
Q6jOcnkwKMFvg4srJaA8M6t2yeURGGlkOdY3KfCTGNArk3zVBm7ev6o2qVPgEc+6uqWxNMGKDI0J
aHxxxJWqRUWDVN8tAyJRwQsdMA/aq5nBp58Qs2srnyWOmWPqzIIQ9GxPa3xgrL58IgskU2pggLqo
gColVDIUqlycTCWW+pmvdf5RpciRFOF9sbTGldaRX9oM1hsJ7/3dbQt6WCar8RW7ftJUHlRnddY0
Ktqhx0HN6Roo7QhrhfV2FfHWpmfX4j4JZgv+QSln477vyu1pQVh/hIFihCvAqFJbrdjCf3+YDe4S
K1vX50qm9ZuWtEm82E4VmLnWhkRfeDtJTlbkzUiwLG/8tUzGQ9bI9r1SizJwKvXDGDU3sBe1ekjo
8iOtkuLLy3Xv3Lib+m6lY5zCIQyl3TXv5LepBP4I93GT9ZOa1dU7wd6/FKkeSqLLoC7k6w91mLHv
L9m+FJX5k8FEcyREeXocJ62HQZuIn+3oOD8bw5qufWqaL17RD0zVUZRTqSTWU73wimHMGJ8mdStP
CkCD3Ddnb/q2VmXdWUo1x4WmDrEyOtxp+qDEtt45+MKy6Vp2C+F2tgrdpsnwuRpm+Ywgh76qbOST
Oi+HMpv0WG1N7QtMAwAoV1d+mGjIPoaiS6NmdbWowKN5ZSfjBQO7zGvpruqPrKr0nWqXfai79dts
SC2WqFMp+5u4WVLHnzOBZxOj0wHX0hS0DL+CLNkwATjbdixVpwG5oGVxN2eSlMZJdziRvD45yUSb
43acqgePGGi3Zy6lMytHMdmo232BdQVx8MQcN1OKl61IEQ4i8Yl5UR/TthiOKwt9nxnvQ7qqRtik
oxbKvIHu46TWSVLIhw1yTmyj3UF1iihn+/ye9ar2MPbNM6Fr3Uka4iIqGwG5PWEyodfcG6NbXBsc
qFHbt1AgDOF9MlvjfQOHwMg5va8QGp1aYNxPGorls8nVERSmQeZjJvqoSVZWOt4RX+Cyz29o4pwS
aScUwvdyTZahXZNSJcse2z2ypSxc62R9nudbjmMxaQMW4Ho1d5pJw7dy0fzKCQeNKG0zmIRd+kib
TneZON4AqrT7yhlmB1NutHAD3FTgeFK8M+lm6hG49uDTwuCLJQeP805pOUEYGUNdmE+KdVMfat3j
bKjo1Rei9FzE7h2x1dYdUj1xcXMoRIImi/uRnUJiQgxZjczbQ3/g01h6Brz6OOzyorUe61v9k5Hj
Rvh1+6U6YDgMwAEZ6DxGwgDR/ITX87As3KkM6dSd0Q+vOfFhvp0K+tBxaem922a/liaSThYVXmBJ
83cn6vdcTfWXLcWuWXdsmwptlT/5vqyjMv7ZKGfvA03/O4/zIWlEFjgbak2cn3YMwqPt+PPt6mAy
A8TYXxDtlXurgOSi4DUjXVzNAkMdGp8AvzJCbWoc2VSBQTAEQCk7PyOtdOPESi7snh910P4BlPfs
bkrdlyabQ3JavEPruRdjnRFwdlAOFighuNa8By+xyICY5iTCD/XJnKTi1i/H2F4L86TN6X4Cl4nS
fjuQN/kxkyTKzncchuuseq9KmelYQ1PnulLGnhJILWugbW65lF+pXgtE6eN0cQfH3usMCz4SZyNH
p1SaEO9izMLu1E59+wT5FXPh7XYeDRlNCry3Qay42Zz2nOCM3BHzWD13OC8RNgyvw+Qt14l7IFyn
2fhFf/Dptspdo9Vf9ZDWn4sc+nO5EnPoG/miAqhq7UDDjecrSjGEBpjCo9O2kcKQ/C1V+yxGbGR/
5pptvUu09LGid+dyTmXAIYOeTt8MFkCJ0e/xNWp7mvAPoyGbB+TDu23KXzwiCa+F0Vxb7CGxTBb1
nNX4NUxDRI2BJ8YaS/PbTMzl2Waoc+P3ucGEcchvVoHYn3GyD5dd7kfF+JqrspO+Ww1ZqCPMCGtt
rl7kXIyc22l/nw/teKBls0MuXiVsJ+yVbctg2dSEeyyZokSKtzY4nUuMM5WlBWqDBNFC7Mc9xjQb
YFz30s2MRhS53bYMy/agm2Z5hKdCB6x+b9JJdx7a812j8j6Eba4MT+26/coTvfcR0Jv+UKv9pVYq
7kosFT7xA3XUKzjMHcMY4kbt+tBdZ3nSN0+NRbfdabZ7JubkjfKIotyshruWsNTDWPbmmb03aLy6
JLfNGRPno4YXRmmYfsuVu7x0nS4cZrs+j7lsIyfxnHPDHxe4LEPV1Hot06QDGghRrAVCAEQQ8KeV
GVVcDLX8LEdN3g1dU+7ZJVdhV23vEDE3otUmh8TTvOJH6+ZvRSRKoIJReyinTvL2kEWniRGHejrg
N6D9PSIt1J8yEHC7QVcBR6i3vs7YFhlMLj0h0bbAIDLXpK/mjHfoM24W/YeuXdKw6VXdBy9d7ddk
6w5dVSsHDfJAgGvmmwkUsY1W/jToxQ2pdjP+dey12PDLh7noNTj9ybc+596png17X+nOuNe1W+h7
D5ex8vp7W88dJi0345qdWdyBQ3VcqJ/uPPeGzEA/rt9WTwVlJINGIhYVOqZl7ALeHwssRT09KDYE
mz+XeEnbe4xHyyFkSUJ1lOAfCzdWL4Ag5Bw4VvnCBd0EioKjrE5GBxN2i7XertWgT5UPbjwlwmyu
nlxHNAehL8YOg9sVVN6hTV0SMoVs475JV6anDrUj5wO9/ehiqzUXAiUJoN0jkwBHAKkpNm50qkJH
Fj8m3RBV1vDSCPmKMWUGl5jpH6Lsf5aNfcUG1ofVZi2vrI2H27M1HHTwCzFD8KvcejUsbPM3skb4
O01aAM6y2YgpDu7EcpVBj3DtqANQOCeGzcVa5859UeZMXsUco/7A3ybkShQhgmroRp+SSE7QFWY9
Jid9TYX0525IG4zDVTGf9dGWT11aW8ibp2IiaVQwifcJglax7t+sRjcigLVeB2PLz5nBYj2wE0Nd
A6wAQ8LczJvT187B31IkSYqJwcvz+l0OBWa8EQMi9jm7ct+XbQAb2TLEfSu1pX3GvrTQPdStIg+w
Knl3eoF5yM/JQqbBSzWYf/5gDDOXZakI+kp3WYECVi1H3qCWdCnLmj+1SB+035jgXOXBIfxMOeY9
hGsuPcOoNoBahAQ9YPKm4c47Y9pCIF0TvNCl1/Vjp3UebaM3aumpXS0DNKfWF03IoaltRyW39Tlc
WA31R3PhXfI3jA/yjAgeqxxxWPqV9NX1e7bZ2DL8UknllJAIUqQVy3TP5N/bO0O2YpgRz/gnc7bv
NmVadUkm56XUiGpkAd1hIS77x1pgwTa1n4kOYb4osfHAVhp8LHe/5lHbXnkQlhfmtyTWqnLVKerK
9U0jRNYvckYdFczL3QAKg0ydAi1mW7vthTWiKuqgybb6Vpa73Rgq5Zy/yqTrxwd9mGqeh146e69i
kByo6KQeMwZIeSRwlVZPdb+0J5WBEGmhjC2HXlRvxeSKhUTTdros7cZaItX2uqJ1WKWLOSh1Qny4
OptXOc8QTarnqnOSz94tzMcpU6zHVlvBaqbrWeqUiHh56h+jmVNbjNaTFC1tAYdkyqGkVzHJzvV9
NabtoQA8xLiTkfnrRiLlwWhda9fBnnnXt3T9NpIayg+xvhghW7tmZ5m8l/m4RmKEd4b/SzswALAO
C+GB314/ARdNOTFcdgbNoF1cierdt+Si/ULKoHOEbK21flb2Wun7KpuJ96MU7yw2kib2VR56L3/N
sgGmQAYPZgAVRdgxKNm2642T1EmEjdCsEn5nZvi8Gfey+KFFthuGuKSZ8+v6M3oBL+NA8Gs5D82u
aBwi35sJEfdzYVq9ZKaGlEy11mgtqkmuISC+bev2AgAo4OJAOMtydrvlk1VQgkSS72aHVRNz8JZs
Ec7RN5k294ymj2LFQainLIadtQEpujGpJUrFPWBUL2jZAfduRJ0e2VFkpp9myBVMqwYIXdvWzhCM
sS1OO9CsxRZMwr14s5rfse/wF9qVH6KHd0BeWNDNssICbYodKgd7rzZSuQLIbcKWoWSAn4ikQE53
DXiJNncH8DDu4LdDpZ9qRP4fJII77wIbJitvMyOKGAld2rnpUTIibRgRMpWF3siUt9qanZjA+bho
fo5TalTTbmnHvuX7yXAvTDq3fZuKQglLHpmg6GGdRE5Kim1AWCQGjqR4JI7kYxOJ9sRi4Fxp2mFZ
03bCLpkuZEf3MtZ6ynI1KZHO6rgIZ90mv2EYB4fw0lUPuD/b62zx6vqbq5h+y6Rqh3LAYB5vrhkz
fEY+b9vgWahiFMa4kvL2h90Nv4eGGXPZj/a5NdqbYpTCmSpFMDDUm8uIAu/n3LrXcaHhyuG37KjQ
vUOuSolgAjcaogj9IYXWZ3us3vtxjd05u+uKYd+3tgfZDJIp91HeXT13FheT7QDyJm8J+sKDzFsK
/FUNKj1MBivJ51zRz4qT3LHt4FKkmX7oHJ5KlSHgIxb7i91lOwKJjhnrvF7D389Ks/7RoWlg+Ox8
WkDlQtNky5R6uXjUkBftmQKkD6WTN5E3m3psS53pbcov7SEbwWVZ/Gy3/DB482fd4utaPSaUhm0s
PtOAZBQPVavKL87b6m3unYW3sUt2WLyupjJYoXBGtwoUJgRhbxRMkRDDL/up7a0nwk9MDepWlR/0
BcUcfIglJBJcRzKw/l5s8VJZKusv3ruzVa1y74gFzJZ7ExJV3p2doBgQLd+hn91qhdKa+sOMr/OA
/a04wikj3rIbiVCfcVw3o6HcTZrVhzDHqpNUuiVKTc5nXmhXeSrdpnuCKPSYVRSxMOfmHbTx2k+1
QoMApW8HUVoQ0pwKAPrkvJH9q0LcdVuc0kt1qRSdJjDp45LQ6J+iH+lZJ3GHmayJeq13Ihq4PFQr
Yw3x2cVtpbz3tm7s0SpTvuXNa1oAkClcENy5tnwuOcpM7K9ELpO35iIoGthzYnG/iLG1iZK2v2rH
YkmDmwJcCXeBUcwXnFz0Wlq1HQyRIJlfGEfbEHcYld3VasHsuF4jWy7Kh2OSggyRtDhK4ldCzKbE
13RFmj7PJrcYaMh57tFSUCYB+hkS+1Qx7U8++n5OrGgspQQukpSwT2fN5N6FY5ksi5CxIo2TurS0
Hl5LtduZi320k0rPXlh8AC/AGL7Y+2JdsMnSEabdzwQF7alPbARI3aQP7T809/9fqfF/tP+7UuNC
A/L5VxPQn///fzUBmX9gc0BcTXShivnB/Xehhmb+gbnNxAvhanh6sOP8u1DDsP/A80beE3JzIO6G
h9b531xA1h9AUXQLuAUWPIj27v9GpsGP+mfVtHqLK7MZk5J4pFreTWL/Fwm9uiDj4jpgxGmQuu46
QCPNcLKSoLanh7plELZ+Itu618rPLb13p5epiUcdOdWaPqhTHhs89DJns0Vsz/BEbqLfcNqqr4ap
741CBfII86G7YaTAM217V3vY9JG96vvWXuyMp5QfTcWry3hEPMm0qP1qUrqvSCN858WWD1C4nB5j
WliB6EDKdRhFRylD5TD5SZOE7KG2roxtpjqJCECCHhv+J6dUGZId3AocMKJKtcv9rP/NyDzsrQJJ
8H0rgJebv83m3sbVSi3yNNfIhtvvbYFh7r2vyKu0qvupJet1VFeW6qVvwhBYxB6B66VgwsLpgqz1
3S1+OhaApkYEDpIUhVPGzuxQYyq5eFHPtEotvjCBnhvrSU30OJ0/pdG8oqGOGDKw/WLTbizNvkpe
SSS4LVh2VZOeBJNSxxDolDXgTXA4u3G3IBgF1B2NShYiWdsv6Kg1+Y0+MwYx2ToPa/ZhdhzM0jeb
H5M4pV3mWw7Zx6gYVvJZUKbCQI6SZAyW5Kuin1yhlul7SDLa9uVuz4r3qdmIyXqDMTULt/Wntd14
hNm9l6TPk8uswNlbvUDNXMTqsAbSeYe7d0DwgvJ1iRQTCpI1XpJ5CEotRnEecRQNUgu9mokzsQGz
mK6SiWRmYkdnK1gYWkChEq8zHZA9YV2dI0dCdFaJS9BDDNmRWnJ/sM5ZAAdpbhel3WddikDJeXQy
M1BPRIEcs3SI8w0x8JSH85qdWoaNW/PEClXmv7DNoiZHxcmdabJlYPrR9x+qZDrT3DA4K3CqPlBq
sOfMCCUwedsqo9oRgQ08ruY/ZYjhYDMPb9RQenVsLg60aSjqtIB1YgZtncWbe23htBlOJMCZASw9
Cvt1nsGStn5VXlDA84fyO/Am3H6isD40tuvweIOq/lGAyxyohFUD+vCXIxeGwvjyDRl2vG0utRoT
mHAGi0YOiL8iYLZMZTd0BkD4bV+nyIAACy9CMMmT4c0ZXxtfVZHtMTeBDK7XsCQBbLzBLCRhNIsM
TQe1o3Nv9/zh6nnWntpCXqvkH/K9/za6zfk72JsD7HbAwPvWsXypuD/+KYoGx4buQXuZUBJ+Z1SA
Q/VSAKRdWFLbFDD6vYAM5ClauPXu2ezyw+pUESPLqN3kTkmWuCmTHZKf3WxoO9ZuvjDvqwTdsafx
z5yg1X7W8nG71Zrh+DulkM34NzRdGiWFiXSRWQ9WdlRo6EHnE6t+dkhYI8jSS7HQs/lbCu72Dwo+
nX7cVV89pYlYQgdgW9G38453vrudbfMXiCNkkcrJHk5d1YTI4vP00/B8IJaQCGNleQb2EdbuELiW
TZj3dUgfq3FlvPw/+Az/ySv8nz/UfzJFTw5CtMbkQ90Y44zFvdnkIYsKqsQC3ejHSh1bq++2w4cS
a2sPi+1fZZn/7ff6pwPpP+R9//gVWDWQbQ9M3uSW+vvFUc+K4i4DRWahOZEBInDF6ADwAO4fsGP7
54aCdYCi4ERgxFQ3QO9g2odaee+cg2TS2lCz+qr+qmZn3nqFXbaFVCAuPQY87G7sfcs+XZmuf5FQ
/hdm0P/sm7upJdFLonBEPfnPSYIaT0xG7Dq6Me/nBKhpUm001GdE9f/Dc/93N/mfH89NlomRGzi+
Sd7f3z8eMAzlpEI4YmDIqil0S1SBcDjizN2L7n/6WX+a4P/2ZWgUCQS6eLpqm5amU2T89RaH6CsV
PUnZoCtnt7YfnUQ7ZMOyF1Wzn6GQ1uYW1l7qa7nxjtWJ+9eINaReTWRVql8sl9Jx/LHewJut+Ys7
oEouyp3Ia38tqzcVh5Tgnk8ZL4IzQzTTPOWiChfjlX0pZ/D4S0HwwflPwEp3yFD6qbfTfGr9VrAT
/qJrjUdrvd+0kFCMi7T7o7ya6kPnYj9gHC3Whz7VfEezQs/+ZthEt+Ux+yn8m6KMmtqf19ZXNzj6
Scv6wjg0qiQnCaKVxlGyyMjpy70uXkubkXzaHVpWRkqq7EUZ5ds3QnXBEq9PY4aUAU/FjZ8RjuBw
ZvRkTO0rPcw0jVpF990OiULyrJYHuljfGuFxPzTGyqne7pZsoCsZfEaOvvNjhpiztG+K9Xq7hp2+
QFnyBg/MN7o1QFy391Kkg+ZT66xBlkEPVi9If0DQ/tLUMxP30N4WP1WeYXIFXfmLofoR/yLxeUcW
In7hfbvaL2DCNHGR0mEzrT8nsjnY0jjaY15d53E/qYdifJy5OWxykTvlTRRzqJIUxQ1QNW8EcoSd
awUQ0tGCErajnwH0GaAWlZVAn0ZhLI8wDTgWc+EQDV5g87aaFG2jeyyEDIdGcnqubNbxSAxn5CH8
6Z4/bpLwFuMwbtWzy5IpFS73JxNrc17C0jH30szCYcwD7Mes4umXWmBAyCemiUfqS+9470vttGlR
oxmQ5fdpH4tSD3I8Jc76lQNpySl4DN4T1ICMjgxQz4ElziXMLZjXEapXnx9Xp3bk4QzJ58T3+lfS
FI+0QPoQ10Y8pBbGkgIB/SsswmieOhL+7kfkcO7m7G9XqsEKrJJ5COMlVup+ryp1UJbg1m0cgL8g
ZT3IIkpKNLr5GPPo7TB6Vvq7q6H+tPhnk9gb0oyF5aIkOM3MvYs1PVq5h1YMHy5E7cKC977diDZM
XIfHTbeeSuNltuaLwXLRdOyj1saJeHFJUwE96g/CYFIY5S7yZRTBFSEV/CWucp+CmdcYPkxfizSo
vhb2Fqzr1SM0OCy4GWvo3eIOx4EcTXLxQr36nhabegTWYEOzjFuqbFGRVTBe2m+EGfb42CJgzo1w
4d1K2JQuTAegz/ueAJXPrkFlYwlkt0HxmHr3lH+L+5vlZoB7KEAX6Gxckdpr514nSwutbW9QcVUG
l3jlcVErz1b2NslnVOj4dvh2lvSpKEGAzSIAdISA+pqoDEPbfj8NX5i84sF8h6UbpF5KWiACqEQ8
3UrKJR8iIs0j7FRwkuZd2rIcfGuLdq9Ta67F1bTVHekgf0JrJEGaYLRt1inUd8awV5LLcCPnv84O
NyVGvEx862iRiYxCauYEisaqHYslnjsK0nVUwUvRW1R2AOmcR/W+ZCBhAHsHR79RjrrTm0NqKcfs
ML/h6fNZyAeWZgaAyyKylgLQTahH3hv1OChRyyaNTS0BDof6ZuVQxp2h32vEX0xMhSKdxYCSHgVu
t7UpXj0gzkvCQiyzolsrMWnl1XFEZHdwauot7kCzWvUYIfjz58kMq7RkYJ2x3l8Z6wzXDomJsOU+
ZwpV2gejp26BJGPbvMb9h+jXnVd1B74t3FyvUw6x67umVkL/7Ft2iaoK3uBK7ZS/Dg4gLCyb+VMp
f1m0PV0z7WXV8qMfFcWOR3Iz0wqxX8IQML1prx+RzB8QLmPpZ27dm8Ql7bNtCTVb98VEchVje2TB
oNeeuBoGSPXlCLdmOZHfEG/lYcZ/pnxqqEpuv8rIvEJT7lE1hA79ikDyYff8pk1PWQXvxPpaFiJG
NV5bFUkSTyuM1JWtIvNpAFFEEkzmLqWqFVrNaqwLCjpbty8jQfSK7rxZ61Nl1iEugWArmmPu/tIY
XHHkTYl24mKPRUaEhFX5XeD8BEw9e/vFhNdssZcHtDW+FOp+YrY5k8sy72f1xzJxbY6AY9nhOvXB
Mq+KFaOVKJYHttu4KYUat8nRHM9gMtcClcK+pCpwiVPq21Afq1s6zH7oiO1Qfg/yPaH3ovZhPQqc
S+csOOFY9VkELN3HVr+2t59TlWRT5x8KW9PZ6j7AUgQJiZf5a0dylcsGkuqencdz7wgyOGgkeGgB
4eKqA4wu1GCS18JaQzCygdOKYG3RQNN/j0u3g4jp93Pzwf6umPVQQcI5LnlUbjuTHraIhCqftebQ
2Hdz8WN2PqD8vWg9sCTtu2LRhUawzRtmaTdgKs/ptkvTBNomjUkKU/pDQu4vtl1SBwkNUZodWDwR
NBm5jLwn0GokwbF79FeHA7zgJMI97d0U8WFOGqOtgYIGbq7zqMLdQuG2L1ubCLRQalwyyP7dftx1
YKsRmoWpduw5TK02rkbmf9rL5pkPemNF0k15WYqbKWEnXQxXSAg6jvrllgZLe5W2T3I4Q+rzHW/2
y6RFXf80cCuPCm7cJY08553m/s5wmZMwwpS/WaPeDUZ1UEw4arrJsrb4Rs2KyIINQnpApMtUgi/m
B8Fs/uh5UZ3x4pUyGNX64lWJn0gO4mJClUw7/7wYY1CxqpIV+Hb8gw2PdWuDnZJWcPv7XQRujPHx
Sdf4OlHbdSJG4vEMM5bT5HbJESwNrMLDPVyhCsmlEtmqr0D1xqMP/Suo+HzQakQIXf0bdk3y6Rr8
hVYyc7nXF12/KTdTsji2sCSEQJm5z5mwN1BsaziFVX4cVdMv2jUs0ixaQZMbzWmuuXyboCxMipMl
WDO0taq8U3iX8eMTKPfdERQH+HCf1kloOfeSFGAbPYJRYMLjbzECrKaEsykhwlwefSuuGMy7DbKH
ajsbdPyIaX7PKn7+2fWLihW00e7NodxVqnuX3qoUY7jmmXzBfBpm5h4B4W4d5hDMWWCr7cUUTdgk
6HqTBlYx6z6CBIYcRjZPKjl0ihFiaL3DGOC7RXVpxys44WAink3eulZZf+p5dzf14kCQAk7QdAwL
CB/V9GvgyJxtMkNm7SBssXPNhXa1D2R3v61ZNFQ5uuTtgDvlmHo09CJy7OqXgUpj5tgnXI2hyweZ
2cCgB7/ge2xKC6A5t0N1cx1SffIZuVYVzMqOw3hUT6RghRIzg1CynWn/qNynibjJWXD91e88zWYS
aCuwjgonx5jCC7axRaVhmXwMzL5TpdqbK61ys4XsJHt929UG33fzstUvNAV6O+zUzdqZ5cYZtuvb
T1E6cT1fqk2Bv1ccJ1M7dfm7cN+rgpJymeNlvRBAlfnegENgIbLeGA74J+NMX2KGcBbylJnSCR/Y
4//eI/j/JJ7q1r/+9w7C5888K8C+fv6daXX7R/8YTjvWH5pleLamuUBUbmPlf3MR2s4fhMXhFnRB
Lats4+ko/9VFaGp/qCbJuAynsYVCY/gPEyFza9sB1cb/eAue57/4vxlO/72FJqSd8QIRc+BtbGBV
ln2bLP1lNG1amVu2m+HhaJAQdZO5fUGytrwlquFcnEnRERN12oPXTO3uLx/TfzEl0DXv74AqfrgD
LEqjaNN1LJHmn3Pzv/zwRO+weOQoUPXFKfZaNrQv/M3OdILzm5BboW44HCwWQyHrlHFG75icVruu
I7mt5dfQu3XYTKrxMLnbErvAuV+9dBNPDMsGVsw1vixqDCC0pp4JVpaevic7Y35wC/QGTFAtBEPp
aKbmrt7kfK+50v6ZJEse5mXGUF7I5Ny60HimhJmlppMk/i/sncly5Mx2pN9Fe8gQmALY5jwyOSSH
4gbGIqswAwEgMD69Plx1y65k1pL1XgstZL/dKlYSGYjjx/3zIm5+42PTXNUie4dE4H+NuUVm0cBy
iXJWG7D9PdclFwhkOD0FYF+MpQ+Fgw52at9y4wENkLz0OmRT7/jJX121uUZvZ4NPmjlqKk5uLLTg
TRv4yEF+UUMYXaGDEeLXmLtWkIbVjdUi7hbWy/U33XLqJaOJmpWCqOPvKiuDD3TYcivzCR9uK4Jo
DVBlWQS7TrcI4lkv6IZ05SsHSvvh5IOVsjSfsSY5RkpyIQoXXXcEjc1wUBD0briDN2xOx1XBtLxF
GfOvfsWeQLI93vZgyA4RrtINABy9RlM1DlmVpY+Tn1X7sIsSXhxm+pd6U2NL3R/L3jDFr0A8vbu4
Hdd9i2XmRppivC4VdvdcJtwwqac4ZGGWPQJ/QooH9rCrq57bD1rEL00drLmaxr74GbMxpzgrEufJ
7Jxr30dcMFK7fnM6IGC220evmobwjUrmyGLq8iVc/tTcJY7rw8tpVP0TeIN7Cx3IGjw//VoZEWRx
4KRg342OBtnUbE4GcteD6tpqD55g3PidpXeJStovzaIcc+YDEdUtnLR5jRpcHUobYwYV2PWTVpZ9
KwX5A6rlwKCoiBt/YJwIKLB+n0W0i0tTnzEJcqVWtnFMy1y8+ctdjeCf3hPz79dpDkEuc7R8Aig2
/S0SO8nXDrH8F0WsFiNPMnUUmZBIxeHSX+DcA4cpK3P6JTNu3ubsRxK3SEDfge2CprFJl++KMlLH
dp6Os2N9a7sPL4sFasMX4zc+QMy8BVdA21Zy7SzrDmFMj65n+HQQ6muMlq8FC3W3H3fgEQ0A8lF9
A0KFqMxHFkIHY6AV2cYbS/eMII7r2Wv2XFRPOhLPqnUU7QlQ0Crn2CFWYnPsLmnQFruygI8RYf7M
gCuLqe7fB0ucwsD6bnLSeLYZ/THECzbCh1kS1gXexAwYP5HEeqPV7t6gfIWJfTciBuKkeLbi+pB2
7iqwi42f4ivpkquNukRVdUtRcERfmubLlJVIrFFzp8npy0iHt0aiSUu+++gb7iqLBGDd1ylwN25G
sZLt3OPM+qRZSV+h7FY3o0EYSFxtP7ZW+oPLjbsnnJsHpQ165LxTT6eGaPHEYjqbmz8F3oZV7hgn
ZTPjai6K9Uxwx8vbO5U1Ww6oNTYdHsKuJsui/IumLpHYTXNHbsfWyextjtuY61I0uwezHsCKixUf
apxgLdT2Npzt79zzmOmUp6+dHcdH7FDZofTLO6Xg7olrrjroOK2/7djg5l9E2W5EHAQJfxMLXDmN
/T9GYBsHr3FP6cCFGZzQ1nTBIQu331qsh96tkaVfC9vaJiJV5/Gpx/PmpO/swzFGi25b0eqxBmVN
Iwv0CvXp9qCEJ1zCUZb+Ka0alc1Wawyeu1B7DxNOtO0MEX/lFq8k6+8x901SYqntoNVk5Q+F7Xjq
agsMjxVeNZKDo4Wxhpv2LLnKlxCHE5OwXM0uyocZkzNcdbH5OVcmnCDzihqymvz+MujcuPYeesCU
qCd+uRty4Af45GqH422597fPSHCb1GTabquWuZdMhaGXncrMAEKdYeNuMcqCmvWZYQN8XjTrPFic
VENaEfdF9TPA6YCa4WTzko8o8T5YUF4xcg2sSe33VPvbJCifuri4YV2FkB3gqPDTU+PBlTbx/eMm
jtdFuLiPFJ68aIlbpMkttY0bX+oX+kZWieRPi7wFzxsckZOHVVXC2uBdvm5nq9jq3gWB25Know0L
EwQhxe4XfWUPIZol1dOsnVE9p3Fch3Eg94CGz7PfGivSiXvLdK9iwvQ5N95z1HVnZrSHEopVlxpv
rl1exGBAfyEuFxf9U8bLwhMVqyA5bYGXmIQNCA1FAwPdHKxMxZpxSYqEeluO+LfdV0svaiDGuqUC
IthS6kCOj5pmShYbGnvc66goi3VAixkeHXQkvtYIHBJ1gCHchQe1jTngLyKirjGF/bWxyvEeK1br
GUtTzfLaLB/LSo93RDrjVHrOc76wEIICjVWX/G0zmJQNif2Ih57JiRM44Pk2eQ1KHtZI+4d0Jm/e
VnivRi4ap8QkBNiPyOhtN0Fa+aIoavHiIo5Sl4WuGcAEq5MwOye+cZUgCnhwlm19kpa7PqujF4Mk
QtOu1Th/IZg90wj7JrR3m+3CfhslpkD6x/xXH4Ji5ue7fpDINfLkU+WV5+62DdJd4ZENLNLxCgRN
12++ypJV7/Brao3ksTCX7zQokmp6cKJ8M5TiTRry1ZlQrPvMX5ON+4U/beD0i7OdCwV/JceygAFQ
xQTZ20/pNY8zJWW4q8h8Nt4pmnkjzVikhCakGAY8iOkXLnJOLcvf6Vb91DiyVlLCeAD5Tsrd7Tk4
lfPTl/K1IgGyUq7qN63Kf0v6UAJt6E1SgPFuNfgIo0GHS2uuW1H+0kXWURneoayTxzZT9J3Er3mb
nEMD7LiMGajKRygI+UPZEKoiWYy2DAyICwvclbi8TzVygqgCyOJcaWN4q5kb17zHaiQom7630OV6
q34FEFj6sGK+NHfZoKlY6c2PMcY9ncBdz/TfNMS9qmtMy8U+aIJfY5o8K/IIUvlbkboukrJ+tquc
fc1QI6mq5DMGcEQYsndWNMadIoLagt1MWwycVZonfzIo36Cv/lDHobduZkFmIt7MI+u8ItkES0R2
lOWlHbF5SQNvruJBZXF6TMa43tZpfUl90OE9J5hXgz8l2LfsI5pHyyl/N+aS0HVYkEeKIngjrb2V
mkZcDONLRC5zbQ0oicr0dvTVniF9r5POs94iV7Kn6ZLntNf9JvEHdQDLwE9NGVbfDj6my0V9Q8k3
k9rZOQVtOt28ePodL2IBnL6OLqZj0mS7roMW53ZbKHH53q8Y+fFakljyWd6brbAOSUHK0eLuDVUs
/tDI8nGen4D+gF7mSjZwoqw6LT+DBg9bM8Ybb0IXhfyRrA2uF8z9CTFmm2t4lUS/M0B4Kw+JcyUE
9r66NteStTIk46dwnq8QqIdNBcmMZRZVHpTI/hmVuzGK6alKBrS9Rhr73Eh3lJfxAY+ciSmykKbU
pvwgUJKcBpsLOM/WGet5+0ZfY3Sgs+YYUrW77ht6HBT6d0zEkXabvyIgNQgI7S0zukcSc2+Owwpy
kd8WcaKzFh89D6WXFWeMpESDA3kbc58AZ5xh69D0grnm1YD3srML9WkBUGRtS27PbNAyK1wF4AtQ
mqvC6SC2YWKrwuZp1skbosPB5KAGurx2PfjxuuDQle+ktCiGLnp7H1to9rQXHdoxe5XzEpBS4zaD
i8TdSr95OchAZGUwdCim/bsXwcsv3EerCwCZjK8D+CcnNfaVdn9wj0ckVnf9EtoGU3CeSa7gyP9T
Q4XaRBAcuJudSQb8sluuOfRSn2cbhmtL6dIGvuvBbt32S3Uhq0R+hh6+B1un6bOsFbaKdP7iZ/3y
h+jDac2HOonZkFZLy4ptUGxW9r/9In+yp/jStO64MTgy2YG7bORHF/Q/Dmg+G1zYJ4MVaOhHYCTF
JTFNctD1vsU3X7Ymcdw6upP2jffKZV+YsftDxoaX4UzXNOpZpi79OfjvuUx3awIKCV6ITWs/+1Fz
aiSWI3CXuy6FybT16JVemY3HQZ/e7Ux36xQq4uzafwXpQFH0F7BtW8+a7obpTVtALHu7St4au3nO
MxrUQCLwxGebroUP5rC6GLKx33ekDO+5HZF+oE3U1hswawtimO/1knVnYCTMQA8VJIy4y/a5r4dd
1VvBkaIp76nm2r3FUt/k67AS49GE1nE0Y1nsLFLwe93O9h8MNNa7T6pkWMH4wNhSRfBy8NxqZgli
63hXxGiGt7R1ACDitF0Sjq1pgJsJqF7LPfvDdPuE1tGR2rSVUmHyyEQlsN2MNVMsPVaYxHDnqnXh
u/bd6wvGuT5nsgxGYdM42oecGYlYsgNZ83fwumWeiAd7GdfFsXIgbwxKiXHn1g2Ax6bPf6ohRPqs
iHQawidb2afDcdBzd6hnbTzIzkOlHUsSC2NI5Qhih70LJUvSVVWX3kdCy/LazTyqfgoxVCxigfmC
y5O7Sfr1DwmM+lKZ6RJ8C6zw1Wvq/tuaw+nk60x9eJbnbYZ8DtjME4A5CcuEtRtLGizkIMoDlWXh
S6ornzC9YaPKRvGPhZGanTQra0rXjaHwDwm1MRxoQY1NqqjGvzqjBLAIWdlZMjyNIx0SFRhXmiXc
eRHFJ4wyPQF9Ih205YadMz5ys+iCNYEg5yEy5oQZZmzd00hJxxasYryU49jrWnj6oK3AeRtqQ3xV
bNXXQE/+zGUgX+Zy1lvqpMlb415/wHV4zOPszU9MqhR0YuLLapWxrtlpojXH1dUIhnHf1J3PsFX1
+7RtF53BYF8DsI3nF6zci45SyW6kzgasY7z5yNMH7okWLyveh9JuXkHzxX+Gue8/AWTax8YtEDsL
duqE7Yzr3BXG1Qw73orhoFFuKc2LApa6AfP+fuzjmGA7kzSD2MTVjRoTeYCJmT1mraT5pnLhEXXR
uJsGMhYNlcarXqjxMPiEg/gKVe81HL8vr9XvmL/2uhrOEWPVvsRtPq26yEt+m+BiI6angLBTOHdJ
weI3DNZT1njTCpAnoonTpd90yKZnp3KGYQU2hO8+TQeb1MLWkdpp+OiZHVAAs1Onvu3ra+14dCIx
+/Nj025HnAEDu653MvKbdeu5D7XNWFfhAxkKa3zQZUcwIjMGeWgjgCE0vkIzb9v5N36/fCMcEX9U
vSAZEKT5U91HdLZbrn30Ii77/J/13IaiuNZdPy25SRm/BpwkB6AzAdWiXp2ywPNIkjlTKxnDpPuA
2r5Ud7ENoiQLLS12m4SMHzX1lUysP0Xipr+YJvyfLlLTDlhseKmUAy4liqd30NvRPRzkuKkyV94c
8gLb2DeTrbJ1uwUAQ02v1eRUh46i5ooTZaewLJIboTIO8NFtQeKO6bsT6PIxs8ziJiPgoVCBzZsD
9/spa4f+EhM5/8wELz0v7tynWPgwOMgjnJcY/Q0mK4CYFkIbYekS4b1yqEGLMw1U1M2Tq+oXGwp4
1fKnaxW3Sa6vF4jl5SOcR2dNebj1WgtudbGl1RkL13Q3ZcsLh6GvJaZXRsa6nzF1QCiydjMV1+vK
bPszg0tyDKTybgGGjo2VG/OmcJ14DWnAuqsyZvMSkmUlPUPjJGTOA3SzbtOndVexixLqy+B7veGt
am5bISWZAv5oVrIkPIjKrWlRK8h/hvO5EBV7StcI2ZnqmxqKF6+WyT4I6aiWPvcLK0HQabrCeZll
CwTAjdFKIbUzJFcRf0U06494Bu8S9EFybqpSv6rRdE4i7HwKvUCF4kfmLoZqOYk7OfMAclw8ioMY
/O6RZGbwFo2Ne6HPjNV+Wk3iAN3d35CroGq8TCt5TTIXCcUM3PFXCZUKdkQU/bIpNeTuLwrjMots
wv5ZVnG5T/j+vvhWA6sN2vZGD0WJgzkUsj/RaUlA1GxKfS/gWL8mYQ5DdQqC/Fa7EyUtYbKMhTZf
yGGsUQaEqp8c+mhQFvjv8Gsmf+thBzrLwXWf6e5SnzkK4Jsl6qNF5oDabeD0/BIPvCfp+c6zq4sX
mF2dYD+fQGvYtF7s3Ry37XbBoNFsDbgW2mqc9lDUnrGFrrHzupCJMKj85phnRXl1ajIeKQ7vD9dK
JjxUcd4b2MGMY0FjO9d/M3wUsQp3WU9Do5z8lKddm/febv5kHmmhSquEBLjR7auCRZEjMZ1E2e+m
MeytN/clyhm+TYJ1ubElhpXpk/ITA+aSx0aeUxJ0rG8EEJs8dF21q/NkfJMBqbFNGHF8o5U0fB0G
4V87p2MWTeoBDMVEoPvTz6Pqq03j/HcokEG3aZg3h55OSkANiQ6ZEYfFOASt9Z4XxrzTI2nCx9Ic
Mbk5MvKsTSNBC2x7vFQ8NgNEZScoOM/MqFUMA0nEYhVhmt/4OOwHY3If49Ty7xLZktcP2CtaORNr
NwDGo70hw9fG27lJDxSiB28eFZ9EMzCkEirE6RMQN+Z0Uao/zW6JUwOXUl0ziFehtYXZZZ0HGoEO
Y8fCN4equYfu7HyGOrN+OUbf7fNCQESdU9daK6heKJTk634i0bXHkajLbaAQ7g3WfX9zW/gMq4Q/
nzK1xD+21F9iVFfKfm1rdOddUM/JXeUCt0Cc4Ltnq+mt8+X5ylOxrr3I2IuSWlAAB7wbJuU2L8Cb
+y0LIjxFZTxNNxo3jWtSeuN3ZMcWehc2aorDK58ocWQ9kDwcHiPyfwv7BTJzhBWV7GresFcGpwhi
ilrMe20ExtE0846KKG0cp5Hja+Ujw374afcT9RPFdl0VoDpPKVCrjXcxFnc3m3y/L8nZRupgROa8
Bd7DGCJUS+TxEI0O+woBqw3pPjQfMk/JszNSTY86kzSXuhE4NLrW5Dcq8BXyTFRrs8aGYKYoRxx3
P1GnkLIxnl1td2zuraoVSWQTySmmuPE0a2S8tYQDshUZKthSPClW+MbmG6WrEnEu7q1dOVTzvrGA
RgUO97KycbkQgw0hh0s/OMMgBXZeX50ZTJudVWr1MuBwPkE3tgSCiO0+IbtVJ1thLOwzZzw3Qcsg
RO8Xc2BcQl9oC54KG00zVrV8iaowYlYwku6uKtt7TyMfK3pWVq9NYMQxIYwo/oJhaRjXanBlcXXj
Qs5YBtMPkK/llmatZhPnLLBW5NGC5RLiYxxp2szFAACrxUYgH98wPHg3JhJRXifLtWwCG0TEtrMK
x10xNFV9c5Kmuvmm6ujyzcqMWyC2nF9QYdPvGoIQk38Zx2e6IPWblRr+U5dHSMmtKr+pIy//FoSO
dlxXutehgHiS54Hzq2+haq0knIeXFsrVYbQLeawjgXBLZbpxLa0ov7V51z2ETgU0yE27dZ448Q2v
ln2puzZeNSTyyAWbpA6hEZEnD6yvBWte7nM9cRG0HFdvs6jvX1HRWnIfYLHhfLPY9zFLbBknC6gp
XXxkUS3OGfeiVx6Ln7b0uDwgRu3DNNDPhg70fW57tJrRMdRTwQkTbwhj8gTkRVw++QFbCpg/GJ/I
D0KNbPotO4Pyh6VDvR9KqjJZsQhg7Z3BV6atO7joTjMUl7xE5A9l9wStkrWCO+R3HStz65QBfXNl
2U74k+x8K1t+5XHWwa+SUbOnybrG4zCBw3B1FP12B9/Kt1ZSUYzd19vOQ2Sqat1883u1meAgPMoB
M7LWBnSwYJxpYscmRJO5tZGT111L0okEJCXmTaYJbOsCEgs3nuYxDDMaU835HiTBHRDc+FxIVWxd
w9MjdhkT0ubId2kXVe78mpvCo+WTFG6HT7NouH8Pjt9gv/eN4zyzTzVaAZqh8tVz4zdoDY0kP+hH
5WeR+O0nZ8twcWgsvZopu8iYMQgUhzO/kr5XKy099ZmBxeS1hnubyFH/O08rAb2u/SmCCFG3ikPs
Mrm+WA4rt5VZ23m/5jdBSBeU8lk4If7ZdLS/Jlycs03hotXwsy7N7JiR+7Y+ImCPj17pO5pkK4Ih
Np8ky5nH0+ISMpDN3pg/pi6mwNQp1LkwJebnrMSgx9tLfZMk6V85fNBGmGj3TGLcwKz5PAm/WuiK
hB1L+wfGPtjCniACy5TMbgAOglRfvJRAP+YkpSOnyqs3o3HEH0+iO1oVi72RMOCOaXi4NvPcb9Mp
bFYa1uxpbCwgl2nDY+K9204jD4bd00GTifAxGWrF7TihRra2DcARhMGKh65lW2FVxkOe1N43SKev
zI/jN9Axe78JXTYdpt67C5GBsYxQbhbQ39zG71XWYVv0o8lZV7CjWtA6SCnJOCEfzVzTiKtgvqn9
Nyi86SaiaGM94geWfXe0wbXijCuvQ47FkB/lGSicfe4z5DumZRzR4TLudwIMi5rIfrJ+obya+KXP
P1uyY91kNT1/ZdeQCxu8l9GKIP1DZWCfPzO4zmvq3zeWLF6jsHmF7OUfU2cyj9wtTtA3P41eLz97
ro2nKPVveaoeBiBuSLwXuzI/w7I8+zV9BZSzjiJ4TsfyKR2aK6UPBR+FnR+oaXuKuka+CXuGU1f2
4TryseEYjXdMuat6K3MYzfegQA3tiD/npX4evFph1DPMXWOMdwYSVIC82nsDt264pMX3wq4E6jrh
8bG8Bk9j2kvndzIO/sCdK8CrOiYVLlm3wIKV9qXCJpRNp3EhFidDq94Hjj4o6K5az4lvvwcJ1dHA
zkJQ7sDh7EkNz5qvdLHOOpelqW1LtO8WBDLplfRO/zvpIbgW6WX08GEGRMqOuiK5IXy/oN4nZe7O
22ZX2y47o85jYT86D/Au8j1V6eoQMNt1cCWsv6ka+UeYVQgXB3byfrANTsk2zp8yXnUPjK1ow00w
lXvi2PNDz1m4H2Vx4oXVv6cdJKiWzf1mzjTKP9P70Rrj8M2kJmznDQGLRk25O2ZlOGEkduB6rALf
p+gVTsyuoCNDPUUgGYeDabHhamqMSqNRsYsbCgFHOp23IxS7DpcXR/Ma0DTIfGXq5tX37Rm29Jyd
J7udLkyUzlZNiKgl43S+MuKh+whYN/5k4L+69VRH+tOc3Oo5D+2RFRMcTHsupjPKcQk3w63cYzHj
iudrAVvaNBYOhHbbC6/q4TUHXXdpiXx+eUbXIglyuQBDJXT7Uys90m/pxe901bXncZKY3wKcdMeA
3fS+NJ0eqzhOjmgNwNjm5mXS7luCR8AaNvi8b+ckz7u1yWUDEWYaxAtSXf/awWycGb4Lz962TlBe
plEQdAIDYYWnOrJxWxuz01DvAjeeaDS7W5LafXrCMO9cpT9keAQy44jrumMJNYpnVo01kgPmZK6i
lJN7lkF+zomKU0gTQ77uAwOQ3j+q7CmrSrZZ5vhvbgxWHhQp2QLsiHH1ls8AXCAsR4eesq0nMQqB
EVP/o30jEFfuiQ5c3ckAVhFVFh9FZXIvi82pCXZFPnhbxN5q6wxE+Z08sJqNp315MpW857mPnuXG
UfpAljo8J3QT70IDyAG0iV0yaSCnpWmSG83kX+x8yeOcuwMr4UbZN7vjC7jGyo7ZW3r5WVIbzXpJ
17dUcQKyo+sJgObGxqMqfs0bm38fe0jcAvzzksHpn/qwZPEcRxDyfDlM9xLgw6sXhrBEMWGsfKg+
u9lzwwcTpuAhjJ9iq/q0y+TdrTFtV36MG981+5dCzNXB5Mr64QC+fcytDM8h1PLPNjasvc5S8K5l
2+frzKy8tVJB/jjrOHmZ2k499f78G+SqMRCinBQCVebi2jTFlNsrI0lZjhX0JHFFmtPsXJaZ91g7
mcR4DZtkHdky+B4SNz+mE4GMynMESwkOMaM2jb+CX+LaBHP5VnjjtOM8sI9R45jrLCoITeb2HLNO
Fd41aKsYy0LQn1QHMaBVjfitjFCSwHHdi8mO4VT1VI5MRe0fWS1Gu0iWv+NQveShWRXwI7jKZyl/
R02kAoUPg3jW0WehWny8TuPTrSOCv+DA53sKTAGUU/LHVnV7NmQOaS1gjeAXSXpDZfbvrNqhnPpd
R/2tJa4JVs91TH0yuxA2aavYzIIXG3K6s+pkGnzlM/bLmlJrpjxdeE+jVSJMzTP+chBtDJTSh40d
D5kPWdl3//D84xBR2nlroTgeutmO0aOMYMcceghSspqdW9AL4lee3PVUZOzsoGQZlysRQvJgfeTq
BsO0PwG2LwMdYq/tvCezX3aeDHTzHuappPsFKNoqr10qkEQHpG2Vi8g9onSJRxqkq8cujbuHYcqr
azrENomRAFOAKX1yYTlMXDFkKFp53f4tyE68d4ZL/pFPEDppMBj+tsqL1xl57B3JDn2trpxLtBhk
y1nV22rATgR6Uq1Zjkq4R7m+pYNBTy2tt2tfu913WFPu3SR+j0WbBhp698JjHuRsMK2GY5aivOfO
ncsHm/QTZCzKtMwCRtoqa3l/2mbBYsPiJjfMNe7fOniyYwecQ5Dbz5XKpquhAKQPyq/f5LCt8TKA
p9ePXjiMdGLQHaOg5Si8UNuqI724zr2e8KcLWne5n4TncnbkppvMcSH2yuScO31+9no9bTo7SbE+
LKNypPlTbWc8NXVbviNAYqmJUjZ3Fd8UxJybkCrZM9FCjJxtfZtcitLHySx+Caa7fUTT0kfYxv47
tDjvxyma5UKBNxtH20gSkNxMGYv8tVHV69DSocEgcfOntiYF1ssHuJyoOlHtXC1Hj7su6erz1FYG
dLKQ2DaF6I/sCPi3CjCZ3UZiCzgiPodvMjXHfZZR477hGmbweq7VrZs5HhthI7+6Q9nd2loGX3EU
y4Owa+jLEMpDmguz9MVu+H2R1pDelf3HcID/VBBi9JvhYkXWGK0rzo5mBZnc/qG+tNuwHAB7Uzgo
Lk4kMU+g1ihr2bgb2eRih+aeqduBPc3ggo70WJDdhcBm4BigYyh5/p0V43K2msn4U2H3eaR82vQ3
IjdzumZUCjx/Injml390wTUknmFYmhOmGNGf+Hvsc4Yct6WxxcKI4lX1J6VsS91zRBicbr34OWv1
GgaytxUsmq8jlCF/0xSV++MmMQ4Al6vdQ2OL9IFo1riF5VBv7bo51jl4xxV1MQW7dcfBI5lFDnt+
wxdL9aNrtKv/wXX6n6PSi+cUUd5cUCyQMH3L+i+Z0QqakpzqOdgjhrfYNDEKTaHMP/Kpd16l1w7F
IfQN66mpw/oUugwLWxtEJIBEwDkHw0wC0mNKc6i3bGiBhA/hScTCLtYVW5/I0uOh1xFbMS5S9ymn
nM3EQZv8D+ZZsSR//ymMCsjC5b7twVQBURHw//xn367G8Z9wviaHDuTZeiAaWh2T1OLE1OwCd1hz
APNisNhWTJ8XYKcEGboGP+L5v/88l9Drf/NzeP8loZwkIOoW+OHejUdQRzE1a4ndpv+exf5f6sm/
WB6f6P/bXf6ZFL+/fg9//hl88o//yX801Jh8VxwZwDExfcvkMfg/DTXuv5K/dpDdAwzkjm/ivf6/
DTXC/VccuZReWhSAeJKC4P8gnxg02yxRarQ40+U/m5b9/+Uuh5Tyz88H3iRJ0Y0ZCHhWHt83sfz3
f7J4134Jdqgflk2+53aHqepCXb5EqoQAdR1nRPl93CSpuKZh6+1qQb4F6EBzH8uKzH+Iu5BTUuyo
aEBmDZOhOgaj2aB+UbWL5jd268QUzyxx36kOOcsWxkmrgBOQyV3RN9cVK9+vgT8YzXwu46g/AI0j
Lxe4307p0Oag2ju1UT72lfHNNAfJCtKMjSc/jcgsd7Ie+5VypvLbpg38yPZCHBqvU2snnktcUXN6
AAvUvyjHR+vGMuKfmfS9vRUS9ST9QloxggvpRSb3CBODNLD0D0fo350bn22vgPps0gvcodvkPlEX
XPbFwXfC/sxfyvVC0FZYPsnGZ1eYYsVN4u4seUHKzTRlMOdIe4XJX3s0uQ8XEcgxnDtLaVw1mqS3
51afGhNNIYET9VX3mEXh5FdrFkAvJYsvmGPZQGY8oqgP2tcW322+i+nuTGQqsL27aGANvLxdM1BC
MtgLJRoXwW6c++8C28GTsiZ1q6eIy0CRBg8edKQlF9eBIiDrmbUhAxEiHZUmKZJSBa/BQDWCH9M+
zoFWRyCu41GYcXsTNbHvsUXONXDBkJzLYEvYOjqmhu42dRmJe8++q1qpvtTfzUAfBkFx8TFjYyES
ENufsH+NPbT24hDz+R193RHJAV9mbik646qsdKk22gHLFIS8R2FoXDowxawdCqLWQ9jsMoGYj64w
TAcV8Gpf6VTRAJgF+J0wsM33gZY1bl4VqOpUuk+FT/gdQ2myGe0ODCZsiDN3C9Yf2iWznHd8hp5F
daLb5vK78scKWb4oDhnXTm6vo3V0aF66I0IwVM+EkTKPlNOi9J/iyGrOOJfEEeDZYv/k5u4nPj2o
qROFsHx0UGxH+uh3XSycywC39sywLVrGx3bAbDu5cGGavPoi6NuTxTVMpP2ZDIE1w6uya9/s1wS9
sF0R7iZsHEYXEOzzEa/0wHPtZ+eqndwAGh+4MczfWBh6+zvujd/A4PaynFitp+1gvAW5IIShg5Fl
QRV8MU3XrwaRihcenJknRWab1s3GJ4c1PU6GylzFUrff0Yz12cRw89xks7Fm8fxeFo7cuwxwq8qE
7mHGCAJYBuLLUItxDWPQBkFKnp0y+GbnRkSbR/y3emWabVysMjuWf2uqjfZBUDpnmU5P7Jyx35Zl
8lSisvYLDrCLgz23kkNruMXDiLlR6aK5BI550ENdvsjZUiDZ4wfpei9pUH5BTqSCpQZn7GmoRtSv
8IH1ENoDXAtV9Izb7/fsRu6qSx2s7TWjwDqwsxf8EbJi2Sge/EZ8yNHx3gLWjISMze7AQvHQy+Ir
A+jP4qISD2Oe/xt7Z7YbOZJm6Vcp1D0Dxs1IAjMDtK+Sa98VcUNIIQX3zWg0Lk8/H5WZ3ZmJ7sbU
7aDzolCJSC3hTrfl/Od8x93m1vLTVZZ5xylzsxZEEGY8Ug6EaZ3WqzBObhjkPqGtH+O+uKPD7210
ktfZBE8xFOwe8+oh1MjkQaP2vWTwHAjg+uoXze3JRSP8V7s0PwMnpgakG+P9VCawPjsGDUv6I/MD
iZJUwjJBCfqMZXsfpcE1Jx4qfSbrhQgCVgSBTgN3pJfE0KfsXKbWq4Uidut4Fm2rWUdhAwh+GI6t
i3G5adNbujYYwATWoa7FyRpQ1JjYXgINOeKQ6LkXtAcrS/J9N7ssFwHe2b71HqSGL1Bi6eXiZzNp
mzrf/4XxoDxYQfLgejFMeDlfhCWvXzpi0G/r6DrRoE6YE9fk5hl/z0yB9549SfSyaIJHyZip+vDA
JBxcQsSrFeIqnOn+ja2oPM2ycU4cr68jjuubdo3TmzZazlTpXwbAn7Ewlz8Bw35mi3X0LQ7B0kvB
m3anDNbs16gClmf6M9H5iabhR8ZrZ1IQcUm9aZ+F8ZWLiYp0JnuKVsFnTJoJyVLepbjqqzK6QN6l
PNY4zutg8XkauEdzP+nPcBo72yB17sgt7UU03jJzjH4RMERfKbQ8pBpLUqOs6zxj98wl982Ab3BY
OsYg0m2OQcb4I1k0SGAPQpLnMwbqDNqZswQXFJQYwgLLk2DOsFF5O7Db1hWblu4f0k4hwLnLD6Qz
s48BJnxicC3vMTjxEiq+dus0jOX7HKe/TePcz1CRD6LN19tArVQfTHEWUqBSHyPHwu0WWCFOBzOm
+cUYdDq6GwLJA74szLFTT0fjgaBafI2nAy99jAmK6yF09PdBm+yh7fjfnRI1oluYDmbEUrE6LAKJ
fz5umPZEqKU69YGFg+9OIQmcnBUGFeGt21fkajPPKSCoZTCYF9ykReSRVcW8euDN9q9zbjMOBVVQ
KrplSxsJfe8zmEObCMdbJypJ86cGEiKUAgye9B2ZE0mr1nTquWdjTs16Mz1Wkm3wxESi6PZOJUkd
MZUfrPYW0YPKlWLZAw9ut+NoV4e8dod9FmdnJGY2lFC/+UO670CqUKWyY2chMl58Fx09c6kh1z0X
3suUD/qcF+ZW9P426AZMw2QdUh+zXIZvCT5j7BW7CMoW6zY7AC5zUABeZl+gS723Zr6UGN3oxBV3
LWITrmV5a9sZrcCCnZU0wIgPuuPvCNCsYUT7KxRYtIIGn5m0a+SywBIFa3I0ca8HbsVM+y3HkkVA
DiSMB0SewxAxaJVReuA8qnr9bEp0ns3SlAd/tN7nZspvZNOrYxW5rw2e583QE09zfLhZloszdm7k
U9bNVxQLaQRvdx2NMb8uiddsYkEmNy55Sj2qBzdjQWw69meDnpW5gHIF8Drhx4SlvWS8Ksj/XNhI
qme0U4BEm7Hmi77+7jJbWLbBKC0B2y7DUjBqjE1eGF97iuLN0LdynHPVcmFMpB8M9awBRoNDV4fW
5Wz0L/qmDl3HryJ4JK1qNOccw+SPHCvPPso9MiKLGmG7p1zDFPMEOPO2DneenBCp4u5QIgvtVdKB
ypj1BbGBV5/48F4kzAiqig+8akTMI9CEiKgemyCS6vvQxYxWqo4OWRlAhu2I1b91lNNoIEwcbkAD
srG1KxCTOoF14pU5bQSXjjfVAiLDC9A0A6hKROhgn3/1JTrjVFCeWH81Kdqk6KlVdCnA8nae1y7q
gugE3YvubGPA3GRzV4LchtlK3NEtmik8jBMFQgcnGV6TmfjZHhgQk5IqDa3qKvzqfDR0VibnwVoF
Kb5aIalxYMBRCeTzWyuZXftH74rpvPMjlx4gldGb9pzmPV41V1Prd223QmSUKHtz8NnWOITsLfUx
cXuKymDUR6iz40ejk8CgETtlTiyKUcz0Ita6y8lOXOIeU6YsBjop9ivgswR0Ti4tAtFODSudExYo
R0JrhXYiU8PvbDUueyLfvovV6YvxSQfHkj21K/qzlcMETZH1DLA3QuJZvKJCF9F7J8XEEDz6ShLt
v6ii9RdhVK6w0UyEE57tkgAOge0vIqla4aQ9Q/wdWHSS6+Dch4t5plPlNGSlTfmSi5nFSS0fLnwV
VfyNKeNk229qVHqiYuYtDOaC3EQ1D9QmyU4W46W9tDlQY1PFzrUvZ8PNxLGUYSAYV4+0ufnvzCYg
U8zSDttdu8gcogDNSSjJy9zXa1HDglIlPTq8bnPDGOWcKpO1AmlqiSOievQ/EKelvyPXRQsQPQM2
vSZD1jqvY9KTe6A2WbIe1XTY7FybXmMSU32uWmwlarLuGSnTa1Fh4Orv64wcwwusJxZsN5gzcRDg
cDSQQi10tpHDOJDZzxo8/nSMFprIF40uu9qozjrWTbMOEUudYL+mH9o9TTat1HuKVSCOORZtkZuS
lUN9uEbjqwpwngRsTJN/Wbjxwr4XR8mzR2Uf+U2WX3JTTDLDrJyrHVtDNZ7FKr4X2hZyt8xBNl3R
XdSfZVOz2B+hS6bqKNAhMTpr2+bKsunmYcYPnzfXlmYTPPIRk+MJT18AQz20CDKlKjTPFmbedpdj
sq5vRTe2bLbVzPXYzbFElbqFnQVmGCRHb/t7ukZecXvL+0wU1aopk9la9xxF3zO3WUPUz2Dulwxw
93kOULh31+ud4wzn4eKK26ATxa0jFFz0kcEWPZ4x2CQtnO57NMb2bTR53vc4TZ+4N/F82gMeW6wx
cbp1+PCBx4mq19HI/MbOzJBuhUYGm2tFVCRkrkgtI46jt6iUyMYiFEzM2kBTKMNZ/IUbn7Z2RLqC
/tTSTCFI1s4DZjaigImDS5BuFu3AEbLhiBSx0tHJRGFd7iBwFI90Qr1h3JJXWRMxD41tWhJD73px
zAAjxf6ok+GKIgeU5jS/6xMCOGHe5ow3hwkA5gjWRyX5r7nL+x3FCkV0mAF5bEdX2vuuo6PZGAcD
WOiGw5vl4S79kmj+R636pxMgl/7XatVDM+j0Hw/Dx9tfYQjrV/0uWPnfIm/N8Htolv5vyIPfBSv3
m+cRakafDWUocT79u2BlO2hZEvaebRMgF77k2/1B6v3mRS5p6dAWNshehmP/ily1cnj/LGa6yGE2
MjMyqOPCZPgbpzdJ6WIkOfHdz23x6LNVMlsjo9TU5OgdpANsooa0159eov+EgxCsIt3ffqyHEB3B
YqClI5ByxST8SSPzyXm5KMXPDf5cWjSKEPB0M/sx5chZC4RdGAznc0/4JTLseluq2oJHp831uyuX
+UhhhOuf+9SylWcWuF/72A4kPJ4nma/5U9lPH7QMZqdAxj1NTbnHt8jtLidOOOgpObTDwLW3D115
lTSDeaVImgEjPa/KvyrcBU2/D8kEJwkvw9YhcYMtLhi+VtMi/FnzbhdXrsPYa5uFE56rSvG7wFy1
2ta3NhJHRvmLZEEffydN7ZIo4TC83vADXm0AOHCtJtXsuacH2fnCW9yX5zQicCxKo4Kcnk0klHWJ
RJhakXAhTrKfUQO0dEenc1vfYcUS7xyp8+9NmrX1cUpb5d+HWeNeeTg7kmf+aIJ2CYNosQ6cbd1p
Ow6caTYeSb4H6ommZ4u7ZEoOtl9IE32lgKPUU7Lf4LgIhIUokwzJEfrDdN+WNAQf8IGHQOUD0e/S
dCDTx0PFWhOBIdhwSvGz4zBZrX3MGqINWT4V2FScCWNVWSO37QS22JtmxJZ2sBfV2mdTYqXRNmys
wd3gyoNdVAVfhTH+WtO37fvBQ27Dqp0+kuV5x0lFYioa/XBkYIeuN1aL/NEWjSrYKxMc/AmDcOqR
uVRogG9DNWCi02zhhTVRKQA5cW7QTOyOooC2Kl5TT5rvOqDbYDPM9hzuRBRTTF1r2+Ocaw0KdJvj
IgbpKW8h7dLoIS6ELsVBsok9ZcpINpKQ0ZeRvG7Hhtwtw+9BU1fZxGVKizhWkA7jIRzjKPGSCxqW
+NlpkH8O41h9VgMGpk1ERVGyTXs//ewFA5ldQlnYNkhqaO50/AATow71DHtmAvmyYn66iR0vGdCP
KoJ2TlyNRAs4o1Kc5IOYKkNJlgnPd/YhqglaWOfGilaj1HcZ54ztR9JTH7GTOClObMPdk9c6nPTN
Qt06FxcfLUpU4xicj/VYHyuP2xPDRzc+BnHH87KEedyxCbYi2ZdFXHFuHhL/PsK8gEcuyu7HJCau
KKZKXWf0Az17wnA4WtjfL9cCAb0Ni0LdNz6N5uCciL7AYksIAOm2OOSp6LmZtVNwtJUm3zZV03IZ
VcUSc3mvS5BZboNjPgx6YkjRws9D2XTJUMV4b+QGRj0Xy2LGS09yfuxhFwP7wBPnTsVwoBedozF1
N+oxVFl7lxcYejbAtpcr4FHmO/kM/0eDvfzFBcgR4tTKh1vfDrOHvBjq6wU7eLKb1Rj9YuqMy5hX
N3BPRLHdBXZX1716sR8SbKGY7Noup/lx5qhAENfo6J626PmZop/yjRTHGriJNRzvskEJ2oSm5IpJ
+/F8S/LPmbdhxIlpT0cPMSp2/lySJyGWBmcTTXjHiR0tNYJk7CBR+AVp3iGkrpt0mU/YuYz9XHj7
TjhZ+wvax/hAViFQn5k7k7BKgkVfReQe9JZjk6N3rl/VuKxziOxcLhOMJQq7AqFVfOViEzo911Ur
JWR7WOY5s8kK+sofDhRfh+IqUa3vf1QB85YT82ou7ju/hUCzK5clZogo6EUCeOWoiDaBrZgSL4Nf
RdPLCKiACf90MENvPfMmI0IvyoTeljAX9M0W9TjEe6TXLqDct2GDB81c9/pgoaxNxcEa+1C+ywGf
w1FKjAvFIW6zNdmo2rBmKXISn8ZhkHOcxK8atWQYqRXZOQQcY/dQwqg6LbeDizy68Sjxqx2+tetq
5xozETjUaTYS1betqhCLJQ07smh3roP/UzoEmrdjFBTzGezFCdthlGJhOa1bFKztgjksJFAcZ3K/
hFXEGpdSoSzUZaCBF17NfeRiaMY43stHEDgeNcYuBYycFtOhDo6tlEVQb+fSqcxjbIrU+a5EW017
pSip35GmUvELCkYPz7aLn0dHwl4cLCM+G2dqnXNqTYhfw6kfCizwI7JjnHrsdX4qXlnt4l8LOVUI
R6L6lRcxJkat6ShKLMur9z2aEM7ThpbfzdTGA3Jh4UGAVi59IslYN/d40DnoJok+WSLVb8MXRgSY
bvfuYY8mAE2ZabQ1FNRCg19a5u9JPubtTjbs4xvL+EyFyFaKJxYP0jWzY5prViyrQNxb22rwY/Xn
KrDzcc8mhIvUGI7CDLRc96Jm5sytbXJJOGVBHbx1U5yjCmKj5bM/0XuL4NIsP3uUtHnTewPYuayo
xIcbpupxqOlC3GJcZbtbyiK4Z4gLXE7Oji63+H/55ZeoFD+V6+EVjNoyeYgoYHufFp5pwiPI4ewT
JIn0trOMYtOVTHwOLW1M1OvUxcxqk+bTHWbp8Hkp8J7sRcf1ZddmtaH+QASzOk6NW3EP67sKXlqe
jP2+xGL1fXQxf+C/nPFmEQHCr1KitsTcs1KARRX0FSibvWz3kVXYehdlmuYW0+BCOiRhk393Z/I/
K4Hf+WDYhZktX4b0LUFUNhuYlCuZLylawnvY3fNdREjO2YAG4ssBfAfXhB/qYicc5P0taXXUTPyf
GC1Ygr9CK424iNIJ1sugMs4gLMjgR+soa+VVZVTJLtTmQ7xxLJYvjjiL5LxmrT9bQcbDvGo866UY
Xaw1/oJhbyWyg9SUk2d3e1rtm+4sJLeDkyYqWNGlmksNQtNJW6QZLGA7Ssg6YMIZC9NhRvC5m+YF
Y7fX90V53o+N8fYhNRnDcV584ojahb4UVDUg3IwM/5nv+ZbZGSdGF86IXLIuhay4mHy5Tab0rF8y
BQyAPGgLWHM8x8bdSivlSTV+EPtniR9F8P8Xonvj2GYsvk5WGYLydv8xaIuE1GSTWgKASsoF5n6p
GV9Vk3eb2ya8M0xhzuxFAAaIJp/1I+lmONbS8gE7pvWPCDLFlacla3deFrR7FcH0w7f91Dl4k8F4
5MFtob7dBDdigsm48Sm3I8+8TLfj4pOgntrCeuFvDpWdEa55tFAsMRfOAQ1I+GMTjWobem/4i2q2
qMj99DEY8en0Yhv04qQrVru0SihPyMlH5aH6Oas8ybdpM0SKsjiVvE6cFrDqj+nV2M/FC+/WcE7S
cM1XhB1dlw4Bv181FcMYpK0MGRSvp4ttcgo6ep8nhRiBJHikoY8R9uDTm0aKIcwhnJYarCxIE4ZV
eEwp4LYss2yTmJpnpseGzAxZZupthKWDB9z4OkFklKQAOeKvjnw4WC8hRxWiEgVLDLZIZBP6d4h+
ooJZfJIygq4pYJQpx08NN5euntZNkF/8jsaOrJnk5Tgky71fEsfexrZnUASXyOlpOs2KW3ID1i/f
SazTAgCCTRLJ87Xmgb/ty9y7i7QOz5ls+YSQ8sKzt2maAF+goKfvz7uIiQyqS+KGa7O4RJh24/Sa
MUb0WUNT+wERqSFAkFrSOojaY1HwOYIDAbfgWhyioursc+5sBaF6zMoHGWrE+6oZcPBH2UK8m/Ij
/hKa6UaGwEmvCBiNmVNop5u4Y/oj1b2NhgL6IiafvB+1v/7n3dBmW5wCnT4OVEXc1p1VUf+VlDyD
WdSom14WOU4qmbmHfFlx10Ht1zfBaEevVauNhxd8AdCezHV33gBx9Q550svm0FW29VkHcQLQmSRc
dZnHRc/0jJ+3bHBg5uOOz18qH0IRu3Q5ckwk5ZFXy40Ua10KpAkOeYvqEsGQBXTcZSZVClIix8E5
qry7LRFu1RZUgCbnXMhCgrDE9c875kcfdlxmrxUfgieUSoYjXG4mIKwkENMtxtDqPQmD6Xtmel7u
kJgpFF5nXghOUQJMzmoSP+o04tyKzSyGaJJ6T8qxCafGVtzcmoVfaFuAryAlkGf5e+EJfgnHxNG9
3RSxxW/cho9lt6ZbRwXT0uupAucsRGaMuQNOy11vDx19pQ50obPAr4Hbuoxco23ZCubSurOWy4Qz
crWP3GGs9hbLKohvq4/kNnMGl9I/F3BLZXUGNrebYsrgkwhwZuygIXXTukxRLctumHqWoKdtYDve
AOhxKiJX7HB7DJDWK2bZ+Y4ADB5WPlGF2Wuw/rzIYwv4iTOVzzVLzvl8yBl+ZYh1bkveZExRvyik
aY6ubdgRp8CeVitvpsiZCkPZTGCl02vPVaT+zcD2P+LSP333vxWXGB3+4/FtzMo/e6G+vuZ3acn7
JoIo5MMRBs6XtvSHF8p1v9mSf3BJEStzIEj/u7SE3Unwjx2JwCVE6q7Yzt+lJcf+xvfhD90QRCUg
zuBfkZbsv3dAuT7PA0zFSKBXIfP8TVvyQr9wwoU7bxmZnppN/hvu7QudeL/i1k07vDl83jDZEsjT
kHL8xJvwL6Aow//Y0kFY0NCHtOLf/+ti5U37WT9o9fmpr97a/7U+ij+bFqhjkur/89d/7X/79+Sz
2b3pt7/8C319mZ7vhk8133/C2eFLfys6Wf/L/9c//Mfn13d5nNvP//3Pn5RN6vW7Aa/5i6AYODjJ
cLx5IWhU28GtFv1Jc1t/3u/f5/qt4vv82/v8mf35qflPv/63p8jhO/0uSAbfQEJFAXUfDkKOL3g0
fnfQ2eK3BwrFjgfNFj6K3e9PTfTN9TBnEr5zIumGMnD+paeGT8BfpUHPs22BazrwQyyrwd/slVPi
x6PV6h8YG1oJVaGUVGfQgyq4Z08F5jvGrrJuz9O1CFe5szq51FeyUEFtVuE92dOENI+rTNmqH02P
woh7KCtUsGNRFjPUQZF6wc///x8pH4zuf6Ns/1ut39RPnf38SwXd1xf99tygPv/x4MCf4f//YbaU
4pvPkxqhdVMdg/X4P8RrK/S/CR8+FcuCg4U34s/++ND8Lhzzefsv24Js4Yr1efgPBVvaPnZLD3On
Kx1U7DD62/PSzgI6bB5G6DzDTJbMqU5FYUdZaFenxFWxY08hWAVIElXFKLslvK3FbUzdjXUnrS4v
gAc2laqovwDngiNm3yCD99aVmyYtnc7Em4G1nYI5XzxCNRlZcQ7hSYxzn1M2mt9RYXn2pgdSdPAt
0Lq6YTKn2pU1UQuuGnNC1q5Wc7hRHmjLrRot7d0waYb92nKD9TYUoaf2WZ6qWX2IXptqP1deNP/U
HjmbDbftudrnBtV0PyD6Ocd2Ij7SMHgkxwZJMu6tmEhWG4bibPY9TtOIgXFU5BzhcgKanO9dLWgv
q+zigA90ofHEdAWczqHPTn1WoplQxkIK5GdPTFq/LM0U3/PmUYsylkNA75I9OulV3DfR+FL0FOTC
vEl2XkpwbmOSOaI7LUD7Rqz32yd+Qv0WRV17PVkpNk90i7TaUvJLCtuPg/nUE25mBh/JlZWjtPko
I9ICFyRT5G2/xD7ZHCIJZAa9xcqOCCqhedVrAxAivb1feum9FRqG3phhaQJv62Zya1WiiY5oynQQ
RLb9bJg749DCLowHQhVjMp/xYmmqpHBgbWuq36iVMsoC+GC8/qRT1byMFSgRPcxWwXGpCi6maJh8
0mvB0h+IUsR0ujT1IW76WHBaxnVxlvu9Xo7clkmDPBCv6Yrnflms/FdPZXM6bfEcAHSD4xjcQA6a
1rWHCBAtRCzX58wtAFfNlZtEFyrEf/MOy7c6wiZBLc9wTc4lNjbjUGiXTDJ6MAPDYrbMmW6RlNHB
jvm3dTMAneBIGVZbrnxcAckE0Qs7FtDhEdtp6EvJWXYmPUyNk3skE0GMAatNKNmwfBSXqXBwurqT
ol2eg+6hCGb3fCoH9cLIsiFzhCmIEDmL5lMV9uMtWwBxJr/FpLaoyQzAVpWeftWwIvTeR581eA9p
UV+cZuxxyrq8nXvsY10T713sMYS30n4+6+eEuIR2p4o+P1fDtFSVtU+XSmVXpgL8tpWcAsRFXfAt
LjKC3BKbh5UQiI3TPsLtUVhwwNp9xSS73qrMNM+yqWrzVtmlexCpWM7ikQrq02ClNLGuoQXnk09w
RUJ/ik90zvfWJT4qSCfezN2OZ6KPv1Rf9VwFlUxvp5TeMdQ2co2B2x9gVi+MblrPfI5Ail+gNVVn
jq+tVzMMBRU4MWEk9KqmvNLOUj7A21kAkg01McxoSA8NngkezsHB8MTUpL9B2vN459N67XYYYmBe
QCSIvVtdwNRnHNHe9xGOAC51cQ2ibklyBOs66939MCzh2YIasTdTxoUxHtwivPJaO8F1IgYAEtrH
CvATJph6Kd28bC/CpgunM+YkfXGYrcAq9kOauSkz6nSBEY4nczvFlH1dAhArr0wYZvf2OAGSMknz
pGdnfAE3Q4lahYa3Y5FItmukByBO0qQICQAPyMvVX9HeQsTclikxWnDn3ZIecuxjMvQy2eZhgmXK
akdrJaqGsJWmnCBSiGJk8khdgdU13OexgeJ3bDWJxCA1xS6Ae7fwQMzBdYAZGGEpltOBwV1w1ac9
sAKvCuvmaBy3w88xB/HW4PwlLz4AAajjMrlG8KmoP2qAGumWuoofylsMANa5s9q93bB2bE1vAXow
C10HfY2ByUKXpmyJtjCWe7ZFZDeTB1djZ/znOGT5xmi7mH6Xz7ND+03n9Fe1ZaNBTODY/O+OavLb
pU3IBMeFtGnra0ANo2hpaA5WPFUPjZyJ7ap4emiCqDiUPc27O7LU9n3apd5NbSXxcx1XnfVrqXRY
7MgHoEFSuZdI0BvBvOxThywaDEdstQBZZh/bSFNBlk1wjDRL/NxXLk033hyJ7raTLDEb7FM0n4+j
o8e7wGe2cObUuKWhP/oAgwO6uvgZI/oUnuzogLevowNyaiFP0D2xdZFgMYsZtOJt4VlUFGaOIS60
4ROf3YNssIAftnXBXKyGSYhJlzFN3AQTGM64uZN+u44uXIjdJK3EXRMyFt+Wg4+OwuWRkrR2Tr5z
MR6fuhiGP/FjcvafPb6Q15R1CfKNMwne5rI8YoGGBVREYXXo+XgW1FulDu4xzUOyyXWf37Rgx8U+
nvL0KoEDhJFfGopTjRPodoezpXYx231BIpuAOpMwU4zP+ErdvHOdXn+Erth9nSJPzhyyu/ZZb0gg
bRp3cEqIuuHS2kSNge1vOsfO2d57n0GuTcQZ9Fz0SHQd3CT5C0woKvBKjOhaKhBcoQPZthUqrgix
i2Y5BYE/3jC9hUcWlxaO4YmBM7/RwBrPSVenAxYUpnKsfDCtdzas6wPnJJiMmiXCITyC3Ol19KoG
AmDFgRy7OYV9Pzm8VpZMzpOBnC/sWiJU72Nji6Lb1RUb9JYxZTwf2OPt26laE19znwTjDWemmeUv
L4/jonm1EghLepP7rv9mKoIfR7RBivMWu6LTEgRhbp+5tcpq0qAFr03BRlijRExW+RSVFV7kzhID
uK8xzrdejknv4POWUd9SlQzF27mDMZnWJA1UTFsLkMccAYjjYz8e2XLHcwtTJKF6fCt79iTepqhM
EAtj7eP9QSju1amTcaTPW3+x17KmyftZM2WGXxpEBCFhJWtzPxTVWF4JERVEHFn2AArVMPNq4ZKE
bxiH3yE5t/7WHyJWbruG6e3wOWem47HTPsXFLB5Fu/CrYX2PngSKXrhFg6/v0zQLf+Bht77nbha1
tNQaX92kLFXbEigD6LwqB8ell6XI9jRDmNtuXCo2Y1TxgHFmEWQvOJyT9yqLPbldac/YtYs48S4H
yxkwfS0Wtn+jlL8SQwTQvCix3A++U7RZ/Cmr76my6SaABwmnEgc1nB4hJcB2FUJ3WAjEWJd7uCbw
vUPtzsRQhF/vs37BXMlo2JUkL9eYkBUBiN647HI/gPFQSq4A+ECyFNZU3RvSKaB4qnAaHxbm8R9L
ls2vs12zQtZm0swF7Y4Za7CanzaqjeSdocLcpzXPbqenOddxu+/9JeLxpY4+OsQuYukBDEZ0yVus
KQ3ExHam+FDdwaBz3qhnbeN9ZrgOw5dolN4ynGN+71pDQf/SiD2VeaVHi2EgApbwzPMM3XQpkgjn
3DxoT0pOVQ35NYyaCyVAlHRHd1kWqoEG7GDNsWydERNDLsfHefCKjz7oe3zIEwH8vu+NBdMzheYe
elgG9vmowwcDCs8+1ZNXUNAgcBEfKHhuCwzURNWu5yXmaFL2a0EyMVp11ZQ4NTnrmri/wlnQvA2q
kJxB+Osz/rKd5N0UKtG3PoAjWgL8VtC1oON7xdPjHxsfm/pbh0bP7LkawnpvSRbz+0kOS3cH4mBh
kaScFYXROOSZJV1Prv/UMfZcHcYqveiZ/tIkCPK2OpIKmDAAK+qaiaSE43tcWz74qMhx623b1US1
h8ZETzqNIutg7Nq59DlyuXDksCNAFbSanLCrIUS60pap0dNjQrM9W1JxSGjaKPaMvLOz2ZTRdCqz
YTzGLlQQbxPEkOxRKM1yr6ee5rvagp9CORHVYRzqIW74OBLEofNY8Xk7DPg9uGI+j4UzYj2GSPGL
RD226nGW/iNObUlLL2Pl63wgWv1dkpLBWuHVDm1wfps6t0ULXoLp2Nilp6B2wvcK3DcWVj+OTwF9
3R5jSM0YhF1ZZvgP8xRGQj1adFIkeFaKRAX9LYhQ91NxRawZIOQDPgHuCec4+YPhQixW8jaR+MAB
qeQdEWLqkhBfU1q0wjG74tqJYYPvDpW9QfJN8HlzETgvlyzyLp0xrO2LOa9adzcQv/5onXRwT+GQ
iOLdK1VtPkQSk5DOW9i5WDWzkRPnKKt3ZrozsRuC5Ua52Ukyf+SgBqUpKHzYcJqJ/Ys7hUAoiPCm
z1awMLXI26a6Y9wVPPN3FoDz4OGvgPyom1mbelB2OHQBktFwpp+M0BQNlD4uf+hWKUzgxFKVS08J
af4DvtCye8ZX2GeP0BIM0GqUq+KeQF6lTpUAQLZrm4Q73xZwPgO6KRmFuBqpqhj27dSTnKvijvMd
Cbb01c2bPjl62CkfvXoRYt/a1sjESoW5uXYmGf/AQ9RwzMXuADyqGpY5YRLorDDkJsinzxGCr/80
yYL8DKk22D/aN0AXu+R+WALxDGfGeaqMHM4BEiztM/DVZaekA6+Z/Sm8y1UNKtKEsLOtHJPcjuHK
woEakFm+Bt8ydWxGGwp2ErgUjNYhzCZCptXNJJPiLFB1eMwYLzJOS4Oj0kV8ZU8x1IG4sCHrVRVP
ZR/7LROUrmfRGYgA5YYj3M4PqojYOte3W7mQNQCYRtqfJi7PpZUxy0hOFBIE3QbDN2YbjG3RFWfd
4TvH0DXYLEvoHd08X+KDjzBL1JVPqsAfnODA6TkjSRIqGcDQ1Wm3ZRPkEw2htilfUp6F+qr1ba4U
U8+V9yyqFg4XGBQx48dVPx/KlrigHhiQbmlRyo9x3U/nlRUWPxvO/DtYI9XDJGpIedjM+j2JG3kz
jXZ3Rc6z5gIxVYCFqhl7rITrGb+FdsnNBftKfwPilWkIJI365DfedD3azTR8pwk3oeM07EiwAL2/
oAjGXAxlv3wsLhXCe00m7LpMPNC4UdLmgAcNA6qwRvfZkbdb7msnYkRKBiQiexlN+qFgWMxEGYss
KZQawAkd5Wn/sfipeordwMhTvzKFt20hupHrYxDBUHGSByrjK5plub0A4/BEQlhK4YMbvHp+863Z
frBGz37OZos6D7VYC8VmKX01ocNIhgHwyNG2cziUOYT/+6nmHV1C8qC9QzSU06UECydBXPCOSMhg
TjflhgBOOt5QGR4eI6OyCEqKtg78wD4810TM99GCdnA5OINP3Yry8KyHeOQYVjKCpllTMa8eGPNt
RdsTxezT2Cpe/dzijRMhkiiEf87+dzbcHnXLpTqMP2H2JK/J6K8AaZ7S0//l6MyW48axIPpFjCBB
gMtr7VUq7YslvzBktU1wB0lw/fo5NS8T0R3dY7dFgrh5M0/GgWxecpEQA7B8/Osd90BbPzYePg4C
tPBv9hA83cta+W535C5gfij+kuGndUY40fkQBfLqpKW5jarivmBqnV/4oqnfhHjdc7SMdGVKm1Wf
NRzR5dJ5YHdFpuLnSMiOOs2iK17ZxrXBvljmhp17j3edNeM03KnlFvdPJzw2Z3rrmk8gG4qCAbwI
T+k6zHT8lD0TD81hfNw0X/zTGo/R+xzzcu17KOflXaFDO57BczvhLhfO+K1mBakxcJKj17T+g8ym
8WeV0pS4UKk9SW2cEiQb01+pIYKDkXFaxJZgx3xNR0+dbEe93RaTl3qtJthAWZhCK6NiwfQPXInD
A9/72Ds2kOVxooVpdciSCp9kq+TcPbuktdvdOnROxk675snxIJSxdlsg5fNtbgM1IG/X9lEPqAkg
TH39Sr242Xo8Yv43Owzi4GOGD0blKgwvXr1Erz5Ouz1vS34UKi3OQDOSZ+VE0RO1ZinxjmaoAmAO
RbGzyosvscL0hXAgmsNMUew7VqrqVFUDIeA1Zeg9YHf1F77LYfu7SqLS+7BBONEZCiuQYkUeGLw9
/mTPA0dVBfPlJkfgJIsjfimKgY58K2PaLFYH7FpeNtOmGMr1OaF+h3pRxXl7kxvuyZAw/MckqTB3
2TjnHw6c8eQU2GM27RQ5X1yp6urMRgjgIR+zXQnWJt2MomNad5wOQruYHeyPqJDcHOIG6lQNAGKL
nOiBWE9GtW9VY6YS82tZd++hLc3wSAR3Xv812AmfIr5Ky0O+LqhhQY08N1U+fr/E0YDDctcsW6Np
WFkwJLX7DsryjXhfBVO31x1n1EOY++QvcL+V98bip3v3dQYyOvDngTYjDin4vWEJCm1rILag+Yqg
I9lTub/ZfkVYiDqcmgcte482YrBBgl5SOIYQQRLWI0/wp63dVUtiDykYPUGYT6uPJcNm6Atq+G7l
I67ZQIOpa8CTfX0NKsPG25uGZOujUv6Xo7KA5Q6Zfw8TXRY5VqM4vnLJN6dA4HE+ZKjUj7zKy3uF
zeOFXBxKQJdNGqCQCanJwHRYHjzTyONSR7ceAE3NFGfjmO5J9cnPOQyKK/UBt1Mw6EkMeQsPyH7C
7BidjMFhQaOwn89nwvQT/396Kj/blMjFZnQi++QDc33X5eQW2DojWZwjyHLxtpVJ9lbpsSMoD3CX
ANPqLfOu66pgvGa6Jh8zuu7vsqcFbG/rOoe20C/j9A4Pcfg9mogsR4NhCy5xn25k6XJZZWOEd21W
6EntNLxTZsWZSQrEBXrSRiDrA4kLuCEutRw5TuvmGURlTOfUosPiGRQY8puTxhzeM1j771wjt2wa
nFIpp0BpHkVhpmMVmPr3Sob/6lAotsu1M+xJ/0MLCXSMvjQGmFbRQNQp0x7wmwUt/OZdDIv/hrYS
B8Q0TRyY0E/kU6ZVY1o/jfWgzkHnqcexid3fQHSAhfu9edS+AL+sV3WXN7WgS1N78PGCxVF/ITbB
sC0hEBEeDcwRI2/6N+sj+V5Qxqrv67mZKfuZluRXXlFLktZOfkqsrRmu466/eL2fQOIVDmAxN17h
hDf9FHY3ZCyCgl9inLi51KMfv1zln7Zw+jMOF5wvQchlGwc++e9iyT8A1q40slBGbfODB578t0CM
5zUKG+8ZIqTOMCusjbxkFDbm9JIN4byP68yLdpXN+5ONRojqMXZEdyt0vPoHK4wojwCWyBcnhKf9
XYlhg49/0yzc7T2p47tk8YNfdXBr0pnlOiH9AY+9DvTkhX8RGqueL2h061oRbjIeKpz393x/KTnW
zRQfp5k7r+/M5iGlw5daGu5X06FdAoue4PgrqwMZQMRfnJZXbgjS55GwKkTJoB6nPS7X4P9gN4Hc
Dj71qVmG4TO5EeSxUAYZx5ZmEaE6Gt13ylvE8CQ15rxo5NI3b1cj6fjJSp1lTyONFc9K8714oKEe
Q27XL9r9x7mXfGJ4C5pLEObRPWE/8YTCzo/Ar5xTlzay3QnPD3A/JVJcVEZA6SsE1/s9qLC8T8om
3KuiaD9jYwoifXHEDXV1xujk+TQ57jountUBCxqyJcbsqT5x0JAHLSCebjzCqpgsrS4egzUqn8uZ
GpmL00YU+GSBib59Xm9vDyIw4Stj3HmXmYT2pRskiUUTXmTTOzKENVjjjKPNNaCZhKZ4vi1ASkC3
LhNE3Z5/fH61YVocKxGpC4HM/nuFHrzlLfUHYlWBE+1i7fgnFTsxIa3AAbs1J5T8ssPof2tSqE07
7YnCpoexF9RfFtLmZ4IRCxbEif5yE/nO38FfkFPwUaFqZR2iDGP20G7qysKi4L6//Im45FCt0jto
vY6ZH72xlD+0OTantXWGF86VeQcssEoOyegkVyWcHLAuyxt97POWTOtaIxTsFYnzLYBWk7/A5szD
/ehPvTi0nYtMsFLutJ0jt3zvyGvuqt6P/7m5dV/A3za/yhSqW56PsfmVWW9Es6qcqthjolLPPfym
hgPEc/91EG7vkc59QNAjdmeex8XOnIalbE5tnOKpY9BZzTZeUN5AesTkQsDtpU+h0UV/Vy5xP9/p
ng6KM3cZ+0hxIwTzWvh+ix/eYHpK+VvBE9Gm+Ijc4UfHJQtbRvtGTXdWKpyfaZSE6TFKR7rDJR77
zTzAuQCPlSvS7BZP3NFGvCwcwgnrroCc5sEdh8j/0vHchnvcz3iHc9JvZtd4jk8jdEndyg7F0w7+
FqkiuOtoF8ErGFILjC0YexJXTMDj8n7ijvyTrFGbPZQwT5uzNCHgWOZhKLlhzYPIkVfoX7FsexYw
kNJffZOP4GtKuowZKJm6MunAhOdjQuv8CL9MF3rydi3+W+68OdU/AQ6DPTOhhRSi0OTWXVQ1Ck3a
8eGtw2gvEwkmBSMVkWQaRbIRTzfq7jaAN3KcePtfVxKEJAr59UfaHGtAVqF1Up7kQvyJIWnQCaXb
8JN/d3jRhW/Oc4T2ym5p+F6FFb/cuF/eovy2ppKkM+hzxBc34Mb1V8kNibzlJQ/atfwgCjk51yis
dfusZMrWk6yqCFjUBc2bU5jgOeiasb4Uuazq3br2IanvlpAgd8jGPNdx5IQnQ7DDOSYVJHn8FCYc
vihaBy0p036laaWf14WDKGT8l96t+60tTAEhNp4iMvYUnGR89Qs7/dfVMU2zK+Uu0X6aBzDyMxs8
tpmKVQdgMvp20KmQy7iwTN/G+tjpG/44N54Mp/sE96SmNDFwyDayZmCC1gNfeL+vvX3kLar8Cvo2
+BZ2YTiLAcacCE51f5qFHQqtToPpb1weiITnDpk8PTOH+5chF0NGmZRgyVGLjoa1wob3ZVDP2O2W
QeGui8bmkX2D6x1xkKf6jQ9N2KHyBGG55Td5Y/mgagzvOA+S9eKODVjfZZwDKB0mZk1JcQlwHH+1
ZqQEPQvoLkRh7A9R0d+0dXSP94xSEOro03H4h5N/FRf6Xxt94Ycq71g2YGZtq84ZdnjsVgn0AODj
2xyMzXyZmra9fZWX5osWKJIz+P8Q3G+/U0rVAjFgE4aaPb3WTSX2eDaWTyJQDEYL5DJ9KTktxvPc
ZpN3jvEinIPWWQK2degUflRNxR/EdboYYiNmCAxGyGMwNMX9qnwKpYjSTYAzbXj7KTDLd4i2d04Z
w6gKSofAj+atjkI1nkTZyv3gkn7PuHU2m56wwGsCib5/w2lNmcVQ1plz3zneVJ69wIFrPo90rJWe
e8dG1vxabBHy9s5g/pedV7TevTd13kshA2+8IXly7sHLogJo93O/czs5FVt3rst3O7uOuwJlSBQ8
/B4DbYFP6HNuivaOqziLs1kST6JYAr73u4iW9dsd9Mr7g2Phg+8e7YAUFSGdXudGunQDcrlxJ5fc
OFr0Zwqoncbf0gd0vzJdMdmHfYODsumG7JVJlc453JWxPCUpmg6QJHrK1t803dDHs2NdZLJrSn/y
sOcekcfEDxPNFHetBhFN+V52ZnT6w+phGY2PeRPEBAvDcap3yoFCKP+QJnR8HOmk2+4tauf47Gq+
E+suHfoqPRNRzHSIWknb1UV2noSmQCJNDXd6LG3U7JvUk6I+a97M6bOgxUI8Nc0YZp9BliwlJgBi
LXg4eDOCeksG0XUehGCyBozTjsTXG5UuJOTywj2untsieLOnib9EP8SNhY/DFJUR9nDNdMOW9DhY
sh7HfZcgTB8mORgsOPnc9a8tCxiSB7yaOn/D+Zzi8aqKHs3+0mjjFPO2UUoC1MSCSr0CXTVlBgda
dNz34CAhSpMhuaXLTqB9ueE91DnZij81Tw23/GUG6ZtxRaAuh600WhKPi1TTlXZjKCse+fWbno2G
3T5VM3i/J/I3edUCai2TFJgNtpxwN0tXAqWG3pDmOTkZZLYT6HMiYR4pLvrJUmgGXJIhQSHDRdVi
h5NGsp63Ax1B2V0hmlY/cnJY7tOsdlkHVuB2PYODradngUo1aCebFLIzOQ0xTRQdHOLaTg19QiWF
Gc42y+wY/qU5pQvfSaj56ZVBtq2AEASaZs88DOU2Q8Je79pkKPk8uknkWd4/9OWPxskru496v6RV
XGYcbrXCOnI2tCMUDwhp/nyIbTdNQD4iS4FjmcTx3w7TTgW6YWCYbk7E7Rp/JxdFO/BWz+pmBwIG
yVi/Z3k1hZdgxppOmmJy0ARZE6cxFwkNFYByqaXMc/+kw0z3dxjILBjegKGYqzP+key/Lmc3drus
1z2IoDVKKqGO5exqNeHuM6m3vtI77asjVhp28dyUrHRpViSmyG0ciwmsfTAqioLOFbfLtgnrfNza
SFpa1p1W53sSl4kOz2wvbHMK43RejjZoXH/fFSUtZyBpCuQoKAxLdHQ7POjJkbNhon2zc3mJdr3T
sg4u4e9Of1nBlF16IFfvpBDlHdWdAeW5/fM0ZbP7L48SB22bt8L8aVOHxco/lbWWDbCsa8kSi8vy
GuOjJtObV2QT3JQvkav4gjrbGX3D+dvNbQ8fhwAN1Xf4S7qDoxd3QhJGCmYpd+Nxm3Qphwe/hBV8
1KLT82WMlgBIEnkN8AgUEsVP8Y0IDBWEvIgy2576x+a1DfMm/uf0QbacdGfc5lpmFTdUeiFBxFmR
aQHvpnJZdgWoWd5dWvSOYJWquvBfX4HjoDfHrSuqkWNF10ixCjHQikzg8n5sZP3mCoZl8C5eXP7J
Z9c2h8UuGIN7kL+IJ0B4sNmkXnNeZ5wIbwMMFCopqYlTOVG81hGHsWVRsB/AE7tHcEUmpmAH8M9n
U3IJOkvtzM7v244gOPd8sMMvjkdDzHQqTfGROKSuHvqW1GC1qXqPovOIMvL1Lq7mntiAqEVjgOBy
1vG1GCA83YaJSJBSTDPT7BMR6fUQ96krd2VXLjSYF6umsDHoU/EFHalTV4QoLs+b2OUT8FrKwCmP
NcODQ8sF9TIr4bC1z9eSEytkkcxWMI7Zorr4fUq6zwbXBIj5VQX81qldcGaHcL31++4Hrr3xBS2n
sWfw2mr9hAfmyUvrJAMtWizcW0rYx8XMZ3w6or0fB6mif/zvwqDlyqmxDxEm/Rbifl0znM2Ul057
EqY8kYw+SZSfp7yqnQOErzk5YE4syhe3gbxUDTVTAmciLd9Ifc48MlX4JeWoa53wR/NQs76KfwV1
0y5gKoJx6S80pPjVpce6kBwF9U/O0xzwF6fQdW+93zn9xHBaZNtE3LFijYPgiaS0T0ev7NIOUQeC
c3IOprSpDiU4i+rV1Kb2ocF7mCqO7NnX6iUvKl3uQMZYjvO+rKrlmjrR6HL3HrOKfhsi5MOHpISh
+TtWmtb0wLRD8cKJ3LCJMpIGgI6zRlw7GkjlAaGysB+MYBF9HSkK03dI1D1Uh0KgTT3ykE/tO7Va
MUG7ZZJk4Qdwr/JaehP5Pq6Y7M8WKjW8Gy4qXKrPJWvYoi5E+VJKf8i9qIO0ovD+yXA2ZMRcGz0r
NgGBYcdC/9so6MMSueI3+ZgvVSJhC88eyJBzFY7DfAisdTuCmV7Sjt+j8cj1MM2rIeF5GrxbD7Ja
FvBiyCB6bHFwgbt6XNaInxPEnIj39wdS1DqOj+PQzOWPSEKGQmSorLH0N5Fcb/yrFxUKHiMYpBsK
vB0I9BUuTGsPXJmzL8Z0YBclvMKDHJ1X0r5IXa5GHKfbev5VFPStnPTAlxQvDvAIQZFy3NX5VzCu
iTH7KJtwa27waYzrfChAu0fzjbbS+vep8gb5wBRV0YPlaYwbTw2+PnAOBdat4oT9xJT0R6BgfyZC
LFOxN7ZaUlb6Yx9wWSUWF82HXlK7uIkx1D3nUFuCDV1+LjsW6JzbmSTlu5LeQmnc2vv/6Ul3X7DL
5HPl6GDa+Nqx16E1IKAUQIN6W3cuYE8H5hKGXTAVsLCdGJzUkf7waN13UeUzalcogJSyuJ3btKwv
Rv2SCL8DXkr7VvXXjsh+j3i5xPQlhknEfH/aVMKm6EPmPGpiE2rbsUwOPLRrAZGMkdaVyxVGg3wg
EpkduqSlrDQnX8iCo8AwB86fOiIarx2UYU92T3WfxICbW3bonW31iZ7L7mHGF1Ztas8CvGidZmdJ
dYNhojj5ReapfNTE/6mrxxTy1RV5cMxGP7go/4YwnOPOpxLBcb6CQPKvk27mnADv8GGGONxlFIh+
c92URyz23p3HT2PrjkYtW6gbcOgbln5BrST8VVXuHOjX7HX6zH+q6cZ51JRICeLsgxsD8KYN2ufy
8AAhqd4JgBv38ZK6LI7RoM9NNFav7o1dEMx1+CIgQm3GlfKYLVKtaBm6Fwx+nBAfNZPxPiTs+hli
I95CNqNvrjLpzrQRHe/J1F+c2CMH6aadeWVoghXJcKFZysZ1cq281om3RtBbguBYfsI1ZK0c1vM/
l6q35ZHVTsoNrSsljXCJ/q/vJ5Kpimf8dlpq8VPKtVu2kFrSYxsslk4uqBm7EKAib4XKHqLBz3/D
0cDZ4nW9escwiy9DLgG3g3Hwzx1NQCB+dXIVoBfkxkkxpgiYq/yEO8KEnK8Gs2UzYKFJLBn6Afve
Tpu82g+qFKf8/95cZHU4GstMqyofBffBnxk7SfMn4ZMWGWu0ppi6N9cqfLv8hvW9X8yTIEHIg5h2
ZXUPkaGiVBQ3yTbyk5rujyJcza3AR5DU77p1F4NGeQjgEdLQoSrS9a7eU0aFFYePiuDRaGfAj0md
bzH6RPJUk0g70k6Ysm0LsXPHPXoiW2Gk7rxkL7/VfpExqc/Y4ZUeJb5bRJNjF2j5hZRVHOBpz0c/
WqEUdw5i4SA9dIIpz84znozHJazryxJrbuv5GKzok7hY7VWsvKYMd9Vr6bC0RzGIVrULW1XeAXFj
2gVot9GakXE7sdxFqNQVHq+gGGC3rAXLWVhdM0YCUG7rIRHoRoSSRL9nU6jqBxRJ/24Ski1FsbTR
zhEmcnYM8+UON6F/zvyiP41uQbC9RZw9J5w958FCAgupnTnrFlWyrKvhLuNvfmKerV+zgeE0WqW/
Gy2qMDNDpE9Z5U+P7VRk1yTS8b27UnO1Zb9ZPHjjhAbtBkH4oqsYSxm1OfJEL41zScJZ/nFReOCu
xEFo5HkRTQ78BoPDe5M45Ztb2OZd1Et8EXMn9mXvsRgFWZueuLWy1UhGqoivdog+wnLikkktg0yt
t14N0sl1mPKe9vjM865Tps19hp3lM2rbUOy7qgAbVAUR0RwCDtFJ2hgqiwZIcSE+wFvoDVX12JUW
Q1HERwb0iq+I7HvUomJnyQ62hOM7j9EwXCSOly0Xv4wypW62DwUbvc/ax8w/hwqMLZrPoVtgB+8I
6bZ0ttv6i+e5uKPmMl22ObeNfefA5zFlEjob1gfBg+XjhLeTPSdfCXZSpyAiq4EwapM3pOj1OjCh
f1pXlhe22t2+wUxKeUGDOpiSBaXHoxyfYhOthPZ9te2RaQ/KvyXnuaJe43K1O7mWK8RNj4vzUz9Z
0KfJ2uavTRhNTyE/hy1fbZEePM6cvwteVrMXK7NVi1Xum/tXvJxqAaO0gWTzUhPsOEGNYrjdVEGf
b1dqIH/lfGe/gLVlUMoKGlp5gNm2EeaaGKrJyWe7cbIjq/xA/ZguSV616SRaCRcXlJa+jcXJZ+tR
bhfT00eAFCLrXchu64nBicJyo6r3Hq/wnW/8+G2IhFXnHi3rOITr1Dyu2Fy8zRTLmQKs2qWMGa81
0ZH42UNDOrukvM8NiwSzQbmPPLpzXYjQ6M1/MWAq9TTPvX1FgeydQ5pRUbcbuLtOvKMp8uW6AHne
JX05wk+raiLq63jWgXIufP/z7o16ND+GOOq2zTnvMeruTUjYNsSHKeiKp/+CtLfW/KqjgmHCOi94
KIXsfXxbXv9nlLH3fnNERARjVn1uEl3ts7SgedptY70cU5G462dlTZijSc78+yf+4Et/h34mqZWc
tWCtVmbsAdns4/ZxZ0EyJA/d7GwXvNJ7R8ZlP7HvaCSXQR33ef0IDJXGrQAnYvGcuOwebhO+lxDU
V6BcoZK6aezf8bmbJKdxWGE0SJYBwA1YVoFlBL0427kAerAhVyuBarGl2TIZuTHOFs3MX1R2hZyl
sSKwJ5xYGPNP/8JIXnFbKYZ2uOMGFicbMwT+k5rBVT+D/pUU7VC8EZ1BqWrJAMlZeOErOG9nNeAA
SUJiBLs2jWJuT84041+G8QMeK1Vd+aEdL9EY67DPHyD9AQqmBR5mVcj8hxeRDPKXzEIGxajx1cHJ
M2P/g/JLuWJct/bC2eV8U6fatbtFDfzXOw2XH7DaBS9XyyGyAfBYDJg404U6wlyG+pTMNGgi9mfw
rW+BkTV3rfwytm3bX5HOcDSQsYbfoTtHII46EQtZvlNcgUNE2uxuwJ+Zb5Jc3pyH1FK17V0GeyN8
07QHRkcl6Jb7V41j4WAd4M+fu2rLsU9HSd+Gv9FqpwNiBqbXKgxjzafElMVHv5QYbuOJLe3OprU6
pHh82x8yNcbytV4C78UA98yuLF+GGpVh7kNvV81wGM6L1YSa9u5gSbptFdQxdUaF7N4YSoUm9FHU
Fy8OCn2CHu71T3qubextTDI1WKpavv8fNq9Cf2cWkgo/yuuQKwsK722yskFfUNBSaeEbiyw+cQdx
DDeonhNq504NbO8NTGxpQICiR9bkKyAU0F5bzP6UPLIddQ7KdgUklJQS4951q+90HZlZaYCT7CsK
lYCIn+uXcKxnWjHzkrbEou7jk/ay5jAMbjFfHcRX4pk06WZ7wmb99ENFMzSrJE+qOzPLPHxOsN/8
xYA85efAVu3Mxo4P9C0eR/iiSdOfqpc9/3FrgYw3u8FJqiD/m4OSurBcC4KTjd3livv3r9vTDL0e
8zDz6y/QamTokL9UNR0CfKqk5OUa8nsGTWI4+FrYHg9YrBpNLH+p0592lQDeBifs/WE35WxmcREu
VX/yF50EADkb5eA/Z6SL3dMgGWW3AdkG91BVMnGwwYhxZg4mQoU1q4jiksbgiX3zsYpXW3061ixs
4douXmkkm8Ns+Z25rgw3Bdd2s60qMZLWgsLFcxc29u8axkSjRVUD0uYAwZCDdr5i2NG3lvPRH9Bi
gFX1THtdV/8YShbmO3zRIfmOOLXKeSfrEYuKy8w0xv8Zlo/rvaEinAdiyvCwLFjAintda6hI4DyL
HMlytX1zdCUqzJ60+Y0Pm/ZlzB4a5/18yjrgXna79Kr+04JLje1lgqStk90UiKq/KApQIQz3uduE
LsaAtZAVNW/pMizLXRA6ELfBlnfDKnZtgvKNOWUq6/lB96S1mi0LQtmGWHislAR40MFrAGcebmCU
TrfcBdm6/Ar63vSv/pCW+T4gosxjzO0lyAx7Dyg056Kw8mflT4pCBxyn6bxXbeR0X3WH7YA2Hlb0
HZZ/H1NTR7kWxiUd+qY7AEWjXlOPYI15JSq51I/UKU38soOAinhvBzM7zy7tj4F8R6zKAchEnY6P
mURcZ0KStsMdTWVf1wLqJlB2TXEp07BVkiCtqI7UnvjxgEQxP9cthl93VOxV8LM/AwhKfbp0Wk9t
RYiw8wygFz9qI3x3upsz/nheO8TweS9xvg4b6lLlWRVYoDZuc9On2ml2D16HQIo7HpYxp5Jpzg6Z
qzvOpHQbjeymLvj0cRGadPwp2CruKMOK/J3gwkSmacovoU4mGiTjWgKKD70rgCtydJ2xnEH73s8p
ilB6mLz4MEvZ8xEllaZuwseip7MxWjlbwe+vIBdBI9WaN8RxVtXlv0MHUDo9egtALr8KIZUHCBk8
pPB7N2Wng1tSFegOYJYIUks+DQdTWkiyYckPYK/kYO+7ktgjh0JDXyaw9IswqnldsMYmTJPd/EA9
Z/tpe1YDu0ZQgzUOKUleFrVmevQd+iBOSxd42J9wwA5n/BbrXeH7hErw4paaoBifSSRiFIKRytS4
yY8txHP+VrHacwcU5rGIe4YwO4vsCXU/aOgmTEaefHfKnpWKwRQpcuX3osWTwhDN2tRnJTpuEf96
97EeWKTeVp841gEgOy8GKhBh17LzQfsNldikZQRQH0RC4Z593YhoXxGMaQ91wH5+GyYabHEosl++
l5eAx4bIY4Yp2KSVmM2dh2AtqQ4YcLHtZZY07g7MEGdGi+K6pa04glcf9ak51NLTw/3aS6Y4om79
il2hYBVFkIhKGYRVE3/N2jFvoa6idDuQzuEcbJN+PVe+Gr0jH5Ppe2nIGpDBwaVjylG/i3ihIwFM
Lt2OGE6q7m7EwUUQdI13bTHSyW7KmVrwdfD1IemXektv5w1vzBr8I5jARBMuHpa/WpHYvaM+bHwB
iKT6c6jW8c2bghCRxRnyozKJbg5uzDx5qEIrTz3dTzPjs1fJxx4l5akusvbSyqlVD21ou0tekhRU
mls1jRfz2V3L+DzZPjgrUHk/IXAe9AmNPE7xp3liOubHBShnqLp9QLLjJxzS/ARsJTzxqmi6R/TE
BaxHdLtkC7Pd2SMWQlCz6Nb43nSYBE8t5D59cP2F+1tFjaI8OjhbscskE4t1YHDqGLa627sZ91Q+
mmP716Yzoy0zfIDyt07rjl4Yc5ejy/M2AxT+ijVrm1evwuu0S8YewUMSaSO/oVkb850WDA21PRob
ZtMO3iGrXpsabk1jIfK9UFgIUAvi4dxQiQMrn+vAaxfnqDp+m6B/QRDmemmqlpu7cGMYnX3C9Zqg
5WbM/OB58XJifNSx1cDKUnehsccZnhInzw9r4VSXZUy6/SRHfEcDsIyK8OPWAddAyGPs7MMC6e1i
ee1aJk4I5jtvBK4Nuq6G4+2H7WFRonpseeaAsxlvFwk3Ky5dKShyxtfr4PN38G4GiOaahbH13wcO
JhCTNpRHHTnYm7JshFs6t+mAAuyXuIoQehr33EU2B5LutDG2giExx5X118XBmsPdeyAAfMANg8F5
pTrlXmSwfbYVkUSiS7nAFKhpMUMFGQK1nDIM4uStpyHiliFkvIMTPZ+sO3mHwi/QybSXOP8RFNdH
4ND6t+rw5G7WxPXPgjbk20I0bMKNQE1EY/GT35Jc0Qf4psHZdrimLiTMmoNWA10EANvyL+t6/qsS
KltxCLCl+Ggdbz73rfT8Q822iMkwEzSu83SABbg1zv3nDEPw1CarU54qIsAUtfkwuIUppp+qJTco
CT0+U/dI4Spu5hrm6IyvwTj0LbZsaM8ty9ynHHzmk7V+mbxkbEUfDf2SGjtDwCxVYDhCyK+pFhJj
n6p9zfjXbDIP+yxNKQyAE7CgH4p+l+S7rhtay6lim7Z17Yc+Q0gaEMZG4jrZHNdaRV965D4OVWNz
Qu9YIZyF9kJUZ0oBdOvWOUVvLu167IS4/AxixzJ5Ri7DHJ27YfIqlccAbIlmYQSjneXf1PXWBVeJ
1g8pNOVQJbzi7KKBkKFu/YXqGXwDrwuIt5yiLeseux4IOMdmU906fYv+J3JW4mDuGG1br+0fIfhn
wT5tODa2be7UqCBcOe5JGJtuh4KZPAAZ6z6mFtbOJrBK8weU0K0QUeBMupD7RmdLtZ2CYnxh6NXR
fUj38LlqOv8aiW7OL9QQVfGhbdjdgwo1pJNcKHrtL9YkORdUtnTdefa7uT4QHKqw8bJejUAyskUr
eTaVe5/wfLQnnAfDNz6C8q4PF3XLg8Do02uswp1IxmYEWpuF6AS5fMDrUaYbLVvUtHRu+tNkc3p/
fJCpG2Tzhb7H1H/w6TUC0lAjAl5CBGjvnmIe8TDFnr44fk8voA3NJ7Nrba9LG8/LeTIj3QtYctHG
N1EoJ9JaIXWX+wC+w8XehlVYf2S9mt4d83M/Q39Vvlv8y/qa6cLMqvsHLSihOhGSGaFXmNp8n5xy
FJfE41rxNoXW5aIg4xS4ZmWSjFxAwWarGlu8EFgn81P5P5LObLlRpN2iT0QEJAkkt5olS7bl2b4h
PHQxz5AJPP2/dM5tR3WVLEPmN+y9turyR0vWMt6X5c1taRyDjcrBWde+9sm8pPYKwpaPuqycHa/5
wzTV3kH46El6CNBtb/re9mEhIFkttmi4qUZsoYd2j4ONLCSQAznFYDn2B/Z3IZ4aYCEbbm3zQPHa
dR94RnCeI1Bz66OidlKHRer4tMzW9EUQxMz4xS5RCYXRRzHj+Lnehsjmg1gXkJnwWt16PUYi/8xm
5hckgaTLq4OihieaHS/qxYh+7F4kJcDQHDsDIjnfTQ9dGQgFzXHQd/yI0BfoELp/oMejV7E4PfPk
FsVfVqRCsuhxYBIgwiTTXOZiCPYBO5GoAC3QxPg0kM7E2BDRFxE1jFwtMcsnh2PKDoeu3I1ZTeCe
ZeHOxpOMAxzT+xBmT7JxK434Ti02tIm+kG4vN8Cko3C/iLT7Ef7YXIkCWkgqKiRDRx4FNv8FItNr
rhz/qbqF12AUHDdDNTvQz3Sz5XzJNrNQaHWJy1HTi6eRYxCtOezR0oXtk4J3mtwlQZI0e5cLIGPq
SkjK0XggPLbxjOd3w3pJnPuSLZWFN+ZYu4mN4S2oZ4a+hu1NyPjX7fnBoEuMDxFSuxMpCsWvBULm
o0sAEXBpEcfezAqVTYnXaGcTP8qxmcByoOGQNRuf1Nr5vdf7hymT5O/gvOjXxhJdSXDdgp0EBAz+
mN5OR3S/I99djV1i5u/lvff4oWvWC5sxHhXJHZGagpJRBYwdC+88FdMevcb8HUS9OXStBipAOQvf
Rt58UKBxzX+8iBUJVH483NNWCpfAWkl0EbrIP+NMHs8Tg9ZVB0V5v9R6uKBoYbnbm2jZ4ghoHsDC
WkcPIOu+nUjFojCuGfDFguXllu/Feh4GD890sqBWzRQbf0Y7Q73Vg8/3WtAJbG3cCR92zLv5b7ab
3v6yZiSTYlgQejtzSlWOL7nc6EC3D5iOSGx2bIZIOYBkuqjY9lh0xSDs8mKZmNlUZj2g5X7u6GkO
fZtoupmkyvYpE2HE/N6MKLTpOss6FIFDXdF6+PV30FLJ+1laZuLYq31+s16vPMqnfOEp4z/jbukN
X18RlsR3V/0l4hd+RjeEwayISKCAZ4KhGMgy5rQ2xmoSqKE80W7KLZYQ9QfDEkdq10t3jQqni7am
J5gtB7gR4gLsDQJOnAYvXum5zVvWJJKVEkHdJE27bXHwggYjbp70BeeCwijPsrjyu2wVuMCRiRYB
IEBbA8k4YAFQvDjd4CkWqvz2WMWzZThoNwDE7hAcDsB4cJPwUDJKrrcFeBakLwFbdbyw2g9bBzm3
SfAHCUgqLJu9It43ZGw7j/hMR30Z8ZM8lElO36sMQ/5HO+hR8COSlKga2KvtHStOGfbxm7dWCvtq
C/9jmNZZli0PwJ17/gofIw+G6veJZdkLdSZiRikTv7xD1pyasz3OOQI9M4psXzaDgiOviLg9w5IO
nXO32L5kWykQ3UcDIFiP4c07YtXsawpz3aAtVIhjuYua186ij7K5u2FJLujy+r0hFwbygePt8cgy
fPTYkOJ9bSaEiSK7y8co/0xNEfy5SvrXIg49cVmc0qR39AMIGbndp3KTMEtg8Mrs+b6CNfOr3CJ9
6Pl1XpGwD5i8gyJT7MQETOi1P0onOoJ+Ee41QIvsbl0xdPAZmIlDl64wMax9g+aF5QXBSotNRwbE
mNJbBCvWDRqFYUxpOnUEcjGdmXYRf+F/RQm/hq25FcbbIE5HeoHOwcqYJUOodnNKxYfrBYnJWzAh
V9+rCMHLlhDS8DiPmdq7Mmke6rFNR74a4CIbPs2ApQhx3rGvzNytzbyM7yZfmn++aqd6U8w+VubK
p0Ijn3kk64CY0mI92Qu4BJLb4vMN663vp3ghoipyaxSnQd2xUVZJwCA7ipCwXxYVF1craIrgYi0u
ShaPhzbYWybpT2IhIq+eHf9UuCr6Bf+tb6ew3wd3Xo1k7QLzqlw2s223wQb5LiHeSTHYD0VadRtW
ltG1rqf+JUdS3K884L2kM1FfKIhJi2RFlyP185cOv9Q6LAnaAyxYMjeLmWmbr3HkCypuRs4IibtH
nNmBLbx5iMH9jjiByno7g0Q+eGMFH3wSpCGy0BYfLOsVuuqcygGYMxk5CDDa4cmio5drun6ljnPm
EbYe8KWSIK7l8yzHKHxAHEFH19TYfC8h/ouFUb/lbkqNHwEKKbtw4aCsOxnLhpZqCURVaytSwv8s
nMnNXrqqr+BpQvwXGXasUFAf1/y8bMsdqLFropecF9w8HAxIHIS4c8ZQ3eeRnjZ92pP52jFb4ePC
xntG4h+OV9T5AU060Gw+KFM8NhXwz9prKL2lvcMvmmtJj4M5gN9Kl/+zKe3kq1s2FthflkgmXA3a
VnfGxPB96qRGUYElH1Rq66mIFjEFwPDnSN3vAlXY3sVqB1QqeKF6D4/AWC6ssVbMiAjeXUGSEsit
QtdOV20wzhdelHbreT2MomIKN4UIkb+n9jjuF4uJ4qpsJRQhggzzaIdawztlM/W4IM3kXGLswFQx
u/EV326DvsChSPDpOy9FJPxvo7K2ktQL+FQehYWp5AAwCscA6AOMwPVqRNZfYKYkTUFf8iCsxDbA
B9VtNHN2kA/ObNLzSAeR7Et3YOSdacZfqzp3U713aws/cDa0wTnviIH+wibjua8t/qvv1uODJl1Z
ZSSMcAhigu4hrLWGJHXeEX+L2p2AWea49nKUzItWszMUw8nxyQUlkFUS0OrGyCsB7Uj2HNU0e1/j
ZHznEA8BDTdaJzYcSe9zb9hZNc5/s8qb544FF9RVdhqICQmszBncz1WeB/+KoaqzdxYQdnxA2ZCV
/7f4RivS+hPZDY6XdTvi3Ol2c6+RctMDY1as14P2KKko2EiLpi+XXYegi1df4mxRtinDO5rgRfOz
quXbp5U912PavUdspdJHoMfBPcOhJd90ulMdPB62X80aP4b1X2m6zkGfE3QnlpicZOwGrTOR6NMW
iWeBYTRA4exkw6GD77sBJlTD/kDAnqEiraV4tcYS7ZeWZfANoODWuBniP7LPPnQmlpIz2rZxmiio
fV4NQNLsceDLcIQIgY/5DU0tyi8wXRzNO7hPqERbxrfE2NlmGQ/TDXCrCwbL725eMVZhsJgzIPJM
hMSpXM7E2U1gvVpUVBt++BofbhQylxkzlt9dx8uH5eIpD7N03+u4bACwGcYSjWOs+qihYE8rr411
CAcHS+rDWM1iuFpOECGS9P0U1WjPH/FT5yZ8Gforr/J0hcXknDJdFo+eMcGyIizP+2XCry5oxYdN
MUFZxYVCZQm6DXn3DeXV+x+iHW8TkfS2B00WLGsn5sLpp9uEgbfCUu/eN4RFuIxOpjL3fljwI5KK
2K0RASDzB7esA0wrQk5fUEjCS5yjn9wu2E1sXJr2vJ8kVcN+Kq1IAmlpWm9bzJn91qOnZ6AoJcS+
GB3wcOBFC4DDNUlaok1CNFGeFs/05zYr9EunkA/jKIlNsYeBY/KNR2Rwt4LcVD0t9MtrzyTFfcfi
e1qFjvLWgGQXcBFo0wJEg/sBsc7WotX/j9cfV5TVC6ovBzcowKpRRUcisyd1GPOWLTvGr+W1WbSZ
9n4pLfmUdxm7uxjxarH2QxguK9RcPuN4BUbhE3v5wgvbx354JdPNLGsa8+Zd8cEnYBc2J1xJSXHy
/STCG5tYDEDlRHzoWqt++URUP3zTJOQrux1m6HDRBEEq8BghxsjVdgsN4LOT5AvzAhYL9m7AYJZt
S9aoN7IRcvJo5zo24rjMQVTKYiVBM87F6e0GDqjm2sRBivKMaINdpar2Mjlcf1csTFpcQqeQJ1nK
kiCPgF0ZWd5e595Zjg9v6cYN/gLP7SgHv3bVYEmwvLLZJUGrkvsCnXT2Ebq1f2w9hJ8QrMY+gMCQ
OuZJD075qmpqviIkApy9Tt7c5VUN/T3w4djMwKWk/W6SevqJyto6kPR6i44x8/xUWF4wsGzu63/e
TXa7NkXXiUeMBW6xoyi10AQWAYQnmaTJvI0jqzkX1DIXyAnsDEJX9i1zQiSSR1WO0TaIGFgVO3pQ
Sq5BmbLZdwPNJIL8RTKttUL7WjjLzZ07u0WDjspM8uBg9TyVqOw38MualOZjWo468n13F6FIRCZV
8qyj0Q1HogirKTy4dZg+eh7aI7BcTvVSI8n+Dd1IrQXap3Pa9N1/k5e7DlpbDWMjtu0LF6lmfUng
n43VEtB5ixyJp0uai0a4fqqZWK5BjvQYOGsmzo/sanAIOoad3ClMmE++gIFPUTcJuCfl17xY9i6a
cERSokc2/7QNUmmbiIb1Bv0Qgk6K9ro5T7ENtzQ1+HtaZhxiq3xSbYp8LP/y2RBCXdksONpWeijM
4OSuwlsuJZsYEz6nLCfOTd3kr+TfISDmy4dy5vFCaD+yu00Jiyl4yXqLJWhjfBe/ooeU8ea/QDgw
DMGxYhvdXlvU8uhkg674g42AXSKRE8NQ1w5uB+XMdgxaXfOzhF19XdJ5+Ul0IF+t0LKCM6zGirBp
FhW8LGwDXcYelWu2no3G5tWkUnE5MVu5YdH0RGYppiAMPVyKR6Jg9DFmAujv5qxdrE2BI2PPxZrE
nPDZ+MBVTD7TEodERxelM6/yxsn2wUjE6i4jNeDs6Zz7waIOAunIE2WBWAyrH0bEEEdDjBcIIfrb
DCwZ+sOyhIwSbQ09Ar9lceTFHNCNue2xQ+0pV0U4R8T0VAiSQFd1XIXwzbDKxGRE+Jse0kbCXsbN
fm3bJFsk98Gdiw6AOlqGaHs7EaOH6wZ/U5ct5jgeBvDHcRRi6laAUk+kQAfgbIAdVRhuMdVQuLFL
Y03k4JTa4RaZ1pVUTC/NlOrnrGoTXGwN7pxrkQyU5tE8Zzt7xOXuj/YoHsAwLIL0pbJPjouDOQOO
lp+8NEyjQeM4XZtcqDXii04wtYAjpYjguF/slWwIIScTIVy6B/iKKK8g4vXqPBHmgpCRGFf3VLNV
59kFvYiEy4rbeSsHXbd3RAuRP5DGVoW3jfT3eROx65rXse/ipB5awLf4qVAWbtAOD8SGoyjNENzH
ovrXLqq697m+vtysV0+TJfVBWoZzKU8QMju2mCqWvyQtrSTC/vusLlrCnAejHgbPqd4WL8vNttGt
eWaeGCRPIV6WICXGg2zdz3hxwhq4mArZPfhOy2RjGLGsa8nc4R8ZB6X8krQa/0wxY0vtsin4DGqR
rmMEJApLekdQlSxG9+pWXufxU5tpeaFOJmHOSpjYFJvY75fgQLDV0rz6Oqq7v0KrmPTbwKTYG/ol
zk9q6TCdsxji5g3Y9y0IZQsld4WKK3AhQan+NcYL37w4AaDBpptrH7UFzwVb1l6/MAzkzdwOuCDu
PUs70QOSQ4SIq9KeWRrPJHW9+6qQ18ly8vqgib09urJCACHm+lmmGmGVLUPsi72BHtWSj0UIfdrN
p6zx1FfTAqD6rXBi/FTkwPosM/2q+zVeGTb3EToL9wjL0KtQlil6gR4zKFOOCo1580Vb185/WKjq
fIMtWfzXOsIrH4Mb5cNmF0B2z4FUuGrfoRbCIq5oKFduEKlTxsl78ch48OGABOJbC+0f3NBFZBI0
ldq6kc9TTvZEtbaDwDgoN9xuC2CABqyeQkwzQDCWY4YqavpoR+m3n/A2REadM8f6qxetMdzKqf+O
1sD0TzwpTvcGRLCFHTGFBH+sJ6aAGLjr/JEzAgBMZxKkHz0j+9bv4m0fhOFdSx1OcELkAMTC7jbK
Q5lPZXJMMhH/Q9IeVBtOavFI4TqewnoJbnPvcPjJ27L5aLIJ00UWx+0Bh8fw1AMK2Deqa7410Kf7
Ft1ET5hGTPYe8urw4g9iald8CptlM3pIYFVUPdkPs3jjRLsxQ6iCkdZVFX8NedlbtqNeBLYVyR+/
Nbf0zF+0pC7Q4hqZIHHbRNLnn5zc/JMLBVPE7CeS921C50RMjCdOnWSpgvhpsdm6GNtJ7Y0Hb/ot
h/GRM3zLQFdgNiHonq/R+aTYCyCxJEVLwESApZgnerLGZBOAFDbkiKBT+cDEkCECtLTUV7vsePpX
AmdNcybgr2k2VT/DpPGGpN+HWaAZmNVohjbYD9MUWlePEUsqXTmPXqoLCvKBiWDdebQNZDArC49t
33mAW/tG1Eew8pWH9rWZ/oaKcvycJYoBsCYD5zzhg/hOQ3bt8TZmdYdGzRbsUF1wphPwiQhwWl8s
yZU+HSVU3+Vsw/ppukYu8GyzxtdkHxigskGpsAJ816qLl+eUpBe4r+g69i5Zv6ijEw4eSG6RvTGi
nVviyZDdekQW6XL4qvLKv2RYUSqWhnXq/afbrLS5UMlWsVeISnlmblDINrpiwqqL1zKF4rjtqNKy
3SwI3i4EfOJdHDVztq06EkdAUJDd92tj3nPeCdR0kDBICIWvI76F/F2hQWAtimY2Sk4wK8UzSz9C
dDCDohKzA6JVSCIutlJG7CWcJqn3JLt364aevjwHZsJinaJ0vZKQFBB6aSzvkel3lG5zB4bt7yCS
kQcEkqg/7Clt8JtAXKTp1eIYUdiIDWsnFHtq6hJr44YjNgXURhgvPbLsbVye+6ogAYCq0loOi1CW
9VINYLz3akzi9Lazd+Lz4log9lyCmNq73jDfvww8Pe0+7/uQOlAynt3EcTqceX6XN0BbfcEd1CBG
bgcUJ7VvO6xEnLT9SaZuzFetW2U5No4k47VQ0tV72wNetZ1Hhxwv6gPMFS6dOuSiaj7Wk51NcMpE
sQ0RfjM8w9RxdFwPYnqgRnYppcBCuSoIA952bh2fWYpkz6XXoAjJXFm+hQUQEzqcOvlmmxX/QPW0
oZAYjTQbDSe/W1gka1SRLpApy4vLEg3b4hX9V97Mvj5kE91+TmCD3AbgdnYxOws8sGQgUPB54P3e
bpizjNqZt3nbUeuEK9dlF8ozVYtuiyxUb/B8QSHDZwF3iQHTbRkPMRLIV10tpHYSgfbAIB6Df1pU
jKMVyi90QZ6dMkURuLMqZgUexk/YmiSoLy0eh14zUYn82e63i2BuyXPVzU60Udli1GfDgQS2tWGW
8QxR0Eqf/JThxTOLRCqC0AHPfqDqmJPXhXMw3oo4wRhF03Qs2SdCn4n03ktqdum5nE9I8QG/QRk9
zHh+m1UrM5YahaMDjDO3N9m2odXvuQxTz17F6A9aBu8dTBaEI5P5UXyH85kh7AKyzXFwtKG2r3q2
rANPw/PCY5sfB/QIuOAG3LLoZX31qorUfMNHcZt3C0MFZoaKjxEz1DlVfhCcMyY0/+gsI1SKXV+w
jx8q9y2LROQemG5n54RWmf40d7v4EXGKuCWeG5bTsYkvzIvYl2Uxi10PH9iK8bVkwKelvA6VBSrS
cybcRpK5+JYTy/tAMWM91blAGSp7CWkX7MhlGiGfJOBc2ZGbpv6uQXTd9VXX72i7cCtJuxQHjb7h
JUlA45NtP4Qb0BGWDZ1MpnKNxqV4SNpOLHiw8Q+vc8ew+mf35W7Z8s71lh9QP880ty8I4X1772N5
5GsyBCku9pSD/veC/NR7bWDt6iYKHnw9kJnN5YsGEXmBGN6SsKx/jcMEGo9xVyPPs/3oLg1mcCqs
H8SryyK9Ok7lYrobxadPDxAPokvcc/nhhrvNz1ZDiIvo9rb1zkcdQDb8pgqV4cOAZLR7nuIxD+4U
vMrlRRH41392IEN3VRMCpQ0JdpJEj1JXPSxMfDfK6eYPIfB23pZf/2AcIkyyW8C0lY/EKhq75kuW
M3VGU429t06bLD9DSfbHqzu5TEwI5ytBXnk2mkrb6w4Ya2Nx7DpKjVF57M3bmj+4Kqy5+2qsZfqw
LIznIK1a3EiD3gMV8XyehrY6aktUjPM8PiJbuFm194HS6G2WtsgujoJC8wQJQ0QowXxx4M5YSnJm
GzQsWwYO/qcN0uKKXzMHdlKHjJKWXtAvIrHelNQLcHOsdNyDK6CvB/ec/5eE1sRKmVSeezNU5fTd
ZgqR3eT7cwDpZuz30hkLvdMFSOD1iCjfXVPvlp+tL2CsNjWOcVN4itB0Js0P3BDBc0H3ivDETfB8
VCr/AVDbXgB6T8S2Isd9hGKcbcqUc5pwymF5lkGYE8IaWNXexc2/rWSEqTRy5hyPCSQWDiZ7b1Ns
vyYGu/oq9rX8HGb83zTC/Jom+vqNQ5bzLdXdSt/ImJyfcTY0j7hhvtGkmh9o9slhgjbD8D4vTgVS
mYMLTJARvGwyhsfGOwZBAOgnvVmYV8oe7I48u8XcOX0autvByskP02VsX6VU/nffclij/Em6Q0HQ
IPCLUbwLhgkMicZWcDwMkX/whcdiW94wPsgU+JSMipN/SyrzF1yq8w+YSQu6hRe57PgwrwgbOTWa
yTR8mIxdPfd87E/Ytd0jFSqlmAQXhCvNTq+FNt53lglCu6xAh5fQ1v58FxO0Guwx2mJbmazJ3xND
NeAscOFkBbhy7qVT0XxRKWxlgpZ+bbfgd2GuohzV83IRSO6pNCE+s0pHYqbDpGRtZcfLRtqu9jdo
itL3OmmTt4Kun0O+D++TpuifmyYFm0U9k7+PwfCRdoXH15UjaOh7t7qQuCY/yQIvXhN3wgEZDFl6
8Il8PC5y/msSZfZZvHhX4n2y/KB48bYut96w6jwRPJBXiOzGx3R3Hm0a8a0Z/BHnlt8e59blWw2a
4YP6Y952OGN2gsDf6cfrStsnAFYsuxpmQLaK25T1KLJvVLLEbkN291KCTEIdHayJPM2NNdjPKpTm
3r41WehGeH4TA4YSgXF4J8oserKZJKy4pIqNZOvFboMEk1PfuOmRKf12lrnZlUlAnYXFvCOJMWnU
Set2BGkir3pKAMDJuT5ZYxq/zdp/xmpl7QR8vouN6vlQVY56DDCT75einvXRIepow1lEcnGGVLra
OK4rTim/HwhGbA+clXSNZBMzOpQZsqjeZo7hE7g7frdsmhJ2PF2q3mv2mMtBItO4Si6rQ5ZE9jvy
B6IrED2zVA3AfvjdMuYb40ol6R6Hb6SZ/QuxokiBCj97R4gpjpUHg7gYhXZR4YOGROKd/LIpSrYp
EVgEL6OH83s+VzXBsspGB900TdWmdl0oWHlgiGtVhnEwiWX5A8aGcaMTFT4lLJto6XUaIwuzfDb2
mSwScnqgdyGoKO0Dmizzp6dm+nYzp6ScHb7QG05bUZgJrWoZhW+WilCrxdZ1uf2kiCDrmSgM3pEb
AQbbBaHGLBZAcAPqpYMd0QMMnT7kROyswdWJO+QUNKIqmMbbzpO0yWKq01OA0YaPukDLLVNkHLag
1AF7uu41E20JmHrlkKDxyIIKWDRzn2yiYOpE7nIcxh2JCH1zBH3Qk/MyDv1jGC8Hvutw27QLcsDA
Yv2HpfZbIA3YdI62TlNqTliqmVY2/pD9U07Sr6xBcPn1fKsLdOX8eZlDpTajb8g9gXjQY2Vq17Sf
BRcaQK6PmH73VrCNBIOzEqI8RCX1SI6G+rR675J4rb4DFxCLUxg7HKoOCOt7e0TGP0B9WuOOh2CK
quZCsVRcvOlmPveRWvxEjcP37RHH1YS58nckhXQO9A2eaIukyKwFDybSGdAiPoMdcxcSPW9Gk6J1
iUAGIMpFrILyOa+DHM5lXoijYtr8qYK2vpuCEQs65fAPlXv1W5b1Q3FzWPLqRgH/M2FHK9uxnC/T
FA9138YfCo75amAj+hApv9xBRidP2MRgXdeZF2obg03NpZ7Kn8pyiisX1nTyqLRIkgTLsxo7sn0O
rUv9THELSc4NwIUQu3O7QgturDc3tgHoMsvlGwyHA1MKmwEkH3NpmV20czqfUPagtk4y3AuIQtpN
UgRMD6htV5T04Xs7xVgJxjo4IAMCwJEVWGyzon3pi55mk0CgHvGRd0OmLibd1r6Xcsj8/xtR6uKP
5VRYbeUcO/etXmKBoYGZEUG+0OZbFzaXSasfiCtkhPL43QSv7ZC85lEk7slxyZ4ka/NN0U8K8jj1
/7RuUYcEW7dfkmxTlGNCyxo3rGdhNqzY8He3yiL5nSIxPNPrfzYRUfF9BvYYRz0VAitSIgjK9otF
vCH5127aO91nJH0nbLFhAzCg+5qh7CRr32sqfWf3tPzt2P0xHY42vXINMKtpbJ5S31ZQp8L0Jjwv
UQAF2Q0tOoJ8xx0uXjzXELLjdU3x1WZOsl9Q36+zTjLYhm1W72dIZo9xp5snuhTOEl83+o9ED71q
xgUpga5KRi2N5yVrzoWAuB0AP9t+8ZNhd5MrrOkqzVpbwILquY02Vmmh7yBXeduInN4HLWvFNsO3
TyJittth1togJu63tU5bDA1EI2s7093an0YSIbJatcM2XRpK2Rp1FYlczWYEWMlxMr8Bm0P/6Bpr
WPcmxNpq3puE0FrQPFjPUTvBvok/tMFXCkUvxOSLUjmZJg3PnD27z3GGp8KxXsTM2sZ1dX62A1d8
MKNJPnVgN8dwCH29d4p8DyHyJj/K+f1gDxfJY1QxDNsFAv5i1+LcWZM2hjQm6sjhMRiws7Q9gnWz
jimLx3pvDYwHpQ785wJX9nPgeskmxP9GLlcIAy3oxXvR9vaHBa7N2hepnf2MWiK54dYqf3OvN5cU
NVYI3J2YrrVg3n/zi1Psk8BRcnKM6X01+MWdNKpbt1ox6of7gKED+E40kCQN9nREuK97edOxQypN
x+aQZgqjQMqqqwxiidJv+i+eEEbhljxlNsbymuoYRVX2weCFf2wMr+XA5pTU3RMmAXJjlenfM2j0
eFSmmdH6ksf9q87nlzi61QgZb9reoOVGCCy9zQxTaOsPqjhiPIsfW1YOn7eQVVI3yoCx9m3XIKaE
4xOPEyUX0PU9SwamGsouydexm/tOQf7M5rx9MfAp1nmu3W6NMMG56RSTl5vW7w3Lw1yeIoYeVFOk
ZhMIBOL1vIBR3xKE0v9gwA41y6y44oALU5RgXuDO9G6Ex26bYZp+6zZjdznyU/x6JuXJSokat8hq
h4CFV+er0bm5K5nOuHtKIAWem004XjQecAS3aWkx0UVXApf7F/rE9M78xN6rIvRagq569zqqukuO
ucM6e9cvUmLkwQinVw42rX/CkVxFE2LSzZjYwx+Pr1PtSzb2ryJLTfVla109LN3SPAYwHx4NshN6
uzZ0cPYrk98w/SBsjqjZJKlSoQ2sN4PFaQjwBRQwkjPX+eUTjaPsmHY03OCIXDNxCNzqRtGLSnOn
JzOFXyN9XoBQqse9gWrJel6Q3c5/bcorsAQBpFmmTchExiUBbEgoaXWXzoqbl19glpXXwIwaCMfS
5KdUBAnMvDr9mUXicKuirfZ2AGm84hEPgDBbA07snTQ6ai2NAW6X+FV1oDtEI03Gb/DgGNB7apAZ
jW2xqOckzj2Achqx37PN6Dfl2IBnQzUxunrcInuottHgWOEZBYzw1wNJ89s08+ytaem70QvCL8xT
Iv92NK4JozokMm7YQNn0fCLUJNchKvw6PC9JVdn7QU/yP/am9Sl3h5QOkGAPBwW1MGfewhvymBCC
HdSS/jdFrvnAFIcsnzKUEr1w5KLNhOjAAlJhLCJrvdNMgGxYBYx1sPmvR8lQfeepYPlEc+ORGy4X
/1X3xVxtYrvy2wczYB4lpK5DjTusisEDF+h1aXYjwwk6vWSD1bUlrXDGg3pxAeNVLyyySLvmRaQV
+bJpYuuPRKIuQGLQsEzBV0Hfzx9vBLZTb7JKSi4SnPq16JlKtSh5434+0ivwMTFHZc/QTJhHrdl1
OHw69qG4vBKZ+3CkQK2u8ftU0dWNc1LGN4irkqmltGUAnR44GqzYYULqxu5TiKYCyzD6yOQVjmIW
vUXlqMNPg0l+OGmDnB//Sm1phNoaGl1tuI3IKRR71AGDOSS8q1nJjifRFnCOOrLTi4gi1wZODdcJ
mpsiAyI/5nEaTCRaLYs9kLHUdlNJZNaQFpRw/KcM1bnvYGen3IgjbGC0ITr9xzbS9v8zBRwUA2gh
zWSDnqPwTfuUFFEboa+gP849cHiwX7odo2Uw4Fw8yxOykPDmXyEJ8ynMbKs/tBHoIEJUuE5WNGEO
lrvGDjel35KKFKNzWGGUZS6WTDEDZETS/WceT7e9VCH0hQ6XmPIO8gUVGA4TuRo6r80PY2mWYadD
WX4SpmGXRysnqcDBDzRuRGbn2YFumuxEfzZLdg/nLgv2cxu46jjBWYuQdFbUnABlxEm7Iz0KlB4W
Tx7d6zNoHsiPK0s2w3BXDhETHLT5dQVjS6XTE74mlMOV9mmhBTf7eJ8PU+Adyq4KzU5Z6dJisKv1
pxAjfN4VBdMkz3Qv5tDjjkSOX3RB99zdaB21c4tqRPPq0DjflMAELxJxji2It2SNzyMedg4sr686
HRGHSPDW3DWlJx6DxJtvzKwBeVPvk5xyRBym5mPXuH6yc4QpyjP/pN8SKdoiyOU48Ik0tYa3zpqD
KwIobV7IKOof/EBLfihiaACVuG67r/rSBWoXMpFxREvD7yEvo6AtbMPZntSvFAvV+DvC/PkloA43
lGA5rrCTYeC/IFHo3psiaUDbMmy/VtY4/Asl/pADnlckrQWS0nvmiG72IFtB4eOqactjl3zjrgj6
o8V0deU3cfaQcRwUe22KJN9VRN/9+D45OZsUDyIxF4wu40MO1y3BBpryOeEPl3cAw3yiqiyRys2S
N2L+xzx+fOrith734dypn/9xdF7LkevYEv0iRhA0IPla3smVvF4Ykrqb3oEgaL7+rDpvEzdi5qql
KmAjd+ZKiHE2mWoaFJEZXc0MLYFr2Js0kc2x8fLmTw9cBF3Jtuim65fRPtts2b7Ik07XeWqtN762
tD/hFqLhLBzyITj2fizuR14t3q4WpjinGvYv01nLUc9fPvd2XlewIVYIBkQ2iP2zwOjy6K6ExGZt
EmIZPBU5gcR5LJfmjYSORPTnoYSrWjgZiZYpELzbHOnySKKhTd3ThJAHVDi1GEdK6XTfMSUcF9+X
8WnwiZJzYY8F3BvRECeUPXvLTVBb8mVJiHXwv0EKhKrQpAGvNIjgQp8CWSlpQQ68JXRSg4RXymqD
u80v3iq46OOhGobqxyonzGkD2iyf2WwSxIcAFP14ORlVcvQiDl5gmBfP/EVrdgKq7E/UfgQfwucN
d0AEdPAg9QbzcVaHw07VrW/tQt7AzX5xEdk3JFN4fbq25007hQXOkHO1Cfj1ZL4/s2WM23PpQwc+
YYJNkz9KpVW+tfSok601dl15jIEzZpBiKWEjajGJZ0DnsLclu75bnyeD2kAI8ClQQ4cgImJRrMuS
kXA18ssEFdqCGeeWG/VTjn/rbEPczPaCW/GbCkXezOxv5ZWpBKCpKW8/sR5s9IraqqnD8fOSVPw4
RGwvQpvJwS3zCW9xJTi3zdI6wZ6cC+RmTkrSxT0n7xNJgupDND6dt3x6CRQkBkbShqYwSGxcidRD
dBxER5NkWfKiZqTn7QA+a1gjH7iPGeCwZtPxb3hJDHSuzeR6yRp0rLizdGaTTUmW4tLomtGrR3St
PpVvKfWKnFpfLL2MCfmtsc1OPPu8bUdSQ+9R1vjssQ6rJxCgcCI97PgXFDn7JBJODZHG5ltUYUmQ
plzQPgUZOrZBM/zL22cuqY8d+0LcM9SbCSyUpHvzTT066hVgmJz/OHFFIciqEkh437lrsCkwerry
wEBo5KpXtsAzDYs5veqi5rdRzGKk/ciTUwSNJ0JJmqYm6rfzSKJ/JaCejuvSqsy8t0crzvcmC0N3
ry3kMKfjs7Nqx07/hIL99k6W7XgRmHLa7xY9ucDQkCh9RB23kktLoajcuyaXkgmqBCIzIi5cy8kN
cTcpRm6ipTlUPklqiGITtm6wTtBkBb9qaZLRPrAW0NkXG96hu/MkefOD43iNf80Rm+2VrYZ2OZRN
T8eY24y1f5htlYdHbosRQTy7QU11wnsYFo3DvtS1Qaqv7bYNXmpikfRNAYVKvrUZ6vaUcPv/o6iF
PQ1/bPVsKdybmx5KyHLvJbX9D2fy9DAkI1DpNoPsQvBB2I9zB81gM41QY06qcYJ/+BjY0knPzoJ1
gO0xPNE2sgRfHfTQzRBigdJQDJkeqjK7D5Rn7K3hJrZ4FxGGE9h613OZBqcljOhCZrRCgctVCtQP
5vumol6Sw4CKZLHLbfadzy7AtWMJEofxYax/pwBT9MoojYfE+PCctyKpkQa0NwBIrMtOPyi4IUyU
lWEkzrrMf+HfFD9Pvg0Wjjs7ssHMxZQ55WHYDE8ZVsFjvrDlv0HU7Hvi7+ml6cSH3bHq3Wj4jQ/L
OMFdoQuvW/lAXLZdYy/E8S33FAIZTDioJU73OozFO3lUnT/Ng+0DqEIHXzucu6xBLOchgC5kk3yu
JEJYYz0KPOiXHD21WFcIfbvWyikkvPU+qBrT1rZEJj9il0ghjUxVtMc2xl7fjfLqY6kM+dbKpTJq
P5rJKi5qdjEqGQExTHcRvwsTx4vYQkvrWvZc8VIWOGMX4khN7vwtOjJRaTVxIzVNfZumws8bK+ae
n6G7B9HGLtVl09pidSoLZ5WNDSyzupq/pFspwLsLSRWbcMrJc9yXBKl7G1fhjVplxAnnFNSGpoo+
4Mf8gXXkgWE14yN+Q77/+bDwJUC39R8mHlFXsMETBx6K6g7TY/KmLe3ti5CPYTHOKT0XVSZg6Kc8
A/zWLe+gGOB1miP9t/V1capbW7J2LbBqbqOsqC6RExeHvszlWxOW3IEssskdKUjBq7EjMY5bMEzz
FXdCsM18bMmAh+Jo1enIAZpGgGifDjRS4wQnN6cXRQ14MTbBXSbIOIPUwLxmCMuwSYFS4nrL1o89
blJgBvdZkcqHFOPbJRRUDaFOQy8KkEzxWrbdz8C0MWyY2+YXs7hgkJjEI++7QV51GXn5h60n10Ga
argsEMrafclHwN7hXI8bfnsdd8fcdxB46raY1FY7QzYdWefa8caUlQY8y2RBDobvxjNfa+oWkZaL
dmeCdLA3gde1xXcxG/YIvjVx5OaAtwAKVFQUvmQ4o/DbtAY2Gd5omQLvoPANBAHusSOQXh+RerIb
r9sJwddvw+Ojmj96u03rtVj6UD1MVqLHC1oLwQ5JYs/jsx/hbFglMZHUfWLdOJecBFCrWoQUd106
I44ARJ8IG6XtRXuvNeWNYUvLD9dL4t9Dp7it0XT6N0pIlMEOaOdbARAnCC2ImObBfjgxbSQ71ucU
3eKXqACVRfSg8eYeOJLd2ja05SGa0WbXV3hkzCwD/vGC1+dNR8autM7Sqpu5jSoxIF9BPMNhjmF6
UztJ8AxNi00a/+/z965uOM7mMGq/3Jg13xruUcQNQoa3vfbkbPnzTlRzbie8u+S9iCMTSyUvCzok
DPphh93Se4ZGFrGaw7mR4PPL22yfFow8W85sVpS5TqMQYm6Msz7gPuJrTh8zVM/UjLAYU9BBG692
vPlANmg0a1VP2t2TUXWivQvi6NhEAF4wdqTGIJ10XX4hHdF1e12wY9mKvqWNIpJ9CyYltPoHb7j1
Y4S0z79VVouTTxMbuXZeAVsWpCC24NyE2cxJ0tr2nhoZlEQ+SXTOZjQSu2dFt6JDlKtW6S+oDjDM
dTjHXzYYM+wmusu6TR6VJdsnN1YvNqWEv8vcA9Cm14n7HsNuwwM/8MTtZzNh8LYkmuwPU2dJok5B
wT11c5/RIkgBn7tr5oW+IJ4iHi8mh8mNryt9dDtAk3rZ4IjliYg9mTGQdl+zbOB2O/D53HycDi1g
i38Of9ivGtk3vKvn3JrOHJrEo2mF8wjc8cB64utNnjWYVMjOKqLuhYkgyiyKauSND4Bz4SnC6wx9
Lmavw+fJLo5jBw5rbfo5+rRix3LWQX7LDOFkrX3YprNyWDX07Sf2UkBtTAj2buBJQRGOgxuBamsV
6Z2HxwnDpxvODQ6MoQ/Rm3jPbHXjwWtySlBRqyEsYWiYzkmLc4844iN8N352YONm2UffkTj4TNxW
QA2NCcPt1Go+QvBI5LBmxdW47G2q/urnWORv6dHRBpbH4ceZ4mIqrvOa561gxg83rLM4cUohKNFJ
yDlK+NP04W75PTQFZJq49Y6YV9zk2Qux1j2wau8p2PAbf/r0hdt0O2CfzrAvytCJ1phHpM9eFjsW
5Vth/51ykfQbUAHBTXKlaG+d4jt+nrKSYkgyfNrfJ9Ia/S1DuHJfM/D89ovgyWVBiA6yiPACn88N
RpSyuAzYAMEhMQifCmmp38nVN5R5NdV7BsHkeQgIjGzbRpArh0wzhRdbiiysYFKbEk6Db+p5K6cG
3myAH5DlvL65VJlI5T+YwyzzmBz88DRXTvxv8oecTqrSzX7nVLSXivJqpBQoL/zdF6+M6Q/FTokl
KMILpNiqsmSBM/aJDa/pkXEdmEdEXbGrpYllQcoIsm80A2NQalt8SnEnT1WCNYtARTs/838LniKM
t+12cXHS7VKEaGdNqL7/YRE7WRtGlc7fDFbaDw/ItkXKJl3XQFjF6POa7HEl3TlJWPkfVkyI5zgX
OQKPpwwF79Agh2I9xflwMSMJ/82M7aTeIjG13Toh6XfFE8HrN1cQ+qzU997K2Z/PCo9+D0a2DR4h
NVNNQ/dGp48zsykHrWLZAkoLWyHUySE90FbQ/7OHJv+x+oxZeOyxUR4dAsbi4HNbv8ygK/+BKYq7
x9ohKLtqnWq5HxhiHlSf+/d10rKOiDlMgdmMjfWUzG1jXaq+K79TmuH/ejqhAKxrMcciDLTUMtD/
6W3g90sseaanUDJSFlQ1Y7s/N/MgX1cry+8lC8U/cI3ELx71+jFMZsxpOWG/PW4nqLV24tIgxsIK
Epyia4TsX3YDa0WBHFijuQXzmicEwywpUPed4hadrxmdvaeyA3C+LWqJY621PFabqgXx9Qw702k3
CrPhT2vzLqeIwm7fBKVjwZpyjKzfqbBnmZMrVKCb5yy6ksOmrcsXeUJUnLwqFJIMbx1hYWMHm2BO
U9aqpBF0W0XfcZcpNBS4Sos7M9J1/IQdq5pd1kp5L63ee4WReS2a+QUQ42OZ5dOjNc2UN6hJXPCW
wfpRafJAXna+V3ykMtDWU3EsMeIepWOwXOBWTo+96eWOW6Y4YMbunmn4ma9s85ctLzxqKqfA+sLA
aJ8p6eV8dga5bXs6u3LAUzsR9vN7IvXLWHsjvoU8X7upG5wnokN3su7xPRehdarDyd7Yvf+58EHZ
xr5+7gDWbGrAe3gTaLbDyVOznEV5ZB/bEaKJgtR8EFR4Z2Ef/pZEnZ4sDamA+T47pDgp6X0uo69W
gkpKhGFx1iLeruKmLDlVh343R5788oEqvVtpfaNXDU71WIvAvnPHNF5j5/qKQ8ppwEUGLZbVFgIE
Ukh3Ie70snDjrzTpAOhaltoQ1shpNZyy38aGLjfPg3UqqEt5qnIIDXap5kfMg7RjKItGoTBUZ3zY
1bkohvynbRPgH3mVHxSdgA+WGZZ3yZdywzM2ICHkL1882ecj9yfRhhTs6PuUkVxE1/f/Bq2tzzCV
brBLFf/mTPKbJFzUOerC7uKQRiIw39cHTFzD24BFjMVu3z1EXcDrWkGLtOxAvyiq4sBokDgBrTPz
76p/8jSI1lpVzquNaXId+tI5wuB2D57R7lucJ/LvQMZtrxzagbAgiEdH9MWr7+fdh+uHvO+dhvSx
wxK7VVb5TE9Yt186m0ADKemtBRJFtl2+F1X7l/KVegtGAhGvRJI4GwMXPG5wRvvG9VB7sXDtY7gJ
xF+8nnoe6o32c4k5llEFb5iLDW1jikLclZ3J3mAClZilGRzxlAy7QUh98GU93oF0hek7SAQAuogQ
EiPURdJ97C6QTY7QD2aML/kYsuKZwhXjcvTIzSIruNZzcD964fNAsuSuSJdOcir349GxrfIbP+6V
/Ej76Q7kcKJ0wCbbTEf6meK3poh2FiLap89z6Dz3lbNvMEQQMEWtJT/XH/gAPZIW/sh6LmdRWsM/
YoBkVnkzlt7UP3LGfQb1kr0XvjdugNMiRTkwoGoqFqE096jraFxvUwa5Pq1J/zD9+3vH6zgXIAyS
VnX7wF3HtCddSzBSBpBGtRVNVB5AB3ePdI+RBK3G4LiQDdqVQh8J29m4Rtoo39D6zaNN9/7rjCfk
kz/FSOOC9dwSzfu0Cp4MmCfqC8VwtNR4eGqA+A2EiWqqng+tk3oHHxQb9d6QClky18g2ybj8ViKd
sf5rs1tER4xqHN6FZeMap01Wso1NICPE44BOyUOA623M5mdJNTgVuFbyLlUXr2cq+14Kk1IIuvhd
8AMFZXwoXLaQq1otRBTIxKHI4xN1fpK+9zcSnpNY+a3Oof0nbvu1tNVT2vpgBXp56YCNYrWpaMjg
f6MgM9bZawpa9Xue1uaZv4lccV8He0HqHYHZN39sz44+ghEjZDpBu+86v/K2S4KZP4EiBvcX08ym
XhLx4s4dIQ7fIeTp1NSeUoR9FXmDCzuHIbdg5AzyV94g7T50qmlTLiVsPIzm7VEmAMvLFreC16DA
SlwMHXDMh9K3WYf2zfJpT/SATDGGfJaFzpn1rN56I62EwsFwEUBbP3Zx9DH6QP01r6drloTZP0RP
/BNtxvvfLpp8F2Qy2JAwIOvBTBijubb6xwkQrZl46bdBmafBpwtA/TUuVqOeQZVwgCAoSr8QJoh2
gd/bdacwxXdTyIi3H8r3WsVRd0jG6v8HKZkM3kTv2WCbD2J+zO4srJoTp3H6VSbSOStl/toGdwJ8
tK/ME+65c6jGHikG2MVA59ZCOwbCR53cs8IiCuqyM9/g1iLXX9rzzta6vierAn6iUCxS+pS8aJPL
uiMqzWoOvF73rfPcu8tDEz8If8qxCFrp2h78N1CwyRsCDCtoHG8PllVmnyPSwtMkFEnCCkZ8B4vy
jtqBB1oL3MfSBGKv5il7dC1h3p0SM64uhL5hSW+oV6sNz12Yq30UAe1lEHTJe4GUuCdYQvJXDmaN
xtO8NJ6NG7YYu20Txc4arpPZobfJx4zvBNNySg0ilm3Sc0vQ/ytiIGDYfEb3ynYmJkhuxKFDGNw4
pY6vSxmCakhox8OnGN+ZgHphntO0I2H0cr/JgBGrmaaeMdEbOK1IZ56hrEC9waUxvYFSa5KNjHhx
rnybVZtOXO8yz1l7R3qRXb5InM2C6H5vJa24QJnsz9MUdieyFN17oHhAShF0W5Tg+Usl6ROQSJy0
SfgIHvfL9vwWHypi3apyiOjItHauMdiLnfbn/uw6LbcP1+BOysE9irm83sLBW4qsINQXjsXuRI/7
OeIXMgbl0K3bMeFlFvp9tDI4wB4y4pQng7/hOfC1eNVaSajxNojDbUzaU69qyQP4LHNfHsK+to+M
7uIwzaqjJ4Pn/ZE3k83Y0TifcnHjY0HS/9QtPH0i1gwbFUuzHTB0CGzKSj3NTaUPdTZN7yT260Oo
a6Bu/GIDCIMsRJ+nrl3uIsVK3Z6s9Kyixn3JnZCfNuzzCFmJP/ANqDE8WKqw1oWVvkwZrENqAwCD
SnhJ3nq0KYgwBsbsRGAL22uYsNT3kCJBs3rpd9fHzUaMcfxhbH0PPsx/crIbx6wK4vjs9jJ9KJuh
eiW1hg22BGYaDfTPsrIdmq86R6Rh22j/Fg7lKrVuho0KuhIidEPPhTXEVyo92ChCPf6hdtv7huiy
H3m4kuKBt3ERopr3NZwSHopYpGu0x8Hd9DM1bqe8Z091Q+5vsjhz0w37I6obsWpiYLSaGRt27HgZ
W+hq2dqlTvbxhBDKJydf17lwZ3yX3Cpxx1zgLrL5TVOj9/6kgzc9mewXezD+CpBeG58g+b+5FtgA
ODPUSlMXvM8C912PhFtX0eyP44a0eXlFJinghfu29eyQRPkcamNwSPhWvJONH99no0zxefNM2FJu
/JbqTlOZIb1H/E2QxzjBCya+qaYlwCOLkVOxQSyHDc1HTJHCC09SvHCuTja4E8Odqnxrn1RC/Ivy
EczHDbhOE0DKbB77Lx717oSAnO4Z+7KCLhjPAC1o5M6qSdMGTEcPa8NyYHId1ZWwzPIETM3idT8H
KHtlaY4Z5CEmujmgy6ENNzQLxjg4k+Hbdyt717htfW0yGWXcIHa6SYRg8ZuE1B00ccN4oLIUKnMk
j9RcR/ddrtW35iq6jGUQvBLBGjZzolkK8PD2aXhy+SB0aimiFWJys45Rr7+LlvZ4VlHTRSAmHzLy
Jdc8pSNx47p2/ZmzVv0lVZnuKMBkzVbY+rFvwTA4RZr9to6LC8oabuVZsXfGrpffL9FEaeVseW81
3tdNo6thl0QiuNn/2vAdQ4d6ZTUZH123it/mbrhvmkWfdA7Ev6b05ifh4bwl6cGxMffOKgWacQOl
CFA7IS3QorD0CWtk/zfozbDjvxe/WKHNc7jzqZ0bYOufYCz7O4e3PumuYL7IWEzHOuHeHivWNkiQ
jr7PmItaymNvNC5T/RnnerivIfjd+T7pMcyeUNXtiYhhWeW/bPw53bPUunF0Tfc9TJTIIuidJmBZ
K5DPyV+UrOKBZ0D7OU+GZprOiPp1Mc4bYTrUi57uwXWrGbajNhgeImjHxS0ZXiMOef67sfDZEcoP
RqoWfHlSC9qmibln66FKrk5ruvu80wZA/dRVK/rXxicQimbHV9SmeMEKTyjrkd4HKE2YGf7Ps3XO
0l+nMDEnDXKkP9GSOBzol6nuFBzQlRx5Zq0A42ooZGVtce5myWfhDxQiE0STqzKZyl02JrwwkYTf
/F7VBGhz9rRQWq8F6M49lWMhZCib/lFCIRPmU7hHhrgFmZGVA3ru/+4JkhyuoQcXayt5MiYHHuX4
h6o0jg+4DKPpSt/JIC9YiIoNrRLxM5QNwaQPMakBw3/rJVPrEqj0TklXUQsR3gpZwpw+aOH0f4Bw
Zg/0ZPnZl5lDPm4T7wS+/6+9k/EjKVd/sA4pNiW/rHLtLaHc5j7XYoLM/B4CNqUgdEqa1WhJRl2N
rRtZafRaNAXhHiZZt/spEv1PyqX+/+4k/MIj6FGgDjySI2TYLoRcquNidSpDrY1YWrGfof6R+aYt
top941NM0ug3VrBQiy6WMPEq71/iDwpBBkn8wqkTWSufbw6Jlb47BmTs5U5NwRfYUkjzzexSNgRS
5uBSr8cnKmVsY9dAOK6dbWsBrQppUgJD/gs8pRV3eUt4Yg0ASJ0XunKeRw0WgrxZeo6yqfubKtVf
46guiOR26jPjVDqRpjWbhKLWZ+o/8mNEqPfCClXvLck8lFU+RszZs+pt6OjsUNpKVdvIa9VVWHJ5
s6pEnufC8kOMeTgHMTdUuPOQUiR/kt7ewYlPN3rys5PrVPjLpklfcYXaxwgl+qPocmdLmK5A2a57
/77MLY2xk8lMPrau1X1kLCo5tJBQ2tibiZMsbXaYsF5+9kky/0inXB67UBcPc7v4nAn0WoSdLR5E
L+mJNlX97lGnutGx9we+VU8vBUjTvuqtb2uk/GZyTXYIYIndTPv1Zz856Pe3joq4SiXSlZ/+FBg/
2ATUzllS6LgajZuRxSdxBq8jCUCaga94jFMcUyuwkfKYGOmC86nzpxuAa2VSaqXkyCc7Fy14DWJW
PbOmU4aP5Kf1C3FldVfzxqPPs9i1IzbewT2AhXH3C14HRCNvvqOB0nwvfW7BjlhQ+/PIELnAb1rX
PaMUImNC0HwK66PNZUbeP4pT925osUTZiP/YOEv5Zng1RStwau+EIkhTW6RNPuO4NffklcenJU30
seZqq0nDUhriSVLlLiwNHL5gHVi6jOGWfoZlN1Sy3GdRPL4CUdFnSq+rq7j1j4Di8LC8stxlkwhI
Ck2tF9HV8nF3wG3GmpiTErj6FWllKmZ4eRO3NrneUXnqfzFIjdOuHjRdgfiRxVni9xY7x2LdDt+A
UVqxyNsPLZRk7mzvA6k2JwCdmREkaDhTOuE54WUepwCQxpT5qO99NvwC0BAO1jCZ8nvHi7dVTYaL
J5okBRi3DMnOwyX1Xt9o908IzkJuwcM5J/xm7ICQoSuf2j/ft6Ntxoj0wq4R5UlXAdu/LKes7YfQ
4viEAp6IXdqMXbsecZ9MZzft8fRSWZfkjzhvHBqUeN/8ulLY7roqWaTc4fnvG8DDaf6JEonniTLS
dFkR98HQLIrJr9ZVyy8DwU2WjyZTRC7mvHIJrRUjPESEcSz4fI/xJVMxhE854nGol8m6M+UNL4NL
FoOZ4majhykonovI06hZIqvYzRQmT+nkSfExVJFKnkbcSFcYShgk0sIiCg2fZQs5kKE/cN360GLt
YEIp67DHnycU670ITNKxssSNnxlEy1+CC+SGwkWPJ2UWsZxgWbYvgJgBwimW1cATmtsklgciDh+B
vLL5JUXFbemlsIaAlBUWf21/JD8Z8bpC+6rJMp4dgq58GTJdUWEUJro8GKBg4O8noGAkQFuwbxDa
7f0oewIqeV18jJhUGQsJzcmbJ5lOONO00XnJFH+VzHYWIH1wf9eQ+BykM7b3OGh5AgdVxM7TeCmk
j86CbbGd5tD+W/QWVShkpexzBhKAt2bTAqfkH0nSps9mAR+v8v3TOA5BcE9Sp+V73wqKlG0rsM6z
MFW8daSoq40CjdKeKxEFByrZ7O44FiUUvGDKxPeNbsr0a1Tzz/XHYFdJqjBWOfuFF1av/UIVDdSE
XUeF2njOhO39s83A06VMw/YOCIT3QEdL8J5wmPOERQd96WMeSVuB9ZhaX2Ble79qgNlE3K6QO61P
YKf2ET6tQWh1qibcYboU4TaoWKhukL1wZNBztB+7cnx20Ft/LV28UhMMviWJ0FLJspNo8CCnmPkb
tPAJ0y2e7LhwZmy13fQMaSU886Rh8Eh4mr9jnqfAgXpUVDUw83FhthEwzlXpuO+8HBEYTGXtmbSj
t0xN/2Y3z3Z0p/DYkwPauldFhw6bPaMEMQfUb50+4bugehUHQvrXHfB18GUAXC1/Zo7rd6BOJ58Y
6Wqiartxx0caHda1T0IcONwjIclreIsrRgyR5G7fZe/jXZxGRac5XNxthc9qIwZJbA/mIXWLibPD
QUXIVbb5wen7EktIOOwdShHBUsrunkxL8NhqJPh1TCsX6IJ53JEz+cDgON6hW9vnPGmDo+2H4sPT
Oj7ByaPhKrSi5nNpu+iuMDevVOy9lAPG9sGOsj8zD/u9TcaaXC2okQaDTRmxkPbMyinCSzg5052A
OLguG1tCDiXBhqchfelYmPkrT+MPhYF4RV4WbwiC4R16XfObxMI8hs1tSInvwA4BsMTBEZ6DUrQP
TAChuo1Sy0HfnPoFU+nkiPAphf4KJgpuQiUCrCuqrYjVLx60ihLYFZDo9ypU/yL26jvANvHXDEbp
b0wXNy9j4z36QA13RdxOKze0DmzDkL2rkAvbJpxzGaQgciZ7Lp6sbl4Ty38aGDGPArbKTtETeQ/U
oWCdyhHFnuuQFKRK+ii2drWTtqscwVptJqDyd7XxqzOPWTS48MqOMMNb0ckzlOCYMGxqp8yF47NY
ytlbhQp+cTlSZFpz4mxRlNk54NTbYzDhucjuCr1jwJE4+5+KVMRKD+5byG5py1qnWhFffwjaKL63
JucuJzS3Gshc7wAl8avqS72Zl8Ds5ilqNyjB9Xax4IgOft/+gPDTO+ysetd73ns6E4eklH3NHA9Y
EnwxEyyLhcgOwgveUnnyDfZjJajQUjF+O6NIPTsmeikTmHHUCEOEkT8L8UegjqZ2zwFG6mOdpvKd
lfjZXzCKC5VlNCT7aKqD+Jxn88fpirseBkLfGcdFQrW7sxtX+d4N5BG3qreRod+g6cTpAWtyuU1U
iorY+POu0cp5RPIPz342n4HqoTXH4wtAHY9ZaNma1JvP+Cy/UjEExG4UcGzcyjs8T99AIFmwJfRJ
YuMEF0HJ181emBAMXZxkfBxstJSSyndOCftEGweunqkNNmryBBk7d/a6VZDW3afAc7wbuwY6cDfi
Gj5T0xnItQm4G/hmAGUVYjWFWHhZ8Ph7mEjOU3fzNjC+Ms7OpbftDeCJ8cbJ43jCRa0aed/h/cSP
LtKNTR8usho95UyrG0EKGje8ow+ExbCmjcKsUlP+rVw+PjpcrKtiCjyFtuoPwFzGtQqz5hK7+jVi
9/icKBepKcfiaOgd7WN33wbu9CNsn+eEF14CFDDeYCCDQFyoHcw1oFqE9Q5Qj4r7HmrMvtXWjwFe
vKJWS2MSJmsRStnTlMFRdAgyFfxQL4hLpCjHhip6Yq+2Yf9URsLcYyC7I7BMz7hvs8UJ57rZut4c
H8vA4rXL5Jyd0npA3gAQsB8DW7DCIMRQUQIAOTLv6K+lqcAjZ0t1di6oO7TkJ6lurTGmlT48jUAM
PMaxY65ge2kCpCK77yAO7QBLdZsuarPXVFg/wNqH8RRmFuhM0tH/sBvb4GTgVu/x/Df4pjNKvq16
8neLorwW4XScjszV3IONO5yh2ViHPBjaR7pY8k8e9Pijss7jd4nelrVz80gVRHBxXLOL5l+vyTw0
IkU+9gYYA0SxkD1siClK6cijidAtcnsoHsPS9VdR6FhXrhuMK+N3h/Em308IhJ+eq+UfM4R4Z0Qy
z2uTJ71zZP3Lsz77HHovfpDcSmd0xR1mgvCOlMPFdwO6VvPaS4YNO4P32mDE54YFT6V5JmR0/lRT
iQ27GYiQ8tlnSfYn6wMc5VFXbPgP0clOl3Y+i6VO3jOL3uowdoI1Al1IL5D8nt35bzca89Sl1Jh7
wEiQDMofO4zxfaTLJaTB4KFr8XrZSXXpqk6xFXUKzMuFva2o61kvOD/Kle+H7W4eh/CVtTBpjnLg
STnQYLLPHcWt1AXRJbwt2YcM9ZF2JaAcSWKLczspLsDWr17Yr9A5y9d68uwGbkdavPK84kBi40aU
jePfa5ADcp8dE9hRWQUP7PAfktvYCB6uvCuWoTu5tXZ2mPKbZ6q5Y4quqWXaODbl7TIhYFkxrn3h
p6KtfNCvysIUV9WhpNuvgZfUBsxSNlvmLrrRRtg+XydhTvYwvYddsos0FquacM0yuRPc9bplC+1U
fxJ3blu6PSyIKwEjISr2nc7y4K1YKG6Z5vzB9iVXVqf8Uz3Gu1IVP71VgriB8h+BEpQzf0xSZgSb
kj+9tQxnEj1wl0bOa7gu5t6LIheZPlP7OdW3n6FPHqST3i4/6foXK0z6fSKy/oWrdN7aYwMIxKt0
+RFIKX/tSeS/+MsgqqRZs6WjrvkXB/FjlhGG2Q6D/ujd5cHIHHFhYou11hQDpIvsr9Jp94OGWxKo
nwQv8ppVVU5garIPo1+bC8uxW4H0DehSsK4ZU7P1sTKuuUJ+mOBOIEmnY7Nw0HjEso+OmsmMTDrJ
Vr2ihG0wbbVFgv2PojNZchNZoOgXEcGUJGwloVmlKtXYtSHsss0MyZQMX9+HzetFv3a7yxJk3uHc
6iAG06dHNqx+h3rHBXr12jyiERJ3l9ys8vduwYcZpGbAE5VU4xzW+Xvt8FyVRkzVFfLvcfCDAzj2
v2jdCyjrLixgjl3SnHxlCtz7xNfEvdVGcphm2l+jU0XZrkME37WVDdE6HUYDGxhfQ6j3lizOBt8c
rIrFoXcySyCdgt2e3F231ItFPNGwG02uzVCho+6/QOkjGI4Sd6WsQc0Ez3lGHUtGJDAo87DLJef0
xHJeduH4FR8mQhNXXX0R5SGGPbwZTJV50EUUrSMiCqjoC2yTQyxrn4N31WmW2iCMGhD3DsNI3LAa
86PZNda+kW75oukLhnW6aoVZyQJUV3AYLr177GZHiwIf1dKp+0V+vzk4rjHvWfvj8G1LWH3DoG56
SR4+dBqOJBCdS3jOapXBbUvUv+kopz9d3r3yBbJY7Symt8ol8I7LKn64prPQ4FCrfuSqaG82XURW
RpGObX/4boWg7LLRVvpIRpsUtRfEq7rJISoHuAldG6HGS9U16PWdDOGLsgg9z6wWbmCW/A50VV/A
0NRhPyecFvW6Op5jHF9aQzWn3kuD3RTTQJQV57Y0/j2XLS9Hd3L3BDXeEqu6K9XyKkUanYBwxPI4
chx6DLiZ9IQmUsj4UMWY+odOS+OVuuMq3uJT2wR01+++9eGseLos4JhDRLM4GiJ5WbB3SOLk9S4m
O/1iRP1zkUPZ5VBhhmg1Zqj8JvtjkiPgMcMXtxdBfpgQsEKeIC3EJiJKITOXggV6Y3hJh0Ez80Nr
Y0PoN4tJEq2jfamXfilBZ4UJr3XUu7nEM1YmGIC95veplCv3FEq46cVgeLkAA9/etalbHdssgeAU
wZjx/H9Rl1xdstSQT/Fncv8X1wHvtEAfOdijI26SR/vByGgAT3wuqoiXIwQTKySzy5UWsbQf9yry
xzdfxPUuFX72xvbBucHNuTmycf7Sq8GqG7Loy6Gqu6L2YMCpwQ/x1D5i3xxo2XIp8unezBNpnXpB
UQ/GecT+Ig28M9dDx86IOLVSzGdKOw7iMwjip8BwR1R2WDC5w1TCeaEXfSvg55/lAjqRT66S30Ep
u0drOE8KmgEWF9L8icQ/+cQk6NNL4kPktzlwbMi0Z/clxzcZBlYFMr4d71FbpttJWd3XgkWH/MEA
N1Sa9JwOceydSkFKtUYP4SyPJgY+GlAf7B6um3aROAeaVcWO71p9AHTQ0miB6+cyNQeeWRJW5tzJ
YhIQUn4o02TcYdjxkxGF8cUpFBg+1bEtMcmnlRqJE2uXZ0UmknbJzKvxYsupfHWnuH/XjWie6jw2
912yjG8WawDod8hF585DpxDlfCk0gzq1XXI2ZB/4HxDrgOPkuHaqJMNOO2KBALDKOB2KPTtL6qlR
nbMfOutXHlRn4ffjj+YOd6EAaPHspfwy4XY53b+EH3RxyEvXI1fYNHAB0myJ+gPrDiPuahQ9E98e
LrGOvexRINa4+1GgBp08q+Oxr7gyU/BEhdgkqussrJlafjS0J0KXuehnmSJIG0tP0pvAY+XyDsi7
Fyn9H2tIE7Sq1jkU8LTCyZvJJOd2IOAye1PocvXaLxwkDrXP96YcJASliRJRzPYP+fVm9evMCRgO
rVsC626+/NF92vyaS/lnrjrvUOg2D/G/k5wcYcl3GbXtuICOeclEaXz7qo6YkFr768SHqZj6Nnu8
0I4bLqbFsAEu+wd2L/1Km7fNSlfb5ixwHrg49dumZ0yG3zw0jGS913OXr89dHSu69RTL3ZiNNiLU
vb1dguwkqpSwXNNqIrFzc+WRCYuAtDhRbHOYP7vBrgEM0aLiYcnMZfE2OFiVZzmOGbGNtuJjCt2K
sGKf4AkiMLAPk/IT2RPY8eQBckB3KioiQluPANmB5FqLrZmW7QerMFR7Ycq44lxCPqjHJ0k8C8/X
GHSynscITmgqr3VKEM8crgvxZcArnhThUkb/cdpeHi49anNDSd0+IlHp0wBe4Y3SsgQuQijwo5Ea
Tj9RxPJh6nE85ElA5LLnHzfNLv4Hf3IIA6Ywz1Tiv2luVMeFAPsapmMRtlx32Y0ZmugegkpThY6s
3Qen9/6ST5DHCF8h4AXaiu+R13phGvC5JOpOQEONaLV29sVOTHdONAY+F9wWbKnEDqNkP5xNeKOY
6eiQGP/YCzjlCTFE5vhYy8DC/k2HjK6sk/j2BtQUc1lsN/q0WBDXUEw2aA75AePBycLCIrhBmD+x
3u1cf2RzhQw5zzBuqP07hPZE869LSjCfQEpR3e1wlPM9Z2d3MyTEjPj+7KZq8J/I2ni3lqQuEGMg
jY2L8TsLNpV4H/xJncHaR+Wc4ICNH7HtgHKFMwdJhjvcqVmWgQiIyiNUOS3HM9v0yyZddLHSfizr
MpiJvHUchI9UQxy2eSCTgqtnSqcBAEZ4bTxPVkpPCzMoLBhmX5x6QUU4mg0uQBUkybH3G9rWKYRv
t+iCXYsOQ8yUJ+83pyvC7FHvvkeJ/clPdVXAyeZuYiO7LpFcPisXfmHdjUTaWps5zSWtnq3c1KGv
Z/LUWfNghxTTPgLrvC5eWP9i9A9YgKudg75nUYyHRMG/ZDUYEM15UwH1hMkiefry6Znbnd8S4VFm
zUkpY6+MxbeAdb6murBCMjBKGfkYS10eZutJNIJWyDTG5KO0ELPf0Yzd1E7GKTIYWY2CFH5Xmfw3
L/7fniI/hRrIJL3B5hUJpYK0Ze8SAl2YZw97IW3uToLsJ3xCWJxpVu9tv1qTM0vFL7iIdzpozLh7
0kv/40XyQsmTfQWLEjuwcg78jHot+BisT0ePGSYIjYW5n554/zYvE83M+UTl3KFKxV9mMgYzTw00
wJ7JGPc5s61zT/L1iKhaHrOsZyLEZqQPBy/Y4Q/U2JwWUV07zi4T8YyHH0y7BK7wQZoO9ndh/l5i
46CblhXLAspiMxboW4kdvMwjuwpyYnSkmNXJV2xREQIzvmLGfEE+tmbEt8lbIAc21nfVDYnasy4K
NmSEFFp5oj9wCG3P5ULUi2lMdffb2T626bhSHBiLC2xNjcAJ8Hiy7II7FTxngfEYHbveuVBwycca
aLjFaE8MADXE3NuxAx/Ts6jpr7jV+VuxuwZynwH7S19CW1krEf537Wgxh1M2L+XFhHn+KpFq6zNh
AfQK3XYnXdYjMNPWj550z9f2jqFbF+FU55Aekrkcxr3wFmqxO3y/qqN2U9qXqV0f3o1uXqd8emS2
KXZ2o39TKprUdtakLdGHOPmphR1IoOeUYtsY5g4ZqZggmwA9sJu4GR7LNOAPcDLFn6kP1DlCpyPW
iPTX+sW7YdA8jGd0dJM4WAI6fdNSeI+p5E442tMUo00WhHtyMyduYRawiSLqwKg1rVVc/IV9VzEX
4zV3C6hvloybbaH8krdtNpr2lrACY9zzaH/wWK//cgpYPhWXyylsFzm9orXqV3eBPp5Rwz5aKJLn
wjA/VkJ2yLxEF8amHbwRf+6p+iQj4XCn77AoTXX2zMY/cZgAeZFPMiRujmBnM9LyDFFhLugkNxl9
6Di6Ct5K+d1wtDVe8IDnM2QVj+iWr/ojMYsxwOogwJRxTz1KPUY3y1qgSvcy/5rLwvulGBN6uEvh
fLDsiivQlNrf2KCh+RZppoO2mFUxHZGIHewSSSAAcABsUrnte8Yv/NkUtdoP2g1RK1hLXCjq7vkt
2hzLtKAEzVM8Ws6ejNJHCoztNvpAzNDEIGmBiMymfTpPFFbKUeTbWeruj1/jyneyQX7iSbX3PS7Z
NZ9do0znJAQ3Afi9oY92BGHX8BnkisduLYlmZmWzdAc8iih06s87k5rIMS0D+VQv+X/QxeNwoU5M
NU4258Rrn8pueatBVdkaywgoE/M0xtL+7WPUw0DWZLG9Edq350r8xbIwNp5XNiAhEjGs/663qEqL
n5IoSBg0Q0MOKw0WSqxGvh/ayD2a8J3JbBb15+JlBzctn70k/Zd7PAQo4NPG7jPKCdgQvL/U2Kyz
GEIyEZ4a2TZOYCZlA9jdGB5oWHUIaBT8uvJD916OVwZ+Gx2WB2xLlmlvcO0/mdrJb4umbd+hPqPc
YBSpKDh2RMiOObcEScNtfh1Ye39mNrnmQzOjAg+N3qdBLy7IN1ydZTkcatrM1xjA0N8UpgAwYaBP
yMkB14/Cru9ynoMjrrRNAosS+jI1ct9J/69k8PvCCBBHDgjrBx45EFpFxg+Br/FeTpwRSLQutMC8
+kvhJPjMkC7Mz/RabEU7WMfat9+tYCpqOi1F899EPIf+LiSpZF+k0n4hWf7CiINz7lZcQmT7T74y
xBMZQdxMjGV2aq0caH0SvSS4lDuGLW25I0nfswQyOEEIC3J+b4be+h17hIBtn37UkNXWXQ0W55sG
qrN5rILW24m2Lu9lkE07h2bTA6ChCPYzf7vadI6j4WQTcrpgcqoPR8im3WudjK+5LuynJYv4uDpp
dqQZWZw5C+KQeDYFceCVq6/O4RbriH3n0SCT4DVFrx+jFOpX38buf5xj+nMez8ZBaSu7BEnfe+gd
hnsAsmX9IOInf83ZIvCOSF7MXXWTU3EbXX2vMZKo0gdUxsciLR5LNeR79jzWrRVKT9tg9BxYvAbj
1YxVnUpuvPyPW4GdZkkaV4Fhjrr5m6bggOyWxzpCLC886vK4hBVyzmapKiCxo/Vom4lfhO8s6+3F
l5V1zX7ktpJtTZOte+HKaD9OFTNiLHjA5ghYNsT5PCUNLFDUq3qZYRlhSB+ryYojKh29Y5wMnuZ0
wOpmfHR2Y0xoMFZ0bZrKHo5Zz5/F6wK4CCxn7nEzdgFOM9jDaKaGtbFje5SESiRx3F1oMgcBPPJg
dRGx3UXwXGhG+GWCUTJUcU0zlNVgz/pJcC3vABIY+1b8KP4lcilOQzFKA2+Hx11lsg8SjjTh7j4p
sgu0qmDPJ7B4nkvxR9P6CyMLFnIiwBjSKmg3I9+2bKQ8PXuaRXXwE8XfQFAmozOCDd+jIf3LVIwg
3lvFeOiEcbRFWVDfq14c7hYk4ak0IOgw2BCrhMwLqDAsAQsTxPIM++Cohh8KzalXUOt0dtkMQh1V
EygqjM09kT1AGlNFwtvT3nRb6OuiBTUiQsBF8iOUiGLq+AGkrMqrj3GNfUBu2gmWN9F3iRe2rey+
tTLLgq2Gck530UQIdksjji8d4YhBfwBTImzj1oN5laxon4MsN4JX1ti8UFoNONYKfErIXrT9z6IM
/OK5caQ3E9GlnSZY8JV0MPc2eeI6tyaae5bXCH3vsyBdogMJ96pFAyr1ujmIS59PPfrJZHd9+soF
cHJCsJjI2VXjl7vOmLIvkdj53uEW4X1zHx+Hk6HVmO1ds2OKFJ4WCTWPp/bFntPmpW7BU0E/juQ3
/HtZPicImO5rJ1x8JSAPdfKieRnUYRAFqroD2xZc+9iRHtRZU/6c9lpkhlhFtOTapUw5qjHNnFd8
Taotjhn73QYSChuEW+4h8T6NKCwj0zAkjTBmMxCtluJKT9RhzLoyfM74k5j1iJjBwC9OFQLGqXRl
juJBKpJ4b62haKVsMvvK1VSyC+5gG6mWqb3Mnm0VrxPoFuPQp3I0o42lmxo9hJQWO1nLr7Zkne7i
Ai/6RUXV3heViJc7ucusDduoi+d3jmoU+NHZ0+rHdzvxwqGvlIfC9SOqjQMCUleK7skozNxi6T0f
vS96zbW6O8oSywE7gHTLZrHQBrdzAmtFbRCbBsiHOejPyIgog6W2yxuvZgVMbY3JLSa+fj1SNdct
k7MXgd2AdfPaOVFVFL9cN2PWnBib2PGKYPc1yqzhKcVILK4xuFqSNATDTkvWlu6TVYPjvbGVUD24
/OXiyAVo5LGbT/SGIwvM6CZJ+L1vch9uFeSYAfbjyOtiRk7gbRkEZcG31bWZGRhkrawdT530i+Oh
w6Siqcr3uc2H5hPAncz4EyQeD5ZAH9oow3hvGJ+NzmyImdapTPp4umK0z4K9X65bW+D6yWddtrXc
jdFAhUXzg7+WqXDHM5mzqoMk5/hHImCd/UG9l01Tl+nQg8fZ+CdjoeMDM6QRP+nkptdR9JxQBR5q
CLwlP8Ow6e/FaFVHcy2T1CZrVBtDIbEjaHhrtB9IzgeKWs4QZSXj6LvmxDq+eKSPeYaxLu2UhsuU
S91V63W3HOgweV2Ujv8mCs/1rhKJbPYEcKb+d2HoIP6dsXI+nk17tPNr0cvhpD0UU5aE2mLtoo8t
mWQjjs6KxJH5IJo9PSgkAgNsO80+tlcuQO0Zwkm4/TwRXrKJv6U8LiYnJf61CHdIrxUduOzJLG32
G+PZzs4OkXEFnSZxccm4K+sCAZENh2NlZgR9rSbOSck48SPWAcsEomjp2w9lwUpkn81XgxB3j+Es
0k9jqVDa3Yp15HvjRAYBWAeIlsfat7xl0+J/DgPZ4Y0xMRofIcF/NEqJXTVF5sOvVXUSqdf/iu3A
k/BNbGERrqQXdgkWKLNpCt8W6t2sq4FFVxQP9OKsTg+IYszzjTo2k4PtUHDgwU7dgCcOyy59G5HZ
Js9cfztePDicFDJN6W/Cqz+p2Bx/GIgavpYcRTOh8lYMUwg5HD20jeHerLELK1KnqGtsIl1Ft5AI
NxuzPmdgOQCs5vGA2MbQSzlhu8CUBhlEVd5Z7OW3NYh+/GB9Iu722VRna8wjSdnwaKbUzw7taLq3
lqv48nAsYnA5hCNZbejdCHr/7PIwbaRV85zMbDGQI2O0b2MNBss/VYUIFGq8WjRYtP3+0hn94CJo
xtJ/MqHyR4AlUvu/mssMpEV4dtYhYVnr3KBpT2RMbeMdqBosAsY6Bh/e68pTTrathV3NNa6zgcie
/ZyQfoOElDGoXWQxsQIzqtdxa6uCg+fADCamwKt76tvmLW/gK4g14PuhhtYJ/mnKwcOdvmkNT15o
yi4G5iZRmCdr7kzkzNqUhTj7bLnu64jU5LYdoFdd03GwNZsKTpWclM8J4Tjg84ckFvt3p00Bo6m4
5vK6Bm1O0oXYQGIXwA9DVvKH438Xsv1GqCgGrvkc2FiXF2UR3Xv03pow7OfahkvaYm2S7WMJ6Gmw
Cp/OdUoDnLUspqbYEJhK26lp3+mA9HJRNSdtrcFAc03S7DMVJP9YyLD8J+RKr3wibumSAg0sv6EM
bKG8I0VmQlLmykZePTIxe2vv4HnKuxPECc4KdsXOWWCt7jik5vN16nnBPpt1i+pF0Ki5yHKsP+h3
TByVKqP7LEy7CfO0VNYX57bylHI6wXkWsQf0hbB2966olicYL463M1scyYMdR1C4vMQ/ZWUb/ZGg
+tHQB3UBkx2dGW0erzK1Skg5/A5cFo07pyXe2VP7yPD3IIUK4gQdFzHMLv4CFM9JCngBUhOP5+qY
7AnTd9POTQRgQDJULvExx8WApa2YhLFFUfhSlUGyLl70w+JfPNeGwTUOdFd6PguU32oxFIcO+gAm
USXNd79awc1AsJAW7SUtwxyXstwGzQwun8Yl97iCp8o2040sWKtrnW3C2fkjHWRw5z8TX4/k7rDG
TOfkLjG37I09OH1y4ODdESJmdEPcW3K6J8PHmKVoPpE5BHlK1i1uhIll4cwfjuV6H3airZd8yLHN
x3WR4Oa3TtvfTLZOqluPBBP9lDh8PDlsyfMUHh3DVkeumCiOaE2sNMUyLYx0F1CjjAteE3x+j8aY
OrxyCKW8xVMpr1L2o5FtGK8xittscueBTpUAhp947qtNVxryi5OpZbyYJjbplwlR9EDUqfgYKNSN
P4RyIZ/xPneSL9lzPDmQY1fjo8rmhPmXSZLl8WY171rFGAirt9KloyPrFwdQ7UyzmrvrzmNBhz+2
mnrFZSkzTf5rZbZ+DkabhVyK1YPPRKSvNPXsN7ZHWCA3uTScUtxViact4i9qU/28IyEX8NXijzy6
RHAkaXKqJgQDMjCMNBpy63RT5eIy2SLxnoTmgnQGw1iKZQNOZSYP1cTpCpBw6P6/I2zExLUd9Pg5
CijAmkn5x7N8flmbEGSInzU6ZL44Qh+j2Q5OoO97LH6+JqE5D018cSbu09ucnH15zxoP9gNSFmff
Ymw8cIe9jY1nmzmcj1p6nUHCSwhJp8636eDKjkwu9MvAC9lx8KbvADzpk2Hxp2fvUI7Hj6HqDafa
sXzVfcHKZjO8URxEHDoV3SXuG3lGIEiyLUmIVSzwXD5wbua2NBItmJP+xvJdOz0J17OCU5WlMt/a
Bm+MDRosccREemNIvWu5IgEvX3Fnme1hmBsP6aWdGQMaFqas6KaNW8J77rUCmAfnTyRVtsvZDV0o
8Ead8UHaMzr5spU8DMFWOY/arprpJaXvWWfbAjoRPbG8iX2xt3pLtS9lMo9YF5BQKREIIqh8CBoN
hsTRJ/RYfSWQZTOZPMMWMYS4SvgvwY6osoBQkdWd9d2Alvd2Q8upeZvBJpmJq1hpUICgktV4toLV
o6oTW6hmV0MXCbhGy1HMwy4b+UzifrE7XbDCzdeB+9eeUmC8i6dB/M5o3d98PqVHhrllz7DfUk8P
1zDRg5sxAoTe00ABKFxkLvX6FkHec4Kp3YkZrlzRNmRqSVWPvzGJkuTHV+wN32hJFxRPbdYB9zZC
ZkQKM+vy/iVxB8x0p/er4gD7xxIPNHLo9aN0qkPSRAaaQBOVVOOYsFOasvzRM2mXhlmd1RcCBEWo
G1Me44nY6a6s0Z+GScCcklUiV+ZkzI95aW8MEXOWjsXYdSHBOmePlD6SucIJbODiZEP51k9+nl9z
0x9rAu6L+SdIGusPQg1E39pwAot/HPjgd8MXRuyWFpBNPPXgwjepV2It94X7TpPT3VGZGMCJVcbF
pPDMoQ5tsDZ2qvCtCiZcUUACiUAukOOxq+jXMnVjqKF0DC44sniB3NlXhn1uYtdce4r42wN1tHev
MJT3y+yS9kYgfAG6pOoD8QTWT7CRMofczzzsoYxNmP31gG4DLdBN+Hlk9hCCGGy51aiu34uGiDqq
pT8+OMFl9TvsNlIHvGW1pDvYc6pRYuYt0Gjf87eVS3Zzridy5RD/423NeiYZZmXM+QvD0Yt/0ANH
tVPXu5E4+nVsqbdibRYhvYOQ+TXpeYIJWEGaytbktFLnBUQZdXBp2gN3giVOX0iFt+4LAK2RPpir
fS7jQWLAqmHQWo3jGa5i0rLOV3HseYMdxz1qZ3srCLMODBEKLx3wWhfejh3XGpUlz37PCOFm0GQJ
cyLWeU1vzsSCYiqEScouVHLs/7rF6oNnyDPnVvpwbriSMntl9817ncbBIRWW0+xj20p8glzCfSun
Lnjth7x/s9og+TsBVTC/BXCGFfXuW3+IHY6kzHOhnzm0JyBJkolAQi6akRd5At6n5Vfpghrh1Ojj
5M0YZuM/RKL5EcSZGzE04cO3BdsH+esawZN7ibis/23MALGIZ4H3Bg6bNaQiH4f5XgBGv6mg5z8e
aILD4qqryzh0VePabKE27D8NXlK3YWlRDN26VjFfjAx7kRVSS79NSZv8CkhgWXsy7kn57CuTQkkU
0MoK0Y55qpkT54iY9PEbeEpDnGfXHybOPQVgbrhWoq5AfecMpOB84NWZQxDc6LooxbBrw2hQ6SGV
XUoiuAXTqsxs0jpJXCsc2O242AoDGoAbG9t4ebz3QuKA0fRMKSj4oglSvGNJjzpsca9PsvRg/AME
eiw21suZK6lXnmOcz9+J2eoP39T+jUaDMSNh+DNb2DaQ0CC2xv6bVctmVJelQROqCVHxrnpKNc4f
a8GG0v8xckNAhRDPgmUGZjCichmYhMfA3C4IZDzWIZz7BGLc2mguE+u59RZjHisoGboRX5ChKuZ8
he+10IbJ501P2gr0XTe9fLLTunz1YBlGd2PK2ae1Iz2xmqxkH1i7ylId575IBXVoQ71MQO036TEd
lPhIXLbqTpj0snvrOL1QOi/sxNoFbMhIrtIKeu6GHuQIYsYA1W8xLXiMWjf9LRKreRduC+Am0+ZP
kRXBmRhM869Pzf6apb57UUUcFwc70AwkBZQjkOvGMv1Tzt2KbXWWWDO4Y3hPMsLceuqSKAm4G3Ik
vszCbO0rmeeuOTqa/2ISW5CNgqSipFVPftpAQ7Y959vVvXGiZN+NH3TSAhPZnQspEPeW1vHf2ufl
fy/dEq0XV2Kpgz/C7dzsVoxDhsJkg/diSIBXCkG7yJl4v1i8+3cV88HWJgA8dtR6SfWNawdpavrx
XBGmLANhyJCpWhgOXjhpnjwvIxM7zipg53zW8aOlaDaEw2zloMSXxHHuhF2MgUgqR/7zxGQG/445
oywTOf74pHk9vNhyme/MB3vqmb2h4r+qipFUxyD2ID6kKqWAtv7ZAaglqVTRZN511F+Mh2sDvKiO
VsxwCGj3uQ3Ui+EGYJCNTADO22ieOXa9zgJn4OdFEoD0kJGoSaXKkVvCBuN0NKB3KDHB9uL3e44g
nTLfINRQ6k8DRzBxtqJX1MOQo9IpPqI1g4u2nWV1fl1GTq9mw9OHCCOCHDLSnHzEQOUU7fJ6aXf4
6nTAkVIm+e4yiQYRnOhIdnWDTvYpvECgM2rDKytorwLL6dOLJlAePYyIAqWkjrnklzMzqRlMB7AR
k1vTcQYAz81SiJy1kJ46pvVZlm0PtmXWSWzeuEb2RPcK2pqY6E7t5nQkKI4QlfPdxUCNpxmLb4U2
dOK8O/HD62rvWFoVTY24nQwG8XxxcjyZd+BDOJVAgwV84r2utWP1F1RueYhHoQ5Ow5X7rxTrh2Rg
oOMkAxtnUqu0/Jkyx8643FvLTjN1LnfsePNpHIcGoTUZmF/7vYw0WI9FzfXjKTWkqu+2bQzNviUa
Fm8tXbnFyegm06N+7Vbilsc5gUnW+CiesNlznPj8g8V0Rs/86xLJLw402XhsZlztL94YQ9FN86K5
g63mVR7larrVOAZmsGn7uPHeCgqX7ivthbKIN4SfjJBoGzFCBcmKwF8wfuIEwmJIA5OYPIpRTJZD
Gfat4Oj9bnEGKV+WrEpfPRRb7m7oxj8MdXC08924fbG6Nqt3bCv4l4rv9X/UHReYyfR3Qy5kiEV4
mdaUbwRXjwmSel16l7SO+RtQ7mELsrrgA+rsjFY9Ya+lsE+TxWm8D8+S8xE0gUtbtmKkEDHP2Qwy
g/Bb5c2pc1Ru3DvuQEQ4LEdM95rnKY4olkK57KZOxh6pl8B5S0EBkohKg6o4p3jn24Bg8qB2Y5nZ
7Y00bVr+VyWkZ79dz9MDI4aE3rde1PXjNk9NI3pODApCOOsuJwT6sLXtfdUgPaSxieGP2Z+UgDDJ
CHUF+YnwkbrZkwvUBq9B/ApYiIuoJLF8zMgPTyPvYCyIFyW3HMT7m2FFefQ3qNGtYJXxUAar+634
E/WOfK3anuWC0rSam9OxhPyhBQL4PhtsZVHCNKUMsaNozsX9uIS0ENgelvhQ4F56d5FXf4Z8AJ5i
kbeKjRWJDTQjfQRhgZ6DfwPY8g29KyG/hg/KIcSnkk8TyuESVVOCkPlwznwiQyceaIv3YM67iYGj
GFHHmVnhIxbM9jn3YnGqrYosIo0cGJPKf+9Qqbipq1JOf5DPibFy85xJLSA3qhwZkkmsSf91Av4L
t5abolEE09C95UVSudsSNehr5lmMHWp4SckJbJ7eOg7Xz8WiDb5ZSfMJR8c9NsoalmsjNNfSFNzr
3gO7EL+7ljkhZixW7v3hjuFSXsPesl+LpPE/FyYi4nhv2wsQj4mnP9gPaeVwsdwoe6vqOo7uAx39
PZMZANO7fHkdLOh760azjod3dyqsJAz0DDuVybKm6l947WQEnsuyqj/tJubrSQsm+Y9HjP/VzaNE
cCkWpmjZIXefLUMEJmWERmsUtWIhMFG67svM/cA89UxjfNf+4KefBIwgmE2izVmQ9iPnoevIpifU
5FyJktH9shmqP9NDplPLeVXEbz28Lv+FcVJuW3xzgl+znvQhcCxKypMqL621Ru4RSYtPDrDzEfmX
FqXveH3IWDOoRMD+PSQwYgPzrRRz+0lRIp1ec78Y53ZTa5v/56qQIjpytP3p8bLX5L7H6hWMGshJ
g6JYV5WtDBduzBReYu6C26UPnPRvBHDyOs0sNZ6tLKjx6vLeUwd7WDiAQuVThyQdMkyZtoHvYnNo
pUaL68WO7+S522rs/CfmoTly0wDB2c3r0v8Py1m9DK6tIWyIUnc65MdvmNcqkGP7nwXfx3gfKYkb
24XG11bxkHZPlrRa+F+1NDR7DI5O/kjOp8Wp1fAibPYw5BUxW7dHh4Ky3gGZK8lGBV2u7n7gj7Th
uGkZ4h/6k6DYbUBaUI+CzHQdWlLSRwSLCSGbevGIvSqMIn52DOhuZjqx9RAaS9f4jzhrqZRyhom2
WJyAP0B3ga1K6cwZIb8/qW5qNGvyxz5PZvYUoBPWEdf6XbQI/2fBUmKqmW/Bewx2g5xFDneZPoXB
cCanQrvYdks5BjvuRLbzO6go8G5hJ+MSw/0xZw7DZPPxmiAYABeiCYhcgEX26vQGMxUNLijcRw+b
crTLUIDpGvCUJPcAYFxkTuxkZdRKs6eKgrIb70eHkrYGYOpsHdy4NzLyZr7POJ2sDrk5+78qgLNg
rRK7qfaY0hEFVqZgz9NYV+9l37b/c3ZmTW4j55r+Kw5fD2ISSAAJTMyZC5LFBaXSUqX9BiFLauz7
jl8/D3RuRJBBRh27w+1wuzuZiVy+5V1oeMTdFICsXGQ7yW5B9O1DAlQYvh2iKkjqBen3jhtsfOck
rpE86nEXtc1eTKXSvpTIbqlvZeeiy9gGvDseqlug8yqd/04Rj/LpRxQOUgJjgud3xtiJZN6YEhjX
byHsmHXjYnERJEaXbT4C528dhFj4xF9LBLDnL7AF7AAlnTgLu5cC18AXerdjgIWCE/yDwHaXfKgq
x0TeG6TCIdVYQ6JiBd4JM0/L/Y7fk44HgYymH1OLv3GYBnRZoYXKjTMFYLCVCEghaFAsuklBED+V
XVD8Tn3HpQCgW/wndAN7bzs9taal/T15wLut+ksdjf5vWnhO8WPgocA0Elw34ZHm1/XHHGkGlOOp
AT77VkVpIEEgiPfDcOYfiRaWkOII7CD24UmOZ03JpWN1wFKf7FEMx3QW5WMdDn77EbDPKJ8XkYD6
0BotkgW7sqsm3EQ6n3vEDGHMv2BXlIUvtJgMxhQJnFOp4VZzwKzC/o0zEYlo7LQhraW421euo95V
Zp+cDJVUD5Uei/8oaH1w6UHmA0fD16Z6Y88GPlWUxQBozRzJPTwFIQBRRfNBL3KSoI6z4YxSo7xj
+pRUKDghqCGs+UOtAbPamZk1fM2DbHQPCcaVE9pNvotngoypRmyRZM+xIuTyQJ4BFX/fGOevOU0w
gKJ6PscTNAje9i09KXsRvyTC2PSG5ZQfadA58ymAAJqQ9EwOkmvci9UxtPqa1tFUPtGOzGsoOVYu
f3ahXX5ytE43Ee6ZBmsGeKPxN7b51L+387p7A4hHHXHM0eDuJAaAi3xAimBylbuU/HMkXt28n7/I
towQsRLj8EXAh7aoMEEPFX3GFo5YV/NIsBRgSpi7LzSYWONMc2KNi8y1oHfiy2XByc1ivXgJ3DLD
cI8rDqhkVxBf+2ijeCBQqS4GKGSnD4RbMzgM1yzlNgGFmx+Kji5oAAbZRB8dfOExs0cr4dz3tfUN
dGURt1Qb4oq6wDwDnJRHE7oBI8STCJ0PIGCjp7nJ0gJhA6fX3vezM2BoVrm2eDdWeis87jJIhGRh
9fca75v3idBK/7MqO81aJCeM+hT6hrGvIGJ4WOxOb01zoierRfbTRGrVfO1terBbKnHGL6osRfQJ
N4b5U6UpojZyQbUtHJb1A+6I0aeGLs4WHGxp/aL3MJce3pnuY9bhq7NF89SlDxVjRASVGGeDRyT3
k/e8C1CTSAmk9hCpyqV7HWfwGvdNpmYoLEPEER29Csk8RIBNKr843+GJipO0bmPugBSqO8RbPSV6
MAC69DAoj0krbBXvAs4noW5mdeolHsgsd003D2T3ctLel86kwTPOloL2mxk4eXAYYpg62Ci5Vv9d
R3Yx+Tg1YxIgQScayhLW4EKTgWhFNTlAa2rcaz1em2IrsTPItE1nlvRhKgcvEMTsS8Of+mfIAMFc
/aNE3fXQFvtygkYJLaodqVsW4NbyaddXYd6KF/RyY/y/fY3WfvMxkkjlfW6doh+fAOpoZfDLJdiO
/T39Mw4YmO8RuPzB6cAb47CWQel9S643Y8NhKuEGKUIWCEEc8ROB+mBNZJ9vqek7864rjOJ7VOtF
f4hNraKBpFfS7A4xD1kHXW+EIJRvVQaEUx5pF4Xht7A3ubGOE96hU7nXc/BxVvvPv//1v//f//05
/p/gd/G+SCesjP6F/NV7QCBt81//1vV//4trffmfT7/+69+kIahUWgpFF6I216LCxV//+eM5wuON
//f/kkmQtbCvyh++3VbVjsxnOKQi1b/YBvkEbD942hDnMeVuhDuRvdQOnfsxoa8VAU+6/WvU+Y8x
FEVuvCJcOJ22u3RQz38M3bvJHnj3vyU6cI+dbpbuVx1OS/tg9NmUHTBSgQ5cJSEhxStHhpRvWYZQ
0pao9kvzfGTDpAekhdrwhVgxOdTZhC2LDThOKTt4Aznyp+4jcHV7TN09n65EcE46uknNHA04hbn7
+aDApiglKfDeGIAMzZMjOxvhyNa0sg39WFpPm4Fjw9VcNpb+3jLgnSKEb7kpr7NUlIVKuqk7XF8L
cbQp08YUseqOoACDzQWfqGF3nYxx2b8Meuc7XpCR2Ly5PYnVJ5PClUgKO5ZrGiZIK9c5n4PBAs1W
0IvnSek98KRy/I56Xv/QGAKpLklQ83UyjOB0e9Tln/rXrpW6IXQMVqhislEs3Vx29V+7tpibJLR8
u3hB6hETizJ3sjd9ArMQGvHcbikHK/rLOM6eQgd3jjvb1LoyujSVyW41+JMwzkfvwMrWTSOKF78Y
2uckk9ZL0CwwXfQR7wy17Pj1RKVjGRJgnu2a5rKF/ppoY0iNhoBZvDQtmWUO8GMLmajed4k77msl
nE+3F3b9OXXDZEOCN3Qs9qUhVp/TQrCnGqE/POM6CW8hdJc2C3UMhOWi/EjBn76RTXh8e9TLBWVU
iwK+qRsE4ZY4nyU1DiZK8+25SAjRN7Nm/ydsqGDTNdPmn68ei21KZcyxdHRP13cMe7MSlNj8Z1rn
8hOBIrol0NGipRoFm+72YFeW05SmrhxDN2m0qtVOMSGB25SuF2Oghc6Pet2PaWHjIAVkwF8jWcdW
Mo306eH2uPrlvjEZ2LH5ityjrlx+2F/7xtIAjxpu6j+DvvJKTdbpvpZo8QbUWrDYbpCoj4a5/pHZ
+hdz8ejZJk2Lz4CPYkXNbWtDfBjI51z0X94jWfLRdXvzziG+8httEk6q0DZFRyFWv7EKy2BoEK94
nkycSTZhZlOWgy9tPuYNvo9RWlRfbi/L+sJldyuDe4p9xpJwhZyvSki2PDuhZj4bnG2AgfAHWooC
4KNtFJwlKlJH09bo3kM/afcRBrnb2z/gykbnvtT5HVS3dFuuNnrS69BEukA9291onFKzoZJUpj5g
3L67M9T6ZeeONBdIEPcsgDbkMuT5ZIN49DsnK+1nBO3cXQmvdg/8npyQdv4hj8vHkshvA/9V7nTd
R2WjKAAH1HN2vD3ny7vacnXX4scIZi6s1SvXYuYCjn+0nrXBNdC7HR39VKbpV9j0RPoFUqx9KqYd
HNnozsiXn5tnyWFQx+FJZxnOV8Cdh9q1StN8BvJBB1SzRrUbqT/tnTmx3tCUepeCNdr7nb2AQ5zy
8fbELz+2xfPE06jrhBSgLc6H54Vy4Aw0+rMRE8nq8VCMiD6F805GTf+f22NdniVbKYFRnWlw7Gm1
nY+F4TS+G43jPwvgjHvRuEtCF1oHINLtNhdjfLg9nn7xVRXYSqm4ZGAkC6SkzgfMQFz0jsjo8gWa
Xj5ibhjLY0/Hk9Jw5Fv13m4HccqwuUFEagqwuVOzLU8Tpnbz+wbJyf8UgO3lJjcb+caak+FrZPGK
I2lUQzwvyzB+64aW++72z14tk20DaudAKFvwn1J3V3uxb6YO1Vg9fzTmfD4iGlYfCy3Td3Tk0ucg
FPcO4eV4Uhg23wXtXpey7Wo8Ae4IT/SkokXpYlObD7DXURL1Efuna4HEuLO/PcE/V9hfAQMzBLQk
HIWkl8MV4K4u1R7QRAGKqXqkmdx+ck0tO5imkW/tUIynSM7yqzaYCWZwI5iQMmuTw0z7eidIYh4s
wxjvvOzrW+i/f48ibGBXIm7ors6gniKq0hloKgGaybMQY89a/hri0g//8Uv6cKc6HBehH5HGhxzU
DErDyKO+mLgUOZ7E8vTTnQVaJTx/fhA4JEdK7kRaK6tTSb9OBzPZ8kmCLO23qEKDVDAxa2KHWrF4
h4ckSGKqsygaYdc4yb3VaeKftDSicNdnJu3G27/oyh7Rleu6liMMZ9ku5yfJFdpA5D+2IALsdO/G
+vSCwNR0oPggfwudqtHt8VYnd1kAHgXdtW3gzoYwVnsy6fDA6ah1PFbIRqMdjJTT8GQkNh3uSgLM
PzpVbY9va8rbH7HY7Os7W9RYrobVFiWY5eln/XUCsVXw3nQptjFN2DyGYzqdWnzqUAcV42c3qt8S
8ZtoaYXvFvPaX9nSsCEHljxOFTVzG/fUI35JKIzT3Bk3CiAUysC680/Qo7IU2EO88UM7epmkUsdI
psBBMsqM4GZ/3F7E9UdzyJv5YChCmrwx1FfPP1pjImhI6p6eSn46lje2hYKNit7xBqqtjmfB8+3x
Vm+J7Ti26Vrwo4VBR9zVV8c6NOpQIQiunRzH7QVMTyrQI83GKoDwtkmziRf8zr5c/pF/fybHISXl
3ZbMUxe6vTq5NgQFCv5O65mtKI+Ksje+HxOiRa3ZbG2rGh8QXCzubI7Vk808HWWRDOi2YS1yjqvN
iWXelIH5xJTAUQ7twwyKmvXOTumZHCtR1tMe1S9NO42NXrZ07QE3bOOO9s+dycvLH+IKdEcMHlTL
IXRYfeBcgO+pIX552PuI4Q3NtrB9zsCUZzzfdtd8NTvdhtvbUfXbyQClngyxtXacPqo+spo3LV1X
8ZnyrkWVBClhEX0b5GKZA6IX2c23MUi/5LlClsPfCZpr7s/GRH3zQQe3z8UTdrV4LlFuDUljK/By
qFqgZA82ug0J08opwi06GkpdnBr0gXD3ycyRxukUF9qSiEYi8oYu63pMHCMg9lvIUlrwUQ6oM3+K
Adin74mv0SQch3HsjA0mEmhz396zF2eEBN21pESvhpzOsJcl/isHMcDs4YkATslucjqkiT/YG1qM
SOIYc/mLwopz56Mtm+N8xzIgJ0TnD4cvt1w8fw2YNPC38SPLPDGM7QcEc8sXjFGDO6NcPGkcMYYh
tzY4FLy0q3mVSLjEgM4zD8AGXs5UDk+1KXFrMXuJ5XNpnLQMoUVMwEO4T3iWpGXWbFU4JXcCzPVN
zg8hr7TAyOiUYFxzdSmMiUT0EosAL3DN4ZNZpdE+x5vay3Hj61GZX3Qgo6L0SHmrO4tw5XgYlKZs
ygWK5GK91DrqfEUZ6fiGQC/c2nkevcvQMnoYll04Quw4gflRmEViQpxSknl/e2td+dIkNZJ9RVhv
yj9PzF9fOswaY54y0JRBrgN7BROa/dKiLHr9DjYAtgmeSXC8wl7FCv1QdAo3cr70DD0RedPRfpKO
P1n7IB6CL8D5cQC4PbMrh4YvqtBKJGZCPGa1ueImHMswC0OvMbHFMfvmEQYhsPoOdJll4Ilxe7hr
mxkNZl2AAucPtvP5malFMrW0xEJvsFOe0TGpud98Lo9xTPZIPWCVkpbobExx+SbwaRFMTqu/E3X1
8/YPuYgK2MyUyKk7KXspA6/Dkt4cQRDUQeYho2rgrz6q0fEg64zJVxPD0nlT4Vslv48NyL0tGZQR
7eyCivFmdiwt+JWoUZTv/M5AchW5lnq2tQ3tDUvuat0NDLkpiCVjL47moXw7A0vq31W6gu7vCoSO
mm3md648FrlZg8IBVotA5+0JXrzgPKaSUjuhJ6GwNFepP0qRmEgbVGMcEOu/F8XYQ9v3SLwCHsIA
8PZg6/oP7yiryR8WOGIqK+vEA2RD7kQ8EijnpTLfh2gL/YTniVR24kz2kUtNkZJiwjnvDbAD1eLO
1X8sseRJ3/C35i8GgBh/q5wmesI1Wy/3GPkaP2NiWP3OFryy48nJqLsrTphNGXC1A6dCQOxtIg89
zFkC1sav1gxU88maDad4auls/HN7da7cmzarwrKQAkpjvedHOzaot2uJN0xuv8NbyAIWqyIv5hrb
l9Jo3jQywOuwDOJPt0e+2ASYgku0VLm2eaDovJzPtUl1nJmqiH1oYzULlccIMtCfXfSYAfV+uj3Y
lUuSAN8i+YLmJymvng8mLRgBellhpSed8dRCstzqU/I/eIS4p2gfKdOwSaxW0fyAy0MfwXr2mjmh
pAnKGQCp0DWMPBFWQk2hw3VoAgznp9nD7Qle+46EZsIW3JdLxfp8gjPgHLc1i9jDUSilhmcUhxbd
4V3oMHzWwFyFI2VuA2MeDrdHvoyN6Tss9zQblvdBXx1mgOxy6Nwk8VrHLNS7UKMG9IAzSvhiBAad
3RG7RvwtitF//dZdYqnlvSfLh7xzPuW6NOVUa37slXi8PCRDqW0mIO1vxjG2f4/40GGHERQQWyi4
lnfe/IvNu1TLqdALuoVU1eTyOf56dMGPB5HTzYZnw6TbFvy/PsyGjx5gLLI76dXF+pLh0JLU6QUy
SY7o+VAWwI6cIpHh4elsQMPD2EmBO98EdjM+TOjv0fcV2WsvIhZ1GZVXCJA/cev5oHUKZn8SUnkp
Ah6PpFlIWWEMtMnnNjq0NEDurOfl28uTQKJjOxTRhM3TcD6goTIMdJLM4smDPwA9EgfxOP6nsvEi
wMJk2uRRxuzLHAX3ELoHdEdjX4wI17xyNy9Pk66oPdApYFutNpVpx4npB77pNW3lHpoWeCfaFPnO
rJXcANcVH3NIandmf3F4l0F5p5bzw5DuarUjH13MUfjSS5vYDkHwdjOImYF4feMSunuoHCJJraxM
HWvwq6+N7BidfiWRhkH4w118vvSm0Gtu99hCdolu/Jda4SCABEhRvAWYlSCUETQQDl6/zDSBbO5I
OnnU587HnDV8HLOgJ5jDOgxWShU/+FrhvnNwPDkEi94bqNgsvrOrr5xad4kkaXeZhs7XXY2q0+UY
gtb0JpFJgSRV06DuFPhUZPUQMO3tOS5b5SwFW9YVTUiOEI85z8/5aFmquljTctMzS26GNlT5ls69
vo/C6YdE0dC7Pdy1yZEHEC4SePCgr3ZuB50tQgFKohoxZdvWiDDLE4BaciQK7qQc1/brUluVBuEy
kfIqMK/0aphNuixe2mEVIWTnHjUku/e5yuWpBff+qY10fUf5EnXE27PUr07T4XYi5yLhXDcyavQP
EJENXU+ivp45QJznstgijzPWmwpuif/gRmDRHvDbEBjsYuBrYhURuJNL/auVNkL9PrT9DX9vjFAm
WnuT2M85whOfgFj4xh1MwLVNoBBT4Hajxso1fr4J/Nb3gzqCETw7IBF7EKDIZajsmMekNFOYaHfW
5yLQYdMt8Ak2HGmTq1Y5zAwSv6ymAIXxrG1/YepYH2ClZm9vf4VrH8Gxhe7YYBXZCautbbbOWAlR
m15bVO0LLkvZY9si8RQ1s3nnbrwciuqFLilSEsIT4KwmhD2BpSFNoQhQe7H1w9Z46CoTweeol3cu
wmXbnh/YpVAioB47un0JfEkCq6mhBCrw+w6YqwAtZGVE7WdQ4v3eJwJ/AE7v7yZZQpIRKLPcXtTL
h57hFQ1ysEdAk//s/L9iConiEsITuetNoTO/SUvzKSlRu6XE5mNHD/bQCJERuD3m5UlmTOBFij1K
ZOyswkYUGTEFnBbRCkp1z2Ie0TJTg8SkUeVvrQKv5WboYWEX2s/bA1/u0yV2YucsHckFbHR+Lhpn
KKsKSJBnx5ltPpVmg0o6mslV8vn2QNf2z5LNL0kVZYQ1nqLXrL6aJPdFiEiEh393+Sayw0+1YGlv
j3Rt+7CM5lK15QOu88wkbEU0GYHjlWGtAWOzWywpozp+1IcB3bgkr/oPSaqyb0Mn4t8Wb+OH2z/g
2pouQQQFGtsgCVi9AOSupaZlk+0hHzW/89EIxM2IfP/1dwz5GuGhw0mhW7NGHPWxMjWFcIJnhXHc
I2/aVs4hobz46luGcXg/weRRdKZJcr5HKN/Ozlwq3C3Bmn5X5pw/wieqyeHEr9srd+UYEOw6tgH6
b/nXson+OnrKDE1A1K7ljeWkPfhCz/bUuMdt31c4bANAI8bGetmiVXrnm10bmdCPK8dWko+3/PW/
RqbPs2DEuXPgjWff0E2Kd27eQvXgPUW3NlbZAW2/bgew7F7z6crJoDZJ+4uGJAiM9ckooh5Sadgp
L3RzuFga3a2pTZNdNzjR4fb6Xr6ChFsuTE8uG0FBZfVehLHW/yFfehCIaWP5UzQcM5OiCnViBFc0
7AJvD3jlLmVaDg0i3l3+vV5WDWWqsoy5XvQAQeXeOnWWi8BJJLFRHIp6p9D+uD3ktTkqLhmdrcou
suT5lyRvGCrE2aTn9ghtB6BoH00DAoNQhYnQTOLeuW6ufT5wDpQpbXJQMDTn4yGLPYtJVtKTpgHE
gF+EEtmMK8ngvP6upitLsiupSF2WNaJ2GqtS9NKbC8v9ovdhv3Ossbhz2q+dBPQ+LIpCXClq3WMz
Gh0lQCRYvLJCQrlyM+0zhgD5LugLEO5WYzRb5Bi/R8p/JW6Ti4U6hFSOA9jPBO63itHQsE9w6SNQ
1wH/5hu4sPbnpnC/GDpAa3OEHFEvadmrt4tBOIhm5pIkSHu5zP8++EWrwrJPqIFSsDq0QRLsTLfw
P3Yok+wqCJrRncjwyv40kESkcu/yIQEfnQ+IRAEs7oEks28bE5PrqD8ZueGfcCei1W41n27P7wJ9
sawqaq8klKgBA/lbnQcR15MVuZ30UPZpt1YQo3MD3nAXDQPchJHYYNNHEtWN3lSkCn39VCxMn4He
L/oOYTPcWfArz7NBgYEmEY8Xx3P1lUfcFqfCHqSHr21D19zB4H0DJgWeqo055LEe3HLfQGY4VsCx
nh07Tve3l+TKiSXnXJAoiOeAqlu+0F+f3PRnx4+62sAPZ/APEd10b6zq5iGsiuDOZK/cf1IHvUrL
0QH4YqyeTjQEJSqlneHFmSMeYZogi9p19ucinqPfk4qnp1b24s4tf2WFQY4DACAjWG7d1aXbupbq
1WiZXi5Q80VW3O1mzCEQctmkFbaymx5dwbdBi/bNFoF29ajMIezuzHw5N6sgnvcUHI9FP4yzvPrM
6E/GKPeRAE1YLn6LmsH/MPehMb/+NIGbsSi3Lm16lGbOv2WRDsjwFbr0dF/Rd+kQNS3KxoCeDy1P
5nR6X793XG5fkCp8Ta6q8/GwKR5wkKX7VWt69mvUTNvDRF57W8A/uPN2XtmmS6PfWLJ7Qsk1MhQJ
v0CrzdT0BJXbLYqvI+6VLSLKgREiYH57XlduJYIPIDhLCgKCfvmcf50JN4nnXpa8mhlo9Y9uT1a3
gQSI1ZLEyAGvV9fx7wx5ZX5sTnIsDiFv2nqbQouJec4cw4PAJd7UhVVS7GuQ8LPROL09uysnglKm
RXX6v1sPq13SRDi7+bGP15O+YHQs5DeGTYA1+A76HDxv2Y/fNDnY+wFhA1LMyXq+/QOu3AMQ5Rya
bZwGIJirS3iKUpVHfgm/MhxmDY68XKBvKN+gvWGMOiJFIHeSLewsp7pzQq6UdLlt4TmBvCYpIqM9
/7QQmaumKsKUMMhSE1xBH7U5YWPBNGOgjYOX5iDSF4XJ28HQ423v4OftzKHz22yV/XB7Ha7cCrRS
SXGBOrOx/9BP/tpmyagJsmqRPM5aov9mZ2TbMo2t1wfzf4+yrqT2yBF1SOQnj5aI/Z3hjibeH0hD
t05WfFaW+zxHZe11UX4PzH3tM/OwKE4SHS64IOdLbeYAOV2Y648DvDDzcarRcvjoBpb+QtMy/d6O
Ai1ApadqvBO0XTlLS/OHcgmJPIJbq3cmbjXDRp0yfkQHoj46eWMc4ljHuCKI7r3ffxpJq5vdcf5E
uo6CI7QOYNqBvyaxu3hUdWriqAKqFeueKMswuejKri1PWPh1/j7AKxJz3zEH632sKljHM/7R0Iru
POeXVxe4Sbo/S83e4JpcPecEPcnsT1n2GBP3V/iE1lO0FcR8H6bSGt51bX6P6nO52gt0m8sStsaC
Z19dJ1CjAktoMb604Zgd8lRED5WVNTtlmPdilcsdJS2X8sxCxgJH7a4+LD6tLVZDcNtiu2p+hHqU
I+fJEUXWJ28hnodGthOTi3Ti7YN6ZYoLkJAXHDwP9JnVpdHbZRdjJut7I6p0NS9pnT11UZgX2zJJ
aNnfHu0y56BSQzuYvavDrl2PJiGu4j0CuhZ1W+dtih7ag192GMbg9I2E7tR17dYoF7A65W7/5+3B
L/cP7byFkcB8FdWF1d1cQO9QAyaUnhVlVPjSbtrUVtlDtLfdTRpE1Z0Q4vIOXLIbOv2UGHkNLuiN
MkPDDmcer/UriqhWahwGUCwPt2d1+QF5Wm0Kw0scCINpdSoGZaDji5G5NxFUvy8aZ36rQST30jZ3
76U018biWROUbSh1E9mfX3sqUmkJ3mnyEBpagB0ZWtRIgENWTu4VZ68MReK0QOY5TGC9VvFXjJ19
OyAq7k2din5guJW+z2Mt3WnzHN/ZlNeHQlKPTiC40/U9hy1HKVC86uFhFON7ZEXyo1GY+QPa4vfw
z1e2IDyJBXJCELs0Pc8X0Gl6DPvcbPB6JL8OTo2EdhYNYD4KVALnoe3uTO0PFeL8Drdomy+AHEXT
HunH8wGhE4twsP3ew1Qww3HTsaLTFI7+S2FW1jdR+/ohCKc+3tQZpRM74B3blZkxHI0Uxxmu8hI/
Wpx3b+/Zy8vO4sIhcwGMRA1uXQnLagzijBjbKwQPkNYwpuBBdX7ihQjKoMYxHhAIfSXji6IDBELQ
yxSKl+t8HdB3mTnkKeqcnkTF96sGovnzWIXIZyIJsdcbHOtuz/HKrlpCAwAEcL1srp3Vyrsj+jpZ
1HkNYtFejijyiRr/fFSq0Q//g6EgxABcINemS3c+VKR3Yx+meush1pWSbgf+SWqBuQ9JzO60167N
imvGXMooS21xtZ+w4e5Qv4pbb+yj5r2j6e6BgFf/SKHDubOAVzaJohBN4YScSFnrpmeE0kYpKtV6
ohqRnddq9zgobFVVGA9PdTUhWDUXr0+pKbjxtYihQbmQcZ4vZeA2taMyUXvFMAM32aF54gNFS/Fu
zPCoDlFcxgVtDA+07hHEKlyZ+r9QZymbOy3fKzcFsRfvsg4okcrEKh7ouhSv47oAA47K7/ShxfMg
POV1hSIdSY6GEGpn+un21RvJkVxMC6iJcdfPs2omCg2z2XhKZuNhwntrH6EEczQ11JNuD3VtfssS
k4a6RJfu6tnCmmtMMI8iOl9Ud3zh/srnyH8AdzehY6D1+9vDXQYeFl0vXkeaUnTQ12hao+tJG0Or
9lxOPpL80NwnTDOOZV58wGQoOjaLXxcaP82ds3l1noQBJMAUES6AFygW5pOGQ683Nlb0EXmP9Otg
W8EOCYZFW7GsH25P9EoWSIV6OTVEvkAC1k9MTJhRVm3ZexYsLABocYJbeYql2HYaWrRmmhqbkmCK
HPQls3kkYcqC/yS1lnwf9aQ53f41l9cFZwlq0VJvBam2vi7CCVVzNGlm6m7VEOxwYpvfun1STQfR
6MW9PXX5kZeTi4rDQq9d9tb54e3DOp7MtBKeXhX4mcUJYvA77Orkpwkh8Y+uje421lNxsqu7pLyD
eLy8rmgL/Olmcy/y3q4OLFAjfUJfSXj0SKqtauLyuz7U0e8i15CWcRe/YKuNnR+vXmCg6ATUlFbg
U61xljGCraY1YM0b6CjLmXHrvMszo9k5QZPd2clXviUFToBLlKqIANcQIqexqtC0KE4NRSK/52qc
TiinoEAoUOC7Patlrc6jFvjqC0fLpH4u+JjnHzLgjVyE9ScvADG9p61qod+cW8cU9N8R41uAAY0G
BiYuR6QmyvzOGboyUwX8nc/JW0C2sHoEHDR5s4VZ6hEyFYeGVGQzYE6yQVruXoB2ZSjQQ3RDAEhB
w1s3lRqhSWLPpPJKwPAPujulLxkeSdig1tGdK/DKBqUoRF+Q4hQpw7pfVlP+wR56ZFbIowLvH7XG
A/OeYWGPVPSXrOQgP9Ycl+LVTxn9VqQVdPJLyO3OsgZ/1YLAx0ZTGOIAKfEIAb4UqEkRXKt53rUI
5v0s3XpIX0m2BesMXsaWJiH9QqRajdliTCiwxc69zB3K7DBXws32VZgg7ZjZHU4oBVXfO5fdtQUG
n7U0XRd9hzWGk7pg2UPqzrw5wTPVr6wfEZrRG6eDD2jY5a9cc+9BIC5fF6aJmgTwh+UlXXfS9HGx
IHL9zKsr2TzZc1Pu29HIIGFV2WHQmnsaAuvxgBsvVb2FVUVRz1lHJXqHpq49OuZp0tMiQKJeYmWJ
yW0YdG/jVqRdvllaVOLODlrfB8uwtBaWtvkiGLTOcUVR5CF8aXnC7Krpj+WEWu02k7WNInaHdmwe
6BDhMsvZhTTwHwZnHB5u30gXzyqbH7FHClBgTbgS1qjgusKKd84C44SBUEsxtxrz4WNtgV/au3NU
ifcjtp323tdc39+XaIfgn5WWSfA0lNTYH0IU6qM7sfhFgY7fRMFGLvBZuFDQJc8PVhjYASDWcjql
ZWVtiiCoH0c6q1sL2gxQihC3GxiuWwdfKWp4SXAo8Vl7bUq7/Aie2iWEg6kERuX8R+i88FoEm+Q0
ANN5UA4D4ig+ekq1PwWOxndC1PUbvwxHYZ3UY+HTE6aeDxeaEyZHmdGfQnsY6/dJ5qawk8IJO/B9
wzaJ1QYF2wT3ZqzfoomWJ9YId7bjMqW/nyd+A7AxShMccgHyb/U8IVsf4aRh9id88ox/7HlKP6d1
mL6tm7C/M911DYmhKECy80A5UOBcc1Jn7P5EM1gdSnm5wnGiah5sErA7T8PlsabUQv9wiSO4wNYx
o5tZOZ34oT/1fTk91Sm0XvQqsKZJR7FxkLjb3D5NVz7ior3CI7uk4tQ9zz+iG8PPzPW5O0m+3vCx
Twri8S6T05hheZjZqQfFzfCxScS9eBOkrSnudA7WdzUteaIlQhmIzYDhxGob2WWikB4PmhObLMao
IDbzKd1Dr4NMklQK+atcizp8KDOJkfc9ZaULwtkyPFPniaI8Q6CzLNBfT2KXu73CmX0+4cYVGO6x
r0nsk42DCVS6R1O7dh4den/iU26il0c53WlLd9jWs+idbx12K/rbYXYceUhtI9K+aajslXvZo4H+
oAnkCw4NBLOg3gYj5YKfoV/H6Xu9ixUGHcVChPruuNgxPzf4lyOmGYVIcb72C4Mq4ZnQ6c9wTNYh
lBm5EXjfgN5XVH3Mww4/6BZnm0ZLYVP0ff7YKaPdSz3S7kSplwdGgsdd4HjcEEsWf76yicS5erQn
/yQESNKY3Gsb2lP2+dXTYxQ6wyZJHbtn9f1qrIMLw+z8E8Z1RrwJmm4RjDL7gaphZ5XOwbEBhz+o
MTFMsKRZ8PLa8QGUwN8gzAA3iwfK+SxDVeQjFCv3NCsfbig3Vb3penpOc5j4P/AIDHZJkHYugl12
e4+ffnlbIGtDOkPpDioh4eT54MjylcjbzO5p7HVMgoSVvYkrJ3vf66g+Vg6j3p7slfEoxCDKt/B+
YC8sf/2vw+KidNuH8ahOTVJhbFxI2eN4WkMua0qNBKAJqjvR45WXFdEcAg7SkAXTsH7UbNsnAK9y
dQrmdqGCYHk+F6QfYqJHripfImFZhQWNDMA0UUTwPEWwVQc9zJ6Sxk3zO8fp2hKALadAzelctJXO
l6BO0QOgSc8S4EPhacH4Ecnw6sHvRfKUlVp0J9q5MhwdEhviGMDWhXJwPtyQx6rFAso6BWOMLE4L
MaQIJvtBD/RxMwm6C7e/8GV8B9CNogXpu7FUF1fvwWiylljTBF5X4GewmUsDT1Jo8PoPu/DzN1Vv
2Rh9TWb/CRl4rIlcPEvy4+3fcPki8BowPoRFVC4uLo7MppHsywZ81qgXx67Bsj2JwhSnBookeYDM
Ycp198p2LjVU2rmoP/LnJd1cbrO/tnZGk4siwRB4SOq5u4ye6cEtVL6H2H9P3eIyaGGoJT1Z8hN6
YKtvKgV1Z4xjAg9Hcc3Yo0QZFA+WgKf50KeN+1qwKzOjbrkk8CiOLH2c85npZVJiaGRg0Ky05oTh
pbbJMzv5hrfxvcLEtdMKKIjyEvUudqy1Oh2lLzER1Tt82yxr3ssEF8/cxq+s1NEQr4fB3MYj8qho
ymFqDhMJG1433N/ePleWlxeHtJoEYYHBrubrp1ogyt51T23XFfthsD440xy/8UGgvP4uIGIgeOHi
Z3XXJZ8oda3ZQsbm1LMeByfLRbmpJQYJ27xP620aZNErRSe5ddDt4VGl+ksST7Z5/jGj2USgf9DQ
Tht14wnEgwUzX6+OMMraO7oSVz7mUsCjzEQPfDmMq31qBEOmB5gpnOayoU5QVY347ZeV/tXuE/xR
KnjTnjm1I0bPUyeeZvP/c3ZevXEb4d7/RATYy+1y+0qyLBfFuSGSOGZvw85P//5GOXiPlyssoZOL
xEAAz3I4fOYp/6Ikr9gBmish6TYEvlHIOMRAsyhvZMj67cusyrk1oC3Xp7FSXBq1LbpZIk0f3VKI
k0aFf7h/ft5UXq+LCihrpCwUUoyKqbKvFyxbnA7xMalOHvY1SJbYWa6UZ4TJHfvrjCcFD2wEOSrl
Upvm0HpmrbyMuKLUD9agpvWvoFYm62zHk2K/DDikYmAjmtz4y0k6O8SeZzCi2DeDLs5Poz5V3d7T
hgKV5lhgZrRJdB0zT9wHcffdjIxz1XgzhaFnvEaeg4PPQRN1E+0tM+3B68Ol0H+o2Mb9g8YWPosu
WuHOLhuSMH12izLvNnEgCmV3f4tuIzQyxpwKrgoIF6SX1ztUGKXORvD746YKDt44vzAxHY8MRvJ9
M4HnVcdgXMk9bj9rUnWp4UfPU06hFmsqionbtZ2i5Yqb4zYWeDirhWXjcUUT8qOPB1yKtAriBZUe
w+/F4yVTXkRKnp3GetK/m1hYhNs2dZvRDxy9Gw9VP4JRngXxdGXl23KMmT6EHSaVfNvgV69Xzr0w
FwLnjJONAtAIZz1UQZ8oIS4uNEPSvWvGmEfWPQauMzFuJXLevlYqQKgKNHZonNEFvV4d1lctuLbG
k9XnBvLccAnpJIy7ns7OY5G58+dCErHvb/Y779VjJMFkjeYrjNHFldEBlWbmjhm1o49RfewLaINH
VS8jFLKbj9+FSKw5BuqbcurNvOv6CeMQC4hJa/qTWqvWzm4wDSfB8TZzYqz1qW428w0UpqMN4FAW
MOy6XspBuXkay6g9VWAtsdPM6h1mf8PTGKrauUiyFEvVdA1TerOZEntC74fpFigxxvqLRakrzaGM
m1MbhGjf0w6znpx68ir006rw2/03J4/DVZxEYYmMHLQSgFJe3+IJ4ynBdxN3llPXDN5uZL71lA+V
twmRKNtNMBe3U0r26HaFdOquzZXb9/Z+koWXRFLIlj3uAYv7KY2BReF5VJ9KA8I6svjewSyGDNXp
WUSfUDXO/Im5k8kvwFV8iyFxreMt8mFwO8k5+D+6+cwPOMlLzZrUK7FRdjVxymcDFYq2s7A/wA18
kyFp+/X+nt9chnItqR5iMBmm57aIgp2lo7GJEu/JmgyQrAXOmcmmaFEy3RNRrL0Z1YG28oW+tyaY
cjIdhmqITy/DgonChrCD+lQ3VhUdq1yLxm+2UHC1LmkLvTjQ5j86+JF7ajKqJBLJUfFSNTVwslFJ
O6umsdeV/9pwqHx7Du1vU4fGx/0tvW0osxbJBQeZ3IrMe7GnVRIHtpV34qTwhpOO6WxVZKGfibah
ZasEk3YkIfDynVtV3jcS9craRWmsNy8KLqZBsmmMumxXYvE7m05iCeQK1Lvssi5+FKoibYu1dX5K
MHd7BZLY/0l9HykbYHv9gb5U2Hz8NdPEptCUukTyu76OHVUxW45SGvmpy/K6YTo9avE2wqFt/jMw
U/O70WIduZJj6vIbvY4hsF1oP0KaMDjSy+JETQcjtmiTnWaAHbmzmflw4sq3cC2cEDGRbTI9yqop
OhsGfkWfbbtIhn2NS5v1NNU6YjatNQ3lPxpOO4ZfWVobvrktJjj8dDZdEC8OVa/bDZHnoTmHD9hg
baIK27KvqjOO4ljPdtUe7p+od96dFMQlh3BtQEfLCUVUGo1TjHUGKreMj4Vi6cdUEeNOr6xvlRsl
K9MHWZou9pB2MSWr1PqmoFzEwSrPS62Kk+akMt87p2PbXApnWusjvkmiLpaB3gd4giuNm3rZaxeR
h8LWXA8nrFd650SFWyDFomIxsq9dhyF3oIDlt7ejglPC1xq9VO0ckqshJ21kRfojnbEbecYpegi+
057xok+JiQfctLW8wtB3GAqG+P2lZMrSt3WsMGbDPNM+WcNITIcP6qIMP9WZsbPiNGgPoOxj5Qhl
lI5bIYoaJiCQA/0YV2avYQZdOdYmnbPJ+YysrYpCTpB5859tiVMtTphYe/1dKJoa7fJAN6unyNPi
eJch2DH4cYMz0DZz63n8npkmki+xrve/8KDIp6e50Nrukk2RYiBTa0SzRn4eFYVyFl6N3NBG05HV
SDfgOizvCcnDwKUfOWFFdP+Q3V71DD7IFaX2MoTpJaADLAu/gSLg1CKmOx6bSh9x6g6jOPOhzDT/
3l/tJjEFJAzkgFwYdTiOwSKxgEEeTh5D69NoZ04dbdEUN+tn/Ood51BMY5z+29Zh0mlbF+MyZxeP
GKy83P8J7zwwsGwInzCV6Sws45MyiAw48lTTWxiLVwNKxavAeAbrU+xV/g9LyS+JiQ9MjuWN5xW5
M9lxIU4tstDa6wxhYvihpGSov0Z0uszP95e7TRXZWriJtBTf9AUXPeyhq5MKIIB9whKuecwFjnAw
XE+ZJrpHjFezDehBayXyvrOmbBxT1hN3IXMtgoaZgFHFmQprWDEV3VbvWl34tmLm3/qwUXzEabov
kYf1zf1HvXmJkjoG9kFScrCOWRbzpDU2g2PHBshWmI8OptfnmGk1ppbt2r1+E4XflkJHEGKt5OYt
jqxIoqBBQMM+NpFS/2U23ix2eG2mzzpiKKfcmPuVL/LdBQn6UuidZvwSJmmUUUOfXrGPtjn/HaB2
/Thg2bXV3Plnrqvxt/s7eZv+IiFIwIcRwjsECiCvhd/6IrjTzHhMOuaxVJX0s9ZZ6g+zI5nYJWlh
R8gnFyVmycnQBiddcVptowaIRm3xn9V393/KTSFgMN6h1QY8FBIOV/n1L1HdoAndxtGPQ4/b7r/K
FE2Ns8tdd0jah2q0klDqkWXq05wAcvHtGtDfPkmNfHi9/0NuT5dH0Yyqhpx1OfB+rn+I1zUMMGM8
V4e5CTehEakH3WqKQw+W5vThpSgfpXMPx1kFHXu9FP63eNlX2IHieuuWtG2izLC/6CK0x1fSNNf7
en+9mwCMipKU/gGhyfyFM3a9XsLMeBpVpTvYiT3smtyO/p5aHKVo/YhDZFbQtd02vJhmFW/vr3w7
IuUTwk8AqAVKItrNyCMrZlcgcdMeIqfBvA1RkZcYy9+LYgTVji2qtnBcUfjRnBags+YgmVjOD02j
xie7K3GTM9EPBZiQb9GnQ8wrr8pThrIzhZlXY3nad9ZnqxrCkzrgdJgFQn8ytcRZCXg3X6d8Cuyt
IIDDdmcUer2BMXCV0MT08MA+2ZeorutTVqqJn2ADscfWbE019gbwTwIEJgRRVWpxoAnLUEcyYBdD
lQDqMs2o2qPmHjFCN4IuQ25ynms9/DKiNNqdhROk4acOpH1GpgCc58HFpkP96o2Rqxww16TVtlEQ
UzLXKru3TPQqp+M3Ej6QUqDMAmq8iJEKGsFWO3bi0ODRcNaaSd8IEYlNU8elHw1K/Led68ZOnQfj
cSwDikx0HrZtneBvWyXJQetUd6uZIY5UUZR8xobb3DeWVW+buUxPqPmnD3gQYgWKVvI3r630vSdi
y88IjqcqauyNhbnqHsiIcsQ0eFo5uTdxST4d17cLZgnBtaUMGUJ/CAiVijjkoVNsoVdlD2+u4WUl
9G2Qdu3jiGbUVm279oFhWPTRECGXp92E+I4cwC8voFRoyBKPUXPIywnIaR27h0jUs9/bxloddRsd
AJcyFTBIWSgFloRTDY7fWNlGcqpz1RP9VksTJ9gPlhiTvTGXQfnk6nZi/BmEUTH/NQvaf+rKZt8k
FLCQ+LoMZj8kMmC0Ft+XlQ5qJgp+QpqNlygsGx/30ObRGvL63Nh86Eo7z8f7sendRXlgSF0y4C/F
xQcEXIVrh+nJE3rbx75oURpHWdwunaOKx8j8T6rreZL6RWqKZk1p/Oa6QQiI0yXHI6B+yRWvH3ka
RKWXmhoclQEtsM5ywHf3Trqjz5Su7O7tUnQSmeHRxLEJKEuJkIhixo7zyTuWjZ0daSHqn1HQcPwZ
O96V2/wmUHLJ0Pim0JP9fXrR108VTrggq07gHcc0Dvdqjkic2+v2BT7Ad5Hq6UfHOyxHr5kZGsmR
nIdeL5eOJWZL+PAeM4jyOxU1dT9DTO2oRFhlKRUCxfePjLHYSmboIArIeN/GF9Qni2ybPqYamMag
PJjARHLQoWU9POQYzqT7qOvdmvZh7iDISzstFBvhqFXxB56/g3pIcYm0L+5gqqjL4k+C0CyMRXVP
Ht3NPyqK0l+UlFi1JrMFZnmmfE12pp3a08ECGjA3W4yn0odxSFV7r41VGm08lP9rP2jHccL1ag5G
5cmDvfyMKonZHZMJvqKPEDcTDzMA2XB0ksoat3NVB+EhbgMnpwTPtdlYQ3osAgoMW/Ad0vJAIndk
uX/9VnoL63k6P+GDmhnBQQjxvW8t+6sRjI7vmJ29TXoHPM/Ur/W9Fl80C1Ngkr9BSyXTMM3FwhpV
7FtfGamyECENVfsLjo2yq9NWP2mRORylmMf+/pF4Z00EOYnRhjz4iLdcPyyGyXFlzW79MIaufQxj
9AqKrnIvIjEnRMbDdAv8bo1m/JYV/3b3IgGO0CpLSsAm4pXLAj7sud4tYc0XGjimuut7d9ax5Wmz
khmaNkU/SxEMf9SpYmCqXDaZ6bvokb+EWBwj4JDAs/fr2m6azYRe6JNZ14XYB3nkOI9hFbrfrVno
4WuZ5ErWEokB8yHvnUUGNuV5NNXYubEV1cYLsVd+QierTbb91DruV7XW3GJbq2VbfTbcata+i6Hs
8wcH27CUlkowpaVfZGCoc0RxvY6TKAXjQ+QBBa4VGDsMoE5f6Oyh1+GrtV0B0XEqb6y3WtgUYtvh
N3RpGrhre+6R9LWvkKnbMDcfTsjQz+ou5tr8NEKl+5libvevB0HR3TRYYn8s0vEGmM28ybgxciPU
La6s0osGb0bS+pJ7mkBnTPtrmoL4yYSdc5zixFjJQG+OGcuRFJIMoERESbpYToCDC0YgjQhGWsml
CXqT4Sy+4AFtq/3cWT8LL/wg11I+InAMPiUw74AGlsp8HvOgZoRre6k6Mb1Y1Vz+0eqduNgG81pP
ivXd/5RugisagNIoAZw4/i1UY9efkoXwaBySGj7VkTUdEFZLHuY5Kg+AnufDB5fividQYG6IKY5k
w1wvNadBXUAODh5q6u0vqhinDfZF7Y9sHNcIG2/6RL9/q8BZeGuoibwJ/AC2u14rzd1ao7RsLsTK
khrMMNv8bOmD8qehJGa1AeIJDn5IDO8FfNXQ+QpiPN5B4Mn64mL8K9l7+KAcW5dONgwoRD/qqdNe
26nV1nDZi/tbxhWpskTwlnhIkpPr3zqHJY3tujcudWlOPwqoOf+QWBgvk178pSSiWumVyUf/fWvo
H0ElIdG1ILnRG14EzyJt7HwozPkCHKe/DPgUPw6tXa+E6NuHkmUKX430soQJJL+t35odZVfhU5lW
wwVoRYo1w6TGT1pltc9jPGEGzpWycpDfXZDEhCExzSPuo+sFk6kHHTLr/cUc5gkFkUrz/D51rQOC
ueG+EKW9pu97Gx7YSUhzFGKECKAu1yuOUzGXSkHu7ES1qvqVgdJ5HBhx7o95O31SQ0yH+slLV3b2
5ovF5lgm0AQlOaZeRiVFQ6oeipp2aay53yqpbW8oqX61s7emCv3OSoxD5KfKCB6S3OIjaqFdpkXW
tRcrQPpoM/WQcCyTGnGj2ZFYiQ5vUInFuZTRj3ElL5GR+GI7VQhWdpuF7SVIlGDb6dzvviJAp/3R
GU4rNjoel+3GHaboR9+afblpvc70EGXVA2MjMwXta8ggrD/WXdvXW7OzUkw7dOWVe9Ard3lrdefZ
a7Ets7U4RFBNCM18cLBOZ2TFQCDZOXnf/W0Wtpr6SPCUnxFA1dO9ak5ThRJyJ5iYOM249j3e7jIs
fmoSfBkB9MPwuT5GcPhGS6uFerHwbjvkCIlueifon5hdDCup9O03QjCjQ45+D5oNCMJcLyWaXrMm
uv+X0ul/FTXFfjBwg0lyfbKxKrX854MRn2IehAgaRlJ3htB2vV4ArG+wowFNyUw3f414D+36Vq/H
/eSE05rU66J5IM8OF5i0DQWASZBbRBxnMoJYlJ55sVB63laFiWoAn/3FKkMHDf5+SvZ4ewqwxno2
H4wqWhMtud1dWhZMnN9UN7jk5Iv+LeTlTKXLCdPeixm641l0nVn5XqrPP11bWJ/MQsTByvu8PTrc
GwxWAIuiXAgf4npFL82TDHt3+xLU3byLMMM5hd3g7sIxnleizm2ww68KeVudvNtRUe69Xiq0etcM
NaopI0i1nYpm6LEzR27FCtkLFTOcP10FS9r75+fNH+/3mCCvcfqokAL5OEgf5Jb/tqWJKIPQ9YLq
QsacJSAYnSH3e3Se550wlLl6QPHN+QOGWKCC/g3q+VCpoW76SH3n5TaezCrdiLl0jackGpx9pcLG
39DOc/R9UhexesgCXfS7+796eQ7kj4Zahl0pWAgJ/7z+0XqOAoE9wSiLyQ+Tz0WXutq2gT72dxVF
VfU8hIP1wdmJtHSlIQi/j6Jc4s8XQWR2R6vv7am+xGmf/U3O4+ZbRbTVo5ckXbP3gn7686NPyR0k
ARj00mFzLMFEDhzYbBqD5iL6unzUm1k90gQXr0modgg4GmvyGcsClycE9kHMQioXJP9SMZr32etl
jt9mCM49pALX4nYbukYenEqBE9bGRiH0mz1Xij/o3fz64acFYIgKASqNtDyWYjCuVdCdGrT6kg2j
be56s7Jc3+sqL3och1LdJZnFD/nwmpLhBOyNUQ29lEVAk6bXeeBYWIlNWfk9HvUaTe7WVTeW1uSf
Y1dpXu4vuAwn3JFyBiNbsCTEN2V1Y9pci7oyXSQl9pgxfd8LDyhllzVrtcDtN0IhAByKSELP4AbX
VwWe3qAVMl6GSjN2tWmWfjl56iEswn9mupIrldx7T0YKw2qA7CTt9/qTlPiOwYCbfikQvYx8ASW+
2w6R2f5pVfFHBTdxRZfphgRiywkbTpzXq/XeFJsuwOtDNs7DztHz1wFm2bZHUu8h7TtzZYz5pt72
e5RkPThNJDjMTSXtZpE5uaQLA5DT+lBqQwSNmKomf2o712s3oK8yaFR6XB3GCkfJTVgUxhsMLYwB
Nrf2ry5S0V5HhQKc1tCM5bOrpe5rrYhG3wSInn5RG08p/CJXRubNsBpdH7vobBcmyHuCk1a6XVjA
F6fBJIrIn0I09fzIqfJv9w/n8np/e0jZKZfgCdh/iwhHSodna1+Lw9Ap4ilskgj4slrvGYAVzISw
3RltOrtaYWYHxwumlav2ennUZKQuJIrZtNYYwBDYr99poWWt7jJ/2k+jnR4DPdfPkzIkO4NeS7sd
FKVCgy0uwFZY1Y8wVddUwhegt/9+AKARyBqEeuiPiyPsWLUXpuD99kaDnWqhQ1ZOtFl9iUD8brFB
nh9H3bU+tXren4TWhLsalOc2sZVq5VK+DsT//RDMd+iDSQodv+Z6J/I66hRvdlWswgMwADSskI4M
Ec7t6qY7BxCln+vOCfewOszD/TMg/+r/PeiECtncJP2QPFupobbYgxn3bYAWkX5IHTv8mgZz8NCQ
v6+86utg8bYKg0AuN/r2NH+W3cUsLme1M2fj4JoU5RhVai/apIutlwRrfYrrMPg/SzGAJylnTkyp
db2XAUCq0olM4xA7nf4pVlouL6GNP4JwdPfzHKwlVDePRseeQgO1K4ZraGwtNtBV+tYTNKAOcdFD
gFGhu+A/quwHWgb+/Xe1iEo8GyqfXJakB7wtGPaLL8YKucUxCNQPwmrb57nrgq2muO4Ghql2UNvk
Z5pH1Yn6ePyG7+G8Ca3IfVTdOP1qFxgtkd01B84hwAijdLcT6dZ5srE7150kfoqjXHmZ7RTk0oCK
s4BdeOhDN4f9LL0lkTHYFXZXf77/TIsR8f88k1TGIBDJonjxTJrVTPSYO/1Qo5P6hds5QSLAmY9G
agi6z4CnVbPoj3ovFD/KZueYFbZgBquInWtMaBm4iKre/003R4htluBFJlqyBlhus1pFmtEzXjq4
Rmp9Qnj5czs101EUKLqW5fzr/mrLj1++VPIDLjU6omzC4uMv7XlkcmoYB9g43tfUQ7+MM0CjWm3U
QzWb2qaGNPYjqQiNH16ZuRMJIEJ09ICXZXIakZ/BJzEOFZ/mOdLAyiRGFGwcp5q+qEasXKJm1k+B
0qwNoG6fGa4DjRAojsQ7ph3XH6lhBYIe6RQeM9rEW63t+r2R4OBXmhmFpSvKXZbl2PV2xpom8+27
JbfmcaWKtkVRsdjtvrIKAbAtPc4etKaqdMpdaRnRY+qSn6HJtUYTWqzHJE3aJsi8hTKC6LdYLxtN
xGbCCmKQUUGb3w+pQk6WU9i5HnrH44zKKZ3V/nj/1d4uS0ML4hr3OocKEuD1BgsnRlTZFtoxDwwF
80eMuvBM/2nWw7iP53AN9rW4ynlK2el2eakWfFW6hdfLwXHoQhNF6SMuZGLbeE63S8veeDWKOPrT
Urz2mI6uvWWn1U3O215J6xfH6W15pOLc/3zK+cP18jbeUN2ERsMx4z4/d4AUN22sDIe6Sj7Feavu
sjj9AXvR2N/f5esKnm4PTQKwLWSm3ABE58W6YaHGXhOa2jGrg/jVxRXSN9MhfEbyTD/MBtkdU998
JTd9d1Fao2CupMvPMjrpMUJ4rpfrx1FYxl7JbRclBgKm2USQ7ynktnWrrRmMvvOCUZzhc6E+hQRx
o4EF1Neec1M/RqDKDrgSBptE0+qDkSBHYVNW+V7QNcegLK0txBz91/2Nvj3ONNY1g9IYShgKVYtL
YkDqVY9nxzqi/Tzuss7Kfd0ZkoMbWclmVqOPWQXKF8uPhDZI4k/38Aa9PsW6kQ51ah8TJhe+Xbru
UwSGA5Znjd7kyrX+3sMhXsStjlegLMSvTy+yF4Uy9519TDnDR+ycxZM+SNDkYA7fcz6clZRvQTj4
7+lg9sGtIPLS8F58rXU5j0ihxM5xhlSwqRNjfqiGIf+il4HsCWvGQUR2cdAzE2M3sJKHiTtwk1Cz
Hvq8nR+SQO9fmgRTdWqE8tmoivy5daCIVJoW+UCBclAoKinREIRD/rFUUr4aKjNKMv4LNmOJb6S5
2htlkODcrA35s9Xllm9o6PHWoluTu7kNK4RtaV6ionVAlq5fv5i5D7SicXr7WJducvR0CDEaKJTn
obFBHsCI9cssdvdxjVjj/fO+SCrfHhIOG1cUQEfpUHu9st1wQ0YuAB6MU6w/Zo8fsKmNGs2dQtO+
3l/rneNn/r7W4tuqEGvFbbx1jk6o4RTuwFKfnM4+21AIfGH2zvH+egtrGI6fZKYDBQMZxvdFq+L6
4eK56uyAyfuRq6l7Uar+udC6dKs3Uft1EF70s/aSi95V1qlHNGSDMtu4J1GR/FOl3t7/MTcbDd4c
DDh5O7cligSLb8/pMYRW4VQfR0exfYSdrTM0zcfIa4wvH12JJFcqxwLDxo9uqcAL8sx0FLJb0nPk
DZRkVnZD5einONXtDwYUBmcsAbWCzWX0s3yozm3nsi487aTbdX4p2ugvxa1+xtmYv2i5Ou0+9mBy
TEcKK0mIdEtvtBXw96mdMDNMOEe26YvGSx68ArPGrM/XjMSWVx9LUSRw5UkQGFPCxX3bi0lgMcPB
iNVm2lRTa8szMft5G2i7aDL+FrnprBQoy8/jbU0qIWkeCCFMXZwQa0qYSJqNdYrQ39/rTalt8RQt
/NgW8a6d6bLd385l0JHrSSYTPREAQATL66+jyZD4L6hKTsDJ622nVYavjmAHtxNt0n96BTV6dcy9
GW5ez6d6f3H5l//WDUDrQC7O2mCduQKWI2Y1KJyuHy0LDGWt/jCqSt12gcAV6/4y771Hug4UHZD7
+GcRcsq8sjrPHawTRm3K3p6mb4YCcydxkKVGUyV8rEOnXrn13nuPzD1o9qACdUudsVG+rdo0tk+J
4YYXxOP7z4ntpYTwqfT1fFD/vv+My8git/K39ZZ9CLOodDulk3Qqx/KbKob+AZXC6d8+dtw1tMN7
S1Fm8HAygnFsro8MPSWIdmKAx1LTqcraMn9yuKi2koyxEsXe20Wo6uDEQCtKBZfrpRJ1KAIXCMDJ
Dfo02QR26Pp1nKXkDYhbbXq7KFbS3fcejrsesh2NKimOdr1iHjamkamRfcIMQhwINMpjpwfWKQWX
+uGl0HOScxeXIK1RFV8vNU1GZyUick5anP/MMmN6UhOss6qgGle28fahmAnIvIJBHOXSG6/ltyFc
1w9uUzqdc2J6EH2CJm9gVTJIYcb6Y5AKalyIs8x2wBTKTicV9/VDpV1STkFoOCdD7852Jt2S3aEF
oOYCVnOg5RuRPX+7f/ZvTwlzHSiS0GAkjmPptzN1M6aE7hyc2lDoGxs661kVmiT/N+YB8ObHZNbe
nlGK0NCAg9yA4dniXsiDfhwbMoQzd6m9nQoRPjtmaqy0hd5Uc66joydnR6TOTE9p2SyWMbQwsyZz
DHEK9PKDk2WN38xZ/xIr07QZkrx/qmpGBk4SRC+1GSc+KeoQ+aiXx7uEf22aptePEHE6Zpd676xE
1Tes3s3vI3dkXokaz41BjNmPKHNlmnJK7D7cNAAEfmL/1D+IbvielQgfKZlt7CFVG1ujrRzfygvv
YFlFs52CSD/3w9geizE1j3rSGFJW5rkeZxChdRYiru8aPrNJ8YeFW6GPiR6BO0NET1HscGdbif0z
TQb7EbGsdFeZ5vComINzKsZ8PPZV420tAYh6SJxw5b5851NiWA8QWXaU+GwXH21p5w2JeqecQIqO
5yxCLHFKCuvcUiWubPD7S0mUO0MBRl+Lq7lMRWNa5aScLC7oJ/jnyE2D5TmHfSFWlrq5IW2JemBI
yUQAYLi3OGoZQm8pGijx2embaBsnin7yokbdOFGjnAwXGp9poh91/7O9eT4WBZTEsI0FpdXQdaiA
F0gYMcbkjPJYc4g7qzkYbtwfCjNZu43fW4qWp9QKZqhHS/t6KUeB7xLZQXJW2hIjmtEeHwd9bP2x
yYsVavhNMOKpfl9qcTt2WW9N1ugmqJq53UZEWrGbIiPasv9/hyEDzPubuMBJEozkeq5EXHGNkC8u
DqQ3QZd1avQA+660/EIpy22YRtVOH2csfpwifBgsUB5W4Tj7STE6QP/KDG4Y+QQ90YpPHlo7X6ew
r9CBoTApqyz8aErLL3SwvgN2wuniJVxvfuAUlZYYqK8Q/vNPSWe9jroW/shYc++ZWfkx/cL/doRp
BfBIhqocMON6PQxewgEp/BSDlb7YJ8UsnpKiQ6OkcJQN+gW1shn0qPZnUrdiM5pNcrFxgltJABdk
0befATkHkBZUFfB+S5Sf7tZqUTRqevaMGeFGRUUfd6zG2Xya9TTGdCkT3l9208ctHZ98/qfRAwYs
Htz7+qMxS8IM34TA6X5DMVkcSeD06LxWbnruVPCGc4i8FeT9fG/xda8stWzccRoZNJNGQOmg+lyi
LERb9kmJDd+5SjP9KcwzZ2MBO99FmjM8jkFt+y5uCM+RHamXIMTn6/7X8M7H90bGsoDhvVlcX7/6
EUHBskVC7Fxo/bh3GzU6l4na7KqpnL5YDDVX1nv3JdMg4koAaS5V7BcLDnMwV3mfnXt7NDjg6QB2
ZW7rzeDZEeN4L7L8GQ5A6M9Zp/vliGwOH+Wa/eF72w4OWs44SIGsZUoeVMLr0SLMzs7ojF9GQGD7
ENe0s5l13/k/w6uheJlvT03s2y3GPCvXxzvhVWaVYBcomKl35Gv5Lb9s5zqcgmrOzmaXBTSNGvep
sav4DHhizZjv9g1zhKn86ZSCoqWPcr1U1UPc70cvPyt1NG3KwRloD3vKX2h1ftW7OF1Ta75pH0n8
OSBrcIkkY3A2F9ELshmoWc1rzmPpuL6aILLYICIMZSkqN0pRIKCSwwJUOy/b9YbRHZCmcT8zfrRe
nd5cm8neHDhSD/qRHDkpkwdwebHVddHa2aSM4zF1stbb1EBEjhlDdZ+jVqENMudPMftwmqre/MGY
vz7EsfLPx74yWqGyT4kmBNsBX0m/fgeuSKxyKCGMdYY3ggnvs43llNEFKY7xMjr1Wnt8mZ3QGufy
oEPA5UFZtkwUMDIm2Sos7eyZhbU1Qb9vDV10G3yJdLQ49MxPw8Jeid8y5fktuwWiIiUfAYGSfXGR
LOWQzDpoS4DvyoM7lca5GJ3oWWnVHon/jrFs21vHscSkIy+KtQb9uytLHQzJE0bpbxGuxzGkPTTB
ltNSSz2XoececAhsTn2JdLRAJnHTqlpEYYNz3/0Xu+jH8MwIMtHAo4snI+iy2Z2gJxL1THMeG3BR
27TXgn0yiA/OKOUqfFTgAClHKROXsu5W4zStV8z54zhq3TFSW2MTtmP0KBp19lNtVk73n2oRnd7W
o19hUB5KAOwyuc3B+wyhNeWPmeskW9sS4VGMLTbgs7427n1nKdTI6InA5QOIt8QYwT+P+zxz80eq
XN5TVQaOs8kH9Eq9OnHXCkSZtV4fUe9qtcV3CEB6Vpocz0oGIYbjxwIObDfYGWP88guJvPHMDV1/
rUzhPSIoZmxwctZW8s9FPJabK/sKXC4EJnBNi/A4YNiSZpGTP5bCzMNtjmCVD0/T+CIM82IqOXKY
99/mMiD/t6IEctCble2MRa0ytTyyM7HHVjhPl9SaHvGZ8n4VnVKfO/zzPrsaWW6VeK+t5wSqH1p0
OhDCLfhx1Rp3coFvJjLJ56dEpx5E74Qr4joWdlHTNFgeF4/pbClMfkVm+33dmPCvUwBtbcLbyPXw
oA9O7itB1oYbDYrpI5DiZmdFJuLSBl3CsHLt712JyKSDOICxDfJJ261s3HvHRaPPxFfHx8BLu/6p
7aAxNlfU4rHvMbBMIdKi/B/avhOY6kOskKm04OP+rN3G/NaUibEL3d7tV17fIpa/7ZcsMVFlly0v
dZEwZTJbdhO7eMQvawYRMVg9w3O7Olh1n26CpFU2jp5+cJ7836qwuB0ppUWptDilgZI7vZvzlsLU
cJ4Arv5RjHoJyGWadz1IUr80o3/LWnW/zaKfV77T94ICV+X/X3xxZQ9BPaIu0RSPFYO8pxYBvy3U
PPsc69WP+6/4vY+R9Evn44AghmTJ9Rt2KyWIymoqHqc6KP4EkJzunLQb6AFxUW9yKqH9/QVvrypE
AEDaMdNC4uNmWiHspOpo/BSPIq6rTyLC5iyI7e4wTO0zOuUxYqbu+LXnTa/E9PeOEVgXZnoqxRUT
musnVY1hatTEKx4VrGUOsVrHW2uAJKvlTnRRHZTy5xBUyP2nfXdRAMgOwozMspfkVRSQmYFMYfkY
xd38JbGd6sEI8SF0RG7tAzMUn+PKXtNGXsJG384u9YWUSQQcxr15/ahlpgZhOlYcnygz/5rQ4T9y
c027pk6al0azfuGqaj+5jfJaQ2F/xLhD0ES2jTX29HtPj64HBAUSIzmDu/4dwaj9P+q+rDdyXM3y
r1zUu6q1L42+FxhKoVgc4d1pZ74IzrRTJCVREhdR0q/vE1nVc8vOQnlqgHmYlwQMp4MKSSQ/nu8s
HDYuozh1beaV4RKbF5dm6Ezbln2Zs6g6LsbYD57zjwf5bo87Q1KgcgIkghPxuwcNUkLaLAtgfl/C
vh156s7daCLo+lM+PwSL6+q8Ht31uQvbqATxiG4Tli14JH2/r6p+KNHspUc8uI9wnj+5HfCqBvyL
jR4nkfeF+BCjsWrijp7Qy4HBkkmXIolksEkkXBEXL622y9La7d98A8+bDMpRTDcwRX5qflbOUHcN
EnhOaqI1gq5AqSau6RHSgGKgu5ysgX1MJOMPnsJP3xXDouzGP2AeoeZ/9xCGOnQiCMLpqdWe971F
gvQedJXm0Ar7xM6LWjAvH9Wi78YEDQHiX6AneNnQWoFVxdvXbZhVE9h2FFcDol3YVlapTVsCVm0f
9TnaeYm+ditt2jLz9RL/PcgKg5+xXTiMgPcEpe77tHW+0g6AVWKu+nHtL3CO+wSEC+qlWXkE3ibz
B5viu3UbVEgcLtEEAu/jrAUL3sGTZpjiqA8jDSWz3koDfaSNGti9I+BmB+5icP3Xb1GGW/eHOYXh
QMUHEfOsw0Ghn73bDWWfhCILbHjrIi4tn32cYDoOE4AYDm0oFJd5Y12JxHXaimPTW+fur4d/t2n8
PjxeKZzkz9vUu7cJHAJouQMW3qpg5Ztsmqe900kXdMglK/js30c2jXNIuGXx1wOfP/jn7/3vgd99
70DVgab1EN6mvOkLBeurG+776f1fj/L+xf3t7kITg4kC88b38GONkIdwHFR4y7PGeZITpIwOTprl
kib1rh/b7KKTwfTBV/v5DcIjhe8REAqYH4Fl+3a2yEw1tVuv4e2qe1siLi4uYg1GMyLQItJl1Uec
j/e70o+H+MPXGz4amKnvPWRaljARr3F4O06DyYUXjznSz2BDH/RLAblQXcZc8rKFqcd9D0fb3Keu
vBnh2/IBBPeuujpfyI9khgAV5Tk24fzQ/4A9NSpdvIbx6JbGtdhEZmQHX0HHvfb9Rw4tf3KTEZwF
/QpUT6COvze3iut2BBvMRrfzZK7HZPIOQR1FX9qpAVMqmcePxL5/8iah8QMYFadWMF7f8xaEr7Jq
lSa6XaCq3onOZN+xATiFhTHHpgqXDDGA4UfaiT+ZnQEsaCB/PGe8Ye17ez8RWhfwxjfxLeLzQCjN
uN5ns4HgqNfhaa2gp2j6/jZ05+WjPMf3e/35UQKtRxl5BpXObLu3Q1cW0V9GeNHtsEAC28YjWrgh
PNUrMCbLpXIRXNnUbBMliBtCq9yUPThAhMKa9qrSPN5QMbg7VcuPiOtvnwN4I9joUXqdKes44eFg
8va6PN5QCqwmfjkLJbILgJ2tf1ExV45ZUQUBCL+T0Hz61Jm+jv6eWf+PwTEsVNHgPUFm8p6+Rm0A
dBXpZS/zkLCyQQrDATeRFk2cfCR/frsv/DYU+hQQnyJTMQFn7u33DDkqljSY05cFNLVtm3iytH67
7LLYwHrBSaDszxrXfUiRAEY4ckv/1q4LSBSDg652BtvALYFC6u34UevNBvA2f+1nCEZ2GdwV3Ws1
0il+bEbq2Yo4cA1YP1g63wEK52EBLsKZDqgtdn2YSL8d1mejWHQ4+q+r6hwo5DIaNxsYUcXjPmnl
MKkCBCLX3AWQG6bXoIG6/HJRHVUk9CtQ3mEgUW10hRP0B2XX2/UGV3TONYZLN+BudPjgD/X2wlBx
gbIXM/cVLEnIa8Km8UpeCT0VkerGp1QM00cS/LerKXBsaN8hHgWaf+Zd/0SWTB24901JRL8D7lBI
yp7tA9IIZ+J1HX35O/vk70OdC5Fz5A2K2XcLN9UGEw5J9t8h1mPBkWcGXDfIm9L23vN5cr1MFBGE
mGtJ9METf39f8aaDRA+RBAA6mHC89xkAto2sqWzmNWmmxFywVATbBa7+AWFJ7OxgOSA+cnr/6b6C
1gsvIOAeiH7EyvruUU4V0qC6jCI21knQZndqHeVDjVXduH29/esb+3YFx42FGc156QbWga4fJtXb
18bBGpY4epQ14VFc7XrRoa/f9pYsg8eu7JqEV7BMawhN1m7310P/9DVBsT3Dcnhpz04Y74eW6wSc
EL6QSBoP0+WyzpZq0+HMcuWPaAL+zbHO9PwMQi6op8DEed/4VswxILWICl/TVPwL7A6HmIAtZo7d
qjL1QYn+0zeD7xHQUgijAPfh33drY+NxgOZrYykaxqAZgmXUdETxNsuIxSb1wWg/PUKcftDbQeoU
liY4TL4bzV3Deq39NqbErUPXYjS4hRIZ0SpE/6ONmjOZF6qELFr6U7CE6dNf39t3bSa8Q7izvzk3
AC1ET/fd5LRAbttgCipK0AXxXZgJB3wpBtul7aGfM+R6yb7mCO12ZfpCU5j8k0Zn7pPWSv+9zC9c
yznn9+ztjxbjOQn53bVQVMtrktmEEpMEbGv8Vl/ofpjwyBOBRKL1IyuGn+4+uotAsxDcBuEW1od3
E8ifTD0DmIRYQVitbtFJNSXMpRwStm21p01vbuo4sEWEIuSDCfS+1IC/8TmYB7MXXxv46HmL/kM1
i1iTRKbdhKHngHefl264Rfhy8NALF93jxF/2DezmP1gwftgA/ftghE4Tai5Ue7ARBTwK3t67HXCq
GDahPnApCVHDqzt3hI68kHO3iBw/h/dBTOd+N7ez/znWHbsJOt+I57j1pqOCH6MlUd8sD5ErmEfm
pFuGI+MifAJpLzp5iZqvpaEQrbM6ss5WQXA5f8FqaI/aheQ41yje5HXi14357XDwH9/m/6xf++vf
voP613/h528ANiWrqX73479O7JvsVf9d/9f5z/73f3v7R/+6ml6lNvL1H6fnQf2jNOLlWbNevP+b
Nx+BkX6/kuJZP7/5YSM008uNeYXF26syrf4xHK75/D//T3/5j9cfn3K/DK///OVbb4Q+f1qNy/rl
91/tX/75Cx7Wf/zx03//1eVzh7/6X99r+iyQnvD8/m9en5X+5y9J+Cs8B1HcoiMAW21Aqb/8w76e
fxO7v6K9DInsWYYFRtO5+hC91BQjpr9i6wTs+4P0f+Z4qN6cf+Fnv2KiYktHlgmIoEC8f/mfK3vz
rP797P4hTHfdM6HVP39B9fe2Ij3H14NCgqkIVx4wSqB5fjsdzFC7MJR3qo0nLD8iLOZ1oXVQwBz5
GDIa521kD6Pm9ICqBejgRD83IT+bp0a56y/+xkO016mPZxj6KyTOlAheNoaYGpq9vK/O67ZJZXZt
IlgqbkDFSRixurbtdcMjNW1GGkaji08ZAaVLwmcE336LFBpqL1EE64t1NoBdh8zv68eB6+5p0sl0
0mHyNTGeuWlF57oE3IFWkJR2ML6BMdWmNnG2H+OsmEJdNYXr1OkNkr2d2CP97IrhZNHyrRSxvQRJ
SIM9e8xSlq47Fna5AT+rgEWkOQwpOicK/MsDePkmj0Y759ph18k6u0VUqYm4bLzssI4TZwwuaGW+
LDLuYQUZ+nDPm5k8wIv1qCLBWrLWXlK0c88L4ct4G4sVDmFgrlEF+Tw1fNs27qjKadQiIplbmT53
MgHZ31RF/Se1Krhr+YVSHhD4+hx3OYVw3HLXoDt6MQhOI3xfNrLLQESt2/iqgxyHuJ333TjLiXfK
3tVjdwngS9WXQ2fhy4o6XX6SMiQRXDJPCh9pCOCGxttjh8e4i0uRN9X4DEtWS7tXtUxhlIMGN9hS
+kgWITPV1C/ODVmTUxV9cqRMVW7regVF1rVrPsPNExHmNi17g0CbT8vi0TuTBfoCfYxPI7NwHopN
2JXe4PLSuOFwEeG2Xbt82JtxLUBfu+6F0ZvFG/2iRdutwJmh9Cb1DDEq3Lg85W4jbE4AiRpV0hae
36DiaE5aLyNwevCuIH8w0abxexuTAa/MdLA6otd1WlOct4B/Wlh2t8sD0ks9EI3ZcKmiZIezLlgB
dqVlUtcheldrO1QbKpHng3BPnJcNjDQJ56k9VVW7l7rRitCwt8NN29GVHiA4h7EdIH4ry6i1iSwi
qBRkHjougaE0zjUwwyEjSHFR7quEbZVT781sK7SUpjpnVE35JM0Uw8Bz3mBac5iou+sd+MCdJM5s
IeNozb1XrQnoflPdQOLt9zjAxgzcmRRqWXh8XOGMSUwlsMMM8YVda1PoAZ4UIpxHItnyBZ307wL7
/eD1h3rQMLXk6OBmX+MmmMtmSDSpZHZMPFZ9Ci1k5GiDDKU71Ba7kUAcC+YRgzM/R4qu3vbT7HSv
PiZTiXd6maHa5cOcr2tziCMhStoIcReu68II8s/NaZ0R80wolp7m0E/jfA2CI4c5Mp/ShQRcTGvO
6t6QGeVZMa9cHRzf7W4h9k7u6sk9xv7gC1INznIwcgLVzfKLPhBqJP2YtT2haB3AazCeoKm1PVyl
F9CG2hKgldqmMO6H4CcB/rqdkff27I4OUi/RklJdvqoZyT0hm6OD8U1z40ImCfK1ksOp7nvmE+Uu
4to3o+nJMA/U2WrgS1+n2qubMpF27kib9EmEY+6Sh3WYltzp6u8rPyccy0UXCLgAeGab+MZZahqQ
0Wm/ZzbkT20GA4jtxOhEDDWeII7kNiFp1cwbR1B2W83TczY32WEElFKoFla0Y0Ob3KmD4B4kAXtI
nEltXeUH247VsuBeaiFqHJloNs6ChLW17TN3N2bDlzOz4ZAhbuoC5gD1QtDR05aEc8u3eqiimYRy
DM6pVG2GpU/LmfjwosANh21Da+2zBjUoDxQkVLixeM1Yu+n7SZJlnfvpwhmkgSiu8YQgNq7lSoA9
rIfeJN0lT8LhiSfKQo2YqW1jqCxszeQOstz7IFWGFnN0j3PyuRuhatTg1SwfIEe/ageog50p3SEg
LxWEQkmLQvMJ66s8KAiAjuB25qE7NWpXL8Mp6YBGjKQFIHLOx3JnGOBIXVdp0Y3w6ZUzzMCIivxC
x5E50jWRF45jr6KMjpKkvEWsxxL6jOUd2u3xbmAsvmkc2BgEionPkMvQh9VA5kJG3/8cZOMNXHda
IpDERTo5POAth03hlNyALICDsBfeQL+/uGSl46nKole+NC8QPUcw4sSJskC0i3uJJD94VWa1mLFQ
dP06QMkEfDK3YyCgXQ5vsUWlBybapJB1OJ9Gd+juReeDrx6m3SZw3PE4eKAsgw0Js6K1kijqOYwi
n5EPUEyw3O6VZwp45nKipcCWyzp1sH0mCFCaZQMJdYe8qmkqBikDmEsiBmEiAxJnkGGxhpsu45JU
yh57P0BS73ALj7FVl1YhpDDGbKuqx1HgkA6GO3whiYizsnLEtoUjcT76DvwhGGtgA8Q882X1JnGv
4dG1Z9oXVwiP6J2cg0C9EEjxJAKqwPhb81iK+yphHA+Srlg1M7iz9jeOt86EuzAVyat6VPwAoyr+
vGj4TkM9GMB6E6miy53PmdcRxiEqIL5vvk0JJm4Zoo8r8hTanE+rSdkhEDE45GjAPQ6TF4wHrdkl
uknYWFZVWZKoFur0zD3OrIabkaXHOU2cjEQUej3OI+GQGIyrzw1gHS8HlO+lJYDl7jpeTBBuqtZt
T7rpYn3hemqeCfwxjxn0Ip+TupH+cVb+pScbfq3afsvPwZK8Fd8Edws2TUGbVxTB9LkvRn2/ssad
CdClI1CkDk4qKBGbDXqDK4k7Xm+RkMABzsN2JDDzHOVp3cH51G9B0sZWCTRrZseRBres8kGdx2tC
xw18UrNr6uLhlAxWahmpWtt+rT3dGAJ2DvcJBL5S5wgbqYY8HUCAKFjW4Xs0fiibAqqhYNjqOTYG
9BY31DkCyER9X+sleW3FdFNxV0PeH0BRvg8HVFYFnqD2yQrP0P5TOCRDjQRt1csy69Lk2WfWPcHo
NOlIiKK0uqQ4SkrIMzkzZAAlc0b25TmnzProuuy4ZM6KFi3sIcpZxmrcTqFjv3MvEQ0WUOcTQ+Zr
seBV2jnK9Usw1YC2OVpMQamiPr6afExaGMMgFpDXx6Xv04PioDGxfnqUlMpy8Hz4VmExpSb3shEM
ciaQYow3rWhgdIX0TQTVOGHMDR5VPzzOCAit8yV2Z69AD+taedVR9P5SDn1UXVSdP5VOlTq0EKlp
5u06GMctatq5oMp3VOfICFjghDZHdUtGua57ZPGwg+XUd5D1N+608W2Jk6AkHmtfWxbGBLlD/iXg
8uRULZMF8X6pkWrjQLIIxZuYvgJIkptgbdXJ7Ub4H8Sq4MnAb+jcRQoTAY1/EIEvogYeOXjKKNqD
LjwtQUS3mXHu5OyyupgSpg4MetUN5/LBr2NEgq8N/bbSZec2nUBAslKfEitmSiaeBl8h67M7k/be
dzzYYVe3PN5m1rnBkWPOCBNMpKjBq0dIl+YNGG3Zl3H03Kmks2LQ4NjUPmDlTs1B0wpWYpG0m76z
6QPFPt2SyQXbp+BNbb9ODpKogqrtvtjVTiD7B3pbTW2EuKQhcPZZH7TPNGiaXLuLpMRX3vBt7YWH
IAOwO6IAVcxG8PHQOCbsEUwtYQW3ztHSHmGri5UStM14LTLL26d1niAlDJJpOUwrh4+asGbN9qkz
IBCmcjy4qq6GaTTHTHPvxeuUQXwP6sQ2heelyK2FLyFBEGhcn1J/jaITjUID8UIjWLCTHA22KQtm
my9iDMVlKOtxzvmC5YrQuO9JBZ2hLvD/puBuTs6tI1APOd84wwiusq0zG/gEzZNxJUGm/WULGeaQ
627MfghXJhDkLC/8dI6/8qmbrluwbcKSWlR8dlNjjokFUbdMrnfZhGDUL7JNUF+Ho9xjJbCdINk4
mOcV+YTezsDwpzmqlfXEdNzJXeMgCElGzXjTIsHjpUmozwhilFCGLlUY3eswYigsTRINm2FssfEu
83LqxjBU99hHQGRs3VpWG6dv7zzmt/1B13SdyhhGNBqDwLVi3lRSq5eRIv+ytHa4yuywTQLaQZG7
qKc48vo2dxRNHyN/wsrOJSwpsU8oeTUkfXNRVSz62iFELCETIog+T2Er9IYiCTAqG/iB6LJTKKg6
Ka/RxMcsDmj2zFocj3IUxDdQz4HSt8Rab1SNJaWYTISAx0A0M/w0ospH3Zk5U7SBEyuCMIZ+YE7p
YvOixHPx7LeubeDLiV0VEVG64WhXw8AsziFoiJNytJxbpDRkcV47tglLjVNj/GWe1BhuGmSJItZn
0OEnkO3iCdzsRTUbGKB3CzmHxd10gM3GksLY1hwZhaYvnnSN7p2Esh3ehF33XSJavS37jHsPqGCk
zFU4ncukutmJaRKXVVf3X+clSUfiOcx9jBF+iXPWREV2dMOmv26yIWq3DC0SVHFBD+qPG0xlBbY6
P0U4qWV7DtIjNn41xO5TlrUURClvcE4tq+Md6NXVpXQdVkP2xvoHUdOFlUutp5u28vRXCXgyH9ag
+q7EOJWNt8Qkyagr8LbMqGbRKgquWtdC1TR7Y1/j32SgJKY1v3TnYLS3kQ3bvPaiNSDDGrlTUYG5
k240qwQ/GXhOjqhJExSRI1XQ3VcmxemossjNLKGB9sdNVOmwKg187B8R1ilvs7UyMTJMLNsFExaB
pz6r3OoAuaBVqOvB5iwoNLAy55F/ShzQA5BeeWhrt9l6A6oaEo+zfz1lA/SbS7UYtaURqgKCPmAz
n0QGbB1BJ9otPCXYI1/13B2yiTnNXiEzGUUvXdaiade6PsJxBocgK+cAQLWF6fFSrJLRuxR696WY
RzR8r4KQLT0ZPRvbvTO5CeIQ/H7QJ7rikHatap7xwsm4LyFUCvi3WsCZEY7PblWizsVWpuygP2dh
1ThEGye+mHnqb0BhRVkjW+7cLLRV2KXQxMJOuNzGZ8MiA4u8ogoDNCw5Cy9hPRfvgcSoa9k2Z0MZ
0ZPWicVTgri8I0qQdJ/hvHIHVxr6pa3hwIZ+VOqRAId07KXnCEy8cNNYEyTQIf0o9WdbNPCSPE6D
56LM6fpN7At1gKnzesVCPAc6s0tN0bzOHMREVVgOillUC71MAh7qne+hGXPXDm34nUIMifb6OLXd
LuNOg1yUMaEAqqbJw5lLZLIQcR2L61SzFV4CbR9DHUt0MovsqxOgMdlgXR2bL5PthqMcMe+uksGJ
up1lDthqxBVmF1bpBvTJqgCKdYfYuDsY9j3yLHpxTOU+2jbBnPTG+7kfAOA48lpE+Ci3vbFuvetS
dHbSii9XBvXe3YBSG/2s6FQN3S5KUwexOvUn3WDfgyJ2nLqvKFoRgDDeZGq4lb732nn86Bs3yRve
bXo1P/vUYaCL6H1drbdoK2REq/Z5PAeTuUn06EC7Rqaov5ZpD1539zmS4R1znSuL2NhjX1cUkBro
djHtr7pZnRmoFzbDSya99Tnq+8+QorlFmrCo7IZBESgONKFd9G2MG/+lRWY4FroMTQ5ZP89+s+lF
c3SyARBNBhylTeY8MjUjOlMjQCP//MJoZF7gSE08BakTlD+7bmD3bidH4DCoOvG2v1pA98Sb/FvK
+09S4UQUqZUs8WBwOkd4dc0ahejrAeecncvdPmJ4m1obPWRiWMeNGBaDS0hiGdYPzRqABbHKIzbo
y2qR2OOCRZNsna+iMYM/VnwLUOfUe2JvRYzMXuAebYR1y8OZAt2holqb3TC6am+dCbxyn5eJO184
SlwGqOGrhsdkjdFHBiMZ5rD0aGOnO4mBu6gM+it3alGXxOeIj2AtG8lM2Yws2/t8xpXMwxUKLoXg
54nQSNhNZ9J442r9kC3JtfSyHuy9+gjdyr2L9QmtAUTSPIw6+o7eVnD00Lg62AnHXIA244XTjOul
F8+XqLV80ifJLpUecDTt5jyuXmsRRkhnWJ/Rv/7swexiY9tm3zOHHVVfX09zD2GvfznpJbwNWvQk
3GiRZIAwC+qdftgrGKvskA0wkXgAQpWYNCA49wwXPqL39iA/PGXUKYcBF4jdn6BwPSBsyebV6tjc
G5Pt3LaX0ovmfUz5bQ8ZS4FDZIWXb2TH3olUsAnOzxzOspCETV8R/RkSP8RBEME2LunbdSjg9l4R
v531HhS8KxiT3q1dCxhpGparrJmWrypM9/Bw/gRF1xfWm0MH2eE2aJYroAkjgQHyrYfq3V0RbLJM
YD53CD0IBi/acXSUjtQLkU3URfBwUavBezatV9HsDzubDFvWdxPBNoTXCat33vqdusMwA2wBMT3O
B+pdIr3nsUX1C5K5Jc0wJEQ4nbuLlYeAQumfhG/NVQpEjZihuZdxdxvx6rNJ4f6RYQdHtQFgwK1e
W8AwTeae4g6VacWYxn1l2IZMdqNSKQ49DQWqkRYhZC0O0mpjz+nZUKxET/XiziUQkCtN0y9BNV70
XvQFaQewYYa29VwXmbzNakvQtf+sQBzMa7ZepgnU6ounjnXc6C8ZnRoo1tl+bMODq8eUIDtMZ1cI
JbQ4R/LYrzZsDKmzUwhJjXbA+QGUiggMsm+B8Mf2RWae3a60yY5s8NY71fcuGQfq30iaBvfxytfj
JGofPtTuY4Zj1oZGLWipMO8pkIvAaW7VYncWng2PCGN1iZiWZJMwmZQGdNVbVdH1EAxVh+k5O6VZ
AP67vky+mg6ABnomm2lAWUT5gJ1mmsc7XnldKWEGAZYdvUisbfa1GL0y4VwQPQB84+zQN/192q03
kE7e16jzyWjG5GJCbC1izSD8RkHqh3AK1PEJfs8SYsa4KihjE4kQQQDCHrXY4pJ7r9FjDpxJEMF8
72JEkbJLOwSPuvQCEzcmDZA5Al7So3RXvm8U63adrlccXfhaTEPSbTwGS9VOn5IA6ETXsCvD3Ydl
jHeuGoYiBHx2AZH6+OqgFbirzbyiz9zZIpXhkQkVId573ovM7G0yH1TXVXf1YJZjDWtqWSRNsK9j
nCCroFFPcNgEZLjyS3g/7zjtmlPQWr2R/tQcGcLMP8Mv7VuYrhGBYzkcDVL9sMJk+x6tILeg49CU
NpWHmc9we6HqXiadyKn0D4iSJANDDEkadOLRZ8lMZtN/rZ3666BEYRG9XnbRrIustd8bTJK+QYuN
OG3flSzESrvi1IjjZAB8A0dSfGrjT5hKRtVlW4eSWIs4VpyKXzgyjRIIJlrpbSOsI3sWti844GCD
d5CmO3bIMKJPc1rlkbc81N2IE3RtHuJwiD+DJhCUePdw8amqRZ5NzensNLDC7ujFRuuWzsmXiolH
gxsKryJc8zj623kZ9mET7+emOk3V+uq7E827Ee39wrIAyZ3+bOo9GmJdrkyGVhJA8xDOc01fjjPi
SKNe9HWB7lp1MFimPgWueeI60pt0TD8lFf+M08n3YDVXzTnHYvT1JerCJZ+CCIiOCXIw/qtCUCA2
+My7NNY48CDB/STl+hyGWIAMHxNQLJsSiUqnKUiRHgOXWv+55YgdBSEwmKuyTjXyvPoR0hoAmUyQ
ziSqCCXOt2xGEE0ONXB2xtuSK0s1nmaK0wJs36IjyJ3pZtbOFghMsqlp1j+1aR+fMjzll8it1LPn
RE/uqsC0hIfCkmJWt1xdIVbZcdBwjCpWoLeXXaLiEsEOhiAVfGtDNMw3g8UtyKumkp9myClvKOcl
skjtYarFEJE1TdYHWDwvnFhEj2s0pJyYmXxuBzi+O0E79VcTUIUa9zhauyolYd9rfjut4xxtjCcN
L3GSsvS2c/yozSONds0STelBYun43gDCP7nG8lc/1rUh0Hyx+SFq2snFipCIXToG6tDI1bbEeHaO
mhO+XUKvKAxkogPcjtyyA7ZVE9roYAvUDEFMbYMk1xoZshVLvyxdd2pgitnBtgkbaYs8xcFfcqjs
W/BT+tIXTVpaGKYFBDK44dJJo1NXCecbw7t27cFHDYlfCgkuy1RmtgLUjIBe2HUf0CKuSq92XrDc
XIo12LSJjgqV1hBY03Eupp7moqp4CAAhazYcMTQvkW9pgakTFjOooE8wjsEmYOzVWHGIs/saNoYr
1LND0A2ov/GGwREXjO06QstERg7wpe80dleHHyFh9/wYh82gt6gpgrpseNUmDRmmFXwbIlTQTJjc
vptHSbOWBrBoXQ7hVD0Na9N85TBtmwj6zrNHqOjjjYnbPA2r35hr/y/4DMOruNPy9VWD0PD/AYsB
JIK/YDGsr/LrM+NvSQz4k99IDJELEgPkBGf3ARCWQZr8HxJDGP4KiVgE9jRoW1A7nLXUv5MYQu9X
SC0gdXZhYobEsbOb7u80BvAbIFFGZXX2kEAMDERHf4PGcKYn/ZtcczaFh9s9SGo+gms9/ydW7Urh
F7sgo2GTrD3bOWPlfAaQ132QCfdOiPpjGJhQnE2RA9huYYt/S5UQ2eR5K1p9mwauevsFXaxNLHA6
jP3FPi5B+GJ9C48X6WONUmK5jnk9IG/Wa57judUnYIE1L7RgAEKiBnOu1RMarNVHHOO33Koflwk6
G64jAM0I7NYzAeoPBCcGBbHyG+FvoiBU27mnQpFuzeoLo+fXmrbViaXo72hQTz7g1L2zfv99aCCK
kJecdXTvaZ+Ce5YtaeNvUNe1t7ZV+lFDvLVhAZqBq0mwrfa6eu6qGuc/6mokeVL1GBocqbpYbrx2
Wj4g+P7JqwE3dLhnQVeF1+29mRSnUD65YLxvFunDPmp23KZEZFn37Q+T5XdizR+JNH82TBah73J+
/87v/Nt7PipPd6HS86annQQGBgg+itD7/78YBfMFCiaQFxGx+naUPh4ACqfjvGHtmuUtHZwydauv
fz3If7N3HsuRI2nWfZd/jzbAobcAQlGTmUyKDYzMZEIDDuEO8fRzkD32T1eNWY/Nfha16apmkBEI
F/c7996/8nF/PkOP1G6caDxC8Np/A4LSvpqDsCpWIrZT+5ag2TVZdds9CVxoVP2m9K4SKXT49y/6
VwqJF2UFAULCFmEC1v43AFHY4w5dp4IL5/wuq6542ALB4DJss3fRtSTYr1VzHBubtjDduT/+/av/
t09vf3VWEDLuOBbR+/jX93Xb2KfGPhQHj9hhN+z8By/V6unfv8g//XR/Waag7nd4l9arnTw1/7Z+
ZJLjAAmO5aHvjDWZ3Xy+Lb2MGKvNrhEvOHq/peHKtYpp7u0w29lpE43DGrPVSa3Gr1As07s0V+YY
vcmEONqtMu+Z4m5ap+58nVdzfcU4Ey2zqDTNNPxFPodkmJVgpWPLwuYQpZvy3tJez6AWlQkK0Ywu
p7lSFwftekgyDPU0imdmqmc1rMVhmGxxPQ5u/bgrrHGZD95bVXXbqSxDP6bmtfzt947xHQ14PWo1
62TlY17jikX5UPaeJiLHb2/rofRim0TGo0sbGrfk+osZlfwioJHrxMIpl4nRii0u7Q4Azulds3Qj
YttS+tfmXIdXdg8MGU3a3n5thO5ckSMpr3KmGc8j338EDoNMa4hvr4gy3qkmCqS03pRXzsCC7Yv2
cUh13FT4b+CLb8qm6OLcm2DV/GwfyK0ISDITHHrHUSYBI45jWK/6hSiKdZ9mh4mx1c6dyS0AJXrU
20dm0c/nDOO4p7STaRlLp6BzbVbdE2Fo+nW0azw2fSEjYHvXTQpvOQeeyqKmq1E6V9lfuM6hCUwU
zPuOUVGt6hKxQERbGXvF8pp39K559uCcXLlkZ8kiHrFLW5fB6Ig9LT2Sa+dAX5SjGILwi2LrMd+h
Z7cHwHW6Ueww6TxjeqDfLEQBmrzDZHb63DmVmQgonlSn31ZlPGVqWi+9aSI/+St32u64FWN7oygP
djRX7dRsUF5T6ZwHQwskSBDwaXGKOCdTgMmEe57WarkqKaU8GH03vvtqOtteasVS8QTJFGc8gAXk
d6zm4qXmijlW5rUqBNdx9MLMcR9Q7J5Kr9ywlReSkV0WPniAupfOcMSl7errvKvurLZ0D4DM+kxs
xzsZ3l3Z/Zzs+oaKpR9txh0mW6er1GxfXUytlyDjHas9OiCsxtWJYDwWATKtsQsZXIBkkKuTDa46
FMMeU7CMsFZIkO4mo25aStorxLcOk8MZEMc8hyrMksrBFeXlRpSu02OwumnkECacVLl9bwblXbHN
IhlMpyH7ti0jWTELjsRQjndOyhh5tMLLGBR2olqxPY3GIi55r9OHdKg+6VMgo29V+lbkuT60VbbQ
tq6MaKdKEt1S49I06y1CVh0x/+OYLEd9Hjv7eu3nc+8sb6NpdhQ2tK+kNWegju59ubWPBsOK5xA2
50FQhPimIesu3CXuGXaFD23jrnFBtzW9MwO9MYP+5ZLetto+v7YrH7xsObVV8StVWxrRYDgkXCnH
RBvuEDOdeu6Ec9O5S32dVrxpofWuC6nJl1g/uNOsidEGXJTl2RotjTQGjh3AmYjp2wTCxsWL2EMd
zHy1HKf5SYLMCXHkOuulibbVUVC/yReDSaIRBIxI53xL6to4O7O/3Y2L8dPI7TSu25AYMLu01/uV
Qx95F6sd81SV0WryaE1TahwXb/xMV5T1xstPc5i/gw/cd93wEhSwOB45T9QujHxB90VwdS/CZXpG
6U5JUD4USO+Hp8pKIQg94+As66O11Rer39xjZxCNpNc/X6f6YTG7IBal7bIeQErkIQv46J/GYbqa
+/KzLEHVfGVfuZnanKhZP3Rv0EDgMI+SfMSdVAAH2RBV4/qmQv9OceE89HNYJObgpgfHbp1PrzFH
fg+ywAszf27H8pUco/8Jz+esyJb3171qr5jluLtnnOPF/NteVZNajQrty0NoGNuKyXSW7dFcNMMx
t/aNL9SerIagHQgpuISeJjpbMj9Fm+pEnx6XacqfiqLhWUgXG9Nq3XTd54zS8ZFS+eMeITfbw6yn
+bsi5+p35qBCxJZhGNgL6x7fZT+q9X0twvzTKDYzi0da1DlUtVnaHDPl7qWNU/NBKiDdakvruT9b
SlsfCllzs54bw1qSzQ+a335tVB8KHQe/TBdMvHC5yT4xzbLjVp/5hJ7qYmk+eeTE/WSYw4PpZsxl
BO5/90hJRvHQdaojkTyj8F2npipxahFvclWMenbjdcsZegQBMZcJ453qDigreGJKu9FlMQotLwvm
ro/cmLmEE8K/fcyqXjI2HbfYHnPTTtXB7NE4k45YjCAJnbn3mQvMADcZR7ExGps9V5Jw3+5n2vg9
gY7aEDhUh5bFzEmn5j5wSuInUcXcZ1xrNXyomKoHrsY2O4qrR95MI1iCKKtFeGNU+Yi3RiwLyr3j
QBCOqUk3RT9hCY+Ik9FPttf5TQJT5xCyJ3wgXe5dzDoaM0dOJaKjuS1ESbmw4Q1gOJOwl+mKatI5
PAz27C1xYxZoMlK2NvBfW1YvZPELQk+VDquEfNA9yEGQABClWcO0BEdqs16HPplzx8Gd0jPFZa4V
kzvroyYqZ/EYZvXhSgqbqslkELtfDTxLrrHnp9kv1291Dp6W9XByeu3CBI2v+MLFw/JOciBam0T9
iYK6bjkc5ETK75qfCS9tzrJh24aljqYSVurMP/odSUZ410VDjuJBCbaKO28zmurGd4cgJeXFaUfr
qg502xZxay5DSjZd2VWJHpeVtulMFJdSC739CANt7FPJPn0xRjQP+CBMXQcgeOeq9HpnSJbashdU
bfKPYmYyjn2YmkU9D63Jktz56fJt1uRAJDm7gYx6d6ab1ec5eOxxe9fkkGYNoVNVPk2xdCtguG0d
rYMcNpHxBmbmAnflDSzoWGotBhdBJnm6quGb1xXTa25ZxqMHSffKj8xUXOVl9VNxWfvo15rR4dq7
DzzyTN60UbjqvAp/6RIzK/X9avetiNTGpDe21EB1iPQc/y3rceZB/4RDFenZZ+rNwlkwXpqAi/kw
YOAKNS98XNU4/xwLl8XNSBU02Gjnc35oXGuweF61+1Rk/uAxOoYxjgqN5e7IEu57sItZ+WIweket
LQZVcKfc9E0A//thjHpMk8UTbGEOJPnKd2g0ftBuwxuBN2/Rh9rqdRB1cFYoyVlHgKPlTtW9b5Ed
uWSGgKnjaH3TVr602c/mtIv7ecq3qAnCcYoM4mhuh9BcmefMkwOxko3B+2y3VMnwXYE+nvxK33dZ
NQ8ROSmVexqnhkmykypcAENlh6+b6Zf1NWwQ+d0wZQ47/OblyHxBB2xXKXO5cDAJPlzkzmdiZAXI
u1UTgVLM9FIeWSbcH81aAkrprpHViWnIxgKmpiYSEwg/Utrq/6rpxDosxkDfLaXSxt28munLFtbC
u6ICHpM3ULgzs8kDQV8tTgmMvS2Z4rJQLCxEK8/hfG6tIaT/ZxvQ+8k/We+XWYxjzKwnfez9iWSe
ydQkbOmW7wwjGPyO8TrUgwlmYWwblvaCnoqlcUQkJdfGZLKIgIrGsHC+2a7O8sPK/OJhm62tuMc+
QwFRhaPyDpXPCWICQgozItwUj4fZcv4EEthJZomy8T10C+d7PdtGERMAERRJHiyQpa7fz/devw6f
IUwxk8HM6+vIXKftkVtG+ZpmuaSQUbv2veOkNBZam5V9ejwilwZIgolOAFsch6SZQemH49DG475Y
QW8EVo+sPgw/oLv9jC/j3hqxcNcaGODMZgnZn8+feSeNBujGcNzEl2JMQq/N4ECMJXxqu822Y+n1
gu0Id9rNXMv+MQiN/Kd0DPlNr1xc4jRox48Uq8ClqQIHGMkk7jNeWldP8cBf9mYs+SZifyr7Hm6k
ls+rKKb8oK26LqJ25tcgnHL24ZKIAnZP1jilP0W/OF+m8DCp2rahH6agM75C11A1Nz4o0gT4cT4F
XcbO2UrbfTdhgaZDD7Tx0rDyY2Y1e90d8HhAUbdBunU3jTV475vK5JOap2KIamrEuSesQY9wDThM
WqYfbvCzq8XW5LcF6vxscXKs15R1bLYJ+j4xcaueay4NM4OyRWYXH3HsHutX+TiYec8+AKQJv9Sa
jGtkpSzgQksBYGYcX7ZL5ej6w87G5ZjNZsE3IAvYmKj/gMH2i/yZkUnG0cqjFfjAGtLVfEdsq7kQ
zIu7oiI8Q8bVFjDL2CTyUYSysh36NZ+/i8JAGSeEs3sCD9sfrP0ug936O1jj/DR5yqbQNWiah3kK
Z84bbKx+RCcMXpDZ49qUFEVdf+aaXrq4w9JOq/o4jD8qDBr3dlk6djz4RJUxZs11ERXhvGfYUt7z
KIbKH6Nq2cfbIYwFd5gsxWxcLfn6KTWVJfxtW/Uy6Ym7zOJP7OiGoR2sz1rX/akFpsi/e00N36bK
/M1omPlHWWno68ZXtXs9m0F/VyFWPA1Li21YiBQcmPgJlce1cur02GggvXha6q6P8UoF39guoJyq
IBvt2PARwY6FN0+AtIYaI9/00zSyhCw/lmWGzWzxTAQvXIyKMUmDZduex9QW7cUtxuzKn630jaLq
siJJP8iWOGeDXA+olQAvpcvYVKly8l6CQDnBzKfT0hAclHqNKNCekSAWfxiPkyVSousdduqGeeQj
6fBVcPA5QKiIMcTUJaKfNI80h7iTrcPeOBTd2r+BbhbhcSWJIbyV87gZECekg0RMe3a8KPXF7Uj8
lZtgYyLhvyHiuD7a/A8n6tIcm1ZZhsUAmCn3gmLOvyjmYyOcG1y2UZfnTEE9znOgwMYA1xmOTv0F
v80CIioo0v30AqueMSe5d7DQqAjwc/jPIcZfPJn/Kkf+6c35+/Hd9klWNXEKCsx9f1W08DwvmD0z
KEXHbb8LJwuB4N2CvEQfexupHo71XbqNdVPiIsMeNA0H1UjVQ5lrvi51OAaXntygCy3QtDi6zJzA
AUaTHurSWKxfZREsyR997P8GL/+PN//fDF6G5qstPv7Vbsp//8+pi+P9g9ATLMPkEXuY/vfZyj+t
o479D8dBM6LqjURoMg+4n/3X1MUmWIsBBZHKLsn0jGr+a+rCJYIAIyh8HlX8o/+bqYtlmvyof70l
mqi1FkKLQ0EHxgCGQ399zKDtp5W0hfIAcVIgnMk84TqpD3LL/RidNcM5ZDMhKfzpGXguOInGe2eQ
lJRFdZsbFRlU/g+23QtunRd79a7GnCYfaMaKossJXKaT/XmeaeBd7cU5Lk4aDVnb/KggfK+xlwFG
4MwifCm2B/KYrLCo3+0mnFDpxqNfb4+pJ9NEtLa4Yg6DXyX7IMmIycjAHkEUyo5UlTBTy2dGkF3k
cCCMjX1zBij+1gf6XJSUem5q/EFvdRY7Ertg75biIR+ska1ie5om95Qx17ktnDZ48spGPc7lVsZm
P9UHwF2LUseeYyPTjTE1unvVfRtT6oPwxdrs8I8C11XU9iVrllp0tKRc6oA9LrDBHUkkXKDawQuf
R1Pe0zvv4pCo7qSyJ9ikTB4pmq0/R03NNHT2haQNDHWNGmOrTTk2GMVlLtc3zElubNkIn1uz3GjB
Bqos4FWrCo91MU8nuIeSI2imrocqpBwneB4dusz8ZkKJKJ+JIRrOja2tRzEq7xDaAM8aKp1+ICib
t06vOhoWtl5oqYj0Hj8xUROnzX+RxvhFSY0GPQ8FSQqUcPcSsAPyCSz35M5Ytxq2Vivf3tPdBdLU
TLt37jZqXfVNFC1nh3bMumjphmffBIJ3DQDGwJ/MV8OzJxBB8zkMUN7yu5XQFq8aX1vJruZxyLUw
HwxeduNNo4wdGN0oYxeNSrLYphVDiTMXfQR5Nv3gsB3ejSgSR7CvdwTJ+dPpxHhujfpZD/6TAcC4
xW65PTQlBHpHSsWuJMF0A7XsG8eN4OaXkKHB+wi4OG2pf0ObIE4pwZEpa40HKy2/2rA+VevCKabx
ruyOG3XAtQiLR3WXmjiMME5gZ1CfpfmjG8ofQ1BhysLd+ZkTkhClRTVFyzB7kdPP6b3YYzEbszGO
lTGPZ3/J9Q+NvH6Fr3w99DySR9I0n4AljLgP6Hux2yanfx5fYm9Wbqy8Of0qap6YIl2eyQqyD0U5
2Hc2YnzM9IJRHdRuErSbOGfzkB+kk65POyNNBHrDaQt9z4qpi4LAQ6++Dvul/8mRorrVFu7JrcAT
qMtYpxcSaMLbevQKvqT180YIRcz6FdcYLnMCjx6xeEvCYoMlrh2zfvY14HzeWTycVlnG5CXxoBDE
0dpZw8VePekh6Ekmzlrajvrm0RXrZ0hJ623gdM0VGi4+FKsscERMvYzdekLcG7wNDhVuoU7M1u9v
C7dfoyYV47MqHEiyTORXZJO0LxVdhw90GnDsXBl0YByVa1SOrvqJNNWcYaZkGw+lW99ictweWTHL
pLAm8BLOouWzZaTWfdX2vk6aP0fcZlNif2C85Ym79XI/td58jR+4ffL/nI9BQzgrV2GPK6XgvhKr
1MuHaCnVdtKbcA+oQTPQ6l6CM5Ii/M7Rv7hSkhNGVCEJUyifbegd7dAIvpmD/VFgbX4ZfFnbR+DP
7jDSHXiw1pJ7GY6EszAqnnonWJrL6C1wR21nhgdrGfMfDUWoCfSMFWnTNG4IwQe/t1Pe+qIs3Nsy
6OeHBVXj52hD7Rb1oi6bW0yfZd8hpbdTOh9X1YYXHBisMEZffTrKt+LJH2BOF0MB6u/OEsB8jyu0
3eTHzQXJR63y9A/i7TKc8tCvcbbh2fedzY/sZnPwhncWv+a8bYltD9b1oJDaIO7Exezz5dHeFu9p
6c3h2snd+asP0aSi0EdKWAfSasywxdxdSOMy/7lb+RNOG7539FSgvf5ax7w/m0wrbgYbCL6xZoFH
G6nByMv+urUMCFSW4jvhGsErLHR9MNppJpC1zTKUZpeLnVE21M3VTfrRo7EI1KFav5czZ3whsunc
V9b4iPI2w5Dp+pSyxMWiz7KYuZ080tJRP5v89IPaLHXxXBqPNlmlx4p9FfHuzw1ztbgerM3kfuG+
tG4UTur36c+dtLGKImlqt382OPPHDP2Q19Hz+OFhlOd4eUzZejcT8uRtOhro5E24wkJ7rQguK+Ro
HCLBR7nAl+DmEywbF0Skd0gkpjvMfFBl80ShaOHt3cabrkIIoV/UuzYpO3sJcjTMzDWrxyLNPqY0
t47Zqok+qLG6QwS3x0WVTjJKw4IF6/xXzMrj52oU5ffMJtnfVkJcE4PBT0f2rCKysORRea685JbK
+O6Dl51705VHkMb6wcgUSQKbnu+IYnh2ST3A3eCS8uSn4Iye0zxyJPKTqZzn0+I7U9I1rHa11P1N
pRiapBURDDnpTGcSbbiMNYFxDvK9yKPq7PcVx1ZMdgEOEXsKjraBkzXI1t/ktTQ3SgBn2kP4aCyN
fnYNwtpIJT8u9nywuuktNdi25RrmfBjHVLfLBaX4QqrOt6ywD0hlOR4ZEyw6+BywG6HCJFXqJ7ij
P7vFv1oIPIWGrhNnGgWarpXABXdx2JTAdlS4RE0vyJgYyOhDGT2R1vaK/2uJOk+n5G13ceCq13En
0Z1FJWTmMmeUov7S41Y9tSItf0wLxL7iNvaaej5vmNHeN6uHc7207Ftaik2gCKd4CRYdPq1ghiDG
6JSdN4cxKSB7+ExpXnGGeHKQsqqZ81bh0m+/tAfLNzTagX/fOPmxGYKYebOZVDM++S73jrVnPHnN
kEZL7zzlhvO2msb0SgnuW8M94sZlPHoGRzlLdbZTkQTueHTA6i41ZXaSWqy4Xef6OGFxClDaL9hC
fht9k+RctOK+hR4jcN3Gcp1iqx/b2HPKszNpUAGP+VLnAHJ6vVscgqb/DvIgz77hc4io0kNF8A4e
Drzba/8V8L2F2Xhamm/Kn8+B473h8TwwsLwDzyfpgkY0nzFI07snFf5auvVpGIhQZzbDjY5FP9EY
Q/phvssDeac4dKkCN/Zs6oeRnbQqdX3M0JPYW09Tj4fAtpeDp4SfFGRhXtM8fKxMXEHEUT4jm6F5
+Otvc0R/0V7NPVM7S0JZMRN/srgTF52VWJdToL1Dyyn6CiEtIW/id58J/uX8jboQ7uC+kP0dSWlH
6S6/sbo/K/LgE8zJG2cjtOQs+8PC3nhuk+I0ljJu9ajOwvMGrrCCIrkCBIO9z3g1J6s4ORkTY9ja
00YTCMUdyRauduRk1XY2zM19Cgr/Wo5qxlSWPnYC3DOabNM8TbO7RsrBB1xY3X3mBu2VS2lT1EqM
g8XqXPcD6nWTs6AHOdrCnIg1sLqD1dffN6NjwJBSLbQKaKnOUxze8uym9gkaQfY8hWbxe1oqbutC
excG6UjdNVM4XKjYYhdrZuvwtpcspPU7ZABzS9II+TQb9xDbC65DowzOU5j5166mZwRQwuhe6ONg
JL008wW9H6LC0Rt4v7Iv3UBh5TC0Rsyzmz6bKWEsug79e4URPC6DqrsaxJonoVhQFQosH7K3Dea0
nUPPJQ7GvsvvfbODUa4n8WDhFLy1/ZDcJKX6p7R181eH7e0oJnO7ZpC1Me73ggbrg8me1i7rdyIR
eorHNKEIMsTTiZK/oSf69F7ZqcNBGieUM8OqjmvlxM7AYXS0sJrhTy/114zheDeYY3zrt4d+65lb
ospYd12ISc6XsrxizmQRo5GmsewJ7Z9mU7yQHlDdQKWXDy1nrMRqp+lOYq05TAbcvaRQ99HvSj8S
dm28sgQE76qq3GsI6CwOfUddBxNvzyxsFa9r9ZHaHIG9ZreK+L1xzvq5itzpV5PBznqpipW0fgSy
PZU54fbitG7FS1d4V8H2OwWrAs37LcxiBsnHiqkEzLxqbgamRqLMblPBQlxhny279BTgXK2M4PvU
6C9O2+Ols3Ir8p35bXDS4jiU031ePazWdrY8zlO6W09Nv9Ny9lqVyZCW+jTM5ISkwRZc0pDB2jiw
r+oZgd9TDcf/Tcdi6h8A+Sa6HMKtPnhDNp93WuOVJnHGvg3FZPR1wYEs7sNQEKZDjyXbMuE6+Mk7
47tO6zJlY/CyXybJCAc1Thj+PN11nMIryQ2m8Q92sdWPhcq9+8LQ311oCDsaDNtyokHY/ZsSRM9E
zbTIOK37/pMJzngIW7MBeBn719EICQ2gY709yXEpTvWohgN22/lLNAb351amPAfrPN7AoOC9km56
a8hyOeKt7n5IapBuRN89V2Y5fUPEWpLeQt2P2mwZb9gT2SzAgK8U8Y4Ftha7xO6UhlzMV8dfkR1h
ldAvHfOjGJVpsVZjzu4tSQhHYHZHr5+D30vggLIpB/fAAKxN81IzUuLFQNGVVUkyeT3ctAUS1OJK
dSLnqb34U979MLjfRlbZ+d8WmU7Ig1qfKz3p0xTCIZdFmp57ojI+iT7JrrPWHJ4EMVsMaihpQSjN
hyvtNvXJ2wEca0dxqh3K6WfvFZ/RCV8jb5tpY0NyEep3/CE4UGU+v+rO6xCAuw3VbAd/7GGHgGYL
WKPayaDtDySEimvf5Ts5BCm5sjJX+mVkpTgaA4QRcbbpMf2DHVGip5FTES6NicNkLYvgpuP8xY19
lkPs5/ULiVZ6/4ZabwaGyAbymlEF9Q8gT8M/8aedhCIMS16tOx2VB435y0/hICJzwp8ldo6q2VyQ
KpRk407vnBXwqbMeALPSq2apb73Vl19Yc76cndDadm9n9Yfa2vmtYie5mIaUB9JxwLs22qqTYme+
yLMyvjPbKX8XOxFm+tl2olPYfWMizWZgTPVjSzPbtTDH4qB2rqz8g5ipP7hZvpNnfNxAaOnOo4V/
0LRwp9SaP8BawAT50fuDsYUAbShHoG2kAKA37bxbtZNvxF+7Z8IUYQf/gHHdH0iON2p6z4X8qkwl
HvodqHOcsL8Nd8hu2XG78g9518Jt8SCA45FRvCbhun6IbHvTbvrABInF0uiup5pOVdwP0f+Jnog7
ZOaJf6t63q4fbfMx/Kvquf8f/il7Wqb1j73uB00RwzfZnPCY/5Q9Q/EPcurQ4cl6NR1CWOFI/1P2
FME/OPcgb+6dAn9A9P8ve4b/CKkXc/cMPotRFjXG/yvZc6dB/0VbDyBUSQynncQn/pUI4b8lh+au
an3H6bwz6RX2lnBaK/ja54nw/6ciJmJA/4amBrzIDqcSi+q7Jmmlf0N+IdFDiPQWPxE3E30zik1s
R0NoDovNNjT3MGm2dVS1QDwFdZ6yQ20Yy5AE+YZPVxSmE/sZsd+chaV4WnN/eHFAC9a4TLX705yd
4XVZZ4kuAyKKEjns0UF5K8cxGjSZlkdY6cZGtnPqItm0AiLwndxXsSDJRhNAIof2pFbhgmpWpJ4l
PW58wEUf0RPPCXNfe9Hd7gh2rFPTaTSCfnUqvCETJMKSVqI911mzcdVsO6RDOg07jmFVnd44/DIf
TW6jLBqDhHfr5tX44jcm0UrQW/Gtntr5qyAQweNCL7nQ5vWUnnhV62apoR7gBRwE36mmp3KtvAYq
ycVyM25rrji8AmVyRYH+2fkJc8bg7jd0RTnK+ckVN0Q3dZUZVc4sGFia9uZx2sjc+2GRu8MPcd6P
Gj5zEtylzN4ITdxDpoThoCAQkE43NNFDXVz2rX6RRdpzIxa5952ZJtladeBg4ufWPCDtivGHWKv+
d77UAxG0mw0nz00B33xnuvxKuWNtmF41QR4tdN0W+f7iQoeYcvk0lL9C5tipbUUdadN1Mqumu++K
mZ5uyx+I/3E04UJR3QxGGwvPqq45VlTcaWjeW2NSsZpfve1AAxWDv7FbBKN89biZfne7XtkcpoI+
i72gLG+pXSiye+3jkMI9lpIXGGSm+wtCAVl1LX31OQ69+eqasn9YV5J8gX/kksdjPfbqaJSL+u1j
WrAAkeYQlG9ciwuQ0ThfBche7mVNbWP5cntrt0XCf/9edGld6sLr5HkUVm3Ek+tPXNxnsX5t81rr
CJixIsFwWvYtTA/edWrrreNEXO7I/xISv8yfyWieWSKXlUIvgUTh5nRIqL1nXla6zn6ObP1EPVkp
ra1NGubhccrHcYo72FeiqjIywGMHd7COqIax7/vMon9RGqZ68gJVvk5DKZorYi3KFw+fanBINe7E
yG3GgCG9xJ4WybwhChFTOq8rLK508ZoSe3YSHIu8B057FU7yWZYUiLqWkrebD/18djMQj9bpwbGL
KXA52BZyeVrHXnYRhHnF4NprWtLFAo8vW1j7P/3SFNbB1zZfXGUaAX9lbSJWz50OwAoXKNZYlkya
omEkbovXJPjrUFLpXSST3cyftq4ZGCzczSNk8Bxr3zqQzcC8d1bRXMyFzwBTmL86W+S3fkC8wFo3
i5N4dceQBrlM6qRTmece6gGCiCBLCyyUZWAy7gxvVHde7nMX2AJTy4RBCKrs7DksG5K0dB03W5ue
hG2vb9nQrT7ZMX76JzQRrqYOkb4pB+/e03F3kDHZrPEjm+DhmwxesJnD17Q+eidUomvdZDClVxIt
53vYOFOQ2G1abPDqvUEERusaz9Nczfs1uMTyi2YRZNEybfrODBZkvnUS469xCaW8rCxvkAyVub2m
VcUg119JLkrCZTae6Y9Z0lOY5xJF3BNDzmmMY+GRlZPq9YEnckm8otYvvCzvKTfWTiaEveUnxYe5
HhmXFHXcCQXRFxAW+Zix3BjPOu+Yqu++S1RGkkGaQ0BsxD0j5nKLBxpziOpsGmbjOUe8Rxd8rmc4
taFiADk5nKzTAic6GYJQvH7LwRMWVpO47noK56m5wo8moEnFc0AgH1zBKKdPclaaDr3Q8IjYG0YC
E6HKx44Cb2DLPPflJwkwPNeTB/l2yJvOYv7QjyZZJnPIVEBNI9tMVkqr3u37LNK50O77VqWpdZhs
Vd42/sJ3kNKc8lTO0jGPfaHD+iKkJ3XsB9b2M9Bj99CuDdwpbK9RsyaDjCWaNW07BjYU57HA+u0d
y0EzqoJQycdLRe8vRGO2hz6OvQDbsgnveCw9YszOjZiXF2dzBuIksO28+cwCRVLC6HJwNnkWULgX
Fm4Sk11uU//B3pnsRq602/Vd7pwGg0EGyWky+1TfSxOiVCqxb4NtPL1X3gsY1wY88Nz4gTP4T+GU
lElGfM3ea1N5QOKnw5tZQZDht+UzrZ4CBWF9W3HsOhv8G2hI2kTQ5jiLl34VS6g/sqpGCzSkysO1
3SzTfcK0PcYDETt/TJbQK5aBN0C/GoiMg5OSTr+u52sYZsHi4T4Yxorhr1vKc4b6PbzUfHdo9xdg
UTsPvejN0Mhc8O4lLIwUSqqMVVDp+nvleVcpTJOUOx8dWIuaWKDkCsbAJUjVaNfZx0a1fqSsFilb
DBnL32o4NfPG5FX5HBeQSncKTLa8zik8c57hnsQRewv7qbEKehLVJFxyAAmLm6Xl5NzCZkM1hGQj
ziOXY19sDHuNR9mEDmIpd64+E6avf5q6c6ZLPScMlea2C0bqJNKmdjTHHGsWpJmIl8dmONc0+ZtN
+ggMVXR0dHTM26x7F0Hgeqb1r33m63HK0DGJre9kqYd0O8xxFcCh1C3MQuIExh1XQ391eSE454Au
dgZi5r1HZWSfsFujIyudrFdMFEb4FCSSx79KZdJBYGPmo1v0Id9fOXbP2G2SCY+TxujQWSEFD4J9
j1Z+Rv9zMM08MSAwCUtq38wYDqR2xpVx0Vpyy1DK7XTiBNOlG0TwPeFD5l5mdHDItazOce36WICL
7LIyybMiAfCJqUJn1n9W7ayvTcFxbDfttxrcS2r1t8yDGZ5Niv1GtDZB/1lXrfWpBwGrAQZApnu4
h3RZrZenpwLQZTRm/b5mW753mytquV4OQdiHzIPLE2Ky4TyqrIN5Pxr+LdFF9j9Pse9mwuYj8HL+
c/ycNP6maBAkbB2ZFL8GiEo0MlfYzgQAgqoqrW1ZxxDyR2NQ2LJR5leX1ujdCKBL5THtGy5lhWrP
igx74IjDXpEk5x/J13koJgQ+4J78HcEMciu76t5qfTsSyYBrX8mHyva0xU9ICbQZ0RVCgAxSnMC9
JAApJb2y8gcVssNIm1NFFP2mRgQRUz866sk1onhrfaYYFCu9EwmFRhvwBpNTJAwbM1lmt+RXNA+0
hcgJM/EN7diL8rZd5I6xRXtcWT0wkPHVZ1DVHOrWLq5cLgoH892mod/l4cIiojrBx1O7+9V0TNlm
H/KbXNIUtZTzXllQXzW+CSAnxo4/ZjCUu8X3TwCApuVYQTnLN4Vnu/+gzFR3HUP+o0C75UfwQa5f
LfftFsJifOvPRR/JkRG8zlz2YDF4zFuDScDAhoHjo5Ik/BrwvHS+BZF44kLt4+yui5FnY0CI7zyy
nSO7Gg4o8LFr5bbLoG4qxuMIgvBQYDGCa2fxIWWD2fu6rR9NMVjHJgEk3LNzqcxXiNDwuRuT4jKS
V8DDj5Qgy7onaFWypxIspk8EpwV5BT5LZ4BreETq7tj5LX9X65nmvXENL1rRbZuuBiXQ6sp5070Z
HGqicbjFs2bd4jcoXqSRNyhZDX/Qr87jiD2CM5RZ8Ni9xXN5GuElPBq6vXDf16o5rXZuHVq32C5x
YrZjY/VbOVhLhJVth6HrbnBrHihDbbJMHLzSaCZqTC0YAHu/+chKpsf69DRr8UUBDwnJFs56pDeZ
DtqK2f8mNR89tJABEexkI/H3x9fFrsrHNmyo7oo23JPbEB8Hi0NgFF376w0Qt90e73pjx9NWYwdj
xVhRQiAU5zTtAjwvzYSALamSnbQA93AEF1Hs12m+oT2Yj03V7RAWsivSnC+J5V8xhgdm7CyJe4pR
W1O55yZjjlZzPGByhXbtwYRKzX0wZm2UFr57QSb8lIX9o8gDlBWDdJFYM+tVa2UdplgcOLjfZZid
66T/0dB7DfwpXGl1u8vwhR6sKd+761ie13R9wcT8tvSWvggMFRtbrTu4TJ9h55waCQbKdb4hwyjg
d4WFvtzmpZSdoCkIFNPw1qdQ6bxfOc9BtLLoR+XN3GrgCbxlGVjuAnee906s4idMcTQfPs6SuBVX
ZEkA0qfx5wUEG5KikiudAaw11jdUd86pVWu9n8tGbJy52E9u9VaV7XyaVAqDeVztqDN4Cvt+uBV6
Yk2UGJSTA8qoDfwB95BNmBXwt3yTBf6ewYwFEV709xxJX6k/vahRDEuUpLlm9pPVEo2OFye38GcR
v7AXOVeUoxALyhYbiGuYfM0vXV08j63/MGTise5ZA9i0KXo3dlV8l/nqASmGtR8cdsYgk/m8bUko
krf23g50anjww/pLV/ri25rPuuD1CjP7XWpUJ4sTm8hf3PJiiXn4YhDyk/lhfxhdxsG07MxXk+yG
dyfesJf+DCxG6+H00Cjoi4keULRzk3kA+kvwzL2DZAA+xrUZm5J3hvTm2fWTj/C6TWy7WB4DJ5/3
mbDCPyMMmGqDpWN0Nj760lMJsPzaH4AXGgvl83vVw3ulwxusibTAMti7U/EP65OTMrvs9VY11mls
XYCZTsdWM3ig4Eu2td9HfcvS1fcHGi/Bvjvz4FZI91aFaF3izD2VbWOdPVv8w4qUb7KC/8urlM3M
MkCKPDYfBqxujogBKiAUs1h8OiL1XyGlnbu5OS3SV7tytBZqB+okctWWYQ9DOERKELPLtwfCAiaS
ALy6ROYdq8PQ85UD5jnMqSJ4c0ZKgA6gVRc4J5/xskw3ia/+DldGiT3/kPCyXrp2uA8cFgWsEMMQ
grQgu8Tktx3xSpEalz39wr53g6PAdRBlTuHfAF/L7pxEHsg3g/9t8CxBPQruqbcR0/qUtqQ0fzg1
v5Say34XZCD1C7t8Wv3E5Soq3A9JcUaxVx7j1X4Bv/ZoVrZPvcUn2XQOQ8u+c6NGT1vh5L+JmW8K
0ZKRbaMY5ipDqOfNK+14shwzQlQ3ZdbT7Cl3OQpZjVvtIr0JnHa+QWEmt7UR7+swpjvqNUH9asXs
S8Kq1EfWKlBjG9RwYRjOXw5QhEirEWJ7Qr/jNeN0SmWu42jqEwP5na5lG5oOUFRp1zdVOlcfeZsk
X0k6rcC+dPHJ0zR+jNrvwNxnDyCoorHWSNGSKrwzODomtwWrqxMzcYib/g4l7wd7qGrar0OTw+fu
KauR1diPZTr94PvcVqFtNrCDQBbFFPkKokknSVSVwzdaFKKUhXXbstTagkBuPtrUexxnWbzxAN+w
xGS2DRLwplULgRZhYT4yOGP/HCN5JBj6u0wTHuFcbUK9cjShLmJxj9863eeLtP8Vo3JPc4n+wRnu
CX7bstNG6D6K4NPgbzr6joNmL0e8EfvdHqbT8BESAuPRRaju3ITtJ0TTA6nA+aVrppsJjkRhkuch
z/n1Y3i3Y0vqlOoPcNK/475+WCZzg4js3a1F8wBY1ftQy1XDYVfvouxepM1ybOkMSgV6EDYd2a0H
4hi6DrtdQNGbKhv/ASIfzhbzFmFh9lXteRbuR2ENh8lxvYMnV8YkjY5K4fG06gZpkWYPR2hrcT+P
gfUamvTOqirUY4yYEMT03r7DN4JwfwhW8Fow1mpkYAsPCdBax0K25WHxE5I+IyWaHCNA/EnNXWyG
NHuUV2mIM6bvtiCL1m3sAIh7cdshIOmD8WgJ/Bx0qi1aM0iNaT7cxeP8VXXWP6a0EBk19qdgplyr
4xSzEdE/fGBBxi031d9J2nV7NRa3gHAhY1pE2ONv5dmb0WmQe9G/6GCeGwjxYHMzOik8gMFvMTeR
CWsdQ0bP0rPnVymv5rxuGqYzjPAQr61h293Qh/7h2vRZm1tf3Hd15Gn+an4b17mx+bvZ6rb+rhH2
/QAbdxPXU7Vh/JDJjWkZ6gRxeFeH3XrwRnMxYSXo0lFy88ofw7pp9nHqXI+DPkkvs1LcahaJ9322
pcB6KfysDOHq+1NyQZJqnpJSntDWpahMxzCLPLn889m+7cnAy7eBCu/iHrba4A7YXxeiJYYY7HXf
+lvhTVFRNcfK8KkZaCxPTPfqw1QjJ/BxBm0w0T7MzigJJelBPfbXta5vuT5MZUxaHAzAtXO3cPZ+
Q8PUkjnIj1+bXdrIXYWNYzuJ2HtpDQfUgi8rckNYyPgqzTbIEjuMNNqcW7sFXe5Nz6hVYGMvhwaM
fSPV+g9BahFp+J8ViYmM3xJG3Zu+IqOFX4of32O+jMaXTAcOBMQ9iUeFNTPp2s6M1xkH1ivjr2lq
8q+1I6+AFBXDdbXwnOVz3x2tEfMoQs504yKA3aJHImwGNtVZyeTcJujlUIf+2vV6Eg5Dw9E9rOHw
rhnT3XpFYr2amQXz3L9N7vS3sZtdGHOSXttGTiVIgliwBIqEgO9kZ3T80nvBk2PLoNjHolsY7E1I
zdwQO1najl9TwEo1tApmEAuEv8OYhBcM1LRKg8v8I74yixVpbZh+6E1sK47w1bGocxTBEYG5NPX8
2xRkdjdBGbnNsp5GbGfYqod/tWh1tMzFCyaZA6zHd4P5dpmE2cxDe8QGaP6sDuVUlV/vbVE8jlcb
hrW25hzY/itAwVOPw7kA4LvBLexEqJ+3c8Gw0ko7m1lxVr8g5KyjknrQbV0m88UHhwPzukR88E2u
O8cXJNcgBF1pNBeJug4zFePtYHYZAeQHZ9AX1KKk3eQ5tttBMp9CiGpHAbIwGrPaXEInledirCgA
6v4X9hUKMJBBH2Xyn4deMvUw69ACF2v2RZdm7/BcTchQ1ptq1h8I9VgATinmjjINICq3823NrdLP
sw+dMLwgnwN92grEiwiwKTvVvWFs8Nz062X0fHGn44DNfinGe5Ctz7JjLR10LPMzZNfJyF1ew821
OVPTTj0wJrzPwKVtsmypD9do+LfYt3/HnKwHD8fiat+vpNeRqdG+dQ1kLA5gJ/LG8V22YU6rWb37
weSfiEDGoITdkxUFEQI9jJE5LD6Af9Lk0zFhLcLZnsCAVXwdMmzmV39qGVWxftuYQtUgM/Rx5X7A
LOfQZTuYiFnyP0G71y80Eh2eMCOOIln1vu/kI4qk4BKMc3fvt+I8dnn5Wnlu86N7iazZqfKOPX+x
z8KuoTfEBBmm6g/Xc72tc4Rckd2s1b5pUfEQ3XDvYh/Dk2JLoEScglXbwJIrSaobmKJ73b0VU1Dt
nSL8Cexyoku1jt4SJHez3QvGpmG4q9ifoB4HfRIK0yBjNGLXCfYUsZWInRma4eznS3dgOAk8r5p3
s8GrTkRftg2D+WclcO9GLRCCGGkmKay44atquxYqaRhgSh7G6VDoeDowJkAHsMaohct/UpVvyNOO
Ydh/L1f8Qae0futm2yeRJaCLQb3gIAJydQCOvY6lvUs7MMnWVQEb8UCSb5gOxfpOCwEdgaR7YHwJ
taZnLZZBCWUFaG8V5E8mkfR6XOnfq21L8A8IopaGhKV57NbnecRcGwnPcy8MWBjNhWVbf7iKnjtu
7e6vIfKAnTvcbZI7Ghs9IuXfTGsF49bMp55ml6dobUnqsM210i9Y2yHnnZ+4/8aonfviQIrGcxPU
YZTX6Z+1kLBEoUuTtARLcAZNyqooi1Da7xS6cMTRHeCNDtEmdS1iRwz8Gc9ZbW5cbs3tqik2e68v
fx0TfORCSAjMEpLcaH5APvNaLTKSKX4/o4bqBc0xXFfUA8c098UuMXo4uyksjgkw3Q/2Ee/Qp4z5
UHAPT0lrhq2p6/lucS18I0sAH2CoQMthFcdentTv4EcjLbLvMAn6bY/mIBFih9CbFe5iqTsv78Wx
G3loJyuuTwIH2EYQle7t1lpoJqwq9fYThNbnttDup+gxeM3Zn7VOHotRhMDGe8K6dHLs7RgvPCvS
i8uM7LL42S8WsnHbxvNf4ju+bYfnFZ7Ms0Tmtm39pXpJdJx8xSJ9YT14j0ryscxLBaF4HTFMm2Hn
5d0bS0K+SMsARZH3E3k9UTJ1uBjH2HlvavnO4E1vmW/+NQbHbGj0QeH9LDdZF/xJc5CFKDn4AauW
xdlyhRosK/cjHGkGa6q4FTNbPxwZTHG68UvVS7eTwvmuCjH+s5F9ddGI0vpUz+JPkMUFL29DMZGt
/HFQ/ErVtE5hepOQqHHWVY54y2N9l+dPPVvAbZ9ilgPrah0MVQPlrwvqQ/KC4ryD7x8NyrqrpwE0
oV1fCA3Yk/1BYgCT0Mreu2PxMK6DfCBAimFiZshbWuTZViNeG3s+W+QaHTWf0YnC7zRpdd9VPXBl
9Hwd2rtseZsHmK0ewiI8krA00dU2UR0gJGtWF8oAHAYO98TfezGeXphiV67I75KnT5ZwWAZ0LqIi
qAg8OU908t4GkFrFVa5SUPRVcBGNdVhChIJk3naIp+LIit32HOqsz9G1TS8jIU0IcrJTko4jJhLA
7ijD3MfsipxNzZEkke5KcGFVY+RyXuZKYqYCbFuMBXMuSNMEMFjyqVsC4KnTPK9fJQvpOxcip81C
a0OoMh6OpfiuKKnZLsxvYFiqvQ184Gf2JEuu0NekU+B7Pdt+J086rB9Qpp8UUkiYBI3zAZIg38a1
XW8LG+XbJkcyWW96QCAIY+1+X/gq/ZRJm94yRpyf6vbqhYqp0RjmOshSa17vJ37W8YdQAnFO+87b
S2TWWdQHuv6GrG4FG4H+myAbdoX1LoEIwxZ9HULalJayBM8Du4F47SbEnHhptp2x+3+2KGpIS/21
h8eam5EoBoyhbAmCGtAgHXhDl/O6NuWd5bCt5jZmLKddl6LI1ZGf1VfWitbuL+CIZMvQ4Y9D74Z9
w7XvTEEA27YtLP8F14htcVgIeSiWxH8kmCbjHlHa/ZZ9hsfWJ8/jb6jhKLFmY4JT8QIiNtUkB/pX
r03ib5vavWndxboMWf13MGAptJygMDeYUJRHzRlkVfdsnPydhFSW8KWf7pzQO7II5PaUCQWrXaFF
BhxA+QqIqATYA4C4bl8TZvufFlTmjx7ij5ldDDwEAqSbcHS8c10ZirjUXTj7p3xFQqByL73tTdu0
1F3IDjaAegc2U6WFbQySBgauRU9veiVyAPdZ/9FVyzTwtrQZaxcr6Vh5uO6T1TgMaRwW0/4W9vOU
stLJgy+/gPGyxYJuXvhUOG6WiWk61hnKWtFmZo6aSdWfXecyNpxi8l90koLtcJv+r389fEazECfh
gX+w+c/Z15wLw77QSZPmCI6AySMxZB58AYxfW7sMs5/UXrKAYw0dexIvd54erd2ADzKqJEAwcOHu
OzsnfPB6fa97Xd2TncD9oeeME1HKmylPSjuyyARq6nKQ2MFL7wPCceHthNZsXBbz0iZLuu98u9sO
mEqY+3GToQgvNFlGY/Iwqv4tjmuOkp4lsLUDdZ/dAjMipt4pZu9oE+h4KCRpKUNHvoRyJnFbx2Ei
NvOqF3zyZCuegKI2VPKA1BasWBe5wvavZtNvHfqw2242+xIDV6QB1p3cgKcvFxmzDOhvN9bgdwxg
i/gFGQmy+mJNQTqprrsViFPOqmD7o6FWAWeuNxzW2dEpDE9uIsZXv2wF+3c0+h63GxJ/6zsfxbGf
7V88zeNWWsljOtk9A72rP9JOA4BuntV+9ctIqb6q62yi8uk1yzF5DjRvEBVKufE8x34uRBiTV2BN
+rOwmnVT1vrSZqtz5/CG/pOhSj6o9YPiVDq15hNIq4OtHetGkz5ySOaAatSrMpKqYjU3r4pNxLYG
WHNyauvElApG8NX77g9ByJ6dwKGQnKO73qAscliYeUN1Y1msxaDaBDjGR9P8k8NoRazQpyPI+asz
hemk7LzxQns+RaIM0QzE7LrVkO6hZq6vBYkFkINn8p7ipSSQ2WTXvEs3vQ/8YP6bO6yxvJTNUB/G
14Yd33titeN3R9QoGF05vwe5kpgU9BIRB5Pi1CiXd6by+c/o2MTM5Z1vIp2K5QV1jHfOC41MYzR5
+gbSeDkuPl6QrlmCw8gD8hpkLqGMXq+tCP0OMY9EQINBSq+BPjOWQNQIjAsexgJROt5QNtM57SIz
B2vLWv6LBrmHXkfqHB4pUaBLyH7rwuX7qv1U7XIZkxOEqyqSC4QU1I5FNIJI/q1bMf6Z1jI9wpTB
NE7C/F0+izyK12sy4PBiVYN/6zsFDgWmEVsSbqgpAgNwHbnSsrJQhwO6yfSQ74zA5rXhn9Yd0m7A
HSh3Xi03Y+FqrQuWSQ9lO4GIAt1S7MKxHpe0YskcO28kYeVIsBxb4zKcnOLeEtnKe48A4kJxY2xK
O3T6UWYM11UFKJKOE9bS2XZn71OZ8Lqu6rHCOaQknpfYkCmHRD4gIahEz0XMSEh022rYDxZOmV6G
amife93QcgVLqAxWR8IK2RwP1lb5tdkOCc75a7Qr41HH1Oneo09XCmgf2gQwN1JLqlelv8t2me9x
MQJwiXklwMSCXpJNvlM5uqlCzsFfkU/ThYhs4gtgQrFinauFEFHnC9wzg+iOgEocZO/2vA63fcw0
IhmDBzQUpIwQ9UcWVG+tghBZWBj8PibcJTa5coWmAL+KMVg95MAbcuU0qEeW+USErj4RSfBBy9YD
g58ZP7gZV3evzi0UGo5CxxCYRBJCXDyhs+3OzjUrSglFVl7l3iMi2q59gSkhtpSLSD31IYH4zRPO
GmhDCinuJlMwuTmdg/kICBDTkdLB1ZNGzGVM0oMQzHKjnoijnQe7YSuZcUT40r50i9IELg3yFlq2
N1YQ+hDbJviNgxAJtNsgzgPUUNtkbiJL/5PS+TBECUr3RgfpCzEvYG+I5iGmKUbGcJ33QEwr0VcT
tUMCQjq13oU1a3VELN/ic1z9ZUvquL2n9qQGRGZyzY+Axu51JJIt4UJ9NS+yoF1GgfZixRq+YdUj
HRiuSqEuzx7w7KeHfh2rP13YZO9Kdda7QCHhkvxpwk/2vcQSuSq7nhV2+MYMl3bI6ae7dEiIhwBg
RCcsBlekzMjQdWTxLM86KMV7ujjpEzJ/d2O59gyggfnhDyPO/pKIQt2TH/EDDuU1g9Kq8DT8K2rU
RtA41LabSH0cbMBJudCAaswOEoCzVajK2r1go4XsQxbf2FleodrxoCj5RD96Gcb8ZkX08aab2s9J
BoTGTUeKaj3QP4kbPreMzU+mCinAsvQOAt+FUdNPL2NwWaP+kQKYYDa03G6EFo5bG+0eSzLSzKCA
uuTZHMje/qA4858M1LuvEIcfF9/VyVkTeuOvN1ZtiJXO45e2Lrqd68TJsdZg8jypg12Ll5gDTfOQ
yjEU0EVdvF+5l38XWKfP82R9mkr+Vlxcp2K2AUYBB6Pke1llON7jIWguuDXPASlJm9gXp1kjjM8c
goICbNzx6N1l9dq9+6t3sSQ14bic8bUzxFhltVEyRSSH7DiOFLEgyIRYRtIHOq1zQzMKbrAv8Mhv
GCUzCFjc6ezN4uoCsvXRC1lMhG1xs17ZQstSPa1L+lynZtkOTXiwS4JuokSzX93EbjZDCCP788/i
zuahyMa7wC7uudPrn4IQwU8OFvQz2l7yp5mR6Qm+dPuIQ4Kf2AHx0jBvB1cEdIwzSMiBQVIhM//B
BbdcHZipOxj8S66dq2t1Nueijm1aEN6KjY35+W30JAkTfWkRa+omJYnf/a9uvHSv4soCjWKXEiQm
DukUIqKz3md+o7c4TNIPRDv1vVpSDCn2DCEIFwuiFlKSnYZb0KLp5SW3vduhC/udQ6V3BzGreOkc
KKMRXQLnb9VVyIS7BWMcqksyHzqru5CDvM3Qp1rNh2zxk3UeKXvpQmfS0kNA8nsY2vmuTpOd6cZI
tyOSwFYuKy6vyjsns9+T9d2Sur3tQtHPkQN/l0EEAQyabIPrfZYCfh0YAOQwevRAHNGBQ5X1VVLG
09/MWmi4CA6S2XfLfJ5EYs4RTnhTsnf8ba0SUkNGd0FPNxnMfl7qDz3WTtm+dhjiH3MOT+9LtlXz
HM7Z8IpDByBOMqVGkjHg8D0QWhIEu0BMfbebm7J+1JM7WlvREtv8Ew5VWl6PXJVdIKC52ckBiDWd
sgIdxB5TnolPtW4dexc2K10FPdhE5HC+rGQ5980kNj2snHC3ti3BrwptZ723MuVI3Pth2NzW2r2S
WIdCOadpqUAOkrZX17dyIZktKqeBmeXSizR4Qximfpj1E1Tpd/jsf3jU1xckg6w08A0rMnpTMj3/
VdxM3JcWazfGYXaR+nt/MoIhp3KqvVobJ9j22eQFF68i0BJeUeBPXwauT33bFmX5PDjB+AxR60p5
ACqBpCpmyb916brFRYGkXnfI2x35kvYLXg3EEXhEl47omWhN2BgdAR+I8JERxUBPwZRebWWKy5Vv
kTRxlvVD7W0BUDcevhUciJhPE3KqMml5b0gx8VU59VUjWcTCxoEVo+/c9swACZmPi3VlqefStcgE
zza4uDH8VEh7stsioaXhJ3arHzmn3a2vRWojdrXceT8mACMumLfkL+m+s4WqIigeGpvhKK+pkepY
QM/ikTMrdoKWeVF5DnEaXicGBUqKtV09Ot6CuEVyKJCJ7dcMjdIxs9tkgCtGf36s0t5fgYEz0YoW
Udjd/dJV4p2Q0IwtMSlu+tCAoGLsMValdXBLILIRD1FIXIfggD2U9lD5EfUbolKZCXiUFYZ5bW3r
rEHuEI7ViCIpU4natrMZst+WIJFu6w8S2VaV6lm95E3eMSYVMrsp29FRG4/HwCEUqpUeUVsdILBZ
rlfCdGGq8ZIZt2i3LZ2buq9ZIFj3ZQa8EEs3MU47cqYGILxo0INDN7uFd0TwupR1RHqtzo+zdDAI
Z6whGS7CDkD61HXh+yAnv7tLAiWbS9YlHTcz6kOX0DG8AReEozN5z9hKKLspeD9Wdt1M6IiKRR3I
XsthIlAW5IBnWT+cwkJ5OIb8Glmt8SZL/ISV5wcj7U+fu7e57pP+XRra7M+htacY5VGf3MSAGrMT
8kazPFMANFTjOXCtajtkU0Xl5qMH3yZupQADonRb9hZ3pnOY+MjyO8xz5DeNlhgUDnI1tDcNhIjv
dh6F2AMtwUw/Z73VbosGSRyuVkyit6phxcP1ihAtojrFAtLmMPi2jKmTzzREyYwAkq34K4/Z/Ehe
fQtNuG0LE8EZTv27HBTZeqNoUGeO0yL5YnBSk7TbhBCy5dD4v1MgFvc96Hu/pcjqyuYx7YAQnAq7
t68zbSSZ9yk2DLo3ZXvyFs0saj7WgokUZFMyZi9PTe527jMSRTJhPO3LNao73MI7D69WDcFvIBFz
wvQDMgvQR3pfppwNDIkbb3xvy1rCEcsSZzn3JWCKp1ai5OOGZftIcbig3mW0wxriY1XrFL+2SN/m
Yw5/p7wFz4xaxVsXItsIGuBZBNFm3MNSKWgJaKzDIBJgzX48LHbLVtsdG3JrTidiWbJAE4TUt+68
ZVw9PyKOXvodxtTwbkpcvdwxpB6xZQsQXBiNUVr9m8C9Nhdh5foFKTfLMz5LChjLVjYVQpLF4eM8
maU8+JjxnA3EBwpiIt/79MA4qVh3g52ORJ7JjlYKCf7wZxkDWgRwB4hQicqakPygnyKOJokRlYXd
4L21FEnJcbGtQTEo9yF6pLr33d2EY2PCjkqACoW44JJ20PATuEYiGg8IV66CzNmvnykaV4gvqV3I
/7QKA+dxAXzsvaZPQZUuZI3vp3ggZ0lbHsw5B88BIw6Wxf/oT1FB1eMywIsLW0EIuZ2Yv/BF0X4V
gFfDrTsswWtoheNt4wiklGXZie5uHYmvOPEcF9l+0I3643qA3HYiJzaCWq8UUAFopf/yMS3EAo5F
8N2sMvvr+nODXNi1vAdkPy7vMn+XuQ8zrQ9zOINkIJ0vK+9Jba0g4SzuON4iciIxfYkXehDUko58
oiLnVP2PK7nr/yPM/uPqS/u/M8w26Tj8qf+7me/65//LzHe17JEIAnUIha0nPAVD7L/MfEHwP3DQ
2ZRAjqQNwu333818jIoRRztIxkKP/cL/MvM56n+oMLj+TwXIEIGD/L+Y+VCV/G9uPph+ru+CWwj/
D2NdwuTGxQ/mHD3FvKCBKLrNZFg4iNSJA0uDrD87ne3/9HXaBhHzD8YZLjC29TpuFcNrVgbFm2V7
76lLZtUmC1ukLOWwaHYSxA/nBML66eNAY1kymCFcD4cRyrCgQFW1Bd1Lfyja9AtzmXoKLKKeQEci
3UcHLUeRgUZvg2cza+aoA7aa5IY7xzvraUnYcPngG+xyhWBbI04AL2EPTAfqzEXsQLcAD8JJ3rrA
idejJHKPiAOVxkDXnK7fC7ddn1TvrdmD5RA+F1lEMbDt7f0Q04VZcyT8aiUXCoIj0uPMDeqXApr6
tc8wD2gN57MMEX7FsiTezoWtijOuvmWeVX5NKlnPHh7bGwfr4VEtwCDQY+IEQcjaRAIn13c86nqP
y3qKut7MlAtpc6vTarkkVZnuBuEccDe4j4nP2LrzKxSQYnDQx0myzg5etzhHeHDowqkdQmq2Hsjc
pgsQ+LGqD46r57HMKlWmPkuSyo9Fkrg38N26C/2FfqTZeu5YUx3jOAHZNNoAJNCJs5hgqEIIwW2t
5PI3ZsvOzGdd71zc3Ge/HAhDKSz3pQ38+t4An0ESAd7h8D+pO5PlvJEsS79KWq0bYYDDATgW1Wb9
zyPnSdrASIrCPM94+vqgiIygGBFSRq+602qRWSKJfwDc/d57zndMW3NxsXflY5PoxLEm6E8WiDMJ
B8o1H6VL4WQwXOVwRzCkcamYe93reD03zjQ7VvJ4uiaiAeskdNJ6zYIWDis2+foGKQz9e6ObW4G1
S5U1E1+3JrKPxaAlkvtHL49l1Ozw7/sQ6wp9Tzce4E0X4xvwdfnomLa5Yj991DCRHekTyXMPau3R
61oMQBMLNfyoksq1KIEkNxhEOragObzzG05aLYPUfoxYwxdoB+TOsUFyclO6dMPKwUELozF8apZW
qlGHaxbeapgSyutpqvNm6Gfm8kvDrA8LAmy/vdbn4XoMlbF1K4mFqrDleKYroB3NNmY2ObUtQ9N4
rGYKPxN0mGPJQP4phWt71duadxNOVgbwjmQQXq+XGJLdqjQv25FgaPLlEi/fN4lwFI3oyEQBhYTk
mAWpcSaQcnpwLM1RFzluomLX+r5xSipLvwtdW5u2YUazmLMWg0nL0aVxA9IAgtdiFK7Aq19GZMgB
lhYav1n6dNdjgpLTwMoPfTEMm8xXKcE4htSuBcTqlRDC2epwG3ns+lJH4Ww1nNSiAmh6rXAKj6R0
Ly2jV0zd7WZrIrBLyfaIYen0MjprbY9sVu+zI5FyEhMQEnymNnxFgGIlJCGQEgpjxxhA92wC7V43
TOJVurk73zf6jbRywaKEXh83DcqKhQkofm9bnbU3EVV/dUbXu/YNL61WY9GIO0Q0DSdzgCTGKjCI
qlt76A9yeMdedVlacx5x7hk+WNOgEPEW3OPw2moOJi+F/HRRN1pyhehuPLRJhCYzCmcZ+VDXuKFJ
MMovJwFjPLeFs6HDg5LPCvx6q6OKR73NKRj/QA8vGe8jh3DlRoQ9o802PjcqytH5uH3GTI9mhW6q
is5WOLc/o17JK26uES6FU3r0MidaejGc83KhV5GLvFMQvZ2EjKlIWAyOJn7FqyaJuOfsksSGhNG5
QdunE6exi3UgZSqOSAXGgrd169TZEz0JTqXu4+QCUbFz0rsSX3RCk4WB6ShXqW8h5BoCy1+Isk2v
O79uiAzmcLvHx1Gh381UeFTgbk9QpqrHshnQt6IAQyVMDXuT1wIqmRPe2m46fCqUXb4oTo4IuCxN
7Dpv6N/++dGEVYb/+5hUB1T2FXFDFfpB87+3b/nFc/pWf/yh+Qj0+0/Vvx+JVs/N83f/gygdyMzX
7Vs13rzVbdL8O9Vt/sn/9B//9fbtr9yNxdt//9drTmNw/ms+xu/vjhg/BAzg28jewo8//xtfwLB+
gX0qTaCG304k7P2/HkkMQ/5Cq0u5Di7c3xLrfuMLWL9wlJQ6im5XAleVM3L3N6wqv6ObOjJGQ5mY
9Djm/JMjifEhesM1QIoIAfdVujPEVX6Aqk44i3F89+l+ImOTVsO9RntxzYGFebk7PvS0WBZudIq7
PV2ueO9Qxu+mqbgY3ejzu1Mch+PRz7P3GOHvz0awDeZXwlFL2BS/8/vm7PQuSa6tgzj1sJLui7jf
s+6iihMy/GRxyv+Vg/H3wOK/etN8hsKUSMQ5Dn44jqECM/UgxQXZQKlH2LgWgzgNnm3uzAqsXOEx
6o/9ntm+4VfLCZLz2q6SaDOR47OjPe6uf/zWpZiv+A7zML95ydfA4VRYyJrnc+v7Nx8aIElCy9V2
TUnaRjjid/J2yjWy2w410RoS3jFuGzhBnGBxxcFvkKtc6frRpcuwNWSYHscBE8JirP0bN7Ce/XpE
XbaHzUX6Sb2pw27tudEz1YgBkN4O6i8eAhNE0ymQlmI8yWYrlGh2bUkowUirvNTsRwIX7PU025Fa
IkjAEwbtfUuth/1NGy48XP4TduKzjPYu1pqvhujp/0rVvswLYqNHFy1caqbDmlhBjjzpg85wHg1A
Gt21wzFwL3zdJLsItK6miM7OYHGSFaAWpLZc5B2EQqD/LzlgpbFLulvDGJqjzLXySqUME5rRsK+C
sorOox3E2P6YlATf4laCanwJpil5zENnbXXIXa0xwL6Q0/cv03NpT+fMd0Isa0ybx/Spt4DBdb2C
qW9ifXPssx24oB1cNLwp42Qy0KkT2yvPKe57M5BrLDR0tCL2zWU0hjFRuyLA+1zXOTGydbms+qBa
W5j4l8yevKNTYeZjHUASV6DpX+KZsJeqS/RNl0yfI89H2d6VXsZhE2+c1vfY10R9yFp9vM4b4zEX
OQjVSj9UstDOJCd9YTjmXzjMnuawW1qlPmBL4A2wfYtoOQie5Gg0hm1KP23LBFQdSIIHh+vlzNYq
tCepH3PoClN7CdgLW9UsL8nN6pIQk2IFG2OL7fU1cosLM+XBmKz7cTIOmS73pgjjNZmxn01Hf6iC
5olxtFwCuQCZN9pM2e0+3GUpowVfR4CVa61xnBAccmDmew1qsp1HHb6eNaQTtk+GmHGlynPcxJCv
2voOlTpGfEsLTp6YSGU3OcQ2ieG+gKvXrtwU2SxT6Qk4u9argyOr4LX2RH0J7sFBtI0gaWGzEH+u
/cgl2ilKDvwXm73ec4J9oHHbR5PmPxql9G5MJPXgWHNrfEFFJC7MSA8uXb2yVh4N15uQUKKZvKvx
oTmxcG/dLkCOkDC8Qv5iILKg1fjipiPzmmIAN59kRXeFum4gogiBbWMlxaExYJs3DrJigoH7m0bW
U7qi8ip3Ux3Gz1k0Tl/RbnkIXGBsjGb2KlrDftR1WT1jJ86uOtfv9+0U2Df94PfntJbTOdTxSqax
1p3bb9i2Xivyo2VZ7qmG5AjDrFHkPmBOti7UWDW7YtTH+6IMzSu04N3ZikbEE37/SjZASYaBA5sr
EebZbrPgdioMpCElznVYMzsDN1mABHyopLYwraJ5LS39S9u0xXOmN8/WUFzCF+DsUawD9IvbqNQY
q6Rd2FDv4J6qP2c9axey8HXhBjMJb3iIU+ntKqMdHp3BODSdcK6m7NGef76YunTZthQZybFIopSV
qb43DQ5k7ah2OFXWeF3PhmY9SR+07GIMwaLU83BOdD3J3vLz6IwwAGX5hY/EXOHKWyPnbdeJ5FRd
ULFhHFiEfbzK4qbazGirpDl05bDBc0YG36UHfM9EkAYpgHqTexKZDXTZO08vjiLdWnSwWWmNnObh
S+KRXN8YLr6ncGUMG1KLkHZH4qAwk06x8ViYHC7BaYZY3jRi7fpu3xJYmPvmMRwmQIny2AfOaso3
ffFYdkc06Whl0CsJ4i8cgUOIcRow4LbPiNOOm+1Ualj+ygXt2V6ALUNNkfDyuvYsaGhH0UFgffAj
B91jtSyt5wDBed4GO1/PYPHahb2rER/S0ybUoEmXMssIhKvpKE4tlXVZ7Hyz3U3mLWckpubaou6+
gl6DbQsLxgexo7HCdnp79HHX9zIhP9q7amW1BXDubgOMPeA2Vt2ELM1mJW9SXgn5s+jViAXvgnVE
eHfi5KjxmNZozlKr5CLUr308r65ZGGt73mmmaZuMdw4LWhtdRoU8Uusuku4uCcIXU73ZuUZKDwKv
bYF0d+UF0UU1nBmr3WpD6azRFSZLx9CuAqJQpmJS5wFpwuCj+8g9TqIztbOw8XNTQ15UmXFkAVn+
eC/HN/3nvVwJw0JNqqAogVT8fi83HCPoLCuP9yGapi4POTqhHpdesipZOorKesgyQCNWrq39+FAg
wlg3Uj0J8MDbdNhyYtzUne2uXSP39/B/k4bJe5pm8UWQ41KVmSC+mywWDwZrr2v5jWEJ46rNSuK7
NPmCOf+yJNljkUfGk+fOOncdwb4wdrhxUPfKEl5pfR9piiybruWZCoCrGZbia8AJpUvgmfgA6aQ7
ahlBRVsNQl1QPpOXanr5Q9XIgp5Il30StUZfNcoPoxncQRStNlbUPWqdXOLfPMQhYN9KiFtjEiNx
Q35wRvh+dgfJLILhhBfg1sIeg8AlPgCz2yiq1B36bKjwtMuXdJxHpEvtPXvXXHWho89Tz7jlXkFb
keH+QkRXmdBzx/mtOxOk6Wro2D1w6XbuDQSFelEaAxGTdcKa0CHOYSlqteBTk2gnDO6LwK1WKXET
i2F0LyqGwSos7nVcgkEL/kWYM318m9evtui1xaSF3o6eS75v86JY+Tru7qF2yUQUOw6qT93YXIax
eIujEbyTZWOko10www6WfSmxhtk0emgP74qMrTDqzXufLbrS6xfNw9FXl+S+tcln+BS010qK7gY1
JEqbFajsgE+K83Bl++nJav0njJX6toNgvcCcho+7hokglbytqrlNF5YXta+ShdItHCcxMxq99q4E
wUpocPiB3H5wDG4QFzXJmhgb9dC0dr0WY0T8rQ7vjiYBjO0Rg3DBoXcyZ7ixB9alc5D754J8A2XZ
y7Kfgy+756J25H1epS+DbpQbTEbJKjJr+K7tWrmUoGjNWVUgvqNgGHWx7TVUIyWBaFm5j5zyVWqo
WePxOjH0tRZwiGNqhbUuMFda0By0FCUjm9cxMDLksMAjkfvceJq4hgbTYE7QDtjFLnSsLzJvuAcA
RuhdI1YuwwFmhzdTBF59CHtUIsmORKoHMYU3g2mfKQ+WWseGNUSPKquOtXEr3GzvD1/8QJwSMSyZ
J2wTAiZaa4VOAeEvVJppZXXVXnnVmfP9usANFgoGo0Gwd/Jbn1oi7+UaCiwDSRTbCMoG58mkDcbk
ZU1Y4SFt9WVNaoINabVZKyAvk7HXkuE6Lt0HBVIDi6Xr51cIeTDQb6X1RsrMhvAfoZ2VFS2YhJgy
vuBscCrwn9nBxWzCaKvt2PWUL9Nan1Y6cyp9+Ezro2WuWcbtqS0v46Lb5GgfpvKzpcZnGTwX7RcN
a3yLtQM0jRN9aTSdyLIr37ivmnKl0RDUxRXan9VQMJXVih1Dlt7/EmU0MYOvwwQqINwUzZeQQKKZ
cpaiQRbdRhUHpCffpmiusQaK25HqNyLal3ZzkaasP0azAg+10OiAz/uGMO215vLUfU6GlWNSxYjq
0HiIFwjGrIebgQALRszs3BdFjnYl4ROmCU1Y2Uq5uD9BPQj9KNk3UTUypJKHUHdXGueviAN97HPX
Qmlm7LPEesWR7tosX610wpsymyW32sTfYeakmASKrsN1otYjfmZho+ZnaNh4K1AAq9msLRoeRebz
JaI9MhskDBqXMLY42nBSvrFKWFf+LYewdacUeLliS3dxNZjoe8tuU4wdeDIfDegTtEmAJrC58U5x
ByZAQtqh340u7o9QkEjCyVyMR1s8d36FDYDUNlc/dZM6+DkP/bbUqwebTAaadGcRxZc6OSiDZS0s
/TSmFbKS6ggTjccqX+FI3U2dXE/R2pJAS3KX0UJ1ott6wN+3su0jFpN59Thn2KFseRmJz4YRLtPU
WEE8uEYCdXar5z679EnImPxXK1ebuD+HQ73KBndl6fgZgXQ73gXeNEJX2LDrCStPyoe3rMDYoaRJ
3C09FEh8JvaboioucD+sUXvq2zQOYReoa7xJd6EHU2hkvEjoJnWE7vs2f4WprhmMm7jr6CpP5DWx
Mkwjh6AhzR/Syv9aps2594PpECb97UD80NEz0FqTe5weim4WhdyRp/bVFN0VFi7p2ltN+moVatUx
R30/NGoLo507m7NCpyVv3sRKE/EimxDzjh0p+WDUZUKrMt3+r9pGmuPETrwvvaq6mFAKnRNRuk9l
iTTYj6K5Fks1pDoySbh06W/SJiSIN4nNK1MN4WcyCtUxJtlli/q3Of74+GGIuVXwRyuBHg7afSZg
pu1I9kpjpla+byUU5aClYyb8fYFQIF31TjncUBs2dD0Nxf+zLQ7eXJ9MChNpUendVWLgPOJdASGf
5RNMTahu0rnO8b6VPGqufrJvhVD0rSjS5vrImyslOddM+JDFxTDXUWRVUlIVZazdaAymECgO9RcF
RnzPXkfLFcVIcqir2iXvMpKfa4eTKr5A6ZyVETSXGBuC11hZ6mBqnBmskHn1Ag62dmUBuHrxYbjc
t3Cgbwr4ayfsAjy+RnsX65RocZFWZ2WnOpwnastprjKnQNYbj4BvRKKDQY0/QGylcTBp1wDe2tcm
zrvbzHQfZSo0oJUsr4V8gqnjAu7wr+IGtqOFSidLuufJRtcj6yI6DjlMIafz0PpT5qTRGjMKjQss
XHoLajeoKHdDw2cPEwGraJOtiEx7HJKKfcnsnmLk59ycfuaSRNT57VMw1l2+rIbEWU942cgNHmMX
pvZkOAuMxF28VpoO+Wg2BK8DMTvVR7d06+uU2+m2nku6fC7u8rnMc+aCL/9W+w3f6kA81Tm7CMUh
icagZb9VjAyYunMwl5HJXFAy6OvPzVxkEjrd7+VceE5zCWrMxSiyxOy1oz5FruHtCKWZvo5z8WrO
ZeyP717amu/u3W89QIcWIA1Ohq0Ma+d/f9cDdHAojK6uJ3svB8fsW+5Tr1Jy8Aq5R07jILoGfdro
9v2PL/sX3bfvLvvhkdHsGOkIIaT7vsyBj1mcq4yY6DlDqesfX+kvmpzvr+R8wLm2BtKguAJaFwT9
C7aiLdxv2HkTCZrhz96V8X0hMq8EjKCQesyfJW1O/cPb+mOlCoh8OibzisOjro4EsoSfm3k9ojXu
ArDp/U00r1aoddM9gRksYaNfG9t4Xtf0XmTTrx3Yf6Rd+A8GBOfwtcrr/GvzcULwfkDw/9MYQfJ9
/72yYfmcvuRfvo9nm3/j36Bi5xebDrGwIPS65ixg+G2OoItfaOArOOKW4xjs1L9LG5gw2C5TRFiN
Dphii73itzECmGLDdB3kDjq9f+kI5x+NEeb79o9Nh9GhO7fSXdhnts0449um9O7Bdcv6W/hQu+Ph
wTVfJiSDOPjPwwElJuOH6oKljuSawMLSZ6dQRFQSPLz7sK5+vdr7AcKs0/j4IkwHeYW0HOTOljn/
+7sXkSmwYoBfmx1K2Vn9R8yVBj8ARV4wAhEG2alTFRbdCzd0grCx6dEydrgbllWThfdpjKD3xy8J
FNiH1+ToUrcY4Sh0KWzL1oephmv5A67uGAhE4SQ6TE5FZYmxm5KuCcr0aehni1cGPo+mF2glQK0g
UEPgcP1qkKKCCAr7k0hkQzg96VtaHS7HHsrmc28RT2IZim0VwhPVIbYPp9g6DCaDJSKo6Slh+HuC
Dda+9kVY4Z6QjGDhGJgZMRS+ogoSJGfsjCavy7PpxUO31Boig8daU4ReVG8S8OpXEyBetphvJOta
pr3nr8OEE+1ss+6H9aiUZh+yOIdrAHGojHahUaoL3e0YvLu9YeD2jdXgHw2/t9Ntbg0dsmAScdBG
qinvcPlpRXmIE2F8cRScP/rvgctbqthj1kJ6ab1u0sosSZop/H4ReKACNt3gZvD5LFrDCxaQMkVn
FfdfknIW2aHK/OSbOcNokQCo2hhBSvp3APwCxFdFMZR6af6kFeTZrNzaRZdt1RMLIn8UFCFNaYLI
KxG5C80PeD2WT5L41miLlPyRVC/2ggECEnIp8BE5qEGeab2j14nyrJ7NL8gHeQ8I8ynENSb7PtUL
RQPPNBHgeVu9TKiuUXUbTUX2AMCs4hSREVusad5yjkD6J/f0C6byqmYgHi5drwKNK5JeXMJfHd+8
0CTMDBOTjuMwRNWNEEKTK88nBAjzcZ6e+tGXn/pq6gBPdCAopKziVagyG9GjLYyH+ZBGTJmnRdeT
15mvFb6+i1HD/U3Dsk/vZYCBaVm7DJuAuPp6vBoHR7sIXT2VyyGi384XgzJlkyU9TZnQIO+rGYhG
FZKBGoVvnibHzksHi/5pW2LLoRKSUKZSnLfVYEwvbTnT2bBjkqcsWy46H3RaZN1Of1c0Ng+Dq3tI
N+1urLaiE0RE93adcV9PUXbHagb4zfVoh+Gcwhe2bLj9/GitZbKRd1OR+OIUjhkk5opdDpxuZY+w
STpkArSqs57ZGVkOnAS1grCgqByop9O0AlnGERPzyRD0SzexA6rTRI1f6XFOJ8AVJfJ4hXJ5rYPD
yVE5NB3tW3yzJuyTHLeOO7RWR29zrE7NaPnW9cDpbVzIgUHM0ihGVfF6c4soK4BT2DIfChKcnKh/
YxEHpQILeN3SZH9GjXobERHOhGnP3OgFTXa3N7GdnftcvDbkpdjVofWkOMfI5JHNA9tWqB79cfjq
4A/DC6ODzyIKaVMRUcLxeDV6/RguLJ6pMLZXsDy+6MWA5sld+HxAoxUepqbeZJVzLjC8AH1OVnY6
XDtNd4ocpKCecZfPye5EeGS46HkdZNjLeMOAZmHkBKmRwl0EBcHY4Z3u1jctoSY5pveBqe7JGaZD
XhBTTOkLaEgi3VoZfW58bUI5PCnkRcLgHSgr2CF0yduaLw6ru28QDNkh6HQG/k50YtZ5qBxkySZA
J+BRlrxTPn0f10Lt7+LJdfGkx5kDNCV3+JT1FiiQdCEUjuSMldXR6Eixt6oAz6l2o+cVERilv2om
9zpXfb3OQsIluxSyVjQMn6sUEFykimsjp34IRuuxTgFB6ckl3mO4Bn0Tb1G2go6pC2+ZZ/F0zKS8
zMQT+R1XQWjsJvidVWzoXyZqVGH4y5H6aElg0GF2nqBuxjl+BG9fn0G1GIu4T8MHwy3uvcK6cOtk
o014beivtqtWFiXQr6mJccgxqyiCATnOnBlE0MqS9h/IpLq8Rtp271XmtVVnB9RBz93QHDAVFl/x
D8drAyT1J08f6D1JYkmRK8F66clkRIWcbE0rddeVb96kLQod064X2Dtuax/IZeKpO20QtPYAQ/oA
LW+BuixEDtta79ejgWh/QxNsqZvFVx9y58qR4w3gtA3RFzTRDJzatGiBIhRmu3eH8bLWBnOBd3bV
uu41xu3HPoKYMaPnWFZOpikeDDu99WZcEYN6mmRAfjp6xUujjpvnaQov7CK6FDLTNsH4qqovBhj1
sq7OLiD1PivGbe25+Ul5Zo5TLcKuUbt1+aT1xjHKkTHTc9+5hXcJTBf7GXk33cs44sZzqtBc2rV+
r6XBtu6yixary2ekk7TFCt08Ze0EUkfvMGQz65Ht2WAE5CfYBHPDmhacwqk5wUZu3Iy+Amy+x84v
P7kQlR11TVXpLNCtnwqTSCkEwrSlJR6YcJ3r1SEWdDkd+cnUh1MdS1pDsGtwD2V43Cbwbm5GAzJs
o52GCKuMk1Pv+JcjuXWHSbpPxmCW2xCBOg5sH+CxDmR7o1ElXuthU701BY0qxFJNdoq8fIOsLVmy
hG2H3Ln3cKuemWOchEmyoqMX9yD0pmWDFW2aUz99rBPbIuzCLUyglUqi4aaUuLp45Vq1bPz6Lisa
C6X+jNvOlZfcadAHMAY/TZq7x/TyieH4vusgo/g2GWJWbuBEqax0YXkWVGLbbsX1oNdXCqUD7DRd
K8wdC6uJyYBM+erBtSOcnCFc+CkO1pXRbUuRpYsqdLfsKJjG/b0e4RLrvYfR1kFMlfXORLty7LT6
3s0xcqU00etBazkhgcYG4XZVEeLHQG46avyzFeJLxtg0k5HY73V7OEeensfHdI6LLYV1ZzhRwtAk
PPiVlEsmbOEX2IjHtsrhcaAr1ae5wSuVv8LTmjuxDJdF4KRbCAZE2bsQVMFRZ+IsRoLZmT3l3RLs
V78ufZKhZG0br7zBS7tK061riom93LongbTl6KK+lhr5wSPphQQtQumA6r/Fqx5uASkdx4KgvKgG
92JrlxzHnEcRj2+ir45VCZYr67Sz5zvqasjbYYeS9MTym12FVlG+ugoY9JB4l5BF4MxV2caxnKWq
qwfkGhvSyMHZ+C6YTZ+1gXMobIV2x+ZVLTvXIjLOQ1QyAquxsq91nazocuuyOyGi5lAESHOZm5zS
kCrGGBHa4i7M+r0R2QsZZ2wsYnyOtDy+svz0CpNaJFZV0XOvWeBEI/3LCJZY+q/Y5E9OFKz7tD3Y
efWQsX0tTdnt0A1/Ga103DaGRIVv+jz0E/wX47Ko3OApgw5U6ZxmnAIkgF4IbZmOBDalgf/cQqRg
2bf2emNB0wSXcahjdRx1fw1DbjX1aXzvBMq6HYF3cAzN6+IhGUrs9qIcQPCB84netDpnNhRpiRdt
mjSMrvtqDIolSQZ0v1I/atijY9Pcypqu7YJUeyBmVuc4I1Q1DexVnqpPkTMgbspjv16Oeq0uq6bX
vkYlfLCdXvPEg4tG5NeabU8XSGgErGU1mK59yomRYw9ukWIb607IeQsXNnrvvJ6eVFakT8oeKANM
rf/kCwXzB4T8i93oyVuWTMN9SQQYBQiCa5Kpkulk9mYKEH+sJPoJ05GzUqNoYU1EPUtjR4wIn6UK
4pXbOPLZdzVO7piJmY3bk23uwTcDBQ6nGnhIGDNR2o5mX0ALcpnuSrj6WPuantAxrWqCtcNHW5wz
J0vmYOZgZoFXs+cdomJ5G6cNMSqOJBR+U3pD+QxYRH9Fbo4oBp9w+Gj4EsOYrSo3ptZI9T0BfPHl
2LnVZeRWAOdbI0m0i9SFP75BA6HEdmqb4bYodPe+a+A/LkNPBzTim7E4Qu2MhwVyUMCpHWpncIkT
ttV5WgxTB7zXsCQuG5yig1aCsWLs6w6YB8UcYtBVc+US38UpWRO+WNaxpohM8waOULSumLN5bokB
UB9ZMzgiZSvL0rjvcgK62kNjBtOjzD0IRqT6aW8GVBtrGWdBez1GGOpWNYdAZkqA5PGOo0cHkYT4
N1lOkdbStw4G7RbOwIsXmOlJz11INr3cDyrV7HXhaO0VGa3BF570toVi71TeMtVLH2RwpaKXNmVd
XJap3W+b0U/fJoWyduH0Q9teUJPYrFSE8HhrJNAxlAejj8VKxliMdiUJOMxggI5Ey7omEB1Rlxwv
zBYJ+6rP+pH6NK6kgUgjr15K12LKFVdjpF0WkQm8THgE6RllB48wS+E9IoOuMTOYdlsEC6Cjbrrz
DNv7lPaai8GqJ4oUnjiWtlhyxF724cSEGY5T+BIHoQhXKvfQOSRZbJK820uKhpwgsKce/wGy4sjN
rXUs2u6MqCnLVoEfoANCs0yIde0ZwCWxv7XTE4Gy1q1Nbo4OZ96nHik7k/mkG6i02WloQ8pVynHp
Tg+L4LYk5+ElHcA9BIWBdEDr0NrvfXOGK/dVW76VocJcqdWp97kyO4ZrIwrCrzAIsbhaYd59xvld
2CsHrOMnVqioWeuUNy6EHF2yl2HFZy22VPnaJbn35qN8YoZu9qx7xH5AHC1JNspWlVaB7u9ECWI0
7X1ET34Qls/+GGOTRd+qo0MpXXZYP7ayK9uPKIInzCILrZ3C60p1zRzm0eNCRrNWd8uxscsHK7Kr
fqMggjz7lRW7S0ZW7tEKpnFYAsJDW9hOtv6J608R50bcxT9plnzowtIikaRmKUF8PAJJW82903ft
G1NoOsPqFht7Irx9DvASl7oBpnqs/NWP+zLfd0YxOc+XQvdlG8R0IaFF3fv+UrijFexCu95F/Ag2
liZeOoJ5xz+9imUQ8+HQlHIE3ewPV0FqbggkkuhqKlPbsIky3IRi9pOrzH/lfesNTiOtJU6PdL4c
HVHX9+9FM2OrqBTDWTTIqKHcFlIQjuP2asLHfB9SPtyR0DNc/uP3Zs7SZa4pXE7ks8T23ZeVcFhI
G6b7u8mmrGMU5ANgibK5ufl7A/Qvenp//qIsvCMIoS2am6ZjfmhhYzR32yHWs10YMAdwRDajtob4
9OOr/MVHKL81ypW0HYsYuO/fDGPoAGc489xWBf0mQ9N3Z3tGtx+RQF5VJE0vYJvGhx9f9M+3uyUx
lQEFJ1ZNxyLz/UVdQJ1srHiQBSnBxBkA5glqiQSsl836x5f6MFbhdkf9B9yZdGsTU5r94f1ZEeKj
Qp9roUTL3+w4ov8kZQ3TpJaudt3ZLQh7MwvqDWZaNfzzh82SFm1Zx1aoob5J0N/dKkbYdo3G1rjT
pyQ8RO5ALyQc25/orv58p6CYV7oyeaCl5M78/uMsp0EXZVkDFq0iY4MY9ZPvAnf+8Qf5Fxex+c9s
MeS7Ux/fik+d1EYA83D7ZpTutFIfVR398zuDVYO2PMJiiZfX/XBnNPVQjo5ZYXsjYfrkpo112aYR
tpo2jH8ycPtTz5yV0DF15UCosTAUfnxHIaESelYGNbx4veoXZQhuQY96gmiUXTS3moQpiEQ0t++D
0aRyG+hFfTGjMSIVlHqDuGmH0epPlrQ/3698h4wyTIw6lGrGh+9yipoGlEhY79jyXtSIfrNjDm+r
19H23wxChBepVv5kpZktFR/WUS6quHfYUyzDcT5cVLSpUVhQhncFj+tGgvY8S+h0ByG84DBEtbiu
ahWvRd646PEhe7hFMh2LIBCXppk4ByUpAUKn7C8QOdKxFynqBo5Y/aaETvmTJ3q+BT4s+pgEdJOx
C+8bIdf3dztsgnC0iOwGYCC7le35RKz3FVYxs/EKMkcl6R0/vvX/vFwhKRBCzOZanKHfBh3vnmKL
k47AMtjtMuhq26zM3Y1h6STY8NO/Psr/aDr4n43+Lou37JYGxltzfi4+Dgn/H7QRGbNY9Pf9b7Yp
/WY/mn1Q//1fuzzz/wUV2//X7f+5eW8n+vZ7//YTyV8k6w+zJJODC66R3+eAhvkLTEwGgK4ADWHM
JpN/55WKX5jw86Vx5GGvFpJf+m0QKLBMW7P/iDxbNj9+758MAr+/S341ODMH/Ghwhi6f4nno9KNv
cegn852IC1Lm3n0Yf3EY+Ls/Pq/K7249jtEp6V69DnaeWUJbPxShv++I5/3xn/9+cf/jtX84ynRO
Q55QXOOlcWANaQtSwn7y7Hy/tPzxl/nU379wpReRIFtNP1J9rREUQr+tAQkh0R/OwtJQRb/9372F
D1NG2uHYdiYuVKmzUZ0cWf7kHfzdR//h5JCTxg4vVepHMgMXgwCMriF4V9NPzkJ/89GrD8e70FSd
hk6XD4jkwuLeKX6yqM8Pw7t18n84O6/lxoFsy34RIuDNKwF6iaK8Si+IKpUE7z2+fhZq7tyuQotk
DB+6o20qmcg8ac4+e/3vyJvTF/lryqA4wigwz6W9pI4rFet8JJU8IQurzgB1CVK94e6v9T1WhN5G
kIujUZJPpKje0vKb3tLuqFldCjG240V9G5L/lMWdTg31oqee+/w3+/fw+Z8uzvabLNcwU88o4cIN
+Q0eHfoskqrRl6UmO0lr1+f/yqkRnp0lpLiVajdjhKX0XUFy2YcXVs2JmTG/dnipQNqhYsVTCIRN
6ELvV4l5e77TJ9bNJGj4++vhadLXukink4bCEWVpQFkNpQ/DvxNLeQOh6/yfMU7NktnK90gbGvjw
iXtN+dT7al/EZOFJkeH+ybOam6xjASlaBpQii3fgcVee1CATSJcItGzPrJbdgJOSgF+L6/JczZO7
Md7BJMZ1KnIo110lnrAM1JT35A7reMwM3a7EOQVfOzletrmwkpFpj6qwLj3LniARfvnSD695U6+o
NdqzlaekKQUynFrrHwYxvWvwccXgfUXiHq1Af+gw0fRMXFK1XZbJqxgWIW44S8hSawKPE8jUEOMt
VUXdQQDoYHFYKH+jll20FBWoOPe5xu8e008DvCJ+uwtThbQGd1Mp788P8ql5MouBaYclsDmG4n5I
H4vynQMtvtUXotOf2+Z/jkP/WUOzuAeXpkwaQIR7nVrvBDt5tY6x9O8wl8K3qR+2EHeXnnoMVN9G
Rb/KU22pDCSTKdPOe3L72I2asfCklN7GrJsdRMTdwF7mCF5oD017YaL9Kwb5TzdnURR79qLJS+Zz
22I2JUO3Ic8/vHMLsrPybcT2GofBC2PyR1nyzZjMy09Ylv0oCbW4V0z3deAuVIHAqkrbnegL1mRt
+ymFBktLu6t1Eii1KDmebuyVoCbxQIVP7dlxI756MVJlPwMkwYQvJW2f67z8YpERxfkGrIGNVzBe
QlMFKHUi4c7iSZwElsbc8hvhRqpgR+RfEo2UkxenTs0DKMMoavC/zNZyT45JNykTfOyklyy7ddE+
6HgMR58T3ynhher8/DsRAI3ZTuAKZtPhJybuyfUtQnxnA/dCy/KppucRXOI9PREkPiupSd/H4wxX
B+oaMCFfRECYBJhGJft+aovSuzlsSGDxHgjoshnQzwOVHF+x6ec/0thepJsQIbTu8YitL9NJZ37d
759tAHoWKoUxpcMopd94KruZ8HG+5RMb2CRI+ztKWzDaXHws2Fr8GwRr5E9sfN+TYiMl0oXzwYng
Ycw2grzzwsDq2GRqgR37pe1+KsLn+d6f+niz2I9cGA72wLywrEVBSkm7sOGeGpVZvMuhYUAlpl2d
MOLC2pGqflFQMVJjeFI+nu/8qXGZxT0dq+tWqvgjnXvM9ENYfOjh/9cD3//GqrlCNdM7fcy8Qdz7
pZOSidWc813+U8f/TVya69KxqESq1vbiPseCFlneOnXrpT7ETipSjxeaWyP4UVaYiZY8Wm5xILUx
t33qIKUZuYdRUuVI1BxShMVLO86LeFJalbYL1MTR5HLlueQbx2ItYNBcAB/0S30bNMcq6O9b4yBz
Ha6SnxXlOcKwhdKDNn4b4P6GaMV7Vb3wwpnuxKSa65eFFqzGAFSHkm8efAvUN8KVLc9ijZ7DOQiC
ZLqkPITDjZJdkiqemK/6LD7k0IfIKejjPoHU0AG2FCnV9PX73jVJ5IqXvv7353F9FivIs46C7EaE
Sn8tyNtSvbAQTvV++hB/nfMbkq+sOA4AUUAhlXczhq/j8DXAHcFG6roIqs8iBVy3WgtCd9zH3gfl
7C5e2ReWxIlBmYcKSkw6OWGnLn14SchjLnT4RHTQZ9GhwxrXMKif3+uoQHSpc/DBvBO8CzH51Byf
HWZ4RywrBcnEnrIWp25XSvY/7z8n/TlO9Fub3Qa9Cb4rRhZmz+5jRS2Oit09YokLo3JiqmizgwDi
HE8th5LDPjb8RvTUi0cfoUbIni13v89/0VO/YLZKAwycG6Of/ka5qdVnI6oWQa1f+AEnBl6brdQg
i8tmaFipyPkK1uilO/6pdmdrExfepDYT2m1+gvfBd/r8WJxqdvrP/1qaeW0KAUngcY/K2h+W7uhc
1+5sOfZW6fX4cuIiriL6kR4B75xv+NTHmy1HQc55/50a9ry7VryXuIMph/NNnxqL2YrEhyDo2o6x
SLE6aR0/e7iu3dlalK0qFMLp01nca8aNpl337eaPvR6KKWzapv76a+MB3v1V3VVnSxAv3KosCpqF
YILSrh3X17U7W3ZRwSGxrGg38e575b34Hz+rkwHpxGdTZyuuRgrj6hYBKTZ+9tGtj4znug7PlhxY
VCwMMmIoyTbVc/zoyoGYrbmYIkg3btVxr+qP8vhYX7rATgP5zdlNna05P+iGFBjIuA/zez2q7xs0
qH0Hla00t31qXDkqswXo1ROBI+OvAIJBabzLKJ+/brxn6y9vq6KFxi7uR1wfh23fX7cXTsU6f8e4
xMf8J4Aoto/iDR494UVjqO/He572boQ8bCgxHvcDlwZcRrzrTpHKbAEqowTPKyJedMkOYqd75aVB
mS3Ark4kChasfp90jpZuBuHCjDjxcDLPkVN4kpEmZxxG62dXflGYuB5QFSmUhlvlk+oVq6A+XjVF
lNmSjKRSctsS0kRAfWXSPEnpr/MNn9hWJrPaf+YIDqAGAtwRISJMK1FcU9cNi2d1vvUTIUqZrUws
06xY9DjrUX8BYQhB8ft1Dc8WIw5pSp4aDH1bLnVj4zZXdni2FOsUrZU7wWF17DNH+S64tsOztTgo
eP9ykCH25UfKGJvmQmX1iRGWZ6fSUiH3bvh8v9Tfx2jX/CG8MLtPzAx5thpL1aswAWaILRCxk5Kz
wW3BuxRNZ4nt/73JU+H3z8QTDbnzzOkAJoXv1eAfYWPafrMasOSgjm9pac+TFLuIKtsDVjdgiOZJ
D7G0HuAgCmBg4D4HgXfht/7R0nyzhcizvTRogkxQSnpTtYbtYu2kojLFAKqpVTLpkGPDwG6Mh741
r4v5fyz3/jp/YrzDX0jiYe/G/pGClrvyQtA/9dlmC7pvSw0GGb/EaNYhKJXMvcOS9EKvTzU+W891
ReqqmWZbrUh2EUcrU3wMAKOfX9TytMq++wqzVR0jRiqrUu73cslbStsvGvwJUkSffvbu4mMlYKzn
ycJOHpq9LmEFo4VOjsNtB9BtMoUFW7DKpOCQpYITI+eODHFXY2txvnunltosNoy6VFEbyhL2RQzz
wm0P0um6lmfBoR+NIuawQtQZbCnbpsaFaHbic0mz4KCOmVs1Ee0G0o7a/YWKZbcIc/B8r/8s1W8+
15+l/dccRjc+pPoU07oKpCpFCNFgi5TVRTl+LTIwP4ChVvgqttYybH+lxpMqrzUE41qqO2nxO+7U
fatigP2qjskSzS7Se8iesu6EYCItEO159aIJD+d7O63k7zo7izco7qmy6ZJhP5ks4OpRYb6Pebmt
Umd0/i+cmB9/7NX/Gg7SPRR3KOKwz+CfhPHXUF8X46Xp8/7VcKxpuR8AVd+L5Pa4mFx5tf5Tof9X
u6OEvn/IebVDvDzVIuOsWa6vG4tZoAhgvkl9yGgPeP9FuC1d+Iqnxlj+dygUCpnKspEIQAbWbejt
QYRd+flmy7uIE9RocNpA6yzwomperxuJ2dq2Wgyk9JhqjrFy5CMG3Vc1O3dPEMj5DmC4hn2Hev9w
dbOzTd8Ko7qNKG/Yt09j0P7K4+rjfH9PhCJxtvxyDUBPWZNobctNKPzoUbhjm3/dxUGc7d5NmAea
3/XDHn89cobldYfMuYytHTgaZwAZ931AYcHikp3IiTn8x6Hvr2XXu7XH56NZ5UZ7CPvrpq84W3FY
7QU59V+c3v0jRgzvsUBd94VvN83Vb2KnOFt1pa78z6pzMamS2h/AYRYajuSZu9LHLaSEhVd59yIl
W0KJy1NGcRYyRN/8rGBi1RleSu6jIOSrLNtb5j0T18YHn6qFqHzVkfkOdbuoQlw9MhzBx2Lbh7iv
hR9dKWw1adiY7kZrHupup5ub3Nq6uPsveGnEC4wy61K1h0KhLG6Z1BSFjlDcgMuA1IOy9lyKb+dH
4NQnm8WGGjk5dQndsAePWum2Wzrn2/0jZP1uZGfRwbCCoBiAVe49dDW68ej5UBslcZV0b65AeeTv
OP4Ukseie9Xad4/jz/m/+/3vMa3ZwcDvsehLMQrYm8IyTTcwj65rdxY+oqATKWkWeHH42WZona/a
Tf5LPY2GF28fSpT20RcV2E174Xj0/ZGAiot/NxN2PGmgdIQzePgKj20Rjw+6/uF21yX3ucz8274C
nQDNOd3O3BeqgAL1wlPwFDP/e9KY1vRV/wogupqnulyOPaltqHl4GrSIJ9TwQUt/tMmlw/ipKTKL
JxY8aE7gPAJS0uq1YJ8vTPnvNwLEoP92vjDEqsWvl2+ZrHVRhA5g2ciZr5zYs4UaDeDFgK8y5Ag4
si21fucn9p8Xi+/GfLZQqVBAU1Y3HO7cG8lT7uUBpiK+FsOT6D/7iLFGwFhiq63iLDwGkrQQpINk
CVSE+YuwKjaaX240ddilJC4VL1oWOWDQzLiXBM0RBG4pEN7SzybflDgUQMxMpQoX28AePSrcqVM/
/zOkP3vXN79jrmlUW6k1cbzhMbrSndHrlk2uOiY55674HbqSnfG+5HkK6eHE9kVzmWgF0DzoVT1u
7RBFGmPbc9qvykObd0jSUnyNm5Wgx5uIjb3Ul7I4IubxUKnhhIB0K5dTgGo4lWFZmBGwoxjr2Ode
/a1gextGb0YuPKpSu9Lk5C6Lfon1i9HIywrqhj+BNgQdo0nK2lv8lNUPfNV8X0DRoq/q7Oj7r9je
myqs73Z0AIouTG2biqyJ8b6l6LSqKX3HFLnUqBcwn5U8ccr+Zxw3div+iFMKI8WaVDzGbzh/CIOK
GWaFz4Ow8JLnUTsamWy7kbHW8DBNQex18XIUn93BpIgWNruoHXTzxVRuIjwLAes61mAtjW4tuJiX
h+IR9rVN4fOylCXqQb9EXVv64btSR8dKofKxqK6LuX/kg39FgxGkaVZoU5ZFscmQYdZ2Ya5Ma+ab
qWLM1hJJZZPSQM7aef6UmTfm7+ymBHgMNxp7aGnjRfigXVheJ4LCXNYRaB7FhRo3STfetY27wGtY
Ly5mJk/Ey7m2o5WEJrNMfogoSAu9/GlwzBi+YuUmj5/ibGs1W1e5r2PPtoyPynvEC2QXV49CtJos
HgofHpBOhTQWEZZ6y6VpY8bFo4hVri/x9GD4tpnnC9d8KL3sBbvQOI5xadBXiSwBWa0WgrVM8miN
Bq1DXtcsZbyBZPyTVHnnhy+BcZ9669pYC/kl3eGJyD2XedSq0buDIDIhRCxHBbLg9+dnxKmGZ2d4
Ny6DkqpBYoeFVemxbJ/Ot3vi68/l0Dj7SYCO+PpmdROWVLNshP6CVnc60Hwzh81Zl5GHF1Cw2Cqh
QSEV/F1QZZ1iMpz64aolYg96sYNfdWFvO3GgmNeIuiCyh84d+n3kHrXqqYxuVZxK6vbCjznV/Ow8
YYJDHduMPciF4lgKwTIf3isrsHVq4c9/iRMrZS5trppWjJrpxCKmexUbC8vcutWOqatHF37DiTlk
zo4VcloLoHLYoLmqKc0q7pbne36q3dmxQoqDWIly2o20VQ8Yqr4QBU+1OwuCHcZP1IDy4qlH2x6P
C+3ClfXUt5ydJ9I8L6UUMsaeB1UHBAfy6cSu1GPDO9qFj3li7s+ltqXQtKo5pVu74iUu3lXhUEaT
ZU1FnsdbiMMkOL50sDgxTHMda6ZHjZCGPFH1dWrLjblGaHZd1JlXvjVDkaWqXw174ANesA8vZRtP
zHVjdvqXolgZ/CkrGNTVrdQNcEYor28kRifeiXiWnZ+YyjQDvwlBcyEqQM66jWWim4FFj0CdinJj
UZk4iscRqtcQZ1D+ftXDUUBLbwYbBYsSsbrTWkBkcMNDc2LJrNxSWoiY3XdCsMZbxu7z8SkvnnEU
W48TGTr9jJJbAZ83IShXRWlDjFyd7/+JV15KEPldf50vetx44Y2xsoDWxwOm9RjxhQ137KRdpv4v
OBgcc2T8/GFr5Pf4FsX6vWH+KnMoD2x1YYLqeMQZKir2I+9qAoYQLcYkVGRX/r0UvSSDkxiXIvCJ
rcSYhZe+F/DfqEk4qpHT1Q5cwvCqR1hzrkQ0fQl7i2mT8spfTd84If5c50f4xNqZqw/dmro4v5gm
iPmRZkecUc63i5fj91NPn326ceLnjhB29iXJEhmjHq98iLp3nGjKlHeywXv3yAjE+fs9zuDYyBvq
Ls5fJO9dgYTYyKFd8NhhjOJalQPbG746PAXF8C2mfpSqAWRqP/BJc+J4WRXrEK8/FaP2zmjxIdeW
LcYpuidhWEJhSY8xoABocI9Pmpg8SPmtluzz9FYcb2NtXw+fNYWt6koSfujRYzAehaoKVnH9VImo
z0VhwIDZezAwCIErLr1GasT9blfqP4buzsPKTTPf6/KmxDmufU3jIrBd31qOebVMxi+jflDrEjvL
21HHoFHlggIBQtLsQjEcuGMLINq3fo0pRf1kDE9BfpS7p6J7AMOIg8hRTCE/3RTuVhQOUbqBcJAX
d0PxGKp7XdmNgen4o+cY/j6EhW51d5DseT1+hj2ZK78roIC6tAsGdx2ErWNWv3GbWUKHvTOL6nWg
6MnXX/0O33Xhnq6rze/zX/7Ud5+tgtZTsAoWOahRWBLWh0C4cg3MNlk1wQUlwyFx38kUo9yOl0Lx
n5zyNzFyrgktKAbBAaWnYdFdkRbFCsRyfNiMibDwtedYwqnpLXz94a608UYwfgjahxtho21uLfNV
Dz4BNj3kZXyvCRutjTa+8SiF8D64nWYeBXbXCaPMuVOBK9ZYlUqoMNwc+xJjL3oXlur0PvbN759r
S4sxUMKQyhhoVPDhsSks1m3/jJ8Wvi898f2qaTHXmAaFEjVlVXN+L8ifO9xPrmt3dsg29TRVjXxS
CkTYMTpx65xvV/v+3Rlqx79bTxTr6f8V2LRUp5ZhurSMn367ktlSUiFyGumh9z4U46MYdtjn4srT
OF22S1KMDcuN0VMvWzW2oZCcbN0Fxp7lcOBJIzb7RV2IVDU5anoQqgN8h1Ja4oe+EN14GchfshWC
CfsUzHzbpOlhsuGMpV3UC7ZrjisvaBdj/lyVd7G7rJtbrO405aBpKwvEwflffmIBa7OTvqULgwTn
ZNwXxUMk3Rg8YFzX8PQH/9rMwxYDJ9VjBksYHH00wYVDwqn+zgIOhFdFSKY3CFHAUE1/c3m5uq7D
s5CDEXMuNBCU9sqH4EmH3igviF5PnBT+FKj9NRJA2j2xw8Z+X2Gyl3JT9vWnFkDP+W7/MYP4bkXP
zvd+6uMNqalcBQGxlr6xVzuKqWL4NdBRV57yaZLAhGNZ2VqpLJIo5rgi4l9VhIca4PHgCe8YbH1a
gnhd7J6LZkek6wlFDsM+0evfyquvqL/P/9QT334um/U6N8JYGrdCzQKAAxbMua7dWVTxTDnIlZJ2
G46zvuN/XtfsLKYEwgT2jtDHyPor0MIrRcmmOluymZLohZDR3URf9OYK5M2F/p4IgnMGaiuGOJA1
dLh2kVWAVbP0ZxO35zy9iSYD5/YrHbhY1A54O1v173nItEOsPs3+ITU//FCjrHeg3le+y0KqUOI3
QC+PHWWUdezCnHh2oWiC8ukx9hbrbFMhemvfRvkwZkevWMfxppHWI+R2pb7rqjfFE7cXftj3e95c
tRvKsagUOQOmviv5ruiuC0WTl8TfEa4a+nDEHY4HhujOa9didWH9nLguzgGwfquEUi0p5PHVu04b
sPLFXtOCBQUWfnJLv3I1zeKGhzF8QzEeYQlbvtaoV5XxdNV4z1W7GDBqYg4AfI/ZZlM5xpVZrrlq
V8hcb8SgmC1FvGneukv1DifGey7a7RUFKKvRom4vn3Rqe9OMHOlz4y2z6vG6AZlFAgWvXV30QL22
dXLbVDzBNheOcyf2lrlaVysGTHxk+q4rPwrwFLJyU5rWha3lRLydK3YVLVXNamp81JbNsKrEC+2e
6vRsD5dz1asL0I97LfyhW18x6ZTS8JfXjfVsVQYu1vqdzCQpqMZ2bbxLr2t39jxniJybjQzVQ71S
+02aXwq638cmZbYKe2uI8dKiu4b705NuVO+6XM1crYsncQnRtiHmxTzELZviuv7Otbrm2PMSJOLx
LUiOjOttfEFMemKuzUW6g0Fhp2KEvDiv3WP7fNU3+2+trVaK8IqwQL4pl5cMP071dJrVfx3nOku1
xlj9vz3l2ed8T/+8e39zivvzsPJXq26VcgeQ+n7fabkdRhgKw5z+1UmNnanVLk7gCLr7WpdWYazY
ESY0QUL2E/tp0zzmmCEtKkCLGTeM8F5ArJamt0X6kuRvseptcKl2Am10Ali3iOWWBSYRRoz1gtvY
Wl2NdqzIuwrLAy14NoNjSMVJudXagyLzhHIHUmDd5Bqm4K/Yj20ThefpEFO51E7FEeNbX0P+qseS
LVIaY/eiAS8i37pRsm2zaudj/Kz1Q35b1QcAOjuzXtfuQ9/zoLL3vU0Vy2sZDCDwSxmpq+Y5PFw6
uRscxy7bBwLM1W6D+TDG1EMHdmLcWlm3tax0rXrSejIoSzvryQp0DTNzT99kSnzddWCuncq8MTDc
LiNVFDlutoDbcP5Lnwh+c/VUITLLe4PbQFDfVPKbDrS3Fq8UJczlU5bXBHmqsDpz7XcjPw7JhR39
VKdnwa/KIzGs45HqimHVmtJSbd5KJtX5ETmxoMRZCKySshs02WOboY4xdAL1QuLj+05j7PXvQi2T
ocxbiZH22zUncXiFq+kUdb7Tf7S2/71ggVnNWg/issZAiX2mh4mqSE492bRPMPAMt3qMzZt+UUkg
xhOg7+aXoL/l6F6jyl2rbXsPiehCR74fPWPu9xianlSHOoFeNN8EOIDXnVmMuWQpEAPJ8lA77OX8
BVtupbnua8uzzV9qqh4PR8KnsvKeh1/nv8b3gwDv69+PkYnYSPpWQFJo5d0OF+bPdDr77y8Myvjf
RmHcWUXT+sPewDdf5U17rFHIwF2GzXy+28aJvzCb+QA1laIrKM1QXH2VYoMkar0Tc9oPqqd4eDv/
R06MzVyaHyArVfuQAY+3xe2VOYq5IB90o65GkwYUo4fngn941x2V55aXQiVCj+Idfh/i/pooDznF
FefH4ftwgOPsv5+zaLqyF6lA3tfltsHVv0BLAcTvuu1irpxH3yf3wJsRxVaIch5xQb7Q8KluT5/1
r4OBbIyD7/VEx9B4L4Tx3oyxT5fj5MKonJods+WYuEXVYa8OAmC8qwawshe6PQXZbxbPH7/Vv7ot
DFkfCS65VNd0QZ+Q6yxhz1BFA0DZFkTRKWV4hpfqv0+oW01ptla9Jhv1tiIrrPjrMbecOnvveWnT
xH7dxdVaxdofK8llXhY8ypKVaY6R65yfV6dGcLaIFT3r8CUn9kQPpGwuRIY/lZ3fjN9cdV9C3kms
nOCTmt7eb5YgOheNqd2lvKi7ceAUQ7lJVQ0mc7UYkmwpAlpJhW2uojpJ0zU4MmpOftACSIh1ZL4k
4t2Y7SKPeuX2JTSbrUdViouCEH/nX137M6oeo8mZGGxIu+ohnpfWb8G4ZC05QzH+vxo87In/ncVh
ogypopXjXgGrXOwmEliWJ8sOCzSxSfeocNRoO0R3VC8klWRX0n0gP5z/PieC7LweIPQ1Sp5DbpuJ
f9t4wcIdt5X8Glv7zrwyrzqvChg0U6+ZB0hCXsaH6LrnpXlNQFmG4CwUs9/HEd/SWLbDpTWPa+20
Mf739AJ/+O/3UDs0N3GWcroF1AW8R85+6d2NJ76Z1UeHujBRNl4LKtuyU+Nn63sk3XdoSPAEhTsc
GYu23fjejZn3eJW9dsarqe866Y0Zu4ArsDYlcMsCtYzYrVniUapuDGWr8H9pjqmLol6zG6Vcj1kD
cnqVZ/oGf1f48WvcvnYW/4h1UNfuLrfyvVR+GFa7CEBMAIVcuD1eK+pnplVb2XgSSvOQ1ago1QNP
7EtM9de9mK/lABeIDBpzNjyMPRTpHIj2sZNSnh51x01dBxtzGxy0a3C10nPqv00II+ltZhWONwGw
Ks+mVN4pw4eEh4lkhGmCe1nrdQ9+Lq404SXNP3NDIqHNv7NArxh2bMZL2X1MvZ0by3u3C1a9chzH
G4TNdlo42LUuDOE2y3atKtl+p9h1+zUIN7IPrkHaqKG3Aj/HaHYLmGrLwv0Uu59dby5U0GSDFH4B
RdroLZilplsK4gFIhNiFy7LINtHE2B0gmmNtvmgHcduP1XoQsTQUPrukPw5E3SL9KsRdVIMEMt8h
dgEsz3jCXWnk0kL5Ncn3VvcZiNsqeJGz0BaTnIdG3xmEQ2+2a4ArL5X7EKHhL8vkAWaRP7CAYbpw
pVzhh+B0wNS05qvLcietc2oW5bWoHa2wWQTKoYjHhUBYWnTDSvKsVeyJjmaUMDmSheACT7Jq+v0R
hbfAstayCRmb6gepzx0zGB3VeOTVjBejRdWba3eo7SaIbYs8nSzvyzJatNGnUQQHdcQ+i2rOTjmM
OCCaFbQUCwm09TPu1+iPHXyh1yMe9kaTLNlIUYNUolNYS3UZqo+afKysJ69/asObNj62w6rn39bT
v9aEyU4SDATOks95dOCfU/65fbLWzXIsVmROS2tpQ+QNeTdPupq383Ull5By6Fx7aNGh+OTv9ENS
7gv5rR4KVDUE4vTLlH9U0YdSvZvmunV/DO4PqfmK+e8MoLNY3wVGYoNyuY3DZRjfuuO7K29CDZ1w
YnvtsY/v8vggg+vlGCMwoJLlUruMGtNxu9skuS2DZSc+WIG40KlkKYSDi5Yi9POlONzxjrPyhGJT
QGuqkrc2TNlfqJTidFG+J+E2bcpbNx4wKuxXopyuaoDMcGgWvmBtzLTfJOodgmC7Fg4aPHK9tusa
QBEl1clPU3tKh8wxwCENZfPUY10m8yaBS94t56RlLd0lHh2uduUIkSh6HbOtVverFpIUaC3dK+BP
7coUshiTVIgsODOopiWI9lNitljJBCKDWr8QzIMaIclmyLswWjQVABEZgcnY26ZcOYW5hua5CFhT
ftzcWsFRU+8M8ZiY6LIdBOnkxKTGxzvhp1HeS3J/46nyQx+jQlHUhRC9hLyrjiidUnK73NPN9DGq
g41VCg72EUsMUlOB/DAq3Lh5SPLfZR8ddVPbhXG2cJVwrSgPrplAzCkXmYBJCAmSvlJQmkPkTDTu
o8BhuyfLGhZ5pS6hdeplRGUr+vMcGp/XP8c8pjRZ6YTSI768C03tFqX13FRooFh7pqc6lt/bhnmI
GAEr+QmSbuEVhh3myYYcvy3g9NFQzKxoNzpK/6x8ViV0eVWw6eOtRt250TrUGyC0ipxSgTD26Mov
TVAeZKwnga4gQ/ZtWclXSOuXefXutby7pNVbKfa/JBR9cKpvof71Cziyk3emnekJJKMGnAgQK6Xe
ltyY2ogaBDH/kSGBhyC1EBFJNLHm5Obk3RTB/XoaCsCqjbvqh8Ypx8AxUm0VDqDi6z0EI99b1QJP
xPo67R/HlrLUcJnCca7eOvWuKV50mQL+eyF95QlVyHcaBx7+Fz3cF0V4T/37jhlUuKB0EOlP1KIQ
SX2k3EnMGLl59DJy8rK30tu1D3gvuws7HqpewuBRZbH4aU2qfufK1p7kmA2r3NGj9z7LdwRri5oz
AbBTBgiS0/8yFx/A065Ddr5WeVaMh7FCbBk7MWjKoXjNXGo9rYi/tO282yzNlmqh8qzmw/PonwLl
PS13ksBzrZ87CXxJjfIyVFo40Arde5X/1uStUnHoy7eZdp97H9JYsSJuMNHZhMWmjn9J9S6kS5m3
Qyy11duaE+G+1eSFGz51w1poG/CXLyiIIDk6liqDv1qJBtqr4KOnyM7qACY6XvVoFW+luUr6O6Hd
NXKwresHHnvYQuOh+xhVCUpauJQFYR2PzKIfevqz4i7lSyWPdMauJcSGOYYK4VYOqaq+TVMJV4WM
w1e58bJhkWSreDhkYGaKlOjlO5V0lKJsPZH9impcubAIJQ+8rnakGHAbe4eRF+y42nTCp46HIaId
qHQYIfPwWULgnG5GGg59HgV+aTrYeWItpngzZpXtVvVTwyYPJD5aDd6dqjhQU3zKLI1gLSprNmO0
Y3YU5IsgdkTppyhuenmvqc9jcyepL1J8VGA4t8Z9AYzJp4C5UReufNea5koiB4UPRsh22PmvteeU
6YZUEqYOD0H7LLD3lSZO6nWO//FY8njL36D0w0q9O89DSx0K+7L+6bUCC1NddG25lRvXCRGWZeKy
tTiQtRsja25NEGVlndiqyblgLO7kEshx4R7ihDwEp5YkihzshW2v3hKeD0a+b4hOWQ6FwQNPaFVr
oZtIdR1HLWxV03YpUxrf5I+W4K2i9jbsqjVYRRzymoUVrKgjO/o8XvkVz7OkfQP/SxxuAYUl2SdW
kYJ0jP1d3YClbBZa8aMe3aVXHYOCGNzf5sHLCEBSHkvHVAAWV7Ya/KiS11BeRR12c82qob7GjIhg
Htt7E64MvFqyDiJV+FWGGwqVIAQGTCLDqbjDjESA/tWynmJjM9aHQsucItDWcbPPrOQg5d0h8tBp
YQwEQvemwFOsRm8vBOwvem9wM/qkchm+Y/WQF4Wdu64TjPHab/OPui82fbM0+NGuVYLMKm6SrsMZ
957DIaHAXKG20eOfcpItgiBwhlpwqqxaSfIT6p9F6kX2aN602i9Z2ibuNK7KsXJlqFWVU9XRvmYI
dG4YgbDWoXqa6joV81UafYzsbwmnl5EzvWLyBsEkVjhhF4q/6iLNkYdfAhucjhtwUx4G72fGYVrE
ocLwNyOjnBaV7WvjXaOJUF3VaQFYfrPxKuu2ptBJ0X4bZbWKDHPpCVSFuem2HkQAkoCsmDdhnm1i
6b1Pc0ePoW5hAwG9U1m4mrws62AlBfqyrTZlWThAEV8UYfLC2EXNbaQ3j6H+patHV3+IkiMH0Lqq
1mXWLcdob4Hv06TCzsINJjG23oA9GBviO9UoyW0saY4aAn/WtVs1g+tW/B/OzmM5bmRb1+9yxhcR
8GZwJgWgUJ4sFo3ECYIiRXhvEsDTn6/2qHfdphTBUUe31CCYyFy5zG/IDSt1U9Tzqltww8652PBe
7RroYIbC0cAinfDc66zaoEKr0oPR+BAOWn8zg4fRql8066RNT/X8g5xhM8riFTMIfry2jxRMrKaQ
4CbAb73PmMtFhp/Sil3M0zRaK0UlnR/YjKTldTPeJ0Xu4mpSis6zsYAc6t6VSKgGcwKkLSgIpkCx
XuJCW2NveRhLYzXHE/JOzblFrTJulXvd4MoRw6prsr2qldQClh+l+6TxQnoRTo7v6mi7TYFImKnT
Ea6wsCW7aW23SywXc+OmJVvMeEDBorSdZ2TrxZpQla7v5+Guqct1nXXHxCrdwo43wMhdCfULm4da
4DPSGqFoc2HIZ2+0OjuMCH5rLPMiLQenBD+mGz9zAmqLvA6m5MGifvYQ/czQWjlVse2wz8VUD1vH
1eSQ4SNEoxq5rxXTQ4apZ8nhtHHqxMt+NZLJT1l8byvTcekR39AM2e3LD9Oq7tRk31ZvnRb6pq1y
eQnPxNTJ6kDpx6cOa9zC3tc4myJC7aOkR20Lz60KkDZehZ9jmHhh/zyYzkZuyjXy5XvN2fF75MpL
bMRBPK+xDde0yQ+RHRq1YC7s3+mIVA4GcJk1YWvn1VfG9GEQ/Rq/4d66w+9nhSk7EyKA6rj6NbXl
m+JBVfHLpAdUyfYKJb71lOBoUxeHBvdWMF+JZFM41vgL41TXP/WUiJH5HMWV2wCOJ3NMo9C3owpj
QAu6qtiOdvNpoQ2+Ej2h7epiXNcX1FtWpnoequRXocf3M5EGFmSJOe2C65N8KAp0kadDqYwkd8iB
K0TtpJvKbYGwTK9VJ8feG/DEENhZCbOEs1WBTrY3Yf2Ava+ITKLjjwRH7ART4RohzyyJudKogJIe
CD9RHE1gbVBOwqbPs7SRqzTTWpErL2u1o0BjANchj7MV1MtTCVsy4uI1xAUZRb+2kSoPq0dhTI8y
+t1DnrkMfSA2Bp0S5Hhm1Yu0yqb54EjCH4W1xisCoIA7iNBv4mFlpo9KhOsofn7zfDV7jD2Bla7g
CE5h6Q/Ls9WREmCiXpjmxknxsJYdKSgBQRaEyqxHe7+d7h2N21VReq8xwuelzdzCiE+4/HqqvJWz
7N5pPu0Gc00InJ02eQv05AWs+TTpbk+xgCnrSZ8fF+2uFOF+6VVfrTmPxt4JsXtfECrvA9yRoQQ3
ntrrLj4zQRlb2E+Mh7rSP3VU6VHpb6r7Xltb5SlSdmhCrxzlp5o8j/F5xGvX6Q/ELdDsbXJsUtoa
zQASem0irW/K86MUp24Yqm5W5feMucgf8MLEr9ScnbOWxptwdrZ9FuGvJNZGpH5kZKjmGONp/DyP
DdMqMganoAWzrJJWWztF4pZQY8uM4GFKgebEOxkoVjdiqIoeHHkZFg3kdZqGAk8RrWpqCYa8azOU
9qF50qg0OothsngcrAV/Gsp+a8HKWjuOJgTcq5Y9VvK52foqxtaGXWPGiSa7rtwlUnwUjIyF7OlQ
wSQynSKCo6R6korRwGy+Tvank8f7BndFJfnVl8kTU5k7uiKINyi7MuaGywfrZOvtY9eHAXA7qoV7
u6ru6viMmfK1MHULkuGk19xUHPOSAbOlHk0xu7bek54t1EX7yGxPdcg1sLwhi+hapbZSS8lf7NeU
nqLgFNE3Ao+bx4zIx2WVMyEuX6sc2vq1kxM/9O1bSrsGYzMys9xrok/cL+hrRW7HWesQqp+1twlg
pMrU13TeQyu+2CM7eA6Mwd6YA6VKox3iTPNqE0ObK5WmxUTcCK6+4byZJT4ry1xJnbUx6hMdR1fh
0yMlHkT2Ji6tlZmPriMla5PWmz7qFPicCWwBehuO9nQNPFstwr+tfjH6l9BsCbKfC4Gzh/KZhtGp
kMZNRNKa40EwKBkI5NRVk/xzqjsXaDrmA+drW0ThHsNC75KqG7s5MXSDBYO0Wfkbh0ynC/eJ3AdK
w72jzPdNXPhW/iktgVEYa1wnc1sLptjB3LoNZHZtqpF/Tga29Juc2ljRFj+eF2KerG0by6aurby0
iDZFPt6XzmupDKeKbpRhaKthJFeP5NPCq/XQWzusGBLrR7HsZOtlBKITSb+r+Z62xmxfDC/zRfLR
qvbBoSuUWae5c9YZOVUpMljer6rxVoQ7Qae93Yi+DDp93cFFlrJjRiY3dj/SclvRxNAH35CPYdKv
emCxIv5VIqScxibm4gue2fp6WT4nEpaF6nJCjFvrDhluyw0N4hRRJQO6E/01YNsCQzHppUXYcsjK
U0qcbnLME4p8GzcwWpxlpaTA0epzOU5eluD9TV26TF5BpQ32+xCN9sGKtU1BCleY0cqZXot+2Mvh
XZ0kMPHvqsj2pGbweudN73RUs5JjyugCs+xVJJus/rjt9exOMhoy48/CHt0+HP2xIfurOi8bR2+M
Enx9QtqVT+ESbhw7sJlxmbj6JFa+L9rnugxdZyG3qow9xr0AN+jk9tc60jg28bxzOhdegNtaYNPN
wpVyoCVd4c7g1J1MP9QTQdxpV2bc+VU10WpSID8ItyArmBqdjh1AVAxXmpEN2CjwXmAqkzm11e9u
KJ+t6CpNn95Fs+XLBlHDdDyjCb2iFvzVwYvTxo1VcRA2G6XIDtF8mtT8IW2m+3YqYdoTxFJprStJ
MFYhfQC4/aXYZISq1nq1MHtrwL/obBdVJg3BujZWiRvmSw8vS5GUc6M7zwaqLnQnnmDp4kkeHpvF
ecrw4tY75djr43EOp6ADSivT2ValbZEju08D8vrXU10iGy99a0pX+ShtuQ7VuY2pMUnHovHYz7+m
B7vX9n3f/1QFUBSVKnQIxTpSQ1q6lQEfWLrEAy22FjyaQnPEiNV7ubXJftuFCx5NBmtMNmJu32Wn
Dgq8zxsZyl6h7wpF8vvKkAJRvC6hvjeAG8wG1iVY8CVZBAMK8r8ceXP1E19uT23mkxoqXjkeKkQ6
pp+aNa2y8NGIfkStsxvqbI+23c94IXI7ImiX2TVSDoj5Yo/Y3SifzfjS4M+h4x28SJjo9KEfZ7Vf
qOKua3NMzc34gaIEdIA3lhTqzo+4t3ciLt8mnMuZghznxtgqWYuihCxlq9TqGUkxh6IQEgSiLAUH
L9hfsy90ybWag6SIg9ayxvMlmg+2dDelfLJNFxexK0dPqeVXJmm+02NTYKNVgWGtpxstZi6L7Dbt
2UDDbZBwUFYsw13C00OTLJ+1HtQtfsqmRPeto85w2n4tqPtj50luH6y0OktN4zuZuiu7mf51s+6Q
9Yk00FDTxSFd7Rpn19YqtRk7zB4dBIPqlZm8iu5S0LgIHXUn9xadzaZa9fi+0nasPEk/pdk2ArR9
7dato7baqOpZX04xWHxbCK/CpMHX8iYHTv2AWewhHcs3+8pszIZ17KgMwYb19d8xi1lrzKoa/tkz
JLj++5UrGlaLv5AMCsVe1dDU+qS81j2oJfHgYlBIEXM0JfUrHnsrI9eiNYeehAEv9TPevli+Y9es
GJ8TPuEhoIa8K2zX7OG0mPfQGb2MsU62FwVNmJZUetLaS1dZwSTalWDqHE7yOhroPzl3UaJ5MqCX
QW7cfh4uWLm81Q78g7Z0h+I1ZOQ6fRrtoxW+LwPXpGSte6MOGp12MFofY/1h1Y+NtSuckTu381tx
nOJy3Q1YUg93pi2tLf56vfymOvZHo94N3RB0ju4h9gqHwlmRAOz7AR+pY9OmQTS/lvM2NvaFWqyK
8uCYz43c+bVQVtGCFzVdg1T2bRmupqK6iWlBzX/r2Ps1LV6FGZvqkIdXNIxnuBS4j4dKHCRS+yMZ
1edaGDnHUQS0vh4Ke4fNcGZFvui3s7G8yaSd7dQjNAUBMtqGYhM2zWaQEPYs5XWc0KUahnWoGGuZ
gzCz2EP8MWXlW9IVnLDck0yMqJcPG4vparKfEw2ZScfKLnaquEoGmF4Cf7ak6hFBmHWUKeTWu1Hs
uTa2bPCgb+VtqxAHsvHTJEpVXb1ZlMcI6xKT929Y/TkZaDGGljfb+lvfjyDlkrMTmVjbc0cbJWpa
FQ2kZSk35WgXOHPr3rScMQpSXId23zTNfqklB1RbznjGHESXHWxz2cSJug0leSOXNlWdfoiT8qwA
5Or7LgipCcZCXzfZuNFHnEcYWyj5MdKesvmlSt+d9D0VbxFXgIK2SXbotbdK0Grv7yLjJMzzSM1W
ohUc0YmkYSJJuZ8t72n34swv2fA5Qbcq55M+bujhAxOU7TUdVC02fDODpnC8jq9bJYKCec9AUWlL
nnAfqWebrowjb6V+N4lz1h6j+qTnRyU+JspRnt8n9arnfWEbemOdrQdJOiMKWhKaFjl18xBicibm
HzHEzs46jcZdfr0BH5s4e5hNCtKm8PNmdFmMj6p6b411rQFv7LhxJ38KHR/bXyKRjYJLfDHJdw2a
8GWMxmfkNVrtLkBTEAjcWToFGFxZbaflp2t5OTv3mXTXDnSPyqMUag+L1h4MrrRIZxS4QZac0VvQ
GdCGyf6Xe0Nsw+ITkVLgFodBflekaKNpHChxTFO/k56n5KmdXFXZ0SooUY3KxFWnpturRlBrjldU
847yP7ev33s/WNpJSk5df2foSJcw7WWYFtG93ItsVw629jNd1AB20T6vXtXJOWjDg95NaDGXMmo0
zttQDXcGToOeM74Z8nMfK2sqrXXkJDgeYnfV+2X/i5h/XiJno0va8SqPkw9nO34pBoDtw5OUPBfM
i/qLXXtpbe/0eGeTmm9060MSF+NnmW6ltvO7WQ86+aQUd1D5GWu4XWCPwE0jPwoR7Om0x7lQ3Jx4
LMKGfXvS8vGcZCeri30E0gNM13+a8TkmIsgGAj/kiAwMKPzsZFVaQbulnClM3R3syyDlW0mj/pH5
QTXOTI8gJX15oCspXeroo4iKd6ep/GV0DrIW7U11Oag1o+eu09zGAtuLAGtOHu4ktm8QvpNmbTJ8
xAkloQtwyShJ9TJdix4LHaza/TYGtxRrnjo+4QuITnDHzHkv9+8qlvXgplYqrY+cRoZRyF6vSJep
/oB+1XT0Mmr+pEyfBlFd7OGiyJL/Z3zFv+NfrFuNMD2OunYQAAXzzpNK5vd/0R776rk3yKR0Kiru
P55rd+vGOdbWt5Dx1q0smJwkcmXMPDdlkDls5O8CJm8gSCUWZmptgwCbW8Sk+UR/QVJ9QfCznBuA
UVQ02tQXEpeSZm7T5HWURl8xFe5YJrKqHkxZ40a5ui6c33Y4XfK4W9X0XyOn9SIo7+UvM8v+8i5f
fJNbTS9Y/kaeXn/HxmA05WXf+9S3sjxjJkw7q/gkcnGaGWUxAP/W3rSvmKD3t4ekjLr//R/l/9mL
6YxJUcAYUrwh9ZO/AX7+HRpq3crvJFprZ6EKv5nLpjSKQLNPlO2rMF/+Av75QqDasm8AOokc9dKY
SAIVU9p1jTssfRDV5NgMx0dla6XyapLwINS0LRXjPjEMX1dfwjknDb0rHWYrI3GYzogSVie5He/6
4i9MjS9f7bo5/rGo+ZgtchyBOC7oemMXC1d9g/ZAVNeHbPhgBr1tBtyxn0D76OaxRkLdRMVCaixk
HLJVTg1BJYQr4CEsHrHS/ubWvAkXfI6KZoKDTG3h0XPGKfV7W+iKoPrHb9vYxdB1MkjXntHsrP4e
vqfLfvWb/q8Hi6qtrHbhwXog9Ss8fL73vjfRwhKZokuOiWSj6soaZaj3refeavxYrZ41Iml53Vn1
ItCHBm2Q7z36BhyII55aLgNMxLLfy/k6mb4X6W/1fGLsBMponOe98r68VB9/flnt3/GE1v+n5pOo
kmXMFuFYB50FzGM0rmq0tE+mJWFwnd8lhUYKGJ4d6TqzRhikZb4o8kOt/2QEIUkHPd0lZBN1ii2W
qm+ZRKwznHKb5aMckZUV0+k6nU9kJxiVH3L4NjYPjioHpvQYRyOAqJ2ymMgPc5gK5eHPv9Z1rf8F
EGjdxBtLTWNFpeO/z8VlRqtEtCNeDJ34qdXNW1LzK8bh9L0teqvzM2dGYeYNW8lK75Z2bdnPf/4d
vridbiV5tFIfSkVPiPbRoUqvtcKfn/tFtLduQoCpDzVam6zNKFUEYlwYpZDGko0D+N8EYv+zJ/9t
/W+iwZjKmtwYnIFUjd2lPJfVQdYfq/G1zx26jCED5O2oHbrqYOWvZXfHtV6VL40kAXTLVnQxaV3n
btW8F+OrI11C6yVRf2Kvbs40bHHUwAm9u04tJWR2Ilo7Vb6umt8ac1KcsE215jp/SrJnI/HAMq9s
RjapEyiIL1lN7PbWUR0CS9zL9BHlX0l6NpR3Z/lJ99kd4ztlul/MqxfbfdE6J6ndT+kpqYAdVA1D
xtea/o7ZtPdRqYGLBMETPSBnaLcLHrvVZdJlry6ex3DXgM92dtHwF9b3F5hwy7qJhCaksD4d0CS6
anNQDAJ8YlSDtuY80eg3AT86rhEpOG5UXk0lrNN8d6L4W/JzOMv+d3jvJqeSBESv/dQco3Aj/gal
/mKT32ouqlWkxxL4gf3waT/Wf7nTvwpq5k2iNCdSZY8NcP1yfDGwFwUKSnvMRXVLj2D+drTjhnY9
RYqnzOZKlhccpplIRJZXd9s421Ltiz4w8pmmIYvNVMMy1GNULT/kpLtz9BK0gXm2y9hDWTBQaC5P
ibmNlk0RaW5cJIeZfnKmHQq8WRLtb8zur9bqeqD/cXf3ei7KJVPICXYoEIjvqdBYtzJaY8c0u415
bHJiGpf8TTHlGmr/JQTcamhdzQayomDHhAZjuQ+IExuz/eZdeGvemXRiaBu05/bJggaDX6R/SVS/
eumb2KhIBYzrmufGUeE6I50OwCTie96J1q1ak4xdRyEPiJYr70xHv1dt3GordZJadvkEV8T6ET6a
v/58R3yx1W51lTIz6qQRmM5Vm6RLve6bFdetkpIpuioU1xVYfiynvyl9fHGhGTenvRjQadfDglzO
aYLWAY8OBsmSgUnYvfe99bg5enpKQBG5Nu2r18Erf3/voTdJSooas5zYbLb2R2P5dHG+99jrN/1H
mCjahKK7Ik8ExciYy/n558d+tcrafz9WNaJWEqpKCacNGwsAcBHVrtVpgZb/TYD3qx9xc/oyFW1N
GyQuuvIMJX6P5jnFqN7J/qJc9EWqe6tcNMhprElKT/ycxWGKxpWTi71NO3NW7yHzfC9N/48m1z+W
P811YU4ZyrlqAcx84/TR+s8f4IszeStEpDb6OMydAqf+OXqUvrexb0WITL1iYCszIjCUcEtTH077
n9/2i0iq3xxKM4yQ3rxWK0m2yQA5kV9Vcen/+eFfLcXNcVQdLIUL2I7Xbq0Yt7P2zdW4OZH1nBp0
xlnirlvPV7z46s/v+8XOu5UiQsKgUdEPm7GEAxTcI1yfgZk7N3Pqh/rylx/yxenRbw+omdlRn/JD
aItecR3MF3RQX1r3vYvmViBIM/ALiTo0HcymS1amrngVcMM/L9BXH/SmXogMW8kGmw9qhKjBofzw
l6z5q+feJM02euLFPPPOquGJdykN/vy6/6mO/yW5udUE0nthOJkjpr0MJ2xGEzAFkzZFhxR1Vmn6
WKIRxCO8og6uxtx40iRD4dqaYC5ldWUyzsor0Fx3pmoDAIbm0cRBWmsMPYtALE96OV8n/fvYVl3A
kld1UK2On5xC9+3ZDKqFrqwWKObo0TBzdSQ0wvLXlR0hZTJQhdeFIgs3h4OJYN+05Htd7oFqXjqg
3YnJ/Bw12cJ6Y0TvK1RZEa0+k5FLnJfBkk9btW/9Hn0/u/SkxTzk0bx1Uv54+G0wTO2fFiVaxzCT
xuK+Q88/1B9sFWRCocJHfULADnTBX7IQw7p+/39b55teClRhRSE3FSh393Btn8PpyQBvJAGgrOxL
NbM+4atIpUB1tO3s9Os+a3dzZzLD2Fn9zFxebArrWIYol4NP1VEunxxG5fVqtD+uXYms2rUWZCK1
Cq4SJJPmZ8AAInkHVDCIdAg7/Om83DXZR6q+QX2A4fBYMjgs9c3C7Hka1pMOjmWJkDf0RFN4CTjv
RLxX8L6QMHL1rlvlgIWtaYIHtNGVdJ0x3VgAJeUM6o0PXKNNsdeGn2PuBIUtAiOmSQJCe/5Vqb9S
nEomsU3BZSh3fb6WHHA3zGwbxW3r7aR+0qZ3hTk8ZV15V0v9fs4YKo1MKiEpd1rltkDKQjAmmYYG
rHieO5DS4/0MZD4qWIn0ZDGTg6AGRgoVtATZfWl46OIGDJi+yWPdnWbpoerBfL4pyrwaKDbruFpn
S/Y84f+dJ8/VMvlVu9fMdSUzq0fPcVBaz+IPRfG8YIUsDHGWYJA3Ov+zmowgZCXZ0wCMD7O64hjU
5gkdrNVUb8y6X7XdOZZtt0wGX9Pf8+ZgzIaXmqWrCeWl7BpoimDSeasx0X6ZyLhjNbVJHFTXxTis
5QVnazgpRdw9TE19RX9pRvcwj71nw6QYVMkDtxFMyT24aaso/RyBcktSXJGM2xEUfmTlLraSS43t
RLxsJQhW+gmDPS8Hju4YGUYZtqvwCgY/ugHJMkZAsa4DRl/VQ08P260SdutRmCidOjsFqqcTTnCq
Cj+2+s3ArK1PYj8HrJC1U9CYn/0YrpPE2ZRoa6qx9l5GQKchaEUMaO1C9s1E9cr8MrfaVSLGNSWk
fdv8lKsfiXU/Q2WgSerSDgGa6uCfV7i2NWz72HDnK+9wCQET/cid+mwvaDIxQTFWEnwESTo6aX+s
Gfw2k1/oP2bsd5fkYCF/N2wohO7pl93ZizgozoMS/54i2JoKkIQaZLtRuZP+KAuxc7KAjhJz0TAw
wFvwo1dTtGZKhwaH64BBBxbkdFg4HIUiAxcrAWE2vsiXx8GGENQAG5X1VckX08uXdnqR2YlAoyaG
BOEYukVYAZUqVl0kue2MBgm2L4tjrTTxgu5xl8RuNkExKUCmLsVaaDsZmIPZx8DZmFrWoH1zSABv
VaZBK9w2qbaKLQ2fRGT+CpiN7SGZpzUqUEgP+ml2yQob4MDvUbNXONQo3U4qIafTJ5pGPvhouhp6
QZr8YMC6hriDfLiKfFZnvHZVsY6ZZtjpYzE/dDIA88hx+RhgrPYqjGGnBG/vsI9pRvbZi1S0KBNp
cDHUTS7sc2Q4l9HaA98qgD3XyU6gaF5Pa7M1jwMB2up+SDmcwAyuaNJ5co1Yc0pqheIWYxPQs3mc
+Xn/YzI4nwMwHRxHRu03io2uKkPAmnWvNt4a0K399NxPZSAnFrPXc2Yjm2lvAAcpfeYOMd6RV/Lj
mO2q5U7hClOSl24AFZ++Oaa+qWsTuGG7cSyZ7ty4qqBy5sa4kmQOHYSfO7M4VxnbeDJWNrh+2dnM
zjG0sGvrLBSjK3fsn2wF9CYYe6/K4t9ymu+i+FIwX+csXS9EYQCAsl50URIiS3/po5eQaVcPLLhw
iqMZvdoRUHg2XA9+TuAPs5oBDdUcUdl+TkF6lFjoVNlybzbyUwEmfi6gF08lcTl1XguJiBhPWRvk
k+mZ/eS2Br1no61+tqO5HeUDoNQYtRg0HqAOo0Bqlmst2ffjL6U9JvlRlX/aYlqnFbfyxFCyu0rm
ir2qc+1/zH2z7WotyNIHsIb+HJZHKgBX57vhBtNmF6NGkxkaYO+Ar+0ZHoXFRrGcY6sex/ZXw0Q+
Em6PeL3Zo2MY1f5sb412WjXWU2+/0lvy0mT0GvPZKD418zKmP/EN83SoJBFJx1D+suAxLDjvqJ11
btP7usMuJbqk7XORrDlRgQh5mpEnxyib7wWeYIm0y4QFlo4IDAYXbVWXiQtEPKNZZWkHJ9jedaXs
igLwQNGl/pA+hFW/H0t4GmBxTGDeDdhNk8yEYsp0nJ/h/CBnJThcACxR/BgtF17DkwEdyfb4SxvD
QyufJf1JJEFPTxgq1ZSIbS7trJCesHPMGCHVgNivcinFbL0PFTfO+LuCm5fM+boYpkNvQXVzOL/N
j9BRtlPMlLUD2SmxWXNZhi8TrgyGdFdLWymZSIUFidqDMfxNQe8LTQvrVuMtxjwxhBAj9s586jvF
S4jNXQszvPnURRqUpFY9QJekLTGBgs4OfwD3Xz8yJVfEcN+Sz0UtHrKQyy28tEXhFUZEnqd6Fccz
reg72tt+GAFdQXhPereNpU07VKDCHbiaFycHGVpWa7MHVAUw+M+ZrW58kTL/p6f6j/q16uMhq+OR
Tu8IXjGH9Y54TXOO1WHTSY2XEIxhGm+EFjT1crCVn639AQZ2peamZ1XjKl7gXkLEqkF5TKkBI/sO
h5HVAi1CLBBIJb/Rhz2wwmQ6p3Xu10jOm9n9UEJaTdV9d8US1iSojPp6HVa8Vbt5+Zgp5x7hg6UX
nl1pvhzOHrXqRwEJ1cmWdRKhSsXQYD5jmL6uIHImWwFPLOnvDVBM2owHkfw0Is1oQSZJw2MevwOl
NepxJ8yHlHsqFaUfUUvag3VMMxBpdPNDMisIbMwZqgybRAF1utuhFKSsiiaBUr5uodwLptMtoCDC
wdK+Ls0ezR8yIejKVvUiS0hf00q8ytAO0sFoooeewDXDBJi6tdMcHePUtl6fnNVq2cjpdua7d7C5
wghUsVRtNDVyAaeRF+zCOgjzrSo61zRjbyGcGRZ4TsgWtg44W6l93b4rCcpyM6zUviKKA/mESKS9
6cODKB5i+Gd0Yatrqzo51wDlUMxwWmedZCSgdiCZ8NQ0+ZDkp0V65coAkSk8jcypHh/mlDlptJbD
48Ll2TYXe7G9SA2kaSUerO7YTMsqvM5a5H20nNXy0VLujaz1MTte6QzJk+E4WD86eJn5diKsmaTL
hsJOvuLi0RPI+O5L8mojNpFB++8uoXiW5XMc/RrbfZK+hHCrE/ZCwf7TjFMd/XJauFQ8OH2s2uTq
eE2uQcC1oe4z0sJfIYzs+xgWzmSBW8YIzR8gIraF/Djl54q5uoXzAEBb3y7UraMqa9sMHzDl9jNn
jxGGnbXrugZ+r6qHvoq3JdVPCES8yk2QU3weZ2Zc0DxX3WsRXrrkSSmcHSQhBAG1x3Aafkhyvc85
0pX1vpjTecT7E+cFbN68EuOzjv7TUD3qPRFChsgQV7sQ9KeWsACwpRMpugDwcjtooqPMJTCfqyLE
qmxajeFpxr2zBunWvIXKw6hWqxYihmOhX6A/GQjUFglsWTk76PXTmAfD9CPNZq8adsiVXY1CSVtB
YekERkU7lhxFrT7jOrzikMGBh8eMdQOH/U1JHwbSC5mv7zzB78J3pBdvbbjXmAqr97RLSPd9FSBx
vxwN/ZCMU2DbjocCSC/vZ+6PQn9NYTpMzrNu/1aw9DOTyo/G6sHSo6cSsnaCzAgaKD0y8N4QAo2P
uYEy6s8Ibe+A/6jkiDrMcVAo72E/+/ZEGgAq3G31jR4Hs2hgsu8Vhpi5Se3bvWRpBSE6Azc3QGpH
hmHsnmyp28sVpjFN3FMzm+FmIb2uhu5HjEC26QxwsOJAdxAyYEpkwkEce3CeRe9HsA46vXk0B2eL
pv5JwOq3ZlCtuVeYyKcpEO8UxxVY7KTXUlyQCsH+H8x7A/J/HJ6uLBrEU0J73U8OsznCeARbGWGB
YonXEJoaagBxTeaw1XOkaR0D9y2jybMhTVjdLpEPavU80UDT8hmiyOJmIRk5XA7FtB/qBZ+Q6/d0
5qAcN924vV5Cat58Jnq+SUPNhXLu2i2ECP0y00Io6DZJULKWPPIgfCBZsU0GYNDmZpp2XWrfWXoB
sTY5ahoiuTmgwqb34yhIEV2xu+IhVPSghwkTtcMp1LUdumnBHAOdEpi9tdNm0e2tNcj7Lmc/EpFs
hJiF8VOC9hOWBKjuIQLg37avYxuurQJ88yOePfUcHubSuuSZ2Cg2yEOEcP5ynX3RP7hpFMJcYjHg
TO9niIXwouP2958f/B+9uX/rTNy0CoUymkJXm2lvD/0TwewUItMzmeShGsIQeETN5P92AejT/o1c
AzmI6UIu2y+ScpdN9lb+P87OtDlu3sr3XyWV15cZAiRBcmomL3rTbsm2LFn9hiV54Q7u66e/PyrP
nUgtW309laRSLkmNJgEcHJzzX5r5LvJ+Jn74wQ9+vv+llrF/9Z2WI/3F0V3PfgV+XiEbltmrlCRo
gSgPZbF5/+Of1d9+9fkHFUY79fq+ymjplaa1aWfzyxCea4lV0fAzNj6HnaAxfyYGkMbt+cCZ2E3J
h8z9UB21330W5PvVN5CvnxCB8kKxBnlC6igzDHs55fBBqi1IsvNg8GFd4DJZXI/4KMQwnRvOqlxy
yujLtrwA6jqiquBJ839X67cOypYRRLA4pTF+ERknYvgyx0fqi5yuv5nKg8KlqzT8Dc6rC8j3qwqP
Xapx8BJPgUZ85vIMOURfkABh5ZGtNV1/HX+rMoTqxcacm88FJ8oc2ZsKkhpnwdaGKj3CW8g019+P
fflghfbOUd3Onu3zqOy3kfFggxAvLO/aL74OZb+ewnib53fV7K6HFDZcedY0l8F0p9tqg7qRDyNW
tNd1kqxzREVqCs1VcGN55x7RlJi2LtUlzL+quk/NjvIa2jYt3wFCGdG9KSAEpfPaLR+QCskC2Gzn
bY8it7kBBdLlLskjNHmjvY8IlCOMo7HIl0rCOjCa1aIyUHUlWcVjGpEspgB1EdDIWpihkXfVqvHM
sEH0L0odWy+79M0tJFZ7hq5YfYiKs2YK1g4lQkkdYrTy0wQhrpRrQdFCphdndpmuEHSDo1pMX5K2
2NRddIZgKkpbD65F2h6fpdV5SYkNq6U4fJzHn7oIL0qIPlUEfhoWIwot0jpxhksfueoCXwNaZJfz
HH+o45jTmLydU3UQCXsl34QjDPABOmN4EuxCR6A25TLVUF/Hh8SWV7r4aRXVaeZNm6xb2P3nZXQb
1/NDOpD8KHiDSmy5cq7LmBMHml6jb/v0SqZXAEURdwqSnT89WbnYTmbyyW1/+NE3W0abckA8Lncp
fCTctdJVLc31qE+N8lPrlpvZKn8OjT5tjZk724NrXwAkh+7aXuaWtUXPhIu8vUZVadWr/GaGTD7A
N6r7cTcUAQWk7BLC27PDeBhlDx7Agigrtl35NaVA3C30SoQU3TmhjORe5OJDNF+1ZI/1FH5xjPsp
qS98/cONYNU6+Wa0qu0Er6Ab/A92ZJ23ofUUW1QgAG745g+jt+AeY6vVOMjWlhit3yfwtlAX68qd
j76Gzu2bxDWP9EF+08yRB2dKlSY9SyYYyDp6qoafxzDaGB4Qkgh23HwM4fCbWC4PzhfUWrVERGi4
aNMvOTbDTnPpQ2t9P5L/5o53KM/tz5pLCpnURWGeJiGGeeN07P7467glD44INxSxTWV3uBibq67/
zAlw5IN/09061MRVvlUM2qVS3iEP0QczymCIyGF2rM1jx9tvmg3PCOEXx6fj6qxJZ4eJhclRpi0e
gopy2XmCZEmcfInMk0l7xJl47dve+v2Z+N00H8R5PQvTnZbHqqNHy10yQzh9SAC8/+m/eWmHYrle
GkX53DHPoWPiRH4xyhYCKiJ0w/f3B3he9L84kA+Vc5OgBUnrWJyAaloi9Vlcxx/S0n4SIUV6rHlj
Imsrvrn9yPU2+5AHX72aK8nihAfhDpWlTVciHBZOp2nJjdYsnnyVn7XwLWne7epebJMku9Bk00e+
8e9m+QDJZqopNINypNUIw1BFtBVUcTlkn9PoYSi/hmOLylr4MCPJZSP64ado+rgGkmbtyhhAdZVQ
OxvISF5h0lJ61Ma3BBH497/b77blQberCRKBupxHLRHcIYfIRH3w/U92lv33q3lagtmLtV1xDxad
zUpodXKTO9NJlYdbvx3OpJpOCmhphihXTZFtEK5H5Qc1Dl3c+RCEBEXtUJ96ybBO1F4kICkL65xu
0yqIwKQm68J9ChMid/q5WoRKKGsKQZqBJ6gJQ3hACypskNMykXQL0tPGa7dW9JAGj6lTbuHHnZZT
eldM42kK3DiLbyya+Rqb1c7fB4G9bvwTHSP9MI9P9mh/wjWaKoF15K38bnscRPIp9aOwQpL/QmQF
RZBsPSIYjNkbndy/8Ov/8W38z/BHcfOvV9z887/497einOo4jNqDf/7zKv5WF03xs/2v5c/+59de
/9E/Pzz2EN+Lw9959Sd88l8jbx7bx1f/gFcWt9PH7kc9fYKPnrXPH893XH7z//eHf/vx/Cm3U/nj
v//+reh0u3waIpr673/96Ow7jJPFhPg/Xn7+Xz/88Jjzdx9+DH/b/3jMHjXB5F8f+D9/9eOxaf/7
74Zw1T+EYyvXs2zblcphBoYfy4+Ecv6BZSq61p6PVIlYzj9d1G3EX0n/H9LyTVgkUrjScwR/1RTd
888c+Q9lOibNJcf0XNph6u//7wu+mqR/T9rfdJffFLFuFw6NfLVdHM8WtiV92+KzHM+Sh7BXaY7F
BC+8fchcvKmcMJzuByEWD6nSWBuqlV9V02oBHDTrr4Igdj85ph09Dq0DIB6IQHcEfPX6mFi+jxI8
mG0qU7nSPAy38RwFAnlm+0HkvXcxxHF1PlstCxehyCMBcomD/44UDCUtB1qsJx3T5zWaB3cbGqqT
mSMSsC+DEy8/m+mMebRavA61Eqif6F9jHX3kFPzlmEIo2kcsCusQYtI6/qRHjzGbVbOiI7+e18k2
3Bi7F+vwr2l+Na2vY/9fz/ZinCVKvoiGcFTRtwqnZA8jfKN34Xm4rc4ezRVeHUeeaFmLb1/ji6GW
WP9iqMpFH8GKGQojER4KvPo6WJmbeP2t2pyiXrlS22Mzd4CWQJ6Z8XiHruuBhGIDLav6xZiZtFTA
zUw+dXViNpSWPHkWJrVN618rqU7ARiLJ6ea9sw3EwmiqFDAwiOSu6a8lYBxKzKMRztQyCqpDtdSw
POGF0IfUbol2it+YqbUO5ZDLHRCLjBIAvW3Uw4w0vbZcTVUewxPvyWsH3G2R1KQdaOHMqGkwo9K6
qktHPQR5z33WNXuMmkd/6T6Zvjpp4kUTs2MD0egPZDqfGFPTyW02uuJbWTRcYROrab83lLFtiILQ
hrdcYeC5o4uU3JajSdm+G7KlV0x8uR0nxcnWDXqyT/Ucp94qkwo9YGtwYv8kDqzZX+dlwKUvKbvc
X4fFcn3z/KZJueDqpLmwKrRnVlygksvGb8H5tIbdoaqVm9xwZh2WaJ8qChPYaE7yaqCiQ0l3TPLi
Ys4D2ZAs2jV6ol2bw6gG/3Fkhb1OFp4ne4mQNggXQqJpLSHjxWT7kc8VJ6/np0hAqsMcfb4EJ2gc
SUkOA48SUtjC80zFSDSLDnbMZLm0X8zAfCrdMoclQYEhdtMCMn3VHDmNn9XtX0ae57GIcZ6PsITl
HIKr0KhO6rjJxJM5EAMZrEQBp++hXiOoaeKa3Koq/xyPUXyrWj/4kZVJLUkYvHTfuVSHtu9Hi188
uhJk9IRB1+FwOUgYm7ome/YmHl2HaucIY0D7oC1P68mdj4AlX8c/NipBXTGNvi1cIZGzeD2XkRck
oex0/kB0zCBRNca6S9CRmaaYHnIQJGtXQagPzcK/bAIz//InT7oMvwxs+sy0Y0txCJCdkTduhMit
hzApSd18ABrF2CM9lDrRkRD8etU+D6UsSQbBpcbx1ZJJvFy1oJ69KBHSfqjizroZ0tnewdjojuyN
18H3X6MsS5bjy1O+PES3NqElJ7ct1UNRoV0Wu6q+kkEbgBWJwWKWtnH//gt8TTdjPFIO4QmTg1OY
0jq8pJZ+2/nB4Lb7oETjBH48tGYaz7s2qeZN5IHssqqxfawR1z/yPr1n8u+/dw1js2Is4dOHxvbc
VIfwYFAcWd4XjkV6maRPuZi98AR1lIRCVlv3+tLuOa9BXikon1p3YYrK2NJ0CL2YhrKeI6s6wYoz
Q8UJ3Ee9QwmveJJQsuiGeG0SbQtHQI3p4AlzaqLM+zS6ProiQ5nQcwSMa313sho6DeCFGhG4wIjO
hsYmbQgFsfqEDC4BIVHh0pUgUkf/1KVYhhSig4g28CxeWpxY4anncCZthQt/aTVbw3hXBlmC0qAf
ucNK1UbwgdcXpCcJEhXebrbdzL/NMU2/klW2SF2lYcMdQatFQnu0jIHqp9+J74k143LnwUjpz7TV
F6D6ihFnziIBoNXUA9osgzk55s7vMCHcuCSGd6Ndel+KKOSXk05mOH7kZtgDmCyz096fDQRjMkuM
6P2HcbKevMC3r4oArhRC8qESp1GB38lV5wVzcmpp8subqJzDFMXS3FQ7Ggb9NZsAi9BAiSw9rew6
Oh/zWKKRNswJci2NlTvsviYr156IMnNtlWYdbHAFGFC1CBtkoH0Z5kyZzLS48cHMoc2aVEF94jbl
AJDDGkW7nkMbaaWceZk2uT2gHRG5XvizcQss5iELcN7bFVJxfmTStHCVQkksMfOKRmLnmXTFDIno
eeyk4PfCgdiTBnZ4N6vQ+5TC8Zl3kZZ0350uBGQYEmVuZycc7vLCnKhOu7XzkX5pnW8TVG4piCI+
M67awLXv+7kpnI3VoEM9JXOdr3C0SaqNOwrEFTPEQXZW1dfZR/p7k7XWSHw2Z1nkYwk/u5keVp7l
591JovLoroN3e1/Pc/gtnfzQOq+spLoYRjultZw1hbftu8H43o/o1KBNO6d6a8aF/2WuZfQTNbkI
JDY3v3Dto2nOcjYAOSJRY0V3ZRuhquyMHX07N5fpjeHaWEx0pilwXI+MdtvFlUJ1kIaOslvAMKLt
UCa2xTjrdWnKeNe1VhwsaDygXUWkqGukfTP2SG+hnDigK3M+eiYKC9SzBvRNHB9oIgZx4qbUZj1v
LYf0qwEJZiN5NlfJbYZckNiTxHnx95ScCwxXFkbXYaeNL07TLMpx5pQOl1rKBEVtvxlbKPUD9WKv
mZJFZsanS2/UQCbdUY5omfru0IO0CspkrZtkuA1VZibUB0b7Kh9M74sfNP5DaSQkTlKo9GtR+6zS
1Fo6E3IOjE9V4tHU9lqTzvAkRIOMqvY+JmJA28vGFdNKWnHf5EEC9sipQ3lWGzN/4IylSk7DwUM3
OzX85NOcZiDYate2Pwo+Mkf+W4/bThfjQAd0kWPky4/V1pFuiO7sYJfXEFOaK3sMdcoLrDry0iyr
vrt5PKCT6znZrWF2SEVaTa9gK1v9R6vugofKo/gNvLCWHx1vQgKzyrvbabaKBWqFmJXReMk+AufN
o0Q+nWlXFdHnnsmKEG/0THakGeAS4aQCJcfO7a88o5AB8NkBwfSpR41yhTh1XaOMZTff+oEWBqIr
PUYWZuq4T2U66XJVVJNho+IyZ7Dxg6b56br9sKnadEJQbjayq0oZ7efY7lGuL9Erx99G27DSUK4d
8R/SGm3riP5/mrjMhM5E89EqpgiUspXGaF86GZKi2ugBpiF1URAQtYsMYt2RsodtaKLEQAi7qRzi
2mZQhvk1NFOurqk/wuPPUUnmamnCoMyiMZ8+uGElulORuAiSAnfwaf4EoTx1AN4in5qPGI20UiTD
Jk1dfzgnZEmqOa5VIEVvLQz7oErKcttnY4fixlioe4VUu7MawsC4xgMIrazcylGmN9IMVMEQ6+wh
TeUCaoBMvG6MOkt3VSYm+kex9h/aIM6ard9ENm36xAca0IKF1is79PwKhUeDmlIR0g+s5ggiZ9OM
gOvCJMhBBlUhwlVjpiMUB42kHTehwI1jE+cNtS13Ll2xtrvEXwCmEYVAzvLhPLGmUm+HUiZfpoTP
RUPKNb5noiCnaIwhb9eqW/S68OdAcrwqvLnd2LIVNe9PxSg9FxinII3lo5ls5jp31r3qOmsbl5l5
aYGYehg1NtvUaKf8bAB7gcySVddyl0Vu6aGCnPcETT+JkPEfBYtaU3xAbaF0I2c3SlchCRt6i5F2
V/vJKjGUH6xVP6lPtpGG33I9ctkiN2kvJOi1Tzod49vUMaNyHcZBfUk5BWfMqeuW7G/O63CXkJSN
SDs3SEDNUYqFgDSS4GOHLPi1lWZFzLYS7k/KJIjXGXbg7mVqNMW2b+v5sQ/tdt4N+TR+Tpyw/wJ2
g4KwZ9QUc0tZhddubKvvKM34NPVCYXmbusrFxzRq1LcGTdufuQVb18NTZQalXVXlxm49lW8kYiIU
JSNvvDXzAePMjioecaXxEbBuhqlERkjW2XAWVsZ0Osve2090RukYmulwm8VVbG55CsdcE0W4HyNA
P9/YAyJzoaNUgBi95pY5ZUPzlMC4gpy+GEGgX5JFWDz1wdNYYQGKXOxYmWvb1Qhe6alq13FTh7hM
Ze33Nud34UGI9Ce5M+X3DJeGtvio7Qy1xKIKPIThuPzcN4NRc77OLnqhrXTRrZ57A3xZUij3ysnj
CEEtLwTcmRCZLjvPo/lhID+HZUeLvNrKSh0Fc76ArBSDXDtNG4Vma+HbCHTpeAz3qY107RANgGPh
4jafGmXCne8Ds0CI2K+ifRvp9CGpGsWKTFX+SLKUwLqXLoGr6Ea51m2XgGYJq3JbuaaXgq7TXLfC
qPfv0Qptb6x8HKMtp2Jir+PRGhfo/XA5IyvsO1VxXegwvmu0JzAFKJCR37lFjWipCCx7X2WI/4KU
Lvxop82h+0SDxY02I1lnsMpHY9D8nkckCNkni3ryOPq7sarbdo1/cQyN3/FB0mADkm9x/ahQ42wJ
U7GIA7XyBFJjqjea6txuKjlhfBSO1HjGMmm3rNqxPY0MU57mU9KtWYkg25QwEcJMyvazrDRppDM6
RMEYeF0YQMSYhZPs+6LvOKRFPgKpznskB9pMjfc2+zRdW7ICk2yORGCZTMmllfnm53RuBVg5laBI
VoK8hW4yhpO5UWMbVucwhzI0rhvuClWb5cG1LNL8EfMjBch5XJDokZ8hQW7OAa8gQuVrfMpSHVLx
yAc5FovXSKy7k0BYOV4InZtYZAxGSfTvO/8+0kg+e8iJoigbh+3a9vomAzNp9HIfho23KeJGqUtt
axcfE7OKdsEoh+E2rWfUIo2igHwkaNlcGzb5BfKzNpr4xBW097sSXovT0pc7CZIsvU36aqnlpG1d
nHSyInyYw6yadVbWDhKZ9KZnNB8n90lPU3bTdlZMiOJoPzNiD61xizvVRxqozXiOwo/3JQicNjyb
qhzKSjfr2L6QgwXNdxuWSRkkCKR3VfOxNXWK0GVp2+HOMAoqSGleEKfEUAbf4rRDP5WSgHWdz3ba
rmXdJc2pbN3mOqtT2Z7ZkrCJ45ZJ0UajTO+vQZfIeTsZNaIREcA9DZZyam4oivXmzg3M9KJuJszB
itz/ZpaEg7UICzPf1hYqoahHkoOsw8b1UQjPckvsXFsDVmjitL8KI4djIWhizKOkmuPrygeHZgSz
HnajrgCHAdcqp43yuIgjelYY121rziOCYUIhVS29/juNGEAPAnEgTa2qNbpT1SYDpg8ZFApdNilI
V+qbGrVsW+8F4IXHIDTLM4c7nNpVfZV88lA7QmJ9jgmXIJLHm6rvZw8hpsmKMcGZ3B9+G9jlCs3q
5J6bX3BNGpNi+iJRKbYTbW9kV4fo+hGxFti5ZT75CEIj8Vynnyq22tYZBXmOx6X8E4vCQ7LLvZzj
CH3NTzZeBebSWfW+cIvNoGihzTJccBh3j1JLoK/OFPTXXm00SK8HEY4NGXold5KQFlxNbZDG8dru
jRzjkmgIQ6B7bXgXNiKuL/syx9LD6pcHG1XWROd518lrL4jcAjiig8B+GSf9g0Ghz8c5b+ER0PCN
zkNDscgIQMX3rs4J/mUZg140+iHGK5kGAL4hY4hsSR05/X1EBeVJJiOeObQGLQd15s45j+MIGUgz
hyWUWkhenoDL1LdI4gu9iaIkH9dRYvFWwasEH3N09G5VWZUQhjxERhvwNCEixjWCgbGZfeZWmu9N
e8AxKVCZca9NzT5sw7S+43Ie3RlFqfcOQOqnwcwG5EZacCclt+PLMkvL4qb3uj7kVSoD5wsEQrtr
S6j5Fq/e/Gli4ww4lCnnoZ/crt35QQQ+L+7bEUSI54fNUzg2+tsUuH5wTpEjMC9MQ1rQEpAZH7Ah
S9KvfIn6Hulu9Rld4RHp14lAhHhxf5laoHGoE8PGgymmaBe4wVR8zBG1Z1byyKs3ssaX4yxyY2Cd
BcSeRrUTorTFALrVt+fpW9HHT9hcYEITZFZy0VHlJjfQ3ozsGdFkpT3AXbRHrcZeTc3sfKnLjjpu
XGDH1tJRj1c0dND7Dkzp6k0Z5Rj44NUDXESnQ8gdP7Karw3FIfoLQ1jYVyqOlDhpUxm1l7YXuuU2
TVJqbsPoj/eJa3XGF9l4KFVOvL1s00xzk19EUpVqW/FF3a3X1f0nd6zh3He5GpqzPrd6eR/i0AZN
hHahWrneoNVWpLr/GevesneJSeN1Fxku0MApauillh7VojMnwInMDijrohRtFl9sjx7UTchLO3VC
XdZn/rK91lPp+U/DXHfuhREPndhGda3PnaJENdfUxcAkhHGf7qJK6W41FyMA8i708JXg0szhZ8lk
AKkuEweflNke2/NwtOZkO1SWpUlpRlOfh4hNp/vZ0FWNmLUNEc9QYR2fxV41YroJGLu68JMgSD9T
gND2XTw51ON5Ie58yrxg0pMZy4wHc7ucb6gB3bStlTbr0a/g3I1m3t+WUlhfuR+NCA06c3YXWdIm
yTNbcv2g5IrjJyQ+0E2pTW5S27avstGEaRfMTZWfuNGYYf8UTrQrMrK+JbMoCrr5bXLfs6wSnE9c
lKlU6qRshRIln9PYTrlnB/VAYiUqxIROOBunL9oRlP5HyjIfE1qWGouKsroXmb24IGUsigtcuZf7
pZXmzoXMgtICYamdr7gA6GE99E5xm2eTudiY5kay/j9U+6VT5p310ClV/CixdM4WtLf1/f2y45ti
qiuwe8VKRtrmUkBeyqAvWgDzPFZTO0/+Q5ypYZtNIeK1mTgyyJta6vMgVIg9iwqnLw4qtmmmKNBQ
y30Y0enc9J4Fk8CBSuTKgny1S8YjZfc3tVTGI0OWVDs8KdVh7Rb9yQUKEQcPs9/Mq4L8nMtdbF5R
AtUQmSTo2XjaGeP8ZwijpZAqHRpn9M84nyxlL/2AF28TmWg7VjB39r6LIn88BfWFQY6xrvM5wMqm
az/+4exx1gH8tF1Fww6CwEF/wamE6DJqsXt/iOaTMfXctZk21ZHXuXzrV+XhV6NY5gHQyC2cYQot
i5pGbhQXEk3ljYraGmV0o7z40wdybVYI6YgpLJbLAdbE6FuSbjfU+7ZAZzynPXg9Obq7fX+Utw/k
2q5p0qpwGEUcSkpS/2kDyO16b8JUR86tBtbURk8dZdgjXYQ32wsgwsuRDrbXOFa+45v4bhgILJxZ
FO02ll/+fP9x3myvBe1gAmMzXToH1qG8VzWYnhn3g95nQ4gJRuFpbNVk9TBVjYXtzWycvT/egXfx
c6+CHrFwmCdBg/9QNadJ66xu56rZT9gWP4RGqfN1nRrOZwRksk2rkvJUj+FtkLXjjdmE4w5RQDg6
gDTUx1m1sJuDofo62q15pAn2i4mlfeLz5TyHUP/cHnyx/8QU1n3Jhts7RE08emh4dY1jnM1l9+39
d/CLiXUtj53ncF7y3+WbvBippmnBcTlWMBDrfO0WcjGZQl7u/VF+9TyoarHDUeynIr18ixejZDCz
ysHO232S+ZLiT/59zox8HdGTPjLSAVzleU7puRArWUO2YgO+HmrkyuYOYdPsM6MPkM/HS4zaur7m
siFOjQold8xro6vGSPu7rK7BrbQQs2fRyB9OH4ZH4oB8085c2mH2AkWgOUVkO8AhjKU9d56ehn2E
7LNYB27PpcWPEnWSkRzgy8X1R24DWbmncUUXYqMacK+7hH12M/SF/VUFbSUxpAwSWNO9j+2Uz5U/
oGfhT2daJna9TpUWimJNF56WlZVfGa4Ov2dWblx7zlDOAJl19sWwdAENvaZUup6s2cbtyHevjTQQ
85/GiuWUNDm5mAOPxOUg9gV5WtDrU95DnMcC2cZR3NPyO2ai/Ysl5bn0vm2blWvSKX49z25ReY6K
RLe3uN7vyTErLI9EvrMrrGX+ePX6S6OWZjSgK/E8xy9Wr2uJ3EvnoN1nDrwowyRXzV19n1S13r0/
0vJqXp9QHtmLC3xK0ToVh6bqpeGEjnD0vB/qxawDCyeyz3GLj80PlcTJadrFR/bLm9fogyDzHYuk
BhgZh/3r1xh3gz2j09Huw5arm5OJz+S25qpGc/rz+8/2q5HYCN7ycKAonhE7L95i70lDZ1XY772O
sk4Qp8Oum3DO9qR7TNH2bRDgqZZk0CUZJIp6B/HGnajYBSUyMHYQzdcGJPkb0TgoUODDsi7mHl34
ylgy/vZh5HKJrkCH3kMcORszHtXd+w/+nBa+mlW+jesAGOGCafmev5x7L558yvLSNOKy3ydc71a9
70I16/1+R9+SZu0ovE9BMuGFLGr1ye1LbICS3rmDDm1S9fBPEtmYD+9/pV/NxYKTsZS75Hjmwfsx
3GagVm/1+64z40s7TyHvdk51Tln52AJ7bvgfPL2DTb3NigaMKP0DEJ1WJZhh2Y17wwV3vKK93neA
B/2FEN2407Xve1x7vE6OdxBnuLFbmeOf1E5BGz5r8+EDPtgQaxs5Uc53+wwElokH4U87ei4jcpM/
p6LGFbPmRT0pShV3YjCMOxRnzNv3X9vyWt48inIFqaMFmOJwCcsR0H0WW+N+mLU+mZI+29ReoI+c
GQfcsuUd4aLFYQmcicvumyiQ0R8VU65xPxEYGCOzrT7M5VzuMJOAwWypxXgSok6EAs4HN4nrm7mz
eWPT2G6nxgt3bpt3OBOgVcHNazx9/x28SdKWL+cudwJJM0Uebi0haxyz52Taj8LpIEH2aLpU4UMV
sMeifvgzke5/vQvbtaTHm4A3e6gwgNBHvTTzpz1dA7qOAdq2ZTiWR+LuLx4KeAxlJpArYoFdvd6h
tdUGZizLeW8ocyl8xs1JMYGxhl1jXMlG/C+eihzFcqRN4OX8OIgIEnMjK/SLaT8o0zg3ZEHH3JPp
9v2p+sVy9QXZHfUpn6hrHeQeeRnGuE7X076aZiYHp6unvCjkkeP+gP65TJFy+J9rgYpgrEOt/9GR
qAnh+bgPErc+7ypMJj2VBhRWETta59TOsLPp8jNRLQ4/jR3sC2qXK9VY2WWM6So1J/BBEyWrK8vD
tMzwYlJuX1x0KU1HfJD1kSX89r2QimITQTHd5j/uwWyr3ME+zRBiX6ZhvCurHMv3zo6ObOO3MZZR
eDm27YMixjb1YE0ZntWpIBDYGPrBSdKb+WbCTXAD48A68kBvly+gOYfVtBwzbMnlq7w4YBLTav1E
ls7ec6izT66N9pWLao5vV+M5XfFj2oBv0hTWLEOZig1DKHi+V70YbxJRB6jI9Pc8tzhxU6dH1CpR
eOHVcyUojcfTSUlt6Ov76/kXB6nLhuEp5XKYWIeoSDxsKSjXrbEHFCVPiQqt8aGs1BhcFKzuD0aP
82YxpSUeM8BkG3rIkfM1kHmVrGdl+PvGpie9FoFPFfT9r/Z2SS3fbCmXONzZQOa/noFoUH6BXXGw
b4GNfGZrwzN34/TIKL947zaHKLm1IyiJP6c9L957IEsZGG1i7NNB4EqTyWqjQlHRmovq6kOsoFZa
gw6PbPBfjMrSYiY5voEpHuJeRQUZSFc0UbhHGGehEPaPFAerhyRrIwTFtYNaRJYeoRO/XdKAIpUC
xkfKzdMevNBmws4PK8b8sSb5RXwP9ZgmQ1kGpWZ0As2pu/vjCfRNE9A9s8T/vak9SMPsoWvqR9YY
KSLn2lUMsO5ITHi7THwOmKXi4DouR/tBtk3Tr5I1tvGPypm/+4mNilWTHzvMDgMPt2zFVZPNSZnS
Nw/ni96RLEEzOY9l4F4RmNQFJFL0npzCOfmzl2YJGCvcH0jqSbJ9a3ncF+tRW9ztSvLUx7z1qguk
3pDKC8PgCMn0mTD5Mu1ahmH1cdEjzFEnPAhvLsL8puxYC3M85OAiB18OZ6XsE/zhXcO5nFSYXNEh
8HsM7ayStqgHgGXjO72DjwN1eJD4rdzNWlgGsk8C8asRCN3J6IukhFtlQmyLB6DzkKhF/9GfPf+u
Ng1BopnXmeTSbEKpff/VHa7v52diXbNbhBBvAd59WnRcn3l1g9ga2GZv8aKrztvZvgYhEB4JHIfr
7mA0+2A3AYz0A+0zWteKbGO1rbMp3OCYovWbhbfM03IMkXPYhIqD1U2u0YrcdvPHKkGBETvwbh34
Vb3Lhv7H+2/v7Uhkngs+fOE4UR0/yGwiZAGQ4KmixzBj7gZDcaEruZbPkA02fzyUbXJBFoLkUDJd
r9d4ritwqdkYP2pzlFihDfSRqtY5J7qrI7P05tpKIgiHAeYKJzmh7zA8DAm37l7b6aNuDQRtSnwV
CzD9QHzb0tw4dmxw9fFKc2VPOkChT48bq7aGywj9kX6V0NM5kli8XTevv9DBwxtho9LGNdNH8DU0
5URunOJLRWr3/jv+1TD2Eqso/QqHY/T1O66Fl/d1aaWPcR2a/5e681iuW+my9BOhAibhpjiOXpRE
OU4QR6QE75FAAk/fH6Q/onhANk+oKnrQd3AjrhGTcGn2Xutb29Yv9HvPGquf74+yLsVxdx1bLAv0
snng7LsaZTHAlWNfHfVBVxs71+UNVRF1jSTe/9YXFmdM8rd381TPOxnG6Zkex+svnu0xRQAmSt3z
sEucDu8KlLLI86oF3+beVGblXqYFsBSZpBVShJjd0/vX+8ZdPRlwuR8vZufQjBvEd1517DNZHJxo
bA4SesmZV+TVpozbSmUTwyHXxHzmrG6r7Si07SQGHAmVjb9XWkhkbQRWyp4MuasBxl/GhqCtzjsq
D5FDXEnq2D68PJ/K48ycT0XN9nfvX/sbN9vFEOSaf92Rtnl67WmH5EqaYXsUSK9vcvJ9vkJAqpAP
5sat7CP7n6dzx3NZeHEl8nIZ/mrqywhCT1KOjUe0iPMHhU7/vmlcFUReqd/WIvH371/fHyP+6ZrI
gIKeD6sirX93NSAZPpVrIQY9hm5LCmlaFDb5Ql2PKKkfPMhu2eh99Wdde+6hgyILmJuLuFuYRNoY
Fnet4k3dNqyZlzbbYweKxujr2waflg6TK7PBJPM/79u6HKtAKM/97fTIMs7ctjdeUY8MCPb0lofL
cl2sJ39cy42+645+LiGQzF4HoCYMz9ys16NwNkXqZrJToXFrrypQMhlpNMDkO9pFp3aRlugXVdOU
/3wtjOLzEZi6RYFonaSX5KPTCxR1R2fu8o3hZaSbo/v9148ah7CJ89Wj3ybwJayee8d0nyRWNh8L
jnp7PZnDHbLV5Mzn82qqtPiSWe+YMJdT3uJJfjl1LH6KVo99eaSJonVAgAVOEitPjV0Y9e1tain9
EqEcyTuo9WEsuX5+Zqf86gPmN0CHiTtq2R/xgp/+BsU8cc6x9OHYx5q4JktmWii3SJ0Khaxi0Ze/
/0GdHnJYc+nSWB7nSg7HvJLrN9Eopewyp5lpBdbfkFpWJEPLWcEStq0L20YTEicLmPD9UY1l4/Xf
n/HfYZkzKMPiKHxdTUOQ0svaNubHfrKqT4VbkbUSjQPa2MzB47qZXTe5ct1IQ2VrxYN+6WDCZgeX
lmeDCU/3VH9+FdtlOll6gcIA9nd6x80EeVcpqIH1s1egmAbcbSQUwmrly39qb/4ZimvlGI+bVaeh
sRqqRy6bl62DfwMfy6HCb4IeJybnPoch8/4dXk2Uf8bidMDbzGnSd8w/jM8Xq6AVakXeqlx/9Osk
cjf2PGX3VRqiZ2VbDhBxNKP2YYBkCyG4pMuN2HcgwWjKoG7rFvnsIP6FvEDDh2vEimrdutb6svlQ
2n6o3ftRFl2hHtIeNIPWe1Dydj14oum+vH8Zpx/k36tgXsGFD3WOLeJqLZ8Sp1W0TXg9HaODK+eB
QhdGB85PjdOnWY36Dc6V5mdhlcPtlLrlmTPYGy/HItBY6qPMPvTbTl+OZOq03LHm+XEwHKAmGiKz
hM0S/ou2OjNbvzkUixtidybrV3v7QZV9r/WN/igS3NrS0+ZLP8xRfIGL3L5/V5ct1+rrYxFdHItL
LdtZ31UrNyer1F3jsUDcuU3QOv3qwmzJTPbIls4oavSN5l/Fepz+U3nj7/N08RH7lB+ZYNcApapO
3aHC1vGoiM17Slk5dvzfYqmCxpdz3oENef9S37qrVDWs5VhBgftV66IqCXoFvPeo43LcYhQCaDzG
3ja2jfbM1306dS/Xtth2WdQ9UA20fdbvymAIPqzGehQFU+oG2lW6t/ym+Y7pHPNSEpfxt/cvbmWX
/jsk5AwKK+zwua+rIXF69uGQzPqjl7aDux88UTc7HE/xp9HvxsdS1WibExIZPw7Cqm+Yc8sb147S
TcNPPHOnX79UJsuVLmwaJRzh1is0isqB/d5S90VIkVCLSNmYzRMWR9PLEqyQaQ67TCGvLGvz6f0b
cbrT+XMflnIZa+dCyXglO5q1ao6c3rIeIy8arvI5zLe6jyr4/VFev0voZWjoUYjkMyXG8HQyAL4x
xxgM/UdTa7yNrnxzG7fDMZr67Myr9Hok5C+8s8zebOfpIp6OZKpu7Jnr0iNdXoLqUlHs7VaTW09L
+nPnmNf3ji2vbrjYWh2xeFtPx4rpyjfS77NjHfnlj0zRUkMwae6iCMFvO0TVrYHzbIeRVnzVRkcw
7ff6JixKpJ2YSzauRP6baM25ndAb90CgixKLNIrqyrr6NZPU4WnSzY+jl6Zbv0sIGZ8g5ZkJXdH3
H+xbt4AOgsX3i+qQ+eb0FiAvVrFtR8Wx7FRx0Oey2lWxMC7fH+X1VssmPJE8Mt+mZojw6HSUPuyA
G5RdfRxUbt201Hjo6+ojrhgbxPes3B/IHP4ttWz5MhDcLgwb1k8B/WT5al9sA4Ap5grvTc2+GWxh
L0R5OZXpOQv6G8+KPfmCMOD75++rS3NjXVOAahvOAHm4SeIGQYGmmfsyC9MzG+Q/jdbTxYtEIEdH
JqezSWbuO70iBzmVbGdJxVp3gTqXfu88eZEWX1thpj7wpjc02wnMxDhl2AAUckQ4SeBN5N8C642d
C47BTobdItcAgowDqfd5PeP6ZPeLR6Z0cyMYrbl7MFXcZns9JRHaTnQrJX1jTGosviSfBVK5vJUU
gvXfJTYHL1Aqt78oSg4QKpl78Got56Ggdy2MFMh/v1dhIX8Utc3viBxCblrQ/w8IXYdnKTNqtVaW
lvXWN2k7XCLR1H7OelGLoKgJu9D1IWo2lBMGnMJeUwOb0rnMBA1QEaD0HucgbnsI6i6ucboGYfrs
Do2JLaa01P04ltTOqrCtYAt3BsbIvpxmci/S1taue7xBOuDUTI+x6+hRuE1xFGsbM+vNp4ja3Kc+
itXvysbgTO8lxOKu3Lw52rMHQqDtde9naZG1AYs0qW4hJSsY6X1WUBN3+5QggzzFd1rOVoGxTs22
szExKOB8QxXS7wpvIXxgu/O+DqotzlUxV6VFREusimzgTCqz7Dr4pk7fljpDKlxGffnsEZ0io99F
4e3xxc7eQ1mBMCmpdcP5Tn9myScDP8/7X/xKaPl69NVpzihrWFauLJ9HO7id8PE+VZ/Fbf/d+WiH
ULw3iTzU7vYcQ269aV5f8+qbL6GkRkJj1NyiBzLbT/gFrzQy1lWLA9neOZPYSIDR71/sev1fj7ra
qmcOboKwH7lWXC+uy/39itA457b3+GbDc3lqbxxwmM5clixa8FRr11vzXJkDHzwcPgdHYxzUaGiu
M2v6lRBOeF/7i2k80UgHWqJ/PbODbY6x6aEVttxDN4m3jdFn+0kS8i5Y2S/nLvZ2XUk1KdIBP3K0
x/xa5+YlZAtxZnl/Y72hUaCbC2YLDtofnseLSTnG1anMZAIhOLY1R+0WUb1TGbv3H8gbk7LPjgg1
DUV1uD2rBzLkzehMqsuPjcRGPPmjv53mAedFNNn/g6HYG1kunBWaOusk8UhYI/5/i7Xan92Lwomc
rZH3cNOrajrzTb2xigJl82i3IC1YVrbTDzq0sGMOdl4ctdjEO0zTin1B1JZEWs8Ants+9D/1MB4/
/fvN/HOORgFFrWu9jsIhATTlhuVR2q25tSyronu1QNYTLz6zzXx9jqBUz0GC1wONAfqc0ys0rDL1
leOXx8qycuzoWNfiOM4uRiG1wBrbc4G3bxRjHB3kj+4hy0F4LVYrqlbLfBR5ToOA3u2uaehzZCko
784cKIfqbviN/KF417LduxLCSnYCfcGZLdh6zuLAC1wKUavwqL7RjT69aEtOKqRCyWNNcYX19Cpv
LbsHoq8ZyQfddcJ9wa8YYKPJds1kqe37j/fVW0VBhjvAwZsXGJnB8i29+CKFm0bwWQqDHonRfecl
/mUIUe3xSaWXNUK9C5/42jPP+fUls4uB0kYjmZMTddrTMcu59FN2OOYx6ubqqsG43QS1XsALK6vu
PstHSAWdLG7dpu123tydUxK/moW4ZnaF3HhGX3R3p+OPTh5j17DMI7ll/XayhbpJZ/vc+eKPkv7l
fo3TCwJQ2pW8zPg11l8OeTeS9bmwj9TYOwOgaMK+C/uxf13VUS4XLomWbwXix++iw0AIgCUCU6NT
eKk2cZX1d7HmOT96XwMOURUtTrDCmioTt9ZA/FQ7jvonqC7etawseTuUYbjrsfF0ZCFg763ogy9O
rfC3O2XVU1jO9CWcriBEgbfN2nTNBNcUEJJxgeWdiCtkmtiNImuYf2jmaMZ490N89QC+5ycLHhBC
6Nwkd8EB8/bFC1tMKKHp5xcwybxLYxo6/WA4A6igkq1WFOidPxHLElaGHdjYyxqUYLj6d72I7Rsr
iYYxQP9af6iqwhRkeZT6nSZtfnuVKusqskXxpLJEwJbjxd0UZYyLeK6Kpg8wMg2PHf6+g+8KQI2h
KrTpTE1qBdtnA2Piw2KaNdESs9S6q89SRdi3G6XEcW7DcAIYNRSbLKuEwxbbIDGrMZGlGmOV3Idd
5g+X2HKx8TYa2/dN3y6RVVNkJh8tTXO/1ibVdXjTrvg0jclwZ3BP5FWZ+9qZDwvtOK/uyTsncO1Q
0rUFp3S6aKt9F0gGY8xqbMUWnnXs1BLnb1tmrR+4mZdu05LCFw7jBR1hWg3hEDI09Id4TqujSBXE
clqlVbh13CgUh7yvu5s+6vqfeZxqn32p2e2VAtE9BYYlWztI/FZd95rq500Jft89DHIAEpOHXvqE
296ZA9lgtwnKxbU59KP508mxKwctMJMwmENXES2SjxnSpnHAVw8xCNBeZZaY7XxAT/Z+nuc02Rh5
Vz9BTdLaLckDxYMzDmo6IG4Xxm70Q2fauFptp7x0YeZ/hr9WThTzPNBqYdznn6HGKXuTtGP1gcN0
dJsi75eBAZH/BymF07XpJUW4iesuupVZDwnGnzQMOHqbzR/dRGbaNspq7UKOTqV2QG7S20iXKtzG
vl1WMCgAt2yJcvW/O5U0Pid9l2c7eLXezzyq5tsCw6e5B0cGxn+ge3IsW6F/UHY//aDyDL5h0G1m
vGwa3F8ikxgLmYDDjyWxfAOqvopknj6voseqA4QVpOYMYQnECaenLB4ByFgtwXKibz/ZVVH7G71r
K5SYubSfsnFuQm5+BXUY864GBCohOajJm0q/LXr4FNvUN1V6qP3CnwnyLCtjm4fFqH2dNATj21g3
omabNr2abvNmhiUwo7E5QgyupztiIbX0I+bvMH106pAgOzdroNVvIFFo3SdLD3MPZkQaVemFnAc1
EEJRTk5+O8Y6ehc0t5pz4SIA0DZVG1VfUkyVXVBnWia2RMrqkPVr6k1BVeTygBQDlgknvRDO0+TU
v1yn7795w8wfMex4Aueem91DaMGZcuqsJXQ2DLubQtNikNWI1zj00R6/4phuZMQOyBCA5TSwwyga
00/vplARWwBpxBgPVZ81EMFkKgn86uqeLIiWuIhQ8+Jio0ttyq4LT89/UUBybiZBTAxOPNMGIDQa
zi310fZJWJ0gy7GXDqEdfoqLU4UculQNzwXoEggzdEeJApykF9FGTtJTh0XPy79BqhPvLBoDpC3m
bqlfSZFO2o4CnHnjdoqAi0Jr4PIK8uHMS6hTzadIDVp5WfZFnd0MTuwnH9rRcvF1UKq6NAgeuMIZ
XC55O9qcP8Vx6N55IaTxoLZG4iJ904rawKjJjOU6rXmvTSXzVTg4zR0sVO237GvU9lOiWZCwVBHC
tciJExuBoE9XqiIY4QKBuH9hxOyRNrz0OSGIvVWZRPWO0tyrUSXlnagd0ts6ckKLvVENUCfoL0Nx
SCuvcC+bOJbWBYJDUG+hHmFsnke+IbwbHUiLil88qDxVP7kQMlCdmvR09yYP+ruPZbvfeFE+gNUz
k+jToPdFEzSUvn8gGAjtnaGpbNqRtxVe9sBb3ABkT/40GA3GC5O4U53kiZZpa8zMcmf6/B7b2o+S
azvh94MmZ2Tg6d0mfrK6xLYOS2WgQYtfOx+jDF7cFdzT6po2EVyG1stwewFA4dir5RoJbLmY3WWi
NPMvbkg1JehAgT3MLLO/G5m1fcApPkJWD3OIqKRwSh7DzoMgh0Pbr2EJzCo5eNKIvqm5RTBiDl7n
MD/1BiloYU5lp8x7cSt1uKRB284J+ScUoeoFvEYYakvRXt87cqK72YO3JXqpyzg9hFDOIkoQ5vyA
dMvHXxA2/ddJVPVvryutR+ZymGAViSlkS03Nz7rp2Z45WpJyZy03rg5TW7tHHu5cb+reVSx6VZw9
aDVRecT+FNIEvZcMzyLPXGMbc5Hs4nvD2FlJC+RWJLGqAztOQJtTAspJkLKx+m9LQkHMwABjsZnT
vNJ3PT7NKXCln0O8LdAObOfRsw5VxJls07R6+MWsnK6kK6alX3DX218mp28qqk9dYu56kFA/qKdG
3tZUfvZhVAU3wvYb46a1tP4GMp75OS1L5+iGCX8KgIu88ZySLDWj0pKfTBxEQ3U+LIfAItSRKS6c
xZ1WjBAmwmkCpsVOkrJZ79UgI1Gv+9SmoDZRsgor98KZaDiRjqunrHmWHmvQypzeC0aZiH2W15zS
y4pJNpjqQv8hktz/SrO/iKFoNtJmA5a6F70V26wOtWH+jtPOyTetniVPVaL6Ao4DMQGiz2dyE0Wl
Q5ZR1WhuAYSpH203xCP76KpJ91U5ZRBUM/heAEQk7LQyS6yPbO0AttW+E32ftSSXVyRr65A9qiYy
g6n1CVSqZ20AWV+Z1HDY4vBhdeUM8U23YvnYlFrx1CTaHF2AXtMP6ZSAzAQGMF1ZQ5E4sAQBJgVm
kfdfbRH1jzV0mHt/NOLmQgopIpYf13wQpVd/QvRW35dFjISa15cdYc6xe1+GZkWAbqNlHxxPe3Ia
qydLVxTMqKPSZIqoKxl42qnyjJ0yyBLbRmSTkedt4dwHAjd11+xMQOs7yZA8g0MsIJxRECd3RpqE
XntpLawvzN4ihY42m5A+aBBx+Oyt8t6lG2EBc5hmceimjFbWmMuR6cJJrF9l1ufmhzyywtuk10da
PkIBIewwC35hVmeVUV0qgDb2mfFpIoaZuAGIV1+ofOjuNYHZZXYw4MKQHm0yG38umWrHDeiXcfox
su+XgaUmVx5kB4tpT5m+I6Igptt7ULNgyR8nKCYjaND+wIaDr6mCGDNd+emsh4+C2uJ8mcVGXf0s
dQfCoT43s9yTF+kcW09Lp8BRc/zJEo0JHWrs7PxCcgL8Rk8dlLTCu6BdOQBkv8a571JH9V0/0ONp
cLbCU9Wjnxg5CDlwcOMOgIiJN6ry+BMxB6ENncC0+KiMKR7v8rCt7d88P6mTf4A+DYRpoutXDdNM
tOv91sxvYiYNcNy9aX0qmnYsLjQ7LQhRzVUc7UcySZyvNUTeG7D0zkNiCGntkXUYv6n/T+3WKaI+
IwJHo4RajDjH9p20JPF7eSVq2oOyWTIaLXmN/Mw3d2nPVmNgVn4EdEMIh05FKtnizST0yJSVoKjm
a82PwZhNhY5VH9StaeQzmdNiyBQx9Gartm7ijdHG4wPWt/QhVcrEZU5yY/XZ+Eumk6ttUAVWj4UR
avXlVLRsIloHUW5AF8/CfCKK4snqnYm1YmqybC+mPItuIJ4kt2lJnXprhJzkoC9Au9q7AxXzTSgr
HGGUqfV7JNgjO3XP7b4OfTw2lxxjQCVxxcVzXevuXT0NmrbXQB9MQdf2hCMOpUFmus1EdG/bYD4P
YAIHd9dFvWMFU9Z2vzgp6w+QkfojU7RWkeaJVcYXYxGhGnPMy8zQxLQZ8sH6poXa3HHLOUzs20Tq
NymHVWaMKc7CrTe0bkfKd9d9VHracOYoGq0+ABJq75y20dVeGZzYtlZhTh0BXZkeXteZUd8UKG+g
QIxR3sNPmE1zZxAlfZsXeCuI93TMnypuWL0HFwAUOdkNsbKdhj+hAr6+F9Gsi6CX5Ez8YAeW7jzV
VRsMguCkaxtrDjQqoGobP2pY08xpYs1N2znadAOazCA2SdSKmqJq0cD4VrMZoNZxrHCyKAviqZiJ
ZtGpqB+wLo7tQe9M/eDmsJRu6opJJ0taQ7/JZsO8L3zZ2BvRRimZsUvvmtOOrjnbvJPpo7J19V03
pqyEmatQZldt57fbqtNcBfROozhuD67uwuya5Y10+IegSugV8lGJ8SnrTPHb92b/02QvUVq55gAf
1OKU5GOLlBm9kfOHItWImxp73T4OQD8FLF3Nq/ZMtwqpbVoY/V3dhnZ7Z9ZqfrLDpmqv2mmE4h4O
C3sbIDHncRac36PVOsNumPyaLOxiISaa3iQ+56UiUrzlNR13YzdNQOztaSZbDNayf+NBMJu3g2zG
cTuOY3GXS3zPMAZGFj7SMKFWJmVaJReOW8bfNTbsP90wIj8XjKoOIQBwGF+9pdH+Tc0i/gV9uLAe
ekVjCAdZN96ih56Gi5CclvxAKVT9bmDpsTEtlf0T2hzJtBVAcXtbO5EP4H5hmKVBjoj5IQcyF2+q
mrYjsxbpFdxbTpxcbNIeqzTzYo4rZlLSWMrUsw9bHj5aSjzDTmpSfODA6E4ckKlNsO4I9wHCgIdL
xTQjEE5UR/sNLWXwShUOGpDEWpjeQVx1tUtwEgVUS+CfxlVrFBOcX2ug4G5psfySjAsTUziFi8E8
zIq9laImWLpt9M9wduKoi+yk3dgCINGFZgyltTNHmvB40gugmBALk/uubpd70NrGV0WsNI/EM+RR
xeN0hzJg/JCkxRReCrgP5Fu7tXYHUSaaNsKqhh94ugbaaEpVt3o2FeDtUNojOVKW9TTESRde+fOM
pnZyO+eiKdzm1xzCrt2ZGHK1QM5kgG39sageQFu217FFYSqoHChsQd7k7WeAyBKvc99PlDI1X+8u
cjvt7A/AVMhCLcaq4CyOUuRiMBUbX/r04hpLIZzZkDB4tSnaCUqmkHp6O82GOKrWdYfAzAyWTsBf
sdiYMafIwFV2N5IlNfQ/5rmC81C5bsFRMk68awWUJbw2LUHdQ7Kj0gMVO93DEgLyZYa9f+Nb9RiT
0UdgxJYsOvdDGAvnLk3q+bnoNFLf+FnN7zjPnOexYdsc+NyvR1CRHXzhxDWPGIQzUqwhM6VBWOXW
d8p40edsgKvF6Twxh2Bg49+B9vPreyz+ET69SmNyqfEauEw9wNp3vS6U/lDwOQm40RA+KWiQlR7I
mgWZ/UBX3jiI1cFEEvbQHSyn7b+3Kk1+v18TXtfhTxta1JFO66NgTXU9C2mjOcrc5nmxmfTfmpuB
QIzPtE/eb53Roj4dadTkGJrDUD4rbfhAoZmRrI3jDWx9IVv1e9N/eP/S1qXf9aWtynp1CX69I73m
uc7ogdOvK5P790dYN5/WI6yK23ZZRxrQ0fKZ6gtxjptOexrVmTFeVfmW3i5qHKSyCFdQB65uW1Lb
tIKM8rm87A5i6x60y39L2PhPA/fFEKsbpebO7j1F2jg68l1bPMfkW71/o1Y+gtdDrO4UFkIDmhFX
wemIubg0gy7Ivzbbdjdf+R+j+3kTH94fct14+PNsXlzU8na8aHbYuGU7SPvlc+zJg0gOjaQydRBV
eciji1L7hmvrzEW++b69GHHVXjHbqWvdjBEdbERhu4+6c23BNz/WFyMs//3FNVFhZNWgvvWsa/pe
aOLSgcUchqSVndGfvOqWre/eqrYc4vpNXDmVz7gpLlGEbiaXIHo738r2Fmz2Rje6fVr+ao2z2KY3
pwkUWiCSFgWxvXrfKefONS3D8tn9jJDjqviaXFVkKwTZQRDAFmTb9BYE/efpZgrOxSa9+cq8GHr1
HVC6n5zE9MrnwT9K9YVTQjS2W8961qM7LSdA23p8/x19c/54MeDqq0DYXFpT65bPBV+c33/F1L/R
gXy/P8rbD/PFMKtPYabl5xZAxJhCjP2n+3vg11vAQmeGefP1fzHK6vXHoxFbkoLKc+GS48C+J0n2
71/IuVdj9fqbk9CQ0HO7asi1/Y7ygbHwKTaKNK1z/qo3p90XV7P6ADSREatECPFz5W3cvf3oPgIu
Ls7cMuPVKJ6D9JFOMCJIwsWc1ZNp5ioS5qyMZ9NR4z2iL3CxgxNhaE/n7RQv2tqmj25pWVnELJX5
ht1b9jOFz7+VSqBZT7tCBYXviG1bacPGQB+HMpSgyffv/Mqly/ztGzqQm6VvTRMVG/XpzGOZsl6Y
feFPFKP0xjmAqIx4Wxc5FUXPhIT7xvJ+F8vBMqglgaLkdhiklQxW5340lG+BkrXn8tqfwvlnhjOA
7vtojX2Aoqavr9ACuISkeD7FVanFUVAsjepgMGcP768Fmzc0sbm9f1FvL0qL/mCBWS0WjdOLcht6
nsWyfHvpBUx1uwqcY/cj+uJ/pHx4GVd3ZMKcWwlfPfGVVMs8HbNIiz4xLHZBhZeymX2cww8TN66m
Gxudy0k7q8xazS/o0IElFWzuimNyl1xlH71L5x7tnsvZ+4bgswh29a/izNrx5qT2Qoy2eqdDY+hs
hATs86bPs/+trjdgzd5/cm9O1C+GWL2NU9WlBd1GVlqUdSR7ftR4D7X+PmuHH4J6cimPhED/GfP/
QcDlh/pX+blvf/3qb4/1/w8xl4vi/v8ec3nJHFf+6pLjScjl8mf+hlzicf8vcIZ0rNAMYbhYjBZ/
My59m/9gALTAePRH68Nz+k/Gpf1faAIh14BlYPqj+c5b0v0n4tLg5/3pxi/+iUVG7P1LxOXpuwJw
VCD6oBEHXtKgUe6t9hN269EXkrSXiwLe6tYxIijz5uyP+fVY0wjbd7QN1d1ojElx0cQUQzceaTPn
uHmrRfjv74HyCBs03XqXaz798GNXByQdSrEfrNw1D3EGVv5Odyg0ovdp9N98qAkNl7DPn2bL5xey
p6Qif6mJP794evd/BQIvwyGXWe2/ZQP8Iqw4qMABrWDiR+O1moGUGfldozqxB+X/RD6A/pTb2fhD
K3sDV0WqNu8P9+r+MxwqZi4c9Q+WgtW3GpoebU4E9/u4d807clwEXOkGee6ox9adpgNLQ2yhzT/d
0rAvHBF6H9//BU73JX+vdyFMoGWi2o8A+vTGk2dDtoYYxV50ub/Hi5p/ElF3bjF5cxSEXQAwIQrA
szgdxbVK6ZFoxF3N2+pb5eThjuJmevv+tSw3a/XscLnheFuOhKzIq10J7VcZYfW29tXYdVejzgmD
fBtno1Qvzyz5ry8I9M8iUqOMb+KiWr0mYDUnAoyEuR/hVF9TznCuk1RPHv71grhXJNwuhhPEYWu0
TjkatT+02rAfXUIrnEp3r0hgGIJQZvmP94d6dUHoRAEwQDeynGXNX1U6mijKtNzutD11L9Y/6oO4
W2r3zG179YT+CFHJ4oODKhYr7+l7YM3+ZNuVG+47eujVro0bOspz51XxZkq8c8zq19e0aM3MBX6A
rxOR2+lo5FJ7/uAY4Z6YCRKUUJhUKILHvv/yr/cOIyezMb5OCjd80KfjIFon2Ee24b724+Ijgggz
cEWmf/vfjbK6d61rN5Gou3AvtUZe4lOf9hgzz22610+IdQBbisBgC0UWV9BqFGpvljlkJFK4RT3d
RgMBLdQ1y69glurL9y/ojaEAmbCxBHCHa2SNcE7LqMjSth/3XQiGTEUaYoJWl/p3KFMg698f7A8g
6+XkwIXhDEPhytEZs+/6MEHyXx/HyLr32BASa9/FOGERM9ghivFBll+F0+rpdvkb9iYcuea16Gp7
uKO+CB2YJq9h4ZyYF0VmiOaJs8VcfxMCndcGWHIpv9JgrprPnUesOE3TzJUBrc9mCsQCot1Zbl5/
rAqyTrYteob+sm/c5Idhlt14EL3QvY1sJS27sZiN8jqpaz+8LPTOOcyx7S8WgdEgE4o4MDkG2aC3
zcVkZuVXUx/aGyrMZQ8w0tLUmd3qejWEjmwspn7b4y9qwKu3wdDIzqtiIk8nFySlmtVdOtXPYTH/
xu/zT8d9l5+/0AMgJQEKXU5Tq69IytCki6qPe2RUVtBQc9+KJvH2CtjWmZdh+VGn7wJDYQkFUe4C
3FjTeib0S2VkinGfNYZ2PfTcZrpo874sW+1er73qWgNm8un9N/D16053h/I9qxPQhz97upflKQSy
jaribto7mabvkkjCrSHIwLhwZU2r4d8HE6yF/AW3jMPA6ZTURR2mV+Gq/VQoQtzCUV0u9yGwCJTd
/vNQ4HORay+z+rK4r4bKQE9EDVFdk+bDJ6uL7IeDvOSCuvy5itDyuq2em4W5lEtCEo9gerVI6WE0
WAOdkD198XHrT7l/VY9kTSRlYd5UGNC++dKTZBJO6bnK2xtPD5i9g9/kD8VmvUFNhzoHWVWqPdhw
HbwFpvl84yEdnjeDXxCf+K83dZFls/hzvUu082o/3HjoASokpPuyr82dFTsf28W8XGRlcWak9SJJ
7XxBrSKVhTcD7mL1iTteAs0p9Oe9Ke3nrrfDfb/o+v79crzFvI97YDlxrF5HNvxENU+Vvq+SOg6a
1ukvfBnLDepR9x83tH+u58VQq1N91TmwPyf4wTVmbJp/cb3Azpx/Xru4azD6ALjYPtCM1baZPQDC
x96b9/OEEgibgjzkMWUKsnSqM/fujQck9GUeXozlyzu4+r7I3ZwNpCL7hWW9K6UzBTWk7zNf8euZ
nhaKgyGJVZ8NwNoJ4LdaTyvfQ0qYpkh5B2dc1Bm1nvxEotztrAld1JkhX39SDIkZdnGdmDpf1umF
sXI5pMyiyvM68wvGj/7azeNH0+3af39YHHHZcWLwxZa/5mDYVLGirJTI/8pkehimSF4NMwDHyY2n
M1/TG9fEZobkEA6Pi/F29TVhgkqzeTYnVBhp6F9EsVubBxTOLeoFywrVxfvf1RvvBmdGBPqLr8ID
RHV6C8nn1aqismf2hL5CBdj8QCbonDmjvvFqnAyymotSFu7E8mZmCCMmVsiv4Jw2MenCcpofrDYr
z7wXq8LcshOwGJCoGQ5xgKzWNxF/9Ny0rjnvW6trCa0u83HchfYAk6YxYkJJ8ZHa3gbqv8m3V+NG
JsAvJsjZdZv8MzL+7Fokshp32Ied8HESbf2PpyX2RfxRdvvLaRZvwfIavGg1TVaUeDUbuz1puUtQ
c/3dsZR15r6/frj89KUKgcwFS/p6K95qUV2lpC7vscc3jwXWswf+VXJmlD/st9NFlbmFvQDQIbjY
r+KDjEk0+H6jcd+WkBN2VQKimajrtJrvlCn/D2fnuSu3sW3rJyLAHP524lq9loIVbMt/CMuSSRZz
Dk9/v5LOPUdkE020N7DlDRhbs4tVNWuGMccw50MfZcXgl2WTFU/FVNrF65j11ZtarRX9fVgwZPE2
c2qPyemOnnL/EiZFBflkHniMsHThBN9xzRDLuVMtzqZHUXKE/i23JlSx59FCbAQCar82rPIjYrPt
O5XSgJYd0WD2PiVVQiCA7iFQm6uAfTs/zaA++296bZcMEWUJHCIkGKUB2tRT+wOBiPiAFDXKEvev
2u3Nho0JfjN4WWC6Mte0JbQruyJ1TMIc10zPjCAiLRWb3pHRqj1TtxtPLEbSj7uH4Awat+XpKitH
weFXw8Ur8tGfpl4/VQwO7YSINzU3SBWgmDUZoGTM3ORxWZrRC1OEZWf0l8YRX8GZjd/0AUQ6YCHl
GNNnfA1BS782EoCg6KP+DhW63R9x+1Xha6X0KEcO+RXrQcfBAaAYllV/gWYSdXHhdX9EPcxhrR3E
b+9v4O1XpcyJZ7EousrlrnxlYntVljV5f7HNrjuoBYHwHHrTjvPaWBBvGU8xxBWMvK15ik2jVnJR
sSCymRzM1ax/YHDHYNS90ndGiLdN0W/CPUAqsR5YVJWkacOywRRs/B9C8L8Hmcl+UZVB/JdV2UyC
yTFiuV/LowIVCuMRyDhcqgZarMKesj9LWLnfQsGc7XVKb5Mz9oluHy0/yaW6ZtZVR+Ey79Rhy/PO
TNBcusT9iCTlO0tKXTup+ZhCj3xufjo+qdiCj/Dkd/7Fmc9M50+eLQ2C9ASdWKTnHPjRE4RWe1HW
7ZZRX6NaSIEZt35DklHFZjXlmt5f2igAcp3CFZlZkXPOACBe7h93j1+9dOtQK8Eqilen5sHdWq7K
q50uKpkxv6jN7CiHwaqr6jwSqVYHtasq5cCbwySj0Kf47aTNrg6k0ZynB0uyiHzC2oe8EgTaIDzV
1a+YW9NUdNAzdGpnRiGBy87wcLQt8o/DHqXV7QWHV41+MezgvJsEessV22Mawj2gGhenZTWZwTSC
qkR7ygK3W+jqrMWiYsVr4Kx7vXmTpg2KJvrFm+pPXpfWT1FObYR4JvTv7+DWeiRTDN+NSJJ7t1zP
ZLVRWY+wNwOP7d6ndmOhbe/uwQY2rEA/idAe5MW0g8xVegHGArAtOOeLqRtoypaW7stK8cNZmQd5
G5/Mg0ZY0jQt18IQjQHuFeoeGj2gHHXef1gWlGIodj7a7fZ4xk+aSAAy9N1WwarF4F8SWWHkN3kR
X+3aFOeOP17sGU3o+/tz66gwRV5B4wxtL4pkyzWZCTQtEyMfvlHlunksp47oQGlSapdt3Gq/d4PW
xf5kAuzcWeTtnsnmn3y1pToi5Z2lZaa4As+UlPeQCbnM3DHRNpKsTXt8dDd2KP5R9uMAsmVUrlYr
BFHKyNfMzCaw7JHBSUZinIBZzPvf8daK7NXgfPGK5J9rHbYeEo/YaahA5CP6Lq05jMeBnHsnjb7x
h5JLE0AJ/Mey1bZuDhFSIj0GkfWlaZK2R8G71dyDrSIgfRwy0SfPFBw95Xurm7l9hPQDUtbR8uZo
T1/y5tTwO8CZEB2gIyGJJJZ715dtHfQgXS+Nmb0ydG2dBst+g+bH+yFPu5PtgeZ6+PsyOEOH0WSC
W8ZaK4tk/C3QLfVijG7l95M7XNrRCHcmrm928SdvIZPWiPcAUFtZsXOUjm01t/0uq9RT7lTcCFiH
dl61m+uNFQ4Jt46FSJ3O5Vrigu/HhK7ll90E00eMWuag19/ytFBO97/aliVA6rLIQ4WHeHxpaUBh
CB0ietFOpn+ziUn+KBw5RzGH7s7JlF9m8VKzJvw79Gv8QUa58sCVEkEE1qSGHxWmekjHIj6NlkP/
DYHCj5mCiIGhTtUrs8YPVyt+WGZttLxx/usYoewa0Y9FYfg643QkNqH71KO+hMxyu6dLJhdxs0gH
slcawCxxjSYaQYobnYqpCP2ONzDRqFC2RPXnCNY4ZpH75J/727dxHEnS6cuRSMlwcrV97TzkzCNX
hu8y3niy+yY7G6O1J2a0gqgRO5JbUv22QXYQhiOesTwlCGP2gW5Q42kDpYYerEwcFaQWdDuHPs8m
JoqGnGHHIS299KKGlfV2tqbqD6ZTi+zZyTKdSRAKRgz2AwX4pxgqhqAnUwUhNuqJ1b2z0qbfwxxs
nGwZwuAOyffx7av00jKCHiln3nklG1u/DBhgiAI1fLEacw8Zt7ULBuE1t1U2lddJM7JlHP150P1A
6VLQBVP7ZCuJ+nx/r7cWRPmQGjZOAR7yVXDhMLGka25lUogBKdqFmXfILQpHDDqKnYLbpinp3sjQ
4WxZe7mGjBhlx9L0vV7PmV1JykMeG4o/eMOj6Soni2si62AE0NR/licr6ut6RL8H7onCnq8VjLDH
JNWynbhsaz0AkKgCEABKQsulFcEYEF5WMXxzGnpAh457sNQoOHkMtOy4uRWg8OddITgnNCcvVq11
92ZqugZKUmH6orAZ2Bxs79zOk3Y2Q60569qYvyiJUbzaSKF/EkU9vSujoTg5Cm5PMSwkCorU3HHy
G16J4j0PMd+YEMdcXQVX8aYQnXvTL/Imfmdao/0lhVPgiWcmhK+Owej7J3XbHoSF3Anc7XqeJNdT
rUJ4y/KRGleP9Zy/7Rzl1MVacRJx/O2+sa3LB/Ej+0dFH7DKygV6HTQlvRJaPhj/giZ7ZHxohRfs
LGnrBIFWJVKBbAV3snr30bLM55Aioh9bdfa2n5EgLanaPil9qO2Y2lgQnMiwI8PQKdmRV48/3KQ9
A2+YctLW9uUM/NnMDXsnuL4J0CCYZ/6JUhF6zDDZyl/xSznALJm+VEa8SZ44DCQ6w3g2ozj7BHth
8QwnaPki7GKv37cRA8g+iGyyEwCTJS2NMmjlqkWd2AiAz9Bxi64rv3b8lOagDmNdP4vUTfrDOOnB
36oj5i/3T8rGHpKSeTyYUrobDYel9cIaXTFmJrGb3lJpL6PyY2Yrph850Z4QufyrVnEAhLYSKwM1
j5zdWZoai3oG/cBC2U3XOjfVnMGT3NKOf2FSLkBxKAnMUQpadu9dWPlGvyrRNrvcX/Dm54ZXFlwz
DXIaDctfEaHp0haTZvsMkSWMRqZBl54SKY6sagGqD7VTdR8I0suTM+bGjvGtr812wukrO9lUuJbG
ATFWQnFKOIJavfGbuhyeGIu1L4oB1f79dW7dmF9Nrc5y0/eMVmeN43dwzjP5PkIpEZrF6XErEJY7
sOZKrPg6EWbIEj0eGjNwQojpydRS71kXunf8D1aIIfiPJU/Oai2xN+SNm7JnXmZOz40h/pRlq53L
v/XBCPn/14jcu18uP6SvTj2Vo+1bkQHnqjV+VGc33NmVLQ8j6X9p6dKXhDB7aYTpD68xJbYnGdpX
/HfA3Hn1SlUsQgAh/tvskm7nyG0tixkFVERpV4EoWN06XbhxDbGY7UuZ+T+o7SevAx2sPfj+1sn2
wDoDoKWBd1Niz5UoZmQ3xUzsjFebLBr2mUC5RGqh76zo1hSvp+R0l3NQCL2tNirMjcyZVM5cHhNM
SEQvlHA0/Bnn+Xb/3G1aIl6hGUM4dkMyOkbtOGaJYvmxPlRnO1eU06RVULZW+V7zQG7D0jmyKCY2
wIrzCJEQLg9GamizGHnJ/Wmwm88jdw3BeC04dZ2mXwK7jZ//w9KwhCNE4+sG/Z0WtTvzlOKME7X9
IDuE0Frqw9seRPD5vqnbE/ijkyUlDYEYmOu+iENamaVZwdFA6etJrUrl6EFrc/oPVjz0r8nEVElF
v/yAzlyqdTOzIGizJng8sv4N0/fpTuPl9g37Sdwqh30k1/3KikB0tJEVW1+bDePgRkx0tUPY+7mI
B6n4ZhyHsamPTY1S56BRbLq/yK1TQivmJ3KCCpz81L/4KEgfqNQ6Az4qHbQjHGoQkjRd9SaIg8p3
pyTYCdxvH0smnCgEwkPKW+L+IAj8xV5Ro5xLMmRBMwfn9GUsVES7vDhMvtU9dasTcAf3N1B6wVsY
HJw9n3LrLKV1QGzADCBPX3fBNURPXXRjuX6eNfXPiWfXw/M4VGbmBzXCDqe28+xvzBmTit3/zhtH
VrbdHQIj2r38r+V3TtIGXQoyDx9WF/fkwex2UiFi3NnNDfeicd8d/LIMRtZVftSFGLxII8tHarnm
4IDj0HO04fUWgp/7C9oyhZAJjkw+OmhOLRfUR0WtppbOgsTgMOdUpPmzN3vzx2gq052HdNOWDPGo
YEoEw8pWnGQkgnVm+1FgMMAOMeBrPPDklVD3/5dlAQgEdgOamBO6XFaulBIbXdo+LFjjqbBgGEgq
wiuH+sbOkdi6ClLrlnoqIYK5JpWsHeE1OlwgvtM60xs9hGIKSUDj2A+u+Rli/RJWCGM+xNA77fic
rcNItZhogHokOdDqe05qAD3ARNw8m7F1rosq84WtVjvr27JCNIwGAuViC3vLT5mWThZDPEB+2s/D
uRoaF+aSZK/humkFhVbVow4FaGmV7JBVdFGVWpaf1gKGPtPM3kDmYXy8f9q3rEDYwbPDSedcrNYC
z79p4qpNP4Rc4sVSYTO2E7XecY4b5xx6VHkcaB0T1BnLLwZHi+EVqiV8PXFgK9OC+AjdnMkRgJzi
wQXxpBF+IPFC/AvAbHUEaKPGdJcb4XtFCo3IEDH/mkO++bgVdLtVeuEOhfy17gghvs6D5kQ+Tql6
GpwJ4Y3ZTXaqWzefjbXIQFS2UsF4rcesQliD8tqZEFFWpYL2mAbtP4Nkp0tjtXm4MSyNMSlH0onk
703VpR+ShjErgFpVEBf/ZJ2ssveSnuT+l7stcIGM4KvRD0QDg2R6FWUXgd17SZvE/iirwp8rVzhQ
dU4x/MK/K4YX1hBWtqL6tyxDmBC1qRjzo2e1RnWuCnscn6w5UJWLGHs7fjdZXln9ufMD5cVaxJdU
+Qgv8R+8M/SCVodVHbI2VRoOazVm+TkzxJB/N+AuME6eM/ZafYQwsYcHhitVX8pSmcTHKVdj6kb5
2EOdpUEIGO1471u0H3rNeAKONLB4GUcsb1AlBJyrroh9oLPxeOpa6Jdh3oNr+AMFQ9f+EMNb9E8d
ZJb2R6qIvvqztJzSPEIq7MSvQDpFeFYiLbCvM7pczovmFOUe8Pwm4uM38svQaaXySwi0ivjQ+umi
wlJjP6zbpEB2MNT6o2v15XjMgW7k7zWYi6wDhYq4B9rP1zo50aB6O3fzFrJFck25FjcDzAFc+Mqn
6Yx8VHXWJ36RFG0NZQun+uAaQZB+CcJudD5po46yyEHR4R9EmD43rPTvAqGQr1UOUnNPXuAmEuXn
UM3FHaC+gJNdfZYE2TAjcYvE160pow/taflxngPtHXoi05sWWbadw3Lj02XzVr68RBS0vteFKkAf
nYv4SeZ7ihW+y1B0/oeT/nA9Q1phQg0gF7eE7tjyRIKGpP8cpRmFU7096F6WH0uhtped2yg3a3kb
UUkgtpSDtxT93JWZQiCy3uaq8IkBqSqmdgypVtX1GTxiZlzr4ZM1OYMLw1agWS+Uwsr02eSi/NPl
5Zy/GzPdmJ8Kt/fKY+g4CiNJetRlJ701+uosEOVj6wehZiY8A61T78UKt3fCwMfxIIEGkQ3E1XM0
OV1gW2Wd+bEdFt7R08IpPoRZYKEM5ZbMmlBEdfqzoqdhdWaQSLchYBhNZedI3L4k5K0gi+j8UMqj
wb/cLI/Sswlpbep31lQ/DXXzT+WF4sqg1l4msnHaATP96NVS66ZvsLTUqj0snmWZ+GlvZ5+Z9oxO
cPUnn+HQs0+oEe0Rrmwcdglossl6TI78uhA9Q6lbwsuX+EKNoveQhlnz2RbanJ7vH8SNdVEbkl17
Rj+ZS1qti/6zgMnXynwLHMl5QrIzOgiRTK+jaFE9TJO9quTtlrFVFreLyEmmz3LhvySUCoyiemDO
BaxDWvp2NCB1RmElfco9VB3vr23LFKhdwJHcY5RGV4cUEjwOKZzufmfH0dmeXMip58Ji0K8X+aOh
IMgE0BVUH5BvRJZq5ZyrEKU0N4sLH1Wk5jDZHdx6FpONLYnkzkOwuaxfTMm7+csXhMx7nqw64QvO
uXPM9WE8OIMO2cOoPibvTNdOroq5CW44Abunr3z8OJIuFHZd+ImVVsfOSq+J1tdMOCqoFifOtLNh
t4demoMqgREUYqi1WJPZZNRwqrLwRSvmF9GA8CdDbXbCz42HdGlm5TU65Jb7EbEqZoPQAWoGEfzt
jhMctSZUcyhaQ1tKxDYcQlvAJNvn7V9Dlro7a93aRfogJMdUGcghVhdvSrROoefIgZnj7l06gYKf
FLV/qk2tPD9+DwDwwUZB0wHwqbE8MAiQA9SEUpGkUbxn4LX2tRqYdT+6e/Lct94EgAdoMSSZmJEg
W1laqlSyYopmqT9XNmImboD82txcFRVIvxqU3x5fF2hrMgja11hcfUKvpYlkl1nmK7BIntR40p7U
vMue2h7Zjvumtk7mr6ZWRyZpQyewi0i+dx2ufwKGmp36pk/tHT+y9QWBsSIJTtkJJeiVz3K02tMz
N8x8Zn3DTxQa6n9b6DkuutKML5ro7cv9hd3GISbpEcg7YMm0V9ffcEaYgJEPvmGZqsVJASb/7ORB
/b7x1PA7Id78zuj6/lrGrfVoUYMjQgDJC8Akjg7ManlWRiMWY6dwKmuvc16NMYZwZBww9B+2TrKs
MDYK5pq++9LOnCuoFcEs4k9RYxxNWFYp4Ig9pRR5AJbxHAceRKbM/pisWF/nuiwowGZwsZK7aSej
sexPEzf/g6ZBwWknjfaSlW63p969dSyBHhGlEgPRt17dN8OaLCaJ7dTXFCCUNY3Mc00K/en+Gdly
VTQkaPSTsxOsru5ZmpjwAiSsLRd987c1pGP6dxQCVHpPtT1OTvetbd0AoLtUulBBB+e3et64AWoV
R27qDzZqAbBSpE+JZ9WXICiaP/RM6P59e6vV0e6X90yqvhMmUFdfXW3od7WRmFXjaWutk1Dou4R1
7Bw7D7L4+6ZW2/XDFIVKPLDMnUgylkcRHutZnYEQXY2xm05I42ZQvxh7IPVbKzRjqd2QIbGmm6qU
pZeTFYWGeu1hQjjXoRYdWvDJO9u0aQXEwM/RSkC1y7VEsaaWSeiqVweO1MtUgdEx2npvHmSl8seZ
k58KfDWFVwKRG1XhaZ5NDWpx9UpvNoSKvIYQ/N8xzfT8JR/JdnxnRo7oPWPLfXWsa6ssL70S9/UZ
6B66MKnaVdFTmZed+xSCqSsRfg4iRTkwfCoh9ZDyu79rEyozZ7X3bP4P6L87J9EwPnG0GoB7Dx8B
QMhsCldJ9jPWIY4YdaBdfTNd40yMv+ud178Ybg4bxf2TdnuoHTS2eYFx6jICXjm9kJgubaduujqB
kl9UguuTBtfr0QireefF2jQloehoE9ARM+W//yUcZVuCOG9ZEaR2A3Klw/QbegrawUC27P39VW2c
OboKnDU5f81w6MoRmSVVn6whKFMbxDOnqYJrBWrhnZO9sSDaMTwYOvV21rRyqnE6hbzs03htC8m0
UdfBJ94mGLOnNvt4f0G3pohQDIeVUBDHw66+nWUqXgcVSXXFNehv01RFPRvC6RfQI8pO1LtlCuIT
pj0A+kkHsdwmb4pH6nxGjbJlNT1ZgyiObW91vlbusUqtnkKurPQ6sm/GGecUrhwqoVKki66urro+
oi+UhJliHxSEn1DASoMiu/SjFhUXyoFiDyaysUgwARqjEdQlKAisFgmux7U6rvy1AuDzDMCrPTeK
5lwyqMSP97du9UzJVcqRwp+ILf6xeqZCF5LZqLQhjUdz4alxUu8J1cL8mHUZelWdaj8WLmEPYhRq
pCSYANNvGpJglawBYYbsSn0qQxOpMM+h8uBL/9MIe/Zj5Nig0bU8JEOSZWaVz9k1B17xxQsH5zRR
uH3mY+xhAm63ii6T7Efy7X4UEZemlLSL1d5VsquOPM0xSivrkNZBeEIJZi943zIlG7lsEt073NTS
VGLUozoEQ3ZFSeC7Mdf6U1jZ4SksW3Mnlrg9FPSBqK//z7TF2nV4k16k9Oiq6wB8+GvmmHlxFTrC
QxdVa0R0/UEhteOutmxy4Ik9ZS3sZmB4DmKggpZVXsM56j4x79GgNWHEl1CU8V85Q4879ja+Jukq
9MO8K/y/11rfoYWQzKzk5XX0TIjvM710KFlWapUci1Qt/330msGoSruazjRJHujB5d7140DUi276
tUwVpNlNHXVBV/s9GJVnGInKy31rG2uDT0F6LxYmG/JLa3Y8IBkzd8W1UdUqv5RdrtVnVIDr8GkI
rVbbMSf/ul+SBnndKFzKwXtOjeRwWJpzuwY8ZBoP19BNx09MCBiHoazznUdm44AwekF6AkqPf67p
SobJbEXYBt01cgrvolELIwgqLb9lWO056bLw4VdaAjYkvQfqCWC+5Uf+JSAwAWWhdRD211g0KH2S
pFytMtyr4mx8ux8TVNBhWviPtWCsM+QFQnFNfx1FH16izGuehe3FT/cPxO1bhngmf7sErXLe1yOs
iG7Geqwk/VUJ5vF3daZKZM404tuAxkPfNM0bZTK0R109Z4IuLHLD8P4xmr96xWi6CTsuWNpQa8bH
WDei93XlfLm/spvvhxGLyQhSOuJQ9mu5S+Hkxi3TKf01nAb3aRIiO+ZJVJ4et2KDlaD4xBAwXaul
FboUk6cQm1/dpACtk8FfaHrz3iTOzbWVl4j+LjUgCieIcy2tIP7jdIWr9Vcvm5x3YRTnfuBU4h2S
IuHje0PFggjHkQQKN4dbREpXZUk9XJVBafSr6mXteIomKb348Jcj36FQzv7TbliXXltTGdj5fLhy
zcyPjoJyrKFAvf6wFfrWcvgBbAExr778coWXVVGLRtrVQhW8PVZj1z2DCaRQ/qAdvBvvIl+OAi+w
oNVpg9+tb3lKxivKm/aJ5HF8hce63vGnN+cAK3g5Rr9gRKB8tloNVUavb41avWoTGovz0EQHFE/S
c4mE3M6CNk1xSQnamf66AcuI0OimSUvVqz3VkJ9nbtAT5LJBBLxR3T5G60wabKHTjGA8fxLeMhi0
3KdxLnLkelgZSmeCqf5O+asfOvNTm8XRJSIo+Q3Y0AiAM/heB6b3fH/3NhZLfMGIok6sdtuzKUcl
Hx2vUq9xpJkvduF4LyF8IMfYiKudx+PG4bJQmuxcLvA0iImvHIawLdE5SaNe1Smaj1PevQNdRR8x
Gc5oz7zO2e6s540jpBNFngc/M+8V9HyrRzg2CuSkmQe51nU3Vgdb0f5x6Wk+yK3JDkJkz+iTQaJM
03f9XqmTIQTXQL0iHxqf4DnhZhdqf9ZKp9l5tG63C7wCh0WnO8s/3FXMJEoPEHmXalc1z4PvQzsO
57x0iqNRduqjyT8dSrJKSVhDKZc5oOW5ZChnVjK3Dq4Bk6sVYvGjdVbrGGlN2FUexGTKTygzclpD
cmKLmt3SGMOUuH9PBCTmSvyvDQr8auhV598/7LfngfeeOw3WlcYrjaillTpFAzcLEueaIEl17ko9
QaKZFth9K7fnnAkAADlMqcJH461rqq7S2MxdJvZVqeLikgCoRQN1SNxzDozkOeiYg6dgMO+cjI21
kR6bNIMIN+XI33JteYhIIO0A52qUxnDg9BS+YpbTztpuAk7eEToX0gA1VbZtaaU3tahF0Mi4GpWh
n22jin4TFHSvoaE4r25oFI++yUQYNCLlfANwP56zpT1EaaecqKB5MSBOekkgBz/mWpD+cX/Hbm4V
7yOOAjgZxIwETCsrQZAPME9GWEnC4K92MtElyerhdezmYecDLreJ+yQHpVkH3X+Jz1/XVkEQBeqg
ad2ldMFqHTx7BFExQsOzx/+xXNNPQ8xiMSHNGCT/Xe3UkAdkB/PQX2rQOxfmmbPj0Ffxa1xQBH3k
8/1/U2QhDkpaMrJdbpIRighw0wSddWtARWM07wrQ8R/gF94pzGx9PNl/hM6EU+6uCZnDhrlnMH+s
qaWKP3gCHcXJ2AMjyZrB/6VuP5dDakCnn1iQZ3m1nKikIwKbGfxZrRm+hKNpXZTYaBC81Oxjilbu
bzaKiC+t2u1kc/KYrQyTD/NQcTxs8qzVMawKNKZ1FO0uocbosdX2EYFhW6q+ao/1SYhKfQpaVbuE
vOQnOzXDh+qIPxYuA2DODDTRct5nuY+VhzLiPGMfrdGcAcUkOTZxPl2zvBTP94/MCh34P7aAHlAy
B7jI07m0VSpmbcRpCQNxXjMDE+ier+R17xuw1J+gKpsPnTZPL6PwULJzcwfGqIwBHbd1DpY2Fk9d
FjdQPifOp/s/bOOIQZpDgZERRvr369pflNSzMfSCb9Dm2hlSCDgz+3wPjPvjmq+3+gc3D4UCQG/r
rdaixE7cvBsuZt3m1xyN0LemGkkaiiY4oRGTHELQJTBMgpxRmrI+h54uzsKp2w/317t06D/3Ae8A
aoKOHBjI1ZkbE6VtwkzygkNxekg9V3mpkC07KYwzXnqgojtXeMMtES0x4iXn1RjEXe17WENCO1Cw
vtgx87BeSCOu04qSlly+R7d3a0qiOwn+KMEzdbWOKZp5RhddM1iaNdDrThPvc1akyVl4OkrD9z/j
ti2acpINgVb7yttaWjGJaISBRZgVuVajOMPBSOLyNXTa/vN9Wz9mApaHh4VRXyIsk5X4da9kaDtV
C9MIxulmDgAY9nXYvZ3URhsuUYSu8x9T4trv1TlAkdka3ORoITJRHUMaySWM56FOyqQnBXHKzle4
vTwObw1MfKiX8FqvGxFwX9gluOPhElgpsjvoj54jzxve3V//phVGayQyn3O7tpKamVK3HlZmVH6u
iKbph1L12tN/sEIRQL4CgOe81cVInLCXCLMRJmDv39zs0qNnjmInGtBurx9vJjkgrBMAsWx7ZaXm
TSkhhZwu3iCQKEIrBWUvsyzm9jAaDYSNTtnY6NQDmC7PpiqRPmlphDXEG3rVvGjTpGenTo0S8z2x
aDUxcq3E9XMDlEU9TIgS7dWWNg66Ae8KOirMGlHBWoWZPSS4KAYY4yUbXQZObZ0h+uGLiI1hx1Fs
7DJBC6zxIDMJAdf9CmNQy9R0g5HQpVAOZdYkR+S39qxsfH/CdEreTC+ikrEGqQ9aNdpNUk/QVnBP
6rm4Omr2AgvofADAv0Oa59y875wjKvlylolx/DWlQpiNBOSlPSESi+So07l6fmhcYz5b1iReEt0K
L0nTx1/uH+SVQoJ08RLPi5CF7OOSlaye9V4wvNDRxb9UbRH8G0RWi6SmKdAMLrxK877w+Ay/x0qY
Oi9FPHThQTh9ol28Bp3oMyBg85vi6ZN57NIpn45NkhrBW1E7rjiritm0Z43JzPCgaVGnfHc7fX6l
wZT+3s5V0l5NlIrrp8zKh+BcqZn7omcK/JllrRiFHwe6/fssAgWV7GGI9HcIgs0N7f05ii/gmqzy
Se8mO/+YBeVgX7uxnELtbIxJ9l01+yHwg8woS26HFU/1zs28PX6uHKejsi4bqjfUCUKfezuYNeOi
OnP+FM1ZdSQZnh92MiQCgJfAipP0wgezjIIiMxGjo0/ORcvU5G3Rt9q1UEtzJzW8DWgJmhkERv0I
HBNkHksrbVVrKYNtzqVQygy9vVG5DEo4vY2SKTrVdR99CeIEVYa+35tP37AsgVkAmKir8gjrS8uF
SB2A7LZ7MbX+yR5R7Z5K46vVINSc5G9RQIZZPXiwIgm7DgPktENQ2jKZdbqBTmm5q4+5XVsXJD70
0zyM0yWuNHXnsVt7QqyAwiC/B+oG5nldyg9xXSF9TuuiwSxwUGCO/tp2mUdD2ooeyoJ/LMjER0Ec
/OOPNRZ+Qvpa9NRfLmpSwpKdjv2fk3Dnv+47irUvZEEUeyixE8IYHtXc5WaFHaMkBnIuF9HUlo08
zFx/CoohGQ5VM3p/u1ap7o08b3xDCXBjMJFaCUWtlWsaUsdzJzu1CRhmlK3jWlwG3MwZgMsedGrL
FCg3kPcUdkGDra5ab+e15kyYgoa4O4hZ749CdcNDJObHYG4/touyBZVchBfAEaxjaiucQe/MrX1B
QRsxCTir/4LPtzq09hi8H+bC2XkqNzaOHjgexOYPqjLy3//SlZvz1Co1iYVIzCE8hpVJvUlLJrRP
6uZkkC3+B3sEXjSlCaspQq7sgUrX0gDugUslYucVKzlyJHPp2043nTNNyT/dP5gbW0c6zuAilLNE
u+sZWRNsM74Ne+St+R9FlXbPEIJNX2q33OMBu8lLuQQOxTNyhh9Q3TVVgzbUcc+kWnBhcK7+s+zK
ADHM1Omy9k9GlFL3Q2u6tXVwgSzqT5HWjNoB/j5veLaYk3kpeDL6Y6mmkXrSc2EynBOrdbHjz9dv
E3UwMlTOEI0xyViw8ucmhaOyMhXnEltzejK7qT1lQ/P9/kffMkJ7iikwAiTSqFVkCkcCLbKwwXUL
rz9BVqYw+tDu1Vrk3/JrKiOXImstSEXJgunayhSWqch6w7uk09A8Iy0DRX3UqecRouj3UxGEzwit
qmen08OPTg+f2KOL5E2kNkU7gmcYIoTlzUlEWfZpJ0JfDOSgSWhoF6j+vt43snGmOJ3y5aX5gf9Z
v7/lnLpF4Y2hHyuTjHVQYgsPKd3O+FR3s/e3FtSMM/dD62kfmJ9RJQU986PTCYkGJk7CwkWpqR2E
176Old59dzpjeEwNXfos+mr4RdIRZhZuCJ2VGOLqzpT8uiMMFIbILL+rs/LB1O2HFb4EAyDcVcqS
y+9dBWZhxDOi0lEbV0e1SSNK4VHx8K6yFrqERBxSHWzd9qGBPzkT+la+4cKEbY8CKljqhjte8PaC
gCgmnKfFRG+CHtpyLdmQTiVD8JGfURDnj8o9jka7N3x0Y4VaiUaMaBNh4JfWLYt+9AKInWqsaF58
bsD/HmGWyB5dC3+zpIGnJMNo/Q39KpOmUSmEEvlKagdXt/OUv6p2Kv6+fxF+OKbFbf9hhlaZHNzW
6AQuP9msGPbYNYHw1T6z/5290Zo/605UWgcCjvB9FXhpfYXbblZfRWm639UpaeyBSMSBfiRtY0b9
2xEk5de+qFz9Enpa8rEUpp0d+8zp34ThOLdXI8oHcZit2Yr8Hgx2fJxKEUK4ZuSxdlDVsPutcbvw
MdZ+LhBrg0YFmLnLPDEA4OXaZGXSDkiZWFulHXLTLF6SXMxXpUj0RyNPTNFyh69BY6IVmN3SlJoI
rbQh94Yoxo5JjdvyENNGOQgvTnYOxjplZVVUgiWAgNI6b/DqqcmFYw9D48V+XzF8E5HnWb31FXf8
Ycrt951h7fjKm6eezpmsvTIfwA3mjVkuTakiQKsmXAiWYMpoHtr5TZMG7kG2bS/3T+PGzSLglMAf
Yk+i0JUp4UFTK5JK+GWip76n1sPJSoz8t/9ghbk3nXBCJkGroLo2TTJivRW+oiXm0chh4XW0Jng0
QeCzAQ+kIkbJBMpt+Vl/iQCNsZ16RVCeisn+zsOgDUfB9O7OuVtncxwG2ZogEpPTpBzypRVrtKoq
jjXh9w5uqDJz86VOM605eKbSMFBtNf33SbOYZs6zeqeKsbVb2JVk1/KKrWueRTaE0DZim+ynOnmD
Pp2UorJ3OiCbVmiAyAINvaz1qGdRDUWlKo5gDj+yTkXUAzWZm2rnUm1aoctAbYuogzra8jumqRHO
fcaAeJIxVI2ePDMLs+o9+goSxdJGYhCEYjFB1iqAS+qu7bUoZYh/VqInL+vIwJv08/3jLT32yqPj
yMGagVpG1mltZIhNY+rnKvXbqgtO1Uw1pjUQ5jqACoovTlnvab/eOgiqMrZEp7ImBrJWbtbJ+oCB
EIpHVtT27+ZuMk4IqVXf7CTdcUU3SyMIomACiI5WI/Nschd/uVNDaJuDWuuJr41Ko76YQ6eJQx5G
o/1k6vSLX8e8Z87kwe+JURoIxEe0ZJAhWC0v7NQSigKckluF42lSh8F3kbH8rWpbi0/LLvxz3+DN
95QGKUIBJWHanpR1uUoD7aMgiDrhp6NeeucgckAeFZHj+i0crHvQqq1vKrUowOLQl6ZfvLRGIBvG
jjphrYymg6717WeUb92vuGjjTaDYVXa6v7xNg7JT/CMh/3+cndeS3Eayhp8IEfDmFuge9HDIIUUn
iTcIysF7FNzTn6+ojbNsNKIRvZI29oIhZVehTFbmb26oEYMNeyU2OTbKbm7fKZGm/aIAQ//edDzK
tbgsDxLcvXjQIniF0zRwKF9fD3Cggpyv4IHCalmyNrBnZTROwxBnl3Jyol/mdiqe74/w9gNSGuJt
QSbKhmCc1xHjqCgQWYpQTatWusIR7cQc78f3ynJoG3E7OEKhb2nDhqdUvm2M9zE0rmI2qtDhQ0HB
UJuvlpPStsjHOKou2tI0j5ZhoUUg+wcjSOK2YX1sR0flKTXLAdCnWGJqJ94X4HL9wUfbmUJJVsCC
keuTcck//2mn526nzyl9pHDWeFD7ShOlH0Yuu8+wxtd/7n+um7OfAYHRgX/EoYkIxOZUgRTUQggv
65DGjhmgDKzbp671lCOzPf0mc5OBJEwbnDarcTtzppKMOquvQZC3yD5Ndtr3QbS66XwhHXbeTsvk
5X7tpm3/pnLTPn7lqIu/NE7qLoBf2va9sHND/DHaGfXZqIgtwzdVqEx+jcJX9L7JKnhaRdLNX0Hl
IMCfTnO8voGStxpvFpDdtp/GY2edRatp32pXiKTyKQDMHgJ15lQ/WkmXC4VHHwpI5HR0cjbf0KvW
dSl6F8L4TNdszCPtXZOl65f7X+8mA9pEkTvkp5UC1AnNwNwo+XpediILcoO6FPrTWJb52c2GgnlN
ms9Ve6i7Jw+Oq4tWRuZLcjUAhKWMcB25AUrRYwXGRqiU9GIM7XyOdNEG2tzYH91eWy6tFqef3Vjn
HTQiJuLfH/lufAhzJICQd2+UZhsznpRWK6qw6hM8/LBW+ZYo+RyUjVK8Nr2eBFZuog2kjN7XlGv/
AIx4u21kpYhXFRcyVNFt4UCAILHXKmeLRrn7bBvj+l7kpBn3B7mhpPKIow4iXTeR4zMksn3zfXuv
oAFXkF24jvTyVlFRtfw0XXrjmUZrs/h2rivjn4kwlNhXa2ctn3mVttqbBqcN1a+1yYVhqtgJ0j1W
rmRBbupzGTToNTl+7zhzI+lQahpMhZmlfu9Vi/1sKaLKXoSRd/bBcpWL/nrRyFuWe53TjXf9tofK
DLlVCcqGSvBY+0tROCg2is9YZ6zn+zN3ezXIYrc8zzhwdKTGr5dnl08dUg5AKUdztTRURBflbV2Z
Vdg2UeMb6MGsB99qb2wQrqkiUGMHPb05SLV8ctc54iBd6rg4r1n62esU5Ir05AhvsbP2KPFI73Kg
JFRhNg/FGcqU4PFWh3HW1udxMtUntRmPfGlujxaKSORGAMCwl6Wzfj2D+tq4q0iMJhy86Hdu+jEw
R+3MOaoGPRCpQK+VD0trHmQPO99NLnV8aiDRUUneRM37uEHTcm6Qn1xSBKv0JejasQ7MtYzP42o0
X++vk525vIq3OcbKdUkAD09NmDu9+rwao+aPvGsPsuidtYF5KzkRdASS6O1qFC4JUDYtTVi1rZee
sC1AgWuoVePkZJkT3h/SzhTSweVQQsINMtbW+KlO0JzHQqAJMdwBtTZP/2DC9DWtqr/XIfrjfqyd
6ePwp3nFUQjdb5s/Y6GoRHlFloWDcxfEtVKfStM7yh1uo0CUozYiYXAuq3vzPq0g4rsZ+Pyw8Jze
7+dyUHw0EOtH4ULMFxkjwncSNkW2IrfET7fpmJW56zTEGfVe81t71S52XBin+3N2uxioiPwA9iLP
wB6Wf/5TlD5BYNut1gGd70WPg2jm2jyPlo5hib2W7hEZ4HY50PiV1SvWHu2qLaJkEF0menMWIUKB
Vem7ndtXF3KGIn2NmjavPzS91j3GuJX3lmzu0wJjnGh9bfsYiupgI6ipC1Viuzq5XaogzmNo1L7F
0R15O50S26WRUNKOpgApE4WfppP+WaO2mqKG0YB0ZBKl6akp3f55gJD1kC8IoyKZo+JNn4nuDGSc
zTrMWezVTFUcdcZ2Pg1x2z5JzOTBRbLRjJJhIBVhHAelgmQZGbTrEXVaJPLVbdfQmKruV83mgA+1
Kk77IMmn2DyLyux+WyJTH9IgyrppeVtrdY/LcQ5+NT74NTd7j2IDnSjQp9CdSJM302uW7aQYIsaI
SKxVEA2OGk6ucdSh/kH+usoMwEfItw5rVGrQbRVDUWitbRX4VjiWVr6e+8GJu9fMXNPqRI8KA+bU
TorBF1M2Ky/gQT2Ub+NGy9/2FN1WXnyzJrQvatrhDReui9OOcEOGRfl1ECp0eZeirfmpwl5tPbdr
OnkvSVNDkCla8PVNW/czj4E6HtZT7uit/s1LV+drB1oUx81OIFcs9fHL5YUCevVqlVU1fC3dDILw
aE9N4zeV3Tvnpmla7dKqIBlfhJpp+XkcG1u8ll4Dsr6txywOWsvMUf9qE735qy774atR9Gbvj7GV
dGGb9drou60CY7xpNDABgUcj8M2SLkN/iinfVTCTzMa9uM4SFb+scTLYpPnRYp8jrYuGLwINWOfE
Syqd3vUgDzxMiG18t1bLGbpzVRWZd5qdSVkp5czLdBlNHRErnLn0L4a3riq7Zkisb63mKP80NZDu
30q1icvvkREV6tvC7TJUfyJRRX/dPxNvV5nktpHNk2iAC9uir+dGm3tEbO2w9/rmZA9ajGr/1Fzu
R7lOaX5IzNE+4LqSGvPE2Vz2GnoJShdnFNdFoZaf2nKpm1+VzMuQFC26FWodrR7zuR/XKvk+NFlz
VE27HuZ/fgAJsOScSer+5gBBj5CzbBFFWIMyeaNmffMKbf9IZWgvilTeIBUDnQCQ+vr8iHMlNwHO
l6Ewm+/muqCCYRzSOfaDAGvCaxWw2PbYNXJWl1XrvG+bHMaDEbn6Gx6L0VHv9Pp4/3fK6PkDL6BF
h5fV5k6uDRSOE7xNw5zubDBzZb7kqe75fdrmB7nn7pAkhIoHCh3hbbEdjVnFSfqpDGPHwNUtq2vU
Ito4ruODdbgbiBuZ1jtvhZsa57xU9JQyRK44vKKzElfxuxp69C/3V/teFImeolYJP/6G0QBcuVjw
e0T0DDerYEiy5qkynCMrkd0o9A6wQpZvki0sGZpUXxnUYcJ0LJNXK8aqFmc8enQH99B1GvPvOkD4
R+NtQGZGg/t6Ubc4SWuZovKAK43+VKpmO55S02ySIKbikPgoDyhHafve2KgMg2P6AWPaCv6bfetO
eYN4Y6/oajCLdDrnaW4+Pf6dqM9KvUSwWeC0rkc2WylpPCqyNGqRWlZ0SlpTpR3ZP2wYHv9OIC0R
WbbB7pzX8XWY1chrsLRULjtHvF2ccgkU08OPbvqkx8NnWBcvYjTf1IZ1WZcF6LGReQefcHc66ZGw
8sELwQ28/gVZP/dGyQUaGkY58JhD5nNIlKNDfu/AQCqMVA3eIbjBTXpdrq5QvYLCUMGAnwBM9a9N
i6FObWdH4Ky9AbG1ePYgrYmq7eagtfQ5Q7+3q0DrNLYvOtvx5yR+2E1DonFJj2TP1mUrb577HZDj
DMUxVn6fu1aQGFE6vNbxIqIXZbGqvx9fjWCD4CiDIeWm2uR7Sw5RtEordFGRR/SbMe3eUi06om3u
fqT/RtmCHynn8eqAVhC2Zj0+rZo+nwtrTgMbUvvB21veqf/NLP9d99SdqcFCGrYAJV6vOqOs0N42
izrUR0d7LdN2AKBNj8nvG/r4NTL2n9gWR14he1FJZ2XjDEU5GhTXUYvFyNc0V6qwMTRKscM8ZP3n
eizWr7zxvG8LmlKdPwtVa/+HU58smtqNfEiQZFwHJkyu8NH4flkhghSXotEXZH+PvZX/nVYeQXAv
ZIMfSMZ1HC/J14FMsg67Nl1ORR73Z7ysxcHH2z21OC4oobOTEfDc7GYMPnPFMUa4w1mpfRCgtM+A
7Nug9Xr7s1LGSzCnk/pcNMr0u5kgFVyv4xIOgF8OfsnuB/3ph2yXUaK2WJiiJV0u429xPJW+4ikf
c6X7dcgniDLp/PXxjYhuNRJSsP74azNyDoMxYwHVodm0yWnq1dG3+vbImHTvCJPULfJEsPjkPtef
MUqT1gary+VjOjN25PnvPJfS8P5Q9nb7z0E2a9LG29DOqpgeuZ5G58lc+kBDxfTSOVr7EPDk32Up
a75SVh803BbRhW1umtoaB4thK/Tm3D73DT3K/r4/oB/Tsj1Ufg4jV8tPRYfYbKNGK2R5WUzftdUO
gPh/8tT0m6P251aJ3w69eJ/Mgx/pw2thTKdK+ae2j2Rtd+dVJkMSH8mtulkitrLoSEjU5CfLFL0A
i62ftTFv3ohxOJKEk8t7O2Ae/5K0gcwSPPHrAauitgB0q7C9jOEf1RgVP1PHZ62av2ZtcoT93A0G
AgAHGvofIFSvg2k2BNukS6pwddo+8z0IV+3zpEB8CcYs1cdLlpOXHSTle5NJfkkfFF4DGJXNQ8Pp
RnfomkXKLq9r4LizHvTlEp/jSX2Mc//vIpW3OeAhVeKWN2dnMhR6Y444GpRz02PavdaiCyynmpKn
++t0d0wOvCFKKvTJt2NabErAhZXJLlU6/NKbkwGToa6DxVi6g/Nx7yCRboKUUCn7cStcf7OodfQE
2+EqHCjd+EYVK0/0rq2DttvegLjbNEBXHFlc6tdRusQbxlnvqzAfSZjHeU6CdBTduS+Vx/o5/34k
5PyByqFwQp1285EyJDiLem0qQI1tZfoxWOE5iMcWIxR9NjGiuP+pduaPSaN8+QMlzERej0zN2yQx
XFGFZh5x5i80PtzJXA+euDvzx4sQ1DOGtDC9t8ejNq2T4+KGhdUDAma+JYCZP/cCebNA7eb8aCPL
H705NdBchBRAWU8yyjanxjwmVpmuYxaueVwo79DClwSXOO+awG4jo3itG88uLm3u2N0FzK/bP37z
IGHJFqNLwTm5bbzElliSTAf+opaL+DB0y/ycKo4LjU/VHr+veQj8qFTQQAC0fv0BK1BZuoKnc9ha
Wpk8t5VV/8rZkRyZuu58Qiym6HtTwoIosK2UTlZfGk6ugXBb8KV2EL4P3c42giyOjxSRd9YkoXj9
So4LBeDNkAoNKlRamEU46xYjGufyAm3gYStcWe6mp4boKC/tG8BQqdu1OXdEyYoG4HRuWAHujo/R
p39sZ6KQsVpUAOlCb7azKeZOWp8QBdfDP7FcLwEIRM4/93fx3sdB/JMLhPYsb+3Ngs+ELdRBQSQ9
Kr3sE8Y0rgGxohPPhbLEB5m+nP3N5iJpIzckDjXzLQJ1IZ8T05QW4Wj1zduk6njj1nzJp9Ybo/Og
8TQ0DK96TFngx0Ta0rJc0gwlR24zkZMjXbbSHN+FIpuCPmuyoKJREcDBnk73Z3PTCflPLCLJYqb0
DZCJwk9pVmtUVT9mUcEjQ/tD0RJcnxr7+1h1v7lT6fgrFhqvWmAeXDI7y57yLOABZpXDf6s6CiIq
zcQyU56rRudptRUpLNQ5B5mq/O03n4+EAzC7h83PthbsJYJa9dgVYYqsOHhbaF2Ttz6nEwU0A1Go
x4sv+J7B/6C8zqrZFoUd4Yw0CEGPqolbf3BK20wDRGO9+Xz/m+1NHmvyh68V7L9tJX/CmAy8fI05
gRILH4+/+hlfpuHgXD+KsqlSKKo50w4B1KQ2tXGB/Ja/GHY+PdTv+3f5yVoZSYCUKVY351+Z9ND8
rYqjtuEtnffQalNL9AerfOfMkCf5/0fZ3PyjPfPTtYIzA4xygBqnHWTzVJ71eH3QFACPHY4KaiC0
WkAXUrm/3k/jUqWyM2uEWT1TuY9b52tlzO6fjy4BnkZkt1LIFJbQFoDQjEOC0Gevh3HJEshWoz+n
WXp0Du0cDpCQ8K4GVk5rgFLE9WCqTkAFVlK6sarpV8rywS7gfQ7dAMURPIeevXPM/NLbZYjG1UG2
drt5kYGgX0mzEjw2EM3r2Eqc1DiXKkZY4OEgnnKcFb4apZKaATZo1ZuozGPrYJncLnlg5lB6wCfg
L0J55zqkbgqeXzEhYUMNF/B987lck+EgQfxxD14fSxKcwCKBYUmHbLvmXS+Lhaenbei1GeaMnszK
giIWfR4m6PIkJyBrRRfOYF2ycMiE6E5GLqIOYRejyNAUjpXFV5O5GN7UBbJRl2Ssc9U3Bz3vLiZo
xPiMP2/v+amTj91Llqrt97Re6n9G4LrlKVZm/v0SI4beJ//tliDpqiRB9FIzpOCGXvRPXpV1+bmv
jfzPxsJx8wB9q91erFCykQ6FiSm9hbYVQ0HqBvhNlnro1mUBnek6flZaa8APGuh0fMrxZZyCdp3S
94PR1EMwTev6OcpB8p1IC2JMGbWpyE6ZUeXDqW+FAKtqFrH2Eo21kwZ6aQxHUmS3p4j80Ri0kA2o
wHnl8vnpqjQViIxx5FFRBez60idT6lfjmDypmjjiYN2uREKxPMgASKvVbenPGvAPrQZAiY7RNqdC
rCLoxrI7uB/3o0g+owV8Rds2/op6Upq5U+rQLoYmBPsxvCZRcySasBsFJhTPPNgV3FvX0+aNgJLN
1K3DIi69twviiU8YBUUHQiu7H0cKfUO7JZPZjsXI0APqVsaC4uIS1HWVBPSYV7+kxne6f/juLl7M
2jngee7QfrgeUOG2VStW0F/pUHTvcDPRPvUggM6xNS0h0BIjSNP+iFR2+85jRVDHoHvFvYLVyHXQ
pmxBozrgOsdp1j/ZXM6Xvq/jV3jFnh+rSv8kanqQnqNYl/vD3SkQ82SWRzCQQSRltoX2FkSYEuEX
H+oQD5pL3td5HND+ppYyDW3/m2lF1u9lwo65TKMKYmYposw+z6vaOkFPC8I+SIBurwaJZEGXQvuh
WbfNjwfTSWZAsHWodXOh+6UXYTOrVcMXCmXF09QU87f7U3AUcPPmgK8c6VnF4lKd/BcxVtb7OJrG
j6qVL69xdKQUtxsN/K4rYdcQMOVS/+mcafTI6jrB8JK8Gj6CTxW/mGplfx5VcY6KSRx83739ie0P
61l2smmzXYfTVjOpqoRjzR3r6Ncep7JgytPxIGPZ258kRaZkcSFNs1W9UrPFcCOVY0ajS3hOEaH7
lM9G/26Zlfi3x78WRCOVhA9SAA/S6wFFaWNiaegSqmumv7zOrS5Kono+E+6G7hyXBwzCvaFJjVSp
gyZvMznBP30vD5nSpY3bOmxKu3jXRI4eVEVtnDU1sw5yh72lIbE1FE9JygDzXIdS0mhULJfae0JX
Q2BxCKE6FKXjzX7jjU78Rq0VLzu4rfcWCPVo0hVpmOpuU9oE3THo57T3SgONfL8rna55mVR1ORL9
2BsdSQZHqgHiHw3zzejKZVoAsDchKMAyyO04/mwlanFSILKfFfDkBwPbjUcD1uZAJY12Nh8O4cs2
GnU2WkctFa0nna4XFhsAbHECfLMs4/IYGU4+d7jNWZcuhWKpQLZZmsmyzotXyaWJx5Iftd7iYzDy
p7CXLwJ77odTaD6WlAxEok+KFmzqCNDf4MJPfRuOK8okgdPN1mn0FucvS8ndLzOkhQ/3d97tTiCg
bFiCUoEQsN15CKc0zGTWhUavmGezV/uPfTN1p2SKjxD6t9+OciOpOphJ2s6oBV+vFdvoTY5kqwkb
0FGfomIecnSlVLP2dW7EZyfPuiOY7+0+gIgDtg2eH90ZkL7XIdsOWZK05ePZSp6erdnMT+u8GgdV
hL05pK5FrQ7bWYqCmyhk8qqTZMDzY7ymxlBByup72SrueooMIzv4YHtDwrEK6IO0HaSNfj2kyiqL
caT7GSZV5ARRUs+nzssf07L6d9X/HGWzzxw7GbsM6nZoDENyqszUOGVzfkRXuk3LAJRBNJWUdUmM
3OytGSQrmOGZ1W602XO+6NqvQkuhxsNR+WVRQGAD+onmgzNkdwbhN/wg3oGH2ZxZyQRoXymqNozr
um19bbRsEVgxLvOnx/cWKr3/H2hz9NdGbOTmULZhOUTFm7q3lLNI6/GrB3L/YAne5prMJC8CMiw0
wSAtXq8KR+Sg3Ee7Ca1FS8pznUP7m7XePFWaQm/GdIX7JAozD52xPNI03/2KcJN5/PMPRY7r2PaI
mSfq0m1YpdZzaah/x3C90c8ZwhalsDSevt+f1t3v91O8zQ4QwvHWtCWeHTXihEHM4ud6lBycxLtR
qCvAJgLjTU3lelRjVfO3w8cbUc4KqCMLEHwoD90fy97RAYqBDwZWis6u/BU/JSJOuupG0ZhwYCoR
X+gWclTF2vipo/r26X6ovQH9HGpzSgm0HJfSZolgOJRZgQFyQwRla0af/4c4CAeRDZNhgU69HpJm
dQ44JtGGBQ/z3wFY5jZMxCg5Eg7eu05IPSSTVLamt95NOH1ATTE5otS6Xf5UxFJQuyvgxap264RK
txhHx9Xex5ISCmicketDJLoeWQzpoBh1loSLBfHFqDrrAjx+ftF73fp4fxJ3Bie1XJhCeCqcIJs8
wEkjA7vmuQtrs4HcqKlj/7ZBazs70Wce/mzraHi810rjTOo1uKa0adviOoWaFvSIwO2V5Wx/r5YZ
jVE89qrk4KjaKVGSToHYkzkjT6HtY9xRscYwzbkKlVx4H7XGTs8dDOcXU22jt2AN3K9532ZP5my7
IbA776u1KKlz8Ct2viWlAN7GVDh4R20fN7FhLOBbgV3aoP99RFHrp2XEuMhXImd++LXBgP8ba0tN
rCI7c+pUY2YnQwkWL7fJI4c6WDvriOG5O6wfnROJOr7xs0S5pnfypIdvWVAP7ayhf9bjNPoilaMO
RrVznmCbJtvYnI+k5JsD0qhXUazZUoci1VtSuKj+ODde8nC3Aa+Rn6JsLpdUWIuTloIKnsjsy+zU
82+VMroH2213LKxFWkGg9lE9v97Z8+rkhpkzFssZEdJ0I+MsnOZIxnhv5UOBBkzDoneoRm6ORrPk
0zQ6i84cxefFUrpfdJq79B4SX9jTm7abnibU0H3NVoLV6IaHywbU8wywSqT5INO3l03Xlx2UGdah
Uow4xKTN5J3MQjRHyjk7hxcZHWQL+aZAdGZzTk4D8sluD7IN/FcSeu7anotedX2Q48Zz1BWPG4wj
Zs4TRtLOTR7Z23gjRWaIsxW4bS3/Ls0IPsKaOvLP2FkjV1E2H0+F5dV1dlSFyRg1ZzE1YzCU3T/3
z/29IOjlQNyjskOfdbOpRDErVh07Vai3kf62Ukf7zGIoHq4iA7QCVSO5o5Butg35tsQ7oag46jWQ
KC9jMSRvLTHbBwnHTk4K1JxPwuOLYvLWmihaVzuloAi2HqLEH3mWjb9peuF9G+EIdh+d2lA6nBRy
94XMdvLC+xO5twbxlALiRceCV+dmTUTm6GCxC/G88IyXao1i6P3zq66L3yAFFgfB9r4aPCwEV4iE
lPHmkHKsKgOaByo1LfPmpUST6E3Va9mRstfO4U71mtSKvIBK6rbZBXNqbJIxo4haJcu3qVPMoFWL
/JSoqff4G4myEZ8OfBwdti3wyvNGgQcYi71e4/Ib9B/tubTs5nz/I+0NCD472RR9E6orm0xeKa2i
zAqkarRBV95GU2edJnRGX0vhxo+n86Sk0j5NyvEBRrk+4dtGo4xoEMps6xIh1nI9rdB9D7IKWcK4
7hNSbaP+C29PAnfMTYkjQYi5SiKvgmTmTqfZS4PRcHzEk97bTvc3r+rMp/tr+N5SPA5lkKFh0ZNa
ydrRZi49XJ+1pOGLNX3fBZ026t8UER/5Ze+t9J+jbKYxRqRsLToGWMxYMfltaqYvZlbGB9X73Xkk
PUR7Sh5P1uY+rtoFYECTUzStmgl4gbp0/lQ08VOaiPkDqjnJq03H5k3hjeSNpi3cg5W5c3bJcj7V
dal/eiNUM9hCW5IEAtecp967Otay86gq6i9LN9nvqhTyqOvUTsi/7B1xi3c2BZgUCttIokuf+k3q
n6ROkfTI7yMx4XSvOqSx30pttr7Vqf2g05qsbXI6SlVq6dzFbF9vik6x2hYnCjCjyDqdU6HXrypu
yV/u7/KdNXMVZVOb6OM8MbQcEOyKnhe+hW1sXWyv6eKn/yEOhy/nFZQuUFzXo8EXaezzltGUkzX4
BqSPzkc7fzmqtex9IFqW4K/4RIC9NjutadTanWn0hGKoz8jLmmd3yn6FL/04aog2L4mNRAwBG9m6
8Gj6qrEYCJQmFdzsvn0foSR1kGDvjQa5FHy0YAJJOPT1rLmkAalYoawaKltpaMR7e7WTUymy5a/7
30eups3haJOf8T+KwDz+Nt+nHpdRr3uNSO0YRAK2UWCg9nHOxTCIoNDcSnpINfPz/bB7y4/arMQx
StXXbQ0YY1fBWZKWYYaLm+9qTX4y9dJ9/H5BxBFNOdo85LzbN16xenmpOKDXrazMgtbQp6fUOcwA
9sZCOQo8LTIS1Ew3S68QYFOMdihDN3Yi32lF/WEy4vygwLZz+lJOwdYWvVUpzLI5gQa7wK9jkFG8
YnyrLINqnS3Iwb/FuaiDOGndL4oVY1iUxAraGW12JF2/syYpbOtoSNIDoRoh//ynqpjSrdKmBEA7
cmHxuRRw4HJjnF+W9lBXYmdGr0Jt8sTa8jIjSyCAwv1z0ORwvhvc4AdpwX4QMEo615k8b6/HI0oc
zAe6RYibFC1Y9v77qMb24687DgnKUiCV0CjaJgCN1utSfpVXl5oAVJq4LTSy/PP93bT3aTAhw1yS
ppG8pq6HYpRG6cYZ89UXcVUjITWg42YVw9u0U6Yv92PtTdu/vHM2FaS9zWMoNVqznzSey8PQ0lf0
JL1MjZtP/0MUmuh4g0hNlm0zvVWWrgGMwWKbMtfxNROd1HxR1z/uh9nZVAD/eH0DAYS8s6XFqoM5
I3U3kutmw/IBhSVbtD6KXBBWzdruer9UE7GcPNG37TlPEvEyimhK58fPKYljo+uBEhjI8s0J0vTN
mtQTQpTrHP+xZKn26mppefC+3BsrHVOOQRiboOU2d0rZq+AbDS4uTxiJj5umG8TO+NWyhl8S3Xhr
ZOO7cdAHP9fWA5Ty3vLkJmOjMT5QN5tcY4JEPWplyXZuLOfEc0w9x0MNBrzNi4OdsDvIH4Bvei7g
ojeDhOC/NpoNHyuyhr/aYj7VvdM9OV702+qseFHO7w1h/F6aR2K+O6npj54EDQP5it8K4Qwiits8
h3QWVX1bop0Sr78brd5/cjulcz4lg5rZT/iHYkdIMWFZDy6H3RnmGpUmWbL4txk2YiC4EOC8GcIu
sX2gl8qIOwAechYIlCMN9Z1XPBMLwlP2tkhONqdNatZ56xjkwlqqWidbxfsGztFo+LHJ097JLeuo
Or135sjtIQsHPLW3cA0pILQWk5QwrKVcw6JY46mMVGPw7x8Hu3F4rDnk31zo22mEgiaQ8EEJc9Q8
rLPscQ1wmjjyCt2PApP7h20ANcfr09oUjcFwAPtiWroGitVgdZjN2sFO2Isi9xzJMPc12eomyton
tT6wJGpFzU9F2sSha+bOx/sztrfwfo4if8VPSUFu97TZR1Q9vd7L/qobxCc8L46/FdGkPl7PQY1R
WpI75Fp4q1yHskpFNNRx+Tii905T28SnFcDu4+8VkOds4x9e0DcsbjVyi7qymDY6uvlfdlNGvl27
xt/3p21vC9HJgOnPP1TjNh+HqkeCMQPHBcCZbxAsP2I36AVFp4x+Nh8hIXZSfIZEKcySSdWNageM
ANUt0LMIl7F/TdwmeqeU9vILF6L9CaYAIA/jMXOqH0gF8m48MeihSuTYZomXU+MoNs4TIR2tNkBG
yPKbRFsDiTg+2LN7o6MiARrOk6PcdjwSLR/bWNG5XFIhPqVaVxWIfVvxuY/W6NcBzdIzaiIP7y6W
IMQij6cFkeH7XC/GNRsxG3aQp3Pcvnlv5KUTIAfePbqHicKrGW4n9UuJkb2OQkmpUxdhlhfhGnPx
qjeYOnzAK6OoDxKQm21MIAoPbCteMPDBNkmdMoIB79OiuECi6+Cpmok/pF7tZ3l/dHvcnEsuimeI
XMBSkUS97WupTxV9ymy3uGSR8FxfJS156mZDf3SHUST9wTZHNUwKPspl89PBRDcJvHub5BeWTvKm
mqzo9zkberRlK6sLcs1uTve39O0UUpkivwH4CecMeb/rgInoZ2sWbXaxkqT76Cnq9GfUTuIZ9oN3
gNG+RRLTfAbWhI0Yb1vpBnwdq7IWDK6zLrtoM0xfY7amlxH90ffjoorfu9pwsZcU3os3Tv1L1Qz5
pe6r9EMMTOlg0Lcfk6MSxpFUyuFbbh8DKOD1kVWWDHoqhzfqkNdPaZZpB1FutjgVfF4BklIinaW3
xYIxma1xaNz00qm6gkTI7H6cvHEJ4nQVf3Szunyop1V9uHYro9JHBStOwZBteD3JLlIk1A6W9KKK
pfskDHX+2FFlfhQ5RhTiYAuC2NFt/UWZMm4cy0wvLWJoQd4Owm8pWhzM4M19I6PIpA23Lhltc1y5
dtlo8WSll3xyyg+dkbiRX3mJWQB5b6e/LROI6P3tsDEs4jQhJIrQvGlYpVIn93r60nIUGATjMrfq
uZZ+9ZQuH/HW6wzjvULleL24a2OUgZFZ5RoIZ3S/z6bdRSf6KWp0Vpu8G150+v5KaPCJ0XsvB5H7
azTOhS84FXVBwT6ry/eqcDO19bE1qZRPkekN0as2edP0UmA0Z7/RhlxJz1mUjt3z/SHe7ngyOFok
cj4pBW5PMp7j3aoaiRIiWj3ViP+m+XevrWIgt07W/34/2M0DQ+Y9bDD5FkbYfvvETyajiXnaZCiR
NM2Tsw7Ny1q53Xu37se3ZhGpfy0AwagZe2N4P/LtHseLgXsVPSewZCBfrj+kPWlN1ttqetGUwj3b
fQUAJOuqR69xGiVcqdJMg8OTB+p1FCt3W1vrbfY4BvbDC49EPX+C3YT3I+B+LTqBqxD5pUUisjw/
OEDeTLQ12IPsP7nnr0OXRsx/O1Lii6fYkYojg6KfionL9tFLFqcEMLYyA4PeDXPtOk46K6ltdSsS
9GPufqBc1FTcsphxDeMAhuj+oG52PMGoJEhqB8RdOAnXwVqp5tcYIr3g4/7nqgzQuhbtdfKU96ty
ZDB0sxGI5XIBIMpDX4Zo17E6bxXIKdvJpdaj7jwUkX3haG5fItCPT/eHdXMVUPoEGISkAI08cq/N
MolqVG/LoeAgWzIte9dPqWV9nHLd/V45Y5IEnVDi1a8G58idZGeM1C/gXvE0BDC8DQxiWceDOkkv
Yz9qgd1xTo8DvtezOx9JUdxsOMbItUPu7IHfh+ixmc55Smg9sBXcDOm7Pm86P9Iwgb4/k3sDYt3z
gqfNKytg11FQmzPdNc6zC9zU5FzECmMx1Oy85ljc3w91OyAmDZ46bzcSPxqx16HQcF1rbzHjS1PO
43ldXO1j4XVHEMfbAZH9Y+3Gc5T/gzd8HaW023jt3EQPiyHP/yhc3u2e0WRf4o6O7/0B3a5CQiGd
IOU6aCn/oGX+lFxW5HmNapU6V5P1ueziN41IP1aV9q1dqte+aw7O/p2RSUCXPP05Hm+Yf2pKdRdW
gxY2yeBeIjGvQWbpzZsiqh9meCMljmoNzykToj/S4teT2AH8S4D/a6FaOZ9XN1+fwZrnvqYMycG1
sjMo+Aa0ZeQrgGNxsygEzCx4yZoWFktpBIuJO7Pd2Cr2EeCs7n+u27OQBwcrEC1dPhlUsOtBVd1S
TLaLeG0dj0MgIMFoRf6nmymnji7AQbCdxS71FaVgEgAo/Jqug9lGrKs9gLKwpy/wXk3H7O2g1sv5
/pB2o/BAh/IrjVu2QGgNHG0Dp0cLh95eXlM0cs5qkh29cv+Ps/PqkRtJtvAvIkBvXlm+uuWlGWlf
CI1Leu9//f2yZ4ErsgpF1GIW8zLYjspkZmSYc07c/UYgoAkdpSrNGnBSwt/uKSVrJy+HP+TD2aXU
V3lB9GdV2c1WZ/W+NSmIBsSK92S1c6ErIH+VaJZX5uDstEGrj7Pllce0fF5LjhSUmI3ABmFbKsWr
Y94YJqNggKWc3LC2XqIqj8/5VD+tbiytyMQIwVQIS2uBiSby3MSLLbav14ZLk5vdMZireiODuHVG
HDPwwZBaAQuQfS4PXBhUoyvCRIedJEUO1UzNmuPsWNmrHow5QyIyWGd+oDrxtHHUbz+YRWcLODSI
CGhf6+OBBpISxbWJiGEsvJcMkQa/HT33Gs7l0+J/vFFATiSOC/QHD+Rykco4Bk5njvCCa/r7mtta
O82d+qdvlYS3cCDg8FBMWqM8gHyq1LE9ZgGIdPCdqC39NJumjRjm9u4y0JJ0jE+lq4BRVh+sDBnl
YXUhovltOOxI8PV92bpbtaObhAECOHALBF+pt8jUb7VjpeJ6TTqOUCVM48UNcvsfs9PKQ+4W0Y96
nt19E3r597RotzgAt8cCjwFPHagp8RL50dKyqg6QmOG9nBox1uesFzNhmVMdsjJ+GhEknRNvFR4K
nRAypKWpNKidIYQKf2pcKLFwcy3mnSKpe5kaRk/OUecc5Y/Jdu0Ya9+fdcEg5IjSCUb5h/8tbZt6
MaP9Ftk8YFrwVwRvaif0tvrraSsU5oieMCWBmytP5aix0wd5ZyE5JUfIhm7Wf2vj0txqfdz5aICb
AFbJ0hJotVUMn3pZHFaZMOSQKvUA+7Xf19OU7SOwPc/dMl5HicYDaS29h3xZlhundMUkVDNEJ9EJ
g9mfjF6IXa5OW0Xo1T37147t8GVYEby51QdKalxvAZjqYkyustPC0DyEsCg2nODK/f5rhVkvQDLg
IxHiLldTFvM8hjFW6jzu/oTX5SSnOBB9vVczffqnz9zEuESTaz03eBoVA7mNvxheXXDB8wImyC4v
JWpuX1JKIUyfHJ5ESbxZMTnHsvUiFfRXyyta2NejlVeX3CGZy9vMO4e1Mv186pTfWFmtRXGqsmiy
rLpYZje/CwvX+xgjoVFtJCLyz/wCdvrXDJw84iV5ANfC4voQFHM7JdUlDvtXux2+5KxsZ3Xd7I8l
en/PL4qXkTY0ES6QmdWiXJEGc9xm7QVxMnPcg0crU1+fZnWLUHvvCBLd4gmxRRVjdXfBb7WGUyQt
IqcNQKpcQTeCtl8xTp/Crurzd2oQivJg5Lo5nR+v8c6OWkC4ABXQfgH+tHLAhdkzui4uukvTAk/a
9SrQkKMzZsgr123AjOskSwcQXo+t3lkwhxHOBOpCtKHXSv6FrVWzxZNySWMR+4llByeHCIGB3pWp
7gKtil9cxWzKDbN3HAoQLOaL0buVIxFWifk81iIZ0hmzujLoTMXyopcsnPXPj1d31wwYQ9le4pOq
KzNel5eJF4X1xQqaoPMZotwb38JoEltaKHcNASKlgI9kNeWGpetC+Ck3+8jmbvdO5I8CaTylH58c
uyAvHa2yt4Kw5HQZ8lf8kizXU6lTlEnqi6EXr6PidGdLm4PT4z1bRTsYgZ4v/RS3gHL9+mYnnaMH
1dRUl9FqkxenbP7oqop6s3CzFzfV5/JjIAIr3Ke5Xmxp69/eAUB5JOhUNuCI8E4vF1h4etNSdSov
cTk0n8syzRtf0YYJyT/HYT6BJZriya7n23olXlNCPoju1nm6ZWeqMxis1ywIRHYVxfzPTLPP6kOZ
DtPFdPp2T++z/ePxNt9bKv07QmTAbJCXV6FdrbQRlBK9vmg0rusTg3lAjmYmYRiCD2mk+11emNPG
fbi97QBaSHF4fmTJZb1WiKOaK9D+vkzxWL8vva7TPuUIE6TvFKYHBT4sMeZ68hB79e+Pl3t7QWTJ
FqyjPL5UrlYXBDyKPTZ9VlxEG2QvgZJldDDKJ5lS8ltSqwUzRBub7MOT6//lgkAPrO1pGIpLV43J
SdGr6uPQPjnOWYYL0gpBOYkH1JH1nDNwxm4ep2lxUdELe7Gz3Psng/e+J63MM8BCWbkRGN3dPOAN
jCEDBcD9WC7LNVNw+bpeXGoxJGijddEpjES9f/yJVnHrv8siOMGxoFHDQ7u0AjHFMtsEOfHCnopd
IezO1xl4vDeKYKuMdHdB0FUkwhwvs/bLtRpoBsQYdnCwuqPbDfnFSMetqOHugmjVwDMGUXxz2nlQ
Q0Za2cUliImHRFTP+97sh89DHTXHx3t35zaTISKkAtyFUty6VFXFltNAiSkuejjMg58FNeN4yxHh
BW2ynFctKPUNBtPdxVHVppCJ8CJY/eXX0kVBnMowpstoJM5/LES4/UJ1os+Z52zNabv3tfCPnAso
dTxwq6CIKQ8MrlInDoau9QeUrux9CKDLf7yF9xYEGwAKP9GXnICwXFAjySKjKcoLuqndtzit7c+9
8JqrqNQt9vk9U+DiuVBcVSCcq/JYr7R2VaeYCkm5d6JJusPU5tZ+6vLw/HhV9/buV1Pyv//ikcjN
5oqWX3HxDOa27ql02/G+JBDceE7u2QEBwpXiBaUYsvpGWq7N2qiJ4mJnxnhMQss+1SZqr49Xc2/j
QEsANaKnIouZy9UwdU93qipm4kBelsErnOLc3GkQHIKXIXfFVjR+1xxCwDTaOeTOWr45VgdmZjoz
B2/qyr0pvPAc61XmT3qSblzge/tHjPgv+1D2Fpcrg7mBmEeDT2fX5n1hZLNfl221f3r/ZFeUZ1CW
ddBqXlppi9bDTsWlbZXBYopJ1/6GeC/TsqnoaGLD2p3XHggSATa1U7R0XOm0fjl7cWyJXM89fGvg
qOc4Q35T6JM/CddPUqVhLLRINo77jR+kIQv7WoLIJOtxXcmJFBgTCMPlFydT1I92/L4sd6U6t/sB
ofTD4828a4v2FO8IjSpKmcvl9aZeKrXLkXfnkKhJSbu6PBbMja32jYiNj7XiDBtO9+aUkESQGBKe
0i6QeIWlyTK1QjOggXNRmc74LqUyvEsZ+vHp8cJujj2Bgmzn0E6kEIKdpRUlGM3UbVOsFJbY6QzC
fV8UU36OvWracBv3TEkqO7wqMCawK5amoqFQc6Zzh5dxFIVP8bs+ltK1t3EknoOuv0lFSlAAQ4q4
z7yRS1Nq3ut5OjfiUmWpdQ4U1Xuvd076Wre2+mywKQv4vPqyp0Pbd72BRqmGhTNZ4iJiJ9xPSvVb
nkzR8fFXujl+cpIHoSxQfMia1O6W60nzNHCipnfOujW/zzTtGgWD6zO65GuvBE/2B/DpNIdoUJEr
I7ROJ2RpLADvkRtM8bjEhPcHuw3C1HeDONhX/N+GjZf45pRjjJKAjKH/xR0tjZlaK+RsmfwSW7G+
z8PZ82cj3wJKvhXnFyUkMkwg9rSneIEJOFePCTzmofDAt15cvQ16P827hsH0XZSZ59Rym+Laol8y
vgDwTfd1yevm50MUvq9CrbU2tD5uvqVMdnFYOkBiQDNrorY1y3k0rsv2TrlX7brAU8/g/qwfblyP
7xqEY7YGGN9axClTtZURo1QyXb0EpeoEbV616SVq7fp742jBK/zfLLm6XeJke+Azkfb0Z5VXj6Yv
5wi5uDUb1mtb16pLM73UMKj9LMq0nTuaW0TBG4+CfDIcdNBc4G1BOq1OathwiMfA6i/DRDeGSKXz
EeWod8VsbUkSv70myxNEzo6uFFmYTIvWK3JTboNoqvYSdmJ8Z2oTc3yqsBFYVONXZslWB1ezOt9g
muip1PP8lbzN+TkIy/GjwIyeJFdwS6mloaCN0BX4yhuGLmQOAKRVVl8YFVz/AEeo+7XXJhuH9fZ6
kkMDzngLI3QAUMvrqTZaMI+eaC5db3bhYbQN5dr1yBk8G+zJNJrcjEkF4Op5JZZ25iBiMGrYtBdX
0doPWWGlx8lokh8MzdX3j33p7ZJo4YGvohrIwugmL01BCxjSQenzSxEjluzbs2J9bnR1/PrYzO3Z
JHIFT0AL2WGIyhpYPKWVQaA3Y6a1zR0RDBr1HRluNCMO/NjUzf2mNMBKpCAz+GIS9+WKJkZ5w4Ms
5kslhsoPy174ScwEbZqV9ZWZXT8em7tZGWgx0Ly8e3ROQKqtYqHGrABxeUZ3SWbmGqdlq6FwiewO
j/sWhPiOKQI8dK2k10YQfHX8qk6o7mRN/aXoxLR3WOn7LtOql6IMni4aSTQ0/WMq8eiOk+wuNzFs
chsxvFi/dBmKBMi7lbCw7GwjMJE/eOFF6GtBhKKHZoNcvIFmzHbpMcI71ckGW3EMh8BhGGoS/exN
Ro9Zeam/ZhUedeN2yS9yY5VCHE1lKcu0zm2M0fCUyRv1i9obwaEO6/owt2509Kp0eK/Nbf/i5Gb2
vrbT4C90PbYKFjc3jgIPyDipTk5HT123e82ijCFdeNNFqW11j6D/iMhg83QChxXyD3RlwUFxZlY5
PYhMl7Ht3IImH/P91Nv/WE2l7wdbexI+T1mTUEXq5kJHAAC+FlsPIPanydioV5g5yoeBe34tDXOr
hbc+Km9WqCwiKySVhdYPzkhYm3mRO18D1WX8fK98rc3hkw68wZcT1EExHx/f67UbkQaJzinWEjTz
nq4uGyMZ4slBev+aZvboCye099MYOr5ppL81efjlsbX1ocCaJF3o5G9M8LqRHKwrq7SdpBqvHdT+
vVkrwa6N2mrDNcqP/uvJJ9xB3odGPAVanPG6P67IiBr43XAVSV78ZRWauS/GuT+NVZCeg6oxvqdx
nB/bYjNkv2eZAVpUkmSLg9O/9CetEVSZ5cTD1dTiaj82c7PXq6bZ83Omo5s5xcdmRM8mqGrv2+Od
XTtNuWbiIonkR+yCWuTScp2O5WwMQ39N2lw9AMVXdgxuUP08mJ/1z8zUoq3GyCveL9LVdWQ5RsBQ
9C5vr10521+ROoD5XWnh19IZtxh+b39r+SkpOVEAlxL8MoFcOWivTdUw6rXuOhp2rDIPdc7Ca6w0
dv+NxzGN9qE5ZPFXd6iFOE+9Ec5+M2ax+17rvVDbeSoooStBlVAOU6qOYm+ZzCja8LS3e29QZZYI
NR6tW4rPYJrDoI9jd4VHBe6D0YHlhz52i6PXpVtQoXu2yAuBSXCI6eOuNsTqiyhumIh7jTK72HWU
0l6HbAi5S+X47fGRur2sHGQg6YyT5+2n+Lw8UokItRzGOUcqKZsvntvq36Y0fnJOG34V+CoyOqiz
SALKGrSgBlnRuMJurn3nBbsotdOdsM124xPd5IJvZkA4kfRhhbrscjF6rgcAjBkfM5tG8VNlnuk/
o0BCs23j9pCU9vQSMhHkSD9aPVStG16scHA3ald3vh00tzelIFpjsPuXvyELrHmMXbW5JrGav7eC
Mn5X6+1IKSsbNwQE7piSg1SIaVgxQmerbxfZWVy6xeRd035OrnoMlKaylO5kt09jW+BIcPRpgMix
wmzwKhDV56xt+iBzr2paar6om/goRBlsvFPraEZa4XnHw8kGNU5uuXccUoBBhPHX0OnEkTnNLpCk
uDgjqh0cm6ZPvpkEPFcvy6JjOdnJ6fFduHXslFQhtslckDx93decs7xn9F3gXCvwgO+mzn6tiLgv
5DbzkWihOs69pn0w4DnsHxu+fZ/5eJLeK2WmIOeuzowetI1lzbF7NZ30e1ihkY6GbYK4ZTr5jVC3
4o/bO89lR14eLybb/+unE4GfOiH7dK5KlCDhKbrh2vDgHB4v6m3W3dKtUx3g1EhlPEoG66ogtf0K
II+iX3WD6XSgDUOrvxKnqt3eAcWM4/bG8O/GNgoN6ePKLT7kbmvUlyyriwiUJC8PLfNW1z4kWe1E
FxDqwe9DRPfAn9yxU85NXQTv5rRAC9qHJWEJPwUXIHwIL82W0PXt2QA1TCyDDDtPFTnt8mhSkZzI
giztSscHlskUtKrBwK4xHT5oVFyGY640FgCDSqHk5NpTqW1wTG/PCDk6zQvOJ71jctzlDxiCuUXu
WujXVGNMtc8I1tb9JnJ3+t0dHWfehexLt+Fgbg4KtuRcKJhgtkRzrvypQmAAq7WNr/WcjqfEC6Nj
Awji/Pig3LNCdisxlaS4N4KNkxkUFh2g5GqWShhczKDqyh1SCVO68T7cMQQjGG4Nh5/lrBG4EMBa
LZmH5Jq6Jew5NW8PlajDr08vRwr/AILitEiW//JD1VHdKmMYpVdwGVBiranaxRE6h4+t3Ph+an6Q
kSgZ82fAnci1/tKVKevIMschiK7FgCKTHZf6u0JHHsPQ0ydHGRKDSFMUxiS+C2LSqoLTpAlTyO04
voImmvdKNQY7htA4T9YV36xIXAd4CwqLaxm3Jq/Dgi5NdMVYRWqipUW1S8aw2PJ+N9kXy+GFlghe
qhx8p+XO5W6f5l6WR9d+qN1PbTKbhzSurNNoquLd4CjVidao9mR1QK6OtjTQLin2S8KyNEoFvBpj
hr5dQ2a8/oTGMf1M3T58DZ0+/lIZ9vAxthHbfHxG5BlYOGDSL1k94qNJyMe6iKpa/WRqiRlfM13J
jkEVqaB68Z7PW4H+BwEQBCAYJGO5NG92KcqaUXJ14sg4mAKty0Azt8C1d84755wwEnw3fdz1ExmG
YdJNmZNcK30Y4hMjwsz5aCRNKHaZl23C1+6Zo7pHbZ2BNrxdq+vlIAfiGspQXqtaBNdh5Ml3Gy08
AjbKN5zszctCmRcny1cCAktyvnKyxdSXTVuV1TXwjKHcewAx0g8QIuxsB3ZZZ1Rt5JU64dbc9Sdh
lAgAPv6At2tlsAjANWpWMspbN3j7Urc6Fx7M1eitec9O/6XydO/Cft6647dXD0ts6Jv4JJ2LlWsU
os7RL2yrK+IqwbtSUUyGsTvOJ2JxY5+Mlne2nDl6TrpRplBoafBuQ61EDWJdIgt7kMxW1BYkbvN4
gvDY7KoRLGBfJfnGhbuzkyCHUTiGwUnHzFzd8iBRA08L7OJaaQwPp8aiz/Fu0IemOWitGigb8eqd
7aTjSqgMMYp7tz6kIASYXucRb9hGOBy1oJ1eAdhMHx1Yjx/tOdU+MvNpa97ZTYxORoo3k5MJCNRp
AC2vO6Nz+yQPmvjqkBK8R63NODj9WFyg2GnCz8uwi7/MWeWJ92WqWM2pzTJnY5tv/RpJJDNH4GzL
Rub6J0xQ3o2hd5ULmmkRw8sd1+fx2Oos3rHCk4er9uS8e4p1y4VWk07TJaqDy1yJ8CPsut/gscZf
Ht+9e0Zk50nWwnlk1ZWRRJ9bq7LS4JJHWXrMp7TdGQnirI+t3J5LAyYEEFGJOCCxWX2zBJcS6mYu
rpOGpsWMauW1yGB1hpaypW10awqnSdlIpvskjGvouwcrJreMobhmUMLGnc3cIoScLcWK0OMZkOF+
vLLb00gKw9FnnBRK7eBhlh9JSat+sms3vZZJqu+z1DCuaTIDrRfj+C5icNxRc0JnXzZiOAxieFKa
m4tAtsoTAfsbh0wlZWk+S+W7q3TzlXlZqbIvTAPYiEm1o/cZPDFtiendnhbMUayBHylHVq7z4xR+
e9Q6xXzN0sk8h6Xn7hk9Eh0e7+ntJ4QCRBsIqCg1IYLY5aJaYoYhncL5KgKbfkltOI3vtRl9oACN
r63q311rDiUsdpCa101xvx2Z+K0401VTq+Zk2T1TfipOacOMpt8eL+x2+3jjmG/GAGRwMXTqlwvz
onxASH/sKYMblaAOHsfwg0wQ4Y/t3C5JvqWmR9jMc4NO1MpODkaPTK2/GkGv+gxRLM4p+gTHtlO3
pkrdWxIpGpnpW31/rcTjNcx4msGPXB2ly86ql3dHoSB6+3hBcmOWgaT8+ySAppxicvOulaMyGrBX
tKujAqZHOczIGdIVMpkbbfNh7I8E6+oW+3j5uqHpTDjJ3sHUoQsOmXYVV9ZdFYQaExJP0xCWf1MJ
zV/jGnH9LizT1xmx7EOSV/FTZ/+/RqmFUqmE3A+3dfnpYi+clLIw7ZNBSHQe7EI7ZUmR7hh/vhV2
LT/df03Ri4GPJKeRrZ1yaJp9a4rZPgkN8lOuZwoBmKr+DwuiRkjJgDiBFa3O4lSmITI4gQ3lWWTH
frTTQ4YG+DFvpv7z41Nyb0FoolEukHMSb0okY8LUlDJ37RNiO+n7imD2GkAX3wjnbqyQXCNLI68w
cH+4kcsvVKl1yhiiQTn1aaojIKoEe8cqnyPa83G4umi0yKHLNDfhci2thC4iSd6gOafWLZzfydeC
fVRZ3nE0qy2mzNJb/GtKtqclMIu8d+2V1B7MsuYV7knUQ/CHHmRTzBOtRTR5AE9s3ORbY1AUWRp+
CTgGzn25LrecMwhFinfK0bo89bbi/klyWOzCFrDqhq3bL4UtQjRwBO4bIW1pq7aFYjeR7UnlxrL1
xyaNvxSVF28EN/fNMAXg39Fw62pmWbqxSLllp4x5FX5mIyfeiGCL2Hx343DrMn4il1hjuyLFy/NU
C7zTYLZqvhtGAB9x33b7MqnqLTLRnSXBeacSJlXlvJt4zYvbSG0ClyWFVelr1dhRD0u2Yqe7VkhU
wKSRftKrXX6f0Ejw+YUITn1hBsleFLn407Greastc7t1fBpYc/D3qZ0CLVnaSUe7InWP7VMQR6Yf
603AqMy2PY9qYm4USe+YAtQEE0pSLzUKBUtTNCcGoi/TOzG3fECVwJp2WhTYtAi7+unTDS6UXgER
Hoof2tpU7wxNP4nGO5G9e77am95OaIWzEUos41vpHChTceTgHdLspjywXFDluF1dOXlwcumfBd/j
pnDVD6VpCJWhsEOn+dHcl9me8RTJX6FSdcF+dnTmSj727LfbastupHSI3FVS3OWvsKZCMbR49OCX
4W7LqDPhdBrerovL+vjY1O2hpPeCBg0hLpE9N2BpCv5vnChUCE8a+tjtIRzQcIacUhhbz++dNZHU
YQjQDITLddklqC1RO2oRnKwua3apazIRo8yMPV3Ccf94TXdM4dtRv2T6rWSp6ss1NTh2szNV5QRq
rDpPlf5jUJvKz4bYe94SXCjeKyBPQNPWXfskTWqgRpU4Nx19Ts0rnQNVDjQXYmU4PL0oCmMUyGTB
FokiuehfCtB90Fd5p+ninJjNj8RNBhz8pBxwZubTDh4SvxRbovhHaLH2H6GST6UB2/YszLrZMQ2w
25neIDbWs4xx326a5GqTuEphVzo8y/XEI4PexKChiVUUR4U2tu+F9l9F2782Rb6lTXrnlNPD8eT2
gSngYCyNWUYup7914TkMOtc3B2F/drvR2yg6v53h/4/b5ZooN0MjRj+C3i0wu6UZRQ+ZplvUyslU
DDMb/N4bo+TDpFIV+jjrcBD8Lq57OXh0jiuf+fXq57iG7uwnyHdY/jy0eXoqQhv6hdoCjvrZpbmj
XSiEusHnJ48TDwQRiQz5KbfQSVj+VG0QSl4KkZ0Nd/i9zONmL/LsRw5eacOj3mw9G49Plcxg4OJg
EpaGgqJX6jYp8/PIPOi9UzT2wWuNYuMi3pwmaQUZEphonFwqgksr9cRAhsKa87Mx6PW4U4yyaP25
p/rP6My5T68zP9J81k17hEC8tBLWSzS5pg92dpnCcYlcMqbYjna2N6jGnnrkOB8jsxVbrvotsloc
L+zRpZf1VYrylCSWi/RGzQtze3ZOppnN76JsFNc60LJ/UA5x3IOZKRGSoG3vwTkp8tA5e15UDDtD
UcLmaFTmJu/75rHkcSJlw/O9SWNaq9QgCyJ6OwgjnqYo+NlO80nPlaslxA8xJkzesH83Kuc1M+oN
/7SCnXDNsIvPIIhH+ZKXZGXXbYzcK4Tw2IdS03xN5IbvRoG76xpVO2dd6L1oXhO9pIU+ftI6Rf8e
mJn19fEFkonc8mPwIygKocZIkR3uxfJjhEVvmoBdPCKFMlKPeqWjYARSwrDOWUrhxnfDovmYhNlg
bzQwbm8UbWKgCxSGeQrgvi8t0+GvHH2avFOiVWXmW6UzRX4w0+x/vMK7dnCWUsBDvttyB355ccLC
LvS4a72T1dbOHyKZu0+q0WQbIeQ9K8QE1DCJ66QgztIKMmSR1qCbeEL5zHkFxAkzLI2e02D498hQ
ZODqEKXi9VZWCFRTVxfkRjMxm3EY8kQb9oU2Dluz9uQfWh8LCVMEWUcicTO3ZbREVpQjQT5Zc7TT
NbV88Zyu2sdptVUMvbdzsrUOcpaCDVHVcudML1G6KE2CU+LU0Xc7a5KTlRT68flTAJ5MAiEhP6Is
sbSSN3UAYC0MToi2TofIiNVzp8RbIkK3/psE+Rcrq9tU1mPFaFbi7sGJ8g/5bBXXMjRRhkUt/R2k
FefweFX3bi+saPJLqqB081f2QJx4I9UgImzN7i727P5Mqn7cFXlDw326IujynHbK2wnkfaKzyYMr
yygrp2XwRBSKlgUnEU7NyVXreB+O3vwUCfG/VoiyOeWQQIhKl18rrQJaj3EZnJSgESf8n3dG/0s9
cDq22Fd3TjpdANpCEKURYlozv4d2IGwwOpRnEuvblI/qaXbimpgnT8+PP9adg44l+vjIKJA9O6sj
aCoJzQhtDE4gxWu/0xXjoJqd9fxBZzkyPASIi39dRUQw1+1JxLly8tKusneBLYJXZnFrW6pcd/YN
mTEOAFgST8LEl5+IJ36A3RuKs5WY2QclzoaXWCk9hkQ0+X8eb9ydWwXMB5gvwTzs1zVyGonMmQ1t
w3OX6+pLG0zuJVeU5rOb2u1/LKeut2qF8tqsvJ+Mgd/WR+K1PuQ176Q6K0l4hpgxlv5QGW641+vQ
LP3RVuo/iWYD91gMVph/M5LWqf0JrdD6r87p6vwA3FqtYr8MmgxZb8MYPnZMm6vAXmmJ5ec1Y0x3
ueO0wp/dsjf/6O0u+BkA/mkPPLYj9TUxteW+iXVEkVD5sN0/0E6B1dkkmhq+DwYdB6OVTdeeRJsq
f3oZTGQeNmbkHrWmDb0D4x7UameKuDP/sJreRAx7GBAGNtqRXzAYQ9PtxCDi73ldS2qEx3j6k6sw
OH7DP9058vQPgQnTa5D6FPK///L21nPJYAPazGdvCIvPjCuOj8Cf/odXUYbmIEzJEgmaV0ex650C
qZApJAcLrQPVFQY3zZQ6Hp/Cu2v5xcrK12aOsA1S1/AcaPFPs+vGfUkdY//YyJ1bRSED9oPUaqUJ
JK/CLxuWTU4dUtznqCf9cHDR1vftMdMOIQPhN9Zz15RUkKEzg+LSerA3mIrJzFIkuBnayBQPixyj
RwfgxMDn57q70p2j4CEZW/yL6tk6ocwBI6eRrUfnOBTRwUmU9hCM3ng05nFrUN/tqtA7ZjSZbFuw
keu52CkUS4aSeNEZKLyxGyvHOnjCsT6123oUtwcCU1IJm7gPaMNadisOGMbDgLAYIb0u9XmhK1/r
PG/jCt1dEEQpcMVSL2QdWFZt3OdGxPyFII8ER87rdvoU/a4OSbfxctxaosoCA4fAEtjZDXKBhnli
kAMU58oZtHiHqsPU7sJcG3okED11K6Nem+P7yPcd9AL4IQLA1X0aBPodduoFp8yd5tZ39VRPzpFI
BThdVcqqPr5Z61BJmpOiCRKjjbj8OtuySr1SnZpqWoWy7q7JovJF64103xRRd6pddDIbNVU34pj1
y/VmlMv8tq+o5ayus0KtzgTxo5yaSQu/KE7fHCarNi+lMfXviHLbDfexTmWxJ1uCaCpQB2WpK08Y
hMk0i9lVaA5GBde5+TvXtd/Spv44uOmXLNDKYxYPFxOq9+PdvfMxJQKdCwdCkmR6FXWg2RaYgnHm
Z0YQpp6fgW3+PNlV1hwGKI5brvjOtmKNZBXYG9XKNUS86lAq01pDnBmGEp8GNyeijxrQKSIZj0Pv
TeOGr1xfdbmvkseANAapKoH60i3bThgqdY5BUbmj77k1SGOmq298vftWwKVwRiVyehVbu26VZ6OH
vr45gU8ESlXvAZdaG5WsO5vHphF/Ui2TArGrtWgGeZ2VMwHBhnTi+rGZ1y/goMRraFsZQweZ+/f8
7km5CtA2b4T5dUiqTuC0K7PBInNvPwCm7q5JpDlfnz6CsuVB9d+y4Aut3XEaeaM7xSC0lTQpUFEX
1vtJ0fWT3iVbRd87voQGJakkvpLuxtvMnF9eaaXWBpcpkbxnADA/h2Hpnksc5MEI6yD1J1gZpw58
1ob+y+3lps78NmcZwBJ9+dXlZtqkpxfqHJ8nVy36U9T2ev9iCkuLjkAFm+Y62F36ZxtEAJkSre6c
/dimdrBxfG4PKUdGKp0S9HN81izUIVJsrQ2z5NxaUfFlCN3pS9e15ednP+bbvtJ0Zuwz3bKV46yU
KrAijXFKoHu6l3yI511Q5Pr7KMidJ9MyqElEQGiSSzI0r55c8C8fswk7tS1g0Z7HfPyrKNQKAaYm
Oz1ez51dA/8ihx4SAHG5V0ZUq42VGozz2a3n/KPiKLpf2vnW+NDbq01DETcsPTFF8TVGnQJLBeGk
j89ZaUUf1VQ4vzGWEnwldD3t4uli3jiS9wxSPKXBDVac4toqTzdrOxmNYWKej2PFr3oqtGsVxuY1
rYP2mDtTdXl6G3GPwO/JbiURaXUsxATOWyhterbKvD7qQxde9Egbfv4PVmh+oF8FbwFo8/JExOqo
GRn4rnPp9uUuYuZ46KtDnXzfMHNTCefo0bGUymkgXxjuubrRnT4aZmVQTEnGPK/fz1baB0dPicr+
awnP5G+Fspny0lZFfBkR9fPOcKTz+RLPShWSbbfCOCiIJc2vQ2M61aesm/S09glZC362bdf2IYSp
6Z2kmfLAQOIhJfDuvT97znm/0/MSeQivq9zqpDd1be7Ufo7CfZGIKv+uBq1u7oUdzPaXwBp498Cm
Vc6+nVNnughD7+tXbQ7Hyg+6OQw/m2ZsJ3+IHOqiLzpTY3p5nyl686IbsxP+BuIGSEyc9e50ihtX
ab9YFt3gvVWpZefHQdWq/wl0MU2HWh+mBonvCH0mGqzZuEvivPzUe1o07GJd6YxyN04DiXkcFKYT
0nAaO93XrVJokx+m9RCd88Kp3L9jURr9fgy1Wnv1RjFbuwaBqXw/ZEbYSKbepJ6StMjUTyHq3vU+
90Z1eAlz1WNKNT7W2fd5UTd7T7Ey42tie4Xn25xvc0cnSIT+0PbT2PlN3GXiPbVUQ3211DntdyUc
nmQ3JEP+h4eaa/ch6UtX94cRUa1dm9fl36NDo+eqzcqUfapdt5sONBGV7KqU6sCQLLS6R0Ap8Jf3
YzLOzqF14wifawZN/q5SMqc7Koqt6GfyqCH7Mgn6RpegDmwEdubEGvbDlM3llxF5Yv21CvV0PKZN
kmg/EM52BgSWAXdN77FST0e1Vrz6T4Weo/3TKLKA0KMXeX4QiR7lPhyUIj1MTaeEoe+NOGvh947W
De9dixbfoYQ0A8459URFbYPHNgR5YtnxR62dDHXwDbstcr+Zpv/j7Lx6HMfRtv2LBCiHU8l2WZW6
urq6OpwIHSUqUJkKv/67tO/J2C60Ud8AC8zs7jQtiiIf3s8d+iEsy9XCja03eu8hX7rS249t2pg7
4JZieiqdOg3+mKuWBh/btjGaj4GlVBluwbSFG66V1lfHwtVs71efuTgDzL41dL87zamtJUyqjGyA
qLEMrf40eEPAC/CbYZpv62G0+tsyHxbjvpPI/m9KLRDpPmnGPMnigsrVfP1fjPDvabZy79FFPGkd
G2mY4+fZBJ8+dFpeJoesnI3p6+J3+RCX9K4F35o+zvkeroePbXBqzVm01i3OQOGQZnxMIfGONc00
s6vnv8Bok7lrqZP6T7WW+NaBXoHMPmobMn6o+hQAKINdkEdpMFlc8zAxyg/1PKhXHKi6ej8EY+ZG
rBnVhUgG2JWSteGtqL7ui0PRjpb8nsyAV2Fjz54Wm1o5fFxdOXpFaJern0yh6fcq+LCSI+k/y5F4
1Se9nUwjDwM56QLbwdV3AT+JTqdoJ1DdedQV7d8jqWCT+Vo5mBLvzFoFQWiP5fYnDVhs7QyRZ8Pt
LHWBwNYeHD0cvKX3b5QlvADXFDuRnxrKTTPse0t8b+pxsDa/9n6wDr5tZj9BDuAjr0ZfJMfVWMdm
r5p0nr5qzpDle18vbQd2Wzei/a4yNVV7YzR77ybgFtxgmmIP+QfbbDXy0Gk3pu1OZa2bhxZGdtPP
CQ/OOTYr5GiR7ckOX0rc4DpjJ4Sojf2EobQ8CAex6Csyc6P84S86yfBqzQJSDWAreH+MioAhFc6V
P4kbKQYjUlYfO+YEL8lvF39v4SzyZOVUGZHE3jPd1a6rgl1eZGkfLcXUtx9ztGN34IBTsTeLbFSQ
sd1c3CcLSXLhquGDDDEsGIeP/jppgHSoirWHQUvS7xuQm4nQ7aZujTgYk/5vruXJy2h0Yr5d5ZiU
I1QlX8ly54kqsyPATeUT5k3HfCCMcpmp8cNRiaEqQvayXH8wRGkvsWGXaf/oLqbQP3dJg4MCnxGq
8J0rC02T/H9zbOdDwy5094mZNdeYADCr/oTxoTP9nNvRHXZSkV04h0OftWPoK1di/hlUrhXJcZik
CHt3tbwy6loLGr9Viz6/z9dkbrRQb7pt+zalq+UR9NziidRafLG8VpY/66lQaRHKtBu6nfCGJo9X
p+G3YeTcqBwrh9Y17tpEy8Z4tUuXWWz6Tuo5yzYZ/NDTUGfc6qtZG7dBUdUvAeQudZsZSy9DIhey
26qdde2YM6vOoSEKzA2nnGF2hbSMr31gF2M0N2VHM9rGGG63joz4UHDoao8iZUXMYavPgfbg251j
3rbtoNIb6eW+9zMvknx9RMejek6s1uz645wvfmOFs6LY/Zi4QdJ9GILEfA7qAvBIrvbwxVe28SuR
CR5UkpMpifxynu77dKy+UkNkT40iQhhjUHpwR03o7ldHN9VrK+U8R6D0q32f4b/roLc0lAjFPKu/
Of76fxKo1vnRzse2IB1JMYdQsXsdgACzNGt4LDwCeV47Q+XeDeS61MeNZCXDaYdjhusxTW4yPpfO
Yok7fzAEGqiW87j6MEk8hh9gHKrid6l6ehJh3Vtd9WrgY1KFwu0Wrw6LVLqmCvni1uqmgdxZPWd6
5g9hMSSrfTPK0jHXp3b7h9eyzgu3DbWywVuMdUuxfghkN6pI98f0l3QTR0aVcrIuzPt80B601hqe
jB6U/lbzRJtu5ZBThHmbmiOVhZT6zlpH56c2DwI391zkzi90w1URqaDMmmctcchycFz4kg9jkone
3Dkid/8aU2688D1pyatUXSX22MmJ/G/BBWyOJHTv9/ZbqQQRTBNBs6E2hJxs+Mp/LyH5qHMgYrNp
ciruGkdzIzpJkOZKy91dKTv5o/7b3Dgf6qyGNixhLACA8lgxeQ9zVsrvuj9dQ/4vr8jcwJEZbi1C
DNzOFQbQ/vNmXlR1FNiTxZUz0hAxVud58WX7KtxB3+HOYH9876PRe+VijgsA/WS6U6ez2Ix6p7xc
ymNnzHm2680x2Uo+/X2CPbqqXBlhqtPox0toE+aejtMqoZtVbWfHubLL76rE2CJs9NnXd6SCaP8f
V2H0NOiAN78zBC+ng5log6x1SbIjkUFQrwTJdC81NfUSNdCvrrGvL4C8jZYKXRn7HkDtC+aoXBvK
XqOpj7PHVphqfvmTr9IKccZcP/37bV1cHlkdYHcBtJPtmn++RIrGpl9Tp8NxTDglbU0vIhFMr50l
+hvberdGA38MslJR5pLxgG/QORXbbUQ3T4HJcMi/omxe+6NtTm5YOvBh//1kF5MIJMSyAF4DK0QS
dXav05c+T/lfoRgUi7fnduK+BFOJ6B6h3p93D0V5CEvPArZHKX62FIOW1zWuDDUErIhi9EWIF5m4
qfN35t6y6kn8BDOEYo6eh7b82VNpc63GrB2Mo2FjHjWTvbgTTSVD5Yjg8O+n2m7YJ3sUQ6Hk2ZLw
yGRmsNM1bxizh3t0aR5HpOhdDI/Y/CH13mtCM03zVyszk49ZyoPuy7UW7wsS/r8HRbkEOQsQFvbB
2ZxWRjoIK2P0lNvvgSu4x5HkXosbuYCEeEboykCWjHGpiOUO0hAIaJlHvaQZoHf1uNMLv7uyJZ5/
ZOChICXOZsW94SXnJGK2xKZ1V8M/KjTUcW21a1za45+xLL2DPcprU3e+8tG/bG0WFiODYUxzBp0M
Tu56s6ySIzSY+lCv/rLTra67yYLsmlzufP42qQ1OV1trGYMhTAxP14iYR/hCC9ArtYETlTBSsXrp
rhm4XM4fjANeETgv+wY8kdNRgq7OA212/eOcud+GzLjv8dYKuTp+nNw1fSe26tsGUCeztimhoJqa
p4MJqfQ5MVfrCLOgmXbD0lGD1qLMf/z787p4S+gMXVTDm1EY3KHzaiPjWYLENfK4W7qUsojMsWjj
PLxkKnOu7PKXYwFFsjfxQUPzu7BEcPyxIrUe498lC6zbnoPrUUytdjdBnL4yfdt3+d9dA6h4owKz
34K1AEaedTYKc5kKGWhl3A6VMPaqEKb7U7QJiMZqJt5T1yAL+GCqpMjvVVaXz/rQKHV879xuckfa
A9t2SaTw2bJcN35ZaqxVbPVNthduNr4aA+yYMHeyayb0F58AJAFwawQCW2+Rm/bpeuGKBtE8S2Xc
rCo9zL3r7LxZuFc24/95YZ/NKwUcHGAscDaS2dkwCT/BNSuziuuJi+pO1uzMu6XSVR4BtPgvQyCN
JAayEG1YT9283PsqddYPSbnkNshDuuqYmvruZ2PKhpT3Yi3AiIi7xC4xk3y+Hbreb18TLZ/IVKvS
Iih2QeaV84v0GgInHYwX6mMz68P8stpjO70Yje+o+2DFD2Jvd7X37d/v8P+Q19NHpiWwdfVpxeHs
eX4EmEPJRSTwUyLCJKXPgbvfpOcxYdFig6KW1ldfHLsZ15e+XWf764zBsyFC/hthPcJ2KJyd6yRW
8ihK6DEPCdkec+QkM+/K1rPVeKqyvCyOIzAROFZAGNK+zm3NDieYn/KXKiH2RAgA9P6D6Ph34zqj
cbs3vLwVkTLbLNkBMGXay2A2fhXJZqmL/ZJYmtrXXDRyNwxKffo70jnB4LI0K67ZRes7RzWpeSJf
xzKmG+ayzx/WuZTivm5ai7A5J6A2Ii7ayqJmgRGHWLZo0kcvbXx774zJ1IWi1K3lzimR/pSRL+jU
f/B6z68+ZH1luU98aG11v6ZdUpH9u6ToAXxu/ndZJVvteXECYd+yp3r1nZ3nhHaslrX84Pbe6PtM
eXJ+NBauhzE8AMhXodFl1KKOlhTd32KdgTGARO1gL6SXdFFSFEV1yEZp57uVa5mxT+VkFWDAvveX
b5SnnpJOH2M9r9rxsFZLGURKJsnPrCwryQXXFXmIeZxThtPiLuogRnPyb/rENH5wJMiKxS5kd9SJ
qWt2fO8al9++HPTnqV7cF21SS/mEb5ij7UVS1D9QFep/xWCmz0uud0s4OnoGMq0FrX7rFPPUh9Y4
iM8CLDXYIW1vn3NvnZ+6WhsRcjqzdj8sg4MrWJsNWSgE5V1oqqVtIq+SeRqVDi6sUWWqMrgvSID4
pVcg3HsaFKXxBZTGXu7TJkh+FmaJPb9R22KIAgy41ix0C2/1o0I5/Yt0m3EKpwnb30jvqqDdGQYu
lWmIJFNghdokQXPjYo/ZvGR6sMg7z02mdJemS6VuphaF612W2Nb3qbPX8qebEmZ6BJZrtKNjE2j9
rAIOfpIYdVML+9YLnjp3VdYaKUPLjM+Io82Xqlrs/FAaMzh6WFM2JN/9pvXzP6Cx1edcZPl4o9fF
5HxYUlqpO91uYG3INeeVLMTQe8+SxBRMfDQnqyMlZmPlZqTXazhqjUb71cT14EFmshgf61zTv1cr
zKqjSSRlrqLSSr3xKZg7r/k1BTJ/tQu3SD+oWbafJn8xjE9yghpHo79YgKnyeXVjv2sbCeLjTeWr
ExQLgT09ri23CRju35mWtAoXc5zmKNWUpYeBrunzfW33VXtfeEq8WNqqC4gfrPzQypfEfZmnKhj+
CmKusIPFgTQLOyJiXydbNMNjOijDPbj6qBOl3hauc1u38LHvod5K+2NeJ92DZTdOfmO5HQlqdZL1
Ymf0qDMBk1qwO4sOxPrUoAsuXmgO8DXijFUaIcsr86iUuJI9OKnffHDSlcaIkwyqizIrMYLQ0Puy
2pda0RrHZFrqdQeUXcdTOrbV3kxAcveejqo1ErasrHCwdAxtwd9B+DNP+L90zVmLO0C9zDksFJ9Z
RNyo+XFastLZrVk1lFG5mgMp074/AEZNKRb91rTxKIFs/A8kkND9cL3FVcTR4YkHr8qqVSTMnt6S
PWq9Cp2hAmNqUrezdj6keC3yPL/I44mIHn+TIFl52LrucPT8RJSRyDRThmMhnOZm8Mw8izpaJr/N
qTPKsMNrgZY5aF0eOXm6fhLUdtnesjr9Q2rQCNxbhmgfkfYzu6oYungutPaX28O13duWsJ/0Jq2L
UOhrVUbLrK+/2jWjUe+sjR+bFg6Y+2wIfKAnCoNQW+Zm2Xt50+zrZF2/pGNamnfWggvpjQfe/afQ
uqqLUlUrh73YStydls3elxmefxstHEtGWBIT+sA1qPo2NqY3HTIzV0C4ZvvRoJX2uxNq/TlIlX01
B3oDURdkrRX13uAyc0ZRVrvJ5HgApPEAV4Xu/Co6kX7LC38KomFAqh8Vg6mmUFvRKe9oXfvZ3cR5
/ofN02pwgHYmI6zt2aD7hq5z3AmlN1+ccfWDQ9GvK3oZmX3xPS0henieuGfko5/DflWlmMI+qGhP
Z3b70W6r4MdkdbUZzU5T3fV0G1dUMFl7KwJzNHZzObRlZBH92IdGkExiH+Sd+dMoObYiQALmMws0
nByLHOeU0MHUZYawC9HkZqI7kHBh9Kxpb3bCDyJKlBWGi+mqZkf+53iXLDlK9mlVwFQiVyGzirpr
aYb6dyn0yo4L1xiLaHBr2Lo1V4wPWMB79t4qkWJGQnj+b89szM84kOpamLKEacKZYF3jWvUdnDal
2IBbocG3DRLH2RHTovpwIDDcCZGoNt+TEaIOkLNe/AmGyfyWTM6S78t+GL8o1dGAVY0XfC7Txfvk
ybHMDvhrlffJOkIG9DHK7CLsBiihMrIpu1CDxfStx+Sav53qLtutvZWluzY15gcE1UO5I6thOWp1
wMyg8OT89b2O3yjtTordmOJ4FQFh9QbnWT37IStE/9jabvO7Tzm7YQflZhUlksNn3/ra8pE3N30Z
eulooZF3zSdzbYs27Dww3LDrUushT2dv3gdE08idDmlrDGu448uhQov5pbbsVIX5hAZ521pp6dJ0
adkYFBm7e5ik2WM3DenMrtFlz7qdD9kN9wYnNjncLUTaXuuE/YThzMGtRvmpbDqvwnWjpHNA4k9m
hyAubDRzDl723FVVhdOck5S7ElPOT61HRzGk+LTKaJ4W51n02iR33jT1/mHV7NoL6a1YX7WVL4RH
HxsR+b1ev5aLOxR7X0uM3/VS+12EKF/R/EhWRDnGSAf3ruuX6ofGTcfhYzGIdVkSX+j7xestZlib
lx9WpRtJmLl1nWwxGoV+QxsTu5B5NunpFQTHFmGZLRzLbWNXY2jX7lpERiubW7oMSxF2E6ZJUaJA
cKMSePt5WAhq2k3Q1R/IqRkLgG2n9UPcE/Vi16+tL6Jm9DDXWkfmbI+FYd5FgS2MKpq1Yflr27Xz
mZRH7WtF+/hJ2gGmZ5JlOJAk4q51KGtFOKNSRfsHWHf8o4OfBezZvfXa4OhS3pJBqZs3mVLNvdWv
0NfRD3Jqrp1NG8lNXKzqy0ZWnyi8ms9VIftvTmIie7OMUn1MEtnKA2iW96lsJ+MLAabCC9UETBgi
rKHMzatF++RBN3hWct7shboCCw9j1rM8NDNr1vbgp9b9Kmyv31XOOuVhrVY50M9amaSua2leJMQM
z1s/tL0tqI/HD8KQQRpy0yyec33ActOZK9M4rhhPVTs1aXPL58HZF1nKNX+bC1vgrunW6ZsbdMkL
plZBzZ5OTRUOqynqiAw3R4VGb7TmDTeUScsid3aW6phb/iBuRk3yNcIBFOOxUU4x/Rrtxl8eKMBt
bZdbmTJekmX2/BuetkuObVuM64FZKqubuUpdXqjncBCgDe+Sb9A7suUDhUNef7EdrdP2klydLhqD
Lp/vG/hy/Ue0z267c3XFLa017dKuQzvt2bzDsc4Hf1/rpqiirMMV8QvObC3NdM6TX24SrMkrWvuJ
lo1MNLkfdH1C76OKbkAkyTHyAK3Pbnep2Xn+a5JxHT1YjTnIPTZebXE7pi533glbjfXgJoXp39s0
+IYfzuD32l73CzM41P3Uu78Q1I1MgaEtkJUkcQp7ySBkZyKX+OZIP5kfgzTV1nhdlsmMDc9ZvnSs
n+6z7a046YYFUqfmgZyY1X2EFWK/AEOZ2p5JynGgSudEjpHWqTyIx0QF/Z3bt9x0Jt7mGHeTIYu7
STNKP+yRtfj3nRNIM8Jk03EPoqDFy3FdU26i/kjzSM/HZj5SRHgTACUe9zuDq9X00zUxRnu1zWGB
PMHF1r/3KEA/tzU6la3LKTksa4PbR27XZLVKLfParym1e/oyauTw9pHG9aWOqrru61cHFbUR0WBp
OeNSUmJUaOvDOO2bWWn1j6UakaQaxdIEdza3VeuxLJVW3jSLmc105WypPeZmSZwuS9E2WfKZr6fB
Hov+uYwl26V6NOaK0s/S2sm/E2RiB+vOryCBf56suVh2rSECks4Tp3bu4NOI7kCMn7MekRM58kaC
UcnfFSkR2cexNMheTx2VGBFSF7s6SEjrmF9OXGE/lXbTL/jSLJ77iF+8N+7wkrOmjcmwLn+adobp
F85y8SvMAKSd7TGG8f1bqea83dep3j13vVZbN3QjG24yftGX+m2TQUV8BHo2+KGr7IKDZi15NoW6
qoLm1pV1cM3a7w0oix0TKj6ACxmh57AZBjlC4oNTxWKU416mSRLx4X4GCO3jfwMQb43kISwAMEMS
Bnp2CuxYwtdH8Mgqnow6ezC89dvqCQCPbvny/oGwKkI4A9qNQeoZ0C5svzZ0tuiY9ukUJSSL7CV4
BhZ/3jXd93lHEBAQd3bTgf24RbK4Z+2DeS6okiUhl4EMnAfkJkFUlP1r0OByz45i7SF5/P33013i
Y/DRmcYtkI9+xQXrkoKq5qJaxZieeLvRSkd2DmW9+2VxV6LvSNFLv+Aik6ggq63qc0/i+FgKES3T
UN4SxKsRXow1wRWM83IWNyAfdd8G/mA5sa2c/zSKUwetSSq5jW1Ypr/D9h4niM4Y+2NKvCHXvs4x
SgyAguWale4bk0kzAV+CLbWHNXkGTtsdD1bMYx177Gd5uLmtl+HQ+uY1B7eLxb91OvnG8LTavrQL
Sbphu6sOQyZekmUJ7QQah58EW6Z9Uuz/vUAu0H1wUxRjnNEAtXxrZ8/kLBBYcXxe4mWuzb/zXLlR
Ndbu19EnU0qkjXpvN2YzCWHLBnRHD8fKPH17aiQGQR/XIl6z1nwx+dJe4Rw0P30N+1ON3Kcr0O3l
O4MloPuI62kqBOhCT8drCJOxiAwt46nXrMhtPP9TI6V8dzuBUahi0SzQqqN6Px3FlUm9QqUhThDO
KJXmUtp+aA1NBoUx0OQ1W6HLh6L1jpczLCYEJ0iVToeb2zmAPlcKkmXxON5nwdh99yu/eq8vBi3p
zaIT/6ItdRXV2+k4dgPKC50ljweaClGa9ZxnJi3HqiuuRRtfrMOtIbN50m77Pdvk2d7YJMkwGMOU
x1pVt7vCDsYXw2j7nXKF9ZoE/jUS/8Unto0H1MSz0YdGoHT6aIO72MOajnnsdhQU5TpNMkxcqd8P
ldSugOkXr4tvC+knSh3cPjZpy+lYqdVhfYHZaTzaYtrjNantPLu6lrPz1igED7kcZZuv63lGKcFp
rjB0CkSFI+KvJimWrzjVjO+zokYfhxs0HmEQCXDJIfjx7Lx0ZinMqXb0OJnQyuRD0MZjicY1rGSx
hjmgfhpOIl3//Hufuny6zb6CY4bOFvQM52yfCgruca7ou3gZgu6AxsCLmqYUV3anN0bhmGQGYaVD
nzmfQ96hNZbw4didyuamnwG+eq24Ro54YxTKJyaQnR1u0PkJJgX3zsKXfWzb2kjq+eBFEAr63b9n
7OKcdLajg2HgXAJbn++0VdkWQHttH+vd7EV5V+67qbhL0+LOh1wblZ197WS++IY32dHWUsX6GW3M
edKGK2zQ/5lSUMvH5bnq2uEmSOfuUHuJFQ9FPV0pOy7nkbAZAikI9YCJhLP26XeFyG0wVt1Qcd4H
aeRpFly7sRzfPY9sEpxVEBU4J6l6T0dh8iw8F7whRhSX/vWERScT55aUnFqFBf6RVknw0ZC1fS0H
ePuDTzpwW32zbRcUVrgLnCdVqD4Za0VOSmyv9fJXt1SzHzK53umLUR0XGqJp1Ba582pwDbj599q5
nNltaDwoWfHInP7XD/1PjTXUVZ6vvZhiPaBsJBp4ic0c1PPfo1zswdsD4hOO7SBnGd2y05nNiqwz
h0pNsegMWor4s91bLV0wzHmvnZhvDYU3DfomOFDk0GwP/J8HMvyqWei5T7HZWHaoz3O3X3zhRV3i
X2sWB2+8NqoBFiQHzJaGdDoUxh01dX4O4doo829oCdOG9pSrzRE+U668Sdo1+WB4o/NDZbMqIz0d
6iv+ZZcfIq1/GFEQiJheaCKnP2Ho9CKfiEiPpwxNwMFUxZT+KHXwOK9yhuXDRGemvaJ/fWvJwN7Y
thpU2qi8Tse0BmEOI0h/7NvgHvqI2FEbpffuTx4iCokEyIm9jZd09mQLkEYyloyiwY7f13VHT7Ic
Pv17XV7Yv1F0w2rkJrOdBDYSv9Nn8ejvSXwrVJx5GcJsEorYxRJnmdZHUCh7DCtrMJ6wZ1kMNla9
TMLFdfG6K0nS6w8GAHd3k5Qd8oSsbibCKecuK/ZwpY38mlEHv+R8jwg4hVnanMdsFKe/dNUEObfb
fLCQp+fMcPs/Za3ElVl/Y0nzlbIZwFakaDq/+Kw97besbicMnRzpfmBJp25U6HMldlZSuuLY2uvy
azLxhTj4TkcUcu34yTVI4I0VBhsM9AHnUHYM56zyIDNy9gZaKdxlpX8oXL29w7b0WoTg5bFJ2IX7
P0t1fJLwtzyd0TQPBDb0Yo6pN6qeF6sLI5q70gzCrMXN4yFLNC1/oBtdXEuZf+sB+WxhCOFqDAl6
ew3/2aSKBObTkhRz7AXdcAe6+DHIq+793ynVDYU2CUtYKpzvhNIyU3JgeL6yX9qDnxnVviWv6sq6
vNxvcZHlcGYL3G5eF4SZmS54Wi8o9QaKwR3CGy8Pvc5InL3n0zu4gglcDLfdhkxoQBt9fCPvns6c
XSngOsKLYkMqiWNbyT1ZLKZ9myAOvOZzdnEuMxiCTy6yoDkudcHpYIR4KKxQLC/OW7/5K8CT5c04
9L521BWb/Q5JkuY9D7VRvFqY5llRpudGGVVD2jY0opziW4YmlUvOkmbVB44Dr3laVNF81ky7G6K2
KrJn0XTBHC50ulskVINqhjtzKAoZCTCcb4pAJH8H1lr9ps9XVnEZlOUXK3NoOU0pPZwdplgw/x1r
meq4w2rFoWutF+IFgNwWjwlNHnnoXGLMv64If/7Y61CavxLNrcp4lEuqPprS57xvEXqPO63WhP28
Vg5f3MgtA6qISfm6H9ekHyLbACsN1ewp88pbvfgUmWibetzmwrGhjWefYjWOU0Y0khNrg/4ZH06b
7VTdaEWD7Kss7Mhruisb3VvriJ0UuJHXu6noT1+tIxx/VUPrxnQOF+PQewVG4imqGRFZa6reXWbB
MqdExEQaZqrFZ3k6nLCnrlwgbsSl42Pg0NCmH6rk179Ps4tigEGoIm0gly0E+vz2ycEwZGpp9Fir
My8apdETPkCL4t4usvZJrwr3yrd/sY0xoA3KicsIsj8Msk6fCv+GoPEzxQ0xWOWjndBQx5PbvPKq
3hwFhTdS7w1Qss9GmbIiQIwW6LGvCvU0w/n6vEzpNVXKW6PgNYBdNdQmB9jx9Fno4GW1hWo0ziyz
PRJMSoIumMuVhX657JDEUwAb2BxTbJ/7j5pBOrHeMidGa2vuNdpIUWlIGp62de14u3wgZDb/A1AB
MqnUzpacR8uVj9904m7eGh8zUqgc4953PxBoMO0BLoLUgxfoymb2mZrD6pNJOIvyRQ8KEi8cI2+K
3xjr2M//XuGXz8TmT8ALH6zPgjtfCgp+7zR3rR9vZulfICuK17JYrlmuvDkKN2rLssjn5nJ0uhTk
2PZNk0x+PBr++NqqbLwzNDG//vtZ/vfNn1R03IVgk7IlYxkVoFQ/HcakNrdRJgcxrQ6kVuiQB3FY
cCBoI6RaxPR41uL/GWaj+J5orcpvslQffkqBv8IBNgN51i6xSMbh3z/rcoXCBOUODFAFXsZ/Tn/V
VBHe2RJjG7uFkblPM4SR/lg5VbF+XmCG/Pn3aG9MNcxTvKXYFoFILnQxfaqadpoZzRVOxPfiHFx8
bnb/HuWtZ0IFYwBZeFxyzyNLxmys9SLpg3hKshHKV67HM4pviHzjEP57qMuTDKdIMCnkB8TocA09
nb6tXqDdzkt17Ly68SnAwhW/lFvR6TLUUkf/Y4mrH+Ebs2gDMoEvwcfeBAKng9YN2TJozZJ4hEoX
NXpZRfp4Ncnp8ngxKcfZUyAjYOBwzhPO4FgNhpUkcYa887EWoviFPTsG2Qo/RNLM5ivH2RtTSTm5
+X8btNKQuZ0+VTPNie1gpRAP6RiEmo40X0/d/EUHc9wFRmfe1ZPq1isv8K25xHeRzFBSLNAGnr1A
3elVlkw5cWMlJ7XvT/pNYK7XRD9vjoKKGAcpgsBM/WxzXvBMsO2lT2JrLX/hKTPts9Z/9xWaGCdy
UThs6GXRhNx+xH9uGZXeeQW1uRar2Td3q21qh7J0iytV8hsfFxUUvvBAAkjA/LMJy1rUgRxqWjzb
pog606kOFcl6EALlz3d/WycjnU2a7mCgkCaMFDSYmXmo/e9S3eETHmu/gkzTV0tYJlq///ewbz4g
Kx6fUfAIAM/TaTSlbJvMYBpLJZKfgAVGH01j166RO7Xdj3cPhuTMBdUHgISOf1aGUAXb8wgcH9uU
IE+WUUMFlEu1G3vduYIdvbEG6W1SWYCVsdufK/dWYa0wI7wkFnOXYJnRojef3ff6+HOOAnyDsnCY
ohQ8RxREkHtGP9tajHk9nEA9h2HrjvPx3dMW8CQ4ulNebXDm6TsatIKI60Wkt4nVlxEuDMG+Ipbt
vqZh8fTvoS63QTp/7LFcWdDGsu5PhxpHoSAJrks8ztl3e07+BLn1vOo14Sbltbj1y6XHWFugKwtB
31RFp2OZLeleqZqWGAWfBQEDz3i84X0sYYJracmXq4GhNgdsrtXYAV3gbcIVfuGYIImlO0UdXKed
WIf3umP+r2tFQDeYBEX2Ba0kbWoqq2Wy40ozhl3tZb+GNXDhd831u/dxyKlAoh5/gZZd+JZNNaR8
g7sJVh3rk72SvlsE/XwFY7l8QZzzdOC4moAgYel9+oIKLxEZeWhmnAyZfWj61o5J+5WkrK/2u69B
kBHoASNKpb7gXZ0OBZlDelU3WzGC7c3Wg4h1Yy68d9fzaAA3JS9TRzXhbYfyf86M0lXKRcP7/zg7
j+W4jXYNX1FXIYctMJlJIkWR8gYlWTZyTg1c/Xmgs/FgpjjFv1z2wi6rpxsdvvAG69jRC9kMvfMz
yqyHOTGGG7fq5X4j9iUNggsNKwj8w/lAyN3Memkn9rGN1H87M4wPRiqNG8HsZQjBIMs0YBkSyq/7
VAF2lllatfYR5ZFi8PRKQPBIrfmNNFkAYkUmAnkFMGyflQFcpNdVdgWX0kKmXJsSjZ1Q06YBfiOb
tj5Edv+s9FVwY3aXSwjOiAidIh81BfiA50sYOBnKXVVHqFKRMzRSBp6olX7/8X13ZRQS1kWkF+wu
LsHLEfjPjuBminLKS7jOT2axGcyy8MMWiPjHo1Cm4M85T4cWUjdXOCBSKona6igpEB7qqIqDY9ZJ
292IZLDVQzuo0S/UFbrvYS2N34VRKmKnR93C/Ua1v3YWJzN3Al5lgr717XTQsgctpnD03GSVGL4t
zXqxC5Kg1x80Or7FNrWzIvhKsupY21EJ1G4XIpQjYFYoev8AVqAydw49sAiGWE5RTdVKAORhkbbj
HZyccdoj/9HDrXJzN93OVWgbG6VrTPC3cdm3J7Q6M/XenMzOyrykrNp0Cz2qn/Y90h3zwRrULNgG
WWQYr4YQ4/d4bHITOhLyWl8rxLSMQ6GLaNzYTQDyVZn0PJObXg7WfMhmNTOPuqTo4ptt3tDamqK6
fZ7mPNRhpdTtv00u2+ahLBN6hlrTha+jQCV7MyjBHD51o47DQQ6xrtnM3MQzkGzQkRu7bsxvnPsq
PFi60Cj7I+Xkp8SUxrawQUo/SVsrvrYaM34IR01PdxYS0fWht4153LpxJpFb0TLDPQ4GIlDJBt38
bPLKQiCaoyYT+it4IfevQzxMfyVVh4aOmPvM9IdENbNnrDOBtdalPsILkpYVtl4GzgxXK6Rd5WEw
dB4iXi5AI3Y8Y84I3WWoIdyompZ/hYgVuQ8RdL6cboQq5COly8j+PdVCyX62lZTRndqhBLo3cK5S
3jV7htvSYVcnTpNm2bUHKxLmDPw5M4l244hf54GOb32qqY++mW2JlXNRmwiuQaYSOZgVQzqbuRvV
fpcUeJdsRgS+5F41erD4eU3r5JSYRl6f7BKY5sZEO6b2y1524mDEqDZsIhBExT7JCPZOQlMlL6DB
Z7kn9Z7+6Sez1x5tqUL6EaBafjaK2TjUB0yrOcxVU3Rbu2hDJHy0pBrQTtHnr3EQWI4P0DeKH42B
gsO9ObdqfyIm75O9laAgtIlAwqAVNCpyMqFfSeQMpsooEH6bhKzQBqvT9k7mMg38KTc6dCNKbc79
pg9E6PWtnsiNtBITSocpusGb6xbJmsqyIhgFVdZnpzYQg/TiKtWbg96AntqkyCq3W96UbGKvVErt
E7R34OPFkITDs+1KPm8I/k76U+w48s5trEnfYQIbGqim9WO3HaMhHPZlaMKf8Aq31YYvuEXXmBON
gSK2rg7S6z3A7LS9d4fUeY+6RHlBhs11/TioouI+xOK48JQMvVKv02FB+encsJ8WTbncd6xBBN4c
QkTwhzJSa1+QtQUUgS2Z+DhOh5NvZdAACFaMWHpwyF2MGinKPBWTSF40tRIvuMMnyZcQMzH1tRnn
XH5R2S+IS6c2YGCrTqXtFWnd5j/g2rb9ZgCqJjbGmAHbra3Q6XvYk2Y2Nb4MEOry4lyT/T7SR+fd
tIOx3MfSwCNaTeh4/+oi7D3BTUPJaqgbjsZz1kXZX71ZqdV+aPQpAymtDN+BHSfp82SDgXuy4QSM
h5aiR/MNASS+f9y65fdaDKG6gRfkAhtXx6yD3xCFT0k3z8rORVLtJxbDWfCg4h4ZbRPOsfw1DeqI
MVvBcb8b0IyFtwrxr73vu6kHwg1GtfTB9WfDfnEptbZda6qjxylhCeHiRO4PruEg3cM46xuvWwwj
D5MdGN0hiGy33bmZA7C0tq0w+5fORuX43diHGtqFM4KRYnRVJOooBM73dlda2de4tqB4ldPYaF8t
MYbzvg8HZdzpqda+zYHdjU8hZJp6GytVVm0GPmULU3NSm20+VLN8jNMwgFrYCB1gWBp2rYKfSC+M
TT+KAtU+symNe57aALpKTltyF5ljKk9YKRjVXSbbbjzmCHCJJ7evUsNrotHW7tN+hMbS6q5sj84c
aNM9Qbep/x1oJibpUh/0Z7OuXfs1rRxRvAXUNJUXNYv69Jj1Stx60SzNeZ9rRfuYzFCxd1YCEfYV
o7fWrP2unkyxsYJhGnnzZQAXmW2C5h/qkQ4kI5Rmqo0CKSiHkeA0YpG06sNdUaFMvMvrIB192YpO
e8TYZJ53zlhVpd9V4cTGmuEo7p2qt/C7zKbWeufG6spfM+q0wvZLJStgF1VBMezoinXfbDEZk99X
TmCfWkG7gOshnKMjB1z9as1WqWx72XTawW1UW/yEK5Q1uyihBrmjq5CpujemIoy+xBMauwDaKzOj
0WSIeSdNMm3k5kj6ESEL5x+RCR269bQpEOnGbLg34QoUZf3k0r9tT8DZ9Sd4JVXxS5FNGGxgG5HY
YnGu/kP7irSpS525PAAIq/Eb62LQxFDrCvO3EYc039DfKJtNxt1MyxTmutmyzrOe/cPrUw8PrnCE
601NjqGEyBMVt3bD7sRdmyTQ+NyJ/srWLJG+85Ak7QKP/p9JUQRTSkJMU8y275aT9q0y8wbtt7aE
zDXPjv0YKq2VHCd7TpLtnBkCcfZcaautwtup7C13Iq5JSsVovZCvNB6hKeqmz//kZF8EMrfTzpGU
NDdWHbkY181RxUmSar83klF8b2KMMb7YU6oq3hTP+nsXhl38NRFOzbGcEWbhNkNarP1ZC3S/Io89
Ugwv8yBs98VF3AG2EN1DfetkDc0KZOTRW0Py0ir3M6zON8ygDOhT/MiA5z6ydTwbQ6GhDD2JxeOr
yOQrOngAcLh/53vkQw3lOFVJLDYdLLH2dzzGZei7zVD8hAMVoD4LDOuXhOD0a4SfMm/nZAEJjXav
cR+HsH+g+2lNuouRC/+Nv2gstxokmuTZjLAvv8/DvNYIDodKK71shImxWZI/vCWKqYy/JzJJm+8F
8pnQYrUBWQaJLg3051Efv9BrTGDjTHIWL5OlwarwIt6xVxMQev0sSfjrTU6PNoEa10yPqR112bZP
p7Z8GIch7B9soQzyAG1RuYfRgHtbZHdJxjKL5rlVeoMOcQLtZ1+2bWD7DsgCxYebCxmE6JJfBEm8
+Boitlh+VbBRtvaOIc2/kTBnt/VtVERPQVRKHNsEMmT3lMKG+Y7oeG4OVaDF8jFzkqbw0c2e7H2g
9Gr/y0a97ks+LzqV2CVZ476c1Xj4og9d/q/TOq16bIxO/S4G1+j/doOg1rYF9i7Ti8O/qr2xScLp
bcoF1P5srOJ9TXB6VFFxMH1UScyR2C3hrqz6qpe7Lp8RqWi1kiKJV3dVg/dP5aCSedIR9QRcUUNr
8UFLBzy2elDG21YR+rfQob64k0UXAR2YawOTG0QZHdvLhQGDszechCvbFWXn607YRT/0aHT0Fycy
u+p727EZjsjJ4WZk8u/FJmwXTQcPjMuQ31tNllcICyY5tUk2q/k1NHpbfSzZcPU3J6y0flsHhTD2
Bbc9MAxrMndkhTqSAim0l7sih5SKh40RD3ep0aTOPVShoTwsfKLqn8yqg2zbdo6w2M8ZTMnBztEx
zpDV7PaQ74Be4vwgM6/tNa3YgR+2tSdN1CLYFnEUoBaIvKLS31dIvCmpJ5UwR6xChrH4N3OCtNvl
nZxpDgkokrsEAoSB1G48c3pCZVE3pMWEAlbNlVb6MpHBY1/VxktYtzDezCaW7QO+t4V1DAWuv36o
iPwNxT02XNa4pbILAiiR3gDXo9yPVdDLpywK7RxtTCp66LgMRpt9NW0JL87rLLkovhfQFe7dPG3m
r5NpdWw3IbXhLVcKVCUTeI2RH4TJ7HoQ7VLFK0sbY66Ip9BafEPDn9U4BoVP3AZ8OJjdaDPqXEPe
pHaEXTxu1i3LnKU+e55YuhT0SV/JLcmX1733oMgTMw9clwqkHu5jFxlV2Vn6w6QjvYH2wdeyjhCr
EPnUIjVrfNbmhlYJ2H1qKhRTFobTqtARdt1QVnoTHIGM5F7piPgRdgmWebilP36cRP+pPa6min4L
DRM6zIhFrcX6hJOMdi3c4NigZJt40pHdrxAaxksJIdf2Oq1Kf5ZpNI9ezhvz7Kah4vpzKuK/P/4h
V5acmphKDckyl4bbas5oWiolwEBxRGq29KSd1js+erdD26bZQZfuj26U4/0Qt9EGxufzx6Mvf/pq
FUAnU4JBLQ6HujWZAdnjmoc1C0+csLnedc1sw7QkpHmb0RVFyCeHlnWrfrEek3QGTPTC4gGhcIHJ
V8QoDe7d4Ah3nIzPDurd7HTGozEh5tAp6nSjKnMBTWI8KuuAknAsVMBe8Hv+U5VRSf857eyqIqYz
oZqV8XeXcaEmUrYbbOuCBwL04UdidbeEmC5KnsvIjkpnf5EYpAJ+PnKCBVdLwYQ6TVKmfhqJ6Qny
OkLOSLv9+PhDXpTvlqHoUdBGpRFIQ+58qJae8ViMdABBZE7v8PDz3dBY9S5HKGUfdaRvAMTQ//h4
1GtLyxekkUrZnWbCavM2hEqdI2kzhWr6lrn0l5JI3ql9/7deksxCjvVSCwmMj0e9sqzQbqiI4+eE
GOW6zNb2SibIrMSxtjt12wUVcWBmSy/ABeB/GYoeEnXRRUtx3S4eE1i7lTmKo10FzhYVms6bIFVT
TwhvqYdeFPVs0KSUk10FxAbX76p4aAnbyITo0eeuB9SrB7Tf9VkpbhyGa6NQTKYyDq2NOtBqn4hS
yQuOCV+MksimgATmg0W61VG4shsXI0jQafgiL/4457sRRaNEag4OvnEhktcObYZnyUrqp8bAO1aM
o0NJBgVf7fDxzriyHxeaCk0TBxwPl9r5uOpczYD4wuSkYP4Gj7TOTkkvUVExDQQwiy7ZhlIdn9Oo
q2+cv8s9SW15wfW4MAcB1a9au+AWrGaiDnJC1Fr6TRrJ157c26dgdAvkdYmG4YzTEUKqD3jncrWd
zzIQE0J2Mi1Oeu1ii4qFaSp/hrIN48dUaTqqrl2nmqcInLt5UKkVf5tIeNpd7QQdKh2WjkoEG1Hp
vn+8+lfWQLM5mOwqTiaAmPPfZelLpwpR6VOjYPZBV2sIvZZWJHkuYePu48EutxgXHWgHOlYL7uHi
uLSjrtBPT0/zqCP80g6N6/VomdxJCImIruhKlD9WSR5MN/bY5QnSqHRCEKVDC2pvvbcj0uWmwTbx
VFS1WDQ7yAuIWj598TCKS8lSoyEMB3WZ/n8eLT1NkFBxkuyENIJ4TYs42OrT3OO4ENy6eC4PzYLj
49AbrOYC7j8fqsU8GEIyRUmzrJRTUiTGvkJphhtirtH7iZHjy2BlU8L49F3EwJQIMSSj68ROXg2c
aS3M8jw7aYnot6hUjV6VTcFn+442o6DqBpyUsAN/8fNR7MFEqgOBoRMSEdZvPUfU0tHn+j1w+u6z
IM8/Q0EQXQhfRLDa+VAKeQsHl6ECt9EIaug0OE76++ONv6zKWcjGIPz5igNfGBeaNeTOQUGqaZyZ
z5VmzhdUhLV5A3CBsnCaAsmtnNK8RXm9tuVJBgDHgFvhYl3++382Y9uqVjuNWXbK5Zz/GPtsvrMT
JHE+PzFwHEsPkha+u46WaGipdVnE2akaFHuHFQmpzzTxj5bI2xhS5fPjsSdAY1LFAly0PshT41RO
Hkf5KY5xMZzn7HtLr9Pr0uHoqsm/H0/uyiEDcKaw13kUF6/p8yU0e6vvEM1jazib3JblvjSyFy0i
zal0LdgOTjVRVatv3CJXPhygbZQBaD/h162vXorJDbsiRTPplIrcea8GLkN2pbwVBl5e/EvOBjcI
NgxIj3WEXattki4qZyc9hQM7UMvfRYWe3rX2fJPQuzwiq+1PjExM4SwYFmdNophnyjrKFFSnGpGc
2csRre08xUQ2ngq/jUvJSJvhm9Jk7RcwmM3Psa4GeVSCEMcGbu6k3UABmV6KFNEwLx5DVz9Mvatn
d03a6trBMWeBtwxRp9hgQJH3Wzvu0nHTz7QVTryj1SISzhHbpSTQtuMp6CjPe16jxcp76LvuV+S4
XYLYLB/ET8GKTFvqCohWpnpdhqey6ELbpz2YY1EYq9G0RYqCPBslYyQAqaYH6UGAPFF9E2avA8Zz
JqBAKqop7yAClzfy4Cs7xOV2UEi4UeFFzfV8XwZOa7BHkuJk0qd5R/lPfsWu5pZb6Z9sevXV6O/T
d18QR2hULMfjPzeIys5zsr4rTqhQ6dUdmg2O+4ZdCd3ZdKbU7ikaoqMnGoK06bqoHrt7LdbDfAPf
fYo3pTXo/6BJ2Yx7J2iqmvrsJKPtHFb5LwGT1jzWCZD+H92gRJ3fU4ANjx+f3ytbHLo/7J3lFQHg
tjq/ORqkAbW34iREKt4z9uAApk1Rt5MlzE9LXUDiI60CncLfuCOunizMrKxJJVs9YcDYHzqZhNvY
1qsdHTFxY16X35/rCK1gcjfSRlB05x/GbtHy0SnEcUPMlr5Fw7fXkSPKx2j38QJePltUlqjuMBgJ
6gXMw07cRHVirqKZuLjzqyzDFiHWdS8NsGqi9kkD4+MRLz8Z1zvxOIHNn6dyFY6WSAQ26WRlp5Jz
5qPQVHLsaKRhF676Hw91ebsv0GzgZwA/wO6tVxFx2LwJjCk/qXXebLTpoagKH7MdioNLORkr0nyR
AQ1uXO/X1tRdeHEKICdi0mUF/nOqMtxaQpxA8lMYp4kXDc4mtjLDV2vjbeCev/FeXtkqGvB7pMht
Ekjw5eejFQuiuIid/ESoEG3yVo/ujCj7NO2D4qNlLUMQZUPQWR20GTEuFf2x6oR4Dv5TGtVW4C0o
p/I5b3y1KxNaZLIXCDq8PLLv8wn1Q4gEsuir05BL+SW23fAQpFisfLw3rnwk8I/86cDR8LheA6sc
ZL+hl+XVqa12nTqwaEUyeoakraOLGxviyox45RV7wTktMLtV1iAjQrUSmb1TSDVoV4O32EVTNr18
PKPL1GuhTpFysWwEUGs2xqjzrgaJxbpNZLiE9imtLDWD+2aWOJ1JZaz8FL+i+cZKXjnQEP95B4EP
wmhZ4+Bau+4LdGOrU5M1yk4CC/bMXLgbTAU+DTrnqYJ2BJplyS5BuJ9vDT1Rwt5pg/IUJeO8qcy6
2yT1cCuYuTIhzi0BL8kkRdh19XWOgFvMjVad5g4MUh7WzksOgH6v94n16SyIh1cF3UdiDh9o7bU+
IMCL90hVnxC1brdENK6f14nhTyrWih9vjyubEJV7igCI5CCwta6ZLRjqPhnK+qQjaWiAcHeFu530
ur9VZbo2EI/jIq+FKwcaKOcfScp4SBAsr084QCZIXYzQxIS4lYlfG8UFxcy7BQMeKO75KFk2GYPb
oR2HEqzyFIlZc9B1BNJ2Y9ku7wn4gZAswScud9Ka31O2OcKtUutPbpCE9kGXE0rPsdKF43YSLsp6
8WTXt8Kay8kR9PGC4PqAlBFp1/nksO+kuzqV/alt3ew0ECvQ6CnLOL0RZlzu9MWZFUMfMnCg7euj
2zhd0+ZS6U8IYtc7ivS9B6es9SGP36oOX5sS8bFlu/wFLmL5Kf95FFvN6qmEWz0ghyjZDbom0VoR
t7gvVydkLe89ZBEeqtXCwUazgT+GwylTx/xB2CANUJw1dZwIBNzuj0/U5YVLDmcu1ku4R6DEs7qN
Bt1M2gYw0Wmw2iLdjOHo2ju9FSQPpp318Ynyu+bupywPv3x+ZDIDmPd0A3kkl037n8WcDQsbmnoW
h7TWC8sv0J8t9kbpgmOZJrBO902HD9xGs+RQ7D4e+jKmWsoobDiaCyi9rFUcVKOLHCdOmyPCE41n
F/r8qkYmQrqzEh5mGvRfGktvfPB+wY3lvtxBvJzIEnIwDGhwaxZLo9dtLfO0PfaiNvZJ1fKyafEt
3PPleWdNubmWJ23J0Vf3ipRq1YHsbI+pEr8MSY5vbV69O1H5j2W2weHjxbzcrjBKFhDq4lNP7Wg1
mBobwJkUC1WgJkZ6ew6nXUpegYqHegvn/4dsdp7rLWMtuHjqiTC2VnsmjLUiMIwIiZ46bO1NHYEJ
2aAK3SsbWcVGukA9wQwskJ55gxGjck8DYuhfFv8/7D+BEKqdZ0RSD/DOlF2HgDbQul0sRhqkQ6gv
3pljPYDLSuzw58fr9OfCW/948AMUlElRqGWvzvUYasmo1lV1bLNkjsCaNrn+xdARUNhmWeFUsUe5
PYv8UZaZfQpgfiZ+1upDu4lrmQKrTgYC77ma2mGHD3UYbtOOqknmyTBXnbtKaXSj+pqjPK29GRFI
h71onOSXydeZvTTi9sTphAx8k2SRqnognRLzESAENo4j1ezsq4bRxLAJ4fYiKQbeLcH4I8yq94/X
4dp+Icg3+ZAKPba1i1I7FArgEiOFqQbMRZmyN6IF07Or6vMxkL3U37DvJuqnSLV6xNHMjfURgPNx
WIo33WgMewyGRywxw3n78aQuz7WNegFyaYhxMrd1Tb1uXZe3LSiOJQ/xA+igfJNpdvbp24OQbmnp
I2xHvrQmXpOstJXt4LvcSyXboDUaHLQqV2/Uzq98ICisdO0pX5K+rEXZcgG4yoz6+libUfbeqNqc
bNBwT/emVpbZjcD7ysLRkVy6LEtDAnWx81dgmNVCn9SoRsrUeV8glMeBV/7G17m8D2E8LW8MKQW9
3XWdHhR5aYI6aY7YKI0HhG3nGZnutouPSpgavwNL9PUNWt/lIiJMyeNCVExkfEG4gyGJEHTFExNl
SfRNNsaIQKVwe4y8iSzHG5/sygSXVwXNDqQCyQhXO10f65rYcVGCA1UyeKlp1Q24QRTUd+FkRAbY
84lW9sd7/toUHVrkgDwIii5I1pqY3LrDmuZYFVX1BeLG8JyVTn2f4N9xI1a43CWQ6nhj4L1Q4eba
ON8lmZFXeHvM3dHAKFv1mjx1oMg1zZTuPp7T5UC4KEKsBliBGtUFTEiomLzleLfCeehUT+op6NNQ
rz69HxkFRUJ0LkAHGetespOHFJhNoztiF/MzNOu9msvHserg2/TK5wv1S1xMEE7Fg9B1fWnU2OUq
ZiQ6uGRd9t6Drd6CDR5vJO6Xm4FRaFLTkEfGkRrj+RdC3wlIqlL3x7GQxR16aLbnhJZcIIm3cvUr
34hCKXMiDuc0r7tUtoLxD3WC8ThWqfCBZ2DyvYDxP70T6IJzoQOcoB6xBk9JUdD7MKjvo3eGbQpe
oU9CnecbwdPFXJZ23nI5IXWyfKLVsiVQmewhArxe4gnw2CmLl31bOjcuo4vrAWIqhwaYEG2KhWB6
/nGMLHZjrR/HY6rb1E96VdniMYaDicji/YgZvffx2l0dD90FUgo6YPo6vlYURL101GKO2I+5z1TY
x205yur3oEXpXqgBrJmPB7wI6JkgghkLYW0JEO3V/deIDIcCVx+PZj0Z2ziMDnKO3+Wo7klBn9RA
u59z41Z4cX1QTpbGVlwGP19V9OZrpZotvp2ivLv27NNgbLy2whQmiuLCs7v2aczHG2GkuszlLIxc
5krRgOwB9BCRwPmwmKYlrdaU8tiEgPcHVdnMA9jONtfSu6AT4hlTlOGbLIoYZGfeGM9WbRi/ZWC+
frzmF5kjv4Os8f8r/IvU8/nvyJKpBpttyWNYGBYCu32dfxW0l0O/C9RioTgV4iu0XLKPjwe+trsQ
9/hDzKdIaK/OjCp7ykOaK499P0w4cVm/asC3De6SXleGf3082MW9xixdYkdqTtyfJG7ns6Tmbo19
jLRjRBn+qcdZAly/sN6DwPz96ZHIRQFQwVjl3lnrx45Bh+fhjPKnxLfhhJcOVLZezY5y0Kztx0Nd
3jqMhEIKbw9CydSfzic1IxebVSnkeRdg+5vd2+nPtKnNGzfolaWji0pJjit6URBeLV2kahh7FIly
xC41+VJUmX2X5yL4og1tfiM+uBxKI/MEawtFlj7autpJ4pnpRavIo5PY4zYJmnEjNRhGUVx+mjFN
8faPgA35BA/4OoujPK3aEv7QsRzq4cXOguGNUC++EdBdHi4eU74RtRl0CSm4n3+halTiuE7D6ajO
9eRrtZO8hvEi+zboYqf2MShuIFA3HqNrqwjW84/yENrga2sG+HzOJI18OsYh4EcXJtL3gVX3RBnO
r5/dgXQEEV5cOvrgndbFnzCdmlaFA3eMaYEfsg7MLALhcvPxKFcn5BAsLFrqSGCsVlHt/4j1qNMR
+edvE/J/W1BtkF5xCrkx0uWJAvGISirwNOJsbubz7xVrmW1Hkz4dU9nMOG+5gad3sMI+ns/lzUeQ
ADoPE1Zi/AvQ74yDrLTcYj7S8n4pu+rY0fn0iqn+t0LL8H8ZjKO7oH6Z1prX3mRq6QQQ045u70yI
Xdiz/c0AAgzfCa7oySXY0250Eq7Oj6d0iVX+uM+fr+LCprSKYZyP0oHi51dWI/1agepSu1oLlKuY
bszxcoMYKs0sION8NPbJ6rMhgu9ME2iPoxMUzVFFJ3zXuy6mY4073QBwXR0KjBjAKtQsKfafz21s
8V915sk8LjT+PZnLvxgJyi03VHNjUpd7kUmh9mIvnIeliXE+UltOQeDUyDhqtoh3cdEbaDdRYf14
L16ZzwIfWOoEtOrQNjofJZ6KQe2N0iHBxfVoyBvx08jhHWF0ab59PNTltmDRyP7AGzl0zdbaRmnW
t2ZeoG5XGSZYtD6HOJ7perhVcY3CmdIVrx8PeGUFEY1Y/I0RRKPlvIowGn12sWkwrOMsEvshnMEw
dLMx3tjt10ZxuDS43e0/3+t8Bc0GaiEmUvZR75yCW9Ytir+UNM1u3OpXhqFYumy6Ze3oq54PEzdO
SjRqOMcpi8Ot6DMMj+lFf37TLRftIrpGxQh0xPkoSeF2OFimwVGNMa9P89rd9oRwNzbdlblwvy7e
OhTQGWf1YcpCjRZPPIfUb4p+m/nsPClpmN44qtdHYXNr3Hs8G6sDVCdRo3Zm6mCBPHUPdla6mxAd
7Buf/8oBWkII8CMkzpTZVuXgUCadDSfTOSoIqCGHV6sPCJJibirTW8Kufx6685yB8hrPIGUHheBy
LStkFUklwhxhCJVMKGzvEb/0utoGQgJeu3fU75kNKTr3FLxxh6TcsC4+eg9YdCQIcE4vEe52Yvo+
Od+UqfXz6KET8D+s/Fsk3oI6OdguxnW1Lv9qxO+Pj+Ll2SdwXC5NKgikr+tXqLfDpMdZIeBbgKTU
syo+jZUW+nploAUeDLc8FS6/PeOxt/5U0zj+q5CBNFUMUwKDqNQdieVRUW7oTN0C9Sz79Px7ALKn
MEhdgQoaJePz04LNSwd9Z0YqsK2GIxEZHYcYXrsH09n9AvYsPeldU99jiFe8kWWNN9TirqwqI3NY
Kb0u7KzVDgf2WlpYAYQnugvREX0NjIqxXtwQr8U8Scktnd9LShxVa5P9B2NjadysBaOVNtZsNOHC
U+pEk/xXdbAjvg8LULG+idFiv08XxMJh5qURmwmm5m/TzBdgS2RkzvbTWwpY+FIHJnvk7V9NPu4T
ONZlFp1wQ1U2gzFqJzURsEZQmsUH0d18PNyyY1bfmiuRTiP9dxrPayhBg0IenZuoOcK5j7ed2hhH
KUftzq2T+gAwNDk41jx+/3jQyw+MnjnUO5IVGiCUhc83GCaDdtJZbnfEgbTh2MeIEUNEtGP7iK0W
SnZpObe3GtfcxBdzJQfTF47Mgli7MEoKokUbmS7qMWx7R/gxYtmD3zTt2G7/kBHuh6GcXx1Vr20/
H5U6eZ/drre2FjzBp26gbo0alIJ3aBFhtJByH0VBmnMDAXOheFXBPU5jVKp9qHa5+RrPVVB6fUjA
86hqg954Vg9v6Fi3vZF+baasFO+FoHVBL1ua/eK/XeLKhrF5sxnNuC//zmQf2jQDojYko6v6vNxE
Aazal0nD5xuXVEE91s7aId8qoxP12MqixL0zYU+9irFzmnczjtJ0ixOB7W6tulecvSUXJQ/kBJrf
DfTdeFeHEBbv0mAYEn6mDZNMGVwbulcgNdwYdfUNOgh2iSje9M9xOvY9RoVli2vukGRq6oPvmcu9
FneK8kMY6igOajXPLZKmohq+awaZYuoFYeYq26oNUvUtGV1HPkY1ecRvLJ1T5APycJLpv6MeNNG9
1qIUcxfOPbKomZo1o6/FFjId8ZCF35M0idR9ms955DtZDTyJSo6VKneRUjp0TGUyJZKxUxSc7K10
sljf2altV8d+sGX0kiplGEYYpTopngXYojaQyQmePLB36vjkupnGUXBlWvtyiGEQNlRztb2bVLZ9
YNpp7+udEldfgrlLtUVmtGjf+joTLlIU2lwd8AsK/qlFN+dvUPbDfyw0SaJtjIJ7+FBVqhNUvl4E
cL3HNoPYn/UlWhYthSqkofqyrb0h7k1lG9AMxpS67HQDRZRWUV5bgtzuG3CSUH2ZqC3Hz6CFu+Go
m1OLsBJi1/iP9yUSMFGS2/02BhtafxmydPhr1tGQfuANG1w/QhUo3CRK5s40dEe0rrDLDZpNnyHG
sW3NIon3GG328m5Cm8BE96GYqh2fmj2ma9x9B30uG2vTpNKKTqmdpONOYe1t3L5Fbv9FK9sN/6ml
2icbdTTdGnpL1sABLZS8fKrbOCo3szPW+aGu7Da9VyJF+4G9vZU+NhrezMeykzXskTbCibuPEEd+
rKMa3j5yMVnnl4FQnwdjcpr7OEF5xM9GbTAfNT47bcAONYZ7W0usB/ShcJ2uMfFs70N6n+oOCcHB
fp6g4UWvMfbv2VPsAnLZgA2qu/c6nPJHFNgRK8lZqG5f2mooTtGQwPVGVcVSvxdO4/yVIjeCpnKO
xNmjUIBJ7CIaI9M+bawJTRXNCTTFKxI9H7e6weupHnuMRfXXpm+i+Ntoikl9MoMKEdIUFiAerBVC
fbHw8ESaNLxIsaLZSRfHdI+yVB2cpI1olD/HaGU/lGKs32JqVIHuBXqePFSp2t7LsRwQCM/x6N3b
TaebwnOg+r3Tyg9kCYckc4fMQ7KMK2+DvlIUPpOAhTEewPH/cXZmu3Hj2hp+IgGah1upBpfsOFM7
042QpDui5oGan/588sVBSmVY8EZv7DTQQFikyMXFtf4hq72DGSuOPEncVWW1OpYqzFqJs+hkgDJT
H+ec6OxHUdFHl5na+FfQ8m6CLJVnfSHRRuUfwOOI7pAYdDuAZ6xQ5xSN6x0m6pXNYVKQ0kILpWhn
jmPWT9iieBWKbM6MS5iG7y2G0K6F2XbXjM7FxabXux9VUf9nCLb5fYb6WPWzoYTnXhQDN9Zv1pyl
/+rCTNJv8H6i9l5q0/AbRpyLbzLCUZ4/qrXqBoobD+ZhseLZPQ9c+kqYTNgYPareFBsX0fBtP1kD
fgdnJTWcwi+1uBFf48miMofnZzsdWjQxGoRyjM68qBlu90DtnLJ4p3JhzniBjNYCiaVL0EQVVTcG
Yx3Xy8HpJ9d8L5Zk/A2Gcvg6jJ1UH4fCzVyk2JBo9MuknIc/r1+pL+QwqN+vpWU2LaChLfiwSdnm
oloMWPOpeoSPNR2UxSzf4Q0kLgbqqmc0pEz8hYb23WA2SL+4SLS9/iOekdDX2QR0CgtMPcGFWtA2
kwdF1zaVMI1L1sV4R05LnBVH8hm4U+OAv/DM57Tvm15C/xkLXlD/GFrj1F+0Qpk/EIzK5lAmS4/E
h7G0WMLjKJ7hxt3oTpmKI3bRueH4HMyyD11X9shIgISR/+oZZ3WcSrc/RVIOyhEkzYQRN+Qt88QO
8L7MjdFyqTspYC5/6mVXBXWPdNuphdWglyhb0UdrfX0ycfr27XhwfhejFi3vTVrz41tTvFWPEY4j
gO9nH8BNiqcgmpcsQ5mEJZLjRqBw/bc+51e457mrUT7r7SlXL69/m5unA4OuBD0g2TyEac9c51wx
8LoFFaYklLE2HBcFD+eqInL9D6OAmoOjB52bKvH1KE09l8viGEno5GJ8cFtKmZklrZ253CStoDF4
La69AaBWPBWuRxkHzAZNpzJJ5HSLDAAODFbRev5gpYoMSVq9C3t9z/fodgXXUVdAIBYCNF03T+LB
oy6BVpd5aRCCq1APwmvFh2gx7ZQRXpodDEckG2hR0gFZ//tf0MPMoGSEJ4t1AQjSD0fu0z75NOB8
bAR6Xc3ga4y8G+6HxlC6ndfATWKOkALqkUyRdxfHbzNFq0GljN2IFMyS/O6L8aFth19e5vwRItrz
PXx5rLUsA8MLCZD1v/81zaacrbqn+Xxp4a0hohRF8pwsqocDhYECAJXqb2/dm0wOAbWVW0Hrdwu4
QhRutnSFyY1FVwfe6neO9GCzEwPNF7bJyqnANopYuBLMruc1tokTVaXuXSobZu8Rwpep+6UOsCyw
LMTqghldxvbeQm0zP7iVXLjT8xlKHqZayn2TJLq4k4kVmweRCyuBPufhSH60lmYaDpHTlvO9aTcJ
ElepM7gXa/VAswM9KhBUU3LpJl86jqZ90pGqfEL8bYT2q8ZyCchWDPmkIavVPXnJFEfnmhZxj6n8
EMuLVWVJh7yh7WSHAmwpGTMPP3RocMBBGrGNXTUAclV0/J5cmcNaWyDd5lOj1HdWlKTLEe286Gtt
K/nge703JW+t4YH3WoEigAUAwIBcul7XVAgTa3gV+VBEj5LARh8ONj+SmztwhNvvxzjUHtZyIeDU
LZonnjS9b3TU1TVbphevs/J7FNeqvW3Cr726KdfZAAag7EkehGr89WwMngAQEBAcQqJ1usuFmwSm
0e+d5/UmuRkFieG1jkuBbWsN3LSt4M3PXgSRVH5tEOk9mknUfawMT+zE5NtlW/OOlZtKNXcFkl5P
aGLNOtTbRFgbZf6k60MznZwEFd6dy3P9zNdTgoKqo16EDooKumv9HX+Fjdkce70alTRc6NLgl6hB
tjiQNkIjlq25zH4L1w2XLEfpbT/Pim6HN7p+mOvxnyn7KwCRzUGb8Hp8w8Ltu2wp+eEKOAUo56J3
7CR3rtE/ufmwd5/efkDcj6mQqGRVVEq25XFIobLsSyR8oqb5qan5eCphCfmLBRr9rdFxdYkkJaHt
vopRbW5uO8YimE4uWX6eUGoriv+scnwzbIm/GcYtxX76EwDZNveLY1eJ3iaKQlEv4VkzTCTQzfBm
ehujPFeTcVmxKaRtIkWfOm7j5HMcxuWU/wJOUIWTle9pHN1ueIr9FIMcDx1qSiCbUVJwFjzYnThU
s5w6dVlF3kVIe89J84UdsOqTE45oL5FSb4aJ57aX2VyIUCmF+dFaDOOC2dYUukOiH17fAi8NhRIX
lVeqgSsw4nprp13eL6V0RYi86BiotNhPCNmmj0jO1Du77XnjXh8jd2XOm+tBhhj1jCP66xi3hkTH
UYMVO6aVORx6z6wHvy1rQm5u9RS3gSu3+c+21FLN9jUNRUZ/yjuIg5aYUfNdLFfkDx2og/y+WeJE
O9lLCde8xANGvxhjNoidqvQL35ufy2lEfZwwt33bADSuuq7W0rA3qSHeadSljbt+aXl2vv4Zbgda
sxQADjowG26izRe3zWJp2yzOw9aVFW+EIvtgecmegdVtHFuXn44bzxAaL9v3QJaZuG6gxRD2uRo/
Ihi5+iXLAWFbDWYtGqZRsxO5X5oXaEKkNMDJ0izZHH4TE9UUC1VIu/2CLBcSvMkxiVLz7UHGA3u5
4ozZxKDdN+vXpnjPGokDs5/6fEj17wKtoNm5Bm7PCn0R6CtrSqkjXLW5v1uvcbTK7KtQn3hcB607
pUh+9Xr/UQU/u+fTtp6869OyqqoQY0hdHdpb+vXJzJxl7pMObrBbzeZjDRthoVLeKwVqIS2Cixpo
6vyXGItyAt03UYoinqNt8OaNuT64eCNgJ71Cmq5/haNEkjcDBXtH2rFvLbnygMam8s+bR+EmAh0A
XmrNoteV/ysyTFXSFJFtRZcmzrR3kE46H2eBYuf7rVn43yu69hqRpIG4zoUEHGGzopFbq0U0wiBH
2KJvzh68qvkuLtQh81GcXcY74SKL6ldWhFfv6xNcl2kz9LpzKNTwOoDKsNk6qh072KY5UGyd1EUm
dtKouWv62KHG74jWF1xWmj8mvUqSTb91Z/jtMWTmFmRsKIKUAiDwbd4nkzsOc1EUVdgVlRJ0+jgF
ujrHO13qF9aXCKaugeUZx7f+ir++Io/jGCuVpQrzWau/o5BclkHZyeE4WTxj0HfWgjlN7O9vXVpQ
zyt2kNyMULMVq5hmhKY1rWxDqOb/pe1cf9KKYjqqaxc4Wpz0DDhoDDppu59fH/h2UdGQBEXIlkLj
g97W9XRHFUMH1DPaMDE8XH8gDj42XaXvbNptzF6nRZMOc8O1DMGb+XqUWpkWpzRrGeLk1l2ES2Ou
77TxlOr5GMymkZ7fOiuDdplHPg8CBAGfzaz6HPkykOFlKFXK61Y3gJinHLszq9vzAAEXLtSafjKz
LTgDjWrXFarbhLHsos7XLYq4QWPbU3Vwci0Y1Ltkmdv20vbqnpPW8y13fRZX/jnNQJ6UQKe2ojp1
baU9AiBtGPWLHj/wb7+cOI9P5ioof9DAZSMCJpu1uNuWuvTtzJvru7SLJztMl7rLAh7Gmu4DxcCX
ghnyAEo9CH5HZXaX9OTZc5+/W9YqdOzD3xzEqehRuXnUknr+s3Sz+Zvsf6go4LspOr9xNKWX1sgt
J1AthUIuArCtPLbYjuZQybUkOkdT02PdEHfqU0eNnOJ6XaCtBFazm3xEq6sxUFQ3iv0Ja2InGKPC
sO/nKPeid8vY2eWJiDpbgbTGOfcJUqm869PO0lCBL3WUneF9t/9MqHF7j16E+Y6f9Dqdva5N/hjG
5Ij/KmPpli+GYor0DtxY3dCsw4sSxTQxfK4Loy3DSUEU/lDEtWfej9WkRgejiafoopoDBgIuXtPD
A60I42mKPNatKqhQHJBeMOhkKDlKsEptW99AupYynGQ5fDOlUf+rN2piHVrkq4sgk/M834vcBcud
WjxzwxIo3VtlFbmB8GsiPcWhB4jX9i6yK+nFWtRQbc69OcwyLHlt2WlPzdKpF7wGqg9NC4TCp+S9
Z9yzTTCo0ayWl4y5HgwwvddnPXMqwnc/tyFpbeqyZu38U6/tuuFq8OZh2SPi3MYWMiVE4qjc0pgn
L7wer3Pp7NpRI8MGLTL7XI+K1T4YS2FnQdI09mdRZn23U+l8YY4ICyAmyCW42ntu5hiDlcLJboEc
r3EVIdvY+orBay0zlrdqrLGczA7EoUZIgwi0uXT1qJq50CHH5xb3w9oPa+4apJS+VrVX48LgZf3p
9eD5woKismwB10EYckXOXy9oAb11Wai1h0IFiAhSFMpdYIm2NI5RbEqPq7ey9jQAXljRZ6Ua1hNx
HAhp14PONFJ1IZ0hTF1s3P1EU6Oj2nVIKGWQ7HZeRLcztJ8vI7bL6lS8FXixSuHyjJvGkLw3/8gz
GENymA9nuHDjhz5L9zKXF8ZbtZogfiLiytpu8s8omxBB0/UlHEy9if2kwMjH71U46/4iioGmkSyi
Pbzq7Yriiwmvj3/ISWF1Xa8oXUQF559BDUfLrh7zqczPpR2Lny1Reufh99JQPMrQbgKMA+tqc73r
Uu9MzBn0ED355EelyAlBdRr4YWuV/U7CcjuWs7JnV5USuoVg3a+nJRpt6KnRGOFijP2FtEa7FwNW
TqOD1NhbDwLpCskPBR+yIxRfrocymxmFkUTYyKLkEc+Gfn4oWz37tOidOCJj1715PJCkRLJVwGDV
bNy8M6tZoGNuKnaIrUnqKwKhjSLTT7WufwLHIndi2LO25XUKseYOvIko0q0kts1LordGoSlAVMJ0
QHsvQFdgyIM8qnPlUzTk0QQmKJIq9eqMwvikxehET6ZZxWdFxUXvi5jUajpR+3V+vb7s67JufpeO
sg70BYrVtKs2G5cSXKb1JaoDU4ctQYFDzUlXnHinWk675nYcyvI0xahPwkTaCjyisCC5qzrBrhWg
m6pVjPDOxgbB+Nw3qaS12XY2zh0lDuDdeY4AXR0kVLuZLofd1D9Hx8iXY1bXvXNAPMFQP3adi1Gi
KN3xn2rJXf0pc7PcOLC3GtxfVG2yTqOdu7R56VAoAf0ju76v+zKC0jAlZfOjG6Vav8sNEcUnYlRW
HWK9cz/gCZx6x2g1Snqy6UQ/0BUmduiolav4NiBO/kB/pcKqDYG+8T7zzCa/J0GpwgooF/1kEn8l
wI/KfSqccfrF4wwszVzTzj9kujuaPk3RxA7AZsSGjxkJLh7tZFj/yjxq3DuQswXYqXIZcYaIW+in
rZsry0Fg15n/m5sYTPybxcPSXwZhZNGBxrhhhkUEGPC09IIYrvZpsfxX1fgZvYfBCLRYINdYnAyw
FM0vmYsiOfdqUXDPRARntO0jzLk6CvIJVx7knOGSw/WOcXnX63SMfQTJ8u6OR71ZH1KtMN87Vdp3
78fEs78aTtnOJ7zGaeRniBIoJ2vyEF4RYDlcpArqiB6k7UTRoTUK8REbvNK7B72DK0/TooGNs1E8
8f5anC9UoPI6yEl15JHHp1NcnCiTJk6EY9Uco37U1IcuVyPrCL8Z6JlAgQJmh9MU2GQ60nDQimxE
F51KT5WP2PghPwh0TdFOA2yt32icKmPQkNGqD3TcrRjqqId7VylnnHJUV1mWoyLokx1WZ5Bf1tho
zVnV8+bLjN2OFxbUIb95IjMb3v6pLs5G4eXa0caCqn1aJmhHO4fm+UmzOZvA99cqqw1OgmNzHRJj
bap0beHJkyYGijKFnlQ/E211H7eQP/53clFYPsY4f/zWRTrcGwmft8GlxT7MMd2ewLCyyj0Nvep9
MjMjTmkMkxYHZm5qX5xeoRxdR+ihXNxy5LAgVdNFZ09q81slH6gBgSUgZUQVjYLbtojozN0SW1ZV
hUZSFICVyva9jQnVzgPxhQhDM9VaaQLULMCKX6+WJqMhs9u4DjsTFLC9tOIY1U17NspdWtFLQzGh
9RG/1ka2L+y8cARU3bkOrXkssaZypg9Lpmn/eort7lRIXojPzrPeFQniWtrbxOcmbck3bK8JW280
36FJop3kWDl3b70FaE8gwocuHmRcLtrrtSOODZgB5k1oOlH5MLlVcU7IVd+cuayj8HnId9ea2rqs
f1d7FNOSs5E2YT0l8/s4bhVglTkYQrRiD2+fkEFlaa1hEZeMzbIVcadYuhBtWPdacXQLWx5ICfdS
sduPQweTJ58BwYxa59az11NQCsq0qQmXqXK4tem1DJEpdnKH24SWUVyXTMxA9BzYzPWyKRQgzVYm
VI1oXD6gWDyfZw3i5Nzqw72gpnt++9pxTqn501Xgz814kQWqAghdG6Y2vlt5FRvHWh3anVm9tHYm
QsWGpa4k1O3G7ua87EENrF8oSY9NX4DyrJ09DNDtSV0NB9CIZ9upPAbWX/HXluMqAbpepC13c28f
VKf37kpPG4J+qaKdCd0WqBiKiilhgeIpMeh6KKMzyH6Skc8EXisoBvHVHdLzMmqGry7qREpSGtiv
aZ9e/1ovzRAJRupTK4UfDbnrYbvczsrI1lvqYmkaIHKq4lCJNytp7d5GfGkoGls8VxluJfZeD6X0
y4CPAG6mlmLhiIaIM+2hg1NM4+H1Ob2049e4ur6oYMFbm0Bhe0Ixp7FoQ7yv3zloWQHGS3pENIuC
iBHtPYdv2ow8Frk60PiFt76qCm/CX9GlSiJVxhvjLH3Qki5/H7tOf6d4eASbc+kd8p40U+HV/HUE
lv84igq/TRxqv0VxV5x6cA1BbECA85qs960oVnYC9LNn8XUuQLsKcco1TwcxtAWzTXLScyXFmzAq
umo5eVZGTuplqpcEPBNLwOpqm0YnqwHN7rtNK5RD21rek5Dj/NNdMnv0heK0lp+OZjUeKX/bk+/E
HoEx0S3EskomYvtSW8bJn6DEd76Nb+THpOMFe3DG1EpR/ekqsfOp1z2znZe3lv+BAVI83no1kx5G
nQqYNmzQcwpcMfbHrsCU8c0bagVboWKEvCd7alMTSISrOJVVyXCO9O5glCL51CDFg2lDW31H5pQn
9NsHJOC4jIljBIWd66MCmHex5OTKMMbBAXgxxpNpPZkfddy8/9PSKNrJFW+OpvZsMATtmFhK1N7E
7IZXJZCkeQgtF+K7b+g1oXtpsaMM7MExPr8+u2dRz6uvxihr/Q9tvmcG1uaAVpWM7AanXBS4tVZ9
bGg/j3AJmsID32WWteaLcdbdIIFP7hw7u7GKX1g/Vmi0R7OtXbhUJ+d+7txUOzYizexvQ4WImz9X
TYGWsbRbXJEazYmWQ9VFgxcuIsKYjqeAneigKEDyN/eDzCe4uh262e+0Vhl5z8SjhmliL3rvXBeF
1l/IiztxkHPsUVmfgQmrH6apjuRvofBk/LfEVNJ7Ko2Kx5CpokP8oAs76z+Obef8a2lx+YOS/Nr/
AiaP2lySZ/33lHsTP/vGyDw/x2o3OqZ27jxOIFTyz0Zipr+gALj/mCsp6IM3L5b10C9dPj3UE2XH
t0Z/uDZgV2i4AqfmHK3H66/7bYK/Au5n0MIGrMDR87rBzxOwfOjx73HAbrcYQ6H5i2DKs87mZktD
mnIxGLa1sEjz9J+mVOSBEh4sg95I852s9+YCWEvpZIioPcFf5PVzPa14mjGnLjstVCbT+uONnYDi
2bnmZzQOxbnUanNvR2/DEPFnBaQjfbdq827FNxSzU0DXLUaYED6a4zQvMjkui0w/SFFobxWwJ9qR
ikAj5FFHp35beyoTtkZTSSvMklg9oBbq+q06CN9Qp1+vn1SwdbczYyHxr3G54VAB3oQ+V0yehyD0
EpJBKuKn3k3e8NFW53E5UhSDkxHNgyECqXWN/NxCt/m6IPA5hEUCPygY2eDwH6hqYVTaJ96DLM2B
akHpyrp91EFqea4vlXJYPmjwWRY/RhKk/Ii5ZVIF5dTYDw31+ww0PtqDh0UbU9tXHG2GsLlkUCWy
scMgKE6QTfBrM64naCl5nJ4AvszZQbIo5YkQM+uflrkSzsHVZtf92JtNjXpD1lkGfIXCBaY/5BjD
dpww+cC/lflpUuxp+kjMj5Zg6C24QWrTyui7MFzxA2VC2lexWKz0FHnDqJ51BNTtH4WaeAZgEK9S
PuF76FpHBbPX+GRZC9BVrCgzL2jo2OMdvOAn/1Dlrv2zGPoiCsZx8jI/XSZoCRYP7T9qR1uPOFF2
9hmXoHI8eImVaBfNiIcOKMGckkMUUAC0Q+oUeYpzWreCVZNaV6L/IDlopp9U1mQfZInG1akw0iTB
/noW/2CMjpky/DbvTzMuyvIur+r8sUZV9BNZDH7AxTLn4pj3ivNjoPoH/S9CrsQfrYHXSd+tHapE
JO7vbFFnaid9uiT+Mqu1fpJsfax7I0X8RhcrKvwG7BFu1lWSaN9jZRyqoy7y3j6nbb+4gdclqggq
N88hY2M7Att6stWvpB+d9z7XEf18N859Vp3cPO3Ti4s+UH5SBTrvWMbzUBx9fdCk/d4SuuiOplJ6
eDYnPKlges4ptJDXj8MWIbMePBp8/AOgjH7ZtkYAwbyGgmjz6Ki9hYvE7TAYNoSrggHIS5tGD2+f
GdeKTk/Ok4ELQzA0c7uHPXx+f15foDTLKQSinEZxhFv7OsDBfKOrBKUy1KzecD9iqi68u2whlwjM
3lDrswL+Q7t36yGpSD5bLDipoFgDAttxnB67tJyG9zivu8U5t8qoODeKiqnyKknTHmjCWcIf9LpG
Ussrle9FVM8GRc8h8041pq9DkLtd8TXph+ErlzOuZ04vC/MwlF42BeqgqPrHpqob/WNXZMZPO0bd
+KTMorSCKq/H7o5TayTvzJrrByP7Wc6q35VlD+q60pp0J7e5/Wg0VVWdBgSEFP7cXDxuMaBS1OZ4
FVeZk/mzVWbOZ4+mY3SZIFcs2OrQ8T4khapkmKa3CMr4fV9Y3bfXN89Nqsr1CusboAN4O4gdmxyr
hqcXJ2bnhROOBUFHnYuOrrkn57L+Ldc7g+z+mWuNnh5UnM3VN3m40lVS8cIhG/T5BHwUp8hFxeLW
lVb2YJilURzjIZLOTsp6u8w8IUlYSetWnveWGlbS/J/aUs3u22YY6Monp05zJOTa7sKgC+bqsjxU
anK26u7r6yv73MK9nvQ6NjUzMnR3BY9dHwdPTG4PuDC7V/tooOKrD81vxVWzT3YaI/EQJ6p8Sisl
+QqeoB7uJleIOlAUtCawLqqsh5mu6XfoBV4JXLgc9YMLnFceEdqcxneiV7vk9Povvt0LNDFWDZwV
GgXodrMnAT/nGBSL/B6V3B6D9WY6Z9Tnd8LV7V7gveLRakdeFpDbFv5KzcJcYqUp7hepRFPowWN8
0qg5JSc7UTGbro7eNM0fXp/abe5FzZknPoAXqPe0Ga+/hV13aj3qZXaPV4BzrCZb/+YYpUIcbNIv
pl1Xb9XCxMqHvrsBIXClJRo3SLfMMpIRevK9hlRN7ZtEaBxalT0+3Quf7Fk/ZBVNX2lhm1SZh7Ao
Z3fM7msLkbW5B89XxdMeWOH2k1HlpoJAHQF1BpLX69Xz8tmNFzAKazV+vtPqeH4/SKf+MMtefszy
ZPhlqd309NZPxgLSDKbuBFgQUfbrQWkEmL0excW9m2ftOalj7auL7tVvT2m0QzXU2k56fruUiNQh
SK2tmGD4ButT4a9XR0f2JHua6fcgvmo/WSh+kmYWweuzWv+W66BwPcq6Uf8aJdNMekOAEO/VxBTv
bTDuSKPjiy7BfL1/fagbSirwQ0xf+T+E46ixbitAYky7bLHn/H4sZPvHTnuPK1V0tUV/bemzuxa7
+Ohk13SojktqiuZo2zJRPlNYytwgKnU2Upl4E35NeQEUvYid4cmy6/pH0nn5f4R0A/mImXagIU3Z
Hku1b2ZAbEgGPFI/G4HSDJrSBnPe9LHfSbPIg6KMYgdwG72lQ6Up0jjisV39VOp+kR/7YUzj3zEO
6pEfKXn/hBHalD5StN91ybv5DhQWrVXCjzo6utM3WiPaaAIhEyJsSUkOlkD3QvatfqxrO33rJ38e
6tnhEDYLPa/rT07vt8BvLRahtBMHlVWT/DMSPwvy5/PrX/zmWbSOxGUOaopWGNXh65GyxEpNr4Iw
IXE48sHyiq+2E1t3Zqprh6mZe8gg43jvzl67E19vDs/zyJTxERkhi7A3cyzQrHfHmuWcrM6944Sp
5w6c785t/tIoNAwQscKZYm0fXs8Pyzwop0uhXNy46R5rdxreRVXqvPUaZC4U1xEAXm9D/nc9ygL+
UQF9rFzQm04em2qq7/PO2kNlvTAXiw4BcWa9BQG8XY8ChYr0OOtR+sE2wDknVVN/0MHz2Hev74mb
2A0wF048LSqNlhocp+tx0M4YUeRI41Cx1eEH0vvud5wNOjwN+ml2Po9VIYfzYmXR3j3/wgkDZcOY
MC75Y4sv5UW6knoiBQJeu8LMElFjM1+0lARaz0t2gt1Ly6lTlCS35DDzWN1MM+MdO4EyDWXneMOJ
VpleHazKJuS8vp4vDURxA7k2FIpUIsj1QHWUiSKPIgbyMNNG+ETe0WpOn94+CsXjZ47KWk7ZTAe6
J4rBxRiHvaP85zV6esz0aI+J9EK4oGf5/4O4m+NEfIeBBzqXcGHP3wtPUmizon64g/YsfjZJZwSN
ZmeESJOX/NsnuIKsSCggT950m1U6E0PvVkCGa+mdHG5Ev8EdfOeV9dLmJ2BAp0DFCFbMJiDGSHsM
jWhFqDmzPFVD1R+a+pPVPKJbb55yEuGdab2w6W0UCFfKKUYvMFaudwftJQwvLTUJ9cg0f3pGi+/q
NNmLfqTBMe8ZQrzwAclnKVuvOHXq8ete/SuZaKcYYpbnJuGcUPkaF6Q/8MGsD0Pu0b9RU+0uomz7
JU1FGu9M9IVjQNBCJxavF9D/N9y8UmmklqHVBclhvEPFgaeLVcU7p/qF5cTOiYSTnjfshW0Lv0GG
sUsTiGcQK7Wzak2/DYBjx7pN3LfPB6geErEQYiilbIEWjdD6sZ+dNJy8vnnM6lL9AR4p3QnGzz/4
Kv3Dx3ml/a3Nb0Bb23ty6oiVc5WmsJkcBT8I+GajOEpr7WxMroNSEjGcxtcSG4oVB0OnzBOZE7B3
ep+TMuFx3ozy0Os2pbdFjMhuGqlLYUlHV0w9tGbtafdVLbruEPUdHSAV3M+XyvXKP33RDFBuvMR8
WgBHme/SVklMf8GGeGmDeEgt+zNcdrLAIhss/WR7Vtvd2YWRNx/KbDG+ilgF1v96GLh5l3HBwkEA
Ak2DAcuATToMrJ+bOB6xWMWPFK0cOR8kPoP+rKiPSV/s8Qtv9xOpB+ZLJA/UI+CGXx+YWtAxSZFV
CWUJV0BN0aXB1DD34ezv4UJuDwhDobZGVxEHJt6c10NBZIyatoZlNaDVemqtPD7XVfnv68t3G99o
XngoOoBzZO9uBVhbs7KjXEEFdS7c5Gh6o/w+6m7+UBWVdkAHdnzMxLCn/Phs5nS9idm/lPdWZAAX
4ZZk3JnZ3FDXgOsgs9y2/WxUYvmor/CUi5KUMhV+Zo6e96hNuig+oJBVm0ANLYmCQqmqkfgHp9JB
/aKkerZ8L6tBeddmS6n7E7s3CSh3t/+Y5jA/VBPcQshSLopdsSxL6Y91pKNsZJaw/dRKZt+yCplb
X6JIPJxFrBR7T9/bEAutf5URoDoGkmhbOKjbkSTRbtvQGpza8oVbdfezLtSPfdzNX9Sh7s9dly7j
fSFmaeyEi1uALZkoRwPDOWoWGrHjehNpejbnRjrQ4jURYzuMjilpFxmLYn+qU6/Pnvokr+VDkzVu
9Ymln+OL1mflfwC6hfHVbuSsB2pCCfbT6/vudnOvTl9QzMl/qF5u0xOPjNXrXFmEvUG9Rp/l8l5D
1+HP66PcnlZYZR7IaRrOdM621iWJMyTgt+ByOjMQfr8GMpoEU8yj9g766bLnVXEbi1ZsBlrTcHRX
5t5msdF70Y0l4jBhHVyXR9NVaPdYwGfrYBH29NXKDOv36zN8cUg+q83mIiptMXdunbeThwZ02OLq
FXSjah8b6Q6nqqzdY5Nme+ZHL463ShSBHeJS3ZIEbawSCuTACErTGNWndBTRFz0ri480frlikpY2
ys7F+sKQ1G7wbodZzwHaJplVq2q8c5I6BCEt7xTRtoFutOIOO/X2kCG6s5Ofv7BpYKijqUPeAPp1
q5WCkFktG1fUoTln7UnT8vndmLXOvUTIbu94ri/B60C4klkJ7hwFksutbzGdOXNS7R6EoR6DMEl7
a3ZgFbj204x4ah+msnY/dOZYfQCWT88jK9i2gdV1ZnFKDAONRcuR3YzxnRzL4+tb6/ZqYA3oDIE4
ohwAze86dBRSZhml1jJ0m6JHltc4yiJt/qPAVQRTSzHm0I+y3sm3X1r8vwdd48ZfCSnKsHLpIlhw
Kt5WJ5kX3kErY5Q3Va36H74zyaf7rKRKiXD9KX8NNSOsb8CVgepultqp5L4IdbXoD9in7+mePJek
t9+ZnJ5iLnUV6A7badHsAt2ilWGEunriO6qCbGRsROMj55fFbbHcqXy996I/81C504O+zPF36pdm
60d5nr5VC9lbFTHo9JHArC2bbbKqiNFrtAiaf41WpK90VNGWLnmrHzKjgBJaBe1gioPV3GQwnWKM
ArnwMlxkhtGoZUrAmk5zfn2fvrBlSCHUdXlJYIiC19/RHs1FGZUGHHUslTt0rhcCX7mEfUTcfX2o
F26ttSJBSknOopJ2Xg9FV3gZhGlD/6atD0yhxpK7zq03SgWsywabl7oOOncrgvF6FMhRUqJigWDB
2CDCr9TGY79k8vD6XGDR8fdsNiXFcVpaIFdod2/r44U3OBGQ4DHEnCpfvidA3JcfBnQH+WAUcZlX
waJwfX/LZaYUdHyTupFHd1j0IShnLEE/q4uGgRqmNtNwtBPRKnRaMZq8tKMy63+KrDa+AAKo0jPV
Nhzm9TRTtcDorSYOllQY/6hmzqtFgiRx3/GYT1FztadGc4+t1QAm6vBUsO9EOWntfWvxtvcpmJQS
RS7Slfe20i5V4lupljixLxvgnqkvy1QR59nRY+2Qz2irHip3MCuILGW++M5gtTk4QNl1ww+1Gmbn
rre6ogwTJVeTQEcxuz6b1jgQYqOh6yHjiaYI5iEGAxHlQFbrQdfEp6EsnOrYkUh6vqFJK37UuJv6
oEzTOf8Ux0C0Sn+YEj3xU1WfhhPasvaAd0hklndlkzv277LW5x7WmDvXFxQ0S/PT/3F2Xr1xG+3f
/kQE2Mspl7srUZZl2ZLbySC2E/be+en/F/UCL7xcYgk9SRDkIPDsDKfc5VcyxMZAS9PotX7HhhyY
vhUXcnaEhxGJP8y2Ng5aYwsTvIjQZCrweY/QdtQ5SIbNSOWeSr7Woz4FTfDdrszyhxjmhqJ0UiFC
WlM2r87Ypg4/J0q7pWc4nam741DjT25FulTdhbrURc/WhJIrko74QdauhiVfekYOUv0W9CMsa9eM
ynjqPIRzW/UPNGJuLXTZkGRt+tR66brZMdDcrcGw5DX6KEmU40dnZ52FF0ZoNjiwY/+WZo9zS85+
FrLIVFcp5rE6aUKuJC/pRGR9HQfedncwtWZ+BvtZWawUAk4H0JyT8qPSqOK6vW5EP2ctylXIQb1e
HpHgsa1vk5p3n1M5RV+mTepmfnTksEnPLdof4xH3VV5K1+pquNPuWLVxex8HhdTejUrZI+1sOdxU
0D3ZdG4JnCBzNWK54YTVnfpn0Mw5+Hr7FG7cKIsYAWXVpUV11cXX2bZZnkglD0OMQn8z9yg9B0Xl
7ARRG5ck44AlXdDe1PVXd4qDkm6OPWXlp2MCIxr5biSSpw6ykEuNpNxDlm5Mi64lGTKsPkAl66QH
wsmg4oNY+VDVKk8OK/GqwsjZ4dBe+e5yU1KVo6xDgIjD3hotr5fCHEMT2UrgGo54Bh/T/gBernxO
Aba1/wR05OYnItlsvpvKHMfHInYqtmyfd7ZxX2qxkTxOkx1XB6ekoezXvIbtQWot9RsyfmrzsZ2G
KT4ENV65nhnpWUUyJMS/UdCnqJNXkha/GO0sh0/seK19jOfZ7O7rCMCmOxo9RFRZatFERSjAjrwC
jkJ2f3v/LGXc1R2+WEEvOwj5hyvRSaVVnNrUJ8DneqkuSuFIQMWBTUvQAIguJTJisJkJ/kgONWhs
hmT+uf0D3j7l+hdQP4AVQdYD9nW1swyIEdPiOuAj62Aa3jg75ZNopDhz01rgutyFiSMfJrU0Ptim
FM8PXT6Xtaf1k6q4RZLRHLRsqdZIvoM8PphSK7pjpseNeUClrgrPnaijn101zk8ZcPM9daCNR9DU
0N3lVUcYEUDN5WObyjhjDT3R/gjmyK2K3iuQFDsETf2BaNfYiVU2YmqaNWxbCCsK465ilQR1XgWx
ZZSprLl2DXa1V6JhP9O60ef5gYO001ZbUs711yHCA/sMxIui1TL9v4JcsoOwiLqE+yWZ5EdV63K4
ik2LzH1a3eE2JvtTMtsg41pzZ2duXAHY+iC5gkEC7eN120jqzQCxurRkqtQbU9QUvUq0e3yZzXsN
sgytNlqx14ixXBtREhelrxV5f5AaPCLnvJY8W47HnSt0a0J4XVCYx6yIwvxqKZtOD6j/M1Rgi6Fy
tVgo5zzR+50vtrEhyQURLkFpSKMgt2rcjFBxUWwzSr8LxSMEjfx7p9v/amia3etjEni3j+/1pCDH
UDxQ+Uak2OuShR2XMQp8VkM+X6f3KVjVx1Ftpp24+XpOS5eB8jgoJhpsa+ZKFegA81Bd8fMxEb8W
mXIgNGZaflSELuSDJpzu5+15Xd+Ly+nimMF9pPS1rmv2CirhQzJ2vtxn1Xjs9Kob7vK6z/Rjn6RB
4IIXsKq7wrK4Io3G1rpDInVCvNz+GdfnnTI9cyYtARZlrB16a1md5ECuW7/PY9xEU1n/CLpYPVCL
e1Oni36Ewpx2Tt7Wai8CazzzFI7Re7g884Gj9iLolBbyyBBPfhXLHTg1J5YCF7/WIbgDQVruGR+/
RRCXN83Cll8o83hegRhflQsqYExdAonG5yUNpc9O1NXSK4IUXfcJIlEfvBTOHE5A0HJqVDCScbef
lU6SW+gtYDIPqaJ3M1WGrPwJ8NmJv0dqDWC5xt01+DR0rWmfSSf1n7JogwjWDkXh10jvJcczhjId
P0piiuqd+szG6QB9hxw254xwZi1DIirJmXt8K3zbwNrCHNL5U071YucMXt/RS6kJdD3gKHbKW7X8
rzu6haKNY1DX+RWpl5cTMVQHQeDTu3KjRd+MbExPAUJPD11oJe9vozI4SSBub1TXkGK43Cy9ObTd
KDWdPwOEP+cUfVzTQkPq9jnYWEi6p0AigK+Qc66foTmSaBWFjGKmku5ro5J9k8tO34kHrx+DpZS+
KNui8rWwqy/nYo9OUOShwULm8fRVM/vxkexQvdMK/CH+hwmZHK83uAwJ++VQIXfFoDZ65/fwTZE1
gHBWaal6+h9GoQS5lD7h0a5LkQ2KdmGmhb1PGNp7QakNqNcWe5WAzY8DlhIcL9hv6jWXc1HZfGoc
lr2P/LZzipWpOeM1MP+4PZetj7M06WxeNgBGV7CHWqnjsLV7f87q5rnt1Yg32ypAjxnSTgHleijK
TTDa6AeC/4OVeTkh0RVWM8cDl3+n5PeZbie/RaNCmaB9t/Nabw4FOhivqaXTuFb+hV0a9E4DLoq0
4I9FC9gNjYraQC/tOYRefyU4n5TS3nYcENvVVwI4NbWFHi2CQShzTFKRug4aJcfbX+n67fh/yC8A
5QTEV6IEgTqKGA+Vwe86tZu9jMbKGZ5FIT9HAZ+WPKnSY+/2mNePJBE1jOqlg7tAnVfvFXh7SAcp
Y9pNY36azH5yu7xajFPUxDc1MzpJdrF3tDYmCmoKxSBUxIno1n10XDxQ84Dh78taC5wxRLQ3xdXj
ObTN6oMo1D1/w42NQjqMLu0imokU8WqSpjVB6OjtwZc6GCydibeSI4rgFNe98+5Xi8ybzJiEn/I9
N+Ll9k9QHYFolY1+Y6vFHRyG8R4G6R72Z2sBoWqYdN3RCpLXVUpD7+E/JOHoV0VrFviFJLjnFJ0a
TX6kWt1rNqfq+zEWC/eNSiZ0O4LJdfc972n3mnGFgHMCwlbApkS0Jkn1ZOe52vpYgG841ug8MbnV
xxr1Ika/vh19oRW1nwSmes41tOxRDKp2Nv/GMhI1USbRF9EqGk6XH8ucaHiI0pH9plSMu3DqEy9s
7PIQcTmeei3vdsbbmBp1IK5G8OUgvtcNvM4oZLNG6NOX8Vn4b8IFCwlBYeQPJADGznu8NTcksgx9
4RVRml9+y1+BTVM0QcWuUPyxKqSjnePdnelp9lTMKOhXYlck+foioQFAhQtEGKw+dQ32ScO0raSM
tpma2MZHmZqnpxBvfM+TrLgXgE4/pxP6Qbdvr+t7eWmG4q5Arqsv8uyXkyxGsG/YQQ0+Qbd8VGJZ
cgM8LE7vHoUEfoG9EkcTK65AmNBf4jnJMKrVq7me7ugOIT2BYEjVvzvLBQ2CAhhjAAihGHs5ndbE
WSOrOda11sEBU0zxaZak+r2qNKCkWDUa/zQWZZqtl6Pgy6XHGUZpfmkT05DB655AqNktCv29wuy8
KUDYKROCK4bAuI6hqEkpITzj0W+Br7uwInN8Z5T0YJlh+T+sHRgPm+t3Ueped3PTggr02MqjP8Mu
dzshJWhBWHvP5fUJXmq4DELgTkC9RgjmjazMzYSKPdtdwt9yUFwp6seziYPE8fau2xoKtj50dmIP
CtSrXTfYRqpbZTX7pWXT9SXyCDsX8saQnHvwj3/ePZoOVAMt4EXOEqrI5aZwVOzDWC6ZWpWD1Nhk
Zl4zDPYJu8b3yqmzKYBVoRDPdQE+ZE0Qb8qkaoZkkP26DhxPxTbygLpV8f7lA7jMGeKdJLNag29a
xKLHElseII55eaDPjjZuJuazlkh78o5XtxC9XPKDpZJDtqCumdqqBikE7zLLtylT/xrHqPXKIUo+
3/5C16PAAuFqBVXMg8+zf/mFgkFPwrJGIbMem/pM3X9+tNsS9uHtYa62nYYjHVcpdOYF/L0Oqocu
tdNBSiglLHiWLHLwBtUqTHKMaW8jXD1RHCWLzJtGOP8FSupyRp2WjXVvOL3fxY14Mfuk89p0Vs6T
nLanpin2wPTXU+PoIi9K8x3cE5oxl+PB7Ud+IlUGnwazdKdNauwOXRmeRqXZOU1bMyMfIS1ZdLU5
V5cjTRU0wMSQBz/GjPpIS4s2YTQWp1Ipym96WOxlxG+VgosC0HIrESwt0vO049dTszp5DiyKvb5o
w+AQwgZ/sDKE6rpCFB9ssF4/km4yHtC0c2BVq86ZTuhwnoHM+bGKh+Ck5foHTZ72TuFVVMAq45SB
oqXCtzasVWEqjKyu6DRp9FOrmNxZ12ZvLNriY1hmw6FGce2LlbR77Nxr6hSVMF5QDfwQriD0Zi6X
fyyNqoIMpvodtXnns4i7KXtJNai5X4oCCtSPwJ719ASyWlcfqVtMKLy0ld08DCH6z8dGtIbAgqcm
qHZqXXlyEKPTD+Ct9Jludoan7KCWgfjdUm61XaqcqfSvKQVGmmApOspQ6bM4qw/h0ETOXRsldnXs
8AjOP3QYszjfJlGUsUcMXDQu6V4q/SqRrg7dqOK0eSj8hIGL48Sk9V5FdUocCoqk9XtLAqwOeA3w
ectJuKJQUWPPesIZzbeRAJUBD6jkQxHWwaOWx83OpXK9DRgMJDiELbJ10pbLDyJSq9GS2Vq0rh3z
H621q+BzVQ967qmBoeXnWjdE6tO1nPaIOlf1PaZJngSSgwiE8tcqxK+M3AniCTuNuLZ1V3OS5g6n
XKBsXVc/Nh0amAejKptjkZji8+2b9PrCZqLgbEmt4XQx9ctJIwScjbZean6BZMgB1mx/n5nFtEN8
vL5qGAW1KNxQwNkz2uUoajmPqSoi3Q8DdYpdpzCT+oWKZ+kwGjx1pGuyYdwJITe+Jx5IgH4x96BY
sS4pGhJ6pNPAoKSCU3eYTTS/aDZKuX4o1VFqDyliNgGoPe6f+9urej1fbm/MziktvXl5rD5oCZhl
NgZd98FrmZpXF3Ex0eHEV+AY5mEmXL0Oqtq7Pej1ywEkaGEcUiRe3H9Wn9KxO4AZ0MDBNTn2fRPo
DAOn/z7O7D1lyusNu3TVyWfItHVQ+qtHSjPGqK7oZqCwieuxpoqnKi1fhxkNf70PXxsJJ+ei13d2
0fVepcy+qD8QAJLGrd3UFwmPIdbAvUwmUI8YjyOv76LmvQBDCiLgBRZNzEUkaM3nx9NMhrWGxMRg
2c1hLLXg3OqB4ZZIle58sWv+PlkUYQy2UG9B7Rrm3ugq6Leytv1MDrLqv3YiPzgkQK6ArNDrts6A
n4U4ZUEWWZ6oA01B45x2BJosRmacxzjoykdTEype5B1VlrtcE0Sq3OJNkSKtUmIB1hp1nuxRD5a9
dPmUL5Ud7ksqSMCY192zMXbCNKtyxwfn1Yx+Ig8G3ArYoYmXDqYSPeR2qdQHHHPxsrEljKeOTZcH
r7d3/PWG4MZEGBUFooWvuf5UAwJHFpQu4cdy0X0NkhINPxgpL7dHuYbIL8hEQJD0kNnyPNaXt5di
D2KBaAsfWVkOFdAxLLcNI8WZKOsph97hH4EgbmIs8I8hx7fyk91pqPdMILz6e6mr+3u1TqS9ytDG
9G3KvdgxGYDz4Epc/q4iw/djRt7Bz6YARAI5s1O6Q5UN7wbrLByMRdoAJPJSLl8d93YqoqDEVvcB
SdjkoIxNd5YqhF5ur/PVpckZgLe0IC0ozVBhuJxOMKQFViUlhQVawU9OFTZ3JQTmj4qVtQ+43bd7
pgxXtxgDok0CsopOEPnEalrEudKcS5Qj9aFzHsMWT58zqlVl4U5Ri9p1YeXJf3o9T+gAsbl27pmr
r0dLHcg6Lz7fb2H0XU4XReFESAX4CszeCb9zurJotDhJvhPWbCwrLxFx7SIFg1Dt6u0t8iyhu5pS
z2vDWTqlqi4aV4374hG9uVA7GVo47r0P13BmJEoR6qLF/tbNW9dh0QvFsntC138c4rE/1HlcJce8
D51nWxktxbXtLvgvxXMPmB6YOw9YZGm7WFDH30L68cK7vbU21nphfuH4a9O/wmbucq2TpgytjEjT
18wGDoLRh/ciNMq726Ms++XiUmTSaLIuSGPuYOzlLkcZpR4eZpMrfiOa5K4tEf+oI+H4CttvZ/Ns
bF2K6gtrBVQub8jq6It8bjI69Yo/jHLvRWZsIaZiIEktjdlBzy3NE4o8PdVmsEeQ35okKEHYoLA7
GHoVZcTmoAVOXSMxh6zSI7Df6Wlhof3OzaF/73sPIYpkkXAGsMuiGHO5nlk7NSB8FcWvwbDegR+w
7tQ0T3cIoBt7g846XSLKzwuRfVVUkpBMqUhjOB9xWZ6jWv1lNELb2YAb34tdxz2z1F9o0K2+V9QE
VhFJJHuB2avHoFHLB5CtYN+01mzcKVGtLymOQcc8aMada3VzaELgRQNgMSpY7X1sZzJJaIG6ALzS
T2WGpLuZZMrr3Jn9Nxl3JMyNHAFy2NxTPty4efB/WjRjQF5RAV+dB1EbbTSIWfFzofePQdSEp75t
ox8IUOPtOlfvdQ3kdSaNB2lBFRyq4tpPCBCYoiy69SjzW8pzJlWdJ89VjPNiD1bw9lnf2jVLFZwd
Q0cSuYjLvVm1gUzpFTeRANMSL86S8FSERD+3R3lThFldKdTrNOqr8AN55VdPVDMJEyizrvqmKB5G
RFTSUrrXQumDLAevmWQc5d76t9L0T13o/KPUtotBxrEzNOituWodQnMPn7g1b3Bg1BHpVJJVrX+Q
MuKOlscqHZs2P5itSB4yqLx3t+e9ccnwLC6FETJxynyrUEAq47CbywpZyTjLvnRJkPhBHBnHuZ73
4C1bm3Sh4oGaZ6GvXNhkueqq2GIoGRb/LypUva+Fs/kqQhHfJ8Jp35sa0skDxkMwyf3JlbM6jqmQ
ZH22E91vsi57okCfeA4KhIdCksVJNivr/ZfoUtyirIXOKPTz1X2txLUSYG2n+jg3z7i/aqoXyfq7
BWiYFQARUEo0DMl9Vx+sNrs5gvNAocaSGpRNldibVXSR0XTaE7ne2IGI04NTl/lnOe+XJ69UNQHN
DG+dsMmrz4MVBHelPRQ7t6ayPC6rk0dTA0QXdyb52VVno68GPQ1kzQ/m1jnTjxCQJ3PxNGVTn7vA
Bdsa+RstdKUC/kbSd+I4qPhw3D4IG7uTA0A8wYvL7bVWtZtraqZFgbZmOpIKUSlthC/B4gDmMzg4
k+rxnhz71vKiiKtz56BZftUNGyetVgokRkEFiskzYls95GU7n27Pawlu16sLVmUpcpO7Xamv91Zd
xpoa6L5hDH/MUnqpJuORnsQzz/0XO5qebw/3lo+uxntDcZDIAHYmmbvcNFaWqdoUlAZYBOQqzwhO
9dE9+dM8eC3FjNBL5xiteWtMynsyt0A+DwG+fYdkrsv8txHGmXkv2V39XAa9oX8BcBfZnhj7SDoo
paTZZ0sarKcWztMSxUYjbhO5map+K8mp+rNPY4SKCJa76LGZosTBc1FzXgxznspDGaZETg3Or+29
mFU5OU9hY0APkHo7u4P337cu1PWo/65Vk47/TdNLEve8mAsvHBv9ezmkqX0cVbm1Pa2WdGCTMJpg
wyI+bntqTWrgxhIqsa5uhSoaW6MlvvLl299Klo6Bl1RZHB41EaPOSGCLmtZQUrc6pSBuUncSSfbF
toT6Z6IGPRx6VZ8yb8SghtRBFtJ3s4Se+mTIZaA+FmHW+Gpglfmhq/T6azgJUR60UO5sF81eLb2r
yFN+lJJMRcJsMz10J+5J+E+KlPxJ5b5PzkM0qr97AWfsAGOodri4BtRXs8xJfgapA8uzUrNM9rBg
66yd47ax+U0w/gQri67xVV2Lni3WNhlyxm0PsjQvLYA/gzl7t3fj1igLJ4U1piZ6FQwWOdV9Z2Dz
B5JquPIELVrSpz2dmK1ReKmJvMjZSUxWV3IPfMKagRL5ddOFntaP1nEU/Z63wdYo4A5JqoguFxGV
y4M18LI4tiSYiyH3L7OcDN+zPgmOt1fsTat0fX4X9gg2g3yWq/tipLxY4zFEbTPXkVeelubYY0GW
QuEaIRPVw/MMYExjhoSyc4eKpRfjdfgHA81G85TYSptXq1S7PzI1mnjv1228FfAjuTWXPq4MSOdy
EcKpAFIlwK2aaNN+y41a+TzFkmWhNmJo+JnGjewuQkW/pnpITvTkJp9Ww16iv/UpkIADR7/oil1R
iFszI5ZB7NZX60z5CPk+/InWgLFTTtgIzehNomiHVgSFizWKe7Z1iZIJASDXzu8pFsG55+wf0q7v
dpZ1Yz4IqFBxghuyoOJWkQukAwAmlVD9cBwgpBm5fcgkq9l5ibZGsTmJnBPIPRyWy2/XG0aSc+Gq
ftQp4AgzuG9DwXV1ewNvvHfAWv//KNfgvgHl33pQ/awY+scyycwvMMxUNxui+UGpmvIl7Yu9pHNz
ajrUK+IlhwhilaN0QTJnYZMxtcLuXKlxxrsqt4ydBdzYEABBgYotEQNFj9U9E0hhq6vFqPmxMFRv
CJzvsjxpXlQk4c4iLsdodQmgNklBwDLJ1Nl9l58Kl7bYrAGuwRYHjClVqTkd28lOmlPf5MmTWUlf
8nCuH+Ja6N9uf7+NpWRoZseOZ4+sd4lmk8ymdAH9mgT6mHKFH7FL2CtIXlPlluIAk0OogwiMmuTl
DCtpisfCSXU/DepPwlD+6zNbgibXnWzJ+OVEkRdL36xK+shl+GWmHYqSjfpsgxZxCbI8GrCFG3TD
56iZntvanA/KvHf+t1aCBxI0BEoFC6vv8idqtEIsdWIlaGfhTTzN9imI8VO7vd5bBUTq+fxRxiKY
xSwuhyFmpP3kdLovoNMDFtCLCv3iftafogFj6BOynkH3ITOHPH1U54TaqaIiZHPS6TUqBEOJtZe4
bU2c9AkiBDc9EPUlVP8Lqwi2HplkWJx+1mH8jItHdpRje08MaHOURX6SKiL+gGu4yUglqmV+ul8Z
Y3sq1F4/RX1V/w/bmUI+YEhELsl7l+vqr7lE8zCFqEbolGfT/ljJZn42MXffOa/XNwNkjgVhD1SH
+axT3aGv6CEVpe7rnRycehterRMp7aks2vcv2zIU0BJKobQq1oymCZn8VGsKXmA5MCDV19Hw3Qp3
uTBbMwKdA1aL6vZC0rxct75Pu0jSuOs0Q49R6YipyASJ4RC/imInZ9kaCyIhLQIwMwq1n8uxIJmC
PzfZbyh5Bx/GSmsO+mBL/lQXzs5pu36diBOJ32w6kTpl8tVh6zpU+0fJMPxiwH/dCPTiKdfb/AxA
yf4VgaJ2q76Vd/bgW+Xh8jpnVGgYqCFRM6CTfDnBKGtzxWpkg9CRzOxppkT/bxw5eWl6RVjiQl6R
OITkZ2r5rCLSMB9FWjffB2DC/WFq1L52ZZxzngXqEDEo72FAEQBzB1iK/cJoJonqypNRFt0n4YTF
P3GNdMSh0/V0PiSwhGZXy5zguS6K6NkIDeWVImpdu2oTi5eyw9vTVaU+ls47N9uymOtp46PAd4UP
srSyV9NGmiIyGsf04X0Llz6udldz7x8SwY2itwoJWWx+bvpYu0sFdj54VmCNMUZR9gHjvMK7/XOu
7xt+BRHC8rgBG16HcxLel2aXjybuNHXg4U9qwSyb7J28amuDETNCOaBxrjjrMqba4RiS1Krp65E0
/hgHtTngjJHdiSaK/Blqsdv3pbPD8NyYGt01GsNQAoB/rDsVvaJ2mtFFyCU1wQ8FG5Dnus/N77fX
b+PJ5rKGWAzecQlS11BEo+l1e2564edBYNQ/ZEtSodk7yM/HbmphCzCPPQJ2QRDZ6pknWw/8OsXw
1kUUN22aQ5WpSeQ6AT3mF2zUi092UanJvRWLdICUbxqxH0VzHvhxl6eWi/xipu1syY2bhieAqgg8
VJ6cNQphHIecvwILycKh8JCew5OkhaNUoKPx/ieB5VqstpZ23FVLYJ7zOeEUWkTbqXmqhNN4UlZI
56Ts2p2hNj4/OHUmBfCee2ptf1H1aY8VwsSsQH2hPlPT3C2svZBtaxQqSkt9jvkQFlye5lbuHTUY
c9uXZgMkjIbnS6/OYueC3hiFyhWvJQkRvaq3YuVf77WaNWnZhgt+ikbVqTWj8Qxua48VtzUKXRMV
AjudIhqZl3OZSkeP4gjUUm53+NoiU3pXFuOeBcR1FL/ALXmp+Sw8o2u/x0lPKO5ycCmzZxRS5eRV
D6c7S5shk4WRFwnzSJ/6v9vHdLlUV5cuyCj6NOAIETpYQ+JLy0RO3kkM3+Jm53hK4XPCWf5u17mC
rkTIZ7s94MZaEh+A7YG3A01iTZns+wx8UtxLPmrp0aHUtdiLGjPbObnXoyBZu6AHoM6DmVgrW0Eo
AdHdzZavIVFycoIugzpL4ey9c4EeYVDdIAqhebH+YrXRWC3BteMHFE+fRTGqpwjSxPtHgY5J4LQw
7qCnrd7Fvu5HdRLU+6ylPtmBf/zHTGiOvnsu8GT5MgAuAPuuQYFRjKZZAwLFBw4QPI+dNZ7SOUle
/4dRsIVfQJXLjFa3wlAbE3pPsfDbpivvZhtboZBE9d2tHbou3GwUjknICOUvzysRQVAioy38GWq1
O87glocg37MZuT46YAygTQMigYUGb+VyFHNqW6fqLAeiZaRHvjzU2qcyCLTHCXSNctInx/ny7tUD
1bAk+FSZyINXWTCSGVipUYn1wa3Z90JOes+stL1dff3qAVChNQaTAJSovEZPYRHV9VGaCT+cC4mQ
cYpP/VQm/qDGey6TG8eUKIsUCAb1whpcdx8crSpsPRG+wN7tD+3G6GNZVPYO3nVzFJrE0NTY2SR3
lx/KEU4xD1YlECmsWpwvwupORq7o5fbH2Vw2amVL3ZoW97rTF9shrqAlo+BkJ46yGoQnI5rTx2Gp
v75/KAAEoO+Wo8S1cDmhUHWyQmtbwSepmoOi9vYhFxbWym26B1XYWjuuBRLHtyLgurRktM3QljLN
tRzP+o/2PESnWY32tFS21o6eF6VyThL/Xu2DpFLacJCIFUNhlXdB4fD2hCZGZUPe3d9eu60JcTcA
UCDUQtd2tRl6Q5UgyU7CTxDnA8AeGScr7bv339mY9fBcL3RzHBhWN5AcYMloRxo9yXBOvib5+Aq6
Wd0JsbcuIOSrlteHZSNbudwGvaRnUVpFwq9KTTrTp0s+KkUYuVEvZ18sec7v3r90FF54wdjf9AuX
pf0r2AoRHSwbwHl+a8bFl94KtUeuiT2Xnq0PBL8HZCkc8wVYejmKCZa3j3FB9SlnjMcZxx5f12fn
8+25bO04i94MzXLUIgFsXY6Chzd9yWYQvtYrkRfgcP0Y6IhgVhjPnm4PtTkhZFCWpvFbw/pyKL0u
UMJ1GApguPpPUdTTQwSuaW/dNmf01zCrS6HGpirO2plLoWjVRzkynqTCCc+lhJX07Qlt7TsO0NII
JC5hj19OKFAEskeNKvyuaV97zYrPgTQObl307REx1tS9PdzWxJAM5RDRFEQFY7UhpgkPFSPTec0T
3XppuqT6VsDxST2BI9bO1JZFugyHFxtVFF7JJlAVXDOxWgTXoJn1wcNsGfVxoqL5uzE68SuLx1xf
ZkhiOvYWMpy357ixRxDGglDJlQ4cZY3o64cZ+lHfo1yJ2uAx5/L61I6W9vvdo1BF580AWQvleo14
NaQ2SxUQ0X4YzviiUZA4Rm2hvn8uS7EMqu2iD0zt8XJ7DFUtqMwwFwWdquUyGh6DSo52gJ4bKwb4
xAI1iJUPpU3tchRrDEq7wbLHF3PcY3s6ykezttr3n13sc0Aockegn7AWfzSmskoKagM+Sojjgx1i
hyFQNt1RXdmaC10iYJZQK/h7tWLRHAdRq1SWn8167xaDLY6tsYvqvj5HiL2RR3BgWTB5nRM5yD2a
CtbYoPVn/BjzwnmkP2sf07CV3/3I8ufDsQYdRKTKd7r8ODi8pKkkl9iiWqPmyQ2SHbz+xc6ybU0I
piw3K4oWvIKrcLgpVSN1NEbBZdd2Q9RQDk6Pc2iBWfXOnr6+F5jKEtRxcN4EDy8nJI3SoKohe3rq
7G9dIvl9WP0JrO4xmzhJ2dTslOg2p7aIn9GhpE6z3t1SixHJPDK1MJfVw2gP/Re7Uo0PqdZa3u1L
YW+oZXP+9aqXCrpiSbIcJEmeXkZ1wHg9s/Nzk4bRzqyuHw42N/YrUCYA3F0h+5WqmrMssUxU/o1n
w6r/oDv9PWjsxgVM9Of2tK7P1DIWCI+FBc0jv7ofMjO1nHqp3UWSU7kgiupj18x79/bG4tEnWqII
0DgEr6st2HWjIzn6aPkFJPj5gF6wceiHsVA9qpj2zqnaGow7mSiBiBK/rVXMgqCwHTeBaflBMKau
BLjJTdP5N07V2ruvPfrIbHi+E/ud2sblnkBP2amHULX9iZL0QU6t/lTTu945VBufCJTwsnIUoMjS
V7dEXWFdVIWz7YPadw4TWm6eVBf/vnsf0JDiMVoEH0hqV/uAx36IUpVagFK3ktsWbXaXFuqe88Eb
J/wycCDrWxTB6dpQxV0H/APO5dKAOZmPS/Rc+/nQx59rIOwvAyZ5plupE0o4jtXFH6WEk+UlczqG
hxIBfWjCWmWqHLqM/0VJMfb+rg9zqR5qS8yNaw6tavnswPJZcbp5/ifg3hW/U8TupNaVI00qhIt3
Yxh9D4taaQ4gy5Gbur2Ky9a6Nb1VDIYk0iLkZZNCE4tn/tg3xTHSxv5+mMz5OcnEKwS7kbJ8lDw1
TZT+uj38xs6HkkQheamMgkle3VF6botONxocmx3oe3VVxqcQQe6HIDV/v3+kpfEGzg3yHjnv5c7v
baFN4ZK4yToumXYvS0eq1haVUWjdt4fa2P4EYjQWkRoAhrKOk4Qdt7oc5ZIvBVlwFJiHnVmDd8u8
Uo4AIY+OwbJ+YOsuJyRqdZbKPJJ8raynk92V8NSq4IfeyntijFvz4a2i2mrS2SaSvRyp17IszSZT
8qm22l6PhoYBYgjy/c66bW0GPsyihgrxkALv5Th0ZMKyLcLgwbKKwpuzJv9q2UFxN8/WcL79iTbQ
Fmw5epIkuwTMlP4vx9IqaaYmWyMWgyIid+/nWitep1LFTDWFr21aoeyaef5Zytszipqv4Tjt1Ua2
fwPzpBHFASCNvPwNRBxVrYBt8bXUbP4zRFv96CZ59myUYU+pMB1XEY04J1lteYOt1s921yqHmBt8
J/9/63mubgGalQtnhWLD8qxe/hKrNWIZKfvqYUb4Iz3oaAI4r9A34/A0jXKs/yOno/hV6pM037dN
gDZISYSD9aQS55LwCAoRrsJSWEWlc+pT6aWJJglZ2RAGjjdDHVF8wJnSK7QYp33CubaKvgxmJ3We
2epQxJNKLqpD2mZWY7jWZFUdAOBa9kvgBupHKPbcpbKI6qPhRE76fdDL8TWutTo+tDZGCq7SjqLy
NBHhDW2SxmonaZTfGlOmNd/LXT1KL7BdqQO4lVTV8wcMVcPsJcrKvP9UDnPwnPdtYPhKJszwMGW5
8xLG6agchBokzoOG71b5NZ0mOT8AZZIGN9VCp8zchqQzeTVgM+Xnnpih8EhcQvxSRFK2B1GEDjhU
ZRy6U2G3ufSoDVaanu2yMRN/sox2dEcjUxTXkFSyAt3ucMxFbEGb3IHeiXUHmaINbJcaYP0nlpXM
OdE6bB3CKmUU/LpRGeP8UNgZ3dJUzpvpkzWlSfWs1kWef5XGetQQdGit6Xeix0F6TBW1Vp5GiE+W
G4OkLxVvii2RH4F4hIVrB5E1nhsjw5vSM8v/I+28muQ2lij9ixABb17RZmaInqERRfeCEHUleFfw
+PX7Ffdh2WhEI1qrUOg+8ErZVajKSnPynMgyA/i3ivzVTbykPkb6YpHILnau7XHxb7gYZNIp7BOY
UNxfR0BRWSA6EWrhOylrHCA8EwFViPqd6OfXOV6dc7CmjGdRwYNwc00YwGCrksdtrYAP1LVAz83u
zzTWxkMSSog3aInhBZpK7WMyL977pVb7z4hBZh/u+56ttaL4DYRQPnpws15ftnoyGkQDvfCdAyXb
QaMsfkr1ZtxxpltWyNbBIkOGL1mmr62YWmNri8fLaqex+0dUhDFt2qbaachsuGwJQaIeALyDErl+
bcXQS0iU9SwKijBksMCr9D9kd/s11iJ1b25pY0WgNuiR0HN2gIut3GXZiWJZQkV5F6q46IMeDp/R
aRB7coa/YuDVIQFwDW0H+TQQkTVFVep02ewa2EmG5RVemoNiR6mflvEF7/jSTt5zqrpHMp7LNCZv
sxG9tC6Ckm0fvc/t/CiAsXTa/ASh77ksih9d3pwRHTtlBUMQkVIdZnU6Wu1c+Ylh7jxrG9kscE05
9QSogR1avdTQ1GYThNpRAFzzW4/L96kiK0ejFa+Fwf9W9uNTgVxY2ainikfteI3fLJjsQk9cRIFh
xZ1vFtr8QqQ17BQEtp5KDMiH2pKJ87rx5zWJPYVTGQWqi1pNWKRPcZ4zPAZW0LLf7HAYkZVxf4q2
RNnQ/jD2zs4TuXX42FMeSMoSoLNXO5vXkVEk8RwFzJho/0u0rNf8RgDletg3gIGVTQzKoWDuVreW
+jhSawsfMIaj5phmQkMPItrj8txcDNeIxAZeqptWyTwoo7ZUYRTkoxlRl6oYO/F19G6P91dzexyp
4PAXpLJy9G8NtaoglLcH1UwCtRns/ET9pUQIdclgAoz03kk/5KMXfzJKyE129vHWL8FmwvA/HPtU
xqjvXPslAKU5g/FVFuiW8UKIkD1B8ekQu+7Rv91WPuQUtYQQAc+9reegFNCpLsCuIOH1Hw61qonC
Nxsn+eBo04w058CY0c4t37LJKeGig8klXF4dkiVUW2tpojKo+Ywf51wTyaE3O2irmry33stM8+P9
D3l7YPiCv8i7ICKk+LdyvU7qGsCLS+gwTK3/HtqN+pJpZb7H53z71SgXkM/TCueWwQ91/dWI7bRu
SOwSQrTRQ3p5sEmbvempUuvHCyFMOjJjLCVyuGrr2LtMM0Oba0whkhNWL7OWhNPT2GXFzhXYWBKQ
C5h5KWSqsvN1vaS0FBmgBZ1HK5oV37Dq5FRpeQ/mTN+DLdx+JNpQYJjA7FNahMf22hTTFYq2QCke
DMzI/aTq4j25IDL26BBuKgaUjUB14TmAsNKkXl2tGn5csKrzGGjKgjSgA22Y8drE+pj5pRVV3xnc
i9PXpSmK4akfRYgQUF2KPW2Fm8VK/CaxE6UfqRuzlp1LLeTfFiYTghwpa41ZuU6D8o3J/IfxexJc
jQluuC3b5auGr4OaQh3xsAZqVo/HfkrnP9p+aYJ40ZWv92/Zzb0GkSyl9GgTQU4ISuP6A5re0uh9
bgyBWdjRV5F7Q+SDQ0KCurd6akcw4j8s4CJB0KAamOOC7eYmpkJSoerKRh8Coaf1G6K2pZ+p9fQo
4QRCJzbOGHZM+uZ8hOuFhS5iZrYwh2Cgi1g/q/lSfEpgC9vjHd7YQAdML/6JvrkcN7y20yAIo6mL
MQam0dIDUYbOfIpF3kd+2rndDP3Z3sih/CRXsSIr42NR40GMAMKHlSse66JWRC8tNl7/T6615fMw
aNNTbkVQdRla/L0kjzsk+jwkp/un5cazSNOkvg4dVN7wNd6ucSrUgXmzAwtNjmdTF8kXgXDSkyWa
vWHEbVN4fnwyfmydNqmL09lzPIxBH9po0tdqZRSnJc/Vi5Yse4W6jZsN3z3QK0IT4HFrDEyURFzt
ph2DrLKNv/SyM4OegP/4+O4xDILuqER5AXq4PiqUWGzKGAoS04WeosMX6yX5tDk69aVSIA/69rg5
WAcp9jAx5sEYcG0u16c6nsyQwmYkZ4mdrjnX4fhtXLo9ZsWtOwDdNyVrOaRqrXnKmDiGOi3NpkBd
puUnaLD6ryGatfEZLt88Oet1Wmo7J3HTJCBGSTMONmbN105rfRhLK5+CiDL9c26owvZLL7V+dPVc
5AiIRYTn/2E/fymlS5YjZ93yzLVETW0nnQK7HIqftjbPZ2oxcIGNUbv3Atw+eJQiAZySTFNrpaVx
/e2w4jSEVFPQ6X16SBV8tK+IMn7uyXc/TqUzvOVdKQ5ualRPVV3vtaq3fAztLsJniQe6qRdo1lIM
HeXWIBqbASmvsHjqiip7EfNPs6d56bcuzV7Ahfqys8u39RI5WcsnhRhBVknXS6/HAkawmWM7Nc3U
vUM4Pm4OlQEDxaEcovDfSI2GxDcjUX6I2nb4qCmmX1NwKA8Pf25yS34DkQ0QS2/1Ms6N1O1El4dH
OK3PzbAgt6kkfw9W2D/ft7Sx2TL8RIlOJ7QGinn9sZNYZwzGSaYAlZn5RUlM43vctNW5EJP2VoZD
z+yOop+I9fZQ4ht+D0J2KfxOFEAWvzpmlZeqBlXYiUyiHk6T0aXnPgvFjv7AhisnCoUdBS8k+yCr
9aHHXtQ8+lPQ1F19KrWqfN85/Xgipkt2Xv2N0yN5Vl1QHLJAZK47tUqKyJlSRsArhD1Nn/S8rRwf
vFv6OhWZMh7aMBalb8Qz84vGhA7aQTEYkTrnEZ3dnRN0+13xvnKYnqIOQPz1b6mRCtDcOOIkq+Jn
6fVfetd+acfpq2ACwKe47Idm/+f9s3T7Ra9tyj//rQGPLm/hUYEbAmXggtbgEiGDaJKdE3v7Rcmt
qXTQ1wXffTNd5bZRgqKwfJydwvlSN63xw8zSJvFDN5z+ub+iTVsgRqUMvM75WZ1RLRLENfDEBMia
jQfVHKcTlWvlMMbe4x5eTs3Q2TJoCfFKr2JGI3HyMtJZVh52yvOcpPmzrRbleXLdvbOx8Z3orMoC
BcSkFF5Wd4K4fp6KeCSjSeLs3FJnfJfnVbSDa5J7cx0qsiC4WOiv4FhuZtPdeW6NXJ3GoHOYXMhL
RkPj97WqZv5UxRUUdrtcWtvr4u3iEqJnttb+sJWm09WOLexGXqYEAolLNTTpDgh780wAw6DmSG2O
S3Z9yjkIaAVAKxOIHr6qQYkmZvxrgMtG+fCICQx8koKX3irFZuoR16aiUHVjk9pA0PWihzoSaFhD
p/h0/5DfhjNUH6BtZ4aObSOTuLZSkJ7VZaWNQWMOYGeszkd0PDu0aF77RU+G9B/MUW92gbVIuIT8
Ob95Ca0cjd5mrDtIxtR9pcM3fmgn3fl3UDXlmfLSvGNv61TAr8YbRxjKP/Vre05lQzGWDVMQNrT3
/Rryl8xP3L59fBv57zNCQ9sY57+OHYxZAOGqlTkwIFJ1Lm7LwOIxd5uxxdq4JLBZaVn1cn8zNxYn
0yKgkHD8M7ouD+tvm0mDmuJKNqgBhXAwxmHzLYHE4XzfyMaJJy5y4TOjEMKLsioJNGE7U70UamDW
GtrCdmx/1Em/XszGrfd0H26DT8ap5JSyrPaR7q1805IsdCAjMYAstvPzZKdYyNxkOaEKY0sJ2WSE
73jsD2miJN9nYe2J32wt9vcfsLoNedlrYRn3Q9A2TOY7qZL6xqBMHxStmv7Dx/vd1OrjVUMBBirr
hoCok463Fxu+kaFFev/rbUQCEgZMNA1POl3A9Y7OrjNqYh6CzHWnQ82J8ccI9dOinfNDGWt/pX3q
+W1n75yaraP5u93VRtLeX0IxjkOgWSltRqPJXpF+3oPyb7wyEhACuIHzCWf4ag8NhVffjCnomAhx
Hwly42NoayHzS1X0j6IOod+Lxj0+vqW8n79OKMWydTE1htprHlwKV17R5d/mvC8DMx26Dynd9DOP
fHtI7Db6QPPuYaSoxL8whIz0MBQdxCTX9111UR8WOctVqBa/RNHwzR1q8ZzQD90JIH+xXazeb9jt
JfQQwiw+5OrcjHaRlmZCvSU1i+lJT7oJ+IPIYdgtPPdYRIt2GEoDsYrcbJ+SqvTOpht7T2lEecGY
2u6kRZ57AtylEnZ3zjlcxN5o7q8o9uY3MpoN5pYYg17V9XbUc8pwjRmPkEd3te9qRfFam5Qa3Kw5
ep0RITWbWEf4o+pzXpGwIxanv0N0Q4d7rVNOi53Vn+8fjS33weghVQFqcsCgV9GB1haWJnp1CNLa
ip4UN43/1BfYoBbh7c1JbB592T3D9VMFX1P0z4XqFvA7j4GzUMI8J1NRVKAcolz4rtUZr6qthOMh
neI9Ftatm80TR+5GT19OIF3vOjPjqenMGdnpaLfNyRLIDvnWZC3mTldr0xCFFlkgBrK0LlrZSqsu
uluMgetCCJGi1OcLKmU7bngj/iHfl8xj5NoECatD1DFjm8yeOQZVYkPZNZkLEV3bVYmP30R2yhZq
uzdWtXVMpB4In41dvOHYsgQQG1cW/eZR8/4c1GHmmiXzRSMw2vHDm8tzOYlyTgLM08pDpmWhlX0e
DkHpleqbkY6QtBS6XfjqECMHP8V7LaDNrwawV07FSolG+cT/FpPUg61oeZXK4sWShE/DvOSZP/RZ
tcchu7UycKo0qRkmRS9q9eGYGYMCe+zIcUGu6L6VacTivTFP36CeNOtzpbT1Tjlh0yRxCYE/udrN
TFe+oOalJKROXqzFT2Lsy89Jo7oBvOfGp5Z+0M4N2LQnBynAilIg/sUe/NteikFkVTyRARTCPKpN
Op9rhCReFLu0D6Y7/nHfeW1bY4AVwIFEJ61eF722vMiOgaMaBTzuaBkvfzat0jLGY6M32C7qjr2t
k0KjRCZRAKEod12flGgpNTtxPT4g1P+aX48lNYo5Nf+TGZ5NKnvM6a+lPMu+TBcvoYMn2i77lGnt
9B6Gzem/fCpwOrgQIEhA6K8XM8f2sNQjrRFN6aIfSmynJ9t1ku/5OFbfxizbax5vbp6Ep5LpgsVe
A3y1UJjjgB8J2nHO0rMSdqhVtKPafrl/KLZclXQeMo+HY3jdd8n0yhvjPJ4C3k73ZJdZfYaYtnuH
sJV1uG9q8/z9P1PrfDfOdWuxSsqv8AImB7o9tR9p/UUNzZem22U03no/2T+yJhJ5DsfKfSweoip1
w+mDWs5+Hsu6P3ktqqQDLBmnmSmnyG8pkZ8eXyM5FP1qbHKnjetjopc9kyMpd8xFqOs0tl10bEeh
X5YYXIUPkeSebOhWRsUNk4RWNP4hMbk2WFtVqAwL3w8Ij46ES8nl96tBy792YZP/MTL3c8qzWfko
ZxOFXyul+89/WLJkgKK/xRO0HqKKXUuZ6pzmhavGiG4MhacqB2ekBDCCS3X8SkjZ1Ps2t04t6AC8
ixQYhf7oetVKaSk9QyZT0I+RPh/CLLM/EiClb1XOM7lzbreuImO+oME8lHJ4j66NZWHhTaFKx0JF
heOz4I4oB1Vxxr2Ib9OOFFvGcRBdrl8D2pIU5G1BMTvXALSWqFX28SB2HNlWwsjwJv1dQmqwD6tX
IBWx0dQDVpxoHj64y1yd+wahG4Rn0uWodUb1Mi4l8WVhhzsl9I2vxngiHC5oc9IOXfP715nqLATx
dCMAQnA5POuA5E7kL0pbPH5AGJhmEwHH8riugSqKiHLDocsTsA3RV8co5sLPlcI5paXePT18GOmn
SUYF4D7A/Veexpo7dHe0hBgvXCJI5aIxq85Kri7xO10bxF5RaMOxgYZkGhydOSkftArAotGdAUYx
nR2aQnMPIRHUT4IFTfd71ez/J/WllifbzR1zpzS6cT653iBWeY4Qglw3HVR1qF0t4qLDGZw9N/Ds
vUZlle/E65tWKA7x1KI4B7vH9W2jqSSUpeOQgK0oXrJOjw5zmezxl28cRTmTC+SH+RkdAc1rK6VT
LGUp+imohGV/nfWyfW3BIHxV2hKD98/HxrtHykgtlKYjrno9jpCZbSQU2+PY9w6M5ElnWgcvtOD5
HpNU6Ee3sbTHLzn2JCUYlV/6nasz4npTggwmaQd9+jZE8zG3l4tu5E1x6IGNfB/IfRK/LOq4OFAP
6/a4u7a2V05ww2ojCfh/KYn+FthqjNc0iphhEMjr4tNYwQ96jBtkUA92203Njl/ZuBHU0H/BhCmp
Q2hx/TEpP6TuDOY/yIQ3QOgYt0p/QAp0qU5aps/NS12l9XsnqbXofP/TbhxWmQnhsanjQ9m8uvqF
1C603Vllxscojp3qpO+d1rYehaXD08pd5wn6VQhYv7ApmqA05y0VvKKog0I1u7MVS8ZBdXB3TN1C
k7GFujqujC9HeWi1l4PZCkQ0Oy1ILAp8/hJTIQVHEqGjChbpAkvDPJ2KMS3MAwUgqODLsFTkmGAX
++mgtXusCls7jGOVcT2yMIxfXn/bdJ7tmIqUGgioAP0+VYeTrnR7ele3VuDekhPMoLmQrVwjzYWw
piJPezUY4dJ765XOfdYcWPrvn5ZbRwB2lxBNFvfIIdbf0YsbcOdUaIPZA1kweVrxd1PN04/aVjrE
7M3kf/ftbayKmVVZf4DSHFFn+ee/3cKqQa2THrQZzHM1/wv37jwfZ8+I9wL725CCZ4/qCuVnpuhv
IB1JqyOqoZdlkFSJ8TrYfXSxSyV+ydOo+ZjmoXVKY0t/MoRVP3z/AE7qkjqLrybBHdcrHHpHa0qz
FEGRhunJsRY68JCweJ8f3UiJz4THnGATpZk1PiczrJkJWJQqe7tJz0BGx9fFcPZSMXmUr8udDHSi
SSQHXIAdradPNFsITx37JrAUuzsWuZP7Yrb+AIhlUv0oTw4Ma37blB/5DH/fX+AGuAHbkqCfkIKG
uLrK1S2Rmn09q03gKiM471gOihSuI45MmfZ+WXX92cgr50gd3jtauVZ9NuDeevxrgkslPqSfwaO8
RowaI4WgpVZaHuUlmXyRqH12sJc23RN6u72IMnqSIRu5NdXv1cVIHNBjbaF09NV05ysjZt18tKPZ
9ZALNef+mEZ6s3y4v8W3TyIZNvETNXdqCDdqtnVmTorZ1IyD0Sz5ANaqcv4Sc5rVx6mg9bvjx2+t
Ef4yg0yKRLDGdNb1xaArVBZ4hV+di+rJ6Bb9Q4+rhk2l3K3Tb9iSdRHIZ5FZl6TX17asJvLMKMmq
wB3T+Nm2U6ZOyyJ/VhZd23npbz0akTbjOfCjkXFCPXxtKsGdjexwFVRq0x6teuo+L33efrr/qW6P
B1ag9mU2QI7WeavjoepNGUbMcAaZo4ljWdnKJbLcIXCXRPlUiFbbwVJs2CNtxrHw8iBxuBaXy+Il
nHs9qQNDdCZE/4mRz74yRKh7AxLI0kNkMdl5fniRGCN/AD4kA8XVjWd4vCmMzK55HBwIb7ulf9cB
rziFdd9estoOd87/7af7RR3DGqVaLsMK158uz+KeUjFdNYTXvqVGp5yjuZlO9xd1+xLRCpMkY6Cm
bQjnVufDLuEF6QxQKWraaocYhoFPNVwrT2U0f3e0OI/82indEx3nL/cN394BIgcyWjI96rjMsl+v
roxMPYR8BRhCUQ7Lm0di9GfaaPPwHqys8fAtwEHz6jETJDGc6ws3OWNSMXJOza6JssCYk/jQUCrf
SWtvP9j/Jc+SuS04zTUxct5koLTceAnKcYqmIyM5bnqA0HzyHj6JDMuCcABRD/CGxPJ675JwzNBC
6vUgnabiUrjxcGiduPmQIUF6HHgrd/Kx228F2gE8PU1l6EmoDl7bU6wotZEgMoLCVnQPKVWjrA9T
KBrv2axM++OjJwOtBa4ZkBiKEVCiXFuzBCDslHsdOKLVDwuUAOfImuK3LleVnY3ceMUJhQiVwXpy
qW8Ys8XY6bk3x11QDmH+7KY6Q1RZ3P3d6cyrw1KYDMeqc5SjBKO9z/o6KRk1MWbjdH/JGycHhDEs
xHKQkirM6jIoXhor/EkP8iGrjl2XZ8qrDQ+W2HEptx8SqivQpQRkkmpmnWUmepiWjZUNAWxDJk0o
nTYiKHjlJe5GbedNuF0T+CmKBdSSGJ8hH7v+jEAqtKKHKTowlsg76mo9njLCE//+zt1msjDHyZlQ
ehlyMG11WBBeSvUBGdqgmSrlxxi70/y+oxz4lLVj9CeQt1SBZNma9+Q65K+/Dj2ZUaMewmghmQKz
cderM+xGc0RVT8EyNtpTW/fjE9PB2amtsuy9Apfiw1cQYjccF9Pr4Dx5+67tdU4mWkI8PFg8F9Ax
pN25bFvzmDBHsxPa3nw4iHtA1TNAwK0gsV29c0M5WSNTPAZbCo34oI3OuR2S7NEjL62QfzBHRtjF
I369oNgqbAFmyQjIk/7V3Mb19aF++HXDiMQMShQprmtduqWe0sDWmdgMulZx82ddOKKIDqkTF8mT
Nlf2P0VfedNblHVZ+ZzVRu7uBCobewmlHzBgSgMyhV15zqZKRTbkmRp49AzPnaq4B0OPtZ06481h
lBTpUuWPiodBzrX6YhFXgzFDTw0G2kOviTkxC6cpbftqiiY5zfYYjY8eR5YCmpXolcI7/dHV5U7C
oUZBw9QC1Bvi72j4uB8LNXPfikrPfty/4RtbSI4sPyEHxr6hnOssEoE6dLWgF8gzhnMH8pNBnZ23
e2ML0faiicUsHEJia46bxCxCYgTHCrLWnj7HiaodpqpSjigCFidnNPLz/VXdeGIaMeT9hAk2QTnJ
+PXxD7t49sa5tQJIuW3vlBm1RtXNrUH9a4szpC/3zd1uIs83gA6KQqSKFDeuzXlqY3RdqlmBR8SA
iqLQER9nWqn5/h/s4A/p+YLChOHi2o6aTLBqMnEV9Fo6vC8SQRRZV+3OM3b7sSi0ATmgUUmugfu4
thI2TLrWdW4HXLwXoRbdUbHqoNFc5Zimzbf7S9r4UrwwNsEx77Icg7k2poZuk7jVYEn56uRoeEqO
rqVeQtvf7E0abZhChYWyLP6Xp2WNZovCzvUGe3aCXAFQ9HdhOCX6F7UK43TSU5baCbQ2tpFGIFAf
Kie0BdewvX6IncyCHj6wqWe/o/nlCF/zuvzJjlTg6Z1Q9loVGwtkE4nq8Bj8vU5pao8IyrZrN7Cr
fjx3Stqfwxw1s3EQDyOKZDdLjihAw8WI2Brm2dm5VavziKmkQ+MDhjZjOMFpgwxnVeXqjp/fWhiw
OwlLoXyN3etDAjVEOcy97QV6CINOrzR/JE6SP7e6vnORNwyxMElJx5PJ7P8qDkg0EdnpMIRBwYhC
MCXuYJ060YovZhcpe3J6m8ZAOvIXAEtQj9erYrYsL2L0CmGjsGvTT0K3/6G0OWgO8Ns/H75mYOhk
lYJHjKRwtbAxjtSYcDwMUt2ajlNVV8/CASKrCPt439JNyEgKQ8nMkKN0Um1t5T0A8ze102hhYIsq
/UZZ37rAu66dymaaj23aLU915MXP943KrbqKF6VRyVUI8T5lknWTbilzG7ldjBaKoZ8zh/5tkrp7
/PG3Nxr/IbVEVImNAhe7+mAJ3mkYLF6xpfhRjctX4NQQqFbC8eek+fv+km5PB8ZcWZ+nks0gwerM
p5HbKH2CF460JjxpjVW+UBCun40ljXdgZre7J01JdAjIR+rKct2/1eWtwev6eVQsxqyTRT2F/J9T
RsZkwH1/TVuGQNvD88jmyZbDtaE6MmMR9rnDBLk5P+exZT3jYPZETG5PIH1UCmWyMkfWsvbzgubU
NLmFIysRuY8MJiT89c9JV1+szvvA0NjX+6v6pR14ffqY82AYGFggMFWmqa6XVSiNnSTN6ASJNrz1
qTim9QyDPYNvw8VT+3NitvATUZ6uFu/NKcfo0DjG3qCLPA83P4I49ZegCs5/dcMZEcNlMaYa2HDe
od6RN/lBpzr5XIgYOswKIuZjFtezHzpD/+n+DmycVTDiMl6Qol9kUNcbkGaKaXVh5cizKnwwMMoz
Y/WwuYlsT+5syxQfVbJGSGzPzR2sRIwS7uIEKWj4d66e2ZTQaAGWY6jteLKN08qN+jXVCOLtxmem
dekgGsOOViIT/yuY9/lXOM3D9I+Ec3gTXhzgUmzeau9Ijjq7QswryKY4+1A5Y/wm0l7ZCUZu14IN
JA0JDLh58GZef6E8rJfcyub0ArWvwbQVK1IPZlyNe7SLG4YIuKWf5CACOV5dcdC/zTAKM70AqVGh
hFDyIwSAuv/ogaMyzcApRsDTIYNyvZxEmYnCIyu9dFM7neBUWA79YGpPdDTEfzAl0whA9gBHb2Yg
jLiaYbKrskucO1r2brKdcDjQVFiM57IJi72h8Ns3BheCGC0RgZxXW7N09gXktbzK2QVmi8r2l9ao
D4qwjLeozUHsFYRBDztlaVGSLBFr4MTU671EqSDOsmbMLmyzQGbem08pCdTOC317b6+trIqqYaYz
HqN12QUEhAevr50cmZbs/LpJ8p0F7ZlaueNKaSqRoB9yUa26u7iL0N8bTd9+mJ25f7TyTcMCgWz0
ZC0J7Vrrd5ZOTRJmYGqKYCyL0tHxW/C4O45o80zwrMhgmwO/BnEqFFnTqlOzy5Cqio+k5dPUOZCD
2K+96OqHaw8sibSFvoVsLa89BRJ3VtrWRnYZibEPXjHMpzDsk3duOu59qM112RJIQeBxC4qrpmoq
cFnZJTGWtzxPj4ypv+tjzTqIIdwbQ759Hyl6y+KDztSphCBcH/N+mAunpHx4qRYr/uq07WL4Okom
mp9q7Wj4QynZNLxp6Kfjkju7xIdbpxIiG7lWvD3Q5mv7tcrAgFHk2UU0isG5tztxyMDJdYeBKs/O
FdjwwrKNRlSCOh0D0fLPf4voOhQ3cpFypzsYVN8IuKsniuvh030vvGkFKDNda9Sbwb1eW7Fj1556
1M4uyTh5CHSbyfPUDXtVxo2Ngx2ZyJ6hC4eK8OrpMmZVp7ai4YArmL2S0FkgmQ5dmO6c3Sm0LVsS
MSIxDFQ21dUhiSuzyKN8zi9DM3v6SSvq6KcThu3iz4NXTYe+rng3S8dm/qyBfvffkmkk7aAVjkqX
HkrQ10qxln97UXpvVep6is/brpoPx+tAuSE7wxXgdehTXe/70qtar+Rhdskocf0FqLk5jaPS/7z/
dTduJzgn6o9UPsFOrour6aQ0CayP2WVW7D8zI3l2wXMeFzQPo0zf+8hbR4kaEM1fsAHgkVYb38Rx
sVSizC+x7lbnpq8kbcQM2GPnNd+0Iw8rsaqc5FxlpzYHVcvcJr80SpgfY+iU/dhJzOP9rds6RvA5
yW0D8wDg9/oDNfFYJ11f55ekNt4mU1FQ+hGLP8zR4xkVST0YB9k6B3W2niarLE8o42DmF2XJxmPh
OfN5LuLpfH89W7smdcolb4uMElbrycs67qh/5pfSa4tjMecD5KyG+dd/sMLzgnOU3ZH1RecFNWJ4
Q/ILQMnqPLqZOJk9uJ//LytrtjSKv2qtR0p+YcI7OYxDS5TazXv8Gls7Jpu6UjOGN3Rd23EilhjX
WOmgiD1UQ6bjCeDdvr+WjXNGegu4gL9pXa2bgKNVKmZfZfO7uYgEsm8oHwyvamYUn+cpMvb4nTet
Sacj21MqiJTrU+3ESWLasLS+a0fmnX23NO1DqGXGsU1M9fvjK7MlEISCJqnemp8ktvIwpQsyv9Mb
t3sCNZzlvs5+ftfyeNh5xuTvvs6cZR+VfAT0tSyArHxPrY5zOdTW8i5OgXoDKeiy7jK4o1qfMjtM
zFOm5I16cNF73QtKbo+J1FmxPYlAoTOydntLvlQmKHb9nYlS+ldrhAMxtZh4uL+Zt1aYcoJGlbPi
AQpeF2szMQn2E5ENPbKXsx7O1YuqDfWjEC9AxzIWQGNFUnusY2FFK8USmT1CjnBefKiQXH/plVo7
w5K+907ffjGZK0sCu19p4HpyK0JPcZ4cqeCXF87BqO3ip6405vvejNyjNiva3/ZgPAzSY33I+NFp
pMFDfWkV7egMW89TxvroYyaLb/def9RnPt9hSEDQO8MwxDv3e3OdTH9SSmWh1Devb5xbhwzsSi1w
IxlVP5qcmIFMxBsEgplnarqzn9r254cPC7EF/Lew6RjmTVO36ENLFyNyFMlkjxdl7Pr3PMQPy5BR
xmcUDrCjLLODtLlemUdfzikKFSuxAn7bTvRnI1Sbp/tr+eUmrq827GpoBvBAyvGKNX7Bc5NSjRQI
1PPWbMc/stjIS0i7K9F+LoDQJS+ynTf6RVJ1gx8y3tiPhyU1YX2zGhVaciLzIjy02iz/tZZO85uX
gL0N1LhxRt/wSpGfTCPvhA+u37NgHUyK/gCwP9t7tm6dLyvhIMhWN1PV6yd4gYiqMh1W0jYGwm0I
F5j/oqOMjmmbLdUuS/uGy5CZEiB0yagEf+nq+4R96cVWGQeLNdnqqYfUrHn21Khxn+yw1bTLMMKc
HQya2XtfYM4roxd+YUEFZkmo7sOMW5Zgki2lORgzAryFb4XzEkGQqIyf9d7plYM7G2H5mvRC7966
LBzTg2jVSf2R2EURvthmU41QC0Dy/2XsKm94uKUkCf/IjyhcarTYV07fmsXSqK2aBVldkEd3c3Iu
vSh/aymjne6fwttAmkeTQSUK3iCpCWyu9xKdEyhdUpEHnWdOTH0t+UkIVwVDwOkJq+Vh6RpQ+wxm
gP6jnsPg3upuubWXqaG+5MEQClEcFyvM3WOHdMUnXU8tdSee+iWocH3HmPaENB6ANJrE0MhfLy+k
4UiHAnMFIhhd6S99Y/TfXEB6zrHPKHSXPtzWnsPAjQkFmN+mrRUdRkt16w9ItoNySLU++csQNuS1
dOpb+5ylkWZc4qmBPQa5DK/84iWpPh3ryNH/QYc2LBiptkpm7iNDiU92R632z1wnGTsrxsJcxhST
2r9Z5eD9Q72pSX2d3+MFSz+r7VMOg/Ow841v7gu8CvS8JDSRh5a51+tNYMi0TOeqTINh6kx/dpT0
mHn5HlLwFlAH0ovzSllGTvPSf70209bdkhkmI28CfZTTLDSIk63SOqciLPwhinUfsRv0kEoLAh66
i0/tvCQ7cJjbpTLaix70LygMJYbVb4jbqiS8BZoPGYP+oo1h+4cWx+0f9y/Njb+jrAbFlEQokt8w
Tny90t6D1gGyCgEtaFgfZ3euD2kR6k+WGu91TjYWxGQmLztIRanMuspuqspokb6wRVDn+l+dlZlQ
uKARc3898j9ydUtYD1knpWgmsWWB7Xo9WRHXbrQsIuAqZOapXriix9BMLOOoNO1ovahUDuzTSKnj
f7T4stlvW0PZe0Xkt1n/CrhNMM98GitdeT0ItdrGsaHbLpqqerOSIX2a0mJ8QpbRArTbO9FTObn5
P9loqztAoxsvSJYqefkYNQDURCPiegNmaqimQJgtCOP+65CZ/fuwb79YjWu8U9M43/FK8r6tFio1
vnkxycKk3Py1NfhMQ1NJki5QKmE/h6rB2HmdVnDqJ1URtod5LAfyZeEue/7wdp2Mcco+O1x6YIjX
FFFw51lIGEGAUggYOl9GJ2O5ja7F56EZ6vydCKum2fE+t58Vm7IdQkQscXDry1Kg7Nal4RS0y0DU
kpejor6WAo2r5Niqjdu+DmE3V+/rOs6+VFW7zOf7p/v2thInkLETt0GKRfHserslY4c2TrbkIdKs
r1nuqS+mujB2hbrdzsN9e1uhUsfVwr1MlEqb99oUnlGvoxA6oFxPxs9mn87vZ6BDO8nMxo7KYgeg
UEZ+GVlbLYgeliLUHC9qz5mlHCD5UjtfcZhiOZXVMIsA6Sgn/ChIEgdfpdJa7HjZ22P0fzg7r123
jbZtHxEB9rJLSlpFcnccOzuEEyfD3obDdvT/xfVt/BYlLGK9QYAESBlx6lPuQuAFkpgdDBEQYZvr
z1TKsGVRw1iFS6qthZDclVEt3DJ9B4EIkc4O0tAeB+N2Gdckg9QGUVm0KrZBZoByIHhbuZxFPtQH
ocYgDHRggfA9vr11w3D7UASH9YQV0I1zvVgmhQqLAYU0ddxHRCHk0WoN8WA0k72T/d5eBXhl0rpj
g3IiybavZxKcm13lc2ucvcKJ0elSpoTMMpufCQ3Tz5YxVO9HzUh2juSdqeQcIq0KBR9MxRb95aCB
NC89oNFglP4j4h/xHE5p231KavQTX5/M280KWonpXO1aueq2V463iqAVrWOel5JCOj4RRkKan6BB
fGpXd/FIJLlSH1yjHH+IsTb2Ooh3vpXMZOXI/x80cXMkvdjMIe/q4myvFl/2TCceD6HpqcIQcudc
Au5lua5v9pc6w2o2SWZMjHG9nMbQz9UipvIMBWmoPtTakKlQSCdZjNDtUWB7Ft2wZAdhGFI+cV3q
XmTKxNb+KKo0E19bBQX1bIMe+DpIBAmbaHQXHS2z0a4yeej9eEmPXrBq1aZBNhTf3Nil7zoUoaxI
UBN20TfSyi5ag91omYTthcrW8hP6GOVzzuPun/KplV9AQWhR7iIVXA7iL99OhjBPEX7A2tsrDCTc
UYQI7aFVUV04RR/KvCvrqBxd7yDd+VebO/U7Wple/tGwU8PCdGrI3le9Nz0GTmE/yd6Js0Pc6CdP
CxZ5xCYvg2W+9DIAgoccbuh2MdVavbGMrOXHd/7HrmiGLiqDVoxJaIHA9SOpBd6zg3knlJ1+vpSW
Oc6RUrP2X9cPxOkCcvLP1Zs8jqbUCN5Xfn9KR1BJSMG3oa+M4kvXW+R3/jIsVuTxoIZiaZMHC5lJ
FZHP+m6IvNnPKjassDcR5I3d0Tn6hIxTuDSVPgNHw3ljjq0FhJPTHFJPcEx8lIzCOHanaMQVREV9
7Z6suUA70q70g88zqkWQ4ICaVxk+tf8o/oOf9txi1Cm7ObdDFZh5FVlZkmTHvFNSPfvoWI0RAopN
Ew75EniPhdlDKnfL2OkfUrGU3cHKkSM54tohjEeqTPF3W5+S7sDiKE5wpdTET02WpQwTiSJEJG1d
65+UIar5pM/lIndur5uzBcQSThAlUFQHIcJuHqJFOVOD2SPMBOkntJ7AHXwxM5nZ4ejp8uvrF8nN
28p7CskKjKyNmg13yfXZCpLGMEdb2WeNquXRydSfRVXuKbHfRMJQYyD4UUOmDYM20SYGFe6c6ayJ
z32cottoUZoR0WIvkk9aCv+TPvt1HPn20LHWjZZXH7Wq0ZOdAPHmfV1/BWar/AAgYjc8/tqvLY3m
pX+ebJ8Ot9Dp+QWdfOc0GW7lAS6Tr0/t7ToS4KIaaeCGRGXtxspkVD0SsgrtNkOiEOqJKf0nqeKg
OVBobz+9PtjtOgJyXqsA9JtXwZnNhay3fasnVHDOg1nlkQe97DBV9R6e+mYU4O6rwuvq0AK+eUtu
pJbsCMGFcZZ1huOl3QqZAOaPq2BnrW7mDhEEMkG4vB4jkidcb0urLoY4LmvnrGHG5UaFnYtvw2B1
//bOlO6A3++MBZ6Zh2yFYqE8sf7z3zrns1MPyZD6FpY9sl0iBNGk+zRnhWkccPLc1WJ5WYqr5wyI
FKUOtP2IZgkXNqdBG9e6UakoKYpmUJQUhyAO9bxU44cgTrA8nbMy+AzEJE0fzdak5u0sfjk8O6Uz
9IcOzwr3XS2I2Z4XrCHTnZm/iZ34dfT7MBpYs1Ym5no2/E7kHQ8/PAqKwUecmpJ3XadPIPu0moLP
5DXvyg621k6yfHM417yfDbzikUDYbLXSJnpnAgcv9zxPifdQdkExfhdTW3gPqomH+kguv7y1pw6l
gryNgiCwq9vN3OZpLDMlau7ZIY9Pue1hKiYXf9y5B25iNXA1dFLZWWhTQFzazKiyq8Qf4mw+l5UR
H1O492E2Dr+CJg++etaMmEEd259ENe71Cm9P66rbSumYvc0veCkt/baxrSzP4ek22nnobfcs+zF7
Brj65tojlRpos6CJERYCobeJzpST+p0RZyD18XthHzv9N0+18fsl2LXiud2bGDhimQ0pYGXfbJGg
QalkX3ltQCKYF5+V8vyHpOr9U+uP8uD1evyvm+/pUtxuzBd3CxaOXtqqGXZ9HlTfp81MhwgAc2K9
J1sqMEcbDa84+HLW5odE68rgrTuG6ipNcbAea3LPzrkes6JZUdnOGJwdw2j+7JfJe7TSroyA3+DN
7IqieGzzIv+7qXpjJ/i4s2cYmjbQqjOPiOBms5btSCF2sINznMfmEW9o6xjkk/W/jEJHjWofMwrx
+voDIWSlUpdOcC4pXIejFtuhRJdmZxpvL3bs9Hit6DWtVXF/00ub9KHPUWEOzpMZ1xGCU/6ha8bu
4tbUyN/4/LJiDEB6QnWUv93sEq+ZgmFxgfTKMjP+prbYvKuqMvnv9VFubhJGQamVqxlUKujkNc76
7UB7SV33S7Duf2rgy08PJ48P1iKr8WcxJ76MNI/492SjK4LmoWaUP18f/t7e4J7lGKyRFFfL9fBz
Uyu9ViLgoYzTSJaYleiLmnYeoJtgkY/kSoHbwRjQkNdf8dtHFnOzjOiU+OcCfQz74CaeBDuXL4kK
VaEHWZjiivW31fTtQq8SpiMogXzcQ9nc+RWgUmxCN6ruKHFsjiAxOGRF0qyzVIPvHE01VR+Uvsx6
mNhjcLGkSoKwyMxlOaAQnph/2mWCFfGbJ3yV5qVZSkkIb81Nn8XQam4HJYNzMKfV0Y5jlMWCqt8Z
5c4Nx9VGlEXRC0ratk6txd7YmJ3PYfSHKsTD/EcdG2loWPUPY/be/tDTgwP+zpW5thm3geqcxmY2
oyYKR27Q30PnEI+AdPv3VoeZmmfHe0TNO5fAWuonVl2bz5Abr7dTk4uEslsWnweM75AigJyUjWkQ
ep277BTwXmbqOrIDFExgDDMEz0ngrddjiUlHVQS3zouc/EUect7MVe4GP9RQ5JX1afLyuDi5CNv+
N9TIEXxwg8RPQ02ilVok5jBEiYWu/2Ewxmb4s65y2X7Tl5xIO0Ehtwyrxp+9gy4C4XxomN7pg1Hj
VP+w2N70k7DOKR/KoVLZYUD8Q7+osvfrQz7HtOgmPMXVQbmYTjyWQ4uOtTVKTCHMgbMcDm3Xvx97
TdiR4S2ZEeaBEtlHW1UeuBinc9OHhnbGFBkwMfrDAGbSPxRlbNnHUU7VP4WHhv/DIjpr4JDaQx0F
muF8H3CZrsIx6O32oMNEAXmn1Vn7OFvuUodt4AqFkvx6ORv5Ms3PY+Uhy+s1RGY7e/z25iT7BMC0
5kcrRWFTWx06XQFFh1rlC/0yeoMZubKwKPIYKK9n6M18XIE572hi7xm634lZXoiT3JtkF0AfrvcE
wS4g0YbTBeV6PqK9MVa0JvX8nVKpOua+tXw04twXO/H0nbsaHANNF2gza81ss+3zEXHMMem1s94F
afdNx9GETTiaWrkTRd/OLJAtLg7yemdtCG9mFurfmBjdIC6JH7efy3aI04Mz9nPx2HexnyehSc+y
D53Kb71Pgw9ZcKcUeudLSXuhISErTntrS8XCddIbvFbAPlQq+1bPun206sHdqULeGwXG5ipdvl4m
W77TlLv4rXKUz+Nsi2OaTGlk2/LNTRW0N8jdqccQe9GF2EQsQdCSsEhIjXLoqjE0vWJ5RGdnEpHW
Vnt2crc7kyec70HkFAoZmLvrnYkDoz22dSkuUkzqMmDTdBgm9mRRWskTBaj6O+5ae46yt/MIVwxN
StrmxEk3sgDdMgVFPfjiYpBPRkHfCQKz9s1o3JV/jYwila1V02eL+c3pMHRD4opL2gnjyS59+UdA
byNMzJGy6+uP9J1pJCKjmQzBnGLFVriRwrMAaWSJi50vUe32/6CNgj9L3T+5VLEOvrZz4G4fNL6N
pg3gz1W6ZKvRl/qFkcRxnlyC0ddFKIq0iOgS2t+CljD69W+7DQ14yugar9ZMVCy2u17ktba02N9e
nN6jhbJM31GU+hW7+hDCwtpzRnqBk16/n1S+sFYDRk1eTmvjekdOHrJITRdr59FvjSxSa9p8dp1B
6DwWqab/iPOBmxON7ySPBHAlJKMBldUPA5JQeiiTwrAfjNxx+mNPz+UH8sQ0JvrRrFFxqntfi1x7
rptfr0/SnQVZRZz4vXSdyH83V62L2rpnydZFVB5leTrsvzLAU8+pWezE37dXLRUjuArc5mhUUZy5
np454Hkcgtw990AWIEHSV/pMkDCNUaL51gesHNR5Klv3Y2sn8p/XP/LOuUXOF6wEks8vhavrsX27
zN1pRGiA3Dc9Zb2rh1T9gp39dmcqEQxhw9HqAVWzBRYt9DeHFob0OU0991056zQtYGCP36GbxH++
/YuYRYiLJDMr3vL6i9qpMAkKXI+K01wdRVXJ58by9270e/OG0AVCyAxBFWazpdtsqtpqSvxzo+jV
NIAQCDfsvfDmzjmlJEsjHl+4VcFv8y3SAvslUbrHYWb8S2uXT1OzCi2SO4RWi5jm22eOfcjFwDVL
nrZ58pOsyZxFDP4Z417/UdWZdWw0Zw/hcG8vIBICe4q+Pzorm1GawSzRxmxpGjje9MdMl8gn4Q1H
ZCH+e/17bjFWIKxQggLF/MKp2LpwBuUo3Foz/bONx0UTIv5TFYfAV/1T5XhKHKwuH7/XA3lmSOCf
1YDQeplGuos81vH133Jvv/AzcPdb818wude7cqz9qi/U4p8TTTPI9sQc2W7tP74+yr255d2nG0P1
M0A+4XoU2SUefBuXDx6yIdTcsX8o4kqF3jLu5V/3tibQcHLYVW2Azv/1UFlsTU1j0ZgAE9n9Ufp6
fzYHW/2JsKUZ+rUZfHr90+48x6ubKmmDTXTDmbseT5nz6BRFE+Am0i/jSsFoH+vFAEmR1P0XmrNl
lKjmzQL8q1wDufOqQkCHZIuQS6VRG9O0iqP4GfJGsdLejXVZH323Ff/DvbU2wWlVkNCgPXz9gSPM
zDiJOX3LQLtUGL0XyaXZc6C7tw/pwQCYxUdkLX1ej9KmIhmdjn1oTHJ81qo8OULD34sG722OVdRu
PXfwpratEIHurWjKidtxYLePVTp8TJO6ejd5evUoRNX8+/rmuLfvyYtX0YuAOt1W9K0x24Dcl4Oe
EVw9zsJwvs46wohuYlun14d6WYdNMEP1CETjSw+QT7yewcRHQile9OBsORNGcfyc4qMKessIl2W0
+6j0PFW+77raSEJfs9BJNNt20UJRa9lH1P2sb/3gVsbznOfF18DJim/CdubvDRIs36u4nj/CWhE/
MrvP9KiW2p+UQs1TGWeADmQwNg9j3DrTo903RXls8IJGdz8vFu/IWTC+24Xf6wfpZz2OO2lJbc3I
S3sH//dCettOwYr1oeeBFCP36/UUeALmpopJZ8wi8YM2LIpJV2HWWQB+EctwqDLRspzET98sXOuv
BBt0/2DVjg2JMgXscNbRhK14wwBqfB6L0W0jjMzEI7yMBvOjrlqaUyxlFj9Vei+Tj3ahFf+9voy3
O2Zl0UBTBJpFeL/VtungKreSJtGlsdz065jacejny3LBb6nfuZTvhHcoT8DsWuvvq/jA9WyZiVeB
guZSnsxyAcxgCgNByXF67Oq5zsMmHf0nNc3D0TDr+O31AovCMhc0mGZKjlv2lY4+1tJQxT77NUyX
IEN4gAD77XEK8QntG8BRhLEg7a4/Mc8diEkTTPMpnxZqcNSawWKYqi8PWZU2BK6qeHsrmRgCgSwk
nsCj3jSNPK/slmoSMBklxSVXVulDVrdaODVYnL2+WW6vMxDaXGMAHUBt61vyjo43e6nj3nzJaBYB
9p/lEYymevLryTrUeTHtHLDbSxrAK8BsnVExL9wCo4SI7UDO63QW03BMKKsesHPbC0nufBW9BgTo
6ApT59kuWm3Mej7XSXFx8nTGodN+mAsKdFMZnzR/8naCy3ujAaNbBUi5NpAmut4iI3FyHZg12Awj
V4dW77KTWRkIwBvtX27pdKfXl+yFLnt9R6EGDaUEyu5aLdgqWuYTyVabjuXFsnoze6A0AbJKg8An
H2PbL7NLIeu6eZ5seAvhtEA/OIyzE9hRomf2TzyYff846rUsju7SgSzyurl7P8LDAH2cZ+PftW7V
HXXTMvWohJZT+fdMoNAd/FHJn3ZDtRg1AuV9dQxepkM51UH6RwIoZvlIEDN3BzgxuX40c+S8jrUm
1GfVuUYbtuNsdmE5cTtFVjstvwQbfQiXofc/uqBWcZg02+Grsm34zg6pW/bg1vCEDzvTx2psZo8s
jayDSH01ct08cpOWmIuN2/aFDkYSGdYyHMq6XI6vj3LvEl6BuWt3mbrAVsrMANrSKKetLkJznK+m
Nvnf4jGuv/d2+mZWOh0Cmq78SZ2PmGQ9cr91n8xg4lJqVXXRhemE6BtkR6fX9yRf7n4QIQH9VXoS
N7J9qaeCAphmdZmRyT8h1ZkeKxCFp1LtJhT3hoLgupIQkM4hq7j+IE1zU9SfuuqSpPHyoOEpgkBs
mz80kDB2lunOdUQSuvarVmw6cJrroZIqKLVEs6oLIq3q1Ll+fLIpAu9subsf9NsomyYo9eY6q8up
umjonf+tRiA0cvCMh8mcs5379d5Q1PVWgC3VnRu3FJlWUkf9m80g+8/4RuLf14skmqZhz6Dp3tT9
HmZsgvp8ykcghoQZQpj5GRxCGhWBFjy/fo7ujsK+hn9J6ndDVBBWorcaHvEXC6PskFxTj1wt9R/e
PgoDAH6jDYaw0SaOaYchcwfTqi9F4cZHDX+iY9dXe+6Ud9YGRgufQaxC8X/btaRkkKRtZVSXklZT
SEN8fCz97nMba8WbGwxIyABaBbdIh5+UaLOtDepDvfI5rNU0pDRIDfEkcuXvLM79D/r/w2y2QJz4
ve9IvboMbvHLyDzzkSRgDNHu2nOIvDcSeAiqXrA8LcRlrz8IrcO6m5VWXTKV+icoSk0fZZZwPgIx
zPyd9/zOYBAgSfK46djhW5szYF9pVnRuczH9YnhIU2RU6qYtfjSttycRtoYGm8eIjj2iVutjxO5b
t/9vd7cnRZAFbdJeVikO1IYn40Pfz+65nXMjMsvUuRR+Z+8FEHcGXbW9V21UkzL7Jl6p69YT/tC3
F2yBteHUuyJWh0QGw5fXT9UtIAEfNSo1K3z6pSR2/XEFWZHZzW5F5jF9nGSL2Kb+M29qqJTZc1Zb
aSjm+QuW3d9eH/fOnbFWx1Y0EloJkH2ux/WlNk9ZLOsLVavyz3ZW6Ud8d6rjzijrpXC9dsQR4GeQ
kVsxcluoQ+ouY5Fwoi/pnPbmZ7NaXBE1Nhc9tcWq6R58Pc7Up7GxEvudcoAHhr09iD4KeGumCx7G
WfLeXGhiPPelOQXvqkEM3SdhqrR+t8RIkYXLtCQSdX41fAMO2P4TBFkmnmt7EeXZpUjrPVgKD3ns
Q52GMEaw5MegBYAJXA8K1FkHiW1E+ihJi0alx38lo126oe7P4l9vmPBKMpqhbr+MXrN8Mp2yGE5L
YWufC0pVmM3KLP0vaJtkOLhxZn43mn5MDp03umonj7w9cUwlGCQMjFYs5baLoiHPS2e4qC9zAW3c
U24fKQduQ57b9c7hvt0c10NtTlxSLF2f2ml9SSwvP2J03h9b6L1vPmKMQlF7RXPxCm8rKe00IZgY
tOTgsdAejMyyogZ3mP9hFKravFxwmvG0dK83urJVkmL01nJJzIv3OFjJ1KAsMbvZzqSt/6PtVufa
Wx8VElKy4euBJrZa7HRs9ThvjajzJ3lopxE3eFvr1BPuxIuxc7ru7Qhu4JW5S2mZJsH1iNIv0qEn
6b3YSe//crys/WbVfa2HDq2InWl86XfefB5oU1x2CAVvWJ9ekOSW1nctegGtg32fk8vm0+Q3yXwi
feq+KyNWzVd/RmmKipRrVAfZ2/P04MR++meblo0ewkPWq4NftVkAQcBdkC9euuRHAf0iiPyWtzeC
nGFaNFcDZ4jyfinGr649FF7YD73jn5IFXkGo+moOPnNx5/ODjVyrGQklegjF1MTm0PZTx37ohdup
sOYSVQccmhctEo3hzSFWf2Z9qDAgE37oU6FQT7o3LfnBrJIsf/PTD4ES1iFCS2DeaENcrw+TsDoW
LaxPmjZHipTaMQ+yPOSh2xNBuLP56PqvQBiSXRrxmxi9hoPj9o3dXroZj49CDqhCS2ugM7XoD0sh
3g6uR3EBaXmUt1bL362kmCfMhN7h1F6crMr/XhAWU2Ejmo7GtZZqe1jkO/cRn7YqQyPEtHYQrycy
RTnIbVJG0/VFRhDHsshLYmOnzHMbZ/BNHuBYsKUrdmJTxQootHQ5ofRlolnzmU1af8tVOx64pfJw
tMTyrkuC4t/XX8g7Z3jNsz2AGi/Fkc07bI1LbqQpgzrFZIaDXijOgP/LLsfl8D+MxDYknmGTINdy
PYlV0E5xrfz2IvoZOB46Fq3zIS0xSDraKU/Lzua/t2YEGKwXeugUyzcBFPWqLNPR8rks+hgfLUyQ
PhjBsmcQeW/NaECtTt0r/2zbaQgyO4udsukuQasvzj8O1LQxLGSKW2jW+HVwwerb9o8aEdgeiOI2
cgNgSPzE7ocMRBZ+PZ+5seA4O3rdZTCH6q+c93kSoQbPUAs1URt5mFSyR9goy/IltISndWGaW4m7
8+zc20AQHYgIaE+togTXP6MzjToZZNFdHKO2T01n15/i0W4/OEvaPb2+g+4tKQ0WUj/qG6ub0PVQ
fYrYPDYw3aXNgyF+EE5iuqcpRoHg+PpA924zjBpXZMJKK972MTtlIC7uOKwq5M1nUWg9uJB2aJ8D
c16+ucAtd8A3dwZEB4327Hr614b+9Ze52rJAjpHtJfMGQD5W+neQVHnoizwFo7wHOruzZFzSVJJp
svN923qyE4sRyAXvQq1Z7ackb9UxldL/pOxpL2i8s2Tre0CzbxXdBCF5/WFNhgmXOXK9gBwE2Jzr
RThVg/329UIckecH1AVB1rb/VhapMdJX5PXhFf9CrWOhA5TW5ntnnNw/kGXbo7ff9lSoff3/Abfd
5wVMBIpNbnvpa6MgFkk+1UXxZQHMDaL6Hdit/9rA2elA35tKUhkyGboOBOGb11ylFVPoeXzkohld
NM9LUEZIKxlvL4FwmaxANxBBVEK2N6dhxWnVk/9cugBaatz0Whi3RhWNc7tX571zfTIUGEH4WfAp
tuZSWjprXTyV3UU1Fr10Xx/nSxDn6VPZzPnznJn9sdTjPQjIvVHJPKlVAJ+BGrbZlF7seHE2JfJS
zZ54VLk0TsIe+5MybXWxB9k+umO5F7HcH5QODn0/FD235Z6xzEVgF3F3qehwPHXtMoSmiu1V2a47
pBXvblHvdo5uTa+ZV3TNAdRwa1Il2TwSxmxlQMxqeRmWtu1OsZY3Tz5T/Qm9cZC7bi0rBCiK6tDp
Vg6m2nfzC4QkvNhSB77569fqnXsH8IQBywN+4grTvL4MMgF3hCebH1O5ADXa6dADMo4ElrE7sNo7
k42mH2IXsNTgOm/fxnhYim5E8O4yyrH4mVq6+AsrxuYZln72MbC0jiCkFg+vf96dA0rfjA4r4syc
na0kjt0ORBp23V80e8nfL1XlPcMnr3ZGecmzrxMhyghIzq4VG1R7t99mBiNGnDaz6LZNdywno0Ac
v3MRa8B5FC/WDNZ6sRyKPO2faVDOh7Iv5oNZVOrUlwq1MERYy7etLMRy/BPWBvPayqacuQn/5eKO
btZ76qz7VFasuKmesiVIzs64vJF9uA4F8JxsfXUa5i+bodImBaDapdMZWUgtNANDhPzb7ulNa/ky
ysqWJwRgnpF1u96qBTbWlje101m3Cj1KHL07EfrMOxH/FsnAMKswHqwVLiKak9vSIhSFvO/SdDlb
kirwpQiapHsYu9njLqRNAMrdkLJ+bOzKKo8udqU/U026A2Y4g0KrghbeL7fIlupTZSVLUoZ92rs/
cvi81tGyK++CY6tRH3NIGt1RCt17o7XM+vv5Athj9MGxLNmWUOin+kYzO/O5mlwq/3AxBL9Bgcoq
rWJn479Y7/y28dfBONNA93iW2PlbJdyASqit95l1blwDvhgVsg754BkdEvYBfX4X3ThZZI8ZRTMz
LAzqwycswfQ2MsysVgdchJxfkseo/2MsGzf9IPR8yA92WyXIpmpieQjmefDC3NDUt94c25y0q3A7
Myz7xreOMu27/NtgLFp7sB3VGycrQa6Esees3vnYzVVJm0tHPwcLolXrC9T+pjnQxC4lZuypLsPg
IyWhVB/23vRDLqbaiZ3ujLR2VZDbo4JDy2P9579Vt8se6r1fmvJC6ajlBdb/stuOVpHQDq8fKY//
0Wb54MKvFQdqbnANN0+RC6M3a4rcPlsB4i7webL+sGi6iAozdj4NVlr+UzvdG11e1k2DpPUKo7b4
PDLB688bFRopWmNaZzIwww1t0JEPC6y/MrTlLiln8wK8DEaHAKI9TA6KpOsU/DaXjiVlkGeLfUYy
zOJWTpYDROpup3G0SRYYZfXY4AXg3JEJbT8Jvr7Zeqlnn2ekMZ/sIRFfrML23zmpsTxi/zvu8M/u
jQegcyXzccTZjNdflRbBhMoHoglpGrshsKX62XDT7MlSArxB1e0J9m2C65fv82m44CBCzQpC3/V4
cR/IGp0o58wvSn6g9DaeGtpVTzVExbBGnec9/fnlJFGu33nGtuHS/w2NPcsL7Qjo5WYBZW36kFzx
EGy1tAs5lslDH0//SpS6nsY0KS+d4aSHhpTsIY+DCpfLAL+HmXl//azcHMpVKmztdwckn7jPb3Zt
X0HD7qghQpcu3BOFhymK4Z0ctKbeaxFvyggvn7wqvSH6tIp1bZPqQQZ6vbTCOXdEbGFZ1PohLevq
UI61/mh26qwUA899iftfUoudKs2dtab9CWcHrAwMgK29ZgnvpXB6Ex/KenGjNjWHB44QE+tkPUJA
TXKEx47sUq7mnXtvi85eP/xq6M02U00nXa1N3HPXtuOxN2YkR3Ld+WCbjXdaQNhHMcv+PIyVimSr
xIMt3gi0evkJ3PGr5ha85xsirg3bN2/8zD2nWemeWsNQUSLbXa3P9bG4vnlpfkFW5zVBLIFu3+ZA
EdDXaJzq59ZwJ+80dDFFhr7FBvE4pIlehx4Cn01oytT4YMt2mA5DT+cs6gKv7KPFxehsJ5e9XXYI
VPREUBAnmzW3jNbCRPqzLyz9LJPmvPC0Ts+W9N4RP+Pb7TnvM/QydmKt27uZQgT7fJ1ngBfb5weM
9Yw4p80klE5x1PTECDEynHZukNvTxBVJgLrCLelRbOvSS160tPZi6zwrZ4xUo4YnCZb3UBWxONUA
otG5X5qf6FRRkE+GPYW6Ox+5vq8rnskirNzm0+28ULpKS/tcG7WD5lGQXjwADTtH5+4oNMK5d0ih
/S0+sDKcsiu00T4Td+vPzHr+NRO5t+OI9ILr2WxbGnREQLxzlKi3lcUGN2Ek9RrvrNdBMZzbNDcE
EmgtsDY8GRtZvTe1RjrvEG7sxbs5c4MptJNK/OsvXhZ/lE2jdG6uzM4h53kSjYMkQoOr/reacRR7
1KAR6k5YdrH3NQEDPEcIAaffU91H8651nBYMqZaXuvexNQo5hulM4SlCKSP7R7eSwXyyPdUjWKDV
7vRGIVkuBu59Lijm7yU92NxNTgK8bhKZfZ5av3rfom8Ol9rLf7z+ytxGZLxgdGxopKD4wUG8vhco
pdoNsgP2uRLx9KXMl/6L8Hvo8kNrHWk8D6dOK4fD64PeOfp4Pqz4UjIrrvfNoLYpPGkueOc2Rt88
mm6pYWZoWY/EFTY+ckF67AI/i5K+zfckIO7sWzqjPKh0xKhJbl93s6hTTHlw/MOabDigHOYcclXu
CcbeH4X3DAFnivvbi0bv2adg0b3zNMzFkc6U/Yz/2l6J+oWztjkdFJOIbSm7r0yzTYaQGh2WCAkM
sAyJQVxhNPCYo4E709TJU+tm+Y8l162P06inXwKW9idvXXIYOjn8REJ7/vj6qt7ZSmuqTG2e4jx1
5W2+3BZYv0kN40ogq890Rd7JHC8hHxJpouLpfaBZ2en1IW9jJOpZK6sT1gWUpm3gIoRoHCja6KBV
WvyuV4F9TEdbPlb2pO/c6rdLymqSHrGaVERRXLo+KKlyREssqJ0LEA9uOCuvMQ+l52bmTmh/+00s
pwseBmoTD+RNuc6PJ5pjUjtr3TT9KMn189BrO/OPeAz2dEVvD+K6dXgo1s4VhaTNQaRHp1fB4jNW
nFVepBeDXYVl7tftASBUIkPd7lIZIdozWwjqZ+Ybzae45BywbySC/BX0/jYICOplkcKoxAW7aT9s
qKgfpqn9/tZdwiBotZJE0y2jEHq9dEla9r2NxOTFk40blrbXf4UOukSVStydJs69xQN88QJO5PLe
0lIMgzWr8S641HVpPnZYPZzavnSe60QYO8ft7lC4+RI9YeRAGnj9VRYERlKiHrq7qj51qd08Ukr+
Y/GKdqeQervzkasBGb26hgBM2j4RTdBniZCBuPRS1971+lD+NBK7Ory+SLe3B28d8DO0jl5EejaL
pOJ0ytETLS9e6a82s6r63vWy/bsJHPl+kqL/2KIQuLNct5+2vrJcV6skFQpjm3Z7OeMSlrspcEUf
LBOMIf4Wlp339+vfdmcYKJccLyJ8PnLbAZvgOfBy9w2mc5K+RmGn7xVP8sPbRwEtyHvAOSLOX2f4
t8pDQoiTxS3omLhQfdQAxYyK0tgjUdxsO4JngiJw7KsaOrDN61HQkF0JPZq8mPkQR4XL2ymMIkeY
463I5RcTCNDRa/Fr5e5vLwdwcF2TA8g790Pff7EWp/lraKw3AjteRiFct4nV2QE3NGpy32Em40eF
TaTjl2pBGXZJ3X4nkr3ZAoBHQGbho4HCFWHBOq2/LY4koOEeQquln4z6MDSJOATLrgLS7eKQSFN3
4g96W+BVr0epEEQJ5haqFbJRlnFMFzd/CMrAGg9mg1vI6/vt3mB0zujlIAS4QpivB3NtPBWkFQfn
dFwS96nyzYlKalXOcWjCzN25xG8qUKvT5vpKUBTivdi+v422NPUMmOHs2K0buoXMw9pJjtpUfk/m
ak9Y8d5oGO6RQXFm6bZuztI0aEhuiyU+g2Qx/5qaCTPPvNGeejI7ETrCeWP7ml24cuupbVP/oKWx
TXR0pfRAA8J5sUA0Hdqi64/KqWb5/5g7z93IsTRN30qhfi9r6M1iuoEhGREyETKpNMr8QyhVSnpz
6A+vfh9mdc9khDSK7QEWWKC7CllKBYPHfuY16DH3TbUjnvwX5fjWJ67+XQC1YCFQTT+pCKRFbPUT
Ptv4bY7WC6ofyl1LHfjh/UXyet2vewreMucsZKif1bZf1n0B21ajFSX2KDrpH70mEl+gF4mL/8lT
CM04KVY6xcm7VJCQ0LwCYuDBtt/gSk2BTkznNNNeXVHUh5mctX6yCm6eVuSwB8MLwe6HvVctzm2u
pmIz4mNwZWQYPeX2JDdFo/2LAEumiSyQ5jjRC4oSMB+Od1lhtpaCTvSwR6yu3Gp1noVqOyAYDXMg
fH8U12jvKJ04edTJ0T5YtLxaesJ7vXSXB8POzFAmK/pbM9IwLeb8zpNJcZkr+bR5/8mvMxk22drT
ISUkN6MGefyWSP1ZaHfrw34eu+QyT0DXmXZRh4Ob4+4Tof09dotfd5GzE50yIngOH6iD7wtm0i/c
rjzzhV6fbQSMdLPoNmnQGU5lMhmEZmnnYdprLm4qYDeVWyd1q82MhPWZeP+NVQXODwjy2s9dO+PH
r46IqjB6M5n3Y5cVO7iStl/04+Rrc1vgc1XLzSgS48yGefOhuLevTHUM3E+pBfQWpkJBdGePOWZ1
FQMT2+aNOe4p9Is7B+ny75mbnevDvCqM6cAekEPmzqDu9woIRCITl22dj3s7UcvsNhOV5SNa9hKt
Jl8LmudBgZ63PwAY0naj5ZwVeX1jVgkuV+cGZLbWuvrxUFt1OnZNH0/ozkXDdnZkGooxJssZ4vny
zIpe9+XJZqKouapROSsl+ZRENHrUFmZpTBhPxV3lV3HrWH48pMW9lq/qNkY2R08Vb7n4g6YnSlj0
JnL+yyioMEVtFltndvdbL792FJgDuEa0+45fvhlociM5ggtfif2fY41e0E/KzlPLdnfm3dew+fTd
WcoIehJV8++T3WyvRib2kM77SDSzRYekuc+Kr3rhWpBtm2x+dBhw+BIpZsP+iHGJb2HndaZlpb31
wgY6iIQn2I8gin38wioc27oc2Vj62IGhyz1v2DR24h0svbT2aax9awwdpam0ntPHLBeXiep+tGMz
yf3c7baeXppBE6NysEsFuoZnoqc3NgOMF6YBcS/2wmlSOkj4+FauzlyMg25dWZSJrUBQD3f8wpKL
7qdW+1EXkZ6EJjJFqU99PpZnWi9vfQnuTAKcVYCAus3xEKUY8Xmj0s97bqF2Dm0XOcfSFtGlltGK
cb18CESs/midtvg2uT2aqe+vlNdhFtGwSSOTE5+T6DRlQWC5FWrBMZQODV3MYr7RMeIMSqLVC9GI
M2/7xv3GOmAtkOzRWDs1oy8bzB6cLJP7tky6S1VEDbmLgJrhmzK+cdWy8RGG7/YNsd+5tOlUgGy9
x1F5gLOICSJFz1O4YJRmSdQmldxTFy23HXoFdFVcbFwypblTIgQwjd7CQkMIU7gIJLT1g6d2OIFk
3tDpYY2D4d5Ypm4XF8O00Vv7qaqXOjCq5lzEse6Lk937F5aHSOcnU/54UbjK1Ok4foDCY262A5Ia
fp+Z5plD4o2lt0oOM/vsTxrzJ3GN0YxaUyep3GN0l9woug5Qo4o1rAUWczNMuURnzRIfxiFvvxdO
Onx5f+X9tDV/9ZZI61k46kBpOg1/Swd59IY7B/DIMO+WyY03upooCEegydvW0fBgxF7+MeZIDVwL
aJ4bK42fFKm5TWfFCR3pGL6MLS3I8m7euBRVz2yON+5oyOIACXTUGlFTPDmwuxS5fGx/5B7/z+W6
muTyMHto9PiJ0ba0IvWoeywK7Uyieoot+7lQOZNWXSUgNpQhj6e/FX3Vj6OU+0nxmsAa2twfk2m+
5Xt+YO1i/tjU1capIy80ndXvulHHj6Kx5quROiOIc+ec9sUb+xaeIHbu4OlUEH0ncWk35YqM0mTZ
06ygJaxOIxmgpwxIN/TZnO9E63Rbo6BBMrlK/un9hfLWLFBQoa9js0heUd4okQ6tji7LvlO18UUa
iFI7BvF+BxDXbwovORRF7v1PJoFaGKoYCFZDKTjZHeisFQY+YHLvOoO6l67GVh86oaq7vNJVFJQt
bg9fT1IVJ7hiTj4pcDiryxwFPQvR/7ztfJIu93ONefzj+wPyxplN5ISIBl8OVJx+Mhto5kUOAhVy
D5YV0Y4sg7Lua4lDn2Np48NszH135q5860Sis0DIBibCoIl9vCRxdlUrxcJQaOnw0lDmwv6wDEt5
ps75GvnBEQ3cfz2c1/bUadDfp7xbFQm5r3Uq8GHkut5GkzGxuDLVXXbpOUK/r0Rj/rDBDPxQEDqL
ty1UI/Afg66dc0R5cycClrW5qSDmompz/NqzZaKPrLTLvjUye96kjWqbfjOhqRp0qC5t1ZwZdnGA
fPbMMuuReNDVb5Mzlwd7aGMkAbE2+T6lTivPjdQboRVxPEQo8iP+eVpn6r3JUKKkX/bRZJifa/Ql
VGBV1rIZK5M4wtJkufcGD50S9J++52azW1Dhuky9mJLXAHfxy4KUgI8KmON3CAqcSal+9i2OD3cI
VGjKYPKCSjvxzfHItepceFpVqnudOutwNXiR8jBS/4svTGFSy6FHn99UnKOanype+mDNVfVnXSjW
QdgYyba9nD7iw+zNm5WizN/veojzrWZeOwoKo0Bkhmg4E528XuTH33n9+S+VElT+bbutE76zRPGl
KzwjQATRu3x/976eOZ7iEG7Rd32j/ym7eMWRRureAGeR7XOux2njVo1R3KpLY2TB+497ndhzuSME
sCJ1gTOiAXX8VjD0vCx2WMPK4oClNPrWaLg2UzxnFjff9n17GPtuulMcWRMMUVFccejK9FCgK1Pj
IDajIf7+d1ofebQ4iKHJSaixQePjVDlZHLNZLFmkG8seMMhU+2NVFZsJJAy2ZhQVrhWnHp2gNapc
DYGJpMNHzUyap/e/w+vkZP0StJ+5UFao2WnxtJ1tTmw0GfZ1gx6pP2V4dvmxUW7zxJopbZrKuFcs
vSBHc+cgR8zqEmErd+MklECzXqE+osji0yzTJkxmFNLf/36vFiNfD88ciLboHLp06U6mLUPfMxp7
dV+wb0vfSLLC8hF7Mebw/Qe9utvXB/0UJYN+SMX6ZH24qpIvKYK6+3oqCgKN8jme5y9Kq7wIqw4B
Nm9ttdq+/8zXsC+aWDyWuhrwQeLxkyvMjgrspOFC76UGTD3oB2X4ZNVtBFJkjAQGnfPQ3hLzKiWg
t8zI/KU07NKXcC/VM+//+tLhu5iMM0cpHV+wHscjLY2kokkj1X1r9p64VRICqCuNW/RGZFXsbUvy
viwcbHOONmDIGgvVf/A9hIIDuEN0gc0v74/OG1NPREyuQsNv7fOcxH9xPegNTBFt3xm9uI48dbjP
LOmdy87XXXayCyk8EX+zulhqpyqQ2tANc00cupfTZP9p9xXw+qRSxias8tgqAyWRIr1S8TbQQkFW
HgULzhjfkt6Tnj8PkgaHn1V6g2lHB1XpHJvhJxfn6PtRdqV+A7mSLIhFcjIv1MAUooAxP2SlVlib
ZtKkcqejtRWZ2DpO+JBr+jjLu4r/hqigl2HIto0cQtHrGmxxvlEdRYpNAbQfEn6eq+2FSPB8/DKI
WM5h2ZTF9Dk1MnPa6takKA9F5I7ixZX10h28KHWs3s/0VNTPwshoFfnI0lhWF8Z4EZULNLrJqMK4
6nC6t+WSz99t8BXxjcDrYthXfV4qZ47N10c5Nz6lI0JhrlVkUE4WRtrYsy7mOD24udSBECL586eZ
28bXeckm8JmjLjQQ1ZYH4tlUMuNRZhKGe2vEWRnqvZaUD1BjhHHmqFon4nii1hIb6Mm16cVyOjmq
YFRGWZsWeIk5yXTbWX3/jS4De1mzlcm7TZxZNbCvwY7w4v2N8uroor6FOAsJE9BKkBonK0SV1Jbi
Sk8OQwKP+UJMTezuCmTYsBQzRQGS0esPUKhigYM8Wqpn5uPVPqWQChib/9OTgMR5co0VU03gZNvJ
QRTeJHyMRsePulOf4wa8Hl5WP+Ewl/iqn36KNHdqrpnZUqtDhUi5GxiDN7X3ao5067N0k+pHRKby
hNsUdgzvD++rSIUrmlYA7B5OB1CE6/v/Eg+twj56nSKx0sype9kqnrKrsRvemVatnAmKXg/lGg1Q
6Yc4Ci7sVLXIG6fSpclSH6Sw5YWOA+ouQR88fP+FXj/FWrXu18dQ8KITfPxCSlLotRi6+qC2hQWf
aHbC2mibM7Hvq/QMVuP6DshksC1e1Zn6cYm8XO/rw2B69Q4VxWE3uZX50RlHb6NrCmH3+6/1Kpxa
aZQUcjTQ2yB6TzFEuufWQ2EM4kCsr+MpSpaKgZkBpnIrrdSObglE0/pDDO1w3qBh5EzfOq9N2nNE
qtfrBZgKlFjyJKjoYG+Ph3dcPEMgsdccqOzWF6rQZbSFUd1o/uBoZ2kCbwzz2jlZZTWgF2IEdvw0
S68myrSJOCgsqU3Vlu1F5UrvYowNPfM1kKbameXzxvut3GYqZhQvgeGcLJ8sr00J1FUc4jmz8czJ
AMZ7mdM9Wo4y/3h/Tt9YqsQjK/wLVAxAyZNnDe6splJVxUFLDdEHphFj+qnqA5X69x/01jDSGQaW
vnbZX1VXMg2DRLBHAqfUVA0MbMj2lKbEjT70dAbyaZZnHvjmKCKl+pceBAXI43lTu9F1UzmJQz2R
sIMtVq/QrlyubJdQ8/13e/NRIM/M9WAkiD65Hxx864fFEuIwRZ5dBotUjSZsLS/2LpPemR7ffxpF
c7760UUIPpEw0l0hfSuT+mQDQCQspgpbpAOCyLgee4EwtPoWHdxyj7F9HRoIPX9xbWWvqNNTBol+
Uy5etZWCsr4kygzcJR9v5gGgg4876fjdXIT9MskqkHPuBElcaJcJlC2/MsTUBRhikBjoaY5JWq35
xlAkO1EWaIL2lZd+STS5F73h3HiDrZHkK4pfV6tPb+4VB0ra8/Xcme5tmybthmh3xCVp3I9NT1dX
iQp5kPkgNmpiu+hbOSj+LTL5kkpN1HTOumETxwk2OcMQ8lHjVh+Ur2WX3dhRNV80KhJtUxoNhZ8K
p0x8J+7aA0ByLQ4zwy0/VIbVXiN6kl/nc6TuKquVnBRq5COZeVtFbrHhW80HF1PqbTPkshmSS5qX
c/wlo4r/gAzg/F0TZZSHjfTyfbcq+QRNMnX2jQMtP/3gRCBvrhp7YbA8VLO9TxaeMVkIHpDpWbtz
H6dq1Ea/qAu9ufCkU39v5ylJ/FZt8M+qMbnMt7K0KVH7SakXzMhSEdkx3mYlDtC8tcW7SmPFqbAl
Es6za05ZeuHO46qu0Jfj1CaHnqtZfrRVqO4XmK2Y0RdIfmlnB0OGsoQVqIPWTxeWkzc/xtkCqusm
c2JuUTGb612vrYpmapon6XYB3U/sBheJjJit1W4iBeeA0JDdlG7RGhPLBqbsfK1AEXrSh7bBrLMm
3BuX1o63iTbpc9A7PRrJUy9nPVQz1a0DqwWm63toNuOpok6dim7yWIiLvuiS6nr28Ha6sPpUn0My
hLL6OMEW7Hf0j0e0C6OCSjhqFTYBAq4X6h4El6Xtiior8QJrskaHZuEqcfelL7JW+WhE+fSjN1vD
+lRxHHVlYNJxywOtVjtvm3i5M+6A3BNZj3oBsVQabicotnHHbnEuGKuNNuU1QmTT4H7VzRINBpBK
Q+63jd3gNkQFLN+MlvA+NJVQ8yBtZVRivxaltW968VTsmilvhk8mROzla5p0Mv0giqH+NmImJC+E
SGUWVk3X2b5TW015H3VOCS0nzRwIKnbSUkwzZUYCYKHlErd+lg+ZHmAVridkhF1RfDOapBI+vYHR
GPxxoqOApHk2PCCg5JpXQx4Xn6e5iIHzQvDq7hpQe0YBkELTex6zKmcZXSmhxKI6F13FHaZiB6tr
HHvdQZHbX/UWLqmHxaypiHa9gydRmtrTtEVzWBY3URYlwyfFrdUfhOltEiYWWRsbCH+6jasJmWN2
oY7t/WzItn/ovL7pV3XNQp0OWPAIw8d7yBz9kmxmuXLqTG2CpbYofNvCXZW0sEv3ushH0WfML91l
ZiG5KN3YDRXFxaD83Je2cp2j/uXe19NsJBICQ1w4IQHZWP9pAlvxPiVZ3yShWOzGDpRelSql9GFA
k292JhjMWFDvZG6505+RVtbFjZLxUBxC9Fhspwl7et2MXC54eLIZLeIsybLPMcDocmtm5jj62N7j
LhQhqfAlkbFofctJk+EW+2FZ+arMp+Eagbgq3ynE2kpIhmBJONOD6dzbEuG0AHVH0/FVpzfFRjJv
ve8tbZtdmblTDmGhl0293lo5gbdV1PGmsM1x2UnRF+U+QoHM86PM0MXl0Fr6dJCpjoLDYJW4OWmo
V0F1qbI2gkG5VjLSpVH1O8tmUQRpVMa4Pps4ru1UVTblJRV3nMiGhdKDb8Oj/owmIBUHW0mgdSuF
ag53mB8ZKvz0SfcCr/O6co/ggaF8qFU9be/5Ip3yOI2w1w+OFs3JpmKB2xdOUxhLSC2l10Om2jX8
pc2XL1aM8F7N9CZmwmlB6TtwOlNagYPs+cQeiCLdCrAy7qywLDX0q1n007Bxpky6u0bOfREqqmjS
u8jWlIpDNBuk74Jmn3bChG7mtyShvV/13SLupGbCjtJmZP/8SnScdR0fVl/IVXTwstIyq7xm7ubi
YmlLKsCT15Sf45lQlk0lWKx507afhyzzyrBWK2H5IOm7bwKxoMfYdSJ14/SoIaGMCPH+uqEhg0Nh
rHPmpzNAP+TlmqTcJRIahk8O1EE5rys4Skox2vIS+bhkZHPXNSYNdZ2qfg8K86sqWrMLhAVd8kLt
5tkMJ45J9UMdNfQr8rmWiZ8Wq1eyWyGH6c9lWiybWdqtdZ+7vcwuu3zoYSoNo2LM9FalgnKdmWRD
Etj96OXfM3Mwu0OjeHhycWhFwkddz+23llEb+7qFGrH4maxk47tzNSC6OkeLsu2a0ly+a5mbN1t7
jpyvY23VXYiHGMVeXRXD7IvejCqkqfCR3aETkei+JtQKqorE29bv9Nn8sFRLVW4tvuHDAru/+9os
GmIGkKsgsQQcHUW9VeHvfEnVpaw5gZaluot7XD6o0kHiCelSdvEOdFgOcGNKZbPJGIV1B+Wx9JW5
ab0A0yTa/HLs568tSJl5WzuInARjrS1YZFaTpz9AVBjK+xFVr6YFY1qmeVDV6aCEMexodw9B3Xhc
JstEtV448qZE6hOAZmEY42e8Tebuql/GfHjsbZmY/hIPSncJJMqp/FSbQXe0rpV0G1C8ebFDFilL
w6URcDxoPw7LZVR0S/ooK9Vptx2t1TRAhWpYDpM5DtNWdbvWDScz9uSNZTTeJ8fMqvYiajS9e5ip
YNqB3lhRe9E6q6lzU0fIuABldcd7TFeyYpsr7qJcc5mIR9SgsaH36jzFN5QiyTNlpCwJOwabdraF
luJFHi+ivtEzp3K+kv4RIhi9Y0wbe2yU4YDhnV7tYhc/umDp8D3YzFZd5BxJRh0fQDGU+EmwO50L
eJBqEdRzbOpbFNkIBel2jMtmIVJZu8v0tAK3bKzE72bDXHZmo8fFrW70KFeOVTx2l17XSu3KWxIH
m6ZKA3kuWfp0FaTIu22iWpUdqlrejLuiXwhfRKbHn2eXZXHF6gdSpyZU1ja4qRXyGle9sd3OGlRQ
f8jrJP8QGUZ66EtHawI7GjOOjciQBY6e2lAzOJOIoEGvfTduPSMJ9bKOeFvXqe6mFI3XbWouerkz
NYKwbTx49XDVCKLbTREnQnnA18xwQ7PrEiX3EaMYCfSwZvGiJZj0pJBPsddlXur3hYInkzLmtQiy
QqCjAQe8FlulbWipti7uqYHTi3gKZy1SlM/mEsXf46zX9QclEe0XLdLQ8g9VS87dhQ1tA5fvJK3l
VTql2mOrmOC+ooFqne91djRvCcIbeeuVJgYxbVW1H3q99rzLGPO7yifA65oN8Hy72iKOmqAcZ1iF
x8XVDJ8t6n5XWhbZ2SXU/B6+HiOS7+aClY+A4NROYVFZ5bM2qZUVzlk/mxf1sCifVAIwx2fpWnM4
LJpbBbOdGcpBmdUy3Rqi7q9qIyuibaEqhsQIIrEquPZK1ePw0nIMFIuJzVJsqXO5STiOvSvkURpO
+6gcqkubdd/7i9bOSN4YeXmn6NJ2CcAIfw+ToQkjLMj2pG/nU2zxz3q2QZb2tFhkl3jOVUyl3vQV
pdAf8AIwsguzySvHVySnz3WzSNvzzQaFRrYJgfCOmRqikLLOqF3XZWTK637psIaaXQN1icgSM+vM
WVKWDNqHnETdLMorW3ea+pKAo6+DDOtlnC+ifnrJF92ZdtpiJvE2oqm++Pbc2+02F2VqbCb0f5N7
9kI27sSQ0ADKcThyScbKpd5XWjwXu3JVsfGxqERpKkCPdLw3Ui3PvkcoTQ2h1ilZMgdlI8RdHefi
m0wyE41AO40awUFg9O51DSw29imiKlj9kktm0RY+3Zoc1t2iJtzjckxvctUbaD9P9EavpE7StaMW
4kW3HgGVsfVm1YvDvEqWbvaBjkXtYU6NmtgLHEm2USXE64u+xk0QFAeihEZo6emSHMa6EyLMyt5Z
AjsDNRnwn8vuZrVMM3aEcBCAiRnd9AqSAXastt7Tuc2cxXwwczFVBzubxLzRM0KUR8juwpT0BhTb
e8nopPUHI00syMDTUKQAqtQyhgMOzlKZWx8ERTPQfSy9zvURthjzZ5CBi7j/maP/2/P8v+OX+u6v
ZLz7+7/z5+e6kS1OVv3JH/9+SJ/buqt/9P++/tp//rXjX/r7bfNSPfTty0t/eGpO/+bRL/L5/3h+
+NQ/Hf1hU3E9yvvhpZUfXrqh6H8+hG+6/s3/2x/+9vLzUz7K5uVvvz/XQ9WvnxandfX7P350+eff
fgfp+Uu5Yv38f/zw5qnk9x6ekIv77eKleKme/tdv/9E9v1Qdn/DbU/Xnbx9hEPZP1W9/Pv0WDFVC
I/WvJ/7nx748df3fflfMPyBEUmqjvmHSk0TN9vffppefP9LMPwDaInEGhpqOlboWcKu67RN+zfkD
VUpKyfAcrJWbupZNunr4+TNT/YOW46oOtsouoh//zwE6msr/mtrfqqG8q3mV7m+/nzQVoQWsvnDo
RIHghkzxSoBwmcsZ0YyEllUyFtvOIQguwmqJRHXRcmOVn2g2NfX3ODdxUMSt2mjH74Y26NxKaJwk
xplC1wkGgqokwwQTEQwXVWACDMbk1/q5bgijwqHjqq1IFORmUZF23Cu4b9vdRoD+dglFbGTNuQPp
sonPM1CO8TLXqB25gTZyuFPtnxQEq/3Eq4QWmrbsso90w5wv2ojj0BjmbZYmZtCOFm6QFFgkt/wv
y+Qfo3w0quu3/K+iFsinnz3CdepMHZzeqQsMji0yd731+KeR4+P0PLRRMGZN2RqBbcg6fVbGzu2T
LYEa7Wm/WyzsdeZuMZQiTEGpVVzU9kIwHCFlcQ4Hs1Z5f/12TDidUrpitGFWTPtJNTH2ysJz1nS7
7jN9XoKmHIR+lfdOUuwk3UOFrDVpCbCDiIKkuQS9VbjiLquK2dsiPKY49xrSS+pf3+v/wTnzsS75
3+kBc3Qw/bcH1v+HxxDr/Jf19eoYunpqno6OrZ9//6/zhTr3H8wg2oz/PFb44R9QQHTK0hDP1uPh
n4eKaf2Bk8+qEETfEej0Cl79x5miq3+YNLM5hKDkU6SnbfUvHCrwk49W2NrXBLHMIqPFuKIxf8KK
f+mCwQAjSxvz6g7Umn7tKjUFkBwzZjtVyV1mbQmcGdD20E+fXG+6yVI/krv2K8L5YWHZl+lU7wf1
yS4ENYXhpYHS4ntJ4Xf2VU7AhYvAcjMb1beu5xfTe0+PLibpQBckOwmWGQBE05VzGKsWXM/USQBI
YzLvWNkT3vOAZRcl3Uxxi5KWqWp+U5YWjpFFCnQ8IVYLojgtHqncLmGV6X/iIlFSlGttRG1vYfQi
eVM/90urbktJg2YxnHgTNw8kjF0wJOYYgMAyQm/Sv7i1fDbB419QpwMsXCQApOqx+NJlVXkwOm24
yNp+l99ld+DNL3q4yqADYxNpqly99JbrMY8/KMXi7gjlG79qtSKkhalsljh+FKq2+H0zu3757NXU
uqYrChyOfilNqhrGNktEgKGcK83nIa+aLSGp6avdNFO2pjZugQSIIurRl1OlkGw5meVPFP1gpIXk
RIGtP2eknWNgg3+vcIoATgLVuUZEq9YuKo3Wme/0xo9GadvbeBncMFIM8xEEzFNpgHoondzcmJ2q
BRRosp1nlH9mHWWwLo70DWiq2pfYTOx0ddYCMxrboCI526Ko/Uwd1w0x/vE2Is26q06KIpxtIfzW
tKawwVWLmoWaHkoEMjd0k6vQ01qqpmMnPvZFm90ObodQ2mzOYa6MyT4dyT21nvoG5f/QUYrvY6GW
fp6Rl+PPkIAAyIbtEo3FIxeTRgCilTd1x7IdGvGtGOGFVrLKQk2A5DSm2dmUUf19bWkEg3S+VpQm
Gca1MCw8fZMZFUjbfki2emE9MHkprcU4vurxlQ0cYc8XwNvupdVVIJCLaCPMWg1GS9YPUe7Euzmn
6G6o+dYsibJxxdAg31Rm6E5Td7XQHbhT+8jddolE+sSc4q/GZDmbvsIQAOsfrQ9o1IBjKIf0Ce0r
ZyPHdZEPSNc5oiKdLArXNyo12wyxrK+yrnIuuzIqGAMK7IqgqNWJMg6GSZr7KCtdP5qp49Igbfy0
GZg+qsF+rVBpVmJnRMtmJUO1rRh/RF46HkrbgPLRL46+ybEj22idOvn4eaXadjtO04in5kLioc/J
rcJEbtKcgqurKDHRv5sE+VJnoe4pzhY9DvarZoIHduwq6KIy2VLANS6KCHkl3BFyX2tz8VgkmvA9
ugrBoPbdTneK9lrr5nZjZ6DfEb4Z9JCAawrqus23jIPqV/Q3NmAgcPixCp6eFsNlout0DZR0BqIT
xZs+ro1LSlQVWW2jBRLkYSBjw/TzMYtDJx4/VVj4BulofAaskfi95skr0+UUAyD3Je91vLdqzQlS
J/3hmHEXQoyjt2PxOsogb6u2UcDBxenGa0vzJnHYyWZFfhxTuwrE4mUbcBtgPFPb3clacdE+qcWB
rotx2XqZDK1hZjdq5JL6GGkbmCOg66MivapqSumtM5V+G8fLRpZT7g8EVGTkYgS/KGPfLtOnSbE8
P8+d+irmdf1coZPkkq9c6FExXpbD8hXsF7bcdABCdVySkGQjZ0bbmA65VW/apsMOBIfSLQWLcwCK
Y3zKX1fHCh6HEAtQ27VOoHVY25AVGW11h57JdekNocVOULHz9ZTyU2RjcFNr0RkkxQlIiIdaFIF5
JniNFUtx+tB8anIVVxXtzqyBzQkCn77giPiznxgZbfLL7kE1qH7dwzQFVmifaZIfN67Xx6+iu2vr
mjh8FUbkOv3luswbtaFwFamEWHjV+hkL8ZeA4Y2A9NV9jJ4XwgcgOEA+Qw5fI8JfHiABErHqHOOu
zbNvSpo9CsMkc+zPoZqOm7m8iA1nmn0JnR/YDaST4+fANc4cVRTWXdXuyLnD6RIOOnpFF++/zqvx
Aoiy5izmyi/mkSdrJNKw+xWO8O7Gtf3pPavJGSbDG+P16wOck6a0LL1aF9iO3HXGIetuMvM+K0kB
/+0kaPo1RzhGKP0cKrDFLHTwnDoKPSdDNZHzKVTt3bsBFFoyXptrAca8V80fTfL8/qPeGC40q1Yp
CmfV6D8Vv2C4CrVONe9OGFdTBUXwDHjn9edriCivYegKTkV54HjWdeQ7aGML5Q7fuWoJCTTe//6v
hwqQIHg1HLfQQyXxPf78ZqVsKkte3wOqLPutl2zVZGc0wXSOQ/Z62lEuQlkAUOLPhH39+S/bJGP/
LEM8Zveu129HpXvwUvm1ndzv77/P612yGkCDp+IqR/TkFAPneEOalkaS3uv9B2P5HMe9rw3PiTin
xXY6buaKLITnwJSA5QCwfPw6sUE8tTY575IGus/tOGxJRmUUdMoZQZrTceNBK5YKPRoHPS8QfscP
kpbSadLFKgc5xkAvnpT0IT8nEHhSqXBcHrKyN9Y1TOKKb8jxQ0azjSPWYHxXZSPc58GXnJfefYqP
sTpelZDtXSsLsujz+5N1urhXfBgHMwcoW4ds9+SxNFeaObfN7E4EQ/RSKefuO+MYUry+F3El6Ale
bqWZ/7ybfll0qZthiEBH9g7F89mHxFYfWiPXiCWcJtDVaNiUsjJ9jInUzYSsUTCibfhNHzjAe6V+
1NXJ8OvRqgNdZNZ9WZXjpVTtlzm20ru0xmnB8XpnV4Fo32ij1QSuQgjRIUZLSiam2HdTAuTFhjDX
5KtWtGdFt+5Iy3E0u2Vrl5F1UYP1/T+Undlu3Ei2rp+IAOfhllNOUmqwLEu+ISxZ5szgFCSDT7+/
3Ofi7HYDXegCqi4KrlKKSQbX+sd/UFL/+y1z+63JsyNYGRmo95cOtM6U5veEAT+S1RpQTyKuRv34
X39z/AieWR+pLTUNf52wjQhGi4CN6rG7c9holn8Aef5+ivne0OEjwCT3hBvjb49IPxBRA0DHb1Dd
F9YfTf6ZNy9S8z+VOP77DeixshOpTcIzQOHfwZxTS+EDUln5uIo99F+Qtv7D8fpPP+Cv49v2Ta0x
bj+A9LlRhf0c/+fvgcPtdgD8f8Tpdo/zVkBOy18G7pW/fSOVa1V6rg3eg1eb1EV0HfWTXl0eKZje
jmLrp7hhpn8zqwkSnXfMYZ0qA44etonbd/Uou87re9bqfBmWZKuWjMiBoEz7svh0Jst9DLJAnoum
yrLUXc13HYIykhvDFnRAaZ+oFs7u6BEagRZW86qXZOROslWUza1DnE+OfyEd0yNLC6WreXL0Zk06
Lsp1EXP7QrRjf4C5Q3BQWPmfbdjaw04iwHr2UK8ko7Ow4lf+lo6r1CMQyTrOtfH7viGfwp0z5V24
MMu7EcFx67ne7SZFs0KM6lLMuNf7934LnMPSm3CfvAOjzdyCKx7JNib9voSBdAvodg7ZsCb65gck
DR1NJCYd6Koq7qdmAFixFvHgb9rwTBIwWTLd5P90azmpyOuzgjLqffhuD9twj1jIPZORPiaSLEn4
jrVJS7OwP0q+1bPvdDJ216U+gPh5vycInmibPD3O+1VPNiCTCFdnnlgo7k++z0Ki5daajr76hHCu
wqlb3lFD2rENH54EjelGDXLTw1hKPzTz4lk3+zdyO7BUTZubVn1XRatfbZd8IrV9HpbaiUlhWlIx
NFypzO7vcZN3CHCXIdr8W/hvLlykYuQhiMber0O5dOnsDFUo25GPOSok7XnfH2Tpzeyndh8C9Mij
WOoiMXprhS2fcxkOmgBSmnXvfiBk9TTACceB3/hP9B3wA6rNrI57N78asz5Gg1bV6WSVQ0hr5hDm
lKqdjBae0mikfWeQG3E3uqsT1o2znxnpAqr7EKC5S4MWaNN9dvNAq1Jt6n37q5LOPaslmRmtXoWN
XotnqACbW0baXx4Lq50U/ii/iPx96/wmO23+uJ4VWvq7PZtoQV6C/VlYwXCRbbf+yaX/sbS06uj1
6Ka0r7eRVfRbyoXWbmWv+1O9OjU2cLc4Gl1QJ77YrAdiuQ2+U896AF5xT+hxrbQQLquHN7Aj5jCO
ncN/FrT5a7DlS6robojEvBUpoWftH5KGzLB3cHG00luTItvcC+uTf4LEbM41Ypgob1V/6gQg8lqR
C+HOtpNOqI1OHbfv8yZReUSFPVlP47K4qPr8PTI0HDQw2VkECNEnze4w7Hm+hm0EpcmkHBkhHPs1
2kaXdNZcAgT001Hqijr5XDPZEKv2ANJ3ax9tCEEXVhE6PvEkXg3fuZfDL1/NftI5+pNw9w7HcT6f
ilyKq7Ytw6lGvZL4uXKONbkcJ7ZQMhd2gy23N6yT4XY5fxgxoUEeb4xGsAxdJdcqtHcFZWJ5dBoh
aLwEt/hdZcgqNfJRDwV5OKvowS960UaV297YcFWeYdrdWGbqnGnAjL9a9zuIyZWVII8y5Hd3LgPV
XW1ReFLbnUhzvsHQr6ao6l4I94mD1k2QVN/2+7VMFqv+zXj0bbbcWePEFPZPM9/G2JuW76urRNh1
mXGyC9GkxeRXD3C72bEkrjA0JjWdndrTEnetitMIbnuEFe8PDeqse6n6PWpWS8Rr4/t6qJnkzmhz
szyNvfxUrVHGazb7jyBAgFT2aMc9WosYuaZ1r7SNpP1bqaZtyeooGy1I1iYXoY4TOyJ9f4kbdONF
uJVbnzitcp43UWso6eS9ynX3NM6cZMas6b8015kuO72gSc8xexiLeYiYbr2oKhTPKak1J+EObdI0
bZ+abY7iBoQNEVAtHg3EMQlUdHPs3M69XxZnT4th+L1XfXAXVJp2tkoyB3UMycgbRHCWInuTTvBT
Nfr7SrBe5JY99GpTlqmz0NnSbd2nuegy2m/UyDr7HJYYcz821ULhdK14MoZ1+YJ3rguMJ7YZ6a5c
XpZ+qC4ci8NpnrL66vVG/5DTYYyOrioPKiifDelhPd4b4tuV9o1I3OXY5bmXCumUJ/AiPZpu0C2+
neBQ7BKXLwKfVFqquu74ucNV47rKQQveS9WNiajy9qQC1R9td8vfjW32ElfUiFBNWT2urubjzc6G
iHISIySkUl7VurTR1t/88QPZPhR/VkPYab33svaUDzcim45onngNZpx3EXpD4HWtnd8MxIdEv5DB
wXHP+yFU8/ZpuVyxRh/doy6t+lsgKp9kqEaVwIGZft6HTb/OzaMAiqpAc731c2o9/aXewXzGarAP
gL7PAxH/qWWqJSW8c8ewv351gqJCnGzBeaxagRLD0O9tiVIgZySLYGBB4Kviqw8qbnF390mj6sjM
LjqCbwmFjniRlo+bZ32Icsp/m8uqxdaUTQ++V4kP4tudKiwogY81c+uvXmWZHN8OKgULQQ/+PSMi
QLC6bL7OpZPMEVJUn3KzWysZJ8NC5edO9VPhu4prt1b5oV7QM4a8yfEiICY+tGaVPyoEk0vYTfqe
CmaMq2BUSLzOaiJkHUM4BKN3aCZRpXpbfILl0c66wdFVmv1jHYVxL0T+ofNLxGhbQbMVaHZHEfvY
yjDoUOPOmSW+2Tbw9lA2vMO7HnWOQzfLU+dJBNuzo1+NckYspOdFgmVE+ZCQbRAikMR7Qnq+fdYK
L4+nzdMeRYaPlHt+etoaOYY5AUnXqeO97vv1FBe2ntNpoU+RZWUtGRtL+UakRXWiiJ67dyz4Xzvm
T52s84vu3sJioBySMhNGarD7hGiJVxKt5JggE/mDtGT8VTjG13r7e3XGmBtnPhfTHMho1Pzg3slv
RgAoIeIbJDFqZnPcxqH5gtxC0D/5PKyW/mlXxS+EntqvhS05lcjUEq3WzRflZn50Cynk7NP28VrV
GjxPtqD9QdZxXMgkgNnw14h4Lx1Bfk+roa80kjPgvCcENbE/dowb06IeZaP/yoWoVkSS44dh7V+2
02knwLxxDm1tU5FOqN+F+LUycVtYjtWFPW8QT6I2uvGqhca+PEtemdqyXl3CDUNL8fJVmDS7W2eG
f8Bg/7Dm6mrBI826nYz265i/+XmQlIa/kPHg5eG62NuDrcAl0UP/0dr9a9S0GXR3omsII0vE47xe
mDxE2gYoi3SJbVuJVd50c1TduugmfXdcIjuYh4Q6ZO2+YuWJB4UMgLm4vhecPFfotC7cFHjssjv4
noWeiUhT7vAOp6AzWjnGeCDDYT0sWEFjFoI8bqtMpTIw8xMd7kZEdtTPzqibo6okYp/SHc5WbcmD
1rfBeZixeSkDNRk0pRlapfJTXHwo6/asDremWNKycT+tCqcEEdAl70PpXkS2OgfDGUgTCYBPe4sB
vkZCd6pvIdA6RFjo7kFwV2jedQyaPRLdrr3mjSKwBxrntTQaeMYOPnPgVQt2XnVVcZaIJaArlMtH
27Zz3hpDRMiR/6x8YHzT0jYglS2PhD1/dsuU3a0SsRYy1l+uwfhVtsaGivemEi3HXBxLv5E4ulaB
bNLu41nSDo4U1TnmrTt/qK3LrptJw2yh+jVCLm08jzZDLW1RDi/d4lRt4ok7zo7R/fsPlb/Uj83E
HOtu4vtWjNw2E21Pa6WNp260fvT+bCdZQaPZmHW/FcNS4gYltynQ0wE3mjGG41TIWLS2emjIXI88
9FKh3pdLUqyZOhmClkF6gAbzlaSLPSUjk10GjmcEPRLZpcA5ufGcSRL4rGWMV6o5Ht1mWe+XnLxj
Djp1XIZGO1KHMqb2sNAFP8K4IeeW3L+4fTn1M4ymA8XH2AndU42jJwgNHS12aOMpf54my/lsu7pK
2t4u2FR6+dIq3eatOSyH1uv9F8G9gkh/4Y1kO0ihCHN1TmLS7UhjZTrP4ImHaeIxHAx7PuOM+92Z
uZsMHYSvwILAK4Zk+W2x8pQpwUm6zaExkvSFyLbLICbP7JjtY4NhQNgJPER/T4UFT6wrk0VN18ac
I5UhecYuVabboD5qkByyZXp1zEX+5RBIeR9M3PuzKLBPlU5xVXhWQpaWNvRGZknEK1patN0ebrWZ
R2aPxguKq8gRxJskJ5Xl8JBlCyzXroI1XqStH+UQ5J/Wvs2pZc39YdgL+Nw+q46NMpaPsrP2e1dH
ZG/WujwOTace0fWpV3rGzDOSOkUy201MmStsgJnmnEZlD5deLcFb4w7Vd00zlpIjcFvjQtPqg8ny
dYB2p7oisJ6dQokcQnZbwz1z6mfL6I8jI3oPYoVsWaeVQhcHRrfijL2sfa30gRFv6rK3BSos5fzs
DrRNrXE3ZRY5YCUYF3Id1M5yCOcC92Ov799Yx6gFHNUtabFQqIkZ8Y4qg6ncS2P91U2dm0grnx72
TsyhZaARL3FqI6bNP/Mh+Aa7i1rXb6cwW2v3SCqRc794Q/Xsci+d3GwgiGri/cWgWl1txya2YHfs
1LC293KCOOyYLpNCmuoQuGOf7NSpJwudBVG7wvSyWFNY5zTueS3lFJcug6muPOt+nI0/Liqf08pj
fKAbF9VzSW7ayJkZs6w/lUa+ngoyldGFruPF1cnDWSailTnbzDsPOUDEJlxc6dMcnzqzsc5G1zmJ
cmUXmcI14mZqEGb1fH/U/Mx2WJTLDqUpd1grD1PbLoL3vii/NLwyoegdMsk1P4PiC37O7bDc7G8/
XGQLx0F1RqjXwXQxURiyfAavrFvw+wuT1DIXuG6nxeZrQUKVLZ2I9syyE3Nnase74ZwqU+sj25Qc
Er7FSVByXTq7NGKBZAilhKFD+7hIE/YXrcRo4RPiGObjvt5XwQIIieH+vLSO+50GbTxMueUcymBH
1j+I9ZhJt78FlAWHLcC2glgfTa/UnO/b3NJIg3g5wtbyG8lBHfUkcN3hdfhQmTOellotkbVn2wOK
4+2g1+uX9GRwVeSVxhUkA2ek2E5522HcGTnskaR2F2F5wbE1xzXJeZ6jSXn9wccZ9G0ubP+8SM9+
W5XlxVtpOu9mIP2TqrP2mQuXc8m3+nPYtNtt0f60F2TobW9deU7cO3xyCE41fU7M2XFwDWEskIhV
KfRjPy16YaMtNNtYiokOV59FbkAUwF5azsky11mUL9gBNckRY64s0duswRx7NLlvmVxCd5m/MjEC
E/XSjSed+8H2cz+ZZCAv2SrzI3FCcyxztzqLfK1Tv6xupYGhJoxbkmBnHnkwIronTmgEnAerrtsX
pPZu1M/9ax2MWWJ36Ln7bEfzWpRVOpgdv4HRAMA7Yk0IVLdPfWW8If4FMWCESwO9dsK9r5cU+a0b
bTU+qR5kkzeV+VaPo5boFYVcRHisB1B+MwW/BlP3hLkdgMMQKhOsx0VlWz6ten07YLXuYBk1vXsz
2pGFXtLIaG6TamFTMdEysFg7NhVE284VzSYHuDB14MGOyd/MtRPhAn+syZkIQpF1PDbelEzGrpOW
2bpxvdj1s6iYobxh6g4FTcEnbVXTYRJrd2yJyjq6w+Knix3QWBos8z2/QpcMxPHc28Vq3G30Xvyq
KuMdpcAc+dtcJY7dqThfWz3Fl8LUUHj2oRoaVvcsV0dQLLb3soDBR4N/F9Aj9SLySjzADf8RuD1D
YyDA0l3QO80rehZ6UbsjnzOIWsoTwg4INVlWMV7NXnY4tYLpsRyn+rLa8uOWNsHxdou4x+L6wB6j
UNb4+bXEnsZApCn7RKqHSDtCJo51P4lLTjVkuM4oqYqMy91MQ3X2zNZ7C3Ld/DXvlkpoh5CESSkc
L4PlHfuKB7MqekKxZm/QMHBlGEk3B1SNgzm0++W7b+Dy64ZqiadxNo/5pNoTGZbGA2QFz4FfjQe9
GoynfvZRyuyTzoCZlTeLjUg0Q3fTPJNBusz+FNqExURAnP2h2qU8ujnlPnRjvg+2OR86cLHHQZVb
crPipZvJvbuhvnmonHI5iGwzDrlxe1Wx26VeORoJcoqAbRd3GGPP2zKO4miivwlbdpeo7RRiddsQ
Jwt9yj0KmynOrHU47ZvpIhVBIevTVX8wC2QPWV/WGF/wGFdYiGKpMCTneekecxseR7Syx3wJstDN
rZFSNbqnnd+Pv9dsKL5p3tjF+MbwE3VA2RlWBId1cF0jbbTSvQDiWA+F1se8zMpomnh9yNYK10ni
SLAa867Gchp1ngEI0OcZ01zedZcWjzVGDuOtLgY9yqvMDwFxZEjSvQiBVtDvFhIM2wy60EXvcUfs
w3b2Cqs9ZKxCSe+J/s705ykMGrs7IGyvQ4Su4n7H7RjPnltHWH6MxwK503HFcBHuWve153V74qCV
qaDIN91bqajRqcF06ZjCgzk3B77IjIyB267oTEHc7472ZjWLH7eexlBqudsZgZM4o3s3X8ibwVun
5Yig/EJP13b6ADzH8djsWph7uEFU2+95uJuVk/pgY5HUauMg7boidspDhGM2PcDw+Krjq40V+1SC
5D8LNUjsU06h6POqxnAy7DVUGqbcmgkqNOxeRTQdqIg1cgbjY33HHuD/aHdzu+st7cX1gAcnPHLE
66467we0RbnutcwZE8DUPnzaDdgBtLGXrDqhMl21j483jB+Xoc9r2vTU11rMLfCTDoVpCVVFJQbX
Y93KJiZAVftBRo57Z45gkyUempjxWg+tTbdTkhrkc1U/6t2lJuHpw2+J29LsKcD0XXNtjd69AmTe
HDp8ubalqfvCqOtUW/zqMAXSO22tJ1+cIkOaWOryspW6fZisfMa00S1RPQ4jvzmNwRv5QaHlE9AV
WOaAzcTj7iAW+bIKT4uX1spDUr/Gt7JGgzY2xvhNDp3fshBjR6ElVd4Lx9Ris67Jr9GE+QoNg33Q
YxAMOzHk0AuYa/B/lAmxtec8EGE9N83jpk0/xuXGAqz7ENWFWPiG1/HOCwBOOn8df9d9sDxkRjU8
mAREXrzWXA/+Xr5WezZfUPJhe2s6fLWg0QKUHg9y7AHiJp3JqGPLXHy37c78Y2e6P3OnBHm4ZRq6
LB/YbXaEfu224BeNmC4+rNUAmCLYd9BHvMub8i/Guu/kAXnDoTKrJV1Z7CNgVz2cNFWnlt/Vd1tl
fhYu3mDwDkth1yvwkpV7k2MDDfL+gXaY/B3rlnaVDlPWvO14nbORhPjOyR4tVkY25cZ4miq3L6LR
Ay8DRMjjvFhE5Nubc6HccL0im5pS3Br7D5qq9odZJ8KEJdH3kSf2PwasZ7FvjP2LDZlnIyzAZ+fC
V/CysZyy+eVjRT4ZGalDLgNXiMV8OWbFrsXOVBo//aDV/7Amvjt1tl7h3/SfAd6r18oVUuOVtQRn
F/NcaKL+fx7A4g7aqr/YRpmHg8WO0OM8N4LJunLjvVqT8NfYWGX7osu+p+Oubw6T3PeW2XRvD80A
xxoL1fR+svc9bkfJvdJWAlib4PEHtszfHIjyIcMRFHXb/AyHWBzpjZaAu4wNiwkzvoibNcqaCbZ1
KjcO5lELR4q82IlbUrh2iuGbyfytr2VzYb2E3Rmy5WHUS3bSgSSuYgJGzAo7C2lf+EB+4iaF0xYH
aRlLT1iqoZG5p5zYR24bT9wpj9UKjLBMzsIuDQZg2DjPtGq07lrilX4ZO+/l2s6dD8/NdNiHdtke
ytHVkt6ir5l6bgCORkMaq4FZTwCjY9QWnPuGCvQ/O767qAjM5tmsm+pbORTDd9d2MALV7X5gqliw
RAXz+wxXb3pl0vzUjG0/atW8EAU+WG24btt0s8YXvJ1K+TEbjX0CY14fG+J9MAmuVnDmRGqi2huL
H0FZ92drl/Nl5f0YDdUu4qrwtXuhYIQn0gxMdy9jH74rYRkbAae0qgodQfC96Kkn7pd+OtAFSnmP
RYaO8Grv0HZjhZXLJDIsaFb1XRp+RVDgAEA7ekV/QjqOetmfjQO+FR/Ts0Wjshj9Lw2Pa+qS0ss7
mp3LvP2jKwWB76Xg97Xgzfq6/5lZs3GkG/s3MQz7GYbwDVvlq1+J3yRdAlXLwrdktA2NQBk5OuK7
L4NvQmz6jN2xxAiuoUxet3naIh244HXQDPt3NZhE68+56d/RK2IxPoBfidJteenX+d3UCOtJNXsL
vzV4Z9yZapX3pW/2B73ftXs+0x4OW4UM22yHOtI8H5VSjVx62rOVnYj7Bc1FlVt4/epNHeg9AoHI
8uW9IK3vThEdfq0nKJrOQMZZtm4TW3CEV1COvU9qd8lJJICFjOtAtHB2gfZDuJoXATjbEXjcEJm5
GNMSCjldjA4esdD32M5mqmgJ6LtkiADPepHnxyIDQZHSH9hovDoSqwHt0tXckfAhT/ZeLMd+UCwy
dls/s5Aheh3sJd0Cl+QNgynazswgIV3bS9v5Vg/aLjvUPGeAbPY+Ju8Kbo5IuGO7WBniZZOpP7eb
aMn9OsKLamFgzdx4WUGWNiIrIu931j5V2vsy9Io3eQH2Zg0V63Yw/iHqdO/DKicpOKxMHc7+Nq9Z
Xd6EfBu/6PzWfwNy6zP/PzV+W8bOTyRJ/VEtmjkt6nllcyBleaM0lXSRBgJKrWaskYaXepPnXLzN
2yLbnU3mP1DybSp/s2ub8bpXqF5vQ9oUtGNc5kAXFhxNpPewTvqsfvlGwZrd7htTByd86Yc1ytVo
lupjxduMMlp3AXvyb7z37NfsZiQAf61/cNWNz2BoZ9CSAcVCbZXsa1UNoQkAxdH+2bhe/WjBMiUt
ucFRHRjNs5KB81bP7faqYXUc4mUDgw3yxoynZepDEkQmDOtAyF7tvjmTIGeRmL8wcHOiI8zFvOwd
Tt6mxISJWgwykoVoAejxmNKrW5CRDqHzS1M4NtNKYHmPZyxWMQGeP9eMBzzcKzHjaXaXllG1tjDq
b/VVWgQp1wwOvWmAIBpYP01/nY9attNditv+2FJid0Zab0du55lvqqEvKazISwhF4K0PkhTu2MJ2
fnFzS/+pNTYTkzNlInW6zYy456x4s0x58thfXjzWJ0J9Wv/WU4viwDfEj2DkTibtUcXKtdHAZ3pG
egZstsS5eW713oR4RHq/Q9dGs2Z56WzTM0U88nzg02wHpUk/JXJG/zF2xNjrlDCcK2X33xqyi17y
FudzVlFk71LdyLo8f2TbJHGjdG100+7GyJSXS9FPXVoZc4u6vizOeHf5PjDJabEHc00mihydOfZ6
1bwQTlf9hhn0P4rMrpgBtuVP35fkLvRyPbSbUX+rVBYcDX0oP7a6BsUf2WcA3FaWyHZO9qyvXzyY
0mdIRijVRcNIEAbCMGmBWPQHaRLjsuoLanxrL9UTeDhUrT5JM6SyrmSjX1kLlhHzi/RapkSyKPD5
DWkgLT3xwT5kYmBlvgAN7vFSeJB20lapYzVXC5Hyw6b1DkYX63frdTqTIvj1anXzxdrb6kRQLaZh
ZgPEN5rzqUvyabbe04EFnQ9Va6RMFOs+YrzRv8gfEuGqtDyyTOGlHhEJu96FxbJGS+m44dKaBdvq
holn1gB/RJ5V3wpunOe6WavfIHNSpk6/l4+Qisj0eVwOiySUFxlyjm16JCSCfG4VElpXXBtIPWD4
XT/hy7Z+GKIJjlztiXzsxWxDX5qPpW5BUPbuw8LY8+SwuA0ocJrlkBFvlO4mQhGGYJ3YfWs4iboZ
E2M8mppzoYeN1/6qeFCKtlexa+lTsjdzCzjqGQO2FTiLu7IzObGHoj1bMiPexQNG35RmXVxhuu/F
slVYDRp8ic1temNISSECIOy8XE8giIPzbMx2vEA1FS4dt8y1aoj6keOkJ3VpqPKCgsjsi5ClGijF
Mh/gJsz3lrXLiced4X3aAFDgOZAONE5pj5Hrr+q1x6t/NIkMbtgMy+zQFhaQ/Who17qUCLE88q60
eXJgsPDZCOFwLQgbmA/OODd/FsPO3jLKcZ+qqnRfgzoDtcKjDO7Ywzw03vNKZChpCRXH5T+Iy25S
7L+kZTebmcMTa0Nc/C0kHHQ712daTh9Lz7z3YIXlViaOJAdlUA+21X2f8+ynjgpB9Evyn3/2vwvn
bpJnnLP/G9+HOO8vRSpNE3vJ4fZYRPt4CNb/UuWOpBqbB2Y9tK6wdPZfov2iNODynSV7MDh+JCDw
fxXdfRPlEYMP6UEgPIZUsvH/9eM3W6fjKjeJOtya+5pe4Vlb0v98hczbZ/y/385NNPu/RgCDZMcb
sfSvP6OWSpH5PxKNZ+QGuJLm3uDEeb1QFYfvxm0nXD/2nuS2t4YmrP8103USyjr2Za2ami+5+Dsr
61Lo5yWXThJsW3nc7Bk+Ws/lo0Cq8pOBABbAE0ww/3B3/WtKJAbr28cPPCRbt773f6v7aEx97Dev
Ha7QiGR6PEzrAXcuk+urzoMqKNUjg+cf5JL/76L860W7SZ0BIjCk6J7l3O67/6MI1rU8J8pAm6+5
O434mzwA09pgnkJisa8feHppD7PtPuoqmC+zKm5XCPFZyNAB7LYzwe99sL2APDnHEmj+9v5cXzMK
RSl2x+okzRuOjFnjG0nnXaoZeXPUHceB1ajm9oSaxE2N0iRrnIUvcmbmN/hRGe+tAb8UTKeGLTnu
iByNYJ5fF1N2MS7QPuZ31VBfjLfoNgVqSeU5TjGg/m7svmeb5zCj4bgUeWFSmW2gP2IQ5ADEG3jI
uh3NXN9lSSOL+UIkhkhLr62vMw/INyXlePVW7tJuH15IwJsfSkOfLp2F2Mo/GX2GtGkjtDZD03Ps
+02Lt7X/ZJoIQmkO06u3amjP8m2OR6QbcaXX/sn0xzNDMnM7gSPrWbObL+5V/6lYfPh7d9nvPb8d
Tp4RrG8lfAQY9OJ6qVJGz93INqhs5vVwqTCXUeDzRzVOE6H8JyLLtHDTdyBJgzNN38hC2tJtXqpr
g9Ljqe/z2kk3estPamTH7LB2JdbmtucgUHkPIWqULxgkncSW2hYxAX6a7uCe9pvISeHkPbeZ4c7h
1nm4PLON9Az+zD2hLJyvbDEMAbfULFk3zUnTVPU8iV7Gq2csiSV6lIrtlH35blMk6/hgDHbil9ia
8uKiShPipWyxXOqreFQgjF+m24FHb1BrfVi7gMDZjuCUyDfvhFRH3eWmOaRN13QhAUyASFpgR7yw
gWB8hvRL4MrfuB2sp6Dy+tPk7Yz2hlZd6QZpTjvVklg6gvbA1s40ouoJC2Kma0TMTM1TNREBoE8D
lLg/KLQxNKDZqfKBXglAa+VlBreMjTnD14e30m1C6St4BHf/XDT+Xcf9V4fFWsOMeLQzpXIXTMRF
X/ZwA4V8Qx/O29Pb68NcK3Fxuvkn5En5PRcLOA/liLAtJvHUs77FFXnN94PngP5rix4TIIObphAk
mzkVeWI+HpunXntX0485KolOOyAnxQg4FsV33+oftZHOStafpc3a+3KXSAOLJkbJJ167YrJ+kulR
f8uHaTjsQV6ceqNdz9KQxTVYe/+O2QFwj0+wQ4g0DgklwnMvpZrJ14MP/yHQJH7vLOaffTqOxkqT
iqg6ulTxFEAWedsTaXI2BU3Z+6i2z2yy+g9t9LOoMm5kIlClf9UQlSAjdSxYPyqNBrjiCNtAcwIr
Xs+6VyiIK8naP3VyJ27N8Q8jQTJGaE5xZZIZHrvVYv7wF7Slrc1cEDKm4EsYg/8h7cyW20a2bftF
iAASie6VBBuR6qjOkl4QsmWhBxJ98/VnoM65USXaYYXjvu2KXSUQXWLlWnOOGTPf9jSLIaUXmFvG
OuIq6qfwENrau4JkvsOJ+jNEYAQcDWELPyH4QEijtqMW9uja6m4tJvzZk1N9TD1bTztyaHCHiyY1
0519ppTn96DjDoIvDLc6thHHGeLBFWzEB3t8s6neiMIIxSFMidlkLiavtMirj5o9FZvZlOQPl0O/
Uc3gXRIEz+beq5rVYOGgnISW0vzH0JlLRb+4nZPwCyTDWSVBUqa5ID1cCKjLR/m8kgC8a3UFrNwT
T1PlbLgvf/4Of/X3zyX+sE4bGj3lKctOHs0utfvz319Khf98sYh7x67pLPZCvhJUYmef+dgLmiCh
kLm1CJ9to3Bnye6QEUjB6KJY1cw0C5b5vz8mqH/idQQ+Kqwzn7+Scz0EdWi3xq2IImfcoEebb/Sg
iO9DqZzvrWs3jzVZcMgIGKx+cezP7hXsYZQyi/uDhFNDejCTPh9b14J0QTl61xUMtWFD4FibflFc
Lj//30u6HMLUXbFUaQKorfjHNvSfIgCmC2QS6HbXuPjH93r2g2bTfVWffXWQs0pjzrNSBiYHkaRY
Vj7jezNeW4n/5zv11VHO6mT6R1mS5oNHTN56Hq4DsRYIIru/ciFywTwXF6XkipGmawr97BlEsDZP
so9iPrZxtw3HobpOpj784kk/PxfPNQQ+SlNiQaU8O7/zTWo0ZJRX8y1D5hAY2JTu0rgutjryiIMG
8/aLJ+1zBeqCZzEdrHuLO3kxKZ9bXY0hhDQPlfZURt9Qoc/Ds9fQe7wVzXMQF8g/v/KjfT7BpeTF
AgnGczmYa+EW/fxop+0MA3kqBIPuaIMErdV9PUaQqP3dkvTLcc52HwMuIXoPpbiSc+/exLM7bUAm
Bq9/8+j9ejZnTuHOzUqE05yNAngBvrH5QeaTBmHzz4c5X1+hKKFmWsJD0TihJ10u6n9eVkBhVabq
qLmPLXCeY7U2aveLx/vsvrDHdPjzBo4yHOqQXcTnQ2DFCYiuyIJ75ux0hmmOTg4t5C9Wnc8LG5Z6
g+VU4ENn7bEs5zy8vpCRFuhVWQLV8xcliuNPX5lslwfo34VtOYQJzw2bqI0Ml7t8thrgq5YmI7rq
LqAqi4GLB9GhHvcJ/2uAsvd3N4aDkSfxD98K7yZX7vNVM6suk67qyjvxynC9fvzrv84igCGVHQD4
a+tsydEGs/XmQM/vcv2CLZL+dw0ArhR+V5JLuPGYUInb+fzjLWuUMCks7a4fvFV8wsPxxdX59W4T
SQ9mQWI+Ax9tnb3rVTxkvQwM6247pU96ZKK4Kf7OSc+MmDwmAEGEMVlLlXD2mkfMT0xYP/XJ6SdE
LZsefxvbkL+8D4JHCq8I+S6sXBzp84WqyLIhhjVuTu7OTjZ07f///vzZ2914qYSezp83+62zi8T2
z3/+/M0GOEEfhntNAWiy5J5dItiKQayLQZ10a9hApax6HbfBU47m/s8H+sdK/OnVWxIyccJKnlja
VefZwoUqRJPOqXmys8Zkk2IcagvTo9WiSS27/GaRGTJGODYN3r95pPQYnnBF/V3fiUfCQTVCBiNt
J4ea9+ytSZW08qYa+7twH2i7Qvvbt2b586xevI4LluC8IWhoVYRuyurvhD6/Wcp6hoT05+t4vtov
J0BYB+s8lR/Ag7MTyIymCnvhdnepM+5fNCYLf/77yw3/dJv+ed/5QvIsy6XW/Pw4j8OIfJll6z6D
cKm16ZHhmY+daA14BxZyuQk1Rm1/PuaZvf6XQuMceYFiOIkGUeTQtGDVNTK5rD17VU3Rezo0SA8V
0yoEawetbI656k5fHH65Zv+e8/87/IL94yWASHz2Ck9m3CKADJkCVvWBr8NzNyPyR2fTx3Hs931g
03vByDYp+2B3yYPGYOmLn/C7UotlnMqeFRcSzFmtEKe1abQMsU5CM69Hrb3qswSNiJg/3HJ+plpZ
2170No71VUk8uFXHCVhxBzVM8pZo9r5OFpGqAf0VEKGojwiCv1iHfvsDwb6zYFDm6udUta4P8Y3i
JDhlOa/wPCK5IJK9lSiqCkxMdjn5td3+wK/xRe3x24eDAZ2xLOXkZrpnd6dRDXTqJMtPcOq3zcRk
oGBXQqM9tx55w8z+1W0utfGLheJsvfrfh+K/hz1beCdmO1GteCgCOdJT2lf993F4ncKTFXl+PD4H
AQ7a5galDj7U6Iu3/J/IuPNH8r9HP/s6gkwpsbjl+UlLmaVijz1mDsT0KMdJZeffexvTbkuW2WqI
8E6gTfjBcPcnJPR7K3PWbO+21excKkxcrEIXUmdIPBoKv0T1Y4hqDZGCfmvRndsaXbFRA8eo5/zW
XSQcdDN3wOjWfFHd7dR3H2WOUcoqQvgCeDFpxRoF1iDN3iQFDvTFx0Sc4kbO8zOml6ObIjlyB4Wn
s/Ghe26ntvBNkwcmZBUh12LfBYpOsZk9ZkH4YBf6bZCqNU71cYXxCPnS5BuqOLiVsZFTdT/Y3tYr
UZWMhTuvhtxONwr+NV8QbK3YiNeBldO8M4DvlmIHn/NnX8k3vF5YX4cWzDIgdNprMbpUhC+IrsPw
oYqbbp004pvRhEfHhSOsaGp7T7ZcxLxA2tXM6z4gvFyHg4HeqidzWz6M2nBZJNWmRG657vF4qya8
+2Ih+PxB/r/HDkIL9ReFqjh/z1gH6E3STTyB0LxlhAzSzBsVOibtMIYC/D0eqRx/kz3vzGQ+guN/
jOJhbSBLYNj2VnTaCYfLVyvksup/fhyRujJt+qdagxZytjyZJQPpWJbqlFbvFhtA7pNEv6IZj1Wy
9ZBTaNNb2z+YpHtM9e6LS/L5k7RcEmRPDNfIbliClc4viY6arrenlBql14rjjBhsa2qi3sQt4PMI
DvZHjRTq++y1mD+cWt202fwdcUV0mA1d32iZaR86ciNu6oqoHT5f7UEye4DGnHbvf/6t5ueJ4P/9
Vkm5DIiGovwcNuHix0ChaZWn2ruI+/e4/EZE0JXnJegNbsmd8JPuKtRf0a6uyuradPTvNfRDay4u
6/EmgIiC4cY33bciReFXfIwjD6ZW8+5io86YLYKWCM1LsqZoiqe3XvJXZJT//flMpJd89wUXfL4/
ipNQMVKb1GmW7TGY0ts0Jg1jYKD7xQL3m1WdOmnJW2PMCJzjvBCD92jUAs3giQgHsQxroneUO9m+
1Zz3sRjzm9iT41UCsPaIJB2bQTzKL2rf3zxXBOUtrC0qKdpcZ6WU7cQ5iTiNOsXV0zRYd0U+o8Ih
D8bZe9kPqWdffOR//YRyynw/adxYDNbcs5dI08NSt8hGOoWFZ/+Qw0xUrQQIGDpttLfKUTzmaV2g
uTVwPJDu6f/52fzt6ZrUvYQZM4s7JzJpeodqsCoUOwkdJzezzVVYFndxm+erftIvZFj4nWd/8fZ+
rlf/eaJcmL8WDVreCFOcnXSjE1GjzctFjoCbNnQonPHvKwQu7L/H+Oel/E8HJHYCpc19q05S7Dyk
FO1EmoX1hIwZQ93ok+JXGPHF1H2VirtUHmerIl1SAu0ImKNxdV43KtPAdR24XFHDe+hdA7VZ/0iu
zheX0Pj1OJTjNm16hqT0m8/7fkRkdKUonPrUGNZNExSPWtmjlc72IV0ffD4+gKcHeBsXpDVty2Gm
gl4SwnDoerm6G9KvcvWW4uPzeX/+PcuT9p/rnQ2KxCHXranIbqyG1YknB7k12U31dkgf/vzY/vpB
XA7mMMKkUYBP7az8G6ESzfjisKTF8YVeom/v2ovZzffo7b/Yh/zmUAaAHxqPSxuS7O3P5xWTgxRO
KNlOXZzc21bpnVJDedswER9hMDlfvI+/uascjZRvEE7mAvv9fDSYwZ2R9O1yNIot1Wx1p9jk4otF
59e3nq0ofTs61DpKi1+EHB42wTYam5Oy6k2Td2/Eixwt02UVSDdJ21xiUfliXf31lV8OCWhpeenp
VZ+98tpUO9locMh0HgQkDUM76pU2fPvzc/Hbo4AvZNOkky9z/vKZHqhlLMM0RlRxKnp5b5rRF9fu
n9HR2YNOx50GD+Jk0nt/6VGZscQGNtPbyT9qUa6rYUJI/D66bAEVOofRl8WJ5GKISNEXT8fvTu+/
hz57x8iaJ6rCXe5bo/aV0aI27HEP/fka/uYRXDohfP1A+Ai2/J8fwULho0Libt06fV8BYDLtK9zq
+XEmBOmLyuLXd4vKDY4dNEUair/cLi3pvWayk/jUWc7Mg4esOyLczJ8YY/uqSucvFs2zNQoFHFm4
rkm2qS5olZwvG2lIP7sr++nUL5EpGhFGu7nTYQNnhBx5yHfYVDTmF6PUXw6KupixGUZsGAELWu/z
9QwykeF56pyTGzTdNjA8NjzRlB57a3C2I9f3kA5a+tVTuvzV/zylQFV1uo9LLxU0EMP4sxXSrGid
ZKOunQRa7wu9NtJt24KC6EoDsFATGjeaEw/f2FDCTaJUPrhhk+bruk/T59lJsWWKaE7WXjdkp1gB
ysixLNzOYUylMhLPUCIl+PNzd/ZwCxRzdJgok5eoVH792XUak9irQyvn74MYsqNdL+7/fICzp+3s
AFT5n2+ExHzs9ja1TmgTp5UjR4yZPMsaUtdXgNCzd+h/D4W8jKYfrTPuwedD8alFsVMZ5amcMTD8
IPiMVIsv3tPfns6/xzhv+vVNCp4FtfEJ046U30AxoJshgemrwzDfO3+Wljvz75HOa1RHH21SGM3y
pBPmh97ac6+zhBi9sWIM0GAquhh43K5TjPHHRoo3OtMakVUIfqyqTnwFc4umFP8B+DwiqCsDiXHe
LIrgjC72XpptiElTaoShtRJWT1i4H7FR2PtycF6gPzAHVvPPVCPmIUG85ydTVVl+Fzk0hUlTasGN
CG9f5BlIwjpMNxHeo229JK6yhCyi/Mggos5wVqE1tKsaexiWw8cMEccE1s/Hcat2CJV/uG0d4Rs1
ynVYxa8Ic94HvAWbZKzaDYmfILAaiXNsHuyfSODYrJFJ5480t3d5CtiOfGcBuSeJTvM4HYo53w9N
q69dAAUaFgTYAXYj3HUZFXI9VJ166HS08lfgCGIYVjXyIOwpYBhiSZCkgAYiUnKSPKMqfMeCysB6
TTCyhFKTijHY21aiiA7Mfph5KDdYAJwXB0MqHNq03BUVcYmhpqMEFkiymKlgldPbwW/cXGyamFVH
T1MIKWQTbTS7te4as2+OusLAWXRUAJBy1EUKBH8l4kruDSMoX5w2bHbWQKCsI3BNeiWyeTcynUNh
dJ4/Z5m2qTGi+o6JNT2o+9dGhva6sDrjI5BAJ0RtDY9TZQuM0NPYAdACITXJmq8mKbIhGaABJhrX
TDdx35HnVoUGBGJShleIzqxdWAE28ggxeSxbW/ppXgTA9IB1XWZDJC5FmH9UBgmNNEvci77ryxVq
a3tbzwkYxQIvO94VAVCSt3+I3fE17j3QQRihN7ob2JupiM29kngBEZ7XV3Hquod8qNu95U2Mahl1
citt4xiF1XeeC2ebicl8CYnA3KQCwlHfhc5Fhbp1FbZTtknq6V0MxwGeeV9MD5UTQJGKaJqpKOqv
g0AFOysJEiIeZms/dtM7EnINB63L/XCLyrfhNECqzqCsKeSMO3LKk43bFO1FYyOyGhQy3PiyTw9x
tYIKj4mkyx2iuAxBilQc7otmkPug7OB5AbVAYZ+Z+K8Gma7NtPuoB+21miy2fLUT7AKnFteNzOn6
NYoc1HhynmHJTPaKzCp8wTGz6nSs512T1aRqmo2xpJKCZYgj7bYYSveInqfdtlZCtozAv9B18Xgc
ANygnwSS10ZVeNU48qfm6cjd3dZaGxX+rD7DfE0k5+tI6OGaRnOxLlB/bzNmvqugNcYLI85HPpfE
ypEW1l80gRHcBeEcXzSqBPw/VuWNN2Gl9WbomNgWATIWAOU1gb1eSggsKX7FTZ7FZCeTHncdtxHJ
Abhqdm5k/bAhZ+LRQwSXVu532IkLQF7KtZsKPCx5wP6iVPURuzkfPT28GkBcXJBsTL8VJygtkOjW
1fvRj0q3eApz21mZ/OPWlB1pbUDrtn1C7A+Ss5n2pIZXLwnwUWmD2KrFa2upQvlVR9Rw7GHJjsVi
VxyxB+XZwrHLaUyhsg0vbf5xHTcwkaKujEGt1epHqOHEBfwFXlE6Gs2JrprWreWgwreLVdgs4QOu
S1ZoG2Zrs3ULlLTpiPzfBjPpuuQl9GHpR61u471pm6MdxCQY1cCXhrDq7kMaZNt2cd52ai4PkYue
vC/APtjlXOG6n+nsp1Ww4t8Ibo0Zko8eqZeki811OoUAJJpY8pNr9n8mMC1YFS0QOXTjUQRKJvGI
+iBCwNuUMRq+GcLYNtfSijZrIb/nwaivK/xTa3KnX2tMoGsZp+9D0fxUGHyYLSTvvaV9M1UHf3E0
fxRBHoCd40R7xocr7s8Pi9wyZHeBWhtdB7LVTBJ/hnKNtlNF9+wq01XgQJUpWu2hJvFzpVV2hvYw
QmaY6zNyVdBdYZvz3uQ1Pk63MHc2FInVUFE49FKGzFxgHhU90dUrMAbNI/8ib2IWj3h745p9ASvG
Y+w0eIesKnty8vzRRq35reu0/Dhg2TtMcxkeQ8jyFbZY0FLdonN1Fs4CtjTthwxdz88LLIxYDRF+
eiH6Tk/DzsR23yf40D4UofNTumixZly8l43jQR4bGm1FEazTAyc4TtPZ4oV1z3TVVslODFJu+iSH
l8F7soWUYN8lnTHsEBg1V8DP2mulZHKoc9bepaC9pFJOyUSNBmyt1geLkPJ7kjxY7ki16e0WgXPq
JlvVe9MOtMu4jRgU8WgPHc0jnGIYx7BzSnNa862dD6LvBn9uGnGvksjukSp3HeRssJW7GGE2HiEv
eZJBw1ddED73Q1NATVaAvjB1yZqLqQ/hKRkXLK/ocex5DLm80n3zEsKt4GLCAPFmRPtZmYI1Iqxj
JfBSggaV6SX0/mensV6srnuaLKgwtZnFd7AtU7wM1IBWT8lgkxa+grFTH7NOC2+tGOaAh8F33TYm
W/IxxfsyBOOC5KlzrEixIc19QDj27E+hVR8KJZm9IM/BABaGN4K7xqwBRLyTFmTdUOJu2wzrUbHQ
e+DgZyv2WcEqY6q0dpwOAkpUZKuMCJXD6MhxK2qTvFm8edd9Khk1hhIibSB/5hXTrgZT4kFv23ZD
qLL7HECegq+Xl/vMYhqCT8DcuhAXfIbv4rkBpgb5CC0ZnpvZepgnF99zJxP8M6HR3+XwiXjm9eLK
kBgXBi37UDMLZJQgV2x0u4a3qsU3c4nkOrf6dM9kZL5RzOn5v80mvJT2gFgbC+hxWtqm8KdCny9e
cN+0mdyFViN3rQ4CLMOgjhupU09FRcOqyyt3zU81tsShIyEqcFCuS62tgTP33g1edJ7jqfJ+uDVW
B7fWDB9Om3cLR9fdSH1AMD0SgR1mFE9AmyOMrupJFFr7ZuM+xJuVTjnMxTm3sFzOLPYi7SAYyEE/
GVUVPARdCGukq8ZdWhiBH3rFtLFDhmpeMbMqBy5hLpaWd7u5ncIHMpnTu3pEOTiYyuWtZIYU5YFz
ocI+2LCdVA9ysWiCLnc3rcYKBJiJqeBoJlvkyO4udvXET6oev69Hfzvp3Hu7aKBOBdSQ0eAOJXlQ
1U8TFxEUzmxAH4vvPjPsn7pkBFYVlLRNzZRP5xscrjJyTr9DabUI9UVKhhJUbuNkJnFqmusbve3R
HyceJ4y6u8yPSWy0D5U3vdmN3lACde/TCB9tGs36qq+F7qe68T5ay50b6a/ZSmCfG1wybkBcAPSY
ov04MulhIIWTwmVtV1VkXEcMZFZawYrqtvG8VbXFhACf7FZOxngfjJNaaxFvZJRljwMaeJAbSesT
h2dvCL+N8+0PpUcPOnJZUMfszfGjTLuhIgRogEOx0seh26HExmmTTCkjHNvYAmobN6DgMkwCQbZB
OoZ1rAkh0rgUv8fJMtg3JFl7iOOsurOqPNlXo22uAVENV7Cr2zcu9rQjBR072wDyfpM4/+ySq4bT
HrMj8UkJLuc0eMBajtMdi+KuYAsLQ9EFTEvtYeAoiOqjSIzuW1u6YF3RNPueKtwrtOzh1pqpmUxl
t7cQstgE6ODtX0kelek2rafhpIBXkJo59dULQUGX42i9mskwmO+JNAfjwaramFRPwqmyfQyiLdha
el2+4rJdHsa0h0zQmCbedqvfVHa7BOoUlrfOuhFYqXTHfnxqwCJd2QOf5d4mED3H2n9htZhGc8eL
btNC2hvPVeU+nWN7ZRnaS9a06SqvYm87V7n5llYG+xY3j2LskLho12FcLP7ARKeK8vR4hT2nXQUZ
zP511prpBb2CadPnSXRrKMKJMAfUzn0Ue8Ata3nfD/hYwojJF2u9e2vHGHACEtlXVV3hvIIc7rQv
SA3RQzLrcA+Kyu/C7LV4W0GWuEgyxu4aJbWfmY3y4354B0ZiraeoQc/fpAC9JPBRmlpk2+bUPLqd
ejhclXmRKOebh/pnq7s1Zz/U+GtZzcgVDF6yoC3WMpUCWKxI/HRY1kH8pCtFwjY7JheA1DhFV0Sq
QuAUTpBf5zCqEt8DOEdV72r8UiOjhgFYwnJpJdMVCBiwbUZizVeuoW7TKnvpYLjtBxsv5qozcVlq
mVfDT4C+Q2x07UdwCDaoB/MtGEs+DZB2MUTydGKjjZ4oA2gcASZ9t6Nw/OHoQX87Mavf8wdGaDlt
dA2bEUlbOFsG4GenD1gQjPK5zXGqisI14R2Nzl7MRGRqAbQvSo7+QsSdc5MGNS95sQAXe2IXQHtV
uV83EwAeN/Bu6FvBTrOal9BxfmoZDUfBDuQwEtT2zROutqsnrXzzpgDIA1MsH2+BWkct+Astj1os
kIHG2NPEOMqCsLa0SttjkKP3xbBvpQOj96sgrC/tAWuEbhL55aJUWSk29WKVlNR44Au1nRwGYrls
kG63ejO6K5g9YmMEcIWsMJlXeQrxkKA12lwmwbeQegjljoqfXghIRJWgw40ilKuCys2PJX6VJIon
P8LqgyFKk37pdfOtsCZxMccAH8H1TVehmdrsMTxF66yud9JS4WXdWJjuc8sF/Bd3N2ludYTJie4V
ULp7tMdEux7wMXKn4n6bg/l/jlhmjuAJUj8ZUyCxPE7ilqIW+kYZwb0j5voe0tvPfqjri6jtvRUT
sflSRPddtiXmL1mz9eFWiNR4oXjtWV+oeZRmteuha5gRt8rZkAkc+yIU1spoFVs+jLKpH0dR6uuT
6z3L0saabsFW+D4HzhuuquExFEV50VoaYQB6TgLoBSMNOEVWZUCrd6PW/ohSa7xI69H0gzHJNpnO
hFmpAL2EgcN1k09Ned204t02Te0AZm9cEVwtsFjg6OO9imEV9Lz3MwEO8CXs18J22r2ZlTRIHGlQ
+tUYzEuTCWORMJzDmfzk6dM3BzMSddUE7K9RVHdapu2cjgy/NB/B5RVUq+iwQCKlJV4ekgp474Cr
YPxtQCTMJ1oXPQo1pCKMmu0bs8dxFzsM+pKKzIA4JzY5lkG4dyuyuiPhOveclLmyHR7L2EU11Ayv
IMnw60ls2joF1IoeLqCQtu82Q5rLb12s4s3UZuZrGwlx7SWpiFdVE7ofc5uRrsZqeuwlmpusbUAH
6cE3zGOoIyKNlD2WUb+VMNeKrBb7xutDH7vt97lO+w3oG9zcrsm6idRxm3hOgCNOfR/hgj3SWgJl
Q2balgY9tDbJLZ6mSd4VTvQ4JwP5kpoOo8l0S1zpU+7TczRxDXY/B3Lo1opc933U1eRyZ9w9PerE
RTlZzZ3VF2TZW6VzhKMcXTsym7d56qabGfox/VrFaRjLjl978UqzvEFkSJXaFjVNPUnbIgx4La0f
fFV+EtUC/QoRxFpOmOZbbcRwNlieby9SoTCOHT6eUOUreyhvnFjDylhAZSjgh/D77Ij8DFFtQt17
Y3BcbbWuGNkYWs3b3NN9RC1KWdUMWyHL/JqKsP82FpCzzDqIVmwYS1iGVr0jwjxd8CRsCGZlpy/E
p4XbougNX0xWvmErQ2iBPmFpV22WEKENYz10xAeoD9R1aiZ/trIA2Un3Qym9grucpQfWWusK7VDh
y3ZAEBWGZn1X5d3I3j1rcfDVEuYtxpKtiy14rQHw3ipcjSszyb+jfo14bev3aIQ2A+LAMA92wdNP
dvuPxda/inRFbw6QNKU0+Q8/0wCfWtlYxk2OrX8DQptGnOxNv2sXmGjiXjozUGATEebBc1kU6Gh1
pB2lLnwKwBZMvwF6aZH2lE2NfupNIzrVjVlceanrPGOTpDPFjnTFxYX6PgM6ABlj7aXTTItn1tzA
hM830obsqAsqNS0kYXmVlk3+0rZ2cIRGWO8jwg73gdFEt8AaG78g9nA3clvWXTKIo9lza0I7ZBHX
K2tTDoC18iCZd2VC4JcAfwDHz8BbaoKAJ42u3P2TJVKHzXYu5jct6hwarmq0L9pBEky8hIxIKrat
0UBoaJQ27JnCwdVyI25HNpBcEkv7Yhjl3lXxQ2UDa4jKpttksmUzpkfJBWPx6toDh34QtGaPM+BT
Pim1IT/6zFEvtts+ByqLjgY0sF3aQEQa4+Q9bMaBn0/DV85LdmHQdnhl4yaAIWOPPkNPWlSVAlbt
pPoN4HnebwvawRR6+iYvzXbPy2luCTuRmACFOmj1WNyLIHGex9n97hQjz4vOeoOLtN2WDhioUSvc
C2lVJWtJVTw0mtv4QlJQ6AV5S0aqxS+9cNpLAkmztRVrQJIp+tbaTO5mojL8iLmmHue4JXKBjgTw
eLsNgntuhsGOL1MeIaDQGRxDAWS2kf4ZjW29TLPVHywWDJiFo4AHXevDI586uXR0xQViC/0mUjQl
KIH6/dQ7C8aRTyRsaaadEgJMrqj7LXrt7wnKFrGiH0dxHYXgV4ouyz9ouSIIc2tW5Kkb7SuXNKc7
KvDaN63UfholKukEjAkpjwEpJcTUbnG2AX6QPNk39UgYdeiMJX2Ltl67wTQS2dH21lVn04WbBUhD
glKfcaWiChirn5gthz05P1BWxqFFHqFjadoymAD/M6hiaxpmdCXqcoAX60BG9kCt19hBvtmTfGZ4
plOoqVcrjRqQBBV7fhg27YWsEHpqBNeKIOjezdwzQrq4uGCZYKr24HqAqQo8DjiV2vpZ5AIyTp03
fo8XWxTPC9JvaO5FKfk0tIX14bLoXzr58IJiUx3I8gHDT4+J1uVLnCM6HkPifWgZtGvye9hJEhWz
gYnM+kvd+5I4kLJEjru5a53kvjfKmtFARVuhLpxtkBTRflCGYOyAFoSAlvzQ2AxYeeWsCPFjZ5eg
0zrvqDxDvVizqgPI643YTjJ+7LyI7Yk5vERqoYBLrt+aL4C8d+kSwFDusthHjj9Dv85zCf45N4OV
ngR3KhqGq4js0mRDH7pqHmOU1N02aev20RSyW+tN7EFUakg/qCJTP8AwdS9GULDfglpvfF5bJpB2
E1yEE81i4UVPTBD0deGGhKGQLbcLIAbs2dgEF3gEDN9KQpKbS9KByMtr11rYZLukG+jceX25YG8t
v3LV91wvvqdlbqxBkGLItxw6a8eejWS9yYLuNnOhUXYu3GtyXBJ2S5HYVGCfaOum3zuDZbFXebak
NDNE0Tsn+FbpU0kRPXrVnniLjZe80jcrg8ui6BzzCob1gHa0b+N4VzMCvp5x9yJ4kvEOSR3xzmB3
iEKtaXDlBskBtma/zykQ4AIjD+7/8keQhUs38qn+lidHu9oa98sJoHj2y3Jr20cJPg32P5QtOcJJ
4CuySmbrvqpAWJQBMTCGWRk724CN2zJEAkEFtDsvFEwDyTIxqa49OEjZ57DXVlOSPmIAWBpttbFN
Mte6I7bq+ySM45SmDzMv/E5HzEjKCb34DLw8aW5XcpgMooka0kD0+CegZiwbztHpb3O8hxaAS5qc
Ircp2fMseJ6pxq4EGfPx2pm06EPJoXtIbLd5NQDS+d4EXAH3tzHzfXcTuUnytj85ujkfXBG/umbz
FCodTnwGcqI1erpfjgb9fSxrbnARrz1orw9mCX1iJeHV3XRKH46yhNpGS3hYlbGGiUyjEV3EtCO6
ogzp+rY18dRsSkExMR4xYXmaPTx8oBDDKivIE8oMOvr0iTImG6zCE1drLQcYU70SPbEIXbwF0IVG
ucnJY5mKCHwrHRqSR/iqSad7aEbmKFUcOccsmV5Yz8XOYdSxZtnTb8CyJ36AOGZdoEG2efExh7O/
ZsYUsSd/k5j5GBCKpe/Dt2eV5X3zM8dosjJTt9yUDbUa+AWyqIbw5+iM0YZErrnYMN54rlh/1gxW
IFoF4xsBDVAI6QwxhNEpSQBDb4Um2RLGatTfDa1pjqoFiJGQwLMK6d2s6p7kXxpPsN5pFJzMqWzv
kjhC7d3rhnnniLygNJ5VtZ6K4dVkmfIziONr2Ehv5KwzbxV2NdGj7STg7US+idA1rpjXlFcWSwk/
xPpeshU+JqE9QZq1JAMTD0l2Y0SYtA0msnmQsjPPXvQwrID4J96BlvP3Nupo9rruMqEMcIgkRhNM
ftb27X0F9BlETVrDOYNmGWdESFtOGD30Kuxuirx+A4QvNrLykB4mfKqp44jXhWrbw+116onhS/dN
5oQlAOPMr7SuztUxF2l+pTNBclCWtyOY3z7Zpj2JXhq0Aj7tUXHZB2NwUvTwgfkV1Ip61z4OuOl9
M9FGePVqSZEQT6WkpTcJ/P2dZSWH2fHSg60v5XbNvWCQyt5ZhNW2CtPIr7223da9U+8Z1JCmVRXR
lpoDkkbpCVa+Ql95tNX9ILGeSVZ9IpzP5aVuos0cB2JPype190ZB/Ra0o7tlRDnd9SYKr9YZzAsA
GuNmaJr8shxr8J+NO/uIaCYopdDcUjP0CEuzEcBKe7zSZs89OiH/BTnJr//D0XksN65kQfSLEAFT
VQC2BEFv5dUbhJ4MvPf4+jmc3cSLnm5KBKquycxTtuQuTqnBHkA3Yc63DXgYyO0efS9nJgm698ho
omatB6pxV42ehueGiHV2Mra5Yo1OJncb3DhMBJSswDgoI0t3Qyfi3SMDmOYGJqSRuDQIkEj8dCLB
Gi08nNWZCRZhUsg4JQIDlPoNG0DAWDKqP4VhFKv4wZiamOJuupCZ+JCQFe9Sp6yGtMoPJoUR240w
9Sajbo8TDpejLmPzK4WGxR9Brj42pJoRzFruHJx8d4P6bBsm/T2FxrpNVA39QmTGuUseom1hDWty
Vpcj8mlxUEpWe6HhdCidAKBZEzf/ojiufKZzmSeoRL3FzU2uF+4BUBgpcBx9eLYGFjIEyrRHKAcN
cb5d68ti4SyJDGTdhgQDVy0dP+kMO8pNl2XnuqHyh0FE2zEbWTEv70s9NDs4JaVvD6J/4rCeWRfh
b0wwnu4sI4hPldlURwJjyJO0hvpeycRhqzX3FHkL29g6TK5tMz4LCs+dNlkMxTpNgBd8bKeF/iXd
pj3PAmtFYXdq387m/FwNPdMmCgzPpqgpSEWzoiS/NpHitXDHn5jgko9wLFS0mh/xFirlXKjG8Ccf
ZrVJnTigex5Tlto6/4fhEYZYjOJOQxF+ddIqtgDuoC51KUvdEBh2mtjDBe0w4f56rXOfBTUartA9
gLRyD1zJ5j5Mkwq9b05OT5UCQ+BaXtp03oKha9bU+DXk6Wo8F0ae7jhE+keZqHmQgiiVe23eGVpV
IGlQ1MdzSaL2OEcrlcjXrOrdLSue5lCp9kGWq3W63wEThurIDQ1cEmXKwNPicbpUU1gS/P1IHrfc
ElSR+wfY8ruhJ2E//S0tAE7K0bL30RLpfZjn0dObsPctLuErUFnhpwOrXVOGxSFxU3kgcC7eJnn6
mgg7oxE19GMrzYlfQEcWTZESKsPGhnUTmjY1IqljezXvTRmE72k4/xRd/YmlJvIMKgAvL1smZgOl
ADtBWj+tkbB4ZYOixdavYYBk2bXTdlPKxVyBwzHXMSfRucjaaJXOMwtyNb0OZdZuNTeCvcPu9DKq
ICeN29DeYFntUWJe5tKIN2wCLtA1nc0yyH+D2UVrOXPTOgaPOJF30cnlW93SpxkXlyTDO9rV1BMT
KVKgid1N0GfODwWbQa6pXbIvSolQ0pxmP7ek7Viz/EdGUrVDX4qcxA0Ime4na1XQG28iiKi8CtY/
B0suW8CmJsr20ZvV+scixvjkFkF/oKnB0cAyPF5hJxlRoDEdiNHce4YoeFyqxLqDi0vPRkWQ6BJh
EFqiqPaNuIIZWTbG1XysDtyC7lCgjltJBWkRK3N+V6FyyGIY32tK9jWxlA2igAeMyWjlbglc1u9K
E38B/tjHi4DQxE7eSGQdvMXWfqTSbWI1q093IuEmGvv+nHJy7xKNnya0GABVrXhDRxA9PEnLbgHW
66klvzvj0r0rPtma4RRfuG4GRw0I5Drtok8UPIRBC/liDrG9NsJofHFK2+aHIMFYpsyWCKPq9lVn
L5uW6CKnG97KgF1iMoKHMpo+JkjHddesPQLPaYbcdyOj25t91t16Pei2bRoXL0SkWWvoOqZnhBLq
IrGBhRfUo/onTb3dDc5sfYQkirxqlRMS9VmCVGRr4mAHyyS1LVKpltbKdyJmhXP9qIgaRTZ9pfp7
YxXL0zAM+IuYRQFeeKTqGunZUnX7BR2tODGWEqz47eCFzChe3XokNjMsvJGWgd0mWzCaz0b/TluH
jgfn1H9LF9QfmeEsuylK7I0VWUwX2TyWmvBKF3EW0SrU679dOb5HWvgCggxGx0OfM2WMA8kuctCg
qfHNCfkXCGgs/bplgUh71K8F1t2rTMbmP72rhzdDp/NJ6HZXWTkREqkTMGV03LKto+kXmsUQTEBv
e306Eo5LVMnatXvDD13EB1NQhASWKfPF6K1fXboJ8n6AypNpJZ5h1MHdxfW0amVpAInHFtkpFhhw
JAD5mFQ9aE+Jd2ZdsTOsimW+NiRXKxh54BKqkzZvkn41kPj+gQzK3MSD/eq0ynyyRGXu6LxQ56i0
5oCvuFkcGZyCpF4285gnMGOC55jU0iOrwvy1k8gqitnJToY6oIqCq5RqyTt8ENurShu8aUn3IxzE
ZCwo9Ccr/YdSlnHOnSg1ygGv4WXVGT7HpDOlLP3HtyTfGMiJ2B+e6+J7MJJLsMyEId9gbuPo180j
YxrY09Qt4Q9h9FyVjH4zkvIeO33n3M+vCBk3UjU7oV4g3EAr46WUz5VxlPJkF9cwOjjxjhDpmBWS
Tsiu6+xkTZV3AqERADVx84L2R6zy+EMAgrI0fr27Jdup/Me177Rdq1inc2hPDCKNhVZIP3aMPove
jxsuFTKe+La+Cvte6q8WPVVxjeJta1PEyv1cggfKfvNxlzGEajXPbFlQlaeZqVK8N6Zbx5CpZ8OY
DR1LEeZxXG1N90eIGDXCb6utiQtv+tOU//R4IM3gsoTfRt6AxQKo46JWiZpNWL6E4kOrT0aV7CWL
aiXudu1uuPVOZfBQ15R+xW+ehOg1UNKj3m+m9mdmfiFTZIz0Vfr4NjOZakN/HJAX0BgReVcw2c7G
nZEcxHx0InatIltLsdOze1G9FLw6DY322ekY9BMQOnTZurIApTue0znrcvh5fGsq+qPJhD6Ks3mB
wOFL51o27zrnZVilh9TcjsYRKtA+z4hKpYnmZOj17ySCNYkI1SC3eSYBcHwOQqxLPQHB0w8n0Con
6bFnFieqQzNy7xC/n2JY14u3Uu0VkwjImas4GFe1dYhQGvHEcI+s+dRptKmNmwZPV3yG5S0z9l30
88iWx1zkjZJf4FkzAUud3fyx/fpkxjLad5eYmlaCgP8Wxss8vWGBWrHmaMU5cLYVayzk7RpinG6b
oJ/Jpd8ZPxkqxZxblaDzeNEgm53L4BILGFpotdKzwz2uYFiJVq83Je0u+ftov/JSa9jgDuI1GmSx
Z7r7ZaZmeiFj07cXuqv0PMKLdoDzUXx1zYQUStwc8OO5Bb05A+HLoUOaujoFZn2MSLk0sl1mF6sR
MBu5dJAc4PoQJoQ4l+VSnq7t6WyBmxIcee7rUHPyuuzVMgapwUoMrySVr0kk8mqqwSTdxuyVR1xl
qFh3cxhjY3ye4H/lZwVaZ6LBl+1HQm44kSvsdx3rnJKQ5KZkunVXOb3q7lMdbBMEmEv1x3xyqzVv
+vJkuq9hs12yvxECBQussjYetvOdPiSo0bYPtokpSa2fP+P6NYbyOOi7IJz2atS9FOlGXeKYdQnp
Z2hPscAGYT+juhHI31zYBU3x3BpvrUV5qe2obfel+QBqAA+Jf0XvsrHPgQTgyoMVWg3FKlf/TaQf
5slp4dvqY7QgjHTmwJNFxjxJuyEqWhN4Ocl87bo/wPq4fm+2+kH854UR6fs2+YEM3Bdz25N8lXDc
zuzk9w8VJLvJPDq7s0FFwoHIM0DTtNaywo9b7W1AfkaM78oJ7qm8TVG6S61/JqL2uSCGmOFrWP0r
hxB91gvRio+rcHqMAIS1zjSUANXKBUSTZFSkuYE05QU2rU6nCMWimM8CrqSFNWIK3qWLMiMKDgHh
ynaw6uIfWwOoYvlacqzBhzmPrM7hZpBQODRswlkYUbJy7tdrMPHHBpLWDBoxkuvQeitKgOj8RiYa
HgQBpSI3aMPSky/sRYUtbscLIcUC627o/OvMhwx1uqRzt8614L92qNZpxJKhOKt5r+Xv/fgt9d2c
b42E3EmiPd2vUt4wAnsxmcKpRTyqOjT0iYXcFpCiRmhdqYH79869GpO0KL1s1LzJ/l44c8f6u0lf
bHmivVjJ6jPsP5GS+RLVAAoGJJeXJUHDvhu1szPtcJZ3Du/DrYfNlX9o5SdTq3Ul6HHtL619DnlT
uniT51szeWuHb7uotjMSW8QG6NueBQk6NfrCQuthHicc2YTT5V8ivNktaarlnv0Mbv7ntnqfnWMO
2uH/bmXoPrR//MWoGIf/Knl7UBRdbSfVUzb9sfwo2x/0tTsyy+mf85Vu/uQzyEh3O9enpOby5BTv
iMS2kSlayXbJX3rmKPFyVfLG7bahnvbINgj+akYmfwQawxz+7chGCd+S4a7PHzkqEaM7ahRZoe12
u4ewGHlGzImkSGJOEC75EK+6Qwa5acu335GuWsKBt1R0rK3sNuKO4ouPNtQvnhrvw4hysGdGmF8M
lwlkghftLR4Bgspve/ptEaAk5IrLiSjoJXwwo3weBm9OfjX2Dg5gpw5t9RiJNQrSWWpbhotwSt6R
lPkqWC6wh7bLpK4BlG722r6R4lFH5ZSp/nM2rE0b7nPng30BrXS2yeV7FPyqS0c2oZ7v2i9nX3dX
VfEfjvTKqyHfdmzkliHcj9FegVGoCHSOltNDzzPMrxanappzZjwOCPGTc09BJCdY6mbneMPAzZVP
DtiOKuVL/uQQcyEOEnZXpNlagW/mbHEM3DfLZyif2/6UuL9gFrLhEE4n0IUr1Z0fbxobaV6ivUvF
bV7i6ikwWchL2wfBxt/2W2b+TJXHrGRs/3OZiLFE4eppvCYkCTv+StJzhfaA2INF+b3zrsmLaV5n
Y9+0tLL6Tkz2ZuDasJyDobGPaDciuSh2JONyR5yKLv0yN0/z+GUbPDGfWfxPi4DOOwjqAQZV2rmv
12z/fZJEPX34HO3jUt5I2CxZDFbRaYwBb34x+9GKaUf2al6/6Baqyy/dPirxFIyvIIzKcL/ITRMd
c0Ktli2xAJ7ILy6D2XK8ZslNoLSNu39Z3PEQHKXzOsjtxC0WhxhVXqX5Eia3fjjpIcR6VFLdR6IO
REL0i0O94scYVHlCiZF9ck2Ap8RdbtQgeR8/FuPq9j6N3Fp239xH7LrJIgQbF/xOCr5OcXIgJMsM
0IKe+Q2BsfT5ortHKSGnJvnHiVgZ+kbVWGTQRQVczvoDSHbOgXGF5b63nxJ9PA3mv7APtpnpMqqG
WtZc6Gg8ZTf0PcVqYIMx6VtMhZAaK58ynYKZ2TUdgKZ0WMy0JdEFtsnK5gJ2iiccz4hPX0Fwc9ol
h4mw/Kz9jlFN5wVB7sU+N36jwV7V5nvCAWDqCf7PxGMmnVPAT2wTw/G3n6O1Fs9YeOdr0uakgDDF
ZaiW8+Mb7RsZb2017nv3hqGCkiDcLHDaZiqOyfZtknAr9WyqbBOP7VMfAg1YBKdMuG6Cz0ki2h9f
g+qcBdLTaihgjKoW+Te0+XqJnsfqK4hIKEHSmXAelIwwG20d69fWlbfFTU9dBRlVcGOF+YoILOwb
pjcCInZNdImKE683X+uMp7nMyLMPv4XFxir5rYeCXQSSfeQ03Ihw6PvDgKmN1TZnLlH/DJwL/soC
bUsAB9hmeJQ0z8PwAeZNdVeC8RFfcGIHm6b4sViwkyHLyvOvdHzVi60RBKRJJ3Ti9T6y+81g/NR1
Q/QzdMJHTk+fN/uKEaiOL4dUcfS82oeWTPuy6PdITZiuTuFfE2wdZ2egbtPgGc0TF1n0MpvkCZeN
z+Dv1GE/3tqLRE7/VzmgPJu3TllvZlp/LbpaZQCvhfVT53+RtI8SUkZI9EaefYxNTIeO3o0tILvm
ZQAheKs0Lt7oLXZfI9Pw+wZN7/LfhC4keCnmP7cGQ4bbxvjsicrt+cTRTiz7B8l7pkvM1L8QqGuz
ThZ9N9jDqVcvY71RMbUK8TOJtjJYCdPx6M0POMu+/pLWvYYIzrotmo51ucmMa28TjLyXtgHaYo0L
w0c94XXUiKqItz1MzhFVn6nfu+bYi2PDWlxFP7klvYkRcqftTTalFYPcxHi17fOgGVuEnyudXoqE
CUKj+eZxq6AM8OJHR8bgpn+bLKAZPYTW7D45PyDH/lvga4hcEKV7Ka0XhKqruJyY+/xyxovg0mhH
w97nybZPYYby2Viby+XJlX890Ge2AFmzyaP30Q5IEuU0woZ00HiK2BiAPTmxf7bkbxFWKEVfWJfE
6NwwrhDUkmR/+nTW6xeJVrU4GQkPJz7BUL+oCtnXrnnAU5xj1dL7yNOQ/1lKrUMgJw3zqvhF9Wyb
4EtU9S1Qr+kovWG+dHXAup+y7N1A+TWTC2IzaKfp4wFog7NNynRZPOfDm1Y/O83TOG+H5g6X0mP6
ywz9IDP+QHVr2k+TDka4xzbW9yXTjHSmAsJnmGdvAHqvU3yptCOOQBDtT5l9zNVHQvz8MneercC/
gvKKCGiGp7cY7OWx31kMV3Na6oi6Tk/+BvAaVb8Lq3MCODMuaXO5vYvixwWzAUB9GxtbsIqWCS6e
ZO5wXtcJcMew2vXx2wBMA2cby+vvePxyO35CVAea9VGY/9XNsI2seW3pe4gRaLp4jhenv/ca5GFS
WFWJYIOY8a4psAkOmwWUkKrxXwiAWen4n0DYN+spCUv9CVfXgXFDsMLK9wZyxFs4qdFSp4fAZbav
ORcMg96SFqesnNmX43Jk3gMMJp59c2gPLdFd/D5sxA1O+gBwNTeLsJfe0LDD1X4e4OyvhZeG+p/T
IEkyJ5+M8E83xDzELLYALz/kxRZhxcHu5l0Hn0Z/6JoAjKGN70ioT00dkfTybQTmtUGHTi46LZi7
tdoOGPuDJDKs60Ls6pmX3Z7HvVOGH/1Ufgih7dxl8B2ln8oSDmu1eIzDVmrObswzfWuYDsz4PyUF
onKHw2gldwiK63GcN3EFwNy0S4KdFMHQ+r5ztFOehsfI0jYF2/8V24zfRlObPp+ewllnkc/CajS9
Rbb7lrcmdtHN59YnyhdqCUg33MbNKk41j7SeZ2GjAIvUvrDqf1PqIBAvSQxwM/cA8Ru0aubpvbWq
NctfiHb3CMTG3vc35/eufVZioEReipXpPrq57IP10G2M040xYRWw58OyhDvUcLfM1bzYcrdFY7Cp
BJ1jtOciZ71XsKTvm90UBDczHshcIXGtX9pLv+THQhugfhfrQIfFxHAZbPLR4YBehUtwQ1F4ngjy
KUL5blbdauDS7FITpx+6HDM8Yk9a93PyahCLNZnLa7u0vsuf0VFH9nPouVPiCw6OGp7jMi8IdOD0
hC76imWrSePUlvnOanlPkVSOgGwbx/ZZXX7WmrNLy/HcGJNX4q9s4eOx1QThDJ/7DTX/TjXTE+PI
93HoDyIN1rDVwEsCCiYfhbbn0deOJbVdy1geLJAzl0h4xVXvf/pAkp2i7WLuk0iXvmTlDAyPWZG+
QdF+1yRXsOLt7eblGGVU7ykeuE4ZN0sffPV/jhORfaJdoy7zoqjZ1W0Ht6rb9voEtwiYHRs+GLd7
2yzXCvuflT7eHz47FzN65l8XCN5o2IfWWNYkNV1UScU2mOPzwBCps6tNqDGT05n8THJaZwzhGU39
6rP7FJNY5MkBnDo13G9T8n07uV9JrigktrWJ6MyihITkDNNbBLNPuCniGrQfY5fs0zFbu0221/UC
d2eyrafik61yBgs9CvlptE3TsIp5aA7NAuQAzJ61PU4kAQYb1sbC73HdR0lI5H8JNS3gNlD0paaK
j6kzAiQKt8EwQT53NURFtZ9N1bEMOcud5VWgfB06CuIafAGcO9Zfw4N37DIN1PXmiL5on87Eu2Ll
C9yIhgTcfbnsUQ71tHVweJX1DElvDa7qCioqI6Z/2eZN+F7z8MKKIPmmvxeWTUyfyCtoG8mz1b2l
A11eiyXeUDgD+XVyZNTVs+zSz2RWaAGh1stiN+UhzAwqq76irMMQigCyQHSWryeWSoGRnRq2YVXH
kUz1w+ORcH/UfXWdUU22ES+FUXgOKggErJi2kYAvnPJBDOyMN6GqKTBocGQTHYqgWyVBtS5Kdtu4
GyDTIYmsvKbkIiLaDNk1w/nKjxpnZzJgJa7RT4bJTzt7ZabWFlTG2pTFhTLzgMuXTouiuNO8kNws
x8S63ii8QjgtbUyQccE8TAAZZUGA2CApPZlhyOrqgwsatXz0bBEo5Nxod4Kqt+nzPzgaUOqs5cMY
WbcN83mgM1wYy1Y2qmeHdFmUxk5HKHfBianwDhV9ymTPxOVHRPzZdB10tjXTlfLY0hC2ZeYZ2rjh
ZNg/lOdz26xNtHnumL1VfXLop0T30MtelyiA6Sbyp1IiU0RFQWeIcy0RxUdrCFQhGGgCC01sYujn
emBY7vBBYcfwRzrWs5RkD8h2tMWW5Y8Jm9+Fb5HBKNakdRBMHtFjGyuwV71yUBPAZcwUFjLgvyPS
cJuRfFpZzEzwo/J9zkic4jEZVwi9+HIeKPcl8CviubJlzD2lSeYaSb5WOJOrRufaxTQUOWsUW144
Pfr12rOK4qQ7uIwNTpayLRArmQC+1Y+FtcSbU+FFAgGA7qCc5irVIQNmCrN+2/6WFOIVn1dbRr7Q
6jipxg8W3bcY71WGdTYY/ddA1FfhQGpo2JjHQiwvVmLtUHdvgc88k+d5ZysMFRxH8qS2veZPbslM
NBl3EXzqsFNbjFJrfGR+4CZ3vaNUZQ/p4AwkhONu59pnNaIRddj8GfpCw4ENQ0Vsjt01KF5PUMNF
vfbkWrRvY7HvqNjhYcKilBNUAgj2bYPV2bS37vSf4PYaoK22mCNbNLrQw4d83SnMDvxXA6RX3FEK
i3BB+y6+Z0K6ENx/8exxwOIdFqiPO7v7yFA6WllyHRnQdRP01rnA2xUe46be4uNnxdN5akqvQpR7
o8cOVw5bUyVPeL+Zh7KdZXG/15W5N4T7V6sY7m+K+SYqnkuyRR8rdkt3mcnwUkxut+9Zl+eBuJVG
t8Y+z6dsc4ClqA0tDiRpf8wag/iutS/UHp8jUkIQowNDHkRZ6eMvLEwWS+57WgWnpceZNnaoKqPw
xS2mc5f1OAcR/8sKekM/8yuyhnLLiJm1RoxNEIBtnLBi4HIQGBMRXj8WKpofDzgcp7GEJzt/mglo
bGdA1CNt4vNwbptenPWU0J1+AHnCKiCoSGKQ6LkbNqx+1E0wxRCuBTSpprvsHtLN2W7PAKu3hBcd
7X7ud6zYfpzJ2sg4OU1MGXNh+lWo3vVw2PRBIy7jWDI+dAixKF16Gmdts1MOFOyjgURMu3bW4aN1
zGd6eTypOu2EatpLnQV04MbJquK/0nJ+XWc5NyR8VlDxhGipC4vD2JB24VjeZEYHCTPpoYah5l3P
DoK0xxCImZJiEGOYDTOTaVlZMgRaygC+1LixHQa5DCjDx2Wo4baJaVdFMyM+ArldpxGlHFi+RJGU
kdehj6hhM5nwvyvAk6ztN0PG4rXFTF5MTbkXkfBM0hTqSVJ0C8YrxCUsFjPxbtjaWYHGskdynhQi
93sSYJ60GW9+gpvuUlaKNFF4I7RJ+t3lBa2yvIGB6zzWRIN5N5yycjawTrttHkfYOYfM+U5a5z+9
0d2LLmt2EAYRZG+LxRrLlKe2TezmtUT38U5WTrYdZ26DUfZIoxVqIYtU011gw+NZ1WX6lQBJvZYK
GRj5BaTNboMoLE6iJwoQJ4NGtyM/+kHUR+g530va9lsshjGG8ULhhmtS2IZRcCU9GWtnuEQTb1Bk
IshjkGeSVKE7b1XVmB/GHDo3U8x56vVTY24FM21Pc6CuGgUTh3QIksNgykPlkoYhGszUizka/ydk
7vC55OeaHJBtuwg8btgud2xiO79ObTRLLaK9SWEp7rBEIh7Cw4Q5rT3n5i9Z8ahsEzg5lmObX2BH
UW0NaOLDqmPXl4TBoY1p6vO0n7ChuiarJ0zUTyjTon3S4DFgRhLXTGPr5KVP++aetxIxP/La6Rq7
zI+J1yfCxcSuc0+I4XCILwnH21jF9rfKJSklc8/Y0wFXmw5QlA0pApBMrYYWe5yfWf1vwhDmpj3b
RDy0MJs68CNMpYYx/3aMZdn0Cd+enhHfgTvpq5+0MUQb1TLcGQgbwEa5TmAQsVac5pbjc47u9tKV
f+nS0ePGZUEXKkzlIsS2CRrBL2zOLyliCX/s9ed8Gn8qvUkOhTTOucwI5ohs6sGkSAm6f9y3nYPJ
WBKucnPjyt5Ko8Me2YzGB+tn9wWF8vRGygu55fAieCnm4di0zbAJITwddVf1r11rsgp282VPH4mv
B1nWnWdF3ApSCPxSN+sfHcHktl6mYVewOiUWUcW8K0nAeqcJLUr00dJ+bFVkeyPFhNvH9BXYCv7/
2BfkUXCspUmNabnW+feq8TvVyUJxJ1KKrdl6jp3aJLsFBQm1S5VqB8QqOsPploG1DHMOKYOhMPPA
7A0P7UP8uRRyg2QuPiGLMddwjPpDVRCewlq0m/aDmSP7UH3/OkwDzgzXYQaou+UrZEPK00HjjE6x
tuirLBF45xJM7ygZW4EkRHbb8rHmqUbX/s+Nm8x/GMDIAhhqHIkp2aeqpSzLKjkxyAipqOPI8Qjc
HxnYcvwUpFY9809wPJlswEs97y8mYTocoNNjF61CXHYMFrbtEP8SPh0jbx4ZCxWpi1mhZv8V1Tn/
a6mASWYln8awWof8V8ipWT5z5bYkPcwRqluHcWiS9PNVA/YWM0A/9PEI6K15pEeRt53YVBa2W+2q
Mv22guUlTyd8LOchVjcnIgQOSyZxHO40o/RDWrMLm5Kj3KyeE+oo0E0RR2nuiPEqA1nc08lyuJDI
xacjFcEebOojU8KQr9rUM9UEZrqRAb/pNHDxhrRqvnV2DsWsHBxEu4wY1pMJtdilhe2pfz/S2Sgx
WprDfnwlPSAaNnz0Zh+3S83rz/yVirAv1zkoNBC1WfhjueE/6pPlbExF+ZExGBLza5hVDLyDVUSo
RkCeAc7y0MNyygGXB8FfA9r0Se+d4LeblRGyFA/ivR0414A78HkcRXMUGrLCXIOoRsCby3nyOC+y
xfAnGXttsJ0tSlrh4EDNmnbYS0Scqz4EWb6m6kmkp0eja5C33Kveb5uMHAPMrtXOwlDkkYXLiHUO
ZzYkSa03OHAZtSaTidaRwRX8wTDa8LWGew14OeAsLmYrMXgAF82Qx5E4B2RPdAqnrPnIm48N/pH1
GBTRuRZoiU3qs8UJWNAOBC8Trq+v0k6jaFb18qEtrLvFqFk8E/LfPPG0dGbsD0QooYylaSGsOWCU
rzFDGycKPdK4WReXrVc3Iti2WiMY/CT1pp9bgkNqJ6DcGI2cshvNVRcbOFfyjLIO/wQFOt4+ksV1
8qqiQOHDRe3DW6+nG/SxvD99jpOIPfeqMWMuIsi6qKIBR/ehTg+TUyGHmv214HpYZ3oPSzyFs0AF
R5mauoJpYRe0XhXP5BPp2CsCF/MtOrvaa6MmRLig7iGukdCLKvQSfdNhFUmLpAQ3FQTNeliqczV2
vzqxvMOToiJDghAkt2a0sn3bCJZEOJUEU/TogsBN0E9o5viXc42T9GWZ/4F0/GGE5frVmNNaUemn
nhuw9XPD4TDY/0EsQ1uQ12ZFzIGpoawlgpjbPH8vamne8Tf0HziOdG8kKQHVgfmv68rE8uNsNCj6
OgLHQrLM9iwMur2zoLYRhLPe6ofoMTEZUNn0Nb7dpfkmC7mBMWZhUBate6szEwFjaxyzdGqvuAQq
pJVxzcBGaXhsquzDWTIyeZzqi661R5MUphWvPVWJTW6I8Nys5TR2kig9k1NA/aFnSBykmK/Vov6C
Pn7UtXL6Rtv7U82In6bavrpKm85BFGDoNVy6JFuvh84nx06ExDGolmfjwXdyE4b606Qe23JX03dW
mRhf6NBBQqqQ4OjZzW94KOUp78lrWI3uGLH/NCf5lqOB9aXxGIABQdbOZoTu0Rkhb5MkxHoYt4SX
6MQVnEqlEvcehy67agEBcg4VA36NHYkijyWc3M+6Q65JNgUibBlfQ6badW94ofkRdLQRDFmCMmI1
MLnmL2TQJ6LAnmrRMxyshps1aqeiSeu3IJAJkoeagUA/WC8Wims2IO3wk5utzs5YvI4d7OvCzt+g
C0RnEYX9q6T/oIefGNRamNPhVN/nCmBQIV8yB/+UwDPJ9c0pulrq+r1LJnXJEyo/oTRijGISdVJR
jp+1hSr1GzvOy4JFML/qVfZWhw+b2GyzzipGzbDRvQM6IiIp9+p+YTHgcFM4TCZW+dD9ZUVOSEdS
MIxCHqQkK+iaACrelSTsB6+yNDIYdB7TYGvEEHQB1QoE/dCHVmOHfXqgHvXqWiu2Ku7/SdJKtuRn
uMe5Cx8oBRfxgkgIbGsiBocz3ZFHSheRaa1l7nqrRL4fD25prKcktwx2rMIgMj9p/yCM536WDmQ0
LAius8X+jpnEbYoy/qyqAkfJTONTZdqySshm8frZrhkeLOw6HBIv/GKO8u8q1/Mv8tEeIu6UqaQv
GjZmdmgjw1ei4rw2Z7aPVm9XT4aZGHT1elQvhKslL4wz6Di5vZAjtBB34zIa6p02/o+0c9mNW8m2
7a9cVPsSYDCCwWDjdPItZUpWSpZku0PIssz3+82vvyPrAge2ypBxzq5GoVC7KqlMkhEr1ppzTN+d
d32TKuJPzSSuSIgcefsDgcqwmQNAOiEC8SfOHvqqqSrAEp1AMziVU7EVeoj26GltGI4E9t6JcOxf
M17tdGsZ63mc9fc8ZdILNK7YQdMGFeUN7tsgs75cF874aRza4ckVPqpn3aKPiqMLRQDCKsfD9jPj
2882HklCpywPQ5LT7eqMMT4ld4TJwX6SEVEkB4QjigBU8zYYNgcOOt52yDk572pgTFfSXXAAZ2bO
P7Uzvbfa81v+Ry4nJ8lcnGzC5CZK2/PSYO+jhnMoyNJanXMQgYxbZ5s5KTXTKi16AAAYMhg/cU+I
qsw3cdt59E/qx1mP5mwRP7IboiE/Brp3thQ0NX1O0PHGBZK/8lTk7+rAb97SC5QN2QmF4uBZdz08
qR+AsaZTp9RwlE7bXE29Rzc4MMV3rRa1sXK74whi9yfernKdKR4zcFjjQaNHuhl8XV/FJjZXWUPo
rFEJxtWxK+mWCcV8Yyo+NSOrSj7QV6NDKS+9YuxGDSQSungWus7LmgHeafgCv0avU693b8vCqb+m
dtte142fntspCW4cOSTPtkd2rzNa/XpM43k3zCnjJlBW1x5jDOrBXkW4T5r5Wrn264I4zYL6trJL
wOl54ltXA1bzgwqdfuvSFFsnnqwOdEbQKTg2K7nhTwsi6VyPRaxfersW69mNx40D5mBjW8lj+v8V
XSgDMS3g2yPsot9OsUVrzRfBTgzibem7L3rGcG8n9vzN0LE5ygnnNgP48hq4ffqw2Ejp7GyaTii4
dbfGicK4uc0/L27csZrQmlQW6jFLJ98r1VAYUWutWr9TP73O5XWkel6Thz7fY+By1hPzqRUmM7Fi
hk9rNb+O/flCDLKq9ZSSnJygrWTdX8Zo2/YsuSRzNCTV4htqw0rszOSLjW0zUe3buYKNQOvKRc6S
u92WFx/IR1B5x8YTzs/RwdzcTj3HoS62ll1M2f0jhcF0N/s2QrWopuqH2nPqJ3GX2eoNSFm7aqKO
wRSlrU+9kGoQaxeWzeSFiulDbT1UXupuUj3hjglkQcrU6GjzovsqeqLG8L9gLvwWw8NHXz3K8bnJ
VbIvMdDg8sNGTP+nLp+jumsZ0KXpuoVDuusHoX/G+l6V6SHQ7niuM0CRuzxkKFj5IbuEMzfXtbQS
oAC2heGSGhuSWvZFjTWQiBKvBG3FOX4mnWfm2IERknTrnkT7he7NhZZ61FZBDyVC1USVzRGbPsl1
YRVfAeulG+KCP2et9Sx8slQQUQ8n+FTNI5rn9pYBtMR6GNKxEmlw9LHyYRisw1daNgTa21hSTBU0
r/UMQ8QhkHrVc1j8WpaLTcNqpK+yNO6Jx6sCaSHfsrpx19Rq+SHK1eIcXScsux+TZ+l4WyamPfVe
KOiuO/GxQbB1DQVk3OeDHtEwJcXnvMNE6mXE8jbJTH/Jnp2BGhfbUrD2OVrLQwE3F4N3nqLeoKsy
ZLsmZ33dumoyt2GbjDSihTzWCsvjnAfzYUEB/6CYkCK0b7Md+UaEtGAzOIl0YYiZ6HLj+JYg38CH
cprF0TZbKmuzeN7o0U+yEbk3cyVXntFQmVLbRV47m+cupvOeOjJMN4VcnuQiGRjBjJK0R4MQneeM
/KgKqvTQCfGSRmxMczUzaWjreWHQmVTNlyWNe+TzTolUIJ8ikj+rHmSTJ+SdEc1Ak91RtxH5yefA
Br40DUhipp7ZGwCvZZtHbbNPxvByBf/R67LuuyPor7UtNgAHjdmGAUG+7nrlb/MlzX6QL9yc0ioJ
4MUF2ajXrWTu13hafFpUZTBzN+6u6hKzzTiuXedV1DHpYwDV6oLKIBLuLQk5/rm23X7j6w7KvUV/
bkScN8dAT6clWx6h7JaHpRzFnZCWXvsm6e7wZhe7ylny9dwKwgw5fK4rrYLv2UC1QV+SWmGR9h7v
K2KNliU+TmJoWwX6uABy4T4zpYBtTicdzzj6LGLTCOlxKdja8WVM2upTUuTuK+AAYG0urfscqOPC
n8xkb5lqax+1XrTWlAsbfPvDRk8iv1mqGaGCTHmc4BcS3z2AlEnB1O+KWcSY18Ng03k6fJQJ0zc2
DUs+2Y2VY1zvrBNxq5T1bA17WnTlfmrtfBdPhbjjLbhMm+hi5hEdUEBn5A8MuQ8pqP/W14FZWTjN
9rRvs62w4+h58mb7Orf75nPe84SgsMiRU2pixS2LmWimbAu1ZlQBPIVubMCaQJVlAJYWzTcRxfWP
cc6nB3rvPXH25KHVYV7dFsP0amsd3lJF5DxXKJj9pq4xRS3FwdfVeLdUhT7iBAaQx8hxozsXtIwM
C9yCGOIGw7JeNcw3yqEm8zpkFufH9LjijvTrrGxx49QAf5HwLSP6Y9jIcIdJfy7m1QzKYRe2vGyC
Fv1GNDYlZRpeHmAWsnmmd9Fhqlm+pGGvHtuIQo3IJ29dDJ2G7mj8Xeaq/GDTqFol8fxM2Un/m4Mw
LA5t06cgE2XjKad6nKaUnYkyheEP5BcM9NNeAUn8GSEbw84yBgc7xznq5mjuBrgeNP05z4gYTL7S
6Uiz2493TMLkvh8jCkxu5afLurXy8FiuCrbbbUE8AsbjEjRV33ybbZS4sRvcBhobezAXyaYBLIVS
JfoZU6qutJi+zANi4qYJ5CEas0eqpG5tbOshkxRsq3xU9XOvMyQ+YhSnPm3eFMkaMBKw1994DgZZ
M1v5rSMxfXYkXH7yINN/qauMrrSSiOIqwWgrit/yxTAQJhruqWIH2TjEXlzZs7KuwkBxdGbaum1s
BSjP8/Jr+HyIRqIldC77GhuWOxn7O0dXukfSQpkyddLZWjwf60hTsNVK6L0pOQCPUgxPYVIEt6bt
m1MZF8OWAxEqvjGPHxhk4BxvUAPHQIqj1YILarU08Xc/j8vjUDbZERkGfzroJI78IbLosu/EKUsr
2iqmgxwlQ3CFlAQqe4A4Jg/9Uogzkx/03G2B+mzAmIBC53IfQpFQfSyd29JereU3d7SLW545UAtR
9AY7A6FaLMH5BBIpRFwSTxfHndy0klYpTQ7geh1GGreynJVRBZU57OjA5HI7YcDeDzWZUWHdMFf1
SprpTlEzGbrEg/WthMPoOMfFRlEjI7TG6DWRfnUlFgvkSKsJeNbeWbr7jPYJ3ZD8YerVXdaH1dYu
w3EP1NN+8S4CcvBe/uXtoW5UboMg17Vv9GB9F9nY7OJWTTVQ16rZJokYrsGOjJDvkxcM1sE6z22U
u47BtRvW9s736/kYLYq2wgCrCLbcsKt7x+a0BQrX66MXqDb5LkROAdwsnU5lUXKw6HwETBal/yZS
FXW8jXLC106+j5fW24Zz1nQ7ZGgMoxd/WkttcWh00GuZZmJ0OXVHH0fsfDJzAcgrUH50WfrTu4ge
//fQXR5pUGH3aqmcjlVZOgTjZR3YcsaliPkhArYHB4jZm2i76BxrY+6CCOVwQ4DSJ1LQLkgqPPTs
R2lCVzyZyxKZOhpd3Ea4aKKLkLxD2/GDKbF7GxRT9EkYHIAF/WMgJiC4nCp7syMmqjSrsfAxx2Yk
HmKqzBf1VBPmdoggluwxwuLq16ENb4Tg1bECfarDhTMUlfnecnD/tIJWLVpZvVEyfBk5ox/UUI3n
CDzSJmnwQVh9Ha9HVuV1Ovn6OBSkQHlT8RwSIroLfWy96VyOOIMis+3ELD83JZnl3UhxJawu2znz
eJFecltzVX5NQoMI2Fg8zwOvlBTtD06zDFEXBw9NsmAnhVDy4Aydz7ttX0wI6O55P+AUje2AZ4Oy
x1U0i7MAuGneyQ6Uh9v6Vy49dFSiuQfLKWQO8lniiR+27RLPX/BxtGu/xdYMR3FYBfpCKRcztV5j
0FDIiiJnzFJqx25Mrn05zWtV9A9FTcOpz6hYvdFi8gsn6uB4gzmNCg/ASpU1s7e6bHloktCZGGg3
tp6PeeyAiB2m5HNQ5T9YgKGXF/oyBiqT+34Opgc370tWpQS7pvFQhOvI+TIDXDupaU4p7NH2+FTr
MCaj+LGoE/j7C9qNwJuiXWTTvFc6sNF0LLLcoz2gsjf+W+jlLx2nS34UEe8XAhGO1VQTUjh61HlV
A0g2gnrH1hcjBqDHaD+GgCiQqiHptQFl0ypdwo2ctDCrhJnCJqyXmB6yJTsaqHUu1rbkJ+sWz3nA
yCnuZZ4g9JB8ThJ/o1fgc4rOh002BlQE4IVQr5bBYcFCgMYXxdxU0bGzAuYbycAI1w5YsLPYOuR9
E33LLM2UgO7YwbGm5trPvHKDvgLddAHE8TrLRce2anUTt4aSFmBheiKmE0XK0Lo7fiRyDl3/jexU
hN916B8z2XDG5p2BGF4tHLlji6atnzVs+wEs8DDAmErnepiP2VCDzo/LcC84eO3meaBdOYUXBshE
uFOgkxoWd9hulWzLfWIS92GUOnuY4xCYglclF0aFXLktxspwZLLTU6F4Dif7qHG+DiThfZrBx4LN
FjiMA8W+JdVuVFeB8zbSpd7YQ6+h7elQPIRT1D4Jk6LAxMBDr7ztaBm1fKvWQvJgd31z3Sgr+awM
NbLTSU2HpO+3TYGczJJJ9hZYSXouuxBUJ/v3i4kxqKYDR0Po4NOazji2LNU64HNnWNYGWV8xaLmn
909h3ECNBOozMetLpjOoaHFtabd7CWrXvSDFpuZuELBALJO2a5FVP2gtyLehFyznTNu22kk4MxtA
DYuVItfAK4DzRelVUHM4Fn2Uv+gsldt+nLovRc+hAgAJNfZoXgVkR2IxA7mjhEDRYtyGtnw79eeo
9uJj2dMlFUjTJjlcLCxyjFh1RPrVMMDnwI42oZtr666OTP4pM7o+OzSw6KBeOsBC4ejRC6rLadaI
4dOYsAVI+dg+Rq/YGcnhj1FbT1DF6G0i21lufZdSAncg/Z0QvEmpWK36GjYDgKveobuXTG+oyYuD
sTpvh3l43gMebA5DTXaAjRrrJXPGcUFordpDyYqxUUvLeqqm9DSPaD5mWxC1m8ChD2pStbKM3qVE
zXHDaRlK/YjjBiIVq18p3ih9KNLc7LINN811a1FQLITHbcFEko8poFDcJ0XI2c6rojuBrRwGP5i2
q14mZt97Y45dXdf7oF46cBve/NKQArHDE896AQeQ5R/rKtOB7imLZtBZKtd0/y9eEsqDg2Cs9Hnq
kIrbo73cTHVH/Cd5p3sgryCAbbbfUTjWrWPUsOPo5RzGpou+V8HSHlzR5+ulnL4PLrF6XZnHPws4
e+gbp3YnkrHajcTL7lw6XPCrQrkTC+LcXFHg5oD/d4rsDVSoaNCiUrRqn820F5PY2U8QuFezxI09
hC6IhSTototsPfSkhGOU3aC/NNVIa+6y2M54+K4GaQXXZqLnvYqn5ltqKfNNzQ2Tw1JX5RWs32aj
HZf7ASkgDL/m/QWeXOtiy9ghOHgJHpuAOJRtQV4yNAjPOqRRmGzjsLdYXMNiK2dkyLVjfnbKAgB1
QX/R3QHXE6VQS0TCzr7U9Aiha/AfaS0w2Wyt+9Au1fGS7nvv1Hm0hbierjCaoEvoXXEVpMzrRu2Y
M5McEnSM/kpl4Zzg/ltHDUqQIgWm1FoCUt5gDH5jGneRS2nPW8e2B2upLUnpSNMe5mPqJ1eZi1o7
g5mm/SNCS4xtWZJ98QoL9GIZVIR54bSJgLwcrbSqnt0ezIzGYLbteZw+SUqg6wTP/7rRKFCyJAlv
PCZQp5FHn02qG9E5oP4v0mWTDyWowMj9zjxI3mEyf0XcRz+O+OL9MOpuU4dS732Of9ekTYijceZ2
x/5b7bOFxS9pCh9/Zz4iUlbxLk5b/yvTt2nFOdJe1TkyX18TUFHMSbuOG1omPIBraGX0S3K0kxV8
kBUjl+Q7zVYYSIj+bygR0zWncVxmpFmvp7JEY2kNNPJNoS6VnPcZEABOCDhBoOYgHmJiiS4m9Dna
R3okqzEpynWirVc2+ViBE2NhGpNF7ZLAC0+oWtH9LfRGWY0R0opS7Rw7f6bhFW5rGonreXAsCk4r
PtK5i7az5VEw5ZX9c4n8xwaLy6POLF6pAMD02esn+wYvcbPzs5iaCmsbxnlJ6i6Q4tXiod8jXMxs
mgURTZRP7iF0kJKEgBMaSB4e89ZbCS7hWYRwojmVDEfH5ulYyqXaRMkCxSvCHVjY4T3ckcNCKh4O
rZr5HBmg1GBzRvMLv6JjFdk+zXFSUxrgCWgte9tm0H8jzx7XpV3YVzR4gVBkcXW0PdahtX/J1ZHj
7H2ybBRAHR0hwF8YdtLS249TK24BW5pVmEdveZXB/WFud4K3vaxjQZ/A13F58BlhHNDXAjQQ1DW7
3IEQMMXFU1swH2flja4k/EQPZf9M9VxBtFxNpvM2I5k0W1nU8bMqZpI/6Boi1KSHf20sVz6ja3J3
7aW8GIah2ncO3WdaYuq44B8/JIC4dvmEeDaOBzgbI4rhSeXlUxp7xb3lYrTl7Dwj1KL7nWbVZ3+e
nB3LBQw4Ji+HLrW9cxZZ5Q75hveEkhOAR2aYRKFIYNRZCvyqDGimrIciD3Z5Z6cQPFYTc9KNuUyF
9OLLBYhrima5EDXSjtan6Ww6NgkUpJe8Qtt6VGkOpCKLmkcrn0BjMSO8BRDNb91V+Rl8OzAOBT6y
Xap2E7hjBQDcpv+eNtkpyKrlc0kldiJv+m4EUrFJiv6N1YWzsh/2FIZg4QOSTACJUO66yHtWmoqR
hAzazLDXaE6QlNFlw1UFIfAU5LRvmprmJD8mSuNJCuTDnb0Hqf0lMuwPq6KPAB0j/AqyobI3npv+
BPhZnuLK9NRDabNvW1S74DjEeQrHF9wk31qwFlfjEs1PHc3yDfPYYTeHgOviovMpDSJ9w0St3LfB
wBkFezQkBfJxQlKP/q3EwhYNkM2nebGGJeOv0pShYl7pci1bXcMYZi9qiG1/JTY7P9UmZnY4UNja
9hLdcLirOaYgdruvTJrvzeCrTTDTJxoFjI9qkMkD8r5xPbK+UTWj8hlKM4HlpJ/ZFjES8DLwTpNT
YZBNT0t9bm0wJxD77a9u1bvfY+fCzvLwAmk4K+sE1OmNCEZvrft03hVLoHfG9pvnZGzpKXgckQli
hgfvRtMJhbl4ZRXAZNraEzPCYvoKNF3dAG5kQ3XCFmsO4+es8PMTetGc6qqkAqkr65WlmKoL9Aiu
DNvfk8ntHRnwpVtnktCSmhBeVEBHJUmDeCfqeCB28QK6TAcU0IjdoFlLWlpD1T/FyLmebQo3dLeY
S72BrtXKDwgfSqo+emQWHFCaZ+n9SIrI2QdBj7J+7r4g63Z24NY4mGiFzIZ/S55GT6qDiyLiqu5p
Wq5TOjZI37MM/WucNfWpTouavkmdX7FkLY+OrKxrh7n9Pqt71hkqFtFTPiGE4YiYeBjtAvsFNs0z
moBzD7sdhD9Npsx/rMbH0qO5J+jkfKonzxxDBObrvkM8x9Q14lEpy9dETNk2DdOSKGTv4hgn2O/e
X0r7ysl7shNo2O6lk8afnYsFzPZEdKJplr7lkiG0jWjs1i4Rlzain7Z+N2VHDhzl3TLlameRbrYD
yEIegU6fYkvW5bo9JCVBLnDifHq1hhY7KSgbN4ScfMjNViJwVFdRfoNfFRBJHzAaqToHT0dCM8JA
+LkgUbqneLhgNQxo02bMUZOg7WQUgHRvkvECVb8pt6wk8bYrkE/i03B3PAtkQZKquSsa2aCtL4Pl
NSgzxSNwEXQUcX0dtmGCtNWCzG7z30FGVmd3WSRD2anc+Krz90Zyu3QDgcAOQHnB9Xmix2y/kGLk
HnRS3gfT0uwsJeS/9XKYs4kTX4nJJ9Qonb6a0VQ3+JqiV7a46QYpCEIdYKA5vUosVD3JABtSbPI7
GsPz81CyFjB9LQ9j5j3W9dSsGo8PGUTwKhfh1CTccMaDN414QM3PM2fxlSun+Gwxl9kv0gFbkHU8
Lbxox6TnZwAHT8IKxpOe10MBMbxEqtCKqo4h+vlVrKmz/C7a9hCJC7yyFO3R5b+AsONH47rz7oY0
qh9LBX4HFm8UHv0pVdeI96qNnmfGnracb+okN2zgnbkVBb0y8vqyfdj7PDCD56MCYu7OLJCcjdlv
TjWd5zuGGjE42OI7PpVwCys6vNNRLQ7TAC8uYXqIlMjJr00Y4rfNnXI/SGhyQd+En6Zav0KkL65F
OWDmlaMBrB8sq5mj2y1xUizL6MdZLzixi6kM7rVGEhl6FZ2VAphjyhiTXkjD9Ihzz93k4SeIBf0H
OQId6pLK3DZDy/bpq0udhs8jmeyUziF3bbYxLKUp0Qk87NaWRMj4EBvUVBzfnAviuTj0vI7gbVms
xs4nkzTGeQIro713Z0PSFJvljRWStYR20cJ6AyWTg2vMTmqq7+Glgi7qengzztC/5roPdxnxXsDk
oK9EVjDsaWAWD/Ywh6S/qI4BF6zZJEGa40l7pmUNajBAXHLsPDzWBIaSI+EAE1AzX9JpumPr4Q1w
fTU/tV7t0GAM1DUyHLzgWnw18COShJYTgMPOBddGjjgUTX/vIpW4BdkVY8JCw0GW3bghtKtHdVHR
TsvQDlu4p0WAocxkFUEKRTDBeYLa0/mZTQyiUNcVCvydloN/VedLtbcE4pl+sZoDLx5VdUuzvUu8
eBM6uTlmCGA3lHesRl3/pUJFeGgRzNzXZml5tshGhJqQ7OhHj1cwPnldvZa6fbbNYyDsey9zx01S
zuq0eO4XZ3AhyGfsql3BkAKBpbnvMdCd0i5Hu93xfNQuauzM6qMD05UESAPJGLNP/HVTV/Dd8pqX
hK4pNZclQdYyd7oh3SrajKnEbQNjm7MNDux2bmfW+7Y8Ch9ngOzxhwLS7ME9FMUBhpaN0rtPGIu6
9QuFK1UO4lP4L2nWswQqu7uCqcWDCw/IQqrEGTb/rlTDTHXIh13lN9Utz5W8IpBtARy1eBgHo5Ys
vrL4QQmEI9brqq9eOuAUHqzeWwlOqCgUHawlDdIP+nqc0j0pWCuRGE1pg/8oxShjoTe/l7xcLIFC
bfSCS2VQDbaqOGifm6Zpz3ZLhmNYm3QfzhPh5JFyNwhyX5j8MxaEs3kq2Xe2ugsBrVcttAUc2Wv0
PN4hSwAHyN5nsZ+db/3k1aeW0T2mIkZArUCpnKHgXg2EE21GMb6Qj2bvcdebnclV/0Ywkb4WfsL0
yLdfvUHmuwbU6r0/+i+RZxCzNXQQGKD9QM8rtkxvOKjGGRHYFkw3U41oQVRPZNag6f3Z5d5VkKME
vm/ANG6w82YcgIqkro0KLXzyPulb5eSUvPGVzA+9JcM7x+3ye8W5EZF4N9G4p0V9zUP1WnfMKaq8
5ABhIjaiYLC3o2OjIG2FvfI8q9hMmHZXai7gEVK+racFEyZKwHLbh+x8XcDEiTS+CDtcPO0nK3Iw
/dCQoZszd0RjAT30Xa+7Toi52HArOIpH9rw1WfHTIS5xA9Mp+97NNLpdr7deagK9aDbIDsehuq8p
LG8ZsMGcsoPpG9XeV9RlmqYrFhiSTadN09M4Gge0CklS/uDL8UqXE7aOS8ZImTCNMlXUXk+ZUqu2
qZtzxLJziCqgmOj8mFAwV3UKLOtIcEhRYZDhYH9L3eTWJfh5I3IMsyrmBOVNJKWsnGAOrhwCTSiw
vBkVMXuavYCa6Un6QCSFkqn1muXa9wf4xpFJn7uAzrVxGDq0KVuDa4+ksAJMXGdxgrKZNjAE3aZF
lzN+JVuS1nKaecBEbND9uEamqTwwprHWaYrdcRBy3iKdNthHME7YI/lCS4FT0ifhadMNndw7aYsb
vZkJRGDWeMRr8ilJU/OIDChZ10Xt7dG2gHKC4rGm3R9hE+jZ+tHVY5Cx0Rd7VntyO10zdEBgw5hA
cb7o5yrcmsH7Gfr9EDIhnabLcd8CW4U7CseMuynHWdH8DVAmg8GFMZfoub/W6NJDCkC37xryrEJW
ubU21JOMR8UzcqPn+kRMJH0pSWhPCw4c2YLvDoxaXZiL1qXjF/tt+nXsO5Cg2oJvDrAQrVroXrdV
SEcFwcYPPU79z1BDKVSwfa2sejM0Zvdob4i6ns18+evyn63I1WaQDPMjh7cbKATkwAun1GYBXscG
aHcewfixP9eAMldlw4TSZGrc1NpO9w0y3CtFUUUaIlXbqmW7xePmpYeGaCcQpgDNYoNHpfcdgMCp
bk4MsZYnTRbCA/9bwgq6yNrmfWxtVR/N2PYQIKFAtH9YPcpLGnL1j1TLmFNCSobAVPPTyAvrQA24
9rU07POKaSDe+fS5JZc2YVsPL2rhFvPKFSfTAW9B0l6lPf0eUPJm6zC/AxYiPcggiXvtiDQmC3Ta
yRoPcsWoFF79MFjOE/NsPJHKoUOpPX2tAipLtgsMTZSH2yqfmxvo4e62WfIaMgTxAF4T42djzcsn
CRLI5UOCpq2J+LyAP+hWo0GL47Vqepg12kXHGbrW3ogh3iOlYaKAx53Jjxy+tkr1nx34XNBUaTOd
a4nCrCRsaL1UAchlybPYxDNygbh5MkzFd17wycfEQI13iSSxFySutYWcBg4yszsCX7YhtjBUn5ex
adGrbyG1wpe6YDq2DJl9GqPCvYtyOrMWWvt7u6pwp02+j7UeSStiyIbmvMuAlyE4nisE354rxFGP
WCWBlH9d+otc0oFDa8fYyDlI9tuui78qtsVVNtCsoMeu9jz8dObUqCDQIFiL4YDvAdmhlrBhsV14
rJZFDZLYPnNXgd+IWs6/cYkgQRszNU+cgsV+wBOOC9oEwXUtBO9NQtpcIJLp4LCBoYS1pluPNrd9
mGo0yESMpV51LifsuwGaKtYjmmWOQ3fHZBnUh8pw23KCe2LfBYDvFvkzevInr9MsOUNOjHFMhLD2
EQsA6UX5xOm3hR6r082Sz6DECCBe+TWO2DliNbcm+GQdf+g6qS33fkEghSgvbp6JhnH2psrGhzRy
NbsKj13rMFBlkrYwUwYhY2JHHR0HNTt7t0C1IntGq7S01AWGELdFuV86aV7LpCNaE2bvKgxQTn0c
j/7H/HVpjMJoqjz+9a//U72+3MeUuf/1L/F/0b4RlxzDKYaKBp9QP/9PP96VjvQdVzIFch1b/P7x
PS8sJ+65PGN//hwu1boU87ePL/GfiehcwvWp1aWjXWW/S12nz+b1ST2UZ7GcZvOEN06neJOxPP4P
r8NPZBtfKePQr0ar9ftXqezMYR5VWpC8XtJ5Q0Q4I6h0Pv6zqzi/X0XV7pJe7Fvn0TcPvJnlg45o
8qKjs06U8nL38eX+dPu58YCKHeNLpeTvl0ttzvoy9uozGw9b+Bz8JUf+b59/+ee/PF6QAnJR2359
rr8xqSHQ55/9+e7vH1/RpsSHzZ+v5q2X7ctg8/Hni8v3L4FrlsXVj//6l3Fsl9v9y+9zefh++ftx
E3s4zIIauu6defLFORwgmKEhxLK6BmIGFqNFt/u8WPcfX/lvP9y797JDZclOouqz5cKA3VT9X77Z
3z7f/P7FqiofI2273Bi0lhjLo39449+9lTMwE8teuDPFgvf7HhvMP/p9XPv3v9/zKYjKjs8PmTYL
hVd3//EFLo/Of955j5AuwBmC1ubvF2gZPVe9tuqzMQ81skNwX+3rx5e43MMPLiHefQc67QRQlSEw
JjVt0WCs+p6SyjxbCB4LTjAfX+0vX0i8W78M0iRE+LyKmGOQw4/tVaP+8lD97RLO779ZKTNfzpe3
HUFFgS0c0d3yl0v8+bn979vy7xf2lxcSYFYoEArWZ1ST5bBiKPHxr/S3z7/8818+P4BaXiBtqs8j
hS2O9YePP/5vv9Dln//y8cLiyJQu3HKARnHPVBKZ3D/8Bu+WLKIKMx1npj43VJWsTn+5AZf/+388
tEa5nk+BZ1z17uMrNnvGnW1znnIyAKjMk2Q9cHYJ5vPHP9Uf78QvF3q3AprWytHwNc3ZZ2xHuj0M
p48v8Md7YcglR7evOGy82/tyj2GtaBMI4he+Mf5gXX/KvZt/dpF3z5MJ8J1pQsPPOgbHu7g4mD1m
gMX1x5f541LiK2OQrDtSu+9e7j5fBrIXJavVHskiivM7OYPQvPv4Kn+8977hCgIGiC3e3RJ3aC1D
fhHbLfS+4CgJvtzoLx9f40+3XTqO9JTPidv1312D3LSuC+TQnC3ofmZXYXX8Zxd4t/NpRq3NormA
3677+ltcN3+5wJ9+JWULZTvSEXyF99+AmRW/4FKd85eWCMFpT6e4Kk8ff4s/PbxKGNc4Ao+Nef8z
BVkXwKHtqrPuT1b2ZWpuO/GXUvTyQ7x/05XjKmzX0ggt361Vxs9MOOQpKoyJ0Ai/Plm2uXWBWadh
eI19YyFrayr+8uP96fb/etF3ywud6aGmkVfRD3tdOf73j3+1P96aX77Su1szM1cb8yGrzjTVdXgV
xHTnNl3/6X9xFUXZoGwyhJT3bmEpQpNQmYb1mW5V/MlEryr9sjh/2Un++ENpBkM+4eNSm3dvvGPT
Xa8QqJ91eo1PX//l5v/x+frl453fN6rFtAMOKZubzwA+cc5sVkCaPv6d/viAaa0vTzG9AfWuxFry
qkwcNVXnkPEi0zjaI5AWL0PrlEbewZX/q5/sv6/3vmZEeqqzOeV6GWVJvjzMSC0+/kb/Ltn+453x
ueueVpc18t0743U50Os+KM+Nh8xkHyEHNjsIboytMXPm3+EkfXzFP96nXy747n2JozLXecMFAWIS
6REBWCoPH1/ijy+Nz2zUd9lf5PuDr+s2JHMXXIJkTDGBga1/1K638q4+vswfn4ZfLvPuieO1dxcv
5zIwGMiB24P6rx0QEclmYFIWcuGPr3d519/fKtcWtnJd7pPnvHv6angM/4+0M92R2+jZ9hEJ0L78
7XU2j2dGHi/5I8SJrX3fdfTfJT944+5qfS3M2EiABA0XxSoWi8Ui75u2zqB4rrOn2KPIYB9bDyUI
+d3K/C3t1BNBmhDm82xHT46NIPtnmD9o+uN1PZYswJBJSygG2VfZmef1JKSUqS9TYBxkeA2COGqY
oQha0eByqsjfKER8pEA0WdMEtxkG1WSMqZM9F9FHSjb0wt9xDkBK8q0EVem6OvO0ny/LuSxBnQos
l5Duvux5HL5l/k8HojSHwn+FysMkpeXunua46xIv7duAX95SFNWBY0vV5vU7mUC9JYtf0lH2TOty
QyVC/sjDIH0m16XM3y3opcukjQidHIeGbeFQaBUK341Qyp517c7gZQNs3q+jc5OoN2X/73VRC1kL
8mAnsgSN/MZIyPUhK+8BmQTzoJ2eAQ+jjfMH3dHbVqLgjjLP/l/HcYeY+rJ6RdlLk+cDbMvRHFlV
uCcIXgmy79ShfZKs4p3Fk1q2Yo8LK3Y2vGCPDsX0lTbGMzn4Q1hST3KU/LvCXIl2LzfWuRKCJdqO
rdh2j5QyvfOD3aTftvrf11dqQRFDVTA+nRiLqmPBByUDtUX0bmTP35P8r86nhMDhwWh3XYiiXpoe
QDYqoch81YEh5tzAIyrQ9Bqonef4b2vzg+fc0Hqykzu8aivd6e0jXSaB8/m60AWXcSpTPGvpbNFS
MKazZwtqO7p448LZ+1S5JLnrOW+OVYwzWUIoFHmOOmkw0D7b1IX1oFjpwMQq49d3aEThqE77m+7I
hmAO2WRRG2awqVTn84xb3++kDj4Sg9aZ6ft1Ub/CBMFZGHgjxzSwDYe09vmK0aBt9XKDRrz6QR77
DPPAwfxpQLK6/VTqnwzN23fta2DcDnSBhgMVkDp4Nx+d/ANvHKFHDcbHBBT/4bYMD9c/7WJnW6ps
yZgRd0Bj/uf8y4akbCQpcNQXLoNfK/WVzv2ffyZBcF7NfxK0/Dlznv5wdGFmqS1zQMLj+yuF3qh4
J/Hsdf37TXG3CTM0/35ynFSeSYWdjASLOsl8QzdcYtzHa3t6UQrddqo5u1deP8+ldAroKNDAay9U
hdClBUSv6gG+3NG33/b/SCp9j379rA7JXwqFzoNRulSFPflRcjRtihK6lMduHquP13W/tA4TZCng
OGwOOkcVb6Vx7g2KLBeB2zpfTPM1WslyrA0vKK3DOBH3VLC6FfQu6aF966llMZnzcaXJKi9KquBH
yjgsaEwyqDubbtrhGA0rlrHw+YzPXV13LJlNLRxbYUapiycp3gvFf9nGtN/x+appWhwoEAvybnFu
ErTQKoUl19ZLVX+oIF1a8bJLX68rug48kUpqQxZ2TqxrwL6Ogwe7x914qIa3ry1ROD6PlKKO5xMO
KaXIjSKSEt81IRhQ2Thv3vhE+bZq02Gl4bw0YXwt0GmhkyzpJYSFADq8UlrJ9C3Nz4kAXQjzQepT
xqyy6aGhMsY/ZvlKmDrP79mZgHWaCrCdimKZ5kXyjS5Acn9N7rtOy60IyI3NaLzDQGmUMmViBTy8
Pat44roKuYigg6QNqPb/dT6ooPVddw+XTosLimZim4Tbqiy+BhtS00gjRb4uHmj0D7QWatAZq283
1DMpwj5QpLFqKk0L3RBEaeDL35yi4m5/qoVwBPJ6CCpDx/hNdduEtxSsXZ+lBUM6G19YBb6c0DbU
Q3f8bEGhUK746IVF4LhwbNKGukMYLTjR0IBjmpaIxM2znQp/zD03LClcSYRchH+YqOZQ2WvqZEER
dG5JdVkl9CYgRG6bjUdlZ/ZAi1hFCjxama2FbcGO0NkZlqzQPS64pTSE9JJ+uNpN7UfuiTRt6M5K
Pm/+WGHnnYmYZ/RkW5R5EOHVy9qN6b09DBk1yja4k7DCT/KTE7duXRtws4BBTYVcSqnddXtYEs/9
QKZ+QjF1WwwGqVoPgAdRK2qE6YOoJrivTMk3HgvVaj5GhdEe5SmMaFCSjduaqHsl07xgjhQ9/BYv
aJ8F8iTrklK5h3L4Gktfrys3W5s4tzp/uH47MmlxYTMZwEaP9A5X7qB8ria3hFJKocO4u3Xsdi/5
t9elLRmLDrE3ILcqBSPik49N9xatH3blthBnqZSPl8YPrVh7aV0wfp5iDM74OQwyReNPmgzcnNyo
XFCAvC7cDemPvi83EItRLXddoaXFMQzaL3iUoQBGLN+hF6Is7X6oXEBVXirTv+sNbeVcW5ozwySL
zanANhPnrMrCYbKjqnJptOxeoJ5Qn2KlgcAigrT4ujZLxmCpKurQnkJmTgjAfKo65UjLG5f+2Jy6
+K/06N/0JuDODT2UiaV8hAZ5f12msjSFvPGrxH2/HKLgqgDiaemRRWhKCwQVhOYhoGI5+QlBxcFH
ftd2X/qofeoBbegc8PjDm9TRD2VjvVz/kqWJPvkQsRygKfsqoGavcRsw883ueeR9Oy+/XBey5ExO
hQhTDCVHDTBV1bhts5ukj/F4Z1gU9AOAJ7tRQD/3yv5enF1t3m8OdxVFn5U+8Z1hDNhsMaKUTB9Q
1TxHnrdy1KxJEPyTlXmdooMU5VYl1bKTAbjt4K1ss8u8vmXO4AA0DZECdzhsztVwLEfudWOs3Vp6
okMnp60oVJ6c8puiZTe6dwOU+kahk/odi3Uidd4vJ5PnWXWaZeNUu8lA33V3m+mfPRi2JohqqBhu
k01Js8p1kb/KQESHbBmaRWCgGTz6CQ7ZowMbypmgcbMEAh/lNu2/Bd5T4R2hAkiD2y6km076QR/3
iq6Ly3gid/79RFc/hKKm8EPkBvpHyri/eNlaanlxg1HUZMuWjUnawk4P8qbupcKrXY37i/khhQpF
PaxM3zw9F9M3T55t8SwLBP65GuBnAumAR4EXtqPEGq4M59msn9T2QXGsrVL/zK3viv9R6l6D4jF9
cz0cZkpBAy2sFDRQyS3sNh8Q0qnU2AuwjMiA2ZTvWKTT8YW9ZkdjD9II49N3SkeN3q5cApcOgNPx
hW1G70ucxCBPue1I5tqDGmJX6j5sDZbSbNO5nTNIxsCVJgqNry/ckvmdSha2mh5Ac5DYaJZDsTsZ
3SbNV2KPeW5Ey2BhuPeQFbd5TTu3DGUEYSeF7ciFOt4xP9s1IQ78nv++VQ9LlrnBWbpB9G2JeSGK
pSnBivTaVQ6SBgQOyJ3XBVxuolmAYyjy/w5pwcQm8DvpXe8QMNDdcVRBXifufYeMOalFpx/hmi74
Ar1PhlgN/NrtYcGK98nMAL9yalyuBmpwSSHo5F7tiOeS4w9eBzx97eZUAjQ72ec03MfxSux0aVXn
UoT9ktLDXLW6VLmp/jXSPjrp/vpEXZ7mjO9A4CH/b6aExWgHjfC5MDggyq+80hG9HOl9opv/Ia1v
xvLRVtbCpaXlnyMzi4oQfI3oQ3kO4YVbtWt3pIdf0qDyoMa+W1mcFSGOkEpROm2ox8Sq3aD4CPu7
A4K+8nJ95i49DddFDEAhpSXbZJ7Od6MXRSUtF+x3cH6lBqaebUflfgTDH4w9K15tWZ3fsgTfIg92
AExySoTSHC2Vh6RDZK/syvlzz53LuTqCc4ki2u7BQOH0hFsmguC9tXhIMtSN2gDXU61dSReihDN5
prBCAyh4PhBojRv4Lx7eMpTu5MLf1MqusW8sLFFK7svhblBWNtTStj1ZNrEWIfLKgT+Ek5ry0MUf
VX+nO8dmrTh6TYp6bhyd0VY0nyKFaG+IvvnRQ1C9cBZdN8EVszCFUKGAMqJ1AO11A3hZHOhCt/ab
a0HnpMhvKzcFRzqYJQghI2ZhA/0CV5u6osL896+YnZiaqNqhmby6RIXhy+CBVLHyBLs4/lx4oFJL
o12UnuS5nsuguzcufKfbIH+c6n+vr8GiAFW3SITxMCGLDxZSBMhfX2pkj6IvwSEqPr9jeA1PyYFp
cXsQlrga5KjteqV2gfnXyq264sQWv/5k+Pn3k5hZ59nTngaGl1VYz26lNj1c//7FjUCLMS/dnJYX
F3L6n7URDIPKtUAxz6bPFbknsg37Fiiz65IWHdicoXdIAKgX98TWlksJ5CDCip5uLtM/KCaYt5UK
23PT0jefTDfXBS5c6dgbDmrRvKYSkQkuM25A0o5MHb7vxLgd9X4bjR3EckfNuoutD30688gBuCit
yF2cUp43yL3OV5GLCjFaTaFoIZvXx3AwgXCod49Z+s02bq/rt+Rd5qdBkrAGb1miZftQ0IygSZO0
jLnp694+jNXbeNBXxCyZoGpRUsmVh5dx8c1Mso2WbnetcU0gTGHL6o9JODnvMI5TIYI/LnSpa6Rk
puUhKdiCiwjgQF1+y2mrr1ZCj8vaGVzmqSxxy1olWBWRhazsKfA+gYpIP/phlGGKll3ZeiD90/D/
iQyzhbcL05UDbnk+HQqt5ozexRshUKh0+vE27Ro0RE51+wHUpG/XLWNJBPiONLMZVI3xmH/uNUCO
VGKtTluXtN7myQPd7Pr4SxZ+Ov78+4lXCvoQVGSd8S0t2CbmBM7Po9XuM+14Xc6ShVOLxiWBANi+
SOYmpWXTrp63LqW4N3DrAlLIrbTtD9fFLKpjcAmZHz0dLnDn6shjDfuLBAor94iNbx5gg1TVTU2O
7rqchYgUP8S7DMSzFHWLiZeuHzTfB0fdzfVia4JdNym3fXlrhY9qtSvXYtIFI6BTgPshiWqVMF7w
flI09FGRNqNr+v822yr7+7oyC5OmUCqjGiYHB2kkcRfR/d7BpzfguOENPkzpbTOB17YyZb/SbkL8
gRiSHiqIaFRbC44BLHcrkbqJOYPaU/NfqbsGD+1Fip9161H1D0YezFQemyKytjkM10BMbXW6gGFj
0HcaTcHv0FrX52w5EYslPgHnupybZROObpseaeuPYWr27qK/rgtZXLkTIaI9xnqn9HI04qDSzWs+
vePyrdAJ+p8SwpyCCx3Fhp+NLq30PdD06UZLVnbuonWciBCsAzSFxgAJBBWif8BlsB8kmIm7tdfm
tYmafz/xQ9EgjRMUtqMb1DcD+dr6+fpCrGkh+FG9GRS/oaLcjdo7Wqe97sPkPDjW/s+kzF9xogUg
a5oVhfHohsa9GUhbowNaxrnT195elmeL3UrIYNBuL2iTq503ykE+gqi8U6yt+vbCMcoT9N/jC3pQ
06CEdo9ZKdNh0G6iZOWqsHAanI0/B5gn8wRjdErRQTW6/rT3FDBeQHg4XF+KRREG9SP0LPAaYAlT
pNl+mgQtsNnQ1mrFnj5gU9lfF7G4CicihFkC+4G2utQf3bR6NMEmL1/+bHxhloJKi42gRwWn3Vrd
jn13ffylKaKOVaP3RdE4koXx5YG3wq5RJ9cwXyL5n7HowLhaqe+YxxCdvoExUcTAKUkh1flKjyD+
ZENYyC5FrRAYuz79AlF0Y1l3YTesLPnSehgzMIJOyI5GgqdS6iJI876RuZbc17K0pStm5cxYuodw
QbQoe+IR0tLEPoQKCNrc547i+jrw++zyLFbkjdFo8FTBchRNAOTX34GEu5uitYK6pZgDvUBPAH3X
uCieaAyj8UuqG1ynnqu07ehOpbVLPzjA4bwZCsCy2OQykSENFzNUw/mypVCBTGRcVbfV5V1LrSKc
LdeNb1540TBOJQiGUU9NB2cVEnr4Rh6jw/DTT99h37zp80CG5WHngj30Y5YCE6grrpzuLG+bxTfR
WlvqksnZXEh5guOR6rKFyPP0Acjhyc3BKU3hhYHx7fo8LUrAlnnuprvvovNFiqQimNJ8chs4P4Im
2vx7ffwlJ8Drk0HigDAILc5XGuRprQEPbXSNJtrD/+NF0l56c1cN5nQqZFbyxN+HYMXpSlOM7gQB
nLZR1Xd44tPxBXNtknGKSgclNP8IZt1g7K5P0pKxno4vGGsyqrBeZpxXDtcjpaDpTX1ujHRfaCvu
cmm1eSIgV8+lwibPdT5Rmup5ZR93oxtHQD2oNTv77aqQnKNuUFF41rrIpBBjDRYwij1pqPig5PIH
DeraZDD2lKasXI+Xrud06ABUQh/N3DcoLEuaBhqg4WXvDl6d7WQHVM4870GFymw4q9Q03EIcX28t
CWaVUi+c57Yeyk+qCSH2QD4cyGt56FZc+MJSnn2TsJSjIVML0/BNZRZum/TfTnop1UdbXrlTLZ0U
Z3KEwzUcpLSUlap3NTCIhvhZjiDOCDdD8VTaz52075tXHR6963Z62T1iWXRjU/VAPSihoRgYGgq5
1yqG0jmGdtxyeFKs4AXaAVFUDEfLTzZTBPxX9gk2zkorVqQvnPUqz4BkIMFi4SMEVyI5Se9IttW6
ivN3BPcsVXfAv2X5vWesPNIsLiKdHTzNElcQXpxvkxoMabodss6d1J8JoJBzTUwBsGFUvLmezqIg
Up5rSDmsuPKfC4qSegJLv4UiG/jZdBNMK45r3gHCKUiBLceTTcXgZVrE0krJzoehd9sK9lNNP05K
ta20tefsJTEG1kD0QPrlInSQtTHNS70c3DDdpSEofS/KWr/umghhX1VVGNM9hIjBAUx4Kyl31loG
YU2EsKW0CJj/YUKEJh3G8J5GOGXNhBf8L2kQvOKc8NV4Yzhfb6iQcvDL68EFLUgGU/3th/np8L+c
xsk5GKhWVsgaw/efbf2xid9+rTobXjg9dLNJBw8fylm+j6T7DGCX/u0Z8TMR6vkEwdnV0fDJGvgQ
f/4Ck2432VrDzMoqiNt7mprMgc98cFsQ+SPYraIf1/3kmoD595N1CJWg7qx5P+jDX9J38D3fMfxc
NE/Kjvoe8fuDptDtGmhPF0KbpKWVE6S+P5MgKKDqpS/XGRLCYqveavH+PcPP9wyuOHPS8Xx+0lHV
MyjFereYyq0cptu1t6qlo4JK2P8TYAn7rLSTztY9TkfbegQWGHKenT+lO2nY5PZKQfiv2RZ97AwC
R5sQAFHUZZ8rA7zgBAjx2LpJ5SrG3u9utejVKY6d+gAo475Rj35Y0iO972m+jazP16dy4dY2B0A4
XzBYKNITNC18LcsrmFVcFaZCpwNcPGm3s5sMQLOFUmtaW7uFqSWjiQeDXY2ssVj9aILByA9O4Sop
wJ/ejR58kCrIA2BTBbFzxQ7nrxfm9kzYrP3JRiptzQOmwy5cnXt9nt117UGqn/3k3zh4tWL4YgZt
xYUuzeepesJ8JoQ4LWjfhetlyde6Ac0+UA9NPd5pugmy5rhRp969voQL3oL80VzND7gcF0nBgMLa
KZ1BVgo3Uzfjv/nK6AuxzNnowl7TgDTNWovRO2DhP4/WrRIfnez1ugpLNSBnUrTzhap7B0orDSnj
eNNDeaKHX2o/3LXOz4oaajgkpeHo1Xc1hO7XJa9NnuCpjGqwU4hlC3eGWiXV944j9UyxOWg4sUCp
htRhopnOpeigAWF17aVn/vuihdv0xVAESOQEWtP5+F6Qdg2v6rlr2N/C8kG176r4+9uniC5AImd5
7owRMScSKOlDLUgKN3mAP88YVnbM0gqcDi+Yr2xFNCmNaeECvt91XzvIwd7x/QYtDTzq0H1iCqFf
24OvJEla7o76o1M/eZW5ImDJpYF4CTIpdxpwswQNsrHWOoOrjBvm+f0Qgkcf1ZuZ6tqvwQ0u+pVL
+NKOnGsNwDfRKdgQPSi56axpAvo0OvtFyuFTyxPwdFxr5W6xYFkGpYBAZ1HbQIeLYFlwGBZ+UWel
G/4ETKD+h9au6+uy4Crp+uYgMHWqJjgMzk2XDNskNVNSugmw2ptK0u/yPga7ENIc0Jwr0NBj6c1g
ElRonMoUtntsG44Dc2zplimUgtJuJiC+rtWCOZ9JEKYtVeBTUXu0KgBAtdNDbK/1DC6Y25kEwZ7T
HoLfqESHGIrAIDy0YN7DMUSTi/nlui5LJkB2de4I4rgGHup8hWpbsobe80vXGFy7+VCC728cr4tY
SkSAufufDBHcAWLvso90Dsyqvm1qKKCk1wQsdsd80r2PaQcz95Ohrp3Si4vExZl0AGhXF1kmOe/M
GMZP4gIbIuEjGPnXtVoZXyw6DRsVh1YxfmJ/0OFMGn5cH3/BBYBs89/3O4LHCbqwUkxfL9ygmR+o
VHsXxw9M1p9JUc+X3w+6vPdDDSnptgawHdLQZuuZK8mStbkS3ECsSmXS2ujSdc3XUssfvCK6ua7I
moj595NDmNfb8n/TVQT7mufhZuUIW1sOYc+HklnrucZETTXvRnsJUiFpM63txjUthH3veV4jlzJS
LP+YwmZZ7P5slma/czJLbQ4HdebPoRBXTzoM/fZh4CT7fF3Kovc6MV0hJK/qAsDEFC3ictvJDypN
9PIhip6itZIeZdF7nUgSvFdOPYmmpWxCh9eh0I+O/QSrvA1smqqF+j62vWI/xerRk+NbW2pBCKy/
JKF8A4MirI/wpHaB9e268tcNhSrR8ymG9BScjIwpztN9kG2b+iH+RvvjdSFLWdYT76CIWfqpTEM5
idlRXqsoO4KfZOMVfruL67DfBEUyQShpvMQs9h7kxWpjh+DktQ6kpz69yCsOftlqefbUQfyiN0Kw
KiUwnbIvue951SHOD9JaffXS/RltfwsQDMoBuHAihi/cSKteLCDbQx1yBGAxylrZ6yokTbpz6Abj
rkdLNXAO5DCPVSk/X5/15aX9/RmCtU1yPPGazDmWtw9WB81rAfNhAzw/GELXJS3voP8kifXyWaD1
plEhCV70KbjP5acsuMn9+9UOreUN9FuQcMo4lle1bcfMduoOfAWgB9kU13VZPv5/r54pnDGxF/eZ
l3FDL3OIGJVXM38s08dQ/qAX8LEde//7GIz760LX9BKOA1+1m4IED6e/86DVj6nN5fxdR+fvqZs/
4cSXWk1pqtUsQoJjSanaZwOI0DGvD1VvHa5r8//Z7r9lzZZ5ImvyR0olSoNjOnhs1H9T/dWyPs90
5XID3l3xT6e+OuNfiXEESmbFFFeM3hQ2N1wvXdJpWEitHOvmIDuvGdCH7YqGi+tlUC8JABxZObFI
Q0q0YsqaifWyIMR95oawXTn65s0p3KJ5hf8tQdDD9gw1Sn2OCqO6ddobPd8axadYOpTB3lfux3rl
5XHRJ56IE1wWiMQO3DA9ZyCsYTB0vb0BcS4q+K2O4IvAOfaL0GTCyvj4pVnz6CuTJeYDKL6I5VFh
sgJlR1Kregr9H164sfIHf/ueSo9TVTTBByVQqCjarIqhBvSi+ZtgxW+vGJcmOKAyUfTahJTJlZJD
61Mq/XHobq/v0JXlFmsY4qQbAiD5ORqgoHzpomFlFy6roJNBBDrEvOgTLtQ0GmCpK1ytuvE60GHt
ow/1y3uU+C1EcJrGkDta0swxbnUzRk+98Z4Y3fg9vuAxOyWt2yxn/NE4GOEtLDjXv3/RVZ2ML3jJ
mm5DzmgmSamfY+nOCr6p/tFKp5VpWlsLwZNYDm8FdjxPk7+PoPgxialWRCye/4aFI6RoiNpa9dzf
Q4LXAAFCyt4e9lL/M86ORkQ/kPUXvHsropYn7bco4W7W8TIb9gYJAD+6GfUvTfe1pVm/tlaugMuT
9luMYFsZ/LI9cL0cI/5XKIwl8z6OV86QtUkTzEttoa/NTMLQvoEOeU9pPzwld15tb03nXR7ltzaC
pY1lBuTWr6wJ5HBwMafbVVinxXUxdSiKFP5cNOSkfSENXG9w8GW887UHO/uQlx/MdgVDZclx0fAA
4DAVBspFQ85gpfDGRAPOF27Y4Sivrfti9HcqQDBly5mcJPI4CNvqIU6/t/kxsVoArl8a69mo/7G6
ZJd3K0otzd2pTMGmS11ThxAGLNc0DrA4evFBtfZp9eW6u1myt1MpgknzyhPESotmqvSlHCGzpab7
EMLhuoYSsaaOYNhpY0ZVndTc2h3PTRs4LsvqkCiBvomzcSWqneMSMUw6VUqwbMtqjTRvUApu2AAG
9fhuGuDW3vXyk62+Xp/ANb3mCT6JapXBp5iiQy9F3Y0hBcw30/AhHt6R5D7VSIjEslautTHBwmnN
soqdNpJEfcfBo9OMQ4XOzOMg9gYqpTw4sc2J0Jrmg1EUL4rdH0MiS7Cl3lE9ZpzIEvOOeev5gzJH
S9WtfyNT0Rxt1kjFln3Cf+qIqUcJDBk4wklh2OlRaR5t/R1xwKkKgkto/TCZ4FIhWALkRy7/riH+
u25ZaxoIDmAaGtgqAyRYrjZtlG9/Nrqw8VuqpKh8IJ5M86NZ77P3HMmn8yPs9zb1Y9/0Z3OSb6T2
sxk/VcX3MFipSphHudzpv1dZ2OlGYLZwr8uF6+dPafxZDl+kbv9nEyVs8HC0LEpW2XrDePC17dqr
+GL673SihK1tyF7cOR7L3MbxroxglI4/B5Q4ZsW9lD7pQ3qg7HhjW9/14a5TPwTOD007pJAR/Jma
wl0sr4G/sGArdFsqKhr/IFfudQHLjvL/loqisHNH6RdFq/nzBUZVngf9JkwPQ/BRiT5fl3J901Cv
fi7FIzyb8hQpGjc97UYbV0LAtfGFba+YYZ9UBXcktaQx4jZZq5RcNGiNymLqGC3bFIsk6FQyoSSv
uOalHcWu2sYequ9esUYEsajGiRhBjTxU1NHUOLXq6qkKv3ig879jHU4ECM4rHNWoBAGEOBbOWav5
YeZf/0yA4L8mu+mbbkCDdNgpE6juK9530VyBPoMBhKdrWSy67pSIYigAX6j/2UYVRM9HRdon/UoM
viZl/v0kelChYg/7ej4IaUsYlH1vfMsJ+RNr7SVxTZDgxZwuC7vAY7p8f9jU/ic9+9SB2jn2n9+x
LIQPMIzgljSxx3bsm9iaItz+JFFHrGO/lE9dF7G4Rf4TQbHE+ZzlsZyE3oTPlx1SO5vJ+1KtJesX
t8eJCMGLpFbngbzILjf+mQBj+HFdgbXRhc3nWZI9DCNX/MZ/oVQuXnG0a8MLW6+SKr1UM5ZAso6Z
Bkb6yvwvmtLJ5Ag7z2s0tQotbDYzj/Yh//asrb0Mra3w/PvJrvCLLi3N+VnaSLZj9Mhrbr52Gi1P
EoibFsDMM2XZuQh5bCghMlCCl+m438arDwaLOrABYM+lLB1ffi6gJABNk7gkT5RGG6hWNmZ/H5qP
faAclNDZaGG3U/IXq/k+GXex91DQ1xc5D9Q+rqzW2ncI57rWN2VSdwXf4T2NzcGEgWXNIJbm0gZI
dEbAV9WLbpss8prM6PqUQh/lxkmynV7/uL5jlpQ4lSDsmNyb0gEa+tSdtJ9+/qiXtxrgFG+UYZPU
A9VDtWAWAn9H2DZG4ql9N9b5a1xI4U2Q++Y92R7rthhNZ+VsUebFPwtbf8kyHPJiVO9elEIOMRBn
ST7lr2mtbqOIpp5hC27Jrk1v2vqhTbRNDkV2PcId3cQv0FqESXGjhNmDHhcbz1K3dRhTnS6vTMFF
MoDPMok6qC7SZoAJYQoqOMJGqejKV7+2NprZ7KXoU05hrxL9aOyVG+2FFxFkCV4k6Sq7tNKhfLXt
L4ETbxIt3waRupnZ1d++sKdazcZ14k1G2YzLkrfdV9P39mMQbTDVfb/aNLQ4eTYdgNyHqUAUex5w
6anR5mX5Kmc/5KHYpsrH0Pc3cALvsnyN3+ZiyzF7tGNjpib/dVGMXVpeFIJTVLwCz/3ZaML7Lg5W
jHRNhLDngCw2dYnHn1evyb/Hkn3Tet5KnmZBBKAvUHjxLz2yv65GJyujj11pSGlWvDaxvC2+2Fm9
osOCkZ0JmH8/EcCDg6pIUV68qpG3ifs7vMZh6J29sXbmXj5uApZyqooQX/k8OtC5E7Mg00dDCUA+
bTbgjWySqt5N+S00EoeoaXZaEhxbJ9rE1Vuf6gA1seGoga5uRigUO6xKI7e6POjzV23KbgOUbeWV
m8+Cfc8F7zbggdSPXjA8WmmhGGMVFK/D4B27SB02Xj9tOphxNmlteJu8jlckLpjH3Oyu6OSkqPQQ
gb5tyfaDyENiJqmc0N+Hteh7SQDEDxqotXPzsdjmZ3WaoUeGkb+2zV9jUO47Zw2RasEAHSCvgEWx
SamZokdt4q7JaW7OXw2uu/LzZqeEn697t/n8Fo4SJDi0mUN+dglXlhhA8A+5nL+GsNPpZb8xw38y
o75vkmGrQIqr2PthjRZqWavfMgXXEA+NltD4xVE50PypvzTyp1DJtsZwvK7bopwZeQKLswil5t9P
tm/aFS3ICi1GTelTD1vm3o8ojesLq9umgFm+/aBw6K6dq5Xp+6TP5VxcULdJAnJg/Dr1Jc8tyb6n
IqmU3wxQCGgYMSd7FZRCmYfQczFSG2eS4znRzGU17vK1JsUloz4dXlgc1Q+mFpD+6LVIquxjZejF
nWWupvcuIjLw6im6hlpmLua/QIiqxlSVqPYPXps+OEhBtocBZV8pa6iol4ES7aImfbg6OP8g1wlL
UmlDDvnP0LzS/7WLtJsx/ssK7gzjXnYOWfL9urldzhzOwKDYdoa+AJZC8OG1mbaT6RMBjqO/bam5
fjNDiA1VFCD/5EVsqsnFUvXOytu2n6SCOhf9YPSf8+Qh0sEamv6y+remdwVRwtYZ+rBoqsIqXlNz
46Sbcq2fY2GuFOoSodaj5hroLiFU9LUEPDWqYV+j1Os3tmQmm7rK3nx8YzVAquCabQIEER4Ms4rG
Rm7aV7hz5OJgVvSzb+01+LsFVWhTmKNeOnuJaoQbUk1poRL2U/Dqeb36WA1ZujfssFjJVF9KsUgl
UQxNsANggFgNZ3AJmyqv9D75VWPs4FSoan33Vvs9FyE4FlsOpF4BrOeTEbykg1vf/NnwgmPxpHgs
G3AcPxW/rDaJ39zjxP2RdhFnfsGdX4yFza5nRtoNTWl/8rpyPz76tb5/swZnAoRNYWogk1Z+ZX+a
bMzVhkLwrW+2ggaCB6ngu9S5bdifhrzeUa2z+cdJiZOmN8PoEuup810DBhnFpCX9/AgJ414es8JO
X7PxfsyCeKON5LvVt9vsuRjBoMahz0fwjtJX9VgGw06X1wBBLjcFVXK07ZBg5cJJpuRcD21U5anq
nfiV5t+NfdPJ/ZuP9FnAnIlkhxPoiStueF6stVL8aiQfadqKlL/C1r1uVPMQ5wEY5wWQ2iBXzk0a
4nGe1UqexnYXsxYN7a/bXN82wb5w4hVnuDBXZ3KE7RcpXjLCRhO/eoazKf4OozXE0TUBwmLYsVUX
9YiAYuCePOhbJVzpCLuQAJSkTs5jZq7SCIeF1Yj9UhuVzuw/gSTGVXlnT2tYYhdhCRIMee4Vnw+M
Cxqi1HbywU764ZPe7hp/51v7vloJSpeUOBEh7j1uWlFmRohQeJj76KyBD1yY07kGhrDnosazfLtn
eE+5a396EZ0AxV3+5h6KWQoelkgUjOMLYr3EiFMTYovhU3gnyRDI0l3/xl2BgPkayssmnuqiK2+Q
p7oOtan7ND535m3nvXrjl3aNnvGyHZeTAhdFX+nc8nnRH5Uh3jPtXgWAgBOjN+7TrtxCWfs0tc3e
BN9YkryDPuo/c1q1ZGntwL18u/0l3yBfBu7IjCt17r+ycvIju0xV0DqSTWEoO027ScZxyxPettfv
iuBDNz6EjQ8z79EDk3MIb8zmpV3z05c2M08Ds238YkYQLy5JGXABjDrVtXJ/2wDpXAfJzqLfLhve
GgPMCitcOGHqZbrFEtGSngQ5KEfVNb7I3Y1svDWLIQw/772TC9/UK/BgFAyv9cOesvqgWWMCXDYZ
7AV0KJl0r4gRbZRSbdulgQY9F7w+3+S0cXvhXnfoTdhTKlyYh6y3NsVqP8Slb2LuTiTPd50T5byp
j7Vk0lW3lu+q6UPv39vh8/Vdd+mbEME9GfXUGbpPsEeaLcs2D1TVDetNZ23jaXd9/AVDU2W2NKcd
IITcY89VALTE8wtCdh419k15k9zXJcwHKwfdwjyB00xuExVm0DxBCd2TtCDUMt2Vqv42lLqHUBs+
lOV0uK7LReJkRtinz9rmbgE3khj2x1UgN4pc6RSJfWv1W0P72dAO4zkfa/WQlBQkyWuNxAurQ32V
Qp8y25QuI0GxspmyzMk0w83DYFupz0O5kk9dWB5yWSqugHsmLxiChU2VVQ2lF5huHTz33bTJ/6oo
6SyMT9dnbkEP/O2MdKyDoqjogh6GNllWnkiG2zkHVdpqK1qsDS9oEatOSdKW4Wv52SD7Ek8rTw9L
AqAYn+v1wYG+oGStSiesZM8zXLPKN/9a8Vrtw4IBzxk/Gcb0+TFFXOfY8boqaxPTjYfXKvTAa1B2
jvXmWAriAAUThveYjv4LMp//R9qXNUeqK93+IiKYQa9Qo+2225S73d0vRE8bEGIQM/z6u+Qv7jmF
IIqofV78UmElmlI5rFyZTchTFYN9UYGkJ4XPoj9377ID6wAHSkXvY3B1zu/6qOeJNvTcuZjaoY13
5hYh8souIAaC1VeJaA0g50tyXe2NGKG8S4ZaHKQV93R/7wTA9I1aISgRCMFuzCdgt4SzAQygFyPc
1bnP2d2P1Wz8hSEY4qFiCCdcVO2x+cuKDf20vMzomQXwibjH6CdrSOufk752GlsLL32WeJxMz2So
n53uh7PV2GZ5XOeCxO9X75JZuXEHdvbwQqN98aAM+612tWszEeTuOshejSXj6qA7cRdxBtAJyX2N
frfNL1HnabW68XAsTxRCUZABFwPkFgvKngbF0xo1y+htMv08fIzNy90HCuMj46ajKwt4JaWFYuWg
87ptojcEBtPuRLdIwda+H1YVgjiIg+BiSwfW7bFIhZFEb0qfB1YzPKQgltywyzdkyIc2B0dOVKOh
3duIetpePRBn69wuJQCZDn/edSzcapjF8+NEMkqUnGjupdkBe91snVah/WfuNqIE18OLw3Z1Wg09
yWMERdzLmO57ffCNTPWN9rkxHD80ND+6392DPFgj6KEOe3dBvtlESck7PSGgXHYPdkMOG3p8efvm
40vzscnE6rwMMZ8J7XJ2YftJvf+9m4uQ3+uRZYaWQoRuH5TGK/Xz7Xsh/l/eEkFLLYjIDHvxnobT
UEeTkyoXfRrQcgB2Z3Fyo1MfPpMwutvCRZzoSpYUBRmSlFXDCFluHSAqTPIttMDK8QWCRUcaH84j
0o6S/x06nUNKxQov7lcKen41vpsbUXSWFt4aoJwr9J5qZKLfidOEl/qhMMl+Mvr97e1YuSEzAWKG
VzekAqiirsI6vGg0PUat84CeMVa2q/SdrTen0HAPt+WtnOCZPOnC28rAmJ1iQsxS/8Rpe0ri7DQy
9ve2mLWNMYE50ERjbvDPSRelHXheJRmmRdkr2DfsjdDt6vDoQwK/Bid5QRBNMzMBVqAM0Tnhe47i
+/zutB/2HeAiMC+hWSmsKulg9YlWc9vNw0vVASh14PrdVi06iqPRJvIYoN1ZhL4Ssx1buybWxah2
neYztru9/mvbDE9JBJzBdb+Ic3YFcAdRaZsXFuXPqcmedKM9Rpzcm/QXLtmVGPmCx1XRt3APwbOz
U3+rW0WJ4pRIumo2vBTktEAyDoZDYl5yUDLyJPUnh/qRhYdqi0Bwdb3AGABt5SJBKif7GrBF0YJS
CzWJ0y81JZ9qFAY1lB5vb8vauUWuD043PFmgMiTl3pVN64Dr2r5oXePXxaFnzr/ZeIIIl0jMCCDV
XJ+AtyIpQa+EgzVNaMrDwSW6H7eUyOo0roRI0zDVjJl9ByHgY0Zq5jVL7s2/iXN1JUDyKkuau2kU
QUA7ZqimoN6/MBRmAiTrTa0LFG+IZQKT2I58csj9/ozgHwMvtchOI2or6Vm1YNSMQ8e4GMV07hNl
P5UbnvfKkZ1JkHZaN7s2FA2ULqHyPtb7ip3uP0pQrga0FGj6NMCIpKNUsFJXm8S+ROFwVtBMoBi4
p3eHu68Eui2YKKIAjhEMA9JZ0utEcHqH9qWMn8wX9Jq7f3hEQNHSAYxcyDZIybfMrsOh03P70tOv
7otivP+L4QEhRBxHgIfldyIutCLvW5wjhIuNH8n46/bwKwrQ0QDtJAIuRBYYz8ggGZtKRbnYP2yr
8zVm+6U1+gXZSqsvi2YBEtM1PNeCgh/4LWmdCs1h02S1ykVNpr3a7/P8UeXPyXBMtNR3jJ2KgLhb
bDwfK0f4gzUdQWqCBiKOJHTSK1Xh6UQuffTObWtvluWJRXc7ggCMwXb7/0KkpzwyVLReE0Jy66U4
sLuhseAKxsIBESk42RfndzRUJZ7AtntxUvTCa6tPaazu6y77BELXDZdZXAXpOQT2AVAeQGwclGlL
VyXtq3RK2pBcJtTLO+SXbQchOxtfqbYFiF/ZGHGcwaykWcjOyakS1U6aCo8LDPduPFbwo7QKZWy1
frx9vJfvCEJvGrpbA5kC5KAcVRoUy5qKLmvecuNPdrTK3/cPL3qDQv2ijTZYqecKrEXXmmHI3fqN
DJ/d2NeK/3F8SUGG5VQYVY3xI9d3vtzdmpXYaOSC/ofi++HbSPq9J9MwDSGJvozqubIO9d1PLDjx
sfRwzwVQVF57koVAHDlJ9dadHDvbk2qLEGm5uR/mM6xoU0PUU061K/oYIhyd8Tcg4Em8V8O7I3rz
8SXbs1EjOzQtxkGpk37KvCTnGwKWlwArD8IDhNMQfdbl9JmbatHk5k35VpDyZ9OOPukElt/8cfuU
LnU8FK5QIMjBIsUho05joPzVvGP1W91/T03DH4HRDZHQz/hWQmi5Ix+q3XbA3kaA0BK/X/mapKri
3iqb5i3ujpx4fIuxcGt8saBX4yd1pyRGg/GNaDc4XvLn9kJtDS9diMFy0Uyxr5s3BTla6we6bHl3
CwCg0IQ3ZiGUvuilZfd1yUNXbd4yEHtXZw2d4+8XgMcVhTcfN0Kudy3yzkymsWZvNPvW7PO7+6bC
QsBtQ6oUNQaire58/SfbHe2sLOlb6+5qdEPY0NYr92E2vLT+SaRAfoHhd8z6wc95+/3u1ZmNLz1v
LKuNUOkxvg6ilp+lGx9uj7/2/RaBIWCLplUIDs+XZxw1fZqUlL6xeG+ORy3cD/pGfHAZzQGmTAM2
UaBf4edJL0JLMjeaVEoBKXtzk8JvqthvKHiIXQcgndzrtwpfV+4EcJ2AQUNLoWOL7LeaXcGqyY3p
m9qrXh6fq+7t9qItBRCQwSCzC1cCyUMZ1dnXIapHFQsFqOlr6JnN3U7MfHgh/kpljElKEYjB8BMd
DtYweoXWoJWKvbH1W7OQbgZufF3A8c/fuFfQHZoD3V4kcfLnhtl8FtLNmMA3CEcDwzNz9Czzq7If
22/A4t6tPhDlRAYcvgysZeQq54sFbB4oJhI2vFVF6Tks8aqNp2hlmUQODiWWiNgtcUAFQxfAVh/a
N9s321em322Jiw4zSFGi8ywsftknrhV0g+8ytX/TkqciI34c5ffvszD2gahQRcNC2W5FtqEax5qM
b0nyEB1jcnfUThj7/x1eMihjOkRx1GF43X5vszd7f/sYLRUU7DAQYKCGAk3vYBHP97cqR65YdqG+
gVxeeShULfMQinKBEmqqTR5Oea+RZEVPYnh8tgVluOj6YzL4RRk3pjeunT8z7XR7KvKN+Bgd5h0a
eCOqButmPhVbG/uJlnx6c7PRfQGxfBloCquPNlfRZJmlIfdvC1xOB1NxwYMi8t+A1Uhr17rOhDqK
pA/ib4W7j/iGp7qcz3x46e2IgWyntMLwxohWT8033URB8CHeSs5szUJatlSNKy2yIKYz/dL1JrJx
wrbGF79fqVs4HBGpE4yfE6Spx8eabXgV8hGGZQloLe4eUMKobpOzoloI77cb+i7Q+JtGdq6KS/56
905fi5AjFZERK2mF8GOg6V7F/XjDyllZItHVAeUwRFxDuVaCEqPlqZF1Qase3fyJbKVE18YHzgBJ
BZHIB+pyvgWtUmlFk8RdgAgkmNyod//yAEHxUYNn4DZokgmig+rINUDiH4iivwS1utnv2+svzLDr
xw5bjLQLnHU8/CYAUtIZbZKuTizAGwKrPCshqjS90D3jrUuVt9uCVlYKVX6CJw7WrOgnNF8pAHcZ
bnTYBInthdFO2zA9toYXv1/dhdRx0fWsxPA9e1f6H+a9pAUf63T1+eKqXI8/Jl3e9xhfVb9rVUCD
26uzopEAP0DMFBFqUV0sWcuKbdXumOZtAGKVH7ysD06veErrHNAjYMPuWLnUM1HSs5cZmYFgf9YG
CT9o3R/G9kUbbcjYmo50bAurK2x7wHS0eBfSncL2hHtKsnG5Zfv8Y0/+u2iy7kAXjaRCIXsbDFXv
JYXigVXHm6zap8k/Gj83yda01i4LDD2xUag6WFTejXaJZopRRYMycsIfmjugYWNcpuY5ZuH4OFA+
PjCtZ1v0CAusMyYq6CwAmvs/hjhpOZWSAh9ROjSoqtR8QddxO8RrkjsgtujRd8Uh//RN3B5CZvOn
Eksfe7nSjLU3uHZ/UKoWfe5COuVoNFJnh8pyoo13YrndOLMAJzuiJBElJeL368vRGUnScKwL4ad6
2DfdJ9uiu6rY6qKz3HDIQVQWJSVCi8juS9VMrpXWlAZ280SH+Jwr5a4HtWUCnoQsADZ34xivykMB
LEpFkRdFLfF8XnWHCs7BSGjAs9gDlv3BSd/14bNi78PyrPfxhrilDsMm6/D/oI8RQ5KnR8c0s4Yp
xjbTQ+ipWy2Glxcf2gXNQBH9QvoHkZH5bCJN7bKhYzRA45Fd7j7W+eu05RSsnQSCZ1ZFOhzegezU
1HVpVjGyZUHpNH4JXr6we4Ny89NU2d3WmB9QTunlgo+kIsEBQahzkGxEwnjGaJylAW9KfnRQP5x4
dqPZD2XeG/tRB29v45oguuRDe+IuSrSZpkUHNN/5Dnyt+rdjE9qUKaXyKUeYyKOMpEDuZvzv7e9c
rjrwwFefqc9XXUOpWMhRphTUY/zcmvlfBU1S9M453xazPDui7xYsBfCWoWeeK4mhtBnIqONl0l8d
bX93jzJoIAc9fkTZNABNRHZmpqSx7KHSq6A5KOEbKYP7vx6ZdODLUEuyTNjHupZxs+ZVwDrfYjur
9+8fH1l0WLEw1OBrSxc56ztH5V1aB2bySE9t9i8W/3p46UkNaW0VRo3hR+vNyt75RhxqZW8FA4/I
FQG8sqiSHbNEaRJFrYPK2Ll0HzkbofGN8eXEHa+VPIlDjN+nOzP0+g0bduUGXH++I13UvEnKoge9
T2DW9Zm16F9JGn+cnNPtPV6qHg0eChQPQKIAS3zkRK8eIcqrsSlUqwpy6zQlljdVQWJVPqG/bsv5
iCxKigcFLLYJAhgbVaVyjjs3QptHWpMH+BrDdxvX8LXcTn1SMP0QKwnxS1B07Rk012NM8mpns6GD
bgKP8R9UPlQXJx6+G+GY/TONCX1B/5H+reBxctS6yH3h1BkONYUVo0ZDpntDZThbBsXKjiCDJlgQ
RGwFqIK5TuqVzFQjN2dB1/ZnE73hT5wl064KjW+312pNEOpkka0H6MpYPNhmVmQOSWoW1GXefUYN
hvrooDPA66SVWzUlK9uPXQf21QRKeEnGYbgDS7JSyYN0OLXpOSqfuuR1LDciBytXRQBxxAOKMCpa
ss5XDhkkdDzNnDwokyfNPaRbhd5rC3Y9vqRJOFpp2m6B8Sl/1cknTp/ddOM6bk1BMiYN3g6oWIYI
VTuOL3a1u73lSxsZFURwVYXNZCH1IlkZJGv1uLGNIUhMTze/I9sMQyaKf01/bstZTkNUKqmiva9h
iIj2fCeaKckcCzQ/QUFPyT6tNrTJyvDA2Yl+4wDWInEobUSt88StzXoKhvaf+FTdW+GBPiXCZMFD
Ctw8zpJ0jobO6lI1Il1Qo1+F8Z7fjaX9PwHgdgIsGDHBhT3QgWLStlgf9PUf3fnD7n5QURWByC+C
ErCVEEadr341TsgFKyMCdFHop0f0INgQsLwIECDcLID4kEcypFPaO2kEODAfAiu1vKgKXPUSZveW
XWORTFANAtkF2D/eVQmxwlBTRx2eWEGDnqjQf81GBH6pk9AQEQRBCMmC2gZJyPkqTS2LUauV2YH1
VKtf3ZLtU1LsLe399lVYwH3EPBA0wG3AkgkLR5ITmmET88QJqjjQfoN1WzEP1T/d+AfMTaeo2PD2
Vq4GpAlaKERxljiPPo8ROB8hrY3BLxsU+b/YFkwGWAkkb/HIykGvKSJuoQ55EzDN9j4Rfi/fMpYL
4yPTJrxIAcSaL1eHPjFVHDdNABy6r+/RxGrj8ArlMLcQROIWh8rVwUoARPNcADihnASl5E1gxz2Q
ri9N8lIXj+4X5WuZTvvbm7+yGzNZ0hnLMyUmbQhZSoEAauIr/F7crlgucILAmSMiDCF3HzcHxbTH
emoCS31ua+Pkpp03OBpIZ7a6OK3NBQkTsBoB1S5KUKV1q1gGF6ZCNPVnYx8j53j/UsE9guIiqHtD
cmY+fIQgiRLRVESlvNbZ2/XddjqAXFfjS1tRaDEwdyFtg3x6VKjPnA3049qxgnmLKit4Astgdlka
aBXWpV1Azb/F+L2O/5TVL6b+yIZ/LG2rQdSCKFNsO6oh0K0YBgmYk4SGvrKnrU7pJ0QR2oAMxMvN
vUpP9esI7s9GfbeZT9g5Zw/lL879cvT7cEezC0qr4b+hwvb2vi0Kx+VPkc5FURDS6orRBqNTokP6
c6f8GJMfVHlOmejPYTXBFL/oydttsStPEC4wmEWA+oVZKdPIgkDfqLI0hhr6Vv8AAgY4ldsC1vYT
FJLIqeHQiCTnfIWHUjUUE9SEgeM0e56cKlKdu6nydfOUkeRQuN9vy1udkCXKCECiIUqG5vJUlyes
1kgdhJb1UinhbijHL93dbClit+BeIBqBGJbQgnMx/UBzrpdwv0D8oJRHZQuMLf5f1q4ou4VlBgsT
wQ7JNDAnsEkoUVgFavVUx/auHz+37pNdvjS8Ody/YgBOElvkbwUidD6VvDTDNtJ1OPYxN/aTWehe
PPYcPUGdLWJasdnSrEAiKWrIEWqBwSmJskKrsJOhb4Me/F7f8nSo91r8XoS9sdN5tEXhvrKGAoio
I7kKrAmMhvnEbABznAyka4HCAXFNwOH+4OqneALB390eE9YOx+GjsAfPoWRIx9SJzW4SQfpoz5rG
71zLu71JK6+G+wFxQFwTnodMwVFrYZLFo9MEYRHiYdrF1VZhmjhR8t4A84hzgAO97N5OKKNDoeR9
0ETZASyFnkOHZ7Wjp24kL6lTfLINzj01Uu8/fnBlwfUHJwTVB6p0k3Q1GtGKZOqCITQ8p/2GVst+
NGr3r5/wQRA6BK5e1GDNz0I1NGFnlIjtJV+1X9PPezcH0XqUHkONoq5vAakXlapuifx00HXpI4yi
RwSyNp7FpVqbi5Ce9bao3bCGwgQXZu9PhXtCT/JPaBu1ARfRhXqcnwLIgbeAWwN/cwGBbflgjgar
k4CFdYFeZ0MHAvzQ9J2pfXZIcTa1bxGvd7Ue7d3Kjp54mI4/o4Tmv1x0lTiQ1O69ATQrx8o2I1BD
aJ1XFLm5a3M3OhBmbiHkls8LOFSxnQJljsi//IBHOuvNcYqSIKHZMTIr39WO+TSeO3c42zB7gUy9
vdcreSpIhJYUbHsiECedpLbjjICglAYpUzXf1FKv0J+8XVOSHVXLfu+wqPd0hRg76tpAh0XG74qb
A97wtNv3TdJuPLArhgM+SBCDOQBRonRceiqmmiMfjTKzgNIvI0OyTt3z9LEIH9z+U9wYHtPUfVP9
IvZWknWpX1F9DWXxwZxpL+rJ40nvJ+6kaWCBnncqh3cQjzZe3LuVlzbGa27Uu421X9lthL4Q/EIv
thVzTdfLMkPfaBqgtaA31o9TmfoxOXWxtTOH99Y9mMon9MvaGfoDAwF3rn0jBFSr1g7py2T09ezb
7Q9aamVRaYCWzvCvUL0mR0nTDDQdU9il6Ld8qKNTtOUkrtz62fjSu8LBT0nUtE2Dhr+mde7VLffS
TV7arVlIB6hMLZKiaD8NosTal/yntkn8vjEPUzLKhmy0I2us02B0/ao4D/rR2QI0rk4CTHnC5MOj
L5c1RQa8tawa06D7Q90D0TbcntUZXA0v6d8axiZhYFgK4BN2QMWCIm+LvmfB8Q0eUpF0R4YZRwpa
TdqH3rJZZCtmGiTjQ09Kr7EOWfeEv455yrN0l+a+076a07ch3CL/W7nKIEsRlaRQ+vDvJKWWW/pg
VW6ZBjp5stJDMmW+A1NJfUE1x8Z7vypKPMHCHUAsWxJl6h2SASbHRpW7KNy1qReGpzT0yu7ujI8B
Xrj/ChLG6JVv1+oWz80Sgkzt1S0/1ef7776Nhx3BWQTXHDmhNPRVx/WGfdz9Nj30GwdudZlsA9sB
omg4AOL3q6+v+gb1slaVBorho2e18mz8RBe7fKsr39q5hu+HIKf2kcyWzpydmLxkJh6Pcdg5BDlb
D9X8txdqdSb/FbHIWRVapne2TYMo32O3C/3VTfwu3LNNE1bsqGS8gAP9P5P5eCmv1oyGY9jHNgFE
Q/MaemDdYUTDznu7gYprei1FUgVVWXM371waNInX916xlbhanQXcJDgUAPUBaDDf+VR1e0W14zQI
J99ABGrw8uxsFcHtXVndeMCwEGYBLHsBlADvcoH8ooVdQR9mO/rqDGfQod2WsaaTweUmCM8BYYCo
+UxgG7XGaJV5gHZTWnLotrChayt1Pb74/Wq/8wq8VZNW58FEvlhgR00QtIuAyE/JVsegDydYOlrk
I0SIuBRAQDKupMyyMHHcqAgoi2vP6c3vLHbRW0T31RIY/bY42cBmpUZ8zMvGa7jp1Qbd1869JWQ4
fCg9RMdjqBzEVORwSsLM1LUpElt6uK+cg0s3rMmVY0Fg0cCggWULt0xa0jQdWs6tLAt0Vj6XYfg7
Jc05G5INd2blZIiKJQeerMiYyq65ntXADdMaYuLfP62t7PXW6OL3q3ORTFWFOsQqC2L9c+oEW6D3
reGlY20MgCpUCJsFZHone5t9uX1r1rbgGmgmfX2P3lfR2NQ0sFqYGm+K9XZvnaY4RNcSpAlMKFTS
ay4kmPvM3Pfv905AkNMhSyOqQAWaZr78nVkRmJRQLXpaHfX8S6trILv/57aQ5SbMhUjv42hXDdqL
4lUBBtNnxptZbIUMlvswlyAZ3+EQKrU5QALrejSyeyHEt4vy7vs2FyIpe7uuczuP8P6iZ31cnqfi
Ud3i4l2dB9KjqiDyRpZUSpxpYzSBOwLb4SiHadK8HnXxRL/bE8I8roRIj+IQkRIRPwjp6XsS/6nC
jcDE+iRgowrgoLFgn5moaXF1wDopeupXGUdlP1JBzdbbu+JMi3n8R44Mt4XN2IIzHCZE8422npnu
cn4cmoN76B2/fkfbVH0Lb7uS2JyLlPbH0rspQdUzDZK89ugYA2J/7rInhRIf2aFCOzCwyKbN5fb9
EZdw/qDNpUobZgz91PQDpHaCFGxXjieHeeb9yS6AJFBWCKY2dD1btNgZq8aJmkLBcvZgww+ftfj3
7WmsqQG02CMw9AV4TA5eK2ZVtHGiMJjJsaeFn8N49y8EWIi5CrpYYGKk3ZnCHi2LKM8CpXwIibJz
8/Z4W8LSPjahI/EcauDNQERJkjA4oz6h0TAL2mbHTOa79KlsHiaa+CS5fzIiPumK8BXynTIWIMuA
27bLPgoirdgb8aMz2RuTWdmPmQRpMiSaRtYokFA8V8a+dA6312pleETyRWMQEy/MIgyuUE7HslPj
IK/PhV+mdxusposoLmJoKDtH3k96GHNzSjQ1ZmXA+58MXHa/bn/9ihKbDS89jOhsWcZ1ieHTxA9x
vand7+x7e5Ihhw0STFARwbAXBHPSw4ggaRe6dVdcVHNX5OUO/Rt2Fj01+t0m3FyO9DyaQ1pmSgs5
TnXpSzyQf24v1nKrEYxAioggIA1ciZxhI3bGALNKk0vz27YfkZm/PfxS/yGyJrAXuAyCq0I6qC11
erVDVRCgVe53Wx0P9LMSV0ckOb7fFrTcdAiC7wNWT5xY9KeeW0MRT90xydowqJXPeXuIpoO9ZbSv
LBV6JMFuBwQK+laei14YZCiR9r9Ew778VWxVEm4NLz0VZm7yQicYXuHv7q+y2YDaLPUfEiQA2SDP
KRrkyLDrvKpzvdJrdkHLKsO4xNk3wi52sgvvVx7gbIFXIyBvuBumNA8LCGant5rsUiqZZ9mK5zj7
23u9slJgbEKNCB4MxOQt6YJ3ppHYrenmlxfwV3sD2jz9b+NLd7sknamwMswv5rQ3+1Peb2zF1vdL
dxoI7x7hd3y/PpzS4eBuLM/KVUA2G8+OgWJqdCeVjF2ucRUvacEu1P3JlcqzKADFyVbXhJVJXEuR
A3N1PuRVppXsohCv+G2/370Fs9ElvZGatVtkds4uYKyYhn1t3v0EgZYLVEmCCw8BGBl82/Ee+0sS
dkGfUk534xajyuoeXI0vbbGhhU3KrJhdHPRT6+AQ+NlWMHlLhLTNw6QgzYV88kU3DyTeJe5R2+p0
tqK9r1dJRnnQjg2FA+DhJXWd7s+IRuCBydEYw6rLcA8Tazrd3nWxKnNrWbS9BMEK6uHQm0I2MwcQ
SigTimcu1jCgtzLdRcOxsP7WVurlxrdqupfEFbAPkPgDIwZhMJvlRyPVw4yimzq7VMrPpO63WSyW
l2QuQPx+FSJp25gZeslxzKpXm595f7i9YFvjizNyNb5lDVExDrjq4XRCx9BNmNvyjM2/X9K0RUT5
1BIsUJTtSmPXkWd2b5N27AF0uLARLAO2uS4p2zy0emNEhUGAICwAWEV2tzLH+IjxInON8gHYm/Ml
cuKoyKIssgO9ei5P9lZd+/JZnQ0v2/pTWVZmnipWUFTls2sqf4lDH0AZtUNI4+h2dHd7w5c3Ej4Y
eDjAwg4/H/p9PhvGWTtobTgGbBf/KuNDl/sj2ZCxcqhQjSJqOpDng7snPeAZyJlJbXVqkJafh2Fv
bMGTtsaXTDWOtvM6UzB+bARl81k3NnZcrMFcixA4woJeAvVfsNOE/OtLQYVLxuwuyItXQ42q85BU
z6DU/YuKsX/4UD20ZhM/kPhy59agMgVcjMBB4aiBhUXamljrlHGK9TZQG+oVpmdVsac6X6Puz7+Q
AywcojOi36E8vcpoB8VVURCdoBC67nYZ35Vm6b3elrK4+ZgFaJR1YeyCrFT20cKhdXhGizZI8yNS
iLGzM8p7lRdEiPp0wR4koBXSG4lKvTbWwHIdoC315CftbozJuHEWFmdNyEAoH/wyaCiA6tv5WaCd
y9BZygTwMjxmzenr7UVaGR0VhugDKgBJS7ZptwanljJmY4Bi7e4Q8f3/NLwhfbzSdV3NJgzfu0/a
saX3mqGoxLz6ehnqT/PQsKsOwzfKIdpb5v3bi+GRwgMTt6h/kb6esRJYclsfg+5JK05ddL69OCsH
dDa8ZCEy3Q670MHw6CDgup9M+im5l0MLSGW49qD1AVwPdUFypwhbSVBUV3A1SOrQyx5GsoVGXpkD
BADnhNuMiyADNZti0Mt+jFXUGYZepBjekHG/67diFSvHFG0m8VgA/mcKStL5JbAIAgi4z2qQ2bty
2LlbRRBr07geX8i/UrhDp5IyHjB+rb5kyee8OEzJhmX4wX4yU+rYC+SDxT4glbWoBQMFt4vCUmMK
0qidzopalge91tkurLsohq6tX+PaPZpu+w1vS/+H6xOFMdGrPPXSVNeCREly3zRTzdyD/TNGpbeb
eqSu6ZnGEfOBWcyf4zpO/sBrJYOXmmqvHHRwbe5ap7cf3MnpDl2s50fE9tCuYizYDxQxs5ck78sB
SN6peXYGUnua4kR+6vZWkBp63TxkVrkjDt81xsgt31Z7N9s5+Vgfwlod93SMlFf4ysahZVp8RBNz
tivVPo49A1CUA3oXR7/0Ie5fw8H6odTd4FkAvnlU7dppX9YOQLZ65KvawE4TqSbqGTrVnlBXqHhN
NTWlXymm8x4XMdubcRI/Vilt/Cpm9WtZjNOfyDS6R/SbB+glm1rfTbTYd5VaPVTgAPWBgeSXzKWR
X7Gi9txM6w4g2K+9BqUVv9XeAaVIYZvBYJRT74GeKPTHsbBf0AxD+5267kD9ko38FbpfjQB7sDrL
U8KQfO7pQA/ciX41ZuhuAWyXhxGPPm4uonI48HAm5oexmpjZlF1iBoYJ7gr0DUz2of37tu5ZXqi5
DPnA9y2vKoA6Ai3ZkeeY3605MbwIMiHIAXpXuabWNUqjKAbHCOxBeaj9AjjDf/H9wECJomP0MpMV
m2IWVd5E2LoIhoOrBy3dmIGNRZ7fVszgSoD4/UojdCj0ibTBMoPJ+gvWIa+ikcdT1HtshYJWBSF2
iXJduIsLRFVnoh0DC7kZpO6lH45GiK7f31x9q/fR2qFCh15AOIQaXSTS7Y7pfQ//FxVqtRdXDxSA
T1p9ub0rC1dC0MCIfiUohoPZJaPDeIquG1U1GME0GLvJybxieObmWWu/0PTvbVFrBxgQPoA7gacE
zkF6m+tC7Ru17bXA4G+D8rk73h7+I5ki7z+67MCyQ3wfDovk1DF9SDQt7LSgZYNHxn9S3h+RQ/Lj
9IG4f/T6gfKnXo18pXb2Zfk4NF9QquBxu9pPeaDlz33znPPfxoSGxRtGz9pO/vfLwP8+P5lT3bpG
RDDzhH7mkzcCgddtmM5riysKGlGkiecWTFVzEcweaEb7SkdV9EkdH6fPtxf3w8eTFxfmAi6YbaMu
UKaSUdVW1fGk4cwbqu8UrpfrzB9Aq0ZPjNW+PrIdVz45Lljool3XH1jpHrTkbwg2gaj4UeQnvTop
W+bYctKofwWbNjhURW90OZTi2JNr13DGXlVa+V662d59edHn40sqt9S6hNYU44/8n95w9qbe7Ed2
dpvubo9hLkjePR4aZtlDkIGnCbzOaTJ5tzdwdSpYJ8DBAN9YUAHFIr8foV7u1TSLzyB6ujRlee55
86MatnAPa6JEuRm0I8iOFsSgLZyvMGkLG2w0/bPdRMe6QgK3JszX9ejL7Wktb5YuKIz/I0sKG1RF
1BDGIKtV3g3cZnRG5Vvp9LVThogtYHPoLSNYJOdXKyV9b4ZJaL1yB+0Sm8bbaqy2NglQbSOLjguE
zJtkPeQxRV8FvDevsTl4KrR8GfZ7XJ7bS7U6DSAPRQ8hGLUy/EtRhnFKwW77SkADrHoKmqXcFrA6
DfGMoMMPelvIUSmbmnVoNROm0TL0HFB3Ka3fWmXYuCtLHAc61iD+9R85khPm6J0LeKBqvSZu6GcC
zpxpe4NfWlQgsn3Xtf6oFl6dfTPcr7dnuLKEon4Vxw2xA1QbSRtFNBqj6sVWX3kEz8kj2uH2+Csr
OBtf0jdx1Aw2HzC+0voG2Zmpn7zflrByN2cSxBdc2UhOkpIkaiChrw6a+z0BqPI33QLUry2TAcZK
vBYAJSHIMhfShWCNddtefXWcFxa/3F1VhnitgfJ0JFxR2wprdT68Etk8bo1OfSUG+jB1exq6Ht3K
Zy2yApIQKbAW9qXSqCHmkEw5HIhfbCx8x/6s8QNNTjXf2Ja1jb+aknx1qsrpNLUYsC0Jf3Fy+6fb
8we3ive3d38p5oNoTJSOQ9riEUCNTcTVNJwAb94n/TkyPJ5tIPNXRSCfgpcG1MqunNqPrTw2NT5N
QDwd4SV26SlpN/TM8gwjc4IiNtFIB6FP2WSNUH9fGqk1AeJo+1p1SJVnS3/Nh3u7rolIzLUc8R1X
d6XCMZ7S1J4C7f+RdmXLcePI9osYQXDnK8naVJJKtGzZ1gtD7YUkwB3cv/4eqmfGVShGIeQ7E+1+
cDSzACSARObJc0CB9HOWydxf75JFc0sHuRr4zgB1FnZJWlKwDioNCChqf84C9DTdXmzZ94WrsR6d
FhkSbn9i+cY0QcSUGbKTeGUlEA6iLL7Qoi4IxMsZGttES5hFo08jmeM3zqIozB37LUOv+9e8h4Qn
00sNHBsAi3p5p8zbpZPWc6l2jJLi0Guq39fKr8aE/OPkfL49/CWmvgxYL04JkYJ5asDuN0zYwHN/
1KNdyj+p6YPmJkAXylJdq6aAhEMzMhBY4Cu/nIZZU0ist0wNLfZ7yr/OWh4MY79L409FlUlyUtdT
jmFZwEqieQC9vOItjnY4DiK+Qg3Rlx8U6lu0hOCIrsjb7elbt4PIGpgKdAG6wiFr52CKUq1WDbN4
R+zUL+kmMZ51+vO2mevjYhnOHzPCMTsZk9ZpLVfDLk78XEm5V5iKN5BYMpw1OwsUz1pouYEAWzbL
2V7GLUWtuE5JaDv7WAuq2XMl/iazIOwFE520BLk8ErY2MLjFnkcAXkpGsfxK0afPRyGcSJCAn4t8
hg1mePYU5DICkNUx4NhDgQTZzqsXejwho0qijISz8QaVRkTsbi/x39UhgMhwOfOQZxLrL3k8lG6f
FCSsst7r9w4ye7c9SmZA8CitUJmZt5yEg/m127ZcQol03UWNwABNL/8dwPvfn3mSkVlNrXU11pkX
xxr147bDPafbwze77veWg57UudhFY/s17+yAKhCaNeyNClKRymIbZqCziBVQG6BjkEC0t+VpkLFK
AqlenQSkAxayDMyxWH8G3X3amJVLwj7ZOHEA9te/mOQ/3xfjlRgKmFPELBKmZEfTQy07UVd/PzAy
IK1F6v1KURVViSzuIw2/3/ritJ+/3P71a2eb4eDiwv8QCYnXljW72dQUsbYEkId5dP3J2nVDshmG
PrhtaS2KREvzO1sPerjFlJfWcVOPuYrTeqIH2803pDAPk+H4A1E6bxrRkOvIKN1XR3dmU7iNzNzh
6cRgEwUyT3EPc3HU9Nqzm1+3x7Z6WJzZEeILGln5lNWzGk7FCzgRTPM1jv8iawFyqD/zJzy4esJb
OBpsIPv00A3TQ0dQFKtQc4lk+OnrNrBlY5/ZWnzybGPnrLOjqZ/UUB3TYFHnY/d2vUkt6AZM1WaG
yEkMssGi+VaOL5WKN8Dz7flcWzcoQiJ+QBoG2Uvhxm3VYtbB0oL5NBEsncCVDwXbXiabtOaREGxB
sIIiPv4lWDFKbqIqhVEOyQOjp6Z9UPrPPPkMgpCNyiXPmmuOY8zpuTXhMKa1Ho3jAGvoIrwzISCR
gnBkNGofMcyGqNWhNvt9mVaB0zS+6syv45gFbR3vVZ0EXT5/jxvHb+tacjxe92Vc/i7xEJ+quE30
Za1tVnqu+0uPDsxGlq/z1GyfMNdTCd1Esr7f1RX+M/dinJg4WppGNXamZkxBlRgv1qAEVco3MZWJ
M8pMCZuzBSDWyhg2Tjtti+GpGoKy3uuy1snVy/BsfUUSy6GY5hoqOmoYQfWOknEbWZlX5eU9aSJv
itHhGoM7O50+mUW2bbPiiY/W3VSDUYHmWxo3+watEDRhgR5nHqVj49d5vL+9r9byRdD8xnMUDM1o
whcZPYe0cjl1F5fP7soS+oLKlhiHrrmfGnRd59F9UiP2LGpvRAn0tu21e+zc9PJyODtTHNalFtxf
DRu+YXdU2dz+/OpmBlnVe1YeqBnhqLdQr1XwHMCRlf12EaTneeelFBX99lUf35JEhg1ZsbfIPYG2
FI8CYBMWrzsbDmO9yxWXIikSbVi5VX9X427Styb5HMtAhsvJIIS6eEwtnH06iMXAX3VpKsmY6lpJ
jpmzpt+NM3sUHCeFk35yIhWdWn0eAKq5HZVpe3tKV2412MXwcEKgjivqRKKDJmmiPFHDPt5ZNDAT
X5epe684xYUJYW8icdqbnYGhKUPhk/orkHUfd7sLC8K1map9Y7Mc62SDpQYsI+Dp6f+fJoTbMiuU
YdAmmIjYM+d36YdRstCfXHR74NXYQLaIE9LiOM5ymuFNTbWgnzfAxAQfX2kwewEAujQrX9Wj295M
Oubqc1jUxisbsgDowF+FFKG35lAOwXMdVQrI04g5Y9oktM2ZPYeKe+dau1pJvRlNf7fHsnLcg433
jxFhNZQCpzCKonPo2JWnlJDLgAI0uWep5MCRDWb5+7MDICuGgrrMwGCMTcJ9N0cPo8TESjJlkShB
zRsI6aXufWliRAGmbA13DmNymMY7hFz9y2B+OEsJ9mLANVGnWAAbV1nKprUSu1fncCK7ptk1xQ7Q
nttLshZPgh4ZRNs2oIxgBRXmiqo6x3U0TSHVtH2kxl7KulMHtE5P7U1fAm9OtF3Ou9+tzo82Nfy+
yf1Wly3ZymmDnwGcAvJSYCMWoSmq2yuOUetTaPk0Y74xl/7tga743oUBwfcSYvSAHNtTaACDnG0q
4x+eqV7efJSHD+4N7CBaS9CwCeiFMJ0Rj6selThwr4ODz3OZ5DRYixLA1ow3p4Em5KWl9dLvUEhu
QTKnTAhlelCf0n2t535pH5mubNHq6k3k0YoyrzGfVPvHx2cQPa5AxQCAgXtVcPku0hiSFqoecmvb
Oj/sKkFefqtLSvgrGwtVM9QXIW2CkqnIOtMDuTjXjOghze7ztgmaKQUBye+idH1UTf9iRAttFrTL
LGR5hLhfAw+uPnW6ETrDaY7erO6UEaDDqAwis+Z7QHkC9wNUyUqeoNGMJMtG2KF8Y5h3vPT0zkMz
h8TH1zbRmR0RFMsnLbN7NFCFg/Nop7XXfZjUHt59bkCI5FBsAj5KhwGV3aHDNpNB+K8JqBYDILVb
UMMGsERCJJoOCQjdStUISy1Td9zsGq8iXeqh4p3f6zHyRNHM611tlW8aH4iHp2Plc2AJPDfpZRWc
Za8KwR22MfTpwRCCrIghBHe5GellogxmWLb3NcQbinvSSp546yZw5y5Fe7R2C6dS17YxUAeVGVq8
esuM+N5xSxDUmpvbjr7qGMDS/teMcCoNLE7mVoWZ1ADfqTME41/kMzFXfywsW+Dsys1Tp00tqzTD
DDq+m1F7vj2AlZAelHsLNxgK29ePo5TMSVpUxAitNjCjo5EiSNlSdoRWohROs7omZ7YEH5z4iKsC
l1RYdJqXab5TAecqSxmtrsiZEcG3uq6ZKH830vq/1I+js7GN0Olhgt0MwakYOFgUxe0+TXDgYK31
UrnX7Olwe0VWz7QzE8IA7EFTC6VOsVOT0jmit5b7lgIqYg61MK8yinH7cXs2Uv4WIM64/VTh9gFe
i1udWsBeawQQWPN0o/Mh5Rfwj2P/MWEEGmtL4R7CBcIhZ0/VqLhVZYRKva/ofn97HGsLj6sNNwHe
PmCIFrYi060sz0mMIzTzlLdcRh+y5rznnxf2YVF21pQuy9IbG5NBS/veMSQwwZU3L4LFPyMQ9ocT
5xEEvDCCuNgBL18WqBDsC2WDxuzSG2VidLIBCX4GXYc8hsKZEeqVgwz440AIgH2724uyfEQ86aE/
ottLuRKdMEIgABoqoy10aoQpe+4VyH+iNTg2/9H0l8p5YjgGbptb2zuoqQMxixf8IvJweVii379x
QdplAHmiAYL/YvVKkA4UQoKb24aWD12P648hYfIi8HtntQZDE3rx7jgdT10CZjKWZC85shmBU+uy
WGfVv0EBAKZKsvxf2Kely4eKjcwIx/HJSTZpJ4nZ1r9v4I2K5AeavITdWbJxkd6bjdBMdlXmuYNk
ytb8DdR3OAG0xcfF/Yniee1kVaWF+rDtii1KEiyTPOvWlv/chLBHs2QYMrQAaWECGv85GLW7MkFf
hMTJ1iYKjA8EnAYQzEWR7dLJujkGPbKmaSFr68ZLiT77blvLQIFrHrYQtYE3BnEb3m+XVtS00vWR
p2BUJPomna2Dm7mBPil4IybNVrc/KFmNjksQxAOW/S6Kfg3csay2o2jtdU9IqanG0+SEt3fMe8R1
tmXeDWBxgP9HNIPbRhxQRapWS7h7KnK/If4ASiLjUE8+M54NPai/q+W20r029aG3NMuIKIQ1uzK+
/P1ZFOW009RUeuueaDnX/7h1m21r6sgEs4XT7sqK4Bm54ZQ6lM/ck5kYXjfbHume3HlfZI+EWgik
nyVTurxJr6YUoRsgREiLAJV9OaoBCK+6bgbnZEUaQEQG0C3AfoGRzQQHb8Ma4jkZ50fABviOaLVz
yFXWfL79IwQ//XfMZ79B3HOpxZ2075yTCVS0Rme8XQ3XR9cSei+0MDPr4LY94Rj5jz2gpsBgiR4/
MZ/WQ5sGopeZczJqvilo7aVRFDSxLIUqloj+tYNeZGwLiKdeJYJbpCK0PoKdMS4ewXAMQdOmPLYu
QMa9njx1pf2GfpnXNjJ9g+eSSV3c8Wphz4xrlwurtihbl27qnPTZeaANPbg0l+RTxBfh+wABIYLX
oMp+nWhjtaEUrLGtk6k+uUUZzNHdMIbafGLl7A35RuuGTaS5PrHiXUtkdCfCUf2vdQuvjgWQDton
4bZxHYB+6hHW8x6n2Zz/tt1mO5tRkGe1JPGxupR4/P7PljCbzALTdtm71qnBE9dD2nHXxsZnrZg/
ty2wU/FYHqqq29qjupuRjPvYdfHvSCEgiSzFMlaRAydJoqjVqGKdkvHIv+iyh+6aq7hnnxcGp0YZ
WvASfB68y97WxB8f3W+4rXG84NmDZQLL0aUr1vj6EI2DfSqrn0U7+GO+N5Vft21cj2GJCACqAWwc
/d9icqKZzHay7d46MY+aB8jH3P78ta9dfl4I1qxJK2Pm4vN6onwvtPYxrst7RePH2qokj7fVkUDE
AwuydL+KdE1UnzWonUzWaXZbSPImHvt5eyzXxy3GApYdpE5sC4WR5e/PLjIFXO5mYXRoeIQmAuqV
NWrmuDb76qg7sqN2dTBntoR5q8s5pT3Q4ietiLdlzgNTxvJ7fWFejkZwroQ37ZhYGA1FK60dFNBX
4e5DB6JEq/vlyASk18YDCnYk/hGELHQvl3M3Z3ab2CO1Tj36VevI3c3D59ur82+D+eXJDa5t0N/i
evhXj+TSRqxMztgaU/wEDHxtQ7FcL/a5VnVBi9ua+6PZmcBdO/Mm14bm82D3SUDHOj5UXB+9Hhx7
T6NSmwe1zvKnogDZRuww4ytN6fhcFu20wwk2fO0ccH8U0NnZ94Dr7SvdgpTH7EZ+rXLolqcsqbwI
tY8NU0m9YXY7PfOCYw2jxAA0LYnu67bud6DZ6fcZGrkCx4LEm84TZ1Nwm271ng3erLLkjmUM3SL2
2KF6bfff0YD624b1IyeZ+tRaDdvmGnM3JHO/z7Xa7pqM9hCwAaBN6Yx5CzZ749iBobT3orpHdNeX
0ykbrfhk5pz5M8iQ/Bqqylszof+MUBHw7DIhflzpXWDUkfLoTsVwj54FtmnQdXUkFYMQyQD6uzkd
ysBCNQOYVANdfJla+uXYRZ6WJsnGjai+nWyt+hR1Se4nPbNfIsUqtxGKcXujN5VdyePsWNUUZZF5
1A61bXyrzDHx0ThseFM5x6GtRr2vxFrrE55mntOQ/KjU6j/xQJKg4MozEqPzL5D53/ahtR2+tDag
YIN2Yhy7lx5kt+jxNYCAfYp6E7Iq7Ghausc044sz8V1B+o8lSnE9LXQlgOAChg46CbHe1tqcmAMx
4yc7Sba5UqBHPD5m9igZ1XXYBjNLQc+CqhYahIS9F7egPVdnK34yQCWD1EZyj8U/DZ21vT17a3sc
rVRLPLxoSYrDoRGN+WRi/0EsZYyQxpZ1Oa1dJqB/Wzgk0Q+JHMPl8oAVMQK/NY+faNR6pTp7oA73
Kxs0rubu9lDEktT70qDTCbkTVCvR7SDMmVtG4zTqbfyE/vq9S8cddu6xQtYUbzhPoWrA8wH4COON
tflDlKmSdNTakp2bFyKLLu66dExHHGWT8302tRczaXdDL8vZrK0Y9KhByfkuUiaeyj1Nct0uo+hU
OuUPA7wEXksiSbC7ZgNJW1gBBgins7CnmlbLVZRelZM2KZ6G1EyTSbInK0Gm9i5f+h8T739/djGT
LjcQx3TKqbcqy4vB5wdaKbZHf+IXre5Cq7GDjk8Ha8TxppgS62tOifzaEg+gdn6VLGB0dszUrqLT
aGdbmr1VLdtk0xudJfO4agcJNmSLoUd01QCXtqPeqfkcneoCVPz8CyiPvM7+ZBTfbrv+6nrZ4ILV
F6I8JIwuN1k1ZRW30E9yirKNzh6YjDd75fu4updWDRxIC3Hk5fexr1N08bvRqcs/oZU5/3T756/t
XHwfOE4AS3C6irmOVJldp4hS5YTDXINH9LpfKHp8NwN2/NDprA9UnjseRFz5HogHEhTD6OxRw5eh
WlcHCkIKvGMxl1f0ocOM3vNCY/BKHtgPpqwX8x2GJYQ7ANYBWYCsHlAAYpaqNJpBH3U9Ok1tUm20
1Jr90nSRfSvAC0Izkn2bhqIItKJ2dmisBDdIH9Fdlaom7tgo+dkiyNiOLK58m9eg7iBdtgOzx3en
iZ2AkQiRAWOTl5cK1Peq7nfqmse0N391rDMeZq51QU9TdICa0/DxCwsjM5ccA5rmrhSijZoUKVWd
6KSAPDtK9U2c2aFalPvbrrK6QLhMcAKiOwUKWJeeiChVm+0WnqI7kVdm1K8lBkSM5nKLLNjH/1oQ
gQ1DXGVDpiTKKYqGoGCAORoaYiXdfspn03fa4thxxWu0ImAz2Rl299SbznEa3H1sFQfL7PyFPNcZ
hweUojYsT/ckl3E+rlw1IE9BWLAoiTj483IWiFnXNCYO3LR6sJygJGDumCSBzkpctXS2qC44WvAa
FxnmssYcpkolymnqPkXqlyLLAk2tvdmFFNMkOQBW3jVoo9FBl4YELl62QpBgMWMwizSLn9IKq1r/
UBwrSNiuS3eTovlWe/i4E8Gegx2OlB+wHZfTR7ui5uBmVU7j9EiBXPl5+/OrLoTH+YLkwNMWeIvL
7yPBV/JeG5TTMJrkqESW6iemzn1age+Izujpy1tXC+eyofeR7bQ7Y7azIG6jb3jFxsHc6dEmR3v+
MxA00Y8xs4lf5UbvDbbSohDQ20ejqWNJdnTNp8jC9u9AmnbBYV3+6BqxpTZkmJTW+RJbaNHRgN6J
ZBDclRsR3O7/syIy0pqTwliVmspJJXAsn752w5FSSQZr1QjYukD+veTPxfVtHbO2xqLAIcFNN8AT
Mw/aFJLF0EEhG6duZPCdta2ChzkOdeR8lqD9cupmyBziFVQqJ8WiXoWU7uD+zthjW0N3WpVslXVb
yEDqi+IuXiCXtnQ9yV1eYmzK8lDrYo/kXVDOFu4CsDj3srLK2s4EWuh/5pa/PwvTMkjgVmaGoc3U
9GKyc6fWs92XVgvTRvOawr+9dVbNAb4KkPyChBKLavpAXMqrJfAsQCuDExQCRt7OMMHSKMOzrkwk
TnrorC7ZuiVddzkys+uTpiaIzbpkANVK+tpH+m5Q0k3DUxT0ZslxunJxnZsTHb8Z0rxMnBE3/+yB
h6z7oP7icm1dfF/wwczmuT1Z+P5cIk7yclk5VWS0+dcAONVdDVBjVNnEGLBdAJpFhwFw46dmB3Hp
zTuzR3CywTGdMC8dcPUN1kbN3WeN1q9q3nsmyRBs2C/jMNzXVQVcZyrZ6yseg4GjYQHnLAo79jLv
Zw5qTaOmpiUiqjna9tDczOo7BQAsliT7Mc4BypHhAFb95sygMA9koj3THTU6OUr/YDL3rigwbheR
1TQFs0IkO+I9JBRCRpB7IhEOcgjIrYlvMaBbooLNA+a9N9EbXnQP+lxsVf5qZc+lV4PmbgClVr+v
ZmPHNKx7XMlUnlbnGFRU0CgE39lVEnVS2gSsucszJo08Q3nsRtCNbq0WOkBfs0JyDy377mq8i54X
3vHgBBVD5KYCKJctbzOAbAIjMzcOuY/Hn6WRehHOgdzxI0vyTHsXgriyuXTlQ5oNYNb3vqwzJyK9
o05d2USnxPpUjsyrLBKkIJaZDSD72tAevznTTgFXHf7bTd+5Xg8F0mpKfU5KXym4z/LYKxO88eYH
ZquBC93bhhiPkL3dleO+RbdWPus+X2gFor0yaD41jnZ9TNUJd0XiKS1Y8nNPjXaO+Ujx5o6HxzR9
M6O9yaDd+6a4XyfzMNeHZByC2yfuewebOHa4F45c1FswAYI/82TAY6NPo1M8vvJ+k08ntAR7djJ7
ZP5hTYXXkb1m9U+K+VgAGlKyBHmUaaOBgLEaVM9SKRjjnP3tX/XOKH31q/CTgBsA8QAenpfbOjKy
ySI5cU9W/DBqbTB2X11E/Iyg5QnS7NOsAGG8reZjWb3qGu6kCRJF9XdFnX3ThCIA/SfmtW+klT+P
Yd86gQG9SD5tp/Z3RO/d0giiWpaZedfrvP7RiGHhtSCyFcPyNqrtjlITGuH4NQWtQAGAikP8uxjm
QCN3yvBSGC0efF/b6qHM7Q3TNz3yN1qy09VtblCkL3UQ8byaVgEl0CNRsl3WPM7256rf9caJlyF3
XwZjP4+vfZsdrOJnXo9I7Tr7KpGEyCvlTm1JPrqASyz0wqZwPTrOXLQJjwzUqSHzmjwq/C5nx6kJ
Tbg8rV7a+peRHlDo+LAI73LTGDjSgXlDS4sN3prLtefNNDR9DLiYFT111UMV3vatlUAXjG8IzcHE
gdSM6PAGZ33SVbV5AlPZgzuC0dNCnm7+IB3Kv6PQlwEsCcmrRhabQyW6qhvzBKbDoI3uW1JLntwr
IQUG8seCcPWNIFntOe/ME2DKsQnBLP3r7ZlaMwDKZ3QUwQpgKOLRYFjFOLameUL/mOfZPPuLATjo
tMFC4E1wlR7TCxDKcGSnTzn4Svf5j7/49WdfF6anabirdy2+XtWfC+3R4bKa/Mq1iMw2Em5Lpwic
Vpget5v0Pi5q61T1xoMxdic6Ol/oWH2mWhRMdrwfTS5jyl9zXqQ+AHOCTBZIcPTLvQG060B6Cuft
KcelyKE4VPZjvCkguCJZnStT2PiLWhlufNz8qHdcmqIWkiBp3WWhqt81BbCB27mTANBkJrRLExqE
Qvse0gthUkz9odPQO9hAjuFUao4MVnAVtmE0SF8u+QWwYKEmfGlqjsuCxglMqUMc1EO7Uym1Pdcq
E/RZ6D87YEhvu9/VI3QxCD4kqMSgLw86O5cGyVCbeuRWLGTp18S6I8lbgw2UyvJVa+MCYBTk17hy
rmXloJqg5V3nshCojWbbJvm2cvjRqYYfeLbtzdb+fXtYa0umg6YdWXMkn64wVPWsD3HkWizkkwVq
v4R95rFxqjQZuHfVDrTN8DZDRwJ6Gi+nL9NyvLbnmYXoTvEajoDzR91KzrerDYwl0s9sCO5HYyDT
aaSyEC/En4YRf5116w7IB9TW2x9aXD6CmteU7Kp1mwYE9OAToHQR/RB1j6kcDYZ7FP1EybM1VOCd
fkUhxOiPIKuXmFufxv+ZE5lHlGzq0dWhM5BLgtcEb0O1r6Gl+BdOAYY5BOw4m7Bki5Oexc9AKses
y5oszCBJWYx2aE5uOA+ytOfalgKkBr2OuI70qz08OFNEdFpVIeNgBzfi2fxK62TXd5/TCEfubUdf
NWZDsRmQVbQwiMC5ySziDOmBMpyaJigNlKbK9OAOuTcpMqz8mqml+ws4C2iPo4pzOX2ZUelpl/Mq
7DhOo+FlgqAnn3/gqXB7SGu+t3SIL1SDQK+KuaPcLDum60oZ1llMtgpbyH1nE8rJ5Kel0WdErfdq
a7SSibyKIrDLgMzFPQmkNNqYhIMwUShXbQqrrXZPlHtXkgCQfX6Z3DPfq1jaFWkdV2HtDTQAkPP2
nK1toPNfL7i2RUuuaCV+vfNa1ni39aNvSQrHshEsy3Y2Amo2WWctI5jTjcKljYyyzwsnzkCNJm/Q
uwBSmL3yiCba2xO0/OcXjx4sL7rSgICHcgFgysIEqUB39LZlVGGrzLsyvxuHbZV/o+WnYtyb2q6e
ZAZXdgsuPLxOgL9G9O4u4z2brg7s20VHmyIs1Bpg3TZW7m3WoHG/1JQgntD/fnuAq/aWRkBcRiiJ
i5HD2MxlVHcj7Llb+ozy569C1h7xzgQhTCLuIcQmFmAS182m5kRSSwHPV5hb6OL3QMuv+AP2lA+Q
EnrUn5pE2dBy8JXM/dLmyqYx01PGJtAtAAQ01E+aiaphlRLq4ZjuPpfzPB47J2ExqB/i6hlLSMCj
7WT6AXYgcl+hQarqc/W+0s00qGpL3VRF2ngW/pNDVBiDZ/EuPcYJjfyxGdgTry18q1Jo4VdKg84q
Na4p2OeaBKtd+lZsBBnyptY8bwpkUHoPbabQM6Cxu09Udb7Hg045AHkXBVgmegJZQUG2+qAjfw0I
iodyREQ9rc5fB6cjJ7Umr04Zfa9SBSoMNG+BQUyZuhkUG6LDNjQ9QZBoG4WnU+c30fvoRVdUzXPH
2CIbPPw/WxVnn7LKoKFKEjcLqAW94mhOmgMl+uQlJCZ36C+N3lymab3XxZAgVViq+ZlRmHd5Zi9q
pKTxCJQmHvNx0oOhZMNjk+c2pmdoJC62skUBT0TpZUllougmngB2P2Y63le4N7v7XzknkuTziguj
iRV4ItTvQQ8ikjuarQOlCtPIw9govXR+JewhHe56TODtrbJyWCJRiTMAxXMEAuKLiA5z10RtWoTZ
BEp5dl81DlAcEvDGymQhBsCLBFclHl26ELUlRAfPbNXkYZ4comd7kiUDr88ztJYDL7+w7eFVKlzG
5WTOnNRKFtrxl4FFHoQeNrdnaW0AoIVBFzbSAtf5DbT0qamSFEWY1r7ZvViyaqrk+2IFu8rTKY96
fN9wN+4GKcj/1883hcg8dllkqhM+bx8B/m5lrdfLfSEchWAeQgcctHyQABLvEz5lcZOwKgtnq/N5
1R10/YQQHSfeQZWSY69N1bkxYeM5Q2bmzC0zEFscHRwn2vPtuVrbeAuqDmkC0A4h13F5VxksHy0H
iIKwjTcl415HSy8nQbm9bWZl34GPHs1CiMFV8LMIS9InrY7qT44tMceBToqT0Zj7aNRe/8YMMDpo
egOxkbg0iBNrxTTSPEz0LkStwRsGbV+ZMk6hlYhiIazAQx1OcA2xjNF+ky+acOGkDJ7mdhtroBuD
PCTzyaLgaukHL5K1wq04wrJECPWRtgXZmxAkUaOAz5GyCZMnJS82TVl+fNMvuuwLVQv4pyAac+kJ
uU0bxy7LOtQr5Os8U1Y2Wdk2po7s/UIChU0jEgClpasz1mpVaGpB/unT+NKMgUxcecWbTSDMQFWN
biLA94Qx1EZHMppFVQhCyOe+2kB5C5BUxfHmD3I+4Q5BNnAhnIRX40/xRWQXxKgphLfCMa/8Dv+E
tz15bbkXBuKFKgDCeWLFfuJYogIqGOGUZP4UjJNsqlYNQGcQwmQIjJGvu1xuVcEJD3h0E6IeVAcZ
/vn4AHCf472I4wv3urDjM1K69pA3mCBb23dtstXJ4baFtcU+tyBcs61dk8aJe7xKwDUX21qAoGmj
9P9Ay+S2obWpQiu96+JRj2SPCEFO0nlqJpAchvFbnexdGbHQ6ucRvqMks8CpVeF9Yit9rE6WVYe8
fJlqX7NlHT8yA8JS04FVXaLDgJHviLqLPiYuv2wFlF2RLkKnD9SAxDyE0dW5YdVKFfK0+a1zBPda
8fGQBw8ASNUs1RCcH4Izoc14BlppqEK9AzQbgDfJCq+40sX3BVfiRO2SNsP3h4QfmDJ8QQ5na0Xp
Hlk+yU24shgXpoToDS3AyBElMDU1ngrBsy+3fXXlor34/GL+7O1ZdrNWNgo2hQ15HseLUJ2S9X2v
jgCt4ypIUpDoF9dbSZs8aWO3DA2rRLUdyB7FnT6oObM4FVKfgKGig9nBu0O47nK7U0orKrEiRr2Z
OX/lhrHt2nwTVTKFg9XxLDByeBaqiWLSiYx2AlCvU4WU3c/7jkmeNqsrcvZ5YfdZag05V8vC5zk7
2OqGk83QMMlZKBuDMF3EyvsRufAqLPKtk22H/W2vknxelPDGa2CoM2pXoVX4IFhVZPiNtf2HlImO
LjgbCQwxPatFbcWSEi5VF336OHLtl5JG6VPLYvVg6MMsuVyXKRcieMQfKmBjC0nO1YlV8qkfdbw0
QSBakIe5tRNfY73r5VNn+wSXVRCx1HnN9FSTwdWEmUQhDjTpqIQgT0MAEBZLx0MUo2uJgKraBDju
ay9jPRMm8j+fX1C34MRHg4lwl2hN484TQZ+2PcXRi52POiLFJk89czIU3zUH82Oe8a/B5UUN4kUH
kL/F+8/Om2FWSmLoHFhR496uHk0ZqkvYPf/5Pm4Y5J0WFNUyn2ffbyAKWrS5isZzkgd18hQlv5bW
+9vuvTprKBgB0IcExJXsWGN3mlIMFmatMj00NQV6pG4NBnSm5CxYM4TgHc9HHDWIiYTR8N5yJyfF
6nc9cGfMZF+0QeOeRqB4ozPS+rfHJYTc75N3bk5YHBTGLZp3iznze+J8yfJtlG2L/ovufrttaG2V
UB5AeA99MHA1CfczATUX010F9O7dN3t4jeZtk0qijPWp+2NCuKJrDXIncw8TdnNI3U01Hwx+IOnu
9kCWc/LsZPjPjP2xItzOpOAOzUvMGGTu5nEbH9F4Odg7oMr036Al+AtjcGr0Q4KzHhHUpW9XlaK1
uoLNmtftdFCtzHymKrdB25WTA5g7wGBc14MVgG2UqsDbjLbkB6zOKZK0OHqBn71CVtWOw6LEybWQ
xN1D3bB/Rh6hnQBcml4fyZxx1UfOjC0/5mwnxzVqZpOS4eRrNs3Pgu5LWXJv2T1Xi4cXE/h4QM0K
fd9LC7mZzaW7nK29+SlNH61Scsmuj+DP94URZEgolLlKtRA4SI9rP5tiP/2F6ghaRf/YEHwin+jM
3R42eDSP6C6ev8LzNS8t+6+3nU82mOWOPFuOHt2AlFjYT8Bw70CeCthkH6SKxMNkSyLEJXUyAm5i
wArO9xRVcnsfFc7fHKrAF4AkDH+gX+JyJHk/6VUPlVI4VhA/KKrfPIydZByrs3VmQ5gtG0rGigIs
P/QrXpNx25J91//+iwUxF8VewHW0q4bazC1iRkpMlZbdFdH3BU6qDpHkplsdx5kR4RQFYU9GWj3C
OADKalyPjhsjtSTXzuqinxkRDlHa1WmumzCiKU82OGQ/ztmH0vr/cXZlS47qQPaLiBBifwVs19bd
hWvpqn4hqjd2IYQAwdfPoSdmpowZM56Ie+9LxZWMlEqlMk+eg/cH0lWoeJ1leaB53edqsAw8mNEB
8jEA4Hl5K84/wEBwCDkUJNjBarks4E2Egmxf041I3U/o/WTyyuQLrhm4XAiWgB0DcZrrLY5FrI9K
aKh3RFZOdq4qAmQOL3/CuWtHGQWvcTIn3ECTT04PRaPUBCoG4O4MPiYP6HB/QSYLiihlffREthEE
zifs1PHiMYikIVqbEd+iM/F0siQeCrsAbiRqZDgV72KCIwlI8sMwNo7h2sbgJGMOQFPOsT0AXqZe
JqQZxV+gOxCzDQe/Pjx6BJGjBuxm+bJVkra9lYMxjRT3ABRm7dPlTVkdH8lCoAYhOQm+htN1EqyP
LS2DKmw7BmV/QI/K5fHPTzfWBeCTGSEO6fJl0jB1SuXmXmpFjQNu6JvMhjLR9UcDfXCQ50UiBoXg
5fvFqqFB14BzLNIrpT/zzBt+aCrdInj5hxJcWBSiY/DToFkJqegluNdjqHxJOeqRpjwIMiFVQowP
pRzEJa+NZaL+XB1EdtcqdKuAf53/LruNA7SyVwC7QJcST1IL/MqLI6r3Gk8sUyPRPjbJoc6uBAnM
LuDz+Msa2ARCio5QSH+N+rhP2nanWOpToe2Aq75sFWtfAgZNE2o4YIVA4ubU6iw+Ca1muLvMdtx9
7Rq1u3p8Cvwbrl/kedGvuLhTdJPldTYURqS5733UbcnorPx84DvR4ol+SMhP0sVGdA6pdBPgwsiF
4tbwal4fcQG8/z/jn1FBJyVzbOEayP39HesH6OagTH+4folwoaBzEa9kEMkstkCgdzS19MEA1NL2
M+Sytl6w5ycfmAyQwiO5AL+C43+6xwR9/FLyvI+0cl9BHiLzsyS89hswBVhy50QZRTPTIsxK0rjs
uZkO4C1+idM8aOVGAHR+ZWECrBBo0gBmQwXq9BucDiR7CtnwyCjrPS6poKnDVtuX7sZ52Jpn/vun
yJdDTU4vFOZJEMYLLTQMvo+tm2qzdru6KZAmRJs/EA1ndQOp06pUNe0h7chCIcmvvnN8w05/Xd6Y
rWnmA/Tpeyg4REcr1/uISXNvILVY8vqna5Qfl6dZWzZozKJIDClBclbC1Rne/hPvuijPI8fIIEFS
gdxrDFtxvcjaDJ8EnAnoKeRKlowskJyWtnQMGVn2gVmPvXdjJ9J3i+ch+Rjzq1MX82SAT6IVF5Ry
S+aI1pIFsOyajJrpJnUiUDAZ7cZVsrZBOPOoSnsorp4RZSIDScuuKboozU2fk+NMne/y3eXtWZ8E
jQpIoM6teAsvDDBUXRDTlBESS6YK0RdmuRseYG2KmcIDoTeeqMhgnRoaSQEA00zYc8mfJfBZjHwz
tyil16zMReYfDyBrbrdfzJELVHBRGhjgjYs7h5tfvdra816E3HJvL6/YedSKCBLNKeD1Qr7gLFea
oYcPqZlSRe7U+U51O2Q7y6OhMTyjEr4RNq0t3ee5Fu/HWHhygPqRiszhxXVfIXPvN9nz5e9ZX7rZ
yJD4hZjT/Bs++QFgUqhCg9cQoU9Oz/Yqv+NT4G4lsLdmmf/+aRZLT5ieS8xiauqgJyAHg+ilQ7+S
9jrYLAIkbA/sDNVv9D7jGXM60ZB0XiqMVkXg4vUn5KXKceNWXt2UTzMsNsVS3CtyT6hIGL9UfRfn
UK/b6upYiWRNIKcBw8e5wbG0F+vFYinccmSYRH1Px9eK3k2FvTO9EnJquY8ua1m9ofUj0OidoA+i
azY+ckld828dARtBIwT6SsAbsggN3MRN896hQ9Ta/K13jLuc6U8Fb75NrrEzUL0bG+PemjOMNvTe
Jlu8XzbL/+UHAAlHwBPvniWHuQXJmoHCYlxxZPSv3vehqPaNdku6726+6/iN1B9M4+qsENYdmrf/
NevCH7JRjm1lY9bR4n6DwKgJx+xnYm04kbXj8HmaRWTX5GVn5aM9RI37ZrN3Ds5jCH44+8trOF/h
p8+h049ZXvFjbaXACAyR5+R+yjM/3QBOrflC6JXYuAmBzTlLRQs0XiT5OMBIRM4DotowmcqD5rm7
jCTvmpN8v/xB89E6+yA87uZ7BCXkpa8y4KfGNJ6GKAa/KW1u9ar2O3WrDzQE/aBfXglu+s9DMDOu
2eA1QullYQ1eBRyukSQq4m95/GLaGyHYfCudfc6n4RdWUKK7w+1rDE/4I+vSEBwpKQjrUVLyJYDA
HuihtI3OtHPDmzVF8eCa3eT5q8sQaYb0bYIqfP3iDdQ3812WGAHPXi/v1LnpzekQUJEhTzVDZxem
p3U960CtxaLat8ck8PDv5QnOTQ+DoxYGKBIiC4BmT/38lFKm8mlkUbr39J391xtRD9uVG27w3NfP
syC1gzQX/lnGFdAfTqesxyygv/R9A8QnVwL0YGInMywf9HXRl5Y7z6C7+zJBaLyxTisbgZcdEFsz
nxLyU4uNSFuj7Tj0whFFHqvASKL/xzbgnjXnvi/wKS23obKmITUGDO+AnivT/aJ/17RQ90LgScLL
c61thoGe+VmzDeIHy9OvhhIEK2nBIJj45OA1wXZQx7g8xbmDAbcxyijQF0NZGtrkp1Ylessp0n6o
I5IVod7dtdOb5XA8IrpdxvYauOkvz7dmxZ/mW2YRcrtTXJVogG+A1gd7ql9b2ZNZebpPeHWTMDQQ
X55wbQ2hco9k3OwF6DKlIO3cA28wYVFOsu9U5QiT8mAsvY3vWrO6OQM26zoBbG4uHKeZM7fqMgfH
f2L+7Zhu5RNXPwPviblJHJj25ZtC68fKrQaNRYABQaLC+aMzUFCpeNjkf5998KmPRjYRAFewlQJU
iVU7tQhDUbiANAdFgSh9yW+15pZNo09stTO0G9u+Ben71On4EbVP1beS7S5v2JqFfJ5/GW2aWdeB
RK+O7IJ/CFN/qMBd6wP8uU8EezSZt4GZW1tZVJahQYeq/Expdfq9FMypbjsm4GEuAwY0mNTHmyb/
f5jH50kWizqBtq8Fo2iLVqdQa/z4eHnNVqwPNgFgIXIo8HhLn9eORodCdCUiy89QqdryQ6vDY3A6
J7UAZ5uX8NNbBn03YorZyKEwlPht/73eCH1Xx5/p4lBKAFzcWxweocW5ygXGj/lrhX7ul8urs7LD
M/MdaG9A3oDWtsXPj2PdSboqB9q5S/c2EbsCTNhbjm3tG2aGXzxg5kt6qSYFUGTbIFkG+FryIfvM
l2ojkNmaYP77p00gfWv1iJ54RO3vjfnX058ur9Js54tzP99o//0Bi1XK2z4dLDkDLqvY762DQoeX
dU/42+VpVo43ELBAKQEUifzrEiRcD1Vfy8mqo4oIaLUKs/EpS9FEbXyPe/dNS+TG2VjdfTRsAEYG
DjkE0qfrhu6gupSuXkcWOLiRskapp0mce80TV+KH58gGkk+AcqNkCYaCpbrfWINVmynaRFkXjs9s
i5hzzQBMA6ZF0MyExt/FBnlxUVaujVOSQFHmTo2VOtZdeiVg/99HfJ5l4Q5ZOvYxdE14VBPtrhjM
L7zbwoesfAjIAFAKQRQLPZwlkNu0AeztEyoj8kO1d4pdnRBB7eDT8IsLZGrgYNIMw3fgnnycyOGy
Aa/++plJAxD0OVu9OIcgvUVap8HwyQ+zeze01L88/oq94g5HKAauFiDtls4w567WpGPZRQSSYQQ1
+7IOnS381tpHQHMV7QxwiaiAL8reTka0vhmqLqosHhS7OGs3ovAVb4L67dwwhffKTMJ6eurqOqvS
zoplNNr3it9l6n6EdpwZXr9WwN3MtDOQN0D14HQWT7ZNkmtYqxFUnAn7A0Ashdja5UnW1urTJO4c
MH1yvD0ALbXdY61a660JOrZx+a3sN1QB8eSG9tR8rhf2pKAIKjqit5EWH3IaiC0Q79b4C7ehc+JW
tYXxubzTvOfBCCa+4WJXfDoe9TY4GGfJ+rNtoGCy1JVbyKjFDgt9DE361rKjYsek+371ZnggLHGB
PoWE9Vm2k7RCRwc3F9Gb7qE5deNxd77VABugdwVYGeACzlJwXetZkmbEjCDN097EciPUXBke4Rmu
ICCq0TBqLnyrPlGLp0wZ8OCJL0Tub+HDVyfA1WCDphyvrGW3VUc0yHxYIwAmyZ+7Pv197dr/p1Qm
ICyoMp8xnpR9I3U9761o/FK2X2O+EYCs/PgZp4QGIjx18YZaGKppoFkbvGsUTWl0b7DpVXe2uGjO
vRKYwPHa/YegP4d958xqM5PpQA0KP7UC4YFJ9sa6kgwJvgjvv5k8BfhEwEyW3ZVjlkpSdYMeuWgW
Le1d7pA9s92rPSxmwQWKpSJwT0tOr8ZslBtrDQWIZfBr51Ybd3yMiLmR8VxbMlC4wYmDZgSR7cL7
1YntjFBnoVGtsxti4SWINrKvyLFC6ty9XrMdmVV0bgIKD4eOlrhTV+u6SVpqcatFDggJvqfx62UD
PneFYPQD18ScCwA//b8M/CdPDi1ot9Eb7kZZL186tIQzYfierr1cnmbFkE+moadfkZWWOVZO40YV
rcG96PdqY09WJrBRJUEOcKbAOiv+dbaEfoyOg2iKX/SZFhu/f17l05cATghAff+yaHjLLA5ibOTU
ZjW1oqr8lcg9fyP1g6J7Mu0z9ffqpcJ+A4VMCarHZ1VlEKu3WdEYQGLtSHKXX9mPM59EOELUYmfh
YmTsF2HOZBnp1BPNjhj1c9RPtrKlaxvxefxFMtDNSD4SPXMi/UnEhe8mW4LhK6cPYQ2SV8CQzXze
i63ovdZjTp3oEUM70VBL0OHmfsMr8IfcXL0TAG8hpoVsA/Lk/6jQP52NvNCqduQNidq7vH+Mt0jo
V1bqZPjFSvW0yTOtaEkERtLYz8WGM9wafnHkQLskSKUwfGaFeRpkW1QV8zovjgQIZQEaAMsDwDfL
ImuTd9aUJ/kUVd2xsx/N4ofKr3dOaEdCVhmR/5zkX2z1qPG+0WoByHHu+i1kTkGIYaqNat/qd+BN
gWgTVNl4Dp+6ptQkxWSXuQ4Kp8QvVKRaA1zjz5dNaXUS9Lri/gNYBEWR00m44XZaLmIS8erbZP0B
gwXYMa7GiqB5C4VLBM0oGANUdzpHl7dIEVqABdr0Limkb03fBrrF/Lly+uY8BWi2UArBwVh8iKqa
OI+LnED+4m9NH2LQlGhAXL1cXq4V2z2ZZf4Vn04eGR1T1E1KIsP6U5PHIt5fHn/FnYO5Ymb/nKk4
kOQ/HT8tc4DDS0YAoj6a+avW3nrVrQH2cmk1PtvqP1r7GhOBD6COeFaeldEHCA46oJAjEVS8ds4A
vuNuy4hXKuUQuZ57gSD5gEr5skgV9yjvNpUgESXjTzHQXVeBUHqK+U2JInZqNTeuMnd2be8outME
brONJ+GKhaOJAfg+wMYRTy5rcc0w5kQzvSkS2os1fjHS27K/vbxra+uIagLS/WgUm/fudNdkFnON
JXSK7Nx5MHr5Nfb6jbfUmnkDBD3nkxBJnsGs9RgKp6Kcp2h+0srwucf8YbRQIt04rKsTIX8MnNIc
eS+9jsQuWLwZ4PwJJFY5c0yfjCq0MyMLOFevl1dubXNQmsdbeu4RcZaKa24GzgkXRFhoe8gCq0cC
JXuKszS8PMv5mxcBxadZFjeOW2eaJSDrGVWa9aWqO1+CPd7qP7RMHmyy4SLOP+lf6A3UJ9gV0Dww
G8snFwHa8URkKp2ivOOolOuBbkKnVnu7/Emrs8yUJnOwDw64xeUQpzaKWKUzRnqsJVBtnh6ngUFw
rU42bqGlZticrYEq7H/PdFYDJtnI0a2HmXTqV9VT7Hz3qr9W9ty2IE/v0M+X/h/SFOdmiDYPsLPB
ZeC/Z/beFRoxy4GOaGf2u2LXdGC28iEFdP0qzr0Ls6vFG2P5yI+prdD7pnCqQMNWjiMe+o9e/uvy
JOfeAZ/yaZKFd7C6pgVx1jhFWkcgrjU8WEa7YeBr1vDvckVCB2D1pTVkQ95NdmuNkeMdqgnq6N+6
/nD1V8xsGLMGBQDTqNefmvVUoMuqzdv6+M0Vpo+HyIabXlklBw8LZKWA94YjXawSdO+AN/bS+mjF
zHd1iOxu7PXaBLPCCRKdyD86y/YLKqy8wiuYHbsyHNk+3Tj2G8Mvs7RF3MCbOhg+pS/JtLfT5+vX
H0JfQPXOJKxnUOVMCRANunp1nCT4mVDTrTcg5GsfgBfYv/4tpNOchUehSVWKMamqY+G38VtdX/0O
BsADZDCQmkPnFtLxC/shjDuuIs2RMjNAfzhhW/2M57ETZnCQj0fKCG/t5S3MTKVLvdabI9TAUuLX
3n2u+6R6YDlgsBu35PliYS7g/ubSDtg1lveW0WcDr4kUwD0/8PG+mcTVxwFdA6CqQy3MBLxrGQjS
FFC/dLKaYzoWIfgp/XQLwX1+Kc4zAG9lwrvPya/TDemkxibIJDbHsPW+el7YdYHt61uSqmsLhSQq
giKAXs+JSCriZG0yePxoViSMJy/ApXHtwcB3fJphNotP961yS1R5FGYoOxYMGQmHLbjp+V2EGVAu
/CfKAHmM+Rs/zeBVjlXUHuHHprirakDSbtruTl5JQYN7FimiOUWIfDNSamThYJMRWNYJx/zYSr6H
BhOzth4XK3uBSaDaA+DLDLRbuFgnzVPlJW5zNLIXVj+2V0fBkHaACocHUiMkzpceXIvrSS+zrDqO
8aPKA3a9g8L4qEHO6nhIOZ4/VaV0vDIujzJtwtiCULN2c9mUVjYaUmLIqwBSN+/E4vWlW9lkj9Iu
j52559oXW9x5RVg2GxfRyiwzdsXCuZtxYt58mX8yp9jWy9IdenbU/EL8+VN4v7acx+oMYNBGegKU
AfCGpzPYHa8bwhV2wrjj7keaPaPHHy2HG8u14nDn/MeMQXSBP1oiWQpkoZUF4tGjZhUP+WCF2mCG
jfT2iqAJ22/at8vbs2K/J/MtFq5Mm7gXOebr03Fnm3JHthoBzuMoIPhw0JFZmwUElswsPcknVSiH
HeNm78ZQHnL9xrw6kELBGOiZmeUcALR/GjCftj+pdbCQxnp97MYflP6BBOnlVVr7BiBzPLgrSLkh
53K6+XrpOF3pUnZ0ngzpe+I+Kzcqb6szgF4cmU6ENODpPp2hBOOsas0GoQ56f9wsCzwLsmT5Vi13
zYqB2/6vaZaUs02BbiphYZq62pnsUcuf0AC0pfS1ZlOo3aO6jjo+Es/09FvAy8bdShbs2Hh/qqdu
qxNrdXiUx/BGw5nHLXU6vCh7BxgHAoPyEJEM5Q5Ujhv7vfJAg0Gh3x6mOz/bl5kvQhvNbXOdHV2i
+Xp3Y7lxmPA/eZ7vKg20y6j+DJz4XG3xma3ZwdwjCx+wxpPklikT7WRVRz79MbwXvXml49/LxrwS
pMDfI5gDbAAox2X3uplmXVINiHrtygv02vjhJMVhsthvtwHzdHI9nwtUiHEuIYsMERYE2qfbZUo8
cNo2ro49ulkNDlawRt8Z3sYFsLZuczvYnC5CCnkZPNZ52pdjg1ma/sF1Dr0K6VZ/9NrZASkpGr2B
0oNdLII7lZRa7jS4Y7rqHsiOXdZUfjt8bYctcMrKBiFPhDc6RKtw6ZuLFRuoyYB2HNOjrNRbz/QQ
oSBoyjXflv1ODc73q+0BaUQAPxFi4NW+FDD3GmmAe52VR6+KCOwtf+HU8Ef8S+Lny1OtHF1gkKFP
B98w60PMf//kpwtVIUDuLQQDznfb7+n1lxlaRcABhm4eRAFLI4jHKRYS23Isn7MugKTo5V+/kndF
phDGBdwe1MSsZbSU1BN2RiAszu2fiRNUKj+4sgqKfi/JIfH2cZvvavY1plsR/4rpnUw8//3Tugnb
aSfHiPlRacMXaQ+ho4yHuopvQdGycZCWemlzzIy5oFo4N3AjtF0EbKROS1AwITI3wDOW5F9d+sXs
v+T8veq8ne1+2N6zkfEwtmXQbR2xlegHqVgC24Bfh+LQ4oihozPRhe3yIzd/S3HvGQ9ow9g54yFu
bpJh2vrUFXNEvDB7DDzNrTPlVNF4iidqwDNnekQRIuCuQmKWB0lRBaX1x05uQCrZos+Bgt6LN4+e
sau99w2jWjntyKPC4c/JdKhBLGKLjDdOYdJBHPtJ+6bHsFpUqMI4zfY0MZ6Niu671nhDaQz9p9Bb
Nsiuh7ZGggdBNUJzT0IvQc/A3CeM+uPyTzv7ZXgizx3P826gK3mpXJRUbp9OMWmeBvUNyBgfOoVC
7Mz0QJKrM1WYAHeSN9P0zCiqhWMwFB86ITr+ZFRVcOBJsbHVa5+CN85cxkJeFy7o9ADZozbS1JUY
X/drCp5kJsL2V9t8pPXPy4t2ZlPzUhG81+z5GsdHnc5UFrk0FDPFkx1Malel+8vDn50QPNdM5Ktm
EBgqgMschsXoqE/C7p8s42/BnjJ1IAJiv8fYAv+QuXEzrHwLCCIttGOCLuJczZx22iAMuxZPDCSx
5E5/vPwta8Pj4QxufGR7AGJcnPa2KuLeLFPxJIy/yc5gf68fHqUjYKpQp4Ia6sJpzrl7t7CpeEKz
9i+5FXCs/fjPo88W98kl866yOyczxFNTfQS2sZHZOwtnkE/4PPoixjVzmfSmi9/+Ix+P2o+he71+
bZA/gsMxwfhyVtnV2qHsUahqnkr2LiH72unm1YY6tzHjFYDEKjqPljWvGnQymp5hc1Pvi1IIm+2H
wfxtOPfjdKO1V79rECXhUgYeDK9MpEkWl5Zm4mJ061w8DSkSbpUMKra3nJd4q5vyfNcxDzj9AYQw
kTZZxs7Aunh1n3TiSc92dbYbrs0Xz5/xafh5+k9GpQgpW1Zi+K59yPhLeTUB1zy+jV550GZ4OBdL
ozW9PE1ijE8gJKvq5FvTVIGuVwFxQdhruM+XrezcigHaQQSB9DQmPVMeK71WOsmkhifgGn19+JM4
r/awwfe5siMzKSZCfyi2gQ1v8UnDlBQIK3P1NEDqxqpFSK92gigRIxjHkmH8s/6JJG5L8D53AwwZ
MndfUu368VEWBhnl/GwBWcbiA7B0zeiSwnqS+9bjwMtdjaGCyCHu8Pm0Q4H4rONkqopypE5qPXnF
Dyt/yqo9RHq3ehpWthpnDwcdb3J0SC0jN0DdR8Q3mfnUHg1DhbKtdunVfIH4kM9zLPIKvXQkrA1z
ZBkNs+G1Mbby3ue3K2YAoBBVuTmnu3zimXXXoaUVM/A0rIyvuFj2JftDxlvN3BVkC+KwsmZ4baHh
aFYmnZNjp6eddH0NWIpBn9yJ3BQE+sfQz04Ol88ggrWVIzJjz+Z2ChDWnTFGNqKb4iG2jadWSfOJ
JaS8URkUrYBEo0c0F9bf4nxgAY0d4yDoCD7UAY1cvjdVqgo8RUaoxXl2c1BWVT40Uv5sXecnKYBj
41bpyZ1eJc7HpKfZywQdVAHJbZS9AtOI41tzMH7ZJlpcgCUybpuCOZnveSoPc0hv7YaOaQdP2OqY
qk4dtdGzP0w8Hhu/Kx1tL3WuowMk+cubdN85OciqMsAZmkYrMDoEtPvEQZLMU/ptFuc/c62Ahpe0
he+ZRQkdibT5Uyi9e1CgA7xnrkTiUdDsR8rQcOCn40hhoxK+sEzM/STQ2Bw0qfVDVNJCacjJ3kQj
7cJH7/yT7g6v5dDW4eRMxffKc+qwy/R+j883IBvGVNDr8XSTlQXxIftV7His4ZqTxQuIQ5KHdtTI
zui0n9NousLv5URT30nc6q82qtTv7D7bmQW3v/JRf4EmVPEiQPp7o3NBA9fqnDJIyglK7ikaeoxd
50O+5ntXSO9tQBWr3blVTg467z6Kpv+ue0z5ej3Se9fDovvMgziikFy957x2sDm1NaEBs6peRl7j
vUM1L74dDaMNKpqbj042QFnLFawqQ8YMNzI7OqAqkFZB3FRAJhS6SB4dox5/ZaT/w0XS7hve/mAT
cmF+amiJ7pskRSWh7N3XgZevqnW/02kaUx8tWySSTsF9IPBAa62NSUgm5nK/6hPw99meqkXQaRr7
bbvA4ZRJnAR9G7NjhrzMjemJZ2DLf1i6ihKWpzQcWrXLWvJH6oPw49pW37x2GmTYup1Vf2m1ujsM
gv0tB9OJ9wDvo6W/7a1nO+ubLog5Or9DXRogT016t3UDV43ZE/ARb8yWDHeJZiukQYZjIbIfeuNE
Yy5560M57m3Q+S+VNprfFKkZxJ5CJx/rhiA2M8fPeOruW26LW0/rbGOXZZztSp6nVUjQW3YvpzRr
fG404JdIDAjQZXG/s+08O9T5lPi9JXmoo/n3Ly8Uvy2K6gUiZIlP6sKEJF3yvWs149VmtL4dx/Z3
Y8u2922esDtejlrQSetHlxiTE2qO0bo3VTbpv3sLzNRAnypI0GRyR8HjKyIiC3CnNSBoqoZuADli
USOmybKwTPAARc3mtdIBfL8B/2mSoqW76MxvMQGKYGrF5DeWrEMVG0Wges8OnTL7a+cNC5027+Su
dq3St2RXl3tX9RNMyaI+HchDPhqE+eZoNs1tO1amDzo3PbDzoQlY0oAlrKxBEK+DXougSSRAGkmG
ZCwimoIARJrqJyhjm4NdVkkwxKYVeLQx6H5IUdsK2tH9bUxaWz0MhfhSgM/+CxtYTmEa4oVW1cOY
a1Hp1Fw7TD1nVdCapAdTZPYcq/Jdd3M4niGzzCm0suGNg4lpuBNulj9YvYBb61jR677GjddWUSwd
8jHQCzYIOooKrxheGKmS4VZaWnIzWDx5GsGQoKEdqOMItSzmF1piHNwpTm4bWbFsl2tOFx9gqd8K
QQ4yhrBfR4s3h6CnHdegCG38gKB1eB2khdZ1fpLQ7At1VfooVFyEQ9/3zW60hvuBNDh8LOOEhxA6
d39RXJR7lcbkVyz2Xbnvgc7ekXiA/aML+5vKTRoDlwMlRCaJ+1VktMrCorbEd1cY4zOKgT/B+kzu
K9k/shKboUE3/A3AJBdKJFmbBh7EgBKfm+j1TdOW+dNQqqAE9uchsaArUVpEfXRSxAejd6sXyJ29
TCx/R/MMv3VpYz3Q0jYe3AbmgdOsBb3Vxz4QWdLPNZKFyI7GaORm434CSOpBK2KN3Rt23yu/rKaf
YArKtYOBJDb93bSOC+I8adKwGNQQdnD2fpmadohCoRl2dtMAgiStiQSlXXv+MJieb7jlr74xhqDU
evhWhg4PSDqmevWlmDk1HroKcJwRNeo2FKVm1qAgt1JvV1egNZCU4B6i9oC7WoEMLuNgXG9vjG58
r8fSDaGwkfmcTtV9MomHdkilL/sSIDy9/Om5KXwkT79JZ6IhtB+NnWWBcJ8McKzW0Jt+a3LtHffG
39HMMhLIuu5Cl44CK9wjyPNZRzjHp8eZfnBw/RXhBH3K4jCOrIKZpkkNoRVppIHsstJPmYf+Q6t+
IWPDOeQmkUwzZKxCYEZuckcLphI9rjpjYIHETyRGBasqB+NQawbdZSl1g6xz8y+GKiq/7MoDt2I/
1rEvsscPw03dPQGITB6pSFiA5lycUbNvwJ+Rg5fZb0rJXkEoWu75SOjOyooYRhu3T7ZSIDqMeRMN
KH3fGGD/fgBGMjmUakp9Vw5/RyxlgAuXBy6KYI82GvwPc+YwrDxj2CV9HuM8avK94WWB3YiH96YE
lxnR80egVeId03L5Dn84vENcdAzhquu72k3bowuRTzgJx2yC2BmKr5LG+g40bl0bgBCRyfomS8va
+KJ1+vADVMXUn4QwAmAqcQqlHr8LUf3SW9va2/AUPpmlNntFY4iJdsUttEbLg+d0v01DHsmgv1Ju
NsCCaO6Ty3Nj73apLYJMof5toFiBjI0d3+iGaMOYp3UAosksMGOPPoypnfuJzdpb+Gbms9ytd0Um
nGdccM3XwSi6O6sA00ZBcWY6Wjt5UOEddhgKszvEtBjuPS9OfDdVLkXkKiefuaz5gs5j893o8++S
uunrICHiZym3uS/hWXya5+jTahFNcafBeVII8R7dqfE41LKU4Se5wX63kjghfitu+bYtoSEdk99J
iWJf2HPybErVqhvN7gv5rTf19FdLEd/0hrgTHo2kWWUPzTSW1a3Z5UXh61BqEMFUiweSOcfCHgoY
uF76tiXeE1c+8rypbzSvyiC7kh4QxLmWAkGm2udpfBBt198WtmaGuqbsW3CnyQCo5MYXpKf9PqtB
Wyb0aQYq4R43xqoNKEPjeGdVX5PJSHaxmYqd0vQe/0cbesmHaJ0q6BpN7GAv4H+xjTDjPPeV504H
3MF/jVH/OfBhDz4FBhA5KgCFdzBzN2xi63diMAL9uBhYfHTy+Y7I0OqRV0jUZanv5dAQpzaXAWi1
sMqgLg1MHaq2fEj/oBOy3CsOVcWett+NosmCktrv02hld4W0vg0GBVWUy/9WNXO/5gnpfqNVhTxk
btw9T24cH/SSob9fG/IXlsh6V8VkvEm4PXi70SxJ/gUc/o2vVV5yTxpvAlUqupJdZ6i9kIrOkr5R
a4jKCnQC7LxhBATVxU1nsa7+gSpnZvlQXK3e+Ihr0CeNkT6ZIJIdAy1rjI9ucMQ7LdofYGT9GBI7
DqopbRHR5ZASGZ5jaMQfGyEREKZwPQ+klT0Py8IuSZDngxKBi8vqt3In9wBS6v4D0YQIkc2x/MrM
UEjJpWh2aaI1Oysuxx1kbvN79LeLb7QayGMr7Wzf2NzCVthFEeRJW3k+z8b4pZAciL6YtqXzIDun
pn5i9tMUJo5G9xolf+NU9t9Kyl6EbVc7uGS8JUjW3OjMjkGFUgMv1GtV8pG1TCJ4FbbA6rReeoCG
OqIPgAJ+mJqo7/GeAIfXpKVqeGBm1dDnktuM3YDNM4M6GIJekHjH+f4/SDuP3cbVbQk/EQHmMKWi
s2XJoXtCdPBmzplPfz/2BvaxaEKE+8JDA1z68wpVtcIoD9eh750ouP1OQ9y/VAtWilb33IU1gYY1
/GNZTcX1rnHjGPx6GiFqmzg0w1cAWebtkMnBpgvAQfec6WOlD7j2aV5992WtOgmq8JAXDSgny6iI
jfp6JWo1RyFwCH2yxJNOrKZZ7aQ+8APHThNaGd/IfZx4yOM3glXjtVJNqOo8x5cckq3bitBjakH/
1rBA35zI0tw7rSLVbABA24t+l6pXWSPdU8ls0CVslHQVq3TnjgJNqTeeWZD3cXsKKAC41ftc903Y
SdEvOdDwc5Heu5csv0XhsvWu6e6c5rZEgupFqFP3ylcct11nMpoVQqKjkwQZIL228phLh0vfe+10
17QFI2IeAOYgpZWlsBAkJd1A//mha0MogkfHN1Y78zGryswuC4+2eeXgr0I3OIlS76/ovn2Mxeo5
Jat/rVoZrp87VLz9ZrlyvDh+SMU4WXXUFV8TPXkcMg8nTaT7k16LnGov9a4kGcFJX8rMHZIOModZ
MdeAk5Nr5AzF4glui2ybqpMnd27r5fE9mhVPlS5+p39QWd86bqWaB0cUERsaxDqynTz6FWv1SVSi
ZzkvNPar2rx6opY9m1EpZbYg98NrptbdfZMXt2bs6mse0ZBdb5nfG394Vc2fiZfUxCGCuHd1Tfge
JIFoozsD3Ns3ctnb+rRcfHJQhXnVXX69mqbGz2aoeQZV5YBos7bp++wlDWp/lQSci9gs38vGdDll
6avadslKGggTvS5PbYNWqrtcj5JVqUB5qTtLPOETP3um6r+iXG78QMPLux40KecZLY3IjjonvXdS
uatXaURwG0HE2ETU729rtJfErTS4zlNqJlaypjlBku0HtX4qEz1sb/1wVKWMdOI9z4LCVbfOu9T0
72FV3zR5gBC0Hv/ojeGY6jL61o1Gb/C72jN/KfQCt+McOOUm92oepVaUaqTqTCA2ppGg82ai/ET5
tkpZcFTX5SurSg3IM2p+paXiT7HTfqpWHazShAtSi8WfcgknUeYqsgefyaD6FFMH7jzmLHeqlwGI
yqo3JYcTFDX/5Oog2JFmuKu+MIaIVITn3lZJU19nilArdthmt87gCnD3NFAmgdxo0jp09dcuA0Yv
+f1jF+nGmqifKLD1Ay4W61SIzqtAb3Hb0CJ1N/hRtuoHJdoPrelt08Cp+Wl+ftDbpCG8z0aygRMU
3yGhV2t/wPtOwowL2+vT+85UGEML9y4couYktEP0I6Sp1hvcv6TZkyYqHgLQxrbM09OsWkM9DihH
PecoFeyNtvCDleyJ4S3SYtpzFro+J1wvKhBrNCyy8SWVbxlwt6tB7tp67aSCkW+TNNZ3TZ1vtSwR
X4mV23UMBuq+QS1zU8ZpCfJekX5EaVX3+8aFsExcBcLP5abgFbRsqxLzVWlawy7rzDem3rHxSqBP
mDix/SCe0kht96FPYsBo9gSJW8uvrGuxMFoaHzh+fV9VYaHeWvRD3NSaL1/7pVmsKDUXa7WtXsia
KntdkL9ZXt7ZXWo9ew0DU0KNBvParROIx9apcM5D95dRZt9wzIzN4CnWVVsQG1pU6jsjbI+Z61XV
pijEaFWIbRGtBFFM1rni+OvCJNapeuengYTVShMiNPvUaB9H8l7O9X0q9HGxwn3ObUMfNjnulaVH
e6V4M5V9pZe21GvvcucW2zLPpBvF80Alko1910iK/PCMitA8Ed16rUejlGyUPBCGvsilG27Cponx
O8tg21pGaYd1Gd2qLdnVPhe/9YKf3dAk3ojXrZP9sJJKuZaiptwU3qDfO6raHtrCdQg3UZkRjeAU
V8OvwE21XYNsdW+XikfcLJLmabzMYueXWncyI+s5EcTIA1Klk42L/GYdci5WYSVZV3kkxOsAlaLU
dnhYfjm8Is9AMRppPwTBrwwX4cbtFPHOd/V83bVdY4tcMjeDmckPlRSr5HFiQbQb1UGj1hTeLLl9
VIdB2hWJ2m7SoPJvWxkxXQcalu3XyT+mJ7wXWqralhkcjRBxrwyHeQ2t+afjJMiLOuCInME3rlwt
1vXrDvGuF3UgFybVgvXW1YUerhu3MM2V5koVzaqDAXkALcMPsASaBTqxYddSk6EVHmTPfuJiyjNe
G0tu1k1kSk9tq2Tvfp3TRcTh5oQrPwxvGc/BrlIId7cd4eGh0GViSl3Psl+lEiIXWuZPhVTJiPAi
2LuqAq+tVpKcnJJQ7655ZSno9VbU3TaRb2y7JvvZuSGXkd609aEu5fwN1ZgBjcMi3riFYN17SS5y
10DiCCAWGnbhxB3pQ+s7yYFg5VZx+TqA7HrQO9l1V6bpDAwLV+Val3NfpHmIY2xbp29XYh0gLS+b
L31Z+O8WmdBH5JReQR7p+0HulRWZ4YHLw+vVzeDorxKpvGjgUtVRckdSzwt/1YVc8euDMiK90AT+
2i1r5buUOvpL35NE8p2WC9Byle8VQeiNMJj5b6ceV1xUH/nd5bornL5a5STO1vTcbjbAgvKTYxHg
So31JDees2rU1LBlJeUgJnFrR6qvrjounG2lpu6PAMzDEwIG1ZNUlsNWHqq7Rm+VR5BsQW23sj+G
F0KospOUruOKJTrOm0LaJf5ALgTULiiDjETV9aDo3U4V4/4Rupx5p7Y0zupjLdmNF8VTVbTWsA7E
xLQjS2hsT6RDji1Vg0CEEar6KpeUcKEsO1dzQGFEGqsbMDqmYK8sUyX8ql45Gs3rYGwaZZ+2Xy9o
oV4CNAEdC4gj6qRMExomnkUcKlTk1lKwd5dYyXPlDIAif2BY0mfMukYuSyHnpBxjYVNqK2lJaHbm
+2MJGRAHeH66SU4AOXEoOlZYWuax0n5yhbIRL1dkZpbg4/engEi9NFoScHw/yhpyR3s1uXLJxF02
sjCIaRd1kvS9SfrHpFB9yzMiLFSV5j4PogIJeeB2EMDG/38oVMtkfWglohvAh6/f3SXF/c9fR+4O
NDdAF7qTog11/nWztxRB8WvlCAZMuDLj/eW5GYEfZ2IG8Is+fn6COyF8U+XS4/NidmsZV81w1fY7
g3zEZTNLo5icAzKVlD+ESjkmw6+hO/k//3+fn0Ae5KzMXIrFyjGr9iS6lYUVnp0kypOoC1AKhcF2
vgYIfiW6n2n8enFrhnaf2ep7uqQ9OjdFAMRHvWJCxE8aPk4meWEWUPuOadVt9alNK8uvz9KoWDHK
X4J1nlIs/aBMYh8J3KNKbtJXN3H6VdYam+mjAWMyT0E6BBm6WcdaaezWXDviEoB6bpJA0tN6QoGz
i61zC0LeKOSaZPX4ktEbUXeWyA1z30fXY2xhNWLdp0Xv1jJDX8lq/djyHuKxG62wsAjjHEwO3IjP
4OeDtfzcwLQOVcqpamUcm/Z+cNfIL7S74slKvn4izsxMQFNCHISuZWImo4SwdqMFDOHMiZDBJ2qQ
WADNf2prkqekOzwvNXCQtbuwW2vxTqVyXJCEubxnPz8QaGYBUwQfDWsXIsL5gle6pDRxZhFbqIN/
22vJkVqF9pDVjbpgaWZIsL+gG0E6GXWIJpZcj9q1HJriUZLeqWmt2s6hnOfDcai/bgm82QgsHoHT
SPWej6n1UaRg8/XHqpcJB/K2aG4AHMjfw9YnC+mZzpfBhSQ0EI4A2Mu2Q5D+3CB1th70W6UevXJT
NptqSVf7D1VmsqkBksoAX+EOj8CacwOFYhClpLghkkWSzhW0aBX7kQlkuCjvhnhwO5j9Gd2oKfq4
a6GTWtAQqmFXg5TfDJIZXlGC9J8kUAa2S/y8I8lk3OO69rdK3IvCrtf1+kGiSnuvdN/pOIZol74P
Ja3aRqLbbpIClpAvZkZiO1pQPoiD4W46TRR+llEoPQUBruflfTmzWyCcQryhYziA6akMskUrBlEf
CuVocpda0amXZbsbdqTxLtv5DEEfma2YouKHD8C+OZ/aLoSLVfuqcqRubSvtY40cA1mtviRBRSXc
7W7reifHV4SB5JkXLqvP3B8wa2xSnYcJAgaX+7l1ZUw8JaboHKWH0tBQ53WZ4F+Z+mz56UrIiP1I
tS0oQny+g9mqoHMgsGBYnhLMnFpPTaPLnKPnujtHELaHy1M6831o1XAXxpZcyMtNZtToxTbSncw/
5Wl7n0jxtSJ9VZ6ZH/3Rwrh5PniEaVxZJfKO/qmm3FptBP3L0Ei+D7ZsxJghTWlOViXUaItUK6F/
CgK8hNUixW92htB719lx4OWmpDWrzmoxQhPvKMmAZOIdArd/sQQfDEwupNLp1KzPMZCJ2/IkygsX
7OffT8BC8Qi8LRT0TzqFYlM5Skp27AizL8wQFv6yn8P3WQEkc8fQcUoGCCVXqNLWEY6xcZNIu9Zc
OHafHz0AqX+O3agFi27N+f6RhYoeEJIWnszhKrFOgb5N+uuvrsC5iYl/kHS5JgKPCU+asIbdFC/J
uswswR8KKjQ3fNpPh8xFuDjUEvrPqeJVfJ26Xz4BFnJ+o6jK2Mjh04PTtF7UxoMQnJJfHgDn5usb
CJo5wEcuCO4+YzI7YR7Lcd5b4UkhOS7b6evXJ//j5ydRtdwUemU0fD5Obsz6rjAWfv64P86f45El
/9/PnzYyVqkiho3K96V6lRnAFWSb9Dw185VvLmkFzuxVMifgv8FUwmieosC7QNe9yIqTk6E/p3Vj
d3Q4WyInfX5sR5XZ/9kYN9uH+zSPS3RVcM9OwiZrfbvZSGPmcvPlRTkzMnkWTD2B++9gJFXonRbc
DMmX3zVGgQwVXF0oc7iak1HkmtOVQZKcuNA3g9pfO1G9+4sxfDAxuVfb0tETx4mS00vZ33XBl581
Gk+hAITAjcbjM72WwqgpOpcC7zEOf1bpSpEXfJ2ZOwMGGvBsi4mCwj5Z5igFG9SR3Dx24tq/AiXz
5ck5+/xkgUMBMiuIf/3Y+N0WHbA07BfO3ewAUEtFiQS/Bf/+fIUj2deHZmiZoALoo0E/m3bBwvgb
JycbJBHvGo2lSCdO49PAKSUSsqZxbIstgDc93DrN9vI0zRw2+noQY5P2+3OqzweRAuWRUwqcR3Rt
V2pwnwo3mVusoi+3MEARkowljTwRbhzJled2MgIEH3VI8+gG2Y1zHS96STO34JmBySXuyZ5X9BTr
j+E/gIo8a6v5KyOCLrpw6KZOMpQLwCBIV5EfGoOfKUG+kVSnzDpDOFUG/pi8SSP5WqhfDNgLdX01
WP0a3BdFCW9/eaX+EAk+7IaRS0IMSXCAHBZR65SDm1S+IrlOp5z6DmgJzMxQtV3wD8/W0Cs7nx7T
lC/SF7/S2ncnluv3NtWtmyRrnX9iS4+vE0d8yeiJsY1lx7IFZZCp5jYg0xSB0KLKSyQq+sgzn7wq
p41ZLXsPiPS2dHlHbX8VXzfKCqJJm7vAELpnwUyAJ2Tlhnbz1g4QRLaTagVsGoDEqxKsCt09wg7k
emyF0S3IU++ptbQTzE5xfXliJlv433lRSJhCc0TPZapT7cpWE3tGo5x87eZtlya34dtlA5OD/q8B
Fa1RGlbMuB9RWVaWKNbKSWzcNbj7opEXhrBkYfJYlPRbllWPIdBXQtg5fzEAGQlb0nX4r6PM+vnh
8xLSaGkp8XlV2PmBt1/wz5SZJYC2BzdThSspfqJ+Kq1PHs3MlRNtvND+dMLw3jWk7FmqUvdR1FA6
ErSBzjWpE6wdlINWWphpdxSkXc1uWqPcGkqtXWdyqD/FZVrtSBnI/+hte+cAmduLcmuSnBGCdR4I
2ZU1lNIu0ARoAkaNOyiVIOnMMts2FaCqBhbCTlK9btX7MONWFPtLOwtr8XeOELFdO9Arhr5TbkAm
LcmTziwj1wOTIJFOZKtM35wAKqmnd+pJkf+xfrjKy+V9OHkOxn3IAiIsCGlK+czRySrHtGLTUU7k
FG0V2EHXXQMQv2zkj9L65JoZSTkwfNBto1I2GUQ8GFUXWq56MnpjnUY7p3yzdg3ZG/U7YDzQ4Eq6
Dt9H4Lu+jvvfunTQje8NiXKhWXChpqoD/w4YBSW0IAw8wmnkJVulg4xiqp7kOr0r8mjTqt6jRM/e
xqU/kTfcKw5IJwQPlFTayGm6cCpndvUoyPaf+cmpBFlU14GP+aYEShlCdHgUshtXHRYCwE/jJPU8
MiplZI9GuaApEX4oa0tzOL335AofBMRC9IzLvM3CrRLlwaYNwofc9N86YSOV4aOo+gsDlceSxsc1
R571X70NUoZkKqcXRNgqxOjk1h7kmpJvWlvSShZEEINpdopzMbqj71F65QWhOqbz5Cv2TgVSkxMY
ktHWxH1tRu7Kbax/hipAhzt2MwCDHaoJRdPugbwv+V6To0BSk4ki6CdfAYmXpNn5jVbGYRLEXZ4c
ehXBgmpfRHsXcMLlozBnhHAcRePxwYcfd24kiul+RtPwsSPme5x9d1o6X7xeNjF+4sPE/xnHRxOT
cZghWEpLx0Tm/9AV/yqydqZjrZi5WHa3tbeUYJ+1Ry5fgUhAZDLt8urFg5nIgp8cGoEWf4O6UlHQ
E2L6DTcPmfdLCK4uj29yI/4ZH769Apeenk+fdBp7tRdgL3i0FoPUlJVro/9i39p/Lfxp7PFH2Gfq
IwuO2eqKlwMCdrau8N4aX0udfPr+5BIIMjWsEtLdBzVUbLl7D4eFwzc3RSr5Von6EOmTqYBbXQVy
WosCTT6VVcEsLRVj53YxsDZI9ZwWBXmT813sh6IkJGimH0Jr5TRXgrDJlf3lVV4yMS0IuE4iWi4d
Nts235h1e5Dq/MHPjQXXe84M8RDqUNKo/zBVHPQz3ReNtA4PNFexom1b7eKlstCSicmR92pL7iyv
DQ9RM2Q7E/mmHa6sswnLRbd1ydTk6OcjyKvLeb9Zt0ej9e717mponi6vzOQJ+7N7x+gdQu+49lMl
iLwBIVg0Yngok02g7AfdFouV8/Oykbkd/NHIGJp9SNhk1LdM15JDGDfWb1hoPUyZdmHt52yQ4QUU
QfAjUwc8t4GqsgSfJogOSAWPaNwlQeKZ1eBFAVmDvNUfFZ7z7xe8dvBG/OwglG9CV+HmP1XQSL48
UWdGJndJV3hm4EoB7SirDfhhWVh4sGYm6ez7k0nyhKFoTY1B6Eqw1pqnsNAXRjA7TaNMEd6IidDU
ZKn9OG7i2DXp4TjY/Tc4oeHCXpo3AGyBYI58uzUZgqFAXYqbIT3UjX6r9dm1WaW3uZMcL6/EzDto
UHH6z8w4kx+2bNiQ50c9gebHCrDJZjfoMt50bffuvSp9871vl83NLgxaCmOXNKKkaTIw4WlMRYlR
tT48GMO05fJvBvTBwmTenFQT87IU04OUmHsLZVxJfyjdbNUZj6oZ2H78dnlEs+tESEyTDxXXdQrl
Kl0NNo6epYdBDuB7DP/0bU5tyhEWHIhxQ00cJANX5T87k6fFB2efaXmdHoyRDxHJjY4P3EOZ7UCO
N0YlPAE2ihfi2fnB0aoUmK4xAr3OdwdJkbxxdXZHS/Yj39XOtVsvuBVLJiYPjZ+nUgaNMj1YYNj1
a/cUZH91Vke8HSEpQKZp0Vrr9EapCtSzAu0pad6t/N7PNpd3wezqfDAxPj8fjlEWD+AlMty7NB1W
oXbwK9Co+m8v/C0F66+bAsmEnA6NEukbNU7oB1MJQrdqVDjJofaslZxGd06cQv+QSjsa1FcphpJ4
2eDcCuE3qaOzgRLxNPhURri22tPXWya49D1Yyykk4nCpmduSmembwJUteQbjEuTfQdraSv5Lkxc0
leaW6eNQJpdDPKR9XqgmNlDkLuVsrUU0QsvtSnQ3+vB0ed5mXA4aof9v3iZXq+AOcepGDMhibdTi
RetBfMvpxskWjtDcpaoim859Sc3xU1NCUY7pBiu66UFOtBtBcW+hACyYmFscEgCALvhDwXkycYar
94E79nYPrRQi5cMgvNRf7B8/umhje+L/bEzmq5BawYE+lBzibp0VNioSl9djaQzj/z8cHK3XVQhw
fJ+wzy4H+J5NA9t64Z6eW3XkXEjvK4R6oEzPrTSKBGdD7+KD1Mk7QX1Ad2OtxL/SL5Z1/p0ttKjx
AHUkXabXQIlWAELYYXxwhCdfu3KWcjGz49C5YZA7+nNvno9DidvS8qFSHcRhV0WZXXvke6Pd78tr
Mud+oAsFFB2YNanCyQNDdtLtUDdID8KQrLxsXw/flZy2nc3aUNy1Wi45nn9qUdNnlC0G3NRA+PZT
jjxVjAjRgyg90CR0uDHIxq4CoVDWYicJu8DM1b3eNM8Um9JNJmv9xlX0YANpQrQLiPi2lJPB6RXS
+7IvpCtfttJrB+Wo9eVpmduqdFoAszbGeJ9kFw24Bm1fWVy5yUsoZ8hBvsn1X7ztH21M7lvUzEVB
EoXkIMoHIX+ABIOwxfbyOGaX98M4JoeBGlDiQjlOD8haXRty+2Qow0i0vM6DbE3WNafRUriQLF2a
u8k1EktyE7Umc1e8xcZ9Ea+b/G8sABAjRhrRmdPLkLThYEi5hcuXxqu8ufKan0nf/MVtxU37n5HJ
MLrYHIy+d9JDk2QrVfBRWynsMjhdXqDZycK7A5dLyQiP/PyUG1DfUavQWSBIzO2wG2RjJRHSXLYy
9+zifCkq+XRIFcbk5g2yXKnb3sDHa9BPQmsl3cVWYff5yYt+XzY1Tsv0fH80NV5rHy75YJS71mt8
va57aZt7ZeHzc/PF1U6empLn2Fzr/PNGokVGCMqKzEt065ryVmrdK8Ezv4Zc/XO5Iz+GxMtIyf3U
PtBwcnI8zcDZVBEfoA39o2CaPy/P1MxQSIWxHAiokxD5k4v/MFNF6iaOoBjhIax+RcEml7ahsTBb
4+6ZLAbQTfwSiFeER9PwwUoDQTM0ITzo2T+tA1fRWlkCvPnkCoGktWQ95Es9NmderTOLk2giDInR
QtaG5e/sULnLXc+OB32li/3Cnp6bPjrH6+hmU6z4dAl4fhOLPqI/h0qI7S7YFgg6xeaC2zU7HPVP
60IY6+zr8+2GEq43GIVHssd90+JsF+r7oKzWUrrUJWV2NCAe9bE5N8Dz8Vh92Ax1kSfIubAZVOEV
kqktmW9VvuB8z9pAtRz4JkV7xOjObbhoX7iDx9rQiXYQ1or3ILbvl/f03HyNcTgIzpHLME2a6Gnu
m/TRishmaCu6sdui1K1FdC3qfuH06DMXjUUzCJMOiBSKcPbOR4O4TDMUdREdLNUvH3O9/p7HTpKu
NCWIQWnFwqOTOA+APbbCIYAjIETaNsUvQVMAXTcQ4PEbpb5wY1VDaedZoBM2Dslb7PT+vh3k8J+I
ZP7WGmTrLtQL5bpBzQHpKJRJtEyjfiDI1Z6GK90BEEZiF23b7UJBDdbEcM2hoJnEXdMKcItFFJLS
qBJu9EwSkLcoFeuXmNVqhxSKWa+VupbXw5C3/1QqLWmVrG/fCzQwnt1YC365aWrtU5SGrrU0FtYm
LPYdCJ3noEkaO3UHd+8L+rBDMFzdImiA5ITgDQSlDU2fHTXcR6GfvNcKSlcCymCo2YDcQeFxiYo2
u+ycQ9rLWMRA02UvA8T+6DjOWcx3NGu47wQ7C3aXt9bseiP9RGpJ1cACTTzVdIgMBTWj8BAD9bgX
k2Jz+fufx4BuLWOnKcPYPGrKw9D1XEjUkhOIXMo7SgmbqoheW0+6jWVj4er6PBQwOzSxGQmUIjiI
ySWppfA7mizE1M6pqYMsREBT7D6v14gJohI6oiyIHSYHPU2lASkmyhMxRUMEU0ucl3ygqJM2W7T5
rt20u+kK8XvvmLdROOxg4b6JQbjwM+YmlNoIzAxAh6Y17QQghgn9kA2S8dB4Dp0f7MWGOFxLyz16
iqvLi/fZzx1H/D9b8vlloAHfUzRfCQ/1UGxT9Or04Soc6BtePJmFeRcsXdezK0hCBiSADNB4+rAi
lG6o+O/McONs4QDeNrL+5f3OkEhesCvhenxqjCeFhVWZJABpWMpV4b6X8VKfk9lBjK08SS0yjmle
qfGExK9aJTgMW0u/Lpag3nPrD1JJ4loAwEFR8XxNXKGQU62hFhd79UMUWRspQD3CR6egMI0Ff23W
1ghFG59OqjITWy2y9qFFp+RDMATtFdJx3bYwym7dGKiceVaeLWBTxu+dO1awGYn7CUDA1ELdOh9b
2PSOZYGGOKjyLjTR5iJ7tb28pedWB+7NmMEgLoBVcG5Cr3M9SI0UE51rbF1DzjY1ImsLQej4lfOB
jO4TUtrwqLhcp4CPSI6TEj0nKmb9KWhWFWqEYbBw3X22wWThZ2rkZ+lsMdUlTiNJDZF6oJQJSFGM
X7T8pzlsJUpCrr5ETJ+1NTbkowzI7adNsvRlBcRdq7yQVHPcnHTSjSuNIJgSF1K4O9TVjJ+D42kL
V93sdvhgdXL9WDgekgP18VB53X70IFa6UksrJK3ThbmctQQaiu4fI3Z1mnVCKSgMy8AND1r6LelK
hA6eZH0Bbz1jgy2NVLjKerHNJ5u7RYamLzzLP/iEV0OzthJ5rS4l7Ge295mR8f8fHF53BEsEAUbi
H3RKXgfkIy6fn9lRUKFlWTRGM3XdxT4Vo6zOg0PW5uuqEl+zPrqT3XohFzE3DjgxIGF1Us2fEI0g
gevSB4F9iFF0eRb84+VRzH5e5g4FAE/mcor8MeWmwqnm8w6Cy/peRmPqsoE5Z4HocyxkA7IfadTn
C4EgcDnIYucfFAR/b4FSHYHhx9sC/xNlWtx3o0t/FoKm3aFd0qB+WyXXZhrpt1kTSEsQkdnhAvAG
VKFSy5uGKInQIxvUqf6hk4V10zV3Xus8Xx7wjKsgjQHQSG0EBT49QX1bSHkvsPEi5QUOyToS1Z1X
3uaBtZbQM86UhRWc24cE4EDEUAWnXD2ZXy/ToyYxYp4mp3iKteLeyv191bpvl4c18wKOxBt8KQoQ
M0Uip+vrKlP8Q+EUe7cRv3upA0C1O/i1+u2yqdkRWWPMxQVGFWwyIrP0Ey31Tf9g5GtDBKBw35ar
yyZm98EHE+P/P9wO+ejri1DtD00rpesRuoU+cbS095esjAP9YKXoCld0c4OLLtzLyr3W7v9/oxjX
7MP346op0tLk+wMSTorYPWqAkL9uglUHtgVYRIYdeG6i1JQGTXCH6yfZxMU6WPBzZp5TOm2SZAGs
Dbpxyol1lZL7VTVJf1V7Wb+RzaOFoFx3Yyhf93a45MhN0Gl17LsyGQe5y6DqqtA70IFp21jWRlGi
r7Enx6gIE2TciB7JgUwfBLDfFQQA3zt4J0SIvygF8unrk7WOrN7XXZ+vWxXydLeltLm80FNo7icD
41J92ExFVvaRVo4/X8rXKW0Dw1JaCUEP7YPWUB56X3HdvfdNdeeq3XOWLaUr5x4KEEm0dgW9h4rH
tNM1d35U9XXuHtxQftAa9Bx/JtBN5AjJ2MqPVoGi7ZKKvoISwniudAylvzivH3/BVDgJYr2Tqwm/
oNTVRzF1nhvf+ronB0KNsg97BE7YFKbm6mretoXsHkTrthPu4uLQWwtnaub6xAQUZ4lcH9f15G7z
TD03IkV3D762LWP0qa6FJU7h/FrJIzofQAxyAROoJbrIYY18hntAcDb5JhsNYm291OwFsxJugX27
OxWRNzs1HGHVWqSlvBxNbqN3hatQocHY5b07O+Kxq6GBVsOY7T7fum2WygXajd6hkh6j+E3L3910
IVE7JUONx4M2oaS40dWCBzfFg9EIuMEzTvwD9+1vaom/PFdF0+69yuutpMc3dVI8I9xG04kKdtHl
8c28IySH8VlMi8HhWZyPrzLBoyuh6R3Mxl91r4PvLTyHsxP4wcDo03w4+0LRw9uErnLIhlsppC0R
1cKvkSD/nT+kOkBMAHb75C7XYutIYpnhaA75pkUILs5PfzFLJkon0O6oEUwdTTOsk6oUGv/gBq1D
pyO6KacR3Qf+f1Ymp6sKVAWiGVaCRrZVoCV1Li+YmPEgoX7DVCAZSSV7Gs9amZlaRhH7JLnRgrR9
dBqPASraN8Pghfs+k/oHGn7Ia8XoljKHM14ejzwq84R+5AWm5XoETAOrVXHWhby+1rvqOjKHk9w2
z26vLmyI2T33wdRkzzkdMFSUyHHBjMqxm9rL7uV0aFemGCxt79nzQ5kNYSXaXX7CBg9aqtDRA6/f
qHfJMawW3LC5SYPwSWcymFB4K5Prx/FDN7PqwT9ATozS7t5UbqWoXuWlvuDELBmSz4+pIg4oDZsY
KqJnp1ZvhPIJxD5UiiUUxdyEwWGVSVYbOnHn5Hp3uqAKklTwDk60K+R9v5AUmv08yRN8JMRXPvUM
690ojAd4kqAG7ttnJ/+LBxDQ7h/6KqipafNoykaZFPSZd6DtCDTGwc2eO1drb/UCGsjl22D2IaTf
OfpAHFXyAJNYJevRVs062Tv0pVCtnATIXheGxb3hVF1mK4Fke76363Rab/h1s9YCGp5koai/K229
JDAz+rDnuTaYjyCFxqIlCSplcqI6T8/amrYjhzoCMUiZo1p5ypBtJTMx14bRxGP7lYgeJ9YzzbG6
hVtr7jxjFZcGCMCIajnfnNCUUDN2TPegd+aNFPk0B3LWXrS7POGzR8BgTcd3kATcxI/3YjTOhybx
DmJa/TKDFAVg6z3MKbhV5ULmZXZAJmhSVYLmCGHlfEApL7LWmoF3kEKr2bR5nz3UtFW/bvN2qX3b
3I0/5rHxLrj2WbxzU71QN3nvs4s8ve4eygjsjJY/aqXer11YaHeFm6trpcj7hZBldvvSlBZZAsrC
Y23q3LAl+HouBp0HWip5zDxrHUHMqaIeLcBsXVGGjAy6pxilBaNGrtZoJm+dXvk6ftdEvsswRuqG
SDZtsqiBl5rZkEUxAT8dCtAmcb/lSxH/3Mb5YGNKDsoQ3nJkExtdvUvbxtb0zNb7K6UNFq6EucsN
3AgUVhJaGoJP51MqwwqSwkSmRB3uDXVlxMevn4BRSQIUEu8zOkDn3yfF3Be9HsSHyGt2Zf5GWRQ9
2Rd5SaFrbvujHqsjG4gWnqpNbhNXpndX4/TxQfEGe1Q8BFMtAOr5+mgIUrhBJQLzT40LNcVNXCts
4kNBIyAZHZcrVNzUpZ5/c4v/0cq4Zh/8W9Q3ikRR2vjQ0jmo0Ip11P0IPM9OhN9/MRxyJWB1afZo
TGOvRlSTJKb53iFQ1kaxqiz6Uv3oq7+5a8mYjHEkGbJPaRMHBESh52V0qKX/4+zKeuPGme0vIqCN
kvgqqVdvsh0ncV6ErBSpXRS1/fp7lMH9xi03uuGZhwCDzKiaZJEsVp06B5pRrIXigN190zS78uo5
5wOw8ZevDIHougwpxWizEdT2j+Ws8JqzeRPYrNrNhXq5PG9nD6K3llbeBrhE3zJzzB9NG5zxYwZ1
If92ICzIcnoQwo1cbmzn2X+eXQptCAFhDfPKxjq3cZf0JrbWwkOyrvFxJZVJ8jl/9PzuG9is4wrc
GleGuYQD6ysaBQ+Q3gGSBbjc6pI0awrFK1EWj6yhn5xmjrJZgGgCw8uqEJcN8OqOAjvneGsDBpSN
7FhU8jCqazQMZxcWbwuUfdE58D7XIkGJATqL4rGyGmjpkSaCMkQaKWCAL4/4rCGEIn/xdIiQVqdV
VmRCoLccO2/MwGpFBd+iSxPEGon2kyu2zi4gwKgA7y2hwfoWzeaWd1D1AzJb7dh9l/+HqBVlxv99
fuWiReIlVI+4QXrTDQYIk+gvl+dqueXfOceiwY0kFGrz68pBK7XblxYvHnk9//LqI3NDUpRHe6ab
QXWby8bOLgzo1kDxApzIO/SEyXg3mgwIRM9/QL9JYKiHHEyIl42Y560gWENkA5Hgdbu90oLloLkq
oQtl5AGr5gea+Dvo7W0d3m8dARXNYAqgngctKmsmd1VqPiRVulcadPeXf8u52UUZDZJwyC6imWv5
qW/ugCJJBl6aaKT30UXPJvO1qaC/NeGxsBkb749Oc/IfphgFGe8vyBOAouUweGNRGgM4Z1DMeJzI
7QIqYuKrY32/PKpzNxvFHgbs0QUuYX2g1JAH6voRMb/t76xsY6Zbi+3sD6rY/k3eLBlZSN4jew6C
39OReBxKB3njFI8oIO6gbLiDssr9nF9jZzgXBlOkuJAeWgJSzzo1IxIToTZjxWNhvjI3DRP+24C4
T+p91W4RaHO64p7nDoy39lYL5EAlDfp3Pg4MCNTQPxakqC6vzjkDS0EAetw+iqtrD6h67L+GZss9
fRD8hsb/4fMLXyPCZzBnrh9DReH3C99Fhrh5CFwQltTNNYq6syP418Q6JY5cO3RPfCB8y7QrDtPY
5PdWyq/Rf53NriJaQscbCgA4jFYPIOz2qTVawESoKLzXKRnFnghShNQBq8aYJdkOzEcmRDXzBDAf
4WxLPUEI5/J0njuskDZH6XbhREfTyqn78b7Reef2iHbIHALY8zWbx30J0cvLZs5N6cJvaiGuAvhq
nTLwIA1rzsXSmJYk4YR8wHAtK3HNwvL3bw4ejSoUcQQs1Hbo58GY7f/LCEBFgRgGeBtj9X2aKD/1
KpI/zv5dDjnOK5nBc3kMFLSX9mHU6N/Rf+V21UtVI7rtnVtfdoHr0RCyYwHuhpTcMmmF1LwSmJ07
Rt+aXB1wHKG2qBjAvh1CE78aw6I9WKji2f2VqfuLMFhf8m8trZxsdjrA+YoOz0Ph7cs220MfcqML
udWCHgcQpAS5x48+qAUY6b6UpRuVPvmkE3nl6X/WRxCCIpDFlYi7+dRHPA5p0WpAaO+M6oXlwxFI
9CtjPWcCHQ4oDyHwwz8rE7QhblUXgImiIyv95CdFAkHCfvx82RnPXRpo0F/CJrTSo+HpdCB9BczM
5M/Z4+iOUcpfHIns611FbzvaBx55umxt+dp6+RYWZyBxgGcBgfWpNW7MXI0FUHO2W4IdrmdQcWKH
NMvveGbfMFBJXrlCztVlF+bL/1lcbTZGFOrnEui2Saq7vi7SsDTa49TP6Eoo9M3Y8C3p3WBqe2iB
QvM08Lohujzoswv55iesQiermOZZzAW4NdpgtKO0uPLMPP99RKIm6h4UKKHTSaW9DSogs8E9xp+s
/OdM6iuTeO5kR5/K/wxYKwNd1hHZYtVEMUFgrCoPIIL+aTvXyBbWuxvAgoXAEuzbS+nGfwdtM9o+
Q64XnQ+qI3QjRrN5Eu04Rb1kILYE2fs9yjdlpNrSC2TqQkrCHrY1NEqNuv8lSp1dWbnVuYZWD2CW
l3QwcLJAyq6DXlsaeZsXuXgcuFUe6iHr7jxT0DDXoPyYhXtN7OOsPeBFYBG47HelEGYoXbS8ko9p
GtVm0LqPNuSG7cOH/PGfUb2xslpOadXTXGlYMc1fbO4CPJQuG1j5yzsDq13e9vmIUi8MtMmCKH4x
+6e231y2sd7Yf40smLtFYQDx7rv8sjLTlpUj6vTDdJOJ6t4h9s4j0F+ttX4YIXlu0iRKRBIjcgpU
6b9c/gHnBvmXGwuUTPgxayxc1/kConCo4eepjriwd8p7qKevl42cc4i3Rpat/yYU8STJbBMa84/W
hJ5sIYN0gkYLeST9p8uGzo4GJWyGdzN23jp403RgkDNl6WPbeD9SUf1CKwrYxfrHy2ZWt80/i4Yi
M7iZkKl+1xVmluNQidJOH6UQeJKkPZ6qEDwU5nOdD1AMsf805gefRX9tOsiQIpuMSP9duwWWp0JE
gUIEc38wupfiUyGOTsuChqlg8LIrjnluJlF6RqID4R34+pa/f7NkqrKVz4cmfRwgfNp+ku1ncEhe
nsXVgf/PiBbGaLDE+Kj/re7szBwaMLWjVgTpet98LuXHHkbL9z08izBdAJctZLynQyjNdJ4YFEbj
RnIoUH+y9JUQ9cwAlqZHa+l7xIW19ra8LDWxlMPiYtgYW+/a2XDu83jTo3lzia+tde7d9GtvMjll
cd7f3/YfhGL8nR2gOCGPZTEAZtbknaNhl6ZReSwmKaicvyAtfnl1z+x5H51OAB/hAkCH0Or0lC6R
9pQOgFHRIJE/ga20WNDyjwUNyyhOrCxz+MZNORtFOfAex1de7iBu/d1rsytA9TPLABOo64MrH5D4
NYdgbyR4dYI65NGd0JpnJzeowEX/Za7+NbGaq4Krrp5HmODW0UYDHg3Tctddqwyf2dKoFvxlgQI1
ITb26Vwxu6+bHqiceCnvTfZT0hya58sDOTNXgCDj9AVzK3bEOkVk+kk3t6hwxl0XOu0eapGXv3/G
qdhy5aMKgUYSjOJ0COjF9bOpM7Djqt8GGQKDHeveCgfjY6Ei3ApLDqQXMNxomQfW+dTOmPuUWy1n
8fyzyx7yz7r/8NEBAxQpUbwfsCb26njl1C9byn0/LvmtODTXmiver8PSqbaIoaGxHM/nlUOZeC7U
6BfwY7D/Tnf0Gs3lO09CxgI1x78CQRAgWSd0R0r8JBeNFevqxvltDTemv7m80O8GAAsmnv4L6Roo
wNeygy0Zk5ZMyonrNgVBCPRy5489fW34EZZ4aUiDO+GEXU0RcXs/baXpxEUe9MWh8K+46vtXAFYY
28xeWqtQoFtfb7TnvSqTeo7TXEcFxGxkugPVcEDEsWymIPPvxfQ8GK+cbtpknzRXjq33keVi34K2
GHKp4NpcA5J6OoMEqRBzbNInp7WiNKHhPN7MUMAGgflD20agr+UfDcrhdwsUFAlvUOO8B2GaBF30
iTXGbrkpyU3WXTlgzngevgpUD5z6jOSoziVxCl1PsZFHib5z1JGkHw0bMARcisCRIhWJsvcqLEnK
gdmJAxx9bv0ybRGZ5Pdl316XORfXgwWAZDAUm75jKrM41Ht5M4xw7jZAcyTkxEI8YIbugcyx/dN9
pdLd0LEIJsX3l22fnT+8rUE4AYE+RBanBxv4hSujEvUY25p97idkNyf32W6vcdSf2b62haDLBwmP
g2h1NYfFBLlHYPCmWDVGj4US7SHP8msSt6s0zN95hGsjKwJXWJBXp4MRrCCql2SK/yqadziLjN+G
nEJqgLBlero8c2eH9MbYcjW9iTRcDoXxEtQGcaqg8lxEUI+9dmIst9ebtNI/41nSwbh60PCwHo/Z
4snBCIVzs2c/h7q8m+9081qbQ9BaaVhMPCjU1lBX4vCz07jgFtFsA56DNaVwPyAjgGLkFKdaycDt
3U8jtMMytwpR6typ3Lh2MiEHsB6ptwRuCMqhAIXLfK3Z19eQiKbZPMdk7sRWJdn0B8zWHoc8stmC
ZTMDa6uPORZjfj9nZRMRmedRRdH2kEGLGExJug/HGrjYzk3mDTJwE2hSoe89l7pEjQgR28K/3Ox7
dK8HuV3qZ65tSFDrvN2LwvI3fFDOvTMN5qMNasWoy3v/rhr9fp+b/LNdq+FL4djjr4wWbE+5IJ+z
yflFvCHfQOBIPrlpVmzUCECWh1M+NOmAtfHLH7U2ITMNjGZdRLrSpQiysUj2M6uLLeFddWjE6O65
0/ZBp9056lywOTIxTZvGoNWLpzIROo10wMBn9492MdLAtgo7GvoJAs5pXd/puWIg8HHZVuXaOyY9
hOLNqqwjSJOC35pJIzALY9h4zSLe13fE2loJAcG5yacnT0jxNBiteGDOVASOw/9UvoFsIW3zh3yk
6CpBQipMDDAR8QxsZhWwpneFnTmbushYNNp0iBroyW90231HL4YMHVqYUetPZoQzFfCQtEhuQSRn
3BdWaTypwrnlSP3U80ZP5Xh0WFJsBMvcIC1bfnB5N+1thOwox5hb7noLpYP/i9JijoRsRQD6HB7l
UhgbaVBM6SDJhmmVfYVST3U70tJA0gJiK4Hjjp552wnxhIYyO8zdMXlE5+cPu8qG/ZT1dY+pVwxK
8sgP7Imj06Cj6SubWhyz41B/NWfhD2FXOVyHbTu/Tq2kKixNv3ggPhkiwPKtH+DlVU40+Bb7Jnxu
vFoAHG7I0BIZksnzXqzJKn8kXmF+Yr6qbo0C3thY7HdrlN2X2Z7TAFPzDMeYNknR/S7ISJ6TLJlv
Cz5l3/yicvyDLWgXUU+PbuRQ4QfwRavaIw/1J+1n92lQKIoLzoao8Ce+R22gD13RuzukcdKn0pB+
HbBG6s/IGasfohZ9aJAUeZfWGr4nCnVVKFCQKMHbnofSS0nYj7l3ZzfDs0fG9KYVYCR6qB3Nd6Im
oL0dQewAvRF+GIuiBadm52zMDqdsujjJRL0qGocprp2qxzyLn5k9yW8l9/XDAjsN0JRovkgURd1D
AiD+drBr93lKMPeBixoigAc6vSdmyT/lTf3N8urii6qt1ywBwmcapjrsnRmS8gNR2wyrNJORbrFI
4wPmln2xp84KIcRmRsKpughymtUW+mZ+VGXGK53RTxpNnYLGmdB1iJgYf7TgOOV5xz6DkU0Epi7K
yEAH2sYbDfWNY2fWIfMKfuc0ncZAUTnr/AF9LT88+aPHKQzy76C3f/OczgEFvUZkDoXGItf4D6nO
A1d5cmcWUoX+wPpodpMqoh2T225y8rAEb0uIZ4y5tfu2OdgVc6KMp96LcqRx7EXCw5xPPCyV7YCB
zmfBMCd5UPPRCOdGgXxIeO2x1QMJZe7KDCehgpavGMQOhO3NF9U75IeL+mUwO1JEhVf3oSVy8MKk
YtjNuV+gqFU6AfawEQoqi9BSGiqLjXDUMxqGVGglwt8VeVuFrfbGPz2Cg5sWj5gfuhL5wbZSGrCu
yjjkboounCA/vsfBY4QVTQe0ufbmZ2mXqgpRTdK3hWjSH5Tg7gkEnlOhLdt5x1q3P9qyobt6IN5m
yM3+i6Uz3YWjX5sR6ftux6fB39c0daKmkv0zRC/8QGZt9skqOrFrBcrcPYj2b3oguB7HRNc4xsm4
R2nZD6WpjXudSbrNCcDxhetOjzJXOtKdDwXWcnYj7WdV3JPOPRLQoe47TeYNr93sq+JDsZfTZIaj
oiVAsIZ3M4mqOroqMYIEFQQAVZq5+q3sHIfdlMuIGN0jNccylAl75MRMIoim/4LYmgjEUALHmOdf
kOMtwKRDoBSbuF3UF47YGsTDqcHK+T4bOhEQvzKDrGlwMahZ3KnGVyHeRX1g5WjwqLoM3IROUm5U
XtWogioqj21j4TfhR932stNb0WX6brYUA1OP325siONtwGUzhVAlqKKUTs6ec8PcJgBbboDpQ5DE
Tf0Nt2++mVIpNvOIt5BHaiccBZGbOoNP95XjHloAQ8PRdSCHREDYnwIzdNf0Og/dtmShYs6fnLnz
c+vz9qmWdbFTNsx6uqVbPzHKgPFs/Fx2uRc1QzcHoIgw7pMUuEhbS+OQsaTb1UTVmxSn3pF1Ytjk
Re9uW6DqtwoH/6Fd6ElIm7kHByJLz7rQQ0gUEFjIXKM9uIbvqMyzNl7au9FcQBKHTOhwCYcaKjqj
rXgEoBNghEnn3OaTT9Dijj9o4pXhlAKHxCroQhQDDo2JZO3RZaO5kU2ZPSmJLjZbNfVTW+U1OD9m
/dK0KH+Zk+88tsrEjy7bfNOTvvue6SkNRn9qAmZCrVbSbtiV2uLomMVkBRbj5YbmqgyympWH3EoA
D7Wr5qYu8SazJyb2LZwYW1p0zw76039KV8uob71+bwk2BIkFEjI5618VtVUAPS4ZWCbcbMwq8wZb
NgmRMLS2tZelO/CJ4ezu/HkPBD42GTD5kSw7OxyLZg7sOXcOXUn6ewTxrnNEDWgaglQmcmsr9zmT
vD6OvW42VWfAZ90ZHexJBbJMbbjHmtv9timoF/i9VdzN6DIMXVV7EaloAQEuRFdg+DVCe6wRQvLy
NSsNgIed2TkgO5VsG+BhtoPv6MAwcj+YSlcBeKOBAasp29Sjy6D76v705/5ni+am175PTISiAkee
toxd21cSNSWI0E2iBt1cWzs3ckr5nSKp2NmZrj5nM0lCi+pul+WlHRaKtVHDhYwMKGdtqVG1uxJS
S7eICuCDE3oUR50aWzAXsQ1UeB41TxkNwMsjwrxp6U4kFXTDKrRtRtNy2YAVDGs6jYghxsx5Gh0U
7J2MQGsAYDoSOj0aVRurH6LEzcZNopTYlyrV8SzzZF8pre6LGbJCpO3ce+yjaTNKzh8qlRn3bVml
oKy1yFaaZABIHXXDCTpQXlDkhoyQzqi3MuuSLtLa088TOHtyWoW5TR8axJcbU6fDF9cX/RRWoBH7
ZnuTis1GZ7+cusu+stnlGyrZHA1G+jMzMzNIyJCHiEHssGyYHaoeoSwAdNYevDps27WJsUHNPQ2a
XnkRnf1x02kxhkmBDs6+dvhWEhCsgFvM2TNTd5ucmHA6PNkCs69ep4qh+2VkxYOPtrLILlMUzJ15
AitL7Qcj8icb7lRkk5qT2LiUp0Y4mLVFd045zf0WBP812LzHJHBS/oXPDtoCuq59RRiR0o2DMmOc
OrK/pVC7yo+SybpGMAvZLxQ5dSQdUKrRlql7xr1fQ5sNQV3B6Z2kTrejHhGUAsK5T9iAa6fANSjy
yt1Msu8OaPLSz0MFKJ3Hq/LVtnLvFqWM7pPXkfyoVDXHLuHCDTJwDFc3LZ+pgfJc0oRSqdkMgZST
D2rEgZBa8xhqpEVwpUDdCNwqHbqpaRYrUCY9ITIDXVtS59sUCdXbcuz9F23mSR3KodbHceRgyukS
Y2gCsL+I36B50LFD0FCQcy+76ZoeDY6y5yIY/GwMO7T/hA0ivF1SdWTL2gnHAxVuCGYuP5otc9jn
VZPuKzaoyMm8bx184S6p6w70VUnxeQQf0G2fVhBULZZ80dSLl1TqaTvabhXp2bfB2N0Yn3yrFrHF
iQCfnUjxHGr0zp5Kf2Pxvnrp8wav8LkoQ1ZnS9CjPaglUXZMu7ncVLz+QlSrNqV0i9tS6voG2pLd
HV48HHe+3TzQvB2fPbfhB6OVcBVlZ4eGyj/4v2SUDraGECH2Jk2nfscg4n3Ac6uJm7pBZN+aPrSk
nCHZpBnv43yqSEAGT25sq8uDwsETowB27cVOqLV1W2o8MGzsT53hVps0TYqolEMaCaMA9d3Y9DdG
Npfbye2nJ+EU3ZMDrDaOT8cMykGrbZsloS/9A3oYP2eJQyItISbFrSELZVH299aIt5LCcRiiKUBt
LSt3touMfGgrY9iltDejpCt/J1mrcVj0zbFqhXlfWb4Mc0NFowtGy3Yeesh++d2tbabd97xUAOqK
xr4Dxa4PoFBpRhnQ47iqx+yYGlUW8i6tASo3dqlJApDk1gGZrfk4oOC36RLZHAnTfGvTBPzbgI4+
oTQAOBXg6tHYtcXNAsTY5rXkoT8P/q1ZyyyqJWPb3hW41kE38ckxy19SdP6DYeOYc1mNsGVoCIq6
dn6YuPC/W61ZoKCd6Mjq2u7BLUrnxixZd/S08dv1KhzQujWPcrTB0T5KJ0BCLt/OFJKfKSotISs7
J6BtNW1crQX4FH13Q8bR3HFq6EDkvvzjWBq5f5uTh8bN5FFUuthmfDBC1APTjRrkHOAIJxvV4mIQ
VJVArHYIQhkkLNFc1saVSec9mRw/SLPaj8D0ScKMpfkBcvT0ZvTTOkiGOg0AWK9fuwY0CGhgTg6z
hS662cjnI7Om7DuU2dyt35rjLcjt/0wyy18cm2AuafZ5YIpsK5381EoVz60t6xjoRahZjpYVV5bX
BwhH+aa33HKHQJyHC49rhPzIEKEhyg5MrM9BCwJ1SbchR81B6Rcgc2LcG8hShrobuig3y/vUHMxD
gv61DWcTeXA6JCVc6VQ3yEBXd70jh8dCkPGFdubz3BWQ8qyNgj0nzHmwe4O8gKrGhGxgXoHET7I0
TrPhlaXpeFeh1SOUTvKHlZm+QeffeLT6pjw4uLJCkY5DUEH0zIYi4bBQfhYqrDA5BOa14R3chA9R
JiVkJUpZh6Uw/GBQLQ8TQesbuzGNXV8aftjUfr8t0iQLG5t+tlH82c8iL/+AAo0G89QtT64032SU
93iKtc2D24EVqLPYTIOqNucnF4JyB1ebMkTEa+w8r/jT5hnb91aTRSN3EZcJZd804HTeFsS8Teuh
CH1eG3Fj98sUetOhY4RFoPf7XqBfYZfj8bWVba6RVLCzMDeRgCpLgogbLzB6BKZhfKmANtsms4EX
5SiLrxkh7RegVt2ji72xQ02vCaqG9Q8E8VQgsoRHftMgvdUX5h4S6/M9rtQm6EXhPjYCYnN4uSY3
me9bm6Ieyd7pvLwJBkuliC68dGvwtkIYkHeBqAu2KZH8DLhufvtCN0GOLb4nyDNtIIIBloWxJZu5
rutHBMxzQIBIChoDHsUZHQKrHc07H30Mt2nRis8fzJQuyT32t8HfNBfA/2mmtB0Hl87Mn2PgnV3r
dq6u5EnPJQ8XFQR8Gd3J4K07/X6puHIBmZnjTt+P8pBaV2oMV77vrIqMAyQzfVPg++whT8LxGsz5
XQoe08NQdwK5GvqL3jWojJ6PO25M5niocmQKj7axneQ1rNu5Mbw1sipgKlrQwe1hJEvDjATXyPau
fX61BAygMTV2+LyHlGP12PDXj7sQWwo8QLSbC0j6dIknr5ncDNmnuFDfYmV///DX0caAJi8whvpL
W+Pp15N26Ejbu0YM8shvFtJDyIB9tLqIHt4ljY8iC2rJsHJqAhLTQ1armsaJUTygBIS8+mT/uTyM
M44EG8AkoL6Ct8i6xxQVBGYDLUhjUGybKm5LZCo+XTbh4meeVCSWYdhoMQWnGFBV/vL3b4oe2qkc
iLxWNNa4I8HS9EzzHjn6/JuH3tYrNff3oKqFEGRp+0AzI5Jvq2NjQqKxmeuS4oIc91nRH+dEP6Jj
9JOl+E9j0khHflTAdum0XoCRIMSGTfTOnA7PqMnoS6ehccVlkB9T/uvy9C3bYD19KI9jjwMmBLjC
ygtyK0M8UyZebJW/Zsj3iSlALjUYsfENE1mgaxQx6w4K4BYWdXnQuS5V+YX853RAtGYsL1PDjcve
MzeNlaCP222PNEF6uEo3meiRsi0/jTbZDGWdhJeHe+ZUAJQIr3dMKvAf66I9srodcbGfY0A0wmk4
SveDcij/jO+NhdW50ONOTwdpuTEHaqmAS3r/weHBQ7ZUpyCDCvTE6QRWCJZ9ZJPgERB2Ro1lcFDB
ATk/1x8Ur1uKfWj7wHT9FV5BzfzU0mQi7h88bccKKbR0CgjyuJeX4xwCAT2EKGEDjeyhY3HlDWjv
bI2uaa14RsmM611RxmU7BGgqnOtmSwv1hXTFVyNxdoqVuxT5PGf8ffk3vHMJlLpxjAN9B4irTdex
QGY0FM9YNsXopAmztLidbXWlnHjWBORr0G2PTnhgCU8nssZbDLkEe4oHVf8x2uToFf7u8ijeHYPL
KN6YWJWzgTSSPG+tKc6672YJ1qLyYSzzIKXby3auDWV1a+P94ftVAjtoH8fTWSDwvnLInrOA8HlR
lTRRpVpT+6QAPoDoQcDCkgrk6LFHZ/fVboUzhWxwFmMbLUxuuGfX5+rUOE1TWEPcKo+XwJpBy7oZ
Wx8vfqZUUKZps89lld9MoyVeKlf4W3sof1yezDNlbVCTLUQS6CezwIRy6hcF4aVE1zqgDsiBeOjy
9C0Evo4MbFOFffZB9ZNlPzs2rCw9i3/7uk7NoW3c8rRrDzEF/zCozkcNqTbk8JX+4lzjIXt3ryy2
AB5Dm4QPx1xvbK+FNIJZjUM8jsZni/Jt67ptQFGoQpgxyYAOZSTc/Kc5X5NvO2sZvfHAZCF6fQcL
Hhy7btGgOcQaAuGD9iDqaYZueUjAdtQ/qqEME9JsLi/ku8AAo0UTxQIoggTWu3aCtKcuykr+EDug
horKqbh3wVKeViAo9Dv0vOAwg3y09UG2978LSkEThVMa7Ntwo9MFdZTSYLpg4NPEHVC4u9TigSQW
3rVmhH+tPqjv9tfeAsxZGr8R/qxjrZyNeEl7NvwV3WcFsoLXMHXv4kXMI1D+KLYt8EZU1E8HhIIV
LXVfYe/jUe0zEF90SBx3H44CFjOos+H+B/4XZHmnZrAFALew1BjPjheNM30AyfzhskecOcVgAucX
QONLU+3qPE4nghpH249xVlf6cfKRScZ7hD9ftnLO70C6jNom2PeBxllZKVjSUkqqMYZLogS6p+1S
TzvWWoea7sf+9bK5M5eM89bc6vDv9NRPImnG2EwB4Rh/+9anibnbWf68bGeZ/5OgFOsDikQATxFj
m++a17RRs5TTcoyR2nqiSY1DeHqVtfPZUyb0zkTIeu++AKY6vGz3fXC6GHbAko1rAQ3c6w1V5X2e
QxF4igWUJc2EIBPUbChVyNT9athLhdiU2z+ca31C59wenQAItdAO8B4HSQijnRImIInzi4lXC23/
1NcYX86FWpAFgCsCaQmXXyNiXUOgfjnMY8yNB4oT2FIiJPmDTtxQeCow50e33NvGXWr9IcPh471Q
OIpxKuNPB49l0M+d7jlnqNrcFoYVNyUYWpH05SLdX16+M3vuxMQyzW+egn7XLHnr2Yr9QqHncEes
x8sGztzXJwZWcVzr2LmmKcZgSpSO7G2qDwP6oqV81daV0ODsWGwTvNy4xvA8Wx1RYNCzbInKYOy5
P93k+zVc4pXPW6sE0pix2Z/KHJ8PaksGc34t/XLGpdHkirfDcv7hGbEK7EXvoIyF/vGYtYAON5M2
XxqghI7ZYNIrDRbm8q3VceFByRkxPPg7wBG2sjVVqpzNypgB6WeBKV4d+3YmYptWn530lz8vNbNm
7wPY5lxJoZw5fk8MW6cOJ2lm85HqOW4lfwaseJPaX5Ih7iwFcbm9zq88I84dT7CH9gU4BhDh6068
moAcqsnVHNcW/+Fmxo8aYhioZKH0kPJAyHKHZu2fc9Lc2j3wLped/4zLLAopyBihkwhaPSuP1Kym
fqGBwbTQLQP6syt3y5XPr+nC+jITU2rh88gaICW96fw//+H3I+THexOIXDw2TxeLK6GkP+gpLjg0
Y0cDETf3rxHJLB9ZuyIaJv7fiL3aV11vSIMNDYCqCQwAyPxUZvQFWftfY4pyh2G8EjbLoPTH3eXR
ndtvIIxBHs/FGr1j8GhbFA/MRAJKr766iLG7HYqpl02cuf0XTpr/mVhW8M3x6ijXHXtVzLHwIud7
a4Jnfa/oFR8/6wZoxMfBAcInRJmnRpRZWLaaYcSeIzpBVPzKPJ0fxL/fX23ZZCJGTcFbFA/1tmc7
bm4HMLpfy9qdX41/rdirUXT+pMseVuxmY9iB+GpfG8dZC38D2EV6511mtXIn9Iqnf9/7gK/nfvot
t9S92dLN5UW/YmfNi+WnqXLmZppiinfcCPI+jjp2QFMV/xc7eLMBau29J1ZJSgV8nwYcn1Z3JYDT
KgZA5bKJs67l/2tiFb0y3nqgFYUJDqSTyqqAXpNmO+tcCBvRUG8xRLAr5yUAPlRKukjCIHwsBwuY
HTeCyvZgtf9hLDiIkUq1oGCIA+3UwTL0RE8TcVA8QfoU0Lsrnz+36m8/v3pX5Hi0sgKwVuDtvcj6
3QOQ6/yH02QhucIsIbxBEeJ0BKChtcUkKyNOm0jUIT8AguJee5efW/KlNIBEJgSq0f96asTrySwr
hTqZPwOjZHR1IP+PtDPbcRtZuvUTEeA83EoqqeZi2eXxhnDbbs7zzKf/P3qfsy2lCBGqjUZ3A200
QzlFRkasWMs2Pl3eVkuLTuaNzkvSsaQbhLmyE88LfcWXXdvqb5youo28fBM6yo0d7S9bWhoNNz9R
PHkrh+fR6WhAz5KAkEZKWpXdHRQ0q3Y++cYVOtklK7Ct0M5rIS97prcmI0VtSiHRVF/vpRsASJcH
sTRdrIVi0FFN7VVkejBTwBHeZEzuqAEc9cttYlk3bX5rNith4dIeJimDkCjPSJtK0+lsqXVm6Kjm
DC4l/U0X/8hA+GTpypNjxYjoHsEf11pbzEZy+JLLL51OUmQtXbFohGfT3I2FfK24w4jVs45QZWBF
qm0q/YutTbnWtra47AR4JF5JvZ61Xank6yI69QbXBiR8X0+FevD89t/Liz+fBTE8YjX+a0TYwV5p
eW1l8tBNY1KP5bcM0EGhfWNlnPw9pqifQmBJ/ezsAdLrXepMFrD/aBhRPZOrB0dSXrt8ekLi9FMF
Bvry0Bbnz6FjDIYfeMhEV1MklV7FpU5nlFFsbIWHobbilBdPzl8LIjNwTBawphl/dB3rEEm7CSof
gIFrAZiyuNvI7c2krcTaIju3h8x30ehMXBaM8CrbT705bpKk/uJXSfPgtSVIGgomZI5T+6vUIkOf
AoHYpMNgH1qnpb2m20VW2q4EbktvLSi2ZjwCuRkYGU6Pc4d6Xiy1lAWKtPonVcIno2iDrWQ14bah
HLZxEL44lFl6/TscWry/ZoUdO/pFD8omGN3K6LfAEm9Wu/b+cO2Kh8KY2yzZN5T0/rz6juJqywlb
J6DPhpF5PRlPgGrZaKd7gm3zQR6V+gGxCOcZ5DutFiH4mCGT0psojWmOR9Hx4Kt5uZVaPfp2eUcv
bYS5S5aq+vyOFwsxxgTBJWIEnKD+Ifjaljs5uHmHBZgdICmBU5tM3+mahgEtbSGsMq4CCDW2K4C+
n/J6Dc2ydG4QDjXIe9HMR6/zqZXSBkneOfjoZFB22dTck+ytG/otrhSlmNPj5Dr+GhL2im9nWdNF
GPJGgBtyvgMb9TKkA4Qyjv7l8tQtHYeZ6JgcJekhaP1PB9WH/oS/pqSYSdKT2qN+5EgHuOFeS4W6
UdJHX2Q5/H7Z5tJEzutEGyudCWdpc7/sAs+uaIlMvJdch59U3sBKjo76ZTNLzceELf+1I16qsjNG
ajUStcWIluY0ItUg0hy0lOX4s5U8aDkZFg58dN8l8l3RrHEOL03tsXkhik/H0vMA0U0uqNV63FbT
l7y+V4xdqm5kayV+WLo1uA+ZTO52eluFvRnGQxmarcpDsYJ7pNCbDS/HcGVCFwdEJQ7WeoA+4JVO
94odhVbu+Kwbb6/uoEnS9KiVvrf1tIb0UZxYN5Hexx/rNFhjDVm0TOBCqOfwDzHI1xK67HSDqazq
20ptthV1g0l9CxUdpV1XsVZC14Xwgkjfor5JOWx+VpwOtJqJoloPzJchvfK4T8d9UT0wr+bV5Bv2
LERMJEY/8kysI5w+vTGHGr4E2aXrYTtVv2iDaILPl4/BwtagzZptAZUAmAFRgauWlTEeQSK7+fTm
TXujv3vH9+l/n0N9XpIii3OR+6nSDaXi1kiBjJvS3vxv35+9ydG1JleTn7VaoriqE21jZdigmfAO
CzA24gYJ87mhBAvkP9Jk1GRXDuIN4vHXysvMDt2GHw5mDKT45qLJqYHCrvs01SzFtZ/GSNtIdD5d
HsH8AeHqZ6vOn+bun6VsTw00cpfUnt6prp7E1q510jsvMujWbR+0wbitjCbeVr0z0QsZf71secGX
w3sEqmyusFGyFoaGCrGcSTM8cqIVod+anyXnpss+vMcIuDJUlak4iUVQLfaUyBoC2U3kFp2Vcbxr
PdnbBs70ydTSlQBxcUSQPqPPwbE8eyXpvaNKMsgyt63ND1C5f5w7CTdSGr2M9hrTwoJfowj+19b8
50d7W6rpbFWHmDd/9z1JvivVK8I54ERgrEjhOrs8iwtxGFKDJKxhJeLeFZlyNCuzrcoCadqVQG5U
dQNH+aYLrhSf+rPZKc2BZoUwbpaQPx2TSm+I5U0UFzKt2ToOjeXXp3ZJKiDgCxxk9mfCZq98nV54
iMDduVfAeIiGNXWaJY95bEDwOJo5AStotMnVy73Z3ze/r18HHnZ4GqbIgi/sdIKGqrea0aOkFX0b
5Xtbc7017ZfFAcAKqLCHKUGLyW/H6gN0zagn2emvItsYyZpe1vkFCZkLitYzYTH/Fn2+onpJBKWQ
9WKEtAr4977zNaSVWwuG3XA1tx0gI4zB3KvDt3PmnfOMXkklHM2XXLkPH0Lv6t10+nnhCIY9LBtT
xuezR5tW7rWYaaFcPjPVk2UDgUaxTbxcnGI06fpujBfae4IK/ojppfV9OqvvFOOuUOWd2fxS5t5p
6UGhsVQZ3q7dbaf2hfE545jTPtcbL5LzqaS3uQrv21S52rVgBMTNXNcDvyQCmjunz8opZpBK+KFs
ac9MN7H1enkgf6Bep5fcjKqkNws8FpGGCAXLJ8AWESHwC7n5cl91qdmD69OMj0EbRl+YZdpf8/SD
M9bN57ZQNQLRIgw2UqJ42ykpaMRvnPphUK3qGWAt1cfJi8IvrdTah0Yf2gc9DHy3ydr0bor89GD4
VXwoNCBu8gjigEZxtbklFKnHnZGNw/1A7Hjr8+Lf1OAh7hCKTX50Zei/UnkaqOXbyhf41KUv/mjA
mDgGhdsFUGa21ZRsPDOhWcGf4k2G5jeaSaO16+NWyQ5cPB3tbVPxHNHrCJRZ1z4NkfOxyZt/w15S
N1IgJ3TMTWEz7cmDBXfVOPrfchihH6rRbu9QQw3BOnWl+e8Alux3oo7S7vJKnF8kc45BxsmT4YP/
V7jzrYxuKzk1WO3yJaFrlGbuqwkhOfRHJsSnm1Z7VRYUmHD2bUy71P7yCJb8F/mIWewMue2zgCLP
mcmh9c0XWe73oXQ7lb+LtNno3r1PF+JlW+fOeB7KX1vCARzKRk/8CltjZx98aJtMdeVdtmABhATU
a+TZCALFcpGS+5lWcvO/KN2+uDHWiLTOAyKiYrz8bILwQWSFtPyCdKGvIJsyfGx5ApXGjPK51dey
OEvDgH+VCBYKyplZ8fRerKPQLyWls19C+Xv3kNlfL6/D0jAYB93HRMrnUp+k96Ui8B3zRYHv9XWw
J+g7oGx/mxKtfzY6OVnhmlJVfu+pv0LviMsRKCfoevAWp+Px2tbvpqTKQEmV5WtfjHeKTYf0TRXG
E+xFtgx7U/bNlov4pp/i+tlq4FCKsizYeA00ZXJIuqC2a+djjouyb2wzKfdjpWdMvm1ttUKNf6C4
oL7O1AfbXMrbt8sTdn7MZ48OTRYohLnKIvx+P1GaTkqn9AXSAHnmlq+1TXV1cQURPpw6+QSiRSAH
p3MUEGvrNHRGL5ZcbieAcrU5wCaxuzyS8501WyEXQzy0EK5kVZCrUWtFL1L3oDjBtp+ud4lYICSl
cEcLwllHT+D746DLWfyipfLGsGj8l9tNP/x7/Tg0A6pFsK3zm1KMHPPRoHiXJy9juM1fxzXe5XlB
hQ3LAfn7+Xkaj14jkdL0QW/wec/4NoU3UvMImcZr2Ryi5qCUV7tFHflYIjq8FokrceWpplijPLC7
1Cx5smjuhojt2tmCw9Yi30zZFqJ6sTENqk0rspu8filUFL8OeX57+fuzPzqdLr7PE8QBighEVzwf
oS4HoaNF9Yui1tFTJ9vBmyx1wX1smNWj7nX9nSbJ1mYI+rX+sfP9PFuey/UmAgJnnIOBXqh10pT1
S/OrSzbRp8vjWvu64IflMYadI6rqlzIKt2Zz170jH0IphD4TwgdEOPnn6UZz4gQOC1zeywBfwbiJ
tLV4dGkIuCxWhWwhMyUcFM1X9EzRWfqxepa8R1lbXYH5FSssPtpPBvkBFH3ZxsIQlFaFc8H21ZcG
Wzd+1htbr4KNaSsnqeXc+lMbvvHOy7f07+rbQuKVsXWaruTV7aF8im8wpB+556CZKHvVlpP9iR2j
ICLrdzJtI2a7l6ijvsadau+CPLD3pZNIkEGMyY6KQ7QdNPWj3zfGs+0Z0m0UZCD34GqfPg2OOZob
JVf925q+kAImOQsqxTyaHnq17D+lDXd4b4Y90JJasqRtXcnjLqsK6+qX1ex0Tbw6t6B1RpCqchbQ
DAnUl0DdlRrc8Vd7kNPvz/fvkbsKq6Kva3NegvFjqn/RjR+Xz8F5kHj6fWETNZ0SZakuKS99Espu
XzX1kwJiAtJFudNoVg/U8Bli8fJqt8WGQrCNWwQVnrN+WrkM1HZsxtJtpzsrerPLlSv3/Gycfl+Y
ttKuWq9o+X5Hu66C+xhW/OICvBQLHGtimDnbJGYH6sAf+gEGbuDNHxLQGcYAcR40DgmMb9JTGSQo
QH4bs3R3eb3+gI2PziQJAmT3MIwitAMRvngmi9hPfQWSkFdPCeAfSBGiLkZIAfPQHKXN4I39sxLn
9k3Zyt+iLk63ume+ykHE79E6gNhwHtyVqFTs0sz+yBs03mmtD+tZOjUPnd9+shJ4yy7/ZrFGdfab
56j1aBMr0EgYSmpkr4VewKAlfXGa4MErlS9IFe8rrdtmKLg6+nBrp8YjiKBtO6l3l3+DsCHOfoIQ
g42OFyNUwbTJ0zdJutcg5vvfDAgXitEFgxzMY2w/w6RVxiufF+LU//x+gkgepPMGEOuyXAJpU8DS
8pqXGaxNT0X6ocXOO8ZwZGSexKN1qiJUFEMZI/AIjiZdrCubd20Qwn0SwnRXJ/MgZla/aTfCVrgm
1Cz4s7N5ErYaTJy2HfVy9pr236P2TlfKm7Z81IN8r0pruEIx7XVmTNhUNjAK1ak0xjN+r6UHzygg
Z/ickatNm0+58wIF7L7W/+1kax/mXyN/f3m55rGcuYKj5RK23KDmeiJ7mO+NjaXRgXmfxLupX3Gl
i1bmpCTNAnAZixFmn+RemfR29jolW1TalOIQt0T/N5fHsrg1ALRyg5IzPmsBMz3JJ1nB8anTG1XZ
O+U+X+NFXnQBRyaE6ZqmHI4628xeoeeMu2+OtfIWXpooewZ9c6PN0b7wlIRyqC4Dpc6RO3zRhwPI
n+FQRSsX59L+hopFo7rBYx5FptMjCpmRTwWJQRT2Szc9eCodNfnnxH8boOm5vCTzfIjbixoK5SF7
TrqIjxe9VbVMj5381YJq0c99rrc3v7+vx595c5saK3iJP7/8zJxJvwTVDgjoRH79ciJj4Ovs5sRr
uo3ZFzCrRplR3fLbik0ywDkYGG28nUgeQF9m1zuAjP0h7WHC8SQpuXWgeYHzkCvF7tPg3tTaZB8b
drIF75ZspaCAbK6Vy+KtLoz+o4LI6g2MwtZzbZTZB7ku34yojG/0uvnHGJP2DYEt6y0zzWiXqfZw
NyihBcNqnZWbMrfhToOy92cVRg3KbaV3GE2PNqqGLEJVTNkbzdL1Wj3ifP/aM/KBLQY9J0VoIVTT
oP70x4oadzZ89tJvYENX3P/5GTw1ILh/wCN2MYUYsMcDbDM7GBrlZk28bNkIFxm4XFIIphCZwYSW
TmbjyO6oZ7tyaraT9EGvVy6a86MIngEc1iyRRv+tWAVE4slsVKktX1mVrWY+jdmn2vnk6fnKETlf
ElUhIwn/GLAAQIDzYI8uTFltgk5iE7zm9jY1t2O38v3zyTr9/jzOo+9PhdUEQ8b350S+vXeGGydb
gYEsDoEHDI4L1XkqD6cmBgMVQsnxwtegsXY1PWFBvuIXlwaB9MdcNuFsn0HjUrOQA73MwtfSfgij
Q5bt4nTlFbZmQnDtnS/FUEul4WvXbtUcDkMeqyuHY2mejkchePfRyuRGCxiFWe+bFEKv3WVvu/J9
W6go5+gLarmJqJ+e/OunKRy7KxHwyhyJ9/hgjWYFY21ISu2LWfzbVdVWXkvSr9kQDrddFoZqJdho
y608wrl2r6/FkMrC2eZu5cj9h2xFPHMj3LCFVErBq5XD/q4UW5RwEdyJkH/0PqWaum20O/jc2+B3
a/6SnN9ZeBu0+7iq95cXbHmsf3+HcDYdras9KDyD10ndtereDnZm9w4TNLTyzoM/4BzyKZEsGYsm
Cl9hLNfMQ+d9rNa6cJZGcWxCOP5W1XVWHAch74qtDDVhc7uq07m0YMcm5p9w5MS8QK8rCcrG19D6
qqQ3UnZrlVvTOFxejqXzc2xFWA5uA8WXUp+58mhAvy3X1DwWJwqkB1UONFDObt/QmMYINdjgNZfv
oH0t4HdUbt4xhCMTwlpoJHK7OlHZ2Q38ils7u33H95Gn0okbwRDrQgBRS0pcNqEZvPrmRpJh2F65
rRYX+uj7wu93tKLNSYcFr63zTHE8yp5t6KnC9xyKIyvCdkIQxAgrzwhejWSvRg8xHt9eq8KzI09D
UaLdIxPCXupHSLaq1GIhvqLdZttb4LNZv2JkvjAuGREej72dAK/OmK0+yPZlI8NLBbmr8aPVb1rr
FTa7JP/wv62/cEsaQ6AE4F2C12HcwyEerbnmxSN4NG3CFdlpNCaaw/x9FMo117xSuY/n9smyiPVy
KcwcO7T4PrSZ9e9kjfFn5ecbwtNKayKrqiIWZFI35Vfzn/9p8g3halTjRrPxtcFr09wb5X6VjmPx
8MGZRcsb5Rpgfadetulr2xpRaHyl7mqUcNM9h9Aqa1/eMYojK8IWGvrA6tUKLxjbWyOFaXt3+fuL
Xvbo+8IWquFyy31LDl7r6a5zo/Ru6Fec7Mo8iXFWm6ueXveMoAeWRkkZTZ3+d+F9vXoclAXoByFV
q8w5h9PVKJsYaPng+69NvimHbVEchmaFT2FhuyJ+rZEPJBfAs1BYCqA4oV4ErUT3vLdxrF+lPKx4
2oWpUm20PvgLO2cStbLuyTHvE88dem03xg9O9NHqb1PIaS9P1vxLBU94Ymce6VGAoGiS3VGE8NxE
+k6ZExGNV9XJdyZ6LkP5Xc1XJm4+CZfMCReIavsD0g2Yk7WvaeR6wWFMv8X6I/qmKxfi+W6eMZyU
0OjDguNYhNh7kKZNY+zJrmHeIqpgZc+Q2F+eu/NdMJsgbUZOYCHpZPq8GiBoUtxM3Vq+ftMEaxHi
igURvj/ZSVSnfyyE32YJjrW03NIkgVQBtILIFRlGYTmUBvWXLBsUd/RNcFDGhyIdb6W8O1yeqPNV
p9FcnzG7ZBjBIwsnsojorAC9p7g5zD2INR2kqvileOVNDyyyrNuVs7M4KtgfHLq1IG8TyzRTMYzp
WDOqVOrujdDb2JmMPsbPy4M6PzlkbGTgRDRXIAEovoXg1gdAHBArVMHwEJX9h9qqEjJk08/eMx6y
afpoB9enObFJUX5eKx4mYhdOEHROFfUJjQQpVOpTnP4Y8T7oTd1WWhyuuIalzQcW8r/ZIiFkjTWt
MqI8UFynvmumFyKkyxO4+H0Q98DToVc9600xzA7YLYkvN9Y/huHPhMLEZQNL+wAGVZWzSRfYGdUI
1ColSCyDzv0QcQnbC8wDOrJQ3XWaubLlFscy54bhAgH2IUYAZd8XSicxV7pZ7yjAbw3tPbN1ZEG4
ctD+Vv2ptNlucvExiPKPlFbXspxihyeXDfsLiSkITSirn3UganLfx1JjMWMmOt96xA0QyI/wrH+S
Am1jKZO+9av6dz7RIhMEIZKA+a1XKJs6kjZmWdxcXr/zO5CeKwUAh0ozGJ18gttQw7aT24GmE0Pb
lp8lGoAUt5zesXLGzN5Jo5QOfZWwy+VxtLrWMxQ30oL01h5QxisLa601Yml/GEDyZ64CMihiz0Ls
IKwt0ynlhuiM+W9cue/YHscGhLmyC6/rcFeKa0WP4fBwJcb0z8Y4/rx6GiZUuuHH1Tgp7uSBS9jl
V4e2rPTR9AiLUE6d0cGLpbiSddsVd7m88v3FnQTKEIlDSL41MRhoiyGL01ZXkNbbNuWhdl4c5RFh
nMv7dXGRj6wIk+SVKS2wmYbDLKOd0oa7fy9/f6GWD0UETYoEfjCgnle5JCMi5gArEqZfDOVjZsbI
nriB+qyG+WOF7K3ReLsuGZAreun6lTzv0uhg/oOuFAAfmDQhVsibCf1oepRd24YR1c92t5dHtxQk
WDgd2iwtQP5ijhSJzLxIFJo/4yH3wo0h29XWkOL280CAsu9UObsz0JdaCUiXdgbumn5rB+DxGQY1
i5S2boFVuX0GCq3Nk+nJqKl+5Y3R3lPsa1dqiEv25p5M6ofQr56xPYRjHGiVX8v4MvOQNvZtjXqZ
uY+8ldlcWq1jO8JeHEfw8/lYzuPyvk5xdYv6y+frF2xunWGxkIE6C4BKdCUnR4HlxRvzgxFET/Cl
oIPaDU+JajygR3Z9jospOzI4z+3RWyUJlCiwZQxm9Veju8/NcleMb53ev8OX0q4OthmuHNoqRW+k
Sl7ZW7IMgVyxbZ2tPOW7y1O3tDqAeYmuqOwDHp3//Ggk2jQWFPxG8kwhEjQF2kLXV68IbBAg5m2K
vhiE4acW0CoNfWOa93Vf0D/tFqaC6OM/l4exEGAdGxFvtTFpKisKMJL3tM0SI6NsawFQUNX9ewzN
HX8z2PasPTtCgTZO5/Kr09zW0i+veaj6t8smFpaEm5lcP3gy6KpkIb6K4zQMLSnW3FT/6ju/gZJd
/v7CweeRBUkmjy1ajMQrKFeaqZIkGuij/Kmqv3blIQ4MdKg/XDazsCSES1BLzmzLXHfC3u3KUslH
GufdEG0cpKK+opvxDgt0Aqv0/6lz4HS6s1AcMkZyRTABDMVNmPZPzeDdlNVa3+/SQGawOzymYDy5
FE7NFEql26PNXTdJT/KEfucUbatipTy6sOg0FgPsokQBSlx8/+ZDNmnNxJ3m5c/y+Jz8vn6qNCiw
qFmggUX39+kYTMlBj9am+z5BIw+ZFDctnE+TJ6/4+sWp4vqCtwByFoydmhnRILaHtmdrdephlLp9
XDRfwyBeqVYvhR8QLxi2otKNjyKOEGMCTY0rM/Pxv47jzQqa41ZLwjtQG/sYldJNEwW3mY9QUTE9
ZlX+E6aIetPCOHp5VhcCBX4GO5AZ5eUowuIHM0Dw3Ilg9+iGfZ8geWykn9vI/KJ5Aen78etlcyJr
6xz7gvXh7FK7gQBGbLDs6Lvwkq6BrIGuvv1UKNGvtnI6tM8deReUQ3czOuCzBlNKvlatZe5yT++r
TY7y8Tt8CFmUmVKNdpazBkW/sisaAPglfjBsaMvbjJ6z9VP6+9Z6YkWI7X8GrWkaXE0YOiOnH400
KGt0mV3VzNunwI+/xNLgI68Yt8EhMfP8OZE0816u9HrbeKa9ayXrHU9eDj5PamBdQPlFX2Z6CbK7
LX3MQx3caHbx2mjW1QA71vbIhHARZz3tULVGJzYpgY05POmOtKt8BAf9NcDikquZnx9wfNElBIz4
9JAGk4O0spJMLrqg/rBJrmS9/bNgBEesFgcDlibhcMb9RKJqgv+y33b+syWvxMnz9XeauEVJeOZ0
g9mNVkPxmexEvJE7FY4lJSlAhX0PE/mmVD6mvk+L7Af0Ci4fuqXbEm82zxN9gaDqTmcLabnAybxq
dB9U68se6p4v13+fbl4DB0JNlia00++3pU79L25Gl47bZmcGz5P6HK41gS4sObtL5YbBg8xJu1Mj
POIGq+xGw4Uwx3uLqk+Xx7D8+Zm0gqueOEycI91vTYmeaBROvmfGXUjK/rKBhTXn9/81MP/5UZSa
abVUJRkGcAWHSq0YRbdz7DfV6G4GCBE71d9dtrg4JLrZaaKz53KaemoxiO1+lMPEIKd6E/qHdOW6
X7goyaAZiEfNp5535unnm76rsrpqLDSq0BPfdq9Z9I4BHFsQpizuis6sjdpys+lXTLEm1KyVRVkb
g3DZt6EPYWRdWW7r3SjKjVzt6pWzsWwB9CmU7vxlzYt0tOyapxk5WXXLDep7UrN5/KiuEUUuHG8W
4q+J+SccmZCyUh5rMm/AKZ1NKs3eUI+/Z5+u303HVuZfcWTFSGx1qiYGEsq3VnJQ19AQ83YRfCLC
iSgEKBCdg04Rvu+YeQbqNLFcI/hh5vdQZRfhD/1bNV2PT6OaQTWBRMVcbhAbEJQMwh07yy13Sr7V
0m+nuD4pcfJ9YcWLslVM/K3lena37eWbGjClp/8qxpXbdnnC/o5DWPamRqKo6xhHrxw6/dYLkE3e
e/847c3lhV/cXtwdikZTpn4Gm0frRBpJ+JiuZPyT0H9mv8T69souxvnCZdL+GhF8Vem1aqbbnunK
jf0lSNVbKEN/XB7HPB/nG+yvCeExF42qHGq9ZMJMZX0ru3jvZ91In9FaQ9WS2+U2hAt6VtxAXOz0
oAy5j7oS7AGulG/GcuevUY4ujAO+T3JeEBsTUYoPlHJCEXcYO4jUnIOR3rW/rDUKgYURUA6bqdgp
jNFiLFy1ql53TQ8doNsiKP4zDFc21NIA4ExWbP5WQRQIF4dZyg4KsQY3YQEwPiq3QYVywdvl1T4f
g4MFbj58yUxlKYzBhBdKRgpYdethO2obp7u7/P3zQcwMjLM048z9eIaLmFCERx6M9HRNdyfQgptc
jQ9+YF59yDGDHMhMn0ukK9YobXD6eaVIqjsO4C+kvWm9pspjEx9U+dPlAZ0f81NL84Qe+fegMeU4
r7AkDR+d8j4FqK0ApkTn97Kd8zjo1M48sUd2CjOS0jxxUFOBEEbXXtoy2RSNO2jZrqoem+tRMvSX
UC8nzNbYzeJpsZ1K92FZU13L8tkFSGb7T0hQbtTpw+VxLW24I0NiiiUfi8SWZ0MeKslD+70CCHfZ
wrnDBx4DqxI9RTMiR9zSPf25kOSWBoyx5W7SY8R8ov6foon3YRf/o07918v2FkYE7ofU7fxKORdz
kyCL7FplGFyrt34lJq7Giq4ug8w+BuUKSqQk8EVyMEXLdUjV9MGNjA/BXg9W1mThkCoERub88CFI
1YS91iB0qwY+n7e+xO1jFTwl8cqaLM7RkQUhajGsNh1SD/5sL443bfNxXAvulgygxTz7ef6FPzs9
LnJgW6GmZtDxonBfNOam86/UoeLuJSlwZEIIglPfNgeaMdFgIXJspl1PfjDpV7ItC4kfrCCMbZIf
hEdNXGo/HzW1a9lNXX2HQHymbbLyYPoHX9pyHI3xBtEEc63IsTB71NeQGgX2xaNRFa4av6vSuGoa
Ut1qv7Xrltbh6+8BLJBIp+wNuEzEx3n6WCuthqBB5v9jBxk4r10XHy4fxIX8EcJdJG8Rlpvzn7Z6
ugmSRPOStqNWUxRPozHuY1q05MzcyMmd3z75+X3SpXdFfnUgi1XqHaTvZ2YZMZ9LotcOBpUkex0j
BDt1P/tSv5Ez/TtENFenwTFFTxgRORUisuGnA1RDI1XkNifp6txm3e9eeZauJFadd/mJCeGkRnFB
b01bkm9tpF3cj091Ha/shaXdBgsAv58bmwe3EHOUUqqUsRSS24w6H1qw5lmV1/hbF65PAkuYcajb
EN+Ipagg67Vp1qN2pd7Zp07ykpb21kwhpCy9naeggh3W5YobXRwXxQPSIrSrnB3dWIp45mesjtb4
G4MM5a/L+3vBTbOZSBzNxBM8JQQfl5t2F5qFN7p5+CSXMTLU0aYLr79q4P3g44S1QBhFR4okhB3X
Pim9BDqhqJq26dpDaWGaTiwIfnSsJynqFCywIva3dq2Ldf7fT98vM/eZQ98GKR1kz4QNXNBeo1aG
1LiBUd7naahvIiWHOH58LiP12fZLcxMrOhoka4mepXHRfUgulE4liEgFJ1oOQZUHbdYSQvXbOvC2
/fXYJIbGgwLwLHEATuD0+GueOertGLSu1PQbo34cpcPQbzTn5vI+W7qDZk7fmcWcOjG+5tROLkuA
IiTsaFAAtvlers0nWbqtmnvTnm6VJtjFWXbw7YkGxZWu4IXwWptTDly0zONZRpl61ST5WtyiS/JJ
muJt0t6PLci25HpwFHN5ZEi4K0atmRPmSetOpgYDc76JEghkL0/k0o7Q4BqjYVTmZSI2iFMeCq2o
SHo3Tb5IMVC2lbO6NFmEnHA+EfIAchUcaaK2g1/ElPjK1N43+FKlNe8030b9YsW1zTtLPFTz1Y0G
A6W4M1YoyIINyJ6zzu3rD5Pf38TFD1+ieOH5+7D4dnnWltwcjxDwrbx+ZxzB6e7T9dTUs4bdpwbW
rTnANpRG+S9JllfChYUrgtLFXzvCDpjqTunRhWjd8F/Tr5+qn9r3ps+fyp/v2AUk6iyubQXchSm4
7SaP0kQrhsaNux1sjGsqTkvTNfMRUSlBJFUT+xv6OEy7rK5btx0Td6AfziurD5a9Bm1f2sugOthm
Mr6HvM3pqpgAFdQ+NTkvcbD77StrbeJLbpukJtxZbGYKrOKq52Gi9KHXunLm5tG/eveFAF5pHwv6
saLvVra/vMmWjg5bmTo56c1ZRvd0OLakVVmS4Ge8GsHB4FtV/EwnCsdr6YIFypA/LJn/NTTP69E7
3umpbav1bCh91upop2fD4zR5t5pZfCq1diP7zYse5/sUrpqtnvyKfHPHIq/swYUyOj/DJK/OQ3Vu
kxeujlou7KmRuZwytXwymuapDzOquPK2Mkya/ptdk6aIYsSPdZc5G2Cjt6Gtvb1jzvFVFEMIYc4e
5kWvOFXecuDUVt+kya3dvVrW19xbk2L84yFEb2U7My4B6Bb5WGEvdWZiDJKHBzF6FKz97CEfh7ei
7+iArPqNPJq7NNJ3YfbFbvx/hhaJOCNFCX3KtpVs/1RlVN3y4bm1KWkqM1tu8mKlyk0tr7EJLB1d
cD+0C+jIk/OCON0bbeZTcg+ZkMS8zcvHmC5wO74eWDZTj86JA0gvScEJK08W1zEAbY6uLj9lykH5
cXlRF/wCaSPKNoDKoM4W48UcVfUW5r4BUeh6U3wxxutBxjwYcW9cokA0TWuexKMDNMFI5hkZvz+P
w21JPmyVuG/B9ejoCBPw/EmxiE0VqRz7hVz2gysl2tayU9LRr834UzPeAvkfb3ywy4/vmLMjg7Nz
OhqSX+RObHu88UvpUarVjZ1+fY8Bkrp4ONZd9G7UOKFX9OXBNfSbytkN79i4vEJBNRPpgmCyhAEk
paEPk2N2bjF4m2db/VR6K1XThYADC+xcSwUkz2NHmCK1sXOrlDukX6Kv0uTsm6kJNw7AyDivg01n
rMljL1wIxwb/5BaO1kTXw7gJK6VzLYR7kmEP6fW2CD/KzfVP+BM7gm8a8tiqK7jT3dh2nuTRvq+C
9i1wqv3lHbA2HCG4qZRezbJ+6ly/J+GmPpvVW9Z9G9ZYnJZOv4GYDPfKLLcpZg5VEwKktiYCRft9
Mh69euXKWPCQ9NDAB0qdhVqOCGbLpz4qyqAdXH3sNrUKhAXoR/3t8lwtDWKW34H6iDhKFqmgTX38
f8cxm0KkTz/k+Up1YskAKT3y0cQ3NAcJLtgJikpO+qp324Dwsg4O1//+488LAWZla22UT3XvlsNu
srbxWoS5dBaPvy+cRTkEZzf1fN/W0QPeeNlBUe6L4qZfKzmvGHIEuFJf5aYS0azravWuStDQe3XG
bWKQAV15ZS4bovfG4XF7XiLI7MaQ7CDvXRMGaEcPtz4qfrH1QYbFfmhXttfSHkZzhZcTRFfnjLp9
LvHfw4HVn74V8Udbfiz0Facyr4AQ8PC++K8JceLoWqgHx+56d6rDA1RnQ0Nj4LbKH5Li0TTDTb+2
JZbcy7FBwYtVma7U8YRBs/uRJg99+JiX3xJl5RJYnrlZG4ca4jkjsDRaOlhZuXclh0uZ9iU9gEub
lpN3nB8um/9vRjg/1Li9BCww2y7fTQYhUtjeXbawuD70eZCPojecJu7T2wzFBmWofBxAWcn9A3CE
8ok0b7L11Cp7sAZLIcsmd7dWPTr/R9qXNLmNK93+IkYQnLklNdYklu3y0BuGy+3mCM4DwF//Dure
d1uCGELI38LuhTuYSiCRSORwziEtuH24LX5tHRH8IzWJ7uxrCFGbF8jvM4wl1/Fnoj+YbDOp5ipV
IoTBnF2ffY0JXDTo6hGpf/Ai2RD/s49Ridt6rPnRj25GNDQa133mDmsrh/YGigjuj34z6opQdq1+
gM5ejLqKVbpGPvTimcfNMmK2Gh16dhuAcqMan3j5i9t5UDs/LcDkutn9zVU+xh9R7ME0C0CX5bxh
baYgUzEWPRqAMBfiNipfmGNNp6XRVIDuMnq/yO6LUUsQVwJGAJAwYhvPt0lDy7HOUIbxJr7re5AS
vCLdv0NqObS7zUCWsITjNec+6JBc1kDxoT84YJKYtxWNA4u8N/PTUP3SR0wPFce2VTFkkLWTgiEY
UR5ANH6VevQan1ediVGlxdrHgxvWMTmZoxPi2QzQ2Ccr22PWFZEpEAB/2taxaF9xeEOLISwwX6fp
iIBk05SqlLUhDqjsYAG2juyEiW4GXOTSurlVXIDRUReveIs++ZkXDPpB1+ZXWr9rVf7qjNvWrgPq
PrH2Oavfl5SitXcKmqXbx6b/MI5NoHUJaK9P85i/ej0Jk35W+Mv17cXyiTYIjK7KqbO+qEBQS7C9
bf7V99KALy/68Glp2x3YgMIGVEA03nbWMe5/WdUTNR+aKkpZisd4tTFIt+1KJ7Rd8LzUcYAs/auT
v94+wStuQow8iLy8IE/9mAU+s7+482YWU8w+TH3PP3HAeT8Jmo+tU3FVR4Pw2tKWId+BsR8RmqKX
XtqyPJk0u+uxZY3WN09FD75Dlk/8weZTH3pL03/xirH51Gm+pvD2q5I/IDSRvER0IWz8TEnbKGyS
o8YSzR6Qwhx9Q/hLz1+qLtnNALtYunvdIvLkyP6h2Ql9+u5VAbIiRW41OR2izHs0+OM/t7fs6qrH
10EyIeweFSEcrUtt+KJZs14Q1FNq2w+rsUgD9OeOIRhwswPwQhPFxMeViUjy5JtkbrV+9uchmgFH
ycrUCCodHQnIzimW7SoIFIJEpQjZKMF4IF3KolGzGGY2RqSdnBCY694jph/MwNOyN2NK+R7rrepT
Wl1MgWOHkRZUcK58vV+O1HSsISLsqbdAwJc/LvVbf/eDQ6h2JkaKaBBRDJPBIMas7I1uFUHKfty2
ipVdQhEPp0ukZWAcko33jlk2hCxd5C7p13Fpy09Vs5DQ9GPy/baklSXDSBZYfDEZKXpfpHPsUQe9
jlkFSbHzE3hTJ436x3gut1M5qjAfV7Sy0PiPbjuEK2hCl7SqsoW4SWu3mMd7rcfXsjzq7pfb6ihE
yHkGzJO6Oa0hgmgPPSjTWvIyq+Z9V2UYQPBxcHBF/ufyyFLUN9OsjZuoz9wZuRI6bRtSli80XlzF
IVrZHbgE1xMkvRgslu3ASFruD3XToZi7XbyjvRz66cDK99uLtnJU0SyA6WXRGo5AVrIBGjdI0Dl5
F/kTtWlQD4QdRg20EwSplMd6SMuDMy6ZorHjOmn+cUcJSFlUkpEnlTxEzOmYmQmUK6cHjG008WPj
nlyC83qyUG8ZvhfZKW6P1FMcLku+uoRcgG+jHIJnwFXWYxnLmWtG3UXOUBRHsOguoed6qpD9OtwF
zgWOMOrJYhIRUc2lmbQuWOlnZ6mjZBy+lMT4NhkknMxkEwNWHO0uxSYdmw1pbR76YA69vaXXNmqg
WQuYwEga2XjeSUeNxIChZPpMoySfNoWeAONDD+5HS8I08pkU+bRZJq3bRF9o5Ff624w8WLx429uK
iB96EWdIIqTDltoOsPxmQiOH/sPrTyMq1cB72Vvj85j81aSRe3eHjiRQSu2ljWloeDDQKDVDn7iB
di+LEe4mrBqOG8wCI7cghb80jMVv2t4bIKH+p3ssFafq2rgvPy79/HzwKq/g+HhhPHKymeJPt/fj
2iNdfl86tADIZ2B+wH5o3kP7hTsHmh+s5nBbyKr1OkgggbobfxPpgk0cX0vs3qRR7j4k3RNPHx1b
UdxfWSeRV8XshWD4sj2h51kU2Vd+VTh5SiMdyI3BlCvMdv3zqOei1Qe9PnLHdJfXlmNqBY0Y2DsN
N1hSVVrl2mnDrwhUzf9KEL/gTAFqTBM6/iiNSsPZsRKuhaaHJnf3xImfOKeKfV9TCE2/KEah/RsB
seTN0mx06h7lp2iovWA2C7Bqh7c3/bqWCyeJNK54lwK67Cpi1OPam3PGoFERPzI/+54s9Cm2R+Bb
64/aoIWDU+4tMj6kRNuShYWsrZ8zZ1A8ooRxSR7n4mdICwvK496vC51Giz0VYZaxE7pGt3097F0g
6aHl/nfWLYor6RqF+UN3jHoipgCUyBWUAEB9Pa2faGRPbsT88pD22ROIAnYdMFn5QrcgRHlmKQ+I
32zMfgkLlqOGnJ9SIM/qXbFtMa8c3N6QlVNIQBAJDkcbjetXd8g4+r2zGHoZEd6hsSICEP+mbFQF
yBUHDyk+amk2EbjpkmENbg06L9ct0ZL0xD0wMJzS/FNaOWHTFcEwf+qKr7fVWhWIFwmQm8QcstwK
gfEbbaFTTiOwLLpTH6R817p+kKXPneUGfaMjk1Dc79AAbA+yc7DNrEzLaFq9TPkAd2C2h7HccpJg
zluRnljdrn9lyK3/SY3Hz+BArxTpNC+FhOyvbFERaK1IERCM6PzEDIBI2Fy6HW9BFtahbhUl1TfW
fivoW2G83d6gFVdzIUI6gNliuQWZ7Soa9cNvw9/f/rpKAfHvZ35zwGGK9Q4KpMaTg0ZfUIBp+ajw
ZSu35IUK0u1ST0ZOzBZCBvJt0OnepAUwtniYqDB8VYKk09N2Xcdwx1WRPQapuUnQRlgcqakyX7Gr
kk+80Ee6kK3MMZeighhnGcOi+NstwVZpg3Q03SH9vXXLd7dF7hCsdd7c7iunDBy6r2ZwKNcnf9TC
EtGv/qTTJXC0p3YBHV39A4+bcJ7cwPeLAy/mrWe0AQMOcXU06M7Ihi8L4bvF34JOJPCN3wAOCari
Wwkq5cqokNLatC7ZJFzf5ODs8uy/9elrUSVBkX/i+jtDYmOoDXQ0vPnps05Ut++KjeKoIbMhSujX
dGXZxEBnTqtG9Bg4Rr3t7Vyx5usSBLqmIYbl5WRjbfOqceyiiQzCwtnDjKCqEXXlJECHfyVIoWKC
eW9eu1kT1eTLFO8z9s3WtrcPm0oJyVuMw+T6Xlc2EfHeDeOpqza3v79i/hcqCPlnh3kaOr3RC3x/
1p/LGT2zR77skkFxmoV1S9Z/IUVyGbpjj8wysBWu6TwisRUk8R6xUOA0O02bt/74flurVXlARwSP
HzIlV+z1pNBLTTeMGh38NGySMnDrSHd2zRxvDO0xuXtC30ZLNW4njPYA0gbdY5eLaCNjYg1zXEds
MR+t/kdJ7y6hCwmo/QO0E2zTaAm8lMANE8/QpGnwqH/K3WBQtaStmtnZ9yUNBq4PmIKtcRrt71b5
XheK4HfVzARkpcBowXtacudmOS6s7QwYAAh26vFTZnwtWxQbVM31KjmSN7dmBMBZTCAHHi5zx307
Psbey6JivVo1MAcgFthuhHZyB7qW9wUAcJwmKpwA1Z9+OVQkaPJvWh0uqjHeVS9zJks6ooRmpp/U
WLuYe7uGLptxKo5T790frAq0yf+pJJ3RammolxlQSYv3XmMHrNoMuQrSXtof1MxstBqj3w/dLJjo
lRu/qpy3yTT41sk2J74ZzNZ8MayM70HjWz2lbGzvhMv5j0CAy0AxXDNX4MAYstaWFgWpk1FuHN3A
bP2dHvpDgqDsFtBDeGjL9YeCeCQBCK11alLzlXCUs7RK4T7lgYf/yEB4DwkIgdHJeHn8JxBUxe1g
m6e0sRcAQ1jsV00rew+knjEk02A/2sUMWpm0NQAcjgZoO4arSzy7VfwSudCIX+KBSQ7g3qiNoZwj
40yhysjN0u/6KEOJvjYqFBGroI3zbcq+dfHjkuxJ/H1y/oqbHK3Dh9nDVHX+2ZveliENiEvDEo0f
s/UPK9mRAhCqaZ+tSZG6E4f87LYRq2WITiYfrAPgeJJnhdPCcssmscmJ1yD6TYPOHzd1su39jaXf
dz3/V5Toy3LhmSH4cmP6zsJT0rRQA3aAWPlKVM2xH4kaSRc0RGPoGUfTR2uWJABVszptqo6cOr2g
D3putTt7nKbX2BnIFo3EJg/GnmZdALpXHbnt2XnIuUd2fZ0YgaVx+8le/GHXIZp+YZR329pOky+J
42a7pkUof58Tkc1DbvTpvXoanHHoo6bfNtqmdg9DoVhyofHlilxYoAwglJYmbVC57oFq8K3O8B7M
g17VFa+SIZ03l3dW2plQA/yPRv0XNYdgUnX4S1fIf5cKIOmIglE8sMW/n0VeGuf5NLZ5D9jydH7h
VNdOOdL5wejP4LVcanPDJu2N07I73A6OrpVDjkAMaWPw8GMg+VJw3PPe7GLTPFn2bmkeEO8pKXGk
cEIcBPG+RYkfRQIBBXMpYslQqC1Rgzvl075ON1z1hpYrH0IAZgVE862oYyPquhQA/k/eNcSdTuCa
6MHYG7dvoCNMy8Cvm+KTWaTGl6VxfnEe17uJMrIHRsXwkjsUuDq1H6tQJNYcNEaoMFoJJBooLfet
6IOrzX2rzafcKsZNM+rltvImr0ObCvOOHQfXN4hZ042X+uNnDBVpwTz0NsJgd7izRiiW5uKnSKGW
DT5mo9ULdlq6o+bvEvPJVJUUVrYXvhWxHJA/0F0rz43lvE/53EEEr15MngXa9H7bRFfChHMBcrhb
LHlC9AoC7M8AVRysAypM/qw4BwotXCnmNexRm1kBIZof5B2AYO/2heIG+t8quZITcTi22CgqdvL0
v2gWOem+UhEoSZm4j70WEoAJJ06CnEtK4wFgw7M+nLqSzxYImyidA7TqVX+3jp/8cvosAf2nv4TM
rY0lQKSlotK+diZ4lIjmZDDgoQggl8lMjD+k2WCOJzYbY+gnyYl0LqpYcX33al4IkitlfFkWu4iN
8aSRDWk2vNwxRxHcXMcNiABRD0CqAApd1RttizI8IAAQO/MAieuKYkJ2N1ivoyr3seIuLiVJvr+Z
l6FezGw4+cZXsmzt9LFnb0a1s5GHKfpN6+yz4aHEuM3tY3Vt8ZdiJa8J/KcRxOcQm5v2cqSpYz+g
hKxqJl2RAoZeIOShK16UuoTJnF1sOkkzayLteAK9abDk36jquX3tHYAzciZA8nA06djSlf144oXW
hkWjTWEG8oA3jRYzMBVMFevh9SlDeE/w9sZBA86yTHHseeCpK4oBCr3Fb4SGYKMt0PAXmtW+uxNQ
HidadHeglU9MtwPtRFq8jIF8ZnEL41Tjod/uUxWf1craoeaF+hMeE7hC5bJaMxe0dq3GOM39U57v
fDck/Y6/37azFaeAqWwUZoEGhukx+X7QapIsFe7JE9cPbf5IjY0Si1UhQr4h+kRHMc1B82VR4p0R
Zmi1sBSnRSVCuh94T4fKp6K/kz0Wf035sVPNlK5IwGSagb54C39dYbmCcE+rzbZaToXeW5uqLI6V
gfZWx1ahYq4KAhsKYK4EkplcIiqMUvPzgi8nr2uOi2E8TgnNgpw7quBjxYUKWGfkqNB/gVNjXp79
0e4TIJT20ChjW2956/U4NLLq2UobdfpVeMnLlwAeXYIODPQPCGiv3nlx2s+16deRk+dBYv5jx69s
+O6Mx6yOQ7e9M0GCo3khTi4PTWO21LSFuHH5yymPNdheAfB+78m5lCHZ3MIrVtqGVkeV9lxWB2v+
nN7JmHelhnG5RQx8iFWaIlmp2UeRFe+Z4vRf+/9LHSQbyB3SDgZJm4hP+R4w2DFIKm6v0rUTgwcT
yQfR/IHeJ/l5YUxOblE8/lw26wHHrF2SmHOQNO4utlBYuS1tRZ8LadJlbQ0x66euzaLMmbeul7+k
tnLEc8WUMeeDJJV4kaFXVrqZp3ECNUHmphGnm9pD9/GrnYejHrT9K0/ebutz7QzQeomoXQBBYlZY
7vEcxTB+m7oZGjf0wHUeuiYJXJVrW1s04QIAEgWIDkQCl1ZmTenYW92URSA//myriDxWVTj7umTD
OoZ7+pzg64DveeUefyG19hLr8Z0gd+KsoHUUPS6YRLDQ8yal3auM9zWbSRaRdM/yx6Q85lUeFNpj
xzedq2gsXrOBc2HSkqXtZI5ur+OlYP2Y7ZO+aIFRZmGRAAfW/h33qSLcXV/Ef5WTFhFDvhj9cqBc
MTmbOE6CHOm5TNUuvW4IiKpR7Eaju2xtFLiKCUKeDDPkXfHW5G334GojUdj0mhS0BWB4BJ0feJYK
Xc9izqwZjdSy4yyy2eeRhb77/faZUX1fCjkXMx5olWV5RA391aA/htL4elvC2m6cayD5NL02mekS
aJDQo54fGn2f1YqOrevLGfgbgpkTQQd8jVy0cKesZXTChnfDl6F6FFB31DICB3QrVn8nfs3H0TkX
Jlb0bEc8W8MLPoM168684bUX8l+3F2ztuJwLkLYcEHvunGRGFsXaZ2ZvkpyhEF4FtAHNVJoFmabo
DlkzAUAUoGcZgRTAmyR5RsxJhfdnGsUP/IcSTlP1dcnADH2os6Kc0sjUrOClaVXB7Nren/96ybyG
hfKZ+Pj12YhYadwiq1noP6fkdH/WAwWes2US23a274tVUQxJQdBp1n55O638eXvbVQsl3ZS5VrlZ
buH7QB5sp9DZ3v782jFECg/MCuAIug5g3bqyuemVKSZV3Q0m3zZVj95DU8VhurYdeMQiz4ApC4Qy
kjHNPEm8ZErTKPf2vv9A9E8mmfeaYYYs//u2RivnBHUDjDTBcgHbKIcWdQ6O5NjkSVShqJfG844P
xoPO+jfSgPje1I+AVswVIdPKKoISDRCASIiKipWkHokrvW19P4m0ZKO9e/3eVhVFV8xAsI6ggoii
JYIM6bIsqDcAoa9Da52dvFEg8eiLooq0IgEd9WLQDx1uaBKVTqRparOWWXUSxdlD8uAzhTO+XiLE
RR8AP7A1gCdLB9Jgmac5ljZGDXECLWFt6HnTl8RQob6Jn3n5SIIcR7TaiPFhX36RWZQ6s+ECAaEu
PPOFsmraII/dBjGr3X1nTKoZv49E3LVAgeRDBF6SDHJpL/qkdyyZosz1gtisg5RsveFX5j4NzalL
2FYblnAgu9tWfr1beADqMDVUy1Dxk1swyhEXqGXPE0ZvF9C6Vac0pdvbIlaydkIGiKrw8kBzrTxL
4hnczXjGpqispiDRgNBYh6Q51HUtJs7CsaqDLPEChglci2qKaO2jZiKvKx67Ag/MBaO63HUJKqWh
xdjMEHmD88wyYNx13oY4FVCD8wcnHesA6EVBa5pbXuksSDqkLR2qbS1w4LpN87vJLPzv+gZDsQoP
s2bKmBbDoJUoVeItfunytZ7TerHbIUp0UwupnduPaep5QR93vmIV1qxZlJ6RIcO7H+HkpajcM8se
MDw9iEk3dQrkkGVXokdfRW+0Zk3wXICCEhX3K4Cm1BvLTMuNPqIOO9Yl+US0UhHtry2aY3yU0zEQ
i16lS01Sd+p0J8VQpGZvMXIVTH0RlLXCZNf0OBcieUlwLXfIYZVD5JdPk/GsatK8ToyKMiL2wUWm
EtC58sbrA0Fx2gB2mO0FY/ob05DBkv2sLXff6q+kjDovUdwsqxqdiZTCC7q4Pm90IqAfCfDAyBdq
qpiyVSKkCANNxjHA3qCVvjwT+6G6k/QIkfHFqjnSzjfxaMVOju8n1W9q/mpUvICrvx9ZV5xGzOxj
LuzSsgYc0t7SC2DeeHOYY1SqUk3Br0rAfiO9i3gYkACXEspSt1uHu2OUd69+GNf30Sp9LBDQ/jHi
KHra0SN9+XnSd66VtuaIvF52oBbGrjoMwabTEy3jt9TMfxbE3Ch8u1h02buKYS8BfoF5OtmxZInl
pD31IbPY++w7CNQwwhEUiRXMWbLNhh9F2x2sbn9b7NpCCoxPwC5iZgO5mEtNZ8dNiZ7rAIIrT+lP
xl//b58X4s9i8ZRjznv0F5xP9AsPP4teMSq15sMQG1lA+ES+92qcfxBwnOaCw2h0XzMMu442C5T8
KKsBxbkUKU+BnsKRcIJFij1e/iw1yzrSOLG/tG2nvdQLqUIHVJgBOvV/ZH6fngyT0/sAkj4sUsCK
4opDFH3FrmdVYO8bFoBLFtYUlDtbU/X5rK/k/wTIfTPe5NZuUmJos3Y2ubExvP0f2dqZDnLfjOYm
mc4YTpU1ZFuj1zbN7/ut7VyAtE9I9oFesYUOg/tuv8fmn3weA3+4LZHfucJN7vJs0BYb4/DJgRi4
+T1VnnctthDRi0lcoFgDqeDytLh2kRHN5ziM6Y+EJ1vqFXvHOJqdAtxp7dB7oBtBu/AHXod0vzgz
mP3aEd5Tj1+yB735A+959nmZf9YETdx/vKfu0YdxLve94Z+cwtjqDX9JbEwHAaTuD3beRHsahu0F
Xql0o/llhQ61Cs7TP2Q9RVCmuvXF0kveGcgz4NcEzgPG/uT3JLiGY0B/+Gi3dXWMPLzm3XFs26M+
Agak+pMeNv2jVIb3EtSR7KBvllmb4r6N/NoChti01w32VDWqjMyaX0MW/t8GMMkOjMbXbGfI+sil
edhaGAJ98athm5ZGkFuRC/7QJlrS73dvFQYEEbQBQegD5eTSyNOy7SpiQ6hVoTHykTR/3/7+yiEC
2oIrONI8vAhs6cqZJ1w5xohm5bzsw6z9qzedgGm7Kfs/yhEO9exqGxLizQkxm8iydroTUOcp8wGM
pcj5rbhljNaBqUX0myE6kOLnxrRj2rZzE3VjODTHctnGKqSy6/SMhwwDmk4AToqBXbm1VzMss+tj
mHYJiDebfPLqE3CYWfc1rY+ZqudwxfVcCJPijTjXS33xIMziQUPCwlA4grVzeq6MtPsWz4okG/F9
0rz69AdvD0n/d2+kKGAonk9rdobuBUBV4iEowsTL/QcdUGPEvt5HZvrTzfqwQr0stzdm9+u2Pa+t
GO58EbKju/vKno2GMUAC9X0UD1oQjMWdEOwiskBhBAYGkGcU/2TAIQzmWkvt5zyavhvkMauPd/98
ZOHQsC3eAteMIwUMb66cGmwJT6nzl2t9+4PPf6TE0WZ9zbaZDYhrm9xnUZJ9a7MceE5/IgDXJCZG
0CdxhXDBkInxyAL03glodJq2Zb3SDQs3K90t4EQAYDigaDFaY0pu2COlw2gPrNh69Mkus7rPbdx/
M9P2hU1u6GbA9Ry7p5hrAQqOj3rl/c2R2PIYXgb1csjBqWKUzkNGu78bywE0uIr1dcUCz3+fJV2u
aaITbUrNKbKQS9ObJlC1BK0JQNVZXKzwccjZXR4la3Adxho+Ra7mBgV6VodCsYsrbgHV7Y/4GW1N
V+mUvK3pPHbahOFHYPBwu/3sjfTQtkPgpgV6+Xq2uW2XK94BAgH+S3wxEC3HQL1hVKU/ZXMUd6Aj
6sflffZaN8ww2sn6+Z/bwtbW7yO3CgAgkCh8QMadXUWJ0aQFSGfBqwH66Se/Vni6lTsIegh2BmDj
ATFZiD/7vBnbDTBHPQDbN9sq383axlJlPNaWS8xIIrkowGvka840m8Gj4JyJOCcnN6WvYz6HDCQN
rFYlUVdFAfcMreG6cT04lfeah5l4OkW5lX9vlwwzRuUXj3mHYVTN3K7uC+5t9KCBZu0Kyy1BWjLm
OiCG+6YMtg3+ur3vawGcQN5BOlg0fSNrcLkzvgUHEI/zHBU1oLL0cX5mevtMzOTQpsZyxETGbiLF
i52be17S+9/2IMOCbSOW05GNlhJhRV3OqPYK5GHj1bE/5YqbfM3qUAdAJQ8RsAnw90vdSjfXOzrz
OQLdcVCnP3XrFN/JGvdx9wmOJfgdXINo1biUMXV9xfGGBwb04GzeNaSzb2/Qmq2df196kDYLclc+
uOGRnsiPy0ABm1n8nIvpi49a8W1Ra7aGcX7yAdEuho4uVambsUyWJZ8jW/s5FQdDNf+5uh1IRIuK
EQY35EsKI41M93ofJ3R8MrpHMzuN/R8YlMh1/1eEfM9oadf5vICIys8BZAuof4VJrW2HoOcADjde
ILApaY24RjQ2ODyy451HX7gBYLGDfri9EWsLhYlM1EjQDWKib+tSSFI44KYbRh6NxqvRvgJuuFM1
H63tNbw8EQAOOP0fbuHMIZOOtzX4PHkEHD4tHNnn2xqslZnwfII//s+onZz+ZEAXnZayBcSo29Lv
M1pQN6XlgmEva81AH5Zqi7w3fxiWwtnMU9VsaNW1rx3zieL8rCgKFFY0cPmCsg6sJ5drWTUmx1Cy
sQC+BDk2fwhot72t60rsdSFBcmJs7GeQFkJC2+36Lky0zzF5KhDijAEtnmZdodDKNB06bc80kkww
1dAPF+c24D2TPhz4N52aO9d+8Yo4sNNdnKZhzT8lA9+B+iJszW2W9oDejgPd3icT21dlVOuqjoOV
Y4FXDOJnD8VSjExJq+yCw9rK9AY3olE/Ubc+DM73Nq7Ql1l+vb3aa/uJKF1AcWL4Hbj1l/sJu9Jt
aoHCZuim0KZbKxsVbnDl9H2wCAFrH2xMVx1GqQ/UxcRFrJJoHpAjnkvtRe9qxS6uqAH8OYHqgBcN
gKEkNWazR7DUo77B8p9lUE/f716li89LNpmzys3dMpvQV5SE/b4uVVfr2u9HsGWjwIGQ+6r3o2MT
s7PaH6Keh/mO3EmEJG5VwKP9+3lhb2fuyc25mbUNPp8A7Eg/gaBZscmq3y+tf9mANawpY8C5Ll7A
fyy5qkC2YkUodAskYw89g0TeYN1CimpmKcDb05B5QV49DkyR0F8VAfQvZPMBmYSX6+UicWbWMy/w
6OuabF/BrwJBuv6DjDWq9YgPwfbroO9eerlxUFJldpaARsUO06BSTYWv7cP556XwKRmski++Nkck
2dRV+CfHDLVjAwQqKOpjIOVyicrJHfXZKBBgDgBZxB9FvLG2BUi0g4teYDxeTTa7ab2gUcxmUTWF
4KPsabjcP/yPig2yaq6BgQRRdL1UYUpZXLjzgvSETYKtjyD9blfh4OEM5jThitBnI33fS6xxcgYW
GSwctSBPFVYqXI2UmsDQG+pNoIoGsoArLODsKONJ6OSsxA7HyfNiDkFjdqGZPXv1Y46hqoIpynkr
N9GFOGm5kC8GJWkczzjY4bv+swc6uPMnKwYgNFzCyLBfjVKVUzfpAGaeo6HcLXSfvt3ekJV4AhNu
OG0CKAXvIslmh6nC4GvVYsMZ0R6ROHQPRer1v42lsUKAN2hpoHGaPCZL7WyXok0VTV3XRxJpNrxn
BEyLAImXNqzwNTNmIlczZ791EjBg9N9WUCVA2iI6DoMdawaSQa/ceEzZ8Q8+D0oykb3H5STXCCtC
EH0WeMa4Myor1jfDVli0+H2XFo0FOhNgXFr0CHjcOfaQmLG6HZu2XX5ixv5PdHAQoYv+QF1uSpmz
tPWGzgOBUfuSaCd7c/vzaxogTY93ErDb0VcnOXXNsoeZTvUECObsiU0YbUe4niFvxu7O+yCnIEwZ
3F+gG5Vfx12HBlUAxI8R1eutS7O9jj+MqxIyKxYFdEIbOw4QE0G/d7kjPu+zykoBnz6cHABkGboq
uaQSIIULQ26Aa7o0IQBkd7MXA2VNYVQfjzrJqhAnIMGNwAe0wHLAMCVD2o0+ROR1uuX2a2N/Kft/
7Pk75QfdGoNkaAM+FGHTl8HIuw2Pu215f9sNIhZ0qxBka0U3hHQZIAFVadxrvJPWzoHntaFjKyq7
K6aHF60tkBeFf5ODFsMdezaOg3syGjMwx25b1cYnG9QIty18ZcOQ1kLvM+IWzCXKiujz6FtN2bon
atshoW1YsuF+N4answlGcgw9Ic0khS5W7IF/2M+9E3WaoKZmWOqKyt2aEkjMwY1hwAmQU5IEM/Nn
XSOZL2a5xVjIdL+nR+j+7/clR+ZqdWz7U+6fLB4O5ab/dv8enH9eMqZMd6eZD/j83ISMVmHmqarc
qwvkAttasHULkLTLc98mw9yUwIY5dZSGlKJ/TzULqpIg3VVdx+u5NSAhrV6Xr3hm316i6+AIdyz4
HIGHhPIZngmSAkbTV16c4vNd/swt8Be3mT8BHtH5lXnjoQNtBrH+RKdzodKqoccYc8dd4Z9Ym4fA
mAsr1WTA2iE/lyCt2lAYHfdtSFjKXZKHWX/M7g9bUYMRY4YAz0YfrXw2WJoXfY8S/ombemDraBy+
O9GAfYEzBmQcsXHfy3eKWSM6GmP3NIc1+zIkn2/v/HWcevl56UZp7HmxjQmfr4A9krNDagPL6Fio
5n1X7BfDcRj5F+gagPaTjniWmGY5WzQ+gVfVyF7s6udtNVTflwy4Xir0sSK7d1qAk97uzPvfh3jR
oMMYqR4kdq6680BNhpto6eKTyz7lAc3vfr9dfl5anjxBFqOa8HkgtIxj4C0b8/5o9EIBaYHKyS6t
ZYQEzEaM2/L+kQEogLABuQYYK+bFLh3IhExZXrlDjHtOD45WoSsuuRUzFdCAiEnwH0AVSVeQl2l6
XLFOg/+ruqBK7A2tq6gfzADVIUWwuCoLPQTiNkUtUn6sEycrgUQ2I9z13/vxh21+nowfmqodZs1i
cWn/fylyQsMA08PcU0hZPLpxJh/l6D/YctxHOHTw7XgoSP6VYW4iM8c5Pm0cOobeoAIiXdfg3+9L
3pU3qa2n3hQDASUNkkdz+YMLwhJQpxhMQkMcOhYujQrjRFoxYUriVGk/vfRntrntM1Zuh/PPy2Tq
Vm/18VzAdRP2WNrvif1uaIpoem2JBHUiOiGBVY/ei0sN+nJoenNq4lOZ1qDl0p8ToNve1kI4aCle
R+USmA3oIMdSOeInnOU1jNJtjSr1/VNbYCpocZOQOmRr1/7eNZId0AXvhAVFTlRg56H0hPsZVVM5
L8Ds0U4mAp2IZoU9GGc94O+bVdSmirBzVbN/Bcm1oYWycpwYBGnZJ2N+Tet+Yw5gVpv9kxarHPza
oRdMgB+IHpggk2zNcLSaWwTGbA5bZzsdyuWRu3/f3qo1axCckOiCE25Ffu62cTICMA5B3FLmyNiA
Ly7Z35awsmQYrEc4ItKk1+MKY2zmulbWzsn03vL20AKhLU2/51oW2LVC1IoyEAUyLQFJ5wK//tLu
6rHwkq6anNP47BmfbRWR6sp+oHqKpUJbmnPNc9a3npbkXe4C3JRsMvqLVvWDN4MTqFHcLB9mJB0g
R7gXgWj6MYt2qYjhDmbpNbNzYlPNg2rJH4u0ehgdZ5MW7J3Ns37Eur4Z9ryZnWp7e8PW1MRQJ3J4
AES5hv9PqpIDXDx1TxOrHlLrkL749S6h/v1+CJxNSD+L8Os6P4weaasba4gZyT7ZjqPCFlbX8Pz7
kjHYM0OGJcZudYAKLtje7o+zHun8oW6bIKFNMI2HWIVcsuK/L5QSh+HM8y29U+dxB6X+H2lf1tu4
rnT7iwhoHl4leYgz2Ekn3Z1+EXqUSE3ULPHX36UGvn1sWjCRvjgHGxvIhsoki2SxatVa5Oj4nwEj
Gz/fXpyV3XRhQApqkA+byGDCwNTPoZYBtorkVMppAHgj/v31trWVDQUZHsDmFi0yNOJKIQ5zmjjV
HWwoQo8O+VZTVb5zbTjgjrBQKDDBHiGnPMpy8ir0UxIQpTkBj9/sZAxse9rqebnNsnp7ezhrq3Nu
TXKJjMVeh0clOSaG3kPKG+3lSXYP+ljFtK3ZQUQISCnYvhZZsksvKMo01vLYJkfeiLuetw8UjeZZ
rqqur00e0KVoz8Mdix4dKVVZ++YokgbDMWgexOgbPSINAoFsNIAoDqQVPwDaGykuBAx4j8tIKOKM
Wd5aBPQ1Vo1sW5j57x9eGTCigbIGDdnASlvLjJ7tm97PXVpZhX9M8sj2g3Le6PPutom1MZybkBbf
LWvDprxERuc5dcCsrPCtlc+DsGbpwEed6JoHRRM1sfrK845g/rtrKr4pilSRH1zue+lWQLkOhS6E
VotumfReEgg9pyHFg8a3SOhbb9x5rpyt6aP961vcPrXKtoy1MZ0bXP5+tiq0EpNvmTDYfW2TPMQd
oPCrlY0CoWMcTahpg2Bf3v4JHvpc60rQJICihOz9LCCmIpmwNgYUCSGrjDobcG5SEDWMbCxH00Sb
/0G4wH3sb3vVyh4EAx7iXEQc6E6XO/zw6itE0unJaWpKM+w7L6jTac+HX8TkS8OceL1tb204SxZ/
aS4CcYF8tNT61E6ADKXQdr2HTq5x9w+fBxnC0umDk1LmTEVRmE5W30A1zv09dSzwFT9/bcHx3f++
b1x61BwXRTLEUKXL+DCHzswjGg8brbPa8PZAVIakvVKV4I+oCwwEhcEuD4s8bAeFiRWSYrQPLaLM
gNUuqlSSaxnC8ajbguSjmpJt6/KHIoN40WRGhWc85KWbByiHRWhFqoMSxYtU95GJndHEf3uofzOh
8rlw9jvkRwlLkt4UQ5ycLJe0x9bM7GoDkb5n6KGDqzi3sw2KDvzemhCEe539NU+c7l6AvTbgzWz8
0iCdefsXrR1U5z9Iuv/qLBGZW2FicHlttToNuvwV3MlJcjIWsitA/UeheJjJwt3LExBIVpTM9UXb
9oozrkI0WboONoaPlQf7xTfAiwJXrz9NaPYPLD60O3eseKh7dbLtM58HRkXdUPT9ENRNMUVay+uI
Jj2N8KC1IsZofo/CUrP1LVWT1vWKgcEZJHrgUFnQKehCu9wGTewnJmnm+Bh3vAEuQtef49T9bVWk
3LVz429pkzdBrCdVpLnNn4GU72hYS/bCne0jBNunt9sLttx9Vx6E5/qCM4bcjZxr7xhD1z2Yfk8Q
mHu28/ElF/SY2Fnk+1yRyVrdmGemlgPu7E7Rh8TJSMfSU+2aCL++p0DoxZlia66dkkvRABgBwHMA
Yrw04s5CS8ZWxMe2NEI731el6uZSWZCiCRJPdgythvg49Kdh3jDv8+0VUX1/uXfOpqlrMpbmDr6v
/S5YZA+Ka0v1eekZMWsOyE8bfL6Mkb8PLa543K051PkCSA7utEzTCk+Pj6Nz3+bzrrPiMGPPuaWi
2Vi7f9HSj+wuQKwoeiwDPZunMma8MLw4PtrxI/HvRp1FXq8HdQZ2YhUdxqoteBQaXZD3BdL00hY1
Jw0JcYtgUOmjn6JxiD/zbgYnvb4xXEUBcnUGF1LCBTcKqmVpBnmdaz7ObnIEwdMG6uobbsVf0or8
GpN6d9vXVk3heQfqY9ATX2UE6VD3JbU0JMpbGprJg9HOGyN5yKkKr6UytPz9bLFGGySYpoAhIz9Q
aIvk3V1ldyAvV1wGa2eMDwgswPRAYF49WznEmix/QJZZkPSOF+wxme19OyeKJVpBcgMIe2ZHcoix
x5sp9vulAuO/phn9PlK0V/WGvzEL8UioEVZuu61ac9tp2q4zi6+3F27NIbFuUAjDjYdatXTPJjbJ
S5Q+8CDIhqDkY0A4VPTIW45cYfnptq2/qWf5jjg3Jg22cibIxc1OfExKp9/mlpUgtnB/ceb1BzMe
6K7mnROaNdVCYuroYytBBrX3m+X4gkcFxtBVwQjMzcadjeoXTd0vRC/uvdhBiCDah9gxisCfc+PB
1lFxh4IF23Y5sYNBA29lhY6jkCBwCWzR+VGBgAZ0+GXy4mRZfMfbxr8vZmhi+gW4myDJ4Ydl1sb7
Rot7RGFW/JSWDFQms+7f+0nxnWdTcy+AtorA+8B242R5EAzNxru6tKqn2RnaTVx2Rgj19/ixyfI/
U0+3Pe37IrDHogk15gxPpGt52GQzNDENFMnmsu3ujB5VE2DNrXkKivyeCX8IU382wypGGTNxWLKp
rKTYZwP9OpMujaCgjh/siB+I3ZqgoDM5xuBV3Aph+cHQjunOEgV6ec1p/GNTb4xuL+vVRQCMhoYD
FFUlhPtXDKjcSO3EL4oMEuOBaT+X1unj30ffGZQD8KrHdSzdxCCOSkuR+dnJglTXUWQKkMDViYKf
v+SuHReNgAjL5FOyTWt/SgwwEdnfrSoct76xdeLX22O43ueLlaUZBM1maDWTSdXzbIyNeoaVJf3R
fJpY5LD7PEHIGBGiB2Mnghniu6Aovm14bXFABIZnGF6wC+jx8rwE8FWH7pOAXWyP17G5+/jngTwD
kG55x1zBZ+O8hLhTM+Ynhucr21L648Pfx+mIzhIsPH6rnJ+aE7sTnknB4Nm/WO91rUiHrMzOxeel
2cmyuRyZj8+De5xZNIK8WHR7AFf3CGqhZwOQz1dIcHX6mCPt5cTWoW20T9MIJnK7qRTh6qodaAEA
iI1Unidj9Ax0VbSlBQ0RrW2i1vvdDQ9UVXlV2VjukrO7t2CDW4q8AmHzBK3iAcJelIfZoLh5V9cE
ED0MBIz3mkwOyBuHjrrO6KmuBW6iV61SBK5XGx6+6uMcAe0VsmxX5Fc1tE8YIx7i7iGwxPM2HIxv
H170Bf4Jzka8HK5xR2aMa6TvcAx75DQO38CsV/SKu3Rlli5MLH8/WwviAQTU6oIc8zysRMBVYsqq
70uHrjWjuE5tfB/MuffVx090hNlL/RvQu+sjt2NQHTP9mBw1mvaByN1H4jWKCZLVvrG0qBiiE9JB
RRd5O7k1TcStgTo1ziVrguJN7ablFlXZ+OD1FsqUyYjKuzfmAQAEPKwKNm9LzWh2mcZYaOuc/tR4
p0cmLSCOK3BQBKT2Vc1mV8GX9BOlJ5Q5QGS3afPkNPj1T+h8dZu6n59doj+Kuglp2SsezquLejYl
0lXnaFMs9IwmJ5emG8tLQzr+vO35qyNaODdQd0SLlHzNGZwRh6cEpSvny+xrYVfc2+g9EfwFjGm3
Ta0OxkVEgNTGIiMjDSYZLVoIMLycYja/5YX1Cdpa29smVg48DWD9/zMhV7YZwAJ27yAza6cPfvmZ
OGFO/2XCzkxINxCN64aNlQYX8EC13f7q0z5yQR9Kv1IIpf/DcHA9oEyP5+5V8t+F7F6sdW0CLWJI
LpYHY/7TxX9u21h1gDMb0rnE0ZZom1Wf4I4gUTFD/2L8UTU8aIf7yVS1ma2uz9JWj8wpDhI5uDHQ
g4eYAVscIoZRYnwbC2Nba/E/TBvEcMC9s/BXIhi5PGqhXuaB5wtvdk8nu2S6s8H5Zbq72/O2NpRz
I+alEZHQ1FrORWBtkxAcsz9aOn3XplQRr6nMSMtD6CC4Vi9lRe9tzk6VeCr+IUpYdiMUHRaNjysy
6QHZOYNPqMcOfGDhTPq9Pg0MSuaq1V87AKDWqqGsuPTOySgkywS80LUAnnN2k/251BWX+FWYsOgE
OMjNo4dbB1Hm4ulnNywfCZi3ehxlw+w/mb6+T6h5oHMaaaMV/sPiA4SOG931AXGRFh+HKdQqYwf3
of7upL9id59+mEt6GQ16h/FQQ5XhqiM2BQ6oS40Gt2G2i2lkGZuEb/5hFCjm6Wi7ReuwTBJT17o1
QRKTHFvO0rsZElw7Z5jiXdnWquTscjFeJBIQU4O9FPc1gixk4aUJyz1IyXUVmEj0fv6U+YUd9FXy
VZT0E07s341AYm3ydBX736pVVM7Qw7E0Jsj5tBL9+BCY6/Qj79NNou1YOQV2/ZnFm1rcC1AN357P
laMUOlyLPDlIY+AdkgPaXpyQofK1Y1z9SUowx9A4GNH2brr3NcgsbxtbbsurGQXzztLRsWwp6TaN
tRnKb6yEWFY5xveuiTTeTId82+gQT7UIA2O0a2+swqGBxVyVXNvKsQQIz5IQxbxew6JACtyMWcL0
46B3oWZ8bZqXOCWKIV7DeZaXGPia/9YorqnaEsZTn7a6fvSM51QYQT8ejEoLkmHL3CiJNwii/ezH
7Xn96/XSxALridTFUjtGBmAZ+tkx0sVIquV5bR+tKqs3EFkElbtJ0g2tO21faK0Z9YX+lomiGQK3
Ee1u6LoyFKJrf3uNN0UOrfQnn6dN4HO3DzLN6XZGkzbvg9l2n8qmEYFZz9njWKNDFreU8WLUotzq
CSJrbS7gqPVEn5vZeZ/muthP7mSEmtYPW6TDitAFqVMeVTmtNk6jpVsismnT1ugPD8COlIQTjpJj
LIjzqW9cUBDqXAX0XDlmL+Zn+fvZ/CSdqaWt1dlHyA9Hrb5Nq9AB2SGyb7cXYsXF8JhcSAeRS8LL
UtpNeW/51dTo3tH29pV+X+E1kG5vm1gZyoUJKZznCImLvIIJJHRMAIOmQzrfkV//YASbBKB04B0w
/ZfzxQTPoOM9eEcv+2Tpe1aHVQbXSBWbZeU8AAb2f2akQKGrU9FrOczkdhEhW6qbv9Mxmuoj53NQ
1O/gILw9rutSOAqa5xaljZIbhFRt1XnHOPdD0XmhywD4jemm86sgLu6NeWsiR23oP6Zi0zsfD4xA
eYH/eXgsAkQmucdUuwk3SO4da2rfT7VzH9P2dfRU4Oy1M8iCUiRYpAG/uG5rS5vZylyCFsCsrkJ/
AllkG5AU9wipAif9bmSH0rIDpR7mmvefmzUuvaaAXG6TjY13dKvXodmxNPRVjc0qE5JjUkEJ7UWN
hr2k+mnO2Y9hopupUD1i1jbZ+Ugkx4Q6aeXqCSbQnL5U+b5ekuXabjQ3t91xbTRoTsLDEigpMK9I
96FL0TvGZ8M9goUn4MbLQF9zT0UsuDYWE7gfDRwEkMGW97KGY9xNJyAxrcHclLMfmsIIefG9pYrR
WKuWwHgEMlkEkyC8u1x/uzL7kmkJ2q0gWbmdmOeGXIjhzSx8tMM6tPnqWpRsY12bg26i49aG2tee
lbW/g8hlmgQYANhvCDEPIy3ruzLhPOxNl224nWYH1uTlwaGAaYzEMkIBfu1326mm0Km5FgAJPEb9
1DpbVns2dAy0sUyCymbNSzcI5zfLq/p+snNviyditm25hQyFC6rOto+9h5SSObI92mxZ5U5PumD0
bvYZ7qa2p0/djHYAdElVAW8d8sia/sMUYUsGF2ipZZHQOiz36CRuaiV5bKJB1BaIEv5kXb21IO+G
ws1tl1tZI3gBgGBLbLvAKC7XyGhcLBIkf0+m/qPMDxX92QyR26lgTSvPpr9Rnr5E6dBglfap1jdJ
YQlIfI3GHMV+iuZaFZxodSRQm166LkHeIVe5hZ43mpPNUJJCeS1wNL73WPlmumRPuKpJdWWjYjj/
syUNx5hrmjUFbOWD4Qd+ncQhn0kcGXYsFLtoJf7/Sxv2f5tIWiBLNEQQgu1aj2/gXrfah8Yxg749
cPE8FtsPe8OCZ16kBsCeihLspTdU2TQ6iPCc48CgGVPsi+o7XD0Y9ZfbdlbcAb1nQAfAF1DnlnMo
gPA1jLWWcxR2Fab6N1TyFKHEmoWlp2bBN4JHQPaGwu4Zm/vEO6Zh06eBr3worbgAEo5giwPE4a/6
zeVUFXEPbEiV4u4GSiuLWLbXvH9YjXMTi8efRammDwlpazHR6s8ZtDC1MGYPydePLwVk49CICW63
64SGnbPZEkxDu4H9QuITU7jv2jqglXtBuuD/VxHwaFBcdkML9wVLrJOB+WJWrPRyi0hvnQtMmnTL
DE3nMiBs4iN0qkI+DL9woN5VrReYKR4UDe8Uq6KyJ23Ibig0SIgCpEHy/slsrF2Z9PvEQDE+9g9V
1ykqU2t+5iJww/WJqAAefekETGOtDeZAAIXQdE9+Dz3IPRR4EJWJZQ3P/Cwl7eAW2gKX9h9N/SXv
XipPgatac4MF7LHkzXE2y3kti1FgnGsaH+lUf2ME1UjPpfvbnrxWfLGgywK+WAAqwawkpbVBqtWK
0vFRY/OEDqkrKHztUSp0UlB1sT1pqkObwzUo28U6SDdm/84h3aZ34y95bu1u/5jVAaMm8Td/e61u
N5amNphVDlBEqoNji+Vf2lbVZ7e2bgstLrS/cALhar1cN9I1dWKVBjzRXshQeb2te2sKBNEVQcKq
IfReIlcMsA7espeG0m7iHgVp1bFzi8deN7d6lj85QvWUNYzlRJP3MgSb/jMkr6Cl6clf/KM/mPS+
5szZGh7Nd/kYf0F+V2w1IEoYaczHyST1VsxmfNf1A9+I2Ha2Zdo2G8+u20joQx30PMOT2LJ/mgDN
7PK5Tg6lcPuoiwHYIUZcbNA1ByWFYqp2buJ5YwAuaNjijv9uj5ULOTW/iNK2AuIGAfUudzW64XPf
BE2XN1FtgN49r3VIe+ZA8ZT+MNzndKJ3fudPVdB4wFy4MXRTgOpswoHO9rbkVXnoEtPfWlTM26me
cvCl2GVAJnSRt+BX2WUVDsiEteNeS5kboKIs3rzZReQ6jNluaqi9Z7oeh44G+M7YdtqL5SLjLVBK
BPdg4HJtftLiBPIgtngr8F89tYNfboQrxK4trHfXyX+IzHK3xkQcCAezB0srdjkeuRtSm8WRll69
G8cpD816LIOJm5A5EgkK+zMj4KfK5zAHvVjg9cn8AjHFNOB50oQNZ3HkuAJ/QFp7AyHvPoL0bfVm
l2kT9XqlRb1T5Tt0zlkhxOWnEJ1V3ROaqp0dxAadTe9pyR7MxFNEGzTSOAN/9TNv1AMBx98giVIY
4dj1TojiFRBULUeGP6HJo5txGtV0EsGEbq0gN8XvenYFLn1d24yVUaNDq+mCMsP7AVjM/mkoK21j
TXMezWaab4zCGu7bkepo9e0H/Mj4W984xlvMBv3gN+7oh3NGhu9dmeh2VBITfT5Qe/K7rAx0BO9b
aDP9KYZhCkDFXPxJevLdGJvyUeR4v3R+SV/6mTBQtY9jCLinG1ZWp4Xo+ci+ev421Q9j/GkqPf+U
ksLZCbuL8Vtn956Xdh8lSY3uFQgldVHVC/shK2nxWKSaCIee+8Hc8i4yyoK/pYZbn4SXwxnhSuUd
+OlpoI2ThhwGxStFR5+KSxoDgK3B1bca1YDvb7J3K+/+uE1TPHl9b4YoShh/rDrxtlaRJDuwaIwP
PjO9qIeqwXayKh7lXTkHYH1tj3mNNgtiJHxb1u1woGWeQeVPtOXGaXsSubiJ71t7dA4omGGgU0Gj
XMt/j03c74Yxpc+EURpC8zt5M5xR7wKfDajdJsmg3blVNu8K3tSBmejpQWfE3xtaZ4euSFOILOne
rmr1Kar0cdjUvLGA0W3jUJRjekfNlu8G8WfojTCF37YosUUmiIMUYcfKAQ/mPnR+odFoSc1LZ6Ir
3LgxRMtOjbUBZMTa3L4/Vo7ci89LJ6HWg1tfixuGB1MMJD97Yp52Z5ia4l5eOXAvzEhXSJwObTcm
HTu1IvDib5xuU76NY0WMqbIixTB0xmr5cc1Oghxsfkes16rdONrHb6mLsUhhjG6lLu98rAgFbS6v
ATSwHlpfEf2tZQxhZQGGQbgW2Ttp3asWeFLN0tlp5nqOHQDdBYMigwbOovmxr5CCxYbJwBZQWEXI
+kKLrMlnUZFkKvTVugf+75dILgJVTZJUKX6JG0fmvCGaYqiq70u+0aUpAEuuxk7GvHEi0JPd9vCV
OBodgQDiaHgGIkkuLdc4ZsRgI5Zrap+L7NHoX+LsZNI7SOgoHGN1IGeWlr12Ft+CcEZvRT2wk0V+
AxwgPkyYs2BRz76/uP/Z95uCOOhnxSbyGxCqxJaVhRkOzNvTtZIbhxGUqxZNXjw6pdWeBwLCgwGr
XeS4vqYwJT9EH2+WpoE2GYK++NWqWkNXVmhBQNqLrKt2zbSqjYM7OlUVHyunWgTM+zpoy3SL//hP
FXcPTqMSbF0mSg7/lmaIhaYSW0tOGE5JbzYJVIeO9eTvzRqNaNXU7qsmRuBjqPJFK16xMNYtPRGI
Sa4kXKrZ9CrQK8XHNIlw8XBVw9Dq91FBBYbYWFinpWRu3zCjZBStJIUFWfNGf27nUpXlWLklFqI0
PAtRXEKRXfJst4Qsit9S55jlOw2EwWxDxo/XKC5MSM6NHouM2DNM9NXWK43AgMBw+eG2HiQ7Xbzc
8CIAbwheAJc7KEecrJspxQ4CteuhYYo39MpSYIGXfpSl+xiufPn5wcBbb85s7B0vdCLnwz1V+PVA
x6BZF73zQCRLByXRdMELT+DiKdpgdFE0nV9vb/61AeDhhZ4wgEMwBml+Cp2kTjojfdomYZOCdUpx
uKi+L/nRpPOuxcFDT+4XZm0novChlYME+GCkseGoILWWs788aUDZQYHh5bZ/oP5ncIEwMYWdi+pz
9/MfpurMljRViOft0hctPU3b2fqkaS+3P786FBRPcPkj9XeF/5k84nnOXLHTkLvPaAHBPy1abZHd
ikrVka+yJbktLU2Hj3iinUz05IdTwr6KQQNgr3Py0MhKO4AAz5fbw1s5UFyURBHYLPmEK1AQ0ebE
7GbGTmkJYtf4YabVgcbvt42sedvSQwqtHRxbcIrL7Ri75qwNCIpOlv9kF0GuaqNa5kW6RkDQjuYQ
XF1ARMt5IMOnJkMeikFlyQ0mvCE77acej5vY/zha68KQtPG9gXpezrHxTf2X530tiRXEzautUlpa
8YMLM1L4DBkNvaQlAjEqvlVo4uGtG6D4ENjJc2t8v702Kw5wYUvaPsSDaFSmG+zU85MZ7wZ+ouPu
H0wACfq3G3FpdrtcfitNO8vgWP6Mfu2sDUN0qSnceNUDgNLylwoaQJpSsGTPhVPiNYBdmuUzeO0K
lr5CoDl9qVsKpXmTa4oU6tqzANS6C20sghcHxMWXgyI5Szo7HcA0gvDfR5QEEorfXksORllFdpr+
MVptM6EUEsSuvxli7XdmxYofsbJ2F79BOi9K6NCC6RdVqUEfnLApvQ04lJ/xgv+Ht++FocVhzwJe
0QrmxZWG/hLPecg7RE+i9cjmtpusnBLoiUcHEQosyKPKvd1lmxed6Kz0BI1LiKKoVH9Un5cc3XXm
KUliB+VCL9Jxpf74h1+PSAZwVPghFCEvp0j3+0YzEvA4FBB2Q2cdfRgTnygeNituvhBt/WdEGkMP
fR19HPv0pNUn0/yeOubOMIpQNz7dHsyqY+EVsNSIlqSWZKdK58JuFzu+ezd3O6RWkK1RYSzWFgSo
Sqw08HhIAUtGXOpBZbbO0Ohj/kHpPtEULXdrg0CCZOFTQcRsyYjqEfKfbc48LHi5qfLIrzaQTb09
T6tDODMhLXpaFiLvcpjw602SRG50+/PrI0Aku/TUARMgbTtk4gyezIiSuQPeVEhHzN2mqBS5muVZ
Il2ePsAn/xmRTudKyyGy5yACwLPcbk8aPRDyQPg+y7/39Y9uUCCwVGNafs7ZUdJldZuwBOYq7TVO
KZgvdraKh319Wf4bkhxvlNVUZBoKzpCyvcvcHVEsi2LGZKxGQUTpVQOWZbL1aCbTfqbTvtb6jZf3
j61VvDSjtUW6XLH5l4W4sVBy9YfXwDq3Uwaz5Fti9gGLT75xYuW4m9o6AIL3/8v5DMm3/XHuHa3A
JCYz2VVEpOAmMWI0MPaKx5rCI4xlNc88YuzjCfcnDDnVrzh9dsDMX07724NZOzjPnFxG8buJoTeN
niJ5m2wo3df80a+DWlW/X/U74OiX2jc0yGUtYJZQ6rgT3goECglxxqLuH3raFsmS/yxIN75OTGT/
AbI6uRUPxne0cQS3J0o1BOnIceYm8zwCJ+uyY7kfVIzZq2u9kFJCnAD3iqxL0rglcs8OASzIsgI6
PdfzlzJW9J8tP/Fqn5zZWH7DmT8leVF0kweufd2vwnL4LezXtt9qAo3Qf25PlsqStBqm2yajXSWI
08dNJ5qAgwTA0IeQoUzTpmJ729r60vxv7qSl8VnnmEmLuSPu3oGmC1WcL8uvvTVv0kUAdK+d68TD
Q1p/YPEPj32uQGU+ZD9vD2PVDLQjkNNcqFwd6Vyp+96rXTEhy1z4pzGt7itqBDURIcssxdtmdX1A
/760n4OzT87TVEMx513v01MzFgL1f6N7GDoUy62s5/dDk6BkhtYuxTSuLtNfqSdUz6/TgFnVWUxD
+fzkpQJKhTMZA6tUvXhXjeAtDbAgmouhK3vp41OOfngkuOjJqn8waPSVgyKcXd2oZwYkZ0DbceWw
xqAnmrj7hS0w851PdppsbjvD+jjQxgWyxuXxJjkDzfMGdCc4bti41VDgVNGcqr6//P3sLGiosKo5
xt2SfYb2maviiVn9PNQLQKq2aMTJOfo2dTsKkmjUhrIvVrdDePYP03P2fSnfMKHomHUEz9pMhMnw
jHH8/31fmn5jarnjpTU7eWPkFxvVk2t1q4OreeE8AuJdlsMR9uBWYOxBllf8Muw5nErgs5wvpdAU
87TqrQj08ZiwIBOnLT/kbJn91kw4Amhci7oTAN6BTnU9tEcVB8naeIAQQS8YAGjIwEuxK++nMc6K
EVlZCK8jx1SAI0bYUd8ailtYXxuQCf4mDalftGDIErUm49xIpuXkSoddGpevpEWv1EBYAbI1YB8q
qH5k6RCV6W7MRdT7c1AX7mMWTzsQzO1cFRHcmqNbEBUGNBk5aZwLlxOcJMhLlh4qavO4f+9GRXSm
+rrk5mZZN8MQ40rovppzZKpastYm8/zHS15uzYQ3STYja5duyzaaS/CUv9/eSGuesdD5oSiDFCfo
Hi7nR3hzMY41Yg4/swL+6t73RTg1KuTjcujKN/TCTQ4leWC4rzglskqbus7FfoqTLOjtpw4tnNl+
rF6474PgQFVsWl2WM3PSHdA4zTSD3Y2ddPqGB6jevdyetLV3FDLPwFJAfRT6LMu6ne/a1HEyGnvJ
SWjm0ezHOUrjeQ5aczzwzop8ZCSTuH/vB5W/rcUFYBDDwYRNjByHZHgkGmG+Dmo/3K7bYpwiszK2
k+HuDaP71Iz+5vY4Veak00kYxeTxEuZSQKv5OG0zh0So+kD6dj4CZxfdNrfmi+AdAVIZJMgovyzL
ejat2cBBVSoomFcN9l6bGfCjGeoVJLB7lULX2s5CmQqSBj6QnldyBpQ0o90NLVhSnWiodyCoAhLo
9mgUJmTOUI37ltO5Cz9q+a5Xn9vk5+T/um1imRB5Wy18SQsbP6Ck8mHbZXZh+wmqVXN9n7VfU5UK
0doQUBBGCmdhaUHfxeWCTDQtEs+m2ams8T6wpntLf+GeChy6NgoUWcDSClugtJEOUXgZskRelkHV
/EeZfJ0+TEu9hJpn35dO0ZITBn8FARcUEwEeyhpFMnvNbc+/v4zvzG1zsFXHpo3vt/4nYAu19I+m
/XQyxeNQNUvLWp1ZQXemB5G+MjuN7XF+sDvFINZO6PNBSFs96TNWoHiHQXQPI5QjavY7hzBC0t+j
NYUT1WtdNWeSZ5GZD67RwdzUhxATqeIXe94p0xoqK9I9ANmzWY+7xbOsNmDte2p5gQCENvv88X14
PnnSJeq4fdrQFqPx+J8Ggjijirz9Wp/x0oflw6TUFuxglWenzPX33XCf+fckviPxW0V/MW0Kh/Kl
a36a/l2vb02dHAbVJlJM5V8CtzP3010qupzhB8Q8nKcoSfeJQBf13T9MpLfIq6MgCsCzVG9Nc9cg
o1EBXWXvLMBRFJ9fu8/Av/nf56VgsGj9pjYA2TyhW4jZ2+x3k21ifUfT948OA2g78OICj7SwUMnd
kens58UgUNbFmzqwkOEcFGH29WqgFReFYQjEgYETr9DLwwDnzeSmXpef0IcZjPQrqJEa7TDlKpXJ
6wsAOvcgA4MhoMauosNqZqjTuaDH4/x9mF8a82DYioNnzQQU78FTgVQHco/S6WkBCTlqzUBPJenQ
GQAxS0U6+PrgxBP9zIB0cI7WXJpVCQNV0QXAI3TKHrsVC0iYgL0AmBcbNH/SajDdGzqRFsXpfuZv
zfh625lWJggQDlRMAEnBK1HmDUFudvRrQrDWeRt0pARlZR74papSen0BwKHASuMgLQMKD7lk4yS1
IzI7zVGIfi7iDcDYzzl9nhCoF+3B6j78fr+0Jp3MpHQau/FgLdvbT1TVnb+yICaEIhZsCIDgaOK8
3B6T4RdTnVB+IswLphevGxX7T2VA+vnocADesIMBj0UgFJz6ze01X9nfFwOQLpSSTK4mOL5f8q+T
fRiLsJsOzP70cSvQH0IfJdCDaN2UdgZlU1f7FatPiFv4fjDvmmSf8f1tI2tThWc3DkP8AwGetBa8
0WPdpy4/2T9r/7NlvN3+/MruwM//3+ellehHqlWT7vATz4ewasOij7xYhP9gxEGUDRENwNrk29d1
iaDcYvzk9ocm9YMefZp0VgR4qyMBa48B7CweeH971M9u2MqllKSVUZ3cZp72Gc2Hd4uy/s0aaz+6
PZ61NQFxkwFlbA2wUrl5tuC1bTOa8VOV3Z8M8uGyGOAlZ19fnPtsIIUjcsfO8PXOPjSUB6bGg2b8
cDsAjIDQE7q7wE+BmfzSSKZDW6/gWJIqmYDEvJvnU4UOFpUq5MpMocCPOcLpCwyYrBZokzl2XXAq
nCztmZen7OMLcfF5KSAhuHhJm+PzMfYHP6mOqRWXAoIAuUU0NBqLmvvlJIGyxnXryaxOA0E3Tg24
uo1qYuQLvVNEVquWbBDpImO6mJKuQFtjhW0yUZ3gc0EGWnN9oOEI0o7bjrus6uWDd8HZ/M/Mslxn
rhUjCh1iE2Yy/rluJiAN/cCwj7F2T8jJJF04zj9vW1wdmL9UK/DAttB2fGnx/5H2XT1y48DWv0iA
cniV1Gliz4zT+EVwVBYVKCr8+ntofHfdzeEnwnN3sd4HA6ouslgsVjinG5qGpquNrZ/rEMQjC3nU
aoUflhrZhQxh8cAvppOay8j7n0Bvj6n/a1sJyXXCs2Fo8AEBIbqWBTvwNbcpKzBZnc32bl2ftWY8
5CM56tOg2B+ZJpeChKPv1YWvoVcTMGpRXmKWbVYFvpLtALcNh8JyMQmOGOJ6O5hXtZgy5dCx5qvu
7al1slX9UJLFcnDkEbqjzPsWWQDI5DOepgycX8GLXQBV3f1OvS5cp932pkjW6kqOsFaYxwzqcYAc
251CUr12KsC5t68dRNScvAxTzBzSUrgamzRf0AoFSpjA7HBS/KhNzXAYjAiNfqHV/zs+x7U4wSOj
epiUTQvU2rL83Dv3QbIbskNjx9urJkEI4u8E1Kx4NwHgEgQLoGSw9c7MgKBpAIm/x3hpvTdAREHb
j7P3xQNmeNl8SNr53y0bYhFMcoQsdE8KZ7RE5w/Su216xmBn/ToX/8fPc2O5cGyrOdZBF5TAOS2H
KDf5rKrCQ/PdFlznlQKCDxgcvQyCHgiHmGerYpcctPyznmH0eJdE21skPaMOphgwb4iagtjUjCim
LKocWJ1VrT8bWpCdgEc4nIzmHUVS2MKFJME5Wx7BDCmnC/F7gF9FVauIZKRHFI7GAdoEoDPEN5EF
kMTRmQCg2v/Q50PeKmxZtlB4MiIBDXbBt6CTy9STzC4B5T2n7JVSsiut4BaWrwgsZVpcihH8AK0n
m66MI4Zr5ivL7ZdlfM/pQJeSjlsSwSug/K7NN/GcoR8bmp9Tcrv0x/mwbVEyTwYadh/AdAAbwlpd
f34YrYIQy8nOjcfRFs24L4K4IDcky0+GpbiNpbvyV5iIqW/rpA0a4qFVdS13Wep8BhFHyCb717ZO
sl1BSh3MwwaCZU/0zgAPMEjlQQyjN78KXXHa5V/HeqHrFj1LYoXKT1sLY8doSV7ceGD32r/j9nNo
2b/fFy4vc6YN3l3oq7bpc+D1B4BmREAUUHhF2VZcShHejqD+8ztbhxYO+bDXss+upxAgMyxg04J+
FXUndOALhpXrOWMDwdHwTIxi90DjTupnqs+nItB2mVaokiyybQG2jINMDtJqiJSuDXlqgtbyEpwT
hGvhw4in5LZRyfQBFxe+DEQh8DML+ui1Xtk5JgfOM71x2b0PhHYMegRx/nNbjmxj4BR5IM4vFbGL
xxnXyh7NDnL8ugjdMTuaWnvvOyogW+l6gesZVMk8RyFyT2kAxunnDuvV3pXMD/PRVSyYXAAY4gAR
ANclgsiSAJ1WrTEDvazPdj4owAsVeLEsnESCgmN98UeE2Ci05n7hLf4M39VrcTEl4Wg/jVMWAx9A
oYtcEmI9MLUgOBZ7etLB8AefLoj3wGXj1SELS4ApzK7ieleJMa9teLWrMvU9iEkn1B3Q+9Shv5sM
w8GfP21bGbdWMWQB5SdqtByR7U0XTgt6P3NeKQ9gQ2odnWlvG3cYMnNHvPijpFfc9hISGgQTF/KE
W4wkAIEGWER6XhAoN2hUsfo9BlabMN9XwDGLc/T6kXdkGK6EikfW7bIiQz/m2aqitoo1FdO57Kh6
gLPngDguMryCyzEAzGUZBDwAQXCfsyVuutvMV5FMq4Rwm7kIX5m+uEUFeIbz2n1gXg8qppO3qB7/
srOKNCJalDFe7iMSuBZiBeY8lR4el8R9pex5sY/b5iZVIvAw9IkcA5g3BMMeA8skAQijzqOVP47z
chqb6czATrItRjKAhRQGGIw5LjueZ66wWNpidj5IKSGn1QZwPSc3aZfsLa08r84cLQuv5tkRYWMI
oo1oTKbYrf4d7Oz6Nwg3q2vmTkGcLjtrwd7XbxemKvDKbqJLJYWzlNlOHvQWlGTTbUFeNbvZe6sb
gz8ktHWF45MZhm/oeGzAvhEiCk/CcW69dko8hOn0uJYn77S9YTK7AEwjSC4BK/O2pY3ftj5yW+m5
MeqnaXbvNXN6GjAxsS1GqgVeAsDH0pHlEufyuhVhuYGmQ1BDLMO+LDTvt9k7ueqlKXOqQDDjpNMu
b7gQdh50IzNwDRBL9zZCNmIcmvYUVFmYAnwsc6bYIS+jo4qzZHfGpVDBGjRq1tSkRnb2OapVk6H9
77XLkijTVbYg2yxkuriCcBNoML52EkOdNIAaQWPP5JP7TEPJLCB5lAfjj3/frQs5gVCpxpz9OloM
g2YgWonT2YgzFSqD9DriXO1IpRuAMnu7U9qcmMOanWfdvW3X9iWp/cdm1EKdpWcM738AYS16Rd1z
WY6xVnS7bQ2lK4nMN4IXHCo07V2vpO6zJdHLhO9Z9oDa4xn8x4fEt95zQQFG0+NdiCiwiO4Qg8kz
emAnUBm3C8pcv2f6y2tViUmJMrBq4BGg5wslc/HuIEXKbLOvMFphglzU0U7rMB1A9q5wFRI7hxgX
XNUI94DnKRyuFOBUtWVizfLZQzF7BrCPG6XaUzr+/OfNAdAJ0HvAXAeucrHDgLXZlBMKPjOzL04p
sw7UcCJzcBVVFolPQtCNHgBgg4BrwRFsoDZswC0A7uKs+cc0O6hK89Jd+ft5Ea3PzOaCmgueX60G
QLiFAmrxBzMNxfWgkiJcDw36W9O8BIvd4AyITIJQQwJsaVQxkCwzCex8IIiCjwKtEuIot9YD6mxG
1vVcjJ8Drdp3LIkqu40LZw0ZYA+N8sUwu9DOn7ZtQXLVXskV4paUBJPjUGySg2m6jGSAhvuYkFOz
AmkuU10fMouwoBxAEWDpb16YC5tXrWOT9ohyz9eqbqIhnz7+uz5ocMWYFf7ENLVwiEbqTqZrg1vN
oF/6sd/paHgLvqOvPNYqxaSt5Lx6mEnjL2bk4TzxvHZeT9Ab3qXgZ0SU74OMK9mtI8bs1neUkLkT
ddH0iSF/DNlde1M7tZGLJ0hl1MuwK1fjOKKZJuic3fba/clDC2+mKznCTdu4dGxJaqHrdNHuE82J
wLy+n/XhkHfPwH45WEYV2ckYMUx5oex0HPw2molqDID7ha1fIfgNWoDnCjh9uB2pFdqURHWJivl8
W66fg2QKSx1QUOvztupcsw2ZYu9YMRg1Wq4Q2HjugEzBQ+oX0TzS+7E3Dw6Zzi5VJAolR8FDlAEs
IDjHtzR9U1N0tGkxQw0Li8t2iAfVA1ghQVRp7AqLWTRAMJPfo4k5dOmvd6wZ2hrQpgZ4Vrx8rq1y
Ka12QpYnPRsNYBLjBXQoRhyUH7rpML2j0QvFgL+yuLIXb8R2CsAdaIHKLVl2qXXrVS/2rMh0Szwh
RCCdCuIjBBNibWg2UXrIAgfP0OnWKPZVeQ9sdfvRUxWhpPtyIUdYNm00UjvhZU4reFpbUBJ8394W
lR7CUoEWnADuDN/v851nHns3AiIv+xX8O9oRn/nAf7y1DEUt4WbstF4DMVSNl43rpUd/ST61s/0x
ZzYNp4XapwKwfYrLWKYanjhgWcQVic0SRE5647fejAA2cJr0wV+CNM7gszgebRcVbA32wVSS39vr
KYkAPNwnAYh4Aev0JlrqB9scwNgCoSCQa/vvKC1+T1LFXSIVggQSUvmI2fHHtX0PBthZgNaanvXh
Ow20sJg/AghJsXwyywNaEJ9LQ/IL19a1EKeZqTsseN4kxRDOThuq3k/S/cGDlqNGIUwWg5jG9wYN
DYbZmYTefJsHt3aHSsvnf48rkWVBsyHwptEsIr4tPIKxDFI0eFvor0V/k3X/PnCEZMBfASLmKZyN
Pa16jfSD+zP3dmkdWSXAbkKzimYn3rYu6Z7AeaLQDo0A2nG9J2NZDcFIU7yotRtt5/uKN4XMrjAU
Dv+O+tfb4hcF/8TYdL722LmAx1lazMMAMOhunBLV2JQsGrqQJFa+QCRu0ZSggs9H9tbhidU0AhVt
WDn/3v3pYboZOHSofIFRTQwPFj1x2YKrwE/BzgSgff82W41GERfLAoILKeLtWTtVMNY8b+P51atp
sQcyOkfTdl7S0j8i9oyC8ue2Jci2ykUxiSehfDyZhNPZmbTrF5fTs9BDndEwNSPLVqydbJMwRYfM
oYWqyBtKcXclJRq90P9gjmto6A+1gXjKG0Lf2G0rIxOEKgLqIn8YC8XYgGnVVMwEghKnvUlImoSZ
rR0AKRunZH1HYQzXNk91wCjA6yE4zzRwGeAPMDZKDDMCUZv378iqvMz6VwDX9iL6CDC+4DAdw+2T
A+hmADKzd7gBSACulo1ucxAICBmhtU0TjaQ2Jl8LYFvrTagwLsl+oE0A3XycpwijvIIGqbNS6jPe
x54tVUhxRInpRV7KfvXDt+2tlz1l0VTJX0YwZ1SQhQNar0U5Ji7qiAlL7vye/HK6McoAQY9hx2Oa
rmfWFzdBa+8oYarnOv+2EMdfyha9kFvNuZ0SyF5RbrHmuxp9fpN+S7Vp1zivXZ9H1qTwFBIPDpFI
IfNRN56BvTaOCjmQIK2Qeu1ywNcvh1kvou0VlXgGQDHCNpB2x5qKh2lopmAOkh6Tep4TIegJ7cmJ
q0BVL5WKwbAGp8REtCPmkFETnHO9XJHmstwbYzQi30+OmR0o4mzZeqF6gYw7Z8QEje31eqFBwyUa
B+G0vOOQAvFdEeVIPDfuOvRA/0k8vXmW1B1rB1glCiJlHTndIWFHgIUx1w8J0GNqR4V8IQl6fCQF
8T7Hew6D0MLRtepu0IfGKvFcJdFSlKhoA4DFPHpZeuy93bYpSA8XZkX4RDrKcm+QKwlN+q4IuvKs
kzTUQBSWVUGYMQNuaQpNgOAHI/hNftWO6nn0Z9hdPFooDfNkR4CaqniskZT0ssHEDCF6zbxbND1V
Ydb39i2t5jlEuqeOXav1UY4iJEqQXwTDxFiGzJmWG9+tgT7nNndJ3hd9SDOveAYuyYBhZzfYdcT/
lXlLezNO9rxrEb8qAkaZYfNWbw65Bi8rRgyN6Y+OP7Qlbr3yA7EX9DLZuCaIqpFJlj/BgNh/gsSg
wS1JuwDqqzx3bjCHRM9PQ5ffeXhJEhD3siMyonf91MQz6DKMlOw1pzoN4FjbthHZAUMXFZLiHF8O
82rXB8xtupQBk6cGagE9TJl2zN5RAARI718J5rUEb27HdfQgoSLhoN+OKlYZ2YYhAkI46eMfvIqu
v2/1nVXhuNXnsV5v+uqDDziI1PzxjmXC88FGVzmwM0RwrNYwy9ryk/rsMI7EE1eqPheZIwLe9n8C
hDs372wra0sIQBfKfqzG3bSAHQOn5TfqNjdTr9fhUmtZvK2WrEKM7AKGIDmZEop0gj+a0YPc+UVQ
ARaWRFYRRKkL0Knyl5M3IfVuwKgcsEfXrfZe9zNHq8+2eNnWXUoXjG+sWOM4iYeBs/Yu6YNdbaV7
f1A1W/BYWPRFQKFGFQNJXpCr8V9xEZCh79EHK0FaI4cyhPbYHMEwekqyDjghlXmakBcoeeXb9m9W
k31uFvPWn4t7Mqa/trWVhVW+z3uk+WAoXOP176AgGx7rsoGhdhgStoO+3WkpbXcARBvDLLWI4mhL
Vhcg/BzqFa1TuN+EN4LW1BYdAtKgzNtE6N2Lcu/ZYB/+WSm4d2Q8OLUyHLdwugO9qedlxgU6FGg4
Qp9eSF2wxYLBOgQL5LYsia+6kiUoBEZkp04Svzwb9d4OwtKMtr8vOYNQAygbPMcKIj4hFrVGDNo5
M0YFC+s5N5xd0t7R6ndX3Y/1V9BgKqQZkvDzUpwYCyRjjybpBOJ888kAj2V3MoDomlX3jg566fk+
X0By8q31x3BZXmj6vMxz3IB0d/rGkt+Nu9eC39v6S9f3r/5iks4arZVh1Lc6z2y/PhnstP15xfL+
8UWX59ACGU+vlRUgRbQoWJ+oD7KkJ0ae0+RTpX/dFiaBB0LEeKGMYCxeYwzMDXJIyzFHvn7p09t2
+aprv1r/dkhoqCW3FRnChJoRKR4rekJ5JmxsRbwvO4OXv4Iv+YXOnYHwBVd7ddaGl7ENqzRcVdAZ
ErcCRXlKyOUlZ48v+4WIxXNBIDtg10pn3Dmrtnf06lgG5iO6947biyrX5q8o4YCMYJ9y9Bqi9Oq2
LgYQ05+oCiZIEiEj2YA2SdSvUHAWk5toIWvzxoG3bn0Qjblfg8mPl7sqGtLXbWVk1o44HB+0MXCH
UbLrdStnDxeaj6uvKvYteKt225+Xbcvl5wXHmNmU9qYFPbrimFex7gP2FE0Hh20psh1BuxCub51P
XYkVTBhFQC1qluc2i/XqNPXgYVbcnyoRgn1VwbC2hEAEye24Su8Jj+XfwU2KHBMGFNBBjokoXZx+
0zt3sSfDw4MhzL27tHrH1cF7qnDz4jGE1M/1Zmt+MWIMdUGw3Y7h/AA4G8VDUrpKeDOg9xGvyDcD
kPY4FE6nT3g2pDWojvSoYne2q/AmsnANMSLGEvHsRiVQHKfVDZMtTYpValv/bjTyE9HRe+0AuBGo
/sijRWangQ43NcKia156t4lMUD9um5zMsAEPAJYjIBy6OD/XS9nZE2mnqa5AhzDqe3CXOTuQC9TH
sgZBGXVZ8/IOeYi60YiJ5wmgOq7lMTto7L6t6nOOFV2QmTmw7AsKVdtSDNnthEaD/8RwtS/cKB/T
sIIZ0ArF5N1NtRv6af1Qldmusb3bDHAuelbGDdJDmbfeWK15Yg0w6232zaHFKzWrhzFvd63l3rud
/0Hx27grEiJYTO5gWhuDaMDpFLO9PEVm6ktSnZH1/eF2lCJyxeTrCPqQm7QE5gcr7TLs9AV0N0Zx
5w7dAaDYTGF90o2/+BXCXWboyWqC0hAOcwHx7qdVJ6DVHMLB/vgudWHefBAWuy4c1gzXc2t1TnW2
luJe05qDXhkHK8OlXTQteC+zB3e2n3tveSzr5qO7qAIVuaL/yRc77qpsAXZLCvnB/GLNz6kV6j3I
RRQWJ/MYKKzhlvP4WRJdd07qrqN22UDLLrLoQ4N5Zj3fb6+lSojgvAcbbIl6lTdn5nxv6FFjP1ZT
4VplFzbHcEWdGG0tb+qs3bAEXpq69dlEuV3v7hYtiHR3PmrVTde7Cn1krYpoJf0rTbhWgaQ2213j
1Wcv+4rSDsalsghJ8pBZmDYvsijtgTFc39j2PYZrFTsmcxGXsq1rF9F2dqvXJmQXoxPW9gsLsggA
s6GLwzcUH1GbU1wqsgTelbbCkfOQA9Cz3q/PIOfdzwNAO/UXY2524/jk8xHxbmfYIFocVayzMrNx
XDPg0EI6xpOFnArrSepVK0XOBkMdvnWzVN+MUdWqKzMcJPxhM8jccMSO6+WcWm9olxQet1v7l9UJ
buvGuKG6i2rW7J3yRNVLIbWdS4Fc6wsXPwC6mUxABz+P/T7vQgDGrlY8+Ie8BBhqyMynyj1SVT8o
10L03fyq5uVOzMOLBWjLXccJOAJottai8kDM3fYBl34evQb8ejLMN6M4QWWng+lirIgADaxu77vh
uC1AZgq8M/NPagrJfmGXKpcGdM3R08icZ0ZO2vCcFIqIQqbDHy8IQEcDCRLujy/2hRI6F74Flguz
ua3ZZy9XRLCyc4tAhd8lf0gqhUg/mXOTZAwqNAATI74Tt6P2hAQNph3Ws9WzXb3Wz9ur9meEQ9z2
S5mCnyoqoM51Odpmgea+r5oyAgrPIeWUv0O5KwHBmyLLPdZVjAmnPemyfeLmMVLCSATjreM3565a
IyBv731K7mqa3QGC5NQ4bQxtooxmPwu73OXmeEsBk6bVXeyPFAzvwa2VeKfOdnd6vcbbOkktwYI3
cPGyxlyMsE3o0l6Bt8tHCtlpJDuPHOp/x6IGcgSyq3i2wCOgY+jaEhDBFo6ft5juHWNkeDRXcVqk
LuBCgFg6NTF5lTK06J5dxw8d67QAgNah1d7VnipvNwxPVPvRA9xM91WrJzXCv6qJ2T/LXDoMEaAD
edQAhN+Fvfchnc/tcE4IjSoV6qj0SF1IE8yvTibXTE10odeUvdBsiVlZqp480hTL5WIK96E7ozEx
qFHMTNzy2AxuyHonLN0+zHP75AJTr2vWL2h/+Gib3b6o/afKwaSRY0XZDOzAyf20bZ8qnfnfX7gR
VqJe5PPaqpcDtZKirrQq7mPpCbhYVf73FxLInDBMY+BQG+AvWpLjSp8tVXO3yk6EU+ZSLTe9ETtX
EBYl9ocFQHVpdVpKti/JDyNQxDSqRRNu+qGkTuslOBDaeGuBKqPoFIk4WSkQZxqvbuDB/Kl6Xy9a
WgDWdwXp9zkFxTzrvyTFByQT9ORhNp4a9uA7z9o6hF35kbWf66oLK7KzQVxtWzSs2IFUXwzync5g
1FaUlg2+km9c9MUPE5xNvnh12i34YaX7wEgR+2iZT/uzvpzMYYlbC03t5Dya39f2p958Y90+S34X
w6lhr9t2+/85R/+7QgB0vF4hTP43Rl7B61WrEXWa+zCjvS/MjWbvIC5ZqR4OwOpJ7T7WZnpY6RDZ
+LnAnT4aiX4DXKef2z9IujBgtXLQnIfqvvgyYQu4zNoFg8TDMoYWPWHU4DhpSTw4iotfep4uBPGz
cHGe1mm0V2PGQI5tLjcN6tJD09+OSooA2ZFCryQmyAFChuYc4djOhZZkWYX7f3GcCJN1gztFrZOG
YHQCpGV6qBLVgLTUti5FCqd4XbK0X3t4+2pgUT7uA//rjDw0DZ7KXI9mHXMaZRbPw5c532NaKDK1
eedODwNBuB2oKBikzwgwfDmAVkaf1ZsuCiPQrKrlM0nN+nlpD6CZDOvpOLaPDstD1n6z6Ze5PG8b
kcyxXMoUVsA1s8pg3LE4QX5sw2zNjtsCpLt6oZTguRoyJMZaQilnancY94qa9jVwtXAdaGzYL2N6
2JYne64ghAS4vIVi4huEUjqMxewtsKK+zQ+sm+MpcVCgme5dPjZSmgr15Ov3nzgxUrFMVoy2CQsC
1liL3nKmUEd29jwAu+N8o1sI+CDXZ68pgfjv6XA6Jvp7HXZwMAWcN/vtNZOfgwspQogAW7bHEX0N
55ah+rE82+5tU5cHINDM/UvDnu3iMTHvwEwaeu2HFhi2yfA8031dn7Z/iNRYLn4HX+0LTwMsDFNL
KH4HW+/qT0ERsSHUrV3v37meSmfVygruZhh1cyoKyMqyb1r1xJyf8J95/qVcWlAEfuqcM10ObvHV
7w7Ma0M+eGurkBGlgS7otbDDSHaj6V5Y+JU2q0YAjnS2miedftSXISrosSicEFDCUZCAVc6zQ9d9
KlTnUtbYgkc9H3RCQ4mF+vP1Wvtru+YAssMAUjV1O2ob/jNly9fCaesQo/W/XLerdnpmJHvHpQUa
pYvf+WL2L2PefJ+KQZVEkW49rBxVBU5OLHa4eNMMWEU+tNbb/a5L9XMGdksNr7C8L/dVX8YjU73+
JCDaBpbgr0zhcMEL90HrYUAP7ZsPaHTasdLcVU2/8/Vlr1EW23XxONTDt7lIjjrJY7jKuKX5HbPM
+B2Wf/FThN1wfWY2E38J2IsXAlw7yjnhXx+6ebWb/KPeft6WJ7X+C3nCSTM01mjMhJvUB/h9zJeD
Pef34lXftsWodlU4ZD7LJr0YedzaHxsriKvxU0vhwZIuSnUU2mBr2wJ5NChGi5dbKtxnTtNRIPvD
H+dp85J0zc96nk9ZQsJmAeiv3drR2LAdCieKe0AqF0lw3cK0L8IXIXnha9ZUgdAE+aNsvDeq4a7R
21cQHOzqqrzVteaUl2vssXfMKwZ44psWckugARG7qoiHvkujwXyxGZTHfCWnDj17FL0yreMoVlZq
MRei+FZf+GaSGSSxMxwWq1p2zNCejXWMWVErmo34Br3ZQEyzeI6OSc83daR6prnd6RBTNjQc8lsT
rRT1rld1+Ujv7Qsxgp00y2i2WgAxZkK/lZr9uyCeQhO5SfzVhEcqlwtmpUk9rfBogFq8z6zszmzH
KtQWh6HBDgOCVf95LZcdWcAdun0IZMpBNww3mUCxQtfdteQU6J5sGkAT5PRlBNKOMOkUYYlMQmDz
1A+aY0F9K7irqR0Lg9lo+PWaE31oi//j5wXvFPRageQEPq/VX5f8W6Jq6pH+fA62iT4MPDbE4iid
NPz8FS3lGAR/yNP+CUdIEV/Ijgtq/f+JEFTAXFtljQYavG0/zp2oZlGmWiWZgV2KeLPNhOajMyJq
o8ltAFQvr2Xg6F4e62WMDLv8hWv0UUv7aNu6ZCcUfJe8CAuoRUD8XVsXSde0b7IV+aQcWbmV7ixr
/GRX6QOamxWL+FYUcuXoicP0BFrK8O+1qAZcHQCOBisdTBB9j/nXDpHIkHhPhPhuvK2WJBbjiXmE
2ZYFHFlTrNpreb0GBedSAt52tK4/0f4QrksRauQwTJ91o8UxQq7HzXeFpnqJShUFXqKLQDDg7D3X
inojXU07aUGs5E6YH0Ufc6RPrXVAhNYboQs8G5XEt/YJbVGsB58dGgJNsXY0T+iXbk086rtJ+whQ
aNDhlkj0KFIHUr04RrrvoXUVkzzXeiXTmnSgjADY2QIK09Hpd5Vh31RjcGcuKmC1t8cBGl3IEk6c
62pr4PS4C0uvADa+dlvWZsyWYN/2SZzX9U6n3VNfM8WYp1RF3L3cYsBZJJrNWrqtC6QHDEiOdtw3
M+ZV0ykMcnpTduDv2zZS2a6BL8110AaM7LuY81mTuXVIA9wcs/0ZLOjixEn3NEUs89Y7AjIJ6Yc/
IIj6m9kUs0+MLhuQWHKWdUZSq0PhrVPhQcmEmLytnlNZwAaF29Ezx2WyKQIm4r9g0iJ0ahXmgGyt
LiUIAcs0OWXicaySFbA4DUH1HtFfnli7f98SUJShedcF/vAbCrbUTDAOMaJyuCY3nXZq3HCeFB5X
6pouZXAbvAglAM6V6j1FVLuQIpwDUEx8qvsldotDMk7hZD4l9GGZh9CwP2wrx9foOhpDBHGhnLBL
gHU0qtXCs6Sw+l1b22Gmv2YYOG3XEmVMBgAClV3Id+3vcgq7plEj7ZkDiW3ufBjr/tCxKi4AkaY4
SZKcx7VqwjWWeQP6vBcIqutDl37QiyYKyNEwf2fZ974q4666nexPGCAMbeumBiS3PbLIGk9e9rK9
xjIHcrHGYh8LASUcaNBQrvD0Pgv1yXk2m/Gm7Kv92JmnbVmK/QyEeybvUj9AbR1Z/uDBWO6Q3g/0
MkyQ83TXV081/qqy28C8ttt8YKlNHDz/1uCxzH/pZo+BIhhs+2MEg1jSAAOk4b39P4zpaVtRpWjh
5slBb2KaE1/VLtbJZ/RK5+2vKTgzHzd68mqt92DeCN2p+r+5A7FdwsCoUJlpUDmgu5o9tcZpHhW6
8UO3cSjFabsu/99DiajoU2mbp7TPjkUGIu2xikdPU5wUuaf+70QGgvNZg9lKbB8ryYzfwO0OF/Zl
e69kF/flARCcjJ9pThH08KCa5YaZBmQkCqBallPAUGS3g+Y/jDY9T+M7+jS5C8ADGik46Cc27M09
KbS6QnRi+dmhNLJwNerDwFg0NSRa231p3lRpHtN6X1i3/qSobEm3EQgBJhAokO0XO5tXwxicuYYD
CvSHOYndpIzI8uJqHxY0hm6vsFwUL+85fIZSbNVr0qJlrMVLYQJwnBlREpP0kLmxo6phSP0LECz/
nyDRl9lers8F7wxIAOhifGoJC3kDYp3emfZvjzxvqyWpmGADL8QJ7qxz6qJ0Gs53GbxUDfraagKK
8o9ue6NbPwfvvi6OU6d41kvd9YVMwaelBPP+BFkzgNB6h86/MzsnHOi9EyjiSumxu5AjOLDFyvQM
fMKoYjvIAH7q5p/bi6faKi7/IqawC7yNOxN69HO/G1sztDpv57EgXgAr05skznrUtLdlSi/3C534
31/ITJfAbxowjZ8d95iBJ72KaiveFqG0CcFdNZ096nmNdXPW9bHx8zhtnKfBym8AIhjXeEu2un5A
CfxozItCttSRAToJFXTeeCO+qRqMyerAXoQja4bIa+5S9AWBKCZ7SQq295Pv5N8pomD/KN8BCxkl
YAzOXa8n+p/NDN1LOXAzjD2pg29TXcTI0/3aXlNuCm8uHNQK+BgsGJbEIhRA+WzmN/BUVdFGU/Ct
9RStXyoBgh6tQdjqprg0qVZ/nicwn7vp920dpOZ+oQP/CRem52vFNNQNRDjOElr5s7/6h5R1IaFP
RvHJnlXxpdRNXMgTTL0ovTUdCNasM5Fd+pBNWjgFezXBunTpkIoDlLOLWpCYOcgSRvN2BgpEMUag
V0r8w/a6SY/sxfcFd6fptFjAV4mGKD9Kp2ewUqkifpkGyLrwAIPjIYgIUEMGhMxg8aBB7u4ICiz6
EP+7DpcSBB3GRRuzcvFxKwG1IoAittUeUNbcliK7ZDG2qmM2xg94x/i1ha1j6xW00XDJAuvD7Mfd
Mr1q6RCuthWVgyKQly/aX2H8x1yYM8GrvTAHCMMY/r7PHzVfRTkolYA0AEZxkbl50zBOuzboK99F
2FcEYT2iy68PtxdMJUHYljavaN3NTn7+EKwfC+/T9tdlBxA9AAB3RfE8AMjB9QolHjBRU/TEnoeQ
aMdlilBQnVUzCDKvAphIExkZ1F/e5MFXm7mglgduVV7/ams4xzyPALcYljjxTRpahaJdQ2pjPkpM
yDRgnEw87UGXTrk3Qd4Cw0q6r61hR4X/hRj2YXFftxdQuj1Ij3OaQ16NEYIrgoZoZ26QBuqMLxT9
Pj+3Py/dH4xZI/0ODhcQR1zvT5dYWlWV+Lw7OTuNzvFqewA3z6NuUkiSbRJQExDjmxyGVwzzO1St
zVFHRGAyJxqmIiq0+4bctv3Ei5APWVa+w7BBDYVxbt0GT4UIqzEuPusAeIncVhOzsNKj7ZUzpQoh
PfeH2IHT7FwvXUCqJKlJUZ6LZdQxXlChap2uyBNbDmqb87TGbQ6kOZRePxtoav/KGuASZE7S7aoV
5Np1ytYIdPfGYRqKaacBfC3EHG4L7JFleszddgrXFDOwSWD8tMlCMCjXtjHAkTFFpAUzSsWWHlfa
6L+yNlkVFi7cNzZS8MiC439IwXtoYBa8aDdZNNHqcXoYuzxq9Ife/mqvnWIFhUDtjxDkapH95hyk
4Ce6XkAfTQ5jVZDloei1FjcbCLOXXu8rdFuY001Gifa5tO302XLr7tYGJIsqEJadLVR/Xc5kwdu0
heigLejouAAhPmsZqFJ08K/hFKjKgMJSWkBT0y+FCEtJ5krr1gpmAv/XlUXoI2E8We+4iC6FCBfR
4vU58DAgRAsbfz+rJmelC4X3JBoC8aZ8UxixmgBo/llfAjbEHW70zgGByaoVivhT5otsH1BanJ7M
Qzb62h7spbdTtE9i7lQvbvRKC2vW7DAoFa6trfAN0k0BYBeGsFCbBY7UtSjPH9LJyZzirNvtcpzd
igCJN/FC3Wvz47af+JNrEuN2tDfiLAF/2gVy8rUsq/LcstJszIBSjCE5K855PXvWo2M34JTI/MkP
fauZ0WWYjLthTZBAngf/C5b6VV9oE+nMJvEA9KWTpzEbtsPWUHdaC1ngoH/AndvHlq4B8of205cq
B3ls3vfLDWa5+xCF73L/P6R9V2/cOtvtLxKgXm5VZjxjj9ziOMmN4DRRXZRISuSvP0vZB3g98mCE
5MPedwGGJsXylFXsFile4Hdkn0ldZBC5Gux7WrOvupDkNphFE6PEYyd+XYC5aXP/5KMlFSniew8N
4pvIld0XKGfMT4Peqr1j8S8oRb1JXVZPRg7WZwlY1a303SphICJBCAppnqy+65Lme6bKRZ4HiLZW
KpT6zPlZkKGErzE372bPyUKmF04I56IUguDuzdR5TsimDrdA3RQhE/VXPZDfCCRfIqBJ1I5Un5v5
k68eO6Alobuyh/ia3FUDhwlMq0KSlVM8Aa0Fw9NRQMBJRl3uRFkHtzDP8Pd90DQxHcH6tDoLHG0b
5c/OqrtoNJl/9AF7iyg6cruy7+i/XAVAAwBECBb6R/Ud3tWKVwLJr4Lihzk0kbJfO7FxdV8KTt4P
sjxb72NSXptjnZMSEHI9gmvyZ7MOEtXAYmbKd/jiGyfpAiB7cX+Dl60JvCd4Vavxaoa5spqVD6XJ
RNgW2fQQEK07dG6Q3XbY3pFB5Jx4mhncGlwnzyNFVy3q9Xk6gZnr7ixa1scZxYI9y2tro0506aCj
ae0iJ0ON78NBdy2wcGRAy4c5UFGtd3Ghg1pUvWyccazp+ogHqCCCtgaDxQ86DHWb9aU9ILUpbLde
qGXTJwSJP2pfdeHAbPc+b7jYG3hr7ly3dTbe0dUcl3cUTtuIQwF8grDMmgiEwzf62ZSzlLvtDffk
8xB40QQBpo1PfekVAKprmSeKtUgHz3dWX/uVzZhbPxjyFfy8bGMRL8VT735+DeKtDTRgFMHPy+JI
5yMAw56zE31iFT/a4h+2hQ+4vgMiLr7aOi0Z506HoBJ4+bWbPeRefnIhss3rLbTWpRcNvXDgwgCB
xqlfPcu87HKDBwzk7AVB34JVbMekc3Ya33hk/jRq1zvw/UirU+jC6RkdUI6R3Py+5JMecs08ZHBi
dWQRARsdV2MdBuN0Y3kqmQKWEtN6dckcWbK/YXUTa5MZT9PWm77am3+iH+gvLGRCxJKIxs/3DDH1
MZuyqX4YvB+2/S3gv5wt56ZLF977IVYBVmsZkvalrKHh/8bG5zy4N/tdVj3l0O+7fsy3JrNa5Boy
osSkmIxjyzBoDmxeeMwbp/nynsGCLTEQiECrcGFUBXRc2xG6MSigZ7OIPNR6Cu+ADuXGSKv4+/9/
m/+NtIq/NVcfiqzDSKCW6BGkS4aoLJR1NLOy2GUW3qeig+dt3uN11CX6rtdX88J3A+gZ4TcUZVA6
XU8U6lQ9RMEbqGE5QPWYwr1TWXnIWueGlu5ra2vJ9fEuaEhB4gt1YchVQaECN+X5XswsyM0GIp+B
NYORXDXfuuRV84xdOaaAxWhZk4zkCw2G0KO/J3uKCv3YDz986xm5Q4hlBPG5uDf8LXHDj/ceYkJY
0yApXvLidQcKBnsayfNMpq3xKqo+cekXWViAkP1So33sg6fry/Bx2bHcS2bn4UVc1J7PV2GmbqVp
ti7Tvniamu+0+VpDgbsxqlg33q4P9XGDnQ3lrDJkSGcPnSuVTKsmAxZnF5RJBayx773w/IHKGOp9
1wf8+ELhrQdzHLUmqH+g8Xo+N6PWTAKvCZU21q4UMdl4NS7+PAJdaMWig/ehztTX0pLSqVU65HXc
Gb+t7Pn633+hX44J+IuiE5qRKFysPk4N8zdUZzWZ8vneZnDfMQ+afB38tGK70X5o7F/19CgdtnGx
XZzY/4b90815FzP2CviAvipVCsSbGzyRf0DWQRob4CxgFQHrg43f+YcRhVOTvgSOv2JDZNPbolhI
i3tt+LyxgH9e7vOH8Hyk1R3tupIj5ylBlWlBV7aABNg5k/7dygf/pYEXKJQMOvfL4Hvloal7+1DZ
bh9zyA1+azM1fPc8Crqxgz9Pn71xx0B7AwPFkrtGHz8jZ3RSoLaghVBUbgKAu/eSZ/nPinsOjwrl
ZD9UoEtIMs/jzq8p/2IV3qeSd2bUj267zx1bfGqMuZyTvAyK+6Ezzd/FlIvxxkU6cAsaCn3RxECj
nrtwAJwy/65o+vmJNs2AupDGHomvfSZeFTzCVaNJgrrT97WcUSbK24qkU+4Oe/R+nSqEu4KVeA20
jyJR+OIgxgqy1C7RkGxy4BhrM89DAVDu3hIVWA5cg7FEblu7fsz4bUPm/lAazhDmVKij7U75we7w
DpSKkb2GDQP5eRDnR4gh7ERNzThnZvZgIKpHgwWMJNOWiHrZOEamVeRByB3d/zK1jXZPykHS0Jkc
8X3yp/qoq50/8N9ZMLzZwGBPhXajSiv2oPnyREp3uB118Ug0Zu/bmfJD6XZzQjqAoEBT0ZHJURmJ
3maRB3Gl+0z0Q8rRFvzqmIX2swOhZVfMpXi2A027VQFVkbSY9426S6OmYM29M8hhX7myxBc2lIwM
6ZBvAzf8xw7vI8Svip8Kupu7UaGC6Lt2sWt6OiZmQLydKpwuCrxsOqL/A48+q8luJhL0SGLhbgDg
CxCInTlHhlGVB1B3XPzKJKJhNr/zzm8hPyBVrByfxAjMWKS1wI1EL3phRJU2V08685oX1Q3+U2V2
5YlAzSrs0Hu6bb3cuBdZDTWObGiACIEdU2/k/SttON9Lv/aiGor0e6/OnJNh5eCxgBABWXpUGaQ5
wr0SJtrg0XssNJzaO9ZOa73p0tJ+GwxxVFBCDsEF3fUwNBVPRKe3+4LrWOypgYGGP5UJinXwVJAd
23maIWLTGfnBzTrjqFl82Hs55GuLDNm4Jg0a0TETkVmW5t61KYKKxnc27v2PMdP5oV9dm3am9d4w
VOU9CF47M/hCi30ANfks+HH9evEuvGgo90N3A/xQexF9P7/HUGbL56qdi/vZIu4bdbyygYGSMx4z
y+U4AyhYcTvzE09n6gYPiRuqyQzi3qXD0TOqIJybSoP19zdUGyMHfiSneSibyORfe1uHua3HEl6A
ij8pph5Io0/f/RE7xnSL3cgmM4JlihlRfbLvW2RKe/gKz0k5gaJb8maM6VB3J5Yx6wkdI7rXTJXt
RAarkNlU00PBNS3ux/pVBuNwUziojGh26cWCCyi6QjB6XzY9/85Z3e4aN/ghW/j95RRVV08VQdQF
mXWSFOWpIfB3psPHJ12qKfEDnwLVWbnimVpVfWMhU02Giv1uRgs+JQMkDCyp871wmwFRgDaQqKmx
IWYIwADxoCMTySwRemPBfrPCsEO9FNM+G+ERRCo4rNJ6LO4bg/dROxL6OLVyq5K/2j3/5c/w50YU
incXiIHzj6ph/l4gOUtpQPqQd90tYsFda8L+RB+8DQWo1Q76M9hi44K64yKNvI56g7IKGoVefuo1
Tjw72gmy1Q9wqmyizPcrkM7MHcx4fpqdthFuX3jjcWZ11M5BGkD7ZfUEG0VXa44wyD1uuQ4CbeDW
tdAm2zggWKr16wsaLu4GE8aEH9pJZpYDNS8VuTen2BJQ2UxUGaPVX/L4+kAXZ/NuoOXf30UsWVFq
CrcnBhL3mV2EbbMRu14KxVCjA9ACDR7Q+9fami0xJBxLNXJPLZUSSV5qPgkofk+/VTE9ZsRB7dY8
gdxxN5LpV0/nl40ZLtHxai1RZMFK2suVg97m+RRhx1TaEGLMUk91sgiJ2wT7ETIEL47ZWCGFB0js
srG+EaUj45F79G5o6jGZ+gmmoDMtv4LIb5xgQp0lNewcI+X2+UtneE0cCOyAAZazuyzTg5sh89UO
D8Rv8GjoiQb1eMhZ3g/A7Bj1rnKoeGpr5T4SMFwiY6zl3URAQTVBwYvdwptjFLdRqlVBNX+V+CqP
mRTeIyRJ89/Z4Hefch2R1PXFWeOL/jtGyF9s+GAgdVzXoiojc5g0gzG1g2ddu0HEFhZDG2daBQ/J
mGivw5Tjytmora5Stf9GtaGJCcAPGLsfWooVrb3c10fYu/Qxgg6B5BiCBK2G8k7tBPvOa8h+zraw
yRdSNncprQJHv6hLrQk4Y+OPAliq4r62vFOXERiZZOZn6dFj0Nb7nGSPG6u7ZMKrredCCG4xswE1
BfXF861XzbRpW93DXdF73Z1bsPmOosKVTA43E9U65RGroAvclWZwbzE3uOWKaEc0mLMta61ll1/7
U8zVn8LBbTKES+4XSYiuGY+B1T8pa/7r3hPMMz00hADm8JDZrW9H7pSeqBxy7xlGhJcqHN0XKtGC
nTbS70sX1/uBVvkJragmYeBK7nnwWkLaqAbo9PrXuzSCsxiYw3APjkTrNpqkQe92PkepwphDzdFh
ELRxy6+OAQpHAShSOHg2NKNxOa0WK1BBN5Y69qPSEEH6Cvp+bThoWoguWAwB/Mjc8si4NCLUNAGa
BecGzN7VXdhIVKWLscfnqX3vFom/d6ccXSVGS4OU9C5eTr0eybNi5paB0KWHAHqNOkol0HVbKlXn
O7CWotL9TFmpaVC5LyfLfGmg/PXkmao5BBRYLxf9Flhluf0uL/GkEloEO1MZ+e+//rBovgJThILy
H/3I8z/E8KU15VxaaV/Xx6LpjltV5As7Z7F5WihpkEhGufZ8AJO2VZXL3EvbO8O5b7do0ls/v/6I
kzYXowXJHiaOdX2D7uf19blwVZz9+Uuc9y4m6IRdG8D7eSnqv634Ccn3cct927zwKAOpgF2PA4Yb
b436BwjPNmRTuGnv1VUGYQDNgx5TASs4aAVMHk08eBM8LvVHuacFIN7ozPZHLQPGcRzyJ5h6hqA9
WrtKeN1jqRl6ItAIe6toK7/SAoFViLATBXvD2YJCrlb/v7cLpycA1F4HY3S1+lVQqkmjeLuEHEJS
uc8AZXy//gFWQyz3wtnirD4AJEbLugIVL/W8p+owDH+HxcYMdAD7cAvoqF+ip7eagd8CHpDZ3Eh5
BaewcrxDAv96fQarLbQM4YBJDdgQam/WB5CStDpDBrLxUp+YPAyYRj7rJJuQgAm+MdRqsZahAOhE
ILHYny0G1ee7FUoC2oSwSqDEkAdNWBObfy80FFb+eka4vUBQdiB8j4R1dVcLEw1v5IYCSB5gjroi
4uKVGH+fQv1JKZaYaBFXX2+ugqLo4LRySrPZSmqI2HGSuPod41vUy2ULvQsH/qwaOnY2EvCFJryG
dxoDyyZdsSk1DN4eetgpJ2SAot7ok68Gjl7896v3frjV6tHOAyXYxXCUliEqAvGs8sR2fl4f5WNO
iDVDcobCKDqSH1iYJm89bur+lIppMSJ3975MbXsKy/JtBOYzsAcg5ard9UEvbHWEdshAF290WCKs
AhEP6ipzO8wYdB7C2XxwBxoW1kbAfGmTe0CvQkgMDXj0ps83OY4Zs0ZA2VK78EL1ORv/kl76Zz+8
H2B1ilxJuY09PqX6Z9jWh/bONrZMEJdvvN5y74dY5vjuWYHljqxrhSHyGx1aYNrPSGUoxG3cnZc2
NkCKkBFGNwkWZKsSVqszP+s4RlEi1IL9DGuYnftPq7XUroAlBpzUWn3z3PP4OJFKpGQMduhlhBK5
hO3+ur6zLiRnwIPAgc5fygzQqF2dGpf5A60McLzbEQdzV4BsKFAYJYD03FYOJNU+yy3BsUsb7f2Q
q5kVGnC/Vt6JVJ6sLpnam+tT2vr51deZkIhT08fCjfkjU/ewTf/73wdafdE+xh0NtMD5Huv9zjRA
hOVp77OQLA2JLWnlS8d9scyygb/Fl1k34gdoG+VAefOUlC9m7sa1+NbUX/5hFkv7bYEiYh+vDqOq
PGk7TsXTMUSYHtn9Vg3r4iRcNMjQgUOTbP3MsCkboSmui7QxUXI/VMGOtft/mMO7IVYxDB9czyi5
IVI2HoW8YX8Xo+K+Wrp6qFjgvwU9vlqiXuiVXw4uTwPWHXs2ntzxCZi6v52DAUNt2MsgmEcndP3m
z6A/GC2b57RnR7TyUd25/vsfb0T8/h8dckTANqQDznerMcmKc6AXUxtKXML9zdEjIeqY2SKp7Xqj
6XpxMA/PYwByFcoRy7+/u3592NsWet7MaWC0h0aeAoAZpV6EOnNCffyHlVt8M/AeIlAGOfl8sB4w
1wBXvUzzt9668f2NhbtwMwJlDLjzYtmDY+Kvft9UVltXgzan6Ic9WCaHuJLfRxAIeQJHG4KyQ/Bi
V9WzJvIjs6aX65/t4+lBQdZYXGrRAEN/fHWJzWLIbW5xnnLD/Fz3+idQZX5ZY7YxyY935dkwaxyX
7Q4KTJ+Jp1Pj/dYl9JVQKbo+k+UQnj/JGALGR6hngz+Ogtz5Z6oMKhgsZHiaq2/M8neoeUBjZIwh
pxL/w0godyBWR03lg/F6PvqjZvg9TytL3npU5JFwaEQGhIL1PG5wkdcoruV2WLCKLnr8eoC3YPmC
7/Z6FmQ9tbx5TPtu6nYYaYr0hg6Pk5F7t8Fkzgl39ciu7oEGLsPBb/Nj6To9uq1D9SxhyZsQswjC
vndV0nHXDjMh2OH6ilw4j2d/4/Jt3v2NtuqMuhViTIdaTyoC5d96ao8Kqjm20b7Kpk+uj3fpW4NT
hwIPFIEWMdHz8VD+8wWatGOaU7MLzVy7MalIQE88sXpTfWi5udYbCzpHqLcvBrqQgD0fbOBOq9Ou
H1PD/KWmX4X2xbNehHwwILXbop581Cvt4AyontOfs7WR315a2feDLwfr3coOpqYFhNMxHdsRTTNz
eqPe9DJXehCp1r2xxBajdG2R9Ge/ebA9RK0XlSUYB5+POFeLy5w1jmmtt+PSfjRuqFXAAtlEjaCZ
eXnb11Z5z03oRBSDk0fBAOiUMxg8wtvjbHzpS/cTSiuItXV7KS2uTjWjdVMLolg6TOBIjL12X4n6
10y2cG+XdtT7cVaxIryYUfrS0Xhs6cngZazVWlTWJGLtXyrL/7e+iOcRqixNpHUPyc/r3s+yAchc
ouXfIRszhlVVkp/XT8jFdUNnABhLF6n+GkDmilHNrjRYygL6IFt54/VzUoxkQ0VqjfT+Mxsf3YDl
0QeGbs3XGQdmkdq00HNRQiXB1KokM4BFyphmhS2i/jgHGCLKrb7+JNq6SaTtqRh4FgNcgt4JqWlA
w6hFUNJw/S9hk8sfBwkjADBQE4BB3fpJAHh4ZrKoxrSFoAh6JKGVHzXzKJzX64t94XUDkgmZDeSh
LR11qPMjMzpogRcC4wj9dW5+GUO78bZdihHORljFCBIU6XKqG4AS510PFpgHI29RNADvPg8GGCPT
Z+TuoWuq6PrMLlw/Z+Ou7r6mQYe+cTHu2H+mdh75I9Qwbsbqqcw+//1IEMBY5G4R13280rO2Dcbl
onOqN7h8kDkV7a8RObx6uj7QpY/1bqA1RY+bmQ2dTI63yoRD9t2WYdTWz6/2QqCPpLQzzGMGDMQO
BLAQW/Wui7vh/RRWuwFNj6axtOVR6FOJt93rMrAGq13DPiuzjbFTosood9LbWLoLlwoIBThOAW6u
jwqgppNp8PYmIxR5G5nwzmbJolNxl1vwULn+lS4NBdkXZ4FEwHJo3d4Ecb4OOgOV6SCo7jxi35Ds
bnA2HtetQVbr2DaTCfvuaUwzpuAn8zp6bwUIUtdncukIvZ/J6gi53giSvo/YiPiHfEFZuDe2+eJY
n+wg/r+NtGzNd7EChX4p62tMR5G48CJk2qMT5eOpZBu3/qU9/n5Ky7q+G0hYCphaXaHlnclbPXee
vMr6fn0uF95jCOn97/sv//5uiLmGU7GlYdVc5EJ5+72wjMgEKG9Lp+PiVDwP9Q+U+DHgKr4wGfUI
rXGUqlI6x9x19HjWVJdcn82lPYDyHSiMQCIv7aDz2TQViDduscSrdRM8iQHdnKHSO6CxLD9mRUuP
TKjh9fqgl5bw/aCr3U2mksxZiyNk1HdAqBALoIs7rX25PsqFqYFn5KFKDUwKDCZXofhAKj+H0yNP
C9mpR1PR+UavO//gQzkqFr5kj2XAt9hNl4JUD3ENEBAgn2JNV4dK6DhJ0sD2UNqjO74Nnns7FFMC
P6gIjLM9dUXskFNGylOWzfGgNvKdCxcHhNnRboCuNB6r9a7peABgcMmGdLTacMptGK59Nrf4uxdW
FoPgf7yKNuhVqznCnUGnDW2GlBjBscgBkeuHOz7Dqq8+9mIzxFj24CrNgaTAH5A5eADoN57vUbuY
WFPl5ZAOTfno1JkemuUAq9DqzRkXaHtVFWEu7JdGDOHgkmhuaLm7vpcuHMalBgEOAnpf9gdinqhJ
NsgmoGhml98C+rWY+BbdconjP8zyf0Os6QdIUCATNXo0rYwb1FVPpXRh2fNsqjLsXfZk2/+wU+Cd
sXxCqPTA3vZ8Va0ajNLctmlatP2by+cXwcdnbUb4dn3pLhx2nD38PsLwBYix+np8dsxBMZemRmkj
Szs1/BNnj27x9fowl74QqisIc4F6QMV4dS2LAOwgLx9omj0y5+RvuQxfmgVyvCX8A4Tkw5aXLZ/w
JShWS0smeivE2+gBFr5xG184vQAyADyHrBIMyXVFBcz1XpeAxaVN7RxHbYwUhytQNW8Mc2GrLeom
C0QLgBj4DZ9/ekCpq5bWuY5m2vyrJ/bXjAU/GffvmkbLQom6Tmjgn6LrX+jjqEubGk0jAOG8jzCt
wmOBnHuppw4UkmPFlR9TUwvd3IZTRJVHMgMV2pBb1bePG2MZFgV41GQMoKAXjMS797qe1US1ttbT
3ojtF2Hsr8/qz2Kdn9vz31+9oEgs8X73+H0Ig9YhBIXhSQ9D25jPdQpXwKRq7D2f2A+z6L4go3kb
BrXrNRRpDNVGWj1msTKc3Sz9VHEtDIgJ4TH7ocysm9KfH3sR4KyY46lWVMS6xV+g8fxpzvPIzPt9
54vEMOlz1fYATgnQ4vI5yVCHY8DxW9z9PEChHrl2gV46+9wO7k01OZGrWZHBjNtKiD1ezo0K+Bp0
gtwWpJJF5RulQdyU675K0Lp+6VYTFrwn1b2qfH6cutE8tbMhbnJiGk8wAC1ECGJBdx/Y+g9NY8Oz
zKvADV2+z9yT+jYR3texVvjVKcjcNnZ7/8fQD6iZMi43TsPHDfLnz1w07z10atZlJc3mnQdIqHuS
Ppg2X/L4+gaBevuHm91FCwjQRNRkwaX3luf03Q70aCWJ7Ebn1PpuE9HCT5xSfhm5iixjSmDmUoQG
zWOaoYfaWjuwDI/OYEFDkrYHKFq+geoQjjMDNHnIHjXPP8x2edO2wwE/F3ewHdGrLoIcAkI3yaDU
CGWk1q94LGck4IOf3+uMVUfQCeEQU9u/TOnf5p2JDrc5PPA+v2vq4JF2Q347d8OJkw5V44Imbgfe
SFnsS0vy37lFgWjPyjEeYE0d9h4ki9ts2s+9/9qWrAScaE7J3E5hZYyJZtS35hJ8FBa1wonARJcH
ajzQAq5jzWSbofDrKZlhLh4XVRWbnvbb78toBj3HL1rQdjoYYWo09AREaKBpVISVLNguQ72Yhhmp
v86+eyda9lo4QTy1/sHu6b1jjCenLGPLIk+MkcOc6QebBbcZpPSLcjxCsvgVHOsDsd0b8Icg1stj
Naq4muqd4ZqnZh5vyo5+8rLhoJz8TpF616E2pdjXrjPiaXQS4WkneMzgXp6CxJl6WIDKm056nww3
e6qJQN84GPS4Uu5dPuioQtLpDXoWr501xaiXpm5jJnQKQHCp07aayKHRBJDn/pyYBDvBNxNSON9h
fnXUc8ajNijzqFVBHs6yJrvOyAtQEopUWSUqjlP5VMxjbDH7u9Y63s6GC1EMrD4EW6b2m5V7w5EW
5d7lsHdDPcvtwf6xZFzx2t47eXOwvQbkDkhtRqBpAYzsZ29lQYZjPQRG7FEdCBJvin3gvUPQzkjE
8/7bzCAd5mbOBp71whGEABqAytBBQ7FuTSRs2s6Yxko4J1sLvhld90rExiH/0y46v6bd90P8qVy8
O4TIZGo2ztw56cGop5lt5hA/nMxXqXWtjMBRw93kWLGh7zIUsGV8LwbzoBelngzNb0v39y10cjXo
Hs+/KI0ZNtWp4yO6ohZ100YfwN9x49aSIoH7t4qhGa8+V6Ux3lXwltl4cz4GIyhsOgCoWLhrkWys
SsJFRnRAI4z55Lp9NM7pCJ+poX/2c7Kxah9vrvOBVikU8NKOxyyFoE3ddNovdMbI31c63g8BmNT5
5cidSWhIoedTAQOF8lNPd5T9dTHlfIjVC9234Bz2y3JVTaLgO6l907fCQ3+FtMSjh+2FkrmOhH0h
raxWCnSVPgMk2Dm5g9cCJ62Gvenz5xaYToNYUQBKkhXwKla6mnaBUZg7s1csHnTthznKpLd4nFWk
SXL4jyshoCcTuMvjeBBa9aS57Rc+DzFIatNBzXWNGzYndyWDz7WcGU36EezGStGXGS7YB1croyHT
vuq0f5w0HSTw6alR1qMmW2jA2XfFNFWn2RQNnNnkkxu0ieD23sQDwHv7S1bV34KGvNZ544TgWBmR
MQwIGoL5rS3FN8dgd6ben6RtxIXoT17dH/JJRRUJrNCHto1kxTc0bxDKOM5dgebeTuZ5Bwaneceg
N12N9iddOnjLaGQLK9KHYWcTgUIXsGNEGLc4mjdFqZ6N2nLCqQzuUJh9vv4kf8xf8bEABIB3GlCg
H6rvpPZBYyqEe3KYyPGY0T7suXziZvHU6VqYue5GDvQx9F2g5+jROWjTgTS/KnhUsuoaUSnjFKgW
iiuE+NlRtjN7nqoAzqTgF+NkEclO7Si73fXJusuPn998uKNdsOhR4LmAqfRNtC88nk0nAtG2O2oN
9MVrWHPgjFqRQHVpD04deUFPU1uMPdzvNYBXRwB8IEKa69YR9gfDYkXqfwZ/17kbClbBurqv7dDx
CEg+My36EIy84lm29ZxUufO9G8z8mcuuryKzH/OHudTFEzJ8J3HqHCINaMHon83e0n+MGRQQbcHw
DOMcQLdYAZEJ/b+vme6wXdB5wYufmbiApNaizEanO0+N2Z099uKW+qQ4aVpBY5SY2Y00IEYseMag
SWAUt3ycoftlVt7DKDL5Kcvc6UW0PW5sxMG/DHMEXxo7MyrAl81CSlytgZi/m0dlJgZois7WHjrR
WzXX5R5YfQxcEKgL4e6GwM+6a1iV9oQs2Rcna2RfBpMk1BGRT624xS3ROHSnpuyp2FQ4vrABIfa6
JK46ZE0+JJb+6Gl+YRbTqQOIhxe/u+KFsENN0EYECaJz3jb23MdZIkXGfkNFEQntupOIfMUXPpcS
70bC+b1oDhBDt7fu9Y9RA1rBCwMGBFfcvGuQGPUE7XO/laeSPsr2/u/hh4C8OLCrsmGJjtOzKlxM
MBNnVMez0QRTAxdjWwsNnr/qLoxv/n658ESBxoCmNuDVqwcKqqyNN+fWfDLmZ9/cYdPN3u20BUe7
EDUATve/UVaXEHaF0U/LWfKsIoRL4r62vrKl7O+8XJ/OhajhbKDVwmkUwrmdjoH07jcSCMhm6vrr
/22IZWu8i+Zm05+dysQQVRDl82m0I23aoL5+fCTw+ZcUdgG9f2SgssrODNYsyzXieoOXJHmjLBqB
NCj+PpwDOcnBOChVmx/knXpj5op1hjhVjid+Fo2u9hUso+6L0jITyLAAb3999S7shIUNhQ40cie8
hMvU361e3XWDzXtXnKDYCXp3dWNjWi2QC9m8ZUJ+YRUBHgNu20RJ2jH85U95N5TuKFs2eOlOYnTN
g+KF2rd9T382JJifLaaXkTdP4Iten+CFmwHckaVaB4gSLtnVBK1srjjVanFy7IEmg9T1nfCktvHd
LuxzB9hLOKEulM4PaseONXBodfbiZEyDfKCzrFDPyY1EcmsLmvEHN7R6N9BxXIzEUbADmmwVX1a6
kYOkU4kTUaJMRWN3oQFpnHvu0vGB9Mr6UUmmTp7n5OmglPZWkqqAtbA7AW7WtF+Z8otjhlc76TOi
otEEka8Z/fwpEAHS8c7IUEiCrYvVKhW6jWPyKGdNndRwwgjnmkAjY2bQIqcd3c2i9uNpUPkdHnwe
9QHTQzyc0w2Zxx+stwXQjhrODO9oIuduP+szsk3RQ+rYaiH/iHc6lO6cDARaf5NfFYhC5jwE3i/q
Syff2bOD3kXtBYfCYrh5FTFjk2rOgbcwu3FLu34Fp/iXMTPnVzArNxp7xhJmG/xoGlOWFITRfdnS
6l5vOXTlOHolv4CC1061z8w6tIwSOiPuME6PrMymdqPOeWlbYEtA2tkFBvRDPalvclPpYJecbKZn
p6nrxm8V5F3uDNbJjVrbhWgCZXWU2ABc91DHXe1zNWS9RUQ1nUaNtzvlOv59lYnsnmowiYRSk5Vk
rKvvPLPOfiENJf8w00WMFtq7wEag23R+uKux0oC8HaaTb8gfAwfP2y3hMpXXW4DzC7fIWcK7mic3
amJBa2g+kSwEZ9fPY188yvJebLlaX7gZXYDODaxpgA7XOjyDWgsNtNoSp0k9om0Hwc7b1n41tJ/X
76dL4RiCI0iN+5Ae+H+kndeO3Niybb+IAL15JdOUZ6VMSeoXQi1D7z2//g7qnrN3JpNIonQaELob
Ahi5XKxYETPmJD19OXFjJCTmYHjds54bjuerqZ2O6VdjiH+IkBbOnDRvE8wcG15xbXAmJSxTR5EB
SOpiFoOkp4sr6qbnJgCV4buT9o8vxc6UbnFZXxkCtMsjx2BjUF/ggXU5PMDill72ZeSq1hPSKl7z
NQMCYny7PYlrVnR6zIFbooSDc7y0Inl0vsW6Frpdh8Z9D/uFhJSBAXAr3Njnq5ZU3omMBjDycrmi
uFCpknihG2nKA3vxqHa53Sb5Q6Kbd7cHdXVzMXWmRoFkbhuk72GxRm2nTb0O3487po/GoZg2gpor
38TnLThDCDVprrhKtI1yIXspuE23ErJDacSfRjKSej1twDD+FPUurqvZDgrwlPwMGYT6Ym0GSyQl
MaAxYCnpTikg9SWF/DGMn732Ax1jUfOxgN2HsowdDR8gHdrY6Vf+4o95MP8zEPoaGGs2eZw2YhO6
ZW/MueuPxSD806IREXnFw0Sj2u1FW51VXm3/a24RjUKQUiSBBvFLLGsQFcWOpH0N3t0msRjTYkpF
dehTbexCN+tr21AerHrjPK2Mgl2nGJDEI2/Oyl2eJz8At6D2jILOXsdKJSdV39L8/vZUrexvjEBd
DPjRuEbNCrERQF9m0u6ffPP0ty2swMrCg8tSqeLQNAYifXF82HdiSdgSuYVIMkCgFvmY+Wr3HZIB
fRclRvTBgqdsd3tMqxOHTIBIx8fckLtYmT41/amXcA/0WzuyWTqjdR8EyfudkCECF52B9lxMS9yZ
rpVCMfgT668EdquesuEtqmfOuI0VurqbuPywMgNT+QMN7OU2UNMASXnNiN3mD1LPHMRDUyAUDI3T
ZwSkS7ung9JRo0I73p7GJXUB6FQs0+1tymTq559waVkoSzCdNGW7ShnsJUE9UsM+oDTwzyDX911e
/Ko07TnWp51aZk9y+/u2+etVJJWA5AcgQnj/QPZdWodQLDFRgcpd8VQPTtLY/rtBJMByziwsK9GZ
LKZqoWOBoq72oSnL7PsQy93WRlkdyJ+EHy6eFPFiIFXke0og+bk7DIfs59D+0s3T7am6PsQ0a823
E0869BCWkI6utZJyqrLCVSOrdqJerXZi0W+1UqzsB8zMOsBQWMrkRZZpkUGO4kqqCldMkhdPlCEG
C/a59aZEn7NIfTInaRdIOgw61ACbdONQX40RGAloEv7hcbcC+Oh1cyojaXLrurPu60ioD1S26/cG
8Asr8684ex4LM+Vyas6iY94xHME/QECVjua+TO/z5KhOjc3leXvxroIZTJJlAsdCRpo2tcX2KJGY
Qjc3E12jG7ynjAefmw5etJPBZ+4spYo2NsuqPZnUFvEMTAjLNJplZfUUVd7kDlUaOn2h7Y0sfbKK
6EcLp9jtsV1t/XlsZ7YW02nlmaJ4VoCCeTG5plIfu2r4oE/S/m/McEUilUGr+DJfJxQ+5XkckZug
E2NPVeMkg5nZZdVvBBYrcwfZAsRrEKmA11n2SqAwBv2ZNwquIj9NxZe4elGa73UUbEzbNWiRHluR
ewVCeLJCAKkvt6FSNnEJRkVwxVz+YCiDPcW0TEyPmYY2YgrRcidlu6oatKdA8Oq7jtL53uwQ3bw9
r1dXz/wzuHkA1yI5ecUcJQxjDhAD1s2plWzR3/v5vgs96KM+ZnGHnvThtrmV3YI5QgVpvnTowrgc
dazpAhwAjDpMHiITIunP7RZV7YaJZXehVYaCpnqtQDzyIsRfZf1Yb+H45j19EWr/mbT/jEJZeMmE
PmyyXL3gJsmhzw5xvBF3bA1BvpwlM8w5sxWz1MW5DWIWnpHElvu322uxtvQENYAryWeQaVqMQhXz
VEgF03Mb5UdgJo5kvfbNvSQ8WuPEe3+L6n5t0sjbzSriFrRTy6dwFgWy4luy5/bTtxC+7LLa4gtf
akXTBYEs3ZmJecRnrn0UuqKVI0wUpEWf9FR5i+k87CF8doWkSO/qcbDsuMmrytaU6VW2/Bgx3vG7
Mmg7CEIdz1M+5KGOFpzZFhsHfm1NycWasmwaIjHe4rxXSlSovud5bjI95pBTDZSCra2kzfyR5cbE
3893DLjMKzE1xKjVsR5F0x1JNdx/8h6VLYodapi3bVgL9EAX5KFag85w5cGU3DEhBZt1cBoXPaCZ
2iTZlw7FjyIyrENnKv3XXC/zfT0oxn0HdgLaWPMb/fOwIUf+z5qwcCfVsM2IIHEdrbSiXZdq3UOO
iQeZUvhdKcrtvZ91AhnLjlxkIxvdURDr/CilnHAf7q3WNsVWt1VItu4hZo52FFxDe5yxybEuSYgX
FKUjq6Foe1r4j9Hp0n5ou4ysqKbvalA3CWrXECSawk4NVTpInVKiQ0z80FOVNscud/xqCBBTt5xU
TKD8jXzBHv3csJsKSSjYSOUXJVR1O5al2i4kpUCIb6ie+khKn+Te6O9EWgqPkaXnT2FjpQ6QceFZ
yMKvZWaAac3NIf1adwM53SFM8h0J7ZG+77ESjuVUNPtOibR9EwfFa+RLyh39l8aX1A+UI2VvZTe2
YfPQV174kOV6Qr+i0DwI6GjaYhqOj7Uh1m4QGEAKugLAJzR2Ryip3oIQJRWvN7z9KBvZgzrV0V1s
adWxTcVibwU0QQRkd3YosuqgdurEpbfIc0JPSxyiaOYz1ZtdJnARe3Gn7CtdyQ49zbGHxhAQiTNh
CB4Gv3/Km0B9CBVQM34rxXeD7BV7SgUUJgIUeOD/saDZHmTkbNXAGYth2A002drBYIxPxVi1LFDb
P3lmnNqD2utHcRLbT6YwJ7sjw3MrI/IOPXkptzaM0NbCPrQTqh2w5ICWUEXBPKia96J4TbKvvRi0
Ojg9BGdE8fNtb3r1DAZqMFc+KIKAvCZ+uPQ9iW6VdWhWOjSEmhN45i72xqNgeE+dRykziTdbiVYc
CgY543DFcpEuMZ+S1PhDMzW6GyHKlAjTJ1UQnwdL+317XKtm5gQWGVoqL8sXgViMEe8ST3dltRRs
QZK/trLSHHNZK+5uW1p1XsQFCiRRM+Z7cR8lkHt3jaebLhKqjhEAT+6ldAcq+i1q5S+3ba3dfRBh
8+YlY3bd6ROaWkGk53uuNWSmjSt9VJP4WZAHwH9mTmdRvJMSa6N7f9VzUt4m1wgw/yq0LJIQcaek
8Vz5HxO1q/3tIW19fRE0VIo15ULO1/WcvhdAmVq7kclc2eLMF+SKNGQwguUWB0uYWJM2eK6UJg++
EhyTMtpllvYK121uC6G+sSHWRsRblPQLlQ4aexbJCdPoo6mjnORaU/oLSvp9FYV/MSSqwDTzz4UB
WoQvT+1IuqrtlN5zkaVyGlV8MnI0FaSfpdbsA2FLK3zlLKFDAz8rqBDegssaKQ1YXpTmkgULOW3P
9LHHWnRIpi109ZaZRRgURX0HJ+VkuZPhhnJpC/09QdPGw2FtM5yPZRHJN6nSAzfBiJS6eX+fFrYy
PBVgbusNoOraUT0z9AcGeBbUFW00DZ2JIaU99sapzz/oKexagYLq3+9a20ijb8zd0t1NeiNUYT1i
rbM+K0J0bPTx0eMyu31YV80gPApLkQVqZ5nOoYeKOCYZLHecnDx6BXwkCPe3Tay505mZDgZBKGmv
aqLwqxSqOc30u77ndKJng8My88ihGeC2oXmll0EnVRoYOAD2IVMzj/VsgTzon7PCQFVJAG7Y/w6J
s5Bxr7y9FRIL0o0B4O//ZnEe+plF2Suj1guwaNXlocjhxylOg/YPQlp2n98FckFTy1Z9Y3Ubno1y
Pg9nNvWeWLYasVmqqRNnKeHVm26Bsi/SQ52UTj+oG6/A1QUkGQaYi5wcUPlLiyNVd9EPAg+p18OE
+o6vATP3vkXhj9uzuWoHVPFch2CzLKHNY9f4MQUqVLFqHfpCaBiKf3yrPnjNxkle8+fz7cFupHYO
9uZyQJLQxYAQPcstKvoJzX3YbgnGXucveQHSZwXcj9uI+sBiL1KwT5SqG3QX/h03K9Vjauqfyn5g
mbQPdTTugfYk9qwTACdrcLQi5eftyVw52BQ8iANNnWrclVaTEPe+JoWp7kojvK9p5+fOOCE4aZbC
tL9tasUDY4puQnDQQKCXhZc4rsU2Jyfm6sKXabjze14SsX4Xoh2ySf2wOiwcFfBJ2jFRhbpcul4s
4zofZd2to8Y2POWAEvyhL7eyUWtmoKCbgZpIClMvvzQDbKoucjMAht3Wbi3Kna3QMHno1GCLDhBG
ZL61cFtsFMWYqQsgPl1ulRkajq5or7kVvIqnUTBaWKk9yQ79ig6eF63rHIR1BGoFQVntSz2ktoWk
sy1Uxa9U7PIvtNEMpS03lXQHWwWE+1pagQKX1FMZ+/0jQeVwEMo83OlRioR10heTTWzYOBpiSjt+
1a8xlsCRSFX30e/yYUfPUnbfl21xHwaJbtdWpSOI4ltPQemRFNS62gGuBHNJKGTliy9YyqvsBfSs
+Ono6KERk7abtKMnN4Hr5U2Msn3j72V0eYkF827vp1OHlLamfUBoQ78vAeXalah2uwKpAFvX8gy9
0XZ69qP+3yzlF5ih4T/0YLqdmisRsLaIfI06xA+0KUMpIM06JH5lHYtSVJ6brkaMqOw++b04HIec
O83XIvPRBEF0DHwvd2jSGB79JG4Ifn36QCL/blIPETCCXCofNbIzIW6hzfYhzf48Tk3joaAgdgdi
oztG4HsepWIS3dFQx1Na9dYnKi7yY+1r4l4QxMyO5Fi01UERH1J9MH5lHgOKK2V6CAAm7RKUTR4Q
qPnTeWJ9iivUs+jxqY+zOOfBBLHloEUv3fNfk63Ere+0RdjuEqXJQNArvs1jDql4s6ZHyldoFG5m
YSG1kXcJWrY7w5tah8OTOVIeNTuJ3sHf7WAIx8wLdUdUQvMhhePmuSs19QEdlv5FH0AH+dB5PZUV
GgGeGgl3cddLb3EgNmwsZRjssDOlz1lSeRuueOU2o+JI6wfANlDmy4pjr5mFmtY6ekjBtM+Sz0L7
qxsK+iHg3+n/LeqtIvE1SwnP43ODiytbCRAtE0xNo8fHrdJvg/Jv5r2EwZ2mnEh32rU4Od0WVGvN
m5zbXFzZRG2+2QrYpJXG73YVvXj64bYPXrnSIOTl1M2VHSCCCxNh1MJMoHkGsU+z63gge8XxtoW1
QdAlCSsFeszzal26xNiXaQZiO7ud8lPyUOyaUpB8Wx3jf5jbl94Q9W5qfnO/5BVx5iC3XKpgztw4
04QDKln5XVVAsiW0+b9D26qPiPsoXxJVj5wR3nMHybRql1QRELjYKHaMoD5FaWO+PxyH+Jh+N5Nt
ipdeXAhaH8voHzC/mmnnYueUeOnGd94/xbBCAQSH6kAxlxlNoU2EyK87zfXL352PSNPOKn/dNrG2
T85NLN6ZRZE0ymBhQnuqzQRFqC3817wNlutHZQy+UNJQ190GfeS1SCUnGoXb/JveexOC1sNoe6H4
plU1EXm01WS7ujFhSZPJN1MvXta8i1hLsiGed0xp/AYD5z/Jih7tlRgK8Y3JW/NWs2YjgRXph2uY
DLnkOJgm0/XNqNwFPf1cbVd+QaFXdsTQ+EkHT7rzQPTvzbJX6O2I4mOTRTMrFoyAk6X6L3qrpTZV
DlRuwjw8VNIkPIUEitS8IE3sRphi0zQW7wUzUpD3rEjSIyRHCtManDxMpfu8oGeebKX+6Ou1frTC
wd/TY5O9hVCX7XVBaA8q/M9po8EeRJZ312Y5/8+Li7RoPAB7BZFLMnUgKTmoe24VANIi9GcqraBc
Ax13cQ3RtlnBInJ7/jamb0lzoQ+yMiaeZLpGr8EH5X3pu3IX6rJvAxg6VmPnSBnaKbeNrm4PqOYU
HRWca1hnruR6Qz8yRrvxaSzyNyB2nxA1NDbsrJ2smTD1f+3Mgz97l1m+WA4ZEnluT1ZgDENbnbZU
fVceSJC9/tfEItUhWwkd0iRBXXjP5OSx1tjl6seAcOz/NGV/uvzPhmLQG5WpFUPxy7dWl4hOPm+K
v/8JoZeO4mwwy/p2iTpFQuxpukVOijDMPiW6YMtq/dLW4c840z8y2hIWFPUuVsLnKBJtLW92o1Zs
RCDr+4N7AfyAAjht/vuzwQp1htCgXptuJySOQMtjSqc7JCP723O6GnjMTVF4d7R7SPVe2tGGIIsT
oTddMfZ2HuRKSKjanaTeqaPyrdLUn01EP/nU36Nht5GBWRsiUQHRwQzLvKLTbcRM6VBimdfTEWBl
ZW9+uD26dQvgfeGRAhWxDD/kKp/S3CpMV89exD5lDj9k9T+3bawdMGIPuBoIQmjJWgQgoteIHcGt
4SLOF3SHxt+YpWvWSELDcwOLE6wJVlGhU0iusnyJhG+p2UK9cKcZT2L8Ynr7lkxfb931LWpS2nNb
PA9xY7f9z9ujXN0n579iccjLlK7GYWKYYvqCQKodBSbqh/s4h6jHdLLgl+TBf/T7ttWNuVUXtdR4
kAFbcQu4Rpq7faK/1Ym54VTWBwZgm/CN9+4VcqxMA/QPgshwoyF2y3J8NAsAC2peoGzqfdXC5DvP
7o9N5f2IZHNjVv/gOZbeZq4cwSk9Z/CXpzwwRK/WpJz4uFVK0WnQxHGMyavvzVZt7/SyCB3d9LPP
STh6bh3wZqUvK0MZBH4LtALRMSuEH3XnswJx1+1C3wvupE42oCwf+l0yGum+sOTv41jp1JEta99a
eoS+kii+dboGnAXY/yEekeT2MvTK7V4GfH17DZXVQ0hhBKAhQB7Izy49TGbWYJYCw3DlGEfZ/tZr
IXvqel2+M+RCOuRRGjttDptDOeXE7k1lHopUznlrjxb7WUhPCIsJxzRou1MPIwkFzMmglTwOtX1U
t1ASjV5q2RQqvDuf8AhHoosPw+BVR4lsgwOwUnDAM5QPPNLVJwvxITRYNevV89p8Xwil8lRqFFIT
fSzfrGrDPfy5MJZLDIc8sESd7psrSI/fNBD6JzXJ2Ix8RGn9W43S10kDyNzkH4wmpj7pnUSzcUl9
nCShApSmQNU++bacTKRBlK+pGN83StTZpVo+BebvoAsBqitbJ2H1sJFOJQ6fKc3kxTpB01FPFQGI
G0Lpp2jtXlfubm+F9Z3wXwvzLzi708JGzUZN4rUituEujeudkMIqkL2/jGjpkG4y6bBQX4E8tCCA
cNyUDdcsyk8yKl+TIW+YWHca/7WxfBIVvSRXWasZbt4KD0mrkzPVp18megT2EHeuKkX7YRAeMuRs
p2CLV2wt3joboLV4LKmNaqURh9wdYLz3la+GfsrJrMFlfnu5tuwskppTCc5PShhkiQQ22iPNS17u
5C1K/7WX2Z8GEGTNWZarqmkdQB9dZqbbvuUT+Bdq26WtaDCzbgQDq/t77jT5H0PzcM92H+hwNKhA
xruT6iisk7nh6La+vwgEgkqvoUbi+1+hGZjxLxvPlLXvzwyvvPJ5UV4J36IxSndTnJuuVHlwFlnQ
VQvxX0SdtC2BiwGBRQ12sbUkdQgUP+aEZvVOTD/4X5vsL1aBV/HM9DYXlPXZR5ytglAEfqB3ikGm
XLb1HMYPoZPf3WxLyDRT98BDjne/6l4HElNz2UsY6bK7SYG1YYvofnUxoLGeKaypZSxJSuU4COU0
tngm+PlBqb97vrmx3GvnYo4nZ9jM/LRfBFxiKUIQlAeW64t3lvwvcfQ+ih/UarqL/Q13tuaXz0z9
8XZnaxLA5hVT5aLa6j9LRmbXrd0oH287k9UJo0oHynvGIS5LF6UlItiex5ZriOMrJdfXsTFOf2HC
gEuCwpZCtnGxea1aH31J60w3EEnMVfYUbhVWVwdxZkG+3LxxNBlJ5fNYKlKnDu2/QP9acyaT6h/l
xquu+2Bq+zj1yOOQaBm6X1WIUsPx9hyt7irkhWj7oDfoCqPiFVIv6amHiZJG9zixuDf6RNxJaS46
VdXKR0OG7fO20dX9ZRr43rn8Dbb1cto6rfEzJZk7gaFS7LTHvHsczI2nwtVlpdAyTSlY4q38p0J2
aSMZIlUJhCg++aIg2drUfpAoZaCn/l1Fj+Gd4/ljizLfjIC8flaaWWC0opDFJ2RIno1R/RSq6c5Q
sp+3zVyt1cLM4uEXD+aY6nUenzSdp6UvU5uCq88X9nGc4f8Pt61dLdLC2sLfSGImDJrKoAqdJhYo
2wqKwKG+EQ7ftnLNrYX8c5rkaXwSukfTP4iVm28JxG+ZWLgBBHD/x4RR3cn9sf4pb5FVzBN/EdJf
TBXtdZd7rajSquFFGp8SpX0aAok3eQm9mnZSJM81/P5jLcsb87a+vWds+MywRhBzaVIPEMKIrCE+
VajTBMc4PwRUQPUN73Dl3+aBoQiOsBbymQQBl1YURe8FsxTjkyV8jV/N/MvtLbY6CHwPBB+zm1ui
yXjqtlYeFPGpK+TYlhAgo9p6N7Tj0ayyjbTJlq3FGg1ZY6b6WMcnQ6FufYcYZK/ty2nj5lw9omcj
WkxYGZjFmKSMyPCsCMamYddU6lM3mfc48sdunMaNqGB1WCgpE5/J2nW2KYXlahQrPzkFSADHp7QY
ncoQkFLaiP1Xd8Lc4wNcZKWTHSHQRpfLNDmZw70U3r27IXDeaISwcDHx1CQzcLnRaJKfyiQw5+38
XRQ+KMWPLnr7i81GVRDKHFW+zut4RVFT8mEETepM2n2U2F16B7/tbSur80RvMsgn3pokUC8HkvtK
0vnzejSp/4s7dJ8L2o/bJlaXnI5xgmVz1rBf7GTBC60wNqLkFI9OjkYBZCgS+O+NjbXi02bGQGrd
AC9gZVsMJMlkTxRaLzpJbXnPaGUyMU1llz24oMF8NjLhbYxIStwe23ypLDzphdV57GeRZ54niW74
fnwCvfGSg9HHeTiq1n6ss+m3PAjfhaI95EH/3mcOeq3oCEI1zXOK3q7FYLNCAwJqxvHJNB+rIrZr
/1Hvt0qO80euxqZrRPCwgc3MK5dj8wcCj9SU41OpHKfpBbRsuEXTtLL7YH+gR47tQWlzmVormjbJ
CtR7T0ni1AAE3r+5Lz6/OKVmlhWx7PH5iXYR/6E03u9kQPoy/5SuQcSIs3c9W/2mC8YkU2HQbxR4
gp1sA7y8Njvnn1/ET20BXfmg83k/3SfR58EoNnbvyslUVdAA8CxA20jz8eXv903Zk61IDU90Zdpm
TnuPHNyNKA0N5fQ3pojX6ZLFp121rIb0DJUyJZiToQZ2mcGRJf8WYSgawC/fPpJrjoBu3LndHazD
lbaQF0eVmAVteGq1/KQk+p3YQKU5WrWtFsL/p1/u6w1fvXZUONkMTZz99TK6maC3gWaqCE9ylLwO
lvzY19XnHnnd20Nb2xC8+3HVGCKDtritJTkvTDWMwtNUnvzpRXn/cYFAAnEPlK1I9C6x0d0UykXW
ysNJrg7mt7DZ3/711+BNegPPvy9fbrfU7EsDmORwgncq1rRDob4MMvRvpi2lD531ya++TvQzK1sS
jitBDhkbXtUwwVlc1otpS5EA6KNY6U8pJLBa/yNRHlPhHongYqvWtbL3IDek4xL6HHIqy/STkXZK
Jvp+f5ryk9A+jhFwq+kfOMHL8YuYb6FhV3Yd1kjM46GJppbNtkpKVaUTlO6UWsGzEOmvdaZ9Dpst
nueVXceeJqnG23TupFgs21BqkyZ0TYeT7tCLfrPajSB0y8BifSyrkceyozqCrGKbH9R3g/HhHDgf
wGz/zE3X0FRr6vx9M/3XF3aDuDf8n7f39srCX5hYeNLIM1PfmPp5CJ/EPtyBB8LVvOhisjezxyIT
d7ftrWzpC3uLuKPxmqDX9KHjoQPxm5xRUhptfsEhbl4rc8PYPD+LQAAuUMrrxBy0Miw7rkOr7ZNc
KrpTVH3UjlL36fZY1ubu/POL927biqqXGnx+pJ0ghshoZyEgrTl1cCzTr7dtrRwZhgKtDHce/1o6
at/SYOgr8+6k9C9QUe7K6Q1quQ0/unKtmkC2LYIa1EAQubncbxDp0ZFdye0J+nI4VhzuYAjzUAEx
++Pt4aytDI8QndAD93ZFYSiYcQRxtN+eAmTcQ/XHtHGvbXx/ufJFJnTq4CftqXmtpV2c727//LXV
OPv5yz77HmW52G/4+Yp2H0aP0/BQlxsh2spagA2ZK5c0JUA/sgjR6noQG4NunFMoPXC3JApYkJd0
C9nzh8RucUQwQ9mOWjgdP8sM4RgnqSSlFEBNtbMj+hG88mvm/evJb33yma7Ut+Cu023jNfglmE6g
H2rJ0fy727N5PVTecXAkAg+U4fv50z1/5uaK2kI7agqak8pvSNT7KEBn4XuevzsqpbcfZgsS7ogc
cZoudze/IU8E+kc4rhDD5eTYthgernfdpYXF+RnkIrfK2UJQgMK2i3hj261+HyIaQgI0na/S1EJm
lLkYyfUpfIOBf8i/316H613Nz2du/uyF6yBALpOqK8SoIRi8U0OHbs20e++559EpkScWZx1xnk2L
Xd1Fzehp0LG+AlTsUKKhunl7DFdTNBuweGBSuAFNtvSTheeLYqLG3mvyhHYJ98vtz19N0eLz81Y+
26o0mKdjp/F5tMaktrYj4aevbSTQtoawmKO6DWEw9yLv1WsVFItjsCEbfn7NApBpDj1Jx2s6Y0up
fUHxW+s1H7975j4Nkr+YpnMD8815Nk16bhmpbDUgPapcPFQ1JVnKhupTAR/6xmytrQhe0qDZnNoT
i39pKlOEIUJe23pVpWcJ/ZJSSpx+3EhbrE3Y3IPGhoIDinLKpZERFlPVLwvhNTTaYN9KXf6YZEK2
cTjWhkJ6FsScxkikpS/u0jhue5q/T2Y7nFTLfzR65SjVye79e3jme4bnBmPwFV8OJgTVlvah7L2S
DHy1uv4lEnvbyrbUD6+8OkcFA5oGIGTmGZ1He7YHCrkwBPRfvVdlqIgle0drwhcA4ih7ZBsXyNry
AOKiXUqC/RPHeGkqgV3E62LLP2VZJn5MRF/9rHnWu2E6DOjcypxSOxuQMklj2ndBcNqp9Q+l/nF7
VVbH8Mf7IgwFnmDxdbUvR6QKKv8UjQAkrM7Qd5OfefvbVtYWxSIFRw8gYqJEXpdjQGxkjBt4oU+W
/Lsev4/FP4X4z5D9+24rJE3p2OBIQrm9fO4no9ZGjZkEJ9OAmpr+9UamSyzfNdFWdmZe2YvwZc4m
nlmaZ/VsTaAQjwdRjIJTjfKuUaWnTh4jG4XZfzMtPESy8TEt5J9/MTrIcmBElOkGXLY39mGky6PH
bhshZAlJb8faURyfQ2OrveCaimse3Zmlxb4uYLWr5crwTw3cgDvF0hMngrBkX6uC9jEU5N6uR6Sy
QimbnEgECZ0XU2AnSansycBXW159ZfMwXGr8wFFXaA+siO7iQKz9U25pTpl9EKbMVtRvivX79gSv
+EGaLBVoBelCh016cQFKzShLA6XrE0pavqPQ5HCULdresgLdr9um5lN1tX/OTC1muElM3eqK0T9N
Y/cqjGPm5FOCBGHj2Uk1QYds2dMEnrPboita3biwjcGsiXvkcXq5cdOoGOWezrPXWKM9YAqL32TN
53QmjW/amzi2/5hepb7/WpaYVWAtFBoh4Vv4mKGMEJNWC/+EFtsxhaRRTMudB1T19qSu7hOLhBkv
ChIYS+LsIldStdQD/5QMIyWgsZZeYgRZ9m05jk6chubGvbm2iHNhk5oCPT9AqC7nMpeUztNRacPd
WPVDyrPzoPtj/tK1z8Kwj8p9JhXUCMuhu7s90LWNypUz6/gAaiIyuDScdVMmB4nknxQoG4MxjO1S
n/aq6m9M6LodXv1/zIBlvbQDx1BP2IzHkbUD5Zqq/bfZGsramhGY/8fE/PdnjnTWqdHV2A9OJWDk
0v9RG8+W9hRbn27P2Motx3z918ziaDdkHYShEFiqQAAJmMTfYax3bttYnS3AIX9WBODTIiJMTLFX
OtPEa5rNfjKeq0nbp22wYWV1JGdW5MsJK6E9bEeJNVFyBB/iqUruM1PdcrlbY1lsbdSVp6IbPcbi
Q+kwAkXrch7JDdWB25O2PhyaGWfSR4VI93I4atf5pEvn9R+sUy+SLQvq90qv4Xig/KCNU6b16iq8
LSmlQubVe68msaEt1Vm6D/rRNQZZ/Iu1gWqOGvo8lisSZt0oUIMyMh6BfvAxVXWUzuQNn7O2MDKk
/SLE6bOs+GJhghZ/IzS595pWo7Wr1fFnr4z+owX44b2JIKaN5wDN0KAeQYYsjkzslWpGq7z3Ws9s
HopcaUfEHx1i0cLRE3MLFbw2MCIJ5GCABHPRLwZWDUmntBXOuxoOTVraun7XUQ24vdu2jMy78czb
TKrQKGM53xDQHuovcfUcdxs3+5qJmUiLmsZcE1peQsoA5cQohfhMb69/9+KD9uv9Yzg3sAgdRt5W
SH74/qmNM9lJPdT91EEfbK3NtgDOW2NZHE7UamLNyxmLiLM04ALWfolbZOyrNjiXUG1DMXuFT0z7
TJPzkoAk4LZGsrU+1X+R2Jjjnf+YWNwxRado6VTowqsHN3rUkmHawtOu3WLnFhZnRfcrSfYHBjHF
h6GXnHAq9pmXOcqw4S7XQo5zQ4vFn6BpluWSxU8tJ48fiu7FSh6g2lBNG26hcAu1s+adIQwgBJz5
9ND9uTwvmWJSbhYYV2rnJQD9YSsnsGYAeD5v59mnIZRwaUD2hIqugxoD+U+p+LFV/13bXHh9iwoG
GaeriLBvtQ78tEYuoBB23iS/JM3nPNwicp0nfRnMo4Q6E7kis31FnNKy4k0YZsTUWZF2tpeI+tE3
FNqURhi7hz4Yj0nY9RVMEma6wQewOoEzFAHFT/hhloAQLRaTRtIT4VVFh3OScluLNrbc6hzycocW
H3KYq2Azjrjp+ioWXgtDT09DLnoPSZQrd2ntJRu+c+0YzcxmRMrWTOCz8Dd6ExZZV0zCqwb/bC9+
VXU63OJvnN+Ne2B11kxyNiArLBD9i21XN/lETzzbTgn2RrcLtvDCW99fnJu6m4Iq9Rvh1fKfYD0y
ys+374Ct7y/8jVJoxADGfGz6ndVFdmp+u21AWt3TZzO0cDSVV1tNPVsITUdKbSm0ozfhB/qtP6Q/
fzphJ6h29Vsp6DG3EYr3Pt7+BavbDtZeetN4pZLMufQMyK6PCpKkOO12j44FonDSltDSignSnYgH
4B5A212VHSdpgGQsMF/HVoZ9cHS8SYG67+ftgcxrsfAOF1YWAXufUVEbVcF4haHvLbXSQz74ryHE
SY6f9r9UBJ7+wh5xByhLOCjY35cTV4qG11R6br56mnew2vxO62I7I1fl0Gd4LzfUVm8bXNmMPIDh
paT7BtK7JYmjhsRXFgSV+WpE/ffRSnfiWH65bWJtpYCIgNwjsJ6JZRZjwo835pQbr4b3LAcfldHt
yo0i1NoycRPNQfXMqbGMP2uvn8Yoi6xXXcgjO0ukFyGooUlT0y8aKlkknKL/R9p39cjNM83+IgGK
lHSr0aSN2mSvfSPY+9iiAiUqh19/ij747BkNMYT93tgXC6iHqdnsrq46Xh/UJTs3+mJOTYqJPYlG
W9Oq4zpNwTLej3sNxEuJU20p8x5GwC4Nmuy0zNvTrPvUD+2jvkzbkRfPZIboslkcHdocZ656XV72
OYrfBPoBCGdBf+eCxKSd6GL5Cd4X1pi8cC19Glm+zQZ208XgLx74DyPBj6vLMbSoiipO4nNA2iaY
4iARjAt7tXOhLZTHwFT4kdUX3d4mcbeBVB7f0ybh257V1R2n2fes8AfFDr4EWolR48voUIN1tNqd
r0RW5JAKijU/MsrevluQxDxMLdPvUyj+3YGgKttX4Ka665uJP7Op0bcdsG1Hg3U/FFtCugshA4B9
COgQ7sDzHzIRN+3SBnU+klrOpslbO0gWPt5BIdk4gNBs+MrqIg/AZ9M/Ni1t7ko08IZl3divcWtW
YVJl5SbmU70H/1syBbTR6vuyTvL36z9UulQnv3N1IHuDW9aYxn4EPAfdUM7nAL2c5K2bx3jDO0L3
Y6s7oU8r1VrJXIFzYnl1aIx6RMagT+Oom63Qo5A/m0NNVfCWBCLmqRHxI05O5kTHmBQTjIh2ZXNL
vV01bBb3b2FcYtdhYwlogMhRrHZd7jq9NoK1M2ose+cPzW5KVSlR+Wz9NrHGo4yAupSIfb1oXPJP
DJBuNJQ+jaMyBJbZIYDWocaDbhWoQJ5PWDl6GiEd9aMheU5aJD0ne5f0P65vOtlFA/9vgTsEwfYF
mjMDJVexGPCXZYYCAFR3J//5ugXZup9aWG0usrS6GeewUC0H7h1q8p19WCqiYNnZIaAPEfyiYKFY
o0ZdvyydpvC9SIfwYlMBsuF/Nfr/FpOBZr7auOn2+qCka4NUEdqWIIgHRrPztQFbeRxno+5HBdoE
t6QYOIKdBvJgaDHYXDf1q3ywDnaAgP9ta+W/GLJTvDFGP5ps74dDIfXeknvbn+8rxoGvcZ6g7faN
xCZoafUDWnbDeTCjyTV313+HdB0JkgkeeH7RDCL+fnJ+B9pqkH2YsVMgg9tACMFyPvIGTdroRWIf
C7RXFXe5yqDw6ycGs6wBy5KzYOO8LVYRVPa3VA/qw/VR/QpzLmYXGm+C4RR7R18hiUrQaOVZmvtR
27vjEX0bnxZuGmDDmIr7IS+qrd7mc9jUxHkjcWEdC7agTXEp+GZAb0KUUmg8LKk3HOjC+r3N62bX
Wv2wcUp/3PjAfO7GnMZhNdTmHS6XCoIcPlUMQnbDCZgfQTYeDFLraDHrNBB+LG4c5Va2t8jBcQ6O
Dn1kdGMUQ3h9wmSrcmpLnMSTVTHGtEZPgA/UTOXyZ88o4kM/J/Q/j1bdhg+1StxU5qBcJJkhl4Qy
FCAu5/a0ajAydInH0TTujK9c1asv/TwyMXjpA3IABvjzzzsaL8qqBUDHy29JZOTR9dmSlX1NgNTQ
p4XoBZX6laPw2skYOLPjSEuT+YWAMPVudr0MfXQuCBQa+m1YYnKvzY4beW7pfZ81XU9AaG0MTy7L
XEVQJh0tFPhMINGhaEhWm71L4hLiZ0jbWzTUnU2uKTaHzA0j2EdPmi3Y2NaZ9AVEdJ1TUyQetepr
HY+fSl5uu2oKWjREBw3jP9NYBayX2kRtGWLFqDhdANDdwSw73mFDjtodSGh7+zOv2UYb8C78VutU
kcGXOX5XNHYgmgdZ4Pp9y1HlSNwYR81aosX8yJAoQHeSYhqly3RiZOXx9Ypoaet4caSDPraiLFDl
7GUGPECTiI+skABbne/6Mhs7q08Ri81bwzp6lWKSVJ8Xfz/xEb3Rc8REOFR0sn6C3/cRFbXw+sGS
rcPpCMTfT0zUI8goWQITs/HoOzfJuLd7xdlVjWJ14f2igwT9MIo1D/rw0lDF51UjWF1vSW+lmesm
cGy6fpO08del1B9cSB79bxO18tc0LltnTmAmLfexFcb9Brxj/2ACHgUVGgPIv3V5xm8hNpgMrh/N
Xuhph8FDDU0RC0jX4sTEahQluii7toUJileQBZSMYgiyWw2lJVwwkAcHP/bKTbOcZNM0DHAi+j5O
kP3fNcvXulCglqVWQDuDfkngbhBJnW9aK2N+6eo1LoN+Qx+ZHbQvrFOFi+KnrgMaoCd/G1ndaD18
4QBcYBw1ZflAbR7UuXU/TNMLYucuqD3E+L2QOlmmMOnbTcFVUg2yaOTkB6wvmUkkUrsGP4CVSPok
9e1UOndjab0UyQRlLucf6uogrYBejCCIxbhXriDL2ykXssdRlwbogteWjaUptod0+1lQsIMhZP98
8fcTb5P7aNioEjzNG+ruCgcdSNBvu36IZNcYugWRIML1AhjRagcuZgowBV5oUQOGXWQkMusNdV1z
p7udcZP0eXdAthDCZTUabq9bFhviYsOARwCECFBcR171fHAW1JMZ9eDnyiF7R9Xtyc6skE/oF8ur
rQ8h8Y3mLpAzyBSeSXoaoLoDvXKhB7uWzW07a7HcfkFlH4wmh0KDPGWLuHo/Qb5xg2R5s7s+Tqk9
tN6B+x+AeNSSz8dpdIjFshRpuNR6TdKf1H8okteGv123Itv9UJZFFQQRAjrBV8fPRbhaFKPpRUC9
bQ2EPiNIF6u3rEbC31BAmRW21pmIAen3TMsspKX770XyNpoBR6aIQsGj/nJ9VLIDcDKq9e40E30k
wwhLgxka3qZROC3V583zpcnHhmgdnvVR5n0b6/e/7ilFUsj/1UaAGwoR4srvamDoMdGCjYxNHiR5
MIzbf5kd0abw/7+/WvOh06zF1PB9o3yPodqSZqrilyxY+DMCpIPOJygxvGQcuedFpHqwyN6Jt3p8
vD4IacL21MbKDzSTa+EdKXIoenKsciM0ofmHZ9NbW2nPnj/eGjZ7NvKBhFVnvuulijxBzNLaD53a
X22CprVQdsXNGQ3Qbii8N7bs/cYNhuGB1zSg49M4/3d9yJe0kmJjICMvBE4A/9FXcXAMb5B2ZeFF
ml6nw55DsQLp3iV97pvY/s/Hs/PRyAYkh3ka0/vOnZd928QZ6iV5HyScvg/zmB/QAlA/EuSxtwPP
oLpM4ymkBf1cJczZaxVpkKkZp7+PJVBjdUDKC1pj3BirPQ0CW5vMsY1n44iEF3vYVvjHVeHvJAcT
hWPRkyFali/yavqcWcZADTcaIZ757hVfry+AZFsjK49apI+h4PSsYuClITOoWFAt5Al/cdL02+zo
LXQa2OG6HckwztZZ/P3k/m7aCj14S+ZFTn8z8qCPFVeL1BGjWV20WwLwv8Z1DbXf1ImbiO/XO9Qm
92MM5bBqb7MqBK2VIlSQjubE2mrp8YQGxGPIvShnN1l+BI/VP8wW+DCE/p4gOROrdjJbtLJqYyhK
L6p96xg37dtgeR/XTcjuYjw8f5sQfz8x0Zpz09Ru6kV2zAO9+EBia2PHt930et2OZIOZPvIuaLQj
QhVq5ZmTPquoA17MCMXibFMQR9tDTmICn69WKPyndA+gkcAXAgn4fzVrmYVrAIUjLzJ5e897tkMy
5GYo6PMyF8dh+muWKeG6PF3kvAnaPddP+ETTrIJCSxOZ3mOTHZTPCOH6Lrwx0gOC+hHEP2sqG0dr
dCftGsSj/Zz/mFGu3VQu84tg0kdtb3S+ebOgDLIAYIwNWKO/9VDmwJkEdWbMAW25BlbVQldEPNL1
BBoYjaUOfpqzOsiFVrVkIKgoL6YN7bBpB7HfRnu+vmmk58sXQiToJhA09uebU3OTrM3awo9csIQ/
dFylgyL5Pm5wAZJB2gptsqtNyexuqPUGwZT+NQPmR8U0ILvIQWzlobiPooEQnTz//bwqzdZYfFwN
xvToZPQ/C8x6pMhCL9VeaQFgs8varekOz3Vp3VWLikpBVvAGdMsRMBM0O6MD/fwHmAM0q3hFAM8g
XuBa9xYUMdruJWcC9jzsoHu5oaW70d2n6wsn8SpndlcRxAJlVa4VHuy683e/mt+54R3A77uAiTNT
dadKjaFuYKBpSfDJrEIy9D5M1ewCg9LZHTnSbAZXJl3i0HbHT/6UEYV7MYVXXx1IoPlAxgoxXsDh
161KSW32bu8yuDL0V786Dk0eC7M3nl1mGT/TxQdjAcgWP3e1ZYRLZZpNoCO6uUdRHNM+tEZz5H3q
3XspZKgzaG4da6r3G661Y8Abu4c6iD4FXZO7G9o24x11FuNpspsEjF9du3H92IeSNJ6+yE0XuKJT
Y3t98SRHG5q8OlLHQlfvghXBt5YEas+41dIh7KF/pVfb3P376wA20DMO6DrASeuTUSEWjGsP14HX
u5vEn3asfnRaT3F/Sm4CoS6MzggBvLggzm30uB/rGtGGtTTBSO1DnNgPaOHc0TzVAsPVFNGN9MCL
Dj3g/ZH+uOjEXrzUbs2kF9VP7euQWi8k5bdTzp7mxWyDglHcR3GgN9o2zeznwv9rjihEzqf2VwFJ
Xsa/VO5wF3X9zZAnt52jYrmSnTa0HyLUBZbIveD4H5NuaSAFhy7ktjRvNN9sXqaq9/Y1yb2jRSdb
MacyH434BzVx0Sl6ATlPzWGwDYqkkqE/OICBZomqZK2ysJq0gg+2VuOOj6xpZ5Kt6qaUfl7IhANA
BpLA9U1JJ6gKlbQCegDwWW3ug5/Xj6usLI2VgCYZCAyQGlun3WZNa6rRm4C0Kvckuel/uiVeiFvo
hDfzdvwez1tebQo31L5cNyxux7UfNIVUFzpbcMLWgYkJudmuqvFMLPQHFn8ynVd7qMABAbbw6n1c
vveqrScW4sIg1BsFs4aoEa6uUyg0V/rEEHOUGduh5HBnauymYpB7sCBrFHR57Gw14KquD1O2fkCy
/bYq/n4SIftNSVkLiotoYsYrm/v3nqN4fN2GdCrBUw49edSALrLeJdQAU4ZOlciGrGAej0HKskBb
vrDuqbef+zYL5+njukmZl4dICKhp0OB92Zs0uung1tSBBy5v7XxPmmNR/MNFcmJinRWru3ZEo7Du
RUmWffd746XR/SWgsaso4MjcPKIb1I5xwCBpK/5+skIOS22eA90djSn/sBx+LAdoLboW+WFkgNPF
3Nb31ydPuhMhuoCwCq4JadNzixxJDGz/Afk+N57QV97NoR976daiGdvoXadvEwRe4WzHtWJOZWNF
dRWpU6Ft4az78OKijmdzsulTvBwbczPRsHP2TX50C0WAL9v2aDVH6hTju+yQWoZOhy5gQ59MbzNa
t7bz9/gwBBiCHA3NF1BTWR3m0nPapphT+mRXt1oR+kRxpCT3FIjxIMAAyiWRUlqFvqBfsJIBuYBo
GKZ9MujBZDjbEspsKm5ZqSE4dmQcLBfZ7NVeEI9Nox5GEsUcQuVGdtSn5QigZaGqtEpWBE0KCJfQ
rgb86nrGUqe29UrvnKjPSMC7wJ9Vjf/ip64cLMqGLh4sJmB74P0739YNILrjkplOZDtjVFv566g1
r13x15xB4GKAR0UJR8hPXqQ1JjvvuwUkF1E23grUNvt7jy0CE9BjmAKcvsaZprXBgEtPnWiwoLK7
r7qXvz79Z99fbd0sybnpLPi+Pm6rr6zNt22TbT2vAY15H3jt359EF/TVwMQIJe0LpYzOJPkCtmw7
slERxdte4csuFbmwHKiloc8GmL3LWFyDThHnyWhHxsL0hyle/C9eWbRBZ9fDTVLBxbgjae68Ek8C
i5U6ir6Gv6+Qnd17vYcbHxqG+9on050/KqntZFsSmRw056ANSBCFnG9JgPpqfXE7O4JOwQvCtIOT
VFXoarGKWUXiWFFuFj20cEnoc14dY1boGY9JaUdWPgQwEjhoDG3wBDJSiAhk4fUtJHMa4NLFUUbB
DTC+lXdaCn/mbGZ2ZGoRtHdCC3Srnv22mP+wVR3UQwDXQkHxQjXc88rWTmjtRKb/Ql0WmPr9or/l
9l2l3faqgFC2VkgGYa+CQPayR5zTvCK1XziRk4wDNPDAg+CkPQlJ7f5DMzLyYX9MrRIMXgySN/Du
w4VMLzZ/9okqIpNuB9Do/aoCX8YUSPYN3tjg0I0QSNza3pxCUlqfj5kLMaRhgF6d6ApRHEWpUYhr
4cEK1raLzi3Cit6bkEqKkHIM4yLZ5gjjbe8OsjU0+7i+AyUhDPKVCNzBWIFLxRY79DRoQnK0zFvP
iUqz/GlTvind8jg0xifb677NY/ka12BiuW5TtkHwLgbhIjg4YV2M/8QmVJPn0WfYjeDA3tQsMsyD
5ZaKoyW7JoWGMLY7nkXAkpwbKWMGufHascF/+sBBh0a4AlQlHYUNplUgOxCArbF1PdqErClx7Yib
oV7tajNIVeoVkvcA6nl/TKy8XmakjQtRNTvqNbSgMS3QUjcc2p+D+zCUQCome396v742v/RG15e/
OFGiBIcgYM2VBPXztmc+rgEgc7rHZRroTUpzsreN2g4djgI6IWi6WLJF3ywDaW8br28fmmo2NzTP
fnCXT1EOJmdCdxWA33iox+6ejy34O5gJFWSwR4CB/fqPlh0YHEXkN33cDRflHtsZrMYdxW+ethpe
gNYBirMUpUoVtlG6qZAZ+lVXMi5CFnvISqCH4a+TGmKRDJUkmxAVGFA6GiFYgXIPHnvrAM/UK1Nz
696OFv3zbMLruH4w1N/NBih64x9IA120IiFghfCb0Jg5PyZmgRymPi52pC+PnnuE+vz1pZHNGIAC
eKWg3wxEZauz3haUJZqJIEnj6VuTjw+FruqWkV2ipyZW4SqlYPPU2tiO8sZcAn/QoCICZ4kQdpsM
LLw+HlkuHR0NYNcHabmFnpbVhFmWVkAWC/DgpE3IppqL0NK6W5qV27G3vmqFdZ+yemuW6ad+Kf8e
oQMOER13Apg8getbjZQvTDPGRoftqmvCppnaLWAa8KO2Me6cYq4Vl4PMxSFdCtUUtLvAWa8Wjzt2
1xV8cVGON4I+sfbjbKKTY9pfn1PZHsGh8n9l7sElLf5+ch+kVWkZLWndiNRRrN0XT//webTAikQ9
pLrWjRJTbbm0AANhZM/7OixV9N6yjgVAxP58fzVLxtK6uZ3h+wVzCiewm4xF9TKTRy8zIB8OqIK1
rzW9rzaObr+3sZ7hmcviYHSptql1VuwLk9GdmwMtkKNdN7T1cXgnTZM9zf2E0kwV5zfVXPmHpEbu
0IL075eqoCq8ifiZa8ePEpghkk/YZesqWALtnwRGvaj32SZfrKApnjjYKycvubHRgHd9UWSHVsgW
4jED8Ncl9NLMdFBXzkAaVAfb/zTfpsWTaR2uG5HsXxSE8BxHcgv32TojBDJGw+AmyguseCnKMTAH
LI8KNqcysjqUepL3Q5HhUWRStreX/TygjOErRiI5IkBXY/MiKkSBco1iY6T0zJajhOjrwxtkC0Kn
oCrZEoWNdZ4uTtAr3iyo1k1l/JJ0852XL2/XF0Sy6hgGAAAC6w4ipNVckdRJervBXBX0zSw/dZAg
Lj+liseOdBxgkBYCFojM1lk5jTR9BqIPjGMITOgkKaiWZJ/HOxSvZQBlgM9cXQAJ6nKLNzQkmqeg
nMOKKOJKSdAHKqI/31+9aWqjGjkyFyQaeLUrXXY7tOPzVLJwsNCY4i3f0N/wBS2pCrNi6tfHH1sL
b188psFWIn7WiRM2k9b0U1p7UTtuWRnqR/au1cHYbuJYEf5LNgEijd+W1vsMCEmPGkXrRX6tPdGY
vMQOPySgJchMFaBMZWq1Vq4VazRnHG37rAJ3oxMuHg/SBYn1+fv1nS3ZFWeDWq2aUULXp8rgPWcn
TDmEjBVxlHQkeE0jHsS7+qIaO5dDjU56uLI+c25qUH/q7rbvnPsp0f5lI5xYEr/kZCNM6MrWJ+E0
2+5bWRrB4H949hSCwSyw2v8yVXVAOnEn5la3pxfTKi1tQP4KYgaFKx4MCt8pcdCQzvwzdSun4+gx
m/0ZTqfKDzPZmePnQhUDqAaxOjxJNmcNnji4aEaoX3+3bUWEpBjCGpqNG2FwKcUkcf9tcr7qqR24
hQrGJuuNO52oNUyE1Y3XtDNYNax2wuONv9n28p55zd1QGS8Q836xvfoHj7W95aRbGyyGlamSFZEP
VNQ0wIl4yZBWjAkk7szJBQDRf8hqd5/4yRc+6orTpDIj1vNkjyc5tWy0zwIrAt2S3Dc/bMNH0ddU
HCWpGRt5NwE8sC54hw1/4qan9W6UJp+r9CtPfhapIiss9QvAkQiogeGjgHI+koy6JaEDkI5Uu3fA
u08cNMBlr2bxet2/yTANyDr/MbQ6RTnvuxFaSW4Uz01Yt9PG8+JNOzzWWhqY8+eEPXW9G7RVeZz/
Wp8Ddy3iBR3ZKdS8UG47HyOhRt7zFODEMr5f2DG1N5mKvVV6gE9MrDYE1GFJWnUw0TaBM+xp/fdB
A4aAdLLAPGJjry4iqwAxd5IgJklj9wvPhs+mpaKflq8QYhJhRUinrKbJaSk3rMIkUaJ/SRJo6Wm8
7jZtCdI0krag84Deqjs/sko7Dku3m8CWcH2PSPciAm6MT4QRaxGIwkzxvHAyN+rroHZC8l4AcFAp
ogdJeITHyR8jq5mMuV66mg0jI0RO0DU78O+dZpefq84dnzVf77+VSzJus7ntgPuPF8UTXFomgX8S
RANQQLgAohQAZJkZ425kTOSGVvkeHSZhhzY+w2xe0da8n+n8wZPsP2tqj6A6ecqK4cZjA9izhxvW
qxSCZa82NK+hSw64GNFve342xjFZ+qGKSbRofRJktBvukiplkZ6183NLfXufmFyV1JEaBRZHqH3A
M66xLBrYePVJzwFoLG5S6xY6sSi02/ZhKRRXt2yx4dMEZyLAYRf9yyDFLgv8CBKZCK+g28vR7GX3
QVYOz8uw6NvZrHaJ0R/o9A9Nc0hIoLUMDfxoz14X2BPfS/VmSXBDlF87+wMQYgIoOfEPsyrwlrme
U0uryDFb4prUs0aAHt9bMRhYwuunUkbBhKEA2IoLAm3768hej4tlKXqDRG7BGQ8YaMdCY27AR5C2
/NtC60+48/PArPV2O1K9uOEQrbgbnZY/9eMwHLuMzoc6tfhm1mayrQvydP0Xyq7Jkx+4fhAQmmnE
7LHKs5XddBXyJGUbcPIPLvjUyspx0NzINVCVoEDPUAsOLVXaVjoKXPLw8Gh7hOjO+UksWluPqYXL
HrpfX1s7volJ9R5DTur6ZMnOHjw8cO0+ZF4udKQKICWJRhAh+SD9Zy0HMdH80JD4wyjHd6vhqj5I
6fY8sbfanm7nO502oeMkWfQwZtVDXP8DjMbFYJAchqbFJUEmXtmdiXoEAQZpk8VhW+9Gss2rwGxu
LdU7SrpKJ7ZWr5sBhHuzU8Jf8twLSPWNGPXGVIXrsosQGhA4asioI72+2mp27qEXPkVCU+PHKqbB
VDaHOtMCa1A1OUiHA1Qh5g7ZtAvWebZ048ycEQhra/rgMyrIi/uCaHR/fdMpzKxvdqgaZVPdwIxh
z1Ftpwfk+rcWUQWZ0r0GQrBfUEIQfYq/n4TlaZlPTQp+8ciIpx9JUd2Zha1o05IenxMTYqQnJuqu
RJtoLUwgOeRsvHyraXfNtOGqkrtkD2DxUXEHmAL3l7+Co0MFdhpRGiMRyaAzi7VvdygZ1/bb9ZWR
jAdmBKqf4Hq8QKGnBjisWw6ZRzbqR2QP7AAcb/fG3O8s2h2shStAdrLbRGxqaGeCAwkyJ+sJpLne
a14l3Kj5bJufOf1I7kixhLVL6HOsJ/SmKyi6rfweRMTMiBjLdzHJwPpnF/q3PtfZEV1OquSlZIei
xos9g2QyJnzdEW42fc0hmI1Igdxq8ZdJg7gFKoD/MNno7hHwXUHWsXLxNLOgetKB89xAb5xop9kv
evG2lO4nrMKNg7rjdXuS8AcSy/9n74ILiddetWQcjjHJEUKGXi90zzaZu5nBWJMOm2Y5XjcoOYB4
X4HZHS09QF6tkV8MSfS0cyfEIm5otUH5/L99fjV/U5e7pa7j807/Pt3o7r98HoULyJoAfILi//nZ
9spqaHQNn2furV89/EufH/KWf74vzuKJ7xgRLs1tjO8XR9PY1enu+uzIVhvd9wB8iOIvKNrOPz/X
jpYhqHWitmBd0BIvTJf2C5oct+U4bEuo0hle7oBJRxUZyVzVqeGV2/VHiJZN5gwMCARvxrzfDA70
Kc2P0YvD60OU7S8AV4AkBSzPvLiu8nK0CcAtDm76T5n+5CuuKcXn19fUWLNyNGt8PtNzgLZIoP89
WhVvLZHoheODa18tEWnNbpj70Ypst/E2LZCleweiTworsvWAfxVd0IJkbp3v6GiClwfXrMhk+2LZ
jfXBbA9zpnhIS60Atg9otpCOXo/F8PrRKIbKjDgSA5PlHj1mQnpba0MUs1TuWWSHVtUFJK7RloKb
0BL3+/nezgCIntDMbkbtbCVoDBghJeN+rvvqC5TqraAgfhI0eDhf326yE4XKLJiPQRQsVGrPrbLc
ToAynSwgz/ltDZimx9ExYGXfoJA8bvq0erd8ZOr7wldR8Mh2IsB2ohnNBQRkfUui8SwHJUliRXrf
v1Lm3+YLU9zEshsPCTkIfwt5caCnzwdXplNdUI9aUdkeoK4UxFrY0y/XJ1C2bAJqitK5D5zW+ukI
3hrAAvwKGKcEWYXAGNkH80EpZ5ak/GlCOetQgNwzjCuIp1y3LB0drnLsF9x7F6VbcMA5FtdxBox2
Gr5yr5k+eZwUITdHlTKv1NQvnBXq0WBeXt1KxUJm09VqO4rz6j712CE36E1cZYpMrXRL/DGzzuGj
gD81nDYww/Z1ucm5IjiRDwP7AL04PuBoqyNmZG5bTQTfX5r7er7p42+e8fYPiwItV7zT0HQAsPD5
lvO0Mm0r1FajoWo+OfZ48NP4v7r3/jczvyA4J/fsgjpXPDbEwj1u1WFlUn8348ZH0oISxXNAOml/
RvQrp3piihK9X2jpWREHzsKhSDGlgUsUnlbM/Nr5AS33f9P2q+5yYqRF+jrV5wTI6pTUZoAXqHZg
bmVv57bPNzoDjGe0lMgr2dCQo8OzEK3ZkGpZ+YcF0gUCnm5HOttq9oEm91muSKlITQCKBAu40IGJ
Ot8PvJ9Te2I64MtL8T7G9YNVsK0DUbC/33YAvv82I26yk/kjRsKoU1l2NGusfs1TOw0dxrQv42L0
KlPiab5eK/TzIoMDl4r+hNXTfTJ0Zlk0cSJIidrBkNrDrs3SdlO7TtEHaZJVd2yZ511V1lXotTHZ
cK5NmxYamTjYM/DOeZcfOshzbqfEcPpghGbuvu2namNWenvjQawtyEg3Bovbpzekqp8ytGY/6lmT
QxPIiQ8Juo12OphDw7nqoX2OdpKZGHDvDfkgqTcmKF53+jNikSLwx7HfjNRMfmjMBAC10r86mq69
47FobjU6t3ftPCEORv0Q7fk2eoSROzcgqqhbL06cGEGW0jS0y6E7Nk6V7vQhVuWrJG4PuH3MKOoS
ABat3/RabiZ54gIAyI3tHILk/PrekEQx+Dy6FkDFZcP1rVxSA7p4YO8mJ6rbO50+VdVt2xxSpmoh
lo4CgQtkfZHOuXhm57wGK1diOVFhbaBDxHXFS0+clNW2g1awQBIj9gfwdrXFh7rN8npsnYjxB7d7
W9AhnyqCY6kJpH7wCAZ84KIpeU44M6eYOVFHv9ejswGXdWgsCiOS5YCnQ5cBQIoYyzruqep0au0O
eHlf90PLAseW1qDbFdwTuf8P992pqdWU0YTatT9SJ0p8EIncN0gwqCiWZY4buVYgB8GbgK7j1eYq
Mn/JChdXajV0dyJ1zKs4gUqc81gOnr0rHRU5pGSbCWk1FPB0cPtccJb0dpe0vWZbETBt31x33gHl
9XT9wEi2wZmJ1bT5aRIPQ2EhbDSMcDacZ38yDk05Ha+bkUWOgirdA5kTNBwvbp8qn7Sydy3QBLNP
ncFvlmbZE2YDiE952IFALyhyFSRfOn3wbUiG2r6gGDy/KBYtMfMhRbxP2DMUW5xeMXeS7/uosv0i
gceTYl1sg/auk/eEW9FM0A3ppUETp4pdLTlAeDWI+i20nHzceudDqKa416oJAQkU6j8Ss9Nfeovx
LeOavbVHgyiemtIRoZIJkAIeZxdSe2PXDlM/oK/KtbJtbDphPSieKdIBnVgQv+Dk8h61YvHHAhZ6
Gj+Xjn/oNXrb9MvG7UtVCCwdDVQ1wBWDNy3aw89t+VrVLyI0jtwhqF1tGzvG7vq2lpwe3Pu/LayD
eMjeIUdi4lkyZ/G3hADuO438szfBy/2DIbRlA3iNaPuiLxYqXGNTxLEVjR3/ocUGDbzFogEzG5Ul
MSnrqweu+rel1QJx9Jou5owdp7132db+JJQN3E2fhaCKXua/R8SAw0joGqBcjcqq8LgnuwGa1eib
WRAK2233yc7yrcdKoMo9xXXqynaCELoB2gLC8heUH7a5NF1KRjPqJr0IZp0BYGwzB92ZbR+lneOE
ZdXrgd8u1rOVtv2ro09zYCEg7wLSZFMQE7dGErvTvDsty9NDlgpJEog17Uynm94LbyIg7m29O4s3
7ZF4WvUKost8YyQxf8Hi5bdsgYO1wRu9ma2aHrohBk9LPDO2M2O7vI1zFPECl4N3x6U2ObCmax7B
8lTc+klMwzk/LF1/bNCA6SWhV4SgA9gn0KaboLynbaYkDkvi3WZJbd8jakMWmvEm1MF980whQbmp
NL25NbzBeXJaL/mJQNXbOn7W7ppsXHbN7KW7cqha9FHq44aPCE97UqcbBEDuz7ly08CvMjMwea+F
tt1OWyv2ih2gzemzm2vJoTC6YtsN+qJYOJm3cFyBK0CCUCe2uFZO9oddL1mN9iK0NAB4/lwnYZlt
w+snS2oCvQaegVQrmKvE309MtHFDbahuORGJty5EOFPcFCz7GPi363Zk5wp0H7/trLa6y5uEonfC
iWj2RvmWtlsIJubZuEknKLTyDul8VZZN5p1OTa5mDyAJq6pAUxD54w4QQbLsEpX0p3z2PB1dq6Ag
RN7pfPZqB3mnyR8QRep4mKQ1ktPUOixj9kWzVfTMskMsCL9QG8Z9DhjduS2NV/MwtBmcrXljNj+S
kise5ioDq8u2GJnV5RwG9DGMb8i8u74DpJ9HIh9ZT3Q5XHTqD8TmLDErC0ja+mdvDY99pSIDkESo
QlQSSu7YydjRYkecbOalZsbkc8PEczU+gO6b6+6hKt/m5knTVaBJWesTjEEzAaygoj11NV3VMENi
pWBIlpjdFqHxK3h+diB/2wN2cTD64TGDOrdNWLIBNur1+lz+ChjX1xRQV4RAQhUZrjXry9S1OSB6
iFutOm82bWPfdtTbm7gYM4itL23uBEbO0SbpaV/Myfl/pF3ZcuS2kv2VG37nHRLcJ+beB5K1aa1S
S91WvzCkbpkrwA1cwK+fQ419uwrFKI7kCIfDbbWQBJBIJDJPnrS82I02eK8PHo1A+7DwNZPqnX0N
qn5QVwJGRjgcp+tO4raNR9wQeyu7qoGvCs3KK6NXV+dBiCZiRMuCuLxN1NfLcucOuDHVBU4+7hSD
OxWrFNTUKk2QPXWuybiL+FXTLdzQc0p7LEIyj2WnlaPZDwTcVU/8Nk8W3MGl4aWFG+H0VbqLizlu
f9ft3z8eY0Xm8tf6SAbQrEqtQ1Uu2ZOv5sADK9KDyxuw9PmS+dONNheCQwAdtpZaeXhxLNikOQNr
4I0ONwn9Vh25OForMtdQgIUHbqC1vD6hxoYLDf1rVAVcjg7/BFv7BBgFqyyeTBq4AU5VqqL2WLOR
EKQRzCAeBY6L6nfZ6vK6zc0KeI6pSwciQSDhOZVCI1y5JfJq+0RjXq09OM4tZd+z7PHviZG2JxTV
OOgCYjoNOF7yoNt3A16aWhQvGIA5uwu+hqmJDIrmz65BEC4zO05Ksk/RdFdUQJS1GrppgbWvGGEJ
QnNzeWJzeodiIzwIUcuG6k9pYllUUM0toXcD8fsk9QyYu78l4b0u/OgmobVit0KoZG92Xwb+BBj5
Z8ZHehuUcS5ITCQ9c0wjgfOg4+QwHgxmctek6UIwfw6bi8uJoLrMADfSGQUa+Ecb3laNtheJZT6G
gxut7KJQn/Kh7oOitLKvmmlbgVoa5WOniGjHSiL8lLRhQCmCo3Wc1E+sUt1bsDsmT5cXYE5lENhD
VRpepvCdpAWox06P+nTU9rGebRKXOoFK2lsS1oOXlvSa14tJ1zmlwWWJCwpVQ8ZZth0h4UwAWwql
QcnQmrfbyxOaHX7qVgN+SLSrk+vsHApmBKWOcQcyAP/t1zhbsoVzSwbmVHy/hfD/WScEarvcSOyQ
7JVhnxbftcjxS8C6R+Oq7T/BrI2awV+yyKmFEtRuSkuNMJvYR4+WbU6zhfWa95+OREgZmbpngwB4
nexrZ6SIihbFrVKREGtnErCHCXVtcsa2RSpKwD9QRa7pxSe4pEFR/h//XYZIAMScCiQGzH2mamiR
lqx6tmCDJz2WXSOcQDQ/w8sbSKlpU48MCdFwzgt9xCMETVSN4mFCNqO18mXde3f3zqQA744cO/ij
EGg8ldIMdpVTB7wFWs+se87s3htABGB6RBnb0jP79kfUlWw7huroUWFFftKnV5l52+sGuMD73Ah9
q6LmXeQq4OQkXWj4CFXVlVcILYURpPp9gxz0CqyWyPEkolllYJngXqghegFjYf0Qqh3vxrjDnSlE
lqzFYFm/lyq4dSPqCt80RLHq9Io8lF3aeREp696zi/DOhe0u29KPoo3CN7mttm+xKNMDGZOfxKyj
rzHT2MrsBuYXpV54Ti7ya5i7zOvHol+TYew8F8diq4Zp/np5XefONMqMJ6Y34Pvg6J8uq563Ni/K
zNqn/MpxrxANuTz+nHKgeoJMGWokPOTx007rB2bgfR/isVI3CkCk1i5FG/nLYmancSRm+vmRDuZa
ofPEhA6qld8aQVcuvOyWpiHZ8pHUWcQIxjfJDfohmOTQLhGeTgp8quAacA8o7MA1hlo4uWJIUwbe
5zmoRnI9snduC5xKDFSnGMEckHNnuE6Gvg3qsjdXl9fufG4QDCIQEExMtcAykXluDo4GMmUT9CN4
1qB3vJWuYHQvCznfoFMh0gaNOQWCOIeQtN5Q6kfOwgYtjS9tkJOUVA+n8dU/uvpL1ny5/PkztVbT
9yPMjFg94plyGMS08goLmJpI6XebQjX8vlK8sLbhojf8hvb6hgyG6oGPHT3dO/aqjEu5qXOPGpJR
5I7ArT2lqCQzC9IOpU17y9irdbnT8WRAj3q6rhn9ElZ8QSXOVxNFa/DbEYJB8BsJndPjRFQgt8bS
NvaWsS6rL+FSyfv5XE7HJ6fj20U/ZIYNBpdY3OAfxBcZWbtJcHnTlmYh2bbYGA2dT7Ogls8e2iVw
8Pm5mSaByxXRACBobWkSA4CtAG9iEiP3EP7g7CmuFk7NrAhzYrWCkwtIm6TVNG3dvoJi7cUYmV5O
hhwlbiJQ9XhzealmNwTMqACXAa2J9+HphiglnjEmsHN7F6ypD3puJuuuD9OXMYqix6oeP0HWBb8Y
yFC0ZIeOyV4JmggMnIoa9jR8NG/1/vnydGZ3/mh4SX91k6udM2B4TfO0a7KUiZ4dHn4IQA5TmM+R
fBFjFG5hGoW5BwTfqLfpUmXR/Pio30JHXAfMopLiEouVyBDh0hRXhQKcZPT2ieUBY/Rf40/yj27L
hgimKhzjm6gqv3WLhRzjrNYeDS8pE1c56evpzu++OcIz1U2+RCA0JwHkhjBOCEvDfZFsIZyzJhxH
HL3S2ZXaRi+zTVuWC2dibheOhUi7nIbCjEwdQix2XfnZsBC6mp3DRDA9Nf4G1640PPJAYexYpbnX
nXtS3DTEF8bq4/s8IVhAjowUNmSd7rPalOBD7R0T748dfNriMzOYegWgzzui9jIUJwQREkCvpbVX
WSCSp6S4G4dP+HUTRQGs7FQILmfH0TrBFJoB9xRdoLq1wZ161fd1sb28TnPWD47PBFgGDegZdgFv
eIqL1wVnWYSGAYoR34IFb6NG7Q3wtsEnZAE7h+AYotuI953uiT4IdPcDum6vdE7tg1uYXiVaWG/G
vANGjOixfrgs8FyNAYVGewCESQna/BnSWemTDN0/Rq7vebNLnO3SJXuuxhPSetIvTOmcRQoU/bFB
48LYD3rvo7NDkEba2h2XMjdTvEv2jo/EyNVVCVVBWjmW8BiUnNubygzpXu819nWIGdlHCcmAmst5
shuLUoAJf4ifPrGMSM2raMUDiLLcgK+hSgyeLwABQsRx2OCzRixoxuxGHUmQ/IlO6WJEjGx9Hz+K
ZJuT3d+bgHSphPyvCaRj6g2ln7MlGulJk8726GgC0wSPrpWiBCRZHS1AgEjs59Vaa/CY3hov6BD9
YbMApYNT5Ew8dZOXeiqpFEUWsw5vJdN9dXax9v3yUs3EFTE+gjCIyoNu9jyRR5GUfme0Dcljy7+C
uRR19aDf9KyI+lQI1GONXoJ0forUbqetWyv27tKPR2jxFe/4blAATUwcp7OkwhRVHSP1Ov5gBpzL
h8uznNM3lB0h7w4mEZThSosYuVVCw5aZ+0HdK+k37ePgHGQXpoIFANtwycm3T9Y3dtrg8tj3iLuC
KGRBn6f7UdI2kMYA72w6k48kcxUWlYnGqTa6lyaI7OT667hVvqO6xssNtMTqluL/M2YORNSoScbL
C3ES+SJSambmJKtcEIGGQRlumFOu+1D5uF5jqZBfmO5TuDbS5aCK0gDhF5oz6CAARVqh/3g0EJwq
gDbCXINaBQ/JU5WqYk0v20KhB1p9/SGqx8saNbNIExJ0wvsQAtJMyaXhgBrqGRPsoKNipAuY/t3t
FkTMKO2JiOmeOLYxlKaR2UOEuVZwA9QLbB8zJgzg+QlKCM3F60TaAIczcKI7LT04SbdDxwrf0PYg
KkR431fH9eXVWpIl2ft8SND+Uu3oQYlXCcF0fOXFRpNL/ctlOXOxi5NJSZZfA1GuonFOD23xA0fK
a1DLqle3iYiuLFS/RDlwZp0oJ3iT13TuEqX2zJahWh2HZgoyojJKNmODAIw/aujBNu9Lz24Xtmx+
ekfjS1o3GCktSl7Tg1qtzfCJODdmBWqk7dQrj8e70liZya0RLTxyZmeFGo/3HCq8AkkR8TgBIgxV
CYe4vypXdrUw/KxyTDBaAkwbHpnTUTvSc1dL9JakjB5S5bazRmQoHtMWZfhotzdEH0YAoNICj3Bg
DEFICg73U1l1oVVllIPQiQ6+2qqeGbcLdm3GMOAWRTwJ7icg+zKuuq4BfU0GBwcJLEUav60RMlGM
58t6PicEz+IpPTC1QzKkaeRq3fXovZUf4s5PNT9LgnHpSlsSMSnF0a6UiVmLFKSvBzCABmn/hJ4P
NVIQl+dx/hpBv4ejeUhbn1UqoxXFPMI8MB0PwEyzWcO5vixlTsGOpUxfcTSVyqFDFgojR1Pf1i+y
n83gImXxI0k3lrOwMbMn9FiWZAFU4ValkkCWM1Yod1FXCpCS6NHiia58i1ux5k77QqIqiFyxV3KU
qfy9uUoWwga/jWukVn4QTeJnCNfU/KasN1G1NdIFoz67eYbh2M7U3wF5qtNlzRPUaJIemzcYAHLq
d7Xt99ratBbEzFkfcFH/JUb23SgSHhoyBFDEmHhuWnmcLOTWZ1XdhBMM+tb3POnpRBKixDSuCNZs
+M7BnSOcV7JUXT27WEcypp8f6aBOXZ5xoGQPLA4S20+RUgOt1tIFMTMTW0XXGTzbAGA8q5vVm6oA
LXieHzrgCW10oWXjoxt/OBYCF/pIiGQZwNiiqiiPzVGQdJclPwdyVSwB62fSyacyJMPAENEEkAHu
SMk3ln2juh78rEZbx4DxuteO/dwsUR3PnVxMCxA8tP0Gy4LMilXnOquzqoSeIRMKEocivOLRNUOS
srVeLfuZq1tFDdR4dfnATqdE8u1PxEquUZorqR1GENsA/jRCw5EKHXwivL5dcYLCtiX3fkYT8ZSA
5zo9X3GDSHdHZrqZhjh7diB5ABsB6HU6+tZSh82ZJ8uJFElJuFMmTSis7ID4PRE729g1/UvtlkEC
rqBmfL28iLN6j7SuCj410GPISZzOtuqqSJXswMgfmvqkFXd9seA5LImQ9on1hZabBUQU9bpNfqR0
pS71q5tVhaNZSDsDrE5DcxsHC0+Orca+G+lXF80xyu6nyb7l6RULFzyvpTlJmzQIp0OBZpof1MJe
leVL0+yY2i/cSLNC0G4LKJoptSMzPiha14nQGWBdzWsWbjqkDpn9mYkcyZAmQvOmyXg7wrrmPipv
eBGgh9PHVQxPVbwuwO2BiUi3HdOyxAEIIzsM8UPOwFXzpf84/hwBWQQnUBmFQPAZ8BZ0VwR9vdrs
4CogcNiRalt09+GwhKSfFkO2OEAcIRiCMOlUeHx6FSlZ1AHj0mUHs/OrbkvVh0+s1NH40lWXueVU
SjaNP3zr4meleHP4AtJ2TqeOpyB5WQmhvdmnIsNrNUjbO5oEn+DXx2YczUJypKwG7SEK2meHsVlF
rubp2Y4nS7Z4Zh4I9U+dghB0P88N6pbQKNAk1YE5oNASalA61xVZAiTMSUHaxZkIOwAul282arVW
FJpNddD4VaVtjWon4oUDOHOpwEF7R1boFmJUkunqlLBEO4Kmhup2gW5sM5TQ1MnPWGwu69asHBeZ
VMD0JxiWtPGx0ldDwVACYLi1x4XrOUmLthfCa5TfL0uaWzR0iwMQAvxjDrosnp4S5FVpGrZqfahY
FpTpSwLYPWdkwTjOOTpgfP0lRlq4amDEiXmPCWllEKcpSpcLENV0fqSvMtFuaex4faV7ovr29+Yn
mUxRK/0olLE+5GPm99YdNYjHlgLxs4sIojiwk+FWPmu4ZFdmZBUjtqvuhqsu6Tfj8BTWH/dH8c5G
bm5q4QkuF8kyG5yXjmHx+lB8VVVEXQ4hKp8uL9aMyURnB8R1p7AB3AtJ7YAb0d3Bhnr3mdi5Zh6g
7G3Bv1gSIdkbeEt6m7gQoVFQdkfDTwLs3eVZzOwGsn4uUuG4wgA6lXRtTEhLnTKuDiLNt3VD74io
1oazFC56D0dLF8yJHEm18pwAbYgX1SHPM3EFoPnPurNBulZQ/SazE20HsArxgWKzV8LsQy8LbeeW
G/ab3qnmoYpUc1vGffc0RiDKTBWGvoGVka56y35TyrRFlxg0IqjVsrs2RprvaiN6S1sE9UZDebSq
yvAbPWV+Mzhfk66DTbWNL6Oa6hulst1t6Srh41io5NaJ4vyrobHEtxqXeL0pUOAiSOLrLThs7CoM
Pa1WEwRYWtdn7lhsY4vV6ypmPeixHGMraDWi0tAcfDgG0ZZYpR4gyVCgrUASPxZp1uxGSlQ/7jXj
q2vkfAWOD/sROMQGjxq1/dZVrPVDy2pXUVy7+Kmr3sdgtr52tBIE5I4WfXPVyEKVougzz0CZFcDV
039GqZGvimQVF1doOZZdoZ7GBMeU297XhcGusrwCuwbaG3mDnSLINRBl06pms9JrpfUFIyD4yyuQ
zrSGs7qsYzMGGifQdZCyQuoAVIqnZlOr+FCUVVwc7OK5y+6bcfAqvJqWXOUlMZJ1HkrwJWc0Kqbb
mVIvzm5jgN2L9eXJvMfRZE3GMwa+EpCKUw/p09mIOIoUaElxoMZob0MjQ08/pK19VrHUM/VB2Yxm
ogSkYgDndlXiOWSg3pBY2hW3an5IOU22Om+TG4rOKn4bq+P1YPFsNaLlxQOneuoPpW74iVCBd9Tb
OiARz/3CaYangZvuhiX96JGqwk5W5UvJk7euZemmH9x2pajgTYwqJ/Jr16wC1UTXulIgG4wskePl
lDBfw5PJ00h/MEIuPMZqx2toFy+EpadVkFfp2K5MducotmFFLB3R/706VOkbi1YpyFtUUM+W/S52
lzymmXclAqvvLSthjc/AiZHdaGqVhuWBAEViiUOlfNOR5AXpwy51b7SPE1uBAhyAAlCK6DPcbqVr
jAkSfsUhreFpasldypcYgGYMP0QAkgEyMHicZ8C3MUfTQTsrD301dihtTZU1Z6kTLKjyzB7h8TIR
b9g4m/INltZJkQAIXhzqXRrdYKn+3vDS7SWaOCqHRMHw5suNy14vjz532pFWQSoSqOrp0XKqYHGi
Ka3agrM7ajha0NgF9UB2W3tFqNwgBrmwVHPqjIZ+KK8HNwo8B0mdDVwxidLHkFakiMhsszryuAqv
IvUVvpQxmhcGmjvkdW3ABKU72UiY3uR1Xh5Yhe70Tyac/8hFAUVVe42z2AVlynPLJxWY2v9Ik25m
xRkiR7EgrUc9fByOXqQE3Hl2qkNkfanoc6Q2XkdfLu/e3JFF9d30/pg2Tw7OaHEP5oHeLQ4GQ4ef
ble31AsNxefDNhk21Kr9y/Lm3JyjK0j2B0VI7FETITs0Y7RSxM0QAqWxVJy8IESGZfCo5q0yQEjc
qNdGlO56RbutwnGxGETeMYAh0J0QbeTxgoPrJqk+IBum2hhuCVbROuhc7jPONzXCx5fX7EwNJzFo
d4AXLyg5znxohIFCx8gS9Ci0Si9r7x00rXevaoGssP14WdTZYYYoYGGR90cHYNgiyV23LSTOQ3Se
3oOXIwIKLNuxWPHSzt3F+RIh0JnqTbJ0dF1EUBp+pnx/4//HZVIxTAsV1GXQ01VEkQ9ed2gImizc
gtPZOTlb77Kg5Cj3QzM7Oc4lrLTqjCir9g5/UisG9+ATewTa4v8IkA7vGIOcZQzTaj80SuB011r6
bKCsCm2L9M3lLZrThmNJkgWE51uooYplM79kfVDiMVqsw3Y3DguqMCsHcBY0t8ULDgbi1K5XYSdo
JOJqH+k1Eti9uk3yEJXNbD8a5Nod4wV5s6png0UC3hwYbuV7RLHiXC06zCvWfzD1h6YWHm9ftejH
5eU70zq8dyeIJQEQEYE8+UavOGoaUK6d70fNubHRZgxUImAs/NKH7SbOletUdxZMHmAzsvZBpj1x
KyMVhxa+Mo4arRPEWGJ+e5IO2lqrLc0vGgRiCssGJWcXWSslZ5EftyHbhcKGjynq4ptDw+66T/s0
UMAudAV2lWRt0GgMOiNBIUFmNL7u5ukab1Hu12qHn7odSOKYHRhN/i2LepAlxJaCxmZOB8I9RQdg
PyVfutKOVs3YcM8J637VGX11lVvIMwwc3PTtILSNsDrLG3nMbsSoKCuSJO0dT6n9nKu5skrBQyY4
R99lKHqZrRstx3uIo2/nl2K40frsoS7s3bd4NcbWzrErP39QdkreHyyF7JKO5CswpI+rcuxAEKhN
UYEepTgtMamfqCUSLTjaaOyC7x2GKA2SPgl9Jwcn4dCgeCItheoRkmt+TIvGsxVH36SCCr8b+ydd
UXigVLoVULcp1003tpgRauUTXpt+BbzNhqTRY8ZGa50oo+MXvAF5RRv2vqpFbzbP0XBOsHylFBxx
ZKorPgV/FEjxwnqtdACskAE/MFslDZpYFJ7Qa90rS3gEA9qnbwvVfSsSi3kVFcZaH0okxhwj3vUp
WsjUUWig/YdOvCpswemYawINqvN6rRoi9mKSEH8wkURTO6B+lSoxPYehs03ZjqGnm5hhahXEz6w8
Dxg++XfTNuOrlqLHeN267TpBi+B7hEfiyAud8ZuqJmmMxt3WsGlcXiMjYnXXLno14WhZupemo7FN
Rd2skHcDCXKRp8m+qfQfYjDVZ4ebfFelII2Je8TsB01foph/x/uemGQ0m9Rg9lFMhJMBdPipfRnD
vAw7lCjt46a+MYfKA93qoeyeG9O6QQMSLy2UQ2np13Z6V9qgo6YbHvIHUW1UFTwXfb6iie5RK4UG
hLe0doO0wQMQVKosBsdlmXijyII+jbzMUj1neG7pz15Tvd4Y/BHmhV2VXbRq0RgcvkGU3UW9CQOX
e0b4GFXdKqzuSYymrc0mwYupNMwHbWi2l03RmYWdVgA5C4TgLARmVemdzESe1GM6sH1T/tQ592nH
VuH4GsV3ymL57ZlLJMmS7iebo3uoZvdsDzA5AbYGXdMT8eFSe0mIdDXFioHC0AJCGvObnX9p7OfL
CzZ95JnKHC3YdIUcvWVVriUwcxgf8SuvTV7cpTtvScC0Y0cCrJg2IUGh6D6GURpRLBtcnsDZHSct
kKTzpgFicLvDBIYaTsJDgV5l9WNjLujV0l5LTlzOwMbcCpys1g79kpceeh8EjbLw7luQ8h48P1qr
ko29RRXMJav8pnroqq+hseC1LSzXOyrgSITOTYQVR4io/tAcLytulDYgSxWbS0KkU+jYWYEO5tjz
PPQSfa0l93ntWx8m0Dnd+bPwLmXoida3bI8Yn5n6RuGBCP6ycp2jxSUZ0r5XLm3NOFUZaltVY5UZ
CuKssLK4MR195VgNGs/YBLREtoo+24NigrUNl2/B8nzFmualyugPLXZ+RzB9yTBMks8OLnoFAb9B
0K9ck/SeacLNDavBRlL7KarBMtqvBuMZ/gWIjn03jX29XwjZz6qni4wDcBSIqMvuq2jHkjRRxia2
tZasUS2bvy2st34+K6RpgYUhwH4DTihZCyCjHU4GK9vboto5/JpE6z66QSzHZ0BIFmzd1L+b9VOf
3tD22hraBRLsOWMFhi8V5dJTwYscNSoc0Dp0DaH70N63euJ1aH5zeYZLEqRta7MBYYgODQRyPahH
n384cwOFPZ6BpLDw80BIiMJyNA3sgnFUPK3YXJ7B3OE+kiCTywxOwXOuq3QfkasYeYQqBtW6qgco
018w7XP6dixJei41Qu8GHblvFAaNq4JYK8NEE0qyBNiYnxBCDjZ8B1uTqw1S1anMztLpvm3WVXeI
zG2Ksvwl4vhZKYirAqmG5k5nZLBqSznIFu18n4KWnhQv9fBQqD9b8XB5d2b1C0hsNFlDWyM0xzq9
boXNep4BHr0ff1dSvxs+o74wAHjtoXmKYUzij64PI4yaZgToct9GX1J2B2VcEDC358curGQAVKPX
ajfkcBfcTe+AVX+l1gsKPCsCnFwoBAA15VlABtFvErJYY/s+9p3CVwavUD+huWixgTzplHY8i8NQ
o3RK24W7EIV3Iz2U+nNNFrLAcxt9LEIyJANXhZJ1k6+fBBnyW0vA2tlVgqYi+gyA41l4hxZj3Bpu
xPagWvL6sPQMl8OYfBicM12wwITA2IL65Ywag1dGm9lKyvZAG63KYadbbOEOf+dbP7spj0RIR6Jp
I9yebcL2iL1ZQVNbYuc0huHVhLcB8q7xRhfsqWc4L3ws+1uQudKtKfomIGkNrl6ROt6oxd/tjLne
aCI8VDUxUk95lPtjoqGVZjUkK8QjrJXdI3U6OKEI7B69TdFqDw9Hzf5wEbm0aNMtenQKB9RlJpDO
9kWNvWnu2+ajCOF3AYjqGXi4oohfukXsLsuHzHboPjVfuABZbrFTSb6wMbMajArvP4XI3m6HDCFK
vSFk1DLNsxTU4URG9ykhaNM8dWDCQZTsCatb+BNFzBAR7bx7FXW4l+3t9PvnyvVrfOkYpmHI07KB
T4TXccQ2g7MOg7690p4vi5lfq19ipA1R9bAv2gjTaOlrmN6Y7h+Xxz/vF/++4/8R4EgVgywr+ko0
qLvKwuIaxYNBZoyrUU8faKUF5pCvQN11lYWq7ZNxWMUW4mBGsbr8EbMmB7iTP/dK9i9tveVtWKL6
N6/u0UjWE+FTby7lhGZXEqh35BaQaADdyunZCSNggITFGOgpEN1DIEI3l1i4Z+dxJGJyBY6Op5Fn
BKa5ZnsVwa1haL3QvoKNW9C8JSmSZttp3PGyw0TAI+KDK8ZHhyewSq8v78nSckn6TSJhhiQusVxj
AMel/3DnsknvjtZKUmwX3N7gsy7Yng3fMjdH6PTKLR6zpeZXc97XkRiZlIQ5FJYdBN37DKGgoSDe
GIF4kbwO+ideEMeCJJ8VWQal6g3Mp9ZD7EZyU43Kj8tbsrDxpnSfJSGgKE2JudRaueoyuKt1EtDU
WUhxz4v59cCULhkKMZT0eGBqxe2I+uicPGrJ4fJU5rfll4xJ+45OipX1XA/Hiu07Ynkpv1UU249y
ge4ISziKeT3+JWma7ZGkhFtRKWLMJhyfU1X5xkfEdC9PZkmEdOwj262F0kJEIcbeU+rygRf29rKM
+U359QSX9j5Sx6QRGg59g55EP+N6zZdoOea2hCB+DISfjfJrmQ0rZENUZAQKnGmbEMztJLlz2SpC
d4TLM5mXMxEFgQ8cqSPJfJVuH7kWczATZE3alvrc6sDXd1N+mKUYFoagbvkvQZIFqwyFt2ZpwYKp
N7Xd+ExEn/AxjiVINmwQCET0BSS45hU6D+RLjT3mNv1ofPnFHdZqTxiYg/bc/qGSb3p1XXcLejUt
guzGHIuQzBZJNFoiGYXjUaw7iqhW5d40sPet8oxXpl+1Py/v/txZIeAQQHJy6jXmSGdlRO6is5Gb
23fdNxPcyAb7flnAnF8GzxIkC2jxBCoJSb3cjisJdWmB1jjAzZibLn6Juyxo3VcGNM1lWbOLh5wu
4H9gZkVJ1alt6Xv0ck1NPCiJfZ02gZl4yku00V8IWSgDmF21I0HTz4+MmJ6kZZ8SCHJqD/7RMK4+
MREL3PMTiOAcmoXsTDW6hUX3ICsNQj3y83LP2Kuwe1/pt0r89bK42elM7ebQHxXEZLZkk5GzzrSC
uYjvIN8XPdn5z8vjz+rA0fiSkmXUQm8INvmTyFwpPlykwV1n1X25xIg9e0CPBEnKZrSoCk1MTKRI
hFdED6rCvGIJdbgkRLJjJHHQ39SGkFrUT+ilcIcWRr4GNvHLizYZqzNLgBJXcMUhyntGFxeis51W
6RSxe5GuM6RZi5/qSNeVXYCFn/qNyVYiCxeEzl4GR0KlnYqttK5JN0WWXfAG0kBEQamzwNSb4PLs
ZhcRdRvoH4suC/j36QmqXbcLu0nDuXZnNkgKbpJ24ZDOzgUlG4jxgVD5DHk4GLzgparRPUNiIHRv
6op7Cb13nMfLU5k9PUdyJH1wrRSeUiHovlT8b1m5sFDzo6PgxARFFionpbOpRiJsnajF6JV2Mxji
UXHEgqs8uxfgWPhLhLTpfQLYWhVzvP9/J/EXk9+k1sJWLEmQzqXaicocS0jIogOa5XXtjRMuhOHm
RWAWAF2B1EXGobR2mhiF0tF9576q6dceiHX+7TMb/UvEtFVHVh+dTYD7RLvefa9dZfSl7BaCPXMn
HpUkhmqhOQvwipJPqcRqbjkR/Fa0otxZTe+J0Q1c7asw/yh6cBPdme1nXn3HIqVjiBCywlOCF3IS
VTcdzwJrBPmFo13VQ/p0efXmNgjeLKBCOI/nHYGjQuMoxhjhnCWAllQveqN7yHleFjJ3WlCgpQKT
BNzdeTNdvUGH6AJL6ABxrJbWLnLYkpcxKwNZMeDtpkbUskdjRW2b5WGV7zOPjJtFtN3c8OgdMTX2
RnLirB0Jpx3BIymm4N16NNt7snDY54afIi4gEtdARCpjxDrqdEDy45w0uUcHD33CP74Dx+NLxkQZ
yjzNI1hDM187zANc6GPjo/4fjTaRaHXRXh2NN6VDAi9Sa2Kr57cgqfNs57Xolgrj5XtDliCdCT0F
naNWDvw267dqeWe5T/VNttR7QpP3AVLw2ALqHptAAIyWHP1BcYWr9wm/rXrtnpTRWoTRo6azTZ69
0OiLE6f73J0i19qVonw19WfAvWKvpdnCjX8WcJw+xID/j49BGonIvUpydJ/WBttpb8PKPVDVfeEs
bL0sCQ2vzdKNSqzdYBhbcEJt7Ep91eMs9szRWmoDKRu/989AKhtsP/gemPBT4+o0bgUIDz5DQ3st
13Y3XWPEARf901DGgC5lSPs7Jo09fUTvtss69U6Tduxr4TBMReIuQK4GmnzLhaoRaK1R9dnWtyOw
ypuwa+mV3TBQ6DjCt5Nwo1jKV9D3OrelaK7C1Pxe692bEdU/taF96iIgmhI3/KI6CQDmhKp3ocbr
dY387CoU/UOOXlJBDk59IPXGoE6UXWyOXjwM68Ier3R3vMN15ttNGORtgjzFwDatxaf/4J4h3Otq
LAoPnV7eUJh6Y3ZaGqBgL/WdKFmPpblJALTsMqSemipaq6m6cwmuCrX9Qokd+4qdv0Zamy0s2bn6
whmBZwUILXpXoWb8dLvcNhx1Z8zr2+Yrja706P8QDv/1Y/jv6K3Y/9/aN//+H/z5B8gi6ySKufTH
f98mP+qiKf7g/zP92n/+2ukv/fv7G6sTJv+Vk9/AwH8KDl74y8kfVownXBzat1o8vDVtzt9HxydO
f/P/+8N/vL2P8ijKt3/99qNoGZ9Gi5KC/fbnj3Y///XbOzLkv47H//OHdy8Uv7fjL7k4+/tvLw3H
rzr/RGgGFwLAi6hBAhPAb//o36afWP8E4ZNlu3Aaprf1e10yK2oe/+s3w/6nCna1qd02WFABDccW
NUU7/Ug3/wkKKtT7oyITzcfAGPXbX991sjW/tuofDB5mkTDe/Ou309fdO4cI3Gu8HP+XuS/rjVtH
t/0rF+f5skHN0qukmj0msR3nRchIcdJAUqKkX39WJd04O+57s9FvB9gINsp2VUkiP37DGvD9gK9/
G8n6BGxEV+Rh2XLnL5Cn/JwWPqiUAzV+C4WFB3zQ/k2qdGVwYIX9z54FMAVVPo4xQJqjMMQ58Cbt
DmMtTRw4CmMgZ7enweeiO2mCeW9dNKKY6qvNXXrTN+sw3AmR99n95psgKWUcd+NFdCQx56gJgVGN
ZgMUUWOzYKlgv8i3U9x4s4PvW/gtYGHQ1EIyA+gymI79Hu7FK1CkqqcRSJ1mHM7Uct2jSBJw98zG
eamllE0E+LC2HAilcHhhbFq/kVlEY7VZymsmaTFiHGHnj7PEAGHvY76FVVi03jyIlQ7vUyFkU89+
2NIzvG+cLhOrmugE59f4YwLUNIwu8rRd8dXgWSBwUGC/7ixoTNBNFTwAHkSms6iiJCDQnitWiZHB
Ile+wqDa8OzSznNqVO0yhdllCPkwf3KNXvQ7W/AmrKHnUxx0ME2Pog1wQjGWtxW0Xeir1vSejEtr
a7Ixfwu9lW7fmiuqOo189lF32sZl0tu4f2g8KFN7pfqFvLdRtEY756NJ3VA4iIRlnopFHII2kK9Q
mU1fFkqaXReaNK6SQQ+v+ZCbe9rl/stk4flZQt0hb+qGb7jQ3vNiqIJsDfUX2lvtd/EIXij4eC0a
MjmB/XTlYNYTHKkkeN1EbVFPRA8J/BWpzICgZZ5VTRi9nxuZJfuoU9EATixzOzbEbrdNXkXwIpPF
CHPTdZ3n91bn+MwGJjKvNOlbWJ2sa1chj4WLCFsQygV3UCaylsTnvNf8Qxb3Ad8LZj1qdduIr1S7
MQdNc0z4ThIVpocF6vmmGrctBlxt1Z2ESjFQ5FtbbfCmbe6NILP/lkcGMOVzUYwCirIx2+hwBnNT
93sXW7Rsp5EL+6BpP7zSWeB/JYnx7Od4jO3ecRXiWJkz3vf3+Oh1FHvTNJ3cERgcmgdpg0g+jBj6
yQOsVJehq8Kla8XBuQjrK0g0tY/LaAgDoG7tu8nXHpR4Dx8QUEKf9BC2CnKA84JVmMrrbwPHYacI
/N9fL+YbDB2OSxEKGPjRAu/cbEuWydpIIPciNLdYDnP2wGM0vNW86Nh0SsDNTj/FYMGuaELo1O6H
LG3Jixlb3DUYxGA1R3wbXmcOyNAOsx5tytVPuGoQ2/BDBo3Jx27oIJ0xzXa0r2uyxF3dwO+wxk4B
PNXnmVsAF2BFV3VzjL8nUGCihz5bAvk0K4OtQodlBaIRHpPiOXOtkQ9whxj0B8d7bXdGc8QNoOyx
IEVRcF6LVNgPPB4JP42rgI3AuEZ59hWlvchqdKctPXTZ2H13lvAfygTFOxf2QwK0IMRuxYQaaQ86
8FnKAJB8tuXPkYhlsfeJjQHd5tkdLNHo7biqYwtC0Ugx1kSgrNrRiDqc17gUQXbgNjuJOXSfpmw1
hyCd9nA2eIpWOcOZFo/KdXMZjYpVbp6yh4L16mGEE14Fkj6nMDjlyyWSQfM8b/lkdpih8uwxDbsP
XaR/jH3jXdnzJTlQ5YLTtM0AY3R8wt3n0V2LYKyqsYj9+y5AIFQ87L+FuglKudD0EcImR7lws89Y
8jKLgoMa3Mb1tAXPQ95/13jOt9noxrqNgyNZvD2s49Ccsm760jl9D8ZLvgudb2vakPdEFAKgi2yt
i+uDKVYotJF8BHmsqEeyPCG5PgyOtnvbcgCMuM9uZ9tgxjHPh8k08IqCO1lhYaOUTv1d1nUIrIBb
wXhyYpi1iPY519GOx9tWKQZzzqzPIRkg+PAxYEFUSfncxesFQ4/0yq84T1t+SGk7XgnYtUllfIIk
316Z5maDbloJw18ogk7bhfVW7XUC7vDUgPVCx0WWY+QukVMIYpN4hxPM16bHlmWxPocDwqjYAGdA
//5ly9YPEboEpdMdPbZASCLh3MwJUyQYV8LXmPfbTdPMn4aN9BhGJ6yELoErw6u6RyB9XhWFMSWb
osPEQYMpcqgjTDULo2/Q2TuRQB07DizZYPX62kgkGlXT4im1Hs6nM+32Q0BuriyTqBB7nPxbaQpA
7bfFgObd5HqMoVIvWgh7ALW0p3OUP8L5jSRl5Ebog6ZnoFaLu6lJUJzPIGBoLKammF7mOXukAnS8
yfIbVyTHOe8sJMnYXcgbBO4FHU8WiwNmh2IXSQh7rat6SKCfVwc23EHdEyloQSQcQ2HNjKxXdvxE
huKLmKHOX8aOQ5ghnlO6lRTxERaTm38s8gXWFYg9u8Srx8BsIL4wBwNKjMLdDPjQ2n32bkNoIkOm
ST0ss9rxLWlUCcrduBtS5Q9z0CVH2GWJp5U2XuOrshy32nhADuKUfSxgK4KtsdkJZIyJQ2slnGBv
2izDh85lwedi1OwT1LaGtEozU8hdsA43iBzrvYG1QN2jMPmY5V1wjjfZfW4ba4K9btetnrSQbrcO
uGeLYTXLEnlkqWx0aUQ0iN00hvkHC69pgREFWMVlA5mKnQUfdtfgvLhtmVSIjWxjUEmY7evSuuBo
aJt9GtJw3PW94o8S2SOOCcDb9imma/dTUHymyah2OSNxVI68V/IQBKxPvySycMFN4fBnJUyYGQV/
BQkjSvR5OAzpPJXewfSLbaS9HwO2/IA0dlgXfQ+Ifb8S/pLkw1bJsBFpNZpesnoKEkuh0QHXwB3s
xdK5tmkDjGtI1QpKE1K6FyqUgwgT81PVhS3N9x2V9JFpt/ia0A4XHUJAumbCkjsNxhZSrsFkh2nu
IqjwmvZek8AeQIvIvhR0hjs49fScS5nBNIBFO2OdqxVrhaoARVtxLF61yBVXI0JvOiLDKJLHbEhs
VwKTHdWpJXK8RbHJK9XO2Vj2EkStBOp+78dx3Y4hXl0qtKaCE+VLWA+BlTj1GZu/otm0HiIrgo+w
W40UQqJSWwVXL7BBOjW1R3DC4492Sued1IBSwYSaFLbUI6fPmS8OYwFzSa5HB7EIo09U00WUhiDm
9LZJqoT5+DYQY3Zmoe7f50v2wpUBc8LOMFCnsz3KaejuOICUletSsKpscEhYKEOoQ5DggwF3ZIcj
tqvGBgqP27h4GBQH0SNXMT/GCKBHN4bixKNe7Rsk7giH4HgNOA4v2UjMoZuiAsmOmk/OTF0ZcZk+
QiNlg+jh5MuOjekFBvI/Frqo06CuQXjMZ/Qh1GT6HQaifQHzdBbcCjnRc2qn7Q6cMqVrUghOd6zR
+uuYWwzjhZ27Uw7IJ4wyiv3Um+aQSdPJqt0mi60Nc+rsnSMGGRZLRXMIyAbXcGj4fVmVbT9SYw0K
lmJQJwgHw/85m4OiRlMrLwuigTM0aX+xmabQz/Dtd5ypNihz5/wh84s5ry2KCmjBFwD9+xgeeYl/
ROiZUJy3PDm0dFiR97ZmOm7BrA4zfPWu9ovc1C4CM0FavpwbJclehJt7cmC9zRBTJetRWCoujgm3
BxYkei1Q6PTf475JaRW6tJguEDB299IW/hkzjxiWUjpNDYTayTCXa9a49/k85reRgco2/Hbnd6go
aYtpXOYPtJlRpIGi35dWTQjWa7yhpaGoXT54Chk9bOi8/ZFqiiUt9Bp+YlmQVABwMllBeDaqxtgM
fj8RFfBq9rQ4DB3LpzJd8ryeR/Ssxmhevww+HMS+kO3cViYNl/vUg+B4lizn5pi6RMFuULA+u9gt
eVQAhiTlIoveHMxssnMbRPoDUN1x1Sptz5OMlnOnlYDqfS52KhNfh9EFY72B6XmT9AUhFT5qfCTL
6s8i6ZqyMJEC3xMcR0klI6VikI3dYtvIKpoR1HsyBj1wFqtYq6mZWbybke6w+xaPn5V+SPNqFSjT
yyRsZRnFo+aHcMrCusHKPALi/NnO/fqOp07JvfcC3r9IxVwVu0Hd+qYjJ4dIfTO1U1tNM39u0pZf
ENWDC1BRyd3MTVAaRM1DkY/hfp6S5jZGFL9PfJftwpwT5ACMPyX+p0rQ1u76NWxvZ5TYNQzd4685
eCEvoOTZm8Wo+ZE0VB66Pn8SkRpPdI0kuIe6ezLLaNE4AlTWUWYPJO76YxOGhu0Rg4ZadtOI1jBU
sMshD4HChdNQ1a4F7SH8w5Hob1jNEybRXTwu77Z5SQ9JR5Fo8H5sTd2qxk6XBAXlrl3HqyYb9NlK
jiP/sITjfKLdHLkb2jZkf+12nPMOsjQVtgw5jtr3+8h0C0R98fH4UI4McSgGsE6iqU+eU/BNodKN
ulsw7NopcSEOcSjxoKoMZNkoXLB0AXto4Bq5h7BYeKvGLntmzbr9EAXJIN0GhuW9puYeBaQtqhHf
dleoOQYxVYEhLEciwRUmU3FpBHJFkrqeXvK8Ezhw8hhPa+CVAbXxnTMiqaHLlhYH5Yl8SLN+LiC4
zSR+1Q0IYCwpWFTC5QREVuX7pTIZgALhKFzlYaP3bYRA2U5P8bBfWx6bvYf9idt3YxrNVZ+E1wWJ
MvPiMw8HvAGl5Q2BJedptTArHFM1w2wIWz4GQehLuk7J+9Wv2xmClICJ08k25cyneN3RVYRhCcRq
zsvW5OCFip7Kegkj9hJBNeA1UcyVnYmjdwH0p3bJypoTWsb83A00woK0Sn+YvA2KKu0wf6w22Rc/
EoSiDxBF/a4ZkLbdzJAEt6GdowpPvkggf9+ELyvLDSgWYoi+Guqgw+VwwCENAK/bwFcU9amTw6Xd
Qnmyhs97+N6OupQqZ7txpKwiXHBfQnql3+OTW6iNB7oOXQMHVDNFNUkm+4LDTUPh1UR307a4oyFj
v5YUawZ8Y9+p94Vg8lYBFfBBp6u8i1eQcefBbbj7+SXDY0E718j9GK1LsGtSOVkUQAaJgqFSfFNW
2f2Mriyow1MkPytNMDNha/YFXcXlPCQwxBJdB1C2KXiyA/BMBKVFL3bFWcz8ozNNpkvVZno5TXOQ
vN8yH87HIXTdiwM9zFQ94tiNl5TwEtU0RxGIZOoCi2Gq9ptyBa0nyeUhHFsIp6xO8kcRoibaNTJM
P6mAqalCz0a3dbgNFlDKVTh1zEK5BXvl4B/sh9yPGF/4LavyFUbep9a23WfVYQJHid6eFjptslx6
UhhsI+SluHstMbce7CUGz3Kp44uUq98D2Ni+tOmA5AdnKJQFDDLOH0jOMEjqszYE648TfhtaeDrV
oHaZ+yXSwSu6UxQyNolnl4xHzQtYch9wflOcHN723/yU0bYaumJMsLJW+1lCAvXs2w7lePOzv5Wo
Gf+v6dB9xbkwAwgBcOJjHgXzUCNamicuJ8iNh20Eqt2Ilstxa8fNVI4P8xlOH+OuDaj/wB3JdlwD
YxxCf6d9mYZcnYUKdFCZJmGf3QBi0yEhTYBKqZkJeg2LHyJ1mqK8e5nTUCf7dgvQXSMuQ2dAru3C
dkF2Rc0VLlJtvfAc/44I6mhTtJg3VE4H/NMSKxwwZurRiWiLDr2oXLchlJZNEgznBvz1oep9a77i
r5H0JzNSjUCq4dW1pLl0dmg8SgchAZZB7YY3GRIcUTVhI533ChpzyOxXq3ax1fFTHtitwsmEX8Oe
jLB4C0gHlCzSAvojP18XP/tOybV3EnIdnfKcnRm7SlkWIg3ViTcJ1aqU3uC0LtNGT3SoNPoO21HZ
cJG8Qmtw6O81E7gZYSA2upbtlm76oorZZ2E5rB5tpygbyLbPdC9J2S8wp3hItwLtmbVYhtcuTnCv
BjjaLpXPG/wbCB3qC3rWtH+Kws6GOcrfSD2ZYMXjN5BadEfXTjiFiFArvuDix0jeWuDaxi+6gxDd
TjfosP6zlYP+FW5S6CAxgb6G4eqmFYQndTdmTb+DF5kXR+oJXaoUU/XlcWnG4ZUkEd4gTARu36/e
TjQgX74Q0sIewFuKZ5AODBeXRgt+p+j9KHc2YUF6WJNtRMvLmwI3apIGl+RshPd3eE5XtbWh6+8J
zIjCEo22QF9GM2r7qjIAGko2NFv/RMNJLY8Il0wcLFzG5C2JDRZli3Jd3uoVLhwJXJHEJO8ChB59
M09yekHib91zly6NeQos3eCZ02f99UBjjYP6XgyRCpMPeDdtN3xR48EJvoOQB74VtMGm9IQ2IBmB
ynJrhSPddncCGo1tPeM7LJd8aXvoD6QR2nZw6ISjsydDN+14irFhtSgMmqFYMfkFCZJhQPFAhtDY
WN+QdIVshlniZ7hShKhSc3HUSbCXXbbpD3Ez+7T8vzRsO7Tb4qTsXZNkYHOvEIca0M0c7mPfBf0p
723y+udx3+8D3gw661fNlzjHRg+vvp/X2dZfcBzCM5D2eIRVG0bjfQdqY4B+ypwuZUEzw/dRAI7g
34xZ35Cf8KH4W8hnpwkAT5jKvLUiRDKN2QySpzLNyPCK7t1Mqwar4btBeVeH05ac49XCkCifr8KT
auoI2a9otZTOSyhaei2GqphpApm7biq7heo9xECTT6PPna+T1qM0HrcBh/3qIjieZ7PLn+KUzO+z
MWj3RTBCG7AngamBWDJ/B4r4HXr58/IKjB+hPgPwBRSj3tzTjYRDgONjLVEDc6zt3pxYK8faRsny
YHzsb8GL7qCUyP7OEOnfnibGj2DawqISTS4YLr0BHIzYajMH07acRYjEUiqAPqCd+L1NBhQQBSZQ
fwea+QlO+8voCc8SSSs40ZB9vzrGvqWumI7badZoIxmtwCuMoexTJqQ4LwKsNAigFPmNlmN2T5J5
OHe5gYmAWSyD8UtuyR5abj4o2zYK/zMLmOtDwPwcsAKsNMBfwuzNrehGE8oRB3qpmnB5yLVeHkRr
kC4aKpAb/HkX/T4B/vVhMYX2Mjy7QuymN0+8WMEW6W0wlXOhUVy1aoimqlhYfPrz5/yOG8L0EugI
SCEDH4CVBWU8jDH/ulvXeRMCe6rH5rTotoNtySHx3LfzVKGVgbPhzx/3diHj44C6h40SJqTXCfcb
qFq3BrxDPOrL4efBw6GpaffriibQIW8kgr6y67UJhYMBneUNOVb95y/wVlIJV4w1haFuGEMZjaa/
fv6X+MR9yBeJuVCJ/H6cXlqrNggTxbFLMYEk7B45RzzviGUDpgWtla/NpnqCHs94RYhkBhoyE2Xo
mDgMFe8sa/umbLosH3YulCkro1xwUTUuivsqXpoZTTaH+FGNzHPUGFu4HZdI+AwFMWSA0ADuMhhh
0z6kx4ENpK2TySH2/xrLJLPDQYtBwjUHjSOMmEL0pg1GArERlSaL/ZSzNeaXDolseIdJBOyViErX
9WiUo+5B+QUPsbBL0D+htsCBiskNpoOjWHDoupnijfOO4s5b4NT1fgGZC0evb/BvP5Ne7mTfJJcx
i7JHeNvg1RHiQVCl9VE2lcAEBsHB0+R6EosW2UA4a3x5zND5wUUOjxJxjX1mA/SM9lwE+Vkbi0Zw
7LLpRuSy+AEnaByVuMccOUCDMcN5cmnTvHRFo5CZtG37DPLU9piR1eEwDWN8hUQ1mEqF6L+rG24G
HOgqm5GEuJws27FN1nX6nqgYWXRftBN5v4iocae1B/3mYKekQHNiiERQ9xswJfs+yvE+EUcnaReC
pbOWcYGUqlpNiyxKwt/Y7tGn4QeyCNzLBtOc7dhYRtzJ6QUHNGygYTr0Kx9JRlnw89LHZIGsEgA2
le2WhR5d4Km+LNCrgt44H9G+nop1GHfzz3eYeIwPmTCgEXVv/ZiVC+O8OGK29/MmZLjoDGNwYPxJ
jy+7IccXlddzax/cUgyvdhMOw5thadBp9sUeMO3sJYwMVo2gmHOsUFi/axzM4XbNIBtM9Un+uZHL
rRUdZgtpJ9a7II1RQCorVnL+laUtXsw9HuwcQ7ly1nWMzuaPALyZx5XJIC4ZsEZJ3WhoTZ1RNv0t
FvAN9gHaTggVSKGAHMoSWDy+QaMVqZRDFECdnVuOnJ5hpviIa0ScyuOG0Aq42juRT3gEfw4Sb4Mv
tNZAmodsK2xjrrDdt+AHj/qwyT3m3apAfGcEreW6R3X7N8Dda3D960kHZAEaWgG0aHM4RABx8Xvw
RV81np3oTRlHJHtui0B/FzQy47EVBRihYZehcFUbOL+XZgv6jw6b4sefL/XfbjF4SSnspzHCgbwz
guPvX2Er1pB0OsXgxucLKF1I49Fqyh4h2gpQRJSs3yDlh3vw5099m1XgioGOgcEUABMplCnfXDhm
cJDUQNu07OJcXKIA9Q2i1nXcrTrzOjM+B38T9//tnMN1Aj8BOQSgdgBPeAMI9Ni7i5YYA28tL+6X
tfFDzZboe7EahJI/X93b5RNS8EooROWB1gFi+m3O1AG0UrgFllYMnjxQsYamNXkEWn77OwHd/9fD
S3AnAZUF/iR4q03ZTqyLTQy5qWXr5ZcEVN+xjFuFF4q5hw6VyZdvvwAdf75A7Pw3KxfwaRhNgzkX
R0i9QTD+fdng0OtS2wQeuY9T95Rae15javpSrqobdmHcp994JpcfCe+Dbwlxs6pCkdvPto04BNPz
dfwW9sKEO2BVkovEBHGFKWmhHjM9R0+wFtc3xYLuZskBtXguMIz+rHlIXd03ed5C4g0IkxJtbzQy
OR88BLbn+bOCugIgO7xYzgkWXw+xt2L9HCWzHSsiyChuEJ0xYhrT/ot3DRkPGzyTTsBmdPnDAv27
FrNEw/jHvsg1ZNXaeMyLCJz9TEeH7Gd9PSExINWAQZrGYEdnzcmhJzZ9L0KHMGQhnzecfb/FGcZp
3UyOANwgarexcBO09gjA2fHPPkFhBrze/WwukQh1xa1GrZ8/xDMEH89MDby7o65v3smMBRjjbt5R
fZ7SRuQ7KCYOQA9NWqPmDa3Ge3ZtH+LgLLYHZqMNsJI8BlgFWnbIqDBfvB1no/M932IEss4Lcm+B
D3gP5+nrl2NmKxVmtt8EFKrRYePQq7eJdrgQwHTQc16RJBQiXw6JVPFYRR1wPUE3/1AqSgBCljPD
wb/m1FYWIrT0xiYCHetExq4ezDBBrnLoVnQ4SdK88Lbrsv2qp+K4bCz6aAfun5McmUUNDeNkOJM+
gqOQYTGr1lbkfNcVuYU27jUyOaDxjhhX52nF+wZH4CpiF1f54mdzsXIDOG3wyeXXmZCgO2gQ1xoi
b341hQR0me0rTAiuj6rIkRMM8N3ejr9+H5OgnF0oh2TSDUQf8/gmQ8vy45L0UQ2ZmGU4OlAG0loq
S14J5jMfoLUj0T2KabN9AixGXrqAgHY3D2RE1xxp7iFZi2Tv18K7vSqWRsODdZqaW9GhAb032tlx
BxSI1rfc23Wu1AKmTZ0A4EMqwA6xmH/BX8Dlx1fuOseGQ6pzdKzViqMT7e+hpaXBHtGYwF0fLkjS
0VYNqemLS78uy+Hnzv+PkKMfeo3/3mJCfwOR/n/Bpf8bkaMR/Uv0uyJTf0OOXlbD1s26z7/DTa9/
9As+mtN/wAflig4NYLsGICBi5T/ho8U/0AEBtww5bp6ncLf5r//zL/hohB/BZPjq5/evH/0LPlr8
A4I3yKdxxAKJjynAfwIfBaHxmiX9T5ZxBXwjfUIJj8/LUee9Jb6spJPAP8Tt0Zrr9Cfj27bjjSKH
ZoIhWTSA61amGGXeLW6bjjIy/pRl6LeLfiRHGBUPF29m9U0NIblXzPKHoJHv0xY4x2qIybhzYgxO
DoJVsHxOJ3cLaKX5MS5IXUt0D5o66VT8fZ6VBchy1mQPFnQMHdU1g1+vbWeGFvtoDnqJnsd8HWjZ
Dw1/yJauU6VNuEADuOnijywumq/BWJCzmHODmZeNJfoCsCi673SAqJUmG9qyFM3snh1pYPP9pNRd
1rerR/srCV/Q94q/B5yzg0UHfE9R357CpVhO45IBfpq2VOw2m6WPus2iskBgAAQtsy8tn+0p4TT/
mKf+x1wMBgqssxqOwOsiwsmI0a6eJtp+SLJOnWkfXQWI/fjVAnFVmwzqgNHS3q8thgRFDCeSmm3d
Ef42X7gJBSw7hq3GAmyBBYAAeNZHZWxTsQfn6oZG61rmat61HGxlwdIXR77a8UqzWwgqMTV9Iqog
MMtiaZkP6KtNnn0CTiK549stYiUz6XfvHK1GEbxbm+HTkImPg4MtNAmB9k81BjJtCMH4CV065Jto
pebpbutGVnbJspRbZr54wDJbkJfHAgPqQfTqlWPwWm4mJ4e85bfJEJldsvWV7PQFA3z3PpPj+hy7
6SSLBJBTYJfYdkzRDU84QFh0PapUQgYn5+c2ZfG569g37119haxVErPMSo+fAiEw4pQHq3Jyg6ke
BlarH8q237pK5d/BCITmonmcQgtwRJ58noYC9UCco0WGCRnVOq6iqCnA6ViP0rcfYdPw3CYpV+WI
xhGyMp0fGxrt0rYJKiG0P8WpBcwf+2s60tYSGNOsqMNMtq2V3ET4FXUzMg+CGhXgG4ol8EgcNJKl
h4pwaKcTIIo1jUMLRxfHAS0yU63XwFyNM7AgYr22B4zTgBqiiu8AQ83KNJbvtrDV+8DOuGGjF19V
S9My8YOr4IdBLoUJpz2OzQx8BUT2i08mTMAhsI6Bc76D/Pa8F8QNYSl1O++6KLn1Jn6f+nD9CNT6
clj8cgLks0zW3u6bJB1PSBIdBM2wxTaMOp8nDC9eXPIOZw2gHMYBBKbS4v2sNgAMwIlfa8AWzcOA
n+wG6ccT4LgRykGdSzyR2TxtaOwKUDrqmHZwJtGB2rt0mM6Y1QU/Msz5T4I21USz6Qj/E3ZPW7rU
vWsBL3bc2tJJ8ThQwLyRM25V7ovoM8lEV5NhuSxhAMnZpDtKq995BrFoWP2sp8aO6W1BGwaz7OGo
MB+tssXAMFsVDPIa9AlySJCe16P9nKAxJ1RSKQkJQpCeYCg3VdtU3Bm6umMyZ0fSNPVYsDu5EoZd
0vW7XA5Fuah71ekflrR9GTE0lgEBQrSBVjWj/kmsC5SxxhohZwUQblluAfx64U5dx1TiXonxlUW4
HG3ms/X8fQCsaM3msBaQ1YLK6rld81M3dTuFWj5rHlFog+e8nO2U7SLWPq+qTyAE7Zu7Fd0UQP4+
8YUVlW8BftNqeOZQPYxSBTBk9520I8BJLU/lbbFsGCNB6JgrBOdiBvSxoK9pOrILzC/Eu4gDpecD
bPfMkSoAqtVRcgsHjOBmLrrwQsAYqR3Mg5TsgSLGFFhDvKrCbsWKhwHOzPQttMN2PeE16kZ40YJJ
B4hDALSvzGq6AWMS5t1Rq6SrHCDXdFvaI6UfiLP8GEx0QzTg58hsHwdKxrpzcjqMwD2Vdk0+Uj69
pJ08QMZ8qNEL13hgCtGPtjWBicGFdChT9WRf5Qi8MXEQj0VsqVXC0ASAXGK0Av4V8dgevWfvov8m
6byaG0XaNvyLqCI14RSBgiU5yGnGJ9SsPdNkmtjAr/8uvd9W7clu7awlQ/fz3LEGA5vcvnvafHlu
yzLJMgRWMsShjKj+E32fuviif1nMX0Z7PxCJcR9G9DxmsD4spk8syJzQVXM1inpHwxLXTOg9FbMS
iFPtJnKFjAkPX/fKm4pHd57Gh7rjFQrLL7vSOe9cl/RqhstM1fiFkh6bVWD9c5jcvhbD8iKzFSev
E1C1+BRCKwW/L8UXk2oSIC4hwr4xfynv3LuD8UREOAJcK1M3Ad4WNg/e+G8Il+GDt4ODMPfWx8W3
27gvdHMoi+Hkw5sdxKAP0gxT7rbu0XXc520t4qZW6XsbOu9+WBanQYkltkU5xMXs+J+pqc/bUK6R
lcvPTBuEj5Is7To6wmQ8x2k3zQ9o2fR+UJ29G9pcvNeQUM/O6GJw7q1DAIsWpQa6D3dcmXxtyNly
/NWZUOoRd557yFL/NHtektGcdf/lXWXql7s21CgA8027iBjRNaDtO+adbx3zMhsP1RCgT2jCOMvT
MhJmQcmyrEvESf4hUOqzCm19aYrqhucPYd7qnD17GA/D2v5Xqu5rCnXczSyMc6Zg47Ny27P0PN6B
V5rYn1bDQZpaVrR4p9mh8AcXhYj1byyDk9Ou8MpE6iS+N7v8vwLIuolSg7S24rS0XrqurXeM/TOI
aveurOJoSVa9Zuj8a6t8+9XrbXvfAuftsh4qqu1n82Jx2u48Gt4NegJvklqJS6oXktXGkXD41GuO
22Kqj87ptkOWTbCiazTKu5g38482S0272WuiZlL41FDsHe0m2OfyxANHjBVE8BNAdEzN5b5R4fxA
wlECvA/Gb5RAolZ9sA3DSyot9qg2IwP2PKruBJfXsdGXs7seBpkelr7Zl7JFNlZuA4it+akgc2PL
7g52S6jy6lj7xeNmsgP16Lr5WzptLjmC6mqESH5aObEquiKAKzVQwQKAJDPSvY6zejds6XhsSKsY
A3Rfnjm+5FkFTwiNyy1exW7ZB2TYV/vMTalEs57SQJbJhGIFGUh6qjBQYg3hNKbvjAA1ug7dwXzt
jeXiCewnoNKPtiTF0WpIeFEyZcwqzU841Yqd21+i3jKroyYQMZHMI1fpMTVN/uMd+w7uuCv1rCdf
MyzoaQ0i5c9vZGlC1Ov6a2baPw3GLCLg1xs9RYm/Te5ZihwxqeGDmtmZNE8qS/sdhu0wbqrBwqLU
9bul7T94Z45IO2P6vO0YIXMB5CfGfZ7l/lG4BT0ZKzxDltv/TX7b3lBbvAyEe+4oKfOTgQmLKJiC
+/deBO5jxXllINWILJDWbET5uqV3aGT2rzUm6wWHDjfZ3FxHJGpb00TaTXNEusP/xp4KJZWx7pEj
9HtrCXBJNcsJzfdfb5vGZMrCo71NX/Vogz6KtE8W9oU9hYnZHw2cuJ9mz9o3FRJQ6BpvPnpEashI
mdvXYOeo+LIlPeQS6X0+muvF2BjYRs1jtSG3fg877xt32HDoBB4zHCw+EySVfUVvLjwihhxfzT7F
WeWEzfoEevFbdDWyY1VW1heLtR+JHKUS5TbqObeC5Vh424EB7IRG8dX310uer0YCdNS91mzHCXm4
4mcqMlT7rWgu+I623SzxepboMpNBSTTH1bCRh2ltTYTY9i+lFaSBrmE/PAivfVhn6x8E2be1Iejv
lDwPVRmnafcFwJU+t6pSCaYs/1CHTnusxD8UEKzkrvMcBOvnKM0AVW/tHkXbftT33cRrvAxBagOy
M40oTQhpy4b6GMpluzIkHnxmah857k6uOcl6pXduDNNCDRHWSVd1RQSvN5OF9+jpO19dO38xiTG0
j8NxcfP+ZAaGS2K4gDkks8HJrgaerwQ7WvGCsN3d4So6arHegtx5m/i6r6Sj8rf6Csw/YY4z1p9+
LNpfn6u75KAr14+tGP7rg+I2SOfR6mTDs24tJEjTiRPiX9kVinw2z28YOtAW7NIV1UukS3s5r5bQ
D6T6ZM9YXrYn2cxbYo0yOwsZIjakYWCn/LaL+wBz74RqtNPdvzQkl8dqrvWWKzS9KpFlz6TGfS6n
Tcdun9GxuCIjl1XWXjU9HL+cNDB2VWbMBOPzBJptHuIvFtO/nAymt7uM9CbmRv84uapwagT60Vao
QjgMPFy8fWpfMto6VdJ4U5qsXT4xec3qV7ZO3aHAIPKdC2Cmyll8NP+ML+A8Lwoj5mnLy33bV+Fe
YtKaHPXPwzdA9uoQlYJfQWlXHxkatENJgySnhvrtWrQGGukWixSDTNsvTYQAAUNiOAmwnWI7OTI4
rJmDb4vVJK7VSjQ48l5SSqtjMNnzpSwUojfYd9666XE2pdq7GvJPdkuM6C6I8JlbRz8fvkcXN0xj
IYMI+fMmD8SqK96JdNU7JNCKPoRBm9dtth6rNj/hZBwOyqi9ByGxpNmpxDc5MJqEcyJxD8Wiz4ar
CqcrPro9JMkOo/2adHL73WwDBJIwvO4pTMvwwfV0orTjfga6eBVuWJ9IwXXY+7R10vX6X53xHqJA
bH7KtH8V3bL3O4fLuvAjyX8aSgotDaN0H/PihcXgVExHw153bXnyjOqaN+q0Yub9o0NbJCKzPhFg
HmETH1lRtx3u6b99He6XgZNypP6znAACms0iqtKPqX5eE235kubS1Du3rbRjVtCOos+eHshyoIMT
HTFSN3F262zZDWazDIjbgr3AEVit6omal33Ft/mqPACU2vaOU+A2u3arT41Xn03BFKM3geI8M8Su
N8z0E+WKEc16aYed39VWAtJZRvM4Os90tjs7a5bBgzOCoDI4h9cChpDqAqejvmR9GXxH/wxN4cWd
D7K9qNB6DRuPwUDfdwRyM9Z8r+22x2BpLdj96vQ1DBWF6WnlVwno1XxZOlu91eOEkANys985UNL7
svazm512XlJumUY/odqDDktk/pWrj2W7pTHiSsxZQaGn7yGjfqd37QNqrT+V0Yk0HqTLu2v5eo7S
cX5V+PrPaLb6kzBHhhSn2ttZ1iZyEtV5XctP8PjnUXXrrppWC9h77l87X11mByiTnMQAJTly45pS
9gAPpQ7PYu4e5knqnaIM81QurToYkLk7JD/F3lwCiBZtIfhe2bjttqUU1TPnH7dgpknu1gJ/cb6k
w63aVXzfDAFsrlZmf1KHw7jZeaQKqSo0cY42X0sqDyHhDE2AxrgtpwffoydQaMxs2zyZOwQ47X6y
phRVviEf6mUJY+lW9sHY6uBj7dbPbGFQqyqvPWomMXzLvNzhZHwtRBwk2Dnf2nU8IxUghqAHmFl7
N/LWtL3apD5QsOk9oD8x4mYpClZ+7EUsqUiVlJe/DxxqQd/ZXKtNdZ3kD95MLiNJ+Us7Bc3JLDoC
pXxQEqu0381JufiMiX6VgVgiIMz1ZFrhVQ9cBJmz2DtD2XQ8QIK60ViEBysdSsY3t7m0cI1UP85I
pwuKRtEFRr7VOYcN89RdHmUX4Qx1VyO288LH1qMVAnL6v6VCNdUQA5CYkkGq8MsHA8s08nQ8KTSq
XpU2viXleqkx/J1Q8eMTePMVVkBEzWVsdWQjC6/WeKly+8Vc5HNlivAjmD2ue41/DxSsjlbDFnG7
ZMZPaxnIRgLx7iNyi9oakWJr+ntZBGen9vbbireEiR6Lq1uea6jcXZgXzDpSvlqz/VS3yzWvsiyZ
BuvGnIr20xLmGSPCRzeAUy45a7EjL2lB7qh08zhXwbPve7+6YbkVy3ri5n+cxiFZBm8vujZWtnsc
SGiEC2lxZtk7TGVH39NvKBkoVPK9pdtbtnnz6c/mA4GAwbvTzMhFwSuesc86jGhykZewk9mf1F2A
Dke1FPu8yuVvmU1rrOmOwoZqyf3gDMxkY81k4ZHFV203C2rqT1oV2XVbG2ibInvotOnHuAE+LPDR
v6rl3hmJ3xAj/0WvMgxHjpPt0/KnXpoTa6AVy2FlA8ORVmiR9FP1QbfjEUCm+etmeDt0KnGUGZXc
V427b0ajeYMxw85XBP59+MyTPJy4RWxnfFzEQqZi7liH2l/eVA1G2Qz9/MlHbE+t4/4C4+WnayQ4
gy8qwvfa5pDCIO3tPsj+NoR7NIAQNI5wgfkzBg2+kbgDMIgGG0Bh3OY3HPy8NT3rQDn5c9xO+BHz
GWhT5XxH2do8Ofy+QajWG1ZSgMFsmA9E9R7Kpv8BickSq1oRz4txTkJWm51oLGBgXc5fHcchxtr2
TfQugVHNrfDVSzWv6ritfvdil/yWw9X9RDr6bKRgNVgCDJLWScTtF1PHk3br2wRrecsR4bLN5AdX
p79bJa8Tzy9meuM2pZl99octe/G38WEkRxIx8nrSWzNjY8Bjs7Y9LWxLtA65AeZVN+it54d+HhPB
a/2OFM/H+SMGQKoKnM8BbHWn8OKZun/SDVP71vRHZaj/qALbNe10sNrJ31Ohdc3t8EFX2C9VnX+B
H783zvKPI76M2LC6x7aZYxpu0J26lGz5nh8jqF5eGrsKo1ymHfVefsftBde1y8FRkr4Il6Mop/Fo
gAXnYT+yYa6a4pb2TFbEGC9S12wSejyFtWpPWj/UZf4gMjHfdUQrghiziix/YyrisI9QR1zHMr1k
gVPGPs03whhosLO6L4Pqx6QWy4mRFp4MduCBTzijbyliMYBW93Z6X4V0EPEBJZtKe8PwNCJqbgwm
9E6/G6mazmG7PUjyCc5tUMtHBsUBeLl8Rz8jo0zYcxxSaPMG0ScIKjAuZUnszLAFx3wOvzZdyWc8
wwfkQI84sued0W3ntbT/ZP74bK/rP6ThyZJvYdLU6UMHQxNlDTCGB/z8r0mtl6G3ziOQZogjYCfG
dI9V1Ymc4Z87+WGcGnyv7OtD7AzmbXTtp3bT5n4NR0zNnlUlRckshg09Moc+PbtmVz35wqjioXOa
nzqAxbDX2yjlzvM0Hu7CYmJfRzVESmRlnJvu1dOpeVglbtQN7RYvbxMkbdeTHqtcmN6RA05TBNQN
Lf13qX3EdbpD3r09lQ1fO5dqvm81hkb/9+i36tJ0OkWBqncp0TuEeABvM4e+eoGhniWVfEmHIJdW
72yiJik/m666A11sMkVzR71sdDb19FrZ/mPKqLngdGUQryc4mArFd9seVDo8IGeuuc9B7kpOJnN6
8b2nzPKwCmCM2GP+75CNFwshDs4zZbtI3qdw23s5CAhWpSRnLraNYUlsbW8PrsUgBqvh7Q3+/Hjs
h73rTNchNE7sqPc81fVv4xR/nR5LeGWXL9yX1alW8qDaPs4rvzsGM3Yj5yPIbPMfuFrJ2hCUCctf
/jcgVBa7Axq2znJPfYaXEMXEtBtmJoYyP+jKeDEEhK5TdCc062uktrtpUfmnpXgqfP+IK+tChIMX
CzD2cTQtjNU+CwQayoPKChnTakaKUtU8cYpL2DYzO9piTi8C8O9oNTI3D+hbBkCnX01hY6IHxOEx
XBBYsMFHeDrOXuthwKfwvgg6eIhx7C6sF99e5bzKHEKNr/V19vAZ9jD+qOFkobA7jeMtszBxQ6bl
SY+tLQ16jJ0ZqSWawSZrUdeoqUj/oHr3cFHPS9LhJEhsyx6PVphzyuHn/JiWqgIX0273aq7T9AaF
eqGmGY1j7v9lvbx19WZdp1Hn9aPooMIjeguLP7ktTi2j03JnM9dWXhrppbdVtV7CpDmAB4mNQ2rB
hrzlZDSkd6qgqyvjNsvu2R/Mb7daqwQ1Xw3YPx9hCtpo7txXlfZn4MmN43M6iHDkQG3xHULwP9IL
QA7BBalk7NaBcVo6Yj+ivoEAmkmbYU9a/lMYx5N02X7ZW7Mexr6+Ac5yFkxguPkMFpZ1N8vGNqLq
+jms2qNTgpUipNwFY2AmaN2OYflO+m0MMnbjTDR2Q4cqYJDyrbF5d9AwVbsSyyh+xfEnR8DArueU
H8JzWVjnAldjSTWXLbkf6xfWvl2KUwKKV8ImGMUz8b1TrNCsz6WLz2iSCTUE+2Vuj4bCgWaGM+2c
Xczqa+/wnuvdVtCwK+T2HTC2oUr5tkaMjJyDQqFV0JAnRLitQ2kcDKM2HtdR0MGbX7tmCY+uhkxw
kStiXZrFRP7GHJzKnm5OL90ec3PuD+3i8s+zkfq0NAyjiiEqqjnlaoFYMRg+TRPgzlqF2BlD8Da1
8I+r6xFMh/vkJceKd6DCQSPl6MVDtmEBtNzww3Q6mSCN8nalM5MB9qym/mFu7ZcRxjfiyrGTAXgv
srYZx+nkY8Kz6muZho8YMp/KCVwbRWq8sRCpWcYkwFB14YRllCH7tDT1T4Gymmju02G32UBUW7aB
JBiOgSI4cF7J3vHiZaR2Va687P49WoFMotK1rmz3UZ+23tFjh+G8ocoT9a51cRrnXz3YQBYLE0rV
wIl4IdW8lFzFODCzk2MLrLj+hLV01lN2aBkS3SjH7rbvg9I9hgTYnJqUQQf6KV2jlaFexlZdlc/0
dlAr3BX2OwTsWZY2WQMWOp3imSvzOAR+wENSLxd6N9YSuMQnDD0PB17/1TAP7CJ8XLdJCMTA0SQm
+1XI+tesNv2M6JfAhdoNBjTCfUHgibTIS8OlFHWzwjUcrFYaFaEbvBhF/pQhDWdpsMe4WFyb8CK1
fvVIE//gwcIEatQfILYqZkQ1dpnh52cnzzK4J/JI5i27le5SxIuX/rEN9xHxUaybX/xmqYBjRhFN
lhQaEQyoEka56b3gatN2kZg++RlTLY5Mmpetu1MC0wMyI3ggZFPpQLoKFOmTSqvbOizq1k0mgAYu
RHtcDm0JCFEJBAcYB83it8e9ZFbzc7UtT+FKCtVuGpdut2r5PTl/Jg+JbJQjhoqI74Dd/Bbu48I4
NQt/Tz7BS0D0T1sUDhLocDuGFukBWTdfA/LHVf6Ql/4+c4arKNR5meqkXv0xzkG4bnlr/wRWp69o
GMv4fz9yuf6EWxXP7hBXPfvphiFk6Sb9nKZVxlGOe3VTETa7b6XbT+kdm3U+WDLl9mdzrS37dxp2
OMRCfdpWQiJY7xANU6vK/JA27HkWCGA4Q1CYxrijD/AUoh0/NA7HmHRK2Nkq/E2F4w2pI+lA7mO1
LF+164Jjo6TpVfmADzzRW3srdBo8uOkURu7mPAjF96FX0rt6B5Kj7Z4UovTD/6DWWgWglaF4djsB
3TQVdYLx2Yh92zPj0Ow4WsN7b2seTB9ro8PY0yEpGXXafGgzH3cpeSUY5vxzLsbrMjXHwKu+tXBe
1EhDcdE1xrkRAdxUGbDZDz3/s3lZd9rLHzDDTyAyRLdUFAtmgc/ySp43mkF5hGAYk6BvWbi71r/6
Vm0n6B0DK/KbHLDOqLafpsSaPfSSrDNECm+bzmokNUiwTkPXOqSHkXl5yvvO+XTtBSXF6s3yIC3b
uM7/YyMqQYvyrveR/t2NXPXvwkKvspBCxl3beo+9i8jjkFsdD1JtfLhV7r+sqd9ciwFIcU/V2lUt
jsNT29rjYyPG7CInz3gOZxsPXOGLp75dwp90LhQdT4suL4AN5p5WIiiLtZtKCovLlp+ry+oT5GOa
CD9zztiMAwe+JHXfhhkxG5FDPtyvXyb+qpDtiGqDJFlx55mi/HG9Te+c1AfF6eyhObT0YbOWkrlG
GM6sHyenWg4mj93ecnLvqVKN80vad97W1OqRMDomG78X3wttIotjzd+AtuVuTbN9BT2EQ/XYLaRZ
t6g4+bbUZWxa58u0VvN5m8dpPxLmjoUeqTp986xMRr1LZ1vu8rLcDiul05HoVnFzkIv/1J4wE6tp
C8yUKTVZzYD5rgbtZ7m9pJWH62/8QDFgQ6OmezfX3b5zZ/c/5bYn37xi3LuuLlEwJMwUX4VYmSL8
Z7HUr42xfM41JjHamP3Dohj6Q1fdCVbvllLanBT8VUaoYc1/DQlpT03R8SHnJb2E/Vw+rmaQ+BVJ
mjtoEL/bp9XEYG2+DyqQOh4WA98AYWQ7RFsDTkGCJVaycmBJMliHzqLrpfbYRKp6ORfWejbtgBC2
aQifW0lgf8vV5RhZkrf6/loNcL5ot35cu0OcK0r0MTZCAy6CGF9T9ZXbrLPzMmv2uGFM7LJwXoIV
vAGDPn3bY3EkT3MGnTPUnTT0TsD1QYLUwWL0R/D+lrUV6Ri94ofmPIYNwM1cwMYF+d+sG8andbCs
8agx2sPT9QXAzf+P1SIeqsz9PYtlRhWi4A6E+43WdufXoj4Gd6gl22b5gNeviSHX2IdN7MZ6hAjz
ezDdesz0A9I04zSXa/DZ9fOUNKKDpvbxNhBAU7+Y5GuSHVEb62O/8IbDBjR3zHiNtoGJWW7eSs0x
O040jT2WEG+ym29ZqjqZsEKcfT1se0VGyqFqHPdsqTlPgmE1P7dN/HAtfflOeOpyLS6gD1zznWN4
f9ZcBue+ahoutJX8U6Pw4DcrXEGLFNdp7pbXFjiaXy+JRS94P98NbXdpDDg740ZV7Q/BRcORcvra
YR+gnAor0FluE6cNtW7tVTn44ec0nVDyZuWr8KbpF7EQIotdRXHbDnATvN7WWzrHmGL9t8X29JF0
sfwIXFXEvhxvTaX7FwTh1rnjxT8t1tqeRo7lc+Pr/hLmLmIjlObl3hnq5VqajfGTDWi1+nKS/5l5
YB5zW2k4PXPBTuaPeUlwXLrcmszuKNXe6jmphiV9ytzG3tdGCTVRUqVtjgPXGHIRFq3qiUS7B3tU
V5vhmQau2f+YLXmfAv38pEsAmtpL1UuvOhQsHnoXXLjW62rV2UmM9QhFxX5DrfqmnhqAk+NUYWD0
hlk7EcEMf0iMBbOwGtRypVYnUbjVJ/q7jiiRPuRnFj+4LPudUJ26mpbVn+8Zj+9uNWk/JpopZxDL
nhBm3RNesHDBdfpyPjVy1P/5U6PeLGSW17bF+yPbK6I1ft8WAXBkutJXGebzb9n27T9TjRZyO1HV
R6ezp6uDeAegwczmX/lAfTty6bCk+SADUm6mf7iapscUM0gCiLskRY9gTlBifsMWRuAc2QlPyzIX
L3MlWCUpxyyOxWSx70tdpi9kMJnscrzaZtFYF96vId4C04/KDcxrDT33roInojGXFb+xYQn4BKH8
jRt/vTahjywMjCTqvT4/mVm/7fPR6Xfb0kx7W7jTOdC9wUCYZXE2p3xuXESkxPnLi8rT+cPo8vqF
P6k8s9l5/wlP98QXGrmL3aivrXdUAoTCyNoVT1ngPWf+8IlgvtplqG3jCss/A04QHrPJCm4maFl/
MEy7fMpQ5F/rYt2+xnqC8i23+jce+BKq0AkfvRIdhW+RZDIMyHx6rzD3TtnXj6ptPaCwnvwF0wP/
88n+qNkrotapZZIXbYpSrsyenYA2ICtU2XFLbR8QYapf0tRYDlrWxb7Al/Tpba3/aFVDfq7EGCa6
S0cikpzdwvWwm6Y1uwxWwHO1zGJXLEH5YJHWmUchZd5PHbaFLykWUMG162Zs3WP435wu6Wst7f5d
y7mK264Lv2VOdFNZkTmzOGuKMn/pdALzVeEXbLEz8LSHR7D/+zAUBNVLz4+cY+pT1U+9EYRjQNAl
Gf6HMwkH5aORDR8FSQCkuFX+n2Ja2t19oUnSviP6ObXa5eJYXQ3kvYGQiko9rU5b7oa6558R+r7X
Bmd9aBn2G4ERRBoiOXd7YtK8u6reQ2nFTquCa761CP9tR8fSmcd/jWu5e2yOnCYtGB1HID+Cn0l1
rJs8f5pIuombvB5iMmMBSC2EexWi2yeW1yw/IqjHJoU0079Ji9NrqO1xX4wYdZNmZZTLWxDFGVeK
epi98W7hGxyL9b8df0aimfBw2JxoyoXzJF3BOm2GN8WhRJ63SIOcEHKqIqcR4sGrsH3eg4TIF9ym
izuTmEZ2iJgh60Y3MbQyf6UqJFqGIXHUw4vTS4B8VliDpyeW+fLSBa/W6sgnURbb2+qJ4TJkusp2
o3DvOrymflkrF93mTDRRAdOQjAo1nmuAzedWZexbqYezNevsuckdh7hdBrvZJAHYS5vuWFa9oqF0
EfJcC6B56GQjRgwn42Zq9WdOrXSkdGjeyT0UT7nZ/DiFF7ysq19/k5NAEp5P3hKRqAApQ23+FELb
AHZ1sB4YcwnGbJp/q54wXd+9gTPjVNh+27NnxAJ6NnZJKYg9cjR+DXlHmYKYuv9Y/lHKICeUyiZ7
7bvVeGkJ14rWpSz+WWNbx5RHrNe18zriS72we/GRBt6fKV1GVjV7j0X6PJA0Bx7rqNdQYryIYIfN
dxJZB341oxG+weqhrVVmnawaEY3nEaURcV/mf2vHHpjdLbG95ig2dyU5qz+KnAsibAvzv3vY1Q3q
B2D4nrwlx9b4zIkEwMi9Epc3VzNK04FZEwv+Y1lL6AB77f+a2rbfZa2nveyq4IJlhaHCa7ezQF1w
xPIEg9b2KHlMSJ1INxwh0OAYSpeiLV8MPiEJWo4dOaUxPltkpdykEXj7yVkIFpUE1EB01iq2DSli
GThTQvAek1CdLolGseZBvI08uPPicq0YBAuYxcuykMzjmN1tzRmCkQkVfGSkdfGWd86ud9GKn7Wk
zlWT8vacsv4S7lFZQ9w4E6goT0gWAQVOr3YOJhq1ehAvgQFxNvTr9G4Qdvbu5iTVzpuCnxUZ3tCV
fK4tWpvliJJ9eHBV33xPLqMnCRSkD6thOjT2VnItdOF7X0/ej5EyBafdejDazEqIsBtjOS3DmfkO
eb8xWBJLFbAQW0J2M0thJLIGkMn8nC8rpBSnqQPxC+2SvLCMtDer2mqgz+I+cC6EYhrBEr7I4G6q
6/M80T7yPFm11c0cu6/gHlm6box1vjSIUpy7cNem5EOF65hfis3yX1v3Tm32JPzuqgGrzM5FA88u
VZBTXOnilxwIhdZtf2VPoYRUGd7vWakinrGp/UXgtbgowiSG4sVfX4veMlAS4/6CeQcBfS4aNE8I
BYxLVaUVQDmxTMf8nl3czohZIhFuNWIDD5NjNACHMTEP9m+XUorvLC34BnJf/mesC3DdyBqVVXm6
DwJERi6vWv/gEk/TA/Vq+cshJxB3RVBfgzboiZYhC4U0Oic7kjrlDMfQAI1fWPciXddsSF7mPXWt
VcUBIXhItVbT3W1ZYCJpI620xUbyrrdFfeG0Fjef2NezNyAGrkuxombFVBlRXqB4BrvgzVLATEZu
QRfwbzEKhGH1VKTVAHVOvuR7AHD9VsHjLBA0lj8/TLpubPCz0YkHPOlJgV/wte/IxjngCATXRLAA
yVJoq3on4PK3v7Ew77dQLL+RxQLrtAXr9yYgYHeNXQdx2a7WsfbLPtu1XiYuPOzhhxiW6XmplcWH
Z9eMsGOxhwQjIWnkEQYoktMpSEa7dx8I6B7eUz76GUMMVvauGn8BJpeouyaExv9zXzXdAvyKX+WV
SEWSCANEusvUL4AFfn7odP0a2OOTLYgSmnTuJHQib2ffN+tPRZDpLsPAt8t8gMKhsP1YS9ZOltUS
GVuj/kxFN+GuXoM7h28XpIOKIbGWnOjXBnVWCe7zVgmSuSZBK2nqZXTHGKl4suh8OzWIhs9rzh+9
Zqu9nzbU2Nngp7vNz9gNN0SsNbCSsbwRrqvOyjKMqB4c+90NlYuBwqDYPujSy6TC9nXt/o+7M9tt
G2uz9g0VP3DYJDdPJWqw7NhxEktJTohMxXmeefX/Q+dHd0S5JaQPGwUUCqhUUSQ39/C+az3LTH/m
HW4kSFBd+E6YGq3eGgXRRsjMmltQAs3T5KtfDSRKT2nljUg8WDEs1TSfI020ayr56teo7rsHIVIW
wbFVn6Rv+mvGOGxhh6zzktibkxH5zbZGXPPgZGn41LO3ONC+p+qsV4myMjixsXbQVfelGm4oEMhN
Fpv2k9PbgxuNuv+pZGN1Kgoq2HjgvIfOL8ZtVFryJ+Fk0ReB5vgXURcdhLgqXFsTAVu6J9Ktk+A5
gkqYWo/GWNtfwbOPq0HEMeaYkcQH9C15sJeRHbyEfjopVGqpCys9Ct0RBumaroNxR0XY+6I6UfLs
G/ghiyoKP09WnLoZYRPf/dLIETWI5j5SentfZ7PYSkz+SGkZDkSrUEhU4VevFFOJfqTIVT+ZMmkf
ukIDbpkbxSHM4CGHBquhMih4bGxNuPg4BqTygEE5/jW/ethu98RuRz/6LvE3Q1whAhKm6azZsBCR
we4qiDdkGnPgbtHkfU8rbNwroWv4AhwqhgVr2jctccKfVRh/YAM47OvebFYpLYkfiNLr+xn5deeF
tgUk2OI7ZZWVgHsbh3hBWebdLnCYyJxago5TzeYgKSetmU7pUHsYCqAba+usQdZIxrhx1+NS+cpW
PvjloGp80VG/BjslJUVSlT4LlFPSaZg9SQ6CvtT/5Ec9/ftGU5y9YQ8gj2H/7Qh2kjQG+2HHIT1/
N+iYbYZq6jm0thbGGgCBHIfMO2WMKxg92dRsOIjYH7UyooeH1cw3eu1bTVLJsdCsZj+0QKZ9KwxI
e805/g81hCAvpjhT5gGKswJA/9ppxfB+lnrzwXdjjNyhA18dwqJaZYzeXQ/8kvODd2CiB8xFDxMC
vOj/hZNNlaTRSFbRlR6jUVmGjG1tmIBAEREU/AzNTOyNvJNbHSk0/Rgn22uRX6zBTfVsth1rOJR8
oOyCCKW5q+YzFoWV8WBWZffDc3TvxQ/MzKRKS8dusGX5sxKTDbAEhZo+VDwMddQ+TMlArUSf68HV
UD39k3f0V0fSD4FzpNFTb3dGv8bLMgFW651PdhslYJuaYU/t/KceaEa6tpnIqK/obCg9WCUrTw2d
YDMpXboHLaFwh8hS0P+VXnlgAdKfDRnw70wtFC9W2Saf2b/IdanKyv2HnrVT5Wrg74FzV/u0MJp/
own1DbpmJso0FwjpCgWpida3Gx3u91ohCmXTlkO2pqqi7LLAr+9qZNpuUevAU9rpV0V7nxghIOks
IT3tnBZrerWSmkFbVaTJJ3jjarKJ6UbgEszoEKeNKGj80vbRIbdE+oNqtsl+hOr/UIGJfBriuD+Q
spTto8YIOWr7NF+kPYQAwgt6l4xCOlZsi57ZSbyTTdh+D5142KZJWG1GcGafwgZR8gbKAShIAzlj
ZJTtQ1oitpeIyNwODs66bvzwYzoony3Ab+umSvQDgVLBIQ+r+mWYggHHRiqefaxCBwCSuWurzbCF
XR08/2M0HWdyYYd7oGPwVUvF2Rb4lrcgnOA3FGh8I+2F9YluPFTL2a8QIuKqzInThlI2P3zfC91E
i3FLGEU6jYS6M8JsW6++MjtkG44u0zYvRsNtx1QvVv8IE/5eMRkOtpi22LJ2ac8GHcsH3Qzku0Dx
uhOq/+LFRyjj/hMivhlytbd2EbufXRQEiEFqDsb/NMRLycBIgv2AJO995KE/hmUGmFtE/S7kILNr
cRb95k38lW35qfiVfWyqX7+ad9+K/zPuZRs2yf8cewNSJ/wz9Wb+079dywpVwv/ooMSoxMLK+G1Y
1mzxH5Bbhi1hSUgdt/B/GZYVTf8PxAdHOmIGlahkM/9X4A1xH/+xsRer0pwtrw6Isr+xLC8MywxT
UGMm+a/gM3Ss1cvsmVImIX7dWhwhsI0HX+nrz10glO+IxygQGRkKFOxQrkes1qMSdgaSUBS6fakn
ZPv1VIv+eGT/P5HnzwQe7TwL5/X3AIGxQJE5hnUJu6ALhKGjh9Ai9MhgTskbSM5Rfs+E68DnwoWi
KHm2xSOKcy5MfFTLAFI9anBP13/JOXXj9YdIqbPFNUD0Oqz959QNj3azlzmtdvSyKtkEPkW8GO/6
/vpV9HOsyHwZjfdoaIJXifhzmSI/JpbiNXrnHRWPVoow0V+hzEdSHVBVjb1G7garuRc6HgpWr/7X
UMAZ8gAM3lnMO2uKbEQwaGW7g0uZuVY2+Xey97x91jk6mKQwARnUDfdWAiMJe5bYaqjyXtKmoI5d
p5GzESBUNr6h+7/pBWexV3++yde0tf+2wv++M0nvjBY86ajAH88foDk2eorc0j5S5LgvaG+YYfWY
a+FDyVJa2azBrEDWaLrUCNdlABh57FzRjsz2QHl8tsOqtwVrOFulD+A3mI7t/ZB3HxsTHLtClBn6
dEu5Ecd0+dqhBGjgH6VlWgb/eP6rkeDnRt80kv6MVe4VqFkr0FH1jYfz5lWIoRAWA0zqy+jCdECY
IMMMETOehbUd4Qpnmzxsrw8u7RzE8/oKdKAGhoHinLDBJd3PN9hf6YkenLpkDJ9bLbH8XVUMHSR2
qsbPVS1K6rQw1I50jtrcxdlXveOQWtlrUj8Q/jUVDYzZA+O3KKasFFE1KRDRjd/5xtMgVpvMdjBx
ui0tcA9/cvGosiU13RTvGBWFsnEU+of6WN9Kh3/rU2McwgmRqjChVy6+aKCeKmoqxTtKaWj7Lg+L
+1KHCKvSxF3TBdZmg19N27Cod1M2IFihK/mRHXP25TenNjPVdV8F4ZbooJ9hUDv7fsim91FDAc0K
UKeNrWU8OAVkxHYi/ycqcG2NdIzcPG7U5xRo8UGP9Pzhxmt+8/mhvdY1h9mEFv358+Nop0Pd5Pmp
XtITGsOdWNX4nRUo3kkLpzihP922HQpjFQGZfJdhAFqRiiE+KBEaeAh7IPdC/PjXf9dM7jqbAEDn
02zl1GhqzKHqAndlIpuRLTCBk69TjEXhjcJEUY176ZU5JBADZJ/uELuX1reyU8+RV4z7+cqW49gU
mhEai8WVG2NqOW1E/imV6UMGGeyjrUTgST249ZFV3wCiXkzhXA28CPgpYFeszfNX+Afk0Ozz2DA6
vjJOvWhkOJwiRybp3CNYyaWvhVSAguGNheMcZ/Z6i5YGbcS2xbx3MOZH8MdF/ZzNhgM66Yjs0XwM
yFQkLQpLjA4D/zPEL3uDueBESg+5rl3f3fhiLyYWcG3MJxBXgKc4rJLnV4+0Ka6hUjN/+XRbcMd/
DdQcVgSGphsPV7zxdC0H2iz8K5iZwlpcqhSOZtKccI4AEFqyJsva2vmZ1n/vYETuS6N/sHtpU+wq
v0tnGp9nJ9ZUDSYdB/vfTk1L1zKs/L0R6l/bwZvobogv7KvQZSvY0fBMdy4YLQVXYPxvLJzwkWCG
cq1RB1lH5LO7eYhQ0WyNE3BodVM4MFLGURdUEhXkLzhMNyOIlPtJUz2IhtZG2O37MnGqu5x+94ri
efptzCkYNBze7/Kq92eXlOLCV6/XGjodl5OmeuPLe+OZ2SaLl0BcDzx1CZqrbXMwumKwj5lZOVu9
S5BwU/FDc5JOh8kCbNClOLqvf+5vjEjOTFLyobPm0CNZjAnTVwujsJyjYeTWw4BfxtXsTNmnzKV3
+UiyvD+VBbQsCkxe2bc3Pog3huRMb2ULRbKVZrxuR/74IBrO4OROxYyTAHh1S8/qfWH4z1oKx/P6
jWrzfLqY2KQ+bxAMKCQsJPPE98elqOREljMGztEKCYGWSKNdIzSIoLHwfeuB2W9ju+qhgY/4Kboc
7Au+sd+xov/j9upyo4yN1gDtylbZtuiTLzYqQ1r3vWLmyjHJU+FWyMIfKMWWO7quZMRT/DnoU8KR
kZjEvY9EctsGlNxqFYzj9cfxxmTLSzdNdjOOBndp8d4R4QmwXYV9HGot2YmZfe1Eef4YoQBqJmTo
1y/3xtiWDGxIoIwyB/Df+cOPILJ3WWbIYxXO3Tcj89Dg5eqDYiCOSihaPvaO9fP6NS8WWG6LTF12
hOCuUUctZnjsUNVEmUQeazVAYh1m36ohlu71iyxYzPOUTqcC3wtrpqYyrJarlg1+OEZ/fcpRi4Id
KLtNExsYVHoLRZNdoUbBEX7w05L1rKrDXYCq7UCRpHlMy1ZsOhqmt4b6xXFsXkJNVkgxn1M5JJ4/
7QTOTKOTu3RU2yzD2Dh2D1HXT64We8m+MUd1FxjGuAGGGLplKPtD3Wv9rmyC8cZrf2O866bGIiAF
ceiaWG6Zc3opqZ/n4cnOjIApO2j2Tl50Txxbva82DpJNONgo4fC+7s0gjQ9Z12mrMoNocf09XW5r
dNjctjRxLTMolhTnaDBUHcZ+eKKujDqKJAvtEzFgHIVRegwEwrPhAxef+sGpkW1u3FgQX/OIz2ef
mQMp4JPPUGXOjuevRAw5LkSn605eXE7rvNCNTY+ndi0F5EV2p/2+nytEVEFRG8cTAmf0px8lerFT
hKnroR26+qtpOcVTLHT/YzvSyJJNUh3qibWwy+r0PZoYuphWAOre8mxwJEO1R4NPqBnY+x2JtGig
EOK7UVJ1LhGT1o2l5HJKIb6bGYW9OrxVqOjnt6jl5EfkGp0dQosGt6Bct5MRSu+8dLpdPYCnvf5K
L79vDtZsVA2Q2RzCL46qVTLVFBB5pSmd4oo2+A7tnrixQl0ex2w2Zbrp8H3PJ0t78TFZZZKReWvk
p9ECdOGX5kFPHZ09wjRsjIj6XzkN7UbVM+UpJWVkV4b1zx4Q548oTsI72aTJNpN1eKQ54t34bZer
Jyd0W59LTpx+LnZZOYaNJtWz+ES+quFmfh5jZMmNZ7Wg13X9YV9+P8DI2SezT+BqJAmcv9wK1/+A
djY7ocvL3vdVjl8OZeVKpkW/C2oZPmNcabehA2Hy+pXfmEOEzZcLfUeo87K52Ev20pT1pNfJKYRZ
/tE3mSDoeigbFWEbOtI+/x55tCrYOeY/G8+zQFEiWPGRTv71AJ8PazRAEFQbjqrOA/KPHUTZmwEa
VzM7KRopTVqHvpVYS9fOZokR+TA3HvllLYYJEGMKOzMx1xrVxaJpAkSKaORmJ4CVw6khsnOHHAVr
NBXjFcDk7hkaDR96WqmbQCdLThnSknzJUn+wh2Taq57JySbgdJwFqXIIUUAT5obEz8Qs+66W8P9D
yzJ30DRgwqYQlZyxJXvVKqrnouzDG/dzuQdgFufRmSqVOUCLi8dHzKtKv7AOTvXQJ5/qyK62qvAx
TpWVs0OHXbmTGclbO67LbR9VA9DYxpzOML+285eW5lKGAZbfE4tl/B6JsX3IQc7vIix11vdKzapN
iqH0ftZdPkb4424MmstZyrTZGPDV/K79LkZv3ehq70RpcmJ9bFwxojckDLO78WwvZwKuYvJZUo1B
lLg8O49E401WaccnodYw4IKhuwd/Ye9gFFc31vQ3L8XOVXVAf1O2WM4EgWUT+J0kpySH5EpDvXSN
yHiJSBS4caU39lYWZ3NBM535l127cf7unFABiDvGKX5o395q1Aa2Cg6fvd0b/Qp1i7Vr6/azYhdy
OzZj876NB7hcLVCDyhLhxsmc/sYR+vJtWrpBwWAOumBzteSeh/GgVAJX3KknOGmXUsNbT45y66B+
+aUgtrMtqVmOye3ri0dsax4hrFqfnjpZhA+d3VnrQg4ZooAAAI5oTVcZRH9joF68V2nY9C0ArhtS
UOBcXLRiUBH7DYsHsdOvFobJtqtjfTP4dfPhxox+8U1yKcNE9MXJz9SsZftCVX3ZqHAzTi0Nwc0w
u4aoplL+9ks8dJOPjXNC8AeCoX3I8Hi8GsXvrv+IizcJcZaZnI/SolJx8Rv0eV8qPaGfehtdd2bT
t45hh9z4Li/eJJ0aLJsUjVVaNbRHzkcwZaAyU6FXnzodXTDCLvNBpSXuAn2fZgyDR2wpWbnXb+18
I8YOk0YTz1W17bl+jIXh/KLkDvRVK536hayLB62Nnus+6ldpoB1DgI3Xr6WfP8ffF5NovCV4UCpa
2vxj/lgUR4HGTSv89oUIyQrjYWMWpBZW8c5ysG02uTPuEtnAZJHMD3BLxJOf1rRPbcW8Y5Hp7klq
mDXXnkVbmua/FnT1Lk6bChlAGMNXGLsPGo6PNWcnWBbZKCFi1fit63q4sVaI83HJvUAnFrwqgO28
Nya483uB95MqE1THI6nG6QHpPbo7xsg7LyEXUOL53Dhjj01VKdNN7lMlgY1X77uQlgh5YvaxsYkK
VoUAkCSjbgMMF6hOmsVH1cay2JZ99ciQlodkIEe8QcbwUWEDu5FlabuT8CqAIKFyTw/j3wFUwK7M
POOkR+RnURuPfkgHSPoKPx0AuAxyCGYy7176s7ktMLVNmKjFFuEzOe8adcXrr/niLfNkTJP2JU2+
uUS1mBySptfwbdvtsa8jjIQWssui51LXr7LYa88vgF0eg5bztEojZ0ZI/zmYdC9InUZ46nHspM79
jw5W9oyA9i7vPk9j3K3QB5rbslLMvUe7nSPQGLLtIfNZ5/zxMEuwt1VrNe6IouXGr7t8BoIyMfsI
Bq7g0L/4rKSnVGNq9fw4B4SX0DCJ0vBybny8rx/Mf58Ufz8DWs625dD+Yd+7eNRZFBAJ35rqUfYE
GY7MYS7oTOTjiUieaFVzr5oXgLYloWfNcym/qrqCaU0ZkZiZcHQnk5xrr5DQpVszfqTN0N94EudF
w/knUj6bSwymZlLGthbfiYD3jI9F0Y7YpU2Xk5kkK5MwEP6Lbm22CGFhPgQ7qGk/Zc1ncn2UnC9U
v6/OZorGGI3vufd0PkgKLw+U3PL1YyKH6NDaQwNugxplGiBpun6pi5mUehV7VktlQlU1jj3nl/JI
pKgK/EtHDhPpVrSwutnGZrjLdP9dyrb8xoNdNPZf740jNJs4g79TwFlc0KDri7GEC46+J76MqTDu
1MoonvDCwganioDAL0XqaENYVJQJSh3xWtupjeP3cVwNq7+/fWoK9pwBpdoslOe3H6ixEvJwjGOI
FdmlAE4gMgcg9NqNQExvZzeu98abZcRT/iYUh7+c+Qv8Yy3RM7zzcWkbiFRNiB1iHkM5lkaBXvTW
kz4/0P5+0rTxKUfSbWI3t/jMTFSuadcyhlsQqU8ThWG365Vnq/ehe4vefgzUQj2pdmQjeU60Pbos
fc0pdaRQU33Sc95C9N3Y1bkkCsvUQBkO2q0F6c3fyDeG3g+5B7KT8+dhJWlQTJ7Qjn2niw/CwDRF
ZmkCLqIlLJleL6Goue3mRJS9v/7m5yd9PgmZzMIWEhhnToN5TTf5400onJh8kTkacx1wVhiFPTb6
qbr766tQwFDZDBI3Q2FhHg9/XMW0JxFPoSKOsgm0FeJj9N4B1Mi/v4okJEAgWyDJZ1n6sweyggI/
MY81tcqNyLNPlehu1YHfGLqwickPYGurznX181vRAENrsh/No4aG/M5XFX+PlyC7t6JMff5f3I9A
/GNpTEy2sfhKIOhQE5u4VJMF3qbIaFVmRnory++NsUfNlvfC6KNZuexUcPQKLHTcpGey0dlNvg25
M4/MZ4BF8f2YF/AQVDrVRkVE8PX7017nlcXosyzyMTkF8Uouzn1RbpGoRdjjUSPJJNionjJ6myht
MCYmjPpVwKJiQKgrovsw7KKXqlGwvYG1OFiY33+wJS7fFUDaTxoQY0yrneZ9U7JaQZJsFk+koct6
pZCx0giVnnqEUh3yE0zJ7xDoiThVTTX+hhA10zbWGGLn1WOLugDd2uKBPEd/a5RdxCLQa3GxigpZ
fdNIM0XTFJryPuukuZE2YBTmII6jY+sVgQsTfCBkrmrMH17o2d8dgK3Gqp5INUWF3YzGQwDQltwY
SpluYuJkRTVbWyVmWEro61BW6jdcjPZPRTSFuRmwqO/DKJ3RA1oODZisy/rjKJrwoyFmqp1mY4fw
gCWAa8oTKJZjpt5VjbB/kJVEAyYsakzLatGHu2iCPQQwrQbyF3t5dA9prndWoAQ6HJaZ1jzEpVdk
K4BrWD4HNbO/jD3DctVWutwGWYiZMiTcXdl4SVdPmzoZjNrF1Z88luzEUID3bGHKWoCXam2zOkGN
pgZV0gEPtn3Zs5yag5d9m1LUQQ3tMf8u63Wen2eMxs9uaCh2sa1j8q0zC5AUYeV4aqBQrtu0H6AV
OhAjKGTlZIpCm1fDva62CIZ5/AnJO1l39DvF+tdpE2WPbjx/mo8od8yqWnrX+TDODC+VECkgbhG9
rnQ4lWrLa1/0JBoyl3NJ81KU4M52jda0n+UgzX2kD6a2Mo3K/hkHyfRgDHVJl7nAy7vS8qiLVlOT
xWzbwzF4LKE1QxBVTDzkhfCmO4F1iHY0+dbvybfZ2eTq6vsRUAEbqNYzILAM1fi5KxXdXqupryG0
NfKBiGyzQZQA6qxbJRiev+iMR87IWuOsplQzy7WtVBA1waTW//b5QD1NC5MZf6VOxkkWVfzBCyaw
PyjyxQPAXVLYuxEEIYa1QUIUKjz4PXbwWUtTAxIYUMGtT9xRu6Z8XcMTmqb8xuHx/HT8ugaz0iMF
oHumzo2D80lTmTqlo4yJjI615WUgsQIQZImFYzUw+KHCev6mzUS4vTXBXK5udNqp5dMho3+3PJUn
dl0MAcTmoyV7812JLejkZIo+g0jIZanwpSDhjTY+jTy36Fs4tonw9n6qi2dphmQgygIRQsnZj09S
HiCQhjdWxuWToZfILG7P2X4Wq+/yrNGC2jXyLIaxgIH0MfbJ15ZdZMNLJMYVc6z2ge3IrYLzWxc1
WZApH1BHpLp3/jpwTSPCatOO3S4xJ/hxVBDlZLyowWZ0tnaX/bz+Hpa76/kmqQrSo5xfgrmUGnWF
3o4DrICjN5W7SnKyHyIy39tcq/ZIgW4cYfXl6Z7LzQe3uRdJ2ZPC4vntlQIWrNGZ3bGfun4LjAO4
PmrWpwAmxj5iZVjXJl5Twwkrt0kjbx9wxgP9Y+iQm6PSbWhd48dNnA0/vASX4OAQzlNCWMKoxteB
q25C6H9jNXzjpSBamHcvr021pWxBIAp3AlJhjrE+WtsOmNB7yKwaH3um7fUSDjM8xVvavjfeDHlM
hk3VlTYyGujzR0XlpU+aMuuPTknW4igVZd+h8FuhOu1BYkDx+euRMGsI2XHO6hdbXeyeujhpaiOo
h6PvWx/CCMO9F0MzIGbk4AvMfNevNv/6P7cXDARJoCQFqPkUzxFvcXeYXXsqVMMR41VL6EUAAhCj
6Y0X98Yz5H4oJrF7p/j3Wmz6Y3MLF1Xp46EcjllT4qk2x/TQ9NYHloPmniP6rY/3zcuRA0rtilem
LbtkbNdU28fbDIW8StfoTIaNiQj6blSKnxSe8htf0xvPkCIZehp2aRT+lurFHOhJ7wFxO/ZSBFsk
yjkgMV97uf6m3rgpVoc5TZpqyNxAP39TsOPwE6bmeFQb8xtZTu8dvfvlj8MvG2b/5vq1XvtPi2GB
tNdgOqKr7FzIe32oRkOBZuSY2iOY5DiCFGIr06aLakHkCpQDiPXgjGQX3nVdOGcaG4NrQ2dd10lo
zOxlogPZI1z/XcuTBQU3h9mKUqLNNhxl8PkzcPBFgVfR2qNCgOMWapjhNooq9/jQyhsv9aL8MF/L
ZpZEi0W0ONkL59eiJWeGII3aY8sWfIVUW/lUYrl96Aur2Bh1jlTBgIYA+IowcQDhh0HUBTk4RXLX
sBPfXb/zt38O8wKVetpA9EDPf06i5QgURdBRD1CIZ9BZehFo9I9pIOC9TtSe6o7oQZmi1AMvKNy0
nQCUa1kNsiXrb0imLkrdr0/HNI15xM+bh8XTKboc53ujUB5GX31PtuXomgNbWQcZgmvpGP4EWKud
OkLULtKwexyA9u1KGbGXHeGAVgWJBVOT7hw6uGupxPpTPSVyYxam8tjWJKNNiY5hHB/xGuHf4LZB
AAopyfsbAqH5h56PdFL4qCsYvG2TVs+irtA6adcpiECPAOrB4xN18xgLjliYkFSSBIjDAWxe3YtI
HK+/UeOtwYwtY56nWFuoB56/UbUzKlbovDsydcDEVMbpE6JUtseDrX40iDdz60qQB2nija/1gaij
1PkSEi3w3E5FccrNyN4obAnXwlfDHbVgBVSIBoa5p9UNuknBi+Awck1cnG0ViC3IOQ/3M1nBkxPk
L3hJJXhQg76WFYLLCKoWNBFpYYY9Y9stAfG/GpP3ij4nb9TjeGNfdzltCgRZOg19+l8GCYbn909S
D3LZPhznPM9oOxnYzzNMuTfe7+VTxqvK+ZjON1ocjtDnVxlxEPZpaE1H38zbtVJ1xAUQX3VXNr1y
Y8p444Z0aqSExrNXZQu/mJ1UC32BCTP12KLj3NVTV24TmXo31tK3bgiCsj6LtZmezXmd+GMt9WnK
chKPtSOCF7kycT2tpsJ5L1Ot3VwfoZcrDvpo1LfQXdmHsDc9v1Js2BX9j5Lqe6ft1RgMkqWlz8UI
94Ti342Hd/kd0trWEIQhw6TAdzG1U9nVgGQax9iaI3n8UV2no1WBVKK+B6tZ3Y+5mp8SdbpVY3nj
NpHjoaFGHkljfflAJxKNOMMHxtHpffsT+QTftEBVfyqgyV3HtvsbM/kb749NCUJjOq0U7uVi612L
TDaFPxpHNVU1Fxi5vQtlna51IDMv118gI4JXdD67CbZdeOwEo4Iq2eIVatbgV2Pk2ceAsNqa0HUJ
1bjxH5qcYpWrZML+NEQNNBMRK/Jj3qAacXuti8HE91Z2wDmMpjwf2YS2jWDTyxnIBDudykRdOwPk
Ac71sC4p1/ovlY1BY18LrdJcQ3B+XUdOAZ22TdNoVVayKyBCDAFGapByRPJaRAtvhMK2gkVUGERX
Vq042H1sky+I6r3VSdar6TQemyZEpjiSiDAWbFWRpCv7orbzD7ZHPgXmhMDEqlJ2H4o+gdbk9zz4
lU5dqnatKdA/W7lmDHf2MGqfA1F+6E1s8CAqGvzLXaokXyIRR+2OtBnKMj5LKSilekRDDxFhWvtD
rdzpjmqQfZwQ1WgXNsfhVm2ezQgpPjWXsdP3giXsU8tG/SftaOU9zIqpXUub8DRCLKDVxrraBesS
wdZBLXO2U8Er+gp5P2kFVYUmv0Lc7xAC1BQaS07SCLzlTkGXITRbSikxJdd1bPXD81iqFOZMkm7m
Go4f37dJoyFnzOMvWjsq35kdKMBhAyuYTxNrr8UT8z6pS329MvM4GFaOHqVf0QdRi5nrnuY6Hyfl
S4YE9FNVQvZGyhWSWZewcqIIqqb6hfItkGYN6dRHlaiF+0bxk101ErxUq3L6qtlKX+3qIIOcESSi
ougm+snaSaSe0TpBjzJsIKoF4iUDPeM9mb0zAXv1h+BRiTrQNNfH/RtzCd4Z9BT0admoLPsZGrXn
AgfNdMzCet3YVrHP4lhum8AgG4PvbEXjSnNtNbrxaV8uACbV+1lVi4uJSPfFp12GhEoOgeIcywG9
6ajGFnvEm96Iy/lqtrtSeJ07okjbFt90ISZP6fJGObI9aw7Cseqd3ufKWpplsElNIrevP83LCYvr
sf/F5jkf4MRiwelzcuRC2SnHQqJb9vIQwFRtPNaYDLfXr/TGJpdL0e7C8OTMS8HiUpqHOZQMVeUY
1nZwHzga0U9UNF3IgLR2wCK6fuT4H6ImbJ4a0WT/+uApXMfsDTciRemWLW3eG5zPnvPPsR0+bnQx
2IXOF0A6fS3bBF05VgAeXZh/4Xvw+eMBT4ANpNErt3z6YP2Ebx4qq6DIyeheNxNcjesP5q2BhfCT
VZhTJn2bxSZGy5Q49HXfP/UkHLktSSEulFzvxlXeeNGswRx6UADhhFjawKhSV2FvN9YRLjr+Hmz3
m3rU9Z1VwHj46xuyLFuQPTA7Ly4Mf2TLjsRots4xSlpxp/sZlJsA0fn1qyx8LlCD8LXNZRRirWFO
UMM5f4Gp08eyi3H0CD3wVmob1vdDmtZbpuBxozs0LixIk5vJ74E95JPpWsGo3GgfLjS7rz9iVoyI
WQzOjs3Sz39EVFYxqc9VcPKCDi1/bWfeA6ecMd0SNpf7iBfmZVL3UoWuSFu8TBhpiwNfgXzRHQWL
yPWHMk9Ci0GN2AvbCQZ9ffZWnf+cMi5V3wtyTI12Nelr/FV+udWngpgowAxgiYqkbdRDXfoEW/zt
pWnSsZZDRpsN6cZifvR1OQwZ8+aRQNPWDelZrZGqO+s6Tr/EtfFryIWyuX7JuSpyfreABpwZD4CA
mKVgcbyLlFa1ptmdXg6j8StBCjw7G+ryCEpVQcEALNWgheA0+ZpcHPJHc7LPohsz6OXni30Z7SLK
VwSMCCbPH7mVtw5ILx17sCqgqzYRYDSAU+71W32jaHN+mUWFaLIQnkRgZY6lU9CpsuxiZTN13Nul
rr23oe49xYOsXtIEHazeNZPLicVekY4ZPBYVGatY18unsYzkjSPYQrs6fwF8iCyNNJ111qvlS2hJ
sgA2pCpHRbfyLX8seSdUui9pEBTgmUk9ibEkuWGYVuvMbxMKutPwVdHLAS9yRIgo8OMbh8+3HhZl
73meQ+Wp0hM/fydV6XiT3w2zxcXod/DK/Y0373OVZIzW9djRcsm0btfI/hcKYuepEL1F0GjEnD8I
Yy1kDScFDvBfT4yc3167QKy5DpPX+c/KPV+36DDRBgK2Q0AjaM0CK96Nr+K1vr/4LDg5zpsVDgaI
TBaTQJDiboTHj49ASaNPhNEo/+qhXoybsNQSFY08sNmAVjIoPoOIy8jL2p1BkC4cOHJACLAQYKId
2r3PCmoR262LEPppBKtw03iDfaPa9NbPBTTAg8HfQrXaXMzjGjEbZD1LeGBjLB+nifYc6CZiuGUH
SQHm0L1hK/WHOvDCgzmyYQjGLj0IlUSi2BL1Ni/VYqdaeJjNtopAX4VduxoQKtz40N8aVdScoX7Q
TVMttKDnrw9qZtgF+iCPxThV0N5Ti3qoTpwylvrv/uB1P4OhEl9ynzTjWmvYu8OgQwCK23FmZWDW
NXPqONSL/k6qPn+DTLgIqWhbUe6yL0xXU9QqIhqcYxNjpTSzPiOJTvHWRe4EN8bwwqzx+1ps4l4r
tZbgzZ0/hVAxysAhQupYqDK9i3XguYWo+zU+CqCXbZOS/JN6q4oEFLKDzXTXJh4EVKPrcSxbcmfY
GShCrVJWaodLEPBjcEipRnwoWxKrEnYwL10pm53p9ACOPZX/s0+ChAP4cu37aXK8PrFeTt+0ygyJ
uguhO93ZxbxaQIqFQhXEpxjxxL63A3nQ8vzb9YvMz+T8i5yFXuw1CeLFX7V8ZgLu4aD0akwiIDG8
gZ+aLnXP1q0A593aZl8uioh/aIswDJgEEOGevx89CjPy6734VGjBzKtVdVeJMuCMKXAzlW9jr7Cn
esiLqoIfOqgH24NsKI1WWwVMXxt/Sq0nrJbaRqZWDQg88je14Xg7k/bYR18F7X/94byeMRZPh3o/
8jQH4S2i/MV3Rek28Ytsik5sG8njKL0w+UyaYqmD1+pAViI3KZ/QVhQns2UpXqlOnNx1VU2aYiAI
C1pDIt8WQx489N7ofTJ72wNtakbpB+aRgQqoOcXHLvCc5z4tYrIzmIdW00jRggz6IviAr0LFuh+X
8Lz11vAeIlLP0rWWNzBv/LoOv1HfhENHwhHDpKHoTuzSaLlOGkKD439xkHGWvsZkpB8Br5ZklzWj
Vq2t/8femWzHjSvd+lXu+uc8iy1IDv4Jm2zUUrI6e8Il2RJ7AAQJgOTT350+556SWU7nqhzfSVVZ
VjGZIBEIIGJ/e5xgEB4CNccx630L3MVJjbfUauVXE765aLVpR3VKwXbYR62HEykY4j+aRg+J+K8v
wODB+wvLYv0M/7pyE3qdSDhOpd50w8oUn/1Pu/APzXNoigcNCicvh7byXz/PyG3Uw1yjhvCHABDZ
cxCnQUaKXRcIdXuephMb8d8k/ihpHgqAUFYgAq271xlwiAvs1UeQOwYbBzdzED6X0p8flFZln/oo
+F9D0A/hb9e2gF3WZgV2j6JtbpzIea2/T7YQh9uAmqCsjwpDuAqGuCK8oXpDPeNgReypa7oPLIB/
Ctf8gkA8dIH8w8sgGzAjFhTfe/ggXFWweduYUoj9YnlFCjifBeigpZEzs2GLY9EaBjbLN+x6uhP0
oL+FITQ4YnlANwL2ZpZ34HZ9Pl0O0Fg+tfUIBgIcLnxYiLJmiXT3n4z4/yPW/sdyEJuOM9ZumBjL
/3PJxDvWh3eKg4p5/+N///1//Zu1hgr5v3AUDf0aWk88iPTwCP4DXLPdfyFkH2YS5NPQm+FvQJ4f
y//9H9f510FJiOIg9hdI5w4yd2BRD3/l+P8iaI88ZHq4IlYy+5/g1n5dC8FuQ98oDtbWOhqtKgDo
4SN1H/rwCgCI19qWwWKeSPSOXX21MfRJDpOcvDfuaO197UD9i2bYRX8a5+zf0e0zzuvYtVdv9GBJ
nA2Atn4PeOMtvCSDZMA8PfPiq8kN2QEydGwv79Ay+Y1DoA1jB6bS8+58FaUdNQAbk+POBw3WLtQR
l9g3Oyfi068T/q8Hutr/hN7iAiTfFvdAyeep1AZ7bSn2pAUcafbn3b/9ayzR+ARjWfAR1kFKy3Sz
8SF7PRGwjj3WVUYQ8LCZDqKxuwVMsCR33adpNDHn/js1f/PKHBubVSFvgPXRMldVeOcrBpytAPQX
hFLUOkrzxHtz2M79tRD/d/R/Lhqfingjm6aFojh0V/h8uW415zvhDVY8eTjZnJocXGxLvhnYwJxY
GY8M17p1qsWmfBqB7b+rpbxZ4P4KnL07n3iXjl18NX290KGUorvtzizIN6NVbcyE9/znZ7FaR/8a
qtX8bcAmkv4g1d3QW6ndg+C+sCjI9/b4FCyPTCxRD9Zxc9v0dWpQAmvbXSu/5/neHzf4Jwu/w9Hx
xBe1Dx/6u+e2mu/goaN3F5WMO5n3keZ6sxSXRnev62sCFrjnvMG2I5pgD6HsvQpeUMyKKKZs2wN3
a151YZP85189Nq74nQ4uTKXyYW0zpwb7cPLwxJ2uJFR/DdsqeJiByLupVOoOHIi947zNcBYhGBFn
uhR0gxJJdAAoGSKAdyGUxBzcrTHy2wkwuRCmR6eKCKtK5F/3sYoz8NGuDWHP8FDqDu7zITyhD6SE
cWsRjNASYxB0AJOMO7huwk0ExOArNse+peAUIuLcRf/rCBdQsm+aDRpBI4Bp//xi/TwE/t2ztH8N
T7DMa2DBzKu7vkOXsi38vZ7Ml6B3YQVZo1aJEid6xeyo5PyLZbQyagcFN3KvflKBuAKH6KPi4VXF
u5fQqe7RH3SNY76XaSgejUECNNwlM1QwGrhebHQvA8u49iUEilM57MfceYStzVvTmYkGqz2m1vQN
hoBp2fZJWJaX0oChFCCYIqjhVbncYJvwBXnBBTwut1L6lwb69ErDxD50iioosYB1vxmU3ALyc1cb
w7eK9teUW2bk2P0uhHlmWbV3FQnhLWUEG+jmwJ9pn7ShN+0EYalXw3AEvmV2O114Fb/wbbYdVH8J
g4gbx6L3bcs3hWoo+IB5Bl+OM6PgKoZDYlr03tj0mQ2JI5xmpykis4TQCa0/1+ZAXZj2OEOUy1MF
wmOBah3YJzgC4HwI30HwjV0JkOC78xbr9SFBre3KDQE/zlyNF2IZUYDm/OufX9Ujt71uRXNZ1wSE
O33W96ArlyS/Acjh/s/XPrLWmavYrQwwVLnv9RkaRQe44cKL7g5UHHgK9yT8Z3Ws/waBQ0r7eVfh
UGf23WIeslmHd9JtL2qzOVFmOTY2q4gMjJQVDr3fw8DZkNHSsnsJE9HkvME5fOinZdrwpsConWLI
wO3VseE1wLIPjbkFDNM+871ZxccJ7TC8J5bIRmPOFsOArIHQf9bl+9e4r0KcRMcLVXBmyrSP9Sb0
CrHToinPyynWh50QZ9ZDgKbsDGWVgwMH2gaK9z8P/LGnupqoXVjOlVlKkVkwRgfof8lcE35j51wc
BKxfnyqQODhS0Qg7bW65cYg7j2nnnzVX0T7x68Vrx6DsgNnPmin8vrQAwLPKPJEL/X5UIMb99dqt
jV4el1Vj1g3Blgp0ZAzw3joRjI9d/G9zdB76JsDF7TDfgJe/xOB6nOrgP3bx1SzNvUnIxgkQZXpR
7hTwZFATifbEAz08uL+v5H/TynYKpjMaXrIZLBgkhE9so9rmS9/UlzAD+tBudUHHVmUeTC5OlLaO
fZ/VrB0ImRezOQwWbz7wPkGtBrvc817P1aQFfrVoNMwFM1twRHscGEfMPYXyOpKPofz16zs02lVQ
VGBiZWr06Ssayo2vi78MUavyIF36ydzgvB5uTrS3byDdE3kEPB2LG8+6R8rQ31LlQWSNrnC4DhDn
pkXfSER54ycGaoAQ5s/6CuZQPxoCbx+iLJKcNyirgAA6uj9NhgkkZhC8FxPc7aUaT1z795uxv51O
5rLLRQgnyMz2G9A+PeFH0vGfTFelRLfiSnYl7La4OezP+i5rQdMy6g4Sq37MptaMLGHC1Gwsy/Pe
nnUPEsRFUDpIA0vtTFAlEz7w82hLOXH1w3z9zUwLVkHCAu5jaeU8Zl4A10D0ynWXrh67ZMCp+1kL
ursWQsvag40UaUQGsgF2DBNxUxT/lhOh4sjEDQ4//7Si573DoV0KhswfAUwrvOEHmYtTm51Vy8f/
W29xUPbr1YMJXR0VnKgyVJ3dvTky6xI4zO/A1iET7/mS1pMy9kFQNtczjvxh9OT0aVvCy+a8N2sV
OpjfIsoSIbKlG+5RvrmUNPw479KruMGM2hWQaI4Z893v3HR/wFLqx58v/bMT5ndv1Wpyw/DVkXlQ
iaxmk9xb/UzggUJD7FcNG+Z3olAJryFpaGr/mZSlm2goh6IGwerCGNFnSUogZdBRCKtpHcovfkcN
ECmCfKPh247dzWzEsKnuYt5BH8ryRmwXm7Qp5Wa4bUvvAX3xXWItuk+MLrCBIV36qAxKwB1oDt9P
a+x2I7RnSQiFwyaoWjSsmn1/F6DNcF+2MxoBiKxujBBybIfkQ9LZS/DSwFANOz84UqNobX9h8zS+
5A0wulbv8QRmKzO4y+Z3OQ91bGq/TuZm4NGiLeB1UIrcahK++KqDvZ8Nz4hFoH22mtTbVBl93HfV
mavN30pBGg0PM9o0MzjVNWiyxXE/QIonIt2RhXktroAJWeCqRvFsgtNhDN8s/2Ax+Q6uIc4cAgpn
yZqjEGfV2HksrDzl4HAkSq1RJQpih6EwCc8Qyss9POpZZIRdv5/sU7KcI2Fk3YNpg/nWoPwP00SR
XxkdzO6YLf4ZY/G/UcRfpXkATByofC7PcBQvYWsLEjMMfAycHBjz3pqN5sTTOfYlVsF8WpqOm741
ZAPvbyGz/WZS9vDnKX3sCazyvalqwFHsdZ/B3N75Gginu6fmwtKBNKfa94/d/SrWzQtsDfxq5plZ
mhBlzT/qJjiRZx+7+1WsE3y2a10gRxJtZV+OEibWMEYwrz1sjs9bSP1VyJOO3fjmPJLMrszwCt0h
aocGBx7zGV7Kf34GRwZozc+RBuqdYrZJRuBhFk3u/FiH+kSL7LFrr3Y5i0/6CpplkhmtkJGsxTUf
zjvZ/xvJtYGdbAG6KcnqNhbetjxvM4yy96+Ls98Exuy5DclaNe7RGvpaOOF5Ocu6ecOeJtKLwSSZ
X4Xw8MyLJqr1cIpPf2ywDz//lLOIECA2FLC9rC8tMwnZ5MazVZ4CvuEiv1l71/wqR0+qh6s4yTyD
1Ylox5scPRYn3vJDxPrdxVdzVEz9aEuYpmbwGuU3OkchpQjhHy9DtD6AP6ej3tdG8uf3/cisXTdJ
g6kj/EE5XhZAaRyD4F4BOyKMG3ji0s2fP+LYk1jNWiMMG9uDki/TvIo16dHQGL6fdWnvsIR+eshF
BSdKDucTnPEZTVSYg7WZPBhdnnf11XwNyFg2tZK48TlXkRXQL6q0zltG1lYaTRmavVMRkdGaRRao
GTgxd1/+fN8/5V+/eYPWigCI+gKI6gKSTfUVHf2tGTRxO21s+pCXOdoOryGPSUxrO3XvtvPWOs+m
u4Dau/dBSjn8qb+olmaz5Cfi3s962e/uZ7WwueCjz1BD+1mQ64hMUxxMbWLBeRFwqL2ZX6FQ4cpb
v6/3jbqhALOgyz2Svbudehw2H4oYPTmFCjvyNnqHn396ZXRds4WQlmVIDjashTBrFrU8MXWPXXy1
laHg54DQQlmWB9417HYuoIM4FYmPlNHcNXWgzCFkAjWvg/XEqL97ZS33HS9ecThfbWAbiDPQ3pv3
aFB9K3P14Fr8iVMzuJ/mBdJyT5ZRB+fAqGmKKlUEdSumrCpxuK1vleUWdwwwoXgYYarCGP9aDSZY
iZP9DcWGa6dH69Wf381jI7TKEiYU/z2ZC5oZZvlh22UfhQEsW/988cOi9Lv3bBVplo6RHmKcLuun
9prNIzoisLEDlLp7tQt93sxds180KkgV2AVt5hfTq5TFG9FPf779I2PjruINDIUZbCZVl+VTCMet
GtaN/NS4r9pM/5sfr1E51VgufblMbSZRs9yX02J94Q6rr22QciMOnvc+7AbO4zDoQS8pjOkGJtvt
/SIdEQ+at2C4QccX6Jq8lRVTV4FDzU1R4ehwxE4QvRDWg2dPNlSncKsTztgnGoLFpIOjPSQb51Xk
0SX76+wt2iUfJVUYfKj3hF1usaNIzhv9VZCCQzWFlqdoMsyiLfHpkze2JwLysQd7+PmnmANBGnau
7QjEYkDfQx6+WOREaD125VXAMfUE+ZNkdVYItLy5A0QKpfHPbOv+emVWiYjnC6hzFl1lHZzFU6vo
rWSW/anJ+tNM5DezdW0y4lDD4wvMuLPO36hZxchqcDh2R+UeJffOQw8JELgme3UOS3v1jj7PbeeG
2NnvD2WTxlqSsvUgMNM4P3g6QEQ8WOAUYRnlGn7l1hfMU/gpPjSg7Af8GY0NyJGjxrG/5KpPB5xO
4pPG4EXjp964+ffHWsU/A9/+NXirWKRNw4Zpd9tm02K+AfAUDwcn37NeVWeV9qAabdUOpKuZUAy1
8mnDKnt73qVXMQgmuwUxGgrQfV9cMXu45fK8uLnWMTmFrstm6Q5xE0c+gUHSYmofz7vrVVhoEWDK
2SNd5hGA2bL+zPX8J43i08SFPwYsx8jUZA5cnZMQbWV7LoW/Oe+uV2GhydHdjA0nrs766yIHiH5c
TmzGj8SFtXiIsr5rOuF2mbnA0ayQDd8aMGdPzrvxVWAoPRaQSdlNtsBrOhlYc+Pm9ill1rFbX2UI
nNnEgKt1nc1t8QwY5hAPkzxzV7jmQ+eLRuPwMtFs5rTZFPCwdnx23uP86eDz6WVpoM6aK2S1mVWH
Q6p0gIwrzO3dWWO+7iVdcOpUEKvqMrd3n7uavlGOrf6frw3c6O8zpzW5LS9400hCqwwo6C0C8RWm
vUeeEGu9PtibrYiqbj9M+0OMhsV6Wo7PBGex9mzHc7Eks4stdgc8plpSRzpb0XWRHn44zQOu0OJg
2Gm9KxtXIaNCtJY7nP1GbjfvHeuqghi5cfCSsmf4PEUEsd1pzGgcRSSWDAGcU2/H5F6Zm0OoHnwd
cYjQ8RNQiyOoP/ZYP3qn3FPybWLMj8V4jb+0GxcJghONwfwW5D/M4BGmCJHr3mKze4XFwFmCHwJ8
A1ImiP4GHlYACkIPODlWAiZ7oF3cLT6998cvXtFHE75Ixe9rSHPwfYzyPZ85nu/3QcLWFp+DS1o4
CzZytKjV1/g1aElT3IdnTejcwhFu9+9hhAIOQObt6CJ/mfZ8GGLYhuC71fm7VHyDAcFqpkx+kbfA
lldm0vn5AZt2MZqbMC/wx81hjZt9K+pUe8sseYkTg+c8RKclf7a9faOLK4ltjdVVKXRxz7iHAucr
RQs3eetFDHZEqPe1crvLnI5p10POCz7fwTNhGK9tcuWjgFQWRURwgirhBVLAy21abHS9yd1hCK3J
jLEpk+ZGCpLgzsfxaw1vX1PPl9QckrZE+yBIoBw2zhZ0Hy9BQ65xCBAdICT9mYcKPzdJnyZbqVHu
hcClzoYaZtBW7n0rhn/mvfDfpftnCv3p2vB8Vp3JsY3wR/3gj7ZGBUqOqcPwKCtRjjFkD96JqXck
2v1ERn36rIAJIhR6QrKmLK6Uxx7dglz+eVYfu/QqN4RmmTdUDk1GZOnuAwZLL3fyT6qMjkSM1RrA
AdYlxWGri4rNCziq1814SlaxksD+9QBWSwBAEIYHPEGVUbz75VTGltAXmGCl9FK8/4eMZ2juNF49
Ve7Kxbqxxqc/j9mRs7efJyqfHkc7jbSd6rzOAqf9QM3LyHLAuR46EjQfTuWFN4GcT/V3Hfua635m
Mecugb1ylUFw219qcDnu6JA7Ec0rHH9IY7qGC0QVF3UvY5ALwgVz0gr33BmCmGLi7ysIhE4sL0e+
+LrVGf5oLfyYO5qZNePX0EO0N+MQtC8VLEkQNWdwVOv2lIXukTfzp3L10yjDeAfwzLmmGehnr30b
vHRz8frnB3hkIVu7ibQwAe4Emlgyq2g8xGe/AN9LhXE9ArFqNiLcGWE7J7BcOeXHfOzLrPaN/mTN
eTA1bWbTWsVocEG1sT2z0PhTOvt5pKDP7zwUS7NGs6+U8tfOtL/9eaSO3fcqPDilGIzAlW3WN/OT
RRTcrMYTL9OxS69iwyyNZqxdu85G33zKh/oZSNxTx2DHrr2KDawexGgCaZ2FyoQXYrhp+1NElZ+y
3t/sSH8K5D6NtpUHTLahW2XCt7uLaTZ5ZHqd+wCMm5+WNUzyQP0OUF1mRm+nrZ7vfIhTa/QIdnVS
ysraMjivR21tdIkxw8hTTzAKroqwT3CoYO3gDulGrirIpsGXSLQNv+GkzPv8VAZ6GITffIF1P62A
BF9bPCwzCQ1n4zUbikhSo1YOHXg00TvkMzMaKvAvE3YQjUI9AamWJs+e76S1lx0yqgVCIqzqw5LZ
zQPvLurJwDdqtvgZNtUj6aC87lJka6Vw00PqoAKAkpBtVc63rrmXgwLICjX5wd2N6ocpX5Q8rza3
7uglnW9yDyj+Q42rmrfWqUkGMORh5/y7gTuExU9PXoQHi2Yy1Flr8fLLXHG5weHp8ugSHcCfpyUp
CEYibazOTC3dFlvQng10k4OntAU1RMdotwYrZQEsPvTG3I7RZtGBuFvivMIY3CKig9Ul1QADHy0q
HHozQiLl12rryHJBnNKAPTKvuYL6FPal3Bt3VMEjIuJktDYjBzJfQyAbCzCkL0zBkYkMNVWbEj2H
eEKu8Riw8N5sTQAlrdtyBMbbmZwyaj00ZIzLDDpEy0Xkww6ijnM4wUeUKmDGqsq5MsrQQSY/M4gn
O+fR1e4C4BNtUqc1qg9D6vo1CDV5h1UMfy95PdwCO9hEVRM2abjgJtDC7UEQbcnnXFQFrIuQ7vZw
ZcXhcmDHFQAHVzma+DeET+3eqY0gYY5zB4TWW10eXGQtA0b0pBW7eiwnuAwaMCyidn0FMVGxbfr+
FfR6Bbsg5V4HbvcO8HTxVC7lVxjBts9953qXrj3kW+0CWuCZvAP0vEbjB3W0uqVmO2419MK7mUiS
tGhQiRer8i/cYXAS9FYgU9WLEXesemorwW9qg9eJ0eb9E/ZEMCgJA05e3R62U/Uo7rBcx+PBI3Tu
XUhM25FGljnOm2aWFn4BVWnNoNmvgYJPW98vbvNmqG4rrgBwkyOMVav6m554l8KUbkrBplx2oIDa
iTAsFTfmMHwxah/zlLsfaBxytwEoP7e4LDo9hPEoWzRUN2CruZEqJIZKVfN+XioYL8qaGG+QoNqJ
QyVPiqEad47VG0CzOXDV7Hw7GYpS7QoAOvY10IU0mQQrInuci71JW39LnG76amrPSUK4r+9rOpnb
EZSnqJ2BlFesClNTEC8zAknfwKx1rHhAQ9CGSV5f5KQuIvR3Iyvz5/nh4HhaRqZR4nzfCWe3j1oC
ywSB2Ir2MU4AxgvRgTSM2LVIy5ckgi5Zt7EHDwU4JJjNHawGiveR5CxVeeu8uYULOr8De4G3Rsl6
ExqegBe7aW5ZbgcwOTL6GxbAnhKbDOe58waniQcjH1/r1vFhB8ChtZ/bOa5L0zuI0dXwYcKIM3GY
2VwE0Nu9VpCtx+6M3aVUzYxasdHAcGu2N4oUdVw5RpviBJdEgcdDEPDkNO6WduB7QZl8hU+md8G1
T4uItXzCjBjdC+0zqOkVNrwSWyqnt6LRfvF6GI3a5V4IXSbdRPSur/wFUpkwvIO7Mb2g4eJ8HczK
uQb+Jegiaw6rC4mJidSzLUBjnse7cuBhWmA12Zo6GPq0Hv3uyVLUufIMV2yBI3dRMWtnWHL7rfPu
NSAOxLVjyg0aTIZLIXFcg4PTyropy7DJd8oC2Ry76qm5XBxvMXBKWlv7QNr0FiTLBmrz0EbvqOd1
Txr6/20HRc3jOCgwUj0HwL0oLIMpDa2uKSPWV1DQLAwCKlAEsTfrRbd8mUNMHHiLLT8Gb4FiJWg5
hP6jN5nzhtUMIoQALE40vwYGlh/bZcOdQ2AKhz7wafxeG35+uJAHrnDY4FCrEfqDC3h/p7W0JnSb
2Y68C5aBpMq2uyVtwxb4VrfXBqoT1ImmHGJsXS6QDuaS3/R2p7YLcI4g50qoq1x/6JKlsOlFXdkL
ahb4NqC5tJEYHB5ZOoDaZy6dq24Zxst+sIy0YwKHmCwwR3j9MCOBpWUBu0gt70wcECZTTcx0GNHV
1igdxhV1cpxhC3RlND57r8dxeR3QGwcQKYh+HUzeZA9iOVwAooVecW0zFukFTWUUL/wU6cbwd/Ug
7cQ3Cp3MJGRxXnnajXJFbJrYqKW9BaqHkkmbXuYU8AaMECrcBNoCaOn4aG8cD7xKv1BtOtmOSKUH
53CD2F7aWuUCK9oC+eug7ZiXI0zRqrAUiVsPI7mxBgbeFf7z26hH+azloq8KtOLu+gO5EuCaoPmi
wAW6K8dK4dREmGbkwSAFJMoQtiBdDlVW5FJzgq8Eajbc6D30lbVjZFXEenVmb3ybOx+HF9Tqb8ag
z5GqF8DQAHq1d2CJBF826sc9wzwavJ6D+uCQW9AaB9gtEob0ZkZdnuZ2cVEKRbeNrdzUDDv6aPSC
7krXq274bHUfdUkg05um22DIkbdUg3OLb+XEoPro9zyf5zuFJud45KF662o32CyzMp7d0TL2WnLn
q+ysFm+XLJLJqRDbYHoVFbX5zarq7+BR3pZ158b1YDl3LXOXyJ1VD/2r1Juqzb9oGwtA57aw3B7o
kqjQqxNYAXG8eZNMpPReF3d2I7vDDQX21G5aihpGUBpLAgFnd402ufF26MCiHA7+8Eo5PubogpwL
Xhtp69gGYuMUgjNUAmXsILfrG8OOuhYtmuWYe7H0fVgNGH00d/h54bxyWseGBIwD0vRYY8m4Qz7z
3aTEjGqPEfxeaFxDOS/2Hbpjk5Z7AZLWCb0u9ibs2/1cimrbicM3KsZiI0rL2gaF4l9hQkC3gTv6
NwJ+5Juw4ea9Jq2VonDXpI2bO+jqNRtnW2lJ8fngvCEXMfkD5UBCbNhgtcizpFHtfPDMy6SXytzn
i0nRyDmLjZREx3Ydks3sBF+Fkt8ZXOK282znacsaLGPI3VOnqwx4MwQSL//UXTRmiBmBOZqntj2N
G7+RJRRyzB1TZnvhRtHiXYV8jgu/al247FBVxRUgpx2Uk5V4IHPAEaw6NyktsK1NTprtELJ5i2CE
Mzx3MLeCDnj8B21mZRnLhWPB1yMGDJ5uuCjCvWp75wq9a/cu/Nkjt/LAHwZIKHIgYEanQ/9+yGxv
INSVkZ/b2oxKfyy8KHCxk2B2Ae5RKerIMBtAWUD73hpO7u45LXXsM8zpTgIR3mElueiYzcCVJ8Zl
a4Qv5VKTPa1c46rj+rEwlR2b6Pbdq95yvpKwLhJQXD/ErPxdM7In/wCydpHI4ei0QX+IWDzjEQQS
4xUnoAf8uEc3FOncczdX9QYQvKQu503pBfLrgBuMgbGlNxXMzHYB6/NHIrW4WrB8Jgd9Z0jnLwgm
GvD5ST32i1l+hz9ns5+9adnbPXh6ToCojRnL4N4STJgcQ1htnRY+uUCSdjFE9kYZGZNjX1Gt2Kan
fpFOzgFFF4oxDh3ry7JIJIohtLEg3YLF0/nFJa8J2DQhdS5q5CY0GgUNwPcW03vYtXDI0cNcHoYM
0IDIcKccYjUoybnbwhkbmRf2UEYwx1J7sCMa7OGK9BOy38JSMltg5vPAhJAyKuzK+V7aprUhShSX
cOi5Rc5oP9RKPamhzmONtv9kXgozmQ27u68bhkwD/SJgkjjhrciFfIcdlr4owuqDhNxMHV7Zjwth
hgLkymU7XdjWriQLR2d/7V/D1gktzbmJk3cmy/kq77GlALu27A9rdh8xqeYIsTLHwBg0MXVvGilC
Kf3a0HFRMWmaJjFdOKSSqoGeug6DDVCPN3Nf+JfLzKpvLmH1FiJnAnegrk38qpx3U9B94Awf+xs5
lJcN4u6lhMJkM43ETPKcvreePwKX3k8JBqy8mR0bM99CxsdtJdB1as0bUXtL3IOkCwEEkMKuRdod
IIQIi27pomoLvAtOv5bvZb7Mc8yCeopncKWrtPFGhNEytMUmFKY7gvs7VQsK3iOgePylM/PgqqYW
skMkMZDmNt9Zr5YNn1mf2g3QvhFKNOjkUu4CZTk1kV2I0L7U4EbBO67jaXHQ9jL4KaVG1by7piZ3
jiPmVOKAdjPB2hsGVIPRPYTc7SCB6HCyjvv+IXmn9lVegIgDs9XNJDjZghTR7fvWD5HvSroBbhpt
7qPmX3vCnG8AvwWx4y9mjOWTRCKvph20dUNiKC23Hc+HK11Zxa5WC72Wk8V2YlRwjM/nIVLoiQfx
S4Y3Ujnuo2Ajv/JGoWKY7sCAHdjntICgAhh+hDdzPHh7DWWZMoblpjZmgSjFAIGTzmGdz4MYVQd/
TxxO4RfKD3kDMa9M3ELaDhVB+zkyYjKLMp5oK27ghzZiB4vaWe8OYwo/SThWCLdES6JsvtQz7gAn
5/4eEpqywrMzwudhhMcNbB/p124YXScNWBE89aM/1hHY0tB4e+Z4LXK93LZIPuKW++7HgnOFJbJL
QSfsY/PhQc2mHQfmRH6AwGXtmO0LcJ1NF51k8L8Fg3naVB55YVIHsTLBn3BD4wM8YHMDIIyzsafc
RUwF6yzpoZp+CAusemVbdJeFKwnc6AAVB9OtvtStQ3f4estGF92hSDSSC5NaaGvh1H5jU/0sKCRf
AjsGbG9q61YvQwj0nEvHnVcNH2gxePVgucSiWYME2y/hD52XVdpZJQcx05K7YcCKPXKOgZKDeYOd
8II2eEgqG9F7m7lBhArkMN8qieg2g74V67qY77GVCu+BYa7isi6nVBq6SqiJBwTVA0loOy6oQi32
RuQ+FBhuwK7pYU/i2fCXFeCH7uH4QVLHqMQFC/wlgveG96WFkQJHFMImbzYUjQO8ffccJuFpDoED
On4UzBIq4nyhTq/MCFtOM3YEg2LN7oBORlPeZgQ4bKNyvFZ26PRP9TShbwOBPFJl9VEU8xirkTdR
qQMrgUqp3VihTbc1lWrLFLFSXUMZTO0JLnZq4jcKLtcDQjL/KFlevQCzWVxiofQfWT82e8OzD9v1
3o0sYAXgKZjnsWsI7B4XyfalHcw3LGzzGD7k7hZ02fkmx1W3k6mWHXKDPrECtEHmC1yiuZxZBKmR
vkONFoMPS9jdoOzlB1y5SALOKIq3PFyyClYdqaLddxiNw9yzVUbKBSOPwdLlO470+7LH6W8ULNhM
TF0OHvu0IOtwgmrj1tBIQSzrPXS8La4XWIDdKUFFojzoHzqkJ8jy27K6hl+Vc2/ZY75x0d+0L/oF
VLnZU4/QNGNXgZ3GXrlKpKTXL9olkNUNFIdNwg9QqPSHHcwL5wiwY3kJTBtywtn3b4hGhVX2NLge
TEmvxsnTENyEM8DvXaF2M0z/rmnnDngvKN3CRMCOSaGqF7vDMNH/S9mZNceNZMn6v8w7xoDAEoDZ
zDwkcs9kcidFvsAoSkIE9n379fdLdd/bLVVb645ZPZRKoioTiOUcdz/u0pV3oB8O3gb9e6QdZvsq
L3+rPLfdFk3+0AzOrRjmYDfNKsOVTCcXjBnVSpajuPNUfVf6uemtXFLmj2apeuL8YlNCokpDbbva
f/FKaYWL1F/8vgyFmXRrs1u+04F9yVSErW2W//DzWIdNL9daTua6n3pcDL26VGHmTe9mVLoHnzHw
TVrPOrQFIYsd99wTbHS87gBytq2u0k2JDSlDQYM+z67BGJLBVo69rt6w2T9mQToKmIXLngq+R1IK
oLJs3GAxqRhmbPURoOs+RYUHVrIUG53Khr3aedMqoyra9Aori6zP3KdGNOJYFpxWTjHu56nuH6xl
MraZ/lqZ9KM+ksodCSl3tEdyT+M9hPJqT9Rn5Wui4lsnx2zeaYhUnIQ3vXatSTBgCwbGnqv8hxTm
+SQSQzwoRzNfaff5S9PEzl3UNeZK2jXm4hX2ZipuULmnlncEOLEu+mrVVpoyQnsUfGn75WIr5xQ5
8Ph+lJVrPPzibVp68ylSqSbCoHWec+CGG5PS9FvSJ+BIOJ3uh44Y7U61N2mZPPPMCJh0qm/459fA
SUG/GXMPQrrsXubOf6Qgu8NLgLbZEh86yJ66vEgOiHllmBtjMawi16fNjbhqphEUYrYv9Codvvb1
Tc75Eo1JsVnGJTs0LftzRcZGctNroz0bzPSANxTTXZf587ucCE8a3cYKu0TPYTQ1ZEa6W90G56BP
HJxoDXlMhqjnZ9x5RbKat6V8MjfEUAJ2B716sQJFcLx/7jL8GbvO++K57jMO69OLzXLd4xvXnL1c
eU9A/XprFBhRe50WeCFHPq/TXUd9vytbP//Wx72lV40cS5ahWR6Vl3nbsejMvVPaXkgzUK/imWCJ
1VggP1m5OZLssbLvDRu/zsInjbvQzc7AIOVo2C2OA/Tz6zLX8RYAq1qbKnD2eVPhS9Lk7tbxiyqU
da6I4HS6tWcYkuAoZw6tespf8RH1jr2A7+3JeAAnTi6LaOeVlAlNgxkfzapdl02ruEetcVswjXfu
k9S4X0SdPJNwaa1408HJF0W9IQ2HKsAQt9Ino3h0XbaXn+MHVtBBUg18ul0Jsl06bUiFf8u55a1r
Ls+benFOfVSepaWtcxXXiCuKoVnRixu3JHN+DHOqwryiSHGlOYTllGc7w0kHKoDl07uiUKj9HmXT
B2HVJXIl/cZewytp7DaaT6upvxjqKks09WWYkPpBdyygpNb9lOUnYUf4E8T2y5JLbFvIxKiFPNcj
w0Ki7c8N4RFhwzJZta04t6WTrNJgaDd4lX7aXG31VIX0ewkF42DQG/TvA2gKwX4ba4ruHZeQk37J
572ZN/rVk+DXSV2o24qG4jDOpThhKucSouB7IY6LTKJV6igXcfRaOF1h7Wrb3VmgntKqn1Ut/Du/
aEuOFtM/1kEXh4agz5sMOj5h4CE6+OY69bx+i/f0QatyImgJC32ZsppNd2wJlRyTT6vHKrMyn1kR
XIGG1mHkdnJlCXM/drhk4VlDrbf3huy8mPFHa0fHOisvdU6URG5MJ73ct4tHwsO000rX0BMjag/X
iNcYUDZbrLr3tVhyfKZx+ayLa933BXnwo60Loq9nTvo5fxiW6OgT67GXCnPOmjLzPkuXTW0Hp44L
ruv87Yw2OC6WYbOw5lcqb26Tyj43RiGOMu+fIU/v8NY5kWtw37a8/cKJmBZIXSfMs2XcD8N4FyOF
WpWJJt6eOE2Sy4NyO07L8OjHHoi4Xr7Ehai22vhoquRjscH1HdwOcCuHGKnTkbnRWeqtLxvvq5sv
x3Iehr0iqGyl8WmuFWVaXa6CrHrp++Qpg/NqOvmcOQUxtDF1q1G8ybT+TqomSmoui6jIiJ+uorPm
ojektm6MIn6AYgmXfLkXjZkfhCAgsBOQaUs9x0iC1Mtk9D+Swd4TTTSEVTDRADUPwAXpLvFGf+0v
hVrF03Cmpztno9mti8XaT+hgwzSNFHG2QXqjJtO4SMXHt8Zl4yTmqUbJzNGTp6FbqOBx6UyFjohn
ZsE/TBG+HUvnZGFduxusjR7dfi7CXkfYRgWkQmAfbI+KkJQ0Rh0rcg8MsshWBfb2r7XfzhtHRbgb
tIpQX3MvzeULU1XmZrQok6jx+v0Ut0E4ZBHo0zzdVBXiXWv62jjdnkLSWAka+SVLPr0mGI5Lp3pw
sGbvT8WuqPRbUusz/fnJnbn7o05VT5Fln2r5zXXFa2k2R9uM1810S2mwTjVgiBek+pQkHapgoHn6
mtEcr6HDrX4tvOKzHTkuAivdNrb+MkadPDnE0h79DsxPxLV9k4vyASyXwJjGfkpB2FfNuBzbrulQ
qDIGbVgEXgk5vuFyj2ea3d2kFXSo2905c3lsy/gN7LNc6eAjKEoAMPJ0kc3Xq8bKz2ZNS91oyzqo
RnThaN+kUROvCf7r4Q/ErTCQ28eN1VzPpuRQ98xqBMtrHpjtyhmr3YywpcDXKiTbrAilU9WsM+Ec
lyXexvEjpiYny7izRvrayX/nuL+J7O9jm1WYe1tUe/3S3UwyA33Npu+xE/Q7hfklucHGj9Q29pbw
6gMzKgdanuKA0iuBaumzr2NUZsZxsGbf3TEekwBkE97drNGFZTDamUuWRmL3K9r058oIZu4V3445
MuUUoGWTzXsrxm+tATUFy2nfKzE8R9et6gVZCYkgad+syqFYMQj3ga0GoB0i/T1lgN2o+8vc0KLn
NRUE7T7xQNb03ciMam8wVVp7SqyztLo3J9pfQT5zqhnTJHnK3diD9wY07q1FZf1os+DBQz5oFZjD
xUQQhYCa9caOynxXR1/1MNHx9OXamJoW+DF9nS3th06W3xTBGf24GZrDsElb9qwxtPFKzu6DAcU1
ZNX3nvrPFHicyciqqWQLNHKzCfNjOluCeTZGR4bA4HqnrL/m39JcLaPKGNHJTwOPaJj7UJr6lPbm
SY78UaZ7iY/NzMfrdSbq6dSbTXE7edMDozIbZZPw7PSvMtByVcgu+IbT584k3TaNaITgxD/j3JLr
cZy/J2m7MnMXQNonirppGVibsUIzsju/iR/Mmpa7sgsJKTmdEi/aDn6ZbOYo2ecVpuZFXqgb4hyS
XSC6l7FtZDh7xQ0cZ8YxBE1iDxibYGq9A535SmjPSvfcrQusRR83Plh08gbUBTbmqRRnPIi2nujj
1rBXXknapkdOCGdP/mhM6ZPp2jyf9mK7CCSi6r1jfYZt3T35beJuVNEvTJsu77UVfM10+i6C9isc
47IxfFGFVkGwNheMFxpJ+dgv4pyY3yynwVJfucneQVV97sc0Wy1x54ZGETjPE8X6xm7V0cIdb134
kBoJjusPc00IZNWV+1wTHsW9N0A9g4tHCbSRQfL2Nz01blhl5ms1GB2W34AO9ZznobsgTqttLigp
iuqhVzROcRdJesm5eaULfIhwkdqlFVGN+LCknEqzs/cjowm1xJyayNd07/XDi1sa7cUk1X2z+BZS
VLfotnpKp8fMqdMXNSQAw45qHwnGYqmreLyB+fM2xuR7j7If5H1V9m81jt3UH76F4YEql7up7KIb
WhvnMTe0+cRNYD/IuKRIk9N9BFmA40/jb4XoKVE8Jb+YJO/tZN4WPGvO8sgc7Ye6KsbNz1I1qNOY
2NB66M8VV+AZo27UhO1cPtlz6WxcN3ko/R7rFAxpV3QlxXqx+uB+9Bb/JOqCkwQnqpV29AejrMUu
p0gOvWXEysCCxkKBIHYwCzPUsxvvlzp/mmvdcXLbw33WEFNaTkVKzgt+faoE/I4z/BaM9magNDh5
ldShwdzCvjSidJ1afcQUUjXtl7HcLhard1aJsfEaO/7CiU1UY9++jwvem6uyg1IJGN1du24pNqYX
1ycrrZyDMQmx0X0+hxgxnLJctGGRiOCSxYEACYx6hk4YnXtSllOcBcmd+JPgSinT+V70EhVAajJw
Z1sJLo0uMXwS4/NNlti3CBOme1UbV/WN+cPueF9p4dpPjl1ka9cg8gsjmmU95cZrPcENjF3W0E1A
0o9B9EjoILAdoeeqCtkepBjqPpnX4AvGM64ZAEsTM84soITqsHWzfS/6em8NYAagi5671r6/nCbF
QxxmtznE0chKRiYTi7XDFb9uW0c/FWk7H0lUqNbZ6I53o7xCDs4owzbKCgopQ7+MPc6YZO4E92Ic
n0AXzFUDje5wnkf9fhl0cJkWPz6Lrsu30ZShJxgJOxt0vdz7YhQ1hRs+WZWto5upm5IDwRr2R62d
Zb1EgTgT4Yw4v3Ngsirneim4Su3whfbCFI5tB+tr886q3DlpJ9LAsJG/qkcv/xa1DtZAQ25RIKIj
IZLdWMzo61hH6cELXHHo6nY5jKJ3zthJLy7GgEn+ObKtbvnDlROq2lxevIFoGzKly5vZa80HiWP9
u5MK+ziNBd2piqpXxx/tr5BkHhqYKN8mMHkh8i7uChBTZ62XWd2AfMbhFMfiUvhNsHJtMwdB9gBT
NROwZ1Hg4Q4LpjaVlozPpW17aPoMOG8e/B0stP3aEHd4N/BSDqIrulNDdfOUUsk/BHXSfIsHMUsm
5zVhX7nZXck29PgWEhfdIZ2xxtpYL0av7iZAsx+OofKdtQC3hlNUjkM4RCnAdxYFxbpM0gy7mNoA
ye/6iH6OYwZ5dbJNemQJK6sv5XEZ0uQyVXL5RrxJxx5pcPMcqv6jMWv6i7II9ulscjKmutzFceR8
Z9X35yF28i36Rf9hGTpia20WPCxTrmbwaNd9i0nOumkav9imw0KLb5XY7a5gaB3GtMpuUruZ0HS1
GhWxCXOrm/NoT+quK2LrLNvYWOdalpvE6baJmUDZAYb6u5rviTbHlujf6sn/6B0v31stwLXu+6vd
QL5YBgC1EO+eN1WUe0U5f48ytKGwhZClcRF/DIYcDyYRWU+yzpIWixlnXBPsOsHXcPBCSIPxgQZ4
5sACCIABS7/+kbByLWIUL4nkZSKLc/wPF671HlK0+BDaG3+UweCvkiQCYCOy+a5rJAd9PcU/Js9J
H3SXy7XsbWi/KBqPgWLrZU0Jk2MR1J4Tf3WJue7PmdMygTOPp8yzm0PmOUgnptSrX5eSyyfIvqpY
xu0Vucn25AKN4Vg32LMGTrRPZboZUblvomkuQZUM5gbK0WfS3VcXeLGXtOLmDFKHVWJGj1mQVM8L
0YWMaYBqlJu8zb1PJx6Blgz+9nicMnIvOYeTtGu2wkqtc+F2ZiiIRkN6hownAu3+MI0gvlRygGZK
NbFFZiVve9vB4qRu3oyuqRtSc8hoXKVqcb87eTYw3gbOkiSDQoml5f1oUaORbNSlqwrW5K5Elrft
W6Ee27ZCIqANxAIBf5pmjaP+KtzetuRKbu2Bj2P0cXkg8zJaK5IzNkZa06rL0j4VfqQ+khQS0lTZ
a1wWxqrgJDBCTMFcva6ton6XsVe+jjyTjXRJv9DMF2OshgSI2BwAWG0U6a5W7ceYEt3SOs279uW0
Y3a6vUvrsQ0pwcVe4Fx5yRzPfpFp1+4dPeewcDbQ1FRR6bfuTH/TWFuzjLqNHDKUHm42hvlSoVaL
FXy4RTFLEtu7cGdvN5tjtIXF8WmdfbmRyWyvi8RKUePDFy/BOG0D34AvHoPupl3IVvQnuKGYGKeT
Ndrdqoa4+VZF6OvGrA7CHuEP4RnMtCyBr3Z2NAF0mXF6E0t3yFedbcc7YTssSl0Q/NYGLy4ph3jt
wQ69KbtpbsvJ//Q6szmLMeZQaAuTm0Vkz5z5w4YglFXfPZmYQD06cwVU0JT2IeplRvK1TE8zGNm5
ELDmXTEYIUDPjzz3coyouvw8jklNeZvgyTmO3eOIPhNe3R1f3ClKIDhN+A0swhlITgFq7KJsbxaR
zmsrEnSCEVvfy7DhEzhT3bpO88byl4elmqc1HVu+n/LWfEv9aDjOaoROlmiX2i42n5PGQMmZVg+U
Y1U4jyLn+SnjdiSFaC2kL9co1CwavyyFZkQMq6NOrzC0pK+OW75+gqSzcZb3Ph4XBEGezbZoio1U
Zbnp/IZ+raqCC6L/ZNtJqmkDdjuMvOyb8it/NwSAVkqZ+d42B1QRXt+ePK6hEqZtFKehHJNzNTni
QYvZOUzlFO1sI/oSEYy0m1RqnCfVi4+obvhl3c3nVA7uQTGmvXNMrQ5pUza7qhzih3QCF1gNI1ni
uiZVyBns4bPLk7nkuzmPwSRIjlHDgr5G6WonowUavxk+ibhBREy3fxdnyVzBLPvW2Y1lEs4ujFRN
xNnRQexTrfO2bz7SMpp4hT19RBYEnylp66esdbw7fDoR5qfGlz6es3NXQ0sKR+SbOgJwMuTQHc1r
6hio33xZEqNfx3lREBzZLV/sWMm1yqUd2s7cPuZN0DzVY95sx8Z2DlhyivXI3fCmx2KL4m01NOUA
dKJCR6OyMMz+ASAdGLy1nVVvNPVtNFnpRhNPEq8gtPm7y7IJu1xxHFriFgLoWwxft3EGPWwrVaME
zg8Q4evRn9XKWdriWC0YIKnRHJ6GbK43xjDrJ70gGpOx6D99MCpAt6U51nPlbuQc8ctYw0BQQ5Qr
d3Je+NH26HLn7nF2/lSoKHme3bDziPH5WPDFex6dtNtyMETnph/UqUD+ieGEHWy8hbGH2Uq7Dwtd
xbvhtL7HzmmjdT6YLz3fasfTdR6Iu20eA8+v1apqer2py6VeR1O7jiej3sxFHp2sAasx0Yn5kUHJ
GQ85x17LOSvuG8JX1lNaoYkXJNTfxgTG77FDo/ZurP6IcGF6WNy6XCfT3K0HUQc3LaTUK60yHaZy
7PzTmBQjd1FFH1QlEmi7F905sYb5lg76Wdr5vMNMlWQvK+7rc2yNz9VCXyvqpQ4H2/8YtCtODX7Y
qGAAliEeU6hIVJFMGz7gofPuJuWnH8UJUIAGX8WsAdjCq8YfpligftK8nzlUi25Nr1pw4NNj4NZn
fhUysnd56SYHp7qmCZtQhtGKKFG7DjWp8g028PznLCuN/ezG6d63PXkxVPFujDMa0AWPur0X6PKc
6xldlM+ko6zaBGa5KuBf3Xs79fSdRSxs2Ejd3M/tMj1piUldBVvHyB2MucpTIvYS4z2b/CREieXu
3QrqJL16RxISbMSnzHfVGlLUXtsxhwOmo0N9Qb/8PBtuuWucKjsU+GaGQ7EwyL24by7SlZPOB/sL
eXE56p2BIKMpevGy6avGvG+d5rmzQRBxTfZkSTWRHT2Uqb833cu4ILjwdPVueLm+1H5TPLiNx0Xp
N2vEK9aiDeYG1YJHPar3GO5i5WXG7ZJVGiTf/lpxIIfc7j8S39t27i6u70277S6iK9uLx3Ti0nvE
CRLqtvFjFdyY2fy1taxibVUDYG+b+NxdfcFtC26X5ZIWp8ht/zOocWJbdRI1lVocbzPbZruddI0v
HzjFpnMRgbYBajwmrb4MbZmFVP+Y7piRNNaIfr1HjyPwVrSpuqtRQLwlulx+iLksnoSJEEN2vfWA
sCPlIOoL8HbjmrQ+EANltIx9ovtbKI8Nom7xaEpaQ+yj3qiORkAHuClckd132YSWCMy2hvaLZP01
EMzHItepNhUirL0FBYtOW2OWXTox8uDMCtHBcn2MpbObmU2F4jKqOwU0d5gCoUl1j1jOymrP+IJT
UhJIELVjfsqyUUxQXRG0exyPjz3Cux1iL26sMYs2AarEp9osszVV/byvoiQOLbD2s9JmHCKbAPEZ
aHA8+JTVT5PayACWiIM0AKK1v/pdBNBG3hYwYroYwe04UYiPxAvvAsR232o4VtrxBaGTGNJNO+ji
pfacEv1hAxYS9maQrF2vFjumCEz/pPwU+i6jt7hJ55YACAYuNWobz73XkqjNq8dDRzfxowXGv/RO
opN17A3+D1n4SNR6dDsRjOguyhfvYjKJQz2li8cxFwL/+wBUskvmrwHK1GNpME5YpcCHg8s4TpQM
yfOAcApAahhPXVMhhIiC0tuKBoMti3AgvggKYGMOmpsW5SpQfILcIM7kgzRzJCXGIFbJhJqPSsXc
VaL+AviodqCn/KUxEvJFDd/wFMm/BubUXejBo+ccXGsX1Et5LJd04j7TNCUVC7TR3rynIxKhZefN
MegLve5pjF4WvRDf0A4d95CFmaby4qNXpu1xaEaGAWSClmMS7rDz0zy+FFERfAwDqF7jtdFG5iRq
q5RqphzKifAKGI7jMg5iz8jGQPHqUc8EtGgE+Ma7KY2XBHjYr98a11k2E2fhykv0dJaaQUUqIk/t
XcoHAhNgN21LozRSbve9E8akQ6ctyy/A1fnD1CL7IG4+OtXYH22kDde7WLF+7Ip+PE89YkpMRZmZ
yelJ7G4I4MAy70Fa6lGZdbQziwQ+LrfeENIQK5tyGfp2E+1RzJa7YoysQ1dJFFxObCerMvacRzv2
6/OMYo6136RhzT4C23EDtjqMloo8kPxrKPCIhfArmzy5RA7iU5rk/KULcBxYidGbwW/8Vm2C3h5v
RR3F74T5krroD3TFCZdnWUXYeMy6P1o5yYktFsGbKoiJIR7p8zMXVCPGmQ1HK85c8PpHF2n7Gv9M
eMRY119bIjPoB5JxHyPcDi1j7k+DtTC9rsf0UAR+u9VLMP2QbsReCLhBd1w/FUHzVgq5OpKmYbQD
MyltssQbxnE4l1udAdXE82vrM/oOPvy5mH2/GWyUlaYdz4ps1s7YO179rkQNbYnAaINwh0gERCkj
MyLkb4CTMuIh6+nb6C7VKk6hP3s5qHUyarWr2YEXM1mYNurN7guUcbYpUyZCF5rVgzn73jGr/AQl
QVS8p2n2NlgmQKfiDHEkQx1ROb8ZRrkwGuO4aMNbI6zQ8z6kTDAwQp+xlWdXuinqEcJqvLhnOzi1
/7cB6/9VeNpTmfPPf11/5rOsZoaRVPc///XLr3bfy8tH/r39/Q/98jPt//z87fh7uf7oPn75xaYA
hZrviSqZH763ffa3v//vf/L/9zf/nnH2NFff//s/EDAX3fVvi3VZ/Bp/xkzk/0tmun6Sv//c9Qv8
9388XpPM/lVoGj/1j9C0QJjknBFTYQf+NdLyH6FpMNSkbyPXBv67Zk/8PTTN9v+TCGwbrMyWNsqJ
64Tt/w1Ns/9TgIYAj7iETsoA88yfT5dvf/e3ITseHE/7H7/+5+ix39ziII34aAGfzpEEwwrX/M1B
x0XHEpPtEN+RzTLfKXfKwsHNm5Xbj8Yl6pcSrpFzsfE7e6VjNvXKqLpsTypQd/baTJFvlTn+iinu
8aZi8RNE3BHhFAVS7QyBz/Qf3Hh+jof+Y3jw5wcmFc1xpOmanjSt38Zem0oRUNc18R1DJMY9EhKA
NpH226wRcej1+ZeaEOQnpwiYejIAE3Y1Xjt/GPb/dX77+hlQ7AueGP/w+n4fYO8QSHWOxHbISDzn
Nlqk+MgHqz4g9IWnbM20XTt1p17/aWX9/d398q6uQ86/fnVekAgsvvn1X34PR1V6IvpctOWdagvt
3XaMQr25uScusyj1DhcpeV6qKn7C4vY6PDGUFiGk1eL7CN2jVG/zqfDvRTdGGdMucbFB32n9ISbv
14nw65PBMNwiu930nMAFa/l1xDOP7HbuqyK764K5OI8OwyoqaFs8SVCy1XuzltaBQUH3Yg9q+pNT
0893/9sDCnwpheew1+RfsjVbs0lsGbTFndLNJTEr9eSkoKk9dnU3BrT3EU9CYFGyBCJkzVZzaJFM
rINMJ8d0Vtb6378v9uivr8u2TZBFm6xK3+Pff9taOfJNGquovQVJq97mIMOaCklqeQAcrd6conX/
sCx/M3fn6du24H5mLxPP6Pxt8PafBmw7aeV9ZrjjLTuVFYD/ZXPMiEBgXIKsp5IMsrWrNdMTphxQ
pPr1ekIqbqB1/YPRxm9p0z8/CUvBwSPfkujxf88DiUCDcSn2p1tFPvG581tSRXumG4YoVvaqcU19
A9YbbcY0T89dMWp4Tg2tPJQSBgc1/rIkwxdf/ykV4y/r0+bQ9FwSJzlDeT3X3/+nJ4S1eVyxfc1b
6Y16Z01Dc3SErYCUSu/NKpEwOcFsreJy0X8Y07f+snv5X3uujdKanExL/O7vb7l97DMM4zAbVcnn
ahgyqqeiLFYN5sef9O7WxaHwuLPRNoQxxjSrhVifkWoEZDpVZrWei3HcT2ou934su+kPJ+uvU9k/
XxkLx7Mt2/NMgRvqr4+mNlsw8Fo4t6Y9ds99Z1Pp1H3/TlXenNU1/U8uqRqQ3VouhHTmff332+Wv
u9e2r8+GOGKgWJtL8dcPYHrYDKIQ4EAtA+O1nXNwAIKf1paIMV9rOr2TtaVv4sZQ6IuSOX4Z4ijB
ycMKxmdmy/939t0/H8gvn+c3EwTIt3xIR+Xcgo5+Qc94tILkxx++879YFMRGszK4yTi4fl8UvjUk
jR/7CP+aWZuhv3Q90YBTeSgYVzj3cRafkxQP1cLELhQgyN3HUMgHORTpQaE56EMCV7tvJbM7Gyvo
gz8s2r9ul4CUFI5z32Mzez9NVf5pu8QUk5nj4ONKQLw4O6nTEfui0dlTTJo6o30NAOVl4fhHPPrt
P5xnfz1AA8szfWRHyOsD8bsXq9dlRHpwbt81I9kKq0x53bOf+eZFMqYZys6m/Pj37+M3UwreOcJT
2/Z8eb27AhLdf12DKsWTJff75N7VWRP2KnZsGoESUXNZok2+HqPc7BVOBFZ3k8muCTNy4u6aojc2
ssqrt6UI0Jc0krCaNkAqOKEUUnIpbzrScu5T1U2nEalzFOvl5ef9m5a9+fTvv8XPIJJ/vgevce2S
wsRzLV8K8bvftESmhKpl7m+ZUK/OQSPqk+vUqAtb53HuMq6h2EoZ3BoYaIC2ST/7tH5urIVbKq5j
VMVt5x487SRrqB6wcsBktR5GD+YqyG/KpPiSYPLirwYrXd7NqS93tLENE49+/eQre/yeMvlwZ7Av
P8vEKw+Bp5eHCVuHbwwO4FRqXkeX0smd3vNFiNeUNghmLHJPWCVMe9Nv+IR+be/FXCOhAtPZ1uOA
zekIsoz4KbiNEGQhNsL6tJtdfzN4RkUAvA7yXTnifuUHs/5gus1pmKvPOgZY0FPv9JTwf0jM8c6X
CGiWpXoxOOXOSUf/PLh9/5g7FEyLeyucJQHkXIIVGhjjI0eFct9CsG68fHFPftdZ/S5tTIWOUyGs
El36QwVG8SwduzzEXSWgcqahfEayYp4SwNJz1yfLp6+E9abzSB58x60xGmNUuahdof+win/fN45L
CWBRfgGIWsS5/HaQusFYzAki+Fs0IdbFmHp5PxGnfkkcN98EQzJ9/vv19i9ue1NeA9SllJ6wTec3
d54lkQC4XanvAENZB0Nlj5+L01sXM5jafKuMmNlbwLbnMqgF0h1sCFbCreZzbJRFfJMWIkc+Oczd
s/nnkvSvHQPcB4Nu3PbURtL7/Yx1jcTVWIv5t/W1+PKmcrn4o2jfLGvQu5+aAb+HNGTStztlSWIc
S6tM//BKftbm/7wlbZsQTM/j6r+Wp3/ZkirpcPyAQb2b0J7uPLevni0QlMOIqvy+LcjwXRHGzug8
R0Qd5spNoTcHxeBB0JV3s1LAi0aSSbyl4+xldpxH8Jbp/1B3JstxI9uW/ZU7qxFkaByAYxotI4LR
sRU5gZEUib7v8fVvIZRZV2KqpLrPalDPUiZlUkoxAgG4Hz9n77VnuelXxSxpwHMoPLQ72r/dm9tp
fOKC8FkCyfDwRv1d0Tcd3jgScrAQISB1w2LXqVo+Lhoey2DWeWnykLoDJ4Zh+qBUdayxjw7jji5J
PfNqzBb+6GRP+Kx4qWGHb3eWh4O2GKNAvyqzYDg6Xtr94c76Z03CsZgzrg1HnftKFT8vx0lL2pLo
6/Akgs66NlM1wmzet199oWsIlQGZ+5mv4SLPE4RSVfqH7e9X3940OelZLKKGaU4P2o/bnxOPjGG7
4FQpvrJFfxEtNBCoO+7S8irvMmTryB6LFY/jWw709vT75+pCuf75pnHUaeejHNKlyh308/cfWtdh
8ujFJ3UouStaH9dG4ZjTsc4cuzdNCqyO000NRUk74AZMP7RSYupLi5jlOSPB4pwjt4LfgXh9UeP9
K2d5U2k0SiF4zQaiYRkKuz6WCTqLxUYJeu1QF2qw9nCDxDMNg2szZ0CdjTPTdMpbV+mHx5HgBFgS
gFI0VOsEIi4Cs+dFKcm0yGTwemYU9F43S8eaRmFSttqBEBe1n6d0Ye5Nh/++bA4AXcwdg73kq6+2
xX2NyGdrMd3Z+ZcTrFWq9hk8bv6UBDl//++v7q8+XKlzjayp2JWO8fPFbc3KSLvSjE4KvQwcW4Zq
n3LN8Da6GWhAGMfhFbI7YxVj8JfK4Ik/3Fy/Kv04BqgsTiyb6udSg4Ct0Wkt1GocQOr7siuL9QC8
IJklZQ8o6vdv9lNG9fdilvYTCw8/JLrQn9+tYta9nkocZVje+GCDvGofaN77O5lU/VvC2gMpBqv4
zFAYtbEWt0tBZsU1t9e9ZGoFvtljz/JAKyyQCJEgonklhALVq9aTc/lKHfz2T/EBF5Dczw+AQd9M
aAaF4C+W7tF0zM7UK+1YNPmkY2RsPC+5oa+RIPCSUsfC05iXRr2zET/f2UJ8c6Y7pUG69lF3VrfV
Ka+gpkbpzKqU+K6ltLn/w6WdbpTPL1Jny6V5hs+EV/vzpR3lqNFe4UVWhdpCQEHdcUjtKF0JLW7W
Xpw7m8Fx3DvSx7UDis0O7V+wSDJIf2YbvJuk+f0JsvXLC0cVSNPBpHbXLr//w8rF98TQWTBFr0bT
3FWVVt8DMafuDDL7lnCGYEd0Yr+J9XDEahJnz23dsq4rSOKkGhq3St0Y12FW87QyAXkTvv/fumyX
9qchdAqjz6AxqDQkQGPpoI/VaQdG7fHJDN1Hp8sRZ1cVQr8wj6+AxmQ71VGxbOSckkdLbti16qPi
+X8Anv2jqUfdz/mX5pqgjYL+9ueP0cMNAumu045O3pk7kQb5U+vmrJKxj9hxsPWSCQgX8w93z1SM
fb57bEkyCwWU5YjPTT2n0Zp4suUcvdTxXvUGp7rZkFPPEb1aKvrYnUNUtLvSye2zoY84cC9r43/j
VUjDtByugRCE7/785p2o6z2lx2odIf2OQRrIClWW5S9DS/NmDA9f1WJ0X/AFAuCYvp429Z8I+L8o
1GhoaxpHf5rijvZ5uyWDvLGNXh+PbMj+Lss4NWmjFG9RILSD7XYZEpz4MHZkhGORo6QkjnH9+wtx
aQD9/HHwGgTbvaARwpF32jV+eHDsTssREAr12NOuwW1sqew+04PrMYGMZy4KdghhUWSt0mH0D8Iv
tNs+LbL3rAn8cWEJM38iZIndGgxdfR8hg94ordDPNry5nTk1/bygzTalZlVMKjuUcvHAMBQzThys
sP+pOm2hgC1U2mzslz4t8QB/3P24rNNn+umt8jb5xDVuPcP63MWO0xa9edP9tUbEDMAOws6DNapA
+4y9WduVpAcsMq94CRGP3XAWkmeif80dPHXaiZ4p1oGqD9dlqt96gSWWvQL8JnOArsWmOYJEEN07
flvjwJjwa2m0bPb92GGDIaUGs2n1wMY4QTIYqn0/OfS9YRyLEYHPonXwqCJQLZiE+gKOkt4PN5Au
CphaOuyKcIQ2o02HjD4y6WgrmWHuOPdF2Ntbhm+jsmvrsNg2Fa5QJ6rNZaR26dci8djmpZ8ucWdn
QJTL6GyK3uPG17i3ItTNteZoqPK5+gof1cbCabaFW1PcDU7efIw1VEokMoixWt3b++w7ayfWRwSQ
CnCXVlFembuqRA1NzQKD/6bPhy2NwiszWwAfqbEOsTHs3Vj2azpd3Cr0suS57dJsI5krnAsH7EeS
A/EYI3crPPtRxRYPHkKsPdWDi6LkTfCWWZhqL+2Gdqypu7RcbuGEhVuypoK1yUGrT0J/FaGs2mLC
7uEp6MVad9t+N3Y6opWpOgybtkP0WQzvqe1HhyDkSJSkLqfzJO52hVFUZN0I5VGm3Xs6Rs6BLKgw
Z2DvQldzAQ/6RvKSRI2zpZOlrJo6glUUav5ROthDEiQ9SH6aYMCha560OGwXKBeug0gBttc1WrZB
cl7fJ4XR3kCuYgdiGvVga3GB7KbSelIqIaLMLn9IqDHYLr80b0stgizS4Be0QyKLRAe/oOyd+Pte
BQBRxyLBYaisMXcp6F+f/LAwNwmtiBPBPOraMNH3zAoTlwYHrSaZOVPLLfD1DBATR6miKbgMlw8N
Zak+d5nQvYZRJPb0sO11WjHmb1onRZtAw+Rq6LDZd9Wuzr3s2XDbfdxqNjJLiSHKTN05G5xF78VE
SAHedxGrrrc2xVDf5VDa0MKb5nVgVnJbRnE/ryEfzCK9qFCriCTaXXYjjL0BIv1ipLRXUuOOply+
14YIPLuQyjaPs3iJIF4cAj3I5gNHpNcuK7JTCjd645lKuwh6xA5tqkGdDLp8YbdevUaUa4PfccAt
GEnl7IvUuWmhK12nTtFflSjfFoFC7LLLnYwZy0MwmQtfe0JXjcNTHUCpNAkSvEWNgXMuhOqjJ7Pp
yA6B4i80tBhzPS/FY1UEzNuZ2SvkNsEHdhClWDkgBmQrc/xYD1pl6yyl7kvixdFN3dv2S9f4X93K
05YyFcnag514itEvzPMS7/9lVfR5zO7ZhlZ0F3hhQdosEEgncx7Gl5HF+VCorKVV1T4bpY/4oE+z
9q2UFRaFqU0T1viKMcW0GJ7r1njBhFHdU/bW92I6dnw/4fZFzE2oCoFRasj8l6hk9VNCdCe8T3oY
WM7XWoERa3RpOw1D6V27GMbWFs2j+wLS89JBbbvqJ/JA1ajVKexgOQ2i9o5KUnsbdAbgOMw02Ska
o0708QrEDCkQcsxsMQ5LhCohCQqyeJSh6h7c3PJpddssL0Fo9ku7Hm4IhSACS7XyJzSSLIR1z2md
LKqoweFvMYAzTHaZqgyLJ79A9zK79JcvVy8eLAscLd6XcEze3CLIEN2RebXGAwyVl67ZHmRm/IYr
2fxqmFX3LfH6bN8rgTxaSabcYnwZtlWnm6uyr4yNalfdRhMj+ku3rpZjkOQr4Bkw3IgGhVIX5oBK
ymJuhXF9b8uBE2I8UjKPPt3ty1I29Hp9j1AXzzIQL/3KJ0/+rIfY6YqmN7dsOfqDlbCqO0Z2pwfq
fuzZZceUsKtZrtTmTA8wCTcZjFdFG7fJUGRr4BXRdSUhMQXewHcbBi1/EAquuR7JXsf7zOB2NjUY
gt75mtQif89rlxaVnaNCxl+sPmVWcJN2+oDEG6cNir6d9AzvyopisSrjUe5rQxoboenmlQRGONdb
pKATRzQL8vp20PFCO6U0lzqaln3iJyfL6sJd29TmWU7VptPYfHKXuSCofS2fUxHaa6xQXZe0t7pq
0IIdnSVF6fgOTnXct0OcfR/UhFNxFAaKQLMb2vOAj2odtwZjEcNTujmCb8y5HhYJS/HVawYHMfIU
p4I0nGG6LUKPvU3xv8LJu7YUMwTJ43U7tUPEmXSZepcwp13LuhjeUuq+Bf1sz16EI7i12Sjr6h5v
IKPnximCRe5q34TaV48iyxUcGyFiX8PV9DncUAYaVThsdUcQG1vaCc6oklaTW0T7MoD0OOIVBVwa
HbS+MXDgRmQf0EFYQ8RB75t07xmJdnsNAdw2olOzNAo6m7Etgls9Ui2s5c2E023dFV4T9yZW+nqn
23V2jNOBwYhwiwnzxlOP/Fe9p7MdH4GNEDjhD1r7DBurgjDGgOlS7gGPCs6FESXvo2swzp+y8tIq
8maVYlmLzBTuTEac8bSOlzPTQ5SqYijso838eZYKdIW10w0P8aAo2zFPq0mfWB5IDwrWHGuyja2m
Ym6ohcTjyIUE20GpudCNikY5D/ij28CxpJno7NvLDlmEI6kgooBJb6Qlc1sd03/VhDzlY+Owm2Uj
AGAj7/C9Tc+yTtHmFZlx00wjh9TB0Q3ubUknvvUWUcyVaqRksBhyBDR4zKRzOxidtWvwka8pg7R7
VQFoFyFT4rYzJUPZwEb90YbynHrZVBVP6oHOs6xnNe4V3n7ky3OvazwzTqzqTzllBYeIsmTvLjBB
hVAaKlYeEEF8pesKTpRTHQmfIH9Cec9v4ZkPeQIs2dyEFV8dEUHuPHuovnqVxx3oSBzYAAbFlr63
vw1CzXpzwAweSieCpy2RiW3QYFU7NMg6Eq6xKl6FKPh2MS1LBlUjDjokNndeLpWjzAJrVRhjD/dB
G9NNdul86ooN1beFc4O3qLUGcRIYCZTlUAAROIQuEr8giPqbLg2OkWsU47xtJ8lzYNrtLWP56pva
KO3XmgbSNSRf+B1WQTUh1X60N5cuDyg8/RvxA8pXlaoXeWxhVGejyYv3rNRp0MIQiwEH55zH8cM3
GAGqOoAZpAdojPUVdpARaFHRP7Hy4J5vLZMxIIgjOCCSmJ0yV59R33sGNmO/2/Wjfl/JXNwgDz4N
oXlvx5ZzPxi93LCOttgDOl68pipUXSlPWUbL0KXlrFNoLAcrVBbc6yhkqVc8ZW4lJKPmmY4VDAf7
zLDzG9NVow0t72FZVNj7Y8Uyn3w77661SIqVb7TdyrBda0eA9laEZkoREUAjsv0X9BtUbj5Up+OA
NWiuI29HEI+YJ6qHYi18uHoxCSA2ljOjfOtlPmF/PGtEAZwq5Ss67wKldFy7h5QQi3RR94b4xr3n
OhsIUU24z/xIlnOLcPMrO8GUmlq5ecDbk3+kTm51K2UIfLjWjggf40GddgDmRXjweqP8Klu/Uq5B
VrewD0M9Ka5tvKLP+JbtRa5Vjjfr+2EdV7Gcu7gPZzjAjok0tkOXNFtddv2hsyDk6WFc7ENXfS8C
gLz4q4L4HKeSzZt9IHphRTQGvPW9k8ytgMVsaTWmfj3A6HVmXe7YL1VLLQ+KqfKrbZSm4iH2SFgA
qN30x7aqnOaE+9kvHKTRcRGtSbNUHzR8A/x9smdWaqOkwhA5Bmswyekyhg90hgjjzjFnCTQWMSeA
UTVSc37pyX6vH2KrqOSMoBf3mAdGc7y0by+TrULB/EpDONsUFudYfeipohNX4fnWk5ZHR08yHp3L
HwtVLRgWAMWyjeqFnIEMX0OIdKk98mmpDRNOKZc/WrnUW/HUCvaYMcqFA6hpJUqYu75l1CeSgOQC
uId2YNNEs2HRlEqSoHgKwrJ7Yz3vcGFwlGMb5ju606nZS3KKAmDtjyoObTIALHy3c5IH8yekmSQk
OX1gfcDrIDT7UkvG6XQgSL0m3BlWZu4sq4kWMYCaEPl7kD3U04HXSzr6soxmmLAEkrVODBrndJAB
DKcboI2szVPvr44Ey06fW3XOQ5U7NSLfOsJsKPszVurqqAi7vjdMjImW4/EY+q7+/WVkecVfqHj5
ZZUUXLVuavljnwLXiUBcbiGdYFvDEHLAn5G5KPJT+qKa4k8dNN657+H09mVRrCpn7K+GxP9oWom4
ueiHDdvBqSsg77RamW4S33GvWB3se68jhcgPGjYp3uKMcte7UiI33iqtEwJGobZSZOzdVlmi73lm
ibdxnLafh6LWbrK6qe/52Ll+VJswnHvfW9YR2Dhwnck5Ee44zo3RULe5r6y6xoRAVVdgPlOFf/Hi
l0snROtMDuMV9gpdjdyFM3KKkFrkfXMUOe4HWWiQYjzVf00D/FSzCiM/4+fp4thyusXSqj3RCzZ2
vWIA9h1QTX//YPGP3Wu9RuvQjqyrhB2d00ncLuhBmTdRnsB146MdQ1XlBBOpbrxMBWf7rqqTV5vC
+xbgd7YMuuRRiX2Oqyj+ATSFWrIUWmjdJWqkbTj/gasaVZofEYTqDFnkAQY6FhUqhFslqNlsWQe5
Pzw3wNkecWpIOibHlzs4jGjqeWBR4F+A8Z9dNorvO6oBp2teoFfaFFPHwof+saFTPuCQzu59JXi1
DWEewwLECzugGBZS50iO9Ly57irIVBrKk3MzlOUbdlR5U/lFZLA0cMFE4SjvlU2HdR53DLlgTzAz
7ESUH7wBU6Rijf4wG0N4q8AqVIwJVQ1RetJ85EnRv2qQKOlrqZSJQ+PGK8xJsGRIJrsSfqxupGLH
y0720XEsw9KD4hg8Xxo0XgxjcUaqF5yQsbCHh+/zRNvCf+i2sXFPG+tRxBNaM0IS/axUERSs2mDG
dJm8xZ5Mv8W9654ut3vhwcTOqC08yl2e7iiOnDndEONc9/FdNPWvVSsj0EvXClyRzDJZRTy6JUWn
sBqRDV3dF5aCL0kxQDF/X440HRe5jbNszvNY27OuDsZsFjMQZUynO2s11MvJ3E0yEhgDOiBpeQ7E
QAFvKl0JgD6OGVOMHLsTTI815NHSw53RuwXFjgpmblUTb8ud7urJM9zNFj604R8vq5tAg3alm+Zt
UAby0FaUfKtLl/ByRKLTUQRY32Pt5Bq5eV9O5eTleMd+RLOQGTOHUtSGZ9AkoCDYJd1r4Pvy3KHf
uh8vC3Gp8qZT19+FdQbRy+8Z/jVoqLYCZPAOrlV+6HV4Zxjg+RIQ1wLA66tZWu7SCAr1pKqlT6az
Ej2ZwVBugl4sSSwwDzTHlBuisDi8TJ2+3GBCWWspUDHutWTfmXn5FIsSST4TcKzWTX9z6Ww7ALR2
VtJxqOmTVVeYYlPDFjqml7Hh1Nq6NCSZSmePMSnXW6vywFN0gzIvc9dbKtnUIqrarLqJwLAdYtSI
59Zp4fb3TXto0NitJRgnOctt88XQ7XinThsfNqrm4DvYXUc1xK3WhiptEVxQatmLlWngv5xh3nfh
M1BB94kKEh+U11VSDz4zCMN5s8eBng3a0ja1GwDrKkF0Q3bQjFHDWV4TkeGoLlWRJldKxZjfDk1u
OrOgKm/lkAMgEqZ/MAN0N6KvuEVqD2JKBfuBU3wdB0uTRWpY0CGDGB05cfNNwwovts0AR5gdJ+ze
GhNBSnSZxl/2eeDz7FH2ODUC7ELlXrPsmM9hGgBlTuDOM8e0JwW9d4bB3q/pHtk0L2BmX+4l1MPa
KnMETQNgMlu4K+U6pQe7adJcXsnCzDcFlP+NU3TLPHXVa01t/bs2yl8wbPjXFDQUZWYYXQOavMLX
rr9Wuajv40m9JnNb4NoA7QFdz99rnA4gjPbDXaQ7/R3o2OjgOBQGFlzPtRmS7ZC0rb7KhDzYHKqv
nUzRv3E/BU8tapPd5Y7/ffP/FxJN5lC2lKZkmUEO/0k4A7pHZiAWGTfadXxH8/ybHAMIVB2exVYz
022ZqXLdJcA5A799bNuWMaiuSGMeOKn7/l3YUqBuXcdW5/5BDTAN+z+169HTqvgBJiGe/XlE0/Qg
S+I8Go+kb+DXQZMYXcRZQvg67sMsCncNmAso1HnhOn+IPv6FOBMBgiooaCyJhtX4NB1zYzO1Orsg
2dELMAXioMmfLisyXSrSeoKo2Ku++tClccgpos6Nk5Fn/nukxhk6uSRY/f6j+ixxMtBxq5K+kw2J
7Z/D+6Aky6dxFXnMbeoxKLLMLdTpyKjadAUjweL9+2/4iwtgO1KzkLcb5LHo9id5LOV2G+aJpxwH
hb0rpqcYzfpAdb5p+qAehzwTN0o22a096eyBj074Kl7crCvqcmsFlvPw+xd0uRl/vh94QUwNp/Eu
XpHPoYZ6IKgJ6hHzJ87js+36zls50t9VwTyv6qr6iNvWWXuGxBY79sR1dN55qGX+4QhCw9FfqQ3o
qRwQraKGy74q3Z2a+lS8QSDvBQ/8VdM1wR/ma7/QIRDJqam2ZiCEsv+hTVNbjJe11I0jNrVoOVZ5
faUUPn2jCIZB0bnPyIHqk5eGUH6hibRLN02Vazt043mTMfOdkltGyJmAfzyob6dSrcurzgNrcNkv
JE6n8+8vtDaJjH6+0LxklOyqw5DfcS5xVj+MBDMRpRjufPNoR3ZMvkBlrFpfROsAS8OKhrK5qzuq
a+kN5lMP6mwVed0TCVOciv/qKZHqMAz+nx7Jfw6seV3sGJqNE4ZX9+mRxKSS4wwuxbHzq/CBUFZ3
HYqgua9sMDMwEvVz0oeLsCQJJnMtZ2sz5iEjCLnjXmtGayunQshAZ79wDat6a/BuLMgBSpd/uH4/
56RN0hOpcvK0eI1oqOzPWoTJktB5gOWO0WXCc+mBBUOUPwWU+TNeGRAKwlg2Rhm/pEEYLfAT0mmd
5nm/fyX/XDQkF2p6VrgFDfuzwJyai01HZeB5GeiqUBa+OZjn0a16ycGdJka//36/UBgh60EXhbQb
q5D8JAwBxoFFqY31o5G5oUoj8Y1xTLrO8lCcyk6au45MhQ241JYhDEXB77/7L3YzqTJG5+7QVQeh
36fdLMCoPsYpj1rvavDka4uO9mDJQ+PENLHrdsuEIbqWiQjAlqJpjsyiOJu+g2s6TZS3PsvvJL7/
M2qkP12ZX3wSGtIUPoTJEwFCnkfuh0eqzPzMVLvKOgYxXoOLrPqizmVgnD/BTK3+oNH5xSfBmmMj
6pj2C+QdP3+/gcJXIFA3j8RehVcmgVTs50F2m8QZY5zEwCxZktUTo+HcmsK0Z3/4KP4pEaJtqqH0
n1aR6Xn4+fsrpUY4Si7NY6SYzQbhpneVyjh9K6asAS00F9owGS8Y8T60o0z3+iDvKodE0jDqrCuP
fKs/+LR+dXPwgmiyWhoCQ8369AkYuBVzI7esIz07674MMw9RoRF6qxxBEY0My/4QgnmCX/KAuINy
1RRRvdZ8PyVmQMdUrxFt9dqpXvfWj5Pc4fdX7Bcf2LRqCO4NnUXj8+aWQ65QPMOWR6FFU8+7FIyw
mqR7C6chbaRF/dulWL6sV30/Mpr4/Qv4hRiFzRUPlalhYaId+kkIUveZcAKycI+yDYebypuSg8II
m/AQ7TKzrneJB/BIIzjhKuj7eB1ZtG3/cN/8Yo+X6CxYQYQuSDn8rJFqmjyzRhb1k2M2W4w4KfO4
vl7D/2UcqozjV9l3MNlK2j4MI0W/0oNzZEXNzsh8EmHiMoLupVcvjQfiAa5DAHBca46WQjulIKed
fEGbFuHvL90v9iUqMjTOgscFDc2nWwtYECdJaNKnalrj6FjZ50bXkVTl1nQqmcZ+jfn3Nv3/2nq8
D97KrMo+6s/e4/+xBmU2NJbX/7NFeVPF7//KPv61f/nZ2Pz9//tuUlbEF0TyNkMXtipNFzx0f7uU
+S1uPBOvq4pADnnjDzZlU3yZLMj0kcFRodCe1FR/2ZT5LXR0Eks5ejJk7472n9iUf14OcLOoKgsk
8n1EoAww/7lfdJk+1h60cirBq9p9If4lRgStSuIlAvNse+Fa9g4BLDnImB+u1ul7ofej7dacFud/
13+Xb06BjS8NNzZvRf2kjVN1xUn0znBnWV4QIoe5pr1KR5WhYGh5WEjVGEdjZ9XbxPfas9II/JZN
oEHj7KptBYnPn2dJBJLZZE46rxjdUDDyRZSIX9sh8TjgQ0HbcXV1WI22Brk2ck+EjvVvXceZYuGq
kBYAZwEJKc36sWSKQgRGmNRXRETp3wg66Pp5VmGpXQVti5SbYitbynjI9UVUklrE2eCc0FN7rkdB
DJOnRDkdE3hyD/jwVpYSmy8kVNDb4/zeBPPYSCABOoUY5yUakY+h1sy9NGHafb+0/9Ez+3/3QB7z
9/S2Lt/f6/1L/vnR/f8QG0DN9cNd9g9swCH7V/KS/q/qX1S0337EDVz+v+/PpGF+wenNkyNMZwIU
TnXzd3CAIb4QU45UdRIUAASZhJJ/gwO0L46FSpAt3ZC4fybLwN/gAO2L1PBRcCNjgjG5r/+TJxIX
70+Phc1TaPKaqDCp623O4p82yLjtGkU3I3KjCEkPg+uiNA5enr1muT7OkOitSFg/BYZ137hymxsx
bP5mz/EyFtFOo/Sg7aY+2bkGBtKqZr4BPns0VjwP1wJ0szUuMumutOClqvVnxdUGMGKM2lohMsKV
arhU5GNRVE/g9LGqICGaBHlIGyZy8aKLta5fhbdOeKyidckcBvxFviJUyMrmGYqHRVmtTXIA5OlY
WzWhDXvoAb4Pxm3WrAuxTIx5ByepnuvajDmsUq8Al8wqezmEyzjdMDLt86UqFnlzcqIz3O0gu3HD
XZCvCoxp7oK8PRnR+VzrERPqlSM28W18y2lsER9d76O4N9SbYg/QNfHm/GxETE/HayYXK/NRcRec
05JnOazzW2YvSTS7UzTIQXMQaFXw7ms36S0o6LsiPmTKgx6BrZHjzPPmJGcb2Zx4KT3fF+FaLeWa
JOJK6df4DZFIdfCuxsUm7q9LpwCLfM6Utd+sisbekUJAnuwcr+NMW1cLps1zyG3N1+FNeVaehzf1
8qt6+XX62X+pP77/7L/ob/WH/vb3P+1H+GKuzbV4az/Em7m2GGYq+pRvRT975Q4rZ11E18DYsVpH
tCF0UMHGzABvkjzHh7BaqVCw9eyp0GejDUttpn+NX4Qxbxk6R3fdwr/p1U1UL319PdPmjLyA6CSL
zls75axzjxFxh+aK3FcUCFZ2RG3Uj0dogAbH4XZma2t+bnB1ZEeQ+Db6jpHEm1mi81NqYlVb9t3i
qScOwplhQzQgDG1Jk51+jW77OVqPhiTWZ1Jsj7NyyZ+TL6CZU0ywz+ukvArzN10ezSmMaVgaKjaa
uW3PrX5lxIvhxPv0Gb6mDLkX4o4mjLiDufHqqiunOiXBzk63vX6V7lxjkV/5Db7FqoXvdeMpb151
TKxrfRM3K+Ka60XmP/T9TW8805U8WeoqVL5yq3qiWNiEwGhQTXXgsyqxbpLMaThmC+h9bJ8KPrsN
Uih4g4HYlWY5M/oTUQxGu1bHOZjFQlmmvGFCXpAGFvseSrsio9k8R7Po7g13n1+TR0n67jarr+X5
2RwZp2oL4c8J2Ku3hKB5Gc/3fNDvKuVUYR9KSBmpy0WonkIAmB/+XXDYL1YLGW/lxwojaKYcupc9
+V4IlWhzE0UxJ1wh8M8EqLRiDrZ76VeLalw6BFi0s/hOObb+kr9RH5bmFDm87MnpqN1trF9HyYcb
PGK0nEWkKCjXABbrl15xl5WRzIVqrLEdsj9CyNETRvnIU4J0XgZ0/kflyvF3cR3OteDVkw1xitsy
vI7qa8bCszzCRgu8SlGn18ZINz+pLx4YYm+mP8D2KW6S4gPRA0o3fGkI81Bx34wW3fC8WagjdlYW
GHylW5BcV+m3INvpcBHnNSB0iG5Z7cw1bql5Lb8dV17MS+MTJQJjoxGwOUvUuWY/R+6Amuvd6ZTH
OlzF5lUMFNXYJc6S1HECQsFkP9LF4p2uU9zH6UOqPqjxMm93w0G+6GQ0ICOY2fRaxm0XU24QyySX
DV2BdNVMFrO7EHNzvmq962ZvP3ash9osOydn2Pr84PyjXP4lPTb7an/5Ml/7/jsqyyussHQ2ARZp
1P31w6zm1Xu2D3rE8BsWxnE3Pg4deQzMSQH2J9jHmDPN5KkQB9Oda8Mrtz0CB6V/JZyKOPeDSaj6
oD8qBAqBe254pgprVqvIvQlnjdVXjaBXT7mxS2XueRsvV2aCV2GnG2hi1IcM76BEyWHr6iufGGnz
Plm6U4bGIhrsWThS7Jiu9bVSWVfRHqNouYpTDZsaNwaa/MnC9opoge+Mh4imN/F4TdaiVCOQCFfE
rAd0k3+NkffGi4msbJNJQOX0Yl2Hr003L6JqLoq9nzF0fMjYHl1vRqivDBfobkd/NZKaOyPRliDF
Xv9K1MuiJvrFox/m9v0ykDw7WE+kjhon0k81YaeJCoCnYGbuLNOtyUMb1I8CIWgunKVTmyvdHpdh
5q7iLv/wzHieY3TWBQDqhvl53S0i/d7Volc29qcwFg4hKwycJTmsBE6UjXpK6hKIsIXklenveFYz
Y0Hg7NxzGMc32rwR2qZKweLH8NoJozQHuSC0GzNTuey6j867ltVjpHRry9IIr1f9VeicFJK0ljDc
JwIWC8UQnAMzRdBPrhjJkg4RQQpZc1W7051j0t9qXs/g2l5GOgzUtFhQfaRIksDQdeRMToHhSv9s
au0BDd51b8ZHO+4fktj6pqfi2hNHP325lGb/UZX6P63+pPr7Xf15/ZJVP5adlz/+F69Ktb9Aq6Hx
otEttS7Hvb94Var6BRqDhpCbdsjESPjfZaeuf8H9RlIxjUZNp5nFmf+vslMzvjhY+Gh7oTaaWiny
Pyk7p97Bv89iij4dUvnnM4giz8gmZRzgbMR4ZCWo1NUPb/8XhzwK15/r2X//1RTuP/YiIx/bctko
8Sbv02qWk0vBsymFvEKFOi5Lw9dvyDs0yehWnb0WhvquDlJUfOQReARajEEMXse2oTzrKvNAA6Bh
sRhLY1jZiK5WCNaLcab2ptgOvhu/G049nMhfJtKlggP+WLuOXDJzao9jXecnAvm6e6SFoBE6q3wC
WpQ9FLTdbmUh63fyEIHs5nZOepU08nOo1M6trEcaVGrSfa3liJ5OMJ+T4CmfgCY0/0Xdee3Wrp5Z
9lX6BdhgDpfNtHJSlm4IhS3mHH8+fY9luND2KcOFqrsGDoxje29pBfLnF+YcEymGQfLsImCXuouV
5r8gINuH1JR4xveK9mgYI6zMslD8Oh3m3q2B4bPOTGXKIhzVwxakdIXuKEP9nCXEGZQzS1hXn5Yi
WA1gjYVidLlfsht5HYiRc+U+y0xf5KUToruBuw6X6ovc6TFwJCqdehzZJ2eSkga9KUq8XtGCSt8Q
P8taknoTLXgTq0EcdAf+HVHchg7PWzW3rdS3V/xMit8rnU6oUJYdHKxxsV8sWkxMVDd/6vFaJt4E
rjyocms5G6ahY19bs+icDVrE1hSMBBwklcOyjU59CyFCR9x6MduI6HbVFPTcCCjex1Rf3vAPrVf4
vHkA9dh46EtyEvn6jPeU1OBH2KikqbQ4Q7cOTu1LvuKmF84wkb3UWsh6JZnKJJUoz/UKKGmj2OWO
F2Qgjlf/Bu0e0PFEJODRbzPEU4b+V5UEnXmHX/PJWkv7GRHd3Lpq0ZcQV1hTPI6jEW0iFSnTlKsy
T0AdEqI15VNYcoM8aWNFgyNgz14bFO6ntFkAqa6kzYU2iJjHHPwtGHE73fIWskOn5fJxJGS48Fej
4EE00iOcGezKxLYTE+eJBuKlK0lz9Mt6a4CCosgbfWrWKkxR1G9HmzKXC3O+dbbZ+bFDFF5cEYpp
zjYPVeRF0fNai5bw80WcNNOotma06C/sJuJrParpR6as5OFg5LuoWD5615j6fLsUI2GwYqariVpB
xrW52F9z348ESycVOZdG3pxikSe/k5HqpOzhaKUhW+UyxAFlXQWU6J0YKuh0Y0wKBguGe6yG+VP2
enIbO/S7TVKmm9qo2JDaJdRIi9DGjHAxD7/siGKnaNGQ8MJLCQglK0AUVqojOaAw4biHQMawiM9i
IOeE9/dj612/IwNmBmNlywPRVKpF2O1ABiDFSCthNBFY6wKDbVvmEwXVumNZEJAGj/YDSnX8Jo8E
mzXkhRx0tG7PqYy81Yqk8pLZg8QlW/avAw+4Z6cXMXL/dfycDC1XthPZGaHJJ7OfiL1+xPZlXFsV
P4s2WaXkpiKtdiTKNAEnmravNajBLdCBx7iZdF7aolx0UWrtoUEXzotC6f8gDU0dGsUonUY7Rmo+
ySXNUFJNDlUeufWJZxeNesWuZh24FGxqXO4vE13xTZXbxKYnd7R3pbSQJfQ2zlaAuGWPJTAad/xE
binHkd5NIS3PkSSNm0Ubl6exsfjyGtjf+VQAER3HdQmitkALnAqbhGR5pH2kDmzzXHuTkf+8xXqu
bFKMJyWo8c7AVmit4UIsks9b7wkhK63QwF2BjC1h+pBB21bSbH5zWif1gd0o4ShaxXSnVZoPAoQF
RyPC9Ydhje6w92HmlLMU+XFdZPlJwGjofRsRl8d3T2ZMbS3WrkiYhLuINhZ6G6U5ks/Oq0H5Ff+B
9pr9kpiyDH6BDiuQIuby8IAWZRPjbL7dSx/ijdFtP9jMLvw2BRg+xVl/yRSpv+UOTJxhFMMWmi2S
t1FKL9iIjBPkBoeR3TS9jgWzf8LOG3HTlBhHPnkhqK/WRa1lD/PqoEy+00ckUHGGdl5ZEz9XMKGh
WTBqenRFnTpPyaMJ35Q0XtJOt+kQSeDBBKSZ4o+U1uYmamLRbNaUiWG4FFl3Q/nR7WAsGo9Ltkzb
SZfsYycXAnGUrr7qLQh2YLIlWQQkbh1XveYCl4o1jAd6p0kR2kVeZPxzM6zio8NBcIPj1KP/T7uQ
r9Ztlzl/oPj4SFNSSwVhP1sMEECIYAgbv6aULaEgDjBUstJ5iirzHpKdOW7Dvx1kE22a74wcM83U
Zd9Nk8y7IdYn1p1Z+Z6IwnlWZ7PfI/SVlyBLqvUpyfP5mhApsZt6sX5pPbL3EekwieBVuo0rGdm6
TaiAfn/kzQcFAdUGA/nCAZw63KwxiXXxcg9Lt9NXhcIpmNqufZwNy/lKWHuMxLBmyXOp56oP8WUl
CQo23nEQ9UR4Xbn+mfTeclyZtAjQZpbjs3qTfHmOpvd60SR00lClJHsQdC1yuaB6wNkqZZm+abQM
ywBqIwyMRDiXZzuq5ouTVRFlDPrxM3sQrI3mJB87pdJ2U1Le5ebNFKj9pIVjg1ZZk/EhSQCP35WC
+VnurLHpOawlXVMW9ejpmjOjX9bWZeO0pX1r7DTlIZbnj2kzJjt77tSdJnXFI6597QSFWt+zB7c8
A+cVjTYPng35rwMqdNtcAyuuFCRoWiQdq9JM3tC3iwdtBo+FFSjOaw6ZiuFgdR+2r2PjPBiDlt30
SameOJvbzRDV97kUcnqadMFYL1IcQQAA/H7LN+paPkRd6TBWs7R9HznoRkQ5PESSLgLqoaryo2Fw
ThHiFs9CO8U4yKiji0p41N6gYfzuVHndpnYatCgFSJcocvT/zmi+Jks2fSNa1U5EH+nHlSr3Q+uL
gQy9CbkfNVC0bBHm9jvcAn9KQZhIQRYL2Sd54qPM1R+cPJuIKcqj+lGm83moFIx9EvvFIG+sdldL
HPVtV2LVxa9MkgVgWMwmsfmhxzizxmVQAM4QQeXmJvA/r+m7VyRgWVjbpnzgxl03VZyhqk9Esh8y
R/mtFQ2DiVE7FjI7gOge4CFigkyLtAXTmOV3rPzZe63XdpjB2A/qWMSnorCirVWgJJbw850Wxel3
AyYUIDH3qAlHn+ecDYZANNl2CMSxeUvcb2PDEI8yZj/qnfIC7MI+ap2yPEBh1nZ50+uvRpeol6VW
m1sXGcbWqZWVAWwjS6+AKgZKDglmtzkPzibh7Lgu+Rw/lE6Rh0gz6ai5pttHAyy3X+tJ5vFY1eLA
aFpA7pWRFX6EyhA7nzl9Dhj4XcB9544SY8MJFu1WcU8S61E5h1EpKTuO6Oh1UeT5hYWo/QT3MH6a
ozk9onEcPgrEk8FsVsYuisayDfPG/BPZBEQsek8454wan7CGOpKJckqLyPAoNK0HAguMDeLRam+n
A9BbmUTd84xlk935KJ1tg9shiFVEqVPPpEOLx/E5W+GSeH1SAgQB2HJLtSj/NnI1/pR7ohmBv+fR
UYrV9aZRDAZzudhn0oKd33wtW6TmTL0JWCzKgvgMc8CJphFIQOQ1T3u3TkpzP0RELcGLWumdzWoW
oQGV7AXTav0i12PB+afmKSJVymU6HkaXnWRGp6IVDA06UgdI+olUsVWHBJdo1RK2adtw1xd0uoys
etIGS2WogGZL1bZKBcDdqBRakCp4otdx7PyxyuyzEmfzIV4Gk2w5K2bgrEZKhOO6ZB5vTSOzVS0x
nwh1mg5NZdiHpru/I3KXGWMK2p3IWOIvR0466GK0gWhVzJ+sGPXHBO30dilngk5yLamlAF1weZtj
QNq5vsLMjDIuJ9uIX4SIuVW1ubKeqKvAaRcrEcGJujJNxNZ6nEeiMqtJVbm0eO5iA8RY5Gaw+hnN
UxIHKsFVKNK1Xv7RlciGfT6xe7DMKg3FvJbHxiiljaRUGNOcoTK9KlqJLBu19UlxUnaEeKKuhsBE
57CZu3XlrJ9RWsI3mOUZkXjUIa2YWpzU09i3ew0ty1YCqH/AeMdU1FKJwCDwo34qVokASto05rNZ
fGRwUuE1ldRfa0z7TW1q7VvaGNOhHtbeb/JI/cF+wn2oV0RLxARzUxB2Yg2mpSmPVr7MG7mNx1dC
KRYe1V28nxvVunaIuB874jyOujG0SBg1AyCAjmqJczH+UetMe1FXJev8RajQUgt5SXAAYNZKoAYo
HkaXzq/aisVKTzRogDcMyVkvVIKIcxXvbKZqpzHrnY1eDINXZCXpuP3qxOGY4cJ2NVnJPBM235ui
tKxZwdZ1oN5r4fWxheE2mvL3Dkjbi9NzZTsZc11X0WuSBk1DArbfKqTuTrLtOQRT/4lzE/9gI7OV
rZPqzAxqPXSTJfMts8OpM3UGuWTnxdNqF2MX0Lcam5Xx/28Ds2Bwl7VjwB3b+qs6Ax3ABNEJsuOM
6qkDUbEbnch5jmqVVEwlG4TX2imzvTrqS4YUUxK55mCMv6qJMwybkqlcRS9b3y2ecTJ/lSJ3DSrd
s2pyxeCfacpr0Vu7PJZwvbZ8ZK7BlUTBvZTDi1am9lc8Sll3GASWQG/CvntwSGNmustSOWazf0UT
aj0RTUjKcpQwnct5FXAHFo70fo3GIxG7+SnrBwoLeC98IcMan1RMGUi8TeNojBaFNM9yP8/IjF3J
VnvPxyn7VIgiDdvcMB/ke77uXEKV9I04NnZabxdXLALyJo+k6sdWyG1oVMoM166mtxFyf6mt4+Tm
3aDhaKwI06tSNcLGHrcnDJ3WaZRq+dwsshL282pdVEPiqgAwCaxKG2NPdASvA9xQnpFGdRuoFmYA
/al/xKEoH6EoLq+DXmetB73MOc0EW+1Vq9w2ONzUYs4R4GdFSAg70sedUQOKNLrF+WOZff4hcm1l
rkv2btjRND1FTt/jVyvzR5RvOn2mAyafWWO4ynX+oknN+kuEdL8ZYis5C4wWnmm1g4vOpfyYEfPz
6KH2B9nblAeTJ7xv36OgqQeKY25X2QXXz8yWY3UQKk/l6uUxLr+FJmCi9RaOcAclzg8qL2WjL/IY
OqmjvTBjwo+axtKWwvkJ38P6aFetvo2GsQ+rqWpPFeff/aE+hkSuk3oid1azmxz4AQQEMjxeNUa4
ipreKWw8CuVOxF921r1bRmuYgd6p43siKxwOrSS/MW2gXa2G+7VPFgy7SKt6G/voESf/FFitIk5Y
4uj6eOZl1F5Vve2BtklEwFrMUEzsEbMbK9L6ZVn5MzB0YiE0EjPDwRylmzLm0qmu++Z10pT+TyZV
+k+S3190O/UdOlA5CmWeVYFoJJynsj3BzF5ZvzaC3ULl7BeFZN615sigKri/b72cmkNpiopngVNs
hTClk4Etjl1M5UQ8JlUmImptfqCOji5Evra46uiWyqkDFypRuseQW6DemcUmy0aWG8hDzxPqOzLL
Zhm9BPqLNVzbVu/dtJw1lgBy21x73dRbZi12v6UyUfb04xRcZpGUj4OWx+8J9qP90g6Tz01VPRRw
S38s1HiYJZMmOZpqglQDnD0urjTXQJ1Mhc3fb2m/rGiyLlpZqxtqvOZEHEgbyI3yGgNZ4+ptKvKS
hwmRV9W1blb3SxwujKBYVctC3StCp2TK62mpKZDr9kErG2ND5hrrDHzkmeH1Ax+rskh2GbaxxqIV
8ClcCroczkJV53HoD7OVbftM7r5UWVk2cmVxMGc06DpmYZVH86AMt6XUbed+zvWRm2LUuNK5Ogen
S6pvxC1VEyqEDZ61QTKPw4y9gNJLmwNhZ6NP0VTo3iRphJ/bTToWIWwps9yvS6n8NmlevOoIftpN
GucS8QNp1P8xrSVmuFA07QnQh30FrZQq/pIM5fpDTpq4TpllElGvdgqb94iIZndKZ2gqmCm4lrLU
iB9GC4izq64GXnz0/BWzwVp/0Ytm3lWNRdzb0o9LYOIxfYUtXVI5S9bBUPJy37RaAhwhsQHOkX14
btqk2jiwcRDvrqkxhRXPD9VVFLl8TSf03jgZscp5sUHScNVGhuJCpjefNZ0j4hoZ07opUX4emThY
RMpq9uxD4p1v+aQuHlu5/kdf+/nQa2RrsQnrsBNag1GFpjnNz4sxSh5tpP48S6b0Y6dTtDGbpjth
0kYuQAEGXAZj6sbSWXQPsLPeiTuF2WDKEjpPUa63RtGnmyFN8V4W9IzU7zaeUIxFi6dX+vTQxnX6
p4RKHuSrlauuauI8JU3A9DvoPc4uhd/1aSdUPgEGLGKZy6qOQwYeHUeNtT4mTT9ABUmx+xWVJP1C
8BMEv7cOe6vFykOn5M4vc13eDoKCljguukAVhtahhkxxzpeMpIBkqMPR6mWWgLGxfthLwn1nMeyz
eYLddcpQUlXGsKnLJmqFpCBFjws4u3cgCekfRpTWm6lP8XYoqu5nHSX9JOeZ+FjjFaMcCJqNJc9v
hrKqpjdlWnsEz6V/QJwUD6wEEPBbY4kwoZOK134V4yayq9xvSmQhaaYBZKW1iXty11v0BVXR1hdc
S923buY8cgFiDpehdwqfpJqY4cyU6qgASCO0WtV+sdUaAVtu6SfEEUYwybl0SES6zfv4Eqkj8xFE
/Lj0tgqbiSGJ3tQhRb1Z46u3ZnuC/iqp2OQtlAb1JDPkaiwMY2nPylluCvv1nh2jc3KVLHFtG6Kn
C5DYfgMzsP5Os7I8C2KS9uZCUgzz02rYxE7N5WvwUNur8gzPh3nf+jl2pNtwxBJW7eDk58rM9OLE
nNT4BuJEUV2Pc+T3UV7toGxGh3v+wiYzl7XdKLDcWYbzPoIiH7L67p8GSaNzEniSTFiZiy2laIIS
U8pBigvOl9QhTLqd9Pi9H+vyvbPi9VFlDPPgcLUxnIAVnCZOvSfwTdvMgyRtGjofwmcVegI6J5qZ
VqA3GUkdRBVkWuPTaMkZ2ciSucfgMjEuIyPWnaqx3YtoKp+MldMvjk0M5w3S/FSfRFDICNP7dhlu
QltJV5Vzcp4npH8VoLNw4JQJCvAwN5NqgWwmhANzrGPT7BR6n2ga99Am6/PMVPQ1kwe2ptYoVbs8
I1OdIjV5qWKGYGUF/TscaqULzbFe2CaLWv8cs7TdDosQwR21/u7AdvAh/HYB9hjUBuymE3hXY9b6
fGCkWq3TRGEeOY/pnBZnuYhmhDDj4g6qbp4Jd+62cU/YFw8E/bikU+fmspBfCkPGHm3HGJKjbqnC
jtXJoVjK8lbUg7ydkzymF9aWIFfIrvdjTbK/CkE36kHp7KHJxl22gVky/IFEZJ+GZLQyX62GePRt
zrjPOUEcFlZEpL4VymQ/Vd1aZPuqXmqxi5PaJJW8IJAP4ZNtvgjLmo9lPk07JZmno9TrheTpRi/0
t568A2Jhp8WpQkWt52rHWGl6XokCA6tg9k/4j6WU7OocTs/aaOy5Jjy1SUB1b7Kl5x79TIU0vjCp
7PwpFdExm/LuNTMj49RNesIkOmqjQI5qcoetdbXZzUA+VDyyzC07HGw83/eOaXB8CSD8Vu1bSmYe
OxIhYbEQj6ipI9ODwB9J5LQO81MaOTA+Ubx8VLomoSIYVgaNZqvPDvs1rd5yKo8j5/vavXZLacy4
3FX+RD8JRcewyvAjkJAPPdV6Fymezkn7PURiksE6mTlZgWTrGVsiu0TD+aUhCZnY93GSODUO6sWE
MO0mjL7AviR1EYoaL+6Wsyza1Fij4wN/tpk/ha6U0YcRiWHa9mRtpW6WSCsdLleWgx85XXMgFUVh
dh3I8/tprc9G+ZniFO/OiXSPCU+cVS0ehmRgz7FWpoWNwVJgocxFtvyROknNfDq4vgkMu6NJ051V
c3Z1aYAnk3KJ4Km56edlN6Q2Uru25nxBmpwmIbEh/UNpU6YG/Oi63QAoIM+TkIRO2QC6ycJRZo/k
xZWkbGSZm2SV8NzjHxfJNht7upQ5Jb26TSat2DIvLB/qzOm8qEik5zRVpYuSQ7v0KLnr18qys/Uw
l0PzgJ44+1k7UPYFdKMrXCSkinQCGyzw6J2w7+PsFrO1HAxJ7Uq/qrP1t8yQ57p5ZA1MikfIaL0m
HMQ+cLRaVzZ7GqXCrK1nA7q2BRlhtWQgEyhbxLo+4x4uKrfNGgJV+2bMthYIYEaUYzoeCnWZntI7
mCORO3MnV2tmhH1MEBOZB9W3kA3q72QYNjb4hRP4KxVfWja+roPowkxd5QG9sJMdeuggryX+9R33
bUUodJxs684ubixc433itAxlCsPUn5qi0n9HuSzfB3JxIZqYRsJui5GUd6dFEf2Imemkmm0RJsWC
NKmgTv0zcErienec4tAKpX9MFTULHIIX3WY1ZnZIxvBYwgTzlGjU7+Jtc3zsxJg+DJkuPMa+9QNg
QuXAbTUFjZ0QOm22JbzpYXoqrGYirCA3j72mit1irCzolgl8fL4WBEg3KAKbxvg10rv3PK4Eu45V
u8fIxKwqstVuXwQ8ihDPer6fYM261iKY7wxEynppXs0vQ1rag5tObbYD48cWRKnMz4zVg+7aRa8g
mhtaBKx9awbcKaiu8gjzS9SOCdyoOJ5CTe7ncKr1jLnHrL/EQwc1pAecc4nY7J9sdWA/CEpLY4Fo
tmcZtFjPbJKoiMqCz82cPYk1d9CMe3AuJJw2zcajGCEGWtU0BpCZ2R7YuSIHaG3RYmskUy+Mp9/z
vEWORMrm9IFPMrcD1j/2HhAdoegZfjs2/YYizMs4EJRA/9sqP12l1L6iJeuTFRcA//77EhlC3/jn
r9rs/49tFf+gIPlPAu7T5/dn/b8e/8/DP6loDBx+f1fRIHsxMUzgWrhzZOFX/Id4GxDr/yZixDIt
TA2ENGj8nb+Lt1HRqChlWBnKGuM/VUeK8ncVDf+XgpdQlzGvmXCCMXv+JeXt36a+/bMf7e9aFxQ7
f9G6kDlo07y008Ga9CByznmtPbO3meOUIQZNScCM63WcwvkwVMf7FvcfPqN/obL5m8/uP8l3+L28
53/U2MiJjoq7r6cDjtl13BfKozzX5yp+VhLiFSFsXoyh+4yKxjdj0+8tmE31nmXvqD+0w5azxoOm
55nrHzAt7ohF1SECuzYvM8rHGamO5cB4yIH7eNRJh1FfXbF8/fvXrv7NpPevXvxfzHuWM05lFifT
IU93i/wnM76K9INaT0ebmJHAxlys+a6UX/Qm07dibpPYX+ernAkwQ2dHXGceP1Zxlt7TL/7bfXBR
r9tVPSrq8TRI+7Z8ZE6SOxQsZahq+ykijQHgHKunff2BqpTR3X1Qt2POsq1O1UfPPsTVQ+zSYbcR
2ygw/MbvgzFY/NVHRntkkOPGQRzYfupJXubnQXWR3C+Wu24fwJZLjtlRFd6gB3X0ivfMs9RQhXcw
nxeeoe0uUt7N5lwUz9WyL2WiRZ9zJEyzHMzFK+QkN+85lpDdC8MHq9RPF7nhuR1Omi+K/UfPHHaf
t8h5EVkgjEVoZPVbk9lWzT+hgXYris6DcPx8uaslW+2Wi0tb+DXnnrktuid+ISj5oVN8pYf4GYUZ
BLv2OJdnfXhpK7LatppBpOuWqFRF3y7TtR0vdswBuJGnnTb9QP3yVckdp21Zk5iJ+7qhs3kg2pdp
sQdAt9zKetB8ETryjFzWyMm2OBmnwgjx2WADdXzUPrMX124TkNI5vNA4mkixB+Hr3cW5L3tDZV8n
LHSR/jJQSt9n04S84k6fOuL4kVOdBgrdIhwu8oMI1zZ9fhoXjPKwWB6x8QwRPPOb7aP9BTHnvdr0
fLC9uZOW7fyYvi3qELaO8jqbPEHicx9tRP/EVshblcrNZ7J1EVznfO3SCW2qUh9KqnNCb4DcKLHX
bQrD53NKgsWicnUzkwLGT4qtZh3YgmovK//hBBRThAgbu1S8jCLFhABhaz84L/0UtqEaTkG/0wKW
fM/OVt0boRMaoRw4vhkhD93koJj+K1Mqh+K/UPexb/rn42FhVJoMtjMepMfiGu3bvbJNLtrZOGn7
6rycq311Uq7lf+HO/kv05X8I/lhG/vNvoxeAQJ7z26rj+NKeu+vyWH8kj+jbg+zcnct38VgF3ck+
1//T3/gXdoQqrGKdyVA4KBd5T8TFy7prN8klP5lHzAJ7OrejuVVf7bP29O8PLbB5/2yd+3/v8v5Z
/4PFeirmEe6VgRX00rbewNfL9UWV/uqc0/2yI072aWHhzgb7ReyVHXaQYA3zLbfAvgvHPf9b2Pna
rt9XR+cb4sGxuw6XJkwP1TVFNY1Vpd8m0WlAQ6y4UuoDjI19Ntf6HKq5F6tBnDMRJmoQJT5ZXV6L
BlglJdhl7qGekBWNiLe9+ZYuPnMHZ3Rb4TN1yALSaTF+eJPsHc91eLN6MpNR6uwMaMpvzVGFgc09
dxymGxY8uQ2bYWOYWwVRx9mZD2SJF2zMNApUV/wKJqW87ReEhOJ3QZjHrIAZ6y8iOeZS5aa8yUyE
3LvE47N9aM/O4anfkNJLl20oDKO9/DRs6WrwkoxvcKzEVUhuFN6FVcRt8yt3/IILgyuGewEbCNtn
0kpsFnYdnaOk8K1hO8ZASTdtuR/bPw6nbw2B4y3vv8FVDezRqt+YuaiFKHy7fKun+SC955JnZL6i
+4B4zX0Tb0fZ7f7IX9lJ2yFSMly98Lvv+Gt9ny0XPdlCaf21XOUbujoOrcOSf2C7iEu/0/BWbfkX
rDMdq+hiK0OjitxmCLggeraG7vqdnkVA+7JtX7T25uj35wjSUFrKbX8QB4Iz5leWPg/yrdglT9rb
GCDsDhNuyeJUb0ev4yYa/B9G974Z5n58ca58+srM8YhPwouJreFawdnI2Zu6w07zizDfVFs68GB1
sXqE6m1m3OXZAeKfID/XrSd7zXEKl9C5yL/J9RD7mdt5qc8X5c78+sxDefXWBs5lfDGxAiBw8OHF
6cF84qG3s4IoTF17z1tsdgjXPDz2mAp4cidu8yousPw/cIUNzi3G/iNegGi58VNFv1MXbO5NT1Rf
8h/n0D407907FwHOhTYP9GzTrX7Xb23H0xnYeUbQlS6d6K/MrCNIn4uDKUmhPe3sajM8GUCukovS
Crd+xofAX+UHmPe4eVd5kMWjzcT7Jl9tJgDVg2GH2oO8k27dZ3Y2bu2bchMX+ygFnNCBdlSD1kOM
6Q9u5q/uk+nF2/pBekPehmUs30gem/f9x7Bz+NNZ2HoVZoQkzE/oRNx3xTPD8ckMh00SoKUKMTd9
L4EdimP+w9gjfR8+02txjh7HN/RgrPYNBCLXfN/G7v2nIc3fr3ueWX7iMaLTP3NtM6R+VgEu9xlV
93OgfCmDC3coILtCNw8Ttq5GIPDXuD09TKSYYUwAUxEq5IckBbBHNYfVxwmrkCUGw4GfrHPrN9lB
kHiwzdmjUvRwdnjIXcywf2xOZuRPYsMcrvSlTX3kTmR6fmTS0yT030cjkM7xLZVe6g8rHI4Tw06s
E5jCfmdI2MSvcOGrJ2nagG4hhSjVwsUJVTvAn5J/6EG8RbUUZlRL5k55VV61rR4MO2K0bRifO2SC
Z0bL5/Zs7ssX6bBe59v0rRouse994nWtzx3JpjbhSmYHObnZd8bO86aCvWYVWLsV6d7ATYsdAY/d
SMMJwPNo54eRRdTo98vN0LZdf1iHq6q5DBxbtXchWVuFr67XSJwX1EubRQnmZd+8Vo/5IT4Mxz7f
182Lqrw31peTf5jSq/UWr/k72+UtG8kI7wWOQbd/isWvBMUyC7Jn6KPL8NRXxRebjmCIPYCvdxEx
r2ObnUjSoUAFXGnaAdsLhh5z4SY/0tv0NF2d1wl/nle37X08frSQIGIulhi88Wb44nO3/VP+sd+t
B/UqX8WlXBco3KDw3Oh7+Izfh4fpFr+18xXex4bhXKAuGPMan+n0UKvB2LbbYvCi9CMuNkbFIosy
v0HsC0D7We/IPNkVFfju2u0eKin2hkf7z/Cjmy5VM4NE6GDjebjo7+YjRc4o3nQAxhaS3X5Rd3cl
l+CMWCxXfKbpZZo28bRz1G0Rh/pD/ZNFhwlZMmudR/tFnr7y/kcoO+mtfBne9JvMFTcZUIx7qre9
SdP+pY4+5iNsQDO3eF16TeI108tKcCeqaMITUUwsVJ9NBE5uOTaUwrEZn5z+R3M8bDZ64zdzUPZe
q+2S56aYghqxDzYe3zoR0oUdMeXY5pA1PFIITOehVLDSHrTh2ipho11GlCZy0B2ontlimkd9m1/a
xyhElZS8GHg2O8ilXgnvVHiN8FlFDA2lXgB2ockYEfpxHOiA/vKwQlSkBwsT1ZIrjOH5O0833lp0
1H3nFn3HP3dBdsePbaqrKN9NdlDYRQvhSWI3wcgT1Lg+VSbmS1ljDOpqHBD41f6wg0rQdykPq3OD
7gfElnOO7zT7heubX9Ujs3WuPdxe3aemHYroWOpfyIv/L3Vn0iO5kmbX/9JrscDBaDQutPF5jHAP
9xg3RGRGJufROP/6Pl7dDQkNSFAvBEi7KtTLV5mRpNG++917Ls2Y0t2jZTDbWc1r3BTLKifINexS
fCIjnK8VicagXLnW0UmOY/bLihK6pfk8S/Jichmlbzliuhx/4uDOZ9PjAkNDwPP0xtl4JaSheeuN
o9M9ud1TehXr+CX9dp+rD6f8yj4exqn3+FY+O6/BDFa1fWMFWO71anyxvi6cSet2Wb3GYG3XVc2k
FWXgE3nNdkW6ZhHjUkBeLCbKv/2dAhYNXRtH5mqy3rukOIaWtTB7Mpn7ia/edl6nl+Yh+++mX2F5
tW+uv877dBkxngzFvbtF/NvahXq3zua9vuCdqeYlG32mDoK5DJfjdfjtkDt9lHkRY1z32R6vAaWl
Gx7I9He5fuwWl+Ldu6uNvmTuMqEGbkVgY2oX6a39UuxszQ1bJL86euLeVMdYLHGCsY1kPat3yS5f
wdDOF9krwFd17G7FNftjlMvxzBPOJhaIDv+h/BX/TU4j627Y5wv5Gp3S9+CJWmPDQYUiibpj4Tr/
1O9EyDLMHNXjYkM4uya/h/LL55vAw8Z84a9ZPZYty/+G37smw5b2xzhI6D/mMDI7ZydVcjU+UNtf
sZjzBUj/SKj6FOCahIbPdBItggPdYFxy3+xx5XLL2QxGv6SVbG3UK9MctlVDPND4tOrvLgNP2uXn
DGco47RvfQxI3WP595/X7/9Scuz/jG/wRF69+Fv+Z/Xs/0GygeWSyfpf00bOFHaWWUzE7g8UyXba
//z3f/nnL/kPXcz/hw8l9QEE+w/169/SZcr7h0fnksf/agE9MCXa1L/rYi7iF23ywEkkXZD/zJ39
uywmrH+4ChkLICEFn/9VpgEbyQfL439oPGC6HJMOrAeTCvu7ss3/NKkFrYFRCIbgOYKquAw90fJQ
jo2dZ8AGUj2cdZqzEVjBzWOb+TZCnEJ1idOIPYBWtlG9JqU/mH9kZCn1LCvZTyx7puEXi/Tc+059
sLE77C5CfrM8JnRf1g6pxiTU83zQxVR1lyxx6Y5LfdGstN2wxzTaLMCnl5g09Uy4HUIcMY2FkwzE
Kz4pZ5YaT6YR3zPtOsvErYf8rnWL5VASGclPhi+yF/wi0tx70cyWOCxSfW3zTLwBT6DvdPLdpMRv
kTjASLD86J1hBC6ydmrkXPm6HLiZtSgGncdnWv/cnZSsJ9mq+hNjG2kNwrzN2CXhjUYuVgwQc2v1
IyuSAXZiAYoeMgdJhNVoz1FP4cs66KnGIy9ctMWZpG/HzNK7pdMsWA5P6W4e0E+PrK5NAnhJmbcf
rJFtD3w7SKa93bil3oVWZesfNMoq3EdGknPgdEP2Fc4VW2nImMOzVTqPSu2SCqHX2avLVQ7Rolra
qpp+SzHobefqcWvl7VAAgLbFfTBbjzJPII8rU2TZHj2dPYsK3YqYN5mDwl5SAkC1DYVTofEnxuPG
PakQxbgqKJiiJjXXdJ/E1CvhLJExnFEeiqb2N7NO5qew7TD55WjGzgkTB1VLIBas2FxXpN8estpE
Y06wjFkgBBQYNH2zKYuZMxtPiquvZDIq2qDaHnp1WtvGzhsTZqah5M7Fk8fwnj1sH7Y3pqJeT4Vl
UGiMsXHadsqLuZPLgXXgxVW0FD21bi4eD0vbVwToKHEi2YvLMZ+5Ymmlh/YpU7mVvtcO1tGlAija
rh5NmkBgIxn55g4TvVI/FLCnYj/4yTi5TD4pceZ+mCBwWwkrH2IquevR5DW1A+e7ak8zqBrxafEk
OO8DlkxWtUWTE/bqR7zWqFQW0WCcuKntvGJDMrnkAuKWK/+BdScbVgT5HrfWEF08bIYzT3/aGMO6
7HOXuEERWuOXcHCzsg0eh+7Wdjkf54neS732JenrVUBeJV4O5jx6Oz+I2Rhjg5+y9UgLM7duIDjx
DuN+NSx7LP/YNpy5MayPRnVkQ4Ou9JlnLf7k02rMNN5aGOeZSM6m12BcWrOJVFO+ooGzig4S67pB
WB3aHz3lgpKxxiMcVyVzuczSTgtnJeTIUbCISu36735v+uTHiL/E0x8vGkv3V+uJB1C6LN3UtBZJ
kyahuzDr3m3XcVJW7lulWKsqrmO+ShmmUxl454j8haGWmR/Y5abKHxbbQ9zZ1E0cOsOTOVtedv3u
Tc4xBWTjNDTOV+VMTDOOjzEM9op25D3IrZpRxGrlvGxzv89ee/xRLvF1R8frDA98+2irD14C0+Uu
IOxA5EQnTKyKgYPp6OjbqcuMOLkxo6RjeP4lLCfNzz5R1U84cg8z20kYGF4iI8f9SN5wqakYq9GB
hbjnRgErWcOD5FIdmy5Od2rNnA8JoZeD0Y2pS+0mklcfgy+NcpX2JtRiqtWnDxkbcEtr4Kz1vYbX
xhUVnyB9X10pPvKyz1b1aI17EOt+cwzSvDvpUSfnydHpfBpc/lLpSmL2KcI4BF9S9labLmCagnf3
rbh/menv+6jDcH5ySsjhFnmyo5uJ/ln7JW6zx/L8WWDaZP5HWljGRTzKZWdxsY4qknXs2Y3PcDba
z1QzAsQx7acoD43n7AbqD37MPJ0Yh/m1CxOrHJdJXRzkYKErVFjylVUFVOSBhl1gVAzf1OTR6qIz
Fg/ABOt1DI7vOlhD/ifFfPoRWDGu25y6sWqDz3bE3Ts3LMwDHmIHl4td4UqJRrxC08QSkrmhcc8k
iMtfqZGaH+mIjw6lq8YkHI/pdLPxz5zphNQLYo5TtZ8KLAP4bIU5kY3paA1YpnGvWqJBOkKCrgJD
nsFmdOWzbOPuVloAYPfloE3+Va5Do18dbQIbw2cXpQ26RFHlxXaiaSBZm0YmL+YMyD0FYs8Qh30/
bC3Fxj2nKUSR3B4XiWu7A5hCQ7+GtkGpkGSN2r5P9ZC+hW7foFeNgbkM/Cz2YEQIyDiVNX3mxVTv
By+tn0NTcS6EWKjy0IpexjYzDlnchSdcCZw/oi+P+Oeb4CZEb9DqNvNGSoMfSOg2MYwH3KL7gZoj
vSU+yLCXUtJyNCfH+MS0gzrWCf8SWB0GJMC354ECsEfRG+UnOsMQbPFMKgx6eNCnujmSmp35E2hN
FRk+HtlMxlnNRrS06cE9StHeNHZdHjI77Vf5RAHzlGlsozUfsTUNDibPMkvgwc7jH2lUuzgxKvzN
YXptPJ3cUiIpO/ijqBuOgRzXNShAWG7VB66h7NOe2HWDeuLZ0WV8ANMffpozpoZFNw9P9phNx2Do
K0KxQ7YXGR+QwQvjg/Lw4sUA5li72eRiTI/CUFK3DdpW3Hsvcp5h2dSyZsfuzXKhIU2Q/cBBtEjF
mHyLRAnCYmWN4yJvDJ+BpuMJzUz/hvM2ITCIF6MeHXUckrnedbTbb/N2Tl9jg0q6IA8QHr3Ef5ID
QUKzs63vAB/VYvBt5mJfmsMi7VP/ww4TfKFRaD15+OX3dcrtSbSzs/JLx38KSK5+h8Qe0yxDVwpa
70pyUGw7Cz9GldusJDzTvzamn74EMXP2LFxkrN42nOfeKfOnLK6jVVVklzoGnsFNlnWYFcQrMq7M
IhYh+q7wfGKDUXHkMDZWDta6LfYBk+K4kEYn/PrHxHIdjM15rY5+GcW70eu9u7bonEhxpZ1GkXtX
IwnydxszwsHnseS4RAYv5/QiCqtaV7k7b2QpxHtI9+LjBwoXSqOvLE3butOp+kRrC5M0kUo2boUq
ztLnStoSv0qsKls5tfh02/53FEzQi6QTbLwswQlsoVHUeCJxkIW/W5Lxd9Xgi4/5rO6SPMk4byd7
TV8BL1lUH7I2Nk9VyybBd/LLNA8xIRgmLVLnT54Dua4G4LKaVVBttUexK5G8h/2cTgv0kzqMLzwT
DsvC2PGzrRdY0rmUSdo8iS4I/wjPT76csitfvBxntC7bctfLaDolwVgxlvO1GDnsFIm1nCDUTzFb
zVstyBJDHPX54ZuXouNF3iajvik7NpYFJw3FQrDw1BztzICJmgLMAkfu4C1xnedfNJgMD3QAxqRl
3IrkEqoAytDYivZacSc8OYF0j+XckbLiR8TKcm7Wbp017pJwRa9QiRr/iHtn3he4HBnx5Sv33uTS
auhDKXCraAdL9LEErMV0zKvOXtttX54FXiH8WQ/2qGNgNsCA0jtPbTsGi36MKVkpvWIZDtFfw5Dt
dnYsvjvhMLm3NtFRtXR7w/ju8BUcaZ7pnhqn9FCz56rb8H1FmqWG6nc0sTgHPZ8vs7qpX3ms1bIZ
leRGii+goOVmlWNBZRzSrIFHuhq1TKj3GxHU2zEsz6XL3c3lOrQtExH+salWgCzqJ/jbbbaFFKgj
PuPvWTAPcSt0HzHWiJBXE3V4qqNYHXWVxu+9HgZu2H6wIclUnEfeuYYqihV9vHpvREawwXSnSVc4
yDLmTCgJy13ABMJgsTBs6X6FfR1gAAeAOgnOmLHv7U9c2f3e1AXfDlnkK8zrxd+oNcHHiAnv5dSc
8yJrV5HXTEdbdPlG1Xo8WnP93ArLeqlcrFkiS7197s/qQ0aUZ0S12mBRw+oVZQjQszIDuFnFqeTq
tQ+dAn+S6QN69tGvpBEQVZtVtPVZId8sUX90aU4o3eZm3+mGFGjeceCMRcL72BQrHY0O/TN58xKG
SbZz6+if9XMMC1min2pSuPyQhmBaNT5xvwFzJI310lzbod8fdMVuqg3y8aMb2q/aj7Kjm8byEIW5
5CUvPlsc2dwKZ5PS2pLliXKGeVg5o2euWmeuNpTEqVOLCf8Yxfi0eot9cwU+fG+lPMR2Yt+o76zu
RYwpL8R5+cHx+1UQJNmGcY51XHK3ofBiVdd0CslWkTOW+psHbNqZ3A7XtKqVL1NZeasy42fdOIim
owzSi+VD7uj6Ij+LLhIrLgPNEozsTZC1xYIqpoPb5qhnzWP+zYX4mzksAmeL6Nk0IzCaE/JT3mva
Hw0+496IcM19eAGHPgMMWLvJsaCYZdcmzrybZkR1PeEeXjh2PrBJzwO6Fgt6t0nt0CI4w9u1sh4+
eTOTZMqIbnmLzmuypduSz/TG6qyqId0XWg5rJ/PrG1O+tQy5Zjwe6yFnNGK5NEbT1Umq8EptnnFr
S0dsZyydx9bUGf+w88iTcZYSFm5etRH53343VNeYsscFEyojMgm2cqkm1/jE756S1PUQuMw2ulVU
zrOsybqb0NNvLXzCHXYFBySh+q9b0G+Xr+BXFfywGjN9zpoStdMPxxeaPb0dh2uyn6O8eGXY7T8n
NZkXikupEhGVs0Zhz591JJMDEfARzpWDLIA3cKuLsXvyAD8gvo7vgrng3S/j6EvZBNnYNnvAxxJW
t3xi1qHU2QFWv7iWZXcvSYtYTSqI/Sfj0TfH+juV/XzgM9PtLLMSn3HHEi2L/eqZntnxreJlea96
x2fkaLjVRVHXHbkcvNWlZa1jV2dn3JfRqWGO/paPylI1YVXG63buPdFvy0mGRzmPaLMmg3ZBl+kB
MCa5otx9cPEFK6A23Yy5PW1C2i022inlBxPKeB57SxIa0U6zbTmHD5WpJkzOzX322ZnMrs3ZGUI3
gVheLv02Oo7SEKeWWNy+SyvUjrJTq4D896oKHbqsCuupt3Swjrz5tXKKet0Woc0phZwQN+0zB/bw
Z24kTclWWOFBDx21J3XaUbYLIUII19p7Y3sRWWdtPVv0b3EU52urenxUpD+ukoCuVWBh9TYgg3Ev
fXmF42oto8IO9/bEHRkqhVo6ysnZTwAoIBhqnX2yOYtyYK43TLO7NJ5Xs1lNXJb7w0QjXWQ1Ettn
WDd7hVy6nXznySvdxytb8Rpb5ndNL+AupHSNWmNEXDvp5S5p4mZHXoQtb40vCyN+sed73h2xuE/X
mTD6NVBpcwSEwOxpOQ0Xjcg98IcvDrmuaMdxqpqLp30nmOCsfbM7xBYgTV2a3Z1obcYiITbuRJ/z
F9MknaZSLAVuWIuvIZ3mZVEBX4qLAESCsLWHpCzjXa3C8FlnQb8lF/dDDCw6klSkXNetPBZg2vmT
eo7zyEql5DURCA9Z3gxYQ7m0rUqPPjNES2hGvIvHRyiH22YnPmw1V9/ZXLMLUyiNK3QbvZ0SWV+a
pmKLyxjULwovfWzfYhrVvJAkRIjw+cv0ZpdthuHSDFpIrjdkxCS9jWTgpqY/kOEyl22E894kzLBk
dC0OZBK69zxpKtLSg7zQ5AVf2CINaXpu8MYnOWDdKtPvBHb+GrA3awv8h9zly+SItRROjBlgDosx
vNbKIedkdhgguAEzMLpFdgL50x/FIKH7wITBJzEbh8FKzuxx+3XR0gXoNzM0PDsuKAYOs/kPEAja
o+KAn6+eR7KSXfhACoQbDeNmnVkodvgM/PwSj7HFNu+BOkg02VnqW7+bqLJOavBj+I80N2OIczCx
+ry3cVIXH1NCyNCsunRnNyZ1dXQ9XlxyIOdpgtGpxwL/djEVZDaIo2myVF+TiCZ/YZUeW6VWTc+j
N9vvdCUSQ7Cj8i5ixsQFmJKGMhp2BkEWu8/15ExbPiBYpnD4/cjMsSnUy3NnVWs2qYUyxhedqJ/A
s+dTPs7D3o6QZWA52t3Wy0O1iUEskw2P3cVjvD/Lhj0v9IN+YxT5sJahAUl/HIaazEZQqHXiGMYV
zRQdjEDw1U2m+BbBbl6gOrtbsxUzIATqlpZJbs4raBNAjXRoXodmbo+GbaqXCCrOyU9ltcw8vM4D
0cwFPU4kXY0wZfVd8DX0EwiLkrl9M1a9v8zpP8P1lpB/bGHR6ITYiQ1aYNkFtcOXz3bYpciCSnWd
9cEKdb6jBLYdXun04esROg6JsUB1AXzAKLiS9JzWRhvNGFn8h8yZUn/BN4mMyE9pcP49tF20CQQd
fOvYvqPVEKC6Tl3ZNUuHEOCqB7m/ljCebsjwY72jeBMTEK9vtqbkOtvaIWPtbOftPkyikOEoatZ2
3sU0/Hq9/iVz+bg/j531Tct7dJcT0fQFX5rhNdKMs8Iu1RaQF550Czug6VYldknM91j1JOJPMLrg
KqGqJJhTpu8hzOynjgpRShcEN0pDjTfVAc7MxZz9Kck4/ZixJfhteNYXPlnj8db0VyEr/wSpyLAY
3IkmKBm5b2HJpJ5Ewnk2a69noz6GeympUF90AsHYMrUBlWB2tkkXETvVkr7gUl9VVnoUXjJNpr07
LmigJM0b2F+5DB7UXi4dfWgW77ofsbeTjFrSwKeWbT2fiM8xn4DeQGZ0ftIkGXZcbf+ouDsZCSwg
VKPfqumeYv7CCUR5jXWZnUpgCLTAilFwuomS1MTuNKcrVGebcuWZQBLPI5DwHrPUBAsS1AXSgnoT
Iwf6yMeVO0t1hcZ8qCi5pYTVuNJ0hF7WFPde4j3Be0th7KcuHW5O8+x+5kn9EwLaQaxQFjeQpNpg
fs6fJ6tiLSz4iXONqBcCMZNdvdPeiJGyzvZLlS2HIMUVZdBMYZQtI69MmatkXv1tMyt7p6GQujwO
TUlKYxUBdNr3eYTttYyhHaeF07D1d63vqea4YDB3txzbt1GgRziywWRVBee5rbkHmto09qMG5twT
ikgJpfEkmx9NEY5vdeS0q8aU8iGYR0vZoHQ0xhzT4hJVp9AFjCuVI9e1JV7Q0F9rdr2byjBe3Ylw
QqBqFvvA4Xif4pUfj+piJOpIDmp8QrZRPGnMonTVnVNPZ79bwYHYeRUQ2QRFgewIYxCpkH0VMpHa
ExRWMQ79mobD/EUlqfqyrJGLle1zcyNZvR/TUX85vY03OrBtRm039EjpFzcnbejinVK9N5t62AiG
vV0wUwMOtoNyYWPwLzK0sDF5ebCwotR7LlyfRFnS6xeTxCnr+WR4KQUv5TAraxGJsH0LEswfjELZ
+5A+DlmRgojJrQF1zc3hAAckeOksNHiJa9vWO3PKwRFWwbBNKoBLiy4kBh1H4ktZCKzlhAViaDPE
BqswfmkkgSs8pAbgAA9wB4vnUJqVvoQin7eUciRnFbjDPbR8Y/sIBuGUdWJUtEk6GziH/zzPo11Y
+8llUFG3JuoDpJnx+M4iqtyCR60PrePFu9YHhMsCzd3nFmJwQIP8IHW4HRWKtCgJqFpmHpwa2jIP
Xc9lsuCP9WdWHn48EpJJFnhAzB9NhMoK/fVoGMnLWEaca0knN5Dhglec3yi1SY3VZ6K5eGnNzXD3
MIdikjJc/6gzp2WW6HkTSIPhrKoszuNAuOc+cydQ58GAZSifkwnntEWITvcS11tSSe52IOZsljVn
lmCILnmhnrLUtcN1RSQUT6D+9FoH8giZaofgMHXwiq/KWoyoSGY/InPrzruYjuJwIIZQLILQT1ZF
UZ2LBid6AH1N2OktgJd0cXVgHREkAg/lrM13aVrGT+i60dKru/jeVoACGzA6HGJGnK4dVYMN6FDX
F04R3+O+vdEYmj/TkN0S87W4H2kr4K6d0cadhi7qJsCEkq/+VG77uIMx3FIi9wj77PAbMcGzpzqr
Pi8ufqvEtx0ZKJ5IHvRJinhe9K2qMZIN/c7oAu/E1iXnBtg5KLN+9MuYum/a5YEy2k7UvCFMJeHS
d2QEBx5nlgsa61BVfAoXlAyykyvhChBPbjjIKn81U5yxamwX3wbi7yKzhgSgEd17YLkCSUGifQUw
Mfyu6ex8mnrfQD1rPnybYWRhunWN7K5/zZE37BnvJsRILkmen11ryd63csuz7XLbn1MPx1UnMdcz
rE7j2p6jAdMZ/0eIN02TN/F6ToYZK3aR21iFZieoKqp2Zf6SUIkqr34qnDuDvRSAtkr5PiXk12L4
8X1RLjWfTQtv0ejGS9uGOvo7bzsUFSDt7GCUm3jwLmhhcz+KuqN8h0yZqHeUV1cMWACe9NrtYvs3
QXOfJW1rB/1FQD6qYJvbL0DkbMA/uTfAJCitodqMLrygpR+7LfhoIp30YmcdYtJgOy+6pVFzo422
fC0bvvAolSUcp3EqLmziik05yvBgsAYL93FdxOC0R+hTqymK1BeJspxA+zTw3wuazJd8e+T28Rf9
3rUh9tLZUAfUse7KkYm+YCkceQaJdhw7dXYzJh399lz/CsLQ+zWxHFrbEfCaplCXhgdpYRWxylaa
XcdLnEu4BYEZTCernCt24ZZ27oZtF3ozByw7qqwR3cnNgvJPWYjhavYub33PxDbsjcBzr00aio84
Ghxz3yVVck0YYPEM0eOLxTFTkVrPftk/CWBX84Eavtq/p0I1qDoRZ8O3I8CILocu0Hot/GLuljJh
rcD5y/gK/pQfYoeCFvHpFlT46qilRKAmCnbz6tmVm8QTZv8a+box9lkrwuh3a4iOIc3g6XGBaTCi
UJoDn0okOyn4uc6O3T/3UxhDdeFqtrN6XXxOfLw2wN8wk+Wti1OvpI4TY0AXl6zc4x7l1CC3KA13
ww8MUK5hNvjD4JLIzP4RAwf640h0aW/cMPfVO2XU7pPLqLAf26H7xZU3XZIxfWyZdbYSA6B7kADY
pdy0AQ6DWlzOAwB1qknOZZyIZWMLalZ7Z/rr8yG45TZYmiW2AvlKNY24plyqf9MlIe7zMKh3sw5K
KLSxJx992/UyKER06mywE7Dwgt+lWwEaSQpCKbJzhu1Us6pl9e6S9NdZfZKmr1C9apTfhUJqPnv9
4Pz0us53fc1yKh30u+g7DlOnPrhlDbRV57q+t2NVLYi6j39RPc2V1o/r1WDbn2U5foeVLo+xtCxs
mm6L01H1lymI0HnikNsuJ7S5TCMum3bSIgk3gzyYQa+2dcErCxF7eM15ipaq6cvrNFEfEBmyPIMk
5BE2xsmCy9AWK0lFOG7ddATGXlr73LPeszGyv2ppW78SyfOTGmV0H8GJPvkN/rXKZ5dSF4EEwT/B
hJuT9O6l/bxnN3Pj2m1jhs88QN/gUFdpPKszWWW2WF0/qSO5UbXj6fduXdGarxJj6lWVcPTKYuIz
G1OpveqMinB12ONhiGtwMhxR5hOuGbp02NG+q0qn97CJxrNJFnaF7aE8g+B85USy720NaavL2c9i
ZmNmtdPaY2foUNPqJ77NUqal6uIhT8/SLclWdQdz8LybkXXukla8l6A2f0AiD+GijREdLNTWQ2HO
HSOa67NejK21W07BakaiWPLuFrhCEOJqtm4L0zKPGll0ldKLtNOmjPYpiXombqeWm5nDazly6L6l
QzBvWq/8PYc2RwaHY7hQvbRf4tYql1Ig1UAE86DP9MQSuNo8XrqUYvQSM4CU4OrN0OH1Ch0u++Hg
SPYvUXRurNpeIyz9apwQnhf2GGuZqWZchm3PcnciG0DMWu94vewdq2oX/BCX+IwH8bmzZ/UyKZBc
0DmuoZBEr5yue4uyLP7blqMF2czpmx+/H+1zW9Xlr7GendvAEYCdz7fufdH2f/EpjH9rv/R2uZHY
jxXfi3A6ELJmMJ4Mm9fMD+2X0LYuide5r7EfrPkqQG61nWyfBj52R7yNyq5xHPJ7iLeUWFbPrKKg
Grj4TxzDSRfBMNsvSTKRzsnG36B+v3sP/Noys/1iN2fpXQpYLz3p3Au6JbgBONvxPdDWKVTEuNeC
srGjP464iGtROpuHCrswPFasMd/PXWMXJKh7T7MNHtkFjOOA8UHASUqpTjumYfKhqGWChE1p5VtK
0pbMU+reeTSwI9Yihfoq5S4NOTHqvua31M/eqcM/hujn2tCWZwzwOZ5OE65Js+hzaEeL2gcoaTOV
n33hO5c6p7Wq1c1qcszhm6feWM3c0G5J2afr1sdxEg38WhUFw84tuX5YXSu+R3YGO+lo7lf9aBFr
ZmV+o9IpurEqGu4uGv0+1gGG+7bnhlCnJF5c+FiE0+CWv5c6jXdJ5n+YOpAHL/BpASlhARtpGP1B
/UCPjXIjpQQh4vXH+Dy40U8paErEVJ7PxUn1ItiSot6XFu/saeaH8Uy/yKxPuHDkJozLKd1oEDgA
zuJkabBnXfGUsa7Sc33jaQk+ISQa/OHayHluOtki5wmbxb0BCJDJJ+t2wAW8vfVgq6aGkDva6JMl
uNP2JGXcxW85jKmDOYfka1TjbtMq1Gvt2+TF2rY5F1YPJLth3TKt4tosrEPqpREtl9h6QnhJqSBi
ycI0EaveNo3xMNc4NzZsSLCBS48aHjvB6WyBhuo37Syd+DMxUbNJCxpjPGzbIrbav7nqiPwFFu6m
xTBldXKVfWi35ARr9+6VuPLoRJk7i78lhhrzTQwqUFfLA+N9MkA5MKmz3O3jtZ+bIBqRrfyJwGc4
usZ9cGJXnbsU19FR5A6EXkoWyCs0aZS3v9rJFsYzXrIsvLLKHSAl1EK0vyfh9yk2sBiW6Mds1AGp
CktBZ8TZjS5vFov+0Y0RffuVaaV/I2OgF4WlL3vYLJ13LjfYQ+fWM3iCCllD9HUOw0HPT4U9zktT
4byOEZdv6DEzXmishcesKaYnkEJqFyndRPspyP161Vq4Z0a/CtdWDYM56HC997HprzpTBLcW8y9d
0miK+HBAK50SVuV/0ZKaLw+I9LdruJmHeGbLdFUk0/gHhWL6mavBOrTErb97y2m9w5CXFdi5iWFr
Uxh9Ig5jWfPMTdoFehhHNHqWBBM8nFGsbAKwsVjVDHObu8P0V0aMS6MQAcf1lDcO2JDed9fwlYly
jMq1Nq1iJsrDrtq5fEvGNQUXLp/CjnXDS2sG9l8FbHTfAIbapSPVB4skbqYAiQIjJpVCApnt6lbz
2B5DaYM9WLKUcKdnN67KcNXmtAjYp2gcYvujq6EAAnOi0jL+wfQZoabZMmm6/m6ksswoq7XMEFOc
M3ldfakgQBrE5DKR4eTKFN1NT20MouOgfD/1N2E1xFyxlWq7F2FXppNgLzRdPPv4REIk/6gLcMWt
vSgut1M4Zu9eY2u1aqtu1NSSBMMTkvagDUaovCKv4zTtUgbhF4uE/rMoZ1AvQxjgLHB8VKRpBVuW
RfO6nEQevnM4Zum71gxfpil0tvPHCVhGy9hY7obeB/zJWO+12DSyMuSbaThO2K57VTb9czLQV3nH
Q+S0JAWqoDcu//JwIv9fsGP//1b3AQ7gf+PJ3nZ/mkL/mf5nT/bjV/ybJdvAXf2v7J3HktxIsq7f
5e7RBhUQ20ykKl3MKqoNjCw2obXG058v2H1smMi6mcZZH5sZjuBUBQLwiPBw/4VwhYZzh4rYDE0w
KKT/YLL5K8syAFiD1cb2w/zlMf0vKNt0/wL1a5k2jgumQFL5P05z/JVJM1fnp1z0DXTxR1oFUhvg
P5BswQC2bZq2hmQRekDApk+JrAjptwinBJjC1KELxc5PPipVB4yEYuttZ1CubyMBP42j+N5VG1yb
BKygQkT29reX9o56gXZqbPrPkzg4kKABxJtwDF7h75Ra2uro2eoSc+ZS8mBL++pzONwZk9r/nNKS
roqj0wydRPgIuDBoV51hi10t8JNoG3a1FRYK4pkOkrlv+57lW1la9EFB2fDx8pO+86Ag4nEGNHUc
MzVbuqj8zv21sFAeDF5Z1XfgC2LF2NUVZ32wHrIQbhCwm2vU5lPg/K93Q8IDFB9pCwMo0YLCrVSZ
g/YSqmoFFpkZIBoAu+FRATUJoxIHsoCt3QM98zlKpIqzjvCJ0QJ0aJwIcKUzwQcG+LobElF7/7fq
/+VVWHyFC1SMb+mPqP/71OhH/sg/695GoUTYsClUmrUGPRcY4v8se5tl74KLk5/RBjbzGxXD/gt0
umG6/GFRordsfuhfLoai/oWiiUAuGlMVfhBbafdPFr5c1/9Z93LVuyajuKw1GyNhU0bcb0EcTeMU
WU2retwvXOtDwS0M9R4IQ1oKcciu6+hWc+9+e0HvLHG5ME7GdDT2K1Y2eZGc4ELqw3fHMAfjDRam
QulPS2kVTrnebi6P8mv9nQ0jN03N5n5tLd2MNL/MDKRg8c8CZKXbxsbw9w0ZCSIeE340X4rkU5Lu
SwDR6U01byp3HZVrNaFTjwvMoXqFXq7YN1b6UCqeX6xRy23hUWo0ZteOSZN2jZI0Za6m86gMcG9N
uSJqG5BBzp32gP6EXWyG/laC9euVBWsvhCy+jr8lP4xvCKngRqYoG1VHMHgbIxDxNr1VA8wMjx6M
iWCApXvRfGu7GOMdZ9Rux4HbFmrTG7unVOr568tv6ywO+CakSKjfoJljCml2/HscDDU5vNYTB5VO
B1rFkykcUDKL4/5DItIY87RgXE+z9Xx52PdCgVPHBY9sY4NlLIZN81JMRcCwKMCOW2oDVP3cprwi
eWGcyjMQ5czO1nUmhq6PpBydzq5v9GmsTHrzoX3oa6+yPTPfhc394BZQTNGSXJWo7Fr1tyz/2KQP
mnjMCuS1yPAIf0wpYXSuavOggXRHJfqpdj8lsPVy9dFGCNbmsvsY9TSKZ/8wDl8m49XKKI73X4Lu
YUy+9/mV9fPudByO6V8HtlxFp9Opp9DGdiVWvcBZa9YjGC+kb+JtGNwNkwqZF0WFWOo1pGu4sd5Y
uCsxPMUY1eF54QNNdnZd+Zip27C6TedvIvqphIe+Mr3URiC3oZJ0l9bNphwOGJuHnWfHD67pCQNx
yFq2kJ+tDkgquWt3uBwNpyfqP58JP12VvZAgxBntdF7Qs3yIGZjSpvCUVvhzbWnjIYruSJ3trme1
VOaVuNdOE59/xnTplbuCTZrsZ/EuDYGXVa4LDA5NBDOib2mU+A+hMOEolGTOFcjKKOn2hct22JVG
uHPwS708bRnki42K/MuyLCEsl3lLHanf9mCcOkq7zq3RQ8GYKqx+Z6BFmY35G9ZH6u7Px3JsenRQ
/1juSxEYU7E7NYeC4TkR4Maxw53StoFZFoAjB7XfXh7tnXXHKcbRB6tQp2Qnl/9vM5tKAzFBFBA9
vTXuEA+HcQEeFB9YgW5IWn9MbHsdJw2IBOfKkn9nY2FkmTZbgkNWLM61cRyrpGoFU8R/hu53G++m
3gqunDHvjMLB7pKfa5qK7fMiYEG/4hbFHL2wpTvW5RVNPNOYrsSHJn/NIkBI/V3sqJEss9Vlppkg
aZkbHWgVGEIbh9YyaMFwY3QaWg404pBcf8yVBAz0CMpEaYcrm/Q7Z4OAjmmS53JYs9+cfsXZHehm
gCP0qExJ8Mi3qgUQp049RJJmmm4CEXlE8JVR39kMMMjU2QZMlVGXmQmVcUCpaYBDdT4m+Flo9K1c
6CrILwF+oTXjl6vL0fruiOyqtqoD8+FedTrPRKsS3NqBEMQF/VCT7jp1HB+mPh6q61KhwT7HbnDl
476z+H8J1QnJieUf8qF+WyKln0G+68fJy7RHUSNyQw4vYPNhCO8YV8L13bHA7ct1z2KUcnm/j+Wb
Q4hXDmPRyNwOU6RsihG9MCtGVmhStCtL8L3RGEl1BTkuu83idfptlAYpAeIl3Ws/6fgwQ8pa6yhk
Ayg2r7zG91aihV0PJwf/ZCM9nZqhBiM9fiolegS8XYe9iHoSuLXLEXI+JV018MWUNzHELN3FTt0F
8xCoLqPAmzc3Iv3a98n3SQAt0I3oysl0tnciaihM0zUdYVomp9PpjKLKNbqhATHumhx/EPqGfdcF
yMMk6sepwcuq1uZDgzR3Y4U3l6epyXzoZMNhbItugY6Jvdy4F7tnOEGRprUoE4zoba7z1yaGmz0C
lvaaAjibihA5RJQOCDZOxtTW67l5BfhzbXGcrUiew1WFrePjxR37LGBHyATNUKveMLc/dFbHplTN
3eQnu0QHSBsp9Gj/i6mTjpIIWNyGhLn4xHHlzNnYd6pnJFTTJSJvqNxnC+oXjQUTjepIx4keV3FX
VA4NJfMnEt7Uhqfk2pPIkRYfAcaI4PbnYlhguovDBQMrTbNteCvgyrpNlLWSB6vcqHEFPtsRj7Ku
SG3ScLauiszYOCibXnVuhBs+KGYfXkk6zw4BLpyyICPYqKhR6YtDAKFFkANaLM038UVNwlDuxusK
RdhqqC0oaeFNVoY/L38N82xZu/SDXB1rLS4H3HYXgagH1qinkTN5qlZAkf/Zc0EIgs9F+TdrBsUS
sYI75aM9EW4aa+vOHzPrwUwe1OZr2n/suoOufA2RYpMuaeXqOZIycMM+QCYaTyg730nDFPE35Bd0
ckw0rdKjH8In25T6oQg+xtOXPqQF8Twk92NzpXqk/dr/Tr8vma5M/FBqIHkWi0ibFUuL4dxx3NR7
U71RuH3a4sfkPGWgOurmS5UD8rdQuX0p0lsfE/HpBT0jsB5ZyBVGPNTDRw0+QlA9myCWovaz1e1a
+7NT7nOutcUOsv7kbqtqB9oKLY/eK9M1JOASE+9NZT0Fw6ZuD0WzRUPYjw+pgWvNc949K3gPpfe9
fmuU34r8HqW5L2OyNyhmW15nYYKIMopnfB6/pPq2az/14TFNHwDAie4ODRJLoFUiws9j9LmfoeXQ
jD/O5sFA4ipaoz8HJ2fwN9MHSeOYV+oAcaAFO/jU1rc6bhnVa+HShSOuXoa3GGZZ9CH3N1GwS9K1
j/z5Kz5rufoUzg+k4zAI6QVLy/rSAx/ONVsYt9BAHLw3ctTC6C4Nr7Z/rLq1Y9/hOEX6ojgHmYoC
K6rsW4DDjrrvv0DoHeFhgYVsEZD00Be9wz7M6h5VfZslKMmsSniryg3sxxhVA+0p9JNt1B7m/nsW
fh/zDTbngLiwtTNxLc3Qt0GFR0Mi3zG+qdZ9dUgATMP57jf+eIvUqiZQljyMkjBx5YQ/3zCJKZs1
T2lJVbnynh4aDqdTliPo74WFQcddQ72nDuJNoGSf+jjFU4V9/cqZ+N4Stch/hUNJx3SWNUlYDkVd
jzLH5z+ss54up5PCcru8E6DQe7YdkvlS7kYvhJNJUxdbgURSVZCTJ2/oHwFdwqK29GcsDCEkzW/I
oTrq17J+mboPo/nDMP9G7Zpe6N6B1Kqrh7DxoFjlQE4g6vZe52yg7bZYxbq7QfI9wrXWeJbzOUYl
Ie82ff85fJb98Q/KbYbPI53MTfjMpcXUV9hgzEiDBTc27sir0NqGt+19Kzzo65h+zjiX7oBFPVRH
HT26dG0h3xR5+K8Uz5QUChe2/y546NO7stvj4YTC9AFxthyPlLe+fXGiY46Ez/QTK091Q68eGSx4
9yx6Gm2rqQKMghO2Kj6V8xt8TOHfNqj/9J4zPUSw9xq4e5/r+qEM97oGn8Ib+yMVAcdetfS6x103
e/1wb6BvhxUY5Ohqazo3TfMFvEb77M+fivQ1M/GqZ5X12lcH1YQ2G25aTIt6NFgt5RtsE7N8NBrK
YWCQ6+qpz26Kbm8DcZh+XP7iZ7kWd0baV9Q42CLlv5+Gclu0qV3B0vQGCycGEfVvokY0TxHm7eyD
Gvnz0ei+oOPgqg53jkV0YQ1m9g1oQQ9bzHVsUsUbKgSvbFCYXo4+wOXRzm90lHypRTku4jesWHeR
G9dJI3ty0wQ51wFek0GBCQw4AyDIYeYReVZij3AkkzVgiyNYIXHl+JFvb3H4kCaTywoNqXWAT6dv
N7bLIuwS5jviCLdO0ggcqu42V1bte6PQEaW+TLJMyrwYpVab2UmcCjBa4fyIAI+uELm4dgl/J1D4
5YZuwcKRX25xjuqp2xsmKGUP+/BtOte2JDhCqtKw9LGdWb/y7c4TITkWxSKY5/Tz7EVaFleFm3U9
Oqp1YQHYVG5clTIatx3kBDEWyKFh2E5YXtnYl5OkZ4h1tE7Zn6o/+Kzlxl76cyVg2mJrPXwpiwE2
unOvz98rbDKuTHB58WAohtHJuw3Sbrh/i9DoxzyA/EFZW3Px6ZphsoEXsyr3VSJHdP+mj2rPNqJp
e3lRLM8u2RVwmBq9AXpbPMXpuHiZGTqQ9QaqHTstCv7xCnEcixY50hP24KmzcrXZuDxUHI3T0hXc
dkizufovAtQIVXRmepvCuijBZSj1PTxGzx4mqDRKsplBB2Epo++6rkKVfNaurI/zr4reFgNT1yG7
5aJ3OuUoVSCzJG7huRDq7HiC0VOQNtUTtYZ2dj9cfsHLyGWyrEUOaYpV5NLL5IDykuVj01d66vjY
DBCjVSDoTgV4pmztcItWydc2/3l5zLOPqnOJpXhl8D112laLGUJFb2cSWXRLnbEG2ofeqQ2+3atg
N63rsvuZZDR5L4/5qzT0++bm0F+nhKODTqMyZ4lFJMFbVbSi8zOvcJ7maAtiA/eZO6d+tSuUHWua
pSUZI7jEGsihi4AjKMDsjv8CGGIevibJFruhELtW9WvYvwLeAXKyjUArCUyCi3v+nIp4M7hceXE3
Rm2U/69bPnXaK78Dshi/QEjjrGaLty4/qmR4nPl3c/F6eaJn4SNxBA6FCBI+WbpezBNzFeAuTpJ7
U1kf/aFW1lVpwmgdkc0UFt4dl4c72xio4RA5so3iulQm5Lf+rVQ1DuVkjWEWAT3iGggylATCBexd
6ps0TX/O2MOuGzV66nPz6b8YWWN4kltDlstOR541oLttUUUeprl/42WCj80gUO7sQ2WHzcMWU5I1
2Ed9dq8MfP6GmTIFQSrmJAemvtgfOj1KGgM7IrqU6m5SpfdSZHPZmlp3XWbXTrKzZoTDu+W9ggKh
9kLNdbFaUoHVgmjnEdp+Q6Oq8TAItvZZMx7EYE1YjY/b3O3zBxplgWelTeFBur2yen6Vxk9XD10R
+qFUm3kWmjGnL9sobTFm9YgvIyCpDIE20AVB/6r1ZKM6ev9mtFHBQ+9VLXjpFbqndFijg4kUaZ4e
CPi5QKRVTcClb6YEwCXSeFieBRDaAKSyQPJjSGfKabeq9eRWBy723EOh3ePyBJwMYBtWYtU3mi8o
9LKY+JNFqKFBU1PgQIduTj8O0baFAErGg3Mwg935/GpE+xASuhLz730SIb8++whNSnoJp2+jjzUn
yCC/UoZ+iLQRdLHI2tuUiwhsQG095OoKjRTh1YF4LtoGwh/GTVc+ydnGLZvlwAgopKKaeAbOUX0R
wUPkKqD1qbKaEbMbHaRv+4/2aAfQ25EuDpTt5SV3HvmcxMIR+q++MPvo6bxTB7BlW1edN7ez13XI
DMMCRPTEpCxiqqvLg9HE4NedBJ1BqYtiMRAJhuWUOh1uyDuYz8rQeuqz8VZ8YG9RP6J8ZOHRFjzD
gfKnDf9VecuhiNHOrL0Cm3WKPs1qTNZ6smrMlfo63waHMfe0zMtQ7xI/+LMbP3XuI8C8uNo5GkKs
LRs2XGDjmxRZIISUtS4osR5w0YBhnNabXP9QTF9GBH/DaQXJrKAnqqwzdc3FiD8BmcNQhLQfdyuc
SXEgjkMPOGYlqD5shL7GpNHJPbvbSx4w9hvGXsEGk1JGuEUYoxI7P15Dk5JZtw8Ta5U/GY/zUwvZ
Gr+nF/sTKt8gEEKUyJW9lu/RM3fNnRn8yB2oxjtqz/ODy5WuX9P/oKilHyXSx9pDWk/dh1Js63pb
x+sWjyL1UDbbVtvlKlIcDwjbtoCqXQh9O/5HZFkQT5n13dQeUMKUqrrDNv7axI9GcIPgdbRC2zq8
0x/Gz8NPfHa/6jvlLv8bmcU+EZtAPKIrNUx3hQEAq98maPlOb8jalMlblD1n0MmRNH8CnBpoN2BS
sS7AkM79Ed7PV3bos0NJBo5UC3VV0la6cKeBo6QYsWb+TOA0E2Hglmgw2BR1jAYMy2iENzMSnOvI
1gMPbTnrcCVw341buhsEr6yWL4u0kShGiOpa6+HEuinqeIXKhzdM/U6B1M7XEvRyesi/gPsBCPRZ
9qf3AqYvEXvUfGwT4N4iBdCYcGzVAaGmNDcZbmVg0bsjgglURfLxymBn+5DEnGmcC2Rycjta7AlO
FNqt3cDSjXEx3zeTf+9jiltOAnTLlH4LWoIhnqr+yu6gyxvcYnNgXMBCDueiQyvg9BtnSVTVUHJa
L4vBnGs9PuBmDpYdXVVzx66d3UbCkBgIbQ1+YHxsUwux+j7S1vRIZy8jTdsUaXiLPUjj5Z3+Nwh7
54a8TcesQvSYJkcK9cWo9det1JK+HCPnb40UguCUGT6IzSVaAzYj5vEubjK9Ut3WooPKCcZ7IGfE
SE9KFxSfhvjK9V5+idM3xpg6onwSSiFcZ3Fqwdx2GnQmK9K0ChVsMe4sq7vpK/2WRo7Ctppdg1ud
nRcGGApq2a6u2Tq3VLlOf0sOex8qhdkDiaLw0d6kyvcUTTxn6JSHYape/vSNyl4QoB4ZhpqrLuIw
Koq+wdqy8BTOol2lUo1DiYh9BisHu/PywHVvSIvzK0fi+Usl9lSNE1h3LEqdi4uxG0n6cl5AD9f7
CjptswFuo+5SX8fOVEPGMcb19PJMz9MPg4CRNU9a4bQeHbk0fnutuWg0tKkSXOXGHs33lirj0FPT
tObOP+Q6rIPWSgcUIDOMkzq9QnBsCNe9lvzxNovys0RpcVd1TX15j4P3iPBJZWSeikvx2EJBxwYc
MdQoW/vVgOIfITxaqKaL+fnyKzgPrNORF28dBm5no3DFyLZnj46/6fFrh5Yt7E0QX3nd54fJ6ViL
ZVNSf7bZzjKvqZSveB0j79MZwCAxaWwf5vbO1ONqixB3eGVc82y5Mi7bKlsBVTIQn6dfOYuQACi7
kCJgoJXrbmrgJCt5cCWXfe9NktZzxeCgABW5WKLBLOJACfXcQzJAegZZUKIGdCKDCD5yeA1s8E7o
uiYoIwIXADbrVD+dVAxJxJ0L1BTiMX2LrOQndCR4gZp/P3ByFH61Kcipw9S2D3Qegz2t0Cuns35+
OstHEGyABtLmIBtPHyGoaVZyOKIv1H8tQ1lOz+2Qvn2c36GygD5P3Ue3BTqbq9bUvpmTgvoCjQD0
A7G0h2Bzh16ss2aIetN1Ai3tmJwTB81yHSqQM9Be/eMTlgdGXopA4+rFazt94M4QsaEBi/XCWHks
e2SQA7PcWnWCxem0pVw14PiGZdsfLjGT/jIlIcC4lNyFtcihHMWHd9nEiSfZ+VuUS78qw7h2TfuT
kSXOfzMYEjRo03OTp0ZzOsXCd6CZNmGCRkcdcHon9DQS7UtXIlJJ3/ZPZ6YDr6a+blHo1s+gxuCW
1KEOaXig1/q9rpp8XzruDuK8l2uosP75YBJxRi5qyMr+YmZ+08EIh2buUb/cg+PfCd/sVwje4FMe
WT8vD3Z2GEHWs+kikI9x3prL1TUpI6A22PMe0rgUnWKcOSrX+SZp1Vpm94csHKwru9SCmkF+uRhz
cRgpCALafUQ1xPHBPqDgsitK3DOSvFM/dw2+HfNIGxsDlUTDxFwLMcYOdfcmIXXHuf3TPHM5s0bF
vLV9ByUbw76CWznLtHg+wALUaWgYWeoSqDZOSFFQjkT+pXQU7LiM9FFvv1eFj750h3VtEj456VBe
2WXkZz3JtQD3mLIuz7DyDrvMTkcLkrCeIizJQjqkyvwdlY5r9f9fbdT/jOJQDTIs9NEkmUAG8hJN
5YA9CnQdpdskDcutGhUAe0PK02o2PMOaLL9Dx3+G+artJwWNvs7VfjRJ93ky59swRLNNGeZSSmt9
Y+MtD4MqJbY049jUcNcuR+bpIfrPk6LyQJJAuY4wX+wm6H/Xg6+EMVVJ695ws4e28tHaaYL4UHLH
dY0vYRTcRdZkXvn82umXYGSdEjoVdWlUAS18WU4P88DsaAexJqJ2H6NqgUHptK+r9JdHt75TQUU3
AkSxrwX4tY/hJkIEtjjkoq6/BsP88fKLWHT5fj2P5VI/kcc62EmxOHDHWBlsFT15D0kkyzMq3Hsc
POXteuM2uAIFRbGbW/czyBt1laFne2W9nm4R/w5P0ciE3UGWvERQRn6HE07M8H0DqgHZghcFKd5Z
UZ+g4qKa0CvjlRFPF+D/jsgtTdC0Nc4uauWIPidNBamxGoNQE7ONtfN6LhxkMsPJ2Fc9GkkodfwT
cf9HOfx/v1hl/3/y0cdvefet7X6nHP76iX9tYGz1L9kJgdajQ1D71Xz5h3ukWdZf9EppHmA7DilC
nh7/Mg4VzfiLDETWGl2u+tSBWWX/Sz7S+YWco9DmZZWOUvWfGSQvdgriRGPfZKlCO3HIOxbrIx50
m4uLUx8RZLM+OT525ZUCwE+ZwnyPkwViN5Fh3DVNAtm+7uLbOk/0b3Zm6euRS+BGURpEv2J7fgxM
MEBGYMyP9GztXeOYBeI9c/v98oo+zaCdXw8syZYqtVH24iVzKZjVqBRh0hwBIMBSGOd50xelCtOu
cbdayp53ebxF5ePfAXk1IABJXrhgnyZLcSM6Z0aW8thjAPfRrNxHK8O7bEQbftONDgQms7hBsDPe
I/qJoVRHlYlreLqJW0QaSwW1szZoIDIP4JnQZLzrB1j8dYt3GbYHqNK7MaJ4k2nvYjbWgxHq0/7y
FBZbAq8MhqpkNbickhTqxOkMZjT5zYRywzEWKLXQOh9WU8yNw6VAt0Hc5KjGtUSudMfL4y6uH/LV
cUzSQ4H4JTtHy8qcgrMIZZ6xPRao395Mih6heVhGt1nXdjdua6LfbysdOD90H0oyf2TIncZznNq9
cu1670kYX6eVAtpDwG09fQUp/e7STynLCa7zqEIUxp0Tzv1d1IEFm4TZPHV0Ybdto9YHW8Tt1myQ
SDUBaFx7knc+Bv4xNNHo9dI1/PWkv1UTSnNMNDUv52OC5vB68qmLu0M3vFZE0M6e0vGlHtFzjUbQ
VdqUlw+spmSTRQLTOES/DxwoEg2JQ7UOW+AerfP+o6OA/1MD19hd+YDni42SEpdH0io2m7MPaCCf
k6Ztoh+daoju7RD/75Ce21qgonQfoqi9Nsba2nX+lB+RZ6tvrD4nxKY517ZqkYxbtIbnLX+N9okD
XlaJFPXKC5XB+1tSRowBGGJdsiOCtgN5fvpllQ5J3CCPjaMZ4XAdl6iWzDonHtRl/crRqr3zOiSh
hR2ZvZIiwWIhpW6MI9Bo6keYWi59e4oG6FcX4UA/NksjXJNQpJDaMSQTWqCqH3QxjPY26qY4BSFZ
S1UCLdKltJXWjVs7qIR1q0Su9qknM/lx+eOd7+zyCak+0jLlFivPkN/LVg1QrbkNyS/TbI52dY9I
T2j25Q43moq2bazfVuk8HSKFVklm+tdwFZIWf/phZLoji9VgnCisWPLvfwv0zkzLLoUJcTSQKfmS
0rcGtpIFjb5COUw9tn4wwYqGWJKgMWVi8lilBhw3O06lMYTaiK+Ut/A1psXnHmCSQisfldF/NczU
fnNV/MLssUHIO9MQRbeSiVtXaDljThc6tN+i2jIRGwoDJ9g0SJjcMzz+MJM7xM2hDiw6N25XFZhn
zInssY79MHtU72YoLkWeZWvdH82X3q0Eds+BwGm0TrvkB6Lc7g8aGQ0mw1OG87PjJM2LLUKWAq2R
+W9qdKT1wWDplVeak4OskdkmNK4poiFPU2KDiVtw6eqbdshKDDodDYMXirY5ij9ZFq3n1LDHDV1G
DIYwSonQEkVbpdlix4LCsT1Q0lX92khphGlach9Lt4h1R0sg8SJ0a7BDb8oX+hERaX4X4MKp1Ya2
nWouLru+rePRq5I5Vg6lGGLuIG1dbCs9Cx/LJndQXtMHoa4B/KfXChzLTNwhpnXMeggGruZsKos7
SYC3wRDHSGVZ2ehulBlR+6yzIgAfpfm1EHr2pNbMeS6EOOpoFv4YQ7pGl9fE2QLmKqDS26fy4VCC
W64JrcAlIyxaBLKyKtnpmGfhiGEjixLkxT6z9Wt9h7PNifEkXAOrM9cCsLbYnGyg5VOrh85RQRhz
n4ZpAgwvgOzn4rr5x1ODoUIxBzwK1M0l4IY9NlYEUonHughtmM4iQOlMI09p9GCLXFy6vTzeO1Pj
GCNxJC8ibVzShnMuGoE/Ou4xmWlc0uyyWLTJ37kKxPnySO98NLJd1BZ4lZLys9hIKjPUTHyQ/ONQ
asVBhRPtBaXi73sOBG+owXNfHu+9SOXGJumSJHwUFRYly6xMVHzkcuVopnqxT7ifb/ooTY4avlTr
3OJEi9qOevuYQ1lH/n3vJiC6rjyEDI2Tc43Un1YbBxs4H4lQPd0+fRchwrpQxBGOGFsfsnuqARm4
QmgwjXzH90CI4BZS+8hs4ESWusO6JQglvMM2XucWBZ6VXaa+uPZgcp0uHgy8EytZ5pJCX8IgDQOr
vRifvKOIkFsbXf9Q+lhzUMvTjgjT2bdFH9mUGBBzUhUI+KhCDQ+9BUr78hs6T8zJ5yRIkrDnMmQv
S03sfpVVRE7ykraZ8uYHTfRZFK75KEWMf3S8DDR7Jux5VlWcjt/0gm1urXZRoCGm5eJ15zZu8jFs
UxqmhoBqQtlsWk22gmdA0pTqq6EzQY+GK/Y6XNVgISLpy2suU9MA8lGWU/7Ha5gYh4QIqpWrOy28
02/e1SUKik3nH5XQkB4y+Op2s6VtKXJ329Gor63h85XFskIOlK4H8hNw6hbjGamlZrPlH1293qdF
48NzSrB9yx7r1umuBM473wuEpc5uSNyAoDEWEa1rQ6OHDfYguWOmR1AL0aPuSzadj8y79Ck6hBVy
TMCyai+skWHAJmjYG53+1rAz3wct3gvRhLlBqgsEl2LLiVcofSLC7AcChNLUQB+qAcumZTXfTlZU
fTYwXroyjffeGeFG3EtYPCnn6TvLSB3UTonAXeUBFpiW/7WP5x9Nr3/HGm5zOcTP91jeGHAjhIi5
tYFQPR0rNnK9GhqhHI0haNd5ZnwNBzyPbWF8uTzQ+f2IDVbS7wkFOvxn6gxDh/vkJNzgpQir9ms1
FfM3Q0zAMwskuJX1hKsM5lGx3+AJrff9vAq01vo6aFgFgRBW2mtyEe/swTyQxHTwLy6R5mLTN/NW
i7IyD15Sq7b3tlIMT+2Em8RQ2/FejZsWvp+a3nVmXm4c13ceuZaUV/h2Jq/3dKczTAMe4i8OO1yB
xek9hHHsUNcNX9wgHZC+tYeNiKb4yvH2zii05lwuFVSIUBZaLPq8qRvaumP0Midt6IUkYF6EveCf
hy1dR8FFjpscm+YilLK6sF1dj+KXFnHCVa40RzEZBwCdvad109+Xw2nR9OPiz5lF8wVhG1o/oA3k
nH/L/afc0rGEKOMXTmywAGqOLAaFSUyiIukhUIeteDBTCSLBPiaLn2dQjTFYZG16GuAyqogEt9Nr
qpfuU+8oxXc9L80DMhCVXe2MDNUnkmUp9ydau95ffvZFxVY+OhJBLHCgTI7lGIs01dIAiszIXb/Q
CbuJLRwHKrt5LVLzFnG5Nx0F1Sub/vkilwO6wHnBbpB1LCJdxGEyh8gWvgzYQ5BUKMHWTzvMcpHq
uxIE7w1FzRE8g2xwc60//SxpLoIMOE7yAozYRTfWsSAY1GI1aWl5JarfGwrKrEsISFWNJXW61mN6
wg2HM/kvXKeqCHa0UJUDIgLXsEkLFuevaBOMQUWQ1qkNxud0WngLx4lhtgVK0lX37Fi1/jlAsP67
las0NbXJ+GH0nXIf5yESsiJL7M+4aJoJ9f5Ei1ZofCuvfcFrT+LaDldDHRRvSTKbyTrAbnlcl3Zc
614Hx5w8cB5a+tZJPXuEpDFvhiZqnvJEFCbrCIl6AFFt/QVHSut7XfsWkpnG2Ofrvm7n4AYgq4iB
FmrDo9JW9iEOpyy9C6x+vFObAGupGdYHN7uptgzPTmcDzaE4HNbZPOvWOnLh19+qASztNYen81wP
8CHWve7n6NDHagwWxCqrL/QIS+x+/DD8qpajgVJFXNTpprJ1MOntGA8/tSEwOLaqbhsrVEwR7kRD
FFvpEt/6bJqKh1pBldjTrBqI5Bz00DozK8FcPord5s6oWgUDzHYcH9BreEWB2483qT1Nt2lbqle6
x4bcmE43YTQmoEvAvQFkiJjB6cdFStesEq0uX7IAv4uVRqwO6yLGXWs1CmH7Ht7Zscpt3LH6FWZ+
yXffqqG24khYPxd9PbBjGJX9aSZnbz0p07zVnQrF5N4fm4NDVnTIcaX8mAYoCNM4iR6SOiwwlunA
m/TV0KUboC/9c2TF7lszjJRyMVIbemQ17eTvSqhRtCoyREvXQ9hqeFkMbfw5Glvl2jVIf2dn4jrJ
uwB3RQlzyb6MXTduTSOvX8xEd98ECsWoIjdS0F7DMwAlwCwKCaGwC9LVBL1C3eFh07YrgyK/uza1
rNhik+22gFQzrF1pP/pvCg5WjlfUFZLxkaHimpcaMTbYZn7PlMp+bZbk8JhoRvD+MMqlht2mgYYb
QyZyzLUF16Amsq6hRs6nCieO+4/UkoBWsbxclvhF2n7nli/qqCtbzc39mxCHl1Yxyk2IEfCtnQBP
vrzxn+9YEmgtK1YOpU4aIotAE24NoL0pXjSq1l5V1v5Wz0x7o9bDdLw8lNxnT2OaW52sIqIBhGXW
Eo5YI3RqFFpcYeeBM7ilNd0GBef5yhYsD46zUWS5UpMvkXFOJ0QBWbQirKqXEZFGr1Gdx7BTqk3g
9zFA/elDXnHJEH1yDaL6C/ewGNjk/sKSNWSde7kfT5pZRpltNy+ojRffMAFT7+1CDe8nGyxGMSuA
kpM23YCATL3ESpwHaqXu33EY2ns0q/0rB/q7j8OSQc1P9tLOTvS2x+VnSK32ZSy1cQdc7kXHWmLl
i274PpUhMY7vHbLtWr6t4b7sxnnqnzM/UW90LLuuKLK88+kB9+h0o0H2U19YZHu4GdS5OarNy1D1
Ov5GQ+ipqFdcieV39gqcMGEjAdm1AQIs71pV4GjdEPXDSxTF2r0a9NNbmxQkzW5qtpu4sKTzthJU
G7UwAS3zrLjEGS6GQpXadeEqVVMOIktNCuqpSlc7B3zA2wxx92h+69IGxT2BjDXOl0EVWt486c3t
qCp4wuPFPemeHvZlskeAXLyB6dXWeouHxXqeUHG/ktP8yo9+jzaKEIQaLxM4qOmACj0N805DpztA
RPHFpcO20/uGU1Myhg5ViCw9dZwdTu7NHV/kdc77+DXLddwVQEZh65NM2yyIJ0oWVXGDRQzIq7DR
btD9xWh9UMcrF4olOgIqBwGEmizlMujzZ8Ard9KsqC3F+BKo9vQxrTCCmVJMBzGRTd1N3cQKSmvq
fo7TBFW52PyAe6ByaJzyf9g7rya5jXRN/5WNc72YgDcn9uwFULabnt00ukFQJAXvEwkgf/0+aM2c
ZaF6u4JzvTOaCClGUlYm0nzmNc1d5yXBWzMNxNfcGcXh5Qtpe/etv2s9GxxZE0q0volBWzmmg+PW
ywN+AxhpAta+H02Jaeq4pP/GUOxHHzzYUxy6+VyJhsB/LczlYUReJ2oxi4kmK66OIy41Ny7A7Suy
zoq+xyqqyBXIHr7cGbrQtdipXMQ7eBkRpk6Hh2WK8RjIO/m6Lgv/teES1Ly8lOsB3m5HiADog9Ly
CFDPvRzUCLAGcj3JoBgxoxYz4/Ngz9CmEupROkY4N8a7ut6YJbseXDuXCuSkbZYKLK0Uwyj0h2oI
wCcSnMyRk2Tpq1b29g77bNyg12aCmh3qIdJ4lH0zPrZWFbzGNbW/scWfWXM+LRV+ykos+1YnbWwD
jbNl6w+UK4sIV6P5Q0PNIZymyjh0vTnvnRnK+8tr/twdAMKCTw0ggP9sAY1+b1uF2frqwcGE/F4F
DgRQO+t2zZwANzIdd2/1WvOAdQKOxarQHwZabztqSe39OInXoE+Ne6e39fdjq4mzprfqFZE+FFkc
Xm5czc8cNRpjdCHAWwAb3MazqqAPUniNeugxN/2EzJm5RlfBoZdDe+OorVttsxWJMoidLbYG5WTz
cis2xswFbJfGg+2N6kyXYjmXC46sTokSfLJInRyjmfdzXIjzyx/EvhqZ47aKVoHDpPW3nSRQEp3a
c6AeXLnod6I3l3dYp357eZDr6cEZ597yiXFoKD2VkH4tMmALR4pb6g91W1Q7yV9+rnWAnoHdFAdr
aOe7HmDmmwq/kP3LI2/UP/lwXN1rrr5Gi5Bht5QA9NO6uMos86FVqGMIX7M/VE7sIucRjGYbVnZW
9DullP6tHhIiZ4G98LQT0E6x5NQrb08PU4fI5ksLM5Q5bR/NIXVOM63/PmoSxb/JRunG8hqEt3AA
VX/NpoMpdKth6udjDfFxarSvjqPKd7ge+t2BbZAYQNs86y9bOc19AJZE3YkMOfFDjBHGH2OiZec+
A9sQYfdofRKId2OySIL4tgxQGA8tICvdjb3+VCy52IErcwKtGJOCA22iLbffL+XaiXOLx3xAoaGo
TX3c5fC1XnkLynT7FM69+Vaja4H8imdDWvPqHPXUuIJGZGXDMkarF60Dy89KwIULrRaw2rpvOInj
uV7Nph8qVWZaONc1IPdazkFIOx77Wk0IYBPLnOTQJKpOfsDoy0sOgSmcuyWI0Sw3HE1kEfWe4UQn
xZdv7LrLb9RVn277ywWgPWZRKQZ/Dy55CyZvtGpqJkt0j56VpvdtW2EC7eRo8OXIqiXcQE2ThVU6
dm9Ia3JkscpV5Gx0myWyO231CTRsA5b+kiJIYqlSnpIZKn0pcTyHBsuh36HBubz2O59Ws4dce7vz
tSn906YvJfY+yMeDxBtIxwLK698Wk0GNscInShygJ9g3kvU1F9/MliImUTZjknBsiYD0L1pZJH7z
KGWH7SevixXy5dK7OINAyS5p9pXjY42YpLYIVVV0N+6dqzq2s2odAndY5WRRrdxyWO2xGIcR65XH
wCmmU9FUMBw8UZyEjjyQSpzxrE3FcGx8k8e4tLCVb9z8fepVy/HlK+JJMfZiLZ6EwdcGFRCMFX51
eflKfc6sum7mx6WaxFfPmHwQcyJ1iqgo/BxT9NahfzSbrflF6YrEKPGK5G2NqII8lEsp3leW9NDC
Xsq/P9L/R2r+h7GSS/7fSM3X38pvy5DxyvysRfYvZXn+kX9CNY3gHyTKqMqQnj2pDfxLJj4I/gHO
kNNr6XBCaMux7/8J1fT+sRI2SHFBIwLL5G/5b6Sm/o8nCC6FXR4nJCRXVZz//b++z/+Z/Gze/b1T
hs1f/496rN41WS2G//qPy7gB+XoK95CzPVJGggf+lZf7qbAVtn+yHY72qNqT70AEp1qYRSXVt9Mv
y/LPoW8NtcLkVtknGl1b5iKmczXcrnw4Cmu0T16dfTFmXd8vJo5fL490eWH8PSnUSWCiUHGnBbWp
uaQF8QeA+eGo2yqAPyuWoy+zdu9p3nBoDGmSAI3dq1L27ZdytIvHl4ffXBf/HJ8ri3K/bfOar7/v
lxBCVYNjtpM+HL1Omz+qYBwOcjHyA1Wx+NHJ6vyo4i7/Lgszv/PGobjvdEBLeEn+Zhb7r18C4Yh1
oPS1bf12cmxHzeTz8owOBcozraCSnSKMkroV2MwK9NDitul9Ghv9mwAP9dc1Fd4P8US+HsklRVsQ
95+HwuUhTHOBwoyYmk+LU3gnOTXB65dX7jLLefq5uIPA6vFMfvCV4pwzg4fIZyWOwdLHkWXKZgxB
C+Ogk8/eXeMVy8PLAz6z/T36mqtwDqUTc0vPyyh5ziJhwFEFMV7nwLqS2Hbxtxe3kErmZfT69+QI
8YAVkguvzO7LXbEEyHDpY8+uwOhtgPFZ5+dG16XYYS1bffE8r967uY8ZN1ZxFd7lvfI/lpTk+XuV
Vb8tTABdkDMr0aMu4CafVY3stmbERrB3Uonnr2EJ+87NCwQ4LEtZe32Zx3qfz1kM4T8vFM5+loef
0O+u4dqKc3meaQD6wL4v51WXmUyWLB6OxZDFq/scpS9QD1GsgLO9PNT6uv3f129dQoYCioRoHKqx
lCAvhxo0GaBt1rA/Mqm9GW2syFefURnGg++9TV0nRaqbgvvLo15vEraITbecm4SG0FOq/MtxTkF7
OKmfC5Bd+L7npYtwvjcM1L7H7EZudbVHViVUTNypmXiAu7ZtwrrPFNtd9sdl1qe7YXaCnWE31o0v
9twoLs+LzqaHLbpl+7f1YI9z7XfHOmvNhyB2/FM8Mc0bX2tTl+JzIYHFIV55h7TdwdVcfq7emHDq
6nT0OQaE/s8ky8WPJRgWzCWtXv7hLLL9EWMVbu8wdnWxty9yui2QSvA0XujcgEMcEyi5dumMKJsO
M2qvL3/aJ5D6xY5an1GPSp/P3iXG3GzeYMGlTVGjPVLDbvc0HOtzOw32n3nSOCelpEfnY4bh42rJ
rpJIw7Cq3qnwwfS542jcVcZs36m66e5Fk/g3IGPb6xCcFtD9lSRApE9Kum7MXzaeUU1AtdKpPmq2
0iPQ9B8a2b7yJ466UKZ2Y5tfPVvrcGRU7Lq16APq73K4YBRG1etOfZyabO8ZrRNJa3y0ZfWpp6Lp
g/uk/IGmWGUiRKIMBEid9y9/ju1Je/oFkFVpukLsBaBx+QtcJ8v0rnNrIKVNtafwVB2LFCdA7kDj
+PJQz6wtjwxnDBgzkqpbEgF+tBA+TL86Zq4TodKthSmO71Em+3uz67wba3tZVFhx3cZatoO4QEjC
h9zc/diz1V5uLuXR8HJkR21triD1GyggwaDq3gl/8U/6AMZin5u0x16e6nODo7/DF6UYSyqzGdz3
ZzkKvy2Pll1oMOhaKum5J807s7LcPa3KIWpQOvk2uSrQb1w12xubiZNbrFZA7C1wfZsrIFkgyupG
Vx5V5zsURtPiAPRCvm0T9FFRjV8+ZbnZ39hGV4MCRCFXo/QE0gI06WYbYWDpJ52FAk4+GfIk2dQH
xbbi5NQ/42LAwgWbyGX/m6vMoB4aJjZHFjypuzmscSkC2m66eZxF7r/qez879c5oQgMBWrRUvnHM
y7r4PtVadaM4uk7n1zuMq+tJnINrDDbK3wpMv1wTU5cHqh1881jMlNkrTvArh+LYDeGRZ0ahvggi
kgYDicLWy8SsJDxDP7WOfjJILHp9Y69Zc3djFTcJLicF5CXUUpczCQ7uSqNy8FU+I59tIbMTd4fJ
B36g1QbiI0lT9pHtDPrdWC7zaYHEcvZGzbgf8EOPdIWhSqWL8g0ejGN545m4updWIBW1R8Ic2l+c
4Mt7CctIo6pRRDj2VTdwPWJC2c79bkYu/0ap4WqV19iXy563f1U/eqI//PIt+8UdXaFSE1sMr7kv
TT1FYXu55d5ydfnBFCLoBQUIOguJ2M1exe1Dul3GKFZXV+EQZN4RwEFy7Edz9dZDrvbls3E1K0r2
AMhX4hZJMEzey/Uj3ukypezy2HpGcXINbJqWFqXil0e5uufWxgCrZnH86E9fkQ6BTo7w7cqjUM38
o1GG+6obqkYPc2qbd+6Q9Hd2YuoZJGEcVV8ee5tyortB6f1JrxEwKvHEZoZeL6fJnfF0H2TchaPw
wCflBtp4cWNht1QlTkHUg7xyZpaUCT08zN69/BOuP+r6kq0XH1c2zZt1eX7ZOsIeFJeOUR4LIpH3
vuitqI1FFfW+Dx9lnMwbpOyrW5YpQ3pgtljcsaHWj/7LeFnr+lrlN+WxoiN8iBEJD1EcdT/6hVEe
yrwIKDyn4vTyJK9O4tOgq2fAWq8Awn45qO31arE0UR7hODo73Wqlw4s2lk5kNVp3Y0U3cFEuo81o
m3yDGj0/oxnKI8D0pqNqPBg/RqMvIqG17afG9Srjbkjn5SsBcL9Ekzu2+bmw0uLGrK8/LcQS6r1c
P/wJePvLWcu0MjVChunYrh5LhR9EzuLCLzFwjtWKZv/yGl+f1vUYcd/RAqHXuQUTSEtflkm00zHO
Ru9Qe4WHroZxSy3kKjuguwgJglIQjRYqJfrmyNRmXmi5rcmjcCxXRqlhBAe7XeSfs08wjoOtV1CC
cPL2VI61n+0m9I++FaqO7+3B1h5NI/NyTOOVt6r3FaQPv7sKJLNEh/BrwG7iyXi55v1YYhefDtXR
LFlqH73rg8wn7cbLcnWIyGXBfBP4rmJvoIEvR7E7fyz1llGEj6jB2CBWmCuqyPbidZHo3U+GNho3
xrz6viifUpQCRAtBHJTDZjfNnainus3Go08k/yWLgVwNnn4r+3t2FORGV33NVTRgs37FoJO8mMt4
jNsxOAOpiw9Isbs3Yp/r9cMqhRQTkwK68sYW0M1NkOoz4BJAaQD4NKvsyOQW803vcOUTXYi3qitu
WRY8MzV64uu9t6KRIOJffrSY96XVGqpGAmPFXVVilRI0yNH95gbEjoj3eWXIInJD1nA5SuliRM4f
4tjqLuBqmqIIohq59+HlYa5u1NXgluoz+5BzSHvlcphJJiLtG1kTCyCtsuTIDHeBM+6qJukOLw91
vW706CHZMRcfkeqtnoo/j3NpxoCtEZBCQTmlge422vd/YxAAwhTToIgTsl7OR/aq9JPa7Y6TtHw8
1dL4VQA47UZq/txUuB4I+QFYE1RsztDk1GmqNFCgVZAHuLdT7J3JN28kMtffBiYcDAFgSBjdcYou
55LmDlDRgQJAGY/+PUX1IhrJ3N6Msu9ubIPrCT3p0a3mSDAp0VS6HMrQrAVWa90cM6MHctsX88Oi
Kf1GeLsuy0WqQrdyTcvI722Wb/u0pOgnUUjDsKVM5upEVUb7XoxVfIdsy/Qh8+vlxvVwFRKidkHL
G4wZGRkI100l3ktibzTHlIdTl9Wxj3vvA17qKAS4jTHcaRAN7yrPzQHZVuON8Oj6210MvQV+Tubi
1BC0J9xI2xQ9hLjficU29ukwlzduiutVRQ0BYCu+u5TNrzaj6xS1UyXrTeG5zStzqIw/knKcfxq1
sk8QG+UtVd/rW9cxIMaD+UeKCezZupl+Cf20qTGXrhSC4oly79zeyH26xIG3t5JM3OcZmuulU2X7
l0/201V0sXso06y0PEZEFwtY3uWwXdzHy1JW/cnKOlmHw1SVX8qilvd9IYOe5neRflFZUfuh7nKv
odNrIRZAJ2Z+GK26S6EVJuqDozndGNZKr919nPlNcrIqdNzfLZ22+Ae7bHpkNRrpfKvTlf398hyu
o561QEjfFpYw2Coq5pdzaCyp5c6cdyehOf1He2kT/B7LAhlqjGnNO7x40D4sgpQGwFQgNXtIhZw/
ObmMtZ0rQV5HWBia7p1QOX41XQXc/sZu2ugReIg7Ua5ZrdkI/laQweYqwGGvde04sM4uepTD0czL
5SGGvvAT8Hryw0pyYoW0zk20Yc2gLXZqLGAEd3MLiUkY+dSFpAWasUc8KX5vp4DGwtgeMA4aCme5
pZ4AyfvqTqElQCsUohmUNpDslyuaxXaNWadZH1fRAKzDit6v9rZZiB8d4l5oLrdNW0RZjKT+Ptdm
80uXJfNPu7WyP6taWOj8i36x97U+YZoQ13nd7e0uTyi4cn/luOnI5Q1FFQmiYhk8sdfL1GRGrq0F
UTI5YCodd4zvW4uAFodtG3HaHg26Jhr9ojkXs1Psi9GwAUBWmvcpHyEJmInzWY8HD5GOAeZ+BX3x
gGYeeBU4jBQ7nAzH1qgvdA2BB2lbD4XfqjJ0GkiUURKbsPWzlrI1giuuObIjvDoOXUdN9qvFQdnj
1DWEz9HSmtk7Vn78MNrWNESarurvQ91N50BSlYpUADb0fpbOWL3vklqf97U7rTozBMXvGjL6cdc0
TvIOkH9W7bVRH617sfTqCJ+zSFATaKsvE/zIOOzlEhj4L8l+PjR5k74pkf8LQqZtVfCOMkQChsLC
aSg1ULiJaryOtB2wqhJvJk+Z+au1QNrvkEhc0lM5LGn7upd27ETcKsVqDtD538a216uw8kqBtq4E
6JDu7aHD3TmBVmpHk52UXyHuifvOnyjD2Rhfq1OiwKcohNeHwzg51grVUfaDl5oDBnP+XHyy8lH7
piES8dOivFUdDXL28xILkRwBNM3jvqdTOoVeUrePpaxyF9SQU5d7MxOYB8WehwSZBQ35ixbPS/WX
J2vLjiMzU6N+9LLEgUzWTN03vQ2U3oXWqPnfXXwnvpTAxq3D6JVVdxQzvlqv3EX6CGZWCVyKhQqG
iKpeBqtJsywMznsW+KcUg8L+R7yoDkElS2j2MZlrQC/95JbWLpmFeNtXg4Fsd1WYr1VhLTY2JxYy
p4PRoeysq7SKX0kxlcjeZy2e6IYY4bxkdMV9jHUQKAWkrWdOOLuLhYIPbOxwaSzjvZ646JebeZXN
IZZRyxdzKXQkKYJ0fmOPsf4RBk2q9pmJbQ37v5If4XPo2HJVxYyqxSjEdHBxI+oj4O/r4maEUJH0
0RbGCyDpfyRxoP3R6o32Iy3Bq4Rx/EjmiObR7MPhox65d21ZSG79VL0f/ZrtBX3Ub0Jbb9xXda/q
A9i6YtqZVTNap7h0ukejn1TNojvQ67Ilcz+MUOZcCl5GfLQdb1YHDeJ/EOapT2JNJLKgcUAD9WMP
N8hnzZb2lbLQfNlPTZovewJJBO/mGpHD3ZSNeFMYejmfC6JaNxR6srS4yyxgykyzUbBZu7S8H3JI
eOy0/F2RaM0Q8byNY9jKhkJUQ2r5rejzuN5ZA7sqmlH2+WNuJi8I+wbaouCONqJl0HM3Mrwp42pK
nPQeqU25HJKsTJOdXfQ6GiaGnyIEgpIguq8QkdpDkBbOY2qawtrpraF9GWKz/T4oE3kgpOvss51U
IyBpKGbVLm4qrPnQ9UhXEX07Pnp+DGetxAk4DTvXXN6K2cyzo0Y6OUON8opT19VF/bF01YRloZmh
irJIgai+iYave5Ruj7KqUVWLCy0AbMpHd4IlFBaehYWdV48dNlyqNx4bL+MxBr3dgh21KzBotQNU
KZBFPYUKeMywGzyqh6zurHTS8FFRd01m+ZrtC9GzsPSpDSkBx84d53WZ7mca5J/NRhPfgczbHlKu
jvenlxUBxp6zqz7iYIfZWpDL/rOtbGcKyw45xdDAWFpD+dKqfupYPZkciSTvDwFfU4tKNG92RWvl
FZ12p/+eMQt4+wDqK+QPK6p847I45b4IOq2IuiwfunC2pHpYsqwtQ5OtV+9kqndqN1hVX0V5Ouot
HiB1hU83zb0vpZCTtdpQFMlOgyFtY2gvXW/Pu2/iyzgO/NDYSNuBBrdVvoNfUpmRnJvsjVCwAncz
dngiyvquQaCfqtX95NeEZnWs8YSZft65r+fMGJs6THJhHlKVukzAzzrr1CdpHL9t5qKq9+ZUe1jK
xVzEkdVOFN+9aug4QsIy74JWNz64xuJ9V2VgiUjkJqLVOsFLcZgGuD/hVBve8Fi5lbU8QKiVy94H
p4ePgDH4f1VWkHziZrf0SO/jEaBRNssPA/UXQjcxxHg+DrEldzkUWgvXvtR4ZQ9+L6OpSpHE6Weu
lihJfB7cIpm546pMmH/ZSYd/tZUEBZa5PGr7Vm9L44BoztCHWSBx60mSobL3xUyvOgrctPkxlJSW
9kOrmca9LfBoj+YZXcuwU6n9Z+sA+AyNgpvunS50/TMNkdo7BGWpIUIP9s+6bwDK5CdwvOgntLzy
2A7CD9FfW5jKytBPtNF+ldZWpU4oR+rmjRzKNC8Dnqf4jMKkBdVBX0HDm4BnXDxR6zHemwvb5zW3
W+XRyuvTCYqFjdVK0VGRDWlziYBjg0gmkUeDY2o9TQ+DoJyxs+d2xcZSjV/CDNSFsUeI23+9tFkS
7PAkt42osErvz17z3fpQ5cH8tl6AmUZmHvCKvRwSrz/3l6j+7+ms3Z6A7jMyDpuIOJjzrKm7xj4L
Jx6PjtsjNSsm60btYRMlPo1CA5bQG8wdUjabQptTB05qd6171ktCBHuamsiTRXr2A4QIXp7QM0OR
jzm0r8mkoYhtsnbENydvzhL3HE+0PUKIgRQqBzpfd45NQP9vDEb1FClR0rErVJ3spNEBVHfPZM8o
hY2YXmpLz2XhoPr8bwzFrEDfuOBxt12jRaeXuzTCPfsmjl+TPeu7EtQxBqh5emMJNxnt+rWgTVJ+
Z5tT8t4i6NrO6k3VefYZ3d/iUWGVeELhTMO2RUvSAzomt/QYN4WCvwe0AA2iDMEfW2I5z2DhoWzr
nOdy+ULwtBfF8KjRyB1E/hf0XGSvFrSvXl7Q5weFy7gS9UFQbRKtqQ/8Eliec451P73v1CD3qbCC
PeRsdw+0ntg203HSHWP7FqbpmUPnrBKKVHtWLaKtPABaBMOCoaFzngr2iSuG/lg6nroxweuTsFYv
3RWlivA59e3L1ExKDY+8WqpzHa/RjtfpX9dqTJTyftw4B9cTAvNPskpIALiOj3g5FGLqdTFl2gyo
kaTJhhB58IX8/PIHe2Y+iA5Qi4Vhs8JwN/NZVFa25mCLsyhaBO7bwKSK2QZvB2F1N6CQ20Y4OxJT
CBq0wBhosjHk5YRi3S7apfXHs8wFUPekMe5q0Pd/9I3Q7uZBm995S+JFpicbpEqS4FTawfgQVMV4
FrMrTrT+bok0Xe9X1tYHwgukA37FtlScgH+TxhL355W2H1UWake1q42vEdEzw1J56o7mdXkPBe73
6E1rSYKOFHV+9IT4AVBuLxcjMerEEksrzwSWc6iWDt1PVJZ3vtLb48vf+HojgdllkKfuIjDU9Wr6
pbbV1o1TGP5onyGJE/cDUcA1AMW7l0fZyBY9zWjlMXOV0oWnCbSpZQ2BiIu24+wHJcCYBP3SyHU1
EVIehVuzLOaZgr2PFZRnfneRWdwHsehDW43NnR6MRYTCRnIkcTfCfE61XepM2eM8WThzL5ArHWuI
j6o1EI5AsCjSXEfbGzrGE799wDly3NSrrAldrCs1xtzLUt3K7PPQu/pja4ykoiKHRFKvHiIvL9m6
4X+JE1YI/Qpg4m6m+QtFanP4DKtD12eWHTBMt4kcPzE+dgO8lpIu99GGftSEaTlNv8WspgUMaGvV
R6ChvtLBtjixGfsEp9aC/MTb5+1HuuGRE8T2jbltNt06yhNDgOuLnise35ebDqXHeS5MDw5LPRlg
nsmqToBDzFtSYNvy43qQEIQBmAk8nlvf3oRBU1cOXpA71jkFqJ8dnS7Wh0j1linuYlOm36BWrv4o
Xlyi/taUby1yHBhgamF1a0+OebRQnKTAyvP8Fx0irNtf/sqblVh/IIX6tV9IMZvkdvOV58TPc0Xp
4GyPmEO3Fm7w9WLXp98fBVkqVoB2OoT57SGvqFL66/NXpAN8qTK2sE4Zb2EMr+fiQPKHrLgaVazI
lMuvms8tFFJjtM699P8AQUCHt64tgCAvT+b6VSL0g1YFapjK7ZWSoeoR9XNVYp0b+HAP5C/YjLdO
durGxty/PNRzM6J5zH/R4AFtslk3Wytnip+kNOAD5NnJjeUAWOmWEfNzE3KAC8P1hH/pP92dv1zB
fSvhWlXSPFdG5bzJjXh+5yy4vgFaGm9APK6fNDBdxM2A9mhnMNzlJxIZxGaIewYInSn1d73foJo9
W/PJtlPxpmjjpaV+1Ha4Tg+1uLHXn5knBBX2Ovh5orAtIwCcDiqeDZkP/lPdqxqm5A6TpuXOHbFA
ffnDPTfUCsYmZaTocRVQ68VgQ3SxmaeinGYZfRzK1KbcWTTG7+8RQlqf0db/0bi8XFKvM6detYl5
BoKenwzZJxBMk39jj7h03z3uMhIo+KCXo5RxZ1to6VrnpB7LA5OLo1nqcmdmzXTjfD2z6RkKxiXB
BxCDba/X1EbfGwnXzotZU770oES6TTzfCGCf+UK8LqBlqVLS3dqqJtoIzfVBXbLp4Ti8oRqlQjG1
4wfu8lv9ws1Lyh27PmScYTJU7thtdlWnwZwNhTDPozvl7zMKxgXSPs5knWe3Sk6B3c+PWSNvimo/
O+6qv7Pi8xDhWRf6l3ONXkBBZ6g3z3Wbfu2pjoeaxARzDv60bZRDdOk//PauXw3q12gBsOMVgX92
7DHw4tzkMQloZAUZbSqw7Pt2Kn5/JHbjmkut+x4N4MupSQSdhrzMLIxYRuN95wTYyDXe+Jaq4G/C
s9A7BoOK/t2KKYcHv9WR9dCaAJXCC2lOyQyoWA2vh0BpNy7Gq2+1jgLQl7PFOCCwLifk91onlpJN
n9bm3IXe0rXvhKdpe8euLTcsaXY4ZONp+fXlT7ZlIaxSygboTW9N/kmJt+qU6E54FV5HzVlI6ckQ
w6H0wXdq+ajZbT/uC+TfKLdKI4d96yTurtLR/Lz3U5lQuKx7eAMv/6Cr008BApYkTBnSDipHm+us
4ZLTAzXWZ4mwedR0dfYwzZZ+Ay2wLucvwe06a7oZgH6hYpIzb015USB33GSZmjNq5fFeo7R5WlDS
OhhJ/ljms37jsnlmUjwDcFIR8yGp2mLv/GWWyrFVdRYihSHZWuOh7G6LtV9Pag3kQCTYlAHw1bjY
Qy9/Blwur95qyp1EUihfr9gr3s2Lf93/9N3KyOMxTk+dcKxPQ1zRJUl1ffw5yqL7STFdNUCXXCiN
dEoGgV4CwlsRsuDVuyGZtC8Tkc3jBBv0L5QkDFR78xmR8zqb5njPU+UNx9TSnF1b18g9pLVt4GTm
SPpAbWqMuDMq3Xo9LA3i8UVWDx8CSaMq6qYyrSMV63jU6l3d3q3eBEXUtjalfYyGzSQss7TnH5/x
aMJRGu0jLILTSj8mbtPE+151Zhzi+rV8m72Bsno2aLm+b+ox7qJ+KhFSpH9Xf2tFu8T4a6nY2geG
LTEprlJQDwHKwj8c3DGLPTZl7aekhNoS5TktfsToSutLI6ajzLJFD+veEv4hK5Gz303T4nxoAWCW
EcQqNJgAszvgEQytxHgMN9spt9TyYQblARbT91ObHkeZFKE5JjQwJKJbHyHV+imOVV7nhCAOKytC
pMs5K5uKxXFJ+/RDPQJZ2BHopW9mN2vKfTkNxFImTYzvVYEAdSF9/u8ROkxSDClo6TKG2CgoTEeq
WLqPyoAtjFlMW9Q72vZo2NM7sl53nla2oQG2rwuxGWk/DkMNhUcz8vmzShvx3kk1RNa0PEeduU8W
JwhbVAx/NImt3qcx1r6422ejsa+8mb5J79RNtqPiAryC5iO1cbWoMg6FLJaTlhqTDFNhB5FwkjLK
Um1+baGukuzykR+9QxTL6kmXHO9rkHioGkpYPjPmaJXs6eGCJdgRWpSvNNxS0kPbxt7H2dPMR6v1
KdEUgxg/B5Oz5HtfTObXws7Ln7EA6bAbkMf7I7Hn0qW5n08DaxS7bFCJvQmMh4ZfKyEbMzY3JqrF
k/DO0NgMjWVNi0+JVMYPs5zI8ACp+fYeqId8S6Yi2JMuWzpqRU70CSm4+dE0aELucj3L+Qhkeie8
xvzvjqXG+9QECLKbLUSjQ8r3oI8RjLKnvdQn3EwQuRmro9v75RwW7Ryv1tpaQlki0BW7yu4WLOHz
3vyTNHrO9j1d54F/SHSs5GJIgxZe292JWLmoPzptdT9bfWNGDXqj33w1dO9FQCemkWU2UcyYC4eC
Bzzl/bAAP9/VVp1+xqNEvTLMmt5HqiXi/eKm3WfwBKAYJ/wz0jAZx5lfVM82tgvKWH56uQrS+6Vt
BpveeVKcaYpJHBipDNFWk9YcRNivJfiZ6c73Jkh8mo6mjsQlSv94iAqac3SRU3y/KldDKxrWafpF
CwL1p5nH3Y96yPr3mZnLx4p3HPdtLa+/Fk0hXs8dtOcwyLq5i5Js9j4HcMLdXSoBHEWlhrJO5Is0
/4lqQ2IfG1uvzPs2VupzUqZaRm/JBmTSzDVIiEQE/vdKTVq1d1Xrn92GNvFJId75PSuRJIr0bm6Q
96A8825R7vxjqi1a/aCKuu9jIajipRNypbaRdW+a2lHF3rZ6/e2CWma6pymqkGLvdI1Un3bS3ph6
A9HaRNU/0M2m4O85WtEenSmh74zyFtoTrUvZEWAYKnh6P6VOiIlTlZ+90oer2CRub+1sUXn88ngR
MnQlDtehsIeWVuKY1Wa4FINHuw+658yfL/5bkx3dc3866NfQQBEKaIq9vF1qozlZiPmWK0W9dHYz
HNn3NHfRNMkAJzgHpTGf+8TL/O9mo/MW0J6jnLDYfmWhP1eyU0yn8yr0s8au2iupmnMwoU+9Q42y
M06NazMLpbr0R2JBsA7tGFZuZDjEHEjt+F0b+VUKodpETPuT2Xb8y2Ph+O+doLG5wsc+6ZEcjznf
aVorXNQ7rmqnm9NvCFvq3ye/aM1QBVnyOkh0Jz8umrZ+G21aVhybPVi7TiXBHDXD0MU0YfM63rcg
OM1PSVsM3F62cj93EwCFE22ZTg8DXbqfNZ+jEQbUkOg/K7/+qx/KGG0snrT0/7B3HkuSG1kW/Zfe
ow1aLHoDIFRGZqSuFBtYSsChHcoBfP2c4MyCLJaxrPezoFkbq5oRAeH+/L17z0Ul1Dliu6wGygQm
2fWLj33rKCtCQeKxcSgG7GUtegK43XWMNaMt633XdM1HaXrQSDkbWS+NqoG5umOPpDA3gsHZeUB1
nBB1x3rK3cV7W+CAid00G/amLINRxJOzMpnMGHu7YZ1r/VuH5KQJaas5ZMo72muOdVCEc+q4ezdF
LBYtBHp8QVnjJWRakNaxrRfS26PMSb9m+G7Pc7/WcPZQ0jHEA6JghWiOGIUWRdlBFYd8+IKigB8x
IFhLYxqXhhEJaWrTcfJmoleMDCzWQwlj0NzTb7W0GCBpNcU9aReAWAF3lZFdd5230+YJqy+akBXh
nW/La/pmpYEL3+0D8ligXR26bkbhFDUTANUDp58hIJBL+lbULMaoP7jKENO+L9aiiAs79T9nAzVv
KOqMG6un1sRJfNC0p7zKewum2gTugKj1gq6t3zNyRvGT3AkH+cIyD96XPdXzV+KkKZIe6cyEbZZe
b0bQS4ckXBHtyIjOivDDEWXhE00N89ZsvfmZL7E8Y5xY7sAZF98ICoKvSZU8aAOD+iMJ5nwRrYGl
M7qzYsUssxcNwcQ3iJlV0f04z5SVEJoXE8CVfCn4T49FYzm3qBf923WcU6qbvNGJCG9ttfdGMFkh
bUg6DUEH2yJutCJgoJVZjohRXCK2G7RO90O6I9arhNQvrgSpGPesUrq3aSZ3RJfUMqjdSMC3RdxP
4/o50E/rd+ilpwbnf1cHYUXCTBkT9SOT3QjcEHGFytpxa8igdnf2UpgnXuFExcwX8nzD0Hf5DKba
zXbKwH4SrfhqHvUhzcFj+OtkRLnttTfSKcVrnqR8y9KwEoR6piy6sGXwMmIXVsINFzb/H1qADDD2
Zxpv7lgEdTSnVkVmRoeEZ8viUt7lfaUua9saP7oBMSA/YwlEqKqO69mJHhK0BaWVDILKT3T2+Rbk
rzJXK0pU3efUgee3hUEepWJNm7gNF9GTDuqXfXorpQNO0RxK98bn2c/CogMcEKFJpNTUJzRmMSUh
yb/maAVTvHhjzmPUn1U9Z/XN/aBUgY3IdRo/REUkvkeODPqB0lUdfZnJee9P/Yc+px8ih4YZUqRw
9hv1fNn1FJwPfeVmA6G4iHbC2XeaU2EJtIk8Zt6VdOyUi5SbwovpvYHosv3BlWCOJyuJVmMWJ1gR
Fg3EcVxTvo/XjpFtykT9wPsIZLor9atVz5v3SdOmk0bZ+mkEpWXspxm0RFw2SISipgRHx2x2TZrI
5bXNo9zQuKuiqsoutnJNuvu+NPnuXtDan26ymlAyLbfbSrudLvJ8cU8T+9yy8Vbpn+ZkNNAxFvmS
hqhdB+p7lDrJdhTZWKEByYPn1SgrcdEVDXfL8tlBYyjgk4zpQxnqGEBnM+PO7FlklZZpn0uq0ijw
aPo68JwtgJsQpWOZ16161Nx0vbfGdEChYZu2wAO12n6ouCEfFAsefsm0bw02L5N7SOppfy10a/pI
dFDSod8GPfOddWiv7EFHMmNP0nOjQTqINUeFNC6aZUetN+R5ixYzt3O5act89ZF4BNl+NpL8Euki
tDN4poEeVZ6efxSOqb3YCKooeanreCrfmtq4H+vAi8rFPGrl8CIttZf5ApgBgliYtnOcLhqPe5b0
oeN1N62zbh3b35CxcLcM2nbB4fSYSAvf+Qr6E8CJ7NiTZaneMKVcdSTVvRRj120ytLUUgfyvsg/u
HSqBawDk5gsS1aoGY87cdzvmjX+rIVAKG3i0J0gBzqab+g30w5isg1tLsQUiRCW7Y5xyY0O3AsVa
Li9a5d0Lu3RjIm62KrAlCR+8cxFKcA5RmnOJ8Odi7sRGrweEwEkFKA+nc5cUZeQgyrWRhkeGEkGY
ePa12UtEoIU7vRqJuW68mVCJSss8jmyeuqhFp9/kaRDcGKM3GKFvioslaC5yb+g3mrC9m1Ebx9gq
rCYEThw8+TZ6qDZ5IJyEoAaZrJdBkBR3xGU24D3fNBGLYVa3ynRPOSIwuYr9xPp49pszA4WCor8p
lkQnHa+JHntLTEShagInMGoRuMnIk90GIWLoZ+6BpPj9WKlrz1tj4pPv9PQKDWmc5+l7yimxKA66
QYhZKNVDqXvxtJYtgii4wqv30FEmaiahwwVp9mASFP3xdKmjzLJClBq0lGPSDZ7X9ehNsIMmrwgb
rUy3GrqGkONHnM0kqWSXow6ZabBEvWE8usZJgEe15RbQG4WBjpD1xvdmupIGsVZLZQKpq4ujZlX9
ZjDaT2/haKExPLr04N88sePzJiDINuXWyFvOza6RLTunnOPVdYE/JcO+ztbYZk+bgoZNQJY3edG+
d1ax8ZORzMppsG+EdC6rbPkURNvFi+ZNGxdr1y4Y5F3lp+JBb4V5nMZefx/lMhwQyfmxu2ZDVKgg
rmej2QiPsDNHObcuVqe40nCX5OVd5lrasctJebIq68WgYI0ylNlh2zRdyCHgCnN5f63LLvjwvObN
opkXG27pbFbO5JHTlVcAJ3c++2xUGmSEjp14ZZ7QHVM5VxEpq3tXb+5NK79bWBkQK6pwlu4BlND7
YooHS/6oDPnpj3CLLeOi9YkucocYajDUav9OYmsv9fRR99cEGR8+iMnlFMOqEAD4iFst2Fc9f9Si
C2jDYfFfi8x6IanjNSutJ4uuJyhE8C6hm6VwAUbOj4gyH5cZOx6DYadqH6FIfnh9m36l+Zbgla3p
Es5XEkZSquVlXsv6lsEi0vfmOdXa5YRce76368w7GgXIVbc3It7fXeF6tKYLinWHgCqjpYyr+oX4
ylbeWQ2yZNOrhovWq/cs0CgQyoIYAye1NQ6M/hdHOtYXx4x9q0rjhixOh8IntNtsOwwtgObhNRdB
G51Fcw4nx+SSSrn5tIUbfE6Jn9/z5ssQmA3TWWN6TjiCb+fAuiqt9L4wAR9pejqfEreBPGzDggXF
p5FCnSP+p8w/zpp3mk07spASzl7zCq5VbIesknkk/fWGbW1LAtbJFmrfUdKPiPZEn86hU9fmwctm
GQf+bHzPwSrCQAU4XuQ2U+qaZ+V9aR67mj6I1B7aFNrm3NmPhAtcp1oCnDppZ50v1x7t+TDndsJu
qTNgGI3RvTCsxroI7Fee8zVGNm/VoJPZnrCuOAfcE7eyzKsi7Gi0xE4wGBem7N0gbglsiBKf/N6B
BI44qaC+xgEZILugbFKLGUwu563Z1/u86mqPncYIqID1gX6LTs8hssuR7hj48LHYstWWBw8wnhtJ
MoL1g5+wBoO6yvK7QAe/eqX3uXlOTetwiYVIYV39hWWt9yKj8yzt0JVN2V9npRyeGqS4XFDSrtwT
7cJc2yq43P3DQkYH/ZG1lYeRDka5wTCEo7hJUP/vGM+laHH5Fw0uUi9THx3DE2wFvc6DWQYOGuu6
bYHIkfXq14+KO9G9W367WGywpMPboxLvtknU7Jb/Ows57bJky/mr0jZ5gTBjk+U9unG/nhQaTZit
2a7PrLbeFkXXfGGPJa4bnZS5R8tj0EVBY/9VK5ctbxjAOOymuh1+mJUU70FtiSerzkcvhDat6L7Q
nX5eU+XdsQ3gl1CT3bzRVzGtiJbK7IYF7f2HQUe4H6laptMlF6plvyhJwIhIkK5vVEa8coysygbk
a2KvinWCEtJrmqFJydpWdPdZ5g9wTbJsw8lflQezD0bOtwRddmdGqg1v3G0LtTVZez4Sr5f8p0GM
Y+4wZsfgJevbe1NV4jS6rrNJ9ZZFrMrnk6SdsQ30Vr6YGJnava0wO2yzXkMejqqfvr42UGeG08ob
GFnOsh67DD0Urd11UjfNmIkPlNg4ShahF5wyfTIt2fFFT7E7jvWL1qdU7at9fgeW1W+fuY9uEQ/D
GGA7sASI/GG15LvXJbqFP8n3Cm5NRQ0byFKnndxr6GIZNtB24vlnlyyMsf3BllB+AZtFM9yZEtW7
UZrF1eoB+YuJfrP6L5sAWxpnjqVFmYmFBafcOH8QepsZIfBNWimpW7U32ZpkDWSnuh3Zv+qAHTzo
koeyK9ULMb1JEpuTa35WNm2KKE8sMlaXplRVXNag4PdCH3yFR6cs7vrVu0ppub7lY63Ga6tc5QXg
2GRmn/QXVq7eK+hTC1qprH5C0JBOLO1rCFT5YhWLdWlkFjxxfdapzwC8tsamaxPyW1C4rneiWrT7
qRNBFY3KbumwG0BDwtYTxpM7rt59kNSy3ppGOd2WCdrnsMqN/sXM3Pax7dbqHoyxGEL69BRn1pC2
dUiJfFZVJiUWCx0H166RQpW/Gav8fc7h2wilz0Y7k7nKz6NbeEZOL4tkOMBKT2KYMeP1arv9bz7l
7zMrTkXo9GAlnJEBIAz/OpkoxQK7We/0w6K1xrSjdHdvg7x57pAukNBbGCCD3WRP8JR1j9avvFB0
4rZW7SS/mev8bYiMVxz1kMUMDeUac7S/fpG89hsq4xKJbpcVbkicDU3DWmvV5epk3m9+9t9nVoQt
MUtG3Ynd2v95jEyQqlEU0PcOLe283cAx7lGxhWwW1+HNbx334TcjoPNM/69DMu4mNxPN3Bns+bNe
1hh5vjjOjge/CJL+w+ht9w1gHvK3ui0H2pCjETRxJWwCI2iIO2oX8OaEaQMucffP3+VvDxbzLBh9
Zz0adE0Grn+90KNUkyfzxDmYk93yMTP0X7N2/1vlAUobIL+k8iCGZpB2vgN/GpgbnXCaxTFWrnA/
7YK6KC+DmrHUP/+Wv416z59iAlxCoUuywc+/RfmltHKRrIdEusbJ49i3l641PbrIiThupePWShzx
3wpSzh+K/JFxOaI3FsK//jSEXQ7GTW899CJgUMaOxvAI4AfSkfU3L8Uv7tVZhwVP/Y8Mnp8fm0Jo
XWeN/nqYzWr9MobWOqW+3f/mifjVVQT2CuCNV++sK/vrD/ITmmUdzOWDaxfWNZ5Ktw3Lacq24zkM
ubI4Suop7px/vnd/yFH/8k5wHc8EEfR8xDQwPP7rx5LEs3Ra564HJlYZIEUy072tS7j6J91YxQkK
CMZ4HmfNj46llqeFrinJKgjDSSrre2tmJKHOZbRe2Jdml5JMMEidGWVvnG1X//xtf3GNENAgxjhz
9ZFz/vRlZ9/r9GBW6MEVHS9bwpRthjLuVm2IdTEj4CQo4Tef+bdViiH3mYqGdpTbr/9s/BAlTkCC
yNZDxoStN0m+rqycuVyWP9eMf//7H0ihdEY3s0K5/k9yMnkOtKfi0g+1tQC4a9IJIpvUxLBRXqbf
1TjvHtZFGG///LG/WPYR8YOvxAUNBuBnVWdmBzNuYo/O3VAWx8RBPVGTJnbdOL81sP/ioxC6QJwD
3HOWNp5v8Z+WJHchJtWQ5nwgqr7byGDCF22l3nio6rr4jRbkV5/FO0sICQZv9C7nP//TZ/nZYvkY
fQmZGOz2xXQWBqkWzaSwLJfgNzrfXzwmAIDh/CDwB7QU/LSgU8Nndu8QaJE0LnHHVGjwc/2quEi5
nT5FHG28f75pv1iWsFDDZWRDO6Nlf/rEnm161s8rYJE0clvbpU6rpbLu/vlTfrVAgMtCSmmi2kRf
8pPQfNIaZOYGP6wAtPix8vRe45Ji1D5kjfmkuZN+VQlswihi69uAzfTIcNd9mytUiKFpifkyScS8
GUWCmIKWYbpj7rz85k7/6lrAvaP6J/oZ+ctPX7IXddN2trYebIRpcb/2TUyu3vibpeBXn3IG63IR
zjLZn9EwKl2CeeqC5ZCsvrmrBFMSaaS/0xb/6qklcoNFh58DFO4nLXdWGUMyJd16WLxV25uVrbYL
ExmO/YhL/ri5/w/d/xfr9Z+e8/htePs/vP7prfr6z79OX+1b+Rfi/vnv/y9x3/f/zcNuUYWf2e9Y
8PgT9dUP//mXr/+b9f9/oUpEjf+R4/B/xH1L/ze1CK4e3G1/qKlZH/pmHLL//Mt0/w2rA+2R42IQ
4201/xvgPl/lr7sgplIb9SOMwPMS9KflLNeqJR1U3u290ulu8WeO11mWVAf02+vG8TXtVjebkv7O
MGHrIJ89CHZm12u7nPX1ringTbAzy01yTrMT2SI2aB/H76oSbgxZo3hX1jjt/cI7ny7zfPoqM+Fs
9KEqo0aN5hmhqbaIpswdMsbsHu1+f8qaCQlAVssCnDXBFeao5iuf6Ot72nLrBrGE/lUAeo9zFJod
Q6LC29NsK24DnSlIMyn9YW1zSBQUkP4d8k7j4AaD/zzhjzzkVVm+r9BOXnBYQ72RmpRb4sfJhx0q
/6gZBhGbqU5iFmMfGqd9XcQID+sLNXvewWbqfJBV5t2dG0wnK1PySZpNctbFQveneWHUHvwC29rO
UjZfAn3HrTQzGyf7mGkvnkKhEU5d0p7gFcgrV58AgIjKuRmIOvUbPT32ojBO+KTmPWOn5W7K2/K5
Mp30URACz+qXBww6Ah2uiZ1Z6+vUDMOxqjQYyCU9RpqAhZw3GBr8XUEA3uUozPZ1dmjygOfrvy1c
7icGkuNnAZ30Mu+DuY9AQjC9n5l0hGMxGQfJPOZpdgsjJmPculhw5gr0Udk5bRNksB3LzO6eEgbH
DKbxpn20cqk+GrOqD+vQt5+Fg6E6zLXJAr+hcgwG+hL36MC3vWV358nIvVHDtbAGmoMBk3IkUKEs
mqe5NPYu8wWwCmlAUhxd87Ud8ztilW9bO2CS/VC3lIoco7wNQMBqRzqmG2o4hN2i2Mo0s/eZMZws
IydOnpZ1ylHpDqKvsU9yZcVa852SS78Tligj5vAy1KxxU+fru7v0eyOodppBnJHndCTFFk1skgw4
jfZdX9tnrk257pNCI8sn3TByeUMSAJDFvzE5XH7nNXNxz0CmH6KE1T+VOSYxQNrvtp3UD0DE/Ubi
+yCsFWe+zT+0Tt+sWYl9UGZPKmD20VtdcYSMGc/9u2vSE7Uxmg9asPOUp0WMeZG9vDrETJtk9m6S
TDuIIt95WlC/msvsbP3qDg1eu601puB0kciLGjGlNlV2hSPcPdDdDgvhQY9hsOHV0y0+ByreSt0Q
S0dHdRh3aV/uzaz+QFHqYxKuNhWjDLeeDxbhzVEmVvfsfGGf9tEY6PLapo68yDwRp43z4ov0k3n2
NVMzkOmm8yU896YQiQor1bbMugf6kjTlQnvOYDPRP0MKpdFOSy+rleFwD+CCRvKNlwWbzFOEVZpo
+LpS4zuKuzXziKr0ukcZaC3sBVHsujHf9UzCT4Bwotmoiftp83gArzF7gYqJGwwVfrdw8Px835J0
TT/LriF3V0/6Gf1jVXLbjGgMytaxD5Vd3puy/h7LR+QFxAg59NU7aubQ4v2EuAivg3bbRjcGEhQL
BkDaYh0CY9DDjrfuwZtM/wZBJg/I/OVSUV9gWXqEBljfjLPGT/fnsGUasw3QiA2ssYVHX7EasbuP
1n0t0SN16a3v0fnHM6rfLl3qfdfDmoTZkmzGqZpjpyusk2evb6Ba9RwjHpNQcE3ntMom6FBYZo4b
40Cobt2uG99mm5tmzHV3rWwn3ZFdn590Gj6C+eg6HFuORfHUGslF0TA+D7V1BX4xAYHIWGKPSMmu
YVG0H4tarTeCRcXHmgX1l1Xp1k3a9VhEpASyGjROXPo2LTylfjiDRtfBTZy9oxk/yoaZQWC0PG45
hzjfGVXoBqq7WOnlcQ6cG8Zihe1++7N1hOZkR12f2tHq6w3C0eG1ROM2AFWOKcPmo8GU5KJm5rMp
ZwRNxtCfQDm00VBN9kMbtOOtac/HukYqIebpbcyN4qa2GDl7k95nodck14nnVh9Jk3gfJYPWJbTG
2j4FOa9q8QfBCOygX0cGGZsbHyXP7bzU+XnjWkbiHB40NS2IKYzbKjU+VnsdtpkjjK2DZOdh0toz
LsvQU+gT68xyVsyXBAtnxyRbvedhlvey0pUREtKUvJ3nVlGLEiCC37nDyn0JoIjWOdsHS2paOVvY
nuw5gVHugdUs4Rm0ynHeio20t1Us5t4x4gXhjxslmdu9ty4zDXT96jhMNmfZ0lcnss7qPGRzt3n4
VmW0G5axMrYFg/OwUKNF8ifPWdddGWIY+A9NB9ssaa9MQRoHuSQtvYZ2yhncqgb3NA7PZdtV703X
WlFegI1DzJdsOC84mwGWiMGoC0lqWWy5FRWbMVKIXPMwwuTanpvIrcfm0GSmdt3N/NBQR70ZIksN
ESbVr4kBRxW9K6GF0ayCJ8LiLT/0V4+tITjrLH3N76Iu6Gn/IqmP7IHQ+LXtNsBnbkies6DYnIfG
xDanZQ3hThvjaXDgaOQoJtx+u/rdc1cMsZrtb1+fQY3IGfSd2ydcnemR9DI2aQz+V4K4EBnyKvlM
Bsliq7qL1tKKUFCMHfGbTuECyShy+3VBpcvGwYg/RvKImlIm28b81Dxy+GAmIZ7me7q1c2hs8tFn
UngJArvEz+WdncplPJfqa5oVw/NOUw7Li4J2wuo32boIiUAz94i/m7CYMeJ6y4VfKKbCaTR6Buow
6Ua9a4I5SdogsizEfZqjA5wJ4kyU2FmmH/qivc6urJleek4kqBmOywRLK1utb7o21ytaINSq6sLS
7H1Q5Fd5wXhnBkzUrvgraOd/eAVTVLGsMHgCOxIwZ0JDWXLjWf33ort4gq5dp3uZKutmttNl11ia
vICuHyY+QnhPVl+o+ZFo+jFrEYK0VL5S5AzHcSBvfWwZQgR+a8Srpa7GySlu0/GoL4kWVnImLTJr
jx6ct+JMEjN6RE7yikCC6VlM496a7xD56tGYfKBaMy9Tw90ArYoHBhpxptWR3Q+nWsu2E/bYFKJZ
P9RPWT2ihKyrH4ZTRSvNicW8wVd9VQ7LQWeId5FLhJXcltjJsjeYgYw/bTdqBuazhbXeYoi4XERz
gtZyMw3w/rLK3k+s0XvHLJ9W1GRbfx4OTtFf+YLAvT1YKe/CnqZQ2mN2mCpEhVQAF16d/ehLzb6v
V//bbJawZKDlZzKqh+K5nRmoAsD5CLx13cAtLNScR3M5vburQEuS0L4hbA+9gwpHu3r1lcgvkV1F
hU4fAi0lanLn5JWFEU7CAmk2P8P6F9ftaHfx+TI5KGO3buXIK9vW7FPh3jMy/IEC/+BoaiOlKO+s
cf5mPMCcrGn0cOo5Bivf7j414Rz7FHXjmNSPk9AfFNzmUK/6S57ZgqKrevYDwQCtVT6Bv/7KW1Zs
7aIhEzJZqwgg3A38FgPl0TksssyRhmqFH3VV+eKVcKJQtKau3W8NR5mhsfCmhVWtJTunyuwI5lq7
Ker8pOrmskKHF5IZczem7r4dIClq/oM1KioN/Dn3I1R3VHczNUaNar3hjW6WaBSfue/cjJa+Uxh1
srPwUqmKyeUSXBrtimlbMiEcb9y0PBaBc8WAFtvxhHg8EPW0J87bb2Jwd4zigebhkYdeZALW0xC0
4HDN40lpNsmvBXie6QNMV751vHYNzbnOdkD5Dp3fZpxrli8Wfq1Kjwu16AFU04WZGtRU676iNhVs
K72J1pZZR3tPkwm1TKG7j1phXYBJdC71luRLT65hmd9hvFpiwy73ZSAR0fnHXNMfOkoeU1rvcuo4
KQzO9dSziLaTFZmrcZ04BRVu3lyyJ13qSfNDm1cZQT25SFnEfb/ZNYzysrLM0MkP17pxLXzz0LvL
7Vkuyx1xkVWNJi+rueaUcu0R8cG9rQ/Bpu+zV0K8rvIVr4dKWTeG0NEE63TXPri9qiRK7KA+MSl2
XxK0g06ucwyb1DsPLPvw0mU7IrdCLSOijA3023HwFLA9XuYL47rUTE/aDEPL158pphKyIX0nzsVI
4RPoauN19b0nPNTjpsGy2hQ/JlikvCdo6BjY8jisRNW4DYY/cGVNrclD0H12LmLMBXkxWtD13mNv
iZLkh2ZMF55b2vuqRASFuMMuNeRWOjuL2/YRIix8CYWZxSp11qj2Tf+jLsT8OrrBSWgXQhtmZLrp
hg7apanzdYZhQisJYZZzr6QAGuySBDPE+N7Q7Ui0fNRmd68YrhYjzK56gFJiFXakSXtXt+lj3Z/L
kEBug34YDn5DwulgwWnru+G+UlbGKyZ9rudobnPXva0LxFUwAa+bXnx4g3brGet+8hycEaaFpi24
MDoz3clRhxIP8xvkmZFtMzFFk8WFIFDWzI1n8F0ysszmEn3K1+yt4oTGLw9ts35f+CtDYpbxRG9p
W2jmTguM58nU65iHub8zEBIdZr3ib/ecEUTp5iFL5Cs0NnNDYPF0U/nVekt/rw8NoUdu5zABz0lw
9tr6ppHDnTBsOwqIQI3aqb60Wrc7TO3YxVqtvVdj9okY/s2zCzCSxBIxnkeohY7y2aNz91wr77ry
ZxFzjmhjnAn8jLbYuUZ5qXsqZyk6D+3JQ71zAu1BauWyz5PWgeDnH1XQfhEUoDCfdPPRsrwqSqz+
DAA00t1Zz+K084Wl9DvuPFYHxxGbc0xh2QMco4Pjx3qPKJ/Hs7oaBlofhak29DPSaMjoD7jCPJSQ
M+pJov2pkvvenreqa8EkaQNpXsN0JHR37+bpg9FV7W6W4pztXOkxdPxbRvoX+WR/9AK5SnCdp8R8
j/5HmrPEBUP+VSP1CM3O3hgmTQGdXqIKzJsqUNG4UFJ7VF6LDaYkQIuZNo9Tg5oTl/YuzcRR5mUa
dhmcO2blPu5lA+GvyihJtSZUCwK+Idd5UU1v0+YLIgEZLlmwxgK/VLzqnbFftY5f6nHslCig3QUt
4TR0m0WzEfVOwrhsNRdJr36snHXaaFN6DStxu/ZqxbYmNgt3NezkU8cqfVAGCNrMdfM4bZMXltqT
HST3JYDXUOb0jgo2DLNTICC77LpJzGdsoTeMQYuNq1R/mSX+Rdvq70L5X2MjzgYqI49GXasQucy3
Rm2YkZf7FBsM0UP21a02DeNtbcknY7Ie/Yxd150HghbGTTY6O92gthrgtg4lutvZfqiGcUOqaSRU
P/CSZgdNwDY1+/ehIgcYtbydNzd0y8YoLfw+XLFpknd6izzjO0nS85OCiBvPVMMiKyINqt9WIyhH
ZsV3ATU5Si3tztLyG0K6edIrI5JOA73yTGtd2fsKnh47g4qhIbjCppHyA3PoeGuJiW1U/UdvqCSu
HHubmhn1qBOQCG5fNQtUu7TbJnb2nRtiqwYn1I15ekw7ZAIaxWhLewXuP6eTdpE/LGG+lz47wdT2
/M2+zDe5bl5XZJjtWslcqZwT84wM1LJbt8ThsATUDxycYsxez3zjyJqqu4p82qGwN5qsuuska+sL
UgTl02Q56Dh7nybQIF4YiN4sS9NvOsu9b1Iu4mrO8SIoAszM+dHOMwePxUOjR9NnLOR9npWbLBEg
f/J5h5vjoTO8q3pVV7mYOBxUV6XzCCzGjwEJPglc3oW2fGEzuOy17jobig1ebLm1fA0Xjz8OG02z
X6rajjXsRBvB9WDeTGJJgUmQR9GrWjwAzcF0tH2QWzoPukXMr5VRX6ZtqNLkwmWwgTLeR8+Dcvmp
Oy8uAIATx3kS4EoM8G5bT2sPfb1e9u66JR3lbvKRYS5J9qMYs22FLngLFuEo5XQyRmOLb+Z2TEcU
Zxla9pQBmr9y4lBJ1NppcUlfgOtaHzu77LdB4eHRUVu9DG6ms6CHvTPyTA1FVIuVx9GbE7DX6wBC
LfVzcZ3Y8FYQu+2Tut6WNs1a9qdCz+7KtX6yZyy+7nRG/3o5DRewNkthFJFf67fQC/HrdEOE81vt
CB6QvNypfj/3T6Nb74W1PQNlotFJmWrS+2HIoeMv+DgnNPW5PmzGzPBulFMsBG45OyNNdrmZ+Fu/
o1DhUT9MFjLC/KjZ/qUXNNccPC+qwfkktyHMCuNhnsoe6LH2I2toYeFqp6hfnsZUQDc0qQHae9fT
ZOw1T0FBpY2DMOy7xdqr+V7H8DF1nP3HREB8hRaS62P/WgI51f6HujNZjhtJ1vWrtN096mIMAGbn
nkVmIjOZyXkUtYFRFIV5nvH05wNL3UWhSPEUdtesN2qWQsFAeISH+z/I1VECUAbIrDxQPcWDTBZA
Fxttwx8ua2B369EfboGIXkCJORBSp9oY4QGNgCsQ63u8C3EJLAPgVNnRSK3zbLR2QkzQ7TFXroas
UXlfDWujrY8ExQZFkbWiaPcub4KVLkl7Lcwvw678EuZkbYpZNjswErRrNTc/qiW+4j5lPkO/CAyE
cNX4xGqsC/xcQXxFmx6OpgnGHvNUrJcVamRxwdNOnd7K5dc8hyDfCMqyardLvJ2sDufYMnMKVOkB
JB5YS/B5VqmS2ntGOcGRi41Moq8Lks+xC85NjbdfgiYCLfq1X4D96qKDler06bUYRTDlWfale/gJ
8rqAvYkRjv0CRSFblTb7W24569ooHq6bqgkcKavzB2qLWpi5G7/jJeORnYP62xSD8Wi29SPCxsEm
hs556k50WHksvXPLLve4XR9EMYZbZFI2Q5mRZrXjWk8qbZ8hXm7UByWIf3Tg8O6EDLBXN8wS10Q+
ShvZ7VU6wr0cApjRZQX+XABWAyrDY9UKmyPtQLS54+gUft0+Nb9AjsVZvaoyHuPQTRpn1CmeJTQq
+77d0adct2V+ZxnuY5zYyob6C+J4T3bs3cptf2q17jYZr2OVxLHAGKi1fnhk6jqdCdzrv6px+ZzK
ObqngdMbkAUM6cEozROhCmfs4j0WefcjapBjGn5HtP9lMEhXav9GUq+AzpI7mkdZxFcqar+rWmin
jeWdumHu5Eg2hbLwwQRLoWOrIltVIeXUQLTDUQ48/SwQQbcufb6CTWFquA/VQl1TsO64ee3LbAxv
xzK+pD9CemvRFHApHZU87zCbARPdd96tKClDWzZnChUjzju8qwpd3TWp/1TLEWmsuzXhxWyFpt8J
t+zooyiXUS8hq6vnGqDIqtuCrBuh3DXZdqCk6RTDmQo1ss+vy0b3TYqiKFwP6TO3N09CuFAoLLB1
Vd87r2vYxIb5VHcKNM3O2JoyqmgKxRGzIi+pYcsl/g68sLb2M/m8YmdVor/hAXeB0/HAj4U4NSzo
lWrh2AG5qwHe9hTekrkpe+lrU0ZnbUCpWwq+k1LeWzSknChnz0TkbyfSoJgrpF9dJ1Llg59MNVCI
hMFEmvUAtq0UGgSB/aLCUF+Zfrjv/WBC3zdrtcXFPpNkdLRGlzJx+aOm1gE3yN+0epAeU1oufdxs
giRTrxBWD/a8+POjHZCiUYgmw+W+hBFn506r2rho2cG6QkFoR88ug1oCrwjyeyZLl3kjU23Bro4M
Rt77riq2YQGpPFC/ag2BM8Iv9PPwaBTI+vRykNC2qIm+WM3IWwYhyWetYVT7BILOoQ1HcZsWdo1T
GIDVy17LDPTILfsrclbDWemm2ZNRUUTjcPOAmFSK0mwbkcDStysAQFXUWystQ9Zd9666ocPRsaFL
3VPs78VtnMs41khukp91TQjLMZPdtt7Cqi1OOHcoHqjNVg1Qxh9kiIRGdWk3mQ8bIXyWh/g0U0Cv
h8kkFjCewbOqJoWBTWWJ/HykXPCtyN30so8hvBtxaF15ekvhvhkopcVWgahC68XhLq9jvpWnlk+h
3KaEODmwiiRwUmFvE6gb3FjHA1L5ockDpicByTFzafGBRYO2kcEig4gWxSBv0XtQIBOHmv09V0KJ
1g2Fa+TnrGOGD4UT8/By8P8otpN29ZRmKM4I0fg0QlHo3Edad5N3DaxJ3UBN3U3z8mVA+3YN/6h2
zIY5RmmDxHk/dvUeOyH10KF/gL9gIF8DUzbR4LMM8CIjhMUVmb0brKOmUgWUjqY+aUfRfPNEEZ8I
M+LRbBcj+K/KcY2cx79ESplD4llnydCdsqL11uI+VrdSOKb9uufb7mvyHHXtqiXUfsr1Sb8dTQiy
6zQu+50Myeti0Hrr1JUm0omXK+WPHsFxOJc5IWODpL4b2yoJ1nrTUi2SFcl8QFKtc6ooz/alOvC8
HiNbO0kA8RyrktxqG7oSN5HhpwFsq0pXTguvI29qExTpXS+GRmgFX6Mxkb5LMI/HlV82YquVinfi
Kkm+NfjnUjJtxG80duyT18NboPoxnhu5P27p1JopXPEIQhe+uVf6mKsbt7XLbU2IRKvQxUR6EHV+
9CgE7aM+eQRPNd4qipTtNJtXBveVe4r6Y39ukc9cUsMYTsIMOpeGGiIgbJ0qg5HrJ0Jr/Gtko/UL
v+kjR4aQsmtjHvEriAB6d8Fbh7achVwMyTtc/fEE5UKPijrR/630Q/O8GhpExzLJvrY0HuxrzEKk
M43ajpP3wdCupNAOHmvbL89034ovOiXTj0pnl4/QtsrhEFUGXPyMrPiUGjs+2LIZSNUjVmr1emx7
sspMzpMf0F00OH5YB2w98NPB3vI8pafXFLYURbyB9mN6jNOGnlPcwgFLohri09g1UOYNtTcuOUAE
NZoI6qI6OTpCfalzb2PmdLO7NoMup1K/2I265F7LuXQNyo9PIFkci66SJoextvv7UWqrB4tarlOg
5bCOzdY7QVO4P0MNTdup1tfEKowdNBzfhqqs2DfBqCXoIWi5M6KHiG1yHfhXVdQWnEFZjcZCVibR
ruGIx0je1y4x0BbZjmh3vVO97XgKdkFPrd3qOpFDIGhtZG/c8VhovqDMCHNYWQuLiszWqupLVcSQ
9MLGP7N4RiITJUmD0yaQzzQ3tOPv/H+59oxyBZxtdIPKXZmk2BhwMdQ9qKYYgIPc1beeppoaPdnO
uG94XD0UwkS6XjKH7tDoTX9KlQ1d18yQT7Ohd79CMDEoiVA/X2fpOGwsX3HPShR8nCyiik+lmixC
Dr2nRG+ia1sgTjpl39bRs2P9S9HDz271BBpDmjZXhVnoe80ajW2U9v19Vfg3oMr8q9Brva2C8wec
07AwHwEMeN2204VORxAcp96KVL6UyrGRbhB1Ns/NznzU40J+aagVwxDq6PQZ8D7hZ+e810pMUtad
mdjYjojcvVSgCdyOmj/eJVxKAucham7DHf1K+6YNdHiDoEHTVY6yJYJO0ISCnlOhT8MOofoeMARe
qDoUzkx6AFStO12cwfC06qlKFWJNkWhieGC5k9NOtynoSZIbHWUevlBFKePgwlWuWzgPpwMMMpCw
uq49yr5lP4y0GXaGnmx9DEwcrzU9ANum8dDYiYkgmSGbJ7bPmq5kMBIO9O/uFslG49CCeHEikfGW
aYwxhj+gh7da1lDZLujZBhoMQxMpqC2+4+62SuoQ2IHZY6KBC9wGxAt3OM7TF7HaVschit2rSu3g
B/ke1dC4Ts5cf5Dp46kRb9oeixVqR0BjBKabvKkiWgQhRhnneaRCVO3TTItWOfzRdj3Gjd2vPPbL
WamXdbkf6DFGSE0k7eU4CEqnrpnrZ8OouWS96dChW2WOsFPznNcG8MeKx0Kvn/LOqx0PJB6lbTte
xTbVV7tRYVFqLpXAanA1zj46KGZZdN9cidQQdlh7kQ26sRKuyC8MvNzWUmoY8YaTeYDsq+TmbZvF
dOlxnw9ksCte/iQgXGeOppMbZUlFvVXy4jognUDtv5O5jzQ0gwIYPVn0MFil7UEHjtqzoWzbJyNS
1Ct0QelbIZWr4+sXdl/gG9Nq09BldTwr4sVP6ze5UPVGVHvVLuWNxhZDkxaMgCrZ/rlZSdqGInF6
GOqu/CFoUK26zBwvVUOuTtFg9E5kslMHKgByIP8cN3ebJfzvvyas3XOW81DEiOC//+uXP+1esglu
Vs3/o1/+TvXfrz/2XrIJpfbLH5y0Durhqnkph+uXqon/HP/nf/m//eFP3NvtkIN7e2Yr19NoHpr4
v+DfJrvX//s6/5/j/4KXu3wqn55f4n+dVPETAi1/+5t/IucURf0De3BbtWXgi8iv/gc5pyjKHwo2
mJPYGRIAhP3/+ddP5Jxi/qFwyiPBCL6e3H1CBP9EzinGH5O+OJK2wJJ1wwB7+u8ZXv6JYWfxWHFm
/PPP/+Iuu8QOpK7+HxBA8HF/Qd1/4uZ085V98wY3J7ksRgT69ABU6DzEzVF1k0NUy+dRpm/G3qSA
IX3hXjvvQbqrJeV2W/U4C7y94opmhbfIc9q7a+7a/Zs1fGdGBuvx7oxm4pO9Uat4tAzVIczlgyUV
Hjj2nBabnaQo0ZGPZ6iGAdPDIXuoTy0De7RCr+RVMjbfqabeF1atrnt9PKB/9KSbhbdSJMvcIORB
6xiFnK2Sxrc0c8wtzVIO5BHRH5HRfQLCB+6IwoebyIe4CR51bTyMY3Y7JuE5a3k/jJVH/6vs9ikC
EfuklKARW1ntkJ57dGbGF8NyT7wk26Cyeyln2S1ItNsiac7NJDJ5K/qo0BjhFw2pj3UhKc9dKd8r
TS92aSzfDEbmrajKMVItLkZUGH6/oNqvKOz/fOI5lQhOBtrXRd8e7BAIUltY6wbO3drzLUCOADkg
Tm1E7G+aAGCkm58OefiYpeYJdUsdiJO3aSugMLQxcUrM9oknXtC6WSXtV9r38J/6yzo0pA0aGd7W
SrvkpENFZ1OrAPvsUG2dckgmBYq2QaGlj9e4K3H06uKW+j19XbNFaMM8+f2vqv4KE/7rV5321Jvd
TJFbboFytofB7S5p+h3LNARCpJ2xyHva3NzJehuvfcM1H1yN/QuN4xEsSei0IymqURd0rajI5N4N
yc0OHd3nxqpR+66QmjO9+IuWqeSnuZZe+YN32Xg0Lj+ZOsH+3raXZ9j/iPc5AjlycShdbz+M1LaM
Q4DcBYTYDeD6nay71xbNKY+iOSWJx1bI9yKqaSr5m6jsNlRL4nUcsX2Vgo5Fx6ZFSUc5tTUUyszs
2uu7m99PdYZ+/2uVZ1hbH4VRIzL98tBQClCCdJPC0oxaOIAt3UueV8+lwfaxsttYC2/GEnaO63vy
noxrXWb5aUKorPryM8rcRx99xmQQZA2KYQBusbRm1UC+NBoi6+e19uEJ+SqB/s4JKU/A9zd7CkFX
+ldyib85hlUUEyFmD92qELgWGVPxojXTeu3L0O5LXdlxBnOb+3DWYzW58RLqy6HsX7gTVKRCTc6L
o51mQAM14+ARe58bRa32WWi+/P7bfHCcy9PuejNZE9JzPyB9cOhTAFLei52U8L9S6uc09UzzkyNl
5uH91w5Qf/1ncNOqAiT+ioOSdSdTYU4UCevj7YAOrvQpbyrz84Yum20M69//ZupE83nvO8zoP27q
VWkfpwVgshEtRdABEQgmW/fjVdWJH8hGuhsUeqS7yGtQvwv3oTCoTkjjRiLvY2PUlPxaao+xJ38J
CwqAVdl+s4EDIrGAMhiqqZ95Gb+PRtchRfy6PsIYJOEOVn6ou/YxDzBmVNE/mLAzI1IMSJsFRbwT
nn2nqhXYu7FfW3ryUKoQmC0PRB3XizPI9ZekkTauR6FQIae13Q3wx3XkY0DVB89FoF6jEDICRFTl
DcKETpXInxhlqO+fRtAXf/0FRqsq4OxoxWEMyIwjwKYVBExVE7fyqD4AZKDK3uwSPVq3XrkZcrHF
JpFng3RBU/1sQLILwvCVBNR3VJvrLqNNWplI54V7N0GaGMTyZ7apr4Knf98XmFj8OtU0peGduHZx
CCsJiEGjWqdjDUhv5JlxbnejcDzenGu/B6AKaAxJFSW6zkQuXxiKJ1bJhO0BWEmBycPgMqHIbbhA
vVI30WhIVdUeA7o7qQvvqaXfYdf31cbqi/dKvKO68STzcicTCbR10MsZ2MHhaCV4OwpDv9XSz0g2
ykffY3Y7uMUE19GVnA6HvxZpcBTCPSQCmTEMKZEzPY/KL3yuozFqW55IR0oq2zROpU8C/lWy/b1F
nh35qVWXDcaaOQjbWF7H44BKaULSA5rNv8xJKRAPQQUspbeL69+3SNOfc0SOEVgz4bPbWrkTvKFk
C5ZZPNAptZvvfcITBwUDND+qEMZBomBblqPouUKRI9kA7L3K80jf997aTMRGy8tjErdHfTLaQMCk
26S+ZTho29jbtFFPrbyLdohj7mNXfRpVySI1axEZSACLKxLZFE/nu9GKTzR4mSsuJdoBhXyNYnaH
uFL51UByBsiEixq+TxM9k87btL6LYvPB16LHlkMc1AxgLU/b577n9N0kc+Xrn3C11F9p2P8+Ucns
f93Fplx1aFepzUHuSWgrr7itWhBcOQzoFSAvKjm+yruxRNNIamptFXep6ggOxQ03cbS1SEXWtKWf
bJ8SVZBPr38X91u8Ng9l1+Mc0pMI//4knmkG/zXX2Y0IUwNfOK1pD3Tez8v2DNNsBDcudQ1DxhKG
hd4YBzrv6qY3ETogL0A5giICJACbhKHy4l2PUmTmj5ANyouofxy9+MyUrF1BnSe3in3eI36EClxl
6vty1Hax7vG74mSNzmMciU1ZoFWdfaUMuk80VVkPZnmNgg2laRrdtCIHV0FI6SoWp5y9FE5Ok/Z7
r5pbDwHSgE7779fhw282u2xdjDsCv2vLg4FS3Y7qd3wbpXSua7jlJ4pVmui4QD/IcFdcZ9Q52Zny
RhrtXaMY4xPMaW+vh2MBQgnP00ouzI1WQFVQ1JamtA4FpBoQdPpkstPV/F4Ez65s7JepnwCKOyA6
YyABi/niSSDC4cxNfZdc2boADoTexRSAAJrNtQ5Oau3Z2akuFA/mCFL2YIn94NKigXjTJRbd1FEv
z9D7QyIxzepJ7At6Rx6Fjqg+yWfERwff7NYfQPZMZK3sQNG33ow6vsxRHYl9VIEsbO18dDQ/r8FZ
hODedNCZbYJFNfRK4JZecYqS8LVZuEBGh72hAFjMDXJmhNp8p2+Evm7RdVkFUFaRjwprVDWBeQuo
bCtVDQUSHAl6TpHZ05wC1GF7lzUqOICIVH0POSXaazQcoSAj3xX7/KBQIFMATx5WeQ2XoRzCa8Ml
6ZuyRreKs40fVft2iB9RkLgMcJPLdSR4iKKTwqUpLKVO6AJMW5kICzqeJiNqBYT0xB2iiDiasno5
7XdVKx7qaEL2mZnntOAa12ocgxjsrM+Mvz5IehEx//U4UopINDxe84MrIZmJOyHZUtWhTdIlbj+V
HT3cIinemVnz0utwfGopx7C1r3LHTpvOybBcdYpMeVAq4xCN2lUbakAM/ILXiWZc9Gp7qqeARVJN
+eSK+uBV8jdqaNblqW6GeXyIIuvBb+uv9aS8bcgdilSqf4lD4oOqmg+J6l/04Nt2eJFzUgqJbkwK
vgyf1csqUZ6GMLj+fch9OKNZZqJx5Pq9mVLJKJTgQhlAGyGhq9Y3rpbufUnAMlHtYoO4keH4iq5s
YNl1+7iQDqWe+eaOAwZY70jN6MxzxwCakOt9Elcf1H3wAf31A6stmqZVLecHzx87Ar5AmUurvJ0W
IyJEEoXxLkIzpiQuasyrUdOt0c/EC8IxEwUlMogrtH8yeSt1jUo9ATmfnI34yQ3zwftCzM1bFBBm
Vt6AWk316ASc765DCkuWrDOTZrcg1CfBNcOw1oniXy38WsavK5IAS8QfgY6FGyi7OnJ3cmKgHBpY
R/B3aKDKu8q2N4WBL24PniB07yp8wFTYj1RQgGCPGohwvz5+Mp33y2BiLnnBRze6QlH6A1p/d1oY
i7VWt0Dtov7SDZHljCrqKEaUvtDNPaJ4dqL52Q2uA4h06qPhaDWYCRT+nrNAB6xQhk/Ckj6h9b96
irxzl8ylJtiXct5IfXNofOAZ1HC8ry458w9lUOxD2WYUpYEFI6SobYOgPUZUw+Kq+iob2WmJfNS6
hUu/by0oflQMggPZZXdVewLpWiW+NlBWHEX4aOK7DuZ/AJxWX/x+UT+6sa3ZJejGEmo7tdUclKK9
M9D4BsTVr/pawoegTB6VqP6KYHm9ph9DF6oGkosJMZhNn5qCf44c+VkVeLhiN6a29Ub2O4uggiEK
XryUrPb3s1SmR9Z7yzu780QujT40muagKiD6bTk8U4o+gveSfteKhtdT5l0IHr4r7A1OUfY7VbDV
W6Gkw8wSpscJeztaXFiF+2CWJGdNt5Fytd69zu8fEeT/F4X+s+C5zKrsR/3/Q6V/uuh+V+mPgqp+
+rU5MP2VP0v8pvkHdrNYd9GXwVlL1vhwf5LjhfwHojWqbInJrwzTST71v8nx5h8yfwX0JM2BiVJP
Nv2zxK9qf0wSFry+kc3g5/xoVtL/XYl/ysr/tptUSBW/nmtKOKJWNabCyaBFrGPbR9hujLdv1uHy
z2He9g8+Gnz2LhQiBgPgMrgiJfeqrd+pevnnNvuw8PbR0LPzuM40PQrtxHDQ0WtWyGJLKxv8zsLR
p3/1TaEsAg0DtC4TjiX6CyjZR3Tt4k8C+KOZz94FwwC3jj4pNrOt9DXpjbUnQ5ZftuCzE8zvwipy
GxoPmarfxH30VHXNwm85O3Y8HXoGgt0CtWY4DABzjU1ncP4tm/gso9SgXnVwLYTjglFae2Z2AgxK
bBYNPre51nLDHNrMNUDMkoZ3jfGj0Jp8vWzwWRpn213XRNwcDoxV3jyJ1G+aVFq26HNvIlMtGxpW
ru6ABZOu2lq2JoVw2BfL5j6Lz8rzRWv1jeEYSfPo4sIhcu1u2dCz+MwQOa+SnKHNZAin1slpAtBt
2diz6ESiMY1HlSdEnoNHH1UeaWVZvywbfBaebtj0bumibI3z7feQp1mQFJfLhp5FJ7vERjiFM8sb
kBKJrU1XuZ8khNOyvnOM67PoRGZTVKocorJBareqwZ1ceIFXHjl+Pyn6fnBs6bMI9TVfwnMSVRMV
mXpTlo5e933RsmhTovPmsKVKYI+d7BsYnYhDabRPufczGfmnt8SkR/N2aDTgCnyDPAqBkNJP0EqO
jo2ifpIvfrAi2uzqFNA03VhGZrLV9FMxJvukqJ1lSzILTGgvkBimuNeB5OLyeYjwIl829CwwFTS3
ZeqfvL8lAQ/SlKofuCSHd8tGn4UmYlgIK0BqclR3eNCb8pxK98I1mQWmKtCQwMt8cCRZ/T52wGLQ
XnhcNu1ZZPoRjux94w1OZ/XD1mhze6NqerHsmJ0Sv7e7MLWA0Xpt1cOuEZeubcDHKG6XTXwWlRLC
GYU29LoT5OpdZ+jf0QL6Z77APwu5qqzO4jLWI81rgqZ3UGc/4gx03kbtJzqmH4TOhHZ5uyIJCF0J
V6kBbbNYW7l1eB539vdFS/LadXtznAxaYreZ3OlOCu5oZbXtztCap2Vjz+JShW9QiKBHWTaBNlOY
9g8pGReuySwwq7LL8oxHvFPK3UsuVfee9nXZrGdBmei9Mtohq10qyXmTNeeyJ31a7ueLvXPxvLYI
36y2Emp6btNWduhBJccUreXbRs28ZXn4awHyzeiiHCQ1yvPe6TTrOTb0myS2P7kxP9qCs6AsUYsH
Hd8MjioGsKK+ckhd31qWFL5WGN7Mux2VCQ+Z9Y7bdDulUimQ95tFH/O1LPBm6MjtLamx8wH6lnql
AZUH4bhsdyuzqIxdYyxKnA2c1pzkeozg1EcNa+G8Z7dl6JUY6OUlDrBBBJExPipJsOxmeK2wvlkS
D0WU2Jp2SUS3d2ODMqDjYJTLTu+5lbhr5W7lshMdy4NT0fjQeVB4Wxaar6bxb6aOhVliRQUbpW3Q
uUq1Lx59hmUbZXZfelLU6pLCBo90GZxV2sNQjaNlqexcuBhRdpSctJorLa+/oBdvYE0kny6b+Cwy
42L0S93kSMlKurupqW3GIFp4qb3WlN8seJGZslLkXGpAnK9rz//SRGLZgs+RdKFCM9NnnR2NZPZa
qoL2IYzLZcfVXEu00FBIsOpkgAec3hq9QCgsXnZYzbFlfZiZFcab0z0fJauhtV50Y9mnlGf3pZ72
oq6quKf7pB0ShP/Rdr1dtEvk2XXpa8KSQWf3TmVMFlh5cutH48Kx9V/TEw9lP0mBLOZkVoBnTq2s
4zhLtssmPotLMkHdMmw0oprS/BH2WBTFYA8XDj5LZLsacpSHcqyjqS34C8xri3S4WjbxWVz6aoEO
pMyKoz14pqGsb1TBsvx7joiyG1mLfRDpTjBKL8hiPaOPtSRwqK7Oslg/MyoTfeHBCYHxbFxTBcch
fdbEmzbE37IfBp/dmC1UrNrg9eBYKe5+NhUUMHaf9FE+Gnt2YZYxYKNA4WrQsWbb9oYAS5d0n6mY
fzT6LDJNuUZ7wmWL175sO16HRNYgpcGS64F1mQWnGYWSlofF6MALlB9jpbaf8AHsThZsREafhWco
eiWxKqN3INXfySK8Nusl4cPIs9isNaUJe8+gqizVMHcDDWVEaVG1jcFnsVmVsIfoyYyIaehX6QCn
rEw/eTtMX+29fTgLTQm/W+glWOnJkM7zVnbkuvvW4ZerBMFm2aLPXprAoOkpNtno9IW/VQxvizXD
kgsIP+ZZiArDtRtPYvaeis6UlDd3HRWVRdOeuBpvX5per3roUmWYDDa55OjR2K9aQ3pZNvgsRCO5
HESUlSOAhvo+LLuvRb7k4cOSzMLTNWNfbVWNc7yLv8eYj/KWDZcktIw9C07ot7A5+hH53CR7zFT3
Uva/LVuPWWCiFdbL9uhytYX1ZRUiRDf+M+n2n8UIJj2LzFgugyIdOa8qjxZxb1cGqgiLamIMPotM
bdTiARH20RmD4cZL8xvMfZxlSzKLTNMvrNbMoU2mebLH3xcRpHzZYWXNIzLJhcWJojpFLZFhuQJZ
xaXzNmcx2eKL6xotMVkU6kF25Vt7WJSCK/YkH/42JP0RImtp0Lo3xvaBpPkgan3ZSWLOAhL0qQXt
HtjXmJg3oSeexsxceEqZs5AUAXU2MxC9U9LWRy/ELGF06neLtok5i0nQAnoUybmKYXR/7C35arSb
JYV7lnselEGZB6gWDU6i5bdSUUWOhwblwgWfhWWI0qWe9+rgDFkASVjdYwJ/vWxJZkGJZEmQ4cE+
OEqqfgn0/gYQ/Gew8Ol3f+e+NGdRGeCzEKkGodOrAWqN1B9Nq3lYNu9ZWCLCCyxvQFoXQe7nOB8f
rYnZv2hsMYtK2xZB1UfUqe0husi8BI1WHj7Lxp6FZSwreqq6GbpCTbxNXUQgNf+Tk2oKv3eWW8zC
Ep2odMzRinbkMNa+BS2kcjTUYNStTEIfT4qFYSRmMaqWQyxVGZVOU4sfkXrZxLX7fdnyzCLUrVVM
LUe2o8zDW/T63SisL8uGnnbpm5oE6O5+0oYh//Hr66iHQ5zZC4eexacnmhb2KNVCT24uPAwkocgs
HHoWn6EeIBkUMOs8yHGDnpTTtWxJWQw3j1l8lrWJvibqFbh4YnEcxkN/kmbS8Em2PK3re9txFqHQ
Z1orNktORGmoH4HLVWeJG1SfbPYPRjdmMdoPlqGYHg/OVCjPXh3CR2jF06Kd8sqKfbNT9ASh8nrK
lPMkuWp6cLddaS87t+ZIoF63zV7YtDOpc+KyEBXtSsYDdtnEZ4FZgTeE8UrzzmzNMxUgv6dpy+43
YxaYGgQcgYsGvbsY59gWWYuyim6XTXsWmV0sUPywfRLa+AY7gaekth+XjTwLTO77yjU1b3TqLrV2
SZOGR1fU4ydrMv3u7+xwYxabqt6lsga7wUEeBEMfz4/7i9gY6+vKt31/s+hXmPftw4mG3Rr8CoZV
HPPBelBya7ds6Nld5OcafgiVz+oMypNU4uUxqMvKKnNLuiGHvFxbNGPdAonQVs6emyFYdiQas4Ol
lkUCS4KquCrXO5RFt6r2WWHvgy86xzClviErY8bNb1VhdoIS67qFL24KyV12KM59oODNC8w0QwrM
WXTjq9LdOFjfF33Nv6GYzKhXMLqhZZU2xomuoe0uBV6/bK/os6OlkXFoyWMq47FfvdiBAQloxJN5
2dRnh4vexZXkYhLMrY+9A4JTdx6A22Vjzw6XKrS0IR6mnRjYV11c7txeLGpaIR8xO156yUuzAaku
x5akZKX44rkTCFItm/j8dAnVGM8/Jo5lO6KgfbhNJr+fZYPPrv66aTLFGyi7w7iDEwgUqKgSfeHg
swD1JQye/Ii9kkK9XVcJPs8oWCzbiHM8UFXhmNIKor+Th72X4ipTtpeLFuVVvOHNvd9hwj4kJp9T
lfFJt5tDG4X3y4ae7XCB/QIofFItnCD9Nd4P4QbtyGXFd222xWv0mnqNlrVTutEFlJLz0lh4Xr0S
ft8siRf7RpymrHYhwm8KiQp2uVfLlmS2v0HSWYFdMOvcd3c9HzO2pJNlQ892txKl8O/NrneUATT0
0BxBOCw7wOcWe0K0vRmmCntbH7duFZ03ob0spZ0jgTIXEW5rwJTMlLR0RSXk2Jr/zC/6P4W9ORRI
KjNAkYExUFdGxqtHJRymyqLFniOB3KRSdFkhi3ABzu5Nd/RRku2WHYLq7NrJBuxPctvmEDSkXT7Y
ewTEnGXznoVkkWe9jW4p3RO9z3EQmHTUi37ZUfLK2nkTN5iihIoOyNVpBjzUq2SAzJ5my+J9jgbi
AYE+uGmR5hfKmVymRzcrFy7KLCixbWvUotRIgDQIy+Dnf5jpwtfJq6jEmzWxQk2EdcEezDvjvA6q
ow2g4fff8n1SEU7lsysHc0MfXUXKhoaIvBFq+6tdthLYB1nXq5sW89Ezc+ytK3Qd13i8dmcK9LUH
X1e7I3SeChH+WKAm2Paa3uz6NkU/FOG0C00WaLCWteyeUBz3r4ZOlrIlyNbJwffXggRee1WPSBVr
bWoPuuoejfwzq87p5H/nZTLH6qhui2dXl7WoucX3almfuFG9iFnBtGdxMyC3nsda0jqj/S0vxFU9
LnwHzmE6nUJ/t8bOFeF+NPGQkFPxHfn9BvloQWaZWoxgVBMpfe6YaXSao7Ru5GLZ1T4H6UhtgIFJ
T+W3k0SyUYsAdrT5mc7PR/Oe3WS+WbPfqjFH57XCAsC1YswtukUEHD7lLGogznuQmFmVQk6S7ejC
77Qi9ZNEbTqi39mDc6COGruy4iZ8zR4E97WdtUhwDmvcHrZJXNrLGo9zwE5lukUGdBGhzq4OZKdz
a/ucAmJpLDsP5zhAG4fxfPTpx4rOPUW2/+DZyidDT/HyzvrMcYCgPPKiljkOLakK70uJlGVVFRZC
+ypmwZ/8Ix/snznqyB3Qqa5UjI7yvB6wE8LgEjmgRWhDBWW92Qlmh5UeGWXuVG6EQrxZ77B3vV0U
sXPk0QDvWlEjZi430i6S1W0aFsvqnnM1KWxElaAvoMn/D2fn1mMnrm3hX4RkY8DmFVir7tcklaRf
UCfdMWCMDcbcfv0Za+s87NC7uiTUUrcUpSnK+DI955jj2+BAaby7DXp7LO+x937SgazRt59i420d
wBl8uLSILpDVHhuU3fFcDjHoCM5GEBryCKSgasx1EH7kOPDeZNltNn0tk1En0HSzdf4aoim3GsA+
Pfbmu61mA4+vdcisngB2uacV7AM3Eh36nmIvPlqljUUnFDqVlIeLXFW7vF3igw/fJcngVN+v4wAs
IRh+F1Lo9jDE5tA9Bbyd39eP5NEywfEqPs3D9tNN3Q2vxaGoXKS7pdnDiAgeDGhCBwjGwanGzdns
1kONhFT8Q3mkWYsmcjy9DtUpWJvbms0fHBv/exKKvezI1OXGGw83BjRwfgWv514shxpl8da7IIA6
zpeoRL9plXr4qMj07xJOCod2WrHXHTXoZoPdDN6beHnDR/4wsWPrUqS7dTmU1Cmm0LbJhjA49Y3O
K65FcWRhir3LCMyWR68nm5zctolrUoef5mj9yJ7nnY+51xwpEHcgy2jwcGvf/ES/bsDeHXrvveQI
tKvGzhYiMtj6f+4TCpucY7UOsfflqAG3IKzGPEk6YEPWKTpHMThvx957tzAjeNyH2qF3Cz3EW86c
+hKaZDj2Mfeio3iTSiYlxySU5BFsnfMWkGPze++FMeNwiOMeTm4L0lg34zACTOiq8Nguuxce4WOS
KZJ48aWc3pAj/2qH5MuxAd+dmdUUr2GchHj0zCeAe4e8Hvih81iI3coUorXLGrXJqTYWrNH+ru35
wfHeHZjzKprGNTMa2DmFw9CgXsY2pMcm4V53JBXAIJPBmKgtuKv5BExXRA5da8U/hEckhhTd48WJ
2FRBkLteTXCoD5zCrfn3E5PXUkcbvPVP6wKCKyyRY22eD82TvfJo9HGiZT3BeWc29+UWnBQ/JmAW
e91RFagy2aBhBiotKa8uG4qEcfmxibJXHgFQ3IKLgiGJ5+Gt9OQqHPTLsSHZHZgJHLvWiM3xCe05
gPkGYPjBfurYs3fLknsSqhlM5ZNYIdTVDXmbKm0PlQjFXnlUzkDXAPMQnwa4JMGhpwVW3X7kYPPO
ocZ3K1PQoJsWhab7oBcPek0/z8ecCCioZr9Pb4IGPKP1lJy0B0+iqZ9rIc6HxjvZxbFBzUkAlfXF
KsDCJjSmSYp2U1PdHnv8bmFKWfmxuUxxcB3P8ULaUyCBtzz28N2ZuQSUg7uEd4+Ct3Ds4H8e+GM1
PJHEvw85hYC+HlskDNYy+nNRSC9PwFseC/CTyxT6r5QnSBJkTi9TxQfgvNSAfl8RIu2x0/4/fn3/
9XScaQuJgfE4waLqkUXtw3asgCKS3eKkC/QYWETJKRj87bbO1+Voj8Vte9GR64lxrPHJKWrDhymU
J+jSDo7HbmECYDbV4pL74VFirkPm6jMsN4/Nwb3gyCzhGLqtSoBdknelbz6rtT02JHu9kZZdTTkQ
MkBBBE9Mgf3RKOnyQ2tnLziil8bHskOIwmvY16VO3qzD8JEJ9TtbYbxbmJPhSxBajHiXwFZem6X+
sdZBeiy62muOgLrBNh7B9MXaiuewxtPPqL2VBz/obm1aQ5dKEow6bdb4XCJd+eSViX8cG/bd0Vn6
KZo9FAGwDGBh7oQCt291x7aVvfCoXJdqcfB9gwFr+RMGrz7TQN4ee/FdSGtD1KlqiSsbCBBAJRDV
oa0w/ujWdtlV/5n0FHvtzhIFHGUUbIg6YtXDVjcSzb6aMUAQk8kei+T2Kp7eRj1+B3ScqrJ6rHoY
Y4LFeWh09vqdBHQOHBaXXWCIaa4HOeVzsn5kEPvOctpLeMLQIHdtMSXbCuGhAskz98sWHYsA9hIe
2+HhI4W1pBqANRiTz0vHvx8blt0hqrTk6xBjWNiURI9Vou3bqObq07Gn71YqEK9z2ipMSSbi71O3
XdnOHcrXir2CpwlaBC0dbMLgrW3ytg4RLVpzLOkJ87nfj3++WC4xz5MTmmdBPRsVYC3JdnDMdwt1
MO00LugJP/nSx4UNF0hgxVYd2x33RkTB0IUguiG9UjUx8JbjNQjnhxRZYq9obOc6mP9jcQqEE3qV
4ceLyj6ooIcmy96MaF7k4FKLnGqSRHAVhs8/eg3L7NjD+e8fNGq3UnUSgWgqI1mUIf2zNcfqiGKv
PmqWpNqSBXfycp3uKLzZyvWjxsV39hW2W55VEPv/nyqpPi8T+0Wm6fXYiOzWZrukoPuFeGuVlPrM
q/pnJ+DafOzhu0O0l8xOcctwtR23m7SGFJNG5te/P/udk4jt1mYcrFpD0gwPpaWq3uzWlfc4neqz
maZD/iQU9KjfZ8sS4rovOoyNi9A8H4KNeJte0Gn//gu891F30a5Il6TuOoKR9+Wjgu3bkohj8cVe
iVT1KmTBhkcLwtH3Jn40ejq2+PdCJMohg6s5xiR2oMIi0cdLq46FLnslEoksgKYcVYnArep2XjZx
hjnvIf8TKvZSpApOHMDQYFDaQLwtHRIhKeGHDH7w8N0K7WSsY7TuoKDSru2NCaEixV3GHZsqezVS
2pSRDi9bS1qzP6WaB7Qwhv3Bh+8W6Qw+qKlHPLwSY1GP7E6oj6Rl76zRvTGRrb2UsGaNTlIxxrMu
Ct3PpQvgscvGkR7c1Pe6JIBJ+jJ0+CmzbJr7oQumHJCsQwYx+LK7ZWpMAzf/EJNyYeuaA6s8FzKM
P4h03xmgvTwBQEJF9IANcg6m7nWtfvImKVqXRB88/509Zq9RaDlwylF5eXnpPyW2vyH0WGuG2Kuf
oqgMtJwuuUUL63rThzeNSN2xg2OvfwJvtFxHKuPTaLuH1GzXFRPHcqJ7+RPk0touCd677gArcT24
1MgDHsud7xVQvYHUce2Qyy0hWDvpjtx2wXZMFCb+w7X5r3RRQ/txnA0+pjfmYaTdU9Kmx1o90YL6
+1FHwmgKTBTADi6tH5NIXvNDRnNU7OGIW+s2MpLLpi6iVx/rB9FxdXCa7NZmSKVwUYQ08VJZnjW+
/7qsYFIdOp/3+qclGAa06mNIpnn9VI3VTWrswaTlXvYUR4Ht1wAv7pbtwmH8FBh1bH7vFUOUgjYY
z9gNeRdetLHbOYCN4LETei8YYhFgORNPopMQMJ1KSHDy1m0HB3x3htKqX0TZYaYMZfUyaf9kK/rl
2LfcRbm4OUcmHrAuIUZ4XQlxpwbNNsW/P/ydTXyvGVJKQ44AwQqSxOHXMqwy9MJd6WE7dj6T3dKE
OruahgEGoUk1rvBc6MZXy2Z1LFQkuxh37PvJliO+6AgcRTHJFIKtKtTH0i17x6IgIZ0il6HRqn+N
GbtJyLGCBd+LhoLOzT2gqwiflS2zpoqf5ZSKQ1OR7x2LUokAGiDu+ARgzG3TtW+grhyqlPO9ZihY
oFlWKT6n16DZ1dts8wUAz3+fiv/7vAeO5fdtvAOYc6ADYjk7B0U/mjvAYQ59Sr6XDCWBwW2OI1Rh
Zusy5kA/beL172PvvVufLZA9BORsXOZS9SD7b13EPh178i66VQmZtuZyhxP1WHATb5A5zscU8Xyv
GSKCBZwiT3GyNHjQ3dsS2c/HXnu3LLHHkoRzhienyY9m4H+Dhv3j2KN3h+ZE22geYEh6QptXmjFA
kE7TMYsyyveCoRb4UCZNdInF+SuqUGdXD8d63vheMeSnKamMC7ERAkILbY8KM4h7jy3LvWaoSqdp
STxGRcYkj7rxqfPJoQ2c712KxrAeZLjSCEQWcKnUOLy4ZTxUtkU/4e8LnlTVwATDeIPMCWKWZdnK
zEcIznd2k71kKBJeASB+OXlUP7w0irWfxTqWRx+/W5rBpOhYWoxLo0F+VOGDTo8l4vneqmiYpNcU
2gfsJ6uhWQCkwZ2YIRs8dj7sdUMuBbKpjUh0AmT4MXJVkVbi2D679yuiQ7QpwQaU5HxgMrNVPyu2
vh1a+nvZ0BanqKcyjDgAXo8TScidoCY5NhX3uqGppyQlC17cJ/wRNKBPMB8/HXvvXdo2vkD/Bg9h
M6BpE8mATvQ3DV+aj9qP3pnoe+lQnKwyTkpIv7ib3sAcrlCB1gfnyl48tCWQTusKasSlFKeeycdy
PmbbxvfSIRi/Bl3UozZs+ym8TXxJchrpj2jB/zuuxWnz+94yBkBjz3aATjCsInDILftbhrWps3Ss
qoNfdhfcVn6AoROYIOinn8Gg53M2Bdzkx6bN7hAl1brhrgkVBGn76MEE8CRGw8yxdk++lxEZscJn
xGN4kD67WxX7kfa6O/bmex2Ro0lT1w4V0D4eRE6UuBkaMxWHhmWvJCKof+q0RXC7uqSYqrLJI5V8
BN56ZyntTYxi4DRERS4dDorWNmtcjX4qL+dju+Peukg7N+k+7IF88PWZSP1p2461IoEm9ft0txMN
ZrjpoJRYCpXJWpusXI/5q+KG/PvDlW4luJaoJAbpOuaiBUvXifroF92t1GQhyzRzgDASLvN0SJ9I
cqxgDm3z7y9Oe6SHlaJIlyWtzDAx/5o/IhS+N1V2y1P3s1JyhjxEN2mfbW2jTq0MjhVAES///uKr
TPp0ERw7SzRXGSP1XTD6Y4YXfC8m6lrFV0lJcgL3tXuMOulPQyKHY6t/rycCzd6zeKF4ejgOGQGC
2/TD66HFv5cTbd0CvOcIheKkV3ARt1Fk9VIPx2KAvZ6ojyvWMH0J0YefYZN+a8Uh9gjley1Rv3SJ
7PuLKnkt/2yTyiF1Vh0zo+LxbnXi7qn7zbTImckNQller8N9kCzpl2NjvlueqQ20GlAfQnsjxCxk
jK/hCmSPhaJ7LZFNwHfryv5SQmBXMCw9+Q87QN9ZoHsToNKKDiDVyyXUx+XDpscfgpXq2K1oryQa
EVwo6hGLMt8HJ2L8L2fG7ZD6gf9DQTQ5OZaDQpLFp/WpSfoG6o30mLML34uIFECSQyrw9E67QjXR
ms3mYHs2/4eGaKzMin+QetromDWUfWfVdEgtAxXl73uiMV6lwDrjg47kTvXhn0KqgyO+Oz0pkEBp
fMkj0rJ8vjw6iefzoeUT7VZnKtOOjD128nFJC2GbBxnZQ9lPvpcPtaxLgngWuJqX05gvCIXSlvTH
tvG9esg47futR59Np5rnsusf5o/ucZdB/acKj+85ZlK6NNmaDZF5zcgJeLr4h3cBsjlbNaefj436
/vw0JQkCXLFOkDzclI6prEYe9NCz9wqigMzaKl3hi1ZqfGkV4MSQQ3XFvz9d/O/R2SuIOt3HrOxw
OW/Lpbnv7FB+jocJAks0WgRtlrYhv28xqL8Wm7CDyam9rdGoy6npJ4mrtdP32yUHU8Ll7IM9Pn3n
N9qt2yFhYLTVOFbRPEw+6yHW4alJxYCe0AW+bKd+XuIg64bNmbwseQTDQxa4YxNhLz4yq05dLQIA
haESzAFZfevHmH3wraJ3frPLn/9XTZPUaCmeNL6VDZOvZhhVTml5zPqZ782PmB/aKJUlOy1uVmCA
R2HRpp4fW957ARIK60G9rpjEcUOeIruF18naR8c2pr30CO7MS5mOePV+HW4mC71nSY8dvHsHpGXp
oi6gzaXigwQTpuv8Ar1w+4GhwzuLby89SoDhTW3jxGlBY0N3qgUVX4gyKPlOYw0kJ45M0p95166o
e3gthmNH216XRJxZwIpECif1UQxYSBSk9yXtHDk2Uf+hTUI9EiAPrIKkmWzWWTpnAVXH9sO9NGlL
QZHnZctPzOrw8xT55qmehqY5NlP34iRWE6mCGpOJJ1XupNgyZ+nBUtlemxTaMZylxMC089wUa8Vu
rawOZhP2TklJEqStWPFwmjb9mQT6z3Fbj+mG+F6dhDtWMEzBZWOrRHnVdm+Ome5YOLTXJE2Qldhq
xXFQpu7FKK2fqCL0kAaP7yVJ7rK517IFxpSAZj8n4o9LH86/H57vhBZ7RdJi6NoqkkLfV/X+B0BE
DckQmPesGG27fvr3H/LOrr+XJTllK0UCjI4KljcE0GNGO3rsgrvXJRGHNqJ1wrZMkkHluoYwuWvj
g7N9L0xKiE7N4rB5JjGTmYGD5HkIdfPB4L83LpeP8l+n4cJ0nYxAWCFymX+EpbqHS/qx/WtvFQRH
KRYI2CecpoXmcF9+NDI6dunfC2U4Rc3ZMIzJthEkh2sZworIHWtR4nupzBg5w02L3Fa7sTkTuJnT
9RCtl/K9VsZshGjSQCsTjO4z/AyfDA/qD2K2d77lXiqjQYsfeq8v6WEVoBdUnOrSf5Sw+I+g7H/c
APbuOls9jk09RVA/6EHoay/JzLMgrYLoSreufe5IqdfMpNhBc1HV/EsABelU0BhOCFmvVeULDxHc
5f8HQek82zL8yMOA0v9sFv/j7fYyOJmKjcgJJQ/0IInyXrrEjVktmjDI/Oglz+pBJ6+19KrKaWJi
c90Zthh7FU6jn7bMrhvccCGMalaKP1vQ1dFEtLqpPV9/rXXH0wzqaVVImfqbyYzheq7iQI2FXTuo
kVcg7j1s1j3s4uI56OCx42uelYnVb2ZrEnFK53rRRbNNpcpD35U/4mm1XVErNX9ZiFXyAfJD7rNS
9FWfr+vkX+d12vivUOmyggFWo4bbzuj5aQXWL3psKiWSe5hxbfJ+iwFluFNBV0lgbLehe0P1kc93
69wYo7OZxmO5ZWIY7AIQOgEQkC+jhm0kAFBiOQOtvSnoYw2FgJC15XgNTKuqr8yMBNhXt4ZrerWu
og3zwQ2l/AKOY/+sDS5+T5uI2zZTLOnq25REDXnsmoGyPLXIZt8HptLzczz03cKyCrY4MTYwalIk
RVvQWnXeqpZN935Il/qPmYbU3shVJZ6iiSwZ6peAgbJzX4Wbh+sS9YSbFx95aVG2pZBpZ6GfJ/oy
eNK5G0T0UmR6McKB+NOu2xl0WUC3i3goW3eKKmniP8YumHueDY0P27VwhDsh4Hiu3Azigdcq/Tnb
vqS/QFoY+s+MQ/l0b9t47p6CiAfp3TAHqX7yYpvwAcSkSp+B2jx1cY52/XW7vCTKeDrn6GqoPk+N
j82TbGLRRHnUA7llMz1SM96DJZCINxUOKDx5p7ayum4IRhk9IrU8i2orjc0SqLxepY/p/DRqjSQE
76qpyWc9d+6v1Mzl4E9j38Hbnw29u4PSWYwM0XUsEoJ252X61JUN6gowaWrp57asWFhYI0UxOEua
Itg0xVePIwJKXxeZKifb3Gwoz+jxsedh/yinOjJZJ3X6vYyElbeJ4ANueq6Uw4ZfKGha3P36yOSJ
0JfBsVcGo0ALRufBFaOK669kM8ZdsVQHt8hIDgHStJUmp3Ww0TPtNb0ZxcT6vNOmCTO6as/Phkkl
sjQCTjoTfQtGZhrFpcmmqUVuugXe4buuu3nNhBSSZjpAvUo5MlwJQDLOsJDj39H6jZqtHTaTd9VY
t0VUzsOaUaHt1WBn9m0ekjXOXGytglC5FnMB1rH0VzaO2F/1OAUgoTbJJz6kxoAK3WxlEfNImmvT
W1RppmGTGZni9DNbY1d0aTIvZwe7k+pxkWlwDkB26G4gL3Tf+57K29pX1Z+hongrpWBXmLdzMrOb
MS1r82oDILzyisJTp9ha3acZtTodXvpVqJfWoE8+G+aSPi+lElXhGkJEkbSiAblNmxuTbvaltAEu
a2sclFMxdu61dX1yvXIQtoqF8Xk4B7pb7Xkc6DqfED3HKoPVhv97kB0jD6RSpsqgQOmbO6k9amgG
DWLzTdcokw9l0HbXbCs7d8KZu7oHqIJvOjEPf9NNYnS0bAoXTFJin+nZjTJ0fOuqCH8dFYt+zBvU
iV4qdOOLLCRr/LxMPVe34C/F0ALIxsVnFi3ik+qp8neRs2gFqoyd1dn7rQ7uTdt4dw3ezHLXtcAl
Z8LClSmfJAvn55A18Dhk/dae9bAuC8jPZN2+2E4sVxw1kvs6qpquoAwNxnGEpMZ9uiUtyZdkNeiW
NMrdt8mcdL+Gue34WcaeL1mqxBBmgenq5aVPK9RCJNs0/h2hYxkVQCXoic5xqYpVdxMUQUtab68m
rmZWwEYYnXXED9trFGPLAGIiteq7T0dYZYOIN7Gi7qr5oYS6FwVuMS7taV5DtuaihhVUpnyi/FXd
tmDbZjGb2oyh0/uOsoqdJ90Mb+kKluG8DmK47hUUvbfDuq7D86w7W6LmBJFv8mLN2vgHnEVl/ODG
dP2yppbW52BD4/VVIwJ4LuSqZ8CiAVKT/JI8cegfTwkr0Q5Yq/S29TDnu+ngzqtU1sie2cKPcMF6
GKc6rYGFoqS5w4zqHypR12hrn7VE9RWontPaV3R+6S6UtCcWN4blXln6R8ThPId0npawmL/4pnwR
lvdVe8ckvE8K2GCSsobrxkiLOhLkNBr5q7HB+IaE/VagGQUTvUrTPg84vOxwPYj4S4ua1dfEmeln
urVLn9HG8zQv0zK+sTWz8OCfl4fIEf9aN5FIcjPAEtCqht25aZq6LJqNvkPGRuYj2uhyaltyE7ku
vVvMNpJihvEDmBv4S8136yr7R4T+3WdlbLU0WVTaxBSRwbx/hUDMRdcD20iXLdyR6ty0Km3yZm6n
uOhDn3ynZZogsx6My5ZjVUdBZkLf0zcsKl8WS6qC/l62WwULvWYzZ+XKOrqCzKqxGaaeu2sjB0d0
stHmpmIACOeB8FGfwXqPX5uq2cYcVhRDdS1Uyh9Aket9ZuqgXa7iqqmjW1ZP1Pp8WIZ1nLOBrI49
WVXxKJ87AIuKVLXype1t0hfWkfqzDAfXZqSc2Zi7ph2zzgMHlg1JoubHoEm5z2uXqhvTtVrfLZxv
7dXIVeBew5BuPoccB+U+JhGCSLHW7CyEDcx13TQcmR8f6Qw+P39pOnXdeYjjxhVpLOmtWkxTXwnw
a/qTmUldtIlwOYsmhFNOxebrBLrxlI0OZ0C20vZ7K4b0rkZHeAYv3OdG9QDZ1qwJsdOjhUYV1UKF
O4eIOLIFi7HM2EpxSE9ENI9LW+msJmomYIFP16PCHYLPlGfMUJbhJ5liSMunxdffVgtsMFtidr3U
k0AWxiaoebMR55iPGrh7Bgt06S8j8Tq+LX0Vy3xarPMP4zaUU544CaCS7asgOTPbo71UosUv9BmC
GDnfUNLxPm9H3ahsCbdFna1Ixv6RTZX3+ThqJq/NpuApvNRpxW9Hjngk63s7+V9r2MZpFm0t0H4T
gvC5cOUs2qLvZUjymiJ2gP/6QoavoioDV/RUlL4wEqBOvNDiPiNPZut8g/n0PYJ69OyzuJz+mr2A
P42JSlLns8Jsukt4nz4iI7uVV0GM4OqqNS5eP6fD0MaYy+FM8k6Oq37uq4l9s7ENsUbWwCBCScug
zwUsaDXq4qGpC+dg8XbFArgQnFmZRvQGLMg2LZggUr5K9D6RR53GG88QDshr3dEgxAjocHxEr1Sp
i2qeyzS3bUq/eh4sCrm3OlHddeBB2cy6GnFrnsa1Zo8tFApVrmqHvptpceppCkeUQasIJg5ZskGq
dx2nlWrv+krQz8jNTzzHvtld8ZCKp2ZZyVg0ia3d60aH+RXvTX4wUcIU0cD0oL4hG1goGUxqxfRz
m1YRnkDzRp5u0eO8Fg2vHX9Dc3EyXCf4+ornA6ep/OH1CDLqVqNKm8mlSz/HwiwNTJ2rhJwCQHHr
fA1G0p1lB3fdwg+jX+/gMeWHPJJd2Beth5NdjqCf3NeyWyZEv67t7jR8rr7CKUWQzFgP78nejguM
Rbld/kzDbqEVRCbz3F27CRv0tWvHzpzcoNAdh3edUvDlm7iCOBJH78mzPmifsI+r5ZPx6DG629YK
d9VwWZW+WZY4DYuBg9lUlAvdREHHMIryjSZ9dF3PocB+M4UVLLvHcR2v6ZbgGjg3oB+/4Zuz+A4k
cT38bTscoVdxEm39nypEe1HOEiqX5zWuVvrCpsBXJ9gElaLoGqLPScTpNxPS8bFiOPuLkPY+xm1B
j+h/YGgqLtqoL7ci7Yz319YtDStE1HTBTVpBbfeCQJT5HKDNevgi9Gbtg4LbGyKuqVuQ+qjG4Uzw
5Meu3BBgal2x9ksTxtrfN13M029BG0fm2xRqkjzRZZzF9You3s8Ti5nFPGvtk5mGuL4ewPeJC4TV
VOU9/P670+LTLszR/EDSvxmDttBkNd1myP5WH9wHPCnH28ii7JFvbd9arBhrtqxv4hQKXg7JHb/F
rE8x/jDwCZ5qUpbBM7hQCAeaMsAKwsduqqRFOxW+05mtZJ1ROoH5WUaT0RP0K0TD52hsE0w69I0v
5rs1vpl/pjChLH+OqqTbX+mEmet+hSEWKrmwGtsBV1RQUMvctyHx2crNwk6uvyDi6jqd77xyQ1O0
C06vTA0Sl1tZj/WfkU6SbwsAXpesvJUkAS6eYwWgSjTLs9c4M9eCBfhvCQiA8vNyV0Zzb9ZnCsJl
tebpxNRkC+wFVYeP6gUsURpcmkwRNg63l7FaQ9jyoQaZnmDz61TBarW6HByEkGRQ4kiLXWGBS8iE
y/bbpNB0jiQ0WhM1LxA2ktFkCS8hBs7E1K7RNxo2jCPSMDTIo6qt5dNEZyb/xjbbd8WcYi6dK99z
cSPiyYK2EKfLkH5PqyF0r75ChuC1M9y2uYuTTuKWIT1Awi3D5sexj5anmFJZpxB4jWx7wGdN6rsN
3JNPYZfUzRWd2NQ/BY7RsJiwwzS3xvTzJwBQQWy1na+iF1urCdEpcgXkbx+ziJ44QWvhNURN05YP
CLmnT251ZMriTev2dnVzOV1VjjKUubbwF5Q9M8lmI5c/CZoIPgkvPdpBAusGOJt61hWt8ZG94/Nc
/911a+ls5kJ4iyGENwqzkAJxqM5zS3iD31LA69/ZR22FucYi9N8q0pYiY5MX12GyiV8N4biuJqTl
cb6iWOJOTNW8fRjxVWyTqd4jS52tozZttjUzw5fwW/wM+jWa3tYtWjKCz1vMboymIoz78DlJx7C7
YyjXMcQ+ON4y2XbxAAFn60NYDzsceiBfpuwc9vBUPaU2ZOrnQmXnT/AVdRHwhhVNsbYQYOfWDqir
jAFBc8kSt/FTmAJv9xyDmGVyhjR0l2+4JLdFvY2uutuWOnbY39qKZRBLo0m8xv1zvGEwoH9YvZdN
BqrULO5dtA64QwWG1S4DVTb5GrdO/MWWgIzfCXVueao4OvHOSOrCVDY0cYlfYelikMCgTqvyBCD6
Fzyij+8nEYgR+xClHkMOFzn4Ceu+UdckmTWA6V6YhOXwrqBvlCDzlC2wmvikKEdWBkiXEjfNJTHi
BucN2gkjiKVukFk3CcBmiqXI58CCISdBP9SQCmCbg9HLtOAakFgSFX1poGPzWvbl3UC7DSRyyssw
xxVPvM5Vn/KMpLPocitc/S2BKdrNaMohzGWoxZfSC6ile5tWn3vZJ1+V5yrOKVH1n2j/2j4JYCLw
kjMOdNx8ojSbKpY+J1NZ/8GJb2kRzKq7wQ9Zn9nKghM2VvWiZDOGCJaWWee+FO4qlstIbnSzQkEd
wU+hzK2KASxpJoCQzhvCAHmGmbaVOOc86FNziS3zNhhmU32SF+HvH1ZZhDkhKjHRL7TlyuqThrwe
JRqKUwr5GoGrQ10i0fao0rH9P+qubLltJMv+Ske9owaZicwEJqb7AQDBnRIlSqL8gtBG7PuOr58D
lafbpNzWWDEvE1HhskwRidzvcs65m2rg6ixsFMj4BBiOYlaWYaTfQBRX7SypUJy6Lm6ttLGRPueu
XTYw7gssMIUglKbEpcl7RJGssfcTiE4jOmLyoJ9FRrajXA53HY2ahRfr6rCuvSwtX6pedXFZJHXt
rZShSsCCVPWAGa0ZglJz3auMxZYRFUlhapIpyjUrBn9bM19XLa/O5XLUe8VdVmkP/e8scr3gLvFQ
Pe/a1QONwkYlbW81geftVUlRgcmommTHq5ahAEnsZsO2h1O9ZEVXrAeXao0F3wkqQ9zFRVrDJYuu
U03Tn0kSx4EdSVgmZsYD45ahuugKqfAcMlZNW8LKbIP+HjGaFBa0AqIrXJswq9dKKQUSs2U3PKhZ
1y1dpRyZGRtuuMvbLDnFRMoiRRyC4LRwh3hM1kkLh2/dlroRms1Imt4aoh5+Pk9jBeJQHHM218O4
rXwTMjqBeyu5l+trJVSCVZxHcWeVWtQrK+o2TY7RlPUbighGnsmb2pcmGbWhmGsQmXps9L5vLdhx
7lVAO7rRXGPfND7AoxC803sbx+a4rViQ002MJPcbiPRyDyEI43HQ4VysUp/E7qIkscrnqiaGZo4y
L2Vt1kUX3HDQE/da7fqFWbpyeARtUR5p2qWrqGbpTE1bZ/ARa+HpS8ewJUytqroj8geaCXQMrDVk
63FyZurOg395xRD/Ru2sChCBWQvz6d4nY78scHfuwaGplGUieoRIY+F2e82g46qtJA/MwTXilZfP
X/KxM+sBlc56Te1sOa8NSEtYYooE+yT0bmns+UeiY3EFepACu6TxZo7akaDllYAv5ladRJiKEGWI
doMX053wxuHJRZDvLuFudTXkRk0WRkruDXUwh648ca89jHFMEFiuPW8V8hGaZzognWte+P4SE6OY
eYUiK8DRdMlg11XZJSaGn9+5yti3toDxXFqNEgfACiHGdmIjBOawGxhi0KjkaNwYcJqvAqPRrxQW
JhVuncGrTIJli31aDfE+VLu+dcacadHMDwbEXVtVKx5RxUWluLkZQ3Q+UfbEUOolYWqN0i5ul75o
fBze9KHNVQQgB17gSkj0UwoltFeNtyG+Koo2slycuy7iHgjNIxLp01vqIUANil3XPBY0TajZpQxi
BnFZ1q6dGTIsTepxt4dxOPSbpu+D0OKIzx+AgmE9lHiU1INTWnXfECLMU6cVhf6GjUUXQoy7VGHJ
zghJtGVj2UamyFlzVQjD2+K4ls9RgmLkn6Au/k2y6VIaALrOdZXzALB42dIluKuDxZjxNR0ceSkO
EKsIbdAoBWIES1xpYW7FVHn8Wir4AgTuBXlQtOGUPCThImxxHBHafa3UjbwsFFG0WpBVKBo86/tp
/eSoHB6MjfI1LsIl75uwbPBdXKMzaG0SfREIdVzRCpnQr+EeL4nfQKuHCHgDUtl14kZ1N9QIj18a
9EvS9zCECLX4I1BXWmWOnrhWBP3aSrxkfCO5BMJHirXiee5z3iWPpNQ/A/b9fJWLS8p3k8rYZT6e
zT33odJHK5RfK8EnLgnfQRXEPOyRrfWV9BtPkMfy2m9fGWxxSfhmOF8ZlAEgaJaikgPvBEMS9O1r
z74ABrK68A14hSBlJ/RtRILFKEj/pQQ2gFvnYASkjkCIKSZ6plSeUSSutokXa18CoUEC6Pzh8Gz6
hHEQNKF+E9ohHOh7pNCKLyEShMHOn860AQHEalqEDXE3BKGKnI1ffTg9f7iPU7xLogxgzKbaiSG0
aF59ST5GXBaKgFYkAu8C5Cmt7u8RWkQFdf/hayvlAs6r18iVKWDzzNxyYNdB5GtmN3rNlw4UcUn7
RlpUGKPvg2WvIJXTFcpShv7XFJjEJe+bd6pqCDWHcBdDbBa5C0AX4Fd/aVwued+t17tyhHwXoHfG
fVsgJ4UA3ReffbE7kx7K/Ih0A15S0kUsm1mcki/dPeKS992KsXCljtdGLNfp0vCbEWVPXxuRi61Z
Qj5T8ElYT7JmtDoWDYugqkb7a0+/2Jr6AGCB50LeMWyMCgXDS5ugKMUnN6bEFvyIOxGXtG+OOA4k
e8GFibsGtqPHXBRSLdUesAuWIy+MsFYY5YtEkP57Ca3/eOn/03vLrv96evWP/8LPL1mOmAFqM138
+I9DluC//5q+88/fOf/GP+Zv2e4peasuf+nsO3ju93btp/rp7AeU3AVKdo9k8HDzVqEK4vvz8YbT
b/5vP/zb2/tTDkP+9vc/XrImraeneUGW/vH9o+Xr3/+gk8HxHz8+//uHUwf+/sc13qHO/nYTvGQf
vvX2VNV//0MR/E+kmBg2P0XIlZOJDta9/fWR/NPQNKwjBvgiImOTTZkC3+3//Q+i/4lf5ZouYdVz
7X2/Vxl8PXwk/9R1wHcNDrotFQzs0v95v7MZ+teM/S1tkusMDlCFDp3bEZwLomsgwTCGqDCqxFzS
KNKg9do4rJJZ5gpllo9NZyO1JxHVlTFIq6mP3A0UFFcDlbe62twGKOIzy1nor+J4BHhAE8FCBmVh
+vBxzTZU9I2I/echg+i6j4iMVaXFmjRAMgVKa1x5lKirIh4+OxfPVzvnOsdKJ0I1ULRII+ySjtTl
GgE6PEhmMeI9ljI0lZ24wTVHGsJSihY+WogsyA9z/X0sfxy76fL/1w6b2kSMVyOCUFRx08QlDtJD
1LtOh9SD+puKaK8Rn6hMvxlq0v3WOfGxoanzP0AiG6MfA92NITOvxd/K0EssoFsOv+7M5TqYOoPe
qJJPq0u7JBjVDQMMoA68mZIrOoJgVWcrNari/bqVd6WzizHjqNJr6CrWrpCX1Evh52o25olil3pj
2Cj7sc4S48EN+NxoymNbNndlhTAy0u5OOJJ9on9WzHa6bz68ADc0ISHXx+SlbS6ylgCbHyhIMWeb
OOui7QgZSTNqkehvu874BG7+jin90J6OjW8IplF6Wewl4COroMvq2gjVD1ZWBM9+glTFOwIdaPer
1OAVAqPanjfhCb7zJ+hi/u6BXbyAgSK0kMpjhKgf1GhY2ivaqLkIDhv5KufFLlZGOtNEeEKwfdxH
gu+DqEvnqJ/FTKTPnjUWnlgQb3JahybKmYDeNyBNAFlvJHHgMF03mr4rAr5PZLLRFbEbw+ikVtou
DZAazIYY+iud0gOyU4QmiXD7gDzjX0eE5PBryWsbK4FVqvhjcNl+ZBEz0zG45aT4BszaodK1fVby
va6iZU16dyEgdxaUm59lLiuzGAHkmlrrahdJZ7wG6sZVppfKQ5dlzMx7sgci79lFVVqU0FUf9SFE
JHf6iEeU36puX88ERdQz9gFZEVVPLT9EU3GV5pY20MhWBnXca2Wm2wFAm2beJpsgpHsQOtK/ekZD
bTu0xbDWiunMC5RoBhhfv1JlEW2DqDpGaYZeSTBRt+mYWB0ic7YCiObM4GJXMISKAZB8BHIkfaiN
zrURDDOsDEBzU0l8hFeilqFHlTGnLnS80yJ5FrHc9a2+42GdLaIqG7dx1BjOwPWDcEVv4gwft3qu
ITTo+znqDHiBkwYp0hSq3KHmOTOBmURWQQGcaJRsD+rZczSwexpQahuyOrqJH8+QXmOozZoOd9O8
ujLdhLVEgA7QhCs4+LM4lMRqEFy3eJaodptrCnCMJUMccDSsfhrk92HstSo0Q73Qbb/2hjsJaBTY
rRgECPMYTkpSwDd9FWmPQO4MPzbmHKCheTEI3cz94FlLEWOCKFPuqBQD7BkdnVWKPzpdxcZFlvF9
Fgu+znQshX7s+brDMECwfXTKCC2FozFsXQ8hKxB3I5uDiQkiGn50wXScFUV80rv8SH25fH/32JPp
HJCHZZqMrZX141PX0pNwlUPRN7njh9iu6ohOtoV/gkrK6CAngpRCNRiWILJ9a4K2nunhUCyiNt4n
IsjmyJ4jzMLw3hGgWI7hVkcocKk2D4HYDYjRm4gfVjZSL6EJQJfnILczzNMKW1Cm9XHkWAAKD07g
B6TzbCiPdS+BC9RFanYKMkUywWSmZY/r1QiQUjHI3iA5tYIWb6aEBb7tpptp0wALOsw7QOgsN8c/
T9u98SOks1rQ/loFsQ/Nd/HoBrpxQxKdeItNhpD2c1CKnd+RLXW7K6SID0jBI0UGyMK2YFjwI87t
eQDNWbPptD2oo4ZVVL1uIzmxS1PSgXAAuHGdGjsysH0cYiNR4T0zAwMzZARtuOWR02wDGcijomCk
Bhk8yEppbLXDhAEWk1sUYO5DGIhh60t/MLXIDSzeTltUji8tI8Lqdf2AkgCR7SbKQaVY3dO/QH7r
BFDOcwpcC1LV8lD5BPkaHL41UEF2UZXHMKFTRgublmJzIKrCAC/yM5OULkxMpbcmUKJdZAp03jQc
GaMs+1Ue1P2qR4LRToSCSLengrUhNX/H6mZ0AYXAdMoKU8MrvCS4o+FWHfFOXaxji+bxM9jB6EHi
I80XjJ6DPMwESsiSlwQV5yNg3YBTxo6vwvJYSv+5Zc0RmIQj0qAYey2bgrglDmWJdaL7eO9M909x
UIzO+z5VcnlIYnWcN6EemN7QIJ+Wldki11vsCo9j3FosEr1VDoBMYHEpxgpIq9zRsyG6abUwvm+l
O0SW6obDHAmPN7XD0NIeyS5Fw7dclYKpijQfrkz3qQo5Kg1MZp9rTEdj0ZMNkxkQGRHSf3MGccIZ
MkjdFakxl3C0+2ud4RAMOxLNSoOxJQCRhtmVWNpuUU+Qv4QqCy8odTsulaeh9/xrpifIs+P8XjQU
Bz5QUEdIhgPzCwwAQfajyh3ijfSGjAHghq0ylOtWDjhpWQRYQe0ramZGPsc3SaMsEg2vTEQzzD11
wEsAz77XErYvfcDrx75prTrKI2G6QVg9lLHvXwHDHs94yZ8Mg0S2RsB274xKt6nP1GOvaXxd9UXu
uIWaPxIFKE89dYetEms6UJeh/1wBHHcTqMoTSuo2gRWE0/yFaozMUY76bLQjdNZ2hfYK4C8AaYS1
FsofVjjQJXa458WzfqCV7YJc7siiVY9dGD/3Pa7n6XDKM6xg4E5Oeo/n5m15fL8WYbeiynsJ8E8V
5lalTvdi5JZrgJgqM9H5jo1Yh6nENshxYCBHgQ4lvFxrBAXSkNO54mAqfstSnODvZ0QUiJ1a5emt
kobPHrCgE8GNmHVGAwdH/HSnxIe4Rd48hPyKPZ3H/dhMidng1OT0GvGibZnJF+AYHiFHtI4GxTfH
EVYCFCxgW6SJ4YQt4tNlgA1HccQ5SACCvKHGAtlIFGZmUTKs+0KNNkMv4ai4emlnIAya2HRLGrW3
IVRxHBqrjV33vL+mHe6Qqqv6VZrjWIdFedTTqZtURQ68x36Mo2L81gQGXET/GZI92GFlcMo9/DYp
pk07GRjv5kJKyuMgoucixGjqQYXK63r7mUDTOVl0MvINKsDPhaghvMIPSlMsgauX9qM/g14IQOlS
OXRoCYdmeOoCpLDHQCIpjJqen1io78WqzgxEocIDVDlQ2tCXREnZc+8COKqqqYin2FK2V6DJ2EjM
r4Bx3LtRLM2cICeO4k6qqZaxDXtkK2rlHmnmY6j5cxmlqZlouM9HjcFki0JLLQvIthVOWI63XheF
wBZSYvlVtQR694XrtWIyV3mAt3vL83INAGDuFD1f+Yp3R6rmNaTxgngQpZ/s0DZ2T3kZ1pafAOXr
FTDT4rbfcaWOVsmAvZy6OLiZFMtust27AJtmWnM81HYsxakTskGZgYQ+OlUdXQ16LpDhD3BvAlYP
qzGGHkbQVQjxQMnKBCG/t5R8ZJOK7Sdh2A8OKrJzhFLYK1LjkK2Er/+jD5flMhcThdwWFEZIGycw
0ohYjnKCFeP0xMV6+rWv9S42dzGxFNKbyFVRgiV1ScenANDUhRsrdjqNFCZHWxoaTFuUAAD4oBqR
S5bLIsStksTavHX13WRO0hEHemK0gIaBX4XUM+7cyWZSO5hA0yyXMAYGFj33Pq7SBGdIm+rLATpO
VShLyP7HpyIvjyyHpdOM8GtCtu91nPMGKI9WEOSwgnDtUz+IkS/W9lSD6TiZm8oIywGocZxX2J0B
xSVRxTgD/FatYbXBaXm36doyB1aB6ge9whZRcD9FUaksSIfZrlK+y0f8JhypYx+S6pAZSASaVYdc
vOHhTh5dXON/3YzwubwOF0M3QMK57/0hwiuWhkW7HAdrgrs4prgVDGNQJsOusuGqPIMwFoFADyBg
UBwjMdYzGM/uCpSa7yKc/9fBtG3wUmYVzJnLaNpZAO7/UchtKt787yNu8+C5fIrrp/LHeNv0le/h
Nv4niiiAXo8DTXIGDx/H7PdwGz4SAqGHfwXc/hluY+JPRNt0pkInlKlwkpGB/R5umz5SYbSqKgFN
ySAIkP1GuI3gW+cBCBzxGsMT8YaCaxSnwvlB4I4eqhHl2YkQ01+Oy/yQ3JAjsH8GJNF6M7fF7BVn
28q3xg1ZNIWZzbt5tJBrYz28AX71Wi/z62qXHuKlchW/hq/E5ov4gHtDvnT3SO0XT9UM2OflYBUz
Y0EtMNgW2sxYj8v21e9MSc3C8laI6u2LlXjyr7VTsMi2fEOfDN9ucPa2Jr0vD/WmWilONTOuajt2
Utu34mV0T/f5ppu5+3DJnOyGWnQWXw+zAvYT3H1bPySzYKEBiu6kV9m+u+t6oADNaj9u9DmwA/f1
srhBdcAXutIs3+nm9UbMox13irlr14topq6kA7TZKbzOVnjLHVvLhXuf3Cg4PV70E6QaQBbzW8tb
NMLUQOIU8DdtfVWsXDRam+WV4fCFeuf1V8UqN66fm22wSvBYb+dfDyvjarjHEG7QhxNsI8ddjiau
FUud8XV6JU3cdk586x7oMpvjBa3KOoA5N0tm+UZdsY1vt5bq+Dv94K5SJ5pllmYDCjfv3lLXAfXN
P/JFtiKO4SizetFs3T0EC01l7X6Ti2iu3QKu1u/92Ky56TqBqVRWXluBsCMVHsei8bcFbtrnmKxZ
anVrvkRxYCt1+jXDe/UbwLgQ93usb4fUZuBJwC46jptkEezzdTEHEilcFgtuCytEv2ozxrCAm7GU
TrLI5t6artJD9U3ZofbANVp4MBzUHoFuzhLIFx3DHs2DubDlDVsUlRm+eoalPETr9qqb66dhC4BQ
+wDunwk097q+La90gaJX87E1NXVh4EW5qSzUXeCQmWrn88YiTvOkr4ZVnVq2gVKwa3Kl3GJ9AqPm
p1dBspAOMbMtvm/DqjE9R6xhEquOxIzMYzt/BCTGLPbtdTBFlk22w6BBWVLY/cJvQBixyaF3HT8F
j8wBWC7ftE5nNbjCnwFytou5b9eh5W2vE8vUrOwmdKB57chF/OrUBxDDxD1NbS/cIiShr75lIPqb
+gyQYqua0ZlitWDnzotvyXZcp059lXmml5gRHvEaYhmBrbXspamRK4B6zSjdRBbqlpWNQ8SxkSV2
8kmh4AoYp9hdc2CbudWDqcG2tXn9UjnS6vtZvNZMaQE1Zdeqxe7a/XDL75LQhCWQJ2v8GwhxMeKF
QO++ALhn9ncx0lzWosxmI8BlFJBMS403SWGnbWP2IMSAPNiaHahS4BkOC/UFMRgrwNoFm2Suwd9/
KlbjQwrUtbHyZoVNrDBcuS/ZobnuI9NPISiNbqwA7gJL7ileBVf8UJwCOrH2bt2dxLlUO8Mq3Wjz
2mHqG7+DcwcBx6vmNrdTaRHmVFftdgBRxRy3/F5ziIUbFIAoM8Jx5GTESSUYR4i7aXB+NVvRwOQC
ucVferHV1ejwVowHLZd2O2eHcoUtbIo7uASoDNlm+7a1Zd0ibGLqqHKxza61V52aEJR1qsqiqwJ+
SL8Eljd+Cm6VpZgb1ElR1GTenxR7sNRi9pABGWC6sPL3ygybeukDi1fNavaE8VWPVWlT7UHYhmsl
b3n5gNLZmh3Nc1gFXWiOCw1Ebn3LgGZ/7hQzECgOglJ7rlmu+8SsHnurN5NZdwNiie0RW/gABS8g
5QwxAKyIGsPXwgN9gFwqfKJvfgSxByvq7Nh9cYPYYQ67bcZF4l+DBlO3K4SN7gFNJ4/aWtJtelck
y+SheQhGbuaeqS9AtVBLs5ur2xJY0G9SzJGwqe4j3xECRQsdQ32oQGxeACyr1pYawJCy1dQej4i5
8xGcWCtaDsYTxnq4haiVvuhuu1t5jzVlpVjdu/pGBW4PiGFhlqt6H9m3ckm41ZhjamW6M3Svvr7x
jD2chu6helD3YOy2CNbBbnZCs543irVgjZ3eKdf6TbV4NewCboJqxxBd2Srak9yqCkhZx2KqVmpW
Dne7LfFuUoddNZ7VczP9Jpu7JunMoJBzuEBW1qJw90toIUgG5Kkpl+BiWSjVdNPNhplwB0tuQ7vA
Qj7gOcfY8kHwBA+oc7A5ANz1V+WsybfU2Ipn0M/NwA5nLSjc/hLnhunVVioeGERa2bwQ7YyA7TUA
rG/q2y7RbJxvgLLK1lbu4Y0mj+B0gTtHk21wVNMjuSrrb8RbytpqvE11YjXijvkLL++MKx6tG0S/
N5o6t4tZY2JTNTbArXftbNa9JBWEdFQTO9EEWVB78MbXdktAbgNGy/ZwUM7yLeq44XAH2tDsJQ7W
CB/sG6cGNXloEacIAvUaN1ZqipdKN0c9vdcCzQFP+0EBKWkLzG90C0E3ULWMdpbOFVAzVs2ys3Or
eNZv9J0MMRT1tohgOpv0GX/UW+D0N+4VtxK7eO5MvkRTmNTcQkXPDcjbwOYri3wpcLto3/xl85wD
w7xuntl1t9DWHJCKqQ6qGV1nG72wi2PHr8lC2I1NHfS1sxhxZD/HX4C+UBdlZLr+BE13Un+BtQru
V9CYsltwHVmgeZEvw2AF+kyTLWr+MIVdX5ulWyLsC2gztAdXLrWj3snkfOWvsMiwmtst6HwcONxF
YD/pCx8Bn8wRutOJlVtfq9kKaNu+tl/V0lK1+bsx+n9ttP8/MsfpBIz79/b4Ndy0IM+D9K360SJ/
/9ZfJjmh4k9uwIJG7QomGWIN/2OREyKQAEciG1looako9f1Pg5ySP5EKIkSHFgdncJvxpe8GufYn
Mq2EGmDhImVNVKig/oZBfp72RDYMBTWYSjTUIAGbD/mxc2s84rQaSpRS2JR+pDhUtg2KHxjlbymY
Ta1oGrLTSOlLyAYZlzUySJjkE9hr3BgtZ7MhKAqrghDFX4vvDH3xYz76Y180BI7QEENIm/FL8fmh
rfXYaI1hkwLTbo21Mlp6hZqtP8zvT7LeFync987g2cjdcnhYKjLf50OmG6hdJ0Dg27Aug7SYDwfY
Q5DdF3cKMcorZLY6pAN5cYgLAskz4XoIhXIRk9BGpgy51l+/z096Dc9NpwZH6AwLafK3fkyOa5XH
e+qj12qLzKDfFSvkFbPfS1y/91po1KA6hS8InMFFlEwUSa/4Xt5tglqJYnuMAvhmZAQ1wUJSNCeW
1zHqTqyZGJZZpSf349g0wmYFpAzsTIE2wK/7fe5HTi/EEa5TNVADMRkI3533G/SA0q2Dqt0EY/Ys
Uy1ySJm9tspYfAIkOs+YvzcEN1YwVWKzCEAEzhsC1q/OA1q0m8HzsxcPGhyQIRLJDJVN+12mI6H3
6479ZIGBeaYjQ68KPp0K7LxBL24qgCHRs1a2uZX5EMUMo65/5KCmPCiI+IVIk7byBIGT6hVZ5SkF
IqQFVXHYO79+lw+La4J3wFvHEQRlJEO/WOvgiEGlos/lGhRzZicgFFs1tuAnW+pjK9izKgXyAoeQ
AU7oeYdJmBsAIxp8rWgqnXu5OJFM/b3KK5hGBBtwamqAPhjCAFrwvBGdpQTLMs83Bc9Kq5akuAtk
Rh5+PWDTefmvmON7KxCRE8gqC0aBLJqi3D/sxhL0lazI3HjDwC0cHT8BFXIGp6jVZ2MRdo/IHVeB
Obpc1z6ZqncE/mXTWJ5SV7khEci8WKfI3uVkbKtsIwHfyy3FC6PULgsdDmvbI/IB/jZY03EOHCL3
pR6aQnQcviQTDPTcaPD3YLYp9c1vD4guNE6FplOEfC6BSXGblLRFpmUTQt4ELL4iH5CMKdX0FIdh
oTs0GbVTEdbgpf664Q/bVmOUgK+DG5ZowLpczLcvGS26GDgOw/W1eSB5aicQ4LArVa03RaR5n2zb
j4t4ak8giDaFy0CBOZ/5RFSlBwIJfNIpO971tENoNPtMuu08SzKtL4ZhnLA72C1YJBeTrBl1mIM1
F28yMOjpLlLl6JtyBFbYiV0wWdatUfQHoWnhWwWxpN8rbfvePOwR3OGCAc+DfXTeSchL9HGZZNkm
Kw3crhEM6jYfyCfnwUWM8K9mhCCcMmx4xO4veomyV8AIFXq6oaOSwF9RYtj62pgq3/wwzvMljZv+
pRVqoJhelRV3rSGTB0Mgw2h5g6zuE5HDUheVksEXQeKvs6IQ8lifveZPplzH1aBOaxvb/VLcOWJZ
zqOYphuF+PSuqwd/TssxsWXnB3NppO197nXjHQVlaC6qXFosHKOlwdXgASX8XGj45BMxXsSfHEJk
Gp+zo0BS0KEYAJQGcE/iUsBx6NqwM9JwWMdK7e+aCJo4KqMpvCDIzqwSXYxrD0oKiw6SSgtthKK+
PwTR66834IfReX8JMDSwXDgsh4u1UpQecruov7D2fNkcJHeTlRrGn66VaV9d9pWjk5NBxgwM3vmS
7MGqjEg10dW7wEM8FBqHsYk8Y+pZnQYl7NCP40cIkrHbPBo0186RSCyRSAx1BxzqEHphyCZ/tk8+
GCcShz+SmBSW/5TRvDh86jLKBtr3/VqBSAmSf0a1HDjtHCg4qJ+swp80hawl4uwcdzXi+xfnDk1Y
3jU1FEFCzny7R5GxdTCMIGPqgTj99owaDDXXpAbri30oEIuKomnuKUmzNpqRrRgvERuogKz5dSvT
2JxPKIM1R7UpF6GrsDnPJ1QdISsxQU6gZFA3i7idbOhcGRzgbPJ9UTL3k8zkT9tjSDwDekvRJrto
L21jOjK0p1KltvseAmRgkCNo4Grcbsj4mTr+BxNBcqRgkOCG3Yoj9NKmqjvQPQtPFmuvV0dorOR7
MGbva6bf9koHjXgqPhnQjytEEKCrYU3quDjoZcUvUkYpSv1k5RrqWEMO46NyQYYFjg6l3dT9ryfv
fXbOZ8/AvodxjitKJbj6z0fTKwfPdXk6gkUMs8PUApIhVJxkEbG7slAR0u0mWb7WIGGwlH0PmQCB
HDg4HTqqhiBiNdYHClEkxfKh0oGANBKq0Aep09RHuLtSPAuISsLtPIZWiqXyFCiYUvXS0sohsQbt
wBoFn8yw7aHJBDD2ONhDO2H/OR8KyAs1FHluBfgszwLAUnv8de8/HnnoPHCucI+AXEdy67zznTH2
FfQv1HVIK1AMPKgwVVn125bG5KyDm4z9jv8jcnDeCorxdGnqaWRtZEX/lowNcjWA3t/9ui8fVw1a
IRAkwsZQgRS+OMK0IUuVXBvJuiqTbhu7xsStTtqZC67/Jwv0Z8PGNKxOxrgBXOpFh0A+BGo9GdS1
GHrfQhyyhOYMYsu/7tBPbkX0CH7cFFCBv3x5Uibw16BFqKjrgEFvrUizKdwnQECDtsVEdemG+BGv
0uxqBfKQde5mtqya9LfEyWHbYPY0ogHtAlQ0LomL85qUIoIVkJG1jDoIi41ZB8SG3n0ypB+9gakZ
jQLTAkAFZn+a3h8cEepDiDfOwDViep0vO33CdoV6NVy5QNCVZlGD+gHtBS290w3A+y1tVFRiamER
QzwSkjNiD6GT5rN78WczjYiWTuEREF2fEtdnb5XjHgeuiKxzH6F0ozOEmRru8MlM/6wVHHmAfCDu
NJFIzlsZeMlQ34gSqBmWlVkb0r3qRsZ+i3b1PpE4TRF7gWeJi+OSQOs2htdAJ7FeS0hdPSiIE6y6
PP1sb3y4nfSJKEBgXcLeVxHaOu8LtIH0ClwkYK2zyH9SUcX2GyhOhhVhod3UoDjNf71LPtxOOq4K
jcJoBGpGYkuetwdB4a5FtKVbg8KvwDp1ZXkIxjg9Bg0rN5CbdK26DIpPNsXH5Yqi8BJhLKibIhYA
isR5s6ocdNl6NVknqIa8TvO0UG2jrNR9GQ+No1YEIXxImAV7anj9f3N2Zr1tI2nb/kUEuBd5qsW2
JDtO7KQ7nZNClg73ncXt138X/c1BROkV4QYGPYNJIyWSVU89y70ca8NSfxkIBYN9CrLyQZ+s7HD7
PVxGCzJnkg8qOfbpnN6f/6LOTBE5TVPr5PeIr2zyzoZSk1X2J9HU4ljpbvbkxlXwBMBbP0xVnYHk
RMXn7vbPuKj35l8B/4luEDuNNPr8VzRZHHOQCusEMB4NMdTTAP+UHYDLQIb7yjCnjRZazg9de6cp
E/t7XtrnArBtgwO7lK+3/DzxZdCBQcjd5JsEIfQj06KX2893cVQ9/vq5pvUNwYld2pwNvheNudua
pynL4SQEUte3hVU4P969DK00j1DI3WzRwTx/jQX1wUSjzDx1MkalECnGA5eRtn/3KjB62C9cnOQ+
S3IPUpNN2EW5eXLRaETzuGI2T3VVvDe8zd2MGaRDu55m23JnmlpS4slVmqdYMqPtAyCRnkJS9/0P
4xpsPTpzpqM7jEH+DNWRl4POz2PzVHmzZKJuRnstLaaVe+rK98dP0J6LRBsW/DJdTERVmK2oWAVF
0COVYrurJ09fOcyXQY3gwl0437tkZUs/AHClbZZlyjqpWJYvSH2N3zJU2wAo08Awuyx4SkM7WkmF
LyM38QMMI28QF2ACyfkLrAWsNZC8QD/CqDoplbh/Eay0B+SAgV8jTLSmcHEliFp0NoUr6Nm65N6L
IGolTgiZMcxPool7ZF+q4im1g36TGp354HslIs7tGDnHdrLtk+9VzXNWa90D6iTVIQv8bM3U8e29
nhUDFL8+nVAaAL5J2bN4BUOah6MHfefEVDkDudCXxYtb5+5jofTuX8/s3WdPZSngCyWDdGcFbutB
RdOb7zUadcFOi4aK4b1nhYx+fVVm2zl1ewXVHGPobOd5snK0rkR97iCf8Z1L9ANBvwgUtcTus5Fu
dkK/trmPkCp6NOsueGVy45yCMuoAZTZD/9szYL/IrNOMnerbcC1PmsP64sVRYb+1qQ1U2pd24Ykp
XBcttvLk9DICxJB54q71y/wg3S72AJlbKUgEX6+fCjnNECE1hWolml0UAIRJh0mPifw8yrpLOQyF
t6WqmNcdK1cwc456f+eTGmzUqMuV83kZBeZ4xmkh2AifMcv5URlGP+WyKc2jlkrQ7DI1UKW3zP+w
CuMrn6YM7EdWOl8laTItbErMadjv4h5d1OogZzLp7bh57bXNNwAwTJpwzrIP3Id6VMSjbh2jWnzQ
Df+n1tlIvspqWEkNriyEfufcJQHibJjLl2ZaJIRGncnjbD167HMQYq2nZUcYzb9vP9KVzwOU1GFu
Ar/Yppdw/uL8FIURqLf+0dOi+t5QQw44wwtWXtz1VXy+K7JmBrf0+SojyYXpBNwCYYc8q9P4wQYJ
3ur9u5qsxpl5yy5RaZlPFw5Ybojq3jFqDKCgVVQ+RLmvbZHc9FYe6MoHYimGk3ME5CZdvDYmG8jr
j753LNBc+xlVzQ/BK6YJYYNluf2Fri1Fxs79KfhOZG3n764tGKBoYewdFRP8n3ZlizvLteNHAzuH
lRB5mZG+YRXQeINlbl7IfGSGXgo7HWG11sijp36Sv8Y0WsnatDLbMWRrT20hol3foFO+8pj2fGGc
x0UWF9RCXOP+/Kjnz4mCY+I5YSGPfRUlwZYgXIDaQzb4e9J2fXQwssj+7rdFhpC6bYMEROvv36Lw
y0MUezo9PTbFKwSUUoOKG6VoWaOd193FTVL9cGszGrZ2MwBM0JFFh9o25vVjK8wOw1Z8S0B2MSrj
/w7M/leNGUm3IbmTgLo8DsYGTrr/pZ2yydmNk8dcGt1ib8sVEd4nSC2CYXRIBndl5Tcvlanb5baT
IvjAvx+qre0RJfZVW+ov7VCa4x46lPO9ahrr7zhsquRUoJYKirEqpb/yQS+TIzpJFpvUo19NabfY
O1VZB+juSu8IN/VLWhaffbTjUD7QPmax/KiF7f3tvXrlnAN6QYWDVsy8ixbf0BqY9erp5B3dksQS
jeb+mMk6WunqXluFSpLmu+FjGLTk88P2GUU6n3PU8pJdLj1nG9eZWFG4unLuqJXp55AxMHwQ86/4
s8syOIhsdzyLRK7ioNlW/9HO2Xe2uXrurn0m4j1do7dXt/TTKfGKcfuu945ZO7U71x7yDzQ5UAA2
4NU80BR17oqm/E+vkdRZcGXSjReLzeHFwWw3QQzD6qK4T6IQsn40dCsf6zLdmbEl88VM+c9rnF/z
H68RG9PQmpTuHT0sCLAO8dXdOJbqUPZ19zGYCoNTY/VHEyrVQ6vicSVQX8n6mIhS4/s6niFszcVn
RDyrL2qUC49tlzc7iKrpPbY6QG+7ufSZxvJY+DYoDBTTS9VEz74lASq//1jYDk0ruucGFd4iO2lV
AVdUx+uBvK8wNmaDG0Ti9OHd7WWu7VjG4fTZGFYzgVicvhQ9WNUh7nosJnxN4MNm0yYRkfWIRpG/
0iG79lkRfnirRaD3LQ2qnBTGajRZ/tEsNPkP1kb9p4658b9qSIYHy2rlU6nUj7BMzWctmNyft5/0
SgRgBEq3l9pjnoEuPmoZ50iV9Zp2HLomNdFfh3obYGa7Nl65uo5HGkZAo/pfdsyswKwcKxHasS7r
8YOudIHAueG8vP9pGIbD6oHWA6Bhftd/HJHIRIyk9n15NOOyPLltqnaDct5nxD33fEAigl8hCyOo
MRE7X2UIIaL2qF0flZF5O2VONfj6wdnffpZ5jy1u8TdEEWAcHa7SsrJAmU3PHOWKYx6RjU8iN/6N
kI79WOVN+LmxytWR4pVNz8SSFgDPxsPZi/iS65lQQdKSWg7zSIbW1rFXZbwLXG1tHn1lNwDS4ICZ
b32zpa1hZ8gwjM3KO3ZWaz8wVvEO1LNrXdorD+Tr80xvHjFfnqwwMEeUgR3vmDuTd8B6AlmNNsR6
oyiSL7c/1pV7B6MZMEXOrOF0Ma7E9ixQSvDuvMkptmnl6bs4rsePSamJh66LjM+WVNXD7UXfDIUX
W8QH2efQFCTPgzl6vhHTjjE9LU9x9Ec7Pw65qT3NIKbfyNQbj4lXif7QIWXwKpQhNLgTTeeTe8rh
pDPWQcdlMN2vjPdBW2qYQIhN0/TTP0NbYJ/DcFYa21al+l+WLXT0bUvVBrs0kS33Kn0BAOitM9Sb
2g0c957iwHv0R6NN4JcrXCqMJHf/sYa8/IgEwfCXZrnJV5MwCpy7C7J77AgqWCADBPvd7ZdyJfPm
imS2yuidYuwNNfNHCAiHUcnaGr1jq6ns3vO84qBsMzvkYa3dm4mPX0vcAoHIish5l8voW1xgaXI1
n//tIGJ//jmKbEirCpHx45gjeoVdlHcc0r59/90ETIRt5jDpoMW5iNiJ4FpFDphM1IEebKqZTj9E
uAHZ/VoVc+0AzSGOKZzv03pcBrqqwCQwLwlBCC4+BEai9gYeRVunFs5KjnglIlDMAh51BXWnby8i
N9YKOpoIShy9VIrnrjJxd6tE+f6smsfgnc2ICXLeRbFp444VJxQ5R2Qm6gck0P297TXfbu/Aa28N
1DkbYMaKU9OebwMSs0j0cSCOhQhRkTRi5+BUZnafDKbx6fZSlyhYEPOg35GVYCZMU2gRAQjPpITD
QATAWWKbN2wBsG2PkRuU23Bo4MyN8NJqO3/ITLWbJtQRyuKv//AjoL6S/EKlncuJ8wcus6DRyp6k
G5Q8VQQCCHsbK7ad7sp0R+fM3ynf/YZOTvbEh9UOjgySe+l1jb6SHV5780CBmSrQKuf8Ld6GZ1Ni
a6igHRWyhPcOznsPSusRB7XcNVXGK7czGTAdGAaOgHEvnhlrLPDcJOMYT4otA9bgNewz/0EnGzjZ
2EQebr/ka+djDvOwGUjVWPT8Hedth2RQzs6dhNPeIbhd7nwDVON/WQWDABv4IinH/NR/BE9HrwV+
go44UnyKh7JzjKOZmfVKBLv2LHOIJNHgrDO4PV8lcvCIKhh4HfHf07eMZyJqCGdtznTtSvY9klpG
w3PJsuiUafhpBUiq2EfhVXijmtLeNrYH33OiNKqdfoIYlK/p0V7uQPA81NKcROZBXEHnjwZW2IgQ
u3aPosH6ohN1uBNZ0uDZYqwF57ck6fz2Zy0imcHQDnbMUixCa3uheWaCKAaGA3JjIp8w+wnXAm52
Sv9gUxZ+8rlOupkkKBTg5sySzaOjpC5Qa0/pzZt6mN0Hdq9bMDCqstp7iJfjE9nk7bSZdNw+uPer
NSnWy7ODjiXRl7QWcAezzfOXpFmeFgLdt4+OGTAzzcbyqbez6aFHdwp5FUdbGxRcbjgWpJnB+Gxu
z4rFvCKNVAmmq7KP4wwBbJUVHIbA8Va29ZUCGeF06kVkHhFqoV10/lxxP+EqQtP72HoB8PGgwuPF
d5W5c0f8iGIzCQ8DPu3owmTimAZJ/9uP6nTlV1x7Vrqo9D9AVMKOWrxc/Cdy6eOwcbQyT78fKucn
hjprSda1RWZiFTknDCt/GY06Xa98RZV4RIDI2xaON+1aewp3t6PRtX1CLsVdTfLJ5HsR8ySwH4wK
DfcY9PgvgrZx7oiQ5TYjBb+jnFwbGV87vEhOgulgSf6xaC6ERms0li2d4+QjkYBrUHXsM817BvqQ
rqTuV14gg2latLT2QMEtQ6BduWoISnIEpksKb8AKm5IW+pfx7oDO1IOyhPYb3Qxyn/MtiVd1FY6d
dI8Zc5inxgYWEiM1dfs7XUZa/nJIBMwC6Us55iLS5mOKf1DeukerbMS+yBWDCam7jy0i9LvWMcPj
ONX/I1H+nzy2y7YJG4Kai/PMeYPKcf5kotT8Xncr/wjkYoIA1Onqr6mu6JQMHf4qJn/8rPXNGO5w
mPS/paNp1h9vP/e1jzjTZJgr8egMzc5/guvJqPbRNDzieG2/4iAKl1et3mNXduUcVEiJyY2Zui52
JWVk4RvKpxfV26+eZlrPejUEe70di5XzduV5bK4RlJYs7hQoGufPwyjGaZBpkkcs2awtRE1jh2Km
dv/ut8YqvLaZJ8YNttiSpVnMVlChPKLF5X/MYIptmDJlK5nxtWcB2gcqE6UWouCinkgje6KSYHu4
fiE/WKMP/z6Ni5WqZf7CiyuYLgazK3JwMCZLWL1hx/ync71jKqrqwU6C5p5om5xcP6Z311XDY1/j
3mp2pf3ufBB8OQRLE7YWBLiZL/tnptZP3kTPMKHTVXrGB2WVdYQeb1SvXZ1XzjYB2IWuNfNpqPrP
14mYOOOQNJUnHHOLkxVK28RpuDJxYgYgvEvCpNlXUrn/Uwn/P4/3le/HTtRxW8JiAlTfYl0ncXNp
B7I4oQRv4jWB1EAMbXUlDL9ZSiw+oKASBAzytlPeZM/+SHhdux01nMPiUzqNk3Zf55HGzqfFH25Q
WCvv2wwLIxT2LPN3rXn2iz5YcYeYZT+dSgeG63bskLDchRrGzBvmW6a1dfWqjDbkZG2CIdYU4rcc
j9M3lCxa6PpVqWOJrFJEb5LE9T6Dk7D0vQGzRCJTqVCCaC2JrnGL53e8ZcxshvteheZfk5wGHRq8
i0yfIhz+xqwbiqkpPEfbZMi+ob2mhUn/sWLibe3iNCiSwxDLWbHOjqTC5tH1XtNitgKq6lQFCEWE
ArmYysfKzA8N/VsyOoa+YzquqwddQ2nw0I59EW0xEXDA4LshCqYguzOxL7F3tbfWUKlxL4YGaQFz
iqJvgaOMdFd4bdVu8B4bvo1tKZAqTOzO2IqhL15l5xTtzpNCf3ZKdE5RjW2shyiZgKNHLpKCWqt3
PlJyRvx3E2FvvY3pT9MWz8y023M3u/2zLXLnayyyzn4KZIBUDhRYPXq00yaxtlqelb9Dw/skQJh5
uQWbLvE1Y+Q6x576oXBTFE1bo/RdtDun2r/z9M64L4PaZ1AagOrcODJNf1tZpp0mrOiGHdiRTMIe
i+TftwPhWyq22Hwzogv0A2raszz4+dnyelzLw9hVp66r8xfwQfLJy23rNVaNjsNqqNqDi8Pgg9C0
7s4dtOYOexQXGdHa0zZOGmAMXMb+q6GnaiVtuPrTCNJkzTDvuXkWQdpQRcvbz4dTkznJxxGVxpNe
dZO2xQW+QIYiVrL5XYMTGA/I+SmypSxpi2eZKnSKsPHLfxRoof+SmVHUG0zfGm17++VdxoeZOjHf
/JR3wDvmP//j4Fo9txjq8eqUZBKNBkWX/4ODYtZaRXx5+7IO7qwWGD+YsctOta5KhIVjS52w0xS4
0WnGJyR0zTvaSO5ftx/pDcF/vh9mzCJtNsDfiKsv0eilFzaFHuvNSYRGYu0MN+o++12Q4jxUpGW6
90e/jvZd2CIRYJrMw/umcx4t9u4X0yuQvo2wYcZl16vzD0OuCnfT5Epi4kcdnO9Gb4Rt3+H/uR8b
LzxOQYyHFODt6NkySsNmNJ8hOVwZWW5vB75Zsk3yZPjWKwzFt0zbgvroNRMSvqgr1s7Kjru8Z7wZ
izf7Fcx9pGWW4yKrGuNTr049AQGZ0ST/jY5udN9PY46ic+VuRd4P+9tv/NrHZZozw3ZmnvySqGmZ
dRSTPqjTmOTmUThZhAUOdmVxFLzP+mruDdMnguZHacgIjKL3fL8iVk20NPAVZkvX22Yy5aHszO7d
WQGrgKryZiwqifjiVEyQ9CC4GzWkF6PY9aVR7jDyWKPXXnltkJW5WObcB+rLIu9VtoF7nhHVpwSZ
5W064pms2qLfF1G4VmheXQoiLY9jeoIdcv7aUhGkmIrn9Ukr3GCjJ7q+GXSYiVWu1SsR5UovlVp2
lgwhoaLHtpwto2FRRe6c6kAftDZDGnt7ZwiwKdW68GUonfYTQ43mEcZmFG9ApXQTKlz0OoMyL+9u
b8zL4oZRKVYg5D1gpCHinD82163Wxn5VA7DUqqMTO94HDWZqSAcnhSkWjFWN+OQYPKTEi72uWm3l
brr2AyCiz81cYt5Fe9PEjrALfKM61b3R3+WNcIddk5ioysksV981pLU3pdEg4ce5uguB/a+AHS7j
+9wemucopIBMmBYXEF71A+LhwXRCrj7d5BnO3j0ugSvv+coq86QTZRcUHSGoLLZXPMRaU5vAt01f
GQA3nPohd/X23adyxvUygmTaRGBfAidwI+nMkQL0VOgK0V763lvdX42gV54FtBpjACDczDyX82L4
F0kYj651iu22mJGoas89oq1kzFdXIZIxTwWLShF3vjOZQtL4DhP7FM6+uVNk9C8xmd3atXttmVmk
hhENR18sm7dp67dO7UtUGfKkea67MHiahli8yz1sDso+23ve4Xx8bD4WCZhAbzdRgWadxlRj3uSk
+bPSBuP19mF+u7vO73WWmcHIPM0VSG1a+RW1YGSfSj2P1R6bUu2T6YT+LhJo+Glu438chwxlzD4b
9g3mnL9srfdRMKuiYh8kaXanVGbsrbjsqCjUuIuSWOxrXDv3pJf4fnd9sU9tG7HMWpZ7OnH9k9lX
/aacQUGGXmEy32YBXjfTmi70ZXxm4k0NbzG1s4EkLVoGnbDI0kVinpgmIL2foXeHfnGDX7rz/luH
ViA9HxIErmymXec7TxURxq+uAe+p971vfoy5e0kY/2IG+LTc/mKXyQiPQm+a/j3twAta4DTQsh+o
fdh9aB6S8hrPJay1z0k1hLPPafA797N+JUpceZVU2Ixb53AHA2MOyX9ktDLtxVhEHouWY/owdZXz
5EBkw2q8M/SVvsXieDEtNCGrApRDGAhtq6VRnJJdjGkO5nOG6ACv6Nji5qGmVlaZo+cf+/5/q8C7
d2kmzTPr8ycqW+wqJifTDr0skju385JHXXRUpWzs19jt1mLT4g2+rWfPdLRZ+gufokVsCmU7oJJt
+AfBCfgaJFF3X+ST+akv7O7+9g65thQD5FlbhEY/7/H80aKqoAZzhXaooAA/ukzJv4p+HHed9NeW
uvatQHlQJrIXoTksngqzY5gPWRIckzxyjyqMmiOBaljZ8ldXQVDJZ3iFbom12H1+7pRWjgn9sSfW
bgtlhd9zOSSfb7+2xcGavxDz8Blr+kaZWA5i9HwSRZcN7sHOxfQICdzfi3qeTMnC7j+1qW1uC9uC
BHN72YuvxVgaohkxfl77YuCIbQQ3VjbUpyjuxG5Ak+oh1kpvn+MGs7IxLt4jS/GYnGFwrgKv9fON
AU81lkWo1ScPV+wny6/FpmI2vnKylqMmoh9gPQCQTLvJkyA4nC/j9hHi9l1Qn2CBGOlsUIkI1hia
VbTTmizFRyQprQ/SaelWYVdtencWEmi73Pa037ff7cUn5ZcAt0WrmsE0rPRFYYMig+3HASWHdJ1e
7VxHDAKXokQ8x2MdDvdWLPxkN0RuuKYsM2/Js/AC1pYpDXkItQhgweWWLUpzkBPlcjhEsttQyplo
j4re2Hs0+x8ar5F3jp65v+2kgXLaZJ69At28/Ng2AwhAX4ANSLmWUJwyUrWs7SI/GXnp/3RHx35N
gmBYSbmWQj98bKIMkhvMmWhlk0qcf+woqKwyqIb8ZBVt/ZF+trWvsb/5G+1D5rZ4Qfn3QTB2eOeU
Qn4fXa/bSh97x90IJO3OVUV+dBKtfkw6lR2iKhUrr+HKbkSYEablTNWfLfYWXwLrLaPRnaA4hR2M
9q2wGE10k5G8liG/wjHK7p8OTugHjKXcx9EM+3u6Lfm7Tx4TVyB4nDzubH2ZyyfeVMdeWBantmkn
RFUVMJA6eidOaf4WrGLNaHmyHca959+CObIoxrYtTrEmql3daNlTHWLMe/tQLWvR/78MNQN6b4xx
xRJRHqleGX3YF5TYxvjihXFIpznSjiX+WHfWVHT3adcEz46fTvvKtvvPWaD6h84v1fvfKiAX+CRc
4WSwS3pOWxpAKDskastAuvoGJFL5zXDK9u/bD3zlJM0TV9IeymwgdPOf/5H80M6y9FoO6UmkrdpO
zPV2umbK7e1VLu+Bea7LOfIoj5gOLbLVGOBc6UV5ekryFCVcIBrGczqMDirIaHa9DwY2f0JKvhk+
9ya9uGyhponeOqisFKd8NMWXxACcSTbmP/Q4zawcwGtvj8hA54xOKE2SxfmT+ogdBRXDyU/Kr8jy
VFvNq9fMMy+yOZ6HHcBeZDtADVxEoc7LE1G4sC0bcvSfduAypBjy4Xc8TcFOt9mSKx9LXMR3Bv9A
6ChpOdCsfL4nxsATbdiG6UlCPNAO8ejj2F3lZClbTOmSHPajgO5vR7l4LKXpM0dMJ3S+s55+4WYI
w0ZsxzwzTgHid9lmGtPa2nqtbgbbuk+cX2PcqRLd+Mr/WgFyOFZ17zx0dd9GO8OoahsKE6b1G7sa
5NFScaVvQixCnpWn0F+BCg3/YCwm63tcdF45Y+xk+TCmevUBfyGsPic78cVG07Io2NVg1ZnDdDjO
7AJIDAfm/W21kV1UwtpoJ2q6oq+GV7exzODe6rvmm+XIFlsTywVEoqveSw5RG+r9QfXIFDE2qVyE
ypy6Vxuv08ENDFUYmfiloZpE7M3yH1nfyexTo0QZHla+zOWHAbalU5fTYWTbLXaCXQ8BxixeeSqJ
lJts6FF2FXgLhAY0if+wFPnN3OuHAL9siWsUF2Ev+vKkK0peGGnJxmn1Q5HZ0d3tld6qg/N0Yi66
4AUiSoQm5bKrWWUOPmYNS0EwEbtGk9VDN6QuNuBKP45WiYGENgU/PRUaL44v670Jhu0lkFX6Db1K
gw55ZzZbBOWChy4dEvzMvGybx5nYMExJSW6nEPXZSB0ntLv2tkisX1ac2iuYhCundJYeJEkA5TpP
E84PDYaEpQ+PqzwFmmORFmBHNpZte5dJ8G9lnH69/dauRFQKcnRXYNTDxlk2KutUM4bR1QlyZg/H
0Eq7DZKE+p0mizUG3pInPwdUhiNA+mgA0OjyFtHbomqdnLpuTsBkGMp6gRiTXYN54EswTUaz9yCv
FAePOKg2pT9497ofjj3ML13fmVWBbZ+eykSgaqrki++m/c+mGAt0EicD3XcnrtTu9su58i0YZYCO
n3EqVPaLJB21JtGVbV2f4sIbfneisVx0FEb08gtDn57AVqzlDXOgX+xhD1lcQd5AoUPX/PzrT+yv
ZqxyHdW02tiD/knCTd+N3b/GUARI04599pi6cX2IRtEfDVc2azrAV4I2YxxqYjoMHNelLK+EG9Fl
sAZODnYGltXod0y1PsY2npF5mtzht7mG2gJucfnUXEezXQ4Yhbk3dP7U0u7phbmsGYYpTjJVGyH/
T9A3p8cgDa1qV7qOFt8n7IR7kWNkiROH58iNPzJK3WVVS2IzyXbi9KJagEkBg3x/kxZO9AvqenLI
8mpEpM0N5QfNpWeMD6g7/j2BjE03cqjtY+U6aUgbxcmHzahn+SdC+vQSJJl6QWlTMbBv4viL5UTl
tFFyHnubYDc7biqv+Ww72QjkEslQMAdm331yO7/7VVrBZGxTTQ9enRBZSixti/5raqbxNxHLcHrp
XS1OuHVk8opfu/917HGYBJLufa4as/3hBjb4gTLp46fcCGJtXyvp/5iSEks/q8MxkNng0P1bB6IB
F5rm5suYZMOr5try1dJkU2+EM9k/AhfAHPYthnbS40h+D3WV47QR0s6GrR9kuOfFPcbZQ4ro0aby
WucLMsVQnOHLdp+tUA0Peh1BUVA4uuAD6ZtlDDcSt8+NUfGqNsVUt+ZmMnC53VSZ72FcUeW47UZ1
PT23MJL+pc4VFTamefssdC2Qe9cpenWf9DJs7lQOaGJbJ1nDZysaH6VVplPtToTSuOdeLTF7GcDm
bOLYQtKjguACwzUq+i0KSvgpyKbrf6ETbeIRwji+fnKCLBmeCysu6nupUsjPCj1OLl9pe9OW2hpB
ME1Tfn4fdgZ+L25VBewqU6+z7aiP6TfkO0YPhwFDfEgTZqebOpspGsbgNk8gtr1oHzuJ8Y30JBup
x2MXUxNyjmKrgI2UMOzLxNhnnRdXu8HqnGzb9nn22KSWW+xkOu+w1my13xT2PGwTSQ17U4HD4jaU
g/3T62ukYDVp6vIxnHrN23b8l9rkeBT/yCdUfjelik14HDnEw9nBMncxrUi0JzFg4HwXRVkn72LN
CH44ZouBBSJvoz7b8XgY71iSv7xD+Cy+n6fJ0aYP7O6v2HMqbHXIdtmwALnRPShKDF5kOcr4kFhu
+5LHWvot8UTyq5t6p0PBSKh0fzvaXkmC6QSQK/iI6IOrWETbyrQbpRtKP9X4/24rP4wfZbEaYa9c
eGI2j59xSXPTe475fxQqCBj0Pmi/6UTzh6a70Uy7NBP5rhRGs5KRXF0KeRGaPFQ/6MOeL1VY1jQ2
U6afmO0XT1khWwSom/Eh8ItipYC4EkFp4VB7IUiJMuNSxjAmKjZk8NPJNLPqmOIJuJMAY/YSnfof
8JiKrTE61ffbH+zK83mQcQwGu77L+GXxKsuiawto/ehA6nr5Kddmv1taWMXfwVhnK3nkG6pwcTPS
KMK7jQYB18TSAEBwR7RZo6MQ1+USO2NuDEKcRnqMw2hWj9vOG7TnyXCicOt5U4DDVOkVvzVGpPDU
uFRfW0LAb0BGubbynS83LthbCGu0kcB38jrOv3PWBkEzkVtyaVfFV6dxhmNkJ1gB3X7d8+s8fwPO
3EYCgaBDTmK2e74M0nFpEASeOjWxrGCsTP6uKDKcpPi+uzIkiN9e78pjsR55NDIG7F9vcR71pG5t
wI/qpEuumCq0wj3apXJ/exUa+9eeCxIB/THoMaQd589VyiQcbceqT2VvBePWNHsNQO6IsZWhxWmx
H7nU043V+3HzlJhhcGzFgDrQ5EpsdpxaRtm2G/wUPo3TDsOdMxjmyXaGLr7zUYD/nNuZ+aUpUEXY
6WnZTJjGxBLuZNNibBUkPhZLeVOIL8KuS8TTy6jxN0NiDPou0CuJl6VvFz8xJS31TdcrL9njFh3+
kLKjS9ega/vZFKPEjlsv/fGuEkIzNmWrBpx0Gt1vtsmAXfAeJHX0TSWBHpJKZCY2bpGr6s2Qd1kB
ms2pX0TKJBYk9gz3G5Vl3eH73WBJ5SbWh4yrdtgoZFfLnamp9LsXRM231AybZK8mNzQ3Hbpi8lDb
+DzvWgY1GBiQpeBQPXjuSxXNMrFtFvUtgtgaDT6ZRiiHd/yyCP1wX0zPiT/V5isvvem2WuK2vzDs
NbX7Jgyrn2PWRt+DslbFxq2Dutp4Q9aSg8lK6Ju6FeUmFXPdrtAT6XdJZeHB1QHy+9SXCiFoRiIq
3SYydyQKbqV2Cg17/AJOsPjRGw52QuWIVxu3kfoH9Ato21Bl7rPCnju98yOHTxDWU1Pfab2uqwOv
WUVYcrQ+tnZsKHEf9R1Cp26gGdNpSJK5eGglY4K+yKqfMjWjZiOQW+7ptKbNg24pVe/CPCx+5U4d
4TXmthQjKrLTF+5VVe/1rhg/l5FrfWdXVebOc1PN3IaFluBMZ00Uy4YGPw+GbOfLPdA+MqLbZ2IO
GMuTzsAD2AZ0VMrAxcWB3iZMBj/sT3UYDVivGMOBaiquNkEXFLswldPHftYSQc7k/U1YxsCg8Q2m
9nyYpXRpLdLeiKuiP/V5hUnZWAZbvUIm+vYDXgllqLGQ68+h7LLf1SXZ5CcmoqK5JaNHlPHrT9bc
A4mzMd11TNVXrscroQycIdQGbvwZnrcoq/TJ640QL5eTm8XOh6nvMQ2PPFmuTHWuLANPyZ2pGrgj
8GjnkUxLgq4rrVidplGmp8lq281gD2smNW/Q8MX2mOdvTMPm+x461PkylSfqpilCBMqpkq2tr+Lu
A46o2P8ZaYMPXRTaw8nTVP1NL/KarHMAXbjlBGTBRhOp+0+TCvkVTRdbbWytqkPkaUL7LyMjpd1O
DpjBzURFkm9tHYmjTVhM8U9T1mFzsOvK/5abVRyBEc1xuuxbjWq4kSP1SN6rXm7i3sninWxMPJpl
pzDMTEXvwv6Jq+lnCh3oObAz77nXk/anSif521ZVcsdGrCDZpVU0AkbqSywyo8jH3VKvbCb2agIX
yhWn/E1JF5uYYhrK3uRal5YrZ+8yk4KNzyU7A9Y4fkvlrEpzvCYNkXcKUTCyNp7Smp0NXO7QhKa5
ByGS/c7t2nu9fSAuUylWRTmQ/IaO2AUboK6QuuxqiwNhJ/JzOIrmccxLAASOviaodvUBZ8mQ2XYC
vMWi2E5dwjsK3u2JMtON70xK+0921JqfMnqotDj9Yq5q1rpz1x4Q9SDQebxX5OAXq8aJ1SdSau2p
pE0zbKReyqfJtNIvWvD/ODuv3riRrA3/IgLM4ZbsboW2kmXL4YawZZuxGIrFVL/+e+jvZtQS1PAC
Cy92ZmfYLFY673mDZ1+8P5hv3Sgo2IAAsRKhvj1NYzEyWdPG5bQLnQ7q6xKmbjyB80OEF0bSZ5s/
vOGMJKCaWX/g+DDv1bpUNyM36MQuIcSl/dRfVmNhfgfOIn7DrcXdPOPnAlUm+unCvidNzywfAj8X
H1gb1nXfuefIbW+MGRgQVx/+w7XolA7h+FMRjlpNR3dErkBdWl1SkuEL3Gb55ftD9sakgC8JMseF
frvzndwtTdlMzmyP09G2uuEJEKKud5SDoAMmeJ1fpcZOuFZW7d5/7BvnwJYcwXRAgrjlybzcyfLI
V2up5umIK5Kx9yRQQJgO4ui35vQZ4/DwzGv+NTw42TohMv3/9ry5DZ/caWGiNkVYu9MxI9Tsp02e
N3sd1NQysVBnfZDlGP0oXDV8rAkYT+amvJjWKnzeAAdAjnbMNWRsp/lWudH0eUyLIdurqRufpD91
t4F2CDrs/ax4Enk6dvsl9VEgaqu9U4VhfJJqSG+Vlasn4VT1c+EH0o4taTz5BUgBFa8l2sPawD8+
c9y+PpfYE7fG2WZusVG0Xw5zGCx57epqPrZGFOyLqMnpLxON+68fE05IgIoKAgWSn9P+beaPykSz
WhHxOx3o7XfXmNUNT5nySFqmDXHmpV5PWej8NJggdEMZwmHm5UtlTd150eSUxzHNF44XWN9m2sVO
S4pmmVqfIQ6co6G8UYRyjdhcQsEpEb+fNk4yhDBD6wf1sZtMr078MV/K7dDN091K4EN1sKmJf/TZ
LH73FIXoLNzC/Bpq7rqJ3czk35ZVacDrpKw6Z0P7+iPjJbJtsXhoQ5H52+P/D7ARVno2AdDV0Zgn
MI3Zpdem23Mr9vWov3zKCVvEwhtZmStbK4d4eDEKYy2pwbLqaFMvXBn1SNJqhG/L+1PrDQYFJxW9
dJgBfHT2ipcfuzL6YpJ+QVrK6EdxyZ39gYgBvZuMVlyFNNs/+G7e4GRbzleOCqzLHsftL+Zo+ck0
mepiMEfviItjdJ92RX3m173ep7cfR12O4hjlwynHPeJ9lyDI1bGCp3QIRqxPgLHGfVRL/8zt5K2P
zBfm8rzBAFhgvhyHwCBecg06BRO5R/ChSaENvPGcv8Nf4dLLbZI3okUMNQg/EBbYy8c0jWMPWcP9
3KXw3IFGpl8aOp13BSEjSYF3BcVfpPZ0RWw6a1O5N7Ae/ywHnwD00O//h/FFVcG3B/0BKNjG/z8z
e8jg0vuNRfGaa+NoFc10H4SdPCyVec4C4K3xhQ3FHGOU0WCcnINSUv1na80iGhwV8/8akqBdyv37
0/n1sYdEgfgBGpXbfe+0y2OHeDSmFgc7eHdxSZk/xg541k7CStz3gx7OzJpzzztZtK0l6nykNjmu
Xq2eSLgcd+46XsuwM24We3XO7MxvkF+YOi7LFNYJbMRTn9YJAePQBdF4xNtD7Cf8uts4yG1x2WFM
/JQ2A7ZTS74EF8PsNx/GJWiOle0Q1KvwDz/z7m8sTog+dNRgeYHOneKGQ5YWVtB6oGa0fuLMqPUH
aB8NDoeyPvfeb8wenrUpeOD0bQl2LyeqktHUqjBVx9Tog09VV9GrGQZZbengyqexVRbrYyg8nmyM
q3gygnB6ksXaO0nlACslS8d+tl+peaYYXXoqzwzGtk2erGu8CmwWNJAtwomT7aMRweKMGggRz6/g
g12vpYfNVddcC6efEqu28D0m3TXxJks/vj/n3xqb7ZHsWoCJ2DK+HBtXVr7FiTgR8UBlmaXCubB7
8vz+h6fQQnDhNcDcOdVQ+K1YiUlLp2OOldGullN74S1pdWb9vjGnYEPTpt24kci1Tr5zvxkmkBkx
Hb16VAcnK7+5qwx2Hq2fM1PqjVHjSZQwaDmxTT41ScA515pdGmjHWesA4nw37ZSDeej7o/b6UN+E
2lSf/AFZ7XSDxWGvw7yLXY/tj11oca0dwv9uL51VJzRS1EVBbs6ZufjWQ4ncYBCp0cBlTjAZBURf
diV1qAH76TCMxArStOt2xbLO184s/I+yMswzqqTXXw7uGKqkzbeDW9wp0QqSXV8il+qPnKSPqpvq
695uv07Ncs5RdltJL1Yamx8PQSPL25Fad7rlkmWzonn2MOaV07dUdc5FjWsMjqf1YHwq6j6tEIDV
wW2JxdCHfDDOmUi/elNCyTYgAQoixIVX3YLeAEBF9tofsVUOY1mRfirtwSEdyTqXzfdqkvIoe6NJ
4GnOGe2evGtqGtFoBBkGKBF672wJrETP1jkyxhsvBB9h03jxB1rrk6fMNCznyGiKY2Aq/5BN0ceg
C+c9qQSf3l8Nr3kqtAb5ZqAHWzcSrdTLrWoSdlaiusyOdgVrKLHzPOgS2S62ituFwLAkZAcHPtdr
lR1WJ1zvorVfn3I1F3cFVtv1XgGBZxDPRIBrhTFmv7x2WqEONC2pwnZbu96ZwvbVYtqmNR1LiDWs
4Vd6w6pvkCdloXG9wkj40dTrYMR+6xfH3FXznepU4ScdAvAzhomvvwkANXRa1i+Ppmf7cqT8aHZc
p82KI2bzDeFBckwIke/3JnHO9+9/FU6JkyW1MWK2mB42DJpsrzq3C34E+ewSySjDsv5RILV40A3e
MZugp+u4bVt1ebnqNbtOw1bhuT1kWnwdJt1/tBAJGg9O2Azu/VhkxVWF7WYXm/bqNzvPFd58ZQZG
7wCVRkaUlC0eJzsN8qritDKH37iqEK7llbABTJFHJO8Z6wpFUcwFnalqKD36P0EWJkUlSnOniS7C
PQcN78ZbkFRiJBp11bXysuohk0HQJBWOX20S+qUjD4NVlTvDavW0W7K5947ROqxPEbdpa2f0fvpn
QH740R2gKSeWoswZ1OpWSZRaWFQL6ervTTcZ5lUubLdlQZSuTIIi88gftMZiTHLbr71kqMb2ck7N
tEgqLOtZN85P4ZZCJQBL8kNq11hBZ7Xo0gSXR2+JUTHZ2WFalynnMlLA4RDLhNM47JOftGIi75D5
c1dQ0pIsmdTD6qWXlTbgahRARbdNUNBs477RD7ve0/6dl/ZaXUauVjrxXBgFe78Yyy9hW3XDJTxs
3zysFrm3STeMqvnojmU37CHBZU+GOcJOlMIMeKXKHM2d6dALY8wlMdNLnXs/02hOWWAlLopxUGPr
EhMo1vYcznb+XKMkwFFo3XpzwtDuFKdCzXhSiCHfTRF5RvG6eMYXR1RENevB+kp6QjMf1trHrEca
wjjUhagftaWHA9Ey4aFahZnv5t7M7hlp97tVDPZ1P/bBlU3c234aLfkQzXPzmSrZPURDKR4atUCq
D4LPq+4aft5UqKfVt6chkfR14XkQPf85W93fQhJR05pafQumYfreBVCQpWtBvooiHGLj1m7Gb+Rn
5vpghHOISjAv8i8iV+UzwPkSxXbJBrfD9lNeauJkwClWPUESykNnSVZb5m4cldiG8FmisN3ZDTn2
F/Xi+ENczbb8jcxdPQ1mp/50LHBqBYL8vukwz7/Qgm35hyvERnunTdMCa+2yuh8iOe0XeuDf6Kna
P9worb4xYFlFa157j05JzNK+ssnEjPNaOGIHR6f0k7y33OOkyyxKitS2L6w1s1rsO+SCHQl4Shq7
Q0Rbe9aFKh86ABau0JVr4lyLzd3Xfli7Sz/ozHovUrf6IaJu++x4Ay8oGOQYxn5p9HzrFgp+Uodh
s16lqOTg/Iym/GH4ff1F4hTW7ij4qFBWA8DzwmnC+r5WBTFd/QqDJullOtDS1aVYktJatvFecGe/
amDk2Ql+cdlzURWW2mudazxIAmf6jFsvMZyNmU63GQE+37yxl80BXRQRO4VuyO+ErRjdktLi30ZZ
vx7Jt7Vm8m1qOD1OEy1bYGCVqzj0ynXZe7lwjpSSJI0OWG/ezNyMdBzhQcN6cFs4Pb07VU/5Erp1
QsCIqq6pYgdU7vCipzX2VsfddyzCMVFWPV5V9uCXKKgW+6MM+5Ksu9pWz2s0eiOZwjlGwpnkTnQY
eKXoIjJUv+ypmWq1s7ogf2QhjualplV9O/iFYE/MqjGP21GM9+6arvNO8FJRPAzr4Cb9mobxUubz
dOiojvLY68uw32M+l10A4THwbTV3yz5Qju5jNaMSjvMUA744hKjt71d2R/NiVEPoovDNrQnqU0my
BY+biaNAh53GC1SuT3NXVnZcjtBjEnw0pjYxtQgR4AoH1jGxIe6VyCvLTSLD935mbhk+9pwC6c00
ldMzIZH0QbSha3wk6IEmqVPK26pbrYa2V7HcYq1JwGqjHP+xwhuo3/lZSBJ36Bv1emFLWLO7YA3S
8aarMRi8UeUKqdxILU5eSPDdbdRYzdfZ6rS/K4uu+6YMGxo6OIAeKfxFRITjJCbUNdroEFCkQ70D
xlxF4oiyU/TzZXB0K4c8PMX+vMtsneXJaEdw4oOyFl+n0ILBSxIzWFi3ddB8sYj6QtSF+dFnWz06
fV00OwVaegu/3hW7Atst75oIZ7Niv3H7r36q26uC1U6DHXVtTeheu5IHUjeekUAaY72PdpbeuWFu
41akAvPCXLl2JPm8Wiy0YXYe2qbls+R1l6udLXF/iOHaqY99VznjgXu2PcSsPu83x3d3D4ar3UuL
vUfGDM38C7pRKQ9jClR6545R58Z+hNvzLqpT1rMMA93upDkMf2i++/xNYwm7nXYGKAHFqOuZ4xZi
7IdwDOiWe56qjB1k/Da8KMsAG5ZgXYw/QbrylzENKO2Dtyqr3zUaIxrapnWR3+dlMfuHOSV38WJt
LF3GEW2J31YzmOWhH6PWS0gjVd4l2jGOo2zqzWDvO2Uj95K7/XfpmdXHYnTnP5YBreSgYWaspL0a
MBICZbT3fbZ0P0a7bp8RXpR5XDaGAQcER66DsDnuGLvM8feWl6/N3hZtWexKq6Pmi3rXcGKyMfE2
jLpluXPNrFj34BCpdelEY0oFWvfygjDylS2SXkUfT8rJXHxEu/aDRcbzneE7I50dRwTPgy6jr6Rp
V99JI+79HQ46XnNQyBI+9UUEaUp0kZXkZj8jhcTEaR/JRR86ZwLOqIwMtmhdrnMFLUWk2Ap1qaN2
tG7FPfLM0k50Ac/WHvrVTcZcOkMywxjME79zVB3XZJd68Tp3wVcC291bODpl+SDhx1S7nltgmcyu
oZed8HociCe/7GDnpl11iySEo23Bu4P7SWf1cD1yWrmJTntilYuefd2bw6lB6dFH96ZTRF+ViozP
Xj14fdwZg7XACnLtMjYsv/szSsP/Yg4hMSZT7s8fCs9icJdBGbf9aOqM4J/V+GFVtnlnOcKad84y
Eg0KZqqPvtTVIwb1UR8PowMfNlKdtne0JLM/1SStT0R9VD8NswijvSNxqYlVKNs/PpCqE7cUhHWM
8N5cY+i9HTnQRLr/LiDp1OxmxVrEmGn3xDdnfneEY7qKvZHiObJrPCqTZB4dJrjTWtslr2Yr3g2i
SJdE0pqkMlnt6mszWe2jscoxS7BzGpiqrWX8FPgP1EmNo+TlkAbDT1H6wTf8zRbm/zDSJ3WBAPpk
lJ6VsiJW2cUEb/kIFEG+QETB2n/nk2zF5UwL7Q8ikprJmyqi92QRmbCr1khBRIDi+miIed03WcW/
Q5tF0yWByGACRHPTom8Vjo1Op2tdLju1JG0EyQHtsxm/hHZfLpO+Rv5SNDEQqfgw5Y71NTRWO+NK
MXlX5tqrIAHNND41Jqy7eFBz/SzSueJgMCPRXkgqoY+eGkz8X+qGQzBVATShuRR1eln3w/jgjvbo
JONQ5V891c4q9q2gk3HVSeOaTmn53BA3F+xQ9DffyjycjtIrK7AxDawXB4hRvftmmkmoW9LOq+LM
pFscDo54WCDyGvGy0EhMBjvrjWQIuJ6X62qIHfZNmXW5jqWRlJ69uDv8y0v7wjcXLLeCbrX3IzqJ
79VYcy3i+E2PYmr96qFPXfaAfNBqSEx0gt8X8IdPay7G8Dtu1cOftmkUPsypk2aQWSHYJGstkXMQ
7uwUcWcW3pOcouCbrYK6v8zTmVIU/ryn925dDbdDGa7h3jc5OeFS6eEnkghRJYGKcuRasMvugzUk
npbMAq+N56bKP2HcUBqwhMvyYz1GRRu7Ew4XfGvT+gTI7vwafT/qDr0dZORO5yuycADxyN+9Xxme
NnU3r3AwG/5J4DjSFEL7ZRXqdLYhaLXMR5F3/q8m9LW+GqsUMc88Dk269yDmkBrXNEOfpP6Mr0oV
GvRBe+0Wuwlk7QjK53y3leWXQPJN/SGSiF9jpNlyjmmF5DqByJ7+QYXeWzsITT1CPcCpmKEY+v1s
1igCusYmIrdcIb5xSnIwJ4Xq2ROFVFmRNPMgo8TwJsc+IFFbP74/BicQzDYE0Jo21AIaCWDeKZhm
YhscVMZydIK0uOcKTEHG1z+Drp6U+9tTqL43hhOsii168+VAp4ZZDg2hjEevd62DVZIo2pPgeGh9
92ww8Qbn/AdA256FhelGEKNrzX+dvFEOyhNFhlsc3cb0ETBA1gSfLi6K3oUr74/dfG/KeboqRelQ
JY5s+bJrkxY54hnM8LQb9venkKMH7kDyDf/rZH7lhZaNvRTlkaN+eMDl0LZY/1F0BM+ryjg3wqzB
qGLwnmVoLZ/D1o1UbOrO/LFQ65XcnMDPzqCnb3wKtBakSIAz4hR9SppV+Ui+GHz8o6Rq2tfsv4d6
acp9Nfrmv5Hn/r4+1GbOf/hQ4Dwb9vSf9lsxoUJvavr6ctIT9+uVkt91ijOr+I0ZDKUN7jojbdLt
2/7+f55C2G+AMRU65WypA/qndcWuKfT+/XVy2praXsZ3+JMQLNc1wUVfPoaAD+68/Voe8SeCxWZP
zniD3rxE4gMZtoxTBNlBAuyffYtmzUWkAlV7Xqu1eyREcXXPrKi33ppsIKzmifpDCnr61mKGi2YY
1XHtibLoZiUuFtWfs1p+6ynbhwOs42rCEL98aROcw4DtWB1T3U97yIAz+tX2H91itqGlrYmyHlCf
lsVp4h0unam72Gl/JGCw2EXYGlK4tsPV5BhN0nitvXv/W76xBGgzIvVEebApC0/m5VqgONd+0B/N
fLWuuIIse26oza1r2N0ZePWNAfwrTMNWmeMFi5qXAzhrYwxnbZJvbAdtLNOova5nrc5s4m9NTpi3
sAhwI8YF4TS/254XnOAKMHujGyPybwdXfM4qH05ssEbZLztq6wtXGeWvwFqB47Z+I9VUtHQycefK
Ks7sMSeg8vZBmTFg4BjYoQI45ey1rYKQWS/iqPJl2E/kE4fJWrXqoocFSSnIM0mAcEAb3/+wbz2X
E4bQGk4aDwL0y9EOkXhX7P310aSLfBU60M6MeTSTbtSkYRaW7j9YBpZsZ+bTX5nhyZEDoYidAfrn
5lZ/gmanuhp6e6ybY2ZLSmKKDBTidWpZj8zqHM5+OKj7CXNX4ynr8/q5S1vK7Dl3/WdDwODce1Wz
WYn4mlJEdqNKnCqvv/MW1Xddj+NDNeruIrXpfCcoBGCki0mFQTwbhfWNpMPihxwAyeLVtuud0ZqV
uPR74YtYda0W+9ZeyhVOQjNv9J6gesYQhZq2D53a3k0QVz9PTZOa/ExCQ+NwXcM7KA4pjPnZms58
ojcWxEamBohnzeMPdTJUtZWBI4JvHt0WVn+Av+ye1sa5CXjSRGMCYknCsfNX9bIRXl5OhBpZx7jY
TXkscD55LshF/YzssngckI/3mBeYdR4bfaV/VcL1YwKq+6f3Z+JJv/zvD2BGbGmsW3/r1BclkoO0
GiMsjyVBFyDIfp/lcVTMza+Q2uNaVHl0nYPGU5X4xrlN5/UyYLfhPgd3gZMKj5yXb285LZGvui6P
IXxW+BLlpWsP1kGTTB3nE8JoMch/TieG+M81GptoesHwjLYB+c8pXFs9h67H8VhVyr+nH0viK1zG
/Mv74/qXZPxyqSFt3/rNEUpnrHdONtTW93U3Vrk8ovWN9vBh4AQY2TT+St0gxZZlAbHn3g6hLwmn
bT2Zw+qIJG9m42ePTBTsv11TLj496FA8Obl+DvMoHw8cFOhb89EHv504IH5MrvTmMzvF65PHtjzC
54HH0RT4pw74aYS7n93h+1wwLw5pNPyKCucjdyL7zPXgzQdxYwlZaZu33MnncNSCAWQk8bc1anQt
jRl0u9BpqAm7MPxXL0VuIXwNFw3WZgtx2vWkhebSQJogvk+heZzhwF9ZhanOqcq2C9bLL4/XAHd6
uDhY6pqnm+wsizRyhkgcc4iQcW0tnhunBhSrTgD1UFCeZb++MYibATbmS5BCYG2e7CKyrMdOLp44
Qr2EMRh5E0bMi73XcOvPnJivt0Ve7j+POrlozUAT3YrHytH0eomBCDD1OrrZmVlx7in2y0W65qqx
nDwQR0ERCsgdjrvAaM+RQt4ctr8KAcy5oE+dDJtrlrMfrgybKNVngWIg6QHP8aBM/9FyjTXEqG3S
XwyZtlCVkyeRJsYdDxX9ESpDfxUYAg2W24VnFu3rvfzlU06+DYS3egTDEsdgDMxDGbU+JGW8VnpQ
hQdY/fBYA3u4IlD1n6MsuEVBGmYP5wWJ/zo5LIsSwxiBruIYRIOH5Lj2d/aaf3t/S33jc4FPbURo
imZuTyevlwsoHoCjvN4UmRv0U14OOALsWpQQ+/cf9cb8wwZv84yD8LHJ1F7OP/hrxtI5nTzOdjb8
rLnoH+cQ7OHfn4KKAwcaOCUUSCfH38w2n8qMp6zNyClEjMV2t2qDT//+GDYiFi2qFJdAn5cvEwjC
kPM0I1UK6mk8e8G8G4quvnr/KW98nQgKvknGDPIw7OBePkV4edjRnBuPNW6JT9YU6b2I1vWxDdt/
L6T/6mvsgJkAJHRarju9ZwyeQRHRpqFN3yyU+zQS6sxqemMbx4iRN6I+9T37FH/ouA7lkD6649w2
3hcslToa43bwYanq8jEQozpjxvXGnKOm3JjPMP3J6zmZcxNcVXONwMKnbHQ/+MJek4DeyL8J+Lad
CD0KEBFlD3PilP6bN0ZJK3TtjoZjd4d8IKEqNDFFfH8yvL7Y8RTm3Da7Yaae5oDXfii0XLj8hID2
D9Ws8fbPxzUp60DdDQzrxQR76/b9h75RXCLL2BJ12EqRaZw6MWGStrS+jgiCAeW59u2ZBkIqumxn
jd50BzCfXVnGZN5Yk9mD9ofeTTD3w6eyp7vz/k95a+4AVWI3yfGybSMvFwNyacswhxQjshSLwaB1
84u+HIvvYnTlgcAJnCref+AbCB7fkpgOngntGrD45ROh52233qU9ogCH+qe8vR2sxW5d/G5fGeQt
xO4SGnf5SK9GVM6C2rzDJQZ6+5gsIjuzf76SkaCrBZznosWvQkh5ivr4Vk/vV2besZ8tO14CF0MD
uyX0ZTDc7EOva5UEUkSPZba4j/4MYaLqxynBsmv5ROaOH+c6Mv7t+gcctmkemfl/5yXI2MshKm2a
3sY0eUfLpMap0IofBns8Z5Vwsg/+fQqSAshBEDDhfJ48pRN26cvA8o81sGKsRvg2Nf3mXaoc68yW
+5e1+p+b5vYs1E7sg6RhYQV96lULEctSCHHdY5nJ/G4em615xMVXQjxxi08Faiwz9qsy/Dk5A9l3
vSudMsbWmLbbMuriMIcqLxKDHvNMqw4xeYvRck7nqkWYv6iZ9stkNzJpUpokO5Cb4dqAGfh7tQ3z
UybpzSWrojW+qxB10feyQG0OAywCM1GcenPSd3Z0tamzTPy2bRov9hjCYiIWXcwJFzBw5m4UOIc3
g2PRi3HD9rvQofzgzOmir+daN+jtK20dvSmXD7Y7Dv5eQRCewR8K2oRnltG2MF+M6IYCg+zBrib8
C77nyzkiRIiZjOiwV4D8QoCUqKMbCUmsjKkd5v0UNNmV3619sqysrnwNm/ag6+hczsoru1I6A9hF
WFAe8WzdOj8vfwcAZ7YpZKxjI20siDq3sFP4A21nHGAzsGYhYkdjbGLpV2wUJOXEOndpGSMEsM7s
qycH09alwK0apihkX/Br+2RGZ6GdtwWqpSNWZe595eT9/dj585kexNtPoWSC44lu5JTXTndcqRJv
hGML4eEQ2ERhL2ZbXpz5wNs+ePqB+axMPv7YfHFfDmxDkNbkCNtGQ7YuxUVUzpZ3Mc3O8EyuhvwS
YpP3eWVAZJziDfyDyGdJutQ6F1/YP5tH6uL+nBcCXZbTH8XOFGwFMLwKyKanUQJ5FaUheVv6OEzY
Khp8hF9wrstHmEIGWjAEo3h7Remy96NsEdh+hdg6CcNrmou0EWKKTRSZ2T6FxavB2gZnOqAnc/jr
Q04WV50BNyZ2hZQsNntt0uAz3HSJadRrtgonQKdiyXoud6a3VFfeGugnPdJtjydb1QiCl/kBIaA2
cLGa3S7xWmO664TZV0lhmzhCVczVEULmAj1nzqMi38u5TG+RedZTAjNiuMtlrr/7uDJahwnpNdkl
CCWyRwJdjXG3aD2WOAFnfROrtjceV82/Nq5ql57X7PTh79QDs9lLmZEsMgxW+NxGs/JikQr7QfLa
LvyDAts2wiXSMnH6qJt3cuu87fiS5Rchbe+rgHm67szWb7D0WjqYej4U6K9h2I9bYhHMFar0cLgR
ZhcSaGb4YF6dF42fDLqqdkztgUUhmRNdEuVG4+xhx2C9VeA39ejMQQ4lDKFrG/fKhSPssCvKmFzE
qd21vtwWbKHAsjwzpfdaR9btgDP0D6ttf8+DbX/O84IG69zmm0HaPBz0avYHsdBmiIvGnB5d/I9u
e4j2n+D3NV96X4XORTHN1tU4Crk5v6XFpfSH8c/ccqc7+J5W0BijmsZuBV3hLsvGFmpF6YT9RhSk
dnKNarCuw6Vsr+rRs8uLRuSgjfOMIO4i9+zpOVxdKZOl1/0Xc9LRZR4M8hed88WO5dRpsr1UAxsl
XDtmYzo2j6hR1FVqO8OvXJaVSvyoDtFoetp8brRl3Mguq7FPX+R6o+ghflMYcVzQG2WHA3pvvd2W
nwcFwOzbn5Nlgi0YRR8cwZNndaFlZN7XjmF6kGYi9c1s+/Jnn636rhw7/WNG4/FxRdCq46F0SXfT
DDBcjRwTpUwU074o/OaqcysL8s+gWnidqf85ZB3oGA4FlB0/tb2jvcKqSOZ5qm+gcrSPkXIgIuei
n6AaukBIiVp0dzfD2CvjYXSDxxpzrBGTFHzOuEq3mXupai9/iqxm/tQLM/0hjDx8FDMhowfYCZXe
lQjuvyg1bsyYTmL0ZhuT0yZMZHt+wL2m+yg8P8DiPi0qiHK8UnUB7WJcbrIc168d/LPxRlTS/aKh
cUPSHhosJCryO34vPtZbMURIZ7iElmKJx9oVlrqZ7db+mc7F9MkjowdWytrbfRxYmYnLC64Y8n5S
rvmIebbaQj6M6OtA+wwyiRKhldjTItNLp5g1Hs9BGzW3uNlZ8GZCyCG4DS1rf4O/hoJaJvh9I0Rf
/PYqhbWZ2bTGDZazzZiYTWRw2YDs4sfK60jX5HiFx90Z8970ykhfVLQm+1jPWn7OkKIfyWr3Hlff
8J8d261MjnwH0RkOMb+qHmkDQpqxMFAndyPt6hmg9Vq1RfGrmtI5+5gNnfXJhDBa7HHM81jBlvba
a2tYfO7gqhc3hE/03DRlaU7xqsIqT2gxwjCZjUz/tMlvW2O2PvsHuU46e4A5Jap9iv4tgkjrDmic
YUx/WCyyle6xFkzNC0sMpBjKYcBTpCuz6g+EjCiNc+Et+b5qy/A3h/0MbW+d1ktIK16XmH6j000s
Zv+xMF9aDsE0GgSp+H3UPi+pJz/Qfpi/VRhFFbux9CACRbwYhY2ddj8UhstEdZGBvBOQgn5XQ0Uj
RDiFaJO0W2ZSCxRuXXHU5yQ7KgTFIg7WAYKK0TUo8Lql5RyAupdOidM23aUb9HCbmJTMRzGazqXj
yU6R5NeEX3M9LIlN4qVMZjMzruuwmb4SYR58HrClfYKNYoS3qx0Z30yzrsrDgpwkPzhkwKjEgAys
48aW4yZm6Nnos6VKv2jtwgqd4bmu0DYr8txWssk/4w0Yfi97pW/qTHOm4GnMAZEXE+ZZ6KnS7pO/
wrW57PPZam6aAhoKbMdquR3lEuA/1RrlV/I+0ycMCMyjm3kDCaDozIjninzrm12I6BoOFMeQIXXx
sTL44vtinayjBeEdxtSoNtpSRNqaTqa+6YrjmOfdfGmEvSVvWN/I+iYrX7wPFbIu3LSIu5GJkqy+
uDCa8JuuMWtLWlf3XJt1Gl5iypA9qMaR8k4jMW73fgWPJcmXLpv4osLPE2Vkvh13BJiygjPZhDuY
BPDo8S2GnRbCp1KEFHA8oUVuhuI2xPBHJ1nUjOVe8U7wqosOZni4ljh7euZkcacf3DLJiR1oE7Tl
6we8RqE8VUSIlTunCowyFqVV/hlt7rNIPpqCPN1eW1zcQ+VHrM20+6KDSvYX65wazSGyek56Ifss
SByn0ZdRSkv3toFnW/8fZ2e2I7duRdEvEqB5eFVNXVU9eGiPL4Lta2uWqJnS12fRTy51oQsdIEiC
m6BZlCjy8Jy91wlrPzOsj3ZUaQ3RBqSbYyAa/Q4lvLZvfLorbPmn0RQWOEjFoQN6qaM66sb/cJFk
D0CnI9DJsZuMm4GQuOeeGrNex3zKAaXVTtyHMQHdtNFa2/yC5wR9f62L5cGm4VjFYRQs7sFJo/qx
7NDvfYAXWAzbKTYRxRlRq3Gv4TV1YbSMqKIoBuRPCXYuyNCjpXHRGdPvTRJnT07cWC4KtIGO3nmZ
uAWASrv9SNvLVt9SbEkCfqWxwAuJRsMPUxwOd5WobDSFpF7+gKXu7R3y3FEeZD0LP4w9u77rnJpH
LIhQ7itjqL4EpM7L0Knshe8t9tyHILcz/jKehnKLZj35aUE6/WN7GtUedjRN/zDyqlTbjFRDE0sk
RrC1VFmzEXMexZgAkBOF9aieIs6bwNrQyHT8XYHL/BM5dtuB0aM0H0KMnKj0ur7cprhL3ks/S/OQ
9DeQaFuL5a5MM48m9zUi27sysurPSCfJjU9gYZPvkdtV04M3U9ANgYfxtSHiFORQuAyGyMXt5yVK
o2irTx4kOCDfot3ZaHnLLSWs5P2UB/nPmRwVPSGT8b629elHHtPFVuPBtmG/pNmHaHFEsqlSnFdh
FEmYbBGKvK+JnSOwoF+IBt606I17jD9xG2rdPItt16dQTye4ckeyI+24zaa0tvZLErNqGkIWeIrV
mKMo0I3Y2bpLIT4XXZD3x7mq5l/ERnm2G/M6OQHHNrgjK0UGGuQ+e8JHDMlCisKCfMIVyAgdvZ5/
48JKMYdQaK+36TAXBGqwiHpIe278MStFkm2zLNYOgystf0cq0Tk7VceROkoHdJ7Menks9FafOQJy
4HVDk7S7cXKzaqMor/VWj6LpMY+DOd/x16bPwNfj5j22FgK7uh9i3n6msZztviyUKUQCTp2KUekA
NaemGZ8ffUsgkaYh3XoXbF64eGCtB+M98myIcfQrJinDkdrZALAM7Eeo87PfuqeX7TZrTeOUDAiW
ILpCMNuKuSdg0DSBCp7O6eN3dCs9Tr9Br96Z9sjfnzoLgGBT5XxoVWpO6UerpKS5KXo5aSGSEFAw
dB6Z8MgXfjKEbZD6310rdbxwBla87KppTn8YrlZ3CAGawN4ktp4bcDAz0hV4Tsru7JT2+C6XM/fx
nKOE/ErcBh+LZlnafcG1r92lcqz+qyQFb2TxaVAfY8dtv2B7wXdbYNC3fs79UtsHq0s4ROPGLzA+
Ji7hHzjucgK45VbY5jSQsiHgXhLmHLnwm3x0lr9LqxreOzZ12V2RiOTZIf4R+A9GZbU18uBH1Qfx
b7gx+TfDKfniZjlbZy2OvU9JNkW/XOSphywwcmuXILeV2M14IQ9yzGeXf6KBwusa10Z3nqTscyid
In0jc4VLWCoeMj6AcXJ2Mb1qUSOQ7Wt2wo0UTb+YXfE0mKQyN9wHxweynmm+rQZ3/mTPRJHHSNIn
+n6ZxvFpnDwl8WksPmGINvIdPDBvCuUMUhexQZtEv20/Z+YZUlncPTA/uNWRIggtwFHwyWgM94kd
nJo1XwMOvtEoQEm40nD/GyKjPBD1R9M2Rgz82ZssP7uHlY6mXEmSn8wI8GWokbb6YCJ1Dw4d0Kbk
Tti1+SnoM/vRagOn++2h5TK3udbBua+ytPpUaR2rK6FFsrWbkiiLCJEi8VuralKbU1vTELaGXMpP
wvzt7rTWc9rjWHggifsWF9K7wivdb/Q0mMeNIBqOQq4//pe54LGHMcnMz17dec9OFmd6GFT+/CWJ
ffDWSU5hYQpkTrJFW4j5tSZqy5BmAM0PNDT6vcAqkW6X2dB/AIhufokpbyvU4bPz6LRYQAG5zapV
PfFctGk8t/rpc3V4RONDkIgpfoxDt2qi+G6heeVd15t+t6nNpf+DSXzkLpuWEIq1PrLinbUUlb51
9M7uaZ6NT+dG1nZVP1SJHpRfjkGxks5NEHYucyMaQPtoaIV1Xvj/nXBcCpU/x+Szn8oll7vALhqH
aK2nj4U7pLNzY/wXqVMKiCR3bQrYyv68TgGRgCmdoUas7Lqt2IAwFZsy1vv/pkVJ8F9PBF0by9LR
C/5VFOOUv5xr3JXVMgHhOuutY30IKJdsTEjqd3xTyY1i9qoYoB4rSBhmhcgXCNQL1aDKyhSIm884
It61pqzuyV2kO8SbxnecQzey3FdH82zywhQwyBOuMoc20utOxI5xjoRJ5xiu+95MnlSQezm0Yr4l
c3k5nGmik6Z+yXdK4WVVd+ib3m1kn8oz3k4z3zpDGWt72Yz5nt7xOqZf0MGUobWuIJjw3KHdaOy5
X6B1WV8NwtgJ2jxc/IfWT2JUeA1d8QzXXowwqWKQbG996QhA1BoDKekqhMnlSy/9WUaVCUNaAd/P
M5c2nA2SFPSomW+rs/HSYYCQ5iedh7CAOtjlUEhqrUQVpM69ByxdajhjHX+w3r0+oVWd7e8odNFw
WcVMSV/jWJLIy+pZa2dwcoU4zQjlnnBL4jDVzPa5Bgm67bvpVpeLl5laMGsguLAkIG9C1XA5NSwE
RlcKMZ+7WQe0a4zDJiDtceNdXRsFWRxJUYdqHrXKy1H8qPIXUs3zefRwOFIFtu/KZHmbpODv8wO4
xMfCrocEYzWVgV5RBnag+cxhoIMzDZLdiGniix1Pw41d4OWGo1RgivtOZcGhJHY5HzoJYJHmlnW2
5zy5c+pleqZnYhAOFtXBN29ukC/RnrEGqffTdeJyrAWXdhpk1nLuuXHCU+5JcYmlwtBsZzemdeX7
txRGl6VA5ZUu2JdDga83htjtjXNDmsDsgRK03XgfaXirFMHmxqK4tt7RgKgeczTAhkB7ORqt7MrK
A9t75sScw0mXC50fwG4+Cj0jO77gAcP8Od5YJdeW4r+jrs4K3c88rtqlcYYA4jwDh30Ourj5+fqn
fG19UFthEXJEUE1ZbaTUvOgNGiXGOYACcmc6TXmI6PDzfZbL8Of1oa7OBwQYG6CPrvxvOeIfCSS2
aaz/2WCcTc0YCZMdZwPse7mxA15bGegzUBlD8qUnzupdoefO6UQ3G5gqQGQtkCGOGZnvdONQLx/D
xoQgfGPdv5jY3zoKH7LqZU1VdPWizDwiNoltG4Ja2R2KnnRl0DbGjU336ig+1UHkDTRMXreT7GyZ
IKIOqLoWZbI3yrHZEMC/lYukqtXqFfEdEzzg/7pc6kZCh5hcjTIBejokBr69EnjnjYLntbmACkI4
wMmI4FN9cP8sBT/2e0/Ujn3uDNnsikLo24Gw6PjGBafaYuEsYttDUgMY7nIUhzgeOo/hnVNU3Vs3
z+HZF8FNOJn6Mxe1PTUMnWGVuFNHdrA6c+E1SujwtnceK8f8YLWlQ5aHHgLLbAPJ8kV6ShbcGtVk
m7BUUv8A+CA6zBmy9DfOl40XXT8KWirJ1E1XP2Qqs7bvFkE60a3FpunHz6bXRdv/YxAVKnP4/zUv
XD7UPCrrJtZ0dl5JPxPSoVqYePkt5OnVbYnp0LCLufA1X44yV3VBGcQwzlqjc4OmsIC32o4Bmzj1
jaPk2uYOuo2NSeezIi6/HMq0SZ8iV2EHhEC5RSXlHvXImk85TrgnZgpYYShhtdzYNNQ+dLFqmB0V
f1V35b8RxK6Grdn6u6kCP0z3pTvYHNOB7GjAFavFkh86AHA+V+ZSmZvK4Ip0Y/Qrk0ayS6ATKH45
kvHL0atGT9IIO+eZDkjd97iqO3tvyiHe66go0k0LiaLYCNttboz7N95YTdtWDdhUszITa9ZqjYrW
aIVrdPCQk6V4TtsEW3gqojTdScNq9EM1dM23cupGmCBRQpMuEFj1ewz0tbvR5gZwd+bGWPJgBZV3
ut44VO4tW3ghJdL5a5anAalbH5jPtrPt7mOBHPV7lpruzyxQtbS5mmvaLGVjHD3Q+MzEXexTXtza
Ax3QQq+Z58+m1hSnISPNsQXusoAYAILyU48nZ3pAGyHi0GpQa4TWqLdfSOFq6bbQx+kbMnouqOSH
TXvbxjNpMTgSAca3HF3qRm/n/r6EciXRFXvJt8jTSQ05fpJaGxDR7Z1jN6QSC+6nNCaw+/ibZxR9
sY+Wtm3J1GfWp2SsBzLcTNcNx2lyfgEf6b53o53c+aUyzKSdUZ1MgYl/u1AEfyhYONp59gczf2hG
LfgltciCoiEKb9NF2vgpr7rW3acLUTQ2NkecCIghvcza5KQPYhD216BJyQWZQ258scyy7I8mRboI
frMh3sP0KbMQ3njwM+8srzwYtU0Sy9cTvQhhCEyfOKn8D20M4OLBh7pukE4vp6dpzoWxo4EFrkoq
5JaFzX1K57ceMbBAcJVxI8XISfOhVYSY9gVlUsufzhlLYp92U/s8zR1L4PXt8NqHxLMM2Pm5D6Hy
v/yQ/FiLBpf94SzkSHoOE8ChDeLiHT0P2we98hAzyOrWLc+4EuSwnmm8oARfqK9Xn69VGFRXk1Ge
C/y5x5nGl3uRtc0vazLFrsN5v8Fco+98OIMPVDv9fUDp7C6wKud91ZWTG4ItGe9otCB2NO+qtzYt
5/97/cG8IAtziWJ3QZuN2YZK4Lpng6fHorDzRp5RZ4lvOoiBx5l+JD81s283y5j+yiypbcBLuLQx
FTFdxuzhMSij4DiME63YiE+osekgLeP6Fsj+2vNjp6eZAbd6D2Hf5VvrUigDMuUCi3jEeIKSY36I
dRMA0aL3XxMrEF9ffxhXxlNSJtC/BDxQEle73iRRrmnCJJQXBfABs4IzA/UiuqeCDk7Hs+P4hsj7
ygFKMo3AHg6kQT+u1YjsKE7HZdk421H/X56Dier7otnSkCt7c+bHZCGikFdWLuWZvnyWull2vGaA
U+Zg+NiEcq5gtZSncql78GyJd2O8lyJPgmwSPyq7xY0WsdrlgM4Qc6mlfHCG0Bj9EJpV/hBCJ/Or
kfWBbKUZe2HENu2rysy7jyCsnHRhVT+TRrZfEM3VVCa0m7Z6JdFbHWzoITG0gewj47s2zU46khFn
9OBuaSYPO+nznUurvz+QveQ3yxPGZ4lakop0VT5ZS9+fLCrkyEVqqzr6k9U+NtGS3YKKX1kFvH2k
hWjO0ASv6d712LRO0yTOOR+5srYVaXTPSGVICfmWAfzaUAiAfZqdqjTuWnrLzK2BM84+N5H1C4a7
ezcEzhe7k92NqP7Kt+TxFZHmYmo+6cbL1w/lw89yuIHnJV3Mr5mYqwfTzHcp6trdUhjRjU/3yrz+
6vFV6g65nL/a4IWR1taIg+7sS/J2SUn1rezp5pu5enfjyLo2FKuHFaTkly/oznFklxhMq+k8zNTc
y0461KzGZNcZ0a38ifrVl6vVItrlqmCRJVba/8uHCB6Q50bL0TMNN5xzSzlimzZDe3h923t5OPKW
dG6SpLmwmvqrUeToZFZRp/MZeUbwTidP8hzjsqUvYmp/S2hU/yz8kXLr/zEq3kFXrRAie/Wl/nO5
NJYqsWLdm2BnulCm+kXvPg+i8747bVV+z6Ay3y1zhgP59WGvPFLI7pi5+dp85Um6HHYa6sTppnEg
Jd35O6MXwaYr21t61ZerH3kuZ77CDSjnvLkahSa+gRv13ZkWv/WuoQBOSZVS8TO7if1hiqI3oknU
ezOJMBjNxi/M7edywHg0Zg4SOZ49FFSHupfBHU6Rbh/Isv725ieo0NkkrnV1nKx3q8AZHFtrzf6s
ejse4CRR/Zeufff6KFeeIEkUZUhxuPkAHbickKxRSrZVvpyXpDM+OLYM9oU5pofM1oztstBm6sbC
uDYgGGaCINBuipFxOeBc40jJan8+0xk9aUNSH/ohsttoq4HBPIoERcTrM7yyEkHskicnzab+tfoA
6PJFH7VEIyYtp/jZyMb5RDt1/8Y+fEUsTvI1YBScFnxuax+ZhP1OAdiaKTBN+OS5Fb3XB7xkQVIZ
wIoX+2CmiblXbT9OsYnzq9OjZvf6VF9umcyU8wa3D/Ewn8bls6U3MIZkTS7nke3gOHuevp1LTzsk
SNff/lS5LwQe3wKdWMjQXw5lBbHh0Rh3OUd9rX2oxvEjgWl747T5C1tebcw4WKCokB2gf/i6iypM
rpirmjuf4w7E+qyL9CMIqPHU+X7+zmkR7S0SOoBHT07UzpGzlbUAlonk6E5SfR7DxDfMk0BZu8li
K/hq0uj4brLoAxcJKvlzVkBeEYCri9qMb1jJrkRmwDUwFBLrwsKnDd3lI6LF4zL3DIjVRVK9r4p2
qjeIhrP/cJDjMsdDhBqjziJ9ehpbNGgHbGHGH6MF03ok5RN1ZzFlSEdMf3LHj68vlSufoeNyEhEV
c7GhF9PljxtBZunZYoME1V3oVG7aHKwR0VPqNe0+izzzRgR+5QKkCi6UQ9XiZMjVgJU14E20ivlc
NujTAA5BUULJTuXdE1K8N7MOwXWbB8272U+9GCvSVB+siO5M9/S9MX5qKE1+U4FHTjnLCd6eN5EK
ePtDIZrCCc+G6HHXvnwoSKlszqxgPuugCUNzjAFUyvl5HvJ2ZyZGvXnzcKqi4QNDIPvkr71QsuPZ
JyifzuZiNyfwiNqhoY/EgxVk+gejMqcb413ZHvBQwkKAGK9QZup//ycUiKeWTmNeNp8NKcuN6Uka
S8dpvUGlmN7YDq8MpWyHWCgpPRDsro4VL9Ns2dFv9UyrIEEg6kG/rNvxqFXTLQP5lf2dkj4bu6J4
4PZazWrSI1O0kWmf/Sb/AW0S+5WjBebP19/V1VH++p6ps0GoWi1fPFxulNhcswxhDncWqYyHvm2t
59dHefnY+NO+KiQrDaz99yP65w1hCSgzZLDW2TaDHLlKjAdLaZWtqPBvVIZeToj2FWhNMLuo43gd
8+qidwaZxua5qlNcDBRhQ3Npmxu2JXWaX27glCPVh69AFsqMd7nk3Fkf7UH6Bu5+8QW08wOO2kct
piF52AL4Kma6uvbmLZP6lbkRWZAc5LRX8efqcHKqRZOFQRK7KiJArrKbt9Po6tvXX5b67au5uT45
E3Q4GNU4BS/nZqPGSiuDkjUcxoxcgjjRzHWCrmUWZHSMXUZ7uxsb1Hpi1LnYOxGWcCSyca8FM1NG
0GDmeXAUaTA9kPUdtiU4wRv7xPqlqVEC8heIStBN8OIuJxYjUc8Mc/GPpcwX1Wkua3+YGBOfKtPs
yC1rUNZrMwNYjPySpGV/y1P54ujkF7D8PZU/ANVA87XLX9CkuV1VWhEdPXrmDWizLHyp8VzaRxqY
oHztYnnw8U099MNUPRtyKehQDGr1M1rfCePI4D21+H1uvHDi4tUr//u7iO7o6cee86KRYO1q6UQ1
NTpGYtA+Ovi9ejo+sjWEmbFA+fQgqbQnr7QBMBVp5uPr6HLb2/vDAKi7qAwsnkUXQxpG+msn276n
JeahkYPIOeV7p9/Emlm62wp+yY88SIKPWjbJ4LBYun0yCocq54A+XIRZQmUAb1KgPSRK/bJxkFs2
UHsDHW/G4P4oHIO+dH6Z+i42RXsARhp1+hFjih3s9djLTDypCBfuIsujOxP9i5DXeoRPqGnn+lM7
FYEJ536JEAHrCSaXESrVVpeaAUy6zBbVadn3oPmCat9aWgC5udVnYRzpfFvcpY2VfGibwXgvbDE8
moWLN0jaub/papH/FgYZK7L2C12o0wL4zy4SWmFvi6CrHXJWLejPIB0CdAUizT8KG+hvuDR9HYSl
mbI74pwZVI63n05enjr5Ye6MIYKNKTz9mea76XjvL6mVbszOnj4laePkm1LY5hymsUi/aV0Kydkr
TOOH73TVgxXjdEHib446/d3L1uCu2rg0t+3m5bcTF9ZDleQCbEyR1X8ajANoxmtnfGjMxSg2tSuq
c1doVY7MNmoCmgT2y91k5o6/Cao5+4p0UnxanDn6LqIhwbpHe6i9ieEi2heC+8gm6qwq2foASqww
9zG+CTs2hlCVTYytsIv5Gz0fnf/sJaGjKE2npb1xiwl1cuqZgIbpVD+GGCzwClBMKd4XCeLHvLeC
d12uF8tOOqb2s9ajYAzxuVgYQcak+NT1mL1Da+jnbgNj3uhCH0lcvjUwPz21vcj+k8ghvtrBgFfP
iqbW2dZST+CHB9oQ7fvFBqDoD73q6ATE+Dv4G+CZ6LvbnwbWyBqwcyo/gd+lBXikKmB0vfCW7zNY
OmDXRVeURFiEzqEvAjKVTTKa054LJ8DiftHid8SKC3VOw9bqHSBgoM6DldcPtEavn6UtHbyO0bxg
koi0lGbiSdX9iAeJ+a/Lx+JdM8Pcx/tnJDRFGQxnhzrcAqncTu1/BfgUY+tNtvUbnXktD4ahVedE
y0hVpkHX/s7LMv7TxbkOMcESEGeNTDO+ZHZUf3dEUH6sOJ2TTVcV5qMsq+krTrH+uR8p/uBezID3
ygYNEjtDngkCfEdifGv5JvhyZEnj5HqaPvYID+4zBBRt6MwdflZB34hl5/Emxo1fxpm1N7oG/r4l
a4SXqgfFZztNiz9Tbsthh7Rbf2yCcq42nW/XX+OI3iwhCTK/PRocjj/9xvMfbbuIPlIFxHRD2svC
9ynl0G0tqwEpHws5ZSFwmjym5IHM6z6tsk7bxCiRH3V9ktpWF4H5pKUm21yatN43L9LmcVdqRv40
tEa07OoRUPfJEomQW94mFnstqNyHiBrRt2W0fk0oyAWPrAqX3FEUO9bVD3JOMqNDRBV3YScb411K
R/dPXM9HJOZ6bWrhguEg3mvI56t7p4nTdzgOIPWz7kow2B6C4rABw/pVNeD9PY5BBhU9quOPc6q8
Pr1VDjHepjn+gjmB+8xcJ0ihElvT7HAAIYw7y/CzJy3RgBmmbh9/ckTqCOylqY3wt2jjL7GddO+M
nEWzrdLAh64aDMVXWrEGx54NuN+NJZtaCN0bI6srPYwoWipqkONF8+n1OGN9VeMbIIomr6DuCiRe
1f/+T1DYYvMqEzljE/WX+zko3M+dm9T7xDKHY2Uk3o2M0Dqs+TucpaJPWLSok1Znrxwm04rpRXEy
UPw+pXUd3RetHT3n3NC3YF9t7O2pdSt18TKyYXp4gQPl+kdqs4riMwNK+7hYxslbjP7UYPHaDxh9
3xw/USHB105oqE7xdVoegjf9eLXCOMGRx16cVawHIy9uhNbrKF49QeRPrrpgg/P9iwn554Vlhe1D
cJC8MOTN5ySgbQ37KfrJHs3LW9cGHzPUXJQhXKtpI3W5NpIEIKOifxzd1pkPEy0Xv/dpWf1qSMg/
tkme/Xl9vJeLgxIhtUICIdyeVNMux5tKe8DabICTwFP6s/T67oAFoX5wsMxY4dy3wBknFMU3rhEv
VwdSQ6UaViknoAzm5bCBOUHeT/rg6GTsDpaWye9JPqc37ngv3xujoJ5kb+amwlu8HAWs+xBJPQNl
mbtgURGuh/SCX0I9y25d/a9O6J+hVs+R8m9Z5iSvj269zNtC6XgMq7jV++5vpP7vFUXFq+BoFNCA
pAYl18sZxSI3ylR20ZHOHOgkdJRfD5IHN9ByA6kGR7TupJt6JkEVFnbLMeHnWIU2QTDbT6jFRXnj
anFl3nROQLKnstqIslZ3Js54vfaDODimOLiPoOCN90VdaTc+87/LcDVvysqUBNhQlCx2tZuQNDSE
5vXeMVh69CwRja3SfTHTHWOfNka6lY47vW/7CmOKU7qw1YkirSdLR8xKXiSPf9aoTaONbtMdY9NB
XYST0kAjQIiEG+ZoFLZ8+wpHQEbFhN1J8a/VzeOfPQOTsZXERecf6ehjb41p9rZzjwPw9c/35eOn
JM21Do4IN1aW+eUoKelQDl/hHJc6nTZVjhA0FWZ04yW/yIWrDZCDA6AkVgskgKsjBAxB5Phtbp4K
TNuPlq6l5wZh26dceFyN0zg+xQGdv0pi7zszHpvtCPP2RmH85cdM0hUFEvdyet+y2V9ONXflQnMJ
wzgNFQ6aLJij/zp6RW0mRyu/vv5Ur1xXUTJwVHJZVqWGNcMw1zOwrPOsn5xc5xvKqmh+dKbFDicv
Qj3Vj9GdJtJsbxpeecphf99L16S/n99VT0GT14+eVfu/X/9R6tO+/ATIu3Aq8AywCby4qlZySrTE
a/WT2QzyqDcFIiOvDbZBRJefysSf+vp4V543NktyfuydbDvO6st2oQ8OGk5uQLUlDP2gtMN+XrId
G92tNO0LwQ8rC18OxUxSZXRRcVe7p2dGg522gTwZWpufg6YBohaZwcGUrDSUtOlmnrNyh0BjfnBH
VF6RJiawE930HNNubtsuDnfqKc6e64HWURgTg1ufgFriq8fP7oM/g+QnacM10rfPEq3AD9KfuG/i
VZX2bhTFR20w/mjwQvy8e3Ja+alO8DxqvfGg9eUtI9nLb53uCdR9XV4+j2odNlY0rKn6xJlOosDY
73k4/lQ37e3rr/3KMvubq4TpSlL0hRkAravMFquRp8WOhne2tYj3RMfGppV1Svu6Rd6Ira7NSmWG
XN+31TGyevUI62J0jpY81VmuPZs4D3Ha5m+llKmti90RCTNlENJPq/NjMTIhHGmTXXCX4dg7zbhv
RTd8fP3ZXZkLFFfKyFx+Ua6t39AAQciUEE9PTlA5W7yV3qbGe7z7f0ZR6gZ07CpxeLkR6lZvLlnE
Gyprd9i4eS/2nVG/VVsDoJtMHXVAT32TyFkvR6k7R8vGJB5ODXSdLQwe/eCldrUZyJnc2GlePjak
RconpKpq/NsqqCmLOlPYCPMUDXF1mnGfhuXgJDcW2sv9DAGXYrtxiiDkWkvGoMdMae4N1kkQjz6M
RhMfpN0Mh0YT7uGtb4ihDLZNFIJUg9ZBfO4CKAFPYp1MukNtR5PWryDAbykyXn6pjGKaJOKVfAE4
3uUbsmwZ+ePMKEVruBJ4kKSNrGdUmxT8fji0dXqja+uVY5ERPeDb4P5UmXG18myzmbto5kV5ZOGe
mqkrzhWd3o5xjfxqrqH+wXjR6IuRp08NvPHfYzmTMcT0/12fhvzsTEX24fVH/bcEfrkv85gBYWAb
Afn+4ljMZnbEeaaLZlclNFaisnef6G1/cGKVHvOE7+7appHbyWzd9/TsERu7MrNkW1gWbCi9N6ZH
obXiazwm5mNaWflHy5JeCHK327Z6ccuNq6KUFz8XWZ+jquA8yVUU42l5ICXIxlPuxPF26K32G6ed
/w5/pXswM8fddJrSpmv1LcnkteWCFoFYFKkSiQD1Ff4TkHa2M9U9fNIT8bHnh0R72SkrzDaEyGE/
FM1Yv3/91VwfEMwvVWmcx+sIWPgLovPUN09TPOnHQtO0UOeg/5KTOdtbIOM+vT7etW2EAhEpDuIj
OgysJtjMpYYXdDRPMwTFpzEKjL0dpLc+givbCLsU8Sfh9t+255ePETQguCS3tE5ZwlFV9m2yRwtF
KnkK3nyaqK0KqYH6D/Qdq6DbpZ1FCajXPMEgKk6FRuK8zMZbetMrT03ZyRgGIzUOkdWCdEQp+kiH
S+E0brlP0jo70TtV3r3+bq6sBZIIaAUoIbOBvDBkBHUSVdTQTqSb7DNX2ALmiHDvKuhzkNOa/gb3
8MpbuhhvdXpNTbXETk+KrS77fpfF9rwxNDgGAw0Ut69P7doDVFY8+lpwBQbWfLkgYJtnTUo+8kSC
UW4S3xw3mAFuNXW4NiHCY/pooelGbLV6TZKkKSFlaZxkWaboyMeR2KwfD7Q0fWuxlZOfXiYYubnX
E2Osg/EMNMecYlw6TX3fbnXAJWFWQxp7/bH9FSesdkK+IWXiZkFg6bIun1uLxz33O10/6Xluu1sd
FP0PEn1dt2Gjb/Zu37TFpgVt8q2kCahDXs/VIG/NTWtuSG7rj2T8HEWqmeI5NI1iBi6JI0BuQPD5
xyEuGppVp375y15K7ZfyRoEbiYSSCE8Wf8jJHG3LhYZqQGkWy/D2oEZFTURROOe4t612o4k+mlik
Hf+U24O/7WeaYcfzdAu4cOW74otRy07dTEgMXT5E2xbWoudWcNK0GaojdSi296DZzMKBqyii7EYI
cGUZ4gTkAs6OQCljrRJza80WiL+9k2RT2eudNh4mN9E3U+daN7aMa0MprRhxO6JhounLqaXU9yfH
Tv1T0nbWfqKcQY/JId1HTvnn9aV4ZSTeE45d5N3IadYaaDwDcpz6wDrB4cI6NADl5UzW7hfDH45v
HwpytyqDk/zkenU5KS/OZhFQ+zvpU9V/pzdsEEYYo75ndeq9fQH+BXFgI1Asg7UpI9bIzmtJ4Z2G
rsiop5rBrueafEMGdmX3w+nKZQS/nYnjZPUVjz2NA9u40U9VV3l7F3YloEnod29+bKpQ4qkolzL9
Gr/Rd5O72Hqnn3IkXSfb0PJdkQr7EIul370+1JUvyuceQrxC0sNHH3z5hoICPxw2Zf3UF2V+F1BT
3AUgEnaVMQJ1z90frw+nDqLLXdDnFqc6WLBF8FWtgvjepHdv7XU1aYVq3KM5yI+Tqce7WtMp/rJJ
S7BcZEJeH/Xlisc4g4wGmRWaGnw7l5PMVdOHjPriqbLdehfpdvO5or/6Fw9U2Y2hXi4Q1aWDaxez
pAK6vt8Hk9lRFhTlqefSSsArKIZ2gHZfn9CLUQhgIDMoqDOnIyvxckKOuTjdMLvLSUTLgB2s6M9O
R1fYt45CyEelCXYGc/LXX6/Mm4ryZhOdIhpCb7D5V1DQZvvGClR7wMWSUDQbBGP0M6RzAZO6nItl
Zj3V4jY4NTUWwjSYW9qVZ66zxfhf7FoYn0Vo6VX54KaWe+OS/GL1MzayO+7JaMi4paxueJEiFjp1
GZ3mFF5bGQct3W3bL6bpPMve+PD643yxCv8OhHHHA3bBRFcvbZZdM8yW9E8eFKknHbDYO2jr2R6C
Ynvj3Hq5PrgqqyADbgcZ3TUHgk6vdP/Eu3aKUE6Hbar1GxtL3I03d21CBIIUCCm+K0bI5ZsD/MxW
HDnBKc8jeWzZ6e9BarbbyanGGwHuy3sv8jsaIaAFUi/sRVV3WjJ3GoHQn4w5kXdNDAh0mI3ivjfd
+A/AdfcOUkMBTcF070GTKcxrEHzwkiHb+GZePkV94BwrJ09OlBcXJwS4BYcQwHWCwKFq929+1dQy
SfKoXDLVxtW6QjNUBbbmeSeNZsx3jtGIk8Xv+eq30/J/DEWV1mEFu6r0sjpiZddC62sbXgI2/m1c
Tt4doh36HfrJLScCLoAX36rqfaWyD+StLX+9rugskqCRsNkRJm+sAKTVeo/SeaGBtaUr7UElncjg
hoMafM85iqN4Em3rQe6rzV8yb6cvrhxpIy7cucoOWRQl1aanYWEQLlrqfIiyrqSChZV7CjV0Q18S
MHH3+OqtiphyjqKTkWg0VjejJOq3oLedZeP0HNfAZRPvk8QS996VNOVSpsX6iX1tBvAtm/Kj2fsk
z6s6SUOJgP5RS2IDEZMuXCRTZtkSroL9+IMQT3yNRJu2W5I/DiIvGZuPRjJWT/ai9ff2/zg7k+W4
kS1Nv0pZ7lGNeWirvAsEYgJJkdRAStrAJCYT8zzj6ftz3VtVCkQYo3k3aaakRAcc7sePn/MPuZN+
63pFSV0FyRNkk4vaCD0pDocnc6QEgK5hNz7TP6oeTckqvld2o+dEtdD6Ow7zOtmO9HXUz5WjlIUH
t1guN/jDdwd6/e1r4didA6bZkfD5AtiSHadi1jtf9EHux9JoLS9DyyF0c6wwqk1bVz0D6kMhu3AG
ovAwgYuBI4W7wt9WrElQB7JkAhxbxlTIZkgPbjkO9rAz5bk56Gbaqsgjt5q2ieNJelxU8PquqkuG
B641Hnda3RvPmpz1nyPaVOBEQ+1ZQ1EtBuHUdPnOTGKl9sLGQKnZTtRuhrruyHc5wBeawoXTqa6D
8UGL53u52F6YGMiNmlidf0T6NWi3es+GRAxPa5Etl1v8n/sa05cN3jLBcmvVWvrN7BZwgFK6lJ/N
RI+/JFznXkcdLhaIsUL9y0Lmq/YiCW9AaNCmtbO0uvtQ4ggo8Iq1afudVuEIDivfqbdhYVbOFtSu
Jj9KRibULsZIfplUiQXnGAFy4yk5gravC0SxN1ahQ+o0Mg1ShhYpxfDuAEphBYElrhYCI7MuOhtI
lEKbU4obdKuRqjVZ9hnG6jZmeaqG8cfbQem8mw7mgawfAhgMehK+VRo0ASOklp83N0tXqZ/leVEm
xDiCwHIlEuq/VLBir+rCIejZCxMOoquYYWGmjQ1cqczRYrj2QOfxRBAXkaaBRc2ZuD4SgQwASp8R
Um7s1DC9nk7k7PWBbf4sHTMtN/YkSzdSn0H/mVNTCo5UfS35Vg/RT0T2XNEGV82HYtrSHuRybLUZ
KiYyh2yy0+xY/RFPeBgjE1FEPxrsYpq9Gtn9E3DS/meajRqE9blMo60aN9nPeugSlBnDNnxAThQ5
LYTzU/tjUaKC3i6IWXOOLkruD4BKn2sunMFNFgZywg3KqF9z3anBqwK8kPaxXGrJFvlQOd0Oow02
IW1yNCZqKS1tX0vS5MHCnXBwKSaa+3xo28TLgtB5kal3hW6/WOXX2lTyHj5xrfRealj1Q6wU9fcs
mmE/avD/96jxztUmw/IE4XNLy5ztoqEy685Z1qauVshSsDftlHkaE6eZDngW6HClazRDXcXO7du2
DDBrsLtZ2yM8C7YtKoMESc+U+8aGvLJLjoj3Fk9VP2EyTRqGxGsfZehdF1g8WyB9277cILaPxjSV
X+mhUXIz9Cp7LCevnEs72lAp0l8GKogh8vITWhQ8v1QcwonzxW2NrHHcOkjq8o6bKPbceSMBOTUT
Z0r3DiIiD5OwstpMil3AwdZq6cs0YVnpOZ1kP3d8ye+YG0TRJjTjpeWzJ83ncLYI3dyVep/KaV/f
hWEz0LwOwxp7Bk3+mTrDOPtOHITdvrCLqhfEqq44Doq0gIJNqUtfudifXXmonlKpIMdEgQ7t+1V+
28Uo6I9GWd60XagDmA3bJxI2/dCA591MOBzscv5TXNlb5xkgo+IKbONkRcdk3ZuburYaUscosSiJ
h13B+viInnB1JYCd589iFHGPIxuwQGWcZoC0H7SgMNoSmryQCaGWIN9PsdXvQMYMt73SXUMEXQgY
WFOSWnEB12Rj7UueFf1Um3JU3yCmNt+ABc5vQm1x7tu0l698t4tDCcUp7sYCG6GevpsmT0hHoD1+
Mw6GRQkOk4AlkelEd1iMvh0ILw5Fp1ZYg9PgMlZDNXmFrIu51DdQ+bBFMsrNIpc46M4gAd4e6cKy
AG4AhpCWFm0tTSzW37oiiwb3PZvi6qY2jOGYm4uFPZIpvbfsw0EjmhLinv/LlPd0FIR8JwuyHMsi
QfK2oXrpKrixeCl03StTd+mFRCsMkQLNBO+/Sn8VVW6CIbCrm7lXJH+KdfuulM2vb8/ar7LO6R0V
KqRAbJCG0Uxaa491ZUbzT2+jmyKQ2twtylzkBZqyfDIjbBKA+VPMcafFSG7qtA2Q7tWa6HOqdUpF
o64Y5cPkOAXKLKU+yFuM1OBRqHjjgNsaq8yvscVG9Bu7KI30y0xessAcvxuhHPpRTn2SZqOKZc7b
L3Vh7xog6kSDgjbnmWpKg7xFq45zdINTTfeiyZHmWkuWf9TANR/nGFDZ2+Nd+FJImQkLKGRqqYKv
Fvm0OO1iDkaE0kPSud3YK1+d3HGuFJgujYLOp0N5hOs8N6LTpWfjWSZ4IfFNkUjRdh4zrLVkNKrf
fpcLMR3FHmBuRD/sxNZ1aKXr5CGNOkbBPMRfFNIC1Ux1FLbnodqptKWfaClck1G78G6CNQUmkpYS
EWlVfMRyNZYmKoI3ilXY2CZpC+yKmLLelZXxS+TldLnThxPKgaIuwppfRYlen/WgsbvwBj+DWneV
oQuXgx7U/bgJFSMKPSONE/3TaKrh12BsQ821kTZD/Xtp+qfSyIbnECMozDb6cblDTr6xN/EYTrpb
ICo1HxwlI1cqarv63GVz4GDyQV/O7QcTBykE1N1ezgUsfZmmFwQn+mhjj4v9DUlv7WvC/WrYqJE+
fqLFl9yZ0ABfS4XbqNujhfQZo1BsuRUasZPbpVIH5NHBw9ZV0mqsbsOoXTqv6MLk+xIOZusZ3PcG
UpHJyT+ElRGPXln3+J7ohW2GGzOgbriZrLDLvKRMh59lny+mh0eC+qFRa/vTHNWt7clzP3+e5BQu
4ERSg+T/pIT5RofljYVLkOKBpcGW6bY1MOjCy6m/O3e9VWcxyZ+jPJahFD+PRq48yOPgmDvcA5KD
jCnbbVqFlXNw8Eix3K6Ljdgd5D7TtoVTLN1Gc0repteV7EVuMbWHSmIbzU08Y/HmktIVIw54fXjP
XbP82c+lBAvCiVXFxSwBq/RZz0ziTREvkWuWTd8LbOH8YE5Z+MGYOv0Dj9RicFU5EP2LItGJURHT
j31KimTK2zvqLBpRUyMWUWw0kWSlg3S6b2vaBxgpT4kv6U6yjyOtcsdC1bECmIP9kF2DSp9DPIXi
tOgCA3JTBRrvdLyorEu5RanOt5PFutErp3kGWzG8BDWEo1zL1K3WlCmWBYEkpS5fIPxB4Tq/UtY6
39G0RgRAQchxaMhrnT7FEi32klRhcoNQcb9Lhnq55eJ2jWF8nl5QDEQ0UyCXkb1dV4tjI2rZeLXq
O5UTbtsA66Iu0Edyest872ek7qgjGcQxCaf0XM4nCUNU6FrNb6NQf8mtWf7QGeww+MY57uzm+PT2
svmFcliFKhYLmmRcIgFCrNvRSYnNhYRSta+RiR6o8VOSgVJ7lCtWq5E75U5tlXpfY87xQYrN+aNj
FIGXY6FyrwQ6N6U0Lz8nfXkV4ykW7OmDiS4vYGUyLbBr60w1oGogKI3JzZRoytMSBKbCcUQK7maa
rmWbfkRycBsvCVaZidnrW8sauGdPitQ/XJkjceatHoUKA8A20iP2l7VaZTl9hMWqi/BGy2KTN46C
+YmeuP230U35S57r6jN48eIOs0J9gCs24pZkyVhxuJbcaz+5YRIGHJgLh2CwlpcsQfjPgwsy996Q
93jfFLLS2aiDLYP18vazn28QQBoydU2BeULZeHUS4VS4UIFbAj8tElaRbNYe/BftyoF3YRSmRxd8
fzhDZ5clpPVzdEaKwLeDHNm/PHiRQ/Oddr5UrcFk0tYD0kDa5ax3oQ16P8Z2xfbtCPu/Sgvu+xYW
5xI7z1lRXulTrq18RY1c8PAZhvIzLYdVXpzyF2QkKYLjnJcZ9/GgSTZlk+f3Sdgnf6Nlm7k0OYNt
ScHi2EGm99rekO9VZy5DN8P3Jt2980vSZCTKkQdTyWeKVwEXDnYwOXNvHKNsghCpE3WbsQiuxJ+z
L8n70jYlARS8CeRdTgNqL0WB6fSA1nP4cNtmQG87HqRrIsGXRgErLhRPhdrGupA21lW4dMymrwX2
jCZdEG6CUemvNKfOkkxih4DwUhvENONMVrnSulDu7SrkXTp1P2a2KixlQs7gvPbicM62caG3VzpH
v5bhSbAQo3LZEUU5Yri8msEpohZqqE3ox6DS1W76Ek3ORh+rB7i8fucgA1SNt2Uy7rOp+mtAu98K
Uyxl2g9Rv3xoDH2zaOmx640dQnXHpg3HbZliwVhZV64TYgGvnpMAC2iHR+RR1xQZJ8ebxWiGxEfP
LY4oeA3G92oys58T0gk7DcLA947MCMMqXD2vTNLZgSrmyAK8jUY47dc11gAEgNjsbByqFM6uWuJ0
q0uUtptSDR7f3jYX8iJ2Mpwu+kkqFY9VAGwNOFBLH4T+ECF8amGqBQsjyQH06vFTrGMteGVeL606
RMcQnuA+zQ1gdVgEgUojL6BP1iOuCMRId1x5lnfwtVMXbxU/r4P3uhr8glL8NuRqyZklQskj6sB+
HOdfm1xRt3MKqSe1w2vpyfnGRdQVGVOuN9xBgeGfhofZ6VkYxcRsLspyzILg+9BW/RXmzjluWOig
kwiRZ3CqcOKejtLXzSjbRp36yUiMdWs9osszRnZNeFX610BxsnFLNzgyXbWLk9GF8qhzyZeyVnVj
JUCUmFTYvJMzAE/e2+vpwtLFGEBAwgkqpAKrue4UWRhRs224TIRbMCjOHVc6+mqdmb2+PdSFyeYS
Lg5tjWYD/z2dhlmHN5VpS+IXRY4WG3T7bVcn1yqCF0cxIQqBuSD9Wxc6aUdq7Hgr8Y02nT19nIr7
0OyU99LbkKhEs4YKk07RjPv36buMlakEuVEkPjcyfIKtdqChPhpX8pALm50eN3xXTkiSEXl1CSLO
91Ejmakf6WZ9F0SyeStPoXSYVKx83UjWxytHzKUBxY3A1sjYhWHE6WvRbIXpK6e5D9ANNehBNojU
KGGCPO/BLCfD7t1Lgs4TbXFSEjjM635Pi86rE5dq5Jes+028IJY3J6n+/mkEriIIKRQgRXvp9K2q
sq3zORYH56jEO6lVj6muRtugrB+HhL7x2+/0C7m5OokMgV2BAmESVtYElWiQBlNDHNuPKjWLDmEz
1vd4/gVPYbQM/tILcQQwTsqL0UhZ79JwHf/CdR4hDacIS0RknaxQd6LWkN8Uy4zQCravrXJgpPZR
OMmhBdCacryh0V5jYT/U9SZIq56eqSHoeiUGPmDr527a9/IkZzeQy2RjQ896Mj2oTbWnYXtpbttZ
sXo3SoL8+4Ao70dDzbL5yulxvqBE1Qg0CPh39KzXu5GWddwlVqD4Y9pbG8lqwZ8WYEG5E6Kgjjb7
lQV1TqXj9kfTkqxa6HbDMTj91kscdbhmOosfl1Klb7rBzL/HdVCXmyrUxslVrbEy3FYqB8WLNb3S
MRNOVW3Xd70TAr2NLNFlVOsHtUq0YJfKOKxaakLHO42oQb29VM5jFQ8rLjMAWSgom6viZJz2FZdT
HrbBU+u2t5O7tgim99YUxIxwglMBFTC79ZVJVbsOPRhp8VPK0Z6p4eyu9NZ0ZY+dnyMC5CuYbJRs
CFirUBWoJYo1taH6adLrHg6n1QEt3+FeQHHe6xUl6BQEQxJhigtk3ascKFZKpEXmXvdHHInc2DBz
T0Uv6MobXTi2Ic+TGiDhABSMwHG6lGzgEAN9y9Yn3d7kUp/ukybyhrTwYdW4VRrtRDe1b407qkG3
S9geY7G5Fie/Bha/sE6oS3FdRDVYgFpXk1tJCvDf2KmB2ZBgo6KOaEiuvdcchmmFWiliFtcy0Xo6
fV9y9lSZe7VBKMO0nxsyoc0UJu+mqTAKoYBwDNQBRNrqiEGZfTab1Gx82MvOLpSabguZNXz/oqe7
ig4sabmJvtgqDICtiBpNCmrftCNrV9hKcSxrahJv798LVUN0X+k1AckFVscePp0yR406I5eKxu9C
Izhif1DeYU9t4nSfZR+kvI33ytSbiYvKTrhbuA7fSeMUHN5+igtbz6JmCHyAJIEkc7U6rKGZa4wq
ah9rCGNjqlF+lEwzuFXUIbnSyDuHjLDbxHZAoJgEnTTu9IVrTS1VZrT2Q2NGPavIPdAs+kYLkg/Y
sEpQxRMwmpJCI6LWM2jTU4W+2th9efuVzzcEdz2B/xPFGYsvffoY5Mp1Xs5aA05EC/dZ09eeBHf6
SgQ4P7x+ibYJIA5dPvbE6ShWjS+2ZXKQG00oUfY37Z0WqTLSPGp0Fy5tfOXwuvRWNJe5wCIwSft3
FXC0eJTkcBiBlERx7BXInXjToFveu+eO8IxmvNCmgfaxWrM0xqk6SVLu93kWbOylQumsAy319ijn
ixLiFoRtNroQvFvX75VBsnIlUwvf6BEFiJdY3SYm5p4RXqtX7lfnQ4Fq4JDj7k2EJHKdfqY4s3uk
i2QiyjRpEjCw2NjY3RhsqQNcVSw8LzMQI4XxhSDAcctYDbZo9mDo4Kt9OQ6GB/AiCtZjWD2YZc06
GTrtcxXU4ACdxjYf3p7S8+VBI1OUNoSMoZja0/cMCguJqajuWR6DhqF2mT/mhWns3x7l0mwKPSGQ
3pwEHOano4xkUHGZmb3vdE53V0364un2DLvG0utr95tfvPPTVNmgxaOTrNF1hs29CicUnTLdGPIB
sGqlehmuMTd9Ch4C/WLZuhMGAUeqyDZiW0Mfuej0Id0GJ0D6EiIU9VqkE37VRkqA7ShlFjsd4fcr
MeDCdIjaKbkNiQ3ZwGq3zJMQrkyHwW+6CYCJnub7wQT9jnVU9vHtmb/wfSHRUeED804yuK606GVf
Tuok9z5ilcW2WuzKtQAIb98e5Tyo/WqDYwugEUApSJ1+3x63skUNCZ2IqT4GGDwnRRu4S6PtshxF
t7cHu/RKlLfpaXFccDyuBtMru7fR9mp83NL0+04K7H0V5dfi9MVRsIuAyyGSi7UKTFbHaFiqSuPb
yzx/XMwS/0G9765E50srgYSCmwxSkxRmVhX0WF+WDmwTo9TOtEmt6Rk1xcRrrPnT25N2PpBJLNMo
8UK/IZ9eDQT/ERN0ZN58cOrZMZmXYY+4s7zDqf0aSep8MbCkSW2RsYZFj/br6WKQ6EMKXHjjh1NY
7NBxnFxTSwHMKUu2dfroGgrt0qv9Pt4q+UMxr0E5njnERrZ50hG+cPs6CT4Ppplf6XhoIu05jS1Y
RCAkJhyEDQASq7QooUQyq1PSwpcq5eZ7CgLgg6lltXNE6c8pQFjjQg4SuSVFSaNs+auAiawjZrgE
6T7lUh3hkp5gBN7rkrxQBwmijo66kia3Vomi9ZaFr9kbTc4tfRd1+vwUUlMR9uW986igqwSGPTfm
r2pdRH4G0zNzF9McvwVxIXO691XxjLOzOglXsEh598bj+LW5tQs7IuKqdvph66jNFvp6uc9nt/dF
Fo1eRNjy3l6p57VhcMCUOqiz0V05IwTVoxpmRVQVfq7M2qeZstuDsPAO3WAw5X1vy9lLBbr76e1R
LyxaqMYYPsJapBS+1mzDbaHVllgqfFrL2KoPCEAuQLQHclO3La8x/C6kvCAQ6CFREkPgjEPgdCrD
TK2cujQLbrZhdsttEWdiUDcPhiNl+z6DFhc3qH5KCVS5rot6P8Wnndp4mRVXPurFF+dCg9C1xY1j
TdTkdCg6LvMFbclaDt1Uj7WP3FGLbZ9FpQVeV5KvpFYipVjtIU1EVRpoAiK4jt/SgJWGEWgp1RQm
N06Lb6ipPTaFASC4/9Yi8+Gqjr4bteX9NTuB2CJ9FJ1qUcA4nfVA7mLVWKLMN40h2hcLtnSppBRe
jzLfFhHY8Eq+ep7Xce0lsyDvEdCBtfMKVzM6G/gnoO2hFMmmoduB/OBsfg+oI5cbpUgjFIYxJvo4
KXN2ZUWfH2AMzgHJLY5rBsH49GWnKQlgPWqZryHL8hyCdL9V8uzdYmnkjQZVBO7cXPIRNzodpZCs
JdKbJPelQY29pimru0Yf5ysl5EvvQtzRMdKAG3QGLqnsMrNHOD1+C2B92wWKdhtHen14fwyAIAAh
llwY9OBqxkJzsKehTaiMYwW2l/UpPypNpOwS6swHp0udK5HuwsHFwhDAaepOKkIHp3PXae0S4bMG
HOmXuIw5ZJWbW2C95iA0P7//3SBj0EsUYk2MdjrWWAYcZlB+/LqWcFysQInswjwoJqKbMR8RbEOo
9e0hL3w0QUPkwkYRkmRiNZ0O1YtugYzrg551PFtrHS9CA/f9o5BwUpWhQyqW4qrAFANPqxPw+H4a
q7UL+W58GLTIuFL6uXAo/UrQgHEJBdE1Aii0FnlMGnJOWWvz+0hTpGMvd/Pdgj/UB7WW41sZqY/j
2xN4YX2wOAReTWeFcQ89/WZYEHMMDmXtA7MYDuTuhgfnrfGKQH//dZdMWtPBTbAiAfuu0sPWig21
k43SHzQ52LR68YIVnwbBLSrfv+jFFYFKHTUuaoOrVZGoU4Zwe1j5CJDn2wGdgH0Gr2yfJ9015tOl
j8byk8nX6KdhcXA6f1MRRbMz6dAio2704s4a7i2UqSDdpGUauotSDbu8j64VVi8NC4cUqyjmk6Nm
NazihCrUua70xZ73pCYLN7HVPHRjQpPNkeedrJTvZoSj8sZJw5syMmqmq1ktJ4Sc5XQu/VJNHzMU
XDdRP9tXPt2FVIHDDGA/tVZh57CKIcbcIZKXMp/S2OTHJp7pAtmSfIvNV/aaxl10pR96oRJKX1tY
GlGdRp51bQYHk5trdNlUvjkW2ewSuJVHLR7ke8g9YeZJ1SzFh7QZoYQS0NTjYMdT6eJFfg08cCGU
/UJTQUIGB3KGxYEPZkzxaFZ+X2vKLWrv1i0y8++mwgs1ZOG6KMQSBKXhdL2qZTJLA5Yc7PfWOdRa
XxzMpiu3b0eVS8vz91HEu/7GzpjLSoudSq18aw7N2QVE3G5NOaEGUmT6MZohM48Qnq/dpy8FM3Iu
SP5we0VAOx12oPUfqOAo/VBcLRB5AjtdDLS4K32KrvXALq1Ui6Ky8IehrrbOSmRke+VYpusQJ1Du
Jw0udhqNlRvVmH7WJPZXkugL64PtQD8MpA4RdH0zauAK4jBZjn4xOTrvNteeLcXXmsAX3opaHbcU
ZhE9a211HqhaYzXRUA0+iVJzSCJAnWbdB14iS/mmXK6CCS98MuEbyDWeojwwNLGSflspRgcYO6ma
gRY3ifqAY8Ch1eN8Z3emsXt7UZ5NoDjocA3kFEImhCvt6VC2PSSdlkv6MUPnL2Ona8YukqFSvzdb
WI2zWvwZGOt2bmzWeV2nN2YOLCBIuuDKFhMR/uSGwyiCq8YtGeTYmTJmoRXYqJJEHmWryI3bKjXl
x86cWpyulaK9HfROAzccNs2X2WiTK2vx0uBCJVnI+yAOsC5/wtfIh2VI9aMdysVXo58wYqwbM1O8
Phkc5zAkqnKYhsnpD3mT99Wn939JVgxaV0JJgZvB6ZeUEYweUE/SjlEfoXEpz5JraOG/8x2hSZGz
cO+gqrxamrUNY50wqh2570UbPU6NLQql2pXVchYq2WewAAVCDd4w0JX1uxiB5VRWcDQqOdrPYWLd
a/YEzztvftnVRJshS/qPb0/g2a4Tg4qiPAZXMBDXmEM1VLWAQnBwdIxo+iSV7G3EGqMjBOVrZflz
YDvhmESFIgvYcXLn1Qu2jZY12lRYx8GstB84CQ57kDrpF6UwpDspDPMPQZNGd6jcl/usaqR9Epnm
PnPyapc6svQ0DErc78fYbK/soPN4wIOxgng+ylXISJ3OfNDPsTWQsR0rTOZ3WZRUD8tsXhO6vDDV
4GlEw1+AeSmQno4yqnrb20NsHSMqQt+iRelue8r/r0vaq1dymV/B+TQmiJMPdS/0qwWHYLVitcGy
l65SGSvCP9zMEsJcB3Ck24wVrrruKBVq58ogTL6XodzcG5ibTxvksgJjQzFdtfgbSXiH30s9eDhU
R08Mk9/TxargQM9O/IKnSFtv+J3oyi1SgwabU6gT7nw1FcMW1pCWJi5LVw82BaeFAQtQDZ6p8kCt
ivK8b1wMQKgDJZAK3A44x7XC8Hk+x+cUaD3YMOTlwA5W8204rJRUM4+L1KPpbFEb+dJ3c5W4vaF1
O9tJ8wOnmn6nROP0c1HUekFjVA29t3fYpcXFhQBsrQDik2mdPkai9ZDccgzCIkyAhJZGAsNtjK6M
cg714G1F3xVZKBWdpvXxOWVxP4bwtY+Lwv6gGqX1bpnXDb4qcbGLsnb6HMA6B05UOfcIRKczvvUN
Bu+LqroqFz0flE/01/vfXSggIQwsgue68JhliayMGc6uagxiXS0bdduM7y/J8+o2oYu7JLryAKdO
Z3jIsih2jBmHToCwG22p0dGr7W6T9M61pPniouKoQyuGjh/Nu1VRbzYWODYFbqBNNlitm5cwJOdx
NvxukPHyakNjowxzATvHdtw+tdFIsHqrPbw9rxdCiRDKJ+eEEEGpb/UUEojKqg4K+gBWrX/FP2D4
aM0OUgegweLnt8c6ywMF2UcoOzMiFgXrseYswBWMVg/JUtOhb2YrW+SR9dSNOs3Y6Es2vFsrjhGF
UQsMKPTbgNicfk9NHcPWQRQSkBKyN6FR94cuDb7iU/RuhUJGgvAKZAgRS7Anq5EQkAhtPMyk4zh1
+G0jBSHBUR80CYehRfk3PpqofANc4JrOHj19LbIha14yVTqi5qbdd0Exbgtt0B9TtFquHGiX1oc4
YTjYgbzjXX46lJ6bkVTrTuhPmD3eWJIe70cusdsAY+4rgefCUCR/xFeqDxzt61JfJzreeZ6FfiLk
XSYJiSYVVVCvKfv6SoJ0aSgu3fgZgDikQiV+/tsNQRtHuMjOEvnyrFSH2V70WztanDsbAOmVtFZM
0Or8pLwnUiK4yUTV1cKIbaNSEzOM/X7Au9luImuPykitupUsjZ86uSx/AAeNhk0w9cOXKHKulVjO
82rKwrB9jF8dG8La6bv2wjJhCczYn5cu2FmCwBvpCIQhwuXNEsORYWxIaMztu3e7JYpJ6JEjYwO4
5nRcoyCN76UyOFZZm/xIwka/lRIl+5Bli/2goVhwJVO58E0tQOj0+TBFoFe7fk9l6KWg66UjFLjv
alzH2JJ2ETloIu3ffjNx3K8/KTcEQatkF6JBdPpm3IJCWGpw25XWXhxP1zqnPiyOk6OCk2nq59Jp
Fth/nIzf3h74V6JxNjLgOjGfouG3SkSiprOCkdzVn8xU9UYQ09tF6ZEALIfAyxL1JeuDR+I38lDz
PQoMW8uWtkhGgstRomK3GHGB32Y47EIV/WWncOIrH+HSaqc4qghuFkvt16H328bi+ljq2qgRcJ1G
8bMw0n8Uo5Y9m/0g78PBqV0bxZsbmFrBYxUj4vP2BF04YYA80Z4CnyIaIavEOGcbaHLNmmtbudqw
K7KPuO21tyjXpM+lkUdP7x7Pov/B/qbQx6JbRcfcxjCLy15wzGX8nQpkwLcw/dP7xB6LK4tOxPTV
p/99qDWwscUPNkU7IjiOGUZHdjUjH4ae3/tjMKNwDedmRU19jetwyokAnDCKpXTh45TLtrdIUvkw
T3jevj135+h0arL4b0AC4puRgKwWc0HxvujUIjgmi1Qd1SkoX6HQYava1XUH/ilBF3xOlj0l/pIL
RlMfytxe9ljRd9iZ9lZ0jFNVvQmqVHcT0MdPVtg4j28/5IXgCWwCMUiqSOL8Wy0oOTLHRpam4Mjj
7PQSRMNYlo/WNPoyrkb0e4P7souuNG0uRTJ4e/B1yF1Ag61WVc9chTVausc5woG01wrzYwws4tZK
Gv3fGYp6CyhnLhR8jtNQ1lImc6CySEd6rl9MI4VoBZRv16nBtWPoUr5LyBIoKxQ+qfmvkpZllIcO
M7KA+Kwu23jMlzulAJJYWDnkQD3s7mW77A5BVE87e0zmQzvC53v7c17aREJmRZCIsBdZc1MnJ6yq
Gt2vY22hZsexHHiQ768ZOV+IQlC6IEUJjhvojNVJJJcZ9MvUdo6ZNQN8odtdHVqanNtSYx95CICW
Vz7jWUEESBnXZsjMZNW83bp3k0oW9q1Vqvkxmn17GQGvJ7ATyp3eNNnDmAPRcUfdqgHRxeEi8DbT
Ici66oelJ2jwWoHx2HAjyoAsG/MV7NEZafafz0ZCpzAddNzFdP1+JqBPv8TmgM2FVoWbcDB6SDyT
VG2CLlWpsimhsWsCG5JsqiNG0BXdfVYp4S5dZmcjo4z2KJQqNm1UaVujVRa3trrRR++w2YcyVTRb
XkDZLHUz7WrKiv8MU//nZfq/4Wv58M8Q2/7jv/jzS1mhnxtG3eqP/7ivXotPXfP62t39qP5L/NP/
+aun//Afd/FLU7bl3936b538I37/v8b3fnQ/Tv6wLbq4mx/712b++Nr2WfdrAJ5U/M3/3x/+x+uv
3/J5rl7//OOl7ItO/LYwLos//vWj419//oHb+G+7R/z+f/3ww4+cf3dXFj9eyrN/8Pqj7f78w/pP
vOwBAAKrolXBCUjwHl//9ROuPyKgA92AAyxAwUXZdNGff+jaf4IagH0u4IkC20ni1Jb9f/9IcCEh
WsBkIeQqf/z3i598ov/9ZP9R9PlDyQnR/vkHSebpaan+Eg4BB42kI7d4eK2na86KZByZh3lwa/WR
4hIMsJtHhDs3y46ikzcc7rDg6+XCDT/ZG8wNtgjP7OO9db/MuyVpN+Ps3jyFA0yXcrPX9hjCNu78
dWpcv99FuZfsxq8o1/rDtsPQ5GCYvtx7k+22H57aLVf5Q36wtvZuaW7nBt9e8MnmQc2f5PmQb7QK
oRkXEbPChahsfEQvdODB5s20GzxuxNMuGN3wu+H1m8eep3jsN8HW8bJ9dDS30T72Ure8iR4xLTTn
2/4GdnfvPsFcu5U/qI/ZUeZ1DHfYoW56i4nMvvKMbzeSl/FLcPx9RlnPz7bqT6Tzt/3hadxInzRX
c8UIgatb96nlarfBTou3aNDLH4dv6l2/6d1Heutbqn+pa7hP/uPTk+Pe3Yg/zJvmNju22+/6Bo9t
t7ltbkt39tOMp7rJ3dz9uvv8OXR/Tl51ixrPNv+Iw4KbPtXUzizcjS33Rt6ryO1YXrzgTOn2T9Gu
iD2M6Pl132P3M3PlJsfO6/h/k2e9OK7kmhtMa3423zQv/dh5pVvc5m74gbLFJv4CXPhjbG7ifUKW
0IejZ9Fu0h7rl2UvH6tDd6MnHglDiQMzg/Dvbo3H+CHcVPv20LvKfbcMMAq3Ub5V72PevUUzH+LM
/Wg9NF+XXebZXnwbHlkHT9N2dg3P/I5GWeFq1U7JvBYvtk0xPtRelj3EMY4Um/Sx+omeTIlA5Gt1
r6Qb/RX+/2O/7/eZ172YlYc2+U0R89k04/h9KuCIbJBtnfnWFESW1+EO4mm619yk3YPRfBaWh4Mr
f9F4GybujqsjxbDv4REjlTQ6Tm4ZHR+K6PitmY7R3/3kJr1rkiLtwm13Ix81T7ttvs3fR0qrqks1
t6HgWh8iPXGH0MO9Xhn3texZt628HYbnJdwY2QfnEfVPr9rbz9X/Y+87mhxHsib/yh53D2gDoQhc
IwKKmslkqgssJbTW+PXrwerPOgtdm7SemZ7p3qlipaIMIAIvnnD3tw020lY+VZvebs/a8iC8GC/o
+cREPaQd+PBwu0MswngXMGEPx41GwraHDCet4k0eE1G1UnzXKX6vJOgPQ0PJ7jdLNxvYhJRXYCoG
GzNTWmzl2gWPM9RI+5FB1rgiCwOsTqu4bZ8D0Ig2DZQNMXoXmpVty/LAkZm3Cg6RG23UFi/yjnhL
9jLhbB0OmxXGX1LxBHYMTEAOBayABA9oKV7cZmiVDpnfktYf2pO2TdeBbbiebiUlFUzsW5aABQbl
9VAw1dcar9bZwmaBCTGilHq55R/ziTQd0XomtGR4wKorVRLeLw5xTdVHJozEO4mvkUUgZEc6u3XQ
dEymHdN0qr7iwAyCxKrVWofRkQxC/XgNgCzOjlLBOPg7ee+dBStm/AoW5TOUn2MGtGf9gnF5tMho
8aDCbixp9+Ado4O/Ht403SzfhZcW7dlzKoEiJ1vl4Kh25t+XoHaOt5LMFs64BU+AWqM5mh10i92J
7QtLXb8IpN7isgnX0Vu801ZoJqs9ZwzaWO9ehlMi9lR/TF5SgVSO9Hjwt8azHFKIzkYH6UY+hMZZ
jtxOepxGt6GAPmylR31TVA1BPa1vySuarE5bfW9OdGnrDx4RtukGnHFSvEgHV76xl3SxCz7knX7o
qGyOJ3m1K93IQRvdkoj+zTJ2C3Sdv0MxWbWrXVGTwIkZzLL5/Bw4UUUNVySnwMkPq8iU6b2JAjrZ
jcxUj2A6v0pMYj6t36QNfiMiUx6y50cZxjyXMDuj1Zgt663guWUZ0XHPgg7mYCaOSiez3+wka0F3
Ganu6oAp+2mFQyC86bibb1rWmPo+d0U8BTVTUpCOagyqtWg3g69EI8lOXfUMA8L/+w3EwAGNdaA/
bcgu+unFW+0xdqEg3nyoKsGvycfj0r6MYtfcjQtarxMbGkl3SxPiOHlHQF+tN+Wmt1oJizxISPcR
ofsZyxKyqMhER0sjZYsfjZm6+HVjQC4MZgZbVbMSVOLtk5ShnrOw29FqGV4DSTg7US0hYZNOByxP
cau8oq5DCtWSTf+g2o/CFgxmhuxRQOB3BTZWJVvaCxMujPx8jki0OlHnQ3Czlklrba1b5102Eah1
ejpRn1UauxX2TTBadnFPx0OIU9RaJQMT2+ZfoEAelwUVnrDHYvhLO5WIf5s9xymtDbveYFD6Q4Yz
2W8Qcmtk6kmwNcqn0aPCW6dAgpRpPgmVvWceDab22L4Sewz3ne8oBfY59THBkIWCyBGpdasQHLlz
DAY5VqrkK2j1fstJ/CEH8jZP8X/uE37nR9rvOfe76vmT/oKOI4KnrxzHUwi9tyKv3j/7jpfXfPMd
IbDxC1JYqJPy0B9hCzzEb74jErK/oLULgL9c1AUlbDiov/qOi1+ABYbPCUgyWgABooDQ7lffcfEL
kGNoUQEkJRJ/yMlJf8R3vGiPfUq0IIuDciew7QjLEHv/Dsc/hKGCPg0CCi+ZF78GcsPSqoNyTzhh
JwXQ6k7SxvS5AUgeS92QRx2dV7tFQ9K46oha1w1UdZYeuFmQP/Jdta8Cs44N9Boclu1QUeir67Qr
O7RM8pbtfpAKNSKVL0ZMRAIPFrWACi1FYJTtq6SaDgUaN2G1t0ZyhCKWcJYAhj6FEN6EOtYi1kci
GtNezLnwYwEAHRw9b7KBu4xFKKeF2n3SomE9U/0O1dKyNQQa98s4Jk2qRQOUWBeQyYZ0ggvhBPEK
+PkiL/v9mQSQCTgEYHBQOIBa8PdOeNJ5ywakttyG9qujeWK+rio1dHXo01OQ9TyClpCpVQEjCzdL
7FaQxdx60fCopAkcA79/HhrBd5BNyHaVIq81r0k2wZS8575qmLUhH+XJU1/8HM650hXTdurkiC2j
sB2JkoCyTYy497BRTFei7VlSCCuEUwEh8wEVVXDh5q1fUHTJ60Hsczvr4fy0NRGWibyFunoG90W4
jTL4Pl5cHj5dRL8GOZ+DmllW4dun8nUOEX/055uDCtUgiJJIGXJbkDudSlEkW2HsCQT93xTiTeLi
SsKRp9/ms7dEkgQXFKoXkHb5fvaqtJMHQVBze1Sk8SB0vriRVPRRW/R+wCJvqrbLQbqmz8Df9KsP
necKkEPXoHKa20YDXWRPKxH3xx7EAadoaX19Pi/Jnt99FlT/ILnCpWq1WYyYiV3h65VRYBrHyVLl
yqwkaDMieT0Z0YKNPppyjih9WZOR7OKm8WmQddHrsqjhbKCpAmnTNN9mUwnvqGyvcYZ/NN2XNBlX
CgHhcpYdrXw/af1lmoM5dK9VdbhuqmlyJSPqHbAV6NfnYpYXu6wtIOYAWUHhhDeQ/36uCz8foiLC
lap7U+BiBfpWn6Bx7Nef8qMVZYCoAIkbCFX8jtJdjVDJr9o6t7vRU9wq8hs6acVoo7lWR9VhWcCi
RYP59Yf+8NCQhcOR8abic4SxpkGtr5FxaD1Ed+mQAd2Yi9E1oO2lGdL3iwlUAyT9uEYG8iFzzHvT
5wAYj1puB0vXb2/0yvUqkUWhYeb5Yp1UhdmnN33mCMJ9W0KKCT0CUIVmhvAhCtaiMiwIJNDGO48p
QgQEp6AcDou3HrGBh8gxQpOBUKHtGFlij4BxaXuy5lSymfj1uhTfFEhkjtDf8Ovn1JvcXljpydJW
lKemNAOEMsm2gEOppnBAs4Wde0fZB1SmGzcVhEAbqadpCr9sgqys3xJk10w0RbH8JkYAEl5j3lxy
L9+fKk4gA5IGYgicAsHN66d8YGXUhgBVuNKOQkGwUl8LaI988TGLwGaKiuVIS7mcrBxy7E4gozFC
pveo20Or1lTVtHLFPgl3YdeUtieMog0WhY/OFOVzCYY7yUA3sxRfr68t3h8OG8B/0CeR9IJbMDNN
IGd3aIRVVfaoQ5uIKEgkYV9+XZ7ljxSMd1KYGh3u5ZHUEkERQ7O1m6P2rbz2h3zJ/z+TkcqXuUia
v+b1//rf6/f3BM7l//lfbp08Z2/1ZweTv8E3/9LQfgH7GcU9QI25OAe/Fr/5l3gEIqbwRACgggfK
bcGv7iVEOH6BUcJr+HYAAudvqUlhIf2CfCJeAAIeimKg4P0R//IilPHb8gfZDMRZgAMhMYcyJTDj
s+U/KVGUDIYs2VqXErVbR74TVmtd2qepix6r0O9Js1OCrkUF5CwViOM3jgbnB2mpMYMLF6yyiZUJ
hW42oF8Fci6Tg3hc1iD/YSmtqSmmrtC6YGV96iJbFmzBc6rYzJZULTepFJGFDvor1BJXVebK/cbT
3B76Xy3SPExr7HRYF5Mb5pbXOeF4m1YtcgHBenlX36Zvw7P6MTxntqDsxvQYRo+j4qbelYLBzAP/
/Rma1b8kPQecLFAkG8Xr+ml8X97nT+WTBJTCvfgOvazly6Jgy5f8KX9q35GmgDs7vQzQ3z6l1Pcs
9BofQ4ZgXpdJ3jI1d/po3UavkL5HlcCOpm0tU1jSMXeb2F4gf9s+JsLHGAPd34NkEx36kX29CV1w
n19M+rx6u0yKGuhYTHq/fCiqo544or5WhXMhHRSN7KYP4ag/tJv0drqLH2VTQKejxyakZUcROqOH
q5hSVGeKG/izo0eCilY1kfHCf3KYPK3+yTT/h4Z5bYHM+al/gwVyzSros1jpv88qfO8PX4wCYn+U
wyFrCyTVHC0A/Zwy1VJQ20P0RiCgGyU0Amow9jQWj41+xWu89mkzI/1PftqsRPrt4EAewf6CUjyw
KzOLB8Hn3Fe6ULFbqtkj7U0FSeaI4aKnhgkTTyfcVBoy3/IZOkxcMU+LC2RpZp9408L/GcByFgul
CZw/Lw0UW7GRqkfHMDK1FNlnlAcAL1IfRtpskJJuFNrd6s/DG0TXpDPSyqgu4LvQEEEk8ao4GSK6
oFJ/siudyC/hCg0LZY8tcO85ffePzYKmGvVzGp+FnYy2DevwLPYEv+F7/N45QNF8+0NBuwjUooC3
AA8Kbb9QLjJjNODyzLg2eYsUj2q3/qb5QDlOOAvb6KYPQQkm8so/+I/TczGwVqHZrmfdjQ+yTEI3
Hmk31R0yJEVCNkukOh8Wd/VbZ8f78b5f+yy9KQna6YU3cUkVFYUKcitb4OX5JZ0SmqukBMMssKbH
yF2gtoH0+EeARz+K1+y1eK1QYYc0rY9CENF2b+JOxrbbmSMwrpAMLc6JhmZayLXYOSSmVIZ+Hy28
1SdpHbJaRzsHMqKSd2psr2BhQoO1GJBrytzXp3lm339O899xmq9ZE+RDv9vF/9XW5Psw/1djhrYJ
0JeFyj6M9vcfX3bDQg/GRLELyX8HVwXgMaRImmU9OUYlS1SQAfn+2nG59pGzZMm/4iNnUii/HiYg
N4gJOYptHsbGqhSXhpwpdm2ieM9qens/mcEO5Yavj+3qB802h3/4g6QfbXpgbyEo4QLYCE2+n7iQ
t5ZF4KzYned5KOPmPcBZEBGTlMiRwmGw6mLwnaVRaxQdGicLUXxBKi1WSVWNuqkuhJJJ2Zi6oxwU
q0BQUFEJE49oU1Ba2gjLW+3KoiuopsMkR16cMS++HSQlscQYvJqvz9uFSzff0z4fzmwPz+pYCyu0
YrINGWXaoCcieEmImgAgqjAEmnTUz1gSMmxmqKcLRHwYQjqUB2wc6D+pQOVt2GbPCRjGLEeTxyub
7g8v08/jm82rnyaiEaUY3wjP3kWNtUCiBgkaGp2qvf6gObojPRSIDQA+eOm2g11twyuSNtemXJ3t
+3/zKZ9LaP+7p5yvuC9W5ByenAdpJkoC3Dwkq6BbHZPiuQZ0Z3tNG+na0ppXXv6MpXXtWHle9lMo
+Q8f6wz6+M0Oc0AZNIFE/m9mteouSKKpjxX74UGk+z3gw+Tx8Xw6XclKXCZnPnmfP2dmTnw90zqD
f8648m8aN6AlEVee7TuN+1K4lavAbdcoHGQXwBpiC7ZMPSAA4NttCuAFnp9XzBRscwW1ZLKAZwoA
gIJye0Z2oFIS1KWv2Re+zX814Ll9QR0lLHPYF4BT4hvYP3RiaY+GFRwAsokpVMBFt5poFtLsWKzK
fQXsmEKXJfHOS/eKLb4yljkvwP8Tx3JtwVz2208r8x9dMD/ctz8tmHn/ALQCRCoSTH0beGpsgqv6
ycUmk9toGlIgu99fqeFcsOhfzPeF1/npuPqohK5ehflu2PCaDszYJ7dlSFWJyQELQob9rpDhh5HI
AVrHkG9RdekmCuSFR9AFqa2vDOjaFXOZiE8D+o9fMVdnbFYG+2dn7LICvpqxmadca63RxSFWSAYd
DBt9UGLqOYrCFh8yDWKSTkz4p1fJzFz+6avk6kmY2dV/xUn4UQIRQn5cIwTbBhqXzEyjHMWLqa8L
xWbsKSdPhdXb26eUNOzBihh5901SA8qp7x/psTZl4pxOO5nqZGTOeqQPDnMAc3K+NpGQ2fiRvf5t
UHOmYNI2ep1PGJRoA0nLsNFQ7aiSwQpuNeCzgAQMOvxVr9Ate4UL+UHbVpZ4BBj9Fc8EYsoZcek3
lkzuBOutdORHDiI2HI+WTkxKUz97CE6OgEXdJXRx0MxxhXyJ4wpUoDrTXCTS6OAA3mo3BNVJJFwa
Yh98AEeHdWC9T7QDYK9mhflerRVobN0ekJoSTPjO7/nWY8qhIe8Ctd3YXprApTGNUPOxITHePqb6
m87eQfYgJgWKumaeFbxgq37x7doK8a5oQmqH9PWgbkm6OegMtT7TBfzfXdIC49CAUjNrC0IDbkeX
uBs4L/xtAOcL4vk9oNumxtSb5Y6nyxZA+t5HHw3A2vcdHVY4nteYvmps89iz+51O7pHeoveHm5Ta
UL3ZZAQYUoD9NGLf46FNHRJ1tTJ1gqfLq4Tn3kQrdzOy2p2OR8CXSWOpRDPXAHvj9tBTAHjfhj3A
qFZLK1abDVu39O1OgulHw1Zs7hF9g5QPoM+aCR00oEk762Hdkm3iqlh12CBYTx+268itWGkiO7QP
Nutsw98M1V4rcPtV91B+jIDhAUFJx1W0iVwIH/QUlR8CkWQqWMNBQvow2owrec8/lo/QA+zbo3do
eY9bTN52j6rt7XXy7HwANX4nHkMGFJBIgAxMCDDLKGLWTHwwAT1sTI0AEuk+1gxwSDatemu5xWmG
9jtxfWKPZCRORp0ex3flSuCu4e/M4qcLYZalKtop0Bb86kRvEjPBkeIAtpab2yHZbwHptbJNb7LD
0gbKcfVYu+ZixRGbo2VSdsXru2YpFO7YfNrD/i2W4tr5mdUKKs6PG6rL+eGLytsu9725BWaXlPQJ
zaSYQVK6eh431JRtXAMZES0fAOjV6Xjl9Fw3WjM3/6fR+mm0/juN1sx3/DMvymv2YeZW/pn28xu+
am7MUdYCoBZsLChbzfxNtE4DpCyHseKbWcVEm++PtdlZndWaoK9bE36md4M1WKg9gWaEdOqqxC7Z
XJ7HK1L8MU7dyp8zd2EtLH01MYkuGLo9mmBgmLEZmhETzM5Z3nRO5whAlMOhYQZ+AnXuqEdUfKSW
LisruwNRi2oEUH2zMzmD69lnEHk1+U6q2ZHbm8IJPbw3HVtYPe4taMo4CQDYNArfoGawprsIfILz
s0yfIUh7CfHhNNjvKdUPOXbHm9g+3CisgWPUkZucbqSWxBtjV77K9kQ32Gkzsjls7h81JAUC4iRw
H+7AwSHTZdfGNv22vlPhKyCfsSTwAEeqEnDB3vi5+eADOn1g+8bjPR7nTsXb2xuqoSsambHlW9Ak
hfOqgMnQWoXJT0vA6jMIRZZmpeDwcKdAp0tQyr7etzGfP9i4P8/1zJWHqHyQ+VWOzD9mr8XZa6mO
Lz7zMrZyPpNrkF7g2PJpRMsqs3AzF20QXLS6M2VLROlRQhKlgBcemqqTgLIUWBH+ypBfT82AxZhw
mS3B4ltc7ivtwBKQzIis0Kwp+E8mnm3lNDQnJ7VjPDo48RYxb2EwcZ9CDdAUrQkuaGyVm/FBqAj+
K/uFXZm9VbuTOTJ4+p4pEckaTJX68KYL+GA4GNzQJQ1LzcNhaPgaTXhvbAmPuzRbmq5LU95r9sIS
kQhK3M4qGLg58MBVLHsdM5NbDZWcgtIMeBozcEh5K7rTTj7mm9KVNo1NA9NnGUUCmIBpYi1WmRMS
AvfcLO3MSk2rd5tdsxMtkWUrvNP2yFqi02CV4lX5WscS5q5nw0SawJGEY0jDuw5/J+BmDHjHDtVk
sA/BtKnBVGlwKtbIO8EBlezc1E0NX0scEJx2fvEgMeAsN8YmtByDgtx0O+5bi4Su71J05baDa8uH
w69+5/d9Xj6zqOynqfjbmgro83891/Ng10MfCTShgKnorBqGAlKudgeDDxbbcfh1Y/BwLUmwEfwR
9cGzuX1YMBFcNc/2bJGOQElk4OKmtkBfOwSsWLSmG8o0f6gRDrRsMlMGKiluLU1oYq9Ytm22vas9
DFjPAM0jDzutxj1gBwxXhW9mlgzvGfEFrt6RoviPt1T2ItlJD8FNQ5OV4TZ2Y+Pis2Qb6Cs32OUu
ivpUv1w5sHbXYCjLK9cExyV+jj/Qw1nPgr5SQP/8dkW3FJH8tqd8e2xN9XUCbbjAtggE+0PiTrBK
6EDGZMbtJL9pdAG+LOeapjh7NVVMsFTtCHTD1Pbxuw9LCTkn5rEBP30zt9Hd2kys2i7txQu3vTEs
awb7CtKkHZz461KgU/hzw2OIzReQOlZu8TrY3sULf4eFE1lg8tsBWNWCCYokKJfYDNepzZ/17Zn1
O39Gjltg8e/+KrGgqOOUNn7iE0MTdEw7xbhDzEtilTTB9xgji83ULCyMCceYYRdIrBYj4FbfYwGO
I7XxtU1tfjw8cwFBKTY5OR+PxX9inDiSHM/in3z52vN9gr8OxnbXgaUtIM4VzCUciCUSCiE9xG4K
n2EzUe4/JMQ4qqvaTW6iG+Uhd2G+sbc2u/qWM+MgX2EjYXNxcgZE9tyZUXGDkKkNnjnmJ6AxdrnW
xI4B+62ZiZ1fbHTOmt1kwrqDDD5iJ1ww3+HrccAciLhKPLOgDa2oCLJ2dAOyLAoKMXiowiG0Yisw
A5NFR7BaQdUF5RtLBihQbAgVyN6jk9g+trTRGsGUTOzGQiaBOxQKxtpZfKsG6RV5Ch3rawkqZXYz
sgXdgCD3ocKx8Giw9eA0gPF8QG135bNTDtQP5zTSzNZvIrCVsc172Nc8CqcEAs3UrHDmVJxJlGQM
ZIFyKmyXtkoNu3TrTb1Z2qdtia2ywja27bGHShh4RWP2sLBUHHSNE1SbBTYyfn15JiDpLLZkCl1y
tnbWhtuTO36EOk4MhozhM6d1UM/FltviAsFoWQUyZ47UVmEujwZGYNiGSbD1dYQskTWY6NnxsM/D
L3OQCndrFwyQzcKWHpRX7bVm46uPlVmzeKNvOsdFXA3mPg+0iUThfqWc5N6x7WQ9WJ0pbDG18Dx9
SAaEB2EFhXiTfmSwDx8fCT2+oZxOT+fdc0TO5568wevzMGG0daKztmNr7u0tyERueIqlJrf8U0Dc
Bf9dogbcQyhp4gPf3u4Mp2Kc2cyXWWn2jnHwMcM6zlQJf3rE0uJTCtF9PL2ykG+yeydf55gYbgv5
2fIwNSXWwUhChroQvB5wKWWk93pLXgXOCjPJ3fEcpx8SAVhMqJZjCXk0onCWsRxGrNcUBraEnwkS
b+6CAIoTJ6+0BwGpoczGYdGdxFRwTztzQwOHp/eIadgm1BD2/v4jN2M4ER7WfoYbcG04BG6oQXPH
RPKhcrkDJLaupCzQk/LK1jNL6aAPV1h0Q406ySVbV5rSJSbhFyz3UPlFgQrKJT4ZHnjswS/ofIfN
x/IdyVStiVW3qrVgCl1sFjCw7c5fL/F344qmHBLwTCm/djW65W4qdJStlwVpz7BiLNtfPFVYNW7H
4LFamRWvWruEvYP3ehzPrV2dEtZuaxt0a9zHrSEs8Tq3YadhmSNY4Bx7Fbd18HyR24w5ShA3hBlG
QZX9cJRO0inctI+LnbqNIVag7rr73B6IgFcZJk+RIrN6MBAbcFvI7fCCYGzcymJnQMMnXLcabOG3
9xbwl79RSIWISYEPi2Xj+BaowZdZ4glG+NZrKFfQ4K638Cykczu8Bg0tqOYOa1hmOzn5Jh9j4yBh
y5C4a0x4sNnZhzIFZp629/19ZbcgASOlC/sW4/2xCszI1mFeIlzEkN/AVTpazxWlcKsrLE/ME2Yw
sOuXBEFNwaQj4jhc/zwEiuyFi2woViHSpdy7xU+oYmCmK6Ra+dbJTTPPrvPfkGbEll8CyFMhGYvo
FAsRPoMd7kfkOAW8Y2ZzCQ1Qj/nNjGC0Syxgvim3OBkBVvUC+XFOABdhYdEuB+FW8bEDFtJabniS
dnkxYz58dzwE3nmO7wg3LO6Jt0ixDjhr/OWDOSFWMBBzyBCX4B/3Tf7DQJjq44wkPHKj8iG9h5lz
PZoinMFcYSWkMG084EXgCcQoL2A0eH8e7rTgw1NYcFxOy8tWdDkzjoC3XD72a8ENcDFfblay6uwG
BPpsJwIsmd11K3WL6eJJdxI8C0ds5KZ3Ai2bL6Wdx3QXX5elqAOu+m1DHUhxH2MIPIhQdzoDkf+y
KcdniD/dYGNep+fOGdZ8Y+YLjr+DgNDEuzgVcEqsjIUODwYnXEQviLxrtwb9ISTYh3DjsxHBaEvW
RrKW5itfyCGcgt4OEALC6cApSDfTtt0XthNaGaXJe4tEtY7ZbVEIKTF/BguxlBs7IFlJ6NsSaxn9
P3FTbgIbf10i5PKen23sigh2YJFu+TYk3PLn8ntBTXT476ob2dIN3zl5NBjYCKMQDeLZFMvuikN4
Ncaeyxz+jLF/xti/CSMtroUTs3T9Uls2U9IjGxfB+eUbRw0n75mbSWl7DZSJDkNXdlr++Kfiyc/g
5Wfw8jN4+Rm8/AxePmsRftaA4BnQL4opl2r1J4O6ENLUN7j5BtQAOWnXXsInvkICvPYZs4LNP/QZ
14OwWangZxD2Mwj7GYTB7/oZhP3ng7CrXvSsUPVPedEXDfEvbP6coiGKZZwaAyolPVUudY/C5YXz
bCPveWGVI8dQf4TGWYjqLvonooZYIDZdIm88McWUUMdQkWuakIfh+e1vWSPg9HT2+s7zsjF9zyHb
+HY/rZDeBl/SVO0eaQMo2NMBoMccYnki0ss8UX1JDSM9t+bx8TXc19UjndU6/r5HerX8damkf9rI
/0vLX4tLe5HfLX7esh5q/iJabs/i1b7q0PC4a/jiR7YO+Tqec7u7e7sb6QuSqlxM9g53FAzZ9DVg
gj2+yzy1zvN9yENB0fLlZiL7Ek+tKZLqtwLZA0qwyvbZvrb1Q3MvHeSdvB2Oym1hFkhol0COQEmT
1EgtQTf08JqgVHhAVjMhB6SiptW0gpAsFAwnu2QqUv2tlSM7GkDzMXdHgFlLxlkfA4LrwCJ4dUem
1SO6Rh0/Pk4BOaEMgLEK7C1kxw/UAGQcQ4xSfQqcxx2HbQrW+m6NxPemJR59e4u4DjBq+cj+31Xs
DqUN5AVVfsAX4d83KJ3ijOARfvSQ5i3Y5RzhnRsL34Ab4aCC49vXYI8fZ9E/zcwstk/C2Ij1uFWA
VeY3qAGP9Kk3B8jxPiyJdQsizj2UdMnNQG4vXHYb4GVibgjwLxsgaM7gyJg+8Rh07Agv20HNkloZ
ileRGaIwgWOJkHO9ewPUZryctQ9gXyLzYyRfH8mlhPrVGpvBpQZ5FNRBQj1AeyoevHfArO1+tTyF
z9pRPErH4VCby4wMAYM6H6iPokGGBRUmstzqJ5ADFQmSIZxNM7zkrxqKfNCWpEJEaw8ML6jcUumo
mV1Pusevxy1zmOdX45456hCeW3aFh2tj3C1C1GnfeQk0pa8L1IwYFDC3oU/PqZVaCaSf41N8CrYS
4ZW7EBUhntPm+OCvx3Qh2H01pplb31S+IscFr62gQqVQVKJQCpGtZqMDx8XreQDEkNq5YE1oAxo/
ZEOBBFrc9xZkdn0wplDZRBWwvhRlZKz5CEMFJgY1oh4lzGSLmhG8psxWH0FRvbIUoAV05ZzOdvYo
C8RlKGD8vFoACV1stCWwatKWQ35GlGx5dYDXhzIAl3rTv+HwJeh2294daj/AozV7jkarzwl+8vI2
LzJ7KD/zcjqHM/HyNwfZ8/Ue0hTVdxvaYL7C5KN/WxnrUmGlTDIknkcnAvwa7Y8AyQ43A7J0z9p+
MiFSzdPUBbZ7FH4xizoKpzXqfp11KachCc1HnLhQw8cjBouBX1P2HK/QQctYhIuQoVD8AdHl9dub
Z358nDfvqX1zyGKSZQTXH2xUCG1X2KqenD4MVgOhxrPjPOfN933+vUfmG3VrFApaaKfypLyHMuel
vIjkenWpJ6Nk+08uL2lGV22VLPRGGUs+5brSKBeAr+vw09ufZackvHoWkoCGMCUwvKsVLMapoCMp
6Fkk55Sdz6ecpdblCGETj29vGbh33EZ+fR382EP8zTpeCJqf9ncROnOd3GKg5U2yVzR4XUCa2Z2d
cxSYXWGSpo10f+VDr+2WF4bYp0/9uVv+u3bLq+thBtn/l6yHa8ZYmjlP/7mr5ZrZvSADPy3cn2b3
r2V2Zx7SX2xXv+YoXYQiPq2uf4ejdM3pvGgnfxrTX8XpvOb2SzMH6a/r9l96RP/OVV0uJa4oBpFj
eWYd1bz0IToCV08/PnVA7uzzwXH32aneLhyAvNk7kBRmQt7jrQ9PDtgD1p4Bo6fhCu6Fk66A7UEj
Fx/h3etAVbsGlgyaVbZmTdscmZiIAKjXbXlfAg7P5iyD4GzA8w5jGhwLO89IdKxKckwQ6YGsecWV
vXp4s/jsb3Z42g9Ly5B8XSxENAwFj/f70rKe1mnYcAdLHGl220LXX7lfsgfumnMs7MDgjNPqFuEH
ApDYidfaBSta0nbLcaCRxWkiHdRrSDOSdgmgFXB7nDzAoj1AVla6NRDyc8gR2iJcAJeA8lAZc+rT
wfbBIECX116z1YVltObXjtzVg5t5C3+rg+Ma/r8PWz/N3Oy6G8XYzySlg14Hb/KzPqIJ0d3dA+Jo
YO9EZEFs+6Ag49LRS3byYB+OBegyC4p45Eo4wbet31mATyOZXSKlByWjRMVI9pa7On09h1cPc7Zn
/omHeems99VxzhIFqpyHWlshVVOaHEsa7yYkaSy0syEvPPny4u4k8vy4sX3wR8OVu0PKBuo0eGT/
ArAjnpZT5NB4WmE0n2S7dhUrPUgbzUFzDyc9+Q3Jna/PHh/RVyOepREmz1jm+oARQ9vWWiOh9/Xb
Kz8M8z/N/GwXa+JcyaUlrEdlQAyKoIN5fPfCyWSLjUJF/MyAwFQdjtDkSPQErXKsxZrDxnkEH1gB
u6nRyuujAisfGYt+I9MFjINHZJrcTCaaswPL3PWmd/P1wK+cF2Me/w6aKAQTzkt6fAR1DG25rrw/
T7F/ceKNWQq+KAf04i7xAesGLOIJqFCoZaG110iRQhXILV8ZE2LvF+RVLZfYYLJluEO1XiZk997x
//0ArZtzRR55052KYJQgtPEMYYAofFWRG+yFIDidkMf7EIkIWN7HldmV+Vn46iBme4NQTEIkBjgI
WJURg38wyEOJBDDPFj9t+T0dKzmcFRt8Y24e+eQJdkXY1yfz2nVnzMz4X/+6M2a2+Y9ed9eW78zg
tv/y5Tszun/P5Tsz13/W8r2yOxozG/yHdsdrBnjeVv4vY4B/KJiHlsULdKlEH1tVnFngLBYWtar1
iv0SgJ5U2zmEe5BsvIetoye4KGfYOwYuBS9SXWEuoBvSDw3bbx8+s87J1Ei5IA/g16a03EVgFE3g
wo7m9qLstU9N2ckAtudwfgNkKnQC5DjPkwoi1Mu6OvkV0UuC1nk1gpkSnC5u4aGpITsd8x4BSbd2
OxHHIbGPCEfR2fpaRPk3IilYOTmT6UnEr6M72JxqFCFhH1qiE0E/xAeLBEUanmiNTMmJEf+kVmSm
gFjjQbA/JDCWJCYyiT1zP7rEA18bW+huXjk5M6s/liFUKD3MDFuCST2CTMMt/pq3pRzhVvI/RZj+
7ZN4YdNwbg3YxrhnSR7+p4rFWdgDuOWyxfeInHBuwJOBV5a4m3tNnInD+Yj83Z5Kgse+3YIDfw70
gxEU3oICBhA/h/kXKGagZGjynnE6ZxuilZyIQLHH6YB4CR4ZQIkxQAtfgjHQXQgWPV4F7lSGhnHf
0PuL1QIb1AA9mq9P2f9jf/ptOc32p9RfpG0eYzmJiJJK8uITt6Q3tz5cPbiGNcmYxe/gayQ1M/fp
6X5k9zKFch3a74G7/gYFG+zhEXk7fqxCrPqCBlgMKbs2t1cX/mxf+m9a+D+UjfpskWaball5WVek
mMWLO88zFfzGJ427b5F1696CQwQuEQjkF6c/xPzevrz8X/a+tLdxZNnyr1zMd/aQyR14b4CX3LRL
tmzZ5S+ElzL3ncnt18+hql+XimWJuIMe3LnAoAsN1GLmHhkZceKcAo7Z3efpBOqB7981cD9FeA+7
kA+Fmorxvll9fn6ilvC4MD45pGPHxV0ROp5n44gSPejQ2jnq8FIHBW5jvhaqfz70UGds3uzoJjf6
v9fo5o3W5K7//0Zr1mhN3JJ/mdGa9RQmb8y/1VP40tGGTNcotg1ps3Nw4iK67LpKEPcd7kLcUhWO
u4cnPG6rDCZh9arYPI1XMzb6S8pZ7aLJyXADwtVKSNCkrwofHa+BlUIrIcBSv0k+yk8boXGSUCjN
KEoSOx3AkSoJoBqVoGjMS89tC6L9Ikkrg+PzQ9KQt9wvjCbtS0dWIyj5tQ0/1+MvHYafPZ5SECRh
FMluBcMJJpIGdbiA5PhGvhRpv0V8sEZh7yIHDcjj6whKWO28UWn79g08UUj8wV17MWnnLMHFOiWl
KvWKhC7gYT2a6HvPGqvQRzq7mI60MGPdoAec0B28q+PnKFw604PRK/rtrXwxCROvKelYFfkFerAd
X8cfd9uREHFvg9OvhoeyeVyF9G6mybl5n7odf/+8n5nMb4164k9UOatbjsOoBbuAJwdcWGEg9oVQ
RwFYQeEMOC8jMQKYfBramjvU8Y2uYULvUqAJAhMAiX6BJRm9Xxlhf0Q5AFL6PN2eqa9t3cXiTK72
Tms4jqTo5gm39dvoYcIrg9uJkMbo0j6bTmOAjyinh5Fk8V0CsdBI2+jsyvEdMhZ2LxYPoycwdh0y
ufDtUYh+On0eP2/3dHYjj2v+f3Ujzy7p5Cb9Fy3pnJkcVcsuJ+pfbybnTuvErideJLZRjj2Y0O1h
s7i9b2Y+PsU2/3MfPwtN3DjlZ3zExaYMO1Hm3RZXEk5LhQMsgKYExCSQ2Q6faroZq+ADI95lgFQx
UI6BXwN0XzndgZxhRDx9jBmHb9btEc+d6Sny9193poUZJ2JKIv93OBEzt9F58i5W7G+4jWY3ycTG
JkOgqHk5bhLeAJUYBM1teEu4ASpjpL4d7wSOvnQm3vyODBBdjwBIZLs7YBEdYBmPOqrxZzyT2T5N
ren/C32a2Ne/8zD9U3KY/8WqunyNg9f0H5SV31/ZP7LPfxzr1zqo6uD930JOHTHE//m//gNq8N73
zHytX//xPa2Duh/l4P/zf9DvZcI+Xi+lLkfY4w+pS06R/lAkFZJhIkSMFfksaflD63L8K+j6ShC8
1KAjDAA9dvafapci+UOEW4GCbV7SNAhk4hz+KaaOvyKSClVKSZMhNC2Rf0pM/axS/NMEQy2Vh4S0
qiiCBilOaLpP3MuCJZySd3Vpd0K09OXIyTUA2aEuI0G3kSBQJt8TVTGbqN95WrRImtpBp2g9gKrO
F7ahOuplSbToT80QGUKFqGUHXH2kG0ldLdxKMzWOW+VebOrih1S/6GpMu4ItNN97yqPykbHUdgvF
9vxwIUDgIAVlYpjZXT6YtQL2auhneyFYIGr/yZMqs1NKc8jGGCnk24OYcoroYOdvomUognVHaROq
Ka2hB70HNV0voCQNH0Qe7GR6cz/4AI4HYOLQ67WCwgDITdZJZDJ8R2jLGcf915vz94mdONEarzRK
4lalXRfZKu+B/VcOEgutppDti+12+LFYlzWnoy98awknvnJe5JHf5VhCnRw48q0RZkI856LVXxvQ
NIhBC4Iwak9L2qSBQuXSioRtaWveNuBDI9GOQ2RHAhTeJBrxDx4BbVMO+o4i2uX+WswSOyKKGYZ7
EKYbZY2wd4562NhfVZxsKs0TE0FiLZw6bBw/c2kF9QUPPx/WcOrxrbroN7oMhd7ao6p4Bw1hyrLQ
COuUun1m9Tloj8KKMsmzShHZTS5apBlqKgCQzuRVAf222xM8EaQY1xITIBAdZ0QfVZEn5p4XFNXN
2wZUTQqunyxwuvfQQ5SaPbGsWURCauAxKqkdxujSFJMSE9d20b3b/fh9S/3ajYmFT3hFVHoP6xDq
kKvQddqLOhXUhsoymdlT46X625JfjHjiBYMOttF9r4NZEEHlKkDpXQ5pw8+N6IwH/70dRRJ0yO7K
Cj/J1uh+mcd1hJmtyIOfg6iFR9wdioJckjuc/1TqG0UYjFpalTy7H7hdljVWNTwRPTAGCXOdI/8B
aLv75jYVvT3bo998q2uTXI5Usa6pQgYGfxVFe51qRn5FI8aDjwYYg6pwGgUkdI13f7vZrxf554xM
DLLOdb2bN1jkQokhjYsUCUGpSo6CAXdO/+N3wzHup59NTUxUKgdB7jE01XcprcqUesnL7cHMtTCx
HD4r+Ugv0ULbv5TqQ8VmTNPXkwVRTMihCaIuj39/4Y4qvKjloQojy4R93b8zFbvDk6nuvt8ex5fH
QRTls2I17tzJcQjUWu+SCu0UsU/1xsnZiR+Ot9uQJjnXP80MhOpUWYA+vXj29y9GU8ke1JMS7LgE
ctBV2Np5j5su0JZk4M06Au2g5lJtGChLWjtQ1pXM08ELAxjJU+clsKHqJ5GDfdCiBKXMQ8q47rGp
WUWhs4YoY4B/qgUQQ4ByNBfLm6R7DCN+IcWp7QuRkfr+nosrM2GgNctlh88/vBqFptAXZfqwq9V3
vvjgJPy8mq+4nF8J/q7RYqplPpVrFL/GkG6zOPGjkh4FsPCVy1pGIlOKzGLQl02K/qs43QVODQem
vyC1vcG12wQq7QOU1TrQk/GgawrAhzicCk5YiU0IvVEoy7dOnvNWVsU7kn7nV4GQvQWl+ilLzUmR
h6Pmdve16tRk1wbdHYvVz5ABzAlplkYoLTfkj36DiQv9dY2Jq3x1PWSQ7/AhEMp0KiW8peWolmkP
ZYzUSvtSQjCPk0RHbmUnyweaJ8i9eDtS6Ba2yCGpo11UkU1UfLBRsXqh3tXFezQ4Lu7GcQhtKtuu
MNCeu2egxFbeveGFSU9lpONyepWD5OB2MVV6Zkodyn9aMEjmpZm1oVXrutV3it1W4XbotDXrIEjt
P7ZFYRdRtlJ0hyQa5Rn0podwG/atTepsM24XLvgogsTu+NBRJf8ey2NquDMZboqkl00vkze9Tz40
BtpAzT22nQeFcl6tqCdEG5GQbSZB55rz2p3YtMe8aBdMrZyuOLo+yDT7dUIqMy8Ci5HWILyyTjRo
n3Mo41QWfCLTdrweAqx2V1I1kw2RyJS5ICnkOeyNNy4Jzd6HHQdVXfHR4R8FSUrLtDe1t1rnLMVr
rUAXlkUtLVVvneGUyaq/DMNXUYQeesvbmPPUgx9abyX+h0cw6rVybKF6KGeKcoMEHk1ycBdmiVk3
+kPS7Cu5NeGH6D2o1uD21eyN+FYZllQnu4zZLX/gJR+K45wRVv59ljS2KEpml0OwVmyeQ0/C7SfR
rMMpixIzYx4tvdQmIbJwTIc9JlvdB1ApJracxTuEil8jPnwJpGGfKtkuG9r7qtU2CVxZXnoXXG+l
yjJV4YTW7J1JCPml5UnkYtNVH5sCvoufQ3n3re6/t5Jv8HljSF24KFHaqNS9wZXVkQyoDOMHI9ZL
0z+wAPK/4YfgSlSEFPkgCFaA7qu1AcfJkVoF85A7ggJPWg92HccZAgR6CaRoht4MBc6K/WGTx9Gi
JPU6QX2kT/Jt56UvOb7GCLG0bJ8RDj2goRBSzav3WVRhHlpLCzOqKI0dcL7Zh6dYxtuhSBaMS7Ah
Ucyev7h9fnCZaPmKZGctaD49MKPW4VbTji3JLJeXkUhQnaaDXrpMrAos36MzSSpD8eK7MpGXbQt2
7F5cRl5nBSW4DxXOQLjoJErlQglBII/dP+igsgQ3Xh9YUtFt9F7dxxzk1zOeynmCNPiAbZlUS10d
KNcniyFTjBJ6MeMII60+KlXnNOSlaYEsTo8yRN2xOHm7q7L0ECTB0k+TF63k7oK6XHWVuyG9AJHg
1um4DacgJR/6tBpeQhKZIlZBhrmue8DW5NbAGavzzBbQkJDntpS0S8mN7bKSFqLLll0AgsehsSUG
FHPl0SjTLY0/wNE0xWLAWwFBYY4YfRIuPM4cPAAYNfCoSiAYiNS1X3pPOgwUF9WbhHzynU4r/uDr
bN03vsEpKLTzNnLg3amk2YnFi0y8+5J1y6bZ5lplij0I+aKY9iS1yzimPGolSU4zaB+LMHdt2O24
MDwhb22Egr8ulWYvqMl2iKIFk4nhyoFFuHgZVMfSa2YCjsJ4lf7iduFRq+KXwsvamB+bXOlcP1R+
wLLSloNsFRK8AgIYA5IbmQYSBBLbSYonIQnNrpcoxyJT4XVL0vx11PDbDr5SqTUHzj9FrTrTtd8c
wknPJu63GmlpDIestJUElImlu+fdnpIQ4MrqFGMt9Qpwmjo2b7sFv7kek1YnrofIwrrsq7y0uQ50
cNKpZqEjkTkt1jPU8bdpFyQFhploii5Mosi+WgkaTyIMToU8NlMWMgdvm9UHxpdWxkFgtdMtoW33
owMQ+tCAIBLVB7ZuCu3Zw1LEopUTZAT7yFDZmtS5Icv++Y3utzKVsK8kJj1KhYhHY01LuTdFfLXg
P2QfBPe9smyVU31fBw+1INJO94yoEqgoQBxBxJOw0RD8RVUmRNf4LLIE6Tl3LVGCd+KBpSaXaK61
du+jykPpd6VYHyR1sDXxexB5B5+rDuOZU4TmJHvJM1dFpjx4h7jSrVhPtm4DoJXXnqBpZGl6e1fl
5KVNgE/yj4o3JLQrOzvph2PF8RD4Qmlz7576VnmOa+9+wNOEJ6XDEWLEeI3lavjZQZydMVQrJIVR
Z5FZJXA0cJGIIQ60L849Tkcv/cbKnZ9YF14jTKBb9nw8bssdD5vol0eJs8cwjjaAExlzPJzYilWZ
A9vr6jOe8a8xaPisAkF8awxGKbIAVeJx+160XhVaJ5cSWs8ypwqgZwHK9SCRN3X6Zy72n4olPmQJ
fv3H+DPvWd6XgefX58Dcz99tg/cyq6CpdvNfOd+zMXr3bxF9FDHn18OPD69B+5r+En0cf+BH+FEg
5A8IrvKyOgINACTDI/ZH9FEQ5D90giCBJBJRFfkxXfdn8JEof4iaqIs8/DjEPBB+/Cv4SPg/ZE3W
x3eVhoihDPzxf8dFDz/2ZDX5/WXgShif0D+3LkcA0sR/ijZ59TeeoHF8xwubfCPsu412SBbkEBGq
rOtHzr6YjT8bvWzk1w36VxtnLpuLjSl5Jd/5kSdslDu280+0tblvt7981kT9ovvqxCSrehRw3IBP
ixv13t2AunmT2fyb9ynNML1NAaU/ez+O6qL3bSuDB5RUoPj1m+hQqz24t72wtBCPKK1alWtUyetl
t4pbiAqSqlqyPnAXbcV3dkyYT2gIlfCEdSreM6FgRHEO8KNcwRi4UWCSStRMPUnkRV+UCqxqIZha
k8d2HWpgaJbg6w8kzC3WCiin0kPe0Xm/NVVYAkvJXQ1x/qowmQ9XVigV7UkTYkj91Jr3LvB19tnq
kWKouSwtUsSXTS7oPKPhkwSeuAIWkjAtfKrFeeko8CpSP+UNAYK9Vbqo9Sa3ZFGHZx8zf5FqkUaj
hiuWcBZ0y+uS+MDH/HutyRlYyH0WHkmAcKrGdA3YWRFaFUxitC7a+oPPWIWnnwQthDAEP5JOsuci
1MR1VZa5Q7I6tWTQo+zcKubMTE1gvSLyGnUt59S1FuChUQnbxlfSh77sJYvzgnYNtzvfRE0WUM71
wHLf4wJxw7pDFDnR3tWIZaYsxSiRagqoFfmct4x4FfWEolysie/i4eS2PdVFgIGT0BNoJoJZInYF
EcHr4lsiBM02JJxmpUJSODN7dQwbfbVXJxEYvJAat+wKYaMKG07aBuq6HBZ+AbgsQvOculaUuzZY
avrSY8FMAG08Bl81OV5YF3tXd1PZz7hY3CRi2xqe3xCj7iM4ZiyHN0cK4rgIrVmcL1TW7VFea3Hi
MzIpUxnrcSAxwIVi8i0VHWJG/MyAJtHKn6dxcsmpveoV/XjgSwaXnCrbELjjQ4LhcGylA5p076dr
CTAON6UFOHVMoUTcZgVHdWjubw+R/Hrd/+zDuMCXs6pohaxz+rDR8ArXveqhVRNrqBDnKMKtJEGD
I9F3aSaiZCeMzEhVv4GtKbT8cshW5SAZQ+IEMhQKhCdfcFFTBVUULvSNQc2+tVy+hkWZma1f3eWf
HZ3ETdW6VmIprYZNXCCW1Ny1ckAhBjo6QdVa/mBkMTMjV24RdXKLKJonKj7xhk3YOGX50ABOAxWx
gYHeqAUPkC1KkNUGLshfq6sW0Q7OIEDoPKrcoWaLMjnm0eF2T65svzN5wsXSVHWVcUPP9RvA+TST
QalU3Cj5my5klt4ub7cxqUv/a1qVsfGLRoBc1QUhjvoNklZmtIaCKLeBDpop76Jts5TtamSrWUJL
A+JWPLLkEjQlO2MHvn5HvyvsY0LTZW8dS0PbrWKLULaeu2knHBo/uza5rDSepSys0DVBc3jeQmJC
ULYJA3MLogWfIkCNqO1tAVSLaSDQ4u32jFzzIpTJqe/6LG0GORw2HsIVCS0qWuGNkiWg5a922WNK
+2GtaOF+prnxoH1h1n7zdBHcqCuW4wBCUn6sLe9GYQfYGXHl2XNzec3UKBN73Xhy7Gs6WlFAJchO
6bLcVJA0yRfuUX9MF80Kei8QHIDWi8UtQ2NmbOOUfTW2qcmGm8/zSj1seA3BLvk1CPehaJWa3cIn
8HdtC10C+cHXDRExJ8YjZypTDQpNZGZ367++dn9uoYl1U9QgS90mGzapijAhi0/In+4QjbM1BBY1
xFVDddno6zJ7qTzdzPDCSiPJjmXVKXwFqUYvtgKsi9wu+bB+jUtRo7WsWkm0jtJvugh9Nx21Gh3i
Xf3LoAVjCNMkOmTqSgT9mtoqqqXGlly4qbJ7LX0gSKoV8boYRINliHWfKv6eIeWcineB/BT2jHrD
qeVLymt3BD3MhNaKAt5yEWgR+r04ZrCUyOyDd7WPQTS2dIdnpjlxRNZCnB3CzFv1dbj2OcS/1doS
C6cekCkXfSr6B0+ql13VmkEKzZJg6VXbOlUWnQx6tvYe7k7bbVuFGbnLL+UswEJJ0B9UjkonPNU6
e+ka3OQVIvFiLe/E1n/3BZTUIwh5e69MgHJ/LdU056JrQVyzAWZXc4K1TCi/jdcC6vdZYKQHYVFb
w6v2zm+6R+UJWl5HsqlmDP41OyNPruGA9Q1LfLTscQeCrCDkeqSAlks3tpRTRjyjAiQ0WY0z1Rdb
XnzpyN3tQctXTPwU9yQgAaTVSTlsuphtB1E3Bl6y9BiXGvNbZww5DaG81NuMIieR5q2pg39O14gh
g1eNPSBd+Fzp90O3TsvqxY9QjRGgtEh9kGXUMIWuzQuFHUYo3eV7WkFthrfixKN5iQ3ZQPhLQsqp
iAyk02jdNpbmQcejDbewuasQkeMShHZCHFgqKse9jeCuvLKkbvSt7Da8sneZlYtHv41pki16qbAU
n20YgcNKaB7NiQpcM8fixIYEhes3DdI2G12g9UN3VBfNE/ddwWWwjaBfPvc0umKqxIml8LkobVE/
LGy8U/ba3g/L9rPbqAvlyL9nDxzEyhHtOMbfb6/7mWvkC8MoTpwZnwWDIuRojTgcFm8LWLz8HrN1
7VuDt2BCCBEdCJItuxDBMLOUkQ1q7hG4T5BcoeQkLKP4m5iZsAX8weVBWQkGt9bbae2BoSi/pre7
OQme/nUmzwXXF85BwlyeEyVX2LSrvoA5InY1KKbnPbfMEhG7z8R31hwCOV1myjpmGi3EA1vmwBwn
djaTk52gJf7qxJR5RmizrgJ8Vtj4jcOD7gMyR+lCPsoiwmEyvLE9SPKKtcpbFXgPo7eZoV+7OSYr
xGscEJs1ri5EuIwCRQydYCKbiSQcpjvZCsm3GhkOXFa6skJSlKpyC3MN5FCyud2Dax2YuKFumyC5
GuNqqRTZSDozRaxe4GZWdlKs8tekyqOXfbGyEdy+vNILsgnKgn/pQn9YlFngWXWTgoix1BtbbVzZ
zgQ+MMqwIyvVF4VVLCDXqJUtNOUlwLJIDFupDVFgC66iLiqXNTSX9NLIPaSKi5xLjKrJIqRTFOio
1kJ1T0Stg+Vq4vo9alq/nRnOlcN7Nq8XoxkANtNqD3MFP7lvFhp8NX+ARG73fnstJrWmP6dr4op2
WsxSqYSd7lftTgfd5qhuxxklriXB+uQ+wMm4Sue8ptEn+8I4TPG3fZALUlvF/cb3HCa4L5qkWHxy
hyc/QtV1e5/qMm1qs0GOuVxn4b6c4xC6No3k100R+K2Qxz0c7gK0mzmNOUYzbl+iQuf2NJ6N6Vcj
mxwqFPNksZdq/Saxihekx7+9V8vWXEKo8mQnKxVM1TEFl5KlLVJ6+FGR/C6AJxz6cG/RG5zFj9sd
OduOrzoyOVxKk9c676r9JhK2UvveI6OWgUdSDV6SU3XXBCD9VNcSEcDniyD8Cinc4CHcchCxRviL
B9ErFT6Tb423qEZm1Tn4Cbmy8mckx8U+brzS4xop7Deh4FE9fIm0Uw1KoqFxhs8oKo3WA7sw5KR3
RevI+WpgZuA7pO+pqyN2tKw6U65WA8ox1W1AaCLPvVHGafliuqbFC4XHiyELsW6DDXvAvTJo+yUm
eVLwWJhZkWtDn5wwoivDkDQKNv0GXE4b5LjB1wR/NwX7SrrQt8pzcQgXKYQwGSVOAjpkkXq2MPPU
PlPCfTXC8UhczDzi1nyKyjkc8PhJR7KWoIY+Ap2LZAQQgyXOkCLNHZuiDwU0yJ7l7/EidE9DZwJx
IS2Bn6mKOyn4pqsQfVZo9aYVBsbCZlzUa/6CNHFRZWXwk06T+43r8pbMbet9LUMytF+XldE0jzHY
2kVLLFXDb+y6WXmOUlpyT/3c4YOdWILE2NYiu0tPabaQoXQJ4bhUpHHKL+NmW8mrFlCUoD5U6c4v
QcIE8uLby3rtxEvjcl/Ma6qmOieOHQfkD2LYoQHTBTZvEMZS4AcArgeICDh714Rym+EtAV+BZqcT
LYE7MPIVnqSoPJ7VKx/30leLPHElGzA49LGQwtsOxvRz56jat2RYcupdwC/6ljeYuCvBiZ8CMpMD
fdKXm6ICAVxNKDANHu1q2wtfBobbpYcLksbUd3MqK3jINuYg3rWcavANIAe3J29SkPHXrSNN7HHE
qZnaluOxg+9h4KUpIDrjmcPbyAHBQGsgmohkQ7FPffRCWuim0K1mmr524ieWuubcuCUMTpe4dx/B
3fwqLPpvGUFjoXW7CfGKgzMtw3RLtSU6aDVw5Ki3C06iXdznZrVKnX4BnUdIGiev8UFYg6ntxG2V
Q+YEj9BvPukrIDEgsAhfzPagK1sss6M2t1+vbBFx4hf5YpRynYJOgRRQgfp6scpcQ9BtpCogBw/f
Gq8rq+c+yYG3ZRTfNWbgoRpEkx1JsMptiHR988mTQwsAgQTs0Z3Wobx1BaiGmJyZ4zxa+wswZ2kJ
Hb7dnslzMv2LfT2t+hUThMYbGZ2G5rwd70EDYiNuYLFHz3rCLep0jgRdB+i0ruceMNfiSWNq8PJc
qyXXeWWDJsMl8HndJlvHoHFrlqJZbQNk7e2aIqyjrrxlfxCsuDOSt9uDHRfiq7FODHXD5fGQjg0r
K3mDQBwoN8LFsFVnvO5rSbjzbr0wWFAjyPhsfG5W8OVLyFDq9/lJTEzBCreBeXsM1540UwrKOtV7
fYjRiH7kwEOCt/pOAQ2DDrDSMw/ZYu8Q7efujnMA5YsZm4JM8zjwtbD0yIbXdwziAaHhamaBF2ZP
O46mAUzdFprQNbOBN1L2ernlskOroPaCuifSHj0ANIC+82h6YrkNXnzBgMeRQxKksFFMa1agg0ls
KfxWZNQDAD+konwYEMjTF1216FpaKNQb0wffmUsMFfuyPcki4KAHr0bubO/dZ4AggWFxmLGbk+LU
v+zm+ZK/WENNkDgl6TC9DfSzk5UOenYo0do55EU1B9KipkL9+35Zr8G5vqkhcI3ik7V86J2X2Mof
b6/xOT7x1bRPNqrSkK7xE0y7DF2InLbPPbcsE7t32CdQRyMCBY5uJ9PiqKHm5dsrQivavnzEVYNK
CJDIncAgs8uBosJzKsAJk1Sj0gwverjdv2tRr7FK6PIEB0jIq4GISUKYW0loAnxpeaoot+0WDMQ1
S1U16zVehYDPKTMm/+rCTLyBZGA+QMpos2Pg4ux7iF8ApmaHEKcdnf9cMgqOKsdBe4wctCt3TwiH
50b73YNO5aJdZiIu5LtM2XPMUHbpXJj4mpdyTo5dbJgxZahGPPolI5uRUd85jZLPIP0HJRA026Hn
gZwY/S4g5QG4Kgh5clAq1uZjZwEICZFa0KXcXpUJi+TPrTu58pM8Lng2hqEAN2ULAoMA4REClCho
gXyI7mbI+0K7xz1VT9FOWoQOXoGMpgnO196zxH6RDHb4LKw9CAofoQh+TO6ST3encIc8fBIrIJFm
bsprsaFzHPdizry4AwZ/NJS++5Zr9lBtETkIoCtKagMupuib8armjr4T4zoAOf+WGyAgdHuarhnQ
87V00Tgv5m7TjTdeRlsr2UWrzFjKdxaBOvlRnXuSjHP+xQmeYteGOCojadytJTZDs4H4Emgpcwgu
jwrFUEHelrvgID2XRryF+C8EqwN7ZnhXXKPznF8MLxEbQXM1tKw5IuinvIU6EvkYImgUlX1kpivf
kmem8loCeFodAKSoFqajpxfs6qW0ks34Id9oqwThDc5IHlIaOBLFRX6Ilt4DBE7W0I6eafvKXX6O
tlwMk7Q8A1JoHOadYIIJQ9oDxz+/Q6/4sGfLd/l5DwjTssXnRTuCqvR3wIJBusUt56bumn9+3p0X
DbQENQzVuEFqu6DjzVI5wA8/BKgl50Ee7OOZw9kf/pz1HG+Or/bj5PniuVWvlRKaI4bmKKuH+8GA
PA29l/C/AezH+8hQ9h74xgiYpyvr5EGjek6H+opfPBaOXt4WoU60QS/RdkQlKzHgk1tzofdJ9fNf
Nu8c+b+YxrqvQhRXnqexRKLDAcISVHQ8BLvLZWIl97GJkmzIrwBRtBBtAQSeIW7yg0LLV2JmtgvT
J2+7NfLSeLSDa+72ITy7/F9N97itLrolicFQhz+8CN5K7W7DTg1tVgJFtm8ZLBLoFUkOilhQU3MS
QAfbfWYbd8/sZNNZtbNA/GVJUDtO7B6bul34S8+eM03XjC8/nqiLvqFiIsz68fIW9sOmtRRHMvJ9
YQhmRwmkYzyjXap3xSHfhtvbs3EtAspPcAIR13GJO7aYe+CBVfchtxoo8K+OXwGOZHrVqwD3MoH6
ewQ8ORBLM8twdajTl0bjxYHQacJmeOeehwcktvAcLz/gLbw2gCPsUVbhoyZmKR4BhX8rnmbGeyUz
x0/cN0Hn87ocx1uayX3/OZg5TL8/7jrBAEYNJwxVMIDklHMTfMXm8+OfXyxpmNQIvaiAUw3IOn13
xSMr7iLkAWN6JzMTbgfivrQe64tM/WFmkNfalH5tkzRxFcYi5ra/0/fwU5PK9j+aGgJqDOJWNRVf
Srj6kXrfK9sgmIkmXmt0YsZaDhj3rpKBqupeBPmkBwVc3jlxr2vpQn5iqGoujNSywTTKAk0USrbe
fW5HW+nIP5c4IKfbM3dtd0zCI13XlpkSK/A/+lhFSgoVS4XPP+c1Xxm65qG8Cxj+vAtnmruWrpnW
s7qqDBcvRHvFSWU02LGdewKnyT7CvWOyh3JRbYZVsET902e1IIt8RWzkDsz60cfL5vaQr1gA1Cz+
ulnEIBwGjmGztJ+y6W7x7Befw8NYZeeg8Cr/FFf5fbnz75T7/8MGJyZH7+RYCXQ06O30d919YC0w
81SBOJhO5e/kiRwDZvqhoXx4bm4K3243e8UhkvWJwfFTNR4CDTto3xyze+h6FXSU9WrNZDl86ivv
mKJEl5J1ZkUDVRCuKvb54xwR+teHA5DoXye5dgWJubEEXCXvG21z7xcnVsl0Zmhfe0TyGSZzYWOK
Vi/qLsM2UhyyqpeBlRlAN41vDERf/dfXV34xgMF0vK7yGft9Duf9fo2O0O5f7FqcKl7fgPNtg7nc
+OFGAk4UxYMI+HlrckheCpRnLXFh7fkn90ld1ZqR5qdgKd+37aJJKRA3A7KKAToZbLtP8RRXNF9p
b7lstk9KjXXw75KZLX5t8ieWKQsHr+tVdBUAFCt6CGbukq/dXFmfmCSOMR1SNPisAr6I3I7Vl66+
977xrqmB2qJ3Zhb3WjMTm+SpacK1Z8v3vzm7ruVIkSj7RURgEveKLShfKtkXQq3uBhIPif36PSh2
IzSMEBvz2jGjLNLcvHnvMR/xTTwJHpwwZIN6YOcGdn6XREO5y0ftTIzwUbFSA1cKinSnaq5DMFiX
cGh00a368XxYvlv1RfI06VxEqgY7bbQBncX+AvPQTB3ZhcKA9Ucym3Nkx0612/j2+Ru/GU5bxCZu
jBttKDGcasSw4eNhixc5CsD5inUpIc7f2QBSWArk/jAVx3Bjb6+0ZWRtEaHSsSGcOmJlW3+uoImG
yO9iUABPEUz+9vqt27eusBdfxTt3jC+cRa71R7OP3sorckO8iRVHlh3+hfnZsT4PdrAn4cZRX5n/
T3nVLyedNJ3C8pjhGmQvqYZ0HbAfEXA7yvNoUUQboyhrwyzCVavXckh5QTikCiByUdKZk8YdGy62
E/UjANtQpdqRHzwZyHXGVTYFklljqBYUr3X3wETOFgGx1GYkS7vjY2xWAIhZ8ksFyTLqwAFPmSmw
E7jbjD6WKIfEWnPlAGaSEs2col+EdzI5NHPUNYMhb61qlB1B7ndUc3Ty2iV2n2tewIvvKbphKRyO
pR0Nn3QVpFD8Nvk+QD+A3mvBDxT+Ke8FN0oUY2q7ElxeH0okLk2fk+qcRLCA4fHUgEwMRzqU/eV4
q44yB5fvtu4cjL6sVKlEvND2DVL5DwK+WWlxv8C5rx+YL7Zu9sEH5tTbxfPPB2XlySovNVeyNhV4
wk1Ia7lfQ22l3GADbwBKeW2kjT3kF2XYNccUlG00fCqv5VIDhckUDW+6pQUy743vPngRZXlWq3IR
4Ce0tWgOCe4EB2ZNO1blzsZHrkTCpUfQ0BdZ2oyY0trprBEuQBQZINt1vzibeB/0NhfsUlfcc3fg
VzbGXLk7tEX0BRE3qvOwRVbrjnZzGvawDXkI/cgSfMVhLrgi4z53fx5sBSspL4lOaZT2U6mCfdGL
410eA08Kh/s4xdDDkC2dzpV1eqoiyFxqpTmNkj0EEH+Wfo/aBE63tCtnDjTAY6x+IwCHxgp6aKCv
bPy6lalYUqSynFSkHSXUCpBcHKVXdSc9dGdY5XKWlL0pxUFF0dcMokMBaL1stw+A5ApOxpnTYwC4
OSBVvZFtbPg5y/hmsy05VVXOaNIGWBZtfK+1ewuBl5+/cmWPqeo/j22sFQUdghIZ+WgGgl+jIi3k
T53sNfojKMZ2Vts/D/T9U0NWFyE2oyhDsgFf0AAjHUW80UucTdU9G6FEFx2b4e/P4wgrgUhdBKKJ
cQoNCmwqNKXOxXvl949getvpu/YyPXVvycaKfEqAfbcki4QQCOymymTMHIyBT/Uh9SJzNuGaoMrY
2QoAAXhSdIZi8PvyMd0B4fi8dV+v9DxkdRF6OrR2MyHC0PVFImYHkDEKO+Gbest3gy9+SO8agzLx
Nv59be0WmZ9QxwOV50/tTe6MJ6I9WcMuclKUaUYHTr7WqzrbisH3+uc1XBtvEYT0Nh57KCSg4ok+
hm7cmVEdtthKK51RecmLIRrXyimPP85QkoZsG2gXdDeA8rFV1Z+PzjcbY8l3iaAVDSoXNmCavkn9
b/laef1Mjd6oO6xFzSXVJSYF68M5RHdO4Q+7+pz5lQ/fNwdI2323Z3Zh9WcN7suRTwBh3dNq43JY
GBT9X4VT/kyfvtzxctf0jEqIiFiVl9TpICMhGlPgQhBGkHdTueMEc+6a7zjImqDQk9pNaYSvYW+E
rT3uJRu0yIoBFzGmFq/Cbjk+S5eft8zas35Jd1F7WpVBj1mvAPZ2FBP50u84MbgbaF97/Spa3REK
3lbNNvboWgqyJLxUdVlrFSQaDsXTdEjeJIvFwAuoRwjdPKDfqXvoFikn5sav2VZCsPLuXbJfRiTq
CQwF8Y12cE1282rH6KaA8PAfg5qyiCxVIg5JIGKE1EPFrr8yL/OlZ7RSreQAZu2u3EGrxJT99D3H
45p31ftmLXjt4xZBRo3Vvq/mfEqWbL24w6osNnLZKPcD9aN9tPGiW7lIlUVo4ZMx4PQKVZFkgNxA
Cb+zfvfzDlyrECiLtyKdOJHRGK+oArYVr+FkJjdJMOtzIL1mo1u3Bi2strODyZRhHA87G3LThStS
fOjb9HdxF+zz9NSeQU9sJZNeBeZOxA7/Nn+iGMmQFQeQfTR9ilrHTh7QT3/4+XevBcQlhpqEQTiO
c7StbJSIjNCljugBsehqt/84whznv8SNjEplWen5XA36CDKLSKWR9ZWRF1Y3GmCNAWPztM3pXYm/
8vzvX0ZLqz5NtKLHOoAAancv6hlvoBvzcifxpmv0BOmZE+Bw5XuxcS5Xrqsl5WeUIf+p8HQuElS+
kBuyDamc4c9mAXGlKrAk9hCum4QRtwq4+thSzxFaReWRtxDUjN8bK7Q2Z/Nx+TJnNIhJTjhE9k6w
Shx1ajddZqSKm+PBWaLEph/EB5gvib2P29khl3pMAJzZ1RvHcm38Rdzhu4TwlRCiJwixrL/pQ+cH
KdxnN75uzjG/uZHlRWgRQn6MyorjD9N5OAfvndcXZnpRHvtb6Pe9IbhDYoD8SidT+fXzkCtptbwI
M4ESwkIiwYhda+ooqSAV9AsPakfFZQtlvfI8WWqPU6gKRFyJKcN791e6j4jx809fmawleFsb5ToL
avzdoJ8M1jVGx52iytCTrYtzbYBFNCh5vdTLQYN4A3yZTvldu4Yoexz0a2cGB8Hn3NzOztw92KJE
rYR8sogHTRuK8Zjo/AHyRFYzXCupsnrFZsopjqA5YE0AeAkgS56KeyTf8/b68zyubOlP2dgvR0oQ
py6W53lE2/4RB+ZYbT6cV7pD8hJHzWmymA0BpjA8jU/0UjxJ6OtJozm9J+et9+9agrPEPKe1LlCA
g4GM8YgNYvhefRm8xBchgFSh7kqoEe2rM+5PDSbS5cbuW4mlZBEIoOIxtTyPWWMeGhbFo+Cmu/YX
RJf+26KI/4xzY9DRge+R36g6alNQWQPjgPxq1Y0/v/b4/KSnf1n0huuaQUnGuRM51obQml1vThDE
2MOqbroFEMiEFqfVso1K/wqASP7MRb6MV8hTVSWQMDmo3FH4JR97MNepEXrRNchAp0P58AAI5sZo
KxFnCSoeWa52fIN7aH7+gUu4+09rsoT9avzQ1AIXIDorDaSunjhIc8pPsmzq+gYa9pOP+M0FsIT5
Qruw1vtExfXil8DAyWDpxD675xd1D5SxL19zqzzDEVcpYBPGA6+vOLEVASQCTO6TtoeGlqF6WxiU
lS6o/Akg+bJoaM9ovU7ncjuwILnD+6KboKIX3Mt9e0Avwxxh0cv86KTsoDO542BWBr4ggFny688z
vhKBl+DgOJA1JvR4QdbjRQFdIEaLbrQ5nImf//7KIV7igsueNnHFFSjBGNKBO0FAxeAuW17Cn1id
7xZzESKgKc1wgeCvT+lbfIjYfghc9a2rngLRilAeB66jjYytftRasWXJqB05hashO4wnEZgKk61d
KS2NWvAmmC3JVoz0MtEsHiwQM32CVtvPM7gWSD538pc9AjMqPoG3E5Ly/te7BIVg0ekUp/JoaYlQ
Fti19XPwhuf9z8N9HoTv5nTxdlEgS5mWOYajmgc1Wln8K8IWL7dJYkOulC9gxYe3WF9AirGCiAvx
RThbJ14ZGSh+1qnPAcWUWUl9iAH+liH7Cn3aoo9MaTICqpqJaFVg4bUVdjZ3AMGIslcivWcoMYOP
W5UvP3/GCvFMXnJsGacGUqFirehhApoNwo/FTXUgQ2TV+94ZjPKOpigKdMpl+Bu+Du/xuYHwzlNz
+Xn8T0jlN9O4xKgP4aBSSEYDGOzwT+1Tewp96YRWpSXbxYH6KBx/KMDa5jfeSv9jcrtEiSuNrivq
XA6asb7yvvBVJ7mW+xgtSmZyr/yeXZkbbFRx11AFnzHty74U1UrXyg53gOA8dQ6eJEd2r1x6i4/y
r+EQeMUh2hUecPTo/bgwyj79P6C6KxWCJdRbb3ppIjESEsBKd0KH/eRNuQfHhAnirKOdQVioGv/b
g+Rzh335TiHIRV1IkTRCkXCI7e4hSF8H/Ul8/nmnrCSHn9P75c+XVRuoTYONEvQQQjRGHaoeN5Cf
4Mvw8wBrl8zSuQLqS1BIq2UslEUeJ0985BMD3mwX6XlOslEIA4J0BLoT4GucC5/Oi+W+5XgBbbnE
reTdS2Q1JytVB88CchAJNIHFPDwWTbdxo68VW5bI6QyC+0SW8XmzvDYtvfzOiw6edsSTdAj6Op32
GFQXpXrqc2sCBLi0q5s2mnn1XFRPGmQr8+xFo96g+m1QoTUpm2jY5JPfoWyDR6F86GQjJrAK7nUj
5HYieohqtofOaAQEe9Vt7LKVi/IzjnzZBoWSx3jGIV2czix8lNhthDZJ7EDUmaMbG2HtrbAEYSsl
10tCHAsH/im6SzuGWt6A172RHpHemD/vtrW3wue/f/2QRmnVpmV4K7TqtZWg5xw9imjXy7tMN4fx
L9GhEd5HNvoyr02c3VoZ4lPcpYEkqiIX51Lfyg4+qzzfhODP+vCXX9LmmhyxuYLJJ3sZaqsc73TF
vWpv1XhWAtHgosFUn8lZhLxDTCFC5tbj5BQnpXQlABgiyGBNjZWns1ANbCtG8CfgknfOyJ+Spg6k
+iicFmEKDSlBXYOcNm9EAK1xz5BKp/CwFQB1ZJaOz0rNkNiK+IcHqQHa8gZJYQeD8l8fGxLx8/hY
V4PVhhbUOmwRrAeNHXjy9vN6rJQflpDxtJl0uSzROebN+kHx/3R+7ncudX/+6ysHe4kXH+H5qAtB
jTgsf/DsNQg3DvVKWvqZC31ZOigJhlUWYumm7Ix+QhHt9GKEv81G42St0LkEf0/w95RzgldzTz05
sLLHzpd8wcbDY0B++vPcrCVun8fwy0e0Q0o5tUOts3MgPgGP4tITdplHncBB0VG/pBtHbuUx9vmR
X8ZRCtIKNUkwWRLw8umrWkdG13o/f8Vac3MJzNaLsOGxi7CB8Io9C1CNhEod0qhsV3tAJe3RBbCx
4+td/gTcss+eaje5b6KuVsLiEqQtajWLSBGhgmukmYksjjzle+0Qg1A991dge+dOcHAHrFh/VTfe
RGsNJH6+qr9MaJHQCLEDuzr1OidwG7c70Hu8z2zNkl3NgSaK9jEe1P+4T5bA7HHkURzKcUR7fzhr
fnIEpIhcuNtsq84/65fx9vNSrhzWJR47qouOZho2PYF7gwTIFJXvP//ltaDPz0N+mbGBNUyC7D1S
jLY9JlKDgnAE/EtwViWoicmDLTWqWQSPA6/Y1YROeCBZMgfKZAYZ+4IdSiLZpPu78Wvm5983gZ9f
PAsDaK7KE8WzkFm93dzaY3b8wzCZoqXtumO0kW6vbU3xn98Mr9myaEQsWw1jCF7szGYo7K6a9tmQ
WDXJvLwZNg7h2kOXXxSRe8KLM8pgpk8RH/w9H7gf48C5Bdgi8sYgn8nzd9M2J9tfFlEsREFXZ4Rd
7sFnwJ0HCe3kKL4SC4hDFzTYeg8WpRs+pC59VC+cF8FZCU8KfeMXrIRlsgRkAwEEvMb8mYCegCIz
+9h2BsjD5lZM1r/dGUSf1/LLJ44a7fhaQJEM+u0VfGD4HSTOG0cAA5L5bbRxK67U4sgScF1PUMxV
B8wkt2uM4HPJwCPxwayBCMRoJect3NTa98z355fvmbgp1SURwZk1NuAnJQi2sRdf6usW2uj71wlZ
4qvlIICzqYoBFL+Bf+R0HY5bwPC1P72IGaxLWpkW+NOS+iiRpy5wpARyDOcy2ii7f39AyaeS/5fJ
qSS1VbkBA4yC294CiFvoqFJUoGabSrBx966888kSCj1MOeXwvsLkZzaE9WBjE6UmNPgnH4Zr8AIU
8MCABVYfGiHsSezqr6hbUEOOdejzOD/Hu5VaB9EX0UGUJWnqBfyGBA1lAou1s5oeAHtUoXcHOz3+
SbMK7qmIe4sObstetHGnQOEhO2pOB9QA3j7lkTtABej3zz9oJVwRfRFJxiAOs7LHD5oeOovbFyfR
jq+u4MqyAT7FRgFibeqXEOk6UriY7/FkYuOzXHj1uOcLSExDT3BS3ipthI/CLo4KvO8sijZsJPqF
thu5vTrc+fe8N+JkCyu5Ih4BJ8p/nkMuV9VQ1FEjkHvx0oa1E7/G+WjqqrLrZCeW+iOVjrF0Hamh
IKmgT5BZywSPZ3hKHDMe0gL7II829uTKwVoipduyiPSgwo/hxtxsGehOImTOVRCqIcUZbaTQ32fo
RFtEHrxWs06NEOJKdTdN6NrJtypCrWfjKvg+p4Vpwj8ntJ0SyH2X+Ia8BRtJqAwO6riRvNUI/D5D
+JdRY151HNPniwYcTLc8TEa3l06dCcKlDbQOyh8/H4SV8KwtEhFORzU10zBM57TvUJaGp3l04g9b
fbmV3JwsYcGop3ZEmB93IpSRLuHDaKbnxFcs9SV7757FFxUKDNDZCY8CnJBMaF4kVgiNwa0e19oe
WMSdWCjTvO3mzwO6JRk8yLLrUWaVdKPLtBLA/wUKphLXR/H8eSAHVyekA6aGDvrGMVlJWskS1dtM
IacwDmm+liA4GP1T7mgPEEW3td5orclnpnofUcKUr+nu5/2wQv2EHchyW0dTUczvZRjGaggMO2FX
cEYKBUxqDGg1ibuaWgrss9zkws3BctwYeQUqCNrlP0cWc8bHhYiRhw/w7dLaEoBJQ9PbhgHWOXXg
7PUE3RB8qX5M7gm4+Ui97K00ZUWdjiwhv3oc6mMCZjm6buFbgdWcHGIGCJAP4S6wxtfEHY/tERhZ
C+Sd/MZdp9qACvaR7hUHpuYmgIvRn401mHfnv9NcskQFh5FOIlFC5OrN3Mqdbj9dG0cyS7fxtyR9
Vtd5kdvUAkm0SAYEMTvpL3mH2TS7A47iU2BVJuSSD4Ej28QJAJsEiGvjuKzEzCUWWMynhqfDJB20
WPzLMWAPtRFSw2X+8fPMrRx3dfHgGVHxjwoFE6ef4SzuNoctxOZaAqMuAknSQ5CTEjzY8oP4jiI4
TsYz+5Ac1MvKQ3epjvEjtqgdu8WlOIj1LoXZvS+/iodxY+rWMpYlFFitoBL8iWuuId7zDrVg2FaA
fdBwBlxlzOGPZkThVkF+pb5AlrDgsZmqqJbROemABTZoZ5YgD/zmLzAZnPwJda4PKGU3z73f+8pm
XXbeet9s+yVWeFA5uHDNW5K9ZE8VaBxIRz8US7ICj9n8PnE2abVzlvfdSItQ05WSMFUDgBvtjYNe
g6G6A27W/FghzG28vdc+ZpF9tNrYCVPM0FLWMlhki/1kNklVb1zba+/QJaBXqxRIiAjYj+E7FMA4
uzMhaxSaj8IW+GQtHC/xu3B7GaO2rfiD+hDe0EWm9/4veQIiCTYFcQzqNbiEwmX082NvwXhutPLj
pmfOfF6/W59FVpIQ+r+wrgmPAL92JvWcubqdQ4ggcVRq11a1caxWIoayiBiNMNB0Ii3wViiGT3xj
jMpJawWDy7cEnVcyrCWIV6VqHY7ijAAIHIh21xzcMyE0mgGRxOVmDZ0gev05+q1uiuWjBmZCE1MR
/tT+YYitoH5vVWKqEMBvw1fuhRte4i2RyZXE51843ECXUxICh5vHlgSmaemx7DecNAfVGZot37yV
xVlKDJNM0OASWUmHQIiEd4WWmZkOFLIkdR+1sHLVO2Nj5tZGWgaESAxCoWynQ2TSHrDihMLh5CUN
rBaQyMyCBjOcFm0FbvVF7pHJ6rrXvI4saeu0rV3HS1iuqmlNqtJuOnSB3xf7doQ3NSSvcpsHURDq
q0ENiqRb+fHgZYE3fiDst+GfLD2UGb+xfT5xX9+cuiV0N2BqpkOXH7qh9R08QUMoqdVPr7xqR9KB
DvYUQDBPm05teUrY21gFSBqIKRQvWewE8Bzt0uqxH3KT8GBuVrlZjuqNpjsJErn6AH/3trIzqTKz
YIdKB1Q0UzzJXAWqr0K2F8vSzuh7j05ULgqoCNhifG/U32Pr/MclXiQ8MS/F1ZBghrl94It/8zvQ
Fb5qjg7sXnfCtbjDcv6BPm6MtnLql3rSsd7nQt7B+6M1wx0PBafeRt/XCWcdH4gNRu+o9Rq1CXlh
w/p5yBVBNbIEDhdCoAkwoIJeLdjf4r1pUEnK87MYQuApfWwUUE3CC5Gh8TPdcyq7kQJ2eg5/6Dg/
KOp0rqo7ZElgVIAjAGVYRbFDOCKjY53RwYT+WztaJSmMTsjhiDDA/NYm7WlkysYZ/Awd322/RYql
qQmbVKmHB1DAIDeBdspEnEneJVRFJeKugcHTNDiXKNG04uiK0e+EO5VF/RsqzUaYfkzJe1sI7hj+
0dLnXEBBy+sJZ9Rkx+gzR88tZJoh3qs/BImboKofQ8lCpv0+wylXILLcAAAWpFYlPCto5PByfiYF
zKo5g+OvUvQHKidmGUFqLeLg9vsy1Omx49xUtxsYZYz4c1DE0aX8qOqaqda2AgpvX2y0SFcadVgk
XJRfCoVcrFYJk6FKy6MWIFjcTdjlFgq2T5UXAXfHbTQ1V6L6Ek5NlVFpK5mMBw2AegJFYCOEDUZY
gJo93vXudWOnzlH1m5VeSlvH2FBpL0OguLP6I3xTdCf5W7vAoMo70cXd2xjoD06CZrYuPagvnWDD
0UpWDdEs+tKAWzeKl86Nm62Pmh1cctsGxUzoaHQnBsUQbWNDriXBSyx2KwgwbY5woBCQk/wXNLH3
5DzZ/CxFlLyo8EAGER5cGVOg1tZDY4W2BqPuf660HCiMDwfKoyRcAu/fXMmE5gIoi8o5fi7hRFqe
J+Helx9t4/DXKjBHzRi0FyIMRsOKZxEUSzDYPtpgsiR0rfjY6frjOJpRamUo+slHGikbL/a1J8kS
2U1F8KE5CSmi0PhVODk6xZxAKA0yC4LdhK86WPsAfNevfLVVElnboYsoPpWsHBIeQ0Ia7JY6oafs
msvW83TtlbcEdNMxb5J8pil0IFi4eH2LJ7nEDHvdL3JHmRxq5NBU3I97+a5f87/drU7N6SJAA9ot
9ltdrrWq8VKCelQkvUib+bBfFZ++wmvIpUfBE6zE7/bpOTui8sFBFjP7TfBTfj6Tsvi5w747lYv4
22gEsA4mQg0+o3fC61d+fCm55FfetddCUpgKVEgkGEICVNEEjQKhfZGEWyyHfh03Vt3kx6IKLRFR
ML+OwUWLnaK+dsUDlWEVmCdmhbYDrBMNCa5P4TBcAkiPxtn4Owpan4Ww+pWznVagO09LuP9QWI+I
MJxJGiRANR6bemBmFWwo43o/BQxVmN4O09DuoXmZRrYUgOrLsxsn6KNR6wrkRwpHFwWrGogFIXdD
E708O6Rtdez1hwpkT4n3gGmzWa5FoO6dhcBmg2Zy4juuPIsFvdNqxXsbe7zcmQI+V9ZeKYVN9Sz+
z8M1/ldWwI4jTV9HvTRz9W/Y6DttaMxkEisL103CnHJ45jOHY6ipF1pNzTSELELSxTBuv0QkzeCJ
XJ7CLIKu39gD5xT3pTOxxGbt4CNZ0moPdlk+nHrfgjDdw7fzuaOppSf5oxwNbknIa6Sn5tBkv6Kh
P7Mh8gTdbUsogbKc3zGmGyA8iA09lHENISWCUziKNIeCEonh6dsUMgKXpNj5BGF9SFyJr0niZqJP
w99F01oECkC8RoyIaoi+uaF2oOqSDoyUtuTZteqVt0aTTnqtU7dWWyWz1UyhH10mVr/aAh7yMTIu
uHvpA2YQalowdeKG3AphIOlxIawVsqpRDcziaHS1iv+yExV7JJ0hSwheIPrbuQ5/G65+iZQ6fJGL
/Jlmbyxl3UFOZFcYZKvoEm2XkvFNaMZ0V0hy8xJF0AjXSf53Kip36hsIJ9uUPQTRuW8fa+UcRY3J
wdOgdEYGneRuB1F3ZPRqHl2i2kwC3ZZCN4E3fOCPeQat/gwWi5reokPj1REMW69JNYJq9hsu8WJ8
kUAnjvY09GDvzkp/qM8NUuEoCUypLa0Ack+DAc28qDd4ZkGtFVs3QhxWrIxzB4i8s/hA2gM/mi25
wlonJTs8RCEAp3G3bjhEDSAtiivXJgrYqg0nX8kMkid+OsLsIOuBkqx5qxaMgBv3KV8dA4iGZOij
QArtok3RTYdh4whCSlGe+uShxL5VX0YeFmMV/C0fZK09FPWfrPoz4MyRGu4O4ns5YJNI3a1hkasl
5BntOjDEVDxJuMGKCQXcj4+gX92aeKWbEc64UN5zcpmCe9GLhafm/BliI+e0Fo61WNsVXL68kYXP
raA5oYJ64nRLhFMGYtvQv01JscdnjD16kxyEe5qnoJrMTmf7kQ+Bv9b9Xgp0j+XigzSSGzxtpbsW
9M0ugxUuF1mcNKR7maIogcNbZjmcc3IIWWFrEDSwamg9UaMseJOkz1IVwWie3qG+3Y9Y8wjWtJXq
FNWpm6bK1FTeUyU76zJ7SOB4UTvZMD13FQjqsHrrdA65qDGEp/Y1HRVManbuenjoctCTijqUymFt
X8CjgwvRyGI2h60ip7GD5xlIo3A06e+DQJ1anaxClsxCbbBIfOUJlZWLNj9zvaD6UhxyLg8hzH2E
n3qHqgoPUW0b9j3W/HcIXCGHQy5DJFrUXRrLulPxTbGTIiDadaV8rUpyKcUxOGThA+zd2+oPo7UB
52E2ukl117DqSoxqEbPAO8DpyJTCVFvebKS9wu1iLQ+svD1N0CbX4urARamXodgf8klm1rF+D2Au
bHW4DSVOeRBZAwltLvExwb1bpUdUnvTQbuEHf1AR2c48StfqpWOQdwZzKUqvfGdw6RuQ+Zr+AOsL
vvul6IFscIBrvKW6y487WECAbUwVk6Wm8Av/ZzV5lJklnCE0Q+hNAVBGNAQko4MnlRKfehjJFAd+
MsLsVgiXGJpXuc3wgAkrRxP2LLhy098oA0Uv/xAyyHfAvEGFCnvSho9dHe04mnpKlD4yWkFpPSlE
t8n8CI2OqslcrYtURwILT9bhADwoboP7qpVEmA8kZtPWg5lAhhaynDKuNBlRcJZy3IfSHZE8HuFr
M0Ky6E1GKyGU9zreVyTvIUGhlqYs7yJ+YmZelBghZOxY5Wr8S3ioY2eQ7SAF108xxbk9C7xl5kqq
6oIMBoHbQTUFJTaweeywISZXAIESg4cUXnpZtCaVGZwGK0X12MApRgsRRCcv+5tO0HYB7eNWwrst
gbi3x5RktrPHVs37V9K054FBLR2C5Ch9jHaeHmAll4iQK4OTXWe3gl9KNhfZlYSeMVRtGMbVdDPq
YwaKBWbtPU5ODZS6EzyLenAwj/nkSQnekuSPxENpgFhjcaL8YzZxRoFKAPNVxRYatFjqR0hHuXJz
CIkVRuAFVu1VLk5lZzeQ7CIoBMAYNYM/EXuYrh0APpTdQMXMgxrOebkNlW5NtdsYbg/kcRwRj/LB
UUA9b8TWZOMAw2qr5d80+luFkx3DM8aJ/7QaggSYtAXiFAAvAM1CIF7wCl0yRdERBFuv73X4KBe+
NIcKQ+mORb5HNyrMTspo19D9RYWaGIVqliXi3Cs3PGTTvcCjhbRWF3giOG2tm7OdDudP1PhepnCP
/iPB4Ziid9ggOZqoH3SlOiLLg29vj0q+KjC7rTLEITreylH2QqxoGfJngldoWsbsQOE7k9c12lFo
z5mkmmx9GnwK8RE75BtcMWNyhj+7kQuRTRXlXXuLajvOJ2xaakqKuAubdA8pKr+bJx8VXa1PnBYO
odUEpffC6RDoS6wFKjdsGHzodphC1Vr5eErRpe8q9VIzU2d+GjFLHCp3bLvcrOrqIKMOoMBJm0jV
uWIHkXsIpHTfiO+wVs7HAOx81l2kmLuAcmJWEAiFyuS9VVFT4nyFg/1pBYnJoRcMMphUo8d+qCSE
p1yBR2dR71tRLUx9GpFZCTsxfGlVlIxaoiKp4hske0jKIlF1xmzIfk0dLnyqShbNHICXoROvFy4J
FWckLVSYGqudJKNF9R9FS/6olji/iYdLQCUgkReTT0bNEXM8K0XFjar+PPQv6BcbFWlMHtqBddZb
IjwYx4KYkXzQUxm47Hzc61MFe2JIiuBii5WHsm8cECvhHwk3WdQCdC6DfTIfveSB6nLBO4+SAapt
xqT7unqFy6mrhyKMT+fNDCJQkBNDu9a1K2eBX+ra31EKJauj3CXLvaDk3wUKI6EYSy13lSuWPWYM
lflHhrbT5GoPAJLLsmbo6h6A7wpZyFS/jePg6jVknrqnTH8T+Sc2PZERaZ1dptcJdgACc0YYqUBq
OvAiaFYiFTBFhd56UfrTgd9l8rAChO5bC1Radq7i8lh0umhIOecpJXYsV+/UzhELl8/oB1ErO9IZ
JHTntmIxwTwe5qx1rth9qlAD7PkBhj/h/n9IOo/l1pEliH4RImAabksYgp4S5TcI6kqC9x5f/w7n
rWZi5hoRRHdVZWZlNmUxHSejI9Wt7ONdvMz7kWSVDcu8z2OlnIx+iQNNHj8ranjA7qW9rdq7sqZe
mdq/80zGapU6o/GWGrTvSPbB2ZMr0e6EcirFd5YymIwF6W0Tji9j43Y58q1l2NPN7ppQOpRKGsR1
uCVm9A37voMQ0naZaHHGMvnTbKJnIsLSdELtTetLXkyaNF47g3xybktUElV5pjgfNNTFXXtc06/E
/pR1roqzmdnxJuPAlyOhnpj2Z14NyNTpnSc1XCXjjM0OdPehW2finVnF2iT2EB/n3graULvUZnvU
Id2iujiss80KG8NAG/p5lLqVUvL4ajkQfQVRvi7HOSr8ZE0cfXmXhfFVz4xpSnkoFA4UiGuq/6bd
Z0yH1Bc1ifFsAniNrnvr0F3UpHdkzY/V7w6u19LKm6Q815intNMrmajHQuTXuY/YNLD4kwgGPQ/8
DWq3EGOSLzRt2nvXVp+LZgdVl72V8fSmgs/M6rUZjnMZ/5IMQngj0V2EPI1LSF2Evykkluk2Yf0S
Ee2o8AbeegKGOAuZl9Vnbtiq8tTukEFCK/5ib4v8ZjMO0Gs8zq6o972tBkpJ+BbVv5l4S0gQfzGH
ZtckXLuN7i4SylDlPskvxuIOKZtDQvlV8+FDn354CV3mMe4PJywKr41TN8xmN2z+GSZx49pvNXqr
2RwXGrluSo6KJm+k/tewpI1CKnX5qllPReIWJi7cQN0VNhQzWKpWfmp6erVDhUgPKdstrJM0xsId
B4U6Va5qfKxxvl+s6rVJUA90RaDKTiFjaM0STa67pr036RO1f2nkcrf22ZcweUhOwhpGypMbgjrx
RPISsl1bfsSaa2HgIUtHSw6KbwjGVnciYkvLz0n70K0dXcI6b7MOJEPZJxPZHl28N21fb6jUjCkH
fR6u62SdIgwz2DeSu9KVoHv7npYWw9TRcEbcrPoMz1R6ov5nXsmAJe5C+wiXbYpvfMu6eFJEnpqe
RXM3WF+yxpRkP0a70ZeNUwZyiwkmgVl95jfm3qjO3J4tFWZMjxq7mvKTirHkzPmpe9eSCSIhbE9Y
rm19RVjqtCRjqzsdDjK8L68xwoTm4T9cqL65vs2s9HW50wM6kQKg7GoOVHMONV8PT5ZNYJTDpFPT
8fWSO5jnXiu4iw55j9vtap8tumCRNZ6CHxSA8NBmrpINJElxZdNld0W0i5i4NDvzIqYFNeNYy3Bq
z0sJ6Nu79RKdMLrbdj0TxdzvpT72bQXPzOQBJCTEpDZe1P+GxGIm+eI3Y8UdV22SdjtG21bPcYJ8
bQUeO9tC8cw85EO0hzSP3CrV6I0T15Dny1SZOz2CbxfajxxhRlW0AaX9Kk3Cl3I/xGFx/gjZ32jL
fLfInmbsq+LP5OqZS8YOTwEuDdOdirJyY7G2DZOzG5ovU+xGxPXVcu/qq2Dro9zAL/XEf3ED5Bu6
72z08mVT/hJhtGkq463odmp87qUP0r230kRIhYVJAGZyPH2rdwkiteyTktMZhQebUjtWLKmldQVO
VunJz8MakmnZNIenuJqmT72R508RNh1QpTWIvSRVvjbN27TsPfCJxonjzDdIhw57Jl+Vle+0+rM4
a1HZYsg+iX3ezvspSraqTSaSsV5XRWVjKvP7ZdyVSvuzGkZyogV+seWoDJCaODg2vfRa/dwU018U
MbgJ7BTCMDa3fVw+1xb7U6FlP8uLbWxmI2Z6WUJiWKWnSl2cjjhqPpcrL8O3lY/xNgqVP8lSvGoI
f5bpOWvOa+fUX1rzD45wYPWDmWdwtdzJ/xkYjKVj6y3Do4Ez+0P1LqnkVOBGh0WdtX2QLRYTmTjV
CQt+nimRXuYq02YpPWX2++peJfz0G6G8iG6T104sHusJO06sqLwk31uKr3eRE7Y+mUJADEvxgT8l
jWCJ5Nft5YMCYlc3hMHv1m5j29eiYl36z/hWLuJN+5QWn3BvZasMrmK4defnyW1IT4PeOTDH+rWn
WOuRC1jBJiu+2HG8zapzy3/N+XgzaNumy09Duiux3hydMt02OF7aFy3dGoRnIyouTa8hZogpONpL
NDrVq4GpVPg8Nqo3FJsx+5cYfojqXNmJk4YSsVpxW/w202yTh1Cebw1ba12QaoeiqHepsSUEnlXX
qf+OB1dNdmH6K8X3cH2J+n9jtu5qxW9xo6pdRr8SmDBqMQneEKnaNZ5dXypz5TpFzhaBgWV7Grm1
rvzUuttjes51PIUNfhnHQyfooCbwVZTOnPJqZLvsptURE+hzk3rUkiV11RILrDQ+oSbeNl18FNbR
uOj1kS1yCyMdZDO1a/+TxoYp24vMtwJkorx0405ZSYTPoOqxDWsM5vBDm+5pEyTW9mVyDliqtF8L
e1frH7HCAmI+PRvin4lBbwrAREj9xGVWfoiWcELJ8ERzLEo3ln86Fbvf8ttGP1f81eNVh/3X2C2v
PIw+FR2A46QWn+BMfXwJ612j38rs1OrHiu15JOAF2/OIm2TJo+gt7U5RdzQEa/VThl5ObnleuCag
Xe9hh7pRwarSuX+sIeIIH4+GG/9RkkIy4mbxWnaCa9YfJIAWQnSHE+1IzZbZP3o8t6kDBUu296La
WN8Ule6t+tUbP2pecmMn2Mkn556Ej57NDiyNe80eL2FRPRHBudFqHiZB9fKzHW5JYIytVz6LWT2V
NxG/RfMFr2FpfW01Ops4cdKkPNc9czxDtREXSJmGrSHz4dZT+F5KKyvThLfoO4FXXFaD3BxyO9+a
ZcqJxyLQdpX4Ku0FHtIlzuHHoqneDKpkThOmxgyz+ZteXaNlUxVPYc8rfzIYZ0rBN4AkUBbYPxMc
uTiRdV2ym72utH0nmPWxvSBX25jmcamupfbahGedhraCBct9LXRHNSjyQ8Ke9aABHmY+uFVa7rrn
insQc+ZO5ZVlrrnVpW8aX8O6LyQw3m3z1WXBxOKvedfIfpMpmqwNzl98LjPeTjIxZ8q/UgSAm5u8
2uuJjwkLMei26Q+/nDLJ9noRwIBOdCDrNTFf6/J3yO9G0z2Bt6NC0Lpj3Tsi47v74Gct089ZazdN
C2VoPiMWtfn6OlsOYrCIunqai88lOa84hEQfXRltCu0pDbcl83i0Me1XMbvAbvY5bcHBtK1W7lBn
OSY31cggBgiUk8FuvivNwUB2lMWHkVaWe8Rw2o73/ZhS9weDcV7hTlklF2iIlqItd3RADMsJ55FU
Pd6FcGajeoMzO6iXzSKb7YfUuuguqn9T/tG1jmCnCBMa+1JWpYNFrwFWohy6ChzFuCBiGEvS+rZm
emV2KlXKppFvTO3Noq0InWp1ZBSx3VODl2RB8fjL9KtWXYvcMaJtpP3odu7qxksWOXm6i9vtIAJI
DsrwaDoTcQ71K77BaY5tmXRayltHGHR9HtJr3L3rJQDuoZMmb2RnIM2/ZnunyX90dI0UOQZdikof
Ex+ylRW2zJVmNDhO05CKsSl55+leZPqRTdxauykUt76K4E/4fBi1kG+mb7qfqQo4KXXspu3WSoO2
pXl56QiG66Lf0DgY4X5FBBu7Zr4df5qUVg0HJ9b0dS9+mwmSnV21u7A3TC/YMeCpLzaI+1Ejx9di
RAFckjnLCSVwa4CSSOmuiXI3b98ygzjvAsLjkA40jeZO6u6rZTpGsi/wOyQGXjaDEokzSRsq5XRr
nrPZE+rb+qsl7yqZ4BLD73vImjz3slE6csG3TzCiG5WuyY1VnJCSSPpPB9z6sggLbHtTPMJsuEdz
kl17X2JhkrhOGIH5ZxZef8CNfFGQAAEvvlCBzBAHOzVQjX/Z/NFeKwpLHCT4ttCmhb9G/j6hBAbK
yrlqhaP1oYtGZzRoz4EdwT82U7dbUEvq5meknTqBY07mTzEPaX5VpwNvQt6AEToa63iNa3dnuUfa
CdjrquI9AXwwr+Ps4v6kMUcqbxJ8twBJlhrDHWcgMcQY5sZsfqvwPGErbe/EpwGeE9M2B4t1qQiM
HDaGhe/A2yRVLrrHzbr8PPDAT2S/pnyU56cZSRGjf11tl86rU1+enEpyw87r+h221XLyZY27LC3d
eYIJk4cnbQw3q2ltowif+e6pnDlhjJ86yQao9C5p/RyNXlsHzbRvXxtCWXGY/2P2DJFCivcItaLl
hbcBQfmn+Tdkbqw4lYxDfaDaG7Z8rCkY9z38weCp1OhfLd0rv4XAuR8zwSgU3hB9Wf3HrDyJFw0b
AnV86j60ZVvxE2neuqxAlc9lpAT0IERxOkzxYfK1arKjIdnCPEEvzR0lGVyGaYHnsM0ekB1X7yXS
70rCTen1xQGw3lZ/48jNu+8k34K0EvFsza+KdOhaN5uDUN4y8Bl/IjOd9jMVP/VwB+Ql83iTfqm0
1LestHjJ6oemQau2Bch7fg7nZtcaJ3jsDYHzgqorDaCwfq2BD843XbsPOABYT/JfVT0zSuRGIKJq
08wHvaJMz8ytOzP71yg/mv78wP8xguJmU4vrf8DS45UTm/SYxAHWMbajVwH8ACouGWAoXr+NdCcT
aSi/5nzlE795ZUE6u4E3b+BazfAm3+BNOkIOjXnbzK96fkt5p+IaM3Gsaqdnsevrc61tzcUNZx+0
BEEYYQCYcBeoG5llOF34G21bedcoPu+bOX8NlIXo2OueGTpDtA3r0iWit5pua4zlwcFubkDF078h
apzqQ4gbX7vcuTlO5cZ2bH2g6omVh+/VOKQhsQYGWMLgNDQ1UsO3trzp0DPJWyf9rq2j8uKYC7zH
4RFEIB46NseOCkerPVup3KH4we3BjLz0urbvmgBfUaiEWO9/4BUnZQFddL14I3opifJP/DwSAIL6
2m/ihG39kOvbNAtyxbHpXYnIsXAX67eWxR3t54y+3ELkfktFkA1bjqZR+CDcEimGwEm5L9tv8X3p
mdQLuCnVGeNAN88KMj/11DeBrf6b+I/rbjR3dbYppfewfq3vpRruw/QV5uQx9NgDIv0Wm6/uozsJ
IP121hwtf2qNgzJSzBXWll/t8H2OEYVUDl8CvZpCo73qbgolxk3c0TkbMOTjRh4fBkiJm1Vou/mn
vdJR1S9iLg6zwdAm/Il3K2MNdSO9GCw7FL9CUz4rhd3bHCxvhshgu6pVNSrHYSnd3qhP5v/LO4kN
FQlQyzQ5MSlNVXUX5B+wuWI8mY36IQFAbCR9eHDYVeF0Law9ZcgCedaLDJSItJqoe2m1Zt8t8U4t
K8cY6qCtwz85rb/s0fqW1GTbQC1vMiNxRBcYWeYXk/BMy1ONkcKyKSNfMM1eETIhIN1YilvFP2r8
raJGUA+htWUEJ0W31XZKfXjAcLErG39Q9sUPMepBomG6zc5edWluQxN5w/I3jJqLAqWjcIE5B4I/
WdY8ZdWG7dw3sYN9mz/qXqv4q+WXUC36kPzNxl6FOpmt4bMUHsN40znCmk5ZgwdzPx6WnkNcgImp
rNcAUqvJuXq2u89Il/10wtatyfzIzJ6AAPxseMR3qc/j+BjsAWpnEo3r9tEny9j7U4Lmdvaihuu1
Xk9gauE6firWLdHSpyrcpfxqXZeehXTDW7TNKBMY3V/j+ETdnBZ/temxjvpfNP1OKK0jEIANDT4W
FKariMOEdFHDLSvCUcvhqn00vTDD/QN9WAC+++sUBeW4X0BiIaugErToyS7hL+B5drpyWA0gd9Wr
M27BdV8twES7dYWNO1GFk8GxDF/MtxK/7XYTGl7FgmZIisl2lLtdtZyrHxPNVWaOV8BlUIpxvErD
Xnpe+yNxFuxQjuanbkU8XTdXt4UZ2HWEtuHXwCqluqi3WdsVGd59O0LuNhn53Nx64+AzcIv2RdjP
qF2wk0ZOIKk3lVefPpnvaBLuHB1SugyZBgG/FgsrNQijCCOpcjON/ELA6+47Nz+HKTDV3YJTEXFd
88+IJrCAwLuM3OVioFsrvAyaOJzxG9fioBsvRfpmG6dlOmewrAC9+l706O0Adxu3hXVu/HxIQPs/
sMaBPbnR5NGiKPgzvo7LpVFu/Z/9kyfGZkg8I/xXzwBYSXKbjeFToTIs/OYhfq/qe44SzJ4O43+5
v1PiQ4pqvSux3tWPjnVsRoVW4jOje6SNzH3wO23e2IFNUlV4ybNtXt7s8diOnpRfZLjlITsQXGxp
1vvy0YB6/srM2uCe2/qnCn91y8lshn60ypns8Nxl/bzOrs7znh2ccw1nETSuTvmWTKQlKYUXJ591
c5K/LX7NkHlz8RNWbwOOriK7MgJCQsIeCXFaq9TtBfWTjcFO2UdVdxAtHCCORFCMhbxbRyYJkGOg
Pp+z3NM7nYz8LVuh05GzDIgD8s4XPN78HeubWSyHhj5ONVy7P67KJW+cecL0eYvRhi8OofnI7hbe
0nzOMjy/I7Tf5SGnQFFje0wfGrKVhmbjMd9kKo0FKpLcqUD8aBlQ+tgs+qaf3YvCaFI7vRbMq6c9
29exfWveU9vhfQAEBaxQIsgt6S8vv3Alqwvf/ixpNJWPFpglSgO5tN2l3EQoZAtXMzd1LLvqNSmh
w91H7/a5LH4YBmwCydZ3Q5D4BfScFWuYootNOagUHvq0Ff2+HphobLI/1EMzfLOSezTx/BarL0Fj
rt/hiFqifJk+pYcTTH+UUGm0NYGavZ9waci7mVGpWjH6O0UaqthHnYFVUGsvHE5rdM6Wzyb5iGLP
lr9kKLpEvBuZvdWPs+zNBtzjIQeBt6F/CO6QE+PVVuTvoZAOUUOlCTF6fLPA9qX6w0i5Zt14uCuY
oI93LPPjzGXWKFEZWsdFx+LK4MtBqC9+53BfpNJWhr+Ow5088YDS2zA2vl1k28aEw4G4Wy81WroI
AhQh9nisQ+6JyDU42nX1L43PCch0FDktIpKoDay2cBbS2RgY4vZbl160YkIcNKHJZ92TExKZNO9I
H8vYT9eSHgJc26BKNYZnZpO36Ohx8gjgQcsufT5tasU8DTD6+DtLjqY+DdGNiEm47shGILWh3x7N
lvE+e45rHAHGXG/RQIGYqHWQGYTbWEzhRe7HzIowzyAm/btV3y1ly3vJMA6kKE2ntrrnNu9EAuBC
d2rF1VmxVKe0nqTOfTzq8Un0l4K/MMrv/GlmiozResrFT1jjlv2eysjzFQZw9UUiPz7W/XntsTli
2KVPDlGFc1UUgfKnAtrbsQ8y0iwrcshQFW5pvEvkrduHmqtwvVf2dxdFj99y4P1PUcUYEWPCSZj0
3YmjiudpjlF+FZ+UbEsBTjSNzYhEuzCzr84AQs1nPG3ewUFY00FABjHwIXfHMv7r4OEXpt3xbxWd
+59Q5bLq5wFqPWJGa7gTZcv6qGiJkvZjzLO9ZqHJitO9yg8eWeaBWMxDMSu3AU+CaV+KlzC7CrSM
Ufgmd1PnrrZyGfox9Fr10W1Wn3GebouDNH/aCvg1Qjdn4KMMb4n9rKqjP+f7boWnCp/KCERJe+qj
faXCHD4rUqBb3mqHrjH+tpUXw64Y5k4UDt2uXu4S6TVRRzrtf0b1LYCYkn6nC+iWTdqSOFmCvGc4
whbP/dSf00J9zgVYNfFlcbHXsVEs/okWuUS/yLDOxNmX633qKKSxfcPGmjM3t9/GnLxKNlx7vep+
qYzwTygftbbaNQMnvB907jXz39CDlFCBlUmygiGz7mG87Mnpe4mG/ay+msiKK1YIkuZdl6KnDlC7
ZcBITGk8JbD7wGmW7JQJxG5G0+Lrmhz7tao/m0aU3DSBQKiJ6OnLtdoJO7pVJuE9AuFo9U+NMk/V
tZ3UoGYs1vdVfkBAXDmRTOq6es5jmFyEUCJ8KAOZG4Xdvhc2UXqSNe7FNLILgK/aRpRqMNhx6DSp
mTmD3IzbuBffUWtGPkwoqoUlPlkhAhKhjWSHKnT35SWU/D4PhGKz3+aydzBp05tEfQ/16zK+MH62
6cG22J1oErdEkVR+64ZwTYIQ1o3eMk5lmOlbbMI4bfSXSM8aIUUMoazK2Nr0REQTJJyCsCFT2DGb
e42YwKZ6zi3p0CjS5FiS5un4cqgcVNu1+tugJ65SBot21y34L3Wb97wN6r2dGfEL1BR1CVcCZ2k9
CDpciCvNMTEyWuvm3Mb1u2Eot4i6GfWqh5hd7FNFv4wYbwITLHSxFhAWme60wUFiwBVonyLGozKO
x13bFcdxGgSsVgjbhcFwbG2bRubLZGHOMa0idEKpE5u2EYoXRzxv04YmGdR0cSF4Tl3ZXgvVdixu
EWmuz1r3ZaeEnGM00oxDRYKT7s42OlRdq3906WhWxS6JBnbjhgR8v9jK4UUf/ZQUFJu1LI1I6kW6
aBaGtjgFlOdUo3F26CJNJSCEQqNazNGJPaWErnMpXhdjL7W+au8rfRvNt9E6CNJMWQ/gtPV1/8Rr
Hfk9gR3QWWIFq08l8EgNDZiCNEvx0lkD91fMV1bVKfMlJk3J+tXN7R58hWm06p2ifalJzYiYbi7Q
25J5EPGzoXsdVhOdayfgTBC9CZVlYLLI14AJwGZBipVWy/IGNho0D/mDX2FgOyymq0V83HoXNdZu
WGJ/QIEwqAyWzVs8ec0wBE2u7RrRC7g3WqYUzSGiZ+7ft+a5Ak4drH8m9zbNbz/e897GsEb7rNsf
gLOwLc99lJyVKsjV6bjav8IC7C6YUFp1v+idvxg8h1raWfG3JghtkVzWz3CL2udKVzt2Kd9le0vk
o9vWyF/sNry3ZUOAThoiIkGNNyvClSrjnpjKSudDMGA3vPeKHKhpfFvCzAkbi7Q74ehhghKiktDh
jt2y7VoTu8+5Guyfsa1lb5AXy5WUKPEUPfxVKvSoHGpt6AiUrHtkw6lM3kKhaxX/A/ogrqnkayEj
6exIBDMj+4AEW3NhADkd3VD4WZoGQ2Mf4nmGySP8BhXTBCFfzRHYWK3PTtxVPlBbVQkkZyPwjTWW
6SGdG3Cp+Nqw1NYAjwxZeZIg47RRCVaUiPNQfU6K7SdWdkGee86S9Cl8LChq4E4D7f3K3kqB6sYw
DNmTh3LwjfqhEDvP+kEWqfW8Iu2sJsP2y4doF527M8XY5Ifxzhg3q1UENlJ/nYZKMJ2k7CZVqBS0
W8+Rb6CXwqKlZetlzxjv4/olmkBl7tSQk7UobWLaE3b0JDcynjv1PJs2vU7tkmwdqvpG7fkR/7oa
67/QOGYoEFoa5dKkSzfumdQwwUiGOxfvZZ29KtZiXBZobrCEnNH8od5WMs3Nx4tZX434TWpBqfdy
WT0OXJngO1kY37XBi6Z9oGnxh4x1NBkFcaw1fzVS/swZrY8kirZaAlnRgMJlsrCdpbd2xAaRvPTX
4QnTzfQ49g0JRztexvInC7/jEbiTI2wtv4gMJjrsImUfvwelWGTFaw1/HfyO7Qj5OoqtGT6FylkL
+/iasbmpoUK86fP6k9TjtE+7Nyvf9rnxqxcJMSvjVkcuRpafj1K+0i7GRG7AmEOsuH3tZP1LYqiO
gT+sOTk5atxM64P+obzD7xptyGyj+bW8pM+BGK5Vc1piBE+oVy21gOUvXCNuAyNGie1hb2cuJDnw
dm0mzKUeTW0JPyHD7EmBnUssT35QfJGdIOFqUYHITN31V4KzX6FwvQqvLafzOu2S8KBal05PnYgr
JhvfxvYZ0glqeSogUn27BHlDdGqzlutIiu6PMmUNhiYes69Rii8Z3bhoD7P0NUy2z6X9lIjGl6ZX
oQmsVyd2EzS3zCT9SafXK3LkDGPHTZs/RYalB3274gFC++9V4QBvqjzx549q7CBiokHm0FZZf0yY
xIpiPUUKTt3gFBogUD+m0KrLxcqNh4pJ2RZykFf3dcHxYxZOu6qOonz2YbW355zPwRZsdjdNtFP8
xu4BB8JDKn/FgABW7TYmmHzPrkal5YkLGL4uBiunIB35urfJr1ZXt6hjCBKMvAsrmtAVMPam0m9h
GShIUTcitE/SbRz5Nf4wFQB2lgRjvVjMd7vGGq+zvLDdMnZJjakqhHaZQ1yLnvGzwRDF6BYwB80f
x7+4Ma1nlAHNZozL4TrEIPpc+zO8VhQriyvL7HnYAFXpUR7Sxhlr8WYiQ2HBozL0a11q24Q9l33L
VjKLK1IZWAVxjhKN97BYHNgVEeWshrH7cHT6qGt8f5f1PVtHCfFGoPRySQEEHWmTfqtGp5kkp9oU
1qZR00speTkCkaHCYE7TGBdNCWZBtth6zNtAHSUkrTMYII3Y0yBFt2jM3WXWrGM/L/dZAjfUdLl1
LRX1cGXaz41CdJo9P4O4Zu17+5iUOzX6q2xc5hPlqtGIinrKnMo2r2oHq5xf1PAFlXruZelXQ+DI
/D60FM26uYXWk4aBNXrCQSZJwHqbs38hw1fbvMfTp8LlFlsvvfE+66C6yqsMaJg+FEHvqYAs1vh7
XF6bsz2xOxDGTXM0F0imUM+VwExi9R6yrVpAnEYrnFwVhq5NcyWPvvYY7gaI83BtbJBUcze1mbj3
a+NNasNCc/gyJ2OghaZbZLPyIls/4SA5lAW9SZI3JFLkMhgIMlqtNlEET9J3K0dsoKT3rit+ozUG
JXuv127XpOGbBLwgDy/JDCQbGwhuOj3PgticVY4Pqt5Kdgtevw33kKWbCosA0VEYQS7/W2JCBi0N
XbH2r0isE+DFsFoydDK9CWs5SN+4x/WKC9PcluWfVhoQjD2WRLMyHOQ5VjAL/ldN78bAnhCYvBA2
9S7bdksRGKB40XCvcEkf4hc2sZC7o0IcedxcD9PrMCENFXLJtJK6OoiKusIOmSIJetpoEHSwqenx
adLWL5snaNmcSd62PjtTfo5K+6uoCxpo8EtjKSS0BQ9zB0SP26Jo33qD9g7ALTXGE4bEqeSjG4/6
eWuyEIWCWUCIWG7bMu206UOmTkTGJpagNyC0Cw3Vi24g/65TPfwA+OUCa34Ntf4e+WbRcSgx0lHM
9rIrRsbAJNKzNJwtYmmcjvnCXZp3fB1Rs2iRU0ygnLglD6x1KQP3JMNcUelPBf9UstXrx343yIhA
VutAyumGteJZQdTSWk7eJ9skXMgxBp6R3peIb6xRTrV5BII8tSPAt2VclagKkE8X0dR+zOTIlkPF
/hBqNRyezZ5/L2E/GJaXdYs9065rOVg61ob13xQC5FWz/TFkLdRzzNQtseFcGAJcRtQ+ywkzHqdn
ZO3NrsttK1jtBvg1FscyBe2jF5LdqLKbkzagNLOUFrGxvA9VmuG0c9NUZ6qLeAs7eaQvZROl09Gm
xzZsoQifjMkAQDL1s2RaNzNrHCU8V0t7NOjoNSv2Owuw2HK4xg6ZTb8CARZ1702GOGWag0poF0IB
oe5e4SEXdiy20/SrNuahSG0PA7TnBv6Lv+8FdLctpiAam13Cj6V0aPjH10qZfD394uIPlqo4JLYZ
hN2W4TgeTvpriGanrsn2RrXSVYoTgu2u5uggw97H4WfYcjvyoiCuiZP1WEe638Nui3kGirVeayzi
qolUGuNqIPVm3RrqWXaa9Veg1OrDYdeUXzZZTNg/PDqnCW1c+WMP75K4DeYPOrA4uUcyRAo6tsFN
pPuET7cwbD4qiEZLdET2P87OYzlyZFnTr3Kt9zgDjcC1e84itWAyk7pYGxjJYkFrjaefD9U9Myw0
kznWZr3pIgkRiPDwcP9Fv2izBhJZAHqcnhsl/lA/acGz055IT9OKGlbGKgZ0IVkruZLu1LTY2J62
KpCPn/djL0br3C2n9LUmQMD36aaRnto8XJso2dr+Xu0eM8hIaoOvmy7PhV+ObQ5TiYp51EgUI8dF
3xLYAwRb6jfbaL2Nrjrb0LC+e/jbNnm07iwdW3EIbwnEmxhAnhqaoMwAJpjK3icP0iFvOqV7KJu7
tvXXWQ/1z8x2GhQCSIFLBBVHHnytM1JSQ7MT2JWlzzgjN9DnU6plHJNco9uFoD0MqnSxd1eYr5J/
J5sL+EXA15579VXN3iz68kqOqmv9nCYDHNCgfeu7FG59ljwraXDKfERsS606KZ314A0y+gXxMM/s
fi9F+8xGYq7E3U5sFapiAafKcRxcj8e0oCAWfCcILbLr/QCUxH68p3bM2iJ6pla4dlPg5yGtzEOd
nTznjsOMl9IU3sfuSJtc5XWwrIzgzaBw2t710gP5vp87p8agddUhACC7LWBrp+K8QUme8/+uCsGB
G217IwNJHUDa2n2zqTicCOFHM1Uk12reLwYj3vWeod7ilwUmVqvgTPpVtxQ1CFxFcYndkbLOjP5N
FdZror5Y0WkQ9TwqJAAuagkkK7bda2F0LyDY09BeNg4gcqeTqSqnY3aUOvGDUlDN5wi8cIOqZl4k
Yyd8VHcgs+mynrMushtaQiur50ycudZGFiulwGTRB12aXOOXs6rUYm6xmtHG14W2D2Oay5Vwdl2o
3emBtwoNbeHaHUSMdRasFQlkKdD2Wl+oxToJriXh3EKGqPy3trVu3P6b4f6A6ksrn1OoaUgL1btV
jJtA0k4ldfbCyq6lTp6bulilpmzeWl0IEsqztBWHOASc4nYFFfG738K6alFoi0Wgv1hOiNpsk2MG
GrV/putSBKhUCTmeiFyicZZDBa5rvpPRrQYPzBGEyS55EuIF5N+gvWU0CzQgD82ik8hhCCjZozCH
e85MW5NdJ1HojdiufN1AgpKq124Ir61o3+d0Otx04ScR1AoL0FC/Cbt+7Qn3WgJrkHfBwQiyneoa
cGQ6Y1VnqrqA/7OMjJyqk7zLHaoGfuY9FqG8RL+XIYB34oMYTstVFbfXbunMXdor6dCDyx+ChSas
RZS2YOjKXHnJBtv0KK0g8So9lVYxr20i6gYHBwrXWxVwW4sbgAlbbRG5FGmPWvtM4K2VJ9FvdYeP
NodmSbJ/O3jIt4BavyXBztw75odu34DnFuXW5sjsiPssMenG3A3mqkuvKjIJJadooFfrVjh3rK9E
Rk5Pek8ByWtdOC/0mlUSZQAT7QyoVJBJC0UT1dx3SwZYSeJdVLZo0VHkDYJFwcnd9Rc5/Zq8bXdW
Zt5ivpUtSiO9Kcu73ltr2kL3tX1GhVjRHqo8JYV2OQgs08jRZnkOJS1dyXRdNdHNo1F9idOKlhyD
roY4/gSlbWvLydpVQnU9KMNbZ9625GbZcLKlH3H3RDucI/rICMUUB2FeQwxzJw1WtGuj3gC3KXY5
yAdRbmRPeW3KDJBxvOsoxKjJTjQ/XG0Afu6/WWpELVxi77PRBXusUv/QIQKOIZ149QYOa4427HU6
+AO5RN0d4btQRemXPRt5f5RY2I1sQEVQZn7dfYMyVNk/fO2nYm6GsjzFxpFOJm3iHr6xlF97RbLQ
YOQHRnGIhlOhR2s8X5cFvSMtvimSZyt47Av2QbjmYh+1YNkL4OLadYE2VVgIipRjv2KVWlCn/EU0
ohDpzxokraDQysE6FNJPDcncCN6wWUCDGUFKtZ/BzRdLGEQeunRltcFnaB773pIWb49jogrjdgX4
WTXF3G2aRTpc62bCL9ORc2iI+OytUk5pESAqlMQk2vTZVaxeqeQ38roadmjGUtifDeggWR2E1uFx
bHy5yzTbwtD1qUoaWwpGur6ummNez2PKXO6d7i7zhCQbdLb+no/eWBRGRPggge4AJwFSybsCTD4L
tVfB+ZluAvgqqaHxWsDQla5rDygK9rchYDybQ7mq8Y3oDvhHOpqSwfYKsiJ34rlfJqu2b6+ykubG
wa/3Zf/c64vANOZquK+Cm7I7mABGVf+YyRJT0wufs1jfWkIwem92diqkZGdadHkLG1Qm1EjplbRj
y7Gcch9EbepIyzLyFkMldqltYwsIcYsjblrR1+6MR1n/acQJuC5z57vDQ5C/2Eodw1uB6pC3ygJ2
6qJXK+AP4VoKAMiKvTu+Uf3KMZ0vD16K6jTUv1p3lkmVPchNfeXTjqkthKOLvdS40MSkpVe4924w
zgr/xrD9Xc5Iq46yousy14p6W2kHIfcGiqiksIFb4vYXbuSqvIZsTHJ3L9z0G0QNAAA0BFbYsC0D
deuECCU3BqCSfkgWffNqGBrloprygJut0cWinlpw8m9rlMqtuWr3W0Xu+0Xe6khyJldpEKHM4pGF
JU1FdcVs3G7liAqvtZxjb97V6wGHMC0sYHdSeaq78sEvUlZ76co43BlorOiVqp5cSTEfRt0+eWFy
vl+4jVFvbYXCgWtTS9BtcJuiAyYKBQpKitQ/5cMRaGeofAuLdD6UKBWAh8/pPT9bbO2de5fTBDIg
TtjFygmKF706FSZkiR4+WNvF70kJ2bkvHXLUGmS/kj9aWA4XcU361VZvnqZeFbmyE6MWRBafMrSL
zFT4m7S5KSgc01MblHDmUgQTNI4thW0RykxnGKvc/IG5ETpHQbd12ncXirLtcYDznBu7IU1KRJ8d
kwKQGvz6hpMn/rMG3L5WOTrj6TGjFaLJz5FifEP6SErrbRwFz5oLHzeJ+1sLL4E7qqYbUs9Kp+bV
nNoI4JMCq2FZstaK+lYg1wNs3/fe+mqr+tJSVpfCqrd0V9YZQk9ZFN956GWRNw1A1dAWJEXHmQF0
X69/d8NjHC9c4NmgQv0edEN/8lE1n5Fnox8A9NeTrFM8DHOtdeZBufTK8k2tsjVradGU3r7m5KSF
0tyg+2hFtK5zZ61SGfK6O70nMTPvBFXXRen0w9yKI1Js1LGkuPkZjxPOX2FbttbMKwA7uXPX6pgy
inydjekFVbc8+w7lt25XwofNhj+VSY2cd4V6kKsrQEQipUuNnlFqHWUwfAHnCyVEzNmEf+wUXUcq
AeUN/qLnR4shSdjHh/LaaqWRE3lDdScN7vN8BfEWLv7Jpxnac3p7AC+KfoDMW3euCm+MIsPKje9F
vXT6WwVNFmnLsoTSmtmrQvreVgBrglVtzLviO7hvF39f+bZ0dl573yvbxtmErrTo/JMTXEVgT+1F
p95F+apvfyTx0k5efLry5nffoDn1WNFF9Z89YkX7KEdLCxOq9qBS4JQS5GkSzrNDyfk+PnUxFXOh
jCBP/8q1SGyOIUHDbm5MY5F012rzmOh3ojGPkmt8z9g7I3FNDryQm2tak6VcP+TerrafNJLljDp4
1DjpsrRN5yjqdq6WfDQfjketQgLjsILln97W1tHOETssQdmnkaXvtZFUm+cCyU/a4vMCjfNYKclE
y2vbANozBISoIabGGGvHqgCNpaX9ppYEnai03DlWSlioe3XdAMCa59CulPgpl9+ioF/ncEn6DJfe
YhgQwGl8fsnY95qzVYJiW2T5JpJgS0XSWoEEIFCEia+80Q+mW3rDD0/MhRMc5bSyKTGbu0yROXko
oKepam5tmv4lZb2sffZCjOwTlQTGpLehrDXbumtSsnjgwPvCICHqoePl8Xd05648mUN0Cic48G4a
KyH89muBRk4XryvzqKlHVdsKSkJ0IGXrKuKoXvYHYSgzI8+LnW55ziLwjG/0JhAcoc1deEhI0Vj0
+OKNor+5qtgEcLzCgY52CAKfLofXaCxxbWaqcLIQyJKD11iAevVozfSqvqZ8m+kktWLYFVp4iLXy
zteB/ErRg+T6ewdshiG510bpazORQUKrgo0tvI06QIhAYa1L+wVSGw0NwOQG7Z+ZVjxmAXyGdplK
V06NZHQfG/NspB+FdIlvaqZqQ3DVRqayGRLo8twE3W1qGu9Z3VLdpjWfzhxOi57aQRbwy3hW5/I3
KXeepYC2MJ0p00TtwDN+mGzWRbRUAObb5bbzV6ZPuuL1P90g2Cc2CHaICmRQRkqRrh+Rncm6tuul
BYzNU5KlY954rn+owOYYMlWKMT+PYOAmpr1TCkSd7lULGTkLLFBIYZfOWpUvAjjxeJgbsAtL6dFV
i4VNZ6CKPAAbNy5PBKw7MPLFMNDbTfofuQ0MRKIlg+hL00OIEvGVRdWwAGBa+0CKQAXONPqBcZQs
Sz2/ddLkaEbeCfvnbReLU1YfghZRpbp+B0gTSBshHd3QWCC58U1xvL0Tm/I89CAnkOXThrRn1LAO
oQPGKegAFH8tR6WMSq+fiVFNBO9CNxliy26h28zk+evwBOF5Nkom3rQzOIMXJBPPyFFPPYKzMGgM
WTVA8OkrT7rPqtvKebzwAqNq1icvMDUKznVP7iNNVfay3GYjQFQtDr3qBUARDbpDSp/lz3XYQo01
CoOM3qPn+l67graSPnigDy48xxllU22ibBpWalI0Nuicobse5XMj+Oy0AFfDAnwXPCV1mUdz/NLp
eTrSIaDeIF+4tXVuCCZSdkWlmYNpsTN0OsK6aHeZriNDyOuW1PJAS9+F2HPSu4FeG9fRvtG2rbI1
65euQuigZIJJ+bqy4SrCBvGrb3mkLgPJ/sEuVnob1i+FuYTRNGc5tQe9vFGNfq72ZGo2L5Xfev1T
QhguX7Rc2fjgP2Qbknngmi9e+8AeCvkJSuZcwDBzsg7riXoTGNIu0kvg9Si/DzUZLcR5JrYGFz+e
me49jiRWgcJZzsp+kRtolckmr4uNEla7xJPAIumYtJIV/og4H6j5TuXfugjmnUYX9+tP+uvTfTa1
xun8QQyyycIojRN5wIjRuzou4p1zStf+7HXxWG7CaiavgZbIsydpDrUOrOxs187u6oWYUZyeu+uf
7vwNDtJBBgu9/PqJlM+/NOXH358oMVvHqHUlPvQ3xGMohOZ7nK1UotPYLpxT0iEj/vpen69ZBEl/
v5XleFmdSNwqDTxlK5ICqifqGN1YIv/6Dp9Lt2rmJPRUUpG4lu8zQj/1pXRtgoTODqAuL0h3j0qF
f/96mjHe9sPX04GXuAp1oUMPPCQaXqPyUsj5PGZqU7lkxy5TMyrT6GCos/SanZ0EC6pvzX75s7/X
2dGNhfPkXrBXOTNMxiSwSCnyXX7Pe4TkDo/FvXRLCXYUJkwv3EA1z8WucQg/DJUnJLWULFe7ctVm
g/KZDHJIyr9hXPCtsNRZZmsUvd0lBeGxtQpWGiyyH7Tw3jROe4iC0hOLKnL+XU0TtOFAs8mxUXgN
yiefE1+MTq5xyr2TrUQbC/5A7aLl39O7bJHFlQ31GvD0qX2Ts4fI2Hc/jX68gYUM3LCJk9tAe5TQ
3syWYKTco+yhhTaCTq7VVkCbe2pAfSbmDha1Xi8B0d7gY7607uh1DN5Db6xkRFdCRGgPEmlyvbA4
WIBrIFDt3OdKgWcAyAzK63LQYfKvkpZGyhrZy9uRpEv1/2drgaCC0DrHL0g+aG8IG2antn7R2O3J
iAg5cbiPaCMO2ZFOfpehHiHtgPkWopu1SOM1MweFsYSqGrXK9tF6AhRgaFcayRGnkLrZ0BCDRlm2
WxM1qjq8HrXfYu2+Q6IZcKL6o8wIrVRWHEAquNkNoHDaV0MH5e7VKz8eriG+krd4njqTZZPw6Z6i
woVppj9Gqn7yg4ObgrSyjzGgVmQuAgqP5bLqt6Wqgw6+E+p17bxjkVR1R63Ll0b+OiR7iGrgHx4L
mH0mdjEZYR95LrhWCvVR9S4kUCv5XaH7NXru4k7NmlNRJ69qaC1sTtIKiWScUDlA/RDFkX4fGvac
86lfLDv0JyhhcC6YieBVdRJkPbKVR+ceB/XM3cTOSylfJxzPKAZlukARGUE1FY0cwHKbMGIv067J
jAZ6PhqA7oSnCts1mGXAnkOAOk7G0UPDek976qGYwAMMyoei39XJXgW3UoCgB5mZB4gJ+AG7slH/
FEgBOjIkWr2dY3RuDtSYsF+EGWN1p1o/xPEN2kKKu7VNhJf8JQeQ1trnJezGEL6l+1yq/jfheY9h
sknkuZ09hNVNlqgLpXFvJU4TcdNApMdgLhFzr4avVGreukvDGZD6DGBtHad3X8fVX/Ylf498kIR+
X85MkUbYfQZQGI0fyE/ogUrNi19yegID2wCPNukjexwDhki5kfRjrKAlgB4p6IrWK2ZApzoNPmtI
JS1yDm1u/ZR0UPNxNVJ8XjIKpzLFCk6HDSL+3g1wdmQ39h4weRg7YQ0s1izmoINzixyZ5RFulbKk
CXhopV0VHSSxa+KdbSqAdu4j+rgRkKuovMn6TR+Up4YyY2TTAMrqah3RDpgZnndj+PZb6hjzVPwo
nb0DiEyGNBJXd3QallnV3YRd+6o5zUbv+rmGKkMXIUKtutf68L1Ltlp1sIbhn+1cxiTh6kTRJjpS
IAdAUQMQwmvzWb0Hqj+8GBekm8/k5ZoxyT3CXFKEFnAL96V7S97Cn/rP8ka65aBVKWvxVh2US3ca
c4e/zxbNmAR/vr2lagDgD+1PTOOI/nQ4gVXfqjqK5fNi573XF3SMz+3I4376YZsJJNmUhSOHBykh
WFtLW5MufBDl3KXHl/twaa911D6yhvDgSUDxUhfJuNKo4RGWEaqIpUwT2UckI4kHY9lSxF9IlYXT
o1nW11WZ6us0qtKdkgzOhUzt8+xJ1yavWqOrG+HJpV45IavFl9hFCdxgs1LkGr9e5uLzd9Z/6dN/
eOdEtsHvR1J3RaMOvhhSjAUSfYCTEQw23GAmSh2eeLQCb3RIQNFk4ZXkvzno00vOAKCvW8TN9QBW
XHoPczoRfrh1S9p/hbQSyc4LCbMK/YEMFkJJ3TduFkZsLzTg0/7I98iTtUMTmJM4SothKW696E1R
7rygWVA5nbOpFsqhRDBOKymXh/5znVyngPhRVLEj9gzle4FTat2tbOkx896UUL4pBpq/QbxoPFCa
CnrcdkDTRqpxM3zM9ZsGz/UqvgZy02VYYXTfMx/xelwxahpovb2TbNBenHmu2uStGx7UgsadF18X
HTQmagH0ygPaln6UWfOvP8GZfFzXJimsXFGSMcySJlO19iQkDmFlf5N090F3oTLtnBjFYeQQmgsn
ks9TQV0d//3jF0+StgdcI+8rNzPvrCIsj3QqIZTEaWqjw58kiMhE1gL4XYiAnrCM04UXPZMhqqNM
+Ic7y9IgEyN6bS+VBV3ewUlWYW/eSTV5SwJqMLE6Fyrl0ZAraqTvcS4vG6kE79tSVqmpgqcUV23Z
Fxcmv3rugSZZcevFZeN6ubb32lKCpRtVjobbQCI9+6mM2pdPV/hHq4Lk1xuLFqCpyuBgDIKBXkWI
v1h691aE0QisirKtiSI/+qlJmeyrFspkHqrFTWeRuaipU963thmAjm4V8BXjokMmwgesGQ1o/9Si
dC5EsV/T5u+hWP/1sh9GuVbUIJBRpj2YtYlao0VFLl2liG5Co5vXjkV7liaenH2XwD4bIuVog8ZT
f3Q1f+zWgeop/fekju+yqF/rANZjoJEeXqQCR0kX1HFR1Ju2oJkHT7ktMlo3SHta/jJ2zd3XM0WM
U/+zd5hsXJ1uO7Ia2inSYC1NTBBXc/nFeUGPPKBJhEiO0OCGio2hUVZcAJrNQPK/G3fZjd+8tA8S
Zwi6va/tNcsKOaf1sJcAs/H6MA94IUxpkFF6NQtEWTZW8EI1G/lhdWY/VT/D6Ar6AfPwPUqvTcpu
nJKeCkxeOF6+kXNK4HF6jswAzqRyGe5KJCbgvuNWuIZjUCVI6M3y71DeC3kWn1AxFfoyLG+QsRk8
FwTpnmZLcsFp4pfD12fjNEb1D99a7ZU8HZD9ukLOf6Vtwh0NrCswtzMPn3Fpdi8widPn5g633bm3
soHLziRc6rKViWGXSZUhXDgzMtINFdjxrxbxHHrsAiGduU4N70VbQn9cR3N4qEcIL9fRmiT5Cl1s
YNRr2sbbaF1v6r23FCtId/90Bk/2PVO4TmGmvBV+23PEGdbqWr6BtIwyOL7w7QKBraW5ZZhn3Uxf
oGo7f39+cBfhirPtHj2A/EKqoYxx4LPhnSQE/lCHHVFfxdqP/vQCntF8HCJzRqFkjgTEzF95D19P
eWW85mf3muTbBeEhDMd7OQfpLtliYHHq35BinyfLf1hBVScbjV0BGSrU3rpybOgEeXgtVHCbSReq
F77cmXj6yyPhw3Ss5CYXXdhaV4o0kmRrPJHyIEVJX1rZUX7RHOhMdPhly/ThNolmFwjzD5TU6Itn
bb3Q+wfOBwBUrFVr4m9R7gWlGvtSknRmx/w1PT7cr07bJnci6BFNjdkAGqZSvosp0SM/iMxOu8hU
vGmSCxPhTNL3y9/kw800evB6FNFbZeNYD/KLhiKAeWnozmR7yiSuurqZ9aGuYavkWjdNDnkTGc2v
J/C5QuevrPrDg1tWLFLTq6ldFynaVmEB9iL0bLOaw7RBEL0zSZtlC2J1Bg7rqHRgAnwDOTJsHrxl
bHjknDj/IoeuoS5R5xUVj9R2Z90g1yDJVeRjemCzuBohoi9L/t4sVXkbCU/e12iLLLoKolMD5x9Z
skQ86ypqnngyO8AR/cG2rkSsoATrOIilRbL9o0aOeB5lHSSPSE9RuEC08OuROLcKJuGLPnkxgETF
EaRELAkVdmLIHL2JmWpciPtnDnb6ryDyYaz9wjChYHELTwv9dQGWEt12z1g2FtBEQ7HkZdtZ5UFt
Mufoe0W9i2I4iEjwBpDfsmERENgu7NXn5uskbnl9DDDBMju+W87J298JIG+9n1/Ijs8N5iRmSaZm
BnLn9ldSfsDvQu1Wwkbb55KRyudBV57kwmXj6GmnYd3gRwU9BdR6y0Ojyst/NBHkab5b+XGUg1q+
MgUaP7psfy8RsFXL9jVqgguT7ZyNoDzJYSEDe4M6yNykp5RRB2D647TZBbFORufthT0cB623ZmjS
L1QduNDX73Ymksjj9/owA3O0f/LcUTu4iQ91/JwGF+rI49h8sg3KkwglLHrjRc51XWUXJqPIIZh5
BQ6stzSHC3n/uWcf//3Ds5t+VedJOj67BHJArPwwubABnrvyZOkXKIVYRcyVRxW7Krxr5QteX2eW
gTzJRGrcXWNHUrhwtEAAulcW4L7RNPz6Y55Zw/JkDRdl67qSytUNy5thRuKoyPavv772uQ86WcBA
pjo3GJ/choErw+MaNQOSW6HPgbR+fYvPB0ezJ6vYix13aCKARroKDV+jqW8ihPFG7fDr63++/2v2
ZB37STu4CBKnBxPgvisPzkyxLHWrN4gd4lQomKjEXjsC65CqqLJ+fdfPk0/wIb/PUi8CBjfoSXqo
/fo1DTWDirgWr8MIsYs0rGGgoHD89a3OBBHNnqxms65TeFBDcIAVFV7LD0MMUXwu3XQP2uxSK+3c
V5qs7Mz3RYYnbHCotJQkPcl9FH1z8RpYIHMztAwu+SF/PuM0e7K8o863Fc0pEcWFYgDrKfIfrW4v
9VAEy2+Nl12oo3y+1jV7stbzWIp0HfTtoZGF/5Dz4feOnTqbrz/J50tSsycL3nMD13azIjjo7qrx
74PmKGcXVuS5S09WO339SnL0KDhIKKbGVod68TIvLuyo59bKZLm3Fhmd0jAq8SOa9Qn8NnTnFAQe
5wOyuZfi7Jm7iMmKN7SgASw7jj3trWZd/KD3EeCd4cw6JE/ev/4E51aFmKz7XihV00fcJUBxrFgE
DQYVaFnM4CXW0s6ByJFfiGDn3mey1kO/CjGJ5k7ArOEpULCEyyzKJQr8BYYZF17ozIcXk1Vu4wHs
hCkqm7391ETPUVQiRvL29WCdu/b47x/21Co2bKfz4xghiVMD9xiVcq/yLwzPmRX9q3j94eLQ4UpN
BeR/0A9I5tfQ/ag0n+R8qacXIuCZxSwmi1mv6qZpEu5QV4+owsGWvPDo58Zlsh76JBOZ10oQSIYO
neO3Ev5sdSECnZk11mQVJFLRBqCPwkOgLtADkVHoQFpvpG0scvQGL9kdnxkba7IM9CjrEzG2RVL0
6yT1qEXbr+fMmR3Bmsx6YHZ6Yfp1COcyZrpQqrN0qu+AaY1Effz6HmeOSpo1mfSaQs1DBH54aN0A
WXUzafqjIiU1OGjCkeJRzxvcUdLaToMlqMR2aQ+JtiFjeQ0rIW0Ut2kvxMZzAzlZI7bheHViZtGh
7I6SfoXf04VJdqaFoFnjHT8skNLrI5FHcXTIkNSwaYXCkkBIYFa/Od9K+MSYtF2CD517iclKyQal
9kScR4cAAH5uPVblhQhybjaov79DTeNs8Ew7PIhBWuvI5RSU/X0MD6xLe+o4r/5+ttB+Qd8+jFId
6YWUJdyhlnBPqNChOTnSz6pAeVYLFl/Pt3NvMV3vrk+F3wCPFEBFr/W70AEqAMohHS5Z1J/5AL9q
wR/eIjTT3lQ6jw64Gj9GZQWaWnr++uHPDJA5WeleoEl2MYTRYXhr7pXX7KfzDWrw19c+99iTxV5p
VRPBd48OVW8a6OGpT4UuXahBnHvuyRqvkMv5EwRWAwLDHvPRXHk3Xz/2uUtP1mwnA8nMA5eVhb0H
/UHAn6qOas8QmNjfoQTtRPY/HKFx5D58WCuLzdqtGCGYSJiX1YhnfP0OZ7ZPc7JkkxxfOhQBmTEV
QJp9spJPdrLPXi7tQ+euP1m5dl0aiXCZ8/ibKvf0/UfD8QL29QwEx9evcK43b06S1iZLfU8ecX61
MYuvy5fsJN2yYWjftbn7LDZzZwlc+ut7nXkdY3Ir3SzTSsuU8JDjIws86pv7YIzYpRk8g6/vcC6z
NCZRopRbmOuYGR6SN7jegN0iMYue1DfrxvlGnvz1Xc6suKk/uJ2nloylQnSwPGqPFEPTorjwAucu
PQ0UmdyCeef5ZWq1sYWlaeBceOozCZM+iRNyrPUF/B8m0wC6I5Fg9mtN1qEU2eaLrwfm3C0m4SKV
LeQhhiY8NKh5wZNH0sOkMHzpcHLu8pOQEddJj58um3Ec02XZ9/669S5UIs5EI30SImJZq7CU5NLt
DZLdGOoUi+4lvvt6WM5lEbr2ewDqct+QRAvQA8/G7r45gbgY3aCP1ffy2HwvXy/cZpzkn2zDuvr7
baLcR/4i5CXwd8M7ph+9I2bImClrn54Kps3ahVl6ZiHrk4Xc+Y7t+MAmD2AL0OAyKsQG160z89+y
S7vauZWsT1byaF6to3bHlulhb4vhCowf4t/SKla09NH4F5e6UGfW3JT/kNdxie0yw5ZXKExJm5pI
+PUXOTNhp+yHQFa6wcmpgjcSUm7YKkvPKUJZX1/83GNP1rPWSvVgw4C+qlB+k9kWHOX215X/11v3
3+57evpzypT/+R/+/y1FVs13vWryv/+5T2P++5/xb/7v7/z+F/85+G9FWqY/q+lv/fZHXPivGy9e
qpff/gf2rF/1N/V70d++l3VU/boBjzj+5v/vD//r/ddV7vvs/d9/vKV1Aj3t9t310+SPv360/fHv
P+Ajfxjd8fp//fD6Jebv7jE4g2Hql9XL3//s/aWs/v2Haf7LFLapClNWZEtXx15s+z7+xFD/pRuy
pVi2asKX0WyWRZIWlffvP3T1X5Ztm6YFHJ0ypz4+RZnW448041+KasvCBkWom4B+/vg/b//bB/p/
H+y/gIicUj+pSh7mt5XP1TVLaLqtKTqyZBTjJttH47haEhnoXahZUa5aHYVKT7GVUXreWLe5V1+o
mv8+9/68nzBk3sxU0LeY5rWqWdqJjcrpMg5zCisYjA0LIbnOpb73JAr8dSOhCFvWEJ+0pt0LNchF
KglV0GHsEGkK8rqM1rnuY2jnorRIIUkCVGyiepgiT2Q6yi4KbS0D+04j6sKC+3018yy6YtIVZXh1
YTDUk+qArvtC1Q2sNrEvDjciV9x7MxD4TPYDgf3D9PvrA3/8oL9H2F/3EnxIC2KtBTlqWiLokLvI
ETuzl3XXSYTzXD5VBoK4VWPHT0pVePvEG/yTpDaXTouTc/2ft2bGyryhhmqXPtltA9kLDcVsbDTT
lPYK9qh3wx5ZHMw2ZS9BM5cuiVBM5N6dpjx6jPM6gsJ5X3YGIEE5Mx104tP44esBmcA4/nosIUOY
0jRFVqfdcCVLgkbSDXtppHm2EqFnbRKthz3aq0iQIPEC7whTI61ALENC3RutBCnZY5ZlLnrdwUvp
6+f524rTFYESgs44CZu5MNnaE7xgW6Ma+ftDTxobhLkJAjMoQJO2cdtuU9cdogv3/NuqG+/JWsd4
iwUvi8mXqeK4N9UBh6q0w2g4iiD+mAlKVl+/2d+mnik02RpDnWypFnPw92wCMeFSSD5O3JaXFdp1
rTSVh5xZWCfQYKX4rZPi0N42amJlmzSMMdL8+v7kzJNoRlCxUWxg+tm6ZmlTUEUgwRsvsBFdZZ1s
avjrhWh3zzRLlVX8Gsr6pVGF/L0baP/nuHk86KGsFFd2b+cYSJRZ+gIkMnqP3JHgEXmxgbmR7NfD
CkcuBf0mv0RyyDEpZ8CBkTz1mKhmdGwDNDBQ9tT7+8iN5fyhF5V5oyJ7j4un7qo/9cTuqqNUxrUM
KRba1UMAdz3DSK/LqZyKpO4NtCL6giOOVUWwZCQvLAvEOFQBpTlvqBvphaJmc+S47SufGl21lOoQ
HTrTGBDsUivMI4LQ9xniHlX+3DSwS0pUWWvXqVp6qK1JaY7qeJkbpnnMqSM+aqnlI/PXjUzdroxz
+/V/U3ceS5Ij2dl9IgzhDsAd2IbOSK06xQaWVZUFh1YO+fQ8UUMa/xn+pNksuelFd1VnRgTCxb3f
PaeEoQgLF8cN8s5t1zia+KmpEOLVbs58Rd8DSNw1QsKRZH5P+L/JfvvL89iBnTitbl/0D6YV6+9y
aWQN26M0P1s3mZ2DZwLfxRFW0G8Mp5R0LyY7KzZ8K+l7TIuVn5OvOX1WsVk/U2l7h8GYAR8XCwnZ
5m5q7EfuR5Fl1Si5Qs2zm31MqzP7u9p3LzRfqT0SQOIysCwhP4ZIz0iJb6amTSxKLxbDTdl6aXTt
pl5n0aNEGdkxJwLkkq0SzM/quL2/68GslkcVj75zagLpQA2Xw3Jr9eRj/+tRuzemYZyK8GbAoHjc
FKdCe4pTIAQqJi16C+Hd81rEkYgAQOkvdU/tLK7V+LurIwM2gGVRnd0yqGdNXKQAVKTzzvuQHnoj
XrWazIMJ3BopadGVeIpEnBF1MqNxf6xRF3FJnbq6el6aNBbXge5FdFtrGaX6yMczZyAAGY99G3j3
5mMS2IL5TXfqQ3ipNWsDHvm0peSwTtgHBKg3FiGaG54fNHsqWKPPKlnaadvOMU+d9S0XgjDTDLrU
wUSTZcj9GJmik+bnvJih5MDOvDAH2O1xYTgRo3JzP5J80KFseOHrEgE9jAjC7uu+sea4BoUiO9gX
GE/72UP1C1obRkrnZ+mL0JfRnGWpp90Q+UG+awMvAT2aRgp8bqiyY9zOmGjAb1smzQjKd5iG5rzY
CVu0d4C66G6llRmuWEodXosftcBQ2sK3YJ7W4iv1erUcsUp32WGdwawRajekmKTIUEormJAb5drl
O+MfX3nsMW/LEUHIdx5XZW8WU1Xi2iI/rJmLiZBWrJNeC6ymRT9+pl4lecBHPSU/5irBqB5kc4xB
W4AKO45o4z8iLfJizylodo7RvJqMWkmjcCr6Tc98dlJjeVi9yZ1JsEIbuaxjmB6Yt45RhnneunPL
iU7UrJNZnsg7A+4LCiSRua7QGmeDbRT0+wteumo1kqKe+D650YFJ6X0R885uqxxYE6QOgOdqDFO9
aYsJNRZ4DVRZReqG72uSpneFHMj2N02KGKeAWzTuwM/GDAYBZvxVxL68mlIaHmxfvripV9N9miz3
vGOxhkhfAs86v516TBj+7Rb8LG2SRXbTO10CgCsRjPFNmTfeFDnnA4YbdOue1hap7C4tk0Bl9IqT
gBHvJYVHtuVDg0YpgzZ/rlTifPWlCu8BvSJDcVYB1jivawlaPI0yu+tqP/0rFCvC8FiGl4Uszpv6
uQAPRSbVxDGQsTW00AmFyBbcHYVldgmq9cuKMCK4kat3UUpYZ4x3cFwYmWnShhE1L26a4tATgZuP
YTVGw83oB+F8dDD7Dpsoh5Ww76uieKvGQi67culGbh7JpI/F4jnfLMsRmPQ4ccjNGen9inKOx1uO
yhQ+RGoxlSauN6IsjVoAcZXvVXuWYWGv0wpK56mbV4j4hBB672rVpanPDAV0AU0gyXKz0avx8+Pk
BJ1mNLJClSIH6UjsTk21IvioPXPjNbi4odxUzdPqEYu/8BL0Y6cihi8qMFvDjepbdduEUwhDwY9J
KHf84xmkxIAPCDS9hdBZZb+doGE6FJohahTdBOE1t/suvHVTX68OfKq2E0ATxsI21zOma1Rx6TxC
m2kg+ZW2YeC4HxdArO5KFHwoBqhYKasf6eEihpSZhVAlx6lJPRwxjOFtMlXxEvM4i66q1YWSYokM
3dScN4Ao9HXqYsY1/XKvddO410vcBumbdYquvml9ogF39Zob2IRF5HS7iWzICjsAQX0l75m2mS5a
dNZJhtxSUea44b0pwuTV2WxEo+IZ+HK29DsQE/HMAALvZpLpkFFKO4h3dgo7YkKItLqmpteQ1ijc
ws7nbkrN8O4FMmDEPh89S0VlluExz0V5BXi0Q84ytXb5ueheV/dCJUTZbeMQlvd1W09k+4fKBYYm
mnS4b7LCjXcTj+1b17DvbdvJq6D+67TAmTNn03PXrcnyak1Qzbdj3sbOQyXT/kFDcWI4shVMFNSl
E9w6XVwgDKZ8iy3ZlGnyHDlOAgx6LdubrlYYuuXcMRi4jk2RnRn+S/qfsZxa/MrFbPr3rmFABFaj
X00PqvX7h1iju/8YRBq/pb5TZKcCUmy/i2nsBUwNKeY2PcNX/q0GhwGoJneT9BCCi+NomKonK2be
53kAgHxwc5FACcP9d790EdaVfm0Slq8mSij4txYKs+iW4t00Me6YQPSsKXEcQ18M0GKAAudMxMys
CmPM0avLHH09RpDMFt1EP/00G1/nfKzUvnei8IFvvvwBa8UgMHJ6g5FZLb+Yel0foyZDVeXEXvec
tYYww5qu7V0WK91cJ3M2F9/+WCdPNlJrgvmjYPp5Gi7yBHdkQ6JhbZwfICs48w25LjiF8MrFx1RZ
RX44LW333AfGvc1UyGijdXwaAaKTnQXQZSHlGVlgGC28POZA4ZryMXXHC0wh0NzNTaLfXHjwDmjG
EIOd9vIA1bgfBUxZhG7XXgULe/t+XDTUiqyMAFh2KWsBSemOXC/ZANwfOnEx6eKnccLdyFI3oTVl
mcE0jjgY102cFqc8g1m8S6hE4LqThApY6z3zV5FXfLoke6YXZ/DQpTGPmv8WYSIQGS0lQzpjuL5n
g4JGHLDlwVKwhiQWnxC/UOJm7qtKdfdV14vHKLqV4h3cM4pgbVbzg6taY2+TldPZiMVp0t1jFNTw
qMYqzhG8tbOybzwPffgr98knfrhuK4crzo6gOvZdPCYcVDOoTtmu7P0suFJzHE2IBHQULKe0CEz9
xdGovqsyOmAMzHmwK0u/8KJneHLKXHvYLQSj70vkMutbVnF8XEOyqSxohQw6ItKcsyP2yCpxvwPZ
hAXkKB3zVtvClchKiU2bYZw+nTVPmeaehuHVSdupvIs4rgJslR2U/NJDt2eWGaxw5yz5K67U2WMU
ycOB4i1+EW4Dzq/1XlHCMHstCsVo7GLRpbgCvpaKgbcfArjCLX+8bJjec/wZrnPTxd9uQI8MyWYf
3Sy8gRHMv9kdNl2gQQy5VVyeliDP8iNQG7h2Q1l66H3SQO/Wzvc+k653PthsfAteMy7gRBmuIdu8
ScdP7Wcj0z/BBSEd9mm0XIbCIXGVycxu4vmVYW690J09aLX0ZlfVmR7wLeByS1qHxGFSX1DJEXiC
x8oSezouRcZQY+0tI8afuGBXzlFxCubRI5vsGrfVP12eE8jCDd9yULGWRpOMipkNKlmRHUl2s19B
Wkc3fqyjeFt1gYdUrF4HzpVNKoE7Nb1+hHGfN6clsiHEOC3sm7ckWh/q6YIUDvJUq61X8jTVUzqu
+2SoxbetKxredeViXKmxmGcnCbJ/IdBoV/dsHcf/oNrn+aeY7/GdsUb/DmTGKwC+u8AGzCLxMATN
hdaWpzwfq9+omyFs8gsvNcnM1UL84bfoL1a8HuEvPzZpo/To+bN8s5GeJzw2zoCsZLlIANYy1Tdr
LTBk4uUpwaZH3sAtfhKTuk2tAb1e2nDmA8j9XkKKcXtGvkOWh3E/+m3DncmuIwqVyVyMbS6Z/jmS
MClXYpM++Fbt4OXghx+FFk56kCBDnX3KxdjdJDiS3yiFmHDvzAGX2KJOeKLaLh39XUx9+svLxIXo
vQILONpqGD/GLMfzW03j+qOaszHa8ajCXF2WDMpB28s1vODXjHdcrEsF0OuqoT/JSrbFrzJQSfXT
LcK5uFJB5wYnAxTIOZlMScTECafrQxXA5r5nfVLjNuBfgFG1+fgfqJR/qZr9P5aq/6G8fd98V8+2
+/62t1/N/4Wi9qWX92//WTb+b0Xt1/XHd/7fS9qXv/T3krb2/kYdTStN1dK9FKEpBf1HSTv4W4TI
KXCpNLle5Cr5XyXt4G8B/4LCEEVrVwjNf/rPkrb+mwhFEIUKhJjnUkT6V2ralzrTf3WzVBRqDlwu
P+pS3aaw908VNtsjBzAewqsyTrmhOLY9zk47HRO95Puql/KFy+/w8P+8Q/+fuuulhvuPP1Txoqnl
c+oXPrj0fyx+kamIdOZr0ChDSTy+hR0FXcwqloxa5Nh0C2gpt7knE44WhekRtZliFv9SCe7y0lUg
PUWVT/gSv9I//xbTPLV14WYnznZXKUC1WDIdlazy4v4tP0u5vkSocv/3ly7UnwzsP756oAJaUvwN
XRGIf662p93iLE7Q10cHoczrEPQ3C/qT5WlkShvoS+zNj8oO3L1i1QW/0rqh1tKy+G61QNi0ybN5
+dnZefI/URnJN07YGPDSbPXU62yqjEg3HKhmJ1RQdScTZLJ4DnI1yBtOj5hoWpCnXlNWd2PUDemR
7ZzLrDOoB6rDd22f46KNhTvLXS2DerqO09xunWXw3iqmb7cBrhKaAAWVLj67Nruqysgrttk8hchS
Elbuy1Z22Q1cm4COKWT+irqv+s7pnQICcHxE2epqReuClGBKviPlxmA8PVSoEwg4BqGio1zzhyYa
HqLJvOWLRX5WWOcRQUh8cUfbZyqC7dVCke+eHgEsQFW5vwunZBB+rJ4BVKjnxC+cU9xcALSuuNiQ
+CGZziQxvSo/6nb5cz29V+0KqcygxhZt94NL9btTeFASSiWPUeO5HPsSDqnLRW7ILZ3bvy0Q+jlQ
/kZZwjFR0AICr1A/7BKekxKcZQuha6tWUX03oQp+hmPTwHqdR/dpTPy3UmfdHuXv9Rw0Q3aYHBWp
fdrOrPcVp+LTUHBXuR2Gqr73NZ7qpRzbo2id5XttG9tfMW7pz6BvRoGdNWqS4mGYnT7HF2vlPXDA
4HddBLAwVdHmWOSUP91Png1wFZjF8qEsyn+fzQK7yIRDps+RHiZ9b6jHRVub56iSm7piu+5mwWQi
UoKyfZLpOnXPAR/UfCryMfkxRE4/3rat7tniq0ieFaVNRm8jaLh7yxctxFqyEIVb5wkiEKlIfevM
WB+2AR3V4TrBOfZC6Hx4MnlWQs13qEAAZhiw8dXg6PdGulGHfCYtDb9nJqujNikD6XAX9JPMjfJO
GpRldTWPSC0OOcTan9Gsh9dirRATJqXDmDNE4FAwZzkGLjbqoeCgX2eIZBguF+ren8IFY6jnp9yL
wtKswc73c1DAPMcTGVTRsZNvKm4Th1jmtgOfQE1vv5i6ecqt3wQ7qbLqU7O0XgxDTeEgM2sycfRT
g1lGEVa/KupKNC+jBdIH5mZh/y2LHM8SrUu8ou0I33KrO3oR27F3INJkoVHVYbZZnezFQJ4Hf2Ru
mMB3qoi7k8PZsixZVHaFrxIGObL0grij8oGehuD9cvBoJWDXUG29Nba4YEzLIhzO0CCx1brMgvC6
mGq915hfIJVyU4LcVHphvA/dTNo9FX9EKF2o/OUjG4zqb6axjl5nlXvFM76eqMCJKsOXtoonyOLK
e44Cd+a6Vw1zAbW8zXmPTRrI3VR1af7BFxoYeJLLAFSV1+JYTxfHZJu+M2F0KnOvugXzAi89yeSC
hdRkvXoeGqdVP3PpLujMymXWZ3ZHr9v7lNnK68j1e9oimlNtoiv8tMOyyoIccSRGtMZy+UnJvDHX
WFyo/hL4rNYNPU+JbmKx3URyNloPWTFN115fmadgLqcAZE+I1cenwm0OzHFVP1eKbcuucrnW8k6m
cH3phw+vSxZ0dGMzOTz3VR7CHKCo7V5REML5yzuZVdd8ab0Y3yyVtD0VzfXJn+0Eg6gNuNvaao7q
OzmXF6ZTJKdzKzC/7Hy5dN8RZW5E2NgmUVoFwXh0/CJYdwsL0E939If8OKaqeVk6X5S/GhmouyAf
W/whhe2QUylv0nvt6/FLzmhizl1WWa5y4K9bBNC4J3JdXvwAE1yqnShopG1RbZY/tVdEj7XQfU8x
F3nvtqELCrNfz1+omhq7WaCA7x2i/oimaGVttA6dl0Cs8sGp3Bkznm9QsYRlaYDhU0gAQrgAQEdZ
pHDfTeDqxz5quPfQwT+PfR50xy4Biv+ITmKub0WTT+ttF8c1NPUmMSl9lxSxmFR9eq+XqSqOTqsx
3lcLdfRtr7wsJ9GW+f5d3gFJ2gQQSR/yoGjuHVszklM3DUlveijAypE45Dh0Zx6cHawM3mqnlsBi
GU2i0WCDuUWd62HNNpnbYZyuu+TBLilwbBx9DKjyi3yybib3ssA8tHHSojgHpWvwUdr+3a9XHAsl
ceg6Yf8Cam6rd+woM5NckW2v1dgBNQvGtH7JEq8BZ89M6KEeevlR6aj9agfKX1wCRSv2q+7X7ggS
PXyyA5Twi/vsofDcGylFdwcfuhnfokwig5I0m8wBYPbwmkNAfqDqPYBeTax6GKY4x9htTOgeJ780
1a5Vvetj6l2I2ktnWQquwAP9ujRYhjv208vBZ1RSX+c0K+ND2y40AqYEAfTRz+euh4Mbr5fZuuJX
ULBTIFtZy+oYsMIAZPBJT151BDm6azesenOekYbwH9F8T2Eud7lbOOFdK5b5icpS2l2HYZebwzSS
qj34uQ8au/ZtfawXqPPbDM92d1tDpV5BwnVhfB1xCuyveiRknAt8v/41zO54E2bOMp8GyAPjbhVt
cMuOPUWo7gf91eTWNDiq1x7bQyFWlBk2jb9BiLjl9ZDWmBDxVuChVB22VpyNUTKxPIjpO0NoAJHa
Bfl7GhHtDTs5cIDdLIZYNBtPUlz6igyx5Wr6rsa23Iz9MP60Org3jXCu6yHs9rCkwk/KsBBCxZv1
vX0UOPbsNsSHUjkgn4q471NmhnAvsEPSnjsJ2wvg3i1tBUXR0N1yFWVLdJ0KXEhhmuxmLfrwKxwu
sSyusb+lieJzPpnqimivf6KABBXUUqGq26nZOI7FRFjl9lvpElQxBIBXJyryj4SwATI1ipvXDQOw
eqvdMb8hCyl+WVO2Z8cja9BELTt1iiFURln6Sb3afc2C5mnqQkl/Nqc9WcacESYxPq0R8HAxVIe2
KW5iz/usL3Xaorx845yGhmxuewC/kTxlCwi+zO/pLaY2OVLxP7f96J6GJNG7Rbkc90e7nIxr02tt
RbZ3lFNudeRk+xSi+10Rlvccg+qdvVi/fDd86mzOCaCfxBHV7zaU0W1LEQDfaX4ORHXMTdIcFvQo
u7CoTkNJhdwPrv0Bl8/gT++h5+OUSieLeh0iIEM06cYv+2zvzV10S89oONAoGU8sD7+HqM6PVIM+
e5xENsnik6ujv9y2jDZqyfazGOv7PGZgnmj7mT8TnxcEF5Cr8/c6YXUmaSSP+cJAc0APyvSHPiof
OSDDJHTcxxi2C62O4JSUPUgLhSkJinN2phFI9NXSiE8aSvjBwkA+v8QWaa06xzVA2bRETiQYezW2
dm75BHEQK5E9mdVjKriVgWG5mmByMPZJgmPCpFmAJHKINuFiFdTamuaBg/uMtn6cyq2QduDs5wRf
VpjpWraVemF2SX1hGzd3FMk/g3UMHjxTWAozbrxval2cEYM9SA/Hex/ELyJA6h6P8BK53W3dRb9r
Crddh2CUW5D9aoRfXQWlOpqSqfU6qIOz52i6WBPUizFfj60pkJaYDzkosZsyDNadPDrWuRhWmndb
EQNGyBWhS1qbY9PlHnIJe7vO2ZUwc0ovySAAQK5E7BbDA3OHhLjy28j9FdIX6QVh2dIxp0YML02n
2Oj4f517mGlb7Zd3SsHS7EPxxsllcTYFs0/7qpzVu+30X9mEfWvGMxVA8T3iLJv3A6h3tqEEqjCP
+WKvmQ6FzinxlHhF6T35ZVlfy9B/XFb9RE8fA90q1Z2aqvBHMNEnmdDn4WVqr3lGhxfV5TeEYG6a
Kq5uDMzvZcpuK88HiZ83tCzJF29oCYCttLm6CoA/7T3gigXykIFpP4yE08GNxMVUm8MjhF0ynf2o
O/q+/+TI5ZinY3XqceJAY6dQuCyleQ+nEbeGBxTSa6Lifam0vEMQWDR7SFv+nTFDjByow+FQKvFY
XAztToxOdMAgQwgnBWss+urorIv3K/ZQFJYpZyk6FuHNUNERdCI3P8RQP4uxBFMYNc2ZBMa5djOe
UC8eHhscG+fJrC9uhAHcJXXxMQsq66qjBNDomhz1qO2BVuzZh0oFWMNJz1UuvVNDWXCvSVFs6ymG
dV4vpvxaG/d5aSf/ZfDY7qaQ4kHM6g9jXr10WiRPY0aKtswLDr1SF7vYtWiDvLTeLXn8Vya765ao
/mEpMzyZdTVhClM0AynEWfWRSBXfrizg1x5EjhxtcYGwJkpvy6FLD1T3jxMfzdadavR1xnP3Wg27
WmBByY3TsSnTOF+9StyTcmKpr20GXsuJj2mU0zkb/JSWmQC2ITCSnMVCN30D0Gv80lFiH7OkQRSb
Mj7IfhlvfMCf1/6StQfM0tdcONNdsMzOS7xmVY7MrAp+aD0/RqmNvsgqrIbLJdTv7G4yTdhe5DEQ
7od2uBLKPdd8eTiQQwObI9fd0hUJ3jQf8y3oMGxq2lZwBZsBwpIOUbJ6SXkQizMc0XrjogkS+1Jl
BdQ54IlkCy4Y09wn6MBpYF3j/KkbFKKZEptA3YY05ChbbEYqB/eeN6pT6VKuXQKuBCWOjmtjaEa2
M1regeODpKGGvCBGOGDsdOPV9EDyNu0R2KmfAwVOjEtQtK0PdNQ7rk12mNFRg8seu2gfR2tzhoIu
z0XF49rD9ScQULXlTDHBo/Q8jQSsnk0wzn0DYJfC+wOMu9DrsYXEhv737JJ/eErtmETYQskf+NBy
FavDBYXaKeQiXS9p2oP5g1i5Sdugx/kd01xKthMZMgRHa5xyfN5PhTSXMA849h9hFA8jegCnCPxk
N88Wfa/vrKoJD65HAZHNvEfS4R0ym1DO/ykmkUQPft++2qlCdJvKNKAsnK38qfB2ct2B2KYbjN1A
K45A9KYoIubquCel9ajfacHJsvvKh6wKqtPc6F7ZC4KwCzkgpV2VorsgAOXNx3UNBMmJUXlliMJn
oM+wUtnuGZA50+3rvQwBzTq6cGm4Jc6eczB/OtkZ/U51qEVRfyZ9A2Or9SUhJloBm7DowgMNK0zL
sLu3vZ/02ybujlEpf7Lp2m1EHOO5a5mKRtnnib2fOqhi/Xmi3l7iW47q33UzNgd4JDDjdftKB2O/
hvTGJlXfd0wzZy1cnAymI04O2jDjmkGpq3HvtKwBG/KK3gcZmG7fzjyaLR1gwhvtcOqIvtMlFKO4
wNWmy23MfS+DvjzzVewOiaHZn3qlcwsvkzvjQKe2nhgchBUXbmztkmqaAqfdRVZdQ81JiXS1Lt8n
MqpIx9hJrLKP6dB7vJx+bt7CNavRedku8dBNY6+Jm5a70yyc7D6qlvxDOHGGy0/lh9bXdbvvWhAy
gMLIJ+xcKXheE+Ipxc6hYgnyLPGpSCyt4f670o2YNxQcOUuIqCFrYiJzDFKZjLtm0d6bSUlF7YiI
mLPko93RfINOghSVC/RUvLo0njap6eabtp8UXL/lbu79/MoO3XeLAjjDu7wNuvHglwSDaDXszby0
V17VY20mbkVsqV4f/XWKT3XfJfdV3NlXx7hbpys4axSrucsFt44Nx9Xfgshdvukn2d90dhQ3jgPW
NSUK44go2PUsQweU4rdTWDqHTni7TrjVuTBFcYxGjraMAkF4TIeLGBY2uH5ygymgZ8cEQwIX6bn1
ZvVFix5Lt0Ji34/4LP0pEcdKOcO5T+Vb40XNlcBvSf94eVXYorHSKyiaK8pAN2sfvalnmx9W78Zd
x9/0Z3Bl2qS+shpdPaTP/sr3l1NWifmxnhCRpnzV703aqqs0j+SxgVRF3rCu1XzSnufcDj3+1t1E
IeMhnrQlachT8UaJJt4TwG1PTlmVW+O7eueQlKAxqOMXzorZFWZ5Hnrp1A/tKJ+Ujy21EHn5WEdS
c+CJ5zMmM0FesE5xLaiy2TmJKg+plyZbjSuMJNolreMg0kqocBp9q5DYp5y11/gsIUsfCx/3xd6/
WIcu0tebJO8daIgZPEKsRcPW7TNe39h1uJvqyRLzGD/cQDd/rTl/JcgiKDf6T3gomJiydiBulgPn
4S4a22cyoN1mWgCqRakBcWeE6DasB/A6aacffcOITjYJcSgRuTSqPXSRtT8G1182E8XaUzbUXA6c
ct0FczzRPPXbXxlXDAwoCWxsNzBHCwT2zhdoTgYbFwcnWln882V448Z+CUSZv8ejlj9ZKQHg0j2R
KCFDlc7gy8kQNvtYNz1i8Uuuld//hdrGvA+44X9aRVFyGyTzX0GVQ/PKBxR2TltA6Zpn9kJj2r1j
UboJKtHjJLpzTJok3kZkrv5a3Grl3dUYhAosc7CX/SOSeZSpMah8y9zAq+25/ALBEr/k2v1Oeg7J
VIurAKl4OT6TsXla3KTbwlhddgvc09u4XlFXWOeS8OEoUU3YPpMlOaS+V+yzzH+n4YB5Y23Vpls4
5AvKApzj2IHDFAdmW4/ypuzteopnHMeysiR11qq+6oj8H0oCmvdz4qmNF6L+pFAX/bVckm26C76H
Oa4evBSzn1aCYwhn7Z8NSZ5D4Tnd3VjM+DfdHmZ9heCCbFByknRDHqfYvlOJQoDlkE/kVBeEydm/
WP1cWv67uOooPXTVUwCl+IqhIEJ3Ano38eeJnCnXnpiLT8PXuwpt+2QRc8J20dV+TjHR9nlJAmq1
H6XsZgyRobmhRhruisZ4V7Tsmwd3iHG3tRHqUEzp+cEpCZ4tGkd4ADB5M+W6oTE/dN4PJQPnWHYi
MZu69oCSM+XQ/6IUtf7M80CdycWxeZdsC2IhVtybHvWVUs49UxHjlVM4kGcoX2G6mKx5oQxQHSSd
hu1qGij+3XBTirK8ps5IRLT0TyQOw7vUTLcd+extiB9XG2e5sm0/P2Rxak7VEidv4Z+8Y1eHhdky
u47Gcmaa4JG8VsWBtGA5rRccUHPbX5Wso+0snylbV1uUb68wrvTBVLw7k5zvlsEdTvnQHruqogfh
B4/EJHmiTbDiKaAE1d8awPg/WsmsAxk4QfCFbGafH5SOsgN/3f2kgkBkc/kT3+QQ0pyo8eur1o2d
butEZbNdOK1joaEifFZ1ViVXwZ8gKIbm3Uq2hvJnk/ziYLF8DUHEnuVeukxRIEtsYmqPhvJtzEpu
4oCidNHjdpcKtH3W3NReUOzDwCd40gcchBevpiT5J4yKCcFJDjoyBF+F5oojW7GFh8uQs3R/yCSt
DgAj9ffilT17cT3vKGpWd6Ss5UtMYvash5jbU+alGaEvJ3iMe5SbeYVhvKXStpnHseYIx1mA8bix
u8pDvphBYy6Z5Wx5rhrZ8Nis4rEOZrvvtcMGnNaQeAnKFPySvs2efGcOi12STtxabWZP4B/J3EQT
La1ZUCUtXL9+mJ2ifhPsbxtJNfmSvQZilA7G2184v3srmDOixGxeqL8MBwjO/XZyvPg6XbiC9cQb
37Bh61saStF5KaR8Wio3eLpUjB6p7wRnmfXtefkTJUYWMWCp9yKGSSL/cWRXewHyS+C5hE154rja
4H6i/YGpc36SkfzsVZV/MLBDPnn6k1UW4eVtKbtFfK5/gswmrdhW+I24rNhg+bRjt76JPFRMsTQI
4sq1K38uKqX3NoYhzwfX05DAOtW33jtxxw6pUNepfx68xLkRTdGeM+GPN3mGNjWeiwEIYeXuSHlf
TJwQNF/soOtjlCHBIQnE94eSzDYpJzKYOQR0ysN/D2qXiuTKF4EXCCDh1nEWAljVn0A36SVqTFgA
yLbxrff8xlLvrIf1mP4JhLt/wuEl1cB423FV/j3MlsvNltM0tbfQDe317Ib+eCi9Jl827SodcQ3o
DKkhYi/sEX+i5/TTFNKFJC2r/SC65nkZ+vVURAMJVUL+h6TzdHZQFFLulgn3t9cwIbFh/2Vlmr1W
3rc5Mfap0+NOhbV3iOZO3mk5cPz/d/bOZDtuJEvT71LrRh4DYAYYtoDDR86kKJIbHFESMc8znr4/
z4w6GZFdlXV6X4uITSjkpLvD7N5/REwDxP53LTzlwsnrbHQQA3AvFrrhzOx2hXCnM01ehyGqDREO
zTL81tVVU49MFliX6MWXLrcYY7Mrtm4hopulOHh1+zyJdPALBw/Cmtxl1/qhyXtqRmhLRKW7ZKte
0s798LofGxaw22FujxrTBM1OfMN3wyIvnI0ByHZ+Hgg+VssEpbCBAMPzHjR4KMhedp7dyPHjIrpZ
M9hnJ1bsvOOFX9hXSMd2DnaozmrXfSbWeu9s8xCMNQ1pVBj6bi19L6selFHBYVB2sA7JXdzU+3Gh
bmQZF/s4jdbTQpsFshv6z3ByUivXUQ7SZ++lR75q7nBVpIoqEkSJJljFUYP5x2VC7Wgz7tG98t/5
x2uAuaGSTxZyMGng9E1wwM1Ge/W0RHNo4496dtkCwyxZ7oVBrIKmyYMWRhrkcrSuc3OXivFuilyK
S8b+yyOlfGOToFEwyR7RRQXdNJ4sld0Wk9K7a/7krJOgbZb82K3CfaDi+2IW47SLrAYNVfFpa32v
VguE0rmjD60lb979sjOEC+O13j5HE/5YruK2KZefRdzNQcNJCkjiUPTtHsqGcplWo9nVKP+J1zSv
3S80qkUVGy+y/fSSXm0mbO4Ih4rERRs3Jrexl9Do1tpQGNXc7OyoLfYlsF+8oYMuOd6CIbYJrgN6
z43bvMoeSxv0peuYYCP4aD9loA/iWJSBVdNeV5b9d96f4zolqDnt77aXNEkgZeteOo6QAxNfxJ0C
+5QtS3qr527+zoNAirpZ4SrqJ76hm1zgNwZnXmjKUtfkGHPhUSx0zKO82vfsr3iCM7nC+gDT4nVp
/u57cXNT3EkGGzBfk/rzss5QU1TYE8wx+mE0pRVe8QkfivtjlKP9dT2/glGU+c8IBqY75w3ODX51
5rCHJEP7fBtBjC0Ai7NDSYucWezm1nLkvVustAniDE6eMU95K8Pd6JT4ljwOr3Nf1Wl8A0eUlkGs
JvE1cp76/2coxZJqogSOCc6g4t2yqmkfqXZo3v69EsX6q7kO/Yv2FJiiAvmEexP/mtSHmc7rapHE
R3vwksdCFsPTbLYsT4J1YtktuhIuffAT73g6jmDQLQoA0hAHL3qvxhpFuF1JgxLloqCVQCo1P6FU
bLCnzOAYPtZROjs7YkqzcEJcSe2jV6UjSoSlvbHpNX+vVgmuNNoT6hCys82w4dP/w0L4v8K0/7AU
Fuj/Xpj2mv4eqh/lX/zZ1//jH6o0U3j4qV0tPCkx1P7JaG0K62+YUvVVYWZb2rQwQP5htLbsvxHp
x+qG/kyQEHCNvvpDlab/phwLkyZOQheLtke+z39K5v4QhP3D+/5fO60tJG5/0Yi5bDuOoqfYRBun
IDn/tZrFHcukj7A3HBvK1Bc6lUCAt291Y2fNbU/36Xw/LgicXuemX+y7sqUlTMKZ5AkmnAVkuDN9
Z4hdKkw5W7wLCHz3q9FyKx+njWLUcwS5vX64SGWNO0/PrUsVfJcR/uxZ8VBRNGt7pkn8bFF/ijSj
YrNd00Xgj2LD2VVKNGhqmm4pQ5FtUXzWumoedDSV2Dx6Yz4A/nQmVrRi+WwRoT4rh74CxPGTMX+N
Kaq+EMtRCYjogiHeDwM2cCxNjozAb/lV38y6cadvjU1aJhYairEJ7UcAoc8g1yRkYUkwJHlv5lr2
L4Ig6ebUeRJDCI9u+9qin1XH2k43hwFrihrcKm6fn5LEqelmnebkGQK3ik4TEvP04M6WBpvXV8MG
ECrMaxZN0LOcgRxBhwjqfPkczdhF3F62G9rwBaIQFyAu8BDnmTT2S01VlJysWYPp2Ho6uEMn6lAg
RFXBWi2iCKI4p4Z+XsUmnybLacywT2b3u6yshEJ6EjapKCvkCi5vCmMNaDidml2ZdEkcjMlwRasz
2dHJWGmqwCocd6zh0ezxJk+4D4GXuiS5GbLSBWMhxD0OatSyzO71atCmknWTUZ9LpxhRZ9XuPIa1
dunlaFAT03SWRor9ozDMNdAlES6+ZkW5roJDPXw36q1BKg4QfVoyQmdB060GO1sD93bI7NXsmyCi
hvNX3Zsi25tm7kU7y8VcwFVV04YMbjAvp40/E4Wgt2uJIQjFSTBVsaSfz4vbOaCLKPkRT9N63Q+s
7ceSlJJ+yCZXyWu9dCnKi21JXulVdzVeI6yve+FEW3lJVtXdtJPM1XtPx8unyfmcn7iAr2rxpMyS
D8kkyrcVZyLxTGafpZSoRWO97xanfk76ZCTdymuW6lcrY7P/nVV1WZ9YdOJtbxoQ8ucKmY8865bC
7iBxFTNiQrSsb3VSZAjNpTGEHofDT1VsNRNvay6u4hZA2EyjjpDzq5xlpC9YF+HzhedtPyJ72nDs
WW1iHhilI/tiV2Dh+2GdEKykhUzNG4qO5/Ue/Ems/tqxFD2UtkpMsXdwcq7GDmXFVD9inUJimHgl
SKmVSvwWyKnN7WhbmC+EL3F5bcp3kC142q/dOCOxIKkT52p1Asy/sUEjQVWc6cozFFNitOj1i7J+
QXxCeJPf8yNhcE71YJZkI8ulPFcdm1be1r1+iaSKGUbMdOMkyJe4H9ErKMvc2YWRNEHVrsCwVzVQ
fUFqpp/zbBytYM1bqtvKramRNS24lZ+B2+WPaiuQXAz9Bj5iD2JUz2j+RPW6Ini7papEbadyM5r5
NKVbc/TcCCd2sQEwHkZhFOzREeYCwj6nVNuAhaPqfkEWUI/pLKvAtO3MqDahO8qYDuFxMHdbPpTR
zdKVMZ2G0snLM/MT2naOXFyRma1KN6AcCl2SXVDEvo8oMr6K2KYsu0rfV3QrSICoVxFF5x2yrTac
l7F11s7fxmko4TAWu9hp8n9etinSVCbLupRnyy6LeRfrZsWSKWZJ80ebdfQt6pVyR4ckc6oSraTO
jzBs9u8WeJClbquHSyREg12p3MgQTtNo6A+eLSD7XRyssHVGyW6AHYP8Ggr2hm0/FauXXJzChE6L
FTVzoWFu9o/EafmIZOetBVFNqBSD2vKaD/qfE6pNq6364XXVit0T62j2uKKYJYR3Jc4Tw4I7fCtQ
UNBGgofddKNb5a24NfH5J76YSefTGfW6ueV9K8kug7CLiZegMQcbL07RYXoak+YUo0Y857CZztxC
KHRbj3qoDjXIwr5rq5BSyVdTjMaNNiKg9pKauMn5ZQL43VuqImkooZtOI695axc3Bzqm614qeMAk
x7uhFLGvpF6+ZgalVdnG1hRGVXXtoAEV+8oIhtsxn3+s1fZm6+HoKrRhfopG8jmD6qAmeF7h9usi
BC71XeU8plX1DgmDJCwjjg0pAPWIhv0L25PzFQv3dmWxjAtnvJHj4OE2XHEzt+3kGzQoRgsfsLGk
b8ybcKYoBQNc0PGhctWz29JjWWHHlpN9WHId+bnXf2+d6S52xxCk3Nm5OHYMFS1HqD0rTKgaCUYd
77jI8zMpGoee4eCIDRdmt7KFb1ylFZ2GRI7nByt1C2ohxxukDKyG21B9jXXFH5Ddgeo3J0zw/X/U
tZH+LlvWRYOvRbCRZJuu1k/cURd8sNbDNLa9uevxMftdCRZoR+vJKBtF9aMKtwE3ijnG0c7TPZhY
xK3RJn1QqPJi4mffKegDNl27CkYm/tMGSX+JtTAaINClgVzqkV9Yq7z0hAkU0BU9tE+rMCtVfNgC
r+7Uyh1lfmfQQxxrzjYdcCefET3t8BeivRjWg730xu3ibtlxWqlZnng1VJeXGv39qRyN7anNQLmm
LupB0utwybBEjdAFft9LSuS35bUpDTRZtthQm1xrJUlbPumINSBj4oKommK0vl3+FakuDTUHPraF
+V3Obn0TR5P6RjFsdGpMpAVTfnX3YbL+7Ux4txDALc0b6tfql1MRXgJErqfQ2Kxnz9yGwyRYgiXq
hO+8welnjyt0h0oAMrSyntQMm1+UM6OC211KA9UVDzoXMhmSmHahoRaw4iUe8nMVDxe868qPpzg/
iSahxxFk9Ec01/RwKn4oCnZaYf8GzleBqM0K5UZbXDaJqlbVXXaBYsBDpmlHVzrZ1/gGAvQp6R6I
DyHw1v9GhEEMggnbyTHkQUGuPfLVCH0SoR0t9C5gpFr8eE1vRWe/pyO+S9R5FiCF6Z5ky4mGKt5a
HlsMCXwd0wUFUrKdVgQraKDwK4fosySfCdtvH20/Bs9zPwqkZMbSUYOuLS4id2kAB9GAwH686kkS
gZJ9wsrgEYpcFuJuue8TUZ/HzjstCbkR4CH1bs6pQlXJPWEIzS5uSVcAGvG+4Y1Mj8j9empJcVID
wHlcfs7XVDiYSO2kfVxiJ4YjaO89aPlQF2DftlxveJQBP4BMdPdeaXP0BfATBX/Qs4rZwI+pjwgW
Y/lqtDpzFp65nenVTetx10s0ka46b7S6TpsdHeMaP3dUE1cQdedYTncqdboPjLvyFwDdj1ms22FB
aKEL++g56bZDAhzWxIB8NOQj+US4IH1ySCCwFkkAdYEO2nAj2ssms+UHzK1AI0zjvIhOG13cezKr
+4DRmMz9PEdibHmUXtn2bUWEQZBruj6LChK5FD+G1ngx6tg42WP7Yyxj/WbJYrrIbHvIi86+UbF6
7FfquATTqetVznF2OWStzO0PwqYytvG8NTTjRve3kvbFm3F078mKSEk7LlEOCGdUjzWoNL6FVHIH
Nf3OdduSRzr1WzIEX+IauU5QiT7escHfN9sSHxygiCO3QL4b2uhoNs2e5ZlqTHQ430sbTQDG6KDM
p+4lBpX5JaJi3OVAcJe+9Sa07vya79GgICL697noL4RsNrz36XIWMrLDKJqWcCtwbJbWpHMKYpP5
aEACIbSTVvy9z6Nv3KdPaQdVN2xYPJkynYURr8Wge1WfGSrvgM76og5sVF47LslT3ZdvnE/6vDbl
SGHO8lUrcTRHpKsRItXnNTbsF/hNutlTJJu+Ti1n249C77Klb7/VmA0gvjJ9b2eLd6vtxPuBLdu7
j2HIaXF1jB5JLvlW4QSO/rBIYdxNUAE7zxMPqJQ6TjUpHhEivsms1D6/Wuig3tpbmnnPgjU4rpGF
eKXTF0a8T1xchOIhyreOcWYjrN3uWyN6yWkV9rriOU696Dtg7TwfPCrlfnJ8odE12r2TIb1YI0nK
RMe5c8sUU0Ak0LG2GOZrnsbMN4zOL+QCRV+cBbgz5kL8XpvpeYrS/bxaEKtxn/EYjtgp9hOAaJuZ
v6rJPjr28OGWrv2uBadqLkeXmIdxumkSwTeqStr2vpTCZOLQa5inC8gnVsaPdkNuCrvpQZrq5BQv
Ov45rIYI0E3Hx3Gbf0axLC9tdEWmbGbGjxF9z07I4ZlQH1rqMIrAilRPq9M8Zgjo2KTQudAt4Svy
FWZASfIzSK1w+5eqHW7seLrPUCUyhzX9t9RU1n1uusauju3nEhmWP/YTpfVc0/xy4pB76YvnmEwd
jamh+kUW9lmFS73OXcc55GQiHERBjfUIdrvRhW2mVntwWvRlcXt91Jfhc8jTF9StRgifQS8587B2
dfK7mxxo/r7CEHqF4FYnXxH7ptHyc1mVGyb5arHfR1RjWnNafOa92bxhBWYrKwUNA+X8GY8ZJX4W
WVkBYs7iMEVQqQWNNSxw5HVwzS3Z/TgM3CVTNPupM9S3g4SBGPrhfWEUOqSu/TZv1T4dnQmFritw
RpgJ4ZFktFjmh1fmza7V4Gf0MkAbktwhincyPXl57U9R9ojf9iGtSF8DfHxTxYQrTgRKVbusK1+c
ATcNfKnn1wvLrUtvQYs2+bwOHPzFmlcH0oiWc2ouFMOyST/P7WQPjOu6AxWP6ZxyMH/RUjOzr+Vz
O/uNt10ESnEI0sUL6qK6jxVtVY55UkWrhl219Cfs+i0MqP6cqr58hlDhx84l1vuhv5jERmxu/h02
KUTL+YqT56tnv/UhkdFdxOLsqJjs1ZzsgjIzq2Dp0T+4pgeAyE+WzfBQoZu6E0W2PM+YVOp+vYX6
OV3lWO9lv6ArBIJW0fAgas52kraPEtXfk9ErWDfiK65140l6MBJN3yKGoaAdku0rIsFnz8d3poTN
CfKWBInUWokCt6FTHOiKm17N5Zssh0M5zBypln2/OsYRfyJsWE+FE2/ifvUqgPbrJtiaRBYFTiqW
W3il5K7tgBpUZR7jrgpqOb336dad7SITyi+a6dymXb1rPKdxd+bi4HHG+fTTzuPzmCQ/U8H0NsXc
S+7S0e7sYAq9RA1afszPfuqaUUAuDoMEiWQ74dJvmverus+HtvnpGTmCpSGdf9Q44C5SYzOSfNYU
vcfQ2QHwWrnH+5sg6HDUeClXbmJu+rs16Vs07bpAN9B5+QF4KzuVSz+fKpn00Pu4kCQmZBwVrP1o
jfJLO1r1T0vWN5mzstpj7NzhG6fmMh52EbDVXRmzNaULGHBGbNxnBFML5jU6bymjKroUdz4v6NJu
8ATcdllXfDgcOwiZqrsY7RTEiyF+jnxvj5xBr1Nc9L8tuUYhfvgx8AyKerveWd4Ke6W0eMHFrVX/
ihmBNX+llifrUFEOHtH4oICHdkUC7CTCfbRSBieH7KYdlvDyBuyQIt2ZfxUWqjDhwtvhkfvgQX8r
mviryer3iKuPNFnkgi9Vl3NMCbmH+Hty02Y9s9pyIsafLmzrw1KZeTiI8kTvLJvptSjLSIOyi77S
EjrAHBpyhOJiu58pqsVj4sY3qDZXuknzeEMRgJoVx5Z8AcnzdlMf3chMJntYvDEwFJqRVnaI+pzm
W4eX50Boh7ejJiZ+JsQEeL618yWB+rGUP1mRsSO3lMQokdS9u6tgo2kgV1Z8mQdrozWurr/b3WQ9
1KAcIUKgGxOA6EYnW39WEKch2tOO+vGi3pPF1N0tarDuVtkRZwJ1CKONWSKljGbpVvccu+7vURTZ
fmzZ0Kwph1ImPTaO1sdC48AkxFbv5g5FWYfWgYwiPmJc6WQ/eBK/KMA0FvfM2Ph6r4zg/dQTtNrE
sTwtSL2fEhJ9n6zEjSSUng1bk68N3jbbyPbN2uAw2QpnGY7Q35RprulRNtlAxLYF+sjdadWnSqMU
XfKEuu2YZr+9jPUOvfqa7bM40h95VLfH2MVksaB6R6+Xi8DV2ffVmX+SaSheKjnnPRV8C517mMtU
6JR5dqes7SPJjacqX+VbmVPvxYD4zbFaI4RLTB/iIWJbIrsmcvAckSIgiYP4GGJChsbO6X0rJ53C
JrpgcseTnDuGbh4Noj3VHFoMnxHCeeRsuJAd3xvbL5sB4t7I8/GOmVY+GFXSveim/J0iOgQacxf6
YYmpOLVptd3Vs6mqgH4fNprNOeneGp/qYW4CTP8ayIcQisZTX0NdHLMeWXe1VJ/OJJ+okCjuCAW4
q7tkObGkxeQwKA65pVa/Yzlvxz4ucuwn4pIS8gPGbO+LDTqUJe2k+TTbuopDMlWzl9HNqs7Hq5XI
3eS656HKlQ42b0kfXAeazbcRbB7tfq2Ur1o5/nKdPrIClh+H6BdgA8fiK3lyxyx/nPRCbAjGDOjk
1PSWoM6MbPa3tS4faALCjJyOlfWV4k1+57IobIx0LUSgLqeTqqhA55JGf+rWBTYeM8XQ3aqQtC0E
2paV7pAc5cluRSbOY2UXcX3sapOjpI14Fvy8ZxUJLMUKYTdJsavwdi5BibFac3XOzeMiaddNKhDU
vMa9kgoJ2jsUjRF2S8rFlDclk2mU0UCMJNryZd1NuJEQrvm5u5YqNNvReSmtjOimxFmxt9RpOs3+
lCv0rzFi8mVfjFn8MA39K9Ep7SW1jZ+6XBTGA5kbwdQZfKWZqIwHODYpg6RZ7Oe4jMUr4X3jb8s0
08m3op7OY5lMqN7rXnVvViMqxFgFgUMkk23X6d3kW8qhl73ktXIuOQvE1We6PTqmTjfY1YQRKSY6
5smNrOjNEeudYUly6Zy0wYiGVQpehTup9jINAe1VpEdzxoYViFvt93NfTLveSsSJuktGSeH2d8Ta
7qpING+TpdcUcluAgKVFnFc7sHtS5dcle8qjESxraqc9YSkXidLrg3XDO9atKO8oJbnT3B6hNzXW
pav5JopcvJStvh2K9GKgPOObWJI43T6hqexDnnCcMJWU37a1WvlXORwNCrZgq/GXK9ofG9Dk2BmN
X5mov2eqJwTVAHxlfv55HZVQF8AsEJrVLjhRXKuHy5zy2PRzXM9I0jfcOusikzBh9TnmtpO3+Ieb
o7Wgh7BAaai2qfVNayPuvEYbUJBEKk1Yed7JmA3mCh1r73vqee/dEp/bpmuPV1cnTwTleUlhEdc2
ggiSAIZclrwrD4iLIBsmAxMhCqocAiDzu63sQ1J3zlZlTzs820nQDxhB5cD8mXnrrRPBf0TNc4/v
94paVnu8r90RM8Fzsog32YORTtTPU58NerPDBvmItOalzfLuSZpW+p64FM/XzlaQSky1hNfkEe9y
FcUPhiC2AXVf1b1Ew+Yi2do8XKEttmZEJNlmPMlJkdBXzMnJ7ubhUXb5wj5QOBPfr2Yldomcgr2N
MIGk+/yE3DAPO1rVfSy9q/Zd7CLHVjd9dFjNAjSZ6MP5Vy4cvE7oazFYIs2cgADQ+VUANZWV+yjn
bDfk/OknZEFKf1hr1H83sqEnuTJd9a2chiuRFON1NtDjuP4sVLoH8uNF3M7bw3RlIiCtgOhPghvJ
a20Ka6eSbWalt6oLjWQV2J9j8TsoIN4KqTnHcuAMVTztFV08EbEx1aHR7oAVUpsfI55Wy1+gx14T
W1pvDcnbt9bEVboTwK/HfiAs0R8qjHDoudNvPcWyOsj6RfxQ/fxzNLLMH72OCw5YzWAVLPty+CSe
kZvHmW25Hbj69BDYDHX3OqMCKWyx8Idro9MALRjxUYud9bk/zZ35UOR9lJysYcuCPmUyT3V94p3r
HzsxL98z05Mxc22f4gtrrH3WNcyMLb6Wi2N5AKW2oapPNFrjAz9lOgPEctT7lUugDQE3OSGvLgoi
U252AAy4Gy1nvqw9ICcKs8RGtO95CCcyK9kl6YaH1u6y7ejwd1GLnG1puLTJJ3vceXTyazhCj5Yw
Z1MYwxL0GwkHaZ6kD1TVzrAEsRRDYh1xGdT3s5LYwgqQpCAhtk740zoZb5EZ5bfrQErCkrnurZcv
7Z6R0Po9ch1f+HoEpHaZN40etb4Kqe6GbkQTKebxxTXI7NSmJiDEzEEH0xU9/yL7bwDKZcG9aokL
B3CwCZSpNKxEpIpuUJrb4A7PhtFGv2KRI14fusK4Ps7kkpJfK/j7yJlfjYsxmjjRmCP1p0CUGZ0d
24mMkkSjZmhCoyqmPkBjkW/naZmnh27poas84lB9kRVLmOZz/ShBMz6TvDvFuuRdBvvyVTKppziq
1G3ipCfy8dzH3vXmoJhRZXhQRfTC9CYJhW2t+FkWQ0g80ipMCKYIulWtvyrCwtSeFpzlJoN9J/C5
TOYgIa3iW1GV+SfZVJ1Hql89oA9R3wqgIt6n+lngQj6Pw3aIXPcqAmy4C1DZGpBXk90/aUUEgoCQ
vgMxJxHAohvFyL5jgxT7VWLX9UXTUUfEMx4mK+yn5xJ/6jIchCzQb2iNPcxq9nTKkxnaQ5RpaBYl
GSfNRCK00Xa0xNWV/pY381NerRaK7i69yytxk2Vip0hLCZ1enbSJBmBaHnKjT4FYY/0QLf137Wbi
NoeXDvpK/hJQdH7Zr+7vubbe9VINXEjdD2+dX0gwfjNVVoc0ZLFq9TWIr1GaCMul9LjQWnnAgyL8
ZuRZEVxVYcH6GzaFIi5jzgzAEHXNpfRIzODkf8aFbIRbm29sOvlAZb0p3k3JTkUoxGtdAvtvw2bd
oZhJdl3by84n0JUReTWHFh8j0DeK1VUaTdht9TVws9QpQF/W3hP28p71lToh8JiQueJkBANuRleg
N+UOCsB+Qf/qxQQoHDLRM5Q49jdjqy613V/qGC81sTUEu4D39k8shtCeczXa38YOLz0Q1Bctmb19
i44PsNoQwuBvtrPso24t+NsJyXKmydLuNsm4nUWRcx7aFf6fR+xoGnFFql1kQqvXtg1kNCgEw7O5
uajI6ny5Jt6B4rk8bUyXTBhdNz9nptDQXgOSAeKDn62uZENMRr5oUQUqBXs5vJrayDDM9JXN79DU
J8MY0c1RKmTN3cjFwmjDZWK/DdJjmV0BPbRyV0Yj460zTe81iQ3OLgHm5WDmJWLGzow5WFcAzM5R
YR7jXeMoi2GRCIYONrIyrw4gn0jI7AHQI2dessIYP/rEGR842aT2DO9IbEfuXkj6e5U20Y78qG6X
RpO162wqr900/dAE/eytMVYYIDXngNdxJikZfeeWUfdlubWBdKL43V6s7s12wM5dw/GxCauAtUrc
kh1iPc1x6d0SKCfAI93qqbfUsOd9ME9bp6I3/PTLuZ5MF84gei4j68ta6PIx5HF0J0ClyCq/IPN6
7c9jP9+kOD4eHfZdyClJHpFZbHdIMG66Jop2qaeLE/m+Pt8C8h5FPq68EeO438h1ul/0lKW7FiMx
j5KI6m/SslNkzLlzP43ja2HJ/FkQLYQxeJlK/gsL5eoniYzkYzs23Q22c3Y1jUBtQhgea3uv1DC5
u752ECukZlu44cpyVUAYkmAdAGsk7BV5h+qmi7fheQQ8MXHpLfmdEuTn+tWMMd3v65pgtm7quQBQ
mKv2YW2K2LqJKjnIF1a9JgaQWlwLIisbCeUn2cngEqjs8qWNVhNxSjEMHIAOmeSHBU8EacTE3AaT
0JoyzLmZZ2DyBUwgwm+mCYs2t09bDYgTnU3AV1cb8h2Qg36mSd4g8vgC70lZL+eMc2lSE2H8VliI
TeWmWkTAPH5h2tH+TryOa9w1iJCKnUTsjNvc7mNMmXFefiOsPCWSpdb23aQQZxqrAEyctYef1k66
VyoVAIhJich3SzQi44w7JAKE/NnvjdNU5Y0XR+JEdUtEbDjdJuii0FV8h9bv5UFH4/o7tmf7vqUT
owjyMmW2aOS4tQ8TmvZTg5kQ4e0qMBNnRHc2N8IcuvRokyTJtjsa7WeFAG3BS0YSIjHbBtoi3aAK
QfyCYZOUYmyQYSdMLriOYf4zdZEtkYhbotaxsRCdGsAHEj7icUJ5ABGGWAcqzPNZXIla7qcFlZRu
XO/NnLGYgCzCfe8gTuu3vsvHm0GTO8IFVG5oBbggor1h1ePs4zhu3/PW4llb8/kXP0ULPskZc2XS
vKoN4r+7rvRIXDGnci3bnSkjhm7CVvs0HNzEIxZbs0NeMVHzl4lgoz13eqsnfkA+ar9BEo1FJJ6d
8rDmeokvfKtZtgUKD8wqZqvvmjJps2NnuhRDb1obZKALFERhW5pMSnGGfyNsKmtVj1nRMVwrYIIv
KguWl3i0CdxkukZ1Xc9te7tatVUcm3ZOn0bbrvSR2O6ebbSzutWH+B1+csINN4SAogVwRZSg74zd
Bnq8xEkhTWhef8LS+tXawpI/BN6YlMN4ceZ9O7OcBYVFU8QJDRxej4KORUq1iroIxmxx0sBbWGAX
dvM3z42thFOxnB1SJZHW+4i6l4Y3abSxX+LuwBsquowtycQjcjcjtLtBU1d7R957xEMbiTL9AX4F
HbhF7UMCBzhaxQ+wriSHBa3M4Wmd5eCFLOoTBGpdJslzZC74QLapK9XPKufYfernFEQUJU/SdD9a
z0otAMjISGAJ5FY9YnThhMavq839YNI2EKpuXLsgUjOMmzJIxsWeMoj0fyiO/2sOn8vbaGM0spAg
OzRemP9ayCQTWZJiXq8ndUnPHP7RP8Lu/lcG+x/mVbj838tgH2kh6v4sgv37n/+HCPbaKWQ6KKER
J2uC+K6hjX9EM4q/uUrAm1uWQCTBn/inCNa55i/CChNCpjzpWv8UwVrybxK3iYRoNG3HNYl6/P8Q
wfISf0pJREdLEDGvzNrBd4LXIQLyL8WKkvZDs4n6HYki8tZEo3NOhfX4pzfjv4hi/H9eRAmlSJmU
Av0uMqh/eZGxRrFPDw9h34Whzqoz1ZEUoOj071/lr1JzfhVexeHC483kJZS+fvv/1BGZ6d6oTUHt
G5S1uHAyvCSqw7w4GcW+FoZ5/Pcvd/3r/pmw+MfLgSDz1mkpyKb568tFS2zgal26XTTkP0aUr7u4
85rdphFXoj2ag8xc0/+hxPOvmZb/+ZpSmiaJni4P8V9fs/6/7J3LcuPY1aVfxdFzVB/cgUkPSPAC
UqQoiVIqNUFIqRLu9ztG/Rr9ev0k/UFV5cqkU6mwI/7BH9Fhh13OcgkiCJyzz95rfavxBB1qwTWT
LrmKSt92m7gaV0pDI2bCS8ZcXN3quIddekvj8tefeA6lufzEJpdGyK+BidEvMJ6oRmnDJFzdLlV6
GH2XOl0xF/FW43/yQf/1UrLO86JwADWRgesX+Tih77UcRq2W+esI7neW35V2DZO4Gcc/Fq0fEtK+
z2cCdvovnwvNjCErPIKKMKGR/3hXUZR4dR0SRpegkSFpI2/TXaiY/l0ow2KAR5JVTxZ7I91DVDXh
crT61k1Q+j0lSLE2HeKFaBElkX4ox857UICd5k41xuEbASsqNVZmPg5lnMO1H9A3AuSLFGtYhJUq
mEhjxg2Q4Nb144gi4otGFtOTJAfh2SOLTF1yGm/R1XoNUS9KUmuzaidQODxDMMjXll9NqHo1cRVY
euhR7XnNVYoTJ1toLVOdhUyZ/jBr3795U9Vqq84OObTSDBkGUHiK/TaQ5SEtjbIeI6eExNAs6Dd7
ezOSzWXR2dbBjlT/2UPq89DUivc2Y/3YeZMie+3bopTdPqp19NFNkt6HQTIhxZQzxFmcuO7DSbfO
nO+1+4DmKTNT0gS0ZWMqDB58WZO+RhyNvymYaEIn1ftIRk6eRsfQ6BkOQ0hBE4XvKslWvoHY2tGt
LsCq62GFJMd75qpMdd04NEIo7DQDkSrAdxE+1+bUCsdjLEe7rDekfWtbcKqyohm/FYB1fmcaVwLl
j8p2I6oyeITQHZ5FH9bokSrdOE+N2rdOG5nJqxX2DCM00A0HjtLlUYnGiQJMoKxBoJEtYSajeGps
sUsLRWsxcElSwsGRE/xC1ZGELXtj4sgkEfCw5nzqJcsxx4NMZ31kOqBK2zJNjKOs1vWwSO3IfrXT
BCupEOC1hQKOYZEnVXmQgLGHSPymDOZ8MUUP9K0N6EEFMJBVTxc6WMyShueiiDUYROWgg1trKg8/
cVcJ1PHFcK3UnVnTeAX4I0JfmbYB6BnH97AlSPnYxtumH6ZX0DQZA6txauplKyfAYMfeGN46q8of
cGyOpH1U3RdJcPhfZNmEKp41uS6Xg1wYj5Y+H8S7Ku/aZWR2yheTpIQlibEJ1ADOLG5XVNYGAl/3
0lqNelsJ5EhhPlMQAG85yCFnDm2QiRsFEXn2SdadMq9QP65g2OJYsJlH6zIWyovcN4xpoD81ZrTI
bel20pwYrU1v32c+vZ92WEUwH2rI65BqF212V5TfenWPUHtZ2kfdvhrSOVvKGdWD5Z2bcZWQRzSQ
Yve+zP7/Kup/oMMRbJMf11HXdcOj8Q8X7kdb/ON//mPV5FXetP9w6+Q5e/2hwPrjR/3pM9Ks3yxb
YaeY86ngHVMa/FFiyZrxG2c8zTAw+JjkkLG2/+kz0qBfs4madNVVTSaej4fhT5+RRomFd860VZXq
a7at/TsllmFd2IxsFew1v4ApBK+CpiiXj92YZkyHE+O+0meZFUkfBlyfZUVQwyGfbIX8oegtAHiK
/9s8TnI6rT1m5o0ADBXK3aENRu2VLhIH5HAiSHpoFNAHSnlT14QspaM1uBQizS2DwGwDq0G/FlGq
XydQhRZoEq/qLg4WgP9qZ2pHfwUlc9y3k/ctEeoNL2jgpFn5mAb0nBVIRw6r2yuzTB9xpWctbKu4
S0ffBdTxVe7Um6LQwi3kTAheWTcnHE+kt6TqjZ9EL22ePHnQ+xajxRFG9NaZjhDbjSzN08AGe0Ay
CfSpdHDsMXoCS/WglP69EqRPOU19hleWq6TSczBrWdvkrWWAvoiEdgwnZHSSWrm0gKuFqtRfxqpA
BVkV8mNaxi+hbJ3rUdtim5Q45HLxoabrS4q6aE1ppWaFuoiyYB+0NUFo9LAdr6yEI0eWvgzlKdsI
DD7rNuC3Y+PDlz+IB2+O/UtS79waCT5zKTQWmcrNKrPkDaescFj1HwQm9c3Y1bPmWW5WEAmaVa9F
r6aExDoRfG4BavTagzK+9MyeWaqeneoJ0MTY0D4UaR68gk4VKHWzdquhzXjqC7pmALcDpIlde6LS
C2h4FJrj55JTyEVK+wprg92igAGGo+3sZqpcmyjNZV3GxUo2EB9HIdc3J1G8GHouP7YFT0Bo+iCM
poRaasIDYojwlTn+jW1KO7nnQ5sBLlEpD94yKXgD0PgWFr2yROd9xdDcQt/JLfJNMAlh1XquGEZp
S3E9rHhMQiQxvtj6fXFrMilZ1AU1/jjhaG4r+iU0IxGMDXz8Aqc7w8xuHqDSe2NWCgJ8Hs0paHGs
QNt0JGwsOhkWQtSM8Q5/aLzO6lD9ksAIWvgBD5jv1ZtJ9A+YQselWXeBA5vhhtIIYbanqxtfGEep
7vRjWGjlt0zK6Icgz2X8p93QQy/ww8k3cR69wh94oIgG2VLkEyn20nCPXhtaIfoe8pA5kas40Q3M
IqsWLNyW/ikFW5ifskpFNFeS5DP0fIuoymrH1hAAIWk/e2X0Ik3FXdby7ecR9yBGRLx8v+dZwYyQ
BexGwhGOnhtCG4k2cxTTSfQdodvJlRzKuQNBHLtXxJsEoQ7ZXMbDjtcE5/qgbzTkC4so59HV8XM5
ktT7V+BJXDsTPNx5dqI8D2/wDh8h+9DFHotHaSApT+rw7qk5pr2G0Qn6ie0w5U9lPT0A4k8Wo1Ae
OMvM+31GPmFqNQ4ckaukyrR16ENxL8KMx04jp6+oCcmQQ6s+E5dhzjJ971w0rC9RycSXzNVVIlW4
ffjslWgPvpVcTai0l+Zon2ulOOUdzxNHq2M58ZlEz9WDAMRH3Qv69H7TO6aC/CbXybYqWsLm89ph
ms0+PCjdMoIJsmiqWQEF4ujpff2jMW4stGxu0PqhsawET1HiTQ8SQsqlAFCwQpRRU+dimJJlvuMy
oQ2vcfoGYx6+1Ip2IySE9YQG59dZmmngI6B9ihCzJk4nPJSSoC9fJsUylfhG8koGa+l3scJM3eOW
cPTk8cybxJ0anCH4+9DRl9VjJlePaOYEYwWWfIItLWcYszuTISdFrFbfxvMXScYGLqVBWUlhajms
qQ+xwdOTze6vjl1A8MsszKx6bAN2isJ71ozgjZK5cvOkjlg3kQe8/+wMSxpJHrrbtebZiyd/BYQ2
duIpfsFiJmhlp5z1fRqFfUL4atDTGW16dZMF44MXRm8oDjBdekLe2V1/KLHmIezhlU0ypkl5kFyV
Y3xVpvzz7J5Hu+4PKlE5q6liW7K06AnXy2PVpsquscDRCQ4fRU2PDtkDq7VujUsqazi8GQ2Tap2B
Xy2JT5GycVlHU3WwSTNch0C5F32nhMuhs45qod4wRI4WnAHv7DR7KqXoPipJN/EDngVMAr5jtny1
mleqC7lnKdIn6IBE8R1l3ycOcsqaOzUuTE7JETFsEt+lwnYwtPVjUvbxrpejVwpUFR5doyz7Fl9o
jw15l+D92/qKNqxwuctnGqUw1HtA6s2k3fRqbG908ipdk+RYH5Xqsq8LvlvPOJP3gKwJQeail3he
6oa+aZfdTTOGRY+fBn6t5ejzf4708MUfZ/GYknGaHx+kxjjiTSw3kdKZ29BixsP0HhG+Xz2mU2JD
xOROIIf53fb5YwbfbmYnTzwHj9nAQ21q5tlO7W+0Gl+FZQ4rRZlYvUN0i+o4ebfekDGMHx/8pHj0
6pH+LfSkg5ox79BrDmi2If3OToNRLA/fJIFbp8TwxCaYPgGPQ1dvEHYZ+K+SP9964kmXsGogL2SK
tOiH+hEUPx4vn99R5jZ3o4fsxBwfBtgQIE26nNFfCpIihtuQyf7eEIF07kdCQCqt4lfQ49dk8N/G
wV9jaHqNW1aZIg/arVQk+XYscCAQM1Mz8GCvI88N5KTGAFITk7IqdaI01ZIvlg0Ll5zfa06a99wk
KXqzQ962SuK7k3v2wBBIx0Juw5dOlXYpRpGlnUrnVmcpByZsLZiB8Nug3UcfwLPPRDue2S8Lv2c1
yEbm9sJg/thX8x0MupzILp9BhyJyOCea7qE75ZT1IENWJrhwNkz3RTA6Wh6+0AXDfSklpwLwqiPQ
gFeoJZl7zC4TaUC+T/deB69KoCt8ICX2zoDbbpqQkD57qoqVpfNiTKWpbqpkKo5+I+NKSDiEJnY2
YK2kc93Ww0NIZtgzogY+TFI/zvVdzWARU0+f4aFE8wK7CkQOE/ZFobDkKEis16huhMNkDeW58PBY
UAiuoJJf1an8TA8PrF+XP6U5MVrUzZsGwecKd/HrLNfMBparOGb1F8RZrErkj3jYsnyr4105iNxU
12NZ4a3T7HqDeTtbRB3/oRQ8mqY2JItIY+2WOvRrPYZUxgHiRkQmw0tFvgpN3pqGmwnQYVy2fXHq
en4/Jj+wiQ1oWlje2QwYJAEZ5HYLNXypUpadJGXjHRqdkNWRf9JqWM58GYlkYgZ3naS067HiQcWN
gQxv3l8M1X/Ni/jJ79ExdnOJHUCbPjQqZgGWrNghfpchG6AtnPzW2QpUymkjg7I4yS4CTDpU3WZ6
8SqGKpi2pRdfsJlpBcz4WuJFJ6hzcN8XwxBM2YqY9V0aoJbMOnKlcrzYFD0P8NCbbT8oGE/RLazC
Dt2brSf2Gqa5vlQ0hDF+xv42LyzziXlRDhjnECSdAXaigp9jQMvQ0JxQGQgIrdiJomjgNsags5BD
NP9lB9ZD+K3K6/yt+W8QyURwkEH/4NPD6r7NntH6VxxX//rL8GcH1j9+3F8HVmOOXsKBYwhDI5yI
E+NfB1Yd/IUtVIUMXpMTK730vw6s2m/UsSr6MP4+nXqDU+5fB1b1N4MfwshAJdtesxXl3zmwciz+
sU8CWkOdT70qfW3TVDhR/9gRLXPLgDYVVfd6h0SykTQqAWC0hh69cFwveItDDo2Isl8AjtnrODNz
h63bOBhKUTwTGTeumjKb1uxg+hGr57R8r8Iz0JkHjQPqgkycBw1RwaqKs3bdVg1rfFBR+SDu33SD
Gm4nwJYrXXhYR+0+v4LvT4wQvsrNpOQchWrtBgK/se7l+Fk1s9FN8ULQEOSnpR3bfGoUgZM3TE4h
DCfb1OQYMSETRS3OvhxzniLCjoTKomBdmPJgT01sOTKxxiZt2IXtU2jUVDn2BKEQoXLFPp+8yKN6
YzG3DqvoNcVJSm4iSvB5kO2JBy1g1SZUfG3l09caPduiJjSltZMrSUA1Jrci3BgD9S6QiCcYhWRC
5qgmIRoVmBI4paJPJl28oAgBMv+mWN5OA/e4M3HdbUM9fglGQvTqIL9D73bA/8ABL+RMHXacnGkw
zAt/9GLOO2mAP3RDF5pdpBLRuaS8ccM0DK6tBn8ycNlp3Hv00jfG2FEeU5i8n2wZ0FI4Daa1mfOW
FpXmyVdDYRzbuOSQawynonwSDVcDp/iUdBxRSLhhM+y5C/Mf5UbyBFjxDtPX3puQlCkErbOtZymw
oojNu5O+vR9vmJN1S4aph4D5t1OlgQkTFBaIFeDtzziWGmzFgFqfSiqKNYijYQdsJeS7H7C6jA1s
7Bxc2gp5MpXjjCgYQsE2w9ej2NRKgwjY16oOeVkcvc1tgHicf8c2ebJtBNm2L5OSKMCezuePMApA
3mV18VRENqcjDAvg1lT5ClN8vu0tXTuO86MzqPXBJm1hYdPevHpXNJjIYxEiTVQzi9pMlduE0upF
lkV5E07tI2jJjRK2lgPGDElx+FIwneAMBxEDW9WxGLKn2qvu8PKlSzXK7mp+26hkNxXpCbbAnGY9
4NOopHgVKemL2cavI9BSFLMJTHtNJcBYrYddlkPB1eYehx2wiaWBtAtAwZGljjYbDo2DQv5VyXVq
WPmG8oRwjTRHYBhSBsUxOx0yhPCYC44GuaInS1wI+kMbRhSlnonUzovZN6MxOSmVvm0GaXb2Z3fV
yHsG+uBNH2UIGUw0+jbhsQuzN72AfJcEhONoSspDaIgM6p02ojLi1FZHhCTYaX+IwgC+H50UlFn5
lgGKhFECLecy0GR8uE2fk1o7+lfGhKKo83Rj1fjTodd5Zgad71PgfFsnZDhzLxoklbidr0MFXDxz
AQ7kMc32Qq+JC7IxfxCPoi97BmvkWPEDdLUkZNWKJtK6OH5ibXwEv4eDYjTmoEtaDGXuB69Nbn+D
S1ruPCl88yxt817wyiacao3aye9K/WSyLDJZUl0jSzUnqWkn2UwsFi1WZkfxuWJp0+eYD0PcSVDc
DBPwbGnb3IqF0yFzQ6WtIBSpg9cu7A9DGr8Rttg9JBE1j0JsBBpW6inSbnyntoN02UdNtml9hb5f
gnlLRZwVW/5LpYhnS3QQnNUyhEc8F4ReG69l2lYLLab1EGs4vKyRGsbSO1bajNZGTgAGsjlKv2LU
y12LQBhleVZcW5Y6ba3BKx9bTn4ryyqyq7TLqpciN9pFxzCMKIYW4xzPjU4myvyyBUj3eKXsCqU6
prFxK2DBEDSDe0ayONdpYci5SWsP/1U98/9OJYgqGzOy6uMS5A75SJOMf5Yb9fcN8j//2T/rDdlA
NKBaQhjM4f/odf9Zb8jybxiLFEPAA7A1SFj/rDf4OxpEEf4hIVsqygWGsH/WG8ZvqmKCZgXPBdtL
US3136k35DkE8e+xjDQnV/IvVZ0n+t9N7KugVzvwbCZK/V2tZ8RaG06qePeZLG+kKl9qRU4S/HVL
LMp3d+n0x4/+fub7o1Tg7wtejJWZ9HaJUvPaTEJFKEgIYCtA8UwhyKPi5dfXkH8sov6+CBXc959K
+HIfQPUc3bi97SfN0bLG6XXD8X12/OHFgwbaYWis1IlzC/hlNmTNMz75hO+aip/d0/m3+u6eJkaK
7ADrjiuifpOjvIPgTbdqggGSUlycBFYqPvCsTVpKQ3qVpdtPPvdcHP7syhcqD9WWGIiWEtkGLJNW
vkGL5+odTByfaYPoTuDP9mZsOBW4ao/m2SeX/eghuqhVY8YipW6VuTvSqLluj8l18wXXbPaQY0H8
5CI/KgX+/kovUjwZxysQk3LPxSMPkwd3pN1vxuqamYXT5gBLaTh98nE+eHouZ0UhHlO77IfB7Q1r
Q0YP3UeaQB5J1jj/Ep1y05s2LMOcRc66iug9rVafXPqDL1C50EEwpx6CSe4bV4PP3YlT0wMKqPxt
ONPqcZcVNXdU2xPK4QSG/Mmt/VHa8s9beymjsexBwnk9NW6sIGHvbUcVSMo7bYNkw9EGb+NNyiyh
/uPM+rHq46MPebHm0FcYrbKxLLd4LO7C38HQoCxnvoPk+YDJCFH8f3g3L9YawuIjS43V0rUlE735
OYUGo472++ODg8Xx1WUJalmO1Hvx6QKHEuznb6FysfroPRVT71WECawNcxk+yI/ZIQ8OAR56ax2c
MlfZ9VAdYhQITvcNgTy93WN26OrtsIdv9M0DUhOs6EsARz7q7bJ+iKDgPndX0kJasFb66qF8zo/5
bQKlxcGAv9H1g7TiYLKu+OObKHKbg1XIX5KSQeUXuoCLb9aiVGBsOFa9bdRdrS1tha761+a2u62t
A0z2ZX6Fmcjc1G60Gre6K+3BHw3rwdGWqrceN9Uux/681pzRzbawz736W3CojvU2THfNtjrat5jM
sMBni+Gc3krr9ro8AfPIwhvNe4m+qFf+BlwgXtx9vsVpBVIMCs5rcgN6DTlT96JpLBhHaYfLY9hU
G6JAo327rf/DlfFdlvDdmiz3qe0ncD5cKj8MOTMGmWFS46FJ7aKTOR88PdVJO2Vh8df0vz97Budn
7SdLMm2BHzYDSUWdG0MHcom6WRQCvJ9sM4EktER5CmDf57OGtXoKZQS1LCtdU5zSUNmMTNKaT99w
86NX7nKFxkNdT0rnYeMlGSpn6GlTZmPchtFcE70DkhEvavIl6cXeS0mdynV/NwX6UqKKx4yAc6eQ
QUVnONrQZw/gDAMKazQyyFR6iUK4szEnl7eo/ysf0DCVcbcjTitcU6SvoCI47ImtUyrYnCU8dr1E
g17hxJBiOaA5SwpM3eGGQZiFAssckViL8T7yZRdKLmmdKrlDXTt+BWd8XQ+kCM7pJomvnQZZP+Ay
dojBKNcqWb1WSZomvU3TTI9Bh2MsSh3O3Xd5UG99udYXrZyS7haXa4JhkSuF+jEDcmtn0I2LF996
kptPNL8flSHKxZ4VaaqdaGXhuV64jcpH2/ZfLEk4Q9iezII7iIzJKG5xJ1okYld846zDn2xiH6zp
8oXeoQ180ekxcgbZK18CVXYyS3VClRLAI1nFN/dQaRjgqZ+t6R/smfLFxqWhtgoNAXupxAPJTjmD
qHnI512TuIXboIMpHd4G5cjy7m9N0/zkc35UwMqIW74vtiY6WCk6UM9FSHXK4naR4dxOMIkHTHfs
qNhr077TyeK7/WRT+eiTXuxempp2tapX0Y5kRtveJXV1T0LIdv5SI1AagLG7KjnpMju1oewnf2e7
v77yBxWQfLGbjVLWxjWKs11n2ftSU5iMdvvalqgExn3B/57LoF9f6sO7erGF5aJPLOQBipuP4hR4
Ymfp53nq3Pr1PXR2KiPCMpuJ1kbyWekzL4g/WSjfX6LvVugB31eGGEh2O6/ZS1gkvP7WAqadBnA3
ZHkfshp6o3n93gHgV4lH87NFWrE+uvjFKq2B91KTkJJv6DDG21sPhYbF5hDlTbqQBxsHbE57ESIm
3ZrmKgvifQqWKkXdWVZHuPf7KeldtKhfCzUHQ0iPMN7AfwDcES2lBrHO2qrXsbor63We78eJpQjo
0Vri25PXUuMtyfpegKEC0sfEaVpa0ow3HlhltwHfrEfuI34xvDzzxr0MJkZft+q074sXjUEWRWKw
6boNMDisH6gpBnM7VVtzWIthldN6XUg0PinooGeO3n6MH1Xl2Ke4mh917bZVzvbwpdDeGu0hze7k
bhMjqTXfOpCRtduBciXuT96AIxPpRh7mX7oO1tWwkbut1G0D3/V1Vw8YEa5pkWFxWhQezT2pUK46
a+Qg0kUY+zJpG6nqdVy1Z/DqxLxFfKyJAXG8t4vSJTtmCx5hRUcFalu3jlvb7Ug06srjMMbuFKl3
gCU27egKMR0164tq3Hc5Pa1x3CbkN8yT36bQ9lGirwPAG4E1ANJkHmuNdzac00WtWm9SJt+OtXWv
NUc5R8mUGGciaw6YvL7BRt+b4XArw4ekC+SCbloFSeX4KQZ+skFkW1rJY/2tl6y1TZWT1pVTRNnz
JGxga2FwE1o0aKeRNUe7T5NoM5UZs2JuBinyTH8scSWC+ByVpgtrR09+J0xqodWAE0oakG+hv63o
gNpO0o3polL7Q9DiBiRFWeT6tEqyHtOWsS1hwzSoJoYpc8g+2vWq4vrYQFNlOo3kkFo0mLqiZzI/
B/RCI0r2VmHdyEG1zRqMRa2KcpyYO+TOPtsNNuquzu+SIbuOOsABUAlNWbhktkPQwtJazrfmmjPl
uYm/qDE+ugnlH8N+xgTzWCLtvxUYYv1MrO2pcE0NUXZRH4xErMYI/rBmEkwTWr9rykDe9wH2JkJy
Xpo8JrHAZKrXjVtFhLve127xex/o/N31vvli4f4CWkuysLINkmQ96voVQUDGeCpjcuBK/aYT/ZWC
8TkDgNKLdqPTr1BTeSt5uasDRvFMa2sEJyISVkgQ9xY5zVEbkzj/VSo83t/hJvA1f0G57UWIhrQ4
fGYsSiIcHQFEzKp4ZGVdxKa5zMKTbISf7ZMfLTQXhZiMvZP+X9u65ehO9bC1yo7xOEKdwCLdi+Pm
Wxp5y8ajpDKmHVlFv17QtY/qgYtSxET1p5k1PmpLZbTsewe/4QVPu3UeiaNKrAfM5qVWN4u2OOK+
X+TpHeEMjk/BJ4w7GEtLWGtLUs+dIjGWoiBBsmkdM2MAgB02n4O8qCBlBNTq5CRWtIxx9GnZuc6+
CkG18xr2CskiOtMijT0y5r2UNqQpLTtKNHQgqxbRcm/f+B1j+dvYJMWJCEvznPbT8te34CIP4Z/H
XBSlP1YKQTeheoMaqgZMvUE6JLtEOWfiKzsMCSGYOIeW2b5E7B5Qy/FUI0yyqVkFfWQx3rSDK0Aq
4DPIDAhGTejAwr6icgNKb6xuwDx9svnaH5wfxWUtJWsB5mn8/emougGbsCmBA/P7DeKjRrsV9rEC
eA6iCvzwTcVwnvGXG2fNleI167Q3l1WY8T2eQuVA8EbPQ6bsEwFiquA2BxVu2WXbkm2ePKoNj9sL
Q0Ti5b1NTdxhjBJ9gJxW21ggwbQYXkbGVA63KSCCEOEoUR+ZtKoJy2YUiVJzRredU7BANi4ItWbw
/y1J3+YjAE6hZdgEqxp4SQxnVB4B5mnkZyGG91iniuZZ6p9kv8cFfFXojNWl8aZRRwJBBbLSm7hx
E5AV0bWGcM6AYCPXPIXSsCQc5Cr/MhRYnBVrbaE+CqNyWfZEjEb1OuPHV3CyBi8h6sVY2s3XrMGj
bp41dm+gjyaLbjtVnzxW+lxo/qRumdXV3xegkpn5KkxBzs1ElsubPJvEJlGM00jiOVF7TCBdHVty
9OCTDFYOX8vgRk+75SyOGY12NbXWMmnqs9b6ayuBsebUcYgu+f2QtevN8U4vBwc+BngrdELQu9p4
njm1zH28DbiWaztmSES6LUvfIjUUN9U9NHSdw3zTIZBxOcc+9WTWZjGikG7akrG7BNePKiXdxba5
jZXSiVL2VR0gdZmvotBfyZnvoM5eKJQjv379zA/qZnFZN3uVDCDVqyAMfvVqwEmlcWDz3otuWmh+
s2V6dSxDG9eB9lpI4bkVm8DE3s4XF/vJUa0I4DPKG7lyNR7zaJSuJyNnQhrf14H2RUlr1/CbFfox
xMX5EqHIUsensiDXlTPJV6Ournp/2FtSDjJeW4jkGfwKxlX8oD7e6FHaWBExtDyNYyZdS6Bwi95w
/QKVCcjcsm23ICQ0RJDkxCy6IV8xPTwU0L3GsAC94G3SFFUb/10Kg6GosRGgiaOHso9Wxnxizu+8
qMCWMQvYFhjHQarHG6BZzoDf32N+9uvbLH+0eFycEuBmMzRg2LQjq9Kx7Io6vb5paWASWrEfm+tB
4o8Ta0P2oFPW0Ms9KGTInBK5OZWjTfTtZ21F9YPWh7g4REw4sRhOgwKxIhRHCHb3Yryu8d7QzmTe
h6vqhXzWq8Tsz5TfrjrdNa4fW3vU0qy/zHjL5gYWBGTlSdEw0IxfxuR+QhIG44R1Ln1J28mlrb9T
7MWcP+TqVnM75Xm0UxHiKfa21/HmHT+5sR89v/Off3c+MQtiVpo+MWB/a/TGgkeVjlZhOI1MopHT
RcY+a/wHZpD7fNgbquRMDTqy//Dicznx3cXjqUTqC1TQVWkIj7KCAt7a54X9nGrtPigVJHHdnhg0
4gCakx0l+4qvVYLA8cn1P+jwi4uyJcnQnigVWkdyN67hQOzVUgcFGZ+8iB4/eLz33lWvk3oVPfz6
mh9ULOKiYqlicsWJetJdmWNtxrDIsk7zuX7unCSUJn0gFkhbfn2xD1o1uH5/vMHgaBprluO4kVHe
G6zNOlGjhf6qkCmDgy4NCyfHlQRx8yTp4x5MyV7nHPTrq//8ZK/YFxt+V2YyYg9Fdw3k+X1qbKb2
OBpo/fiYcJg3CnyZX19Jnt+9f92tlMswKJgwYzA1nBPL8VruVSey0nvBZ5zvLLyGTfVWl0Bq5Iit
slZhS5LorVGaRupnj9LPW5EkCP14p7OsqRpVnSw3ZrdMFc0h7HEpx/TKuZ9ISPExyqSJWkv0heuY
X+uTT/7RdS8WxiTp5KrXRsutbXAE5uP87pbeQ628h2juZW69kUnOUMSnMv/0fn/01V6sgXYooz1j
gusO8GqW9AHr7GEe/mOpUXAKmwtDRnVByUmAQ+vvMkuDxf5IqOoT6fYnn360WqG1gs7x69vw87cK
kdmPdz+ZkYE6ClsXvNkzcONVrUEiEPom9kaKfrFHzrOXPf2z5+3nCwdJkj9er1RTpshdYbu9Er1Y
jB5TCDYAiOf1ylKDFTHnRFh8CTkM//oDzlP6nz7hF0tVrfu+Llk84eAdN6GGZZe8OrV/9HzLCZT6
1I80i4vH0twQ5PcfrVWKfbFWpUELzBHfExV7t/cnYNJMy1re4HlZtDJzLxhWwrL7D+/qpYmy1ZEE
V+QxuT6tv3nByHlPh0ll9x73SiUWnoYHhDQLXff+uOa/ZY085yn/vhSQMvj7lhfE3PlB87/+O2k8
TGGhomAd+ljlcXhOnsdn1KVVmPzf//1/6nj+X5tqfH59RnS6fX7J0+e/JKf19xqQf/7sv1WnKDp1
BePxeyofT+ffqlPL0JA30vxGDmqyPv2lOp2lpQLzpP2ntZKX6G/VqWqIWSNqKe8UCe3fUYH8uCi8
x7nJQC1sE9akjeb04jEe7bhKlExU94bHTJGE01QzHMwjTi5ah5V8HafFJsrHz+YjF7vuHxe2oVMo
FspZ1fqXsbctK2XTqM09Gv1VZeKHgd8Z2vFKmq01gvRKqUdrOU7dAakBiQ5E7y7yugcyhaIMvsZm
prbUWr3TBgOqS/oUTeMqoDLPlO42qsQqiQAZgBNC2X7q8xc51TdYQpckkt6kSXzOi5eABq1Rplda
Pq3q1DjDaDvYBoUk2dJEPuVIyyj2pmGjRsZXIraCha7ZZ9FAZwZ2W9Gujl4CDcd4nRztiT6rFj6r
oFHdrrLOfsphtCq+Uh7eaxplHIDvJAxfA3hxcQBtqxpuO6Oln8VaSYiZdewTkwDW8Xb+kVh23Q75
JgL23o0r67q3AadnihesMdFy8CNmuOFmxaS9sOgMrbSL2FgbDLYrDs5XmfC+jQV+vqzPtpkUvQZB
G62R4Gkbsy8ebc9bFer0NIyNvqgDKaBrDKV+6lbAIe7fo4s1DHymWkmkmqNFLTnCgMtmZIpYlpY9
UAaagkm9K9hTMy29gsZGxgpJayEObaP9bO/68UDx/ri8UyKguQBM+5dNrKzLtB1A0N8j6nUEPvtA
r9d2OTJn1MnObqOFavTXIHfPneHvAztZadDawTIeQ7qcyOTuisZcl+MwMzvrRz8ZHhJMt01ebAJJ
39JGIU3JWwHMdfRQ2yIqvUFKuwnx0ozsaIs0Z15vlKfcGx7SGuR+wNceGVeMhR5lr2W38ZiUDPvy
/1F3HsuxI8mafpW22aMNQEAuZswmM5GSSS3PBsYjClojoJ5+PrCqb5N52MypO6ux3lQV2QwgEOHh
4f4LxO6UHkDe/HXgFHvcTdAgm+nDmrxVzXmBY+EVBQ6WZGG3TFPO4RDMBRRLnA0WSWpeVA0aT52S
fUPrY5lJJI1m5KMcy5fUrPc4NGEVbG4Rer9xrew60+0LdCKvAjFclVV1h7oXDrfKoUoQgIi4+rr6
Q4cii9YiguBn1zbbZAiNy0Sv13BAjl3wA5jYysqy66DkWRERTaFcVBorRGvXIs12Ti73LNCLcPLP
KI5o6se71Z8fVhOYSyIDYgjw9B+zhS6p6yzvreahVt370nLvY6xFua1iTw6nTQXt3GvgSwfTK9v4
2PbU4eri1u82hYEnujlcIbi+qav4IoIRphbBGrljCC76sTRTVAzLa7Q2741RrqLUvignug44T6kp
tSVFGw51Ve3MmdwJtjsbcgzmO5Qyeq8p2yefSNj42RIp103Ofovt8RAlcI9QlfbTeg+aaoWo6Xcf
fl7fWRQYQsQ88v6xduJVKQVPRCcmylCjxKalbdfuWGww51rrA0w0VUeKtsPBAPLvME899Jou346m
PJZutxxKiz2ceDZRqGhz+tTNMRDdVSYoMVBJy+yBU3/ylBADDa0/Zq6+ga46LVsNvmYN1kDGZFko
aVaPCNhd+X25LZKfaBIBfYdkNNgISPyodV5BB6dd13vZlFvKwNfxDGBvC2tXCiK/r1y/O0Sv/7xv
vAcBnkBk/vrgM22C48a1kQz6+MHx5soshBGbB+Ya63RCSmBugtFcNkY+CxRdub2JaXNwA8SYNpfr
KXG5aZGiVgamkcVB++EF6LbnGlGJW1qxLWEkIIy2rg1j61sGfNbk0slwiSrkU+OAvRHiofKjH/Mu
0dm3uDGsa7wU/NHdYQt1WaNX//VLzheaf1+1/nxHoXKoOyo4TSSePr6jkeqVbSVT+xDGNoqKjNnr
ErvgHvtvPz4TG9+6wL+Nhs4VJBWkGOCqfBytQ90Y60COUqNo92DM1/bCXom2pHZ/aCsMvGyUeTvz
ArnN5YBFhCpBh2udHy5sP/fOvPnpfoYJM7+wo4FvRRLqNE8VJnVf0Xf9Q4/5xBRXOwV/5nQ+VKvc
ojloQf4gy0iNTW0b264st32LnZJprjP2E9qSK6uwLuNWXLbwzIjX+1DaFwVAcRR9ruM8OFREVL3L
d4UrEVcurk3dvY7M+smYggPAcLo3+kOmdLdWy2vmo3zKZHwpYPnVqbio8fgK4uBnllWbjnqYM8qj
mporkUS/Gk5t3RqumphBSIEyJ7+DwQBjPMD3cLQrbMr98VHjd5CSL18C9BcwpMZwJSXO68p9o1oX
gwgPJcZmZz7yvGLef2NhWrrhCBhKqqaZ9lvt7101qNR8yD8h02opYsuldiNS/89P97fS/P+Yw///
m+lT2GHa3q3iFbJx//iF9HY7Xr5mv/7n/7iPsqJWLn417a8Pefy//p9/5fG6/U8kSzTNdtAecyyb
lPyvPB5xONWgC/oG5VYR+/uvPF5xwGwT5txZ/081VXtWKfkrkVewaeZ3xSwoh5ytmJXo/oamHH/v
wxqx8Hqe9x5Sg/DReEjr5BqMDmZpGohPHFTVgNuNuIO7HgMENwYFslNcwmOKSmiYZewkng9laTdh
C/GEly7CYpNs3HVeOCp0Yj9E94QGhZsgPdUpY0KP2AoRLS/zFL33EH+RJdlweN3Gtb9HOAoqkIrs
JFsyn44YiEuUN90mvC5sm+ZDbls/rNjHoVbBITUzjMQzMERCAbde9m0oF6lh1DemSBEbHuAy9hL2
iylhKeeuKF7NnqfwC0Qdl33pwompRJGBTrUC/gsFZ7/26JrhwjJO1s/I1J1fb8/S+DZmDzW+so4H
tqVc4kA13Ywm/zTg23VT2JVyX6G9viM7S/irjhSG5wcSPAO2qQXN9mg62i02iJNtDwhI1B38bqnx
ckUHoSMDMPcsSthjKqcIVTsFnXKFTHWiRV0d4y5ulKURJyOWK9VSmWw9WOQAbG6npLYusIHI7ttM
L18is/BftEEbYAZDg0do3Jpy81r3y+noGHC43VijHm4ERrzIzFx6QNphjaAB7jljhFdAWQz7OJI0
2bs8r540vfAB8emIJQ12BgqeSud2pJJbEfS5BPhqldyaXZ+IBTQh4xE3gPC6T/QUHG4tZDkzg5un
Egeeb3Gp2tsGv+DrcOiae03zlafOT0BzTY27S7og93zXETvVzWDMNYOOdaOFJoU1fTOpqP6MxtjE
EzcSzdVggSjRDfdFBWp8OfThRIZn9Fd2DpfNlBNGvZWTXRsq0ixOMteA1V5/wfUsuR4G6b/0MhES
qx94egH3jhWKRBBy/TcYQLcGtxheDlHsHDF0LZ7xjVSfqzAcHxC+t65VDJ3AGfIrRmIkj90EwUf6
qoKEBpm2VOvWw2BFIZnKdFqdjrMx0rHeVfHULUfFSjx3qLsHzp+rKEY5ayRR86JiwG12ZlOnod9C
LkDZd9s07IccawbafonaLjU/K1/QXOBCCxL1aJZacJ0lMvg2AfbZvDHZ9Za9Sc8NxNNUJ0ey+uQo
YN3dpBrZ9hghQ6FNbbQxQpqerSnIzC1pHgJEQjZNBpA3dUOa1XGO/1gKM77r7fwOF6pyPeoSIJe0
62uU6xR8LBCimIUi3JmIhKLReBT6mP0xM9gvrXYMjz4ZzU8f/fuNlUDNbpBT30ZJlBxnv7FgMQrj
MR0jO1ogrZau+7QN4mWQ1h1ZWFDLapWpdQE0qKGpNytYaNgNhniP0XdGVTAQiE4ntIMd3T82QWPD
bzQ48DVwL5EVdntl0Bz0K2Ryh3FbcdBNcyxQVx+SezXUi2fsp8K7UIb6TZv1zaG2ABGNGKnuYVuU
D0XtxyBu/L7FHnOSO9TwldlPrTmaUSRnvyntAptLqpBNbUwooejVtZxSeVHaU35bJR0lWXQPtgFx
ZpchxLEeSiBdplpZryYiynsrDPwHMWINH5hGssrLrN++O3M+SYzfMOL/PuLfwjdHlashhWgbrnOa
GKOz0Gg5clAHQwvSR9yFobBRiLAgaErEKVrNP6CJbC07S0CXzLXuuaSvsLHHVj4jpYcxvdJ2G58q
7xP0jMuyV+GGKZZ+h6Zf/Kw2cXIQ5M/rOC+n3WBWwCHskvuNmxXumSqlYdkfziLHoqBERgoEh5KX
QSJ4mgHrBkmmKMuDHLrxyckNomYENe6PYZrkt3Cew7qpBgzR3mZ3nmc0Ntl989yH81co68baRmA7
0BJR8ls9hf1pDDRjkiFWrweOpWMnIJHiMaapUP/MCEr+/Nn1kRatAnlxb+BYmy7KeYFM81Jp5kUj
5+UTzQspnJcUJJPiGVnx5J76HSuOykpxkPMyDEYWJAFM7hut7Y9A9GIkQVi4ZRQqx1H1SfxaqvtR
a18HmC6U8CET46db6QRmvSQg0pnFVk/DlMDCHqfKxqM1tarnIwu1AmDR46uLcD8I/mBnwoFkRwdx
tJOqjScrujOHnLjvjv4qt9JDqH5LokM8vWJpZeLyTWe5im9j8VzTV23LPxCKUYZvAaep1YolrOdl
dszC27x+zYeHSuTekO304ioeviMtthB013FLL9EoH581uFDS1VZBe4ie3I7bH9cUDlXc8cqLPJ5N
gYdXimx1gHA7AjKtfW/1tddGV6BDQABzdsoOdwoPKUzEVXZJtp5tlfQD9hC3wfcSTRWu2wAQewzD
1930oqRPeAYY6nWCVxS2eVG29t0fDlDI7zZLpo+upLt2xiPy/eDpskU66/5X0Vowx6lwvVo/OOET
Qm30YINlk/ZLk4aSk89Gxiqca6MkQVf1hzzvLrNuWMS9ue8qcSB2eTO+K8iTJWL3oC5vTdz0Qsi8
9MABDNa2a4AqVlpktBNdWbV9r25LJ2yBHvqll0vmRDjahTIL2ceYJmxITjTSgZybnan3Cx05lHEy
LrN6wo3WBUk0IkyLHfSza3YXMp1WDblWGwRoY7DQncg4uqBBY4z8zGgutb1YggtFpIs/pr5/VnP9
RzqqK7Ken/rkRlBM77Oh9GSdPyBwth2q5tBT+8/aYt+X0nSAYT5rcjvkxWVq1ES7SL0SKqg3ws1d
ZcitrefbIbtD2A37B8P4jsypN439HpU3+DjxUoOXI+FFgFR3KXDiB3dhTn0OR0MPITLoY+1NWWQS
yylgmRWAUyeLaD7EwmvxFrxUHf+6lu3Cd8ZLtRg2GAhexJOLBeeIch3kFIkAVq+ls1CljXtCbt+l
EuwrhJFsP9ivTcFnMRB7/S7se1giOuVnR1wUyHjGPwocuBUgHDa6XHi2e3l81PUFSkNcZHHeNGGD
Z8FVjj3RiDmbXUPToreq0fvZpMrTVJKYVeOqlTlU3puyWLPK1DLa6fWLK8CGfTNz4wmjgLXiz27j
l436EmAaho175mYH278zBVQXSo2JvsqafURLr0UEiRO566BL1osKyEIJ0C2gpxxg6vUSjtc1dMen
EPXZgFZ+GuAoHO0ClfxjhkZJdgk7Jabw0T5NrjdYAkhUu2i1KwcXF1lZS7v+aQdww47iYdSu4Rsv
6tcaZRwz/gnhb/pFNWypVct2KJd5d9HoK12/TnV01apLdqDZtNvCRfLvoEdXHYopor+r8bQm3dzq
8a2TJRdCTVdyQDhZQIwBVjDrO+Hrh4i6N5krEhEDmJ6JS6OI6rXoAfJ7mD/uBD6wHXYak451prau
yT6nqvFs8VSml4aZbVT5RzsV/BACU/ENLwGyy2BV9FC/QIJCbuV5G89pb2zq2R3LJICxFeGr41R7
Bw9LM6VTmH4Pg3uzvnZhM8bac43gqiECZNL+KNNpGabkvfEOq0ev7STybcmjQJnX7LyoHFZaGt5g
JO5FwOB+BngnBuhNzFoR2jZ3L3GuL9L7HLhlVm7rYE5XtEXolE8qJdRMLtqIki0pOWhntGTxhriw
hxfYnAv48rtRdbbUPzCA3vZRvzD6P4xEg2O0LtVdm1eeHr5WMaINKG2aZwospxyzt6OVe55h645j
o34DC/gDMAQThDIQWpEehsJnIcV1j0kEAt0pRh2VZi6iIh9LWgVtflUbYwa/z1a7b/BxXPKZgZuH
yI6tqox7AI0kF4WfIsWEH0vyiIWCu1HekgI46TkGamQKaMLh2d5Y8UHNZllanHqvrFQrrlr8Dbdt
3hj7sFf7lcAgkOwqhjfWYX9TuPhpl3DRV0kQ3xCjH8ssYo3MWXEI2q1v15ENqUHS+gnH/ajelukh
aqKdE/lcQbBaEskvu/helF4hvKTDKTqZVjid2CvJIbEPtGHG5KvsK3/rQ4ZfYAS2Fdm47vRwm5ah
ZzcTjq8oDyPHIKf+Uk3qbD2V97Y7LgLq5epRyeTRAtY1fnPEc1zfKL2zy8J6YeBVg6A6nqLHNrsN
xuzA5faXTslRPKZ6sFUTasxmKT3UpU0X3FF4L2kWVYekty/BzKB8iTRy060kspnWhNywkk47y6V5
0+UPLV/HRlLBa8e949NmaH5OEcexcj0ar1nY7grTv8ntB2482NBq3qzbLDsLtFm9zVTMnqv2MDn2
ndagETahvBU2Cyu+Lyp8vyb/W1iUBwGovfrDmh7tsVkmLmIj2JZg46KeqXOe8J1Zi46GALwtYLcj
d/1b+3BSzTqtzao7xHZP6jBhYFymFBrlN3Kh6ZhgKLOZ8iHy+iYoOfFpNOhFra6DkgTwLX/+W+Wr
/5cu9YcK1+ZXMdeGmtOG9/w0/9Xxbv7X24+DX8VcUvrwL95beelG/qJd9wuBk/ZfhZ35N/9vf/hX
kep+LClS/SgkMBn+WsD+fV+mcqg2/ecu9rr+lf8I/3FXyDb8Vef/QND3H/87xzfhRxv9+McF/9qc
/rE/y122jVYSMBUEdB1LE/pcuPqz3CXcf1oUq+bogwze3Ln+d7kL9QIg6yYLgeSfzvYM/vhXuctw
/+lasycDhX/koP9OrevkdsFSc+jeo6iKGAYiCdZJ1zqORvxZpiBcUt1p7hNhJ1ftpFmvHT7361R0
xJk2Uc9E3hN9JgeVBgrbc0EfeQYK228o83c1WGVo/HQw3Bg0NbRGeamZABm/1+7FFN8acb7s6ptG
v63a2KPeuAjcFKXb+yq/M6Jk1fUv0oTQYau7rEYypFp3GmSDjs7jLrUHwk63s+RNjjsz3uDLHm++
KL7Q3ftKc7wcSz8lDhYo93pGMyxHmW86hB5LtfJojui+S9OqPre3P+KXfn/d+SO8e13Qt0gN6ryu
fecco8tqIRdUiFbKuljWV6UnblIq6gttiYj37t0S/eQqfG7k+efvRkYPXVH9gZGx2oWYMfRXfv2M
x7BX5dEfcjB3RvPH1yOeYGd/f9kTMCDuqEOWCYYsd423rrx1u6oWySJdmxt/S2xfZOu7r4f8bQ1/
XE3iZA2PBeQedV5N4S7y0is0gtf94b8xhDaDzdiPwj3FX2uym7RWV5Bltn9MTuRZ5nVQQd0oHrP4
5euh3kjN/65e/DWB78Y6WS10pu2Kc5+K0CVKxOVPZ1M91LDbi03/jAf4r2CvX5FzGYf8JtzgdyDu
EaPon75+ihME2NtTABHFVgXCz1xROXkKI21QPo5hOzTIT5P4P3Y4E9mLbvRKiyoVut4LqrBfD/qx
2ff7mCerNdNqS21xxFw2yAZ2kdzkLZa3wQAYgpRl/fVgnyxU7qCqa9EPIvIhcv5xbzSOomQKDqgY
JioGNf50uAlcx18nIyiCHIe9rRwbbAynMjsaLtVKNO+cV1QgYdZXojqUWSOv6GToV0rkJL8wVjP+
3qojPALQMInPiK7TtDrlBWumohH/ImVhmHOip6vWynUj8MM4dHPRUzAFDmrzTMj42B9z5iYrSCqG
xbRHJx85mRbwQm6q6XA/JMCQRYZDx5qeS7T9evbnKPBukaMLyDshEWjM2Q5QlHkpvAtM6djjdec0
49bCbyZZ6igytYvYys37WlXLq6EY7UONFIy6oMRPyqVOln/79SOcAKc49zhddcR7LOpqPMUpp0kD
HYDPsMv9DZqfZ2opbn413X00nqjG4DXlTUH5LbSAv6AuWh9iMFHrJNLGpQvpdN/ht3oGQX0SyVDy
tyjzuRYADtxwzdO5nwoXR1zyu3UruCnB44V4BxJlZ9TOLxHZ/bYNnfjMYXyaec6Dcg5b+DG5LlZK
p+jtAjJpi2c6g47UM8pMqutIusmDrcfJNhSiRmsgHKeVgSaqBZh5FMiUiqZGj3TqqHtJLcnPzMMJ
dXq2NKCMwloELwNTRhMn0afTcSzrq6lah2TNyygbE0qsHYojCZYgqu/8TPp07xYRl81gBJXkVtbN
mdVBfvV+hc6YQbrEtCe5F1JJNk/OMXPyqb3X1bC2WCIhSoG5xqpIO1pTIRart7kV6/3aCWlwbEjx
1Gc/rKtXmyKetXbznqtGOFT+9zNPNe++d/uGpwKawCJBDWv+31u1+N2+MYK+UbpK79ZKJPphPVnu
dBvTC9vmZpPd2mYLFlg1ulJD4m4cfrRUmJxVagtqZ1Ndx9dOlmXaoqe6Vng26oEPFMiC6M8LBBk7
GfonWcdpaJ2PSQtkOxA5PqQDfOHj7nY1F+iPnVtbYoB/MaR1hsMgPcQhw0ZAwYgJNje6r45NVciM
IblUY194jdPSV6XZgha24Syn1rxmxyUbelDyHFrq9OvOT0hnF/4LSfTsnPTxCZNRNLZUNWuLIq8N
hTXneqghJb/UaigSAKX6fUHxbltEdcfnrTEZDhwNYT907FR77M8cRqefdX4cVr1L6HVN8Dwni62s
RNuWgWptYwOYSyNw8E38smdvac7i6yX0yVBz/5zg7gKWRTHx45urrSmj2b5w6044CdUTbU1Ro1+J
3cyZkU4DLMsAEVrDJrV16NdTZvk4lNZU1VCBJKdnGv+gVxZv2kwLV7rIE3x/c+MeqdjqVQo4hRY+
YKskrhEgrmLoCwM3druvijO7+k015P3+mR8J7VnuxzZoXc2aZ+fd/ukFQcwOTQodbRv/xIoU/whp
7lT0bajbJQXmiVFxSENUYXOl1h+0ET54H0/teuijbFX6ChaoVodatt05rUfxJd8nE0bpbRHHtxXH
sad12Fn83W/GU6NJPXv/sFROBXhSji9HbyJ/iwf3dIEE4Vw9rdRtip/aub07f/+TGcIMTtfofekY
H5z2m0AdudYQme62KA15j+9EEK9D2y23STbXxKTbBt9MJ2t+hb4Qaz3Wkm0xTiXNlzw2neXXL36a
DM9LaA6egkjsAvlw52zl/fcyB/57p/tbLHeqO3TYkxtjMJubMhxo4CJHHQJoNkfZLluzU37mbC1I
e0ZpeJOjKs0az/b2oTBL0wEEjKfJBrsKCryhAJm57tpOXMiujl8zMzYLsKqmWm4w4OYKWJfx9HdP
tfllkD7GAR3rOxN008eXaUOE6gOQICy+0F5ncrSX8MRb6N+V9MwszddZacce/l8ohSJ7vQp0W26+
ntHftz/PAFSc7IfcDpjox2dAOR7Dm4YN4A52t44o/m78LrUOmZ6IMx9v3t4nK4nszkEXcQ60aEJ/
HCpWkW8PJlVBhcA3V1LAgqbU0GDTjHvGYKhgdCGcgJC0yzMjn2SX86pxec25gIKXIlCjjyOnTt6P
cVIpW2ywm62Cp1pRAkgQ1USUT0p0jbJc9bKqLa8Kyv5n4t4nUzxnbyBxdR16gXWyZqO6TBMHpZ5d
WQTmBTbA6nXO2gMmi4X511/zNGGcX/T9UCdfc2jDTHWSINixZZ1tpYYmTU8gBSNZ3aqj374qtPSv
+uB/PN4/fT8Eth0gXJgLzOSP93syE9gFIOUb7NrA6by2UZ5stv6lChz+TDD69PUcPK7IAzHBelOc
ebf7MfjTW6fQeD1uJbOU1kKl/vpiT52/F5lv3OFS/e3rGf395Qh9GtPKHWhGnJ6cxEYM9gNAULBL
UneWbqZL26jQy3tUv87cgX7fH/NQ7EFLRbfsN/wu6mY1WFPWCfiQAm9jC9/2MppS5Gnoj3lO7dvc
vyZuJUp45i1/n1iwdBinUnekvMjYHz/hMKWxSzgPkHMA1qs4EU5Rejdc1vacOc5m6+owZeeSrt+P
FjbErAE/f06C4ElaGMdOqmmjE+yAoA2wpnW9bklLJ0RbqqnPdjYi2hGG1EGN1Ibua/uUnhfe0WBV
Xwq0Hc8kXWJ+y48BiqIrGvbk+QBstdlc7f1CJkQP+ZS47hZJyGLVG022DWvSTysEoGoQQZZNXpsr
HdfXndvE4x62Sbm2AkVufFutFl2X+jdZQuukDTWUtstG7qu4H58zO67Re1MbLxuEhS5hXF6nhiN3
dp4kuzQfh1XKrWvXjgFC2YMvju0o0r0qIs2L+67aD6NDw95p7TOJxO/fnXCo02fgSmVi/XoSmnoj
QkoVz97tIMNVrV9O4Ntb8zmvIHfoZ8LgJ2PNyQpJLfeAmTf/cXaHuLDpZebBLors8FhJ99nWAvWA
zWK/cMv0vpnS0Pt68/52b5zvGwbUB5op1uyTePJFo1RvpwArr10Q+5jiiGBrteEATMDpriZVNltp
++4iRUR95bR0In18Nc5M8Rz9Pi4qHoHIz0UNXWJyqI+vXURV3E66QgBx6JFiZvaqyApBiBGTF6tP
4jMnwO/xaqZ8UL1C6Ji3Pt3JOFjmogyCEGrJKPe4vFXHCZOpi3REr+Dr2f39VJ27BRY0K3Jn1z7l
sY/tKMc+zMPd4Fj7oAC1E9sZtG4DC8mG2SR/9/07S+3hBht9fGa3nlYkOdTnshRhy4IbxvyeTKxF
lqh0oBs5VgtnmSONtKsCWLCFC+KC9Q5ocMyU702Xap5T+NNVXihPkdXZ5zgJvy9sdKYJ3NzXoNqA
Mfv4hR2E3rMBmaxdrtOUTFEY0TJlepFpL451KLAGgP52ZjPNG/PjqprHBMwGt9CmHHFyLCHG2mMX
YUe7WWrN8/FNO5Ky9mfW7u+LCfC1JsjVZidqgvXHN8M7CM+3yol2fa7igaZX+hYYwAxhUdsztc1P
FtM8g9RXKDKqRIiPQ7modBk96u87HH+6PeL496lqJYfC91Uc1FD6MLoCi+hSxZosN8Y/9db/Ywrz
+yblRckNda6C1Dvfrh3vEotSK2TiO2W8y5sh9ZCIL9aVb2LDUIjd1NnNmZ3zpgJ8+vnIRqmKEH6p
OZ6sXaNtezkORbyLVRGueny3PXTzA2/0w2Ab545y6cuo2atYT605rVBMc5BFDFv8NSogSusWu6NF
LKPouyrrEVhZYW8hHPorUlrf83sT1dupM5ayjCW/HAcbXJ+How/EAC8k03w1u/ZGWE378HVI+CTg
MpHEWfqUc2HqtE0QJFrYyLwBOuJoQHEcKwOxh1Bl6OfBJrbrQxU26r4fAOg4Az8cIkBYXz/Dp5Nr
gXgmJDi40Z+i9eF1Sg38drIbfK0C+WNoq1IfhAPJVXs0TSu+UipQGNTjCmOLzRZaT7npPGsaDgIq
po1bvaheZJ9BXUUcZdFYVj9zW+FOKcK9UIygXNnk1/tc47LZVSYNSEUxchKV/lXwdzNbgCC2JvWM
3e9nccYC9KnO0YZ0+yRJq7ISUGY4xLteM+J1W2qzxNAYwusNxErHNqTGZGt8/Xo2PwsBMB6Iaq4B
3FSdf/5uZxgYbncmtZHdDI5eADwDSz+hdeHWZnHm6PpkE1J9h7bhUuUF9jD//N1QUdBILW5r1g7G
96jJqcFBBsBqdTEMm4RE/Mx4n8RQnSOZxWrxbuzGj+O5BbQ2jF/jndZo1koYyPuEAO/OLMd5K59s
dYbgjNIILw4R5uMosBPKFsegeOf3VrelJBIu26jpAVdy325VAFOKjjEI++YcBfTT95sZ6CwZi57+
yXwCIu/KWHfiXaM58qiBHH/ssQ65/nqBfPbV6EWRxrMuiWUnad0YyJDihkIoG1zNKwLVP45jBzDH
VpIby2/KMyff5+MBE+C2Mt/pT05bU7OyupfMZxfFnuk0xVq3ZABnpDYWDhYzX7/dZ1+PJIOGJykV
3a+TQJ0IIQLXZjS70bJDCHIIqkA+bQdkRWsN2HE1PAdKUHhfD/vpS9IFY5fTl1JPaY4u/Z7az814
F5Z6uInhOq6x+EGJ0h+Vo43EyM1/YzwsnefhNCpSp0ulyg0360LU1bBWWuhTml/4MZ+udylldgVq
cF+P98lpr8MdE0DZ511xekyIPC2cqOLuQ51TASIn4+2A+fOmBf6+U2DJe+6oFdRY3XDbq0p4Jtn4
JKj9SQ+jGWFReDv5qrGfWxy/VjJb1/UQek14M3H9bZBWu/36RT8fiaVj2BS86GN93P0hnWs3qcJ0
p3Wx7wWRW2/riF45gtrJuev0HK9OIw29S1QfKONbtMs+jjXG3YDJEklFqLbh90RAyR7HCm7+TBaN
LFnugiF3jn0x+UuSoebZ7JqzN655kNOH4OB3yRqpxMIV+vgQpaBU4WtjvFMV01+qVsOZKhTfEzjI
UjfuNC+1kRZl7QdLHKzRO7VEyDLwyy2mld3m6+mHcv/b82BJR19XcNGlOHVaMDYU+NJ6NWHtHFea
Bqw4LP7IWkO7wog4nDbAmrDZbkvoBWmdotRhGX5/MVS9+dK05UBx2dLuYFfUxxbENq4jctCfYsXu
9mbficfR6BOsr8s2vZ4Q7YYBnIRAOfUuoGKRvHQt9Aq9lleyRJpwTYMz++VHeT94ejmYL0MgGocw
Eq+4OC5An063utSQQ2jTxvNJKm6h9JXXighRkMr7rB0XianCSqgMElMEl6zZBRvLxGSBsXO76qwc
aJMRBs6w6hUxEyBoz6YLv0mbjYyrkpzHTDJg1nEDk9402xTk9+Q8ZlnEiZsNsv/ulGN6dHCifDKU
CYXkMgtpOlu9QIVB2rTmQwlHEC3TyrpQUSE8DhU+tCsRD9mzDu8EJHEwWNDO6dhAMg6Q4RiBr3ua
47uv1Vg0j9mEVNNKQ7cRRG3TKnctj40ddBIAKJ+iTHvJ1Dy4kwNGTvBArMSGctBGd4pZlMqGZpuD
nq0MClT2YvOid8pffYQgpI2NsTcgrvZctVE+bPWRnuslBfb+e6U6qZeovgXji4QGPkZsi+083/ZV
NqCft8AEVh4c6jo5shDkYMtoQOHVE3UExSbpku824O3WszhpXozC7oNV1lrji6u1lr2n4W2A9O4i
CCwogr1Cb0TcolZsbafUNcj2OOvk5dQWjbvAJgz3uBrMsL/JzcL5ERXZwOdLCwA+iiX9oztYOKgl
Pb2VGtiDNtuRT5hlSUwJ10CORm2FMc10hxUALVNcT2ErJq0NcRTVi/whE+WAGILptlsjRCy+rxNr
B4mPClNsqUfHNMtb24GwTtiraDjYXdfdlNAq42XduEkL8FVq96pPNNnWqYwvJrVWry0+urFI/CHJ
F0iLJcNitHo1xEJbDbbSqsS49LMRJWOtsY4F1no/8sp1DWgXtt/hM1u1FVZsKkTIxMzUn8hdJCCW
MKvDqVUG5bPel933ALs4F+idPYuz1Gr5Isyo+OUaaXsnzEmiDh2hies3g1gZQH15kqCPr+L2TeIA
VePvZgtlAy+eCn6WDp6nZxmGQP8wV7uTVQKvwvFBIS5zaVqvTROOGfqUYfGaxAnKkgpQ3Gc9seNN
RPFRQEeJymwZ4CbWb9IYXsUEOMjYqX2hfTcpliYbvx+ca5pLAZKBSWGg08uVZuW2ofEYGbazhxMR
98s00iS00SDvIugnRv7N7amtYo0RmZL6Lv7entBTsQ85PhBT1aoRl/EqEaZncCo/2yN84EXoluwk
I6JFBa0yRHVE5nJEECaMpFhA0MVaOYqt9DoTOWL5MTbMCzHYAbyWpv5RNEP2pIjY2IFD1+FM4ouD
ZbGPHLnbD+JxSvIO93g3A8cVBV2w1KLEb5ZNojmY8/qKAqAsTOVL3atIgQrQHt+CWOT1Qu8np1pr
Lpo4fSzbR5zPrXEJwboy4Gqkur/kucNsFQI2NSgkGyP+MTJuH5s8zC7TvsKixqnqAVBn1pq3sToJ
Lt2lO99z83q4Do2+vI+asueDSpbu/2HvPZbkxtbu7FtRaI4WvBloAg+kKU83QdDCJ7y9+v8Bu/s7
ZHWf5n9CE0mhYDBYzMpMuL1fv9byp76Wv2b9rn0BXH0IILQpSJCizwTmCFCRc4d+1ljqeZvfY8DT
2dk1ZWdmfN/Sjwvltt1h6QFpaOaxPM9FuX6ak1v2ydikBXbmmRkTO4EwZYa3YLfgN18sBZFxGkgn
siPluZqMNUdRPqVCDreKKHnsvBVO2G2CCFY1qoda7MbPWlucxj1/i3K5OvktIM+BhGZK1QjwDAKB
rbCA6mTqdHETptwWcJxr27ushSa7bzNV9GupM25hA3EQ6DohQ+OBjpXwMO2KXng54uKPA1C7R8uc
rU+IntewIg3nWrPekjoWhatPOBtnxLgzCnubzmCDYacpWMDv22lucxubZb0Tq1TYyW1lUD31rU52
zywnOYcVN8+fi0pJ35dSl73h63vI9VTAujCJb0m8o1ACpERgs0B2YjbfGjWRJ1sahfqlZh7yZRqq
DlXiuVp1W9pAyQO0EkC6JjdiEWBhGuznyq5oj7BENEG1wm5fQavD2l4FWHlu0wiNt7lYfWp3GqhV
ECZlBY75NgIKsGiOgG4vS2/rb+1oawbx1V4Ps2FD7TtmVD1qcG2ltYBBEc3VikbAT++hqx6CJV1m
E57AtkakJxWWE4tZoXmvoNPo3pBibmHJAN1tV0ozXsfJYkB4u+nN+7rrhruWAHFyZMVaZ1vPKDiD
KSrBgSxgxnNP7mbpnZBpSJC0u9X8nkf+R1P4d+3X29PYf/06Xj62/wdM0NNROGYGf4jZjin9nygi
nr7eyo/l9Kfk3/9w6b3SnocA7mG6ffnY/DhD/19f9ydvBArCOtRqzEXSV4YS5c9BeklWfvvO16JT
BKK//gNvhKz9Rs9fJBr/Y/6es/tjjp5f0XdjNoUHSEdeogb5J7jg/vcQF1zCvy0pEnb/FHqCn6Wt
dWRvr5IpUH2qkc+Fcimi/NTFwxUK5FCxWyQObPMix8d/1at51T0DEmN/cKjdxdITAqDSXfKQX2c/
8W4XCHrDxFt9Jo3uQCDHstO7Q1ycy49VdMDNLBv0WBtBjXgqvNRlLs2R/MQpXdnVPT2eI0ZmQyqA
/Ly6ctC65WMSoysfrKfM2Zwu7E6DpzoIWp3Qd4mEEMSZC5tw2EeoHftioMZdUAaFu3kMpod63D6l
seJKbnkdgny1qSi4bdT6rQ/BzDW9zo0t+YpL2OEK5Bgghm3zXF6MsLvKsXGnB911u2SuHqnuHlfX
PJrD1q/DIah81RPCKTbj5iG5F67VUxlb1+ZSh90hhuXlDvP4EZTdnnDRAkYkIhNBBVqhF0TioXuG
AZqI9iW5h/TAXj+hoBXBiu8VfK3iD/bXyBvcxH/ObcuRAt1ln3rJN93hvvptqH8/DdWTQr7B7QLF
hVbDbqLB98R7RtXiPGgCmMUcVO5DBpDdzF/8Lto99OpPkysFfai/708wWfuKQxEpLs+Gt/hGQGob
LPe3cOZTy2P9kPl7YD1MlBMjdMseFtdwyqCOgfCXwezArRNs7uygxW4XcRYXsekr36S4vEfo9rP1
Aawh5zG4vT09O6mzuAAzndnT4uG8+PpdE6l+Ys9eGbQhrsPNwulsPCR323lzO1f0RRdMoN25+l3x
KJ7rL/sb4Ih0o3CPwDw7YIlX0e097apcrcsQlU/ty83rovWb6I+OFhluzZfk99lpDuSwCDRkzUZP
8kq/uKgX3G2QwK0/uQx/5k/GvRH1HI3RvUBxUKku729x7kLAG+Su+FYN21g+LW+h93Rhp+dkTW/8
nPPz5oqh+liflGgKsfKb5JhX9VG6ZyUGiZf7ldexT0Re+zKdqhfpPv/E/uGdxQMyIAEgdT1WA8HP
78qn4gLEI67OBKMn87G4GOyA/kxmHN9i9TT8opyAZPm/2eqvqqNLMzGp3HTSZXMWj3mWFXRD6yKg
Ek62YbecQ+9++zYGuW+wK6uojZib9RD0cEZXeIam26Yl/BGSEKdyQMa6o794YMqc0n6Tu7nPqJkD
84dnEf+HkttH7DC/DKXQYDj6c+4ZHqvIydzOoUvvGz7weJ63wiofT2oa10HpoL7gjDb6uG4drGHz
oJ3Q9fBQ7wzSIA/yr3VnV0asEex93T/VL3M4nqBSfzERuQ3zYLsjLWf1w+Iynx4Fx3CEN6rb89oY
Ju8zX4+qEzGNk7jNi/k+vciRdE3zs8lauuh3LMgojeTn/VF7NLzBn2PjUhthGs1xeq5O+zXxB1+9
0wKluTd5d2JTE7ClyxpojsTyXo/94M+OaUu8/g06G+fj+8r+jGaeh8y2DXrWHTwxHl3F/vKt4POL
y57kvYmD9pmz2bXLN3lDpMXLuQjnoMCwmtcuZHzP1fwZgRVbchcPzLST+zfV3kKL9Sic0resOLd1
Puq2GBECOwgqcnJfsOFnNeChXITT7bz7ABE9ZFi86WTdVw5DTV55BZ/um575qBJEBOgjsvTkQHMB
47tMqHmVd3M0myGLuy0+jltdtk/pnZ7a6c1GqdkpvMbPPLZA1IWNpwaAIr3VLW0iYLe/jk7uImjt
9e7iqI50Kj3RUezcL/3FXuwebcEJVzN4Aoiiyf6W4hFmF6tvr+4t0lxkGjNARQXv6kLxsQvBID0b
71O3Z/nl73q+HcauSMADCSzjgktDqMRNHo0IuJAtB0JIKOdmcfuSutMvioLM2P9csv6Xyzxe/6H0
vxh5SQXHFC+dp192XBkiGYFgAxUKazj1eCa9u/u9azpcAbdycoxzxpOAV5Cbs/Cq4D4hauEzN8eP
OXfjTWdr/ubV9pebc3MmmzFtJwlm7iShdFDFWzidJrYhStz+sWUBJrur+8EM9GD2cc3IQxY+lM54
xcHr/Wqxj2VzOEl+4SLC7SBQ7wEq8/UAlHZkxgmGqvdpRWOuKraw+GGKq+j4wiHUWWOiU19XEFCT
Q7PW7byBP5PXo6MQoD1pm87xEivo47GehxAuZ/6P/kZUPqp8UYf4FFOYnsxh6AE5Kxd7fHnnSRHt
mZD6z/cLIZF34drEGGQus97uzqqkpxKoF+ZoHYopbyauTmb56FwMS+vKTcOJKz7Wiytnb/jNx+KZ
7+e+ynbvJJ7uicHoQyzkSW7t5fzRHaKKmO/jdrOmhPvqJfFMr+OUtm88Fqd12YCfRNFOn5LUzl6G
U8faAVjvIojioOnt6BE4Hoc6ALZz9W88TotlavkoJUooZSLsHTCMTKzCQndFb3Y3Ns7mHMKdx++O
e4ayDQ8z9VN8B6SwOEbk0NkIaCKyG9l0EVSl/rGUqSjzOcltOMiNa6gRSTxLduUmbgJMTOcgE5c+
nbYQS8DTo6IRcIN4h2AfS495Hm7eLdrfUUKNN27HwFmbPHviiSAJ2nMWDXF3LFRXD4S740kb7hYi
ns6CNb3U74PK650n4BNcw8aCuznfgB/aFqebYRVK9uxxLzSbSoJf8dNxk0dOvuSviB8QiWgYR995
zpxOKJ/GQA/1cMQrg/3xrFA4YYNOwv0SDiFy6P5xLJUo79gjqVt42feFKeEqFk4UTF7QM4AfIaHM
0WTPYOcdS+J2xjaF1bGSsS4iSyzDeCReH4zcYuIOB9IvZ/D2d/u7LDpw3m4WYK7CARIFXF0RGKxv
NRihYmXliXjl7hMk4lHvQ6bJK1mwhAK7+Fip+dUMkGf1hbD3w8RZTlaETltwbIeRtyDQZitY4NlD
vs7NCHUx0Q5DpNH4WcUMW+fDVlXBxC2VWdLHpU527t64o1RGOARpISZQd+DJ8NiLnvhgviwP6hWb
xrOuXelSu8f9bjkZ2C1Cwl+Xb7NLd+GJIAoPELPze87jFlTH/XBy3rNx/Q0WwQwWnstylfj0YfgV
PtNGEzshwRYpnNWMo2BfEEaLgXnRPutsX/EBlAguBp41t/0oBA1mreEzk0eTju1YEwasGB7YI3g2
IpvwOLJlG77Mk6oi4leHsC2EwsZtfYvrRPEGQ2B6ltu4BHNOxU0efW6sK8bKd9smfl/hqy9hsQ7P
c+zWzZEOMyTyqNmpjkL82XLplCjPA/pS+BGQ8k7nzHbigvDzJB8RooWPffd6nMp8zogtZnu1Jbt8
zL401+NWd7HGiVbcBqwnv289i5DcDIrnhBC7vauDjkAlcxXsEzj2065fbnf1w/Z1DY9AYSSyyQlX
+hDLwVZPAom3WVertucTWYlXsY/LSxpDmlf48Bi5TcywdFzGsFYF1XZGBjm7gzP4MlwYTCda3nwr
QObQIQiC1OUFkq0gDzkXHz4FB4JZnwVmZ+4SdA5oJgSAZ7uyYbkm6m79PNyJoAhuiXMKUorcrp2e
qOgIuwTyk87Jjj/+aItfBCclZ7Cc1jviltbjAfnbZbquZ91hlsMd0eq1gpFAbYX/xh74ehnhYWZ4
IoVq2bUNlWD3OkL20hGj9qRdk+djKJofxCfjpdNfIIrRzwRiXgaxp10HJqmEFsBvQhZg59wWpDo9
/XnGmETjKYmaF+4vCwWCgLuJLOR2ku8XgWkFO39RI5kITvmgfjGf1fs84Pbw3uIp5XT09/lX1LFO
+n0doIXi14A0YGCBJM9JH6B08yBNCHCRhJlHHCrttuYxZ+J1XGdNpJjyckK+VDuVTWHHRYx5DKEH
srWAF2xgLfY9senHG9Q09rh55Tk/U9U3nMlXgsWHFIjnP1Qf1S6k0phH1gdNszM+9k5+SmB+Yp3w
Q/PMm4n5jseLmp2PHLyGkCQr2eQeNtGRh1nfn5vFF0Lp+1FdT8IHwlMWoDCck3BwTTt9hvtEjnKI
G4MMGPbNLd5DWuJ+XnmI1DbdxV+9jzQ0MAq9bdomO5FzpHzuqbZug/AiOWtZuyP/29wjDIXu2Fa/
R41wEnMIGIRrs7TJuUgvIR4KZB+ZPV7dDlqabwNmdewceLKWnNORP9dRHvVedt01f/22+b2XcLgj
ukXneCX96jgCrR1bZtuaHImzsC0YeEPhQfZ1H0VeTmMkTi6AzH6pHqvrlgaq3+DcjrCOIAizlrCm
QXIE9cXwWO2Y9dQHZO9C+8uxRP/AoEN/E+BzeHCsXefj6Cg4Wk7eOTZNy9FpE38PunP/CLaPxb3H
u/PyrQiOePa4XUcKMtqk0Bxkw0W3jvhWwEbp9hwjR2b3uOzjpCaHfzFAMje6wCARnZMIyLwm4Xf4
Zvyigf1HXYNI+ojqhBMwb2JqCWoIH1FufGpJJMV1cNNJQwMIbDhZKGw4kdZJMPJHOIg0JKFu4Zl+
99xg/K2oClDK/q6kjW4L78T9OuudxgWooRWzjp67iPuFU4LD+s3uo8qMUTbxvYUHIixsyTZwpMFR
fxmD7DDD3nGXSQEwyoQFZ8r/zbeBiFHwWw5UeAu+hcDF5gOcMIGUn0VinF+L6IixTQqsvmyTgagu
xAQEYpnXfiXVxsMc6aJAVPFD4e2PCtaPBNKMs/+bNPZ4/YfwGxYyIJVNK10IUok06925UVjCr3tf
iFM82oAbPuQGhRKe3ODAGk52phZE5QibVmIBEUHH1YEHIlDZ3TSs7o94a42kwy8EGQaO+hS1JCJT
e79LXpJLcunP1l0fyd4cIehBhcMiYh0cakwE1UusUTMa3lTPm5eGY5QQ7zGGhcVGf+Ao1IR1PFwq
fz6hxslfOPMPp3EZT3p0WMTJN5/mI23jDOe369vVvjdwQnUwvEBWdTdciqfh6+EGpOfDv9UUb0pP
CyW7wQUMD8ZptT/PbO4af3CYKsuGHQ7Xj53H26ks58zVQqQJdn5N7wUTXPHmwmW850gqD79iuv0J
GJkPXD7Wv0kEvtSPXCrWh928cfMoLFGkO1zKTmK5EKJyfIfKibP5cM+RZ4ASIas5nBIUrv7iYiZ4
zxGjJQ+rf0Q3GoUGomZbfrO7R2xwlO9kr/UHDNlxI/ClgRDofuNCccEZZgSfstNhpngiA25ExTs3
0R7flIdBZ7vbDaWsGYs+2guRNJZ8pVMfTBSIEHV44tIxA5D9e/Mb4WFnoyne6ikx5FuRhteeQxxz
sGEvIS4LCvKs3C+IlcxgJf7p/SOORIOKCPGIsckWuAbodhxtvLPu24v4tniANyoXCfWKy8L2PowI
8j6p49QEYa2DHmPOEqRbwppc+Lkn1TpBWeq/oFXgTFFvgyTCRlQPq+5kcX8YkPBIbUmu2bMLz5HA
3GYD3h0h4kT8c4R4iteJvprZbVx5qGE5R2C4cuOmCNeKLWmxGkdI1xKWUckhqGuV85GUGOxHiEWw
Utixc/K5uqb3i7tik46SQ42ZgfifePafdyvAkH+zW1/NeUC6qJVVZhqX5Kt0pwJ7tilDHPHei/i4
P+mljVSlv7tHIGtiGo/QUvJv98LdQpV5fK9F+ZN235yoqj3sn6szr39D+MBXQny8Z8bI2fnZXUL9
+Igekvs0vj1BOHWSAiXevzXUNxGodHZPpsq5+UwgExiOZxJowhhS42gmJCaJ8/twu6uINfT7/mS8
7DH1PXeIcJpeGTcskfxcnwdSzMt7nCOm3xWvJQZv97wbRRf5Xn4/xvUZL0RAK+PLEn+iyNlRmtBD
+pYPZuoun5FC76LOV0/dybqrIuw7VpzyOZU35U6+DicjIvX2jgS/CP4A7PxHLZn/FWKk/w05j35n
F6WT8e+Jj1zUDBqEep4/ll+HLK8ZKP36nZQp+vI///t/ff6PFo0i/WYyNkevX5fBOuqs1T+ovY/f
HMQS4oEIhKGbks8fEj2K8RuCFczqMJJN9+h7X+ePFs3xKwUCVBNGLCa4DuKVVy2Zf2rRfAdD/GtY
yTgoHwDKqhpwZESEQEz87PcAvuyNoFXNQ1p/K9SXVQTnWQ4uOGmHSRKv6VMHaJJjVJgUihw3IA4/
3Lm/cbnSz3v4r2dwQKR+8LwQHJeK1XMGXZswerHaA2KhDcM5y2WLNGRhzO4hnz7UOoBWxCQt4cv3
E/iPlvD/P2r6/8sWOkicHx7VX9qSL0//7U3ep/ntz8bkj4v8+2d/X+CCfvQgGVoGGf1f6/j3FS7o
2m8igFPDgpfhoPmS6Q78scQl8zcVbRZQhfAHMtylsOP+WOKS8RtDfCw9ZtUgaKTB+Z8s8aNw+q8V
DpEKg3QoLTLOd6DawN3+vL4EQB0LutOJa5WzL+eoqpt/qBv820bnzyOOfz3Eq2HKg7fEUmCSd9G+
uTDXFuQtDYbZevrh/v/NVvl5JPbPw8BxBvcGoBf51U4ZhblMR1GkXFctfoMuUtPAgKhZb4Rmiv75
UNLfHYuh8GPOHuI863tn94ddaWlN3zEvkbjmPJ8yaTwxAGKX0A13yRZ0cNzmynxqjnwqK2NC5+vI
EOGWKuFxd62FkUdB/8XlH3fx9YNkqhPEOI1rzu0wJD+cklSoUtXsK42WTHhslSrMltQrpemUHg+2
N18QXvoFPv1XhzzW1g+HVOV000UR2cxaTN/eNg475sicUJKbmFWDNU1brV9AHP5uuf54la/6aSOi
hlrfcZVtVTiFmMWZWoa/eLjHQnl9JyFxkdkY2F/mB36+LMSG5sZMRx5u0tzv4u0DOpFgwrMYobmL
XquXWYfTYSwQu27u4UP41fGP8Oz18WHcACYDzImZ4Fdbsle1CU6rPnH1+UOr9nf7SCd0qMLyZp3N
JI8ZAooLzXpcrCrsavMlG34F3HuV5/2+l8BYQLUHQBDqi+MUf3iyVgLoVpnrxN3q1Nf34r3c1xC2
w80pmi9Qk7rNMco6LZ6SKjE+HGoWOY9NuKdhMPZu3QRXO8+HjcdSOFfWdCqhoJjFEtkZwuup+QXG
4OdJij/P92BuB8HPtnz1yLq+velMM/LINv0yDjTNhBSlC5hzF+tJGIaTpWoX4LWf/nmp/J1lI9KA
FAFZNFgRX4UHdWKw4ZYbq/G2fLL6+r5tZq/Xs8d/PsxB6/iXFQFak8gGIAVu4dWKUFJTSvqxSBBh
em7K9v6mmjBt7QrCXI0vFlpczAxjpKkvlsL5MDEFIsHWJpzRITkvt+qY3wz2XTsYolyG/h70cvGY
p7MRd6J4vmGPthVJ7tQXmiq0WuS4U5oUOxUi1p64KrEo0asVnzctC/752r5P+/z14gwRDIMBu474
ervtoENKYTRI+STrOTPqe3lF1lOzLvqAnFpC3g7OD210UpZ8jFYdhtix/DgNqWfVRVwoqi00+ft1
ZUZORThNowOx3nUsvxWWtnabfTVBBlxg6jqBuBqIcXgDWFP1ChZSD3cYJLeedcnA614KnlGi4S5t
ASopIbBYb1UoVgxpcKtJ72EvOO6kmMOPKGNZ6WZIw/LJGOhPdVrYc0dTXs+s5ap13V1Sf+iM9Zop
A9iX+rzJgj+t2eMGcNzWrN1NGtiOy5lmTlqfYS3xkgHdga54v5qpdxwQSrF7dvl52lLHGNRrulbu
qFfvu2081Yb5ZVEEfxjWoMtpXmRFDJA3BsdnJ/vuMhQFm8Xka2L/UVbzOC9u93OeonmW9XdAHi5m
ugXw0sCjXp8aoBVGmjzt0OsIraI4bb9e5YVtqzL8LeWPRjne5R1qTe1ePs9b29j9rbovLGpfKnM3
KflZOt6ZphAxGvjFvEEP0OxBw+hq1cIJbchv84InqptvisMvaKqNFoY3Go4+AdIJNOWC0qI9YzwO
Q9Lo3zLu7WF3j3vdbq0Pv4HafTB1/cjveUnRvqypGt6OAVHcXmjo7aNU1Oc+qRCNN56EZTlVuQDJ
jHA+vquZ9yDdhzurzGIjS7xhrM4ro5P1Apu2odEWF9RnxFa9Oc3ioaOukcDjL+wviUIpWGPhCXuk
5PNlTCdHUKtza63BTbbOBaxVnWA9HFZHyMUglZSLWWWBrKdeV2hhWqY2EgyPC+oottLCod4v6yeA
x35hzsdfuxVuuM1hiorKegKC8zKAc1/HfsVgskAWqT4XnRhAMg9ykH0rDdEAPbmYqE6F9LwwLv6t
LGJdS73FYFirmenZ0DVKxqhihL5faLGM3FhDj/J0ekyYQ2ak9s7kwTXq5iobvDFd7UKB4jIPizzR
Mjqg7z4PNyr6jUgFRe6jCbLp41Fn9LlzncDKFN4I8xgByvWkrgzFlGpzlwZDI/hquvpzZtC8sFjH
8xSNS/pIcByXsMJZe/J9DYw6nkxNv23lHnQyDfFsd9HpedKzzFMrvAuOVZefTWlyGqmINWnxUm5r
fzyaFLxrn78fjBtbhB4c62Su61CTkpdaXn9hof7OyMOZAsZR1AHOv3bHO7pllTnKlquY/Z1hjmgY
rMGkyb9w+/LhLF67fajjYK8jgj1gRz/73CJRq7YDrecuVvkNOKyN0IqdVs19pW3uIKlxvtXhdANw
ujV0D4UbGg7pu8OnilryFj2c2WaK+1E3x7fGWp1B8TrF+ku2p5/z0d897QEqJzQCnYzw3c9nOSpF
xhywyTyFtKEgIYmVvVn750VTw0JW4pV/BUuKJX36tCvyRdXWwCig70qbXxEZvErO/zgVC+apI1Bi
GPNVkCJr1VIplU61f8ke85EG1W3/NJUbpGE0KIzRk5XxdFu6j7kxOp2BsVAF75+919+ujR9O4dXd
WOdaqAeDU9CU9Wp0aWFnTfuxGIznfz7O3y2OAz4JpZduSKyRVxHAXHXosYyK5e5L9b4V1YtuCHCi
a+G4W9/3yG1OPMPY3Akz1CnZu62/Uy3BV7BCVtIDmZt9xBbPsIPG9cS2zaZfzLi9olv4/jjw35BU
Aai2+OHVvdBR6quMXoIlvUEmYJs9pvDdQaDnVjKBWc2+1CfeJFgvQspAdY17++d79Dc5mSFCUWXg
PWA9lF7dIgHITtatsLTX0ocV3JqZyIBn6P3cfpX+/U3eg9I0uLCDRo0fXh+pVY2mrDpmX4qonhQP
Yke3SGhiy1ugtCoW+RfsO8wX/9U4cEhmj+HF4gqPkekfA/IKyeIaqkaLEUoCMRwHYAfHBOVxBLq9
JDOh3gne8csj68wRGZkUGrjJUobHithIytROizeF1rzK2Mcuh9pWhbpenXeLKVEY6IYxfbfnq982
YoCCkNcts1fotbvymXql3k8U1KfpBcj+uc4FRAWEJzBcXsHcO3g+Zzatc17i/DItHntGVVMtLoc8
HmpaCD1F+4Kp3FkLO734sJFVbavxRqy6c89JH58f19nfiswbWyUc8TZmowGxoamj4uPW7N0RjcHL
DyX3dNI6el3VGM239LIWaKdM4526Jd5MFIgITCyJKMGTZh+7ZLL4/dDfiVhMq1LDI1halsmBkOpd
qgqu0JCxjEUMguDbbJYQWJgv6rQ+dtZ+P92YBigLRrhaQsR8iOAA8I5Iy8DZjvOMd6vCJKPVLgqP
kEAFmpQGeDv0j9bPqoxaQLpeD/u99WqcyB/yLnncW1R2S+EEmAofjV7OEYoks3lWYHaq1oue3T5I
UxpA1+t0TfJGHAjBdfNMGQLNPc05otFkH52hZRVY+UNK9NkR9aJ5RFRjnTcD1a8+ixdldI57OI/d
nVinjxb6dpJMH5rP5TuBIR5VXLVwXpWLYPF3EZ6WLkcmSo2bYjrV5nM/b2R6GprfB0lE7oAuiuRy
c0FnPZRN5Vq69bijE9uPxE9Vhd7dFhyBjFpYb0y1lpGYUi6DQPcpNV5AJp8Ta0R2brvO+XxCpcA1
Cp4pay21EPkr6zNc4FetvtsN9JV6gu7hA7QqTrfU90fNyEwIqzQ6cq0SL/UctVsWK3ihUd3dLC8f
9i130mY53UhOG61EySG1C6s3XQF6kJQPZ3NBkNxmT0ct5Fgj+roFKWZqXjBPrMHDxSKfGG1Ged6G
PVBFhsz1BcHbMdKxriNiN6Op2uj/Bj1jaMez6QUaoNAfG5nwZDTcIOEQbKlCbWUQtyeSW57Z0i//
bOz+6vx0KFeoiyM3CVxB/65I+WOGLonFxLVb3Frh6cgHkP067USVxzK4FSrycekTGpABkKpgSAgD
FesXaelfDC6nQNES4pdDQBq93Z9tUiMixC4qq+UOVerNt9GpZOYZtCrc6tH558sl031tAI9ijG4c
AgAHGeLr65VulnC7CanpqloRC0jo2dk2MvUxZI+GuLsK6El7UMsHQcu8DjsMmPcNzI0fui57bLcO
bS5FjpNWOM8Z8/kVqfC6fNJV5p5XKGbVhpQT2yAVuCZEBhEj04VzUebxjFSdPYJ3tY+Q3SBJa9s0
mHI6wRtJQd5Q+ViCRZ+co9i160Rh605XsN2CZYF/Do28MEkY/yX8bQzl0pRKrCnUj4z8kfzjcWDr
wFdwtXRW1IaUeTYuNpg5gv9NvTRVenPzTEddyWDgIkvfFiYtZV3frzdpuy7jkYFW2ChFHukA37CC
e31We/0C/undTckfhLK5H9H5ts2V8TyNpKLFXk5MWY8Da/VG4ignj72UPIkliL9F8LDD369+3Mio
b8KTgLN1ZATNJhkc4yZWoaqOn4Q++wpCXrFLUwl1xL5NfYpmtq9AKWJIhUcwk7orzMkTUgawLfEE
0k4412X6dlTICMkcb/ON8aeOJnq5x2leB8B048S83cNTw/Al7iojWZNv5MDN7KfdvDpDmqLyIPpY
ZKXE143mWZCtp5JjUjJ7kBJwKXt17kQlBuNzMcmnK8FCN4s8WYGX/qaGq7S5LLN4I9lXdLYoecak
wbTRMrRcLH7Zp4+HmTVa40VabujFTMhL9Ic0jeB+/3KrCPO1QqFgyh3UZDjTKhxlnOLOlMHAL6aB
gQdzfJJb7XDBhUN5/4uhj0xEm6hrZgODy1mnHGTHpn1rSic1v00VWIWh5eGqSRZXQhmWqDkqJtMw
IwLd4u1jWZpPeT9dlap60LEtxtgwxob/xSgjUfqtFcdPWQ/gBZb63i6FHZmhrXoYR+ONJmePg2w+
dhhnz5pqDBaCn+mQvBwpdnaw9q9wpgv95KOz5B4q6Yf2Zpukng6udWo0Z1oWz2zJrRvBu7VGJJIn
29b0Qc9J44m3KwkeVR2baYt7cmokJabkH1eG/jwMRCfdvl5LY0W9zDCYL+rQpFLM4r11mzO05WqE
haC9Ozw9/G+/iJ3/xnLQviNmtogJxb/U6kfKW/U2iIzYWgvRETcTx6sfW1C9nUuqE/9sqv56OBii
KFGzoSl8kin9bBVFFDVXZbyRIFXT6YhPMrJm83b7eKz0dl1+cbi/cQTqwZcM1S3dUv6+Kn1uMLRD
rb0YboPRr0iw+9yY7XIXA2o2Ti6VH8Qte1pMpueyOsxpqCPv8fD9mv9fk3D7hQIQvJ/Qgh+cEf++
HX76iBpXXv7YH/zXx35vEhrmb9BdI+ckq7AA/S5j/XuPkN+oFB5U+gFQZtGkYzn92QWX6YIfFQn6
gzLLWib//bMLfjTVv2v08EG615b5n7QIqWf/5Hx/R10YIonVz2s5MdCWaoYtCdJquUBYxfyqMMxO
NlefyrkKUhkohHrgwyYHzsYol1Cz1Ou4KZ86QaF4IT0s6cbIx6wznSgmH1O5AZpUyQxfm2VZ2Jp0
C/ZqACVey6e1QtmZHzx4Kd6VuuxbFNXmwe4z82xIfQA97/OuTi9Suat2B5/GiJOUzALe7/JuEW6b
ly3MAqsbCnePspZ9WXWKKJox8drwUha3z12tRKkFm8aaFc2Z23rVpeGMkjbqzmbfuUVNbbLPoNJR
jFMxCdBIWLLoFqleYPk5mLWZKN9VnjUeDATp8FXo20erWoJkZOSzLRF4afPTsoxv55QZto3KYPbF
QPNXuIkM54vG057s9lhA/f9tgjhnv5nvlkyTHTDjb3PprlO01lOnGeHbkfHJ5qVX5S9agTAkEdgD
Aau3IRhqNUPxXNamfOm1UqTkst2hNS54A8Uix7oBsjO38YOUzyCTxkbyNnl5U7fa/8femS3HjWtr
+l36ullBggPIm74gM1Op0bYky8MNQ+WBMwnOw9P3R9lVpUyrlO0T0SdOR58dO3Z5l6VEEgQWFtb6
h5tFmuOF49gKyQDuAlORDpRKmuYzzhrBIKgVZV2DsrtMqlb5NFnLIIwcC6KXK7Zp2JB8y9oCr7e0
7ttlNOobhB34QaO9L7KxvbBSa5fUY33ZL1X1bQ4T9b7QRPLeqZZ0b1T6FfUawtRAaWDAleE/NwT9
F4Ta/IwSbMZ/Dy5vHzWq2F/i5JEuVv9CjOG3f8YYvMPQnkTtC7sA3DL+cRWT3h+EMURXDf73CGlj
/mFi6HOAUPgrxog/AN8geSHpOGOqIX8vxsCdfl7+/IfZddRD88SsUlVq6b6qrOQsdLwBH/AEVo9Y
ms8eFoP+JLzYt7Wx2OtVYpwJSpD4YCZA+kQu1DkUy4Us1E0eJU2ci0afogfbquyLaMk/ooKJalPd
3qhRwn0pi3unIY+0MWjwJ0Byvh0Xs4/huwowBgd2SzJ0lmfeRRzn8jY2Jw1GkDfZZ1XrvtHCfqSZ
2WUPdpZZH8mqLUSz56T3B778dV3mnzGxd9G/M1u/DVW4s4RmURu07wz7UeRFEwzGDE8kobMV1lZQ
irFFEaVNr8FmVNdlGM/7SoXc05u55upQ8i1nfnpvo1n4xU7K8C5OG9zLBgPXznF2nM94QIiLKFvk
VtUSDRV8b/wZXdOrLq9ACpWof6JUEVbfEPeo9qmDwm2lIbOo5rL8sogw3DWLE92HhiEfZGc4/ljr
Cfa8WXNBHRe/zigx39XVbG7Bfi67HAO2i9jACtKQMyHe0/ljFkY0tFhfgSNL785pEAD0w65efIFH
5aoLEd0AMsmC0rCG89AOgbaOqv9CSj65aMLaGGrErl77Qm/Gi5rJvKgK3dnaXmueWRbFmU035en1
oEp1jSs8le+wKfdhguWwn2fcB2In68/Mpiqvrc4Re5Xq6Y3jNsOHPhlUUGmhvHXS2HszT7l2VUbV
8H6u8vyiqWy4djGSfricYASmquzGm2pILo5VXSFZUW4cZQxYkHVhuIoCI3NSxfF1r4jpXTpA5XG0
buMIIJaTLbAFcRGM13XkpLZZnGJGxA259YeESsxkEg1DILKeOz8gDZX+GcWNwiR9eOcWCjpmw/GH
sa37RjZh7LdpB2ms43WZIgGdOLff7CKEimfFGFDFYvzRfvhPS+H+68ZPEvR/j593j2X0QtTkd/6O
mqvdFERUx1nhUWuq93dmJsHZoFaNJ5TFP/mbvzIz4w8L8Aj/AR5kAuQgCP8VNQ0gX6Rm2CatuAFi
8W9lZis88lnT6K+oaR57MI1hZAH5S+A9iekjzmeQy6IOp/omNM6yCD/tFP/Zre0kUOsXN0I0aSrR
xcUCto+S5oyn6QMV5flVjqr8BhkiuC4FsimlWX5OCrS+BktfLmpXFY9NFA7niRYWO8Neuu1Esuo3
Lg7xk4Ws4mLYE+yxFkvzNLM565MvNW2AXR4JdUOwGHJ0VlDzAPR0TYxDUGkKk52qM1H7EmGbP+ex
0y/6MtUDK9N0JJE8TA77gVSQrPdCOYO1dWvV7EjDBcyNwnJzX69SdqatY0yEtPQ7L6OhPsnKeagT
MB8F9h1U4HRIXeNSraItnBcAKALlFcD4y2UiU7UFauzqg5Z63V2FS48fo0L7kHgTkkFJPH/DXaXf
eY2EJoK2T1DquYNklFn4RZbCt69KO3By9V3Tjc7HYEn5KIrwdRwk0LjjDuTFVHlnhHl7G53C2E6T
+yifXeyy3R6ig0yQiaHSkFvUq2KzvB4XpGSQpzHo8UVjvtdEMwEwWmDmdKr4nKeRvHXxHjpzqnG5
tgUmVhot4qsSqdBdhiPdznWH9gLTnH3piI/uWpk3ULAKbKtvA9XpKCHQYdzNlgUVbnFgiWZNJgEk
LFBUx+k+rtMzd8IBvagyKKlWc+1kE8ITDV6feYheZx5NVwXzfWZK5G+iSL9H0Q6F8jSkXBpBqept
yIxuV/iRQmyqHqRGB3+KwCiJdwUXbr9Ixuaq70pkP4FKBGQ0EG263Pvcmh0QetWbF9EEzNVa0N0d
Ql09DFhE3A1DMWzQX5OXSHRRccrNLiQJxdE8HyfoS1PSPPR925/JZUSxRHMKlAJF/uEpLvx3gORy
+EqAvHpUXfyYvxAj+bUfMdLV/wDwChLVM38kgpQgfsZIfGdNQiHGWZjyPEW7v2Ok/gdVXDRxUPIm
NXgyJvsrRup/2HJtIoLudlDqQVL4dzDcTxWQfxrrf99ejxuSredRI6xr7UwY2LSbrcq4yWQXZYYQ
u4K5oqb4E82kM2s2Pk2AwP2+GK/qSZ0je0ndDvuioDerT4YRXbbF9Mmpoo8zjK0+u3DF53huYdn3
70Qj8XUwiu9hsdxrYv4YL+N9hwNFMIDwWfQWiEKnHLo2CRIaZnxThRFYEsy/mzTeeZ13048UcT2Z
neUK7+oYx4eNmtvdqM2PVkxDuazIsBrnalGNXxo9iWr+3UtBGlUJbaP5c94Ze2XFi78Y96J1vMA0
QliUrr532GRkKbdlM9xGRvMxbp0vU2d9mvXkW+/F5M99DbgDvcph2feNvuk798+85t5rzmnoh5PE
Sl6+wYVj06IBU9E4mQjFfutSkB5qKt/pCNwUwabcuI+QmdzMdvOtNcfbvAqRPKm2ZdxBUPLeCVCh
G3fB+KIqquvZg3uaxB0l4RJujIid3VwPNzqCiwR4eKJozH1Vrq5jW01nxzLOapWYvqaR5y8LZP0a
hlKOkSmf4TfGrU3QCEADxP7gdO9cXBH9zLnxtMw4dzLzTNNl/D7zlsBLvE9NaI/bUEDsl81Nmeju
dlIZbXVtRi0MC4R95XT7aM64H+vdvVwA16ApOkDAiyrzrJYL2kZ9Ml3Fdpfs6zY704cCzqLX4xcR
NYCS3Jqmk/klnmp3T/zVttGEC7kXhnB4B3h5Sn/rtY0WKNElhZ9HcATnutymMof1Eop6b2XAh4C4
gYHKqu2Qzt4P2O7/15Hs1STPf4ybx6Q8iGF/Z3g2gQiwOJ5B1GpXDsrf0Yu/obsmgHkTiVA4X1Gl
PzM84XAvpmSHKQ3eBy4OF39neIiEcReGeWKg72V7aFD/VvQ6TPAklo2UBHFWw3ZQ4t33dG1+1uez
NdtkacxIM8Vuv5sl9jYlwnv3KWnm1VJrOcqqfR1k6QRdK/aWz2LVftRnVDVNHBPOn8X+tz+C5gED
lMz1Wb754+tQ1F4r2/yDrt9hRdAG6KpBBiVbRLCWql/aexde03fTNq969KKmJHzUrBrv37YbioBe
d+2zeaEI6yGaS3Yff7Zn03pLSvcnrYN5E1qjeRfOy9IHmRqtB6OYdbQwLe0T2qpt4jcNwuJBg4Cq
7k+ekg8iInVt5aCdzbJL9GBOtMbDCdbRJDe00NskUIfu5sVGHAXAZ9A6WWL5Dd1zi9ZXdW1ryG8G
DZ28b7mrOgtIM+gEXzjj/B1TkAjpnQwTHn/wZufz3HSeX2h6qvuvT+STgvQ/h9KPiVztetHMZ4Bf
rI3cDkclLUbSsZb91qDqKUZBbuyhGkmJr9PC66H4aijjbMgHKqKfy8I9k/FtPWR+qUe7St6FCGlI
DNlmJK6m85o2ZQ9CUPGvk7ZdRSw3rtH6teXurUo7YYdxWKz5+e1XMBwFa47wYyOkpc66Kkpbvn02
JJuI9D8wsqQ8e32S1sV0PEeAqumkIOxn4NNzuNgMSSZeNDkCHXOJBJzNKy3Dd32B93vxeZEj2is1
jq6vD/qENz4YlaWAkhDGEB7uqfTYD0eNzKZNldNBOi3rAkhNoV+NxdxxuCT69GiL1ORyYCG47BlR
9c4qQIf7DVSEL6oqQDAkc3WFS6RAbU5H+RFtVu1KT0X6gY509j6ec3SZmzE7m5zZBjbkRtappXWI
FeLl8ABEMw8FfOBYtnv0AASSBflM7DFjREM3+KYg0ZYNcbAsEI9F6lS7pjfRcRlC5Fz0Pt8ls8me
05UEaelO53YbI46jxficIF3md0K1+8XUsk0x2tBx8+bCdtp3Rd4NQVFX6aZAYvHaqLTxzUgPjta3
ftstc/kmS2le9zZn9OtviFB9uCxsHaNVMA+rbxLgh6MOG7aNJl97pF4/WM1eNM15nbgDhtzWd9AK
8OKX5cSIv0Q9RgR57wpGcyWQr8MlkWdghIaCEVXT3M91SlWuH8Um06hTteapjh7Hyi/PZ4GTp7CK
2jKnyOFoFf5gTWvRj7B1J8g7u9spPZFBaSUaLQoTSYK5qHyoJ3hhZ9Ymmb6/Pr9PQfxgB3BzJizx
tIAtSNCPSrJ9qDVzb0X1JnK86CxH2fki74vwPJcIw4NRhzI/C6Roykb6fV17QWXWRBpbqqCj7Ogr
DE6v9AEoayW7nWd298uQzVuLClygUa7biNji/p6VcA+KgqzWjZFYKx1MQ1qM1KJct+8LpNXddPC7
0dDeFmWGKCz2BNtx8MBMpJp7P8Q9ajuhyrZ4pxV0aoih9oRks99hAfieNYmcDTC0ZqJlkeRmejnx
3R6SuO4vjErByJe8Omwaph9AyP8L6dX/a2qtq6X1v5fSglk1ffs8yVp//scV0YQEyWKG0AiN9mdF
7McV0aSLCVuPzoNhWwCZXPbWX2U0+w98VwjCFNEk5nMO2/KvK+JKqsSUd3Uwc7G3ovj2G1fE45CP
vx3jWjrxxBAQK9cU8Dm6svKswWjDBAEWrHgb7N7G2vD1NKuAfrh5f9fYaKBrWWNcecoK/xw5lWK/
sozmzyl1Qo1CViv2srDU+xQj6DroNLd7rGxHfWxDCYS/7g3gyPi8qQY99SQud6Wgi7l7Nt1vf2zQ
58nZ0XG5uvThTs3RRaMYR17nKO43imat3mhGYBsIlzdJg+BNm4ICXywaAxJ0YIFYQtp/+v1h8UMk
HGPptFpLHE6eNymbLoNnBHOETr4Vbng0Kvmg+KblQg3D9dg47YmAvDaen0Wop0d9PqY4HBOyj2aq
bh1TR0EkVDYwmzD161qcQt6un3Q8ErOJcQ01DCq5R7FQB02RaLjkgKQwbQ68SlCMSoZsLbGWg3bf
zZ51WcSzRHKmr1MEZ6g7TkuPCBN2D86lplX4Qtn6iBNUJmy8hmOTbsGY9AgPVcJ41O1Cs31oRn3v
h7lXvVVmSyeBtkOWb15/U2Chf30afJrRUqeUvZLn14Pu2W3C6EsLPBUa5ylK6nkQK4j5wRjq/Qbw
jDFtqUaWBiLcvZy2siADpypcLx+9RckEPJuNJuc4GNchMt3jrjH6iWgLMOtbjG674Vt57d65pUEX
SZNaqDZ5b1Wofueomfv4OfCcYn1kKxPZeZepEMpVnzMnrqoAnYXrVI3rpHnRuKyIAQSSwLAh6/k0
v+061ck66XU2R8iSPr2LEaX0LQ45IfIplhsBhYP8igRLXFjf5rTiIr8QPypAd9grBtXUT/XG7Stt
YyzL9N2aVDTi7kwFHfiARUq5dJ75PcNWVfPHwqCv3wkNtTAspa06UOYQTpvJHq30qo2biQ8vQN0F
RdtAzTLr1EFy1DIp6HTRItB+N6yYlztTsdxkwojSOyoFMPXSaZVaF8PFWKZhYDjLZG+BCAjlF3Ux
fShtWSVBJkTB8QllJ+YIvp8zc/hU20rXr2JD1u1bPfIouXRhXtySjFXn8URrfWcv7bh8tZcCe7Jx
ShM0xqQ34V9DPQus2ojh45ZK8XxbuZgrB7EzeyxuCELRmZNjKgCLLm2yYO6sQuKXhP1Z0PeNMWzc
qEWvzabp6RdRkrV+ptMQbJNpFru27Dh9Y+5QIDKHaoVgSDsLRs0e70U4NxdCT4rijN9imTiyj/BW
9rxlAKxtt3fc3SKwfWEk4L1MHm6f1mB+A3hso+oGq4QcNBv6R4Au4wNOfCNKjAkvOoe1BMcorWhY
TqTy8K/gTm6mYagb7Km5pwakF/m8DWM1huBHQDDT+HVAafRV/bFdg/SQ4DgfQOpV7501iI9P8bxc
Q3vVCqK8uwb8cA397XoISNPu7v5nMdvcgOpGBIsHvFBFytlOEe4TvuPFGhA+fdLcDer/NK5NJ/Pu
k7QAtHJqNx9vZlC/aJdL/AipEYAEOtzMI8oVYyyZykXIN6VZfHWxkdwULlfWqk+upr7hZBLiu+rp
Nntdu1moIlp2g9pZNNzOy7yv0bB4/UutufdBuOQ70RDjJOVOy6F6FC7/mZgEU3Jw0k8P72Y0NO2n
ObGf5ifvtNjw63XaMOz1fnyH/07A/scTMuvfM7DLfnxMuucZ2NMv/EjBLJBkOGr9LMSz/f4q0lsO
uRTRHSDZyi2BQvNPBqb/Qe6FmgLuDxTk127lXxmYcIF/WHwct01o4oTW38nAjKdb9bOFg282xtLo
plC2Qg7DXbupz0+mOZO9VTRCbYyxpVUZDZVH8gUDzUJ52EvMCuWViqJTENrlhKxV74yTrym9rrG4
aXTUoCcgxEEZZUQft6uwhHCSGEF7zASSAHZUTesPf4qQLhRm0gGVKGMKmtSIwus+c7J6I9qyLfeM
NH1ponQ2Ay3UoWA0WW+gQtkN00WFLQq+LINrvEM1AEpjgqPjZskFeF/PUsPiu33vCnyHckf5Shmo
Uulc5wJTDgrxflmX59AeJxS7VKNfayFI930J2/OqSQr8IUNLxNHGmqzkbSHkUp6PYpGIElNoGTZj
WQEGpgXYbbN8Tt7oS4dlUObeTJWuXQsvcuhIeo2VvksBx3yK8MmAAg+kfMBpzxQT5xIC7ZMXPhCb
dSSmF/5YdqEFObourPl2CSfn7QzKjnqcA47lKz4sGqauUYn+d0zdz75wCb5QjhwSuu1M/YDGcZUg
eShDK/LdeG7UTaTNcE7sgZprEOuc9jf9EC8uHiIFEuE0ffakDsZylvWxGb8rY6+ffD0yO1oYSRcC
Va9NKD9m0V2YkXTLfWpW6nKq69L6E4ZZInzL6MT3MnI5qKSXvs0x3FWkZVm2SZzEuQPIkl+1DZBD
v5mWmX87QID1lWuWu3iZ1Jc468Aol0JaH+0IGEUeQvDEKkHd2CYdFwc8y1Iwjb7ZYWBpQ9vB9+uD
zOiBBrldkTrhW+NHeo/hbZ8KgC6JlXeBpRsJNKbpDf1M0t0eb6lhE+p1GQUeeTmsALhQ3llaTc0p
4t1RUsfW4eaLhSR/ENQpjKNk2KpijyWyIK8fJcku0hLnTOhhWfueo8OOpWc6wNmteEW1yUXHnziX
/LKEt2yPpros00q+U7KyoB2o+DosjfI9hwM6hXM8nchAraPE/cd3ldTOkUzgovLEc3yWgGLLFOoZ
sIBNpNda4qepGWZvw6R1Xd40ZjvwdZwRdd5Jz5u9EoC38ICaLk0lMm9LlQF57iYnA/Faa2n8aYzH
707nRN+BaEFa17wS9mlm3QncYApstRqDC1eaVpcxTIdNGZffndS9NkdZ3VRsxB3GNVDZxxbXxojW
wDdvttN3Si3d52LwHABJQ0lBgWaWKYM2NsKHwta0b3MUoscEEOGmcLxK+mFtqt7XWz4igHlFL3wK
Saf6Iht0P9byrgheP2WfXCUPoyXwS3Q5UCdZ267OUUGKW6Ycxlj0Gygq9m1VNMPHvnbeZ3EikJmB
GGfrcKTLJp63tYNFMFUX+ZjrfftWaiNdMRBJ70Mj1jZZPsyXLjnLTtZdtps1MZx45Ue30vWNO+u9
GvUs3juX/8PA7g1lrByN9t/SiP5DzNvYjqladlWvizOvdFCy5WzixWNyemqaXtgZJEd0TWg9kyOt
ne7nh4rngR0G+89qm2znvERiAIZP420oT6p7VxuMG7MQ6LsnbbGblxb10Yo7AtY8u6Jalq2eed/C
ItKurFkUW2pl4mLKrOxELf24+sAM0XmCocDNHUtyrrWH39JNy6moHOwxcpd+6tLk7aaHm3Gn+p6z
Y5nhb7YgM1CSnHuxyZ2w34aDuUBpzj56UTtCTHSsj2CUSMlrod00obba6Q3F3knceT/JvD9D4sl4
Z8S4R//IQn8r2Xq1joVM1JdKzQ3aCd3/+lclsXW8v38Mibaf46+yWwf/ByZm0s3v+m/NfPut7fPu
r7LP+pP/p3/5U47uFLZ/VX3692TrvHk87CiuP/4j1XJW1Kx4aiAIUmBQY3/nWtYf1LIQO4E5/5RR
Eav/qnZ5cABAGXjCJt3i1ynf/Kx20VLUbXqTtKh+JmK/k2sdbwrow46+qo1R2EV469j1F4MtCdxL
iG2R9Sq8GFqRXMZpa4T7yR1MRJSrSsm9KKNO105cWY6j/zo0BT3MgHWacN6x92dZL0mSWaEOxj1J
N1qZzvejNWCTMOhxeWKs48ck7mAuSh5G+koNe1Vze773h6I17Izb7SYeixGVFPMr6KNpt+SR88Go
O3UTR+l4Qp3qxTFRbhDEZXArxw0rG9/DqSrgiboWHn3SnOpvdBujD5rKtJusVrdAY60TY64lm6Oj
gGaBYVi04sDarCn68+e0+07qrUUn1VIwmIHdpuabbDYFuWc55XdFQ5Pq2Tp/++Ozn9cZXxqRUq2B
7oHFneD4DB8heTV5jLiaPdbZpanX6aUjF7HTa3N8gCDSn/32eGtHjmYPrcCVAX/4hG2OGeli1Mg1
m9FlPGSBO8TxDeoYybmpi/HEofHCO/RskPDIR9Kb5dQ6HA2PyzZJJoEYaVaj7jjNbwwtv06KXvOd
0t6bbnz3+uOtN5ujF4iqg7cSf4CFIv9xOCBUjMjNZ1jViXDet0PqXdjLXJyYw5cGIWGguO0a1PS8
ozkU2oQAZ9us1G0DWHg7ci3yl8p1z19/mF9nD0tfAhwTZ9CG1I8eps5UjYoKFMtobBbMJ5piSN6Y
TiUQJNA8qOK04GOqiCmIKvtEpnE8NmF1xZoZnKQIJtKDPZxIUaRFWa+iE8Mwa8EQqe69EQ/6LmyN
2kfJEdHxkok+EWeOZ3YdFSlGYjOJBq/vaL0s2RJKtD8X+nBlWGwsJ3RA+LtGtOxen9pfBiKSrdIP
YOJYK78Q/TrNaapY2sumk9CUxjgu34lCr9/8/iieTUbJvWlVPF03/7MEXWJmisttrFNHMubP+K22
7saOYsP5zW0mKU6DGgTfx45eBzocZ6jR8UqrcNnYvZN9tYipWyTxije6U/SXJaJ4Aa1xyLWvP93T
CfN8s0lzBdPQKFkr4JjeH2Wjbh/mUZtmA5j9M4WsGN64EgEtR5j7VqP6nHrbUPVnunlqmfyyONHX
5P2htmnRuWaPHD6v1c9IoWTIMtXShLqRmdGGNiUGfW4JwjmyqgR3kNno3r7+wMcnLtUZYeC1DZWY
LJN71+Gw0DGGEfijvgndZnaoB5hL2PtUCOopyMtKS04ks78sUsazAXTSmNfZ/cenUVHhAFuHmr6J
mtogV62qfehl6YmtcHwCSShJgr4ffYxVLck6fip0wlrDzVFcSWb7ckokFq8zwmyark3beEqWEyfe
L7PIeNxdQDyhNYfC5tFi1RqrGieE6jZm7GFq03hT5Mt4TNAf6DguTizSX+aQ0Si26QBHSNSgGBy+
s95apV6AxGxaqWfnTeeipR6fLBu89EwO4srsQvA13nG3UCVpbGuLi1h/qOSXUq+qL1ZKCczPqZxv
fnMVrk+EqM2657i0iqP3hV0qTcLckZtBD3HpG9vk2nbQeVuGaT6x4F+cPMAT4JJo1wFNOpy8SGZL
6ixMnohSdQk+An8uWbS/GyXXB2JTrapTnHLuUXIpWtsb+zTDM08O1T06BulFEaXlicrOS8v8+ShH
z+IUFDxMm2VXOALLOdS83s5mH2+WOMIaAIDO+9df0xMi+iA6Pj3WWptZLxrUdg8nr9GscCB+oZ3v
dON7pdLkbgT2epklc7YzUueJyyV2btbqF42p9RvaMhhiih4Ufmbv0IDLLl7/SuuIv3wj8rC11MzS
eRKdenYcxZlC1Kpg5ch2KHaaYTRXsFPkrsXSOGj0/qs+NuLh9THX3fzLmDatIm5coAJWVebnR2Bf
lEs1FYZE+Uhg5jTaGHPmWnGWy157iMzqNoIHeN3lk9y/PvCLWxLBcZJz+jIcGIcDx00IvrOwJY3E
Aft5lS/bpF992xNdnrg1rLeCX5/xn6GObg1uueTJuPCMfTwCZo6NW9Fj3hOXKFYYZrF3W325WzXH
dpUJHe/153xxj9JUd7jvoh4jjwavoPXRwOelNulIW9lbzLO59cr/SND5Z5TjVlSNOHE8DpJyrjlM
l0gw4v3iuSqwFS2F/8ADrSGbiACz60m969kqzZdRq8mceHHCG85KKavPsupPXRReXJcOmmPrtX2F
hx0uD42mpx2lTBvFrPLCMxd5MYRj9GHypPVYGXZ5wX3ePnNrS5yYypdHRhzcMRzO3mNEYeyWOsR8
Rs7HzEB5p4bG7+ioa6LkG19MtdVsHCdZdmMzZF9+f2pJeUkS2RIeSn+HD70kOuABbWBoM4E+D+P2
IkGf5ETke2nnPR/laGpn2Y662S5Y7Cgj3QFEsIIazbBdMnn9CdHslxb/86GOjo6u8FBupYG/QYUW
Xdg6xeO06081h186OgDk4ODzVH9doVPPY5hE67hSdI82cAu8jSGsAdkTMjID+FFKob9qTyyRF2fw
2YBHR4duNjqMCIGtn5PnX0rIsNCC8+ShHXvzP7DbKF+tIlAOd4eneuqz3VYDme0nj2MRWR7zi0Sk
7LwZp1Ma2C89ENUUgGeATS1r7Zc+n8G6teI6stnTGbb2Adfd8FJAIAR57cbb19f4i0MJTDAsLuYI
Jx4tiSbWo1hVKda8JZp9SaFVXyVAi30fxt2JTPal1QfFAYlsa+3UH68LsB1Lw6VAbjrUawJd1WoL
LCc7sRheHoVav76SF0hiD+fO9TLUthrEuhygWTsDJcKruRpPyTCeGuUoPZqzlnuMxhuam5QoHw1Y
7ZlVcaKi8fIooH4pJyK3cqyBUoeunkwDsa+qF+m38yR8I0uTE0vgpVFwnHdAa5Mocyk+nLFsCBeU
u3gWbsp0t0RUENvNU9WZFxYaRVdOXRqFEFqOtYlaYfd9Oipj46Wpp2iQguBCSsHGdImGlXdin/46
2loE0rnsAiHgjnEUEhbbyvosBMNjcQ9Jdg6w7ZosctS1c72y2/JESvPrFNoWigTwBXSgbbyqwyk0
BM0OXY8Fan8FRvezxAs9ck3/d/fq6q6wpqOgLNcC+uEordsDwaTsuKm6OsdbSCqz8SHJDqAP0bTJ
fntdIP5jUqegmIam6XGxfihqUgqQY8gw6vZXClwzIpAAIE6VY56+92FC6KxiggB0hYvlyDGxB6yC
MSvbtTfLMGfjn7SPnVpuDanp83nmzR16FG5rmdkHC31JeIGDOaJmUeALQOcOrWFM3gb+5pait0h2
FZfzeucZGZ3mCrVgFEhZJmWxC+HiYYfbIqsXDIPRmGe/+3pWWgBSRYgTQ706vjtHDaDdrjG5L/Ts
WQgy9hDB4rTqZDdlZXX7+mjHp6xrcA2kqAqMj+4iDZ/DxcAbW7j3gIcvWTQFeEEt+9TXMcqYEb8H
/B3RvVOyx8e7ijE94SLKgpoZgx5XsNC9Tyo64Ag/tovnXqrRNAEBuqaWbrK+ROjv9Uc83lXgy3A2
oMUMt5f79PFN1/aSqfYyPD6iJpYUInTH+tQ4gzgRZX+dyRW2vKJsmUeHquDhTGpu2aRVF4eopsk6
3UCtl9/mIsW70g7VZxsMzrj53QdDFmv9L2c8NYljFgmV4JFaMa40VTcCNWhLXBXH1j0xfev24as/
31lc5/h4fBtc6FLEwaNUrG3GtqQLVG1HkZcZXXhHq/fSJXm5TQRgTZQN9Qko7Bz2H1GfGTcx9h9v
8qZw30SDOYEojhcz8eXslThpV3F3V6dZ+AjAc0UnafDtiYbVxyWLwM0a96iboGMp0BnwrTQ0ccAr
vPDGKMjMHacY35Lo5jDlqLw8xEvdbUG6pndgNdpblBTrEhYxBMJL4MFKXY42LKKJ3Crez/1Eoy4z
UJ0sZWOD+3WS4t7u+vHMBAFzjpIvtdREpjbaVx5O1mE932ii/qaElkDr7Rc8isPY+FqkNTBxo00/
G7PXXqpW5rjNGhyrWtXE92afFDtpghcI+SYITQAjtuz5z2xCicbvrbm7gyRXoT04zKXYTGlphP5Q
ayAIAIamyWaO3AjH72xE+VpfCowy1DLYmg/ZDxQMUrF7Zyzcy7rTcPjOTQkKWls1zOxuuSnaKt1K
u28CDQo4YpdNreO7XupoVwx9tUM8IcPLLoPr7ZsQw9Kt1SK4iDhGez1HhYklTFbqn2Q4TA+pRUUE
CK8dZHaL5bhKEZTQ4tj8ZolBDLhTaHHhx30yAmxT6AhFotunMfnuQ6ckboaaYa8zVUaRvInTEW0z
wLtLERQRlchd6BRQ0NwktuUH08xHlBW9Wn8YK0siKTbaqH1ohldsFJitxzwt4dVkWId9hy1eXgJd
jvp7DcMgsKINkMGKTldFizHyHZQ9UP+IezV+w0chNt62Eb+4MRvhvJGz4YUXfGxLcXIBCuHHkyPU
jv4V7bF07HLjGvyWQCM5b9Q+RFK12dYIWACDrWAHiCI0nMtIR3kMDk48qDc1Qcc+k4Wd6F+HvkjU
rvRq+SEzY+2iEd2SbHs3Kj6IKb014rnaIH3ffhSzkIWPJJJEU6JKFX6z3YKv7wRo8MtidNnbWfXL
bujzGHNYI8quR02Ekw9RyAKolQMwaFoIDUQz5Ywbip4go2tUg0Ehl2NR4UabzHO0hys32mC5U6e2
USBNpBFXfp1Zszq3UOosdmXi4eVYwWv3s2pqx2CsW3XTtQwWjEih2H5duUm+SR3RZUHFuTtfpwqR
7OK24hpDrWWKwmx6b/aTwT4aVdUGaQ5ROSiKeo5vOSD7dCfEuNhbwG4qvXUAdrOzR8gKEcRLKx+q
NziGaMVN1LUaoiJMh+iCyY5AvSydCzPCy2Rm+ZC12od6dGs3kK2nRZ9LPSvNvUSWCRZgGmlw2dyu
faOBB1+x8e3Yer4VzXpMy1MVYZCgbCnOBtkuwwbQU4XOqOwGPhh8N87DbptKVEWR+8MnwQLDnWQ1
os4JYOGdxV7tN6MO0mxXzq566w7spN3/Zu9MluNG0i39LrVHGuZhcXsBxMR5ECmK2sCkJAXAHQ7A
MQNPfz+EKrszWdWprl0vrqVVLkppIiMC4cN/zvlOPpfrfRatYbVL/bFCZ5oXrlqOzvw3lbYdDswA
PzV559SxDirvZ6RfPZFsbnACVnuHEGCzC03DDvd5J9fPRmZ4kHudCFpVUIgMHks553dFIyqsmW3V
kDww7TuPzp5iN2BAg25tdS5OwQBZPrfWwtmF0yQv6KEIjMuwsLK3rGX322ENX8PdusAa4TyTlQSO
KzFFO1BN6/dJSBPzWRWOr+Nqy+DoCguRxai77JtPltIFmopfkCE+PodYi0Lw+1oyf/FbQ5NX0BPU
XSR+ozgQjZ6PkxcYeWIWpG3ifq59utZXU/dx5ujlaunXkQqRDJUKaMQGwW3MjjRnk2FlmnHIhLPA
CTmL4CKYrMm/YW9nRsszoKxLk3ynPJiqCK7lUiwR9BWDEqchCuCouO5sv+SZjopj7xTzSvozFX68
VuPyw8QskV+MIA63Zo/Mv45kwZY1eg1cQyecrXtbN9C3rXbtclbZPPgxWDK65ejkAJgtBu/V9/uV
ovm+XRG9ZgFE122ICgCXrVhHgJda781UjHTQKq95LVXl86Kmpa5jd8kIOs+B1b+sUR8SFylW2Zx6
to4Hghp4ht0aek7SrqVDuVQaRGnSc2+7TtFt3gAgBwC8LGjMsdB9R6WyBk14tGCadUk5BP7vPGSw
eUP2YWtvrVBz4sZZxhbQhujcuO7dUoAOb52HvBbCO+TaUGaip3p+q2vBGhTCvc13EHzb/gCuLBe7
KpunIGlU4JZYFcm5J6bdTciNruA82vE0fHX4G238BbTV4Q8GGUtfQme8mq3rfJ3KgikwlSbOF+Eq
6fGOdlIeLQTmU+cFLV5iPW9PlCJxG5sNNTSWJ7JyVzRt+q4Nd5Zx4E1YEzEEe5oyXzgcB8mgw4ZY
Vgx3IQ5l+Eu1wSyDyV1X793FLUPCnc4cJlUOs4LqhkU+98VamrtWOZJibWfSYOPdaf6+pizWt76d
D8/pKgtISTKfvrrBKq9lX5q4dIst3dNXmXo3BtZGCER9Hj3U/rTSPlMYFdzqpVMlzJUe35/TzXlI
10zO/jYamg8wUtHk7JZRBsaxXlIY8U4ldHVc6rWoDwNvNi3hcuElTlbWmLGYS3ONWzT03z1Ya86V
DuqAqvBq42FWTriC9AOE6yZyKkN8vYFRFEk5G0NI7RPrbFKOTg5sNMgcQYLNqm/zMZVAkpgwRBwh
iiziNhF5y6ldavNQt7WykiCa2uGLnbLSX4yNhCy6dJNnf0uHRVj71cUYfltXK4J9DDauWfaklyYq
nrPS0Q+r9lZJJ25X5+J7YBdF/dbPhp8yfoQOVR7dyR9XwKVSlmt9OwX9YMhDNZhrBgZFZ66oHkj6
0Kt4GL2N+7VP53ZquNUbFsh7X9qlB7Sa94+2GLNZtQ98xTcAVGN/nMfirShzW34JiCGBVug7b2Ip
4sDm8k0DpHdolL9QMl0VFNF5veww5Waqb+5SuxSXDr+Avy3xYo3Tzi3fWa/7bB/otoErludUjc2K
MRQUBV3bcVtM+XsnshTsjT3rT6bCy3RwvdU7VigNJc5sVNu4H/h/dnyB7RuFrMOmOvKBxnTM4cSp
Gg5CNwBRRXSgla59dfm76QTIG+Po6H6cjobq+3oXthxKYzV4Mtynap4eStG7/tU8SeML2ES+B24W
WNTDrxjR95Mi2hMdKGqaW/SkDBiYo8RAFkyJJVFGOFAVtors0sy0VV0MdTOvz2075pTAhm4TvpS1
0ZLWq4Pi24gXcIWD0LP7rdG4Rgc5qNZJpoHpaDKtS/hpLvtKJ7yDEMryYZbpIZvzIU8cGywYPJvK
onLeHqPHTC/61m584V0ZhTFe4Zrx5xjNMX8lB+a8ClHV+RPgTKnpmFzFXT53rFitLvpLPP9YqIl7
OEATolJwZETseg3K2VaJzbwiI7pn1YL3O3Srg+m24X1FweAPS6olIMvWDWY8AhHg6OyApdi5Ipgf
4ZNX31kR7ScFeh6kgJ3S0LA6QgQxrgsfwXX1AaVVPWxbXBbuUUl7eFuMrja5woSMN1OKvE4LKVhI
9KELxahm348Z1Jg0Y8t+vJ839k3s1Vb6Lmy/5+7S+Bzd9bLK9zlkO9vXwBqJloMXSAbDZmeu+xKY
Jg7t9rKqco6FY+cEzYH2MU7bknnRzgHqL4DQ0cwClHGlP6or5PilXr2XFB9wYpbZN29yIDOq7YW7
ft9FO3cZfvQaYtSUTvzNaTneYVIu7tpweCN4WuwYNombOat4AUXXhplk46m7+5zv+lMzzcUP6JT2
cJH7QwWRYNAHX+VEizklWFXCVtiBLxm7A6IKRWAyA5Hu6FV9H8pRvwjD/TRzEcphgXA6ihusnEG8
VNI9km2rdsLs6HdrC00vtm+DbBsy39xxHucugxd4B8Q0fVRTaJJJhTpBaaRxsYow303LbD25JiC3
VbZN0vZLSF1LoA/0BEafIwTIq4gzQkKxFhy8wZyMp6aojFflyuoTxE7jQBWY+9Ta0/gwhsoWcRoV
XzHRMwXyVoKY8Sy4vW4fW0tTXLiCCrW8Y5GqPGbBCl6ysJs+qcgjxmOv463rqTKpdMuhyiDE53vq
aZ2rkzU0CsNKv17boz8mU8s3O87XZU1Gk0g2R58tly3cFxrpCsjCSnyBuDrvjV5GiTtpwi3pHN6Q
KqSegQsV7RdGysuq5fKpC9gPYQC4l9NCnWDOBDuee/MaHstVULnHHjZyjEe1p8zZrdkKGfVFQPBj
OVmwWbrCfjG5Yp+CepbHup7t1xV0JBPAUnyuKoh5sZ+Zwd1KUujQzuHVvKTEKWCW8ruDZJGL316l
bnRpoMb8WMZOX0xj8SVSbn7rmIZKGtcE11fQsjaXnvGSm46+XlqveqJIuH9cjH7xD6ObltxYJ9s8
ueXS700eRWcdHToRgteR6yZOcfMCmal+aQfGumtZib1NKJ1qC91dcQml53eKzOi10CLIDy5IxiTv
Ip82NSzyayYyOrXq4gLDnn9Vdmr9QbOfc5K65EgtwXdHXKPXyfzqY+1/LCOZnuysN65EkRenomEc
QeyhoHZnzu7r3uvu3dIqnorC73QyDvImn2fjgrnEfFqChrVsXN4HnBoHlc5W7Al/+MI8CvbKIPs4
DTv5eyqz9bJGdrwmgvOt4uzFzcIJYtG47q4DwXs1qQpGMiGjJ2y/9mVltN1epxtJdfF93mMaPHDI
ahr3OFKWSeoapRN7TJ0Ogkt93PGVucCK9bBGbXTljtheE7JAbbyuFQ9wJSd7n/ujv2sQZi9NqkhA
U1qXYzmlF65fy6tBep/d1DHu19CaY7C3zZVn5ibP4zrXL37eBLdYZB5ZMIJ3JVz2Bj9z7gOZ/ujd
7mXgNXzj+lG3iaJu/OtcRvlGkxVAcKXoPtkrgahyLdqTY073NFo5fG9YVONFpwK3se/cY8fg2OX2
02sxFgRiV27A85AWZHEdbiLsS46VJ6rBCR1z0a9TnnKVfrGcReZcopiTJctAN1Bi271PPsi11hOF
dGzZxSx7TuhFO7dHcLbgkzm/EUquan/HZdR6HLPanPf8+l4Lf5ypwm5I6WGLXV0aBuuW7h7nyePU
GralfeXXDG5jWE/Ol8YjZxEbmW9/x5GtDrkbdelBujWh43Xwxe2cRRUNiEwq0hiw2pTtNJ8W9Y8s
EVXilJpojTs14e8WS6zkq+d7RxLWNgzncU4xaUnJeSvtJFFyeCG+ExduxUh2ypn25JGhorjgGdLU
ZUyme3BVzqDYIxUoY1W2gq7JxhmsC1mFFEatHm8ezWYzgLwpH6GqSjMf653flMG9kRZ+mAD+DTwS
V87yagjyU+Ts/ZRAIJVnL7WRWdRmKosGP1LNfR+Hpjfd1K4OlkRYKnpra6P77vd9f19Cm+kIxLtZ
RjcRXVIgsUO5Y29TzqFvI82DidcuS0IR2N2+8GuXWl6DpQ1PZSF3kwH8OC44WzY3A2OUJZH9JJvD
yJWIvp6l1GIvOr/7RCll4ccRfowgZvfteRTQ7b6V9iJclMg2gO069XOKf7b3GIhNlWQOZRG/e+gX
N6Vr1xL03iM6wekuBD02XmMZrOkZ1FHp6+Y56BfmxtXapS+uJ2f223YpSDlyFPsxtJLUdq3G5lsN
qlFdzLaJd7idUju4oUGAKw6Qr3BNqjqtcRO7ko3GrhaOlANHf7h7qdavzRjyGtTC1DQamRxtPcO8
e3YGFTEOa1stiT03jd4BYApvxqoMH1c9Ru1BiZTOG+G3y7wLZu7iuwDGjnmhR87YGA7a6SAAxJQJ
GDAhDtYwskQWFbb+HWYP6IhRFfpk28vWVMfa7IzTknqvjqfsfO+VmZD7iTFsjx8ZgFuyLO2GWVRZ
3+9L1u3PvnbS90yw8ySLryvipEWXX9sc6sSOS6xlM/Mpw7cGaZKGrKA3eQSzPH2ERRQGiWHbcI5q
vJ9qbxROuiYu163nckyZZPMACq59Yebne5xedRMbDIp1PFEGPgOkJBfKIrA48hCm0Xiz1tSuMFHt
GCA1oYJoWZgVVkqbAVKYdI0ZcntUwWA/1aExZD+EkJKwVKlsGtEYut1US9YMn0y4rc2RNl6xXUM0
bth9RQtYfggLc2qYkNSj2sF7YQMxndHzdsXa+DWN4VCvEyedjKuA28qbQMCZkmBd7Cq2WlGZ4BXD
4FbLSnyzKC+pEg2h984mEhXGAygomn3XqtJ7sqz97QBBs9jlTmnwRObKehqHIAuO/bCM7g5LH8nO
ssGhm7g0gi3x2HIlu9SVxQe/0/nU9H5spe7A7tM3s/vcowDJh1Z3lb4RGHt8N8ntslw5vpWowKEz
pT/0UnL5gUBUF3GqGtOPM9UM5TbQHpbnsC+Nks4cTzGv9QPJPQfl+r4eSpODsS5nJ9aRDVyKZlnK
VMk/lumNXjxAwoxFPew2QPG7Y9XIDvM6VnobZ1bTTbA79bT21IEC4avvg551NHZHj7CtWpVs7hdp
tdaNuVRgyKKxr7mVqHagoVY60NJ9zNdcRSfN+5Q6mQou5pHyCEwVnBReFsaD426YOB0evBoXGulk
QkPm5xlqnecd5hlB4CpaAjFfMsgc+/uuw4xLR29pj5+8LuRetR9sB7o0s8xC+Me6IGj7JErPVTw5
1PM+pItjZj/a2lTGZY4prLkMZw9vHwuLbj9N0WjjTGuARn2vc6fx8wQQvDOoxCpcg8pglKHqouOU
CzOvsvymivnmFfq2YOYHyTpq8tGqE1OhIpF5bYapNpN+rZvFShSC9Q+gdfN3SQx6TLiOzYzpzKXz
S/dybMq5vGA800fPpYPgxUpGEzDtAFWU+pqmOpqsGJWXndX5z9Esnflu7YwgeixKm+GPVRQjJyJI
7dRybDgQ7gFL5ElvP3ORVl+Yn5fT3sjdzlCxtgTZvlgYqydvqZEzGU0hVzrr0fIseqlrm2lRkhna
4ArpTSMtS5SfzT7nvAq1KWZ43c1dHFSe0Mcmr4NlbwatEVxOaWoYDSRXpwGKyBEwU5+VnqfhGOh5
5LRtsJUbj5Nd5AZdVnltzM8Yj0Wud6ZQvTKSdonqaeuOq6N7JfpluUrrqMiufC75RZwNoyt3DkpB
sdPN2IqSvS2ib9Io2755RJ1K7YNXSW+8LX27RoiPBt2ElzLFULvGQ1eF1R395YH+VlmIXZ+W0tTK
Y7ubjab5KQv/RynF/2v28M/Rw//1t1nG/y9TiojOf5NS7Npv7+VfkBBb9OCfVC7vN6K5APSwmvIv
YiV/5BThdXGlJDDLSNDxAnTZ/5NTdH6jOs3FQIJNlVydzx/9kVOMfgMGgYqx0SQwCv6HlSDRB6kb
1x/kVdISm+eQlqOPYr6bq64Igr5lSkrJ5271yvVLm6r2IZzt9UtaDylXnnTs3pfAaT5XtrGUh2yy
p+AhyPMW5HPtW/l+2XCeZPr94qBzA1SDnyrv1tou8QR81RPtN2YTZ523NntaJqrPpmyPAfJhtetH
ABg7j8RiGY9O3+FcqA1NOtgIYQa4ARRAjFT1bF5nwqFmO+NeSbuQLAzrUIRheeVadQc2T9g3a9UO
1clDMzR2k6toLRoJYTAIMWr97nZO18eempvqqnddCDIYK9zoaDDQsjm2KLf+ZDupnV1QP0F9KG7Z
/oZ9L60vUoyzFnpvP7QHxxn6JcmKaFghK1tUVfcVSuJ2I2WRr6VvDSeHcaC8mAcRYiufhP4++0M5
c8avPBgtgJwZ1WYonrsRw/6l9Meea+DSUW1UuGZqwsNhWpykKmSHtJQnHXhL5figW53mCfjX6Sj8
kmzgWqUAPOZh6IoNNlW6GKkr60anXfW5a6pAHZslWr5ykwpgtCJzJ2Oxsi7YofKunX6eqkNkTk59
kzrDN2TRfjpBkM3Z05VHU7zhhkG+80URNVs5HgYT0To0Sk0BhScPPTPNt8gI1kflML2LUYDSU5Zp
2wPNXITXNd5qtNuak1QyzD0IAGdJwytW/MqPe5Ux2GjSIgJvSjCWC0rhL3Zc1x6qzixHte7siecu
sYOW12VxoOUA3/JSGe9AlkrWtojeCdfVDSfHzAYrJ7L6jVZJL9z39A5+5XaJyaEM6uUYtD3G5DII
5Y2KWE0Tp7KM36M+71pErcFsTxHDAffYrV74pRnd5nISI1zEfJkyh+4UUVX3Q9aI206YE0/mAEUj
wQwC/sFMLePHstBkAp/XWo6uzpeZoV/fIkMtTjS2JzfIyvGkQq/O78paU3VvQc+eroDwcg5hBEKs
5os09RDuyAbr9BIvyNoxqKkiCunXIPWPXI2HGYUzZwRmWyvzXwTq+XJE0aXE1ZnrAVLqUhl8afp8
uRzMqsxPts1G1VEU4FZUQxkS5bydwgy0lmTGzn5cRI9Ynyp1mip7WVGJVruprh0JhOoNazoFYj0V
nIW2K2Z3us52JrMsm6uYtlZgyJZ+qnkIAHzPxbUmUp7HeTDRITY00WHFU5VEY6R+EQr51+WK6BME
E9ZN0yJZ88GqrGoYagaOjYSzTEfta17EXbQAGzFS638Yk8T6L97+6x+s+H+3n91/K78Nf9nOtv/+
53ZGyu03zFhENlwi5pgAcdr8hExajvUbnwgbCoYvYkjbnvXP2H34G/BIbHybFYjycBfX4B+72W/k
ZNkYQ3xWG/wv/I+qWj64gEjhkewFyuiRFwKEeSZ6/Mm0PNo6VTUP/XVUqH5niaCLczdc4tliRjk2
S8+sneNzwW3uT+/P/U+j0Z/T2rwdf7Yf8YNJDGCuw7vl8TI//mATrTySFsUbYb7KePSFz/JgM2Sd
8Zj8/Y/64BX7+aMiyuk94sx49T94Iympz9kRq/a6TqOSicPoH4gq/NIqu32P/mSo2n4M4Xr8q57H
t4xPmz//01tZUIA9YDcarkPf6GhYCvNDZ3rlc7D44yVI8OngyZLbc8/8dd/bgsHQ7Lt5CaMpAqA1
5xad4p3vE1zS7dHAA9YnPkjYOsYwb981c4uqmLl+8dZE8pbnDTJjxfH32RqX7oU5xfQGw9N4DQxA
QN6qI/TZWYy3I3s5t2gYtI9C2fazO0z6tc+s4CrL5+8eC/RDW1XTzh7nIcPuBRyIm5eav0arZdS/
MJ79m88CqxleSAv7qEsk+69vkm11yrYms7+WuGQO0VQzUQfX+ItP/INtb/soHL49PF78j6jUh4/C
F6YLgCTsrr01/zzqnTPc5nriBuOnvwoYBP/uFXFX8gmgwQfjG/nXV9QNnC68Ju2uwVuBQDYTTNI7
zREQoa4cfs/EoWF/jyTjc1kkm6l5GPtjRwlX2FM+0d7bwzdpiotC1++Z4SLxhUcV3SEcxJN963VR
AlcryVGdPfU59Oik1Vg6V/QH59pq78fikvakpntMUaty86tbUJtxyVmorBJjAykG5j6TFCWi9YUC
8QlHsOAWR6fF7L906Z2olwfGJkmUXgsmN7N4WPz3tP+8rOJqKh7roT+U1iWcaaabt0AkcBAdnDDb
27RGTP43DjZ3YWOfmLy2ot39/Tf3nFD68J1ysKvi84MoiNX4QwBmKComgdxnr6nzsKi3rg4+h0CU
qeq92IhqzBKKay635UFFWX3M+zF/sqS8LarGxDwOSUgxpriqWzXFimOi1Q9f8EoiVbyPhPaSUtDR
rsaqfRCdWdyngrORI9ar2SjKfZ87TmJ1M2Xck/VWNl5/ITHuXkX1GNxw/dZxZZBdacEVfnKk31xI
zpl8StVytKsm/4UVdbvbfFxfNo4t67TLNYcuh78+aPQ7mY0Y/P6aMYZDPBaoFmvRcrk2q5cAJB1/
RBNX7jyg5UiMeDSyrrIvGAuacTZFPgd7vBWFJayd1w5pYoQufg1zjBLu6KhXLDSnGaMFFmWp9oyz
f/Vhfgy5n7+VNEbQPwb9nR3sg+PUGHKg69hlrtUCK1NAaMVyEvnHvlncfRdOcLPDRV5N4UwbuDW8
cD9Zfl64uSpn7/X/264D64llmg2HwPTHrNpUuQxhbTlcGyE0vzQyxJUhkftDL/2Vdf3fbHCkMoCV
s/6Azfm4HVTkdDT0s+GaqbjNEHux9sqW5ituq/wXXxPr3/0sqCdE0eAXmMF5jfrT1mNafdh5Q9Nd
U+PS36pQEQkHyf4wjf0ECYUhBwozDruplfjJzGav7bY7eEa9nIJce3fLUPsHuxfdbcvw9BcBiA04
9OHBBQDNrmiCFqKw5COYJQtqCrBCS19nbWrvu5wTPJdqhCTRMcY1JmfYBVkY4vpyvqQas5tDedfJ
q6bpUFmrD/91Wk+GgfZYrqN5m3mL/Yv94l9PQcTa2bS38DQNRB9TBm6abYK101zXc18/0m9Z73M5
l5f+2lbHYMnlBfct/9qiQPsXP/lfdg/ISqhYGPU5MmxO7L9+qXVmWkOQV9UVsaFwHyyy2VHVmf6n
u+4GquBAyT8MToA2/fWnNGPUjHoWEKFNWEMY7XjvA+4+f79a/8vnDI0gYp02iddsy/WHxZrrvL+W
y7hyTbOOTtO2J9zVVsxBll6Wyfv50/5ndvYPMi1/euM3gtg/yWC339T7f/0Dwpf+y1Vj+8//N0zV
h2S/hX0DIswcSP64ajhUeZOW4FDE6YuFjxXkD8BX8BvJFH+j9f78Qx6OP64aNPCSrWGphjnkB0Hg
/CeAL9/88IBsq/4ZCOkRpCBQ+PEgjlXMA1dpVswvDKj2bUtbY1Z5tZOsFZ6HtChPac3kiJiKxv7K
iXfKTx66f/6MpQ2FyJzZQh4CSyv5RG4DDasmoYFpknfFpsusxldsdh0ULdWbkTgECEDZ0QTdmh0i
1BkfYKinAr7XVJ75sexaR3/lPAVmlP2PGYFH8WJ5KSppuJ/dpew6ZvjwXjC8+soKjznO7VdzpvAU
0waWNzRPA1klPWsjw1knac+aSdZu+gliC1rKsMkqYduVtAYVumLscFZesmZTYQA9osik4CT92Dwr
Ne1ZtYk2AYf2IEfvKakb6uNoLj0izzjKRt94Q+DKB7RplCAA4My8Fq17JCLM3VhWduwV03TpnZUk
dVaVhM0uTxPPpjZNZ+UpWhbrqTjrUeNZm6Jcd7g1fipWAxzU2DkrWe0manXl8lxKr8aTvMldYTNj
PNoMEtRYSqeK5VkbCzeZzN0Es7JzRQjhf9PRrLOmlp71NX3W2pCbqL9tvcLiinTW4zK4H4hzTHlQ
6rLcpagWXVg/u9oqGb5tWt54lvXkWeJrznJfeZb++rMM6JwlwWUo03mvz1IhA1hkw1EHSIjBpiYy
mHLlwTuLjPNZcMyyAfGRYSs/2q0yJ9+XXWvqZM66Rlx4m27ZAqxdk+YsZ2bOJm02P2VOo0sfGf8h
fuqzEBpummgq2Qn3zlkq7Wqnz681auFjfhZTg01XncNl+awWbIl7PRj9ehJRhAjbqtkC0kShC02R
Z6GW2dZrZprGyTnLuOlZ0mV2iLyLnQBZzj7Lvss4g7GpZIhaCxh/OuCxBvpUBXNmXYRn8dhJm3Xe
DdZa8oidBeZp05qXyQ9unLMAHZ3FaOcsTGMRrblXTh12Y1vl5R2Q+81uvSnaA3rIsLPOQjcpyi1j
5yndH+ezGJ65mzDenUXy5SyYE7Fr1UWz6egcaJHUnU1dD4sBI493Ft3Vpr/7Zyked2zzvOYeAn16
FutLDi+3QrRRymmwlFR3bco+Aj0iP+5PBH8j38T/Br54iuNkC1Wqs0FA4oL4FlkZTJL0bCGoz3YC
uTkLTHQgUJ9nw0H503xwNiKIsylhovVwJDSxmRXUT+PC5mGIznYGJ8RamHRnm8NwtjzgjMb+MGxO
iNTGjL7LWw+JX89uf18VQ/9dbv4JjBxcm0xznG4Y3GKwqCaJ2aI5Gy88vPkv8mzH4JqGNaMLmuXV
LzSGjY2ZGyZL7vv35dnSMflpQO4DRDJr4dn2IUuBBYSsCXaQ6mwNgauKTcQ7W0bQM7GPiLOVJHIb
bCXz5jAphonJdHE2nqA8YEJxomyudp6dM5ZfXPBoJ7IBMyZzZJXf6U/Az6LP3pYiHUviRGfPS910
ijf+7IUZWT1uy7NDBvRxmx4Kg8DUdqz6rs9uGr0Za4KzxyZcB/tqOTtv1s2E46YBfpzx7M3xBCVC
OwcaQZ1g4gcHWW1WntLGP1iUYf/YnZ0+mQM18YgLAgcQdfCbgXczBg2pwHi+MIUZE6g/eIc8mhzy
XblZiryzu6g6O43ss+vIPTuQyt7lmXMw4l7Y4eqg4q/j3hb5XcVOVdgq9q2UmSmtjs9kCZyLoGxw
/dniFvLDeM3Hle2X3nyQXjbd5YHYZbLBeVtm8pHxzlUptL6XYUWlblfcLQrAQmhwIc0/pUTV2BHs
q35p7tOJWvKiM9zED8d7Z9l6F/SlL4nw4o5oTJWw/tcnlTtUwpu+tZsarR/QQC/d1rzIM0bPUaeK
LHa6z+xxkl8gfQyqUDzLZfrcMKPYm/wSHLsTiSTwlpnz0VL2Z4h5F2mRkyAH0jhlqX9npXQSRN53
PNxPiPd+AsiATyS1m9PorzCtLXmzbngI2RlHQnrfa18+d9TJJMbQX2q7c98baz4suFxueugjlzMi
0robSFd9cbNijv18XJJ+7LILf8qfNH+DRRw7wxwY5hlUcYKAmLN43uN0GPQpb51bbG5W3BInUaZL
RK5hlUOAGlFE7mgcDg9OoXy6dxcJWnz0sl1qz+EDEF/7tK5czGOQwmSPzG8BSQAivzWKTFfrQ1aU
V+lUX/ZEGhJnLGK3W+7KQj2Uvbw2xqWna6P15NvQejfSUOJqzeh/Cip2FF/PcsdfREZwvhVDMTyp
Ed8ZNYHGyV3E89QW1Q0fO1x2zBnXqezgjrMWHUOCc9grEJml6T7keEyOo+cv3jFC3rMrIzgZrnzW
qiwx27DzYofHnimGK9tNcbiq6KRB/aaUJn/qcN1itVXWgzWAeJ4852FuNcWAXKW/ejZOq1Dp8D41
8P2svrlgVGCrRsK77cOoZRIa4cTaeVijP41TU/3wAjri3LCmqnvMl8MymP5Nb8z1Hb1fbzZ88Qtt
VLt6QdqPF0OSkvBsxlNUir53tXXX2dTJ4axx1clcsvqT30yUbEPMjlVXVTH+t+JeZPOY8aUqx9ta
58GuyZVkd+0bOO3FdC+ZbAIzy5/aOX8xm954sDiqJhCR2n1RNC/pMI5xOWW/l2X/FQsqRxpGIO4n
IzPrJ59OykOqpfMWWOmzMNX6XJJ8jrmac35ZsbsBnacJqBhRCIm14dNPdF7KU9Y4X4EocUkf3DfS
DIkfkIeyTX9fRJnxKSD6NuzG0t95C254S6TXjQ0Bbe4Xfv+AM2tRX0s9ebd493GyO/NNR+CIJlkv
EscAW/xF70YXhgSEzDD8oa6q9WIxyFaWHQkM4rcHrkjl/eBn9pvnlI/ptH5Z7PxHMRjUOxnT8mTj
tvya9Zr81gWd3ZhACw9oLS++auyjrt2uuqBvBOzNngXVhivZ5VX6PTWXxryHzD7KGxubWIgxr5ez
90MTDqQjx6aC0tlNqe75jAa36x7bHjrvpa3aaXQSNx+j8gettjbJXJm2U4/zq7bXZgfbH4HvVjPj
Bj1STsFIlklKPPW/jyE2i2JfAw2cFUnAzKnkLSbswcHZqWlbucTqMgCqK21FkjQOQ7IODyJ3ev2J
eJcxv3pKZcEWgeAc5Vz6AP0Lck4qJwj61CrDspv70FfmLK+pGkaovacStAy7+1HSxC6+pbrNtNp1
6Zj+oOgkoM2WWCC/Ukeo8qsLrizWqJhrYs++hWNudP35ODiN/ygog4+5Icvy4DcE7hAURwL9/83e
mSxHbmRd+lXaao8yzMOiFw0EYuCYTJI5bWDJHByOGY7JgafvDynV32JKpbTqdWkhk0kikYEA3K/f
e8537pRRGM5zAQTlg+PYnZk2dm6Z7zuZu8bvQSX/PdVyquU4+O8VIVet+voTuXr/gd8VIRHiDt4N
RFN02oH7ckb9bYTGbC3ioAkHB+ji3iSmgfKvgy2468Bx95YEOz1oglcHW/4F5vq9L4cJ3vuPDra/
xcv+oU1t7/2tH9fnEMOw9WeQ4KxlhApjoomOuOvs2fVEL71lNUQxFgVnTolEMSyCLr870Ik7GkF9
QEa/KqpJd7wWhIZeBst5B80K4b0M9YPdjx+nVh6czljumlmuz0YdOE82obJN0k5sJJ1T6CPexe1G
Mw5hptuNb+BS9reDV/vDlbNYkUgrzaqc2mTPq2PUodK9CmQ57qg8p8aAxkRSVonP+n7LYj+NUxL6
jcxwW5PV/a3ydlU7QncX2KoDzFnGkchDAxUmErJ01ZlNIPlY1OCjD+Q40LYFpzFUeHIbFF6LG1wv
/ez3112Qh+nWrcTV1szAYyfz0FCaqq6xyAjBwqmW5RK2jY24FwsnbfqtgW1MHcru4sgpJRzdGne3
HvkVdyg9cjsx2evsUzNRZL0lGbJDFE/4cPsgmMNchlG74mrZpGX2GFwp9KEYBVJclNNFT84wZeaC
es4fXOTaaMuuvbKeY8My6o8EXengpuo71rdeww8RWIvvNTbJpFjBD4ZmbRW3blTo6a6KOn4vQuQA
kV8TeZ+dSSg+A3CK6sn0kTjSavix9G1WIWpxZOHJimjXfNfdcdBzNufwzsMiOihbZ8+WErl36Yow
A67P1NY3rqISoEZH5yOqcNQhbvoifNzC+OILL7g2sbuw5fAQjUg9/ErjS5+aMLZCctoSzUU52YYQ
bY/M+aZj14zKTKrK3+rP2zRbyBusjC3VgxnjfEMBsVGddbVItmVlOrJIwtGSpaxxjHfSq/iNxvaF
0SXAZq03y0swo5gfEdFLkdZISM1HW1UriV2Bm70bw1l8rlz8Mfg78NbEniwjjhRFXj5OYvFQFoUr
QhWAhUggmeZNLdEsRchn69rpOvQ127UxkfTuuV1VH3aO7P0gAkzTCC1RV1q4Rugs5rW8ZEvofg9c
p94jU5DMgNnBoQsiEDmM23YldYnhBjcoD5nFcbaKztUPBU5eLohxNnAy2Ahdbtaq3ei2NMOCEF/E
iZdSORIf0la45C+22/qkPJUjOlrK6SWU3Ui5r9zgax4MU4RcRpsf1Dauz07X2hmxbGvbYKgriEPN
CDjKErdv6/LGbjAM3U4rkXsnsPboqkCM0AMWqkRv1e/Sq+mHCmv+ocgaSQjDvo5CG6UWM7JbdxYg
2nYhl4W80zoa3a7vam133lCqrDO6r9Acl0OmwOVwQ/yuPW7YvGzGOrtmbPihH2t8jAaHIaR9Vtr1
O0PtSrMtmHnatl2AZu5SNB8v3p1vNujTqP7lkYEck8hCcpBI/R9qNtczp+CBJD5dYdFE8BYoMXyb
oiZyCH0z9Aep6vItoW4SN5J2rDNQdfxweUsy0gGFvBkc+yDQ99gbmvOMOQUa3GrRxrEnjN7q5GUM
xI6kAA3l0bFv2LU58k27Y2H0wyP+wDo258AV6Y/d578b8T/AKv/dRnz58q363Hx91WHef+K3nZio
OsSUHj3+nQhHW9Wkk/zbVmzYpJ/uU5SIzC6GUMDA/2cv9oN/MpjaR/6/N6D5T783mf1duOnbAYw5
5lc/hJv/Cs/4faBH7sa/HfDt+oH/txOjr4F8y18mg3iMYu7P85RVrZ6ZTe2cBkjHVNuyTRW9PvWh
Hg6InqqkMrtfpX6+bmvv12Tzh6HD9IPOOwvV6+nK5Ht5RpbfkKpgwG676OZoLdZDE3KSnxfT+8Uw
5/Ww77fLkTvg4RD0Gab9zBkczTFrS6cf0oZZ8Wlwd1ODvVXIozv/F4PFv7wUqjGohlwNfv7rT5ZN
zBMBJgypsAwTUElEaqQ7rRnm/tb9FVNsH0K9/upQ/UYQpHZcvYVy4/XFhlq1Vo0wNW0dVd7ljpoI
ZqycT2CF6sfRWPwDNi1gObY/qVvGau5vb/y/fXT+6mtEx++bDEMoGn/GHc6mmfm6MlQq/LC+7iYU
lmGpFBbMqTjgR/gVsu0vrwc6H9EyIcK8NK8/b5QtnW3Ts023LOvfhlvf3/rama/NJQyvIfv+4rH5
68tBWDT3ITGpPq8v19dTtHgC8E0XwPOLjApnB7sUItfQOy9RWJ3/sGr8/mb+UeD1V9fbh77wihHh
OD8jHYcVi65cyJtdQ+0fR+Fbb8ylim5rW/T3i+10v/h8Pz+rEP32NBqojqxADgzf15+v8mA5uaVW
aUOw8JsS5+SRwFp6f10jP/79R/uBd/7jo/rztX6SYjDi8YvG6bGSNM1wKTFTkw4+kAhYygbfoJju
hLDfaKvVD5icpzuc1+5NhuHB/v/40DywREQjMmCg9tPIdSFZs6or/iBrVDeHlRStNo5yeT1P/fLy
9x96fz5++szkqphYa/cJo78rEv8ob0PF1wnkVD15qhFxqsiQEZlZ+nFc2ypKhnH5IvjBOgXVkh3/
/tI/rwwkkACqQ9H248xGKNXrS3cgW+AOiDqt38nUuHPtZPpgnCbU3I//4YVY6djc+Cwe2g2yM15f
SLjALLIdPlIuJdwP3qNkzII+TzCAOSkSo+ASlrmTGtU8fOhGAqz+/vp/usfYzhH3cMj1/MCmcf36
+pjkHYk7iy5mNctrRpTmefMmjUaS2LReWF+X3B0vYmuCX6x9f7rDRCK4jGXRaJghm/H+cv1BQDJV
bmP1Q16lc9WoMxdRO6ihuFoRtMEUGLCJt8Z86mfi6hyR9b9YK/58eVQyCAaY0rL0Uj68vjzq7Yi2
2pCnyMm3oy0cOGZZ7yYOtjcrtSvfSkJ64m2MCzU8QwsKf6VL/POd38UflsX2gxQEqvPrP8EAUMTM
R7CzeuiQJYXFV+kyl4ZQ05wshZu2p6A9Lojqf/Fs//WFQ3oXLpIk/4fZ5A93vpOTsHxmz6mP1/YY
RW2UlkbVnDbTae5IRXef9Tq/DXNT/mJv3z/Rq/d5F2kQehPsFdkegvf6E5srkZRyDds0KMLhYOi1
O5phPeBMg5GsmShCD9mmX6xXf/Fp0bqgXw4QKQS0EV5fdPGNYpwh1dCm1OJmySPvOPj2zIwwChJ6
FdZbVJvhI0fpX8lz/3xl6s+Q6jAKQDTzcr++srMsAQGTS506tbceMiatjFfLd0jPnHM4uc4FwNJt
JUzvF1ztn7dBNK4ctvlefySrIdB6fd3F7g1YLEKkXq8Ij1lCC/yf51yHq/Ngici4/P0K8pPYitVj
32xti6/WRsvkRT9dj/E/uMRi4LxYWBs50tJCDZCPXRzIxTwD/lQ3gHxgFnZzkd+ILZK3TN+cF6Ar
MPFkhRYb5hLMyW54Mlw1n6UdLb9Ybf706PGOI2FkGwHwsguvXt8TGF8KroG3HHyYPDANfXzXSIHP
PkSrs6HzOWEtGk+/uDPYwfi9rx55UO0I53/UXFSZP7M1g5BOt6hgwmSBplNverPaPllO61Tf8ZjX
/R3t7Ubf1BrT7bUYZeGkRVagQJs9jLsYSxa7OMGd1NXjINtNefEm0HUdzCmz5SfgAqZ5hxHNtR6z
fKphLKiBSF+nbz3nClBkPpwJa2+8T7NNX+BMFOZWQmZagWXGdO+FSQ+lyrarMHfq6jw5Fj2q1e6G
8WgUVVXfOYsTfh7Asfjvs3HIxW3nzqo7ZK0D4qwUckbVhTXrxdT4gq6MXMzvSGm0TQJIFSpyGL2O
TEy7394KjE3l3lrjOUCUWLqpdipok9nQZm96J68E0bUUh1APrdV8msLF/VZ2rT43XrN+WJkVIyZe
VeMliBDEMwckMsyDeqQNOHdLmCiUlc2bLXeAaxt5H5kHGji4xelkGTc9i4A44vsePkfu7HTH3FML
kmfKigsR9AG+/W0mrQ3K4/phql0Tm3PQMyrdvOwTDKF+vhLKYHwxaxXcaUQOghTiIKrjNUQ5wPAy
6xQLWh4wp3UxliESqhqbLgH/b6qlXZ6UzSA3AZoyfG4UaaypGxjju3BSTOlUUe8hyyPKD1R/hf6s
meLdTdDaluNijNl8P8+6Lxmfd/l0lLKGK7Ba+Hhjzg3GpcIAdGNBMI1zfh9QJVAId82Wt98dzxyb
k61QW11W36DZyueWHb22fBPnLJT2JcjU1twEFv1VEjDMrr/K8cilZl1Gxkl53iiO1masJEbYsnYT
D+qKe1CZ8O+CCjtW4quxl4fOt+A1ReFMPHO+2AHG9DwP7ePi66C8ki4EQuCiK8SpxnKytKCoEyen
BkpF5yVvy9Qc1uWaBuqUp0ZfiPHiD3WDJc3qXUm7zmqnS2QRVHsknjj7FkW0qP3BRIZeMMRcMJ8b
0F3KYJufUAGizZBdRyFeL3aO2mY0iCMDsNS+r0rXlqmrQH8eclaz5ojhsHxyIKryNagxE8k6ZOPR
2SSqTJvY5+pgjQToPODAG1KGYrq+NtdN1ieYP2N4P7ZbOF8czpB3y4J5/Lqn3HrUvoO8ACd3G6Tm
ambhYzdiBkEU0zspA6KWK6hlDQ9jMU9WwghXNHGTSwesyAr/0mymoj1N2C3hxaihxp1mFi1u/WLm
daIFSSGMu34mxsMP9oY1nuRDVpnFszWQZc1+Ri7alu8oCifKojeTzuhV+yPDO2geFRpzv7MnUHFi
bV98fAs4GEPPcONgibAUNGbRz28I+cWnYedV3ac0OaoHWCk+hLHW7I4MOZo6raRqR26HOUVv1s7v
ozccfBhxdoN0utuFFtsj0QtWeRXV5nQjFTzd1F7L5gu+0HJJRj0RnO2FbXbBnYZbTVOyofSQVsC/
Bhgr4rkyLYhVHsKlJENY0x6aqJ7WtG4rb4k5ccxG3LCYQ0qwzS0VW2jfGmhCIoAKUX6eVzo2MeQo
835UxR4fTvB3rnonkZmXH1hNODzltRuMsK8aL0omhgXq/S6CoUEKCXk+In7DMhf2wZjfTx2G9tRS
eZdflTWAhEvb4srjiybJ/bjuvoFE2BUiYm/tSBqr4DvdTREL2nM5l+5MCUJf/FSMQeC/db3emw9u
ZY4gwVcv/Fab6FFi6XNEBmOCnSP2FUJ6XZD3k4xOtz2OJdofshfROmxIIZoYVslkH3uSxkJQKwDs
MMFHG+KlIO/Mi10UxX2zdk11qKpIOPeT6U7vAlMF5hnd1PIQMVt5ysLV/1A3NSesmTE7hgUem3Np
VfbEMDKjU5xrhuQxzXxXHnCVuugDAyByNK6bzUcSAbI4yWZJIr3TLwvh8iBJn0uReVD+QHC8QR7U
AD/fLVHIA8aAfgB6uUdNijsL6Opbj7u+4csQzQhNKBDpm/lq7b6VK/XkpfWHFvA677k4NiJay9M2
IeW4uFEZHjEBB+zpyO7YjkIpvtWi7HFJk1QgTv1oBUAJZD7iUgX6w8K4Zlkc1BlJQjUynQnJynrS
w9hc+VNGk99ss/Gx023BbCs3luttcG0a9EVGEDHDIAHrAuhfDYQlMD6oYdu+N7Wji9SC0WYhPc5A
hAyT7SWSqGcBiEWRcE8DqZbH3TkLO4a2/i1gpR3KsmTGNyv3xoe6q+HornPWpYQ5wsksLNQ3sVsU
UHJyw7Sv3M1x54Msh6w6OE4GUD4rMl6MhVAsnVCdsRNNTbvi0NEWbuBwUR7GWN9pMkBWszEBraHo
4P1Y7Zclr4YbE8jVi5d7ZQ98ljCgGJFVj4JGwUwluNXt0CjK7UVYM7CHtjNLfUACuLWHEhLtfW8D
ooujlmF1SjIbPDXhrx0ma3QEWVLnAxSL9qtwKStSB/rkHXF8w9Oo6/LzJKr8avByfNXbwgQvoTpp
Xry56mrKMlfcsgvu2eYg9F8AAg12DB4Mzb6ebCmSMWK6E+NjHzVcp7A0b+TYe0NarMwTXUtuTyLQ
/UdQYOaEYmoI1eMaLFl06kAJ90kg4NiCbQn9E7hLK3+u1Vbet1sLeTRyQZDHhlfZ1KNGVX5ZW5c4
FV9Mfpr5uNNOcyuiJ7g2q3uoClRMoCL35stW4ltRPlTxDDBIvftIchEPoV8uV0wc9jrXofRBPY39
bqGEu14DqJ2X2tVDdVy2qMROZemPS7fa5y4sQysuXE2xUPGFg61eQWylsxWKZ6GD+Uhw8tqlS55Z
WKbMZU1aY+wWaPEsv1pKLz8zULFoQlVmqEFD5yb41SZYqwMVU3jVQmA38WWb4qFzK74tbBKKZ8ja
IKQQIzAMx2oiijHeFAq91KaYmBKgZY1A8mygn9Gu43TXhjXAlkG2Zn9u8Rj2CSNMVq/KV4177rGA
NmnEC21iJJzX/GhjzF6velFFcLm7OMrCF6pJ17nFiIrrc8tpUzmj4fAbkYt5uns/W1q+a1y5iVio
VpR0DoOhiOfR1c+GierEnWX4RIRzrw5Rn63LFSbS8OtCIUpDyM/tp8aYxROYpqGlwK/q91vXLt1X
HBnWKXLHzTlGg9b1bZP5ADvmaBESPJyNxiprRT/eDFteYBcfvO5+9lR/VWTh3B27oOlYxYzOWS5b
uEB8jOq1Pm9G7SMILOkZxeBT9Riv3kw0ldraNkfc09FZAAoIfAzDVqWOeQZ0/Q73+QwSyBjyDV/b
ME/nbul1F/cD2lPS64vFiTWYr/pSdSE8WFEvlcVIeF4+VjBf4FTljQqvKXlHeUa1ujFWJXdzSzY7
HD9HKP94/bO5qWOpquqa+ENzOJVC1VQ2YSbOGO3Ih9iGbjf76dw5Y4xp2daXoYTyZ1nDi4HI80s3
ClC9K0q9ZJOeQr4zNVuUzLnL2JaukvVkFlKuMXNnw0iqES11vJnSEgnvc6UTHUyA7L1+uYNni6pO
KwD0hyDqlyj2XARMcW7nEb/Q3IadGUGVm0AJD+cUZCA6qKrrioeiH1kTbdCjZ3tgYzx3Ou8Y1toR
12xWO/w6SjAUPJ4oYyHKoK/kW2PlC9xlhIKEFEAjBVhaKs5c9vI8ihbsfT8bphu7VbCMB6QQZhar
oHA+OY0sPkPQ6nbb5CDHuGK6eCurLFKp7gLpxO3sVO8LOiywMUrFGyrDKUBJBnXjojqkRUDlKHUp
Jy2gajQmCLYaVQ2c3w37Pjoau/sssYsS9H0TaViW1gqD70K+c3Ayh4iRPdpxb7xfwy0sErcbZXd2
AeVQhSwLVbYnOcMy1oClu66G6R36sS3fz+xdGk2wFcSTq5HCGwAeRAwrSiKULqkzr8ADk7NqU+ot
0HzDGZ5H2b/J6yl4EtocroJRK+NI0AUHPd/Uy7F1PcNMJ15txSRETibFmTG6B8PToMeR9Z0bY7Dn
eGJy/q6kJwIGNegmG42w4c8nRFQeXyi3lQcTvV8eBxqVftoJe/5K7J2BoNRoBhNmYk82eRiO6xmi
LazeopLNS9hXkHinTNdfCp5S3hRcyOwVTeB0h3LBe8Jsnp3uABOxAV/oBgz4S2fcTkE0jnbqc5+M
EyBnq4avpVGu20CXDt0ythdj9avtPAe18YV7OqMXCJpCxarj7Bs31RxdrcRev+UUi4sV4SnFkevz
llmGrYt7A2DSZddHAufqxXbdIy4gmKF3jOVMThtM3arQ7dty7gC3hIsXgRWZ+D7iWg6LOgS1u923
Ctojq6+5PM8FdQI/vgIEn4N5emNReLwzfODFeDDoosatZWcPE/CRAKwcO2YqATigvBcbpW+us/pm
onmAio7Z2nNZmwTpssiy/NHfRUU42tKOIXZxOtO8tvA0Kkgu8baMlHR51zgQp82GisUKZxvyv2bY
PYxsOYojHYa5yq6I2fBk/ogEn5IBSpv5XIU1YD7UfWFKsO+8nVwoyPxjbwxXg/Si6BJKFsg2JKA5
EZ6WKIi6HEey0J2BxmS0vdQCtV2g1XBoOTOJW4oYwHbQowYscSsgmcFODeA/POQQXl78SecLABs7
eAyHubmR7rjWD2adh1mS54Wmwmuh54PgCEf74ASSXc+hLSLumUf5T+60rUtiKOHcugOmFhY2m+wH
ioIabL9B4+LaqKsV2HqOZCeWlZED211HtK3djM0nj4JpvXSdvYgjgzZunRz8hke+sUNxbSMxnaCh
Aj0FAKxb2L8AQdBp4DpNuaNZ9hh6hJZwQG09mUxFDezT67ZO3U94+OW3Clo/WmpvYq3eFcw5cx4b
/Ec61QTYEbg1lNEFVikZEqovihWz0qhkMhau2acVsqztJEhUILdSd+ETQdnT9tTPmSUpiqf1XQgQ
EBiVlS2XrG3yPDY0BV2iF6k/ARYxztrKWZF8DFAb4P1u+uaWw3YjjGljGXE9udzIzSdMYshtFLZV
iVX6ICk79E1rWyiyGRRMcFitgcF3CzBgOAwQNo1LF9rApKH0IyE39UA8A7vHcN8Y7OCxB5hf3o1G
kEfHkI3MiLvCDgQOb5RQ5EyAiD1W1MaEVbdRIA+boXC9A7OsKc3QexJwsXrochxdf3crI7jtInuz
j47YvxI48oIdf+79g88RK48tQYc6cQRNypjHYPgY0A4L07C02Ah5NWdIydG42FdrtvWfwi2gQtNu
bvjPeoOmzdHbtq70tAnsRsyoH4LVEfmjzl21Jt4UyeAAXwp9axO2dJwjX9tf2lq5qMVh7SgcKW0N
PceqhJPwM0rfjJ4srES3bOZxtBiRfWS3qjn9jhmWJrxl4tmkAjOwXM+KFIgRr1AM1XtkCLcBpjuB
iIDYLutwbGD6G+RRbbVpqMO2ZnmQlhVnSI4WyhbnpQQck1qUnpfS4UcPBWaOW3oJwUYbYU+DaFzP
0wcLcdvIVmXXyN4mUgbQ2Rnys7YHuAYUtbyorQPKd2+niZjuBlmKea1wTlnrJt5ZteSsnlla3yhs
CeQXmHlws7lwiZPC77LvkpX3ZZfTPCtj0G5Sk0TAJ0BKTzUYduqRS+5Gc6Dp75w2Vzp2/Dz7mq+q
3c5dtBr2GWM3ktpt8DIIsF0f3FMhbuvZn2Wt36C2FTpmNtl1B4IDwjUpaYHs6sVQBazL43BXDCIH
yTe16iWwZCATPKrqG+Ss4MUc+/be3Qas1FKH4E2Hxh/RT1Z0Xa5bGjd56uSed1MIZszn0bc3een7
znyn2HLeuyBLge3i9HkeAtJc+oBMn7sOsmKRzrkcnQOsCOFfNmTlp7aDH3/MwZCeXU/YjK3pleGO
2dwvjAxPHduNnczC8QXwqF6ecAFxhm2xAeWxNqztjb8U7mUt1vKr0+cW1vresF5YPqb+LTV07p8H
lGlh7AcUEAf6DCXPO8exPCXVjWqE1tBKZ5FB1FcxGKS1cGouidUYLTP1sCwCAw82vmh3841PA0dD
DsxRyN+DlUyJa0IRCO5wzZlkjWihiOpomAwHNvINZvmAu+RMcIqZdhPkKViXlaad6Kj16MmaXgO9
x3lIu9oOOLqW2zwmgQzGD4QsGHNiOOzGx9mazZcJREEBv9hgLAZpq38kgblEc6f0Esa2O3YKkXy1
8MRGHCSvfS80CZOaGiYRo8g42AMNnQ9EvvPOroaar9iYapCfxJ2c2xbKYZw1DlFTDnkA8URuWktv
jPCakx0ajXPMSSwi1cf1OUXNtIs/sdSVzf48iLuyjMQ32GK5RdE7FF1KH7rgK+uDCcUs8yYUqILX
IZnQJTJ66FejZX4PCZLu1hxNKRP1Ni35GpN2Mur+bPXQfJlD1ntA+DxGVox9xiJIze8hLtZkayRr
P7cfwUq729HP5uUtELF5RZyz+SoexM5VD3KtL9ZYK3oOvV/X5xLVWs8VBtahsim7d8Jk9nUBLdkZ
jzRsVJTW8Lspe2hjusd5m7yBcJURRIwbtWV7LK18lSc6IZzcWSksRX0KxofMu1FAjclAGpIcRPgK
EwEwr1BBw/HebDkQW14VcTSUFjl4wbaRxpV183BYt3ygcxuC2UokvOoxpsFb3+XdlNOKyr3tHb0c
hmeh2Vac5bGmHMygWD4Mbk+nwfbz91M0zV4CJRtY2Mg5pI/FzvuKcdGufNt0jWElz+tMRxLDxdeC
BYumUuCup2wrHIDoXtifllL1z9wdCwyHUeXXHaOqKEaTOF5DNvfDeMDHemJB4CQzLxt4tq4mN+OA
vNDAbNKvHR7OLuJ1NDpfZcxb7KA9U1mYlBZbP1lHbXV03hvKZ0400P91gnkKRYG1Ea2dMAGdp5uR
YPF7Q2YZkQ6V5Q1HFvq5vTFbFvVTuPlRdAZVWVPViBH/n/YkCSu21fUf6eeWnIA2fNAHMTc9IHEe
l4QEpWo+Gb1dPY3FmtdnzxPBOUf+Y8UBx7+PJd1cN8lgXz74jvLa66IyxS33foRhhoTkHqeXMwLx
yRZkpWWON2Uk2J3+85C5N3LNhB37nuT0ZZMpWKZ0udDyjgQg4LBg6B7hZ6kz91iZrZMnJEqVbyNR
55xCqnD5nMu2Rhbb4MPDXePM77QMje2wbcPGLss06NCNofpgiJbj9krfIUsFc8g9QcBrhkNBZB1k
Ot+rpvPI8/FJrcriODRj+7kdi42nsI02+4s9AwJlotWEX/yyt5/cLULLufd6pxjHFsmfhbDLo0AX
+y0YVDUTKTn1733lhCe/D2klRrBDmW8E9VqwQfoZetSc1MuUWTZ8s8FZPqBtmF/0suxEE6KADsaw
9NWp7jcCKtnqWJ0zWiAOnLqK8/8UoYVOWzIrynQ0mHCdWqOW4AWD0ksisfXhuR5W723EyahgHZ18
ohQ4KVu0gwbxQIN7e+tFQ5GnuN1aeVoJRrRvqf44sVQ05LJrLIZz9lYynxgOFdT+5XtP/EOl+CqD
IXhm3BJ5h2plFHlqe97XazjeRf5g10Ht3E1az+t9iH8zetvaqgxuXIyj4yeP1IiSnkBBd5kp5fAG
tnwNPt21Osxufz82/dP8mgktmgjfcggOwWZhv57VunW3+hwaNQ5AueB5cvx7U9tRyiLnoIvmofxx
vf/qbv/BrPsPt/5PWIebby+fm7Z5pbvdf+J3B4z/T99GlfO768X7p8X43GNN9H2Wm50V9C/Xi/tP
H1sLIjigB4z/d93dQO8o/9//cBxwDnQ2Q5CqDiJHuKo/KWv/TmmLJOrVOJ2wcKKuo4BceZAiDkTU
nyQVapwJ6KtLimUeSpUWcym+Vj9gkfXOjTQNXF5BMZYf650oaVCjFIfpB2cyVH5I3Qd9ciqktSSg
jatnOS7ZCx6ugJEmRp83WUZAHOc2IwPRRILoJ1GaI0dmpdvYLI3yJnKINTzSQdsYpA0WdNHV2DQ2
EDWHCJaAa1YJJSFhbCZiy+/0ZL3npoqKp2JuyqesmbGYNpsRPLbBsmd9zW53U9fT8lSvo7wzOMaM
B2Z84mZS1ugfK1Vl+QEYQ3awDG2qePZW9WFE1k+uF/EMzcH3JnGXD1vQJYEPg3mawQIelMHZ8wSB
kuRKC/x/Grl6ZdI1VS3JW2B7gCqsS/lRyO5rBaGHhYYahO8Q0yPHh53xWptY99w+4khuC/ItKF6c
28AnwcHJrbvKA5KaGsS7NRTW5XoMnSlgvDUxLrbzdjwY4dgz3KeZjm3cRmrH2XGd/WTQpnkFJpWi
ysHr/8lj04GuWTGpIxnTwv5KBKFjxE4eVpCwRFOACBwNyMguuNlE4D3wk9yqlse5CEF9Dp5575i4
5fhwKybRqo2KMqEgXNUhXy0zOwXD4r2VQ7N+CsOsjk6WabuUeyQF4XuImiWtKzaoWA++vi8mDC10
Y4KswF1DjMzBc6vpvZvtCFx7WZyPmWZCmqD6AW7aBlRrE0bYL1U7lycTjzwjFKJ+v9d26H+VOUbs
q01RWiRlY/jfuF24BE2m6UQ1dCU2qGCtL46tmeR10VS/qHXojKNvArFIXQ2lgWOwwO2opAtMu/CJ
Fktg6asHOSAdiseMnImDYFz3ZDpb/711WrxFJHaMRlJ65fBENGP9WEFnrw5kMLDx+w7zfUQN4QeN
Gd49iWECq/rf1fQ3IKe9Gw/+vZ3w8fP0Vf6v/6M+v8jPf1xSf/zYb0uqB2aav8DihOgOXfuVqXD3
OAToif/Hbviv5dXGyGCzF5ohWi6gnSjYfl9eLR+/IQSnKKJ1byLi/E9WV2TLP62uloeZEQWXEzqo
uZDevt54xQoDl3Y1FVlvtcYpE2TWSWRS4aFRgXcFkl4ebLVtAAcN21xiyxnXd9u21tZlLujtJ6Zf
V99Vba2PgueWzdodi/NE5+dkM4wrAa2DLZYM5ASmO9GfO7yxyVCsPcDJQomvXiP6SzgYz80WeokK
zeYabQTzKoae6r0s+uBgN9L4mkE+fUsKl3VcPE1z3LY+Aq8p6HqMsG7CaanOed84w6VTpaBpUfkf
V1GqOJdB9Tak0U5c01iWl1K4K5qs6IY/d4RV2gpdksMwbH3H+ITdq1LzcuAY6b4B1oZf3xjcpMuc
5QEtL9zqchK0DZysnfFEcAJmipS7p3UYacPkeiSTC1dhTZpyz9HqOht0gCirrCDOh7kqHqXI7fnk
LOggD8GQleMtBDB5ap2Bgs7oSvzcTeB9MMdA6mebLN7msmUF4UxyGL5luU8wXl4BjMjDnC2osvv/
S92Z7daNZdn2Vy7qnQm2myRw64U8fatesl4IWbbY9z2//g7Kkbeso0g7nW8FBBKOSEs85NnczVpz
jpncw/sPOVkpdqDdglqGmbEhDsKLX+Myj01Oj11MVsUDc+xodwt29qko1xzBMPp3kzX6ZM4VgIMD
umvoubu3Phhwg0QOi0pRQyIx0haU8nfFzqX2Si0NfJ8UeGuf3RkmTkop0A8r2jvyETi1FdOymqLQ
P4USKw89ABVaD14uyhwtCjBXVRB7HXGVgWieurYCQ94CRnPVTG6/9b008oEZQUdC4upq25eUb93O
iHLrYE01bVpTdJ23RH6AOo0UWMmphVV2i3KCpuP0vWW/tOToKQ4dSntvVp3RHArQG5xABw5j7coL
mlRezQxSNEZgJNy21dTkSMql3t0IGucMrRSD0RfDCMalMXkpMWJt1dmPNuKDO6uM85MglqFdIeSN
r1kdre5GiaTM2PYIwuoHwmfEgzfZ0bdAzjT9XKJVex5QwIRIzcjOyWgG0gFnqu8p/6XGlUXOXey2
BUeChQA5FdzXvRmP66614KH0Zta/isqIaSPKUkhmK7Ts17oMKAabhdoEe840U+8qBcY6tzGk2t4l
lFXYMRgGIBil9veT2sMKkeyYQ7WJMi1c0rya2gU5lP3ZCtgtbJBhjBTh8LusNHZQ10XaqvcGCDxp
4YXl+CVrMQcviKnlaEWnMF51fWqTzmQ1yo7WwcgOZ7A4DBmddldyUKzdDnTbPRVljMFlPgbbKh97
mWiewvdcGCYlkUk+CR4vMsKFfjmXaagmmiSp7IIoLusNmJGAhgQRFOjQ/KY4YxaWy8UwQVK8Q2oR
wCQfGYtOr5SKfiZ9pG0cedTMb9WQJcJFPD/6LOBVcdeyB2yoRocCGlibonoLcOmi848FucYKEd0E
l1AcWlIDCmiQKSJ4KeJURwLeB2csaJ2+SjPS7b1WiwB3Z7Yu1W6vqHwpntLXe78gfQbWXah/n0Sh
XRXqoO5so6dMSl85ejOtQW5XfZJTK21sdWzJd5ml1oGUhPlupFhAcLdcicUA4WSDcApqw5j72YMl
jerTNAmfxPGJQDMVOf+XQWkbMk0qQZAQlKS+dArDo7qO+CqmYUGODq1oDM8ULBGlERwSAqQaS731
93Q3vcUEC/48tcJ+lJhYC6e3eYdWQUPPOTcLO1xZpQJGPe28EmBDb9uRU0bllOTgJWksr8q0CfF7
hhns19Ej3GnV6NTosq6ZfOwEdY5/QS3tHLSTFOpY0mtJtbIGqZHH8FlrLeEcYHak1PBWyLRpOqDV
k1F14eNRKiLQLICItGtkuROHIhcRBnVf1S0ldXBJ989p6dvLUC01QTNFlYEjdYs0ymkfkDhNBLNX
XJm9qiG+coAClR2tlb7kmda8JD31rhNu4gRBlSNnMqMDbmaNPkEieEACJKK01jLU2gjv/PBuM8/e
LeelhrIaQKOBVNFVWRaVA+CeQZWXYavwezGkdDOCfgSS4TDtAIVSDTi20O1jcC5rEh/JrsaN3nq0
NHzCttt2SVqPBm4eYx/qvhC46xBfSTqSIozQuo0GL6rB4aMKpnlQ9f5QHvSIL5SdvvJs9PkYo3Sh
jYqerh3B2RHyfBuWtpm7Img5xPRo0IUre2kDeJZDVHugzGf2m8iwKZobQ12/salHgD3YzbBEFyB8
PmCRfgeDkfgr0srrhopVUiI40Qb1GXllMN0RXpPSoKJ40SOaUWNjnVJgNM9qrIXF3uc8Qb1/QADJ
axHYuNvmAES+goRDpIvwQW3WZc2Hp+NHPVgs6tTqjKeO3GPqaWMlpuaMF464QcKiOJUUEWFgK1NJ
UuQxpBtSY/YjpmMNubnYatMo0kMgt/52hNXUH/q0lekuqvzOCU1lmOgnAswH9WpCvai5Q1IF8aoc
yFe+joCXaQs17NRnf47NdBJlKmxXqywIpT07741F2f/ccEf2g2+1ucWkQrfilIAX1He01Fmh4oqy
NRA7PE3ZuQE1PjpWLxtnOTNJjUC2Ro0zmuXjr7Xi+blrcfL7kpSST9YdfJKT0UnjLWBnQsQD2qgu
8WABwV26SgqN4ihqqz4r6NiLedLR82div8KnRGnQRZF+anEWjYZJbFPJL8NrQn+yW5TUqvEgRYNJ
u0zq4kTdMXNgY0xK0TccVRW7etNzbuqBBm1mL/MoBRVbc3gzaFe1Vu3tq8TU5XUEWWdaEUCIK7vx
6JGlbsgbQVmb7nyp7RClR6+c60SxxIMPsy5gLI5XXToE/nNLsNdzJAYD6mIk+KBRms/fKWW4Ypmz
5Q23o9bVxp2fSUaROqlhNOmKvSGKonRohxUSTMU7tGQOTTeKNflQBEd8+8upnNuBjm2X6jOElLa+
SkcjuwJSaD5HydwRxcKtamv0MQyVDI5LtTR6Hd1Ir6W0ogqCbznaa7SruucWTRc9C8Q3xmq0KC3D
gSIa0Z2Dl8kLk/3RcpJIS548xrZ8TGl3GWvktVOwhQQ4GkRaFSwFYjKj1EQF1HCLGgoUIjFrm9Kv
5hsKieDSqK/YdwVHZejVx4ze3FkFAnFnIYekf0hZ0Vg2Za+Nbo1iWVo3CkuwnLMfroORRExgXQC6
ykTXysUY29WjDMuooFfetqTA9YYpLRMIVPE5NoomPmP/InavjTN7M4VE0O5GcnDdVB2GcIUSpN15
tWy9eLPW1SU1z3oufY8sl5RBI26lrk7jBXoDahVjPLa0z9jgCxqSG6+VfEYzCJ83KEDDfdF2yrrz
ZDPYgNkpbiZe1XGlIZ55SkITQofgFrZIPjB8eaF8jey8PRPQXH8zg5DAZUUOUYzMe0cY4shZGPWa
3rhEojNepJ7MaIcMN5kpIg9t1Kh2D/ZQSNnkm043oUdfWZiz91OgD+iEwA0E39I4LY0VDAkPtaUO
5g+/QFrTPe808ZRLcbTPm04jewMyR+PGU27NTSh5eEE4NOqOhguPhDL2i7SM60Sk7Ku9yoS1nwdH
SfGI1MrrisoG9BOZFmTemlfs0u2XNKVdEg0NQ6KhhAm5CnAipwdUff2CXW53F0wIdzcTKSBXAgE4
6d5kwm7wl7cM/jnkbEnWD5FccmTn2xRCAQAFHDP0T3LFpBRl9C0IsaFV0mWP1jd3SsQff5VF/6U5
ea6l/Y91xVTpAhqG0AkwwHrP8fPiNJgTIp/T0EEsMiRM7zCr/dso8+a2FyDlIBV4MTp2qlcaWvnN
xMLe/yjM/stPMHsfLz6BOaf7yeQ24Du/9EayWJZEqjNRFqnsncgI01cecqy3n07pVz9+38+u4Y/W
IO5zHkmKygkbjbula3M5+ic7HDKtQTXoxbixbjMnxGyZ3gYywLnHASPbopFtc1jUVTN1v/MHzY/w
4gYNTWBLw9yqYwKfHWQ/XXpK5mNQL6UoHie6pmZZp4XbitCGOdHnkmMTUQSTbhp4/uzimFCUUiCj
Ckyh31GECgr318/i8xNH/sjR3zIADJji0ibVRFLuJXqYu1T79JUiOL5n3uhf//lVNHyf88OWZ/f0
x9umkwjOPuD0QJt2AhdP8HChe9mPZJh/OXpmA+nHhwu4gFhryiYCG4R88XANWm0QaCjLyghrdCZw
tKycWsrxPgLRm//mu/z85GCgz1ZOok0AjqsXV8PR7gnkzyQgEAgETdDQh6U89zl/8058bI7MbyWw
cJXuCI5hquDWxXW6ArOFDSkIO0TWRatcMtivemPVOrJWZMtYa0Jv++uva/6VHx+kZeLaxClqC0GU
xnzrP43S2TzL0gr0B1JT/VbhGL4ygqDby0Er7uSpT19ZbgZXphIe/2Y8fvoOuVV6DSY3O0Pm362H
P106F3Jhi1GnjhCjSnX8AYC8o9ZkO6HcidTnX9/ozBj5eKc6LmiYIeAgbA00yMXAVIuwSEPFYm/T
aSw7jT2wMEQJgSdGB+mSVC/DhIAZGA9WaXnZ2qhM7xRSyn369Qf59CXzOZh2Z6/iu3n04omPtRyp
mmSkJBZY854kmzhCKBAKfVcuY7IOSST77cj6m3lQMM9rKsZsbOaXIytE4j7FoPFcozGMhxQrOqat
MLLJ/0gyuUND5VsTEbdxRR/3N5bVT98z0AbZwiI7j+rPvH4lquYzcJC6SWd6exnTf86h0Krf/EDn
CPPrp3txsdnwTSYa7m8d7yoUjIsJvzZMJIZj4VPP6795nOJdxKbfElUMv7nQxdeIpR6EAK8OHDrB
fdkXFxpr0cqDTtZ0wkF437adGTulJb4kNR2XyqIE+ZsLXkxC8wVZJZlZqSzzKC8vWNhRE6gw3Ny8
MSm8RhiMkt9P359ui462yXI5151BSH2aWC0AobPgwW3itFhWNvEek14HpptjVt0gGf7DFZovjAvO
l5u7i5a4nFtF6ne0tAvEp76mPiecjB/JB1xSmjEWrU/BKehGZoQ/HiXQEEAU8A8zu34xFyB2UQq1
ihC+81o4SeKTrQOkFb1LPP7ma/ubASmwVnC8mJlEuj3X5X+a5Xq5H+WQQ4AzeIik3kdkwvZ0Yc9j
89d3NcMJf57i5sE/+5GRSVBtnfc9H6+VeMKIarR0kMK4I6WAMUnBs2+6Y1QaU7TzJtO/BlLsnVCn
MAciKG1geA7p5K07PRHJsVAGQlt//bE+PwFdVwVQRIWwODokFw87o69bYM6jRDxxrPMAYoKUbXGU
zn/680thU+c5c/ME1F08AARrGJ4CP3CVsrtHo3Xfpe09kPL7P78Mm1fWLkURinV5RxHirCILKJk3
SmRw9EySJXx6HRJ/lfwHD4+2OFgfjZHKIPr4lSLIN60OWafb1wR8B+HknSy2H244/+nXd3WxRjB6
dFr8c+ed3CmFteLjpSiwJHGl4uxgrxNtqDbz2g1dO23TmFef/oZ/NKSse/31VS9OIu9XhetDBB2N
KW7mcs9DNgKydsQzTDw2QcacNU+90bZnu24Yp0HQP05h1W4Ti3ZOY5Xpb/arfzM6TcanxQYdShM7
1o93zWG5t4Axzet/V6hXppyoz8jB2BukIuUD/fpuP1+NW0Wxi9zCtrnuxeKfpknR2mYpOWU1Izgl
Ct+iuf835oLPF6LVBxUDeii6BfRhH29LgQzhQ12m0DkN728CjbP/6E1A9/FOWYOCIQPz/XgZ7KxD
OMsUIJtMmBj5jh5KnL+0rfjTnz46we6Y0EnGCvd1OVB6UC2+puArKOtoN7/beCB2/8m7zUDQ2YtD
GWDGNi8eXGIYnBFL+qQWEqw99dZvKVbyfRQ03359P5/Wc4Hchn0ge29OS5yGPj46g8ySKmood0S6
MuuD8f38/m7+5iKAdSyBugOH3KeLNEjbwhzFn5NoWXaLV6d+443SV398K2BYZukQmZQc/i7e4bTP
SzpBmDNiBOPXrC/Zvmza350sPw9pJGMQlVCQAZ6lRfXxgbG/DdFKNJ6j5jClFjr31q0hVbJ9tuOa
Hfyvb+pvL4ce3uasbNOkv7icN9YIGEdKpSqi8PsEd9K2xO5PzLc5LP/8UgJOA7sgSnafXlYNOaFC
a0ACQhl7wyKxw3wvxxyf8zK0TOfXF/s0JCgCzDmGHNBhunw68cVpZJPVgQ0j8ghzkKiQLOWAwfeH
V2EzpyOG4LTMeADC9/HLkqa46nQuA7ac4VZTccXsCi/j11f59B1xFR4a1b95OWbN+niVFmaCJCoc
Nz5H537TkoxFbr2WmjccBPTyN0WHT3tjroaIg0mIfThbx4s3dmg1jL/gyOhnxOGDBizBRclW3oxK
R789Ev7x13f36ZvieoAn0ZOwUrCvu7ieHEVWSUvddt5LypJQuwXy/Gjzx1fhOlCrGQ0yiYAXE57H
iSOPStTUQSJ54x4dMsdByxvK0f/TkccXRcHGYn9G9caQLwR+YzNVhR72vFFpiWma3mmDFN9KQb/9
+paMT1uZmZvJzgzsIuoa/vfjuKj9vs+kgHc3mefuzo6HI/Jr9WuKGuFQ4LIIkBAU+bmwaXZKuq5B
AvHHCH1HBTEYyzIJKg4NElR5GQo0MBgguNE3zASFJgUTQSb6qW0645kMIw1FFrb7k6mk0wPUGWoH
FD7He6E3ebEvvZZGlFkiXKRxq4fXtLSp+zU+hCcniEXpb+OaTsOG/uVj6fVatEuJr/hSG82At3o+
/NwPfeWdqKnXmkPzJu9cA4LufT8Vln+qG4TYCORk7arEEjUtagQNB3tQgDhYuu/NAeCaoK5sqaR1
dwMuAObyHj15JYbNBCTEOjVhrTxHpsR2xzJbyqK//jo+j2OLsgMnZSpoLKyX7w2a8HqIWpJUWp89
bB1LGY2n347jz2+n9b6W0l2k3GpcnvyhExTwx1kedCunnIQbxTtldssespe8kzIW029KZ5e3pYFm
NVREVdDOOAtc1pbzqk8oERkSspG4fhsA5qyTrPN3f/bwuAoTKVVOKmRUyy/LyJGFN9VA7uEAO2Yr
jit/MRlSevvrq1xOpFzFRmNGBZCJgJLcxXTtJaHa1gEO6Y5o932EobJAy+9xAkjFbw8af/PgOKHx
gnLgYCN8uV2IIwxDOX4Yp+3B0uQpy4JP4/LHJPBHyu+7POWf/zv/zCs5EBWqq+Zdo/w//3YMX6u8
zt+aX/6t9fd8TsurL//Sh9+M3PmvTzersT/8y5Kg9ma8br9X4833uk1+fApCRue/+e/+n3/F9t2B
R/nv/3rNW+jq/DY//KjyBlf803f/SRd+y1N4+SBhnP/+DwmjriI5nMtmcN9l5mqTYfD/FeK0jEjV
mqMJsF3P4sZ/ShgJ/KOaCeOQQzcH/Hmj9E+FOL+PrQZSbmpymswv/hMNI0ODT/ZzgUNlw0xu4Fx0
4xTF5S5WkLo1YJg0EnklmjRj5TV0dLDO5Rk2P6exYHNWI7cIazV9UVJ8564+c+rJFwZZnxgKo5rG
Keh9T8S5BZXCSgd4QwNRC1iqYbjlPh9g38eAWbBZFdarNcSZtxoqwO4FeXcNAUTYxUK4PoHRhcZW
kz3vnpJ+bC+GroJIO+t3igqVhwhAj+XkIJBbYpO1UobLUWnK7FWkuImJI/yRdqI0dkP2iZKaenuL
P27QI8fCp9Ms1UYIklL8BlX8m/YjQ8WGbUnSm9YMG8xibX0zwKBDvBMFhrYoq0qFY0aji0wW7UdA
i9q0Q3xs7aGSrywam18jdji4eFB8aUil2wER9kOZpG22FdlAAsLYmKDVwWeSCpPYXWWVLjgVpCpO
CinsGT3LeJdEoj6XQA90FIOu2g/+xsyU4LWWxEPuaSeYEk5HPf2gJs16xNweDdr3NgyuS7JdQrfO
sBtjxYEhVyoyZkqb9kOUHyU17YlsqysKqXV1YMOnLQ28NE5qSwc+1qMX6zzTkMTCOtZ3XeRD1Wte
hv5EwXeVZcGeCIZFjDnPRTc9bnElYgLWA/NGNMbB9jOX8uNBT8bl1Ogb0pZWZS2QLWCYG6fyWJBS
A2EqzctdX9VnDH1weUbSvyBnBdc9cvWVn+Atc/Km3Q1DfZo8Fd6kqZP8S8ECVfcYP016PpyoXeon
euYHuQEtwcDgILEJYuO250MivfAfYN1rmyqQ4utU7dCWjp3q+GwC/L6q1ulAHAbWVB6trt830PZc
jIkRaL2AOl1BBlHZeLuELDt+ED0p0bLC3lDjlw+mn91SQF6oVfpQxI2/oJ9EnGLV4kfHW1+UrjUV
wX1XqflOiMrG0VtaAWqqYC/b34Vp+YsM3iGAImppbtxXh17C2j+Z7HQllZy7HUqGk5+JyICrrel3
YHMkf1kAH6wWSk8YOC5+kFppsYEmchPqE+RX08uwvA2n0IyFY/PtEzmXnzpNLly++wUGTJcAs3xD
btVNV+YbswgBdkzQ7ehf3+MHWKW+1BC4nfZXs4iAJUPRXQUQDNxgPMUENVVbIy4oFpfp2B4TttL8
x3EXJO209zKhrbBaaSscUmwJcyGuwPJG0lYulRMUpcyxwbEM0KmKr0oGTyorw6/VEOsF+SvRN2gX
ceGiFHjBkKAdmr7AvMSWczdHi+xNUehHMYscgEVv0A+XiWO3Ze1a8aQGyOagLU1FX63qrA3QMGvH
iK2LIyLJO9atbrsqqpYFd2VfwUACI0bFXeQrvR5ewHR96zUlQyGTKifs2km20XNpPCA0VdZRgsCU
MD9+mka+ueh7yH69JPnqzgR64K9x8ocubXWDFlOzxcnZL7OW8t5K1SgSgzgs1yPyA162rG2ZCSy1
tBaTjVjHQe+IbZGtaJSe01J6U6T2XAfFm/AEQlqYwnQJx7y5I3EEbkMw3MXmTPfCMRM0DVWmPHEt
5tqDbHiwFfWn0cwS6WuqlZjyMV1WVr6NoGI4IeEn7Kix577WNmcBuc+s00AmzVG1lFOYMxXGoU3+
uJdLV7oIdlVYkMVe63vmc6ctEv2cdBF/ifxOZjRE3XJHuKok8236omUl0JS3LIIYJxLgalpXfq/6
1HurAvM5saUlmV2dg/ctxd1bEP4weI/Y+Y4KAlysaQR+qRlKZNmzy23UaaccTxOYy5wNtVsX8K5g
H2RnP+uRZxqIeis92xBneqVJ3WkExYNwFd3sqjMlMjXwv5CxibQMogws3JCEOtjR+ByNalHE/R73
3RGhOQhB6K6gWAb5USnL0NVtaGWgXUtjz6GebFd+kHNvfms23sKayIMt6k1M/KVrS+2itbC997W8
1vTCOMUsltvCa2CuicDqN0XJlCF6CQlE6TLnGIupZsHw85qu6GjeelrwxfD6J9PIzcNoPzQ4TnOA
ZEOH/7eGLAZa3h2jaYtYu31KKSA4pt1uoR8a03awc0zP5RnXLKtpX2NzNhj7efngVzKhRN5guQpV
kGWgFnukW5imw1dmutaJAt84DiSf32hQIr9p3fekSJbaDDVwpLqOr0ImhzFOru2GqG9lWDdefOCk
gWe4KM8h/SkHHKj8bNScxe3skATajbBeisboDoQkIbatNtXkncuyPsq4pDeYdDw0S2WyooGXf7X9
9lzggegD5YgYbzdGyXWsbjGcoaIKndLbkTPqDlrGPiBfYLo8SmF78EcF468i3QP4QykuncuGHqef
VVuQ9N+ZfHsfACfuetUIzlSukhXdtIMlvRXKdTsLtAGEsTl47OyJWoyIiDjy7KVdxBiUw3itQywA
yVfGrwXzZF7cqdpXmFSYp3Wnir6hHKZjnp/ZG6zg+LhydcQx5A46G4vMv6NQxmumMBWh45JIGa0V
4k3DjWiIH7tNpeqxbLchZX1abEzJ3sKfvltCwh+BmMuUFu0AlCPqN2nWnsTE5PM81YhwmVHQ5Tud
MF3TOnHUO/LKXrGfdJOULU9lbcoJOR3wUjtjMsbkGtcE8IbdrlaHTaOURPm8JpVxtkINKhHW+NJC
r1YzjCDnSF8M6ZBq+kT7RgbRHbWLqYPw386z4mOcmAtSk6mOLVX9WyUDJVLV8KpFlEkS025AF+xW
k1hWnuaijl9aUnkAGIAdzAf/w6Jt59dTnSOm03ec6laByv5jsM8FaJk6TjetuAITTD/Hzwk8DSL1
iOoLoXFvM1ZktbiOsGjFuCXMORsR3bKIrGph2ba2QXm7nbS1gQ1v6DRinSEKFowWxKBF7ne7vk1I
d/SIyLSMMzCuhrxHxWv4sguWYX+qr6dSUreG3mc7RB/hxh/Zl1ooycu6PuZRw7ufNU8E1mpbNKao
IoU5wUPCsVxdq314k1ZnM4jyTZcSQdeW01m16r1SdXu1WWJ3HhfY1mWCaAECO3Ie3xjEdT0Mmt1t
qGdZsFU79LCzgS0n9miMr2x72Pr8CPGGNuis9BZZNo53w2g3XQYdGPfdKo2rfWXL6PKL8WDJwS1o
A+hRrHe8f9skWedNpDWu3uN36wvXiLMnPeuDXQ+BbE1wEL4MwHoqKVsgQiw1eAlUsTXN6DH3QewR
C3TrjcEyCO21Bq13NKFCGsmdypWzKqwcSSBcVa0HPWxJYgHjOaknvbkuiU1zEHIuilYjXch0WYsR
PIYuQuSDEsro9nweDJm80TYwpYgVw00LaxOG+bia/GbpsTkeQ+zaPYM1HDaJAIkAyNOZddwIoheB
l64KSX7SiJBFRb7wxuI21fNThO3OkUztvparx/mnRJU8ECt4G0bSs23ER7NrbiRFfmuk7r4Hqu1U
bAnA5XVuU8YAxNhJnac+uy1Gb1Um0SodyiNomJ2kpTszVFjrZWTbg3qr6PX9gDdIy7/WCa+XSZiU
FMGuTQQjQDwr9fDFRn0MAePot/JSTJnmhANcMtVfZ2FxP+TeSW+NTZsjrYxaAJMFuNSl38jafW9i
LyEpzFsaFpBPMZXMuYS1SB1MZiOIk60a6ktzJghJLQBevxDjIvUJTo7w3pCuvuJQEOJ7Gdaof56b
Lqz2gTqUG69SFgU7+rIfl8kYLtumRIqeELC2szPtCxXHfcxYgcS5TDFAkRwm82HRgSaVvcIXtPOB
yUlpUfqY3TdGy3EqCr5MlhgdKNL1JivkF1XWFoMaOjnWD4vZMfI6gBRiMbc9Gn1HcOMCK9uLWUt3
tgcSDYoCbnQnSxPkjmL4asR7D+qcoxcVcdWAFrPAPouoGxYkCNO8n/YRyA9/Moyd1KMxFbDdML8W
G4x/zEIaO2XQNbFa4jB9knt5bUNwA8uwMpFyws3sV6Y53sCj2Sq1TnMzO5CpRS5t5DLLLMs6f05i
4Gms7D2tctVENth1rmUkh8IzdgFIMRnyuv5Eo32pNW9+Li3bKbsOgYOCc3LyvGLz1ywGnpGenWXc
BGnWQFVhZ+z17Kp8+XpSBbiIbqOzusW+5UhxsyBLl55ndZSE9FA3ZzMbbksjOMLQcRT/pWc/uRhG
e+ULcYyDbhE1/UPeaaWLeaADkSnFd9T2WR+0agIe5UPfQczkhdKb0Mjdsojdg4yOvNMf90IZDJC1
AecqDi9l8hr7to5fwTTY5slxzgnHq+qR05BmRY9mG9NssfSBvXg75d4r6bWAOdDoD9MNrAOwHVlW
EFtkEiiMUiUdZVAPkfqq9I1/UwWZzo0roXgJiip9tuUaqLWWNOlb5WVM6zC2WF5SzR5vddBAGiiZ
cSyPAXHWW+3dZiz5Y0ZUmW2UyIzfrcgWDvVzxxlOQgeo1ALkkVahYvWa6kV+tzSr7/Zm0/NpIsae
V1MgfLdAKygTiRuandEwRnBQ1nol77R367TctoLV+t1SjStBkoEmzX5rc7ZeQ64dVqaoZPzY795s
8kJP4t2uPRu3WzWQn7V3N3f77uxO1Ak16SCNpOXggFgGFZtkcnD1BnNiSsXaCd/N4oMkDbiT4cgQ
Z0f06x6XUMLuqsMRCG/LEPcQujCfM+3jXwhxwS+gyLMF7Genup62gvjmdxe7qrW1WMWzuR1w5tAs
vDIKT3yw/g66WHHoVQnCBN4i8zY1TQZNOFvmo6GI7+LZRo+7un+TDAVv/SRXdsLhjohGV1bktHew
rXKy6AeZ5ZUIyShblXrCBk7N9YmdOzXuaVGWc6yK3+FhhGVXsSEBITorsppK3HhJYdwRwdcxs4wd
QFClMHrpENV2mrjNgORzBeUNal8vT2m81KaMnEZDhFCoTSqmZ/09L5D0aPMMsBCIUFYQKMjOkmxB
iI7kDMbDnDmov+cPNn5vNDOTN7pVGrpIbAnmtMICwv8EOZYQwzBOpQelmpMNk/eUw/5H4uEcfkib
kZQYUjbJROxJR8zfcxK798zE2XoCHP49S/G9BPhHtdJ/rxB6Lr5nt031/XtzfCn+N1RDDcqR/9rX
/fi9bv6P85LFHyqi88/8xckw/mGY6OOR5ELBQFxFLfuviqj+DxQPskE/y6KX+G73/mdFVP0HrdxZ
1Eqt9GNSrKb8Q+Pvyshd5u7BLLz/A2YGyoTLgigdO8qr9PcRQaNtnev6P6nLBA33IgjxNihw7DpP
f2g00V4V4aAv2iL2N6KcMG/1JmY7PIl7axquIF7kqyyFHDyQg1sBUeIIhjzmAC5AX8sSRDQ71qar
XOjDZsCXjUkJePsa1dFCa+Rx38mtvCJNteFISDO0bgiDV+uS1T2OcyKswGTYQjIdQ9f2oOWbhaaW
ubHSgkY69ZP5ILW2tZS6UFo1nYjevJGwbxVo/2MsjcpV3mrStQrs6qrtQ3lHTEJ6MDrUiE6ejaRI
U5IMHhUw1M9msQg4aE9LUh1rqz16A+EzotlFdve9nA/1QWve+LIkLUJl+qapNBxE2qWO1oMm16tn
NXxS2/CWOu2ByIgt7G928Owyg238QvUTsdNwZeTZiyfK52wqv1YVu3O1XSamvccCfMjNYRX2eBB9
cQXM4grnKBmk2rTpPeWOg+1CEsVaeMvevMqs6DaoitvMrODcZuZJJX2KKcIpR2WJ93oPxu+qt54i
+IJa6GGVSdbWgHW9Hg5dX1KsaQsHLMVz2QggS2p63dT+rT1SZzaN6LkZyhtcVY/Yrw5BbO7BjX+J
8+mxr5Otp1CCzWtEzurSb80VQvLr0a9YTzwcoz4OGzP/UuM1GTQGieQRR5ETW83OuJe/aMnBL78P
47TIy4hQcmITciovRLrCz7JXAwZR1/LVPXodPkloHQMlfcOvqWGmcoRkn6iEb8raOqslVwSsBSM2
2vhWtJ0i4F4d5OfoTA4wfftz6xvLsvJegK99g3a2kJprSY3OxLsCQmRrGONoIwv5qsUHKVWrafrS
ZVvc8Q+BMs1mnGrRjRxtZfWFpJFNzLStcFKZ9Gpt28maJZUoNfBzUiKtKmlaQa68N7y7XOMsktyQ
W8sGn+BuNVpDvYqC8Aps2VZia1FhbLZ79aQ1xgkp4wne1Apw4VQ/elm71avqeSLSoEiNDdyPJTvq
49hNOwCwz2HlXwVevCaz/jwSNO7oOVcqRQXOlzABLSHE/bnulB1Wgo1RgBGXR3cYGZ2oX53OWpeq
eqS14p+sQdmlBUQV9YURtIc7slI6GczXl8i6UQK+pxIvh1fCAOjfWMSvIYHeZh1VPgCSflxybNC2
ZvaUwQxzKPDudUtaWkVz0Hp7F5nFfdgaC1iU4JyPtWZQvGxXlXKDauNRicyV3h8t9hnGnjYlNmJz
XNvjcKCvva8E1uVoJ/vJSiPXUUczYGbaWg2bZV37z/Cw4O5m3vUI1AXEE++kZd8p3aZsb/Tyewpt
XYtWQCUWmRGthobOdk79wNqKqlxZcn3Q8mglCvuYC6Cv8aYi/7aH9ZyjJmVn41RkcDRkDAktPRtS
9ZSYxmZUvXsTZnNdFAcpTikm/D/2zmS5bW3bsr+S8dqJF9io0SVBUlRlyZZs2R2Ei2PUwEZd9PPL
8sdyQL6ZIUK8RPhl98WtGj7XIICNXaw155iK+9hJ80axHjsQFLBcD4UbHGG87vrpkGeANvPuqoY0
b4bfRsN8qJu69oI6PbDn+OyX3T2KpC9o034KojfoLvW7KQci2DU7TmimVUTcc3BoasIkbTjOwTUN
f6Obt9LGptVIuqC6TNXTcJ9VV30AqrxNYSZQ2opgMUYNufCCrFvxY3TgL1qTFxA4MVWHkuFbQWbD
7P1ZU4OAWcH/HfrT1lVBuwOEvgGHc8Spbm/w2t/IPP8l6bYyofv0UzjeAcMBCNPtrbD/RAG091Lk
MeBbDfIUZOp+cXJZM/PLb64fVrdgaORd1YAnrG31BpXoB12ZblGBcBzqlfhmVDrnQ+vztdq2Hh6M
CPBB233wRXprufS9nLqNb/A+Ps47J3DGgsFhX2X8XzcSQOWmEdrXJCfowky/t0V3X2M1uymxYe5A
aqhXZiK620aSrzB7Qu6B5McfzazWHvpRF/ea+oKSwXzNSLA1r4/VbRA9h4EFvq0OUsZuKQ5OZO9r
9653o+8pe8BNIrOJUg9CiICoJHt8bDKqURAZUV5OkFPlISVs4CY/KAl1mThPjs2Q4FYOKE0QrG16
mt+TnKm6V+6gYs8ri10ZRF+Y89NtNn7ScNjj5zoAwbvRYuelDLvnwvChFVX2cxWVHOJ4WQmIB0oy
7W2WP0SZmeKn9zmEmKLb1tlw3WnFL8pTP6dWf2KffpPHfbn1AyzJufoB+gAnMKG+wGHzv8uKxhaq
QRhtfB3DdY5gEO8YpzQi3NnzkwwtA8pjNGFAtobbvq2+VC3HNDUDsdoLa6eq8RdKjs1R0ePg6Ijh
Lp6+U0d96Uf+KQ1yRnzIMuDPWQJ5OlZ+qYm2yzpEXMp0cPOyJ71cH/cIeYIZ/Hifw9QVLodNaz4/
d9OL2uq/lRGP+yRArjQx2esm+X4ba8DD1BJaSc/3Nkn9JzH536CQz07m+y53X3qj/9672gOMsj3W
0F/hcCy1j0EBSSKcm38sSk99aeSHWFXJIjM7lWqtAh60UKNDXxB9E0r84bCiCFhIWo75Q68zfaef
9BRWrN5TSe/Q6FTdVB6M2iRkY35iKfmUW22OQi9S0d41ocM3PTaf89LQPRTx/i2dVZ0Ttx3cRmFy
F1ms350TyBfAtCzwRtn9A/fW3js5o2GAMAXQ3iSvxY0aWOvhr9xC7uQm0y1iUMqIU8QpSGTdMffN
5DasreQ+s0b1EBmiAVja0myoGwevt9wEbXWlZRVN55lc7NjslkCS0z4ZaAkY9aG38kOqKzoE3xc5
fC0j4zbAWb/NXP9Bt3H66IF6zfbCZJ5ynpTG/VCn1XFgGtHV/qoCHVEMxDLijbgPkh/kBFrEogTt
TjPHe6cvP5UjHZNeoVANHO2RJniw0yUp3kl+PYrYc0IfcnlJxIHU80/lEN5OOZzjVGlS2nuVvEYV
7NzkDeafLdkP9r1EBHTXOEP6AL2A2XO2OmGBco19AbPnEWELT02/lqr56ASjc+xD+dLQztrr0RWW
KeXjhIbtGb0u4SS6K2OVNa1vvYDj325IeeN92WSHMkvrQ1jqX2iJ2buuVn7/z6xwdaF0AB0j3cb1
3BzHmbXpKA3FXaU9lgp1PAjkm0GOd1ql/YgI5tA67VfLRtOQnDOj/I+f8L+PW/+hWdhg//1x6+s/
2T8nSMLXf/7PUcs0iPvWHQsjwIKfZYj/dDhN4VT+lyqFa/zrqDUrQP4vLwuUFqKVWQdKJDEU0r85
Wf1Rrr8xRuLW0TW6jA5/pws5y51FTG9OVrLp4LCaNKwL3FAkY8Xs3x+gxoWsOEHjUsNI02HeJgdl
rUS3mhlk5oHO+fTBnuw0OFrU0WcFnqaUBxjvJelP8dRIDwM9lSobAuHXkda/TZhaMH5JKHR9dYpk
omXrJ8UXB9atuWmRMQowpmWh2P22DYrGoaCqz4UEv3IMEEZVZZI7hf55HPlLQr/rnoUVoGwI0jLU
JcTzKlZ+J2lrZBUlkRAsJ99NGCXFJgEbR69LIbWODXggFNoauiySW8ePqZ2XdR7eNmqr9HdpT+SR
N6WqRv0yhV4+n3Kc+sFUI8s4wlcNdbi8U0XHXY5wk747jepwMCCjKEBAybkAILWtJCn5G4mpbUf4
RKF2IBKh92/DtmlowftqRMUD77v53S9MR31io2EO6jYBGERHOgJGi74jruICwpXulN03oqSG6hlh
ziC2shoyqkN97mcoEEL8KggfCnAqW3u09PEetIkWPpKe5X4bCKaTR86KXXg3RIgB0k1vWnpcsaoo
BADBiy0TGM8xfxleGGyREmFf5pBf4fkBJ599xXlWo85U9A4jg9lOVkHGYUzEBnOTb9sFPieycSa2
9b9VmBDQFOGwtJoBxYeEymflD5oLv2UDqCvQs9ymp4beU29u0z8sr+IV7AVQAWSTiY+LmnYGrSC7
ArFRRb/R3ijaJ+Y+gl0juyJVB+jTs6/K5ntuWzF1+pkd5uYNuxF1xoqV5P7Ex6JJq+zODnuVZWjG
j7mGVelXgQvM6DrvMxFcgf4f/W1B9DVMEzd97NHBe43hlo+ybSmdWUDIwk3dW+KRxac5NlrX74gk
aJ+JwnJfyHGRP2hmftAqaX9Rg1ghOibRjcdCr7KfEPuRExl6a2D0Vdvqhc5OVH0YYiN9keqgfioD
Su05zaivU6AFd6ReQwU2JafLbWm6RYWeKt+TKvJJlwR6oBVJb8YopRJhjGbzDV6cfEzD3vimGRUS
AI2Kp4/QaMYnpWQCOT0dUZLfsy3ZgdFNkqvKfi616oAQjj5AgJlPSYl0YBPN1/ybs2OxoxrK0WhS
n7q0oanYatYtznn+CkOrPgZO/rGroT9pqTH8pgNZ3YxjoYEAZo/Hx5HgC1Pb5FOd1UWxdQczpsit
lXNTMiH7YpfmiWpxlE6B/SS4rpLr0owoL0SRcHXPqfrG2XcuWQj3ZOWRRaaTcJq9MA7i/heuHHJ1
srr31fuuI7Xby8xAsb4GcT3yescBpRV9ZpOdGYDt3MunNFPup8Gv4TAhErQ/uOxcLGRmPSWeYkrC
34lu0d1VfEt+7KzOfYAjUv1wRNLYs1LZDrEKNlrD3xQVz64CdZUOnNLxI2C3MpjIDM93ldpBl9eS
ZpJeMRqx9lD3TQjsIxYcekkl1V560VU4PAWJ5ySlSXxdSRUn9j40iij/ntVhUl2DTigIb5XwYHY4
Lui5ZVMYwPUe3D7svugAnAdOth2J83pLoMVtKR1KsP5AcluzqfzSSv+x+1yLHwxZSrlv9KKqiL/G
dzV9YkMARtMtAWjfVDkC6tyrHR1hhd51qBjerHAPf5aMtwiKc7pkLEsUA6E1I4laqPhtlyweIzfc
TWhyUqw7Ts1Wq5NFBBGWxC71119fjkWQuuOrZ8VwFhJJu3Eg2NQE56SxEn0hYQoGdOpqN1XrFvf6
OBorpoil1B42pTsbvAlgxmhEavzpOhlMnMXKeqSM5NK0S5vgO9Z7ilWduB8tmltal61cca5pvl2Z
X68odJ3hTT9PtxcPNIgCnfYBVyy1othPdsn+nufAWRkQ0+WHefbmZnegDuWYoN/FJsA08roj54cw
LuLE9klC+iPunfbJdqihBiKOnu2616eVEXPuBrEMG9BAdVzsYuFeAFNLlp/Z2htk9WDekbPuNEmY
Xy3Z3F6+wfkGTp8lum8HHIELBgZI6eJZctTNAUUSXiioAt9Eij3PqnW3YjFZfgKzuhwaiGOp/A9f
wkJdnjewpQaiGTdA2MMfM0nr4CLP3TVj2n3IKDruL9/V2etBplYNPKWQV+c/f7N3i/0gHZ2Y2rRr
xzAAjSo5tJExvnR6XLQbDnPZf+Ex8gyh8hlwRNl9nl6Q/jZ4NLvlBlEnU1a1Y7XwpKyan5dv7Nzr
Ylg4eGUZ0nAsTq9j9mKYbL3zN/i3yx8y7McfJJZ2fz3qeWgYjrACAPzWrPmrePP4CFfpUgvLydy5
0q/0LI4ofqT5R46rw6aUSX1HdFv+8fKtLfkc+jxIZi8pJmCwQK/9lLdXTXuSKpmFZ3dQrnFmHHQk
QSqKDMOe4h0+v+jAdID4tSjdkp6o1GHGqYb9+fLveP/xQcjQBE567EOGZS0eMYYgwszIndkEeUDR
Lw5u2U7TEiGf+nj5Su9fpkatjTsGA/IKAzl9zA57o6ggfxnlR+4+QSAV+6kexe3lq7y/H6Q50KVg
IBmYZpd8BdJD4g7ZEzUYlzWvdrWa3LDcv0Vivsb2P3NDpqlD3+DJ8dEtnWTMWcRbWcSSmpWPdXYU
v8gWC1a+7TP3g/wfiJFNfACu1sW3nVqmSpmGBL1S8TngBMaMS/ed5kFL0mZcmYnP3JGFFmz+svE8
4Is6fUXoGKwucIkZ5lDwohAwBVMziVbGwbk74qwp+LCBbjDxn15EmqUOPpO8xInpKdwgBWiSm6TL
kU7nRQ3z9vKAOHdPOmH2WKiJItaXC7Y1IqrmI6Q8atXtXqsad+cr0xq34P3KybxB4xQ4Ex81fo3T
m4raiZQ8iyA50ecI9XKLrbcW2smTgeH+ugKKm2xHq0Q3ffnuzl6XfZY6z/yGbi8eZjN0ohpbNJRl
nxlPqRzFFkZ/8ZhXZvMTZnz3SSlQj12+6LlHiscVVwyDHxv0Ys4wIhc8Z42Vm8osPY46VfUfGgjL
lTd3bqC4eDTxgQFnobl8+kwpZHavfn86ayjszDH4xa6MyGliXFZu6OyVeCUUXLiYM7PR387FXaxW
VHEFwc6EvdFmoqC3MabauDJRvqxBO+affboHYd2kEIIfDPoV7qLTiw1WULXCqrmYnx60dALpW9s/
+0CnkqfLv7bTYaabDUQGxlAYMItXFdtF5U9gvKitdOpWHeZMF7NwV57f6xbt9J7my7gzcGr2oNqL
BwjRcEjDnGguYuZ632utnsZZO2rt6FlKkZOHOjo80xhU2gt9lQoFi4pDYKOThiP3I5+HudV8Qljx
TOaqvTKQ3o9Xft083WD5NSEJL36dyUnTr3Xu2pYEJxPvpO5Hyx9WHsL7TxGTtI08gXmTcWkt9paO
7P3QaWknhFg+b4tpLB4CVU884dTy02g35UtkWPpfeqY5iMzrqYnzHKI+93c6mHrF9tsO1BVMRRqo
oTlmXu2m4eHyBz/v505eL05TLgKThS9Mc5YsMTvFhKMM9Zy0kVc/zYgUEsIkUYNuI7zNpVfhDFLu
w5IEyFuAErq18mjffTJC51+ORc4Au3Z7ObxsxNjk60muj3rrtiVZKELRINBr5CPd3qkBen35juch
sbhjGBIzOYAFFhfq4iMFzyqjkGl+U4KvzZ8NvyB5jd10YBwnYCPuyonh3QgVgGHYFM18Jq47WxTf
TkCaxJpn2Ja5EQ1WZddHuVYUw9q2/d0Ina/CjMoCD0VQLF2vKYYvR4a6Cbo5qfd6XoiDmRjgowtN
bFGQyF8loPOVd/d+oyuYD2hkYfIzuby7OCzkU+PDRkB6SbgcQmcxvESW+Jy79r0T1k9m1v0wkGYY
dvcUFqg9Lr9HMZ/HT18knz6sPwyUHKT15QfSNFPTizE10Qea1U4xoEyEAfFWIECHB6ukjGaXTfxI
OFV/gOFcX7Vbk87br8s/Y/F+2ZAKyI8zcpC9/nw0PH2/sSjy3NXhcsZ2jhumAbdDLXyN0XbuKrCF
mAgQXeEdXUwGMEbHSUa4C01oBtuoDCWOmUSsPNLFZDBjNExWE6CN7N2giS3muSjXeiainjgx3Ar4
EEG8fm/qyEm3ikYaIvohs4/3dVia+q5vx3T6fvlZLj7N+frA0+YtDwUK9pHzKH9zXDO1QDrhJBsg
tIHykZUDUT2W/0HbK7R/m7/brXI1jLwqJ2vwaQA3liURixJZkA8WKX0zCTrh0ePpSmLgtpbdO7F3
+d5e94lvhiuXM2j68LUgwNOZ7BZL1UCjuIqE7Laq7igF80FHrM/Gqmq7P3T4vJprCO6u5tWissan
0uUH7dByOgrewVQp7w2S02PIvHRGrO+V6gvbMzrUAp6tBeKps4osnJVLtkzocfY4EcZQtCSR0DD6
NqZape5iomNdohgFSN9NQy2hQIqgGvGft/jfPcH/4JNABMk8J9AnsiK/1iT/fY/wf/+v9Hv+638c
6/l/6re6zLN/0Z/moSb+c4bBMoWz+tMrnJPO/ug0hYsHfS4Zcs4GSss0//+ah5aKThP1JnP/K49z
Phv/q5louv/pUAWgpskaD7+XsLK/0WmezrmzSpRFjOsDeJ2LG4tBzJgpRdRFk6cVA4eEFlRN3VjX
uPGwNhrWsL/80Sx2B6+XY2PCkwaoKMzlObyxSgN+ZDh5sUvaiywcDQ1ASlVczfwd6vg1ohDP9u2S
8no9DnquTl9ON5mDTicg8CWmWxL25dkK/9X3orkzx7R9UNNh9AjuIr3QJ2T76M5hA4Q3i6vL97uY
5l+vDzyJ2+UX2PCuFteHGCscmeG4QQRyLNWSyMzYTFf2fItpdr7KnIJHxQGl7ftlO6kCKbRO8BJl
n3sxWRL7Np8V8Go07i7f0JkHChebI5GF+Jhi3/znb2b0SoI21iWqy8RwmqvGVaZdZpYuXIAivRLs
w7bUxiHJIxAnR7Ffwx2/YhTeTLqvt6rx0TDsYa3xQ06vD0Blykuz51AylWSdx1YqPuJ20/VNggEA
bI2ZIU+rWqy3ainju8ygwzS/47bcIDEkL9vqdbYUiZE8T30RxijzsQ95GVz5h0kzxl/kCdk/VYC8
a2NRnHtNGkuixorMqrGsaMfuFLZZpTL4M+nuLED+29lJgYPQUR6yQSUfSFXufJq7OJdnO2wXm0cG
d35VF0r6ge8mutKcllQ1n2Tzy+91sVN4fa5seEDLqex5OByePldiUJucBAi0rSIkxKi0MW+1RG90
eMCi2kYXGiElrUptWDn1npkRwCChwtWYCKlQLzZChUEY62jrk+dLu93bzQjLrOtHWq3DL9ItPl2+
zXevgHtjOWZXjb2BI9ziNuus6F0lQYI+Rb25z0nVeMh8CzCF1q3xFN99+vOliKZkP815j3rS6RMV
voXwvJ4MryBsldiZ6UPblWtwnMUxgePOPJly3KN1QXFMm7fUbz5H+viGVYW+4Q1IFTYzxGMXG9Uv
16yww8o5p3yy25Up4N0bm69pkGrARKAiqJz//M01FdHWcVfFptcVfv/Q52l513EsQOlREYWbi/rp
8jtbngv+3CSHWUx5wLGdJQg8S5DnlWAdvChLxk1K6Mi2yoLIE4YTec2YfK0hety0Vtl8mtMxcAbX
+k4x82RlMj//Qxg8VA/puvFqT+/cRPA/Do5CPOOkTHCO6/IuwJu161MfEYSQ2bXSKs0efS5p8mzs
j0hA8l3bsahefiTvX7ugmMfSTdHc5Ny7GMaWlDIkpsv0iHijoRmRN1kYzY6AH0ivET3OpMFPefma
4t0U8WrlYCSzUaKPtKxfWrlejglbb09TZigN3uQhRY+v5tq4tVKSgXWayYeAfBpaEsEOJRuTMs0c
7BUT+SF+nF9hGEA1aev3ellWN64V6B6A2WZlwJx5OiQd0halhDwnty6mlBYxpgU5TfXaNv2IimZ6
DHQ/+5hK62tBGRTbfOqEK9d8ty4SpzCzvV4fDlvwxYdoEITl46tRvSIpy5uuVlG3oDb2CmbVJzUc
fqKTAqDglP4+MIps+/fvhnoEMw1jAg+DvViWLQ1baV47PFy1tnnMTvlsZhKDV2YYXp3q7T5KFbGL
HGBAvlZkmBuMAv4NUlhQWOaOICZt30oYNVXPQp4Qf72ji0IOt+wz7/KPPfuobGoafECcsl8JeW/m
D1QoMkq7SfViegGEeynV/VQ0mgeqUHpJER3LAOd9nf7DVjFZadCfGcN0DhkWMzWTQ+niC7YjNyIs
jdfUNHV7n/jok9gJVteyVtDCiwB1Ggvh02DKNdLc+5WHAfLmyotZs5aorJoS73VL8O2Orj62UZIU
dko+/jmu/dsAinPDn0UO5CltKGSLi3vE0EQHdmpVb1CLBt+KZDsx2M4uECI8mIAJrn1tMlZG4LmX
+vaii9tze3p4uc1FI0fPDsKQNq6P/OekGg+WtI2Nk4wE5wWdTVTOWuH8/YLEck4+Bccrem/v8kPb
Fl9tgkORlVYHNcXUckuhMD8mudHtczUyVwbRuVcJJZLEUk4wQGUXH9uIxAzRnq16BvK4rU0Q8cFP
rB9zhupK/ebMisOtzadDFKYUw63F+UUhia2oWP69PMsaLwJ+4+V5RwJTbWQ4XaYWunFhHwiAhOWk
oOaL3TkQWQ21lW3aaz/xZOPNBEfpmuKCA6WV09ti7TPUrMhDTfUqAFiokSTirQjeRJ4n6c4upPNB
aTtgRFlr4EEB1+eOZQ66pQ4/6Emh7g2tGa6xXqjHy7PJkizP7oASqSV471Sc36t8wrHF74FsyuvM
oN6EoXaEw/SIFltDa0UdKBqz/hhqkemhc4cRU5XVzq2YAnOhr/Hkz316yOUJHqdAzAS3eF1a2lpY
vjrhYWvs9my24U9ZMrqKR8V+DDM3+ODn2Vo0y7lPj7nYMvB8IgVbgrstMCO23QlBAKHFicLonCsr
G+/Q1RfgEdJol5t4YNqqVXaibJK1bcG5r28m6NHRZENI8/Z0YDjRxJEEOK0XFLl1RK8ksVIoFs4s
ByiCn4Y7/POY4eczWmD31TXhVMM9/xgeh8ztPamjgSMW3TpaNV76nFPbytx07nuFN86PoxRJ28s4
/YVEbM4RJq3wYkILt62NaIR412Ffm1gPLo/Gcw/DwTrrzhebSbKnl6JXb9VpovO9isT8p8OhsyUI
u9mWHYCFsXKs3eXrvV/PqN9S3IVeimeXOuTp9Xpm/xH5o/CGMPS3aQOPR63y4ehXGTrWUty5UH5w
qQefL193fmSnswHXnXcGPFFEBsvDjeFr2HcLDqrmqEUf0SEU2w5a8MrYej+yuQqMeIqrNM54e6d3
p5WKNA3fFLCjTHsOqbW3rg6eN0yN5kj8u7UpizC7Inr0lwOUbmWaf/8u56uz12djx55q+S7bjii5
QuXZorIHBQdw1QuJO3hOczYHRKoqK5P9+8kDkRChRgRrz5t7bTFMe5GaeI5qzcsKNtNlGbowS3KM
j2kWe5GZBTt6a8bKSeLci5ybHWwcKci9S8CATVHhI+Kiao6VMmDX5tVo8v/6C2RqmDM2wDkLVs3F
MG1xWjn0kGmXcUTYCRheu7Ec22OcQgW+PDLff+zzpehg8R+m4OWKqcd95GslNxRKBHYik91hmNTG
a4u/L2ayMFOCImKHD51Yk/mFvtnI1pDoQpCNmtep00S0bvIj7PzAi0A67pqx+0vqOwvdPL9Ss6BM
S715qbGYLH9qOjPXvDKuiS8vOYJqLq5PLeG/Lj/EM/sOlAjz67I46On0ck9vTZtK3A10a7whJ2i5
J2p8FzoKW0rhjJuxzwZvgnD9kOSFxBOK48SSI8q4UCEE8f/zpyynVEWWbtYU9FF6tfXoijrbgOV7
Pxv+yXLNB68JApg8FANesPDg9c+GYiuwn6w8lHPfJ2o4GrNUXKgfLQZxx1JmO3mCQ2aATuaA4R60
D1PoqIDfZsl/kK99NudmIBZ2gdBxbswud/JKIBrZUDTzJOFLO8Df2q6GPeOpMvzkJ0q0spicu0F0
XqgiWEkQxC7GszOiEoBFznQ7RtFRR4GyywAtbyGwPppEzHKgwGBx+fWeW8DYQ1MMhc9rviv/0V5O
cupX80ICWVQpFHmtaWFHGr1RPdKcAAEnoC2hqXdWrnz24SIEY3WBY00D6HSI40FqDfwrmhdLDcpn
W427rBdwZMIi3PEy176pcxMT8lhqACgr2actajZ9g5cE3LegLF5jl8hacx+ZebgnWVNbmQP1M2+S
AwM7AoPHqr1L69N9mr4mhCqvrpXhTjblsSG4faNXketlGJs3ipD7dMyPbircu1Gq7m2lOc+qI7Gd
mGqx4YzjPFpBD76dJXATCgB8kyn3+jTEV72W+gc1LSyv06Nn1Q/AzJmheNaUKbyJSH/dm02AmV91
+oNfxAGqM5deQU2xCPBPf4zi0IZEOFU3Zu9MW/Q2Dkwl0e4vD60zD3zmNFscVujUgmU+fcFdByFz
IgfNC3vSZC2p1Y9UOYpdWAbTypfz2she7IfeXmtZkEuiTJVBiHsOyw2gQJd49UngVIZFUh6HeKg8
d6obDKkKWaK+bu47rOH7OIZZRhWxxEent4e0kRhXq46IkjFs+Z2dtfJIzox5fqaFf4WHAkh78Ugw
FleJhDwKfEEV1046PVVI3j83NM+Y3yfoypdfwdnr4fmgx6g776HY8JQUrNRs4MA1+I8ZebdXte+a
+6qFMWWUfbLyHs6+ciqTr25NzpLzn79ZkZUgd9zGUoRXVyK4i8eUVF+KyruuHoeVb+x18l2+cuYt
VKRshFE5LJZIxYjhB8xllqzKms9T6MMVCSdd+TiYXR9siwRQB9YC+8Ft1I99MnSemSTRle7DHonS
Ur5I4t/DUvsnbmtxVw1uDSy7NixjG8p0jpxtwhrTsRxcfJdFSGVMgmVM1AoDObRREhvE0KK2H+jS
+L5ElTdYPvqKhnDifFuW0v6sNgNO8jIE0OYr5WDDm8jIVtOmun8Y3Ki6dtM8m+gz6e2n0qZaAkY8
te8D9uTGHlNW+CFNtVTdpIFmfTdTfYgBi+mi83qQPeVB2Hlu7kNbaxGhu6KFsTcGWbIx7aT56vpp
8lt0RUtvog3koUSK+gVxqPPF6Zv+oxlr7b2dW+NLpmUwMJnGqr00W0xT2J+1LxmnnnSPYqRqmTDJ
xdhGSoyPLi7LT5ASBfxJjf9bLQhXl7ktv7pjJD42wNcgQ07+jnrQpO5QMI35trH0ZthmQVj/CoDz
4apMfR8mlmHwmdYcPg4ywBy1MvbPzcGcjeb0AkefKUynY3FiD2G3ZU2pkY4M8F3rBadjtNNbcESO
leSbju70yjXPjf85I4Hz4GzrWq7gAXgnKGpck0zN/pgzcjc68d27ekjqlfF/9lI6lY5ZV8S2arEb
MsvSd7SuoejWMpVAOEQSS0DDyzTxci7PIq8y8+Wnxi4buR1ahdlBffootVCFAy07Fb1kAoXIBTqq
ZqF2JQP3tiaO/kOTZflWqvCA4WULuKKjuzUo/F2PbBDBcRAcWKZkVPST2Rx8rXUPl3/huXeNYhcX
gzpXQZYBmDiOB00dBxUbblYQj17NlGnLIg+zqQgzSvpbKOkr29EzFTlUpI6BBGnO0aIlc/pU+ha9
ut3VAGr0hHb3xNyzS42x8kJsqj8zSPjgkPQ4eTadAJqnkQ3Bcxc7w2cwPv6nvkxhwUUAKR7EAOJq
5de9ivUW70wjeWHWZLK3orN8+usyrWlKKXzVwzhOCFvdDYRYFqKCURfqg3PT9kK8JJzmDSi7OroI
ZUjj+1CfKeWU+aIXwmiq33g2stsgwlsKKAUexETcwYaTWP01RN37KKcwIoaYjcqPEmX28yAj41er
j5W1cjtnFjKN/qOKQIZSBA6n07sxnTmpPgOpmim2vbej8VstW2M7OCoGpNrU/n48afggZnsM/hhq
V6eX4zkLn/xPXm2tGlC9hnJrByrxh9BHH5IEyq6W81lfHsRnvmg8kjR08f5QEXDnP3+zeFaT05W5
3XDaKCNQqVpRbyfEJsemNcqVS50p2nKIosyBGootOI2602vZdll0U8QNIolJvWAM5M4H7UKcQSNQ
mkMssclqA241cdLMnJuhV/O9UpLyYNfFmhbzTJnp9UTHoW4OA1lGd8R174LUSdko5m7JHKNAuMrC
6VpGkKJjtSemCcveFlYRgAUzblbG1ntdCElkBn4GngRKiHdBmr0dm1oTUsDVK8v+lQnIb5MxmTe1
3ycHNzP1xwSbIj7nrHp24F99kpOkZdVIHlVo9WhU82FjRhanmFodVybfcyOfz/dVboOcYTkUpwEE
TVxQ+1IyOEZSje+MajhoihNep0G85mo6V3hAESf41DiSzeam04HhZhVi0pGaylD70qNfpsFKAowT
qVlNlpXBG6COtLEbfaNQCiGlw/CoRgYrq9v8PS9mr1k7y8dOvQW5g3b6MzQTmgLIBKKo5i886lNt
E/WdtlJ8OzPw0KzSsEJKDhR+Vga+/eIsO+1EnaIiJ1dbPBajNgLwGNtN2jXDHs1X7iVqVx1zIwqO
bdmnKzd57vKzjZfMcbLctGXTmE5RCP2VwIWpoyrnTwNkJbWwvdjPZkpYanqu3dkEkZdPMrSVh8vT
zblhP1eWOJrByyf6fPGMwzSx1ailUhf5E/bsMrVuWrVzvdER2b7pnPFq7gpQjhycnZMO6d6043Tb
+hwt494Kd4UEXa5H5kfsHHLl0czDbPn+WWVYVqluz67P0zcTuR1pKYGueaMtiQydNPFQsT056jVt
pUQHCDxO01qF4NxF6aIggGT4UwJeTIpDqyGFskIG3bhrqyq519t82kc2mCHSQmAnNmtNvflvXN4m
21zmPM5ngjL36W3Ghht2g+SKLll+KPfIkdHUAWBRVpW3hATpc3ux3SCkzg4TlLVNh6PrKXGr76kb
gxQ3ZbXy4M9MNwDGUG3wb3YPS3FAmuVWW5RS83QAD58U22oPSiefawnRQcvSNXvcmTWP4zDWRmyF
PIGlYT8JKHjpaa7D4TSzXSxNzkgte0nLbZ21aX4u8CwfNnpdyjK4m2z0WqcP2+R7SwM3hXxopc1N
ZEp6JiFpTf0AtGqEhLEhHM7cxpVCtTqbiMcIrXxlNj83xNiRodvkASO9WKzxUWDWda7yGyaYaXz3
M0Nrsp9zlaDDSsTKlviOH5e/87OXRKk061JmIO2i7hWLqBgGMK2IpsLmPhc9MQ5+hbIkALqJqGVE
ut67a8eTs7MLM8ssFJ09v0sRUFEZUZUIn4GU6P6xTBO5S4bWIvRwnA5OGQkSYQsHbImRhhu/iR24
hiHW6iavPGvM3Z0aG9au121Cpmxe0OWHcm6Ys9oz8bHyI0I3TsdCk06OUWchUbGjQA3iptmVLbG5
jVT4AbMM7tqXPv+Fy8GHaG1O7Zz13kt9EkOhNiYcCPNbcI4ioS5gxSLZ+04hD7iV/4lw0F8nQRZ8
kElRH33Q41sJV/suH4BNu36wYXfYHy8/hnOfHy0GG9cofQY6X6ePwZR9m3MoRo6JaJHMKuRjdTp6
ja2vGVTPjUL2d4hMbXQx6MFPrxS4dRRFaPW8UgnsW9JqEmq8k31oDDLQysZUb0B3rGl+zl0UJQ+9
mlmbhavx9KIxEmWCkxoDGl/e78aB5KOmSvYk7WrIKIonJEpPf/9A5yA6pnLC6IxlUWoQMEHyKjbY
R9jpFnMU/e4aCiIhxGsokDN6QHYs9NrAq8w8suWpPNLJxhFVr1PXUvVvVtBFVwSr3rRx0G5dOQcH
ZG60CzlyHio71baERA63eT6qe8dsmxsjBsCKIF4eJRvbXQ4YHtEvtemxCFem3nMbHTaUKPAJ/Zgh
Dov3ENQBLroGbJECm0Urg+95K6rrsKoAWnZJct2aU7cRRSh2iOO0laufaXHMyZUupsB5rV3WofPC
yOGjBQZ7ybHbpw1zblur3cehBflJdVG9I+TgCXri+F/4ujDM6wxBGis0DU9vO+wpdgGD5MKhSVFE
dUAjD0rvcXD4S+vV3JuE/YHrirMx9gB7MZ8ROxWQEs1IJ2C72joqVnM4auPOKbNmd3mIv/Yel1PZ
TNJDEWzje1jO7EQY4HYYqCsWpIXdC9m2iNPriXQq8SMkRfduCN34uhzKn3TUNHYw5rg1J3c4pJOG
rrAF0KEQf0F601bLdTwEzLsirVRQoI6KPijtbwKWi0NgkQBG6kP/f9g7s944kixL/5VEvbvg+wJM
NzDu4bFxX0QtLw5SonzfzHxvzH+fzylltshkia1BP/Q0GqgCKktKRjDC3Ozaved8J1CU1nzjt3ht
a8BCyn0TNwDe8heV1yyUYomzwVzn7tM2ESXy2cpsj63TCnB6cqAsEG/ZAV/6O9evCZHqKpKiQ7gq
5p6vCEOBP1DJkY+u7aGMsXMRXYdmhIwAMsIYqG6MwrzrSzve1RDZToa61t54GtaN9sW3x+aEdRax
CpOBl+nbCdOuKHdYKY0ySgRJZUPMkfMpncr0DbzI678tPm9qLS45jPme/7Z0dr0pi1a2XbyGl3UM
6Rtr+oaZzt0SstntnH4ij7GcuXnboLUnqE5vPIKvNTq42tNMWT96tp4X37Nlov5WI75nzBz5ASGO
ETgR+Z6DNY57Vp8bJE6bbuGx4UMH6OaXqeWh9vOiYwlN6o3y7/W3s645mBDIhl4euHU5Q+nNuTMT
+NIERufg7tBqxR/1ztpU1AG+BSx3a1CxYQjtm0NhGCJoiJIKZs7WN76hV6ogNAYqBzJnCO/nxaEM
+z5SOgydmzxz+5NFY4PCiq+Atx9EmMHe//XO8drSQ4SyjqKwBmBgeL4e6gTiXByXHMdMTn1XV/JD
lpDo0dMDeOODfvWlGLOt0zadh/zFbyZjZ65GXZgbfJ1sIlbC1msNjT+tYVq//q1eqeyeLIJ/vtT6
If/UtqvGYmY+xAOV1R6IFpAZoS4B8//6VV5iI562jqeOzJPoRVVfPEyOGznSHSnV5mru7m0aQQGK
n9yXSAIPcsjZJTWtOqixUe1cY558KHzTXdqjtpQdlAO3h1/9xntab+Ev9xJ6J7jemHZDQXvxcCUQ
9dppPeBI/rUR/qIcTIyGloEOhVq3S/EljWbiq5ZqORux4RwSIRPgnp0e/vqdvLaQ6edjxmCb4fF6
8UasGb+XqNfHKmtGZnJtdsaNGiRlhUqEmFjrrXJ+3aj/9ptzbbco6AFYGC9esDGsyGonzEWNeklE
PDlY1fQ5VkZr18+Zy9yhXAq/tXI3TOOsPRtF4m1Tkg3vEjEmbzxWr/7yOHMQjDyNI15MZ0iPsYql
lizApU8DL7KXHekb7aaVTr21Egee/K8/7VfOTsZADD5WA8F6k36+4htC54qubbnEigQw5mjDLmyW
PFDq+hPdwWzTJUP7xmu+9kA/CbC1FQPD/3r+mso81I0kWWqjGnF8LItq3GAsFYGTtm+d0k/n0ssv
dyUwIOpBxgb67vlrOeYSj4omEBnSBQ5VXEeMhOUUsn8Rq1vFZGbW9Ki9nITaGqZnUPSlFiCBX+Mj
1HZDQzsGc6k5R6trmkNVteWpa2KAdBkPbfO2UsC/g3sfTL3aj4k1+3o8GsFsFvWutUogcZPhbhPF
aS8KrJTbBI4AWhXnrSbbK4Xxiv/Cfb1OSf92J1tMt8p6czEQPBJRqtNq3uhJYu9aGkybpuhoM+fJ
fBD90r2xm722ZKnFsaK6DCHYn59/wtiWPJf0ZZJoXEfuCKyUlzHwG5+MjYjbiar+PzwiJs3sNRJn
HQa/eL2cVMpUN1v2B+nMULsnGzw86QVWE2kkRhj2G43l1z7Zn1/vxSNpNOpiJcipsR+Rn9sNwgiF
kpwixukO0hzz817ARoBuLs5//WiuN6mXS3ftpfFfAF6Iq55/sImVMSZTEWCgD86/uVblHjNwTUQ7
z+N7xrX5WclqgnfhxNsxg8H165d/bVKMAZq2veWtmuiXumRFCKXMuTlslqz34AvX6aeIMvxYF8RG
JpU7Bp3Uu305mdF2NDt93+KmuE9nZGcOWbFeH2s0+qUTjKMozoc0r974Zl59h6vLlrsSTX8+puef
UKZlrPm51Wl5oCK0h+qrAQEkpISQu3YVwDeOO/oRKGs0aYAy3I7ZA+Zq9VTqtvDH2cnOxrYxztXY
luFAoX3zxmf42qkKL4yPjwNm5WI+f4eaVFrN4VUZrigpsaFLYYZ1qX9NFwIWRtGQuFO07ocizu0t
LHCQF45dXKgEdbxxqr62mDB8ghp1VDbDl/uglXdaN1k4w0yNa3uHVDAoldw8EPkeH+3etnf9YH5a
qCC36TwxPfz1B/Halv/zy78orMrEEiSMIKIjUN18H9GlwNhC+8yntnz/65d6Ehu+fG7wBz3tDaBv
XpooUrBmnpXUCLNyEg1HfS7DflQxXJtWfehxr8Bz1uWp3iwVdU4272K1Sg4NyJhgIrDhmtvM11LP
bjyuk0e0mtbG0ibnI3Uhct1Ksc4ZAc33SmEjmc/sCES0QWrgmHdAzhftk1oVWqhVsqCIdCgmrLze
Td6AakeP1yBI2OPAEggXqkrj1GIUfbR6vd32BZlTwNPG4Ncfx9N47eXH4dKlxuiP7uNvwlc+C7PS
erSSHFb9VZJg9sW45yABjqMAKIBxOjS9cySgvD2DIdls3aQZT5a0s0lSMMmidLIhZLxU+0brOOSN
9ctdO9r6Rdw31c6ws4rHPJsflxxJrTU4bw1WXls6mEC0tSbiJH8pB6QXNWp66WqbjizZzQzIZYfe
Ot8x8hBvHC3rfvG3j4rZMaZsZI6YpJ8/rZZJ+GE/MEWbyzzfMuNJCVzty/OGTr7vTH21mfHrvoEy
e/X3Y4cAkMQv6Lw0ZoAqIOa+Z0pjOUW/NQarvBtH515DLvbGFfG1V3oCQiLDeuUOr5UOFyiFVxIQ
xw9o1o+RN+iXuWO8VRO8+krMuZmEIjZDuPX8g8Ts0uLTZWMeu6I5QHqtQ5xcEVGno/LG+n71pWyY
QQhk6Me87NIuLe06hHR8Z2aN/M4m7duRlEBp4rZv3BReWR54dJix4obAGvYSmFtC+CebiTGIkDFI
/NiId4AZBVksM97rnIHqrLw56nrl9wOLhB2UqEFO478tf1NCn288fWOPhKo3JJigxrIm3yy8t1q7
r3UDGe6scFL+ozFmev61SSAjHmnMZOJ4otrNhLj6KdqRUE1UmzB0Q4SAxtGOKGL8nCVVS8zXyipw
k3yDVUXulKKmCezFyBlBhWw4ta0tkdfuqTPE6nWtZzrSaKN+bPSO7kQRVTvmRvEulc3nX296r1UG
6GEYzTH+hNX88rjTGuKXnpQWuI7qfYrnwm8UGZ+KQsQEKDZUx31W+Y4kgLklVWNnT2p+St5oHURN
Vm7UMes2ohyNMzlUtq94dn3367f4SqvBpo/FHRdRFzfPF9UdnSxtNdoiK5+RUJvOJI5Zoka//8j/
9Cp/exDdIc1Gtebp6OtEOSZJkQUmfIF9nihvmUteqTBYNwycV5IFK/ZFqVOMdNs67vNIHkDsx04+
7GTbN2iAHC9MbT26op7NrgmBJpejS8o3Hs5XnhO6KcydET+sOoMXa1ftoWnaMxCESYiUXzfNjovZ
fVFG8RZM/dVXoiyHGcW8DabU86dE6ww0JKuKJ6nj+qY2QJSJPqFxbhjj97Lpt2hh/79FsdJOWMcy
/5z8tatBfv1x0z98TWUn0i/dz/CvH//2d9yXYb1j3Mx9lrnzStP6EclqvUMii6AJvRsnJn2Lv1Bf
hvGOOfDaO6KsYTi7Io1+oL4M/R3oGCie9Ej5Wb+B+UIlyzf8U52gY7BxEXFRJeC2Ye7wYgWkTauA
qfLUoI28xW9LdOZoOEQgx/4wuHgRdPd0cbQPhHVeCvOx6gjcmmvnjG4I5X8nT6zS3pd1HoxLeaEo
9rEezHP6UyfumN+lZKWpyfJ+mGyum61zLEA0DkLutRwDT6U/zGp8FCb7qZkn5Hp7VWCW1tcysYmF
JA7V0L7Z7ho6KstxVxTE39VZ9uDkuf3YDINcI2t07f1Uef3Ostrq3IK3dxxcpyNyUTMOUwLAn4j5
/q7LW8s39GL6rM4cepNR4gAgP+gqqeyHXN7HeVNfxCIDFNXYXxo1nWjZcV2chSyPsTfCC7AcHOua
k+zNDEV+0zDbXbMjCH40OC1FJ+zrac5vYtWqvzhJ3QVajGZSoWF13mWYekhMqXpISWvqc9KS8p5X
LoGHlfOhLWvpz73nBplJnmTpFkkwW4KYELW5FLFzMLIJHlnW5kwmxE2DztUfbJl8sYooFDV/Rzrj
MS9lfOWVzaFrCaQsC9KbxBBENVLBoQxpbRzGod5EanKcrXTv5CdyzE/cjEBSOvmivJNdd6hdg1gj
TkXSzlxrOU/T1m9mHMRZlNzN8cBfqM8TCF8bT3QZyB35YMUOvKT+kq/+09Qs4djEgeZ+JJVpu3it
n5rVYSHLtDWQS5CniWkBlLBdVb7H72SSr5J59qmWoCGKp/6yaufqU5NhlgYl4HTS1wgw+iKNxdpk
VrKEACTkQdOr/M5YY12KKjovm/wglkJsp0r9PFFbvY/m5obgdnU/RVl20eZnhlIfrSh7NIcTmSBl
0sytk4HlV/QlB2Vv3TCD4Wq/fBG5LC4R+Vl72afHbLCCPOItlu1Aa6yH/20MNMq03GRlVl9ZB7if
HNS/vK18q6tRc1IWxUUROUQW6VGHGdM6nYReHgxzJl1HNZfAof3pu118YS5L5cd5UvmmN36EO/xD
CP7fesPlKNIYFrMJ/fM997avHl5jLf77v/sjnc16h8sL6eyajbDClel2fd91LesdHAYqbHOFNtHO
YGv9kc6m2+9WODJ1FpoABCjrHPLHrrv+EcA+RtkI63HrsVf/xs67ttp+2ndhc2FrXAMkGPMyJH8a
Uv40nuEayONhMa12VKBJvQlcrU4+Zkb+UPZcC71am7ZF+0YJ9VL99PSq5GMw5wKljUvgxWWG/yO1
5yyxNlrT1T4ljoXqvqAXl5bHwUzPZxy0fmUbu6wsLmOa9CR+lkyERfI+Y5fdcI4sgVpl5vbpG/yt
tfrfM839x6rk2P3nK/p/P/R/nPXy/ufi4d//vb9WM2AoigQX9Q4+3LUc+Gs1g8hjzLSiHuDqru6e
P1fzWnQg72KkvqKn12Lhr9XMH/FjkB1yUPHMoW7/jdX80ujIwqKJvbLTkQ/QaHkp9FD6pSZ5k+tW
28VHY9a8cM6iTRIB8FM5o8kpzvJwtJIbTyNGeLHH/UBQysawUBRbhA9bizbvp9g+VJjyA2m5P7B7
/7PC/sHUflUzEhDwhBNkfvHLkvXfrsOb8Pou3PyfPz48yu5RUL+SnfZs8b36I/+qY4HmcF3AhoK5
CDLFn+uQCpf1RyeJd7MSI9aL7I91SC1LMexxM1w5aGiZ/30dUssSi0IFzLzyab81f2cdsnE+31df
+yx+HnuLrjdEUQotiMvI8oVl7WOiycO0bpZ92qXmqtdPdrU1nFmFcpWZw13U2xv6+wdpmcSCG0nu
i56gWmGd9wPOE/D/vSfP81YWn113ioIBi6dfkj7g63qs76htPxjMj6HpZ/Vx1qhWXTGbFyqJumGW
Lt8KK/5kKkm1nRd3PFWKaPSraQ7UorweG4fEIEIwr3p4hYEz1Oah0XCnep2Ww1OoNqPnoT4VXopT
a6hFey10iuMEQZ+f9um0g7kw+gWWz0BDpF1PTiiq/kyWrrn1hupDniXNpZkaKJ1cgPRLKm5r07hP
RHpelfa1mjiDb6kiMFqXOL8sOecKCHUtveu89Ipk4lNcEGdJqu+ENUN0zWV/apH9EAyWMW7cDFaP
pWdUtY63M9VeD/ElnZG5+40ExygQMfG6KHxPy345nRd12hgmUPOSxqQ/quqjTIp7GdnncTJJP3YV
UpJNJSexT1jbqRspDaV7IJy4DzVnjk8rRDqhNswB4QwnRhPnQVR5N3lUHGqPmG89XnbwIKZHhv/f
MMbJILHilZM/HzokhDKPg7Fy71HTgoghvVPfMCHNyDvwuf6EY+RcVGnxrZ8FIQENIEMcZqByHNFc
2AvJaX2hmn6WFfgME5XJK20zedBnFfCkUMzzSuRlAN1b7NC8OQj5TBFG6rSvpebcjNqDU81Z0Ccy
Pc5pcpPE+kKFXQFptDoBQIHvuK+X7EOaLu/LxNnJNOZT7u0obKupvpzJGTztxDheLmu+66CMynGp
5CcpE29X4vdxneLLAIhxSzKg3yV6FJq0r4/U8BlXjqk6kdp86igqweHD9F52awo25iEz0Js2mPTe
r0knbvRi7znlRZ7JW9jhYZd2G7IgyUb+RiLlltj3IDO6XYtvxJe9AacOIEKT+kncHOqY5Pf5czuj
n+7bTa3YgSQjuau0nSBHZCibkzbWg0r9NHDZ8bIptEQZKlGM/JMvA9F5m1k8HCQ4usXOEZf0XHdj
d8w8jHTnOR7iwoZoadyZqYX0OMUWpsa+omgXSMkwNzPZVh0RVMOwE+//E2uT9fz5UjdsoHHSyX/9
Xz/Oo819d//sH8KKT2u+6h/FfP0o+6L787Bd/+Z/9A//4HrNT7mdm8d/+ccXgkO79afFaf0soJht
9xelRvFwXz3f7Pn737d2iOQqPVNKW6Tna4wOhcT3EgMiORwxerYY2hnIE/T319Zu0otgGIhmcLXt
8dX/tLV77+gosOvj9KQ4WdVOf/7Wl99LYT6wf4ov5Of8XDBjGuXHowZDMotQ/W/5Gm3fpi3psHEQ
ZckA+b4rWt8ZMiWsi2aq3pjxYTV6+XKrvWflZGBk5v2/nJ+gd8jMeM6ToBO1+XHxuvRB5ere+oXs
6zNgr323Hd2KYCZmoOODNEo3Xg3xw/mczbYBbLYgbiTtrexiiua4CLGZ9x7Agya7MnvirDZJB6A1
iAyvPJFmR7e2rJrxQDO1YhDuWYQ+TED3PuZRTBSaSc7vxK1fF3MQR1qd+Y6elXd08dlDNBoXV9DM
6ktvJItDGm2WcrVMUfGZXWEO6MyB4IioiQ9x2isVg7we5Z4EVUD6b9o0lg8dDNpJl0f6Z89A4RHM
s5PcSZr4WqBqhUfWOD5XnPyWQvzsonRGueHWpTiBmzfDeSyK+oOcovIE/WB2HVeOyPaZMZtDUJAg
3POAtn0UqEhLFF/p2/ZyGIgzCLVu1obHzMlbO+yIK/gc1551kUQAE7Yz58BHV/bk8Q6iwLLuFfpI
0hKg7zt11KZ0r8gVEbCQmXEFWqAC3TfruGeglbSfcO1GH1IPFO2G3lfhoIRS5ejH6sIRRJ78+JmR
mFwTvjT3gz4PQGnnqSsfynJOx21tzhyX2PQlFmUGkkMwxZ52NSpxaezNzpJQAxetv8pGFKJ+O/Zl
Fxh96pKM55iDuhsnu++DahTuCau2UdeSwLsl6y5pWC9sy2T1NaSM2TiZPieTbSLw7HTzXimlgm5n
yYw4tPM5EduKWKvLeeyGh0yMven33tKxXaf9ZDGtlQiaEETp75mjQHWGa0L6btsuya6Lx1kN6nGc
33fNSL/FqsyMHdS0h4shStDYywE3VxAlNUNhxaOLY3Pn3BnkRTymjVpXoal34ybXR6c4dUUyeoEO
qO4rAcmZ5s/FrN5WMUHcG5VJ0hLODXDbvaYKGSZaMfQfzXE9qvQ50TPfYFvTQ4x942cO+6n1o8lm
0CxqQbEft04a+2Y/E9UTmaNXHkowlsUBB86cBCwT5QGokpPAF1Zkt646CjvZpQnfbBIx28hdzIr+
RN2EUidR2htDWGwOBnS/aqsZk1mgesIUH0ROFY++bMfpwR098qLbNsd93ljgT8JhMdraR9ogdV9t
1iT0Xstl6ePqH795fdaU/ugWPM28jVvLmMZ2b6fodhh0A6D0a2VukmBUZ08JnLLotK3ujf0tXWPo
n2xd5DLDZM3PHAsaKUnmk3teTpWShMlitV8JDO+XQIu03vbd1qvnUDhpd9/YLpHIoxoDRkvcsfg8
zh33dr1vIrGJ0tSJQ0RhxuNoWGV3ljWzI7dTI2S9WxINzAEY/vg2KcZmDPWpEtXWStvuS5EshKH0
Q6kaZ90siaCtpwFxSSESiB1YGRfhM1mxPy+2IrijZUK/6GxnvnNSqd42xVBB9ktyopFFMVxaXoGL
YGldvcXxYTg/sMD/c3H7B2CIXx3VN/cPzy5lT3/9+0mt2MY7blrMbqG+8Xj/dAt7+qM194H+Dgi6
73f+H9cwzXmHyQ+5GVlqK+5nlYf+aG6tf4RkFv3u6jmmee/8zln9wgME/A4ADvI9vPwoUTn411va
z92trLGdBRDIZiEKYgcefG+0JNi5/fiNlHlfjrd2E6/l5PhFcvXytFQ9KEtzblSlu6kXcVpUg36G
SXpbKIZ5ZnWf/hNrup9Lun+9GB65M4rHP87uG/kH+Rhf7zsKrqdC76/C73up99c//teoA+k4/qIO
rL6SHv5sffH3v68u7R1kLNgcmI1hTDB35tv7UQdyjWdlUYbhVaWptAqaf6yttQ7E4EPpCF7mydL5
19rij9bJ8PqDKKSg3/5WHei9nFjRLkVgQoW6BqCtLIzna0v3KmXNNMr8KKrVByRSzqU51XgkuacF
i0qsk6QaYS7ruO8HIKv7qG+V91HbnLaGGu/IWMLzMa+Q+kNWzgMXiNH1zWFK7yZBvZICgwhj9rMt
fsEqyKbhS6mKz0tcDJtBma8iNsCdY5RFOPXIFha9zg+FDXGZNMQa2p8pPgst/dxO7qdm5PpV1cbJ
PEXvVTsxtlU3J7sIxr3mlkrAxex9Y2v9OYnkjxE1Vlsvpb9awlRG0B/aeRhC2c4ImnRcKYbezaFW
ak6YKdL1O/AsX0xFveatlGdDXgVjPYIwHrlM4x1KCdqbETYtbrottTnzK/b1gJ4Epd1oD5tIgdOW
j91JJzRlO8d9FS6uvWy7UQAnro2vtblEm5R8LD+3yl3vJsNtVjTXRtx8hTH4wRwinU86tb4pE8iw
KU1uo1yYe874vVdzk2Sa1wZN2SzHBbvodwbrbx0Kt3XJf14+iM8e3v9YS3n3WJ/fl4/y5Y/6L3i3
W2lR//yh9h8L6vfy5zby+i98f6rtd/irXJ6ZP8fGP55p/R36H652az+PoQaiyr+eaUt7R2txtQOR
rI313uFR/HFemN67Jz4EhOfvF7/fatv9TY0EUJTLFrMQoq0gJb14pIkmmwpGzxZLbVbDiL5XWfcf
+sI8iQbRbQGT7X76XH5cLv+o+vKyTqtO/ss/nihbP41faJg/bR9oulDHcea9eMUUucOY0Wqnxqd4
1vL7NIHpomS3MupvdK+/cpsegtBofPB664tqiOssbR7msqVqVYyt6K3HxLJOuXUEdis/1sZchHKA
621K9w3tNPfl53dRWvRcelEvagQTPJnknu94/RxHtopYyxfxuAQ875Mv0VGfJ6mHL5bvtMIolmT7
zu30W2Hmy1We5juBp2OXLcv7GQA3V9MKk4ARpYHJAN43Jk/xuWXL88JIPllpRbKrEc0Bd0fjs9t7
V8I0cL/RpTKQmR4X9yImCihsc2Mrx8n0BV7scOjj4X1VrVZfp5w3dUQOkeohsYzi+WHSu/NpMB1f
KZfYdzAubBiaKlwiMphNynSti8YMEJy3u8VjlC/0KT7l8uhs1B5euXDqzyUI8c2wFDQ7JZeKTWVL
d4OWXLtqu0G5iqPY3np6RYcI9PK+X7iBt4uDgKFXcX125+it3W0E2BI6fjYbj+xb+aOszWzbxwp8
WKwFvgX+XHWVNqDSvpGuKLZJWX1IOtM7YE3/uJjNjQXYvo41xhJTkR9zsPK7rFcZxrfLcsqx5x2y
MbrTSDHw1ckjbx6XHNeGWGxoTSm7XqTNVq1bGcaDcvSG9n08l+r1MlCVl8sA91gZlLMclsyDZ/bZ
LpqNHd+ft2/rur+IVfQClNzWWVqahzLJvo6pUl4WXpSecqXtYUF5RrJLU2SdeZnku6xJd8M80rbu
WtU6WF7kIv30IpN4c67BabEkN61e6WEdSbDwSRZ2mUJbnOzeALqKzxNovk/zcpfNuXfwFv2+8gSX
fXLfA/gHEydeVYZaYVxatJPDHhcVOCqB3CARNQqMBiJAXrdgWBrgt7nVbZKib84KrtjA3qNvmZ3E
X+PJupdzVwTDAMU6SO2k2zd2WV8tEVDrMqafrdis0MzV6k3rCCOINZNW5pDEAHCcL5WzpPe6q9yN
SWFcGDLNT7nxyJ3eKMZJosX3zlIXH1tbqjf5LKYggded+7EVSbjysXlGyqSCgtNj/m9lyRhUTlMd
aZCcewzxObsjZ5+h9fArNyaNt3Tyg5I21UZZqQymSMdANPZFgsbktkudjA/H4tYqSH1o2jo7j6Ku
2eaFZz04KTHl8KmsQO0nsTWn5BJXVBc61oqQKj1vz94Xv2/V6bpWl4wHFPyn6OZ9UUf7lDu339hi
3Aitk5tINHSR4mQvRDnhoB6j68LU83Orb6ydXpn1uaJ6y6cZYeqnfonMK2hhIsTiVaY+GJFop6fc
YR3vSlayPxH2LPzSmscz05vN3keAsCl0J9p1PWU9rK3+oZisC1sTEPQKERJhX9M0n8/S0XlvzsZX
lOLmqVeNNKtrtw8x+y9Ix7OuuxrKyAgMBSqscM0dPiXXRwUMzRRllAxhlaebvJ/ar8OkeDCbTftT
FMm7ko7Lfk6qdBOnjYd/sEntIAYxfYdP/n7Ry+Zcy11z7wj7Q2bo2fsWo8OVNPronCZ7fMYWlAb1
ILUwR2UaStDcFxVZB4EAoHTp0hn5PCtVhkJT9FdN2zSncLxQe2T5EDh1QifEtuZQT/OcAAvyAPSo
uc/GUiI5qrtvUYKfK52d+MIyaeeYqdMHmGPrj22TfJ7Lic+y7667WdV2CYOkk5L2u98r6gV9mFtF
Nz9Mlnpn5Viog5E+3FletMk+N4VuB3o2aNcSrPLRKnTtYLmZ3BRskI/aVDknRI1Ee4B5/eg7jSYc
v2pKD0hkxrWpdFpW4oBl2+mSaN44mij2htPwXNMZM7G/tcZeNap5B5Ve0/02ylPLr+cWb3VrqQmn
QNvg+W76Tw5lYLqF6mwiAksSYPpV1Km32MgmPllRfTObvtwvnW6EqhY52akTa7uO6Dc3SouvVKbg
mlq3PjGbsd5P9FbITnMi58HS4ho3SBqhw/US3Z8KLQ3LzhDH2GJIVxV2t4nq2Dpzjay5ikSRX5hF
Me/jyVQOccQN0I97/cuCEomRgdtHt9LpyazuE9I06rkZz6N2So7dIqsrMoG1kGV9wGOe5UEuabTQ
Fpu3ilov8JtxzcS2MdQkEzrWpvQWJewSy7skXx0rkiwLglnHDQJly8fkASLTq+mm0b86yxsv+tbW
5nApInv0tlql+wtPzVbtFQgRejaOvm7OeezXeU+LT18K77SPkm+jIr27WkgvVDjj77vBqU/03hwb
Gk1Lf4KtLW/Om95udmOBVNeptbIAbDeUF00WmQ/KLFU/MsZlP5nDjd5W0TGZnf4kRrIXNmm2hI3X
PyZlXJzLqaxD2xm1rSzGo3BkHiIm6S4ljdCttMoPQtQ5HWVmGZwGdbKf00oNYjR1m2pys7NCVWM8
vAM4pZTBo28VnnpVK3oHHkeZIIW4qL6Mpl2/Q2X6ZNV0uy11CfrC23ple5HIJT3PR8T4Qx6dupxA
Z1QGmd9MVln5xcAhSfhivingKNw0TtlslS4dEVsPizyPvPy6K80p4IGITkkoMT4Y1B0BtpbqwnJb
cz/31h5JILlMWTfOSdgparKvR8c9BeCpHXJTi771zjT6mEfqE0UmYo8oS+wRan9LpWscUsuuT1o6
2XcpbqqRLVuZxmQje2xoRzVrhuk6pZ9lBW6sdkeXSNj93EGopUGfFEFRSXO7LEm2WaQ9nZmt0vq6
/U0vhKmBwl68bVFOl7MlEZIXmnQ2nRqfiURr8Fbq3kbaw7BVSrB4Zt5zqjUWNF/Vts5HYbWbolea
j0s6RXuyM+o9RrzoJJkicRoPU/YhVtJlKxu3DXKOvxMxrMDM1uunrduK7FhNSvNgFml0Mua2fFSm
KKJRWcZ1qBNqeDbGs70zGBNcm/Z41Y19QlBQfDNKPNmDju9twfSw84xqCOqojH1rJFTIyPHCuWw/
YR935A5ndXZSa4px4Y6uHbidYZ6atiuPlTd3u8VyLtNI8wjMqhEwuvmjZZJmZim5uneSap+7Rrrt
ezDjcVd4Af1sHkBtrje9Mc7BCD1oP2Spdq5NxYd8sNLTxIyul0o4tyPI2oDtpTqag/61qsf6yKDE
t63SuGuGobuKh2VfJLxsrYqvAjkJnSPNj4Yx93M1p3xPsitHGcwwbYb+qnd72sTG4rrnnKTZ3dBz
eEojxtwKPfikc7IV6sic2cvsx8iQzZlEu3eXprH3we2iiEoBfCweXHfaNFllXyZ6Rc6hMecp1/4p
2Sy2g9O+HvvBr9KsObG8TNKpzz46YtUC6oD6DAhTYNMKca7NMQWhUmTs3fVlpJW3plRkoGuVCg0g
s3ZGbx11ZU5v8sY+awtZMGoXYecoxalhzB8ziQ6gIzH6kGn9sK2FXQeeOmytxrlhp0uDklCz0HI4
yYYk+9bglsXdYHzNe/u+jLpb0tauFu5iZ0Xufmls456uQHILKiDytVg/y93ytqHIhjaR/F/2zmQ5
bmRL06/SL4AyzMMWQMxkcBJFkRuYSEmY3DEDDvjT9xfZWdaVvaiquyyz3mamUkEG4H7OP/4Q7oqD
ik+WlpFVYygI8XMbgmlS8vApSBLcw4s6VWXW4/7vukQIb8aqMHl7Saps2lY26oZ+7R601C9D24R7
6FQEpOPqJybeyqZ0H/kmRVxtw30nzO65I+4/2SQ3KIaiLnbb7Jfhl2WM4VkThj7HWzjw127FuPPM
vEp6LrC4mjZSQ4nSjotm7L6RnlHc1X5mHDyfBjfLj728X07mOMp74Ql5ynH4xnruG1Bv6TKMhvaj
WVJUWGEC3kO6iMTWEwqSQO1x8Id7kUvvWa3dLzRXNm5MFKqVEySTWS3x6kXojn3nvNC3c8VIic5D
amcX5MFHgGPjuA7l+uBKhKVK0AZZhfrSdC54VWMMxR0F92mjXBaukYqKWhjE/QXWk2g5I1sfnaBr
uHfd4MjHoqSe2KLJ8aZHmM7jGszh3qhh4KYRcq4p9V29ruGvaGrftGg+zV6rFIUH8bDA8yuhHuby
mde32TdwxAsGlrmNRWjzoK7ecGy6IZxP29y6SYuyN93EtGzx5Dpz3Hj5fJz76BjNxnFrgIniwJyb
OZaV6nj0WDF1Nv3JsdruCPHkOC5bv0z05HEnAp7hNjLf+/GPytf1tMgwREhdru9KLdHDWtjRl1Fr
ncK4KnLSoXDIPjdjy8rX/Vq38gA09zxKuAu3cyiBiD6bwXwRU5Gf3Za3odSskdMWvJRFNR1thPg/
1sYvsc+G11X6r1MUtrHyyg8p+u1q3k66IBIiLkj6ORAHP++kdEOZgIpK7JFW3d5F0jqFWyeSyg6a
NLLbX+Os5QtmTBIuGs88uHn9IHj5Um4WgvoGrz4pOaPYKflk/Ryd+Uzv/vZdbPm2b6z2gWXdfh4C
xA2+aHQs1+2Z2hu5DyvCi1u7ZksOcxysWV0cTNjR2K1uq+bq8aNFVh4Pmn2Jz7fsTfC+pA15Ybtu
qFK7nBC1C36AHcKbcydruecB2vko7w7RyghsrndUNFT7kT2ctJnnCJLrXjUZV1aUb6AB/msbiKOb
T3zpxDXclZrNVZvRFIecixrh04uD9+Y7M/d8tzj+dpKNzL6ClX3dD8V8xraZ6q4e34Z6Pgf1sMYd
BZRJELUOeeA6TA1PdefKp1ojcZ3OfB1LzKSZoN5Yg2+cJnJP9yRm3GQ7sviNsbj70s5Q7Yeq/ztS
9v9DiP+FPOSmAf1PIMR2RB7yv2519sffg/6dtyw7/6AJbn/+b54AfQdmVoJNMPUDHN5MhH/zBEgB
SX5Deo3wlLQojz/z7zyB928YQxE9I6kgouMv5urfMUWgSP9WIWvd4hcQfIT/CgdFF9g/YbNbHy9E
FGWhqJKRjHg3CfZ/IKHwuHYeaxA2MRAvtBiY+404kyK8t0zM6xhQuvH9NuPVtPLmt+ifQc8+av98
RRuNAq3aY792deqOs/qZT8p6HRHMVSlRkY2XtHIYqt2qFSws8YxWvlvDCSWKZ2ODP3W+UHNqLwBC
ZBZLioCoYRiHq2dizE6jcTP/oKtQgj/qZytlwIK8Sb82xHeDKZJhw0fQljReRUlmBhR7DuyJU7WE
l/keGW75NuRFfTdEc2SRUhZ6L0oVSBEyjxk5bvUqT5noZrXLvEDxD3LbooZ9sasUHs48h1uohvsp
ovbhIO1xuISLcowYw4+/yzGZXEo8mS+mjKz7cstESq4D/1unCZermrPqWm6O6JO5WkAU4K6ljP2Z
NOapNqkiarL6R5bnwwULooE6wodjTspaeZhx9Fa2cdujCYkNp0LOaKjpz1hwjFyEy+897WsjMtNI
0siaOkoM4a5fxsg5anfEUUgrSblgjjGzndWbjJMZNdegi11UfigCt5ZYTUH0gIjTKxgJlBfFxSLy
e6Ma/Q9jkLDcc9AsX21tBl+G2+ktWZqa4c9DKQLCUgbHPKvCiKh5CSSwiKx4DQyHfBUVNGuQLmZd
X2Uop+to37p87XBZRRLQVETEUDipJa4Icbzz6y77sIc52+KSup3vNvkrp7q6CW2sTdBETVkkXttQ
ozPUdTP7sSXd8pWQRi493ovutQpk/tmQ4k0oYNYGIc4sqd9kSH9JLPNOGrtgc//6q02T87tuMFRZ
puk96qWUbMYdLgDwUiLi6RVmqbr4/myLmP1iCHZh5luXaqNZKe6GEkigq6oCeAMU7mXRLh+tDwjT
pi2hOgnm9erUbT14EMV318DX9We5moC7vk9koVxy604DXtrx7PnZyxQNOQrFZkRbQ0I4e8XQCxI0
rbKUP9Tibc3OkAZi19An1TNr9eMW8CWyc6jgY8xtx0/0OqJlcRsC2BIqFIoXI7IdHc/lFn6V1WK8
hSD9yHWATX/ykbYnCi2y5ejRo4i23F88I5lZLS9dVnfWvaOWcAWOysyKgIohj6ib9a3vXh/4E1mv
4/TNVoVcEsPRQ5gQMdaOZ2CZGUccdi+Zolqp+iu02koUDlPdLxOdb51EaCuI3I+at3IV9leUyeE3
SHhvkRYs+bVtNTibUj+kZ6kfwrTrZ0cVznZAJdOsIMkEExzapaYlzLay8DlbcKzEWWCNLoD+mkv0
LJtPm5kIhyipGnMCZgiFeqLGm8lzmySBcZMfD87cvSGL0V9IUWogJ5N4Wz6n2QVx76D+iFaPlWMi
/uw8jR3pHWHfuL9UV7vv1oTmJR3LATEQq2DggSVB/pXgzk6iirwQuzavwQtHhwRyqmScLhkyHIDx
sgbA9pE1s9mXrGsmRxjfCnnr8bpk1QzkWWdBLDYG5N2wTv12x9vKvBUF3fpbG0o8aZVtAu2xMfkp
4mj/LiDWhNfMvq3Wla7VF7eE0aQe8BTqZdPuLkZE6W3CK4AmxvYrGkQNltS3sWUPiyOvNG/THzLa
uFNr2d5VjB5eEq0OSiljrZCqVXgL5FXmQ/OFwaLi16jU/JRFgI7J4LXesx30yJJXijoT7Fmk+xKW
zF2gJ233N+UVNrRyjIb6HIR1sSZE8xKNXJT4Hmi10iBsIekKGymnkceJTnTQccQMreCUh61BJ5vb
3xHCi+BQ4AV1yfnLwxdD1AN1134nvL1BleuVBwubnI/Brnvqy8yv0mDkS8JPmFt/QGhskfSsIdWL
7rQQ52HThvEKWM5/XnBdRUlg9JO1w/o/hZc88vIuVZ0VGbuZK/sjUgHKK0sBYMZ1EEzBnm56+0oK
hX5u25GIHnoO5iChsnT9nJtGvPmz287Hts2CC4VsYmJZG+evqSjVw8K311+8JshBJKOHgl1guSUK
SdTpCK7rNJuL4r/ww/8/xiludaywRJeifGE9QQLzz1udxFyUw2HJtjtV46M08uLErR2kRjCRblU1
XgrY1Fy2CgD2r0noX5oY/3uM8v80n/Ptl/ifzIS/xc9hHv9BK/MH/s8QePNv4Cuiy4hDGLPd//Ul
2c6/EQbA+OWS5IzH7hZu8/cQ6Pn8KxvDB08cpqG/bM9/D4Fwzqh70bXxamG/J7XpXxkCCVW5PQ//
keklB5B8TY9sdabBW4XhP58XhJ0oYTMby1uGCnDHaQd+u/bB4Zadf8xB1mKAmwPYspUOsxGePJE/
LKov8QJnWly4vYJD4zYfvUkdgRVpNB+tNyV0N8OOcQXbnT2kNj8Iqn/zqcnn7Si5oV6gPIOdUADq
xTKc+1oyYFbGHI8mV/DKRHKTEhsp3VjjOWyGgy/1+pqFOGELyqqczB+p7q78JFKlT2BMtSaRqPQe
mgQ9bTjBrsnAmuMi8OTTCix1RGT/3rkjvGhVpMs88vrl40MjNMQD2a5DVph3lq2R2nP/xqA4BZr5
CRixI2/Y6TjENjVe5MJk10VRvscNbMV5n6uLLLdfipisXRs033JB9ZgU6t42m/GR+7hnC765gK2h
PTd545ycYkbqMjr10Y9ke+EZydPB7E1Ga2Ec62yEJ25LAzdAMV/WeiYRsQ6KYh/C9BxaldkF95o2
EggDH6ynr75bIVuqqZX+JvrWv5RGl8V1MbepHYUgCY6WCUDyneuV859pDo/YV/Rzky9n15/6pJAW
tH1o3VW9pg6tte8Qx23nSmb1iLa4L3a5CqYdt/HvvqNNIG4CKsvntiOtsmjW1752f0V1OYARju0+
Ggb/rLusO2Y6+ukZ+qGh8jVx3NreL43BYKtr8HCwiZ2xejfEAZU1TLqDwnl4XJ2lvjcgt0lABdVf
Sx4DR0SnrW9hSscqSCAfo2Op55MDHRNn1Kfj/CkpxK5rL85RuzPYlpdysD6iojd2nVGmrcvVaenb
YKBkqo3C+Lbl1fTIJDt8WKbQSZn34lioPrvkPe2WjGaFAkJbwBj8nxUJle4MS2gZdzl9N67o07oG
4V/5Hr1uvGMYSHrLv0MrfM4b+eZDGPOw8V2gKXD1sRqs15VEjBgvH5NqYcSg6syp7nHBIPAgmxK/
yWDpY+bIfmd6onnAwzGjmp1xaMW0jka8nu74fVqFF8IcteZZlKq/lKsxvC5MyUJD0PFqHerJbRJ+
+5eB7esmwk563YPczjixYEqLsbMSCIPwyJ4bPgDvOl+VMTVsGzbluPk87jAqdXuXVBSQ+36bktY2
JqrJV+c8er0L6IRHf9dabHUSy5KkUs8z66CO3aayzi7gSTw6S3lfZY7/JCZSk3lI/F+q3q700e7m
CsawdNq0EdylHV1oqelVZmpnrFboxOSr21ptLNt8+DF1efUou44ERtvbzqruSnLHiyFRzrweak0l
eTzPi8l6Oq2PPNx3wWjPL5o5IibqkTQbhBM/7GwckxHEi5iBsyBeGW5jyw5wFG2W9OFCoOMsvDOx
WS0CcRU7QqlDAWAdCyyYCUHs09kJfgZ+H1yWpQe1L2sGLGjz+2GYJ54pIl/2gQv/PVvUbEW+Np5K
e0TUv1ScRMDgSaEohR1K/9Uvtnc9FuyKdniIapmd8iXYEXUwx34YPSMxvwVrBwZBQ16Twg0F+404
6ENTof4oR6Pa1WEWnXuaC9kpc8u7tl1mPNsFxwWJDNljS6REYHM4UEeahKVvXMnq/dOBUMoODxLR
fB/e4Dv3ekERyPlxbwYKO39Q3P7eBYsRhCVZBJInl03cQ/g3zw+L9JkXvWY6FisxhEsvrxXgdxpF
Y38tQk+8WgGRzIYVQqEhLIQC6yDZmGZ3/eB0B8cZWYLQwh5M7psOS4KLoFxOMwO5G+QxxeS0N1BQ
lyxItMu4IUU7dodFwLiOP7FYk7kmd3VhPchIvm/bfCq0/lZzT+RDcF47cwffkFjRsnPngCtsu6Um
wIRhpluLMCEMIp798ZP8/3jLAj52eZflA3+3fRVr+Eha3dnzyrhfZt7K9omptUf9Ygw0FFd52lmo
4ueFgIxpfpel8TAtb8otXqAAE1Ft2FWG6QsSXQASG2j0+QFpf3rMg5Y5Es6OKj32CbaOmeWo6iAk
Pgn3v9+AzmOvmBDZFH1ZPFEbYz5E7BZ3zK2Ix4mkaBPHnqd0W6ViUG/FaYNd/dbl4a9W0r8A4EG+
3qoOXh8tfFjMLcS62rgevX65LNYCAk6n5m4yiz88YeEx8qqa8LG+K6/YVCSidxjIbHKJHeYNQrRY
dVla1UP2gEXBRYbEJx9X6F72tsvWTPd2kflObJEndxRTXd7b/SYolgtRQBYbdGGg+vC5a8P8p+HX
1nc/LLmr+iqYDu4gS7haWJf71bHqcwSueq8JAPgxVc5xnTbns8DFmORj5X8ONTGbI0zxwYkUM4Oz
GsFunGzvaPgYhGCvVHTqBmMjh5KWJewb0XULzO5hHCtOiwIwnNeQBbruZM8zd/tn4EW/20HJuIx8
slEjyLwpLPzHuvJ+2MYIVut7EIfhci4omX9vsSimbY6LZoPuj32BKmIgxHE3msgzJkN/ab0GgpNp
kMlazPIOfQ0gC0f/vnXCl5ZwrSQLp8+syadYN8VI5khNZOyirVMedv0+aKNhZ/i+/FyWIrrnwfpo
AW5ivqIclIOwnFNfCoFQ1QufCzkHV0FJSbKN2j8uZnnNwuJdZvZ0IlbkvfHkUazTwAsxm/EwsNmp
rTa/qWo1T1MdieO8NQ0pLWv7JmXrJbivyFGdiv7eUNQRs6fqjEVBhXcrW9LO6LjSumAwiIhUE/tx
geq1mfRdDqx3UJpYDlj5hypqZDzVuZlwTCg/dgHKkwrEpKLi6Ihpi/UIuUANziTxMebB9rNcsva9
oUV173bhes4mNrs0HEE8MGvmaeWM+XGOPDwpTkiBW1Dsh1HWh9kbC9j8SJ9s0ZSH2VLyu7TsJfEm
bq9FSSKblyFLx76Th2gQaWmeGfGG+zFnYUbfMafK9e6NCamvnkCtTHLcbO+lb+UHArgXUZtxaQb7
aVoexQhWWfjZY25l5YkvEVjKdYvUsqS5K8ztm9a19/aXw2grNxTTbfUVIrdJpTc357Eplsd2DB98
Mtn5Nr2Q/M1y+qx0pq56tAw6aIE2d14XNoko8sdpWOq3wHC9V0cS3u53CJKIeFyZnM0JpiRvvwl+
i3dRTqRL6YFntUuA63rZkAraCurQiwjgISQmnZZs/VXj/bz0oUHrNOz7hL+FLk35lTtkDNlLEXtR
tw9qdR1ImovWLPYJorRL/whXMsZe1z0Hqz659fajzfOTPzsF04C7G/0wKUnJtKvwR7mub8rrcD2b
V3ARhjs6Wkx/wbhDvmYcbi69k7SFbkW7HCXZOJXv7TZNocrSz09q1sxtcjx7ZXS2NhONjMpStZTL
QeuZWjJ/V3sCHaWBu/fLnMmvLMxL3YCH8GGGD2mEH3ObnQrR8c2H7esSyj/hZu8ztHNxw9tKU8HV
6SrY+9G4bxZcW+F0hpHcEeNFGGn7Uhkl14Xlo6CwYnCZ51zl8vei6E3DI76e+3n27roanaQu/Ooy
GkV7HdXWccKT111mOHYrwdCUBwxJQTHeGzlp2kgWHgj5fDdG7t9V2pA4LsBIy1nHRyrFEen6G5bI
nv5dTjEdbdylZXuurfYgdU8mt7c9CuxfQGanoCt3jYkppC7GnKT/TdwDWDhHHMXWYweBfkSUVz+u
ukCtqa5kmN85ePDeLWKMPibPvcIhlnGlVvuQoXvkOWrIiLKc/FlKZf5UFHbsdV1Fu8qcfzvYwnYA
uBlC0nxOrWHGlZYF6gGN47aLqr5JIu05DxCAVyecn1YxIcTvKutnUIpuzwBV/K7wW8UcN9Vng2Rl
bRbOr4BXZ1neSERpXiO60xUiRb8pDlaDaBO9DZcCmoraUklQd+sVwdYvv7E6rGDDdG00N6ljlnUM
egtr5/m/C6tl3lraKDE7b696+HkyfkP4bwRbF8/OnHPZtL+zGYmJpg7xPnLy19EGr8/cFlXU+FlV
1MHJWTg7C9fyobTqe3uq8p9RFVKWiqu+0knrDlmSWaG3E2CMPwGdxou3DOV+CfWudkq1Y/S0k6Wm
6Xkdg70KJNQC1548bkj8R6+9x96jXrZtePLDTsRB0z9RZoCvvfiB4+Ie8GqNiTj9JNqjj/O83Ckj
OhrkI3C9EfRlkq6Ed8y9DxfmBY6j8lI4YEjhCBpoStOP10rcZSOTW9Q3+uAuFsdfFTpv2UCbrnRb
/2fTO9M78pvUmeqUjtu0WqKADX7atTg8i877LrFUJqxBR1c5RwEh0MxDdBy4fw40PtCkEt2arW+i
NUUDbt8b5zXcnmxRfvpu1uxMGdYHf+l+Li2iEgTfoVf/nBS5BN3qBN/K2jb3nscYPXYcRVnk4GEk
ecsq5XoHnEaibi0ecWo8UCpNu9DkHC3j5yINRBPINJTrH0u7O6/SePQA6n9O6wKca1fiFLqKadbg
/ctzD82CXupjqTznG84t1BneQE2JM10GPJBQH/2U9J1lJhBhX3M5nJyglxc6Oaqrq8W6i4J6Bj+e
wwu9Ey/0JOc7VLBR3AbdR6iy6BguoX8ExxasOjcLSmVxtkb60THkK2Q1JeluBwkULFAz4uyU/Xfw
QPBSYxmOoBtA4SVL3UXfYqddZvwGxbbbg1aubM9wt2EcmpJhWbqv+NXEazBaI+OXbZymUYxvrgia
OyNABjWMIHZTIKenCVFWl4LAEmOwFNYtWoMNVRDLmTTSLh7LLkfpTYFcqgpGjslrlruWa/53tMkK
2RZAsG+W2530/Ff6y7sjyW/yM6Nl+FttkOxL/Vbze5COT+bR1uyD1a3Tzc5kIh1JBmg2y9SxnYwz
x6n3rd/UVHRX0XvnyPkn9CXgZun9pqgcTicUMDht0O+BX8FUQmCTQmIDXgqyOkdXzlD33DqtKroz
BabtPhNOvUMFoz/rojMOveGviYeOMYszYXTPfDVLOoqow+VdFom5+euSzBiYYrNZghf04aDjiP2f
VNU6z5MTlEM6GKs8TmDy+21eG76ZbUjIEJofnaXvHtnGw7u2MRWS9Cm4rAaEPOyESOoQi/JWrRaC
9ZEBpEUkaRRdTuUWmkkR+OUpLA3z2xJa5X0m6N6l5Li+r+xbcjFq+DCrxnOV5SSHkK6+/OgXvoZp
jbaTa7bmaTO9F/rsDyX5lUm+TMseXQMx5qviaG1WV13mxn6wB1TW3oKlAGkT+sDY3P5qGtbq0w36
7sAI08SNhdgvoIfweS70D8eU97ma+6spOor62ponM78JKtrJ+tUTSq1i4kjV1fdcOZCyB2OBwXUU
L6tYP7va0Al6xfxFjM6tYTiIQLzz7N0ybEz1RgaGYLNb33b6/tARLboj8XcDIxyBYNZMBVfCeZ3U
rvN3uwzR2pXBQnxmX95HINBIzA0HtwCCp/dsFuMx96eFE6rj9+aW767s6NbOzM/M27Dx8uu5MG8W
8eYiZ5868YKK952Yz7soyyyAo4UOusUmHMXfzkZzy1IaA4dRdLFcdqpcnzcZBsclqMy3sDYgkNzV
ggMjkGQ90QtLk4BCskd0IGnTFiLpdN1ALqbFDI/0d4o3Z7aKYwNhyG/M0peBh/tCnmn5UOcuesiq
cN5CYT4MfefmHHMZB3OvobjD0QSSzJtyR9VnNsZdZt8pUy88hXq7ekHtsdM1xVPb9vJsaof8ghzX
TIGABtFRVLm8ENNvUJos1daqz8Tj2Nj0jCGtDHXxK8c4mL1tPWwyuIbQNz2CMcep15jKyOxb17R/
0HWGsAvMCUmlak1CTuEdBm1XO9wyRgyoqJjVRuM0WCy+f6HTsY+5JbGNvEluJcK7LbJYJHHLIaQp
D3XjIesvJyJ6SBXeZwNp6CCDWFT5mc2AebsWbkL2Sclr0K0vgmTCOxIP7P1MislJ20LtO/aQd78a
d2Jy9HFoiuECPckY5XqPvmld6yIQ3zpvZF/qSuCTTpEeScdvmMCn3Wd+71xsN+P6XEfzPE3bel+K
cntoCWyMWEJt7A2TTCs7B/x0hyPaY2LcVRvsvSzgC5bLT8y/v4g/fBdFyYSLlFCa/TteDePYRYiM
g5Xqsr6wwCXGbPQP1TL3iagFWme3+FhtD9X7N8Mq00yfc9WmqBoIplsrbT1hsTyt/aj3Lb27cdNH
0YEY65ZJr4eTnIClp4feb+5N3T2oiEmYaM+d2xOS4QK1RPQbcW51886X83ceaXbHwnuSEEhxFpk/
WMzOkWIIR5jNcbMcWhieP2AYRO4aL40McubWPv+V+XwRiBT2TeFGVNsPdqw4wt8sMzpPi/tsemi+
G7f+UxRMfmDuzXdZQIW6JgkzvsZI1DvrJ1FJ2Z4S7ecmy+GrSGR68wfEoJMNS0mvMQmNi8xT3yre
O+AU1bnPRohGUJ5bo7qYBr/ISER/ervdg40kiNZs/B0+mvBivGCuHljrCcXwJ8tPCRiWZ2cYYLK9
uxCLDOE3M9bPeXvZtDXttnz74Q5eQaVz88caRnJCzexQdoQuiM2OC0OFBwUcfSyrpr+sXWOQuUOG
Z7DN9xuxqEd00pwpc95c6ih4D3yV/bJBOVWmXy2w7W+5L8rbDepYF9wMn6zmEPMYG+KxDrhLttLa
9zThtcy/pK8uCDGHLOJfIwwoutQxvGa7G2ezHgBvq+6LNZhCFCeYygeT5ocoHjbLGckRMNv9uAy3
lmp4aIC4erb6WypEIT/9sCEtoJUwssQczY6dbDCfPn+5Dm6ANOrZpFxKTeGoZ7AV0EKTJboX3S9/
itxrW+VGfc5CGjKI/SnDd2tBnYv912q/1miIwrS3h/Jzqpr1bI+5IqHLws1HbzI7PUEx3zdvQ9Wn
148prwpkEtGbCdt8U51WxTk0HBR4OmZOQixqjmBtkOV3JqvJSxP0OQlWjnnAOWbyrk7RNc9H+aKa
urhoRCoTYnoPIrrIzHTJlhmhgQt709SVtZ/bLXiMLNY8soqKi9lN1aHzK/9Ewk5KIB52NaN0n2Zt
XLzA/egKT4Co4JfFgR13TnDYgl+Ty6u0YoKihO/3XFbybQZSfghGN4vJLnf5+ptg301DE9NOCye/
2dA+GmONvtmUoqILk63L0RKO6kNF3tNkLdVJd5gF8k3lzxGpWx4MV+wZHENGo+vXjOyuOOtghjNY
MpsJjNNVVQi9R7oTsEnVrjgvNZuehXJ37qslRSSGNTkT1WG14TmEBOGupixMPSQ+Vu+DuRVP1mpG
X6T2rj/HzUBCpLn/YPq9W2d2hXeh4ZWz1aQpwWuy+UnO2yMsN8eGcxtWav+6kYC1c1vFW6xaoZjl
7INT6uI05tUr+80rD6mdDAQMto75fgvBCsL82xzq09BET02hnD+AXj1fGcHfqdnzBhVNLXYzyny6
fr3hW7itpO2a5i/CU4CMSDqrY+VUx5YItZ3IKJ1fg+5ard5vV3Mb98bsPCAciF0fr5LqTADoTJsM
BRtP9EzMyweoOwa/FQtO5tQzvTtZE482ugZ/LqBsass7zkObtv6ISc3VPsqV9pmm51M2ZnBFEUsz
x70Tl4tcdt1auFgGg+pgKF1K7OKh/zhJNScyk/PeX/L8HRT8rwg1chXXwP8RYfPmjDFxRyAp5hKX
xg9z2DLuE67zLUZL0TzX/Sx+QLs1qWagZUVukL6Xf3SHEEgYX1bXejsnbMp3pC8fQPPzoWubXyFP
N9c67hcj1r1/EnYJe1I3bX/MWvboSffRgdX/W2SB/rsDo09bhr+4/gSCfLpGiBgTYdbcV463XUDf
191gjsOL69f2/e0bnIK8SLzBoamtF8+mSYXF3Gs3VgawpBKZHaOfbxODuIY4zPSDrCjx6MZxTIPF
L3eavOLRJwmplfUXRtRXf23OijptYdTH3KHoShTYlCZBynUvh+8h7BDescxhZK76vRNlcLO98Ri4
JDzxQrjywV7lwqpNoa0ctzh3nS1GNKQ+RmUGL5Yzmd9VRbNbTtR1SkPA/NzIOmIYITAY6LzauRh+
7qAai+d+I2PbgqJ6Mm1nvhunNkjbJbp5PqN9s+ZWIkqTMq9Gd+LbyKCYSgK601VGximcouplwia2
57mbp9iptjVBUbntJb6alHOPOjLl15fc78nLMewvbksbl4Pifh8gM5GpAH9ELWa/vnxxQsO/OBL1
iT/Ud92tI011BfOsGL/n+oa+2STf+/1vm3pYS2juell2r0MR3k/mSHluy/yCzdPuDCzAQ0z7w8+Z
FnuEP2Eq8ald7dxsvxpvxm2N4DwhSw8vb8AuOJEzdOJhbK6hX3oXcrIo+DJJn5H5c8YHP+cjBZP1
jcMaR7RLJtwx62XjXiLCarikqwSQ5m3qG95WM+D+cqb7djXc/83dmSzHjWRR9l96jzKHO8ZtRCAG
MjiT4rCBiRSFGY7ZAXx9n6gy68rKqs7u2rX1JheZKVGKwODvvnvPvWq91hwbveyseaifGQv7rWPk
szWQQ2lcfV/bvY6CjPUAFdDuloiL2owL26qUgjynw/SjVIy2W0E7zznK8oqJmZGs+QsfXYYHBhTZ
g6epiG2sWhw6NN/Cs35ZI3nRmt+NzWY+4M9vwxtZd+2Kji4ddsTtJTzEHtdbzI9hHL8HQ5pH18zo
FFzzq/RbkMwLr32UWFmq/j5d5+3cpVdhbKKhjyMCjumuQjLe6lY+t2m1rYf8um29MOMQb9aHZM1B
KnolNSWS3Gwuml1amHPb29kms3mext3FJl8lJ0mcbud7XGXFwD4CjyJvTtXjwi6ZzcaHcPKKq6zX
52xqb5PWy24y3xVsRSv4iSQorb0xFYtg33mZWJYcaafL7+JLjRz0L6Rbq+hQRWsVXA0zmnLIeDRn
y3vFyiLhDj3xCZEoooraD2qUXaG2maxCOsVZ/TksaY6mj52DnebjryUfGKfnZHgswrXhzIqRkCbQ
GcUUznbk1tpfN8bOKflY/Q8XQfDaJo6PpOHt+9oBXuZcI2wrzFqcPgJa4J8CneZsr+fm6Aza25ik
rq+DdMxv6YAfOCHhWV0t2iyrpbY3okX7BVCWHJvKvsdC212PC++r1MU2GpKp5kuEE7bza2cg81g4
R0JE7+byqANQmVCFNbKw8Ng3VjU4cAcjYgTkJLmO/e7KXmvrUKcIlEXw3jcDsekZOybu2ggg2xi1
GU/ZYrHUjSFNXK3pMUm7X730+USW7TC3h3woH30PQ9d0jcC2TeXyrFpu8Yx1r+01ePfebL4g/Pyc
PssbeGhy29hvZYOeHLRPlouKkkEoV1bPfIb6O3hYAvE/G4m62srDpZzam+zbYQ6Ao02T3kK3euV2
vTJieCKm326WRp6K3kNQmyKxTLuKZHvOfVS3RdTI4TAbcbn9WQZj3KuHApB6pVASeI/1DU/plRBK
W8lTA3QlsyBm5mRwuVPygOVgQlgVrBUJYjdqSXLXK3/ydAAdYDLGyolkuToxDiAvUA0C85v9c4W2
z4IwLg82B83Tqh37TpLS5ZqpdEbUYQbxRQgxKkstqLst7oFgBYeiKOfbdKDgxzTjMXfZDiEr8RkK
8bIa65Dqub4nlAfgfwx4XDlBeifHVu+akHgZ3ptlJ4dRHL0YLapAVryxjfzw/QxjiLaLE/eGU5yz
pGrvyWc62yHLY5j9Iyd/zduMcNLn7LnWgUfj3Yp5eGexFOW97bwMAYuTJkvLN94WmARqjUE8j8ND
2hXvumcnSDyzjEhPrVgGxXdQO8td5pO1oOJzZHjMlp1jj0BRJ997XauRG7hkr4eW3i7iQDR004Ff
yC31rhhRtK4Poewg5PG4CxAglGl2Y+uzV1/ktuCxGLnaPsZ+u3M8Qjl2kP1ibom6VsPHWcJjkvVX
duO3UVDMK6nuERN8H+cSqTIuyB6n/Vu42CeVkUyeDBVjeI7XgD6bcmJ07ArgHpfnYv69tOE+Bddm
Ji/lUZutYH7UjW9qNCgORFBQn3ChEIKHa7Bypp5uaG3auwJlX8tH37bsh56pjukmeCzK4M1yqKUt
Z1RZ/IkE1ljX5LQfMfKE93wT1l3DoPCu7J5Be4i74DA6NY4bp8/kLcZJ/hQIWI0Ydz6Or+a3Yqxj
hQge8ThNot9ay+Lg9hbb0U1R/ucwIxI9LC9swq/7hCW+tHmt5WoZqe4MkjNRuqfQwE4cY5f8nAe6
FnGG2SzOLE4xKfJFeZ0w4WuguiL37r05u6Ng9HG1sh+NNR3mPjkEnXefOf6jzCq1WRH9gC0C50vs
8CmRLesqcgaRnYcVG7aU4JnT4nMSfF/k1lLxG3wnETbb8rtX+u4rQt6pCreuCvIXUktQKSba1vI9
i+gxxACP6r22dA2y6EOk9h80nMR46fdVQ9VrbvPWI4uYRCZ3Vx1xBA3zTeoKRGi/1SkOZxnS/Avt
mEJG2a7ec4g/dqfTPj11UyJe5mzO8x1zPp3X/HBuZ1djknZLsvq18IiaDat+IKOYXHGSxHoWqouG
JXguTcTFvlM/xq4XBxtovjsKy+WJobTcTa1TRf5F2LTxGGz1woHIcqZbt/dLMI+wZDXBQlw4DZE8
sdNhfAlfXh6xivymI5OTnybdTYrbMSJdCUOqz1/xxqU7Yuyv2McYCdS4nnRXJQ9Lyas5YOuQ+3WE
uetb9O1uNTLbOFawRAqw04Z4oNp4FOpFgZeDRukbcahsl3Bmei94DJFBeci54LZp3F01pb4Vs7zz
C/1y0T/3vW/rE40u4VYZUe5hdsebcBzYceksfFnmudv5s3XbFZKHgofEMLLJY4HePWIzY525RjNy
+0aXyd5J1rsAQvLqXVbDF1u4ttWjbS3k1rWP16Z8LmrsCpSbPGkrXtkS04TkW0Q6pKKzY8PI3vEO
RzADkWPdNv2QHqw0HC3AzkRjU718Vpiwd41PhrZ1yVWrFGUtH9rz5HNerdu1iJIeD6LxF/3IedK7
9kcx8vaprbNdcXeX8u+31JTsG6eVe13nyXYM5yfIyiy2BEpzMM+RHwuCKemEsY9wBqezhB34hCta
j+RgShtfv6+yZleuSu6XbL7iXNJeN422Dh1tiWc+ESApqqzeE8A3W39tgnOdceJrG/NGTtYcc0dQ
HhP34CcTytLHtVsPbOuC26xvvyeWCSAaEhMBFMvurQmapMvzGfiliPow/qrqkTNdmtCq3vdHawrN
vpouJ1eHUxkCTXwOhflg8dof8XTy+iR+srPURPl7LZKjWT20+dUk9yN67C6Hqr4rRvYtsXbELWY6
kniymZ+BL9tX/KyXTGVk8tLFuiuWgGAdKlJ8v1rgqelkzXad7MTe86fimZP+vF2QjqEXqPC+S7Pu
odXEI5eGoxDTh/OZdMJcY8Vfb8JmJp3kjWUWhUHsnhxwfkiMY3kgjQwMhAjEgypdeU1Ywdw0uDQB
dOJvgW65+MMu8AAuoHwtD1VfDL9M5TbMz3kcPLuTvOcYSVSwHsDIcGAcWJKKhN3I25ISJYgKjG3l
rlxKsbNYCrOuYAe6s/jT76aOlOSioFXoRqbtRxMHi7UtMQX/llNLZTIrT+KeVNzZDAEOTt4Ukvp1
r3rN+ajpbzoaorP9sFxcHySYk4D8qkruC6nXh0bWyDLE3TiMaWiwKeBS6pc3dejhplWSfAvnrUoE
l0c03tWujRrV+MDXuDPIDnw1Lml5ekKnTVdh0YchwqkNbFN/dL1kRzryXtbQh3zmlWxcw4fRs/sd
xldx7XTsxyInqycF6cDYIdMkfhALfW8XFvN1rORzo8PyLjUch5apOBsnbB7sSY77vBx/6ta5cywm
nNxhS1xB6rwiHWrRj8OautKSs16CbJY6/M40ULwPerVv7CE7JVRnb+LAvqeBaDlOGoZpDSc9QHr3
p7eUM20cjpEK530/TNeCbyfL2586TF5zUisiTfsdSsA59sLTPJaRkOh6nA2jJp8J39iTVexH3o79
BtdVctUmIyiW2c0Ychbreu0TOquH1DlwCgoi8nTqOsldfiYO3svOaPqQ/bJvtAC0vBp/b6dwKrxL
bAUugbia5sR9bFMWoFStx/bP3s9Bek1NPP1YSYNckq/5z4FU1i5dhtDbdSouo06JcTtwuE2xjHTx
2S6b4Y0D2APJfdIu+ECCo5X006FgcoHgQx/VhqHh26sygBte86iVMzMCL3epFN80q7GJtk7Ew88i
13su0tu2mbY9oL6sc86W7p7i2v2kUINXNIBeziChcvZ0EVr7ObeaF0+yG97g4b4t8gw8QEtAmMg4
BKrKjYBW8NLGZE/WawzmMvhZdj6LAQVfZduttfrZkXl7nwdOdnSlQqnt5ETM3SpPytRuJGU93+va
vhtNN1JcjgJ59gzS84bhPnlP18tVWmrvB9m9dVPMdXlCMdGcQRXnYd6JvhnuqlTIl6ooOdinGWaf
dkyv/TR0WC7Y8V5ZlnxHZn0U7IKu/JLbgwHB+lWNroXzOdPhS9VwmRR6qa5kE+TH2aUgKq7U+kbv
ALIHO+NvHBT6xqmW/DnDLstawrJOtWz5PBr75+TKrybk9BtkdX4n4/p9LEfnhnFleRVSxkcs1N3D
gvnn0ONi+fSYEU5j07Z3QjTOPe56eU2cKD/3fLh3PJXZXXQlaKqCb7LoanPy86L4HLoQRzDOjHAm
GOSMqHxq6cZzLdf0lkRbFSVVt1u8JI+6zg6PegjFaz77n3k6DdeTQW/2SlzdMx/4be4u4c6dnYdq
SApzLICYfCR1P+98wkRP3K9btqQEzjNPnHBHn4vK/K5dc1qHZLhexBTjKplyMFFj002R68zfpsYB
lpXE6xy57HU8djt3XH5Z/jSAXGr0A+RxLP3FkPHGsssHf1rQFkVg72NKsFGs28V7yjW/scF0sC2F
7nfSLwAI9O7H4BTFsmv6fNcPwfjL5wHXblYMyIzS3F6I/IhU/Wo3h8yX8rYBURbZKv/UicUiwTjB
lZf23z2UkuGIAFXttTX6T0xgMrK9BHoF5B6W6s1HPrFiNFbGbRMEYtdUy4smmIfZMSPK5bonadFA
hh7kXCsmH6wF3PtLvr77KYZMlsdhj9JSP0H74lXQl95y7A2EbXDn5+qy5gjmun6pSs/ZrAmhgXXi
S60LrCe+n/D8zqZv7dGWMcmKlK1GBF5rIfcoe1ixxgXniIqHbFcra92bXuC6r9LSPw7aRX6ZVV9D
9pqqo5oml4U6gTDjr/47swcb48E72Wq8HlqJz6qJnfHoCTe+tovWOfiDVZwyBlnUDzs+LRV50vHC
9WjD/NolZnMLATRAn2iqLUHJQ19TF9YIZB23gFTt5WlwH68DOHMAIQfuiJUV1Bo/SzhxX3UQQrQB
+nzkuFAe1zXIt4Zs9kFw4PqJBxAnpETr9VHVOffRFNHil4pcyGFgA+3XKfYS6KMhbl6DyshzWyQf
aCYcjLxOPFUs77eJlQCU97z+sezDq1ApDYdivtF++pWtzbhlGZmfWYaG9E4YFeW4JYCR18w7CqDX
McgmWEbYIrbTXHy5pfnRZMzBRLOxybXjqSefexyA7pO3du297pdnzw6WH3Nq3eHARpD2w5cxk/Um
11RMEBSE3egmVK5dzMNteKJx7rYunacwhDBg/B7CJIV5BHxHguGTS36OBty6jkU0tfpR8pp+MH3R
HyrLIWqcivyoLE/DcccKtStIv7zIunnAbeBucxREXLOXDeyCGiugxGwSVdyyQohMWzrP7d8vjrp2
HxWuDZJxVKnolJOalChQYY7SuBmCgC65pTc70YmtJRhfM6gS4UjXhm2L4YSHMzty1uax463BD5JY
Du+yFjlPW+2xNVmwDb2ivvC4yJFYlnt0Oxo1KK2ooyAhXoDjdqBExu9U/YV/xj9mRECTqmdk0sWN
sDJxO46WTTehQ8dNKReC4TV8RXKNW+1yosEWwlg+jDxvsODOqi12CYFIrlJmXEh7cDTs5t7IVt31
AU57lSyX5CUB+x/Yxs2xm5r5zNGrY6Nmfa1TetGGbLXlor5r+pazzqXcXoaXs1ZSQeRYlTl7fb78
g6f5X8X4/jKg93+HkL38vP/HiM/qr9EOY5n8/FPR0+VX/CPHJ4O/eYKQHrfm32N3/2zLk/JvNN7Z
VOJdeuNcon7/K8fnOGDIPSKZwrFhx5ID/CcglhyfomE6tKlHCDz/v+sXAwT7rzE+eM8u17QC+Aao
VvD7/WuMzzFZDHmAS80kSX43gajauRZnePLAWoDiTPFJNYSOWTn4jveNzEP6pVAjYfhMMKZ7QevZ
rM7d4rZzsrjfLnip6h0ndpt6Szmsb7ZDLTT7Jk1Ag35SycuNf+1vi9mVmjPh3OHJL2NkF8UkwLs5
cWDX/X2VkqZ28DBarm9t7Fl6CRq7ZhNeyxK7uAoTfEk2Xw5ntvlHni7xeYhXfix77wJUTNP44uS7
pb9sipgtCzypsUjgaFKLgTvc1K9TVe3JON5JVd2l7vBmrfFmNsGN5bKyRvQOqx5/cbG/LKBdMmEy
maNYVlHazMe4JsDQ20f+P4z9uZoiuI5YVwMGOHx3arifaQf+dOWPLqQWayNSeZMjbGJh31IzEJHU
PKJy/WwH/za24OMF+XXThixbZw5VnqZWfohWm185+gbHcAMAouRjYA6aDQhC3JiXf0R4tLqOlm0B
JEEt/BLAGjEyVUP62R/VG3GS/VJXp45a7nlfsaZVJHCGAPZdxkunTN0P2c7he8lLmi6inF2j7ufZ
3WnN+OtZQfKKQpm82a3GF0yrofVt5MKa3EbZvpk6Jk0ePOwqZyFttlSqI55ipxkzQ9NU6GAhcIeX
jFjZbR5YmmVJopzzwuv9MNSNf10WxBRlQcbKFFNHGt9Ls8fBw2pPy22y7ArC5N6GBxlqhAcYY9/Z
sDcxLHLyJjWuMkoTGt78RIWyaywnSBu8LtmoD9WD8MZlz3pC7M3CsVh08xNgtJJ9gojNb5GF8Aa8
KT4Wdp2wtrRiP3KlU/9eUlOBipt4NyYi2xYuK8IAN+RpoOr8SGMZo0ZNUewy1DjlLRd7Kieb4i5h
URQlcfOVOCBC8jkef8Nlk9h0HH/fxxWWrtCuluDKnzV4tWDWxBfI42WckwZgTagNsf41MMS9pWZo
XnHxjfXRdHGyEglSIbN/brDm654vOPRs6GxYQX/Ma1i+YoMoMW9Mrns/I8jB3wIw84HmCDVoqdzP
peZHb/AuL5yzqNk+uypH/aepA7oAdiYXP22+uOwv6vBLcaTgGksleldYTfa2qnxoBnGZ9p99stJg
ny6JoYct7qSOsMxRJ1VyWgLz3oTm7BRDbqJ5FmCBHR9nL9JJdybSF4st4Vz+6pNYFk5BDbmCsy6d
6putjfnyVSfSW7vKdPdZ5IXNysX09aElVIiB2rea8ZAGpCgvLKM4OOIiwb9aL8j9RGucuLue+0W9
cfHwd+TphOzdIv1SQONAocl4jTMImKnS57Ia8+yENcjrT3rwC9A1deWChVkL0GBjR3gKpifvcMkN
gCfQB84MHIJlEecVeAHnNScjdzDzUF26dDu8nylzSUxOgwMce0RhOdGMKyYmK8zp/LK15qSLHEiu
abQntMW6NDhD0l7htaqJFfW7Kg2R7urZJOltYnNb7/ioWn9jAEUcc8Vld+XYDccwR4vL0C8zETVO
eBmfvWDEk174AT1pyprNfjSc/7FdjsrbU2CMNT5FXmsisiwgJRAQzF0GEcDGqV4t844nrKej0OmE
OgYr1tKdbViAXc+ccb/oD6JLrR8bHJX0JbHoY/dLY4wpbZaouScQPzCLhe25DftgODVjPNjbsKzz
lOa80H8LNfmbYzotmPw6E8T9vm3LyT5JQSvlBkByS2dwWAMzcwPXwta1oJRdWSKuzblKxrqEtkN1
YDL2wXg/c+i/XTQETww4HWyCkj2ePnrGYMWdKeS09l07sEQJ7LiRkYTNbR8U9+1lEhKlJJmRGHxC
ynOb8zwM2Tcmi65nq9o3y53v6QpmxiTtNGJnkp8IHs5ia08VDjo/aQInQjP03D22Ck6KeVdA5jTM
1j/JDk3nuDUsY2QIswt4qKc2vAJwZfILJxsBqcd7vs5IOuiiTCIxr062dGLI5u3QMUedYPSM5cX4
RuKw8mZAMgwwzkdHM2wS5ckkyp0QS8cqpybHp/LJux7nBuOYsQrvbHq3zHciTsk381LHhW/ZY4GL
fyIQvUkkdc4bNlA4212erf025L3DvyFh1eza2R/mvQqMpLE57YKLTxym6wZGUP+xjD6ZwLCJjdnb
GbG8bZDHhb9DWbGdKHZw3NGhxZy1m1WKYuDFHitkX0OYjpJy1b+qvp0+R4UGhUNv9C5cwNg9Z8zO
332bkPCaAOkv5ISmeNw56FO9LZ/akN/cprQ82Yk8hTjtqpEVfllWR+iorkJZKpczaq55dXA2BAxp
M77XPte7Pjfy00XCqtgcmkvI29gZ5qqkvy4nLA+4ouK6PFS6yrIDuHrrYaE4mKBGopN31/+RuDSU
pZUz/gJBvJRMxs78wutJMW8mmEA3gZeEXw72UIexYVjulsUaqm06Gklmye5iFt3wAzZWObLr4gP2
nvzGUV9KD7i2pXFBwWEdb76COuhpNKTGSB0o1iQUaUQMMYq9kTilGMhXoqgVUhnuSH9Lpg4cQoj/
kRN0oH67sQEY7SdIv1Y7qw9plAt33PHhu+vFI4oJqdHw6BO2A3HHC+zfSOsIbKqZUDMY/AuSCaum
Rb7BxA6Pzm2RaNdC+4+6x/S8geTdfxFBH72Nb0a+vqH1JgwYWvAlKU/yNoJMP0SQbLDVw4glaVCW
j6pr22qL2oNvRdO7BCuA3hquJj/EwIBJhwWkrC5zcV/PLRCB1XaupkZhCMdzkHjkqwuzXxofIiYv
aKDyRun2IWVzhxd8zNMP7tnw19qvBjPc6l0oooArDUMjUAieh2bK92jV8yP1kvXDkCkSR6GLVBuu
JKoiVtoM9bMI4iVaeV1eYRzg7IEhxWZBWzVkLGKdd1zDFWk5gun96kSrQECCnbjKT9ySKFf8k5ot
Utf+lmpU3KAhtBxn+z8uTJD/aqz6/5OO4jGL/O/pKKcOPEr96490lMsv+MdUZbl/u5TlYNj0Atcj
/eIwIf2DkWfZAnxeQNWOrSCUwE/551xFQTnlOq6i7Nm+NJf7/5yrXPtSpav4t5R5cHfxn/5UovhX
pYp0Pf4BjgJdxafwjVQtd5pPgfTlj/BHRB4vb+xySwdSQsp3z3bXfdhoGeVrBTO1hn71h0/mP9Ru
XBok/+3n8Se/gFguDRz+Bdn3ByRfIeGwY4tvOJYWZHjYJFZoTwngDHoc9gO37AEBTLPxZmmSElR+
y12u5Xxw9Knp6+VqMDPLwQZfUjnaO2uUqO7lhTzx139QPt8//zndyzbIcxWtRS5V7//y5wwRIdaa
uptt5ncfLemdq1S1Ic+1tr3665/0798AbBpexIIvGlyi/NNPssceGGGP+jZB8+CgNnsHog2krvJA
f/gz4eK//nn//g2A2/G5cCh6CWz30m//x28gk2VWcRZGfCoMPux8hURdkKIAmbfcjAaCa6as4P/w
vf+HvySEQH6abdNhItWfmE1g7aq+dGBY1Qr0g1XSWclSsSCtt7RHpa3ff/13lJfL6J/Mn8tlzbWF
z5Aby3dCIf7U7jL0XaLKjGI7h2A680FWTC+pXfD+1jBr3nJEDXbBo209KR80Fobpznti3nJ/+QI1
HM9vw2IlWTrMux5bEdr3LHL50FWzdd7FueM9U0qivlJTi482c+GPNXINntgH2e3xr/8y/+mz4wK5
FLKyx3HE5VL9wy3TZUgHbtpQ00ts51x3XXGoYCBz4Cx0VI/Si/7651GF/O+fni94IHF9CN//hxTz
h5+4ut6gMN8TWLf8/ipO8ou/tpXjPefShqACHICDZjePk3mcSVCrUr1Nng6vNRu8ZSOcShE+BC7D
tnnNsWY6Qc3SS8JvvrLyxFuizGd43rRhvXyTHXTf2tGxoDE7SXqT9lVC5KSQTk/8CtRagbsbL+li
1z/GTg4GI0lANzD7gQArKXrVTV2g2UR+PcirRnXJA4sBkoQ9Pg/W6kGKo1nD2EtYPev8cR4JqDT9
JH62xLj53mz6mzdLCJsZC1wfPg7kIGSkhhqVFtFdswjCdRFsZmdof4TUDXVUmxQQM2yNENFK7P8b
r+NYslnzuHWP4Kqtrzib3R8802ik5GJrcdqt/X0xkpwFrQhkEs6c87CCG88jABYCPgn0qnM2V+U7
aJAGkFwm2s8Y/OWLA2ZkZeYCXGgUoAj8lhAtdvPozkT+TSy+DF4/omXYou9bmSqffWY/A4HXjIG4
xGbmyyqG/LhJOEVim0O0d7cTm2w8dZQHmUgT+mzJC6ctkmxj0hsfouJLhyhCV0A2kUZluWxnW7dW
xRIti8F9Cq4a/UmyF96QT039i40kyI7j1Fg+FiNoSRBPGNQ5h/jji5FIRtsUub7ZjEPmvPdGEH+Y
GrGgxPXNhFG0n4i+4zvqgRXBYMzATOVRSmNCvGfMQALI8E0B30pbKhM4jvJJSOYNuOKMVPSpro4D
2ngYQHUPPTSjMPCp3ZUN9PudZXtZtW25n39wyp6SHWES+hY8LAsce42mzdYjI/QaNg2s7C7srPcS
qxMz8JwQoFP1uBKm8At1HqpxBHoj8vm144SKryQI2xFFS5h3Ziquoo52659+41LtbuqhvU/dfqG7
OhyaAIhlgKFr7zjterukVIteelV43ObjXB7SEb/2to1HPW0ntJNx59H8dPSWdfH2VFOA+WnAVoK/
prj2ntUOuepiGnK4kTEyRzSC5KOepSx+T3hkcdjYU/mK8cfceyu1eDxAkFrglhXJLYwJKj4Wrmuz
B8IJgMbFY3/XVFK9CMPDLloC2ZxSArHU5vQCwvdkgDCEHkSVHYxV7zMVLoiaxkH4g8nR95vFrbNf
/jTalNva/fBOvhS3dkotwLBXnYLbyhKPnISw2lBu+qCdTyM9eyzx2BPUl3i3xfDHAMXZP4CENAyN
u5JyN1APWS2LbYcgOETDWLI7Xf2VRlX6Rr2RvaBtXadDYNcgMGIM2DMwRuaRNHOJOUw1d3nKefcM
/2TCNI61uacRmclvO1Ql2uGYQKHc0T8jEpQVC6BMbZUunsuhWT5z5Rr25lab3Q8WfN/NMPZYQrO+
Yoz3ILMDV6GXAg5G2VGEpKWJ/LJlgYtpOvzFDo8/bAy96PlieX2o2K6Lw9TgUiAvUh0bIeLHy/3s
HC7xHXgN/TS9A6YNX3uq3hGiaf/GCrwwDIDsDqcaO04VfofBkK68PvHjtLPtQhiCD4H+Qw6Vq85I
jlV9kuinjHUNcWWyvRaXqOzPRTm4mOJHQeZv8TrvAinlaUA0goRW16f6Bc2bVEQOS/YXLrvhY+C0
oA9m6l1CKdzSOxszrrsdkBewkfsLWNS80OOjV2c1qeWhnsc9Uw0NKWXANL41ZhbTKe3b+I7qLPS+
qWENuXX9FNAHrjQez3ZKvAjPnhp2c5moV2m64LlZYoFfZpHjR7j6LZaFwWAlJk7l4ATS0gODU7ld
VEn805skHdubYelg3ENnKHAAgpzhTmw+kHP0l5dLVmsuqNCRJ75PE0MpiXLMk7GWa44T6Z0I2rKI
hFcjc/FIdn+trtXRTGU18mOEqZwggYUAYYYWDv5UJ6AtbI74N5iAS4h9HHCK/eS5PVhWwLzBb75O
Uz/i7nftXQwjm5riylmQwodE/iI1jUoJFqX7OwLrpbes8mNNfbGyurPngnJKM4oruL8O6LMhDQvs
pbl5C4KkgOnlry7W4A6zHMJ0pY/xlMGRzXDWlFv+Lau4Nuxm+B6BqbZ2E7tfE404qFMLN8OGru2Y
th4kzWBr2Icb7u0q8U8BTCyXl5hFjc0soBu2kwacZNp5JQJra1a6eFnQBeN8rc+5x/47YoDIwJH6
KfngyV8J1/T49SxSY7q4awuaz3dtl5XEqZc4flk4mfbbuaYjiwlela+8tAi0eqBWIho5SrySTbx+
on/CwuEKXZ6qUbR8GhXKMnS6CQfD6mk4L60WDp6poQw7/qsHTWuqilZti6Hy2t1S+9kJERsTu18V
/mfgxwUmOtsQ0adhmse6nXbU0PLdyrP2Ukn7T3n5K3Bq7H60Dh5VrBQ+i/UsxWxE18XCTUmGPdgM
vSaB7q0N95NTIts4i69+VxO4ly3l3gXeMLHyOB3BN7wLT1o5VQ46+LLDhOgPLqXmY7LHFkhfsjiP
DgDocsPUn585W3UQceAAf/mtL7498t7I/xygNqKf4t/JhNWCNbHEXgdXO37tEFbROZVq3J2p6NzJ
glH9UqsZIooFKM8bF6TydA5xahSquy+Jy91Yes47XnUlQVFrvg8y0LuIbPFwYbKIIeIBU+yrvOPF
IuDiQIvQp4ww+wXJB26mpScGXQP3xrdusvXddVPn2dJk+aWPuskU2XeY+7FFk31AzKderhp31IG5
3o2jaqc/kvczrwa0brPlgxOEdXwJGzAPxteJQ9LPeQx7G0FpLZ5jXeM+z2WHtoK/dUG/K7GLtq6f
v6EO62YLG6TfY4kiHjQQ5KNhZmJK2IxJxo0lCsTNrvGbBOsnp/NdcPl/trx0l98QHoh0VbYCFphP
bbVuBtxKTyvcPLVrq2V9hTJpIc/N7nKbIwxB5ihwWW9HLqGQcZTY6SMIg0vhK3Tu59Y0PJnl3HuX
sHnq6nRL2r4P9zktWvOOqSH+OUpFaANTwbPHzhTSjj1KnI257l8Q1MP8GNP78cZF6z/Dhm6ueM8l
LKUqLLw7tmm4gTgOtuGO2noPtnOpM5p5TIA8JGQ7pMCBmiaOcvaMLvACMr9Xgh3oqcWlkh0sTP3Z
RkLpfrMWnxeiR4hdbSmhghlNciM9y1QALvDdQn4qaUMYtQV2+CgLq/yzDWYK74NuUZyhPJd1R1a1
2bWziBnHXFmGj2JsvfDo9FInGync/mmI+YVAslPzYq9ufhzFBJiqd3LwdrjiHp0gCP8ne2eyGzmS
bdtfeajxZYJG0tgMauKtXL0UIUUzIUIRCvaNsSe//i6LfLhPcqnkyDe+KFQlUJGZdHbGY+fsvfav
uoA1JbxuXjZEAJkTEGUw8RtuGlz2lr76tzAfaA7yIUAOz0TPis6SYCzv2qSCUpZ7BaobhkP2jYpb
fEQhSAo0TWPE+u4P0fiQlC6ukimeqdO6tMdKa1EIkHcuA+O2SSNKNBfPwGEgDpSUesPIfjmw16A9
dHN9N0OMBWINhOu8burZZEw5AACkIkiC/YTJizKtGEMFMsfx0ecG9XKbQpDIqQ68+peJf5yth7DI
3AyTdplXdcQwAQqGC30hb/dT5ltbhy8JiXNihk/V9YI70/fD7TTHVOfh0DKMgV0Bn8S02vnGoF8I
/t6KAuPOkQJhVLgwAuRLsohn5tl0nmKj8VZgJ9FX0p+mrzDhDS1XiTNm7UaOVTyeVdk4bUlSSiZE
lTnNGK9X/bem8fBHmYPJNQ1ZTJ+ZEAO8d7Bxw4fPSHlE+4KuqypE4uI17WNvE2Gg13yjEuJIZ2Ul
zxJOuB8DxRBz7TALh3VAOgBhcnoYusaz512lqiVE1GNcwTpARbhqPBMbkyGaSTuXczvFQGGadwzp
Z7nC5gCMHIMRLZ587mZnMyrVXXmMXvp1xCwDXWI7rDKb7z1VOX83s3c5YmBGM/3sYtHE4YeGsKQa
LriFU7M0ZxNByfkmRvCZIKPzhElbf5g+a6fRJXKCDK0ytf6BuR7K3oGN8kFBe4KKkEMC6IcJVgFd
oy+DMFFt9ryatGs7NX0PLSKRrdI31W4BloPEOa2tXStV17CB41O9rSFz3OlGLIofN/M+z64L73eq
aEgjpSO1cStoNrVrWbDmrA3qAhxB6TDdM7diZVsSR9xG1SKfO9FR1isSrlaNXRS/A7trf2Zx5E/X
abvU32SZ9noeSJ8ZyVrSNetKVXVx17eF/bVntuqtfTKODNirggzbpAEWBt+r5c2JKrPPtjHfXLLC
mL2qTdjWy5e2a5zpwmomunVtOtnXIi8xrDM3YiXOETSfLc3Mbm7isXeR3nkIp1pqXsbACfKF0Yew
gHZyQa5gTHPzaMwWqBtuvrjJG8F8GQLVQBYagCo8oK08b6vedXQ6Il7+pQziy6CNKoGVwB2pKn0W
5NUoqvIzUQ8uqo8O4ZjKRXA1pSUy/rpCZ6BU44K7Suv82+g1090YhcZz6ivsZjPehezcHlDTreFK
WngvqVyvlkivKWPI+HpLnaQ3KhmTXGgrtb+3FBk9gVfCdTHnMjl0djv9Yh5kz3sfKai7aX0jiUjA
EbQUAltGT05vm9ywqiQmmOrIXk9KE4OGXIwZVgUMQZbCdMNWWWE1ZBxdIohj/GPv+CKSg0En2Eh3
XSD9s5hUtYqC2cl+LLzFEFYMoIx4urnaMeKwa5z6zu+0mZ1nfEokeiSeN5xRvLGDm8YgebQWT6Ja
i1gv8KaF4bqO0cvOFAt4bOcWf1SpSgw4HZlNKBhc57fK2pQxFwO36NtcSmfa+BYioc3QNvB5Gx9U
b1NFC6BRUVA6TkDcDpWaMk3WRNu4G1JVT+sqwXy158uK67dDO1HBt2YiwZy8MS4mVPCcVRSnrD3J
wD6ZOXayUMLVPzsLHzYBANDfMjtbvjME7S7bZDYIaC2M70xMPB9JB2HjTPmD0j6PlCKiAJkbl9gY
60adI9eYox07xvpHg2MXs1OzYF6ruyrK1wyKI//aIdfsEyQIb97i/4NORn/URNvgO3jDA71NruyY
qNW2raJ1LnLNzW9E+iC70fna8hJPh6JTzvOcjMu9IvE3YqSMrJ/dVATvqEqFxPguQ1gpoJfxMELJ
NC4yFmH+76zyH2xTFsE+cRwoD3bVs6TEvAWIOgUHW4M3GciUsgefsNUs4YrjxDowjHcFnpFYUZKW
vf3kuSmwI6ty2hIpESLUjVeTDtgSLlKz+pL1C3Q292j0h/jeMFcEAqbvSMtt1aZpt2dQ6RYEuriw
rxpUFtf0j9FuoHiY5V51S/sYem1zAxUd1TXZenFIB8gtHYQ6dGhQuVjNr2Sm0ETOId2UXCuzvyP4
2Yg3bpRlXx3cgfUqGYl21DQGun9hhcxra/Z1ps4xQVBK4rtmf7mSRLcSUs/HZtzwp353g2pSPiWi
GfgSdbPBx7Ds0y/4EkvofgvuiI1bhFAgo2hmxNxARs72gkbf73FO/cuF0h44aZAUT3zipstWFG68
0S1JJPekgKHRUWmIkJH/2UamdMsNjmCMyCxLIbNMYHC3qsmpbKLU8tU5/ZP0gg3FzCy+Z0O5Vq1D
WBYxjSMJIQM9BXy4GKB0DAQWDxIxCM37NHFu5W7sDYchvccksSM/C7uY3yOetYd4JLnUGp74/vbd
LvCs+AptWCQPOAy88pBWOfoQm6m/3MaRfihTF0w9YM7p638RsCnMsjO4uXQRb+tBLfejH3XX/0US
z7y4xUgjPEeMtjH5aJ/Bu4mK3cdN43emCjwQNn13abmW5R41qbHztOEy6vFpZjg0C3qYbobdM9/2
smtVGOEn2JXtiVGG0Jq/oza/T8CUNOnzkwfh6db5i0Y1k/wIZkOi7eCMXZmsCoTNad7sG0elW9PI
w4OwFIofWsGbpCT/FU9SyP5FOicGHG/nRR7Bog4MCtuRqF/s17/EkH6LUUjWZNf01nmietBS2NE+
uWa3nIiD17OL45OmOJYBLmYdonU0S7H6xoX7wjqH7sG/YG6ObTru68PHN/TdowQMB21PD6ZsfcNf
XNpWxq1QHpW+HWlMR1dBYaqy5sTw6+1RKEQD9hOOz91jWXp9FHqHdGEbahy4HtWutEOLySBDB+sf
3x4f4B1XzEb7Ca1Zz4tenE0Z54Toxl21JqNRwNjgRECV0iLUAqyPL9w7bwIli41M1pTS4dReH2rO
QroeitFTbbrR+bK049qISPkUoDmgenfBtvca7+/ZOwpjmM23f9/9/1P2BY7nsmv//a/3JjY2DWoR
6KFw4BydHyq4uBZ8DOhws4nrBwr0MVXuvpHlkwrFvIGrBVso8/ITw6L3XkEuKuM22+Lb7xy/+KYR
6rZiqqsWrbGISDRjHOLX8gIFmH1pTBYtMvL+ULk2/UXFUMYE2I9qZ0EpeuIqiPcuA3x7wRsoPYAa
+s9f3GbZFoxrGi6DCW31PmthM1gDPbVxWp5RqQ+XhWGDyl/ADC5GNxwGh7zswAG9k8V6AzcQd1hH
tUUOs6dumVJahzASTD/QxZxYMN8uGD5ya3yPjGF5jcXRHZMUzZ4ZgzqQ7FkuIPV7cJ9Tc9uoVp24
LO+8ZJ5JILQrXZP/2vrPX1wVLB+T3xYU6XwNyb/VrQb6iOWJo7x9EhAyCOpRhyUJ7K95tC5J6RvE
IXMY0w0mQrDoDvNF9Z+mwSaSvUrgt2fhtCljuWxlXlFy1FC3Oit0TyyQb95An86XcKkoWFZQjR9d
2shzG6OXZGEaQ2iv/EG/i5gvLvKpgWOTTPZGc4RPrJdvHj0OalsWAnXbJpNImq8vsjdSnCR6JSv1
BtamhlyFMO/WDv4ugE8YaAaz8zd5wmDj4wXnvQtvSayzUnq8/qZ/dL5iLjQ1jfONHcwipLPDFkiJ
6Q6NwrpsDFBCY4ApKwVxd9EPFUV8SiSBH1rTP136uAY8YxgBuOhCOEdLn+hDo8vYbK2zAqsiWKbL
ItXzRvgM64iWBWAzvzn7+OzfXnfHd1Fu8vXg24uN+PV1d9ls26WiM8cCV+/nwVKkzZryHHM4KmXU
lGyr7YWQi6g8ccffue6SVEk0M5LzFqy9rw/dhQaTx5jY5cr1aHUVTX1BA4ftdhklj6DqYcpm6CgR
RsbbxG1QGPaI25hhR/uPr8GbtYSPmxVoURB6IiRGRz9kSv2sIBKr4j43BMSWZDLIgTI9Hf1i9fGh
3qwlHMoWrslRWGL/WEFeriX5qAarkxT8JHpkZwrd3FbacDb+6VF4inid8Bt7+nt2dEKziGOnn8B7
KNNsyKMvkvvJgCL38VHeXjaYmwT2OQHhTED/jr4WnRgnPBBEQOC/IEMjBsIPZAT9wsD8/+NDvV2S
XEvXhY7nWNg1j80rYaqGuMcduCbo2ey3ACWNXZf47rZIXVpkC8aWdR612dXHh337clC+USk6wpKs
hf5RfZyoxmhLCyhG6+G0nqVhX0x5WF4OYoTp2FngQSsca3AqT7wbbx8TfWCqRtyerAVaD/fyMSHX
FPhG11drz5qmz3kAAQJzQ3b28em9dxSc0dSOvgxMTvL1URCItzVhAoi6C8u/AgH1VVum7/4/DuIJ
fRY6RMw7WmCGnooRrTPtORuq0yhUfjsslX/iARHvPIzYHBy0flimPL6fr88FyXEzFGh9uVU9CHpt
5hkonS9pIBmrljn3SgSa1NCCfu5NooyWtgetbgFI3MRpWp4V0kou/HYyHjDx+D8+vgjivUuNKNSy
dJCbCQb49c+zgFnAnk+rdV3I3yZhUt8wUN+741Jd2Chlz/OWLJcFw3GK/Nbrr3yivLbC66EwRzPx
szj+9hZ4si8f/673HvAg4AOAOorywzz66pJ+OzsMkmEa1KLYRRVE8HYAcxwUkMsWNTxHeVnsxBz8
+vi479wtRz8SWqPJEM/Xf/6ipKK95lu+4KEgXJ6BdujTGQkZKI4m7tCPDyX0Obza7/FEYK1DsSfh
jiIJeX0sRpeDsSjyDvFNoxaq4V4UxJ9uixxZVEcGCjayJLiu2tK7lsGCWSVYjBPVqqWf8uMfQZER
EGHEfhBh2OsfkZPk0NN6Ic7BscI1qktrm1N4rDyzbejZzulBzFNwzsBi+lEbnfUdJsTvpnMFBQjz
EGUZ8U3mY0WNlfJu0Zwu08oqlPspJrBzFRF1o8P36slao7mWNOgT02c0Y54SoL7zwEj0rhLRG1GY
9vGNY1I4mzWxpWslnP5ZRgnJqzSGthKG/D0wWuOLQD1Agg+du4/vo75NR1cQE6Xe6iKAlPZxtYCr
patNRgXrgiM/YS4x9ybC13vKCPNezdDUPj7eO28sdkyXz5pEN0hp+vqOlUiJLKx8BRxJJe6psvub
uXTsE2f1zovgcT1t9rsAJsXxusAXJklFgLYIfJ36ZJa2YsWKElhCtbj5+ITEO88g3xObm8deBiH1
0TM4dbg9ZU8aUdOJeC3sIqfDNvcXYEQQZ0DsWnWjKRhXEwymiFbYN0ToiCS8ZA8eXliD+sdX2BMs
OWx7/7QUHP17XywCda6irMeZSQCWSPcEwy2od4roxKv39rmhZkCKSXeEZYBy5fVRAiuawXc3SB3z
KflSNjQqB3C8UNtt4xqcbHWiwnt7RzmepMRDcorw3DpaUh04x1SbHM+xymTXOkzYmTGHuxi+4T9+
eDiUFyAE5y88qkenljDsy9VUk5/d981B6voI/ux0kAmAgo8fnrdvA8cILOT0epNGsX50FUEWw3Dn
iRlAjuxk4Tr7eMBC8fFR3r1XgctH0qLIQ9Tz+ig+nIBsGjmhEOmMphE1FyWTjnVHwASIm2w4UQC9
e69eHO/oM+RNykx84rXXQ9Mvn5QL7wo1ebqLp+JUE+G9Q2G+1h9aG96Ee7ScNEEbjobg1Fir/ZXj
eGIN3LK5AHjqnCge3zsUHzpJQzUgfcHVV/nFexXBXZwE2TOIgTrnAFk0BLtTiOvK7IzNxzdMvL1j
aODpl/nSY2DimLpwf3GsQpZoojrUcqWwxJNyK/bpTurf1q5lpwAZG4DMuKseMmtBwNWSi6GbWbdu
rDCNy1qRZKHAXHcIzJn6dzWGMETjJ17Jtw+v/pE8VAJZNn6xo4XG7Kgb655F1p0y8L4iDHcRw9Pd
x9fi7WX3LQpp16KgYjt9vOliHE3raACEB56EtLuwyA9KucvGyaQ6cSh9VV9/C3G7EG9GQU3Ny7zg
9VWvkt7NsR/kKI+WMtsgFvAeJx9hzSw60iXM3BPRevDnU1XsO3ebxpTGFPgOO/bg6LhhgJLWoZgm
hXF0w1UJyp3JtejOIBVdcOGre25+e86jvlwDShou5syr9phQ4ch7tKzWqTckDxOkUBPZwGehCHb9
pzeBVozr8ivpvDNLPfqFUdBNNTZLZHzAeT8ZZlRd9SZdpTgiZPHjQ729GAEbM54pupDcBO9ok62K
zKRVnWTr3AiC75aVwV1HkjVtmm6ubtUczydetrePcUBzkUdZsECazEpe3/W0Rn+galoluNPaB3+0
53u/WdzmxHnp3/364aKws8mrMz0eMnHsNallKCs/m2jCMUg8X6YCcXbPPA/VtA8poavRxwzEohwM
5o+rIEf89fGFfec82etTKWPWNtkA6z9/saZkcJACq2AURRkdQCDtyTSFTPbp46O8fV0DKkmP5hPV
pP/HIfbyKKyRDWq7LmWgaw/33Tzc0ZktvsqcT83HR3rvfALMJwLfDh9p92iNnBWw29EYEDKaAbEZ
dTE8eWZQf/74KO/sgOlc0UClf0jPx/KOHo+lqjHk5H26JvK330LkQBeQdT5O+DlMSV8B1OTCyN44
VoeMIgeeOrnjz062/r5Gu7tD/IUQnvSzNRyZU3Xuew8Vj5XegPmO3jy8vqfINEOKrhZpUhK3Ny16
4HUJk2yztBCOGWQDo7DcsNzVLuHZPa3aEw/1m3vAdeGpYVXG18SdOFoXWBwbEsjgBKXpkD3ERpBd
eXAaThzl7Taf0pr6iC6E7iRTcL4+zQybdcsHmdwpNHozjaE43qcjwVkQ6JhZu1lGxmrqIwEViK+3
Rbz8cEQMDA+d+daARb9tjNx7ADEgNn8ej/91l/5LP+j/2V2KRKoqEz50z2WXdPPh17///AP/w+zh
MwYOh7mOHn9ru+Xf5lJL/OXpbhKlLhWDnq/+D7NHBn9pLypPMS0Fih7twURK1cX//pf0/pImj0DA
7IyVmq76P/GWHj1N1Crs1nx9fDQBtD6D45fGAvut94ebko7Vhbe0X+vIbfcGgtDLbpmD80QU5YX+
aOxppnh7G/5HtvKwT4ArXDwAeWDszsuSdI8Xl/D274/By3Hp60/fnx/m02Ljh1Fesis4+mEe+cfp
mDvmht2Huii7nqxc/AH8UF6ztTSwJHx8wNevrz4gy5rHpsqTDEc8bQJ+uVg75tgkTCMZLNZhvzYb
vzlvbKN7/Pgor5sbFOamZNmkcJbs295OgTWSMPIpzzeJ3ZuXU7jYcOxVQmyGYVsPpWVFD1GvrNua
JONTK4fNGfy/r64+NtseF7cdXXt9pkdnGPo2Wx5virb24mbfI4JxyYmtF3YKEgNKk9vlHhb/iIEo
hTbQ+iV2uZjM9sIx3WvWFvems0v/28cX5Oib8vevom6j3UJ3kKpK/+oXn2KP2LLADiPgJpNt7CS3
5gwjQwvP3CiR4wZLfJ9OEEZU317UMyTDmNnDmesO5peszHgARXCHyg4hZGN7jPRO/Dy9ah9fNLbZ
FMO8KWww9J+/+Hn+4uEGa8pwA07W35FiTG5H6jQ/pqqfzrw5ExgkNInIpaexFyJFUkRS1D6c3Oqi
biFBfvx7jl8L7qHuFUGrYGhAZXh0tdwFkEesBfwSJSw6Z7T727qJ/a1Xm8bXWAbzP2vp/Lk/NMVY
hHyPjxvPwusLgGkgZ0KogAhDGt6hnfGsVVY15qemmeHRlqAaonIcfytuAXi5trueAXhtsXPW5wbw
KLxq06ny7fXm5M9v4lHWpbFkZaDd9Po3TS16XSsnPyb0XO+u6UIdS2MN0D7Cia7L0K69pghOXPrj
BQLmGtshS7IqaYvvsUDF6mu7D8Ik3VZeCMvdBjC7MCQ/cb3fOYqj1z3B3pquy7GrvUQ4FCQIVLZT
1nJB3S4F9Nnbxf3Hz9GbK8i4CegsowJmQFjbjwrGMmGZyNIUTqJLqG9lxc6hdMMc3SRl1H7pARKl
RuHefnxU93WNxo3jsHzvODW6PDY9wtc3rnPKQNIQIdW8WIzwzIil8dsRU1zuqhmOWjHC8yd4LJfm
ZjSaGZpJWeHaaZbRGtfgF4lhMvg2QsEPmu5TZiiKn8pGHqx9w3LdSguAeOPM9X2DP1atPGeZ7tNU
Rpe6RL9Jx1TcKbpYcHk7xhXQQ8L2MlpsAXuol4Q7Y3cIr0D7VtO+52T2rZla1TWXUeoQ4XjadqVd
71ANDJhICdL6k03To9aNRfcIys29No1iLHdDbFXnPCcpPi2PqnSdOdAJ1lmSVePK6r38U+snOaxK
oSJrU459PRDONLjl3YRx7azGfODvbTFDScmWIf/eSYnwPLDn/HEKrCRckyVpDOghY50EaHa4Pmxj
9J5w+zbNhmQa4lV7dWhr+Phg+dRj7qToJIumbP+u+v6jrum9J4nliIkzbwcbR/3Fe7FA5mjB6Vxb
EI2sgnChJA/3zKTdrat0ROuSD9cEKJTbjx8k/YK/WpX1c8RIGOQg/y7/uN0yhmHU2xGuqsJu3O1C
JA0x3VCHSe1yT3wB3jk/agIOZgv+QyP59fmBGs4onQIOxVtxIWYmfGEcZ2vA4c45z/m8wx+Qn/hW
v3dQAXPEhAtNpa9xjq8uahQRor5k7kZUQXeVzRMuMfItHfBgG9OjPnG7xvzn15T2mkMhSCWISu1o
Ua0cxMQY3jjRJHF2SLhwuiZ+ubMVINKPb9+brxjtBRrmbFN0E4BC6PXptakDhKGvJJFVoKf4ajUH
E4A/qX7BciWKYjpxPF1kHz8vPpMPOoLQMSmBjj6bOWz2qscBvylcvOdB4Qe//WXMn5J4ST73WWF9
hX/Qj3uzagRGfsKg7s3Qm+q9mUnbWy+1X+1drYsHvtaYt7DigCzQd58PbYnj+MQr9c7T7ev5CUUi
zVzU+q8vD/nC9WjotDHE/sFl32tbPElwa7eGPv3xnXjvUNSjOEiEy6psHz3dA1l/OPQwEYkYB9KI
N+KQGoaPqFycugnv3QOkx7yxWorIiPr1Wc2x1ZJfQngNrunwEh8NWEFq1pqk2gSgdIcAE/bpP+u/
//nioPQCMIL6gCiS4wEGtLgEosHibXovK2nyOMRiY9PCgEgo/cfX8u1TzQ4C9Srdh0DQ79Efvxcr
YTwtXg4hwcWR4zublJTYrVpg6Tkp82CRdfkJ6Yh+DF4vgjQc0FagrIbaAnX19fHC2M4KHAHupnKV
3LXG3F0GfGFPPCHvnRWqcbCyenVnjPb6KCpBtI7+Um4SFzI0wbP9ngTu/tp2g2rtZuoUh4Z/5dvz
YmVwWf64XxbV7usj5lkQsA8rzQ2sIYI10mQiHboUzhDs6D0HZE1rtwddfPK620kt0aofdRhW2Ip5
WPmQ9rDr+0GzbdF35pvJdYvPcEAgyZLPFRJRhE5/DZeUMsIsFoidUTo8UrWrckUub/4zCat5TwjZ
+LuFHnkT4f+1dsrr+XLndjz2u2rk2wodQUbRFv5rco2Bp/k+pSZli+E5SIRrQPSrUrb5N5WCC1o5
ZqRzrsymf44rrbPEJo0XdrSt8SmsKL/g51Vex5Y6VRds0syfTgM4bM2tLx7avlcPGXf7dxa34TWi
QOxPw7AQ0OQ3hKqsEmWUMMeVB1TRb4WTrqQ5VU+ycrrwPPBy8HYpTr1bJIg6xQRDYbhrswTj3FzE
zbVjNBMpn+De8YFlS87mr0u8C7vHALMKpmh6tjqFDTOO3OKHW3eq2E64dT+zWRi+4JSZI/zTo4gu
+5zsBWzk8/QUDg2ZCG3tO0jf3QW70QBo4wuokLLedYvNPg5TUJHvsoTA4jVZsEu2TyZPUjpNZCMQ
wNOwIE1NXvwEuW3c4+klbqhSoUZ2aHTJCoccCVIhDtx6RUkof2o33G/XGkbOK0uifke6anRPCklY
E8ow1jeo8utHSreOeNEwIS4Bonnpk9uliNfAAUGqwJgZdkSiCNAUwDXAOcDjtB1Z8d0Emci1S9O7
zBdgrIfe9buHHMIjcD8ohABzydg57yzseKts8YP7ANFjsFd0QC9MfHglXmYHtmcdBBiHgqQFYUxe
cHjBHZzEmuqTJJkZJxj4iMgA08u95W+EfUSWVhra/XXv4z7F6N54n1OzNOpNUmW+f4WCsDoQARz/
sioryPbEJIaEEIwwfLJUlYfELnGsDbYZ3Q3uYn3mQCQoT21TPY5TudzzXCc4MuN6eFYVcp19Rnoa
TumCjxwQzVDduE1yUpX+didAAaFb1j7dAx/v7euXHPaOyCFRWRsFpGSvSrfa8Am2rnrXGLeUHSQ3
mOO48cKxoTVxan55JFTQnwXkHdoPQmeObNNjtV8J8EdZxKpsCGuOyxXhRWrT5NqBPmOoKDpZ73qn
jihQyIGt2ya4CZzKu7G44dB7+/GyJnjpRKX59lusPTJsa6lSqMTk0We/Mwp/NAryqJXP7gKvWXZr
+LBXyEfJ7z7+VL3p+3H+un/PyWuPindcYgRZZfeYBkkGtdyRvIth3swwpC71xPxiJtz8B0StEss3
1m7RYClmA1KtZygNvM5hjBxgZqFCQbb7+Ie9LRKYyyBiYvuLTP3N2DHJQVaItPRA7BP0ZPZjMEJg
JMay8smmDTO3fMQVMG4/PuqfLs7rTynyUkwJ6Li0+vP4I7ektUnk2ghtNxyi6zphwacNWB9KQEia
QNrvFptvi2tk3q2XdN6BlJC2wPSetN8NMhG+fvx7GNcffwNpGIMdZDplCy0r09fpRS2B0XrCHG1H
VBBDf+7E+SJ3mcu2cKXsEH06duzE2oN07gm7TtmOWDWPD1ZzE4slz/CvYaZnimy19A5TJkjDKv4k
6dqLdMytaqgv16HMmvrAlpm1rgzC6Tyq/aDfNOgn63Ud2fIx603zzHIzKHSlUEOwKlrRnFlpHOET
JJOkIgBT8BkNLRZJvAvS/RLLqIQfNM8CK3tm2WQId31yDdUg1nFfAote4RPhjSDUcH/W5cQi0xVq
nA62mzeQQWUzPvg4vO3V7Gg1W+2M0UFwH77atY1pFH44sSeNKvyZvxnGz08VVQ6Zm3Nv+uf5zNgJ
JojhCywj3oQA0NnZiWfdSLtuH9xlJBtXLLa66Vl37XWI/o1otXTGgpJMbvO59WglbHsLNcPZ6FvG
sumkeQV2xS1vcUmAEJsmzyZuITbzR9VHxJVOyN/3DMVpeBE2RWyFwh9rE6TcAXiaYFPLtd0rGO5V
J3+llU+SKN/FvHiGB2p2n0lDNe2HJYildaZIlQMzOzfYTCDpev05H+72sEAwuNZK2uFSeWngAM0P
F7TrcJucQzp2qtnPMfGuO08OjbhjTtzvDKwGCik78SskdPkNaDD0oJhd8za+0eAjQOiQtT+b0YRH
2I0ZOHA3I41m6RvIqFVSC7WxzJBslcY2259xGI53fKijn7BtHFJXskQ+UfRqMjGUOAsFKQFgCFP4
UJbY1L+xn+xpXqVNmK5jUBjhwZ/HBC1zCyFh48BD2cuAaM1VkrUgrkcVd5/bloxxtCRzvmfE7bfb
sSy8z5UaPXwhTT7t6gTWybrybAhfZhtm2bYzpt7cLSWPKVCHrLZXMRqJmxRzHxGYMi1mMAddPIL6
71r4dNCe4eEHMH6rJinmzcLbJ3YNzMWHDs5hsYVMLCnvjKF+Jgylis9qp+7HNQ5OjKSQv8lbA+uN
hVEBvL9MlybQKY2Rb+H+1cfx4MOflZMT90QizszoyI1z9zWhNGTgLRgvNzyEE8DoNjRBHhLRvmMO
Yjy5o05RLMF3e5tmQQNxVmEd/BrJaTwzisCPtkkYTOaGVGb761LO7re+62cD2lWoTfgZw4TN3IJ0
WHXk2pl612pg0p3NWfFIldP3kSx0ejJTPn1djAUbRhTwpK0YKFd71Uy6son8r0ZlTKQbtFlQbhBo
Ak4b6tZ86KEigX3joTqfFid9ll5r3EUtzJBVnSfDE7hGUlFG4qO+ZSowPiNHBvREVWkQoGTD5yJM
vvjEqw7BfHSH/FuW+u7XwQr6z1Kk2W+CQ4erJqoB2RjQs6dV4bTLgxXU0VPeeaQ29KbW16RZ5+Cd
aGJI87xnfUF6MexfyN2CmScdODWv2Vh3DVjlCS5QGM6eJOJnAhmpB01by8HrvLFCDcuz+1zcwKEP
4SOBpShI+E3s70MRZ1B4MzWf+8MI6K+XuIoPhqGIy+0h1DCJQjL2E/IMGYJj1hHv5sFSGHYLO8vb
cFLj16koXVL68L48ZKS5nrdKCXjPOWlgfM+X6EoMIU4vkXliXqt89PNNPbbET4us8BRzmdmWZ3xY
GGKP1Qj+BGmhmYBD94iOyIYiuS6IrB7RWWpPuO3nvtg2LnFJm1K44V1dV9UjFg3UE0mAV39rWUP7
yzYM1jM/So0bRLZZREu/JM6t48LikG5SkAvGlJmPY2cEAPV4KxsSXojOWSeWEz+aoUUyeLDgDV9X
Uz3vUQBXajOaGeOryK+y7MZzutLdkGU0zfslCKLf9qwy92yseuMLd5q8vYp8jJpLMFJmS7Dm5GYO
ItEIDxF8hW3arcDipRBjfVKxVznmi3gbZL37MIQl36yor/JfiVhMYCEG0Vcd7Og7hcUx3iAZLi/V
nEBwgFDlSMiXzhSu4bbFycZ0OqPZjnZZMOnyq+kpcq2KgAjq5q+hUMtTExvhcBZXJV/RjuiSktTT
tr+cAE0xY8K5ZBKVAJeHzI5hA6gCVI/f6eqsr3rxtWjQrJzFpa354lDLSH0Mk9EBo2qEdIALhgd/
dwj/d9j+L+0w/s/D9vXy/DM+GrbzD/w9bBf+X9hMMDfibAvoHWgf5d/DdmH9RQeIiTqLmRd4f9zf
ZUVWJBN18RfTHOaxHjN3uLSatfp/h+2O/5eko43KAkWlnn3Z/2TYTo/zuMSHdotyD58ztS2flTc9
sCjzDdfFUpo0lf+JeNQbMLHBGf7rh7Q02gMicyImUrr3DfXVuum9H7wu/m1SmN4WEVi6afwn08nu
EgZy0cSmv3bay6GmWjI652qpZHktneDCK9KSUJyRxR3LgdfHJsiG6oAUZu0Mdg37Y7rIm/asjgU4
OQgNMs1XQcX6W10ZYHzSuLoKZPHdLcyf1RieOV3zuzUCBC32uVl797E17HqHaOTHOHiuposheOwW
80yG59GIry+5FKx7hA+3qTmvlAOChlluOO8DWEnKlj+D+olfhyviyoQktwrxrxMyftsFE69PtvVZ
iRJmFkN5mDPSF/odE+KLVjLXc+Z1unxa8iuiH+lWhONKGj/TjNxvdzmMwXLtB/VqUsWZEXwe6Ycw
mbhJm29LSRoJ73DNt3BhDYji82iqrshTb9xkDyrTwf7UP0ZFzTxppfFzQYLF4NrqzpW5rDsfjFgr
n40ISGTbW+sC62zu3M4GrEWj/dxEP3Dlkd6BBPxTCFqMINwzoabdzA6XwdrtGOOojS0AXeZV7NRn
ixmRyoCC/sqj8WHI5mc4RectkInVQF7OPI2XnjnexHOzYuB7NiTJU9bspuwHXFt7lZka7krmpJFs
SH9PIkBYpTgLBoNV8cbp8HeCkOkOzDHTu4jDxtSpmQ1K57YhVID2Ee2GdT3e5t05MW+rchh2lM8l
CT5BfIj76nLIBMUTon0ZNve0qtaeuCUFcxt79ga8/W3kDp8aP+tXSs771i6l5k/1KyIWv02Aulae
O99FlX9hEzMBIMpflf6yA7QQrCdy0+rRvG8lF3kBO0Kx160tdpfOIn4L89kRnbdhcb6a00ezLfYR
xMTWw1IwfKnZQB86qMepBDCSUvCp2Xpowwl/Dy1k8DzFDN9qOQTdsJJdSR64StdDW924/03Zee1G
kq1X+l10vw/CG0DSRbj0hkz6mwCLRYb3Pp5eX7ZawOkezGjOXRe6DBnM2Ps3a61vORFD+pOa87mz
c69syUrrq01IBq2evRd1643QNTurOCRD52jlYYlv3K9eo/TeoH8uQ/7cRuDSyT7J2Wvp0njtCHNz
KguT3oDxTEb5lmCx+B3La6DJ+WuvDLcwKbGMj84IK3dZ+rO9PFVkjGmJ/kD6GLGP+S7XxHZSp9NS
SV92rr+jbvhK2zcYJx0TnrCHq1i0O616IZFgPxLwVZSXVjdvA/hjZ7ZjcDt8DI1xa2XhQzgWP3Gk
81MhNMHVJlnmUz5wk+nnYR37T1Npv+y22sd//DD6gDKdLHHSfmZBkg6K6b21pO/chK+2xUsidPWn
s6VvLOUElFqjjaGIYyJMfOaUB0Xk/tBGXhoVV1QavjRbDzNEkKDQV0I2AOIE2DdvxFu923oGXL7J
zItYVOq71drFFdkOd7ywt1giCuY4v7AohRUzts+EurlkWJ0kKd9Kd75y+b7WfqLrb1lYbpuQzUGj
kpv6JYcL9vRi9QyY8nMd/5Kt5hyTiKxQZTOWWxMH6GlFQigbOinU1ks+6PMj5+jkyeZylEtea1Z+
v0k69q2KoDITzmhuNrcqFsdEkzS6UjCpzfI8kAC3asrI7sekYiigNFXaLUMMYa5srrS+Y/RM+J8j
hd0NIhXIlUUBnVxemjrbkO3rlsZs7a2c+bER1es2bMkaq2RhBGvMq4kPL6WWTD4ypTuQV+wPVXgB
vy6AyRytSlue9EJ6bfPlytr+kJr6WS47N9QOg4gI4xqTb0KKH2kUNSo+47sN8R8S9mQxJk/jrb0o
NFi5le5brZgBts7XcdDFu9rbjDiN2CJoWCd3tbvTEcc2bQIDL6+58DZpIjwitm7PSdNQlI9R59Ra
fjT1sNmG/UIQX82o4Uy8UnJKihBxCLhhK4E+JKli3CkWodZSrT4T8ljs0lAydhY16020+uCZLZB6
XUinkOjRt37AyGIYc/JCNTUFOvP9Bz4gKfq7KDmSNTQfIo1FbNRpMHpyiEqlVTd+HgE6JV0DsPti
hNyKaYZ1bD2ZrR00K13aQnizGOJNpAqXY+1LlyaiE0nhcoZEym4RI06/pVH2o7iudvJawxCrftd9
dJMFjKZGAD1THskzVI8hWQGe0taD33JiXYmy5bUZbaM8t6pGhHLcj79QfiKcyrVF3qHVjpy7kofz
VinPREESdLGOzQUjEvHNxpPQ53o3pybnI123O1Mw36+/SPnQSknyYkvx7Ekt9lndzxtYYzzkmsao
CeFQZdmuN0vNNwaq/njJ3vs5lgJ9Yk5m2vFrDoVsId4jmuthRwLqLcmW8qTByf3qmR47tZjSfcik
2qkK3XLZU9TeQv6eozUU/0OSy5uJhM2A505ZYCi/ijQFNRzJfGANtLyQZa+6JiBNlnnoajgKfb0u
esKm7n8b6jaiEdviUpbKp0q8xUaHIQEFLN4WjfXE4uOiS9bkqpXeHAeJQsF8QS9nb8hcVd02nQHf
waNXUrikSzRjmyUw0JU6a9kW1F0b4rpDVzSnZd5IpPQm60/UJ7LHcBwqmNG+rmX5ezSiB4wRkh9b
BaeBkp9QHT+rSbfrouUUF/LDKsxAVcttrw9PSlt4MqmbmES/ZjP7qBqqNIFDjceeJPkGhffGsAYy
WINQO7LUYTd/r5n0fdLpGztr3Zg2JpUntC2hO3Xxfi2shBnDsMnDu9KkOVV6trfn4hLZg5tPl6bT
t2WJQ6yuN6Fq+GRUE7lF4UZOpi8yXg0QXWeePRXETWipva/z0nwnJ2w8rOMaEWIW8/mPpZEmVojB
7QrYZmTPM10jbcBmAiBp4Y4oHGuTRcoctOU4e30MrRcbnlYmft+s2DfXyc59be1q0qu6Ud9GJlsi
oiGSlD5btvdNrZqHezjQr0xQQMZSWB1Y72Q4HnppU9VwWJGwcjOiecmDbkQGAvxQ2hhRbgdKAS5q
HHvdVzsFQ9LKxQTeaz2MJBs+yrGdboZp1bdDnMnHsa3SDzq45rGqOlhwYqVK6khmvZGrRwiyutCd
keuuauSBzeNFh368a2pd2qb53Ly2GkozbVLvlOGRLPNFlCXx3fXylK6LTNS0Puw7rdd/Chk/ctVP
/YMtiU+djFiquSbtz1aPaGiOKuqZgq7ynDIKCAarTJ4YRUs7lW/dGWPJfECsa3rpSPhXLpv1lgRf
Wlsxtu4aKvBl1Vj1DFBe7iRPxb4Fepu5ZqMuAeeHqm6ZZG7nnOyh0U7elK6bNTabkv4q50rirqMc
e505pFeS3Jk1MA8iztogLdtJayt8NsbB3mmiXPmh3o25bUiZwhDElYtOHMoMFMCa2uqrmhbhW6FC
elPViaCGolgpFZFQfq5MOBzRyOSCamY3bCazGE5zKdI3RlnWbpZ11njKVDDXKvN6/L2SqbmdR2LR
RNx/gJ6QOBBV4ZkChrdSWY+JrW90xpuku0FlM6ygaaGdSwJc/HjPLp4LWOgxccyROKHoOlvt/KJl
gJiW6awww+SjNM7zgfK98xiysO9aBDn8WfihalOQI9plGlEeE0k+2jE34GLlO2monsjOflbzFZgA
sBJt5niqnrhX92pn+RIxyN7MZtNnevMuBhm2t5ADplK130jV6k9pd1UI8HWBxhNNQiqwzXmJej88
5Up1quV4Z7MGEWvFLGiqfduIXqoMulURXjoUYBSAEsS/Ko73pHvYTqaMpBECz3CLSHtdJ0nxh1Hh
4ZutC1Tnlz0b8Dd1tk3GkiT7dNHqJ0VpJEdmnva05glcUCxAjoGY3wWGpoDclluvTtvnNV/tRyDS
iGKjFa9ibuwLtNdDYkZBGKJBbKC0OHXGB/+ePu4gEap9WG77yNQCpbYfF/mjgs6t1uDaxnYTMj7h
RvFNtHVaWfJk0llyQGE4g5g3M0GfaF16b1SGQK/YrzfIcSPG1hr4v7Mtj7+hZNzjwfsSdoDUBjnr
PFfWJTHxViUt3yHfMD3AlB2kdRi9mfBedEvZ4A3UodwTokDSHe1xUZwj0SEgl4ZrHU9g9Uzd2uQk
pTLKjTe1gJDeaez6GQOx4Ie+7udjwWI4R98XcDuYp2zUqa+UKNnqiaq+Si1HQhcbbJ/lrDMCrZD0
c85Uygdv01xiGAc+oY0Jm57IOtDK8RKQIVwEsNhwE0q5tiX2PN6LJC+fZyFsX8Mzes1JfnJ7wB2v
Klb6jSG17aZnEQOqdJ3t14aUkqvBBPM5RU95M/VB2eI/64OB0XPiWiDmXhUdBUg8NukpL4V9K3MR
u0hqtTtngaWflE7NTpaS4nUCrPl0T0X4nM28/zVSX+z7dRB7CZVhFwyN3D9DTxkuA8DuvSCd/4P8
RlAJYzaOG61sGcnqdmGf7cno33pdCW8ZQcqP8pBwEY1MO8EKhknxNKiL+rEaWpx52H1k1u1KE3qq
DZF2SAmxV5TSfNLxMAVWmc3nTK+lwyontGAmH0zDLORbqDR30V8rTiUpybuiNZsztEudVCWj5qhP
c7VHyAEW8cihvx4AgNC1WXpbvvYZ96SsL5DcpVa7EW0Rv5Hpi3xRBY7yOth6rwToNxXS3vN510ap
5qN5rnyhp+y3USrNUdL22MVa5XGWicmmjx10TwHiyaMZuZitznYZ1cYveappfmOU0dVWxvhnQEsi
O12kER8fVit88dCMkb3qDQicUJGDdTDpDIGELgdMTdwJdmahNRlZpVSlT5gRePSpPMZ8ahN73sl3
K1u3srJm60W23ORovfFUiPbKPds5JIW0bNtwBg3aTSpiWpgs9ODLJlt5FoxvGxHDL1nl3/BRDUdt
Q6/J1MRlWFx8L0PSn8c83SVhMfolDbo/6KS4hYJ4Vjt7q0Il3yhmHEy25qcqZ7aZJQ+p3tlObEFW
r7P3spp1WnPlrS2Kc33XuQzYFp8sotUc8PaMHMoWeoiJxrYu1/GQI6It4p+VWQn+OWgc0usQhzt7
yP1JkwdHAYDhtMqK/DEMvT5X9/ACWLpNK38un46Vkgcj0bEA8hJHrQuPbvTePz5YZoadjxXI1ggH
28MQZ6zPKUKMJWfawDzJIkW7GuInKekZDqhVBTp13UlmtdXbFsYGKhMaPrk+KfV3r1xW+NET6xEn
T4szUw+T8bmhs5EjXkBMTDLMhvRwy7PtQ9IEqtLkvENsoDop+k7lMkgL87uek/y5LMSpm6fWN+85
VXYRaltZ6aiyFfqpLK0vdFI7HuVvARMOr2Io/KjrgyyaPw3FuHLIccbjUea7/Q3AwZfqt1AQkI5T
jEkwRGwkS/A3m3tTlsJ0sPJM30B84ctnbM3FJF7YrvgoUehJ7fowtOtwkDJDDu4K5y40bL+1IoiU
WTECqWBIqIf87FpWl9ZRzYMoTd8bQ75EWf0lYnvysO/C2xHZgnUU83NRVhppl8xh2rzM/LYqhiCO
GaI0S01MSVWAp+cVcgul6h4iov858i2OFiC/cveEIOQYDhZVZVa9tMAa7dr6JLOJ1UFZJhtZyk5j
trUHphIs4wAwI+JsYc2TuxCn9ikKJRWLdk8YVcpGtA6RX3dqzbjFXuAnSUdk9caZM3vyo7I7aKhy
0BxUtl/aCgF15MID1zpKzIF8wsLTz2hN+RAaTfW6VvMPcFk9WO+Np9Tmqc8a7syKaG/DYmKY8QmK
WjpqkXEcOlEyOJPly1AaJFBP6nzBLW5upgrdcLwcKqL5h4RoUOyxP0BGuGRM+2TwOcDvdLPbunpR
p5Uc6Jz5LfvzicdAoO08pq0jxTVrA6DdR8HE6aaqPJuI5DG3xw/RZuuGGNSHoqSkV0flZaHXZrFv
n1Ul4nmVxSoxkoF9TZRDUIxEsVfRMwqNfEO2sXEwiPUhQTjedQRwWghi/Daer3Je6E8F48XEwjcT
FdB0tDw2NxWk1ECplnSDjCKHDVVZDyImd3uKrsqq7flKXrgTT3e1U2FanzYQpS1edY7ClLsRxDDh
DqwTZZSSc11Kvi6wGodkcpJiRSZdlmxYnqFAhpvkL5p1sKl4mnJePrisZGr7xB8ZBR2HTGaIqkig
iKDMXsdEri+UBie57w7G/b0YJw35yZQ+ZLYwMXRH3/IYZz4apS8QDYrDYt66zTk4WIRoD0JtOSRb
wDURCYYPCA8zao9quKf3jxZytlXZ13qtHxeYS5dKKMm2kyFJJxNSPZLAyRshWYWL65ob6MGS2nhB
4LaZFtS7ilnXVy6eTdlI9lZmIXzpdZa1JWewqacX2Shuls5ifFR/j/X6x63ETyRcGoACJKaTW5HB
wW6edXPOtpHGibr0gcQKqiD6qR+aF9X4SIj0uESzpF7iYQfPyTOVhzFmcSl9CuZwN6vS4ZUZhBfL
7UoQYytrN5bH2cbq1/GpDEmlXq15uKSlKkigz3YtYo+THg+g2lLrfbAaCsMENAojMcbsHLzsw2iZ
pjwibghBB3ZxvlP2zqlEir8NENkZlDg7xHUIP/YyKvq8TwX48RbehGWO4I4Fg9IG4E6loZzlhUgN
1abEXXIKFYayGAwyO9xJsjhNEZJE8n1rC0BK8nwPYCTxAkFDK1Jf13syoGmIGbu+oufvIMjFuqPB
QXY7cnjveIBNy5mbpahBQs1qXIVuXy22LaH4c22wr3jLmr50kHHrh/KO3QqTQduWmh0zMaDsqvqu
I1W+0AmTXLgH0/onFo03V1mDmkyKWZSsaWAoRNcz5Bb6nqUlGwndlIKuL76UyDxkTXmcjUjdZUP2
1i6RdBgHo91n2bQriqjeplJhOkMISc0p6txjZ0GY1NDJ35aU95tJGY75/bGzqY/oo5v9mOS9Ly9E
lisqz7L9ZcthWqE8ZClZ6tNxsviQJ6G5Z03TBoWljZ5K8OC+kLuvAbvdUxoa33FJlkyk7QcmyFNc
igCmAzdSZE8EgWMYdcpekr05K7pfjaV/ZjUIt8we1afamp74GFyHglzlWo2+qX6UIwi8vToZ+mHW
xSEa08KVIkbANroMH2MLiQ5zCNUnQ68MajoexLSLarV0lZUGsirUU5bOV8WUL0YUvYoBAkihFRt9
jdJNkypwqqHPtw21QF6AK0mnvVYYhOsqiHYBPxTgoGhlZ6zfWq77RZFCDpxsR01P8bA3i62ZPZXZ
iVXqhTYVaZoZsL03uPuNPDDhrmEGcktTmA6MY8Ur6H6ZGQb4KU+w5y6jJj8MgnkmSEK/b1dBcWNf
SGScnRVoZ2Dn3wImcMEHn/wh2Lwz1AuS77eq1F/nPr3pfRHtEPddZGLp26laXE1ZzkPG2qiRfodG
wkmfJKgVkz5yU37DxRyADGYGuGYkMbxn6gLx5ENqpR9K7a0prLvmGC3OYt3sJj2WS3Lpw+F3qSXq
0eo0G6VpUftKpE+XRUQHFK2ZA1nltY90vEF1xcV9LkT+YEe9w6jQTVZY5uqyLXst9Va72xgkek12
Z3s8/sSVJ3iPzfIwWtIFH+9xkp5BGVLeQW0qpk2RdRCO88gv2u7Gj9WhUCrccKRI6kL7umT3FxiD
4yjzxhVtdtGq9TAsWGL5aUYRAzG4XZFjhkhNYyQM2C8hySgMgPNqF+n2q8m16RDTdTZbCZ3B1bjP
52XxCuyZGPklvYwV5AhL5eUf0moFG88rRSx46GWDqe+YqbzhMnyoRr6XebaR37GMijbNCpIwJp6u
0O13qCLOwGd6UgG998PvEV0ZqEav1YPcONs2GXNGfE9nPzVh4xq4ynK6xnrgvZffcwWnV2H8muLw
I+JuM+rJX0vUEfLT0p6MUpy0edizD3YtSQBKNC9JEh6q0Gq4itOUEjBxC9IR/JZZ2w2TVr/RKsXy
4qZh/GbQKufSerNZ7D41yENu0BnJIyCf+0mtpjRmhRiFo8PAqjrQLO81Ejpp1QgJiAb6O8w3k4c3
5yGl/2BCrXWe0iA+llexA+gUYYy1vu2SoxEgJrAAZYWRVsVc3ISlOGnToscvZFfRFiQ7qUX8AU1Q
DfN+1xSpZ4/DBd00FZW02NSBeUfvIx6yod2LPHpoU/ISLO0Sizzbt3GxIWUKPo3dHxTFive2JqaA
MM5XuAKXpc12cgSfpc5n02d8ZzpQigc37fKR5zMfYJWZz0CZfiSJkeqCHP+OGY0pyu2byQmIdLln
yFXm2gY/X30QSr9NtdyrxvWxUEBr0qk8jKCIHuI+ZoFmC76nOqGYUmxxhDcfFFl/WRsFN3BKjbOi
FvvqkSpL+mNZhduhGOGzYFelkD5beRUonbLRlvLRamtH6W36ud8dQCbK+m1vZZwsHF27JE0DBDEb
AtuChHFbEzVsuY3ARqlTyS0kN2yJKL7k0TWrQw/pPtaejKy7qBznUdycE0V4MzgBU53q+09Ne0cE
3vloqTS3HzIF7aoB89GI6GXAgkIuWAe+O1JwgsR4iqPFzdoXLV8CpJlnYGdB1O5SgCvzkQTFjRZ9
2bThMMPAGXCRADfginX0/AcXP7ctySmZDW8xeTP6OVD7r1gLJLV+Q4H3GS7iKk13bYHqReOd0MkE
iHiItj/mmQLW45MAdrem3Uw5hps+AAXg94RwY8l0cuO9KIjJhWBCkKWN9zDZo4jxahN7RQOa7KnG
XsUWn8ldpsmmawy5tFstWm0nrA3pMc3N6NZGXXNFf8M/TOzjrmuFvUHKobiK2ia/yC3RNiA8c1Y1
nENu20F3YVOPBaFhtMD+kbjBQ2aF2l1LwLdK+M2prgfgt2o5bfoRPl1VlNpLmSg0b3PHUZ8iS/Xs
VsNMG9cX2A7yu27yBuv10jO4zaOfTjOjnZRxRKeaVL0Oco8QepLwebapVT+SxGq4a55e8ki2nCxJ
75ZrzVr2kKXgLyrwYikHnmaKekzQuafKHYs8WLl2uAX6d0tb8Wz2KIAYpb7jLfFruD2emXOIAqV4
6CTN4rJ6YWFebaoFq0Q4lbBOaRPKRLjkkGJI4OO8J6O88bIw/1JS48qy7oXko50Sxz84IWgxAKL0
pMH1xLpTsjz2lrW3Q+a69axfbAz/7CTVCxnmTJrQZOEX510K3zjlEw8qJDNh1UNk4ow6a0AE96D7
JN6WCeEjWwxNqSbCCfqHZcLIYlXFtZ367Wqr5yjXLpDePoSiP6qT2KdqD8ij3aQ6mn2yGjJ+lKvY
Rll6zclfpi6MbrOU7gu1f9O4XQFRrdzgWozSLRcB89HJsbX41szqtZDAfwim0pWqutPMvnFgTSNn
pzCswCiawy89+2nlQbgSxb1Ll4qShBGvCgLOoRP96RFW8ji52gAGol6oUaXxH8tMcZpDPY5FfNbU
4cHqUXiHa7hR5+xjsLMUAlj9PYTxL1WqKK/hIePzLUmMFltYH70zxVjMhbxRtSYw12hvG6x9yDNi
ox0dwBq/UBieVRmoIIi+6yzBKImXM5k1zhLq8IuL4piqXKeVavH2tREzgvuZLMNYRMQWTsvilAhk
t7CgJAcj+Fu9mhsrHveyNt8XiqFTl7YnEcWzqXValrD/WOrikoYdd78V36TYEG4Dc8YYw8eBwEMp
Vz5Kbdlp/XDpyzSImFXg9vhRNCEFkWI/3VlCU9cEPZAjbPSSpw3NxiotdWsu5RL0xaz6a6rABsbL
6RDKcZ6pFPtCvY5FtzPSooWCFX3iILQcyRAf8FSx+3TyTyrjGCvTP7beDJGt4RrP8gUN61mRoouY
Qs/oetis3aUc20CYy6Np/7KHAGP0mXUh0LM+80nLT2hgbC+f7kRT1I/SuCWS4FtnHQqGvpF5JyUg
pgqucCGfyGh2tI4RS6HssLC7SMAfl+FmmTsU81uMJQ9zcVMy4fW9cZcC6BFrMr1Fst7StoXZLrLn
Q0PQhB9PCsCkGOgNgOx7NkruN3J4SRNY2xCDVmcF2OxWdLZMlClupb5Dn9yYm9QEeYnu8WDY8DKl
O6M+KozfYi2OSD9u+pD4YpULpxpG1ZGY1vWdykImXUgFZG4OTCt15aiHSL3s0ZX+jtp+TyTEI6s1
z0ytEzOOPe3qwj6MvSb9pVMZbeVGY0FAS7N4ZlltCGHYwGkEk5e2spf25Hjc8/NQxo81Hzk2kJRh
pL5W43GwpN9aCjBZU5+buvgVmsVhscfvIW9+CxFupCGMPAMZgasM7VdvpQ9ChzPF3fpo6VTbo7FL
aqB4SnS00441FO6iAZxg/CPh1fA18xs+1zPouDMGvfvEq1DObd4cQUVd4mmV3AKoWD3ahWtXnKMD
gcXAs0gknpG41Gn+RpG7k5r2Mx/it6kLVfYQ5mGe5JdlbH5KFrkA3QrB+Fs8SbzaMgOozbp8r3pH
nkHFKRkpljtYxifjYzIBEm3wSbS4chfvFWu5Whb2O5A4d1WGmcsBS/0JeTrhauuQrWDVzTvi9piW
xYWRnQk/B56LPdVHAY/4TtMh+01efpKBvVVLpdpP1uDlEpvZvKu9SETHtqsx8zIxAzPQL6w2cPSa
AxO8CoSr1YwSzDD+pUae9wm5LCT4MrlFmyIHtWFfCB6UjmEWxy7PCDugkbuVIn6tfY8gKn4ahLmR
k5G/cUxjX82s+JDEC4+vZisWKWrF51E+lCwe3BarhNu3ZL6EvKtcDzgR0PZsWmPU3FBJfvTUvi2E
1Hh5qjC3KzZ2NH70xuBZ2rGsWcEsLQ86ThPPhAReArDV6BPioNaW0NFqJBmG/oKm32NJqjPl6EZ/
GQUktzL+BNX7rKOKP5QkGHiZkuu/VCH9QPPlTJU/p4k+q6jrdyWBtIqNg21EdF9I/eo75b2SGldn
c5r2uit4F1ATQSYe31YbmcSUU0SpSnFEeo2QIdlB+Lry4zoIGykaK6VrmmteDQm2VthJ5Gge8AQ6
S3wZupMdn+f+JTFTzesNY5cq9T6CP9g046OV5/VOqnm1dDl80nsDccSACGaBN9LY095Q5zc9bch8
mBUc1L10W+vFieziIM/jGQ/lEx6zDWydwIzbQGMi5kyFITa9oMqJ1PewemghsbOgWwOcqVBXBvZZ
RfzYMJtmJOdosf0go2vso/k1MvKPZo3VTT+lt05kXyOCw9D8VikbOpa8kw5qmHpf6Tdi2tTZbtEh
hCZsXbP8dH8t0irI49UlqWlgr2cPjwnzgMnPNG9p6Wsllhx16mBGCdQFqeHCzKgvEmVf6mCOrSk7
xiaSMEvyn2PblS/6fcOOGC3KHhpAmE9JA4GtlfhGkaRKe2Xpk28s1+u2GFTxDdYm8/N4LG8r8scf
Nba4YRSsOBk3UTEl8Tkp9GnxFELyWbUu/St+z+mMihZRviWBw16H9LCI3tota6MGVlx2x4US6Fjo
WfwrLOOWK52+VQ0xEcmsM4MilNqtIJ3PmdiJvk1G9EmO9KnV00+zYZek9FXHrgV3kiNMxUcOWB/H
eG1POX6qs6kW0k7uxhciknCahExBfVWUL2adgfJWlEHdy7kVsdDMfrdR63LmQv0SwSpr3gxmMC7l
S9XFr4s1ImIzXroEhamclM29ibqaJD15ouR8IyGjfmpSQzwMNoNP9bOisCB4wSSJRTqldXZtMt2J
BsJSGEBsmSOJDRvlwm9gS22Tsb82ifnYxlbyOBm1h4EcvZRSzvsWoTSo7i52zHw4V4b8liT9oVK+
0kECfE4HwmYGM87Us49Ps022IFRnR4Wn7c2SThNJfeN0lI0oMNm5RMa1MsctS3GnobAz5W8xsVuM
xTYdBOCA5kNNf6H4Z4b8wnvrMg+2EQutHyIZl2AQTPuiTqAQ6ZDQWMv6qZp35yuSU92oDLBHU021
aO6hGeNKSM9RenemscRdIgSDSvLa2mF/714aThXwjWnna1gpsAoixxLXCrJGy8GnJJ6m7KqiuDZ3
P4aVDL6aS+EbxLMiUCsKa+BzM/wjb16r17jcjHVyqJLlIb0Pk6BShv4krG63dDYd7iwxcR5v+WAf
w9GynQjWIHahZN4paxr5EXEyXkvIHkCZ2L6GkrBemAzGgbra1P01rjx7koKxvO8B0K1ldYYUFACM
hzPVl7N7zdImhttYXK35bJhOnuPo0ONTlK3BOMuva98euh5tbqlvkiVCrJzav22FI5Lxing3ZYzD
C467U2rAzbXECqVo2uDt2GQCQ7xICAxN0nmkzlLwP+FbRhoW/o4VNoA9Oldhj6dmiI9m/510EsIc
jRJJ05fVHeb8kyuXV2dC/VbNb+Cq/apE4mpxpbMqz5zJrmoHH5mXF/Cw06+27lChK/ZpMqn/B36h
Ixl1dIrsvG57t5aIXQjzPOUgmSw/Uev4jJLO4WzGWIjzSYRD5Ud29LT0UeVbMF2/AbZgQmLe5mFG
3rP+P7WJ9MKGO3YHLZ9QXOsFNue8K/gqWNP+4Sz4lzwWl/q7vPXt93d/+qz//f5Hvyr270kU9//5
73/51Sn5alEl/fR//11/+UPdf/7xv2GGeZ/9519+4f8RH/gwfLfL43cHAPOPf+DP3/n/+z//DCF8
Wurv//i3r2oo+/vfFlGT/iWfED/p/91jESRl/ln+/vsf+G+PhSr/A5usiXGYMEOCre/O7T8DDaV/
kIpFArVECLKFzwH3xZ8eC1PCfqHgFtMUWb1rCfhD/xNoaP8DMBBRhhjBVVXB7/qveCz+brCQQIAw
0b0nJ0qaSvzqX32zqkpWmV3qsY+MdGCLklvTnjovfrYrtd/900O5/rc9+J8jCu/JF/9sGoaxgYkD
r7KGawSWxN/yN0iVyjO6x8THyav9wpzWGcy9DfDHhWwitBEsndYVebCDRPJf48YQ2XL/x0nJ0HnM
skGcyl+/UUmL+rQk4pN7QCSHUmQoFe1G9TRg59BB+ad7Kyz2eArn/8Wm/n+Ypf/4py3s41ilNb6C
v3mT0QgKNLFq7NdqghuDSBB/aRdB8EA9nclWp0wwZiT0XdTEm6VA5h+hk94pVXZP6p5QFfy/fw5/
ozz9+SxsIg1hWxElYCp/fRaCZXPGsjD2Ob/HY65VrJpSvd/ykVyDcG2qn8JWiES3pKFDrJJlgaJn
9oPFxOD4v3wp98f+t8+ESXykAm6Kjx/S8b9+KWsotwVdIdLKRaSntGTV7NJr2DtDitlVDqzUr2Ki
Tw9YFFfvdg4BtVeTyHCQ0qPmN2lD/4uzM9uN3Nba9hUJ0DycuqRyle0e0un0kBMhye5onqhZV/89
9MaP31IJJXgfJAhgIKtIkYvkWu/wAsxH9fwUzEl5NFVSZGf7+zCGQjfGfpVe2IjwTMg6AZ0FU924
Y/LFVIeJIpsEKgjXCkQZt4/YxIhnIxflGZBb4vNiaA/M3/a+F6Lxr75OaA6RLNaT5CL7BpnYTYPY
FNOnJqlNhMJE/hHqhXJFWtTxZyuCnzxHInvJ4owb2oTCxl+ODRb3/ge7zRcOjmyoEuFNysrZ+nJB
Iuu9EomvoGxT/T8ITWRn4NjdYwes8vF+KPnpt1P/JpS1GXUdxmFEsTQLdLWBLDCDnnxqlDD8kyNs
/gwT1TnQUthZi3J2SdU2WvHOVpkt0bxUyes2DYwYLHBrNOWzaZbGQRaUu30zLDaKiaiTYZCRtvYi
pVXoitqprKiRRnKX4Xq6LBYvJSoXDzBx/3Iy0zn4atrOZyOoJ8vDpCC0j9YrKFVmJUGYJg3sIi/O
fZHNn9OWZFjkSvcnlOX4bNUTnUG8enj4L9R8x4jNxBPT+Zwh+/GooavINR6Q2R/LMFFNv/+tb38f
CQAXHsT6UTdH4GT9+8hTiLpCVQ3aqqPw0tQuV/FkpDpjhgehbpeVFFMk8RkcBMihbzIOsofdKCpT
fmVrOCnw4ynEO+rXqMkHf3Gc6ECgcm9oiE4h4+U5jNGSf3+jTFFMFdR020Mw3aSBUja2BYtKna52
rXrB+2cRtVqTsXHQcnFYh+ozQRbFBTzgHgnuRtB1N9I4P0/jdOTOeqMQp5KyOTyAbyFMCcxic6hl
ZuskatywOzMPMGthKvNTNQDhfvCA7+PTV888XNB7+KhVYgbdYtYfIoUmVkjr9N+m0PrvIBI8XmPz
+CNvdboRSjfZgcnz98CR93bHsfZVDY8EbgE6yWs9Lc6oax7AuywIa606jx0PB62P8jPpDXFaic7u
SqB897/FflAmCKlDlU/PBe7tZwd4FmoVyMogaSvaF0aRub9ZbKqLUJbyX9r1MQbwhvL3/ah7iw0n
w/8XdasC3bj6gnp2Ty0WZbNnCSHM49y+KMvkHmyj22TJpGLGxCpD+xCXyvX4XBsp35B/BUaVmhyC
nvkhNRf3QEN2J3Gtw2ymcaSBLDQXfEIWAkaMG6hLkQF2WYtoKrsGkI5T41RwXlwY89InAZGqacIf
wUEK4kmNs+Y3ZUKNuEIx9IWCifP5/oTvZRNEmDkT4UFb4FXX0zBA1ZyHuAKGxeX2YvSoRdeda//e
x171fRz18HI/3o0Qkdx3ON6iosgu5023WcyVWiPdVmpZAPjW+buDxP1rHhzZz5w6y4ZH440/uiEu
P5ej5dKtwXTyiuYp7eDcyxZgAXqo/jUOC3BHOzGtI3XTvflAZx+lXJkaTKnR/nbZj5HHUosH3Mf6
bvx9XkZFQdSjUb6RbLPn0p6rdx+nLtdYx8bGDwkkNJDWAVGyM5zRmYogjTTgOYXG+ZFAc/neOfxX
l3qTOKVD6R0IQsl1tz7FXYyykDfFkheTsK0cVxZr+E0WXRFkLDoqCXMYNMjbntFBrz5ZGsDRRdfy
k2ZE00MVOdrBMtjZ54TnLfGa1sztJUKHHVXgf1wEulvGPrphgo4kPF8ANdNBItsLBe+ZFacZaCxv
FS+tintx3o0czU6l+G01tM9p1zqUnscuOkgqO0lTM0x0TlnXJsoEm49Jid+uegRjAi+kO++WmnvO
chRWF14OFANDRIZ7ulr3t9TOAC1evijYW0AMoaeuV9AAED2krBUFsejjL23ohD7I7PkZHJM43w8l
V/9m1aA9yVziTsNj9MaLAgVEbYRBEYR9asAbAusR5nrvW3GMrD2vHDSVuuIKwfXf9we2ZEDuPdLx
cJNGWa5jSCpXfFybpx+5Frc/yljH11dCi9BL1NEPcbM/5O336Am1kxG4KaDMhbWkakIBXk9vbprC
RBspChTAh58wmPt3Qb/03M8RXUG0qIP7I90LRzSKGmQDrvKbhMwzmzdKqCk+ZDoKg9rsfM+Wpf7W
xGX+BZsp/WBmd+MhnaFquE7ATN3crBtbaQxdGRW/nrr2peSwemhNbpfRICneRXfwFrxdQR7f0TVU
gsnvKX/Om9skPGbQKP0QBwtyYvL12z11GY3WJVf7RyUWnzOgsfiRNwfT+qrotl66BMbqAWVnHbn1
rXhqgs7i1HtqHCA3h6KLnRego4CaTo9OOnm/VQYaiMEUsatRFAVEfUINZ86ea9CEVyflCnhqLZWC
szpF/QOOweI/eRUiTz4aqffNgYfxqY9kN8ixzJH+V9TR14+bUqWjnFnq5xnQHloc6EIqfhIZ6p9a
HYLYauKZynDtQXu8v4x2Lh7As7GzJ8XCisQlaD3RwuxhIC/APJsO6G5eTzXer2YNtmhK/cyFcT8s
VHZhHef+IFFCKJUgBIqy2llHW+mkZMX8LDssgaIrR35QOxUBfhtrHBsUYBhYm61/nZ6MaTJ6cRJA
JtVPnbXoXxCIVuHNadZF1WJaOrqNeWSO9pk+jv3j3E8K+DaA/Pfn6TZ5ejb1PIpJQJnxP9ss/8LQ
ZuSCLHyMNFTlUVgpTx0MuGsxQIG8H2rvk9i6rIYyZMOiJrMedOt1AOYHLQpaeqTtgzYb4glxFgcj
pcTSwM53NExbiSBp4FH+oygxtLhxGl3fthf3yW66hl5mQYfBsZwzMgzYUNz/ibfnl3QutDlLbDx6
UW5b/8IBKnxcd1Ec0BLT8QTTMxq7iXgBaO8GuhLFD/CMj+4Cu0HlrHAbR5jS2ASNWncANBhGQT+x
NymZ1fEFWytQNgInuh/ApimrQn88+PIyb28SAkXc/x92k9dtRR0neBIkOdo619w1pMIs8Jf3zygI
Tu52GicmD7X1jEagqdAIJO0klWFfrQViWJ+NQ+CGsUV3B4WVaUL36n7QjT+xLJBiYUKfGYNCXji4
m6+j6ku85FplxoFWYoicl1F2MqI+921LWb54ANXPrrzaZyWoYsg+CDbwQD5a7vK7bSeYvEOZyKFF
gJHJ+kd4dcjDRf6IKimMT6Y5RRcHLsdHO++63/i0w3dHjPGTRaa5dsAgrlVuVS9jVio02nX9g2XN
ZXswM7fXXo9DB0koLtx40GxPV83mhSkcCkdcxOugnUQJZsAZz8nkOkBP6u6lS4visUtoWPWUZf2D
D6PvzAnGAtLQiUOQ2vV6TnptigYlJH5rN+154IF9LiBCvngiHk+Lok/PFbA79RRpefp3i1r8BxDY
jvCXMDYpMNTGwXG8l/5w7eWeYSChRUV9/XuQt2yGRmAvg+LGfNHQxDlPkfvNjWBH3x/67syzKl8r
k2iXb1YDL7zCmNWJjZBl1mUWpvlzoJL2WHtzO8ExgX4K5d64II8YfwyHSf95P/7OxYMuEVaHOiJL
mLVtR2rAAAJZTGozqf7NTfgLmeT+6yTG/kLrNr3qwP1Po0DZ6X7gvTxj4TbHkxL5YZ486ykulnhy
kFMhsFpLkI+XP8PWNg9Wlpy+7WajF4eerezS4RW2jmJXtKtcrYUrKilciYo8QNxawvcqJ/pqCLAx
90e1l7QRoedCjKUDfHz59zf3OGVpJQSJeEuiz0/WImDSl2GDkFmNGOQf3G3ys1qk+ZE/015cm1k0
bNWyKD9vZhOFm0VNYyWBETUnj4PuIL8yq5/sMfnXUBLt0tjGv/dHurdwOCVMl9cjg321uHkz0lgB
zB5x5Q+EqSa+tyDsmsWz08OW1+zvYGoHmly597ktxOGm2duetrwwUxM1XGt7HicOPGzHyxIE0srC
74vK8PG/jS+Y/JgHmWBvAb0NtTkOyzKfiqEvQCpKJSjXFtZJyt8CCSq7c4v78MGC3f2QPGU8nH4d
2svbD+nyET0NVbsw5x4sFoTNa/QmASLA+0nwQX0o5nx8vP8t9+aTUPRGuHqyhDbp18TkfoT7nwQL
5HUJ3ktOEVZgZ97o40G+29v2pFVyKv5EGmJw6w2SQaj3uDbRGKTEhtgAncm5jtLg/oBeezrbfY9n
KbVhxHIo4G3uF2iRNp3JFCLtkIinWRfhmc61hDglTX0BsPQyqMjhaQ7odscEYOg1dfcvOjD9o45G
6YVLIBSUAVJwpmj0p9AJ8E2jGANHt+qDFLz3yekD0ql3dIxLrc1Fz0HrHlOMJg0WuGGI+UB1q4Vl
gEHGjxtNwwWcp238fjBD8ga/mSGgAbq01cFhx9w+cOfJqbAQFElQwEp7Acj13eiS5dsMX/ukzKxw
rW/yi8A88+Qu3XWw9fGgSbwzblrVgAZMA8gDjdD1UlDaLo+wkYoDPSn7wFQnDJwnkVw8QzGRIHIS
JI2q6WCy955YFGl0KmyAFWAty1/1Jm+1KC1FseC1UQ+ueIwhf2B/7sSQNZYSoZR8yCR2rYCf2w0f
Fa2UMjJNkp4TWrXGwWbY2Xf8FsvDLAUlzpuXT48L7oRIShSUdqSeTXL3J2eIDN9AZP2gXSUX/PZz
S1VPCmG0CSFKrIcdRbnuvWrdal2mmU8FStA/jcIuNOQgVO2xjOLsV2o47WMcwR07jaUQ1/srbu9z
UwLkw3HFw9ttm9mwEeimvooDWk/mc9lXxhX/kOQKp+TfBok98N5Df74fcyd7UxVj2Fy4df0GoqFN
PI9BMdKtQVv30Uij4Yr1q3uFoJdf+jqLv92Pt3Moepz+KpRMTkak+9ez7ExmWJcWygIJ+IUgqpLy
bHfoCcDx+qdHmeclQ7H34MTYWUScFWwgymI2YIvNgkYxe0qnklYKhzEayuZoPeaGmpyNycp+uz+8
m+nkwaJy4NPhthydZ9R6eA19toVXPKrECthxXmgtTlFky9JU0LoK1eZgaLeblaXKwYShM/VbuNKb
6xvsar1ockgKsdlDsdBGKwgVmPoPtZo1KLlp87XDtCyA+qyds76svsLLAhMKTetg/+wMnUa2rnI8
mjoNx02yapFCH9SOKlWloupoqm0ZIP4GN8utRHG+P803Z6QcNb6EHocxpSB3s1PShqwVoU3nY8IH
Jh7a/Wyf5hqQ+0H+2R0U+KXXQNjWyb+/yYUR0jM8yjrFTzNoYnMEUVQpLXwMNACLMSTc0/2B3R7L
vHBYqixSLE8cyo3rgJWqodQuxVLMXtSPlnBrX+A3+wFkXPyraengpnpqPk/qNP0EN9Z9MnEV+Fmo
tXWO2gH8eOkhPBUlUEAbt/zZlI54ySql+jUMoj9Y7Dd7Wf5WLkS0w+kE6dt85UVIpUtlIyj2U/mk
K0b89zKo/U8ti6LlVCPE8rOayzqAo6kczNPNlpahDewhZbbmkbRZ9lbR4BKEx4ivdvgsD2mjf0V1
2DoLLz06D3fWGmhDbmRI67v09zZLANXlzB7RtqSTOkdPfY4HBlX25Nv9D78XhW7Way/PkS+G9Xdf
wrECcZMqvhvq1ZXHQv/c1/VRb34nCk0mGjDIS7OBPHkGvlnOqRYaFQVmPGoL03huMI170Ad8dN89
FqSuqFrxalc5uTdjSXBM4NtA2oKM7l7KRknPLsJBB++OnSXA04r3MU7zNKG3TizYBcAEtzvZs0qK
Kyhc4wwvMfdBCmsHWeAmFOVw8Iuyy4GlNq/x9bTZteMW1IQQFJ0nEUymkXzP4qWkDFdE/9yfO/m/
Wt1CpOw4+0mlimrQMtuEGk3Az3k0Ekqk2hPSHmEgMivmQo7LYosaxifIgV+LsdP9+4F3xoi0OQ8c
nvtsatzCV0tDwDruUmCR/pi5yae8BDtv1r2LHIfuHtxzdkLhV+nhESdxvNzr16HqSI3cqNVQy0f+
5ZR2A7o6Fi/j595Lszm4P66dCaW/R+MP6J5rkTXWwQYbwDuGPWj8YA4H2S51p2cRguHBPKJ1/kJJ
tv5uwTyVMPHoyJ1zb6SUjVAqUUHa3GBFMhjHdaEh4SU6988kpGhZRBiJuCH4lPcP07bYc6QqzLG3
uXgxUoiymJD46aTbyPPiq+BTpIu/mD1WHSeYwiYSG175PQrr9Of92HujtCk2AvQyNB4r8u9vskpi
DbikDLbE9/MAQNnNCYyhsyA546N5P9RNArNVnvwUqens05f3NtfHEOCpgYqs56MGol0ndRmeesVu
DwZ0c+rLFhOwU4MKg2nAG10PyJ20CE1LQ8qBFeWTneNbN81G+RG0ln6JptZ+72lGPC79oIhRWJW2
qut4FogCUQnUIYoEhrYTg8SkW65c4E1YB+fM3tBA3IOSo0t8i5TLxkSPVaVH55ha81NXQeJHrgYl
gkrnzu6bYzckl/vf7MZCDQwar3fZPKVO5PLf6+GhosXbjrzqOx3loIdhxtP5Abc9LajmaPhSaPYI
6SyfF39uDFdAOVSQFPMWDSV6tN48uzICG9bJH/d/186y5Wd5QJd4FNDs3KShQRFGy/hdDva4/FPl
iB987HTnx9mdls/vjgUGQM47tWSdmOspsCoznKcSpTFsncEdVFB7irJACNco9PP9UDsJ7xX1x40Q
VCkOcetQIsZMuuiQchOwgM+xVEAjh2sVQiVoy8aGGL65/fJb6xXVr/uRdyaUyJxa0vpc5tp15B4v
xNqdGeSSdtpDM6D7XQP6RTd/aI7W1E1xhhqcyn2cT8eDGdX8dSzkOPAnjqRiXwHIsjFb7Ypg+fiY
oTt4RRurOM/GED42JmBM3YEwHXlm+f5zzOXZLDEQZCUsQda/IV3wzak7TSr2A3saltF8yktN861y
MH/cn9q9jwp8hjod7zxsnjfDjXC3QxoRC1XddPDkSWZoynSfEZhO0UvFt5y3LVwtM0V47/2XHyC1
oO+gr7BNtkQZoXcAzTzh+mFR/yoWZ0Qencg0WpaDctfe+uEuT5UVoBDQUZn835wjjek1Mx6qLhcP
xCkX1OwuQ1b9bY+jd/DlbrMgKABsHbnr0Puw3c2lYASYB9sfzfu0AEBYYXbqW6Mw0eWv7JduHvKD
eLcjI57pgJXhbYyPovy8b0bW21U215LB243tLxG6+WXok09TY06P99fJXiAKK6DswXBAK9mkWqTI
HaurLSTHQcJc1IicWkp9+MY5Okh2I/H2et3sKp2G9ZDK2TOgRyJHa+ca4jqJhRx4U0yyLqb8D4Pi
zOLJ73BdxIdyHQqpt3RGxwiqLITFK72GDHgjNPakQ5zg/fPHhVQeCJzHFHHWoSBlybpobftGmMZ+
1prxCWnfFjCDbgfvDgWpgNeYzmWYdthmTdRKQ9l5yW3faugnPPR9qF1qvaw+Idsz/n0/1s56l0U3
OvpyWEDS1sPqYSWjrIDhVj04P4DOTp+GSMPuQ5EKpEBOLvfD3d7SQIe+ejJDaJM9hnW43CmRANMw
yfScNsSrHT+Q1MmT9xacSPx8qv8is9hZm0F5PGFnStA25QealgUWf3wm0V7DtKsuwAHpZdwflnwC
rd9m64CbYUGJQYfHZB1qGaoJmomuLkWOBnGxxfyYjEYStF5ZH8yl3LHboEAgHNg5nK1QI9dzCRM3
nAT6zH5fFvYHDK9xWDXn/OJOcXJGnKA8NcvkXGEhmdeinMdv98e8t3IgalL34CrxX5+st5mLZ2CP
ToJp+8q0SEWODEkJsyvOBV/1AuZXOwDXyI92M1x8Vel3UA0BaL8e7lgN7DxjZgOqwvqZhp1iI0A/
Wk9u4VZH1b3dYB5EUBtuBKyuzQpqeKBmRsvgpjKnpzNG0xUTmPkCjDJ9b9ubxcqecOih2QxP3STm
0unxmFqwShlRLIZ9ZOjywtD6au6KLxzgKB/hH3dw7Ox9POg38uDh3KFcup7MLlKG1k3ZIc3cZhd6
RZ2PSzdKV5PQTkOXqu/Pnrz+qJLQUKQss73lmi65WU8YZN0V9XmwnQbso6lcPbWKf7u/Lm8L33JC
JXGKAjDVmW2OKQ28EEXCQrFNxZtOg9bnsN7xOn8ygTR/dLA//GMSXIxUYBuXSRNdAIUebWNeGAfD
3kt3LB5+DuA3l0vFepp5r2bhMBgMu55TOrZo81VObBzcjvayj8WekLhHni3eZmcoTRuDlhgsdCMj
1+dFlT1g9T5gQTUPZzu0Br9NSufg6JWH0HY7UjqhcsFtm8r+ZgWZDTJ4Vmjzlq+xZjBTHYQ66l5n
hJWVUzcjzRwhJX/1YgxJ7n/gvbUrXxIOSDtQidue71xwNorGsHzLjQtUtcsGqahZOoXSZR6Qo6DK
mB3E3PuQPFFp+vJWs1lg6w+Jd5KChcZs+SCOovOsI/2JVLF6wMrayzpvo2yyTggyO8GHhhIfZgYB
FrADPpLeckqi4QjcsxeK8jxAAi4aOv299YBGo1HdJdEsyuQGWDA1XLBiAfBf1lYS3P9et9BB5gtG
M69O8hvUFLl+39xxlwmZPBdvEl/Yca/60ySdHSIrdH+gUF+m1zSL9cei17wcMyqqwaE9gtwYpVj5
/V+y9xVphMG3l0IBXBHWPyQpjb7SNEqolgFlYug6Bwsfd/l+P4pc+dudIa+INE+BSXM1XUcRRRhG
nhrZftXVuvmQD3b4DM0ONaqxGzFsMJu4/xu1+7zEhjBsnyY0dquDG5CMcfMbeCxB6odij4DR+jdw
LuZ1tmS2n3uYz5fdtJxtZxiFD/CqfsRFB50muzSKg22ytzXBCf1X0gA88maCjdSqusilHD5NaHIJ
Gksn7HkaKleDga6ZHiJVfn+y9yICTQNXrHJ+AgFZD7Ss9CmxUar3y0q1P7eqoj6MFXk8QoEq6BKo
nwcB99aQhBXDIrNIPq+L/c1iVpQh7EXS2T7P3PQ0m1H1cfSm8M/7w9rbnq7MNFQyoIw5m3zT5JHp
oIhj+4AajVNuRm4w5Gjh45Drfb0fam8GqVh6gNahDHGPXc+goaPJPIwkcjsOYeRaig4PV8GapQbB
L6ZiPjgTb7UfSAdvA+rrgJWO0hnsM8vvmmx4xm7P843eLE527+Kh3KA+bXpjdla11v2A8d2f7ijs
wPZCZA4RWnq8P/q9X8P5TCEeJA3VSHuzW22h4EVs89hamrL5MwElixShqLGhSRSr+FWNqCsFMeYo
UK4yrVBYxUnxgmyFQiGiVPA5mRe09w5W2c73x+FVyj/IO6hmbucIuybNnbjbz1Abg6mjFtoJ+2We
KucgO++s51WkzQZCxUoPbUEkhA+/1yIrH6dFsQ+eKvvD4Yoi28EMaHPaINm3qAbyRH4orPxiipnr
Jt4lfov7ysHy2g0FvlGHZMwrWt/snMUqq6HvVb5nmXYPGV2Wpzprvi4GqvX3l87OxiHB01px5FOd
Z8J6HY+pV8GcpyLgCHz78hGpcRXY28V1cdQzrDQ9iLeT04Hj0OIgz9FaNzdfqk8VtzYKMs/oQLpJ
Wsc4zVqpXuLUbRB/wjv7DwfZ2aMq3+4wYY65lFigHGxrt9rodc6EU7yPjRNGIYaN2qGm8bjMlvCj
KazlYEfuHJ+0G2ndy4oOzLzNB0ybWSDWu/D00tKRGgs2W5boEeJhR5Qnt+yLRxHN7ocxMdtTjPrJ
QfzdaX4TXy6wNwk+HfquXkiI/miaywWVzyxoc9196gSgfgMs+cma0yMSwc5tmrYurApuJ7QdtncG
V42m0pxy/OCqtr7EDtYHWaWCJ2i8+NKGbX41tKw+odWkH+z/veFyJ+IeT6rhAJB/fzPcOa1F7pBW
fMjh6EM7iEsYfWKckrkSH5esbxDCbt6Nu6J/TdmCghn9Tz72Jr0B4Mg4pNmkqUthkMcC/j55mb6Q
SI8UTPbyASUSCCMsYZ3n/Hp8xSxyY5ipey52BAN5sLrTjH7PeaCLcDCVezvlbahNlpsHWxus3OHi
tzCVbpNql1wLtYe5NhEy4yJ0vp+AbtlfEgbAZL0ep1RBNxnIiWKlpXbH8zIMlV/NaONZkwkPB6KQ
aky4xEV9UgU+gKd0HobnysDF1M7mJPKHFAsYJTHF9yyyMHXr0+V39JedH/d/4c7hwrLC+FyqioBg
2exl15ibHPkFx4+KsH/hZvzPGDXN9X6QnS/MscIR/lqFoma//sKm2vS1M/YOwsfw+1BZTB+nrEYi
P3GOyMq3UgMUSt/G2rx6k7mbvD5EXcieBabAnlgczVfscv5Hj732V9JMnfYJ0gC+vGDss5/22JrY
FeFbjG8sqsrug0N7wQmKqcfsp1Zs8e6TVuoQ0QyiTs0BuE0kjqcgtQsqxrdTpXsaFTGdcoG6cDw2
7sFr9fbj8rrgRILyRFWHO/963hHmzlQ3zTEXUSz945giMooKaXdwE7rNjFSZuTXI1768qGyup4rd
GfGipDxUuaSd3Ql7XW5j1HWyfJqhPdbl13YcDV+n4/BeHBHPJ15wXL9ozdJK3Gwv0cFToZNnYaHN
SdBqeo02kTRk7/LMf+8aJhTNMtI/rzYeF+u5DJswN9K8sXzHK/MPWZyqlyXsC9x4lG//QyReFJKy
5Mqg60gSjz2hv8JX87DbLW2EemFLc62dNOPgKnZ7tPD/537EnYEbyw2RQK0qYOR5aPpOWKaXqE1+
ks+6szOlKTf+bMQvNTtiL9zm4FVMc/PNMGpG06Ml5mgpg6+6ERZ4tt6cEqy9z0k2Fgdj3NsEb8a4
XZ4YN3YjvRzioWcXLI7enKPY8A529e6oOKVlpZ1351adbhHOYpShBbR/GDHW9PBpwlTVfqiyZboo
ths93l8ku/Go1cBt414Lw269SMYxtwdkmUw/Rnn8iza37tnV0TFqENj1I6s9qhvsbnLaktRkuGOC
xl7H67siT6iTslIytzirVosAVTxPn+CYoxiu9+5JUWwsCoWRHhweeyOV9E3uXHTAbl4mtmjTsU09
07eyLrqIdOIdqnTlRUyquGqz8vP+xO7UwuCu0jLnyCaj8Bhaj7QRAw6CBrUwPVbCK3Cb6im0ugXL
2BFlKivvgxDNQ9wEYuVv1yh/aJl6VPrbGzKgVUmYsaX62SZvc5LOQnMm3t81CvWNlToRzoqKdW0R
oLjOSnYE87k9oBmzBgDMoaPOA2Ez5r72MDxo0CzBOQvLIRfOd2fXcyDC6q/707s7NIJRDZLyQ9sn
UpMndt/U1DIQFqsDDJzLh8FB6Ku3p/y50vToYPXs9BqIxjvdpbKJrvT29mzoYhorZFTI2xKaFQ1o
Rhd2Si211x90L6mvuRLZJ20ezU8InrWPhRerJ9ylvYMDZC/XclLRMYYLBUBL5qk313gdcGhHt9Hi
Ru2EPEEj/tVh6zU0EuDTwOq+wN5RuoOw++tZFnddEFNcRjeLKc/6HF9wLFN70XkUkkWrfxktI792
lEn+MXpF+Y81o7OQI5n/WXfC/nEaleGoKLe7wkA3SGocigtbJq6dtMa0RDV1Ry/rL0WVxT/xF/w9
wvnvfH+F7UaS5QWgay5shk2mgqFKNSDkOlJ0rvElnNF17k2lvS4UOA7mdi8Ul3q5Qyk30i1ff9JG
taNZUQmlz+Z8SZATQPAfm7c5yY9O6t1QMvsCEuWivuXVR7VitmNCVkp5hZ1imNU/lixL/dAekn/u
T6BciOvKNBQG2tXcPQC+IPW7HlWed65YUGj34UqJv/Q+4Xwx4yMq6E4iQFYHtCtwUIlR2sydWLRO
6+nJ++kYi8DuhfPTncTwotj6l66P5oNB7cwfclASyQshjYrtJpyej9OgKabp53MNISyzcZ6D4/uX
UvUot9yfwN1YkEAA9BLyRhAKwuloFmXCsoAHAmdZd546y/zb8Jbsj/uRdk5lzmOebzzQJTJx86kw
ZkVGzeEulfe1YZ57y4h+w1ETlwkkZ4WBRrGbAFv0lCe4vePB6t/LLCbwbFmV5TPSzF0vlNbK9Lqd
uROMqpOex9QUH9qkM33FVbqveZYjqeCkWDFG5KWnMh2Q/K/QOLs/BXuTLTcFqwjdJPqr6x8xVeHs
ionbcqeYHeYKelLj1A7JBBRC3R7klr1FK7VW/1vdo066DkZjWh/VsOCpk2G/G6X0Fh5Ga+zOoh+G
zLeWRpn/h8X0NqRcAm+OjSmeB7ebW8v3zKG7tloxBZ0Wu59CLTmSx9xdTTD80K91eJtucZnGVKlx
3vBcxP4aMVWeW83jBE8JtzHXUXA7tbM/wskR3xR71A6uXXuxUTJwZYNIHtibYdLhGKuGhOFXRaK9
eB5qKZGuYRZjCyOgtjkGfVT8lUR1fvBJ99YPi4ejiT4r1TVvM79LtwzUZ01MUB310Umwyxlyw3ys
pnkJ3r9UIZZDDXulJNubHFSaqJ4sNuVou+r+UzqZ9bmw8/YR4ot1MKi9dWpqFNe5qnsIx27eWAq1
bRTwKtsvSK7+0A7m52ESsBhnVSruOH/fH9jeJQuEDI1+eN60brcFngnocJpLhIzbhDEOPqK+xk2K
AWmol397FGu/zrD0fKWCcJYoo/VbMdM6zrDlPOiq7pR/YN+SDmXJXw5+kw4Sb9B7W3C/xO8velCE
Mr/UFfD1RWg/63qpKc3byXNjiuhahoA6PbVQWWR2TY0zQyEswvRYw83gdH+GZGLYnKmkSNgIkJAA
122JaGFlWX04cnzjQjeeAYk4vqpGBu703BmGCXIaEpRHEtw7B/kq6CZb1TmyhyE1XsnVGU6Vo7eP
Icjzg2Ngb61JFI+BsRRXzG0FsQi9MBnHxPaTWv/WOzinLh04AUtNX7RQLX+7P5FyO24nknqFrIQT
kPLOervOij5CkdNsXw0r7UFNIv1B4D77MdGG4hKp9SQNO9QHI6b2N4ZF8vl++L1sYVksADBDcD22
YGDLSwcH/AyorAQJy7BN2oceO98TRtLl4/8SChgEkHHuLdv3woLSV2tKkG5dYUaHmHoZ8OJvPqUa
HrT3Q+1+QlglVJy8V17melKtMKsLNEfpZY8JDZ0y0j81/aj5CPUhH1Xjzng/3u4svom3WZjIN9bt
iEI93uoK9p2wT0484ZbAw5XlINTu0OicS9klOo7b14/rzsnUUtDzI0RAnqlT5BMeqrW0yy6b4YNl
Ju+WHkXrgGIaTDzSEJQZOfg3B7ZdULCLO0r+cLudU9En+kMT4tPipeG7qdSbUHLwb0I1rYeTPZZn
PnBE+yHR+t5vm3I4qCLvbTkKTHTfqSJTFZFp5k2Uth00gZmh4xuK10qZecx9slDznnI9Uh+tmAtg
XnsY6CZL/ZfuTe1y8A13fwBZHQw0Mwu7YPMDwnBuEbe3fYREXCxwMwAXxjB4v4rKVLCDYL/bxqCc
FSXKfc1NjoQB9pYrFhw0wzhK0eTZnCmViS4yFzyZ4fpyxkCrLsYHN3aN36clScODo2J3tJJpxGyj
ZrEFR0IdzUsrJJreahM2zGP/aUFa0487RKvsJCmQasRtzqk1+8NiTUe9mr2LGJ0CSt30rSgIbdYU
7UCtlE7OMBDjIn1Qx/Jnr6bK75oVdmd95ONmQ92dRNG2Bwlv9z0h5f6pfPF40rc1xslpe1VIWy1P
65d/BnPqzhTiq4tbDR6uyBODViqBG5Dtgk2F8kE1pT7qZuwdmtLkgC/NN7e3xCBDaSHGzzSXqWF9
avIQfcwIv84jO5O9vETLE81XKWoBvXS9pvMUrZBUBY9uqe2/Zt5q57jGmG3KzS6gUnHEud8d1etB
AjySXs12CZe5m4Qd6MjWFOlpmeg82ct8VHrZW7ryBkCtDWI3l8H1oJQIQ62p5+Hb6NFknJROzB9E
js7leUYMLcHBDrO/gI2O3ipPZA1jNSef/gc0I8czeHeaNEgAIemx/hmIAmN7olFpw6Q1+qFy0mBy
NpZPSuVgPh1NDkYjfX1W3cp4MIu8uhh1Hx5g4fe+79vfsE2aatokWQt6M5npNCtLLF60ttAvWY+T
qQog/nL/SN37wGQoB0obPKUbtrLdT6btRJSMzaoaL5XV6RcPk4Lf70fZy4SUGtDyhWZDnM3BPcZU
LWk4Wv6I28Y/YdeYxYNb5EPy4A3hcIRr2UtFrilr8bBsUDXazKHWO91cYtvqK0YqYJnidfdUJ/i6
ndzYwIap0xJoBaXdpdFDh4D0UcV2d7TcG5AnJRmgYbheR6YYh1xpBaUFa3TPddHOlwXMEnSGaTx4
t8iJ215rWZaSToQuBoiydahsnO1yoXfjL5ZaRA9a1nknR5lLvwPLGSQos/rZXBxxKHajvnaGdfor
N4umKREtKmTnNrPz6lrZ2dcK1tmjiijDszIiH1hG7NT3LyGKcBSCXwEm2/Z3ZfIYfS2OxdXUfxCR
uvyhDUl3gXF6mGT3NoW80FJ2N/BP3fr+UNucxshBcSwX+GJWyOp8GLUqOth6e8tUvtjAQoEOcrcj
GnJh9ggKW35c6ca/VtmWoy8Qn3+ck9L04RUmTx3aa8CF8vGAmbK3Qkm1gOz5h423OazNPtJjC+Kb
P/UxZutxrj+EzMZTJKIj+ZH9UFAYuAGhsbX1A/O0BtxeRBkYLbkimJ3ur3YKhwBhhO7gArQTifck
LnJo93MSb5OMGCfNMzPwnk6fmCe0YsKnYXTxIDbt3nh892pEd53u9/9xdmY7UiNd174iS56HUzud
WRNFQQPdcGK9NLRnOzwPV/89gfT/qnRZaQFqcYLUOyMcsWMPa60NE5ji4dbFdLE2zswCsU/9Eqen
3tQURFrd5V2Sk13eNrXzImAKjBNHhD7blotrmxCijIwaSVwPys+MaQ9Ms9WTb0PbOIBqyyOA6s5j
TLtL+k80bwmr5LF9FbY72pSnqo1L0Wq3Ut5PpaJ+EhEyaX4xdWJ6yFJRuMwpbU1Yi6tT+Mo8Lf/c
XvPOBfw1GolKOOgQMrDr3+AWsUGwTOVnMO3s8+gNa9hB0/x528regaGwD72Twgothc17365kr2gg
EtxoEVPy+in9txkYARoRhhzkQnum4AlRdyBXxodtNrWovY7hg7PJnPmkvTPcxn6pYiIbWz1Ud9s1
xYvABEwwhzRLr/duUakuzxDEGMIsViZmRsl9PkDlHpw4PQhWdj6T7FN4SMZzEUBPXZuy7XaATspc
odFI53OSFs4ldahq3P5MOxeAYAzXTwdLqv5s0jhzcIGUyNeGFLkPNX0Qf7vjVP7rKd13V0/777fN
7eyf1OSQc7OhkxA/XC+qdZ0iqimtomzSiffMSkKH1xumUNemo0Blb/+QHJGtLGZmaVsYEo9Pb2kr
zaW01bU7Rn0PYRPn5sH+7VsxkSzwiEnIR68XFDV5L2jhmkQCdXVHSKI/uTDn7v5g23gZgXhAOSAN
vLaSez3T1hr6KTFT1s4M9l3J7kf13ehk//t9SxBfcPI8z4jjb9ZTqW3dozpD5b0zzWe1WvS7eUnS
ILfpcN42teMLbQT90CVAGZ2ka2OqrCp6OR2RZKUVjESOheFrkZLcKYnzj6EUiekzT0W9a4cZeWGr
I569bX/vLKIuCMESXyxb09ebSowF8aoiOocHrF6gcH6uzZrSZWKsy5fbpvZOCTYYwQpRiOrhpkCq
RlVelkgGnMym7aTY/IK0ROPpxcGS9rb0tR39ekm50KcGIhy3eemGrw7jLe/XxW1gOGbFuXHW/jKW
wgoTpY6YxdwdjfbY3VGZ64BQpu68dSZ9Juyp7/D561QVTzpzLP5y1HXxrUj7dHtD9yyZUhmSyA4O
8Faubl5XuiapTgNuyPM7RuF6H5OOLB3RXPtgT3ficdaDTAixpIT+yW/76smevdmti45eH4oTxQ9v
MNUHq1fz/8UAGh5QNyufrdkY/+DC05Sgf+vRoLC2DbAOmESRIad5WrLc8JOepshYRf2dB9LgdHsr
pcvdZDnyfZGVFYQfOaKb9RmaaFcDpmTTzyQzeTT0l7Sui8eEQeHntrfEC4rxyn+emh+VdfYeH143
GkOAqqAeb0y3ui5GJUnobeY6VMaahk/lrLnPG2GEnVq1B4Hl3lIJ86hlSBIa7OLrpSqp3S82wTmg
fd26H1H28fU5ak+VEXeyt6j7dV+1YZr0Q3h7k/ccAORGuiBSpw393WvLI3yEZuXqnbDXBN48J6Wv
elVz4L33zBDLylodBbc3al5NaWZpKWTfPS/N/9XMV7iIQlsOIpO9G0HIIDVZ6U6wouvFtAlEkjhC
j2w1m5e6zK2L6Erl4gilAq1tiSCLlPrgQuyujOeIc4pYz5vRWr0wOt1MWRldweI06bDPx9X7cfsr
7S2Mxwi9NzTeqcdtv1KtJB6dJFRldJWWSz31PiKdXUB83vlpUQp/qNPhwL/srEw+fhLtC/H+jYAv
wtdqrS4K9AdrGEbfyVTx2M7pfIDK3jcj4cSE/CAKN2tLk5jR0QX1emYTKD/FYhWfNeEcddN3rdA1
BveNOwGzcH00ktKgKZHD3HeErdzZsbJkfjMM5sEJ3Hnn0PGW0/qoqgEn2yzGLMdazQbacJaTmc+V
pnyP0PJFtt54KEBkve/b8Zs6M99BH92j+szO04OmI70kKVuPFOFmiZoAFFFGsRRfi73HqmtQlDVz
e/ZbbTadg8Oxaww5Xsnr4g3adlYb1KpbM5VtnnLxXtSod0LdKmkXq4Oo5/D28d81xm7y9WDqEgFe
f7yxi+MFjKVzqhvxE+fY/MXsUYYdrOkRu2jvmMBmZT0EtACFNpbMTqmQRojoZ5RNe0aTZFr9hZld
Rz3NHaU8ILQUmSRRF8exJVsUk0rtruFjqS2KlWLRk6dRVF2YLs54V9Tw907FtBqnxk6ZsTiPsf4y
ItB/TqnNx0E7FQ1kSBsV79Ptrd49wGCJKaQw6oWSwvVWayj+K+sAw0fnaf2Wt8nwQIosBr+Zh+jM
frge0jRo0fmNoeZpYOelaA7i773PTYkRlI2s5EJ3v/4NddZAd89b4BYkAu+g9g9PWWvP53bSD2Pt
Hc8KDh/dFHCZ1MW2sbaWWtFgUNCgapu493VfK5fFGtrA5sj9jVrgHOhx2v3BeSZHlyA0Ivk3Whtq
ZneOUgIqzDt7+aJPTK71tGL4VpLQ/ME9pR5NBc5ldhtQqeu9bAE5F6hH4xR01Ln9SI+c/3K9KKvL
0LSqeb59evauDwK9EFrlAB3ACNfWRkZmZHHM6UkAZ+cvhStQqzYbZ/kDmgYJJ1oMAIg4IFuPMCD/
opBBwRFbxXun1dx/G+R9/ru9GvlrNwEoU87gKaE9KOvPm9XEve21UYSPU6kFPyJlr71E0AGDJNUH
BofP6VGWtHfwTeqKsv5ArWarc8X85tgDNIj4gdfaZ6MERpfl/XAequhIfnzXFCUcAmsaoNQHrr8U
relRY5IGDG6FoWNdb+R37diMYe0mR2imPZdCg/r/m9pcZ6M1nbptPETdDPgJvU2fwp77rz3TNFF0
nj1/WrU1TMy298vMEQe9kr0jCVgPLTTwgDjcTTJd95mlW7S7TmZnWh9yGCfncir7gyhwbzvJxQiV
KF3yCaWbeZ2LFeTQUwa2Il/i9m6JFsauA1F8Qk58Ot8+lbtPB6RiSaL7ldJuPl0W12DmmxhUUaNF
1n1bkMUGujq2nq8gyonsahPjn+eY8vGzvcZMTmG0Rt349mJrX0H0zxe9aqYfU28q9cGP29ttOO2A
AeA1kUFtvnUHianQDFn3N0vxeanBeADy/QPQDEPmKaEBdZL5oXG923EiIjfXYM4PrRaFjtn9r1Yb
5S7W1j9xn5ISSeAIAony+LUlIvLZmnSgkegPM8rCLlsEDgpVYzBpTg3pQBFg9xRRqtM0hLXIyuS/
vzpF+ljNQsul7JzVJN88yoR3WaHqn/KosA9K03vvnpQ7oXKAAAHSqtemVHgVSV9KlAxM0lAn4z1V
7kR9Wl9if3Km+UGxE+Xz7aMr/6dbhyplnpgIIof9bWuS2lIlJkQa7mLbJ0+zJRwf1yoqv/E69SS6
8QgVt2uQaITE6RdEZLOhEQMW3LKe0bRjmDoCIJr3vXEg9oydkfyd1MZRg2h3V38pH3MypN3rXUUg
R/EWlQ5bzADD58Lorc+aUg7ncTUKNE+aVA16RO+OosndW/fK7MYjWDBbe2Y24WEnVQ/atBA0wsQR
qW9/M3mbgLvQ1NjW/UvDVvRECjlUJBpknJbG/FoLjekAagsjzsgN0T+/fWL2boRUy9Z+5Wx4lOsN
zdu8G0H50LJMTPu5W0ojjCfTeZe7bnoQde5tIlhQaAEESvRmN6ZilQEjM+2nkzWkeeKXKjguH62E
wzxt75BQ12LoEvErZKCNoYVuU6WV8Nu7sWbKR2336znSpkaEs14xaL3w3NAbmv6f21u59ww7YGAJ
aQBMkaFeb+UApifOya1OCVSWS+b2/f/WNgOLkaTGo2Uo9tkGNxGgKd/CezW9A4ezh/qm64xvg5dJ
veRNBl4X2rSCwKHD2CBrB8GmfrESRvX5TFnX2lO7jtNTbwqmopvDBPByAho/+WJwTWRC3KY+6lHv
fQdA6LgjGeQxZu56Q1DK5uMWMtqqC+MJPHd8JmXOT16vVpm/Oo12QhWoPtiHXatgN/iDBwRkem0V
lv04DT1BZWaosqJYGz+zfM4eEXBcn+uU8hv0yiNp0d3N512RUneqJDZuPj6dKKZKoal3SkB8nVFp
64KuapMX1F+cIAE7/NUDo/dU8dgxB0K1iRWi9G+3Q37r9incu2WSfsRJAHJlbgME3UnskSk7bPqY
RBdyBSTqVOMog9y3AvUeDWHKqVumkzIXQHcH0nh7WrN7Q5+KJzuzlAPnJN3q9jmTgjacIRrmYDqu
P+WcKYbRyvzAm4qOqottX7I5ny9Tpq/3/eDUfh0hfW9nQr3c3sUdlSvZIodERW4CRG+btjqDhhKt
yF2s5sOL7ipqEBXl8gU9+GkIFdjewyXPDV34o+VOT0w2zdFwkx+8nK0Xs9GyI9jt7mbQ8UDkTEUa
cytAWEcNsg6d4xC7RMt3Y1b1FLCXy4QWXSBt+2BqMRo4rWE+IUl6pDG09zSRB1IapYpNb39zlZkU
rBnxKmcdROWQPSuiK05JpSvvYzNvxq9qEptH6927xzKr0FUqOHJc5PXHJ7ZKrW5ivVMUedY7vXec
DzrzCtUP+tzoL/nSt2FnNcZBOrOzUgD+OCxAt5KgK0/+qxAR97hkcMpQTne07H2hc321tSx/dK3y
92qN1YG5nUeDaQako8zH0KQy8LW5Ja/zhgIU52ww7JdiaRkoBLH0mx1VxhIso2c+olijffIqOSN+
VY70pfeWS2nmF9GAY77V6VyKNlb0wnRlKzYSvjIiW+DnFFC/re3gyZDKXX8c3C2ZEW6uNdk3EhdS
3sx6c7fackFwpe2d09yJ5EvXjPrFmfL4BfaN/SPNh9Jf7F7Ufmop343F6E9I8+sHbnLnNvEbAOMg
5gu6e9vt7uyM6QrzQsXTqdZLawu0BeCj3UWrU/q2DfUONrpTnvO2zA682k7IRfpGTx/eDEnWVgFj
KC0boDSmlzJdPja9cL/AXHXvtdVz/zvYanla32w12Gk6GrJfswXIlAYljwRxk9PoieyZMMD76TB7
dQ68RGfEbJRpek00kLfPzhQrwl/UStXPaczv8ys16+owpamEoGJXJri6VhdHH2L/F3ISKB3wcG47
x7YyJOWQp8jwRs5SMPKmL5+oHht3t3dizwzlMokI4T9mFVzfs8aqS7VOOXNalCT1aUlr0HJNsRZ/
3bazd5/YbRBeoAtIMzfRhzXUWe8Z6JIB98rjQBuy5pPa6ZHfk6yg6xJ/vG1vd11QW1BwYKw1/vJ6
XZqRV4vrElSn7lL9A9pA/eHYwxHWZXdVEvgE2Jg1bdWvO1GZ6uKg4lSu6/Rs1hk9DyS4T43i9B+Q
qzi6Iju+H20Ck3tJmQPYxMb31y49vyybnZOYBqUIVDQ3qrNhJX0cJOtQxpdaA7weMgw6+fv2fu5a
pk5NPuvIvzYPnS1ca/E6cgdXybNPixnFn3grOJi6sHn3S42KYa0sp9tW914B+jxSOoY+4Jti4dgQ
hCsZQbsYPWMAGLV270Sux+8h8MG61TJDac5paiQ/kzb1koDW6/IHlRhkqYEdSBle8G2bPbdXrULo
m5q52WkNzSa1ir96Ve4tvjk3R6yavQNFGQsIEEhZhihsrknnWQNBHOFVXyT5mXmbuR/ZS/NUxdH3
lYT+YH/3virqXhSaCZ3oPm1eWdeYJp2mrgvH1XhaI6O9qwb1vbVUzcVbAK23Q3OE99w3Sa6LHAD5
wJa4EhWKXVIgZHYQ8mLgm6YGNnzvLqg0rt632s7KRyYkWQcI5D2rUhUISAXbyl29dgd64TL2LVHp
LhmUJ0olUULFivv7eM287zbTTALmQh2Kuux9zVdWt8GyjaQwYmZ0JZSlU188FMDOc6ku35bKFGpA
6DPp/jDo1DHs1H5W9ME8N+g2nrR+Wm2EmUA52olqfGYbu7/irF6eGSLQv9y+Y3ueEm0tOemIcYC8
+ddbYyhL3NU0IU7JHK+X2qui526YxeW2lb3HHd1ueZldnpptYtQukZpb9IBOTEAAwVxWZqDmtnoi
huvPv28KNgYVRtpr1MXlV3kVqWoqU5q8nkhV80aGSSuZ6WdUwC6IT6UH92dv74AoSKQjgqZvJmeU
NkFalbtAerMiPzOOSjkXujMeHN69vZMErF/ATRAE8le8WtCc5QzENmSVrVx+AsiL7/R2/UYt+AhS
smeIdJKoSpcjhrdT9oSqDaJoQKspLY2zKDemwKzQc8pjov3f/kgMKYKNQMuOtGnb4qrWPCtGCXWs
IYU+ooifhzq48wCqYnsQ0u6sihiP8IYtJHPZ6hmYem7CYQc8v6ZphC79kJ9rSuvfV/Tj/8AUGTmY
OJoQtAk2XyoeUQ2YIPIS5TjiQmE/CZ0UVYMu044qvnvdGPI/ycOR2BWEcK5PBXlQouWZcE5FptYX
TW+UIGW8ZLiM8eBX1JiDOXeasHPHxY+WGDpdqTWXZJ0rP1GH5b6rrOIAUbPj72h4McVUSoDT/N08
J4tbFa1esXx1SJtTb48wsGqN+Fi308CahiPJ2V17aIDQI7UhR2+DV55sBqQ1wDOSSVHAj2rWGi7t
bHxZjMi4i5JWP4hi946SR43BZJo5LO3tgIyhM5A9HImClElMP7Osju8nIoFwKr3mANDzq8OzSVEo
IpmyKKzJTHizmflURID2eLIUrR7toO7Z2mdFaztUuOitf2BctP1fqnftcFJwp5G/Elmj9oJmVQNf
MJtHf7FIGE/MS4F6PHWO+EgsrDlhsral6neWt76ICYxjIFZ9/JzBgqj8NS5guMPXSVq/IJZPgtJU
queskIojqjr0uh/HjAn5UWuzavlMtB/sc0JQH0O4bUZqek3TfihWMfzU57ZQ/F7YyJgtS6U2gdr2
9RIYSZN/mNZ6EBek9Aw1zESnKye7Ldu/sky3/l2b2v6YlLH3sU2idj11yI0d9RTeRpayh6eRq4KH
4G8ZMLzyqeaA+IiljcATXF380zULE3NSq780llVdPAddTuER3fZZpPEcqp9ue7+3B1da53UiBJJC
K5snamDkUSRyeXe7KH7H3Ia+80lHrXe2NXZmMCW6++MPLIIsYggY6sW8wNfrzRfOjeZAWnZxyM82
KJBgsY36RXMSEXaidw884duAizoriQrqsayUosa1vdqzEn0ZafP1zHdDwyTpz4bu9kHNbAAyaG05
Z/CmDrb17fXEKB0iFMah9wLTuDbq5VlcGni9k93ZxZd+TXVqkaP1HIEcPniTpSe/vp2YQv+HwiPF
ZJCf16bibFCmJSK/TLiMQZkq0fs4U62Dmv3eOXltRf6KV6c0XYw5rWyq52JVnIeiqYYnJzeKIBlV
K/MN9I/+5LPRgwLOB9GGZ/PaYORqhTLh4clg+z6s9bUIAJbPlyJrwXvCcr3PmET527EAeylBmBL8
JntE10ZhbxoWlB76Un3SfbTNNPKHaCxfpuaQnLJ3QpACg2OBJCnViE0yVzdD3ykW134wK9RKzLEJ
0JK0fdRhjlSN924Ak5KlMApKSjzV16sis5DCFwC84p6ZydVoeQFNuegzEu3inb1Olm+75RG1fe/A
/GKVUzWlO7ANq9K1MdpVZytTwIPTZdbS9sNYuHqIVkDTB41RoUdw27PsrlOqiPAqosjlbjypip5H
37kACpsm1e+ZADue4Co2T+UC6cdgAMcFXYL68idGScklQZda6eb6mb2booEE7KUr1Bryfv9t8Ii7
E0XpA2XJpyCvtKOFbvcW1rMkxhDawfTGbW/ODiIzMBTzfA2pxFanLo8ZXx5VSSBKMZ/00lsPSnPb
J+qXPYJWqAD4T2LX6wMU5Z2nLmO6hlPetx9kz+mS5dPwLY+W5gHsoHsRWax+8Jo6CnStQePn9h7v
rZcl8zpKxZ033tQRA50Me2a9TvLNydr5Qwqt3LfN6b40kunnbWt7q6XIwzxM/Ddg4s3uClLTNaG5
FMaRzqyjpUkeMlGp1Vl0S/OXqgi4eNrSfo2GuXjqZ1f/dtv+7mrpEcOvhRpHBH+924z+U8a2G9eQ
AoWL9ISVn8ykL97Zg6b5yjIcUTTfyIjIz4sgIHpkFPJoy8sf9Mq3T4xZHCMTzmTeV9rdOq3OD5mU
Xbqh10JzKaeTIhQ9HJZGfTS1PPkrAbN2EBVs3SG/gbvjAAhA5hYY6ubBnOlqdHzkNTQLbzlNwCiC
zMqKIIOjFN7e311TnCTyAxBa1O2vl7tOcanXNE1CtFGGZzMp1HNfqeLzOFdHPMcdU1wXLin5JR3n
LZpx7VPL7TrGfQBrtD/aRklqMOXZY5krB/u39X3sHxUTFKl4S8AVbcfGjnGmAN+I1VAv7OSkqCv6
f/OifI8J658zpCYNvzLL7iAq2FufTZJOaMofns3rrTSogOoV48ZCp1OdIEKFxo/ogt432eHcwb1T
CqKIewF6Ak7idoVRzxItTVnD0ZNsj9mZFwoDmX1X0vj4uhh58e/qLg5ivJZ+1lbhqojhoMh44It2
NlrqoUpaLhiZN1wNJn8Mbtsratjn0xclNpUHixoaoqzVck7WkQZND2frwOjOPhO/yiISQojwUeS/
v7qha2kVulrEWkh6ol20OFbOiTWnH2cy34P3bMf7kUzRRwAyQO13S6krKyrvmp1rYaQ1bujy18XV
EJ1OS30JG0MMT56LRCKDOKpTPcz5QeL+dqVSWAPWIBPNpR/YXE5DqWdVsSotbJltcprLOPkn9or2
tMTren/bD7z1s5LtTNIlp0pQt9i4vbRss5YZIlpYAkcKnLIYHgZVXx+E8IRvtF3/+ba9tzurqQwo
ABOOP5AcleuP6LotbEKE0sMZHpjfqtN41zn9v8Yg8hdLq8Wj0nnag8qX9ldRFafb1nc2VspbEm3C
xafcvXnV9KiI4tocpxBl+OpRSZP/SquJX5wuV8+3Le2sk+gENSqqHJpsIVyvc7GHxV1cXNHc6nNY
e3r+EfH95T62KgreS9891jGTLRU9q09mNnkH5Ypf/IzXCRENMHwt4iycVDCrW0zK0NCZ76pxCe1c
T4yLYUe56pPx6YiW23HyrqMY4QWM6dL/dYXWTWfZEsyCVO2zDwWpU/m+ZRpn5id67Imgt1Lm+Ui2
yfLYE6uLx8Eue2pYiFWl90WXRa3fNC6VrtwZoktRTpU4+HRvXQ7NCTrEtLFYG92K6w2lO95ocV9z
+yO3vpitO4eaUOXmUTcpYpHiDaPa/nn7M+5b5QbqUk7xzUCjsi3QtFaxmpaDfoFlN136ZZifvaXq
/2tn0vZyrJL/3Ta6c0rBGrtS8xMlbQoT10u1J6XyFqYphFYR9T4DNYx7x6rmcO5c++CY7ppyaKW5
yA6qVC6vTYHvM1q7d9Qw7YR5ESCgA3ywEqAjWR58QOm0tieS6JmcBDtgczamEFouqzrJ1bC03Tww
0my52JGb+qri2u+9yFNCO20fqd+34e9vJ/Ec0R04O9AFm6hqYoraIsD9heoMndDW+Zpa4jDUTbPi
g2u38z5z23ig5RNF/2Y7g0Hg0QHPZEQgkGrugdd9XVavPZcVvY5cnZu7vu3bh9kAFe9XbdYE4C37
g/XuuHRuPNk7mHjyoq2LTZ3YhkbZcnxUZlxnQzk8pGOW/NsCCXuqG8RdDh7mHYNSRUUK+QIQAiR/
fYgMN451o2mWcDDn+lNcZ1S447i6T5kEFyqkoAf23l5KyWykoUTkQq90O2sjt6nH0XlXQ9dO40el
cgfgbEaEHENid+e6mMdPS+fon24fo7fnl2BHDstziHvoXEqP/yr8MIfecJOabR0AHAWysMUEeqX6
klRt9Qip5HtVS+CZpRw0BN9eUXwBXSY2l89J+nlt18gJ6paWF1O3Ou9D3uc0aPO0eEjzIjm4ojsb
e2Vqc0XjeTCzvMYbeG5WAmhDpbKILfe92hrTeY2ECDRj7Q8ikN31ATNSYWtLQbENNEStmYeaCL6m
VpvZPyCvyx+OxXsyJaV3cDPemiKfxMlJXTi4zNvoeRJ2bPXd0oYDcV+wUCh6t+rJR1M4ym/7VfAR
HBeQ3VxDlA2vPxoCGqndtSvQv6gtghJlznPduabvpIry8fa5fBtpSCgGvoY7L2UtNq+FSJFEhLeG
KUcf7sU09r7itOVZmzOKIZxHf6kYjodmDuT35fcHraI1pJpo1lL5AQYDG+96qdNQrjUjrbtQXdPm
vq9m+0syOoZPsUh7rvW+CgiSuruqEMMHHtH13EOkPI3ADYognul4HHiHvY8Mtl2Tca2EdW+8kYuw
cxuhkB6WYp0QbCnVzzRH6Hpp7tFQtrf3xdV4N0lpcQqUTDdH12YCdGmsURXGllEFCFn+mGzhPWRj
34X1aKwfk6U/Qqu/dUPSJpGljF9lfHm93WrhRE1BcBfmShTLMdC6byvj8m7Ji+GUykmAzbLoZ69L
jibKvnXz6GAgs8/XhtpGA/fa8grGMS4rvQ7rIrGIXDXtXmTufFEGZiGuBEofbh/svd0lvcTXEzJI
nOu1vSKrorrXzDq0yskNU9XJA6TA0tBdO/Mua/O/qWYetdz31khREXK5lMTE8V7bzAnaCfnUOozq
WQ8yp0nAGSVcJnXOgrh27d92ftycV/Y2fmKynM6rU60OZ1Okvt4I51299NVFdYV9EJvsLo0iFzMa
eDjJDa6XVit5J6JuqkOzMUcf0U+KCJVQ3ueIZaBO7P1+BY+lkf4gyksgAl3o2t5Sd0VCjsJWznl8
5+b1zzGvmULcIk3ZDpZ3sJN79+IXqoBREMTNW4/b6XZr5O5QhQidWV9iOv6B56TpqWb216lrNOed
1bV5kGdGefCqyIVcB7Y06dDoZzEIvNFauF6oCc+5KKDshEmUdO/hpi9PdjnmB1WmNwAD/OwrMyBC
rs3EQhiLtlhVSFs/Rc25j0+G2XZPbhR/iBhN/JA4ZRImgKSDNoaXlWTstjkN0xNz5HrC+tk8oCnu
nSj6Q4R+9N6Q1t984dYV5Nq9g8L8ukxhk/VNuHYMM1ebdTq7SX9Us9y15xEiQIyWpdLNCe4Gm1Gm
kHLCVnfzH6U6Ov8IXZ/UYFy6MveTtB7/ve2C9i2StPCCy8LixgXZWdeTpvNp56Yz/ZbaXjikUXPW
zCUGiu4e0dl33i5EhixZVkM2hDT3+hv3iwn+1zarUCtd/cQQZDdwV6+6F6LpD87TnneVZVIeE5pF
8K2uTblDPSNE4vLx3MR7Z07LdGqq2vkr6srpCfkvfN4yAH67vaE7VtHdoi2FsqoUc9ps6Egx0plH
ow5Rye3u63lU7soRuGxNwB8Mta0FGd2qA6PyAm4uqNSxQKfwV4dqq/SYgc7NVq9owl5zRioaZvQu
r8wf1mgMJ8aoTA+Jpce/BtU8dpNWHNySnSUj5ETBideEjH6rZtmhRrROBlJm2hQNQdXAG5i8GEF0
fcw/OXarBampHw16fEP04pVGhYgikCE1bN9sdFVRWbMN4Z4ACgs7pJOyIgvcjNZ3YmPzPu6NaAlL
Rse9L2dww49L1kf/eHWcitNsK8rB27PdA/lrpHdEXgoIIIPcrg/bYtLuLHPdlTMml/usG4ZwbZss
tPq2o5+GimlUl0e0rK1fxiixNxNRqdwACdjKh6AGq1hJXkQnJ0mqL+x29ffSHjLDt4frlxUASCB2
KaG+AelpkUcNbCwjBHBK40lXFPNr6XndKTLi4X5ux+LcGcLy+zStH6vRPXBQW4chrVPRlDViU+oO
yI1/lZQaw2AxGt70TvEg1qekMh6MWB0fxESx+vbN3bNERETdBiCCJMRcW5rb2pgQpQD7TdYz+VZF
ScqHjtl8Vau1OoBz7BoDiyPJ079IThtjjWdN66oDb7fWvAvMyG6Dic5oFhj6uny6vbK9cyLpt//P
2Ob97rx1WJQBRHnbCwHk2W0vDjCZyx9YkdkgzRHCom1LobIXQ4tGibiFWXPW0866S9ze+Xjbyu7G
AQihQ807wfm/3jhnEsxXBTd/Quaw/BBN8WfwcMN5YSLvwXrelLrk0ZPimGB7SEDftKJQunD0TBgQ
WEGpUhA1im+NWXkBj8jwKNpEC5oI1WxkaLuL0Y7uC4HS76LXf/2GX3gOsE3UTDcRwSSaMnU78Pno
RaYPs55rvqo19j3C1stJi5X1QenN6eDl3AYFGCX6gvABgB2XviVQ93ZmJmqa4cxsMZxKte2mIKvw
pFGktxeFlPbgo+4ZJISWzUUKp6g0XH9UaC1RmqP6RAc6gu/UQC1lu/WTu9rKg5YdzhzdOURYA0aF
ECih1laeYYwLkQ2mh2hwr9V3jijHh8Rc7LND1H6wl7umeKGo/uBamLx5vbQqGguvmlz3FOlTddIM
ofoN5ehzY8Ly++2rQT1UCnZLnhlQzWtT3WyTBRQjq8qa6T4R8XcBGeCD1pEI3ba08yRAbEbpBjUp
1IK2QU6fKaPG7BcUBNrC/rCMevs3/eAUMptVfSKNtR+raI0DNZ4iat5TfGB+b08Z8cx7BKQRNPfG
B0Tt0gDbBqlaUlk7a13bXCY3707tMn+/vdAdz0kxjRIsdSc07LcgkYTZRM4849O8En5zYyreVz33
xMFjsHf8gaJx56D0SnTR9YcTdmVbLZIsp76dyr/6tkzu0zgbA7Mb3DuN1l1we1V7nw8UqOxSwKtG
vePa3sCAUWe1aLwW3ThcFhErP8rFLj6oWmVmTPBJuos9utW7yB6avyuni4/GrrxJ9aSHkfqYku/K
BXxTak4nz6bQ652g4KvxebLaKIiaofgOtFz93CaiOmdaPHWnXtjmzECbrg8Zduj9RTu3ZPqPlzpf
Ui8e/+BgOaTWDA6Q+dAboYSIBl9frR6ar6txhj+z+K6B8lBDR/Dgsu4EjFLUC2ad1P1+A3YyY9XN
UKXwTmuD9gCeTngflmRwNd+KreFZZJ0RDo11dKB3dx64Ezhn2foH0XH97fGzhttBuj4VdZJ+zho9
uUO0Srxvkti+kBnVk2/MupyVLtTYj1Wr+pz2TGsH9T+ulHfVof6uWmV0hKHZ2Q8uGkVN8EG8Ptvq
RhGbxTBEjXdyW632e/btbu0wmCwUOoXW16nfMtX1fPsm7HgSfDMTRmSBU1ZxrnfDEk0e53TzT7Aq
V7IFow8nyxoZJDyvp9umdi4dxRPQHTZzYjj/8qe8CmQnC7S6VvLGTanShozZBvdgdwJydd4HPWnC
vV1Un82mLMJyRcvytvUdR8Yxg0aJHyMx3Xaw6rjrM9tLvBOAReOuZYY7ueKUHDiWve1kiCdiH1Jd
hrzgeo3maK9GlPOuQp3/X2VV8eeYM/jImNQjItSOywRwJWGCUgOXQO3aUpM28VyV7OEIci2oGxRs
atRVA2ft5CzvJru7vX979iDK84CTakJH3bytatqUrWp0HliVvoSrnn/qmHZ/UZq6CkRRHLWSf3X4
Xmf0HBDGvcoOIDL9FJ426+vGOOcjtd5pqJLqnCbpiCSz0wWNrouHpVPWu6RxR79lnKQvx/z6KaK5
7wqDY+tNnX03WPYPBPb0YLYpojN7bzrYkL1PjftwuDt8Afoy1x9AH8Cmel7hQatMDY5zbH9oS7Pw
AS5G4e29PzK12YuCV7MrK0xNhVreZ5pT0rQz0hcLKYqDS7pzTYj1CXmhDdLv3XqhJE6GbEL549SY
eXwx14qW76rUB9dk5zCRI6EcifwAal1bRY0YyG8vGBCKyqvCd61WN/aduNNCYU7wlnrX/u/2Dm5L
x9LdgH/4VXBTgUJsEkA6r2tk22hWRUza/ay51KOcqHiniHT5Z6H894zYQu9Xa1ocrHTn0xGlUeb7
hdCBVrQ5Jf/H2Zf1yMmjbf8iJPblFIpaek2ns5+gdNKxwTbG2AbDr/8unleflK4udSujkWYOkokL
sG/fy7XIVITFnOBJNweDHFoHZYFh+l1MlHinC3XxGTe9JSy4GQRuL/2v+EqXBa3TkDS7CaI7zyBg
QG2Nen6voCKtum9LQsK7bPSa06jMuH/7/V58TBgKb9Q4oEzOyS6buU2UQSMESX4XflELcEZLnjS8
LOT0HpHo0lqIexv4AtrHwPK+fE7ZZdGSuhSRIRdhCSfU/Kpj7CpfQW/696dC42WrBDFTRqr2ciUY
MzjUmkMDGbRWeTXaPYAm2klIW1E2tcs7V9Slehugh80nBIo/m4LTy/X8pIURcU6b3TxJtCsLkZjv
adhZOH7lfumtDJSeJv2yGsVhxiLiqu/18M6GvRAA8Bs2yAUo6lsj/uVvoA2JQQTr8czwzPkK5Wf1
WaG+eOdRLyQ76O5jPIzm3X/cvper4OL0ZCozNO4m4Xd1LqgEsw4MG2WDXQxxoWTvBTr4V19UhAE0
TbBH0dJAxnmuuuiHkrE29pvdGozJ98Sf00/dTD798655scjZVyw62q9DgEVcpBtQTnDYQknJXqh5
/vP2UpeSWay1cWyh3A7hw7PwwrRoWBbZBiLki7hixBVjaTPDP4chW38GXtpeLZ5jBzVH3RcSdq4C
xG6gVzofpSiNDzD8NC3yvU20PeLZ5Y1EAd0TNIKBCT8fcngzjWy8Bs3O0qA7oIXr9jDJ24yXGlVy
9Z6kyqXdtCmMoUbdJvXnVUu+BFMCiwEsFxLasHIE5ciWaJOt0wkTs/yDm9CtugOEQr+Xp1wIRgDw
IXHHeUHn5tU0uY9dAaaGt8ubGMAkSN8/toormGaxJf73jOO/OTkkxDfcyXnnz/MyPs+RgVs7D2Sl
mfLRDm5VPQeiPb29sS59wG0k//+XOosCAcj1udSzB2ktEe24K+we8qTTvvCsqXoUae+sd+k1JlA4
A84E4hjAH76MB0Ghmlkliwc5HIVJeRPEv8PWfRWBTb+8/WQXj8zWSoeoLq79VxjzKaPEBCG+2FLI
5ecaQR+0jPzxp1WQJnZhGj5uZTs0fTktIZyRnaB5EpfKBzpWo5OEPmSsdm//pktvewO8ohcXgaZ6
bh4eNcbjmed7O50VoHCBeTjdK7izlT30HU6g7dp/9WbfAmG2YXpQbaLePwd6LHxQnr9IDw1xZpBJ
Z/opttNQww3rbi0S8T+ERHQ7oEKEJi66SWeft7UNBgpBh3ee9+LYCQs/mRz8l3bzv377XV7aSRlY
PjiTQBG/GnoiJWds7hARQRpvPvNOfgOApdgHGflf9iwwmCBHYAqHfOss9gZFt4o2dd5udWH2bZno
wxiP865tw/fIy9u/dB5Oga4AmB6oIGBPt2f+K7NbMsqGpcD+YC7Uu4HFumw8996bu7QL0QoGNQkv
Ln+lH48Sc0WXB2cwTpfxkOt5/gp4YFN63LA9YSBMv/2lLj4VesKgYAA0nJ1X5J6f2WXepBotk/7O
ZZ16sEsHQPrby7zeEChkgCYApAlkrld9FX+FWmEPSaM6oan8ykcAiKuhX+QDo+ug38meLiyGrAlE
KFxG+J/zPeFM6GC7KUm9BmKtIlMUBz9psmrKwvmddH9LPl9uCkiUwX0B4IxNb/0cLDJAbgAMjBhn
ao6yJ7DXyKEfZl+X8I20Jwoc7zFQiU3KNYkLVzbRMr9zql9/QPyCjTwDDst/rLaX2xKWJyGdVeHt
Ajfza2dEcNX1EM1/+/u93pbbKhvFduO2v+K1R5NZdDdyAuwNgQCV14rvkBXlXU3V4H3ygr4Nd2+v
ePEjIi+F/PGGCTlvVDXLAFsmZgjaUGNx6ta2gRaEimuKGcc/X+l4uL+W2h7+r5NtFzLLIh5JPUrG
dybpzc3QoGwKSdp8fPupLn6tFJL12DQh8oizJgIsBsK8o5bU2uUwng60fvRJIf6HB8JkaYv1W1Pk
nNdkVVz0KYXUq2zH4kCT4RcRZNq3GQyh336eS18JDWSMWbfc9xXoYmyiNYpcQ8DXbMkpDRr/Yz+0
QpZ+ixbuv68FpP9GycWtiTvs5WcK8rbznfG8nUp9u6MA1R31ol2dAtn3z+MyKKtsRSe+EeQAzuUg
YxENdPEM3Voh4riSiBzHQMFuKnHvgWYu7QhcyAD1/tegODeA8dOZBNKGtAYl1dRGu2BTs1P7f393
m7zB1ucHYPqchhqTPoubVtF6HlkG2n9qyhSeBqdIkfei74VQscFI0WJGj3ljir78TJMr6IwJf1tj
3E9uDFx19pE3Z7USgh+ASko/vP1oF14giCDoZGEICC7GOVAXAHQWpCqhALnE8z1sdMgdvJyjdwLg
6+pm4ybB0gJUug3IddZojD2PqGgs2loGTVTZMZqqFKBhEO4770PYkbZukT6/c7tceJUvFj2LFoQJ
RSaatXU6SglwQT99YI6N15lY56d8cOYdPuSFVwl9ZfAucJ1hHH3u3WHnUIchQVQXWkcVvmRxgrjj
e5ZHFzosm+reZt0BVTps+7Md0slNdgIa3PXqr17dFLmuXDY2tUQ0qdLOC09T35ODATv0Ch8crtkh
m+u3d82FwAXyN2qPDLqrm7/py11a/J89HmH1kgx0x1c5HXLjNZg49sW3f18K1TViMe5nwBnOviLX
GL+BH9DVjS/G0+C8tlyDYa30mOfv7NIcv/osHdksu9DrBMsUk8Ptz/+6yUDqC4WkHMYZU75cYZuM
DzAiYQeD2/Re+VvrYZK8RZ4noJ7w9mNe2KxYG+Ag/AfGR+dfFeK5WUASwWqPeGkdrU6WkJUPqkjh
Eg+H+T1R0Etf8O/1thP717Mq0oglibEeCMO6yrtZVjmJx+vQRvydwvjC4Ud3Z4OhANqIdC58uVQ+
C+PzqOjqcKX+Tycw5Hcx7x5UG2d9ydEJ/IHqThzefqEXHxAFIsaCCDqvSLQWZz7pIL1RqwTYSfw9
fgRgJLgqlKXvPOClpRA+N80iTJxRRr18QF9vxYgq8O3mdt41pGu/hB7wDCPkl99Z6tK7RO4D1jWa
48BpbTHor88mR8FHjWljDaOHHkxZJffEhyUKXab4fp2ZPKQgK7yTdl3am38vuj3/X4tmJok8OILg
XGT+cJUaElRDy+WVtLa9yifzryI4OOkbnmerp0CgB3X/5XoxhaQPayivQdS7FWLGnW7pAelXemjA
Ua5kkb+XR1x6r7ieME7frgxUcy+XnMLFT1Uxt/UCtDHsNFCNwcg1aXbgYSe0lAhBh3bM/33WCqFm
cIAApNg8e85Pfcp84hXh0tam17aeRpg6eEVmboxNfv/7cQAIc+MGbprN5y7RXieBS2z8tgZtPjl2
ELKuWhfZapCe/h9OHtTtAQQDNOQ1BjO0zThlSrc1H1tyn5Cen4AlX47LFL03+n995aJ+BKwUOdmG
YUrPPpvtcszE16yrAUjrPwD6Km9io96z9n29//HWInT1AKaLN7zFy80BfYmpsRuBKoLnLcQA7D7N
LWjp0n9SSxvt3v5SWyL+8hbCwBhK6ihB0HqGjvfL1XSw9kU7AImd9VQc1MrzPcA994llqszoNB91
YTg09ExziGL33gDn9UEAIgxNeKgEbiTL8248tbOwgQMzjDVNAjG/abmCF4V8jAtroCqsNJCTxfjw
9iO/DqDQpAzR8gI+GcpX54PynHVZ3OeFrlECTRVjWh9gk+xVcJP7Vwt4zNtABkERhPWA7z8X2HJN
QSevmEQNUiRsYjtLICdOdF/IMkyz7h1E+euMAqv9xwXZFAEQr8++ZYFAlo4M+ppNpK5mwM52K7Qd
qjADaEjk/UfRRNEJQJXj2y/00roAP2+uACDBwZ/r5br9CC6nCYFCiTqR3U4+7+7nFF5IZPYeqQjN
oe8gVR8u2MpvL3zhSwJ5tXFfILKFYc7Zwq0PXxy8WF6TcZxPwcTWU5hZC0Bazv333FkuPmWOxgqI
lNBrP5eAM5FTqdWO1xq8CUwrbKDLTAt/z+xyz9SsPvWFWCo2pe9h3y49JiYl/+ekgovq7LvGbgrR
fvdYPSQ+8kExRQfVrO7Uj754ZwtdXArEDBBDEL9wRF5+ShgCIoq2enujeYRJGLhjiTeS+1gN/TvH
8NL7BLgIRGDAJIEzOI88qit450lesxxcSdAI9WHwJgl2cBh8maIhPCxhYneghLzn075Vm3iOl2EP
l/5GiEWnDLnUuV6xnmZNWONgXQBvoSkqUXsE8HYb4CZXahoIiLU1fkOrJnILghB2g9pZomS881wX
7gi8sFwZmdWlpeo89RhgHtFAwzlSspznOT4JoOdV1YOXOpQZmDx/Rg/3b90vMXlaMnCMqqxwhSi1
LJQCZRUeJeUQZwY2pHC0nKulXXCzhIK2WKelbj6CzNAPyC9N9GPiTImTm5p83oXGRqayA/4mFmLQ
mKUCSOVyHgd29BMmdCUGEn5rIds97oyhyx00JUh3sMR6P5IlKY59SpguA9e2+YHgqevQtmDMGels
WKEbRXUdb7FlV8Bxczd4nQY5Uo8BIEN4hSdfSyJKKJ1AFHEuoJlSaqiG3eqWxn86qK6Olelg3QDy
3TQobNowoGWuPK8reeuv11NLvQgqO13nnzxgaYD3mFDxlYtE6/LQLDl/nEgAFcSWkOzAYgO/T50P
xe849PQvgKzY1gw0/Mp2JouvB5W3tJzDdJqrJvamExsiFdzlS+rfsNSfo2vqVvIF1UD4MK3t/LMX
Lf8OyerxJ6A0w1R6OvcLTFsidlNIzLTqRieAbDWJl/4MMhQV1ZjlM9n7I+oLHfjLPa6ZcTjgcm4f
fA0GcsWaSR1j6FBBnNq0Ka+mcBJqNykoVZc+JBFouYrR+6W8vrMlNUMTAuM3ryc1RHwsC0gbDJVn
/fCDiYAtOq5rw+fKcBtltYuyHhMAGGrCziB2gP1paAflJZR0zJeA6uYuWJhpd+MQm28d9dyGfWUZ
qXI38VuFOuU57JAFlu0AlsBxArzzybczZZWSLopuQ0s6WG8RDuHOJGe93QWtFF/hoNnIainW6WrU
xAw7aBLI0xT1aVx6fgOi7rDa/jOfCIS1tGqcqRqj8CUIV3AqA3AifkZniwMzBC7xWKaWuK9po1hz
JbDYL/BoIlHBHwJAI9TKyAaAvFmeZsg7XbNepb8hr4VbjBXNOtRCQGWwZlBNYnWUWflBF5GXldov
Rr8kqaF7jTZ3VnZNYv+E6Hr+pn4xX81Jw/jB99bwk8kELJc82aca76TxkZnCSm2PTQx1mS4m7VJl
Ay8ItO+9Vu8Jndy4m4UI2v3iT72E5HDIRAWJM7k8rG23pjWfSSog9yXTm5HPNi/Rh/J/ktnvMV8H
vPY0RyHDNTgw9mtS8OgsFyG8axpN5AlKL8tjYkL0VOLOLUHF0dq/0RoQgAoM3jb+5WdtkX1YGNT/
BvTgp12cKQMqfzw4Va3NGnX9zjE50P3SQRkZXwMld9WTCRAYa1N4RQMoU3yPBy+IH5rQRbAB0QYo
wdJk88xPUxgM0O/ztKKmBFsl+SksbJv2Q5Zy+QeQIUB7Rwhd+PWA3P7eBp31+yrmtIkr/IhGXhEI
P7OyzQyd7wgL1qkEKma+yUbmxZBYloAYzt44dt8SLwbAwgV9P+MoedkJujrjVNrA17rKeNPoT5OL
o+UgR2JZOXtr8gy/T3ILRb6URhB3DpYPhCEFqtSsPVLmw+wI0lUu2M8CpLKxhJ607e4NjDDysZQq
o8FHlqMVUK1p134ebOAVZRa3E4PDXzAB+QBlIegZDd4MgKR2Ru4o4VFU5gtd2kMRTfZrkpAmLTNG
8vDoVg8ZHO78jO7F0rpgv65Q19gv0LsPbxbo+IjnaQ1I8xiNtNcfZSPjxxXwdBg7FLGRd0kXhu2t
yaGV+Zt7TdBfQ+CgoHeZ73j4DYJ2YX6bTwMLduiweR+HgQ4cAYHEKYCdGuq6UerCqIoX1rUH7afs
ueCZvUlmNpujChBu9tkADdljkUmFtL61VEGqSsm16tMuxUdsPQ1ni3Q2h4g2c7dP2AAFCtFk9pkG
rR/dzqkQf1wrkxUUm9QoBLXehredWPnnwXOmuUoJuM67IW3zj5n1A1FjlibG/RJb+Se1WZ8CgEWX
z56xE68sksH2hprWpfsCvyfarbaA/1y8BAO58tNmykvHldceuRdDbt/mUOyB5JLW11HcJuTnYibZ
7cY+WdddzPkwlL7RLPyoVdvTD9iAilWpibinKuFju91lyMQgOt9moJrwhYfFIR1YqspujCMD3jLJ
so/ANXi+qlJtRbOXpvXcboISLETINBsXved4GHU7aAJErN9aZkQFHYs5KtvRptdol07iWExrVuxb
XywIm56z6KI1cNiL65yo1vxuo5V8N1HS6Yr0Ks9qaZPoM8/8ebzpSJi3gPzBwOkREO+02/VxCqsY
yBjbCPyFPKR2dZArKvSK7CSnuE1vp2wQHqgG8NwuCMT4qCv+BBGn/j3ngT99DRqP0LrjKzjZDuPG
JNqnvVjz/ajTmW/g1HSsIc0KkQxtCMAV+1kEi/rmEwh8eiUFFIntPe1NkPTqY9jNH0zXsaGMgbfv
npE0QvsU9zO62gqGeuqAYfRsPqWePy6VHhRFVIRkaLCbs14CJU9XhjsvWmyBIx/IaN/lNlOA6o3j
UErgseYyW7PB/1G0eSfLTa8qgrq4Gwr0CUEzrxC9+rkkeeSGysEPAQ1o+E1llR8yRADjw5Nra6GY
5QY0GEj0LFND7+2UiqWmtlnobegGeT16nHe7dlT8JiiYJ44C2t5+FcycPE0dviFk3nLGga0HIKrq
WhWiTcKNLUoAQJNlR60o3JWJEeTKNSTzWjnu9LcFkib3U78UQEyPmWsq27fWLxvwmE6OkDmGCG9r
ENym0Hy1Ey0s7ERSEpWdM8t9P5nEQ/Hph6RaEFK/FPMIfyb46vB7qJ4j5Argo+guQChgZWLjsP3Q
+galTRAzIUpGTFvsQJGwiUIMM2FcjXG4ir3RvmQ74819uF8ajmKaQUOM76JoWe6168eoCtBOa0tJ
UxdD7NzwqULPOQ2xGdeJ3BFQZehvLTrjeCWnhgGzjq5cXyU8R0IcdNDWLHEg8m7PpUuWmyFPdHzS
MY3CI+9d646JDsxwIF5j8NsBLRELrDNGUaSf1LCkiiEFsropAFJXGSnjLumLWxVLbm6HjsYWv20A
vbUMs3WJ83KJM099Q7qqhq+ZGmRz34iCIAb6yONnUnoJs8P1NIcrWtmhM+YYNKm4I4BukF2mGDWn
uMk1GXf4L699HikRCTrfvZ52EyQl+zr14MBYdl2O7AzBQcQlGQMM0CEKottyKQSU/Nxkc3lEY2bw
dtDej+aPsFCOPwf419bDCmwGKZ0XjmMtcA6Gfegv+U+ZrkNTwpFbZkelCTwKUEq2uo6Kppmu57jQ
n7IVbc46zuYMLJqewPmgS7QZ7wfDPb90afYfWt/AiyZDgKBlxxONSORBtfvWIX2GJCGulmkXjE37
K3FZvuC8dMmPcG4SVc1ZQR40cpJwBxRGfPRSH2pkCy8weEN5Qw1cR4ImhM1ZrG+w/xrvEHVgsZYF
BhT3OiqkO/Qaf9bnNGY7Bsz0H3ijwMNywKz0YxvP7ruZRXeneIQ2ccvAnb9hA4+Rf6iGJOhnzlYd
qa8JyCQSzNSwoc20SwMW0RqqZDGvi2EKPieMZmNp4gWINpDE+3tYdYBH6vF4LCoQGMIPyoHhUIJp
VZgDSjD1e12NuC5sng9HJ/j8DSqBxW23FDDUsRMw7MgeAvw/0qlY9LFl2V6zyLvv494iBNMoP1n4
kf5mcHTtH/LZhvfYmNGIwoF4j8A7ZBQpHmdXgDw0n2PhCV0yVBMfG9YQfxe3o/yEx4rpdUZ7gmXa
3L933lIEVe8F5rZInR8i4dVrc51KF3/VPrJYPEqzmGO3pDLa6SiBWAeqt/UrHDNw4qPCLvFBj7CT
PKlc8ax0At9nl8tmvO8WNWYlsx2BaoKc8LZ93HXX/hz6v/qYMNyz0GN8gidX+NuTBKKQiym6W2cU
brbcTn5b8gnhp8ZRiL91XJm+ViDH55UwScKrFhVPUi5tB45fnJu1DEgbnPIx3LpIc04geBZxXRXO
n8Iqio3NahZNwY1ssUchu500ouw0X0WFpmzTH4s5jntoDUA5u07CzrtCPeGRfSrH9Be1HnA+6zSK
FvX0yhlumAF3yBr1hb5DJmb7kvQ6CfYaNwA49hhCPJtFOjgNThBCOrCENU9mtR1qBdtFSQ28fpqW
MgRUKUKdS8D0oeFWTnnp8hjpPEC+CbGN6yHU+LeBevM5tI/7Pq3YuvDDapvZlX0rou6jnQL/F0wZ
U1sRlbF+LxKH8z+ilO5wfiFkhnshDX6xrOBkJ5MAST5r0j5AQZ8ATSHRt3SVSXnIdx0ctVkZgDw3
l9T1U1xxCZwxmkcTmqzpPAOg7vUxaDhKpz8nakdX49omGhczV0EZFL6KD7JLQlb3TnVTbZMM+iet
NEXl9VOz4AOjzXKkXSq7MhhHm1dpTOh45xo+3AnoY5kSWjlFftug2D1OXERfAcpqbClnLTUcVYro
saNAN6Pb0647yre7IbIhfEx9f0RaH3boi1XOZvZjGuuQljalcXfVKwwYS5C/409wZdTLUQ9d8RVE
2+imG0nww9e85zdrC/Ux3KmrGqq559FD2MMv/UPXp8PPLvZ4v1+R1T67FZdxxfET/0gQahBJljW7
nQUmTiWyRNMel1BavM/Ia2UJUHNooN4h26LU+SZVELYxMpZ+TX8MvZvIFdc9bBzTOY+nCjy7BMOy
OBEZdJ2cxjaF6TeusFTz4s7285KhnYN2yz3kW5ktQTXQDyERzbqffSefBXPLVOWJK5BNuSZBTyiI
6dNWkeByQ8Se9yh3p9+4CIIWgod9C4k5bvFC0ty1+0Q5OIqjH7DuBJFecR0bGt4D/Bw89kPh08qf
FnvCRJOiasqy7qGPk2UqhxAyZmUK3ei4zBOuPwdN3D6F0Rg/G2cKzKabQR6cgQZZhZINpXiM6jfB
ESzUFcvXSZemz6Go2cqBN4jnwfKM2J9LmA3b+UckfY/j3VuCoa9h+b3YtCUBpaLil4xnMx9iUWi1
wzuFI0pK0vBjs8owKJ1bI1F6Errvh4gjFyjxjsefg9/1tuym1LoSsAz5KculuUlAGJBlj51wP8qO
f20hxfbc0qQ5IpP1ZijUig65h05PbF7Vt3kCUaQcVIEmQR8pgX45nFAxuc2MJ5AwsuDKtLxtD5EI
CXprI1rcJcwdHWS0CoIw183j3J5SuJcPFeZCwNFI46MS8IUM74zIFhj+UDuNePA4OOJl9AT2PVE8
1Pg3pke42WEE14lIsR1ZZoldX9DRIQ0wwxMaLpmPXIS4jx2S9x62QlAnKrs59X8nGG2Tkg4dz8FY
4vpJgBGWlsM4omZ1o8vvxnGU0JIVXfAYeX7wo+B0DipnxvCX4YV86LDh1ypR4XSVL2TIKs8gAzml
ForE6E0m8goedUVeeZ2J93RBXQvTVz+bSxbkLq2zoZk9JGizWBCchvYbFHz4V1UE7JvufLQetL+Q
ZG+aYX7SE5Ufi06if6mLVIe7ZEjS7w11HC8NzaYVg+XIf2pjFt3MgMHNlU892GSt2UR+57NEPmhR
OyEOhIn/PY3ogJYWmQhSp1npmxTybR4KdbbewIV5pdVUrMBlhYVMPwW6i08hm9i3PoEoV011kj4j
3VpwGj2VPuoMyoQ76i/sK1q43VPAk8WCDSannwFYriHaCityoBR+9BSEDAuUF5zM5dMSAKFdGlO4
LwBwClNBmyXFLoWPUFiTQQbInhqB2m3QbjqIBl66UO1L4qPKWuKXnMkFPZHcenTHmnGL2PDSvVc8
cAS9siT/5ajSzxOYYbrs8xy+L5FBs7zKoFT0ESTWjFeLVuqXrxF1a2yr5HlBWP4CmLj80iY6RPeh
TZBBNJ5EAOVcDWOVtcyb6zUK4B4lsw6/mo3az9GEwLQOeoLF5O1ckartKsyH0zDNCAWzjdr7wiPQ
skwzM+/YBOXIaopbXEIzCqLnwCCJAquzT07CCvj+osyJv5gOwJ27hKEwrHBhmwzHwwgoqBvKHcRb
oVB58tvWhR/6OMMeWicYTlZ0npN7jD2hRRVZ2ubHEd1eVHcyjelVhCYjrw3t+NUQuWnaC98zRRkI
P3GVTachqHL4YmBy4eJ0KkOdZj8BvhjxWZbGhmjZ9JDBC9BiPhRdMEcVwVwDQjqMsmsOgzTvNupQ
5e+mqPCGMjcR+jYFSWKgHVgUICufcomeuO7U4zz5rN1ZGTtTGlFYeo/ePflhQqh1g0HDzAcjkgBQ
urVP70U/cHLiuOU/SkknsBUokv8a1HZpSw0Wmwab3SFd7QMZjxXsA4KD0bbjtVom8TiaDKWqdRmS
+QZZxwikTlrcSihgQ0/UmPkOhD70iQrwjdcytCnutYQnmULyHK2sFHpWQxmg2/gY9rNHj4Xuuu/I
h1AHes2QQVC8QFMGDE+hEZAwk34gfSS/t3ncfLaLm9OtiwxheIO5RF7NHSqaatU6ucp6NkyVIApD
sQKK2bJ0SNDEwYkkdyeJTt13+CTFD8TLWFsp3PZFSXD2+c6fg8DCT7qxtyRyGdSv0HwJSmiOoMPW
54n33aG8uKdrYj6paWEfJBuQXPW5zD/hWOEjDXnDruXcoLoHQyoPP/qF57UneOFGwOeaod/qinTC
3/Gma00wb1kCDqkGbWLUhDGKiG5CFrckqCp3TT4BsQeX4KGrMCdKDjGZQpg89SyWuCJT+YDo0X+Q
PXcdbgUQqHZjkwR1lKg+Qh9rCm6Rvk04SiBUJfnNOKBHejOiZoMmICS9jsnspodkDpYftremvSqM
RhgkVodHLVKaVfNmfVLJJsmfPZUE9wShBkd4IIbVPHPFZwjtBOjDtn32fWkUQIZzYXJssMZmj0yP
fQcXihQMvV6MQ1a2BfRqypwNGT20c2iDvZ+jH4DbTREALnsuGvTzEsLKaMys3tLY/MAl2nc716ng
k41j/jkhNr6DHe0CZ63RR+dXErccgEuIMYeK+m6AGqhXQFmroPTbaGyjj8DDErjiFPzX0oIUUao1
Q0EELoEv9vnYcL9O+yK5743F4aCuwxAnJbFDYxO5pr+bUjo8ZBiL/YlDNXVQIEYihMiOPmuZEwFg
Al9J8sRj0z3ByE4RWBR09kjg4chuZG9RaYa4AlC6pJm7QusNStsjyXT70EcbwS3pR/kOyPQ1gKIA
VHGjRSHpxRj8DCDV+GpUkPTGONrGSL0K6u8HXwcwl6TJp45o9/ntKfQFjCQWjGHgkG8ym9Aeezk0
1dxAdAA2HDDS7Je7qNGuYhqhk2i4ajUBQzsNRcVJcD3vqDcVeyu698SVL4jb4UcAG7kB1jfhtTNw
Cja7Ab+fCqC7m/F6xR55tIVhv9t1yEwNXXVkkpRAJbucVor7B3wvRXYJBPiuoKiCDu3bL+U1VgYD
VgCq4GOGjiD4uS/fiQkDKaiC1yf41f0NSnj5SUWifQd0+3qMi7EQYPP5xiGBrvT5m19ijbnIKmqf
QEoOU8sZASBNrkm/0sO/PhCQP2D5xwDnIAs+31UUw1HFSdHXBZ+K0tJhvsaUw39n/n4BELOxUqFP
ADAOrBe3vf0X+E0Ks0a5E3ggPSIGiIw/y1WNn5ImBRN1ha/d6Cn3+PajXXqLGHAkAUC+mxfB9ud/
LYp+9AzcVC7qlaq5krmLjnEhm72msn8HUXjxrAButxHRgdx4RULwYIi2AkHf1zElXwYLKG80/T/2
zmO5bizLor9SkXNkw5uOrhrAPMtHL1LSBEFKFPzFhTdf3+spq7pSFEPs7HGPFAoaEHgX15yz99pj
F9DJExcEccQ7HWDiBuhl91AbaxuUpV6/RxT9eWwyKP/0N7wam4muJMbUe9zvDDyI7VQpLlKl1P+6
wOGcxQ6tGaEBEJVX85DqEIm8UAuJuBZliU7Nn6kTEzq7juYzzRi2A3kxpp/Q1LyHUH5rCuQBnwl+
BD8Dov3xE8UUuTIf5SISpTlcZE6DhnJJW1QF0Px6hQbyr0fQm9cDw2Ojmwavop+1Hn8aQZnEm6+U
LRRatVwiKvVTYCmFvRktmnHDGcv76+u94UnlI4RJc85GdZh6zx/xny6IQzNRF6sUUVyVMt0XC1cK
at2KL5bJzi/b2ehvu472nCDbhtzmia6xUSir7evm6EZJXVmHaij0x1//XW+OLOhmYD2BkduvMXiD
sIwshjMZEbBcfFYGLOUKqGf/11d582kTso16G+EMZ/Ifbz4d5p4ToI6qbKUGkHlKfVVoE51pTnmn
ll3FO3P5G5MSSS9MtECeKBC/FsWndtNYI0eCiFBUb68PQ7+hrWlRNUPzpca9dbM6bT3+1bs85x5A
94PXA0dZf40qXZtCM9m1iqgTMn5xrLx4wBS1XEptXveLiSH3ndv8eW76fkU81aQhIQx87RpNK2AA
2ZLWkWP1OSBey7w3S4/Smbs6QYbGOxAlw3tZesp2moOEokIP8+vP9idV1PlvgJhqo55FF/lact23
o5nni8LAVh0blNXqHgrz7HQbqbeLMtE3rirdIG/K4a8i5bgyDg0eOZwH/oBXo4o2mtHHeQebnNTt
3dA3SYQQpfPlMpENNZrvIcJ/GsXn62HYIpaeeeqnXRMr6JIsa1WTfaPnT25qyzJ0OEY9r/BWm0Bf
2/dSNX4ax1zxbD0+R6Sg53oNWZgrjyYgKm9sLCN5dI7dXY0p4pSMGJ4j0gbnEv2E886U8NPier4o
MngHLhM629d53NkwChcYXB0N0hW+5614I+lcohMs39uivHV/5+Wbq5z1Cj9D1xXdpEsiosxRy8a3
lKqpdmDDNNc3VrXfcnAoPgse7vbXY/b7i/GDmo57BCmMhJ4XFWzQq6FTjwhJkAPJSMEydttzjKUm
5pEIXuaTASQNXu0Dtb48amTiPqJHFnSbxji5SNFi0ZJA2BWl6Dnu0lSLXb/UaXj+H2YTrFLnPSJt
iJ/Mv+w9jTG14zpyZS12CsW0CN2x3LoetZ90XcarXz+Tt0Y39VS09mznzsvwj3N04jV9ZXLKj+TU
LIG1lOlmVlLzCLOugH2Vv+eL/T54X38GrIZnwxuGBv758YLSruiEVr2M4smk7KzG6zWbi2Q+xgRY
XTmLvfZRu6TGp17RnctcFdW1rY9t7Fftat7IDtH7X3/kkDaZvlmpPMA15+H6pzV67GUzdiKWESm4
VeR1tdxRd0kjwFzaxkHt8M78/cabpoHfIKSCQCBcTa/2W1QrDJGoE488N7Ld0PbP1mInkQsxZ/Pr
D/enZZ7tHL54jlmA3bACvLrSasapmeh0S3I2y51vq5nxAinvPcDhz2vBefxA4eIjPcubX51ukonc
FrK/mqgQUt2g8AEubRjKwV1LkIsW+owmdow9J4b36FQ/nybPNhHEucwk2MPAfv742ZGA7tXOZDSR
QSeS43OBJsNx0rCHZzVGcjDtfV9PQ6Sn7HPM3pNXaTN0HzkhvRe6+/OnSjiigaBdszTepNeM7WLi
GKmixwAQ4MY7ZZ7mbx6Oneupt5rhnRH75rXYV3KIp+AP4fHHu6bn6KJ/5lpuo/Z+ORtAd7V89edl
KaJfD6G3LoWp0iNMXEOC/JqvJgZL1qtrNZG6dGbIECv3elx9KLQmf2d2/nmwnt9CrJewhAFWvp6J
aJUY6Fw9Psq5WDufqjCS0LRLZPLO0/vJSsKYgSmv8fhIA2M9+PHp4RZrJnPISZJql4eut+8V3A/h
OuZdZNnkT68G5SfnrD1olKZ455V863lyi5Q+zgweFtwfL97VqrGkK3c5KaW3aenQ7BEjZbuiXeU7
l/p5mf2eCkhyOe8/e4lX94nrQJOoY9rIya1+U0rVvl7YOUWqE0t0NZyRLFptXvtOrePNd9Khb/av
676yAeh2k6oFEasoyJgTpmZM9lXlahtdyG4jSKMMAR22+yr3PFaYvr1bzdZ9EmRWvzezv/GwOehR
IWJPSDHktYNmNROAw4VoiQAZ7ABFunpwKqy5Teu9Z5V7Y/QyZBm+cJttPtpXD7siHCHlfN5GC03V
kGpTf6wpb3/+y2/jmb5wNo5yIeouP44eGKQa62PTRmR2ia0clzQiuU73Z6HN76xSP28MMBdzouH0
hoOMKfbHS9WQ8xK30XlLmrKN3JKMzqQzxMvMS+W7M4Scd17LNy9IBLTKPegYjl8tw6k7a+hBnJYu
EzjHCTd1WBbWV9QEuA+sonzn7XhrbDB5QhUDH4Os+dXaSBpzSgZM3cFISIwgE5bqgzVUg4WH+s4b
8dbYsIhxxWnI6gAD+MdHiVzamUuPtIyWp32jTSSAhZ6dY+r69eh46zrsqjk3QG2xYYn9eB3y4WRa
FAkI3t51Iy/uLzGCvJeb9tZz+56SyWvlYDB8dZGBA62SxFMbTakHLpZmwSZxhjW0BO/5r+/njQmM
KK9zZgVbC27s1UTSaVY/trMkDc40zrG/oPbirEPjMmbzCfa8HQzZ+JfRkAx7fEXUF88VWOd1chlR
W6kc86mLtIqTu9dO7Q6byrVcOu2dBe+NJ8k8oLrnKGX2T69xARquQjF5oovcnNiPqSDiLsc2HEwu
TbdfP8k3RgaPETKQc2YTYCj8cWR0Z8s3+6cuKglzuaYL5fhmb43vjPM33mCWNY2NCVVTz3qd7WkL
oF/zajLOy2KJ8rROd4LeG1kLtP0oJf8ftkEYQikHQ5VlMnztQNXjztDKZeijOsXxPRAR6zeCbWBe
pfMfRYf/+DL/Z/JSX/9xQOn+8V/8/0stF/rhaf/qv/84ZV/auqu/9f91/rH/+bYff+gfV/JF3PXt
y0t/epKvv/OHH+T3//P64VP/9MN/ItFn/XIzvLTL7UtH4fH7RfhLz9/5v/3i316+/5b7Rb78/bcv
9SD682+jwSB+++eX9l///htl6j+NpfPv/+cXL58qfu466788Za34274rn8TX7qcffXnq+r//pmi6
+bvDqs/LCoaIUw2jfXr540uG+jstCVRB57YE6HlGp6jbPuXHdON3Tp8gUU14dfBdVKbhrh7++Jr1
O7szqGX8ENwhTor/ego/fF7//vz+Jobqus5E3/39tx/HJi7yMz8S8CGHaigBpLj8+AbYXt9IlHrr
pTXXSlQNg6+2CQ3jOUM+g8frnan41TH3fD186wR0keJNDQf34I/Xa81qzjQv1S8VgXJeTdGO6lmd
Bt1oX66T/lnVynpTx32+VeLrqvp4RsH4baMv70wy30+v/z5v84fwYnD244gPqQf67KvFp14ru0c8
V19K9PrNqlNQAi2J9GFOj033BH4ax3SWIgU0U2fXtta3pJvuBC7h0JwH65KQhJuh9sS2MqZ7p0Zi
PFemdksQ166nK7GhRN2woTLaaOxVI+yTMduvn3RbrkgUp/qd4p/xqobD/RCZhFcZNg+1Kly8r6Yy
aaFYtuZGP1VpkKTBQN1+8Y0vlp37GKBM/TCoO7M8mAU5WZu235XdTYYl6NqTezxsjrmzlMB+qQ+E
zrXttpNPnRutetSmKBAC7rdBBd6d6tNSX+TZBv8jVrBO8XFpJZx/ImROTYjEMDFvKzT3CbZK3xYb
/auFsFLZIPhZL1FESLFLH7XP5RIszjbrDtpyMvVgavY16psrTzzYiMSM+ovQDra9G5y9M0fsG+Md
BGJHIsIIvTH01K1WbQeXCJ5NlYbDQGZ7iPR6tjaljfrVBxScegFBifJ2uG7Rq1KTupEfnE/GJy/1
F9Db18Q9qTg6cjCtjwWCrzys41DLfeVi3NjbZ2qnqNIcX3usb5RHz/VVL1DtzVxtYgXJ85e5j0Y9
rNPTagT9F5okzVnAE1ZHGcafG3VneT5mhMXyi2q7tL6l+VhvTs7eCp07FB8GlqWXztm4BVtGvz4m
z3xq1l3HXeW7BWFP5Tv3hg/BYmtu023e+Okpe1yTMF52a7NHvOJdTQ+b+ORdDMf4EvGjdV8fOcxc
zB89RB8ndCw0bcYkTJ7XyXeD5dBurH18W5o+egtwDrM8oXab561xPSroi3x8CBgSrrxP5Va5WD9V
z+LkWttKhnBs2F8E+nb6lsd+fFNeTIF34e3TSA07pASB/Lzs3c38kAQIrwOEwqGzL3in0EhFBdJ2
lFFVIL/l34Dy5d/E4mMURbFsHVo/2dRHxP+8fOt1fjKxbZ3WT2JrBdm+wamaB8NGC4qvxb7+uORb
79a9WLfeaYymvfcyXpLQdMN2W1mC8nJ94rVtI5wZzehbrZ9da5G4ETfmOWAVggyy9gBRuTHhTgyk
9ce09v/L4G/nDvZ//Gt9+WkV9AEYjdnTnxe/8w/8c+2znN9BerDyAb7/Y/n7n7XP9n7n2Ml8BT4J
8T3ttn+vfXyJFg6wBSrSbG7pw/1p7dN/J46Bmix1yfOqyM/964/7Xyx+7CXPe+V/LwM27Sny36AN
UdxnbdZ/IppNY6uDk1SjEdk2dix7rSs7yPV2GE8iyfTpXtGLhfNxOSkG6xVukLBFh7VQnOzN5ySR
sfO513pwmx1yKVSLto26p0S/fealLGf3VF8r4ravvTTbqFIWA7LH3DtbTdZ5hhazLkJDp+iiBl/p
vK4MX1RQF6pam65E1+ek073QpHWa8qkRu3hsrdqIxsJaZzPg1Nt0UT82S/FQ1k1T7M2GSs7GbJ3p
21TJ/nOetDozTS8wRy2OHYmpQJ7lZZezasz37UCEdpzWTpTl9ZUysEstqoGeypI92MNQf1Em3eI9
b+vQSZZnNXON4zorh0RNYjJTRorvPS/5SpnTlxkAfllp5nbNlaOqufJYFEitHViqG82W8R5g/tHq
rPLKKERih6mDcdwwb7plzcKilU2YLURHjWU/Xq4FqjOAvjbRG+kNCjXbd/P2kqppuscc0N5B77Uj
d0wwsON7CoiRBRZv9S8CLXGoNc5VQsTSvhmVg3Trb5qy3BhoJwOrTpRNO2cfUA8O22lM1o2z5PWN
VurPXp7jwPJKM0Q213yQVdZGhV6JiMbss5K4n8VcwxrQVcBJ6vrFsFPlSjUGyRaGKdps1zksXERW
ep2Nd4U3fFx4CXB/cqutC6AbtWT8odCX4nPGCNhl0qbl0qEM6Vt3CjAr0fVxnWmY7zNtTtWv6KmL
Bx3XB5j4yRnsu0Zky9724IAcunHsja9kjbmE/NW1ogQd2qxJv8wztFUbmVl9v83xCl1IHXMrspek
SQ/EDTl3uD+FxvK9KPgwQs1sMm0KsYG4y3ByezO1rx1sJy69lk4TlvuNWKB+WS44znaefk3pXJnY
IqJU1bJD11pShCa64mbbWIhQIzNZh9tElfVydGtV45ijtNod8mf9CaMg6meoC7shT5sbZAHeDSSH
dpdR9gi02V4Xf+zBNthZb39k2BrBquDEhr9gTWiFK8jNRduc2jiX34wEG6hIRI3/k6bRYRLJcjkk
hUNsey3jUukeuizGwu/kRUy7TsBCSKbsUpuN6wSkQ9jYONZ7V0Gu7qEYNJEN54xibERyPFbMF+5B
5xwlnW2H/WYFgMkOhMKkciRQVd25Xj8jr7Sw8SrKErGnJZ+YIN3ugsJl0u462easkGKO2xqF4+I9
e2kT70prlAMGybjvUfsn8W7A7+kvTfchRV3+WZlq6AoV8m5fTsq0WQaZXpu1vWwdRdEiT9G8DTks
6sZs2t4ndFUGbuwiizgnsaR19nGVluLHvWj22gRquM0bYllT+kSeyIobnO7roTMr1yzYtxm5e9Vl
enZsY4khJWl5Ya129l21Jew4MduPdbUox7qfDATDPZ5mPHJPSUIQZzEz7On/8jCMxEONdv6WFUPT
NJmgJ4vJ3XadliZ+0TrZ0SUrcavWrbt1gT7sS51FOB+s1e8y6V0Uq+de1sI0wtqjsaaaWX6c0kk5
uhzZP2SW2gf47jq/wwQXLZiOu3Ru7lTeE//7JYt+ae7Mhc6j6n3/q7yHpGXG8qfRy+yQj4PrZn37
8fsnWHdS3dU4IEJXP/8GxZ5e2rkVO6tKn4payY7zZCqHtk6nfZKK+Z74dL4tn+KrvjfwTjpdGaSt
zPbYP/tNh+P36JJ0gNGk9raAl1bfkZ6xz1ogGNO86FeNM05UChk96NDTQM72Jzde6Jmfr197dvo4
4dLfFh3foTaJd/n9GdZJPd+rhA/h3zLT+ZSUVvqo8up9TTrLPQkjNb7Oea/edKWTP3VIscOuXfOn
YjDaj4I0vue5GquwchIKoe64MPXNnf2p0JR53wMSu3fQ0d+1oKIfqI+RUlAgRslRSfpNKdyLSbOL
oNLd6Vs2Kcmp6Fzn6GmrF2it8KT7CEXPw/sv43xWi/MztnXkt8pal+PBmG08oEFBfAHWEZOqZoq3
Wg79AcVE1/rSsYq9IuriHjqdcZidZd72k30V1+pd3xS3iy12szDWsHYnIMTTVi+7vXCGjY4jZzCM
Z+nigVFzTh4gvcRBdcgfSKV7RceLge5q126yPo644aAvNG0gbbPYrJXWbVeFNAFzRJ/LmrNsshZg
i5d0xcakoRPFtWsEy7xSyFWyJMJEq/oVpsljZ9TdVk3FENhjZgS2cDTE3RakWpsh3uG11zAP9E8I
tchfGqAhxNPyQPso4/nX94Uefx7a+IvVUF/XhHKnIR+7ZC3xgmFaxA6pQxXlEByjxWEqHtbUI38c
BiECUPsDWU9zqKcrbmVQI5EzOsqxzUZl29Upde5Wm7d2l+6JFFiYuE3326x2m3VxdqqGG2kpsUwY
2Xrb9fFwVNp528UGLnnbCOWiFVd6oTgnac1p6E6wO9BjukfopypgrR5Qh+350As+xALfnDIR1Yk9
5ND0+WPTr1tp67Nv40jc9q6x+o1WfMlMUmIcW+N8WOvttx7Co6+YnRp6XQybIdMcn+CK3TooTYQN
DqGkN+MwtHHCmZO7Scx6b5IuSRyfXV4Q2okxeqrmsCZQEzFcyjRoOcphVNeZQsWw532lUjAvdjRo
ct9757maakKfLOIph+zAotgbNxNE5W2CIDywyJu7JmWmudVw0weGU6qhcEv3rm4dfZuIxdgVVQxO
UymzOUS+n4V4Ph2y8GCO7UYKNjcYa/bsBtG4Z96k74vSnPAFyjS7JCi+vPJKQlyYq8fU1xZFvWnd
uH1sFxNyQTtmw97NHC9kQ+rmflKzjNiL3h8cL/6agRG9jHVtOqmix7RdmJhGpaxuMrWpg7WBIKyx
SKOYQ/XNkmf3+OEGY9s6nF/xb6WXMdFHm1bN2/sKZH7L1FbX4WA362fhId7HYdZyRm4Rwa/Y28ex
sg+LkcOqnhvlmFVusbdEpx0NO3d2E/PV1xmPAkMyV65gD40M06TAfd+u8FSEth/ts+fHpqMbyFSh
6L2aTDIprJIFqtGic2gF3rD6eS+XMMkUzJm6nXoX2epg6ZbOwF6xlqc6g2tEnlG5qRedgsKstndi
4ri2GOwYbZxUgSyc5fOoK6BdSh3LTtI6yS2ngyl0LIAqYp7SF7BzVjQhWN82Da4+P6WMjZYau39f
kVWtslMP43VaruWkezeSGilb6HnT2YVySQRi/IVfXFAWOPthSP1kiPXrhxF1vh2bmAIyJd+vk3cw
psUM7WJZXhK9gmojHXWr2JzYZVKEJC2auyyPO1om8QQvIZ9YEG2i8FJKWuyPWZPcPP7mVXiX7NJx
KAUVH/ti6k5am9UcVskankT90GQtnptUnQ+iLdJ7cD9FiHYEW1xtLYHRswHtl8GO8oVf5DriGyv6
7aq3wo9Zyny4qpejN9zGqpmCUsJ1zLKsD1SxWE1g2lU35uJmtHFnZrVmdh5Ryd3nbO0PtOu+oj79
opZQHFZLMUIMKRheJ43FLNFXWNZeItrNqOfP9gTQB9rQk1OurH5IwXxtaK5a3jG/QORO+YOaUy1N
ClImC2dCEc4HolUGaqwSw9M7p0oI/YKzSLUV8wpeQC3TB3rEOIOkV7rHxGA+rnFssFXWA9KpMO2k
9bSZAfCFkBIsP1GEhN2hP7l5yf0hi3nqzyOCTfxhkXB0lLT2drgu5c0snCkYtLI5nnuffEx6HLYg
CymMzWd6xHK3CNfeQcxQ/Qykqj92UxnGpXkpLPsJQ+CHXJj6hqzbNVpAbgZaYSsbUEl24qtlwUu/
ylvlTEFyE/f8ob4YmYtvBOrcdVJPc9QXzQu8Gza6DQaqVuL26oxR3KHBGG5GRfTAhTJbP6wKzker
cXMG2xA/dFD/ZcgGy97At/L8RVIBKsip2no4QcBYeF/GQS+Cwh4A+ph8Tl2rx/uRpW5XGsp9URt7
Q3GbQ2xO6u7sfb7Ct3xSSL/YKiRfHShCJ2SDCo9ZBEMLLn97I5VWD8qhW7cTj9Fn2TYQctZDsk8s
k+HMDjzss1W9jVNDeZx6kftjPN8sYsDkJ8sPYmrppJjytlOM/D4xdX07mq3xiXNVt5ld9WtDNfPg
YfGjaNhcqbNytar1ZeWI7eSy0xKJIgMpc7EvAIHs4Y4AVvPS52LOLlSe62OMCs1nu87nSPGqKzPv
UNj4ZdsYpwiwoSXEb1tSpCuLrdXruup7pTQvJrMXtxPW+E2j4KtdYo2il16oGwyO/a4AuhKZIvGO
iNvYnimfoWoOJ8cb59ColPElzt32wci0KnSrzNuYymTtmL8ghhUyfjAsU1zCRJu2q23Fpwmo3EUS
u2o4zS7sjow9T8zDBGKWXE+OIcJ16awrqt+FDOy67ui29tPJ6imeCXrQJ1RpVZDCcbrMmZwDMGuz
vy5Vc5npS7Vt5awKX+MUH6Tq+lWY3kqtLh1v5qVUtvP5HMpmhXooHS0O3s2A29mc2b7pS1hq9oKU
pEpFMCv9czpm7JQcOwsW2hFbO7OGi5oXeyqk9slapyqwXGDImdWYjH/wVpQ+Pi5nt3eTo45emLMf
heK0KBRj5x4It3qTjL15kXuS4sI8KWzMvTUYkyU5YnK8GRtANUlvGxuhl4/w3uyda0orlKPrUFdu
xj1Kno5Y4mZi2rCzZmMvc3zN3WWYBetLc60A2gzYHqAymZ9a20TjYxfp4A/S9K4FhmcQ8Xr3XNvn
zLgcozg7NHKyLJWdyDAIaCuTPfjrlJQ7q1fUI1SlGMACZyh2G96NaZTjXQd6hDN7Di9Q1sZym9aE
4XEWLnZ4Q1P2f/lwwRGVNpuTOPsx1bpwaKfivvaq+tYQC8uAyTx7aoxy3VVl3x6N2iouiQYavy5z
wTxeNfrOKcrkDkwMDtYVsfRcm8rHHjzUrvYIDUKTL68qpWg+wRCQhwx3K3qDIp83uA8dH+NS+tCl
+U2q1ieTw3+Sqp9LS3YfXMpZQaE75UZO7F2FFzfbdbY+kNVlQV5bqo+NXjYXRSIRlyI+f2ykU16A
yC32mrY+tTrZSHkZL9uhtdYL0xIvqjdqx2RK14t4QnSrmcO8Mwo4ces6OH7q8sp5uLN2piAMA0ZY
5cs4+QKTrotI1Xkem27Ylm11ajl+dWtXX8HbETeOvdjfYtzePj63gQgDad0oYFC2TjYgLVXHRH4W
CJoveHRZ6JSuuXUW3QtVNe1uHDbj1wOHrR10DfUoKToA8OlLEpURtoRgI6rm/IxiEHq02/iDVvoV
i+lpcI1sK8QvQ7dgyZv8dkq7eTfiBdxOVPMCEqGmrScchU53o3z0JJg01VpT8jvj6g7QAUVxmC08
mLQ5SLZDm05SY/RzfcICTBQXg9CYLV8rmhHF5KKP29rI02jo4+ayIK3pcvYgIbGhrUIxC/NzDXSE
MluCOblXG3un4068XdlWRyLVlA92z/EEG3tP4ptTbMW5SqAmg7pRclbbpVD3HpK3HX9XuvdmiknU
GsqTOZbtNgFh+K0k6PNJOFLbTEVfkv9cdduxqZZPnWTyIRalLX0mPvMLSRUGML3VfXKtuohyKYYd
llF3Z3eCWATKNh9LdaCLnQGogCDUa189SHIPvSu7Esv14N1qEopKs+YgTbw+jqzRhSAJ2vFloJwU
JgVgj5qIKvpTudhAS5kCPWZQejCjHihBxc+DyOvLOO8JXuud+iKR0MsSNAFfMm94NBKzuJySrEHi
3rGxsby5/rzMs3mrz+rkm3M+f3Iz2TOFmO7zmK3pUSrquCtYuIEBTYt921lKfjd2MZNwfUZaVOeD
NjlQh3rW1hCCXhaYkkUIZ/Gy+kklVMM3a809FaD8jtgjs2ejmAA9suwktj/qVX7dt/SgytHIpW93
mcvmoXUuDZhEy3HC5SG3qW10flbZkQKqITSlc+a3pRmLTq6NR1yfzRlwpHFWSxrvSsy5c0u1rThp
skieSr2B0FgqdDvaCVfVmLrjY6XBsInhAH1BLrfeg46Ij549KGG5KPpG95LpUGeZDAZD0I1RFOVl
kMAOdDW77si6uNYrHJ11XFE/K2pInRp2UaoXJ2Kek+1IvfEixzh6o/CxsSldvGt9xjheuFC7lqGU
Jwlh9cDcWl2mhWZEFZCMK16P3neWpP/qsRGSdfKMwelZsVSQ0Hl+oQjx2GvxHVA19kOjOoaqNc+h
wzAhKfZrRf85oJf+2R7yqCxj7taokiPFxfK+10ydXZAeqoXzwZ4k2bJoWQN1STaa1hv+hICKBl6M
TnIBh8BG1ldkmgRpqet+MucbkSfL1mpGpng5scFc5GGsk/6uVVyGTVecUFvrTHfluhlz0IYpWNpD
Y+hjWPbLQyKGj3XjNUFqDThaxg3OZU54sTqeNI0KYhxXO17w1c80JT7JvtfRSxbi6KjC2c1aCTlQ
n9iuGS49OQ97sp7jUcHr0O+WuVtoEi54uL3iULdxf+KYlCes7ebz6OQ5MENW/mzQb4y6mXYEUG3M
0cgCPTOSrUT+/WKrsr2zi06J1sKkNGtwkAKJkwdGq4FtTGfXV/ocwF5q6RFnK4/S/VCcJuFRe63I
jfEbS3CKzPOPg1pUEH9M9TrPe+VEDCxd0Xwd4OENrXdF1F0aedl4D4hGC7UOaq6ywHxt+l7Dj26U
m8aO05uRlL1InRwS/ozutAJV4WWhfDsMbbL3Ors+CWpJqMgnzlEGh+y25tm7qgXhR1MOxvc7Yzjc
z2K59QRbZWCPRMPjEffzpoEhxclKR58KUFfF3GPNB3gEc9g5QtJnrvd6nT/KDtqeVL6iWyJCMtNH
xLpOdqkm3Y26gGoanX4JAOY6OxIA7VBNXHZ/lvvs2l3LaUV8pMTTBCN2Fg5RbrpfjMQNZHzet1f6
pp6p/65DFSlomG5GaTAACK8AeqIGHceJIF9hGZYK7dXCM8g2nCf3CgevF5g6iT1jXlR7t3Iu+r7b
dHr9cVpU0E2lwzGYDnFhZo9dntURxwcc3bSHNo25dnAe6bNrzaqGNCdOZl7fzxZtWaelJguV50J4
ResbLR0DkaZT1CCxi1Y0F1Huyo1dmlT3UokzNQbEoQNhuHeU7tPgUaZDjecGcAVmVkz1GNfFEICa
mULiRLuj6U4fcENnFLdqdVNJlZBBI2FqKcadPXj3tc2WqwGMdtLTrCsCzqJgN6VxkNZw69iS7shc
0rGlMm5QBVBk5NVnro5YNp4+fsZIf2fFlETyOt8y04ON7vWYuVdC+JoL9Z7tY77NvC9IrtFfEFnj
F6p3zz7yMcnmKw4aNUb8Or3LBvF1oZ9zWSA+QfrkiBPIv69O7FBokjAgQWK1YO28ZhW7CSDGAbvu
lhUT+cHAkHC0bNpi+ozpl4hNacqvY1/t01r/QJKrGdaFervGZn3Ikyq/QEQbJJ6Wh7onnmwX9k9b
ce7RspHWFumo+8Kw2F7ELB+KcMXFmucHTknJYXJUudUV7UupyfukyJ7GLNMOCWzXHVGO5a7ySjpJ
bFiP4HStrcFW7QJIKFqMwoXoX3tjhB/Eu1oM/asBTOuuUHXoEMrZqZJKeWO4NMFdkdZhkg5pwOG9
vUlWNDRCDJ+ymWXkYkoIbkzvmdKnfVlN0jegHW31isYO2M3ks5ylBo1DMMTVLg/Yd+37Kc+5GyUH
t4PtV1R7ODOfqkG76JLhv6k7sx25kS3L/kr9AAucjEa+0unu4TFHKCbphVCEJM4zzTh8fS2qbndJ
oWwFbgP90LhA4gJSJt3pRuOxc/Ze+7A6yNK7WZ2XhbppFAswA9d7sMr889K4d9zv0+y4iDm25Vnw
mls6c0/X9Qhg8dM8EB4MZ2jfAc++zVL+klbVRd8NS2QM7T2Ttntn7g84j0+t8KOKtF+4sDFiRM0n
7Nrxwo3HqFbprQqsJyPhUW/nUwGgjj9V34pyLkhCt16HyjwJngbN0jhOKr9qTf9k2P4n7L9gnt3q
fB6Sc+EUe+k64RoU9u2cN1bIfA2oFB3KCKP+edkMcEzKzntK+/pF5IAX/Lr93M3GLeiTnWsNn9wu
Bae5WqeJSWTKaXHPnLd9Mdf8Oo1ngEcjhBKibcr20UyBJVLFHrB2XTsWuk4LxNJJBfFyncTNGVzT
eNcDEd5nFTilbGHWZRtZNCXz64ri7Nzo/eJcG5OizIpfxFZZCIMKyitV5CloZq1KNonj/LlKzWk/
r/GVzbFFaNPc913M3sBzVAZwP9omuEkYIBz8Tp4nfhoghbIyTnhOLZ9piMECJK8mrONxusEeftGt
1HEeR01MgGN2oNXQvrj9Mt7OErqYkWfZVWCsLZ0EmdNN9fqwdLwjfZbslA6GdxjtUvPkStU+uV0+
vbodBftAuGLEIq/Lr5knOK1TV7sxe37rLMZmrG/3M6UcWJpvngeNrUK0yECGnLo5gGFE/cVMtzIH
5nm0nqDDSKwTxi1i7nxfBw5vb0oTN7YiOfR7AaA1TOhmZFp+Av8HUVvOeu8O6s0tCjoPDKnoWcCR
zk78guDUa/gli6qjbmowZCshzu2purcqTzPSMA6pWp7cuD6HOjeGyjRvPbViYIZGvavi7qlM1e2k
7UdGoUWIq4IOlefmUWcl/ale+yXqIBX1CYbv2TDVUYOEe1CNlue+m99D8Tn5MQgz1Tkx7EdrCUmd
vrPbjanda/hSeo08YLnM463PaGYHpFWoaATN+cE1izvBLyolVKsqExSu8NghUuNKokHrpAGk+TIu
otmPr4squZc1TYtBgp0Y0zHk7XOm0xI2agJqV4kv8Pi+KA1etGemuNdtZoV9Pj4ljXoLzDHq4oBR
iif2Gho369i5RdfbHppyYBRUAucrsgqUpV+FkLD9o4QdSelg77W/guovy4t+1OBcJu8EV+mz0TCM
KEqbUnG87o3JObppB7Z56O5JH+DILe5HD0pJMssZkMzsXfaNqyJ0hPqgK97KbJ/OuV/LHazeJmIG
nZ6POnMPq9U1Z0FB2c74nGZ6zCEUOg0AxMR/IvF2uK7bQlwBPr4YttQdCfDIiueb3GUZwnG5Jnro
gklvsd8080wu4XNAoKQDxAS3sPObCfL3Bg+ww1wu9W7KsuKwxU1hmKRQKEAE89Qt2an0aVqbni0j
iJfUk6W+FKX7Sa/a289iuuscFCNQX54GYGChSFqXfzTpKdP2V2emjdFUV2NSV/vFrssrM3FLCtCg
3FkuBxW5YDtrKkPWdHE52GW0hQGAz86Tdtq5RD2atJbzfbXbuItiiJKcYtay0SenUbK4mOfVW2C6
DaVzxUzW6neW0EV/GnzDsi7hYKXQncq+YxLVb6LRgxgg4QL3c/uveZuW9OnHYX1OadXNdwOtpDYE
9UGfjD+cxNXI+bPZQ5ZYUlJ5HDiZPWw6GKWz3+8Ztbf066HqmWdVJfrikMVI6vF2MCqB406ogxnl
ojesS9QfFITeItPPXTslzvUoXNne2wzFqKZZ90V2OYusUff4JgMK18Tu8kihUarP6wS274EAEIPm
vQiwxbROp81j45k9s+ZihVF0kdB7Xa6nGZl/FMcNLS1cDcMY5eSMWqB3tbYyGGTjNLsvdTet5nmw
WKDdw3x2rXFP3eP5NxniCdbxVBleaBn+EpETnWmEp35wi5rCvyZA5HXuxK3fizp09WbD9ersOBbD
dE8AL1qQvO3OhjiOc5aTSr5U+dTeGoUBDr2vx9Xe2Sbv0p1ZA61H6HG/aikeqqR4SXp58PKUBriF
oK9SWBQK59afqm8gryP4uZxS8gW8FIPzDQjv41RnN1Trk5sp3/+h+x6iGwo77wJ9/uPUjh4bTHrA
+PCWuso6VqU8BnmPA4cauC8vFwH5NM4hE1V5kzEKSQHTrRldR2kfGF6Up0Hzh3U+rierasqo7wJk
P3KcnzqCp9p+bi7i0ebwRtl7ARivhhQ92xeVSNNIbjepFrVD67s/9obTnIY5WI6T077Whn8Nd6vi
jESSTkuNx+kI/FO1djOPJQmWBszMg2fDcDNTnpBplNZjDHEiNGbbuypd043oXi5IGfL4ZOjefV5m
hSZ0Wp9bsDxQXdponPtjDhz2TLZdvkvGoN5lq8ifYUJ+A/+Un1SjrhvZF8dGTw/pnM0Xms7XXdf5
5V5Msj/kmfmlHmvitdKBt4xj0I/G8ZYccg5oRIHovPkKDtiOgnU9uDNz8jkdTvGYzvvanzSHqo5B
RLecM7RzzrArKbjGdrt3rWk5ksvgUSXIF5XmnJTrYb5LoCqHnqjgatpBTvs4TjIUDcGVL/t7UpXa
B5AoBXDN1btD0xecTdCtIoYr3Vs8gXid4Ervg07MzGYG62zQaLz6fuAskTOpTQHNhg7fPuQ9a4Sq
7+oTTzt9V9+/yBDTfOsYHNDcX/dOPU3rjU+S2g4OugDDBs98iovPhcf5c8h4tTV2/qnINWg7f/b3
jGE/rZB1rgJyX3YAMqkGpRqDSFT5/NS4TkUxg0bqnIG3WlBacO9D2qJocKUfrF+Rh9mvMJNFczcG
HA5tuvrWASvzjFpgafLhMJqpeS7yqn0llYh+YKj5opduWa3NxjB+LjIrY8LYtI8o28QFoke1MxwG
nGrtz9dtywrHIS6uXL+tGYfVlyVyQciY9FzaoB2iaStuLDjIZ9Qc+RNM9hTNUzqd20MMWotzdjT4
cVns+pZ1sK/jfkp3vbKouoZ6as1zmCU8fc6oZv8bhz6SGLUSwd6fITQBPCR9rpvOZ4Ap94bwhnNf
VXY0p4Z3G1TzcmAmkV+PS1rfp239ZveJfcVDDO+uKo27pqjubAmhsO8N9xNjkSOt4++iz/3I6PNL
Twu2wtXFaK4spSN406TAe0keowFK1/HC95IvTtk8MnlU0ZKtuONM45THHJHtLLufCwZ57kJvivfw
md85xve6Q2PQBHIHReyY20RyzN06ndghDkKgI/J5SPaVkS8A/crCjSwRW7yZveIqkeYnDSCNqZt1
ZPLVwoSZLlp3tE+2Ywy7GLLsTmfTYfUL7v00Ddkt/C9NOV8zjxxT7DBLBTsLgcCj3Y7yOvEqSYBO
P4y7Ju/NnfTt8WSlxUKWkN0/rqBLcGLx8lbdNw5A4z0SPFQOzUTgBlAadFfz/B3v1AMNouygmLcw
qb+HKksAUR9I6u/pgRI0DyuTfaJTxXQoVPu8BlVAe5bAyXgw+WmskZn45NXb6WLqJ2yy4TIHY36Z
CCGgXEzy0Sk896qcRHlAyJBBTLXxEznflqBaYWT6Idemv+XnK31w5cHmQF87Xsq0q92DbRmvyvS9
PX0i/2TPmXntw6rmqWOFxRY6lQl85g49lxkOufDOHNQBE/jaZdxZa2Fdr834pRDddKUKqziWxAjt
SzItLhhGDtfO3LmhNutvNesxalVWoMdGthpWdfLdSzOUQphex/lAR/9ysXnSgg362CBnY2hxVnX6
UhoysgKdnlUOgg7SmSyK8RoukGNmLHV7oP7BpG94zYEo5TOsnueM3s8DRZIRIzl7GcuoGtRO9ygi
htz6FCTjNcbWy4o0OTpjjT60Feh/lJqiiEpXqn2yBu1lnvcG8p08RadvwyGsiaIoksmKvDRuwi7D
tz70bnumaLzxfRF+ZcHyVFljswNCTjufu1QMuCkIWqhCNef3xC88GWOxMN8K2jAQcxyO07Lyqhe3
TQVCsawFMy0m5llcDRdGMdUHxKBnjOrmiESTOmwaGpVOYWrED/5n0iFyOijGm2Mtn9aWWKeR9vu+
6PXlNMGiM7SAmw+NJWardb9vzefTtMrvFpwhf2d5etwXlArhZK3rqeZmXREGUnMC+Sn+/n8hg9ff
wRf23/8DM9jwHwe6Ml9HDFj/H/jCAhxL/2dB/BGD29v3X/Xw29//bz28vWneNwgCFAQ4NuCB/pcc
3gr+E9zFlhZOaLHkr2AS+5cTzLX+U4LYISjWhrmGUet/jGCO+584dDHQIobH2fpvauF/GoT+RwmP
+YvGPfH1vsTbLBHHbHiAX3AfU8n0y/A28Sis3nOOUOtNYHYpyIaA0nXtFYXppO/axDGOI8fhs0w3
4uyXm/Uvgf6vbrR31s+fnwFxGPwT3KbI8fmyv36G2csmp+q7LU0DtnOzmt21tIz+okXWFv39Uu+s
nz8vxX3l21rAknAhv7tUZdDFgnAaJqqpUPRsioW6G9Cyf3CdzXj1233lnQdd0gP0ZcEOcN453oqR
lDcfWeeugTtOfEszM+z2u+yIyt27nghO4yQXdznOlTrzRyYalWecOqmWNyGW/KpfJvEQkz3DGd1D
I7/zVy94KBYKl7NJ14K2+zRywE8a0sPCMdYDFZ7URbE3jQ5w3TI5GVqfwms/z+is0Uazp+7n0mIw
m5BB9Y2kH7mn6ZLUIU3podmlvszM0F5msexXX6HbsxKPOq8e3fXQG1VOTMqUynTfm2vrnkuyiD5C
lv3x6wT46APWO+Y8jJPvCS2zY5exNEzGN8n85nUzDiRtFOd//2neeebIf7BNnkZfWA4oCJSI26f4
Zcl3nZrszAAyL4HPnBkJZcQSY6pYWD2Pgca7ZxnYPFCDNvlZkFjWzeRTOmd9ZcPsHlVUORZqE7+1
kBqzmD5YOr97M7ePZ8Exc3j+bWlKV7x7InubUW3J+A80sE1+AlI1M9xmmQcGIOY+JX3x4e83xH6/
VrkiVnxMCdwQfOzinYlwrjgeOzGEdbvR2aNVQfLdxCXVGVLF7o3Mrs296OrqWdopLXfH1+oVlJWX
7TnDCk1zRaTnNvDj6qCLyhO7snfxkOZlu3z149VOjy1umgLr3YDSyGzbzv/375nrMfKBdufaoD7f
PdZq5SxZrDULx6we174cjwyq4UqP7lVrB9/+fr/eb1fcrsDF8YnWyHcET/nv68fAH1yujjRCMOvx
Veyu7hE40nJTG7HzgYf8p6n/121kuxZnMg5drrPZie3fr5XWcWEw3I3DWmcmhV3ZBtlB84DvBZLu
5azzARejkQLPjvDOTb6vog9u52RBUgO2yUICWSYmkVKekfsUt2nxOASzvEXsmYqdKJh0huaIqygy
XXJgmEUu5TUlLBXhKLJA7wAIoqedMq1vG9H2FHvOTOq2tu2R6okKdmGSrjuDFnFt38KEjoMb/tC7
m9ZFvM7CL5GCj0Z73tQwUKHAD2xUpOqg+0uy1LweWCQpLcYunT7y+v5u8vr5IAVSSvzSDhjEP36n
wg86pIs9vxM6zG5n2W3Vh749c4YgVVE81k3Zv5AnFFjhOozecdUWnKuOI+JNHyz5t7kcaMUQeta/
9k0Qv2AO9m69LvduJQ3oOiQiobBhKo7BUw/5gWYp+YC45v53HfEPr0ZrW7nvFwArQG7FwIb32xbj
L5vVWPYg5wSaK7JJ8uogllpfOEbMjCcYwAjUqSzDDal8HAXeycG15rAk+3Xfe3hTV13nZcjU3zvH
k60eHa/Fr2Hw2omqsSDQ8+8fdlv4f3xWNDWk+7J/CfPdZ439nn1m21jzApEuU/lyJwaCt/9+le3N
+ftVgHRCpQDe4PJefc+1bMmiS+IO9Z2FCW9Xm3K+tIisdMKqbaD7gJ5iZJBgSkbX2d/+/dp/lEvb
y8NCyAPskafSeW+cB6ulaYe3yW6s0uUVL1EWMXtbrlEEJY9NAvOGNEyHkEg0OR19AmPOIvAk6oPP
8ec7gk8A0oQdW3obM/v3VSE7GifKpYwx0lUdUkj6l6KBk+EudUG6UG15Hzj4/+mCMETpnEIT5ST9
vkRba60dc0h29pY8VS+NdzZ6DGeaeSBYZJTVB++kP5cS4Ct2PaiEqOv/4C+OLBtGKjgTprLTUcvZ
aEcmy0ev2n+8CmWgEHAYSIl/99oo5wAFFJnCzJEC92yYzB6XuSU/KG//8SoAwzwgKhYrd9unfnmE
J+YP/hLwXQK8Ghtht4sMk0v9fWn+01UQg8No4TDPc/Huu1QxW7R2kckXnUHWYscwW4yQvP8vruIT
jkEBDY/xJ+jhl+8ikso1/U0CKltVYrkmuvFsojV1//fL/PmMOzxmkleeTSQ6uIbfbxlzbSZVFT8M
0ZjToXFm59DyV49FXjAL8yCVkRWm0GLXzgdf8Oc3+H17gVMhsRZCreIf1rvyq51xE/UxmxhJzs6e
6WfzMHaGOiDaq5nmBgsejXHFgavqg3LfCCJCQy/iXRyjpv37Xdj2y3cfBWCGxfb9k1XzHqInZntL
Y1bZdrPbr4w8UDE6dCQCd/kX0QUyyz8DQd6BMbaXJYcVTqLca4sCyntXA3oEPs+mSyehIXXgiac9
IC8lV1qixJeui/kpm+Qhm5iDM43JZOiXeXxZOU2MoC1R6VM7TjK+qfiv3M+uqjDqABQyDpUiFhGF
rFrZFNeMKM7AGWhBu3rRBBpYBXrZgYgGdE+9qYnEdlFWQyANvONg9s6Z62tQAf/ufXVZVNAmGZxR
Frx3f88986cltklxQIsGa9qxdkYyonh0iAL++6X+3DcpHxyPtenRpcKJ/vtC5rRQbkMgpk6oZ75P
zTJeGiOekdEOfjRdPX5Q8/y5YsSG0bTINKBjH/jbn//yeKJfrZx14nILCOIwN9q5DkdyvInHho73
wW18j7ZjzfClOK/zDrbB9/18Wf5ytYqwOLcY0CGVdr+GLbKbc4bP7TlWgPiA6NY8TKUjn6qSVBFM
xP3JpLWFwgUb4N/v8p/bhYdZjqOjRUVgI0b7/Ws72s80IgIEUXppn8n5HI7Z3Pt08foO6IZy4vXE
9Fns8bOID0r0P2/5tq8juGBv/4cza7G4Foo1bvmI+wr1F+f6gcBSdPvzRzf8/RbPjNV3LY4dG55W
BH+ccmIsLIORq12Vqzerdo0olnbywRL6+Sr/ddfhoAFbdoPt8sUs/vf7zcwL0ZAgaWLEWDEkg0MJ
4uMSO7SINIJbOsNOIRzS6BYzOxmEvFLxOLWxRLOeLREluY9ejKA0b0t8LUxoCHRWL7uxoCWaTrOW
d2wGQkWou4W5G2sje9bQy0gg6depuU1UV7Skk1YoX/++SN7/UHwvjrgS8BItNR7Jd4vEQo9mdYpE
+lyuxXWyohFYmJNcakc0H9zDP38oB6imBxA8AINq++9eX7nrtkm14mUxBtSPs2EEUaOt8oMv9PMt
+Psv5bgM9zZalLudEd79UktKD0eV/biDNtd9nssUpRZtJybxM875G52Lyoc0ptWnERk3+7k22ArS
Mh1eqmEE99DQbafl42U2jlfdGP3OQJtc7jp3qkRk1FU90dOPe5SQjlMj8a2TEcjQmscf1Zd/FNY8
uDQeaBqYbCRYXN5VtMGUjWtHS343lvmDRc7w12FSHgVtJs/dweXVOwv7fgbO8BCnurtkhut8AH/+
81fjAZNsZVDh8JO+p+cqxti6jB2k4fAV0BvAQLYy6Dt/X4b/cBXKQL4hP9t2oXd1Gg4ZBgdNzXCl
48zSQnQ76Vib+w+u8k+XAQtF69ikhA7Eu9WejojAVV2OO+TeMcgdfxoYVMqi/+RqQpvkNOibHgzy
fSsz8hfzYn7Eoe5MGIyCluRI4LdEBRkUQiF7P/JDZr7tUcNN/dHptb+K17j0DlinzOTQ57r6Evca
Syi6a5zAgSFEwYBZMrqybD1GSxu3KHBN3GYa7dlVllrjcwMYA3UAWnbsPsM8X61Fz9wiw9eLI3nS
5ed8yOYR5R5++F1cd/q1ap31jejibDMdbpm6vQ7qxzIp6giOhvwI5fzHG87dEDESpPJG1wqQfv++
Fxar5uBjzfjt7GF67mQV/FCZLM+yLvYfVOYUUW8PzYw0GpdaDAcjqjllkJOtVvURtfB9egZw7K2G
YArJK5cf9T2DNLUq5LC1mHeOfV/E4Y6gV03yJpXqBxvLPzyMdNJokG9wHI6Z8l0x2C7AtxODcGkG
b5jCVlesFVwvQWd26GFHA7LQSb3rcUcv+9ZWRKB7qpL2rakS++HvK/nPr80+akMIpyjlS3vvq4x5
SON42SLF7SlGoB8LJhaslykIiLzK1I9BimE+8oIq2ygzM/uC8YVFxwuMns8ryMyemH8g6xxbQ33w
7v9zffDZnK1FRx1kw6l/t2tVVjdZnVE0u2QGD3ewlizez7mvfoi2aMpT1gWlDQUERATW/IUQLV/7
o0KnERsX7RQQJ/v3m/XfFd7v7wTJxsK9YtkKm9fD7ytWIcwdE5AyaLFzsuiRU+ODqoNytQ4zE+Rs
zwnCv3PqOMeqycvicz7WI7C2Qhqfq2wxH0fV2M8uzrhPVbHACkaQCTTHXmGwGWp6tsxhfqBPFT9A
qK+KyOkX68ouU6cJqaj5QrOL+9SNByO5bQaSdLDWMbrllQJ25Jz4NnFl0/j/gqzC+FE5fYnU3hZb
7p0fx09bUDCbT1vL02CNwRvVs88smR3L2ac+QBt8OY3j7Hy8FPgCqJeYehDN+UpJ45/HDEeWkLhZ
i0qQLtj3zO4mvIKji8LfRAoNxkA0iJ7ZVV6mYEIwWsu0/tIJdhv60hbcP2WWdLttr5cas90i3jqy
gtnAfD9TUU470QPavKDrK5qNGDSCkkf0JKpxupy1WWaI+xfxRZC/uPXl0vrJZYLBPpV4UE2DpAQ1
o+0JJ0oO8gY5OJ6e/CwnN7UOZ8R1wQbfqGUUE6LzONTYk44Zqd73ymn6x1iRBIaewaTxwnGUgqKJ
VXGNO3Z8cniJtBH+yeJ7ixvti58u+SXhvumE10H5aeRVa/1mzl69t6sFcy00aGbXgWq8YcPF9BcB
Cc6kVQEV+t6NxFXtMBesT0ZOxFLo6MSwT4OwmX4Udanj0B5KPzuMusHTSbkgXxux4gSe4uBOSEX2
COGLtqZDrNTX0WL9hA1M9gQXe19+rUQNVDxHQXpVFxV2Y4TZ4zUNpfolJQjomaR4fAjJ0qM5bBUz
u4PLqYfzvmfggNssdv4FlNN8N0onrq4gXwVzNKPgUjSwYw1YR1XVdVB1G82wdqgezLJR/bVSToUN
Fu8llc4S53UkEJ11YY7sZNxhIuarmkjsrb3ddKkZgergzYK4QJLnJQy64Q2qX1qxBWyY2FOeR+Y4
zfcb6SySER3qeHnUfk2e9bwYhLaJri/G3cJ0IOpwfDGoI/EIiIg5YpQvSkIeD3Zp2actw2a7edgp
GoyIm7TRXGVoLtmEa6weEAs0gdsdjKqQMzzCeHxos81jggktfWl65Cy7aV31lyoue2KkEcmlB+VJ
7MgxJ6bLeM3TR22Paf+ktLmQN+u0U74PClcNYAcL9P8OYna1B1eDrKEWnL93+LvodujZC/oLet3t
Y5YBb9tZ2nZ4JlGN3qGD2OyuS7Z8nzHxXhTtYJdHWU/6oahqkBNGS6nPx6nqz6PeuEDjLIfLxPdb
ygNdGScrE/JziV/hZW597E5bDUZUL+J6HmxrFBARkeM/KBOm1kWxeKMdtiOmCj21QXrEdMAcIcvZ
e/F3ojTajUhuh8ia1fy5EemCXAcs+G02u2aLjKRX7nnblshQbBNf0gV4CMHMNUf63sw+ik3ybev7
zPbj5jS1xuyhBUHThuwxkM2OIzDu6hgCgRV1wxgcR6MgkaZCzT8d4HmVapd2ju4jxggQM8uZCckM
LWHh9K3w0IGIMI9wxC15SPN2WrCyLem3OenWBFlfPBwMD/09uY7Gpe3QMNwtGMdfOVtJroqu4LZM
dBtETHwokwu/st+S1HXlzmkNw4/qnsoktJjOXE2l5++ReM/OZjXNg73TQjRi0lnn8QEUWNqezHSM
rXD0ddWemWaVPWJdc9NIkHrphjJ2SI5gC5+ItQQVW6KJQwscgp0oq3BJUTRE7liAHXGD3ts2/s5h
ttyq4RvsnC103p4cfJK4A8yzuSvMDkeSqO/l2i3fy1pm5QFBt/PiokvrdipxeHkg1wry3TCj3twj
BhxAE/SrjqpqaUx2RklE9bjiBougorvrbe336avCGDxdItut1Nnom4PeiXFixpMFHF0Jg8ZwG+XK
bCIENT5uDZWtP9bGmz7NtsFB1gblE4Szx4TKQqWD8BXhveo+rWYuDujMN0YJ3qxYX8h+oJdQmdeb
pcqQyavRytdKGMc6YWKUx3OEgrhAojTvW9cIq0I91Jm8Bbj24GvWDPNJtPk3WUeOKyhWTo37qSi+
Q3g7IO47CXSzPmPmRnjYN7BjjkEZka+L4WWI0G0rcCvBUabep7yrnsHN7Nx2uFisOP/U5Nn1tOgL
4ZWvOXgi0TdXq/W5UQ9FQtKY80aocFhZ8uTyXxiW7FCOKYYSvATlLA9Qf8CXuD2en8EjMNfpBbJ/
vga5xbHzJUk3JkFL5xrT540ySrMKUyuFMFJLam9aFPMZs4YLOqn8XadjXxPkw5aDWd0mMZJ8s+uO
mRweFFkuZsKDoarmCkUp2y4uYoZ3d/jDTqOBkd+bq09j3z9TbzwMRkF/cUynL9go+zPse8dmWb9g
Y9x3Q3CV2OKC3/8eTsIjjpczkeklxDl277fJXe6BWy0e/eTKEaQkK/KdyMrJEpSrmF/a6UfRJeeS
6j2uAjhJyfhotcmVm4Jxy+dpPTprip7YwROXTZ+qwTpO2sBC7spTbzpIhfOvkLB23QgesYS2Xk82
bNgZrT/GMWk5L7Nh31opvbeU6YwJ2crOxigI4nrXAlYtsCRKvqYXkvh0HLGuOSl6VVx1kYELPKxS
/HRGmfAxbr1KvGhreja6F4fA8cTI3/Kx/DbEDLjmob6y8/kywYGAaJV6qLqJy1lhPLROeWI5XyCf
jbyE6p0DgefcSrFgx5spmSPamkeTbX5rWED7rly/Zc6XiRn9JJabKRFYghRyNi9D6WmeJUp095Pl
+5qGFg4xnvVpb/rNN9cqsLDqa1oC2Gs7gYE5p1kw9p9tY2g2Ev5tmfVnDfpgmSfmzlzVKw/+TeMv
5alZapK1JFtc18z34BMgMzjjW6EKrVA85sxSrYo8+HCWW0hzfTWNrXnZ49k88GL2n1OWjnsyMREg
ozjzl+HMjIm/9Nv+stAMmaV/2QkSh0dMVHiPjGsvh88We3gXm2w+i6ljjulQfOPYm+7Wqv+e29XD
5FufZZ+iMh6+Ir/H2zC0rTRPGK44bQnskfGubpr4soC4/OTVjvEFt7X1rbLLZNnZJMtB0aYGSQiK
zlEHlFYS3AV+a+eh4KhIDUmBFUTjsHT3hNN3wYlAHBugmbnA/k0H2yJQE+R6RsxLCW6ssMf1JYdf
Fu+WdMnqSMctZp0+1cW19DvP2i8dzbPS2d4tg500fDzpet+DCbBC5OTNpMEYNOYRSqnLwKI1rMjF
13UTByLDP8VTkYYpehu5U/4mQQrYDV5nZtqvQEiRdY7OsOL/rTQoY6QwsAKaFisH4A/YBLvJdrAb
1hRZ54sJ2G5vrv1ohbR9J/ZINLhOyLe2vlamW991djrfu96k80ORpDT+Qcf0sC/LIo6Rhaw47Lre
97+lECK/jK7GTj7jer6Tmocr6koc+DvsbhPb12iI3YQnDLM9faHzkbxjwtmdFdtSu+SUjUU69tgQ
5YqKs4kLQJEDpnJOO33XgQLg5XLvg1JeeQ+mO9MIBjSi2WSFZAJA3FEdssmNBkkypeXOlCFitvq3
dnBn/krle/cBWdUVbllM3Ij2GzbLdmnAPkvdWsshxWbuhhU5hT+WGHk6j1qvIRZ1pXaR8QRSRc7k
iJzXyER1O9kFmuKUppe+6OSKHGyxtHPvwJNprjs22GJnUqPJPWOp5AKTBc4Kx5yGKtSGEj/yuuPn
azqVPLsaE00oZJm+WvAi271XjD1yVEtfNsuQbOoEtTB+jFXH114HE5C3PUCn9ite7R6u7z4sErmm
iKETtO+TmJJu18quYu0gZL9dGWJ2+wxYwmOZI4iK0F3ET7Ib6lcCybHbE/VifbXjNOD/KrO9cWmL
XxWLY1WnSq8VZZlTIg7Kum2wB1UvyA8Umzo5b7oqWOCwJDCb3aFDl0AD17ykFwKBgpZHgS/bC7L7
YrKqC6Mrm2dJXvq16W1rdzFG7jJzSGPrJk8TGuDGBCzi28YmklsZTYmmpjpXRWx/YfO2g11srbzZ
faUp31yhAszZpR/X4Lzb5JQTqPGSACLUEVZGqXd+5SGlm21HvZpu0tyafe7wYBP9EXp2Xj1NRdlg
9im36S5aG4ECI+ZpJCCv9l9A/hboSxYf4G5Zt9NpIKVhq5DM6iIbvczcOTSyLGTpcXZnJIMKIjpi
zG0zaAg3sTcFULLzxXPOxNrra8gIPk7/vp5eOWdAIIfAB46y1UVzZcku7UKIRelry7/wgvdNVryD
fRskPaN2WvFV41NDDEYTSu72eGvFZf2VlHGGfVoZ9teGrL0rZEjK2gXaoJ9mUHi/wfhRd5lVrZwM
ZGX5x2pwcxyA8X9xdia9bXPZFv1FBHjZcypRkuU+tmPHmRBJ7LBvL/tfX4t+k5gSTHwPhUoNUghF
8vI25+y9tkNljG1nieUu1kKeKObIbN9MLby/2lBTfQ+LDmCpi7RG7sqpM82LoES+eK8bZV16dj+1
fyjOYBx0Mt19tOB93PPPdq+pKDjK4/YeH0NSmzhoc5AEmy6r5q+ocv+hwrvx2tQW1Bk03MxNMEts
DkFwx8CicgztbuK+CS/qOg/TfQAwotxhDmRHa/kk7BHpGFH2GEc5ll4fGQqQcm1q4h1pQ9GLCML0
xXeRv2JTHPi7sUxq+lhWhkcthZvQMF4aSBMBFvecUgFi/wwb50Zvsv46qpUw2XUjAYPbruHIvtWD
ge+lYxtwdAIONRwlSgylNOmh/dpqZHs4LeoXoGlFQ80ttdWtZeFSnxI/N7CE9o3jEVvFzwmUYYDG
AYTukNnmVSzheHR1B3aT/Froy5xS6W8ACgXXEkHId0X7Jxpm53yOrCWFRczOUaoKAfdpq+BsqvyY
D7zWC4LGiRsf/jj5yNzv5L3Pzhbe6zM7WgVzsuGzywomc2BVCc3wfhzz4ClQLfkdtCpkizDIemNH
xYIxUcUNC7c7UO/wGmW0m31I1BFhdGJwj4y5BPtwNsDnA5w0giXA+iEOZuFgdmlQhnqDtEW/jS0Y
BOBl3eA+tEdAWSDtFLpQKOzhlXUmZxHpFp2zmQyluUL2gNE8zTiMeGXY2Te4ZpRgJ0Rlv1Y5aSwb
lNDqr5H5TNt3Za2+tlY9vWtjV/7G3Ipvfxoq+wYgaWhv9D7wv40hNKlDOtbNo8JOAqqDjBhifj1n
nsaGHVQHDtFzhUtX43eRtoLBEFYR3j5J9Wmjo/v5nTJx4Z1LMXuSIIF7w8M2L7FyNm1zgDeF76SX
U0vsDY7hcUcZtYR5pkDTYPHK42+UAwz1cmTpqvmUg0kesBhPXiKN4K6h5g2uWfXZ3IRBpys7Yk9S
k3HF+uWBbQvuzRrj/I0lqYnCo4jAh8TjBBm2VSasA2Et0h9Z05pvQmWRYX1qCahpdUAVikIZe9Cm
aDoYk1X8jBM303fYArMtoLGpumizMflD/dG6IaGuuS0kRiNKGl1JXkJa97+cHtxcF7gUmZATfugB
DCX7j9IalhhaRth4EAvNPehFo02LJ1H4MdRIV+bxFVSD4YbD8UrKxkkrhYtA/nMAeggsI8sgKdEB
g2LrRiwB0ALSfHhQSYYH9+vS7Yks2eALIN3FpNGAJ8BZSms0RQ9rSj0lzuqgvBnB6LMSSOMlhwkO
CDYVMIhc/U7PKWtTa893Spo9aaRKw2XDJlYhE/NGKTnqGWyqvv5xJ73Tj99mkZ/pcmDCGfi5qjzk
wKcztsPb2dq50fI63JuF/5A78bDSuBLLXv78GEzUiI7m4JtwP8TK/4gKUEjEGn7skumjbwjTkLX9
1y0Mdi5ZESMe6QrPnDd4RWw1e8sGptu0SfA6CUclkk1zzE1nNypwCn3cARHJL51Gpd4VU3QoICR+
//rBfMiBPtXb+bkca1GSA4Cfm7CLJ0MvPBXgDADZhhlYwoouqe1CO8QeeWyjsN6HKdSGmAnn0uLH
g0yI2stI9V/cLHC9hO3LAyWqgIONrt44Ei7OZsqMEMG+Q37JINbyss+MZlTljB4LDSN9gvlV//N8
2RXmihjR4RjAp95lnrq/wxL22dfP5cxVNAtOJ11dEvNO9HuqXmdlHIHMhk0RXVPYBVvbyW7/9VVO
O+C08Sm3zcYVumIkDX6+GQ4eBJ7iMNo6iUYIgaO5JDuO9ZsJKoQOSOjegFmzt1MdMqmWhXVTDXPt
PYObnmzQyhJRMxCXkgyiOIxqAwpn8pXpiqJfeJmmtjzIwTEfDWvsyRjBVvv1zz/9qvj1H6GCOtoV
mnqff31UaNLJ1WrGA7B34H0plCtRB0pT/leB/PxVcfgjFlZF9KQai3Zw2aeibwg+QtRRwBqKAnC6
bsH3rFl/ilaN1r7ieeJdfBaQt9CRfKhFXXMxylpV4TAvhmILErO7hdjJ2mQYWAHx8h+R5pj7qoUj
2ttATymVFZ5ud4Ak5Zj9R6UsN448AkcJdl/E+kvNjCrGbLCpVW9N0TbvSix9zC347ixqbJTdc2tF
+nH6Tg20pDQqKfbQPF2qkwdfNcN65PzktnV+Zxky/wEjxAZBmsQr69K5S7FazFPz/GqXKhNHAUqG
KI8KQoD7d4OIAwihTx0cvrDrrnxqpx80B1oeo2o5hmVzc5/HKqekQddZmLDBYJYi4tjwwoxl4Osv
4tx0irONEcoSQNjhsuFeAEJyyIFGOTM0vrnNXdN/cZCZ+TutyyeMVIkugMUZ1iDvxdTCXRAmwpBN
SheWIPpkUNgDll11q03Uyjc1dpQ7PPnWUydjqbD3z6YW8EkSPE8QvvqVWe/MG8H2pSEX4N0jpVw8
JKWMIooXYYn0YTI9bRiU2ygX+bUvWuv56ydlnXxg/PMOejd2DHgDlsGTVefXYnQmaHs9MK6wTqaj
IrLyWOn0IxO9jFfmqnPX+9htMa2zzi2D02K/8HH3imzb+qN56NugJcjGqneqmwG3mDANrWw55i3F
5xnEZNmgu86mC2GQsZhBukb0tpCsUynabE4Bmv8Ya051Y9fCJjQByMqmDZrHUTgTddM8Sdd6+6dC
OAuhDro+c96PuBgUF0OeEziwY2gSVpNnb2BM3Ku4yF1Kw5ViGl4wJr2CDHaoNZz6ifpWu4Ehr7PS
CYaNzmdItlcQDCN29tJ5sUQMVcv2Z7d5ldm0RBy18BXOjSPwhzA2aBH4dRr+sSMS3ZAQ5ka5KxxD
WkfanaqzMccqedXZTBBWGSXjcJNEPmVquvUGJdYIaMbW9hvATACPVBukY0nMZFINDRQbuzLAnvf2
o2gnBFyo4Ej90sdcU6/Y+84HVBRLJBZpKjVCxA7Bc9u62t+p9ymox6HxIqMKWInfxvKvzCf5O+Mi
7QWyEDCOeYKvcZvVmfWOcxNsoAtcrfIMDsHuS1c3BapIrQHa6KoFIMchb2GXmlYfvTZaXr1S/Wju
AVSA5GeVb57DFhLyFjRDiVSYkh/IPYk47HrSR3Z9WmDgW2LDJULPz03Ck9LUSH/UEbyOTVGbdkxt
iyP3RU91GQQf3QoFOkfXHGXpuG+GXRcPwYgEbFeKfHodYvT+QBIBJ+3VsacgqtmwvfFFdhEFc06T
m9Gh9b0ZsWC+qMLov2tG0Sk0gmN6jlVnicqzkTJ0mx6lDMl6g+LkIDslqFgMl+LWSHM0IWM+DYGH
ZBw4Y9eG+WNCPYy6H0XKa+4u/huVHXXAZsw6ZSdbI/qrtFl1RFhfUysNhvApDvRJbJLegaXcpXKT
gN/hcr5Bw6VxQe5scHanv0EzQjVvzO7p6+nmdPq3NIMFVJCqpOI7XnyN1aBFbhaFGHqIE9nR2td2
FrzJlW/+Y3r//NGzV2Qbh0iKC1nOPAv9szkN3C5DzUFPNxur2oMVlvwaeT415CpXPXIcj3bNlEIC
U6CB5PDyvQ7hLwpLEMCUCe2r2JHDTcNWa1vSSI0AbwTqNRY4pBE1JMAmq5tLDuqlVylF5WUd5ZKv
H9SZeZJTHFMWGx9HsGR+vgM4kaXBV5bBJ8vNW72PAy/Xqvoy0FVaMDpD5+vrnfgVMOXgt+KKjFQu
K+Y3988jg2ulho7BVk54ysN0Yf5I99nBv5j+ppc9YU/Zyis6s0JzPQYA7hyHeYcc0k/XK+K8a7U2
L7fez+PD+8PxeNjsthf9xvvWb1Y2OKeD7vOlFssp3bNMrTsuNciXAZAQlcC1uznzuj7dzeLpjWAY
fXW+m6v9055bORwOfx+vvq3cyJlxPd8J2lbM/A6r2uL8XPTQR/n6y221k9+HaxD0992FeZXuwdxs
iy1EwANqkyON/sCb7pW9+/r1KDndmHBt/OWcxfgJJ545SjPkManQcw0KkZvB75wj31K5r5vJWbnX
05f2f5fQGSCczpbG99JvdaWuGqDylRa8SMTYbPrd/2p0YDOq8l+O80SewBxcfGZaldGjJbiYfWKU
PlVBbj6A+6KfmYRrMutTNSTXcsikdnl8+O2WdzRZ/WCMZgUFdbTaywG1zLbuaGdUSFBSWk9q8DPN
lN6LcYLs41wLWy/SSuvmv79CrPHEWxBAzwF+cdSlfUfPgBc5s4GaHc3G/mjE+bNbh+rKEebcG6Qd
wCihqGZybvr8hWMaiwsrYiWNlag/IlOejiXBWWsT11wZWcz1gjFJHYKoSBwki4kEoY+jdTbUWNbC
rj3YUwA8fgzdBi2PrrS7QnFB/DVJIDjdZ+prVKrOY5aV4WNIssQ1/Z6J8oJpS5RK6SxMMemrEbfi
9y4xvBUc8a9fwJnHIpBsc5AkwAo/9mKqkDHtM3RIcxlQUlee/Z12UVYrD//cU0GZagvsNLztpZWl
VV0pRtpKtOm77Nonc+pbqHdyB2Ui/l4zPnWkDoNcGVzn7s3Cs8CaRR2Fbe/nVw73U3FTnRKnGbYm
UHm79Ebbz1bu7dyXNBdrXJykVFSt5doRiZQGnR6QyZobMcF8A5EGpMRUMWeyzJKgI7Uy1Ha+HmS4
yooJjTEQsu7KLUdVrkz9Z6ZEDRMxWiXXZXe7PNAoUSLFh5aZw3JMKBxFZCSqkN+0OvS+HjlnLkVx
ECsh+0qKmh8q4n+WaCiq4SBCAbpb2vY+r1Ecooy6otv335XbuE7AVJhUeXBnnoTOY9HtTPb7zFX6
xGF9Ahi+wyZd3inUfL7FUDmP2hTW35IaqCg6c/qMSu7efn2/H4fPxac9F/44BDNXUQ9ZbONKa0Bx
Q5jadiDJTIK3LqcbsxgN5OO+LD3FCf/WQ6jvgiAhR0nro298Wsbb4MDrRXUi+KNygcFmWH+L1DjW
E95PgfSkOvgdbPgNmpChw5pEazlOU8C+6qzvy6r4eRhFvjJSznySuoODwqFvxtpmL+5mJuRjGxkZ
H+SBPNPncB7pWXYg75x4J9Te/Q4AIVx5hmfGDK5kAdnRYYE7ccCmRYPkuGfRAbyBbqMV8bVsK4R0
TqiunHQ5VJ9OxTRRaD04sEdYVRerKa3nJMzCWNkMFfoaeFhghTdhyHmmi1PkZmpX0FGHJYu4DdF3
8hQR3rhTA736locSICaxiqPbKtd1m0ds3qNM9T1Q7/HTZM2qRLNJUXWSQ5C0O4C/qTxg+xVka/iF
bl4GwrV/aUkhfpXWpP8G6ifAqxMldtuhclc4MZoWVmOfjiNmMpnB9RAF1PRwGLLvI3RktjUlYaEb
/MTKfROKPt6K1k1v8bNaP5Qkt6+KpCSRfPLV4TapQIJtO6cSt8jDg8YziBgLt3ZTle8t3ORiM2Ra
gcB6tOHB+4ZSppuyja0nIGvipQuG8oeOXLyafbHl+KDYTu7v4WNqrWdnlXLZ9CUtSToG8aXrhiOn
dRq+D6kaWMYGxz4E3zrsiQqk/qmYd+S9JXwHUOySTWcGCE1w7lzSnUOGWQVjdRNSUyJiXU6l742j
I/manL53Mf6r/Oq58OJghdEVe5/5Gdo+N0M5tWXZRbpnuTktG1MLQMeqqL59kCB2dOcAliO+cJSE
rruyH29ba0z0PbmwiNNTkJsko6ZB/Fz7GekuNKXrX6BxoWbUTN3xzk4xiZH/l/OvEs41QTXVzPoa
wZRDCMVUq+Em8/OGBAql0aI9DEVOtoyuEqOvUXbD1hmaqTlMNZRztLvxRDgi3YLLnoDb0StLp/sO
fwWxlUKfrPL6IS6Pqenb2XU2ADv2M/rCG4B48o0awTRtK6lGKeR4K7zp2gj6HWr+9iatIGIeJNIs
JHCEyzlbJKnOe0ilhXfLrV3bpTojM1OI24SxJNJEuNh1iCaHSk3B9isFUgajHIzdqCbOG5WiIbms
tZGILDNFhmO25ah4aMkHc+cACH0th6Al1Fft+siLaAshHsjZMm7CnPidjTag10Rk4FDF6E03uFOb
UWcQG74O8bOvR8Q2Gl3MXaFa6R9mFCpsVZHkRDr086MuLNE1BwIqm2wnEm0o9xN2SuIUS1lVFz6W
MgclNphgiIpw7veZ1RukJeVFZ11MuLIo10hR6oz8EPE6AzGjuRYW5Dp3igG4WU3Gn3Ut/O7ShI4I
4zIhqm7XfvSGcj8tyw1g4RAjM1BBikxkqJnbKgyS6TB2Q21hCBVFCVqQLMGDi646niMVe+QtpWJr
xDxHdn6cyg55b8DnS5RM7fSPgV0ExgWrlEFkWh311wWa+peOBesXjEVwHgmLJEKszCWlBEFoKSC4
Wq1+57YJLK1o0ALME1HwFjVq/tRD6wU6LIVZXBuyZ6IED85giS3KPDunM1pE3LXv/zbGsXmWdqIR
ftH39nvFvgO3WyeTfpejTSUGNSrU186h9boRKq09HAW++4qQ0UfR08X3JgKb7yRzaQ9h1nPiVnsS
v1GT5vlWcdIJoYXZiMu4zWp9l6hW8DZipv+OLqJ4/nqtPbNzY6uOPQq/LnVza3EsMHHamtnEyQ6V
vrNN2T7dZoqavH19Ff30MvzbOIooB3Iawn72eYNokfM0Tg2XAfezm7zGg+5+ox9BgXiEBe6rG/dW
HJSH5GK4AAy8Jd/hUOzTndgVe3OHwWST34wXzg4Nw8o6eaZt/vmXzb/8n81VTaJkHQh+WbIhZNR7
B4m2e0fLsnmEGe1h6FnZDZzxfH2+4GKxLGg49NF8wWzz+2FzfN3uvn37+mmfrv2fr7DYcERjgGZw
4AqK3Wy06joAbFXF+68vcu6N0srRrRn8x3qwuA3R6A29Ilbrkhbkzq46JhTdXXPInbkVzkrss6lQ
uXQ7F7cSS2RyIUygbaKk9dFsTBUU9ZDdy5KQ0q9v6LRhAM1QnTvaKqhutk2fB0Ji5ujq4bkgnC2Q
FgU1de2SVIvfkE6tSxIjMJMAR5BPlVIH/YUZB8ra0NBO9lF4APFocrwxYXV9fEX/jEV0hvTJyI/c
dh2hlA+4EbNyK1shCvRmpo/lRwnC+x6hyasS6tal0mHBP7hGUO1KvFocLYMpWvtAzrxouoO2zYaK
p4OP8vNzKUISfAaQcuippPEdzneOzIpneGUVecU+IDOMPz3JTsTOtR3bNCsQqQu/t0fI1ap69ssM
1fGHYUX6uB0BCf/6+rWdabPAvpwLigBy5qrDYgbDnzzaokNULxIzzq/peaDNlFLgHiN+KmQHoEVz
HIPj2zUIX9m8AVaFpJ2XiklEuJTJrypzovuuk9Os/dbGnC1jU+ITh3t6SLWE4AeYB5jW7KpSqoPi
hsnRIj8ddHVZYSmp2gpQ89e3dQLuokuKfoVOoEmdlESnxXDMSdtt8UpiW01I0ebQnug3uS+7t3qs
+3u21aW/7TLNbTl2juWfXDK7QhYsjUclHEj5TaQ+7PTedZSjKZL2IbSoKMNHhge4zTFIGLuVHzyr
DT4f2uAos6WijoySyp5ppP9OpFTOqnZw6fCRmpLPOL/p0dGzdlvZefIou3ZEUquKP1MyRT9Djsp7
HEZatjIrnSkR2DN4x+UUq6NYMBeViLYEvxPAj6FE0LvKFZt35E59N0XPqc7ea5u46fhzaArSLKJy
GnoCGMrql5zy5PfK85jH3eJ5oEHCQ8uBk4VvyVLpUnh+CQ2/rVk38DjLhrAk+KhXgWYMl7Fe2kfh
EGaT5NF438Th8J0BgTNHJMqdnfu+11MB2dG+HS84SSV7Fwb7gaa2cdPQqV8ZbfM0uvyt8AjRZjHR
wlBYfOMqMDBqZnxDKAKCfUtaIcgdRd+DAAi2/ljLlYdzZk5xQa5QKHJpDPLaP4+Vru1jm8BsAqlp
C90i2C0vqmYcLlZewZkh6dpzyQ0KCeLMZZN7qoKMRLQo3UZRSsPHH8gthDZkKuhWB2UKUDpKK9/Y
VoOPLFW7fNyYtOBfg0m1VqbR0yfsEMPhQIXirA9gZ/E5T3Y6jK5DXa5p3fZHJArY9HNCnDkRZY9I
M/r+9b2fkTYxYSMqE9QeMIEtoZxum9NK1GmF5bUj/T1HW7qTTaKof2Onn0iXrF3rj6WXOZHFCOLu
TSwLf6Ho1zi6rJYusa0Xxg3Ah76mMUySPY4H1WdmLWbzFcKd6leQ1sE3g8z433VvqcOuxeW7Wj0/
3QFwH2BQZsAa3JrlB135NSm+OWVeu3OV91TCUWCZFt+qmBoBmd3GDZvOCpeD0XlNbMZH37F7T0/x
t5Ixp2T3k0jHCyBNlIYm314pfJ6Zb1h6qJjxWhnI0LY+j+Qxrl0tCGlsSkLlyXLzQ6W7GYtgaFhx
bP1vRDTIg2z74LmmHIkAvlYg6I91MaxsHs48J43i66zKg2DEJubzD5EagVvDqFHSHlzzosFthQmr
Ma6ovK+pOc+sTSjzUM3CQYatd6LOInpvxHwCnlFOsbVXB6e5zCcrfTRtUrkEUBlSr1DWH1gNWsLH
hLxLyaG5ksIqL+y87o7ocfPbxG3cTRJVxZHwl+lCcO5KVmrup3MwBTBq0rRfVDYJy35wE6JOaMBf
kgrfq6/6IBt8hGpzVcSAtGyphJhqu/KIYtVYowSfVv249Kz6cNgb0P1ZbEta1dfrSScSqLTrbmQi
h4yzT4aE0gkTX0EH2Zkz6NQguvLjqaH/blfu7y7ueuIQOqmSjaS0Dm62XF7nZJuR+ywz29qk3Yj4
wgpqoa8sAqeTMvI2m7IrjSATottiirJlN00hM+VWT5z0mipG4FmiHv8fr8SxUC1SHQaqsOy8uRVH
dAKgEvLOi+4xyWy8tyxMbwO7lvtGVgOHYV+S7sJ2fAXQcwYF4rASW/S5GAtMEstTKIL3VOkJxfbp
El2YgICupBV3W2JYi79IC+Pd4JJxuMeOPN6lRIYAGfD16jsWBusQZdL/ViVTvVYfPvez6LvrBsPF
5QtenjwCza3pzhXpthRNbHjEaQWPxUR9xSYCEum2Fv8mewDTT6YxiRGP8NQmajLswDPZR7/KStx4
gVzTxp+ZUKj/g4OE64cwebnvVwa0lUmIT2ci1+Uxo/6yo05oHhOHPtvXi9WZS3GIpLsBKQe4+rJp
ZY1CB83iS5I9gFDUIBs88j+Sm6K31vQO9jwhf97qzBI7C1jUPCEgMf48T4Z+K/0qNJrtUKbGeIdN
MNu5tBLjYyiC8hY3eAsDMywxbhEfhuajtnwMpNLVX5K4pj5TZFP4VCEgFJtIbcN73SkC5FU2f+kZ
tjK7/+KpurTteHyZNB3gtctex8SXk6n2rdM1Ogl2SFN+omcVL1BW5EuKPfNZkOxI7oP6jOVO/VkT
xUKHL91PXZV0u8ntiAcO8glYiJ9UPYlCsg4ORWxLde9Hjf5NupIcVHI20RI1Fbe+afQI6xH+IzAr
Sopae6uUHZ25TsnCbjOUrv8uegyShyR1B7EP0ei0GyD7sG6KnDDJTUDGFNG0dRrQWbMT851gM/85
8muNYE6bHMHe4ult4n4gsCWPuunFHAcoCCLDorUp1Ehhu9BYFVK/Xh/+phrTycFA0jJiLLXSJz2w
rLVT/Om0S5cM7tCMMZ3nl0XBALc79iyDYiiP0z9ydjY8o3b7PXFs2gXckgBLI4lOX49fcbq7Yx1U
afDM1La5Nfl5UCX90E6yZhvijrjpTORf1yYu+XvirC3qsoNteRIjJyI8pbvo6W2RhZMSbK5n2rda
dac9ojHjGODR4jinVu51Dj51ZQf6IVVejPw5qYHG8KwBYGu4+JFlr2pROGvtTMIpPWp9Xe45DPX3
ti9LzsaVYTa7cFD1hxErzNPoFJGGQNMlkNZRB5O4q8Gcowf5CtxN4VZYjQ13mneDUiVYtyWlgI0Y
Vr0bXXSxjWK+VhQieEBZwJN22FPizI+GnVG1kXuBOY20wDjJ3/CAjgQzR67+Fk2c1TZTksR39Wj5
f2STt+0+cK3xDoJLdclKGBqco4gCahr8LGur9vz1L57RXKKcSX/ztmG5ndNNP1NaWg1bG1zBziZa
2aNcSwIkwo6fUWB3t6iF54QhGjM6W/e7gj3mddpZw2HKtHCbiIL2ydej68yQpruG/HxmRKEMXmwx
ETQSMWxVcmtMSutVQPfeKAMJr84CfxPTbKOrFa7pdU+mZBvpBuIKKj+oto3l7O/LCC8KHJJtTX74
0bdjeYlPj91MSdTv1/d3up3kWo4Gs09FtUCpYzEwWWFpq5iCZn0OR2rnD0r1RuNCPEV+GP9UjJb9
pBkAhqfH2j+imiVngnI1+YraJN5qTfy16hYC4ahPT2Zlj+/AI5tvce1MLyu/9GSLhK4CIZSpMwsC
fPy4k38KdBwCGluWpL/rpL/ahyloqp5UC7I29oaoxuhGxBhKvFKUOUSDevJ7gAdDT5vTIU2NiUBR
pm1BhZ8Izjhqi7uMBOiVI8kH6vDTGOZH0r2nf+9aFGOWppacD4O3p2N6Ho3k10C56u9oZuhz3Uzz
X2yTYL+tPVjjn6CM4+duUgEeYeVms5Ojnje2gcC2R0ZRWiGJFX0WHNWuxAHRt4ATj3Ao2cm7H0fI
BjfIgfuDXRIYJaphCDNJ58FBcsqdZhCEDAIQ9eKBJOvJWNmunhbSbVJxqNXOiDk8vktTmWE3ud0n
yGhklxnHLhb0XfTK2Duh3VFvSR0PIGC3aykUbcOW2qWLjRb/Hc3mlWFxsqeYfwkESixyVN7F0sTV
sIjqKb5XLpO9OjRDN5opD6GmXAZRQChaN+zRqhxJ8uy9aspoq6VrM9fH7L146/wGC3WRaRj87+L8
5zN9FtKef4Mm+9s+QDEIGFmzXq3AcPyNDDKxRT7CJsJWaTgFIGJ6VZCQgurhfpaXeDLMp2OfE2wu
yda6Ibc48vxWDa/r3mz3Ue5XQHWG4ZBWOmEnPqU9GmoqNv4k3VmFUe/5uoNdVtWY6mVT7Z0cHkKh
NuDKC0e7cuq6ef76wZ9OUhqSSNBFHHqR+KuLE0scA6iULmnrinT9p0klgrchenQPW7Z6+O+X4sHO
vkJEiShkPi+ekGySuolw07VGT8M5tYZ92eADR8JerJStPtRSn18lBzDkj3zCBCHwNj9fq7GVMaiq
mLU0n+DiVv3Ing0LS0odwhNJCA2WnGPq7eCWNh3nHA8D90A4D2WdXszAMGUYN6pdqTELt/VTLdP2
OBUpFvK+qF40Ha0/8WSV5wTCuM/CTLmj+C3uA9cmeyWOyguj6oI9ccltCoohV4+6NVbHnDSR62os
yjX9yEmZjsYL5FTC8GjwzI2Pz/crxnK0Ifln28QerXc1zNPcg76k3Cc+epI9a3WnHNJBtjiOKaJF
FxyQwVYG9IdBSA1B8MbGpDK2PFNxMTRtEG5EbpqlN/SGelEKB5dB1dthBoAkNZ+1ptT/fD06TpZo
7oA8INYwPj8qIoslmi1hPYVTAtgn7qJb0RL1W7Z2f3QnjUzw0aVIMkVr087Zi1I75QOY/SVLIDE5
HE1kEKyErrRv7jnG5eAEgYjB/rN+EIM7PRkNQZtf3+mpXpxbZZ+L5A2PFRjRRV0jKuAeUufDdKgn
xQXxB4LAVfb0GxQr7qWfGMV24g8OGAocwnHm2fQkWuK2ETXmhVhZK/mfrskasy+bNuZdnHPLZUA3
AFD2KXxPM+JaFa3+wywaXfkoz2xSQNx/3DYrzWm2lBlEZe4aUDgGwP6PIEWzeKP6sWN5Mf2uy5FI
4vgiG+TY7cNiCuHQdmGPeqethu9sKGS+g3fTkiDblghkpsAZ/Q3lRGConEZRVIRhScHlv7+s2Ulg
uZghrBnR//nLotaQJHQu0YiPtXMtoyz4PmoV8c6gLY6NK03PTzLjllja8X40EE3CkRmurbqTe1BT
4+vXP+fMdE3Zh7I/RcqP+KPPv6ador4H5JZtRdTGr1acAQYPLP8nQc5sqb6+1mlhlgoWqyFviv4Z
XYB5p//PVm0EJcC3waQSuP6wCyPrEm/dnmp1D7NC5tSGo1eGJWgnB4JElh5Wrj9PWotJXLOQyhtM
a3MO3+LR62mCPBT4zLYa4+yRnNtwZ0ChQfrNqlhOcf8y0ty+IwGm3QlZGgcCjmsgWZn2JHtzXNkU
nvlIODugwOAPPpNlhUWpu0rkekhuq0CVE1iKeWFCV1/7SOaHurzpuX4j2IEgIl0isG1jCrWwIz88
5shL4JEjH7RRq38IN6D5KJQms/dqo4B3oXRgQzdUZUiEepLyfzNYzJJcDWIKylla7b5+H2ceAOs2
oTsOPWL28IvXEbaOio6W1xGYFBcb4KtXVlKZx6+vcmaEcw2eLwAC1MFLtzD+nNE2IkJ8Rgfy09RF
ROGlMWJsoAgr3/a5G0K0w8nMIDcAdfDn8e2QIz4FLtMeOQnuFSdwZK0O5rrHr+/o3GUcnBgupQ3M
lMvnRv4E1LYGP1IxoZN1pOFeQaZZy9o689woflIoZ9DMUtl5qfvnYy3CQnOaiBJnLIIcApwqd7pi
EHys2JNY+RROFT/oCTnhs1ZwIYQei51ybc6hrfTPUTv1HA8UaKtZLfK7PANjmhYCMuCkT56TF/aN
ppOlmBS5svUDw72jo6h4rdqxHa7d5tuA8GutAnHmUaBw5wfSxaZ1t1zORIlmAZ9WDgu09tsNPSv1
XZsC6/es0HBuRp894zHGunxbxrpR7Jo07x74l+hv2gw4H4CTmsmNYw+QU3SNFWtTI0Be06qcGRcY
lWdFOtqLGSq+eGNBRM0Q2eGWmkV9bDW8+JO+trSfVsZpMFGjZf42KNnzT32+ClkuLhLRtiamqwbt
3w2Accup9TQSAlHVRpFng/K6jQsZ3hawcknydafwFVTuyyQU3bOoYa/NcfOHtZjjCJfUZzCBxUZi
GfCTd0WNmtWAm1TY/bfSaGYEXZX8heFM2Ho/theIiHZKnL0TjtDtjMEtDz1loZUJ7dRIh/eA0+88
StCOnhzz1cZX0ISqlBd7nJ00k/66fVUcwFWlO9pb8X1NdfiB1PQGKi9s0rgbRzTx/VviaN+0HkaP
U3fG31olEx2MX72zqmI6Dk0IKqW07ZX1cH5Tn58atm8URJT5+Q+f+Oc3CerWNcucl6goyGAbWTg3
8FTdq1QfyEHCW3ZQ0t5ZaficuSjgfb50bBNkrBiLQTqVeSfNFvKS9CcmfTBYN9B4mkM1FOO28pXc
K+gQbr+eMU+LwYTyMkCIt+HzxfK62CF3oZVoRiur7VBn8jVkED0WiOR+OGVv3EJ7BIsGAc79ZVkh
gFmqLZrY5ibgK9zJfvpshU34W0J4uUVFoM2aM3t8bbXceln5nWeezqxOQXWDXodN0vz3/0y6FTKI
KjbLamt0aJ+Z6In1S4Ux/XCIec9Ys7Tsd2nE471QguFlBEQ3W8+NzPH8sjF3EVJ97aIosize1exe
L2s/Tt4hMmbwjeIBsPPXv3d+bIsRxGhH0cPWkfrW8ufaxViVfc7PjVK99mIVQ3SKnWuvhJn+vc+l
/tNuImjSIUq0r698OiXD47CEQMnDLkG1Fw8qxUI2myLnnoLas4UMwtugocrRoqpdWdXPXQqUy9wI
4yCMWe/zO4HuTV1Qp4rTYXPfAVJ0N6UTd5sRvu3KXZ15/SwyIFbYpc5KkUXPIiToMFBUehZ2AR4U
8Xrh/J50LbhUXHWEBAwJGy24XqtrqRhn7pHPYnbAsXGhhrp4nCC9UoCHKuAWUVe7QHaulxt5snGN
LljZj52KA21EYIhRkNEh7GSr9Pl5OnmMwgd495Yg1NzZliiy3/OacOc58xTCbTLoHKA1/InufrB9
s9/ZzE3TRZlaEPUV5X+UnUeT5MiZpv8KjXdwoMXakAcgVIpKraousCwFreFwAL9+HyQ5sx0RaRFb
fSC7uzrTAYeLT7wCIUyfiA7bWRhFCvq2BV1Ku3DjKEAVr9UvonEukduORLP2Ir0JVwr6qd9qOy1b
fwBa7+GSQPR95oz55NvRKl5424vXGutl/7XqxgNFUYR1kI1W/EJEKq4WAuq1hRnhA+gSdVXMaXp/
ehscX/mES2B9SfrJacDK7g/qRlT28GtBwqWpwnVNNdI3Uqn+eXjGMHQEgBRDAkNyaH+YURMSap0H
azuZdCgMk31vjzPsdMgqdCNp0l4grgnL0Kyby1q1GhZsipXwUgRGURKJIkIrf0q6cKtJnRL06Vk4
avWxiMheF4guwh7YM+0/npubpC+1CrUHf4Nvdh5DSECaaDXZ6Lr6fW7H29MDfhKvQqNVFwU5ciK+
+EGVU8GBY8LloA302FUHlKFtb4Wng+Uh2aPNXpDGEoJBjLus6puR4WyEJpoZLb0mz1EYDZ3IL7vc
+RarRXabhJ1AsFLkZ0qxn4RqLLMFCI7Mw6IjcDAvHPvR0CvYqhZVY6xRmbM3ugq2IkVx5BvRcpxC
rW1dLJ/N5tLKR7lpOywYEZmPHgC62le0ps+B4I7F4OiX8aX4SkR6pL8HR02hlBr6wzrCPZj71PAn
XedHVsfp19iq519VRkN441GiCddZDQllPVRCPFK4KqpNGLo4KOS0UlCPQLfyVWl74yeQ985cud2s
qcE4gyXWaED8OPPBjyNM4krqBqwz/NqAKuwvMdkAclNbVUEwZcBtZOhymkyTNV7ozZStgfua0Brj
caO1trxpPKe3VoNaGz+RRLY3p5/l+Kxezk3wZB8RAg26/UepkeQlBkeMsovqd0i+2pUnjB9ybPoz
dcXjw4WBFskLiqf01tzlz/8SjCixkxTYhjJQK8NA07KUri99i9Ov89koIJxYpSjzLD3w/VE6PUzj
picZyrqYRTGU7nqs0H8+PcrxpOEyRLMA3iFrj5t8fxR9qNCEsLUsSOKqDRbA5AYlzOiy062fp0c6
fh/6A7bB4bDYlhMV7Y/UkDcv0vNYw2ZleeWZFjV9nBDWp0f55AQCUG1SR1yiIMLag5O/x47K0JoQ
Pq7MvC9JPcpfEUCRVdsh2yRZmq9R3qc+nFxck8U8BLkmhhXqq00QlS0dT9R1rvIoQRc+E86ZO/54
tgF1aUSyaJig+HLYBKKvoIVhnkM+NZufYZbrCGB2xkPqZv23M/NwvDHRwFjU72j0gV0+3JgG6j8c
IZniI03Ys/1mLfNTTe8uAX+ma5mOuNMr3GkBaFh9Fdpx9ySA6bwQOut/rLJApw/yOaATDZ08cGP7
nz4tSQwljSKuuwSfO3UeL2w9ys5lu8e9GaJDjzQcaP/ip3ywliNFTOCNEGIs9TZ79ggC/MSlP4P0
MiAWU02pUCCZn/WD+GmQXa6QwRi+n5734y8MMhryDZ0w+too/Oy/KjRm+I5cWfAd7GQTTySLFDcE
Gv3NuVn95BrjHcmIuMmgXTDo/lg4+HHmFngYunGFHZBV5Uu1Psl77WqorBKx3tiyfufV7CT+EsR8
mSau5yBUTcBTJs60+HWpA+2QuXNT50zY99nTMQ1L1PyB1D/86OVkhFLrioKqiyD8GlBk3Opwf596
0JZPyLq3l6k6qEkQGbCX3DyJtuh0P7ilC4VkIpG4iAxEC8481vEpBAYYjD0NBkIidsb+nGE8kcdK
nxXYr4gcbJtZXNjIcf/pVQTGGlgzSHb+d1kQ+6NoY9qrtLfKgL6U8r3Ok+qKVvpMu99SzxThjl6I
oRZO5HKIUzI/fCH0r8y6dAGkeBJLviE1oi1Z+x9XcGlOgIO1FxkJFB8PpZ7KUMGqUCLmDkOh3oG4
Qru7dZ3V6c2zbI69tJl4fVF2YdGwg48K30nuzGOI9m2Qu+X43GSJ8WygSfbiGJ16AQ7a9iNbbXcj
8uxoXM7Vn38107DB4XF2fGSb+18tCQevKm1yLMAqS7HVK7e1KzCIqTByOv2mR0kRYBAyWT7bYo1J
5LQ/FBWDIlY6dDh0vUK4qvBLXcOi6jImUjb6c4qoAJOOZ5bkC2IifxEiHYKBXMkh7zZ4gpCb4xsh
BaJ7AdU0FQhKqUsvsLIRD4mxMKJbWxSY2E2gu9/zlgqZ71aG+TOJAAVuYyuS73NvTFf0kMW20ZF6
DQrN1sHOFyVXTFRbE+R/+t8zEB1v7jmMc0Cdc6SJB6APdg+DpFGtRywlhOlDPgCoRV0U961Ym9qn
ONR7KzAjiehE2EuU7pxWTsWl6ejgNEsOvAA2NmpsaqRgxNzLQYPH3JtZsortSr/pFC9M0QIZuiuB
XhIS+GXs/iriadjZ9ZgrmB2lM2L44EohSw92e7PoOqWoGkoMF71WGHFAJ195T51EXnkxjjgQ4ROD
9RBFWGYL6SjfKlQSXyMn1Glit9ObcDrjZ5RWyrdaTawSSR8rrnyhZ47HuSuUGxxyFfzVTVmjGEhE
0lwPi9rNqh56FD6JZ5Dky9QZGR+wLqlyMatxsh1NBHi2RWTHs9/oNRqQblVD9sdDTl0pne59K/Ab
4AUhi73VmN6avipUzKyUCRbXbR+bHAoaOomA8YoRWySRT7a9FlaD11Sezug4o1zLZxpxSk83dFPr
r0NRFTqi592MTFefjk993ujmykFU4BkfhqJcCa/HsAT0bev4FVj0ZgXphZaDpU2IF3XQtmtfTrV4
mbE3fEINne5yWjd9uclZJRFAwHqs1h4eitXlXCNdhEpvWdAPEOjL4lFAcX01oLw9+Kwy21qhq0x3
ChchXK7GskZYjuRRH1f2QldbZc6c/0znbmQToWuv+9Hoal8NDciJH3kWLkNAqMSL8IpZRVtwIKqj
9Ju5GJnJ6ifwCDE+eqpoXjLTMsH0AYNihZD1XVOgV7Wg1zpQ1QkBSwwiyhju1B7JxaCMnXYhy7sI
cRRTXC+W5xkiEuyn2I9C6Tyj8JFWgRF77k09t8O1wWzy65xoMZUzBnNez3Ac8cRtZgmUPF9MCliI
zoK1yzA0qyqsNajLcuSdPniOj1guJk1bovCldHd4M5mAAGaRE+xqDYSYgD5uvPGACV43SWLez6M1
Pcu8RqgEt0G/oLJyJgL+0Og7OOM5XG3ASQS7S3qzf/J1SD159UC5rkDRAjqbV67Yt8VFY0sXHMZs
r/QsHbaI/RqB4eIaBnmZ4o0LNEsDouITxydrjqjh4fTEfHKPUgI14D/+Wy/8IDAAyDTTpTeRXVdr
97Yq8/Gx61TvzPQfR0Xc1eQAlI0WYgnAzP3XpxCjF2qcFoEiaX3IeROaHqbI6pMVWRuntF7AEl2n
7owqJKavkwkso4nU27YYztSujgJVsNVQx4GCgzzXCJr3H0TTa7eXOiym0JjC7x6mEKuymrurxsbf
6E+nlq1AfwFXAQJ06kL7Q0mzkTnx5+JcUDvb2sjD33Xn/LF1Ae29pblEDRWCCqtrfxTTmyyno6OE
c2afbaQZmU9J0kVncv9Ppg1ozaLh5lDiopt4MIo9kuPW1GfacMjw6mjnDfZmi+qpcyaDO16QgLSW
zh1Ink/wMK1Bh9zBmDuwXDZFljjTJqyB5J7+NscYKb4Itpg0B1EXXOD2+y8krC7u0gT/dg8NEtyS
Suo2waxms7sWYRnWftWMokGYBV8CX0kn+doYtqyC0ZLpIjTfiAthiHw4s1E+eXt2CXhAKjqcU4cd
lC5ucrMdJBIjbWmvISW660xD+efM2x/HRdw6REVURymSHi0aneZholeL+ZNMsDQY4+wRXRmo9n3d
bGjkWjcUC717bTSw4S4tKHK60sd4T9TWnaPl6TNzg3sa9Xrvycg926fQLv98KhB2py/oLXokhPv7
Xyicx7RNM5pJXoTViar2ROEebJnTU/HJhPPbP0q3xKUkSfujZHrTYc5J5dbJNSzlPCFv1DzXziy3
T7YPECNclfhrKb4ebFJLZPYgU61eDG9a1HHA2llF0uzy0CzPfdujCsjC0V8+LsAJgI5HPgBhVXGf
N2QTzqDexTjHvKSzNz2LxIp3Op7ud0Jo2X0URgkWFrr9ag6Z9dQMZMunp/Yj1d2/83gSql7gAhb3
lsMvGNeofocJeDwbbbHkcgpn9S3ORP+dXCQB9QVnvvNlI0v3ClUw40WTTRpfDnYy5UHh9uZjSKfm
WcsqDADLTKh+rlfiYuqdMV7nqHX+QJAVTKlOkfcq96a628yzVH9mvcQWlbiVqnpaF8VvN5Stvqqi
ioJiYs728+n3PP64NFoAN9Jp0BYa98ES6lN7rDXAhgFSs+mKq91EtzjV3zQYI2eGOs6f4KWjhUry
BHoJBZL91WpRQobS0jOUYST6Zavqs+vXaWXeuAaNs53D/4ENl1ZzzlPkk5FhmtBYpcpD/eAQAGy3
zYQ8EOZCoy77lzJF/BpzjW5jOI3xTY+zcWOGTfZyemaPjynKZzg68B05r9SP1uFfKs7IYXesIARR
3bkDOBpKy3pF0cv60oXJTCiRnSMjH8vkLVKz6H9SwKDryWfdn+CMnEfNTZgUWaY1j4U7Y5KswfM0
Nk3kCuNiioyoxafNUB5i3YMy6GZ1/uh4pcCSrM/ju0SGZDtVraDqpYEjfcyQ9V4ZmIl2gA1Qkr2g
89P8qLqyfYi5XWgDWnHyFccmD9lP3LjuOujP+DyWNJKww1KEbwglzdd1VGXZ9RhmtuJjB9nA3RJ1
CyXMVQptZZuAaVakYeZvxZm6cpfiB236RLtoyDYtRqXJnE1vrdI68QJtDMVujAgT/JJkXfzpaQem
gm2/FE4Wd6jDYK+1MCXFwBBvsrnrrin0C+gKGCibMBVWp1fIEeKAkoW7oFX5aOgPeMvx/pcVEkG1
ctVkENS0nfxLpkMMWzS62h3eJM2OjDuCQuHoN2GVoQ54euyjq4OxOc2JHqj3LS3H/bHheykRjErk
U2CEXYJAgIOne8a/M4f/+jH+n+hXdffv87L713/zzz8qjGuSKO4P/vFft/Wv8rFvf/3qv7zX/738
6P/+p/s/+K8vyQ/8Q6vf/eF/tfdD/P7/jL9679/3/oGiQdJP9+JXOz386kTefwzAky7/5f/vH/7t
18dveZrqX//8O+YyZb/8tgiXnr//548ufv7z70THf5nw5ff/5w9v3gt+Lmir9z55P/qJX+9dzw97
/6DwB3wXNRsKrSy1v/9N/vr4E+MfXORL1ACggC+zFJlKSgLxP/9u2v+wQNPYIA5QUOFvOT+7Snz8
kf6PBTpOqYgDAJl1cLH/8+Z73+j/fbO/laK4q5Ky7/jFfPq/3HycVBQn+UU2LeFFE/YgXFaRJqRF
mcRBXJeAEbopXUV6N5xZ/B/4j8NhaPgZTAEqrGRW+yswlzp2UyGaq/gTiAdb79SXxlYVlVuuaR/C
sRLPOvWsK2FVteqXfTmM/qB62ICmLu71aEs66mvccW/h+Dq45PbTYvZt67lyZZV28RRnU15cZRZU
ajwfVOvGkwNdYorsCn7IYkyrtaEPrvQR9FS+FqGmPco8gbGWYSu4naQDXikueu8xqaBD0fq21BV+
lOlVkyGiE5hd5t5yrKKQ9JeV8p/v8df5P7g4lvkn0QTRTdBBXnSoKkM/pLSAiVIRC3E+RP3Wmd1H
s3yOLNbbfx18+L8OtFy4B19gb6CDLzDH3BOyYyC0HF+nGkPX3PVtA9VNaayJ0nyILZc9imWnhz28
jVnWS+QODtelkX8E7YySRAxGqcIZmwivBggfayr8GC6HTrgxcXyH3dY7Z867IzbfMir9g0VTZCmq
HkrcN8R4oSfHEJlI4S1CAMk6yx1oJlOh3zXgH0q/c2yS0EyfVzRxq+04mfUqZ7OcSUfNw54XukQA
Y5FWIj2A63EIuOiKEu/aYlT83q5gEcHasL5QHtVHPzHGxvDRdqRuOoGFvnGjSI4rs8uLL02SWsku
GnIPs/JeqNcwhnrguGE7vSaVDB/MJhP3iqi86bJuNQwqh2yxeTVhEE9bE3nwetO0NmjFdJ6MLx3/
/ouFruSVE4f23agYg/QLA9c6Ll7H+r6cNupGLTQNJeHWtCfsSdPpoY4GSpSwxws4zNDxN1S9Okqm
Q45Aj2d16TdyUbU5c1gsK/EvKxXyk7HABHAUQuN4MR/cPyuojmP5Owms6ynuQ/q0m5cpVKbv9aif
0w/5uOAPx0Jrh6iNfMeC4Lo/VgG71Y7IrpG30ZDM8HrXDtxO9NcG/kl3aY+LFeQDJegcXb1RMqVe
wyZo7+G8z7sW4eec2E4R15YRVzhPtwimGmm6GjOTDvbpjXRwUHzMCjUaalMsI51ywP6TuthJZfiO
RsFUKnJbpF42oJiDmx8HZv0AO1ZW69MjfjY51B9hQi71QJogB2GDiPGZ6acBvUf22IOVO+6vUC/K
4dtUt1HpUwhDPLxR43wHW9pTkY/FPygwEF196xeNnmBQwumimZOs8CVsbAut2WJ4Tug3gkhPhk7f
nn7ig8tsmaPFCARxJ8weOHYOoAXzNPRpaPI12RwPjYE6nW9YJZv99DBHZ9qC1QIeQHsSGSmKtfuf
YhoQfMtn8CSziegHvjj9Gn3fx0aZ+7tcJ1St67E/c3wfUZB4N/YEjWT8FhY1ioPvb1HvVXRRKL4K
oBI6SDjN6dbymoXnUIn6q1lP8+zLzokMQIZjPmw7TAS5U2wjfTr9/p9MM9TkhSS9lKppoe6/vzkN
i8FlpfgGqjvBiEvsJk7mZHN6lKNC9PLGC9AKtohuIPh6kEIWVg4W06rB18yDepHbWbXOMnjjQWyE
TuYnkWl+G+SYX4Q6yGKkoaCmDVkR/6D6l9xUuYs3nIDKAEkZIdrTD/fpFBC5gZugVk93d38Kpgrv
t9jA1KnJ435lYTF4QYgT/fkoS8WPOjSU1uUy2x+ljlqMgbxW8aNU6++cShY+fSbj9fS7HGYmzPOC
xGHXoGJDd/Vgmzuwi7R5ZJ41Iy42it1lW2BNxS5sjPlmtLNoZ5gCB8vCCf+dMewlDCdikmW/EneS
wVJEXVh8B/tVxwzaQoUYHXe0WZGnquIs8Vlvyn1qTt4KcZXqCyIpypszLU6Zso7OwVCP0EjLI0BF
oju/1H54jv0p7qJGFaa7XDYyMQIEsvJVm4KATDI7fVCEzCGk9tG2EwZCY07dXkEHEbtMs8fVnDv9
pZZLbtYIOfMeIN+5Iuuykw6uJ3YYz0jbg6bwoe8c2tSIJiZuhPhuq91mti3uIyBgS4t1Hq7dXKvb
M7vus8XAPbgcbARRR9fMWI6JURoaIDAXidqGXuaVifr49xKOP0g6o1sluNR9gW44vZ1ehp+cqujd
EGlQo1qqUweLwUOhtLAqOuAGCqirvMWAVINTtcLIrk3A2NnAhFG2OXOWfTIqC5CiDQUjTtXDpgSa
3e2Qj6g0NWqR+Kpsoq9yKBpt3RoSZIEFu5RK0jCfsx85qt/wUUEVUCzCwxlXBePgBGnhc0hhN6jO
T7PprlIajP3OtsvmMiqr0IJWqdbKmpaodonivzFcGoVQfk/94jouC3gDu2ZQ1d8JKMRohw2QqwVR
hpdsIOiq0hL1pvk7qkGzvvNE04VongBFonZsNjnI1HCWGy133Sc3MovB70aCnp1mCmu66PQCgMBY
zF0ZdIbdVlcdvujWZqoowHPie9OqwZviWXdHA/dLRUeHKs6FhydGRQ9clKkt/N4R6F+OXh4DeR8z
r/WnUVioOhbynF3MEUVmmUlnIY+zjxcCwsF1ZHhKLix1Zgt7en8VRlKuYVEPBpFsFQNZKkWQFpm6
wqpOXmOWWF1506jeeF5q7qYMxUB3EvVFCnnnpulV/XYwJAnm6cX9yX2xMM6AeNC+BNt8cJJPuhV1
5QDQX1dL+ydNGomuQjOc6Ugd5HjLeQpsk5ti4dIDsz0ITEyvHSe+PoFXXJNqwCxA+0zawOzwnU5W
blhN1zDwDHvlYs4YJJmjnkn3Pn1P0DngbhEKxVFp/zjtZSaSaaLwZ6eK9qbpUxekaFqeAed8FpmS
SsEJBqrKWXVIWSCBK1TyZsoJtWVvzFxWNPsFojShWWwmS6ClMRW1d1GZqr619DbZuM2Y3Ond7F3U
SYa/RTG15QvceiDwKjponhabkT+lZ/spx+cpmxxzMGqLOseLejAhk6dmSZ9xueJ2wR0BbRqtaDV9
rSsZ3cyTp1GoTV/HXrXP3K1HfUPwgoSpS+DOyJQeD651emOeV8X4zEJbsXa5Hlm3JfipC3WKrJ03
I1vrJIP921YQ/4Cs2gH2S+VNWwk8zcu4OccQOl4ZPA5dMm6xJTz/eNy/1D8nbQp1THEIGhWrXRUV
qIpiApV0ep8dgfSXt0ZncDlcqelyvO4vwLjTa+lIvFDHWO/XRiaxRmsnhMa0ZtC3BT6bd5KEH4t2
lc5tm0pc7rA9XcGRq8xNDq97jZoXPqtdahUyGNP4u+7MzhZ/R5Nqtume2bLHyS7P+5F60nUDDH1w
68ksKaq+pzwgZfXdhHta+7mq9EFijVl/ZnKO7zrKuzQnWBM6OO/DzkhUmBVu68zNjNTErZjbPIFR
YTw3k2o/J9VCYsZK4vuZL7LM+H4MQ7N/OQxAMaApexRhFZTd2hECAj7mzw69lw2NEk5nPVPLIJ8y
dGbAemmBQkq1+K+ZpW907oD82ZjASrHs+gwg87MpJ4Om2El5gd1xcPOWRjUCEiO8GCv0DqNmpAil
1LKtfJmM4Zl46rMFiSk8yAqkftCQsA+2oRHb1AU8Jl0vFeNByBF6nJGODdGGp8Zetqt0BTnhRZBI
7qIkhKxdFHSt8JFz+zag6zTmOIKZydax53h8ww0HRTmYQX166zXYim4g1OM6NFl2rO1Of7tPDi/0
fynBUByhgXAoO1EoEZIigmd3Bk3eI12X7ip3Qq4POYxt1Zr5Fz0UKSoIunmO9nB8lXFWUOb4KJkz
cQdXWarNLVUJukHCBVsa6IRgL31a9FjqKkOi3OOY3l23aWRZv1RDzk/joKXt6vTrf5KB8hAA9Glh
kh9x1+wfJpOVhWM9wPAQZpk80fO1qLZEDtwE69nt2m43zC6pgmr0awyUhrcafDduuNqUPjeyG4PU
QjF8F9YIYJ1+sk9mx8J3iBIZ6jGgtA4WVTLVam5HERZmkTZ/FZLO7qardO1LMijdvJW110brMWmG
i9CbjOSiJrmon08/wycH+sKToHJNE/yYmDIpISqhThJRuTYbnwWC08EUnctHPtmstr70kMEfOcsy
3P8EpYs7josOqS8dL6p9i757QJjpFL5S2eOZ6OXTwYiiqDhATsQY8GCwwvZ6uoy0IKuhQqs0dd9x
236TUONf/njyKHAya9DuuaO9gw+YoW1tadGys1BCu4iBzeLMkydnis9HtH5uQ8R2IdBRNqTtd5jd
OHkyTCZCu0TiduK39SyxtB464yJJqu6bjcikfoHzkLeaci1fIMBp7UdK9FOXQkA57fN3V2jU0+B7
/y6SCOco1U5EwC8zFt87PUELCAW4xz+fHOodoNh5YjBWy+r/S6hAVdFyJ9yJ/Ryw6DrpvcmHpmGe
OdyWj3lwL1ElpF4IRhKgmHUQmeVFQ9kjYhSFlnjQLVzLRO+0Z6OKnWvi2O7MTaAvV/nhgBTN+AyL
ESHw+f3XauJM6QiGFZ88oPTrsVFedR1LEWPuxDZqx8hPsDG4ph+YBVGO9GGP7FbqJ1hbr+osmS+E
BLtsZW6xszs32jRuq/se6fFFpRjXptcj7p32XXsm2P5kn9tARYBCslaBBx8sVX2uRq12QsWvSJZI
S9tkp0zqn0IQl5VKl5Q7ZmGjwIvfn5y4bxVh5eS2QByty3a2YpDZbb8+vbI+2+AWZD1kVandHl1o
Mw7LpkQSFOOB0Fu1ow29v/aMRaqgwBLzzwdDsmmRXKDDh2X5/iuNs6UWbT4pfo2f4XWCc/hF1VFL
MqvIOxPsf/aN2OKo3nGgcDEcfCNEj8AmAYr3Z8tF7Vxru4u8L8z70y/0SfwIvgUsKsyPj+bM/gtl
GAi2UGxZwInTB4T67aaa+zgou4exQ2VvSP5UaAlWHJg/dGMBTnwIye+PaMGXrcEuIs9HQutn5ljf
Wr0ynlnhx6sCmBDCMEBtP5LWg/NG0+BFTB032SBQs1QVJ8Q1cNactebE0fb0HB5/qcUPiqbKgvDm
hjk4BESKkJcCtCJYoM4rIDGNHwH0PnO2fRJ1UsHDqI76KosdfsD+xGUTKgxVuPitDJ3yo0Vh0oeU
E13iZSp3IjUTv0vz9kHNovRGFnFzZaVozVBuhhoSYcSUpTZw7lb8yGTpPY7gJb6Y+py+dGoZnoNc
fzL9QDxpykM/XRocB6FePlRGUngsqw6jCb9B3xNOSS892rGh/vX09B8vYaoFaLkhKUZEDthvf15M
K6QmolEh6VQHNnRJp29S7CIojXZcrr42ekxc2Vv+6WE/iST3xz14RzgZYqwQzQxwDAzXVmu8p3WN
ciqa6CvHLaynnJ7oNkWUGRpDb996Q/ZeZN4MbQIKyGbo4cZOmazeTz8X9xwvvH8p8WBLa4kMBejD
IRu3sCdayh4SvbYaN/V9N82K8qzWc55fottipY9zOeADokeR9hvDz6QN2iS0AQ/iQ1TfW/VQokLX
KupNade5tUljgUoFVVz3kTafbe748LmzTaJIf0mtdkLUwBlbutUDsnFExp619kAFTkGlzpruE5bE
hu/WYaoELmrihNCd12aXA/pk1op2FmLxIAdhk1jzrKWrfswMkgNpq786q7IehEdeFcxSinuKVKnu
l1Fb/hgqLemuemEtvopWbWaYZhijFfCUE76RkuV9nTtUPLlrl8ZtX+mYq4AImV4NGzri2ms1XIyj
cIaBjSFhfUXtsJkCwPSo/mRzJn+MOmZe8H/E2PKDnnUNuKW3cY7pJ2ImqAT3oFTkr1bNwZV0Y99M
aLqroltHbRY6/jSEqVirQhBWqVU3vVoECw+hJkpfjo7RbI3Y7CMOpcqsg74z9Amw2ODdSw263zpu
qsoIuoGYX3MlsqtuTTLtq/2AOnFV6sZXB5/Mn11X5/pqtAbzMgqHCnkyaxi2ZV3iaqupteNTI2wJ
PfCiBLLX9fOPxhD1qw29J0lbAzvuOtThvIykgjoRq99KA5tsrTCcYmOVKZKoetr2JsCC1vR8TQvd
Bwiu1FLhctdym7ixiQ8CouvGNm6T/KGA5PzWAdR4G6fi3mhEetEmdqut3bBofzWdrv3IhqZ6DT1l
vkP6rsogvfXWT1eOwGZR906bm5qOQrEqdYiqgakMVXcZGqSOQaHbBQ3yKOqftEE4vZ87nfZSYjLE
vV86rB0nrb0xQOG/1nDBktlVaA8WSB/ELXO/1aDTYRoqp3tbC5V3tbUnsBqaq7z2yeT+SOvWhD/n
RvGjUS5d72ns4KaroTTtwMyk820qXadFwKWa7xy73CIFD2xf9vZcrtUkKd6aJkfENQvTcggcN+o1
n5UegU+37PARJqeu484SadcSW4PcT0e1vxmmJP+epYW8yU2n/561U5VeOFJLLxp4gP5cjjbrU9O6
xypNY81v2iSxfOqxEwe6MWpXsJZaZ23ZQsdG2KjqeGNro2qvY09Flt4GCVKhbRMCXcdAOS5xC07A
QcqmDt/NcVYQKMbqZAqiGVP0gPVXIBRSx9sRFS7b95zZerQGJepREXRaqqmORCXYHN0236YiHX6W
XQpipOk02Ia1ihBbpZWUQSh01S95kZbVKm86+N8KjcrvwsGfED/IpBVBjer0HHQF8gVbzHGxrKkl
ojXrEQB2cZWoDb4YjQf6dacMVrbswwmDjbarEr/QJuNqCumsL2Cx4XemOeWTJsg34f9ZUgRI9MhL
8PCOs5r1WMI5lEXyq/I0iWWKqoRvdhlV1yV8ZwlUKvS+qVU5vJngxDkiZgrePtUtSEDU1mBJJ6R7
VqB6orhV8qIyA4Uy5JMKFvpNLGUKgVxQB1CirHDB6PU8XsX4D7+ojcR4d4it7nbWrAlm5WzpX50h
Du8STm3EsbtEPFAQmO+9KcrhWQITmfykmY1pC0SBGxuWkDlcNq6Z1HzyVsNPUCu927Kr8h99p8XD
SqazXFt1CoEvShR5P7eJ9b0Z8u5WlTBL/Noc1O+yEbmz6A5lKpXxRfS546bCqTbJfovWUl+nVNWx
PDa76B40F5adSmJ1NiY40mKKa1ed/aqabXOl05d5kCgx14E2DmMaoHPgXKK417crszEhSoo+tFeW
OTTyKlREMa7UNMmfIkM27pYql/mk6T2nnt1k6YPqNvF3UjaK6GFouu9gmbLXZBL9o6kP47xDpVSH
2OhQ2lw48/0rys/hx/FTcKpzULQO7t8+WuT4MrqGEv6uoNK9QvgzskfbmPM3Dm/PvVaR2MMXqa6r
H70dZvEO74YGLKKckNnv7fzZzRFd34Rs0/HOjhJcHycQbvqtNpRlt8E/HhWDRjUQ0ITpjfxdOtIF
8UGTFNeYnLbXGAq61zIaFdTrogZQfKuZUH3ncpHGVooUvU8gWvAMk0ro79SDS3wkUxldhW3WFZci
1dHiD9GZXKVeot30ObRPv7eMTtvpmFxwVBhhdtsJoGIrkERgwnBJMns/pjaZAh7i6FxBsHC+COwz
bB/g8Uh3VZmgOSPpj4LqSAfpsWia8IE+aGjw0uibbGK316q10xrxs3TnVt+GoHfaFGG2nNe8jCR7
bVJa+pkcaUhGCjepsbwWiF6tKlbftIvcWbnpbC+Og0iU9vcmdoqeP9ObW63m8deaiOOd1ceU1FxW
DIZ6o9b0/hy3s9yqaK08ZCjwJBuOgYQIwimRSCoaY8j9IXfCHxEH7MtM4v7TVBzUaCtI7LQdbanf
9bZepYGJ5bK+5lpqbL+ku4SdvZcDqut6SwHGMluzuy2k6b7pzvI2is3F4dO3cO5GTaMXO6phzr8u
mxhZhtDB0BmmrLKqVaW6jSbTS4JktHp1izOkjHZCG7y3QXdFcpE27fjFZQngPBznlXeTl1qxKvS+
8PBnWgBDnVWatzBeJ3ybIV9KPwL/hkdTrc62n2WzQCZPs9wCzmzfhJvGVJLUd2KKnkieubm4DhPH
+2m1jvxKFdPETDsNnUfPndMBf/E0h5/ZNJinGlaug3TwOlb0YKL/pFnSeJ/GnLsyJs5T0EEfVQzV
ndHS/FRxOWpD4en1yvZS/cbuhHerpH3/UIdxfGOjYHobx5ozXZaIDj/pk4GmRWFo40Nbtl7kj0Nq
ohwxgGMM0qmbvhHwubVfo2CSrkJVckmoWpINsGzHCQ0ka+juoynXv2b/l7nzWJIbydb0Cw3aoMUW
InSkJjOTGxhVwaHhkA48/f2i2mxukawpWu3GeldNEgHA4X7Of35BAji71LaWdlxOrndXkScQBfa0
MM0WeoxcIfijGFzt82Qy09S3VThwH4naigwOTTw0m6zZmTlF0s6yVoOA3X4hjsbUILegnDB3HrNp
+eQOuipiZzTn7InvQ+ATNmZpG7UOO1FYZpr/vqylqE6EWzTVuSIXcMYdc1qLM/4APTyVSq96wg6q
ojyW+E1cJ+yejKjz5OREGkWEDE3YBf3VwReKyANZl3UinYooLjnJZtyb2jr5e89s8u6k/KI0wQGL
Pttpqe4U+2DubUhP0zoSkj6pD1WvFc8E6QRk4DBPINl70Gwn9DDG+aC3eDAT6+LMZEkZJY7icgyy
MlFOUa7xNAflK4woJNhp0OofndrLXpxW1ebJRKV0apVnbLFTduTMlwEs8JGl8tB7pehhnfrFgQC0
pTj5pG1eG2AyxlRY5FQhjI2piRfMYsdwVl41JYM7eDcKmgxgzOSbOjSlT4lmBYp1vTqadymVbtSJ
VxFBd6lacnhDiqmJekVoQRYtxGM9GbW3+LuWuvjbPI+Zt9tUlVXkxzhmczAnBx5z0/rij9krUn4b
1cmVzAz9zknN7XZxiAyxWHzzK8el+sjH5CiS6NbqsbUWB2ykqx86Q4j02Jlp/653QXMPN7tMk1pf
5L5d5hLeAhFpUzh0xqyijGo+6aeMKTrzAKQi9jTOkdPpa33pt0nLkk1PjT7pRkUqodsWQ2wvVAGh
vjrmtquG1Rt2vVuXqLvgpDl8YVPJloQWYyKeYKX679JGRT0onOuE5VSx7duL2D7ClZd3Dsx16yC2
FSkjTutl/VguouwSX6/SGdfPWcowNSQ2FdAY7BU77pW//3+yrS9xE4TN0zpUUyFVISZK40wGExOX
wfwNwvk3I2cgDZyjbooCaC0/64jLCm3bbC6cAavTwUIev03CprdbBUQp30h5Dr4D4LzoX4Z+6k9C
n4dT1an0u+sq8e9RHUwadc9m6HijhN6GW39BkUm90Ju+7jOGmqbYd1o5fPfKJkVRb5Pp8Js++u+6
6Jtem0EIIvWf6R2OlVJOWyM3TisWYlo+xMtQDH80mumEjL3N3/Ttf0NbI3XrxgmDKHWj6P4El2LI
Y5adDYxku4yJ6fQaDkptC8iLq9S3VJC45ToNW6BRyw+l5nf3cg3sZHLMGcf6DXm7SINOhpVGBkuJ
/5D9myfyd0ALlmg3OBc6Cn4sPz59KJp66w6Yia2k1kCgEjSkgSo6nD987YGsHz2amnb9zQr8dWAJ
YxQTWlxb/msT8+NVvYzTkS+Kq1rtdNaUgWVBORZYHOJwvhs8pHm5b01bJFv1O3erX6/N4r/xVD2d
SCfGFz9e2yQaoPQbrt1vxXpqy8U/kCU0vA9m85kyOH1QNeDAoGn/WmLhYEsMv4MJGUNt5oI/Xljl
GolIi0Mhoy3TiX6nPll6KpMN0FOEzVq9MQwvfvOkb+/vR9wI6isMHEazEFORgf94Ua03gmrb/uQA
F9YJEQudwUbx0zq5uPB//DYC4VeUkI2FiCbG0TAlQFl+uqCeT0p2UCEHrW137YjQMLNJjd0UNSZn
mpsasadsTkqf/tumIZH0NFA5xVOgy2a3QdI9GWqCm2TngYgW06Yq/rfbAJRoUFegeOBqNOs//sal
mP1OmCqjCOnccCkByPX2Igprp0vj2z9f6/ZWf3oBLLLbQr/xCH+Jo140vapV40GBmtv2QlBYrx0K
WwuI+Rb4d0VjYGev06a0DPAIS5UQBwgcCv/5R/wqtAG+Qf/BAJMUI9qJn2YccOscN7tRSsx0HetT
a26uH/Uit59ro1+eNCmNTyqdtypuOHYwNrVMCiu0Ff43TdOD37kB/w3O6iOSZFRA+ixk5j/jzP6y
6eeWr3V/ShbmojcTWW02EiAKjG4r/cdatIDatej2WSv9sJAEIlWTJXdySudDXxTz+wz+l0zdkMb/
/KB+/Vxuv4uREyQoFC0/c6x7UwXWOrIyiqquYrVBafDIPU6yzNcO1SZ/xzf8dTOC0sqc4ebqcWNb
/fReRm3WJQuRWXmz+K8r46kwH8ehpHq4tQTZSnVdlMCLFmF6/9YPgU4Epg/KAFbEbXR4exh/eQnu
VBRWl65QW5e13/c4beO2T1LIv36krDw+OEQxSCV/Yda5brEZN6qhsDf7pYRC/dAT4bcjtmI4+pW7
/k6B8+sOdBvjYfjBCAwU5+fZQQkuoWkOR9ok++zewTopborGi+wRktk/39vfXAqRsIXC86ZhQ7L/
4xOca7M3RhysIQFNW7yNwy1MGERwk6n6zUDqbzgCXIHFQn37p6Xb7bf85W1lHlqzWegc0krUZ3dq
uleEPFXHLLHBV3/O1BKmJMRe6kDTD8tm/mHOeRtDqtSjbgQwnjysouweUqWctC0Bokl37mQjLgei
XU5ESvzOxfhvH49p4VfDQYs44qfSbg4U3M+MrwmwqvjOxGg+G+1i7PCB2o7//CZ+3VEYRvOuSStj
q/OoJH98PDP6uBK3OxExnNbr+x4nCB9XMam+FYIoeeRpc/VOwmqBW6KycUvDe0vMnyVOA2PSb72s
I7+GBRZbjCzMx04EWXD459/4JyHih7MAmgQGk9iqUYAi1/rpN1qjPqSVvoloYxy4vma5wuprQb4R
RBVwtYozbV6rvWs0YtmPysRjAwLRAEW49NJYkdClkKW7PaMKtvid7GSLyg/nmIVysoU8zuRHu8OW
1ex3cylHUo/sNDdDE0FSFypsaJZT7Vj9darzoSRFJFPJkOlCHbUp1Zk5aKVa7wZlTuZvPpQ/h+g/
3TrioNvMmyeAu+JPe02a1rSrbUrVRVm3XzSpqbjS/fIT2IPVxps/kSgAYOiVcbnaVbfjTL1l7iFn
vCLsUSu+Wi0px6RDe8/D5BXWp4r5wrOVF+tXYpdBC4vA3trIHXn1IdXX9KmoWxOIgWRgHKJULgam
ibl4/ueXetuhf74x9tGbzSL/w3r6x3UnSW8oqTdFpOk0egSUelHXr8tvuJC/NhK3pDxMKbFA8Kki
bzrzv379PCk/N8h+i4op7S5FPQVqPzTrIMhDsPt9vvna9mHt0wZsO2/qQ+8X2CXkU9fGc8dEMxJE
q2txpkaU2CAdqZnMviq23zCZfn0aiN4gyDKnxEyEVMoff6YLtm0oxngRkxu1z6aB8RYNXvJvnzkf
Otugj6rr9iX9tJjARJyCjxUQSXgZIDiEgWjeyDD8zaq9PdQf3y2skJu/283i/Naw/Hg3Gv/dHLCf
jZauEzFRc0aITYhK1nps2n2RKQzMe4O4sUHZw6l38tLZ/fOd/lIfIBPgeSLJhvxEwtRPq2vRm9mS
G7/ANlttN9jkMngozS5MZ7MZCG8kWFkzgr3JXPDhny99e4g/33xwc8Hgquicf5YIYLffT6R5M09d
5BYtKE+utwyAJzYd4xHXkDr65+v9zdK5daF4pGAyRHv+08NO+cqh0wK2jF2pH1Vlf1vR2P/mjf7J
pPvxrm6ibTqhmzbzVpH/+EpTOuGxWmcM+9zaeS39HnW5CG7Ifk/VIJJiKLMyHsgXmSGMTg0p7EhH
1w4m2AK2BAGjteb7Nh+mr5ptVGNoM0A8e5PdTgcmC9UrbBL1JdXExD7QDqDqg7lsT/DXzLvK80Zv
Zy65Rzj61lpDCO7sfcLrJ9CSqSTCPN74plw+Hg0/dKkPNWib47XTfbt2eCxg2Kkz42807ZmI2SL9
7leWnA+oZtxsVy/KChLmsCkqXljCVVxqkALi0SajKAF4ru04KLPM3nHQK6wnOalezRRdddx3nflI
T7K0Ly3wz3pWZrnBMlfzKBNo14o2ZVCVETbdSLRUOWfD2wYdy4gFNqUqLoRAYJq74Pb7sdwCKorN
au81LfVGTCjJIYgHPpbHDKKVRUDt2H0NkL+kB2EihXnvGDUfHa8biRYXYuv/u1v8K7+T/6eLyQ/O
J//oivL/pd8JO9b/NZf4xe/kMDXZ53790e+Ev/FfvxPT/A9NB45RkP59WrG/+J24/0EhyH+nM6E7
xt3kf/1O/P+AJuCghPwUa3gAhf/1O3H+44FtAG0gpDHZGo1/43dC/s1PG9BNTIxl0s2T4nYlbC5/
/FRbwNmpCQKCnHztE/W0IatnQabTgVGpc7DMW+LeWOs7f2AiaaZ3syP0g1fjpFp4wtrh3exEJehz
XJT1h5Sh2w7/crA1r4CUvCx6mDatteMMXBKgV+vaWeZ4QKf0+eaW+eAVXndyNyxJx7b1Q6dy30n8
/jZ7+3pKP/eDWSVt509n3By2B5AQCeaeWpHZN+Js5pqWdPlgMMj0VXCiRM4eVNaCbY+Ouccs6Th2
aF2gOD84WvCpWBvGut0G+VBdNEOVoWaO2l64+Bikk6HtZk2zrsq9ed9qsmdk3GxtnPopqcdVWu+F
PpRPys0oD6eg8F8yGuhEp41MJN3PRzX76cFyCtuIrSEH3e/hBZsxDGH9pdPMGhlgq710PvQuHKVk
w2GTza/lQI1c5XgHhzkV7cGfenKkfS+rQiUnfTt2XqC9TPyJ2+PsxoUJhrCSSR8dPWnUljL1g8R5
zjVipjHDNERk6HziXsaOs675UsfZ4Ngq1ETTvmEQvG+8VksEW90ngmwZreCEO0BpsbUhdGevfLaz
2cYhtt3g40w+E5FVL7Ig0bhRHOnTXLtAIx7CdK7qlVy8PE/SkVdn5y5DcpgOoFCTQaJh2PkGhmeT
Z77OyB2RFK7YppZyPaiu+mqt1ve22uCabG5SYdb4B3A5UL/QJhlB2JDXZdvORvdoZAfk3jUuEviJ
tbJiNFeODXO4CSd4T0zr22qI4awoaj9rk37GniPccBzA+nuw9puEgOOv9vOatc1xmJ2vUpKHpmnv
ytuOppd+acvsvuy3faP0Q23UT33gcQPVyFsFF3iYcOz7PgjXDvt262/VRx25mbDxG9YV/YARkwzQ
wRaZz2bhV/vJqIMHzoLYh4WgnD5Z00PAUXTJOqve+4Ym48bpv6DaOmyNpX9WgWZTboo+AxE20a/k
s94cKZgCBoqMp8NqMtePSMP45yy91HbkUlYXGIx9opfycZAVdISl819WOdSPaoW83cxwD4x50Q74
TM93QY88gGLAAiH0oKe6Yj2XDaQmle0hrZpHJq1ZUpi5nlTYw31gak30gjPml6kDpuilnh7docqO
Zlr5b7PWWtdlbqG/FFM3R/rYfSCQ6d3DaZkAQc65aOTMCafZ9WKCFLRIkm1W2MVbt9QtIlRp7IPC
8uPahkSGxPnDTFd4x4QyI+qQoWB5m2y19Fahspz84sn561phKhGuPb8rLVYRTavOVjHosx+1NuxU
GrlwzIktDCpdRHlr6KQYtu6VEUT2tA2dujgDzTq62OZCxLf7joDoGSqKR4BI8ZyL5qR1lh5mYCuR
FZBlZY2zeFpu5DSEIs2RYgGH3WCPDyFcj3EN09Kk2b9ulshjS3nu2Z8Wea1vnPXgue3rIIFWMuC5
Cl3DJr5wK+gONSQh5WzqO8fP2vtU6pdJX9w9WKY6WpvnPeXIs8LbNn3q2PtZg3aWOGXtXeU4VGHu
ss9mGpyFMlkWHCln/4AT8TUw8r30mz2m/ewQ7nz0G+uajnxvw/IVxYoFNRm5MqSPsJ7gKiFQmePG
ExenexSaPYXB0CfbFJQJISJepPzSvaS9EzMn/i59sExu5zSvfR0FzULMuag6vLWZ5OqD+1R3df4Y
NJuDXXbJXJhgn51yLbyqFcKgqiuXB/wyiwOmPt2Lo/ck26kYM4E8ElDoYLl8JJt2C3uGtKXjnJq5
SrbGeF8Nna3C9860UXakt+QEoakKjozhdTA6N38RtarSsGn08SidmlkxUoCm8BMIJ12kM9jC8N+3
19icvQ+qafjn/VxLkO7wDkjQi9ppEDz/5moOSw55rkoPtrO5kbV+wxUKgsXU1Xs+OnXIre11nieT
08HBlG6V06sT1PFstbMDEWZYWMTB/FD0EAqyKUMYPnZJMY95Mm5O1M+LOomU8aNX1fDIujqEtnm3
MoQfrUx7MOABPKQSZ/2OmNQatys/FefSaPlhehl7Q/6gpd37YqmcaapYE9eU+ZuTQYKz85qbZPeJ
PEhFpgfHxpxYPNYwzveuNkByWWVMs54wtbbuQIctnL2s7RoUhvo4Z3I8VNV29Jei3DuigKow6VMs
zG46AZEnRqUzeL2s/uCGBb6YfSj8ztina2CGQg5t2HEE4yJ/uOHrYVF3b/OwmqE2ds8Eavmnhr4C
0hXnJmKO9Lj0+bBvpzplD+8XDN2bR6xoEgCt8ZRZzb5uh+pAqpt+GnEAeBmNO0y3l3jaZkhRFUGb
wi70pEVjfRmK982HprnqqeeFRTs+YT3iHFLYPHE/ahijlSJmERoHT+rBw1SiMcQ8j2wz27exbi2Y
wWZmsNMbSuKIW3D37rKkEu9evQ8dLSv42xAbLL+mU5iuGEE19xjIf7CKfG+5YyJtIj+wciT0XtwH
Wf2tN72YIBfODZF+rXgWEH7Gd0hb/NlCLcgWsfdytzx9k9q8PGU+B19a6E7kQpbcb4FQl1HvmFzO
rvxEsNGMl/nWpwn2VFueFGw3QDf5od4yKxJLB/WuZTWpbNqxrb8uctyto7Ffc+28dcVFlW9ZzYFZ
vAVjdec6FdPOIbFVu3eKgo9NWE9gX7gZvKp2fW4K5zErvwQ1rJigIhkKo/5ei43yGqRkwFrHsp3e
zInDdR7ieWzvUVAdZD0jwsE/TkjlJxj/sy9a4xNiEv0kG9B0g+FeTnqtW2SvNhpFTOndJzmL8SAW
5hx+bz20IJYkvibabOnJSAJCknd7awl2rVud7Pxtlc5u0oN+j4//51JV9/pgxlVnPtNBvXW6ODn2
dDeM9n3fyoeRBbMtOdyvPmjjARFRghqvT9KlXRDDO0eNspVUxDWP0xnOPjYj2V0lssPWQedhVBjp
/i2roW4++SWUaJH7n7RyMZNhYLn4I8fD3GLKIvnWVFjqcHw5ydpwLoc0gf/pQGtyzcNSNnuCtt83
2UHQIfMjSlX6ID0tP9huY8STlpKOoOxnVBxwdvV1Sjwrl09dz7/lyi77mmv9JyHmIjHNihO7L52z
M7XNPpiI2fCaNcKIOCUiWVzrVfsuAu/aOwuLC+q1JftvqwiuxNAzXBZxMIpdefOclZadWHk/RNbt
Z3myf6Ng49/Qo6yTcX6zNtGUWN8qY+Q9FnP9xkKrmYZ3r1W53E2++7WZ9OeaNuaOQdt3qrPu1CKS
erN667HWR34VTKpFiNDVnu3aePQJVttl5pzeG8PyJIXxBCq679kMhna9PURrNzmq2a9c6KDrWfsZ
Y63iGTWvOubF9wmqqFn7O6ZozXWrqHrQbESTDWdKt0V99ecSZ/2uC+7rqsS9YKvlE9/Ug19X3yAA
J62NSrXVav04r6VKIEZADppNy457hqkXKx0WRKy2k0g9O7fDUG4hHOLnUfOFjqRsXT/A1/O+II/x
I9Eu5SVFaBnfMPZQrpgtudIfYzGTqg70PcUGmAAAglXB+u2bMChzlICue6+v25qkJSIKkYkjAsHu
0raleUenNCVjW75PafoECpm/p724eJz0YzcHieiowl1RyXNNev2OE7mHGsNvNFoA0HaZ7M+wlc1D
vTDuIdVDO7Y+jMXQgPwdFjcNn1cs8ozp9otGQoAMceGoz2ZQzeecuDB0PDdf8N6ZTu3S9c9KbMP9
nMJ+BHitX7QVQrLryXoMs5rHwVA1OHJayjPC7WyXgyxhN6kFiUXq2EQITPDJ7/JsN2ZmGw3s6ftt
sdtorguCPAZ/DrOlbWNQ6elEsFAFVm5+xskm+LbyfcywyoqnpgK7LCRh7sob9XDRxbvwSwvzpcw4
MndvTnU7EcSceVN/7PvM+KAMd4uRIbcs0qD/aqaz3JXDem4wiarCpjSCDz34RzIHGgR0ffROWL+I
uPXrNfH9bQ29el6jiV/1EcYYPO9FOt69EmxJ5mJ4h9Ib7MPkLnU4YxGtHXzTSKGrr6/Lqow48zpI
hVjkTfdF0MHlLNW7wGy4iSUyCxRncpVXvAPS+76EwtZX3rpf2SmTsdO2azkNQWxsndyvw2Z9Ag4y
d5M7LifjRgqMfJudmBgTXDj6DIJlCfFxdpd4BGXaTc0gT0MQaKdgpivGweODZ5T66zKbRuRgO/9x
o9z+iPKYiceGaJXdvd4bPlA1rLgpagVCAx1m4UYAidTPqZyG2GgaCHReOlwrDDhjhSrrXgYmUj2v
6P+YrXGJZFCa194a97nRPKngtWqEZoZj/dFj2vXZEDUpj57UOMlT82BqULK3Rn4NmsHeL2sWdGG6
pkvYoVvbe7qyLgXJXtirGvYDnPx34l+dD+1s9NBOoUyOfGevq3njWTtuc0khYe5T0fWkKWnOtRTy
peidm97Cdo7MXGtWa/0+1qyvtFfxSkTdya2mKjQHSnkCW/2zefsi8d35WBpd+ThZuoKCUBoxnKEH
K4OYBM8xXqy6ubSeo6505+pBzkaQjFPzNjvEnc6wpC7dXI6IK0jB6KtsOXuMdC7FkhZzUpdOirHq
VsA7XLe7Clo45yy1/oCVwp4TZBOoK/zZtO8Wo0/f/KmVh9mBRZfPqbMLWo4cffG8g0djGHmeMMLF
JRgX/eJJM7iXdCaJaGacfiTHwX20smA9SG+u9+1KtRs3cnPeTBmsj5inmk8Uas4Xy+/HO6VP+UQR
aC33kj2dnUjY37QGYYRV3xLLOplIpkaPtftVSAwXugfMzr5myM1qSSbmk2jHyHcP1th8WTnTT/WG
41zQdvUh8Aa5C4DJKTsXQkAC6WiPGL07YQbG+hHeXR5rMmu+siJxOvIhZNRwXy/alMe2VmxPBeFN
bzz44qwsr/xup7bCBah39n4ZVC94b7CxFvCwpb69mFjFYImRqo+iNoK3ZhnpWxZTvqs5b45rahWf
ehvm6BakBtvOjJ8UJmF1e1gnIy5bDOXnSVbfWtJs82hkwDmwLRlbGfXTOumJJiCMhKlvEXB/8wEN
bTcbz6OwMjNxfU039iOJqmVkK1t7UhS19HXoi95sO9NK6v9qes/wsGhCoav2qXGb9qHkHvdVS9kY
4YdWXlbLXhCbNNK4R8+lH3Orhi+6+rIWNOfCuJqqs17dvKjvVGUqqgcDqDisKlv0UbOky/OkmmWL
LS4pkla6d3puVB+1zrCPtaFtT/Uw0JkaXtUde8tvg1gJ7MHEAhMgJLzee7C30vmeToKJICUxh5gP
C3wZSheA3Cm8M7ng+b418UqNpBR+TCNqfsHmkuwqlWq7klyXA/tSlzhSs+LV2DyahZaWqcDPavHa
8aR3E2EEIBqyPLvI87SIFj74kgXbQ01I1Ye2pLeoGzmczT4FsqG1CjnmAi8mCylzI+G7fZzLla7a
qLZhb6b+Z6KpjvMUEP40tQQJkB8b2QABJzFhs25VbXfNukIdMTk6qYKGqdDOjbBe+t6IbInUAEu7
3Ug7MmVD+ojNbnewbwpa2bRDRIAknfuGGDTo+3j1t31vX7sawXlecUKm5iN3cTSd8c12PWQkdlJM
vognVx79vsFo8rYM3uRCEq9n7OuAKNkUw9TcD8flLqN0fVp9b4gdLBQcohxwb8HRhWOdFN8icvKK
I2bJGzNGnFEnPdMSXX0sK/cR78rYrJcd0qoXW6+TXKYzo6HDUn0vBw602V5CN3efnG1oX+gM572u
/D/QfKBR0mluZ99BdzZZOdDILLezK1z3FJBlEeVFsfP17OuSie+Wsa4XOy8PzuosEewLQtRMxDa5
XX0EvSjDDmAxxEFUhIG/7h2VN3vHD86IBegVhXP2LeerP9xqujkX5Iz7ARW8DjOA1tPmTHgsxWZF
pGl+X02Kbw/HtCdO4MTrVhUZSAYPHoREOCTgHSaIpbAholvVfX3b8Bw45LDWijX2G8MOXZc6T3f8
z1ZXxnlh7kD3kjqA0+YTj6Z64phbU0aqS+OppNHOnCeHqUwBhFIvRKTlwzdTefebb1zJ2YIxH3xo
IH5GGpS4p54WcMcC/YyJixXe1mOLbIzLrXdtttKb+Kgv9JVV0TDRsr4PeA2b6458NJRkDPb5lFRS
WeSEufqz7bSJj9e2OThnFWSfPP8gMYnYJEQjL3jZtBs25p+NBSkKBABM6sLe686bP0O9F/6HtHOe
pGZkhIgxER21e8u09lOrPuuivGYFdzyailbATexVfSKPI6Ru2KnK43Cv74r00guhwiFPT0vVP1Gp
3pU2IHFbuUXSpP67zJ0l3tbbnp49zc2E/icnwgAx43FdWxGiN47zBSGPaW8w9LV9UzBCK2E4hgEt
TNj20j5y6n8scIxKQR7jWeG0gOuu2uKsMo8GfT89YtzqDhk0qKIYWVEzOmoD4rYtViOx3rN3AqpB
Xt17bD89fvtaUx7GbDy5hBoCHOL5N3ZEkmlMKp05Wv32sHgNQtL6sFoPII+U/YvadS2nSYpObV0a
dGA8GjCw8VSV9LcQbsMRlmtULY069GsXYhQDggXDIwL8e1j8ajeUI98abIJxDqA9gLMBlB3nDPsz
bXnaLH1PWkCcuZ+XxafR61MO8+CbB6HTKqAaV+X3rk8B7O1tvOroLh/7YZ1jT3RsrXIuccwiDxIl
kR23tpkfuhSSGU5dXUgf9LkyJz4bweputatbs+FViti8eY7RrqZwLZiMnoSUMWTl977/aPiI8oPg
nql9JPNg50n0r/NU7iAU3iRuFskr+SXI/bidMYlc7DTGLipYDESLr53xHW7DZ4rzJRwM2Sfa4D+U
jZUeM0edyWLlg5fTdlbMR71Uf6hHeS0cIFc2+S+Nru7pQI71srwOqr/o62tgDk+NhEkHwuQly0BJ
gPHCa5EXe0Gb4na8lA4ySJX2p3waOXCV9kEzr2Q3MdOA269PZywuQ7+G0oXBk6njHFtf1rI5arl/
INs4O/f8uWU6IqHBCeuhztZdO++1/mKDU1EE2SefzMu0+gDuEJbpB7nczS47irc9G+YE0j/u8mA/
g4t2IxrelWA+QBale1Fa+1dGKqGYzoV8ZSsKqTkQATHWQOHh9U85Famyl3h1ETZv1oPrfPCnITLM
d2f9Ug4fGLfQ7NEOch4M7Lvtps494ZFetxv8t0HXmK8bECfGg34rFsbmbtTA3ODMlA17Gv3kq9IG
I/Lb6rzpkxd2eaBeBntFjkZgSGIyrYkq03+ZGZvvGmU+2d60XuXQ04eYaHK28butvFONDbBtTvcV
Ld4uQLB8sjtmDdQvsSZ849ymy0vXDXeSmMZe5rdV3fDKRFDTNBK1KLx2u9iI4zaLuJNi8g5Cpw1l
YI1Ww38sNttNXG1dOu6B/m51s7NpTJ8ax4LHrvWTd7VqFJ3Elx380VkvwFl29YjQ+ztHEOiHRyVj
i+kClRAFZXnbycfVv0+LUe1RtkCALwE+2H6ZaLylWTYTA7INj4v+wdOaO8IGwgotaDQIy73PCXU5
ksQBhDs92yXosEtbIyVHh9qMeEuzt3G014u3ODtqa+Z1eFB1a8hM1MMPqr2Y5sPWc9Ka+zIvV+J2
VLCDFbIkhvJekJPEfmCd9UK/77qPSz+DcNcvpeaFwzzGhMT46OSM01LYu6VmwtZsf4Km5pqd8gV5
tFP56Q4ovDggWsOfY9q6q60r94ig95rrDmBuFwtdPHUAucAsMEuCJniskXLTyziKv0sppoG46xaq
mbQGUwpQj7Q32bJeMucY0ESDIRfVNUvPhelMh2peM/qQVCIEa/tHI/DeijzLj8NAgIPR5yhe4R+e
cq+MBE8hYvzvXXEFONZ5i1ZtJy2yLGHTfWn5a6FjVvpem8s0WuFIqZBnbBwasNW9ESwuWr+gP7Ru
TgHEIvTyNtwyCOaWq7071IZloIkDxcOY3JJsQuYHVaSCWe2kT3GE3ux/2DuPHcmtdsu+ysUdNwvk
oTsEunsQhuHS28qcEGnp/aF9+l7MKv2tqtsSWrN/cAFJgJTKrMgIHvIza++tU1jITl2EFM130xIo
iuiHOtTNb8bEe0FsuDNEj8Rbxjt87x6nTLtglHBPAswexdLeqOT1TLriRukdEyuvZ7pvH+dIXpuU
dV3LrhZ+eRUpM97mtbrPa3JAQD/W5qwshr8xeaU4w5wbrRJb2xr6LVrZz4gSejUnstnPZfoaTQEV
os3zqk+pq0BzXrC9cuf62oU7YuTAcdKnc9y27yWdosb4fRebVE0hjlM+vTzi89o+5FCF66SyonVT
1bcBlsGwWnLOji1Zzjuvjd4yySovWtxpeBKG+i3WaYdiZg1fEqG61ieuNhJDiaHg6g7KjR6mZ5oL
NE0vwA4h14ro6PTJkRFb4A9lP+36GvkwNnDZOrTMXTnP68hp+H8mYD2nGw5xWWvrOZv1+zCXxmoc
nAscc6lunMpbLx0K8mpU9wVuEj271nUsl5Vbfc2TNl4RCRavcc51dnUxfFQ4P646h8TQIDUNf27D
ZN2Qu7QNJ7u5SDPzMk4GRUwk12yjZH5QTZUfw9rkflON3SboGtKRWtPdO4Z6DqK58hlYiM3QBNFG
a3N/1IxbDt9VEzOqYY5FbBhE0baeFbvdmUlYoKfjdyejfCRtd6BTa+rTkOnJu9NYONjWUXOcyepF
ctlZTPAm4ccYdyHo0+1tPHcx4rNoONSj3R40R5JyW+TpukybpbxLDIwbkm696Ic25ji2aOugHfSY
4WsXF/W2CckqG+NHLaemg5PfGT3MgTCHbO00RBAoWX0PWRldCdqNjWQYdSNHq9gyNkrWos60zYDF
9rk5W+wryp4kqWTxYPKS26lr7iY3eMo6XfOtZvbOKA0xZlGsvmOEdSRSLuSh7pyXNMCxbJqThkvL
AZVcco97qzxru8o+NB3zbBgwJsyTfiWWXfJcZZelI4pd7KnyXSEJ3I+i0c9EHXqv09Bqj2VajN9j
vZhxZOom5p4h0/+8fja0wqHVmS8qJ7qcInGjYXfBUJYXIMu5vB1rc2D4ycYCwnRVjDVCa8N7Tytz
E3l9sXVFU68ZQ1P8xKkHokDJkFOLI4xPrOxgZThiuGJwbsLYEpvcre4dj3omERK6wAr6bTvKeR8W
3nSnRty2JHa39yhXz3NDj59ZohCwjeBzZaAqzh3eQzIndn0cVwcX+8g1WYSoUCFZAvxdVyaCToZQ
uKzk5ha8MD9EajI2jTnEhzJKfKiudJl6nZdB1lxinPIS2G22BX3gjtbOol0PEWUDkoh241XN0dPP
plB/UUwPIs3wNUBRZRbLbIrTA4k/4hDSmeaKFextq7fdrsyyco9a3/xBhP4j+upvuapfCKy/5LT+
HemrJT3ur+mr40fTfvwKXy3f8AO+0sQ38gIwAUP0gakS4QzgkD/SpvjSF5mI8Q23DizlUVD9kTbl
fUPv+RWBgh+qIV2A+/Zn2pT3zXBMi6mii7GOQJPwT+ir5YX9Cf4E0MZvjz/Cw6obUhKX6l/ZK9Lc
UswpiA5vFjgUyWLZ4nOildWWJF306FlZpE8csm4POMoAgS0f11WNYxPTwmF8b9OBEVgDPcLll94F
Q5c3K/zRi8dGB0ZOysx7slLPvZJdIL63xuB8otp4sSIMAr7e9H90/f3lVfXLtfe3V+m/5fXHx/83
199L8R/nL9PHrwlpSyztz0vQ/bZY6wrPNb0lRVkKiNufl6D3DQmFAf6HAgpmylnMgH9eg67BhYa0
D3c0JEuwwRC0P69BV/8Go84F/ePS/C306kcE3f877ew3TJcxJ6ZoaCW5BG0dB7bfdbOxhXkuPO68
yWGNcH0sp/CQ9Iblt46b7qMscGltkbf0WwIIu4s6tLv4hEH4hr0IZGm217Q45gkdQCzinWHj1xSp
AecojakltmWuFz/2tuYA9MTu8JwZUez6kQpGUtwTnWXQaOgZQmwRdgvX0atVV876ipUsHZcej5/G
qWZTMRoZ9SSuNl7HUnc3A3HXBCBWxUsyq9nFZyjpbuk+NsqdIKnTuNXvWQ6EOc8BLz8hDpybjRlp
k9/ONctRRg2kfOVNGx0Hx07emOizZnLafJ2gEjtWozUycXCq7gEfc7wporCudy3UIOt23ch2hafu
vCLOM18SmFWPdbS3AgjnQiOhYpsQYu/PPA5eBEOTCaxC4lZWt+JlrBL1XLBn3peDVa9slef7/z6G
avoKHVwY8r8+hmexirqX4rfYweV7fmK4zjfGkaRaskDBWBzS/49TKPRvKA9A67jl4wWuL+aAPw+h
7ZBVyOl0/0BteUb8PIS2CdYLLuvZmON+/bh/cA7FgsP/CZfXwXItiyeUgYqdl/C7gssK7AxYhDw0
18UTZFMx8Swx7WBTquGFlW5KtpWPWRX1d804Pmfom9b6TFPnz/GcGVsASMbMKdfTqW+hT7YzXhKU
jaUmNXqcUBXbDvdj76oIWTGextHQpk3TOuPDn97yqx8v+M8BNqb7m7pAp8lxiO+TWNUuTru/qwtk
ixB11pp+4wxsvPZzWEfdTs5UQsd6aLg9oB6L32PReDiG6PVHjAOKsw6xh0YeyRYZqzE3Ni08UeY6
2vSiCu9V3sRXDkkG5poHYQY0b+BQinhU3eihojUmuMWJQcMmmS79rEAjJGUW7jUkAvW+FWqqV4Ou
L4YPQ4jXwVSX2fegG/TjkC9jMtkO4Csm5vfiisjq/IHN1eiCxeFlso7mBQQOS5W9VXgl9tshdHEg
j9iU0gMj6qfDiRUuXckInUxD7CT2FpFpDrA39Wm0zjWTyVyPKBVpJMZCAPxNWF1FbFWztVelVK6t
i1Dab8NgqFcpH/IZW3B57RC9HLLyNulTEyNmuYCdG/NJlTtGu3e8UBv8Tg7NGSPcSR5tm/DzndGK
WdBRZ9W7jN36WM+efUoama9TLFuaAx53zVNCgWtB/BKJyw28rpuVxBzLXXumN+9rbD2e7HlQV8A6
Zudno4j7TS5lfyFnF6EEM8kh2ght1hwYMVcn3wufXm75E/TbCgA5uczj3pSrHi7wPVBNo9gWDOZn
nTZeyy+RDXdsznttnZmR+AjF4mEdpQ283KQlF4zMEnFZjoU4qwdngN7NSk7AwCtmXwiyUrmJnq9s
Hfsw3DzM4QYbA4VXYUvqmo9XMv5dOU3Oyhhml2m2CfYBGRPbZ7IF+sHooZTlRuZdHvpGY9kPBSOC
N9J/J2ftaFEEi0uPZaAU5vpcGw0qDlohr2LfnxpjzacXTeEWu7XxckY/qDZaoSc1E8weMk3T8I7f
jVnSN6e6SebPoRq5mr1AwnPq0Aatz5WoL0Y1HV5XVj9EL7TzkbulhPWeJswF+ZqFYQCD87QMtiGk
BJvpxLZuhep31LpOARIwCbFxR9qTlRlkzrya9WgqfX0KaPF5IGcHrj8algF6aKeR3puus1hj25fN
wfAoLasZtk0uuyuvNtpyrfVKPQaJIW8MkyH9nSna5DuplC4qaTkOzxauaCMFpgb5VBUN4Vd4aTjR
YdJG9qgsg6tPre6Mt06LFAO9qJj2eQUstQtnmX0W9qTOczct7xzRr9MWcTnHwRPmKuMQn/SgGV7z
KHSOdm4l8y6UeHQVUj4ptArtfmYgczepmg8bMpyteFmpt6zCoubgdfATnG+4tKOoEgcnSR0CYOu6
hfE64bBn7LS2lt+9ruvBzqLRI2OgqnLoOa9H1YZWxl06u57BZMACeG3YAeM2EC3X3Ka9YU6HqalM
jHjaeuQmZWjuZ9tl+Av2vN8bGTll7Heaq4xtawNebvSmAW7SuHdjWoZUYhny1627mj12j1vyAdpX
Yafto40bE3E8mR4cw76o012uu9hldqalkBEi5SVekmfVndJSDjOWXR1rgjlE0IohH26EYnCZQQei
LLbBiOYSDV+Ik4+BEIHcaEZ9zHiNYhWPAzGvvdVYE95VXDQwhI16TLm1eutUxIsLGj6sxRo0jm2S
QrLA9NPN820bo6YgIpkVVYTrG8ZyA7WTQ4qeuRrZc9v0GFl4E3kq6ddGh752bbSyKE6ePuGiEtkK
2zmrhh9cjXFAE16aZseayxkxVHMcIzauwsCwQj/KY1zLdMPIS99JK9xfMdK0XDyXjDz2PVuFF4w9
AFW1hqSMVecOrkR4nVI5ek02vAjRRHckIlhY1qIPfRcd3kdbvc/6/szhhp6/O3HEIIwz7rAoDBS7
bBwr8PpshDcfqV4zpqqJg2arEsV0CgcB80ne0fiSMrc5j0dVdfjLDdabjYEuhIdcpmKsJeGwYqfV
V1Dv4taLHXUa6my6jyYTCjRt2+KatGd56UapuBbB2H42shSvQ1+MjZ+mpm2uOL2A8UHbuhmzn5TI
2UgzOf4qUE6zzbhxdzywovAywfyJAhq3c4bnXF2rdHF1OZOVal8m0sHdbdF58LjSnMhsa5gus6lU
rrqPLTfxVmM74+3W9kh89wG1vs6Pirval8RDPteRnuDqxgKUhSVxcyPApJ2+Rejjxg3Jwh22WSie
E9QMmXUXBzgzrbKchegR50tcLy3OxxUoyQg2F2oETNbDxNwGXQ2DWCoakodCLrENGTStWmddjFK1
ty07PRNN6V0NjVJ3Y64TGlioIbhi3migajOjTKyNumh+GnT8d5f6n18GO39dHt9mZf+S/l4d/2tO
gkjNBoJE+4kw1FpCNP6ojo2lbmbQgWumxU0H6ORf1bHlfXOQrfHfBNkN0JJ80x9jEheRGl2lpObB
SsFCOvwPymO+8fe6UvBjJC/BXvpVDH6Wr7+93MRFSIi38T/adkpZ8SM3CRoKvKfldg3b5uk97E6/
cDwVvRYrRirBGO27nb3LhL3bDP3j9h2rY/Y9zXr6ooM01mo7PFuT52mBh4IFIyoXoChe0KKQYuYB
dpGTBHdkV+yw8wVFQqaVs7wHTxowXMBRCWQJ47Tk1Ftp9H1we4CmJtnQ3YVnOd6OewCzEYfIvkCE
AQrFCrp/qPqWhecCSgWV0s6qhBSPFYhI7dvukO+FjrhlqhnbW/BWjf7Q8zuk4XMWuT4CrbchKa68
9CqyHqqF2WLgW2/theOaeWQw47feq4Xxsrh/Xw5f4FdTCnXhLjRYiBXZDd4U87WbRM533OHAxpCX
o3JYWDI8NR3s+0Ln4C2kWaKDUWIBoY6VKQk79gYmuxqddpfIfbDQanWVOT6TcGfL5qneDzguffcW
vo34E2Pdw1Tn4wA2J3UfPzd9xaxjvigA5Dq3IoMcMizrt7hsj2dAycMpX6i6cuHruoW06xbmLmBu
4LT2m5Ha3UYNxnhVuOxc+oXTA4k31oEF1lvC8EmzMhi8LlgfcNX1AOkn4iBajwv81+Utv8ICBDph
2x7LBRKsDBjBPK94ZoPDSX7teEEKkYfcaTaQobfghl3JkhKPheJsFMCItgnLPiyAIkODZl07rXOf
LPSiHtpXmqIf0GrXPCsXyDGI43E1EA5EYPMCQeI/9xYkFermKTf3PIK1o1igSfjp8gUVDKgCBjHY
Ml47WifOh4W57D31WX1hmFnVGZf5wmYWTqnOR17Xloqr3TjFrJ/mccE5MTXNbuTCeI59z1o0DYtd
vxCg2B3zeahRPRhEgaFS5I3r2Qs8msCjCJ375ZkfnvqFLK14/PrC1gZAjnJdVQmOwTUkqhzqpSdr
eLKIUQxHqHrhO7hwP1cmBoFtRDwp8cj6+bxQriaaPrbutYBQgYFNSlmf0+cBxqo6yYuNloxPhRjx
5VsI2rJwgWlRCBqbHsBW51twscIi/YDuPl+1pm4h7VDuPotx7usXTrfxRmClxeniobDmaZ2yBKJm
hO2l+4HTHoV77BbyV6vmaovtc3Cff4HBCYiw6AWs8EINq4UfZk3PCGdhiq3QbA5BEOvGyl2Y4yar
jIOhN6aPN9DT4EImFwoAiMhrlHJgy6O3AMz6wjJz9bx4iZayIxi7Y7QQz+bCPiM5bddsxyGjq7nY
RYgw1q1ehv44O8+s/Bab84WlpsCisxJJ5OeYF55wo/QOPIh5qn6B2PPsYBJtQWfPqUZu9EJsswds
bvM47o/6wnNHC9lNq9af7IX2Dr7A78Hw7pwEFpzOaVkrw4cXX6i4s1Dj3SBwqlpI8mJhylG7UtWY
yLG8MWzW2cKe2+B5JykW0UUsxDbMrDMSUM7thVkXjrxpgdi1uMWuceHaXUurzqKFddeA3ueFfq/A
4KHb4jX238Uq40hTvkLLj0PfbTKsG8kwgqVvFqpe0wZY0rLkE/xi7hf6Xkez+GotRP7YjrGO1tW9
Lb6A/QZ0P6C4hMkbcGDhQXSGUs3iTKgQaf7C/ZcVScmTo1+FRvIai72FxnU7ucLXOus51MgXzREK
LbWhmbr+WNWvFnaxpU+7ejZFHRNQDEqTVaHF2o1AcX9pSiCioUITo+Ed7XosknpWmTrc0oZ1cbWN
Gmwd+2poDg1OtswQhkcN3epW13My7HDphGuyV0S7rZswoXCyEKK42sYUaX9iA1ocOoeol04V5JTO
7a0l40virVET2D1SFDPNL7pU66+GLg4f9QDAvRPac8teFDGQLa9wdzFZbRYLVfy9sN1DLQYF+SS8
42B5e8eSR90W6tadE9+I0m6nDe7BVRCSoaafXNx0kVyEU7XVQ9b8IZMSPxy0I44HnwS5X9kiTdGD
QrBNY/iik0C11YzBuEhi9CCWE9csDKlam0bOb8xEqBpbzmniAN2Q7AO+Td2npTr0gwgcvH3hyux6
qj4xS3qKqj7EZCMXd9DJoa9nLC/VOHwwox4hbYxojyo5289Cs59iJ2bTWdE2a4s1tFVbp74K5bZE
BpCtOu5VMJH2seRRfkikW/vhnNYUzN35ODXT0c0JaTCNaw6Zb7AHTtciTgnYmS8MLGEvuyyFdAOD
3paiNw/TTFj7ioq79WWPwHfsaah9pwLRjrMy+vT6oL+3DZCNzBqGnQszdlEO2TOrHHMX6qF7cNrB
PCDb+UQ7ycg48hpcgrxS3qZVYK0LbAXXLWjOSZOttmsV0oOV7mKPEWiBfQPYbV2EXlddYfvlrpjl
oSVgEnVjq1RHGuU5x25WwTkTGseva6Jb5ykrTzDKExwV/ew4tAxgmkS71/uI1r0cBn+aEp52aobL
WumxNd97YZzQQciq/bDkNNMoT7XYNFTza5fnBN2m7a5cTVlHb/FqzwpNPSRz110lbFrxUpuG9wLP
z5QVlhWeEob653mSStAhdNhDf+YiZvKt3Nnbna6jptfrg47dh+9CwFlJdGtXpfWOTyFvLI/sQ6ab
+RnCg37btTR0gQ532PDmIynNHGerY1h+OaIh2NcUWRukCHLfZzJ8brWZUk8eBJjqKKaT48KFWZrv
1Lqvm4Aglc0umr47jbtDnRT7xktOHbYN63rm5j1oJtbe4DU2Hm1xOJnHsq8sgMKxJbvCRLjaZWcQ
rHhCIXNJu/EIb15dT0idQYsduIV8oJENpzeNBPSAcQmpwdDT09WkTjHe7awHdma1hC2ETzj3m1t7
ifSOiwsZjjj6a9NJ2QCPJRfyrrObRyOdz3H2xk2fntvRmxbMsVnPgGYYPb14zIHWWtprO9FCgZb1
mvCxfa5Zh2yaiw0+Z+hRvLcIKmgTJVzEnBE/zqn7WOZ4u0iG2KEMr7X2rNByxpxRA2NuHmVkcDX5
qvGmm2myb2TQ0PvzTo6tYfpZYp0lXXrfhwQ8OFl5JyNp8mdRdYXlSU5ZtYuLS2+CWi9ne9eGGM9N
Zd4wVoOZUpNOPEXYvzeGGDbmwLxI1wpG1Vm9mhCFhy41OEE0+UETwVvZew+2c0T8fp5Teq9I4k62
2I7dNKAuTJlPZp0Qy8b7HGTK5NBwo4lcno8Z+GzFdJE0q2BeT6RFWqGxoFx7I2HKPtNPXAaReo+G
8TRGqscMK3e2gxs9KIvZj949m0V5y9D3Hcr/MyDoCx/7fVQQplCR9dhAOa2mFFYPhfp1wNp1PVd5
fqbpTuWbPcVv16OcnRQ6Hz0/WqHwow4HAYbh8bYdvvjU1mSgaMtbj8+bjqBfV46Z+mH/GJnE41aG
UT/MU+j3UXwR2iEPTAAct2RYXprZfVGiPWXU8hC6Ap+1TT9yT53sXF2PiFcDIzworHKOBuLTS20O
BwxouHVi6+5Vr5oy7/q50EirMOIzjdOME+axavmYxm7fNPVdZccYwysk1XlsQ7BmyUVhFw1ClMLe
T1FoJXAlwvte0aGv2lwTn9mc2M/ZGJAhqq2xeThS8S/7B+SvBLRDiAlcbqqLlEuR/gJpop1ZAHRM
/QjRqN3mo2f07IdINFAHc6ULy/LN2p23WE+we4wLQLAG3ynlGK/8dkfM587znkQZ12n7S71P5b3C
eY4XQ5K129gBhdEst7VGAkjKj0X21+AtkXfto4Esfu16/UKZG340Z+UO+x3tpNnMlt3Zy89RtDj3
MmXITPFS7UTplqDIN5M58rKB+JXc2EiV2oSAHgHhlKgXogFxDZJIiFjJ6M50hiPDqgXWInbpogzi
Y4WnE6vUIj62wG0YIz1NDVJa4lswz097HGOXuxMLAz8dwq0a5EVMWuKptdC1wTYZ59QlzsoeBsyB
zNHn3J1Pbvec6j15z7h9t0Q9A7Za5qFPMqxb5iE5dLW84jGAJHsOTmpQJTYb9fhoBQa9RT18FF2C
gQV2JitLBcd+KCj2G21YDbBLlP3NiN+BeR7F7Y2qM9AYoRyOc2VxTuLvWU9Azpxj1p87TXDZ68r5
3k5scQJuqRtXs9ptpKnXLI4RRJghv1dmur6HgVI7lndWlj8UOhYUmed8orO6FWV6wxNxU8RYL3NO
D9JhBt4IR7/PlpFiR8T7msyJCeI858FrecFqHnidlYfV0aDma8hkyJ0ie4HIw3QwmrQNqV0UERIl
vh7P4o111a6gk1cxtPFQ2DvCu45FWmYbzehB0mUVbkO7yh/Z2KPKtYxja9sgY13Fk1hyc03cB0HC
0BqfkmNaynWdeWeRAHPuPHM8VAYLahcjhR2735t+ciIsh+3zTLpbbmDBYnblrKbMZs8RuE+EGTHM
ZjN+3pTOtO1j8aZE90BxdNnlenDlzvO1sOMTQ78nkdTWBsXdvs9tsZEyCKhMEmMXGfojiKZkY1BQ
m0sRbOtmKGiHygcMnnG/iiL93HRYI1H0ZjvKzgoGPJ+OrVkvLH430dShdMHssXtH9Yeug2OKyLX1
MnmYCi35vgw8z20XcsmtmUyv8H/jiq8m96XIZ7FrHKsnoTfD+0EkefBdm3vzcUbGuLId1OjITQbC
6hAcJGFXLkFYM0LI3Ds0zVzdi44zFuStCUnmjClMi0uROfUGMTDJhGDPy+3HXMsGy++8+HuUKAYD
M3dpkmjIM+Kf03Th1CZUOPmvd1XevXVjmx9Q9OfHuhT4ZVRS4IxFeVxofbOWoUDfCfJ8psWWdSDu
zN24qnSvhR6wb01L/cBdL74rbCfx6fK0C2+eePK6ymVbH1jthTJFAaGvay9DkKrrTnnFWlnK/tRy
+r50npCXJIDcdRsWez3MsDu37blA9MqGDJVV/Rj3+MwofU4PHMb+kgMl0DpP+ZIWY7CbYJYd3LKJ
0JBkMELeOiSe3JDGnDx3rQOvNzf23o5EwlXWajelh7xH0g6sRUtf31SFvTVz3H6cNJB+qAf6DodC
DYfOOPNdg3iAFQZI0bW3kL5D46RrbzTKE5KdET+A1nll4eGeDBSqR95F4mwitinIeHv+0LnlIPam
mW27euYxPhZWjimFRH23wlIdf7JQjP7gmY1fd4M8peko9XXeE23eam6M1Gt0O8QcqXEpI3SHvSs1
YrCDtj9lse08OVOunzehIkKmt7ONi1XQMQX+3DTIoA+iYCebx2ngS0sk944VvtTM765Hd3qxNSaA
peVqu9qLmoMdgLKTKUF4QsTtKiXta/kIra2NgWGqlxsn7DZsis9zKhSMCRjTBfOhZGvTqxndOS2+
M/spISDKju6QNWGijaME5KrxbneuPFLoexvNted9rNVyb0N77wit1Q8km5tPRd0hesIFSS9IftFC
k8qSeZp2VbSR8tAQ5tFR09t432iW91bqZQW83WivVTeRXl2Kbuc0URVtsawW93JS9m3hzh+J5nG3
cvsR05PQvJl1hkk9Exp0YU2IRwgjBp72+DbkkMy1O/bEtAz1tSUq95G7S/bo9XaMZVXgXuj6GCH0
a82boAu5B2SLfDDBy+4wL5LCAm0hGyWgWzUuisN8ER+mXzpE1phoEknjYmtkL1JFYxEtmot8cZSL
khEumg6sXASO1iJ1ZPuJ6tFa8OL0SwuJzVSyc92pvAoXqaTF1IaxwCKgHEoLLSWse/h9+FJYWtwS
biP26ena/tJgIgJAj2my7j1li0jzn6Mzf8um/UKx/SXr9u9IsFl/S7CdxR9vkfooWvUR/0qxLd/3
A59h1A+iiJGdzYaAof/iVfcDYvO+4dnJEoDJyI/NwZ8WBO434QLd6AAY5PkY7v/FZyz3G6AN0n3H
+GJuLPefLAi+8jt/4WccYDmsXxa8zvmxifjzeqDTB+C6hiCjSuQN8gQgF5D/S0ZikAOB6vzQzsyL
yGZWo6xlQjkiXjWLKd3oeufcuXiXbLhLdOdzybA2nfu1UOErxlzfZc4oTLCa5p5gX3roQQmpq6j5
4OXnaKXFafOYOoO3ajIpDmkFdiN5PKIMY/24rZC/ilUdBzW7ibz8jOys2lglRipjnpG9oXXzvZaX
VF6pcA8VbuiwGzZ5TKEsfCAW6xJubFGE5e0m0aMrDW9nnj4DOzJjgGZeDGlUUUS+hwXWDlGRe2PV
nbX55yfjrsz563/+cnV/rXTeShQ3cRip//2XR+KXg7P7KC9e8o/29x/1y08GYvy501vcFn/5l22B
Vc903X000w1Cy0z9sVha/s//3y/+x8fXT7mbqo//9Z9vZVeo5aeF5LZywX996QdyxlX+1zu1s278
yF+5a4X/5Zt+HBrnGyWlxYUpbMIa2On+izlbPBzZZhHgDufgLtDZv7Zqtv7N4EKGVOOTxuXR4zX8
sVXjrFms6TiGUKEcR/lPDo35X5wfDU4KGzVONqMAyfLv16XaVNlRaHahtRKtQsbTjdNW5TiwYi7U
vNW4qyCnZSsVJRi6sDpjA4Lwe5voCUSkwVOyT2dYgQCEKm6kwE/bkw8UFq92O6vdbAw0+OyjVl6o
XuLceSE1+wGB7dM8Mq2u6QbIHPskUONOn8hsw++kWBnRMipsTFI9izMV2d7RncIbV5PvlhUTPmRV
9WGca9RyUeSyvQLLwCYHxbc3NXTXwWs9esOTMpoJJ4kovh2HeFpXIUvrOVxkbQaliuNM6EtDSk98
5TuuKHI0xwqpKKP62Zch5nFRmVuX1E7ePnCwivQaSpgwapNNq4odIpx7WQTPIQ3oMRXpdRTghELt
qkkcf/p6l9hTeuw0NntpjPgUc9ln8MNrEWHVDO7xRlBZdsSZKVnl1HejEZxkNOI+EJrSL8r81Y4H
cxeTa7RmEFr7PJiD1dBSkeizqfBeYFRSs0iEhgsx9MhtnV9JvgzKEdiRxWqTOJE6jiM7nVbJ56ol
82d0G/FaIg3PN0Hj2nuL2+QpSmbi6vRSYIXg3hdsgqiS8wkTEKWxTyXrMGEuvTa0hiUSRmG51M4G
3DapjDHsG0p0E0qSHUyi5rDBlfCG7YbNAoS0n6qgPBexOM/sNuGFNozvYtqfmvJ8bVfNgzkJBJlw
a/xj2bx6NeZaE55mIS2e3tkPTlfe6X0gsQBBVpxF/QNcg/JTYzq3B3STgFXdhQjiGoERYhXeaVw0
o4nWUJv2MULClRVgiBYZ/aMaaCwtUd+iemVy3fbniriqVVkU5VZvSNyMq8mvCtMn9Jm8QJm9BIsd
aWCc2TUy+gQUZTFEuJj7INu0gXjVp9ChBk5496rSryz9qSMykVu4tjLyiGwv2zzhHzmvwkUeV3jG
a9PTg2XFfKmFxf3MoDZdwEExaoqsu0dE1oFP+OPoT7askZsjMykrHCwINRPb3EQUNFT6XpJksmoC
6z0cbOYkxfDotJYF5M+sMWoXp0hKfazRuydAy7sqGoNbW8O3OA4TkxSUaCdNz9lMFhFnrdzzkIck
CyqHPsRFNc1vSWJACSrqZRZjnWpsD4xdPdThzROMisU6E9nYhE/MPulYVjaKzVPfjftemQc9kXLv
TeauwoWPra/IH3XVvCoHDzujKLtNuXwIYWQOOFXVEyaX8lnvwjfZ1/fsc8UKW1Xkl5mO1JPXtMq9
2dsZHe4SkcvrzPrsgnhaHP0t3uiydU9pxygJPnQ+GzFHPrYFIHaB0+4msTHrN8cIMbcRw7ewBY6Y
StJ8CH1jOOkjo6DMjy3cX9x2uMWv9SmOB7z6qnkjmffvNLPJNtjNpKvegKTj3ih2VgseVtqkrnp5
TXYo5Yj0paYu7IYZFW6SazXjESCZge/tGHkZ23HSCcH6eddS62ZyW/vOLQq5ScMhw9QuY3E4c/ff
GMZ0Ys95YJrUcNQc8PEsmlcixRuvo70B1TiJgh1rosXGunixhnm8YXd+CMyK4W9GqG6ALdzKm3UX
P2p14YXTaxMM6U5TM+EzdhC8o+TC1aDi79i9J6sZoqlmaiHCQK3+D3vnsR05kmXbL7JaUGYApu5w
SXc6RZAR5ASLDAGtAYP4+t7Iqq7OzH6d1TV7gx5WZQgPJ8S1e87ZJ2ECGUr3U4fFJYcsg90nUiSz
Gnsfhs3XfPQRnceY1jofkkJjfBL5tA+5q+AF52m4D/Fs5W0/Qdsa5rvUFTIYMUhw+/B5TAx+R5DY
P7N2wAGQr120tr5O1vSjwjy4WVsF7bGrTnaUuBzCiPP93+Tyv5pcJKP2/zy5XCtQN/rjD2PL+jv+
PrbYTCD4t9fOMEMalv9PL5ClMPzwf9JNT2CEoZ/f8p+RKe9vDqk+j74n6YKBW43f/zm1yL8hTK1n
B48HBCZ8/9+ZWkzUasaS3w/7lBG4Nv5yx6A1wOVY+sexhaZKILKxkwSG0nd6FMW4c9i1PqZZQ3PF
SEWJQGThTGw53saAzLJDt6FVmr37LQOnkh6x7hn0Dw6JV7EfjHsLBEo4we2Zzzjw0r3w9A8bPtqm
79Nmb3QxgqAb8fzqJvlqgEHaVm19Z9WzwC40+geGo/Rp0SXghNK5SiX8Q55F3dnoPNTQQvyy6nG6
mmp+xufxA2le25SzMFzxcugRr81uAIAaNs3inGMe1yQHreFlIQl878iwC9zIHo0HCbytDMxIk0NO
jdDiCdSMov9eaWqpv2SLmcf7kSrZI4hljsz2hFugGN8R+L0JZgiDzoZSeeIsfhPO7t7UvnHkEQt+
upzFQKe9REFKlhlxVFXzVVvNaz8Xoj1Y1kwfQdVFy05PMqR+WbjOpkym5GSipIcblapuR9M0XsWu
f7GK2PrqRYNzmVSH6D/6Jv8xmjGz21TM8q+FfT3YA2VsWZvyA/vIKUhM4Csb6H1N6d5yXeRQGKZQ
0fY5hbcuLupPKHgj8v/6rqiVc0QoC2/4aGN9biNfvsiCMyie/6YAbu2G0xdfmPKxI46OpVJK87vB
mylQNCT5azUqxehIPUxYdK/ucsNnnT0MxD0pvcgvbNYksK3IgdvTyLUQwEl3jVdrjJFtdkoHXjFJ
25bvyKK8ICNwrRvZrrMegLI73cNsjNNW3PqsVsNp9EN9h71LttA0nZdw/fCDUts+6jiP4mwjUQw3
/mn2H6oI3gwea+0HWS/Td4uIEvQSjNsd/LVMTzPLyLpJQKD6yXHS1A2lnD63EFP5iYsJFkpZKPDh
kTpqbseNZbCCbLpsoMEeYEjfTh1sFooGu2K4myrva6TwHOdY9zezUfUbWY57gT10L1sniJr5qlC5
GM+gQFRuGoz1KA++CEMOwSUCANn6Evtqy7rUmfGueZ0FK04oNDHYSSCAL1xegd2uZm/66XcZCyY8
tARkiWSFgSwXuFmLFSQVVwMAhvlQO7YMGkfvF0XiQZqW2utwgcOKDB5MtZGcGOcvI4KFnz2OeSmB
f6GFGT3rbnvd10P+7c9eA/dH2YM49xayQJL5zzKe2wNutGbTDzkcUX/qj3LKX02KS53eokDFN1fW
vIO+IYDsJDTUoy12dRRMapUT80iTXnHX5eCMVF/duhlzxhRewgoATKX7cW84EDXZM8sKz7/IX3yj
TF7GKk9Oo5PCfjZf3Bm6sm4w8Zce9KiotVYqELCd2E5+LelSbFtv/FxqFyCGbl8wNWKbbtzH2Y2/
Rb7Or1XTc4UUS92iaa2c2Wl6jNnoPsAcnE9RkTFEzcY+UUp99nr109sFJxHRsmOoRX9shGe8gt/k
DixL+dJ6Jg0cUe1uERlwCXO7/ZJhSaiDlAm2gUFPcCYjoxoDlaXllslT7+uuwiQdJvfLwq2OFihD
KDHUPcU7TMX5ywxTNYNF3NWYHbH03UoU4t7MaLfV4UXNIwmArpDgyHFT2ATvMYc/Llosj4RKPGrS
op/DWFfnHOHgSGuwOuRwxI3NbKn6WEfufG8mmL/t0FR3Dd7DvM7jreXWHm6YaqiuyYgHY1Nywb/K
Wq1ZcpFnz72bTGv0b8ptHjx2tMdX3WzsxjF3uPLTRy4UKtOX3noD9eSdKi7u3TQ2ziNgNRbhRV9j
es7b+rWGQ8eDMjZsuccA5nu7glzfxrM4mFkQRLsNxb+msRtbJLRxgUxVc2/s8TWZp5xjLLPihO08
ntcxP68wmPad+iCZRGqwzp0V/SKPbuXHAOnw/y9uBb5pdcbEu06aA4AtNkYMWH5xMHSNVVxPIS8/
wjf0V1n3dePXF+QIWAucQdZKFOeCQBXucMtycNZjdMGr1QYRwLyarbmwnxLiYxWWrMSRQa/d5F3N
i3trpgFGsiygTkmQIGSKQJos8tpl7bdxPumcTy5Ve7TNkjoBlVyRSx+qoal2rcGvDXO93GXCym/e
yAJetGHbbm2KRoM8g0LeKKcIvEFZgRWlqt+XXKs9OKO2geBchpGgDrerHvLIlHsAV+HD0vE8S+wS
IJ8dWAMnM1tVl6SRXKsF6GxNFKJ1ivpGG/YeU0Rg6zEw8pzXnYD8IK1oN8fa3s1YRi4hqaN9ORBK
MNIO8LMJd6oj0hAq3juufE6m6DPxZnuLoU4cO9dvD3IiymHSJ40zYk79fEe35YNvc+nNcX1PndSD
bfj12c6d/jRMwnlO8+ZXl5nom2Z1qYWuvs8L5dAu3OjtkN673hQfmirDE8OV99QI/tHAp5dnuojY
V6DoX6KyFHu3szCDqbS4uHZlPHCypnda0qeQ53zxVhE1t7Qs6geRA692u8L8ND02oVUZauo2wSf6
qXNNII/55Vy9WSZhVc6NXI+D9dqKBVZXVfP+ouDLYsEiuSXi8Eit28KzpW4eG/Zfz+j70etMimHg
4LS1xrHfTtUY3id1hj7NzmfTFAPsZaWe9FSvf+QQHy3XSA6qB7TgpW3+qW0WDPUk2nPTj8YWhnZ3
LWV8sYvRIy5Tz1vOqB+xaOtnw9Dpc5aN9Z0Cect9Xy4nbJaMS6DZr7Ycih3fh0RrUm85Cd8DP6S1
yXg2eWSTw7uETk2vujGdKyTFC+Z2wTtM+SeFqHMC0Jl/70bLQXmfqScxx5e6cl9TKtJzQBBnbbZr
oscvH1wdTjuiFOj/cem+jKM/3nDVeTd2VS+mx+nFtbHWOOxRBK/1JzGHaM2Rro4VZZ53LY+VZw9r
z0rlhm4NkASWK2aPbkM2LXkDy0xxUc/dIQ/JnNR3SDzlc9/TasIKSaKrYpy4q82kqAKaBUeEvpL9
sVJV/pFJA0pi1fofS+tX38zRSK6Ekb3x1LMs2Qk7Xz5GbWdQZOZueEeol09qWrj5+ql6LQrpPMwD
TaAqlh3ZQfeFpQ9tL7zN7wAisFWZYuOReBgLjLqL4y8Dvo+3UcX6F50h5Y7sCcIQwhyGGF9k98tQ
NMeFsNgvMPb6SRMnvMsattOh8OddzH/+UbhDc8aCGv8iJPmTarUQlI3CcTIUao9A1F+MaFRPvS17
uOcQCR23ruZAQ/9GH3VoZMwrYR2pPiNasqAIXXsSWCJQuXS/pPn6A09HHoIGUMgNrQIy0IBy9yU2
PFBykiMDvY1pegqlh+mnl/bZ7eL7KRnao/J4MgpflDyf+mVf68y+X9rG+p4pYHy9zW687JfuF/cI
xdIO6a990mCjZ7D0nbNqJ0Dq7koayX72kmdzldvqtW8IAXL91XDm+s/U1dFpihgXUhfypLBUFdDU
CEMXc/tLzVZvj9nzzV1JghatengNaTIHBxhp5G3HOJE8P0tF44VXueEhtrr6UI9rLiy7FAOO5mg2
ui/0LT83PcCfKr7yvtv06OlQR9AfxbIdlu7ey72KLWvvHiLL9WlzidVhKruH0jMGVMPlA5L0fZJ3
eK16nEE17eVMtkUYOMyU5F0NVmGAeLB3MF9b7q5zSO4U7YERJDmVrNZauk4Paac7cCpOduY6LnAq
2+Ox0STzTX79ncAExuSTg0uZzTIYDNd7jKO8pCnFF/sCg8EVkiGbusTv9hjZ/GMC6SggeJkAETR5
yMXTq1xxf4w6dKxk+iI8Rrp4Mb9nE37dUFuPGBxL9hXw1acJMVjlaD7jrgHpuDeYNjCf4LwmnXWG
3/7LTOtzQ8jzFHKI2IqZDAW53/A0j6aHUzNqgyLT+bnP1sbYMfTPA6nMfZZCFKpihN5lKevtZOHL
yN0xwdYuzoIayK2NVATldykvUUX82JHYvDKj/TTj2YHaOIEat7tdu4IqrQXKeDPYaM4txUkz93PH
3IDfa+7HDxJy6bWgnejGk/hr2Tftiu0PD1ZvMWnNuC/c2TkSG50CfhEv9LxvuHPy8kLxLEtDnzLi
CJi0t9IWWnd6GDrPXyEEX/LYMrmi/WO7Ui/tYTt6ENhDwtdhm4LuIknR8zzxbaEurNWxCDkaIxKh
gk0bRfi+KSOCNzsRbF0ED9BqWCmW2DBrv/wUDWUJLMYBCU2ldzEtJ7x53vzmgYCE+j6dWfmQG7B3
vPKJ3oLMbrsjrT39ntOSi7JtV4fQUWuPZ7yTwoS77BjNcWLkDwjwtUe8QS9sBIdt0Yjx6Hf93vPj
+CUXWf7uR1cQVlwutRo9/iac8WXGprpXnbUN05g4mh8+8Y7X+9lpLojlx6mrNW8bCnsifiRQnTba
FbuG/JA0yxfZpLzi2KUxozTHipXozhiH/dT6e9oyCdqbxSG3s3nfZvZrnoKR6tMxO7FrG+7EAN87
7CXwxwylBE2fcgRIFcRQJjfdW5kb7zBll8CJMKsU8I/LSGB1ZMwPi/DYalpHnbBHgSjLfmey8UzG
tAsECEtKudosaGYr3wsxxNReDdA1HD48z/yTRRzeJrZwTmcc19pIJLVDXQN+A9nGMssHDJvtMVtW
8F/Rw0tOu/CopN/z5Bbtzpor5k2XWXmhwrScT+n0G0UWlFoi0h9TbD90zr7oVPoQSSySIyaAY9b1
39raFFu7sN8b/m0B5TCKFLNdX/ziNuifI2fVjbDlyLdtnvwUoyq+eYbrb5nS01YV71laV5i9SW7l
I5scqhmMUv2o+uJduJbmt3AStorhJSNmgggCV7ejTltex8G/Tzz11Z68zzDyk91MZj7IpbrrV9ac
TqfryK5n6+N13SgoyMJKibNCmzzZNXelqFNC/9wQAd6p6S41p36v8wZzqeXVBMgKjhAD6sESQe1x
ZDVjVmkJPQ8ksjnXFnexYczBIPtHotz4QHp9by79m2vhZ/Kb8XkKS3woHoUYE81AGz8hXmBgxsro
OtxKDeCOdMOebwHPFnuTIc6iXe4tp0XJXYZseHTNvmd/AFOrYwnGOBGbx7iq8F64MzF4dmLfuCPu
V5RChZ+ztzDujoRdmShrG5Op57KuoW8w1CXY4qJDqXj1/CwLtO7GB4u9FU88cCnOagsKaUlsYgx9
RjMvJ2y8YtNYRXVnFhMGmFgwznQtBxVFnyOamu/ghSYDZ3RYTxtvN6dZG0yiASXQ3Yp6vEX5wKmP
96YHtBEj9bgNQzqRed5ERESn39Z1d3pVxvwBNHrE45eu9S/UqF1j9jUbwhFDINj5bZa5mbd9bHo7
c66co1dIKnB08VRCpuM+IWWD69ypx+yIl+rm+3W3iTuv/qwtimxsXSf3wFjioxDpr8TlEDvYdX1q
Fmw+vlzYUaC0bydJzZQ988gssUVs6Jd/1/HIUSPlq0t6R5xNHL9nYgxYezvx3aRXGoWiWjZuhf5Q
riUBSUXCrjIxaidygU0Iu2EHT5cTQNJPt3Ax/MAngLgeOrIrY/x6IrWfuXIfPW/Yz1nYX7ECClYf
kd6FAr9zMaX1lirTL24dXsdc7cJKfsdgQLmLeKIJIz42ffKESMbq0cifWigOd1ZOlr2IHr2qNFB6
8Of2LZ6I6BWD5Q+DzuC9mVd20KLUbZ2iHDaF1YJqs3gcWtBrTip8bOkvYkqlTi8sikerpFpF8JSQ
PjmBSRiHOPY2vt2nHKi8K4jtHf2bxAHqEmdR8SVqFX42j48yIsvQ4oJcNjgHvMBftU/dez2QN5mo
syMXgwoA1DOI3fzmx4kKdINBHLMi7o7Judlxenb76MUd9QFelt6oMnrIYyQUZ1Ek1Uz/VxnhiI6z
HfiNhvFCv7GtPaKJ3BZDwwwRbiCqn1kxfnTuMLOdQh0xIgNjhU6fPJqL08X7dDrXOBTVjE3Es1EU
0c72g44+cjvfj/FaKug057ZF8ErRSLVDuHL2Mw4yMcJPYUSPXZKt5EvxRmzhHWbKA8tp6kfcPAnA
wO4Lk/4i2C44VQsg1P2j6PUrawlQejXRwwm60AaIK3c16JONhZcceEMWHrK5vPUaV7b7da6qXy3y
KRsCmkfCuHiAz0yPrOXmD9BuxN4284bIGduWxQJ7TM/qxpgpYaqTYq86wi9qNjljMOHFLRAn0d4Z
SX8dclJ/Ztb8nKz+NWq7/ZRaH3ORdYR2QPWFjsWaMHGPmHNZ7bEIo5GmaIIuL5atBu2aJ9M7IsBn
XE0FuSomRoge37VbY9+bljrAXtwzbDNiIl6B+MbFty2tfh8pkJdz6p3GydW88odH0qisSYwm2lWr
0T9P++ecVQs9ZFa1m2c1bAQAAnacGO4mk8UwmV48kKGAKJs3L2I03jOHYSoENP8lt+tXjm3AdQbl
8rnS+6YSz9XivPd9+d2lOioyoW8qG4cdLUFrMUkcAhuhh07b7g8YXbR/9zU5CzCB7Vjc1NznwbTm
pFhZJ1uKMR4Fv3ELTN0AV2KdSK2cS6lZkSqQ+jTGim0J+xcs8xSR+ptN0p9wNlWVGRBKRQSU20s2
nQi5bhrxwwkrFw1dgjbwpoEYDmFFRVnnlv5bBygzJAfLYRSwOZhT+G3VbBsUf5tIeKvluXeMuOk2
KIQWCZz5MW9RG5vSOLBieg5Losq179ukXWhKo+II9//sN8FYi19uqk8Q/H9i6eR1Yj6EU3Zq3eEj
8uZxZSG/Ji4kYMeGBpmWmxbo6zD1d6ZFY9AyIpHmPd8jy+3hlhFkOdIjP/HyTskB66EI3CKe97EB
K95ng0V/mUN5mMnL1J2yJ3YWG6OC9inMYzq36jWN87u5Nj45XY+HxLjoSR/ITz2s/NWJBvM7raN1
fRyeJwbsLv85m8l3s07PsdTfBnKAZvORWP5XeC/v5MfUa9G3FZSlxT2bBu8i6gNPfROnWFyRnuN5
yA4ZDItNIx076NzyaFIKMPXqVVrOZ9+br1naxUc0JpDcOD8XsB08SzzmrDrO0TfyLLDa+b0HrgQP
0/rGURKf8mRJqjAAvrDkyoIeWuWWSz8YlX3uVP295tUYGG42nPHI8wGAV52cZqRQKfTlUZkjYW5d
wzpjGmyK9nEeBPv5/Is32o9eLb5JGw94nYlqZxk9QkXNOITr+EdsgPAOteDnMLx7VaUpIFl1WA98
NM1i2S5OCBu2gsrWafHQZoXT3rFev5ty/86x/QtIf3ObuAsIQnIBVhX7m8rl7Vi4hIg2hWh+uss4
UYfYxqQO5c1xrXTThdnjNPRoMw5FQUP0pQqdh2JwHqaUB7VJLFN3Bo7OcTmWhbz1FYp+KTFyQG9x
trlW8yYZ++LoMXJsRNqRRUuY1eRoPuoBF3GB/9se4zQAJhHQukK+FvsPnnSU6rhzScoocBmG1/lP
MfsK9txjdcub7vPfl5b/d463vzSV/n9oe2Mv99ficYlZ9GfUVr/Xj3/7Tf9ArRl/s3GurdBNEGm+
a/3TK2qiEtu2cn3ueeWtZe//JSDbf8MPauOHYxtn+9jS/ktANv9GBNI3EZyRnwFl/lsCMr/+j/ox
4jSGNzgXHDdN3G/qT7Y38v2WHLhT4U9xHoLR0xr9dtC9w4gYg7fZAH2Z3h1siBYWjJlLOkp1rngn
5310zE0rVTsaLLqdLnBJ7fBqqkvXsRDbpcncJ8GCAPPFsZaMG0W17o/M9kZ/2xWc6i6Eb8eAYlHq
+Rr0ApQnp/3pOjgiDjirXVAJvSRMFzLeD2Gc0xVHevLmlE5KZHQO8Uo7LMNfckbTDeanBRQtqjHW
nsHxwCcs3bJ1yCe/FIWASVYmwyQhxS3pGu5q32dTqqtjRx5crM7tXmyn8em85xsQWzckGLRx6oo8
Gq/ynPYLk8piRNR1s0Y8+JjawgYz5Dg/VcMqbms6bXV2GoE4Qn9OgkZH88kboAE2YEyCqIlh6gJA
LkfhEMiWktOfb2Rnz6jrgYqknjyO21TxEcNNQcZ3YcV1dGYr+pIDoz8zriz0WOQ5QCMMusV9phbi
XDFf95vIe/m162xGkXmYqzt3mTS66VDBYe79lHABG7WdOVpslZt0rvttbRREkZ3R0g+GV5Mxq6Ba
vSBV0lsXYzpDi5MhCQM/7ICrDi6T8qZ25uxXNkjnOskpu0XasT9liXJ9KAoaVsAfDxiqqoEakusc
FeaZ+L2FSJoP5tEvTCIMnj89Vg4YnV2J6/FkZSbKItAvxT5atKzdKt71/uDDmIri7MIDOPnamLX/
qqweUvUQGmwph4HoIGtuwb8l71El6Rt9cjORv3KBIyQNWrGm9giC5jsRlqh9XSihCLIybqFxT2X7
sPTtgl+BBW3gQ/Mkc8vF550EZJDXwspNLn9pctAcR7VmoJom3UUh0ZRtJMh5q5CljuhGEAlK6I/E
8GkG6aZ+XEMy7LRpqnd6FlUyIntZzyQaN1TYtW+GsWAbW/phukYZaOQtcn3L4F9l/VMWkVke09ng
7/CdpGTIiTkOWuRUTkWpIO8lbkoDVozkBOvdG7KHzi9dKsFYJXUssggMbwELuinWhpbmKNKnJERj
0fE3SMGjhDOMUvf0hKI7m43T35xUU3xdT6PmNToZyc/YWigXIkmhr77oovNqeTm6lqAKFcxGWQTo
A21xrhy7PmEAK6C0FCYiqE8Ao9yaiBQSwox9pdrMCHrfth5TSK4Y5dIQYX9OnEJui7gzHovEoNO5
tsV0oV2KBG9cGjCZrMY3aTot3J6dpuWyV/u/V9Q/YKAupOT/2d90/7OPf7b5R/mj+/07ylx/19/f
USQT2G/jdzQk7wHPN/gvf88z2H9DVAHqaViGxSsHvuc/31EwP+FeGQa/0ZErkhf/0z9MTri2XWnj
1l6BSKvHyfl3TE4Wf9AfLE7cQQ6bGJ80AzBQdMM/WpwYOrsJ4pGPDbMRX+ZOWqsXyWCwp6YWP1DW
4yDInK7fdS7GzpTWp4LWhXYdk/BaWMY07OJ0tM6eCv23JZ3Kr8005RgqqLjM94ALcfpFhKO/OLhL
T35NlxZ9vfP+d9/6/4MHun7M3zu1+GfwTpfQsgGC2pb1pzet4VBvRgudRyRisfe1rbH6AvSA5cvd
v54Ym6cK18BxFH52AitsbP/677f/9Ko3fvsAnmEp5N3fIFZ//B7Z65I8h0jGEzFPL21qZNd+pKd+
0zdsKsJwNSF1kQ7PdNmKo0stGqxf8ZwDCjqVNbHMhfq2lYrJp+xui86am+VPHcm5xj/UXteeeB2a
zq7qSAXGZS2wfNggGB3lv6VDtzhXpzVTHo1utuzlb66V377qgoTJX/9TTUanP3/XK3iVOAFHE9LA
XLa/j8CUmE21CxluMyRZ/ZRhELrvJkN2+2WpfbWPKai5Hz2f2BSxPI+xuJ6ohqUayt7mLM2Jh435
h0uwvgVYYPsABVarKt5wOUgKC9KUK+5ffOQ15fCnz0y5qU+cVnpEJBg+/viZR9vRVM7CQuxJft+b
5vQTx9SCukRfrb8iUQpE5nPvT8/W5CxHtxgNFvC9/JwLXdy0zUQWVFjmA5OuuwPO9ry+x+sz3OHu
HV8IAHjfI8BK/a5aWoIAPMybF4foO6sEfzxDyxv2tiqNBw94Zspi9sCPsdmLgmB5WXf2YUqy5jOb
+vZqkmrkvG3PvyrbF0+NWSC5JMh0YVhjuRCd2DpYKXbk83DMt1l3h3/avXlzCZVkGMtnV2r/RxUu
L23mLa+4JMqvVVyWr8LNVTCYNjUoEaidJOr8XQjQ9aGLyxyOH5EVyreKieLFVN3Xc91dq6Usb63V
0C0SkrbFXRVeaBpmp+1nT3DIuvuwT0agwVQV7zMwic82LVocjkS4Nl4wQy78YRtXz+PVdcUF+3J/
irqFlWja3XTuI2lInM5gEv3BeGOxAEgBfzfJgkkQDi6h++2c3DceTcCQJXOxRkScaFUrJi+9Rvix
A8W2ifY2hrtRESDaNC1sEC+rv3rQjvZa6f6hceFVglo4k/M09+1UVLt/cX39+fFjGtwNMHQAmq4B
tT8P+rWKkqmSWNUhMY3tRk0kWmTVEdGw2LH9GnCEHyHqC4BUycwZO2OMU+7XXliiCNpMsxSbmBDN
gPXEWgkegf7yq+So17vfcslkzYBpLv/iU/83FjSPK1s50lRq9bja643+O9QdADmbUlWos0UtjCCt
Ien6mL55qM/+ceIKcsHr/jRDPR4wx9j4DWa6KCizevvrD/LnBwrfHp/C9iRFCJy7jD/bbG1RxYuL
fMTOpfnik8sMUrdJgniYzb1F2O6LU5v9v/qZ/fe/lZeF6zqYe+FuW7+Rsn/3r2eDHlliYMFf0Bmo
d7Eem2+O20bfh8zGFqPIJ41supfyJcsq/xCu/iSORsMQvukG/aanLuutGbruInyPjTHdRneqmQJw
Dtjq//obgkz6pweYid15fb0pjiacXdb54vc/q3YknMAgDyeXppMt2eAbH54Oodq2NyT6woNPj6bZ
Nngo60RWh16rOyA8EdpC7sVbjGXmVpTWB67DCn9vzrhuze5OtVZyEDKnt41qrs/SFgSNq+SsdQ+X
S5Zf7bkxto4JaC8pu/BZKas4qaYwDoiSL62IaHxbvHA+OCQ4gjCqvWeadXxCGBENPybSOTtZd7j3
DP7Hll0x3dGdYB0f5cQpOFRxYHM5b3rzZmn08BULBeIDpWEP0sQa2HIuCYH+k4FYjCV+T3x3Plcc
+A9gRNtd50fhPosy+DDAfCV+0kY9dwiJR0Ec40B9CxvnBMYp9kjezKhYbzIeJeGOnD98SU31DYwI
J9Cm4tzKGWy8lEI4HFFVd25Hq32Qsukee1HqH05EaoXHWXZv1OQZ6BHVy7mIB9L2aW25gMTEhPjc
wLGQFkjWdDzUll1/U2FTwXWN5L3shuRBkHQ6R2EZ7lKGvxPIk3A3VZp+gmp1MmYktjvVLiDhlD4U
th+hZmnMAMqI2AhDwwPpXLuyOtK543x2jTJ3faRY+IkhAvKT2rraozAlBwIi46aFuAmURnQIzt68
85IsCYOybOsPM6qAnJDy8owlPRVRMtzPyagCLwlpGu69E9y1fl+E8hvEAhv8TfyqohSIG8vdDS2c
Vw/UBF4sCyFwLLv7XMjqgj2pP4Ac9D8L3jaHUjV4QDRU7XV9XQOq02TAF1l5195rX6BHhdcO9+PN
04tPxq/Mr66mdSg0a3lAFXkwOvEed8n0NKMXrRu6tdlZawwYDWoUsNiWS946pFRcB10afosyu3rk
ZIk0oGZQ7MxCL2z9zVfGaOtUkU66o93qZNuLdzBndPnYy+YvtOOKbYSt56mfp+wO/wBJvlR9LcVa
sySc8aFV9fxAwXdyFqWH+6FgnM0rjz5APW7rAf9mwMkb5y5rZ3MTa6/kCiOcliYlfEPOr+/8DMfn
XFJBRTM5kbzJetAaUrgkmHfmNed+azJJAgyzzh5WXBgUkUgDe2DNLGaBPDRMUNMnG/dQWubWeWlw
rBQEr7YqhX2M5ehnhbe43GA1TfZTJuFna/NLWCITJNHSXAeD6XTfWpV47LlhHtdK4s+yiq5ERKnk
ZsHynVkMCYVySq4gT3lnGwf8k4MPfbt47UBY33pO68g5F1aHtzm3C5O4MhfyklQcT1lL90ExgP7N
+QHclyJ2PliKeV8FxrwjnZvWi5cv9a3urOoboyrMEnJ4lw5iC5MxIJb0oNIJBz0yfLnDUhuPe4A9
rEj61EQayfwY6Ae+P9wwafKzdVu7CPq4KK9JR0NiUjnjKY8s68A11nyKifRjQym311r4bFyyfnns
q4NJOuDOjcj1J3my3DqrlXeuhCnsuctXO1G/Ku74PSGDA69GH6yFVWxNrE1WPhTbwkeLDnNTHQbf
dT50oo6VDz/YIEEHFczP3FfXj9Gb4dHDddFLMr6CHWvsAH5jHkgnN5t9IrAp05IcfZ9Zlu8oa6G8
shvpJqR1fTkMUUNHD0xSiqN67CEpFcXrKHAfx5S48EWNAIoaXT6D2YL2oOouOeTMDszXBgko7G+Y
VVGitNkn2JbmCT555N01dVVeBa3ArDUI75H8m/IfiaqzLVuM4quHkLkB0uF8DuE8PMeD4MFPCXHY
Ce/D1854TVXTHrmhzfvMr33APD4/GS1doQLE7lKdNZCObZS5Q8ryRVLBmDgTHabuuOr8vP+rN3R0
ulqBjLdnk+cYHcSOJbgD1nu/rpHNLQQ9SiyN4pbka1iilmbo73RoW/MuAdM/vSRKcrqDdtEHkxxQ
eyCxmj/GYanMm2aBD45n/ZvSMVXXyLYjFPr1NpixRp6xaBmS6AXJXzI282g9tnjXqx+Dj6+q4hPf
6yq0C3zKq300UsZyYVDHYcG9tmPrCnV9kbyAU0B0B/Cl08NYzvBeG+Dsh3RaTHy2VNQurWGfUsnD
F7dhUWAt+o0mW1k8iP+DvDNbclvJsuyv9AcUyuCAY3rpB5IgGfOgkBTSC0xSKDBPjhlfXwvK7GqR
DCPt1mvda5mmNGUEZh/O2XttuheWX8EHrbaNGqW5Hfq4XqTDrFFuyrjLeF/bnLurp/GOvOZ4NwLb
Iy7P8L5w8Kx+1tMoSX4GI3WhR2nXRreG2wRcwO5FhddQBTr+YeFW3QphW/vWVzp+57wR9wBWgXUs
p4q9Tl5VqgUOZQzihXKl2ltFJu7zjtdYwCcF28GPeYLJmM2bcjcTJaergFnmVuQF/aZyufp4HDw/
B5j5DL4NgYkLT5NkuBnkrhFOLIHMsh8fW4u7pbWO3T+PWi7uo7mEpMtyUv5IkCQDqhsnB8GaZgVi
m7ChRLGaDvGuCZZfpBeZ2pMC691aVkPbEiTMtyrwOA+iAhE/6Kr65nWqrdeqdKtno/IckhSysMUg
3Se8sEgDr7q440KaYuZpNICQSdgksGPgz8RJ8DgpMBPjMj5mih1Rl4EGRb49qL1qDOuhZJ1YQCj1
4HcWBVLbbNSxIzuW5n3xwpJbhw5wXlXKaN5k6XhfpnmKairhS12Q2GTrRxYATxJeD6moFONYESQs
+0eaSMH77GrJnYRGtUUz7qzKyuMFJTUdVvI1Yb+1Wnc40x8Lb9Z81MAYHh05lH5qtxkJrGBTmn5a
WpzFk65m+SPDxLIo264GrUBXDBEQXe0YXYfaPNxHXUQvselnASDNCV5oS6jRl4n1q4xagXuU3RSS
8mzaw7tPHxwzqZ6wr8i72SMut8wKfq41FVHPIvYHz1t2aqheUe+E5ZY+gvMTtxWKBLMayn3dZNWN
aCeyI4I4e2scVh01WaiR7iW35uSyUqm6fC+EU7yjFSdOL2h1jMRRR3ooGryZ7FYl4m1RV923uUWK
3JqViMhkEMwgQRpbuGZqHCszaI2dqgEdLxXtFdaMhgz7cs72dhsFSC6IJr8xaqZp6EviKsmkhzCu
Eoq7LUhmQbIngr0+LiLiRht/S4zNG5khFVMmqkGR9OI5kcogsYqd/76Uc3gnU75s2ofTF/x1X1lj
fnKi8ElFYPO0ulI3zaSLXda1z9J0+pUFNIrij/oZliYkYae08GM44UM1spACpKc9aQPBmSPm5900
a0/RoHtoxthLarY1+Y2JC27xXaxbwxofwrbvbsoywROUz+OeKoL73YwK4zFvl+D6ITUfEogevkQw
7QsrJtd7UuFdk6XBvT12zVMR1cnnXjO/ViW0Y7Nxy3uz6H5ofVB+UVYFQ02LKjxnSYx2hh7TnjbF
l7Cs7W84DegtyVC9qRhL5Dy7De9BS2bNjOyRhaErd4ZWbenNSObMFl0axecGsx1NiUiYzg4fgOTp
m28xfiBw03dzG4HqypT/HyjWyyGBy76yGveezQtKjEGSONG6nwuWnfGkP+i40lbFyI7NFOpnY7fP
bmf9otPxleQUGul6Ba2x+5RqyUsUoTIBUm9E+uc/O7F/M0D+XWn8V7LZf/NGjv7n//1fSShZOqhn
6uClGn5MhyVwfuDfNl8S5iyd2EG8tJJKiWSD/68SuPxPW5quQfXZAN5j0C797xK4ww9hvmV4BU/i
sJnhh/5fCZygO8ckSkuH9AO7xPlHdJLDOgAVQd3ykIzQDvZ0UCfiaGcdoJODyV+SzT6m+i9iL6pH
u7SA/mvGAqhr8za/XWAfF8qoS1Hj/1esl8PCyqCC6mBWXiAsS8Xyr/LDbDoTctrZZrTRis8sdWyk
9kVz9ddT+Pfb+n+KjnThuGgJKDjK3fvXYWCBkUVGgxyY5VK5+uswXtFpNfRLa0NLt/uKKl77ZE2a
eqD7BaaeWovxYraDE65rvXXZEOWt/ETYALrdvm4w7JVIO+JdXlN9hzNOXuqKtVuJlLwzwl/6nztk
KwaKTTaOrbFuYiaPVV7EQY7aNCfXBJ5HC99ZlbPPXgduPnI6PMRUKthxZ21UkXTeg1svgeLRTxs7
bD8ORSZA7WYogqVS2L3pcZzHG2MoIdFjThY/kmhOXrwugofAVjsNb4amGD5FKiKnoI5i/UvrQphY
tYKiLcK2svFgQGN+WiW2lfdQ5Z30k5klQC5FQMWZp6x73GQyVfLdDILN2c9S6DYDcSquVeOkcl3T
iM/8HMfGvMYVGF5NdRXT+q0GdU8iVYTaEp9ats7DNpTr/8A/Y7FPVDbLu1o+FmlM7SOvh/Imncca
n0QbcadinRT7jW4C8d+cf/LLa3v0foGoQgLB+60jc8Am//eD73XSaQkiNsHPlSb9XajvtqVqHK9/
cn1j58KbJg8rVH/eND4gl/7H8rrJ4+8oIk0pRVmE4RUpJl4NIkGdWxpFPYJ6SMTwBw0D5MgstWev
b5Ezhazhol0Lzjhad6aMI6gRI5nbaOeTVziR0U9zDum66nY3DHvHtMR7OsHY3Gr1lG2V5lYLEh85
ZN+4anlULKEKAnHw7Ixg0cM+XxLsRZAxlQYJ7q4m02oPjkQVXWWU1MWy6WPHaXo1hDtTlNoX3CRI
0UTueWD76lZdpzns5rXlTF3ARBXG3+eiRIr2jx/VQjQQFD+pFOp/vuG/v9FJIFCma7HJh372o0yG
uzgbta2h5+0+rjxxd/54f0qbR+8GWCedVFr2qa40jgYFwS7NogImNkuc5s8cIcYmslidaF413Dds
i+CgkETgu8DfX9gPIQ7taaFRP/KqL6EJG8BJLQo4lhpGXG022B6amQPcT3Sgr2ZAHBr4klLfkk5X
+7Tuigsvt3E6esKRoo8jwEo5hMKYh293WDgEUJCsssmL0sWrEDbxTV5krD+7sfcIR2jxcWZx3tu+
FetgMQOcMy54BrrkbFqg926KaCSVIwnI/IDJ3UaARcoFURVWEb2tom46mPFUdG7sULrDqq+CrkVt
ooyHPB71RVnedMV6wvFrXyhNL0P/4eNZQrfInnHoJTqoXw4vDs8kqYwqszZoQo07+CaFj3Wr2M9p
oV+4kUcSpeWrdR3mXsPkbi6F5eVG//XupZyGooapsSfStW4TpSNKH5KeiHCzGiqm604bhzesN9X3
eo7jGxd5pEdu0hJcd/6tPJ2H3aX/rNOJZkr80yf/+0yQFLm1MrXQd+ol353NFyVhbRkz2Q5hOJbx
uq2y4sJR/0yAhzfbc7kHnDdyLRAgR53jtgjTGl1E5Mt+Utm6zeXSomur6t4McIgiMh+wLFjsw9el
k7qIYlNkoYuZTt6Cp6ridWd0GpwMt0GvOEcZMQH4JJHHpkZoPZjkeKDGFDoSxY402OCWTggAnsYI
WETnuMO/ojpnlIvI5LgxMVOYKzdIc47Wif4BSTxc5qxh1rpWpRl/tSKGIXitOPh9hwQTfWM4ZGyt
oJfiWx9dU35xhFuUV1LTKAxmM9bYp2Tq4r3IAyp9A+mfV2EoYrzMSZJTXbZai33LNO9QvUj6Hp03
IvqtOvJMzj/gkxkJV8LSbFqkBiQ8yaOFVhvNYeCpKMNJ3Hu/YxJa9vUs4psxwY+up/JSV+7j41mC
x8rjpXFy+GqPTAuGYeeZH4NW2DqKtIGVXXvaurda6UcAkusLL9PJh0snCxWFLVw4d459LKaYRiME
4FDiAAS9yucaid3URDAcZDq8nL+Z4mS6XY61APVQgNAVOl4/IvoiEYV1CNqzcbgd29jcdTKZkEhh
Gvpaeb3ebWLNophPWuenObLdhpYVqX6ruO+M9wtnczIeczZgwpn1IQaSf37ybG2606rKfL5V0V5l
7O7uB0rdlDL79BZRX7kuk3R+G90OP5elms+GZbv+3CJqNycBKEDF9a4IwLJfOLNlnXPwfXNmyGs4
N8dhxvuzbPlrgENVGAzU1lNcmXGQ7pq0FE+umFjzIaG0kGakU0X03MD8sB7gZ87rSmT5d0IA4gCP
ljfb62AKBAY1ixr1uqZs/4ghunL3dGGQfdM8yKDETo6mdudP/YO3aZGPwl9E0rLsnw7f32Cs58Qc
YgAt6Kb3lRPXuKEC/VnX6vIfTwNkctvcHIkGiE6wd3Qsu21sQx9DbZMZTfNZ01WxT2SY/5joet27
sg2/R2gir6q8m7d9Y7g/46KUF/rRH3yvy/6Ql4jHxRryaFUyI07tQ9sOwAqGkiaGLsuXDgbBjrxs
UsHmEBHehZWXWH7n0dvBRRsskRkmPL7bw3uc6GadapQBN1kc0XRqm1xPNpkuyYos4Jd/LswcfXmQ
ZUQIWaCLPGRSCGZtntqS2zqinAfoY29CYBQmesyp3k6dwSxVmbHzmdySmY1DpVNygZZTbc+/IML8
4OzZCLPstmybXN/l7/96t0vwpcuIg52WTLBxFcNxytc2kkDQ+oENfW1WFWYS5hfZb5AZL+hx3QQA
lXM2v6jlaPnW0QcT5yrWsP7C6TnLzTu6uSzOGJ74pSbF/OUF/+v0ZBVOsap6Z8P8OAfXUEoWVH6F
PQrOc0x4MG/jo4V/vtr0+qDdDJ0rM9ZiZqp2Y+KSehANaH5XU+Q1t2NC4PQK6iXYXWpEycLSjzTC
U1pVIfFtUOcPRBz/1kZB/Emlwf/YANvB1EJnXfS+7iHwXTUelfvPZki49abroA2QC1dFa6b0pv82
oOKI7mJ4QNuACKX0ngyp4aVrWuOXzMmXRbwW6auadTxkFWDq8aqrctPYAnVCP91UWsqESzgSQUre
/Ckw+vF3YXJidxa1VbnpHa3lfemThXkTxgtDWJGBtbwq6lGmbYB8zumfm6SO7HUB/mPfIIWiLxSE
+be40mz03WPzW9Bz031dx4GwhABkPyKKrXAImoKpzQmJRMMlkWe8zK07kTdFx1nbOUE0voZxKp9t
2eHSP/8ifvDlLupBlPNLiceyjx50GJqWpFoCCMXSm7s4QJhmaQX6r6gpSMUajP/BcMXsuqRELmI7
xq7DN6ut+qSIIYZt+sBSn+hsyk1X0a8mHc7Yzkr2LOMnx9yyBW1+WQgQtpGorQtTywdjh71IR+iF
cuGsag5PgtWMTIj90DaUEeQ2q3K1IsMZg85oxhsxeW/jFEfPorEQJQG2uHAPTpbLlB+WiZbkNyY3
Uxzdc5d2BlGubrDBIUaStCBqOigEaViIP6jJT1cmmUwXRmi+jNNP2kZ2iriAf/nD0XhpKQ3arMaN
h2EAzgq+HHHLGF9quhZqztgysbXq8NLSxe2JwKEFhkdRqpc+yRF6uGPg2EQU6tpN6uK4WgGhN+wN
LIQRi/scyxeNFgCZ6/Oo/yzTjDTHQsNXTSTAUqyfpWIMwJepo0jLU2+kbxTZe25ujNHe8uJnSCAh
hKbEK7R1nbvYZb1Mz9nI5XNdYIRIZyBlkWhehEXBaVVko/swhFrzuaxdiSawzZ8gLyWPDUIJ0BEu
icf0n8dM7CpVBk9gpapo58CyebMYPTPMT0N6L4mj/tll5oT8O8WojsouYSU9tBkUliFIgD2NgDjv
QKcwryHCwEXIuo7ACElSDvo4b569a8T6w3eQuSQVkKugf4dRiVs9NtKWok1UDj/1OuiIOZ6US1hS
MRK60SRoV1q76p7nBh/lGooBOtcUou/KqJv4O/S6UrBFrdDOdaRz3DnjgLHSTlITHzA6oYeygS67
ttHPg2kajaUPlJHxiyYKwcEKtQAojbq1BSmcfYAwxsbOcuuWSnXrlObvaxzE0RtBifjAUJjZ95hG
q1erHyDoRFDefuv9iE26QxCHLVa33gUQRGTtUuaP6C/szxgpvEclO5C5mjN8mTwT0hghMaSJJVFa
jAzYA2zFwdBA0yFTC79OwsARlvQIedcNImNot5S6KFfGpfoK08dutnErbAt3xqw1azMu3JekIPQD
vU+l3UkLAShwJVZdmPlKTIp54qXXtj3p+E7KPHlIHWsoVzIqxJXEygZ5CsohzpxhCLsf/3TcxBlk
O6xAlj04GvHDEcSNqWwJvAYbvOyRz8xIbEtXTvdWhEtR94bBP3+80693UaCjg2UfRlHQPDpeHpFg
2mg5E3Je2YwZ5vxoMd0+NYKUofOH+mBKWDZd6Pqoz3uUBQ8vLe+z1CrJ0EDdqNwvsZul9+6giXWo
EEVSn/MuTEGnl0Z7gfIj8m/6CSz0D48nIFnRWmtQnqFBXru5whEbQibA4aFtz1/aac3kTyuDNaNB
28Ljvw6PZcShlpZWgu8loOG0wsNo3RWjq13hMhG+g1//8yzDJt0VQzzcsKptyInt6vDCJX8wAyB5
5+bqNEnYcx5NgmYprRmniUe7eESw2SgxzL7xx/7SkTQW+KLtCnNB08ATPH8LPjq0lI5JBdG0TU7h
8A7ANRZo01SwiaDuXA+53W0ban9XI8qU6zmf6j3p8emF/dAHOzkXea2NRY+q5cl+CBfTYJVjxis1
Guawi+ghMPFhOUhWXm0xGXiVsqGzdd5aeG18Ye774IXmfeZaOQFO4s/M+Ndi1ihtgbIYClSIpvRX
rIjNRZTaAUlK0BJ0VVN9O3+P2X9wF4/Wz3SmdCoJ5I+ShHH0TiPDJYUGOtAGUHIab4Wa9R9h2jVI
S9Sspn3vTaO7sa0sLDbe6CKgEBHS96demWixPFlSuEsneFFI9cofxLw7kPpsHVm0qy8DOGmjzIHp
NIc56E/DxNEfwnfEE5j8JJ6XfQJa6eouM5mmNhBuwlcMzpRpBprA4arEPa+2xALZr7pjLLJhd2Sm
I76OROuERTJBkUk2rsK5TL+W0Ge7DSOgZ9JgbhdveoWjAxf+EgjsUJHxbelSZvXioAXpYU54y7ow
Y2QeErTTmiiJOMwH6nQx5Z5fRTMFyZJlNXwfCtulfxZkLSE8wmq5INAZK/yf5Q8HlXyztY0OFq3W
ZABWUeIzvY1hmgaAqt1miehxFwX/VD8UIBWWM3ADXNrmnHaQCgztBWFXBd+9GJMa+k8b0EjoIu0H
Mwic24oMOvRroEXlSk0pSJ1KV7ZGE4MglHLorWdliuSdhWxcroY6DMNPcYJ3ejNEQfXuTnHggFzN
oEOAxRg+2W2caoCkqqleA5+X9SonPHVc5W0UmQhN81gj3nBQ4W016Ni9Aq8CUxJ0zX6gRkipglIh
20GVRtlu7p3mN45mBGl6OepfC1omlC/lRARDyeriOqhNA4I5KlVwNXNg0LOrzar+Omb18IuRJyHM
KM0amEfRWAGtYc3CxgotJqIds1RQ5YnSZNTpeJckjfkdEMA8ezCBH1bk2DV2uCE4lt+Sx4GSt/R/
ZmKOw6SBSBuEgbHNjXIeVghgANOSbEu1lfaja61LAzvpygrr/vuQZ3mBGBRlEGD1znkdY5yUmBQ1
jzmfJThxWQi2LExyhXzqcf2Ne3vQxp9xqAKUNJoYf+nRaP0iehwAf4X39Z3FmeVcu4hFy13sdk4M
3Um3auAwQmkY8tzy3ZxnkjgTqg8YaZGHr1F+sdJXYAOyVTHL6Rvo/PGmsuCuElxnIsRCapR8JdRL
/hJzgP4/qTVGotgel5DXulTd3gAh2W7ROmNqdDTE7YhlrDn0x6mH/WQpUh4RYaOtRCwatsAPy3JG
XiY0a22FwdBsFMA9a+OlRfHCmWTlxojJeV0TqjSa5Ee3Mr5RCZVzkgLa8J9vOASmM1oSbOldgnaO
RiNAlArWA3q/WBWUR0itnfJ1RZ81XJn6lFw1YRnt0rK5NN1+NAqaaAOoqVLHk3+cV38NvCHQ2tGd
ltIUKyi6dUvsptNLMgPbks6eRbPAqe3xSc97GAOypFB/fiD+YGnh4bXz/pQ4WWEc1cacVk9aDYUq
kYFWcW31pbgLg1mixI++nz/S6bTKps4B87IsYmgGLn//16W2VduEzijdDWqzZeNBhocvgNS+adYM
FrRC/NhPoXVhMj+9Plah2IoEDSDhiMWT//dRy7qB+tc5zmZwCSdjapgoHYzl0+zq6YVbeTqFcyhq
QQTSEARDWfPwUNNoksfbU7AyZr28S23wOQZobo5nIjnLuaMsvO3utUmyC7PpBxdpskaSAMXosNp/
yul/3VrUj6FIlM6ttYmR1ksk9XMk3S8zN/TCzlzIk3kbNROVEM+gebeoSg6vEsheqHeSSFatBeX8
rZpinZhWaMr0qLP2t6MSGRNd69gwiNgnY/5lOPY57xau9VxpwGthMJXQXqVsrtKoUBf2HR/cDGqe
huXSQDV13u3DE3QABPcWmr3NkEI5Ncj+3ReZ1m6kBy/9H7/SEj+mK1HZsF48fqWjxGqTfpbBBggd
YA8NrSqyZ1ixAOXvi9boff6CRN3zRz0dMwTOvcVZK9mC0FM/vMAJtv48kXm3Mel3hbvcNahnZ1Mu
2E9rWLhDVyuJ4esEoyz+9ydH6XF14co/uslsf+gx8TZ4JwtGmgU5mXV6sNGTOn8vKKZ8A8WD7iGn
Ufh0/no/GDhohJuGYxGMwMt9dL2Ksp+0CQolT4gYr200evW0ihisCV+XY8ZVR/oXqw3qC4viD45L
eZmxysZnyh+WL+Gvr6oKLVmPk+FulJeArrX15B3OEcFOTR7yjMOhJV4onv/5Zo95SGcPu7THBevj
w8OOdqDZNf1TJk1LgHaYeG1Za5GyQ/xRe0Et8cGYxRVSbGPJSkbUsXW00B2tge6W+IvX3ncL3UV7
Ih3X78MpewOXJa/ACzog4zylxf75B/vBS7QwTEjMYt+xVFAOr9RJ+0ggwIj8EIQXvOamu6K6r99p
GVrl84f64FmyTWeek5gYTUbKw0Olrpuif0KtI+apFLemrDQ/yFz2kTmFZBCnpOiiF26Cf/ydGFwe
nBbquTQK/lh3/3qHarTnrmXSphWN6bw7el1+1V03ucJ3aO3PX+LpwHx4qKNLNAe82INBzzTG2EFQ
dJ4A8LIQX134LJbfc7hxM2gqEbqGoMBlFDoaXylTdoaeTKmfFFFxSzpC81DQ8brVYOiuHURm2/PX
dWTJXmrAhiCNkEqAS2qBcawY6dhpkeqTZr7X14hkyyT38ELUTDQVsE9Z3QexGj7VXuSNW1gi7RO2
/uorzTW1C2j84JLThAamnJpRhGAsKawVWZzlppqy5AoXBu3b82e8kHlObpHL/MhW3kKYaB2NHGx5
UPu6SNijntDt+1KF2edowEP0UFNnozkbkEmEE0x6rQ9wI3rvnJwMXU3l+N97LytSuMKR86oj4Gk3
bZkMlH3r0vmuMugXOxPY7qc+N6PvutHUTyNaoWSl0iIftoiE+s/5DDNok+cSDpohLYhufexNpLgb
eMAvTEan3zAlIsSePCOADgjkDj8s4eQme6Eo9uVoLPGLuXs/uumPAL7dy/m7+sHKAyHP4qX1SGwl
Pcc8PFTSTU7uaIA8TQrGoG2JUEvN3n0kPc28p5Y9P5Z6PTwDmjHvZYmMJbXioGF/B73GSRe6PoB3
NK+BQzPn/Ll98MABTRgIepFtUSY4ugtzhUGqimMeuFDFTkX5vPWqJXmb6IgH0bLyBFsZXXjN/ogO
j75E0oIWiYTH8g8x5OENceN+SjBjE1bbT4jLPXxFd7GezTXBcQO2r7QA2LI2cfGbW7JhDOfFCsPm
zdC72gNo1ozZWnkDJZRgQo6+Qs7mvLrCjPNd3tmhtzt/j06XLWyuGDqWIqaOYMU4OltHhIRXU+PA
MJH4kkwcEk/qMQs3BNTF7rVlAiEUcIEaXxYeXEHmrN/nT+GDIZJToK64oKsIYj36Lpni3dQVIZrN
Ocq3ijDr35j45q/nj/LBAOmw8ESEuOwnTfNogKzxTckWJLhfhjNZFtkgNH9OJ+jNTtdCfl2C1c8f
8fTTWCRurqSe5qLNAddxeG/zqTLKWsWWr4NxCtk5V9mLNTv1HQrpYIsDXTxGqIN21lSBKaHgpojb
sXDbNqmjPg1RqN+2c5zuYkEf6/y5nTx2yIOUM5FI0syUtnH01dYJ5NBagd0FxkLpqGPt/zoX+DZ8
vTFrsSvHGgs3C43wnbSHIdgYuY1+5fxJnHyfnARSYcMlLdfw2Owe3p8pbLU8L3sgEkQxI4PL5yvk
1Ih1Wi1Y5T1Bk7DJEv/8Qc0PLh1fPJMXMgbKqsfqnNYIB+zmSeB3jWyoo0k511vWrQXBdGaflr5X
2Im5DbPAfDbSIPqN2rL5BQZ0+DkQ30e1zXTr94mkToZ3k1SDVewuxN/FW/zDKPVKR9s22wtpLRve
nQGJPON9pkgsT4L+aeilemIRGyMVT6YBi1eOsnmNyd3dufGIjzIbzfGnZRN96DdtKB6zXs+c9awP
4XzVywTkJUGSFhRTmxQFk/OMHlkp99Z15gSmfWH98sEzAgiEJoivcFmSHj8jCWqtMpXyIVZBO5ty
9dACi9jCOCBYvY2gOYfepRfjZERgIUPtWZj8Ryyzy9GL0YzWVJdV49ciavYEgwForEYHXcn5d+G0
rbKsmAzbY6/Iv8xhhwfqBhsXqJi5OtcUdx2T6lqD9bGTiZJ+7Rb1JvEa7GmRwlBgdaA+o1F8OX8S
H91hFsDU9/kCGASPLhaJmFm7jlS+EnpMwSeefMaDYT1OjYnvTtZ7JMVRfuHST7YYfHk6rTlqBgz9
9A8Or1ygE0K0CecP4Jh5VcyYUXJdi69skP9EjNnlDlz9D1U0+vU/vdxFV4Zggy4k7I3j6THSaqPo
QMP7yL+9bwbdpHWKfZogFA8O+yZojGSNV1uTF+blk/GfC15eKAZk/vGOqwJqxqZuwZfycwg29yPh
xTsSRPSrvs3FzZAn3c/z13mqllwOyPqD2wuGkRXI4R1WUgvafI6JRvGgrm4IPrDA3SfQ/RFNuO9O
iAvDTlTurPFC1g0g+na6r4eR7nxsKL278MBPbTnL+dhUwHTqfKZlL+/hX5ueUiNZgjml8bVpIpR7
Q2SRWa9RInfhxkwWLlw0KxQ0WB8t/MARuIu1BXF8IdDXZEKBNWludAU44hrwlZn6eFSaYYU9lCS7
qLczbcXIKaodUB662YY2R7/nDD3RNWLv5GFgpfhdk0j9WWIbGrWnTOnELFDN3QCsYzkMJV7Ot003
J9+0DiXGCsg2OSFugDwwNQaiHkCBcVJZF9sPUZcFL7w25qtpjinQ5gFchK6lBP5lzdwL2gOihCQd
6jV4OySGuyqso1ccF9b9POTTtBG0r/Ykiy50ohq9JmjZwiS2Dfzj+BYoaoT+gJR3Z9CbIF8M3TBd
P2IYvfhFeVjggV2DKCniISqJAQVacsXqONyKuAGGCCEy+VwMgvo/JqDZ3OMqQBzUm+3iSe0JJKCh
q7soSPLpffKUqn1Zx8jnzr+Eyzt2sBblmdtsARjAqQ2i2Tl85lVIN2mIK0KrtKnfI1pycMAn896i
Wn9hXqU2cHowKnwU6tl+0hDTj1dYmIwTKzRyuEe62772miy+ZW4hBM2FRSunDZrzky1qgDdojMdv
rI5M41PRaBmRuVWm/0qsZuzRO2bEMpRzr96F0QbaxtW1ebrpgrD9nFJQda7Uok28zjR9NG7BvQAi
1BSJCriAnP4Fe2gpNoosREmQ5Iz/XrRpQV6VbkZrgHOUBMGgehGgcjV+9hqbEJhFge8+qgrJuz9a
NpSHAMEPIEXdxKbTObh3egLfunWvY8AipTrKCEVqiJvZyKGzYGqoSNV7Nrzew1ik9VsWg8REjd+l
OiBwfXgS06Q7gIyMkKCZViI/tLwOQjcjge47YUTWl+GRYcIeoKmvnXrO2zVMgAKXLu+dtQ6tvPye
ai0qs661S3xEcGDstTXYzt4jvLLfpiOdaMYcK2RZGwmQd6gM5VrRbx02E65qe2ODNib5tsuZ3GaC
xikOF0OxJ748hCiRt+KNtIA6f5VhT07h2OqUhSkn61d2b3eIekYrIUPOphm0SslHeGM5Uxk+DKrw
rs9a9+vQUqnid4pY3kvJ011LVDhgViUJpE9TWFcChVLqLBAPr/2G/l729HDM+HdjpLX7aSQQYNxF
pHTYSHmGoF1lnZJ4q+iDWdfAZQJvjdE+C7cqAsS86kLIHS+82k36oPp2gKnuEHM4BdgbNm3izTQJ
x0pumyQe+s0EBWi480SYfhmJ5JU7pAqVtbE1e9o4gwIlwRqwGdZ6IHu1NlKqcyuR2dTNPUvDbz+B
l0+ABOTQq4JqClg68o+1Ux6tqJ1XpTPeOqiy6SaPpXqn55i4W2yYWOrLzLJ+gMz3RirfghZnEJFi
EQbO/NzUuv6qEHE0YBVC4PSD4cWvllYm4YZQtuYlFSPmIpF2nFQT0Gta43mbiAHJwp827omFYxZA
mAX9Fb6FTp94tKqQX63wQMekgZJ0WD41YaayJ7Ozidyzkh4tNfxUc5Nkw/QKq8B6OT/sfDASLAYX
7C3IYlhjG4fDjlkrZgKj6XwqjMMzEaERQZbFm4vh7okawiWN0QdrmaWUtzQJafWcMI9Dqy4mQhLg
0AYGeAe6HAs1C8o79QeSkBDV1Fv8ntlVgWLt4fylnq7egKOjyFlWMhQyzeXc/ppVJ6Mddd6b3Idb
F1HoimZSqbN2D3sA5VE7Gq9ZAlvg/EE/uL/sk6lCc+osZ4yjg1o1+5C+Hktfc3N0d2VFfAoKyq1L
uedLVBNjev54H1wkx2MdjtWC6cQ7ep5dJ8eugKbkF0U47yrbZM9jkz5lJk17RfiQTXEvv6S9+WgB
BSTJRPxCBw/pz9HiXBM6XJOWCpHWQvPwWdsN75OsMak5IGlS5HFFej1VBEMRi9a32WfXiYp6j+7L
fm1SCRTv/F346K6zU1igjkhw2dQfPuoGyHIx2bHyHc2LvtSwLlZAE5BkxdCxVTle+oo+mLyXEhI+
cZqXtMyOtl5p0xda4sjON6oyea5rBBGIb7xbFDfxhQd8Ws2lM7e02Wk2sOzGun14bXEVOYPZJYPP
9tXco0rIrir+v5uAZbzfW3nrZ3WsbYmMFvQjwmxjAhb6xPBHkl0CwBo+iz1ta9sYCGIHSrOx4VFu
daO13M35p/DBns1alM+oigyHPswff8VfX1xn69Q7Owk+j/CjL/joAFtkxQSwL54JuhvC4Rvcbd2P
iGD65NEE3add0F66YadVBIvQbx4NMmh6YMcvAxZ+8kicuEeZlKXpDkR0mL/kIbIEP0Pj2WzqdKo/
RaLpyHiJExJTRZXmnztzFl9Dps3FJJ1X9wQMxL+SKtav50QODkr/jOJUOZT9VxTRwSew5fOFwfmD
jxkJOzsBpOwUgI4LYWUcxoXdzHBDvdG56VCygmaK+xu9KiqfPEXUdHOaX1gdLtvJo4UopWF2Q+yz
LZpKR9+OFiKPdFuaWc5CO4Hhpb6UVWheLLkt38TJcSjys6E3YVIfswfQTSSgHRZpV9lBQUlGt/gG
VCe8d5tBorN1JrXP66rdZpGsq+2yQL8NRFD8D+4x3WB0TIyZLu20w8/JI2UotUAi+bWHtEEOsJbU
HC0R2XpyWzTzm2DmvrDWPx2e2NzRXqe0RfWE6t7hMRFpeCAOOWZcJNlV1kXTzxi7srtmt0foSARS
78KXuPzGw5vNvpZhF9swVUTdPRo0ksy2u1yfmebHGJyjnGpJUtJcdhtuafQoQN0txl4DiV7ZLiEY
gIbFfU2l+buWduL3hdM5ffYYNNhyMyMuLubjgYEqQg55rx98NyRrdQoZIswla4McOQRaDZiAotD7
uyTVF3OtF2NekuG38ydx6nPHacpSRGc1QHvNO1a2eF6vmkmzBr8TZiP8akbgvzbywruZPDsdsEdp
nIiLz1n7L87Oo8dtJEzDv4gAc7iKEtW526GdLoTbHjNnFsnir9+HvXuwKEGEF4PBHBqYUhUrfOEN
pM5t+6HBGLzYVdI1PziRpcud3qPZvFPbtv0e2lODII1Wo/M4Ubf4LpUQYrw9ZO1thnbXiFprlmAP
Z2KZeXt9Jud9DO5Y2noetXYaAzCqTvcTwqhpEg3NeIBwVNDln7ubwqU5R3xlsHZSm7hi2/Q2o2p5
qJREM8AugsXfwZei1qkip1H3SXXrdHVxh6F0fVAHo765/ivPr2EbrMPSgVyuFXPdvqj7CT0PVMQO
FrE7LR4cA/oSIfwG2OxHmALTy1AK9bYA/3jQkefaOOcXh6c0qOoO9TvtXUL1r7eIOlmKI0QkD3ix
9BMGfAYq5dIRTvhQOBV2311LaxuMa26Nu9KcQIMCPw2VjSD0vdm6OolEoXT6VMIFpNtXARqGsTnF
PpAtvEK1+4jwWBo/JBrKc8+gUaEhYUNgvYQUc7/XeFEqT5Y+DvjuJoV352GgmN3YsWEgyVCNyGVm
JuqYh1ybEWBpZDOhLqiR1eL6XnqtP9Fi1W+NEAAC7MPYaOB9J8rP0kgpaWP3R0SKLl8B3DasKGxr
owLpushcbB6GmK8wCVC+srXieyS4hbXLEljm+zRqoht9drowKNE0733Hi9LbNi/RXGXzhJjzZPHc
3Q04XP50+6n+gj60+RETrSx7HUMzu21ID5qdLQmLcSs366N0PfPBGezS86lrqxvAufPoDHwNfCSV
1AOQxDpiGhCos3NkCg/ClglmQqRuedWxyfWqDK5v8vd8afV5iYRplCygHh6V5XX9a5uNHoJog7oA
tjy9wWFQ1UhF9zWQLYENiam3h5jqRvGkKVFDAh6hswPpcZqdX1rXNuptaYsu/sxWpGVx/addeHTo
GULMImykdL0uIwNPFE3XIZkt5kRB6TYs97ASmrdx6L4iFDPvrw93IU51aKqZC8SNojUCLKcrMTSh
KvpyqTFFBpxkJOQSNiwWFU4KZH3IReDkamXgRoqb2d7jPWj3Q1FhxzuN3VAcPCgig18MA0jYCsdn
ZVfPBlSxrO2GFwyxw5cBxLe58bPP94pDmMhbSSuQeru5KsM5HjK38DUz2gwh/aK0F0Mg2nG8r7s4
tP99MIbiUtJBZbgEIKdL1PG2RFKfkQnSGufOm2V7cB1sLSPaahtDXYjFeeQIgpcLkLKfvQrrvJbM
DSbWfKiseHiYNa3+qlCFDkxMBupdz7A3I2FmwKMZwXhN4lfAku7GHjwPaCnWA5ZaWu5kSu7y979O
hxN6eKUiE3XA+Gj+BYjE+Tx5uGnvWoxaDgroXHyHQ6tyNt6e9yN+cixxgaLiiaSsDp0bxsTpwDFq
R0PYoIrRTjDL7kSkqk9tN2fZo1VMah3ELdqPx5hyzPc0Hozv5VCmny0No+Wjmo/ufzR445c6I5QL
LCSMHd548Ji7VNTNtMvbpBO7ARlZ4OohF7kCvRtictNFIVIgsq93ci6s0BeVCTodGxvrl6n07req
lZHYo+TazHdJoU4f2ylBttS1BV5HDb/sP5vK/bCbwkFgTEdbMbvtcNp43TiqZ+HYkhkhMkK+DMnC
XvcbIF1NEORc8zDEJK1thOcB2lN1q913aZyEB6OQ5Y3qQgPTRrO+SxOhxvcmgJxv13/I2fbgK/GB
aMNDCHe89eEDgRmbepTMmMI2ZYbiTlHftn2nIWo5Cs1B/VeJMCRX0DW5PvCy+dfbA3w4DuwmK8E5
ON0esrRCMndTPUz6GJd3U6i3PGswZwD1Cyt7rWM7jVAGcbURiPkkN+Z9dukwbyBuIDPp32I/troq
swhaepx1JJ55zoPrWhOkxBRBcZdK2D/PlAIYZ53DAM/vjKJrRgCjcBk+4KPOzopbeuHI2eJJHrej
/SBNshLpwWJBUDk6Xh/7HYy/WmZgt8jooclErWjd40gSlYQuqrUDykkQSyGHVBTnvbx5qEKtdPcT
7eNyr7ihdZMnQ4GXxVhSvEUAB4tcHhqLQnKhqtPtEEZQ51TUVDE+zxEDjqfFXhStOfOTws9HlBYJ
OKRcnTQMCker8EVSK4SC3WrUcUnuq/p51qX1IyljiPqZ1kR/6nDIPL9hXcB/tEW3dcgufGTTBGWC
pSTrTwHydI9Zo1YbIrS0g+eKsb5TFU37PRlO3D6JOKKzgSRWFQWh5cxvA5quSDtBnB991P6n+tA2
0jkWXWtGC6UMHxji09Bvy5zK1vWPdOEMLtBZFUA5DghgB09/JkT5MpTG0izoYsQCUB+YF40c150e
Kc7a4zGCQhej5zuHycYpPA+eOPa2hUIO6+OYtrqKjcfJKbmlsbvDGkCZfSkT93UYevlHaIucc5ZQ
A3dNivdAhJwnirldjVe1nX1HdHXyofsmG6fl/NXkFwHUpGCNQiI7dnUxuEZUpa7KjjVoJn6sykHe
zrwUKNeWqXdD4ljd4XFi7+eyzj54w6zv544ob+ObnMOTAL7CbgEPuRQZrTXKWIMly2JI9ZAB8lXu
ahXZRR8I1VDv6aSHv2oHFRLftIDqD2VrZTdxDwJ1p0I8RBk/jPsXrjQUIYwG7rjf0h82N37iWXRp
kNuhumkYkBucs8K+jm+yW1QORrBodT5VUHJ8jq32UTRz+Zrndf52fZteGA+JxcXriiiNAHN1miDg
C1Cdg3FwGzMsfcycwvtUUbLvTjQg7+qUVLc2pnj+SADbpWC1fAcDxIV+ejLGykriaMrMQyu00O86
L8l2apEhb2dIyBppKmlGpuEcuHAa5n8tGXFh8lUAgiz5vb3uIzSZqC03scxDLaBK9pDgf3bk0DmR
RY5p1pTos7Gx+c8vLIjwFBXomDhw0M8C+NkbMWaMrMNE0+sOTpIoUXpulfvWTsxsI3G68D0pcVqL
MuQCe3hnu/4VGWaVTmN+KhjMFdSlu0pBVDCPHmVS/AYQUm/A9tfD4WjDS7+wL/iOaEkt3/qv4Twn
mjSRNFGQWgaKk+hA3sEIwcBGG0PrLgbVtrV71vfq+4hI18FJWJ54VGlPRsRMgdvTUpUDV7b9ADu+
R4mgqT7g3qdCS8fJuHPFFmSUSjv/27+f3GVYmwY/jRmkHAGcnw476GXoYHjrHlDP1J+IYr06wBFg
+qYJQHC72uuN36YaYraJCQDFGRT+tDuPNnCPV1noLWQYTX1B7wMi32B3hkpTu8puSz2NPyDIi0up
XRp43stORh+b2Cg/2eADkOVUM/F7RANxDMIqWiikZdz97DHT/FpMPcq5qjXbDg67tohwd+zUHAhj
AiGkogr5NLtV899c5E65i0TsBCMYE/WuSydxp5eNg0jFkMQ/4gRAAc3TGs9NFWPE2vfkSI0eA0ZC
B7eLUqyE63kAEGLBwHCVbvgZAehvl4Z5NOyXaIP/FbD3/9glIvSLmeDaTypa77KCdObHZo9De9yC
Wkm5RZtdG8opPSCzz8TbVgnNPTgl5QXrhyw+hNJJH6Q1RLOPPH9/66l860OamfhL24qR/iJBQCuj
ZKOFu8mz29eQqK86hI2OWKlmSU3saG9TtxuFkT0qagK1A95vDIk31yHjJl0BmrBDhR9x8E7p5ifU
f9LZF2iYkyWYBs6TEaXKh5a/fQiLCCVZTx+UyJ/Kcon2iqSRJFiN8WEeAScEQ1UP/9mdSzA2pWb3
raIf+18/VGQvJL0ueLY+qr7pRSuRQB1lcw+rMsz3YFXQ9LZTLf5DUqGVGHLZte4LMXkSSHmImJws
TGxX8NlBDSkFSPDVEaoW3aSlmt6EujOijamBYtsRZdQgSFt1kZ7DLgAgU4Xnpc8rP8kd/dn4js5I
ZDAaLcMdsi6K9UXSEQfsMdCbgeuL+9rOizx6i6ku+ujWEJg3obylIOPulQPWKGjtyt+zGsJLH+Gz
m7uySPJHAVQbCTEx/0nD0PrtAhJZ/JpNSm4Q6nEotbwhfqCKm/1IrYyTqxWjLX1BcmzvdDQyflUS
+dCD1Afnoam89I2Fg3dsKQn38vXn7qzEi4gfVVOXTjJ8CB6hValALA2MdPSKALL+BFBG2hhSz/FA
tpIMOprsKoRmeoKWXf9Bqm2KeYpk8QvCR+TszW4sXpImgfUr68q9qfE50LG3cWckRYZSVzZ+7fld
B2aNXHhJpsj3101oK+uKxAjrOqABqPlVA0Y3ARL6U+TJ1yE2vzFJ9fP1BXpndZ1edFzj6D2hiEDN
iQTn9KKrXOQKRI13hmoLNGGMKqxupqxRq0OddiTpbbxYNeikesXBxLIJHJpSTHJf6n1n+Z3UG1xb
Iyf/DNakRH1s7O3w2W6wlBvDievRpbMLHtDJ3dcEjHCxtyetqckzbDqILlC0lwSEeP9oSGwalXGq
2n2H+Mn8UVSxkTzrsSFh+JgOaNE4gWJTKBMKbGqYIX9iRv9FIrK+WkBzEuh43iTvMj2vf860o5Bd
jXoq9I7bU9hVh5j+jZtG5VOiTP0bDo6RElBYoNCvplr/GSC4ibkSS/wRT2HqFZ6G09Vt2JXOVx77
cbizADihSUH79bsYBypoTjomj54JqpHjWJR/2jjGj3pAxhkF3EiW+64pK+qGMH2OBcAhBXzYjPF5
5eSi8vMGcI/PKR6+1biZjPvYyER7q7W2iMHD50g6RI2Xv/YzChlH3KAgOfZaWGzl8OebDos94mT6
/tTVeUBPN4AlTVmOdGqXTqEazBpSQVVHS9zq9cxv0VbCCcds/zFG4nllGZZe6dJeBmpwOqjZQUvT
0QIMVKOqj25HZwFnQQkZQJ2+X9/hywY+3eBoVFLBpWNI5IIK7ulQbRRleRSrwLibFpOU2rSGB6W2
m6frw5wvo0lbEpVdyHZLsW4VWLs0i2Ybg/HAAMWgHZQoC59BPOCcYudgZwbZJM+tZm9BSC7EKVD4
ySFIOoH7r9NO9GsUejdJHPRDVOIlOGs3qEwZTxRiuic9jK2tG/UMZMunQ1rfcS0gtvQh1xwzx2hk
GZkGVkqgF7o3MU/9d6pvNX5wiZJ69y5W2DeFUS5Gc4g+fEMzB1q4qqHY4fdNGOZfnM5enJVp3jxl
JdTSGwu9k8ZHCsuz9nrUKbXf9Zr2ij2M3vsd/cRfCYCLKijrCdiTBIKAeFUCcR8PddR/d7LMjHuF
o4HDUDnLZ8rDZosVuG6UgSst9SHO6mGRRclNvPHgaingHosyIPaf011RhEMFhhEEG8+vqtm+kebG
q1CwgN9BLRdf7UxOKJU3iqPs6SXWNAzVoe9pA0aZfsiRV298XMrrT8KSszhOSIXNAbR7Dc0cWWtv
deXgGz7lOlFSKlMHiGFoJN0eRUz8+9K0dAgFIjRb2gws2y7rYrTC60ovn0Itmoa9yjWCfkeJ7eeB
1scojzyY3u/WozOC8xtdEH+OvOyXVPPyMa89Vdxc39xnxEKe0XeZCF5SajGkqqeHyGmsCcOdIQtm
I9YtnxsDowDXVtDlt5AlyS0Mu7AV5EaNMYTpZqH4nsjC0cfQDTlYux3VmQVM+v/K0pBwi+sRMXrq
DkWfyE9GaDr3nttKSlFqlewnOWOa2UaGj9pU6be2OT0hAVnKPeLzsHUqEVyf3zsi5PSS4BWkpwCw
hpYXeeLp/NpiNtx+8NLASHVEBbNIN8gwVKyOQ7sBPDlMjYNSzpDfcF8a2C1OtvWKe8RcHvXYngy/
AfT/o88xeXgYjFYvnqblSQC1RZhPRjZU1iOc0Kz12XjEOoZE1ngxJoQ6yfcaCKfVsKyevSHqH7FH
kOPerXFy84sJTXbOteL817e58oJXvf3bsAu0Ka8vwflFgqoo6jpckpRL8Fw+XYEJWqeDMVcWWFNV
3skZabc0ooJcqjZmqW0RbbwA59cy4y0MdxgLi0Hp6r7ErbgdhrrJAr2IYw1VI63sHr08n4/X57XO
xtm5XIuUqBmMCtBar9rSohGNeisNBtSTHlOnrVAWbbtn2epy/89D0Z02FsQInSLIoqdLCLSV8pw1
5UEHiPOIuCKI9852X6jDKBsUk7OSMNOCdrEUcqj50xBfLV+IGZhTuEkSYOsp6vtS2DhS0f33nsZh
ou9ic6eSWPTg7d1U2GRxeVKjcqRaEn7mbKc3Hm9g/hSm7gwR0uqNFy/LBbewAAq3Z6e08V3fN/iU
tYoW3Zr2YP0ZdGzBdq4m0ACijiO+NJa5EFuLmc6OpCHd+6rVta+y6gwbkheFz4ewszddMc73qs3B
eW/KgtakAXi60I1Sgbet+yJAXX8q/WH0hPcpdBTlXslbMnDFHUZr4+O+Z/ynV8QCFgHvSycQtMga
8JQUuaZ241gGqZJ5OLv3ln7s0s66L4Si3kGNtm4K3J53yIqJ/0wlwhyxxX7K94zSuvHQcdtZqHo+
tuWMxSfVV5I9r8hBRmuqKHd6Z0Qbl/Z5RALhFQlVwjuH0GAdY8WYf9jzgF083845jr2BZFRf7uvG
oiXstMV978T9xkV6fto8xCEW8wht+WedwYS1mxWEuG0AD6NNd8gVWq+lg3c7buzlxvyWN+f0g0Co
hHQEEszl0l6LE5pwBpEN6qp3h/QDEeXBq/IA0r5FtFV4T1WkSh8qhvr9H485fWBmhqWCpRFbrSUd
pM2tVU9jE7TSfaW+kFLVNzMzkIPRfLw+1NlGZyi6vZZjo1bORbs65Yo7QRObNOy/kAT8zyg680gx
qXij9091xonmLbzbuqMJrAtZOfpMOmoVHonh6ckyuZLdtqvqoEf981McFt0CRYYQWHfNeCwsbVHb
iXv+zoNxR8uxDBBPczdut7P2AT/DIoTGQQOgGQn8qplS5EONMkHcBnGaKL9SbXCxclPsg7QgeFEj
G817s0oVAwahm++EChxKumW9ceTPV59OH+cG6J9LF2END5M0e/CHnEWg5pp8FK0371k89xYrxFHl
VyDOvPEIn21ptjNJwaLcwIvI5j5dfm2AFRMmSReE2Dbd5DqFTcgy6bGIpvnR8gr8VQTa1rTo8g1x
jbODy8gajVSgPtQAQB+fjjwIw2xnlLKCxBaZBkNOF3eVRXJNAJSGG9M8u5mWwWBnc3b40pR1Twfj
zCoS/nAXuJ1h/AReoN10nVrtG1Mf9x6MzNsJavTGoBdnCJATqTsANkR6p4O2g0GLHG+swKWAs1d1
2PhN7ek3eZ31t9eP7aWheJ08eiWUF8Hpng5VZmg/RjpewoYa2zshhp9I7w1fzc6JXq6PdGGLsjVR
30JmkuBtrYkCDSUv6lEniIwV506OU/8B3vtbnMZuD0qPwsf18c43KNik5RHkxjVQKV1dSPCDFTic
PdAGbJx/OWEW+84cuvbOtWj97vSpMFqYaS068tJyP10f/HyyEHkhvqkEPYtu3Sq+inHG7EEcEqJq
uXuMOfZf0KMv7hRuihcokf+P4Tj1GlTaBfi1xr6QCGGzpRV5MHez+YgLt9xNDb0rK3Ky7yPaAofr
0zs/FZQD+IyA4N5D1tWuWSI6HBdtptfBs7GFPd2ppQj3jRD1Tus05b6cjC0o1fLBTh5RhPFIfBbw
CEAAqEWnW7Ug+piAHfJuCmkHUTEVOzkqkGbbpvapxlnkcbRIO7PKH+x6iDbmfH5SGJ7NRHdwUZFb
+6nVjvTc2uxy0EF69qzULpogbLC9RxNl4za/tLyIlpDk2eToQOtOZxq1jj5St8uDcdKGhzIj/wrz
Aj3VuHDfUEsaAVJuCiifteYB8AEGIPyi30o/fI3cAoTjzAomw4EdjdWHaNHMPs4FXRDAUPqtNRv4
KSBaSgMDRbHHJE/Fri48683F5giH8FT9eX2TnR9gsGwUexfxODgEizXk3w084FxRKZD/DLxCrV5K
CflUGKQEmlkgRuV28cHpDGXvVa37z596KSKgkg1ngS3urbZ3rJRYwGMFEqh1ln0ZOiq6ll6J2yRx
txyDznhVCJLxkQEF0ct/31ens7R6PPpIKB0spxzvxkLA54ne0fyyCHXf5INltLu0Em4wpgYkESuE
5pRp+ZccZ9XX6+t9dmfxS9gD3iKRQlCzftGR/3Hqwhoc0OJgcSp9+kyXO/kguwj/qsK0Np7xs8/r
QWBbeIlAUIgX17iLPC2NMTLsCY+4qfkIQuNBDpr5LRuz4gZVgvDFrET7JhxdufnXeYIvpoSik4/R
pbWWH/ZXY5jFxicpndWgEZUF/I1EyETO+dnJop9ZqW+hZM+XFXIPCAZCFq4vjtjpcAlyr3qV1lrQ
oyK3W/zij9hz0JYaafIMolZ+XZ/eeURKNRMCMS8BcuhgsFb3ZOKVqrSVWQtUCjAvpjemzyKyk2MV
Ew/vZD40u9CzyZPTrPgm42LyO9VEre/6zzjjXiw2UCZYBvAbSwKyvq6jWrEKfBnVoMNrsHztUIC2
n9Q61b5BCwGC5o1WPO7JuHoTIebSDXBmkvUDjcCeODk35i+6w6E/NKGhzTulUUfLxzWmAXAtIdzs
urKxe79EnBePdXQykl2JhXCF00KK9vv1yZzvVQrEwB9gAC4tqLVeJhowfW51oxZU4MslqCXHeZVA
vJ4zxQ5vDCVPDwnCWvvcnrZQIUuk8Perh7MIrHNibNoBYFPWvMMexIDArWr2s9HQ/ahy7bu0HqoN
sMT6xVlGWcTj+GKgkM4+FsZPutnG6uyXmj7/Sp3kRznZ+VOfeMojxWaatXG7pf1z9uD876B0O+FC
wdVd69ePrgkFYTBnPyKOb+hDgMqtQrfZT2akf9ZaFNPyGgakDygs+VT1YJVnT5ZPZlm1xzYZmo2L
4eIiEDwRefPmohJ1elLNyc5wW09UcBIl96zz7ofLeklwEi6yEsVgHBtALBsn5b1+uPrEdOmQeSda
JZd9l3L460KyirCtyrCffQVfyV1oFN5RaTPvc2lW0e+0AbKR1ogbdIM6HWH6ljQAm+g218kvER2S
T0C+msALQQ6bTompejiAzCr6/NsUYaAR5W688T6e+U7x5UDLccK5lnme125hadVNqLyD12vN3nmw
cY3fRajzoZWmRJBM7NaBf5F7KrIM8Ri0ZmbvsXN1Do6eKp8BTxLQ9OlWofGMjrD8qgVTCIKOa4cL
8PT7aUpF0SjSF5hgP/7Q827Ag0UO3pdxrty7KgkVdY/0qhbtY0VQSjRRdlF2Ra2K24m6Jy0VEnXs
llRFfVYQGPxS24nxQmkwGXalBdwjuH6rrCPK5fdytMnySJ+J3VcX9QDUp+yHTAKjS7oXFL+TO4E7
yl7YuJ9fH+rsUXgfC0YWSgALGWHtFDbmNlFaDjQE3b3+s6445WdFAXwV5YN4ayLV3AHNStnedXKQ
itMFs7C3BHHXL+HyG0g0F5jSEmKsiTN21HFx9ajvVsb8W9ESGn4t3sh+C/b3u1Vm6taklxrE6mAt
URWlr+UNghNwuiFaMmcoz9ydxixo73cy9hXKCjf0PXHqwqYI84Qqc245cvqxAHC7y6ZJNrvaCMcP
1z/AhbkvOmcLKQ6w3VkUMHhITVZRM/sFjRdm3M/7KDXLO1XtJKKWs7GRQryTzNZz1+hWkGjDhaAP
ejp3BRGxkPFmv0fk6FYfwVQ/WdXU0e+HCCp2bheCMsyVjgBflCK1/Qjo+k9hQSPcmbgaIXdlpC1C
I6Ei34ZUQQ+lFDHioo4xK8eJ60Y5IgjS/sAA2/wQ5VPBponq/taye2vcuJovLR+4QTYvhUzu5lUQ
FcnOs1ACkiArSmXXjXb2JF2n241g4P05C81/bJGzVUEa0CGHy0gEtY4RG4EVDwrl0m+c7KfwRjXA
1dICCNEUiO/lXBJ5M99e3yJn1wH1F8JRm64l0TdaQadfrJkjcGHI9OAlaLr3w1zAAHSzCEUZfcuJ
9eylW4ZaisIWXRnyvVUI3ETzOIeKy1B6pzzg2zEiR15KiGuWjchaZR/mqus31vTi/EimFvXFxbts
+ftfz1yIebRpZF65B8jS/KQ1He+7VkUed5E6v76UZ0ET80Mob0GbgnHnM54O1aZs/wl1rL1T2dW3
FJ1Z304AxW293BfHAfKPLjRnm/bF6Tg1zj6I58LdLMJwvqMYQt3FY2H32ZyEn40wK31UUOof9lAM
z7EmQa5hj+aXdoE+Stg71q++GcwgQ5llYwXODgwm7PChQDJTP+CpXsUyrd6MeoiuPNVDw/tE0jcd
oLpIqJ4SqTWUjjbK8Rc+LkBi18YQyKSvuOb1DJgv2UkFkKipHAdFIA0cGh48fjR7Wx/30tTYtO/T
44iub/UsSSWgKc4JftyA0VMwm10U135fdfmxlpqysZSXpkZ+voh/QGUH3H76kfVQzXIL3sJe0Jb8
FBe41pVO3dwLx90q/K5LXDwNFiIrzAmMPT3gVVHdpUGvmkio7KEhIYY6IhyP6vhkvHFYjIcOF5Yn
VKwGJWgUKz2oWd/vrx+cdaKz/ACmyZVH6xBw3+piqHo1dMISW3TbaaZHcB3Kc9kWzc1i2vk0yym5
G5F1i2kHTkVwfejz8G0ZmxB4KUNxnNbiluSyVa/ZcFbHtK+qg22KdDjC18Asm8g7vGlUcq87KhE0
dmN0npxjaBYjNsvAb80/2Vw2gaOhuv/YzLn52khKs7tuVuIfEZKL6JhCudl4lS5coye/ePW5oqJU
opbcfo+pTPfJseVwC7cshfVqAhhEYvrTYBKaX1+nS4PSaOKgkTKwKZfj8dc1ajv4XZELV/vBC5M/
sm3R3tIy9HaKbnwGzyOCCMTC4fqgZ/SUZWOwLWkrc6lCk1ndJ6g5UApUimofN5oXf088BFl9tevD
9N4q0QQFiwqYa1+3g3mbx132o5utPjlAcp+mlxG9fIQl+wYPP0OW4MxdyGGfrv/ES1uX9SDUIfvn
lK4+RpWnoNpi4pthLJwA577p4A7oDWq0v/8MAmi82phF4Nb5lg3vpQsJYMSi4rhIEVmrV0BLE9XM
ZV7jDGb06BeqqMzwIawvLpVwvGCbn/8808VAne/voqxyhhNpMPLKY8DQ+y5r9H3nmin+gVXoY7+p
Hoop/l2pRvoNNcYth4ALE6WjgcoPZYhFZ2R1E6Kxk6QWxdh9EeGxp5l9cSvyTOx1RTGPkWZuCadf
eF5tXvIlXICPwz+nW310zCaswoiFJeDTA+FaZXyL3sqmdsryhU6CZQiThOck4LSoAJauBqqRhwnd
ka5saCxI11mm9nEQYfcwtt2Ibs2kHBulzvwwpqG6G0vRP9qTgPtfRoW9o1IR70ZNTz9c/84XTjqA
iCVF5D9s6VX6kkoPST2hIWsI+P9J6H3mK0Bjb8o27D6C8zUe2rR6vT7mpSUnGoDBtbRZeO5WSz5n
uV7ihYKnbVfu8yi3Hx0lbjbqaWcbCRA3mShCBcuFQgZ8Okpam9pYIFXqiyhNnzRtn6IVlS6QZH3Q
xMbFcGEw5GfQ9gMPySd+r8D/dWEmKWVBhc4On7VMfGDh2MuGFVTUSah3AnjSxht6aTxuoEXuH0IX
VbXTyTm13unq4Lh+hVE7ONLBO9IXtR9Vt2z8Jhk3EY9nuxdg1cLMYwODxQfvdDrgTIPC0SedAXUF
Oo+Sx86vea6n6NBhJosV8dhW8d6aa9Sb9Qh5sBgWhu5r8Ay8A/Vo6kuV3hoHBWNaIMDcZYGViLgM
cHWN/0xAOj28yKLm0BiIWu/qpM4exiSphyPuqJ23UyKn3lLZONv7zIlECFEQMNeaue4OGIjwl2Vd
uL5rKZDfdCD7yPXANDyUstaPGrKWgWFtauudxXoMS/BDhYKWExfk6obLDWG7igDDoUmjAwE52Via
9aUBnEIfvY2E7+ysLYMhqWcRf4AXXl9vhVQRELcYzFycy27c1MHDoiunaEtZ+9JAyIFQYMRSjHd8
9XjXCsl7oxSeP5TgXM3eHj9WlVV8uX51XNr3dHIWc2juUZbxdBuOdmWouZQAiXWn/6iN+LBVIq/8
GUG1275B++r6eBe+FWRJGH5Uj7mr1vlyG4sB9lkBp6vMqDeKsqseeqSPtV2lV+3b9cEu7EfuD9bu
fU96ax2PEQZQkmLThZ6k1j1qhvwzG2O6M+tM3HplXjzkbNmN8PLCgi5K6PiCAushkVvdxRKBNJIb
y/Mrd4AwN2EYnwF29RWcOt/mQd+CFp8X5Ol3glig/0u7Y2GFnn7Bycow5KDo688oSEGKKQpsL0jO
G1EQ4GVI4Ec5ji19S0Ngap0GZu7sHe2xHW6QQtwSRb84fYK55edwca9RMAgYhZXQ43CBbYhjMVSQ
5pbCbhE734jlk+D6Fz6LH5n8EsNR+CH5oNB0OnkHx498jrlFlTK09DvibOcp88bhIUVO4202Z/Wm
6QwXlxJNGBtjX9pdECxNzGWXcGcdu5oIpvSDAwY/DbFIttBffmgSWHhl0XafRJGOHzESnrYI3e8t
uJOwhynDGGWHAaKm07667To6CDij5aFftpEl75GkycR3qEMIbItKmbrKhzsr0QlwvfyD2wE798dB
638pc4fzbmcqzgSpEIrm0XUQ3vL1KXQ/hqE+tn5C9lMek5j29s7ro77xMWHxij1rC8evCadYf5sL
Nf6cDn1JeR0IyeCbg43crokq0KG2K5SAAXR45X2mTG2+S2eIhUGvu13yAdGz4aZM1GrctV1RvNqh
hfq3NNww32iMXTwThNiLih85Ba/R6baQaph0VTqhWtVKG80M1Br/2GFV3DVAefedPhc/0LdB00t4
9a02p90urb3xU67Qmtnlkay3zEIuHAswA/C1CS9QFDnD+ghXpqKbdD8JS/F1bkZ7eRLT4T5F2HiR
WI6ijdrOWVWC6tb/gZgJRWE2ny5BU9ZNNXqp7vdTZ/piticfwLh2lAVQy92g9FSZ07qBo0kQ0lLf
S+DVXj+cFyZNykEUTHSO9fPaKD1DWrodokb3C1blpjYiyZBdrnoHJKnFkygktJrrQ54/L0DjMWPh
2NGdBBpxOusK/xWay7XhV2k1P4xmU+zwv8jhjIqtyu/57ADGU2pmELzeztwQ9FgXZDY0OvN0JK9S
Sxk4In1L3TQ56Fr6rwJYXKjQ77nrMP00iVFX17ytjKqR8K8PbBR1hWmIj7WbV1+kRsH73xdxiU3/
FxyLN+HpIspBb6OqtnUfEx0v201VIt6EKG0noE0FifH6aOcblSQRYRMagDwXdLRXozkyIa+IDYLG
jAp6leZvtvCwcMhSTT3OSex1+z5T4AhrWV296fmobD1a56HWwk9EMZ0GAvaf6/zJa01HROYI3Ldu
1fs5n41PbBqxMdFLG2YxAwR2DIHD0pe//5XSjBZupnUO6SidKnSpbBka+8yAv1xSdXqdPS7d6yt7
BlNa9swiqGAsfUo4MKsR1bZBLyspYA/VnlsF2qSLQy86LKkQf38BvgBlNLezwm+Kofka0ugg7SjD
71He6C/Xf8ulgwlDGpEUenWkc6vt28l+aKYR0mlvx1gxVkV8k/S2elwsFzbW+cJQGppNFAQggbLg
q1RukoahOFBS/DDV8mczdT+RiYcPXTR9vj6nd/+R06eYPGepfZI3QjNdi3/g5oa5UtqavjO15UdK
bfXnkPinJiKQCfJFQKFfACeY8pA1UTftpqR1sCfvoC3tYrvDoil2SnGIRFPZO8uG2+drDSz9fz/P
i7EqUSIFcZ3m4unGc3VF7fIBNDuN1QY/ciAKAdoTxYhyhF7tNxZleVvXi8Keo4tBNXyBXp6Ollpo
ovSdMPwCRxIDHYhaEzMGT9ocf3QzacKZSKP2+5R79ADQ8Pkfzs6rx21j7eOfiAB7uSUpabXNXtfY
N0RybLP3zk///mZv3hVFiFjjICcBjGQ0wylP+Zfxd27TkFx0/j1P1scy3DsG4oOvfxEbASk/IO+U
jFa/iP5VI+dNIuOYF2UHBBS0Xz0mG0eskaT/dXAvWwgWObYQoCFivC4K+TgvXbuzMOLpWf0KAP1c
3YTrQB7Wsi1RsQgNyhBfjnGAiDiRRp6RJ0pqN3SkOCLsGLIfdGXznQ7e1i4VkRCoPQCiUFdXkUCM
sqcUWLnsBUU23st6lzxkidx8NbpwvqcKipdWPpVeVC+EgJkUqj8HWS7vsikeTkXTZp9B+pQ/x1LO
7o3SSH7f3i8bdy+6+OxOyh2khWsAo60jgJqXqeyZFSZSGjLkaJA0ZrSj73qNpRCqn6BUyHUhYHLy
LrflbAdlPYc4i1W1aqLiN4KUaDpYHW44VTX8eX36UpG5qUJfQv6QLFD6kIANd0LTjUeAhhQEL6FF
KurBlz9jNPXBsuJGJhjLoy9qGtffdTWOvyHWYD5M4FV3Nv/WruO9QfiJZ4dndvW6KsJPubKxHjEg
S38obCs89GOW36vOWJ07rQG3RZ/zfPubbm45GGwcOrCaKAeJX/X2qWM21ULG5Jk8ef+KPth9NWbz
F6DYxamwlyxGqiAI/pjm3PyT0xfQAfUL8xbyc/lZDydzdrtQzkEJ2N3LmJcYLN3+iVvfAQQbHBF6
92AUxLZ88wvLhXYTbwcmR5IcHvu5cj7CkENzD4GJ+sXSl2Znn28NyOaj8wVCnLtxlZLEqdOPOJkq
3qCWIX6y9Ry/pDD2NCQrzbj21GFAg+b2JLfOFghEQRUxyTtem3dvJim1llzp9ax48qwvn7Ga+4Zn
5vjj9iAbzy0h8P8Psrpe0iKyq4m+lzc3UKh8CG0LWnpOWOQoY3bT3ywjAFms3ui0Um28/G7B0vDq
F5hToTyr5QeSwH48sP9nNAlr2mtttKe7f11iEHUcaGuwB+BqrclE0qIrUlHFRMOxmp+rHk/FKW2N
Y48Xzxlzo1+UPKr7Anz33fsXFr4G9CUKHGAixMK/+XpOlyyp1SLUAiIYAqiGE2qXNsMzBLp2Z6Ns
zpFzwLMkzCTXOpsJIAnJ5Ob3Wiecmh9KrgTj45RgKE1judDQwUJG6hhqGFJ5qjKF73WTJlAlXoC9
AMQMmPe6CpmUcTZGNsmqitrVMZzRf2nkpfhYI+twuL2q101RxoKRgoUbsl74oK9uxIpeWYlFk+ot
pjlND+aQjNMHFNvG0EMFhkXGoxwwcyGnjfSUTjra501bkMRmsyqB8Nek/wJ9VrqT1UX9t0hu9D29
xa2rAkFgOrb008ncV1cFIKYY8+QAj6cQOlmlxHiFLFH7iGHRL+huy06AsPVECGoX8iKyiI9WR6rr
gZwYEyUsRK/hOebatwEXt7ugz7KTPdaWDwW829nbW6kJNULaHnwI8kxnNcfCMmJtULiaiqXpi+92
OkX3euPU0wFgagXuM0E5fR4WqXf7uJC0+7FNx8KVImCKLplyVP7FviARBWRJRk/2u2Z/ATxQSnaf
7EXSVEonOTSU7gi8uU7/AdBsOcemttrs0FXaMp6iMIYAR1SfsDxDpv+TKLk6kJuDj3blCY8fYO9K
uLd5Ny507gFeEfxZoPuseaudKuVky61MGa/GLSIOVIyx7fl4+4iIi2UVqfJfR2IUVQPc3dfOtrRV
+wEbd4w8SSbOU7kY3/K+f5GTWjq9dyQuVnaA6P5jAbV+hR0naJourEx0A8b8FIc2EkQUyv9N6qH4
fHuo613OUPSk+IxixPVbGAFg0FqtNb3c4sG3Y0k+spmwYpCgH8ySMh4nY552VnJzUJCBos8HgG6t
olAvugVJEpc5nqWOAoZJIZ4agH10ULB+jHN9Oju1vCdLen1/ELhQxwBJxivJFXf5cGTY02hqbeFt
F8M/5Q1GDGqSjRNKY/nJKnHEu720G7E1RFQ6/QIgqIjOzuWAaOKMfUp9x2vmefka5RVNdsBe2Wf4
xu0BBHHwpKDsd0gaVXsKJmv+0pbz3nN5xV0R2EHq4cKSRxQB13lOhHfkiBadSYRVKVaKgo/QwwmT
aUCUAGZ37Spqp92HvTX97MpI/ZAtQjPICOARuWpi1n/k0rR/GkVSdU9GPtbfUU5AUDMyprl020Ga
ftW1XTtHJ9Pt+1g3Gu0eion09fZqisW6PH1Mg4opywlo9qoTrUSz3mko+niWUo/yycyV2Mb/Ty2p
yUf47YH0nqZjzxWWHtJei0uvpEahn2//iuubhnIBvUdKGwgjI9py+Ukb1WzlQIMjqCYNxEkjiV9a
5D524o7rm0bkw3DaBXiO8sRqlAWLyUpabN2Tp1EpP9VDlUm+Lsybq4U0eufR2RyNKhhZl1CFMVbb
FPfSPg1NR/ccvEqbezpHY/K0qOiweZbZokd4ewm3hqMIhdgBcq1CzupyCVEaE6QunEOWLrZ/mnZS
HPogiv8p1V0PiY2vhXK3cGGGqs09uip5dTjJCUMLiyS6if6nIBD2rQrjnThh41oR8uAE3WwM+uyr
awXwsQ2qkkEWuZI03BfK9EhRL4LgMzWLec5Rk/h5ewm3bpaLMUXg+jYGVgGC2ENh4cgBhwpUQ3RA
nGg6dpDtP1HZDD8vs2InOE6O0ymZIvlhaKfx++1fsfEhL37Eat8YQbPow8yJnBGlPKS4zGKtXjXI
9oV7UuxbQyF4T/8UOAOZ6WoosINtTk3R9uCvNCrKM0twLy01F5Q0LXu1AfEfW9004J+B3xHxiBxx
tbgVTcPKySpwE9KQaacqyrSPutEu2slR8jr1nVhFQdbs0mW8U80RQi2w2iB/d8uGypwCDJm8GDyF
vtpWchDqDX1p9m7amr8geub/krRPg5to6riXEW/tYQ4I6TeYXeoiq8EG2vYFVAoGyxAeHBateFZG
ot4olVtPted+hy+79T1x2GMs0lKepdUS62EcJ4OSWEBTLEnxUTWwR1eJ5TgAAjiU/97eqK9FrPUX
tegyUuAiXwU9cnlcEEsDnN9zREnX+X99HPvOq7u4B6OVZerneIln3eW+wmoHNk1xGhqN0ksBADPr
huhFCsbBv/2btlYAx0fiSIgL8LzEF3lzghdU2MIInV9IPHr/NQ+bwatopkPLNpTT7aG2bkHkiFhq
drPurOlSNuL8cUYN1IuTsfmZUFW/r1BQi3budbGIq0Wm7C/aq2SR4GpXixxYM76VBciYyDDw3MYy
Wf6Foi9ilp2kaW4j5fLPBL/vnbdy47QCwAO2QIomamqr50QvtTknDLC9sdLtAtGIqD5GxJX6ETe8
JXTn2cRFRpWr8EvXTBkm3mNnKTs/YivI4rpwYOzBxRZE7MvPWS9T2SO75XhVkFiIcw+SsviNBWzY
rfpF+hRJeR57k2mF2DaDTAmRuTeW0TfiLv4ij8vye86y8gcYWxawNxW8oPXeskIXR16t9Wy5hWBm
zUl1lupoBLaiVdjxJg0Qz/cfTYOAVUjwCCvMdVdEimOtHWqh/DNpjk/7H6+HTF5+mUmt7BSfr88A
3iGMBGSDFifx1OWitaM2lUPQRT6dge7RilGhQbo14ymJip3NeX3BMZTNzQZZ3oKguNqcSmel1Rw2
IAeHvj6lphBrtrXilM64F4PU2APBXJ85qqgi2KZaCix0DcCRyKnwR0okr3BQawwxq3ftPtkDOV0v
oPDaFAa2pInIeIhf8eYSqZe4yNoOkoiEqiul4pQXnxLVs1Z1zru3BUNRBYCHL1KoNUDNmQYbG7SJ
xmgJoqWp+h4Qi1AosbXyePu+2pyVGIjlA6uxhucHg4aBuDNDcwrM4JjlZe0hlicf1Apps9tDXW8L
FO1e815YT/RBtMsFTHpolUmUSp6qZijqJY4xH2IpmEEsWR9yWf9ze7grWWzSThmgMMEi9XWoRatr
QkZIFfUyYH5LynXi0lZBKbkL8GPFQwCBSjTe5U60BSPov5DXGqd3u86Qf9gIQeNuYmlz5zptY9SQ
n5J+fB7xvFZP6KDhhuMuZY3lzM5Pvu4S0gUg8aIxL3qF6wJ9QCDZ0xCRvCkozc9mM02f0zKe3LrH
kJCfNvihY5V3ZqLdq4ixPoUxgsm3f8P1FS8oAmgQ8X6Rxq4RZdFsjDrVJVRPRxNjylIg1KNaPSZN
XlIGq9SzxbV7QOY3ecxayFS3h99o2zA+pSXmT3wEMvlyl1gRZvbAQBHpT20BAYOd4yXI4v9SNQnL
BzSjWzcPk/JHNCvNp0hf4iNl3eEXngINKHetPxlo0h7LbBiCQ+JgpHf7B16/vPw+wDYoyJE3XnUy
X0tyiWxJ9PAc+6CnQUpeoESYA0X9CbGJ2VfavNkZVIRol889vTMFSWI+C0do3bHL4rbBLByJdrIs
43tQlSXvUzP4amV1/iyby7mP49lLpCHaAdxv3Q9CuwJ1RRpVhKyXn6OGDAxeM0MuVlFQNkhUy3fy
wL7XjGKveLIxlGhME6iiuyV23+VQUqTGxayzspCcidWsMQWqNZXj5I9lk+/ts42jxmBEaLAw8bRx
VvsMh+aYv3g0QtWa7R9xVXY+bcrel/tZTg6ZmoV/UM1xguOoo00FI9xw3Ggq9iSbtmYthAhhMzB7
bvvLWTvKkuJsBs8UG7o49BxlUnCDjALrobWN/HR7824NxuallYSIDVn6arCytZSg7/PQd7LewspP
xifHHfBXBY2HsPUe6mFrOHGVcZYFPnXdUhlKVa7LBrZG7YxAYaSs/CeXgeQiUtF9f//MuDMI7im7
EeOskhxKuH3oAHzxJJ2cNdOt/C5pYyw4JlTf/2Io2n9C60ogjNXLLxa0Y4XClRZ44ZQ4WE0sWui1
yZD/lhJz783cWkH6L3jVI3TEIoo/fxN0QGrvckxhA0/Xw6H3CwjlzQlZZWwRczvv3p8oUakFyYxA
GyA09snlcKlW88FGKfBUjNOeInNMvTLD84DIWAt3lnHrfVYBogq8HiUqWEOXg8Uqojx9GwdeolPJ
eOA97L4Fhil91iql+LMEad2i2FPrz6SqFpVyNGYxcFPsCkWbZfpfj156wA0YThg4EExgEmNq6Yce
44tftz/45i8V3GQboS1ufX11bLBTmyMUSMSxySt0DDIbLrYUVN0hqS39ExFcr7jhElUfqlqOZn9G
hfEg9crgxkHbPxsxypYxps/c0NgWHvB+XO4syhh7gIKNt5tjzf+AzSH7syYshS0qZ8VsEMyFlnRo
ndR6hP/gIJYxagfKn7qPliD+zvXQGm7WQhq5vVAbER78W4TXOPCs1JoGEMb56OgJgL6izftj00sD
yHeexWCanqGNvFePiwAPNCrPElw/uIXrPKMxZuq2DlcnFsX3KlpRHqbghEhtNp6U6f2iIGI4MRC+
AIy7foTzRVbbUcZ5MOm6+NhQPzvAeYjOzoRhSq2lVYH1itF/WYas+h5aTnGO2sE8N8Ni7eQH4hiu
wgFAlYgCUx4H8XeFq0Y7oEd/WvK0QV3uhd8tCrV6e3f7a27sJpJ87m1CZw7qWqOA2EdywkCN/B7b
xLt0icKPUjI6SFHmlZcDFDx2/Gh37lAMi5X+vUYxfF1kOIl4xFtFi3x1PRSa1NvaDOhGq1TlmCP+
j6W0gqJcE+m+URuyayM5shMWbNy3cLfod7/C1Jj25Z3UKZNQ9SF1rZXAOoAOTX386axDMO7ffxsR
CGIEVD7BKHJa1qWihkvc4SRGvrI0S+yB/TC/6fU43Te6HB1UJ50e9SleXGSKKQuMKbSGLoz39B42
ZkzGb5I62wSWlEAvZxy3To1inxn68TIqp64koKRwkv3XE6jt3fgiw1vtW12oagBhodcvr9WsYyyg
LDr6EZy4rDxX9JG/NKbUnYo4ze6GvK3/ydLOEQ9rgTU5BN6z3lQwRTIj+LevoURPHXSTnYRn49KC
yyJwDuInUUy7XIAGkIOuJQAoJCf+o7WgS7Qwsg9mPiSn0mmnnTtya73Jb8hMKcnCClkF1Eutg4Cs
VAwgpoLW74gVEvdzDQkmojX6F3Oj5AnyirovzZnVYNRUW8TjewYrW5nMdXIenSyxz2UBv9ZrtG7Z
GXArfaM6AsLcoMfF3bTaTsBqpNxA0cMftUg5DZ1mnSxYrX5gBCdMTj6AgTWFqVB2DglA3Aqjzw9t
Myh+iyzbfaKhVTmEFeJ9o/7j9nW2tfDkMZCW6GkSkq4e8QTj0tlOtdgv5dI+Jov5vUGTzW/7INz5
xGKO622OXjHRGk5XANjFMXgTtFFVlBfL4BKhJv3BjLr8vw5jXQoKZffoFIr5Yliw/R1Lyj6+e4o0
MKiAQfPhq6/PciCZehAERehLBbJ407Sg1N/GsO614S8iRVD0gFRozgpy9Go1gR05fVfVoV8OxXIy
MGd/MCOIS2lb7IkHbLx21Kc0juZr229dvZ8D1PhzMSs7VIInLQq1p7JcovenRuh1C8lEyi8AY1cT
gh0UZbUxh34RDyHmN03v1IdkxH6+jeW9LsHGncOx5POzgnQJ1qGvNnSgdGIiFyrXxqOTD7xoczHF
blw7Q+MHkt7t7P6tEYkZhEGsYM6vKcNpMeVqoXHNz3UZnKxqqX3ojH8iUwsfwA3t0T62hiPpQ1VD
OM3gFnx5BJpQXobaMkK/rWvJ72pFP3APdW60RPbXtLXjv/h6IotA9QA6FKSHy/EWxHyCttRD3xyJ
ctOACow541iPtdBfJLWgMDE9lQkESdlXG6Wo8TAcdGELVFeLHwdl41l5bLwEPE7vj0bYI69WtlxZ
UHovZ2UtHZSrQsuQL1YXNwx66U4O8X+IsO55f52H8hKDCRcZsBaroeo4dqxi0TN/Huv2g6bm5j2G
7+NjskjjzhuxcRHTFjBJaqED8Datnoi8tnOw9XHqq1GFbkDaIcGk101Ru+kwTDtLKH736i4WjAth
jwv/4AppqQ29vVg0xvzUkOtvoFrqhzbc1TcR7+jVKOhXUdVGWOWKhweoiYZU3KR+C8HzNCc2dhk1
clbjYmPIB6vctRoFJdZ0yj9HjfVegzRCZch/gsIm9r6y9mWr+ZyVk4ypP5vReAK1+tIHcf4FAdDu
XE5JsLNXrlU8UR+gqq5bDEfCtwZAT/QiMk2pEz/NG4ILswt0asNmMPpT4ORPHfXEO6krrEOvx/UH
MITF5xYA3mNY6HrslXmt/asbY/y/26/fxqemmoevE0AJCnrr108pVKfR8jLxl3iQwSRK0EuidI/K
svG4s43obgOjR2Ri3bILZoKoHssSPvUMPBToPrZ7KkkJ+hZLap6m0TIfzJGIxp6seq8QvHF2qKNx
GZAaUQ1ehxYwQmYgEmnmZ9mc/C4sKXwMx9q8j+1ip6C2NU9a5qCuKCQgSbK65tTeGgo+NAiMojHv
yUvSM7GAfKBmrx1G9PofA6NLTgQB+t3t77jxdvD+0rdRKLcAQBNr8CZ86ttIroyEOdLHjP90htEe
xlkb8Bg26vauz8c9BNjWVKk4U95hBpDpxZ+/GbCLFhPeEQjntJeHI33fwW2TGHpclOGomNT2SzAs
lauidf3yF1OFo6YQlQJnWmPeSXZilHhYZB2RCBcZ6/Fra88/Z3maTnbhWOfbw23tHsoGdIHJrQWX
YDXRGciPnkzIAwxG8c/UGKFHuRlrrKhT/9weausjCrduQg0R4axVRKsCucBikTNfHQsTjlmh/Ft0
Wf5xUOigambm7KC0rg8/VTbKMxCrKOjzgF1OLW6Wph1SCevVeEk9nHXK53ZY9tQ9rxfwcpRVmIGT
XVqUGWoEjZopX4eioLamFN3HaaRl8N4F5IoB5caLwociXb6ckCI1cxtli4CNRtZnlFp/Sktp3jmg
1h+yYtjD616/YKJbT+OF7A2Q8Lp0qI+GUqdyWPi2MMooSVJbN4Wk9ixPS4PyC77FrjGK3G3Cjpbn
LI2bnbjgesvwExxqA/TxAVa+4vDeHMMqwPJHRhDIB+Fmt75a6NUXY2r7+0BzpFOGQs27BRqxyBGi
GaL3AuVjHaUOhU6fxWZEmW7aIa1i5bTYkUMDSt+TQtjaOQyGOSuNbyAYYvJvJtfqVUN9py58xGc6
+sz0K55g3jW9mwWGs4P12DoMqB2IZAahbRKny8FAgnV26IwIIuoQXukHFS62z/FeGCCegMuoR8xI
xHHcXrTtVqchRUoR7R7UvuK61alNmYObmYNJe3pR/USbnOM8q9mhUrv5ZEcB3f5ADX7fPibXdzev
AH08AAwUKq90l2QrjezSVnN/KAfH1UYyqQIoyBlT+sQL9Gk+s+lnX57zYacIu7VdhSI2wRVJBxCe
y0XGN36xgoq7oEvt+dlI5j+ZoQ65i8yo6WF8Mh5uz1SkTOvVRgdBSOzw+AOuuxwvycAohzLjydby
a1QWvXfLYiwep6izPISYK7ePumiHKrq1vAKD8mp2B215NWiJOEmddXHhOzpdoTYgnEISAcGV3Eif
+l5JT2nsxN8UqQ/fX/+1EA0QOsOoQoly7OV8i7jqaBEhDCtVfeRpUtE+zxHeQB1KUX5WGKVnmsm8
kyZvcIJ4jOm00w1hS1EPvRxVKuzKHBxEMinOophUOFKme3Fmaj+5IsLuEAIgKc4SyqGd21gBVkI4
8jbgkQchttqO6h64SWyj1WcHDoJRmmAoA/hbLwNBYJ/IaPktRqO4dWot98jqo12ldsGf2ztsc/KO
Tu8PoQaYN2sIt1GFraHja+JnqTn6VZKnlRshXFC5RLI8qEY8PJZjtHwHcU4URsI4vMxG2J9qPXG8
nR+zcbuI3g4vn0P3Ac/Ryy8xp11OGQ0t69yKEFDslvzHIH7FpATxnY2hPVG3nZ8NFEj80lHTY2Pq
e6ySjYtUZDjAkylyibjp8jcoXYBkucRvAC0wYogw4Mbclnfvnyn+SQz06uGKdN3lKNyWuRSkpPkh
wZ/8VEfG+KTbs4NuQZOyzsTJUekaBKLNo2TG0bcgS5oR6RWdPPP2b9kIA2g1Cz8PFh4uxGrRp0Sa
MYoOU39R2uq+H1X7LlXy8b4ogYhJWqDdl92QeSg99F8nuMo71831ZgeZSEOYhgghAOWcy5WYY12p
qwE5q2XOwUJjCehNmhS5Qy81/u2ZXl+nr6QSOi84RKE8J/787YOc9dUU43DrgeRzYPIq1behSmc/
qKf8LOHa8l2fTDl7/66mnoMCBkRoUnb+8XLYrmyUCdMGB7+UTr1r4fb4KYT0J8hbo4+3KlfbYqqf
4VfczaNdPihTm+/8hqtvzMKaoq3GywkY5FXc683Mpaxts05TRm9WYmBlaQwoFD2AMoMvNUiWq9iL
8Skq57ijUN9MxYHya3Z+5+rzG2hT07okDSGhXX3oUQJeoYLtQYLACO/TuStPll4nhyiRrJexzxzX
mXfNVK9e7NdB6csifiBkBlfpT6u0XThUFUKGUlmhdRL1d0Gl94d2zr9LYTCcbs/xukwixhNKO9AK
QVWsQ3gY2oOGtPOIsGbufCszs7pvnKi9r5Zl9jXUoO46xxzvCRisj02fBC/4oBp3fef0j+Ukaz/r
sJuNnY9/9aCLeiLAOlr0Im5ZgyK5TlLUFhthWi7Zx6KsVDcKi87Tm2xyDScdvdRClEwdsGG9vRxX
Z1uMjPzDa32GYH218w1cP50ehIDXZU54qJu68aHPJ95sNXsYxs1JigKt8OQRY14espwOsY653uBZ
ZiM9I78ou5B5lbsmT6rj6DjSsVHrxpXp9u7ExJsjM6TI54ny18IzjrkUklMxSdsYoO01U608FaDG
/pvVpTyVit28YGLZBPisy9pO1L+1wOLbglGgn8tbcjlrta26xiwZm/hlaLwy1rT/9XNC97rUnXSv
03d1f5KU8kDgFAZpB3Di6gQjrTAV7QSTws6r/LQMEUDMGGPdz+PYjqdSy+sXa+4xyby9izaHJTYh
86BNfyWniYa85jRTOkChzZdToI3mnVpMmLkmS3xwXo1a8rjZ2bobXxVhR3SAQSMAw1rfmOCvSSRN
RAzbtEmwW256Hxd5za2hZcEqGIJfmjWG525JhuPt6W58U2gk6Nm+KrXAC7/8prTIlQEGATq2hVyc
YfynH2xtzH4rlaLubN2N25FaLu8h7BXRIVodmnSutY5od/AIAdGmGbBdwmajah+zXtOfijJsvt6e
29anRC6Xwi/xrQC2Xs5NVUP0cNp6wA0z0g9hMmfnTHPQ05CL5hA3AYqBU1y8l+nFtn1FO1AC44ZY
38ncx7YCjH8AiRVNxwCZufuxasMHGN/RX3w7OrGwdNCYpXmzquDILKfJQRy8BhnUU5w08pM9NrkX
233w4/ZSvq7VRZYgpgWdzKRSS6t0XZXuWgNzByscPClR+g+9lCagZnlTDA9SqxO5CCvGzXHWld50
a8kJfjjhkH7KdCcY3SRMehhodQoNJdDU2UdkM/uoSapkeMUoR9Z9l7WW40tZoP/jEJI/JUUW/qzR
/McBsKPL4M6Ugd8NJqMeSxDKiYPvyUO1us6UtK3kaHC4SvtEf+y1rj21zpAeWsVpH4CF73XtXy0q
VmsoJJXFphAnfY21NJU5XLSakLMBTWFjDYJ3/G+KZpnhJlkwhvdLN6Y/LFZyuRuKPM9fknrORp/i
KaKavRXEH+0hyB3XUAukPSjBdvP3KZsmdCwMpIzdpV+Gz9mgjDtR88bJBUciOJScX27i1UrRhs3M
KJAmj4QNzjlOdOGvpjdqnCljJwpdtDxiaydRuMqM+Drsa2r05IrE7OI3vQkiFfzGmrFVsEyr5uol
dJz/OrVUd7b11iBYuVKRFwoC1FouB8nbJVa6ViVkiLLejQrdhAxTpIfbh2fjHqLqCb4NJAOgpjXQ
bKkqO5Y7iVhUGZY7Pulw1pdOqAeE892So2GeRo6z86RsXOwaDRzKgcKtl3TgcmqJPndOvhCHpU1T
/BnmJVqOgWRp9BtQgNsJ+rZmCIgObRv2CdHvqoojD0urJSERf1XF2Kbls169dAjPfW+QfkT3ImmO
dhOaL7fXdePVpJ4Mpp2GMoqha7RX0o7KWEIn8aZS7jovLMz4JZmRfxww50XiLDPSR1lP46esG6Wd
b7q1vKD4gC9C6KXCt9qeoPVipXC4PERX8NA3sxye6Hm0iyAESuPOo7K1T9mggmUPjv+KnlHIzgRm
KZo8qyjMH3xzVXXlxNyrOG5NSjjPwowB3gs7+3LPLI5TNwb9eA83vBmz5ap9GKZKu0dsA0nH2x9v
aywh+27R46W2uW7ST7zO8twDc+6pcflGNBHutIrcPCZp0/7FWRDq8jxcxDrWWrqjQDISXCMGBI2C
enjA9vBmOr33s6wkOydh40uRjnFp070V2MvVsevHZUSHlJOgyQiQt5UePKRFU+3sh40LmQIijiDw
6QTsTvyKN5ejphedls8ju6+O6GSMlWLRPTS63DWGqKzv58w0d4L/69odTn3ggYlQUTCkFr56BCid
1DxJ9oDOWhVLB063/BvKlP6EjtP8By8/8BVK0lagLJwpl/00DvOTXEutChuuRGzq3ftHZL8QTcTN
SmB5uQRRHgK0KhKubsoobjLNFtiAvjyN6KHsTH1jq4Lc4uUj6aIwviYlJ+OkJtQ5Bix9S/NktJ35
ta8TDapcmu0MtXGlGVTpdDqbHHYgF5ezMim79U2PJREQfv3o9PmvTjHGZ8lSpw/Gksp3do1vARq7
2sd3LycdaiEYgqWgkPO4HDjuWMZAY46GMUfPYVZphBPxWGWunGvzjsjG1oKSzwhFeR4NlAkvB+st
aMn9jNRCYbXp1zSB/CxLmvEITDc5357XxkkRunYErZRlwKethtJrw6xkDAngaErj89wq6vEVPdqy
w32tGfdwaRsvIeNZomGFMCxo0MuppY7aOpVioHFb9MMxpELmSkP91VQi7c7KnOlcyLu+W+LkreJK
rjW+HeESpolr4KkpyQiYxkPvzYae5m5Ij7B19dkxn0M0PSq31Ib8e8a/a7phVZdfVDst93wbNz4p
1TagI5wUSJ2W2NhvbqTeCRSoe6xzaKT5/yJdSj/NsjM/mXYX7wXuW2tM0YseJ71V5J9Wa2w2hh2H
ekReh4H5udcm4wBFanhKcOX2hdgcgO5sTy98a5HfDrraSJ2SKEtokgBVZoFj2GLN52wJYRlHqYVr
eRI/SGbxKyf5FWpvf/GC0Qil30rnGmGaq1Q2lY02EqMj7qP75ahUR+j2Ek6xRXu8fWK2viSsD7oS
ZM08Lasv2ehhSC2J1Z2iYb5TCvKuDBaK3yWmsjPUK4FmvXOFmhY9azgCVwEHnj9F06E+6FmD2R6W
pkoeFklNHholSn+WFtoFrpPU9ae6Vz0j6e/6KjdrN9ebGA5DZpxE8E4EvZi/cEJYEnLu3vg36tFU
vb0m4uOufydUPME4EnxOc/X22dOimsC40b6bC+mXNUWT6uIKXH9qK+jfaI8on28PuPERYEtwZfEh
WJp1GAFmvOjShOMEMw2rSjtrn3JqykerCZfvfzEU3CYBTaIlszYw0Ebqfc0g9yhWN9InrUjBQaVz
zr1VD9pOIrnxvPG4gNxnFQmQ1ik37YI6L4y592ob/WlJo+HYcs6/9EUioYhZVHcVYEq3mTDouz3L
jbiMkYnKhAoP9ctVXKbOLQVvY+q9TDOlO+xPTc+BQLCzT66lnABFUFMQcA9HsH7F1fXmGqwrMo1F
Z0NLuZrfm0360bLq8TDaoXTQQyn4NA5O4k4yfKew0pF6tIo976bNrSM8qoS6pqigXv4EZ9b0loXg
NZA5tXpo675kk+KCG5z924u6OZSo8SOpAYF7bYXVhjI0qcRmlzqzfYebQIqGZ6ocuVXeDU4QC0ub
HhaRENBeI2lsOcyihaag51RWcIgHykVdpIanMOp6ryN/Rlq83KPSXPMyX0cFGI24oXCYXO2aJTLl
PCq03hvQUj8uuZUekB1cnm3U6O5oHlvzsSr1+pjaiYa9YpmVgHGD4TGQs/Goqcl4GqQRZT4r7KND
Bo7DL0AX7AnLbryHIjAXHSf+xsG6/OJ1Y4dJmCmcqjYcPvTxnPBMlM49vMDkM0KMjm/Saby7/e03
3kO6fCRURHCcpzVaREcnASgV26zpp+EM36T5kSbL/CQvS3Ia+jw1XDXog8ekQUZAinp1z0d8a9ac
MoFa16hzrt+pKeko60REPZo02aestaeHJiTHC/W492sJr41FlbIdTM7WNSL2AUoF1KTYi5dLHXdq
q5aU573BKO2nEL8Stw/HPbeQrXNFz51qkbhJqE9ejjLpaoVwOJeVXtftQamK4n913v4OkrrbSSSv
xbQEiotsg46HUGhZAxD6gD0DMa/3qjawXcQlpQ9V0f1jml3xrEphQe9SV305lGa0Xgsw+3LZ4gpf
649Fmkc/bu+pzXkLjKAolNF/WYUe5TBGQ6qK58EIuqPWSf+hOjt8oQFS7vQiNjYPT5CB0gaVVkDI
qyNTtKlKbB50XuqUcui2RS+dCzVpdRcN8+VD3JTaCyYXe2CyjQkKFD01QDxuEMNZTXBJnH4ol7r3
JspzP5Wgtt3J6MwPUz7tst+3poimPIhV6s2IFqxilghZ/4B7mMynl/VjVUXTV8RMKEyoo9kLkqvl
W3XRBu7YtR3GVygfHtPYqs/gz4uTo5fz5NpFkuiHQe+dsxPTgfJDqZQOo1FPf7HlgddBmxPYejJ3
MZs3D2eVKU0Vjw5myBFF2MyJYj9LguTRHJo9btTWR9C5L6hyvTbpxZ+/GWqS5rKX6oqFqSHNxVMV
/Bf1VfxgWqW1s802rguR44qIgE19Jb/VxLGUhwxH14QVc1ozPyhBp365fWw2olOgDkJhGDA78D3x
528mVM8jzpg9RtKdrM6I/Y6585gBm/9RTZ39nEhp8+f2gFsrSPIlGGYETTCLLwfUZ6P5P87Oo0lu
JFnCvyjNoMUVKNWCzWGTQ3WBUS0SWstf/z7wXVgoWME4O7un3e2sTKSI8PBwH6ZC5/SgC3cxjPaD
KgReN1GzJ8W2OTUQQvp5sHcGZFmNJNOyqgZGQl+N4JDmNT8KA/SKUmV86OJc7rxqWyjXEh0ucTCI
Ac4O1wNO0gg1u2ItqbAEEB4V+WlEwfJRN3qcG2qoNUecHZTPSmfqz0kXiBfB63vpk6pT/h7hIvYn
WF3ai0jHVp+1qYa6x9MRbcOhrt6mQaYfKpzspWd18Z6f8dYXdeBmE5vTk4Eg//W0Ic3rpLSsc5mF
MvPRHjAfmwLhRE8Xyfh6f/ts3UxgBGD2kFbgu69ArlHUqZgpXvkFQlBfoqRLPleQUt4V9Gy1h8Ga
p9zTqMLtvC5bh9FVUYBfYAM6MFef1rAb/rJptH42BvjItklwEl2hnO5PbiMuWkzZoL4wPaoDq7Oh
R51tRTWjxG47HIIhVjza+WhEnjLTp8E0eQ7aNHoeCtypA7Pfw2G2h6cwQfZOmXEd/YtwFAHSXtwF
GZ3R+WiWNL1N+lGf2/Zhttv5sTX19uyOrqBOawQ75+f200Lq5NQQqEOyuxEyqYexilsDOkGizvOX
sU+dY4BaX3woRhdkOAvsQXh9YSs7V+Dt/iXb4d/AwURl8Hmv92/uWEWRSzn4mOwA0UyZ8k9j1W9r
k6N6//v+joiusQAKhpxKEiyYhCB910NNIh31uAEfwbK2No8DKhb/qBF2q56c6uSLUlvaOdBs8XWc
4/wtZUzt0Y1i+bRg4J9LtRfPSN8673Ml2JPa21p8Sg/Ij5KOLfjY9S+DQ5LriR10QCUB3T6NguFS
jd1zgQNVIzGIdEwvauY9xtftluMwA60uVDtukLUBbYu5tW3g+eW7bpJVXjE7EyT1xmq+wDlULR+Z
hfis92X/Vc5oZZ4SfcaM6v5XuX0n+A3ITQGQcVveFMjmrCltuuF6XxZ9dW6UtH+Jwrb8qFG4/kCd
5q9lPBaQk/8f7Xnw7mjBv17q2ZaF5kTAvEMG7ITBUXKQNc5mMFusnSO1sbWZEfwOWF/stjVDp0Mt
2a5T/nbKc+xXsg/hszgWUk35XoPM5lCIo9F3T24HQn89KxG3uVUZQEGKK18KZ3FUylw1f7K0bteO
cHMsrin4QOgRE7pcj6X1dhrmJak1SIlaP43mULqXIsHUXnHz6eNfbw86c5eOUkjQ1GtXJ0NKN1J6
l8HKCg+EQBovsT4H0UEOdnZQpyHZa0G+fWtQ0wPOIsjEp5PH4Hp2vAKRjhkxwCYEjhe6HGF4l9wE
96e1ceCXDb/oCVDVhJxxPYpRJ8JsR9KJCVHg8SAddC+8UlbJZRpt90Nk1doxLoNir9y/OTsLTgPx
CTH7DdgfataEkTUXTSCcwXejIjrD4VD2aJZbe4QrFsiOSw2+4/I7/ghslY52HJBjAB69hkXbQOLN
kP3wI6C3w/2l3Bxq+Wtoei7x32qopEyDeKAq5eulEvpESepj1vc/jC53djDQDYwQrTqqJCTcnDQC
9utZCfQhFhCRy8JpKr82muJnkc/OIa2M5KGYhfVstMZr2A/q9ziK5k84I+014219QIIUzgSqF9zP
q9miim22Lkp9vqSLyg+teT6h1B3vrOnGw0CJjwqCjfYahanVEccRLSvqNIPBOcmZZ2AIHnpzyo56
4XRv2sptMOtrwWFR7T5XurvnMLT1SWGOUhqGgw68vYr39LLWpdlTrOnmKD6NIqkO6AJQWrXG9vj3
uwfiJqT5JfbgCbr+pI0chZPlBSbUeWz6TTXFh97E7m80qr9uKeSvE31QB6INnfts9enClspzpUD6
Q3W9+a70TfmvK+PsQUIN29mpGwvI7qDpzcDWhXal1fWSTa2Ri7mkzkYWcjAyWR3FaA9eNjTu37/f
qKxZBOeoj3KnrbbKoAQ98iigicrMCxBpbY++9qJ/64C3hX6ZYCJz/5NtIF9L2w9qJQiuQWxc8xnq
zEx7ZXlX8xhbMy9L58L8pxPDoB6LZqx+WK0RtZDHu9yk7S+231WZrdJe2QT22zHBNuQYWrnafdv5
WRtHE7IqHXju0hdPseJ6K8WjGQrL4XZI87E6icFKqlPXDriycWmUvywTOolPA6LUPjZysN4kWDJ1
fpzK/MWIcTh4Hk1pUxxMM+V9q49JuROObBzqBTdBFJ4aB/HI6lQhlDOaShSDnkCGPlgARD668MbR
rZK3UYXLIs+UeumnqgMA142dAsvWltQ0A8smkF8diu316hS2SUZuMeFS4j0LD108RaH6XeksdQfp
3RpJX5gu0K1oKXBX5yx201BUJGnsPeziiwLYE9aN9M15HHbuyY1nfEkWWdaldxdCxPWkdKItidAT
waSspqeyDifC2NqBehHp4bnSJpy3K1D0+ztt+aurPAb3HYPHlQePnGEVE9mAqg0Nbj1qZNHgD9qY
frHMIt8htGxsF0axF04gFyMNGtdzw55IjXsDQouKQe4hm1vtSTaJ/s2NY/skWkOeEK2yDpEbal6h
NMbr/Un+5gCuZ6m63CywMRYcbrVhot41Uprqe7/tccC+aAENOb4+BcFEo50qAz+oaIw52l0pjGMg
i3b0cJ1ofsV09tJv2ylfq1xW5wIPolMfBPJhQPn130YkkXUMk8FoTvogNeFFqWzAhwau0WNUNFZ5
mkDD6CM00yF9tE2RH1M9dIud+d1mo4QQC8d9gRuAU9ZwQ4LbV2sRGWFj5n6Myv7sBtZSwF3SUVe4
VKYyTKKmiXakDCaWulx16OV/ziLrXd6if2e27+4v+c1uXnYUqmq/+/wJplavRmz2SUTJECgpnMyn
FjWoxFMqR3kKwZ1OduvQSk3At6exsXzIqw/9e1hKYEQzgOtradDSxocs5eHww8l1yc3d5mQ0EF3n
YLIhhCbNzvtxcz/8PjiQSRgLmsT60GbAViVa5gDWle2ey6ofLmnQZX7raONOmL81FO1qi4CIQ8y9
Jn+Q3MYQ0ylWLNbNh9Y0apKJbsJ7Wt1jXS+393oVoQJQ1yMBXEig18e1yzWzibKedi2nDgpatVrj
W5aowSeaMpsDXpmoKsbx+NJNs7ETbWwOjfrpQnGBirAunevmUMSKMfABZ0uie6sZnlPG/dkZh/B5
XKSrs6pOvWYs/9qPiE9Jgz3/AfVl3qs7KhENJicNDOKYxjmvTbUZbXBrOAZpvSftvLVLNZih9Gei
IETv+fX6JnptxqY7tbheNqkHkDgdRhcJzsw008PcW9pOfW9zPCBdi9EIwtcVNZBIPjJlAF9RhHLM
YrjtlWFghONgtUmRb6+df3M8MkLWkh4R7qPr+RFxxeMwR4vFezK8tl3lHuiKLB5qK4RgUk97TiC3
FXq+nW7DyoGZQz6zXlBNFBVweEYE1KKucVIEpjQnKehp8vXONt9msZU5B921O94dV4RvC8Voh38U
2c2sfyyHwcsbPXc8J+kcLBByWjX5L7X39N+bf52RLD8Wsfvfpr7kw6vVIfccVXQqqJvw3B/d0Ylf
goismcQ2/Xz/Fr7NMhkL4hAJOureJJqrkxwOUZ7NpaByIhTxmTNbfk6M2bjY3aR+b+ucDlg1q6l6
cQm8GsKZf6lK3Tk78drWfiCpZjcAvyCas8p1g4k+hBjZdF9Jg/mQyGh6Y7Sa9UkJouhz6Sjpx/vT
3hoPfxbYyYuHECpa1/sP6caUZrYa+LvTu7djkLRo3c99g+tNECeHNir3aAg3YRTrzIVFs6AO4grU
eT1iFSalatcVN2ZTiA+0QarvpAx2oqitaaFsCseTL7oUra8Hwa9lnge7bP3BnazHpsrexw0UNDMR
JABjr13ur+LWg/PncMvP+QN3UVX4pIpTtD7K/dlBRprrS2RdD00TW8f7Q23ODMBjYSvpVC9X0YLT
Zb2dUYD2hVNPz2CSyruCcPxzSTxXeGLiCvb+fkTQgEWBggsRusz15JTAtQLy+NZ3nGq4uE7beGAU
lpeHpnXUoBXuHIHb1jl2COKKRH5wRshwV1Okn800R503VfajLo9m2+jvNDAd60SVu34vhrKNsU6r
xuiIKfMUHYlwQtsz67z9F9O6yfbQnVBTX1KANx+4PuiYzzWtl16RlpbuRUqq/hPLBiKUmWrJQ4zX
m+H1ehb/HAw8hL0e6Upt57ttbRFwMu4w9PwXMfbrVWz4MFZhsoquPWMbDZx7avVEObuUm3cSla0t
AmYLlKOgsggacT2U7eSlnZuUtPIxmY51n5nfAcgSf7BMgQqwtpfhbk1taeyhss09QgZ4PZ5UZj1S
g5nxNMDNXHS63yITcjaMYG8vbg2F8ArkORTw6HFeDaWGqQHoSInXToMIfeaheo6niUaYJo928tmN
8ApQgVySpmZIpetKem8Kqzcm2fkdBue/AtTsC680pt63FFE9wr3MjkOpFIfB7Kpw58htTJOcHUK8
TrWEs7e6I+vGSaKizMEMtKz0rMpsLwk0Sc9Wh+R0/3RvDrWwBOGFU4xae7zY6lTrVU6wEUXh//q2
0E9a2fWUo4Z4Z6Tl26xCZbqYca2h8oUs5hpeLBNJO7bCAxvmojjGS+e/YZZ7pgBb8zG5N4BRec1u
0gzuX5fObObTmmiXerKqh89Vqw09uWaZfv/7xeMZo24L6wxy1Oo7TW6jmFjGdT4ad5EvuqF5TPFH
eEHcW/33/lDLn7pZvaU7kTuEfoR1m/SIZaIVp8ArqotNpKYV7lmf++6UJIPpoz+tAk0Pf40yLtLE
QIzEIyASpFLXJxsJ33ouOwaF2xI8dzwDCN8O2mkK6DPtIZ7tJG5bkyRlI5dh7y95zfV4mqTJxUZm
yu+stjoORje84gZuXNhOdk4fVV08ROjv7iRSG/flos7NncIDtxQnr0edR6MxAeJ4b6raPqb54Dy4
CM9g8YyiHkTU/nj/U25tUSonFKF4voEFV7smiaOwQFa68Ytuzo+J3SmXQgw/IHLvFRQ21pOObQqu
uBiBAa4b3pcqQ9vYouGdg9Usg1L7lBgp4u+FotAqYCu1wPKz1Yyv92e4cXcu2rdL/xCjU2q7XlEu
06CqlxhvrPXx4MTC9NQxLd4UmTEv5gG6FxempICTVTv5263EC2qnpKXLMwTEc+NoUGOO49YdBqdW
3RavCS3QFYhDP7xtexBoXFB0346V7BR3bXHQ5rp917gDYvfoR/8oJ6U+hiIu/gPWwpXEz0ITYHlO
VutR6qPemQUJM/SX4SjMSnsIdT3wcredHqzQVM731/+WlbWsgss/BFE0KayjRL12JJgz2IAqgOn9
RhQESImWRc5F9N38qk55Y5y62A0fwWcL9TCIpI99o5zq//VOT+xw/wdtbHl+D6ca9dolRFj++z8D
5CpyQk3h98ixI3wscxPnV+0LUMV/iI8XzQBK5Iu5LJyD65F02NxgLTGAAaIV8jxXZJfeZOstlE4z
ky+xq6d7tPeNC4SqJKABjfHEx+vita1mZkmTXOPTKFud+g7voWnRXs54qF7nFGG0+6u5OR5v6FKI
4dleNz0ivGmFk6M1vj0W1te2HUu/FalGwSOkpjBmf63Ez25aRA6BoxEHuWHhOq2surQ1GyRejMAz
hkbxdbCes9aK/zIUl7mLD8vSubB+5sRsp9Ks1IbOJJ0SaFxFb8bJ/Wm4Q/j694tIeIxgPI8cOPey
yH9sSS2Y06HGHh2RAUtezAbhRtyoPwurwVWqJRe4P9zWCeAiXHrSIWbC47geLkK3cWrIK/wxNDuP
7hrXN4qo9axhF57bCLT4VAvDgQAIOaDVEehq16SfWQIoO0aD3XOkXlB3r3du2q1NuJAtYXTBnuKF
uZ5QOUd44qlU/LRc099WAvsSDUKZZ5eF4lHVzXfi8c07jfgRLjgc/6U39XpANzKbOHU4ZTSz5Nwh
gIJR0bpHUavRYU6G7jS1jjjQ8pYvGiuW12lZcw5r29j5JVszX1qykGyjqAxv7/qHtE5Nt4TG+606
eeJXM97kWmnX3khV6lBVqGPf3zpb3xP7C44eC43r2ep7RhR62yjie1ZpqJ6S0Db92nWtf+6PsrVB
FzoapoBoUhD0Xc8qIrdQnTZp/Rr/8yNw2M/SCavXEpbHzvptRQdLMRQr0cXycM0rBVasB10n3rLQ
n/YjzO2/BENdPAN3ZIBP0fzkJojJEDuE7+/PcXMlOfRcnQtra12LtcYEceEWnEb2mfopL6ISLgd9
MPdHWb7HKlQnFV5afMg/kNpYxZNtD8vJKoFo6CYQF2r/0ZdIz0vkIYfxqA8NigAIPl2UrFd8deyi
neBr80MuXLv/H36tE1+XQ2RlLpPM9NKi8j2a/yDeUPu0uUWX+zPd/JIWpRZCdYSqfgv4/HGHqpoU
mirYmTW5w6FQQ+XMHkWr0okJboJZ96m21afWmff6cDbPIHMkjl7shNdpq4ijbmb+eIOLMIagNikH
QyqmL4nw/KmiDf8/zHQZDT7hcn+vMpPYrJa+LMYrMpm+uDILzlO/tH46WTomx6AxxGs8d+3rrDrF
ztPxm8Kw3lAEchA2AeyhQS1f/I9lttoW0oITAi9SapkehkrvVfTq5uQjzAdFeyADtRFc04T8Z4g7
afFOp8kx7WWAlASeQJbfxpXi0ugAGdILErcpvHEclcFrKlsTx8lolE9O3A81vuy9buys3daGtMAg
F94iIuLrJh4xaXoTYzDqo97fHYnIVemNyoywWYku/l93qxCs/Dna6raciljNY23Zk8hvncY0USgz
R1n0GM22sYdHbW1D0n+UJ7BYxFpq9QgO8N6awQVt0Npq9snCsouCPqrvpFNxcptS7lzSW1cLX5TO
GB53HsPVTgjnLM4mQdEWgrR40tGIVDzDmiaFbs6pL/0KFbzh0Kmd/BinpvNjnAx6Wu8fha1LlBa7
BX2GMk+X/fVuTCIphZXUAGOpVJ7msjbfW1a21796S0TgO5LGLQRemrHoeb8eRuPrxUHj0PRQyDk5
R/if/gzrARV8wc5H9tcKPmQ5PkloL6fZIVJT+csOnCqiWITRJQhhSBllGMfsjcj1oD2gn9tP3iD0
ufOcOpu/ll3ZZr6jZ6XtxY0IUBWzzFF6mlCz8iVqNJVO8rTK08PgtNVfM3PYG9RQwTqAjtBJXwWE
dlUmdbZ0Ro5dZr3tnaCkVVdJTm2r7Ly3G+ePZ33pE6NoS8vT8kH/uD6qucJvpwRVSSrT8BC0MC+E
WIGnxbCi7++NW4GChemJ+yffDEzsppkaNVECGYfM3w3iOPftsqR7d0Ye5WsUa+IdxdXY9sIY+dUH
+oU6831bFhZ72AyHzItMC1ODeYrVNw4gWO3FStlFz3VTD++aiaU8lSGO0Du56QZIskQEkJyXsht9
CtfLM8MKnpoYoNeAM3CKJrM8OkLLfWvWmp9TIcvIK7PCMnduxa14FmUE0Lylhr/QP67HLe3UqiJJ
ql3rqfEimsE8UN+QmVcAi9AmjCg0nf1Dn/hOQkt8PwnXs2qnOHLE98xBNrYIyaQGVAPwtthDX/8W
+O3tbM9u5SMLoX+PZK8d1cqB79r0U7L3lm4sON3hEPZ4u2lcXFOMHAHkoDo9b2lQ5c9O0up+3/Th
iZQPmctUy77iZd7tfOWNGTIoGDf3CRHgurCKxRPaLvUMhXaokCfvOu3B6BQFe+/2P5R6FgdlkACe
a8D75dH487yh7qY1Tt34jdFnR6ekhNqno3ZEG3UPV9layuVUQ0mGgHJDbp0dZzSzlCyv1xCEgPeS
+g1NS2erhCJcojX4ZBtyL/baWsplCckWyJ9pabye3zw4VqhhSoYOZKX6Rhy3J6O14QJETbsTYG4O
RYDHv3gNbvpB00GJzD7KG19mmjyHbq6fW7ccDnmX79H7tggAVFXpT6EdhkaENc08ipSCyj/QQx5x
0hLahH3qP/I4ahMmNim6kmZXYDAdlePBdamQK0PS7KQOvyUtV6EeqAf0u99iZfBFr9fWsEul7BFh
9Re99epU8Fk/AFSE/851aSPwnzjck2Ui0vDiND29jaNSlqWXtW3qcGPZ4ZOtjtT6gPqshyGvCctr
tL7+vX/Nb4Q9OJITiP6u5YOyXv/KXlYFsiBa7TsoKVPPkfNR7/R/m1pNHwPXDHcA+o1dQJcchiYg
e8QEa2ppoUyQVizwJ9g5KY7eQUGXZRA+l+Ws7D1gywKvPsDSFocQyNIGjqX89dQI9vpAH0EZymoM
rKM+2d2BIreO0Fdf5Zcxx47dU4MAQ2t9EucYP+TMs4QpTn+9xLTNLTECXQ+Ybqw2Qgl+Y0cj8IrS
TxgS43B/kFo0HU23q5+KvAo/3h9vc43hyy0tOAplidWlVSokCONMUq67nQWlDAtAYI72sQcS+Ot4
hFzG1bm3UGzg/lgFzcU4qVpr6ZgYhal7wVQEny9VKqesavcMjm9ntQzFIIu+IFjNaqM2mMNj3WzV
fqfk48mkO9hT+qA7pcFuL9jtmQBqhwRC1ZGXFKra9caZKjsxgiJc8MQZJXOjlw8UweVxtrTKoyxQ
Pdz/YL+h0OudygIuIqIETUuRZ5n7H88M4qt2QYWMuQHm637eO2Zx6gWpuNdzRt7GuQH9GnvbhADG
bI2nIjFcvAMMJ2yQmB9IHfQBBw0vsPMsOaIUpT/GWdD/jJ1MOwVB1CaHehzVZ9YOJ8MSPeZ/QhQ8
5PH+RDYuXlBKHi941ZT2ya+vJxIUYrKURNR+YhjDLwD87KFA5+4hz+g582zRtsdkFO65wsb3wXUC
5RNwex3unPyt77e4iiy9zmyVdfd4hKZTUsmES0ZY2lGEtjgpTWee+0DT8LPfNVzYiP+QmQDXg9RI
ww9B1/W03VrqulhuNXzEzTf5OIAm6G0sLmWKWWUan6RlDM8JN5/fhqN9aNm3qrkrf3QbQvAzEN7T
oJsz93X/hDHhntq1PLF6aAyYy9jdeUxlj1h1Q+QO8nhJjHgP5t9YbKJNqNgAgNRN1rIwJYnRmDZm
7bu1Q9ePXUzPgR41L4ObJB2t3z3qwvd32S1UhVgj/EpaaDkyN0HLYCt5ESzOaVUq4AJUyuSng4as
eUXdKxLCxKduUA52r1Uf7o+8xM6rc7po02BqQu1EJSy8/s7AgWM5lABwkxwNv8yL+I0z7wsxbA5D
TxX/kFYgCnM9TNU1yRyMbu0rRoWsRGBNxYPTTJPXBlrSeC3CaPIokDY8hhOwaxyJ+MOQRepBcRP5
rnX6tDjVgZSnWerOzl219bnpx13gckinlHeuf5to0KnUIs7WHBfaB92g/aUe7ORkh7BcDmoAxne4
v+hbu3pReKI5BMUlvBWvR6wCSwElY0ShtPkxk4bhy9ax37Zugv6c4Pk2Qcd2Bt2a5p+DrlJ6syrm
zFIk5fYusShOxNXBFUQOhhVob/tg/Gt1OFZ0CcModS7mo+vEXlGGeAgTnCWsyZ0eIJfVXhXU4ohJ
0ex19jgcAS2NM9bPew7gNzOlDkH7DSgQWCix+WqmZWRPFgV+emFEZDcXw6hDRDAWCwzE/VIlOefz
GO7Ztyw7+OogkZcSEJHE0SUJ/WuFqwezjNOJ6pnf0V2dnbVOb57NOlCfcksN9lThbo7TMhgtMIu6
B9jr70D9j9d1apK21IqCDDictbdZN2ont8rtD/e36c2txCg0wyPgsyDot6UdhQ4mAjoINkMv30Ul
BQKoliUItj17xBE0SIJgHppi2mtJviVKMDT3IAgeKaqJGN31CVmEJItCAJFNtaN+67RC/iKqtSaE
UKEGEIrpi+G0Hv3Eunv+iOZR6HrhWLovQVyb07FMMcuECh7Ur/eX5ObkLr+LFwFwEdoSa3/9u2wn
U0fRomlVx62r+1UZqCd76KND2BOz1U1pAoWouCTcH3bje6ONTC2THgLSwHU0ZS/MZ3ehmltZkHzK
c0eqYIXGLv15Y3rgHkvRGeQUktpysv7YV0SfVc1mYJxRic+pIZ3EU50x0v2hmpx/wY1J6oTo+u/3
57ex05aKsEb/DX5mtBRej5sgOEibCuPOIUXavKnbkxMVhldIdT66s+rideUYHpjkHsX8dmUR7SVt
A6VYIvB1obgaoUDx9qB0G9vdGzUQ0/sqapsdfOf2RiJ4JNKHX0NAcRMNdzKemDjZexOHrh83vXHB
He/bPLf9RY7gvPeX8/YzwhZjs0DiQucatv71cuIQ6na6QTk/oo859THWaU6J1oaXWDeD18ActMda
xOXfJsILRw005LcVIPt09Y5mZU9masLnmtFjO4VFNh6KTI/8KBnLnfNwe9kyFDfSwlkiD15TG1uj
N+PIgUfTIfP9XRZj8HOMU/VtDPz76T+s5dJ98RuCJFa6XkuhyoGlpmBpIqJt/5tpYSiPVhiRrORK
MtgQ/9LojB9PvmdpuDlJAtClloL6/LqqNwm9qoF/OYxKFZxLy0ienCyzzzrg7M6GuT1/JIbw/Tjz
MAwJ+K8niWqaKYQGsENXv3MuDZr+zm4992ddr5xfdqgUjjdNpv3GyKW1UxG+zbDYNzSpLRtVoQSw
JkURieBxLzhzYV1riZc5SptQN+oqFP7Dcv4UGdaQncK5rz+YTj7/z4WsgoBw2o3q+/vfeuMyABRd
YENih+WqvV4GEchkGAPqqEnWZNji0Fjqq2nu6DvLvTUOeiK0/y1Zxo0te6jCJIWXzZ4ysvop1ER1
mrRoT/p569L5c5TlV/xxmYPgx32Jbg5ErC6hYxeHW6cJoIMXbdme0Pjuf91fvtsm/IX5DnPhN7BM
VUe/HrEAABQ5opo+JWjtAx6YhjwEqWa/5BTZv/TcwY8ANiqSuc6gPyA70j6nrh69ZkGePdpSp4nu
/i/aXALUDnBuILXhRlz9IIQcomQhcxRJ2ny0RJE+TomtfqmczD44WEbvQd5bZ5YYaIGq4DehPHI9
oNm1Wd3OAGNBIqLLQDX7EJRTclxklXbSls2hFtARkgq3001lqLXnwXKgiFX0hZ1mO08fIBq0h1gd
zMv9Zdy6Hih20nYILgYGvToXVia6uA2dBqDKTu2D6cTdr1YGXYuqtLHIxeKWrNSRcqLZIj7fH3tj
mr87ObkjSNLg7F6v6Lx0UORofPg9apVvuqlS3oWDTecojTOn+0OhrbtxMsGtCAUIPknP1sCm0eCJ
UdVw5m0sm+onMSYORskVNVucYPTitZaCaYaW1OZzrXbdB1rgR1BspxatZ0g7iU4qVNr3IrHEt2ka
g/dFHQSWhzZBph4mJaiGQ+NUquvhpjlN50k1w/4QpXaknMvOLH9WtW6Up7ru2h9Wno+jV8+1Jb2m
j5p3k0Jzmh9ZpfHTqcbkp9qOcXHBC8hIvaopx3+wlekKDyRtCdJjPf1BTK9+zJ26tqgRlM7nobH7
5jzNRfx58dEtYBsbjUXnapC8RoZO3Fpr+FJhM9/I2KNdWHnTxL1bXoBcaaoi5ISFEStz/bPvayt9
SS2AKNikZOdErTh7uZhcB4cxjWrrjC8n6ik6TrUn6c5OdAncwCW3d3K7P6BtmUt/KqYmPVJHyeeD
KNRoPCEQkl7cMh2A1Urh6F6WTVX4ru7D4jN02fBbXufdZ7w4zQKyRlY2tH2ivncw+tl8gxUt9pl0
+/YvYEOqOIig60ZfuNqoPgVxVhoel0T8IzdbKd44tlRf4ZNVmG9FdvBerUsCzQ6JJRQpZQr5vFFy
O37tMYGJj04Pnc9LzXz6RBuAjDxNa7uJ/0kVf5zHudfJiFBmNdEdASnrZfMmnwXuHrOa85s6Uw3G
pbsq+uXmdoh1Gr37oW+Mydi8LVvaAVEAQ0HrFCKcBdYoIu1F4P0SPaLwlr9Eth0wU+kmj6EpMvOU
OWx/nwfK+Fz0sfw20Aj7GQKii4s5yv4K9YB4Omc8qPoxUk1qA+kYoyIXGCFZcJrH1Aly7AjfGIox
DcewsCvEISN1zL1Q1nisQqqdsnNb6rh15WHwqc9m1YRqgDjOoR7U2DjZXeGmNObkZfIGWQIV0kPW
y8dKVSCuMQv1FLamNB6FMQJxQxAyEq/RM1l6To8My8XsbUUc2q7R8FUFC3oUMnB+IZGEy1UpQYtY
0NYdHmgriTHFCRX7mzG4lXmyAtp/vBTXJMfTVKSxX7sxT6Zz5Kaj85BPphofUKsszLMeBPwxIcbp
cTAiUyAYERfvHK0q3uKJXLZeqtTNcxxI/XUYIgV99S4bvloWpX5fG2ACn3HjShMIea1lPqpOEOhQ
k0gxsaaHxn+aG2dWMekxG1hskcM0U7sf0wfFQk71iVg71z0bB5FXU4QCvUglbItTOtUVYiddFfzo
LHtKLkYVtD+KQMs/jSZWDbDdBwNgDL/h4jSFk/o/GVvx86SMEVeRJaveM0a7pp/eDg3by6vafd+E
gu1aTBVYGmucXEb2Ig2XVpe+C8ISSeuRlOBxRDHYPuMYTCaZF1r+vyamvgEdvG/RH8BwNvFEVzUP
tp3qplcTeOenFDgKvEamWXcZUjs4uNDzjWMinUB7gJtQJMuh6H8AE+udN4DXvbpYaziHvs6Gh9B0
hn/rXsC6nYwk+GKNbJVDjpNr/dCHo/xFuj19MY3Kqg59pg+8lJM5IunPl1YOpeOKzE+dzn1trX7I
j1ook/BByHkYkcQU6BhpeVmFR90ZFPWgm50ye/AxDOWS6BS5j22dBJVXFLRF+8OE9PaxVnOBE+es
zLgHB2XoHBqlyBWvzmUMO14puvhFyg6t9ybqpv4wJXnWX6IgHoMnNy+G+jFS6Pb3pI0voh+2Y98/
FI5IcYdqGxC9aUSx4iKmsaw8Wypi/CqjcEw/kOEaP1VnkJiMlLIu3sBg0IDSk7mo53cNP2c4OvoE
IIbu/Jg9q5Vuj2dczEPnicVHoN6aYJ4L363SuH07OaMePQWz6INjhVBc8dPSeyv7HMo0506cpkqE
+GBbDpoPZ8usXfu7FYWN8z1Up1aLgF37ekLNE3lc+5OWmEhreoM5d+J9ZZix+2siXCwPTjLltTgr
MhhV4ZlTQAHUG1WtoctKlE5STvTZ1sOk+IWSWMkZCf1GfkMiWUm9Vp+d+adQ+74yMTaxyuoShCY6
3U+B43Jn+WrktsqHduzU8SO0xADpMLVQhxd0E6P2Z9JpUvskjLhJnwSviu6jxRgG/6t1HOW7U+ks
DJ4z+dEUv4M5qw1vxlFORkVe4EK09ppMFUV8qEEci1+RO2t5jh56W3TvUTqPiqdkHCqb0p4z499d
Z234GdU2U/k/js5rOW5kCaJfhAh48wozhlY0okS9IERJC9cAuuEa6K+/Z+7rLkXOwFRXZWZlSh4f
e62eWq2kT7hftY8PFYg9Apu1D2bvPXbxuwWI99cNEan2ZPtqiXDuqmJ0O6/lvFJLGUt8GZCfvnHd
bC9HjuTOzzH8ZWWlZsbdErsa41f+kTFeBuP2Q3gsPhWtPcSHzHYA6b1JjyrW5WUJu6V+Wvpkk//6
xtxcIrXHo//kK30EJ4d3AyGOjf8tjjc2iE37D8pkrqZ884jkvtZM0FXulmH/tLn7slwm4vVGqHp/
k/fxiMNslSY9fj1eFio5ls9YAUosBp3IHH6cDlInWPm0tb/C0/mjWB59c8jksRZRVKVHv84lwh/v
wDAqJa00Cd/7ueGmoE2zdNely56s8rx3Sbtfun713csYB7N/7cY9YEPcHpP2JEPkcakvbs3saHli
yEy/rnZF0EBS1X/jyGzVk0Tj6KYm6HGgq9R2+Km9rrhGzVYNv+h6x/E832w4clMKGlMpvJFwKFdL
UixwqO1P6z56fqY0jleKENOlSXLiBHv48a5xbDasB/I9BpKdbqekKeuc6DHM5ANnFc8owDFpNqvT
ftQLyu9s3JbAOnsoGp+TIay81B2tZM23zV1+2MZZtlSwC0hWh13pKxwddtLDFO1wVg3JM3nThd7z
Ifb5J2y+NtnqW86UMguV+90gk/DIWWlZ0Xk0ym0KPC+wNgqjRaA/K11+3tai+uoDLFYymWzVcDkC
Ix6IGu3b3NvleL9Yjl0/luwAHIXZyvp5o+5x4ZDUfg9u0ro6NW4XxhxY8H/ZMigBGxHxb7O+XWkO
ojZCZbbVYKpZO2HIhwEQMRTpYM+z/Ut2cw8dtySTTGkVY5UmZSS9E0l6W3KOMcAIUj0PMs6jZaQy
T1LhQ62cdSZ4wF6P5V32i1bnpumN/qJ1dP0Uhk+0/2pLtyhGiErQ53JmHWx/qnTtdSdTGW2sVCeD
Vj/jQSx2dDLEZ7t4vZXBVKg51KJQTpVYX8422Z9yYn/fxfReHVdbTzpOQ/TXvFdN20SFTVK9lR6s
8/TwPrG73A9z0F7sMmiGu43ctjh1cEdbXxxb2zb9d3DIvLLLwRQhE910fyz7sZ/3XbkLjW209jzq
7eLn5OQRoOv0CeBs2O+GJRpn05glB7G5ku9UmzwZh8AptmaiL0uZpqfqiWLsdE+uDuvupVkGZ3g+
RvyBitYbp5H9qXh/w7CvFBeUetG1UaKWmSwbac5+A8j2kHAfz74wAc+GT9dbYCa6dy9jeHheUUsV
382tZf5FEpnjrm596SCa4akL+umHIJprTiNl06KoHcIBoa7uwzT2GsSokfHEF2/N8hWwg2GnrjIy
fJBmkWsx2n34Xxiv1Vx4oVb9ndeN0X/b5s91XlE8H8YJi7e8Cjtk2z0Nbp85wSiafFdJ/6YpE6/+
rBYWHJEOck73zVA+kVfgTem8dji94AHs1jnuJu7rLpt2TGmPx2+m53S7zrXLSSuH1pR3nMMTTob1
QBe7TNXNfSw6+BBxUKv9MSFg7LGTNxOpabK2LqWkqjGrLTUQftH0869Y9t0LtTw2kNxD/7F3HaAe
b0L9VsqAX7qGrGRmO4peOrPNOqZCtw0WYVtFzGARLgd/fsYx+cLKgY5SqGV27bouGYZ8mi3GMbzZ
kmxWgWAVei/tl7ppg5a2yiGzbonn8b7aN7v/ATw3/y5LNaI63Bw53fFORmdrRXr0GdaiquG7+7ZN
yQ4pP7at3VSKyM7MeVKJyU5p8JpfS6iWk6WSQabuhuL93YRxbx5mX1pNBgq8LHdiX+XX5iWGD8zS
IKJXr471ZfGpAn07JutJRdMm7sImMtdu4m69jmVcPzgblbE4Jtc4d7ya5XAF7Rj71Fdkijzo1aj5
HPtQCKdODUQ9WEkTKhqHZfOKJSLp/ufs6m746Wg7HFKs2Ib2Q/dWmGSWGf027dpBYVEyeEmJxEkt
vytLoO9g8mkbP+v1KqNsT+jvwK9dGlzMJFxz2lqh47t68rou62VtTz8x1TzitIqa8qdLbcVzQ1Tb
d79d6k+7M/pHbHz1oY5oeDp6aX5Db7XiGlM69rTZeJJztw+2/lyO9fA9qpcSCLTh4g34/Sy/rTXy
dOpNSLx1qOIPVYfJdqmWOfmKy8XM56AqN/81mVo/KNTh+n9Ky9nDPGmHIL5SximpQUOnOplOOA9B
NI4PdUhTlXJQxKhclbRft56B/YL9jeM91Xpa5osm/pwiE5Xj8Chms3YX7cvW+d6bVU7fOod+90Fu
zX5u+72VCAY26447uf/xjdrk2bdGPXzraUy9B3/11/9qpJlTPglWglM/vnmRdfE4j9k6tmTgLQHC
l8e6ESydO9glOs+lG1sdDnNB/Ne29+RdkCu3XAEzGjfVrRjsx5XgqKtuurjMA8uPt/M2eyWt2BKI
c+8Nuro0o918s7Ze7/fh4C76MsdOeaqBZJaHQbfBNdycMcgq7Rr7vufqEDd+c9vD+t4ZrpCvYXut
Bs979yolaC68pUNRP8XeD8c2BKotI8Btai0gibetHwFGMHtux19HiJqylc1QMRJo+nPVpWoJpuEZ
baVduoVyHfmKbtQbMs5M615NampzHXmEJviKP5xi5zH9c3urpGsrl8ZHDy2aldZ28T+Dfe/6qztJ
vIrKcPLuWPFoo2xj9vW+7fManyY3istzYHpXpNNk2qXYCFnU6dbzMOVUUIob/d/+x/HrZshHtVl2
Gldx829sp6Mq1jDc7xqNj9ueCqfywI6JbN0fxFiOU+qvC1CR1zQBB8rYDuPJPpBUnBnyFpwnY8vU
ekydgcQh4nfi8ckNrG6/kJsCkmZj904xYS1rumUri3vXtMH90faRndpg1c5LO87KnAC93OC0Qa3/
8PbEPTLVYtt5skEKqju3HRaTo73FiKR0m/bfUGKJn2IYaDlnXmvXOW/0KP1l93GCvfqVOZr79thv
iTXsY/mpWDBLZga06jiLuUfqorw6Oq+HxwIlVcdhtQLnpOBUlWutMlT8jnnEXHNbiiEZ3fVjsegT
C8PHKehZ2V+v0FCM2Sa9rgZ/Y9DhHU2qADMzG+xk5k+rtLGi6K1yyiFKm7rq67QaV5CWuK4U60bd
UFqZiw3+c2ORYZ92rGtPz359RJfOFu2Ug1s53yji4icih9pP3d0fvmrL7+/i1UWEa/WN3V2lpk/E
rDHQYd52xn9t2Zn6xae9pUl05NOfWzCKTyxAvPeet287C1cpUeCLE/wYkqNRqefp6XHxOZz+04vt
f8fg2pkLlPjt01ptsWEiCcF+gNCOXyz6+CSGbrtbZ7p17ebBmrhYab2N+ipHbx6xxnSdl7XtbOtS
T0SwPQSwAWuOw3N4P7B90uXj0CTyhJ7Ne417a0rQHbvtlIahVU4Mff+/t0Yn1l9QOinfTOzI+Tny
SbYs1OpXuvD9ORb5OjnzW0CR+Gc2OtUMU7E+uHpi3r7bEy7nhUT5nhQxx41D9Y+3h53dRJ583pNz
tyfC+j4O3fpl3EiP+SJqT50cX4vbupZvnhclZ3Hd2HRcUs5P76N3AlPlcb/W5cU7/PLFuOPO62Rb
9MjaslU+bjUmSriEsqVTzzVbBd6yV3u6mkV53NaK27aWJnpG0Qx2yOOzuKlQCFnyA3nlRW+Y1aSu
RC5f7INtT7nfsbRCN7YOuDd04/F7Q3Ars7YUukubaGyADfulfsWYvuww4aKBvuBADI7TBXP3skiW
2k6gtdP7FHRIyxAjLlPGHhP8ZlNP8V9mm/0aWcyPKViCPPeNC/aQLGJcv5bEVfNpnG1P3g9BNVm/
DZmB/yVTs5TZLGr/oZyE/BsDDHdFe2j/+7qWzdW4ZSUKWoagSQNdkzMbAyH+53WAZ0W9TphfT2rW
uFMMJWx8yt3v1tdpdHdzWlhg2nJDpbj6NNOiYLPQf0/KcYewq635I/GG/XUPOXrEAU6UqWpy3sej
3vy7fpfiZT90ab+GNAXrybI15ObBrsB0hvGcnwXbCSKltA7PlmF4LHw1DdcYEtDNdkMP+RjsvTlr
TACZE4wj+sKt2+WHi/Z5vmLPKp6kmMshjapg2c6ONYtLvI9uc9ffBCQMOUE/AnaJkdaJM4LN6FL3
fw/A9APIeerdbFs82nldatat+tAsZX648f4jJqxVpF0ced+ssKmZB/fYflTEUC5F5Cb7b3pT0Wb2
wuiWR/T4IsPSaP8pkzL4hrNh25+rLvK/T7EPWLeFYWvIfjgSYOAxbn+vW3O71a4JitDah88b7VFn
0gytz7bgal4Gv2eEw8MC611jl/WWzqZS31hxJbW019HKiyD76BRrv9RPW6iSCimFWQrTruH8tMYW
HVMVq+6RtuZo8rlp3C3fo1A7aQJ0/j5WhJl9dKrruUzEIs1vNgPYJ8avscmkR/rykzya9cHHECbg
bWC5vKXkSd9LO/Iy/hMjNNv5OCb5xMZYaGADiNV49pqQBw6wWaat296a6Uqr8VwN81zQyiG3c72e
4FsX5+63BUXZcB9UTXmZOVHeRjO4D6N7iy9z43VEIdwnpXmxktplJYdYp3QHz8R4yLak+1itVvAF
OBjIK3N88GjUGFYXbRRrlmx/eb+QyXdfJRULFJsdt4fDEc2Y0nDNH8JrhAWHY+nHUI8Wrz7BHDgN
H8r3Mr+PmzmPy8pu2azoeT95VRNdRBbfBeB1jx6OuIr8wsFsHHEzucnPThCATxzJKhQ6hTm2UxAn
30rdOjbvcgroLNRxoCMoLQ8+ZrZ0ibm9b5yscqSsUlAPXh4mLTBQek5MfyOPOBbaB4iMa9Ae0gZD
NW57AaTe3jijLSfvDuSqRVibrXkInZlzZ6dvU08glEf7sI0J4w++w6689k5Ve3nQusdz2Zr+V6si
VmW2gBhVLyYK8cmfWy4b3nSNlXVyEeZx773+xxbQgX2IPlx+i60JglfheTOhgkuwOg8xibB3x+43
W6FJiuGNKr3GB0sdwr+iSyonhTQb68da2vpxmWd4lHlK1p9u1UQtCCRmeqTAmyidWDC5lyFwbd73
9f40lu22vk3b0sQFBhLTkPpeJWFuiKO5q/auFt+TI3HX220N8evXevz0ItXX141J2Co8HPzf1b5v
PLHE+yRf3gQYR76SXX1oLeIfLKPyoZse38AUT8G9zNdxX8c83L1SXlS/R/u9iLvh5eABPe48Kcvv
MTl3/vsw9pHKaijo/TOU7XSH6yACGGN7vZX1k7uDz21TQrYkNX+hX+KrUFEEVvxsjljJpQQmti7D
bHnWo2jQIDzeoMTfYeuFOxYRIW3JJmfX5MdgTzrXW7AdhWW13i9vXWYrdaxkmNNy31RzUho2LTe+
N30A6STWZemO6csZoDOepNdPf8PFbp8XsXls7iFtdbPFPVjs7JxdyyxqEvUCEc+mVlTVyfXAOcx9
74IGMsnxsNTKsbeIkh87LFp3AVHet4e4Cec30cOafc3+uraZdJaRQh/2Ry6YAg7mPwbwdDN7GNy7
Ce/TpdqI/H5ojAwksCOLhdcDh27xPtf11KQ0MaqG4DHAqTMDXpJ19eY1XMXoAMwOuycdaH94SfQy
/kd6uE8qFgIvqmlfWdNlgSeUF9JK+UKc+zOXBhlZcEF+Eh3ZOAXN5bBKf8wT3K1uFFJZ3kP5BMwD
zZA8YqETNujNkhYrhESp/zyfiSP3hpnU19CsobltoYwvLOLsz6oV055JDA9LTlBJ6kUIRQX6TVFd
8yoe3ctN+YX/v4zW5huUK35lkOblH5uJHZOOPrJgd5dwMlkcOtNTQ1TnlNZOY35D/0IREhwalClu
pHQq6EnpWW8GlPdjuI3eZZZd+yOMEypH35rqz9yPZV8wc/PDGmEvRrjs5plUrqDnp7aPy78m7Kd/
fqNotnXnNPTpQ/Di4/aonhSmKetplp5V0E5a9Uk1alhegk3Li0N/Z0AfRTCmdc3EdAJ7D+SZ7xK5
QF/98eZtKKVfFfO3Om+7tj4SsRyYDW0qcc54eSt57fCIn9POrvdvMaxLWyyuGVFaN+Wh8SoxjCyg
SYtNwJlDHTTz7Bw/vWNXkInJsDOcxoJlgJ1o8T0z0W6/rvUe/V5V7bSZ+f/zMbAEIvIdYTUcuNFO
hz+5m/y0J1M7MBmz+DM4JXbQozWy2ln3dnje4rltcn5l+1YpSzlvyUDQSKrdWcynZFLejJlQdIDw
rB40QkcOW3iCLvNbYH6bxQiNTMukwVjK4Q76CVdEssT26RTLxrfzrhqr47HEdvPZeAdSHIqT/d8w
R+JBIPZez8JuSY/rwj0sWkrKDYrslUCzwmteJyxbZXLSbos3mQeEJdclfuiCWFpXTzpjWxAJNMhH
Rs9qTZn3GeS9Puxy2Lxd3iVdDP3sMprCVcfuNhYbhwAAcmUBzOEr93vyvA7WNx4WWdSDq5hUVlf2
6bDJ/RPXhZlzb/fEGdlnZSivvd9ckqZq5zsffpPr4NweWCH3Kg8rWq9rgPq2ybxIg4/NY4ljETgK
LgR4ig0+3mpuOOKJUSd72o11Qp4aBxRKEs/w0lsDmz+FUKt8Ul0DH4m2pI5TBhP5Sf/cHimDughT
J6Ilywf0qK9DQ9btfasjpiBrDshzwILbO7GE00+5GSLdPgSBkn2RVGUMgBLs1X2SWN3xYBEC+TDO
mo2oaXGh8Py9ZoN/rtQ6Xjim7O+j29v/AvcgoqK+KVRBcsaeJHDhdDxvVrl32f/9tYq58uZTuXXD
8LkPgiZ+6wL7aV6qHv37PrBu67uTA75qHfOUxuxtH2lEnMwVpxCYBV8Hwk/RbNZvXeML57SsJVwW
7c16D5Wt6/Ps+NB2xqn46WpGh3PdEfFaiOv9RaYGB+gJhvPYXivIqDkTfbXyH8oNLt4zWCEefdQ2
J3pmjTeuTdZdypylr8nRBVEGzdapm2eHed06RP15xUZQfBE1GxjXBk+oDwU/eafNcozZCFdf0TKt
WpwOOVhWKhgmbqEWjvzeg6t8DOYwWKjpm0Rhi0Ox5GUzY0HEFnmr7iwI6jdF2+R/Zxqc5Tff21X0
D9y9RiYQNZA3PYDQngtdO2A8aBHpeis9fnXrNEv2bGd21thnKa9l3+IcNx+d31w9Z5+PHB0ntRrW
vDz+Cy3DD24MQW8oNQT9ujcbL0X8YzMaqSQ5NXEdRNTT/nAvQsjura1U86ta4ZHxahkrBAtOshk2
O4f2H5yGA8Fg4OIayvkez6fDyMXNwQoQQtCPI1uEqwrx9UyW5H44JoLxIkJAUEj1AZqibZTyi0mB
VsDEkfgzwptt6d6AQhVO72zm/ug6rzjId99YdHFVHiB6l1dmjXUuRMVmQU4WYXjn+jf1wVZTyzPk
FwcnXFDvMOUyGOxMjL6ZnscDcwiwMXLm0lFS2pRAc3DZ1pF6HU/h8A01j/JfbJf79CuURpjLSi2P
09ne6vCtjaUbsWnWQmHvuLXUT/Ae1DqYZUA4d/bdhFVfjNbSCpiLtzUUAzBL72iQN+F9wBxx9PdL
W00foabs/xB+IxhBb2c+57t3ZGuyzO9I/cuuuFli1TmXWf5Qeo3Wx2aw3fYKygLr3///qxg7Fj43
mF7npWo8xAa7NO2PQx61Srt+Z+cukVWL527TtB5L2EZe952W5ya17uLMVSXWLjPGKz99oAyeLMQh
fbYT+zGcnN7nqIr4n7+VDgINqh7b7+G4N3/to26rFNGJ/TXOUVjfl5MiZw7yLlxOziHlu56O/l8s
xWQKXJ1a/SDXfk3INYsVPqFejS2vWXEGvnOcufqvt+a4zvCOxsiRZUb7lRkI/fkC3l1x7RmyNjdG
idUGzsL5PVPSs4GgE11gCVf9WZFGvS8o6TVfoHXCPPYVMOTk+5abT8lQ6V8ymsc3ouoTREpmrsSJ
fGoXXUHdhHk/Yk+Pi4hSmBLZzoR+wKhkITzPN3XzMIvI3dO2w2sr96oZ8F4BTT4YhAAoi449+E9F
Gza/WK+r7+S4TZiTTPHx1ofScVLOHg/musNO8cFISmIemSUkpBR4uHxU0wzEP6vdigqJo6X+tW6D
7WdbO632I/S7owp/wLqtcK1SPMfz4O4gVYJTrJxXs72E2grDfJoOre7a3aJlmLrJfwxLbz0KrK6W
Ojd7m9gF5U3aaR0HZNEo6JpijOVk8qVG4nbDZ4+HIZ6d8LQdm+OzCqXkUQxWG4bwfIf4sDbkgUAE
K9e80ygAX8omSijYqwzvS/qEt9LzEXx5CbLVDZyGhZNShfqUJFP0TBsyfkJ4edNTPHftZbHdXV9G
xa/GHEN0T44/bniYKSmfraGL/guNoEuAcI2HEzy8/zzR+n5CFoxByn4MAhuMwDEKVXKP4jSoEUBc
Sx+EyaqwtP7XebU50hZ1COyolnuX02UifZkNFIjsZ78plBo2G8dY3LwCu2pjCA+bkSlFd0MPakuk
3wVBt5zXJOksdKICsqYYgr5CAQad/6pYNgqyRXvz3/KgjN23C/KMvHSEs+XyNkkyyrYrjXVZNc/r
vPfTe9Oh93uwSOB7v4lKTRr7h7mEoMrzJ+Ps/AVV23tPiyj3Pkc1UwaFRef6YEZ41MzRlnlo5n33
U/QQSZDW4PvrA8ZQ01sdBGSJ8SRTgo4loPwRySufRhMSVYr+4hDppo/+V9ivQXfHeRZ86XJtng4M
dN6TWYW4jR8BanfkEt13/P23MvNtEFeUTHb8DYzfXx7rkIMnlVOd4NW3httf0/hA8jj0VOYi3Lp7
POy2QSUFlw+wMc3IIWIl4juadK/OawcGJD/Cqn/XG4HYJxTRk/3c1huVh1ly+jsce/vcT6XFIzlQ
7bOlFN3JWUhkgUAEif1xDP0yp5tFljN6+PJ4GrXR059gNPvz6npbfKa5L51iKZctQcNoJb+M7AIG
Qvz+QZVQFTl/Ig+tYNFt3ni+ZWWwn9Z7Na2fTpI6oxTp+b71qn2BPcDmLtvCxnuWVrD+5tjVB5kx
3rgX7uKMP6rWdOiPZvw9L0Ni79Wd7NYZxlP1yZMj19DPjjKGWsYITLiXKlmG78zePZT03lTPFAEV
5TUa3y95RO2nt1WA8Tdw7Iffq/q9LUcvyiowI74z3j08jF0Xn8qYnIkiMnb1Xdj1iFvkguQI9ZAo
K0RyIwW12mf1CvWRpKUmOBgl6ewBPs2oWmkf4vqnWBsxF12cyPeyKSkKKAaCb4hjEXI5fL+Xfg6S
gFJRtX26TsqfH9feqj4BWAndtZtmxFg0kZTZsOrmO883+5HtY4OrI4Z5+z9QPRY3sew3IltbCO4C
SzTMYx0VJtNtFons124Vo4tcbXdqjNOt/skknfdzZb/CvdtiR98xtLmcaZwq29n1jWdeOsCv3218
7FYm14ipgjGzCk/NukUfBsfo9mlvjFsxwYrhMzisaC32kEtCjW0MU0kzj3YRHdEC8FOLdr20azKy
Qlt51RUsuh1OgxO296GH8hhOXHCkiuMA5TdGuL+t3U+scyVExddJlPvYAjJbPKV6krmpY4+/c7ju
z2P2RHhG168vLkPAbdyf1LdYW25dzEHAkxkjwvrEJQ5YVFfegHRc1K/NFFVVptY1+NOHEYqjnmi+
704/OG9NZ20WKrkQcx+dEC2bqYjW42T1S/AZbYv40zTO9oFHBtvn4cjlpU+zDAhWm2zpGkTmvw2p
yXp2Q2UxtQ2r9yDQDP5sUPGpk4bGiVB33GhnSLmVXUaysyUCb7q2ZvDlkSHOqmiLBynulzLSQzbN
bvvdLz3nyDRuMtbZ9DfKn+yf7aVHGwV3UkbiAwWPP6JGcLhQbhMGUMbMEd+aYKmIcm0S/XuzW6oN
Dk7xQ2mjsDzpQ8c6BautPstutVHRWoGD25Qn+iO1Wph3mkdspWTVyLYAI+1/9ggZkWYtjiBvyB9x
nJlvvjoXANKZKu/MLqhhW72UPNaIyxsLoGKehhhJix8OeFyvnnupV8ceLsoJ9ucQSqPNFsQ+UYp3
yt6mGM1M081OJNrSKjggXWwf4PVb1JXWK3IpRBnVvLTftw2Obkg3ptY7nBK6AX2VbhA9s9DNyESr
CHFkSf+MlbV/5MsUJYpfWCGnQ/8wmnRERLyk9VTKE+D/BGGYHLXPLLFV268ED6o/rV9G/9ADRffe
FAAkO5q+Hp1OEyZ5nKz1UlTe7rrniGvwHiWN6xeI4NbrilvO8kTSVvdHK6u2nxBjBNvdPO5ifa4d
Gb/Ad45DJrfJ/dZqPMjuttHpfw2IvpFc+TbZcb2l1ycCDEOddqvXPCAyWRQB8L31AUNYoztGqJ65
MuSkcHUvXkZpRV8a59zkD2JDbzm1qM59+EzdPiKYB3yUq5/8HbcYWMlDWVZMrJQS/eF2Y5PF2+Jb
l+7YWoN+9TDDXbCU+37uZ6fv8wl1of8AGVJ+W2P4/9M+DRIY3qtK+7TPLeS+pVRHbIHXAAcxtb7Z
6F/FicEiPE1Hbe+nWxYJGyJGxhuKtRVisYN0G4o9Rgryuql1/6zmcXtew7iSp7VcFQRBOKmSTUIb
Nr0LfB8kYLO8CQNBN7ivNNK/1J6TEbN/QfX50IPfTV/YunPOHb1qrdwga+sevfgY1GvQN3pPbUmz
gHB/65x07fY1DxVD7i0Ap3HScIHRxv0b3cWJ9doIJkYG4qmKb+meiOLsE2kpLnsQ63LcV8NGqccR
AmnYNPbV34bF6JCmG3jmnufCKwY9UAshYKWL7lhxhGP+Lg5ctwP1pd2YnaNy1JOfhSysA/rE21pz
aqhOfXcWF1iHQRV2Ud92DZCSq6U/E1k3dpeSxOvXiuzd7mHym3Wgp271PRoX+XFgon5/iMpzAKwa
ypqtWImEkjr07uS+p2OnsGQS+Y/xqu3hvDirHi5ybOwjHxY6YZAmgODUIRWJA5vtuYsKkHGzYOx1
CLNGp/tiKPJZLpocPRdOg/YFKX5NzipKy/o+EBacUB3VLU9C7O2P/YCPW4EQbSjsJhxHxt1Y8lHE
Pn3684HeR279eE1cCavMEwEfrrkb88ssK4SYk/DlYyI5LdLKOuowRTg6lc/x5jQIhsrDT77VCTE3
RbeSS/AYbcxCGeEdiXddRNUPtBuh2PJ6D5lGO8RLD9DN43hmgl1fgtVHn1b5LFynThm705WyNS+M
auP4L44AthDdLwuF3CTxkAWomcpTQKARuhNhj851BZ0g9SGmkmwkgb1Pjej+RhE8WUFYGi/v/zg6
r+5GeS0M/yLWEh1ucbeTOD2TuWFNviSAKAIh6q8/j8/tKZPEBmnvt4ZdP/yxgNldTkMWvgQVZrbs
FVIzGulaSZZVaY/Vm1PkU76vS1fY5Cxyue6svPUhprtx4qZpMtrhA9lG7yvKCQbyOMhBP+SMtH9C
N8A+oRDmFshzgczSAf4/j0S5Xca09jeTv4xXUh7aeYc7vdCbdR0WCILRNNV9A3nUJkXsSLUtV2ph
k5XPfea9Lpd5C/mKFsNYgXUYOdXGfU9RTr7PV++mMZin9MGbxxZ02mrzNOnENH4Qca2fJqUNayNF
p8WmRXrvQ1lilEn8uizmjVsO9XqaeJoBc+sl/ePzIx9dNzQvdU9X1K7hg4AxDEeExroKdXt2QUru
QbIGMkW9W8KCw9Vx1dNayn2UtyEx/ksxY8FB/ag32SyE3N58/NCmnJpfIaYBdxe0ZioJcnYk6/gw
05cTKUpnk8JTiGdjj0MBkWGXsmKPiKI6NDgDcTO1fLHGItSnIfXFXeMMEdCajZOxR/cIduArN7iI
EBMW3oZJPtPZ3sOwhU1/mcsx5KUGpfoqU6GCPQA0/11acqluACfMi2HuSBPXxMUVQMGPdsXsu+U1
9NvhZWpcMX9IN8+ck6F6Mv5qxmA+Vb2rLcj6NBffC0yZfmg0kVhb1O8ekfd2WZlD6szlwUGsL39s
+qmCX9GKWSUIAwhIlU5v0xgedeKRSgSAunbt/ZdVu3X9HrAma+DYQt8e9fX2yLRLDfRu6ejAb+ku
R5wQw7ly6yw4Bm7lILIN13png4jNO1y6dQX3RD7jKcPmNPP3aNj2FNDuT5Y1nC0WyvrfJvPEN5mD
iI/I5w2uKR4moPYlw8EogZriwzABa28GMmgMNG01ICMX0vsAPbP1riVOfYaGHf3v2LTYSZBNop62
EUR/mrYVf1Ot4+BeV+M6fExcdH+4RtZ46wXE1m1Qc2QtpE4dfOGMAabVk6+Lh5GNNdtJu6uWDZXf
VsTXUk5Hr4UuQhGVl8G26Tpwj6ZvxYvO4TgP/DIoIVlY2o8KSXC/Bc11+p1DG5PcsQhUPz12Rflr
BWnzXTYoOA6yD12zVRQGP/sFbJvUK/u/C2ziG6jmfHkXPNYUBhdUOG/ieF2vEpnvcubt7tr3Yg4R
cSXTqMa/wCSdOXgQ5DMLqmeoIsTYY96qIXPks2l9MvUHP0Bb761x/S+tPfvO1RMQURkyuG7riGT4
NJtAk+1F2MsFCWK1buRaDc8mbDB6cHdO58YbG8L5rRqJJIwh76qOPU5kd6g4e/Rggsc8qGak7FYW
3feuMtHtgTEwPSJYZbnJXB3nf2q5ZDJhhKSNAfbGJl+o4NsgCyq7FEgK9cmMYYeWvQ9YCNKoYQ6l
LEszJrf1Mm0tD4dKEg22XphYXGYLfgnncYZdMoexEPMrL5cej1IaKQ4ZF98RpgwhlemMc0/Mqb18
jdAH6Y4PGaGoRzo1WqdhaO/ikmCTrR2yD51mrIYeih9qbZNZzQ5qMWmv6z/jUUJ4dai4Sg8jLJ13
1851tK/k6Nh7h6jU7wm3+j1QE2LsGQRo58sb08PHKyCNw+n/R7Ecc7BmNfwaEa1vpUbKmth6KF48
8q6mrah6fbUWb1GHJqiA/xprqknj9TMwOnflRafFG73Ali56NW9K2/ObrybsOzBIu0t/AVlKzCVO
N5b7rscxsikLHjImnDL7k1cCEo2ZdYo3dbOCt8gQ3HmTKQQr52kBJxrqHpR2tqWAZmjB5dkLZV0d
JVyW+6itab1issBdNplguVTs6FzJwuTc2r3ITbLismZa82rMlAVoYvAwj5g8cNtxIESdI54RRszV
1uZ2Du/HVjfdaaHBEmuZxyO5Y7+ar8ykskxkAW7MYo0bEeyXnGM0XLE7bNHfCm9LclvobEuTja+R
ZGQ+22XOouROVnppuS9Pwg2Gj7ZP4eRcWkfw8csaAZqJOCn2qeWIj0kzoiW17IYXH1feI0548JNm
TKtPy4zpqwBCBodbTKk2Xaezb7A9tqnSEEPyJpgJ/hMu6CrQHZM8lGu1PHbrMvLQl5hjDpFoRLAt
uZuegF184O0B++4hilL/bXFlY73F0k0Zh+sw+lCqXf8o5kZUFmvB1DX6M6EdoiFg2RoF0kJt1/1D
xYNa7cIMCyR72RQUd1nWL3BG/E6AEhSWnkFJfLH3hkgMb5Vfh9lJVCa7fT91jmUkn10GWCY7SBHf
pcS5C4sXwMi0OJIqkX9ijxEzOFyj4Q99LEt7zoimuTa18B/ozinQjxJV+FqXjfWHr6ZZNsjk6jd1
43Q3ys3Cn5Ga5F+lBeP94LauvzVrpKvvoTHSv52gzqQgjVvxph1K+M5om9fmBf7dzzh5TAR2I4mn
+ta8mTB1adAx/srcZlArhbMhjmxEkLVYNMaPUVle0nB052ekt+550KQ1EhyHsuDYNK3VHZ0eIJ7p
NRq8PShCgWJ8QjEElSpjGGntfRnhVtwzpGUR6ZZP5pEAJFyeElv6a18I8Z/bZ8u5z+wSULOCO0ci
uM6PWH/bJ+RqmQLWIF/mycu97q1QjvU+1JV2NwNzx9XuhZUe296y7tF4pubNafDdbQkqHY/03gNi
W/Uon5kS3Y6vLxudBIO3uESdCpHlxjxBiQP6RGSAP4tjWA+hOrhFtnQHb+nGeZfJAXlo1BpfPsb0
lBafrop1fAUYmMd7rRkut+0cHGKLNA8zOH+9VTov0DqiZ+buF/+Qp8Ipjj3GBnUju5xfSjVSMNRW
mifgsTI/ImosruWyjvkj4EOUJ8UaTD/k+3M85bjVZyshpq8Y9l5hhwqcrinWTZ+G3NBNgzts03qF
Fx6WGaDp6Nd+2O6qxfUOtaEsfZ9n9Gl8OkRH5oRkSQ3nLNGOgW8BBWyHJcLljcKBFXG7TCovT1U7
dD8c3dnr6hpr3NmVhKpq3R6fjKSd+ddiCr8gm1+miwrZejdeMRHyNtiru5uc1i+3XR3JaL8SAYmb
Ygaxr0o+VxpTuIF9f6lHaN7axuhqp7Z7wqlefKAhiUpMlhFcIQNQ2r1ai9V84dmA/mkBRgkGWIbW
xSii8XkWSqlLlXU2KU2GQsPD1OPVfietezJQYWDYcPeqCBjifY9BuVqQB9Ue7SkI7sx/Gej5zMre
lOjLMS0DjzsW4kQ8BkhyO9vhV9FzVOwpJmh9lNdjnIGVCXxajKPDH4jF6q/LJWDzgLFQI0KW2d7v
iMW9KQTCV2iI/GHGlJMnTdV56hD5LeLbMVhdqO+o9e5sJvNfpwkXe79G8AtJR1DMfz3rfX6CnCt/
nMJHlZiN4/jFIdLOaOwZQ/fY5NS/wi7CCJ8Lh06Cx83RybJiiN1W7IU4efwmhVj24vAvNtmaXJCi
jmyYpFp9hSGeaQ3eGm4kA98lzUxEJZr29H+MAmjI1OT5MSkXjWpOLkqJ54aSel7Kap59cMpS/Y6D
iD69AcsDwUiQuk42897HlsfN2PZ9Gx30IpC0ZkEzf0Fry+6IeC54wH9eLNfVID05ssxDMBI6vw64
KI34xncGOIZPITvXAi8JQki7qjZz7s72DgMrpszQBNHFBn2r9tUaYzUkgQCNn2dHzk+72uHHoNvh
AZ4WiLyJmvHN8B7XvOVBfcEMg9itGXBJydqFsxBLWVyn3vXEfukzj6Mk0yjtc8TdZ8vnxtnSFqav
JIS3X1Fhe79L25WXdcEPAF3mKRg9TI+/FLu5ry57KWwptUfWvggN5VvlCMrouM1ab8eB/G/0ihni
G35BdlskE+sjb7X+D8Uj8f99AxN1LO02ODIAEKTQKAs3ktU36BBJi5TbvHMd/zNmjRq2MvMbZ+M1
cb4cXbM642mqyubc+KLIN5nVhN4R7lvVm4yoQeIjlFj7Pz5tGPYJOTm8O+kGNeIlBHM9UhAe/GQK
m/mOLa+IzzYrUn8/IkF+UrNXByQR1AX3ecRsu4sEkXyJlONy7043CMaWUxxup97z+EessCn/Fis+
lgPAOI95VNqWfiaTyFMbL5XxJbesG+CWBvLq06f4IxCRCP7vRXgReZT9ZROI1ySc0io4EdXWVJe2
As1+tovOKk7Nqot1m6LoR+DaNDYQETaXUMq2fNTlJO0EmEb9reMY2slrGljEyaaBcGcye8y3JW7z
B0yg2BVZKz3M2sE03+GxhHsPGTycpHXqAUnqEBJM2Ze1N28dey59Lk3KSjdtP4x3TtoX305kPPUZ
5rP9b4YXauRW1F3a7PAe5Q8R8FZ1mNQSo+qjACHeGA7qK2IM1/mP96lOL3WunAfOyZzDWfmTuVMc
CBgaK/4++64CWnPPJUFU8uTDCV6n3Iz/QtRI34Jd8tmQrejt5lX2f6K+yMZd7plmem4QfG9zbLe4
9jtaF5toCOMzZZnZUah6gvXMdL4rHLKCtyGK6mzvpl5Un8Bcm47W7ZjTl99fz4xbU/k2xL0w16os
5CXk2VngrTqwhnSk9uIwAAITGFWV1cZGUY8nj0D4d3u6CR9RosdvTYSPNwmmsPubjbl346AlpWMq
oAZvE8MiF4nnl9k/1UDJoJ4A+6RPA7piy6UyvygZ8H4VEjtmYnGu6VMq0/GPz7z6mNmVYnrwnOnb
t/X0OkvKNxgyB3cfY9H6K3XR11vEY9ZRNH35L9KGhbx0G5PAZjlkqCNddrc5JPa4T70iV1vKm8Uf
FE/qn+XL/sIT0XEj5jJ8rttCpBeH4oMLsSaze8oi0rj3KGexRBITNDyThtyuW4x7GFJa8kTSC9sT
kpuwhvBPFoiHPtFOMLjsQcr/hJSL86PNY88VWIb1OzBSP95lyPOqfUDR6Ejco2h+Gdx9l6KC2BHc
Ug6p87gdIu+o2YCw0fWdwhLizJmzkfKmVlOFtOs70ufGaV/GxoXBbSr1VMNCAg3ZMkLWP6f+et9I
RmjmmSFwT03nxIqpxSnT/eIDVOym0Hb2ZHZF7MVwEIjj0rrblNh9ae0szYLLc3Gs0zQxoOwmAz2V
CPARFAUUVhA0MU6KbYukJH0x400Q7jjcNiRJ9yFyqhQbGPpMeaVUFi7LlbMmimYaaUqraejck8u9
ctdW5L4kRM7pv9PUV69p3yz1uVqa5dqX6fDAHAxZ6XrOgmyy97q7FN0oFmsr7RnCXWu4Ojj9HXxV
/njpGxWv77j/14dQmDZn9XdQTjPMagC3NcJIzivxPIcEIe2tYCULmE8lCol44RQ6y4jb/uCbupr2
FlQjly1COrkjx6C+0vnLS8vV5z2zK3vNMW1JNSGDq2v+6CoNL6vNcZ8w2NbvnSvr+5HYZbXNqtTs
2cIijGyAPCcGXRRMpVIk6dNeFu19xvCABVcF0NZh2K3frfJQTbSr321NkaYPBJqY7A6o0M/lRtci
5s/qxnerzPxzi8mbTxUK7TBXizfuekSEQ6KASwHmi9Cpv52JgoHLIDG8jYlVeLP6qIhY+a/uXNRj
lrFnB087kffT6Plz0ihXhXtGOoYfSYhAmZBN2EGXlQu6RAh6O9vVYyouyg5uViGMfhJBveUiQ7ip
HjfljOwcD5zjgdIakgYT3c6Lvw1vMAzAjJfin8OnviYdSiTzYC1oRa5tGQZfrWldNPoMCHq3enMs
Prjh2ug8U7y3Qp1z+Cb5rDT2sDmw0EP4cj0HJXxMk1jTaKx92zERbo3oOMEbNJ0bgbc/28TIF7EP
czdu5iIaH8DLY16sjrlur0t8qrcE89m9IKeiXBxwoENyWEj9nQaDyd5Qjub93uc5SjdGdaQLRbBb
mPvLQeO8xUCYPw6p0z4jIxrxw7ILRhuyOuL/vGmIylOo8vG7npf8fojGgFCftvavluv7zr+SHCTU
0TlKlaSF3Ri2t6GdpSAvMR7qcQkmEgOmm4tsyYKnQFAFwKVutQChztD3T3WJe54f1mAbi4K56HdR
0XnP6c0Ky8QtvHrHDuvhTu6RZuBgypV4QlyBNG4UmXq4+Y5Oc43UA2ilBuGodY69qYuLrmf1bsLi
wNiEr8ENlpegJR/175LhABvHOKofF+XlzSlPc938TBaof4KFAnJfwVP3R/S54T16dgMz1jl4G2Jg
NWCgNObNr5EOPsH+M9hoZyD3JyCQ50OHuEcSd/GXV7Bw70kPev4qYEE/g3Rt3Qe3lCthNmzAgDNt
UzMFhNWvnWXLj4DDSROzDv1LyS90Q0Vgf7dljjuRXawQf3oVpo6bUNES8WpK/toRyqytY4hSo3xE
+8xJ0LfEHW8kkRkwEiAZOzujPChHtGv2OIfEOVsDu1AHzgydnzlKbo1wiJiDnYOOkFtTuOsXmqJx
3VLAHEXnsgSC3Hieni9dzf21K50y6wincpT7ElRdrs9Rkw7/FMwHXigCVd5vjtaCKIVifuBEZN4K
Cy7nvc5rYGfds62TtoHOYofaKq//5lbLmTsIqeOT7Cf7KV+IXTzavDdZki3l+GAN8TJsYqIXWDL8
nsm/7/QwbtjrsY7CCUxYN23Ch9H6q+bHzokcTOq49M3ObeiqIso7wxfGX5ICfzlBdmcQfX2GEBqQ
AkVO8rhnwjzeZmSlFBtZyvlR0RjwYdXL2r8alyeEp5Q3HlVoWw9vLPBy+AgDpOlYYFfzZhHT8wHU
c/Pud7l6TLOSvwaadLgjmaOjRIeqsjaJG+O/kEtIBsFUyJVbgeUePSTGg2gTSxFdY9toDOAzat8R
3qBQ/Z0XuhFKDTszj24aBnpvk1HxQRll8I+P2/WPXroKFvYe3+pe6HIOjkhs5dmmfVRt3N63Ac0A
BwiGMqh9Nys18xDgrL3RfVzNrMOjivhnlyBYokunlulOZVnXn6ciDWHQImJiNoBIEdAIyAMWWP4T
ICI4erXHB4BLaKR7qthgARlwcZVinbZMsER35IvD27aMWeptyz5HoDvoDAkAUCoja0tsMloB8tLs
3Ywf6IDaogt2FlY+hgJQPrHFYOnUydp4mMld5Yinrk9xYnNEqh3e19zaDAMahU3Rr6uDjyiS+jhN
AeeLrFQm/6vZrQyZO1TOJuMytZ/5ssbqiLbPCxJhuuy1CMbsbcQED3fpx8bfZUWj/wFV8XlFedl/
9pUQsEOYSsIEH5G+g5aHFTB6IYjLcec8OuAt7P4rB2KqCfOIljQZigbfR4pTdNkPapyeVjpm00Q0
KHbJPKnLF1JlVvtAPDuGtDTgazhX6ehMFeeauMUbkz5XoUuy/HOEO7g9F1VIBEHDNN8f2Nrly9Jz
vG8yNGyGfwAoeRdi5Z/2VUPoShIVhMFt3TxOX4ZaSPtqqzo4oQYYig05O9meBOayOi5NbooLojsu
tB4lqzjHhNqqBObM4M+IyQ9ElBQcYCO1vrMJWLM3kR7Vaz958auNidrba16cm+ldWYehLbrswON5
O+UHS3NKD225h9UdUA/NTvjRBzUyw362EDCNHu9kPDjeYeoG9BpV4dTRYVT9EGwnLKX7G12LzwX7
6Q2h9IBCMTiKdj+bKXq2tEL0UXiNqbYxWv3PheSucFuhFX5GiQ7blOI4RopOdaNOhtbxawJRcjTM
s9Z4eiyYkhiRKbYsxq+CRW32URBiL5rJZbuJCfPO7mRiiGP7HrlT32a1kjWAAMnprhM/68Fe8U/s
CM+wMn5u1R8XLFPWBYjWDTYzLvQJaW7pn1IMqsO2anIAU06OKU5wr/3/DO6i4rGWDsBnBzuV2HCN
6WVahkbsh8ohE4F8HNf76UMveog6oyfoeNJz0MzJvrUT3Muh2BRpPDzx5Y0VZEajvmJ6gP+0CHrC
c+imUhztWCwxY7PjNHfuPKwBb5vv/MXeFb5zw5f2bkDxybZb2PGXrS37hXAAtt9eTeAcNcpejXHx
O+761dnUxMkM5zXN7OwAiB3/tEHb5ifbFRnB54Dw1mZyh3bddRQQzXeETrjFloGKObhWo/5Yderl
ibYihYHZym0ELJHPzF6iwRhPdlAbXp+4que9qzARbNsMdH8X+KR6kLdH8S7sf2qFLyQ1YL4IMtS3
+xVoEVDPn72TDQTcQsR4BK/5ZCmeBxq//Q15Y+QczHM/U+onvIgjBMHik+xm6cFHD+DcOTLhixth
bCcPlld0K2GMCO5zrPkfCSvpmxtYTXHETeZ8QRYRzMl4NhHDOTjObgF7szdB1PcKnsvHPFyOJXlz
OT4Z7nIxUjjlj7cMaoTDDHwheu8mIQK4+fWwd6lz6DObbWTN1b+j7Su8pfjl+DR5r2KWfvJHhjeG
Lb4lRWHjuvWW0Jafogv6GdFaSyBKlq/1oxtTCXmYmYJ5wsEF6mcyOhVY5eqBJZQcC3+sCs35EXls
T55kHQIo0j7SoMNunCDFaxwKvvTJ5qO+Vhpq4sRgQnM629RcnhHtiFtj9FgSPepXeYSvNyI4AVM2
9N9ad9zkHBbregmrocErUq9V9IB11jQPANDBZ9hByb1apMBEuwXcjh9oIesi2GJtsUa5lVwPAQ5V
sLKhyLqvGNnjuca8tdwhcxPrwZ3wDR/GSOvxCp+aXgcVlF+iMX3xjAgc3SLP4AJEidOYLaJzqTER
w+iHf10gf3nGMVfIbV9nTBQlX6DC4OkgBet6Zaxz7qTivVyo7zyWwyxfhTJEHIxKTdgIygyfUBQV
1YUPZnyMe6WKHdePqr9kz8yz661i7Q6DXyz36MmJHl9sHfzJS+SFM+83r22m+xwJbJjN1+amrgSB
ip4F8VTYfR1X7jvQ/gnKBQLhuckCxBf4CMrhrozdOdwLq24Oq2ADwqMrOiIp+DYutt2O3YY8tDjY
jdIbo/1Ilip6fZ+0fmwXcmhOkxvpT9I/WygKF/7q2MwkQ+6mnsXmKAmF2C0yNuoa+6b54xdr+RER
GcgOZKfL67JKqe6cGTndjrEmcnaZg355m81rlm5NtKDCzAlk4t3I0GqBLNswRSyC8Ptz5CAjrCmr
zokPWi8zAULDQcVZ6W34/MoRb28287Aq3TxXlpysN+TFtO/Gkq62u5BOzHSH+jiP4cwES5I9TU11
ZIcr9X1vdf2jmN123I1mGgtUCjL3dzbxl39KlFnFPuxjMxwgV3LKbWMWrrl1UHlAktRchKslx90Q
d+2d66rWI0cmXKtDn84Ob7GPipe9w6qHfyaeUV+1PhmAWNDj6LAiZ8wT9gmHfXK1a5fwx9Koj5k7
CbmHbZk6wSDUwJ6Byc+4rDxZE3sRDm2CpNWdH5kHnXZDJiRAblQq/+xIBN6nUaupOLV8F8AESF/b
O5Sg07RbUTHdl9GY+dfJlHF5P83FDBld9vMB+WjxPVlWKCjtknxptrM6J9Azwp6coLm94L3l/zb5
2M0PcL+h3vdV3cfn2cIJCHkwYQKHWjPZzibukyCs3hPvlvIHkJA1MFz/4QLYQ26OxDYaFBFuBb++
edQsqoki0wjyAlfYSJA3J7OvfRtnEzllQejvWnK+ORIMU9febsGMSCwimG91rekbtYb/WyqN/zqq
JbZjV6nlHt9b/s0U0tY327vZxtOM/u92lm9ZfWZY2XzOnpWW4LuIN0AEhRauhGRr9A95ZcUXSxYE
Usq8dwjBAPI73GI95duozwZaOUw1vBSTYq8zuZs+lZ2tvieD/5gkB4yFu9LuqX7N6xVQw45sMuFD
0M6YLAeHmK2IQ4OLCHvDe153KjqnmRre12ZdXwjRIH+BafwHs5Ti8AnpNyaEoY+Pbo96i7CedXkV
ZeffxAwLisCAp+upd3N5pFIre2RtgoAKDMb5c+X37Em31DG1IR6MGAVP25ZMIjPa4ak1pf4eugmL
pKOx1ZNH2+FdikAflqPAjdC+txUhtPtbQdg/v5zNcG54dw+4lVNzmU1T/oIo9gJxGb1nPjINQ/wo
HpTfeMQtBZKH0pf3N2PwHqPa7XaE0qk40W5aH2IZZ9RE1QAh51nKyob0Wx1wWx+nAqqZtnwgqyyr
Hgip4ShWY8mUG7hAvtuuYmW8LbFjeo4ExOJOOGuodkLHZNb6DT66xCNOFn0m7nbzoHjT/no6Nt9d
qNI7gn8EqubJoAfp286+5ciz2TDbB+W6W6PcfiIHGumTjqv2CXUEFHfP13zsiQKDwGdH/CvQv5db
ZLwEO5McS/z6mrZ2ubNKN/jly9L2piGDOz95xeyA1rTEIG5Svyr9C1fdkB3II/LyAy5KvgL+l+Mx
kk3FzeS7YX+XIonuoeWXlEewb6KPnBlFHzNBjLXdNNaPL9JyPa7NUDj7WQ6rurlp6icUr2Cx3mSZ
f4KEIBeZhll/65qYvXviW7S7z0dh/iPIPv9hn5kfCqSNT96ksP01ld2+l5HtvnHoxQ/FUJs/MT7J
YZdZcYRFvvZwa03OR8Yg+e6v6zQlGTkIhjVtlbSbk4N9KlE1oYgrhMd1LhbTb0v2DFztUYTq37QD
scypl/rXCpm9xREqh//Yl2Evq6mw/xVoNP+Ogxt+inakL8KWhB2xbGf+S+UMCKMUHb5cU2UwXcjH
CtxNBTChxCeUWJ2elMqiaVcDe3kbiXlZ70G5rJc1Lda/jtBabymo9j+ByXnMKSViUyJ4Vj8u5BgQ
YUBgC9Q3cqSrlwGEJwwxDqNSYxcPVoceM4lNpqZdbAUVyBlc0LbXRTRAqMNAIFd1ph9vkdUj5b4p
KmeuMJKqUq9HOJfSuLzxw2mWd2RxijczMhdYY5VSJDvOQJcigmeb/LCxNmnsxsFDtMY2qZu9Lz4D
fA5PqHfyfFMiR6WAtKFFniysdDjCiGDjbzor+qBJNbS3FjPgHjCTLKKhGgkboeRpzvcNNx66AbR4
G9xRWu7whIFj+jVRbM/I7QVeOdJEcJ+1A8z1fKMiGkherBYV/qJpdWxzyJEV3BIB+oqdq4ADTnof
bpDkMMRjZ+ILnYNLgWt37UNJ4APyHMs5VPZMv1IKAOmiDm+D+n0IiM5C08zPftJBf4vOrfmNlk6b
76wgQAfibrLbM7OUupOTsQnYmKf2ZwksceeA0QDlQ5Dfu6XTDvtoiVFWl7yw7h0w4Sq3vtvGnLou
N/aDvSCZ2K11YdX7thqiD3YDatmEJm4xgVjiLi2WlQi/TmpDWAwT4LSvo5WxO3UjpW/cclZs/QlH
w9aTzo3mtfz0bQmW6tc0TOm/vs28tyeJ1B4udUfATULIHxn5YweLmHhyVcGuoTZygmMAOknywvPf
prxV8A2RA7YvuwILOXxQ+70Eaz2Tzlj207bA7DompJF1Pj30TvBTo/G76KUXvzdhUZbYIzsBpw/o
QzKQLnjzHCHZJxJ2iV/sOhvLx8mKhvxS9G2AkQ8TP6+jxvTaKSWxRenMHGpqXwkU9eKK/dNa168C
SIfwO6XtvcoC4wHpRB76QEOQ8n3akaOT0N7eV8cp9EG08KMJnaTG8l8K4oK/TUAmMhEu8XQtY51m
G9/tOWHTgvd37+dIFfaV9hc/WdxWPZC2C39vkc9CfuwsPoLe7b8MMeQoahzG0EMUjOJH0mZUPXDb
qgfMTFR396mwh52lU4FQusKgyB+QSfBPUrrP0WTkK/En8FFE5um31uso6MQONP5HQlenkpGCxh/t
KZFuiZ2AyCDxLHo0VZAzHXDakmXXefI35hUk/dcZJayTNwV3EwMwHqV8CP+ribAdyZsiOyepWAXD
hBQmDoGmEtOE417jp4uhXc9rx7jB6jUzGZDNE3wHPRLvXmqdbpwq5fZQrg7vUZ9jcEGJFH+gKc+P
ji5I49H1hBVZ+gRy7/g+kIQQWG4Q7MxReKPZctQWttuVzVXUrfOfQhPQnmICI2syynvxTbOH5W6W
rHGxjDaBkQeBWv3Bi+baHGInXcdNpeE2dwtNOuKA6m55CKJ5wLYyZ/a8rUu//VdlWfGZImR884J4
Juht1rxM37QZivpA9tPQJ0EtMoHYZhieCvoi0qPUZVmc0DowUyOyM6fIUzYhUsjHP+amiD4iovWZ
X8ZxRvZSj6RM2+v4r6hdpvXV9Kj3Ko+VE0Gk/7pGXgiYSSwXNkSfqhU4GFPmV8uy/TcrrvACW6VX
3do8wbgHEgwCtBK1DtATAzndxgD6ndWLb1YOxbbFaQfb2Y/9Phgb/3PI2gB7ubO6r8GKoJDGhEzs
JDw1Sg2yNRy4Z4/tlHco98kbxWixRY4cYrps8QcmAkK02NlLCMzkjUTeJlnN0brNwcB2E/lMA6cN
TP3/ODuPXbmRbU2/ysUdH6KDDNqL7h5kMt02qi1vJkRJJdF7z6fvj+qJkkkkseugRkfAjoxgxIoV
a/1m31mAvt+AA2nQK6MJhLK1gAShhXvGcsqDaPs4+eCjNOIhcz3QfAQ76XQH9HbhHXhmPNCO8+wx
PXMhh75LOURPzlKCpjsUWie/o/1bhedCBICxA6uRT6jZd7HbguAnuuv4QbDZFPlFrXzzg8fb1j7I
VJ0SIErQ21xpgeVwQe2QpsJgzJ8G7FI+peAhvrd5pWS0/mz9Y1qPHSoZcK8pT/iF+gXt+eSd3VUj
0wfl9ewgRVHho/wYJ+NDKczZRIci/K+M2DqCeMsDGzHFrqDmjgQ2vhqWPXxMu3b4Uk6A3RU7ioEg
11P3WIUDNWapixAtXPDdHxNweNrjgAcBvDByrFlWAJrVCU+m6kXtNDZID6Tuw1jIHLvCnFUCMwR9
GZHGHjwV2uJQMEyQnMoRgBG6Ug0miO+Rn/O1b4ZZUzPvsf56ExDFf+iqr41HM0Kc+lmBXUKteHTs
iPCKwjvFwFTaL3oSQD9oIXCUh0kLoFVGwShH1weCeeFGaRMESXOQ07WiG+/a1Gi5yRIupwIOabsL
tVKJySfN6sHsQsdxoyywSFJQiJEHa2i6b5M1yk9qMGaaW9OVxaOrK222tY+hnctKj1SPM0g1EthR
+jgaQgqKLI7XfA166NtP5CvjA/xlrTlWkpq+T0iAYk/7Hj1w6Lz5C9hPnqi0boOPHV6hIL5bX0Yu
7SCbwrxHzcPlSRV/UdD7KPdIVo7WsaDH+yULanNAfEYZHv5T8jDhNUSXyUoMbhmRI9TRVSUi5v8p
A6fvyyzBicaWqXiq8BH5LtUgogqcCnonnQc3AWnuUv7wG0in0NCAr6FT0PvvCoOODq4uEeW+LEWj
gTKMaAC6tOgCfqM03tovZRVk7TOtbI0cPq9874PaDmJytXDSL3CNwhSmTRlku/84vZRjRm7ngq2J
HukrOOiGs9Xj43/UgopFQYHQDSzP/IdeXfMxk1E4J1DAsATM5M//mSbIjKKTsH/NWvNIawVgRQV0
K7WQIjWP/4E82TjC8pJDbmqB3AsuzwcRY8JzjsAwjxu2UCt+Rtrsq8ZfsQRCFbPn0B/OWKrwEXeR
RbMHkzSiNGUAcjkOfTPI89D6ydMExu7b6MXjxaZw4P73f/2v//u/fwz/4//MX/6/Jeh/ZW36kodU
vv7Pf69ZDOn0vknmdV046sLrsCensYh1PH1gdwBdQpKWcp7zeH+UNdskpPJ0QI0gTBx7YQHoR2OF
ZRCvJ0WjuYoK4y+lbao3vDOGh/sjzR5aV8anxAlQ57qQvH0MFvR6Mfso8HM0tbCUrZTwsZ9a7cRl
2u91BV8II5V/V2aPwDkGG4+10f64P/g8jcXg8zdULR2rV5Ou9PXgZdD5MTx8vCOyKroUIsSvEqmO
Y+03MAT1LkCDJ04O9we9WVu6fnT+GE4AqNOcxRecxqJvAgPU21S3xSchEcbOilL5Czn88LWeikzM
MXRpS/R98C9bfEaaZUODvwEEs6Koj5nlZC5U1cYdPFyVXjsrXaWmohqWjjKhKRYmX7qndQUa+IhN
Wub7yomS50GWv/S0S9+8fiDekjou9CrLKBambIlqGgCbUAtAJ7feDVQE/tKIqkd64LAz7491YwDH
ZHQbE0gHnz0bqu71/oBhi+FK6uh7C7VRtKRHbRfLnIYFKOEdhhjdaw/3PJ4zfy7iigZX7nq8qGh8
hM4YrwKNf0LzUTno7ZS+ffWs8PXUHJoUgtKGvvhUaelP3OY2CSd2ZHsvj5wjhFGUcRuB+InszQ1f
xNsNj7S2BbfX0Sw6QssjrirwYFMBBi8Rbb3XDJNmbok8kd7b06dXTw12pWaw3y3WUF98sG4uDaQh
dhNTlpgfo6Kl4WAV+q8GgcITeNXgtXHS0nE+B8tHeYADps1T/+MqUPAD4IIERacgxnue/JyMHAjV
ntt7y49xZRXZFljYIdGkw45ZfDU0DpqZuIDgDDqgZwxdOAFUZ/Zw19oNg8n1oVCinf9z2PnXs9I8
mClwiOazrJc7RQvFxQNAWCmRvhGgVg6YJGYQC4HaEv0X36vQABkOAVOpwDHA0OWB3ftDdAqMHsW1
qYxeH6UYzxG6aRoOS7mIvXh99EnnsBUzXJBPQy99V8cz7NTU0a/7O3F1DTVHIjViC4sL+3oNIfnj
nWNBDI8r2vJT63uHKsegPhr86t9MSkKnFCyhacjFUD4pva6GA1Gq19DJQyngYnjQLhB+sDZcI29v
a/ydkfWkrwZAEU/b61kBJQd04yEpjBZOBpi5RzXn6JOP05DHLvRXX1XA9RpNoQsygUt+GB3Jg/df
LK0tbEdXbVvaS4P2nMd7Vg3oPGieUuKBBNucYmV1FnYfbQTk33/rOkOAvywwsTAF3V9NXaQnwk+b
nIaY3GdTFnxRKjo4u2bA2qgAZfaXCJL4Jawq/ZHmWP2EGZ74iyt3OtBqty9AcayfY1x0P4FlZzbv
e7BZdPfjcxSqFHcV6C8bF9Z8Mu/93MX3URRgqrFpy31Mv8LPAjqw3oD1AUYXB+TaxT4dmxCtYYRC
7n+T33nnvZG1652BMgoUl56Ra8QbATygLJfaf5kUzvalanaPzgwJoEjwy6tk9STCNDiXrbfxK9YO
HcGf72XOgcue//2PcAx5SI8k6B6YfmhLeiEa4zVw/wsi4eXGUPOhupkvAgqccGDAprk4dJRcohbq
nr73mm8GGM0TTZmMti46sgUiQvdXd20wORuLgvSA/qAtch6niBt91r+l7Zj56j5X9eJJsaLqZPRD
Qi1eh3W2MT91bS1tKgVkJJppaUs3YweONVkEHpwIuNRo++JFAALbKy4W6fplxO0LMIpmHpEL7F8K
bgo6XHgCHCiNRB8VzTEfR1DfpQt/RhxLiuWn+2syXw2LDwCpWEU+xabWxxVy/a2zeflzJLRAxUGs
tEvw9jqtt8P9UVZWgWvJIaHlgtKEWGxrbxroviJ7sK9HgaSujkCKZWg7uPfj8f5IK6GV8K1ysWus
uDQXezfpZQfajtyP7lB1mYLMuxR0d/aUUeYWhJmduloN0IJ0lCecQ6rXB1USamKdSc2bqLrYYukA
8zPsA2PvKLnytjEF3AoxFvkTlOvky/2prmxnA4tjnZcCG0tdPqBBSMIBLhkLoPDsAiDxqaVOB5p6
KiGWYX22sbYrX9HkZuQTYtBt0M273iuY6CDmaVDSB7RWP5R9jPZf0dhPlWY7G0PNf2qxLRnKUTXS
Gl7OSwtnXHpqjIE8LuPEogWU1GGLRGkYIAKOqdqh14X2jDOWshEhVmdoa7ZpgLkxDHU+LX9EPkCc
VYQ6E4pokC6O1DlBkRRoosPqyM+v/np0JtAj5wzbFnKj10OZClry0EtJcidPvNfLIqJvAO74DKsy
dsDhdaW2EYxWZ+eYvCq581XLXszOkI1KDGTDCN9vyoOCqNgzyiZG5IZQy1//XGEV+YSmbWqSDPh6
fg0PJ9TgWEqUVUyQRuQ5Fn7dh6oA3nl/KdfmReSyHU3HDtaSi3nFyGjn4I+NPYQzA4Mh1IeVBI/a
FvDhxgZZu6DnE8DjgZIOXM/FtODqC7NtmRYmT5a/L+y8M4AJWPkZYX0FDeMAyeGkd7Ked9rY/6yq
srvg5VM9TK1Kcv76mZvcZTTPCaqGsQg3dYIrlNWjk4nprnVuYUAdB6f+2PaQYv/FSI6DHhb4Hm6L
ORj9cTJ4vWFQyi8gW9QwFIAehtSRBu4VR7yNNV47+9b8PsNVjb6vvbgs6qEColUDpyiA+17QY6TL
hnuVW9HDeUA4WrlATbT/xXHkfQH/lshNjUJez8+30HkcEc4GUZz4MG2BYaSBqX4d9fRcTI638eJd
nSPtI0snxULPcvHhcjgOtjai2+SFefvWCvVojwfPdEZRI36CJYjlBFqFr38mErvlDK1SSevMxRwn
JOjA1yHdnoBVVQ8zaRScYGNpbxzG/m6EQfj1/q5Zm6Zt2exNdqhJtLteVZTQdG9Ax2Nvjkb9cZgQ
Gq9y4KwRjqSf+sBOntpeGf+5P+haOKCujKKow3NONxbhQFSZVeo9SglQYQY3H5VxbyYKBAG6xadX
D0Xdk5oMVcG5CLRYUVy2Z6YZvQPov6obUK18oqwcH5PS6zZuxJVZUSaH5iQs3ozkONdL2UJfgpRV
oxTrCHGMQVbSC0lM5K/tX/cnNf+lxd0LzY9NSf5ENUYsPtogPK+OC7XeS2AlbypMqwe4nhkenffH
mff4zTiSRzBUOcGUFqHUtsosjpC2Be9SOWfOSn4yh9rEd1wiODWZ1kfZgVkouA4xQbDi7/eHnyPW
cnhLmABLaJSZFIWuF9SustbwLcmJF0b/3vLE9A5UN5KldpcdyzFTNiquK2fBwuuUCjk1LmkvI2gL
NtEKYlqK9uTDPEpz62cuan8f0t5HwGS2pwQC+e7VkyRmI/8ipRSCh8T1JJE+RrQfrPa+cxCny1GJ
+MukO31EDxJNE16UG9/096otVpVLkf1pS4MzaC2Ct5P0I23SGmG1No6/G0Fq/ZhD/HdhQemEO1Wh
z64GQwCFaYL0AZrL/5BSgTTd+xO/XW3DMh0yCkmWhbP44rhA5kC+KaRQKkxFe4tpYvKLlgQOqBAQ
HpFKMKzdCMFG390f9nZTGRbHlPlDC0G0YT7Ff1yTJvrCoY2pEv6FOI7F2Sxlgs3kBT7LTzZhuDHL
1eFUe+4xOarDpXk9HJKFKtQlQE6zBuAHcDz6pUrgxQ/KACk7yJGZe/X85hXF5wsSvMocrwe0zVmV
OO9r6D8KbclIps37qdXNS2R4PQaaebMxw5XviKEbY1rcI6Sti4tSll2Y4rIE9dNJ63MoC9TrsXZw
Fc+Lz0GgeJdJUbS/7s9yjjzXm5iaPvGcJw6vOJ5X17OkQJvTRuKo4ukBuqkaMBmMyXgstSj+MYOy
/CdqavwDIBltnJ/bKD+PbJIZ8B43gV9dj6yjLDRWpcGFiX7pgdazdamkrT2h85NvtAxX9g4VXFVS
laOUSxC8HkrxtKgIdB2IQ4FmYzWM0wFuNWDnqXifezh531/T1ZnxBakrga7TjcWtEqdWoEwh0BMo
ztkxJ4ME5u8pR6Rzko1FXPt8KgUex3RoOwlrsUkjbYDjkc76MRMEwK5S/IOO7g4K3/ITjV/thKDR
bJMwKBtZ3RxUrvcN+RVD2g5pJCu62KxxP+JMlFYNFBDqSwouRceQwsfGkbj9cLw/KB+zLwk1N2ew
U9Ekgfjd7Os6QlIHUoCLCE1xRKkTxSGcYTaWU513wnJa1vw4o/OkkR0vjkMlCkSSG9nQdCr1N1HC
CzKIMkzNdFmGuLZ41UkUNWQBU6TnskyRKg2d5tB0vkTWoy+fBaJqH+9vp9tvbKLfp1HKo/PMDbLY
TiCvfSh4fOM6TVCH6AiyX/y4GU7oBJmfmwYm5jkaYBe64LgBWd4ffeUTOLwzyfr4H7yNRZh3LHOA
l1vS2K+nbz7yxzReMJkeoTQRAo/3B7vNk4hCKm1azo0htWX7eTbFRRARdwoBtPuMIRciO9bUn70U
y1wKa9Yl91PEJNumiQ4GUITX14MtDhHj8ytMBNkX5ymhRCoQeGr3dhz9w4Oofsah3UNINtbf3p/q
7QFiJBIyKKTc3cz3Oia1JdZ8sQHeRhsyGMdl0JxC2p0bG3plFDIwHphzakBPYvH1SsVBRlt4LOjk
QPvF/OdB0ZBKvT+X24BnzSXIeTbQW9gu13PJ0axFSXpAnnWW8xoD2V1MNfoi+2k6/YuRTDI8ycuO
qtkik+0QLYO90mPsChgZP1PfekgRH0bvQyaX+0Ot7EVq5zxCVFSq6awvP1BgY0tjztox+D7WsCRa
46gPWv+satTrd6ms4w/pCG+vtrryc92br68koz4HZEgDoGDS6VycewR6qe+kwKgwL8yeaIdPh7xH
lzIWg364P9e1D/gbtOD8/nzLhiAaMF1rtVqPHE8JTSqGTAb3PXpB7XCrMzEv23WExR2XGc1AFoGg
9GJH2h4mVeoI27KUk3yP3l3xuVBM7bOmgO/ddY3tuGme5a++rhgV5BoPSpXa2fJjItczDImvd/sB
KOUjxkqFq/aO8S/OAQZ31AFnPAGN3Otz0I8YQwsdiXYYh+iCThKtVjlVe7z8Xl+kYiq8J4kfNFap
CF4PpWowlgFZA3uysCyxEGk94IRn7HyJHMvrN8dcS5lBBHTAjcWZ06oaU6BOdvvSq8fT5KCMHdAo
Pibd8P3+SGvRikYc18wMr6I5fT0ps5GpMyW4bZRV0V6aihdyZoP0vz/K2mbnQpUG3FpUMY1FtCqk
R+kvgntZ2tiGoMqPFHRllOepybuNy/NmKCZBVs1LGJMvECaLLGlCZ6k2W7xdhdFZJ+xRxnPZt9QY
YCEd7s/q5lzNQ7FyJkVSMl19cXMpGHnDK0LuKM5S/wz82UeCqAle8GSrvzqdDiU1wrEj35jhyrAm
WS72QnQRuGaWUZJWNvugwAuTK4CsuvmCbaJ6StJY+4nkqp0jAmWUrz1nPBj+HHSx+Q2kcFI/GCa0
7HLIaRoGO6hyNMcx7Lvz/WVd+YJ08hxmKIHQiBsoUsgTSEMzYV8gvPkAYhllTgs/NwDg+sY5u8nz
5lkBnaRdy1oCmLje/R7gklAO8WzMmQxYsyHtqksEeIAvKKei08xv5GHx+8GqN47dzU23GHixddB0
AVavB9O+adT+yDsQ9aLQgKqpTlHxgNp64KLkBQMf8+EnGsvpxoFc3UNcBhx8OihUpq8njsje1FQO
ViciwIRqFwpkLV0/SLInD4mACIpGiTLIiMTFxhW/PrA00J2ii0bGeT1wZalIsOK0RZcv7j6h+lH+
rWFDdIIKY7mlsKZTjAnk6w/q3COnGsj1BxBssdp9oThq5uXzbAHx7ylZ1elT22RZ/2PqMuWlC+pI
oYKbVz/ub+Wb6AqsiFcw1VsKKBJ43fVszXzSyxEFnD3yC8oEm6QFFY9jsfXh9eOQdErSTQcw6bL3
xnWhlXYFf9qkDDU76oyV9xgE8FY2Pt/ahAitVC44chgwLiYUNpOlJ14sZk1kzFtz/Bemutvqz65E
AOvPURbHMojRaEf4Q+yRA2lOlumh4h44swqR9eqSCF+IZJ0eCeRMGjSL6wIdqTLtAg3QjZlrXwNl
VN9qrUW3CzyRe/8jrWx9i6QW13pz7j0vcXQY5dhOlnhij+IbantoVqIK3o+XqhP22cdZd9chzr7x
wVYiHPmKadI+UBHfNBeZhLACS8FkS0ViLq1+UHn5G0XE6U1PTHiEgp+5xjR7yzkWovL3p7v2Ec25
wkU1gXr/cqtgduc3acwuaVNzPEFLx4gxguWnobWzcTmt7UqydmBvVEbMG7CsQ6+n8g0kQiiA56dc
5KVrUVTYiJlzlLhKo9kqFAuB8FmwF+1l59DSkfwsJ1zcgFePqEda5WX2uz2Ws91lX47aRkNtbQHn
isgM7rR4HS9itDNgGYfNl7avjCw95EE7HnH+Gk/wGrfqoKtDWQQQQbpu8Jy8jlOihAlFs0nbl5AS
D0RLhAkxKEN30tqCyK6uIrcfdUVKg7QqroeKQ9D6qZVo+xpPzAskBv1S4J7yMMBc/Ks3pH+6vw3X
Th2fjMiokanR3roeD+eEqGlMpiZl9TOGrngOG1hzMQ65boNhBObVU74x5tocefL8LptTU1lCBgoA
7342EPZHpxH7SS3jyB3LPs3g0OPDiAh19nR/lredETanw9UGeobgAl/2eppGbmIIMDoE5shpw10S
/pa8Hhz1GCOfjHAdqmHEOfsYBgZqdPAN1aOXC2hm93/IWrxh3jzhgX3RpFnE09hS8YkKQvBvka29
KBiyCDAaZn+inNb/yPLGgLqELH1XV3ILDnc7NuefAIuRH+V8aknXa1Aovjl0o4ddVx6VbqvrQ4xO
3k5zjnCTarfUg/7QpLVyuD/l2+jDsIbKXtZnTNbyoQthn7rWfLHjra4frDHynmO07873R7k9ovMA
oL15SXNTiOXkYnsaMZIbwNJ6BoHHx0wLuZfjUJSfXz2SpRMF5jc1OdoymcAXnSLdYGmwE6V2cOIp
OPW2U57UqTc3JnV7OGmkz8Bd2wSMcQMy883QULI6BJrvIKsusxz1cKEgS5XZ3hFArILUQL0FVLo9
nfSdAYXy3uUxShvkepu0FmTu1gDEB3czPOsl3rYVNnPnoYF5W4fgiF+7nnM5iec870R6Tcv1zLo4
rvGfQiYrmFq4vkNFZMh5eDyl4Gs2NuPtGbgebN5Gf7QIi9YL+n5GEFlVgxC1XaMV4bfSFZPRY9UL
b9/KCfEprt4b9Z6VEKQB+0JMAez5nOgsIm0ujMbw6X3ScY+sZ2wMu70S6F8yxcCtqED2FGFS7GMH
JEzLCsdjI9W6jTB4+2lNLkwIVTO7hAAw77c/Zp+Hjh00Qh3dsVKcB6Uf/dOYWN45TssJhaFxK6W7
PZSMRx8aGgsDUoG5Hi9BwhEJIGfESUdznqk4D5ihBdL19Xar2HD7YS1BkNFUzeRZDBHjeijUZIYJ
rYzeNYqqQ9Wwq5uPoYNmu9o2cQtleDC+YbxSPfq4sW9sqttlZWw+KshmncrKkmKVjCp6qkPeuzZW
4c89DJpzRkEW3SutPgVCbTcy5dtlnfNGGsGkPzYYRnk9VxxzBsUMrR5DxJLg7UTDDjkNjE5F9eX+
2fzd8rxO6qwZ4MrVSWtt7nldD5UElUPF3h9drGORaexT8ES7SscqFaifbD91aGa9mCjt/AUqd0Tr
P6I5spsFovEowGB31yepudE7vb1QLI0ALEia56tsiQJEPKoVwIhRUfEEpoPI+QR72Wfjr/tzn6/i
xdThcRlzokIJ4CYOwhPHdUvVUVfwaxSEoLqLPaCfMjyp+I6CTZMAHGBK2S5ynY3cpSO6efd/wsqH
pugyj06xDjGIedP/cV51x0M7NrbZ1IaIn0gRmrOoDPEAYF5uPIRWh6KfBgWHmA/y93qoOpJkIbXa
u9qkNHihZYGq74O6RvHZkn278fhZCYYUi3lwSZBw83tvMbOg40sIJEtQQuqVbN9qKnxpNHUeJJTV
fdeo8NblGJ5gCdtv6qnyX/xJ3eJ7rn1haKx0iGxg3DCClnNGQ1BT8wF/IVV9GjWJT0xI5S5LJ/QK
cYNF6VJT3CSB308W0364/3VXh+dcETwM9vPywasntRfEBA5XVWMDDUqVhnLcQYu2I2NALxF8PCDr
FpWHAptYxXo13trmG9BYnklB8+tw8Q0aE2hHO1SD63dp8b3AsfAkvdbY9W3ZbhzZlQjJxcNehhNK
VWRJavHV1m60qR+QSYmR0sBB+dwPgLyRuglRvdGa0/2lXdvNAI/o3NLJVEmerr9shClmrFtsr7Jz
hg8mA7gwHJvHqAi3kBxr0WgujszpEliv5U5uWoFxZAjWMZaFll+CzEZuCSM0jAfuz2kOtYt4RI2C
exvOKwzbJeXVSsau8HNuuLyU9iPmqMbBy5Ehyttmet8YiF4jt+Uc7g+6spBc3HM9ZkZWaL/RCX9E
IHROrd6PEdQz/aLHRAyvILeQs0lQVSP+tREWfiPilnOkxw7cCBbJzD+4/m4jwOM0EyOWzaCPexW9
88zB8G/KhHWcyk6dDr0XNjm6y+n4HVEGA2155FYR/C1nOZqeCmm/a0SEHGiMq8Ub8NnNeKInqvrH
vkVKfkJr41srLAxmkW7jG2EbY05vFdVXvJ1R+Z19QKl9aB4iLcyfmbifoMysvZozyl6R5DukRw5M
B21RdsqCvEoso0WUD1XM9yLvH/weuUU8tKyHRMdK4dVfETocr01AsgYFk/kr//EVEfbr6iRJdJ64
rfPFbiz/KUeg4KvUumkjzV3ZMDDobRijgAmgjyyGqvsSnaWg1d1SpvZ7ZGLSx0YY2dkcEDq8P6uV
AzE3sqjKmCQnN9lsWwfwyVqGohE+PJJc267aTMFDlNCgg3epPWmYH23MbyWSkVzS52QlaaHpiy8n
J62yPCTJ3DQzs7ehFV6wsSAJq3qQ8U2zhTFcm+Ofwy0ORJbMT2rqGu6E35VzbmwfwTUxYZa4c2qu
qo4OKU40eiEO9xd37TsikYlmAK9PSqSLHDNEOhW5QYq8/TiIrzHVmi+l8MuPSZxOL/eHmu+ZxaGn
w8ILQQdWBapnMcdaRfXEp0XnluMkDhQRMfNu5S9MdjDxGhRtn2MA86usaVDcH3hlcRnYArrJx1Qh
5VwfCyNCR6vzatWNGwsdnl5TPoCa+pW3onszNOAqzVHNNtZ1Zf84FH6o+NJ3J8YtJtvbBdLJFmN2
XmVzUSBQ8pwCAox2tYZLUzba1vH+LFe+JDRxMQNG6LZQoL2eZY0smNNOCJj2aCF9VUVTvxn1CAtf
Wnkb78u1BZ1J3HxNgjhlruuhlAR6WIrkA7KjjUAdtKl6u3lrNZlFH6TRtL1W2fZLX8AWev0coTZK
iQYTmZQxr/ofAS4sKf1Ikki38jwshBpUUj+UiVIhr+ak1UYys7agbFYKinO2TCS4HqyytCYOaa67
WebZn2U+5hhLhJhGmHY4buSIa2fDmK9DEPqARZaImxj7vgYLGNW1HK+q8YFTu8cusQ3UuniIUo6Z
IwFNL+2AKkC7AZpfSVAdAD/kGlSHGX2RIBJbp6isdKwNjELpLqOV+GfLQ2t+X44+OLEm0fR3qSfN
D2lntL+ymvrU/e+6Nn0qlTOKns4kP+R6qfEFtYy+LqVrxiky7UltRMNJzxPj7ySuxMXAdPwQgPxz
65FH2sbga9OnXgPaaWaU3uAXpDa0Q272ErGwIEsOoyX9ErFLrXwfO0Bp9dyLHzEMMF2eq90BKvwW
3mtto/G8RYFhVhXiMr2efUzXvVJQHQLRKTOEcBuxCwtHPyvIc/yLIAFDeEbPkx/cJOiBGkeBhV65
m/YBeo6B3Z5SPF4vaYHTyf1vuhYBGQLQEw94MsvF8dH8TEXmLJIufvXS3/eUT35mPZDkHd4u/WOH
XfPrh0RqgfNDjRFcMto01wvpG3mBVlg1EZf67qWFM3nAtxPzGv7f4e/CQ7fs/hxvA6GNrhXqErNO
0izxcz0gAuOViVDg5CaqFn0Br4HKlaeou1hg55Til7hDhnnYiL6/747rixSysaSLM4s9UBpZnJZB
E3hAx92IAqgvcnfoBvWx1w3v7x5W+fvEG4Onxq9RxB6LzDw3adQ/xzgen8bOEf/cX4DbrUsWSNpA
Tx+6201ftUPlFJEIhcofZgAfBDTi7xl4weciK7PP94e6PaZkgTOYiSuVV9EyfdAkveGoiia3RW37
MKSacwjwqz0UaW18cLw2PYg+rHbcrta5TgfvcH/42+08J6FECDqs5EpL2LkPU9qkHIYqBiKKGaoN
MRJ5EagGkjOtKp+6zqk2PvTK7lLljJygDAYK3V7cdjYs6Q7DwtFVZ1pGl5jVQbaKc8CmZfqOB1J5
ijXr7f1p3kZiFJyp0tvcsmSay9IxJmXq0JZIFFZ1GH5MUu2l9uz8HZFQOat9gOYoj3/XJhneCBdr
O4ngB1YYFDZv0MVk/RTTTieIBdar6B81g+Y/KgnY/riJ/Y2L/RZrb9tkLkAr8PthJy0Lq3XTVklv
YHAhAYUCqO0jFOZjjATtysvfsHn6XYLFrBtp/XCxVH98F5J3fUBuFS/UJomftdLyz/cXfu1j07Sk
Wg8MiwxgcahxF4swMyCUhBNkA0xBbcDoGDf5ew97C8yVEBq+ZI6B7tv9gde+OKkU1Rr4ciCotesY
FuWYeUVDP7l1UfRPGAZpn3BrTS52LdN/xqESxxzBg6Ma6/3G/l47UoQvEOIa72NK3Ncjqzn6WF6J
bjL1/ubNUKs5c1WVz+hiNQ9V4HsbEWRti3GIOVMGWFw6X9fjpQB1eyvEnhL6aHscUKXek/phFDHY
+cbFMH+tRYgmVrGadNyJV8uKbp5ixDs7ZCKROzRvaVDoCM43/cdXfzrqNfObiroU+fDizJSIAI52
HY24d6ZDucev0LqUGYI5qhIXRyQ3qSLVYYO7KCwPZWPfrGxYMjXYv+TIPK2WOGDKuWVXU61yJ38q
cM8qy4tR9NqbFmuyR8rl7W5Qh/z1UZh0grt9Biuxdxaf0KDlb4RhNiuo1ni66jqWG/hCH0VnfLTj
UDvdX+DfeIHldwStS/6C7IHBrXu9ZSRqtlqMuaNLozTeI/4cH7CqHI9Tb5hvC9nm31SUn90Rz5TD
IHBFPFSVME94aMYfwrZAtx5FSX3vlDyKNn7aym6m3U60pYqPG/uyIEkqRx+zbkbXzC3tJXaU6WJ1
bfke6Fv23ccV7iBG5FTjvgq+FLwaf0RY/ghEI/X8iONleJjwD3hqiEVnEUf9xu5YqfxTPKFvNb+C
dar/i3gGIbyYLNkNbm/kNdI6Rd8nbojMztdaSMU6Wgo+qQ8mKhk/erD//j73M/GENjNKBBsrtRJn
OIGqoHFHUxYQ0fVHTCOKw0FO/d/ocKnEXS/2jy0Kz49zp306oOYiH0bs1s4mHskInjvZj3Yci/CQ
o1XmlpaSPYOL1U+hVaRPcdVjwtfGirGxtVfyG6IgiRSalHOzYP73P9+2XWnB9xKDG3n5QIl+0sNH
bczTR+5K5xvS7sjr5qi9s5TZWOxEM3qf7i/UyomeyQM0C0DbSyLy9S8wEOvDMVJwuEIDaz8fu+wH
fA26j2Zi07zpGoS3D7j12a+/B2BcMeRMWwS4srgHoqbUOjr2ePUpbYHdaIVN9M+gkgoUag34A0bv
VqpdXj1Z+uOqDt0KFJtcPnoNT8UcK+yFi+NQVXzzlTE4R3Q9y5ONV0C482vcoh5wuhlfXVmkmkjY
pnJCEOO4Xa8yIEQdW6SMylAVFyU+OA5OLTIuE1jMnjKdcayX+VawmOPiIo6BMpuVXOnRk/YsLnno
nxqU6Rj9+txE9U71+hiLwbZ4dLrxuwSDdIxE+zI4cXca0FnZ0wBu399f8Nt4RXkCgh33PKgT5PCu
563LaOoDKrUuSDPtM8UiAzadgYBTnaHlfX+slegDrkWQxs4oDJq7iyMfOLx3xMRhmbS+zh9TAlTm
yiSwvuptVVfP6TSO9tHRq1HHFx6S47720ODGsybNt+jct7kAYBDrN6GL/BZdzOuJ96FE2gQyBtbs
hJVdXarBacIyZ+P03ka562Hmf/8jfjR9AbfElq0LvM32cSa128e6wNkAT4/6byfq9OP9RV4bkANL
5QjcAA2xxZ5qIrM1hjTu8KKDMmnnOAZhZQqJCgfEnQfcZiNDXltHEPPz56SggJrd9QQx2VQBJNSd
K7vKf86nOvugGcPWlX8bhilVoJYhkW4iS1QXywhmzumztO2wEijrI2TM2Nw5WNC80KmqXibD8V7K
WJHPeeGnrtkJ/eX+qq4cE8YmuyFBNWa8yfUsKW0Eeh8xfpDWmYv3Fk7jTV0/j9NYHu4PdZv5U/WS
QD4IRGROS/YDYtatNkGicbF1irFIKSLlc5Rq1oOvqlh7047HCSTTvJ+8DOKtqtutaN9cc6M0hP4Q
/aqbdkCpYDXgaw0TDTG32OMI4j1afR0/ZqIxS4SPUKz9ban4JcAree/pRfupKdsfadDID3U4JYe4
CAYEBjvriR5R8+7+4qztA8i4QGZnfils8+vvkAeDjqVQ2tHKbgsq2ogMvVPMPDiNSiElvtG2hd5d
1yNhFEnxHlF3YyP5XNvv5AGopBLEeCYtfoFnZ7pXOfyC3sCBdRd4KYDdyK43qr9rxxiOJ9B/+Kbw
6RfhKcZar9NwmXMVRXQfy1zEOE1iwjqenGkqjx1t48v9pV2dGIUz8zdH47ZrH9Y6TgIZB5mL+bMY
NO+NNHmk3B9l7SAhEIIGE0EDhs8iXEDnzvI8IB5mSSMOjeJZbph2mIPlyuvxOxQtQMVTMUFrjuf7
9V7xwoBoG1gIZnR2dMr73nHNQAQHz3eKjVxpbVYIB1EjoRTFoItN0eZqnoTSaV0QpSi9tm1z0AIN
Y/Mg2KrIrG0Mi7g+iyxqFKCWC9g0lV0YxPcRg7NHTTSRi/F3htlzZM4uF/2rgf5kBWC9ZpwK4Pvl
PUljIyta/IhcDxIRWt9pdaqG0ndVbNyO9/fGSuTTBEk2GAseKCSB1x8MAJSMqKd1bmPZSM56k7P3
MyUCPNLVZ813eCQoOnDNPvY2DvXKixJlIkIeWKS5/rQUrA408E20gVpXV4L6YxaPVuhiymnt1BBg
3rksHPUrMtM4YAs81MZ90FNO5RWqZ7PBOqZU7OYWtzJusLNfQEZ07y/Nygab8atUOKnqzrol10uT
j3ZR00zrXR2ng9NUJl8L7IHQCzc3AuxKFLgaaBF3ao8nfB+AppzADQwuKiJYlsjGqDeqfbevGp6g
cBtJG8BB0ZG4nlCLAXffKmxjbZrEyem6ipevqhwqHSVBW2TijYKe4Maga7cbXEqTzgDvKSh3ix2m
0RZoZY1RaRuZQb6flBEjYIlm6N7uM+27UqQCHQvRSDfipdlj9SL1t5ksindFOaJITeRoY7Ioz3+M
eHaeODHD5/tfem1hQNHPXTciir4U4ImxIzT1AuWUSFXMDwmmrAcZtsrBjx1KK9FguZhpmxtReW3Q
/8fceTXXjaRp+q901D164E3E9lwAOIZWNKKo4k2GDAXvMuF//T5QVe8Uj7jk1FxNVFSEpMPDBBKJ
zM+8ZsMB0lWlfvOLIieq+vivemKMfRbzMU+bpxKY067HnvQM8zD8XgX0z7dvdNsTXyY/dCY4BRy2
F4Mt+mSliVytsG00Io0gqX93m/FzgUDmIWv7+lLrR3GWGR5SWYtsLgpRPL89+CvdGqJjXkfwj5sP
yim5tvUn0Rvudr5CKVBxpWRznS1eEoRLsziHrOnLqBL6tJ8zo52OsgQuNKkasCtN9PcYTq/s6VsO
Rr8GyOuGyXz5MuBzWSZjafDMK1WescXO11Nifuk9uZy7c6cOb9/8a/ss2hxYv2wRHhCok+EKnBO1
Du+JdXX6Hzj9wF/uq9bZOVOHLzsOptlFgkTc9eq0wTvHyWu36lP3oaVNw4go5eXYq6XnDZbafWx0
S3AIUh2naAedkzAIZLWT3fRO52S7l9NVhhYwh8l2tMD8eTleUbWpEQyMR2g678oKz2PNlc2+cLzh
nRzhtWmFTEvZFxg8fziJN/J6XYoKM9U488wp2ynfwYeOYij2XUodSVT6Z1Sf8TAFpm0+vv1IX3mB
Nx7jBuoFpPirT4uZNEWVMPZQa+5+0PrNgQz74Cuff+0iu87789nt/N3bw77yDgPeoenJ5rFVEE6e
Zup0Ja+2hAGbZG59LHR9wrJMo4aQCW2+mz1r6g6jqVn3C1h2dBWU/V7G8sqsgwahCOxuTTlkvF8+
YBczP3/VhIo1vy/2wVLee+2IvfVqDnu9DdozxPfTWHF4v/MWvbKywEVsEFd2eTSCToreIvNkMPVl
H2t55j/hTWsfysVsaVLV70kZmq/eJDRZQgAUhaE9vbzJWl99ser47kyz53yVGBif05kyD3Isx7O1
H9I4Tdw08oys/jRgiehChgCmseo2HkiFL8YkhJ4wnY3zbMV1AhyRjbVG3RnkufrctVaKZ1LtfpjE
mlkIrq/jUwWbe2I+1+l8KLMuYptw/JCiFK57udsd0yV7z1vj1btEN3Er/sFiPcVl+n6Kpa2aevyo
tOajNk/nJapsCxRTU4b01hcN38p5vaLm2r2T/LyyLYFeIvVhawK6fLqQTdwNU+mpPu6xq/qdnfO+
s5pEAX4FneCk5sPb780rURYVsI3bse33v0iODF3up8SRfeyqliwavuJghlX9nn7Ka0sUABH3BY8N
tbSTJep1Sox1qvWx3g0YbNRFlWEg16rlvPVx93z7nl7bC4DUbqcYCp90qV+uUVxfc6ccVzI7zV4e
pG/L+nbtBZTyYVLW1UQ9asHyqB/xtiS73k0FFn1vX8IrhBlwFwgp0LlEYJyi5str0PBaGEfLgF9p
ON2MsD/KsehFtEpcumsN3kUmlvyESohdXXnpYm6W4GOCYkhvfCvapXg2smr69vZFvbI1E+PSDiJw
B+t4ukGlKii70sLFGKjldFnl2FePvdPvq6RedplUZhqipvOecNkro8In3tBLAbEV/aiXM5GaRYD3
pNbFY6vcxwCOGZ6DnbDv9da0l5CmSXBRpEPz92+WvjGQVQpYFmfuyXErfTmCW0UXe8x9XUUFbKHL
oqGBEwU4oezQlgaqwUn1zuv72t1ucoDAnikPciS9vFtLz4zUFSt+5bUTPDqdOZNI2CKHFiCTdq/3
9bB352R+Z9ifZceT6ALUCTHU1mvFpvEki9FrQxa+qYHKL3i3rixD4Uk/WkH5daGGfpcH0irCEpr3
cVjs2g2Ngo5CLKa8M0G6pxjN+kjjxgaq36gyQltAw6zHmixcGy15fnsdvrIZ/Mwdt+Y3j+Y0EjKc
Ip3aYELoStYmDsR2GWTLjWuhzFFh2zjI9zaE1wZkG6fNSGLN1npyMoNgaymqo6yley1Yf8Lo8kKW
bXZe9QgiRG/f3SsrgJeLOsW2BFjyJytgmH3lpxz3sRC586ik+9C0a3Xl4ygcz93Y7rMueS8CeOXQ
QOeOSO9n9ZsF/3LVLTQq7aL1unhpNOxh8lJ5+InrJfqzbjc9dsH0PyiDQ0mGRr4lClsp4OWIuCPb
a99XkkJWOhXwJ/K1P6b+TBO3yAL00lZDS6+8xJ6q82ntbC0Pa2maX96e61ceLCxvBLLpc28x9clc
Z3QfRCW7LjYqAMaLJ61QSzz2sRRDu/3bY702x8jx0ARH/4QQ72QRBSUFAV7nLk5zOd4lRrk8FPpY
hQztH+q1Td+p5L2yjqBO4hOB4hJhwKkKrWdT6gCDQkZYGt0tcn84hc56ns7IW/b5h64VRHj+OL5H
vnklItgUayAaEkijQ3ZyelqlkTumojWWgb7ZpWhCxIZPcvz2bL7y5JCWpHxNb8FCzvRke870IPOC
olVxWQwNFHN7Oc9xfY/SoOj+/kTS+aKJQEy1jXlyQ2uz9NVoDX0c1E7XhUkBsKtoEv+OGXiGU+Tt
YTgku799fwHWjtC06C+ienZyfwCm9cb0UWIWtVxvxgWXW6RCNbCARv7O3v/KwkQiZFPK+uNoPxnK
Lwrk/LuWEG7o0x9TVcmdkev6JRQg765uzPfIwK+NR7eB9G6LIqicv3z1h7KWEsnrPu5m2+t3HKz5
emSOgwtCKvN+VoPz3v72KyGM5gPkM4jHsKVokZ7cI8TIrByXkSKdWSJ3MHmIPOwn6uBVHmaj0eRx
p3Trwci8tTgzRoq6+2Tp+kMy6gSadqcLC7GuxjG/Smf25CHRnfzZF45c9hUalsQDk8yr25X3cROM
sMRNourke9q3PXZwWtCA31z9x7LxqyoKRG0mB7+kEfhO2PjLO8+bwAkOkgicOdXnk12V1G0enExy
m+BebnOOqHi2pB6Wrb0ec2f8xjw8vL1Qfx0SQj5liU3dDS7KqSJKuoKALOrGibtc+eMFoCTSN7vE
uz6kRiDXvVYQ5pwPQHneiwx/2WnontJ7IXXlBKGRdrJ7qxyXu2VJnFjlaEzsks3pPhMsgL/7Lm7j
sJGSD9BoxwPj5YJVvsBDocOGBmWTaQkXpMSjSSuty2X2q69vT+cvLwdjwXgBkbiReYNTcRV0Ompv
QJ89zi0hDr7Vep+ltG4GLRW7pho4Bv/2eFukCQaYfFGnVPvy3kyvkphaMocUlCptCDtXBD/SNBsx
3y5ZwveBVaN78Pagv6THGwaX1j7dZxCyv1Q6MKqWBuZQDKonaKPruYrXNq9iKbMhXoDrRA5eQx/M
xHrPIWZbEi/CXEaGibLx0VhwKAe/vN0Gh+FBZbkbq7TTHsYEoNoxRzojMpP2XTPKn6Ha6Wg8S+RM
Ca1YnyeTq8yh1PGDh3YSoMsaqj61LzsMyqeQqCO/1X1IjqEwE5P0vDORuXbSXPtgNI5/h5lM9cPs
KqQPGLGyYjgy6wbyrIf0rMglYW+AddiVXqQGMhUinc+HHNJUaPY6cElP9E0e6hpCfBHPL39ym2L5
/e2n+GvlmYaH7gL3oW62QctOclQ7dQjY8EiL2yTTL6EKmFMYzE7VcJkyl+E0+4OzI7VrLwZHopXp
LY7MQ23OvB5fEsurjm9f0a/Vpe2KNio81SxS1dOmuq7sVFKebJANs7Npx0Mt1D6zklXbocJo0vBY
V3KSWoFMCPGHL59t8h3kIRPs86I1110VSbzaZaiDga9DF1HuJl5n3db3GTSEIspUnt/UnV6imW65
y+/Uu5027FGrL3YNJicfF9NDBassbNwxMGjuz7J1CjJsBhwDcg9E/W9v3/OvKxrhDiTU4a8iyUIl
+uWKXsoOxtVStzHsPzdaGrM8yqoH77BO73W6ft2bYCDRziEVopX/C2e1k/BCEhRJYtOXw+/paLsQ
uFwDYx60/UKdZPCdfeLVFUaXixxhCxUQZHl5c3jSJdWGgo3NPp92nPBgZEtZ7AiM4HSOtYy1ztfD
NF+d3QqA41gvQkSp12R/AL7+44XXvPrpPf+taReZofd+8tf//NA+1/e9fH7ur760/2f76v/70Zdf
/M+r7JtsVPOjP/2pF1/i9/85fvyl//LiL7u6z/rldniWy90zhtP9zwGS52b7yf/uh/94/vlbPi7t
879++9YMdb/9tiRr6t/+/Ojs+79+Y9L+suC23//nh9dfKr5305Rf6u+/fOH5i+r/9Ztp/3OD2IDr
h+9lbZWS3/4xPW+fGHyCqiybHz2gjVfN1lc3sk//9Ztj/9PnJ38CGjhWyah/+4dCXICP7OCfuEyB
ysAIjWSbH/rt3zfOdSwJauQnf/9HPVQ3DSx+xZhbZei/tl8g41tvFPAykhQbLvcUoYHKqSF1Ijgs
JNp13SG6r/f73EhqEdaJ5nlh5SlZhm3hBjdrl7o7qyis+WAO0Ev/Vrry81K28w6oMr2brc3wciEj
fzl1iqQ/Gkq57BLEknaDlHeLn7wnu/VyP/h1pJMQUDWJ1tYJSpt1YKhDp48UnM00vcuxlYz+shL+
nPC/TvC2tZzML4q+eLTT8CMiPu08lp6xFKoy9CiBdXNYRzVFM3ascYDZ7A7LjAHqmAKWSPx4ofmB
eOf8ee1O/zr8yZyu9gBQhIIz73uafbDQMIqrZBjvPKuf39mIXu58f0wqjTfUIQHfkBWcHOTNrKRw
GlZSoBX+JVS0hl3PLzQTikBgIJ+mUqnt357dl4H1H2NSZ92qTiRnKKG/XDIOyu62k3J7OQlaGmqd
xoGmaWmkGqVda4VuhrSy13eO0J9ePKcPlUCQoHBr/dFbfTnskuCaVQwoCyIb1jz6xjBcJikE3p0a
J1fsG2vGU1h6NSRpBy3cGHGhUj+Ti/THJ3j3lXt0EvKTXaW7souRPiVqcZrar2MOiVS/wgmsQGJk
wdfoxiND8d5ZlK+tik32laItlMmfu9tfYaqwvJoRyJYReXZhLiEmfcURHOY0hxYHyTtLECW7X98B
vFuZKpb4Ro4/eUrLaiMgijhO1CB3N4YKdaCAfSXLbhu/TmkzDWkr4tEutTKiE+5detR0x7BvnZbi
2ipcL0y0BjHFdlZEDAYZ46Wh2a4XT17vdSCYa6s/jqDa67iTvY3W+drPH2lCGkbInDcP4+zN1cOa
2VkaBclQZVEO1MIPqZ2N41GItvthwtOkOW349U2dwhiKHaOmvhx7GdyexfI1AsYWyt5RQ02goeNG
mTHWh6zObmTjoeXZdv6EyIDsjDLS6mJ9qqEQlPsqt03nSvoDYAKvT7R76Yz216Fy0nYvrHolMytE
5mKCPU2xLtqMDsaq+d+MRK9rsmpD4jGBXfGdsdFHpTc4YNQNQvOQ//sBWe60H3amOYHbmAej+Nzr
XXAzWJXoMXSy2wdyPd27msaxuXWKzqkOSzM07Ovl6j0EPQIsEXm/+cGTqvudaXISxMTM4TuFd2/Z
D3aS4Qy/ilKEykuc58lOkaKZjFHAuSxL9c21F+8xqwb3M3Wa2QibNnfPW6dfvykzR84X507rs1PU
67XMp+SZCHO6HRuI/Ri+i+KpsPzGj2W9rn6oEgA6fTGbKSYQrfNpAY7ahGPjLve5rJshatdGv8cG
K0l25JvjvV+0/t3qjUxUOZrLFM6539uoO5TrsXWaskbhtxqGcNK3VBuaVu9TIfW6APkeL2lCJsX7
5tazyA9roWU/+nwjm9DSRgBMdFjyTWURAJxYdG/84CTKPO/ybGrDiiPgjpPSK3eumZneEDZeYK+f
ZiRGx4OrzbZ7nlIuts8zfzSFCtdqGvMDbOn8oRbS9CI/AdIa1vlUjCHKi/JBYapthR6wn/a4yVQ6
ZzZixc3eG5Wbhjb9yj4UWe4MVlg3dGdTOu8qM6/BSa8UXwyViNCWxIg7WXXzbaLrNbq2HDBd2LKR
WZGBdgBUuLkpv1lpkc07kMWkPzJFwScMlrF/aqds6Paapq3opI6esxwXtTq8KraXU6Dpvf7B4gBD
Lx21MCta+xHxMqzBCm9HgKO+4AWZGJcdiIlwaovaDsc1n0oM+UztGjM64RzNtJtq2KuJCxt6baUb
12ZrIsg6Duu89xEgc+POEiwFALGgO8IcgHZ94UyOkz80HUFU2GsjKjS1u3bBYYFRvVwJ6lTalSnB
9T/OvgUUom47p9tjqjrPz0Kl+XyWTCn/hZ43uUNE9jGXX9Fe8yGFTSXKRTZg80/KFen4wezNIv1A
99xB6oUX5cJOllRRMkkG/bYFMP3o6L3ww9VdGnnQ9ETDVCSr6zRqWKxe1EOPTiNUP2V/zRIIHvV2
ad0ze9EEFHitlXlkGiJYz1SK/XE0BGt2t7piLmPLS+372jBTOwRQYiGI1gb61WgqLQnh5NIy6rNF
5WHTBdpwdJPSWXajobODsGk2jvHoQBy+8VBD/2o4wzp+FlVLEom8sBDdU+O6cu2jZhqQG75KzbEj
oTYN6VQXwhKdd2zczB29aBx7t27wouzM1ghpeXn2h6rAX8GJA12VSbmTSUb1/kxolY52FEiQj+Xg
DKTa8+pxAtaO3YZW6mKVYw5FVR0mu2URDiZd/ljkyeBHE55eHzu0cNJjlRtzG5a6P/bRwC+zQtub
i8fF0VcRGguuw5HWD667p7icHBoxF9WVrdrCPKqlV8394Cyk0nVeu5+KwR0/umMdXGqGTK+QPl+h
PxaG8MLVsZMLkPbzPi3cFH0tLCJnXTGv69g+qMYS93Y6j02YdKMTT6vhDmE5V/UXkZYYDU+dES6I
Ht6ptFUPiF9TqQwWasGTP34S2oJfVJKIGAHOnTRVv5tQpizTbr7O8/JLYwvwF52AOF4jLherXqKH
pUogQ2kw7m1z8kJNJGac9hqCWomsSpD146iHzmDoF2ht7LrCL3Z624XrlP+e5G4S21ZJSjekvXOk
4JXtNRkEn4sh0EIIhbeSjnN2zFrnktKIuMpWiPioWuydMU0oOOjuhSZhp8zNOu7ZgGAADiKJ1mW9
F4sX+7W3+bxmy5SGre7u8qAqdhaqG6OnDkvgoTZpjw5rw0/K0E5HigdFme4RoTkKr3tElrxhK2pn
/4tCn2bvNWV1JO8azgopyt+D2ZyPU2OPh6pn45pnxz8EyJwswFnWZdfa87c6aB6LQpCjN+lusTqO
ALMtfgJb2r3nzPlVPtctTW1LXRSqtXTAk+LJnmwD3iCYknDwPfGVcOastjQEV2vzmz8Boo60ynjq
ilWL+iXjNFd5cRgqqadhk0962IrmERcO91Gotf1osetFxJf+rQYqZFchPkLLdviRp62LKnl6oVT3
bfaEjMeuvG1q5yygPnLQzPwRMN7NhFAoNiic0sU2V0WJEGpSIO+yymUIIqFLGRplPZ6JFHI3dhvn
KjM+mqVlR3VjtFEAlXc/0a055rZwzpeCfluddVaUaaB7BmKDKgQGon8WmdXLWMhkORi1aV3nMBaa
EHWnPJbmRFVSjmYZjkX3ZNddel+bI5LcYF47B/0ehKd2XtLelO7i7vsOFCZR7McNyn89ZQ4njtnV
H7AfOsfm7li1Zhv5qvmaQjDOA3FuylVD2c1QZ37frOdN4n3IbIx1gkFdprAZIuEFWuTU27aC0smS
gzKuLlswKj+IFP2v3oqtPZY/FCMwvI6AVK0X+epi+xMMJgYZ4PjZDSDf27WGAUgzcR5znF6maLSH
S2mLHWqkZ222rvfOZH3AwONZH/hOXy/m0VF5NDb6j6kGIEdu/KHV9D4aax+AGla4rVZ9E34uY3v1
0VOw7A/plIyfZ0dpZ/aa3hbkukXY5biwmGamxXqrNbcr/mOhIec6dtdybylP7qvaiwcfXLinut3g
zk5YD2s0TyhFZ1q/IxoE2epMZtyU/riDNH3b2DLZp171lKgR0bbaOC/8doo0HRWYFAhsIPwr4ZRh
77Vf7GAkgdHUvTbmZz1OJSpJP+OP/HEZEOgaO3nRwnCP2zT5UuWcb1QhjLDvxHVVajs3a7tdrbr0
ojVIjQRRzwDwRXWE4N3U+JHXGfohpQgXWaL04zZvdNJSW4sCZfLDY2KLQ5Ln1jb3mfu5WTygRcvy
g7peFqfwv9VQrVEmv7aV5YTYpSMN5GZR07YlL+fyhKj+QG9z2K1a0F9a/sJ+uzRXNgHxFLLZ+2G5
JtODP2eZu+sXTR5quZGVdXeaoqnpoAZUs9RqlnvQE6UGPXCSntjxc+IkiKmndrp8NYeOUu7cL2x7
nch9NCRkdqQJsN5mrkju4U3Uj+nkmiL0nKxj1qoEMRrTSv0iHCdTf/b61FjD3B2AvdHVyruozFxt
K4NWfR1ylDL1NVIVMfGJW58ZqTL90NGcdfgcdN6aHXQsjoIzmNb9dT4uwt4bwm5uCl22AtOswDqi
+J6em5zAID2Eu1VFpTmf6UUZHLUZq+QIEfCclQOz3QvtILW+JoZblpEDFTbb5bgF/GAaS48jotap
yi/Bd7n4xhhKMdhTWCCEQfEUGEC6B0/nPQXDbKNXVS/OeNYCy71WVHiYRk0XH3O9GjfRIc+885cM
8w9LM/JrvV9UEUvP8r8YU21wEFCBMlnUjsoiYNUFpcvMycWulWYHQyDQezgDviDyNZ0VtqZAmkbF
Y9Dqn0h779sKn+cooHSThfrUlYhG1mk+hlCb+fNoj4ERQg5Kf7TCoOI8KDuBeay0lm5i0+ldiG1W
dmZYY/OUWNaymxxhfuoDpzf3+aCpxynwgFjNS80seSY8+3AKoOJHrZ+4l1lp9Tqk01Hyz2ktWekc
XR653VB9cr0l+5QlFQvVMGvvo+HPHGOASf0sTEGIl5AghHxSrcqZq6VaN2zr0EUt2jM36dIF9i5B
2JyzgR43g3t9+eTlnY9jSm20R8MsF7zLTLt7FhS5n6qpHm+By0xPAFO7s3JoF6xCm7qzdl4ZOI+9
FH0WlXWH2RDaGz3B9urNUTtRKAvNPHB7dGkH4+uYZsGjLQL2o9JJcvbdQkvQTlmk+6Bw0COQZ2Gi
2mWV053tdc33YqwqtqWkE2U0zN1yOSBUpEf2KkfSlcF2ul2RWdO41y0YwKTJi/2kV8L5aLlVq8IG
6F8TZaPTihA9akmJatAmdq55KVvexXr67g41XpJrvfH5e3c07uzS628T4VTZuWKUu3IiOgirSWjj
wXb6gvNycsuoT9UA2cLy16+icprbRYNDg91HUn4Sjdl9G0t9/VDQ7m+216x1WAxJ9xEAbE/m66aI
x3d9EADU1KbSjJNBrTmxDI7qUb+uiYXOp2M/uejFLdy4mX3TFC4qHLmisuljO4pWUNpnP2oYVbeD
BVgptHtPqZgYYf3sr02nOGc8oF2qH5f6oMy2fJiVMKAH1VX9XRsGO2cnlt3dWM4kqHCcmzb02WqT
XVnW+vdO0EqOUAmfvEiZiWvvJrTlcB1esM0N13Va+mh1luUyw1xoilv8eX8vR18aWG5pbYM/jhBr
OPqzKnAN1uYmrIrS3xTpFrIqR0j6KOmEnDCqcL6FE5/JeZFOeeJFllk6d1a15n6oEeI/lAut4dBQ
PtZvK8bkBqYGWFkfU1evu51GP+1sHMYl2S/4MoLm7l3jrHKWBHXkNO/n/QoMpj8UoxksV9iV9qAX
XTP/pDVB5YVebqe3HnGrEWrOJJudQz+ljTv8nwpg8FWdUIGQpEaaLNZn31IDwOMGc2ICyFG781N9
9kMd/ZKU00N6xR7dsOnB1aTbRJsGn0aEXXe3xoowd5hNFFKPmxJqddATq7yV/YxxwjorXeywhBsz
FpZJ4XgssIcNYbGynwvOcPK1cb9WwYz+Wev6jyKjShnR/qC8kZQC4LgyRPHl7cLkibwRlUm0FPAR
hj9MZXKr/b4sEbqN7aJ1VqVxWc/6HdSK/AzFXThuKyfEQbOGxQt7KwCv2vtbb5cEurluZy3ZG1iP
fzRV0V2pZE3/nnPQH9cFTRytEsp+GyTg5XVlgaOKooCxZlrL72OWDwToKC00Q5LtCMj0m7fn4Zei
MLhcEDOUwM2fCpxbJfIvhPgi6aQ7zG4W40RbxKZYkFyg+nCEKvQD7WXr8PZw26y+KMwyHOrxlCCB
PQG1OOmF2SZVfQBrWYw2rVBfugbhz09Ab5udjYX68uRNmlF86UY0cSDDuO9UOl8pq1KZITymzGJ7
IFRf3mytVw1lRtoKC5t46HOOhEvv6gfwCtM7vZJf5hVMILhnJDgR4URk+KSDMbp5sQ7bULNc1n1X
WUVs5XhrGL07HXFT/3tQq5+F9u2maGVjhYvP48lz9KCM6U5Lcd/0JEc6rfQL3nt2Yk2b33mGv8wi
yLgN1Qvoydw8p06GsqzJk2laMlTiu5GnE9UA850jazWc/0HH8v/bh3zRu3yzr/m/smNJ++U//t0I
fKVjKfsh+VK+7FnylT96lpr7T+SM6AbC9Nnk1gE9/7tpqVnGP0GH0TgAqsFLprPy/mxa2ubW6WSB
ILJt0mbfNGT+bFpa+j83cAcG0LQ5UbRDeOTf1/ZnD+2tpuX2Hv3XW84INNaBMGyCZfjSGvoJ2p3w
qVxtPfeiRBXeNY3t7HZUotv7YwLcuM4a+pXgwcOuLrIrfXDT+7/M1Z/X89ee3k9qyosLAApI/zWg
xw8y4xel9gksR51S7o64Uu1BU2jF9YNpM2o9n40UYEPM0YjP7V5l106leWQolGiw3BoJMxsqrBez
47afqsX9XWQtEUk3W9NHM8nH9aC1MKD3svZ29ey+RwY86fdu7zCnEQ065o22mXEqrdFRtqQjTPbo
ustcHRew9O5eZS15xEJh9DMYm6HcB7NGx64Xq5md0c0yiotlNpV4pw31crfmWqAFwspFForjaNtW
Xu6XWhGoErTvHM2OQ4YPCdFwj25Tuvjz4CnQULpMoNUbSRZMcZHqhEZvP8ifqtMvH+QGOwJBtikR
Qko92Ua7ZVGwt60J2WvU93bBOBBm2ctQIIttpPlX2gnOHi4n9qcCMW60kNQ4iiOKEL1+mFvM6M8b
oollb2q4wkSlpuflrpwSitO45GQKxv40vefIfEJf3+aNPZ/XEoFC2M3slS/njbJ64RqAPYiZEaQI
03Gtk6iaA6zkrHKkXNw1QZ6e68IetZvKXgKbCtDQzEkfDo0r7gqznNSup99GO98oSYS1vMv6T+9M
7nbYvpjc7UI3VggijzSLTkWW/CBzM12suM/rQTGT3vrDvS6bYt8Oup5Eutn1eEGaQ2Me81Uz0+t2
ndP8MCctOYepr928Q/7EABlWd34Pm9CazHc0iqyX8IdtKjc0PxwmtDdoUpwKIrHMTSjHZhMFjZPI
D/CgW6ww036rIi6Tu8ZOu4DyGwO02rylglzp+iVVWw3W67EeWnKpZMr987URw1eFTsCeymcxXXRO
+TXvcq0J3bmQd43Td34EUHPU4poz046lNgl9t8ggsakb5dX4gZaDcA7g913xACR9evAoAzmhPmy5
iTtUfvJODHHCn+LmqUQSoIIHI5kHFHYSLXlradbL4NGiSfI2j1A5TIaw0nWi5kmvEloNosMdcZrs
fDctpv6Y+qN1KeFz0K1tyLCgUuWm985l0b8/WTgoaiAuSKhhA8snojuJnTs8xqmpLQUNrab0zoxm
6s7wlpjzOKAsVH/NzYrU3hNZPVyUVX9WZ7hL7PIJWtXS+zcI0uJ0YozzdOa15UxLQ9urXMpPgz5M
Hxcr+AxI3TorRTbR8K0GI9340N5OSTlfBn1NblpDAPDM+kNmAKBAF6Cvz6Vf9QdLlznAKl//2Iz1
dzTJUeLwyocyWd3rBWQmZZJlyXcaYFiqN1MViW7a0T1EIcfu71sIsntZLj/GzqUj0tZPsy4XwmK6
nReTJpWAxWvrR1OmZUygVV3AsOJKNF3f110PTJHlkn4vJG30cOy4Xpaq5++UvhmZaVnnXMGIVXtk
ihICtWE4X+b5bgV0eUhgIxzXdm7vocHfU+A2Qjgc+rGc8/XKnksw+76oC2hqXXtoZ9f/okH2jZBe
S69ElRmxKYX7xFZ6rixpo5DuBsel0ZOjU5v1+dxRHR8Tr6Cg3wNrjahRjFVcJqbz2Ll0mAtPuweu
H8BA7euz0sAMzej1al9lnsSKAH1zr5+mu7YxHwLRFR9MeDaIcZARLxo1O4kMiZbVlwuIpM8Sn4In
iGfAQis9py2m5/2qnzsT5ODzwC2GZ8Rzu+9VX0XOrHakncVBlXN5A2V43nW+qO7btH/KzGDe42n1
bM1mp3ZBN+NpMReKUuaiu5tNicy/4tyKuflMq9OhJiPyH6pX3veOHOAmsAf3Uc7Cf0bsuu4jqpZj
6Papdm0jzXJo1RVxh2lXw5kLSvKI9iGgd72+0B1FsZDaEzkoz2G3EYAojHtWEOdzSl8eFZ7bqe+n
s2SV4sxqqqo5TIC3r0dYdiFC0JIyYkCbeZyaM0v5bozMY30wRzf9ZC2UbOvVusgTMe2wufy/7J3Z
btxI2qZvZW6ABvfllMxdKaV2Sz4hJEsmg/saDPLq52EtPWX3UmjMyT/AAI1qdKMspZPBiPje1T4l
ear5lIkV9n6UaXXEAVkclrmR7PoO0oimld9lnnQjD63q3sg/6d7NyTJZoJO97HxhVg/OANwyAC24
MLs1Cs+FVJ+3oIJ0GFMN+/eAasEn6OwrijGEyVopQK/Qwa/NZZpOxaabTbcUGwLBIxzyw3YsqCxw
c3vMeJPyqt/lyvW6Y9orsR8zXPRoNF4SzbEefCCyrSbn9p2NNT9Mttl+wzlc3LYSmNjXGbKMOSNM
wRXE85coKXI22Mc2QzWmZs8FKvGxhOuLidpWM3PzyRFyCtMuYS93Fa9sAEd4LNsxP895u1wnIGlI
SvQ8MlNxXTgIvoPUDg6V4+pXlqQxWKB13RNo8t7oy/hkmKxYogpNdZqE2+0kabBRWdrFqYinW4j/
12G05U7pfncEEU3pQ+SWvF1MY3qtl1zcBRI9ZjDlxp2PuuIeXkA7mnKqNrML/NSVXnAgpKV7VEAZ
OJW83D5wqbnlf4nnTK+yQ+5JR4aV1LwjDGryWHieepeAgi/DDMBB8QUOjhJb3s1Mrc/ByAf+oVJk
fV08dx9GnfcCMCerXod8lodZgzHiS5oPMSr+PByKGOTaqrriKV/UnVVk5YVSvPk9WJIBdevwXtrO
Z9C25HA1lpZe4aYoHrCM5TejmckfipYR7r5WVp81Own2xFGkh95f3APF8zw+K5+oXYN6q6KYc+6p
7JePTojxxaYd7Z4kuwn3ouWfCCNTUbqsX4Lie/xOpjpxq2WZRjlKyWDjVUa5VRngWuLE/Xp62PM+
MdJkSyCiBTSrCRUuFFu3W4o6qmcz961L7qRL6FBfdbaoFzgYepqfzLh5M4ZY3qEgyE4AhmoP5ezt
XEfLbzrlknc+dYCLVdc/x1UTn4upM4+zn80oQORw2xZ9fukHftvEv51spSXCfJX/dlLNWxpYin3S
oxLiBjZ9FXk13OQdrQ57lzQ4ZxcXPZHbcy7ai49aIxTdRBZN6STJp05cioSUZd/HgHrj9gwSkzsE
W407FP8d7NRSfKJClNelX1VbgYngdsxkGaXovaLezTIo7vkZaQRt2/UQh3Wv3Bf0zMEOcBm8Lm9R
q4xxTC1ur2cWGdgUYjBYybukM/NrGOT03pjM7pjRyFDjyyvA6qCpxBHlkP7cMpid41pz6Tzi1Evj
FMaMX23uCyRC284R3oESOO07QstPEdTmMRamf+LGP6vQlfzDi9nRyNyZOqxkIoPmZw7o2qbe5jDn
O9X55mOjDG2BaLM/tN4Kzn5ajkhkhlFexGjuVm4305rxqS8rY+9I3X1sMCXtBtWMxyWvzW9eUO56
n0SfKB0W45PYE5b/bFa3sZ10ey6h6lWNzXIDOTHeCCdBxJSI/ug2azlc21A5XxWNurLEMl/QE7cH
ObSrJsUwQ3YA64qIswTJWfNVLkFwImEP7RhuqvrcxDbZJ2kBzeOL/EoUTF0L62SPNKo62ZUlD6WS
Wh7FBd5gYZqfjWtPsH9TsbPXvcWXJTFjrfIfCUx2MbgToLWflGnsSt+uH3izi6sFCRwK/S5PIp8b
eGjH1hy22mJv59rRngdn1m8ENT+vyiq9A/yAIbb4aIJojhVYscwZhFqIsEc9rrvnNtGtF21S7PKe
lU2f2Im9W7da4Fn7EkefrYY6iXib30xpP5S+gFvlEFLeEDzEueq+jbJIHiTw4I9pqfNPMpXSOyHi
fOcOmnvwe6jHEJEOVugGcjcC7FVH1x3g95v0Y3AXnBy5Q+h+rONCE1h+6y7Nr4f1mZk2ibHwLpxV
uWjEISMKKswzXhFr1tuHWtQ9k4XN7UIRvL7P1GJEEIx4QSwpkjvTJFqDFysXH1QlmVcmjkwmd5wu
3xtdwIFZcrC3wxTPz5NstDvEH+m00dByQV4Fs/OCHMOJSnL6HqTloHyoxezwrfgfqYm5ZoP6kh3A
hu0IFUVrt07d9IzaiPVPM/qNi4ZuAqVTlYJM82IVmyDgrd+Niu6IUub1PYlZNN8E+vwx1g7JOaqc
O3MHi+m9mskkvFA3QLFDrn/+k43OhcoSK8hiooP5lRY2kmEXaKVSJ7iBzH9GYVrtjGIMODGBF3nb
yVy1yWlputKe8KAFAYg50tYk7BQqozspmnm2WKGY1w9tgkAzjJEFuQdIzPmW1ZEnZ1zlybTLWtcN
NhNtcs7OREdURgnGzMPYD8GTkY7lh2kNzUEy7P1IWtzM3C3K4VqNS3JbLkaOxXYcoeHRC47sO8G4
+hNciJmxqq5Tb6yrKDWCD0IpKabJLMmVJ/HaV07e9EzHk37QRRYkUaYotNyPuh3PG70fODcgsdx9
rImGU8zCPZwFRqvRLDraUT5wv9lw8tSvZZt4amt4Vfzkdn5Pkoy/LE1UmQXJaHIxPNa+5rbYHQNZ
fAyT5T8VLfpiNXX84HFlqvmZtfYWc2wVEVfMOick0ksec2XHb8S5EBo5W1q5RwGj6qhAzvk0iXyq
9uCq3muVd3kfKc0ahr0RzEG3EVzLu0gXqUdoLPoONEHcCN1vLvIP5IfeoKeRXvf5jTamMOGz5lTw
xwgn/Z0LEXOvuGxzJyGQDZmIRuzSZmqhTsJGmOm5qKV2I2uHKJL1uC6ieRLTdMrjyn8yWks5iCED
x7iC6Gq0iJjtIPtWodE98ypX2knXtXHYcz0Yl31G8AHZBvwaGorSriuupnQZsggtK4VbYxfrz36f
I0qAiINPLhKN9WpWCJO5u7dOHWFDJQGOfGlEjhQQeeLK0kvvGQUKSYea4olu/WZ0pp3XEu4YVlOZ
dsQSDgG3cuxHd3ZjiJuZWPOtG5CGSH+ojlaxyYlzdhCvXGtEBbymndLUJh59a0uRnHtfL+qUuKl7
i2XVPDVmpr2ZqYEvbLAXvrCsyHqyZxpXC2tkg3sJ0/sA68bRULoEqRidHXxtVsber9223NZq7q7G
MbHeFJv3TV008kcAFmnzGmk1okd7YMtLO7sPs7Jk5hxR5jT73B3GYS3ihs0lqX8mQD8DqdopWzZV
pPVapaHscMp++59xmd+ivP+Ky3jkezNUYPPFqQ2S+wtN0cKV9TI2+tBrGwQ6S8r0IxLUPnlGLWlQ
ZrByBZoNlKYE573JjBivaJgwZXBEm8EQecWQDJeaCll7i3MxKUPLgE6BpTcRoSxiGF9HUxVupOVT
eaXPCQL2IZUTrDLL3w5dDZVlJPW2OE00JWo4iO1gZlIbCVPQ0yUYwnZAxrLeF3InEpgs/9Y19Ss4
hfEXaBvQkXXnrPbxnzG0thJerTNDk72RJd9tPSgJV4/7+nOeUNDxUaZItxrjDl0/F34O9DzM3cUY
osHJjWsEU9nFKITNqhW2+ps02H8CaflwhCSueYCo7h371w+noyQfmpZbX1+22VMSkykddvoSIFMu
21Kep4SI08ImNX07LBkVll5BD0Sk2S2z2X9eLT8TTSu8CM2ESXC1C4J6/+oPShrTRLixRjCQxr9p
ZXdVIi/ZJq417JY8+7sA/p/Jn99/nYU50SX3Cgbo19gSuyIRSgi9DOPZfhs01TwPbr9E9eAGf8PQ
/svfRLXI2luLa9kzf14AZVJrWZ3MJbhJkEZiDvRTW6ZTRJaaffztO/zDmPYTgfEPt9uvxrjHuuQ/
v3rdfuKY/i0T9T+QXwLU/cs6+id+6YEz5LMSPJLf/XWrie63P/I7v2S4X9h7nN/6X4DeYYb/pJcM
68tvdh7iQoHk12iH/0MvuV9IGmJB2vwDCmnlIP/0xDlf0BfBiFKhA6OAT/u/oZe43P28OHCIrqlr
6Cex7PP58HL+vDhUX0h3TQnAsaLlz0iv4u8jzbFFiIkSxAmZppiivnUCOnmytL3X026Z9o4yWkwX
hkKimWoT1wZ7TFMSW5zB2CbccS8dwr9hw5bivvdJRXmx5i3aDfo8hm29WFXAY9O35h5zIMfRDAKG
+pGuq7C0EiSi2TqcmdbebpDo7SuI9CdSAI0a2SwhcbupbIlgcKTw7z23zx7MJsMnIDuL6qKx1RU/
BireJXos86+Xak2HE67nZlz6ansIe3KrEPuocupJUorzy5j0GtFxjtUbCEZigNE8EMZN3WieuzFH
l5MYJWl5MlMnofxslczw+Mw3I5P+DJ2TFZxjqHn1Y2vY9HXFSbv44IRwYVDkaXC2h7g7W65Po4cC
iIe+SNI5AnHiChqbEzd+teDkoqJUWubFoRJjgGMpNJ9P7OUD02A1vGRJAlflMPQmhzZoPLlpl0y9
kKre3lsVjxK0SafJdZ5zNPGjZZfbHkHTS5k49ivFUs6zl6jpW94G7SV2hSSsUrlAt05npdquAemi
aUxlN1YToIcCDjZrGaLgPzTch5lDkKgPtf8cJP1VnWYhieplWBmCq7fOsKhdvPilVLedXVzFZJjH
c7JJ6RXkU1Qt3mBbHMGmxZa411mYO1GoNz+t7nTjXKOal/7ydUGzfjDrZbhZMnQUSYvkDgmzWXpb
3SrfYU6efKboCCQ7aoz2giIeUGa8Npxh75bLRY0jo1xwSjXjueg/s2a6bZPnwhWfdoveLNFfxFgx
cIiQqe4yDutXrNDbxEdDano02dY+TokNzAswpuymneZ9Z6PKMRFmTdBlVlDt23JGTldvJ+9Uq5z8
l1GFyjV3ZYdu2Y/T/ZA358UHxjVRKhhD0G6zOEBJngzmI6Sx9eAWS/090/ujpVhz/qTUJvWIqUVH
ZDzG0itwERpbOeneA/kcjYxoVUBIr3GW4IKYtRfik5h12/GHmXfXrp/dEsXXXFW/6YCnfnrsZz9a
NUZjPJ7SRHY3noSgTbCWyRZt7bkzxaafuns0EIjllw2mta+B8abPNLj6BD1tDLuJJv0rfPTWiOev
uNe3ZceD9Fbt6+0MZrYUekiF8LKFMHhwSw7ksURvBRyh1+GwfHNteRcvw4PlMW1lbkSaAivE2jCj
babspnCdnc8IpnvJpediBn+7wTlH+1q7E757hV4KL8KQwNZdJQIhWaXt2sw5gzdugj6NCr06OFY+
bm0+i910h3rAIKE9pcV3c4yvLJJ/kvnFdLMlDNrvHjYVXVyJuNhJ2IpAHYSRfE9dj4+VwnUNCG9F
L19TG6A2iSMvfZgC47FVVb0HDn3XtOCNpXYly5k3IpUhnr1yo+V3E8g4quD20WsLGemgE1xjrMjz
m7tSkQPkVikJGhMbVfXiDsNZUinuz24Q5SrblUNjHpk3iXZb9uB/aqNEvM165zIKbe/G06czYotk
YzXNO9GhBUTHRCdPkt8K21+LWc+FTK8X3Yr3sZMXG5ZjuTOEk1+pYiSjlB89tfLV02oj9DN5PWfu
jbXkX2EJ9zUmE+Sk2r7Px6Oz+A80lEQ4dnd0byDbu+hCnIJi2dWFFtU2q5em7xvU0O8BJsbeQNvX
5MIRodUWONLY04Nd67mnXHbubol5XfsXS2JBKNXBq8rsoSIuFXZ2Y5fWXeOJC+p4Zw2JyP19I4tH
VXs3XtXZDiCcJ5uoabsHL5P3pjYdbX/YGv2thkMrEsn95MozeOupGt6krDiD+rF7IJ3hOmHTxy73
PFvdvTmdggl8uvOehibfUFcWljFT7rBXU26Bt0zqKlnO3uoK00rmnExcmCPPGN3OmI2wpfE2TtBL
LVCICmtXOztUNwXFTWEeSqs7Tyl9DHmNu7LHnmBDCFG3Yq78jLetPX3JcdEE5LoHAAFABg1C4mZm
U4HDI1fC2o1m/KNXzjHz84OYvPiqqoLurXTcfIMZ4OA17cWTbh4u2H6jXMongs+CMG2JncbikxAu
kbtl1E/U5zCrYRIdID0cqAnO1WW4iME59/H3rtDPwIuRX9W7QZZbsvwiqm633VgShmwy/I7vrXDO
+uzeGsBwprXs7EkhTizYed8X8xgs1cVTFx+mfelv9dIE+biygSZcq98YYCVBXcKh0lKbvlnLQCig
xlAejXl/yWMVYm+PPMShbyg/zujIXpaeEXgZX+DZrsaZrhPLXgD/bdhMsWMSYm9V3c4rj7jntmPi
PtIxan71J2Nl+c5aVUQiby4lYyVWFqt8Gjvn1V86k9fse+tpGyz970s37qZeq98BxTe99ywRJuwd
iBbCAULqJWERZ3tnFQEnb1e/pFq31tbptzOh85t5uQ3QhY7wd3rGS1ZvtBrSVIddI58EuSm7oHgD
oHyjyJwH3l8W37w2B3Vo2cwNo0a379pkmyTnJNA2YzIFh8TToXUCaFLx0mkezys/Jzit7rSCHz8/
6/rAFK7gr29wKhI20joQq8PO6QICzGx1qHyHN9VBTr4Uh9l6Iczev+oW0MPJuSZ/6ofDsZYbC7bY
1mS0F5EzT9jcOEtz7vT+xei+2mUZcj4+E5NySmhUXvw5uBviWz/xvqosP7YA42VcYFN69w2BNKRW
V63ebPFhRlqS7ltLnECeHrOxyUJTyQjl7W60kXRz8WvDuZq2XaZ/RcdEGEazEVlz6Lr+Bh8G9hDe
pHo40h7IiracnRWMHwnNp5HjiGu0EidMlLcuTroW5w9ZwLPx6Lgt72Y8zUdrDXDxe+ecWHCEHudB
GblLd+C6leIBuhiuvhnyYD8aUr9lto8yawyFsV2yjzpmMsetvUlW6D6DhB3UW+m6WGhX7csD+SU7
gpyiNv9mZZQy+tVrA5eG4+3epxPGmr9Zg8CWDWC/yDuyXrYZSvEqf3UqyX3NDAFtblqfcRqoaeAo
cKtI9w+uY3yMbnLA8HnMpQEKxYWWuEaRZZx0TuSb6PR7C3gTo1ppbI3GBcZXtwHxOBSHRBYehAGy
c7HrZ7euwky8Ls3XNOtngENRXoSGnT0FgXdtYsnmKIeeKIqZAV+rb6Zy9PxI2oPJI3NPfgp5bJd9
chBme8xMnT4s/qLzlfDhl1vnAV9I/BXp+c5PMxrJ+kOHiSs2IbZdbZviU0sYCOx+pl9Y7prkQ5r2
BuwSggeLDJ3d6+GqLNLT+CBqqbdVjPfBdVmeA2edvjxRLgIjltg7v7ubuHff4TJ3N1JgzVlQvCNF
TzDyWNc4HZ9l+wlvhm37IvUrPLJbstE2QYFKPbN3RfPuK0VoztmTb8ha5wCpUu+wvHDDIe+pPmNc
IHl5IXr45Az1VU9i5QserH2P1aagzwgDUAiIHbPpm4iC7Ici4LI1JEd36PdGMY2fwBTsOwPjPy62
2sksHjPKlKROtlbChJEzz0A/rlB08WJhlrS06lZQZ1gRtfsM30YrpY4dxMSTxkfABaRDlxhI0r3B
eqhKl5vTpsrbw0TmEex+lLZ8PgKG33AcOloQiiyqFL7jyfvo3W4za/qjM3LKLVQch206cIpjSjC9
oYGUY3BavP5dGEGkTOsDWmi6q8qcU5nzB3fOnMQn2/u0/flb252smTt5roelvCKl+Xo2nIOYR+eu
UuiWliuhmZ90lmIF1jaqgyqMuQpVASMEXrBo5A1Cqn8gdgqharttUYes9x0TNHMl8cbU3E1t9igU
D8opj6l6nwp1KDLrOku7vdcEKBOcvew+MfRtHcK43fh7nE6XAaFIgiwtK+woG4uI1JerxCt2bocR
OwXFl/dYA8vyns8ahFyTozJ1nl0OHWbVOzMoGc+MqDara7qkVj/kwU7y3SJ/WIKhwpwfu969lol+
9tksbxAp7BF7bsapuzWyOsrKDDmIlW2L1LIIMtbuZjd9M0YtbPW1or0zcnOlUIaos1BoBCC4S6w9
WIsTNp5zhgn8pmZZHpLMOygyNI+5m1CZuGiXwBu5+uihZ2QvhXePJw4rkh4RPbjxNK0Ndafo3izM
nQQ23VaJiMr8ZGTdLbnS3lYuHt2ZBXLuU1V0Gz+prlFrgdGOSWS4M5N492NJ8CIA6qCpwMaQrcbp
m5jrT4W9Q3CvXxPG2uyasKvIUuW2be1+L7HAQ7Z52M3H6Vvqs5+bVXdYuCqWjMWJ/pbnGduAVejb
zsQaTEMiSRk0n/Gml8wfc2dAfhi6H5IJdyoAzKiuD85mxzs4CJy4ztgfEN5j2HIgxucsbqmw5wX2
GVIjWxmbpeyKHRIhEenB/OHlsNfUqHcnY1qGK5Q8VlSAV31qgd/RfaqdCRb+Ttz33kJ3yONX+2Cy
0i2G6hn3BW0l1tp1i0htjuCtkZ226qz57dbrimovRywGaFVGCoWcRT/aY7DJe/96tLuv1Twfyrwi
KgFPABbIhFNOiygMfCsTufdaU9vMRhtsuwXWIItglLrtkGT5bWtldMqb3NZXl/0Bdcem6tz97J8H
VIihh+2eBL17u9Ldo2jumh7hCEZaiX0mqI/uPP5YxHF9duNu8dculswWXGDMLpsX/H+uek6xMuPw
wQfzKlq0H6EY4+FHbNqxeYAAgNkmGr2Ld7gefDB85PE+foOGyADyHjVuX2hm0LhO9H2EFGvZl7Eu
maUKk1DNTY50YFOmRR3c6OMAQcYupq5H0x/FseTO+hLHhkoOiaNife/WroHZpG2biyxVo23qpTDO
MfZarhm8rYJ4DKPRtsqYvVvyX5kLcMPyhZpE1b1MC5PFvhscDdKo9uHgsXzhRqNuqFtvfsghtySk
EKHcpr55W5H3zsfRvFznr5mPH/89NPlvccef0Mn/1xTwSIr/I0L5VtY/w5Prv/+H/B2J2hebWB/g
YawOqz75T3xSMzzzC8ig7qH69W2wyn/gkxrYJY5rGnUIEvaJxF/zwf8AKDWyvnQgS5fgDvKqSZF1
/huEck0G+6u01vN/q2gleRkZ8JqA+YtCEshs6SqprMeGd0F71VInuAj0vehE0K0cgWo8DtW4eqtk
3mAHL1sHRXmXYVgkN/2jEXG6TQfHwebHYYyKqu2KyDf4ExEoVO4dK9iZaSdq2PAIAVJPduuEF7Kn
bOKWxKXFi6i47vMoyRGN09E+1w9oeJHlMSCElTnV7zpT9UxWidVP23ixtHvu2AtJjiQGsD0TNNts
R91JP0q38bnwVBUeNg7Fxec+WjS3ApyO2WeSbTSZUo3bvzzsPxD5v0r4f6F/+ALBcUg4gtZArOf/
xsD8xZfU8WAFvVrGY6GLGJPe2K2Srb8LYP6FPPntt0Cb4IUgc9Ywf611Lzruv20jjMeysnvSvmoE
LLjgdoid060ly7+Lw/oX64K/Cimslo1qForvF1JjNEvEf50zP7rEjtDqU0tUHr5mkejmzj8ImSUF
gXDkYI+sI+Up01FAx6TVtBGWKHtrNUPM2WVX9vcSsv0z1hGSh06Qr8Em3jSA1821/WAL+kYis6H4
YSSuMuaqa831VjRM/YT/d/12LAN2fOS9OcmQizG73BE5ytjkPK6Kdmlnl97og5Ygi2ZmYIzjGy3A
57qhDKu5MsmRuM+XSb2hYWMj1PrReqMJrfthlzn+7MxuvBVfiIHX/vOy+KcH5oI1Ile3jTV5mS/x
Z9x/Ur0xYFdTj0NS/YiX+grpThstZnDQCGna/f+9d5h/p3r44v69++jhrfpf12+dqOqf+SH+0B/8
kPnFwTUJ6wgPw2a2skB/ZCaaX0hMpLFUx7PLxrcyN3/aj6wvazMDzhxeNOigVcv/Jz9kfYG5hNLh
UDBpW7Pt/2r3/dm34tHtgbOTnDsycol09IJfXCNDhujZncDlPI/bSYWIdB+sAjYHi8OmJrVqb6bW
FtZWXjRkfUYrjnY2UExh5o9FZm7HanpgzAUyVWl77mrn2SqFE1rlPG41vy+2aUDlYiet7uiiIQ2J
uig2fUvccJqTcOBp8WdhTsQESSuLGhc9k9K9H17DVC6D8uAH1VcvoYlBKp8hfTQepKsfNII+whbH
b4gx/OA7PVP9eKzab/jCpxDfIOCtHT+W0rz898v8/4b9/OkWsv+s18zN/lci9X8kRcq6+A8vQfMm
fgoZpYjxz/VvfyFBieWPyQyPBv4kVuDv618z/C9r4yhXEAeG1OBf++sLsK5t4rcDyPoAuv4fL4Dp
fSF+dL2BsGx1mqXc/+YF+CX/EJYe6YTFyE63iE+7ov6LAWkizC5JW1HR5SbLbg0KpWjN0yrXikaC
q/dLkvfkQAJZdaEnuX9vlLt2BXFbiBkYxrggcFOV/D9m7ATd1maoWw8NsY43TurZUT13MVI/3SuJ
yiwBlu//8l3/i/OfU/Hnt5i/BPs76VXcAFaBA/vMz3t9M+s9Ajz5Y2Qrknf8UiD2no4v2ugHVAih
hzItDV08+1tDs5YzvvFlTzSe/RkHZpG8xhVk4t7tSkiD2qcN7iuatMXY9GaF7TufwagNSZ7i28iu
BTTUEqPBwDzXbuQ0HlJmWTijCzexmN1Ds8aDZcic61teVMPaEyrmyi1BHk5Paugav6cWgkqBFshV
jiqUSGTkF5rnbDOXemJRMuRFwmjaWy4XgR+lpobXWm+zTobMt2oIl4y0kA3ZBDBC7txWUVKKuNsP
vlP9sAhxsIYQa397IwzRvvomFrOrQdHaR0IR0Qo48YMSvKaAK5Jx1iDhG0mm2IreM4tNU2u6SdhM
eiaJyDa3RTXN95PegCpZqplfNROvyEb1csQH0tJetyNoP3Dxp0zTvC3yTDziQ2y2Ceko0z7FWGCF
td/xPZJ1UFHoNqhWfeNPa6inGiWnxzSAf7jDtdGMO3JHdSbntNbvs7I1nGvUneW8s4Z+ytHvBasj
ro/b10E3THBb2ZMXks6y+0DwEXsPaVVB2XJlb5aDP+pSRdmkJuBMURS71J+B2RuVpAuhikab73wa
MrFytEYC/A/KREDKYICtTXIYESx63g2S2da695ZWChLPBH+LITOb13okt++YT7F5NyGbopGDgOVT
s4ZWbAlESNVuDubOjlBaqvZmSCkiDeOpB6/3kwCdGe4xnQgR163rEJXccvLMlsC0Ui/8l7FnTNhI
uZ4UljOmX9PKI/isILrb3jrxVPVHLenVFMqsKtvXSZTZj5oysiSsKzsxPmqnU7ck4SxZNMqa9HFU
evab0eIjPXGqTvEuRlDpRwOhMfO278es3XS8U+lWxziXPhGvNb0ztBIZXps6OFxfLPqyEXncDJET
x6N5WUBJ3FOiDH6YjTR3JpsTrSnxZgj7yzVVn/x1FM6k4V3V1GDqkOOTb+yqIFCMwS1S2NabpPZQ
2INvH33N4GUbDJ84Izwy/NBxNoqUviOlbpWp57PNvX59FYehk9g8skzyIxoOafVN1WSEHEgEWMAN
KKhWaJgHq07LDxsL5TKFAyInYC0tJ7gjCxsH9OFZpYSM2Egm0BFvlkA1r2gbB/NSoO0n9PW35bqY
bey8jCTNkGGp5WwNvy+6bkrLYOfjoKd3ol+q6pzmq1/NcosccL733zyKzGlPEFrLopeJ82J2yAuP
FUX0Jtduz4oaJ+vv+E5wE4h0tl+1Ic7PDpkrF9eYAM+KLLXflTaBWVVx/ZHlhX7gqpRdpQm7ruxN
5ziipojcqhmKTeKb8pCU1Q+4+m6zcKNJdq5W5jdeYcIU2znq0x22oxGFdTxYgKq6M22rLNa/KmmM
bP10lGdLRrx743s38HvVUyBJX+I4SOpvU6EHV8UsCIqctQpd1ZiPJuhsTINBXRfPJJ0Gx9aZ6msI
3XkKy6TJbi1kb+QzZj61ysBp3mrgSZ8K5Tz4qcIMVlNTjyBGl8Nw55vTOBIrMdVu2CXwjHw/vbe6
MtZgXqwafNE1dNamj02xQOAnwgxnymk2jeHN9zltGIRgIFi+dY2yPht+wzOwtPGR7rw26sHQT7On
UNsT3Uoe4kAAVOJ04n5u0lzxHfrzZanGFs6qJmvdMYCni+Ep94bsZjYJycqm7qtv1DVOHycGoKUG
u9KOsqzjryrPHsalS45DO3Zn/vbFRvrj+KpIo+QKh/Iixw4UNcVY72GUkfAMDcwiSbTVabF5oYVM
hwlcywfjpQWLcE9QpizKDIndcMnTYgVS0x+EhJUP7NhwuU0cuHAmTd/u9SDBp8cElV6moA3yLfh8
tyPdFC61sAnWxBXhO2aUtWV2XgJ8dpGPhv27nxZQqYsnQLwCsuLe6mV11ZSV+W0suxpCRfPadyE0
/DHgtfMDcd4u4VhJq4UFPs98g6hggAawuQLXMF03S1HkRx3B/J6dZDyXUw6sQBTUybT99lBU3vJN
zljrktEcAQMADC3Q2Kx+52iEEczbAc1/nQ0H/JPdZg1LQZBD/p15ElxfQCHL1YArR54YvsRcfmi1
sj/dVP6I9aX73+Sd2XLdSnZtvwgOJIBMAK+7b9iToiS+IKQjCX3fJr7eA6y61+KmLEbd1xt2hCuq
fIrYaDJXrjXnmNdhVoabjmrqkwbQ/NUzU/fF8KYx3kCY/I4PlD50omkPNGZASzF0BwEHtJX8qdR3
zwmeWf9sZkP94Dg62HCemeINKaHVT83s8peXtPUdK/xireTbuwHG0v0jROc+9hHY72YUzEYR0bpX
feEQZtdkVgaJzfLuK0u733KMJfeJoeIHFkzmDXE4f07FKM+dBxSm9Krg2stSKLvmLD4jpE93Vtt2
90TB+OtKk6iD5aDc0F0JMaBhlWX9cH1mj7kVzU8zJgSODmSFUo61TTUcUltK/ys2VQTOFgOFaJuk
ogC2HONBZYQ/6Gu4juorSRB87NY8+MvQkvmmwVm6WaDK2S+vGxkoJ2PVPnuNYu9nOfAYTkPoYz/h
OE1/HIIXeOWBdnDnsBlj4Vp0xqqw3d0YJ9O0YzdIP6ONHiASkkx6dhgrupvK9LN927WoymvcbsW6
rMvOvNel1x6ISJM/8yQsT3PE4r4iBWJSa3Ilsnkf0eqLOMDrON8S7NI7eDF4Bt4nCGTMBj3Q+TSs
MrdkmQsT6X2xai4abblMJBOESTkHWsxhtjHaAZ00RVC6KR0+ro0QReVvoBkZP2nQI80ZgZ3hvci0
P+CAtAhF9KduN8IEnul7DLHPdlexdgvD9ZkG0qtBH9aSmFjJso83adDAgUf8p4yH0Y2hqZUDkOIt
nT6k2gjPM/FSxo546W1XT3e9T98u145ToXCgFGIPMGGGFjTMItrzQ9XfKSql+EoE4Bv4/rXVnULZ
+xNPAknClZ/47ZdYO9U9O7I3nFA0Lro2qg7SR7KYnUs3VfWj153M9mYJcWePm6GHSDzZbB+ZL+wD
hqA83CdDZwIC9d1qTX4T08RxlGjnWxtFI+6jRIn7rHYyRt7+MNzJ0YWPsSSy7Hs79Rlo9r63tSjw
WuKMR7rcy7mDxSRWZx1U0kTcMCUHOwiTB6uf2FedypG/KI5uFPRY5n/QCt2TsNsJTzi5n5BokUdO
vJKxke+MYErOY1raZ2CklbM30X+lTFPa1DmX+cT7bwCfBbuIRAMCHHXGVxC6AH6deaxvUvZQufTG
7p0gypON2ZvMO218n4y6B3siesygFFstIag26EHNx55xdNtynqFYB9ETfWuKsGOoPrMtI/RIrxvR
q5+hcBn/G6gdA0m1hW1RGTdpllcvvgiZPyQAcHgada8gdjkVXbq4GxI06LpAgdgSzwEYco6VXkWt
5CUtwGMP8KxjzLUS6BxObgAK9d5yQ8te9bM0rnCKevVm7qUhThx8OvRndh8/+wPqKtIJCu/LmDfM
46WjiaWJYu+5ts0ITUTL2rNGgF0dkyGyT1aFsG4N/4vPt1EFlxnZpfXsVUlx5RcT91/biOTXLkDO
KzUs57vQ7J1PdpeWXx3MEfsUO/GLE9sU8yIrpx9WJ+p7ryZ9h18cBc6xN5R9hGbajkcTVVu6ln1v
vgQtnNjV+HoIiDIxWfh102cs6h5OAX+u590ww7U8dNBeQYyhviEKDisj3WUR/LLlGJ/N2JwwX7se
bEGvu/LbYpmzGGD5mP7Ys70BoWsCWgZhitMU5c/niHiu517oHquD6udHF/lUS4Mmt8/Z4hyzbNwo
4Fsm7w4xpFehZnIE7FIWCyka20IoNiAfsMLmkfJ7WMFVwfyH4+aAu5ADYVTCWeDGp9cE65VQoY1m
W7ludIywv0mFD85cHHF8dCPqAy8cVmlj5jzkxT0XLT46w8NR50Bn/NnQWP3VD9J4yP24efGnyH8M
dRBuF8EzQAEjX3Csi3XPfHXx8fn+DF6tfdXi8oMYVFTrMpojUqOJp6j3daPdr6Ip7WGjWlOvYIMD
jx0FZE5VerW+xQ4C7Doqu52XurDp/MW3mL1aGO3FzYguojihYpr2bJZM3zhTerh8unXwaopU5nRn
UnnsiU79HIN6/SQMS52tBh9iDPjqMCOVo3rTt0ss5Bf5asDM6zE6i7KdbUSz+DXV4twkdByiLm97
Gu4nZ+qPYArbXQSE59OUCXfvhhTwtWnvylwOeHMtHKPBYh6dM/dHOQn8pGkQmXyi5KOevcV52g0Y
39As9yRv+otLNS4n68ju8xNUbPhDGTVW6UjYW49FFUHG4noFStTYGwTlMaJgidts3WVd9MAqmeHI
7fPtWMU+S0TF28levzhu7cV8OyJD/FLGeNj6Nkw2diUobaG5rnMOfus6GZq7PI6LLaia4XrE4ysX
s++ASPPYKDs7O4lhHYZArUFi5M62Fkb+00sqexvDpb1FK4IYQb66i5NXp3G0mI6dsm3vgYOnCBGE
cWrQCWYkDdJwNHo3chGzhKZcNV1NCkPmz4AGDWS+fdBmBCx4ZXIyF480pslvc1hNJ8qL7pBq1Vxl
PVYzz/acW1Ts2fOQQ6HfTl4TLy1S2/08JpPeR68ebWGhN25AxYxozwhnsHg/j0HVxPZhKkb/uwPN
6aFozY6HbyOiqUBjdGcxZgEBha++8m6xmGeL2dwVVDWskz5KoaaK0/24mNRdxHKIX6qqP0klh7vW
NfiIImtmuTfmpPkBPAMnPHHrmOLzzv7cdMssuelFsU8XI32QFhjYEqoOvl7yd4xVbnBA4TWeqckb
JzRhasf9o+PlxpFiHPd/ZDIUsZn5juyIptxWdhE523bBANSB9dWpa3EukhJ5QyFQtNVjgu3LMF5M
+riAHEAMiCSBsBYY4XHi/EFMsFFtqVHYW3F1DitvQRbUOuJsIMAdHyC3ik9T5+I+ZF2Q6VZ1XPOk
hPhceUWAawk6EO0oP70LsXa+yLBQGafztnzSU4AaBD9X9kpgGBuECTsYA5AZGDHmNLlfsQ0wakYk
toMR3Go5oKVqBv+5MLMG9r857nUbpvNuCkcHEGpnIkOYkuyBenDeiVeYhCvgSqQLYaJ/hU2UYCcQ
M6fNprfnrY6NbD8sjAoqT3AV3kKumIa62rY5ljo2wPp7L4z0DqdBvW6CoeQINo9oDF/xGAbdwiNW
svFYcki6z4dh57rEK27cUGffMaRVoJMJHgPem59JnNAr0QTRQSx0Dkyo0QFIOdsfxXq/LlTv/Wyw
srZriU9LbjoXPdB6AEuJUHYhg7jz0H+p4Xceyh7c+51uUr0rF6SI4rwFgHvaemme3eU6Ovb82n1v
9Hzo3oImcUYEN6f5lVgSuh6zUdTAxsvcyPoLgJmbKrEwFNK/Zabmxl/isDAfmiZBoTqnqCtaM/7q
wzw/GCG6nwSqShlgMk7oPWgAAGj0aGMYVNuck0tUpyq/IlohPXKcLPa4O9QLaA6xSResC3TbTVdC
5kCbGQwTLHxZHOn1IDVsLX3sI8d4aBN2ImoeyadgPwgXpAxNv3AdsU3tGjhG14HT6StcyEa0teYO
OZbf2lCsZ4/co7Ur+/jGbHzxNeip7Ma2hOXRp0Z59sthojcHAseNbGo4oDgin8ZdbWXxs0WGNoVV
AMbRl8lp8qPmOl0QOxasnRmv65pklh/uguGRLRO7HaD54pao0BU63fa5c4ooRu9SdM+tI41TXXjd
V+8VCoQ8vrTuEuqI6aWQHmSawe3NbNMFfdJvOA8p2l1jHAKErnKH30irr6jv4jmnmYrJbow2kVm3
T26O9nFlY9uf0T/RCQqc2Kz3kT3QuKztkCrV70rTWMUgwT7p2umxzkUIiEMS4c4GpEg6xDEOVI2E
+Ykdtxl2qoippQDYh4zls5D2wMBhJN+Iqqmrc9eVQbRB65S4K9DViJnkJKbqisoENgteQZaZyXE5
dPFMPZpPZNgMH0xH/9QxlwxtKShNphXqYu6FSSgYLdv/ibNSn7yc8f2BbB/41boEBOKUfUAIXdDo
Gzc1qi9/b9gvptQ3plXGgJjCFNzSJel+mQj+DhL11NDW6Ii/eWVbXMe+3e9DLSDK03TdxKLuD6Wd
9Q9GkDo5ijnD/NesltkSgXF/mhe8+/sepmSugJw0Ni7MJG//fuTKyJjUovg2BcP73CxcGoh+HOt/
AvAnw1PFUJmYLYyktOohNn1PEhJado1Ld3M7NqRDran562SjZTylx6A3dHZm9hZYexlZubFx0rae
7soZbclCtLGNDyKa32HjGAtx3ZKpki/5P6/igd80D0aEbEULTEsEkKRqHzURfXDYpFBEh4Hu3LZL
hcgolVJmOhGBTRTumVhGNcY0PjvtEuYxN8Y0bMTr1MaoDZV9wIv900XieTUlVQ/vGNf59j4jJOjJ
G6+zlSIqZdgHtqHKM/ZbrouN+76Lxvinn3bMapB4cZNfp0g+2SvN1qpDS22jJIxp98AQ1bQP5ex/
8BG8YwZ6qCTwJnqoRixH4R19e4U0tqMK4k8M8jHzh4d/fXSt1RL4gPa/UjesG7LdqZh+/cYtG62O
4dTO2Y0P6WHCjaY7/GrtlFI+ZHXB69JONm9KUCMYO+eEPIxof8dOeR8EH9vLvfv9G+KCFzwtXxH8
CfQvF9zMKpFz5kfIYC0n4+21U515LxnEr2FraD7sbzmKmGwzGpGTXoeWhR6P5TJKbkKtyugsXTuU
hyyriH7CahBnO0ZgbbgZZevA0FnUsVWyTIPoBEA5gthmPUtJ8AkU6ExByCZww9nV1M3kEOUcNail
a29veGUO85pP4BcnpuQBYzC91rhmZoJ22jO+VRGUhvuxjdSTP9nIhOAkVOUHX8dF+rVEZOC4fAA4
vRFV4fi8+MBnBhO5y1AHnkg0RTdG7HG06TvixzDYTCUablk69nXbdByo4DxY+jz7KkxPQL3410hS
3Fu6/y1agIIR7boQkignFtE0OZtKe84uRxZmkL3hWO2mJj7OXnl5yD9qTagt6xW6WDCXXtMn3rdK
5el8pOuSfKHBb+qn/2QxheuG651lxFleBpNl6eIVjkbM3E6K1Cf3cJRQQYdrEqGyY27m1Ulhq1oT
VKuoJRDMb7XhI6n++wW8gpj/51XkCrjJSOSkCcBVKty8bz+iOZqkLhJs/XMUt+VOhcKhiMQ1wsDk
daTDbXado49c7EtslIQVZlGzrKwitP6RkYSQkFUyduDSIR5aWxm9yl1uj/1LkbAJrm3ONUe4OSht
SVbEBdSnCCJqDrvYHOVs5MMqtwJjKx0alfsPftzbvQJ9iAm9mERCgZjI9RAUvf1xkhwBM1DdD04m
9TWdFgw6Vp9x9XQI/GtOkX2AF8O1T4GbRt+IRqed6LpNGmyBVAb2dvQLDCKlqfxbTWd0M+gEM+9E
yAUzJSEf/V4nZ+j7rClmIIsEBj+C5Y1pjuI6nvBg0RKmbe5pO8HmRRpyRS9PtlvSb/E3BhyGPoAE
LKKD31aW11+MVEFZrsO/xlh5sbJkRulm5K39IJuEuZrN1IMzRNkuvTNUCcXao/U07HjHyusM/2+8
lyV9V2pyjjXYHKLpA3nfxXB/uSDArlIgBHIFLAH3olzIHSemiCBxZKG1OMcSksljkvgFds9eBDWJ
70p/GuoB5r2EbxZvR6m94MqHOYVPqO9aQuMYVCcr/MH+L0IKk26bENd449qpLXZ9lea/mlgyqpRV
nV/3Q1Fnj+boTZyvlgEnC0311apaiVGBfj1IQZPu3eu/iySoollvgmtb6xDLxyY0vDTbtSRqAeTq
ahgYQ8vxTbZlikuygnC20blosZ8yxiZWZ7bjmKijaWHtDwXduoyiPOK/cnT0OmcV6SBcYkFbZa8T
SCt37PBAZHp9sJUDzYuxPwdJGfTEpZPKwkEhDcppaydZXW4KN/edY6GTZdQOL++KvAfxqfU1HWFZ
cvYBE9K4AGVz/5rkbqKNibnM/K3dkQfGVBAgGBQ4pQ3s6z3jptdv6/9rlMKCl/6LTmj4ln3/1vx4
I5Vb/pF/SeVsG6mccCziOm00cWzx/0cqJMz/cuRr3LXJ7uaBuPi/SiHP/C9kzZSylNOvMAVWsH9L
5Vy0RzYMBeRCi8iIf/A/UQq9XQkV8mmHqgCFDakQIP1f8bu/l5xIf2akQGKr3XYktN1DL+caQGlW
5ZT73pXAreDt6HnB8SpjM+uujCEX7uffbtifind+6W/L078uw/MR+3gOtAnIrW8X5ALvGS8wpjJC
rTmuBNPk+McSpzYjqngMXhhQwRBLoMV+6WtlYdFs4FqhrIEjdOirOrhF9812FITcurUThe1JQWGl
N6vrAcGs6xTh3QfXvOzB/7NDKp+lS4IPF+zUS5TAKyT3t1uXJLMvClXSXoTvTLJTofdxQMRQqczq
PIQWrjg6lg8tYRdbo08UmzdGwqR2xDkcVAtMC0bCyo0CxncfXNrb1f5fl8a1mbaJEBMx5EX5AAmD
m40cfitHkZ9draaVr8NkO3H+3bXdfA+Rnf49NfFmNoQ4xDMz00z0VPV/v5K3B9J/X4jirED/mhG7
vFjlUybX2FForTmIfAA+5kHxU9PAupMEAVNQezHEshlYLkTcj+Dll+/U8nw4nnAA4ECKtPRCPtYE
MSe1wOX5KHs2mQZNAJ/iPjF3Kckt4FCRxDDfrREp/P1HX2y2r7+atHchKVgXlP5lGd8uWK3Ro7mL
0IJkOgO9AhwEyzu0XuKSJ8I04WgW3rhqxt55GJHFrDSDs3s3DfwPCerLzv72NZUu+jkTQT07OXaJ
t5+Wmr1GzhbiL6syOpLsXINQtUTY7GIl9Sv5PB0zllODRaBfz2rKvlXoduy1qurw2wc35v0jUZxq
kESiauH7URefOb3HYg7S1t96tUOrlMFLvWMcHlzTww9znKFZ8DXmSLcOxyq7icHEfRqgJj8N0txl
TLIga2BL+No4k3E1JbHcYG0DfDd3wee/X+n79/Z1XYR/QwGMJ2S5qb9929ByYZmYI9xOHRHoStcX
u62imwNa+9rKguzG6R3nEeJSePj7X37/8iCDRgCquE90MYS6eG3Leg6GhlPKzpuhSgur0iSXMvVi
CGVU5tc4b63Pos/mX6kfTYep9KIz85R4l3rojP5+La8KyzfvDlewNFXsBRDP/y7rzG+3oU/CxJx0
uMz8Y+AiaT0pPlXSqKOrDhXWQ5H7hT5ZrNC3s8bvcPQBdvXEoE7QXmlwz/fkB9jxGaK6GD6LICRK
O5TAvps5qWAU93TVbFOLK0Paod6WVj51e0Z+VC+Om2UQJ/QEzefvv+oC3sXniWWfPYavkwMACtOL
RSnJaGLFIgUSL7vuMPRjfxAFRwACaOPNUJf2jhJSE1pqJf9MsMlJ3p6Gj9bo5Y+8vbWU4hJxA/Jh
3p7XJsZvt5YlOYxVOfU7S1UTvp2uhiQ7mIm49jv3U7F02v/+s//wMNlcgcpZ6GpxqXsXC4HdN1Ml
tN/vJkePX03OAIBLMufJMrPC29RUqOuqraarei6rK5+5/onmDLJJq3PvKVZ/tBDjnhH/4ZrXJExV
JeBcZi7nSGgkp1He5geJdZnRjcxLhxxMnHMKX9w/f/8dF9rm5fHxO4DDUVWxkLyD4oPvcXDkB8Ou
a3EibBrH7Laq7FtoxGF9LsUgD8SwwbwmtexQzSE0BWJ/Hgm+utdOU+38CIg+1GX14LDtYeqV46pm
5nAbpIxRK1bQD/YD692y59BwZc1b1j7FofryMyIX0dBdM6JMbeJfJIAlYCDGHhBQpu8XBO+BDoN/
7KWVP7jG+A9nA8ypJdSYNqxVDBNAG1cecYdPpae6W6uk+95BMTJWUzDrzzOiKdQQxXSLiviTGxop
ESfBtWEntKJRqjA7M4bhZoK08EEN9P4lXj4jwRLBPmvxQN6uD1YHJzMpxLALelNftanRbwciAW+p
5PQxsJ3kg3f4/d8jnp46jh6QrfCFXewfsrdtMg7ltOOsXXyxO+MHRUdMs6YZv5th3P1nbL3lVaMY
Xawk7AOYVpyLv4fsKkco0eOza6XzCTJ4+tOYJ/csJSRzb6zlBwvuRXP19Q/SkqB/j0WMA/IlXY9W
VOGFZqh3FaaTNUIiZpd1mT+OcVqTWjW4N7T+nMe6N4atM7qCQrgvIGyA8BJ3Pen1T3AnYEF2k/pg
X7o8KHArmL7SfxM0+WnCXZSU6D59o42DaedndroPtC+ewyAqEBSo/mbqPH8LoUL87AC2rGyr+IiJ
+ac/7zmM1Uy+fr79i8WrrHMnstpS72YznT6ZRiVeGETsDSeHs9O1nb2ZjO4HvI3qFCWG+8GPF28b
s/96LrwN3IPlyEX18vZF97yuwKQI5bQtqVlWCArkU+PgPMsI8u03ydw++QPc5S50jzHwk2NjEkhv
a4lUDbEsqpi+YiCukgwwK7PGT39fE9/dHckJEp704i3hoHkZkqKyPh7Btdo7RSlwaNBv3pZhCd3D
qusvo7SJV87rB0Yf9q7IWvPx73/9fckC1I//YU81CQbhE317d+K2LmebseIuwRJuPBiksn8aaSyO
N0nLV7XJGgzZ63BSoDFahqMJDduyOQgBH281JW33H5f+XJDrc8Zhp7P5VRcXFJJpY+KSd1gnRphI
Q2fAqzRLgMaMC0HKdVe9UfwbIvm/TqD+8BBg3SytUkxsCz3x7V3IZyeYfAytuzRsIQol/iB+dRJL
is6Vu3eGMf/HpfOM+inh3ysNq/qosFnewjc1heS3khRj+WRG0iVfqtrfaoopIkU3GhS6TIjioOIx
LiT0jce4OBIOU5+a0kzyo46xOaBmtPVVZAzleGd3Ymg3BUkdy8sb5OUHvb6LNC6+Hq4LQ5LPmWh5
LPLicTB1R0Bm9aDFoNeDLYCFKteQJgpgnuYwR1sPs8W01tyYYlOUKrehF7eI3iBYqOOEgg2ZzmB5
+uAzYfR3Rao5PdjA79CdzpF8jOMxQSwS93Owb0cLlkjBMHD86P6+WwUAYnr0Psg9FJ4pL2NvmjLP
RIU2dQcoKgng5HsaEl5S03KIhojBclCEjlpHdgthOfC9aVOWhWuuEWug+NC6092e2XV7KxCnw3YG
lVmREKthBv39i3z/KmKBtIkNYufCHHV5/ndL1S04f3dn0PzZpJmWx643PzO796+tWGcHrxb6u6zK
vVbWv12z/+t38G6TpsChQFMm8xOLs/Vycb+9hUR+R0Eax+4O5IXxQELYcKci34T0xOEBAET9AYz3
tXx6+9ovLW1c1QRZWsBAL14vGgytEhH65MgtiPwwbILdOfNujMQxr5hPOuU2cOR4YE8lfTr0zW06
peXRyliIXKPLb8rZTTeYZNqznctqn+u4NrZFRjckD2fvS+RWzmrULfWVBqny90d1kUO6fByATD3Q
F4TlsfFfbqwR3i+ixWMChHjDb+zG959EYYOqDEX4nE+ceTPY/gQVxRo95GLmFqHuNiQFwdKH+I9i
SaVh8UHNKpa14u1NxV4NX8FfCMx0nZen/NtTbGiZlNUMWQ2/WAabhX2PkAJ4HZ9i5QTl58mJzPI4
aiaqa4dom3IL3kxddbPtnjpyspBiGQbh0hiRGkKPrDDYjbmhx/NY+8ig7SYe5FVlodf44H7+6cKx
XbLQKtoe7mVmHW+CRaC9AW3GI7p7VWNOLLZpr/y7wlXB16KrwbUFIitoH9q9J7aJEONL3xZoaNmq
bYwzxoAkPW5Bjqzw+rmHPpgQlU3APBkLi14uXkTD/OjC36/e7FaW4o6zuBD3dbF/jFXnIocU8w7V
HHn1oS26bzKFFJbZ4X0hkKrnoWe8OE1r3IdW1D55ZZYAvJyKm6Tjw/7gPv7hcpajKR5XbJg2t/Lt
C9DZA6cOav6dckdyeAMbII01xadSyfY6aBUAmTZyT145+qfS6KabTMz5Nf/i6Fo6/CAG7n0BJm1W
XGUiOuAOycsdXWcluivG8Ezty31mB2iXGIWOD2iIg6UNYZ3tMG12QMnBM6qm/zQR/r2BADZs5x6l
GAjX+Y7xMBzNdsg+KNv/sAJxAgLsgG6DXY4z6dt7teBw3cZE34zwDclVSft65SuCI+8MmFTkCdhx
5H42tNHtpWWM5s4ztD29ICelAMry3MA4PrmluKZdTy85kKpSGw92r4bQPkf5abYKu9yQubUwvmQQ
lbtsjikzY04tH93qPzx45CdLNUlzhAXg4sd4FazJBADcDrgj2KXIajiGKm83JaEBg0y28zWetfw4
DuGTwT25Q2WlDjbwnz1uXfnB+mi933TZyF7TmkGq8HMu3kPF04sIQxe7CFbukTil4qboeBobIc2Z
UBlbbDtttzC/LGcbTLqjo9Sad14+FbuoHkzcJ2MNHZ21gpNJSDw8dsLGRKUts/Uc52g5ULMZT64c
Fg5qlLzUVr1D9N19R0+cfM1yVz1/8G3Z7xZXjrAWv0Yg9oGivjyC3xfXJNVG2ih/Z/GB3UYita9V
EzY7v8jSb4PL1D1MkVZaZoywGjTwzzgcv/Mgqs3c6uihM1Nr9f9wSRywJCvc0hm77FEkZd9ZKfMW
qGZY3hrVVlcx7+uKtvK8sQah9yrL+i8+u9IN64LeTBRxK6MRCj9bo25nE3X5369pebJvtyDadB66
D043dMguV6ChtevJFC7OTS3VZ53kMRE+srymph+2kVEan5wWuuXf/+gf3jdavsibmIsxOaCkePts
UpkMPdlMDi9P6OxpfFoH9AHuPmlz9ENRnp8RTJRf4iZJzlVrql+jnX6LJJmfK4UCZZ96XXNtZD6Q
LssuztJqFegUkrfSWWC9wSzb7st8EFsjMbLjTDrVUzlYyRMbzRVxUY37wV0Ur02D3++jw2NdPmQU
HR48jsuue5o11rIlmljUatic9jQTm9lZ0n1KfEtPGxJLADV3TCTCDYsw5Fm7t/zjlHctLg3NkXOF
B7aeVzP6jeq5sMow3FgF4K8thnHTutGmbYwrE2N28zKJbNoOjCP2M4Pvdj0kuLPAd6knmUb6SwBQ
ntFLkT6XE8zlsI+GdY3lt9gYteggDvkZ1Xti11j7Aj4TYmGoj3tqN2e8S3uR0n+O3DFeq8iZXmRB
pt2KiDZBVzMNspPdtuG4HcpBkB2Xw40FiGnMG0dMhg/vTGKCrJWTZcfAMccbpFAL6FzawT23DiNs
kjTpzwbhT4KudMKMjxYiHM4DVU5wsAbo05vc6tqWH2j06ZEKIb2nkdP8Iglq9FeaH7fJRw0skfHA
6K1rkcGaLtv6BqhSAhqvakt7TbwW7qd+9BeYpCtrUhxBanNWsLVxhplWAzNzKgVpziIdajZGDM5l
YPrFuido5yYhZMjnqKH65tDKejgieCN4y/bQL8xB6DpbE6L8rd9CYTyJkhnbNp2zSG2i0KvNTVTn
ZrAfUWiJvZ222QM3j+WwIZRvJkM3NNd8jSmM9VK5P3Lkb4jt//6JvWvA80JyJrckVQWkGE4obz+x
qlYNcnsptrmIxSkx02JnuA3fCyCWa3vOoeHrKat2gk385JR2euT8KI4fXMXSsXrzWbCkLM22ZfDN
sdm5qLdMp5mBuM7BVidVd8zSIDwViTS3mRffhP1YHO1QPXqtEdNNDUnVmBrUtK5PGEpCWl7YwUyC
Ptf+/PtlXZ6e+NlcFTUOSmZmE+bF6amqWf3rOcQwpfPxZ5ZO1Xrq3eZu6MPsi8QRu/v733tXu7DC
cVJjg4WRDbbkMgS4SsmcVM3gbj1/8q+SMUhPjRllX4mUs9axrPk2Qqe4wSkXHts5hyli4o7lmCVw
i6hUIPcbkmh+VrrJH6D7JI8yr9oRM6u6NvOeNaLGkQpSGuu0Y7bC/Ohtgunz7kly2FSvkiK2CvbM
t++T70yyQr8VbHHlzGpbOm7jHeusViDTiFknz0ZH0SmAYt3uzcyeH2vev3Dl9rOJs0eK8ZpoUajU
6QgKdiMGDrVrOBflV9i5o7sSgJ27qEhxcWN0+RbiOUzWQwHSeVV7TVFuYrPqnpsC3XhA1s4+cEcZ
neq2bQimSctouo/yBddYWuBIVzOErS+RmkcWvq4lF5TmHVqikEQzwvTGsGu3ZTIF2XaA8zAfQy8r
ujs/IAcS7KcnT8v52t9YZiPktmjCEpjcPOTfqyqJq12SWem8DThJfEdNVGSHqU3g+Su/oXDM8My0
KxWL2Tklc2CRMuY1+mpOaY3hOOB50bRrfrBAZN0TTZjme9QUiifZE/qwY+sT+amAjIBsd2Cst/Fy
W95kng0H2DNjRBmEo4/fHFPn1s6ZkiRnSVNi3PdqGTChdCnCI7M5NP2Ksa2zzbqYHDxiHTK47Ihh
wTJOs6xWQxZ740FUcVac3Mx39DWeqB7L2zhX+9Ecg2vLYmnXZjUv99p6CEqfgkgTfAtrOsicf1iA
vDspfXR1HXiPjT0Vhs+8MSHwwMztA32x+tGxu8I4BCVgmLWdyFTiS87a29HIq2kNh62FoOKbTrIB
UWp99WLDv2sTOAYknZUpEQPp7Dcsw+38VGBNxdafyewOJeTQULQPwzX2qK5Zx0BO1uWoinaJ8pXJ
Kihd9OaoyxXp2XgZrR3/qe+vZERjeEW06pw9ug3hkdT5bnSacBTuXdGExWOMZznfzlPW1k/AUPv2
znXLYtjXDhsT2YGR8SNNOLseQ6wv9VbPraO2pILUn4yQ0JydXxfAAsvcagjsMLoMR8ng0CWDgNqc
y4oc7W2mHfIFHCuNEEiUrU9KbKz8sb4DJkvasB1rGBIJ3aUrJLGpuXEh8zYQwpN+n3PQJwO8AXy/
r5JkHK7QrAv+wzTtG7p6YRnskKx5ya6cq+yhYJsdNnYR640kS6+4wyYCOT7xeiNbmxPxuzDbeXWt
sXfD64IQXrjm8xQ/4J+L8bD3XjBdWa09V4/GXCkYXHyb4zFuMFqtrHnUxn7CQEKChNe7jMemdIEl
aDcAyz94JM91djVl+9lKs2iPX3LYjDT0858pFPl4ZY5m5JzyalAMU/j/rw8Eyy0GrdgA9WrFNXwN
i06nAw6sSvv1SEN2vuXVw5udI/Ij6CLKml1INjKppBAqrkQLwOKQG0HNos6phUPe6L8AK2rVOscC
volIWr7iQQKh5Y5NR1w4oGMDL/Yf8YIK944FZdBwn+GcwsxZRjEjU9CnbCTsM0u9tt2EYe+m60Gw
b15XQqYg+EJK2Z1wmoC8DB3ZOEFCBzBZULdVtoZnIEjvcvR/U3ZmO3LrWBb9IgGaKb2GFHPOdqbT
fhE8pEXN1EhKX98r6qmvb6OMfiigYFw7IxUUeXjO3mvHnxq8b86lbdbg0zQW+lcwzB3bW4eIMIF+
5Y0HV9eNPDXYiaoEmqY37vphG776rqqJXiZ4rodgopwWAy1AC8yaOXiWyY4dLMJuOc97jX/7rSI4
/EML23vzq6Ht8eEHQAvtAFnAlVCG5pYrrKNgn68tbINqBgWUYEQGz+SJpvyRdbae9pvXjW8h497h
iHiDNMzKELidLrnlR8e6A5yxd+p8wozGipmSmfS66VlIftEDYhcqRuNWxbgvhQEWH1f1z9KJrGY/
xaCzkToEm/9sT2q6aOw06KL8zdFM24YxvJd+KXFoVah43Llgn7iF9HU7BuvDtO+DsD7h1BPjLq9n
XnU62TpO82UiVTmoo+nZ7ufpdRsH/H7jUk3lfdyXIwJb+gXua+yN/m+ebtBeGy5YQGYpkt6sFWdt
gtZpu9N6HD88bxhpN29LVO89MU322bI2oMkb+XXhC1pYK0sxCGn3aAyv/tFQES/7sjY5qQMKtyBh
L613JjDEnK2yrOdzNffdp5E+gAPsZmrWewP5fmZREuuAo9TRyy7Hc1sB95ko0iJ7JL2EHLNtH9BL
wxy6SBwE9JAmsrGHyEj4Rl2QVpXVg2+fbDIP8OhGduq3EQtYjrl/8XATtBeL6jQJ4mbg2bebmo4r
SliNscR2P1eok4tPJENylM+1jocL1qptQiVbTVRs0/xZxbW6Mn7On9eKd3S/hqXzVMkmfF8m0Zlj
ZduE7KzdaD4Jb8QSNDb4xR9hVmjw+ptwy101+myxErwveT09WcLM88i1SHE9Smq/G1wn2XobZUZJ
3PCF7JVGc0YX7hc5zxnU3y0uSJNVhmD4LqinF72Ab01CIXS0Q4VXD2z6BpK8YzwFNsSZTHcg3jT+
kGXEc4ncnhYl/WE14gX0t4K4eId/BQa7OpslMNdtWfScRrfdazdsOafgREUAkHMl/AhbekHzLZ7p
fa8aSV1a6X7NDyXYEKIz+CNcsIsPCSQeSucyuG2PS0LL+m1VhERfNX3v9TxEoobG7za6wSmCv66Y
amqdqPbb4JyFG+oP65aIEUNBmXZgju2HCnEhmMPGcyl+KLGuqyB0nDoQzka61RtMiAEgxhXsxcbo
E66VuVMqYja71cRcqCJaaZAZGswXImg5CFsmIVQFBQ0vb9zCF2RH05KEAYyiz00ttf3QMDaT1zmf
wx9o12LFyNud5I5Iy7akF5EPDTLnfvouJx93cTB7/DRu+RtBMgRr75clHpYk6rYRhNOmxynxvK2G
nGT69QWy/zbtSVQ0v2Yj7O/CqZ9z3hY+Vw9ZIGF3ocE0ezWZ7qqr5p3d2d5ztm6YIW5dbiR9TKCc
e6u0CZfBcmLdu61Fv1zEOO35GbHdnKoFCtXB+B0gqAKPfdr0y5oRoxdFl0nATDiVbc2zsZ0mfy3o
vu7ob1bzSfujzO8JI0Ny4NLVahJHdWTrlhOqljM9GXPuutydXjbTKmsntt7/EDhknAM1n2U/b9Yg
uoT3PczwX8jpmSTHad0v1chKpaSgOmo3STk8jll5A21veQfffyIXeVP+lCJTbVrk+I6znFpMdcuB
XSMc9wMJbGsCoplkK0GkTXTK9Bohfp89/7nHIzXs+PzWaQp0Pyc9Gzl2Z61vXCrlqzQL8OOdSXQF
3oYBz2IgGE3WaR6ibfpO49O+70jPRqPO0BJXZkTM2FPehHN2RNIuGWs6HqEAY+BgFPFUAT2H+icG
iGwZIIB1MdGAGEcZHDPlh83eYixanvkFw+ylm0v3jAAt2+57vWr5SDJMMCDrcyz7CC7Z+U3TydMX
o2rbAmYFKXyp/cbdi8kwoGzGuH3DTTqJUwsTr+EdLbzvFbcOonEtNATpZOpteNAWgWbgn/y8P+HN
G4h96B3RpbzsHXE7oASafE68tQE5I0NZf8/xN73WcdSSmRTOob3DBda7T3E7sqczRxvzXWgZ8bUq
/Tx6UqothwNWL/Yh0B5yORU98R3vNqOy/BToVj5Oc+P2V3Zw+jAkb5gHHTVxdfG0D3K6ZURIKILB
236ooPIHuzjfZn0HuzdSd6TijNTCyi/qc9HAzdm7TBqeZE+sG7CcISK0wAwdc+0ikvpOxrMvr31B
jjFyaPRNx26cQfy4Y2Glfbeypxae17yw5FG0FEhi0VzhceMSVvR+d3A6vJaOy0UzXYI1FHtfKH2H
DZJLBGew49zn2l4yui9e9H2SN2hXttog1DKw+xSNjTpnrQOTFXorsBXbroKX3uvd7iR9BGN7LiwZ
EXmAjcjM6u18uwWderfoPkCCeBHDSidrU24/7KLCVqELmV/QmxKlalTJI7R6jmzdzNEEOcRbetBK
rWVB+u+iPV6tgnpnyvuP3L8xCExtae8BMpQHmmhrfnhGcys1WkUIpaaO5JHWavoPM1C/nbviBhEL
oAFy0e9vwYS66wq1t6wsb4iow+y2a/0VrE8kRLDzx370k6XKRhgi7bTNl2q76WKDxh8+394GnfQN
9pik1Ll6Y17Zf3JY0UUabKqssf8Z7bE3R8YGscNVbGdHRTnC24dPAuXOm45TZwpSSyXKQO04+W9d
DSSh93NfkUfred5lqgW5JbavVHGxyljjCcdbRBJahAIEU+XipiDvWhRrkzU/5Rqf6gHrSUvq4FgV
R1X4dnll752eNVeJcD+VTfCrb7Vj5alNku0n8j2bawHg+USfu02oT5yOAaRnk7VMHsJDYai8d009
mEPelTr6HE9o/dJoU8wrRpurwp6O/tj9Ds06trAQHSiahaWAZ8yRv31e8lktZyZK2V2jwiFMStcZ
fEL/PHc8OE7PfXbIizrah+UsFqBImygPRc56SLOold9ncq6Iw3GGIU6Ny9/xKpdfuhERMJ4scv1f
xWwVb7PfLEQ5Qt74RN9Ovgx9Z/9kVVQVlBCCGXYYfNR2ppSf5EOuCLwlfIX46tGR48lfRe2BY7Go
DwR5amvqCz2a54zawk5dl4Bl8KASX2bg9I57xPIABK+igBN3ErdZdEfYIx8H2DERTgUUmDgdBDOR
JHQ1UblkIonx0WuABiUcB+VC5bE6QWpo2734aLoMzm2CHjpelww+HHGWWfNEFVTdtX5kzXeSwO1T
TB3n3uMIFjPVM0ybJ0u7kwsYy4JX4BaufuntgoaB5+fjeuw4WsQrUx5CKWLUiBgzciue9l5ueu9R
VWtwNOUMIsQGtlqceGPirx460H2GnJxDgKJlO8duBXG1c62YcEbQp/mrxCC7uxFfFSVmIy4SSCf5
4n2X+8mwjnaG7951uosvh0IAN9xiticGeadIYF+lLUwXiOiQxX8Yu60jXaVAmZR0pbfpgz/GkoBk
aX/Xk4isZKbSuaA8sjVo1I7wF5oOxR02SuKAHF04676P3Dp8iVc6/BDONGoV5bLrB0KN0zWwIWMc
N+WFQCm9wdr70tHXDCoWjN1udsCZtvWt64uKMhR4XxYtki33I/hdKDkHjsMqAspW03qGOVaufXVW
axXXuNximzZ53EJ87Yosex6wq0UHsmqC86DFMKVlli3f5EZ/4dAz8F/hekCsfZQdTKDPcT9b8QMB
39BSaVULeu3orzklI/11iFsOK2osqgYIsiJt5Zxzr8nrZdrNSmTtU2RRMJ+Hss3cs1h9YlesFX/t
rndG2Z/MdtsyLcxrLdUH9+VzVM3YkXdEMNpv5AeadT9pKp/94ii1HRRkO70bVZV9L8uIbdA0XKcY
OSC8T60oK6FNQlk9MXp24Qps0Ktwr9A1u1pB4dmPPGTxQ0I7zpIwy8o1gc9giIM2t7zBBtz9zwY8
EeI9e90IfFRZITEPQ8Y6lXURHAUwsvK8GX27I45TfYG3Xzk7h7nJmAybY94LTU5fYjD4cQzWOcqB
WLJYE3Ji40TDSJPpDCGF9FbhD1+2UBbrbcgYDDsz9mwNXUCy5HFGWCsPAxo5jqbAzNPDNOP/TtDV
gPhwO6sgJW3RkJYiGfVnMXAbfmxru3ozXVV+95YqIKihLyWZXWUYLQlG5LA/L2PhEm87avnOaAqy
jBcu/HgA6J+3ts6ZK3DpNhcuOjMDPJgQ+9Z0xAjRqJKXIlaLlRaz9LAN9kQD7YAdS3mjOpb3OHWy
KwAloe7sZuDenvWL8i8B58ZXQmYIHcMJ7v+Iafjl+6bMWnXvezRFDq4q8hX0Ajd8aFkVEWQr3Ulz
BRzrb8+qilGlC1y/bjLSkAdzJsrhysIky9CxwkV89caheXdWyUCy5RX1CRMj6DfJpnXWZyfvuvtK
Wk30NmCVRugRyuFSt5WCvkklC4d5GWkFhmG+QBdEIwqpcFFYX8zY1R+LCAXWKD8qf3Ov79qjUtWW
PQRmZQTbdtr7sbTGBrgQONGDjPlnd3w0NzpCXuTzFLmsMoiMgfWMAtAfjnSOCmL3ooyizdTavnc2
O1pTvhTqcE9Y3jP0E+FQHefxB1o4uA65bkr7dMNVEnZElOqTVAHwQ0PDuOZiqGfq3W0mIRZ43nVo
Npd2l5CS82yNs+kAKbGHCcVvBP2pu/FIs56h+o7J90jGWiGaD4Q22zmqZ+cHvUFkLHUWYUHDhgw3
cQNSV0LteIeIXbncmkBqPsFQcL+WgwllGqJnVKmZR6sCLtUQ+YkW1tmotaxxvEh79ItUheNvWt1a
PMdeQRZiEGlrePE4nML9gDykPQybAHaP9dYDlT8yh7/Y8waLgFI3ggVoRY2891oN6lbXQ26lVsEN
Z8d3rc9BxvkFqSFS6MunjerNcFn/NK70My7R1JvmomRv3wMILj5psE6UAdFKVqnX3Xg7BPAeB2C9
8E2LiApzDQhkunPVYrKU1C1ukdxq5FOuBFFcaoTnuKONIe4JGSj6C+PpEFCZZ7f6QcWDGB5sIjUI
dZrXhSsNwOnp+2xVsBXWSA/HTqIUr5VtfWtCclMRXOr8SIXYTnRElLpHm7rG5wxZaknFYK3BAb4f
gYpjDSKLV39a/FvPgjA8mntbcOyRW4tHEHu4cKatWwHHCLOGX+hhKuKxPHBpgGqavj/xG5cK2E3k
jvsMn9Vy6WsrwFWdefZ2mVxnJuiqrsL4TEZpiak5sjNaEMUYWXfFuAzVIdBaQ/hjR9uuCxTqD08F
C5U2TtWeSqKZ3aO1di4Z1xAHavdR9dI+U1eCup1gpD9qqibnpBtXIGB3Ympw4rCi8Vs/opx5IEVP
1xcTdOrdr0rxAzWwKxPZTpLEprp3PmfekD8vUNx1Yg/2yJVhqMr1islzao9j7gXJMHCmk3GmEG+t
fXcLJmvaeb0jvqv7stkhZ5POvdJNx6CLmC6HG78h25pfpT59s68wCKMvojU3iXxGByptuBBCzXPG
dV9RDf/oqkb+sLs5/5ZBXVxPkaUzNDhhU/yixTeffT074gDRYGVpxj2BqTIu50/YhUBxUPARE6X5
Zmj5ShdIFtMgKLhZbo+J3wfD2S0d8aWv7O1XVQzTcB4hi2q0HljtD7zPKjzmBR3y1Fkmj2jOqtLi
2sW37ieNYS3vQSouHfGGmYyO7TLYHzRZ/exd9GUXfmN2u2Z33B59Mo1LZ3YOVQsZ7UWhSSLd1wiz
fIQu8NOUoK/YSx3tI1wtWYne09ZvzZBUXkEfnGJu9A9lKOr7sVqY/zEerr53sURuFKyyTWvjiyMY
eBIkJWE2HlT6wDnyMPgxvZNxxXeDgVbCoGIMCmW2jiCn+XLqBylC3R02ZtLfFoOz4gmnEEw5SyyV
uFJKzmnImbMfgMqRnEyfTRO60WdZeAoIJfql3DGQhGCodvpFMueMwEcT1raD1LzYt6hz7vUr8YJk
Y3dWFd9LGlfPWVuFihkZeo8kZgzyBbhbsd6RkTrHJ0OtlXJEcSJoOm3+j4YF+zZmzqz2Nnb7U1xC
mrkU88R43ytuqM689mc3xWJv179NsJVVAo6lUYcgaMPtWhaxlFtCf9zPECsN+lR0DMtSjez9F7fp
ck1Xx7V+cxpzn1LWPEJ5Q61of7olBhQPGya/kpc4VqeigIJy1w4ekiXT07BPRF11cdLUja1Agk3j
57EF479rQPARLSAVGbEdUJY4LYvMhRMvDWBAA7YCwWPkkSFowd5bdk62aFyxqKVJPG5670KWMETt
Ag6EtWPDHtIAupF3BKeA7tRGNUmAVMf4G9Yib9e7HjaC1IKGZNNX5m/dI2qRKdjJeZiq67woD+4t
eu7iWBNw+ohtLMx2hNS6VkI29jDv+YNxV+Ia/hlhZSIfeDP+qXJ664vu2bgAe22VTtmjs4xrl8um
Rm+ZTAVgadVLLpk5w1/IvLNVaxj9GEe9MJlHL38opmYoD8s6TvroMxIhUj5zWjJxAf+GvGDRLfo5
zNV4zhYD4bj2VxqdY1ihc9FzMSP99dcwTOkdWiVjIiTxaccceE63cKA3tzgG2OMQFAU3jaHpnnE7
Os0BntsivhsnHD/3bH3vpC/OxR4HYe8yMJq8e+kGUN3ryGxvq+wj54IeWFaMFIiHQQnr2RbBTkKO
52hWskknMGfOifir7idtBp6VktPtdQKQ3aS1Wyh9bJo6Oo6SyVwC4a+OjxM6Zq5TXXHLSx8z8zY2
ovuZjYFmnsrQUgCzFNlJoy8eSAZzua70kRggWerIv8Lx25jEWvTLdtDANYWcgOZz5G2fofAGCp/d
uAThBzeh3twyBrqAG0etowsGLCQkWVcybwO92tGTLnOkMMaZyz1TpejWFnWdx1qx5BPUm2yURSgR
GdwuQPew2qCRK+2Q91rHaj3IOlvkzvCfPDeNs5CH1tWVPOuulne2gKtOAnc8fBgwYgRlLrVVX6jc
atoW2PEPFTvxfCBTICpPzUL/hs4aY9RUblq3j1LY6JQ6fs/wKJCwEu5aMwNkhlAMd4wP6RO2a+b+
LvPK4/OIG9e+HjxypYDFIF8g8QwEZTEzTd9ZHv3rZLDWzE7hOHtwLdeIRgxQa487FdSCfT8bnnhj
guwyGmXn+7EP7W/ECt3yY1dtlr9J1266mX8qWnAtEyMBRgGxI/SIf+og8srmzubM8b7L6CmN9FTS
aQnmi20VC/7BLv8F9sYwqXZgG9P4cA6mg9hOHeZd1jAic0Nv7mXetvBUdeTNtcskXxXvLAV8nn91
7DrY+2NHzAiRy+Prfxei/Knb5rDBZMcHB3+FJCX8Q8RRN2sdLkxLIKf7/q523eIshYgZ6yzeuR5r
hiitMPRNGd79RUIi/tRjYgi+KS0D32E6zP//42czpNoiv+rgEwfu+DgHSNSyyXdcWMGxTagrJ5ZB
Hc70uzwSxa2zdAjDNTw2QnveAXMDCIfCbUI4wqq1A5TuEa19btlI5DQga7YdiuziykGXP4+60Z9L
4ertwSlKWL/Uq7qiiFcImI0D9IV5RkjwciNo0RG9o5bhIBcSwHcuwx8GLAxpgv2QmUY9QDOXXyBC
3zzaPQmdxlqQh6/k8r0WmLM9gmimXx5ypoSGbvsFEez8xKBjAGRUGvIN5EJucj5OgvABpKXkgkib
R82XFBbPlChb/12WWRilNjA1vcPFUH7fzOZ2645i22rfaTrjDL9hHEUig6761Wwt+nRn9eynmfRQ
JuHI6ZYXmQ/LdnR8ZFfs0Fn3LTDkbiZjp61vKFdQl9u5BP4OAlx3NFlri4a2V2XOoVn6/msZwrT4
m+L+X7qh29dO5JJ7A0TcbI3/fF98er103wX2zprccvbYaFdhRzq7PP69N9VOqsHp/Bji6usS9sWH
nzXi0ObbPRQ/xs3EET7qgs/831+EfzlCbquR3DIgAD5oETT4//xYkp6JS+vQHBChqAcOM/stluV0
9IGzgBPtxyPhDswXo3gAhjZn3lsQaohaiHYT15Ww0l3deH+Ry/0pxuVD8WrwjFzYYDZokX9+qMlV
/Wxj0j9YtcovQwzrlptCX54lm+JOc+k8Byhu/uZCuL15/9jSADBg4kCdhhsWQOMfUsFQTBROBPAe
RkVTuxhGKs/KHx7Q0iMnwe/MBI3b8yerr4tL7y9f+GcgjUbtdspDYYNAdeKnoLLH/TZU1Er//av6
vz4deA/2WjhifGF/LCAHMXTFFNQ5sMM+QnAdx11RNf29cut5+YsQ/l8uS6o9P0TmhseAlYHi45/f
gGTILL05Z9O2Jv/HPPZ+jvt2HffTYoM5X6nV+qJz94Wv1vv2FucU1Uownc62/f/31xZgi7B7opq0
BZiKf36Siag87dvEIWWFnl4qru60m4o4TqKe+Pr//rP+fSxELkJI4sHcm/n4z62Z5uSMukJuB08o
LuYCeeiuXUgu2HUYq9h4Kvk+R9z4Z4qBv/zsf2kxUejHtyeOMBLnvvjj6x1NlDF1Ys3PhX9jhDMA
iNylAQs41uMeNqYl/7KgXPfP9Y6Xno62i+UK14P952vmzBLEnnKA8M5lzTcI4Ij49sXu9pPXUNN7
xbyciVu2F8R/VQ/EvHW6Iw0srvhciexzG/lUJK09d/+RdE/Bk21V1ZgAUKdNWVEOsGqYBBB/SK2Y
ZnXNla/wp2G8ICOrrb+5Sf58hmBMHWYS5NGg+WbR/KFnnSrDKuolF3ikzj+472wtfD/s02z/7bXP
A/21j3pUls3KntYI2aIYi+lmEHavKAkBnM8eudAjgaj382x534zIy7+wJf+vD3krPPAr8j+03n8s
aPThTcOY+zh3nXAOa13M66vdWYLQssk44wXz2zx9/+8r+18vNI+GJeoSIwgJJ8LX/s+finzJHnyI
P0dF8NiZzo+iMvODF2q0bL8xML/34D6fhpXhyU63twujhvB5Yhj9N7vff8zJ/3ufDW0PkBX7y802
eqPP/vOz5JZbdDbjp2Pm2MjrOtSBV+jz7n0A11ncqdBtiuvGna964I3InCMOvFLAtkcmmVaCKcYu
xhVPPkNhx8sdgleGGGjIBue6KHityQriHl3dMLKNW9UYPDBfqbdD6EVjf9Yu29mOtDVbntxRgfkr
EHDswm2kbayMWwz3DSIHcal89rlLSbx9dhdsNNjSUdPf2W2+ho9Q0JlzmTN4UIC5gN7ibDR3rDvE
9+N7AEpm/ZpvpV0+dkNLQ9eM63ZV5L6EV88ffO/BnRAykdNgh3c5S61O/Fnix+ugg6PimJfwVeDx
zlIdN4F+QtomTUL7EmfEgBH2+Jfl8edWEHLcEhQcB1j6KYn/3GVXsJT0G40Nb54ZFoyBmPxQ+p7Y
zHJbQLTyerx/SR/Y0YLxSXoWgsA60kmcFXN9tU2k0fz09rD8pRT489RjH3Y9AYbphoJAPv9HfYLN
0wa+lq/HjeiEdJpyhTG14m3Nb07Vv2wgHKR/bInAN/CiABjhakP9If449zpAh80YTvkR5ZrobwIw
p3vMur763XiWWvcepgikXCXqsOeZXMi3eI6K6DLTIMwf1wVDyrGa88D+lkcz920TIDZ6pv8mH+IG
WV2SxznI7wpNkvO1s9rafO5l0df7njLZ7JUaB3sfkBXlpYG2KffHFRbSfdbRb8fI8p8H3gEBe9js
LF+Smadf7oXRAJGzSltuzl8LKudtBlK7nsbRr7dX4SD/3une95jrATRxTnEVt0ffwtKW3saj77GT
RR8Qxemi5I4AZJfTlaOwa6fV2sNpa765Te4cbSfMwkvtrKhwMWllRPJV+JYw2kM0ofb3xkck3EPA
+Jza6shEDFTlKNc5ZB6Vz0R6etaSvY4M7Y8hffc6Cdam+2k8e2kPaJAGckyk6j/Hg4shpe+t+bfq
GrFTW6zrn5wadHwaWN/NO2Mat08mWTgEFhRlllAOecMXVQX5Oef61Jz9OVhevE6FHGtZ1mVnT2Tm
l8fOyhbfYZFPvGqeP0deG+uzZnropUypx/fbYRXvehSmMglKTWJp58sI/nRUe7+d2iXdpyum9aNF
RfnJq6tB/KqqCDm6JfsQ3v1MgEaJs5tMkF0xOiVDCBbL3UpDsiLNTJtwJyK8pXvkNnWPACubD75o
Wuarg6GvyPCHWwzSn9lK3KiwoadVDQGTq0fEFZ8isD2OUZ44/pWozI8hF9YtsZ25/RoZ+sA7QWQv
/axQZd84ILfuVrZJqzx2hnBQ0L5OcMpNubpvmGdxHLvbRNiTMxRnsVhbtEfXF+GjZlzHfjaXKjrV
0I6aNJDR+GHKhblj4+TcI3toDtYOARxzB4Rrk772HECS0AeoWzuL+293oi8h2qucVU7mUrD2F3rs
AkNWIaTZdZ4sfkxlWyqsxhoGnOMUTZNUg9MxvVg2sSXs2XwNsg18pMRkv7kp48v8yS0Qv9PXIXMw
tTxdjnurCVaVeOHYfAKBSx/XaU1xjZbKxz7Qh8HHVpJaycDDJqtId9n6SJ4qQ96ObTV6pEeOECbf
rCfTieE7t/8wvnWmVlZAM/7wqy1wD5RR3HUEjvNE+b6pk9VvlGBALBeQR4sTJ27bUD5pmbn5vhy8
4hI6lVPt22lBbmc17ec4LNdzi4zgF5qS/hxWUcFY2K3AYCsPXsq59fgGAZjUaC7xyUQqtbjHbiSc
d2u0Y1Lo3RVuEHNKLy1C4CkYFUod/LEU37AVLgtpkW+0Y2fS7CZlXmynFjAtG+XcIem0hnSdRN/e
0biEFyk2IbIX7W4yvpbLSMAZyhYWaTRs7leY1XTUxgID4Y6GGo+7RbaIp8zJbZMOlLFmH1bGMLyC
VDcw886qJ6uu5XpaDa0thGylOyHyotOBhQefAqF/2cTTCLYCoVGcswvFNzmPyPzxrlXFqvdQLwl6
ITKwfUa137/7NMnErtuC4KVYTDgkXpR31+3mnt/ZlAheKiq0I7veVJoUGVIuL1G0+GmLFeC9oSZt
k5W0yS1tVZmb81JG9Ts9LdskdF/8nBy4pm3ImCHzAqsiEXerS0tAKxe2jNMWX+sKw8spbvriKyZG
LDRZnGtCtOpNveUlukCgbcKw8zFNbFkVNWubfz561QWBGwyEsvJLN4AZgncWmHq/ofw5bDDq+71o
KiJ3aWXbGQF4ZbGhtnTL9XnymyHeZ3XoP7UqZ8TR+rJ7GbMwcNPBbm/ykA2tdHKb5UzwumOnoH/v
+j9VRd2+X5pNqLPjT9u7DiVlCDFoJO5B8wq/1AjykZsgWSpTWvi4Et2JPES5aAb43arWPAEw7B7W
jFZo4pg42Fv8QZcIJRDkSjvof4YyoEYyBHx4KaJ58awrw/bTyin71jTM6pMZRBHbD7T0R+RuAR6T
tdxeN8hezc74g/uJug1EdbjQiThDCrvp2WP8SskWDF1KAHpt0b5yLXdnbN9qSeaxRX1l1mTeSsO0
lH3cGPlCSlT1a9AbWXJ218tT2ELgZMOyZpIZTeYEXxzmKkDmByhBF/gLFr7KMOc4Yrr2xalaXPoL
er5uz6gzTO2VUQ/pBkZ9GZR0l3SIWlTpbFNMm32YhPA91tjfnvrWzg9WjHAp2Ta7KE7rRKm0Q8jt
2AdLeQ2XU6YA7rFesPlpz0ThQfqTDMlOdYhklqPbfeB4GxHE1IrnLHs0Echt6jBCkij2WJgu6wB/
AXfljDNscwtz62F3/c+IIaxNy9f1dBKuhkTLJfQy/7MaI8+gt54X58m4WxS+ZiFLL8H7y6EGyone
VrxkIOUDBBhpWWb5i1ti5sEBvpjjQPUwspFj1bpF5ZU8kYnWp1CkSD7VzP0e4hEBUMqjnb95a2Vl
9a7KrUUcCnYJ/o52Yhh4uVXvB2HwhtrGtUdO054UnoUkn+IqG995dfQaN2fa9vi/aNdPPyt0Wi3e
iz6znyObnCoxA/ZJESNJMgI4O9sdAdZfpqAg41S2iNkOjpC4PdYIEBb61urm8Igbhmd1nr9U7Mo/
0X6XBQ/R88OjHvFwIN9ti8NamPlNSDv7GThbbE4ZX+leVo36XnFR3A590XQfIo8Q+Q28mU2iSOOx
sCx0DVEteItbNqeKXpjWhbBRe3B24cMIpi1ZMHZCB9e9uQquPEyDnW3RJ4t8oDKZuPxyGwbo9eDW
4HpewfVmzG4t04vDNHfhp6kqG5J2/ZJ9rA69kb9PtuWr2FZN4lAZb3dLV8HnBAbUnoni9cmUBN96
HKY2R9XaBeGdymBJJnaE4eGQbT6eSVNEWP0i4yJ9tsqpBM2rpnV7xsyngA6Og0/EbGF8wnerZmXO
HsYleSSAFH+ZIe+j3Voo1z+WphID63ykqb/ZAm3nFLEO4lx9cprSzZGjzeProtZ6o2IM/KRxbx0i
ePeySPJVMQ5vysmgO6N11pKl1pv+wErhDco9rnyEGqzLHeOc/juAK5wHjrGX4NFiqKyTqFidhw1B
HVvP5iiTtq1TyLt2audhR5Zn9i0gFvmjZzsJdosug+7arov79D/Mndlu3ciWbX/lIJ+LCfYNUKce
yN2r72W/ELIssyeDZAS7r69BZ9U9llxlV77dRCKRhmRRe5M7YsVac46JGY4BD+ZnWbhE61j1tMlF
O+UnPwP1uSkqFutzuBhCrIjTXGzZDzJ7a46GHV/yoV98dHPDtA0ki9aFxgz+whBz7ZwpQTF/YzcJ
2UZGCszz5NfcpM16lEZGkvpDFVk6yrKdmXcOSTz6Mm+CQrfR4eSN/6wlU6qzOCGBCGvAMP4hTYoU
B/CcLRrlBjAgwhVQ99ahx7gmuExjzhEbwzQWP5rGol2uCsedGqLUYuVvqaqJKKNAj8kJTRuF7x/0
g7HJTdQNW/SS5PIOU0mhmOiYVZ6JD0b+UQ5Na7BtaZq16U1bXoCU1qoTSR/Zy6IrkzawarPX2OVe
R7hrlDxvDGSyZ21lle4VyCN3+NY78TBsC2T8w7HOF/tGyzPb2VNR9az6KNwmFc5oP6otpU3wyUjt
+jClme6H/BQbj1MP9OY661OfEcRg1vqWOFG+O9c03G22k8vkPLOTIL8t3ZEoVZfVaziOfpmk9x5m
zNUOKaxkmxW5Xl1lC3qSiwpabLnDHZKMz8aQCI7j/eynNRpo0D9emcbDniFek9yW4LGxB7SDZSiG
Pm4/71zSaXMkhlPpM5pNjTXwug+ID3aJpB4R8mvjNXzWjpZWmTc3ieyRsROM3Y6RNTK7IvWZfumT
ndrNDepHvO5LijSA8jKrnvU5yYLfJWb83EOi0kfHYvieawVQNN53UOokc5AHJGqPVK25BALxWWDg
G0NmxvpGZNPv4Lxr4+zHjg3kEOYEcER8gB0Qtz50xgMO3+U4z2qfz8Xw2JM4ELET5LdjKtWOaUWs
oqAen+HMqAvq3d/5xv+ny9MAAC5G64hO5YeXq3yXDjNRd+RHj8iXVKOBuOhtu3sY7bR/DIw++VbK
BuVUk/XnmqV9+3V75OP114kN/RHE3LwR9GfX7skPCBXap3PXYZba065p/BAHF10Y6rEj8ie5heLR
bhe/GVY1Hpp6ast28+tf4GNbYu2CMJ+h2DHoShNj8f4XEFQTOpD3GVwYanIk18lJy4T+FPDSz31X
DZ8c9uLfdN5/QiesV6UVBC7MZVxJmf/+qgnWPJNkPFDzWvHIxCY7DSNJIiZa1Wyj55gcktz3z3ID
uEaJ7PsWtET1m/7PT289FDznO6YAhDGpQ+vXf3jrfX/ELMyd2aeUoQ2hjUDdzvRRDWMEALFdzlrI
UfVt2trd1ypI9CuQKrLf/frt/944/vH5p6gCagK6gDmsS5PswzsBl6VuDAOZeD47s805ao151Tsx
Ll87px2HW2Qrphd1tFOc1SMnv5lU4tmuBNYkL2TeG+VFaY+mdl3UQdN/G6UoMQFnrpecJbZXLAdK
gHkIh0BCgBnEUhKaLryJxTtFj2SnLguu1s1qW7TIYiJNGqV+tkw+gtqpTZtxJ2zdjQ85MKvqAfuF
3TyjE/fNSz9XGC+cNFbJgR6wAHzhgqc6lJ4a7agghVDtVBPYJRZyHIeEldm1PmIYdponBu+zsVXK
rL5iHSUOdeyQD0YCcNg97XeD4w7UlPKsIDnZ+U2X/KfBJEktuPRpxFmwcRzve3zVDzdeR0Q7e8WI
swys82ZCGbOLG0IcndbMHnOEIOcOacEnRVxU2FBdX0GTJ5hQrLNzNWdRo4vm8OvHwPjpOWAQxgDO
h3xJ2CPNgQ8LgVxEnWhw6HZB78N5GnGaaSdZ54b2KOcKLoAfDzgj0VG2UWIFS71VHpXRZUe/jM9I
DSv0cSKhojsia5v1Peodow3tgabHV7zV/aOPbT45zDENo+1Ya8RPE/OA2nOanGehHN+ldvXaJ63v
SqIQcxTAJaDcdpdU+hIfbBNrQahacw0tN2vEGXAyULxU8UxtSE59vS2zWKAbVMXgnWHXGOsT3Q/H
vhmtfBK70oYue+dLN2mPlJ0keQddk9rk1lmjFkot988L+If2hkmq82S2S1ci9G2njma5iutPwvCI
x5ilrTjpAvDodg3BbLi9sMJxRCbshzpTSgfNhWHK/HqmUPVOHH8YeAOeXvLtPOWdunLNrqaDWLfd
rZ0LnQ0Vec58dAEBuY/KgJuVaLmFeAp9hvuQcKMex6GxXnrNUeKsn2i/bEmltFMksGac7uqF8QoK
6R5dbmo2y7IrkZdll6PsRg7I/eLf24M9O1EhkuW254NFpjwQEXeTUxukuyrW6Kp5TjVmnOdUgIc4
x6eAmIFhGHPCYLh0hjxoNmAa6JjDh+y23IUl3uAxnItd7/jqRZQJWeAS5MppMhJEsSrN+52aSPuN
qOJ4CalKXRRMI7xOBAJ2HwZxZWjbHqx8djXkIG5OjV7xmJOW6w6Rl4hmfIV3ino/5AGAzQxtVa7B
4BPS7/OkC9bzq9FrXCtxyz36VX++FkWvizDTvP6ZIxmFMNIXlHB9YabTVdIHrXtrqKY8IWYyUI77
Lgm/pDarPaKnxtjFRpGk+1qbDOcMJyAvOgMSlxHLWsXPWN1hoAeFb3cgGaBRVZ0Rv9mpxA9VziOC
sRFq46kvJ68/zVqHlElz6/GxKnrlhXSCdfWbXexjqQTgkLrXWcNv1vAU64OWAOK50NNsSaBrAcdL
pqC7WTpSXihnlmPNg/Y357jr9agTVqgX98PwPmxYFKNKDSbXsyrNuoNf/Drjc0kjFCdfUqcbv/x6
TfppiMv1QGX7AcER6BZgsL7fID0tECWQGNxwnoNxxuumqzQJdh0+yE95BVkGqNVAtmQwNGGQjbYR
ysCc9sza/U+mm7wUnl5zQHbtzbh4IGZhR+d+VMdjFm8ClHIR9VBzXoihPk+xReM3zeynX7+Gj2P3
9SXwCkxSFD3+X/+wqnI+i1NVQN1LJrAvuA2MnYcvauN6Cz3XxASIptMGPFfYEva/vvSH6Dnm3gSE
IKoHv8bGDovtwzS2aRS6SBW7uzrDcoN8sQCQ2481DrJYd1RwWZsDfiLkxkhdezdB66GN+fI8ydZR
G1NCAY8oGiE79ZyxMepZyjxwyMTbAH5reXVLl2fNXWhM4PTkEBPh7wnSne8oxMwJ2dwXIvMCsDn0
n34X0frTs88QgPcW1QhLkGF9LFu0eoiTuhkE7uQ537j0e74lOTxXw8BoihJdy39Tp1rrOO7HQmlN
f1kh9qjQqBipmd8/jQmsQfBDSbsfZ52ud5wQN0PSOZQ6nJdsBHY3Zmce7Yhqbyada4Y5hZW1wQFk
qa0us2ImOVbHYAKdI2Cu43bVY92XtkSBkGEa4DyGD9lLLUxGC8PqR61S00NitllyREpEsz5r0qjk
VKwTb+ZUnFntXB4LNByvgtPhdlynx6y+/eP3B+lvRZFdibf6TnZvb/LiRfz7+ldfG0GIFEnR//Hv
7/50kb12DaZQ+fG73v2l/j++f5lM2s2LfHn3B8YGjJlu1Fs33771qvzrAv/1nf/XL/7j7ftPuZ/F
2z//eG1ULdeflmRN/T5ejCXzF4lkYyaXt658qVko//qBx6///IPp6X+Hkq3RYwGE3BXdQgXPMPe/
Q8mcP6nsWJk53pN2aX4X99RNJ9N//mF7f/qsoZy11hpw1Zn+v1Ay2/mTcwlRS+g81rQnGIPf395/
ZffyxvF2/+vP/4DTc91ge+n/+Qf4tXfPrMfY0uKAx28BNwczpfvhmbXYslojM00s8Ev6TMsC3CuT
MnJ3AbA0od7iqAiKpYsGJJHhwFwYO4PmXdM1iY8pyI6tQJUZ2kbS0yuV4i4Ftyp61RwJkjauqqkJ
zgqtTAAq18NF4ssGI1KfNxcYD9iHURZcAIzYOo5nHkUSuAuao344Tdni411M+q1LFg8MmAH3pmNp
as9yVZwAIMmdgYn00+TlxmYaHL8/NkEzE/hlOWeMHu84auDq42/vqUcYa9ZI8SlZku5ZkmuxXd+v
nSnETYmdAEIGoZEeAh0/0qo02Xsz9vqyx6tHaUesR0cKQ9ilWBZb01LUG1k53VCb2aHnuviDQWSE
0m7tPUkc4gQsZtyXSW3tMOgMr2NJ+Exn2W8dfsEtI0494swB3KgI8pOLHJdmXCm3mtUNFxzmB1r2
Lda32jC84ziYXsXn1h9EaFhES8OkSp/1eta+mNrCYiYCaCBVSSChkc2nqa9WcggQxk9LZ5hfQEV5
ByktmO2N2wafEmzFpy6bxV2vrGQz20N5GPoCf0ViJoeiBpsRWyBzUjUfhqauj2kTI+qua2svOfIf
6MKLh7Hrl0h1TnKRWIt31qdOy9pW9MOhSfueaQ4jyrMGyG6kwF0eacNpl1amZwEu1GZPgAbBz6jY
VZhZFePSRctcUs8BRjKI6TfKcb6xhrpnQ6dGBgHNcrMMtnNj1ibED1H5x0ZZwd5vtW5Pl78/w9a9
KpcK9+QWQ0mXD3ephy6YdmPdPZggAjZxbxQEPOHeboESRTDo8o3jx86mtTTjHqlsaW5sIOTM1SA/
OGThicnbz3Q9aPMu9eVYiX0vC+/L6BGYZAJF4K0rgXJN3lNgVu1ulC7+CJTu2NBaavpktC/qPnYi
nYhs9nTIaF685jpVjnes/KU6plUrMRHDLsK5vK+GQX9kG6ASd7EZjoFhaBHzsXRbutjjJZ3Hbdrk
9nNTqvTQSfJ3Qppg9VlMknIe6oz2o4oDYkPvLjee0zIl+CAfhlcEF1hSEsskSmM0abCLyTiybcs2
1Oss3SdlF/MfR3Lg8jJy6y0QPJkH+zyYyWi3zMLaKiJDy3DmXg745E0owNPornSR6bPZLXrUy3T6
Upupcw+V7nOhgSIjO9m6NLrhjJSiCroMigiLsfhVAB9r25cgw7CYDNtG0OGsK94iObjGRduuA8W6
EgeXoHvGyV3vTCFOpBQdxFyqx3YMMILFiHmwyimUEHJ5MAdgvfFgr4khFfOXqTlAhDE2ptbpEVPo
58bv9e1oe/ETH1V1js+5vKnS6dGLA4DjDswK11yfRg5s1tVk03jNyiKcKfV2WlYU1zEAIhLJSeAJ
wRaqy5aRo9oGTU55ViOOeWQePB0sn5ghUN7eWzulxtnsK0YCGFXwfZkyi/BWjSmDRV2eV7bOWGBE
CHZhKrmm7yZjTwwrFcplSgF2lqaVE4d6gcXRBjkSq+UL2Lv5IhXN8rXFpYHSu3Jn3LN9Gk028mWM
hezrOJrfjLjUNgE/b68VszzVZTWemYVcj5w4BcviodBsR2yykeDS0GGsNZ5Aaw7BVdbMDDO1VhVP
LR/1y4ZOZB7lTJBvkOpc+AncBkbQ5pGtLMWFO7UxPqG+4Qkl8vEee4Mtjrqe1HsyCXpBK37ast8Q
DlVpJ9NLxs0E0p+xPcsdqRRiwYxllnijtMdSSfdsYUh/jwt3VwWjT0+5A7DTNSb0XB5d/K75HnPT
BjFL0m8GxjDwDVN1ngy6C62ADpkppM3Ra3i1WjCAgQKbbeHZhTLBXHuCZBummNKj0usDCGFgJcEK
LxeZmw/bIavgBDNnCuz6lTDLT2VfHb1geCYY7RL17Z2rZWCA0iSn3Vu7iOsoq1XEeV4cZCFecEjN
F9g1k3N8y/yyltUd9AzdqrJA33HqYt4vFlZK2guXxIJZzxosHgLl7eqU+rUZWlMs7ovMmz9nbeUz
incn1EWqjFp86JLAqeaTWbbPwTBfFmNw5UsWqG7ovsquBcRuwrxgYdyyWowAqbzpcoGNEyXc1mPp
9GfSw/w52/6NhYBhBxT9Sz1q8RNETPhhBSwMyvqFbRvqLcAt5uN+oFjMQIHT/Gdv1Iitu6WTkCD2
JmJGDYV/UwKODHtVnJMmWEIWYwNmNqON1cHOAv1ODF7xUkGBzMPST7wIzgnj0BFIWo8YgNVOlU8z
PKpTh7t577sz5io6OXjnvOZZiaa2yU1UWIS9xj0aprC+MM+GUuvWGfw1aZELNffO1ybFGgvGWL9h
cI3+gMGOf4XPmA6C259MP59Po5fEj80wOfnZOve/xun2aoy4Y7uYTYxYuJvEM6w7DjjeHiZms0t6
CUyBsf8xIM9l40sn/dTOmYMuSljap4Kos2PtxFO91YF2eVi4NqzLPv9xnD0Ppo6BD5qYg/Xuqpj1
eYw42ogbpujeS22W1wMOiWFHWbUYIUluNXnJPeNp6c319bjM6hHY0lPf8Ima/B5gEyIBeu5TEtLK
LHdNJ5KtAaLzgcTu5pC0gwPjhtLTCwtbb5FyUESEBEiVG+BP7jP8L/ZBYXVnsd7GF65Zisu0wyTS
Jf10NPqi3aRau0Dk8dEQAWNg9w4m7ZXfsbRDA2Uj+8rge5dJGxOmmvraLiATg/EDnXCnM7dWUsXn
S+pa+7TU4EGOJiDdsAgqAuPbeNkRD7fXYK8e4BtejH5uhAWg0eQ02Fj0tSHVjZDOlwt/0C6gPqVF
2OCPjrdjrOzP0ifVCXGINoV0GVHnoH/+WpvddPDrYL5sYpHuF4BVp6kzuvt88BVbCBCecCCRIhoN
vb2mISkk/V4X4AofdueQ5i7tyQxI0WdyQgsJ8MoYI5OD2x5LX4Ikx9fugHKycDWxS9tvdMXj0uXt
p87irHmOCjF+o8OpjLs0rifMmMJDuFpi0YRx730mbWMpGUVltomBJdOiHtXRHpmN/2DT+6af+62R
rnU3BrEP1xXPYcq2X4WOFNVLYDHq2Ohl3u4LRwaX3XfSlVX5j2hwOK/yVe3EoX5vgOWgIkmbO9vu
uz3qemfXDsVy6+A1wm+Ipkai2cnVKkmYu9yn1kpkCJG02tgOAReSG37laO6TTS25m6ClIETzUpin
U/7mo6TZ+EhTj0QCGBuYTcVBV6nYcidgjKDKeqgnOG5D9bmlGxTCJSkiT+feeBnUmoBKrCIPaW1J
G9UnryZ6wcuyc9tZ7jj2ylBIbXjJpXOZF7K77pEaHalTbjq7JXtUXDJtejMbokvn+rbVg7ea/EsG
9q/Af/Zao3uHsVnMc4diafRHuGzeNbZiYzvNxnFaKthJtWBA1kKMYHRw7BKXvWdC88BCWEQdYsdi
1GFNpnuT4f2XKafFmRfjTIkWyDwH5OL2t0iYV2VH1ozimNNm124aTzrejVZkrx4V7I2pWfIevr+l
VvnIqoaakxstgXXi6eUYEfdabpbJqu7iCiksuotlo1rpn+CAcw5fxuUqgA+hhwCD0dwDGXXPfEZr
KCQ7mO8OjfabUVc4IgLQaJvU7fLbRPEtMfLvzpgv9FFohz7Is4MvFk4LKSA22qB2etSSUrv2FpSy
EVEDy6VdDtkbZjDYrhnMnQyt0TpeHyBkZM61bXYdehe4WvUEPoPF2HL3iipnygj3KXsQm16pIWxQ
bZUize7SrYVRjmpJpIdijGmqx/mQhYTF4xdl/WHvtdqzXJpIDv1kuqikHc1j9uySCUJzqZ40EtVL
KojK3XexAgCsKq/ghAVTUsxsrrnp38JZJ59KPddVQuPcU3dVtjApV0t1QPbT7fyVOZA4HhxVOZ5S
XMv7EUzeTdqa56XdXrstOGwaVu2TTpv1ti1m1KlmTvbWbKYXbksSFjr2OvLystp3uZccUUXEeySR
yxYwb3wFv8K8SI3J3LXQJfZOqQjjzL32Jq94vBeTyTjKUIBm83QxONkNmRbGuS1H7Tgyv7qIZwYk
Opq1fOumzEZ2Mhuq20WCPWRacxiVPuJO10zw6/hfqbhJSTt3+NgxfOppqmXplD1gXOQjmyTBrTGP
xZNC0GBuZTwk9nYc9f6+g5rB8YGM+vUHVN55go/9nKCT5AZXej1Fk1sjq+iCZZMarAjaYrhRkoIf
QJTwnFh2cGloNk8bONfh3KkzH7Ct0J4Jb8JQXJXcrbjUwXI0ywlEFQfW0joUDC2u26HzOEbmyfUy
xsGWFQ4gubPIXdrpS9S6wouq2p2+dAPwkhylXbMypNuvQlTNkyMd/I1yYh0KE1oMdrN2rUB0WY8T
lu19k7vF3dDOOp5AxwHFwZhl8pbiIsvRew0exY+Ss35atB5IcyfsauX8t+RuxdnW0+eG/Tnn/qYt
2iTOH/b6WtJQI+r8qkLFc9clMMw5pfb+c8WDcdaPzHyQW4kL8J467r55vvcXBwqAmrQvUETmqK/7
7JshXf/Z1eb8iMttuv+3xqkIRKa3ipPBSNdPVw+wL7YODrKwCK3UCyrl8ezflJcvOY0OJySpbzjo
bVCHcxJMlyJ3L/NMxRGa24RqIbvh2JlfGpMxX//9Bt19Q2pp9bHn9n/rzL37rv1bc/lSvfUff9T/
j+27Vazxv7fvHoruJavf3rXu1r/x9tJLunD6n2tDV6efu7bI/HW6ML6tXzHNP411CBowV8EHTi7H
H//4r9adY/7JV3DRQWvgi+9ad/afWM4IqMV3bQQEqAZ/p3Vnf2jc0THk7BIEFmZIRmAfRy0VC3Ju
qm5EI28GJ8AD9ol22e/Ck//Hq2CB5CWSH4FG/H1L28uEX2UCVatGKppGd6OQhwl08W8GOe+HIB5n
xrVF7/lMfxG5QHV7fxlOhfj63XRg6tGoENhNE8VVoh2QEGYn4gv7Bw38+1lTGPlvTcCrfOFfXfu/
rs2gAIsNtjkdXNT7a1fYfEu9bIZNk3B++wI7zV+YG7U+SkygkNWylUgCpz0q+nLaeH6QPEqjMz7V
NH7iDTU8NC5Y5eUUJZqH/L3qdLJDMFWkjCR/eDqv//qlfmzX/nw3cG2jwOAiiHF+GmlATx0QfevD
xkgteWsuRp4cXX0urd+YgVdFzfu3xEFVQuuZO+5xmQ+3A6OBP65jmw18YkmFapmTc2XKqh0vfBj6
HSkCihie5zQgCtj9uy/Sp3QzXSQQ/IsjdJ3r/KB9UFLmRmvl/sbrNXeDmMw740zf7X79Vv50133E
vyS4rsIqPsjBh6u01owU2GjRDHp5j+mcg/vgWOIRGMjzr6+0/qR3b+Y62HPB0JjMX+kxrr/JD6/H
mQNRMSsyNrDsOVbgDOKAOdBV9adJOysLB4f/r6/402PCUsWzbK2KKTgDznp7f7hiphTgHDfHRsWx
/4B8BrmQ22i/Ean89JB8vwooCcaXjDW+5xr+cBUHZwr5t1zF0kV8mwNj3tHo5Pw7ZRbjqPbRAjX7
1z72v84rfnfNDw8mmSj2bC9c0/TbtYQEtm8U7auoXPdJ+gV+4cTzTr9+N3++JksSrxUjNlQ/xqTv
301gVR2yBbCjHETj05Av8tqwlulUaA2FFz4pDpEEaYzx9tfX/fm5cXXbJS+GYy1zm49rYkKXhsRT
GJ8oh8vbAYrjC8pfN2T59VQ4gOj5TbjeTx8JVkD+MTjHWsyjP+ZxNbDM+7J1nA3Bq+LKCEQrNkqv
ciwcfq4df/3q1vy19x8MFJWI+rhQYOO+dpyP4gSQ9Iic2mJgskxvfI9hOa9PItfk8pTLjrCIhBdJ
TBoUvnpvSjrhoQkKvMSr7AYHx+ha42UqJ91BWYwDpDuRtOAnOAi8WdvRrW49OhqQ68JpErB9EQ2R
T2p0Tuxua4Ybw55ljXno7PWTdVBqHVgMHa4tOg4q66KKXCBx1fXEDZ+RB27Up3HhpPHkk0veAocv
o36xjhjMAmNrESzBvgWxwjzkaTDJL3bWTjTN/XlszkdmL+4BdUdABpMba69GV3EExewjnhtsNM6R
NuSCY8hBjBI6+F9rgIsk2kaJ3jjGZh5I8w2HLhj2WdnNxBZWKLxDqxSquMj1gKwZWkCJuU80J78m
9hPL4+KZ/nBNCHNq7WAliWfgpZq2oxJ1xI75ve2f2x5e5LDsVl+YgS/jytdtwzq4id4/xjqiWBou
CXz+9UA9J6+sjvZkb4WZ4AyO4rhveWvFaBZjDzDfsx+kPpGmKZqZECITXRjoZ9hvTLxoJWA4YgL7
OE9MfPYBBxkjBOoK9DYxMdicLchXDuaEFXhrM0ah4wXV6yYQEDn2+mwEn+kMSiWYEA1MhnTm4B5B
COXkG3cj24VxY7ewMRGIkoizX1obbALHHYzMWy0o5AgXNVjMXToNg3Y+phPndU3DK3jvNYB6cVkl
hGywTZBo1kjpAokyyGtg0EBQyrVp9DXw4BZ7UgSYh/+POwSLG4Wghx53XhtPea6hrYrx+Z31Pfed
yORFE/15DKTsnn5ZA/klB9eOMn9oH/24M3U8bjILogkTS3HpoMWfdzRcYuLS2ABDph8lOWVSuHcd
ItQpjHFgNGes6xQblaAHB0y3NxmtdLXz0kFUaqIWjwziJ0H+wXMrpf0WQ7+cowry6orNKKssMisd
wvCUT+0j3Dvtnt76VOwsC9cBmO7VM4TC2cCBneRoyLGgj/kqdda+8eRjU3IbkKWh1cfxI3khLeke
LiQyNJUTmK4F+G67yeKE4NLFYdgxDVLc1MrA50KqQdxusM3gdMTjpay9R0zNU1PWHT+k0BhhJb0J
+V/DS/zFSnAUXmZ5s5L5TXemf+wXxFDnChBMuCypN0bjGBtfA00RRgBFfZ54vCBmR1xHvjqVyVSK
rAU2o97Gl47npJsb8uIszsvcu2I+ZKkR2LsetrjYzZaPs5Mx/KKuBIUVWrcUcv5Wn/nc3FcadtZb
NsE82zGGSxXdbKu9nOMAehbQseqTSkb9WRva/MpHbWPvVTbhGURlUWSk05fjhAJQM/0H07L0Ex9d
/RO9uTnh6KqZd3WfLMHnwgTov2tT4D5pBJOsCz7TF6jSawtDOjPCwagXfk6lFz0DIxE7bQqaxq6A
tOpj92TgnOuvLU91/RlgSHU3WImTHvWmMzlqK4mMmbF+waa8Iw7bZHhilqsTsEaEdy6Qtxe7zpx7
87pNMq+/Hb3GtNsIZT1ooGppwebTHSi6r3lRGNO91mZ5feCzWZfM1XrbfwP/mMU7XA/gU00VY/VQ
szaBGxzHhRykWvT1LXlu7qrItMsdfQk5oRcmwYuWKaAuH91tNBsu+DHd6YsbJglkoRqxKG4povXH
dLElCE5f4NP0IM9tdESTJ9819E9NZUxvrirnbzVVgLV3uja9EpOfiWsCqNovTLDEZ6exxhuzEAF0
yKT1H3QlnUe9kxCZPC9ZLRisi4A7PP82LwPtqwia5bkfsR1vZo6I+VZgN/VOmMTbPfa0dth4OgVk
2OkOFu3ESmCgzcRfHSxBg13D9r6pcd0ukU+s2bADjd1MG6KeIMUK/BC8hZOJr1r4sThHD9Xde0XC
ijUQ0FWgRVjsLdLn0cVJ7FSPoz6yrAJ6J3JdIijoN37jADh2ykG9jQFG68gMOu0xaQvzGg6jZoXw
HUGa9J1lgm9jhrMz28aSJzyew8FPYEqTFNLwaY+lXx7A2MbdEVqE+zIWPqAVlJDqGdE29K/KxkK1
Efk8XSpbLDfobclxVCkOsTBx3FQLRQLzdEvQIQ46A6J2w+3Omzd0mnCTgYpmUN17Gm8tffJ+Uzo2
zdEBhKm+L3UkCCAfciZTKB66+1GX0K8NICQv6619xRZoUWDRgYfAoPFK8f9lY7afnUJdjB7DiQh4
hs04qbYkUW59cq2DSPKQVc3p8+zw+uli43ehkzzqaPmmrjXJGOvwECa0rK8XbWm7jezl7B8GkoD0
MA7slh3cEyjG5JJpXzq0gLimtSYwNkM6pu62mK36szSZHl8SnVhgkbPZQ+71ebC1sCK86qIelWFg
2vOBGuu5FR88TLtvcLRJQa8RniaRVTvi1V0DSneFyrUAwGDifYNQ1mmbmCwL+opubXNHmeZsHYgM
8X5iDiTYfOer2B+ZobVewNgkmGdAgg1KxycT81+/q+PAGTYOzM0i9Bnu4Z+WlMxhvhhOujOcUVQR
MRVxTmJKk11PHeZrUDeN8dIn8A0Z+WQ6ivmiIOfLXDT/pUS3/dzoki5XMTamiGJ7sh6W0dBm7qwB
k2vBy/eiwQBn5oR+vAgnBN9zKLMJb63b9RODFgTHuy7Iutsk95Z0w9lFqMgvgmbc1yPz+UgIBP8b
xzHJNEU/i5+0N6WK+IS0J4bo1bztjDX/yabk+ZKxKN76bM5gZZmQL+Hgj5CDu7pIewSek5RbDGws
mwb5FXBGfBTcu95edHkcNOlVkfIL+1PpD3hECzDYaAyAX6ptH4MDDWOAMGzgQhF67BVmf5iYUtzj
p8p1oi9KhSGNhsG0CbJF6Jdj0tZgvEXBXS2kTG896lJtQ7ijWGXo3YznkPyqrdUhxNyRXDd8yf2B
QJWEcROAFjfHb+9KhCDkzrsaGVzpEhC5VzEXxGZTJJe5hQ/kILGNgnOGWGXhsRHGMYN2Tw0pCvyG
6yTqU5nahB6mVUVAyQjO6zYm5EOe8DXRaA3wCj0K1J5L6E82sHHNTK2rVpA0tNdHN3EPnoVfcWvl
KyEoM/rsaQRs/NKZY+5vcR/63sYeMu9bXOXCDXsrTtNoYJn+Njh1cOeWKjjpo8BNPvWiewQbVTxK
M7EEqwlwDsijlbGXQU9eURN4MUblxnVFZKu5e6QRr9jjPSW+TA0jrRo27kPfCax/aDvEwWskL7oT
meNGheMTPegB9EZEZAf+ZqlsfHNT4dY39QRJOGotIJ6Y7Yz2CaiuAJ866fWp0dyFXFZlQKMhhdd7
1FJUvSE0Yb8jPQDIxnYlwa3T+o7a1KG9gXqkN2Hk2gz+Uj5p6L83HimNKiQlwDszKw5IQC8N6wIe
r4OvF52Zx6jWcOZo8DgKh/jqkUpIqRPS6TvgI054G3APGniU70As2sWe8Lj6AinS8txR4eVba2K4
i54noKAzaXjTjl7a8chktH6K51ijImqq6pLb2TLmzBlPRyaBMzeu7GciB+qOsclQVneSENw705zr
B3agigymUcZv2F5bBp7ZrIi5ZFTGoLDoNJ612b/0Y0lULhSc5DFY/pO5M1mOHEm766vItEcbZsAX
2gRijuBMJsncwEhmEjPgjskBPP1/0C2TqqpN3abWRpvqsuqqDDIi4P4N956rYDMkSLJERIk9fY1p
Vd+6zrT2HHyw4waOwRrNC4OGAjiZvIFaMQ05tYg2PskwI58MECuxX9I3HBYnwWS/Gu7gsYRh+5RQ
Hee8+SMI+JPHtJ8oIwrWh4UTsuUrMTb5nrCj+Gl2By4RwKHJZp5dW5ECM8hvi3+Mw4Uki08sx+O4
8VOnvdN5TEswBQLhl+oWTVJUL/Dq2gCDg4YQ4k05LFQg2dQ5LQG9vZlF2eTrd9ZIctmIWnk3mFsc
YnE63TyxbTc4nIlQoc9gGdduVEzE35l8DGLMJ46il5EooM9Q1HI6loT13dUsftMLR2T13s0OSjcS
b8InghT8cGNMzfCzb32Pv020gz178tjENk38I+SLUJxcu6lehblqFPs4t/BX9a5xlWrmDK1yLR7L
iu516/oZJBQKWwRCJH8EVE34QHlgJ3DBG+1nGfHshocWoi0T683vQN16cDBy1tRtQ4JciWB3N9Ms
/s5bOi1QEjSuuykxxbTLrZWruVgNuB3yFCG9FrJvUNvQym5GNGyk0E5uSRcUTJUZLWx8V/hvSupm
F06rr8YL0gNE+TFmHWo5COsaDmePlMF36hbX3lpeLu+aGPQW+hVkiTinIcJubCqBC5ogdkc50VgE
B2kIBg+ozswKFfSg30fUKc/gFkil4O6qbwcoHOqWsaDggGlNao9W2hUVFTokoq1pUbFnsYxlDU5y
z8RYqFE/Mxv/Mb+ZgLqbVv1AyEauCQ71hrB6tlARPZuDSRJk2IfOU1okRbixWG3OdFYUjXTnnfA3
7jxkHynsDZxLolxQuQjas7AKOdIHj2/6JosFrMQBLvS3P3kpnxwhD3vWdsVP5WXjb5ZPU73HE8zV
xOdhEMXSQatm/OjyqTaEdxf4RIg793OWWXf17AByUSMwe3A8A3FmMU0rnGiCC6v9+pv+BnEzgorJ
0QRAnmkI4K0pagkyI4GopL8o1uTJ/HdGvvXKsKYE3lSWvZAplriFHwUdtf3GxnhzdXq8c8NQYp/p
zMCI4F/TcKahb3/YVmVcx3bq38fEzFZ1FscJIJu8f2SvjakpxGoCE9q2cnNbeF7JGznDw9n7vYw/
KQ8GMnpZz9HLGj4/R94kBNmZLc/DBkBXeBsERfBkeLXxMgSl+ojjcuFmBwX+TCAy3UweN8BVjTb2
n/DP4M0QFYk5NxXkWOcgRvAkTKULphYzTckvu3PTN+mZEnC2nTHPx/vVH5OCCEA49Ysl1/6JGCVw
Ykt/okmlvGzttuD3KKg6DlL31XPBB10RBux5R3AorkK2IvDRmH3SX9aMwG0KF+zCUgL7uj3jzz1y
oi4EQyGeM6IE4dKj9gss6QT9je5mrj31CGoel3vpOjAWlVchzUgWgha2weCSPj6rhAIUjmD7gF8O
0CNN29xQqHMO7wxYIXJTGaOXHAb4N3euYdjvol937bY0KB45l/0Ez8HAeEkyQ7kO1dwYZPeyOt8O
ROAQXE7YIDOElrwUyBVxFn7U7LnsLbt15AgT+KpX4NJEkpL3ifoHFU2KrMfx8rtpCD21Y4iFQVOJ
nvhJVVXilM298LctAIIBCfU0/ugDooU2bj9aHwP1qUEXNC9E/IJtac4EuVuA9QTLUkTdRoEFbHV8
GdlMyhD+9l5eyHVv+TdWVk3IduJNA1fHZ5IBozx5bcDPUDtG+gEGn5epQXWLS9uJxji2zZSuaQE+
Xyx3HHgFPctwhSilvnd04oW3Fk1gXW2Ac/fZno6wu8lQ6FYnDS8EFxhmjWKzUjfFppfpjHpHKb3s
26xHj+ImXkj4lEA4nfDxEc/nKoRWfsd3ZWe6TBHeTIZVpGHUKSfzZEx9uJlAG/gRZiky6wJCeg5k
c/n+xlegSDi0Yjvc2pWeXniCF2/voKB/AGjg5ceWFgpjThUTQd960tRIV/zpN0g2B1v9OM8cFf3y
5fa+d7YtH1CK6hL/zSPP6rXN7fYrwURCRq2bEuhkTtr7zfQY3UXvJhlad6qVeR9oe/ilgwlGOYW6
ehe1byEvlARHk1wQvnBrNQHSbr6nh3Ecmwd2HGZwE7aufOmdKkYIxjb7vkTi88ZcIyb3w8AUv+tU
B5ihWyOJ0NKt974xhRDLHWWh6/QIESTdlO7ia8GPCUw9ZY3ZEauNFXBqZg9nkZnI/Rgm7qeTm/ET
6fFtGlUBpqSbJSRKZo//ev4ZODOwegt3PqOGdnT0sWiLMrvHuznILex8qDpO0AX2MevRgW38NRSg
146sve0S1zn7LZ7fe3uxeSKGwpffNWF6I94ZJFcbrtQyiwCy4F8D+jlWL0aRNy+zYpeDcaGfnvHU
uOjcnICqofdoQo9jAGSKhwg7A5qjXF4JLuI4d/UoOBVGNgzM/SRZAb6nbCogpp/XwQWtztgE6cA2
MdCmr3pxkNA+k/ONOySornsrLj7gtduQ8XkIQQNnXjNGk/TDV7MSuH5BeAoioppk5IWbfKYk6PD/
zEsYukfCkoEwtF6avAqD4U40kC1CPnraMHLrssD9xa6htbYlpwEBrEgq1hjpMn/P4PNRYHY5LGxU
Ccg5G3spyJ8sl/EtROKRoC7zaupvk9HTJkG3DH1kqqH6eLGSr2DbGljOpvWU12Ef7/wh1XyYjK+i
we7UCyfmeGuPgUd2Eo0mhigO6G+n7IpPG+gbhQCcw+QwV7Q9O5egrzdi33HRDhhLYRjpbLjxFCGM
hL9j3NwBZGJ0YjRexp/H0hJak+nG8cljBMy0q2oMYnLnQiKHNZzkzXFqdS9KA0EMI4GYcNsaZxWi
n/xeTLlNbqqo7WPiFKPYu9ZY3SKprjqita0Y7L4bhy9BrqGPt52jwqhjeoX8vy/tcN/4cZeSU2ut
/LJgmMM9XVV8Tc16qCIvgaFxzivZvMWMWRVmdzv9NgVWvz1wEnTvE3m7zy47Vz603DN+xr2HgXjh
TWj2ktFfsgt0iQHdaQRaHJLDvrRwRnhKJHi9mihU4q0creIlGxsCfwn4Zl/UTWMVRMT3BS/jVChu
fc6HaV86VvHFspkhUo75wSD4pfSWa1MUHpQHz65/1vPsUCNlpqM+R+ni9esVBK8NJ6VI7pvRM8sT
aHH92/GG/pelyP8mnyVtB9Jt2cpsOkOTFopU17pzHeJHyBPVCPI9QITTVilBsITN1OKm5ZwwOBdx
ngQuyukrnuTu1STCQ0cu5crJgXvQc3i07hdERXhSSsXMbQ0/rF9zE87XNjbn8C73pfc4M+n5MhmF
MU/CDfyZdg2dEsEkWXgAcdAz4rAC+U3yQkP+EakctxMXhrPxOsc+stQu5Rk0eQh7a1DQCaWkSu0Z
3f4WYjE4nwajuhpgKeOo6kqkzxgRik9E6/nE89TUTPchsCHegn2GsVdkVNo6dzhmZ0rEMdJ9D22F
vg2aPRLopj82jh+cDcJ5fuUejl3OUXYHnJpQz3cV+EVrT4KGV0c1I3NFyRtb2WVmfmYTUB5k7+jO
+bLQsUF0p4jnKcaL0t8BJZx/TjAuaPUcMEf4lgaEYEzxV4MAy1pSSJCHPqfSdn/b9UJOfC676bZU
DnZMk2hWYJfZmhyisHU8Oimxp5vYXTrYg3M6MvJI+FqAKowzZPSsM+fNTKOdn9iyeXfa6UdMYdoZ
mXZoJos7vw2ZECDgW+wdtYMEXmRzb/KjpDqJSEcQz7qqkjgi+WiNp6Zm9C/SbzNvOwiSU099F3q3
QDHMe2v9blNiceFuVS8tRrIlHEH2SRUSSRSK3lVPZc/KCOqececYlY1yEcwvaZDFzBNdto0NTAeG
Iduz1ojDQ5qypkSxHMccTzVcvZ0kK4q8ACiY7LLCps0Pcc5M40rWHcPC3uZ6vCmYixrbhunbsq38
sX4HyGsYEb4sskBjms0H6hGj2VFuUn0F2JFfYAZ4K3HPi9eG2sd3Y/GkkCOBSaC81/g59S5Ey+lF
xBoDHpxjyQAkLhnt7BF9EEs6hJJ4uTwhMhhSkQ+ffH1QCD8wEB9hoVkGlh6akVfEfyW+hSB04tAT
0MwatGmDEyYvOvWR3vTGanD/EbdpBZxecibAtrJHpzzUrEDa7Sji8TIU0h9IMLCNO2YnBC1lpH4k
UWs6cRMJrOW/3aWtum3GSnDlENFX7+k8EaCCLm/h6WEEgNjYtvMzz21l7ID0cSkPC6fCXgZmfJeV
jntrNk7zObIMWKKJmU0QAdiQdHbxVLDzXSiFIqvMfRIeeeZiXCTspPYilsbMGTfHj14ZCzxhKi3W
UzxvHBL1HFpXcxQmBgxnCvaUMnTRZmksxpkyOACzMGZm+mwy0O6/MpNybC+dOeX7XSEEZ77DqxZ3
jQTteqDYZ0jfMPWsLqCZ2H4Cq0Ggjqy/cTEo0Zbtpe7aS0jYwyt3Zm+zEMCwE9WZb3Z7tvllfsRg
NdxZvrdqbPnV1aNZEDoKxcNnrpYkwfiGJIAp8sIaDKehXYYWCRA52P9tyS3t7jN2DuFuwQW3p9yf
rMg3ywqvRG30j6iWsp9dk2WMZUvGtRvSjDSneUa1Oniieqp6IW6QvMzJjZu4Uq7lbGrsO7YCgB6s
2i/wANXEYCGApnd3vGUosCb1ElNgLsqYw8h2xcbCKonnKa3wjgNBrN6NIOjMbTPYBkv0ZfTfW4nJ
g81BZvZYRxvCTwloI4iLVy7fxWiYROF07GdlYebfYm6KtylDVwfvthy+hDfI9hddDGKsfWpmnvve
cFpVCn8BA2QVNT2aTrxxYCJel9Ilk9YvJ0tGgiD5+cxsrBl2LWQg0kWCuuzoZVAUbIIJvxlrc7aJ
GyAZ4fiNpjnlcOtaBq94YZL4mVVE2tNT6fYDzxjnh4HlNdnYRHO4B52yl9nQa5JPqkS8eBFOIveY
GIQFMEkWWbgzW8RLO1ix7lNNjjoTr8UYTpMIoNx6Zl7+WFIYnlv0cE13CVn4OzuxWCqLSId2lqc5
sxz4BGnIYx/HVr5s3cUgq92wfJmem5Zd5Bb/apIyuwWru20NZRb7ohwc4yS1J+5Dir0KBFpHXjaT
MZDHqI29USWRnVBifQhB9OUPmRCpeGr8FO04wgIGp9TptqR9j0OoYioHJWkGPBvrmJrYzY1oYyau
41IxCWu7GlSmDAYwQKnjc614dWMsewtwbrqOmHx91nqYUFlUhdiD8jEwVCYu/mFVYG9kTJjiXCsN
0TQ2O8JlOPGXmn0yIUFBW288hiK8cTO2+A2Rcs16TGM6OPN2EdmFi6mnoyEriZF5zbJgI8lE/NVz
TT0Z6JHpCQ1nHiOY4dKNytn1Tm6s+2Bn9GpgvlgT57K1mPW2DHJN7AtOZ/XzpgBKysCD9K3u4tVt
qC+GR6pKpEUviVMZslycLZbcN8vcQxrOg9La1woSauQTRCEONiFeNuFzQ4IeOCV0mT4yZ/w+tHZ2
QIXo84evyTcvEoV2fkzJAyK71FKiZejM93I6qaL0v/DNii9L9ZqoDzQLhKGNgdH4N/QO2LxwWjJ4
EtIMAB0x4ydLsZhK+R3WwHAKyGwV4X+sAE4j81JU4RM7gV3vBukdIyZoXcxRILZbBvO6BORiOdQ/
ZtrXhiH50gVIqOtueoxtiHsngAy9e+A2N/191iIf2E24TtKoHzw2u6vNy75aiUMpvzDfMg8OG8X0
bmozV+xSN1DyzeZSrO8dQygDhxjSj4jRBVNAJ/PVf6Bv/j9iBf4kXv6XmIL/LxXM9h+EVSsK4X9y
BlYJ9v/47y911v/+9d8uWZ38aqo/C5n5D/8hZLb+hhZ5VbChSl41wyvL7B9CZiP8G9WfjcSZs1X4
NlC9/6Vk9s2/sWZFAI0yS6DPWrlrHY6RlU8g+L/Qwoeu8FcclPd/I2Re2Qh/EEh6rs+VEQSEAxHF
AZXrryk8SxU3brjir/f5U3UjN7fR8fJw2X6L7VH/G2Ukrfg/vRhMN3TM/OS8Ffxyf1bzLYSQLhYQ
pUjYwawIRqYcCveMoLpxU0tDGIe5KBkoYeVptoifrB8WDOR9aEj3VJpxsAYHJuF3XDTW99TVDSg6
PznN5RyQnRxkz2iI5G5Nu22flmWZELooeW8aoX/xZ9t9q7XC1iska1IcX3EcNd6MAGLqs5++lZOC
oSWmLBKR6ngbujVVJuZi9AYK2jpTYO4s5+Brw33SkNXFHVCrZt1U5ytiFDgwEwRnBJInkorMsarI
wzd7CI0aKZE9tjtkEgse1rgSvyXuNraKiZc0NKAG/bWYTQu2KvcxI9QutO2otWDBcIorCWNLEa92
MgJ3DB9tQQjNho3/NHG0VkGATbGrijMT45K3b0hIYay4xupKh+Ildr2s435WyZFB4cxLiKl6T5ul
vNNqHRzP9AbjsQ7Jsl5s4ry2MlyFaZWcQVuyG8sjvSTAucuK6+EARTPexTY416hGgXXNm7XCshgh
l9EUjz60chrHIhJkDv7ql3VTghNy9g5ybIL2PkU41J/m3ETm49aBoJg15vKJgGv/zrbllO2muilu
bNiiKzmOqgLxhDDYMmVuzR7Cy+S5FVy10bwshCWx6vm0+srHEyuYW+57rtw88joOWxbOtr3PS1PX
m75I5V3A7HV4XhrGahHbw1rtULOI7kR1ZX6a1jAf8PDSaXozXUZU40vSlzZvw/fUTYIiQrCsD+bS
zcmRNRxLeMj1ira96R9GLdlqwdTNnkUftMhabKP+0tLTv8bUV2/wkMwbF0XUUXlJcBmMgmTigWER
Ma6CGNVNavoEvpfSeC5EVz2KaVTDVs+kuDtVqi6MoXKY/mVgP8kSsFmsbALXesIJV15QUvxo2Hrf
tw2cVDQUujuG+cigvSNvDWvcMsYfXpVNX43i5olE2C0H8l/MeMPKtKLnnITPYBl7VRqxuKWlIdOc
zUpeHP3ccH4oaxAeXO0YfHTs0f7IPPBHsqErlrStDj6S1ENs41hx85AxKz20wFPUzkJNeYfZxp4x
05sLKipK92YzUOwnu7oqaTkHJ84/QgOP+CFFKbRv9aRv4EE692iZar3XXgq6qLUyHPAdtp4NjN8B
PDXjSUSbjVfeGBMu333NY/vpz8DBQDyMFKJ/ONP/ve4foSynLF4PSIymj1f1LxLkyip6k0Evs7V2
25jm0W+T43/wCqvwF78meYZilZT/Qczd4QRumYAyRKa+W4KjiaTp/+0V/nLwCjlop5K8QrUGoJrH
oO/+k1egYgt4rAhP+6vs3VqSjq8Lmq6BaALPPaq8/Tev8HeC0//W8ocrSg21qvDAnKFF8f6J8MSK
C2sCAwaAq+50kw7SfFq6KnzNEtewLmarsDoHrIdYZYT1Te1m8c6G3XljeYmntqHT5f5eTUP1ir/U
DSJENzOrf2s0q6MCV2IdYiZt09U06Ja2VllI+998lf6sKuc34NtjCUwB+B4IrwzW+/EPH7Ri6qZ8
FYAuX6yr2f8KRXFeK+wGIOa//sD/LCf/xyvB8Pcc0wX+zd/8+ZUMl/E/nba1sWf5HAOjv+DdI5G9
Wrb/yQs5wveZZ2HU/8sLLWUN174m/sMd/G2FctvRzY9M6Ld//TL//M6RjkOSFBhMPvt/eghBLDfh
bOEuN1E6MdNqorIO3wGHHgHy/pvX+rPnYH3vgtXV9Xdrl6D++ssDnwUgO8ysdjYktoOZ3hM7vZnk
wij+kgb7f/17/SUd6+8vxi+F7YqdD/9rrb/4H74SSGfQcNIpsKtiX+z/IGWFO0KQj6DCj2BlBZzD
6urAjf43LyzcPztV/v7S4Qo49V0bZ4X312+jdiVmTIKXN8r2hufAGnN/g2G1RLkfDsldrcXkRNhI
gl9wfMpz0tfLowPsEpDkpNytC5KpYb0xZ3d5gxgEpCtK/whoEVN0RizGm9RVeRhZn5F1wZUIrneQ
L4RG8G3x4PA/xzTc7/HSrQpzFL6bLqzoQ21PxdmWgNmBzVU1oGDOHF/PWzeR6GVyPCLXXLI2bsK1
a1W+Hj9LqWuSjxNbv/iSTHtSQSx/B38jfPSGSnePSR8gck2Ui3UEuaTpXJB8mp+9lNl9WUCjALQR
Kxau8JXPJmJJd+OAHXl0huQ390NCmAvrA4jmk5DsjGe60i17eetJE/dlX5gI2v6ZVZB6Uotum9Mk
vXY/S6P7RYJUf+/VaXNiBlofqwAcJXpa2KtpPqcNm7fRbg/j4Ds3jqu7kTuYDjNKg7AxN+HYGO62
9wMiHic0o5/5mmqwWYZFUnjO0G/v5KK6LZtMVd3gmRg/4nBoLuyxIdspZT4IpwvvrdZutg02oisW
drZ1I+VUlICnYhzsmc2dLQBE7MexN4cnUOSIp3JGV/bGL5DO3nRGl+hL4nejwUA/7iZmn/CYIIDb
KZlGVREE8xbQvH6CqIoyoMvCggh6cc45744ElMX7NGydBwpD8aRrzvCDlSBYrtKAqTN6d6AQSMJ8
K74arVB9VEEMvsqsqPWZD9Pedwp1IiGFI8jdhER6s4Xqghgxr581T83OYLAxsb3h+LgOUGgaJLhp
4F0hspeHhYHwD2kvILzEQBLU6OfAgZrZb9N7iocgUlBRwz1KQKYbPbKQm6Efsa8bBjDT3iGeyCZO
oHkc+tnEu4FIcbhUvJV3IiVJBwM2l0cNjn9+LvjurOKiXDGnT62qoFbB0ROK597NylUXs1wIT/BX
kZ6ej17X8F0mT7cJ98ncoICgQoSj1BM7cgbsDHTHU6MmkIcZsWmTu5l0+ddoOr5FDFrcG8fZE6V+
Am+Xf3QN85wLKJvghEeiZmoomtJHXEYCoV8AMLz2Tt2tGE7WeVsF0OAn7ulc9lt36ES8HbnVDy49
GanXeV861cZqA1gBrekP24b68hV05Dr+tDvNCsHp93jBxFPq4q7H54Za0jft/sMG7LB3jYEUilm3
95MpfMpnV37blnaPMPPtfYZb45i37fARKlPvvCTreLjg3+OrdEvRYsxRg8ZSH49HOPrGC5okAHm1
rlBa5cmQ/iLQPnyMYwI+GF/Vy2vrOIRWBxI9EPmxaKC9GK5ooEfv3NlyQTDGqbsH9NK/MfUJP+ZZ
WSQdTBghYFj19+OQ83MYeA9Z7ajqnPmtZXwQDO4woEZyvUONBiWzJhOPmao9JcbOB0ykI3QNw3go
lrK7usv8itI+/ajaqr5a2G++WKiz1mCjIpodrbACL1mlpj5Mhp0zqJNx9jJnbeJsqg6Ymgfnt92a
HOIZoSJm9a2ZJm8L6aA+G3E/+wcT2qp3MdmN2HdpgPB8ZzmEF6H2afvl6rmZycDZSOY1lX4iWdLI
WsaYrFymBzpMrW7a1Vbzoxo8uBFbZUJqyLZ9Jt0tLDJ8RgNH9D7OmYUhzbOnZ37ueuviRf0w82mU
70h3RTRULkcHOkxyZfoR/vmFeMTaPaYGxdimrfLxUCtLH+xYW+oQBHnzC/REOTOys9tzpVr2ibgT
lh0cmszdjGZnPKbM01hlizp7WeLKe6mHydvNeS3PQlppwlybsasK+/lHKB1/uSKPNSE+LdPwrFp8
FVGGouEeQnR6wIYCJm6wCBIbBHE6e79YpAP1Lw2dlzIEBVZPibyUbdIGx6bHIncCraPbXYFvCn1Z
tsxSP9H75cu5JGSn2SP8t937oHe7CnSh0mrvZvaQPfgmsRFmNZhnYFeN9RMynFVvw8xT7r2mfrwq
pvQPdGCLe7SUtuMj0kWSfkY7ubXc2n+s5WC70eLL2cbpFY+oBDPIcvVOzRNsXL/lc71lFzsTZFTO
U7gn+A/tzqRRJf7oC9D0B0a9RL+0Y3JsOlxJN6zoWbnShren2Taap0qOKPRqTbjWJfGYQyP9bhCM
JNoWu8nGYHdmLlgmkRsI/BRWn7AgH+IWAQkyMegmRKkQbZEjuCb4xAyXgqnsgkkiZ37xOAqeliOW
aNs/cje0R4/BS3XbMlo/ZIC9X6vERhCUM3TQkJvH/ohuvXpFzrm8LRwAwT4hMWbfGSFyf07b8aRK
3+IpWcM8NhChrUNitsM9ToAxuAI8Ydni4tyx9gWUbYUbTTiPbr/UvLOTPkiIWh9Jn7WM7uc4e3JA
TdMSxADmcpucUWSG7EepKg5BtRojoFRSjrBlB3ripR4nWID48pAuC8K6cgkc3EOjRXyZ8DUubKuJ
60e3cQO5w31lPlWpZxD2KvjckeG0Irj1kDM/Aqji7IFC4r4safrIMW3l6NTGQR1VPA35W1EkQt9W
Bgw0jAnqVkkDM2CWdCZjIqb3AxpWuqg9DmKGBH2N+J6Gl7VKrszQZyyTG1E859N5NIsyahZKKxTy
5CQaU1ny3CHGZ6bTkZCJTiuDHGgV2AYhJtX9p2Eghqs0M2UGVdI8uoBViisbW8hMWegYxdZqc4t5
tEoEgh1GxzMjG8vr4KLE8LPAuJSWq/MfurcyrrG2FOGtby15dWkntLhRiNcQSxkCSPSCJn8EGXLe
2yJM5hBh0jeHEdJBwVnbFgQ44MvwTgkrrvrcFQVJckr3bImrrkgeLXD1WFMZBuGEgg24rYw62cNr
XaigJIQQmCDjk+l5kZVlJOwkWEkAJydbnThHZXrpbeouxSHW8I5ZWKgotpDLJDz9LOMHyKElrKUj
AhVnV4Zeu4Af8MNrQbRB902+IArqESqgRkFw6ErsFdy1RQ7bM8YB9jBWWhW7eAQhekR129+mojbf
yYGRBQfJIHfGMs6XCtojesYeQEzENHea99onFfNNMz9JyU+q7G7TNbN1tXvk9hBR3PFq4la0bwTx
r8i5B1F+5lyuFAYrcq8mMQEJUKH9yzRq/z6Pl+p+moMmxDk0JijHzVpu7W4ROVeaH7zHCaye1JHL
DmWCppgwzHdjcsOQeEfRPUyOXSMkIXMUNb0VMnQI82ZHMl7Fei1PQ3sfxsTApXO6TCf4+dWwR5g4
1Wd2YvFnZSMctyq7Nt7ppYaFnYScjaegTsOAmROpVmxQ0vmjz+Ni/mUHdaw+rbaxsPEFlTGwBc7a
6gm5LUdIrySqKPT61FqMcbd4oS1yHzMpdrbTzKyhRpYek905z8Nc0SegdpvPBOzFJ8PKmmpDFrQR
XrkxxghDcIK9xlXqu3ZRBYdMNjdTXpzmorgMLNZI1HLcHZistNvOS2ucgNAUiNTT5JiLPL6bMrN8
lt2+p5TvmAzhs0GTjobP6au7xeuZVFuFwAZMHbksW2dJYtqNYgke2I4qZ6OXDj2/yusdXYZ3O5gz
PZRbDd9l5pUvPHLhIZBFeOmEtPdG2BnfFpZevuVmM5+0KWJ9hmmv1ogN6VA1znXy5WO8Oahlkahz
ncKZkO+GsR01ZAXCVHdac28t2TwBNcq98YckqpouTCBuLaaebDTP6FjFLl27Jce0uHZkiYY7dgK1
FfWqsQ9xO8XLKVuWOTmVRupmkdVV5qHStUItUxJxdTJ8DSK4zVVSX8OS6CbEOq18y1oWvPg+Wc1j
+iGg9oqjR1+a1HbmE8dieqKpAlUJzNdEZ4Fg64vbIK+jYqnwNRJLZZ8TtfZdCOZ41bpP9345Bsc8
6cF4mRJJPAmKqX7EN4PDAFkeyQ15qT5VQPQSTBMPeW0hUGULhOa2KuLmOhiZfjPHfmTnXE96sGFZ
+T3HZtJPAfQvAG/Xhil6cO5jmVfPfR0yngQjNgQ7/CvFGxLFtoioRcbHaSydB2OKu59hB5BvxwZw
gcRn9pfRK92PqQIlHiVuZdY3i9YmvLysb1MyWUzb55p0M2SXgzFfjDEhZlK55nRbBH197Nyx1Wtv
Aq8P3K63yeTYfiF0Gu7Ib6u7E1PH4hORAJaRMV71jULulxklIpq7dHn3LOpzlJotxgMnQ3tCXlmO
cd+yIYtx7ZbRyIy+3KBcRwHZc//0sK3gyBt+2259LPFcAV0gr06utX/KxUrJ6jxqBoFwYAbrv0er
MO6zYuz3BGOUj9Kakp1pqgCwJtm1BHWbIcLvNPmZM117lqQD8XDFoP8Uau+Hpu3MHy209896MYs7
dGrGrpz8DnEWaL93u5UBAzpLXUJSr29TBBXlFqXx6vhJ9fgqfJl9l03JItaexHQQbjrf+uNMX977
LTt6rES4sP2sv5sb1wbY51vdS+N685ntdrZdrNAmaSPzCCYoXdePKu1/4Sgybgpm60ixErN+oCRt
3ofRIu0i45ffVAsS5Mh14mTgmEgkroDeo9NkKYQAziNozB+n7lpkRXnlG22tacP5nh9dPTh2Yz1r
t3yKa8oEj+nGJneICOe7UVrddjLV8s1BA4FAaKzPsZ/qExt2MnGKpa5fu3aApsif5t4WhGUiDGkR
BNHJOl+hGRQ73armREgCsETsvBpsY0svEgdknK2SnmMzSWZUxtQhAXA6gyujRHBNlKKbStDV5FNt
FefBD2LOxN6mk3zzyc9tTnZnIK9AkFifM1uGWzQmCJ7HxC8ejCyc3o02qR59ZSWRR4jcpWRZc9Vt
jFTesQLrtgn96jjOTvHYxqz4TRZKUU1W0l3fZeLoFwIJQ0jzvuno96qt3/v65zDgvUGA1PnHHAoZ
Yx1LecMe+VcR7KSJHdPhQjE2mihBOhFVxy/kvIaHBYnV1kd6x/YPVpevbFi9xKccE5YEp3ZCOYb4
3Om3tR67czW70zOMv/whtSw2LNqbAE9kWYXuoPKMZTsyh38aSu0fMBwSLz75Y0XIOALVY2PHTCww
HEQqHjp/0wyW3oNd5+IJ5oawT/7xWGyrFO6325o45PUsctp0OCWg+MjyfMBwDt41Vu0VQ9V/kXZe
S25jWZt9oUEEvLkFQJdkeifpBpGSUvDe4+lnQR0zzQQ5ZOifCrVU1aXSwfH77P2ZxjULyofQwMON
1nOuadJYKDYlB/6j2krTt2SM5HgTc36MtqQl/lopRsvtGQgTdTK5O2SSBTSsayrtE/vRHPXTIvsB
CQFIqRk9ebWkdLfF1GruHDy/YvtiPONCm7aErUYb/5pMq3gfK0Ht1jgti6DctIHtMxQdUGVpyAtw
BWbCz1Mq3EuTrlP0m3ODxAGDKW6gRxmQ9qNGHA8ZNs4feahiT12RF3UrgKfaGjGNCnBWlaA3Mcai
hX1HiZVdUHkxvPoZHAtt+1fn6Ug3q/qDinRS6dQFLyngEH13aDu2jiEA4ejYUw91ppmf+khmakxl
aDSNHEzfrMxTv3n12D+RBOMtaUGt3pvsLol0Zd1ibQhMEnJZK1OMg7IOIhmDvmfPmiL030NjZUmZ
F64L6tK4oycsghXUcGCnphGUGhwIyThowD0Sx1Qq/1GvRkRYCyrxRL+sPPgj9tA9exBHijfhQCEv
SjeiVIi7OqfIv45jHmr1QUyKcGWlwu9mbD1AvLzHP7FTFaSVgKGOk0l9sNaAYO77Ch9UsOWmGGx7
5CQ+DDWFDWrkqlu2eYibcSPRdF8rMFAEsasecY6U7gckSFBaxqsGmdfeFVM42fCJGu8OJT8LwH+p
yqIjotel4e5Rv+RF+2GYVQdyXx6fVKgfhwkRH05ZIMzVjbYJHmOWH75PTQJDTSUe3xgV8t5TmCHm
IzbpwGkLlPyWnPxIeJjzaIJbHOxQzoEZjweZ/sbbENCRmUHjRKS72/q4RvzGY9YEMWyZqdsVLA1b
QlLTNclOAf8Hg0j6JIauQhz8M8l15qHSeTqu4kYBWRWYOYh66A6TdJuZeWZtK/x0UfssBsCVhJ3l
bdCbnL6EbIj5R9OYvVpImaPzBPrhfgg6K7erVuHgQI8E0iOmsJ1xpygJttVdgzUqHhlxCehA63/K
LbbJuFkZ7U4OktrC0D5qPuCG61i/dfGHoKgYYkPXkG48TJTFNY+Hsd+EpXXPtnxEWUAHigUwT0N7
wttZVauCZK3DJMNLhEfCGqyxclvEUHJtH9Q0MF+/Qh24U52qrimCJ1bqvVc8ebDybs0eYhdT9qaT
hDWoFEW1gp88xWKvi9SdnvL9a7EHIukiLUvYpHQypr5h4PXwr/ErEbYKKmG3GKCYv0lofuZy+ugF
MTr99WDK96MG4Xw9UYpPVj66+M/QztpNCFAK7H88oktQewSepoDcR2bkVJzhf1rpYYwQM2ArBP4E
Zg/ChevDJPvwC8Cy2Fq3w5sK3K+0PRMbeknJEOiAyyahRgVTG+cIkHidY4LQTFdqqrczTr3Fljvx
kZQA1o9IBizzlPokMrud94LVQtW4RggDY02B2RvBe4oeUugWeqU1zOt6E2dQ5YSwkRXbSv3R2uL2
Ow13gYRpou1X2lBSURjDXxLJ8c6JhTQ8RCpUUxcy6WhslXGMhA04FaQXgDdDYCNy0l3LT9oNKthT
/IhEmflS6KnYwZiI+0NrtHyHUfhivLP6GKBxhXYevotpAPn6ATlC/OLI2bek/hky9Fbrsv9Ig7qX
YUaX5UdHmm76jZdRjhY1ce8O+3F52GYABmDzFLL8KEHNRswmzqQXYY52t76qSPXWylE4bposW8E6
S++h4dXPrRRr5M1LUfqcQiVYDxnOExAlM+SfEVWC4y8CQTzgOoqxhFLpZKCxiiY2CW/VrvGmTSL4
1SPk+xZNXy3iGYVY6X3jieEDYV1/lyk1xEZDGhCmgY/I79IH73c2thjjCpEWKw61Wh+WRBYhiSDm
aa/uFRiE6OXW3lummKKbemD5DsBmwNjCbJKnpxY0auOELOK3dAKiCP8uEAgNJD99q9oxHrEZbBOk
kKG3s4B88qd2K/jRG7SpmrcG2Xz4e4nnTjru7X6DJBdefdBys8SkApQPHzSGhDWgnxJAolC9JiDd
qaxxY32qaRQ9wOU13dn2oNkgPGeCY9WhnaVmHaRIHE7FM37FuAAnsyX5IdRaC39PXq4A8lv0VAMU
YvsNqhsj6GcYnHB7p8LsbL+xku2QxWBf8sEIdlkao0hRIXW1gctafk+1Ubv1WgGZfuCtz6KCvn8Z
JV1ie59WUQiPKcZ668j6HRrYqmvwgSh0kjkYCEARVM/EHHpGLImftdRbpdMNIJwx8/UiZR8jVfOO
jnJRrcI24WkmVqxnasrWK1nB+y5IXrAlj2Fj6QFi53huF8xiDoKkGVoeGkW0T4Ox2da5bgBTwc1i
P2YkQg6ip1r+WrXGsrpBcKYpdm2EfzDM6bS/U5sy61YZKF/4217cyXYlT4K/FwEp5as0m+CQeB4J
PmYc4i/V9Di5FzNwKUVGYcgF0xJ4fGTgk6AfqVqBKKmKrUjN8KmcL12/MVl5ulXElWOyu39Q6JMi
xGDlaib3wzUKK5S+eeFP8guG29k9jGwiwZi8I0PF6209kBuNN4BFuRcyqEpQe0Okjm8kqTO+SbEc
7hHNr8d7yNktsgODUgLfD6Qb9A360E37HJp/TD3iJ1aJeHlXFbDu96KgZmEj8xWEm6pQuGyr0MhX
neD1lOrI2jwWfTftAwsT68eM8hw9MxEse5AazXzEz7PJbpJohPqSZobwOtWFeC/6/lTaYkraSMME
XES6ZBJ51Mm6TKBj6cNtWkzGu4ImNfRHodHRfs8S/cBa8tbEUeLaGoGP3gyNpP4k4mSEcDYtqi21
rldYdagN4AmCMECd1sa0kVPTbNzI9yP5pSQUQ8NGkSRUPwGo0R4m4Q6FIx/pOVE3R1s3BY7rRO+E
t1mEB4UWrlTYLMn4k4mTblEtiuIfMd1GFDCUhWeKognFlS4OYGUIhvLcNyZqkqi0124MuTzBX7zq
o7n21O0avFPj7eQXRbXxa216ieBpJ8Dth+G1GZXQRf5MOYykqx+pokc/MLCuttB80mpnQFiNt0GV
gQIbNHkFdpAcJZaTeCCqSR09Z9IId7wvQP5Cse2tZyS41OY2aYQ+eWpyz/Ad+D0Tb+MOoP8aCAMU
igQ+K4nEzE9EohFD/yMAekl2+GvDmU9TzkdHsZJ6B8uozn8WFHHGV5wEpeCp9tIY4owFd9FBM4GU
PoIZ/WvXwe5yvSHMXut+sIiR4QjNUkOKICDdTdp8PXWWEDw23iydFoZx/V3x/XQHJz/YqhAFkV6J
kuktrBUV3OMQPwdaQV4JZLUnMHc64GTyHGJpR2U4VFAT+0I8ND0487sYUSvxKQhGVnjE2sK9gSt7
l6YjproRVWbepAGjj1qe3H4AF23upLjHlUCBcP8YwhJG76ts0gfEHetnhWe/ausQUcIbr9GxVvCl
oT30spyhQJX733UCodruBo9cI7wwhQdOPX6UCFcbTuvXYef4FZeLA1+mGfbC5IetI6n+UEPiacMH
xU8UTIvgL+bvcOv6uwTyBq9xP07eMxEEgi1KdfPSaDqiMLqhUAbWC4Fkf5jfmFNZBdhgCnJqWwqu
fvY48YZw0jKGok0gnB5I6CWPfLsguaoqNeqveGyrfZdp1YOkE5jIagk8vxyD21yDG6xQcnchXHc3
OmkTjLA0Kgf6jJAf4UXCIkVKGkIDoHm4JcbwBOScyqchVvJjlLXyb1UsrMANQqWDJACo83tIDEju
cwQXAWutMbY1+2VXaVF7oOZm/JCK1twrpqqRVq9wlEAYw4s3PRoLKQ/BEMK8GomPXS53GznU8UxK
w1F9RTiSE7ZrOZCMpsSiqOVNTNUyraWt3Ko8ssLMajCKRrhlhQjR9IcrSwK4WlSmi8BZ8lG3VXUL
tDB4yIcYVCHLKoNXR/4vdzMBJKSdAZhtn0q5lB9qaGzrMO2GO9ES5W9S1UgHGNDaqiz4o0qq9x6c
m1pLV8hlZG4iY0yPBtfIKlFhf3e9iJ+S0gmReUPpZ3gnU5StiZxR/MFjGm6/Evi3hlYYb2I7S9pU
cntX9K21DcHujy52zzXvFckngU9hLCMmpfD/m73krbqith6iqiVTlXh8kK8raz+VxHslbIFQIrZm
uinHyXsrEtyLLM0VmEZzgF4YyOkfjFkTZqIH63jjm3IduF7CebwlSAcBG/RoECW9lz5HUt3/ULLQ
x59F72uiet+qlIcAg9t6C44vu0H3Sd8OFnEuSmFDzooWhfRpBN9AOTMqo09R9qbvcq1RGRGptFVY
L3OMlJPYiLcBFUDGQk0Lb9crLYhb5LeUT4VtiDMkmkuu0kRI/2VCnDz5vknWASCL9NSTwySSIus2
O6p22ToQKHtaKaxYxw8V8zXF0Etb6V1rlKs6CgG5dWnauincl2znWb4QuGlrFMKaiAIxmIQa4TZL
/Cl5GcMJFRIh7Q8ycR0E3JhTbp1zpe3B/bXSJpnS7EEzCXJGT1KgV2YSUltMrUfcMk/c2qsJqu/J
c5r+j24WAxB4Z87FLaoIrp92/m0b1oCllTFrujc9J8xCabFGsaIUtGHXypNK1tkkkcYWL3lEoqjv
GhyT6ATU2DkGlHQxi+9W+lhsOC/wjhqMOESXu0HIrs0oyzMVe8jh0yvVdr++Q3zAi8gfKv6W+qf/
Uggh+6pvoztf0klSA9TzQZQQp0drIxN4wvKoZ19MDFjrCETP7jAJcNzGIah+VR3aEqg0Nt0PDRop
ApZlkD5AfbUGN6a+hWETjpMrk6pE9gQHnOLlmKV7/JaNO54w+n3bDNUjPnJw8mUxo2LRwXe2PBiv
ntnEnTO1hTXH9Im6jvJaNVaBrKXbFu0gHakGUXyicEbit+TPQtlTU73dyGXT3TS63t73ZQe+EaE3
VN8qbdaqRIoHLA3WFzHSMGqbPyiRKt8OmRAoe7B1+bBT9JAUl1mJ+YPQZDHFnY6tQqU/5K1RVvd+
pWrsjT7bRMQ3e8kLpg+vivvnCpIUFXiEKA/oTU71qoBWisijQYC1LixAngj+J92OzLX8phN5vwM5
R+/B0xTKDirKsm3uITXLtvPyh6EY4pWqxZ1JiDaqN30cVtY70rPVAXYphOeAaVHWlZqWqVM1AsJQ
RhtR9RKT+D6Csu+tCRMk9Kz6rNapmZrIVVGFCMZnkARJ9Y2wB/68kJbBFp3f+E8tiqawgZvXBQ88
5U3UcYlnXKVO9NQRO9Uy7ErNzXQ1l3GRk9bNgSw9MJwnjoEY5JKYc3+gfbuppkZ+NSTYWB6JrRUj
Ln4H2gd5EduKZpBdXjIE/NzcPY/YSSMdQc004VhOu8ijPlRT07VyyjXoPwk6qXUCgJhE3yEKZfUA
W6CMIDb5xasCxetNVUTDjQ05+I3mq1VtK3Uo4Ne2WErwWpTITPHFQ4A/Wj28Y+YWQi6y9EpcceJa
ALG4DBEpMCvztz9OcrzL8HrRbkEnVtmKAH6IHa3IpdsRPhpwAbMfvzWZGv0Mh0z5KBF0Q4Ivzswf
AcgmRK9KyKpU833zd0D5wuKIp/5CCrU3SkcAU83RhTLorg6i9D5qUKtZSeAycFgxxmLawp6wHklh
AgORfTN87tJKLO5iD/lZtiGaL4gA9EV3n0IPvgmkbvglcq9+ohoZoAAWy5w7Oe6ArPPIHL7JhaQ+
j6Ugoeta4Ye1ncMzg2ohqSXM3QEpQG7MpOgAFg0lBC81JeTdZKv5VvGa3EdDEMPYq2fh8JaDGgGd
jmIyRAt5Pql9/DGh5PsWui9q6ccOvGotXk2TR+47RsvqTWkH9Sd01m6Er40mmxNwtTY3qOLgsUXt
fHhsYqHNN/+rGaaszaqOIzyMlRzZVrX7Y7a1AtuPDPRT3GbmRkLq8zAOfv8hR01JDlYUv19Gh57C
h/HSNcB9SDpRlDjbMhyjUvNe6uqgHRGzrJ/GUL5N2biWMV2RoT4DtKUWKZoUQjGTUtWFv4FYRJ4w
NhHVeEzSROEptOB35nfUcgv1inb5GayrhT6KBcZeQwjRXHQIfFaBsRwZ3SngxSZ6L3HuPf7zmFmG
iGi+odAfcUlu0pRCGNqYJpTisTBeMsxsrCtg61MUtCnOet3gyzT4X3/JXMdgYTjXHdlqlaJ075Zo
jYbxRgQmizT2FXiwyQR/wdrrpoi3Bre5ZZiSNpPWjhdAVmLrjAETWBLkCiPSen0IFd7EG/JXat6E
mKhcHjxpnutlg9CasNY1QZHrMxXuuMEcLmwFzla162RyOpKHonSTVZsQwnR46/urjnKvfgV8fbrK
Z9gzGDZZQ+ZdXGLXZZ+ipgU2DtuzJ0jL2y5r1phBX+7ZX7j4155ZIhlwnemSZqffhWw+Chg5QBJi
6MLtHSx1N507uIKN+oMdrnKHINO1HPKOTul2TrPCO82VHAbdJlXiIGZpeyvDRYPhCkPgdEfwWRJp
ANDfhq4ul2thJuis63yWZN0P7VtjXnEoUOSTGaUBRlaW8TZGgX4xo9gOk6U2oe2Uq7nfndu5siM7
5IJsBB3+b7/hrzlUSB3wMe5/eg3W0vFdjHlc0ymu7CBpHu0vszGD7eH0GH99Bf7yKo/XmdQXCSxr
CdW4cYe3sOS7VDxRrtSf67V0522FdK/bLTPwGtjPv68N+l//jEvNz/vuaAd3YtTlSAwSRgU2HDf5
Ecm0bPfjPnfQhiSjiurOzlsX219AWWz03O270f7T25iBXpl+aWYxfP0SU+KggpACgF3npP/6JTVp
d2OoUMNS69YpJRGxpfcIkc9qDBA+QFpJKJAb7z7k+q0mn0JKehdGxhWvk5NjBnIKTB7uGFk3JXS4
vn6ElKewASxUg0dFu8+D2fKgeRojvXZ6QXqQS8Smm/Tu8ob8S6lY9Jw9L8JKFDU8SPTFhtQTC8hu
IFFbiXD5K9+LniCyVvvHWsgPYyav2l6/o447qzZhvAr562EwFadWsNcrp23t+7eIdD1d+aoz88FX
KRp3CIMB7eTrUFT1LJ8P+wu5uZ95oe5FQnctUnFGyW9NvUUbFfnKrH215OQeoT5KS8pPWZWucF/O
TgjWSZhecC3L5mJCDMS/Rn8Aal2mIHU17GwRMOtLbMpMaRuTuQM09utyz0+igHkNHDW52BKo9IL7
yGiyYuFrJMpQeeip0bZVj6f1lSP/5NRbNLaYe8TWAMb3NNYBqiLOo/5t8Aq93KOTe4VG2FmGhgKJ
IjOZX6cSHO0YtRm2oOhzIVyHWXAMNpsnxOVmTqIBA/a3AQGc8xvXJn2xg31DaBqhUTwee+bDmIl/
dFMjpZbWr0jZ5G+XGzsZOBOLesUilWIY4APF+bQ/OrhkrepqLYqxcs+/K+oeX5J///OJnFj+DBsn
wmL5FxbQUj8HszZO+c+GlMbUG1e6cDJedOG4ibmLR10QIqEDz0ITIpAqnqJ21BuO0boNQInLnTld
AJYqEtgSPemqTsj5taUiVTDA1AyEnkNxI/Eg8ZXujS1/Jag93aw0g5eZKM9CRZIxd/ioQ3njy10z
WZ5tSG8NyofgUXDGLWEAtN+MQnMud+p0nxKsSxDV4MYxjMuAoccwtrFKn5Q1rdpq2CJh1K3iIX2M
MW7ssulKeyfTZdCerLJ/JJFfl0dRiKhYGkuyh0fhTwzK75KhecK80lYzf3+5ZyctwYVjA9Epi0G0
9MUJhGAJdINIRx6wNh75nXj7dujvlIh/uwGesJdbO4lAiIhkZAkJ4tF2gAb6ddbEaqiQ0JuTCK1T
q8+S9qeHa5WJVNiNVdp9y7p+dbnFk+U4t6gaLBELJQlteR61qH3FvkiLmCUjJocUgfbpIdP5z63w
hENRQuHcgw+66Bep3FFGwxIgx3A3FN+1yiPvdSVeODNTtGEyV8iL8xZanBIUiwsTOj4PH+FgkihT
qxsjece4+XJXpPk0+xIi8CRQiRCpVlqI0GqLl2nXKKOJBwNvuVqQDvD9G7c0ymGXDEqE9Jv2B3U2
dM598rlFl20xSKH+SYV0hVTRcGV1nuw7k+eqTj1iPnUJ1hfHVl+XiTUYkoY3q9oDzgHTYqaq8qKo
XbIjwUSyT22zK9E7++t0CGAwzlRu0Oms08VQl6AhOwWJHdt13b3r3rr7W/5uPf9Yr+31bmfb/HK7
Xq/5O3tnbxp7t9nYTxt++j9/6dBPftpP9oZ/vePXJ34fv3c1/3t+cuYfDn+580+OY7vO46O75cd+
S1vu/BP/c/gx/5b5t87/4P7evz2+7X/vC7fgn/Z7fvzez/8J37m/sltPV5yiioitaAaaJCZyLF93
q9qSOqasCsKnsey4+iWL09qLD57+cnnJnc6yoio6ewf2MbDlJWHbH7VyqhpQw7i/2B0C7U2oIcYb
4lniFNafy42d6xSbVBV11VBpd9GpVEG9U7LIPMZJ8QBRfAe/GpBxf+hkYXu5qdNlpKgcqbJIx3Qi
iLnfR3dUjDR6N/mZYadJ7KK4Xpe4ntdU5eR6lTW/QCBcbu/0rFM04hx0GnRq1mycr+0hsqwUShTg
BdCp1V700sQFopDfDFhOXTlWTw9ymrKQQkahWdcIYb82Nas9qxjmQEvszHgnUWywww4n62HUcwyT
xFDHGXTs9sBw3gxQOFfO279D9/WQAss3hxkc6ngb/rV4Oxpa3OczcUgQy8WExP7xn1e1cg9oyh5X
fMqmW8NDdVPns1/DL1BW3jOstk2/x5TIfitc0f7z23QwXXfHG+HKrpnPpOWnKTy0SXnMe0aeZ+no
0zBv4XVZ56bdKrhXy6gCKNdirNMmFI2NMt8GhqyebJihG1Hn9loUPjs8PARoweUV78HTnBTPseMm
FmupkMwWQ5GOtRtK2TbvhNHVxrzdVQBsnXIE56JI2e8Y9ykHO6Z7pRVL5/JqPrNR54OH1yrSTLyP
F1+QJp4XqB1fgEw2GszYXOd6TpQ3fkvw+/r3tkBsIQNFPpan+OI5ASNjpGzC0yhpEBwWbkTrNk2J
tur/z3bmu/dobWBrBSdcoh0QBm4v3aLDi16y6ZTJlWDh3AqxJFlTcI/k+hQXYV3p4W3fSqBeylx6
LAv/V2RcW+dnThuIzYQ7EimUeal/7UsfxGCKE1IJWI0Vdq10jiYPeLZq5ZXNLs2j/3VHMTFHLS1W
woCEgBnkjFqrwnAMHyYWXvDZCCqIcVyFKnLC7UcNzl8XrjV95ginaY37j0IAf7PoJG4cYwOEkWNF
egn9e6AWqrgt64de3ogAGdTwkHc34rAp4ARXT0F1AFjVWmsMeKf84/Ia/Zt3Ph2G/37LYhjUqAmR
vmIY+JYx3/jNXS7+8NCEUbQDhG9d24QDth97L+oApKz0eD2OV0KjM8uKyFCXQfSS3lSWEYHU6Uqu
VwxHUYkS1bWC+xq82uWOntn4uqRyYSICR4pumRhrAeSjPUG9DK7hHznX1nAlPiEpr0rscP65qVlK
TuGYkXn7qPLXNVz6fakWsYLhmVG9d+H4WNTaHmztL1yUrh3ap/uFFwKScxR7uBWMZV0Jy6KyREOJ
VawIm7I0fymxjKqD9f1fu0QzPIhlkZqPJP0N74+OmBE5/2LEydk2mu4QoDgJBWgV5uOK3MOVbOK5
W3h+6c/1EtJl/1FZOWrLUpFzLrqA5BzpBPOxoMK682VF6N8RQC6j9aweW62oRJrvqtIMEeCKidtK
CON+dKh4YFMo9PpbggiGcetVRf+J0p01HaB5wT0yAEKkbp5qPHaaieLtGuRC8mfEGA2sxxRqbzKk
9AexSqwblsyAX1zXdy9FUEEZHBQ9I79bZMlGVaIBEGAQVq+GPvkvqPRH3ykcN7soG9pPz4iaHfyw
Ifrnw34ue/w3EFjs12bq+h4ioQn/F7eGNEYtP8rFfjshH7Gqc3F4uTzzZw4IqtyyRGBGnsqgSvZ1
NefIL8etmVnox2P0oBQ3RRxjr4l3Cbog8DD24KpeENl4UpELNwO4SXm2z6HmG7BeJDl6vPw9p2G9
TsERIQGs7MmaaItL1aqmKAlnCVYpU59U1YelXKFHUG+jKfhmTtKV6Pf0bKLfkHwoavFuY0l+7b0f
F7ogtyiLl3roHaLawDy0ma4s+ZNNTF1nfqjMvsgGke+iT+XQZG2koInHk8iV2psJbVnDHP915Sxa
WRxLIxJZUxfRSjfCNZqtHtAmGamaGeKVA3DZH7Lk87PLkiUSQPrJodSlUWWZiGcjaPsApTcuH9tr
TZyUnf62gX7c/Cyh/rysp4LLE4pOrIFy/xiQS7JLovM1uf2tvzEs6l/TatW7wAqc1L125p5vm4Md
NzQVnc9lYsaEMImFXJM4MXhge3jO1pYTOP2qZgIdyN6u9TnpznTrrwdcWPbXal4nW/Jv3//bvrF4
J4lRWCgqTGSndbxHY6dj6uXgHefkm361m5yeaNN5vrztpOW+W7a5WKMhosptoDLeQW5Hu9COb4xv
aGr9jJ3yF2Ty3g1WgHLei9urdbV5XR5HKKRogCmRJSVnggyevnjwFhSS8cQFBJKH71gUiOGu7LaD
v9FM384FqPkxkvkY0Ys2FJbLvV4GDcumF2df0QxSEyoz/sQYdoO06hHBGrqnqbmyNU9qh8uG5pfx
0Z3XhBiXZRMNQSD+Xa2nb+mNulNuK7Q3V4gEwYTbXu6ZPK+RC6O6XENRU4OAFmkROW71R74dXJB7
t/5TtwUEezs4kgP19FFch68Iths3xZWRPbOevszq8nGURRK4b532g51wbz37b8mufIvc+GC+YCY8
bSElARh8ke+ma+H36en0teXFOSgl2Kc0UgAhHSUDPX7HwmbdCFf6t0xlLCbUWCSEKi/so1lK1IFm
a2ctyhRy8VRbMNEa8c2XGjutervurSvP25NS7LLd+T47WkgD/Yq9ecWKG9Qvoi1y8E74idkaElBI
XrnDjbw315arvFxeT2cHFZNptinSd3h7f2236Gs0SVUG1cPeUI42Vf7maVfG9OxuBA1EXQGYibU8
duXSxyRwbqO09G7ba9ZnPEn3jTDCcjGk9f+gQ/9tbLk/OkuJCbxpLFA+NXE1IWTrq1c6dJIP+Ttb
R40sDlUj0DQCAxrBHdFT3U4/RAYcoBTwpXyDINVU/JKFb5c7dmUUjcXyD6LJQvaANq1QztwqiW41
5NVt3GuFVa7I3ZWj7ezCOOriYmGgDZgNRh6xIJXHwHtAAKPNr6SVrjWxWPMQg4LJ8EOmyvxpUmGY
ECO7pih7fmPNNUhEJaH1LSuQ2qRqak+91tGsW1whpvIWLFfD7a/gH7XTwhcDMT8fPwaMz7V7NXFJ
9MvNlUDxJGnxd8EcfcU8uUfb28ogshs9XzFUOxEwIeG2XK0M7LSGe4TI4Bm4erCyumvh1tlFc9Su
8bXdAKcbqYCU5IzRszw7222nInTRZ768Ns9uCJqhqka8gbjrPNVH/aunNtLg4GHbgSsqrneiDY1k
63m5C2F1sIMxdaBnukKt3ATVw+XG52WyvBHRCuaJM2uUGn+11o/aRgk31BUxZxn5450ilLCfvCvH
8zxMJ02QX+UNPcPyrMU1X4aeNvIkwjWqNG9UkmcJfiL9oPzQc2PnX7vjz66WOZ37n+bAOX4dzQGR
vHyUY7TGcTU1PotBcn2qv/VTYcJVz+D257j79TsCxstDeW65HDe8ONf0UKxH2afhbPZKV/SdH1Zr
Q0bjzL+WbDmpLM5bgrI2AAcJZbST8DBp66HNQtqCuu2TOMISup2g16C6gqq2Vgyr+f+vauUONaot
i8+dzCt50fMDffQNizgRfcUmS3q+QTAi76UyhH6f6hB3qZN0TiYWKJsI/rQBcTTeQFCu7tOh2jSm
2V/JpP0/BmMuokgK78hlmQBT8VTSFD5E5PHtNW7XQi78JTTrWEMdzs51INYMEqbTw7UT8uyca+KM
ADPQvFq+lGXMxtNeLxmD8IeJ+Iby20Kh5hpm4txZT8HdUogxSJwui6iRAMcvL1ATgkh00+r5NkAZ
ph9/Xl6/0rmzQJ9BEqS8OAqWZ4GB6ISEKRSBf8cRO3jmG9RSHJIalGS9NpFfPUVZRw0eTvjX/xww
v6tBOpQqpAwpVV69Rr0GTTl7NOIAJEqKyEcBVPq6mbtE4GKqUs6OOl15ivcUGtO2wT1I6Bs39sJH
tU1X2pCu/ORKxHA2Vp/TIEArLAArJ1Mbp32nCDC24uKh0ge0DdSfCXCHtHmapMaV/ODTjHkWWq9d
31Jr/d5gJLPqK3lXazGBGvThawnJeUctT1LmBb9HAEGEgosTZjQoeyLYjxfwEN3E3SO1lk2iYSvm
DXd51lFR/tfK0XzOHLe4iJuKzkpGoFQ80SKoxQrhWi0m30PMHjUhv3J+nlvlx20tgiZJaKZB7mkr
JpqeDZ6N4q3ot5cX+bnL6LiReQ8c3XeomAW1ZNHIyPkYRaUd+hvBuvF4yP9rYXc5dotrPU+aNgCM
Gjt1A145WwGBNMIfXuy7Mu+8EXmoor1yJp97gFFeUWTwXJxGyuKqjXr0jjud3mFKRksRknLybkQf
uNWtO9QebC29j4Xp/vKYKuee1cD5lDlVSuy+TEslszSNnHA+qZvwXXUwYrKzQ36r2ImzF1ajg5rJ
YXBVp3HxhnEn23v5VjrqbrgJX7xv5W/1yhyfO8cM8qXU0wGkUCL4OseYgWpjIHEoky/CAsu8C/2r
MdvZxQrIlnIH5WmyxF/bgDg+4Y+NToP3qD5Ja5ieq84Cf451ycZfxy4MbCf5HwRS86RifmNS3fib
Tzlau1gmhuTxGwIMHXLTQzp2ferGnJqaG6Jdjpdgoz3VNRYp9uUJPtdZDH6go4ARJCm16GxVpNz1
Ir6f6XgfK+smA1p7LUo8d5NCq+EepfhBoXCxdMVm6FHy7GOMYT+E6c4PXkPrVTfX/4OeoCzHlOGd
wE9fp20yhjHhOmWDQAZr2+4tQrPY7KfV5WbOhiTgRA2EiVghvJ6+ttNYnucj1kkQat3iE6nH+z5b
j9UGJVpRW+XSikKZrB+k7uVyw2dn6qjdxXmNui32vME0n6HkZ+Nop5RPeSpcGcVz99Bx7xYbLPLD
ycfwmkeDoRYY7xqfc6NbtJgzR0a+fR0WLZaeWfbjcu/Ot6vxUjI5ZQCRfh1VDSlJ3LXpHcqgs/rL
vjN05DeFe4jmdiYJa13/c7nFc0cJJ8j/aXHJLfOaNOyUTOQoyX3HjO6s9hpF6myIc9zEYqnwwlOR
eqcJ0/QcSqW9twr8Bx+JEN3Bu1jOamLaKxv63D1hEeAZkkp2+eSe8LRCqyfEdxzEAVem9r3PcgSA
0WTvmruwGm4aNT2I/bi7PJhXWl0OJirLQ9x1tGoO91NxH7UPcvBWCQ+1uq2QyVOvrJZze+Gok8sq
saVYbSzAoIQx/ZwneyQl7PYaEeDcijxuY7HfcBrMdV+mDTWG+6vamhrYMuJvyKuNzQpzqcsjeK1L
i403ptheokscO0bwkWTYMg2r6hr07VxaHiM57nGWPVXAJYZegepeogbDSTwmSbhGDNT/jnWA/iuc
UCFDui17HnIzvjOGppqcsfKF+zQDneagCNkfgjJJ9mjUUJb+575znc/FeJ5ZIoWRr5ufYmxYoH3G
5i93nn9TQ4o1O+/Kxji3G4FjgNXUKeITYS+OmCqZcMDqSBT2fakdkH+SH7BE3ycowOI3YG3GToZg
Fvu3lIawqI3ya3j1M1MMUNicVRlnqOMyBVsZRl0AciSwMJ9N9SE3t8h1Xh5J6cyq/dLG4sj536Sd
147cSLBtv4gAvXkly7b33dILoVGP6L3n199FHdxRNYuniJkDjYARBHUwMyMzIyN27K20+Zha5Mwh
fgydKILHDyYeGL03hltua0DRMnAnv4XJXiqcSLHQXUdKGpbgKOwPsDptekW2a/G7QU7w8qfpLOLs
hfPly2b7yYSEy6XvO3JKb2spb13DHrry1ipcC6c6zk0vJR1j9IvNE256G1ekEXhVyuWvCOns8vXy
KJZ+vkKvIi8ASvYkar66qp7xhtcRWHdG5mnoUocL/7KFRT+lEXRCcxHonoVkED25NRQ81Af1a6s+
9NXWRMzI+KbSmAx8qUf0JFhBkC/lB8g3/bE5udVJ/Fn6mi61Vspl+GxJ9rDX6MFUv2V7626k5vxW
3VgbdSX3u7Qb6H0ywEjJdF7PkXHAWRIYZqfnmnAT63tU3m2owy7P5cK1pJ/amHzydFgSSj6Q4jGs
YiOJ5Ig2Y3KLrgbAHxqumrUQdHH3Qcuq06pIYEhq46s9ONYMCekjzlen3YivkI+1NmUQh46iXXBj
3otU8IXregfIduV0W5xNBSDNpJ45wS6+Wkbo0NMbhXdaIF2p/lXefzeDlbfg4u2hnNiYOUmWRrQR
QC9LLc6wg4O3lb+5N83O2qPm9ORtpJX89fKQdE5s8lbGWVt0UqiB748MyZS4FX52ye1Qr5hQllJB
+vSenhqWeO7N2/7rEJ7bKBBC9I6D4hUmAu0vTYR2VDWT/NAgm/Q9rlLr6KJKcwd7XH0VJlKyDSF7
PriZ6B89eHa+qbBZ/YDs1j2IkjfCVal5ZB/0TNlnLUJGPQyKVyg4tpALGOn4LRpq1dHRUcI9eiig
bKEwETCgJfAWJQ58pNJzJ6ga+bYaDOG+RBiitkVzGPeFVHhQOkjxrZ40+SNsQv2NGgb1QyyUDVkp
P0clKEqsfhc0FURwovwXohxNuE3VypXhHs/rl6YJAm6FNrjT4NdBFh7k2OjkCigQO/WNygSUOVRv
tR6peyaue+JK8Y6ShjQE3PP+CGmniZ5LDiswpSkYjANFmb7MDY8t6OGNjJQEtFeqH25SKwNZrqN0
JaIVluyRHm0OlAq6IyKngefAXqa8evFoXnU6kh1w6CNJsXWRg8ltKNPVGzkX3YOHzFho55VYVVDG
tOoOcixlgyaD8K1HRls4IGUeOI2htdYu1Ntgn6DU8pHUPpgDURReQq6476NruvfIKqlbQfIh5wlI
taDAXBuDulFiT223gxhJ78oIBXrv9fp1nDSwzMSl/De8ueJDZ8ThNkNqkjelK9MzAP9V/J5Eelc4
U8foZ+pq/VWoCMlbKLXtMUulEfHLIbnlnze3vmmmTh0byi2EFhIFWMU/olwV3soIwmzKbAwQKqMs
9G4Vsv4ItZwVokZVKrmdq2aMPEoC89QeDnD5mMlV/RiFSrGDUgCqzFBRgOd3affdaH0RbfGSopIp
ZN6+k1R0WVRkBdAdh84odoswn0hPCHOQInv2oiR9gsdUzyCc9SFvzIrim6fqPkV2qex+qG0owD0r
DaN2Be9t/RFGhrALxzi/chtReUmbXHGPKnQ7hyaSx0epU1JUbQe4kl3BeNSMwj3WUqVRulep4W+L
Bi0dSMMonjhqGA0tlLpV/xjDMt1CuGy5N50mJAfdFZqDG+RoExp9kf2VAtR5oRsTXGvhl8IzBNNI
tKdGG7/QrtY/y14tfbdyK3S82BJrWPXR/UqVtvihxWQebTnVa9P2UZJ4z7rYeoTHCtLuNFeUfSOo
ybXZQVyPmki/i+GUepHRz0F7XCizX33b9VsJxMOLrAdJ5cQmRWXIhWFT3yZwkUAr54Y3SaD5sFHy
fn2RkdXZZW6jwE6RidD7+m7fvcEW3R1d2NPoje10/brLZffOU2o2cCZqPbtoUI8+PLHXXReJ32B+
QpUxgocQpTtaHDf0ERh3aLf5ki3hZSgSTYT+LQpAwz7Ix/JKLYUI1QP0FWx48ItjgWzADkI28ura
6JdkKbX+RiD2+pSRZ3nNDQtaTzO2ALRRLLhPSWOkHnLLm7zMyh+e6fp3nIbNRiiT4S8jkYsd1FoC
T8i0R8zGmKjkx2HwroM24HVnDboLiXKYPPcc1zsxrGR4HmnWPaKkXOzogY1u1TwLnwR38A/w/2ls
hyhnI8Exv/WUFN74ARLfbNSjbwjuCrY6+M02oYfiQCN229u6p7WbshwmXiBJroqd0VCWVgfDvG/V
otsGYapuszbSUPmBiM9yaH/TYB2FGNeyuywo6o3sV7FP3qIEvqLlIEPtVlXSbWMEteIY6PdudSmK
X8xQIZWKzLowcoRp5eCMlTrmjiVW0S9fTy24SLOifisyy90OSpl/M1S3PkChCo4cRkloGYX6UGiI
LpdCU29Lo8w3ECx0r34qjO+q1Ii/OjWC/syIskdgYgYUtVZ1TWPZeJRwxNcmEUCkXQ6DFkPvKTEm
6sqE8JsHB5pYuUPFTZpY26Kwa4jKBuROU2ElxF+6sWmmIDcLXQpxyCz8Qd+Et2VE5Kq4V7Lwd9Hu
zbWWjTUTU3x+EtGJ2lCEHTo6TmM+T+oBDZpoa/j9NRvT35/YyKKyRZyVyNTMfqHjE2X3ff70X1bk
z0ydBaYwNuXQjnLvcqpp72b23U2crlxL7y49V05XZLbygST7nq5hJ22uNOU1bP99IgYmij/jmIWE
iEN0lqsyVUWyLfzYqbQ3yXy7PFdryzF7t4eRrLRxzhjq6ips3kvrOVpjZlqZpt9PspMVt9zUgBYR
E7L64ccFXvXvIT0Eskipkt8AED2vKQxig5QkPKNOIl0F/Ramceii1x5x0/Y6e2GfGJktRqvEnSHW
GNEfkx/FnXc3HgR4g5odvLuNk/8QD5cXZvHVeDqq2cpEMZBVeRpV50jcbQ/j4aG9Bnr1oOxfrY14
s/bImbz1bIAcilNXKlXSebEc0j25sGrOMUSe6KZ+MIXHRrv1zHvQyZeH9rtvbm7q9F0wy1YoatyX
ELiDV7WBsO7Kj/p4320909H34YO+MRy0c7qP+kq3rX3+K3W4Il5VyT7AzruaEJhyCpe+ZXas+oEw
RIqJbn2rPI3BTgQOIhnfZOtdBDXI0NFRi+AmbneX52BpUwBRtkC+Ux06e8yWDZq00oQYFKp9QW9I
XJYrs7z4PD+xMDvMvSaHhXCCC1rN8D2XPmOQbha687pCxSv4acXxg1r3K5fhYn6F7h/61UBEaNK8
5FUhl1BJ4e+llZ0YSA2JhwP04rVD69pfl+dw1dhsTxaVETY94oVOZJJbC45au2vY/CaSKP6hD95d
9TMsfq0YnZxz7jCnI5zty6wMSf4nGIWoSTmUn8kVaWVH/Sluwm2/T19XzE1jODfHY2NitKHON7tk
VLEoPFeYwCWP5Y2yiY9/BY53izoH7KGO/AAB+ZEihHnn3a9Vq5YcCFzWP5Zns0vzjO8hlUROMd7l
x/iXdyP+LN/CvbGCQ5KXtuCpodmMplYUuOhlUQzQbOs5e9uNe1RVbNilbf0zudWe/L947t3B96vf
la/myj5ZzFIA1zBJOE59ccos61jxqJPVnAW9zZ7qe/NBzW10SwizHMuhX+p79jBc86i2Nsn7f1nb
E8uzc1Cz0InzJ1eqP0zNvicslvb6Buai7Cf6AsOutINNdR38Fe7b1FlrVlqqtcKK92fcs5MvEBQh
JXBGCeGt4012uJdoPn7rNvmVsEcocGWal64XABawWk6tjmTR8POTKCCo/FjWJyRx5t4Fgd3RrZoj
13zrrpWWliKaU0Ozc49+pcFqJ4CvUL405YfiHRtxZSxLh/epiVkMGxa4K5of5KmNY58AXJCU/xDS
UGanngRJjWnMWWoyGqtVecIpWhAGDDQpbS1tJUU8RcHzg+WkYDIHyCMyWImIzjNPo3nTmfFVHSBB
mkGvH8qby46+tPZQ3f0TWsyWpOAZ6qf+FFogZ+UfvNKEOP4RhdBsjaJz8UoAS6OqEykB3EyzsySM
Ew0tMUy5j+G9IaFwbcPB7ARINny6T5eHteRpJ7bmga0s5W6RhthqpY2p3o3qru0eL5tY8jSImcni
U0CALHI2nLLX5Viik96p81sNUaU6WRnDohf8MTCn2olTKHBNfyrptK9pt9P968zd68pKMLs4U0CY
6Q2detjneHhDDNKiaqZSgbHvvB2S8bB/rWzKpZFAe2TKE8rBOkMvQWFqIm0AdMT3U0iBdxGswjGs
xuH28pIsnpunhmbeLAphqSb1ZKiq8xsSwtFVSkJya9RV9WCUdJ2VKD6SQqLZUER+UB+1XYx8gNOo
iBtf/pilnfWbvhE/BJH1+2o9OVXjWhmzEeFNx4h2okwjlv/kidc1nXe9tFKhWHLFU1OzyyrN5YJg
AVNT006gPHb+GpRp2YIOmJ5Ah+b7abAng1HiODHCqcxSV0hA3SntymZa9BAK1P//588DmtQyJei/
eE+nn2ETbryUTKdlbJVgjed0qWGOOhVh/dQDrbKDvw4FRwSyUWLKbPUNjTtEo8JOQ/44J99cjwZY
a4jHvWDrRdkNTUl3A3n7ESrQkudkqCSkLUU76FA4lu4a1yJpvTIXS8Hd6QfOnLhGJmtsprlohHdT
f/D1q8Tf+hkc51dFflDWAJaLU38yH7Mbk3oBwU5AdSsC70H3u63ngyPD9EZy9/KOWDpqTgc2fcmJ
E6VWqAnxwMBCOhaU11q4E8WVE2DRTydyGsLxiTN55qedkMJ+IIInDOUbP5Koua+Cm5bn64+JmasO
eqZSwGC+Gro/HB9h+Lt0522RyN0gVXAUNumv4KV5NldigsWkg34ytNl9046GLyBcSEoLCqO7+kEW
bAov9qd4I28EGoVzZ423bvEE+2PxjMYpjS1IdbAYByJKxS+VsUvjj7i6gTFqc9k1pkk7jXhALk6U
2rIFslMiPJi5hpbHg1IESBIlxV8BFY3Q/CyCClzMXRgeDXkFUzwf2G9rqsmxLIPAh0XxqyOSdAYA
p1IcEczxoCjuI6oRttS0tyq8Psq4dnjOPWYyZ0yt7WSHYW40ZxtapBBIOciiFlNJNhl+Tel2xujQ
Kbxyz843GOcyjBJwpFHEY0fPO6xh6XYzD8EkGq5+BJmIAKOxE5Ts5fJanc8eVnRgoOwwDM6L/VFO
sbIPfM/JK+lnnad7F935XjDQxy0BhkiVub9scGlYCqQldC2QjqFD7etyjU06tIKErLqRvaQ5qvKB
4Uj62uSddQZOZNyGOjEJwp9I3DV9xsnxFMt9mWRC7DvXHwlwb8+Gnu/nu7N1HtcSlvNTCkt0OHFC
GejoUZiYX0Hw2rgoP/iOvC83EAXu9zfVJrbh8Ls8cb9n5uu2+mpo5nmdIvdoArs+RwP3GyzrJb9D
R98q/ElhkNPvhF/XHx+bW2t7e7+zj/008P3DT9W+Ue1io23zrbb9aT/QJsmzP7bf99tn5/D4+Xm9
duCcb5SvnztbAbSBI6/0mBfBaEMnoB1sn0p5tgUi92RonbSS3Th35MmcSceZrkPFrsxO8l7SZKmj
hdYhVXWFWNVOLIwrsytu+76m2N6tLPu5G0MSDB0dLU8mZBfyzFzeyCky5n7goIV3VRUiEtdDd53L
wgq4Yx4//I93/RnWNOxTP6YGXZsFw/JNl/6WD0TutlEFs0zTHxR4inXKw0AmtM1lZzsbHr3cE6sv
KhIc5dq82DZ6aqWYEwbIA0CoQ+qnRbptKiuh7pIVi2Xj2QV0hXfL18HJrm9BJ9qTeq9utDK3ZaDT
QrCyb872JwVDiXohxTyOgzNIfREVuaikAPeNpjloaNFxFB7+9WwxBPpQp9NaRyz56zia0WuUuGQc
o9u+ofG9qyDyFWPj3/sc1xtpHUowU35ndnSqrlYBaYAjJjQjW0P/uRFvorW+svPLe7pD/xiZPT+Q
Dh+GGPotpw+YM8kDUcErR+24vyGzit1ffl8+X56+s05NnJz2RJpzOEYnlprZ/LVB3iFR1wfQygWP
fifvVGS1+1L8KUneIwE+GpLiO9KNUNEWm0CNVjzk7OiwcHI6OvASYJVnbtg05OhbXw2cTmwpLHfG
Tys1tB+F0kiOBAn9Ji7S4fXymBdcn40lckMBv5x8/6vL9B2ywKFOFqgM5WKra1l0gC+Jd0rHpr5s
6uyRJDG+KUsDMhnUMGoIX235oakhdCMFzuDtRgm2zBTpzfHNjdtDFb01MSwj3k1rCNd+PE21k6CE
1u/1JNzlkXgUmrvS/dswjlp3XPmwha2JLAMQbhpqND5yNgljOXQgRPTAGVPJlGEwDYmirLRCCdID
FHUbDVmgO4AhEEcNBL2pD1kmaw9kOIWtGJSNe0gC0/OvSm6GwSb2A1EVFfJjh2oeWIt2yMWdJPTC
tUliRHXARtSCk3UgFCD+L5QPgBPou6E+EDYr5+e5S3OATnyJkihCwcWG+jrnpeYic5+SWAyRJ1Wk
jeQ7o34UU6cd6blON0WT21a59dMVwwt+hV0S7MTDCIDMG3vGwk9dISeRhXK7o0TaJquEjUeCbmXp
prPmSzDC+LgbID4lFoZ7YeZTIN0sLSnJNLUxiwUORggeLfNVLbfAtUtIEetgW7hXirdvszcaDnrz
uRQdv/2R59fqpA+37Zt7KOsuf9aCQxGXo3wybSrI4mezjtR6oQUTIiHK9sj62hLH1mULZ4lPNtMX
E9MnnFzITV+QM64wkf+EZpyGoiAj8zl80HD8bQ0nsnAwkW4S8R/QKBRyZ2exNRZ9EWfYMhvkyREg
re5rmYbxalOtUY4v+Q1MZ7A8TG8OsOFfh+UZuu4FFhc+IqkHZLM3XqQdzWwto38WFPLjiZloDsY9
uZPPwhm57QURBqUcItYbqBFHOhHdHBBlKx6kwNNXbuZFe9S8uNCgLz67/KNybKVKRz7O8uMruf7m
BfLOIzZUVx6hC9MHAGpqygAFjgPMxhXESEN7QcW4huKOG+tn7RZ7TzBfLnvf0nAIZIhzqe2g6jNb
Jc7B0Sd0Bugbfpe0z7bd6cpn7n/8FysUlWktB1c8zyIHgSj5TSADRRSP9fg54nxe/xC0n5fNLM0Z
RxU9qlQsmLXZERLGNcGtawVOSCS9FwItuZrg0oFtBWG2knA5q31Ofj2pbhCt83Q/uwNDiMczI6Dj
WPY78a1PDKsFKBxKj/0gInY5oLUp26Igi39VaUdqBLHF1zjwxpsEPVTjoezjPOHs5qW8p3YsIr4I
HO2zcsv+hfJt/JO2GO1gmClyoENrGt/UMJN+/Pv5gr9UJFQhs4qy09ctWjTcU53oghJWh43rU7a1
soPlrpV2lnzs1MwsykxlNyJfhhlkA3dDf/Bq0dGiaDO6b5fHs2hoqh/RRcR5PYcwWGoh56NKvN8k
BmI4aa+q75IZFU8kbZSfo+4TGFy2uOBxFBTIpXD+IHcwf2/kYiINZh7EqAxHRwHFUnUMd24d7C+b
OQuheXFAhjGd3AwPx/u6UEopu2pdAyRz1RJp6AZNUFm+GqzGgqsCKQWQnE3z67/YRMKAnjCeo/N7
v3ZLd/AMbFoBtOgtbnvMpccy49GYPERrzEMLFxPZy+mZABh+4gf+OkJIzzUaA6LYAXB/LRIkJq2x
0ZtfQU09xljD8CwtG5kVonMKThCNzTyygM0jQQQ2djxA9qIGy6ipbeVq5YhYcEfYGyfySPpeeF3N
xtTQ2y1YQho7YgY8iiRCmOR2l/ggabuV22Jh+iYipUkuAEm6MwepLKovfdyHDiyuMIuJrXDLIfJX
n1YAvxHO3XawFa/kRxaG9z+aRpDGggz+HbCexC2CawoFbARQb3bKTVh0TiIKSB0mB7dLVnIWa6Zm
YYs5wsJbRCR+o+wtB2CBdi6KwR++urns8wt+8WVIs30WiGKtKRQiHGRoN15VURkExD+q//7U4JHC
LxLaMu/D2d0uBmKplnSGMHPmppHKOzfLyduXu8ujmQLHWUStWrwVdDRCOTjm6EqlLbMwbEjQZ+F7
RxuLpjxfNrAwXROLlknigP5NGP+/btrczSNfzxqQlX7HTk12mRLa6O/+e+eeRGWoUXLLimeKe6JW
mb4wcUgacXYDdTOs9+JVk36iIWEHwb/tuuVe/7JrJ188cetAFULiZ3atUlovcZnTD5Nr47Ap9aFc
gQkvLBCmOB4UBsUczuYvaLOA8wNTWiEczcG4H6S1etSaidloBs1vvdzFRJn31tPolSFpRc97uuwI
C/vzy0BmDu0PdP6NFlbMTrBHzh6VCsaTIqy9lRaOOexMqlMG7azoo3xdm640xDFFkdYJCvV5kndo
Lfcwyv62GKJbRTDX8jhL9+6JvXlr8mAqfuy5GXcgLWV2VVJmpXXNsD25+Oa65s6DS8fPopV9u2gV
ANGUeOZhM39zdrGnVV5QxM6YxVfUhfL4bxnlS7R9E0UC4b9ibukBSvDyx97kQyceL3epUQkF9rxW
prudXsyKRldVdLzhudPuE/LE2rC1/jUc4/dOO7E7c39Vyj1RpHueUte4V/ydWjwOykun7mtGi0hB
VtFnEqS7pjrqa+mGRU86sT3bFzRTJY2XYJuqEp6ja3TZCQ9D7N1KWoeiePLvE9Nf5ni2Q9Te4uLP
prHKN56U2EXl7/QuXEnMLe7Dk1FNnnWykmMeek05eQ4sbdteq793VYNIr0efYDBuLu/584LYdFCS
YUX/l/wFBAJfjcV17LXVRBVda0Ct/aa088L4mU65vsB9CQ9ZQ8fSTVoCthWPorb3wx+urjut99Fm
K+fPGbIHER9ey1QYJk4magyzg0E0syaM3Q5mzNJSntJRgiV66LTrXhtLZKCs2m6yESJvV+YWSQFM
NI3b2EBJYPNWAvO/LLYJkokkKVpK83uxlaXaaHKIu/ug+jsxA/ozKs+OTW/lYlxc7hM7MydWzIIK
hMUKCDLUg6PsCPBupeN3+uBWIpbFawRCXipUMNdThv+61l5BpJf3DdtFgGRYyazCTqxsxchCOMFb
aoLLASJaEAhRxD4R/Q6+856aipffaDGN1PVa48zSrPGkgQ0FSBspsNlYjLwVfKr5eEOopy+6OMTH
0vWaGx9eqTctid5X9slCYhOOfGgXcAWw4HPf9NuAEkgwxPRSR5u2PpIGydpvOo+54aoRYrswbuNu
U7m7y3Ynl59FfxN/4vSqYs2g5v26ZFmX6m3jidyVAj32da7uo2oQbTHTqgezvvLjt77JSttYlZqZ
fvBXw6guSSSpIdKb8tQzw4U1DrCpw1LrVRYp6bE2bgS//4DMVd5GZNrtpDHfBdTN3usuHzZ1OKhO
FQVPnqJ87yTvTTHL6E7Q6euOkH22PfRaV8pe597M901RHvU1uFXmubVYECthUta1C+Wlzt+79OPy
1J9f4F9//uwYTpPKVxNfIq8q7SPhzZBf+vgxTqCy3+TeGjz7fNd8NTY7+lSaPMecdJjtxhsR3tV4
6gHV5RVY89IJS+8i//FCJyU5B4/QXd1S8CJXjDyerRpvWvRdUV6FtLdhjYnk16K7rtqd6N7K0Sr0
YmG9phwvEPRJD53E3ldXpqc5iwul1mif/SZFm9hl07RbQ/1laA6AmbLqHE3rtlb36kbVzrVuV+vK
v+G6M6fmE4CZUJ2nuDZ3GUEHbNu3ODU8dFsph4mzsIsA2ihU2hAaFO4bP7LbkG2sO30hOWm262Xa
p7fCuOnUBzl3Kv9QEIEPLhwbnVPTGWC8pP1zV24U0XdEAXCj5u86EzZB10Vx9FktYZ4J7N6EgKD6
gXrrJhJu6/x7ov5dlc+Wea9a+xBctgfyhQRjnDw3BnjWtUfeQng4HSF/hj7z5iAw3DGNGXrhRRtf
j+2eJ5gHFZB63zcbpck3Q/ikNWuwqIVN9MXsbNHDnv6guMNsO+yajuIt8/hMDg5n825Isa2ETufH
5ZdR/mZ8PA2d6DE3Kw9z2ZDa9TDYYnwV9b1dt44sweQxfIrmGth0YeueDnFefod2otWFtNVsrdcd
Lx8h0qI3aPRWhibL5ycydqA+m5AEk5jk1/3jDoOrRw12hrGHny9BMfw5jf+2tCupeTQMAVb4zQiD
4/DeldFGl3ay8knawu40OPuSDpovy86V267fV2JkC0K+vXxe/r5yz3fXnw+cDoCTyYfGQdUyicnX
aBWqzatwxOfVBHPseQNoyt/xINllLG8N72EMvmc5QluJXYvAgHvLGVDOEK1HNBMRM7w3W3igjTu5
0lfS5WeCLPMoc3azkYcUh6FiHr0RUKXhWNFr4B8LgFrgkULL26jGk0kJlky6VbxTj236TzUzV2Zr
0WtOYt3ZfpThPTEil68Q4axS3c8C2GDaJCvB2EJ4z4aAc9AyAeUidzofrGiNeSr1mh0Xj4m888sj
3Z+2HyS2YW0a68PIvolMOC9jfv/Q+mwrWt+6EvzIy4p3LAQUX75kNmBAptDvVHxJ1Y52WBwa4Jhp
VFyb8pXlEvSWG0mZYuB7sXoSxZ033vXDqyq4Gy88NBQgQ3jLoJopqV9X5jaByjcMFLuHSCKJPww9
4K25qntyHvRNs4emM5GsiqDqtCVPPFqIaDq2ukED1PnhynvD+CbQ0l5W6r4HN+C2o1ODJ0DPTVpj
Olx0D5bMEFEhBqM2WzcP3HrWBqNmN3GX2U1dZZtEaD/Vmpr55YU5D6SnMf6xNFsXCDFcVSmxRMWP
hwFqiv4OSo2j3ugrJ9iapdldICcsmhthyVPEjctVOaaUIWiDbVaC5t8ou7OT6M+Y5teAmhamMfgc
O0HhbkyYiWT+N77Km3GTBI+NEG5lziYPZQjhThL3snLlBdcqulDNW2x9KPmbYY784Xs33JJ2R6r8
PrUSJyy2mfxGqDlYj5fXYPlMmjKISLqS6v29jU8cTVdil0ohH6wL7l3vo2JbGo+eZPAs75VdJKu7
XhzJ5BibxLK+R+7PskTBIneD/Wi1m6xe44BewKngFScfNPO/0VeLHgithlTTuMuG3AFwb/vWTeXL
jiXkZHSuK4iDah1u6M3lyVhwfSAkNBBNWQCoPmduksiJ0AUJB0Vao44RCrduG2/rOF8pfCwNETtQ
tMFYCCBnjjISqmjiMuAE7jWaMIWpFSIc/ByuqhrMrFsJO/6tu3cRUXZArNLUBKuPnbb0Ov+HAU+A
J3IwHNPzCpMLuY6VUomGsSk8xka3C8Z0m9VrIJiz5gIuAY1kxj92ZgFErLhD6CfYCcvqR+8pG9oc
35Ra38h95liZ9uxC5WOK0Y0ltk6i+o96J90HqrrT2milqLY8+SffMosVmsiKETVmkZsp2aHtWyRS
9NtsNGzLu6dDvhSTK0O7aZKVnTb93NnJAL/2NAscD2CBZn4dU+qQgsluFF7pkudY9Uo1YHlkJxZm
56nUqkMgpsxyYt15xnuvHKvkEHXvSv+YZFeg11T5plvjoF8K77+Ma7ZpqM17vmoyLs14lcZ3V3D3
sXglpA9l8CuuQVGAbVlLJy1uVDjbZe4oYyrBfr0dtZpXqz4wUhXtjtRVDwmEVFlqrTxapwk7W7IT
M7MJLcXSH4zJTO8lTt7t/Wjrplulf8oUHfTTSlbh97a/ZG42k0TZci3k3FJR9iAlOyG8BTQeeH/H
E3OYsk1SbkYnSz8lGDGSbv8fjoJ/xgrh/9cpjcMkluqYY1ep0GSwxPtWyW7b2FzZBZdX7kw9Z4wj
clwxY8whXq/vQ/1jXGvOXdxoJyOZhU7Qyvli07NqEZpwIkRyrfD0f5ur2XEWIc6mgW7gCPH9vdLz
uOy9KyurtpfNTF489wdQaWDtoNWYsMhfl8QreiGBQoS4tVS2QRHarnkrFTXAxmtBX8PB/Y7rZtaI
ASakAUkSeqWmlTsJBDzVhOI6ZGUK6aodfmm+fEjh3Mp6Rw9DLuB7cWycoicmMWIki/eiUe3N/tlq
Do32aal3ovKZGZ+CslHlB6tON1WWbdTuWjB+QIHoRLW8EtMtHXdfPngK+k4+OAupfOaTK0FlVN3L
IX25RVb/VCwowfkLlEaKJHjzvDC99ocxQABFvDf9Jl77jmm1zyYODt7fr2OgmLNlMppMclVf0uy6
z5Otb1rFRlZK8UZyM99uNc+y47TrHNUKn/04SRy9G+mYCTSZqx4gm2SsbYClIxlYmSXy9JrAKb9n
7mRmBBatNGpFs8f4mxWLtpZ+eBFaGgXyAMeiR+TJeBZU4d+765f1mM0DKTbetxnr4RekQGS9Fnls
Ne0xSigaAynJba9G5+nyHpnOxLPJP/Ha2RHtJbIZ1AJGk3GbkkLr0sEug3QLPsxpQtUWlVfTSNeW
fOF1xrXD63bK5snSHPWoZr2S6j07U4M/A/qs2OSQAdG5Me9i4z4dyl+qnjyVunC8PNqlLOqpYXN2
SnuQUcXM8vSofmm6b5L8y7PETW6+ZOWx/s3o8Jgb10XT2422chkunNyY/uPms5n25aYigYlpHd37
pP3W0RrTpisn6wIq0vxiZXYHgswvWnfACoyBdotSazC8Ib/ObbtRzB/QR0j0+JMjNTK0XEVnjPzN
CK17NjznIfpGwS6rP2SLTGlsj+PHyuwvL/tU0J90x+E5/HriVGmaJ/nATs+a1364jpWjEu9a2l76
8eANYC+vE9WJ0pVFX0q/MSd/zMpfzUYjfS5WykOys0gmTsx5Pm/KYFvTOlRWG1MyoVb50YZ7yS+R
3KYaZDigRxHM2cfCUyKjnkPrvhOShqzN62rt+6aFP9uCtJwRionTdTXf90hSF77ArOhqtwkHmHLr
FpbVB9c4VtG3YVxxkTM2aB4TE2j2H3szR4SCNc6CiukIg/5ADkcKOtuXdjlMRcJVkL+25rOm3dbd
we8bUo+3A9pBofd32G8C6VHPi7XDYJr+S+Ofuaw+6glsKtPyaB9pMx5hxN9JHHlN8CoLTtS8DSqk
2PFLMfBFK2fu/3LU/zMZc4SJCii7lxSMC0TAuXYTu/lOd29dCl8Jz6f80/J/hsZKlmN+FMjTQ46W
RnB79B5Ajf3VITPZNFtfQSywKKfNWDia8l5Ha40jc7+aW5nd73GZqmLUY0UMfyJyWjWbwv+pRdsh
KtChWrlHzqKJubWZF2sC7blGRFO40Fb2YDha/SAam6BtNk2FAOKm0fKdUb8F3lryem0yZ+4sN4Uo
aIA6nbrZy+F1H//d+2sorrWpnLlorQyZlBTYsGRUCz665JiMe5O3TGnIu1FfyW9MP+10Q8ym8nf3
10n4oQ1l0LTTwiXmVmi2QbMR008BIutRbkGWXPdrKspnt8bc4uxgzs1cCIKSxYuPLlKnVwmYu5v6
2trCRX1b7UK7UpynYfca79urzqYIt+I98yfH3P7shNas0UW2jBELEdS7sNTW6cqWm9zvfE41KqRQ
NILrmj052kYA9AAvBOSpb41/NKzrunjz462hrAxlzdA01NPF64keExdD+bAr/M9RvEqp+XSbRm9W
Ds5p/14a0uwU0VsQTb2KJTH7mXW2bjhEkHa2Jvu7vDbm1NrDqwZd3q8DGkJajGI9qpyQOgdyMI6p
rlzQy7vrj4XZDh5EXx5NfeKTkEJ7CAq7CzLHNdSbFlprwHibqjNWcj2/G1DPJ++PzdmONjXftwoR
m/ArvUey8f9I+7LmtpGk21+ECKCwvxYWkhKpxZK1+AUhyRL2fcevv6c0M22yiI8V7av2uB3jiE7U
lpWVefKcErWIokYJJcu30EPRVGSzAFGnMQjBX+Ney5keZH1tZBAdpQUY4N5Jv7Qf/VRK+wbpG4gX
TdUvDT0CPwYp0Q6o2iLLYIELeJsvbQcmc6NBi2BnfWXo+HjqZ3l+14gaOVU9aS6INCWU0ToJDf9G
GKJDwwz8HFjoklqVnR7MIRwOyKSEu1g2pqek6w5tx15AM9hO3NpW44/Bmqudldr6djFb7TOS0SJF
xjSvHUPSoQwwPciVmW/SWn9QJ8neaui79BopvivtWBRmr54B9LXgnKFDB/D00y0jFcRs0E7fOqHy
qtVoxYGyokq1dD+ZniCkZAH72ToemeJ2p9GMtiVJIEG3E7IzJDy0rW1lv0pa4ijmdRpVVNa8TMTD
uuahgcJgbdsayPp5rgAI0SZSAQEmZwYBadNmPhpDnbHsd41ebCKUveYcHX2d/Hx5tGvzaiFMRH4f
GX6Nb0MpgLjtZyuDPFeLw27eDxDKxgZp3xNgLmRFxPewdrMem+NcGVRDdEmeYC6V78es9VrrZ9L9
W5gBc/3HRjgvZjaWDfVeGAnLT7RtgUlvyO7rRgED2TUJDIF3PnsAfpvDFWCiRwmtrjpnLs6WEUDs
qnWMFFCd4G0EvLexXRWokPGxx/lDw4aNN7A9dzRQ3i+v3+qEQmiJWQezAI/iyyStSqyyQ/6A/Aaq
34kBwaoFnm3NmYK15B8b3KLVOWgE0qnBokUEWAaQxhHXTBBBvJL+t9YKcq7rI0L3Ilr8AQfnH/KW
mpYhRPJap1BVKkemp71PeimIh9ZuIAupmP8a4R/t6ajJmpSWCJfL9ikqdL9obO9vVuaPCS4AMqpF
KnoJ44AMGVJQEq3nzjFE/ZH/R5D8z63Dj2QOFrMxWtw6RehJ1UabFponPcL/l1qmtrRfyp8mkN6D
6JCtLRO7wP97h/NyMgU0GkhfIlQoAjClAt0ZwCWmpiAgEVnhojjJzAoI98Ir1rOn6z2q7H4UfF5e
qPUpVHF+gB/EGeGxvWFta2kxw0ifPEDrWx5/LvomxdM8CDd57EvtewMhTxE32tqpQgPZP1a5G02T
SNmCDoR53re4foqVxNWGa2nYqelDqud/M5FH1rhLLTNjYBpUWJOk11j90EAgsQhvTj4Z8x1zHxnh
o66pTMLAhpEEgh/9LbFvJhl4hfJqjtw2RHaodEZA3iqRGsPaJQYm23+CA7aLjgLkKgI3x9Lhxjab
YLNMk5PH0U0/hjeNOb+Zbf4XgT9SuWhZAZ8gQM2cOVvt7DhG2RRUo08gniMQbI+XxEWynkKqRXC9
rG2TY2PcNlFBKkmg04BoZHgIjDsFiLVRf7ey0tXNXdT9S5g7W0HMI/pUEArA53NOK+iLygyUvnVU
Um1Cs6HJpHtFKri02DfzEdaxFe5UJ3KiA7KMS6uEoHMK/kFzk5K7JBOYWQupjs1wD7R+nCA3s8BM
uBTbrNM27dDTRrXAWILsD1LQxXQrQwX9sjtZc1nHVrnb0k6D0B6B0XFC8mr3X6S7IvbjZROi+eM2
YGzaaouGBDisboLAiT1HtLLIK2BI163y47Kt1eGYALmzFCsQ1JzjKMws7wZtaJ0ROwFcbVejpr82
aMC/bGZ1SDbIONiVj8ZazkzVlckMBH/r6Hi6gQjEvusr7UsNy00+TZvLtlbcBaoEoGLCJQ9GZx5i
0SSxVhcpOP51a3tLmsoZhxs1FhWh2Dpzm/zECndwi1krUYFqGydrttXS0UYUlq1sbxhAehcUeSZo
grjtPRtzPKcBDOhp6+aJSRdF88v+cWmAIwykj6jNaWsFggaVFX+ERgDoGKK5DG3rfGrZDiJDDZuu
cWoTURMkDCZDuzfB7ZIU+25f6cn95cVa2Rgn9vg7JYQGZiDBnjT4ak+TttxmOdhZRdwmZ4AYuL4T
Q9zzvYgMI2sjGFLqXaXtdOJ0BvorvNR+AgqHIHmfpdsp2egLBBR66Bxqi+AMrBy14y/gE8d4GOkQ
zMIXzPMhA1yZWNu02F6ezrPsNDdMngMgD3u8jtj6pdLsBVMOfTKbxlO7bwFqS83E6+FNImV8KPHk
EQzw/zAOZl+QrIDsXubORLqYyzySvgGf/0JBZwU6Tj+LnwvtoZVKiuoEauE0kQRmVw+K/ccq51vA
dESYulbjmL2vhG5BwEfU+jK4V0pa5akPwo/Lk7y+kH8Mcnt2DNQilxYMs2kPtXVrTyjSCx4wq1MJ
HgKF0VaiE5zH8s6aGVRhNWK7ynF3M9nR5Mr1HHiBoubuZBeQLDRIT+2IJFTXFlTutFL9i3EC2QJ4
HrhB0aPI3UO50c1SOqIdL8TzNgiJQ5abSNR8tOatj41we0bK0Jm0QEjAKeoQ+t4vGdnIgWub0JAS
3AvfZCK8yz42xW2UTrabJoB4smNMXoimj+o+1p+j6mHqNvaEQnblZekhyt5VebP0W3S1LSq61VHL
e728f9Z83vF3cPuni9GNlTX4DkjFOpX6VMizi9iaJraIsnxtp6IFCE9tHXwx6IY7jZxTlI30qCYY
sao7M6hcUB6rSv/ycJTV8RxZ4UKiyK6iTMtgJdFzFyTs0/xuyVeDfB3Vm0C/HszcD8g+Tg+K6Uz9
q55+Bcs7umkvfwabtbPVPfoKbreC500eO1AzOFDeNGcsZ+n0NSAikUmNBnnL7m9OBxAJIJbUQLfC
y0ag0TbIJBP2lsWuXKg1o75jkje900WvZHUt1gBsG5RFMKNiHU+XMUvqCDKDmGDgS9zam1wAlOgM
Dtj0BoXW3UJrD9qBV31Csy+0IEGhN3n+hLLjLbmJXWWDy+w5c6K9vP237TDstjn6MB57jVwqgA8j
Pqy2oGUWgWp5l4oIQtccBDRMQB8AyCxeY9y6LuoIifdCbZy8eapl+Ihk281X+uIpRFRYXpvnY1Ns
ox89NOPZVibIYTdO13oy6hYQbBPcVSILnAvK6y4b0wUWynymrVLTVFRNWr05jgfBeRd0YeWxNsBE
nOz05jrSvDF/i+Rtonm9dBW0e2X6lzgVtgsgM4MCNahLLGRKT6etbwpI/ipsF2iQcvXqeG+LTHxX
MPnTDWEOvMhttK+DMfPUBuBeeDmAMscBxuyq9duNbbvtR7x5niELV9HcDZyAohKZm7Tdlp4kuI/X
XNyxeW5nSGWuo5+JTWrVODL8NCJjU7uKl7+xg1jfkm00fWG/nw7TMkaojsYY5jzdxoarJe9GeauT
h8uucu1aYC+K/1nhHLZMpJEx5cFhJzK6ELZGiGZHUWPGGbiWbQsVneEAqIAdCn8+HctIsp61gSK1
YeU3krxp0JtnPQXhE2TfVL28Tu27HPY1y7czzxadtDXzBK3MjI4bTyhoupyaz2YjjBQIQDtkum2B
k5nMezN61qcPUjxKNY0WtzWuwEHZq7dEpFO6csxZ+ghQNeBEQDbHnYjWxPsTzPEtoO3Sb6uqwUyk
D//elRCCpjIdreLgatO48fXp0HazbSB3WgHop8y6r5up4HW2cqcCBossOkIHVB941Lc8KkbaDFHn
6BHUtGNvWTTaWF997LVQuY5FvCYrp+zEHOe6jGjO5XiBOWkEJ5tkgeZjos2AmF6ftpePwPfVxDkU
Ano2ECmCxsdA6uN0e0SWNjSBnXXOeFVSdPE6gVtSPaKp21+VG3QHLrT03i23pvqPwYmo6aCx3f3I
3XSvOjI1X0XcT2tzffRB/F0q2Zk2Lho+CKBfEn/OZuTCZUeQuB3CQ9XMgof+2oMYEwBRMpD+g/SC
jw2HUC81s4A9RaE2ldAEAvJd56N9ibZ2Sl/HnJYmKDkEUZPKTv35vP8xy/ke0gxIT7Yw+5R7kwy1
adpv0JFCob99F++Xre0P12hYplDh+oUUfU7f7N1buw1CqtLQb99vysXt/NkJvMsbYi2KxXyY6BDC
01UFwPV0Q4RdLKNWiQ8Lfkp+tQ/d7gPKQpYb7ENPAVMKBczVyXciApg1V3FslpyaDcJMUhYVZsNW
pYo6UOv58sDOWnWxvCcD4/ywKo/6UJuwMH0MrrrVvPimvEle2p+xEzzoyAHT8EF7YWojgCO4V5GX
0q//z0/gFj2vUj3MwrxzZqelvde9K3vNLX/e5YePV4htbcbnwMFKS65FdXe+FskOrqGVTqaAix5s
EoaorWIKpO1hus2/AN/c6sbW2n28lBsA94KCSr/Qq/5gb8z7mf6+PPy1h+eJeS56mBrgiLQYw9dv
b5nw6vCuuBMFZ/L9B5N56TzVaSYqKLSe9Rl+rzvkPKB/AZEC5PROd5adVnGVL2nn9IHXVj541ZEd
B8ONAT5oR+4OUniF0qGcOFbnyL/iyJtEhYDVO5ix+xisbwhkE9y8z5VZGeaIeV86PK7VjqZgvYBT
drR6o6qQVb+1Whr2QAkVN4t1U4nev2sXCmhcoB+IBgtT5u9IaSJLqfWwD2IhCyJUyQ7C58gHP11e
YJEZ7gyPUAUgrYz1DUDcstTlnijGh9REP5QuEMTaZ00j36sKZDL42dCgosmcm4K2X6fobC/Zt4HT
udEmuLe8bDc9Wo/KRt0O19MP6VB8Pei/EXVAWZL4rTvTyWmfRadq3WMefQo37CZpzTGUMLvpjGM7
4A2Mp2ni5w4aZybQPzjQpt/I/nJl7i7P99obh8U8YBhRwNiP5MXp1p5mRQZZS4JJ6EA4Zk4bkMM4
XYOlnfIFHe/zLRKsb12ngiJUpH235rC/NZvRSQqOHr6UkUmNWoO8rnNICNDv5yDqJWHfzl+QBuRE
GN+NjMcUFzvKs26PIbsgSTTPE3jVSzP0JyXM0Aufh7V3eSrZf42zBnA34jukphWkfLmZBFdYVJgy
arp5m9FOsh/qxnJiPaNW/GuoRFl45nIuWeMcYRMoDSjGGfaqCJ0iO+SNEwSmWxo/0rGlaXvQVMFW
WbeIxAuQ8qwYz40PmB2tSFs4PDPOvLbBO1F7TiAK1efqw9h/ZUHoDKmoqLYWWzE1JcSWKLYC78Vd
uYmWDJ2hAxyidFCSB7FFSAkpKJjx5XFHMlDMQE5DQtH8Te9L2qS7WqQCubKukGf/s4u4UDoJ63au
J+yirOt2RQMF2Fb1ZmtAG5RG5+j18i5aPRMwBrQnaEUB+Tw9j62phGM/lh2ukhjQxHY/yZngZbw2
pwQN00wkBlk+ZMZPbYRJOcuyWnVOWc4URJwUDNGQT7C8NCivh6K4CsYQzQfx1mxAAgB5v1LJkERW
HaKLGnPImsMHttVEPRM8y2e1OTLkoTr0TecUkuVVU4dWM3SizNlmCqatkhG/KDLfHB+U0gDHrrrJ
+nlXEIXWVkUbPdmjG9CJpHLXgyanD34lxVuKYqXeg1M2zQ5zbIHBpctQODcF4feq50S/Id49qg5i
aj6PkmokkkIZX67UL+a4h9o96V4ra9NHd3pFp+LaQO//5c2xhqBjRFD/2OROvRHojSy3sBky+leg
DgpVcsLRy1XJl8vbyT4oWYb+FaAT/f4v0sInxrltE2UBmZIZxvtR+tm16AS3Hlul86BeSydQQmnz
u2C4a0fveLj80SssvZ06NtwKWEvk+KLiNUVC2tBcIzToWLtqs5XB8KhqSLt0NJM3sQRv+DnO16b9
KfiatffW8dcwB3mU00RdLAvlCV9johPQniCACcSwDhoAbwlSzwzu6uJFBolRkT7X2adkPQjsr8Bt
iYnkLTjJNQ3FeM4V6qnS1Ohkw/yTxwZRrhY9IftCyE430Nfq2ymwhqLa/NpT+tgm99zQYkWpJm2A
780eosEHneMsGdRW/WGqaBkKPNOK8ztx9py1aB5VKbRxqalm+VK06IqyO9II4r6VTXVihLvHtHiU
QhAEAn0+hLswjB1Dv29Ajo9Kkt9pfwFegzWU/ZggDzs+3KZJOjOfFtyadix7JlkcK35W4vixKy1/
ThAgKNXu8j5h338WGfyxyGsjI2xTkqFniE3geSuSbQOoKKTZX2T4MTDgdzREPWjT5byBBCr2sUwA
5pXwJKOVtPyS5bfLI1nZfCcmuOMfELUaCcOeykmxRWKUGpPPYAdgg5ugFUekl8v2VncGaPygoWGg
UszncdQpBoCsrDGkgg6S6rfBbRNvLLBhF7N72dTaHQy2/z+2uK0+FPYM6j7YMpdSvpshlG3Hxn2/
2JtqADpaJdID0eKWKsgo06nN5rsA+R4PNHlXfZYnt52V5z8F37Ti4E6+iTsZ9lCNgx3jm4I8eVLL
9lcuVzdZln4E41OOAmAaBO4Iigw9TeiioXM1CD+IEYp8zkpIYNtIx+K1C65F0ECfHpkqVAETrwGt
A4PkWL/1nWunzznI1wTDZUePPyjHdrj3H/IYdSC30DTqXNBDhV68DdwexWyqUX3zJh1mt71dvNwN
H6S94V02vnZIj21zD77BHpLZLJltkm70LIGKlb3LQbd+2czaVB7vMi5eKEu9TyyGuG+Lm4FR3rWg
ypyezH77N3YgOgbWVVC68x1eS1uUKPnBThw6lrwxw3RXooVNCCj99ir8mqEU8I8h7tho+jDFao8t
OlgfctRvjLlDdjkwf4ZRsVWzVyitbxVrourcuXn73JLhrtft5wqbVSnSm2SW3djOBR531U8dfRR3
bkpgISZwecNPMca+vYbQDEKvuQmoMpp+plmwqGt753gOuEWVJKmXGoLJ7meUEToX4mwloEl/s6JY
TSAZ0SLCVyJHeSqaKQFysq6cyKz8oCyoDhxbqgiu4/XJ+2OI/f1RVFUmRjDMSYueieK3pi93JpjG
LB8ygf38oQYikbz1A/HHGncdN2PUxkDt4kCoKpIAVLbbjQQRChARXJ6/NecC+vT/zR9/C5cQ4dEh
6dY6UfzaogCRyW7e5U6nP9eRa1rp9SQiwVnLUiLKQIho4cEMJXruRk4DgEC/+yiWfNpO9UQVIEOK
uKKZVt6k6uRIRuVb+m+o5ejFJ0EnMh5fVC5s1+jzzeXhr+3R42/hVnXRSQ2SSlzd7ZiAdQVQDHes
1cjV4ijdXja1tqTHprglrfQysxINptIx3GWDQsO43yVL7iwTcS6bEoyKbw6e+2oiE7oRHF2RDmWN
4olKtoZ5f9nKamxwNKLvHPzRkcCuyUozgJlAyjZ9rD1LJcDzeudJoUozMH+lCkCBo7GZTJS3h8Qz
QXDfahqNRxHf5trphLMlYP7SDWSduTvSksdeqnVs4zYcnQyU2UZnOq2t78fuPVbA4FssojtrLQoD
/QtAKhaSkipfbR4R8DWRBW+qzupPu+lj2pZJBqNF7dYqgTZNqAgO69koFWADUQJmGpOAX/Avq0Ee
IW0sWdC2kHd6MjsjdAr0vao8NcMPYU/v+fKigsB0LAELlpGH4btomILXsEhl5Lz47/7u8+7Du3kI
XRE19hnVBCtUoHMLZO9MogZarKeONZQqtY+WPHaedAohbUr3kK6mjrcVVEfsswPIKiJsBpH8ROLT
5u5kEpCsJGEVO+4Bit0vh//8+P7BP1CYxS/8eP/9H/6woTuKX5DT/u/fUc+jXkH3e8fd3t9vv+63
7vX90/3T7yeBq/gmQTwJH1CcZeLvKBOCBAVx/umcADSka0HZQ5vWaR3f92Pn+2cbCW7Pc5ANMwTI
PEBtyD1jX50akscyT/MZk+9eu67v+hi0RwXeaG2FwXEP6QfoMBt4WnIOv1HtPK/jOka98fr66do9
/PI3zx8affYES3ze+MWGc2SJHaAjjyQXoRLYESxdHw5YNgi/C1ze2XUJA6wGQZAKVOFruKHEpY0O
uRhEV9cH1305+J90g+3gbAUH/TsJz2+AYzvcQJQhL6O0hJ3Dr1/vj4+PIV3oI1TdEUQCpsD+eYRp
b+8524evynn4ehgp++drRtE6Yv8SOPvv2uH5FwGNZ1vo5gDlyenUAtyiFxGTE3bZcdnd7jC9TO7e
2W4dRzD87//YJWNc6DiaBaDzNTPmYvdT/8cGJxOW3K0rMGUw93JmSoNiHdJH6I/iC4by1IZzZ7fM
1IGdAH/Hjj1zBBgexueyX5d30fpcHtkkp3MZ2unUt3UHmzkwDvgNhXj8/oTRpk7sfG6eN3f7u/3e
EyzieejFtu+RYfayPjoffT2QSE5hGB6wpL7/uHl1bkROZfW8H1vRTq2YoUIgpsGG5x7A+AnvebfB
Tv0p2ibnaWZuONyeNOKsYWB5GHpx/d2G3ogsnGNXmAVD08BFBWUQaK+eDkVNykJKIZXBVurapC+D
33uuv7n7qLyPb1fpbNkZELw11o//kVnu+KdqkCM9BrNsf6T0pXdenlpvxHUwIwvQeoPrmjgVFDel
Rjv8k+GPzwDRAFkAJhFqUPTC4XS6govJPsvtcvPB3RdWEUHCRvvP0rJr1D18/4aDww4Pu1FxjbLD
yn7D7/jZ49/fhwnHCT8uO8aXz5PBzsvZGf4zXfwjRqqDupdPvur723z3P7c3+wr2LfiFG4H9iL7g
HK+NeQEEF8h7iHAijuHmpSxBeKs1UJlghhFRfP/ARf6gzxj9jXPF3KR774uCmrOYBvys4JhAOx8r
xJ0J3KpNG6mDBbtDPze0N9BjZKNHJNU9NRMJyH13Ep1MM2eM88pdUkhJZKm4/Ep6G9KQgqPOGegn
/rQAv8X+H0RuHsZLMezN/s75sfux2Xkehv/1df8b07Lz2UF6ur/e3rv3T0/X99uefoXuSH+L0mZn
4TniYzYpCAjQlwR13tOTq6djXoAiAw8S9LQBRDwjY+otioqEej0FvblB61K8C5siEzjZlSUBbYQO
1AZAdqgXck4JvW31vGhj6kwKuMmBFgW7Vbm86LOeXKUFSCsEm5/f+8DZIHbG7oe+l6Lxj7CmL81m
WCbwBALPVEOR3faIzcRSvct2zrEfzBAqn6AF1020QnHjCsdYRpMXDCloR1QMVHcmEONEdIHSh+pH
0ksY/GwLfyqeibmBVsZMHjLJs4yN4DvY7cHtwpPv4HdhOtlyH+A7jCSgFgn8zPbN/A54X61CcxaQ
XXsTjlPx6gLQOiDTJQG7NXO+lz6A21ntgv6zmeADNCUC/sQKqS5D3UGHJHwhp14eBl4D3pzLw17Z
ziej5m6EQK16PRlhtJsiL6muGpDKZJEvDVtpev0LU0AbQSQI/SeEb79oA7snkLtPwQRfgjh9UxEv
a9AUNbiBCNvE9szZVCKFYEAJ3FTwfMffH8UjVlqaWthA722yb5cOesLPi4ixe90EBJLxigXAhkdP
JbI2FDUBj2Y018DYu7PylYUvl2fsPBBhZwPaz/8zwgV0URMFC7RHU0duoRAOwQ+59SQ17F/yAUh3
A3mfbZgu8kMxIYWeVdW47yowuXpTL8W7NIt10UNo9ZAcfRAX6KH+ulQxqP2cCMwustNEyKdbrh5c
myAdiO7teFfbftwjpWYeYt1pFNEHMAPnK2uilgg0oIUH5unKki7VFhPFEFaEdjrFySVP1XaGfNBR
L9FjWkqujf7NEUJMH5q+E6zHWZjyvR5/rHPrIc3arM81tnApb6LuZjEDSuJ3a3bH8VlGh2rjt41g
xOv77I9JbsbtMa2HosGA1eBXlv6Yq0OufV0e1qoPAFfW/+aUi6vLWl6UipmAuo7cfKDInVu3wwKR
KpHSt2gw7O+PzqWWl6gyl5g/NZlvyv6XZMs+if41+SS3Spwnt1PwlzQDswJYXwRUrLYZLccE9a3Z
eKYtcNssBLu0Izm3XdpFqgOWAl+z3I0j1ewbw9hPxSaGUFh3BbWQy4t1XgLiRsd57Bp6pUkvwV4B
ZpaX4Kul6nZ5z97DXblLfgAVtEkfsSHfdUE0vLZ2KtpfIAOHxD7YP07XzlDrrAlKO3UqdLuOb2EC
lQ0RL7jAxjfm6Gh/9CRVctRgQQaeBpA4SilB9yxkLS5P4VokdTSS72zPkRUCnZrRqGElz9RHMqoe
SqzyMKYAzQsO79qVjvgdknFAd0HZnju8UNTSGjuCZg1Eq8LGzyGMMb/0cU97/XoMNpeHtTp5R8a4
Y6xkujENCoyNwegZ4X2iQbh6eL9sZHXujoywjziauwAeEFEhjJi49shwyA0/Q+ZdDkSudnU0EE9i
HcdoWudfPlZXhMvc4gqvAO8pP6ZhpLOeu7riNTXxrOghgxyQUuKJUDh9487qbTS9Nb3gM1aH++cr
vvOcR8MF3GCIpQpfUST7fHyb9Cs1ewgkwdFas8La8yFHaYCb9ztbcGTFtnGHGymkprvlRktd27qR
JtcSqQSszSjCa0bzDF0qIHJOl86ohqgdAc5FLWOCePZrC/3RMRHwAp2n2OCeLNQSoHIDkruzl+M8
KpBQZ1YUGfo4fVZnGtSaSjBUkBqaVPD/4PGBHm/jhanVHyxrqdA5MM7lYTLMFj3XVmbVn6OEXCk0
FcvQJs6SRL1rhRn5lNtMT6BgF0JfsdQLufbbGQJenmblXbcfBnWSN1muT4hMGq3SXE0tQlFlc22x
0EANKK6K1N4ZzjkD+lLqYwj81gpxi8DLFciJWbSf/y0YjE2kDpwqoG4KIn3uXqkqRa0lExNZNyEa
UxPzK6t0EdEG8wn85WWBJABCA0xCiIf8BL0WSRDKxaOnbK9jKIiGRSTwgavzZUMpjMnBMj00btsN
UV8vSwwtWmA93Gn61aAHyph0MBXUIljR2nBQr0evJoMjoFHj1FaAukM9g2oCfQQ5tcr7Ibu77P5W
DSBjpwAdRYD+4gYDTlVdyjIMBs35uJx2SffxNwagNQR2LfgCnnXFDpMptLUIjBGj+dvOZMeCjo3g
af99wfGrjq5gdFhj7XXILZ9OU9mQvG4SFBWnNtgosWcTvGhzVzJcVX8Kk9GtpX1hMVZAgeX16ftj
mP39kaMbqhD8HFmaOWZdvIFR1NFCIjg2a9vteGzcBaW0mQUhaYwNrFroTHbVyZMs3Z91wW3LvOXZ
HDKUgWaYCh6a3E5AG7lpocqeOY2pBE5Uf0ysaWR8bobkzp5ACqIV2V4GPvby/lgdHsTe0GmqYY/w
Vc0c5ccuGGB2HowI0GvVTRPzPSvB/SH9vmxqfZvgnmBk8ajj8UUpGcniwmC69UOlOkawN8vb2biJ
4h1RP8t6q+v3Enk0h+1ls+yMnk2sgYsD5WhZw/v9dI9ocTkjKMAIjSa6I2joLH7XEB+10o02+pdN
rd6IYLf5ZgPQQBl0aqqONIK2brhyqbZvxpg4yqjuuzD1LptZWzMk+v8xw0XsWav1ZYdOVYj7qgNV
R9AOgvM5hmRZ0meC2RPZ4i55LQWPNljwsWbFq5VdF+khq256kcj1OfifXU6ougKhCBH1MxGVMI/n
VsVt7OAx8tm3iVPLPTWzCKlijeZRc5cWmVvW73EjEoRedSHGt3gBspJQYztds1IbIrMm2B51h+dd
qzRo6BXCvkVGuHd+IpsFdgaMxGP6NAbyowlW+subYnWb465CSyWLL/kmYWk27WmRcJPMUv9Zh/Gu
Gmdgie2tNf6qm0Gw09ceIgBH/WONG5Aq45EPuHLm9MqCQFruPaRcaTi+WZH0HAz2jaI/Xx7fOcwD
WwR9/hD2Rd8/ZMq5w6WbqpTHEkyWUXU/Ao+kVPFPExT4ICmiIwTL9UJxu6KqaKC+qPbskl5ze6vy
zEZEorA+138+hTuAAcCmWVbj2rH10aklHL2brvZ6IIoyUZ/oykRDGE1B0hw3A17K3PZsG7LU+bf2
4wTB93aTmG6kAyMFGK31SxJ1EIqsccsa91Y3LHmBY4j3srH8rMOXKSSo0+DJZF8ZIk64FecCyhRA
LQAhAX7P4JxLWzX6QsYe17dubpD366XfevfDWmrBJbdyt5qI4vCAYMjLs6YobQI3fJMPmZNClaV5
NMatLl0VGvqhWtqAq6yvBIXRtXkEOxkBWyFGhnv11KlYeQ/F4wA3XbbcTbUTFdM18XZ94g1dK2BL
WNmLaBdABhxdXzbBEE9NyZLRhHKFO6ftresJcQWdekir64AiBql5Z2j/Vm8RgC4YRLObqqKJEAD3
U4NLWE5BKsFVJyPZ9JJFO5Q0Rpyzy+d9bW8cmfmu8B6Fdk1LKr1jZgI8i5L2AHxuUBF/IgJPthaV
gNYfEDLIWaET6PvvjwzVtt531cI41aoGqrJoG05pV5D6es60e2lq43srntWPoDaATyzK1I8So4/Q
LWQUtXN5zGvXIMqyNsqBTEoMoKrTuZUii+Sdhe7AJdlXaEDXRzSoByx2p6rqSzIcGuopdv122e7q
dj0yy66voymADl4+DRFB/D5J93WJgxgZT2VkbSR7uavNBEpqQqlQNhQuLDsZKhdX68EUqG2hZk5F
PqfKm4YN0XahvTftnand2t3PPvdrdPvqyW4MBE/INX9wPM2cU0VTmWKCDhLX8fQrln+NxM8Wpq98
pctOaLc0FiVZRRPM+dWlDeq4NGCwnCXIPz3Xy88cvCGkTJwx/6VE28vrueoTLMMAYFG1Gc3Q6Xr2
Y7eUIWsy7WQ0nrbbzkSDmeXIQ0jHVpCuPmdSYP4AOQU0hKNdG62Up8bScAoGKcbYVKOSkRuPAQAZ
ZyiS5RqamZXgQwuTykujkVyBCfBBAk+kO5qd4SABbOMSj0TtA2ujB8gAyjgoauNpzTkoe6zqRC80
7KzA8ky9utaSTdL6lpRuakgdXZ5qwpaO38dH1viMXpmoYVehLR1tVLe9AraOugFxTHcP5+VEpeaO
eeIWDTnUkV8pLnHMnRE/VskeTlrKf8hgHb2bXMlVEsGHrYScJlYGdXCkz9C+xrsStZWQUsMsTKiL
pnV1i6thd3nsay4arEjoukJ+wUIn5enKg3A6Ankh81ZpbKbujEarBnJZ6CNvljr248nuHv69RYBv
AWoE2RpSMtxeG2pUzKwC+nVL3CS3fdgiTyYv6aEelNgNwq6ll+2xEfCLi9cIoCvASIC2mZtEPD50
CUhmPMpbyQ363YIdG31etrF6AR0b4bwvhBNaeYxgZJBsm05V4kyh5GW66nbJSMth2izIpBSJfT+Z
dgyyq9+CD1ipQoKp6886snU+cv9a36UE8TyCeTtxyvpt6H8aizcqAEs8T+SQR3hIvF62ubo74Ziw
A3FINZ5+JZelME0abJ1sBMFS3u7HQNQKv7o7AX1FYhVpKQB6T0elBEq6AFiDTvt2L2fXJthHyMYe
7y8PZNXZoIMYaH4FjB8mdwasUm1qo2TOJizuUlW6qqP6YbZiL+z7myhs3MvmVufNRFQJ0jr0wvBY
d7kLxy6HaLLDmrauW6O098ZiPV02srbrsR3+McLtB+i6QMxpgBFdn9ArWFMpSd2avF22shrsfDO7
A+9gkjNyxgzBbJGkBva9lt83o+IkdrWLx2grBRVcirbtK/t61D9N+6/iLKRbTXhIbD7V4s41CDAi
O4htPDx6nLL4VUETdtQQf4gC8MDmm1z/NZbTBihtgVc+x5yC0OzbJuu5Q9zJzuLRWVOmHuyK+sJC
D3tbFiAXmEw3jJ/UmWwlybj6f6R92XLbOrDtF7GKAzi9khQl2fI8xPYLK05iziQ4ABy+/iy6zt1b
gniFyj5VyatbABuNRvfqtTr63MbJNVorgUvAHKkTaGlhyjBDgtLbLyRLdoQRQHp+Xf4axlmK8v3D
UOrWlhouOgSnP6yNM14DzlxAVE7pAoXF+VVi1qruF26aveqROr87buHuMS44gLFzyoOW9ehPgzc8
9+N+jrwGAqw/qpaq91WkZ1EA0ltzmZbOGfHqYewhHoeRYMizWkZg6wn9zTIeD4GulOPvosqg8xW1
adiREdwyQ2rpn2AIMPfVMOXXU+yw0Y/idn5kbqs9017N36OuWYBxSRdC27krD1C9cW9yldeSGv3a
zmioHtp4HawBygDZ5GUHP7Uh/rVVrFnfoNu7p7Rt94ZRl8HkONGiXsYlr8izw77QWy8kVcTG5AkA
baefZHQSO5tnyM339DmqUGYwZODDs5MuWBDu0wG0O1NWJiUKlhRZ78FiV5FMr+csQi42CPrVKLJh
iF3kuSkn4NndIcMqtIM6Boy/czs08v00SMLWt4ue3NbfltBEA7+MCmItIeIzI7PjKUJ2wEAo1wcL
VN0OEb48/Sndzz59ANeU5CVxXpUSbC7Oc3SenUrvuYU3oz+G5Cu/HjZOMG/rQ3Hb7EGzEZp72Sc7
e7sIBoXstjD71rI5DKrb+LF8SQ/5ftxQX328HA9WnB5f7Z+9FNNak6aJNbRLUhLaIeibu9DEcrgk
DZBZEfwvqxLU5pf8avw1B/FDdADfqRL8NdPS6ZZ9p/DH3yjWI5Abw0p2iMDomPzoAr5JQ1vSKTq/
0AQ7wq3CNNKj3QY75EEL+a6/bjeIC2/FVpZ0rB7bo4+zBI6jBc26XSI/gCFL3c1RELf7SH+5/P3P
s1IkvOgaanhCIurhCJ/aQIeBq/2cosxavFOwMyOVqflmsh4jO3RcyOZ82WpY25Jq1lnS9m11eUwu
59cVp3fMhEUWZM1LP1rkrdPeS6Ndg0uglp3bxbOEWIHlgX534f5DHUvwPK1gRadjpszvLLapjQaw
wx+1+oZb34MO0cbh4AzvFLYFwiGIZyn94MoXRNLjgOoDAirgyRXMUxJlLqmRYkExbdjQsNrVByPz
6XW0W+qtWzAeVVvtKf5x+auubO+JWaEOUWS9RhK6PFa7q5n7ivEbOAnIREueTeeYMiQTmDDAoMGy
OPCZnDoPir68RzcMBXLeQpk9SRJ+g/Rg+EoZyhEqYQAjWzkdP52KsNtqHCgU93iOMgF0ya4Ge2wf
C8ytxuB9m8uXNiX5fVMo7JO6yiy53c/rF/itqGNqeFCCie2scZKW1FzQJ4WvP7BX1ys3hu4lgbqf
r+qw5p763O0uf4SVa/3EoPARoEC1lI1h0O0eDBAS2jIyjLWvfLwiIQ71JO4dBcmarxkb0FjXCloi
qepnJLi8kDUnRhEYqBIbdeezYRKl4Q1LNeQnjoXuB8tvKwO1dN5KIEAr+4XnMdL0hQUQtIrCtV6V
vMkGjEn4zBmCVEHiOfqXF7KWomCyFzwbxjL7KT7iBjA2DrzFQvQJEOONXm04070OuPxWk0mXrHwc
1EoW1JSGbhbq9qdHg6uEFhyD6CgOebz6aMe7vt5kucyrV5d0ZEa4IvgwNCAXQy40bd0nUMrofv1o
Xxd30X3q919V7OWpp0MMWwkaSWg9r4jhGnQgBg9oDt72oMQ7XSEx8j7Kc6xQezKfyBXZKJvskzx8
mreoP4Lmb+9UHoOqrOene8Ofdhl0PSUBaMVlTn6CcMRy0011Z1o2uXq3nJtMJpi0djueGBC+Yqam
3ExdGDB/GanXR17qcY8EqQ7h0A37tGRF1rVE6XhPhc+ZpEXCswQemuzZTY2xOZA/z1vCvPmq8rQH
ZTv9gESV/2o895IUbTXDPTa9RIGjZENRCqMgOpbavoGkdp86Af9BvKb2tMWR/P4xD/8+QJ5s7nKE
jiwmQITyIl3iylh5qrKJx79u+gsuKoQU6ABafbmsqdLzvcWzXU0la1g/5v8eguWDHq2hgfBMM09Y
Q1PFoWuATm/8YWECUgsvh65VOyDAXyb6FmUrwRFNjgI6aEcw4aY9zCZa8M7P3rh1s0QSIldiPUQD
/rUjOKAFcU1okOClGCv3E7/phh8Kk3naEhiEnOzEhuBpuRXpHfpQYBqJH7MIXbhyU6H5FA+7fr7R
24e02qvuz+k/XJcnZgV3Q/ncVVJnCRbEZxj7YI0KKaJrQ/apZFsoOl1SY4CbYXmR82TSuxaoWSMP
LruDzIbgdlM9R6Xew0YbP87OrgaJJ5HOTa9GVwxzgvABT/ezIiTDHGdMgPb1G1BWMzNwwfQFCvqi
8m31BfJxJH1ti6cO1OWRBhXW4lmRZR6rTy1MDQAvBPoJ8HcLbl93TdnxGm7PmtCAeHgZVhq4iBtQ
rbkgIRo8dTwUUjmptd1Foxjoe5yE5flweqh7M7HaaSkbtsEYRHv6OWMkvvFcTDLHd6ZPb9RH6BHL
pIzWMtSlP/2PWeGjZoqRYRfAm2dtbbwrxzD2vPZ69Nlb89Rcy56xaxHl2Jrw8LOtfJ5azUaFstxR
coOZVKcD7n9z2VGX3yye9SMrIild65YO6MJhxWzfKhqQ+caBVgjYnrsxjMq3y8ZWU5Jja0JKoinN
ODc6rIHTfTsGMT5ZdmffIgXKvHKL94/+FqNelDw+GVfQzcwCyNtxmZ7CWu33+Dt+j4cf3Qn1yGgf
QTLYn+8+Ui+/mXegs3pyN3/0fRdGGLSh6BxeX8vmJNe9FrgpC6Bp8IILXjtTLa8dFalg0QZt26KM
7NvK4+Ud/v/46L9GBB8dZoC+2wlr60MemDt2i5riz/IwBBGY1ocdk2V4qxkYYtA/qxLclIHoQ+80
GNS3WhFG2/E5fqjfxtnXLE/1ZEXM1T0ERl9D6g5iGLFcgHEC4jZLvpdWSJ4PfbYbZM+cdRP/VHtF
+fl6aLMhHRHSSJl5AGyPeex1XHKNr4Tuk7KHkBjzPFcVJ0XZo05Hr3JuNVn2vxI9UH5dmu86oMOQ
AjgNkYUN7Z/BQQGnQxDOla8RbbfkJpFdACubdWJGWEefGH3aujBjxIc4O/BkZ0bhZZde3aqjlQhX
zKwrThPnZelDqiEYOtWj8fNlC7JFLL/gKB4obdyiHoFFoO8CfN1XwnvPpB+XjaydTGvhOdbwRncW
yadTKzOQzpg4gpUsJh6EN7woKcBz7VXVLUozsDeawdxtaP0yspdINqG5HEMhzp9YF5KrXDF4huFC
5Kc823au/aRyIKsggR0b1gbEbEEGQFPldNvLq15i2iWzQsxLiyzG6xuLno3HLjoU5s2ovRvthzFL
DtT5N0ThwAbxGCik0cMUIYwlOGetTrUhxF6rkGhizW1pKSDOTiSF0fN9BI4DmDACwQ4UDc7y/J41
fTVZmDGsMLfNbii44howqxl7tcdg7X01SJpPawvDxPsyFEBwCkSY30hLCwPgdu4XgLNrL3nyqHTv
lz+SxIQI8TOZVblRDRPUZNuWvBnMCjrZCM/K+9WxwH8HKigoVALnIPh/pLk9nkgYSZoh5vLlUL/8
cj16DU2jvvXsD+XGesqDend5aefB49So4PaTQu1hGGG0sTE7CX7zQRbJV3IamHAWyCLUDTBrLUTa
pu/jJG0imNhUzzws/DLMttXePRT7DnBdH/yt1au9pf7D4LmHbOseZOPr57H+9BcIQbgkilWpKX6B
zUFYvTf1DTc47qzXy3u5YgZMNUuBEQIOSzA5DWA4XmAnYCkWyF5M99oYQ1t9ZjKI3jcs7DRkgCoN
HuJCkBbzod/Z21E0VjvdbcqiREbqlY/5q8a9eJNpPso6XnqVbqOg8IzYz274Jg7LJ1eaHa6chhP7
QkLTFLPeQQkK3curOdSCIiTv2u0U6l7x4tz8trc/f1/e1pWL4WTBYosPwKm2zBwYjD5MzRtUP3/l
11Bc25g3bAy1L8A+PYnJ87CMhocLwBgg7UvtU7hTM3VSWhPwYTyglKfsvrnlTwC0WweLonw2b90P
zQfSJPKhCSxraK55kbNQPKCVv1R6hTBgKpOl5dA0w5B2VHhzEz0WKrsdZqXbaxCtl5z/tYUeW1t+
zZEz5baZzYqBwcEqbXKP0J9jVTzr8bsz67up/7q8rSueA0UXzGLggjAxESnuakaTqGnwId0aIrTq
z3FinkWfLhtZiWjOcgQ1EDBCs0qskY/a2Ne2y5CXLmgoD81B+wEpoCPxyjUzloFsBYxEwJeffabU
KTNbGfDERqEfgjDU+ftU3kHhAjTMIEfEqKKIEkjdVCn1HECXueoC3X7FcLGXyMbq1j4JKEKBQl1s
YRTs9PsTu0jp4KDRpjgPvAsLFgDOd/mDrGQEDgEFAFhdMb101qCdErfUGt4DlhKF+fyWtIOXYeoH
bVotxOwYmgul7Ph+qwMJMRI3DrokGNbCqsS+XjIrpZvEmA8xgE6fPZVEk19GanQ/Gjb83E5QScNm
UuLbDmeBOySD12gOsCsofUFcAzuvdD4ZFFT807kb9sOgkNcy6vAaSVVOdxk18jngBhIqFSrvyZYN
BbiOOZKrQ9cO7IB2Y3vbaFPMrqmdkntrtnDzzNMc6v2UXFt6qX7oU41RiNTp9gwHMfU1DROcHpmJ
1mCwJVdar4ld66tU6zGciTN9pspkPtRdVD4lSpf/oBgkvyYgPwxN2HigTmxd06rSk6AcXX5FCst6
48D5bfV8SpZ5i6GfAi1Wqts6dXgwqwUUIqZW5T+RdwN5rMcaBHUs+JvXDqCAGqq2n6+BTRuie1dR
jbtsdKF/NLiG20PoJqn3tplMr5S1SWin3I29WusxBDHk1jZJjTlFs7qmIO5lEwCiM3Rz7gqwh73l
zRw91H2XAjdmmw1oipQssOk0tFecgE8M5eikuq5oXl/hMxrxxnDz6Y/e6HXpzUNePqdMpyifmaoa
Vl2XfnV9A8UgxW4rFIFsm+Uot4EsSCdD/17PMU88njjZpxa3xgZD5QTKgVVhHEjSoareW5Fs3Hcp
IojuB+MaKo8Y1MME6empSpGrJkpT481fzj6BYoqu9Ns5g0pNT31Msf7JFFmdQV8LSBiuQasOCT4C
hmCTl02TxD3invKEAlV1eKshMeGVNwRkp7f8GnInT+ZtvmkCdl9+JhsHaZi+KIJePuyrvwJD6CCn
BdExBmhPV25GsU2qEofdyEMLrNVslOYfKxekAyaWf0wIV5YxRGPt9DDhRqHJPP1m8j9RR7Y9/d6t
AuOh2aeH1nP3sotZtjQhvaNVYdf9ALuxAfBPgVm+av9/2zyhNtVPGgPLyBIpcb669HbUHy4bWEul
kFIgrwAA+BuYfvp5erw/6qqfkDvWuvJhc9t+r5IYRcTGqdD1ceeuCMvIBR8CKS0+e30SpXoA2HX5
u42NDP6bdtc0Hbhs8m1tc4+vUyE1KOJoHGKC63RgLwpSWiuRNOfXvObYwPIDjhIdp+3zWoecm98M
+muuV9vGBZ37RK8q/T9YOr5ShdeGW1aIKBlgmN34kZtWkDEatNUAEIuMqlB2eQubptaspoOCy7ub
dlp71eGpLWO+X8kPMTBBkI9ibMI8G7tP+aRzRDNko3kVlmYdllvrCeziGxJp28vOKTMl7NtYq2U+
Kah9RzTdgdK/KgBL7INevUn+eu6IILU6WpWwcaNmxzyP0KjAiGDQWxDcI0FRvxK1CSrF8i+va+0y
gOAehKIhy2pBRfXU85q45qxzsYUD9dMu9WjiG2TntoZnjvshkznFmqMfmxMcvdNyMlWQwvanEt1+
HkzqV8Q9XrxeXtVKk2CRm0BjC/IAxDLFsQWoyrTJQDmegRu2sXfu0x/0kH/hymnRa0o9Y6vuhmt3
R98GN5BhS9ccH0k+yraLMu8ZoMdiIzMLE7YTpfeA7XaAE9HmenN5iRIr4rtzAoWOlU64UbOk8pwE
I6qPFgsv21j7WkcrEYsj5YwJpHzCSkxqWtsB/G1oEGo34FXV0FaOsqf/mznhjKUTaYqugDnD+FXY
v6CxiOGz0UuyH5ftfBdrxQzoeF2C02dN6WjK8gpLf7rPKmqN3nxA0QyX58HeoKEF3pVbJ0w/JWYX
pPmZWaQdSIOAjgKv6ulZaxFC2ohhlobjBi1NzL0/Mv1Jm1DGTYOkDvtJjmxYO98LQNJcKgWYpBaW
6iZaMsTLZI1RV9Sns3FdM/bEBlpC9PyWo8msuBLU1FqohPaChSWqrg2I1ukykQkPhr3MhSoDYSDG
vDdzBu7WtFL31GneoIAg66WvWlyw/WilQ/hNFHqyWE+6JsdVU0+FDTyAls67fEi1Dz2PlMRvSBMV
2xIjKZKuwEpegPkTTEiC/RfPChHdi09c5RZIE/wqMfc1u7GjZnvZZ1ZOOZR7AR6GzAH6dOLonALA
tUMY8MNqnpcbc1aTwGq7EUhE+89lS2d7CPYkIGhR/1ioBPDv9KthQG7SBpdVPul7T4fKKfvdkgcz
/WXJyG3PospiaVHsxvsX00Pi12IZ622t5pXPQaGaqX1gpDsLFbNIcgmcub5gR1hR1rkMFVGsyLAh
1sryXw4ma0GEFuaF+25G5IrmMsCgzOTyOY/yOLsaULGaYRKPDBCiBUny2E1QIK7BmfArgabt5W+2
vpPACYIISD8n85gwuVno9lChKYVuCb+lQ+bx9MHM/zrRWrbShGcspR60fIRCzAwxLF0tYagrfpjl
jVKELWoLlbtphlSyptUtPDIlXAIVHV17NGBqUkDUpHt6yTZFcRWDcyjPD+ZfY9iElQnx0UiNRHXb
ZQtBW5cn0XU8DLvLX+k8GRFsCI5YQtstJWzZvemjsh4nDeQro+dMV3121c5hPoDGySvoDv1wxZx8
K30Z3Eerv0ejCuj5Z8mvWTbw5BYSfo3go5nO6lol+DUtB0XjNcTrPFQkPQ6cOLWu3aj1dDXEWGRS
baRived4g8U4apKYfcSUO5qppwdEsZo8drqpAnpLf8+RRoB+8FYBEYSj5dvJhehzBVRQ+1G5BXLR
qJR9iuXvny0ehI6o7+pQORKvQ7wWpiFVFnJKzcLYGaDJoFus2ItqoUNRGjsFOC9eRj+J1b4RVXIx
njfRsHqoyqPygqtKx6jr6eprg3GrcLB6PvwYKiuIdFBkOqVvxs1r5Op7u7Y3dISo8DRuYjN/G4Zq
E1n9oS2hc3fZDdZCx/FPEY6ZGZkG1MOxEeCrpXGyUd0/RnKjNvF/2fFjQ8IBgyKoiic5DDU29Yv8
1XC2ukqhnvVsobap4KnLOy+j90Yi1aU+y7e+t3u5OsHXraKkcLrdLqhqeeNiu5eaiEE3pvXbUB/A
FZ+N5ibP7pLpttQ3/2Vf/7W5hLejG2AmOFmsgU1QVczNRgfpSRFYWTls2yId37lLh8fLFtcubiz0
f1d5RnnH55YVBEkk6M6hiR41uLntmyp9Kt3KR0k3uGztnPz8e1MxgAgBCmQ9ooZUAcKVmqkq/nbi
eMnsq+qDSQqP2s+O9ZktcmxQbydvdXTH/pro6NS0OPXbjYqZOxNM980Ygm6kZCwoDdTAc1mMXPWc
RV7Ogt49kgTBc+x2VOZWh6Wyfk2isJ18Pb5BpRlcxFfAtdmzP8sI9lZDIxpQ/9gUPMee56LSati0
oLSb22GhEl+JDk4WKua11WznaGMpQar9lHzQ5QCKIfHYrtAxTbmjsEKDXYyI+K27b/tb00Ig9Pvh
UDIgx/sgKkI8TzDMEVmyGYDVOIS3GHpUIG4FAcrpedG6bMrdklSLjN8LGzKQWEP4JnktFJlQ/PKX
ztZ5ZGn5JUcnsx95oY4DLNVgOaNJEhg8Dany1zTWcNIlZQdh8CIKcgZA0/gIHhcNC1JQYrezLPac
GDGnIuQj15hkpGFt+1DjMKAMjf9EdFSnaUtNUZXKV/TKBxeQ5/YJ2Pebh4jIpPvW9u/YlOCfBrow
sYH2DMoaZRvkBqhWIXFpBdSSkXiev8+XPTxaleCSNogFOC9hqq6uO/1Dd+8t0CU2h4T+Ql/LgKi3
9qpFO53/qPNHbQRQf3v5UKzF1KMfIBZXqhFwJEx/IU2of5flleocNJL5jn5fprJu/rJtolsemxJy
At5EpHPjuPa72f7Kk9e8wnC/xQOKJoxDk5CTQrK4NYvY4H+uRWF3kzmlJV8uDJP8zpTrnHpKVHvJ
6BvqTVbIDvia2/xrDfH09NhFWjNlOsX9b1f1VVp3O9pFSDj/XP5ga1aga4sTh2FUE7iTUytKZil5
xyM4Z2Xu3Y69MJoEDY82l82sHrcjM0LWZDhJkWoEZpBFXvc1CWeYSEdz15a6BKq28pUwfo+pSoAX
LQtjKcKK0uJ/XdB2h25TRMQNBrVsMZJg32e9ogZmOyYegKKtJJ9YXiOCQ5oQUQLHtQ77lkgqU1Fm
JWWZ1OjCpMqjwUobxKgOlzjh4mSiFag44z2JsO9gXPB0eXNjRHVp4GFcNq/QTFLTwzR7XfThuJOH
yWVPkwGDz1uQYFlHnRsQf/DmLiRbpxabmoPkr1FrP3WoZ2CIrmDcY7PtTwyluMHcufq8SXXi5aay
N5jm2Xa8Mft0288gN4+H27QCDtsaNrNlP6u15jlOsS3cPMzcPKCV6+cg0r7sbis+YOEbGPBqJCHI
DU5/8pyjnlAoGnR5bKTJhdc4GyvaNOw9NhroCUisnY+DLLAUQFvRC0DhGjx+p+ZaBwUFfTFnl5ir
+Rwwz412lGU+2PNOGzYD2yqmf3mFK4EWccgGCSiae5hzFF4HZu04pJhJ7YORIUhjNPnsTR3fts6h
IalkfSuHFw7g4poEm9GCvjld3jQORTNSLA9d+YBGyFczr8h+l/3D5TWtfDUTw/DoOmBsGzPPy5qP
Eg2bV0qac6xp7Lemjlpdso+HZz3HC7Pf2Yj0/zdzy885Mldr7azayxaO8UvtJp7m3mb8LoleqoF7
5X95VGF1GEpfWhtQSxR2saRNOnaqVfsgnSkciGj3XpZrQae/po7Xmfu5vqkj7/IS176cjc+GM4Cj
ANra0yXGOjPHpBhqn7dBD7LDqvhTTc+D2kq2csUbQWbwrx0hvMelCwUSDUHJdHYcTK2WZyoEvRu/
oFIU0OLZYgDEPQVeLR0gIHTeTtc0xWPbkhS2bO1+JPfK6OsoR0Dbj/XcM93Q1oKahi2AW5mxdfif
yzu6dtbhnDANNmD8EwXzSsvOrHIav520V3/lzYdthjrfUddXTQBZ2LYYJediiVZnKz4yKThq0kdj
1Vn4ihYEJebZfSoN2QDN6gc8MiFEsMQypsHkMKE0yaEx21CJm5C36Y2ZFz94MknQ3WtvtuNdFLHX
ulV01Omxi3Yz/G6TO7tQodMW36GieAWh6ycldkIXZd+evHWOLLNae4qfWBeOhVu7/URdrDbp9nmz
aTIwPtFHhf2O4lcnOdT0CbqArfFMieTVcY7UwF165D2ucFBSRderyYHltskCpUX/rE8OppXdtVb9
0tEinIbHyUi2SszBhP80GQACF5JwLt184e7IDWuqB4rNz5vfRfTAmiHoXb/M7njjF3xfzXit/+hk
wMfVWLR0lRGKAKISE5dpitWxIrCaaEHVP9ndfTSEWSVJwtbuEDAw/T8rRMia8yxitWLCikmQITHk
KuGs7XTzQ1/Qb8+Xg8FKLoayEZRTFhIXjF8Ipya1p4poYPzyXedFqfKtRV8nV3lqVfBw1tYhM4Ge
NmUCJBKjYjEHDDaaMvQwymtQ4rxArC5DySGBfod6sOPUs2T6Y0tAFcIPRlzRCAVbHnjIxCcChqzc
WG+R/2HGm/a6p7f7Cdi7y1u54h0nRoSDYZZWGfXgdffn8b5HHQdMl5A+wfZJbirZYgTfTxVHq226
2HE+gVlFZwEdVhlv50o0RfqJyRVUMTCgLLp61WASMUerzkdnlRSvbr1x5g2ETVGulX2c1X07ynSF
9bg6BiBqFaZodDfzP83wZMdPZi95U635HIh08PEBsVkQ7Kd3rtMltR45SJXqMvHqfO9qL0n95oyj
Z/a/ZqAvETP+3h+QugPQgysekEPhaE2NVUC5BRaBuPWUPoKWQHzQwDalF38NrUH2fmRKrFmg55Cb
Tb6YAqE9GIB2iv4DHIneXDv3lxd1Lg77bQpPqEVwDj1BIcPtQAVGx9is/alvi99VFNefDtWUt0Hv
6FNn65G5meoiBu1kUhyKebYP1gRK7q2muck+Z3Zde86Ykv4e6GqNbdI5aXigGiWXZBwrURSNbB1i
9cB3o90k7D41x7Fjk10jp4Kolh5a3b0JMqICM6FGnXhD+355Y9YODFAPgALoyFLRsD/1r9hilNMO
9pK+8fIayOD3EQmkpd47aSK5/lbXhrYvmvaoxJ81NxTS1sxY1jY3rQaC2WTa6Da9aWOKOcuZ3uZF
ne6weAnkYe0ZDU1KtPAWqc/zF1tSGE2KoibFyLkVvTqQjXi0Y6I9zemoa77Bi/59sIx8p5PS/GpM
5v50x4RvOg5iQW9Ez2cPELX5hgdLPHngD3EenSw3861Sk2EIrIYnyablVv7DTCC3VlpGF2RKq33F
s4F6h6bFmjQVX6n2g+EZM23Q24J6lAiIjih4VIYc4Gdav+vkRnehgmE9UP1B18cgGa86skFL8rKr
rHy+E5tLQDx6tRF7bjlxOuorBZqexRyU08+lrmoWhdcDvtujnX/Z4lr38cSkcGrHaYhHmywm240K
Vi6yBY/30oPV7B3VQBJH9258gzpT34QVfaDu6+UfsL5kkJlBJQkxQ0wzcNmCs6lgYFlUb2gddP2j
06MvB45k9B7gDJetreWoWO4/5sQEI8fIEI00fNVMBaZR39Xu7cT3rPEVTKctAgCR9UrB/Icmj/V7
bGUabmsvrBP7wmUDTVWwM8RYbjzvM8hHpz/ASR2r/pS+JMZuNN9onEnWvJIVnJgU4g80u9GUWHZY
1x8S/keFbiH7urytK1foiQnhoqacF/OoYlcTiAzXwGeoWmiiveqWu3IO2uXLbi5bXAmqYL8CVYgB
hjTQ4Qn7qAyaO8zGDDJj92pyIAnqeG77mUZbW/rN1kzh/Q+BEwKqVfQgTg+l25YYxYmBhB2Vj7oK
TIjxODmY7EpvnGWQmpWMB5M/mG1CXqW5ZzUN0oNNB0Q90MEt0cWsDshNN1n2ize7y9u35oeYKsFb
ArFtQRYLx17jqhXxQqM+YSbwy5VNWOGRgiTB0PX17E2dqiceZNarg6U4/RCUGcaFgiYeSwn2fM09
NZDXQqAAUpdnI6g8TiKnmjL4ToMhnxj8rhigjxxbkhuvfEVoYmjQbcC4qwaXP/2KKlGdXptzikaq
V4BRWdWf0Dh1809DxiC6dhhAkGGomBxDiV7kz+EVpowIqA99B8yX1SudMk/trkCsVyrjtqyTPS4+
yddcvF14xSyUd2D1dCHciNLN6eIcpW1po9W4ftUvNd8ipfU0lnqY0edjHubue12/xsZrVsloWVd3
9V/DtvAiHSnL1d6AYaJwv2EgO1CCzL03o596wb1mCNPoym225rxLXb8j9639lsbvc33bSZl8VgpJ
x3sgRoSxn0rOLPwURWl9E847aAASQYVW/ZnZnW+0O708xHNQTV6sALvsR9X4HyItXsoE4yq4zM4m
D2wjMmJiNPjTjrvJzLskAV9K/S752GuJCXB9C42rjRxEZA/Q7V4vIwtWOLoRQ1joP6Ny6yyO3IbZ
dNVm3LdsJlnaeV1lEbzQ/pVrWI7xUWpSQzpZKUqwtMRKGZJqa8/vcXRLpm3fxRvWPujqs2N8QSP8
8mrPvqpgdgmYR2a7tjec0gCY1szqUEHN0xr/NmVeLAB3BakEsKoCDH1qoY212Og6zBct8EJD22j8
JVO2RNmxPPOLVDZtdhbhYQ6tBkzv4rACfyRcXOYM2nknAdxb0w64w/ysJ36XfdRKKgkKazt3bEi4
9jtqVnFnYxaX0OqJzdWzIX3HnoXuZS0gtbfRiwST2/dI69HHSUlUGA4Hpjvp3xwIrDagypCE7bP0
UDCxrPLIhKn2RVN+ywkNL1DNsFNQMhLTZzHgPveNDPay+nGOFiQ4uZu7apNG+DhTfqUBCanY1Bsc
vFBkUAKZIcGtRwWAS55j57LoSnNeeHHTdo92sr98eNa+D3RTMTu3RAoiYu7HbHZma5kZigsHjKjK
O6UNxpSqh8tm1jxtgZqAQ1bHf7GGFiWqORMbocHJM3KtRhrz4l7LXi5bOX+pwBUARHfR+iYgvBdB
QWqf2RXwspjPYMoHa4ytrhieAvLdycy9YUwOQ4cY6ATN1IYuizcxjpRDY79gzn8JhhgQN9AiQdJy
RpFnUGvAlBFeDO3cE69K+ejlmBptSQ0JhtofFBckUCCvo6nXZbNfz5bkFyxB6eTC/96Lf3+AcCws
tylKexmFsSAfUrEwt68r8JRAfj0u1Q2wvBCjkpzENZc9XrNwNsxowPs+BnrJbccw7T+7dFsPRjD3
n5LvvASmS2sTzoZZuVNqa1jbZELSogJPKR1AZGG3VzE44D08IQO7/zTmfLsgYTMdeY4hA8KuXnfH
qxXyY5Jz3RmWDe4wklboWzKUHnH+zOavxvqckpsesMqcbDsmaR6txTvUiFCYAssvUBDCLjvGlORQ
QkdI1bJdbLueW4O5P3vqnSADkpIHlzf7LH/79qN/zQl73dRQZ1GgfuzHyfyjmpoNJ9YVZWgnLCKH
mvt12dyqD5nIWxa6aczzCkk4RnEzF+UNiEUyJ5ga9DJvZ3WbTbJkcHVZGJcEIcmC6haT/SSda0ZS
2GnKp+VQ8GY7anHgNDeOTKNt1ZQLKiegclTAB4T7nLZlYrVZg1Cgar4a7wwlKOtwin6mhqTAuuYa
y3i6aerotCNnOb0K08kZewZJbl/rN70ZWNoDz+9Ua0Cv+ND1ktO+dnUcG1t+zNG9q6U58N82jFW8
q7Y801QPM0f9XmdGL/FBmSkhAcvzuSGlBlPGcGtPvwrlHrJjEhtrjgcCF2R4wMtgMlj4SloHwHmd
wSEoQw2WodsMFg+qK0BGSiytrubI0hLdjjYug/bQ7NawFGNiSjGAWYpuOX+/fI7Wwv/xcoRzlDWc
qJjcQ1ZMUq8BDVuTepqJSvpzOTVeN941zeayxdUNdAkAgqCgwWNdcD5cNjGrJsz5j8ktqUOq7lOQ
7mQSr5NZEbwOLziXjQ2sgBLE9UD78YEi6FWq6XdFIoOPnDfKoQSKE4vHGtaDgLR8yaMvlQA3qGUO
5vdLJAtt9T+kfcly4zqw7BcxggM4bcFJg2XJY9u9YXTbbc7zzK9/Sb+4tyWIIUSf24uzOREuFVgA
ClVZmaBkMkuqVSntyJeeCluQrcu4ftRd0PUQAZGA/6g51/jKll7GTsQFXoJmK7ulxxJtwHL5CTr5
knUHQJZS3fZFTUX9A0T2nNBcOaqWcTCA66BaiBYNs9FQVyoAJxXhsNqj4Ci4KEA9E23cmEKxzwJM
292OGYIFZC7yZWEJ7jPIWV+NKc5SPXaKgq85i5ozaIYDWc7bFlY2myHLBJomSx0Q5KGXnxCQrXSq
0V0A+vhnGdwDukLjlMO5z7PBxCRJI1HPgLODUmwNNsWfiS7cScbo3vZkJfIvPGG+zRAlqhKUiIQ6
RvW7sVJQgihPUqtzVuy2HYxrXK4YiGVQHwMFvCWSnhbiMYwgnYxqNI/y7Zu7hf34qAkANoj/mDpL
qihDwrlSajyr5xq0r7SrpzKhIZFM25dG9L1MowgLJ+sq0/FB9bQNh3HYjg04IYJIyTck6oCdnDTU
JtMhTOzZqAZvDsPYhbXuTy4mYkRrlAxPRmv6mZPUMYQIo3EOdJpNiT84LXadvukggytCd61RnCQt
ZUC35vGHP8ziexw0wZ0ZldPPMUh1/yHpZOWdoDdmF6EAsc1B1APPSCXt04+S+aSncibbgtHnXlmW
+UC1MRhidPTrzvdqv9X7O7NOBFBmN4kUelIQhD9qoI5+CHWlKFZeFOF7ORlSRIXAz3LLaIGrgupy
7g5xHZucrb52sABFu1A4AMKA0QPmM5e4BjMJA95+DjoK1auRvpZkM1Z3JXHQXbsdvGtb5NyafGkt
iLsIcG5YA+CJAmONnjZm91DcuG1mLXbPzTC3XpOAZcqcYEZSPqXsIfEf++6j4qonL2vDRi46UWB8
Q45qIt+69Kb21dBUQg2pf/VRKraceQo5JmEMYq69EHt6cTSrk6Y93HZu7cUBCtm/Zhfvz66joQ2D
FO8B8AAon32v0iJ7TJuEar2jYhhTJMdGcNrIErotx/DK1zOXujiOT1ALAwh9adio5lYwSQu+dz36
IMXPuQc5l/oQ9C8dBIO0YHIMPAiCRN2O7f2cAPirAdAZFrtJ0b3bv2Xlhrr4KcwatLWRQvQWP4UM
koZuvGoLKgjMlRZc+EBmgEyLs09WEik4jhtKAgJcxKjRpe++5ucRyYYMg0baU5ECy2KUiaVm/n0n
FF/QGd00U/NUEh4V3zczKhNk54ZZ/UE1k5IBpEEo0Bfz1hdTJDsGMPWtQNoDxk7HASlQEu/jGcCB
XRIK/l4E711kAUkQfvmTIgpWm2gSRDaz/iTKU7yJQV9RUCIkqUynzm/fw0QdX/sAYtw0JmG1C4de
3U2imJ7EGBdyHvDEHNdCGFkpuiygFAWLIYtejYO5acN+hK6Z0PcogncH0WhUnArkHVj/xKnr5BkV
mZOaeqAQUSgUO79uB9D1VDUmrPBsBmuNiM8JGobLD6oHqt6MZpdZ2vSilqIbStmrOeS0j9MnE22R
wBAxg9VbUlNTKRxPESD/rRo9tfIT6eKDLz2PmEgVFB6f68raQK8LrIs69hlYC9m1gbKyQmqxgshH
DtK5SmllK9LnI2pL1C9Cp5xFGk+/R6gtpM2HX6lPtxdmbZOD+QZKm6AHFfHgv1wXEurgzIxEiNwI
2Q8FIEyz0V81Kf339AIkH0tVDGUYvBXYe2eIR02tENbTMFMNoq+L5kfoZZjlvu3PyodeKo4gmgQr
BYYE2HZPI6EDLBkTCHzk9xEvb/IGyGAt2dm868UX0rl+R0HCpFQjTaEGAibANNqGwUZULHBqcX7N
9eoulXyUNSDuiktXY3JEMQUjKTYWynEq6N9DIGww6cdT0lo5M/DlcLiizWWgpKst+fbZDSGkJhLc
EPq2tns4Pi//Hj1KrZ31NNFNSDcbTuZ7fd9CS03FDAZYAbGvWXbnLux1ZaxwIwUQyIUI+Aigqfw6
thzQy/Uz4dIMc+gjfVSqZtHrAxcLHcj9ZPK4l66vlcUC3j0LlZWIbvflwqnpFEmZCguYtXcm8SWf
7STHmM7s+P/Mh/d9/uBZiQ4gEFhsN0nTZh+hgPMnMeP21OYR5Lfb7N/BSTBzfpowawZmD7XX2hrC
r5Xp9hVarZMwgeImvJ/9r7qJ3AmQQjrjPTHyanhri4n+Fa5LXJo45Jkrsyh8SQHdJk5YPJmj/oAW
65Ic+eN+Tv4ZKLm4+dcWi16MBqDNQugPW8rcgpzBAPnZXon2Bu+1suqTqqCyBswckdm6ZBJqqG0D
dgaGlpZKYkHBDdNN92n7Mxc8zsF1nV7CpzNbzC4ee9KAOhW28HhFTv5HlJCTbzS/sIj+e0aBOyJu
obj9+Hzb8IqPeIqZ4NiAfgRcZNI82TSiRidFbg3ZVwDWWDnHzUyoGO90M3b+gy2UGRaCKcDnvi/D
85NqqLMcHIK5ZQKZLhFPlj2xVDGR0NH23xuqEmY70JtGzgFoPJu+lu1UycFUwVbjaaAhS0wUwCTM
qnDWb6X/dGmI2XOlMtVaOsJQl+2T8DCX3qh8yoYDgsYc/fY+36PnIsqvRbE1GqdLOA+E61QV5gl6
ebj1MKjG1opy1UwDJKMgSVEHW8gaq400a1j6ofpTDvyerHwmvJnrlRvgwiZzryk4zeSMwOZMUteM
XSnzN7qyU1teR43nHHOolFWrxuVYowEPPCiY8eHUREHOJKkgOyS9FYluZLzfDtLrN/LFgrLTFLjL
IS4uw7lcR81t1zb2TH7ODcEj3xrjevvv1pCWiiAEwxMLDFeXd9A0in2NMjoe/kXkKFNlJfWdgEpf
AtaKqhsooDScpGRtw59bZD6eqnaYTdVB4SBIpdeMAJIm1mBobhRm4ILlZSer1mS8YNFukUCswmR+
AKrEYVLDPww+2VOuUxVaHdFU2HLwmgu8R/rVtwM8DvqXGFRbkkwkXZer6Q/y0HedJKDdaoH1WgLb
YajJAHUejPgBL7bb3+4qQ1msQd4FkhBI766uhzBS8yb1YU0wfzVZYA2EkwJ9X2QXz0HGAnMp+CFp
qyJGP0Lz5o9ok27defNH8YRd+RpZv3uaWEAS2Vhc95/FT2BZ03GkAHOI5OhbCuPsqO6LRo+qVBdo
LuIlhOpDe98UrzFAawkmIDJM5g//rFvDmGQ+XpqBuryXER7B9DNFlxMTRUVM89QtpV+9gbFrn7P3
rtJzxiCzunI3t32Oui0dx3tDdhUooUuRdztGro5KxgZzvfpzMGd6CBshjmQfupRDRwFVrwjHl7VY
xOMKlRoUOhGNzDkC2H8TyhHs1OVzqoBEmidqtL5Yfw0wx4aWtNOcFYuB8QkVCUl6CEdOesDzwbzc
va06KXHSwoQRgi8XNJAz4cUYxwQ7g1lIIFfKlmVqgMEjwatocr7D+jKBMQB8CBB+I0w24I+y1mOI
Fj7EzQLDq+tHWXu8HVPfxxh7LGgYbkZ1xACJJZvbDFqoCVoPL7QX2XvD1ORrClp/T/KSbe41Gy4q
eDWIz+wxTlW52olyCXu9Kz1Jb/2bbD0mlg8th9PdcCff6bbo6TbHSRlf+5aTTESTdk5CAMywkkFi
B5Vq1bU9m/u+g6q2TjX9GC6qAoCzJo0t8qg0V+MEOGuA8VTUAVlKYClItESv4bHuH6rsaDT/+oZe
joWzv8/spqDv+xhkGbg6Js0iSu9MBhXnQ8oTxeD5wWypSlMCdVqOuKJOaSZtfJGHCLie77p0hcX6
1qQT4iGACdQ59MD+GT3Md/3mAwS54Ve+T6nmZm75whO945plEovIN6N5HGDWlK3p8SH7Eq2IZsgI
98P7j8nOti+mnamc3On7FXsVlPh0ElQlkWawL5hO7AQRvSSBziatduqH7E2ecai+Wvv5FKd0OobY
C4Fd0/hF3PNUc6/R+ctSn1lftszZpQyed2AifGyJSaVz6BSvUDeu6eg7gif/CDk31zcd1LWvoHdB
qQcIFhZzVGSRVMxLChDfVV/Vq2yhHL7XtpI3PkL1cVdT4Gj2iUh5Mbvq5oIohpY6/kEC+dJNI57H
eRjh5pgUVFPtEm2G+L5WLGXalqod+/cVr/+56ix4ZnHIgWIE9VjGZpP4fVcKcDbLQAIuOnlHKy/f
q4+YBbybXEzmPwyb0Yudf8Y24JueG2bOVq2p2qoXYTgx71uRTtIzAW6xUje3j9O1g+DcDHOa4lui
TyDDjCi/Y34N/aM/tw2s5qrnFpgjTdB9X/aB98SAmlVReVe65NRSGtw1ga1Rg740m9x7ULbqibcv
Vq4nBe1MkYAbBoUMdmhFHstQnetJoFXzIqFXU4EEfzvyJtJWbnZYwWWwQCUwk8YcOEqcmWpazzjn
iJOjeRLWCdrXPNHvle+EogXGwkVUJYFCYQ5s0a91pcshaRybL6b+IIacwb7vseWLXY0KJDiAMbsP
raRFWehyc/VSpWKyOQut/WgbVrAxjwo1vNj23Yq2brRPnHafPRArcEartebX0+Cp9xpeGjnNTs0R
Z83ed8j9/eyBcW0r08B+Sa3boXS10sxPXNbo7JgLjagVAOgNMT1ynwz7RHMU/1+3A0zgG+LBDSoh
DK0zy9wHmC4GkW9olfGdmD4ShfP3l+3ErrKGno4GYJ6mA4Zy6YLQi0GUDUVotcqXVD8N7W4IXVBC
hRHH0FXsL46cGWLWKjB97IsAQgwyprMGfxfpP0nqcMlu5GX3sg5950KKgqz2ao+lM8qSStHBIVt7
HSmoZ+8w7Hb/s7QBrLACr72Ldr2VbUMa36sP6aO5zWxkAJ7wXDi8ptnVHgFkXUQHDFV7TOejC3G5
uEqWg9ssH0JLkr/ayO4w8HI7AFcW9cLAshhnAZi1saRNEQyo+nH23TDblkCk8nALKzGCrhtiT0Vb
AJLuTAwmfib5artYqQ6p39Bc3iwUF0aKjop926GVHXVuipX+lkazUKQRpsb5RAqva3a9wclo17xB
NeRbMRKj3uylnRYhGbpWwUchH6SEjsXeb6A+hpZqwgn5tc9/bom5MXNZm4EvgqUCmnhxji42dxz3
6u2BCDs3wUSYmRuiWJQE6+XqMo0aKju+XTpN4E1gZsC5OX/e/kDXTzrGIhNygQmMUzrCYi24i8wC
JVZl5fvgrkKqRT5Uw+KBoa8L14xJJv5aYcYVQWCy2+XCoUTL1PpjWqMlvkFCQJ2olNmCPXm3HV2J
RFSqEe9ANQJcwjYP22HoE9Ko4B1FhS55IZoT1xxA9HczjTmrYAOTR+AdICpOrcvtqwja3OejFlq9
Xd0HVKfGTj9mj9C7s8C+86XZUHezWprc5fdfijPQe8DeIOKR0V8DDX7f9vf6xYAJ0vMfw0SrUWeN
ChnH0JqsGDqnZmgTDOzb8x2xwt+t47s5HSursH1LplpBfc59v3KUXZhnIhnzWb7R+liLVPljEBqU
Kq3ixwL87bf9vO5CM34yARwvmlTNDEOTo9CMNve1KzvpMxh0HtuNtJm9l94iLgRdHWK396Zn7roN
mjOcydNVdxXwMuCVhExeZ+5dwxhMUN2YIaY97ViB1IGtGceZx3WzcgKhWwy8M4iBwIrGjvJ2kSJH
2txFltoC0/IcZS+3F/P6NYLFPDew/ICzC6gOUM+LWhhoPxocciZNt9E+cIxt+Hu+F4+qF1hZ6Djm
VtpyLK/tz3PLV3snquSqh+XGKVLav5GvzpuPkOsEzvkg/Kzumgj3Oi+D5y0os0l6uctDkLtEVpm4
TXZqy6/bbl2HxTLcjdb0dzH7Kt2LQgg9NnUA1GkstxvTb+8NMjfbtgCQthpDHnzs+i2EhsDSE0DP
GCcQ8EaX3y9N5zLpehREQsUaHKD9MQXX2sOvmRp2mzk1ndyYvibPKBkE1qeILg9nOy5n9+URiB+A
IR6c35hhJYT5jMQYBehw4gf0EQ6b5bQjx+A0UG6R4PrLXRpiPK1InKZyBEPqU3oHVO5MgZQv99E2
s37IH7JrmJRHqvaNibrlHHOmJVk+q40GmwCvPos70SLvHdbzj3GMLAB0afabJ/yxtpzf0rIQY8LW
Y0lfel2GRO4ye6ZWKiWxk4f2aJ4AgRRjG0qK1OcBdVcjCNekCQIyINauiHXFqddiYQ4xCXqn2PE2
cwbHdHBzoDsCQbL4K3jWD71hTVS3x48OnEWcAFq5RBe43t8fwHzYyNQwX63jB2RUcYUNFFClO+Or
vXv7NNxpN9rBftxjOsEBhrug+T55JsATWuLuvp2tyqfAZXB+0eoePvtBzFfHG2iczThCcWFytAYs
irUbIVXG0P7ts2L5O2x0AY6HXqWBLFZmOylNOnd+10EwOxqPUtgA7usO5amTG7ccft02tRZW4JgF
MROeomBuZm6rpFKBwCQwZRSd+ZDk4vgwpM1+npJ6U/RNZMnT8FtppnGfROPHbdurG1fUTB0M2NA2
YcdchkAZhdrAcqo4m3w9dxre1PRy47MLCSrA5TGPURbALy8PwSAGn1muxYBXqZDVE5D76C0IxKMf
rT5ZPZA7OtjL/4NTZ+cuc+zFSheFZYuTIapOMZib239GIgNhd86PwmQ5TdoSsVdEyB+G40MzfxTR
Wwt1hykBv/3My9CvIn4xZioYpcdYpIgRtcsFRF82qOMOZCx4fSMz1AWC6b78rTD1NyEFHPX22q1Y
W9R2wZqz5E/Ak1xaEyMdPGVFXFmjkf0wyrbfyJFROyGusofen3jAh6tEAxSK4CNbCl0ASV5tszDo
I6Myk8oSMY5OuyqBeo0kJ3Rs8SL5d89ATr7Mhi/AI5aBLkqD3gzFusKAQOmFde7kfb8dI33Tdg0n
/7zaVfBqGTvCxYuIR+RfLmI3DCBZb2DKiNtNpo9eqDf2bW/WFg4zTTgu0JpfevSXJvxQENHWyStQ
RIAWsA+aTz0UOlue9T+3DV3X4eEMsmisGTYxLqLl+DrLQitkv2VZDxX0S6D0JnZ7iGI4Zu9vS1H3
xLa+T+RqJyWlK/k8IPzVyYgJMcxY4PohYCjAG44xbSpTMBcgPBI75V5IDUcq3s3xUZdf5bnLqNqB
06n69+luOIzpH4I0UUS8sNc8yJy7GIjoypL9yWn92SnadCtlvatV9QFdV1CeNTQTFDvLVC+fwpjz
aa+unsU+2g+ADANyqLBVybrLW6VSxMoqBw345HHSMfza34P9OXRILGSY/+sk5/ZXXgunM5ss81kn
9NgJqAqDo8uGBt5PEURIeQo97dtm1k4XHR4tdS6ADAlzcGZ6n6JDIFdWFJmeOIwflaRuULXfoKLk
3jZ1janHMgJRhcY4Dk28BJlMIarNlMxAD1sFRISXiVHSEzuAhJYUtXYCXXqjq+ysf01AsNb3gfd/
NM+4aoyQGQoqmG+6UXeyDAznJBqQRBCIkkD33sINckTeMuElHvzW1fjON+rfnB+xwgYENDhQZdg7
aCewjcoInQpoQaioIYXxSVMhWj+An8H0q1/SJO9iX/E6KOR1IYYOcGZxcEtrHxtqjSoQChJU40Vm
9+ZGPRm1qVcWOJEOQzM+lsH8KATiWzWb77cdXQvfM1PfZ9jZGbXMyUIExYCptuzsYsqzY9yjCqHV
hCd5sHa2o1+AyS/UwFU8ri7PJHlqDQUiirixoDugVOX7QNSP2958Vw4uciaErgkg4DKLjg4Ne7hn
mDlB9ieXYFfeVgS4BiSDn12ySVOF5s1b2Gp7LXiZyq0/PlXSZ2yWVpUehNLN5o2ee2SCipdTBp5a
uoOyvf3jrr8qpnYB2MMgD/JijHNc+t+MakCKPiotqbJlaaYdIG+T/BGbj//BzndvBgSEYLtgLrjR
7JUeVOGlVaQ+VcFVHAMzlSo7kvP0rFc9gktLEgwILdv0DYWy9ocoLa0Jkwzt/KiTt8k/jhknzb8O
HEilopQKllcwvQJLfrlw5qiSwfDBMdcOqWZVQqtZvo+s/9+XDTsBLWxMuIC7mgnPphPUpg5BttiX
Y7oHQ59wKGpZs2UIZGHaq+HQI19vvIUqF/PpS3cLFLbMV5KAJBlnH3Rjte4jaes8tdMtreAl3Gtr
ByAA0lE0Xa9h3MjmlSRdcMyjvsn8Tzl9u71qy2F8ueHgBoiq4Atm4JFSX34bPQn7Scv6EsPvtlJS
HzMZJNxLsoq2wpZ0f25bW/fmr7Xl/5+dVpLkR0qawFo0qM4sBndaysNNLbvwyqH/zZyuJJSU1Kg0
dJVKsA1tms4NVW8SLWHMvEiDXATgUoDf33ZqJRJkBRXXZYpNQnWEOReMMYzNflTAiIuGjzm7wiza
4MC5beS66IONY4JEamGIWeixmXjzx6GYwDUBtn41s7VitHRDwARSjDdy/GOKtee+eMVT1k78B1Ar
fExiuYc4Zm0qdiXzxtmuOSKYHyNffsdmADmlv+TgpvkgzDhxWyeALHeC24i2xo+8K/Y9RBbMWXDS
4TCOE+dEWVlyPAgBTsM9BGVktr0sj6gbxAX6BllgPOPdFljgDWuspEl5ydRyajDhRKDuA0mhBVqB
lOLS06KUoggzQzXUsgnGTIUWATSLp0oPPlStOyYVKKZuf+lvaDFrEjm4ClYvDAuiYntpEo353Bj0
trbyO/nnUjGNnI/32AbnsJNYoVs7oN9wus3LQFX68O8DhAYmMSVMjACujvSFTR6JIYSqPHS11Uy0
qWlwn59mmLVVJzj0lvKqpBSvuvvseZNQgZe5LnHDuA62IAzzLR121IOY1Q6Q9gtKAcUT+VDeAZex
M7aJ9aN4K7aJy5MnWwti0BOBjAH7AU88tosxKj7IkFqss/DUWPMGahgeyEi3swNgxybmXBdca8zR
F6Z6MGsmXKscbRfsAIg+pnYE6YbjO9nnvJfUytsVG+PMOSaIdDOtJKmHc9MD2FMwCEcBWkht3Yv5
9ejljrj6ame2ljTj7FTXpBhbtYOtYdc5v1Gs87o3SNdTcCO545GXhq2dhBeuMRe9RDrMgi6utW8Y
W/yl73va7zDARWhJg6fWq18eMt6evH5OXC4n86bJITs2SAVsGg/ZJrRBBGZPVnhnUhfNjcpuHeKO
3juUgd3ce719Hly3xjFagQLEUgDDWwag58vlHVJTaKYatqUP8zP55foHGf2MzkV1YN4VW257YeXI
u7DHRKoadWJSLp+THPDkPkKlFp3b9q0CymUOqHyEcoyVHgwr51xxKzf3hV0mZNthMiHGCbudVbpg
l/z9qHqiyA/Xdf8gcQB48wJhZeInleQylMweJ9xO9ro/2UGxQxvAR8u0aqf/FW1/hbtuP3GHU1eS
H/j31y4TQ2aOIS4SD1AlfEt+ocoQUP+u/l07kjU6eUpfHngipKsGUVeHUJ2JNth3YJ3tS7VV1Fxe
AmcQ5juMi+/bnMd/paye2Gc2mGDpZwxk5xGui8ki6GY3zlHaTtbx8c0Hog5dEqrfy9tD9PJHo9M7
8F80cL1wH9nk3nx+Mf49E1MxykkMEIKgaMYW7IZIjYxYlrFTiudyekxzb+LtjpUnE8p+yPZM4HMX
lZLLzTirRlL5iVpbKRltcDBKMlg5/EPQ867CVUPfA6l4BeOZwewGoYilIslJjUa3Ne2izUzld0LV
Bw1iLANt7OpORO9rPnUiZxFXrw6kmHjpKgawE2zvNCRVVzUTIHSj2xub8hQg7XC0o+Bh2vD20bbq
45ml5f+fBSh4FzCAPsLSQrBoAfpFoQz5H0xAmAc1RQOoVXYPRF3aB0OK71X1LyH4RHxlU0Vbg5e5
rHqy8GqgPYpkgs0l6hwF635C5AXCnZY/yhUahtbE0/S+7oriKkBFCbtZAtUrttblgiUGpk59XcPV
9zHaYDikiac7AdW2xl2Y0tlpdyG9H2ix8Q/6lieyukQce83j3SGjm4XqDPgsLo2bU1iOlY6I1I3u
NGnGpmtNNxoI54utO/nXjsJwcWWzBBGvEXamHYboe8UCP5VgSR7OyMfBM51ZpaEA2FLhhEvL1YSW
i93z1CG+m0vX3oKQGrUEGTmpcultl0ehlBQIHO3Q/DIeAzy67kCca08fultvwl/KTJWftRM8ixvw
8n1EkK7jLMRqTOHFsagOArHMYnmSgGQQqsEvyObtMD7ofoVhAMeAwMJ/2CJndpgjfMoqYypC2PEz
xQ3BaYQIe+niDOOHE6c9tHbFLywd/+MSc6gtbG6x0cHUJNQHTfLdQTXtoiosWepfa+0jrUtMO3KS
t9UE6twqs2uENlfmvobVeeFCSTAx82eSaIVZY7QVdbIFzwzaCi2oZwx5KzfO7eVduYUxBmeCaWOB
oGLs/zKQauT8eZz7CCQ9tiB4BuHef/+AOjrMQAKjNICWFROqgNGC/n2h98+lkE7QF9TfQesTzfZt
R9bWEZUo8I4sF8NC7HrpSSkHgEx0UWNl4GVyyyPZ+q56ED9bp3egUwEtIJ7FlbT7wiLz5XR56swG
ZCFAY6VA8cin4WQ2FGCPZlPzCBPWvtO5d0xa2MtJVxaLragCNlK3BtT1bi/gygF64Q2TAMp9M7dZ
AAuluVXBciE0EEXkLdkSTsy5dWGEOaWzctS62gRuQ/S0h9DuHGhOps5gP02e/nnbn7VMAbMgIJiA
vtUSF0zgzVmTinURY9D8A18Fky8ZxUU00trTDvM7x9hKpomszgCOAlPZMmGbk2MEbYdATRtL9syj
6Mx73zWtEpNmv6Cx53ER/6vhcGaOCb1KKZVBzXJQTvaK3UA8QjJ4n2ql9nrhERNxiU/yGXo5DZjA
7OGBeGFBY7fWqeQZdmfS1lEelidJSYu76Et95qwnz0EmGkHTWGlzDuudVSylpfvfvSta/gmqQU/F
Z22Ff24bXHl2XXjLBKYwduJYlVjQwTxFqSPkVFaghuzTXOFgftcsgQkE8AqgD6HQuXh+llYq44jT
Xiwaa8r2NUihfZRAP4vIbnlTNNfgZkxbnVtiTkRZkKtZkGFJO8QCHXaapzrH01EsabkZaeCldAfR
p476TsdrKK90eS9tMwE617UutyZsFw89lahp+cfE652vDpDOze1Ptxao524ygVolgQy20bKxyM/8
Ljy2G+EgPDQcI7yvxsRj22VhVBfwx8QtNkjLIKJSQfgMAn08XrK15A7fbZkzA6c8YMyMQy20YiIp
qRaHZheUMQFqVdCyd8ZtvXkP3eLNPMjP4eO0j1EkSH4nEye1W6thXfwAxlkQtDa1OeAHGD4w9/Vb
VdwvY63FhzrZOeirhg9CPubmHk1cRa0pBMO5ag3XI03fwft3EZgNWWdzByGrZREO8XZ60Dxpb3gj
JlzFz2zbU0Cf3J6OQOhLmHWNXB0Db6E3Hk36qm//GQB9+VvYAZ0qqztxmvBbZkik99oDKThyWt9V
HfZe1BbxKQ2lEBCkMJ88qaNqjsS6sXqUJZDCeBnt7kPkMEGIqijZYI5qM59Ej7d31gq/YNz/a5j5
1LmA0eJmhGHMhc5bEW9dEShhSN0uZ3xUciHJy76/5SjzWQUwoCd1BnutJNMBnYvap7IEjmbTuX0q
LH/ohiF28N0QJjB2Gfhm4mTpktX4exLtll41+tQqcZXw47a964GdJUj+riTbcgXUK47BAt5YP4Nd
U9E/uEGwa2cLSa8t0g4yqZyEjefhkpKcXSRFASrSQIOHXbzJS7sm6Pu4mYqZB1pmXzrP3Fp+eO4f
k04ZKkRp1XaJFPCBifZY/w7aE2cN1zLqcxvM3aiOVdapEmxg7tPq/vjP6V74GVPtXvkPbdGLr8Xc
jU2rNKSVsHhtZ4FxNZPu054TgdckCExEMHdgqpE2+P8r5kI/zpJ3uZ15gPS0iIhk27hAw2/kH+Tx
9iJ+V3OuIx/0apgsABUCCxVVqzRpNR2umU/aTt8rP0xUjxt66lGLAXWcW1o/cHJaKUq74ka0pff/
UG7C2v79AcxXHKo4ifIIX1GCllt1B6L+UPFGHl3dWoaIbjMgzArglsr36p+FPwQPdWFGLRC0XyJE
6zNqcgcNl5C+Wkmio5SKeRFQLTAhH5pjKnYGHNE89MWs+DOERN99dBLs1Em9YRvYtz/detZ0ZpBZ
uS42Yj80YVBFgkGngf54l2nzNG2KzcA5PdbD5MwWuwMqlPJqH7YKR/QdDbwKCRWtkZJti4491SiE
tU/+6aN8DJwWzavkToFUCudXrHxEKL6AHQB9AIgvflfbzj5iktR+WskgVtPQvKZou9q9OvJEkJY7
jPmMmNcygCICVgVXHfMZiZ7MbWwStIiq2hY0r07eAMmdewyodMeQp3++5pKxqDrCprh0ii+P5Sol
2lyHAKJpqTg/aW31MuGT8hq2Kw9poAfRSkDzEqwYLBMBiMerGQ8a3J+B7Y922mR2oNFGfJXbtzZ1
jPEOur8zj0Z05Q44t8peqtkMhaWmU9BoLD7LVP0h17JjNPnb7W2wYgVQqb8ryOQkHXi/iiIFQHGI
wPdM5F2rEbzFtM1tMythAZZcVKwX1mm0MJlUpIp9Kc77EEuISqZb9TrEMBOoieR5caxq03j0SVU9
RymX7WPl4gZwDkkeUBuAbrBc9W0f+p0BhWjQ4WwDw+nMU430Nj5UyU9IAiXJw20/V54uF+aYa4gE
cF8nMFdP2OWikwilE1c16ou2hDC9bWwl+jHcCdIDDZEJxBFzqgTELLtsaV/O1bYHd2EKEezbFlYy
yAsLjDt6mqpl2I5wp4TedZ5AiPGRZIeiGe3bhtbW7dwVZiOHA+6EJIYhTXxoBoxRBaUzV3upyEC5
9x/K3BdeMTFfavU0FiLar90sVMcsTEanE6rgoZzNBzFvZY5vK1sMG2xBeoPKZ7lBLw+pKetIOakw
15sPebato09ug2Bt+VBZxhFIcOoCdXtpoq+SMZvkGY3s4hSpdOg2QwJp9Kc+5yQ8a3kWaMv/WmLW
bvShzDmXsDR5vpd9zW67/z2jKaM76iN5Ck6lRwJU/W5Hx9rpcW6UWUGw6UBlM4FRI95kOJ7Ek97b
pLOn8DHsOc/DtU311xYKjJdLaXQgUggL2GrHp2jYGbw++dqDH+f6kuIABCtCbfnSQJDrsy8lONfn
Y2FYopMdBm9cOPbxWsLFP+ABY9p4wPB4wtbC8NyufGl3CsIRBWHYjYJFPulH7Ke2KHA6LOtG/veq
ZB9mQ5GaZTbgqsRz00tKJOFpsVMMnlDTWkCAJXaBhwMcfqVM5ZsQXQsIfNHFryLdDNnjXCS0r0Ho
jXv59+3oW435c2vMKShDlKdNIljDUIf204jHZKuZkFoBUtafwYyiKM6I6Dy1UqBaYEIt7nSILW8x
K9Q40ASOrDHtm20YZ5o91K3htEn5efsnrnVKAZaHUjkmPUD5wcoKRIWST5k2IagS2enbHx0e310o
23FsukP1IesgaQNfIPS0LEnsD60yETpUqHh177NxSsN6K0hkh67RURXB72HydLxW1/D8BzLRN9YF
SPtN/EDtMLoxqJSCTYoXGmktf0Oesm2+C7GxPUw03V6Zte18bpfJR4dQlys/Rk+gSH60/4+0K1uO
U1m2X0QEYwGvQEPPLallSfYLIcvbQDHPw9ffhePevelqblfsc/zgl45QklVZWVk5rKWeUl5SZ80S
l39/lr8IqnOVqrGqwl3IOFUKegabztHDPaVPfmeZKadquna8ltLm3xfSsqIDLy5mhTD5+2Os5rz5
m8ZD91q785cyGGsnrTH1ZYEVExKXxq8K8jexI48vj/dlrWKEYQMge2G8DDhK7MsZVF7pkCZQZZLf
AJpoV+WukhorR0ZR80i9V9FOUPKSHmu6LYUyu1WbSmn4Gqyw774l8auW4LV8IrxXyaqLh2sHYx04
yOepvdttUtHLEo1gd7MrBwdvci61F+kb7NamOPkbAzm/3lJfeGXLNePAtLaOghjG5u6GZCO97VLZ
wIr2RbyJSlTg6u5tyginprJm8UsxzEk2UsMX4xL2ETbelDs401Y3YdIdeOSiGFuqwrmQ1y1loRdz
hIWK1L34xyDHxh6AXq9iUAyPiWOqUKfPRR2ILuEF3ESWWXacyIO3pozByCEI6xURa+qLz1H7PW69
auAQ2q7Fbsv1ZIxFkPV8EmMYSzQkL50BbiID0LV69VqF3QadRJztW8udmkt5zPlGg0Bj+AnkKVdH
3Seu/qGAcu5au5M97lBfdOvReXzW50VicgKmrgCdDHOImCVlG9hQGNOi2odEkgh/jbT/mSUqR8Ta
PqFNfp7wwzP9DqVWiRK16U20Q6npUx+fE/1VFHkea22jljLmg7FwvgqC7LrLIEOX7eGAed8XwY42
ZNdTa3pud90ezETe8F36xUMuWlXOQN8IEPfRbMUWLDojCYw4RfyhTbXrd3Fk5XVhpb7PSXTcIxch
sYyRHLy1NEw4YED1VsNR05uRDD3wCK7EyzfSl3DxcaLt4BxGyJA5koNGdU/cGa01jZb6gTbgvfEl
foVvhhtxdnRl+GH+GBBxorEASN5sJqmJ9ICARK1B+4Lm5nhtAEgFDJy6K50xUEqtAPBJ9VH5S9oF
iZV51CPfeK7ufuFvP2E27MWOY6prrABtDwQPujfljYzuOt7T5v5GgggMEmIWDqidAB24FZHWqlSK
+axl8autfptqZ0XIZHW/Hx/Be9u9FcPYbox6eyiWEJOA/KP7KfY7Pz/l8mCNIg8vZaW+NsvCCwfJ
MmTl2SG/eIqHKfQhKxiol7S/JpUcGvkT+Xmb9IUlgZAZze1AmI//akjk6GN3MjVwS1ToMqeGKyRP
QxC/PtZ/5RK5/SjG66lgKfc7sWxsvF1APVJvBHR5j7sxchTyMZVbQzwrPEKU2Txu/R5kGjOsA9CP
7if2xMocc0VGmik1xOc4JdeE6pzw9v4yvhXBqKWEsTCMZdXYcqZsKmr3kifGjlAEu1HYh4DufbyM
qwdioRFjrXVrNkJYQxyY0qwe03thUgObvuSIWbXWhRjGWntSgPjOx8KRWNoGtZtTlE6UeXgPAyy7
/0AlIGHAy8gYdmI7l4K+C2kHehVbQiFRK4GF32wwrP5YyKr5mSC8AlI2AC5FlpuGZFXSDCk0qqTf
IbqIkKlDYB35NmiqrJTaIbFkeftY6Jr5meh2xEQqMv5gHbl1Lfo0kNLQsFlFioHbSjknfcUJJta8
11KEfCtCKAGUUkZQS4ioLWCOCSwVSI0rxbfHqqwZxFIOEwJGZYxVLSAn02OEtRc8rCe03IMftxE4
9sATxfj8Us6luFYhKpYzJzSsopLRym1XzTGJvh5rJfN2aD5ui/ulymIypmKD5du2gEKULePU7NSN
acsXzGzawI0F2rC0mby9cQlfvlH7W+BozuOPWPMgy6VlPAjaLfpWbGbLbLNNmm36KXd79CNo0kEI
HEH49VjcmgdZimM8SAmMjTE3IA5DTq+CPCGlh2nKskC+4rGgVdOc2zvQlYhDwIJXSchuKELbNrZa
upMCBrGTEXxOPGtZXb2FFMZTmWaUpBg4bewo9Xqj2woAd4r8w1Cnm8J4Clr3sVIrbWYYa1nIYzKh
WVkWOvDZGwyhWsZvPbDSD8URn5V3LbWCzioCW3hDC8RWPpdug/mw4Pr4A1a3T1GQdsMgBTqmGIvt
FE0YwhH6ChScO0FkR6pNeJQQq8diIYQxyWAkofBnUX206onye9TyLpiVVpx5PGiea50xoyW2UXqK
gQoy+FjHTLiU+VMWfK8CTx++IvVX1V0I3ZPiFAheLL7+B+u3kDurvjjxPtAi4nA+8fUUOBLoVjUd
EVH68ljKbAVs4LHUjtkloerSbvIhpczOav6XOh5lJNZQ2AuKDCQhySYn/xrn5HY9mS0b8qI0kZ2C
XdR7k34H62FQf9d4d/XKmZ47fgGFgfZsRMzMNdAhCzA1MqQUvmBTXXETlIpi49JJEecWWEnhQMRC
FLNRAUiCez3DUwhMeeZV6qxpG50mTzipT1VlpTsAfhzM7xKnKWfFnaAKhkQoEmIosrAzSkUttApI
0xu7KU6GP1gERC9ghlWlHAn1TZtzUg8rp/lGHKNko/QJGBAgrpCPqfAi0a0kcEzxnoYWeB9LlRhb
HEjRG6UIGZX2Avo/oQLe0KlNnC4DUV+0kbrfjepWxkE0nqvuoGVPdXQBT0ILxxZyVnftSYlvMbC0
KmYWdLYYLNUi2O37GPo6wVm5tNjZ/FO1X6Jjd2y24UvrpoLlb2c4ZGLtw281j+JiJbi4+QDmmGS+
gEp+jA8YfNcf3CJ0QvN7Z56LULcfuwCursxFW5VilEQaRCmBU9KtqGHKVP0Vun/Fxy/q0vdccqJd
ACDU7Nha0WvhAfL58SfwlGXuRsPIB70EySvoIJ1edVQghlXpJgp+KPTtv5PE3IqJno9NBl4uG6g/
nX8ok/2YvNTj1Y94F8d8IhjPutxAtjtVBSKSSitIquRjpf5oYk5AvdKVhKFBFc1kQHswZpyJ2wui
VgtQh6hJY4/DRfMvmHEZErdU3Ck7jIMD5ZQgBNkkj87nD+oYoxiGynEoFICuoRmaeSyEQV0XQF1v
bLNRnAr+bQD8OfVoY1pyv0kMYA/FdmCSbVocgu4khAdwRI/agSjnXvsg/TO60Cx5BPVf4MW+Q/Nu
A7DpXjzEk9vnjj7h5aNYYCOhhn9o/dGKjGHTgfu8yQS7Bg17WGDu6lNuvSQltp6OVhEfxuqiN6I7
hLaJB1MA/HmeB1yxURmMPhLQghAK3BEXIiGD1s5JQxwAD4gO2dw8xbFtiptSq5zHRrri229EMc42
79WpSeRZVHSMiFOHQLQDly0w9AHNXXA8+6owTCuivoJ/d8DvwdS3SapAWALI7CGdXFEgViN9CP0x
b8+0aNzHyq3czLOgv+Uxjq2tR0CPSZAXC28ihlgU+TWoiTu1m8dyeHoxXk0C1kxRk1kvzQf3Yuoa
8leuecoUeoVu7IyJ1wGzIlCZYZHm3q+ZoYIJOQQ5NHyZGK0tVRsxKHbR9GNsTkJWXiJp8+9HypGE
kDFRhwQscuXs9Z9mOmDhArO1Zc23x+LbiPJySNw+41jHyr1/I4cxxUJSQrUGgqKdmZchPiXSa9Rx
XPKKo7wRwVz7yqSYEYptrd34Kph3e5vweB5XlQDCKBKMcFfoArj1lPKkkCALsVhq2L43YCzvivAl
o5yYYVWPhZTZPhYBeycZAolESAG2nqWg8zXPt49NmqcH4/GpEJoyOo9au0z/Kkow3yLXhTTpfyWE
naRWtVwJcEDQAQBKrUbb9YYKz8upTnPWisXsMVL09ak5NBFb7RJ2soP5PeexHmvJZYwY/r3rf1Ao
FvtRVXHZaMCYwUj9dIrIEZx+dp8Ds25UnCLKjmmDYkDY4zEuAsdO35Qg3B1CyQm7zNJ60fP7axPz
6gTzFjGX581HMU4iQ8tQYwpY3bT9ZuTXcjwHwQHw1V1wkuJN13KaDFec7Y24eR8Wa0B9scuoPNtk
1HtdZFpC9J7Inh9zKq+8/WTOcNuZRl2Y8xmO6VNblYc0e328nTwJzLWRl4FpDCIk9OqHn3lyI3Hs
fi3xerNWjJcgUTJhCAZrlWjiq0EpyLOnHijL5vg0dMLGjA13iHKrqV/MIP5vhTPOIwwmjAz0Pg6E
+Jr6lRXikLeXdHqqyX6gJtBYDpkgc6SuGiOyXrj6UXPASNutddSVQQJVCEFBBY/lZ5tIpWj1sfUB
0JGf5EVs/nq8h2vW+IfJHnlm9D+pzAobg1oXgwl5rdn9Tqv8dUAurJUyR1S4CyqvHLSlLGZB+waY
B2UcYQT3iCbsKkC/XPGpn/zrN/ml+so5zWwrTUuYZAaDsPa/qjGu2fDVBITkENd9iefoTb/G5/Gv
0gSrA3DblY2j7d60Z+5gwtxhyHqThVQWh7jQZfDYJ5CK1+mm/43Wee2k7oDqEVoFDx2Ms3kslZ8h
FbmYDZCFQqeTAfJ8yuyYvhg80MK1S26p07yxC5cVahSDMhRyUsXckUQ9hD0oiEZegognhnHErRRW
StrMYjTRNvo9RXaNl7VfAT+4sQqNcb+jMepjOwsRAHxneNUHfc2OkpMd8g/1SokVcdzw6p23XDzm
RAPNRuzieZPq7C34BOPvjwa4Y8Im8jobbaPCX8VBfkXzo/mcvD0+27z1ZPwz/GZSRRUkK8pXb7zJ
Sm2V4rfHMrjqMQ6kG2NJEGfbICcF7YA/JKs5RHstc9oeKuUf0354ih2tsGTP4D23OQ5FYxwKbm0S
DiVkoy6OjinpoqIQbxEM2geb7yLaCnROjLTSfkOAqi5rMwTuH3Cq25Pgj2lkFo2EWdsiwtv+kib7
mG4SxcH4vxPR61ieMn/btl45OkJ5prHHWe75JX/rXuYPQBM3usVRmGZfNGCUDcwkUzGy1ldW3KEL
s9DsUbSwt8DIohgADslm8jdpseFI1ufVfCSaOTm5ERgRGgYAz0kOaPlrqhQIQtu430XxSTAvaX6s
yo9c8Sr9zQTZkxxZQr5RxL8k6ZPgjaJZ4hA/mzNuSyBulGYT9Sej9LdTF9t68YosiSx8pHnlmAW1
akAdNtWPIRTtprkEgDVWi60ihyhQ7joVA4FIX9THeopRqPlhAJ5UaFR7GF1J3lLAmKY7rdznQrYp
+10meD7dkWyyGjR4Gh4Zvaq7xsPJVy5akIGSN3DS7FcAYqoUMI6IKlL0xU1PCb1kskNkFw2HBWAA
sgtNd3R0xQbxavaWovvb31J9a5hvefGsNMgIgCZ6fE7AZSPFjlFt9fJqNG4aK1bRHTWyp8EzyY8C
AKz0dxMF/+kYV4dcARNMvNPzlzT2svrT719RN8nMq95tc2LpoxcrlwznR+wAEBV91eBbay795ILM
ZxMBkj39EOvvuR7ZKIlYCIpicgoNW5W+ZfQq5J/KWDsmhtMRsDQkwHIB4K1U97XgmNGXnGu2GnwX
x3NKL0IBYF0UUuQOffqGC/Ozaf7NL4FX7E7N7wZMDeZR9C9IY3X1NyP+2VcgYiqPHQgMGlAMA3DT
HOy4cwN1U4v1TmjLYxOMniZfEqW3xNzwjPgD3UJuGm1Sk1d3WqmuAesMXZuYXhNRFmKBRVIt8Cst
bOdmHFva6bvKbQCbElnJscYYriU+KSf9W7WBhV0xnTdyArc18ZghBbGPKaGFGw1ft66hTLS8rWSI
p8fEke3eBtXspQLuofV+JcfAyfZfKBy91xveaMDKfCJS9AvJzMEk+Uj0Cpfan/YgfyPvS2t6D0or
Rehqv+gb/QTKx+O4DXe6UzjUEwZLdMB3y3EQK/7h5jPm62gZJXR13gTgzrTlGYoEon2HeHDGPXAY
vmUWbjhHP8bWh/nrseD7KOhWfeaa64rYGEUd9bIhcML0RyFv6qKwWoWn3/z9jP+70Y+56cQ47Utd
Q/0qtdKzaiuH0I2hZ+l0HvgPD/W2tXkppZVC1q1uzA2XhkCWbwysafpWWuEuc0sVgA7IPzqfzemc
eJrdc8JmnpZM1JwoFWDKZzPWzb2ief5wVoTt4w1bu0UXK4nRQsZSAC9N4goyKAl+itp2ErNdQWur
7j9RcXLMZPhsetkCqHlsgVPCHiXQPkTdcxzzXph/kPb+/01F0e72U0wzkQtzLskjGHw2Q3CEZTvq
xGff+Rl7gzO94FYDFVtm1a5hdeDdbOze2WvUuj5ekzsjBj8SiO6AlTwDGRO26bwXwjERZR9h1AjC
SQwblnCutX7itu7f7S8E/YHdReM+XDhLKmomU1IQ8Hgg8QY4PpJZhbBRZPexNvc7zEhhzqTcKVMy
1JBSRZaBwR7EZ1ZOvWzrX/OdYmeDlaN4xYP35enGnNAMUwl6UNLeFvLnhr4WmttL9mPN5j9xYy+M
YsyBRMZSqMUWiglUFHdJXKbvsqAQuhnyMT/pLU1+Cy0dOHnMNesAPjqgZkD2jb4NxkpjijaZbkp6
lAM9EWB3IqYuqoOsfDxW7v7J/Ee7f+QwD71JlcGLgR5v20Rc50iDS7xgL38XTDs4GtfspThop3in
2TWvE/L+WTZLBtYTei2VGcWb2bpAn8zejGKAFO9w6na6aL1jMmGjePWObhCl8TB1uQKZjWyDso2q
FgLJCZzfyAx7pq096z96AECHe+PMTUfcJQYYDRnHKmhj1ushBJYakGtyuwOai1UhUnMzm0tje1+4
v5X2J7O2uIzbLMm7UYS0wZEuhtd9gQW1BsKmPb/PJo9cagRGYEH/hDWNW969tXoQ8RYAEQVo6UW2
VD9KeZ7JU9qjsQotrd22n7NYGuGFXKvHQgH+MwbnwBfCFhFIY+iFiWVFsNWC31UEn6twLPfFT/9J
34C8bDqnT4Hb8AjP120HsB0oXcyhHntpYMaqDYgBuSgsfanPaKx3fSf5Kb9intAuL+1PzrGcj92d
01nIY46lJshJE4Y5gGJldLI0jYX+Uzvyakd0egDm4PXHWdn7/oPZfBYSmWBWb/2EpAI0NH4E4HdC
ntrNXKEDrh3Yp0AocBkBtiTsKGCWfoPC4kexF448qP05bL3TGmOiwMM0sdJsD2CVFLWRK7MzSo6q
9NvgkZisK7kQwLgAdJb1adDAlzcDQZd3boEF1qai8ZK1aE9tCxP9LijlV4lFRxUp6NDyBxS5+3Ab
FBQkfJolEx9MIeWlL/pdbCiW1FdXQ+uQ6hMi3gPjPsyf92TxuYwD6WJAVovyfLuRHfkxk/DmxA2v
xfalAI6m8ZW6U+/QvbIfbIk4gz0613/dAXP7CSYTuCmCOlSJhhUDlG0p/hDaZyMCxdM7iNY4Fri6
+TPO4JzlwGOOuQ9op5URreG/JtS6sqk4D4PocY7VqvvA2JFkgCNjhgi5jf2GTMfzdPbIwGnSAFR3
bs+udlAAJ/O9sYJXbQ8OAvRIupX7WDBPLvNeo34VK1EDuWYk79RiOqJKbQf5uAl5UFvrq/iPhrOf
XtwCHR21qQkgyTDfo+hNjTaPNZlPCHtE0eWClhc0DyBoZeISvS7CoA9KmGSgeTWSHv4T2A37zAPH
8DnltXusabOUxrjBlBRTWCeQNprvbeDOhMWP1eEJYAyC6JE2SLMAYlxV6ReoQx///bXg8Q96OV4/
aNTRmRMsyaOikK7q7U7/WWtgXPbqyMU0ixlwotTV+HshyWAOaj4A+1ePISlSxA7ceSEyzjE9pcGv
wI/dQFbQXJo0TtaZ732UAa4oa97EDtMMmpGf/aTmWPx9xy4cBxBcwEgzc32irfvWEMdALZUuw/fE
vwFFYjoNmopq4KGe0aSEhEgjcl6xa0cMiJCYJwTkNzpoGPehRopqhGXd24EPoAn9WCgppms2ee08
3tH7OEudAdzRUo0/OLfqMCfA7/0mBmgR4Ft201E5gKXJNs/As91EuxqzdXjEIvGC7J3xMnHeBHfG
ykhmToOPecm+lBtw+kTFNqfRkagJx17vwjhGBLNrtSKPA/VrtFSR1suVHnnIzEr0hONF7o4FI2bW
dOGlyi6uVAlOEV1zgiVmlp6B5yZ21O7a04SzYTyV5t8XssZClEFJjlWTG7AQ599SEHgAAp9jFTwp
s3kupNC6R4cOgUbxm3lUnwfHdP2dcuq/N0A7Tvbdy2jxzGH2HTeumFlExuJ9UYp0s8ZeBWgXRZK9
qk9jfyoJtSriZJJnKpwzvS5QB14NohKwMjACpZZEg5a0sT199JjpjI/x07RHWPrOWcvZju8UA2SN
qqHcAX5vZscKOsa9qkKOjs67dO8PlwSkMrL0TvptK7qRigZrW4lBJ2/wskOr2wjIPDwwALuGYP92
G7NhimlBITqs91kbgjCTWiH1OArOC3Wv4D9SGGPpqB5r4SylBrLcdNWsyY32xXtWbAJiV4dxV17p
N2HGHJB2j0Xz9GO2sFOzUSAiDoNpeFT3qrS2ZB5ow6qbWqzhHEIsjkKZRZOGFs3YHkCzmQEcd2g5
R5ongblVg74oIkGABGyj5Qt4WWuc6/Q+9J4PF6bgAQQF1nRMWN8qkfqmPGXNECOp3XvRS+JoLl6X
W/Lm5mAb6k7kI3IBG2IZbn38hufRlvMB94kZ5gMYGxlAiJOTAB8wOCffMb+iQ7VDLzjZ0bNiCQ7S
ePt889g4Vs/3QmfGOHIgY5A87VHFMOgrNekMtNjXRwx1o8NXGUtAe4GaJ6g/Ud7m2CVXXcZoFDka
GlJCNmpZnaUHjnnBy9OLnrN37aSHtuCppiVtAGbMsaX7QAULjYFuTJLO/bD3hN1xX1Nj3ulIC55T
A3GS+drX5SaixbGrdWQuxedq+Dk1b4VBN6rA61idN5J1BroM7j4J7x7kwZgrtxfSXq4kaJ5SKaau
qI/iVu0E7ZeZFPERXfnSt8fbvOYDYNgAocMjCM6cMe0h6qUm7KAwkt/gQLdIdpnw5H8sZM3FLYUw
5gvZQ1SoEBIqX5HuJvkW0HRWW73W7dtjSavrt1CHsdphKMega9FWWAwYXegxZUone8bmV5rvjyXx
Fo6xUYRDJKlSSGrMzyDY6vFV5w4ez9HjnTUgH4rxaIwT3IHPqSTQamE+9iUooo4qCj/pUfhL2/ev
7SH0Huuzdt5BCALoT9AfIaSdf184alkuSyTswRGZ+Z86niU62F1RRysxKm5+KoJbBj8fC1xfwL8F
qswbxUjagk4o4dtyrmzIIFoDQbUcSNqPxawf6X8UY4cj0HsjS2M5y9lXnf1aU0f+hbxr5wGxvbEk
6vzr9/3sQxYC54hmsZJFrkmVnM02GLsk26iqkyVXhQeasnbtLaUwngKUcHnalpCiVB8p9bqC013D
+/vz7wst9IhMQ5CKse0PNgWyfk954dWqxc1hHTJ8yJaxrXIdrROM0UgIfPRr1Yw2Hd4qUZ3RiQNh
F43vYhdxbGHVD4G/WiNzEeUevQ9IyL6KEXFwExwjFNsy6mYBaoutZOEl/tjuVtdvIYuxAtlIBE2r
sH4hKnkCeU4Vjqu7f+TPdraQwFhAZozglRsgoSTOSPdFdc2DlwrpstJr6TGV7IrupcDtBTy5iY2J
vccKrh8sTcN1ZSqycReZ+31KJAwDxcAOkDAMk+rd+E2NhMq0KmrkSG/4md0pQ/mS6CS9kCCOcxul
yfAkaZM649UGvJO36lJ0TJhiCmMmcGMuM10OwMXgK/ii7krRB9DvGx5aPk/EfAEtjoWSmmMJvCKE
glQ/x22GJl16zioe8t3q2VhowtxjuFw6I5ogpu6S5qDpGJX1BWlPQZ/j1BrdG2aCyVIaHNQSNIKc
jV29RBfCmautB17siOpObL+gsU67yBv/O1posq14UJ7RuLuRX+A8wbLwWOzq4VxIZS6gvmkjrStm
lZW5wulW8TUPvRwDc/8aenc+OP9I+oPHuNhDSuvOCCpICtGAWamYNeAVwDlWwsKE6kqu61UOCYmK
N1XhykOFTi0O4tOqh1mowXgYc5AKEprYpk5609GwNVz/gw0B5gmCQwxtaGxomFGaDRog6u0oAbGK
ZqeDQ5OT4D/RYftY0n1FDTuC5xne2fBnIkgDb09VnEg0wTQfrkxjBLfjoet+Jz46Bs5CldgNGqmV
rZ5+H/1ToT1JPHO472Gdpc+3kAzAP0DYM5aXqXE4RXmJWZRn01W9/GXaApAU8O6bI+pcGiDdj4Ab
xvgzp510zeIR6qN6iZbOGVv7VmufCBkV/AIbSOvPKhRcMvwIC0x1aa8K0sKP13jNowBNBp2r4ABQ
0bx6KyzPkd8AviDCIBXg9dMhpT8HxbC03A4zsLw7NW+0YFUgJhjmQXzUBthRBqFAiFIgPWrHRn4Y
6++1gTTocA4NFFz84HVKRyeIeRWqtYOHoMGYi8LgiGGpY3Xka/RMQktprBqWGO/k7jB2vMBlVQhB
LW5+L4HjnLl4MfXSUqVCrq1CK2rtoxYWil4d8Mh07seJZ7vU0fCBEjMAwtmRrKqXYxJjxt9Oo+SE
cdoJ8P9hVZ9BkLpJMXgfluETKEZfRlC3mcnnY3tZ8y7AvzLwBsY0o8zi/gEjNyOlOb89UAwVhmOX
/3osYHUVjTnDMJOEYmry1iBjWS0HUUH4oPuTp+EUFILoBgGPTHjtMgO27t9imAtbVBIj1+c4TEZT
SSvLVpu6Lb2qofNYHZ4c5jBLudR36AxAvIwYNhpSK04/S6mxNcKJu1bP1UIh5naODJ+0xYR1y2UR
bb2famGpybVRL63uZHm0rY1/O3A6m6E5P6oBvoAKFeMege5jilUJ9xjE+3H6EMlWqn48Xrw1W0Bt
SFGB5KVpmLS+tQVBochUC8iBmpRi2GkD7qyw4XU1rFn0UghzyZB4oipQ1XCciPEkkvbZ5AGs8yQw
jkFRsjQfU3ifEqU0CRgACWcrVmNuE4EtuCyQhgQp3u1CxeIYBX2FU1kb72J+NkFwLl+F9hsNnzEr
GZ6EE7LgE+8NvWbbC6nsSy1ErJ1oc/6mjyfbN94asBsWhoPW+sdmMJsum+9YymHMIKjEfsgwJmBL
Jcm8SB6fu+G9mswnMn2lqPShJfTnY4mrhvfPemqsTWSxksc5DlOMmSNSp7bSvsQ81Hje8jFmkco1
8KV9qNWZHhCErIlYpW4pIefFzhMzW+cirM31ulcGHWIKvDiTYbRS8rPptwWvuHo/lgmHsNwmxnOr
o5Tocg9BGnL6wfg5+diwk1+8VBhTDOICE/AyIjleV9nK6UK5Ca2OqAaBf1dlltGkAa3l+TpMOnHf
ZPq542E+rh2vuaJlzsTws7tjnLiv5f2AaQmI0MtzOacFismKwhYof8C/6Eukw/a6kjlAzRiCD7kI
OIHwyhaCXRhNPpj+BIzIH4zXxRaSrgX4tIxLRMT4Z597VP0IxR9axDlnK1Z/I2b+jKUYVQrUWIeY
pmm3fjNcGrX83WS8ee+V43wjhlnNpp3KLmogJqnpSW2ppUdW/Dzo5qnK0TiF9MDjw7xyM+p498vm
3PGC/xl5FJNoJa1x1VNSvqkyiMXb36EfeEJ/hUlZQ/7TxMz1Y5mrOi5kzr8vllJQhV4rG3l2WU41
Xav42QKCYmTRhjNIuLpneCcgriXgZ2ZbGoq6AufwLKgfc681QOo4pftyCjhvEp4YRh9lqAK9FyFm
aLySPNHaTcLt4yWbt4Hx8joAcoBSjNQfFGHOceODPjbGBIDd9aaVRRuzQtbK6hAyNbzi6qo2M4Es
WkFwmv9E2IvdAdsPjtQsagh7pyVbZcAsOS9fsi4EgD+IXxBEsjxWdapkeqcZyDr1mZ3I30ZFtrSA
c/Ov2ZkEhBagCuHFIbHNakEwyELQCrGtUsnzQ1Q2wF3glOromB1Gu4D+Y5nRv0a3gD7ojkOP3Iy7
dQcpTXuCh3ERJAjGDNE2q7R0dLPr3UiZOOqtOb6lJMYjTZNOJhJDvdBU7aJVARFv7oAQ4uCm2T02
v7XtktGwg64/1FXuHsJdIviJGSMJDIrtTQ+YpIqSzViZnNt4zcplAEGhiAcgbADU3jqGUm/NJI+Q
AjLjzIpGT8UqGgeiWyN1Hyu0tnZLScy9HwopoK4HKJQJ7jTIFtF/duamU66Pxaxdv0sx87ouzpIk
yGIAdSFGmy56b3p5XnAc+LomoLmbj9JMuXQrIkkTHSVRZLTS7Pc4IHn7rrebXvtPDABDDv8nhXFx
USwpJagBYrstnvIWE7ObYeDcCvdzRTg5GGVEZgfIVNh8ZrGKAZReItWgCUYXkl/FMXoZ96+CnRyG
reZWh2in71HPvchWdg5c4fAsOojX3h/v2JqlLz+COVRRmpptP39EM54H7U1oI1vkUQbyZDBbVg19
hRsXMgzVVYOPXhosTG091mPN96EgD+IDTUGvKZu6GhI5HgBWjkQknX4WaXjslPQQK9QFZ5qtlYZl
SGhwfCxzLZZQFBRdkZ0DIwcbiWl5RXuAnkNmVziSeKa4Nso0t+oqsEmxacHJy8tdzUvF3otLkcx2
dQWgIwoRHqNM9TM64my5T7+6QsKwrIFx35RzDfM0ZHZOrXSq+ASrOuZFbjfq8OkXQr0D29FH3onf
RTPIN35knoHGYHAWd6109YewmoDdD5k6FomPAra7BK0a7mUtcZUo2qFp1Ja6bNPpgHJsDGQjqTOV
/kvXKW4IGj7A/4pCAK4jji+49zigdtMASYr+ZURWbL6wT8K0iNDUbidATe7UXVT8oMYH0d3H1rRu
wf9YE+NyBLGNh6SAvpMuDZ4IOH9PM8TOSXXhc8j972IunUKNV1G5Vw5OSMUKz6ldE6XUW3caTKk8
FsJ8BfUHvNaUIbamCDzSvx8rt5anhBz0zYAwB2RUbJ+cOpT5QHJol8rkJMbEHhPioC3XKwV6SOPv
jYGB/CHYaMG4DbT267H41WMz5w+RuCbITzEXLem6rjIJYjwx/2riFCclcuWgQyTxmQqUY7mrS7oQ
xty1QDOL/LrWkQuT/ZeCvIEvYWfWgasJ/8ljBn/ub7WYG0TLy4aSCmqNIVCaReOgZzrCcX3bDvmF
NqJThQ3gkHhkwWu9VzMo299y5xVYXPMZfjKMHnJDWmzlpLKphvGIsrQ6MzkN42iHsfQUdJktU3EL
EOZrWpCLHvWNJTSJV8atJXUiZ9VXtxiQF//rLtge0Hjskqpv5+ODgkESuiZAF1XHR/Vu/PnYmFYP
6kISo32vV2YuhdBeHX6oipUm2wTFLzSJ+BhCJB3HdFcvz4U0xgXnI7DxlFkv9Ktb4vjhIz0tBTyb
5UlhnE/Yx5qgJbMlAd6836gaJisTgbNFq7fJQpX594XZKI3WhtLs0ae2ASdRcwxbAsTTN78KNyqJ
NlH4mWU8ri6OZixxXlMKxB/S/yHtu3bk5pltn0iAAiVKt5TUaXIez43gcVBOFBWf/izNPvt3N1u7
Bfv3B/jC+NAlFovFYoW1IDRQdQ8Dza7dxNtKESth6VLki1ECvILA4uMASvJ0bTRrKhNYYzj0FCPF
iQWMkWx72e6WV/JHhH4qouM8HkIFfqXpQgAfRejmj16DaVoRs+i+jlYi+crSEKUtRqyEjOGeN9WN
1j1qhY0en9XhzPmnzqIZisEgousY/pCHJIkjGsWIHASfYcuGgU3mI+hGTOOVkvdh2rTBnYm5ejDm
tK3fRJvL6lwqKKNX9490SZ8RwvKGcCxURyKtJA9WdAAqSg+sJe5n7aeFL+GsytxOR4tg71+WvuhE
joRLWm5oX7d8TgiUMcfr0p0wRh23Xpi/FOA/U1ascykde7JW6U4Kw6iKcjxp3Wi6NTu/Qs+/2W2n
mCN8ezSUx0z3hrXhzEVDmnuh5wNh6LJHVpysV50SMqsAsBS8YxYK1oWtbFss8bI2F50/aPg0jAIC
XUU+fd1o5mOgIzVgAqYuRjistGSb4SEzkXfEln8dEOp0nuZxwHRtAaZeOutjGRJTISXeFQYmlHia
/RS104Eg0orZpJsvl9e2mHBG+GlRFYjmGHOUTCUsgdKomhCHxkeCEbrqWjR16ZkiHPYY37O2rWX8
EHENJGm7LT1jsENWBdMThuHMFd9wrmeEwpY+s7wBnB8IhKcuqC+50aKjMHOJ3fv6kIEmNfWihrDM
+BYOZMVqzx3eqTTpgE4dYIYSDmli0rxa1/2M3tfDXyczZyEOWBxnSjSEwKdL0kEOHVKwfGD4oP/R
D9Zwb9PupUxEuZLsWVgNjAWVegswHihgSrozAdk4IAzOXEf5aJyQtaCWU1c0dn7DGnMbBYCMVbQ2
ANP4dDFaO/QZZs1wzK3PLNhPmdfDh9PMG9KrsnwbXi+b5tKS0PdD5iwJ8ppfeEdHF7oqVKThwjFz
09FX7J1pP01/3yUFyrQ/IuQ+rErvTZVWEMHrmyz8VmN8v1i5CM5XAYJhDA/BdeCIIQ18qjQ9F8aA
gD1zk8w5kLYG+BW9yVYzFAs+GLXrWVVz/9A8dHgqRyRhp9tGhzJA/GgX36vuoRw8QCS66LyMCr9R
lLnkd3mHzn0wZCK5jXkF8MefTaUoth7FJRgF3SR3teYpBtBKae3LPvgv5czfcWQJVG+TUC1QFBuB
+tY+jcWGTnecvP13q5HMu0oAEBHZWI2ZdSyyC5ZrT0RFb8vzZTnnFjFrDT4XUwfgWpc9bh2DlVAV
82qyp757KNS7eg0vc8GTnoiQLuTIBCK0M4sY6GdI9xr3whINSb+ntTreeWCK86mCLhZzcWjAlRvI
RCNMZZyHN4bqIeTOI8B4V6pOixJsPK2RKcftJLfGGVoSBTEoY4EM54rkjRgrPYxLNmyjtkABEwL+
AnkFbVSNzfBVPqMvjbExAlDCBHdFvMZruCZHegPpQ4Gu4R7Jayv3wpmOgL6EGcq5ZGU9S/pC8fgL
vBedW3LBqRV4jVQWcsvcudPLX1mvr9wCX5nj07gar3MkJi3NBpLpGc6cpdBKHTq85qprzETtP/SQ
Ua/2g49mO/o5U9nrjX4wNqaPidOJveWYdugOoYdcAUM2BH3a3wM/RKfIuF17wyz0UeLTsIkEjJhz
hWU+ekeOgmM+shgLPMdaE5AUw7PaBiyi4C4K0WZb3jjOb2IlD8JoN2nyoHbNDtXT51YHB9ZMLxuW
cF/12uN34Swit2c4Gq4aFb5SugB4mwUN1fGwCqzsKpjaKx5rWwMYPCOO5TitzJ0vqgBMAziVKDDA
oiUVlGWWpj3wH13eTNW3kQapzfLJBulsmWXNjCSikd5N2trcFUqOqVVCOsqmgfaHsA4732mnzGZg
lptR0VsbbcNqArTFALnhe7PsyBqB3II3xBUMKDC0aSK9LpcVQXE5CUPpMzeediN5U5NrvtYUtSgC
7sOaObvQMCk5dkDJa3yiuOW74QnFvDG9Rjx92acvXb8YufkjQzreo6nV4ECBDIe/Tx8Eu4tuXfOX
Hn+03UMWcma2+YrM5WUZcL0OZqZAeHZq7HUlWlIiMeWafB+Gv2PTJ8b3y8s6f0fCaI0/IqSLNwCY
Qo5Nz9wm8HvgFf8GaERS3E6Orzf/EMAei5I2yRnDLCItRDk2nKO26+MPVPkuL2fhKJ4sR9qktB37
RlMhowY4TpwxQl9HO2eOdmWseckFd38iSgrHNFrzQKsgqi9/aMoha35Xw0xuc3lB52ZnwxHPQZ+G
ChG8iyQmViNwfpUV2NQBd4cliYj1o3Jtx/GvNELLLo2AZqiqhY/wCUROtOe/L3/BmRHiA/ADGFRV
0bp+ZoTlOOhVJvABWg14WPzPKNmM/WegNJ1/WdKZLX5Jmtmc8QJH24ZkIHOOP0GXEHcdEgDvpwPA
eZ2A9QeJy5mVgqBDlHGTrrGPn9mMJFaymQSlqcDQILZGyyHp/Jh6JAWYehGAMXFzeYlnd7ckS9rN
gnNM1ihQZgx8uwwYhQDWuCxhebv+o8SzBw9HgS2BHDe2by2k7/v+iq91NJ6Z/ukq5Keo3aoO2AOh
sbD4HXMF3Ws6K9XwTtTdis+Y9XESicyS0ByCIEQDRpNcIi31Mc1agtWk6BCnLRihKK4r53UyRreJ
0/ucV0Bprlc6Rdakzus/CjJUK47MgDSwiOTQZ6pXWdeYUWGj5g6AbjKqTSTyFcNYNMKjhUq2r0Y9
VVEWBT89aFGqUmOx1j6lRe2BkQ7TKWtx1OIOHomTbD5ueYeGdojLzJEZwd7qHuoGlAVrF/OiHNAm
zzOEmN6TuR/QR1Zo44jA3nLKqyigrtnlvlIBEKVYG7FZ1OCRKGlJQFlxgC4k4Kca4Al8t4ZdnA6o
sRQut9Zyv8uy8CpG3w0CZfkp3up2X+UFDoBptDYby+80yg7IMEUecmw7TlaHl+bkztk5mJ/h/yNQ
pucxqdIWYLfkLkaM9mpFDlbcXDWhui/adxHVd5gkYagpXde5imOS7f/Bp8wFO5vaSA3JjrkesjLI
kG92MwXgzrXBgukzMAPvspRFWzmSIm1gmetlKxJIUaPYU9pur0bJpk1LBtjrlQO+eKsCMQQNQBgG
oGd5DdDW9DzMIUsRvg6I+xRQ8gAC0kOvQp8gCNeG0GBkDe9i0TeDuQuFbFzkZ3e53lp1nvU9/MoY
bIYvrnsj8SxFrOQkF/3XHzlyL/0YKX2QKx3Y6lLHzYyPBqzNoHrvAMGCiWST/wAZ/b/c3Ucipezk
YOuFqRgQmWHDnMjDfd3lblN/gB+FqdbK/s2mcHYcjqTJmV27wuS1DUWSnunBU6g8Ws5NRJ6QBgvX
nttrypRed71VWKRQIcvqan9SPOSmxIRg5LXoMLekeSneu5cPwprEOYg4un7SSpnbGCFRQx+fMDsv
cULQbmteiJONYuRLFg93GND5eVnsYmxypNTZeo/EaoUWd3YJsSF6VfI686JVFslzLLP5PkcoCWBT
gk4OuZFCL9DMTWPQHcTKddS9gs1BNGCs9GZShZLxYpeTzQSOviB5sNWIIcE9mFe03RuVy0EmfXnB
i8fx6GMkPfM4b7oRnPduZz3m7eiDUBIZvRUhi1o9EiJpFbQEidnXWHGaHgw++PUovMvLWPSbmJCf
S1cE/buSBIqtykQ3wZdBhVr3syHBDHFm12v11kV9HQmaP+TIQFJiBFVSQ1BfCVZ2iRsar5q14rvO
hRAVf5DfBtwuEo+SI+GZpmdoAIYjQRJD6eJt2ZJN6ayBbJ9vy6kYyYMoNA6N1MDeA3KvQ1VRDfwx
FmtQcOdbcypF8h0KgA1EJ7AYe9K9PHnlWczq4LM3P/7WBGY5SNJjUBRRglyCsIcK/EkWYh8irK1m
kx13QGxk9GLbW/paJuTcPUHYPMYMYwOoqVws1e10qlCJwrgyzCAan4zEtakXKYSZiY+3B07tikNc
3KwjidJmgaLASsNMxX1mTbe04Uw44cNlDS6a3dx98T8pNUey7Y4OmOAcsSjFyD6LoidvKaEBKPOc
v27BxCQ2juo8YIHBV0wjnp6irFKmQRsJmp7S8qBHu04Yt6TRWf0NadbLizpvtJplgbYD7aUYqjyb
eWybUk/t3ELYOLra+0Z9Gpj+ULrVFXrnUlZ7/Xvotp/a2izfV8r+9H4+lSttmIanmT1aJncpe7YP
2TUI7fzprts8aG6Gf2vBm9Tin2nIHPZs+oPbvTVbxbc90+e+2CWvmmuBQMRxy+vSE37/Zvy8rJlz
YGZJM9LJtMuSt5Uxf+FdtI2eqzfqR67tOT6+4KryeySzp4PN9EfAnkVbg60Cvp2HMKcqmm3+yJlO
at207YAPiLUD52+a9awle5LfjwZuihXjXgh3T4VJV0Ss6uHMYgw7yDyN3BimHyoxU9HyyzdB9cQD
f6pWXNL5E+lUpHSgxh6cl3EM05trbUaLzgbqW4gNu2BH127AJV0aAPFGzQ3n15IxgjEyEHSlQnGk
SjYoBsN8HRs7wOeFndfyq7We9/NmVBjPsTzJvIuYEmAAQF6Rvgg0L6i3efWB15/rlDfKiE6kDRgr
G8e7bLNLfhe5wJltkKA2I09nDdWgRGkWwGKGO9BNKeD1zEJfixyWootSfbHX+lSWfCKYyDANifYq
DDbNH3Rkok4M5KyxhkCRbnr+QcvXIVg5h+dNVFDlkQw5XVWbeqULruDm4vxpAklv237v0viD5CHj
o3avVeSqMjNPtXvMioV+Or1hfGMlRjtvkZG+Qgo6kiyO8BlYad9XbmV+1kHxkA/lRsP8YKy/Tn2I
p8y1osRb3rUopWR/m7aW5EsGlZaamTsFtGBhqqYGJNpE3ibt2kzu6RrPx5IVHStccnxl0VU1bbBU
FdlOXnGUKT2j/Wk0GwTbabOj3b84n2OJkqcrTSOhzQSJ6fic1NshBxB5zlBj9ET30tDQBwMbV/8+
03pqWJLLG4B1QqZZ6kBfSkA5krWYa02RkoOzc81smgoCmmKKWAgQHqXvWAPy9s4AKZ0RvBZKwabC
fLzsBpac3bE6pfhBaYKqsqkDN2AAS3t4IqlgVFC3in6Bmy/++6zMrEfkSEDeCrB8ObScBMZdMxWm
Gea/e9EhGcMKx8v/GiPy6wT8ESMZiV4HnUbnEyCmZBc04w0RxFf1euV1sRSQH69GsgozFqHaGBCj
No9FP19KYGOqXIqG28u79H+4lD8LkszDqIMxCRVI4lHlDpnwzfjNmjydbg2A05ib+QlvulPkGeZa
N+Pi/TSP8dpAk9WAKiy5M3totHIiYeP2mdn/ylMybGdkin0xM3wDnCToHpWKNG9TR0AtxtvyQMyq
93mSK5vLaliKAoimY6ZUA/eOrs7GfHSFGJnVxpRHjZt3xIvAlwRwB7wSCPFpvFIq+KoFyEHnsSzp
ugoGs4vTBqumvPUAMwmZEDYlLzXGRbjzLTdGD8u8Ema6rXXrG60ipqLHsxv6a7X7rdj5Bua/z9Qf
jgamRc3ZGoOyTeLgsebJlWhKkN+tDYqu6UfyxkpUpWj6xjcr6q+h2Pd8UylXJZK4oA/873ZCOmCO
Q4wkyiHJBhVASf2iei7V97CO/BK4OJdlLbrGo12XTlmIBBZpK+x6kW0EB3aIiyFiIDNXLDdjV2nf
tPj1ssTFCPd486XjhuhFoZOF42bSbWKCGNLHNL6SWG7Ava59cEbkl9oVlS4HL0frlFyxUwdxKyh0
alQPtIU1mSB1f8smzW8Ailhwwdo5Zfgw2ow7h3RcOVxf8EXnFm+h6XAGrDiDv6qNMaCNiBvX1K5x
4bm91TIS7abkFse84h922GDm/VEbXKt/7p2DpWLYtVzRgr5sw3++QlI9Sce26nV8Bb27s75heGfL
vWSPxmaVEVcgemO9p+5L90cFgurfKBeqm9RTNpnveNO3y2aweDcCY/h/FSJtiFZPHYfHadxBAei+
3n8giREzoxi9Vq33Jmm8oTXXeiQX35LkSKrk5LIwdKJGg1TuUVZsooj9+nBuwa3+M8IzEs3/UIBg
FsNYJ6a49spuWHtwL0bqR18gub5Yz9Myi/AFKWcYPHb7yCurYWWjDR3O+oK5ORKabokEeAJqnsYF
Elnutzt9CzLb/Sf38k+TGT9HF9yvb4HCbC/eF4fOFwwNEd+Mxx8aGG7KPTolvNRbP4Qr9ifno9pG
GHY3f1Y4aEDP55VlboI00twy5MOL0tnaowYwA1Bb9ZE4NG2MQd4kj9tfREsIQS/g6HwCDSYB5azm
3Kgit0HNUzhkfADdrfhWdml9rXVNgPE0ajaPaNFuN2OUYKBE71PHKx28bEU8KC0TVeW0LIrqIPRz
O6sPYWKKHUBLjauS1sjK1or2MKit9YTsQ4xkLehMdkFU2W950weHlIdjyNBcCz6RtkLG2+in24I6
2TZRBmfbFE3p14qCsWC7La5zDOp5SC6jxSzn4iUrx/4QWE7kDnoNJrbAsYubzCbOXYkx3O8O0q03
eTtVLSgfbT3x1LKj1iYwSXEwoiHdmAFVvQI9p2yIFYIUb2N8A4NQe1/CtHPPGcIKdeip8CaRR89K
0lkgd8vte5F1I4CGCG8bZk2TthOVbWJyT4zWDxUKvIrqsBDIELZq6PZOpRqsdqIBnMYoO5tKRoFc
m9Ti0DoOf7WnbnwG9F59bw9DdNeogANDv64GJiiq+Vnfqb/jWkfjc8nVb53QnX1XRPhFMHjmm2qk
9ehOoyb2HMWoQ5gS9UEN+tDwUJ2yXzq1EzdRPVqVV9dq8TOYqLIJIqsFMxL6KXaanVdobgwzTg4t
mugspkfCKTZIZZGW8SAwcxSb0nZgKAfpI7MTHbh4QxM+kECPkJyssuC2cSz9Hg/1yGBWbecflIcB
WGiSEHgtDeUKGu9q6uxUUpB7NUjFIcoN5caxRCbcSgXeO7eC8bfVWMQtp6QQ28sO8it9fukMz2f8
KCAjEzKFqYrDot/Ej4gFPxLvPj0E3g8ASGz1u3Ife2/9Fd2Pm4gpa27q6zV/SboU7uRRUzrd7Cnt
7WeLpNouegKeyfRQMP3b5Nt+8oChT3pN74JbOvvNtSn/xcDEwQyxhTZ9gi7609WPGY41CVOsXpSE
CVCpW2Sy/aDtv+eJ/SPl7TUtsGlmOe4vK345Jp8hoXHkAAoiQ1XGtUHzagBKfKY1m8AAsmNpO9/T
qCYbbnS4GSwFQaeCtKya1eA115BIAsXhSqJhvovPNuDoK6S7mgpe2irqXi5qUreBMmyJsp/yLQhN
vcvrXXTKR4Kkm7hD66qC4lrjtnWLdG+bdqxKgmtTVb61MWhuV/HjFiNAtAYbc5sa6FTkR4+SpY45
EMBUiv7KwI0z2h6nTxp8swjxtPG64SZZQ89fWiWgCWa8HISBeCKf2hMRo95mMzSmyj8LinvefLO4
yez2zVzrpFleHzJxlm7YQMuUH+JhRFXRcGjUUp/DAZP2VyaGpZXWs9GsRskmrr1Y0/zL27gUWADF
XMOIv4EuCblY0TlxWHWiaOCMCjS4JleRiP0Kz/N/EIPxVxBSfE0CSecybMe87gIE0uW046nDLOVG
F78vy5gfOLLpm0cypAcQ3r4GMMYhI6RVvdG46PZ1GgYrCls6YMdSZoUe+ddgHI221iCl6zH8mdas
x7hJr3t8WCVgm8Ot8wUhKYOSOUp/8uRZbBVVoigQZfbcn3qE2bhD7Hpy66bcAzDMYgXybBG3PVIZ
a658yTAww4dW6xlETvt6mhytE6/jEH3YAqCwaITAGGisWswI19jslvw1TvR/lii5q0lz0rbu8ZBM
lWscNg9Qru+YXHhJlOxDC3DIM8IqsVahWz5qxJoLZphVhP2fbqKZ4rWAEdfGrfguMFiqbTuANuvu
pLvWNLBaYzRfQ2NfUiiaLxwDQyogx/h6ZR0plLSjgvkRLNUxHk3YSz4yy1i5hBZloGHNwiAh/pOZ
X4a8npwSLOhuZoVXtb7Vu2pXVb8un7PFm848kiIdtETYPBM9pMSYOdXGCNdY+liDVKshtgsSts7N
OQf1Wu/13Hx2eKH8w91z/AGzGo5UGVQYPC1zRBkiHd+tAem3Kf6hGNVObdFALNYewItH/mi9kpGa
udb1XYD1FtFWdK/x8Cbi165dSyguvW3ROoZsHnI1wBSTjDLIo1wrW8QuU5v+nFT7J5BXfJOmzGjC
64786GrOYmAxsdaID0TPmZ2nMSvqpmeOFSWsGn5WtnYTxzEjYi2uWPk4mQyyoJaIwwAq7ydWx1eT
vW1BW2U24LoF+ckabsmyHWOsE5MR1MY05OkG65j7D8JZFeCnYFWheVwp96QoVpLFi95nnh79/2Ik
Qx6I1oOhCmKS7k1Ud+2UeCPZ2JkNOCPgMyBrvAagvrYwyXJHoQV11EGimk+usMOM2Wg6LsVQr7zl
1wRJNhtGVkW0ZtYgfUnN2wEMJRXgRy97gkX9oblybudH768M6kxoWsVag2AzQNtLk771yW04Jl4T
fMeUIi4o1uApdlnk4lkEur+tYUwa+WYpIMuqtrUCvYTvMTd2bW/7BjReN2OrbS7LWdQfumFNQPyB
N0mGC0sR+E0A9cXdi67piewj5PyAnOhflrIYXh5JkXYpt2cArQkKrM3qusDs0SYUyjcq7InpevtQ
hkAVvCzxHDULdZjje10SOQgn7a2ywwtN+SFaVtPrCMUzO6hdRUO5yWCIqS3uqYmvRx9hPQDcn640
dy7t4fEnSE+HwYiyLInwCbTOPTUyNyl5HMlwz9uVyuSZetHDhDET3IbA5wKz6rzJx/fE1AVAT8Tc
3ghYMBakqofWnIMdl9eDIn4WceuuKPcsYvsSCKOZu38x0yNZJ2Z16BDaM2KIwuGFG3CrG+01WFY9
Oo0erx2gaOUbpe63YA5ZGxucf/wkXJyFY0iR2JjhQfOxJBxEkxgkmoBxMXSOx3t1p6jOhqrgyzHN
jdIaLxNIt2MUhDX9uavCFeaV2VeeSUd74vwFwMmXBzkKjAdM4DjE6HX42UdorGnWuhPPzAbrQ6sC
JvQo3kfwAKe7mXXhUBtdAJTAwCfRvtauhsJvi/d/2MNjMVICBTS1CqqhUKP6Wul++GJ8qt9GD6Bk
JGTj9rKwMy8jLUm654Yi0oQZQlZH93hAsLi+c+y1Ez//iLwzeHjh9YPWN3TkSqeg4VM88QYArIU5
bDBtUzHkszWXCm3cwhukrDD71MvKFE3xiRhuQeaATCiuxkOTtw+dmMa1L5pVKH0R0gPge0Unowkm
Z+mLpqTHC7jFpOVYpz5g11Cl1VjQdle0Rj1H5zvqVLeYGdqOZnAT0fAhqv+2eWlWvAkoSMwH4G95
ZNWIg56A5gOoEfpv4IWy3L4NVOW+dXogkg4rd9Z5wPwlDUHdjOeDJ4e0zUbXALx6xvKpNLw2wCR4
7QQG+tHqsv7WxVYCGnL1ToQTvdUN9SaxFeolU7pyQL/2WdL6/NTCA1yDfwITw+n5CUw7GrogApBJ
ZfV4SHa5oSIrlZNnxUl0D6lgjna9IS2iKzA14JDFSYrkHdrGpz2lCX8ejLSdmFAo+W53SLqmigHW
+5rk6UGtxyJC7w5+iTXCap5LJ9a8KqiQNm0KMfrhZOUvuiUw4SpK7VkVRPldF029dRJFfzWDoN5l
Ysy9JCLgso9JDqTRIEDbBdLs9y3y/H/9vkWpFyXrWROAW0FK6VQbakzVbtRiHD198jBOgaauj2Ba
I4ubLflU56dSpAgzcIrcrDJIiY2rKHlq0ZGQju5lJ3LuFyED9xzYf2yg/8gjWBXPy2ByIKNG58YE
AlnA+wB1PgKU2WVB59fpqaD5jXB0naZOIQI09+OC0cEbpvwI6xvH8CfO6rXenrPAck45AALHoPrM
ci8P3CtBm6HoApcFqDmzuOtiT9CnrrzFUUnB+p6vvAPOHjc4n3MUC3gX4GCgRVha2ID2OL0rMvSK
g7BVp/eF+UMAsjXVOGttYzOs0dYsegSA/BjzhP/cKCxJRHGF9C3F8xlTCY79gAGJon0r6HPUfW+d
hxhAdLhvmrUWgXNrxDphKXhSzV0jMrBAn+mjSTMglqFOthu0ABFKemdxsqLO5dXZjoPUEcCezzK1
CRgBeD/jX5VBDwqbz2YEUP/V5DCkNW3i6/TQgSa6WovZz60Gy3OQxsTEHmBS5eeITQQNLAxLuJZ4
mdqnoUJ57looLFVeVL7T1oBTzjuAYDbovVaRsSXgLpSRptuyrXKQcgDsSrzknTcYrpp6QeyLlNHk
3cgwZ7PTrFu72l4+h0uh1rFc6RwmelQovY112o3YxnTY9eMaO9X5UcfS0JAPZWKK5wytkIte6FmB
HQQTfNXs63431vlMQ4QG/ZVH5JJRHouS4q20DJECAOaFa4cC4/XWzjYzpubZ5rLS1lYk+fswAX0r
jyAm0JBSHO6H9N3JSzcYf0arHRNL/gTUBMj1OXAoqEWd+pMZxbIpeoGbFpRzzqOTOMwxH3jw1GLE
wVoDsNSX7MGCJ8ErFeheluxMtFpBasiYAzzQwgiNOdWTPmHnfKV+aIJXELMr5KYNv4+lm9s7AxAQ
1W2E8REt2drdlUp+cqVmefWUTbvC8uIif/x71R9/n2SvVt0YqRki8EAnfKKybtxw+mA0nyJeCXHO
i584kXCn4FlH/QQuTnoiGNxutMiEJjhuqCLeZiPQnlkdYaAkfait0Ys0ZHtF4WclPHv2UaFuH7hZ
/cM0DunwWtgDswZXtR7Wk/mzfZ1GAqefJpl5q2MYYZiVUOdXo5pD+T4KByhbGc5zkm8s1K/SXal4
WZh7xT+ApCHzDM2AfgFJb/lxVtdAYEKZPUM7ooquCVDcowFAXTnIS+73WMgcpxyHB03lFOBnxe2i
fROCmWJL840RPffmLg/u9LUk/nnYA4UerUm6Qut6NMMY6AGuZWI+yWLEuB1A+umsPTuXHAfAfVQT
5QJ1LlScLgtpe5hcCW9rpB0IW/d8eozwbCHa92xtmmzBb+C6/KIlAlnGWcEHvMJoWyEQFSdPVsjB
hovu7fIu1FhqYNR3JZxb2K8TadJ+9YkeZsqMN5gm+6kuQdEdAeiBMEtnOfkwQPoLxubLnmDB15+I
lPYsAY9zYXYQqXPDV0Xr9eWNumYYCxt2IkRyN1OfJAGfUSHDPmd1dkAcDLUyG32Ca93G+uKO4Tyh
JgXcMTRQnxpHXiQkI+Osw+wpHvZ9fCsKA200nhn6pHiOE+JGGNgsfsbWdTDtqMG9nqCQps4DJICs
F+GGBxjZaX0QNaKLGM1F3QYRRUpYGd31zt9fgqgM/flcSTXwj22hx/h9jjYMB+1qGt/S+rNXbJ/+
vLzV55PAoMs5ljWb35E74DYo/6Y5Sgnqz9L0GuUtBjabI1ga7dXR5/GmMq4dzdfLe2Ed8rFwa/3R
Md+zPNpWa1fQeSfnydegNHb6NY2aBb2q4mscqBnQxeGNiUH5VGVNt7eKkAX9e8uHrWneF7nXD/8A
fwhl/AfbUy44KsgJNKjOzcq4H5xnfUIDVXkYopULcPF8/REjD9soU6A4TQwxRfMe894Lq11RFyuH
eMlvHGdvJL9RgYQA3MfI3hj2vht/Wd2zbgDW8VCHn6W9idXtiiHNDla6OcGnhscgMP5shPZS5NY5
UzT0mom3Eo9dNOFm8Qst/Sw4DGTCJNibgZSKQIizssyvPTmTCxJYJBxRJUaZ+NRkaK6MPCgtjMqz
5rX9nvvGp+FFP0u0zrF4z1MW/kTp803c2FfjiuyFfQTjD3hq0A0CRuGvOOfo7KRc1AEFLOuMqGbb
Xi623eBfVuvCLqJnWsPEh0rBZK9Kx7PKaTXUsYLrs45RicJw0BYtbYCkY2bswRcla/C2C/f1scCv
mvzRmiy94Fo1BDAbkrAswQhUvJ/a68RYyYMv6e5oYV+P0yM5nQr6V5I7eE8oIboSkUwaMLTzDxt0
LESXbKNqzaKA53Yj0I85gWs4bz1fKZMs3GMg7AXk8AwHC0uQ7pbUUqbcSGF/wAq8bsrWNWpMKfSx
X86MiV2yoreFq+xEnHQ3xAqeEIoKm8v0nyka1GJdY5ni1/bBhi7XeBjXpEnmx80WZdkC0nTL48l3
kLkwwndD6pn6Q9r+vmzrC9c0MlczGhKQWXBRy6lPamZOjS6x1L0C4OW222TP5XY88H3j23vHVV5i
l9yF16BDu1U+AIDrV9vk2oPDYY0fepe/5dw8Tz9FUrOqBlbRUgUMtU2Nx8ZBkA5tPCv3/PlZgxDg
BCAhiNaus/kgc8pRCRqwXh1wkaT1agwD5/SRKvvLizl3IpAzo+yATA51dDn8SaawVKsYcjTtd0p9
pLGm+k0vEtZZDznt3chcueDOW9TntO2RREl9eFcnWhBAonH3EbvGe+M/YSZu2/rPPxw2vcePP/LG
j120Z8VoHGLEi68rlh3Kp3Az+YaP1N52rcByfk5PP0ky5UztS23MZ2UHPgBOOufQiG+O6RVrU9Dn
bUsni0cjkeR1HLXqi9mMJ3QYIckbBPGGiiC80Ywk2cRObiJy4uVPElnhY6TZ0dZqnfT58p6fYw5I
XyE9iNRRC/vewlf0LserAWP1ji8+M5Xdj14FzIEYx+ZK2dGVg7OoZgLeGHuegwDW2OniA+5wI1eR
fRb1TQMWkEx/sOm3wfRqvuIJF636SNJ8uo5ukNxMVF7Mee60B/QiRrdqYBWAfaIku6h/68gDESuj
bYvn9Uii5OptEoAP14BEg27L3p90inLEXVD9QyUKtvqn6iFDMZMhKoZxrkeo1I0tjBVhfgigj8gF
8PZ3QB7V+HlwbkFVc9lmlvfuT7FFMtwgVJPQKub1aR5A1BlX7i3HLxxf7Vdyz4vu9c8C5SK4FnIQ
MJeQpBAf7bP9dK+N75cXs3wMj2RIl7+mKBWGwSLwrMwM3aWfI5ktpsZ3ghikGS9dwpRx360xJi+s
zAIaCxL4SHAhvyXZSBKh+9JOY8T2yTXV7jPzPf/7iAPZwyMRknON0baY9CNyVGlxL/R73r3UJeYt
7vR2xY0vpCxPJUk+c6jRdYMSIR6i7+l34vKCZax7xfzIJrw2blndu4RF3w+Iee6ag5Gw37/Vj2wl
/3E+XTdXmSgKgLgnAdgmF8ZHoLfYQ4sisKYBwIKRrX1Qv9cZS1//H2dXtiM3riy/SAAlihL1Kqm2
7up9tV8Ej9utfRe1ff0JGfeOq9hECZ6DOU8GOosUmZnMjIwod9l1EXnz1fg5tltjJXlU3IYzu5J/
qQWKlHYPuzy4z8hTUnuceyYcejLt//6onpmSDg14obldWdhnnn122rv1KxowxjK5rbjR61c9uQmD
tXkthS87MykdokwzzYInWB3KSYP+PpNd4xyLtV7P8lfOH2fn3046QP2UtvPEsTBH/5j6H1TzA+ex
jh6zeB8YKz5FuSIOdlLwWy81VOkBSsTQRsOASqOJQkGPrhxgkGF2pGsIUOUNP7FjnseddOgNmnaw
E853BvOD6rlfy1WWPyFvGw48PMhSJ2dywlZ0PCqNAFIWwNCB0fWTrlWa1QY4gTYzAQBKflZSjuqA
PUNSM9Qp6GCMp3mV21FpAizjS2cKwC4ZZIXBPzZg0YuX+iirRwvSUJdvjep7LzTm/29A8u9Rpxvj
XORg5c4fCJrpRnpnZ4/RWjqn+tynZqRj1SR1j0iFdUTtYS5e7dpNgpX7r/I0pyakExWFbYjRP6yE
l69a/A3MzlxDAW5K3WyNnVX5VcDMwzngWYYuQ3Z5ag56S9BfYzGQ/JXX5muQ1jUL0mJSJCtluXSV
O4QE1IEqtpKFKT/IyRKWfz/J+5quQg3PAQxAi15i85lOo5cMK19EaQNKQouiGYp+cmswDOaiTke0
4MvxTtN8Xh5p/nn5+CrS10Vm+18Ty/E+WUbWhG1qVjBRTbcdd4Xjm8BzVTe1thdV7WPedOW+qHyx
wYE4RO8C+iFyHAW6QUdbHlXHaNrWVusbJZ5ck69ZR/jnepU9U3moT8xJ6+uYE0FdHuZ4cxz0fWy/
2tSfmj3YHS9vpPpb/VmXFDyHntd9PMOQGL9bya4Gnb25cuSUa0ETa9ElWzrFUhjjtZNDZAYFeVo9
D9VLHB3MEFC8pyRZybhWDNlSBl6LQeR5DcdPpn2fPyNrzSqvBy7L+ttJLyRVxp8VyRNzocEBLATg
zbOiNy0D5WcTb5w14LnSQzvQTID+OlRr5BNHoGSRQFMZRxwkvpDKwggUEZCJXMkQlR7nxIx00vQu
SfQohBmDPGjae702x6J6SSxis/jEHMgVJPbnV7VMrKQIFqBAPeeY/I6ueZL6NDb2mGe/JsPtWBTA
khhFDUqedmVSVNESQZWAAd1uLzkwRKfOjScFjW3ezXBFt/p1vkPJ1yeai8YtaFFcEMYl7rhi8ut4
MA7HqcnFk5y4JngKAbYhmDR2xSF+fC4OILDQ3xyv9qtPVA920a3+oH+nnoaJD1f7uHyfVacGrG7U
YdBAw3/Sbnc0d+hc4LKN/K7ETCVL9oMGzNfhshmV2wAOY8kfUJnFNPD5IqOup3PLcQNKfWcEv/rp
bsKs82UbCojVMkT2rxEm3WdMjwkofMOIqDxAaHwM/wf2N9PeOcwDz+BcPCYgFMhWLrfqQpxalUo/
4UTRtF2stsV1jDmryny7vC7lJ7JxEXC3MVUi1ycaA3PDc4UL0YHgQ3gmJnB2IEExaq+2U6vzGJQJ
cv+yTVW8pEBO6kDOQ7dQzlxGOoN4EPP5XtCZxeRCuTABzVel1Z4dd3zHBgOE/W0V32hdgNrelOu7
yz9AeWD+LNqUviUayG3Kl0XX5Y/cPtT8mxDbyybUnubEhvTlagyw1dUMG7p1AJeJi8k8gE/us+5+
Rom4DfxSAxvX5rJVVdDBIDxk8xATlhb5+U3IMo1TkcGoiVQqo5saly5wMlfLXo1iJbFSnpylQ4gK
P6r8ZNnkE9dCcip6xxFomTWxD2IFEGB2tRtlBvLEVUYY5Rc7Mbb8mBNjc1lkwVhDGoZU95Ppd8NL
yle+mHLvHHAzLpTPaF1IXkTDOHhWZAM+WF1AEVtzbf4DD2uPWVA3i9iKP1HegT/WZOaX2qo7YGCw
oCkGyTr/NjfvoTM/5AW5JgVHroApAXMNZPg1AiF8L1S50I4Cdo0xaY1lguF6ZCWlV0zb0bzDhHMP
ehVw/Hg9WBLEDXyZ4J+8aVzIrfo6W3tRfPmMi33IVvClvasbjmQ/0ArIVnU9YHHG1RD/NOuHKFyJ
OV9Bomc2vtTsJ5sFzGpgo3XMBwx1ubkwvZH8TBg0rBJjT+PiexdO3xKhuYbQD1W6pjz9JT2XfoF0
9UEs1VkZxy9YQJYOoA1te1tF3bXVjT5Ddj7Fq/rvSyQ9KzPApG6BqAFbqxh4qLNlUkA3S0+rAPzf
aRhgfxfzQpRCpqF7jFhfPdREY/nWYBV4ZQJmh+FRD810b1dlT7ciM8lV4vBh7dH9JYLhly0ZF4o5
C7BVHvywxr4cS2oWIKljO23m2yr+66xxMWFhCAvDGgr0Z2/l6WQj5GNUNjzUBveMvl0JWV+c3WIC
lAAWqkVL/itlMkRMtTOjBe1Veb436tDVxmMTG9Bl+Hu6A4RFHUqxgKXh8ftlv8okS6FbDJbUBJJz
EKAqnStWPoRroUK1IpRzwHKAvAloBClUYObWbIHFwHfJybVOfpK63rcjgdgd01aikvJKIttGAgV8
84KzOPfeBibFzchOFzTsbTC8jGx2SbTXs9TLyzutfLHEtWBXef8SWSvPPdVVPLUs5b99YTRx1GQl
XmE3dn2jFwdD1zxGb+3oRZ9XIuLXHBGnZKFvwPOCYvhRFmNOzCjMJ1KCDhwAArM0Hqf+2emrTRiW
2yrp3I4ON4SkR67xq1YPvl0O/qq1gk/EMaCZCGzy769wEiNBnMdEPRalh77x68Qi1yjp1km4FzXk
HYf1ugvNlWuhXjHH7TMsIFUglnv+ZbVxolEQYsVjyp5Hg1xpk+6PeodWnhUeLX1wp9S5IhX1WPCR
m/9huBZuD3sNtAbalLYcUGgQ6Xbf4baU7ZFXbtce+IDhXgyxo5DEnQ13dk6wzSikAqB7gVmWtU++
pIqy4wUEfEGB41VsyK/vxomDVhA4hiE56DkIyxjGULXPCL7B0vbZdDCDm3Hw/v5LQ42FYgAJkGtk
e+e7DpF4sEwuAQYDf8kx7Zoccm5ddYPaxtMs4ls7CUD57HQr+BiVy3AwOQDNZOAvvwhJ6LQpshg8
T55ZowogIB9mTXfxOLhED1c6AF+SMWQHCwkLoAcMKrMyGUpQmQ2xS4zS9uyn04odxhf9rmxdp2sO
Nprgl/fza7K+mENDCrJ8MIp+9/mGQm5UiHSZTkDq8zSCwo4buVeSdKPzGhPv971DvF4E21BfU6ZR
7OmZZelTaqWV1IMGy21wPwSJ1xUNsvVwixGRtbtqfD2qMIXgZYI9YBGiPV+kNoGpzMnhH7qZXplx
4iLyHyMt9GnVbNLcxERCtC3542xF1/Ng7VqyRhamXOwC7V4GNZZx7fNfUMygmosKLHbWvnfsptUw
k9Q9QuDi7+8HkOMWKnwA40AqTVqp4HnQ4k4izdXFVcP7DVw1YHf6T63o9lo+HvCY2K0cIeWJBXQR
b1qMBRK5smRWtl1wDTbT+MDKfcyu9HDXZHuTQAtlH81+br8x7Vg4WyN50fDs7YY9s+/EWolLEQVA
CgxSezjkZdxXSrEFdcZIm/A7EkinpTuTPtvshjeBl0bXTsa2l5et/KJ/rMlVkX6c6jip4f+Lsvc6
8la3kT+OmPdZc3mq7TU4ErzfxFkoaZ0fnQCTdIMQMyhQCGj9tNhLHPFY6NV1RNPH0WkeLq9LlbLg
KQjCC9TrMP0u+/WWjCSGQH0JLOAEadXKrdotSIxcs7opcg8amkH8GBSvMY89QDguGzcVF/XU9nKR
TwJ52g86aaDdhkng0JuD5KhHa6yFiocYugcYLLfQQzABeT030bdVFfGAg4AZSHSeCI+RCVlgfLi8
EgX5BYgJEJwXhiTIH8rdSSZM1oNmCu6tccpdHEYmiPhzzHzy0PF7NmY7DIOBRc6CcYDZ2glQ1Sic
kBiG7EVDsDn0ZT6teELFWVqYTPB/wNLh7SU3BDS1mU82Hktl2grLwyMoOPIoBROnY2TI7e2GptdM
C5I1LpXl7knJAjoOSNFA5EUsIvcErDi1RInyApS3NkZzO1i1b8wWgImVl/EfeQv6/rUPoHD6Zyal
Dx2Lwhn6ESZtPvp19eI0xCNjvjG19B7DERh6gPwtMpvRzQyyyxzHGwJjpa3zdUoM4ZUt/+mL5C2g
5eenLZ+QpCUCl6mhsdtnKIZBQ7tmHz3trk2Se0GKgGf+cGILtaNmZwoItenFPs7vG27tU9a5Abhd
Eyu+Dri1iwzNHavVAq/q1jGonZgUTzyUSKRT0bciCScHt67oObK5K5G+J4GLTlfQhi+JWR3M+F1v
AX0H87OBackkaUDIvDbyrbqYuI7LMC0qNUwOXbgAGJGfkfjEVOu82NTHfcPywqNts/I0UlvCO5MD
74w3oHQydMBhM7GUDBLT2HM92rd9trEyeyUwqiKEjdHnBfgObinZA4yEamDUzSuPR6gMtpAQ/YjL
cmuusb0pPTYARCh+YqwclCjSISummCVdUldeWQeBsYlikm8ZaTokbhowYnyy33Sh6/sck5jH1m71
I7ca/dosKqgOgnxvJYIo1o2nro55AvQz8b/FCZ04cbzF+iaZQdSVxdN7nKEnpzU3nUYOvF0bmFOm
rxhiQ7xHTW+h+Di3VWoVsFYBGhNt4/bxMSg/hPZpdBvbfGfGDuVMNIcvO/avjaWlfHdicln+yfLi
RIDtOIVJyGD5zRsKIo//gJsRb1tXXGMU1L2/in6B38Oz/XzFnSh29sy0tLNTVDWtk/SVlxTfagL0
fAZdm7uBdiuvAkWYOLOzZFonSwzygJStgB3NyEAhpHmpM3ra2B4gHu5SLVrZUlXidrqjUuI2UMxN
xAN2NOve52Z05+ppiB+J5pcBkENrg2mYa8DPl4IRahRIcjBMD0UzOQrOSZ7YBUXqhsqaLcAgOI7N
rq3RSNvAM1hXTWfUdBM6trOd8q55JVVj3GvMmehVZ+dAew+VPm6tlGIwR6D+Fm7NeZoejKkE1JXO
lGb3cLL1Dghq097HQTr+SPWxBAZ2CukmmkN4+5CH6XVbO93gG01kgtjC6stoMzKtucoIOiTxcjtp
YQSalwuifzgdafdGO6STT3JHi/0+Sgrba8eA3zKtTpir67y6p6FJnmtDz94ZyTkB0xaf8XgE+zXx
zFgPDDcqu+Qg8oHiOTQ5qa/bUYPfwMVtbweUQYFKC3/oTVz5KKY3T7SmgCajBThsRNKR7+h1wqWZ
JLagppaD/G3Lotq4CodyzN2uWjrMICBnEWjdtfxQwb1A4FTPTB8oOrJ3agMA4C4TxozZ8RENmmQs
anhgMvVXQxo5kHcIE/5R6hhGmYTtfKZhpR9y6sQgXyOT72Rg2b6CXgm4Obqpx76V2GQ3bBOwwdW2
ECBG6KzAE8TMf9XVJG4s8FS2np4mgdjGgYhAv90k7DN3gu6HHncT96CZ0fwEUrJ4KuNyDlxWg++3
45rzmTFs76Nd2uFto48YHw2nrKTuAOIYs5vrTd9goBUxDaFzwOx7XwTG6EVVd8g7kVzNw1AcUD81
DqQb+Y96rMDJYhRRXm6bFidMa0ZaXDE20fymYCXfGNCoDP0mE8U1LfvghhiV1uynQrdDqAoTDaTr
OLvQiDbKd6OZAhCNOcDves001xDgs5lTPlRjEl1bzURND124enaLsa7R2e/LFuJ4aRRuk2hobzU2
609mM8bgWKz7GWzktDT0+4r1RbURgy5C9CAbehwHo91QvK3+6Z0JFDqWVTD0Yg0rX3m5KqMYauXg
zV28+ReekqbpcHryClGZLMxMu6i+MYZvaXxL0RBK9rT8bGZ/okcLjHWXXbrKNB7LKB1yB2EU/FXn
/q7sO6duUyRAXcyObd/fsvAjBeslS6udAXMQoNuWxnBdY7a3BdCkM9emaBQuEMQ6mDYA9BMMQXJ7
qtDInEdIkT2h6a7h7dhRDCZuJfGiuNheXq7Cu1OgJS2kWAY4ruXKpa5lrNU7DZVL4VrWbZVbXtzu
p+A5oGuquKploWa2MMQuzVm5mFVNA9xmDbb/oDVRJa3N8kono8hcYJ3AgA8vIvw51FNoWwlrGFa+
qyJcniUiUhjLNIBcNQuJSD3We14zCIHjE2MkN6T3l7dUsU4QdpsOKvwYzIZ8yvkBouPkNHwCg1XS
F5sAPEy+oZVP2jhsEjvfcMy2jePakKMiaz+zKeUhNggboz6BzUwMbtFQJOxPl1elyJNBWYaMHM8C
tNVlxFhQObHZTi1aPwz8PQXQ6mMDeYQVfjTl3v2xIj8NiygR/TwIUPcLB0FVe41TCJ4UlqfZ2dYO
zV0faru/XhgGxoFbxGUDd7/8uTo6tTF0+BDGwOfQEoFEIzhksf736Rr4pMBXCoVqVG/ksmOHDgSv
IohvJHq3adgehGPIqJ4xrHZ5OapXJubU8GzCFUPiJnuPCbzEtArjCrJIw/Bej6mNGvwEuTiv6zMo
L2CECr8iStJpdq3BDCx3QhLyPehFX0P3MUyPRajb11HbO/sotKJNEFThdRQP2kY3sx61ytZKAz/t
hvJ+zCxeu0bTYyjl8jJUNYKT4yYXnsoOXMtzCrYAwPms7J4Hn8Z4iCH2mt1H+ZPV/7psTukdTs7d
kiWeJLlJFxsY8YK5KLjh4x6A5bl5NdeGT5W39MQKPbcSM5S46XK6GxvltCFBlSeN1uaQVc8gnDPU
VgxAOOCAll9xshanjwtGRAO9SQvl1WgGGAXEM/P3iBauHn0f8kWsNTf1lcRd4SDOzEpuL22L3GgS
mBVs2FQ5YMzTLhMrRlQ7SCCwAQFvAoIv+YnXZbSdeoLXbY/GXkijuzRcmxFaMyG5Ur1sECtDmMjz
FHcjiB6Mbk1STrFXcDQ6uugga1paduefqIHqTJ+1QKtzUj0WrfYjDLJtHlQrj2/VJTo1I51qEWeN
1XGYWRCr2V3Z5cggbsAKlTkb2r/l1oorVSQTWBaWBJLUhSJHOgJ5jXZLzlDG6yboRJXdXbIoGI3m
FSRQwZ63JlOmNMfxN8EvusARJHPJbNWW0PEyDdCe0udsw2rLNyqQLtHoplqbOVaFJoB2/rUmnYu6
H0ctmWCt0e7moXUN46NNbzq2jdDShgjUZYek+nS6BYwQIAmO/YVRykxjY46GGdasX6a9cezdOHxm
ybMzBH4tPkZA6y8bVG0mQ0sKxXDMVKOmf34kTTqi0RimNdhhxg0rA/AkZOboijTxpsiePGGJfy5b
VF0CYHUcAIGA8KAyOVQejaVT2hWa1mXo6qN1F4ZsB+Wr6D+sDA+fhaMPqYslszHzabJj3LUC5CSb
fr6GRC3YRjdRg2fPGrJMtYknlW05SaIBSr9zhiTTbt5LQtwyfpksTIwE+2mtwfW19LRgmk+gc9IH
awpem9kMoN58RyIvfCxQv0NWduts5tvYiw/hs7ODDjfEEHzE8NvysDau9MVRSj9A8i5ZWGtGqOMH
5OB/W2Yv+rXxXQUVyvkapYBpayTXxgTwwHGrb9lT9BxFfu+bVyinXNeJO0eefeWF34DrcEE9vb18
Pr98zN/rg7PHs2hpD0kbnOcgrkdWDRRp8klnzZ0HFxURp3hha5ywa5aknQT/xRi1C6xTEHAfQ+7M
8Wj80PcgSPn2X9aEK7cACpZRufNb3oGkjnbWCDweKIjs7rapvZ4/g6Wyx624bOrL9cb2/eaotCmK
axAXPzdlQd0spvlyPlm/SaECWwuMtBmvl618fa5LZiS3HEdaUhoNzGj74Kb8gV76+GiikX8cfAax
NxeIl8sWlz94VjD8bRC8gng3/6aKPV9XiY46RJsmDJzZPxL6OaKrVwd3rbWCMlGdiSWB/80WDSCc
dPpEK4awifClQu0owgMxbrPh2igfhLXy5Prd4fiyoBNL0ukjOStF1C1nQq92c+NcJx3YsmhB0Qes
hK/3EKIv652B8uDYth8Ve/8PG4oVElBEAxQn882Ihs9z5ywb2kBRRDP9sN50AByHn5ftKA/kiZ0l
wJ/kxVzTMlAAEewov07YtZlstTV85G/Ky697+Wct0v3K9QmpAVIRjzxYD/oh6l3jof2FkcRubz11
tq+9BKE7e7GPEbzN5eV9yRiWc/lneVRC86ejVaF2jm0c+zdUINx63Ccjmvb0cwJdhzHdErq/bFF5
E8DrDmwAxAd1+YjafDIGPcCG5qD+gA6vpX9Gkx8aa4Uj5VUA9wAH1R26pjLoIZ9iYSRoknspRLyS
H1X8rA2btrpja8PdygUtk4RLQQyVN+nOZSJsIX1h4CZk2sFqPrnT/3QyQBuaeuV2r1mS7lyTBfEU
NLA0GA8ORxvwjba2BxrLlUOhjKDmyZKkCIpxRWDYAh1LqvnN3JcutRqvL5IXdP8fm1QcYwIZo+jZ
qKC2Fd2jpuBq8bwZ+DcTtc0JkKjZij27Tg5mHx3+w/k5+W1LgnFyIUWGfN2s8dv02m+dTWXekAjz
V4+XrXzJ25d7YQE3gbkJdJPlse2wdgZD70Hjxsfvmfjsew+C5aS+mipv+LhsSsnscGpL+qxRjjiI
ATDMKW2Kd8ya3YFVEYonftj5SMcgbuIB21b+s6b/ocrEzAXrCtI4QN9t6SObU6IPPF0uyHhX6ndt
tzamoTyuJwakL5VSrZrSGgZqK/MTepw6P6vptl9DyStd9Imd5d9PToRtlH1uCdhh8fc4n12Gqbz0
n8sfSelNTmwsaz2xoZka+jaLjUnkbpK+j1XopdBlT8QjX2P0Ue4bOM/N3yg0EGOd2xrCHsNyE2w1
kKiGKcwhEAxhrJQWlSf8xIoU2KKmHcCIAM8f4cpayaYDXqPcCIKq2dbkz5e3TxlmToxJEQ4qtgPV
Fw2NmNwEoO9swSC6dfTnKETbfV/H3y6bW9lBGVlX4AlgsOl3cvAuyt2IUU36HBL/shV13EZavIiC
AEksP9zMaqJzRJe4nV/b2/6dbEKXJJDXdaf7wm3v2c56Ev4PaPOuZJPKE//HsFzw1qsyFUUJw63G
d7Oe+rXV3QSdveJqlR7ixIwU2VgMeowggZkISnVxBFnct5Ud/IIAX9zsiQXJ9dWU5qkpYGE2Pk0g
BOtmPzivpvlo1G8RKP00/YqXa9FNeZdPjEqOb4x6YpkpjLIK0QzjysjG/TSOXDx+fGp/CKh1RcWj
sPACcb6NceRp4q0kxXMPXY86AZjKHF4ub4TywJ78JMlValCjZhg+yjy0YzA791RV4NV9bNa6FqoP
CtZ1EDQCsrTIPp17lrzq8r7EfJXXGX48QflwnldOpvJldWLiy9VjcchLTAN64W26GSHC6Qbb+GXe
iW36gUo5CkOXd27VoHRIrTIEMGHhZkyO4rM4BFc9ZjVctJnmT+IawNZsLxtUfarTBUpH1glTq8lj
jj3s30bij/aDbr+zv2484mKcWpHOaJDgONAaq5qyXyP0qcLU7cbvnfN5eTEqRwJSmgVlyiCBIXsw
ayjbBPRWSMYxP4wHBzO3898L7y1r+WNE9lbcqEgEdAjyADS/8/DJqX0neeCN2ybXbZn4FcTVLi9L
FdtOLUpnghihA/kQWLTqrRl6wsAdN9ypOA4fabHGJbOyh7Z0ILgjeuCrYUwrn1Phj/0LXQlnKhJD
lFjR28dHwpiMDDfqOs1sJgFcDGvaZxsSBftxMrZ2Pb87pZ666cCH3dg2kx+HvXHFrex9KGtMoScb
J/7JME/F8mFLx7lbySFUnhT8GahzWQRuXO63OYYwI1KiBMV7DSO3MQSaAkxg/Egst1sTt1Zt86kt
aZubsCRaDpilV9WDC6I0b25+mmuEfKrLfWpEunZIiUI+CRgpIBQ7hLpfZv1trqXu/J+4p34r6y7a
JYD2Lus9ySiR9vGoDUeEPt1nY+pGxY/Ll0D5cRbp3v8zsKz1xABJABO3cxgIdRBfgvWaitgN+tfS
3OjFGoJUFVmgF2ZzbgOjASDKuTHBzYnEo7kwBX2vhp/1sL28GNXXP/370mLqSJh2GFC8SFG+DWnr
R/ZzN64hiFRbdmpl+feTLSswghnkIMn3yuTQs11ANqbeA16OF+7Tf1gPFJWAdkI0BnvEuaVsyEvO
F7pugPa9ut1SDEgZ9orfUH6UP0Z+93xPl8OC3mgJjASgVef2DmCPFUerui826E2pgaMMahZpGUUD
OtkxQZii9X6GWHQBrNhj8l9o2k6sfJXzZegYGFiHEW5z/XOE0trlr/F11AIhCtg26FjgzQ9iaWkd
QjD4lwkWLPBLFOYBtQVLYDxvBxVOHhyq5g03NO12gEiAJtBneGVe/gXqjfz3B1hSHQ7K6UkDTNtS
To28hruB9VK27+PaSIPyGv1ZpzxkG5JYL/UW69R1TC4gNmRPzlrqorxE6JxhxhJ4Skw7nh/tYKKt
0Sco0BTGK2ueWHwgxaFsN8la7VIV5QFU+NeQ7BOMcgqTCOUwVBGN4WYYXiZtb3bvTb431wg7jCW8
yDXaU2OSazBLRzSAniLtE+68tZ8cN3anxEWf7v7ovr3Nnrs5bjaWu6drfR7lLT5ZpvRQH8qkyCYb
lhNgXWcMAFbxShhXEpyeLk46/kk+JE44wgS9E7nfPmqedqt59S68sTe1Xx8qb+OOm/Bp8IsX8xj6
a+9Z5Uv65AfIx7/gjRXNGs4M/64/hbflK+QYOzd5+qV9b+/1hyvhY17kZm0CeuUAybehNEaA0zis
GnkERWgQlxy5ONadb6bfM+tvAX5wMXwRXsNoIaYM5PnNOXTMTCzOeEzLbWwYnrDZQczNvtUdaE2N
btdUKwxWSrfGKaj7oKKsAzEipTO0C+I4yJCalrEXUOKCGIViiqjT7oL6wLgbB7+QK7tJfZsaRzv1
u9XJTtUD//QXLIf7JARpvOn1uMcvCMtbYwRSEyQe2yq7icKbBucreQzw4L3sSr9CmZadNqEHh76G
seAgzm2Cca/rYuHgUQOK88FEp/k+ru615jqyIP5tQWanTF3IyayYXf6s7CFAXoDoAfUNAFkkD5Fx
XuSFBbMOiFo+qnRu0UpxhmsxAsVetAtxLrhGdzWkLKDVnlA8SIwBj1Q+E/wycDf1YvgvpIBLMxDz
epBlADD5fCtEAlnwxggxJdY8tvQtA8YzxkTE5ZWrYtepkcV1nnxjo5inLg+i3DO1DY+uLH6HdAkE
HJetqNzgqRXpq2bTbPcawVLwznDtGmDVNf7RtXVIZzUgek4KHRZY+jDkqBrCBtTGozWAgipAOtDW
BXh6uZhyspFyUtZVk+SeFjavie3cN7p2S63xmlti1xrd/vLGqWI+dLZR4YdCIvQkJOdeo+xaOPOi
nUJKt+jea/5ZAQZx2Yjy6/wxIqeaI1qI5uBAYoS3wmtMTIqspZoKiaZlrg9IcMBt0fSVH5tlOARh
EWAdUezWuZt/anfx9XhdbYtrPG7io70ZECrmjXUbXbHD5eUp292YRQO6H4ggQO+kTdRRKOF1i7NR
Rl7vuAhQx/SmHp7SQ+onO2AULttTHpE/91Yu1LEUUpdhF+co/0C1J/wpoHmYOh9Fdb+qH6A8Hn9M
yQU73Zz4EMdY2RhmfpzMx3iMfGMcVnqXygPy59DLET7N44TNAVbUM7Eb9fFhRvi7vGnKlWCKD2xO
C4Je1iGy9ID1YQ4TbfWTQmEpjTZD+O2yDRWACvBLQKTRu4bOri15+dzKGkBJIS86ePPWOZpeeBX+
avbRW/hQ/YPCI30ElYrxAQHBpWcPmFpxSN8u/wbFOs9+gpQQCqsNWa1VuUfaKTABNiXkHkLLie2b
BUhGNpetqQqsXGcAM+F1Yizo4HP3TmgW0N7Eik0MDiUaghc7BgBvCRsAHa+aU5eLhZDonjbdFvNd
K1dBkaSdmZeiC+mNJLXSBl/V3GpoTUGUt8cMV+1Rcke0lUxYlTucWZOiTAs5hjSNYY3Sxw7lhhmw
e3Co29GroAjsKMAdg+4/hLYzo1LgYZNjmhgYBM62uqvCAUn+2vNS9Xw5M7GcqZMYHVJe5lqGdWna
Q8C2Ld/QKPRNcsOC93QZFdTc5oPmGka7MP37homKhW8XVR3PBvVofD1YP0n4baqfeb9G2qXec4sZ
8KrLGZOpXaEkktfxiN8mqtcceq/9DzZvh4rv8ubZnH0cPjBPr4qLKG4Rx2QxOiFLc/0LKxmNWZlF
HJs+XZFf5rcarNP72mde+gwev2v9UG8GAmLZlcukcOx4xhNUGwDPhTuUvkOUaF2hGbi743baGD+C
78ZmhhYQ5vnCX8Wttc3vHJzsQ/KwFj6Vy2Ug7wUTG4r9cvQkkxnUOtRGvGB0E/pqgTii215enHJt
eNqAVxslTVuWvss0QkdMw+KmGnRnjz8x+TuFrTcWuzHZXTalSNUWfpZ/TUk3pgZTJrdKmIp0P9NA
p7x3it1kryxIEbPOrEgfC5Jzy1QfrPB0Nxp3LV/jTVB+lJNlLMs8uZVDwkqjimEgMTwrfIn7bbQ2
NKDKXBb2OLRDFtzvFxGFKGq0Ju5B3G/HZAMlCpfrmzz9B8M4sX6kENhItyCmgqjOGu216l6fWZbi
lEYzqAjTRTKgfhBoi+eAsvyD4uCMPkXlN2jSrZW3lCYxQWCATW0BictvMN1Jgoz2aJSgSpO1zyXE
psBUmYI9bhJuAooxbcL7wb98GBVfcRlb+NeovE7CkyldGHGL+b607on+aY0/L5tQBMEzE1L62QTh
TOsRJkLukcltbNc6hKALmPhKtP2Nm5ResaeW5GZd23cMDDqwRKvhmYn6KgkWPrgEHMMTNpL6Hf1s
sndLf8JroraO+RiB6Au4G+6SNHE5iw5xb2HqvfFD68UICOhKf8aQiAKI0u1ZcT8O7C6BwtvlDVI4
hLOfLScpcR/prMXP7lHPMMrtoL86wEsWm8tmlN8BirTAFDogoZFrm6EZBRXmGVG2t2bzNXac/HuI
YwjxY5NGeIYwePausECyRjCJ/vePLAYtMdxhfRllgvOT3EVW5xBUi4HYyp5Kcl1kK6v7epDx920E
J5hg4Bxd/v3EHeU96EWDBH+/RaMWQ7eYo063Dnm/vIcKdCHMALiLSgn6dLB1bmYBfLCSQTkmix9B
MTKkW0J3Y+hbYQhu5zs2+3Xv2s6x8+pnZrqd5xkuq7bzmmtULdfCnDnSjkUFQEaidlGlJ5OB5dbl
rzK1jt2k7SZhrCGlv4ZF8BXhf5jstdAYk6uMXVboddbVKMJNLnsmu94nr/lVcLRvWON1rn2TfxRe
fp1drWnQ/WbdOb/LsAweFQIWCoxXyRjpmRChVQQOeLCsOXI1PK8/dcANrzH+v3AWZx2w/N3CYByX
tH0oxwySQXOuN9TX47i8B/EDcuwwa2PIMDmt5VPwG22GtumBkLdEXrhg9wgxzF6n0f9I+64dyXFg
2S8SIFH+VaZsV3dX+5kXYXpmR56ivPn6E2rcs6Ni6RYxexbrgAU2KikymUwT8RKYbf3STwW+nSqn
1o4Eieg+njfGlT3o9QalGPKZGMu53Dhlm2eGllSotGshcjPMbP3MzhTXlCzLKUl+N1YZQvQMyjSI
s0TtjNczsgjcMBKEtxAKXtdjEEqQoc+8wuFP9uR78EN12J2EHLXtanswkn90SFHvMIFOnUP+oN2D
wUUQjlz7uAv8r8tvcTwlBVRtsg38IvsdGscg3nbBu54LQqvVU/HHyq94YoECwoIu0WdJDKt+SsHt
UUGTU3m97QLWjgTmdNFhC3KfmXH98kO2NZjymdrNQ0DskbT6KbLVrRFMuKILx5ICwQV9HcehXxgD
1GDOBtHoFWcZiDKkUGlhEsafICROHBIJau2rCMg3I8oy5muB95xBQQiJ5hDANDa2hmm7SiBmsLpk
CwQuVBxLdJiAbRvlg+LcBeCYfJaTo52CmEU0s399x2G17FmHFdkuML5w7rkNugpSWD22+XSPcQC5
3AWRT3tHBxmusNN8fk/zR3oBdkXljsimovM4WFV6OTn14zYvfQvcoeHO0DaD6hX1Qx5jun5ngcTj
9i5cEdq9sNTmgoZAyueZRoCX9/VZHhzp1XZHv9/+yk66dwK3W+SZ23dl54R75igYaAFjk0NdMJz5
OTpzBT9n7eAtl4JcHgqMLaPja153ubyrUNG0d2Ek8CBrDnQJwWU3WGQHgTJP/7WZ1w57gpbHyesb
VBY3kuXWQoLf1WMBRhYV+SpsJj51NNA01Si6SN2QbermUZ4+SLKz6ocRI3jNP5a6z7TvTALPMU3d
Qv5R63+ddMShR4JdN9HhjgcBdyyD0giTVoW9OYRRoQTidETgLdcsRHc+GoDBHI1JJA5BnhhLiTG3
yKrQhslPIL4UbIuV/BuMQBkLfGgQV1D581iVklwGKQZmoDgQGMd8fFLsnZSewsYvDC+0U6es0eiG
PwXlwzVHsADmz2ZqdmHTdQDGsJotbRX1M2nulfG1Zgfl73v4L4zkj2IywhWx2UgGuu96/MEmcpCi
2Lt94kUW8UespJkxzsNckao6xvSQ0SNeIoHxKTc7NDoL0NYO9HL9uNPWom2vTuXZJvRemd/r5pD0
324btHYrQHhGnnXsMMzOvwgY06uqbKAjYgUaWlaq+J+4A8NjX0yjHw3h5ENgVsSyuLaIc5oOBVZ0
vYMA8dJPDVKkxvbciJenz00DWnpXkl8LxRlt0G+93LZvZQlB5A9WeJDDg9mRpyjX2k4pJANYjY3E
L9GMF9YY0yYz41FwzFZc40x+ggojHnYzEc+lVaEc4OELPUg3prGjjPF9WDximOleUtiBqfeRrG4s
HeHxbfuuvh/S6ijMWYgnMYYDdtNL1EINCJrKKc4v+r+K9lv5xSYT72kbHpD33t9Gu/pyHNr83xeh
HcKjxGhLoHXlXlJek+qg99F5qnrQLiSOasUC5yiyjltTmk9dElfAy+phk5vqIzNqKBZlftwk90MB
7sHb9l0FyJf28X1iVkMy04xB1dYpDfKcL1X9uzR/DaLZsOuUGofDxQ2NFcQJo8BpbPK9TpPIqRIq
HaE0fkfyHCrLw2CAuHqAcgIkL/yGdL+lhqUC9yKylnNmdWyNijJbW0kbYnkMLbEtRnkGIfn56meE
JAL2J9KhIFe+3DbQTMiJPeIzRuyUl5shPcNVO0b1Hokq8KsbdIGkXSL1kmnTaQCSTd5QSAJFIkW3
FVjd29Rywl505ldXEISnSIeDBwTpiEs4TeqzJgarnduUQIoVL8cBbyZyMjA1/R+25gJq/imLo5dU
KZOZCihmKs8WWOkSHZnI3thXukjg8spnzrtzAcX5lDqRKCUNFlEL7TNoZdH73n5qVi2waP0ULHA4
b5JoqMb3EasxgOqrk0fBI0Yi5lHsjTJ7wSx2DrkuTGSLQgXRV+O8SmpGQ1tUWMpSRXKI2IWTVS16
4Auvp7rIpVwPZ36tJphpFMiSzAt7+eHKvGAzVWQNCZ7hn4wpLhqmHqwh3Dd5/BHQHNnGuv2dgBQk
teldZMnoF6m9pAw8lIrfNczN3t5IM97Fg+ny9/B19E4yKevbr1UHMZNcuZbWOVlkgH1lIxkeOHpY
3f8HT4PbF7UD5F1w7XM7SioyXR1ohS8tFxCsoKavFaM3scrDlSJ4516n8GHgEozbVlknFRZIt2uM
pBzV7ggmRy2+63OvMF9BeprZ7xGKB7fX9DojyWFyHzkvpwYjg8DUlAONH/IGC8m8JnlOESa2nlac
QnmXJn4N8rrmNFo7pT9EzZMZI746xqGo43PtBC+WgJfYkyQIw6gZfk6th9/7tP5lkHTLhuBvX0df
VqMTEa3bswQ25/4UhNpqXAAmMdGSYdBvyPedb6/s2tWBfMi/EJzbs0PVCDB9g4VNaqfWjjUu/0l6
VNK3QBakYERQ3CY17GbWcsXBqCAYGOXnWio3zAQVPcXDVrBy6x/oj1ncHm3qKMgz9AO5cERghPdC
Cc18mkDGZR1kJjNHuhEpf86gdLCtuJZw6tIavSxJBFr/4MhUKvhEa3cumAz/heFsqeKsCMqprt2J
nobqxZDqj5reF1mzMZASiUAYLojSVi+OJSJ32iYImslJA8SWguq22Nn/wDj1fmTOIZbcCaxR3d8T
lsKpzCJqX6TNoCy99OIN4tCmHbCWctjcJWjXkszez5p7jCA3qoAb/rrrdj5XCzAuimFZSEM9hn0x
U/0BhL1RjmZqVrkB23Sh4igdxkreCvuMaVcIAbeKk4k4KdbXePEbuLMd0ilDthgGG4ZjB98H7Qlk
i3kD6QLcYBDg6CvH0h5q89vt8y7E5Q48hFwiEwUCnEL0BaHyIHfnAqwiZMPAICxlucMMUD5pnoLI
4Db06nFZWMwdF5p3UkJHIDNUBeTuMBnDthO9aOZPx9++KBXBWSJwQo6Ui/ylHuoCUtjWLplkD4wJ
eDU17cdtQ77i6VsgXGDf21Vj2kMDxmn7AYxqDXm37W0l3eXaPVga3fLdJtu6ubeKn40tWMRVZ7Cw
jzsnUplqUmcDWs0aUDLKzgTalAgjDaARNuwdk0xRVWUtnoEImQ5JcRRVwXV6eTJ1RhM5nIAosZex
OzW2Y8abgPVOppZO2+zE499XLenz8fyDyN+unUWyeqRA7MxtQ3yjeBzTCYNxhUejmcEIc6kMtTHR
tMrq/lSh3YTWTTQe8aO2GO9JqT6g5FdId/VwToMTDfe3d87q7vwDwdfuw5aWxTzK5JaQSIJSg9dn
IsI/gRV8G1GuBL2UzVboKOdXaeGF4zGK/rltx3oMqEGyaJa6gg4btw3lUMliyQJKlkbf8O9bpbJ2
lcn8JJjAc65ue+NMUV9C4CviRF49AQtoznlPVZ5PaGAAtPLGhsixs87p43bfBt/U/ntdinQPV/f/
Am9e8MXDsETbQtJ384La01adhi3Y7X1WECe3u4ewNLbyzL2QiXhXRWZyfjofukGVZ1hiS29S8Nll
ZQQGzHFTqN+VLvd7wkTvxdWtg0L711w7WnS5j9pGWm43E1Y2JuOGkAEakuwUgz3Msqb7RHmNlXE3
QJvPMceYIc5GM60tvcup7Vh1sC0M0Ujp6mmZCbcVdEaBtZ3zPBp61ttEtyp3KodtRtqnIVIFB3I1
Jv0XwpC5qb6O4UE6RYBQW6fX7/F4SdKtpWEUWxCQrr2JEdz8P1vwdrjcRVKrm7k9mAgxIFwQo8Wv
RfUKIyg7KizZrX/GP1Dc7YSp+iKW58/YNbvOOFv9e6OILoX/jwP4A8LtFWo0kzw2sMfMQ2TzoJeA
Jtw0O8QBilXUx3A5CfH8rUWjLEJg7vhjvqBlkMWEdXIDDmu0Q6igmNp1mN6BrMho7NTyvjQFIbho
STkfADHK1EokgFLimWhcD8KtWXeCsHsVBJPZ4BPHX2jRvNwiKs3ywZq/G0VzxhCzrTYaPih73Nu+
e3XLL2A4x1ISY7QSAzBIszst+6wwaxUW6FpLNkEwCMBWt/0CjIv5FLsxi2oEWDlSZ8zuWae5Y/ij
LkSlHBHQ7E4XXtoIlQpvJADF9DHptwqMMi3IjwsqbqJvxLkkneECSBNsBNlE/iPMnyN53ORl/Xz7
G63DoNEao7MYC+PJzUpWRHk9wS0pGAbs1RF57OcBbDv/NxTOUdCUVSFKH5U7NPpOsaMXyB1uE2oL
nsmrNxlG0P/XGM5VtLGZha1lw8fi3T9FWy2gvh7vGjwny9CbRK9X0dpxDgJikL3WFoDDQGNEXEY6
J4lFrQAim7izimRNZBsDli5H15pXETtKoHeR/4gza/Ib9FnWmIDqVV/Npvbl9ldbPb+GirYcdOaB
n4CzryrrrDHsAND6EdHxoFSe2nhq5MrKf0llgv3gXyjOyjrD0AllgFLU9k4NR4ipPQ05ym9yG352
VbZXUcDsGQSHbpu4+gkXuJyL0uR06JJUQuyD3dGCpQit1+HQCxKZq99wgcL5JjUF6bY6W2dpXpM9
MbCjKCikg/qbVbYvbO1Y9VALOM5DTW3X2koOo7LQ75AI7thWrb9rRitYPBEO56KUrO+sUoZZpGyc
YY4ayxjJ5/S5LRJRxDhHLVcP4X9tUvjwCZKweRBbwLKj17jfR+ChTCG20LpTHzhZ+jzZvwf5pdBE
E5PX4+jzE3EBzIVTg2RkxpQDOK4tNK3/rgM73FgDZKfgyspU2ubsuetGx+4sr0ewyjqwd0DVi6jg
tO7MJxCtP465LKrs3N5SKIxf3kK0MTXU3fGNm+S16Y66dW6K6JBkb4bxPa1Eynjzl7xefcyrQ9cI
86P8wLqqjIxVGZxQlckOlEG6YnBitXaosh/ojzFDi3D0X+7zr5EcqBxgho/zCEMaEBJXcK54oGPm
yq+bb7X6TyliSV7PsCxwOA8gtWOS1AFMM8FtQPd5DCK9n1m1y7vzqGwVsh/Yr6p9LbMzxma8295n
PUWGt4CMwimSHnzPhtZKUdP32FxV4+vVcWp9EGw7anHPioPdeInptGXlhCAcuQ08e+7r7/kv7tdk
4yKGoeFUjl0KoyeFOBk6+oNBdGBXUyt/TOMnMMdOarJMAYRF0XwPK5i5MxDJYhoyhWjS2G6McZOF
f90X/3Vc/1jGnQuTUnQ5d9g2umTi07VvU5Vtby/e+p3xB4KLMnQjbmsZIgCuXZwqSIrGxYuJ6/82
yPqJ+wPC3b1gGLakESzMLmp8jibt65mngKhOjQ9mDE9Nepik3W1I0abgTlzWyzltCSBpgB5mMzsE
Bf1+G2L9xvhjFXfYDDVAU4aFoLZEKzGtTjQotq1xisFG9V+A/sQT3DeCmFUfaCrco2ZiEjxPQpdQ
y+8G6hSW9n4ba9UVLzwId7trVkkaY95yID7KDPSQpW81KtCttWlDjKOJJkRX13ABx93uBqsVKEAB
LoQkYXyvMbe0HqgucE2rm2GBwt3tEAY1MLIFlC6d9rre/lJaIojWbxuCsuPlFZbJic1oDIi4rLwI
0YmkOpX0mJWb299n9bxacxlGkTXN5mVCwMFNmiTH9CEZipOkqScjl9+Myny6DbPuzBc43ObGDEna
Bir8gtq/o5SlqH4Sb1TFafTQlyvIxe3AiBeB2VSAO+/lK2e+wOX2Hxmlum6n+RJBS1XVlYdgUh08
Hr2ADg5NKz+yf9Q0+skgM8NK06FtfWeaILW7/TtWP+fiZ3D7Ug0mqvbNHJFk7YFp7FijqSsfBodI
ohHm2aJbFnObM7d11uP1Vblt/kvHxqkSPO7QVty/g7ZV4BUFZl2x4tdpQNGIi+NWbcIodoFlj66s
CTzjqhOZ7y5wjoEkx+I+oqYNRmL22KTluNXqf9CpwzAkGcue3rxWci043au3ywKN+1Z2a6aNOeBb
yf13Ur0a3ZHYb30QYWbhSNlmbFrBGRQBcl8srQNJg0oPzKOJExoulU4Khi+q4j5Xfd3wVVE6aNV/
/bGQb1jWowgyRSTCobdAi4BMw5Q0L7c3/HqryAKDexoENdp96ACj5Ew+23Fvz3KeHYZbSecp2XBf
9smD3NQ/K7WfXFObXutg2ktWgPxh/BBXM7tblSV+kakBxNJBL9OPBRjFbYj0Cn4pWTkws5rk3Lin
z0LlnKsNpEbOIWLkZirK+nW4xbwXhqMKtiMJpjLL9BB1zVZjKRg14amSfj80tigJdE08gLWaJfl0
kKejv/YrFF9EnSGD0nA7f5PRBcUsxkBd8wP/QKOYea/XTuN/kz8bV36S7ui2eQVrTHaW7sbt7bVY
uw2WP2LeOIsf0ahg8mASlqIEFebQK5tCcw3VFDjDNRQQT/3vcbbnD7JACTBmCCFjbI1Eng4S6kYZ
0+7DEsref2/NEoeLcyCWmrDExEFGFnenBoVfmpg90ERJ+HXvBIYjU0Z11uB5gzBqV6CtDeaYxmtn
TE6de22DwczRB3uLbIhm4devUgxtQyEHfKjoar9cvrA3hyDVsFOy1M3M0Snauxw1YMhMDNGpp5BX
TBypAYWRLjgpq25jAcztjjC2paxAw4Y7muUWiqvbXiS7tXqfLBD4oxjlOkIpLOVgIQSeNsyAFKa5
KyA7fXtrrF6S4ArEtA3k9JDAu1xD0IrZQ9Fja9DoSS/9GA0XMqJSzcd8tABqdbcvoLhVCwbSyZTO
UOVZU3rHqGWQOyeCO0SEwq0c1MGhXjPn6qT4zkZjQIxuTyF57epFheZmcBibKpr/ORCIWUulWuPz
KCBTDuO7EXIbMqh86gc785M0c0pVcPNfMzrPbnGe6EGG1dSho3T5oVjWpXlqArKhTnrSn8ZH46W+
J4/BRvZmYTLM+Hf78DeCutsbZO1QL3D5yIZUKU2UrzfStLdMX0fjbPJIwmOreGMiKGtdD8xeGsnX
GaDAm3YIhHFXbm0n9M3QCeH/ISD7mB9yiLHZk/MuO9lruYE4eeNAOVUSPDfWzsPSXHK5zCgiq7Gh
YftMw6ZNjuOI3PKLVXmG8uP2uq4WDpdI3MnTc5uSPgQSSY5wye3Yeqp81HV0lqi7ytiU0MguRfN8
15xo3Apzh9CyupB0Ela4dorThDAfU6HOEEKCx4nem9fg6dioDmZavB+BH4qq26poM3HnhkxpLHcJ
PDZI8jbBi/GYvNee6cc+qnDbEB/0nHiWB3H5vf5UetL3BqwV2/qDYXczt94hbLJBJZrsd+q3aiOf
pWMseietufaZ0AACjgSCKvygMaa9phR697jDhvsgHkDbILq21hzUMsrivntF8yaTR1weNHB0sKtI
+TYQDiqsJiyXKNx3rjI91qb5isrh0KFPZ2YnME1o0S+1RS9FJkFLxS/l10ne9vZGH2X/9u4WGTnf
b4vIRkNVF42LgFeKcy9h1BDtgzkVFVlXI4Cllfx7qMkl6IFgPyH9UFmbur6b+jdDgrh89lEnr3Kx
08t9OT3dNm7tcl6icu8iiQ3o985hnFZKh3Qyj332G1S07/Uo/bqNJFpGzulXnVxQCtZ31xwfdeV1
7J6b4Pf/CYJ/AiVt1lIzhDEknVwSE9C+Tpspo95tGNGn4uc1J8uO9LafFw2sbMg+INBorX1FHjrd
75VfiXIsFE828v1tXMEK8iF2GA2dIkeADfWPCinsTjnr5P02xrpX+/fdxMehugVugpzhK8U9mkk7
0HH10odl9cdKJ5+J9Vxb8e424rqX+oPIne7RTqtMC4BYladARoibQ2JEcPGvYkBIFgObGIS+6r6i
tVUr/exBSBvdF3aPVJCtFe3P25asrp2i2ZYGcjNL59dORrcThDdmFIgqj5IzQu4pGz0iqZAoegiR
OP+/4XErl4fTmIKcCB6jfKq0hyDdpONdYn3Lg/MAVp7bYKubb2Hc/N8XXtCU4ySVDYCNHeTRtX2V
1mABEHSPr3qjBQjnatOw61HeB0jQlz4Irlw5tpFrsB7Q1CLYdqKPxblbI6QJSWVAgdNUtdGe4zfT
5zg8q+QoNYJq+Ora/UkD8MVEs6lHlgUIVEwwQI/9QbG8uBTxDawHnAsUbjtQDa98tIxCPO8UPVS7
aYd6+z4/MShXJQ5qKIUTe+qeutIp38i5k50snwi+3zXpzhySLX4Dt0uaVgNJTIoj0P18gPpR+Ib+
xV8fL0SHol/pda6+Nd3JHd8tv3XVw6S7zUYT/IavBwufK13+Bm4TIQ885HWIdWjBV+Hlvas/Dcd6
2+2Sz/JndFZB3OmjcK/4tw/Ieji6sJ3bURklo1GXwIVIliU5yLUcmx35FfxqVQfVcHlDnPITfR0P
DI3zpp+L6o+rh2eBP+/4xQkNNC1N7Rj4+vPJBkXHe3DXJz6+vbyBCNtTewyeyD1oZsLP24aLcLmL
PTFqphsU3xxk5jHyI9ppknyhuK8A5esJsrDOTDGPMKiwLq4+k+AIsYg06ZypFLxN5x97Y/N8Xf0L
GKLXgZrY8yKCFDiLzH9UvCEgS+HI6u8pkvGskZGjFrUHrzqjP5/uiwVjgarRqYq6Eagt+yUFmpel
oJ3JQHD3YiBHGteb21/syh+BynlOjIL8Cx3mNj/uPzHbSGUJZO1JUXuQU23NLSOl4Dx8VZkulnIm
jCZzKwmq/XiCcI8DiFKGUT4LBIKydvS1E4iV96pHjyiC42E0wSNE3uA6BXVRO6Rb78fBtfzDbUuv
M9bcj+CcYmyCJEKbhR7HLVhdoYn+aR8Drz7F+2Jvn0Cc9Sv954446QPzLEFofRV0cNCcL8SQT1Sl
1ay0Z4zOAIZJtRfcYdfuloOYD81i36hlZXXWLKwNaiRkarTv35ON8e2nfrAeph1E0c/NXfw9Pxcv
zf30iUJtqLmKHwhe/7Nfu/WdOb9nTghMZRU/AiS2ZfKYyBtF3eX5XQGFEMHXFC0p5+LCTKbQfAKU
6WTfMFNlDA77zF/vujfpt7XT0CTgm4+3MVchoSoOcSfQuiKGvFzilA50tMaZNUUBE3JruywShI0r
rJNf9ED/QvBfMY5lKk2AKDJPecDAQ75tPMkxH17QDvMTM9W/jZf3ypFst/Lzben1zLHAQL2JP437
9phIglW+8rTYVAZYizSwdmnQJeGKPGmfmExlKpRllAPpD1TzR+t3oYti8hWzEYqDFBB/h3jaVSuQ
nuXtGMs2Nm8SFxu7DbsdRVPB5JhUN0LPtCPrFMt5dB/aUVt4VZGX932fZc/xpMaHLCd5sQ2gHpA4
ZYkkLzGC7JlIVnlHkgEq3kQbStBo6dDFrfu+DpykAPOmb8TxSMDvGevPYLRL0DJYE2Of1DUadqRM
kUSPxasLBTJAmJ7HqwDsRdBA4bxgMKZhUFWwUk112R97GrhaXUv7vpkBywZEyKTXtvrY9luUsv96
MHCGt0yQJ2H0SkZb2eX2zc2+j1OGuywmpNw0Zhp+WKPKkLCpRGOm17cKoGb+GNS6QHllcJYOdqIk
NIESRtaiO9BUaLyPmGEhlzv0gi26BoUvN8vE2SpBtv/SqoSpUtFn4HOORlYfC8tgZ5I01qfF1HgQ
YF0X8TDtaGDcGTxUBCw5PJHkgOHZvmYlrimXvtgPxW7wdMVrM2gg1YmT3mFUYpPehVvL0/3MhyN6
p1tR5nrF4IvfwDk+JW2bPuzxG7rkTtffIvNbClK6255OhMEt6pjKYVtYwJjoQ9A+VNEmiZ9vQ1w7
04ul5BPw1TDVjTQBQpvGjaJkO8Q83t9DgMcIk9n4Cwx3s5WLK9HsNVqC7RvPHDBwxob52NNUYMV1
QvJr/vUPBuewuwZMm40EjNLPIj95zF+tO3lPQl852NvIUZgziT7O2sotzeLOcR2bEZjeAJlNlWOD
obYTBL7Xbb+cUdwWC5FILqQZoboznyOXVKhW6E+aZzj5pvdqPN6sB/NAXVn0Xpv/x5fxwzxN/Gc1
uX0ngc/KHqIK1ILn7HHuI3Ctb/qRPMautTd9dNRs7DflrTsFrqjlaxVZI2CtRO1LARHV5V4x9A5a
SSWQjSJ2NPqSfBRm6uiDh4KvPHze3pgrFwHIDMC0O0u4IPDmwOBe7KytGohiKA9jN/MkoVcudAcD
GnvbMcCso2jEYO1AY2kxro3uGkjccw65TaLCZgV0hylCP3k45MkPDG/ftuo6WADCAmPet4vjVqmV
BOpdYEjUiX939bscekkkOnBXrbVzHR7JOzDRQKMQxYxLlFpvLKJrA3WDV/nAno15W5BNaaG6Mwqe
0Suf6QKKMyjqSTBUEuh8MAIiGYmTR88GCCkj21EMJEHdchJU6VZWEEcLrKm6BUI5hZ9ezPTORpcw
aPAZeyjV3kk1ZHbREsVEPTGrQOB6Qm+HihFwvqUhJEZp0rRD5QRz9WOsODZIpUFY4Nda+XR7V6x4
KxmV3f+F4h/rAdMKeWoANc4ETDV9GFv27TbEyubGjpj1XcHvbF+9YUstR0zHANF3oZcH6mOKfFOU
ippn1nw9KuNQKVVnaltYdbn1WvRH9GE25hi72LTTU5wdpeQtJHsduhwxejLK4zS4fXLPskcQP922
8TqlN2tIqvhWOgiIVATjl+BGo5tpFGi5S84oqyGjdGft/XSbbpF7HZ1xY58lvGOhmdI6r9I2EJzt
ta+IfJ6M+iHe8IR/+siSZHZxqueugjnUvMWRiDe3DVz7iBhwn1sA0LUBGrJL+/RWLwIDTwuQhbzp
xWEiZ2GoeE1IMq+hBupq5DzAYM2rwGlxNxq5YuBtqh/T3rMduumc4RyfpnOD5gZp84Psyt1tu8ja
WQNJNlROLCieXA0ZTkwvGr2EYblTO+3ho/abxMHQCAjdWid3HjqPbO17NDDdB7sKUjP73E0hLeSE
brgR/ZjrxOS8AosfQy5XOZ3yimU1fgwaHhTbQdoscNFz4DSPyQbPSfnDfIJ4NR5IsXv/S7AQ8/+b
u9wvsDnP3WIWQgH1A5SvPtLf48FTQr90tMf220/r17QddugB2fV3hukkZ3NbFI7iCvmtVjfZwvx5
my+uqLbUElbN36Lw7Wf1o3NQ1DrpW2w6d/Cl05mcmSDff90PAT1wuCS8o7G1VRBKc5C47PuwKqA0
22xB9zv69Ql5r4e69tPHQQC2Yt78SrcgrzmrkPMyl2OYFtVUoSDepzs5l5xp2sUQM739HVdcAfT6
0K4DL4jQmr+ALb0oY2Yp2EKj4mJqEIzDAoTrtD3C9Xk4G5cgQhbIdl+uWQBVrZoWJgR07utt9K71
TnBHWkd+fkw/Ij9MdkhI1M5ts9aOxgXofI4Xe4NIUU6tHKC9W2/DneJYiH939Tf2bp7IjjyA46ba
RKf8qMwqBQLwlVAD2tGgQEU/o0EQ/12Cm/Y0sCC3IJrhBdvylOytQ6g5wyd5RFh4pm+xp+/jb+l7
/Jxsm2+3wVccFEhsIf9kolsO0NwoQl5C5yAKIsSG9BRE93F5Mu3fPRH4wZVtMzPCG6BuNpDk+brf
FstrpTFtUoqxxb58U7QPI/v7vY88g4pctoUm36uUA63bZgTJNgXtUen0qUfoA6Zpb6/UylfC+0DF
zgdBj4q78PIrkSzQjL6bH3sYjstfemtbmKA23Mv6UwDGRUlYaV3zHqAahP+ARiZmD/nxjTjvRtD+
jtRtmm3vg67rh9151EnAvi56Aa2dugss7gBI6BAiUQUsTB7n9/nJ+hVtDK/dkA15cMEBf5I/ZdFL
c2VXXGByIZVSlNB+VYBZ+BEkQQpckZGXwh2rp+i+cQ5WKDrmKz7yAnF+CC72oSQrGHpuIUho4gL+
Kb+lods44350as/2g2fFzQ7tXqRAMpvBXX0XoNzG6WtSgClyNtN+nqQjxpZ6w1Wb3KFosby9R9ei
1CUWn1gp8k43mgFYeIbVPkSSUGt2tWd6TLxH81w/h95twNUFBXsCdikciMLniEG7SeHVZDjLdnQn
XDeJ9lKi9e4vUWZFnplpDOMhIAHkCaJlOZAnPFLQwtekoKX2mILBWBGr2ZUpHAi3N0oGIo1gAIge
QCkL+sAq3dYiR3W15WfRH4inqHiGYyKLf+TJSj8YwwDVn4Rgs6teHzLBFrhy6F8IwIDezSwuwmXt
m5YxsJ+DdG4obY+WnmU/KRmaJz7/+pMgAoCYCLriTZlo/C1dVAzvSAaVJEzAZ+WACY738K+fBZB6
0UCSpMj46niAcLZIdRHplQnicxqpZ7XtPJ0qWxIK/NDKh79AIZdOYcz6oE2CGUVN95jr3Spx+6Ca
9fbvV0ybGddQU9GQhufcQDcgKW9M4FbvMv2uGdSTaWImOG//A4yOHDFBryeYevma7jhJxKh0lMVr
yFwjoJlFoiUR6/Z8Fi5cGj4M1OVwC0JOGeoo3G1BipIio29ATVnXN70d+6Da3/ah4dVZ8jRIvRdF
osz31fXLQXKXRWJhgG9oTBDuxxoa0/2Y/QiDxksHZOyyjVZtoc95+4Nd+W1kjVHAQBgKwSoIVXJb
3JwKg+kNKqqWVSOoxtOkZ+B4YFtjsp66IBfESNfdhDMeIl4ktsC6gOzW5T6MArUN2hw6HX1QbtvM
Z8Yht7cF2vDN1zR9U5RzFH3YoaAyvmYl5qI0DSkNBE+8MBeiqj7OKyRb1eoQRm4xNE4dH+sB8s6d
IMO74ppQ3UOcTWa9MTyKLg0kNM2msgAUguB9rgZ3bZZi9rX83drN+fa3W4MiCAgx+YVbA5fTJZQG
Xvpe77BbdKOTMTrO2pMVjc0dq0vJacLxP3gqCLxg2gSsNMZc+rrE6wkaCwOCA1ERw8fEg2OZKEeK
EjFr3woKTohykYzBQKd6iWLb6YjdgxpioaQmZmdC00FX6zlWMg3tE8VmpPTj9jquI6qzbfPtztfy
SrPqsqq05t4N/Z9sBDGfVjpTWNVOYqWbWthILsKb789FgFYPdVOYEfBYHv+Wo8at6XAYoKiO4ZSz
UYnipRXXD977P+ZxR3zEO7PMUiyoRfsNk14UQ98UIu3oVRC8fsCuN5OK8u2gtBhtKPfChiEl+1I9
N+gONpT07+99kyxQuJUL87ZKk7mXZ4jIRq6Cj7YpT+r0M4wrQSfEmj0otsIp4n4Btzm319UJvCFT
MsITd09Zb7uhJDmRyPmu3DBfU0gK/kDFnL/6tUQbqwDCehgjVLxIfpfj9wBVVhrU5zL+kZsCf7EK
B95VS5VBogV54Mt9Nw6RLGtsvjUndjDTu0z9VaH11PiH9eG+U59vn6qVKNCEVA2CAAQ2WEXO01dy
38p1h4gjte2fEkhWVRoLXsRrDhDhmYqSD8K0q2kuHCJZIzV8LdI4e7mlXtuP31HTQAeiLrgn1/YD
ojQTpaW55M8XtGKlxBvORNtKYu4w1+hk8m4egL+9ZNfpW9yOSxTu8jC0OKd2CYOaTMt/SZNuHIJB
rR4h4ji+KtJk7lBdYVt0rWRIzpv1MWGolYNqI7EfiN13z0buk77b3/5Za18SS2wjdwPm3iuGhTZj
E80iDQk+O3hUY/Y4lK+3EVY/pAppbjgQvLH4YUYS6tQeqxkhLtP40Mm5kmz/h7TrWpJb17VfpCol
KrwqdJ6c7HlReca2cs76+rvoe46tZvM2y7619679MFUNgQRBEFhYmDQFnFNJRYJvXTSIMqU8kUi8
YcoJJmbKMKHzwxB0mha0BE4YnZNfRvltSbWHCvV09AHkm+vaXeY4mG1lDp4dzySIDBiPhAl72bg1
et9Y0NgQOUbilbWG9p5tK7pHeacdqCZc1RgIqqssuFORwsZcCJBNVdPtY0PbL3F/CrJpN8OVBU1/
SPXGu66oSCSzpkNpzEERQiRGVTmdbjiT9dkFXhYGPlCXRfwP/gzvS4KhUXhkXnRWDvM86KEEf9YV
8bY35S+FXB3KCjVZU73pZvAS5aZ/XUOe1WBorkaHS2LUNuvUonqZSGIj5DJRgNMXgI3z4qiXqLNY
RJCK44bKOG/Uf0Ig/ju3UNVMUlL2sNAApRstHdE1CbnhJkk/JxNsKrd18GSqG2FnMdfVwWJgMzrQ
RixrVQS47JLqFBLXmo5S5PdNl24CIYcPLwpCdv2/YliSqtaaQ8wDhRi5Cf2we5VQtKjLTTQvziDi
l+NtG8EwWaDDMD/tggA4JJKSqBggi8g/GDB52Ppu16PpSt0UYZhZur1uJNzzvvYtzNUXgiwOgC3s
ltFrt3HzWFpm6aTluM1IuFGX7Ou0oKkpvwOPkeBG5O0dEBCoSCBwRpKMsRmzHoogTGAzaU1SpyL6
T7vLD6gs14JIjHcnAJMGV/2/nAGMS4s7rSiXSUJ81M9fy9qOHG0WDQHm7hrB/Ag0v4BRQqPKruLk
pJ/yEdAjOmp1dtBs5JRJgqsehNlCmrgLzAU8NN76SPHAjVDi6nNRVinNy7gAzmd0naUcOlsLsxsE
m9XkYGyobWyjIWktxxjV9FbvSPSoRmp/tPomEuRpLnXGcw6eBV+CFIrFlqGJNpKxQhTgopLhj4Yz
ByBe74hTFI/XjfTy+EGQheqTDsQ6+tIZjbVhJL1mI9MftKfCeJ8w3igrdniqAlEmCGsujfJcFNV5
tY+YZVhp4EkswIoJxn3bt0uEUaIQQiSEMciBkLZWKBQuR/9z+2FLg5MSQSDEkwEsE7wi8iXorWNO
V2wNjTyFgMuA8NYzsmGXm9lGk0RJEo4YQK9xo1nIImio5p+v16wgXKgU5JuL1vwGqpGtGcB/hFX4
1zEt3h1/5LBDBDQJ6bBRQ6HAyDFEoJI2rTT5AVEE7pCrjo2e7F9EFYA1nasj2ajwtLWBVZuDwZWt
0nJsoyycrheNOeI4XgyPRKCKvB0yPYB1n4sK6wZnOLNB2ofZI7nlWyYaZ26sMvas5t2ooo2l1O4i
wpBfhj203IeXHJK4aP1gyZ2MuI2SIIZUK8ueq6Z5VSvc0jIwKnLROkTCOJbQ9q8fX46fUAAQM+jI
XQNZSMZGBi1Msn6JSzcw5c2gfWTzuF0Qa81ERJ5Pf+k8DQpD/COJtRLwcITtNEFSZ70Qy8YV6ksB
8ZfpnaDnuPNrUfng0l7giwGTQcrdNC/xziSuQPKMWrWbNt0LUgqYEKAmXqFVomFnHHOBBDrqHY4f
TpCFz4LzJsJsJ0RzyAQcNCsB8XxY+0EbvQfD+H3BaEL09LhqWdwryAhd30DRsjKnIuvKAFh5LGvU
1o45Ioy7TcaNob7FpuW30hfTENzYXIsB07NhYyjJZQzUm3pPpjYtXcUAmip6mNTZkwNnMAVxK+80
APb5HzkoJZyfwQZT9KrAgGJgH0Hm+k23FzdIXIl8ye03SxLx+F8GIgpEERsHn95lLPOIiTbkKGzg
LGvjqIIMQwv/vjCn0MGtiB1RBaBh1blCU50h0dDDf1WWKqPPGX2GaZfbTm1WheBU85RB7hgMTL+8
CVsMR0UtkzLVBPA5rBxC7oUh1a+omjnNxEZRi4JL0aLBBjp9I6dpE8BXTaQtnCogRzMn3Uaak7tI
lu7yVieHQB1PiiQdLKvZS2r5UtfLTaWGoScV8DVtdI8ako5YdjiUKqYpS4jIQlkbNtcPyK8+wItP
xVRlWnZFNMRCOMdmAIgujUpMPTU2lZLv5AgIWEP2qsF24ylC/1XgytNnuBAvUULXHv4aU0xLBRrG
0iBXhoQZWzZoqwAVyBlj5UrlEA6mEzaPqiKaK37p7qgQWwFABcl8ky2Z5Vle59UcwhHACQWtvDVU
PC2L3fXV/FUUZ1YTHMQqAXQKd8bFjLk205dEtXEspw3ZSLcfk5d/A58kWFnq1tnOn83bIwW9F8dT
etc42euT9BwdqnfTE4JML2NtKIy3M15+JlpM2LC+T+pC0VIoXE6pX/Qv5kzboLppt4Ccrml6bw6a
R6VqLIcI51tyFxuvTiodMRw7xB1hd63FBLL1xP42T507Vcoxi0QwZ845hop/xLARb9FgrHYPMXGJ
SlNm3HZR/PX6hnLuD1qcRDICjWsEc23PvZJVV0uaS9hPo3nUg9uh+KIB5Dg9Wu0XXd/1gSBW5GQj
lDN51O2vgvhuxizkOU5KzNDxyuY2nTGqyJ0Ub1wOuvRua043vkiDwGo5CVFIpQkQQgFVNtvRlQ6V
XYOaHFPpd1K3tR5kv3TVr3gPGZ7u5fthm35+v76uPAtZS2T01BBT5RVghijOyHezVh6mkNzF0pe/
l4LCHQC6wDojScfc/kZtUyq6vARL4+w33byvm9ZDE5ngLub5UBiIgmMPzDFYpam2612zx3TCdGrs
2l10mjbDHvwZrvJenvRPtMoLSp9CaYzZy4ocIEsOad0GPZ07Y4txXkfwnt9mDh7SovkEvEOm2UBS
y4i8AQNg1nBMrKhGPI9DBgp5rf2Bt+v1TbrEi8H/ryWo56tnmhXp5RwSQPOb7bsvKhjNZJRWHUPx
0hMGD7rfkD/++3odEC24cVSAafFausj7JWimHowWPkp+VshBU/0xE9kFtWL2NgCoAS1+Mh60CH3P
NQtIowbNNJZusU/urJtn47u6t2+Xg/yUeq4FpBj64kDE511fUN7ZArjQgPsFuhCui5GazlEJAAB8
Vt54RWM4oYYMhyhtdMm4h21bi6GGszL6uQjNqKkGOI27cnYGDxFh6VrPwNemW/OmPDWvxq4+2vtF
4Dp+Ufldruof/ZjTRiq00lQ59FO37xMEL3fFaYTX2mhPyP/9qE41sH8DBo8DbIvK+Zt08Pvezb7N
3uyQvRAKz7si1uvAHEdDSoxQNvA5XeuTnfkEopKj4VW++lSVXruZfNvTd/UpvkvfXJDyXd9rrnCA
wFDYhJXhBXm+CaFhlTZSnjidxrHPtnmLdu/xIY28IvjRjF4uGtTLsWigzdAwhYcjBiOyUUU2NI1u
p13larEM5CN4qUfMzLiPrdjJkhitD4ILkWPLJlpyAPEAjynacqj+KyOT5oHUyAaVblqAI6izPocQ
oaqm/nUvJG4+JHOBQaPPAqTjz+UUmlIFUSzT53cjHZZR7VCSJiI+5UvqCIgBpgN1BiwgIm7maCaR
GRo5CIpd48V6N0+dZwJVGdzbsQOE7OT23nLA2CjpxtpgGtt1S+G52TPZzHmtk2au+xqyVbf9mb82
p+xeO+a1Y8FI7QoUOhrosl/kt+ti6a8yh/VMKnNYrbSGwWSQ2ubHaXgt/3rEA11R5E1g/RhYJbMY
RRUk3CXgOKUrNX4lo0CUAk7yrLQnzOlTw+0sak7kxUpnApnbqgIhTldVVODR2HYn5WQel6PtSz9a
b/bQAScf2931JeSccWRqaAYKiS/Kn3Bum8AUkrGTYZtmOR16e9qi+ucY9k/N/MA70wkUcwsCJcHk
NO6+gXrZREVaxpuM2bdxKOoxxbMUIXy3M8PxNpd077peXIuEWgr4NbB/Ovvw03stKgn+wRAGINL1
1yzex/JNhyxG7zbDiwqKoeVexYMw/pb12wHBlSjy5Wm5/gJmM1OCsZ11oeNMBIt00MxevdNr8nld
z0ufqQL7BweNsQmoGGn0I1Y+LJdIEE5tW6HJ5UkuUIw+dKBx0u8k+aDrP67LorZwftzOZTHbBsiC
VObUP8/9N1PfgkMzmU5KfGMngs2jP3QuCCiN1d4xnqzRUgXWgb0DhZsv4f/t0O3NWHS/0cuTFUOx
IGiTBHoSYdT52s02qEAnm/plvCK7ynIVjGRQ4ru6LDfXV46n0ErSryzmapdIs8RxlCsl2N2XXa6D
f8FO/GU0Hq+L4SkEgiRABlBPR8GNWbcsVeqkR7kJkxDyO9MOP6YmvpGRekHLn+Du5EVolIKZoHpo
ot+EXTyA7PNMCyFLTapj34f3y2xsTTAhIn2xSdNuJ2v3CrrTs1p17OlWVZ4wZ/IUtgT8zB9NmgpU
5z1u19/DLnFXI8vd9viehQRv5aD4eqMcMLD6kKTRfYtCQgZAvol0BbAIkTMVf30OEUWgcQiveBVR
OetHx0Gd07EDSr5obSfH0C3FBX8T2BXdXMKj/uv1jebYE+Z4IKUNYLOCtj0moliMsJnzCmO+imXC
9JLtnH1bBoGTFslg3BcJyjSzg6jCKITCWYJtMYdeLaRI4pjsmSaMyYZ1NclKC010zNrtvkro8M68
KPGvr5dICuMlo8ruO72HLsbsFiFQc3vkH1Xr+boU/orhja6Bpgf1CMafWMqSmDDDCtOoQaqh72w0
0M62wJXwVfkthDC5+WjqR3lp6NZLN4V+l5u7ZHanXgBCuLxWYM5IYKOFHDw8wNSeu8a6MINkMrFg
Ugvaw7HbV1p96vUqc4ZMdUcl2KqjqOrAWz5aAUB3HMJkdJKdy8wSM23svKiAY8cEstk+YdrV1u6U
l+u7RPea8foWwjr0MFoUA83C1zHhIcGwvBq2YKg384Iu3uDjuoTLe5KmuRBRgbQOnD9sMREM9b3a
aHhXmFace+MQgTU+GnNfaYv3cU56+MUwF/i/yw07v5up2axuGFo07fUSd3MHdgHrNgle7ABt/o9l
cZpUARSfU3QDJg3MQijQ2kir6/RjVsJsGS3+KVor3Ci29mX0JmvETfLZNUxw5hVwR9OnHGZPgS2K
6i5XVsW4CeTaAHgA4o+t3i8IdzpbR3zcxd5gf9U1P+gPo/7ey+7fbiEEIc1Omyjh1tnbLQ4UrW9L
RKhV/2UyvgbNPuxfG/WwiEioLq3xTBB7bWFonEmyEZGB0nwBd4IzTdvrmlwG+CqSa4BMIcFm4LVL
T91qr1p9WMquMxBLTceluzeKrRS9NeGuHo+VegxbQQKRt0NrcYwdlqCp7Zse4rJqdmd5v8zNNojf
pWnXJSKsLVcWqB4A+gdyGACYc9WGBXNs4E9w5cuvnZXsdLI8lFrjS03vAK4iiHgu3RPlhqS4eAuz
IEGudS6NSF0SlvQ+HMfcMc3NaL0ElX99sy6dO5WB7isbdT2M2mVukDIZrLkcU0Tz5Q8yP9bJKZoB
hRSkDnk2h4YoPPsAhQbSglk3RanzQjOpFOXBCGKk/R+uq8F1Rrg68LL75f+YperluiqqOqncsvCM
6kUNPkP9Tkv2OSj3U1GulWcFOKO/hTHOCLndqO8zXIgWBgTH6Z6YD4RUjinvW9H7nGcCaF7A4wRw
eKRcme3pRmssSISFq2uwYzRbG5zSBNOer68eVwrm6oDFBZEk7qpzQ4uakqBKm1WuLT3MduWo9qNk
imYt8CwNgcpvIcyqWfUowdNCyILDWe7b+HNRDjImqlzXhbs5KOkjKkbK+IJTtaiq1kxjiLFScszB
0LJDVqF19HB6NzFWUg2DXHCEuBIJqpJwdzLaFpg9ikhUEDnA3RTk32kg0ZpuLe2lsfK6cntdOe4a
/hYF+Mn5Rg160bVJWcIc5l2b7mvwXNoEwatADNceVmKY42oEpO77EWKCzDeGr330WMWv1zXhLhrq
JCYKWqZ5AcO2k0hvAKKvXFV9GJJNRw6yHQCr6RoiwDdXGTgfGR1G8A5sP24ELqdRy6HM2Mabatbc
BNj9SZ8F9zd3a1Zi6N9Xt16Wj5aRUDFpD+bwBMO3/FkxnK78B1dKm0v/qw5d2JUc8PVlqpJCTkOi
vdZbr8US/sv2r0QwJxXJ47BAwQUjncNHgql09t0yCQI6/vb/0YI5M61u9zWhhtwq6SbCfKF0W4cg
q9RLZxAmDqi5nsffiFT/6MM+YEAtOra1DmF9EYG8bqQtestWIu9Gb3mdmfvDomP+QJ+A7XnYpYv9
/1tPNmowTPRQ1yHkw7326vOgb4NWlPEXWDlRz81CzcBDZVWQkTW2Z0aYMWg7pgiTK7BxtuOmNsoR
U8chRAk9u/MHa0PUgylKXXFtA/2+wNgh12MZ9O8rC9fkOYqUCVLG6jMonHr2h+wBwwFcEwTO170Q
J2cL01jJYkw9UsZ4MgfIUrfKpj/Et+Vt+YIq185cHBDNIHi473fmX7/aqVA0R2GxcEGxhLeRbrZ4
5FRwr/KzBoLM/Icp8uD0uy9MfiWCBmSrNUzCrNOsAHoZxatVfEzKt9R2B+vJGlUH2GDBKnIP2Eoa
Nc6VtCDqMiWroVAFeiqMuf9aHBvHvJG2sWdvte/XpfHN48/qMY7WHDCNb9Txmm4wG1iLey+aJpBs
OCP5KMnrdVmX9HJ4+q23irHFtJta0kYQJs+73Jfd+FV3Mansdjg0u3Rvv0iO7Q9+d5C22rZ5jD0M
Lrj+BaKNZAy0DcNBrkssbdSQHUAFw/SG+RhbRfuqVjeD+g8vjrW6jFsG/C9tQh3S1EL/wJDF2AH4
aTM3yv66Vpzc6dm6/gKerSwGjVAVAIVY1y70m+CZFJ4JJNKS7KbeK41dGeMOjXaBbAqWkypw5Vyw
wM9FmSJSgZ3DDZr0dbCTvT09k4DKRLu9nYCNLHHr5l8eJ3+Oh8b45jJY2ihMIbQfm00OMrV6dMFf
oLZfxxzDfEZBYph7FazEMQlO9GHVqUzdS9GjUQlEF01XPWaSKdBKtJSMi1GljixDDjFy+UkSt+oO
Zh8g+7iLRnfG2FvR+0GkFuNkwqyKpEmDvGC+MbvbsnxW66frZkk/+Zp1MK5lqLOqtqmIZXya5g9t
FkQ93DTW6nxdoIKtIDSSAQKsqXtdZulRsROnUqIH8Gf6s0GOcXFXZehFzA3RibsEUJ6fOMaRNJZa
y0kM0Zjb+qrl/SnJwiNGfh8yPT40tuwuGINTKoZPJllwP/B9GKJ8E88jSnN2fj0U4O7otQ6XUSLp
biZ/ykm0jfJloyyBlzfJDehEBDkhrq0ggECrEh7NoAw5l6ihFXHKEnriyOgb9egXig72MxEcn3sV
rcQwB1vvrcZOZqxpFw+b3LLcZozvhlj1cu1HZItocjgFMGzhqvLKaGXg5RfrOTKuwbsUOXRshbGv
b5pdCLacPW6gQzI5ytdkL6rYc/dvJZdR02g6bQDjBMK+DpPr89S1+22HcQPy4qjlWzoIfDR/Vf8U
mBn/pZNkaVUJBeagfJWA57Xe2tJb2o0mult54SzNyIMFwDBBQcFc7sRoSb8AfOVivMR+kuwjDv9D
0hg3QxSJTIXnLdeymOOHqQlFKRc4A5OabqPQG8uHftkhq+PbkoMptuAAtv5hHdci6Set7lg9D6s6
i6Fem/3MraPU/5y6F5DluhHGrV13nDwLoY9rDAEBMhUVwnNRTT90UwZ+LXdJN2YAzot31ToFc7lR
Vc8KhZR8PF+2FscYZF6aWtW3EFcjIjL1fRapjmQ9WEAZLfbJKv0q/9EbhkBJrrmslGTtMso6s9Lo
FgLRNG2HEq8DAFYMESUkz3mttWMuVq1ED3eHPJZbju+p7MrRfSqi8OZddDQ/jxl8KBtezH5HkagP
jRr+sbTK26EKHhEvCC4ckQjmLi1KqbLKrkF4UAUnVHb8uhU9FLkLRTtRQf5MOWQYA0dSqY4LC45C
Q9uyEn1t5clJRKyr3IP7W8hFZxISYbHVTnB+5jy/L91zbEf7GAnf6aOVnpJYebBA3nn9NHGXDoBQ
FHVNG60sTKRTAFJhBS12J53fG/te/3sWCxTTVr/PbM0kF/Mg0QAxNoydZcd3UQrEQFhKfjD/S+4D
rLsWMArAImoas0dGNMQjeFCwR6CycEJTyp247w51JKqf8Y3htyCdSY325pSpKYEgucKTonr7335h
gUvluoA/2rBxhYy4yYzx0gUCH4wAmWOBd6d/iSPBM4wDrMQOgRQb2wRgDegczv0pKt6qNQCO7M4P
4PsIHrzpszyAaj/Y5PviLdxOh2I7e+k+cLKDCAHM9eUr2YxzLaS2my0NOs60mybMIjfKYzSWTbG7
2JgmlWa7Ea+l6ybPufPBZojuaFD8A5Z/gSMqSBKhvw2I6wyz6D19AHWX05SeZL9eF8R7eQLBDgIg
wG8pRwZzuFIwgRm5YQMJSHpfn/OtlC2bIEUje7PsOv0HQAG3BAm0ZDZOCRGhHHh6Ai4FrDGllcD/
zzfWWOSxGBNghvS+xgTwTC18ZUxtp0/LzsUhKjw5AmXkdZ05/gQNaegOAAIB3Ygs+FEt+mIOFBTH
sgAzeezlY5xBvXBdBgdIiqETGs1K/xpuxKbZh4W0Rt6jUmXM+n0+AJYFad3RUqziIM0znteTdI+8
lHlUEH+46pJ8A7sGAFzGkDpxiOFZyd8T+NFPApgd7EAgR2AL0dWsyvmkQe+BfJL6KQ1TD4OesOqz
Exi2wGlz/M+ZMMap9igDy5UBYVM4AbokkdlVjYY4UjR/XF9qzo0ESaik4mWDxwd7VooayQq7RVzX
zEOKCYwI/7M4ljxllvb1HJNNk9mKA8K4H91UPl+XzdMSXE4YuIDqGmIHxjEVUWB1gKzDAZrRvgjB
DVQgAdeL+nNFYlTmmCjFvJQmVARat1FzR+9DZxQ1anKc+dk60mOzio+7Yu7B6YhKobQYLnqBTdWr
Os3XS//6mvHO/Hq/qLIrOXOCRGWLkdFuOLe3JqLGGtOvqsaVwGs+imbc8oyDgBKY0rWhu4l1b1G3
NGo2Qam+bQe31lSQgMrG9FoW6H+T9eJ7nGECSNkMyYvc9Lng3c1bUqAZLbTfoaka7NznqnYT6Mz7
SQIcdKkaJ1ma7p50be3FpGjdZZl6gTze0oJAgVAKMAwRYAkNwF0whHoKbWuQUQz9q90e+mCnhDdx
JzjevNQNOlB/i2IZDZYy10msw7/pEwkchQzuXEZfSGe4qRq8pX2zB+z1c67U/SyLHqq/CvBMYkpZ
Hzvm6bGk9hKG9OlB7vLb7K7b2E7s3xcbUJIumLlIyxTtx3ADAi0iYpflhANnoplTUgxGbcS0eEbm
e0V11eGhax/V9JQjIS4aECySxZhPNtTKMrWQFU7jqegNp8H0aX1o/SGJ7pPBxgzWQbCvPJHrbWUd
WkuQYEduEWiy5H5QwJhClDupbNx0QP/hYprOQKT76w6Bd0romCuwgSnIUbGvZSuprWqkcIse/xqy
KwUvSpx6s2jsMFe3lRzGi6KK3w6JBjlWMHo3hVcW6Hev76V0Y6kCH8cVhVsBKHAw5gJIf37wTalP
e43AYZcgvg4xnhMErHXndY2yI/rRErUicsXRuBhriJuQBcsFpMrJrxJhL4fxrl4MBSx5QHvNeTnf
2rmteFkc3FTZ+Pe0DuiCR9MDeIjxZr1Aymg1OiDjGcFxld9RRkcM6JPr7XXz4Cq3kkH/vrovkrTQ
AnmEjCkxP7ohPQZx7OJF+IQAeo8mRUeTRET8PJEm5q6Bfxc83BccRUM+1tZC0cqj8ixJrh1+NZd9
Oz7nKBcKk0W8K2otjPEoZa8GkYlUNOq5iRsN3/UEM8R+zY/+liGvGYzHmPw1shyjo5ElANoEeUU0
rJ0vaRXFg5xQkZKybCalOyxdvOlHY3N95zi9zJCj0sY+GQsJqvlzOQsa0tqaBoHq2DuG9hTGKLqC
nQ7tEJ4afqLEhcyUhDGYuagXj7eoGAJAgaM4DoTtzU3kBE0nFc66jGqoZMV+Hr/I5mtvHELzsdBi
QGsEoSDPi/2ixUPjHx2vQ79oZaZgKgiTVsKaKpH61IPsos9VP0KTYVOIuJK4l+9KFovgsKYI0KcU
66qn3yPMcMgxC8cFQO+lCWM/Lsq92k21I1f2nSWHr9c3lRdjUKJsQCRB535RrUcRbWh7GRe/nYHr
Ini0EVIBLOfYUugWlQDdIxLGnI1lQZdmokDYoH3a4VbtMi9L3uran9DOeF0v+lNsTLHWi7lsm6UF
qQvFZA7Kq5p9A4fRP/w+yvRAAqNRDL1B5/YRyl1oVTZ+v7XzJyUaPtRc8v5FhA0YEYawgYSbEVHJ
jWaXKNqBg97LwLgtV5EgPOBQ3+BEY87Mf0SwhJNFJedyliJ4N+/K2K1O0z7dzvf1F31jPBnOt+on
poX7pd/61lYaHW1/XUG6Bxd7BEgxHa5tgn2H9SdBN4wJcsGuKXcuKZy5xeQKUdcgz/lT3PJ/hTBh
AnjMNauhZRDNfqnNfZ556mKhKVlz8+ku/7yuEdfqVsKYSBZUmnNNCghTJ8lRwOmni4JI7pqBRBqQ
aXA8XfQ+o9ASm2qD7OYcAn8Huh9MbstelKQV2DdfDggX4BRAJ83uDYYr4rBSlJxlReNWxgvHT9F4
4SlKK8qOcXfIxsAFOFoEjewzR5KTFNPp4P5sufE745Bg7lX3g1SpIxfPWvD491tE6b7Q7gDAxwW3
kL1gREVhwuSr+a1DklMSJcF4K/dHANogzz3DXC9WnlkQYIzfTChRm4dIdGWIZDAnJ0KVuy0SyJiN
jZ08aOQWgfb1deJdgGs1mHNTyb2MKhREjMMpSkB8u696TziATaQIc2AIpgipvQYpjdZu8jrdzED2
5V3jX1eGd/GsXpjsy92UVLsbqROgM9AtJ7JfUoCLU+OzsH9el8RV6E8KyaTLuoobErufEVpDUoVp
QgYmQeTGNmsFAR83HbnWh+q7klKjOXKuRizbEC8PxJKcsca1HSmeoacvg9J5kd1h42bUfsEKtHSD
U5TxJsuS26aeRB8jWlwmos/krC10+nzvD9Kd/TQ/YIYzptg6iunYW3kf7Gav8JMX6000254bOK2X
gbkhZ5206pxgsSfLfh3Roxsv5SYD4alZRodJ1x04ry34Ibwo/wcI4lnigDnlEd64vU7BomF8M00f
NQgTRx8EbDMoTpSn6zb1f+hpIe8F/luMkGL0bOqunGuKd0QHV7DPZi3fIGf4xczDfVJPCNaynrgp
SZ5K2z7I9Vxtrn8Ax0Pj8YTXE+5o9KixD9LBCiKtBM7KDcsIp/NzLC1Yl0vGrT4cEpFz46kLcboB
2AJS+qhlnFt3Vo+JbSRIH1iRdKsriItJh5xX7HaYbpaChnKODH+WW0ees911TTnH90w0c3wzvena
JoOmuXKTVH5WvxaBQATnuEAE0LEazTCjKelcu8KogniiAJCkfkh6T9L9xN4Ew7HTBHgsri6Y2ove
GmQrMUb4XNAwpwqJTSzjYOzU+RCVr8n4fH25uLqsRNB4aOWHMskI0yCGiCL2k/6mBiUo+HKXaWeL
Bi7QhWdiRTT2/VGGWbWlGe0prbAxIF7P48NcvU8hWis+rutDD9KFFLRY0VZwjG5lX9JZLg2tmi64
9DJHGRzbLb5pfn9SMTD3uiDeWxocZHi1g5MXzbm/eJNWK5eiOJ2VEbXtm/kQPs63MQgHpX24zyGt
F1VcOXHpWtoFIBVz4OVIklEjO0Xb5FSdok18Y53kTbhdtmTbCMeLcgWibd+mcyyBPmI8lpkWTbSY
UM/GBNUB9cduFBwjnnVjg/4j4QK5kKqxPSk9JMjS/YC52O0+D7x/2aSVDCbMsjBdZAwGyJgfFm++
zcAH8r3x503wFr1Lm39476ngvQOBEpwfZRw6P0xg+1OHhZamw1yeAJIENz/C8Ny5rhTvIK2ksJl+
s+o1uRrxgOj1L53u5uqxSN66ZXtdCu/GWEthVk4P8l6KYuiS2OBQx5Sq6ZglGyl5s7XbYnm4Loxn
CpSlA5luOsqAPUtWD5oMUBcBRT43KnJuRuuMSxX5JhpaBavHE2XBnBU6phhMeIzDqzRlweAxuKEy
3aG8OyfvvQh5zNsgy6ZdY+im19Bwe24G1TQOelsMwK9E3xvNs4pN3KLHWETWwoMKgC7otxzWEEL0
D6sjYG3gCvSVTehjyhKSavck8DNfOlUi2A935VbiGIuo0jgnDcgrXbkFFL4C6SqFiQtOrEgI82ix
O3tQ44beR+NTPe6y9jEJ939vbOtlY25VqcxCKwbK2VUIFMDsNTVCn77AzHjuE6EeoF8waOCKmcWS
ejzsEfXRcvvotUt3nGURdIl3QlFkR/rKBAs9/Oi5mRErGnIVTOJuhGE7VTC55VxuVWRuk9J+0KMP
S8sFK8cLFkAZTfuewEaBQQ7nEjs89MaQphTqCUz3Q+2o0iPJQofMkhMTAeGGSBhjCbUGaFum0Bdf
4ZdgFJynQ7skm1nB2J3NdYugK8UGDWu9GIugUEArpR2yw3Qrg24bc3+dIPHz3GuDDp0t9xKenNdF
cu18tZSMG2rGdJiHDu8/4G4PaWF/6cC9oemRCPfCMxLYCIpQmFYGaDtjJMOCp3go4bKYgI1W09fa
fLUBNTf3SrwLIsFDkr+Ov4Wxyciyy+fSVCGsCqPdmBXo1e93mM27j/XCkczlh2pMvWNJsqi7kOtx
/2jJMphEcjIaCe1gKYnl9PXLFKrOEt9gbIxg2y7HzYPYdrWeKmOVfQCnO1AVR7X6Fil648gtwV0y
n8xq8nNZ8xI5upusr7IReKX1gpBtm7Sq0xnjnVo9h5OOkmrsyBiJ+w8GRYcagFUYebgLUKYmZVpl
4mxORrhrW8QFcfezXhpBWMA9lagz/BrnQgf8nrsApQXQXpNwUxvycxs8ddpdU2yX7+H89g/qqAh5
FUrrf8HIMNr1INUL/Gea6O6M9IdtonNdBFXiarMKBhht6qzNo1qHFNlIH/AtboopuAE4z/KsPHSK
KPbg39greYz1LOWywJXhdkMSR3Ua+fsSvZdT7sq9vkHV82ZR5udAfjHbxjUy0XQj7iFZCWe8XDpJ
Q5aGuPdUOTta5CmXg6c0WjYmVvbvNw8jXPD2x1GRwQ5ybiRhnvaBVkJSWZ8wraypT5FoZhk3xQBA
JiyRUk6D0PhcRlyh7GFOMm4/67Ofn8PIdDDFDB3atz0MZkocNXmywLd5XTPetb6WSg1q9ejDA3e2
MaARHg5jtzrZNdAdcV0CZ5egEFJEgIdjdjoLkKoBX8Am4YDpk/qSanh8xVr40U8EcKVOhGPj2D8A
l7qCYoSCdwt7oY+zsRhdC/uXlO/gQfCMOd1LxexZpHW05PO6Zpwr70wYY/zmFCpqNEJYnh36qcEl
5IyjoD7JXb2VQoyNY6jjoikDUjMLQF6L+qJmjyl62SPp+3VdODfdmS7M9T22ktxW+NeN1ekFVAEb
swPeyK69xrJv5l57wUAl30hE5idaQvr3lfkZi2oPI+2wklDkNQAoyUvQue+v68ax8TPdmJNlWX2o
VA10C0GDklu1M3YiXJxID+YY9QBsTVkIPZJJO6I3B91FNhTJBH6IE/ycaUL/vlquCPM3S4wehzWY
W6M7Wd1malR6nhzS5W4psAn+uoGtFvTQiI/ZZ1+XKzmxWzh30NV6WnusY1HO6VfnPROoQqHfItgX
X1ZJmKosQQTZaDu0sfq6OznFUXq5le/+h7TvWnIcV6L8IkbQgsQrSMqVyvt+YbQFvfdfv4e1u7cl
iCHE7RsT81QzSiaQSCTSnDN88iP6ll/Qf3NbbgM/qVnyI/uTyD5i7RI7+wjh0rSa2llGQJAZClk3
MKodR8sF5pQN6hUgEnSai9IskYldd1V/VRe8R0h7pdUKSE0rizXGY5Z9luOxD0fGR4kTkWykLTgR
Y4ySplrSrgSEW8O0dRTZ033dffxVZvmCE8MsFEA6NHSRgJeGM7CR+0O8zZKFEA20L9tBxpQiWz3B
cUQoY45zBoEgusBU6zw/REPidpE3GN+ue4/1o/1XNcF7DDnN6kyFJJC+TB2yehrLNVk2dKnNXDsH
gv+ozLxpuwgBhjqhO9oj0Xudf2sxQ9ur3/LYm3TWy1DjZEYh+BKMaWKCwYRehvbWBd+kqUrZugkx
k1b14DUa8fstDb8r07AD1uN7W1qb69uzFjednl5HKHu1IIzr58W4S25iKHEDlLiGA4UXYN7hLcm9
XD9YMki/tWrnmVDBZUQ1GbOOwBHD0J195Ksl03b5TbSH/zB1t7pXXuBD8ta7ruxqNACocqDnW2j2
vsxhI/IJdIh1Bu5Fmbo3kKiwlZ82hoauS1q1jv9Iushl11qkZl0HSVONicu6YGXzL+fqRIKwhIVt
d5263GU1MNft/idIV7kMzW31vjyRIfpYp2ri2oBtWOknoc8zv0NrwpgCN99AB7lkyVZd0kJYZGPK
waJijVBTBrvC6DvOsP5oaKjWON7YHLvovlS21zdn9WidSBJckkrjrkvMxVs0T6rlWapPS5lHWjeA
v9oIHsngelTMA7QZFARMva8YrZ/rvla2rNLcoh7A3AhmELRbviXZZ9G7Qyc52bIvEBwUAFwRW7fQ
sil+EeMn5l6ur+LqnXWyioKDmlM6B9m4aJi/8eGJaiD0ewg6HFwva8AeV8pGGiQGQgVPZc15YObg
SHc5gCxt1Q1md+DATQzdXlaKkokSDhcZan3utMUWkThSlv36iKaPPjlYMpxqmSThiBmYoxvsZpE0
KGiUvomU0NUaRsafo6y5YtX7Ae4f/dJAEEYC8DzIqOYJEOBLeUB13pUWdHbkR2s9NLJ28NXTdSJG
PF16lDZ8ydTM9ndMrfXDkQSSvOKqaZ+IEA5X6/RaZy8vx8F5Dts/k7m/btoyFYSjY8UVAXA7VkrP
QSCVcE/ttkbw538TIpyfyaycoV/WSe8JiD8zgHJsDf7xPwkRb/esruMWeQK8S3EPxbo/KxazIxmG
pWS9xLRB3Rux2SxpLM1+Dc1vEd+mMgC+r0TqRYj3d88d4aCAs7JKk0UTW2N0B4BZ6/6b/gBepwft
rvLid4CZemnLTK85vvIWBM+sulEkLnX1sJ58g/AQqBx0IDtLzAfwDdfq36K+cuvimERHDZPG13du
1b2eyFrOwMmTQIn0MLEryOLl9wAspnOVvqmx4XWD6reUelWVbSySfV6XKl1mwUmEQZFruB4Rdm60
o4ZBYzZvwM31J3PjwSP7eVscg5vaz9/UzSP/0RzerstfjThOtBacR9tqJJ2XNzMfvpnlqwIyiL4m
m1TTUGAiDsuTJJIs9PKT1wxLcCZF2AeDswQ5bQkCpZDRwAc2IVNkk1uyQyI4FZvktTYuqunT3gEx
5fAupXSRiRBcSlvPpoo7H/ZJN/b4lKc/pKMNXyAzV5ZLvIUnAAEWdIYa8bFxi632FDG0yT0gCK1n
j99a21xzy3d9EzzF7+RdZcNOv+tc6r0a28zLZFkAicZi+aHKHWXq+NfmvaTdA22ezEhy2ayLwMTI
UubE20GwjzY1hkpdTsQ0dyyMd0nwignf62a/7lj+yhBsoyN6MGoOZETp9BplLYtGc5OMASvL4jM3
ZX0pq6cMDSmAcwTMP/JT576lqsGMlxkIOmyMMQElk9Fu09eRV5WHMN6rshr+eoYIhW8T7dkY+hLH
jDKSN9mYTcj0PjVv6NCGiURHDPZZLHsw7xpZUW71RJ+IE66KOsD86WRDvUj9NKeDU+3Dws2c/fU9
W4O3Ao/YX62E2wB4GLkzFNBK2TmPk6/eRgej8NL38lvNtH28jQ/Jg+UG/nWxq+Z4IlW4F6wkRZdJ
DqmtcUQ/ozq+h4pEs8VNXBxxTA1qKAAAPF58iQ11qpOMo6iRYjxZ3WmJ3wAjWB+9hm9Ne2Rz8v4P
Op0IFLx+3elKYijQKXUm/UgQErtBZ6EZR51kYF2ry3ciSjjNs1Mm8TijH7CjyeOch27E7Zt0lMx5
r1rgiRThPOs4ug3vIIWkW8cA/8JDpt5ZskGYNTRYNPD+3SjR3xMw0Ix0aW6cuYeJ9VStGQnvqtIf
izdQQzrRDcbqouCmb56mGLBDG/pPb2l7mcEEJtmCjX3uSgYTwNgDWQpgqEwZ49GavhGZd1y1xxMZ
wmoaaFUwLdQglvd6aHhZ9sNuv7ezrwW/KtOvZJAEq5t3Ik5Y1UbhrVoHUMk0P6zpp6a/EHojTbyt
vmHAzQf0MRMlNxE12JlSq8iXvWum0e2rH2EgscFVSz8RIKzaYIZmVNoQULfbJDsA4k9Karh2jyA9
BMzj5epCZf5884E+oIQOh6M1piJ/KsP2QC3048xdbB1ajNHdcRWkRbrZZLvrDmNti4CV4qBHENge
1gVCzJiPFs1HOAzyZNuP6EIc9ZtElkFZW0ED3CAG4FjQzyv2yoCFUimr0FiOl+4FwNzj1gx6eGN7
XZkVS0CfI4azUchB2kssLzRgBlAix0pdFdPvgE8LVAZcz38ghjmTItwbPa3ssSOQAqSXh7IEdnmV
bkC/89ygVENQq7mu1MragVTQABzUgtoGOohz0wDCcmo6o526dhf6Rd38NNrRJYoqKc2sijGQaDcW
dJcLFiYbJAfAzHFSt4/Lj7zH2IxWP1ApvtXaFoH5EUONMDbY3PIZJ48xOyKZZYZK6gZObvlOlcRP
Kgk/5oTHfmR0xywo75KYvBdo9mX9TG4DnhlMbeeKjUFF90ljyXDeFscqXNLLcK+Bb7Itgtnh80/K
rFKL5irMMHkbsgEUG8l8Z7Wulhwy+nJ9L1dOG5DQ0ICwICWqIL04F5VjED1skjhzMSGDIYqOB26Q
447WpiTATd0orawetrbe6Mb9v7QYoIoTXLAWZEptaE3mdv3YMzUmzbYti0YyTrEGU0IsDErj6AFJ
ABt7rpg6N0FdTCj9luFWVw997Yf0NlfcrNry1EPCYVurB1LWrDF/Bo4fmp9hvQ+6h0iGFbwGoHb2
JcISJzGPeDx2mZu8NctDqv5ReRVIYX932wQZyH14tB5C3/G7HbmTgSuuWZJuoUMMPZwgyhPxmfpe
B+7GYklLZ/9Ai5nlLdGYjfeqC+7TkC3Lf92iVkUuWI5A/cHJ/XownJyncLR5lWtZ5o7jhnYHMHXj
32+TpbulbKxrrcBFvnAj/58s4TVgRqSPiQlZEyD5s3CX9zFrIled79rZM4zHCQhHteJfV1BfOzOn
UgX/RwIeF82YAjEpSxbsvdGOb3WtaL4FgTPdOm1k3GsBsX4Hw+iUG952Tc5SogZ7rmr94zClOYqy
ugYubWVU91Tr695t6gbdF6XRabmbKlT7GTac+EPEcUW1mLAaWaob5S5IIv4a5uaUepXSYi4k6C1J
8WlNO1jMgpBsW5gfEx6QVoWuGsuBuSrx0ja9A9V2xN/oLBGzWL3o48A9DRw5C0gRwGc6P590SKtJ
A7Y6qNS1bT1qG6cJ/SkwJJu1aiIgrsIknA5OHDyIz+Vwi/TNUONOHCaAJvjZEFp/lL7uEjYFehxs
aNQFPhAu26cULtB2+xxzLIwnWSirUH61c4kqGypuTfRTA/hDbBqZp7i3jA7UIsYG4NPBXvOAvcdG
/6fmcTT1d4/cNw72xJSU6Q6LD/EeHOt+tgOm2n68mfx827HOf9aP1XPu/sNcN2bH//NxYruJoRWD
oiy8J7MFsnHjuaN7fGRobgf7Nu8l/d5rm38qTLCxgcNhKctKAEBE19mg1OpvDbgvT50SpZ/Xj+vF
fYO+RATh8IGgrMKgmGBoGggLoowXMADVeLen5rFB5PLfi9AtDW2QKmCHkAg5tzF1HLqRJhPirrIj
LoB5WlfhjSTqWiusn+2Q4OzKbLZJtuwQeaxDX7vRfcfr0dfBMNawye8CX/X+XNdLtk2Co5siJSmq
ZDFY/tSa+1LbBolk6dZALc60Eu5p0ypI2QyQYT9/RP68773kG8aC7o+a+zDvHgKWhcw8RhvD55vr
2kkXVHAN1kzrptIhuvtjv8wf/f0PYJZvgfJ9eMi2o5uUkh1cX85l7gmDdnCsgtXrpYHx6A6XcWr9
GfMHvbuRkjqvikDaQMXwMXCNvqKik8u3o0UcDTWCWdWatsmgMnRLoFwray9eG4gEchGlwFRZpmMd
wTL0tEv07ssyooJNk/mD5z+zLj3qDVzUlP6qNdvVzNi1smQ3gzeVJ9GDZPcWERfe9CRIFnYvSdVW
q43FOMFM54M99V2lyrCxKGadqzRWtoFlPqu1kzJVjW5GK1I+7Th9yrSO+ICnVCSGvHZtAt8TS4Jb
jeBlJPgAJx8SYwmkY+N3q/kDGg+reUdknRQyMYITCLq4GrQSYpLiLoi9MrjtYuyADKRqfYPBDI5G
JIIwTryeuyFNoqZKMpcndrzpQaYT0/gYT9ML7d7DPL2t086t1Oi9I8omT+e9pX9INnglA0GMk09Y
/n5iy5oWhzwz8Qk298IXp2RxyNI/k1/597rC3gePP2sTa/Z03w8sltxQa1HsQhq6gMjZDkb7zoX3
vMl600Jk2Zog0nuDsbGx2NbRr0zWxryq5okkwQEaOrjgyiWGrVvLo8lHGHYsGVUWIvkVdcO+DAZJ
1ePiRgQsPp58oEMFcxsG1gTdFD71tbHEr8iMjCxLxsmrO/MfyjdIrcDXoV8fyLAXB2KKzFZVc6wg
SrjJ64jagDp7EhtZaQ4EU6i6jOg7QDsQJ2EwNWKblYLoTuXALz2M01vnbOr56AB+HQR+mu3ZMkia
tbGgM5nLET2xSx4FoKikkKmDsbZIPA2upvzeG3dGsKl0byb3YeVO8ETKR6W7KdDXCtVrsz0p9rSQ
5WJW709A8Sz4u3jHA6P9/Gto3izZ2yW+LW44ZZb5OxgfQf2kBGzQn0kAUE5fAxFpfW8lN6hhBABU
qQ5d55fDZxr5RSy5VdcclIlhEEJBb0iBCSx8z1ggj5Li+WCpv+fmoyQ2wLsdQCtJpy5XJWG218Q4
pEEu8H9tGvCwJpDU+KlX7MwtwocN0BaPPVpCd9bmY2Daxr6PGL1TWLPtAKvCCvcz9AEm5TpsvNH8
ZJ/fOeC/YLv2Y0KQ0b/N24A9ll5wG/pv12117Wq2YKkmNVGVuwgSu6RpRsscEL7hzQfLmaMHRwYD
tC4DGGeagXcxXjzni99ETtFhjjtz88na2VZ1axfaTtEaiXNcSdoT+JAlsYIcKpzJuZghSQueUuRW
hianEZsHTb3vgSV+qNUq84y6VR/7Tu8O2dSqxJ2yMH+/vpbrrzrbho4YOoKRCVaGi1apkSbDI3UH
ApqOjT9G4ln1BnP+OTMkocbaqoIwGIRBQDMGR4Vw52px29lB0uNpNGyo8S3PmKrIpnPWboFTGcKS
JuiirsJ5OTbcm22W6Ds9BQx5sQE+DpFNfax1gqA08Vcj4c5B4TgPYw6NohovTIirGMBlPz+KbcY4
YBOKrQ3i2NRFRvk4uwfr17ST0a6tXUI2YEsBBQmIJWQ5z22oA/A8coT4hHrGYej0mMVdLDGT1Y07
kbF4kFNPnSkjLnHICBwMR4LyXNvrTfjDzhpZ0utCkrPAgsAgVVR9cO6EBQ1VxSR91OfuHNjbSOOu
bmde0syb63Z/IQanDggxMHg0+Rn451whEFdHM+lw8JRqz/tPNdhmMre6ZoinIoSoqyqNCUlyiKjw
8FKC40z8CM0fvYr5HQc0CP4/aHSSphU8llElRuPUi7hed82M3oaj5U/R/HRdzKpWJ2KEI9xVaD9u
KxwvQP2Dwcmua5Yr76R5ocq+lM4rLr8mPk1Oc8/CYdZ5pM/mAGnINLTpx8xtFmaviJ3D8r11/KJQ
mfNbrfbgd2DX9VwMQJR8eqoEA0HN2FZ4jksmfWmKO9Lej/OtGt9Hz9fFrC3nqRjBSDJnqDASBwWD
5Jk3JksLtzE98FvP5hZRs0SptesG4AfGgvNjAdxVOMZmP+Y67zE6W39kKHyHIPWMD8HTxNk/NGAA
HFRF8lNHXAH82vPzVVstAX0oJKnWjRNvU/2R/APS/6mIr5vtxCfpk1FXQ7Xs0PA+D7/0xtNqN5ON
bq9617+KXKQaIj0xugGKtGrh6l3DgHR23QTWXBHmYIB/QxbykgvCsqREbcHSEGoYRwsQERlGc2TV
07WN/yqeqkhGI2cqnCM6wtE26FdBHR0FhO0MCIUMryO95Gwst22eePEg8UerkcWpTMGTkzzRCJLG
cLEctLv5seU14C9u1GwzTG7D70D9gAb/62u5cmqX+wMzwIYK3nYx5a60PK4xwIgXBUbE+gXPN/sd
T2jGqX8YMkCzr4qe4CIgDG96XCEWAM0EGwfnAu+iOkDNxDXd/nkwWZaxCYMMb9FNuzc22WF28yea
MkDVVQ90T7ddzqhHWOybjSt7Z68l4U4/hwid/6QIgD6lQPf86GyJm79wP7kNdky5DW+MQ/SsPl1f
a6lA4cbhAyDTixj6R4RhPok5Hn9sdzZEjW+Bm+7L7S+JxMVMr6w40c+9yjxkgdEnkDigD5wpLHHH
Q7x5mJHtz0H2nEhO5tqT8GxJhWMTdsOAaXjIA+j90TjOvUtZwgqW35uu+r244+yd1N4dthiD9A3c
qSRKkS6xcIbysC5IU3x9QHPb6BvYGNn85Id3lDUCG7VzBgoeyVTOil0DnQ25KiDxU7gk8Ulg8bTL
7R64IJ2F7kAgchCnZ1Pi9zbZtNYvB8jug/VRImVEeYj36AYJe5bQP0Y832bIYnbNzhyP1H5u1T1x
nniX+0qdejaQTmWzV5fnfflU6gCkxUbwK/pONaJTOWf41LTxo+FJyz6RvuhVvNLH39dtb1npM9MD
MQ8BexsibBUIjWISpqHgk2lCkrpdUeAtMZstS9K5lDjNi7tgkUKtpXiEm/PCfwHjqyR5hE4NQHvN
h6ZoXkeqg9U+J6//vTq2TnTQ7BlophHTzr3RBqAfQdFQDfn3DBndWefudREXoQ10WRCUUbhGw44m
tgTnrWKkyPuhNFV+TsZzO4MKC2UBzlkevVnkH1YOSX+kSzBIrtsiGJqRl1MyWzUqR1H9Zmn86IT1
G+UyKPclQjo3A7zTl1IrWqogSkQUTJpRmRM7a90x3cSKlwcPSeMNVHIEZVIEz+pYoxmOad4iZ7yz
pj8tfYhzj9NZclvKxAju1CntfNK0tHXBwNLu1Sb6qfR59Q5M/t8aGmYkOySTJjjTLG0dCt/dItT9
QyafRi+kOaSyWtTlOcUGIV5DCIBWFTyKz68Iy24cGk5x66Y8BO1TSbhnTpHM2lZ1OZGy/P0k9oxG
ihG7NGkBIud4Weds9YW+QFmqNJv/9hQt+iDEIDBtUEEI75AizSJgc0ASUpNIM7tK5wbZ9xamQe8B
NSi58S7P7Lk04Tkym10IwHJYxFi3N0bQN6wqm4iVvdZu0KYyMTIAhymjVJa1WV/Qv2oKsRQmTW2D
cqhZT89lpoFOkrJ8xrvBkHili0gYfBpoz6J4+oO3EsB85ztn2n3X5hGOVu4EjLQ23pARm3TFT3Cf
odfJyxzqDoYMYHdtYdE5sdDWfXlFwfiryOSJVsP42xFUNkBHe+banmc/wnICH5ItUfIy9v7S8q84
IW4AL5jeqz3EAXbHT6w7GyN6hboLjAdreI2iTda5iPn/e0s9VVE4eX2J6kWaQiZvv/h78xqRLxDa
ua/aj47sXXY5LvGlIhr70FmrEXjk840cR6DZOhYIFmn0aqmoXW4bZZ/knMXGUdNx66AhxPFsXDfX
1bzsQhMEi2d/qAKilBDcB/lRrb/FzveifK2UxgXpJPrhcD4MZT+1APUg5ZYiQCysbttnxrYJMUSC
KZKgjD01NzYEfSHXP25RWrye0F7+n0URrLutGp4bCqwbwMFMD55y8hGPEhkXMdeiv6YtjWIWUo5i
naSuaxLUE2QAnLNmE8X0VBMOPetJ2vlTl9/h+Skr7V2WigShgmPqM3tWR45p6ckuXuNx2Nph55X5
wKIIfNToG+1RdourzxIV6tj6YyTzram9pirGhe3ey63JM435WAf59vqCr5vhyWoIjkslvBsRcLau
AXCmRnnXu13fb9PpJ4jlWD74vLy1s0Pf7a/LXd1o9HyClQs9UChbnVt/DvzzMMacPEC78p1ltzvd
AYBdXsrUuygLfq072h/g3UGzZAl+CzNsGcqfONR9PblBn6Kpqfdb5LQtEBZopv5ihoXX28njNIcS
2Ws3+QLN9/9FCz7MHNBNTxcf1pH+EFXV3rBkl8H6Kv4VIfiQfNCTrkywebQdgXJkwoWAzMnU/sll
nKgiuIyB5KoeT1ClQgrES3aoof2JdmihPda7fJc77oP+7DA6MDwvdtPTv5jKXyUFUynzlg8pWpHd
KMFwEo39lDT+MGWSmHX1Yj3RUTihdtB0drNcrE60t+aNUzxRXD3JEVjvtbrrksf/TSvx3LXUQFcy
ljTVvGa4JeRIxl/XRUgMUEyoxHEw0HIJj5XiZTTupUHk6u/jOYlaJpoz4EvPz7DRmAhWATXqpvl9
Wz9XdHf9+1djDhNdJ0i/AhpPDHVI1hd22sBHtGpyHBLCDC1+tsoXYpa7mqQ3/dj8uC5xMaWL6+dE
omADVUbUiuqQSCYU6d1JeaiUnVX8ClqJsa0e3BNBwu4PVOUJhgoBM+vcd4ASNTsMg8r6BFe1wXsf
gMQoNF907iTDrMSmUcEBDbjesnTcg3ihYKH6oU6V286qZL/WYmA0gC1tTyh+ASP/3B7MrgiCIqsX
pXaN+e6A1oRuWhmjwKpVAAASoS9YgDQRZlJBNok7BEvHSerVLRp+0gp3d+NqfId8E1OKzT8YxV+B
4ix02BZoGx0gsCq2jn5Xg+yo+K06LxqR3Imr+3UiSHg1c8Wp+FgtmgFNhrTeBCy35IeuuXSW9P18
cUiIho68L7oPUKVE/kSwv8yeOJ/CFiFfzkIX4w8H4o4bMrFoF7GeJXvrdtjcxYfPh8Cjbvfx3Nx0
XnpjbatNzrDkLvLvkiNxWYrGVX3yTaaQ/y3Voa4N0oCS9/5D8fnB2LU3xWP6DmC7m/kufo/2s/+Y
qMx6qG44eEkRnEsiw8t05fIJy5gNSBLBrSfySCR1CYgO2jXuhLzgwdiOXuiBcKh3Wx+jNw8G07eh
pIPiMkcryNTPT82UBsA+cCDzB59doOq9qw/Tg/pReZ/gw/EmF4zzXngwb7DqO0ticZfTzYJwITwa
qBFTmvdQ+LD0zRR+MLnJVnGHzfBgbfGMPaZ3QAuTrfNiXhfmd7LOQmjE8bwNygRiUSf0Kt9iQMNO
QNvR/DxWL+a9wxSP3Nqe6unbSuKkvsZ9rskWvFQ7VYM6GVhvzGZsZvZm34+bH0+EdRviaQf1Qb2n
rrE1vYkl78/dBhG6DCh39TFwamZCONXnbT2QAJ8A8G8NJtb6TzMbN4r7dfTyTfZRbu2D4UtH9FfX
3QacE0qoGPISo2H0QEwN77HuNgNeHtql0G/B+g9jA7CvDYgEb+IJrVFx5WabACUuSRi5Fi8YJ9LF
XW9SjCc6kB7oJjN7X6fTP0gwAXhgoHQG6m1xyKlU0gjmPGJGOo1ddBu7sbSisbaEJpqq0OABep4L
xG0tT4c4UiGiwfy/V+3gpNsfsJybn/lbyX7zPX+ZWLjv3PTNkS3g2gV7KluwG7PRjFkLIJsmPbBT
XJ57IVIHoHi8fuOtpgjQh6fhEgei6QUFEenrOqlAeu0aHZt/UtYsFN/fOepV1mPKrNoFg6xbfCJB
MrBpK/VKa9HRqXjBUECKFmVkXNZ4YtbP8SO5jYFvCrgYTAkyx02+G3hoZPe/JFqvvRVtzOGC+sZA
17w4HxK3fRxUg4Hl1d7slDnJb2If++Ql0d9iywuTQ29KFnr1zjsVKQScdmQMIeaBG7eOWPLY7zCQ
dw80xptyn+wGixFwOd9ZCS4gAEKjKhn7mO4OX1G7ua76ilFbeBtjPAY5WrxXhcgjqJssHCsU1Ufy
WhQuze5Lc4ucInjYAKx/78gi05UNRmZ7mSdH0xd40QR5uj45OdGq2kWXYL8dKRrczCDu8RAC28x1
1VacDgjYlvFxJNosS2yUSqMy6k0V0Oooum+ccvoO9BxJNLWqzYkIYRPzqEeoDYBcQLpVrC1mrx3u
+2l7XY+Vsw9OkaWktpBFY4LzPEwgVRcbUQkhs4FUKE/8DuqAUyv4vC5nLfW6sPFgRgpvBg2pp3NB
XMuMRunaGqzbhxHhIfB+exPAaIwrgHTZO+ltGT5fl7m2Rw4A400DnQhoSBB040Zcxknf1W7jZJs8
KPepXUvMYC3PBbX+ytDP1ZqtkORpAhlJiS4bgEEatVvkJWuNTd1688T47IXtJuSS8eM141i452Hk
6F2hF1cSzcuIOugVMaa7IPgdjc9F9+f68q2aBnD3QdGCQ4XmqHPV1LGY8qnva2BbvVQUI4sGsE5j
3LBv1+Wsq/JXjuCWwzxCObSFHPBNJMad2d1pMvTHy2kT7JGD3kZkgDHRA87wc10UO0rHQF2sLyse
5zhYBl2Lt3o2OrSRm3w38XnGvHaZHwst3NfU+KQYo/XymWdP17X96k8XAkV8CoANdJRZcNMLy6qZ
YLzXkrF2+3TkKWuo3bwNRcgf7HQsf05mPuqASyvtjIGTLvH6JnfuwiTE2F+nJJULh5bv8OPFNgdl
ATpoEJccR6cZbFZTwgsWAY+ZU0wHRko5bqOirY5lyNtXi6ikZulQYmhL5Vb0kI+m9Ys7CX1vJx11
znGy3yKK4R8P4B/dYxQkGgy4ZqM+ggqh1eP7oltSVkE5OUyv+mgDppLizxAqeDQ5jq76HH30D1pe
4eVcaZ1+0LvOkSGufbWYC+tHMR9sYh4DXHIARz/fykFp58mpp9rNiQKk8FcssQ/ai81M513jaMyY
gJkTRz+49Uet2meAArFQj99xYXiZhY4UdJ3m9bdE58xsBgwfa6im9f8tsgS4xpdymo708DJBJphb
igYStbKwx3ob3QzoTimK8TDa79dNaeV6PZOyHODTauvs5J2lQgptyuEOkC11yEIH/a5MJdG8V/Mm
eUrAFMVtdMqASOzhuvjVcws6FUBnoHnuIprDIELBVQfnFo0hx1RD/7OSHwPO/+EaxFZjUGyhVsc4
0bmW1sgzUsZz7YadfV+qvYcx6xBjKFKcjpU4jWIeC3kLFa0MeKafC5orbejtbPF3dCI+7VJUpyYC
KAU0/TzXHEHjzAvd1VNtYMRpcl/vcv5yfU1XfO7CJrfcKLizQFlz/g1VP8Xg+Vr8FOKlvvtTA1/A
tPxRhh8qkyNcW3WRZ6WBJmVX09MNJdVRtYK3OHUOAxix3es6reSfoAzufAfUO0v8fa5TGIxlGi9m
WhdIFxrPMViwwXHaD2BWmjbXZa3pdSpL0MsMQrxFJ8hS6IHWWytsb1V+TG0ZytmqHNSXENAjXYim
pHOd4h4efgazClj5dOC36QidLaXR/lDSYfCGWPnrdb1WQhmQsqG4CD8KRy2CDORjEs2Yo8NRzzCH
ZgxP2SBLlK0c5zMRi8on3qRvzYpOFH51qArMmGobqk1e2zf/4BoxLI+xR0QtGGcVVo5HjlZMy3E2
6x91lrtj8Bwrv6+vlrYc1Ys74kSIYAYZD60G/a21W9lfdRc1YWPykat7TXs10q3ljOjdcIf2rqNb
NOhfl76SScZC4s2jArlIx/TY+ULOgPrJ0QOHkJo0zDZ3IO0E1vRdgmRo6DW9jJRt7RbQEFejO27p
iBHhbrIeOB1TvZh8OeyD2Nxq4/gNPRU3Be+PppkDrMTcW8bwdl3LNYtcMJowgomuP7jLcy3LgCsJ
aaBlPAJfRy/uMGn733v+ZdDsPyKEwDDt48wgi6lYavTYq9lTHC4NrrIZzzXDx24BcAzJK9MS2RWR
u0rAYZDDF9bUA6vWRi/nPc0m7/qC2Wt2gRcQooGFPQ+j3OcrVtnIyOpmUbtdqFUFSyk2jNUAyfHU
LKmtTR9aZOP01fgMMM/+rkzTxEv1KsB/pOAjWaRG7cRsNWx0Fo9tZbN2rAtPtWplcuswBmAkaNtu
FSRA/XTWy+0Ce1CyQFXHY9Db88FEU/L7OOsxJsdpUL23Ac18J9QAGYqxhOg4NPX8SM2hfGliOh96
9Lp5fVvODkPexMYo6tzifzXKMgYcIDEyi3EkN34aYG3s/UIvip2Sa9TjYxg8OINe4a7U7WGTmmPu
WqXZb41qpODSwjwOSirhA6Cfo42qVQFoooJ9Uij63lYswNzPxiYv7WkzDyVFmxqd7qmuzhj8UMyj
VeG1xcK0KzLfyBP10RhJDoTO0TR209zMb1NNtIwNdlw+GDPq4ywdwzZgIIZPfccK+5cxHbVtV2XJ
p8IjzZ26iKDnSAnQ+HR9x9fevOinQlABR4dRVfEBqlMw7KQ2HoaqbdrHKKjKu26o2z1IoM03tLYF
MavzbvRKZXTuAOEa52yMp15yjNbuKiAsIg+D0AJAVYIzBIBgrOYKvqKNVVZMvWsOz4bjT40kHly7
50/lCPaNBTSmMUP2xak5yHY3BU0AQ+RVw3PfO5KllekkuAbw4aZ9myB+UbOIdQAvCtHrnPlVI6ke
rcoBJRx4dwkegqIv7zhtDb2BTkYbekXu1dZtaTrM1nbXTWXNm55airBHKWpq5WBhjxB/HcfEfkry
bntdxNo9sczTIKMEjGzAS527nwHPuMZEBhYdfpo7dwB9KzDmEgJASkmLHwXGeILY2ZdEVr5dMwvg
kSBTBtPD7OLy95O4gtJB6Y1lCXPtqEduoXCmI934f0j7kiY5eWDbX0QEs2DLUFN39TxvCLfdBjGI
SSDBr3+HL+67rqKJIuy7sBd2RCUppaQcTp5M8x1Kc/9gFqeyZimzoktlQXosYwX2cw8jX4uNYqtP
PK+bB0DVjX85WSfe+szi46Ie2pwgeWa50aeN6NeLAf1qm9zxREkeLu/fsin+CQ1mJj+ALaUG0dTk
2mKkZOw1dhZW+lOUrC3i9w1Dw/OEu0AJd6rnzPyXhmLwJ2b2Fr6WIy0ungyAV2LrQTENJAlXeEa/
KwWEB3TSkRREhnxuHDQqenfITThIDqgEfitaUIx3nXz526UDz4g2UWCAa9ZEI8G5CQ6WAAVGaU0k
DvI+NT4xMO5YMSeo7TXo+ILnOQ1vmlgpppzqtyCyNmO7YASiwPwTyO7QG8g07Vw8jeaVZvlyDG1Q
JqTiPSVXeHf/Xk8kBRE7WuD/woNzrqfbof5c9XCqVbyICdkSZ48OeySC1mY2fL+uEIgAjQHEv2ni
bM9MxDFoXrkDBIHW3B/S7kbG5v1lXZZFwFcCqSBC8jkHqF6qTWJajPn1EO/hyaBS0Vc/L8tYsr5p
nglo6JCZ/gZ6jpOOOmaE2eaj9emA1IK8NzVmdogVMd8dTHXaEhWWB0sH7935tsRdmgngXbFa5lVZ
u8fCJAFm365s/pqU2d0HViJhaBRSgDbYjrS5Ti3zV8GKlVd+cc3QVY91A20NGJrOleHUSt2yh5jY
fqPsU+aRV7fB6jDdhcQ6Fu1/5aAh51xOZfPSSgXk5KwNlHo7yg+jPIwJsnl25lnuTYkO69rP/x4H
dC53Ztp67cKbjSa5Jg8xrM9nvYvHygl7ieqy8QBXyv9rK3RVXIA2WoKnIcWzU8tkRLnkGXxk1/Rj
iQwu0EeR8RLJldB7YevOBM1eEBvjgTRjgKDWyItHFAn1PZgEy6uhqT4ykqw1In+Pd1QUJzCz3kVG
DW2gM706BZN7NQOXRFtlL2qNZELcdR4m0XnwR48GiAUiU/+HtUQwDLYHgJCcb9ySGdEUh6YdA+zY
9kUP9HUSuGzwovqv6y/op0WC9z/+V7xcM+VoL5raIbg6wNRzcAqWeLYGRiADYdLfW8cp8cNMkDuo
VS8yaDSAxYLqT717b+QhbdYwv0sv1xnDxOyRlFECAF4BQdHIgiwbfUNsWhLag1/ZBw0JlCrxayVo
MVeyG6+osWKcC9eXq2OuH7YOXX7WPI3B3HLiBQXBhYtJQ5qShfpghppernhRC87NqZj5TKPI7LRc
ySEmToDFij6EUT+aahlwXduV1ZqVLEqbXsiJ5hQcX7PLkspaKsIZoRT2S63KK9X8pPQr7tsgQWvm
ZUtZeDGRIEceHuRR6Lv+b4NPHG1NaVVw8UI1g7I7pTCuSf3jsoTFPTqRMLtAanVo4sKFBJL2PgNs
YtT4g5nlm8tiFhWxLDQUGi4swpytGqdsKHpV4OJw4nuVyEeDroR1y8aOZidQ3KN51J3n+kuKfy5K
C8Yuo4doYi0unwgYBszKcx4ZUvv9PTGP5EtFXMkKvr2s4NJFjCokEqCT74HU+Pnbxsy2jqxhYH7q
3KY2IiPxk3ZhpI4rt+HSDWyAT2hS09HRpnAup7EKoekUhL+pQY6YXhHI0vaiAZA4N9/2qJXRYu2N
WYD+AR+F7mjUhTAgBjmHc5n5KBgTU9oRnaKvZiz3Ni26D5IbVxW3jqxrbX80kye7IQ9USOFZWaLt
G1Ooh6io95bZGJuK12AJ0ozny6s+ST5PCqNKhetlaowCodM8/9ZUlibogFJYI1AlbH1kZ+N6UxVf
EVpSBvepS1bseGmbp3AbSByEBNiF86VAv7hF7SZmPthFvKj7JARprRH9BivbvKjYiZyZ5+fUJFGc
UgFZSv/M5V3P9qolUezcVe5RqzaV+Ie3D6AHZJOm04PM87leFMarRCKBa+6kSCaByQJQsbbRVtRa
um1OxUzLe3KfmZynreZg+Wz3TpDS45hT4rhPl41i6YggY4BtmuwVeIpzIQ5tCyBzKfM1eRMlx6Ix
PYfsgOnhLEyGf1m4E2GzjUrUpmyLPMWtY6peXV/pdNvm1cqyfSemBzcD0FYIyyYWJ3OezwZ3Gthz
DNxtdd16VmJ4wgY9AjI/npDpXi+jjSVMANqRIbHSzNdArGqxY4axXz2m6PS18Grrt1WvjXZcslK4
k2hBB/4HHbszq8E1H4k0QUDHOAlAyI8T/jur2m2pPbMRvSTHqggu7+2SASHtaYJOCqUmnPvzva2I
wsHfmGNv6yLd1WpuAl+SyGNp5Pa/iMK6w3t3VZS3ZreeCTuKmAvlymY8ugOoEaX6ZBPxeFmjBSQ5
GgshBYNFQDb+vTcG9GAFAO2IWJm1JVny3HN6bPuvIfplCLF3Eo7SeKf64AF81KgMLb2pAkVXvd7q
1tq3lpyb06Mz0zlr4xbTG3B0BtDiEXTOYsxeUl5z+qz3/3KT/jk4cwx/D3CdyGOIirX3ytnJ7L7R
n+pqf3l1F+/rEymzZ9l2RSZbC1JcZ+9Wr0N1i5kgvVh5/JfOwdRlMmHhVNCWzqzSjFHXogWisNiI
A7f7UpEUhTTSYs6zQjeoAfvOsOaILh0FF+kHF9AnpMHmR4GmpV40BDcPvPjQBT4nRY7eIfeXF/C/
npX5E3sqZvLsTq5srtVpp7gQo6Ba+dxlVg+gVUt5GvYWGR5NDKqLNuhAZ5YH+ENXBJXm9j9wVwmg
OrQYM+WcPld8uARa+eDoCn+RnUYnrlHApDCQALCfzZCAiNRtSvJZDKP70NtNXiEToDmPaZS699JG
b3xfRO17jV8B6R/wc2957cgtT4Bv3MSK2XMwPGHEtpdwkEzdNwKZrgCHtpV+mtal4+uGmm1EIg0W
CqB32g1pc9sT42gEbUOquyqqxwIA/hxI5a7ixCfSqjY1SOaKmGMKZGuWDE3eSVe5ID4S9Y3bcG30
bFuyX0pH6NugZiDqoQT8xh5GpyOqkiZYdFhbx51vppVuH7KeGIFOYvVR1L1Mj5052HdaUrgyxFxm
gQqL1PPbTKddAN7v2PYSE/PCzBzEoJhEqUYvSeVKckwKEAUCT2aQW9SEm30SN2Qj0x7ewWBWqbo1
mctt3x1S8izSGsNPu67Pt1rDy01hOhXbpC5vQfFFTXEF0mL5I1KTtPOFVKowsfQqX7lJlw7hqQnN
nolmFGPTpzgeBaiq2uimix4Ikj5O9nTZVheKc6iHgVzcnUZEgGFsJqhNVTPRpgTjIG9ZuUtImKqb
oX52MI2ySq8isjeU3WWZi6fwROTMo5FoUiBMQUakAUd7pdeAwCbVfVyN75flLK4hmD7AMweKDJz5
82PotvXYsxxyUCDeCYxYKOv0OTXsh6oTK9u1vIx/ZP33/ydHXg5MUG1KBY/2TnM+1eGem9QfnB9m
FY5j2Gb3abM2SmIhyJjAdWD+ANUMPAlndlODzDRuwB6OJJ17jOu7Uhwb+TNOfgxArlibAQeWPuGc
e5g+iLZLr9QDmr3x/PPyMn+/yc+/Qj9fZkyLciKe4Cv6DB0E0WMzZAFTpR9N3V2vCfXpWjnyuwFB
4oQ5nyJ8pN9nejML8wdpwpmfobW/qpWNSZ29iNbELCRfIQeeGqiubFAuzVmDItHbVT6WeAmF/Wi6
/T3tk2bHE/dgG7T0Cj0TfmIgyOO02dOyrkMHmLoV0/ruX2ig/UNLEWCUmOEyJ7EagUyt6JSJpW17
hC+bbKPC6QI+KNxzxwHZWCvR//5WmDS3sbgaPGd8wPmeRhpoy7UMQosaYNivLBk8o8FOKu9K8aMf
bjBichjX6jaL23oi1DwXqhZRHjcmDEla4y7V7DeedJsSffeX7XXhrEK5qQQBSmPMI5tnPVQMDolK
s0U+ANRsRXHTuE8FvI0CnRiAY4VFeyyiNf7w73fRJHNC1mBJ8fbOTLYAXMPtGphsW3w1beanGCsQ
oR1sDfO1uIYncmaHMQL3zoBaLO7W9lDmn7wINbHi3kzbcO7dnKsys40mdTvwUUIV3tyPaunJYW2A
x9pizQzB0VtiJQxKZCBYx0uxz6hzT/IrB7MwvMvGsHh5nazXtJ4n93ZROSlKLFCGObcK+aW0tjfK
vYHQJdKuhRZ5LddXRC5phxM1EfYDyAguqnORrlF3UjjIMOvcDJLidqA3DChyY23c+5IpnMiZTxoS
SWsMagI5icaubI2FHC3dYx4Hl1dwTczcsmXem50KMR3GfbsYEZIUTVAVq4PmJsudmx1uIgIGepBM
wX04XzZRi4oCZ838igo0AcUiMjc67+gATCM3iiMGpSBn5tTKDRBifWiAhObDEUV/pbegc/ZEA6LP
v9ccvIJokjdwL+MtOv+iqncrl6rg5I1tdCA0Rd76cS2isKu0r7+XdKr7tDYnVkqMxkSYAN2dqH8s
I+1XS8yAlCth9dJZOJUyO9gaa8dqiLCTRLy6vPK0EsPr6nugHRJ1hOv5hrL9P+jlIOGETMjkPM0k
xhXNqkRHiptSJ9qktWodSlB4oraZWyubtXRrTf13aMfHQwpn93wJeZtzwNYhqusMMP2Ud5TZ/mVt
Fh8WVMMQSsGdRrf9TJ0kylLwPqDOUcvOi6empJ2u7ni/MXiouXe6nXi8+2vwDTpyNQNU5Uh3wQWc
yVQUVx0qieQ2OgQAyAJdyDjsC9MMbcZXdut7khCikKYHhA5lfMC9z5eQZG7djFRnqCgW3qgEYx97
mv3e6EcmDqx5vryaS9fkqbRZlpAUgo9FAWkJ0sYO2xoqR16l9Uq6soILXVFTUzP+gPIaKN55K40y
NnnLJr0GSw0ci28MtwgoyJx5q/gp0QIxvGKOnj/U8hjlZBOlw4rlLOmKD0AaGYyYk/Wcr2xRAIMm
MeQBc+DaTVT87JwkKEBcrrp0ZQ+XzvjEHYrGK3dqsbDOJSlAvdmuAnpvNzV6MJWMovEioRE0y7Qm
qMrsob21aCxAa4PyJMJB+Ij/8AnopoMnhOr0ZLvnnwBmfYeBU3SCtNz2jthMPMz8znKujXQvJPUI
aVbO/pLhovyDMfNoX5+qMucSHTuWWpvT0pfOj1GDF3tXgEy91RKPyCBu/77TA7eoirhksimU72a7
qddlhYkcaB/QO6e+qgfTOWCMBgBq0kxpaCALsuXcaVdxttMLOH8h0YyLcRPAn2JUzeyFtGgPRTOC
7CuLPMMQGJDwWLueZB/WcEszdB3f2vZ2rPnm8kmdlu+7XGTTbAy7B/HbbHk1h3RmDBYrnys/FFO/
YsiOsHitVrl0gcNhR44CAHUDHVDnm2iDSlu3QCDsEz3xmmFblncyvbcL5NS2ib1T22td34zU9AV8
Ke29UFf8nIWCwn+VPEyYniJudHOdf0A5amrmKirAttv2wfFF2F9pV/aeeeYuusaAQBBqqFdkrz/8
7epOYgEdQUIQoLZ55CDiqC+EYaLHpnZegRTcaaV9dBJrTb1p/c538VzOzMfQrNKpmxxyEsy7b+tn
cGzubTR/tvqAhwyAeWWr991jS8FaJ1qv4hQJ2vz5srLfr6fzj5htskkKjQoVzcPWYNx2UeJTsw3T
3LxW7BiD0Z0QNZughPjLYr9b8LnYyfZO/Ks+08GpW0Ns1hjw+A2v0khYrDEQrSk3OydIGfC4dyGl
yX0HashnAP8N422IfuTZVSTXYpvvr8q5VjODVUs7qxP4jn5jhgl4uhOfua/qGoHcohQLI8wmDkD0
8c62jOWJitsOjTcYUKDKLebqiA7EK2+Xd+i/1q5v5nkiZrZFw+gQBJ0QYx7HN9J5xidg/PD1D/zV
3vP76sGGM/KlrJ2K73cq1nCK2gFRmIC5M5+HxqQlGBGD04c+aRMg0kPzm9gB0W/70iN5IHtk23aX
dZ1+85uqJzJnnk/MW4MMFWRqcpOlv6XVeZMHkt7wZC3l8v1lBEZ3gnChLxxg5znwuEw4KZoWh95y
jg07dsmxMW959WKM9725spZLhnIqa6ZWpyvj0JWQZaJxNbHDKgrMsvIUsb+8fGs6zZ5fqpm0tNEF
jE7ZHC3RqAOUv6itb1LGPZsZvt054WWJK5pZM5DmKOKubuJpFavbMv4i/TMdU89de4GW7ALuGXpY
kLxCF//MFhuWq0Ih4IexSOY5+Y0tDuDb9ECfhy6nyxotXYinomZ7Jc1clp0NUVm6j8ofKtlb8df/
TcRsm1hZodPSggihSdRV7pTqZ40Q5rKQxZ35s2TzHIjbYq5lpE02RzsTlQ3WAHJsAfETOfat5kZr
g+EWbc9Amww4h4Gtmed2bF45DSa5QJ7UX8Y0jVEPkEEjhis1Z97QGq+2+/dgT5xhZGkRusAr+uYg
uKjfxI2IwLtRNkAs4iEB72sS5ObjP6wlOrjgYQLv+Q3yHJdag0ZgguZbJvY5UpgoM7hK7FdrZCxL
7yRuc4QHQEigh3T2TlJhpm07YhHr/kdbXQHh4RnlVmLERBOgFqnJFWNfPFcn8iYjOnn9i4rFQpeQ
p4+7UniGHsT8nWhHVn1cXsEF5qepJQLFBHRg2AjX5ydYpwI3O5ZQHN0b5CK012xX7eixOeTPmt8q
Hgiu7jAm/cvtdtmnslkRv/SYnYqfnWqjTVrVncT3m/KmA2kGsquf+ZWypUG7S0r/srjvZw+ZFnQ7
oeMdgCJM9DtfVr1QwI5K09YHtwQQtIIfozEY9JXbflEKuIfR0YVlJfNaEAbXWvowIvVWpztpXdvx
cyMDxX25rMt/6PPzN9kAzSeGSiJnC/jOPEIfhDbKAg1coPJTPBrq+LvdalfGjX4AC2fsldvW8FSk
sLzkQPY0wAifKxrUK0HQd0vFV2BKLuI74CbRmDRbUtNNMVcZv52DtXAMFM0rqk1S3lXNiqVOP/RN
3RNB06qfHAnhxAkKjlBXGj/BTFT0mM/yubKkazJmh8HuVYcrGZRR7/l17dt7Z2Nseywr9fmu28Tb
xK/CbMs8+AhBGlp7deuE5nEtvlrwLA0kXgDNnzpTpsD5XFdzGCOhgjrGj1+an5hZDVK2W3sbe8oX
CdkOlClH7TCswLwXkLfnQmdHkVqupPoklP8Esjwg3rhrrqln7tuN8tHcDLvLi7201qc6zh5bzcnU
ROkhLh2uwc9g9z/LNcTC2jrOvaCu0vW6HSHjpdo7R+IV94qnqV50/epi6BM/asf7/5NS1izfId0u
4/okUB/2qbU31K2y5tl9f4rOtsmaBcVDUZIoyiGCPBqvcB+DyqNPbEtWzGGJpvTUBr9RR6roKe+G
aX/2Telp4MXztU2+MZ9wFsJyP2y63bMTMi/e5l5EVylD9e9+y7mes+gqtuPIbCdzFGHkJ9fmDd+k
70WI6OpKPvQ7jjNIcBbVPd3f/JZ3+i3mL4f0M4Khrk1eX12L2SVXqiw1IuTHcB670AiS63TDQJa/
cUPQhX9i1PGLsk1vHpOj8NPtWuy1kOU5X4nZzedag2Vl004MBzuMtg6Sk1dDqIE78Osa+JufaJe/
d3buSmw0re/8vkUpaXpd0ACFPr/zO6hS6kHlmtP4hKrbnBdXTVyuUOEuXQGnImY3DmjgVDlRRvlo
RN5VVbyjOC11x1bAvUtPFB4nNIk7ZOpjmaUDiJFz1FPhjZbC+pElBfIpBQHYNLEehODOhln6ykOy
dEZBvEFQ0wGzMB7n87Uzh8gBPcQU7yGhm8c3o2tv+z5Mxn0C1C86kYts5eJZ8jlOJM7HPEW1pQ5d
P0VH5Utc1qGs6UfPphmu/VoueelgYnzg1HrvgCht/jghg5zRaAoo0DF0lcX8wS4yzLar7ScpoocO
PFBI2T9fvlcXz8Cp0JmpoIGmbgoVfiKJxzug7AK7cH466ei75GPAdIcsppuhwdEoB+XeLtsbtElu
VfKs5uCzNvsDs8imyuKHy5+1YFnI3qMZUp962r6Fv6UVN86YUhCIKgDiHFOwd5IqsBHQO2tVkgXk
D3L3qHMh5aNh2vs8BMFcPdUtK/iuSYrBISBprZRA6yuvosOGIrAnRqmhQ3ZAWmh8YFYaXlZ18aye
7PrMpGsGHHVUYAM0Pm6irrmRovLLpF7Z6EXjgiY26qIIHufhCODaYKaTuBIK+WFzIImG2FdT31bv
RrlrieJd1mphA8EFNMWpUzsz6JvODypXm1FNHWiVF+/cYBtHq++L8Tfr0RRjrbFgL+p2Imz2ctcg
ASR1D2FRC3YXlu2yFuU0306uWr7XUF+7rNvijp2Im117DYB4VtNgKccIqPdehCmogyVVVgKANa1m
73QHGgelj3AdSAxYUYwfGPGlqD+09LV3rojy67JOi9fciU6TzidBQC/dxqUtlrDMdQ/ualDzX7Fk
+xx9Sf83SbNHt1VYQ9Up4rfZ7xLkq4ruZe0TAz/VZTnLu4QmRFA6oP45L9CDMsAkqeYis2CYHmB/
NxzAjaTNdpfFLL7muKv/v5jZLtU4bRap8AZWPFODqKTabhCxEV6WsmwLf6TMtodREO86HZSx22uQ
cG0M8taLfcW3IISsnffLwpZtAR1jDuC0yPTPzi4mD49upMC+uaNgyhziQfSNGSBfSpi+4qgs6oUC
Maq1QEchqD83u9qWmhFhiBSSgiAGsh+M+pVIxRtLsMFovrYGNlu6lZCWBs4TnAQons6X0UA92kpw
1bPG8rLmpgF1XVndD/1bY/41zcdEAo0cHeDW6IObA5KZCRcf/EvIiMSateubGH60ntItq6y7HCRS
T5f3bMkMQSuCIv+Erfk2lLRnZWkWPAbPeJOGhR7fDLHcXBaBxB92Y+a5ghgIY0kxuQ6s+3OqxrR0
isHKstZ3kNw6WGmavJMY42A1LgAayvUse2KRIkLViMu9Qo3iJy8d2++NqHzsKyd5ioBkvY8H1oYZ
UzBHMKUWEjmOci2Mpr/puCaYh+IklqkysvqndIr2Lcul4VutVr2BR95JfKlVih85pfxUFcV6aNGT
ftPkbgT4apHstD6WX7SzC+NGRmayj8nkp+Wjav+2JS/bwMgTfV+NUglFPOb7UU1IEXA3s6IrM0vS
a6tCPcErZGFhPkbP9SEY5GBjgoJiYsZYZpeujkluOrpmo7EwkxCjtwzmtSppEUaIRIS5avchIsn+
d99Jt8U84BS4aDftXMOPxMj2g2bIq1RTius2L8STk43VS6vUz2BVvYOofidLhp76QR3H3uPEBdNX
ohcAnUW6sUEXfv7REe74o1blDx3qo7u4dTXgz3Xw7DGJijEoYmlThaadid4fCtUGjVhuhHaqpnst
Z3qYa1OXuyHJAZakhKxv2r3S9PXBAm3VfkDPfI+ag0zQdgH+6p9Z1GnxwczH3MdXV86h4TYtw9ps
CHhnE6n7xYgl9+CyRbgvmIqpB3mTTYzQQ/VoNjSF85rh9UK//UtRNYPHFdfdyD4C1WdN7M5zzFb9
kGjIAINRXg52YLqxxBwatLdsgA9IK7+u+vixG1vuPOa57Aa/t5j+ygQvdpUpK823QRa5EZo2/FJJ
DLagRquqsAAz3PPgYs8CjUV2CUCECZl6YyWvJqiFnYMZ1+4TPO9iN/Cu1SMPQ56N44hGNNcDv6/t
7JjW8WupY0LqoUV5AeMsJt5fVqsY4Ve6TmR5YAsaeq9kLhm9jlbI8Bii7DcdY+YLLeIMAyByxg5K
oaq7KsqanazBi+M0IxCv6OQxETZlOmFeFkdPVo85Fr1U+bEzMIkswU12aBNW7yKFu9eGyKkO2XGW
BkTl8Y5jhsIDMPnj3hAoqALPSrWwjDjdmnIEYVLl9uDjtiwRB1VO+n3fZADjSCoxcAHcA78N2sep
1/YU7kWvS8zBjGV0bShK/qiSUnxh6hsNB3fEVDdR8p0DUNpXokiw+MnUGa8ylkYgZrKM+7rVFJ8W
yIN7BnTeWHWPATOjEjcf6J+nukeKKn7X0xS1rIpWjriLGCsOTZSDqcdReX5vitZ95Hod3xUGG97F
0A5ko2aGux2FHrHdSJT2OtFyggcQqKWw4Jl9D1I0tQuEo+TaNVfz6sFSOLvSFTv9XVpwntDB5KIM
aIL3OERfLUaJ2pnTi0cuGEZagHj2YI9kCMDGnWI4pkaGlXd7oW0DgTEa+sFajoQjOhnOHzjhksJy
Wky7xjhENVBG4JIkxsQTN3BtEuLVe7bqLzNv0EeI27PzssPnEJcBK4+gOf68fIEvgN/OP2bmq7Sq
WrVxNr1JOaig+ydQ5QQp+ZDSCMYu/l3WP+vYuk4iuGOce3QVLLUYap2uxuz9zTUld5icEvgiPaSs
C7oaMxpa3W8KEx1v2s4EA42dAxCHci7asV9XFmDyXOYPGDYD2Qp3gtd8Q/8pdQrafDxgdvOZJUBk
t8nGYO1Hl7+WKjrzm74EcrqMg7xKPLeSK4/0gmOFFtYJZID2eDRfz9TH/HJD5qSGeF7fWmiPx1E5
9OzAULFe0XQqQ3/T9ETU9Ckn/nypdCPhXYO5QFUdUDdU0zpEftNrVH/oX2y6lcmh01d84QVvbhpV
jugS2EYTTve50AztxhHKeXCv8A5ao3hBS+RuHFUMNGTEr5rsQRl+XFZ0waNDwze4P8ADi8jWnPmq
SawoY95BJG2pL8zai/UEzfn7KAf34/ayrAUfC9SsDnLrGrx6zNE7V69nSWtWxoBEgfETmHSP8OCy
gCX7OBUwre/JpuEaBJ7QgYCO1xSzy8zihonoLU+zAdFSXq+Im8xtbiPorAIJLPIeqNnNtsu0Ujzh
1ojt6h8b8ZKkr7G9kiFcXLI/IuaDE5NBGSpFQIQ0ZGBLsGatTf9dUcKeGQCLRlPYOiR0zafT7zry
/A81arBHogIG6DouD/QSn2+LMSrWkGUafGuaFJ7T4a0HzYCiaW9Mr677hN+PSeJVtVhDNCydJ+C8
Ue8EZSB6/2YblBk5qJBUvfX7VvOi4lMtQvhsSoIew/xJqiv5hsXnAe8UKL6nxJs9P75KIQcFfSq4
nj5YgFaY/LZ51W7gRe3LXzX3hhV5S9aODinw3RC0VeBEnS8r6+quNaanMdOe6hL8vZ8KuZJrN+GS
FDQbADUPPn1c+zMpXYKATzVgHym7bRt/iKRXG3Ah/h6AZwDh/EfO7OxalcsFzVRog2kLakl27Zhf
l3BUc6auFGyXDhU4XTBSA2x0SObNzEIqjbDSBGYBd+M6d8brIVu7yZdOFVipcCtM4TICyvO9GXrV
hKsAU0Dvduz1NkMruqQRaF1Qer986S1NtwAOHWcLaWhQh7uzlUO4UStW4cIrCeUbAh/AfK/4tg5N
f7yqMEvNfow2JCTPqL97Q+k1B7aShFhU9uQDZusp3CbLczJ9QA7KaXlg7CtbY9xeyrOfaInOkfMV
dcFPIrMRQpQd3P46PBYh/8QAt22+sfflz+ipvROvGCG+AsxYKj5DLmgz0LeEHNU872sRs2uYghpX
23gf4w4zVuhHovnx/rFWPX1XZP4q9GQyjvm7cipytqEGBsuILIKqqt/vtV3cBfZdjwbWUPOVd3tn
PqQH/Ua5U3drFdxFb3uifEBuz0XXyrwgpVvVkBg8QmvnVl7rz0ghpQHdRjvgCrZgEK8x+qvZiquX
yxa8eB5PpE7/f/JsD1re1W46TX2Xd5lqeZG+0rUyGeD3Bf2j1mTAJwJGp0dsHENAcw3Wvf4q/c1e
6MZF19avy5osPgGnCzjdpieSGLPbjJpYwAITU2/4G7umoQJg5cbauge+zV4vy1s+eX8Um10zcRLT
noOFAvP3msDWLM8EFU8uni5LWaCQMXAG/oiZGSTi44poPcTwoLixPNWvwze0Nan76FHd/Gh3dEWt
heawc4GzG8W0Je17zMH2jZ8A9BbHUfV14XVv7RNmYxlr6i35+kgwIq4w/5tCO4sxTavUUlLDPIDg
52/tVn8HnOXo3FoHa80+ll5T0PphNScHH0HMuX20aVu7Ixg/fGTWHozHPgDSkV+nb84+eUAfWnfl
bPiPdLs2v3rxYJ/Kndkl+veMLEZJ1Nd+ZmHywgIqwQzpyQfgsy1fvzE/UsVTMVJ2bUTIou0Q8Ieb
YMoC5H3+EtqU1kmJsQ9+l6r1rmUZktUWH4ZASVJln5QC6o81CkGVYRW4Vx0zfRxrtX0uBbrJokKT
u9IY2bFqKrUMLxu2uXAvnH7bzK756DQMvAm4F1jv6yCeKxWxuSxi0ZSR7MXUKUR2E6LxfMdrNcVk
RYfArxlN5ACNR61+F3qyy4rerxjQBcVXVan3vZWsZCuWlftfwfNh0TB3p6UDFj5KtY0gyYZp+XZF
uUVz/qPcfDJLYiPzN7XQ++JQXaPTFukXPJPqM4Y1xl/XynH8kf9WPWOtOLp0n5+sqTvl2U9uWT6W
iVbZFuYzM/WFV/oujtrtSICBIyZGg9ax79T2XVuZ75f1XbpuT+XOLorcaID8UbGkBcax55+1ciDV
82URiytqohVOw3gRDUSA56qxepAOibCiBRAFyF9atzbw5OrbZSmLtnEiZWb4HVVMDH2f9o3+cqp9
twaJX/SaprY6BCfoJfzWt89SjDamMbwmAzONQQJbe+RGvasD+2e9cffdTq5VphY1QogJv37qOfsv
c3ZiEqPN4IaXeDF6/UUR15m6co4Xtx6UmGgum7p659XQBr0EYE+CQl1TAnwsQdJ0349/T8iNYA7I
XPRBIqZDKu1894VIcBOCnMUf2odShPVw12QrUeOiIgBpIC5B5kKdG1isObznAo9dPfwXi99E6A1K
RfsvdnwiZmZhzljgd6cXvE7B0Jl5RbQz7Re1WAk9Fo/LiZjZgrm5itT89J4Ow66orjOy75QgWwsC
po+d+48TsOV/1sycxR7CpQxcEJCiE39Mr9XmIyeBiwmkMtTWBkcvP5gIG8G6BZJZY96Aq+RWb4o6
4X73w+nCug/lwWGesc0PNACleOo5fQB2A2Plbls+sidyp6U+OUEaa0Aj00xyD2JLbpUHxHPHsvP5
kYfc5+/d7vIdtLh100xGdFOhj3tOdGyqnS0NEL35qXZNR8sHseQ+bX5lSrVSSV50yicajP+RNN8+
C+UdB+8wtm/wu2rj2FdW9aoNrwnbZ6xEsmHP0/ui8tp4Demy7HediJ5l14z/x9yXLUeOI9n+Slu9
s4YE92tT88AldkmhPZUvNG0JElzAHSS//h5mV3VGUJzgVM/LmLVZW5Yy5QTgcADux88pFWHKDQZp
Q6bTsZ/De+UO9BvUyTYdqAHcWHLDK3kPSSbTuTy9sz57YnlyRkLSAdsii2sw4wFeeJfWB7UBNd51
yg5dsdRtNYdnhqQsYpcMaCEwAGPUOXEemYXQGSkwzsr0qisQ86JIthv8/miu8w1Kjldq7qQ35O7y
GGfrISboCVHrARIURJrnZlWeFbE+wGdrr31G7HeCe7p9Ca/szXBcMDU7n79MTZ2ICcumwYAR5t8a
31gX1/pb/Mmv+puudPqVttKP8Ur+Tl9CZzEfMF4rvoSfE9NTJ+qFyptxlK2nOLaTrpO9eZ1tXh4D
F/TgS44z77Mn5iaeo7QgQC1/TurKdpTNsXWjq9YxXfUucahrHpKr9G0JyDxeay4NcXqzGgm2MnRY
ouv2ppT2sXwshSMZwAP5l9dx9vgbM5loRAXByVTXBe9jljKoJ7iRjXZtTXGE/daG28tGZi8jJ0Ym
oTQ2yrqxGQKOpAeO0t2hSnnZwNx0jagfCH7JY+vcxCNAQZmmFsXmHlCtqfvQHWhyxTvbpWDHzcxy
oQoxF6pPzU08gtYqWvVymGtY4CQaXTXllZSv0qX26Nkk36mhiRuQsmM0Ipi4bqVuGXeKje50XrcH
+3a5B7hO/97spY1wsttuaX8vTem4picRLIf0OzLqMK2t9XdgBLgzeLFv+9pNmbv2rbZK1nQ7+IGf
Lb1mlixPY6dV1mqTYnZt6zUNd4n50CcAP2yaJQH6Od8/nd2JW9qN0EVdw5AOeGKROTxcE4jkXHbN
2aPAViz0zo34jq9d4FXaWPV4hy0yn0ocQJg9TZ5LbQvZl4bt5RCyUFCGAFvBgZEHsHYG4UK6b25C
T79gDOUnSymDaNwUYxazTm+S/h4IAgdYFhRdHZstaUvPzSnwPAgnY+HHmmZMTTlOB6vD1TDqb4j0
UaQrdalsumRi4plSWbVEGk30XLnNGBJgRrACoau7sHBj0JjG4NOhTPwwbiHwC3liHKZQOE1eG8kv
iU/5D1W/AgLZC3s3tW+6duEaOHOuwk1A2gjOSFwhpo1JQycS3LthVSkLR1HeWnAJpamjKfddAMh4
s7o8yplQdmZuEspaHiUJsGN4mNLyWGSZp9Vs1aJZFo+7hQmdOQXOTE2C2YDXoiWM8aXVpn5Zxzta
Gf7/bjQT1yhbyVT7Giba9GZQnnvl3hrus3/jyYiBGIYKTW10NE+bRgoBLig+Xgg6cQ8Qjh5tsyVa
nLk02amNaZuIItVBVuc4l3sr8dAp7dk0ddBb+lKDxp/Qwh9FXIeo2xRRf3t5EudeXGe2J6dpT0hn
6wK2Ze0by30R75J8w6OnofCr8JHqm1q974utyD1NvlWNhYA5E63OrE88EvTymlZAbxRE0Jobyh+l
HTpxCPUHLj/xvF3wmCVrU6eEEHoSj6+uxj4q6qfWMtfKQEWb7oHoXJjX8csnAQU5T1zdNDT5a0hr
nMdhFaTUrRVgZHqP63IhHWSUdkVNjwULUeYNXngGwGmt3KHadWNp0Uibd/kTxpB16QsmJwFPLclW
YoyWdUAmWZZQAHArFddUiiVOoNmJPRns5CliqGAHlzMMton0fSjRVa7pO9VunZgkoAn6+HcGBvAJ
TljIwkzTUTIdwiRTMDC92GodJIgBWlxfNjE/oF8mJrElidoikDqYUIAL7Uwnh77TkB3ids3ip8um
5ncg6O3/Gs64jicntkJCkAoouHz1OxTOgitlVV1ZH6jEHEGKru+0TXK7dKqS2fA8YrENaFEDYDjZ
9bbSxUobwWb90PjMg1jIBjBYiTqRizKvr65Tr/PTVe6EO+MaPzjAd/fqsVoCqcwQHeD0O/mQSQAo
YrilSPAh+k3iPsV7ML6khktqzzqgicrtN6+xlxeO9JA9qttw4Wo/e/yeGJ/EAxmI36jUscp9simF
K6v7OnA14kfZXW4UC6Fu7m54NtSJT/GujG3Bxzlf5R4IDtbfQKDfbphn3yl3tQ+OuX4dLBzD885l
gbWHANs/SmGcOxdmtxBETnB8GYZTod2IGyMeenCgm3yV6BA8QVceMahvRNRNFALu79hr9Hd01i28
C2e31MmXTFY6DJWuGtrxHYUeMnGl2SAp1dApXXpiSUho3qtObE0WNrLyOFd6jFrbZYcrVGXaIzvW
G+MBD6nYMRzVjVbNh+TdMvTuXt7OS8OcrLJMBPQBQpiWTKAWDPSh1LFXgtKdtZ+h0JacaqZ8C+LA
X+s7CR45yyJLz2Gul567UHeaYluamzQAx5X2YBtH0Go4UbEwxtl7pAVZKDDsodwwbXqUBmI0vITR
ADTLPdL1lpHfgl1C4Uts2OPnfznDTiyNX3ISG3W9AOeUBksUhacIFBZQGJHNhTAwbwRMK5DYstCZ
Mjm9IquqY11Oa1fUuApD4JlV1iqUK++yZ3w1A1IQ9FACfIW2KPVng8zJWII8YDRIAOA1oUAFgOZg
+SUkvZyw1RcKAzOpQZhCm8EohIistjHx/1QRUmSqJQpptXEV0Q87aXZEbtZyGPss/mHqzJWgvmyS
ZsvlJUXQr2fLT/ITsBeBfhF93eMOORmnpTBQShYwnvdsFTH9Lm6Hv13HOTcxudoQ1jGZDwDuNka8
MgH9lpPE42G+4OczF/NzOxPPUDOs0k+AMEsOavgogNTsjNuKeHGxM0LmJvI3iS5RrX3dXaPRsdZm
gGcE8kjn85cVNvBsVQ0kZQP8WhqsMtasTU4cyVpKFiyZmsTkRjf6nmowFVqG33U9ToURx27fAIW+
kGP6etaOo0LjnGUgYH2RU0cjlt1SHUsmJW7KnupslbWVE5iPZfqmW0v3ivmB/bI2iRsljSsNtwrU
/5UrwyohULK1w8iJ9YXQ8TXan49q4uvIKMhm0mNUPU2BihdOlP+w5WrXhc+ttCTwtjSoidfzkBck
4RiUVPsRlDxi860OxE215PajV58H3fNBTbyeZFE96uTgYd1HtlfQIAZ+uL6tTfGNEnHd9AL48l4b
9onBADm4HCVnjYPxFxXH8XY6xZW3SDfJSgrjOpR6JEgwdu9StbXTyOHVfZL/oEuJwZl7GYb7y+I0
WA66gnpRIwBSeQUZ9o74GthD73K/X2V3BW7AiNBreb/0ZJqpNJybnVwUKGoqupWPZp+AXw49aROA
tEg8aZ/pOtv0YJFu3PIHjm99YSfOnkMILSNlgYK60SS+AEwdcRTax0bMK1upofXr9Wa5cNjN1B0x
vBMrk9ACLHikKhWssHKtgyqaIoNmukDzezJY/yn3ab8umO0gitrtw2Ufmt0oJ7Ynx1+Wmm2EzgEg
A2tt3ycwIhcHiIWty8jYXDY1GwBOTE1WMQVAm+UUpjJJrKV0WJMeAN3UcrmROPDxx8vmltZu/PnJ
2drlQd4kGcwp9kuu3HJoky42DizN3iR26ondl2E/zl4Jza38Nq031NxZw8JGnx0KRFVAB41OyC8J
EpDn1iHYphA6s30ieWX+Hi61Uc+f32P3Axkvd194KwokilOL4Cqi18+Khdq+yPHcGF4GqbrSbeK3
Q/4tU5CHX1JImD3tTgxPQnUEqF/Gx9MuUleVXbh8QCCpQfiAi7mBNBsz9AVmqFlHPLE4CdpoFATe
zRrPVzlH3YiYK2a9dEF7qxSSm2ryAq5g9OsvZ8Qvc196czI5DNvxgGW15OYNhdbPsCRbtWRjEqiy
Ep3ZKVrCXA2rhuts4Mi9vAQ5mfX2k4FM4hQeibrWjG1nTZN7USvrbkAsfzAV3Bkga3F5+87gTBAV
ARIwrZEGGbjI8/1bVIXSkx7Thk4IPqwjfmTBS1AdNPpQqxq0hp+Jvm3YMQ+3VfiyYHycr69r9sv4
ZGODVYlnUQPjWoJ+1b1GrqjxrLMN9E6S5D4sDooOfM3CaTN7no/9ERqqHLgOTUY8FDmUGiMYhTwP
XqjKGn37niDEz3Uw60NFJzeZK6eLuIHZwZ7YnQy2q0KrM8bL0hAdhj7Cqx+8z4HV+x1/MqvUVfqn
LGxcbj3poN74d2b6xPjkWthUiWoO4xW+htKZpF3x7NrU33uGhgJz15jrIvBouQnM28t2Z335xOwk
6kh0oHbYwqxE/IpZtwX66vWgWCnm02VDs7H7xNAk2KDnR5TgmMa7wQy3PV5AlpSttNheOCIWxvMz
vJ+cdqzWWZfro5nODpxCdM+hOqDVF7WyZgmEMf9m/jWmnz8/MRbGGs3jAsYY+aHkfgfCBboN0OBe
SDbIGVZys+oqp8UeuTyX8xfBsclGHiFEEPs9jwk8BVbJpLjx1oB90DZw4456GpPWlppCTI1vSII2
/LbcajLzNUy0NJj3CUjgE/upVz/ztNkufNH83vn1RZOYmJcpGLjLFg8ApHVAyNretImbFeFOh4KX
qa6lCgLJtW/ThcvUz0LXlwh1MhWTixvEnTU9szAVQ/FSUnVdG4Dpd8aN0WsuT00/R4ZaYbd12u9a
qwMFlbzVwxSEjvdg5gDtf/BQGG/Cehm7wuWGwE3CXWvGzAHofF1z5bNKSp9SEEdwBRq/VcYciEi5
ojDvLk/h7Gl8MpDJtRD9kTH4ATGQpEX30pay94IojiZ7tOsXVms+wP5arEmALQPISwXjg6kg+5rc
V0G3lvNbpb7R8KaQTIeYD5fHNr/5fxmcRFZayomhCXhHrgUONv2mksGg0XX+ZTP/zYb8ZWcaRDMN
Ek+oiI9IBsv0C8ulHDr3sivKbRy7adN47eCgfLBeMDx62bkXQmkYdDAj5NUcWRbPN2RuQwKKyLgA
59GhCtACpu0MeDyeLw17i5GL6ZjbZocu9Uq08wZiIbjOPEhhf+yTAfPZDM+sZIA+WB1fhrRACrlC
UmYVy3sNvFpBYUGnvndNfkQvfgmp7qFCUU/1kvBG7rPV5Yn46sTn3zE5TiAnDIqjAt8R1kO+QkZA
OKwLZU/LypsAPDtORsx+weZX54JNSG8hwQRab1SmzudeDAStOiOfcGNfJ9qGFg/xEnPn+NlflncE
h+ro8xuVHc9NtEOlWKDKQW4IpZC+pWtg5/3GAimPEhLPDg5VCHT45amcGxYYrtH4D/pp8AdPXEoC
/kMWGobV9dcG+DrSfgWqocs2vl6XcYKc2Jjsy86wKaFj2y0gcZYEt2HJ/3IUk5mL+iIJunFx0tBt
kVjur4vk2+VBjB85XZzTQUx8rkFmwJYkmDAzyCw2ThL4Bj3U1QJKasnM5AIjRjzOuM3crrhSuw8u
noP01lIX8vDzK2KDYgIabzjcJ1bS3hC0T7AiDRFOTVdxvbDk88P4l4GpakEQ9RaksWEg7+/Lcp2a
T2FwT9olwaivRww8ixhoskZfDnjdJpuSmhEEBcbZClqqcgcacwi8Qx7oHwZrsmeqS/HHoOX1wxAw
1KCqJA4WXhEzBWt8Aij+ZeQKNPNLT/nADGL1A5BSJRjpi3Wwpd916lS6m2795El3M9e43g8f6r3p
iW+Wg0w2+l1BBnfZO2fKqeNnaBaUG8bzYUoirxYggYMYIQqLiUd2nRd9N16aFUTbnfQQcyfz7Qfp
73f3nNsk5/HKklotLGyAK3AcGe0DWZKFmI1NJ2OarG5ZSwxcWfj9oXoo841hP9rMuzxvSybGjXJy
t04jW0iaBROGdS3pW2rFjrYkwjy7F6CmCPUddUz4TDZba0XgaWOwkRYlWoJf8bzsOOiprNXlsczZ
AYkL2pQg7TVuivOxyHHTwcvHOnYLAXlriNv7JLBC4TZWQ966OOR8wevmzmGkaqGaBMVI8D5PZg/p
hFitSwDd7ASU380PaqBpicPrzdbRte758vjmgpZG/slxrxtoLzgfH4o4hVBH6QCt4+vUMvDqWarq
zg6I4AgGtyEcb9oWaoLdVU0NnMAK6bzM8MEL6JSQKFDftfr+8mh+Lvv0QDHQiAeSXrChfF2uKmdJ
UtVj07G9qb+RK9XrIEX8TVzHAN865B2C4Kvh2nAesyvjpj/2Ny8g+tjYG9MBJzRoJS5/z9zsnn7O
ZDMXArKfYY7PGRexC9CA0z9dtjBDiQHmzZMRT/ZzxFOVBDVMqCv9Orjia/lYe+bGvE53zYvktbv8
ynCSNdj9NukBYr/B5vIHzG2QU/sTd61JVaCGA/sjW16SHKzoOuCSx/HQ+vuGQMQJZ8W2ACHnxFMz
pgmZjx3MhIYugA+p7FSAd6Ta9rKd2eilw4BmjyABc7LjO7NI+2owkUUOv1st2A2DxOmN28tG5vYE
iuX/MjJxDCM0paIejWgIKtFxEPdJ+4SXiNMAE3zZ1JwPnpqaOAingZIMGkxZwcGwEz9r0oWVGWd+
uulOLUxcIIBITi61sCC0b2m06aIb3BWV/LECgQf7xsUCHGDuRo+APLa54ZpFpoqPdVeVnOngDEn4
Q6bGjkRUpww/wvxdM79H2YI7zE7fibXp4AI7EcgJoT7fb9AILeULmfzZyYNML4IjiiNorT0PwDHI
CgRtEe719rmmB1W+jnPkW+wXEwjd3i3E+2V3mHXvk6vV+POTwzlr5T61xqsVazW/QOIbIdMHjeLC
ublkZgwbJ2ZKM7VTkcNMom/B0AndUdwUl95Zc2tzejhPdtFQqFSiKTB2mXhu851sP16eq7nYdvr7
J1tniJU8bcceHaXa5O0PAb1wu1+36VLpYy4aoL0JxxbyACM33flk9YrCZDB4gwWn8xQROjrZtPLW
EhUeRAvhem5dTk1N3FkKMxDvFViXXEV6c4g9NXwurMi7PHFLVsafn6y+1Bo1eIthxZJ3qQL99/jZ
QH/Mv2MEbGtgtgJv91R3emiIbdT2OBTyERSuqRG3Dpd6fGZdAN1zfxmZvFBLCmQVuGfQ9FInzqBG
nkEALIkVJ2weLg9n1pI5amSMJVLDngQCkiPbzRTcNE3gJLXghnWbQPbR/nzZzEyVdOQeQ/sO3neG
iYvm+dp0cR+RCPUKtzU1t9DNJ6aZjqYOJfCLlTMgy9Sn+hqly5VRSd8uG5/bsKe2J95n9bXKRYAq
MMkGt9HL42ArC6/wuXgK/ir0ZGnIsZvT2yYNhzCDv4wYHYqQ02Stp1WUeCBVBgyO6+a2LoPYI1b5
nGmiWSiUzjk+XotwGBV3arxNzie3NUlgDhFOC5Ph5kC5K3LrEFj1wgN5zldGNjcNzVggDp+SJzSJ
BNLSDldqI/BJgl7Vlns1JPfsYnV5wWbH88uQJZ+Pp+i5CPPx7q7KlSIcpQzqe/ROCRlJjhQ74rK1
ed88MTe5eyFFz0dtJYwLpD1xJDsJA/VXh0MeXKgOi6AlbYee2d00+bB0T5q7ViAROWpQKEgVmpOl
UzMlUDqgQ90AeVjNvstzEL42xSGMiacpHzXYAC+Pdi7qnz70JgZNu+m0Ohujvi7AJFOH1KV6lG1I
QY6sRfW0WNh9Myid8a0A0n9zZLTFkXu+miwB/rASLbp/VEAZsdPjPgPVpraLDJDLpbiuNTVzSCT7
RfIJTIgn82YJ7zi7xiCdxzcgS4a8yiTOJYEyFNpPMoS42QXosEoNy2Fls2pI73RgG277IwtTTwk/
Ls/3nC+fGp6EchTjC6R4kM3paAby7U0mFU7dLVwX53YmuBB1BWKYaJH5wg6QgyHQMHBlkMz1EKxl
traMN31YWsnRN6ZXbqAKIM8LzRsDvYTnKxk3QtOakedBoUcD3Sq8l90oTjatUm2But9Een9v5C+x
AuURCkHJQtmRbKmhYnasALWjp8OSgV8dQ/HpKS8RMlLqjkhqKFcbPuPUSUsfnIWXF25uZ4IT+y87
07xnl8kVlFoyXFkzdqdGzC+U/PsQyF5LKLhUP/poCa43d4gAZg+5KvRqApU7GZk2pEmrdDkg75HK
PByO6abkeAeyLjiqKr/qBJQCCJcCF0SK/G+jTIEZR7MTsp8ynlXTQNR3acXKnuNFr78xcWzTz0G4
XbUC6fTfn1dLBYMrGnpHoOVklJHSSTQmeLob1nNebRl7qaL3OH9p5Pfg7rKpmfIeBqVpBOKm4CHF
/5/7ChNZ0yPMYUaRUm7aVY+allgp4Y2iQ/BnZaG5PyfPZOlpOpvCPbU7uXF0caxKcluNDY+rj869
lTZVubK+30lPVulHlV8+LUSZuahu6Saab0Y9ThT0zgdqDAmqMaTB1TcZXEs/aCAFU15l9hh2C34y
t/1OLU3iWaILbkWjJdzzHJs4ufwqYlcLFi5UMygmLN3JiCZuQjtT7azRTlYDKatsWidxsp16WyMj
7xXHInD1h8vesjCyn0fISWAJBPtzDiNkROrgpuTPHBIBdrrklbOLhSeXousWAZPx5L4xVCZvNd6N
TAiGCzG/hxV3NdWxbpTv9H5w2bo45nhcOsPL5QHOHUXITv7LLjl3kjqBRAO3BLyyeqOQWqBX1F5d
NkHG3zE9Ik5tTHZcKycqjyXYaFfQaSJPxS7wuq21rbzgnj8owgOxkgvhEo++Ju4eoHn333nWnn7B
ZO8lzJRUKcHsDoQc40Fe5engGgB0DNaxLcrtzwH/x3v3/+gnP/5zaNV//Sf+/M7zvowoIEfnf/yv
m/wz+8cxeX3/rP5z/If/+ouTv7f+5Nev6de/dPZv8Mv/NO691q9nf/CzOqr72+az7O8+qyapf/5+
fOb4N/+nP/zH58/f8tDnn3/89s6brB5/G4149tufP9p+/PEbJKlOFn78/X/+cBzAH789vdbR+2v2
D7w/+y//7PO1qv/4TSG/g88LSER7jMAomGC7ic+/fgKYLDwf71vQCmF7ZBxQrj9+05TfRywCuNlM
9Izi5EVwqXDZ++tHMtJVqMEpoLbHj/4a/dki/Vq0fyCleORRVlf4xeML4pebovAK4D8xdeiTg9Yb
nEpjLDjZ63UuESo6FWw/cuiUzW2k3Qb1awDUFzjzK0DjZSAw7mXDYfbmZpXmd3Z0Q1TqB6je62P2
D1LHKjUcyS4cq3zIiic1f9L7x1A8ysN1WBxBkO+BZhQkIKxbGwG67qFN+A4lINodzOBOV+7/vh8+
8BT/u+iCV9F7ySv+o57+rf+LPjgmwf/jr1X+4oP3n+Vb9HrmfeM/+Kf3EfV3VHEJHuJoUbOBuMPx
8af3Wb+jmxA0oaAARJ+chQD2l/cZvwMKg2uJjB+AWHHUCP/L+8jv6GHQNBt6gQoS9HDmv77rf+B9
IJobg9CZ/5mgR0KbkoYDW0P71eQIiCAGYZu0hNB0ydpdFMaS3yZc30km5a+Qc2yeSSlQAWBG6NR9
9121OYjMSF3eWBBjPEQi0t4CtNhCtimytknYh88hG4aV3gzaoWYsSp0QzDHfFMardZ4EWbjHWZsd
bVInB8Gr6Ieg4FqQkkjf2kMtXeuQ/bmTKlFcK4xBRioSzVFWtPqqMxqoP0EnBydSyHyhN7pHOlPy
43q8yNhEemR1oXl5LdNtrfSgeRNRiZSO3BW3lt5r0FfKh7UqxeyNm1bjmGEktioYZ8FRiY4f0Yth
39UGdLbqkByGUBl8Xg3pSjfC+MArcYU64pESxceV4C5RAnSPE+U+QLuqO5L2O33dNZgGNXi1LbRf
yVzxu6ABaiwaaZvGLJ1I8e00Qj9T40JkaFemZrHWY6gKK0PiqEa4I2pyA7F20fM7SU/KTUh1cWz6
IF2ltqC2I1MhnrOy7Q9ZZlF8fVN/WiLX1iA7STfKgFpAkuYEhTbRvykslO+1Ji22Uq898CETLyAb
V0f6CWktFIpeZPWaAdCxHpQyuw1STq4GbuWPIpN73zQaY2NyqX2gEVLXpZHTxkF3tdgBJmUA7Fs1
T7Xa6RATCZPOp1qBTromfG+K1FdYyp0U8RMZ3FR1JUtlTmbWwXsTtuE6LdT6VlVz28kSKq3zAMJ5
ea7d6FKgeYTXR7Oqv0mtJJywUF3REx2ZYW0Lmjuv0wpP6GFzXTTdE80N2+k72aVx82aq0Z0eq5GP
O++VHJB8Z/VMBpxuQB5DY6BN0Id93Xb7QoLsSaq7SV6+hQTwJNrQ2M/S9rElVliCG7AJD1JRAdpQ
F2iscSqlbDySGdwzY2uLdtbmqTFZvFdCS+wDC7PjUDE4lZEW4AZK1ZWMRgyPstJDxsYXxQcprNRp
7EE46kg9bOIqgtePS6Hp4Bcdl9alITyrRksBCYNgx5vQ77I2vipt0YC9zGKeUVmAkquak1PJekfD
q7bihRYQpwpNy2sVpTn2aLfWDLo2rAwIXnTXR3IvOXqftC7TIQpbSr6s4S4UDo4KxQolGzT0T3PQ
rJCo2JHW/ixLZSt1VoPkXb1XgEZ2OrVXHOB1u6uw7XK/1OmqHdvnW8H2LWliaCHp2HBq2PpCi/dq
Him7NinQNyrJK72EDkitZuo2ylX1uuL5ddVa2m0nJbUTm8V7JZWPZiv4DbK1txmRIzepc7RYt2Bx
qhRt8E1Teu2ghXOoDAijlTJDX3mvQmZW4y7RusjtEiMxHNPoLbxveOlgI5SvQ60Z+zK0tHXcgzKv
1SU3rgN6U9cYUQ4hPpKk8rpNFPHUQCZn1fCiuW8IqI8APnFZKHlZnu3MSkCPQv3B0mhbamF0Bbkv
7SnOBgJ5sJsabS6e1UdQJbOAPFWFeM/6IHJoIatPepcWXlNa0d4upJUaoeOg1qRvdhHJq6yEXoJc
Qt9vAI17HfF11qcbE23zlQctOvMQRVH+pPVq5jJevichu9UzvTlGleaEtnYlqco26usnbhLIE1AG
n6zz+yCMPrLefDUbsK+0SX5tRmjeNRKkRlMebMIkYjs9h5QtbYxyKyVx+1RIaXqFNJkE1T0pc8hQ
mKugS+J3tbXLQ0RRXhZdMvwoGY+9TE3ApZAYdB9HZrVukOKBEpuM9hSkJAI3VzRpV+dKsqpY1zkM
vDNQXssF2CWyYV32luyEgumrLgSwXbOD0OtRAV6nfS/AlU0NX07Vt0FoKNSLgABpm3VrClWqfa+W
w95upfCuRz7te8Q1PfbMsFauWyMtbwBXhSpdfBuQIs/8JLGjFdWGqwQaQIFtZaqTKUb4YUixAbFD
m31DerG/Nsuq/LTjVP/ssGw7CE3cKi3TXFDGdG86k6zXHsh4p4TKIQYymF6C7Dkt6BaS08JvC13Z
lhZN7lMz+qhrxfQ0XqieVCvZE6+H9i6HAOFT1aeDQwxobZeQT6GUZLcSb0fpQWYTgBUH45vU6a2T
2dC2yDvIR2ePQapxT7BBUl2Egeu2iN9FKAPTE9WpW0hm4slhgtp/bxbkNQ+jCi8WiVRPkRWi2QPp
21B2IpWqqy5OzMghWVHcZYMB2dNKJJK1rnpJ21pSJ72obZ4dcP2ILS/OM/NBkyVLd6Isb15MSSIb
e9CzYw05061tx/xAOAANFTD6FLnRlIChFvj8g8oqKlwlKMljnuGQaiOCMBClTfvWyJawnCBrg40S
F/kT8mf6g6bwOnfjPITYHkT+DOBTeCC9Fk3U3KEPtryXVCu7QxmousdVxHKIyAw3MYAHqFIaOIGi
IgMuI2hxW+9uoMgyXLVF1ezCOMnXejDEj1xTnngRwcWalO+hSabuoqHsXjEfIQ5go+Cf/ZCDarAP
ASvCX+q9JKrUR7PvaOswShAhofEXIVaqxzhbcwiwIPGUtXek0YHIhrK5asuRRwP7nqG+UTH5uiiD
Oyk2cRLzwG1qwVaNnTwafRL8iEphrHoVGZeqXyf6h2VlUCU217XWenE0vMlk1QZm7IVhpDEntoP+
Jkp4cLBi5BpaJraa0r5ardSlTopAAd1XKX8br4t7cITax5RWdeF0A8jvrBDY0aDhr0UbSF5Pm3x0
3yu9aNa2iT0q0FxM7LpdSwPVHzWlER6uEeqVnCAcy2jAWI0qmki3Dr4Cdc7bFvTAj2hHw92N1l1x
zwD09S2m2ceQZtVrVDY66NpwzAQJKfxmiA0nhVzhNtQNDhfE7Y/WebmqbWF8Gmb1Bt744TEpGoHJ
Sct1LjfaBxoGQh93rwonaJmCaxuXNKSo9zofknsop5qrKChKr+yMteADYOih8mYy+clW68YrKz27
5nYJyDQrENV50L0kQbSR+2JNsC91KTtQi69RjUKUtLPOGYgmP0VY49LJekJBgZVkny2DSE46oPow
kBzI6CASqsMSRj+KKn41oet7Q1LFZ3mnH1Q1zu70HIgbZPnCI/Br5KUo23afSS1/pEai3gh0m22M
BDWFyugUNxedti6Smr23mR34bUVqZ4hV9VHQhOMqkBXWDzVNUFQnemGsSY7rLIegnq6lLsQbIaDa
3vR0BwgeRA7TtS5MgVPPAN2JEflMCpMj5WW4GziBTCbUPgGeZ/RGttom9aMhzX0QXkCenQaND34b
fZuR6LYZevNZV0P7WgzF4BQ670MnahX+aFpGxdF2UjXIiYQ9FFOgxapKvgZUIZMp/hvxJPZd9PFG
RUe+qQT3dnKILIAQHNoZ2BX1UKwbZoG2GjWYYMuQQv4BtC6gA2m4NyO13qGarO6TnBZOUUb9Jgby
fFuWebMdGpOgDK+kbouLcARIC7cT9MQbyHqlRWU51hD9f+q+bDtSJMv2V+oDLrkAMzB4ZfDZXfMU
LyyFpGA0A2wAjK/v7VHZ1RnR3VW33u5duUIrpFRI7mCYnbPPHurcMNlZBFRCJDB1QXGCighiF9Dr
yhjxkIV3kHTRKqcrJUXCoITBU0pBDS99W6rk5zqvezt8kwgghyBPb8ta9K8A7ynWh61nnmHhl5nr
6jpBFeVVKa6yl/lKFEeOBw1Tk1ZSF51HRXK5CARl+vMccwSzxs5jLB277h3Gyg7Vt8BMB6E7u0GN
GjktCi74dFjNyyxHkY4R0gxTGkobJKw27qMADu3jFyGyNlmbDrmm3ewWuHBu9OxphRwPuCHkxUBg
GBqW7oIxYNneL+AVbp2oYJtSrPCVthTm+zZ0CO489yFnigio0jVU/apv7WM3XweLpOE32P/LTVOi
kFNauvna8fqmcMYaQEIg3/1mwQPtNG3/w3fU+t724B7rMpw3Sz8+TqqXJax04SC1ChQaVKOa8xvP
T/1iJBen2gWrDU88wJlEWskvVBqJAMuhe/TRBmBjQlOHA4SmnOAFzF1Jv+HqmP1YtWFWTV2Y9grZ
HMPAglOhzNtA3CDrIu20aQzDtR0MDNa94QW2POGG4saa2t8tFQZ1ZChjyMoalCrEmQ6wm2OHUYfr
tkOebBbJ3jnOTlSmzhyuG6Mi91jg5Mt5IcleNNW4awLq5FUzCoh8meGvyg7BvhmiNTORinGCeDYb
GLc7fAkHqivRtGzV3Hov4XzlkqBhvXfH+DvH+k18K5J4mpHgq3mZO3rs0tBHn8zLEW1RtbjYejS1
N1VUkhThKA7yVh3nOIXZoB7WitzPkh4i1QSI2fRu0TB8M/EnWcq936jtZOZ4X/MaNa4H2bo73/fo
+JKJzPEhrggD2ZLWe6yPNtV61q94oW/FJAIImPsXZ65jRGc0+j1s6dfcVMdJ1GG6dhhw83UTQxmw
jGCTN8XAwTGsYAuKJwJK6zClxkfDEE9BzhoIXKOBnRZqwNyDBrOFnAEYdXGWHTMwNeu6iyRUYAfq
ot2KsIsiQ18cnN0qhMUcPhNtsDxp249QqjZl0rsOFvHCClSHJFmEGJKr9E6tDTlRI7a18MQRniAp
ke1mWUXwIFcoaZ0C0mKkBL9NRRW9YiNsd0iX+0ZDQcq0d4YIb7r2nGdX2DUf/D7Y4tb3WeEruD0W
7eM8oUPE1lajvIgh727R0Cc+KqR7+EYg/cFbi7kFJYnBFTh2G0zf3AmGRm5fZF4RNlv8wzFf4+Wh
btYPG5U6qxxNkS/dmKyZhuJ2ZAH6nZE9k1rEfcKCogElrDHfm8lz08DTQQdXCpKTYdmUcTMkSBd2
LoxN8b0fT+iKZBGdRzRGkdHnuuXdTQDU5kjGOtyM1oSbUNM8CGSUzGyEhQhBd0SUPReWdUkcoMAc
9SUe44/GRCGKH3hA8k7li+MfST3C3Scc48xG45MJnAfp9EiYH4MRR5B60zqcEeZQYr0GuB1jHHfJ
OCF3e6RlhHeIA2kuLwUIBYcpsOuNt3TfVupOKSMT2+kJDSiaF5AluELlXF98R5b7Bf0yG/Az/Kje
YpBcJZ6F8TLAFT9vYCxTh142BBYFj+tFKEDw2yflvdfQZ2Fj9b81wRjlAq4szUpgrjGZAlTxQuS4
ewQVcUch6+YaFpBjm/TdeucZ8YDZ934csCUhnzLOSBNgE6besPFKesJ5mxRO8dD63x1/nrYwT7Eb
tcj6+1ICJQLMdegm9o2p6ahRro8ewnVmicO4b70HnBXqxnRmOHDWA6YQPnqsmR6Lwl/3DFnMfliU
aUCLzSQ1XGjj3GqZ8Dm2O9NOLvR0CAP3EAg9lELsK+B96aiDaeu5XXAnQ1pvu6Kwm3gebBY26mWO
A3OjWuEmsEJ7jSl2FdE3W+SOY1zTFmdkLvlIzu7A6l5LPyFcPc282SDq/tRz+TlE0Ba6fYBOFe9r
a5d6PQg1vhJkQtxxxR51EfAk6HrUsbB22woaTZcOeEG6Bs7O0FHt0aLLNmG9zQoq4aJHy3DTN6FO
MI63ueH+XSxrhr3U8b6jffsOdwDEiM8cUfIdUYmvYLZ9DYEqAcFQlNE5bwc8T2WFeczkIqtqDIKr
BHpMHRzPyVS6ew+G8bCwduujz8sbmN0lJC4tMrs5wL+6LrMGaVTnoeMFIPHmaSnIxVUlmDPSUDx5
gHjiSaKlDy38MydefdRuK0wiIbl+L0kdIzhBPAz+8q4JjBA5j5HoJuDBU5ZrC0+QBQrsBiiG1HI/
hggBGEQRA6Fw7v1wPJRjjHYzpG3ak3JXgqizdWEolDWwcZB2GXdh30PRHLhvHg6eG8qjs4vCGmnj
WaO9MW3d9jgL8WKk1+yc0K03YSDrkxdxLBuTz9hRLn4Bmd11nYgdWbDKK17EW6ujOxQebh6a2GLr
Nyn32JLhST8slmAb6dFgQotVJigBf1Qoyr4iW33ADydMptZyeKnAKwpb1IqtN7I340h2oEKiOy3j
ejsa4WRVrO+DSSIxHsJUWwQa4RJLEtfdK/Gbcb/6nEMdhwgo6Z1cZ7gLRbiVxAl/RHBRonWxbYf1
Tc4oJ+oJDcbKKUlXABYJeh65dUL6qgO//BbDLCtla5ESvzsNU/XBcCgmhuC6MZRkrx7HhZ9UmYZd
kK7eNN31S3P0tdrQoZOJbANklywEmEGdDtXSZSUT4pEiXnS70OWoShXh4ICqfbXkfWzDAy/0ySu+
sQnriiz1V8f7OgU3NCV0Aliph9yTA2r0IBD6GJiQZTIi7XGtwrtlwu2KZ5kXqkLpxPm20OuaV2zA
Uds2JVpOkfvFpg75Yx3Ge6/F9LHv0PfBjXoYkkVb9PR+bMlTWJEf4F16p8p6NBmrgGycKpQnY3rn
FKlv7ji9OlTDH7khWSDHTzaKaTMosE0Q6zTk/trwrJoHuAjTWXzHOQv5ftCmMyFy14rlbVnZkFV6
EZkcvySsPr1wuQCETljbfRi1vPpNECYaUkokiVZk18iyOddztZ680Q8eVzCzLw6lWC30xTHNe+9P
ZBdPZ8NXsxuH8qPtOZI/Rnc5IYN+yUyzdBvg3yhbVBKz6eTV7nE2OEwWZVPbwvZ7HcIL5+G5MjaP
q3bF1RuqNJ79deMHoftWY9YQLX6Qm6FQO2J5ujhfqs8V1v+43GKUls+e3PrtD7s+G/dt6v2sxtm4
tp3IOGm/bCA20dChgNSiuQ1X1WUGvjtJqPkECKt6UU3n7EsnXLEeTwy7+aPr0DURGNV+VsYPMy6I
e2C+XO8AZ5KswagalkqyA4TviAPK0eI048mqHfHAmuKinXDeTv5YnztWDumglqe5QIUeVMeqLLH3
G8fJIiTRJhgZvPqU78zaqLxfnepI26Y74/IvG8cEu8JQvNC+Eo8yXrBTDaF5Nc5rEE8b3y45yqow
cQnC5GCT12SWevKBcoBpc+QfSm/dt3gStyhJPkKnzou2PLrSh9HL9CmK/kI9LEq0R58x5jB+P4LF
0LlHpy+3XVziiq1gwfsDAI4wdzq/TRqvhwd2tR7CNYjAA+rIZmXuFnIw71gtgcl7b6AvFoVSMkbz
hBXI51RVSiY9RD/nsuij3VKoYYN2qkOhPag7f0IMYI2JwZjQTgC9DWFAG0f0SwXw/wK64sH+DGTP
csMGury1eNjRgDQp1CEW1txhjUUI795ua+p27zV1rnHiBiUaWPaGyIoEx9GGmdAcyrmy5xWTos0w
efnE20TXLHUtEBXA4j7qX6x3c2sY2di4eZAGTvtSlPyb0vWxKRxgX/O90cGYkWLGqSzVk0DVVMMg
LpFynFKOPODDMmFsISIJuL9mH0tHwzREKWFd5WwRMhkcZYiTCiCYPFKLgITZ2CTsASCMDA9CPNLj
CGCW4NSrIaJz2Rq6OBlFT1MZiDlIwtW3BlwhBmMewH/DeVmlRF7KtAI3mbGpTEDnkqJUZwCkP/pB
yBRmIdh4PVR+OXTf6kZPbgi3NcdJLMUxCVlRubMRfD9RrD0y45Cddvi4cxyvBpPMQ91DvWjOYO13
tart47MaJ1MhyyHGcy2CCjtrg7j4ESGaT2zBOT2bOE6hRhH7iTUhh5NFWFUZZ0acC6/HxoQzqMzd
UUfbxqJ19sYWcZCOF982wN6/O+7Yo7qLlJO6PQbZDJktJll795325uRwpMJEot7HCix9P9B+NsXY
5qdlNJuJIm4Mbu5FWiz4FdabHjTO5S/c3BGs8QhpFyyaQMhrG/fF6ZT7CUeqYEiKoqu++rGq0U0C
EYtghJSuuJAfgaLuqeqY+y7rNdyGQs+vPVuW5xbYM7Q2pN/odugOVQhwH5nzwdU/mrz5lHpnQELB
FhxO8WCwEd4Ucf3EV12cljYWd5Xyw++Tq0YwzNEnZEEMoz9rSPWsmx5awLaZ1osYeXvuENmxgXHw
iKCsoD7b2SCBiK3xYXZgjAl0SqGq7XRGVOGfxSJlxlfxXo7yltaYH1QusCQF9/V9pRp2wYIwGy/G
PAE3zO0fUPYNR1Pz4M0Hy3hCSV/OzwvCaw6GUw84U0Fv7GBAYoRzs3uI+5Ueg9ZbH5YG9UjYeQvq
DqEtjlq/vGEd6uGuL8Ot7qIocZiMXma6yM8pUCbjRdRv+iK0+SzddTOtDU08YnAszmvGS+7d0zbq
974/KCTDB/aE/Lr+2Ndr8Sl9QCfAgETphcARJcWq5uJzZgCyKdQI2bCqJ+14LrYbeAB9GkgAE6f2
ii2gUnLsl+dGtc47W3SBzijUO5+75g4J3WUWrQtmcqLutkvbNGmoYnlUhVpwhKG4aNV8fXhG26Yd
X1IF1XePGm/0i9u6mOad63v06JWGpXYJBCoE1n0MuACHVWD0CohBLymbeo35ZNveS3T4+f+heJAl
j4Ders3EEj7F4lisKgCuuZY5Kcso65yywhZD5d858n9Scn4Z9v+D5vM/8YEetPz60uf34XeixS/8
oP+f6BjYXEMK4wyweqCmRUDjlXn7v9MznuDg+fX5twf9rr/U385oGuTfbozubC3Kv+1V9y4+1V/J
G//jj/87mQPRj2BzXDk7yOyE4TChoFP8yeYIwz8gYcLxRGI4KyM//B90Dj/6wwdNGcrlmFxNMa6u
YH/SORz3D/DR4SAF0QtEG+ACQffy7xA6fqVzgBYCnjA8Br0QTh/XlOPfmHW+wbBkqsPybQSCkUyy
AmNRNZdBrUdnHL/mgaPyWB8Ku9htG9G0ocAHImxNdePNuRTk8y+X+s9F+Fd+068Mwz9fT4S3D6k6
9F3RbyTNWWLyaWE78oYub9w4wMmTnx9ar6ozDE6iBFkKL//8d3q/cqpwCZHPE8DlFGx3XHUv+I1T
pYgvHOvUBGCpcww8mXM+y+fSViC8y6rL5bhQODyheRlF9Ryqf2V8h+X3F07NTydQCCgQMw1F+dU9
4bebwCthcEmX6H4NLLolbLUjwdHaouxw9uBcB2jeycX67rr/5+/8v/9ihLZAFAPmdsQ8/PcrmUwi
1tCDYJSgMXW8jDD4sc3g2yWkmB5iNW8UDR8Cb9iN/b/KywX36Jc3jRWMG0xgeAw6UcxCJAX/+rsh
pwwElxW/w4mWEPw5n7/t9zxFb7+Fb9ApuMR5cNG7KAv34b7ehnt5DPfsAsQ1i7I4jXMnvX79+n3D
Tu7ETie3cqfxV8D7e/9WJyhK8I0fU/pxG2Zi577JY5zTjOF/N9/nN3vbHdftcrfcB+dyjx7usl7K
U/y03M23mGLYW38Pf7pUI+AOIXe5zD9u8UM/PjT+uqQmw3VK6+wuyEwa5c4GlUU6428kcXZhLjN3
6277HMyBjdzwH80eQTXZnMYQzwcg2PU7xEUwkayf7sXb2/vlZrlxjvwY5uzkn52du7WHGWnqMOHD
T8MM+efPh/fuHhSB5JpiSC9kf/1JGOWlP3ZH0MSTKGXZ9WXAl3g3HtWuSx84vD6iFOkQSE8I9uGl
2saP6pqTlv7zpcR+5ej+eT8RVwMLBOxnWE+/3s8a5VExBk53t8luHjETPcLXc1veTd/rJSU6qTBv
GnIO24njuivzNalzL/GSbrPu6rzf4ltzlDGbr+3lYBMABOmDTeZdCdathV9JlTd5m1m86g6XXFz/
nK2XzskdQhVhYKYT8RTfCprU+Dybd06GGSVsT2yy2/3z9/nTcO6/CHA/3ycB+9NFox1jDybXHfUv
BMyBcgSITYTfLWiEoDmYI1T2qC3jXmznulJZbxvgN2X0Xbt6PP39A8LbKsOr/c/PlJ3fRDmp7chr
DYfH3iBTw05oZwbQCqYes7TQG9194c2p9Jf+8PMDMlA+KowdU2bwhLrIMEwkXKISPEb0qL35phAN
0jXxBg5xqf78IBBokaxFiUzaf3zt5/eNi/lXoVY/zad/uzLwIwNnEefa1cXztytTrGJpbC2bO5S4
B4c6Jyqq+0ZXp4h/OVo/eEWQsbq9EMcDNW59UHW0WUewuWN0H2Pqr4fG/SzhswKh4SNrxHvfx3cj
qw9eGx8N1y+mX9IC5IREfK/p/KY03/VLheZEbjBjvsR9uK2958hDdgBCZW8RzrAdh2VNirXahtCi
FmY5LSiZG1qDf1TkfXUTtCbXwG+KkuY9A0sNYHVXxHnswsmL6mMT1Ddwz0OZ190TIR7gEnqYyb8p
5Pu5qCIPFw652N412/c3ViVvIgPJCa+u03Wa6oZNie/TZHZ/uJqpY623XnBrNexGynhK/vmKvh6p
f7ltuGO4YTgBmU9RikAY/OuCjoo5sIv2CswExJKO8U+kfMb8UWK+H8Ac5H6gVU7QIvyLLePX0+dn
2YSzDxJulGaA/H9/kiBvidQyB+tNo/yv9oqiVhNS8oBD36BLDZJGQwS/xgNU5I3ytv/8Xf+eggKW
JUEqLTjZV8ci1Ia/STUHaopSmMB9HL3W31la3jc8AknPKDdxC6fbQAk0JTpA0vHQ7+u1Nuc26DeT
x48V2JvnkIp3SldxHWRDUboMH0MzqEfOZPMvhCu/XqdrfMn1lYY+KLegA18J5L/sOCJy675D/fBo
vPoN6RmwdXJdgWaSHYWq30wbJH09iqxbu39lv/nTeu2/Fgd8FhguDQWvGIvSh9/8ddf/y27nzVxG
vjb9HSIwMWSei3zAOHUDp9aBbysZ4NTxS7rn7aouvK4Q5QtmkhWdOZZirJN5NPGJ9djxER99nKj3
Glkx3+nZl1spW1BRrp+GfTXmAZ1tClJavdWufTIl7y7QDN9EI23uAAEXT1RfVj7bEzDTmFXTQ+9V
Mq2GEgQyat0MIFMD5pKY0F8hig5MEX3PyuLihhM0G4BPf66ff6td+r+grV8VFv9rR/X/IHUdzyNF
uvhfnqX/Rl8/goY/9X/tgP7xj/6ksHt/XOnrBFbOLjItsLf8Z9Pju3+Aeu3jy9jsrmEXKBL+k8NO
/rgSyyHlR+g3C2Es+Y+mB+IK6KlCEqNLYjg7cCT/Oy2P91upwq5hknjeoe2FjQicA35PUeiaouFr
iHxR3x3lfdAM68ExqtyPEiG2aLfbrO8yFOWggtjeBYVVdc8sGD7Lvvs2WXLwjX5vXMzmAtD28sEO
KBH7iQC8Ch0wrBgB6o8hELCuKet89V7Wy7xBigDwAWuB7QI/d8b5BpYP64aI4nlmUwbHI5EIxe8c
j9S7KrIOjFf91F45Cm7p3fhmueWurdNpupKBcIRGsvYf5HzoI+8AyKU8SKd6Qirbl98MyAQDD/4i
fAtHYECKOPoUQ1UB+MjBUZmEVfHdi+cdwKmLAFtpYe0r6vUDnXh5BDObZBrGubDzAHc3bk+Fj4mJ
CYd7uFgjf6HpTMbM0u3mtbvg6Pb32C+PjPUnUFyPjLr0XNfBnQGFXqxFhCls2Kc27vvN2DY3jWO7
HOOnIofg45ZD83SgsKs10u6ayQm21CNiGzc8j1qFZBfmYb6sJjCZMeT3w2eN/XmVcSqJAr2XDWkT
Q+m5EPJQlstlHOCeQft7N7b5aIZdPQIIX+W+XpZUDGQfueVpckke1eaE5hYOhyAecqA5vMH8rBke
4c6H7xzZU6w46syCPFsW96nnuB0Imt4WhLQnf/E3gS2cnV591KEUjuENiCGOksDRCV7MjFGHBPzF
1u1gNctaUfn7ahyirFHrXsCGkEtAvTxYYRG7krSswJlVxMCwTOYNxAqMM46Iiw5ElnbvmHIHduZu
DOAq2UWbum2Q5Dz2WYkWMUOYy3EYy+M8FCDONyROHIkwRdyNV8/DpBRCYJ0405hK4GO+Yl91VCiQ
i4oceWMmARkVXPOabYvGfGCDPjUxMug9haCG1mfpwNstHTHW7jHFdn2NSe5a7ZoR4ZAuse+da79B
Z7AFHUBtrBEncIOeHdXe8tDcjF6YtWp6BFE1KWAJ2C5AwXwNoqvWcOD2tvXQoA8AXS6bafR97BAS
E7V0Ewof+K4nQGme6zppDEou5u4KT98vk793SXgi/bIHTxcMFus5SWtAwRgoQVyrEzwXgl3ctQPf
2oT3XgQX43buT049lrmQ465dyJAWrsjt2pZp7QuLkUuccY1RYePzfKDlwyDaTTn0ObPFy4zBOC6F
/o540WRYqw/qO89WiPFASprZiX6sjL1LpY+lj0mkq6AWWIJH/wr3mbB+CGSxX5h3IkAtCYbErR13
/k9U0F6lCfW2Cb0bKYYta5e72AH3I7Lxqe+Wp2ps7soRgXs9eRj98m4AulgLrBZUSv4VdoxD8eg3
0IIVLSTBnd2G7trAIit+IT1AZ4g1qCre1ytYuZLxToLGMhT6rIdhtzY9xQQ+Bizt7rwGvl0ixkRp
6D+Z7vZN9Ol3JaZHqn+YPeegChDr9BUSlRJi5Ehgk7iyToMrXtrNEv6SnEIjJqc9owzJiMszcctj
UfaZ4hwXWGJN+cJ/xCdt2hqWW2UQd+K/YYkWadf6F86ALDXjGCQeNpzRcQ5eaDYFJrw3Y+OJfSiD
TdibxxFoLtgBN5OH4Zlc1LbtMRRHX8WzwnNhxBKTElPD6ily5iys63Rs45caA9HI788Ti7wsmuod
P85tFofPsXiqoiceLWtqAdgPXoVxw0zuplpj818nCEPAfln851bKrY6LTEX2o7cy1RQUwdiOdFOr
uNkpYNy5By6aLqGhWOqL22DuX1BhUlKHR6AfZ46urQchLSV4dMGxXTM/8p8CJm5ZgIcNQz48JaAz
J7bQIWgPaO6NeatZcE+hjBY+1DokvPWpeTFXxLwgGIAVpYxhIYBtjdNLZUmTDuv0qXoybEnJSUL6
5s4s0zd+xd1nFV/vX/QkZ3EXD2Cx2gIDsTDg7zOomwnl8q4f3Q1foWTxA2y5zE4vs8FnipaYOIm+
xvwn/j4HiN40YEvPrrjFVrDA4H5+Ca/Q/7RUz4qK72EZnmIxfljq36KSe8V2vpeFu++meE06cx0X
mmdXmh0ASBdBeXLPeuiGJwDnkGz4m27AKAtnB0bqIbgrI5l6zOOWQzjW353QgVahmrxkZTPEFfps
/eijmzC2nmZIYWJJnkXIWVaFnc6LZrhZZoqTCRwXr4x/zEBqN9bnBru8Z8Abq8u8YeF06sfy2zK7
r1HTHVbKt7LH+A6HG/j4MftYl+nYm+GmJi5NVoGM+wESlyTGzpCwUrwIrxk3YVnf1sQ+c9f5muCX
nMSz3lPr3Wsb1lBEsV0Rs7uZtWcK1RLvxndEn9z7Kwh+EYgz0D9DAAPytVbLEfqCa+wt2/Uz9Oo4
zlXOF5DgWZhXBlYLc+2Bc0v8T9b4t7idT9i45Klthx0k/HAgLiIMlwdzz+YB1jqOu+Jxx5YB1920
N8vXUnoPumj6VDtXntJwwdEB25gBvGALHyWJeQfXCKAY/X5TO/auk+BNzyoaNzAuvAV8feBDdFf3
aD7MaiBHnSAeWSkGXfVcfldL1CVT7NwQ2n4oPzpAyVEmVqzNGRVNi83Gwz2MGUZAqNr1Cr3YOFs0
5AjVGer+vh74q0dGWFjEMOmYBKyI4nbI11DmkTeBEYCyS5sTvHyeul79cGKCwJCxSyoocHi/5I6M
jlNUrXs+cDxbs7uldJoyUnrXhsV453p4CzGQM2uV1hjQ2Xba6wBecgg4r/Q8ZrFel4R5K7YHtZlh
SN1dp3rgt+yDkrQIvl2/1WH03XoIRkQ8QZSgk7yxDMJZMFj6Avcp9Br86B4SornBLWnflU+rI7HL
sWpwRvjxdE/A70x0w7dkiHyse4XlLMgJ6jmaUmcAzHedNi49n7bIF8AEkgfv0B92ma7ncydW2F2F
AWKEibpakcIccQJ5Z1ybpyDiezuKD3DvvFTG9XksQTD3gFylUte7kAh4SeiKZk3QPjq1e/JBMtxi
IzN5MVGQ6BYMRcseJBcQGaC1A1NkIynIfFEHoEYH9AQw3CRWYddovIOdZJFWRfkyXyetqx3JFhRQ
PxsxwQdp1S03VdBhXyyvU+gKFCYK0wDdRCn8iy6C+e/eALYg6ErDRll9wT53nMh0wk5usSXWZxaJ
d4a5FzgUsIeYr+Pf2qLe0k1mXGg9AC45G97WArPRBcoLBU2kJTRHfPyT9u09ogLf5tWefQ7LetW8
M8M0wDOo2jBPnXK/AvMv0IpkNq4hbB0HlAIFqOOuYE3ulexrICbMsS+CpdXamxknLqbJV3obeJYF
fDWn+Qauik02j7B5WK7MBOFeZnnVcRF9jBbNcrA6Hvi8gEKnj9wnh7KHlqAw5HNg1DuyZX5Yh+hJ
IV1NOtGPeaVxGl4n5t2wge5lU4UD1HMB7zGhBfyEdPccJCQKt+keikfRIiu3h+JHuUhCjIEvWthb
GcoKiMDmk5VuARQQO74epqwO7ZVtX9zPdupQJINcEsvmvV3MyfMUaNHXkf6KKDsgfHGqwIlPSaXW
DS/FrnXBW2tHAzhghWqv8D/12D8Vhdg3FvRVTgAPENhDgC6AWVyBwez4KFQ55K0lR+XbV4eBqeUQ
8PDlYh/9AjbUDXmEROEmatd7JcwRa5jjts6PXuT/HGx/V6AQaRfk0dJZDqTpdjaYj7Qi+xLup8mk
ERmOQVwO2HWEuMrcTh3UKeD6fYG2cuYCxfA6ICRkauKbMtAcjJAJDLq+BeKIBWnB+HHNGmROF+i0
bYtd4MS3/hDvtSp/FKQy24CRvMOp0jieSAoFtfPI55c2KpttBxaIcdo8kPHeoSI6uZHmW67h1dRW
4QW83S7H1UuwF23KtjkPY7BD2QXybnVlC2DXccFldzvEiNGITZvQca9UqRjUU7cKrgoZjAz62uys
0ajGsa0ebKVd+NJCV0tAUlzBiS5GBLkRcJ/HOn6fDApXZDSgwI1VxlhwGIzDoZxVzqY2TocyBTq8
oO4AbsVYqkqD/0fcdhNRaJXc2b4iaATsfDe4rSj4JFY1OUZX6EJb9UI0h7yrfo5GcayLiOTFf1B3
ZstxI0uTfiL8hi2RwG2tLG4SF1HqvoGRUjcSe2Jfnn6+ZNWxabFnJDtzN1c0kRSBAjIjIzzcPWpP
7nWQv3qa3eijk97KKTnMbTTxv1rSwFFsWq9qD5kVaGjTEF6atvg8rinjv1SM19LUpA+tyt4Y9b3e
+IO4LoWXbMeGkDh71tGvkxZfKFi7cUA5KhP73lPlZ6XEay9aDzJPBqfKh2jc1gcLrlBtrjiJB4kF
Wr6G95CkyLd6/ggs69Zq9nZYf6Nnm1L4JQBWCq0x/qgV2fPyZzAidy7TL2zX73g6fFJQwTfIElyy
8vYHWKTeWqt6Cqrvi1d8Dby2PLReefDJralgkcgscz7te6soD3m+On8qpv6it9JqHzj4dUEJ8yC2
6eLWjZxXR2lyOIf/VaaBDe6invoVxR6WEzjIF3S+8sLeBYtFARFBJM4cZpWlOx3cLqH1LVMwcMkV
CkRQlYMENq2eV6R/lCE0DluJakJuHDfZIhP5Edb7dcmwqCcF8U6x33/WI2bAUCsdoO8rNeaPgfcp
qrJmC8/aZi4KZJGlO2m9XCNYvA5sfKFR/aGygpDbqeAmspE6O277rUoUqAk2xBt/gMARWG7Kie4/
9Pa3eWrik6v9Q0WRu5beKajQXfhh83Ue0YHHzfrSSKwqPNjnRO94Wu7rzqPVJT2UVGJbR/IYVeVp
rqeHKo/hd/Xp/VrXN2ln39nCu+tJwVRQfUFk8lxq8YT88MWZnKtOqX4jsCHFVQAxzPIMjIAYOuo+
S0h6ZCYuWZA7FfvC/SOue2czdGtLsTt8y7L7smu+tKVgHI3qcgjZy4929a+RePkHnwwsnkwZr8pN
rgcY5kI523gN3K3Q87ZoQc9tr7pGPoo0p4tQi7OPaaim1z1jDqz4u+d+nQiI49o8pOOijmNSfLsp
gwiYubwbR4g1c0FxPcafVDsWJxHG1xXXacvF2+Is8FcnmdZoh9vARsyjqaZt0dyiPtn6EtpWkH5b
S0SSn4V+pfG9pd1R7aQ1HnpNTsJIoO3Qwd2C/nIq+/uuHSQzsOrHeRigNKZluROzelo8ad3YyNN2
vVjyQzOO5PrSvl+k/1zn4RevQ9RZ8gubpW2dqxy/LXpY+Of8ECsWY7Ja76F043YwTMcB03x6aTAK
IsSf41XQds+pqttDtbyKTLzKRspTPv+dFfMpA0koK/tTo4f1XqxyA7H1h8MdffXhwNLD/lY1a301
9PmPOuZThOMy3i8LciMfMp0bqGkHjy7c9Gnm7gtjkKKj2DnIHHX9okDrkIlaQeBvp3qwjg44nzdX
3HvNRomq1P27VVPCIyPR8d0+PrqI2e5GEVrXopPZTdB7ODQ4wACTm+c7P7bWbTeI/wc/lP8ru+Yn
Ds7/b9iy90tYeftavf74yRXF/P6FRyPc/wlwHbFDrEgjDH9ND+TMo7EMHPwfEDn0/sfxIY3QyIrA
ie2fQWQse8CXBS+YH4j/BkP+4MJD4xCDDrpGth3h0S8YoflzWwT6K+IjDronyA3rurwRbyrSaQw5
x6YHT4ADzj5o5im3NkU9kN9+zhIVNf0OtaiGWTHaQiD46smQMybGrGU3+Scfe2Y4s0jQvOy16HPc
To5rOvW6/hSNsFXdK8/WTtSdpjYVWXnnMXw45HhZJRTch8Bdw/TJhhvOZURuLRreTjX43SFuB7d1
7rMJqZbirJMO/0pGNeeIYs631S04FGQHsvnWA3W0rKhtnwChXTcHI8X3odg5FQLmZdNWUeebPMhB
hSX32RquhFa0F3b7Oyu1wLQ9/3f3yceyHIKU44DTwyPGPOlDa7Jc2lQjKUm+OkFSTRHwWzcG9t7G
Pkfixlk1CdaU1jDFzRuY20rrNFVuUc2HnMo3fYHYNJEPA7KFPJK+dOKK1LJ344oBu7ycbDmNVm/g
NFqdApQy7Icward5GHs87KDMO96AH7gNyijkIhPIYZLIGtVJkQwNgGKmpoL7SmwaDfY+sZikFh07
+PcIm6OmjN3xupxjndd76Fe2fPCmMgnBZKGfyh8tgqAaeXVs7q6C28ofhEVrc+lZJWNpfPQhS8qt
EAzBc6/AVWOJ7D2XHYldE/e2c7MiiR4keh4LrwOcASPBKZJUtCJ/tHRhkFCv/VTPEsnLEFPBNjEk
V/eqaVJrHG/Duah4CHkPo2G8xfQk42qN8Gkr0jl3bG6hbSA/WcdiJhGiNqLe4lfSYUj52CpzRfP2
j17S/4EA9nOz07xy6dDqhMYN2uF78sMrb/NeBEUG/Qqx1pzIk4cWap2uSf+pdXeNqoNe7V2ENst0
qgfgk/XJ6vOpz66cMhZB/hu6x8/NcW5HSCN2xocxhJwVRh9uJxWqdyHXx186OwpYGjPaZigHTjAt
FlhxgKo3PY6TKrV6sNxCgyPNSN2T9De9csfQZ37aCmYYF/w0pil7PJ2PTeAVNCgbdAePukZgW96P
LbEmM03UNPAfAArSOEBKxnosANjztcHexGpGh6XFHCR6q4d4HcyXcVqiCc71oEXvfMJ3GcuBT+Vc
jOFbjVY+ye/mOvbyu7DMneDh1y/XEOl++hAQDaAbGn4QsVh+tEdmnAqxSejly+w2ZhZSMK4ej9Ef
phqjeOV1AH3XkVV1Ndnmry/N0IuPF8cAy5DrWFowC72PMZuOiz+o1Uu+BDQnlvh5gOgvmwMgV8M7
jL3CXFymo9kDmMOUGVMSrW6MmrtqFV3l3Wt3ndkRKk3MTiVVUzj0DB22D6yLxFJtv2uVIykza2Rt
MLyDoTLhZBqVGe8RtM0i3Y3r0CCE6D6uY/RHDN181o+6AnqRR18xtA6pFxIQPzp4nABssk5ncdCA
WCKrZuN2TE8dr6FjSv5y5OmBuAP+MnBHZReaXWmlqYlJaFEDXj7+Dz6/2Y5z3lNxSRyLqCObwext
3LIXfhae/8rYYEowXtt9lvK5Zp9iXB5nrUq+GVZVYj7eXJnPnKUR+36uu4aL+zXcDvUdxQdc9pvO
m2O4IzWobfNGEKVPdai6lUi9X2mNuHqHBwSCTUentuIAbJlhDO7YOyGJOcNSwTrlQ6ahp6fHSksG
fj7ofKgC67U+B0hEMw0vb276YtZ/jE5f8Ke9peJ5f7XzsM+c2yJz6zy/ymK3Nij8arEbCLDr2POr
ky7MXYc+6njWWpaM1pM/9iaqlef7bMBaradKd+YcxQA9YQi7u7ht6RwWZPads0kHhGWYUdl0Ve09
x7nXvOFhbPGaLn8qMX6IwSdxjqhzn9TzY1naOAA09OuYqkf9PffuM15C5uWmyLqy4ms/TiHix1xO
jJwCP8CRhRvuhygYblx76YgxVewmPNJf740PzC2iHARp9h5HEEctm+NDOqMCPObXNcQmaPDTldE/
6xrhO3CJeRbcVB5ZMOb4/G6mKnP4UlfNxN1dfsVDYdwgf8nK3nrAONQc1h5GE7zFfpLt9ARCaJfd
bihauj/HSLlml+mWMY9HUWZJhzNJ7rXCf8ocHMIS3NCiTtfiCckOHcNHe8Y95nGaMzEHt41cF9tZ
0VjrRg433vkAdb1O5He1DRorj+d/OJ5t1jd+TWa1O/QKTRYUZiZmC3+0UMCLtARqvMZZAQOvz9pB
eacD+vDw8tXXy2nnzO7C/7cSnQ0R0prInhCb6qXifXA8klYBJqZJzNgiP0tsTJsyhGESv4mw7b7b
wprYuA7KRc5Yz1kHbYE19U0XXAvG6kI2K0sH7tyxFE7lBYfcic2mFtpa3d9ZQ3+kOuOTDMVL2sQ/
xDtE4g9vWqOoJCaJ/EkGqw+3oYzHhSzQrVicLsZf76kh5gFlRhE/R0WTbUJs4RwBcu1NROWVFlHq
/5enG6NEYbLDd8fFEGLIvxK9NdUuXktp+wXYeOLDr5Ac+ALaHHcRDctR6EeCb1gTr3sb1tj3qIik
Xo6zG07K+r7Y1LblXeTMg4c1ylQDH22ruBg5Xcq5Mk5eOO8wueHOCrPAPyFcJLn+zaCdD0d06MDf
jhihAPEFRrP9cRfNYrIG7TbuE/r0JgGjHhFtYPmVk9uSW1cxSnTvhJysnzQuV7bru8+/3sgfshXu
gH3sBIKFbZvNbH7+D7YWei9HYNQyPSV1lUvxdbLnGZGWFTklSz6XXj7CpQ3anndNC8e8XSlLehL7
//Y+3i1SuQHIY/hyf1hleeP6ZdA0+ukcG2kmmoDMzufYP/SxPfNapoIWCBuCXU860qvS5L2/vo0P
6QbFou0xRs1HeSGEj7Lq58eR0aJu0TF3vJDOQs4OiSGyYFnMmMu64d8BrZcuv8n8GROW37hA/+tN
cGEzdAnqnDRP4UPeuC51m9f5qp+UlQZUfwQLyXEyxhGDrHaX4ONVkF7qE3Z44/ISxw46+t88AVLn
n7Me1AyRI9hVsJ6A4Miqf34GUxHWHdxK/VSrYSb8oc03O0tlmKGEVyjICOfHMK9bvnlJYmjSV9N4
q+o4m2yU7YJy9ODkyoTs3LLJDdMh5chTvTAHgq/F+2c6/2GPRFJRoRZLDO1ggpWH0QTUF6ufn1PL
qofsUx+XfY13lsyDyD3hh+fnwY1bjSbRmGI/aN6EFZrEoZVLbbVQqPwkbR+TKDSrWNM2zpZrKqRi
pFloxUwiPGBciY0a7O/3cqyPWhwTgHqmiW9ewn82svreunY1SU4XTU3W3Y5i9ozq3LHNoeG4aQKr
OiKIiujgjt1af6kQUXLGGPdDzvjzCVjbLaQevRFN3vOzHDkXN+vjF9lPNyscRQ8Vq4NFhPPVEqLI
79HT9s58FxfC5Tjqs4TPeBBeT03DTMlypenZL3GMlD8O43iMNpgj6pFmRgijmuZtAa6KK3QWWPqL
If5w0q6pedkH6smcW1iFUNxCfc5ZJuBqYW3StZcK/yOvSvnZ6vYGTphq35xXkDhB56njVp8bK0Kx
UgYGYYsx2I2YF8WvQLIwSZHF7uI3L//BYVuzUCrOXIpJcjbzgGNvSfjTOEKl5Iilckipxh76MI0V
ZB5zecVBbzLAaiJdIBfVc8QX97yiuiowiVY/BwXnaaE54dF9ipgQioHkeymK8T4+SYxcVG7bHtaU
Z4VHZ1mh8qWVXPp5MX6bpZsvyQ1a+LTHTQYz7bjZp0NNPmLT51jzQzci0fy7ieV79u70C8/Iyuoa
oDbECsOGWFONPcWUlTAm7Q7CeMZ0E3neGiugDPGpx5BL99hwqHIMrdtyTVpMpzZJt+DyskutLFR/
l9QDLvxtSMJR9+AXdJJxbo0ik7dllb/K5KoMK9rWjK8eU2LHC13NdWyuLUh8GZKIys5IsuG2eDYM
GARa601QJ3mq70t0WNHyxI5ZaXejmvTjSB2ZOJ6a9NX1mxWRVEwpW56c836yJZ4s9p5GRylG/GW8
ms9JmuYhXF9SD+gW9kJrCoVLdXN539ismPSoOqdTvpDmr1xOZWuwTOTGKs7ikZxT6F8H7n9FzxAi
IeI4TlPbhZ/+IWg1ReNMflWrx/P5AWJAaufxieYHMc0jp5cfYDswbXwrpxG0qeXI3v71Pfzr8Ail
OTZgPmPrjdmFucd/nKVNKutsbK3xwXaHYn5Qdh3kd0tFMfFiVR61zqGKMK78HeDw/tn+USMD0QSG
54q0D9Z3FLgfeOmoosGror59VCmmlMnRKaM0yoA8XD1byBbmSXV3TqO6yN46jmpkvWcv5ou4iXJj
LfElUlYLY3CCCuTV+7IpZGiMa8xUvqsO+3TetTKTs1K61GvcQ61wimZ8TFDUA1o2ma2y6UjTpoVU
luBTMVD+UOrB/0sJXZpx6h5dUfs3NcgHpjnHNGBqAD4AaRhowP94UDlBM03I/YbHCBNKp33NZr8l
z8OReeB94yzNRTe0pulfHKt0cQ12Wfur0+5S9lv43M+GDkmLRJhK1bE7XpSm5uIXaj1PMsPwjFFF
OTXwYECH7PyHfUtlWXvdD87sT/vIagFYcday2V83EvFCme5Vn5C/nIIYvld2KMeu4WEzicicRg72
0Kn/VyMtuvU3zppyJ4nWs2p3XQrEMl3PGg+8Ym9beMGFG2fiFMIBVbmofSC9xDYmZQ+z9gDurqjw
MS89SE5fx900XTQ4dMsF582QV5t5Wcxb1j3eleaz96ljH9i7ZfDfTaA1rwIOOOlS6NihS3P7Q/KS
dXOKu+QQPXh+Oo76GxU93EQ8xhL2mslZiN4qGwVPY3Z9gyL/d1sPJBTiOFAXrG8w9o/pY90Qa5e8
DB8AmIv1hR642es0XCVLwFXFyBVJ4IkJ//V1UXQ5USTfCeIfwT6hpyCdsAN8sH2L6+JBYXDcya1N
fOwwyuoOshAO3/v1dT+MDOGBG5g7Mp84Mk2Oj3l7oVLU+dO6PoyoZVo+Y9+UXrq9pKsEKMXUnLqU
Evdy2uezFp+bgpoNTlmGKWJHietnsj3Vam6cBfIgedA3IIZwmobfpPaOib3/jE+u6zC7yLapNVCm
EKZ/jovRbJdD6nvqYY7DgSoxzJVZCH4bdOGf5AC4Ae3cDJO8L9nYgdlsq2SZs+/UfwO57qUUifUU
rXqrmBKYVfhMaPjwu1ZL86B//Ww/4Mmh61IHMcGPpxsGKKY/rOWusbNwhmn9WSzLTCAJUmVW0ex7
C//S7wdHOjUM9Rbu4JYLLn1pwmrLXbw81G9u5uOZws0gb0ByYFa1LT+C2yZN6Guw9ocKShJ7yR7Q
JeMSS3uRa3UYHs0PHVZl68uvH8IHsRMLDPGQTzUE3YOt9a+yH8eYhOLQJ9LIxupPGMIb+LWqZvw/
aKoLAx/SVx9GTOF8hnTnD5ecC89xc2D0UReTDkzhYhJr4aQrt31B5ErdBLA1Q2c2QKg74ieb3jsM
FuxXRs+VNYmDX0+5SP/+9Yd6n+z900pEGMVBybuFCmSAgw8r0V/UKsZsfLggspGuo+DT4DRLqPaM
bAzgOY+AmWi0Kkzr8uQqrdwOU+HALkwrLummhk/Tt5BBrM1I3VLUrGPgqsdVw52yMOfHdQQuet9R
um48uv8u7fBgtmGzyVIhHjzJ3mcA+dHv0VX0X0YPsRsK5fdkwZ2EAWlTX5nOQQuo8/6FYrj7Q634
BYBNSjxYZ3jmNmZnR3x4fAHlrQrsEX/qXDG28Xpoxt56WmtsR/u3y+tYl9EgUuuwmBfXQaPzKF9w
TIYTHSSFU7QHfDfN6wBhw7B2c8GSi1lxBO4GmkR1SO2kOVNu6dub+2uYObFMR+q8EC+SjUbtX2F8
VNoaPxm46WTD2FU4qWp/E/0+wiYu7ViMEQB2hZmq9fHgD4RKVl/m/cNYeWaHrjXI61uhmDxAs1Kn
5hlKp4j7U5fmxjH418vo35c3m4L5GcKUytTqP68icq00A+bXDxcoEw9ym/Mlx/yQ68MkAOrGRtzj
Look46X/5vruv25AEPUDDKhpfUXOvz6/6nG1Y8bf+BmDVVNV4TcFLeMI+3HIhq2Y4nWOdtzOSm3W
ADnwAt3VZ43smeFSU1RcajPMCA1uOBCQ+WasLQPjV+eewCWdX2ocK5/iTrS23PRokIcMh8P3q15W
VukXpsfRJkNfiqsFxzOcXyK7H7Jg1zuLhAxOjUrUSDdFWqnS+k2E/Fe4DsACPe9dmOVTAXzY0xj0
525H8/bzJURRjvi88kuz2qNcbd7yBcfMU4BhJ6sFZ/gKwX7Z/rYAMNLGf4YX5gSGrAdaRqhEffdj
x43ploVIlmJ+xsTGSnDenUuuMeVDQaiOQtbjrxfiv7BZX5oMQArfdMkiILyfV+JkiSCp4yF5Vj5z
9Lwt3toUbLhdgl6RMtYqGl8n5BXxpu/Q2tOEJtYVM46AYBSIZzUNm99tzn8xHWgO8AhMPkhv4N9H
VjcXOK7WpXpOosREksXLPY77nB4a6e85QZtoEs0P2hp4JuXM0GZg4vdzhmPNz++wh57MyQtGwWPE
H4zqukst8/bOgbJMvHJ9kciAM31cJe/isZlQc5TbrihNu/WcgDbkzuzCLljIRi99rdTrzDIPypIl
UaA6hGCouhFubVQGNOo2WtqxvG2iClUpBFKJa3bHoHm2Nsrygfq1GtKSKm6cmnecAys1dr/jlw63
Fw6WKTbnM3j369f9MRdg09NUpiFvtPKRsD/Ul0OP2V1En+DpUlmWEJLHQ53C/DpQmi5ZthGa7f27
hAg8+KeFLTyohQyOsh2bBjthL/gQ8eypLljto3vAcw5f4o3Mkgpab4zMs6EP01P6NEClaRQwDXOK
5jjZQ8pR9Sd0b+bYCTxqLfcqla1jvTkDSAPIahKC+lz6OpeW5VhT+yCfkT0+Hzu6f2zbrVJr3d61
iZwYwVlKpXzIbr1tOrHVVAxw2ArgmuK+gH6m6LFRNGE9eWmzFAmDJaKNP+qRQIQfYAsRbTCNzrcL
sFUXumqQTlYRvo9HDSbUQWLPOqHvMGfycjhzDFRwX+mQF3W9X0TpyZd8jQWHsfQtHMJhwK+wbTCA
xDbAPq4DtdD9ZPPJk91aKK2xHxB5iolqsURVfOeYE4LyAJuuqd3l8aij5X5pO7qqpE3pyvoBzlyT
/GoZ6dgvJ7tjj8zMAIlTiMN53Ru0R3Qdnn9fFxyk53oLBxJqAVz5orae/QlDIPpu+NcvxSEHwHHl
MQ1FQbCfcGdbScjWfimSfTp2nfUUTj1xqswGc2TFtoV4BbxIZcekiKcGa968YhPv2qaf5nCznjvJ
aQCUyEXEjJE3NnqLMUAYZ8iGCZKUBR//LSm9wta0BHcb2mc88zBavrabiKL3Ya2Z3NQA99WSadVC
DDp/HRRqmjdGmrjhadCw+7HMmuNiMJMrMSGX20v7uX8PEkylGHghLc60S347htrgf2fY9dKTj84N
bYtXSuTpmxgIelyxJmPmYa4NkjUOHFQdec0khnIDsNSOP86dwCSrWJ5KBhOHaACP0W53k1eP9GGy
0Mp+l25TLv68xzjJITr4tNnAcRAafzw82NpVEDhanMYabRXmiTpK6uzZkbGksVsiAb1itnkEoRN+
WFVELU6fC+MHrqaCXv5uZrRyflP3RMGdBt+7naZeg+UOTvJcFFD2EbmWCROmZNl1uN/6AX5sNMrZ
zK5gxMl1yJygAop7EfWdvRtafqaOpZtb9acML7Pu2kIuuuC/n+h0p+p0fI27fMH4V+BrDyvWaR8p
l9J63wB3Ftt2DUlMdR240ynQMFQPtRdHetdgLWJmvc8SLSRDaWbnJoqwebckqQPM1IT1hu/JhOdk
gti1UiEGo0rU0XUixi6Eb1bJW4oLtNSQYtHHaiLBE14Dzt3QImfZ0ntw/3SCKL0uZoEcKWWS0n1b
Rsx0AP94mcsZcWbfvmIj2LxYjpvfF741Iw3rfSPhcxM7xsez8hSd9duG48oNd7PwV0x8M8jbnX0L
Bmf9wFDWO9KgK3dLrNAWaRarFF14xWd1wG4osjfM9qqfA8CXTRf5A0hztN72a+xjYl7I5Ytd+Ouh
b3zctEen6D6NGOl/jj3d3iV5sh7ypRePTAzyjnFkM1wq06YVh+XGDclUZbjpy85Bp2AgKHkHKy+5
0nTkn20txB8I3NSXuOvbh8VqGWQAfn4quhY17tB0/q5Oawfgblr3wZz5HH1rNiOT7YebOkvnT7Xb
Oft1arHQyXyY/Tl2/htoWMsPHU75UwMt6HPp2/01KLu6h+iLAabVZg0KE8bp2EsRPQEbF9eMhhCf
Q3dd/E0GHWGTY9R+Yw+Z/6UQQ/sloi9zhLdhbUc0r1eiHZChzyjxEE+Xlr+BW+df+WNQPeke+QWy
qZYGxjJar4mb1rdRrdMtJHl8YvLA3U269Y6TrN0710uw9FnH9a+8jeu3JEjB8FBf7+oxZ/rWGjtv
Di0ARo+ZWROpWD6trtUzf6nTR4fW2olZQqha4nVhlkQaospqa/8zVJtw3kPUwbWH4RR7jL6XG619
xp+EYSuR0+bx32E+v0SoTvHKDcdjyTAepmwwAqnrMQQv09x+9gnAe2vOw08ikfLKWxHrbr2OD5CU
gXgOqTtJsSc8UHZ1WFevQ4mjzIYMqr5laaLmR7nHPnHxFwefZcuEuXObAES9zilDkhq3xUyV+vEk
CCcPKLIaxtCp6gUsCrvBdcxeVZWnxXZyq/lzI6ZqG+sYNR5iHby8phExTjkV1RsBFT2oyxfckmKe
IAwWlxF0rtV8Wyw5HMSqsxOW/AMxQ635Az22/mHisNmsMIGOAxRQjHa96inAMNNFOlE7eY7l9qgG
lLCznhkVlpTdH47sq3tFf3BvTeWIHdUobZyx8ynZA2+8TDh4b+ah/qpoSJ2gZH4fO+8lwEAR8lpu
fG1ljr+m2xzyQGrr5PTod28jPy4RJ8eFh3noxBSJvlTRgYm+8bhrGpcjWVkYDW3CWBNeKx/Sp+tk
OHNa1rzFAh0qsa+tPyxYlHDC29SvNtxV8SNgKsAVE7z8mxrV2p9RWVvXedaPbC5/vkt8b7oe0g6L
/QqV7I4KuPlj4uy4cRYRfKHP0jyUcWP7u0oxky9YpuDFdbqy3TEIoL2WvZDQTUkC/7JUqTCvQrZJ
Re5Cst0r0aHKm70B8Cvu9E7nKIHxQGbYVfgNi6lw63btQneLJ3wNU81ltjxaUrUG3WNNF2I/uMxb
OYwish+THGrJpgrLmA+EC5UNC+CRtN16cGhi/FV7C+EnSr1b+BBMK+LB29cTXOF96A3lM0C/2Mzz
Gr4yajr5kid2g6kwpFeEujy1JydiElc2O9AK07hlqAFTlP/0yf6vpLWoN7/zupMf9xLkZFLbARfa
AmFYFbM1iwllTBw116mbVjvAeNoLfh4z5k6nP0KNErCYw/ChxfkV6rSfXBU4bm6Lsev34LTJTbmO
+gbZ/T03/j1jXt73ZnXQmie0uercI3Y3HmZsDHvhfwkdXed+H92ncvb3zDhvD16DlmwjplQjdLSY
La1npr9p+08wOP9mzme5lZjVoxl3GFZusXd3aauLbysTeyCvibrDDraPrrQ/ts8BWCUdlzxP763E
wig56+rHqp2RNETWerKJZsdpWeIrn2tnOzn61qMKR8RIdRVhJzRnCBSPeRKqDNNZBg28NF0c0IhY
05CKErGQwRbStTFAW5AHFE4a/3GKkRSKHFmkGyVpMnxi7gmUl0sFqpuRgvgCT1xqITxweu09MoLE
9HhyAgrMmHOJFva5otZRpUOHf9/TvioihuIxjTB9kdjhk8dmkJj5FXHGvkmuTKkk33H4FVxpwHpM
D2W+bJyeHuQLfiNJ8zUWUTlj0fHOhIvWamRwSylD44pWYU/2nb1p8MbZ6ullb7sSWgaOtuO43sET
SdqrNrYsDYqd4KWyYdcF1X1WYrc7IL0WfbYfILor46/BAAfLqkwLLq6W8C8bzkB8DecSUybXz0nx
LAi606GRvq4efNRHGY7xSY3MyQJ2Sx/pRscOo5Y0Lus2jiXuLIIjmFSCV9EAJwK2zgQDdNn3TMYK
gcaaHMFwSvtUHRizzcGFID0RHfDaTPuhOBe7iJQrtRscMp0dbDV+zPwFatRmXfXCxMkuLfu/YMzk
iJ96ZXfix3+aVa4O87tJCJ1cL3bAFgtlrY9xHjPoCY+BfA1eSchkuh8yhPjHBq+q6vOFVlquCGWR
5TMJYn05V8iIjxtmtMWKx4hFktP9TbPfcP7tZTLlwixKA6rlSKyhgpxT49TGXpl+zpkVVOYYoxFI
TRR4uLSaLjyqCA+PIMDghMOvvSeXYglPFFrU9E5RGDTdG9y1xH87tLolOdIJ0FwzHT0ehbXSajwV
77yRPAFkejhjA1XhGTby0kAsyPCCf6/m6TCBB5TNUJDUwwo2FT4dV8NaurCX68k1pDplT6YraOMo
MD+c6wg9V4aZbXge838QxSatQAROVEE6kCf7DMtKVZo1iWrB5Sme7yb3Ql5edYb+O0o6/vi5PO9H
x/zZNinjqjDBJ5ydk5KjGK1T4Y9eCkomeTTMEIugf+FgNtYt04yjQLbZDXVxMwIxT3Qq9PWawCEf
UVhy+Jf7ASIl+/RMuq7gGnZQS9QcvrNUa8YE5FeAhuZWY8A/3tQSOxZ8NjgGtetA2csduNOlL8zj
qZuQ1XZs0DENpwQV/foydL7pzwR2yAPJz2qPHqs5YJXEpTpg8klKq/cvGIhJDayNg7aQrJ4gW1+g
ngKrNFHSq/BEsU6vfFNDee+g508rAM3RqdthgSl6flaN787YGLcIzlzaZ6DtvLEzT3p03VX5f1l1
rsywG4+cyMbvo194MTjIvC+fCouaelPVOnh/I1ilKuaIvb+mSw8w8aeQznvJDB/UAKOKzAvFoRvn
s9ssZ7pDj5SSzhVjc7ySR5AFKN/VjsrC9AyDWTlzdiwnWEjkPgwORhKZ0j7mVnDkLnjGThViVoTR
AUrSN5QSZulhtSKbt+Xc6RxW2UvMKFi16JTZdo3/hZah6S/3NHNs/AQyKoe7ORGMRqXBq8xnGhbU
9rSvcR7kIgGKOmqU2Y+UrTcF/Zf5ZaZ/0L3Vi42Q5aaOUsJ/EZRG89C5UqbcxUTfudvGYjU4VZQu
0cIhMDBiGdcUx35mlp2NhS+YUlYeBgQm459UbelrZWgy0zZrIyd/ZCLkAGdm9lqK565tMv+F+YoZ
g9kC2Ilo/LMqeDjHkj5oTZ8Z539OmD4prfTVEuPKpxh7G8jVGm1ghvOmaxjmaD5l45ve2ljAnXK3
5ZiaJ+oWPYHi0rzNe3joZL3vxTtKLpYkUyQNhQOCDAgcI8DKAPAuTIXLPFt2rfhzkjSWvteM+wL6
Fb0p9FsXVjaK13fk4ExJO6NAXWwLTrugKZTBCDQyvsdyqePyVbu0MoZNsQzzYmNvDyOI+bHv8egC
WWbv/4CDY26nsEDVj0sZmmEtsvKN7+Y7/qujie7E+RG1uG2UDQLKkIHLJH1ZOX+TOPQ0b05XJzwp
/0xuXN/byWeM8nxi55Fkqt6mmn1z2iM0Nue8B6DCN6fYNg3IiSFv88M5Rl+OefwlgFkjtPSMQKiZ
oLBlWALfiqjX+f/VGace/YTH6i7SMGIZAMoht0taHASfz6EMZk3GnrigoAXugutLdwZQTBvV6j9N
S2sCDf4f5heHZgKwjVGdNG+Di2wYI4oqNrfozIvZqXqkCzV8wm/exMuWOW18E5d9s30Bfgy/+LxM
gM3Mb9QYLPDlzKWBsmuOn3WiXCd+Vfid1qdsdMsZyv45EAe2tbAPVuGYBhp+jv+LszNbjhrZwvUT
KULzcFuuKk/YGOg2vblRQHdvzfOspz/fUib7NO4IOHGuCAMuqaQcVv7rHwZBH+c44+aiaJPXpcYL
3tFC7c6zhbykWwf12P7qzxtkzPt1I0kX1kCB/11FPd8UuY+FgleRe33t1hwd0P3sl7ISAA1KzZOU
Jmvf1kYm36Zm9yF3zCqbjJW+8n0Z4Kpf+52PscXSE50juH35dQkxqEAfdEyeIDVl0OuX7UPv2V8b
IRMTLdonstz4Syzbc1YNQnQIUNGzJwojcv2AMOLgGtEMJMmcYzBhAWfWL6qP/tjj3L2Yp/4O/TQG
YpcU0UNZPgB/hl2PxBW5Vv1SR/6Kf7dJiAV/gPIXJvzfADRnfiD0ZoZVMkNBgH43ufA0oxBLkTLz
8zs0ckKm2X0QZZJv3F5mOaI7Ga2+2ThpS+YxnjF/DqXVAGU7vSsCdc+ctwCHEWuTVoFJC5kn41Tw
/L4RQiFEcyQa0vGmm+Pwh19SPn7wjy2H6IVj/z5A/oQDKDdXIfpnuVL0AN2AoGspD3DtaqkAWgKf
KYKK2eN16q662rz4ex9HKAcEl+pWN/dmss3xiDBo1jbtHSA/TaeHBgYQt7YTDAr3YzR3A/vRqipx
LpsNjpTnZekQET1D6uZoek6cFNe8syb20rITiWUUkrBkkysf7mVEXOsxk/UwVhO6TufRiZ+SzFjx
nulo3Tfdl8FCKX9pUDOQ8tSh2OFb6ErHUe8/q4zAGb9B2T+G19FwSXBoYWgXxOsx1ghOzXhWptvL
qptCjKUwW313Ziq0PjjQh0xV4WYXC+NaP8Ciz4WM6S2l7EzN1MsMzeMUVscpW2mie+dWsQUGzPV5
hL2RQ4SjYz1glugXfcpwSQ8yzuRGSxx86JNaFgcEsbJR9WylfGJVclSFHVC78hnZ7K98sG4MGRhT
MZU1J4KzvkyC1kQWCR7pmhxdPhRF1w3Oc0PRh7qzzg35TIstmN9LCBXKce7AlVAC3yHV8tGzGSfw
fMeKM1RzX/tb0sPAH6mO6OqsROMaN0QA+QaIc70vFTqpo4zWTfq6h0gX3s+GQ3z1+XvnCzUX78VS
+ih8cjkUfGiOMljtiHNEooT3aHjgP955DCHzNAD7aPsp2hCztHDNN7ew+69F4QkZRpe7gDA9L5De
VjrdN/02MJD0mOlbcuSB+SEt85dj3EP/vA2jmB7DbUY/sSBo3akpx6jKZNqsdsw8CEtTJpl+rlAE
ZaZECDi4kTUeZfaaC8uJRwRs4E/mee0h8lY3am8DShciHdHHhHgHjrnXzTknBxT+hB4z+uQBW/U4
gAx0i+/1sp+ptrmneJkQo03uSh+TNug+g3Wuy6yn/6FOpEkDvY+dOk9Hnpna5PWcRtCovjtn4vza
qcbcZgXoJ04z8q25uDZmxiPTC7ZRLkJS5ctn8Kq1/K0iwJ1xMBFPxCMLFFcp3BxZdXXLz93QpdBW
VFubajHXYyNbjl6yc7W2T2Y68Zf5vBy1Q543/KT6zziZuO3ttOzOYt23R/Ud5u7ORYzWQfrziI8I
K99l6qDT5Ff1oNWQi6gMeUbqr+wZ1xB2AB4BG4CJWx4EK/02J1s2t6Qf5OWb7greRPSaHKX2wZDV
1Jko76mkarbqDRRvMvzTtkchNommg0tGi6NdBOrcAjmR0KvHunoPzhjKSze9gV2evHK59eBoquqS
W2/kEZQWLhUVq+zF+ifgA3lFmnLAgVA2aGvw0hDOcOiSZQe8ekyKbmjl+3+nEqaj7P3FOstwrddV
qpjU6mX5wC9YKigLrIXraemIvuWxXYEA+rqRXdhJ+3R/TWNofcKkoslHCXWUQNB0ZairfcBXgAYY
5SFK23cEANfB6eTZ4yxHkBIKfVe0ARztZNCa6kgqDF2ed2I3chLTKszZCgRHwWipZcndewTL0DCA
N6AazdMqL2NTwskGBJsLadJiFQbCcNGH3t0r5WSmObnT1Mr8nGDK85lyXJN7OWoYXS3O5GPzyUL+
abzTGC8QmE56bnH+ohpHESGL/3hUbAq0SZwQBPMGR7A4SIg4shveDYfRAxtSI7kyGLYcko7+/bLa
0o9Uxa7euhGXU2W65CDzL12KAIoyTDFxFVOyA9VgwPgHNGIf1FvaBFLkqSpqcMmpf61UpZ/gPcrl
JF2U/1Dk09yCjVLexHg+Kh2aXQ2cf6YEyZ4s3oorhys/r0WPdf3sjNRZubCCW/SMU7Xmmh3k9k2R
VrVw1RmxCyXR5Cif4hhd6Le66DjyByxk8noV3GVm7QGTqT1U84XNtpiJzJqLwdgHiAnpVDwHU2nu
pDSYa2RR9chxpsl7YTmoUpuewsDg8dSTc/aw3a7wqc2eeMp4kp0wWBYpYy27lEaxxucIpTzmRYzN
3Cv/n1qPjXwT/leCqOjViXJZvDUFAuBG1nd1FAjVKq8fNXSrA8IAxeKtB/4gXJpgjVN7fQqBE7FC
8ZUE27Kp5bHnp2/IHueqk/humw1jUS9AUKKlLlH4lzoAGSvEgSdEGpYHRjw5SxPqTaQa7Kwr6G0d
x98fSNl2Vh2TzqQ3hBApHuURDU7hBiWm5lMZEX4G3VCOAxrR1Ed6zmJS6+ufTLie/Bf9Zgul+WWa
ckpUw0FDmOiRt75/hU4Mfbfq0Vt/0JBLiwFzYENhXk381Qx5pHThDqrKMZAV6Qwl4sjDq9VaBV5J
FUudiHNW5hgDDsXHsbBfw2V4qli+mw8c26vtfdnBAA1P7uowyiBfikYKGn3AmNe7oxI0aCL1gAaU
xSDrOKZYFx/DtZ5I6hbv0ewKRbufkXQYycAg1etesDSyH6xhJbte55pS9vR+KxVOe9RouPjJRqXx
FFxL4VwQK0vGG6l46qjk+IuUDSSviZJBL1ZBHYtAr49LOZzWqnJrvFBY82kF3kMQF5RIfkJY5oSk
qy/I2lqqzMMNobA7kfJZXkiUJHz8uABj0nc7oGXggOmvhigi6SzLF0rIWTX7WzjAIYHZYHTCvyut
wGFewozjB18O/zw+JokM0gMcD4lrQGK+Gxbfikks3PzlAA4VLKBJtcUxiYIc6J9DaedKmdGbhOyC
9cBzlilY1bR3zuNitPzRdSxlbNTDIkUyqhvhAYGX7nxdb+9lKOjChBg6WUR3VUlpYjiV4/GZJtQh
UEhV1tRVIGuqgfQ9oCM25nCbbhy6NgAJuw/KdLd4I/l437n9Dm1hbkXVB9ZxxJ8mq7KTS9pZ7lh8
Al2WwhxulgwB0g3klVobjRHAUFTwOO+lYFZ4W6vRmZYGzqm34XgsuS40U763OjM3rnsgZAUyyuaU
wbBhcddMKz0pAvLXmFRgusw+F3EnDwaOqtR+g9vJ0bav0y1gZuJECV6uAQi1AWihTrQOyXSpyBLM
CKVTi5SGnE0FHvtwNHmFqar6wjXArvsjQgg5DNR7JudQnDAFU1gmnJfNm2aph21+JYbVWTlRhrVl
rQ+7hfyDmsmvyml/alG9rIQIRUk0RIKV7nFLnN/am9RQ+ELVdv5xLGDX+Lep7c9eiKSKxDYseAKo
V9Tu/T5NN4QVb93f6G+aeT0biB6LZ47aVnn2cce2ps8DCgo3PCOYIwseLs4ulngx4NDtPgetfxY0
ynoa8qDuHucOUhQZPCUn8ZctnSei5Le6KV9rhtF/PYO27mvpT0R4kt5MrgRg3uYDx0OdemhIU/jD
bPG5ew4sJyZJdub+YFE5uHU3t4UdGpt3GXbbvQXzS6eXtWdsXSs73szbtjGX/ZEI2PlcNLkNM6ix
A+qChOUXuokbEZ47kv8wYQG4wv9yhnR56L2ZbIbTxvnOeleTq4BBKeQu/zrS1ptOEQaKzWOYlbvZ
X90hGkk+nUIEfNnVLRcDFWjWGNOTAXsYN82wtDEcJq/ZLQiL92pi0h2EembtBHRrjcane7j3ywYL
KcwH3OloYffueoMNL76x5CrvKFZPKeuDfzaZBs65w7LQexdT4dsU2mkxB9GD1WcZ/skOWenrfp7p
WS3vy8av+q8NLnn9x2hOcY+0LFJ0rpu72TVSytK8y3L83xl7/fy+RfbY3ncgnu5TVA4NkWANpop/
hizKhHyYvp+DcRruuH2pdvhOxQVl7ezOp2FCHAgyTDbSN7/EBcOAqPg55U3gUapx7BZfZkq43ZHW
hsfGjU8dk3MnKmMKnOaLt1NeAaJNK3W4Ftco4DCwksR4BzPG9l8gyfBkTr0bbY0Dj72gQoASzJkh
2yrPvUtovdTbiag0UNRGLcsGJBamaqs2Cl0oqxLfPpairMEb6HMI0s7hQJVITRILkpYfol9bSbAU
fxNDSDDg1YEQ/0QnkBJKfUiu+pesflKbq0+xrMPxBO0V7Qjdy0CBuITMMOZBvJ3XQ1anNxwFeaoW
Kf7f3bE2O7DNbqBQy8SfGqDs7CaocgNBib3v3u/x3PVm+H4lj8UIL8VoUW5mGQHemPBZMP3+HlCT
4cQ4HoXo/85sUhytVsfqNoRN0/w2tmFMttBY+PFfCxZH0/1qzmb1YSxHt/mvam+qb7tp3GkQ74/F
iDgBZ9uSgTB7pYmxbBRIZgQ7GabGoItTeEUvmqzO2Ulj2agL1ffKjqok4UvacDgwV8nqd96Ut6H4
xELNjE0byShO+lOCvTuGNSOqmcnjODHgr2EtpE0NU128x9E33v+YKDzw6/IhUs44mRbgBRdnLHDE
+mqXdm4Zt81QZkkzfwwGPj7o7qD6WNH8mIJe+bNxw4afNpHpnAlJR3V907VznZzWyvTay9R3xNBC
msKcv6MKb57bNeogP21LklMCeGFxzSiLrt64pOVtNG7Qk/BiC6IrVi/2p8I0OvN5oFF4RjlGXuZQ
lv8pxsx7HcOW2sMOpz/ZfMb2HOzmdokjLya5dEu5KH6u4yMgIszYfm6Xv+cMDO6Oc13zMQXFfK5y
DApDTOwv0xIxEUfwZfevFvuN+jygrO5v07lc/yQzk38MsbbNbpZhar91SWv37zY4QOcAMOVT74X9
42Lm7jsEKw7ZbAvqqqvtVd2z7635tw3l9XtWt5K3nLvpFb9E5/e07Y27IGad99xmm+/s0sJoN+eQ
bX5B88WqVrbN+JkyJHkYePkEkMfN5ARYEkIPtEG//wKDxtiWSHtYH31EDggtCB5e0Q72N1oQhfdk
c8yr4TIvWICSwwoU3fcZCLnlz/5tElDpnTLaWv695+1ZgR4Wb1rIYPbwba8rGEiJ7TvmiTQmevEc
XZabzc7ck52b3RMUa7rFdUCI8znngETfrmvugyojytpylnd5nJDaYzbBl2mxsj+zFGtbmI/O+2W1
GGWRH1+j1jbhL5Xug70MRXgzgtuvJ9uM+wfLspv/sLexM8wEq/zHsNz6mibMO456v0+Vn/4Rcx7C
TmXJX2ozqq6jjQe355nr1XFW84td2elrnHn+jRcV2XUx9vhjmsPdCRbcv0HC7fXGqCXGxHVYUjMj
nc8w7Kru1qmC7K+1MaxPQzik66WYzf5PuK+YocFsBAB0U2NuT22RsLLELXG1Xb/EJzRaG51qo2if
w3Hth4s52fhiksSK7/JoZvNt4AfL1zziLHauE+zrbTcmvK1YXbKgPePJY49/3JMJ3mC6eZ+suiuv
Ux7jfIR/+z2hh7hNTiNRSvdwN6fkwrrUfAqnLcGBHrnGpaWC+7Ak2fKX3Y6kVadzSEfeIVyqP/NF
nE+OyPZfzBX5Ep3oPDRvCEGKn7hseRqSeMewc6z+LA1n837LwxnLGn6D0AaKlv9m7Jlf8Zqr4zvT
mP3p92iDzOQ9hcsaBOmF4/ce+b95IW9oLfC/miHR35YujvMFTg80UI3mxphSewLFaGLLwVUWKBhF
+Vit7wnUKMYne4GGfw89p7XuwdEK69u2jdFKDGG0hN5rMsPomE6BxWxjbbGBjKns8H+p3pumXRVs
/ExIc63OxWb40U7qS4rUNn+fFXsBk2iURteePUBXZn8v+20hgT2egqcVd1M60Q3KO+LlE1q79YxJ
yq29ZftLM/ZLcDILb3jJcgJiyhtMwlKc/zAAhWmfmzTY7za0as0NXtE1T9phg79l3SWIj2FQOi/5
VHr7L2XPP/KExXTJ9WD/oTWBZgLh5EfNh91uxLEEzfqyGWa0EiZF8llXvmJVVBWYZf4vxfZFKVf+
Ga2K+8mPF7PhIdsMTtJeUZz6VEs/XsxddztsELi9pA29H9yR8SFhWUi9tmWl9FJ3Xpu7yh5t5HCF
Z0LYSJLWyj2azpP80ZZxw3/UjT7H7Fco/4eD1mw5m/y/4wcvxlqRpHUL7nmP5sL1/S++PTn8XY7m
h3MR5iDStZlGF77bo4s0FCr5uDDf7fNEw4L/iVBt5zZC0A3jk8WwFswpn6b5lVUo39fLnMNYhN1o
uL0TnzJ1owYILV8sWG355Tgxg/KZ0PSYAUmkq8fHt/tuytfjWLGa8N6cIeKayoarxmaoj69en0RR
+XutHsTCLr5un5m7YeDe2NY4mc57fNTmbHuoIKWRUsLo9tzu0V8HLMQ+JJiP8AVql5aFe/H7IuWZ
ZUMlB+00YuuuSRPE/3q920zieoCUUNP61Z23Di1Bex7NGpxTXHpTZQYPDnDUPqd23E3Fu6RbOl7Y
jsw2M+9TRHl7/EKQfGbl12Z2y3i/ofMkPippuWDR8YG0RMf/Epeh3Erm1B5uSgVHfdQW+h0wqQb5
yNalovmoIaXILHwsSupiGdL2Ama9O84z5PoQi+OIcygWpA5xH5SGRp/I/e14ZuCKaUVQ/uJ7OQTz
yo1VvjImGgvHosHEcsQ546gsAG2IGpBv3ngNVmtqCBnoFnkxdm1Fk3GJR4rz6txgVdWnl7ZxOx6i
a7UDI3SYSqcy7oqYpk591nZCnOksM37ICE4O1jts9fBXOieTEQzJkznb+Ned+jiB9HpbbNk8EXdu
duua/kbDtKJ/YvuFx9VbTFN4Gm0w0Ui8x9OLkXmftbTk4OmHnDnM0+xsERGNWTta7wZlCon/HgLG
p3XMcXc3yKNKLontDn72Poetxz0S+9Lyq7+Yz4cg7P8q1Dxk8giImNWOi9bAxyznx/nM1TGNXMvm
ZUaX5/Z0yG3HcOjAw7uvT13drAg5ndEH6r5Rnn1gCYLhhsrGc0sny6twDmlssR+0/Ra+/quBiWGY
/LHEDB1QBcc3IrTZyr+koIHj33ZwwquYYAksYZszemOjDk5sEhRG92s7mDzd2fN8OlY4Osr1tE0q
7Bhah6sXAxrCBBCP1V0Zu3p8BP8vRRPgk/xOa9/qLqkLf7c6tfaMYV6yGAWeWkCyFJwQsFsHKU0Y
b3KOqoxZzFXKcRCXGe3z1uV1iSfbCaZbxFjO6W/HwQUvs6UdH0vLciqic9QvbnbZGfCsR0YsGc/d
HJAkgLDG5Q8qyTGsOEUES/1ZdzgSp52r9ro6XjWj0jEY9fgtKsFlasP2hxpxGAZpf0bkLuLBCHwU
9+/3tsDTFKpy0eJjWOdRBwQK7+WwV2qGlHj6R+rUtUlvNn8TKadWdA57EhvZeGNUk4AhrJ3E+rz3
fdRVjM42mkesfLSaU3sH5t7g7t0LnSjPIvmKziLyF7vbBItEcuz08dmb8ZeAM4G1DL+uLRBj+5CS
djVEIetZ+zxpVZfdIl6kXUYbmfA1jjN4uFIXdX7+n8GSc+fFHjyOXPd1gZwQhi0WFVwuYshtpHSB
18XTLwIyf1TQ4thgOjhCcx3M7QLLdkTw9g+rll50mkUSkd6MpgtAsT1U/YoVqJsC2rVCUzF+PhF/
1KxyeRuAh+EK6BJ5IHhvpuFM17epiLB71t1tTYPS0lXVe0+ySjA6VEEyqTQg+P8i9T/iWv+5KDAh
MYHzLMn1NgH432zyGKME0gbMeW3utMEAGhmkVIoZq4Fp3EzV4OTLZW4b8o4u5BMBQqYZrV7JjTs4
DHq0YsgUB/lLSjlR+aeU32O6RvRMmHcKEEDDJ5qxicZN9nVqwqSaPxZFLVuaNuLK2ID96pKwcFNT
//ypY0fytpwBXGYXdALMzTCPeauXdWkZI38dk/d1QqpMe6EcCWsCUqh72e0GDCGYF0AQstPABvUR
FaolPGrStiLnaGAHq+7tsCu8HMLBNE3vRir4+hr7Xs7vMl1WDK6dOSXq+2gzapRe9WSmEh6Dd9Zs
KcU4DVzMQfHKjCq5quYyWHEu+C/HQFofN4OBkHe7ACnJkwqnXj7En1p8Ak7FkFq0F+wRpKRyq0KQ
fTYPANdatQ5zrAewk8Nw2GJSQQ6SDme35NJyNBZTWBuacAllB1QoN1ni37M82t5wqrEq2N7ZUFTA
mkPD6NnAy7k87G/XxNmgZnOQyKYTHVlUzlfN9lJNYXNJ8Vv44EBLKj6h64QcpZS4awXiT+dCzCtl
aBdOv18nmLJNdYmUbXkxHrS/bTKGhaKL19A+KumwhqOQHUpDIKx6P2se5oX9rjnT8wBjaowiTJf1
ZJKMsRMru1dCqxhyYj37G8WTd832YFGVMGqhR6gmv2Yc9h09meJusMizC77zQUlrkxavarPnDYl5
dzVJAdH2kKvus77hoLOEhDL2oVh0D1soyzjHM+lYEewZB+6pqsuyl/ZQs8Xujcfp2CBWKOc0P733
zBof79sQSKG0r3aXunTTlsKVRgoqhYT72tTDm2rAjeBDkRVrMt3Aydgy42pngCWYHTWBkGRHOM7M
wDwB40iIjljapL+34SCk9ymu5RR2LWA1F9DkGtNwc36bHb+jHtwiOgDf5pa5zBEnMxODnpjuFukq
JnTmmpbdFsQ1N2Y17I32nX6YtoEvDtlbk9Xu45UlPWSB73dDSkD967Y5DfQ1Hf7RzW5QCCTN+zjo
sf2LFD3RCXxpsOiG1biKzQ9hC3CpPm5ZtYLqKiqCbj+xSTLE9A+684PjgLz10V2hM2lauvayKiwD
0vqdZYf7uMK3tVoo+1AQQ/NTi59JQQ3t2T1u4bFvi7thY3Dadh69xKKzd6N50XoymlkdzMGJVE3L
aM+ak5uoF0YjVgaZ6quQBxPldOSmEoxgIyzuGGsTLNn7ZcuHKkSVIA2ejXN6clQjukooVeddYYlz
abIgXfHaybzuZkBkG39CDGkt5kNn1+D/FzpTywLagA6GoeMtfVuPqKhWnJGfm6aWxiF6/GIEcfWn
qf5WHsvIwrRkPWDvb1fEYRk5lRM2uHlCJitSOKqW9TZIE1z+T5lZpcVDaxtu157Lxkzm6HnkEMqY
HDmvswzlod/Bd1qUR4exQSFgenuMRZwRVNdYQbbmuCPgS2+0XdY8mwfVSTnLalYAG5fUBBYLCk5f
ddTJSr0tk3T3NO+t6CdhmhoFMQv0x/mO3IR+evtoDHzlpO3M6X5vh/AFl0aPzCCtRlAs6+WoM6u4
ld+EIDNZFJj0YGzzQpgpBCK8u+MZbmBl9FmNqpPg4rz9hJJ15xcK6gwa0cU0JcH0QCNfiBti0MJ9
xzRamJFF3Av9Q/tD6Va3U5fWBjLor9FXF3168eTaBaTQ0+hvXUK64TCgAf5grensE6Kqp9liLLHQ
DbOl31G1ncjzzazyBVAqxRUAFswxl+cQUmb1ROiejGDHH4S1mimpANbaJobYvc3Rzfxuyxzs+OsR
YAi1XZit7RwJNarJTXaia5DhOJBEJ0Wi6rwJjiWCR+H1FOgxWAoSvi1LiOo/9BlyheLRpw6HKxNH
MFGDDx3xndwRqfTyb7ocdxXVxgD9nqubZrbzMiRFNwjRrylKhb4fTYdRhJE1NtzW+ajf16Q45Bbq
Us7FwACGLNgppnASqZBjZT8Sy4eQenzSRrJ0LjtZJpW77NymMkCXmlaf87GJUFeSXdRhbP13IlTQ
b3Em/mGw5yBZr4d7SKqY37A8ZY0ZFAuT5fl4yCz9tJnDHPB8eUf23d7nd+3KOZcMvsBHRXHjDbCA
lltf6RVaxYhPJI3jWwkegIAg2ptQdGaH+Et/Qc0SdBTVC6Re2t2KzKOXGEW40pQPvV0S/iVX9uzI
5enrFbuaFiHImIddIRIfKUCIHJZZBN/RlN6/j/l0/TIrAvisuqk0zOTAUqqGhJbPTGqD1FQDhM9S
v2iiUtajvMc9CXcEpoRGDLqCdFqWJrKmOZ4l3njwbHzYZEzzvJImsRak0V+Slm6hVsD9sG/pD7av
5ursLqJmRl0QbLi3dxOtn/BqG6F07j2lAtLVfG4nQvMHeYU+bC+HMWSlWGRaWVJi2MC2H/ilkJy1
SEYxsLM1HmLvfmDVNNcHGwdQPC3199aDSD+M7yQWOMDychQNWTeo9dfXizC59HZLtCGFmJ+fkwUr
JcoYosYSsiNtTGbv7Rn2Y3xdVPFXT97Oxr15dl41j+vYGkH5zusRYdFc9bp4+RtDHBbLcxnDh3E5
WRGX9cXlL6llFYbWzbHjDJeip9sTnOqR3HPjlFD581tgzQKlhaEl+AXjIuTX4klejZ2EAEODE9Jg
O+1VDxfhNIfBwkUY1T1ghdvE9Rg9ofbNBb+CS8cn9l4pf0RuhsEtNjRuvH51ZpoAXxZsp/limjwH
tsstYhbG7Y7OxAEb3jCVpn3yc7tof0d4ITid04eC0w37KiNXwUYUEAM/aKAoUTBg27cyKaeMDpMB
eSUW6tjPzxNvTxOwPbBDwfKHQxOnueO08Y9DZFr2PQKKxnleMraZhgkRrDkdqKM36qpxN9jLTigm
TfTcyR/VuPv5XfzrLInpYiQ2ceBfvJW33iyBmRq+awz2U3jol/TUKVJGA7TR41ybr7NUIJpEWCmN
RKoqo5/fzBujGNvCMg/nH/guFlkdeML8eK7O42bsBi+en1JvFbnWOlNlscIcJFGt2IATgOb/9ucX
/te78OiiWw5VPrC4Bcb144XtMSTJJHKnJ09tuAGiaZy6taHa5Ha4C+paYM6mCF1Zour2n9/G2+8P
sCCre2DxEDhIv/UOpN81Dwny+SdCKhRqmQr7HghbuG0c+0Wmoc/yP7+y9WPyEUZotPFpd7gYo9EV
CN6ebRFUJVg/x8a7VGlCyiDm3HMJ867tEZEe+ilNTlqVWmcKO1mPNUfGhe0Z/2a10Bp+ZQn1doja
VsCz8AAqIgsLo7dwhw/BBEO12HynT9iazTYeWkE1RJXU4Tt7T6llPKWC+cVzkpHwT7TDxrgN60gb
1Q/qH+7px5HS+8jrPZcuLn0jl5BB/Uzgs83mxy0ZO3dCmDsG5teyIEixuliEZlpfuwmD/OQm6shL
AIZOggi1izeXMEl+5Zf5FpzyI0gQNpE3PgxkegRv7tCMTYr2bnffLVUY7ulnx+vHtrjH9cPFq4f1
nAUtIPer+sPmCYHJrASVUuSMyQqv4HkNcANYLjXgSkAKYHfETSwlYiyyxMS76wu1GhJ8rdEh3SM2
xuvPn/Lb6YjrhuuFtm/jjuK5/7L8ZNWc8aaPgidNttSH5BYvEpZhJYEID8UeeUywLK298njUP78J
78f8Ho/LO7zsMGA5wmP1Xyap7GyzINLbU46Yja1m7oYm7J+iOSrj12RdDbx0RmODXvVhZ33nvRYq
xytT3kYFnmLu8xh4W1vcIpQ2YXTEY1J8TQ2L4A7n5A/WjHljOFFxZrfuRluZo0IixlYLOZogZMCz
dKMgqspmpIvRrgJdI4LGDMRfXSO+TbLOcMjYj+G7f4t8LwIJ7UGG5PcU2saQaPjIaSGUCG5giHSp
YKvG86eB2NTZNOlJ28WGgTEdhhRVesHzkTAan5Iw8jKclJw56OcLOLkzhGQyFnkKNDwXG4T5W3Pu
jDbhG6TTVN0WSjCVhIMwc0o7TVPzEniUZu3ZhJ0/jg89IdOLe+FQn5qvP3971r/GEKkYrBumB4cM
jd3bvSQIWaVhy2dPGulu1denkuF89wBMiN6HyKOljOhEKr60p1zHNaTYqfQl+OICm5l7ISb1O01a
flKUIf21K1prze/mivfPAp0z9ONfNVLf9lF9mqgYt0nfxcJ29K0FrkO6GiC22b/jbNN6xGxD3XDq
q+IG67ghPVPhIyHBh8EiCja1bKcznBXzV7PjzToY4Bvpk/7hR74VAAC/8XSbIW/3Aa22d8Fu0OoG
24wrJzkb66HC/P+qDgIT3rHn0E0OJNXrsJn7R8FEzwRaUu5V73RDURdznSrViJvLqBs7H1sb+xfQ
79sllSUA6X0UWnjZBc6/SrVi7sRGcWnfZWkesNBUnMP8L9+vXwbYNr8E0SCdt9jChe5XqRr/ur4D
jARDTkB210V38OOmU5dEMG+hlT5qB/2FBUGOVz+Ee1SWJ+qFTkmVfz6b/nUDvGaouj7Ot5T/LM8/
3oAPkuiTfDc84Gt7rB7ucd7Sm18CR1XWZY9DfHbrwbgNPv/8+vIF/7nrhvAjqUvEpZMj5r82hGJd
XBKLku0xZ3HZifqe8PJKBz/mvM9N98Zw9W0ypX4xyO23VRGVIOtohC8olSFj7s33Ljxndvaq6R8J
oEi76Tlw22Z7jao+3+91M70urMb5PFq9dLXp1sjJR9Pus9jOBQrt8okzzBBgm7vfkKgA+nPt7UrW
Zt2tp78hKzy9yYoxhC5IJECzw9YCswuKbvM7XVVhRPz8sb4xjWNvZjA5gcPqElgE+LyZxMyVzfKw
9blzGPloZTntcfcjdMdfhRu8reEwhGYKuWw7YASyq/44gGL4TivuEfnjGM1YjZwgdWdFcCKnri86
LCmK2UPPpcJIvA1s/ttEqsuMtQMUucn/xXDy3g4n3ioDKpS7oon29tCzlBC0YZ7lj4qOmh2iNlVD
Kuzp54/535djjaRlBPkuMCkE3oyiPMNvJZp37yERX89v37XI5UypPCpC+y8u+Ca9kWcMugXHhzUj
9EzCY99cchjiVVw0ugctZlJeA2uCPBWDjkUaPBLsNpeP6QYl0oJR72O+9GxPED7LK6ldsdk/4qhR
gN9piEwnfHiJKXIapR5dD/GyEh9hewB5lyhDokZevH0aS/S6fCrdE1KdA+pHer7SN2mVRJd6Qoab
dp1IYxoGpIIcBFclJdNSM2+aRTEQZJW07MeU/q53DidF+K0XgZ1ynILBA5sYX68PmTqaIbTCL2iY
K8kVqWYET6+BlUkB+b0u6udsN+GgdvSVbsj1gH+UqW7PXBui7tuDWo5hJFqIVqcnrIWL6ONHk9Qe
WNjcTvKVmKlcWT2HIfcFpIadKfCN9s+A6yyCK005VmeXUg6b3zaM24Zr2BtuMp6W3ug3/3aoSOKI
7vNuJwFNIQKmueDmgjB2QfR59RIy317Uw9LHIr3w5ziHc2bUaI1GqBuM1PZX3a0GTDvk/gfQoABJ
EB0BJw/vabP2zC2/jYmr2ch/T8QqV585QzuShxl0swhudAMOXwgJncwOZFM9AfVLunh3azdzP5So
Qmd8ToDVXOonsLP2v9SxYX7C9SNfvyqiNGyCMhtPCY+bQJEKF9AcQC47hmttifzKUKpUmAh9fW2Z
VpH/UNntEj3i1DhMv+WEFpJNA6jt7dFZFUCRWDfXV5wZh4omHHl1iYM/ieuCTuGfWH2FYkV8+AjK
73eX2WxF9aXNbJSPCqoyI8FEH0Pm+eRb2I06l6YsiOI48VfAZmORm96tVqLXgBdEesNcWb0/dgWl
I/0enfdJ4S/ldtbIr6YKIKEWtFNjn/GEHfE3XAAQ2ZNsTvfuuTdx7EG7v0/F/ruSHDkdMqS/K0R9
5Dem+Z56r0qKTUN3mv4ENrHcVzqx8/SevNaqta8YXhnba+DuqEbfY24k8mQP4TWtt8Jb9gEb43y3
hvI8qOajhqWJuxO9NK64ItfXNhMBICmDlVO5b3FGbPOGFkJAs2u/6g40q6EQ+fcKT9/5QxAWo0HD
Q8G6WhTZq1VAl4rR5rvZZ9jpVv5BDevJX5myxTFxZzysOuxw59AemgvqdxmGqkMeG4Dsd61hY6pw
MysOkQIFClKKGJhKOZjbdu6ZeDATtLifWywJAKa1F5M2x/JzTAP7CzpcbwI3LBFSwDPt4/k5KJxk
gVKmfZzrNWVb199UDbFw89FJamWRkuBpAyk11YswCo3P+FTOziVSS5duOGntlZo442EwYx6Iun5M
35XIOWa66JKVZFhB9eCL4pakJI/KV0ULqVxcw1l7yFdNzNd1pI5B+AizkQmEqqMbP7WVDfu2cby5
AjdWyLpqi/jhKqMRaTnCyFtttLOv5CvQEufJRMlZtW60WNNV8Lo2z4pAzVkOhZDYfdPJs1ro1sOo
YoHHdBathHKtMVNLkP3OSr30ycsaf0dzpxbKrI5DFtFqbTzGXdGkZgG/NjLIgjxFhosCu1O2D4v6
vMPkpHe2Lfyd0Gre7ilGRY9smQwvC763PsyqV/N9bB+r3sBTYJHXyj+1UtpHPWSFvRCf2GRlF9Ce
cqpn/F33eGhltXo1wQF3f50nX/633iV0g1d5kejlQcGZ2iFAy9u0QLGHO8O4rHHqK8sE27gs21+j
zsAxG3odR+3ppjZ68X2xlHBfiWAwxnM5DxC9Jwe9VJ24v2cuHWKZ/w02tIrpedmgxmNBjnCf/+8o
eEH3gmpVBCodtX5BppLO2thR79nHHPUXBBW9zbnBSE2zhLv0YTRCUzSHx/Sg7Jk2JT5CpUfX4cmh
zKBDovWzo1pXWlRTbFqTtD2NC+xHz2xorY/SYONEQBfpj1bpl1E0blImqJ8sZe+xqqur2g0SixxR
NAGqoFRiHBUsqLIZTzWDjywqYbEEKpWDs21lPeVGuJnvOiRX9Hf+D3PntRw3sq3pVzmhe/TAmxOn
90VZekokRbV0g6C6KXgggYR/+vmyUL2HLGmT0xFzMbFNB5usQiLtyrV+I+DlfGtwVYm/RFQ0kfwm
maE95yl8sMX6K19IqsdKmADwxoF4TJ4vYgCLmk6ZolaKYbfZM2OtxXYloCykYf+CAQ8pwTAKysza
aS5owwqKwIEPLO2DsJAtBlUqIztt5/4aC44wKjcuqcZObjtdxx122y6C9cu0DayDMd4xEjge9zj4
sgOcJ7XZgTnEuHwug3VUQwKIqdMVljbvcigBTISFR3nckI+B43GiL4wjI5tUbHEsCiJwBLf5eBc9
Khsd4RuBhsseGmeLItsxxu2WoOoILDJNS2FcUDVRBGK8htSus+hjOaXpEGhhKq/2WaD+HRNmlm48
3rcUPVtUMxezjmaBw4Ym98ZqlRpI0uHXeGC8HQEPRw1v+/iNxId8I8poKgtbLAzrIyBpkU6CM6io
XjpHAa2SFEZZy8t5tDDQtIMKWbzsTkvw1Czh4VG76FhujJbi7qLOuJQbj9NzoZYukgnuEpAu6SS5
RLYgnF3s3PsYAi64TmAw9CSbPNmp8xRZGxZ6ovnKpnaZzUfVgnRZc6mCUiuJsN4CRdpIAEveud+W
dZVAiwpd+3uxDHZ1UDBqU2z6sNaLAbZ9slxdVXmtPopk/xBGfelUeBEoB7rc9xQGiSuAqnIvMBIt
PXCVnaUOSi6oyEGvobBhovRmE02vj4XfSToIwe6SEN8XOJeLPiCVdBVUpwtSyyC8YPxriUJF9VEf
EssA6rQo67mLitfSScc1BkB/brqN7ydz7p4f0yJaNLSZsY5gvsXuqk77Q1qbUzKDiNezGUFD0qke
UhpekHRW7igAG89BvGHlTVGOnt+x0X/z/EdNzUWDI5mZc+zko/UQJ3RV22uFcYrHG7ngVlCtR/Zn
yyVkrMTGhuAs069vX+9OsyGBb3o4MlAfc3wMVk/TgbPjjlUSlflFkQtg4EeB1qMqzbTUzI5aM//o
wRagR8gj1OiocVAmO0365ZnV1n41xxdpHtf+94mbggedQGAJijVirY1FuS1RWWCbf/vBhwTTiwQQ
iXgutL5NhY76CiYSJ1YlmuZbDd8en5XDJHz7nPRn60YXAaangMWpq3eev4eI3BiAN+Yulnm5tpPJ
wl7V5UxtzKvsoLbX6oUPfRHRgm4QH99u5CkSFvgrilQG1we0T/SfPXgnIBaeJ3prf0SoLRi48ehf
3qQqMav7o8i1HYQqEXspqnW+59+PbS+E2Ff5CIJuZSJ5oN03VaJV0RqkFqjmVcE0sIqtvRjH13GR
59CjklwrwcM6DbLGq5hI1Yq3BYLVlAeW1eIccveH1/xff47/HT1XR16P/Nf/8POflUDvJYrbkx//
9VAV/Pd/1Gf+/TevP/Gv6+TPppIojr75V/vn6uapeJanf/Tqm3n6sXWbp/bp1Q/bUhnbf+qem+nu
GR5Ge2gF76H+8v/2l//1fPiWh0k8//7hT7yYW/VtUVKVH46/Ov/r9w8B9aF/05/U1x9/p9r/+4d9
8/xc5k/lX6cfeX6S7e8fNMP4DYKXbWLmi0iRTkL3w3+hAq5+5Zm/oWpFloaLo6fyZKz3smra+PcP
vvUbOW9kVuFVOGTZdX4lK4xIfv/gBL+BHcDLJXBtFobnfPj71V8N4f8Z0pdUrdP0HCl81pT6HvhQ
ULVOEoEVggMYt6QDCuFd3cFP8kdFv2u7BOE5U0YW2sRTAbke2oUc/PB8QHSxfoS/XYibF912bNrL
ppz4/YFux5UIcB7N0Km6oWTwOlXoOU6K34FnXNdm5JrpFgBITKmoTQbtc1ugb0BFp5JRsiGUAV+4
j4AGpl8SlsCDMp/C5LYtMnjaPrmKPYa3lv9JamUyv1MT+KnLIORR/yAdDazbYSN+3cx+1L1wdKz8
WjP1PFopEtF4PULaHL5UNn6hm8JIonQ/NGbUrFBmUwadXK2rd1KZv2oG2VtGDtoLHXbSW9ZUV9Po
5/l1QTK+/N5YfR/v2CrSbMWlo/J2AElGt9k0ZSSCy1Tv8/YiAgvrf39n2E5rVGTlXQ4mB4Cr7dCW
k/4I0zZFlGIILgqqoLFx4VZt1rL5dkWgXwogX+ZDmxBVrUg6g1hGOyAT56nphijElfp09c+bAz3O
IdigjGvppwnQMcBlbEgt70LddMtPXWQhiF/1yOKTnh8xALF3hNZZNHKb9AARwUsBBgPyEaed7FMl
U2s6e7tJqgNeHGHIa3JiWi6FnABTPhba6wmTW1MyjJBXzjtX5hUI3ahuon3aRg4y9TJKPcEFe5Em
CTqnSH84LRCmbPV2K8zTqjabD3WsgHI2RAqQAicTpiXeB7NpzOfhFBDGfvMa9K6bK0eXQH5gQWoJ
Zh2mjmhGgtxUOlfhOrYDEdurCeR0G66yjqvaD90eHX1dTvjwTOsBn/XKXPdaFEfT1hxBq15GLRa1
T/E4+hLFfGpb04oKdZ09IS6vCsJBgDTzU9jb/H/biaj1N2+/6Ym9maprULawLQTTYG8DJTh5U81J
KdQkQ7g7Gk15BM/cJ7mFZbSykEap5es5qnvURzxuARDwu7ol2buzkyYoNbjxTcsLv92sk2lAIQmE
D5AvKoZscZwJr6eBcKxk6iqz3xVt2mY7jUuuuNCMOUJ/PY7cG/IVVrGyo1jz97XfldF7K+OkGkED
8JvV9QPkB9ft0yAOtC8uJ5w/O0Orjfaau3Nuroppcv6yzUHPr2Mrle3HJkHBYYWQSvsYR5nQV7LM
U+e8LYxuuIpkkYg9Zbp8Sje5Ps5fZ5mP8zvVqZMw18KQEmKRzaFJyZUlo7a+F/Vez0cLBRfQFty1
5vo7Q2aYaUBqkPK6LNr8viTWGt9ZpD9NGp8SjekbnDseM+enUmubW6PSNux2XTXr/k2vzwnOG2mm
Obd2LId5RwdU0X3vd3Z95jUg5K/rxrHlConz0DbfmSwnPqpspqDhqLHbuLa5DjVI1Ucv+oAC4pAN
Vi53QMSDWx/DVGPbwUcuzucCi4w9hZH+kyvmpjkr0GpauziIfipS7n3r2Pfmr0ORhe5zgDzXtSmh
8mxtNzfw28JC1F7BTLRGzIM8zGWsKGm1f3Y2qcbDFqXIFgDican9vW68MdX2EFSy2eGx5fefsmFM
vRAm62iReR5b83Ge3Hm87QVGGD+Gvqla1J585/ntBffT3YFmsPqZ8UAKfXaak2bYrY0SCOt8l6Bt
djFmlvGpG+D3rSGPo7oDlXvwjG2Oe524ovqQRpeOTeJvE4zhOO6LWgvtH2RIJDiZd1p2uhRpGSJ9
wBpM3UGp3DrZCxTiMDUDV+xik0z9BXmGwVtHOfXiDYKPothoTjtZ+7yOy26NywJGXa0DuHeXp3bu
PWD9FI4RJZpJ3OeUI5zbESBddsvMLuQ7lMdDW14cX2ow2bCAXhFueuTcTtra4QU3ea3f7YT0is+t
15E/nvIGK77YkCK7KAyjg6gAXKRbzeHgrC13MqIzU3S18cWbLCRvC1wmoJsAL9uREoh33mB04zYK
jWJt2/Vcoo2DMyqI+tl7yiY3GS/GQvR3GETVwbZO/A6JJgSiLpKkRB5n1SOAmV4H4B1ks2rGqL73
LER0Vq6weYJXVnzKSK25fQeOo+bLSU8ARwQkSX2D/54CdyPil0b4KBCNxjwln3RsZ9JV3ja189Fi
8GqKiE5ypYRoP789X375YFChLnUG0HHqQvJyM2j9ClBeb8H/h/Q2bAJH1nsncKN4pxdl3V0Akgbu
n0ujbW/ffvJJlKkG3wcU6oOFcBxSAGoiv9iGPKQJQuwUul2BA/J4j6eU9yUYm+J5Jo0TfMV8LTI3
7SgyY1NwFM94RjR59s5y+cXrE66QeXdhvupcpF43orLyyNYwG9zliV7LXd2NRrfWHCNFQsMxouGT
AMSyIbUbRe+cRL96ssO9TZ1EOn1/EkkY9SgG3xctVE+jc5E7CYvwh2RNrxM54KFKhhYB/q2g3PTe
eXSCQFE9zwUP7hkJFx3u6ckBAJGsK8cpQJnQ6Qp9E7lyVPcfI7hoBCC7QNdSYzMD8K52EWZ/+V72
mluuOSxDeYk0CZ3z9lT4VV+g3xxwMUMCwDgdBUyIBHmYQbIPVKVzRWFLPOd+EVzVJiXG574Z3YvZ
H+PundE/jZt8dUMNAIUfMJk/wVpnUeoCNoDcOUi9+ZtpLP2HRpjyYRC1Vq+zoRbYBqLHOWPs5Wrp
9u3XPr2WMhAKBkRcwAIwiSdV+14sgWQ2ksaE+7XDWC9Hiy4q637bZ17ibex0ztaGnukUfVNToIVc
+452W41AyBHznIcLi33otm/RXF6FWd1ItBNl7+7ebuLPI6O6h+owwBaff5y0sGv8DrZTTAuTZBo3
Web60x9U7rTzAK6p/AOfJSshZdo37wzNr/qGqzoIIo/9gQzGycq0i9jrgmludsIa6ocO95Zpg/Of
Fa5xA3fzTWmX45csaC1JmS13L7vALa9cIzI/6QUUoWg1GZT5rhy8Wp7Mrg/9dw6vX0R1WLZbqmXE
u9xPTw4vuFkzFbKw3rUolP5JmixtwKQAbtlO4LDcNVji9GvCwN9Zk5Ge55gY9Gt46HP9Tlf9vJHi
vEsW0HDJALGFnzTEbPFCFKJodlHgxhpzucAMB0dOUzsv0btLNtOAEhWeB6kcxEVkhvEWCZvIunt7
qhjqqHh9hhFRgiblHqpmy+m2Eoh0cupAQ+vBreZiU2edNW/TPg/xowqK3t94UBW/V/VQeCsNh+Cv
oGm0cDfleXmdodKf7pnz5eehQNfwvS1P9cFJ21AX0bE+IuXr/aSuEFdFRwl+rndEI661RY4qv9L0
CQsoXY8uCS3Q8WrT8rNW+ZPYOMBPzVWUOiXeQEPx3CT1lLyz552CifE8YO8xqAMTiduk40524VHv
KwwH6S5Ed61mNcgKPkggcWoAshm5mNr69r7L3eS7P+TjNSKr2Gm5rs71vSQh6xPCtXRfz+Zcr6sR
KNMKTty0bSlsAzMqCn3XdWYQvtfun04PDkps7tVIuxCxTrNDJnXelPMg39mDi4AJ0rNDkXxejMPY
Syfvrh2xUvyrtaIye2qG1I8/lhY8w6+4PLWI41AepKz7zuT7uVXE4UDiIN2wKK3T1BlVQaFZbpHs
pF5VGDCPMu+4Z2tm7Se3JuJB7kXXSU3jdJ+ICx/zavb6u3nokEnYekWF+8JutG1UzN5u2KFw8mrm
kVDlpIWYxWijTXeyj5UUjnvP1sMtmgwNvDqLGx2ZTyvqswETI69H6rIyIRFj/QsEI3sqdXMge7BA
uDrh8K9SXZDRSDM9u+Fzo3MmkONvrwQeMfbFZHO1wFgL17jxzA5kqv/lun7No2rpKw3kt1/opxPB
NyxyDMAt4bqj+HVyIqDFn5C81QNE8fl6vL47vbrUWrwSt3j6NQkCxSHKeevOw8bx8u1nU/h4vY7B
qAKYZb812GYIGE5rNqHZjBabSbqfBIY3we2YyZnOCgZN6b2m3LEqbT0i9tOP37Astr3+HDOmGd/P
aU7LW7ce3PbrcMgZYVxBzgm9sIF5YnSxKhl3SV6N/lrTx0hPz3Sk68Zurzt6p4kzM2PvfhzLsUp/
WJ7Q8ocINXHna1pzHocrsqTuPf6PburTAL2e/LVRcBUL73GAhPm4XpSQrYknVHgP5ArwKOc0CINt
kVYNBsVuBnkyX2d2k2IyDvdVcX2GotJrsUMIps6Dvd6lGR+fJqiS/ob9Uj0aOGDCT35ZhxL1Xy9Q
k8ngXkUtPwlwUH5KIRmTnwLGpnJiY2pHJAstZNqobUepJpgsZPBLd7yDoeMOI5BJvZ++oZcytV+M
CgZweWG7JJfYxPuSn7cjHi4hPsC9ho/bGiaHicAKO7ltrweM4niNAmkCdbmMtUxiA5+F9Nym60Ge
5GuRudK9aUBrqn/H9c5wzvyiCOR8ntnt7EU7j84e81sNm6LB+qQF6Czp+yMhVrg2PlX1SrMd4ajx
SbjZXQ7Atcrmo270RM83x9YmNRPJ2M3z6JGDS8fOceKVy70bAdC5c0HChBOpFm8Nq8nQKB2jLsbq
DJvK4JWZRjniwKgUkmN0kqCXGthLk6vpLgJrE3UXOAZZTDwwRwFdP1pIlQTbo2oFAvVzx40f8bec
0jsgiUdSBpIVnrki/RFEi6DKce1XA/LI6ww0IV0SlrVawMefqmnu6SAPXdwDdqUOqkczMnPnzpdo
8D4C72naG0Qsox8upQH5GQvSQTwlPXJmV9Dviw66aVN3oQ4sCgO7Dop+EDOWXaaph44x4BgLsYPS
e7Jrp8ZzFXkxXmusJzVaTZexkxt5qTufXZPE604kUz9sOhSzu0dUX1OanC8tj23yt08evNsJGGaa
EXJ8EiZ8+2Dfarohw1XazZQIN8bo+ayKttLVPm23EYmjle9HtXsTBFhbW+fmgDe9RhQewXW90O0y
aPNrswpCa4WWZiPRBqZkWV1OLWIqyQoq/yA/gvnGnXmbJHrr6zhv9vN4hcxDi5o4mT9EJrAmcrR+
HzWg0ysGjmQv7OKSk+VhmMAxPBqNgSBW0lbsQCuJju44rjxzrqxvcwVGol2nrCWC3hFoWTavU9EP
RXfBZYl33Hl1gp/RRuf21d/pOdrdnNZODdpBAJigr4HAMQ9M3VZ/ZtdMHjI1tlMZ4qNvJDNTEFNP
l39p2MgBWtvERchXu8m9AOfPGUVueikpXc8+Q9O0ZbJ5Tqb00wFnqH9k/VjSnVILsvTHssqstlcf
srk8s27NOUj75H62BkMLwFeWyuQed0La6cTJxFphi1GDnthho7a1Cijmj7SBK/yHoYVNfRbMtt1/
w33Kwcg0RgcgOEvRMgnvyp4qM6p1B6hULkDKP+vwAB3mURSpdTE6gr0zopCAMGyStW6PKn3Rq9Nu
iHyARB2uTNYnFNSb5FGYnZ7tjZqksb+CCglOCCu6akrv2QH74A5fLpQgySbjOJeuYsLd6iqsuQPV
6+M4zTiSshEenVmKsefAX14Y/VcPn2onMYbgGlvDmvpfbovuTw/YZvelyaLEwwvDGigMIvZbIrLo
15WYy60xiE5sbRxdtb8QZau1awPKdVbuKBv6zadWBnl65qLTHyNJqXUVEsHdrF1mbRf18cbPU6s4
AwojgpuGtCu1LAw88IZtck0b0BMXSRg92lGjUMloUpCoPS4JC/Thv2sa9F9pasizmdH4GUUUlMFX
c9w0VbYxp0ato6HtcAqvgxrqHkq9kar5oAGijkq/943pskU4I3uycHFnGo5lVzvnUSadqd9h+1wE
d3BOJR+l9IKuxBlZelXXQO41o0MLp62cfB1iNFt0bCxz65JK9urqyur6JLliwpb1eTM2hrEyjJzM
DTLsle9foNnks6CRr6bqi1kr5vKIqcnW5JizOIs0bVMGtgSWdjzYCC6QjtzHwpKRJE3ZGPHHvMYM
4/s8S3VeH2Ml2wjVdn08y7M8VbjBEndOtbimSUkVsfZVheh4/KZxpQKF4yFhhg50o3Vj2CpcWgIv
9GLUedVjhMjHvNZVm3jRUWIPUXEy1FmcYsnKiioHqc5PRE8Thitvw1R1le2ppX889SrLTMJuTX03
TMy/a3WuBvmy2nju2AQaRoKD6a11en0eV85SJMrL4fDNGH7T7QEa3Hxl5EwGw1j6vkZfprlOENMW
A0BRpBJyxmnduClLFlX2WEZ3kx7OefM51cJac9doOlT1LjaqDAv1xpYDq7JG05vd1l7iUurjSiQG
YG1Q4s3JGvStizTk5+qybeuGDWLESI4PQHxQ8YDeOhS91nooVUxxFHnJvELNG+IaRedO0OzSEDs1
s0Mpb3kC/n2ljQ/GRNJB3xZJrg5QJyqyTIeAOoqImyG6/YxLUTuwOD7jOaaJ/LFpOrVZBSFyIOk3
NEVVr9ezB+YEVXG4IxUMGGeeBkT/usL0G/bGvlXT3KoMJSYlgdIzLyoLXpRxc4Q26Xgq8hZE1Dkd
iT6Ua58JHaKW8dGsc7hZT3NZW41xC0MjoyuqpHfwHEYyHD/RFpXtVif2Q8Da6A89Vcaeen6cYyL+
LdFcpYd7DAuMJEva7wIhru7zpFkWixG3uFYlqnOupGu7aNU2DJElUY0WtooJLYWQaPEQsUGZ3iRp
zLGfdBWyiWctMHGG4xh7JGZT8fdYbKiXxGGeiPh+aGq3v2v8GsGMiz5Aahjrglx9YdiguFJdOl1X
sYhAE2gjoRWWatJ0qaizYeCtMa1MC+8Lc40WmCpeJmgx07TjV3gFwS5CWgKZ5OTGgYTLX06xLFgi
Wh1XfI1RJYgkbCorrZv+ulrmM7KbaugitMLVubQAQqC8uDTLKiziAAyJD48DDcFXZqQ+KJeA5SvT
H41EU93cEOEDplUzRL1mmoNGnzdD2mXmJVhnmUB105NML7aapXkRvGkgi49erzXlH0GMN9+zF/C8
dWeUut3uA0+K8g8MeNG8JluSoT+OE0nRiP7MAGHFGxe5A6mhsYk8NymlnuxLGut1gw1ukcxgXOL6
YFOXSExtP+JyNE9fUDC10GbvMPhqMLhvMjiFm75mZKzrGCvzSa6ywKkQPJ+rSeu7LRPaj/PPYzQh
s/u5mJuidteYe+EygGtMOHoB9BVcNbf1SJEJZ24AI2h8ZjkT6iPf65C6iNvcLP/CK7Fv0c+JzTlE
bL2VmWdctb1fpeLOB5Sj57sAYr/T3tp4ofndXvTIYbPZJZHzyTBIWLVnWSDV8/VIYfi3tVapn+zc
EPZZCEO70LaFaXbFrZB9ovtnIzwgOV/43tSWFvV4TNKM7SzxAwrXNRbDtbGjNhhOnJFlWqVnI1LX
tC2uS5AJySoYZ4PqT2HFQNL/ZuoPTG+146XApO/CJWo+btkiMTER3hDbaDk78VGkoUf0AWd4P53S
JymFA7C8CCVCaNuW61Bxjx2J0IHTZzlg0dgBkPsFQRewpquhyz23XXUBRvbTdQuC3AV1D6i7WKOi
5gh97WNj3Ppf/Nlg3rhJ2EiTwrqRIG/vdCpchdmprm3Wcsilyo86X5vpNPEK1vInpR7ZUGxkAc05
31CKVZcyLiCSLWO5mzpNqb7Lljqoh6Z0WL0pOqbz+DEMR2UBhTAZRzoThWByPlxP0iA9nAs5n7mE
S6TOemsiLWLhd6BuuqYdqdPbZVvrkk0AZ6IadyR+wzS5OW4XgDBKToQOa3k2CgK/EOzjuqKKGTdX
6EKjW37HPTHsjZWbYbOMOoGB6h3yQF6vtvZJom87IbMGKQ9Klw/V6gf7lcfOHg+OGbbfwsl183aD
UdkhJg0L1S1HvATaolyzrMhXGx4UIY8zA7ombxiITkGEzVIosEhaoB7Z77LOTpvszHVFPPn7AFTZ
iCmaXtafrNaqTca6o9vYNZg16IBnJucqInJUqo/HOJjSkT1ycqDZ0C/LNQY3rMio4Ri6stw00u/j
NRWilp0NUXlm2XqOg5lPWRUgrjNz2ZYT4lYuSEvgjBwZKZtGsxQgp8R5l/2sWLa8Ns4D4pnj4Xqk
j2SIWObJCnEMMipYqh04fWKJfJIWKGqFg4SuQgUTdVI21XYJ16OwUNfBimqNulBM8Euo11sq1WCM
CvS597uk44DwpaECLR3xgaba5okWxJcDur2T+W3SgnGY9w4dPA4bZogf3Ot23VbRpoTCHD3DNGjD
e6Q+6+xsTmINce4+1XoLp3jmT2FjNlbb0xphAGE0Z6ToMv+ZNIH+UFdhPX6LB0vhoBCQ1NO9jZm2
QDwqCqdHEWbFsJ7d2Zr3kWit+YHQaq61vUQte0wukBwz6mTTZNWcPY41XOavJuIx6PL2MUJgJJcB
+ctVZKDXKFZQ2brqLinq2cVjJ7cS/4y8t5ZwkM3TlG3barSfjDAfzXOtbOv0e9qaBtUEnG/2aAEG
dXmBv3fvns9tr/X3BRW5EL3RRK1LWWItHuyVn2f0I5z7NAo2iNaV2cYGsuJyZ8kzoWT32bGQ1ywE
XkAbjkk7TK7V1Szc68bYliU5MnqO4BGxFIlIRKIbyGTFtZy/H29cxyibMEBFPUuSYLmvaBZKb2xz
XcytMgoEAbyHUaaG5UfVAaBbx6L0mJSY96iLesT7Vptl/uMYpr4NqSy1qsZpJt04kD1ieiSAL7On
5cqdhbMKNY9x7nFJeE6vwuoaihazVgOorX8lbYDnSD8lGDFOthr33Wz5YpgwtungBK7wQhh6nL9N
/MRhJbb9MRxRoXWSIjRSbWQ2N+kVRBw/vcUyJe4E8oV6VVx4/Qy3YDNFo9oyjkwPjQsCjw9sMbL4
s6oI1WUm1LlKijozakLQzsBPHCgAI1wpS5KQNZMlnRH9YF/K2bpmMRnBNquR3ASoX41D/sCSwqx5
BdSx0ZGFc0CKnIfItQ83DKAYbqKs8mcXUUlr1kmfuPWsb0FfjvLZCoJOPhNLdOn32EfM5hE3Bp1p
KJupTb+3KTRKXDY8sD2IoXhuY3eYQunqPoW9jsI9zdhQTd8EZFTaOypvu+cUCEkCQ1ZC1uKyjrA1
w6VHo9q/K9HrBrP8kDzyqOVXDdApEI7pKtOE6o6yHnU20oaIgdioThx+6KXfuDf4NKuTYDTMkqE6
7mGsOJ/0BGR4iwgnwTwID+jMCYN0ZTiNlhcfIcLVDJi7nEOdjlZ9juH1IZxvdEvdNsLJU7LoAdZE
86OjmSyKjWBJ2PPm70NaJZ3o9ipTcyAzHNIg7mB2brOf4AMn8FOZOuYVlBA1+RLUbIjzio6IOlyZ
Ek/gZF+7QqLPHlLZq+r16Fl9l24wsgmZmOMRPEgSOA/IeeA0624q3LKCAKG4IBPBZlpyAIVekjFB
f4lLtFaPrJ+wVMJh68DA4gcuS9/rX2aRQJoGaCncGy8RJt2GGWY0PCD93PUPxzNVL8UheToA9MTh
B9Oc6XtoR7XRbS3AXKrToqmjrwfqIrw2IbfqpjAeNXZmTWeVVys+KsWaI1Cdmo1hTi2npmWTDF57
mlnQGXrSGLJdSVzHunI7BlaoST7QQVe/PEIbKcYexKAadsmJrXLJ5ZGHJXJoW08t++NlMepDyZWi
6FxcpldcK/3R2SR1jx0QC3RykYJFX9cnTJ6mkO2kkQ7krBUgGDJiZ4kJuR6SZ2u5TrsiNepHJtKH
qfpH6Ve0iWRejYEmcyguGLoGAAevEGmuCvALdEm5rFSW+gGjO/iq14mX9EVbr6clo5bgemZd0e+V
uMlb8n3P+JlFOrGXMc43dmwOqIyipYKv65dDReH/NfHgP1EKXnEV/iM74f9D4oECrv5n4sHqOU/m
55esA/X3R9aB7/1G9UdhF8AdE76YAHeOrAM/+M00IWgHOhh2sF385kg6MHw+xB0vQPzEUaozVDuP
pAPD+Y2SLM5XSCoFHupi/4R0wBNe1nkRP+QLQGZTAeS7dO+kOtWZSUSZXJckm+NzP/bRfGwuonr+
Z7CI5TEG8EiIQ+D0D6XwF8CNaa4DfAMnue807bJqdaQRvofWX9ZIfsrO3ql6nQI2l6c5QAx4lKoW
q8L7i6dlvJIBVEru/ca7ieB8rJN6+CPR4EkhNhKsG1tsx0yvOTaMTUO5lfrsNyMsQLMmCGrH52Nz
Z2M/uqPg810Pggd8Tx9fzI+PSz3zFcNCdeyLMufSRh/hR+SM0DjzVOHuRRuNwYISSpJgHwb4eCEB
s7aE5a8E9IINeY372KgfasM8I9N2J9BaX82aoIKTjh/Z9a50czxn/5Ir4eTqFl11K4hf7wzaaSn2
0Ebm2KFITJnYUaXNF21UafYZIqPcg2fu8FGdKPs1uz6N0xWFugvSWn/YY7vy0cxGHnO8jmIbU4va
249kbfG1d/CS6r6SePg2lOX9HJVnVUW2ztPD9wT3TiAdS0stNYNZaShFqWr3i5ZqisCDdKfEstsu
9qKYJBWNMFpZ4FqyKvDObNcgb9CUPf5u+ubtsVRDdTqUgasDrwUyofwoXj9c73zhZqGQ+5zcWemG
rCPt69uPOF2mjo6RDagnFFSRFES+5vUjQAZiFAAmfF/o/mU3ybPEIddfue/h0lVx/eWrHJ4DqswC
qAuJxD+ZlW7LNT4tY7lvguY5Kn1xLQEyoVGQI9BWePk+Qw0Zv8kcHYgkIo+YNu+gYlw2tp+agIWB
zvYHUIj/vH5Vp8CVDlWPZp+RZLnKEnwrGhCogDqmadeSLdDgzgzTl0QkGo6cofE1yhx7BXzBv9Kd
TCBCXuTJcy+4ZmwDD3Nqp7DG83lyhzOCNSxcEF+U38YmvA7r4EbUXnHtcHnbG1l/PuMvtYltQ4UT
BItI5+8BG96C6er2qPvrmyHybvus2qHPEH6uqtZYgVW+AhNmndEMIDII800A1XehMUYPdqvb69FP
Y/LbqLDbYXVL/OZt7SRFpypL0/XQeCQ29PhqyLR8CyngvCWZyW1A50rtRWsyXtoXSh3ZTg+iElON
8btdQA4xXFBkIcKFbn9mmYO5tfo2uHKCePv2xLNOcCKwNshWACOgpqvwK6czDxyQj0aSbEDPgIMy
0zjjBjfEa7aGO49dqxySuzYOCDxHfyw3CPB3e69sYIdiWvWMbMxj11nDLfa9KCkys9f2XHh7WeA8
q1PDWk99dA1rdwVXmw2ZV9a+jA2/FE1EfF4b0bcoxdU0SbszDhFnE1k14ELd//H2e/5qgTke+E4b
6AmjdYI6mSJ9dOBPNGwgUvucA8S/jmb5UHf589sPOt33D/3J0Y1iMv+DM/h6eg/oRDWQC3G+1vPs
rKxnEDb+mGvTqtPZtXKoYtte5l9T5sE7mJ9fvSNELBu8KFgUlvfrR+sWBTjRimYvucc+A3a5jt3R
+BrOZfLOk04wL2rSwIjWiTDZV8lYnDwpnKXT5noo9nPpfXS6Gvp+bt9HhBmkND8itfzXP+5U19SR
pVVUB+hm6s1fbP+G1oeI9GAnrrcJJjAwzoiDV4njItsvjGsbQjoaDe+85C+6k4cCSvMMHznu0yhD
g5+Wj2j371FayjZoyV7ZuKWsTHss33nSKXRS9Scufgycp6MXxyp5/X5cLvygBrO6Nz3xjO3Rk+WR
hcK3ed1Tr9jA/j8fuvZHrUu8EIvsz7d795cvCkaRSMqDxHE6Zd3aR280YN7AUqOY6VzjX7yT9fjO
W/5i0rjgmRVBJACXesqJCoDutWFYNvtqhpllzuVj0uD1OYkcHSDjQRhIZrz9YqfoqKVfoQ+gvO2Q
WHBO5w3V8nlstHqP/ajzxYX+ZQp5HicBu++U3yGEgsGO5Ypzd4jMrW826Vdfiu3QutXOcYf5PJ64
+77TqF+cwYrawU1BKRX+FL26YKf8MooZ7FDfwfGgfOFPTyL4EzWEfOWhHbW19e4j/HdJ3dqX70R9
vxwGMJ0KYA2n1TVfzzUvxLKxGQJYDQM+6cGwJ+d8ZbrlzWRG39N8ijZvv6+auychB1wCHwYOlxou
SSfB+uRqESeQU+/zObgw6+oLmhHvjPOvXgmWJYcXVy3y7SfRExCzDpfEoQbEEts7u+3LtYnE224w
pj8i4Kyd9s4Df7qBqAX74oneyQYYweocm3LiiZUIt2mo4TBOeQDT0v5JOsIct41XkuGtfCq6gzxz
COU6939Td17LcWPZtv0idMCbVyAzkYYmaUSJekGIMvDebABffwfUt7vIZB5mqOrlnIjuigqppE24
bdaac8z0mZb7TWZWWycxRj+w2m9kO1+HS2WpsbRxm1jxz4/v/rlvW8cxYeKMXQ6BJxvnCQOmXAx9
7adS8mQhmxVafQOO8u6fDXPyUhGoEplmP9Q+jV15RXsAh9WYrgLypS7MIme2jxgW/7qgk9cJSLQT
z/Tq/Hiev6NoXOeDdJv15lOXj5ee8rkv9fc6hx/ecRDGvf1U8ESpkZ5hAEo0UngLHb6FY7pNqtwQ
0nIt29lOSrMttKzSt4zw/uNbeu67wQVjwiXAl8L/TgYf41gQgVX7uVrItPLs4aXNx+rLPxvlZOUh
MmZUI3Zm/mQPHrUC1B7ZhUPHmR2RDYsBuS8TP4e3k3djdAJkmLVW+U0/Xg+leKapea+0ydGKggdA
cOi7HZQCH1/X2SUViAl3jlFJpT2ZEyAroTasrMoPcGf4UkF85zzdU1mdd6PF5BfEiSebrbIlUVLb
BYr+eOEHOLOxpuLD1IajBcf+KUk5GadgVMec51cpX8s6+yxFkKjMVECHyz+NdfqsV/GvDiIYCnUl
d0lWW338IzhnPn7Oyg6GeJMfAyn821eojHm9Ujqefmk0gT832U8cNvdDMVpuQxfXHdAC0abI7kj5
0PY5fje/G9R1hDhhPXJOXVFMSe/aKYjQnRX7sDUTr2yHbENsLkIMc1zVY5ruMhpeTRFRvy3nG8cY
wg1do4e2idoDjrEnnHz0+QmnG0cn9buO6nWtJKlv0cTxFG2QV8DrdlldkHUfx5zpQnrjBXArN+eJ
mdI8rUxJKdwYaYsLgXR0Jy19II4+o22qH6sGZFNURvvIMcQKKyFh6iK/BsXQXekyhA11jtd9Fz6O
QzYgtNX2YzNehXas+WlU15hy7cTLZ3Og55LKK53agu4Wc7uG2Ztt8BI8mPGkbiYpNHfBrN1Go4YM
soyLdZSK4pnAXNWVy+BQ543w25ls09a2rwYUYZtJRmJkVj3Fe0UJXb3tlH3a2AQVN8Wv3LBe4hYB
e0EmrZRkq7B1UCmXjXHoFfxEZaj/+cqP0ZnkDQvsBwvyybceJKQ45vJU+Z0oEm8Wc+iCX8RbGR9D
J7nnT134CM+syzYHLhtznYqI8fSoD18J8yghjj5N9ImgaTv0evj0gZLu7XmIPdEVFy7xXUmLhdlW
bSyEoAkWjtKyfLw6KehNlE1pa5ZsMpHD1DBx1xS+koeysKBOFURa1vymSbrNunKMuzzPf1Zld8WP
VlyHaqUD5I+yneIkBO3E43Rr0Kl80SVV2/SK2bqJndGl+fgzPY0FWXapWDSYJpilFD7VkwlyssnV
I4m38tsqv7Ktat+PUref8+jW1iqaHDb2DXiOycqp1V+DZD/ojbjk/DszVWCTZoeAA5UZ651/W9Sa
1fVWyWqTe0bWoUDtyOsmlPrC1S4v2cl20CbrgfkQfhMVh5M5SUMbiMBqLH01zb+aibHhwHFhh71M
7e+GoKKOR08HpX66w6VaQSeyGUo/FepTK5rWi4oCg0u0pS4Tu8vuxwy1O6slPfPjR3luqcM4zJ7B
MLAxvlt0Ujrj5J2XPmqD/eKyz6rgEYXUcYqKo1FiWiyS4QK268yGaIE42MZynKBmtHyEr9741CZu
Se4UrjY1GjzB80NtAOCNEV/rgbgw2LlbSyOBevDS7XhX3egn5IQjblQ/M8yjhK7M0/vcSzXzUFm4
XnTrQavNBzRgX//8xtK9WBzZoIuoV729SEOY6OZ0pfIXpY3SriuApDj64h7KrLI2iKJiW5Z+/njQ
3yfSkxeJIqUBNtZWKZHJy0fz+tYOSHwMFjZ/mJ10B7rmCv+9wzxuvJAwFwI1mEzXHvMXROlbyksr
MjYPymQOntTO3BbLqdcUVfNNCAzUCxuwa7TBNWMtlUz3TfJd1ytqgVK7DiXResQIG5iKmwcrNV6c
tHu2qllDe6l80tLecGnq38xWiiQEwYprl9G3SlNzl6pxSK3RPlCnGdxeT6NV4qTRumlr1OBWo27y
1JFWQ1w/fHx71GVeend7KKVxiMSpbOkn85ZBRn0Fv6H0xzZnM2VJuqsuB7CqlQFOl8Zen3prUwXy
flp2BxHes6+Ixzd0p+cHOdJXHQy5tVXmOwNo8VqxSp2bAewvifVn005yIP2xsyEM9VKl7MzCBJwH
9Q3QE12jZfX2wYIDQvHeVKwSJmwHrHGzSyNZWYl2DK/siqfa17Z94ds5c2jEKEjNnfWQXHe2hm9H
zbLRUEmCLP1GEHTYj6PlqRkViIp1mRJIJW8go+ceUvpgU2Wx4gFuYSpJChl1r/YJXuDLKLonvLvI
SeT5LsH3sx/rrF7LpSNdWEnPrErLJgF4H/UTIilOPzlk6GFt9Xrhy86ilUwetYJIc9wcCCjRYSy/
zI+JTFfJqoFGTJ1vhSqUS3vYd++Ygu6ADiY3jVbV6Yw6Eo2lBLYofGlKD9kk38hyhCkIV2ekrIrJ
uRIxW1i7vXTMfH9+gPQFikGnyEmYAO/K24dlkFaDhSQu/YwQZ1dSHL+K5tSdOhsVyksTRA+8pe5o
9GRxX7jmd2vxydAnRxdyEpUolzOWyG7aInDdTSX9g2q48IQvDHNaErcHNYtgRfEROMN1keEb61pf
LS/Vm94t+MvVQBgCr8cjfJcDEeI+7zUMDr4Y9WYXmHV5yBT9kgvz/PNCGb+0zFHIqycbP3W2e9zz
SUmfIt2onf4QmfqNGUcvg+Mc+zAnijYLDzV+HbW31x/PhOcHX7gFmM7Zd2on80mVDR2HgZDBK2lf
9NpdHyQ/Jkwu7lR9q7t6FyJQ9+zmES/Y7sLY786Zy/19NfbJhSeSFEdRyNhh3G8MJ1s35tKp5dA3
mStQso+1nnwZbelxbKsrRzEubHneTaXL8DpsQ5Ad/OP0dB8W1gjizSn8wX6JJhWtS3gQ9S3i0S2Q
rAuDLdfyZsU5GeykJjJLSGhSYRV+jtR2sAHID/0KIS1V6+wfDrW81q/W/gAVNh5Lu/Bb0NR43r2Q
2U8Z7lE1Xygznb8oKHosC4QSmiczjab3VQ2juPR7JHLrihyFpVUELM+apxs4NcPfuTJazQvwEjD3
aUkwpyOJgZcrI2Sr38RqGpK6kVUbrA9AKUctu/CGnr2+V+Opb++kJdKhV3MeGoaUo6WI67apd7WN
AVjtth9/DOeHor0ALJKv/bSPkkxUhzE7QSmIUQJUtn7jtKXXZDnKuvRSM/3dZn95GekrULyWOeSe
PrdWUgugd8t1TaDJTBM5J/rC3unWbT3vkgw9gqR9+vgC36/KdO6pB5pASamkEUT79mbqjSzJXbA8
vD72ykmV4PJGL10NLzqsdpKeX9VRHbvhov7vrIdsaC4crs6sGm9+gJPvotcrXcggOP06RnaTmVud
DkVmi/uPL/TMqsErwwmOkjXNg1P8ckaMPGwqbm6rKCTJOfSOw7S/9GoiuHo/o1AktNmXsRMETLC8
Ua8+8xZwTFim7GFNVfqKSTa4J3zZ3LAj8LK2WLdCju6maoRhok3fpyqheUvJb5WqsUbxS35IpfoX
kr/ajW118C07aXZdT30tq6uHVFbNjTU320ltD3WpXSejejcVFRT12Bx3gxINGxGTQBINNWEQuOEw
3jg4qtXqE/Wp9moqQ9TtlLs3YVPohwAZ4SJ56ZFAALUovD7gPadZ7jRuha3AJ4fH/lWSG7Ntssgg
yC4mfkA6Dr2WH1JGWuHQdTyHCHql12ySPjRIH2m3GRZ3DqF2azE4JBagv/QLgrTWaT7/qDrCUepA
/xJS31qN9HwXb5Fr5d3g27r0SUuy7IqH9NXITNDxnI690glnV9WqeTviKnbnKbCwt5SFqxpZvROD
1K8kqSs9tU4O/TxuywrOspNLHFcw9d9FiW77fWEFtzqhAWjxFaKsTDQWusGpyVRIqY4MnGWB/Fy1
/aOQAsnVCvXWCpRdqlRTRW9PNTZNW8GlpuH5DPgN+66htle5peGlCqXpekrJEYzSObiLAmPwsG42
e5rltoejT9pHjYzWcikeiihNf0qzVu9NdapuZFzWFBMDd+pJMXGSzkDdqiZXthGWnpzru0aOjDU2
SnknoEoqJDhuMUmJXawrw5qAswfSA74FRHe4iXiIFU3sY8XKwaw1pdfZ6fdCz6qbYW5eOGbPXLaz
0qifu44+d76mZclaENog0BasdQRhrIG4gBehzxaySuqqibIdKttz8KeBKZy0Ne4gY0XbWNtCrLql
8s6zE8EQ+fHYWUC8S+PLVIGAwZKc9AfEOaRz21oA/K6bCy9RS0EQX7SHY9F+UhC5gI0gncexctVX
8tBcWSQ+7vW+HbFaACb1krpZk6f+pbTbbBNqSeoJW4g7BMUBp0Ot30ltcF2Zk/xZQKYHvhOmxyao
NAmrSmK5rTO68EiCK9OW9FWg6+KrUTSJX3Dj27WMCkDbDKQe1NthVKRrU6/ThvJxYxSuEkx4MIBX
WrDaMCq2d33Rq741IwfnPJZ6GLsAMUp1gRuyqg45rYodYIu10baQdkj14I+XT5bcbZVclN8MqD27
IDHuOUenT/Q2ZdUdUEDu6sHsvkVala8T+JaBW0yt+GlEkaq7mS6Geu+oNfAsaZISj2DLx3hSthYF
C0AvkdcF47qShJdrDoy1qDP3o2o8W9GoHGpZQXdXZZYrLGu+RRTYeCIEY45z2J21nhNy3fbNSuk5
sbnlFGReMTuDn+G6ZkqRhLhSw/BbJwtzHXSsr7lmJNpKbcL5tquQl/mhPSEv5NhzY+WAByoNkIGL
eaINMRjOKmr4krKnHTazV+G4BhcQ1qovWb1IvKoZLaJFk7K6laRiuLZyZ9i3Ct/MRklQZOem1D7E
pMrt9KzUsWLlevx9LINbK7JbD6+xuS4HncgFsnPvCHgwMWWXzGQT8uyrIBG7QbQ3yL+FF9TFDwPQ
s+FVURyuq9qZG0+KDWqSQRaYO6U1wtbHMCVujMK4TxfeYccJ2qEKc0hJEHXzKtBXkPI9OdVv0z45
IlW8E4q+iYLqc9UkP5qpIvfJkQ5Glt3YoQxKQux1TBGuFZtYkK2ICIVG+Sxhq8ZTjQSjtxMqyVm2
n5DZ+HNbHshCv5tlSMfApYr13ErZivPHF/J22xXkkG6Tyspny2DFqBcn7hRqRxx1uFqHXvHHqDtS
s/uR27wXYzuJ1SDCnUKaqseS8wQWNgCxbf1ioN4jF/e6q4dDUMWfil7HIPd56GaUmE3/uTXzz8Qa
LbthiUOyXN0Lp3vArXYt5UXqpl15ZcfWWkg6oqf6fuj0F91CDyRMsQ7miaZ0vA25M8rk3EldwCf2
5PRN60pkVGRlsSEF8rogBMCyC8NVHIGDnVrUirhFGJBNdBUUhhd0+c9k4AY6T1HpeHXlfCqKeEOt
e1fq0a8ggcCct9dhFh0io19jrPwpZ8WnQei44BSxn1N1KZayizcRjSXag6VIB1Z/T+FQOsWGT/Ec
zs8ztqGMzzz6PIAh0FILPI1Iak+kxVHV5q1jMheMYVbcSwpfejrnT9owuQIznGKUt/SKPXPoDFpR
0vdoCAZm1/BGV3LyI5RnSW/vdEgyO+YZtyeAmW/qazpMnmVhlxqV4sWh4BdG+UFuGtsPnXszMDeS
Mtrf8jK97nLzusEe6SUDryMBc9sp0/ddYChbjV8YtaA8JmGUrWrdwLVKVlJqDORXsJWA4pGs9Mns
PN2efb1u79Ni/Clg1+1revfdHhg8DnE/Moe4/TJF4xDfGTlxSOVdUFpjtEYjaW7COJ33VDB/fbwN
O3eyXYTtWHjISGDjd1KzCsbA6qWJSllCHDfmIfSA6PzsZ1XcTqp8ixr3KdTFtrfjS2fqMwdLeu6U
e2UDqQxdq7c7s7qABcZrVPpt23hOZG+zDvaJ9FBm4sYJzKNWSbtApqMKi4ZH+RPL6Z7Q9LtOsQ5z
+w0OL7DMC0e195tfVLomrxtFoeV4cXJUE3ophaHdF34YDB7GHRc0pyehBv34rr/flIJSoWlGoLUC
5f1UKZViiXaCISt48XGkx6or4ZMb5/sBG5UMNqOsLxVE31+YjHpGJ56UUhfdhOX3X22DdTmq0QZT
PRGGubOVgXjq/hr4yurjCztzPlu6XThB6UBq2mkFNEpieXG5l/7Q9nuYIX4eSaghmw1ezAun3HNv
7nIwY/MDEp4445Mqml6aIoHqgTQjL9kABBtz+qYWTwtQwsNJRVNI01dkYnNMvNT3XP7qkzLF66FP
5ZEAF2CBdNxNcL6HMKZ/4GTL0l/tBDbnGVsrfVBrP+j2nx+13wx88s0AK5CaXESlrwXOo9LA8Syq
TV8XN6RTXcA9nntjKCHYfKEcnxDlv31jxtlIx6qg7CQVHDU15Y4jilfa/QUo7plZwDAUhXAp2qM2
zZi3w4AaVcyZ9r5PpLprOp/VTNBy0rZYCdepZF2Qqpx7aaBXY8tBmr4gG08+cNnsLbXKOr6Dqd2D
Ftzn5SBtGzt9mZuKEiK31w0m7VNYR3vTuqQDPXNPGZTOtb1Aliz7pFKSRlk6lHnJ4yPTkViHKQWj
Y8Ze0yv6hS/x/RQj4z1a6nWgleg7n3wdUwWeYGzq0ofaaRwqIwe6nqsDzQcRk1WJiGtu53Ftz535
8PEccOZk/2pkRT5p5VVSwdxgcZFWa++W7mEA1vHjIc5MM0sNiMcIXxDt0clTDGezzuaY78+YukNh
bm3tRuM4Qfb7hYHOvJ2Ii1DWKChadTJV3r6dOQlnUSCYY+y0+aLW982U/sDBt67b8GC15oWv+9zr
gQ+FKjouEXqSJ1/3LNljk7K79mmZeaSjb5oSKOd46e6deUDL+ZAMDYs4cBrLby+qibMZ0gafHJKE
r80iTTT0u48f0NkhaAlQrMedRUXr7RBjVswyxAk6h/F0TWRb7aqd/fjPxlhekldLWqiSkRU5TFCk
r3m0Hd0uvdR0OPNAgGUzAUJeRNn8u0H6aghUL6KinFH4nSM/2WX8Y4ACEsnT31id+fsXPyAHVTTD
J7drGO18lE3GKSzgdnnyMmhw3FGNrz++Zeev569xTm6ZpYdDbVTU9pDqSO6cDith2481Ff2Pxzn/
+P8aZ/msXt03SUwaGjyuB4vfnWyBM4T+cmH9PzsGMNbffiqAySf3jMDoxnSCZX2ygnUfqNsaDMzf
uAx0TQ4FRJLTTmuxlT2B4C65DFId9klXXA2Dvv14iDMzGaVGRB3YCA2u5WSylAcHdaJDubecs196
0F9PefRSt/nV7Fxq55+9YcTUE09lE1pzirFVSM02efyFPy7YjWjmkoY/1qogiUEdQ0APDx/s8PIz
vHrwilOmYFrMwkeHdEM2DaZ8e9jo9RIGaV8oVJ+7nmXzh6XOwsZhnSympugywyllxurku7m9D4NL
M8y5z0XHHrJEIKFufbfNU5rSJCuBhzPlV8upsgxSSozxBe3LuWGQoDjoX+DMvs80QkBih/AufM1K
XB2CHpFGnqk1F8426pldK8ulxe6c7glA25OvcqYWbgcA03yK0LflRDWRkCvFcquqXlmVsZESFGiO
teoaY2dQzgEt7ov2mQRotzAVaAWFl36H7coeYiaoEASf6vgp+Yzsh/eF0B+Kcl5LVrpttN5VtJvB
MC4skGeW4zdXcLLut1GLEsDRCj/rNKrLL52u+olcXqt6s9bVxv/42zw7GsBnTSbHhCX5ZIYJnSXQ
vOJljpt4Jc+3sAKw84OWKH/FzqUm4bmXgJ3Gfwc7mZrzEfueHTOYDKOD9cCNesu1zM9/55LI5Fk2
hqgoT3YYxIV1rU2MvT+SJMUH441y5Ifo3iv29qZ1Yf48f01/jXbyhQ4DNecK7JwPdmZjaZNvSE+R
emG7eX4QdBzqoo6DTf92ygkGC1xdhYzFlqa1VNzJDiiUpr5wKefmaXbs/x1leVdeTWzZAM7EMlXa
cglEG+cwd6NrU+pV9H94OSeveIU4epg0Bhq0cmXn3zP12ajVC1PB2TcbpZJG1JxM8f/kcLCkhA45
DDj2Aa0viV+aWfvEEq4od3lS7Vw4dJ29d3+NduqlQbsQ961gtFBv1yM0IVgw7kRzP+r/WHzK+uMs
qykyEfqKpy+DWcuVJpsTL4NMklopNrltXbh3Z9+3V0OcvAltH9ryII28CZa6oqpMnNQq0v7W+4Zh
l80nixsa/7fvG/2cOKC7UXBOvTYiGecGySgyp+JLJsizD4cFzmbpge1weswP9ckCrssq2tFyGy1z
PSkwitXC1fPHj+ee9yNRW1M4/S66PIL8lhv76hMq1MqRk5itDnS3jabVu7alQ1L3twkH74+Her/S
MRR2MaTi2m+n7tuhBrWKlB7Lmx9I1saupyfkD36kRDdSGvm5dkW7tki6C4O+fzEYlBqbKRMLh/R9
uf5X15dCSzNzOEd0Lua1TLRPmd3krbjw+r3/dBnFYD0yKVQudsu3ozhw22cAlLwYyUxMbU4DMF+n
8ud4UKkqmBee2dlr4thMRRRH8Dvleo2pzAhrvqdOSlcKRpNMol8oxvXHz+vMMAqVPD5YaoeIEk8u
ii5klkbJlLPRAu1VSldcuVv3xYWJaPlr3pbtqLfTO9MNbEOoyJYf49UTkmcUvnFq537Yku+9siu5
e7QTM7mkEj93OfjJLIcoF0ygp1XQsBhIQHPgWOSl/gCyfaUI44i55Y83wIu8nuyH5RyPPuVkjlDm
NNMyS8tRkKaNZxtoJGPJuLAenXnfDFJf+L+ORpqN0Nt7BlOShLBuzn3VmdYGyOlcdq6g461VGCxE
0rx8/CZcGu7kmjhaC9I95dyvSWinJXFLMJ67dAGcBY5Xts9/YziII/B7KFYjEnl7dUVUyupgDgxX
NR6EHZ9kAT8qNDeLbTehN/jxcGfmJSQvzIAmzgjO+yfbLxKoItHIee6LOYdQFn4joGWNvM+zjJt4
mrb9ZG2l8NLG/8zE+2ZU9e1F9maVztD6ch81AsDfGZXbCLkSdnpu/vtD/iO61D9DR70BTJ1PyP5f
SJcymGr+Z7oUnjmCru/j799eE6aWP/MfwpT6LyoZGJuBLeBwxjzzF2HK+he+StPgwM4B4DVgSvkX
fwBVAl4eZhrap/8FTBmgp9jbYfZf/EYWXaw/SLX+7U56PWtyuqY2YeC4gpXAQfhkwyPlc09EqZNu
RMkC4bL76dZA8Ju9hCO39ByYnKs6ytSbBtnuWpLMaIVAAMkOMOyXFJXOhW/2nUSOWgm4JYMmE+Ql
8rZPpvGZ1Cc9HWxrTWaz8hi1trZrzNZZRUoljgVEdn8wY+eqXFRBNTjwz4VqyXdF3MyPr57i8d/3
4DUDCvUmn86be0PbdFkeqQ8RSv7ODwS/NWujuoO9CsvBne0cpP04lLtiCpWDqjg/IlLlvbEhWNGz
iXL0x7FsD3Y0WGtU/vLVbBTK0UAQ4U2zpn1RA8nw6wYQ1BwrSJCKbNNHHcjcGKPmdWeF46ZFWoP5
Qr6vje57AER6XWZDf6WniX2NwDO6KdtJ3nOU6byWzrTtlk3cHFscZ/dWVNIoyi3j4PQVXDukVHhs
sAH90kbd9PO0Dw4ZBM9r5ImWV/bZkrvW+jgRSi+W8t4Xmv4d3B3ZHmX6lR8EzZERTT/QKhR4LCRE
Ja2ueaEV3utZdhidUH/KOpPIUC0fv6WKHm3G6CbLUK7UsvbdktJnM5FvRFR9EqQab2o6sp5axNfk
OWVf7IQpOauU6A5hbuRaKPGhdCvGVUOSlysr9bQWbdNez7UxrzQRjJs0MtpPhShgUDpFu2vTEh9n
pmg7UtXItxj1CWi9WqUoHLRbKLP6d1RL8dogvADZU/I9r+2x4mAiybdBLwkEJQmStVILItRu8vSz
mEO0VbkcZW45pCoZrEbbe1YE7/JbJuo428M3uZKUKA62jaOQ4zGzkSm35FXJnjQ8VYb8xbR4fFVY
O24etSYqjPxFmpq91ka/6NtiI466Nct65CI9k7chEBakY2VD5nhrbidEvavRzL47dkCpRiFowinF
rprGiZQDo7sudK3zeyOu3GHSiaAxxEFOnOiTGtspKTudRIAOboZhxkJbai/QFzftqMg7BHT5iiIn
pkBNzR4tlDYu3tmrKIuqrVRNPxKkYGtK4RgiBGQnVRIy1P3op5JU23IqvhBKpCBOC7otJGXgomnS
Qcs2HsBm9q6eEfIrkS2C2TD3MmHdauiQMley7Xond7K8ptN4H/SNKly65R6YG/kIfXwaN70dOKjM
TP0YBuG0nebe+aQYKo+0JrRmrmQpdus2iPcBdNnb0kzHY6wR7OnZk1UdaJCaxyIrhqsCCdnyJmPM
WVfIow2vV+GNrnqJSBPPaUV0WBLgV0RviFUB8BJXcT99i2U5vZNq05eM5R2cU12yrsH+g/gWVmoG
B9MZqui2HGhFezEKKUplENXV2Q2IchndEfeJ7UYVAM47uTTGeUu6yFQSQzny4+iiyhCE2ekt8dqj
EaZfirncGUn+KMeVserg8dJT7gOPrEQ4sDMOstmYZf7TqNprujDup2QGeUns1EatyZRwpbqpPL1U
v5GeonxjwkN7Z5AU4gY5WrgBNwxw53QyvuZ6IP2UCRy8c+xefpQG3LFakONnCAKr/iGVYI9LNa03
Esw2N2umwW3kKgIQLhq3Hkd1C/QCLoYtI6EL4mhlZd3sayLLe88Yo3hrO8n8GelX74pRbj9Nsen4
tjNsVaUVW1XE1q+0Y/lYyQoVxrIY6oeoaDs6oUNOsFFTQTKeKwUhSIKUcWCrnZJ1VQ2r2KB2UMgl
FawavY8x8aI1aiPIKzHH9L7gDWNO43U95qNB6naKbMudhyguNr0hJTtihIP0aXaEaT8mZBPaPprQ
pptdG4x89XO2CdtA8JcowU2s68nGcVoKpUmXmGvKhERWgeQ2ronRdLwcta75ZAELfwys4kqdArRo
nNqPtiEasnTDxCaJWVe+TOq8jokVEJjom/67yEhcxXCh7RKtEMD7ZcBiCmrbsnIqjRUrEatkNMQ6
6VvFs6FP7LTKYrdW9EnO2z6Wm9oJxn0faHOxaOyUxyUDInDrgYgQF+w/tT25GcdjaIRftTFwCq+Z
7Jl5ogiu6tTKPlH+wZoPLFvVvILw+e+TZTwQ104FcAaVegRZOh55Zcajhdn2Cl5vBI23iKRm3baV
8rj0Lh+lmP/IsTNjJwIUPPXAhCGHHKvBrvcPkd2ILUX1/CGc8uxBNaUj37vYRdz/617v6dfNgdxc
h4YVruNWUtYhc64nUBtv47zPeYgF++Oyj/2xGXjBhzm/N81hWGm1phdukln2lZNou0pocuxqoN4e
m7nWnieEBr2Xj4BuH+LFbNgpU7gJyyEBolx36ESj0m5kxHV6dW1Fuvm5Yh4aXbMvk2tYu7knhRk5
CIVlgA/r8nBY1T1hP/xb7Ysmykn3SLGllVV6pxXE+1lksvSIrhvzjoYkwc3omBoCEurCXod1Nd8W
Zm0hAdc1XzGBpK+J/MnupSJcq3aVfjLK3Ai3xlQyDQxj95hP1tWoD9qGl1DeTbENPHce8rWTKQHf
yyBK3Kei7x8nwqaOYdLMd8VQaoC/NdnPzWy+ypVKesJqnnnkSPgEb3d8wYGxV8QsANCl9XM2A5Ge
glJ7VrtSeOC4nW0ZkKoYplHx2DZJ/RzWsnmNS606TvDjbhKpcTZmqKPXm0aHe8p3F5JPuJlYNmI0
uRrRRqAVLEiYCAqDRGPWipMv9OjSe9gxaJpk0azDuQkOc2p3D7JKao1n9jK5BFUmabuIYDGk10kv
EINZbe1yIq2enXYknEzUj3KREPClQ86ul0AIPgabeGuVpU5Kyug4pGxS0RO39WaU42w7iSj8ZCrF
gMa6UM07ral74c7ZlH9O4IUgsM9yY29EJPAMpPehX7VK1n6zs5uVibc3YEGNmr3RkpK90lqt/UFQ
UrgiwmldW0260aUkODazbm9EZbSeomjFHdES1TW5peqPCEOuvPr9DapzxssSFSaUQB0V89RFM0lW
sXxIAsDOdjjJWzWrCTyplRG50pDtx9ipnn9PEGEc91cJwbPP8xLXm3VOcFMpda6xg5P50oK0iHeT
IkW6x5tVrgOZNrKbDISd7meh9fq1XGbqY9PlYN2HWH3M+laPY5c7OzorJ7G17iGos+5HPAxMBaYp
mGbsbjwC4GnjTxFG2ZadSARKmgBMvjUNn90qtxteeNjkIxjAgF2dWajj8feyXKstmLahrZ1fRRQ6
Vw4y8R9FKzt96WpQpR/TRObeKqKUEZk3jQLq31IGtLB1FxQeAL9k3ORhOB2bFhQ9yi3xhToOlkwg
+keiUpDNoGgFlKh11bNWzu114CgD0spaH4+/f5GdBi9kYmj800R4rvG1iOoZeEgzrMresGOPohYX
UOqIpXFws1uIxsr8Hhl5+svUUn2HfIE/ppvI/e08BCwjRmU8wvqonpHjV1+AXvN+OlaCo1jpTH7L
HKpnMuvk48DO36/GmsHjzK69rq8dxW2JhZMe8iEXh6YcQI/oMhMT1Gx+1db78OgkQAx+334C3Jxb
3aj/fVT5o4P5+dP0mwP3/yWi8yJp+p/P3H7/rfuZf8veHLmXP/KfI7fN8ZljMi4rKEKIbjja/X+o
s6MuUGcaFkuVmtLX8lv/oTpb/0IQh3ZzUawhIFvKYf+hOmv/An+GSgDGK4IrE8/5H5y6Qdi9PVqC
z6CfRFYHPxvKE1Rjb6s2qchTTA5FimJ4jNcFn71bGl26YtdxlGPQ5Z1igCBIwl92ohSPstVIC5bn
DkHvNkmmZqVG5GzDMgxdGgnTLjDScKemlrBcu7XWAZVwQcIToQYh5kfIni/qDP9z0qvK7af/x955
7EaOJWr6VRqzZ4HeAHPvgkGGIhTyPrUhlDI8tIfePf18zO6eTkVmp6Y3g1kMCqhCQZkiI3h4zG/H
Z5nS0EMJNdn9Vo/G3CRYQ3GsDUDadeYOT2XBTsuLxhdO3RgJsoHugckdwnqexUYf6w+LnHzQaVv4
nWFvFoJ9Tsh0JaIZOS1ZhZxx2n4mR81tpd8LuA6/NboIdGo9dJTwLNtuVO9iLdV8I3GMIBeu+9h5
tdoFdNiXCWm9aNSZPrLXuSMLaKYgb8uP7XN9mObrKqUMzzfIeNxFidEGblaY9IFFVJuTQnThVNrF
xHd5ThlxuTWT6nSo2WQZLqkytMAwn9YCL9ZYtQc2jonjl4Q0nwijsZ7rqDeChoPLeao1F1Wq3asR
zg6KvGzyMpX4A4N/gzvR8y5kjGWmx4ATM9vqzB55G2jkTvpZkVV+YpbKbszqinj8Ef9Vcm62zbI1
C9O6p/ny3iIpc1ePanxeir7Yt6Wrv8imJLu3njszSDgIPOcjRqtSW3TObtnQnlpT/g2DyPxmOXV7
lpi5vcfEMT/JWmm/67J+UZe5NP0Mv0jnO0ZtqWQ60DYBRNhPfJveuHDGHZ1NOjXJfrQU7xJtK9W6
lqxPablUfEiO+o4Ku2RT2a3iJ2wv20rPnxYzKvZupvXBQLvrwW1H+y2mTp0KKDt7S5qePT0uh16/
FnZpKOcd5Tvdrpv0jiiabCpY5jsa5+krzU4XWi2tzTBFQwN6QhAU1DmtVVNclzv6NXB5RG6epQCm
enkj4pxzFApYjo8j5XsS8ONsiS3jDIPQDesSFqBhVbaXDseYRbCaNO6jPeYXnkvWlGLMm6LKH/WO
Eg2Kkh5aSqkDo5lv2T2at5zGs4MjRVn5Wp0VatCTl9VvODzN82OF67B+GpRcnlu14e66BnDMKvv2
cVLGZJtoifNKjVRaBewIllu7zaJTmt/iII7t+VGNxnY7jUV3m5KUdFYUVnRHKwhFe4pTkgs0We5B
b2hP6FNUNA488E0mm/xyapPiiY5143veS/XMUZeU3sx+TuWlPo8K46Ewki2lB8qjLFieesoT2dzo
NY4w8Hwi++xCSU+AJeSO3cs18NSHGg3qZh7l2oblOb7t9nmwaJpGTLTRnyYcQ3whiss8ip4ydQqU
wVF3ynhZS6cPJsvM9sixEjRYxTvFOhPeNKPc1oO6LVJM4gXpA4FRKvR2GJq3MUtzutNyDnJRumlJ
MAnLIt72KUnpURJf6Gn7FqlG996JBnVz4mkgLqaZEcJ4MDUhlPustV2RnDWxkuftRWVmiTWH8Ui5
8By2QIeEithWpKMEaMeqf4AIPyyRbbwaZMi8AWDZT5Ys7auoFeZpXRMB3XRXy6KACsQd3Zss6YAT
S76ra7PYVUsDWLHmaFynifXadRyy0smzNzpeyVIMXpibGif+WAwPrYiMi1K5IXN9tjcRdR0BoTbj
eV9TR5+XaXrmuZn4lnpddEkO8nAeJUV83gP0QaiQv7EVjWJfFH3b1WGrGFvS7M6mkYbJyDm4fSP9
aSq/6zP4h0pEzNCWWMmrfqPT8sI5vLnFHaMFradeW8uEnah0grHqkMNTyLpp02naKlmdncr6Wz2J
TWJgPY9RQx8IunSvmjwiR01Uw6WXFhRXFEb6wBmwZ3uOqN/HL89OXUvXbhgUQls10zJfqpMz+ZHj
QC5oUiYhzsdgaZbXHEnpVLXselVjHPYVRTlBmQjjY3BIx8l7oK9+mK/XORPywz5fTGcgYUc78LwA
AW1whaRMKLCqazAJVHh3NmgE5i3t0s2VckdD6fSmU2i2HVtAHi+etdOpS25bkyAyB4zlzrABKiVp
zJuKQKwA58hIqlAT78iTjEPGb7XREpTKftmpt3mjyJuhnai/meonVXHzA61JTujE8Rvz1HaqKc/E
v2dg2yRX3Om9gn4+US+3neY94A11tmUptuwOMly3+WNMr6IvTSsODFTeqGzm5grBKuNxmrpNDkDU
NNGZRb7QM9waSeC4TihKz9WtvYwnRAqVgZy6k4henVAU3nhJrvum0bN7Mx/ik7ocEqK162nrmpm7
bVkr75wuvo/MuuExU0sjM+d2GJenZRiz26FNa45G43CGQ7LYmUMrNnLqxbbHbxmwByFgxcQhiA0T
u7G8oAL8oqXeGjui7h68tCIRiai0PaqA+SAQEuwIuW42HLbo0iG7hfSEFVllPxwmMwAYLO+GW1RR
jCnXrtpT2tDN5cZIo8ss0i4yh+2H7FsKzUzENK4zNAfdpkC9mJiYmoWZqsuiu35atmlvPi0ELdGL
qNT1jVhPJSxArW6l5qkxCHMQviEs1/X1WatECLigOg9KHmeUN5F/ElDA6XZrJV55OXvystT0rc4W
I8vLB6ZuyzdtHYxt6LRwShRyGhuREqql77pyMB+1TrcQwInd5HnnulNf08NIuOMwnxvShC6MBSug
fY7kcUuCYFDiIuR04wsl2eOVaHziGcuNq1GVO2LiTh5ZVl+GIcZVOnH48TLbp9X8yp3Ahea6Ya+F
+ELtLtolqpgZBeDivC9FEtK77LdD89pXsTiPB2+6VUZxxVb0JsFivhWOZu+UTKqB3mbk6BusdnaQ
Y0P0GfPMXG6UvdZSaLdYvbdOvu7TRNr79FZZ99ZYiQACYg5iirVuRx3GQB+9d8vry/Neg1IeJvN1
4kS8lZPTXCtNP7CIRF2FfzU9Q8muAhr25jDqgoq9OUnDPmfjHVY9brPOl1Iky3nTxHofdO4kswsT
WsI6z3qOjqlvWFPq7BWvG0cf2HxW9uYs0uGRsrPEe53nltI+/8cx4P/aSejTeenfcZ3/D1KUKFj/
dF46f2k6ZtS6f/+Zo/zxl/5xYrJVzj5QgAhIIfIgAuGZ/3FisuEiybteRbgcpNY07n+dmMy/GIm2
R1Y+hxniuP51YDL/Wl126xDBxKVTWvGfHJjcVYjwMxUH3bFGxyEeoYkG1e6R/CZvewrS2KYFgm4w
+BPHiXYpTda4iuZ5uSuYLfZUyDlsuIyFgr5+fLSX1nwvbBG9VIqz6815YDqsUq/wzUmvHzVDOSkJ
EQNcmpRbE+Xk2ZI23l2SGvXGAak86XlVggnx5HPdt+qdHJP+va2s6zh2at5uQx0oOxvqQzro4rJl
e3cqYMw21Jk5BlNWa164jYzIWvBo1J0GV3uzKQN7YqvRXM0D7Vo+VZe3MV7t3J+6wuIwBr1xm2Kx
YWms8g9sPoR31Wi2LErSTfVB02vjbUkLdrqjZ6XXcIm9HxsVxlp9Mk0yGXKDLkNpoTDNu8GSW2PA
ppNLjWovI16eMNIlPsnH8hwT4vAcFWCXXjNOls+Ow9miUIhnXMet2Esv099yua5HzIBpD2cTjdq9
XbbVGw1g3YOhyIz4uljFfq2T/U5cb6MHeYWtiiKueu+5lDn7tbKYp4BteU7nKxidEFny+tNI/g1P
yxg7Ghqc79dRi7Vm7ZhZf/6T7oc2Ls0sY48GlJUmTiy4EHVW3OA/n1guq/fytmve37vzl+p/fpoF
foABr7Ka6WUW3X9fDu9N1zfvf+MPtn/b9uXbS5fI8vjvfPoV7X//+HH8LoOX7uXT/xD2knTzdf/e
zDfvbZ93/8Qe1j/5f/rDv73/+C13c/X+X//jVfZlt/62mNv6NCesr9a/B152snzrm5f2l7/yT+DF
+AtjrYcB1uU/n4AX2rQQGfDq4h1d55dVoPUv4AXE0zTxsq1oCMrIf80j+l9Q7zxftL8eaweP958f
/h9jg++NWZuv7Tdj5Uds88/zCEZEByHxiioaps3tfB4seCf6XGS2vZ3mcQ4plPWBba1Dp6bXhkJy
MCkoQR/Z1L+46OLrR8Bp+3SJC30/YM4MtYhmHc5f20JLbn76Hn9zaz+0Vp9ujdBbTGjgS6RIkdl3
pMSgVnbUO5MXbhm16NvatA2vXGRxuQHmzE6qsY2nENqi2DtyUfMzQF4iAmyyEPdqpMy3SzJXYW30
7Z0ihnYNOW7NwFQ0ToFwA1d612nE0MUiuUrl0q31jpE5bBZZ6ARgpuAuvYyid2QNHhkgogHIjdjQ
nSkmuW9//qg/4miPPuqqbvRo2FM1UoKO0C/Krg3yRiYORMCud1PZd+OWJmBBeIRG2EzSJ4SrKMve
VcjLbJQ++VZYlTL47SxAHKggSs6VTk8vExz6J5DI7hsCGo3zXRV+cafrnRzdqYOBldH54z/HknoB
YDSoXiJO0pG2Ymbe4t61vLDBcH2KdGS8HCDf7icxNdulGczLxavcfbo4qNRlF/ebiBzzfRfJ5GDT
4b794u7W0frp7lBVIoPFWgJoiYjz6Hu0JXIBAAhrW1Vtdyu7egps0mQ2o5YXu4Iawgd1zi5h6COy
PlztzEKo/YXq8u/RfEc3gd1wTVrkPgBJj14pHOGoZpvY2GKZVPJzotpj4zQu3CpMzewphtgNZiq9
N6D/TYCIw4T1lBltjPdLj/WCMG3tkNWLztl+VM8UiyTDehw3xrBIv40HeQOEV1m+VOadjZIUPsLS
r4zEGk8mUwOmSp9nmqZJL1fTBzJ685Wjzx5aZuoNC+VJPurmplHGO2iq6rwGePVNONuBINo+uRPG
KDhzxDo+oEE6LwhiNRROmZ5vI0W35AZOsgzsqBf39MLnJ2qjnpG5trg+coll65Um0eaEAg172XiZ
4sdzp25SjCyPfcRhBj8BXhZEOeCr+VB5W29QQ09L78ilmAIwAF0jZsx8HSnFena1rN4lNSt0C+/A
2TJWie5cJod3uc7HcMwtwNSKePR3Kpa1DTWnFhlefL9j17DPqFJ4iQEp5QPs0QxkQaXWQoT9s4eG
5UIpVjc7rreTTu+jsIoAAIU1yZ1i1u1LhKk9pdryzMUzvK3noTildZ5cGiBW9hN5sy9aeTGVWcEh
t7aQXAwp8au5DQJH0ms1KFU427D5YtbKM8JmxbvX5RkkaD3s6Rq/NagcCooGZFk3mq3rROOJ2s/L
k5PLCqWz7V3mtdcguR8S9kGt5z13Y/QNTvlqmdWh3gy9ZbAFI4MfevsuGacqD4Q7e3cp7TsfcV6l
4jApnn2BLGpC86FpPtuSmHgNQh78OeO7RxQ5XcS6aKFOG724tWckB3Op2Se05UJET93tXFRymzk1
JFZLwRWyvrzzsQrdCZF6AfDL3G+oWpj8vJBK6CU8xEmXYgu7p+3B+5J3rZ2tjaeWeShHF9ZIrkHH
47dceMo7jYBEB02tgMuSz5PQSjaLfMkLaVahndrRCcj5qzKTORNNHkTV2FxGc/edk7q+mbzKon7X
UDYSMlam8RBaCmlV1PLU4ZKWbZAwkIp20g/DolyLOr3OI6u9ygAMzMbu93m2GBvexmhr9lH3luXW
laVFy8lYi4uiisetQBZLWJbzqgxoNUi0WVOZXGubJgWtYl7CE9OTZqPTOkH/a6QR1tTqh2mIxAd4
anvBXKN6ID9C/zYuRJ1JLbO3WiSHXbIgmd7IpdFob4vnfUPkU6hU3jtLdesTCESjcx+Nl9WcLdss
Tbq7maIQn4pc86omcLmcF424rnwIqsYiDyKBDDiz6oYNqFUmasiqMT0TfuV9N4ra3KMqsZ9gNM1n
snlNf/bM5CwqWtXY9Dk93QQ/e2JntcuN1L3lAolIQSC2YV+6dUlI3PwYty0aCzz+Z8gh4h3ZqNFW
qaT50JBLdStEdLpE+XIqiyK6ziZnOeuKcc1Ns3famouf0gpPoLWmp7vMS4FFrdRNPL+Sov/IeEef
ddzALmlIOogrBORuTfbYrkWxG2NOiYsd80CLl/Ska0gPg16cqse+RAyRFiOvG8k0fT73H6q1jBdA
FU1oLU25hDLKUfzFdpZeeW2rbCCgntJqPmui0dmLlmmMZLDaRyNTnwq7oHolA/teO+4v3CW2HxNk
kOWmHqfyQGu7CfqUfGs9QrAaRdxQelRfmHGc7wDAeuEXY3mqObUZOO7o3Y0leRLMu9pNi+QgUPW2
3dq2YAulIlDxfG0SVWDFyWUsemMrneRRYkdIAprB2ioohp40ZBPzSxcPiu6bpdacpAvCLOl0zalq
tBj0VrSFMVFsUP7L2EfFARXe0X2RtEVASaDYF1qdPo2pltyrWal+wA+N5+Bc37FuJAeHTvg9sijr
jj7yPOC8oO+1Mf3w7Pq2zz2aG7z+afmxoxJxVW4FrvbzmLLFfYaBBplg5ZzXDvKPshmiy9QurgvO
QKkpAfY0+5ZlSpwaxoRyjJqUPY3NW1WX1andjGep3V46s2WE4GgXFXi3r7TS2mRJ0+ydqgBgN2tt
lyWLczDj5RSk/rrs855IwrHyiUHBi9Y0nXI9kBJOUs4cbQx6v9EfJGIbpdH3koC+QCCT2xS1ne/i
OYaUGqrHpo7li1bX1X2ip3mIukL6njE0Qdab1kni6JRt5mZKwoI5bQwCxnZ25sW8oKYeTt4g9qao
nWuzc0UgljrfFjniLP2HeMdtzMu+SNE11Cbjm5Vv2JEqlh0kO7772SvJkC+ct0lXiFVK7vsU55k2
R1f1MFRhgzTkYzYLhCSQ8Odp5CAom6wSHDEaYw6PifVOVXb+4XCKv6iHOg6aqkOyU8yTP2ilejWl
XtWSH6IUMtBJs158R6lAmtohmpBzxR3TlwYo0ftuzLn7bAD9arZKX7buoUnIVAxLNyantR5m1Qyz
aFA0mlMmCbxHFF5u3FIH38APJlFeUrxS1yIYlaTUfavvCODLYe5AByqjeC1ZnPLzekhH52AXBlY+
zaV85I10OlghessBS1UGkNyVNLSZaAeKLrsFuS/OtCjvmZ88mKeBIurugmh5ae/iuqVssKBJL96r
6lTbW300mpE0vBkmUSH3jy2P00J5wGKfa+YYf/TN7CXIasR4q0v2VxcM854DTEMlxSRKaifbici4
ie9DR99DCjbispENWDqcrQ1jRbCAVjyaWq7d9w1ErjkM+UVVuky6s6UETlJ4L2rWGbvGkUZYpq6D
wxyhg8MLW4kshEKmyJXgSjhH/MQboxdm2C9zTuReS3/9pjEc+rI0+o9oDB8m+FVdLjIURNeRjScd
KOqu69J7h3wM5aowe5NsQzu+6kWSbYd5LEJmGfWAVN04N2xDO8tHGX1z0LQ1Yac7WRUMziDnUIiE
uclrUuLKpsrMfZDM6FQp1Og0A+JVA9tsy31V2uOtMZj1qd73JFzqKqCnSGjzbVCufecbYJ/Wl1HF
HjS1b2QtQXaSgb3ZUlCxo5OZRynj8L1q9eS0XxSt2TRRklzpemQ8SpDnZ/baRsgfWb4rhrPQqh6X
xG4p0nlHUyacjZO05q1TjLfNSkb2snwo6oZWeC95TPjeyFRBsaanFzSVPrYrpbmYwDpsRcUGd9oU
6ll7M9SDcSbLGTJ0pUV7OpT9rlQzuFK7Lm8IF0vSXaovLmzqqMlyV0VDtNHqOA9ShWDZTUmJkrXp
pJWeFqKL0tB0+qE4q3Ky6awoEgQpZj0pjSLqWv06WTx6hZekyd5GjyBJle3lGxRdfVBdUpzB3ot9
sxLFAsZYrtTxtDgJuZ12dadIGyaZALvTaqBuZzWxXypDCgHdNVDRcwUrnf5gqLWVrLZ/8NbpDw57
WVY+W9fLl3Ec2+8ugs0nSr3svelAgLdZM7/lafptWslx+YMnF7JC0E590bOdSA7AS5PF+Ls7/SWN
8mIPTxqfdzYPO4kGgoAa695Yafmxj8/bcqqetIHNQTmxWwjsqpcvSifsiHN0rt6XVMWSVmgLaKek
sdMF57yYwLmJy34rquJKzZX0gve3OK8mnfrYntuPkQoYRqBoMG4+vDV7G9v9oNTBDoqxOx2qAW1+
pp4i7hJp6DWTcZ6xRQ6FVXeXtVaQU1mt0akmYEXsR2W+EELYutUbolvc/YUZyNaQfmFIBeGcW47P
Xg6PrbrdtRHF/JUSPUegpmX0mAERphuldLsTON0qcKa+uJwleoxV05w7LKlEykNtpCiS3WFQNhQ4
0GkD70RllBKgJ9E2WuMpvlkp7xgTpsusTfesu8xyUdl9JCipOr9yBtfb9bbZOUGjdDYBemUnd53Z
xmmY5yPieWfOKN/TuqXdV2bVnvOdf5RqAo/kzdbOkK26QUQQNnRY+y5Sx7E1xF6xvA4ZXnE9dkke
ZJn7GNf1skEVyGbSaF7iNh7RC/J+WQPFLdGUX2dppp1PpFffu/pCpoFpZXQKJryVWCPMCMmoV2zJ
hZy+M6Ms5JplAeoYLBhwMHvOWNUmrUbL92zOqG3vin3MBBxEtBTBeMcuwBHWDAY/ZFNsE+PpeQIM
id3OJkmd9CEfRbqxaracbL6HMykLsWNLlx1M6nT9upvGOzp99/nUnTVand/OeFR8PS9Aayt71bk1
sryvFjkFYnKGwU+JSLCJKVWM227KVs6JaG6a7dSi8SeE0gdBZ4ev18zm3qxZF1Nq6muVnxG2OgmM
rDjQOMDVJw2uv61MKO8iaM15gcV7qHLbuaAoO/1eZEV7KEZvDCGWBVvWdh/n6a2puNm3iLBj60TN
03jvNUb62rFXfhSTO24Te4wf2NhSIO/12llVDONLv7TN5TLXbaAapB+sd5aJfdUlBjWwpcH2AavA
qzrGMH3aXLnborGdYaOyGJBDit1iDToIULvLQ5Lq6fsP+OT/c0VfQbwearR/D/FevZQvxSdhHUKk
/62sc5y/NAejKEEzDvo6fY2x+gdP5Bp/ETcAFLUGXWDSX5H4fwC83l+2ufb+ANObNhDSigj+Q1nH
78PKRj6KaeCNo8f+PwJ4dS7/CRKjZgQQav0XIC+7Te78ExtgOV5repMZ1p0QW3qztVvdmQFCSBUL
dHfSAUKGbj8QkmVsolL3bryV5rUY0meGomaB3oNQYc8ZcHmzT+7oUaFWd8Jd4/WJemILfk9MrjzR
olP5BTD6I9rsZyyNu3c1ungI1wLq5v4/372WM8d5kWeEuWK7V4WIkoOHGIGGu3hOgq60vsmUep55
XqEeJyvFKSaR2jcqQq5QJBC2mrqi3A5qsl1SvoTJJCK47orsFAyN2hm7f26FvLHYIjw5qqn6sIbe
M1O/GmipgTVBZ2+9qad5OqkNMRyEp85BtHRdUHhkxnRYai/UoUh2Uiot6XYKNH/v6lsEMOmhKYpp
99PI+w0ofkz7rc+QgYRI0oH3c4+/Dws7LU61zAjdppju8ipp8eH1dXyIPNH4c2JkT7W6QJf1zfD9
z5deOYejkWQjBoWmoIbOdjCuf34WOIsKwkJbLexH/rUg1L7vyFYLpJtMAK6EbDsUIDs9c68YhgeF
LsVTdApfsFvHlmkWcTBVctygU6g/MIzPdyEFtD4JYpgyB4OT46oXU8f8Q3HcB1Mvlj3fw1flm8eY
N5d0iROlI5woUTyhR0QEnqeo72qnY9OtooOy3Sd2pzet+2UP+a9PlwuRiEb4jqWRg4V+99O7WmFM
sha7C02KizHy0CN1EiGD3Za1bgYIEsAUGlcnySq1vsgw+yUqcv2Q+CQZXxaf8xdvZ8STjauqx48X
kRdZVHUVunaZBW4bO2GuNndVGZHaiqKz1ZYHpGxfNZT87sOvX7ThGXwJv3zLLYWUnDybLpRW9KRG
8oWz3lNqrJwp28ux09Ac2Xd/HtMrFfp5euE1IhqI5MiVaToe0glaebXskw6zX2vtkyRGlp651f2f
r/Lr+KHknclcQ0dAbv1xFEg/mW1bOhzNnAzvGOgb+OvctWxEzWTz50v95jFyLRvmEEk2POGPn/9E
/jr2iMK2tRoeo3noa+e+1ixwVgoycfdVPox+WKszqJWWB3rXPn5x+V/fTpfidwLkWN5YC62jOaI1
F6zDBpfvDP2tyeSZOjXPjto9G3G/0yJkNVUcoTqzA7alt6riPY8pEjZr0dEHT7iBY07ueAQT2ua+
/fnefvMUPt3a0cvVEVY+RDG3BvR1CkF/5Znddx7N7s+X+c00yVewlpmg8dCI3zlacG2lgIHSFzhD
c7p1cBS70njIDTxybt8jc0wh+QQ6bBTheoa6YJwQdP35Hn4d1twCEzRrJ9sScik/zyNJCnYg+4lB
4NYydMzKQxhp1F980nXt/fzyrFdhW4Enfw1MOVqb0Z9QRKMOXCV17uPZuevy7qFktW2mNvzzB/rd
sOIFotmO6ZH+tqNJPzVzGlOsvgmNpWp2S+w8JRJdqg6ucoITGDWIq89ffIm/+3jGurMjq5CK7uMm
KK8hjmRKW6LWqv4uRsDm26Ihg42gY2G8/fnz/e611clCcDRYVZXo1SPOsMaYq0cz0DWQNbSQUk8b
yyUWNZ4JyBNVOp5wSEDk0rlPkk4Bta70L57mb8ftj4BBAhNNNMJH70c/RopKt1dD4ZZ57rHEHxJw
vC0ehWCa+/eZx0JfZJoEE9l97FuR4zXKF9/5b28CeRTzP3QCi9DRgwZvlbUuSiD8ST6RuH0za/o5
ep+7Sqse2NpdsXYtqPM/TBI2jUm+fPEc1vnpeEwTLsMkxR6Lmp6j5zAUadFzbG5I8R7mMB2UMy+j
/5RToAg7q9y2ZHoNGSCcXXPqnxA2U3djWCJQdCXsOsiVcsYKbxJtGNVKtgPZUQlyKdXgzzf66+BE
R4ZshB0JN0kj9+c3XHVLRyxoCVi4zPuE9pvT1HNPHHfG9TdgLP3z1X6dOllKCAFDg2EyRo+7E9Fh
2H2X5lBOVju8ZVlyC1+HuFn5anv7i+YD5RyKNqIlbIeMU+249i5NKVOeMlNdxbjgDdXTgkNtM5ft
1URhDwA0Cs+4oXSzLsrTKdY9ytbVcYf7M+hV2K8SzBhUAG97mTnPHS3zu240gZzKApmrxWYCRf11
M6zRk+RQ+oCHTVB1czBgH9xgAX6Nu/KLaPHjZ4UAmPxhPguvNqPqeDYe+1LYFeLpsOcAheGjcK+n
mLAGFwsJ/G751bx8PPv//Xogqpw8OUge92KLoksHtWqWsGF3fpCpal23cWR/MQKPp+T1Kia1XXRZ
MgrZs34egTktE0WiFkuIwhjvRCW+L1Py3JnVWVtA6aPz/uKCx68mF6TTalVVopfiALLe0E87m6ka
BTLNbA51Ijeeqjqj2b2vX/RGe9XyrPGLAatnKs3yi+v+IpFaL8yeGNqK63vMjp8vDFnZpZ3rTiGd
7jRTsQrp0riLOoeeBnC4Ux0OJ7XSe3f5ELZ7C2x3abuUwLADQkz0pMN7okIQ8ou58vil5LY4KDBH
EdNIlq59tMjjdOvaknch9GoY7WiKzX0VxfRhURm1//P7/0vwC9dy0YatByCPzNbj8NlsVvouh2th
DozzTbOU8QaVZYA2dgHnK7NwQSob2Iv2YhHugI653XDyUwhnMKEGctfPx+T7n+/pN8MBDRNQ16qm
XcP0Pz+VvjYF18qmMG0pp8H3hm6+bquQmsEX3Zif0p48iTjJxfbP1/1lqaboVkWtxz9Mweuh4fOF
wWyYz6eUCrU2+8gJ1IjX/ih0IN5UJug70uVsLHt5sHM8QdjwG8evi7p7+/Nt2CaX+XmlWm+DfEET
KFVlwjx+JH1OIETcK0No5qPxZlXRt2xILkfM+SeR071nY2/fIbG1YsQzXnzTwHzv8nwJCt0T14rb
7LM1UqAfMrmbGieGhIjRN5QKXjbMxQ2W70VeO0ojLiusQvvMXLS9V2Kpl5TdfLOK2tpJY1Gfu2rR
TyJTeie4GtHGN2W9hX5uN+2k+vjLiiCnx+1CjlTs1SVml7kuNvZY6vvJTL+XiuOckkZvvLSdNt10
heQm6QTCPii3pa4/1KMx3cw50Q8uhr+dbrfWRQ1F4ydDLi8LQn5PhFc4oai1NGAzmkdBPI7TeZ7V
5gVxbqAiNv63wzRq2X3myNQ6qZzOWL54GX+d41kY0XeiN+EloWL386BY6hRvSt4MIQi09eYiMLvX
tajcFYv6YDXeVwmCvxmEPHh2axyxQBh/mZOUmdwMqweRjkvjzorNe57hd+lUz32bZX6CcoL+7l3t
0Jg2K69/Hno/ggM/Dz0+rItuVdP+3rDy+cMWyVK6ws4HsmXi6KHXKqqOEscKsE9FryQz2gl+jFpB
fK1MN/YYjY8kHqR3Im+cQ+xI+2NIBwZiOimHrkCc5it5QogF9Q2ktUXrbJZRGHqjzp6+8UrStDuH
X6RarXpSGVLDU0FMxp8/06+zCQ3wFqI99NKUZRwn4+XWTHvoOPI2NehLnapJrhovcS/damLsoJnf
I3KKV24VDvfPl2YjsI6Ooy8U0GM1Gawa0L+bo39a2oQWdTG5Ml0YiZSmqSxFx6qhWd/r0sWSXFVY
8WWCDdAf4smBVkysYjU1FpcRFXdvk5skjzEdXZwlk2RfthaRBpEVgSAhbTgQSjw/ubYw9no1fOT9
pF2klJgd9EyjLWzUODnV9F6Z/iCgqbq+mIatkszyCl3bt1LTLlQn13a6Ls1D5Uoki2Nxv3jFi1Ei
JyMOTO7/F3tnshw30mXpVynrPWRwzFj0omJCMILzJFEbGDUkZsAxOKan7w/6U9VkUCm2yqzMuswq
F9KCSSECcPhw7znfMdvW+Ni4hft5qny5llW1yB5NdB9h4+K5NOrrLjfcNTsW/xZWk7wcLKP1ULcq
2nm07ExMMXmzj73UuK+WNI1Nr9EwZr3d00sHZ9DpIkhDB8nLqFziESWpfQnLzKe4qIYH6jb+NrMy
o9mGU4UeoE6jdA0tXfO3EHK5EUXRVOdJm7dXo0bS3AoRVnUkpg3Zo9v287OWKe2Zfba4bwfTfrbH
WtVrjdz5CuEb3rC0E/JpzP10MyMIoo2m8h3qoflMhweCTdSbbuA6VOteaiFyFsOlTp6mqLuIWH6O
DSVoxJkIZ6OVZ8/2VtL/MzdtXdaXxNl1hKvVZbiOp3S8QNdbbWDgRvUOUmyerENNM5xgCjvuhTO0
9wV+xHQ1RLp8Qnokd21dVMlKmJp/KRIhL4CfgU9qkvKzZ9bxkSQ/uLNV5G78CMzogsJBX+F26bap
MprjkrLuE3sZG0Bxg40vJuNtT0/VXTQhipxQjNBTlqZ7I6mzb3rUq+tp8pz1lGEcmcUA4qwY08Nk
GUngpgl5d+WcomgFidLqBUNtMtNtLAVtc11TK0wSMawn34GQ0XraAfu7/X3scHawkdAjpI6ceKOt
11HmCvC5erA+jKZGjhLW5tnUcCjeVc6C78B2RUCaNBd6DV75eq/7o79Ns5gubQoVD2CVCdCiTgLL
SxRiPCc5xGlE8FaD0k3XjLhZJ72PtzAa8ukwu1N04zpsWmZb+ueZCfBpTpM7Qcf0vLYlUFjZ6I8N
Tt9j4kgbOeMET6zRRbHVk1IdCDOpN3Xp+I9Z6ve7sfHcz4ly6v2M/7deW3MWr8cMIkuiSlzv5Axd
hFo/rg1Dw4WrF75xGLCmrdE9bcXkqc08OhovGcJ6LHTyYFWu/zj1GHCh24y3jcb+Aq2IV180Ux7u
qj5fy35yuSOduOzKqF7P1MMuQmfajnU7HKpMuJfE3UNBjzyxcfyOhFXYQ90K04/nrMDoa4duGupL
20mbO16TJ+U2NP09lKUaZ4qgawz3zO8y/6B7ibaf7S7ZzFAS7pOsc0Fdh/6nUaTj7Rgb81eZ8zD7
aPB2kknzNqO+fKF02W3KPPMugSQ5F3iW+otGze4Xg1Xgq19qPLqwSD9JOzOCH890aDNnm4+LhicZ
kblxVKuOQvrxuHe7LNu0RcPRb0r67gLLJ90qOqniXtAhuJ1o6+8F0Q1rcnDroyej6UojM8U3Wzzi
hTHeVqOZHMMxrXY9hf2d4YYg1Q1P29KSd3Cx4kdH4mYdsiJ9HpzRVytUIdpa11D+5I594xQti5Fs
/K2BYeA64Yh6XUZZiIKziCG+GLM2X3XVbF4MnZsiPBAVm8U0I8cBsXWWINZU5oWT2D15y/nwUGr1
1qnm+S5BtXfppoxfLtFQN+0JgU0zFBhN08Bq+bEKdh0e3EMPWJEDSbIkm4astU+5y+8i7JJPhmrS
IzoB5xsSxnLd1UN1NF2ZBAXioW1RYtlYIV+BNjtwIz5VusVnFGNfXsKh2jddSGJfjh4h9qKr3vea
Harz+mBRTrxMsty70dISncuk6luFSPrz3LTJR2eyppvSj+/KodK+O7NrMfegqqGGJi7NSQeIl/YE
sYK2u3YxpIszLRJqAjEGLkHJFvrFCPrIvZJp2gi0laV3SzFFHuYiM4g88/hl+nTuA/omOCGj7g84
rVXUj/sSR+oN6u/R3+HpVxvu8GBzRBSl2FClTUfknsRkDjWy7AAxlbuLszGiG0h7l3jFugcZNgty
w2VZ3siM8JC1VzvEbafNQz7qwzpuGueqAqnxPRXa+HFRMHPpth92vRjDj0QyxTV2WNTPQ9tXn1Kq
4y5yec1B2EUAwa71mywmgbfzj52rfyOsdsFidrsuI2DC7GtM61loXyBvTT8ugukgCd0UdQO0lDWr
zHBNcbz/7GZa9pzpRXJfyTHaFaVpg/QbscrsjNFo4RY02vykWX1Zb6ys8yTRjHOxt6OZ+UbPzwbf
zG/oj1Z/zaWZrQGglhABfDU8OKM5XeMqoSoSwTQoLVhdUA6leRBxWsMUK9Wxd+jJZDKYC/zlCIWt
58E3OrIvzPEhDH0578ixjS/DyjK/63ryBemLexV1dvNNkzn7RIUn+2EER4eScwESSTGyq8mk5z7M
s0H3sLL1SynT7MxPlUHhsQOdAGRq1coMk3qa5k9qhkbX9w2glbJFShNhFa+iOz3rj5x3WsSgmkDv
Hh0BptwQN1+u/B7IvzbysvaRbp5RdfTMrRNywAkEDI5zU+JY1uyxvEW8aAS6GLpNTAfy85jiVn90
2/lpSqxY37FIw5dRsO7WvtXzgNqKtzOO/cM0Ggf4c9a+IIWMIwdnnqCZ7et80EqcCDbM0FVs1Kxy
0LWYgi2zYWl3S/oI3BMYdMMQAp37sQvyVQQEMJb2WYX+Zl6NSVHvxZgcPD7jBduV9pqJNF+5nftY
2Ms+psn9I8FBpCmm/c0gomTH0p0eAVkfdVVEG6ik8P/YTduF3gauYkuN4k3ssCHuQQYUTKBodTjm
kRVquB/LsNgOMb0ppbmCBdn4K2RM7W27nFdSL+ytJ91toSlnJ+MCvFZYQpGohk9OqrR93o585EFy
QTuLH7lD2ZeijkvAZIi6M8+NLmu/Znft+WeEhpLJVhjtVYdz9kwtRaOmjsePjlMkhzaPmIGacHrU
dagNaJ93HXFy2D7AoAmCo2GTjFjNxwoB4ehlZ7ppBrVK+7XZDuQHVPtEjtPGitJ7XuZ8nUXzJeZV
4qR1mW3bybzuHMCeWS2sGy8UIMLsERDDOCVq1yVxeZUNcro2ZtkWu6aR8eUEyOto0zC8aZYIvxlj
3+U8pVesbcBkuDPsYCf2G0XDdnRw/HabuIi9fCa6G3tU9FKhsJ2nbVLfDia4ME8UX0MQWsc8p4C1
cZTjnY/LD/SmS6O1BdltJapIbGM8ZwgyW2/bjlmDHAzdtdvX4yHGqUo9LFIP/DvHnrfrAKmkW6r2
onuOiufJTWBXdNmwqRi1WFgmdmQgXoPayi32yWF6bigCCoZW8gyjsN4mYXGJ+FhcahZjE2YjBgaj
3IctyNm49csVoBGLXx++mkR4bYHyTJdgQOYNOIvhTB8y80ELq/o8L6PptgcJc2Z2mX4dqbAOekPn
kFOpTHM2Qh/GYkPDdGT6FNO5OxtwyRtrenCAeKxSv0rJrl9EX3VhtWu3N3COQMK0L8yozMwVemr0
rJXGqJ85uBF/7NZHeiRJs8KYj56tSSxeHjWLdFojks52ftzH28hsI0K8ycBC9WnO33GZyGFD8h3h
6DMxqOzT6865nsLYZOjgV/6cwhC467VMnnUgRapdFA4efCMEqDet5Jy7TnV8BwDdhsu+MsYdaFKg
u9EUMk1VzVzcqzzVznPTslnuZ4cNQCU0akbUMNHXbBQ5zavQ5tHrhTXetjK1n8e++EtLa9vaUclC
qzbq8K0S3QXuiQa+RZUyyTwYSLhA8Dpqh2g2053IyvQ2yR3CiGrhP0GPKz8C/0CCvHDuqmXNF3HJ
9iVPuKkzBhVn1bmVt+kNdoIY/jiEtTK60p0SKZwzJ/u2MkoqubbcjrlWw4/y12Vv+wArdOS4re1B
7oEv19MLmrp52hYosnfC17xw3cK02A6J6e77OOq2zpTLrxPDa6NHrr0LPYIqbHaNi+ZvAs5Qw0K4
tgtysDkjSHSBiGk6qxHbbC6AseKZ0Z8rwBAbp/HEIUw7SWcMGbCkzo2FuoMKMqMbTxOUSnXubtoB
q3dvjjE6T5hdehY1u9zg4VSDc6j96XIJ+n6cpfbNLdPosR/M5Evf6fpuVlHxVWkF8g49q7K11ZW3
Q66iQ2tX8fmk9cztFnwVWIHmyrYGA0Ry6Ys730IIuZazDWBp+UitQ+Wlz8+9rhFyZZuEiSofuXGj
9fV575E0ZbKn6zqp7WuZ1VuY3eqgU70ORtsPD2I28yDSOrIUcL1uIk/ysi46UyMqh6NislqNsuH8
orX+BQX6mRyJuUEnQtF1b3c+xA12DC79kCrsWF/rqLs3phk4mVMJ4BNZEdfbbMiDhpLIBSRHb9WY
IDMxVwSz2bC9jUzFXYT8cTaMClqHOTkQPsz+o2VkMJilhrQ/bHPGb4l1iQpbedQKn/UOz3sf38+2
FR80XVT6aozZMIa5R/tGsp4SkdawuytNDgLpfTQk4Vko9GhTUpKgAjHdRW3iHKY+wvvmAbpZasjq
LDRFvyvNAk8HvgqyyJmS/LwqAPXos1xz0whfVC58dvbu2zQdshBGrhsSgS4Va1TaCve8ybpLoFqQ
ojl29Vg/vkZ06vGGhE++gSVgyh2KUQj2riMLPCOVEQu/Se6s+zA8910EZ07XDrs5TP0tbv+zmRDV
lWZpn4DknKGC/l6KRZprLYe4gej5Lp2d7TgvUEmr94Omw3GjyIgfwnq+72EtQHNJ53W3MKkjkWxT
neYVZ5V125NVWA1RTRlkmnlj/XQrY1fbVToWS4mEOqZVsSJ/WAb1mA3nXkrFz7Bw0YQLKzsPJ3ip
ZrnR3SzbYil2L4SJNxJU9rlZZsk2SxgKdgwFwZt0WifJeEFCTMQMmN+GIDFXNhYHhljHfncM4BM9
8BCeuyh95EY9Tna2H6wmmEbgxQpfUM2KbG37JiJaLcE5GaKYM322KPPk2yvlImP2LG28NvO0PQiD
TdA8gxViphxWJIjj/UowxF57czPeWEkNllxiSrlFnAztIUoNMu3T/nviO/ZaF+XHmR5ltbIyzIMt
3padT1DwdrK6iHDpUAXp6FtfeZ/8VbpM+5jwjKNjkz29khSLgL4aQUlKObo9mFi5g6VU9ObHXpj3
3ow1digKeWkj6luh8vqYFEaC4HbK0HuJ+Vg2db6VPM19UhlinfgmJzO/b9kJkTaRi4jzfGL6n412
fsjbiKMkp3ZW0ZRCy5R+oziRrWs/eTBGTSHGjPs1KOlvKoTD0+B+HCwO15Q3jWvb6I1tkvr6BThS
78b0lHeZxABEhVTpHm1ccRlp4gzgj3e5VL3jVTmonPUhTx7DaapYvjP7sos74yKH732p11iLuzra
6YP5yYsE1rqSvUMI+PHCGZuCl2tw9g6koU+uGMe9UO26p1F+2bM1QN3XjV/8QZO3VQqhVjkcXcJZ
zAdq3PQPHJNqmT26cueout2TLFpcanUaXnRx7n9xK6x/CCsrXwezrlFNyxEUNGvodhorRaw7yUNH
kQexvTeGxld7dlmgcuGg1eeATLKebrEhjgDSSl3Fzy41kWPNO3Hj8gyO0VCXx1I3J2/jzW773Xem
mMvFKW2Jqev2ZTpFV64rh0ubNfkbeDrtTjZm9lcoi+l8zCP51BZmdtt1eo9HVqei5ZJUv5kGvPSQ
yBQN/9bYLDy2LRAkBk8V2RuzqT1eRaP5FBntdC/IWwhGbF8P7WxVNzxdbM+dSuJ9GLLxiVI9PXeb
KN/SqpdHINRhvuW8M67Y+jhHHF8R5/POWit7hDVlxtW8Mbj0RVeOCR20Rp2l9Q/5PnzHuYXDO2G3
QBbYd5eQlcxV1E/xtQq14g5LcbNvEptdjZdBP9/WqRHRE+B8NN4mogQyAKOVQnsmGvs5mhMKFSgq
/W1fjDwmxZYhPcJdQHfvufkXv2Gdmt1BpqvRtv372ontdW0Wcj3nhfVYTmb0UWNr41aTv/WyusLi
ZJjaxqvrhTA8skwUs+avJW6ux6QlHa9zx+iOOf6Wit5atzgS0/Jna3KXUX1ko2bvaqcORvhcCI49
DAYsYJ7XrFxBMJgQDBPl55+7guJDC6SJJoT2l5mhKtNjSYW7MEkkV9aWsvY+ptmwHpOy3GgejHs0
jhAzs+4xgcTPq6u+NopiTZMP7aaKnYVyWN3KqqYiGOLiq+PEPkAQlSvcigQxCA0iputX23kkVSDv
s+4spoq9sVlkv+shS3RnF8bOmm37+zQC/rMVzi7FRg8fOBuTwe+PAMfk+SIAPaNer8HeNuxNM/dV
u7L6AjIv+ajrmN87YPkxK24dlT5KsO2d0mFwUL7qL2TERGHA4LzPlPK3ujIBafV2GbPLjTgYtR5m
FacFXIdo1WEwjd5NTVnr/MeBe4rL4SGKS3FumrC+gZp1K32q4j10Gptld/COSescYFTkwMaM3eR1
1KxqtO2BURnqTliiCHrYQTuK1bkGJ7RKA7PP/b01KIxYJqBiXBrucwlQ9VMjuvaRuhpgvCGZonST
GnF1LPoR5CFdgiO0APNs1CgTEwiSn9ezI4HbZWkAVxgSd5mCUZzix983XIylQ/u63bJIyPgKjkt6
GTqj1/2rgWZUFutGvRVWaq2BG7PeCf+hzKhJ5/KqJCrkzuZTPdBz+c7yxKbFKHQXqZ6Z28/Osp0e
Is8J3Jqjfq7nDxhnq0NbzdEqS0oi1zjVvPOZf9GBt5nnEZKYDg1fGt6vP7NFhSkczAz1ZpVaBAxA
JY9HE6itJbN1biHUapcZx1DVt9jkRWppGhzTorUupAfOcDYQfbI5eo9c8rZvZrsosQXxOxwHhTjp
e5p6WUezG4FzpOTdojShH3UDYZzlqI4xm0FMWWHgzN8TJBlvHyECFzwSSxfSQQbx+na49syI7hKM
/pXID36Fj3tyxj7FiuTey9R8Rp7+MKEnXntN2nNEYKNu0zBYdbVXXuezzFEt2s+UHrILGpHe5ZBY
1ZlbT+Zm1ui2FbNRIZ/VlyZVI2gmYOTa0Oz4q0F8u6Ki7bJTk0wDemR8DZv6kvjCYiWk2Jbx4AcF
FqW1TXv+3IeOA8EA14ALROPg+KADOjVXHLsd555yDLCafu6fmkzMmyYkdkZLW3ODnihnN1M8eVgP
sJKmwvk68+6sePWqozVH0/ffvxRvlHdwdmzcBaCKkPe/Ve76U4VidEAuKjV72gzNFPiET15Sic+C
vHKoBtWOG98rT0uYbiDcCofsktQesnf6oW+EDQgrDAN6C8mJAhXxyaPt+YlMoJttu8l0bpww8uhV
mMP1j+/7R16nf8R//z9B7179T7+Gjf//iLN6MSwWWNbfEKzL5wII1r836guKye8/uFhn3/73/0JT
9BOH53/AlfBDf4sbR/De/YfNydU/6BgGPLSBZPN5tM//w+YkjA8OU5aNMEJH2uou5qi/bU78yBKI
CNCu+Iv2Hr3pCbfqdxwrY5n/Xs7p6J8QO3tEZKE8J/Z7UUu9aKFrHoQXIpbcTTmI4samDuWwD4j2
A2FfCwphKM6YtynGeFp0EFOt5sDGBrmW2pzdJ63sD3pCJylqgGcQ54S+ZKzFFcEsUm0EEfYHyHXJ
paOl7q0xeOVd77VetTMcODP/VQPzvy9Tjdn8n+12/87oi9Tzvz2X3/5t9dx8Ud9eDUl+9+eQFB8Q
Ay7P2uWp2wjD/2NIQmj08dyxzKPixUiz5Ib+X7Ta4q4jrINOFTy2xXL2c0g6H5CfmoZPV9BG2A7y
8U+G5Ok2w3MWTyB/MMyxBp4675RBrVmmzcRWsXDvklG1tFe9qVovuLIvpvThD9h9Fu4GXcB+IE5t
WnXDVIMr72P3zBj9mrJxE5KKMlsfPc9sfVJGRtiJSafPXzIjzINwhuKwwnjnvZO2+cNJ9vKFwsoo
EJYt+lGbO/JjvXj5Qunk1UyVPWxiZU/PdAiNu8yxJ+o5PhyqGCjao+g5aFVwlCEoFMYGTNlu0gfU
jmhyrTNYjH5CPo8nKs61gjOC0igORzFVPXZTl67wpmvVmcMnsxGTvapnU7umqTfv4K7PW8fNG7VK
Kfd8mqkO6VdRXtLz0UukFk6axuehUdIlmpY+ykDlNFl1i4e65TzznkLnVGm53ApWM3yI3A8LreXr
uUUo9uY5bLGNJeyQk0zsrtSoaygtsYO9GOrX/7q/LzP2TlW1y6Xwx7hI3uhJ6j7z5ctpLKkKS+BO
BFvmTpgBSqkfWi1ESuXTlnPb0A0iVd78z4zzhuLIM/3dlBOpJH8dniH4jZ8TDchFXI84TX2XuIsf
CRk/UbDmB8TPNg5Vh0xp3RRMTz8nGiI3fJRkPkDYxem7GCp+TjTeB8G/xrZliVFc5qc/mWjebN08
h+23hyMUARmS7NNXdS562tCkFW0qIrs2to4YjCbvdpLV18rvvniJd6OApu5jI5OHtgdNMllUWF7c
sV+M3DeSRLYHyw7AgmNocSQ4tbCA6mb9Hzxro0xdPyqvP3hl8b1N0/tRa7GraxQB6aWsqrI6B7A8
vKPg++HCfDVhcX2Xu7wIE5dI9JO3lJlAihZZ8Kaw2KNuKEIhlCD+6UpCkoXaDvICPKtGjjBHBVeH
RuPVGil9bTbshryE814MCdgCuuyS0kkab5xawZElww5NqpTV5n9euzevHYvrP792y+r+/K1qX+04
+Y2/Xzvb/2AZzLqLewLTl7e8W3+/dvwIh5Bn+CbhqJC1LebRn6+d+YEN55IngzsYE8lyuv/52pkf
cO/SWOZdNm0Pl8+fvHYGl3+15eRDsaqj2WS+xtWxpO28nKvL1G/J17S0dWqLc5owUbdJaQNt58wO
1ZaTntVstdDQZhqSyZysW87k2jq27KZbFdQ7D3E3tX/ZMxkha+LBhu+g+eCPNpWFrBIoGbIMUwzf
FuTcqmml81DZZXrRkHlm/uvd+S84DP033nPy+P55KN7H39lsxnAeXo3G5Zn/PRpd4wP7RopGHGYE
roNlfvnJedBBe7Nuc2LFicU4Zen4ezQa7gegBRx/KFUsv7P86O/RaOgf+GdYB1yXUy4aFvNPRuPp
qXnxAuCPYfe6BCsz+F8PRrsZEDQIWwZ0uau1bQJpIYhG7l7clF9M8qfbk39dBV4Fm2qbd2v5+YtN
YWQrZZmjKQPkyuu+C32mVRB0EDuH1UgyKkQGMjd/f81ffjPaz2DTWTDxG72+5lzFQIMsRwaFZVTb
qSF8UdNl+6/Z+B9ByMuDePU2L1+NphnkWLxn1EBOyg4qqrqWarAMKlFAWLPgizsbPSZUpdJ9JDIR
vUzgyJxdziciDyd6ZVp+QAONwAJWjX1W6/W4iHmKLwmcdPKJykqZd6nTmSowpAvwFLyXdk4BVjOu
FcYMg7AXwBVHi6PthcKUeSXpH+7bttMufn8Ll5ny5MsZ2GRAgbOb51hjMSe+fG6gfHxqxX0VtLNm
XWuGge/YKmNq815sPChHhatpABPVErm3Sxu931uWTHegSzldaLU7vHO332wWdINdAuVCzlsoMO0l
6PvlB3J8ghI8l4ipWfOcgyWM8SkZEV/MejU9TsigrjWcf7TAe2c1ejSLNX203kEevB1YrCoCYxcF
CHyHpxsGu7JCWLZuGbhhPnxMnLa46N3kPRvxm3GFb4zqiND5ixPhm8JEopd6NESIxVDnrj2ixA9A
gXBEJVrzzl1983YuGBrscUw2XMhaIDUvb6pld4ZodQrQFplVRxAt40ds+PB4PahJ+jhq30TU9Omf
vp9c1bVAdbP35CBunryfE8byiXETBdGiWkeCNubojNpi//sx/OY+cvii1mtyO5fNgH8yYiIDwZPo
RB0kQCTAz3XZNvd4e7q89v70G/24lIUdm02655sns1wo/cwa26EOtK7FtgJIodXc5ur332fZjr7c
ri4lAZ4T50qMJzZ/vH5YaWng20qlROXpA0cFX7U3urG/KmD4XeTKdv906sbYwiTApTyxlOJOpoCE
xYvO6FgvSqBrw0zOZysFtUdTsxi1r4gf5er3X/DN68UFcSdD5F5qfBwIXn/BkFlwLhF60g5xonUB
+XlTkl7z58+Kq2AVx6PvIPA7uY2uKo3CQdUcCNBFtDlUuxVwJv4zV+H7cCynvgk6/fV3cZOOOwpY
mkTcOtxO6fBlFG77zkXenOMYEuwUQOvgaeQEctqXComLqxmVfBfLnJGfDPT5BPDBZhaPBX3ic7Qd
2b42ZhIHc5WgNMOAUyFdf2ce+dWTcyl5wHnH3uiSVPJqHjHKPreNkCeH1kyCKffNHamI4TsDcjlQ
n74BWNcYGkLH18szfH0Z7CSO1wq+LoAnTlwdAo007rcGGMip6O/jWqJPN82ViQE/SuqzUIrPI4od
DOA2WVcC672PruvPR63LRMb9p6Cs/9gmvNjhWOSSw9A3ZDCZ6n7Zve+senpvG/WrG+wZlAYR5dI2
O3W5m+TsYkrkIugqykDTFlG7RSbV77/Kr+4vlU+PEzndTs49r+9v23pZhWpABmFT6nuVyeQeyUx9
GFs3fWdyXv6pk8lsWch1QGac1n6c1F6uPBMPo1eNkkFfERGNHhhAqW6XG4l8fK1GOPAYRqdto8M+
/f2XfPvSwEEgt4dqLkVFVr+TRS90ohCGdyUDB9X9U6rs8lAivAmkgqRssjs7KneovqMPtC9g3eeH
3CIA2Qnt5J2R45zeA1ocpgs4QmeDxWb/5INo9EiqrkKHZkT1X7pOtqOc+nwbdqG5yvDZvvOSvlns
lyMD51y+PvMS/bKTpxt6UVuQDRekVpFmZK3XEdILhu8liP1hnxUVbpaCduHD72/4m7HLdSmQs2x5
Fq/uj1Pxixeks52hSQdVBgOnpQvH5a3N/ch+Z3W0lhn11YhaLsM+nBPXQsh7426HwwWNcwJErrTu
ofa8iVpvrvZhU2jHCfvf2sOrdBYXcRx0mptfui2ifiDV3tpRxfzEjZvOLK+w5Tq3Bwev+pCOmGEr
/95V1qfCyqebTGMZ5OwCYdVoeUhZTUpPivh/RMl2MNHwrEp9VBsNfPCN6Vr9Fh0poY55rx9LNcdH
Et27Dcq2ZGt2ZryOIYIF8PGaXYbcOSjyMbuUxexsppl57Y8fA5AMCsScHvnvdPOq+S05DgjryBeY
cN7qbNHrtH/6/UXeoA90zpQch9hu0RoWnJBeD7LBIFdhysYyaML8Kyl/V6ODBzNJEorfoieroi+v
Y1ODeTBvaVHbqyF0gpgsW8PMgOWXSHnHBhSn9N/bXbyZcZZPxrGZNg1ELY5trz8ZYRI91reZ4W+M
6mwWTQODwvRXhpGKdS8i3gCDWQBKxd/BR/94UnwzrZ5c+eSe2DVB4gpsWFCQcId41B4AeeG7KxJV
/Wce8pLX7BP2ZaBJf/0lo342Bl3hnPcatHqlU8c04WP7TzdqyxeCs0gtQqeOfHqoz0xpYmtb3uhW
icCEo7Ex5/Dx90PpF9MGICqWeyzWy6b3ZLrSNbtOdDQ1QSO8ejNjMyFHcRDvTIq/GhXUJSjJU2/n
sHDybByzidD8pjwbNhfIzMlbicPB3kwYQi5QBTuHIep63LEaDLY//4IUnpcWOe8lfb/XzwooUKLy
ciyCuLSSR4sQ0Y3WDPb+91f5xSKztMupci98UCBJr68yt+GELTEpAgO2/REk44BqGYhtFSF9byIr
fv799X5xQ3lgFF+4oL1UD15fzyDctjactAi0vtUC21QkcfaRGaQVuUMdgcMbo3dZZ8qpeed+Lhv3
kwXAYrvN1ANlgHPYyZX93Mv7AVNrME9Fs7GJUVzPam42aKDSO4eHuo3cstmgFq9XlZTvxfj8Yry+
uvzJq6cYRFJTbR6QikxWZ4U5b3Sa8Z3dyy8e51LiRrzAU6OHfXKVDLmrDFubq/iWvR/Zee5TCk1A
igy1wzXQvTOhvL2pTJZMKAh32S+RIvb6cc7ayK66ivOg4mebMq0+0Zm1SZVJnbWv0JFmVWxdaegm
iWXpvbM/HUzU6nk30YMw2UAvfX11PE96Xzm6DNI6u2KO9jeWcrWrWuFkyCE0rRlk+iV2m3dmhTe9
7IWER9lr2VKwkgH3en1hYdZDlERhBYEk6dqLrGiw6qOjc7XjCEflO0Hh0L+9RqvbG5Ji2wuOAXa7
xuCNDKmIRv/jmM/eWrkj04aD9PapaUXvbqhxac8kI0KTEgQJNKsu9eDn66qjCurOU3erZxrQd6kU
xxYjCpFdj0MPyhJMTPtY2p06Q7pafVaRi3NeepI0+mhovSvOOSQ5wLx9gqrtxdjmh/hzhofi++8f
ydthDsGJjTPFIg57yMZf3xm8f2Ma9qkMXF/Tn1pWbITaTfX0+6u83avCv4RMbZts5BYg8eurwP03
QdqBFdUocITReC4Gn7wXs7z36NqtENH678webwuMNNKXIwnXMxdx0clKUOtJG3tAEALYSQob9RAe
Jp0WPu9HdPANwljDbMC+VkhoEE1Ddlrrgv/40++9fAiWbzYpyxnlZMCTbFRlRhsimPWX3XmOEfWg
6tk7E2M0E2rhRuJIpPD87feX/dWXZwFkoC+SUbYOJ+UKQi3jCAdOEXSJm4GRqHQMDfDqLbdJN+NA
tkYSp95nEFYtwu2WyN46nYPff4i3U40BmsrXaXGzEtPleP3MfS1uCj2eWTlKU97npktMcNJ1W3eo
yQGIYtAT1PLTYxqTdWdlmfvO9X99E158gJMRQAhA0dchpkIFJ/Cm7ub0ZsRRsk36Qdukti2PACfc
HZqUHKdDRSCDbzjvDMO3r9frm3DyeoXdpAMVMDE2JuoZspx3a1tz+84a/auL0Pin7051j79PJvWu
pbzdG/oyysz4uu0tIHdGYb6z8/j1VWiu/3iiDKzXzzOOskFJND1Uyy1904nCuMaa673zxrwtCsEU
xXNGU5UCDGLUk2Fj9n7bWF7NNiot5KqwhvhubKduQxdBu+jshEAmNfbXGLHti5LsB7Z2Y/bds3Jw
MSNh8jAKMiJ/MNtifk/fyfb71T14+eFO7oFyELv7ouVxeoQjGOT/3Gi4NDa/f3Ns7uTrnQ+34IeW
gb7ygvI9udPxYNZKcAtKS+YPplmX53ONaSu14ndO2W+3H1wJvyKqFppfzNCvrxTKJgIQlBfBNCcC
pXSJrdb1461Mms+dW753BnjvcifTkmawqrG4cDk9J7SJbCT8nFF4hrwlPfPh3LxzI395PTo8i9Bv
kdssj/NFqaLtsAYl2CoCHfDvA4EgItDa2NkQ49RRla7CP97NcTuRw7NtZRmhJ/L6ekNYOF40cT3E
4Dh+B8DZGbCjte+1U2CEQ//n1zMRNHAxdlULu/v19cqy1eNhorUUJ+W8dv4PaefR5DYShuc/ZFQh
hysIguREzSiuLiitdoXQyBn49X4wdrlEDExY64suu1KzGx2+8Aazi462UfyAl9XcW3NW+Lf35VuV
e7UxgfmCv0YkHJj44oj9+3pKYaGKoJDEibcO951E/GpL+xDCwCvC/FmSY4DqYAOVWDwkUnUHE9Cz
cKSqFeFLRfhQ0OvzRJfgjJF7uBz6WorQeB14USpHO59+uSbWPxUIELgoBQAovanrn9oH9B76kg4i
rhkQQSk/aNoznfryYE+tg+8i9Jzbq7Oc/Xcjmry3qIctAL7VxYV6noKyhylOmlwPJ82SlgpVLA5y
kzwikWjehdYsUzox97SRl138bmAQZpRXZEBo6xQNL68Z1b5RnKahMzx8vyp4UVG785K9EUxWw4Du
IpJaDhNmDKtYRrJguRdBJE6tQEIhpaHlW3mEnlbrWOehnuM7CGvzj7SNNc9ROhl65ehcjLQWHnxJ
yIspPOHbS75xUQIz4/J6Q+ySP11/ZPRUUKqYE3FaVEMuOEkR4cix4mmpvdfk3Bxq8WKGNKTRcFoN
VaW9TXGX2YtWj0+5nJD4hm12QQzp6+1JbXxO7ivaqQSvS+lntY8ytZJ1sOUJuUqQgeiragRi7GRn
6Zbfu/qaIJfoQJDUQ91ZVysaedIXa8/kBBdLnOxecT4inAGbO8AAE1ph9On2rDbWz9F5aBY4NhtI
Xl1V9NV78kEtOTkhgko0QEYft7Lpzu7y/42r+4P6HAIUzIy+B5wDeo/Xu6KTimyM1TY5RVk/88qg
ADlPmnoxu0TfeT/fdthqGfFYR+Ud1Uf8XN59rEYpuq53YorwyvDJgfJ0cFDUPBkltoI1tkHnWq5l
FMCmCMVodLUhF+UXTC2He82Ogpco1vXjREXsH80KjcqVRuPfGvNcLx+h68JBFvgR0D/Q8NG6NwVU
9CkP+meBWLhnYIl6wNU3/VNYBLA6YPVLyky33bSXT/nbq9nJpqgaLCJPI80Oz+xL052MTuxcl+8v
aGqOizy9QqcEYPVqmytZgKNhjxhVUc29XxileewNuzshClqcTFOCpUqhzf/TXUivkdd5mRWNsbUS
szZFLUjuKD5RbRF+DKAWOh14Hcvqd/b7RvZB1kMY97/6+/Y6KB+x3ZIjC4JeVxfSaejwD1W0Vr3r
igrjy0iFTlXgZ2YMdBAGNJQOZljvKRe/v0rozwAIowmj8batoSc9qR0I1iw+1UCOfKNI26MxYuF8
e1HfURM50ighUNzlRoFMuQb+dh06iXi1RCeUqhRCAHjpxzqRA0+ag5FmbYCcBAgRHLCK/BIFdfiM
Ieb3MCgNnPp6zUUuuL7Xprk67fywpaxzfTpxA6dhDx70TdF+FW8q9F7gmKnLN5CCCwpa46Eaw+Zs
wO5zpzwfn3K1b49Z0iNSq87WeS6R5Z7rGIfCBoTU7Z/z/grk1wD64PHkbie3uT5XhjkOelWY0Sls
TOMvOPqyjxCIipMZRP3bQ72PRRZ2K8ALCrdLwWt1hA10OUytNQTG4UVGxbRBGqWjczWhru+aua7h
U4lyEgWQvVLb1r4nd4FGiHIVhTZ5teZqhwTPpFXipCaOdBxx/XO5QHXqLv1wbufyQZ+kR7RJM3cq
J/VkR1r98fbkN9aZnAZXd5tXlNB4NXlr6NDYgPJOFA6bUaNHh2ASNtUoxxje7aE2LjGVhwZoIkh/
ymerp0aLk8ic3l41VW3uJNS/78DiQ6i2bQSmjL6Cgo2Jw+1BN041IuhQI+n/ykSbq31kmTlKEoKn
dIJnj6CMUns0KXfjva1ltJb2MnViGUDEem45RNm50pMTD9/TPCb285TZMvZKdngoFdEis1+2gwcP
nUBeluKL2aCY1MU6vjZBWNH4tKUHWgeoNSrll9tLsPnbALhRV6L1x812fZQiDbNje8QQek6nJ2Hr
1UNiI1MAWFPf0e7fWmzeiqUFDTpUtpb//ttjqAulLc00g+JeLfaWZoZngKV3TbRzObyPx0DR0WGB
KvIGcl1tWoIxCe3BnFBMwz8i0JGJ0uPm30SVn7m39qyWtvbt0umDdIU9DA2l61mh4ylHBliiExlk
4M+NTswcV7gS6VnlRxaOqEiJ6Tv7duujvbkggBtA+nCdICV4QFfD6BBy5kWMoogZ+qZDdKv12l7f
9K0vvbr5l5wAVQL6DAy3KmzITqxEgxywQSTlY4SARFy3TwSgD4GhHiHXnROjuqCU7eM3gfSi9SpX
FQDm5smOG7ywqboP9ZMejJ+tsj/f3rvvsbgLw1CnuMXT44B9XR0sCwHHiWAvOaWUPnG91hGJHEsF
fYt48MxMGP6Q1OXTbKjFhSmGxy6Y+5OF3B5wmnCvhrCR1y0/5w3tRLBMI+B6L1QNMZGoOUtJP5XH
GHLN/ZjVP9KuFB/CZngdEuSuQIPTGAC2ehBmO95B9cGKp2obJDRpjN1eoGXAd9/OgHW49KOBLK8O
dw7uQ1YHLh5kQGERZri4QoOr0BWW1QvyHnSPI8f8WqhRf57m8j8ETXwUCgcwT/QFVXS9Hj3M/kju
+TzOgPOzplQ67r2muRObbE5yISmBgMY38o3O/Nu9EhQ50a80MQptEzghdvVFtifFoxptuCnH/oDU
qewmg549NYhp7qzx2yzeLTJpJp1VRDCI9q9nOSZZKDlFT5aZIqytRy9dj1ZeZV6QyUdVzT5WqI8Y
fGCzc561nBvIqZJnaoKf6gH1TyXwS9ny2kbBmRuoRSzuVDu9a3Vx34BJ0XOMUEX5YIX9A8DFQyWL
F7kcfhlT+ZCrNLrU+GgY4aewGD9Mcvik4AsARuYAasZBOzM5oaRzmB31wziKr1lV/FyiVquufJLj
OyC7Pqnco2ZzPqb2IqTghJYg/NHofsiXDMm+CITo0PE+J2Z/KOPgfgydO6w00OHtfKR/L5mkfCjN
7CJP4U9JDPfRoB+lLnpWxaSic1NwCWIo00JcNYtvraSde9s4BdhbBgr+kfZQIZVXfby97zfvR4sN
v5QPoSmt9r2ldWE1DBxE7I9QdtNG2c/aKOZnOM6n20NtvWokX6DVKOPhbbIaaoyduXPE8n5Kio1/
woTiTZfugfy3R9EZhxIDkcQqFKyEk4BCkxFzCZ3qbmAnuaakFv/hhV58V3ENogcAFO56JyM0lqqp
OSQnvUNBIwzkxJOyMb3cXrGNj8NBROgMAx9iyrcO82/ntRwNkeY0cU+LhAZII3TlbJEHvij3OrIb
kQAj0aGnpYM14RpfZ/S1HiU6N8Nk2vMDupP6ASVC+6IVGCsjvVvs5AobX4n4Dt0EMmISY20VeWSU
+toOl9NTShX+vhu65Gkygz1s8/Yo3JNUq5fOrHb9lSgidJlMFHnKujpzkUE1kUfkzb39lTZHwRsV
6v8S+K/3gkWUOqTL2uXmVN2bsdN75HvZTtVncy8sjD9CJ0qua80bXuxZ1aIuOXWJEvp6myGXEuaL
80wZHm9P6K1Ytbqngbkt2iwsG0i/9bphXDtIuMyekonrAfFqtIAPthU3wxlhyegZqcpiPsaqJWpk
s6LWOMwUiYe7Ws/sxK2jYL63JFlHRm/UCqzbZFV8rREi/iRm5x8jmOejNLbGlzE20bUT2L3Ubj45
6aMyAXBwq9Lq9bvOKFUc9syq/RjKQ4fhmTL0w2mczIRY31ImpGrJ7H5aoFF9ETtQz+RQd/I7Tnyl
vARq7SAO2Gf9N7OOk+6Q1hkyk5XR4+SAiVQ1HHKlNxGZAV+M2k6h/iWTtyMHXugZyh3Q+RfK/E8A
Kcboahkdhdwqsue6mnw1hwOK00yHnlmBi9OHwQaOAfBQTb+XLVqF/L5pPJvhzE9tHdQWDo2dmd/S
UpZfWxODYNfGTuEr7jHN38iFtPkh6iLsEnmzxTeOzIW/mSPTkBr6EXK10blOaSTtwVF78y9NJNpi
rNMaoKAGIVBHNYfIrYQlRneyzOKlBv157jKlTLxmxgScNevmu7pMws+VQIQM2YTqQ4av4LGbEPdB
GEJ9rAal82Vjys5ObMUyHkbq6LiQm6lmWmY1f0W/3qa5EEjRnsXWRl6wNK9w/6NpT0lnFftItRJU
hWygYGxQGi4d+98OuVwXCaUPcl12d0Vj6zuB0NaRJfC2uHpAONKmu74Y6giBr8ympm61meSNjTQf
I8Qpd2qaW5cqpwiNGop+PEirS64LW9aT7vFpINcjllGN/jSXxuirSjA9zoNS+bcP7tYdQQnVAekE
yc1Yd1ZleZCHxmBaWks1DDY5Am8FBZkhsz/fHmnrm2EdA/F9sUcDC369gHmfzRSrxviEBUHrS6Fm
v2ItQXk9mwb0lFX5bzyqgp17aWs9IcMAq6EGTPi6/KjfnsO0U7ERQbP/lA8In7M/+4uWjcUJdcif
9NfknU2ysZoUiQ0wLbxRoJBX0WoddJaSmw1ZOILjB0cYhVeW8T8z9KOdiW1lZwxFk+dNtgUW3fXM
bHWuG1GQ8Jt2nX0KsOM8yXateBVQmkOsV5arAAM4ag36AEMQmve1WjbHcCb4DHt5j42y8XGvfs2y
ML+ts50lFZ5K9DLGcTj0RdGi4K5nXh/iJVIJKbs4OEXvPKKbi62B3VmavARuqzHblnvSqjn/TZc6
R92ISq8rJ8OfLSxrbu/djW20uGUh3wYFiEatej09rv3Q5nUj5J1FegaGLvthkixWFdhsyg01+tvj
bZBF3uy5/s+Aq+d0sJNuVAEIn6wZnF6YjECPQp0qYY00tZE3/YEep3Qpkjz31XLQDm1qOahXjztB
13IoV8/64mhP4MXjDql5dWgHBHJM3JfYWxxoD9PrkqJ0/h1BUPmY4CZ3bBu9Osm1kM5q2e0dp3cC
iFTsdSr1BpVXihCwOK7XHdgTJhsWhj2QUwVNp+JYOPYB4+iH1uz+nS3zqE+xb4r6SzAkF/AoDwRw
B7YDPjDYICnFN0sNLqmZPVtyfxjT7pPaOdPOod94GVAeAtwAPhbk5pqF2UONCqulQzSYDZ6DSY7F
U1cMO7t9YxRkU1gHSpzOQo28XgoB5F3OpZAeyWQPbtepmL3aQtmZy8bGW3jGXM/2wjTmXF0PI6dI
vZcxaXMtAaEeKic7mqIV+MONwYV+sPXgSAnqunkaIKYdIepv1vIpa+Jft0/A+xO3NCpJ+izuRjoj
q8M9BF0zWUFF0S9SiwdhNMW5kjT1REpY/KgqzTr//423/J7fLjC5U1FUA+PhW1OCnn4CkmucRXis
osmgDFBXO0z3N+L49cnS6TvgSL2owFDaWF0pqsOmoaGi+7CiotdSi5BkD2QBCTqwW1wBZoC23RN6
b+UncBrI7pYou3+Kg0ZrXa0IOs2vFDThsROYakwFily7b6PGnrwZTGXjlaE52MeoxzXgME+NlR0a
DVMNFxkv5TUoOS5u2sQj/iBpkagPdj1VFQXWDmedqKvlxmvQhP3ROUbRYhL0JmgFFvkfJxfDDwjO
2bfYKloCXvAUhVvrSd177dzMlzrSVQzBmpmSey4PdnrA7Sw1XUWSZn8aU/kV7SIZca60am2EdwKR
nQOjqDA/Yqke+rhNOy/Em5wsRTJmV0l1o/TwNEJxxKjCIsWJQSuhrGWjKTyMLNOXUVgdUo9T/FUY
GAMc5SAY04OFS/S3Kej1F1znKoS683FM72mZLZa7hTdYfaP4KbJsGaqNMy5fCrrCj/z65KGvs1o/
iCkXwUF0sraHtt3ADhKyLphTk5KmzXm73myqlCbg8iwHBQP1IrROk1Bnr53ExWwtOegTilqimCZM
SPTAVRphufyukkMfx892hd1R7EiL1hgqQog+7KHR3grcq60J2IK+mLUIx1B9uf55yVhjtFDZjt9Y
DZZ7oXwA3YjkbG6gPmwpB+LgV/iNOg2zQQKNJ1yjxDANJeZ5ejUnEMtBc19a+Ud25vGPjymkZrpJ
yGss6eYq6rFK5KEC3iLfaqOHYdbQuq0l+SWPC/2rInF8bw/37vkjVqXIhb4cUp8Uh1bPX9hWSRRV
M64T2BlgcCfbhzlK+kdbpxA4Jkj/1wHmKUL5ayzndifoeBdTLYMzRfos9K3foebmMdO6PmriE5z+
yM208IM55F8UgXt02ZW/DL3/cHu2mwPS9iVURiiMjuz1d4+l2a6GEke6oS+DUyry9qM5QV1xJuqs
emUgaG23f1xwAdRPc5BXnkUmQl/dg1iJzXnUM0u5M4lghhTvDkw2dtby3XOyjEIMw1uCCDAM/Oup
OWKENxAytSpUyktoyJRtpTQ6Rs3UHXHn3dOGXZbq6ggt41GoomhNkV5Zk17zUbUwDMRiZzAsbGBh
/VJUsvG4yyeXxq916NXSWNoWe12bd2HCauDV1VJhR4G9BAlPgum1m81h7wd9s4f83VhOXmbCbrD7
gL/WGLvR1JtejScAC3htnVAmtfx2xubMxA71URi7zL/3YQlkZSLBpeK84BLWMDApDCU1CaroFJSq
eja7VHstw1G7K0N2amPHeN5MXXpCXjy4V7Bu9YJYi/DmSaRPt8/IxvoatD+Je2Fs0NdehWHlmFRS
lIcRAfH0Mze08Ck2cMW4Pcg7d3mZ6f4+yupQIFpk1JINYzjA6tKFDZMcVKn5lyoN7ByeD5c+zMWp
Rj8JaUhQ4vOmYkoOFh1N1wmSA0Yz9ZFemu4NQsZub6FQTdFxiuk4xLzooyy/DE3yoc1omgB4dOPK
ql3gD/cUVcxj07bNTvi6tWOAHiy9RJAenMHrA1h1ZR9YqohOiIvp7kAKcxSm/BlYWu8hZblHynuf
Hi8riDw9rDXKG8q6Hz5amZTMrRWeor76x4pT1UsmXfsgoJx7WWC8GtokjmDGogcu4JbKUZD6qO1J
9z0yvDuXz8a9ugiwAYCWl2t8bcSda3ZbwPQPT06JxaikDSEqQc18CNSB8kdq6r6dznsFgo0baOkA
oDmwgNdg11wvOBljmCktGzVu2pccb5JPTthlHxUwAp+USK8OeUdx2E1LK9jbvRvzZWhKLpxTOkRr
PVmKP7MyxTGa71ZxHypz5Aq8JUDxpPSxLUqIrYghp4/fRgsTlCx4SS3ropnVT+oZ/1Qol4qh6qm9
97/MSNDOTQn3pP4HXY9ziKqi19TdIxSKBMGn6odlFM2xy/L2GGKJevscbhx2CMBkvwvOcOl/Xq9h
1xUIyTqs4ZjjWuhYreXjSGHs1Pw2RyF5XGShQWauy/QUOeMYdkGIVn/Ve+xoFX7hZO8cwM2PAuaN
lhAECo7Fai5C4Mc4oH4EGGY+IEeAN5RIlQsCf9jVzUsmQQVtZytsTg3exqIyAf5l3VkTSFU7vaWF
p0Z3flatohyNMM52YsL3VQICaU45WvAUhZde4fXUijrQExvIAUoPSfmsV6biNsosYzkedX4eaqlH
NUUcgf9Jn6Wyag9VncpHsJvxR8Bpw2HoR52Kt24893O7WLoLhRi2tmYcqfPUHUXHnxKeS/5/2F7g
SxAsoIr9TpcxSeI4aCWZT4JBumuqSBxhwPHrvwyCGCAB+XLzrp6SUhRBbVcMIptNe9ISXBHNOi93
rritD02UDOOCkg2luNUoGh63Az0tPvSMQEU+WfWhW6KC23N5nzjxpReozCL2A2VyHaFmnXD0wGq5
SUM5+VINs35JZbpLmMAhwUONxgMfBnViANU8l+MLOi4WCAGglAIk/HkY8WgrRA2aJc+rnQrCVoxC
0V5mlIVbQ3/1ehuqIY36EPa5z1vS/QBNhtsNxK+DnM3VHabwCYk0bwskAx1h1xSqIcaUSVI2e6u0
DLQKPukfQAJcfEPQ5FvF8fNcYPMsWsmfssJ5xu/toQol+zzLme4biZY95+WwWLgEv2hKZb8CPSQA
mPvxpTQK5eX2J9vYGMj5EdnTMVkEJ83rRQmdZqgRoJf8Mp0qD4EtxY0CqDV/OsrSRiXaBkK1iD6u
HrumUGBYzCg/mak6uvhK1pcI9+adTf7+CmUU1nO5QTlPa2ahLk+myJU58AH8qV5dTtM5RpnvoKrx
eFbBlxzkXB13BqXE9+5zMiytC95U+gro2VwvYRNPWm2MbeCnHWJSsfJQ4mr0k16QLR+xJRpOJbhk
xy2dotYOXdakr0ZgYaxXZ8aouIM88wiXlvwK0G56AScm8QjLz2biOB/DXhffxwJU8tEBZEsXaFaz
T1GkqT8rzcTRrbS6yTzMfSx/71IlG71KtyeJKlKb6ZexHlFndmjYYgESCLXzUm1OPqEknwawGmNn
cuMsCkLX0sAMeo2SOKMXG0UYeEFv4LVkS2qdgH1Jw8d+auOHOuuCv8ZBQtF4dMofcdhNqSsSiIyu
Clb2pe9KHQ+bMfuVt2r+d1KGWCDNoWwMtCWNnu3sxOQFUvy30FvnKUbgyPSaXGaogDL3yC43RyIw
ayiBrJgQ3udeRD8Tu+IEFKKJf0iDo+AWL41IU6tF98WcJ5jvkD++KMVczm6NvaA4JZGa4xHadiCE
wLX+HHWlezbj3AF4aZj1eQJf/ZIp9HlBHanSg1LrcXDUAO+co06jR61Kcvo9kuzha17qzUuqKzPW
knLzYtM9wlcpexBdhiNmbXdyDmCopOCSD8FiD2vcc7tYn1Jqoy9VkgSYWUJP9urcme4L2t7OGafg
GGl+5NAkr7abUv67tATO7frgxPGBnMiokdMUpArotUmNm0mBM/jwvMPvSj73ldcpSveU9JGYTrVR
Svrhf6RtgrhOpYIjia0ILnapOy+SMHMsz3Ljc4pKSeaivhl8GCunfQ3BX+EibgvQ00om2RSIcLb8
bKem9IK3Rfbl9ulfTvf1fUeNCvI47TDEYd7RB8LascZAJIEfNkiDBhECDV2hqCerMT//+UggdxYG
KhoYZPbXR5HIolLrMKM6jtjIfdlEv9pOVE+y08Q7oefWnACIqbJBEA86fR3TJGEY9WPESKQGfhVm
9f1cBsah6aRvt+f0HgkPvBZlMhRvuDvpzq6GEnZp2xIb1C/DBpkmDSdYyaLTz92gnXlIJi/SGzr9
AIy9KOzhSYps72p9m8/qG/Ij+AEyMTCtntUlN5QaULohcPwsNGc/HU0850csdws9/6xO3T1EaRxN
A3s4GEGDZ5dNcaNzivtaav8Nne+JNNy3bfBXbJv3ZqSZv7oST5Um0cqdV37ju1BIgltIJitzJa8W
a6ysWZdxxfNbaXHOjux/0ibrjvCj/7e/yv+VHrbx2uhQNIFpwQyh9bbKmO0wALilpYGP527h9ZlB
u6+zLI9CtowSRKqNrg4S5M/3Hc2fRa1q0dMCr3a9w8MgxiKsW0rTVih/61tlckM1Gc78v+Z/WEpY
TtSPOLhIPq8Ok6W0uhPlDOVgcuZ2MQZ7AIYq9CTbeWdWm3ucqJT9bcOxgXx6PS3HEN2Alofj9/UA
TKYIMuvoYCN+bGbVOabALC4Dj+9RMpTeq+wyv1REEjtP+bJ26z2OhA45Htq3KqWz6x9hhnE4Ualw
/DlRUvyHVRrk0Wj78UzDGk3c+lM1kp2kRr73VTdHpq2C3BMXCnv3emRDzqJESimbY/7cH3PMQV09
quw7qUdaFTvD8PNUJPVRFYa685Hfx38A6bCgh3NITVlZx392iJxKHcLB7UC54/RQKvQ3nD21qa1T
qRB883EtdtMaJTxUtGnifHR8jDpjr0nM4AdsrwfQddZOQ3xzPmQhIGYoqrwTqNYJgir80Rxfj83q
ia5hwc6N98BGy/d4t1PA3hs8MgqlxuVX/NaNNEBMOAQcjJIj5dTXWuNrypg+ytj0POZUXt3bb8By
a63HUxfdcpA51ObesdCxiR9BGTm+lEfVszMhehOWbXksCtxl9bnHKrnVMKVotOg5r4e9Pv/WVcdt
Sp7AXlGNNcogNuY0kjOGDzRruFjR6HxQEwtfSBVZFvpdkMHkePx6e85bZ+K3QdcSU0OpBCDdGLSh
K/mzMYPkXrOy2IeHl71Mjl7Daa51T7LMT7cH3pwtlVBwmVCDyMqvP25rjnMNLomPS/8M0ZC68Gwt
Tc9yW9X4JkXFRyS4ft4ec6OiTAlGBaq79JLIJFY3QIdhboCUEydEiX4UKfkL6Xn0T69j7tlpuGQi
lDLXbp/rqm8lYX5Xo9nrhlKT+UFrcEdPWFgjjjTRPLG+GlJdfWiM1nxSZwQKMraID1nXPFe6A/6H
/rBP+169pBTXgGWirYocXM5fXaxM8yx8vT27ze2LnDh6t+xeoM/XK6onYxEVAytq5JLAaRu81X3X
OATyOCX8jFN0VIUSRveyFWqu4gT1ntzKxv1DdZfHRafgShlqdbNH9WyRbfG8tEXdPspynD7Go909
1paeHWYtLx5lo88wWcdjuUG6HsvWavggkcd5uSJkzxRWesm60T4PSIu5E07fxxQrJ5rQlXHoMV48
tLM93KvSLLsDklsB4p1nVLbQkZwz8zHG0PmIvoX82bD70W3KxvIcRP6OcthgLa+CRhn5LQdzxocY
iUFU0xSN1jImVnS4j51GE0VH4YsGqh611cnO5vxRR/X/m6KE4nL7a21coSgfIvcL7IHC1zqIlru0
kuSaPWW0i0usjaWvHEfazpW2cbwXqXc6VChe089c7YkoM+JAtSsCSkOyjmE2InZaKokX1g2lokmk
npq1mV/wmPi357cVyy64FcQqub1JTFa3dxEr/dAbvLZgcrMLhttVfw9RXe0OtjnKASqc5fQ9NRLl
UoYcCDUS6LKlOATDBBsnLNk7/S9smruPbYkLAr7ykvxgY/mLn5rWNEgwx0p8ifA6/mNG08KyWJhM
3EuLTd3qZhKTsKVUWtYsV7SzFKbtwVIxOa+jqvCwHO887MmRmyOh8CWn2wMRbp0iDUQv791S5Vtj
UUOwHuNUFwRpGRDbSQ10ty2b9Gwowc4VvLUFAWxRKuICAsyrXV8YcWNbyOAxUSXuQz+20dAL5VDe
2YLvKWusJ8H7EgAZQIffmlS/PeNjnMVZM9dEePUwxL7SxNhDg7dFgG8kVEsPcZ/0H5u6Dl8ax5jv
hiCN03MspTHtD7Cd5EDF1OIFOzrxx9ub9A35unryl4IZ2CoqShSWllfqt99WOJaUBFbq+ENrepXk
fB8TkIZylx3z0DiXhbjvi/TJCaiRhPprNsh/i35+LKfsLqxLbLqG41DGB0PGYZLCeNlqB2GNZ0kp
jipSxpIDrT5kw3Ra78HhqV0VaZmd9d14SCn6LbABFCmpx60SiDg1OwHFwfZJkEC6duBTsrLTD41u
PChO23rWAgzdWbdla6zXjcY+eAVy5cXA83rd0kkW3TybGJtbXfMpiBPj2QE2kVP0HgXTrVrHLUCG
/A1xXf0G4nqo3aZzfkg1JSm36uPpeYJs/jMA21h7+jg+JlTnMzcy4uQvVVIQuJxQSv2aCqON3LpA
Q/UwBYH6TQSJssfm3Xg4WUFaJ6gqAnVa5wVjh4Z9lE+23zo/0jSb75G+zS55CaLM7lFqrmXcSaOq
FhjKw3y4vZQbPdpFm8kArgOiFkLx6tVMAyWwSvgkfkI/2LWS6l4JGmyF609yaNP6VnJf6tKPuaO8
Rqb0S4cqo8bNnhTv5i6yaB2RH70939cfVEEOORSA0fw5dJ5wTl7q9zPvZR6HRyeoWtcK/r098a3b
B7Q96dASBQJnuh5x6FK0nsiL/VIZ0CDKbOtQRFxBt0d5Q86sdyo3HB4M0IthMq9PeCyj5NLxvLXh
9B3Sru3nWQ0xBYC4p4osdktBM7ykoXIZRV6fQRx3B0eJjM92MEJejS39ZCphdZrnpXEb58OZVnb0
MKHYeI8YoeanJeXb0YzSJ1Td/7xhuYiqL5igBWSCt9D1KjW4bOZNqdl+1avinhaf6svq0LhRqNYn
Z06kx1CSxp0rZfPTECPDeIZhBsLlelDq4TPKLLPtU5lJqGBWJmDLytiJELaOHYVK2FK0K8ny1OtR
zLkuay0YbD9V8OaFtWRSFh0cv5qL5LNhxM0DNmzOfZb39sc6rdKd4beqIRRBFoEZlAkW8vD1+EHd
V04qMb6YEqRWCMeIJUV8KUBGHNogcj5aaTwQBQyzK1uC6rnZqTs/YnOlF9gXSD5exzW0TipjoFc9
1Q870hV3Ciz93CK54d0+BLdHceTVUTPAK45Uzm1f0urmoWtyFAMcqf0vcwEvpwAwgyeAS+bVW0rV
ZqLA0rBVlQ6rgU6xvNBGxOU/zAUsC3pHhLRA2a5HSQ2hZXrXszfjKORCNj/mqCHuXMpbWxMQHnxB
eE6LBvr1IKqdt0gGcxuOUa4+p/YcP80OgZg02clZSy00Q8YG4YeqUI8OaLOdOW7lqfS6+AX4M8Et
XbP8A0sThY7aMkcjstCZSuoZnrfoMDeobPt7azrJN10TY+FiqiTPbiwbkqCdG1b6HRmncFyse8oQ
l508+NX11NxcRyp62wNoZNHryA2UR5WJeYRVoaC2Vzswfc0EV9CDqKzyecYnLjxoHX+6kqiWTorl
ZK9cn+Gr5qTN99sfdStNIdamb0wMBrJ/9QaCyojKvkqJYQro4UDcDaIHXgUomsM5Iac+tlpnHEbZ
mj7eHnnr3VtIwnQUuYNgWFx/aaGqlUlDnVdoDqMPNXYQXmWKb0pdf7Q7+zWy8B+9PaLJv7h+kH4f
cbWB9dQG4CLzDqGl7NFG+Zla6nyG+XWYh1naOZNbwTfeG2DAFu9NUrHVTq7qLu5ExyubDlgzZ3Ux
Vm6JrvexatCqiIg8HuYG9dl8kr5EZuvcDahTeqNmi0Nnd/+Arv9jg0DI5TzrC7sPpAR44usVrx3J
7iSaIH6I6ts5z/X+7v8h69j4rlejrOY991EdhsvFOiFKcEJNXPdRBTTpKjbNBxFO8bMk/4d8Cg02
GwQTRS3Sbu16ZuzdQXKWa1Yr5oFEYJ4O5lLcuL1/3gt4sYDo6CwaN284n9UGMvElVAqgihSX1P7F
6JyIeCWrvDFSomMTKvaXOmknf2qC2mv0SbsrtFz/Qf+xf8YQO72LhCQd5g7Yxe0ftnFpkggsqFCy
Z5mi4vX0UYvV275AoSaazdrlkmwWz0kypU42DpnIaJ7h5+v3hvbVluv+8+3R34vIOEg6LWuCRAKM
/LVlRUYiMtPMCHxSxr4+OEk4PEaB0ZeHGP4GEn34G3rCbsJXpVq0UxZSf+TGkmTdz21l4PQIZti1
cxIUT6JrfMSMKY38pIjT5Sxwulxhp/rOz964+SDTkhsvpFCAkav7xxpVQ0qGpeLkqMPj1HXZXSVV
3RcnjZAX6dFLsSh8+XITmDvcm42ggHYEvWKo6kBG1r1VISsUzjpEEagddf8oydgdkn62d9j3G6O8
QSA56fh0AU+53hROkia9OduWr0x4tbqOXWqNa+hltnOrvj/v0E0BWi48PW65dTlZTq1aK5re8oPG
ST1ZEtFrlNTJwdBH6zSS9riZE4jX23tuY9Cl2QK6CCjMAoq5nhzbsSyFgnWJHqhN5c62M30oHOVr
YKr1Q1HO+c/aGvc85zeudMqGcCKXggW6Yus2D55GMfWnyPIRzw7vKLg2r5NBbcEOFQ1tVeqllVIG
T7UD5mT8n5ydR5PcSJqm/0pbnQc90MJseg5ABCJSUBfJIS8wNosFDTi0+PXzOLt7l4GIDWz2rVhJ
pgPuDvdPvGK2vdfIh4iwtmlidi7da9MRL08YKJPx6VPLlFDXLSYoGdwodjvDDgsvKs5G3gwnHG6b
4/3pvr45GQWeK3p84Lqg2V1OtyjMJMW7zA5xvCvOLfHEASWRA4p6M0lKvSciuzfcZut2htf17Co7
hAVkB50q2qM3guBVnSE66On48iidz59kj46adMT+ue6/1KLSQmmVVVnscDZEe5p7erCFUKad2PL6
wGEUGaBzRmP2uO0ytZ1tYOnQ2aEd6fnBiLr53WjEBhA8hfGwRH52QBwEazrvkQvlfF0GPhQawWJz
61MUpuF9uXxFLLyyWISNfXuuBEvRIYdnFs1DmjvjXivieiheDzgHEwpxaFvZFAXyOASQVpjWk/4A
Iy96UOe8yXYOnRtvJAWAsMmge09MtwllqBmUMaQrKywSJX7K00w/j8CIwrpx6p3T+sZQsGpp1Egk
IyyszeVqDgliE1UCrztVaqTz1ibAecQ7iHrdKwXdHEoK20mvMuBZm3VKuiTt2skzw8pK61CZkMCN
J306afAIdzbjjQMUTzBbxfVCAgK2cGwaaW2frKYZ4oINzzaPEH9MYuu1uqb5Z63V1BMlu3Vn1W50
JphGvgITRjUkqC1lXtVImnCnNtCxJQluJqTtZuEeosIxH8cib9HBHM33U6x/zzwj/ZAbwAjxgknD
efW8U5Jb2uOKlsjBLsw+jN28CEXXqn6PmNGzE02f7p96N+boZ5GMeBn3OITOLj8bMpKIJHCl11Ca
LocdZ0MYmCDRzm0ZJef7g90488g7aT8zNxInLffGL2cQPTrPRf7JDHFFN54IPayTsigjOocYoCxK
Ob0Y9U+YBbyHbBdpThCWl+NNhZj4hEHkRiuwzVaD5Vy6ZbrzVjd29E8eEYbOUpZi+/E42Zg1okgZ
xV7M97ZXLMe4WHvk/jnO70+gfODNIUciC0Gd5hEQ8C1MFUfyojIyh6rg0mpvIq+LESVI90LtG2B/
xLM4xRHhpplNS/ty3prSmS0kW/UQs2LlUfHc6H2Xx4KuFDomuZ+aSn10GzE/4D42/yjrdgmr2Zwf
WvQh3tCisZ48m3aolTb1iuhOUaBPoeV4r6SJPzjJ2gWAIu23VpEs4UsniOYw5UxZ8+XjczYHWW80
dW8LVw9ziyJ7IaLvrtvG/84gUsoFMVB87LY9NK1ZywERZT1UUqwPyqHuvtpxU/1+/1WuPxZskknz
0JaiSETf/XIRzDLOM8QIKC2jsOfTh0mCte9JE4BRoBKd7jn/3UhxLgfULwdUJkje2Ww7iF0o/eNS
tDW1y6T8MdV5+pg8J3D9tGEMSM8cpF4GMrF0TkJkoaYvJU5XsMEd733X1c3RSalxkkNWp04gsHd/
Xq4/Nx6TtposH9NQ2Tb8jHRtAO05TrikeRM0A4GgmNTBBwtg7Cz0DboBY6EdQBGX84qr5HJK8C3y
wHBhv53GSCFCPWsPWl1rgdJkcxhVgko58t0Pqqi7A0pNy2HMTSWwq6baOWOuP3weBHMDWcklodtS
+0yPDA3GhxPiSDaepwhteWPx9opHN4rWDAOTgHYAhJkrjFJcrUUX0b6m6xBD94esdI6jZPAbtyG7
sgTqLwuSjQUuZE8CNDQKkZq2s763XlWaUMp+Izi6LS6rzhLSHnr+YRI7Jp6rSR0Y6mC++CQl0Jcg
Y+ALpBbbFqMqXK2Whkxh2k/OIVqm5ZxVTnW8v1dliHZ5XjMKJF4khKTgx3b/qEM7w6LRJaXNAQTo
avNZW50fU+KQdOsajKcpLx91YoCd0OfWRyJlzmWJV2r3yAf75aZFUraPisZkElfhPPWdFR27qMAq
XKv2hrp1TnE6EXoDMUWcZFOXwlPBUMTCek3DXB3GjI6WpqUZrso9l7plvjyR+Zmi0SICQSsJOJev
pqF03Snz5IS2vtQP+pAWfjEm7k7ocPOtON/lVy8P4M1bjdoigfszlYXKcQO6JoI0PK3OaTl9NOam
eHt/o/ykiF3tFNmIo1RD+Lj9wFPqfgn4QL48QE3HumrmIPIGHQzyEoV6bMQPqzHSQqISAXg1nR91
vCEhfYjiXM7o8RIo9gdN7c0HNTNQjSjH4tAr6R8wEfVXdPI0IL9WfdZ6TTz2+fhlLaBXeBrYhDEq
hzdV5RhHSA+xjxZIfNCQYj/0GjiUOIsqkP5rcrr/wrfmlyoawZmk+qjbvrTRDIZYVioqSlvoYVHk
UUjZgfHgBNB+NLQ9TKlcsO0Ec6xJb036AEj9X26bnAagGiWuHS59XaGzP3iBwzweEjw1gjg2hN9B
jzmjuWufJ+KvEOYJxgBTm7xJzck9N8No+Eq8LqG1YqhTDOYULCpMkrErNR8t/fHVgOnPc8z9SN/E
7R69yJ3Prj1Oh2GVYM8pXh6c1WsDIGBq7XuoCZ9FG+GPjLOH0aFaa9euzyiuXc/YbmXWSV+M7Kme
0Rb4D6G1fZy2rRPmJQRKoazdY5Fx7600GT/fX5xbx9avc7XZ/EJrEvYYDaLO0xu/7Uvjk9Vb2psm
yoygMXT7hLycFXiApoL7I984/MFzISTnkfJSRJDb5pdza45rz+yclGN5tJrnYUZbXSu67nx/lBun
I+g4rnT0TOUZuQmtQMnOuQ27ORyLHtvHwhLn1KifZ2vudo6R6/QKO65fRtrsurI0kDovYo6ROLYC
Q68mLDEAaSsrkCNHwTK3VZX235lEuBPEwDJI3TqbKPA5+qbLuHWsaj5VnlDoGWR7eOZbk0g1nvaY
bABZ20Jh0iSxMAWFwrwdUKhRlQq9tEl/7BVrDzN3cyhOCwmgAcu7NTpOlDaNLa1wCDbz5tB4+gfY
vtm5q0Ep3N8ZN9ofpDy/DCU36C8bsC6LAcyubYeKbTmvPCcRYRfV+bMJByucvUh8Veriz8yde98e
m+QxdYn1hqp1/KZQ26ehsr8XAP53YqL/x2PR/0An7gZ1px8rL+3Lku/CqFT15GiYZh4Wt9b1Y1qr
tu/C/UKWIp2WN6JczdaPrKZ7cidTdIcGB4yzvdRAz9A5av4n79V5r3h6I2Wk+i6bnMCD8ZLaigYh
cMXijyyRmdhITyShqOen1XO+at76JlFAVakaCYwJ8y3J3hrDfB715NUkEc9Dnr5dhPJga9Wn2uqD
xVBfd44STCsCtPeX9/p4IdqjcMfFAxsGcbDL1e1oP/Z6ba0hgvrRAypvQ6CiA7izia7vNjkKGbr0
GSZJlK2sX/aQG6nWgBjZGlpd0pANFK+iPHqtjZ0dOCpUz5e+E7cRJWtASPBario4YohSC6KSHg66
0YSQCQtIrJ3y8f4oP8Puzf0p0w8Y7kREVB42L0WRyFm7gvK4qygRyIBhWp48Kx6Pfdqj/IUfVVjq
nTjHOJ/4Yq2nM/Z2zYG4uDguszEdFSwDjnm5ZGelKMzX3pCtz/Zkg33nej1m9qp9/g/oGBooeAu7
doHptVo50xFci+nDmNpDNt6AxrFlqfajDyYRxFsZvmVtltjJTTuUGnvfF9HVPvo64yFTTbTdo7kP
FGPUT4perm8TrwJ06aUUP8rSOtPY3+XdX+9NHocilWS2w/Ta+nDgvzsvWebZYSKxLV1bomKkx+bJ
iszSz4oVwV9XSYNS6hOqhf2jHasR4nmR+0T2oz+16hC20Fh3tpdc16t1p5gClJy8kwvzcjN7Cqie
gmAh7JLomZCo+mDncfOhHxEzFqr6w04dcS6h/IbGikLl/V13a07I0mjvodMFU2dzUevTmGd2Ftkh
qeJy0NJ5xawo3fOHvv5e4ashPUq9iGgUVcbLVxy0aOooftNoq3HntaJheq6W4qMJT+OY9d7LkUwM
h0sceEyH/GwLUZBUjSFtHTscksg5RrORHhodJe37U3ejkccweFaY1KLJPLeiX2WXGJoy0WCq8nzw
kVEqAkrun1e98Q4L//11WpDcaFvr0YhrdKfdV65iHZJh/nT/Qa5nF4t5ZCaRQoKhhrDr5ey2eqfZ
cTHp4bwUX0hW9cBSIEDHXuECSav6nf16HSswHJwxaYJqUwDclGwaa8QZ2a700FwVZfApIA3+WJTJ
k27X5osbQZdjbbcndyqqjzmFwEidn217/MPRkdP8N+YPwyHUqvn6MG+7nL+ijnKrtUFmLgscVXfw
1KOxiProtD05qbPsVUZuTaAF+VpOIsB9U4a0v9xeWPIuEjCshbMjer9Gr+4NYWR17CxtPt5/tVtD
UcBTKZBQ06b7cDlUpZYoSqDtBTyhUo9DCoRM7V2s15wo3xnq1i605WtxiECV3LY/0fWFQI4rBKmm
ab4xaiEekfkVxxgY4FMkqmZnG8pdfXlschdTFIGhIsmZW4wfx/WSJ2nNq60qJcGJst4xxfqVjK8v
j5HalAcFVuJhLry9L+D60GRonR4BTFzij60PJYDzVO/iQgsxum9PNQ4mfoXBzc6E3h6F7xmZI9T3
tmWftVeWRnNTDTdfzQz6gQoT2gd7/ma3dgg9UFJBZIcgt212iBhagXwpyyZdAWB5LSvWnQITGbNp
d17o1g4BlMPNS+IEYmXzMSOlrcEsa7RQzbrCz+LZPrTJoB9iMn+/h0S8kxreiD+AB2vYqiHjZSE5
Jd/9lw9NovTWSUHmutD69K3iIhhkqrHl53gyHEs2UOIb6IkfbC/Sz2qjrg+m3jRBWzldEE2i2tmx
1+/P45D7ICMjRd22rZOoI02lqa2GVJLs41K7Ayi+HFM3aKNH6FbfXvrtXw63uRYqtdZGjiB8DzsX
CpTapOHEfRnCMv79/kjXO5V4nw9fKsYQl20PtA4lhbKsGEnqfZy8JpqOhVY1O9Yz1zuVViI3D/VW
MkiYaZer6XYVEru1tyI211UPhORxWAH/fKD0ttdi/omQvzxcQKIhP4R+LLAgWlCXY3lVU8Zkm2o4
DF1kBJM6R1/XSreMQzOh/OOPShflh6mIVqIyXNWfMoCmIozbOhke+StTfKw7PVFOSpSLEWFCpX23
zK7xZTQzownW2lkPCZ59r5tkGioMVFawwL3dt6jUVqnbvdeV4buVjeIjXmGZ5kdiWD9na9ROft8O
UCKTUdHpUGRTUbxJ3Ik8oNSyRkP/V2Fa8hbo6+zUH9Vi0uC7GZP51eoGzuBZ9lsOL11+m3weKAp1
A8lc3xwhuDrRM7VHNZy7sj+1c6qSoybJl/uj3JDN4syV9Uw6FhRFtuoHCcEpVDQ05KNZoe+bTsnr
qlpbBPRQRcieLbEoGTyHysoOWJk1UEzdsX/rZYNBzTUyludUsaanfIj6N/2aRzADwVntJabyDLvc
OOwbSl6ysYLd0xZ8sUJ6Klqh9VSUZ7TlbZEE9D9cNIcnd50Pc20qq28puquemrHArjOKPCC9XWFb
E3WQyewPHrjQJ0oi0Tera9NSmmP1xYOwI6M8O15PjJD1jQG2Ie2OVucgE2o0Iv1Go3j0TnFqMUCC
iOzqdwbOkVCyXIiZNdiryieZqTQfCIJoArOro7PRUwWE+azrr6H5rM+p0znvVXPGgUxt+qo7RA6O
YT5qZUkVoDY5HDUdsZJAiyxv9rNaHWF3jXr3vGSiCDL4qjCFy7z61lkV5q6dqmhfUgKUV2mN48p5
KReqNyjM60cX7fcayAhI9SDK0CP2u6Q150PhWsP4bHhlR8ZlJOilJLQjqQRTlr+/oa4DCJA4BGCg
FkA0mVto46TmqT5X+RIas109SU7rwZiS8nXbKwBaSi+BDN5Vb+x83hOevT4vGRl8BhVEEocrpgVu
qbSBPVrzraWOZx1Y6sFwq3FnL94YhazRwF2Fm89BteLyDCPINJUpo0jSD9mElOyK9YE52y8GiGJa
Ib99yb4k8NucyprVOAjz9WsY1336ZIMRC1K7dP+Nd/l1lE3okDdQxY22XSEXNcOhbJY69Az4XPd3
xPUNw7sA+iBWYMJQkLicscnNJwXlK2Ysrxq/blPDN/NqDWJOuJ3k8afl4OagAEgHVpAz0yBv2yQd
TdEaY7Po4DrMgeJCMpfF55asqn0sFH3lRFCK5rmb1bh6UvIW1nRiTPjMxOpSK35mKK597Fez/yZE
Mj57rplEJzNamo8ede8kaIUC901ACkTLq/EU32vXAdO+utJf9xGc2cPYaNleFfnGF8Vuk5UEabwA
3u1y/vIcg6iF6mi4uLn7uEx9TBunk8RaVa+Cyu2Uo1IuVOSTxHnxHSRRdQwMxoogZkvEKqopwxEn
Y+liUz0UGfR4SsjqvzOKRAxKsJtLqnj5gjG4Xidd3CUkEaLOapXTQTGivfTiOk6UxADytX8hUy5H
adW2hMRoQgFYjOTTao39CZxicaoRAApKD+G5+9v+BseSCh+NGlnFAC+4DUyn1S7agV5sWIJ8fip6
fawDLV0/x0aE8DYftz8LomFv0axPsKW8t7jIi5MDVtI33LF631Zr96DW8YgVGN4Nyqgi/5bWYJom
vTmbbUMELrI/zF5NPkIfqnaOoOv5kqcPpykVEGAL206y3QlnUBtzDltTm8KprfLnZEntD5E16xj7
DvZOYH0DtCI7W3AOEaZE+cHcnBMEN2OEssuM5pMHgjtL48c06aLHWVc/2rORhYiUQCBB8/BMzlEG
Wm0Or1JhfLy/breeg4aNDLplp56q5uVGaZYos9W5nwCsVuJ/gG0VkIPo/r2tRdz+qSgUZQAJTGV1
NJppeVdpTuvgB+d8q8yp3JOquD48ye2k1hthoORCbkLmuUgttsZPNW96ikbrDM8WQnOHcin0F98G
wIUoaXBrS0S5tblznCzBNKpgqHGc4q/jogyHDvjOTr5xa3qpXlMPIjaQ3PLN9OKD5dmjXUwhBe7f
EdWJgmKkW7usCMbMxfPaW4+zM5mBoo8PVp/9nXLDHhDuRgpLqkhSRVpFbA0o+nKJ9cVyxmJJ2NY5
GkoWOwmPRT1+U5hG41Pbq2kCeEY4V0MZ9NPSPUYZXg51GvdBmY7mzkkhN/blpcXTULGiu0P3hbT6
8mlyQeljVKwxLFPbeC86sR6moY532IQ3dhIa76ipyZ4n1frNNaI1LvSIjlGURm8Q4o+7D/1qD5mv
Kka380ZXXRdJWZTFNilJSuq6reVME5Rw4ukGOlvZ4DXqlennQhjLn7aeJkTMcbvWvo2E8kDIKgbU
8vGf0ctyMI9wnzNyuabOTYB78Vr6Q2xMn9pq1JRH3ASzFqWEoiKChcnyrnbV+r2Dws8fxVhj71Rh
iJuNKlsG5y97L1naXsXytajBcTzJdgfg3MuVUkWlmOiGYWID2OxI1ul+mZFm/j5UBjZ8feK+KyKr
+Ooqefxg1pPzyhSK8JFxpnmUInMtzLF9aktHX/wsVz1eSnPOwG9BSCdwyu8fZNttJR+WMigVGuBG
EjBw+bCtEIodzUMTTmblBMm6OkQt07oT3W2vCUZhLyFiQtEa+aht0z5yWikQkDUhoDFYogM5TpGI
2o/S5WsFkOT+O12BPeVw1HchloHBlyi4y5ciGHP7RKKakC/+bsV2H64NoYmmKeLRaOfi7K5WB6ay
Md6Zc2KeVRVTU6/MlHNnNX/P2onbVI+7o1fD8+jm0nkqZ/XBG5Rl75y7Mf06XWWJ6UXHm/7/5ZMW
AOySkWg0rBM7ee0sTfpsFIn3Tu/t9kFTappDvRG1GFG09XvomMv7zKll0X8BopKZmdCDtauNd6tn
7qmi33o0DmDqZWQXlGE2B061YIduibIJZ1zaYfEZSZjX8Z6tw42PhfCHUeAVUF/aFjCcRsURJhL4
UC9t8Rp19u4VNlNjMKSV9UpElf0KGdr8mKCru5ODXuFB2SU4CeCiBN4cMPiWeRWVOuJ7WJ2EhVV+
Ku3a82NDRYelzdXhw4xD2Ouog/9qdtEXkduIM+fztLP+2+MWHUlq9qpLIR1KERWWy+XHw9nSJ8cY
w3HFhTxt7e6xaSldoaSxpy5+cyjZqJKKRRJ4fTkUEqhK2rvIrK25+6PLF+NhqdPPdin2eBBX8ypf
yiYZILkiI0Aa9nIkpMLrUjjlGDYRPqRqgiuPk+fGB3tp42OTo9Qyo5p3iKai/T1Xq/VoGi/mEvAM
JMUyMvMI5Y3t1WLHzLY2ekO4uoAujLTsuSz6vcPzxpzK1Ns1qb6q+CRv5jSzVg/eZDTAdK1ycJRd
FJAhDU8lyf/h/pl2ayg4WTg9A0cC37GZ1KQDjefU9gD0pOAkM+Pisa6X5nGe9rTwtl+knDogoXwX
FMsxQ9jsydUy5imJ6bcnjloFsUKbZXCt/Nzimu0bq9G9x7y3DwEJ7ZlkXvmGyaHRk6LSzFVB22zz
kvi1Ge0k2iGM02XAM8zQfEsMcOq9uPW1ZK0o1CZV86FLZPKtrid7AHg2aK14WhJPnCOd5JbPzQoN
o8yxNzTX35uoynaSnltrIQ3YJdBGQm3kz3/tbdDCiBLwpKE6gUiwUag/tbEYj2CFrZ1l3x7CICYk
xppYgiOCNv4m6yWUXwa85ZvQ64UaLCYB0TBFexfmT+WPX4NLhrGoi1E3lXA3eLmXb0TBE3xEXMsq
+pwnx7r1xNcIYPkKbzvTHumvN1WQ55YXf6kWvdV8atlZiqamMUXI4NrGIWnypUQlz8iPapHop2mK
td63mgEmiRihsPtlXYwQ1aixz8BDcV3xldKpFLi3Xfq5tyKyogyh/7d1RqGZ8npvgbXK2rQLCrty
/+B3qD8sc+g/CtOI40M2dmNFWxUOnM9u4qDpFPXTYPU9YUVmJYBNzVnJjnrZWmXoRRbiHW6lDe+s
UcNaV1fnUfMVLa2fGmVtw64qraBhFZ7LocMwkF5BnAUptDrhl3wOb3pzxNTj/ke9DYuYdgRT5d0v
mZ3Xx7+XmZOZWSIs6nE+qEYuTpPn48MktNTZGUueRZslJvyifE+yDpDK3iwxGiEL0OxShEBc20Pp
6dEBGd8caA0tauEo0QHNz73b/af+1+WoUNRsvFdlhYi4bxNEDAKKJ9DulDfsFOChqVnkh9JupfH4
uHpvrKbwBpqCUwbWN+LHKBy26nfLSfCSXhd4Kam9RF8R4Vmn42Kny+tmyGvrZNZ9l4SmjsJt1EZ2
TmOqWMVxRjN/ebC9Nn2/QNQdfSWBxX1Mmz7S/Qpvh2PkJWilGeTnc6BkxoyPEMmffqBNC8feKfsY
VjQR4xA6U5zmCEVoKurz7P/cxxxsXo+TmxrLQ5vPy3fVLEd6S3b9YEpby0XFCothzOF3hY8aJ/l1
9GruBQuWyf2d87N/ejGxHoEZXwkCfFyxRJCXX2zV9GqpiC6n3sFyZkpG37QchvVtuoq8hFRS576u
tkbFN5Qn/bnvhdFTMeuVr2uBLNWDuo71D2NYU/BtlEr9oSzRaVqSzHH8qBmH9wPQ4TeqNjZHr1u7
/mhqka2dULxinsrRyCfY3NK+YaqWunx7//Wucm+OITaLtIIxAACyAJevlySD0edDm4Y9ftiQk0Zz
WA+moTRvo8VTHLwiU08EuZJwTxSw5trDOAuvCMQMeexYu6ZGpTqq/xEy/ueFpHr33//Fn7/XYgF4
m/SbP/73q/R7W3f1n/1/yX/2f/7a5T/67zfjj7Yf2h9/efVNdH8Jh+qPb31aV9t/c/ErGOmfT3L4
1n+7+MOxAmi4vBt+tMv7H+Sk/c/h4h+1/Jv/vz/8y4+fv+X3Rfz422/f6wEhJn5bzGP99s8fPfzx
t9+kwPZ//vrr//mz199K/lkw/J2K3T9+0b/+9o9vXf+33xTH/Kt0F5ZnGbBzkCGs2fTj549c86+g
KKSvuYvQBKgAjoEKIdvkb7/pxl/JC4n/KaXx/6mk/fYXCLLyR5r3V248epqEb1IhwfjtX4/19h9f
wj+Whln455//QqXlLdY0ffe337YXKXc1NEPUQoBbMIy1+V7qpu9zXOnGU4fFbdgaWnxIE33dua63
kYEcRfokSXFHdHi2kD6h1I6Y7GI8KQKqw0x5AlJSkh1SxdjTkdwbavOFAKacaAqV44kn+m71CLRE
bmQGSFyoO0mKPKN/PWp4KRQ6pMYK9T4ypc1IrjsVZqHrw6muFdgzML+fy3Hq8GPrE3EaPU9g36x2
dIW07svktcZOzffG0lEoQfAXuUypFrJZOrqekRSbG4j2dJtCFDa3TmTUL186pEAlUovEhT28uak6
kXRaJNU3NKEoT2vWpI9xqSsQRF4OamZCqbewDyluSj39y8NNm0oXGWZ8L7t5dDlRJVAy8faKwjem
jRI5mxGmviftxS9HqYxBxK4T9SddjTyKlr3zgWRpD1hzaxQpw8y2l8yCrWfV4ExpWgizPwm3N5+W
eo6QPu/2aHjbnIQtyLpAEeV8AOuytWfCKNqV9Iv+FOtV+9BoZu8LKgcPdOedRyz9nADmtXfAsXRP
T+7W+7m4TmHUQcX7WvAgU4gJqr4/DQNXDewTcZwISY6/HKI3Tqfrj5nyMtkEZQAelgrv5Vo5q4oq
VamLUxVpdYDQGJY/c2oHsLHbFyYvRGEctaj9sGZ80VvdiAissdqJWZwarXQeV31wHsrabl83jlU9
vPytHJJv7gMTMs22y99XY2KuZUq7imwTs+m2DGpcWENl1V9stMhb/TrUJmk1Gtz3+rJgqL4zzrWZ
W09zXO690PVmuBxlcxKNozII/JrqU8kHThJjaoAr4nynfHlrMyDnR7BOSZa6+OYkSstsKZs45l3W
eDlbiT6hQGilQPfL9HB/hW6+0P8dansSjVHSRxiL1qdocdwHiLWk1Kn+4/4gO++zvRTtAYwM3If6
JDLACUC4cCOfFI2+0dj794faJlRyc4O0heJN8EhiJc+RXzJzZG2iJVLd+pR1VnuKe9gMqYpIe+qW
3zkNi52Vujl9+E5zLoAnvnIxTmJlzYD01qfCSZVQkUCdXHHyFy+S7LbRkSGAQqRrK5XVjIpTwY6q
TsTxn4Z5zI/CM6fw/sxdLRJlDII3Sg1UHCizbm6Lus90vCTV4tS7GNLZkD3/MBDyh6rS4qR0f6yr
afs51s/uiGT8b9G13FZRTaRYnMRoz9+iOBp9Wr1pvTPMVTmJ2xzJEgDKUr3/Guxd03sqk6ovTqqb
J68V20uhPnTojuf4o61tNbzR7GR+hZ9u8yw9Wd7k5Dafh6Fas0BT3BoUV7K+cgYlIeCYsydugO5D
BT59Byx7tWvlczLpEtOMSNGWARhB87bSPi1OQzx4X9s+sl5rdt2clNh0DioicDuV7xvzT/ZIm09y
kyUq9vIrMRHgqrrYKU66pnxaVMRCC1K5l+5aMM2A+pEogiCBpsMmasxXIKO52hSnPCra0Cmb8Yii
4LAzddfUPAmdBiqK3oGkV2w5tQVUa1UZlPyEr1nyTRSJsRxsxahI902X1LbLxBgI+ENBtZbz/xhG
4p0aBHx+5yTX/UTvxAdXi/XnaWmc59JgIvxGGaecFLdbjxQ26nAStVajWjuKdy/9Dugt02iVDVBp
biu/yV9OKx3AN5J3JoXKArfecqCj3CKTu/NlX8VOaNzINg6IN+ABZGaXoyixpw4uVZMTpazoyyJg
y9fTEofLaKdP7di2z9G0/HDgfX+4/3rXqFE5MjYVfOk0BEDDXY5sCMp7rt1nJydJshlBvcz4YK2L
9a0W7ZIGuNg7yMTbxvxuydS8PjRiadDqRY1nfRYu+iR+1Hfe15xG3dc4sZc5yC2kV/c07K8/P3IL
4juQrdRUrlRVgRJp00yt5wQWxwBYnH21kgoP2r5cgmU19ko3t9aDYqsqZUDINrYIlsKDBt6qa3YC
DmsE6AkjoC1Tj8Du0+hk58L8OuS5fRKLXX28vyLXHz7daE+GYsTqQAg21eQEs8ylw+z9NEd2feyT
3g4wj8tP90e5Kt6oOBsA0IHTAy5GCnRerjuybvaUtkV2arK2rfxCRT7RHssZ/ZzZfHTS1nhcFi35
uCZJFNS4QzxMzRiZh7Hq5weEW7yXXtPyeWROZ8mzgq7U5fOk6LxptbDTU1eqOZsfYcA2Hfa20Y3J
pdeMDim1Cq7rLXSiXZd5HVAWOA2JMh+BNIijloGcuD+5e6NsllBLo4WiKqNMi1Mec+5zX6/yXe3j
63DgJxiAWgn9GA7wzdEU1WbjDouZnJaxfONWqvEhSeMWO5GEiq2PsPbQBaJZTNiwip3+XtQq/Zpa
r5PQBRf1kCKRVfGfnv6Hzkf1p5iddM/x8dZMgB+mrsQBSvd2c7r0dapoWBwmpwy27rlc3fWtWRjZ
8f5835oIG91AKesmU/bNKHmzanGGmP4pzcvp0fIaJMW9ITkSuY87Sys/i4s6C9uUMrlGSxEAJzvp
cpsmU9GBR+6TE9WVP+fMedOlJrY+vfNRiCjMXP3v91/tGmRFdYCSinT2RswPeZvNgK42ru1cJSel
b/JTiVtT7KdR3B8aUvg3mrZOJ6W1+6c5Q9FjteKK5qORvGUprc/3H+V6liV5DRQQoGl6f1uSKtp1
KoJPaUJEWKy/2/ScDolUITDAM+8cBten/eVQm8OpXo0+yUaG0gmrQ5TZ87OFuNVpTr342R6QLbn/
anvjyevgl0teM7tRbSLGU5cqD+1aGH+keT6jt2WjiQImZ+e6l8Hb5S5iVWVsh4k1anpbJe2MWKf3
1Do5GUmknZtcNQs/dah046A2aq8Uej7B5CCOHEW9+6XIIu3P+y98a1sxxeBxuWuQDdzaDCRGrjSd
xj6OG71514JS++RQmQ6GKDKeJlb52DhlcSoWM3/04iY6Dm7i5b4YX1p+4DgG3o1Q68/61JZel8y1
48VFm5zmSaOOx2cXDOPQ+rFNB/3+O9/av9S/gHLIQikFt8tFjuax1eI6Tk4wjvNgRbzNz5fFDQpd
7CmT3NpPYKChheCvqlNAvByqrzO04AonPjVqkjwayTwd6XBGx2xJFX9Jihc7ozOJ3GcaiA6OJpDe
l+PlY6t4TWrEp3xN6qeqHbU/VafawxFfn32MQsxAlVnn1bZ4z2bORN9hY3RS62j8LMDhS0CfFurO
mAQzedkBp5i9ku/1DSIZKCS9TCMApy1IJKbWSKhZxSc6SOLDWg/Tu0Qzpp0D4EY4hKwJ4G5AdlKQ
4ef38ssJoCjuPBdKFp/Wwizf5Wu+fI85Fh6XzIhe61PjPGJ1mBzNShfUx7IqGCtnfgsGt/Sdulr9
+1v1mjrPgtIHBuQpy9BU5i4XNGlWDpCsZKoNr36TE8F9qpJV4QbtGqTfc+O96lZW61uL0fyoM804
quVinnGPyl4JPY4fjCpP9u6+W0thA9jjhoWcQ7318qFKVZuUVGniE51h4wd4vDEo7RGY4M7Ly2Rn
ezpyJKG+RzBIcWAzzjIZS2f3SXwa2A9/r3WBd28LfMQrV+tJDHRyF69NHrwYvoQohXi3zsu8Fyle
IaQkKJFkX8oxwA+n3nL5tuwFb4ic/yXtvHrkNsI1/YcOAeZwS3Y3J0ijkSzLlm8IBYs5hyL56/ep
2QVWzSaGGJ8LG7AFu7qKFb7wBgXloiVb/65EZwYgiMbTkBQ9oo+DSwnYy08D/MMnXJQqv0y9+u/X
l2JnxSk5vMBUqaeDKL7+DZPDlUXjV7mUGPR8hKlrnV0v7w42/85tRQNPgqS4OqRH1/Uo8tgldiUU
nAyHL8ow9+/TpLxUrTVzf3kHCefeYBwvAG5kIC4w9evBDGD+az4NymXOcsA5JHtn4gkLKdbKfeTW
P9Kw31tCCd9A0ssEC29sYnEgMBDmipHJGR5obC0XgZI6+YF89e4odE7h3Uqu19YadKygLdtjp1yc
sS7QosE6PIvmo3LNzgUMDpP0F7gG52OrLEGTI1m7llGmzsqe48UtafvLs48BKBJ5rXikK54eTE1+
/c1pvBp0cw5ihH5H+KDKJYNP9X5oxPDYDosXTn1tfnfAFt31rjuFURMdCdLsLKq0RibShi0Bo3VT
AssrhXpOGisXL07MUJ249depWcPXz9hOWMBmlFwz1G847vLPf7v5U4katVDJvGilXQRzh9m6VXu6
j8HnkeL+zoR4x6jgwsCCB7zNhqao0wqRdN4Fgoz7pyva9bFDHvEgpHrB62y+GGElwF+KbaSG25aO
PtRqtyKZc7E7wOwgX5LyrEUZIgzprP4wNFHhTa6mP+3MLdZghpbyAwKOhsuvmoeOnU8n7A/j5340
lNhHLRQoGdgjJeintXmfVJZ7wsdDHCiZvHgTb3+1TaKIAuVLJreJYVSSmsiJUgxj86J5MgvRR+Gq
GZ2b+m4J8OUuU8YERSJHXT6lxWpOvqcm6Y9cqfNPWJpHz8ni6Kk/YOyGOwufvPFt5HSqYBHxGD+/
edPI0FlWoyj308u43jRt7o22oo04jk2VdvYaL0WoUSnOTgda63811LbtqAqQTt0gLdT6dP7AM9Hf
6/os3rfzGh18g52j8Pustk2MZRJR5NTYgiX4yHyGJa/eOfRO3rXJKP7LrHhfgVaDV0AO83oBxzqP
M4/u8GVUu248GU2WjEGOT9enyC3t8+tLuHPuJOmcL8X1LNXrrgfDXtKa8JxFyNoa1kBJ3PXsCQjg
/2UUaLFId0D53SreFgy/ZB17gsr96HtVr/hNUh3pkezFJUzm/w+z2Xq5a63qXLS4ME1t+wVXOtre
kWK+0xr1VzbE2jcjskZqAqkVqCPeX75tg0D7D1MlBoThKe/lbVwinEKLTBUrPKUrFV+F+O4jYGwF
/2EUpG9B1SIEjY/i9WdbVy/X0rxh52s44PFPCataxgfRz+7mIDaQLrkvjPPrUdwlw/ehrPBmU71f
ydzGCO5i5fz6VHZPFom27ICQqG3h9iNFHPJNtnvajuZTkijFF4RXrLBvoqOS29FQm/e67pBCBxuJ
TWE+lI9IT3vhYIo1yOamPL19VuAU5OP5wovdDKXbU/J/HSYnNUa8YMj6h3mp0pMnBuc/HGG6E8QB
ICNI0zYNkp6mG7VNjnANr4EIru7ORB36wRHeCbBg+mK8CDGCftUWyR1VPcz2KeMzicl6aJc0fShA
q91BrTX8VHe7x6lKmr9eX8XdQWl9AmuCpoDyz/UGnGAWV1OO6n02ieYsO2A40prisR6G9QNl44FW
g5EeXPU7YTj4YhycOFaIQ21j/qbznMld2PVNlttPpRDGRXeV5mwVo/PeSYwjN9KdUybtaQnlqO5L
uOhmkrm1NurAWUbhqDqN6VCfrFocuVPsLCV1cKzKQA8CLtjK6uIHpC7qxCjggaeziFX3VJFTnLQG
aHyXD+2frTcePdB7tQP6NVSeZZ0CVPxmb2YwabqJlb4QMODm3Sp6/1GP06q+2GPlfh0L7kizMarn
uMcdqEllR01A1n6s8li/Bx57BCPfuQIAk0FaApVJ7Ly9OKVY/YJIOfK7dZRCMB67QFWj9oKw5n/5
rgiawX8A9QdJa/O0moA0uxxV9kuTd+nHCd1V34wn9yCk3ds9FpKFkoYFGn8LpLaVWqg9RWmQxuzR
Uc3KUzr2b3ZuZAY8MwBQUacBQrn5jvG49lmUMUqDoP0lc8ZvKxKX4eunfW8qUGlNUhq6+nS8rg8C
XlBqU5SI1ad9tqKjhwZhh0T9259O3jOAYyBRZA4tD8pvSY3rrXpaFEjUG16HV6COrLdwk/Hgs+zt
M9AocF6kZwN96+tRUHcsOjvpUenuF/dOKLH2EClJ+REeXXd6fdn2hiIHBBwku3cc8euhVvQd0PdA
67lzKvtkx3Z6VshCLlWimgdfaG8oeBDSyAvABxvheqg80SZnnVHMBrHQnNZiKO8azSlPsKwOgzn5
Qm6SHtpIRHN0PeH0bAvFmpaBswbmcdE66z7NFfgAtXKmSP23owxY08bOn5WHRnBbqdwZvf6PGNrv
b19ZUhlkKME3yI7z9XQjkUZ5Ti+Q22ussIxyqerlZnXuWk8cfEQZmt7MluiY0oWkHW6N6K3ZHfJS
xQGub3TlMa4t/dTEehLUkaa9t1Id0qGo2jOY9Omj2/ZHYgF7R4/3FcVw0m+pY3M909gbciglCAgX
+Fz6DhrlwcRdeRBD3LZWJP+fu1c+q9L2exOg13ikLunUIuCNlDzMizSqfOgCzk8FuYdHa9XQzkeN
4dzVWf3nKMzpklZj/2xmq/5230IgK5QCZAQt3XHlivx2Daytps/IM9mXwVXLR9NOiwd0yP56fQPd
0FxAZaD1gTQQtn6UG7aNQdHMyBSDa7+Ydj0u57UdtRbKUgn8Up3G+QKja/kZGTnRVIvg1Uw1AW2y
xcMYxHeMpOggnKXafBpEXc7hNKjeFE5WX/2Cd5/j+jI7vKpd1EyP6li0sKGgHE1/zB1qIk5P2+48
aaLGqMXSpgovaTU/uObkZfn7toU4SktAPvGSlAUU6HoV48UTjdtOU4iSU/2+J1sIqspNTXbrqt41
E2GFmunKv68v6/YaehmVIhFuuOBdaNVdj9pYcV7qGmQIu2v7c5YX8ckeJtWvur4/vz6U/F9tJsgt
JLVCpFUqj8b1UDAuIsvlrQMLUmLHYerJ87qaToCShvKcNFK4EGmfb8Pq5ge0he3SUhUlZnIIQblu
eRXln/+2Qb1ESSy9WifwAebyi7rsz1XF46fs4vYut934bl77+dvrs90u7MuYVJ4lNYuBt5z5xFmq
Tp/4nGbR6ac1nhHOSGo3AF63HDzD2yibChxKcpIpC48dRZbNVWC5mRIbld2GEc8oKpvSvqhWOf8g
Hn3FrryD5dxesHI8SvlsVamcS0H/ejl1VOTKaRrbcK6MHuFVfb2f4qyd/THN57OWiMynhW7fz7zb
j7TYMXF6fW23V+zLD6DIgtIjPUKKSdc/oMUP143sog2XoXeg5PHA+aU6l+nBJXu7b3g9aEzA0JOw
ua2CtTsimMHN24Sem8ZV0FT69GO2J0k5qKv03tVG41SCIw1fn97t1mFY6u6SDcWzvWXZYINL9khL
Jsyn4h8sVrKga9rPq4Za5esD7awj5SIIV5TIpHjT5kMajSuUVlvqcCakvi9bu/aXWFnuXh9lZzrY
Wb+YBJCSQQG4/lprLFS7mbo6RPtA/CWMSLkn9q5OaqXkRznJ7YyglSEnyHygUYBu24yl5Rj2LlkV
JgqOC6bTaz5gyOJg3W4PHJg9qWpOdE2Ffdu0U+tFTSkilGEbj3BEtQENUNsIhanFQa9ERxKJe5Mi
86HiR95HLL/Z7nPWNXlFphcq9eQFgIbiS5EfOiLvTIrEVaobGZwsbumbpcvWMrHqcLRzxCBWI8hy
864fyswXaCsdLOHOnPjIiPthJCkj4E34C8cR2rel12E3q+tHY6iXi/DUt8JqZYJlSLQrkSAbYmuM
aUaoJGmtVocYV5rvRKHNX4xaPdLAvt3gjEJFQKocE5yom5e7WCoESwYTqsGKbzsMKMr0iP6Gc2kc
sqj5CL+/oXJCNBkBoJEJwRuWy/rbS5apVpvnilqHE9oIvgr+jz79eKTRs/dx2N0gInSALPY2FFEo
ZFvFXEDTEEIL9GYdIBwoR423vQ2H2wJgW8JkD5DS9Vy8ueYWaLwqFHnr/p0svXYeF88+596UB53T
RgcB1t6sXnhpvBrU57dY1GLUyrzV1yoc8Sq6uI6SBCWWO29+m/Cjo3pArCodIl/C2N++0Dw2eEeI
ogprsEXnqi/A7du1czDKzpajIQRhAuwAj7G32XJ48MWdhpdTmIgJPVqzKs8rywbgdHizOA57jsRR
auOAfqSasLlTm2JISyXjlaBCO/hu5gJSNv6iV/u9S4pfZTE9JmP1R714j03aHbSFd76ZfDpA7DK4
JGRe7xHRRYWguFCH3hgvQaZNDYjT6miKe6tJJQw2MskxUiebC1bnWuwjs2aUugcQPHDBoo3+MXW7
o2vvNnSi+I8bC/nSiyD6ZiQMp20FMkQdAkNPLlE7Wj6O72MYFX32ZKyxHtTgO+6Afcaf2sI8MgTb
W056+nQ7IGlC0ZZ//tvmhNLrNO2Y1hjce0vQKbp1oRn6VuVMuWEooEk1S3pUN3BcAo1StSZYSslg
9c/ZqgDyTrFEIpPJjdKvcvWtDtgvI1Jihi4J7Ys06npeuVZWCgJ9VVj0S/tIfkj2F9fm+05D09hH
tU73ARi0RzZLN10yOS5atcTcbBuSp832tOa4r5Qo4QqbcXaOxlT5M0b48sHtdPMHKtOpP46J8Tyk
VfegEyl+GUH5vDlIpaDzAgchWKT/KK/Z375papZCG1WvDLXBUx6yOSvemyo1794a4I9m+vQeRMBb
MQZMHIyefB0QVuL63twJEN6HTqDsFHYgx+6wgPBweYuHg8hxZ7taxPiSnARXn/doMzVua9cq9TJU
sTD6uCYNshVUFs6vx6fbvFTOhY+IEISUXwUYcD0Khk/VWBWiDKN2SD/Ua6N/gK+K1FA/JCf8mYSf
tYni1+0Yn14feefekQJHEnptkBdvsaJDOeqZ0bVlWDYoWqokSn5uIKq86uqRvNgN1u9lliROnH74
JgRD17Pk3wIeEk0ZKrb9Q2uqd5YyvB9S75QV3bM+THe2KD0iCve+XdpTjlxOa8R3XVP/9fqcd74p
ZWliZgqRFAS35W+9auNq4NEKx7HjBiyr0h/yfD3YOTsrCweYbF9mUsCfN/dsbqH4ihZkESrC7u4Q
dO/vKjH9pSB8fPANd6IYFpSsQ+KcKYJv1nVYCqXKK0DMc6Wlfu+M7gkUi7+k6PhWb26J8xUlkY7N
SoBBHLMJ0o1o1sahcdCi6xoEltuq+2pOYj0wEZXX1ibKlEkUxBUeXalcfr1XSicWqaHleWh5+fxP
Muv9GQ/Tzq/nzHso2kl7yKZYO+KC3pj/yckxM7SH0EMgMNzcZMnqZVUCbyMEkoqtujLmRVjC2Llz
CnsIsywW56hc9I+rVmooOK60nHFVvYjepFdruUUQN6uBr1XrHEQhN703fhmvGT1fmXnLVsf1giwK
Mp0gXfOwNurJz5TI8fOkQtXb9N65ZvYURWl60dX4g5OU77JKPJWtq/uZNf988+EB80GdkACTwHmL
ucq6ysQpAH6aYg/aw9h7LerU43RwIe4cUZln2rT22AM8p9ezpdQ4j1alZKHZih5EtN09RIP14/Wp
7JxQCI3yU0tNM9Bq14P0VeE25mJnYQTa7jQnyRp4PRyp0RsPRto5obR02Mh0KTk8W9C1MQO/XbMl
C+15zYM45YrrnZivR/C//rXGuKu/PrWb2jzbBboU9ovSZgeW2s3cRI7AGaw3d0WU2jJm1OrKWEn/
QIvdChtvLk7KnHanvnA9f16W5LFb6ixY7bQ82Ll7nxLVHMkntmRPa3OSZbA0a1GZhZo6dee1LpVA
AVz5RiEJOV+pOg36lcY7WJ3rb+k6SVwktZrBvK3jy1hie+aBqDktZqUeXE23E3op4FI5kM65nMnr
odQlMYUTlWUIB0u5N6P5ey9M9f71D/iiQ3B9ATKKA8ueh5nm9nZCVRsZ3lglZdhUKHwEYmnS9qNJ
LLec4ZlFfVCJeojOeTK7sS+mpm99nlT9g0TUg5GNxPqd8m8xBT3IcZ2aEA2xU2LO3Ue1z/uZy6Nu
vlu1E//M0b6FhauU0fC42v24nDzCVTsogdv/RFcx/SzKbkags1zOk6p3H/JMdBg041mNPUbRVWUo
nGWN4UchaHyncAN+UYde1GFvLV3AwLjgRZrxT2sAOEGRwCjPjd2q31JEN/9VFlNdTs4gZiNwO0/9
nrTKop2HYozuTMVa27Pe1OXqT7kDelNHF9A38YBNDy6cnTia9Sb14iqQUNxtoXVR2ywbdAOGeNas
f02dZ39tMwu3XQ3HnqZMtPdaaboXIIr6g1NhEaK5+VsbskSy/AbqhkD3qK1scwhS0EJH6JYnx17j
y6xPUm8fbeDBdI7Slb1NLDcWDS0GRFP8ehOPAvOn3kP1QG9tJBYXTIxINN6e7HkU6umbI24ACWxr
k+A1hlW1XleESR4Zd1YppqcCat3B2d+bC/EktFqpyEST/nouZpyzpKuAxNXUnzGiicMoKpWDjsPt
Y4FwzG+DbBYs0Zc0yRcGydOMNmfm5mGT2klA7/yI5LQ7FImk1PMkRd8+flW8jrXTTUU4xWoPQQyf
wwjAqj/Oy3Awq9uHiVmB1nmp6dKk2FybK2idRbULPhDubw99M+jwaetSDQrs4BK/qOYj0sttYMeI
vOkUdGRKtQ0fs6hLvS5jRKvtjfcOVf/AWoRz6nBYDqQ4y2XKjLfXqhiU+qvkPQF32YZ1eZ5Ry/SS
IrSnVDxMtZHSj00bHuHlqGGzsxkhmLDhyefoEG8L8+4sprWqvDxc0lK8L0rd/pa3jvL2KixdaNkE
k0Y1kMY2j5DTl+ADO4NhLF086X3dfx2quDx4hXY+FieKKILcAurkFo7UY6quqlBJwqwu4iBpWu2+
TVVtDqBVa+/FlNqnqXPcA8je7qh4DUuYCMD+bewPK3K0l3bJwxh22qU18UnThjl7sqNcvdSxmX2x
V88KX39w974bc6QBJL2doRheXyLIhuqyMJWHQ6NNd6k3RH7rpG8VKOOG12hDUTQFFsKjvrlFWEpT
6+shD8Xaxu/mJipKv7am+uBGlMd2EzxcDSMn+1tBZhkS25wR3wutwc3ubeJcx5+H8ge6MvkFuzA7
LDLshoOlTNwHY4iOjE13viB627SBAeaR/26xXz3uP1HSRlm4VubwNCHyFcxmjOnchMvj1JvdvVKW
8ZfXv+BOikQXkdopFSHUxAjor2ed9kuZNW2LloU1pe2Zh8Z7SpvOuSRRb/wSrtv9mDrVwTkexqCu
ZvNdoih6aMNyfK+WeXSwo3aucZqAgGPw9SI63SL/S+5OfVaaLExc5NrhXBbnCv3WU5sYycE53dm8
aBJKZRM2LxDdzW1QutGiFzNJGVHF4GfIH5+rbDyKkfYm5Mj6lElAKgGE1+trpmqnYq9OvpQnMLrX
tblUauYikS/eKgrEOaG1xEkh/iV52aZmTq1GWmsxVNJ6/8S2Wz2oaXJE+NrbpQAjIBTzBoLV2hzG
cU4gvbh6FhpulAIbb+dzUy3xOzNZlCCJbfseyOdRZrb3qaSVCUER86IZdL2IWVTWIxa8GeICkfA1
Vxef5qlu/3z9LOy867QDeWRfiqTeNulC2iwydQzgQ8dKxYcc85LnKovQNxkrTHCHyLAObpy9aeEC
jQQG8R51zM0OzJa2Gaa4o3Ci1W5oKWZ/URb1SJlwL0onk0TcjKUDjbutPhSKWk5mPmWhV0ziQU3E
fC9KDZuKZsyf4xjKNoFMcQ+iPP3W96t1iZNy/X/Cu1e6u7+rt+6cA5YWjTUUsiiDWJt902cYaLpr
zD3jruYXT0F7vFURruii6YhOsbOsHDaLhg2TlnZj17tlFKOY3XJJw6pWq29earI7e686vb5b9kYh
GqN5hvU1akCbty/TBRjuJUcsRtH+aUuAmQbGD2+/DkHrMAebvY9MnfwRv71JVJapc1RJGs55rASU
9aag0uzFL3WkoF+fz94HAg0OEl2i8G/4NOUqKkS9nSTUEuVrG8/RKRX6s4LbXfAfBmLbM4SUxr+p
aHtGMy0OwjS1Y8dBvfQYhs9p4mvRm3kh3IhQd15Kb/TDb/RY8O3REVbQ0cAxW+p/eL9eTCV2z69P
aCdwQHyKciteU56Er24+UmdNpQ7kL6QPiGwE7IkovTgYjvRnvul8FovtLEEEAGb1RQHJg2RcsQ44
RDeXF7kPlQ/Z2ZGc2G1uKiGkQ9xzvhDRrD+kU9YHE+Bdn0jROeEvHB1U6m+2vxwPsL0srUoO1uZK
xkm1Q/KqysLJcRDnV8Xou+YQH+z/nVHoBzAUOCdZZd7sf9NGVZeEOw01T/xolXE6qVoX+a9/vxeG
31XkR5hKzY+8gDoj6CPZafrtlKlzRwk5bdNQoZbQ0APowYQoyN0VSW98clMvf7IFro+62Smhk2lj
6pedXr53dGQG4x4H58DTJpxK+rj3ixbV184Q83kGTIgzjaKcujSxgqQdVyVwjHZ5VjDYOwjkbo6v
nAOeALRoyNfoS13PoURZstMHVspEEL0/tW1lEiW7dpH6MwHt6WDJbppv2DoTMrHpyadkvHY9nJma
eRYrAmUWXUfjIV7a7OxGlEgfVGon0UPvSNBt0c1QC6K5/dmtS/zk1aJGuUZ6cLqR5j5A2q5+Jrah
hPWiz6Xfx1b9Pq2c6SnJzfg8jlH6vl6FA6p1rPwJ8cCgMlbzfhgyN6wmtbsrhWnct5HyDVT1EZ/+
du8xRaQdoFNCveKWv55iqqmVBjICMae6sJ6WvM/83GzSg3P0wjq63nworRF3gAgHWwtn8noYG5cK
rcjGJIz01PPHVb+ojf4paQeA796XftQfTSd6Romv8M3SvJAV33smnqdR1QVJtTzP1fQ5muhsCFWo
fie6S1uMhr8g11Mb80Hp43ZNZEVKclMIMAEebk4K7G9PMWk2XsxqWia/qs0SS79xVA721+1txjgy
AQBAArtzG7LEOZIZCBi4eGquxh+YwVXfa8r+Jb36ovy0UsU9GHBvYpLWQXMTNBh/XX+FvHfmbuRp
uETepNx7GXmXMSfFWwM+cHMS7SC5dbJ7vNlSlpfCSqTZAcWhE/c4oaQnqbT3X+YCVoQAXVYDtpxw
26iHtSmZSzYsyftYbYXflHl6kD7dXjgEWeCJZdpIxL0lJiauXk+5gBkytE17stvEn9z63wqAysF0
dvaCjOYA6CFyRrlyc0AGIx7qpHftSxXHy6NoC1JwwyH3mCzxZ7vYR+d+fzzeGok/BAG+edlS0xrK
lijrUsLu+UeMCG3isbX4A8KbZ1Fr1sHNvbP1JBEPQCrvNhz0zZla82rQ0PWyL64+6I9RYmVnakbz
5fUbe/dzEQqBE4W8hnT49QaHvO8hXyZnZYAeSsCk3PXGMqMRZB8R6vcWkLeIi1Mi3YArXQ9lLC7S
g8YKxYXq78O6tsaHaabfsb6zuqw52Ia3qyflA5EBorPOJboVtxpSq66NKDUunb7YftJ1fCihGAch
3u3qyTYcLVWKoTx2+uYb1fiEzQyjX9zW+77auRbgB+xdOignB3W8vfkAgDCJjkkKQclfL96A5yU3
ApZLnacUAOUtDLvjInrzRcR8AL/Sk+Yz8bxdj7IYsSri2NBpQ2eZn+aj9qfSa+Pnt+45YEC0Z0Ct
UQyFB3o9iocEZVJHAvuoBflDtGjSS9ZY6h+9bkUHQ+0sG2+nJNmCP8CpcrPnVhMx5NqddeLu9r6f
TOtxLJ0jIcDdQfg4gPylV/t2r81tpCJRzCB2US1U+x33IRXKUZfptiQnow52NKGHhFVsq6rVVKDx
WpYazndV97lLhgKhFUwWk4945kzZsxaJvvdztcE51YmqRvUbuNXxfb32K0JTK7Kf59W28KN6/XPe
Tp8o6AUeCKBT8g+uP6cal4NI4VZczNjO/y0AXdL/V9uDTvHt7UHZXKWSLemvtP03kaVXLmVfWJXK
ItNfc90Fmfm4eDclbRNYZdEdnOzd4aBz0plG2wpY4GZSGXau4FbUCwdmva8aU7+kNtpM8VQm/oxD
08E9fLOIkoNDACBb71JsRN40v+UaU5SanVmZ1sWcbM8H0l+d1RVn09c/1c2sGAWYKK8yqRlsw80t
grEeAnQjLnr9kv40p8EJun4xkQ8YfiiKVR7knntzokhBKmAbsuyyOXxzk2Z926nWZW7MIkCFvjnH
nlEc3PR7cwJ3RtAJdJoChfwVv61cC1MxbRTTvHiJHYezRxfAnFZx3zcOsFEzOZLhvBGffyHe4mfI
WXwRldjsxHSkbTOil3rJ2ohOYrNOQ4R/SF90OFGawAFMs2kSStM6+u79WuiW33ax+IIZh5WdkJ6r
m8CYdH0M3EQM2rmoNcXg4WjrAQvAAVB2IZrlqMklr+6rfILWAYkLWHaqwTTnNxt6zIikMq01L11c
zH9VgC7OS6XYJ6OByoZukvtuBjZwkELf3lkvo6IyTAVEkkk3D8o4u6vqxOQn8ZoUT/UyeY8eYh+P
buFOd0mLfYSf27U4WXGjVKyB7V4oBNZPZp1F35FHGO9ePwA7W5LCBng0iNNSzHlzzGJ0HrBthqjv
VYn5tKAi5KvF0r/1GWXWCIYickJdVdqkXG9JymWDmikD6hiDubwzRWNTxXL0tx8vIBa8B5pU4qaK
uxnF0FPEP3LzsmDCEVgTCtijyQ57fcX29g0qCoAUSe0hR21WTK/U3DGEa1wwdqijoHSL+YQlO9Cu
DtvXO1Ii856K3ptbv7L0Db+czoUDTWpLMJ9zZ9EKg/hNoZHoA0aAsDt43cES7kwOH3jKYpIoIC/e
6yUUlTmq7ajqF1Mqe3sa45wRW9OwsOU991MuRR9kwvDl9TWV1+zmLKJ+wA4BlUREvRX+s5fCRG9z
IWDQ5tgfl7n4nInZOWvN4lLSikZ87iL1Y+Quv14fWH6s24FlswT2h1TlvJ5vqznolnP3EBWP/XmY
yvEpR5v+fhlt7eCkvRQotmOhDSAzGO4c1Cuux8q7MW3GcdEuVarCs+6SpghQYOuZ9dwo+Smi5PYj
wSTzBGLbPdOkHs925mRmgBfqcEZSrnvgyXCCbKDo02em9tgZbfdQxAneL86A3K9C18wb6/Sx5ZT4
yaKXuEtrTX9Qmd65NGi8gtLl4qCDv6WdeSh0qXwf7eJZnX2nzHkWRDRODg7a7ijIiOiMIMkkm/Xq
S1OlijJoF8XuPnR95DwPUaYd7Dz5P9l8FJ5Ief0zAm/BJgCoewqaszpql1RZuXXT6bvXlDqSY9P9
0pOrv77ddqdETOjQFaQasAWHV6mRjFHfaJcBIxRfHQznPl8xqHp9lBebuO2kKLHzInMXUs/fTKrC
G6gr5ka9qJVVWQEM6e4rxmKUBamGuN+VvEy+1ImepcFsoOVGPXEW/aWYKFT6cTaqUCNdrf/VGnPU
+B2yn/8aTr9+E1E35f7s5ql5hhLRpYHSmVYRdOCs0xAxPx6vAvfKBsFtz/5mlY3n4WS5oGvG3yDf
1oaGL25jRHh1pplZ/VOKyP3p0dn7VyMH/jyZrvhzHhS8Ua3FML9i3ZDPPixv6y8z7qEQQIMZNF+F
tQe6VXeBsBVmrM5BidTtJzefVDfA0oT2CPzO+o8iFfnXuGvnODDMUp+CSa3XLtAad64kaaYYfH74
Yp3/x60dJ3H7SrtMUZHZvh0DEvbV2q2+H3yam+0GlpQLlqITjy3s6us7wHOLZgX8pF5IzZyzPheN
j7Fog0HUfKTidMuIIJOkVgpqX6oNY79xPZZqjV3er+16SUiG2oC8b70nba94e8sy7e7nLpsU1AKT
bDwVY2x/wXyk+a7XonzEkj4ag6UQVEnNvKp/vHkVpMgTDRikjtiom/05z22T1VCXwGu2euBBijzR
QNR8vWmPCvC3FzxvtTQCkda88pa/XgTuvtjrrGS9dJEmzqjlmhdFdQWYwelowW/fToaSCTwvmQQk
b8LgUR2Uwa2tBenNiLxTa6Pmo7aaC5hSM1aep9zChideDHSsXl/O21uFyoRK35qGJLW4bdxjDVaR
ROa8XBbhrQ95Hf3yLKEeRAbsmtu9y6MlY1ZJzQBAcb2UzYrL6qx5/SWqRe7dtd6wKOfS1Nb8bETL
/I9pteCH1To2at8ePPvLlLqZyjoIG/Rt20fRKannQjtNVpnpPsK3iumng9GmvqYJLTnPXmPpZx7/
2Twn1tx+nr21TgIRpXMGRhldhjusA6lZtaU3t5e46OGjW+gQn6siWoy7VSRNHsw95VafCx9FFDwD
sjhIIwpfT01ZYoSyrIWTBaWlx3+3y+QqQeNOiXvyqsZ9BwwtNu/suAVN6nS15ze50D+r49jG/iRK
hSgkyuLpPNldmZ+juEw/2qCISzousTsEL8Lup2hUYznpTuDlSxoh+5xaVJwMbbEbX4/08u90GaI/
wOoXHyc3tn+20aj8ASoN8+VWabQ/nFbT/hqN0VX8uXOLETunmhy77WvLBhisi/dmoekghq3Z+1CN
XR35Xu5kVrAstTNf+qQtEDN2lLV+V6IURF91rSGzTKkyxnTdXBKytnG99In8q1Qv66QNz9Suezgf
a6L+2U5ukQZ5Y0w5shdrWfprapWRnxpIbYSt3SQlLC49yk70A7VPpuhS4ywKvW/uyqQbvxhWYnyj
GTog0CFR32lnT0+2oiQF/uecmj+jtOkfMTPX13NreiKRxLDaCIe6qarAVXP7lLlz6fqmFZu/PCyv
LQRwrAVsmZnEBi5hi/ZhElyxfp4K9QteLGZ3IQaJvTNbpftY1MqEd3ysYZ+krfpAXcROvMF3lky5
61s6kD6ijkrELb8uX/M+b1k0V+GcJqOy4KbV9ORjk9dwhtOUdpIXGeMPF5P478poD4hjlE76sPJf
f5/iduHLdC5Bm1jz/h0VktW4NP1kfJ4mrxiJwdRk4NTHwgtsfdZtjLbG5Fdl1OY73RLpM71DlByU
wk2fC8LRT27cFsSFnlNNp6F1qdqrmdb86FaBj9HoFIKpKT1+z1x2Amnx0Zge6iS3vufAAmhuUfxj
ZqW3muc4i5dfTZdbf+hish2k1XWNLtRgL+IkHCL9ANNUqo5Y4CRcUrU7rnfgbPoyiIZYfZ5sBZ66
TcuetwOH8HMNpf2+dN0Z5EuWNr/02or+Qe2n/Vq5MAz9nqzoY0/B2wh0j1QSQL/Wve/tD84Uv2vT
Jvosmlb5RcLU50E7jX0VILzq/CsgDnzNslHXws4rzOWiT0ZZPha2yWKLNOt+wE6yKozqEje56GOS
p37nTtlTBcI2Cxxzcb81bTv9m1Jh+cjiRNAF2ENzoKJ9+m/tJaMTQDJXcAjHPfMb2vPj52URahPW
CCbzb/8Pe+e1Wze2petXKdR1080cgN77guRaS9mSgxxuCFmWSU5mcnIyPP35qCpXS0t1SseXB9gN
bKANlbQCZxjjH3/wAiVjqzKsJhpxck5CksXFB+DDvIx05ltGWCOs/zYEYB27hZxKJx6XhAVSlE7y
mV/L4XWNkxsW6SSyKHc6bwfxz6UkdzTvndQWXOMcUfihZQzyurRaDLpI1vRYlUO2mbfnAY9gqL2s
DS3oqOfBZCbdaYIdudqzo4K3bmr7pITNC7Nx22j6NBzIuO/YlkvphUBj0wdKobUPeYKToH4yrHO/
cZd3ViX0aBIWwtxJX+yzbg0M1qyR+dPZYE4tylZaIBlhrEpcPB9wIizOc4dzzXHzm8SVcx0XdekQ
qKJ0+32SJdWNm3WDyyNsSK13XWmcOID+103govzxGJRQXmFd0+0Gm6wBLZA1BLgxv1gxQf3Q2aax
7l2vdbqzmri5DqaOhi6knzhKo1wV2cUW38LasCd33jfsNrVfZ9nUBzWKtgbMqv36pGh7BW0kr+B8
zs3wuQTFH6KMqeLBT1KbA7et8XOvhsm58MceSXZpdsaVDsvJjaZKjJdGN+DpVRF8eCDKklO0JlEv
PyMTOZUEjWSTcXBcxZnZoRT50BeivM9MbUoPTu7P6V4qUeeHEvMq+iDqWuuQO1NAjdpmHE0izduv
vMAMbJlRniA/DYz3JGAUTKR7jUqAwHoiimdbW4oIP3bz01qRF3roR+XpJwS8mlno8BQLHkyOxmYO
qtkJrTHxmxBto/xc+bmOVYHQEcfUnr1+JqKalLO1kuaNbxblqTUy8A/zqWvm0LJQ4O+El+bDScJh
rMdmOnoajmqN9z7FAdwNA+6sy55N5515XqvpeITbZRmaoi4fynzsMerCJegLE+/+vMG/NYFrZfTA
mK1HHb6s7XKdBKumiIOpK87wPnHm0BMC6bTQ7LqLBjypT8s5ccKGbuAwdp4eram8QHY0XCuePncR
tZwITQK/hr3TtoqvAMcHcr/SLaOSofB4bedzKkLYXumXwdGqMXJ6BQGekZQ400en/d4AsdHAOaMj
QmHrVNjUwVobl6KmCk6WpTPCtHWbPF4WT7sYK+w9AVWc7ItlS/dyXbopP3BQWnPcaib3WWYILfQC
QUjiWNkd52Un5mtnFMOXqknKJrIaL184S50CsdRktEm8wtMowmaaHBWzYcpgl1ZK3q2MHw5YSi/+
2ZTlxUnXc3XEwqNIvSucwl13eTGlxmlWa9lXT1d2G7eTMsaIwVR+0rhi3Mk5b/ZD3qK9sq2iM6J6
aasLvktBH5Y3QxPlq5a2kYlX3dVaIjf9Zi8zAOtYSPdD2zvWQxa4KFzdoZz0XSl9POFrPuwYCoPr
OtT9nuNBNu7wtuj77kF2XHQHzARhbFlDstDccewOD+k0+txKOrhsnejLJ8Oaqwe1GibVQdcv9odC
adO97L9n5d4Q1fqdIGb/y1yuNRVdC/o7JxJ2hgmNwA815bldzHNzGH8SDHnTjb68l2OpPjV4Wpdh
h2b3Np899Z3+hPKudY12ChdzoLyzcQks32/lyU02Llp2UGWGBWRA+pUKYfSjx+gdOU4RJhhzFq3z
isZGD3L1oe9N71PrO/Jz4efDeIXEv75H+Vu4kT8YXh9WidZfefOQ/3BkbX42Lbvto9ROkh8cbFzN
g2kDu5CiWqUhf6d+N9q18bHQK++96hYdIkyl4cjO5L/s4jmnBIvZjWVwShXlzruiMeZTd2U5waLd
Vk+BTAC3kQzFqJ9K74b0rKIM56zNUE9iknWjN6WVxpMm6y9tUjgPBXo8imihgo+aY2YWKn6nehiS
QHtb90t9KSZj3uXKKJZdbfTVFl6Qj3dV1XT3SyeRZFVJ0q4fJhRpLIl8zt43U0DR7qWF4RFYiFAw
VAmGgnyGYkEQXDfFR76wQp0pnFFus0bLSwQNjdZerV1vaLHSAShjj/O+DcGtuJBEkTveoTUMcEt8
FVInLlNp5jQqQyXe6pO7NB+HnEMjGnrLXuNi1qE6chLIG4zE+zaqA2+RYcVSvar7Xr9Bku6SLKFP
HG9UXvUStiChVWhkZKSG/iiCJSwCjP9ChnBOemIGxLoR9zb3echAtx13hfTTWwJjg+8NMyZYc96c
raGE+/a+6FxScKSra18rEkhWKukyezeZ3KJhnoNEzb2drKGZwZIJ5yZtmlBLeJxsxzqtzxxpzBk5
Ecq6qjDINQ+DO+Y/ZlmPdNZmkcSBmCsPide89R7CMmRESkQ7Rj2emtrZRP5UjimDn30QXqlszr9F
m29J8F3USeCvctlVdIHEIepux0CajFGumcDUHBBMd2z3brLm9UkHn//C7KVc4sISwMVrGRT7JDeb
ASM5y/mxpSxTik6175w2YzN/h2jptWeVbaV9OGheAjRjplVUIDP4bFkNO6mQHhdJ04/z8NYks7c6
SfuxDKJ+cvIiNuZ1vq0tOd4lUBDTqBhVNkTmJNu7PMj7NIKh6N3XYiX2dKzr1Q39kucX5cRYO6Gt
yf6T1BmOQZWq/LuyGbHbQ0sK3lRVTnqB7Xqn7XTpGmJnDW1GsBs3sxXO0MLTuHSFnsbamiq+njXf
/PnSYq0OyqxQLJieEjm5JFh5HFyvxI5ickdQ11Q01nSFb0Q9XavBcz9qHtYxkTFJTm1dz70TJa1x
CPXEB7XCOxbDOvQhC3xRcLDISVWnn3RDaZlfSsJCxittGFo/wqaovsyWtGtOg2LJrirqBDcci9qu
Q/pQ+QXbHXndG0SQh/PaOCIKNIrRiJ2NXG11zDGJatqMhoKFQXLod4ugahdl8R7HpdIKR1UHhGIO
4zCFLkbLNTOIYJgOksftH/KApIvITzOVnZu1FSznVEYkKXit4Z+WXavDRqvxVI1K4fXvS6MYf9QF
J2I8FUv3bmJCdFONBTW/SGkPz0UylJwdqAqI6GobmV1ordbPob/0rSIfsipwxc5ndtycTU0f4r5j
3yEFH7K4cJ32ep7JGDnRKAMORcEEcdcoPfm6FHzTcU9pV0S+7PSbduwoGq1Jb8ROjUrrt6/GG2/A
n5sglsUoh9Bfg84KRW3xxUnLTFvqSb0ZqWFmFhIYD2NwyG+OcV7kHDxnmeplQwWStp88TZf5aYFw
54uv4zIQr2var3EV1ARyl9OCzyEVlDzIEfQT4+CEcE25ePNDhVfB2aAcmle1kpkVog3DfEdvuyrh
uPIrFSJtTy8HNJvXfta6N6bmc2QbXVrpu8XvEjNULtUzMKooPICSPAt4rbFooyDzAxCBddLvfdVj
r2a2s/zeCeZOJyjEkn0zr0ESu/VQ34+D1evxf1mZalriw6Z9sTXETWFSPHbarDvRf7UuLXtXMYgH
nvco2eVkffBakKfUwVQtwkmWeC3sFIIsBIRObZ6bVb7nPQev+Ve+BN0w7IQTivU/rlqIYJ4jRS55
0so3SwCplCEuJwd3gdv4AyQx5zVvq5fgF7NFtMZAe0iUXgz9RpgmkyHaZZ83irt5tIO32ZSV338V
YgPvYpTuw64GTD2eixm5Whprqed9r+xL/DRd6osBxPiXkTzPg1CH37GLKh+I9PkXJ5ZRU62hT3sd
TSkMYKRPtb68ZrX/cuZBYDHBimjomJeyhZ6/CrfIkKWYwZMINYrLSmTVdV8F5ZmRONa+a3zrFZOG
vxl6b4x/CLGbgQIma0fI6Jp31uo46bSfbJL+HE6mqlfc19Z8q2GAEvp1Z0cdRs6hs9KOVOJGuPQF
/a+mIDqIh6xNv2dt0ysofs8/eC8VNUpqSgyIxHQyteQ21Tgd/PJD5FVwzIGrzCc2js0VChNhTWpN
co9QE1117w0UPCTI/POKfLHHcMxkaAUXX99YDMfkVZC+Mm9Shdd4MqlLURIjA77sHGgQyuifX+rF
FsOTEUYps6FH25Tjl5KzbNNVldW+k94Q9VmdXw9zPr2yxTbQ//nQCkUNZCmc8MCYMUl4/nB483Y1
8Fx4OCVzHUXx6or7OVEgiNoXFGfwu18jlb/4EvH20v1NLYdqCEj4aL+VI3mPUnd4VLUoIqMSWuzB
h4vw6f9laR5aA9YFxRVbgBLtaA+Y6+CsiSOXvU1aTZjTfB1WLLpfWRUvHtXjqyD1QKDBQPs4o6kU
VT2NdscMotXWHR3BGq5G88u+Xtur8L8tXJ2z95jHlFbe5BmyXhilzG7ogMvtc0nG4zpof3o///cz
Pdzw7//h3/dNu/Sk88qjf/77Mr8nca/5If9n+7W//rPnv/Tvt+qhl2P/8NvlXTv8th/r73cyb+rj
33n2J3ilP99JfCfvnv1jR06vXG7Gh35594AqSD6+XPrQbP/l/+sPf3t4/CsflvbhX7/fo3+U219L
eVu///mj0+//+n3Thv730z//58+u7ip+LW6qvM7v745/4+FukP/6XXONN4DzG0sOsSBnzkYrmB5+
/giXKUzzNveuzb+L865uaNX/9bvhvGEsjDkHnBwocHhD/v7b0Ix//mgjgKAlZ2S4+VIGv/98b9d/
7Nc/ng9fxZ//fipnfJw1P93WCL1wkQagYCSG0PDYlZTLTGQyN7rYlNuwQfiotUvb1MJEQ1QcVaPF
ANprsUcNbRwOgxCvnSF2jMSNu6Ly2nCSuv9Q1OLMVovWgYy310Y9m4dxcF3S64CnAaI1Agiw5Jnb
0Jk9MBUzAIxlJzNocLWlizJYORe9P40XwlfLp5b8dnOX2aq6dUfD/Fh31XggTW09C7p8Pk/mtunC
vu0ZcXckE6NQWq9aQ3bj/vFJ/md1P13dHLqvr+76t3cP7fitzO+frXN+9+c6999AuGehssI5fZCH
/LXOPfMNGwC9LpP1zQh52wI/13nwZlODwjnDNAMeyVa4/Vzn3huIb+ZGY7E3UitSll9Y5+yao/sL
Dwf2E5YEVDkQ7Y8JWq1WmmKxymnHPNb3zgWY87JvJKZc+6IoxQeTGd20wwYHBHlNBqH2A5ydLhyH
rjwfDL0xY0sr0uZscMqF/zDQ1WE0wL2jfMzyu3U0GX6tZWN9Z6xGCFkB06IK29YeP9aCqyDyJugx
oSlTTQAD5X19yky4ceOSDfExr42GWQauTfSv0pJLmNe+XWDoJzqCGLwFDBUhpl9c1mU1pGGvpoAt
NXqJiKBqLOlhaISnwbQorKvClM6t4QrZRqQ3YktvVDNuw/06eO0uaTz1EIyOBwar1fOHnk66Oil8
fwNUbddWV11WYTWZqKHtIi3IcGUKguT75o03hqjyTDtWAAfvYTOX7mVtDG0QFTR6l1OggvGMAFVz
CZd28MGE+rmquApWE6nQxEmDDRlGDZEBwNTvpeHn1RWnsZziAYPd95UAZT4x9HLcEB8FrZjx6bVy
sHCPJyKI74wZr8PQc/ntCPbxPOzwesS/ynITzYwmPa+nuJnlmH3NZK2/BfjR2zBf/YZBA6WtuqKV
tKfDkE/9p6FyFKPWANWK2mk5goiTrm2LD6BRhR2pPKgurDxTc8h4u7pMPKXfTZ4v3hLW4X3DD90e
woQmj+OStO45NFIIX0jIFvG2tAN523ZB4UdW6+t5WM/oT+Ms0axvqzenSzjMYv2YwgKYmG0lM/No
F/bZvkNmwGhCW7U8WpoBRkzf4n5NqG/neDfCA8YLiSdVzmHVms46s+0sMwEGpkRFDSpXUrkcY3iH
2YTX7fFVTC5bR0kzBhX1HjZqS3kFWmu+k4qw+gthK9M9aUfLLOLVXn0it+ekqGK/mksc3hP0sOcN
/kHTaa2BNEfKXMwJFCcZZDzIuU2jUqZY6AgD39LIUF1g7zFKzbR4rJyyiNvCKpOD1vn2pe1WQkap
HKD39CQCWofZYK66L/IFJmjWDOO7wcg8sILEm+6NappV6GpYa4TMPjJ1UUuGmDDccQbNQBPmKGCY
0oae2ftOpBVqPR3tYcBCyJ103IRcSxmxNGqMHRjwdEHs90XzHle0hMFaraVBhMGjgUC2hO34ZXS0
xGfsi20/t1OhfZIDxtLh4MzabZ+raYrzynNu/WnSPwXwDJKQvr72eOJb9gugfL8zcka7lj9390HT
4exnC50Lrxb5wrypV9+8ulDX2jzPOLOrxWLujS7iB3gvfvpLAdELo6dt/CSrhyWB43uY3XWZozUv
EiNUgY9/Xk6gDodoX0VlOTtFVGTpcC9hVMloKlf/ok3h6YSN6Ng2XpbPH7KxcK5smB/g8HXQGTGs
t2rv4eoDVp0uHtO/pk1Pq5JPGxtSIhgeMV6s4qYttC6m1m6b2HT6AEqrIcFDKg5qwprsnrwflJtM
OAOyxJYdgLl3yQDPaCPNc5g7BjMTjKhW+TxD46om69xMHaxPKl2/r8xkvKt7m1mKM5GriNi6tO1w
cdfROMwIJD/aQtQgk+TcvHdYhC2S5SxnSpc64yfdBU8PU4m5Dqy2ZcaqCtuENs4VSzec7Azeim9P
YKQ5j8CApZ2m39Iksy91WThTqI+mpXF2FkEVpbOrd6HfaFgG2orwsL0/WoV4hev38taxYDvjwUHE
O85Xx7YpLqK/dXUkzqFra+wSMwlCcP7XgjQexSRPqzhsXzZ5Ka2LB6XMPbb8MHs9G4e5h0GFF5Zk
gtlrbqRLNsM4ruIyE3oPvUEkX6cic86NFUJAbKOu/KNeetYMPK0mj/s1l0+JtAatJq7b4CNHTVQ2
WN3UuVa3c5vKOAPpV1+cVgwfu7y2KSz+KkP+pnDdKOnPPzFutxCukRYhzYK9/rwdreskMIYyb1Ej
jHkVKXt2hl1hTDzlQLa+cdF3JfTGrDJhiYJC6WM0iCb/07z5PxXikwpxc/f/69Fs7dWz/ufQP9R3
35+1P9sv/CwLjTfYihB1DcORCg/6+F9lIZ0RMxgAEqoxD7rlJhj9WRaab3D/snGB2B4y9R+d0c+y
0HgDr5k81y39h9sKGtwvlIXHCxbQC7UDSNuGf6HT2n7+RIuzkIlVt14nYktoIhrszt1phhpOnFl6
8ZNv5W8W7KO28umK3V6Lt2v+YVDFJ37+WgYkMWPGZz/unEC7LEHRwySx3TgYlq9msU1jijLbbbI8
srzb6xL0l1xPBrr+wnUI20pEZHsepnFlcsC4YiPRDkC42niYqmZfqUZw5/YBY1fG6bVfDCH5VkTD
lIxi3azl5gialfpRWjf//NGOoSE+GWAGUCWimS0m8Ug+4pE+GhQJL79qRrmXdACRMQ/NjtujCy2k
TmE5Bm64Uhe8cuAcH69/vDKo5bbE6Ie3nz95fhTviCxw78COuU53+JcwOtDt5RXU5tHq7ujRoYPF
mp1+hC7+WIbAzNXIxyDI48kRqo97R293xZiNsR4gTOKKt/rYFH5Sko6TJvfw4NMvC06i3SQWLzIK
zX0P3+/M464/wHNkJu3QKPzIJj+/gUQp69CApzdyjzUpdIxxFOezb4ivop+9GLkfgxvIgNa5BTHu
dJyc+dPjA/zPKfbkFKPHfLKqXxxjJ3e5zJ/2to///Z+nmGe8AavjFt/wFlbbX2eYZ9Ok0u+StAKE
AjOKpf/nGWbqb0B2kHKbUH8BZjcrhp9nmP8Giwa8ijfPf6IT0Cj9whl2fBNuNns2KYwG7k28iReh
oX5vacSewrJVFKth3pCvkeOKetosuZ2EqRk0WG0q7QFan3zrzn36muTq+BT94x1Q4lCCoFw/jqEw
RVc0UGW8XQr9YN93lhXZWW3smKf/qlBt85ImO2TLbNrkoEe3vtP1WlJBSdhV0BVivV2dOKMhfuWo
fvmN8omI8wA5Rd+CG9HzUyXzS7r90bZ3mir0tz1xWwPjjwZTHEFNZe/NqpQnONNoVy5O5Z/gt5n5
KwcbF9yz8mbjim8XIAR8rG0ZOT1/C9BLoQwJEyHHlovYuoN7WS5JEHOBVHQHsC0tPdFOnqz4v7ui
Hi0onx50QOw6k0GOFNwEmV9sb+vJeRqYVdKVeu/s9LoVadhkeaafanYJ/3DNzDbYBbPRp6eyN8ha
z4KONijRHZrAoC2at6nU7I/tqk9LqGBeXtSty2RVV253V+QygN3cpCkNIz3FeWes0D1agcsns+Qa
zWlgrXMR5lmyulClaw5C3qkhD72f2R90f0vNzJ3Z9MLeE7n9XWQDcKOPDHPaox1IPmZWLj7zsMQ7
r7Tsb37RFWq/YG8gTyphIOh1u8B9ly5B/pUu3HFvJGPj6qMNh8IKAwfnnxN/1NwvqbMk9pVVQkv9
WNhLeUDbuSryPQvDjIzHDkSXlfpEvCd9iTHbQXuFnYv5PnU9Opdla2LWx36GLom7j/6FPqd57Hnq
rf2BGWLcMyXXSWbauqPmsVNKHrsmJNSQBLvHbsomovcS0i89FpE69FueQEcQjkI6aSj8sqQnY1FY
+/qxVwO8oG/bzPMrwNytn6vIHs9iiNvpad3T4FMxbN0fbUS1z32vpyccl3UKy2R0rvytaUxhftGh
VOuKMfzWVnoTUpSIrCf/vnrsO7FhoAc1t3YUoqo46I89Kv0b/arLRqEYKdsHjdHY+/Wxs1WzgFtt
bg1vh4ddBtl664P5OtV1TW/cPHbJpWjsEdawk9E9b410IpMqWjFzOOm1SXm7hFizm1J62UUwuMHn
PlXZA9R2uNmWpm/scX+1IJmq7tAOpTx4tuafV8XiqXOhBfaXDvzv2uysBjwIVtgZjAkPXBtg5nKe
Ax9G8WoENwrHhD6GZwWTAKUjHJSiyemITW/YJaAPMFNr3V4jRZN5NRvZ2EV2RfBGHNCE5KFjatlt
W6jspi2LUtvldhuMJzi2u3lUDmW6I7xqFreV4kurw5QgUPcMdiVFUosQuz6bbZGsF2RekPzdmlXw
LveCbowyaBwiaoZiPdDj4dNgLr7TxWNSUyGuo7au8ZA1bnNiT2X6DRjeRb4YlGKTM7S+G0kl7bAL
GnHfeg0eXyD6Oi7sQENNZFauZr0VjEOTaCGHRu4KKrcrxF9yjnJci94BaTVffEC9e/xrcjgxnZbc
EBfgv80K4SFWctr0Yzd6rHHYbMODhyrrOkBCqUdMCsTNkhsy3YlEL6mR8koMe9/RnFsbN8evvTnX
P0DgoBgGXam+DquffDNQjDERgAVthA5mfkQJ2QQqnwBOOslbVfaLDi0RckSEUnscI1E2sxFylpek
m+rzBDjaFOwTwxPBtQs3RMamqo1PSUU6b2TUI7oDoJsGPltem1e6FFYRur40xrgYF8n/3zE3izNz
3KpXxic4KehNa8fmRM+yIYPrl05zNYyCSlnfOWmDXM3MZCP2dTUycAssDcF2oyjD2axkMcW5b2Vk
+Yz9YoRrPQRgENpapm+tFj/JyCoq5ceu35IBNCoL621t0iHkAk6VTCHbuS9Dyd6BxWt0GVxaAy04
PW1ucrgof76bx16DUdJ4rb7TmY1UkfQsbQ2pG9J014nemmIiNvXszE7ywola6OYbociv7/zUrq5X
Vi/cdQwArNDqm/Wtu2i1ESF5T+5RDYpNg6/GL2Wq6R86DVSGHYHlBYZsHmZivW5CaB8EgTcxo7De
B7zB2Cgmk70I4mmonQ+kCUjvpG4s0ce166vmbBolK3MuevfjiJe2CFu99hE2uEPxmrD3JTiC6x3K
KC4LJrxErFGIPb3UEJWOjD+xSyxH0tsje/AC45udqYEzbi0C95xreDZPO1HpOIEY+tBDl94oe8ya
3PGV2oKBxrOLHW9sKAdoWonTpPc99sXxG85DxBjOTutG56YcbhpoHWdiLdt3tseT++cb/e9ebZPm
0RxRHlKjPv/oa4O2yB2Es8tR3VzDklzjadL8vbJKG1RIPvzzyz1q6J7WD+426AS/RQeP0I4oheev
1/f12nOg2Tu1puNN5ud1FmbO6CH16IN1DB3oYX00ZYJRi8Ajtv4IEVpLYoBMCaUrgK4Xd7bbLmhr
BlC7sR6go6dWimGFqpfp0gqgvcV4Zw1LxNQjlw819/CfMa7/6Yee9EPm5m3xf4d13t/ltfztPJdy
+O2u/v7b1YPKh6f90ePv/0R5wGu2UC3Ga/7GKNvK1Z9DbvMNbrlkJ5JogAsO6ORfHZLBhA+y0ea8
xr5k5MDq/dkheW8A9fghElmmf3gU/UqHZB5vA5haTLb1TdhLkiRr8/myFG2+UMGkeozJhbh0G7t4
Z9UW0SPQ1s1rAYkbn+4mO3Oa3Eh3ltMoSv2BPD3GM0s9EEArsXVMJuO+Yda312ejuM2pURvwY2e5
QsPWo1Iy164KK6fSzhF3f/VTNX9D0+6CxeDJHUEI6R+Y9L92oLxgb/HhAD42sxJMyoDStg//tGZ3
wQxqAgDjFEHQHZxm48dsuNqFAMygMNcAqJlyGaca1mPvA78KjK3Uzj+vnTol3Nr5M37xlzbP2/ah
fi/7hwcJ2+OY4vGMJPL/Ly2EVfv6BrrN63tIJo9bSGYPv/2Blub1w/O9tP2pn3vJeIMpAMAmyKdF
H/oEbQAxZSswREdDzHYBA/3fvWS92YbuNiFTtIsQwv53K7E3fczU2ZsYUQJG/NocnT/07P4CBMEw
Fy4LHDpsco7dRFEu9L62DjDKVe2yM6razUM3UChb2oBROfumMGmqLOtWLJjWoBYa/Gsly+GjLrtQ
5w6iwm/MZG+DDoqDmTjis6ioJup5bi7YqTJDSWimH3wXmRL90fh+kVv80Eg9dCIG8xWjuhd3Fp8I
UBaYhp4EVs2xN3UeaCipRF3EU47hbIpd57XdwjoUwsoiZxmY8w6D92EIUMzqS1NeWv1g34x+Wxy4
taHjW1IhLjauRWlPZzQyzCEzVCZu6jD1GZYTWfevZescwwO8Z4zLtlBcCBWw1o4ONDRAuoMwrYiR
q1d7Oa3zLp2q22mtFVU7nF6ZkCT7ZPn+DTrwoo7aXhQrDgueob15nx8dNDykwGIgTOK4EubHQiy3
LRPL0BiZxjWejeqgd/cCD5nIdr1832I3/4rI/dFT5Gl9sb0FxgkmTHTYiEDNz886r2snWjreQksM
1M61MgaqtlF/ng1rjEon8y71we/jjPnpwdCEtisw5MXBQGo71yXnLMs5DK22uG+J7woFreMrX9Lf
oPwghOxNrjsfrOqYw7p6NaK32uNLsm5zdTmqhon3HCp8MRQ0/65HNyDeukMerfpMKKt7UVrfmZsw
9kfOkTjxYh60tDqU/HMlzNEiqd4Kviy+YPT6qZ09hObaPg9QpL8W3HF8S/LlYosAIPk4kCFf/vmX
22WiromsEfGgQUNY557OF8VrFBRgBArvmtNXFtTLs8QlKYQ7hkpxm49uONyTm8t3lB2MgAgxfDPy
1/3yXMeb9NAwZN+VZHJcmqP1bZQC/WzZQLkpVmb+E/SZwRiRFkEwO8hE/ao/2zanAerHrJe4aQiU
R3OaMfD7EscZnmA/q2i1M0KRW9mfcMY28aKNQ/z4NfznvjyiUTL4erI+XgDwYQ8AP2S/3aI2yuvf
ToeSsvP5Lbn9gZ+3pP2GoSEXGhchzGdE6/9bcdpvuAkZEoK5QznbLryfmLzhv4FZzlDRYhZPg7K1
gj8rTvhrgOeIFChTt3v0l67J4620QfH0d/g/uoDUFLHPV/ay9n07g1PFg41Azp5mIvsGF43KYSx/
1SNrey0fKihwLZZ4fIjnr6UPqMfUgK27rJ0R5W0qdm7HgCrIhtsnD+RvboAXBvOPL/VoPUa4yMZf
fv5S4LQwwXI+FlYeWJgH58q/rat5io3FLvYVfEwUX+rULRINR7L2MxKdeE306yxPm6+V9UOl7zTD
FjuEwXqcwINK4KxYVmEyvycYMHttMHF8TW7vl35kw2joSl4022AvFRwrI4jHBZXpOnR6ZE1AgN60
Qn9D2hZr3DG7f/6W7O1beHpJEVzDoqQ60rHAhplhPf+WyjJ3ynGpgrgV0JP8rrlJO/WjNIPyhunL
5URgd1hpU3OZ5dqMxZOxsxc3uFQ28k/0XTHuO3Ge+zeZLZFf4fZkDRhmpN1lq25nrZj2uWEsEWRe
B5zCA3asAIv8NPi6OG5YFm3zfurdmxl2207aGhbq2WpDjfIzYGR8oBwdKKpibIkSmhD2Phhw5m03
NlD5aei1yJpV/kqN9Tc9CmUjrn8sUegp/N/zr6SfZiJ9Cwkfwx/nuPcqJ7KW4jujmzwESoamMqSf
Kwn0bQzJhZ4Q8wtPGvZk6h7++em8sF3i6eDIylOhHmYId+x1uDSFZ1eqDZjd5k3IVTPESzsvIbE5
3LidwM2y1INdbsZFZoAiDlJGiw1o4XSfJqxlXilpXpwUz9/OcQBBYKPwLxQiukBrixCmXxorqw8i
a7ztJ2IZ/vnTH9+424dnXW75Yzqo1otad8ba0oJQRq5CgnHKJNUOrf1rAb6PXNqjHYBbIHlTMIEx
bTumOlR2u5RosoKY4GIRqll+tea5jLx8vKw0yAypWONl9q2zNoOPlRjO2eKB+ayh6+GVN6CjhBTo
DQd3rt611iZ2LNVJXXvfIYQOEOIux9JILlHmpZFmjfukNtUOx8WDZmt4Zy+DFgbqih5XRV0WfOwd
4y2KOvuccVQX07u0YZdmIgxy3BPBQmGfVfLKWGKfKf8pysAKU4CmjyvNO9R+Vu3seejxWEnuNF18
L+rpC2FD3YWPcasWpGvszzoD/YAjpcg/qnwTTLmYGLjNsEa8TvZ/2Duv5cixNL+/yl5KEUIHbAK4
FEwmMpNJ728QZeE9Eu6N9Bx6Mf3A6tomQQ4zanWhiF3NXHTNVJMHODjmM3/jJrnRwDvNixMnzYdr
mUQMmzWJEh/T/XZbhUOKeFOSwlhMYYHSgSnigLJvrhVeqwm3cEyLvSSGqzWxLxoJAUVmeXBSzbA7
fsz6fG0tUSDz2uLAA4NG9IvE/eLO082Smq7v4z9Oxw4tgn4Fl7kQLfGbiSBA0zeo9rWn4u0PB8Xm
gK7z7OKxHFScevRp6bCAlLns2tbEo7VrLbWuDlNU65aRwK4O4qfP3/TD4wxeAe32WRGcpOjtvOeg
TNUOJqjTaMdtA4nDBaOTbGh6WkUnmLbQHJ/1YhKsrtCfRzGJ9lmneUYDCPvEk8zB6HKnUbchEqJW
AGZqEULjiz0V5TEwnaDuVSz90FHxRQCmIY07W6zC0p4oMdj4IGGiXceDUzWt4cq6cF4SleyMlSPA
L7cGxOa8zx/tncrhvB5YlzPMgUQIEMTbSUoi5Lo0ahWOmT0pepVepCPuIy09ndWaMrLE5oGyXWB8
Al5gWvnjAdotp4UWHd0401onCbijJAjRo1xj/l6aT02maHTSwsyOletIrhGUaWITDeWJ34aBhK3n
K1sxjpbfxYfK6A23zISnIRodVObguCZfVmhWWsLI6hjSs6SPPXM2V1UQlrDR5YytVqigtKzCL9Tv
RSucxnVTSNOZHlxUej7YOBciQBUgviNWRwfNsdhOmeggGGIH20rdiVA+saUqvYoS9QT24aObQgf1
MJ+qs4j/Ii/RwqrMj75uOH1sdo5yFGxUzVy5je4iWf5bTvyPkpL/7Lwu0txXS/p9QlLkX6L6x5ua
9/wTvzMQ46/Z5BUiH70caHbzIfG75m38hdb2XL+mskSV5hUqSJL/4t+kFi0Cj4VwNavQ/s5AoMmw
YyiiSKCJ6Nmof1LzfkfsokQItBGgjArejsEWxzEKN7FILUtC5a2VHsIVQjhDy01mTXFNXJGgJuma
Gq73dVrdYxIt3tSq6m+baGXsNZNdoIrTo9+rSF9UiXG0RSKzb+ixoj5zDDl20ZSTMqvXlHDdICVD
X3Q6ulMutt9UOaGrdwzK1OrrwXxK0tw4EHisfghREKc0Go1qOwwyfOIhMVaHHkWq9QjvC/pEFq6Z
GLmy+qL3n/RGmm5efcMPcpjlhTFPC/eTSY+PvsQ7nfw6DSYJKzVE57rKdyNdKZw070pXA7vsDACY
ts0Eoj9D7OpX5Pn/t9TrppLOev7XTSX7WH/59qV4u6X4iX+2FIoEuBDqZAi0aub88veWMv+SVnPm
gIMzJP+XzP0fsDCkLgiROn+HPd6sIfp7SwEWhkovzoY03NVg8f5kS6k82ZvLloSX0ifMFMINmi1L
9NkIqEEIp5XsYPEpfKd/Ep4nNRIq+66sRS+BTuNAw8nXkL4QBpjEp4lq6Z48TCeeR6tnmv28ndEo
JPILNAivImEFy0Mq695SaZQjUlM29U0gdci6AnAHYRAXuieFZpN6NORJoIGObCny+hqK24Wthxky
4zEm0QcEoPZJrc8aldH0hHMN4AXN7BvdFZvJ0Y1Q8VRkJrk+1V5hY3YYUDkIENahPXY1hvOtfzxh
srW8sOatRpbFZMzYRObsbQAAThnUB7pMjnBMd6BCepv86V6MSpAlXV/+UjH4/9vr1faCqvvZ9vrV
s7W+kBr/7/+V/sjG1xvt5Wd/bzT5LwqcBFkIhFNHp1T9z0ajXzvHFxyyMMhRYiDM+L3R9L+AXVIi
m41xySFnz4/fG03np4jZaFpBSJ5T/D/ZaC+h4duo9gUmQeTIQ5ClL9obDWQ4XTj2soM6J2zDGHmp
WXaaP90pVb4RA3mD1sEPM/ZvV1GWoj0VCW5dDzv92Jo24lW3/plRGyZSK+ZjH8u6k5vKNh/hX8bH
9r4VIa8lWXEwgSfqQsJ6bHFz6Dr/6MQTeRxCWd1GH/QKDtdQuyPaaXtxSnbUtb6/fKA/WrX/FZql
xKsrstN/fTXczHCDwxfW7o835Pu/f/D3wlX+4l4gzaTdzWnPGvxn4Sp/SXM5B6g1AdfLEvz3hQve
GqbQrOhNmvirIvx74fJXNP44zlGX58L5IyT2C9T67bqlcWBS46I/Rk4+AxpeNzTaoghjwKMKmUGQ
sopmArxW3WsRHc/yHuZvYvlFfnsEyUJxEImfJEUNpDwikyis4oc2QgVPXYWnnOde6gCL5zLY6Ab8
ExLld527Pq0GMdc6BX4ICPG26XJPq8U9teivZBUId6X+s9DSogrT6bIs68skh4yppsX9iILgVk83
Ov6fCEIZd5JUi1YPowQ844HqR0pulIoWwpealWfG5QQ/1NF7PXU1JLwpLyrx2gkS4LfIo1F5TdTC
boZwIzcjoDs04IRyGl1qVvsSxxXnz3fXf/YsZvZxY519srNekDwHdhZtlf+2rr+ASPjvr2+Gv3/D
7y0mEzNBiIInzw0xH+pvthj7jjsd7AGdl7n5+ftuIBsC/0NZEUbDi9DFP3cDWwxo5qxmQbL0wvP6
A7bDnOUulvLcAIZMJlPgJtx7u8UQXIR7jNq6M6Jl6SFzp9qhMmG9nEeD9WqaPkgV3iEDyM+4HGcI
0go8I82Vt2MpGgjnITYVB23R3gMDnNUAH+BqqWiKDnYAOMjKO3hZ9Qpb7rKl9Dika6PmSSjWqZv2
ZwRt1WuTCQoyfsYWPvaOWudneoLJ1OcP+8IIWEzMbMlJsRX/KjQO5ol71UyVDcR/Oj6e0xT6PfJ6
OEGgFH5mGOGhoAA3lJ0464rfAclHRafyRMQGNvEAJTprDNHSBKXjJEokq1KMr0lU3ep1pNtli6aA
Xs1YT0TYZCOuuCEFsKaJskYws90Eob6jr4yJlFCy51EsdOJzuUU7OqepEBgQx/uJX6RlBSJ/crxD
4G1f02RWouh7aPjXSmUOG59qJWJsO80vNPfPz4D/CjfsvCNoXgINMjHcAzo003D+9alwXtQ/izT5
u8/6+jj48Bf9Ohy4Q/4yZ04KhBR0hTgHfp8NL3/DxkdyCJOFWWDr348GQTb4IXounADY2lDy+CdB
E2TyutkVFWUO2CZAcf8kbpz3/j9bAMUNSIj8ptlUDf+2F0Lp6y2Qol+v9sCYH467sbag8D9OJ1Ka
BQbm/RCLemsrKXBfJoZwjLvgS/eYXnQ6I/VOPp04fd4edO9GWiabqQ5W3zQYqXBr7/KUZtjHLwJP
ns8I6Il+2NvjIgDrn6go8T306BJbx/PpwV+Lt+X5KSLTi5zau4/yaiA+/uuPokqDEZfyED7knJoh
+p+Wvq6BIH4N19vOUnbart2Ve/+S0Ns6btEZP1dcRPtXDs5qWxLqdWauJf3XofAvieqLSO3v2X31
VIvTMo2HYDWlY/hQG97U2om3Ln6Y7nHdur1Tfxnuu+cBcL1kv9piH9woErvg/Qp9Nezi9gprX1Yr
nWHFneTUt8N2OsO3VHho7rq9tPOt5rLp7JhIarfTb0+M/dGCQmBvDpBneNKyWSRUQrxS4zZ8kL7l
nWVQUX9GTv+JXo16C7lIvUjWkcwJbiVfPx957kItV8DrgedJeXUzmXKNPoE0L7XR1bEAra3p/lvh
fT7Ioifz64u+HmWxMxulCwnLu/ABVX+a4uUT6g4UKPEiYEBa65iLRILdnXIMVMg4Pni7OV0GREiB
aP77V29Hvy82cskMH9TMrfOmXePuPLn9rB2KXYpJYUcBdaCvrjINDfBx2Coi6OKsXrV7XRJSDMBI
M4PuiE5rOBSHVFLPzRZkXzLoN7FQPwu5cZ9kRuxmEFholg+bXBZ+FqMeenqhQ9bqhGgNjwlF0eZh
GqfGlabylKLci8Xt+2/4z1sujoscdRbkNuTwAXTaRXsZHIZrNF/OMV65H79KTwhbn+iLL3qbv7/n
PyMuzo2c2lTXyVP4oNyohi0h42ypbuYGlnFBG814NOQTB+6i6vB+xMWZ4I9p3dUYLzzg/fCl8nz0
Ye2jO6zTMxpLjQ0ooLtE+dDJXOR+Rnj1GLq6Jr3UxIM+A++o98JNum28dMP/Ti4EBxvsEwfXRwfI
S+maBqsCam4xK5PRifht8Yz12bQ3zynhPX++j16gGMsvPWOJiP41ZCtf0C2v1jNY20pR6yh6yCxA
Jpu6sw7JdXFdf29La7JQhHK/0TKv7oynaR8640X7gNkXXLfndj8eD62xXm3HS/kGrL1V2uMDQlLY
OllYfuhbYS3dDJeEnrBGf6Cr/NRb2vdadRLJvUIf5vL4Pbn0rdjq90iGW3TagssvvXUKA6F8dBC+
fsPFWk7DShLbUAgfNOvohtvOyS8Ea1pXSDxbkyO6/TX+f8kuvDG28ObG9WT7luxka/Xryqrt8Fm0
fP5Z3YQuClzO8dQdMR9Un32AxScex3HKVckPH8ZNfDbuxNBu7hPvuOm8tnAo8BrtZthJO/Es3CmX
5lmpnXgAbR7gswdY7AO6Ib2Iv2/0gDfSmboLn2AZesBY9/1lYt/qXuwMe8NJ7Id61zimPS+KalfZ
7a45hOt6P1zlXy+/fBuuUjdap3ZsPx5t+pVPSMuC/xms+FA8yNfNvsfv+dDvTwmvLkBqv7YxMFYy
zhc83IwMfH0gh3ICrEoOo4fWaZ18C/1utTG/aWvJydfxGlc30yrd1Q1uERfR99Zu7wLn5+d76MOz
Cy07KBk8w1wvffsIMvK9I4YX0UN0L9/LP4Rr9fsK0fpdjjD85Kho7Cog50+cXy+gwnff7dWoi+Bi
aoJEU/IseojX5YXmCdZlc9Zuwl2/P7WFTg41X/mvDom61EvTFxgqOc+ReTtwIvjraJu7/jkH5ymc
ywus+7M3W0QQlWKC2iry6EHd+LvBwYvz3LdbZzgDz2AL58NXwR2fxC1ILqe2cFK+SRxa8Q8nvuqH
G/PV/C4iDH3M0gn9rOiBTbnpN6U3bdKv4UX41TwPdpqruOWhw9Pk4J+LnJ2bz0efG8PvdyWFT7Dz
5Hbmy9+/mvI8zQe0xpgDuqxO6iAz50T71AkdRPrt8mf/BCPYwd15J+8Dp26dA2zY4MQS0+de2vun
oMZAYX6u6M6I3NcffjyaQVmozMHj9ituRNbjzeHr/To6p1LusOIau9sX1tft4atu7WGqWpKT2a5s
ubtNaYXW5Va1M/tCtkU722XW42rzDNFqnW1uOUPC9bWb2N5Z6KxxFeD3bS9dlffrrK/3wfomsy7o
TvOT672d27UD8ds6oEFmNdbz1UFf74vN81ViXUz8rGatdUtz1I1oXYF3OhvWh4vO6d3G9h07tezN
6Fz+WF8+XX9zxwuQ9bI7rSPrcCHamgXa29p3zmp3cVDd59vQVqyfyBJYh/tnp7Ju77F0sr7Vzmhf
HCZL3WaWV1i3qcX4lrRWrMe1v8V272UCpPXKDh1+a8NvnawfF8+YfFlXhZNZN+ej9f3wPPEKzl5w
3OsLq7bOgMhZ2tZZX+3uC6u3DrzPd7TM1nfe92Bt8HAUiy3v7mj79vdH371/9reRVdiXGtdXat9g
aWMX9gVzOa+OYf+V74H5kIXyD38jWFvNujrcOJ1z2LbW7WawnsfN897+PjgK/9fzwEth+cOpyV1u
8uTN5uKZTI2Yy7TXmb2ZeMPk0FrX8HLs8XLFb8ls1WHfrfn9reWqVmsl8x++uZrrbgzLHnaKbd+4
u3O8tzbby/VgPXl3PKpibzp721iXlMZZt2cP5zf71D63Ls8mlvOZtwNEZVeOuzvbuddnhrUzncfK
2ntH66Z2t5p7xiA2kZZl+yyvn18Mp7GJSCfmZ/OkWior7jJw251hcbwfjtZ5brmeRixR8CmO9vmN
bHluaH2f1hoTquy+hc6mXws7ZWfJ6y/W+R3OHLeB9Rza2WbFxLnX/KO0dsH87WLrHpE9J7dyG4yq
dfZDt91dufH37k6y5yf7UdhrR2Sxdfbq4vyMgXhOu7QPF5Hj/nSd3ebHHOi4598PR3t3dE3rjgON
uvqlm7ubH5Mde5V7OO6uRvvQOd26c7CkdbzE8g4Kzy/v7tndI8vqcHHbOevRHt3aubs/XGjWo4d7
idU5xkbcuF7r6Nb9YX/FkycOEZmLW4s1Wvuje3GfOFbh/FSsm8fvrOR5G+nWz8xxvbt7273cjSzA
880T05dZP++9x95idkeKe1/Oasuwzp8C+2lcD+7Oba+ATlqTi4zmpnBCK977Fnc7/91AjLeCtcdk
lztY9w6/df59R9t0NEeYH+jOvePpWnfn2zdXj197a49tDxOiW+y8dWPV29t7kS+22hhM4ZXupHei
lXrleb3L7d0pXtWixf938PDqfFuUfHGHWEVqxfmGnqP1KOwfJ+froWHV3POl2LDb0D6otszUF/bX
2w1GZNtvlA2q7YNhnc2xa+dWa8W++Y9FhSDpSHEp7mJR/PbgLWNQsoJQR1QO8q3oBpHtb8ptkFjp
TbzGhs/pL1YeJly5q9g5C+7z2+dFBvrdDfxq+MUNbIZmuFLzZo4J5avn4nzY6pyDm8hVzn1vdbFa
l7vkojqR03+U7JiiBnGEdpoG8+vtO4sYCXaG0kfA0hH6CzX/0pRRpRGk6ksOicPKp7JAx7HWT1X5
Prpr0UeFw0E+D55VfjtwlhlFLwkM3Lt48v40fqpP/aP8SEZSHvRLStW/Qu4/6gL/z2PT1l/S6Ev+
bxYy6V+O/1b8/LebFpH0po2+NUsS7fy7v71SZP97rBnF9v9KJ10l4PzXBWc7jNIfr+vM87/+u+e0
mpnghOu/QAV/Y35g9fxF9AyRQgE+ihYTP/B3u0mYueMvy5FS7/yVIIj/xiLge/gX6Ewk/AFF/6K8
/seLyuAQqFrPK4Gqtw6x42VnvIq7FMSEYgH7pL0Uak3O0Ves0qsW41f/Ts6zQroLMSr6+mpmLn/t
q9c6mov4enZeVoENUs4m1ptFoBahfDRoQeYHqbHTrYvAun44O78hFvh8kLfh7PsxFrvLHDu1XGmJ
sUusx2fuOo6vP9tH74dYnBo46mbYWTJE4149Hm4vY+dysp9E69SrLKrZ7wdahOaVWqcjYszGbj+H
nLehw8tkTn4iM16Ub98Ns4x+fTmUxLjgsyQ+Dfxio2Mbkk/heiW/iBHbvpI5puGZ+o1UJLaI+5Aw
aDYWTTY9QEtRd0lmWsfylATAiS+57FOqWAz+muZpfXFh2pvzmkz7/2qxLCXRqlHEdjXlzbM5Jrpt
rXNw0Cem921dBpoWBG4FwA8odsDVtIzenrrA+KchM/V2A5m4d4XED5FiUhTIGoJ++fnrzGv7n+vs
11AwmBHmA6WB28wiQS8FX8bmr2o3Ah3H20Azdvk0xB7yMMmuhxZjtUklnthv8559PSbQKch5NOZQ
V5tRivOl8+ogSUYVsbOVluFJJjVrVNKw5qDs62SynO8yGWrW5++4qHNxXjGgBHiKwwRhPhpwbwf0
hbii9C4z4OysLdfqylXzemUXWgLhquwrJ0kqf9NiAeqGbaXvNa0uvUbqDRt7Pgy8k7b/UpYiDMZW
wuXSL2nuplGEetcxQm9CGPz4WlhlBlrZmXnQ/WD2dMAFPAAosimHrp1RjvoWdcRsL8RJ5WKRroBc
r6q1JjdEsLoYuqtEkfhTlrpl94f6oEwBgvUANYkgUF01gIi+nYKizUjYyVnXqCqJazNN03VR9N36
85l+mxQzCoBVCGUw7uD9qSCN3o4yCpriJ+JUrSESIUOv+d26Fo71iVGW2wNmNqBTAAlQuMi9xUVo
OtVCImtjpq6hudT3pZELu7TS+psjcg0nAq8PhoIFrgKQ5gZFYHkxbeg2ZnqIhhbqstDPE0a+G7P2
6BqTerz+fO4+GmrGksxWNVz/S9d6hB2MIoLfsp4k9BL0qp8cXL2ldSiHf2ZFxmcCi8r9LQFqXCGx
IS8mMJaJF/F3W62B32vuhN6W06bIeH3+QsujBXgMxDf2HktBBz+z3HXNkYAOcwZP9yX5Z15KE84L
qRr9TH2TY232YLgxm878G+v0L1uab4Nlljm4NoxmUA6Bk0R3fvF29GZEHEM7f4PmeTELg6X1Y6ol
fbLORWq5rabXWBuqamWlUiOfuh+WhxuHDSx+QNYz5QHdnsWKgRYTlp0KTFlKxCpAYL6QNA8lOb23
9ToRr+XODKQ/nGm8wgjOFZEIELlOgNlvtx0+BXXW5sJq01VF5HHqBo/lCjZOU+vKfjKmgiypaE9s
jeVeR3YadKHEfzhY2JKLz6shiQcJySi8LMdvNRS14lAhk3nCkm25K15GgUACxmo1u80t7gppJQUj
G7DwqrbJ9tT9CgvcTrtOmkE4cet+8EIybBQCbATS6GEuZjHoNAkqJi+0QqEL33kJouA0naKEfvBC
M3KYoxjKPrnZYpS4qAZ9CvPS63O5IEhqpjRaBybiClBROYdOcKXeD8edTsYIrgHSMUYRb5fG0Sj8
AReUwetFldoXJJW9oWSRnR/79Pzz/f5+/tCnQjKTdcitDvLq7VDTUWiLUFuNnuj79bnmp/VGLM3h
RCj90ShIGgDLhm4oQkF4O4pA5SLQM8RkpGwUEHyJak+o8q9//CrA87guTAUbcegWbweB6dxkpoD1
XgnnzY37YsytOAqPPz8f5t1ZwWyJs7bRHJ7MSjJvhymMYahUKe09gTV5oWODfiaLMDbL0ZjsZhzG
b5+PtwiPWQU6ckoQ5+Z7GnDScjNpaRkgYjl4q1wNrlYJYjCSkmB8nGWVU5l94rRlKyPO6VPRVKLi
xKf7YC0iUDFrRMPDUhDmefu6CeelHspd7zUaKHW/jARkxUJxsNJq1d19/qofLBOdJc8W40iEmbrM
g0Yxg80k9V6QR5BRx9SUbTNAK/PE0fvRO82kThHwKav/BRTxKpb1y0ZBHskcvWFU8y/MqN54BuUh
aVMwWLH9/K2W6TBCGhil8eHApIL5Xi1PjyY6tjC1UsHrgl4x1mG6qoxLUQiK+zwQhPNpyrPmKcag
5Lb3DeM6rwvFcKtQpCdf4IEcnzidFzJEs7AHKDYNecMVcGq+6eJ4CQZ8feNeFL2AecAkPcKsaCPo
uZ6uQSyotVO1I3YUkUzQ63C8i9TNw1WHEkgsl/om8TGcXqeajjBQJkwxXZy4Fe6lIKJzPuTKKRmM
dxuAx8VKi6wD6A9bYLHhhpUeHzNlGr0YAbnvuS+IvR3Kx9YOa1nbYyQdr83MaA5HcNuuLI79idN4
GRLN0wVoV2LF8PXwq327A/T2WGpqVo3eqFS00nMMbaW+izZoV9WPfqdGZznvfmLRvFuiDErlBjKl
Js5aaYuXno5TO8i5MHoR9uvPidmlRztImsK3OimHmf/5Ev1wtNn7jPBvJQFmfPuKZZ8MdbfSRg/b
m26rx3qDp09T6bYcyuKJ5ffRdNJdnmXL2HpIJ74di23vI5/K5ktbAVwTKRfH9BgdPbOIerfQ5cEd
dD04JQ+1wMz9WvWcLEA90Y7g8F7EeKGkhJPeDKM3FS1O0sD1jxu5VfxLJTIgn8di7qVjB/tNTx7E
oC8v1GGFJDyiu0pYK1aKrsgBvw0wT8LsMH8iMHt3q/C9Z9V2QNsvONDFrAgwhjDtjEVvVFvNDvNm
vE2PgdBbEBvqvSKmpzKXjz4DsFa8J2YrEuoWbz+Djwq5IfYIE2vpKoVOlJuHSmmKu1KtAvdYg/8u
+pVwAhb14aAchBQ3ofwTb7wdFH/xTtBCefKqtE9X0JPU2tU6ubqRozq8DhXssqy4LJS/FVH/ZXbx
wfqmeAHnZo7xqYkv+r5DNUuptJHoRb1ZwluBkii4qd8Z3xFhqx8+30wfvCQsnVlXYXZPQKrp7UsK
g+mnia6PXpiIAquoTVNLi1bH8z5scpfngOBfHps/DeTme4yIcfZqgjFpLu7OVadg8V6vJk+kLlrC
3lGryhb7WA/cz1/v3SX9MhCn8TyR6KMsvqERhoqSUlFGll48QgxQEi8dxFM4mI9GWbFPZ1sWrsxl
CVmsfH2Q2kLy2qkuOkfzkS53UGvITuJO5s/xurA1BwDwrajZAb4mL1rsvHyVmoKfCJJX1aI4uFM9
HiunRHt6spVgnj6JOvBt0wYq2gUTprBWWcsN0i1hjbpc26fgwcRSSyIvMiKtPhGqfDQPROgoMbF6
wZovglofe5gyykrJi1MD1Z8iTrRmvVLD6VR54aMt8nqgxWclV039UWEgLR/wgJvySqALOlTptYQl
xil4+Lt0H6j7rPeKziBpG+Wtt3ukqtpj0Sc5p48g6MjMKMIDho/ythmG7CbTGv0iAnaL9oaC8tXn
6/eDcAKxX0RnZZhAIvIhb4ce/T7BOY+zAI2r/FbDr1xEI8AcrrkXVEweWlM8CwR/3GFQDASwS8v4
xBN88E1J72aWOKY8OLMsvqkuF0e8HBrRw1cwnVWzmqbfRcemNE8IV30wECub/JNcHF3rZZ04H9Mp
yZNW9+DxqA6OCzSnxzb786uLDIUIibsVuaQlXKxRjn2LgZ3uQYMBvWzif2g6XR9l3ziIwsRGkUB9
/PwbfrBY4WrNwjF8Rxpo89+/CuDlpAjLKkx1rxB6HBMDyE3KOIo7UkD/RP7zwcUMPZ/lT6RMTr68
J4mMDCltJZUydNs+Z0mQXyqAxzrHrLIyR6xfr48nYr9lP2gO0GH8s0BndvOs9vD29bSiLkesmFQv
Q5QZ71H03EcrrLLkspbCaj/1eXkdVMHxp9oqAPFWUyRdFV2KwOPn04yoOyMtDkeyacqNxAlgt5bJ
LkV4LROneOV17dGcZTeIRnA+basrQQzU1bkk1kq+MbSyjTfREc18Kxlk7VsboOqxlpN2FbOD8k5z
V5GR3MdBWBW4PYTkWFEsw3Jp0zo00ABQ2vs8j+qjHUW+HDlBp4I2F/PJvylkKX2QBKxWAZg31aMy
JbXimYk0XGQrvS9to1G0ldNR2FptwqD0y7WQxmjyjLKg9vswqVoDGcxa7dGwGnX8Q1AV+V7XXfuT
ALQqzkJZExp0cOTkvhLCDPGtrNV1JOeb4lo7dirapo0gTlaJjG7nFnKrfkOCrB/tSPRbPEtziSnp
R8F8PJoZUvGaii+Ak2gdQvUDO6NH+x0atp0lin9Bf6grrmMYir6jK505WQI1OG2txGjHY7w5y1tn
lSH7aJGow7ME0Le9iKNjfeh6bTZ6CLX6OS4J0O2UWteXxi9EYztmUQ920NTG+7Yrj7dlm+expTST
dIurjPBjrGX1m9G0arWBZNdfrcy0lPmYcalYky+bo+MnZHaE4YOmXKXYuSLjNsr+VR2JAromU2te
tk0pSRY+Zf43INyDjriDX563ot/pHu/U3RXHIwYXq2PA7aGtYrHC27DOzo+5VOJfSz1rsHFyEGq3
1/LsuRdpSWyUxkjvhl6TEtev+uN3VezGwEN8JQdDJzWhZGsY9HwzAgmIpoKCUL4Ps1bMbX0aMEYM
ioSWyEo9ypHlH3mgdZMFRrWOcrLSK9S1iqOFuqAkU08emqNtpNgObYUsHjto9mIvW6HSJaDMslD2
krosxM2A35RvF3LWKE5Q9eLMQ0yUb4UWaKaVSFKv24led9nOgDD4ZcAx4xsh5LQd9QQkXi7JdYGR
SlUr69oY/K+BIRZfVaXNpHVRHxGG031RyN1iNIRHIRBXjZM0aX1VEkYQRRxFHoN1htWK2AIwhtXY
N6wQHDKcPh0y1Q24JH/+jy4Z0OSMK4Xrs5l/9Uj1E2eaqDxFtPrgnsazCi1ZRBWoYCz9HmKlNDFM
aVQPHkgdWrWYVgkeK0OIhc3QI06m1TkWN0owi1ZhHHfiAPro+MGTE6UbABRoPixC6UwRfNTKStlr
OSbPazoWTpam4YlR5uN0echxxvF+pIe0ceZJeHWbDOOxVQolkz25EbpitIgPuPkN8QjbC92EHJaL
kupf4ZA0xc/PT9iPbheu51k2iUYut+jboZFPDOZQQfbGNK5AjUbauGkUcbrWSkPfoMH69Pl47191
RofNNPo525SXN4tf+rkghb3mTX6GV0zYCWJkm1VfHvdCMiHAKTTaNKzDSSD8/Xzo90sJH3RqYHhz
zfzG5Z1N00mKKmGIt+UYxKZbYPLyNYgSMcYvqjdwGi70/OgeYYn2+NGE5qnc84MyHIVbWnVz0kJu
tkxc2jFcoVQaZ9tVtAoDr0NStLLzKC8qSwmIs5EbpQSFt03UKB59gFJYd2qtZJz/YnuninmenJiS
92EMrTxqWqAFCIFZBm+/fiJElTKkUbKt6oY+tNnU5n5s0JPs6sj48vn0v19pjMVennX0dVxOFvlh
GWhVXohpss0NBd6IEiUuhOzjIVR7c60Z3Sltv/crjZwFyABTTuVanZWVXm+qrotUI8KDyzOiONmA
CDKslTZlByUepU2ET441isrfYtR/kOczqCFB1OcdgWMsBlXEYab3K3ih92J6zkWOXhjmXm5wFE9J
N74/mhCL5MBgTeDO865xUgfhSm+1xvQKrZTXAuJ/uzYeT3XNP/hqSFKyayjX0slexl+SP5EslEdA
OWIscIX4wk0T9p0b9WLPLpXCE1WEBf1krpIRydNPozc464i/cENenYXxMCn9QNZGbVguUkpfBscf
9Qyl2g99pVxhEN6vtn2bNJndS77vb+JQCi+avtYvI0EtFMvoB1qLsV8Lt/6oN4EjNUqWHmJZzTXL
V9BZ2zSl1l7FYtv553o+qk8tQsp3E/5Mp2QFPthgAAHI9mjdoeG07GZHo0xoqbW+B/lvkMCBQK92
FZMFZI0BbuknLpIPh5shDmhZokq0zISEBtrkBPLHK6ujMWISl2dQO5SqvlXTrBD+OI0EjjM3JFHk
w91zWRevRgnfrFDyvTZD4DULutXTcZXVJ7BGH6xzRgF9MAvCwKhYnBtmzQjIs/pegWcYwUiixMc7
ccCw6cRAH9wPGH1AzAAeTAn6XaNJV7tqpZa+hyi0PjmEyzLRH9KzdYPzrlX7q94tjSE8i8YJ3eXP
T8ePvtxcDiB9ZdkjuPb2tEqpFwtdI/ueKLTRLRFRKz8m2IzdyUKtlrd/PhilQZI8clgAY4viR9AY
QW8OneAJdYvIKkqssVVUlbjtJPMUgf2DA4SFT30XYAVRxjvYDaLniSqNghekZuakXds66E/167Ye
v45sjxM32genPs0KcJ9U0mj4LtvJmti2g5lJgkdrPLyQxQo/wmmVnjWoKFp52QnbWspWJ1bO/HHe
xm/gVCjpc71TzoG09vbjtV3YDtzdgieXGbKnQSaGvp1UUqO5xxVqPQ4+lSuU2qO8/yLIvoF6TzOq
f1za1im0gP7jraktLcuIST6sMm11FDwKl5nkhYUPMKwLtL5fK2k3ivhNBkFjG/5Y33y+nP4PZ+fV
I7exhulfRIA53LITezQaBVvJN4SPLTOTxRx+/T4lLLDTbG4TI9jHF/aBqqtY4Qtv2DqhuIlgqCKr
SWBnbqfPUYyHvi2UIK8X+12BwAnWhaO+M7+tUXAGoTMrw1VKprejtAgdWY1b8WWzOXb8kT6cccSH
snV2BtrasfBbCdBofdOgWE3HHjwzs8KY6ThUk1KvEwcvGf41I2quTVTsgW+3Tj7HQgpucMjv4pTO
S9Jc4AsGIqY1j6ZRtbSfOtuf0+E3Dgc9dNl7BZbGVllVmnG9nFW9z8OgzzrgYb2b9p/UuDBBMha9
VOY1BdNLa887P94hG0vKfYpECbEvDIy7S6Bi63cLc+zDrgsoy8IU1hb7Sz5Qn6HYWp4ej7expqwl
7y2Wadh0reNaK6eoLpPJINesCRtP3Ejm2EXbR9oRPR5qY1vSZOEaxaZCFjlXZ59Wfmloee0FIrWS
l1wv46feHtLL41G2JkQIRnQEdJG9v9r8EdCAsSKSD6Isn965bdqdolqLfnqRVR4fD7VSgvgVgfE2
oO+KFBvo/fWDq2PKpI156gWp11ZXk/rKeUINVybfdnRQQzM/5l1YHvKoB6XXDoMvENL91hhLdAlz
xd2pf248y1LxgwtNnv67tC2nsFE0k3z/W5HRKHQrVK/7ZniKqKMdEiWCJ93YRHw8aPXOWmwtu2HQ
KADpTG6/vlMT4GNOXzA2vZYmfR7tCTiUW5qgcm1lQon/8dJvDkeOyrXDBX6XjCdGgumTYREtKp64
xvZkuEe2xPhxFDOexY8H2zqTlktUjwqzyUGRP+ZVoD2Gize6A595cYBSa9Ok+EQ8BvLCHc4ieDjs
jLdRVCYypTMISFnnr3UsbCvDmJdW5wU4rnTQTDvdKA69HpvLaQ7VRjnbVRil7yjzt9mliDDtOMWl
kdTUQydspB/P/leyvXqz+SnUIiCZk7Otr4h0NFszdc0waNMRETSPIkz91FRFFeNY3lBujfPUDXEg
U4YJH4YsezcU6fTTnu3+eyzcqvPrPreR05iSVONd0Iriona98zRTVh/9PhzRR378m7e+mIwufpXm
ZWfy9ouVYRJN6hKHgZc2zU/hGckPNcuqH+Dl8vlYpoOl7+z/+7NHKkannKjYI6VdXwUO59yKtcIF
FLCM9cVsB+1HaIW1ilOtkXenViRNdgSUY/6xtK23Jylyf7diz0KLjKcDR4C75LO32sxbwswlrpKe
HmgOpc45mwD47bxP2wOZgB2B2Uic8+3KxiB/+y5ynaCOIveixHl57RH73jkB98eb6fBKAFij2MKe
ux0FxcfGzqqWUbI4P2vLYB6LpozP4BKnne29OSFSIMhPwBEBPt4OFc8YbYJTdoI8BETjwQ8IhD7s
sSo3J0QYQeGQqg5R2e0ogGxVDPpsJ4idpjy2noZg5aAaV0dp3h4lsXak0hQjUVa5A8Dq+L0nkxgp
9XNVHNxSnU/Ci1F/nqs9lanNWWF9RL8JyTUYdLezQoXT4TFSnWCJp28aYCGA2GN7cTMx7jxt9wda
IqzQnyRmpht797xYoAwXe3IAdlXdNdFK96wW2XiYvFKH62T8Xy2//291amM86chGUMRagh5d7Yow
xgsGdJGLlbStPlVqiNx1juJRiUPSQbOxrn/rhUUcDb6PZdT5e82DKLMyJnDouD6cVP3Y0+r+RN5W
t88hfh7/qGGV6juZ2Ma3gwMhTTzlNwJgfvvtorFrsl4RbhAr/ewnFT6UdPAdLIpmsXM3bg3FhyM4
INTEG3u1+Z2u6sCPGeiflYv7FFtdi0M5b0VplsPOUBunmaohB1mGQDIEvJ1V5tWG3fHoBMZAlbaT
KpoY2e8ZVG7tjlej/Hq/XwUEhpZ2optbN+BoAL709Jme3zz8ObtJF0yFbZ/evjvY9FTE8byRQc/t
rEbCt5luLt+qWkrfLCvv02zjJBVNVXk2zVR9e41FavfC70DemP+tt7/iDg41vsoNnCGMTk7r9Wcb
QB5drmmPTSK/yG10QREY7qtso1MF9lYnrbfSloCgZC0bVT90gsZUZrIjs2LJDguSZoFw6T7XMBWO
Vtro/z5e2o0YnvGBJ1AFkU6z6x3TVUsWGzZrOzqpKQJsmbOfXr30iEUlrpMf8Klsq49zjf7+xW10
pyYAMto/CltvnwQlMrrNuIwXO/t4I5zgLgDhCc8FTNU65iqbOe2byXCoO1mz8MELaO/TJnT+7vsa
v1Xazl7ru8bQ/6fVFi3gx4uydYrockF0ocQGk3C13woJja49Al67UTCqz+3kAI1YuT4eZetaYHNh
zAmPB3zIOpSIHHNKFNoOTlbPL01fpqd0mF1crsQ/j0faCKiljjwv1S/GEvnC7QHqOFILBR43APIw
fBhLwBoHjT6HfZjK3P6B3gAWIYkXjVdVJdn2tJFub6fsNZE21hWKJNKp9PRIKNYtgt5IDAg2sxeU
Xpy99JkY/GEu3wzNR0YALQNEk4Gygxtf3YGNbWb62GheEJZpEv6qjoDCnt1uz4dLrtrq6EpgOhQL
ugyy3HS7qnERSVxFFAaQDKrwmLcKziZN3mRf8zy0k6cxzev3htape8X7jfsX1xuAkzY8zvvOx9zQ
eS+rnP2ZZ9pzx2o/TU4cvTejpjuUCGJdfmP/SLwh0D5Wlb7z7UydSidGzDSqJKYx/MjcULy329il
R0LvIB7D6WQlxKjQXb1Lm6XFedRwVHz8I7YmTfuA/YM8gInv6O1vmMxuWdqELlbfWNmPKa1a72I7
RYrIWIm9wol/sWQ7D8/GESUERy6Bhjvv6vrhoewxGoXHQ4fmM/Y8Cy7IRuWJc9rMe9JbW0MxFqUb
eQ0TJd9Oz7DmvuytmDcOIMOXPPHMny2Xs+XHhRXVO+HWxvUKVvX/DSYP6qsHXFXHqbRmshi7j1Xz
gNxJ9qNf8vY6AR8rceOKtI+APVzHr0AIT8HjL7l1DZBuyMY+Eit4d96OrtN7NL1ZcQNFH6uXxMzG
Z5gC+k7IvLWg5FDyokEImW94O4qaEU+IfuZ6na3mZBpJdJhm2zyhwx/uLOfWhKiU0kKWPmx3tA8z
jpZFzYm6wj6tr1m4JEe3NKrfGAUIpsyuZSP3DhTQpXDsyswO4ryILwu2GsclqcXp8cfZoNwg+k5b
kLAYTUrK57frRgF7EguO8EFV5wKundZ+ng3F8zng1PTMzD7gZhpfhD4lx1aEqq9AdXsGPEbT0uyV
o6qMmu84dfNSpFHlh0tq7XzZrXuXOiF9XzIvtEdWvzAcZKgYQ3v1Uh27rApfEu14UstYPU0YFe8s
++bj+Xq41WGBS1kkahTZgRgG7e+wM41/OapDce6rZrQPRWNmQSri6k+IAqZ4AjwzmCcvXOo9WMjW
joZdxGUmm8RERbdfpjJ1dD7swQ6UMe2+e7GWHMBvRR8yq4x3dsHWjnYJSmlTSbbH+jbiy8d26c4O
tE7FOIAqWY5RDObx8V7butIp9OOdxqd07sJsYNRj4nLNBHE8O9e4dfWjAViLMkdVfqzNId7p12xs
HIMNgF81iQTO9qsrAdKb6JBTtAnrl/5dOCDH0CyF8sIKYA9sWSX41fY3LnZa33ih4ZUAM3KdLOmZ
F0auwqBGl4d+Vgr9OI6KFei9tef+u7GecBAAzsjeCYd3vVPjZUBOI+arJcI72JqJkY+ookvsttkB
El93fPz9NjbkzXir9cS8fUmHNHWCyE4S1M11/cWp2okMod41uWRvr2ItKsHAWKgdsZbrvS8mJ+/B
29pBIdLCj4C8fhhrZfxS2eHOpLYWkcdesnNBiROd354ydNzbGmBXdB2rZPDDZKxPTet275bRTQ8p
8Oud4Eqe2vXMgK/AupR2bHdR5JAUirEYXXQ1GsfJr104lF/SUtOqQ1YZ41+uPXn5iYqQG/m0+fV3
XTak18ffceO0U9oAnUFvioB2XZ3r4knl/XWjay9a7WQJkj/eoHrntG8EHVxdsJERCJFYkNVusXQs
eOraiAgyOvGMTsjw3nYX573T2PZzFHZYM7NCHfrFnRd9fjzDtaAQvQ+6ePRo8UWAeQ/3+varduTz
GCKX8TV2Kq8mEgB3TTeocM3nvh2BGGt1RX1wEmSTqMW0MRYZ+UCnc1AKUR31sDcvzWSby1nqPaDE
66ZOfxkV182OlisalBg0iVR2RrPeoxBsLRxuML90qFm/df2oB0VuCMsDGEEZN/YdXXHOYR/HH/Nk
6Z48DIew323VE7qp7unxum2dcB4BOk0S2HXXTQydKszdblICtVDHo9cv+iUsLIRhq2nc2YRb5wD4
jlRiIIq6zzE4dGpRLmjb9nHmXWoQH8sBpHPe/WWHhv6XOxjaj0kxQaAksek+ZxoZ0A5/dmu6qJBh
7sI/7ztdRu51jZn08dXVpgTF8QZpcif6p8XYfeeW2XiKQA2QyuiyyY3MzO1+TLM0Us05AViDmzNW
2kkETSrplWY5xAXgSH+wvW48JUDN9zSFNy446j0kUFQ36Nas01Z9pC5qDK0SGNSv8Qkf8Jrxm6Ei
50eMz/rcmnFf79B7NhbW5FKVkFbJzljXOqY40YWXZkoARvpLXnflFzUvvhSdO+x8wa11ZTUJAMES
IQUg//urzCZ3rF7R9CoM8ryZYl9VCrIZuJxP9egMjT8ALShBTVTFXk6+NUPYjKQBfE46D6tnY1a1
ru/ykeZz3sWIdgulVH24fKnhO1OzZ4+ycSWAFeTrGTwbUlDkdppOr+Q8JbSbm0no0cXrHOio7jy4
XVClVlOh7OXaP2Mnj/4olaid336VSyouC01eDCVxtXszZYg5rm4IQENXvmheAZ8nctoZJxjCjOm5
h8lbBaabVs21XsZB+fr4Wtq4K6QCDtV7eu6codX0kTmqtLlJ42taDM7wL3yKLn6q2H/DcdFHiA/C
ddIS+kOGHlcP8l/4mteK3yjsS7g/QFQbb+I7KB5AuHrOML4OlKmN3uVun/pu3kMVcqJi5wBtcMJd
THR5AwiY2dnrdLYq3TxbFEcJmtpWoveeMCL1jHxJXFJDM8xr5VQCAmKvtGgjxLZatN+8Ikqng6pH
uXOuh6JJLw58ySdrUpT+3ago88vU09/Zyc62DgJfhquNB/c+S7GKUaheEymgqcce4X+RRX8pw9CY
hzBr0Et6vBO2LjM2Ia1nLlM+xurYFVmIhlYGQDEubRIjq64s33TjxbhGhoj+Tjg/8/nxkBvREi8i
YHGd3JOa0OqKIcZB7wCpj6s5a8W5FU51XkZbPz0eZSVDLsE13GBEY9hbc5vd9TEzF+f0yrWIWHAh
Lf6to0xL3rWWNid+oy/Z5CeGHnlPc+eV06VXnUW5Vv1owW4BvJVeI93I02+1acapPzdGM74Ly6F/
icfERorfGIR1mJdU+qrB956f9NQRzeeEbB3zaKIwhG4LMRHVQIHY02nZoDfA8OTQgNKlG3x3fEes
ijIArslV8XLDu2r24kyUEYC64AIxe9H7PlVFc9BDFFUO/dKywoVltvrZMJT8RXgZ1LfHq731TakV
cZaRRiVNk5v61bNha0qrjoadXDUnFNektsUhzoHzPR5l42gQ14BPBrNOL2tduKhr3R0a202uhWOl
Tyrh8MesW8TFSUrtx+OhNicEvIG/pXnf+jlairRJmoUl1qNoukwALw4a9MOdZdt4beWfzTGHLkOE
uLqHc7XOVKqWybXrwXUrTlNLJ3LABJWALyZMvXsfabG4/M7cWER0tMg/17lgvgxGWXccQD3SIrwu
ZlNJj1Xt5jtruPHIgu2U3AJUJ6A0yP/+alOEo9tWdpSn1yyKSYmYI0XKxNENLFOyMpwuXugm4oWq
//AF1ZX07YBo8h0maEmiA9CW1UUT1YuYzAy9FnNuSMswoD/URS1eykYNg7Lr4uDxum7cpUwVrSFI
IhRH1q86mg+RoJIaXwurS88LsODAXIRxTOZ4/qZO6Z5wwsZ41DORHAZkQGN3zQoA1eVAQqija5G1
4pTH2HGNaVJeUG6aArUuf+NlQlcYOq8LvvS+recYI0K/oYiu+HCDB+lycZ65ys/QR/fIKRsnnaF4
AU0ABmjXrZ4lru50jOssurZ24gGUs/V3tSq0q0BP7Pr4q20ORbmWrSqBKOtMAjVVLa90ssNhhG26
pG3+Lqwj90kp+nGHcrNx3H+5+0p0ATtyHVwv2JqPQ5/F1wUN4BK/9dBofEFCiN9tvcAwnuM0Db9b
RYeb1ONZbqDw6LKBK6MpS8x3tzk1K6t1i+70tVrQeroAIoHIOble9W8bd/q7bCLwPPd4v+MJbKgz
QsBg3+yzYydxfrDTvp8PiiHMb0MrOdh13zvPvc2/ONlWmrxEmH3GXx//5K0PA8Qeq24OlYSn3V4f
GdwkUC2DF4y1FR0iiHsBVaD8icxnT1pwq0ZNgQOdLNnCv2cPKfiCzjR1PQlj1l+SpjYJhKvxNOhR
dSjqOD6NRTudasyGjnUTq4e6S/bEkTeuS9RP6JoT+vEirK+rtnXHJlUb2XcVw39VNQ1PaGSYxxAx
08NsJuNn1yp+hmk97OyNjbeOWIn6BJhRUr51W3mJrQqtXBq+2RB2AdIg9kdnGvdUR7aQEkQsHucM
ufN7ytQ0i96YVBh7hNtZCcleMcPjnHR9fNYLo/kBDCb91hXK8M3qBv4PZhqX5JpxVVVnZYkz++J0
ixfvRKMblyhFOyjoGno6rL9MlV49UrmWtzGde7CyTZO9T5xo+c/GLRpJpBnLjDkU3x/v6o2vDAyN
heYLo+d8hxccnQjpF3pdY0PfxbP/c7TkQ9zY7+vI/tZoxt9VCVzl8Zgb944knuJQj/QvhLVVmNGO
kAKabAKAHBnVjzYssE9xERKMJocy7SL+VTPb3LnrNk4vR5fEgoMrKXmrdbWNIu4IfSFbeOkPKk3d
oUV4CkGdpTk+np38k1YFYEJBCeamuU2rYDU7u7FshKJNGtuJOSQHpdORXWrtVEx+XXPa/MrurOFY
xVr9v6hZ2vDgFY3ydjgccTiryyelfba+rKomV4akpqCgCUUvcA9X7ZfWsUKIQXZXV28PhGk+k9kw
JlyvdSBstROQVhxkaVT0OUiUKvraWHF6SIyh/p2JvRpKXh6vzseQKEM0FUMYJG1aXupe+WGIdDzP
Wjb+xkmkoANZDvEjOI5yF78aqUAbQk/DHs5MMSlXocfq89JwObhz1R3cqTUvj/fN1g6FTMld5EmY
6zpcE4ZBMS2vw8BQM0TwEHhW+5PedsVPQ1v0PYTm1hkkN5IyL/S473pnSanWatvZcD1sq438bkqK
9AV/YAuf7nkWFFhSXYt9xCdwEHn7RAnDASdzyct25O3CesZkjzGqJcHipsNJ+ki8lFWB12dl1r8x
FBU82sr4hnMcV2dRmRJ7dmN4T3UVLeeePuuhNSM10Hp3rwK89fnAB1MhARcKWmk1VBcPqgCg7gRZ
NeYfC1WLOHuzcxgWUe8xOLauGAIn2oKy3XoXaY+OV2aLSmNQmL3zsUYx4dqHpvoJaD6iAVo3tu9J
s9orxNLxx0hrZi+/3no1wFLi8A6HlCBuFQtFZqYsY2GRGMZhqF71Oiz780LZ5KeaR+F/NZrW7TEa
c+Mb0UK+h+fbWmrvl24FhX1+wXoD0cOj7eA5gVPMxYeusKezcFtcAcCQf3v7XqX8CIwHjiMIXPlT
Xl0CTlXHiUXDN6j6ITw3qbEc6yHJntRW/w2MNlxK6vcMxDddX9mGPpNbKQzVeu7yLGxs5TtAboe4
Tid/yJq9DbuxiVg8CaYBB3bfHImstOyTxXUDif5twX5Zy5c6jhx804wq+jFbGa9XU6KpRBJRPc16
m/x8vLgbgR6gBJ5kblnJfFodmTnqmsWoAA7pwnIOTdvlxwH9/NPjUTZ2C71C+pQgLKA7rdtthosM
oh4D1+4n1zmPtYkJbqlPl7TJ7J3A5ldounr7CdvRBoM+sCE9ERduX1m95wVDr2ZDYI1JZpR+R2Xw
f4iGjd43TeQhXhB9nzc/I6WznpfJTF40ERri62IixnMyB+GMLyN6RdN57Oo5/6qMg9Ncs252NASd
qqh4X2hx8Ucl6Lv4EIKWF3toe+Uwj022PA9CU/+gAdw1JwXp8P6yzOH8r5cKdDaSsNWNsz7OWB6C
CS0P49zFybXKsRCQZWcNKScoxvHTPOLU6uXed80Z5+kTwnxee9CNxNSCMmnzPzQ8M22/hTQ+HPXW
q/5rzT4H5Cxa0R3SotTRuLOT7m+lqvUQlbSereTWbfzZztx58oWdmeU174Z6oM9gigTMn4dbhtqn
HQAklTbZSSuEtfiucM2X1JvT7BsaeYa6szc2om24fSTbnAI24Pp4z82wpL08c1S1lMM4puKqGClC
WKW1XAe9tN8eKDGeBDohanSvEpIQgobWCD3VGlXnU4W/x1MnAF4NqrdztrZ2PXcgFCpKz6gbyP/+
6uLqMLeuUZqNrrFlZtXZ6csoOmhZ5LZnPUnLPQTiRjjByyftG6Bt0WxdH+UasAO5sxL0AIPOPI/R
n9Y84VGJfPMxNU3zSOV43Dlum3PkT5VismCb1ie7thscYVTY9+Uwtlc+XviChpb9AaJzd3p8iWxd
lvDPEchFE4pG3erBa53JnMe2oS8BYGWgI6RHFC2sJsHZWGlS92jkc2Ueklw1n6BbIcaWxo6x5+u2
NWFwR7LlCuX47t2Hml5AlKBaKOIx+gJatjyYS+N+LRS93dmpvx7R9VXGLqV2DmIWbPJqxkXSOEaH
unbQEAjOf/ReWf1FP9TBnjBPzPic58s4n3s9LPN3S6KkzxEG2LWf9pn9PUOP/6XIhdddjdxSyiOi
afj4qhaIJihIipl+SiLbKw/4dWE5r8R986XOy8w9jG2noj7WZUpxKOmN/A12I/1KqFoqZ8jY2hM+
Rzme4QicvGuiMPkNtpkUm/ekVQWwzPU+nqjJKZqtK6jeFF+yzPAuYraRYFYnI3i8ozYeP6nBwThI
bfMEyxN1c0BT3UOwgROTdTnq9gV3byWSnc+4VUmi1EyrkcYMt8E6NauEML2mMPmMiTk915WBLIYl
tbw9jSVOS9P8n4CLf5rs7Ps4xAmCRdrPxzPduGT5CVSRAO1uqMVoPYXM0lM4pqgBBIqZ5aNfJWI5
ARTSzlpWRjuggY1jwrVHgZ/H3pTo69ulbRc7G/MW5ZEMeLtfhkN+MD0lufQKb+/juW1+RWJgrr1f
dbLVKamXyUit3lACC8OfAHWvORi9xtoBOm6NQmItAV1SVXVdFErKGpeYMVSCNjJxL20AxusdGN7H
c9ncKxIkh5AqJfW7nLBylcSdZgr4atg4Vw9KbFBOhvlhsKl8W960/EfPWrV9c/DsZ6OwlvgIAsz+
9PhnbDwlCKq4iOFxo1PDWD0lkzcWuAsllPWzKQ5mWKaHoW/SE6Epys/e1F9oG+7J/W0NKrFKwA/A
lsPGuN0yNZ2pwoxGutxxhPa6qoRPhtaW73NUPDFPKOvPel93OxWGjUcF1Rg2KBeBNPVYXQFNWyf2
NCFsEsWJ+KohTnqKuhqQ4mIkx0lpincTRPVDPPFyauXvMDAk3gRTLBKc+6qNikaV1GbjXNLkfF92
ojxqnvgZulQaJen2zUeFugbgDnDoMPHu2l+p1mlC19swiBdH/9Mx5ljSXeeds3+XmUoWhBRwkUBn
/pZH6dW1Out1V3d0NQJPtO6nZmjEh97T22Of985LXRgOJDwBKBH80psTDYaGVCK1HCknE9PfDo1d
Wpji59AH0xD3qr/Ycf1XGy7L7DulFe5R5O9Pq5QOJ/mmJUW7lrbE7XDR7JoLJFvcYAbiaEQJKiVH
iTNdog+DM9X2URMUQg9LKbIZvqHIdT/Xx5KY2rLSdAfPsrHsJMgePUtOjxTquf0xadrZapSWA3Mv
kZbNAO4Xp4jV+JbWvfvdVevePEet4Yw0lSySicd3xsbwVJTlA0N4xGu6uob7JTaGkQ5/QNhiHKqO
wpLfLXbrlzjhPrclqE6R586T3hff3j4yRGeZWfKW3zUrPByTKLI0Iw9A2KBRIvJ3amnWk28W5XjR
lsh91zR1fwRaHV4fD/3LLeUmREPvCWwjATctIsKV1Q5AoQwPEM8ag3Rxhqes6czsOJehftSHeLlM
Wqs8i7Q3fnhzP9A1StpzqhqhX9vtInuYjY8aXvxPH5Z7qj93t6kUouLB5x8gh2xDRgSvDmFlQIyO
U30I+lGxv7olElilWJwLHITlz8aLjS+9mY9fHi/HXZhB8c2imAHjnMSHB/l2UAG4JrJavQ9ELlT1
hLxlHrROnHwYvUppzpAVzT3Lurt3Wdb7TATO6NhIPv9616Pnjq+yGAKvJO+19GQ+qZTBT48ntjkK
2CHEMHgs7qBiXduYZRi2Q9A0vfU/9P7FB8oLxm+MQo7GKwReQPZIbpevNnO3bBKKFs3oWog1TxWW
PN5ep2BrLjTsHRWULPIRa9hbO1ummIdxCMxOmQ+imWOc0+JdjRd51a5OBv1srKsAdGnE8qsIUNRU
Kmy0BgJzdNxLr1dRcyxDW/uYRrWVHAXgeM+nAGK9LElVfcTns3KPqF9hqzCL3N17+u62JuwNcCSo
mBPQ0FGQ19fr8+DA4Xe0epHiBJnuGyVVFwTI1Sr2ba/SFRrf0/zvG3eNHJPyGs5x0DzvmmydqOKh
BQAWKISnH3uza18KEY47u2ZzZpBlYcLwrvMg3c4MC0rLQm91IYRBtrcysW9M+6T+TPtWv2hJ7O1R
+e9uevrhHDX6agRpRE2rUx5NaHDz1edgyc305AFne3bKJv1jMmLhT1rkXHStqoOoS6K3dhDlyPQS
+Is3hlry7VTthGYQKBA1UJRanM3CSD6ZM70E21O6vYtF/lk3+1eOxXvG15Og2HVy6BpwNTuhLAHQ
ZvPUhN783DV2/MfYmMUe2/E+kGAwVO/gGRH8EsGsbuuJDiGyc1jjjLlSfzNGPX5HPOom52JsBs8f
TDTI/K61un/GyDNf3MGbPqQpFcGdGOLubqBNI9W+uBugc9GyuV1gN+rEgO3JEui1Xn6ErNGdQYKh
Ff3Wg6Eha0SGr+v8E+bK7TBD0VVW6rBl2WBh6kc1yhcHT4umvdx7az6vB1q9DpmmF0qdG0ugFYr5
Lm2G+lRk+ZtRV6zaq1F+4U5f3S34ixIfpvMSQDZu/bgclk/CTP8J9WU4oj8/7URad0+7HA7/LMn5
kaxSOelXwzULUo8xMhEBeljLqcIw5ZqY5nQZ06X2S6kBNBYUhX/jk70adLWSZTlr1mIOS+Bak3ZB
eah4iupR39l/94dOo0DCuZMFYTbh6mrJsNYx7YVzgMf1/DHW5/rUOSmuzFAddoa63xoE7Eh0QMVE
RuZODF1R0rhrzcEISiWLj2YMgsfs2z3q2/2E5CjySFNxhmO8urFkxRLMIVr9OFXXB33Ox8NoTOKP
pKf6/vgL3b8DAFbYGDAIgI7epbKpqedhlqhGMEOd9l1cnU/z0rqnriiS4wga99vj8e63obTAJPCW
nAkYTfrtNuzY3Tlkd3xKvHy4YCZW/1VVKdq9kYiSU5pjw+0DZVV3CjFbKyr7BCgC8vWoL90OW0ER
dtCJMAOAnPERpN5wyDWa5ZViqDt7fmtFqcVIOAXLCgTrdqiSTK5WsSkL6jyrr3HXZ1+i2l6eF9xL
fnozJdude1Eeots3B6wZQROvAS/PndyyhXhuImLYnyOWaH+jDe/UT5C9ISQYoqhQRMajwLrkTYE3
H5X+a2nq1T+Pv+rG8sp+LlES4QSR7uolCvWxzUVSIsAV4qbbew7Gj1monVw3fbNOGj0RTgeblujw
vrE7zzFdqgha/FIZ8QVSnH1cWJvT4wltfESoMRwKAKrU0te4USigVjFwjRKt1A6tOQspDWH1R4ij
4oKvBo6mjwdcXSx0YnnY0C4hxgT5QwHkdtc4oABKOkz5lcqK+2yFyFV3ZryX322MAgWalwUECQDj
dbafNz0Wpm2ew9fJyhcsKJvjUrl7JM/VGZdz0bHOo4yjw/O8a845Zp1lAujn1dTK3s/7TDshavE/
Z9AW4Zsz2jN+BBJiZwVXx+DXqABiSOqoIdPHXUW0fddpsCya/DpaSfknvjTt0xBi2orucFp5fpXV
kkbcJ6DGkdwxPmYu/bTf+Q2wotmbksOwhl4qhjlPPKr5FfVm97NlEHDhcuX4dRSmBztZmveK4tW+
PafF99xsxJfHm2hr4cl1aOeRTJNvyv/+6o0XOa3foWqqK21mFC7n0fgROnbtE591B13Ry/eQw7j1
3jyqAaUe+QD69KjwrLbuMjZT6811dV0gm32KOlW/1PbUfm3VyX2fiuxnAgbj++MxNzYy+4uOvUOT
6756o1Vl3i3NUF69qjY+1JVS+7Gi5sHjUTa2FPADHmCdWg2I+1WdBqUmAHK1Ul5R3nX/cus0zU5j
PWYiILJB7arQo7LC1ShKbT+rPORNRBs2yafHv0Ku36v7XW5scGyU9on0aWOtW1tj53q9ZuXVVRYT
vofm8M9czpavJL3+5+ORtlb1F+iQCJGLfP1KxppYcCssqmsdht3ZyyPrvBhTdnk8yuZ8uON+PRWU
luWqv9qlcZvEjdks5bVNST1pQTZ+ZYQOmYryRrjTr6XD2YOSAkQf6YZ9O1RrWVVa4oJ2dZxJ/zoa
OYzQXuHsvkcMWEbAejXY1yiNU3GkEGkVbz8alGaoZIDPdSjXr+4kdGJA0iaduC59phzbfpiveDL2
p7EyiyP63UQ8U2fsxDobXxEQkmOoVNGljv9qfce0ivDyGqrrGKnG2Qj7yvemcc+OceMrwoqhByL7
+ODnVlMzEOYn1w/La6zlpp8lQlyEoaNCpyjD6fGGWfPU5GdkLAoiJkm1/Jy3nzHLqd2rCqe9reNm
uhhNWLc+RjjFx3zEgu4sAJ4/R3YzzMcBPZzsWYexp5ya2alHXHq9ck8scGuJ0ebBNB56nH4n7zgV
cdQv2szkh6n8p9bHDjI8fqE7OdvmMLyfIKwovN3pmvZTm9XEO9U1q9vmUzRmzhUDWuX4eHlXlZlf
q8sfDyJR9kHuZKXrJNebyavLqzV4meGXFDPto1H0qXbuonh8MucYpel0UNJLpSMBufN1NybpmaQD
1MOhILFhbz+uh79bpLRLc6X1YfypWNX4pHm9vrOUW3sI/WUCcik+QZl0NQydhpG8pGiukWKqXzyl
CT+IRnUuSqO1B5GZykHgnHcYhqU7Y97oHfRsqv+0lCLbSSE3Dg49WgjT9Cw10pHVnZRMfaN3cdRc
QYGUL4Ntld8oE9WoKEbDzk27tbRgTshWQRLwt/wpr27aVCTLpKV2fe3paZ2GEvIce+iNLVgJViIY
lzpQkE6I/FY3AXTnUCFTzq6qU6LemrPTmM3oDZxRnk/1TCm+/Rjp4fhGX+FfIxPpSGwCJOA7sHxe
EgqlNcRA6pXRZ6OD9w09td8hUt+tIvMDPMQDQjGWuHL1wUKv6UpXy1I4ZE7vl9Ae/f/D2Xksx42z
bfuIWMUctiS7pZZly7Itpw3LkQEAcwKP/rvofzNu9a8uv5uZqvGU0SQBPOkOte6unfXnG3RfhmkB
7FeHAvV8gyqZl2SoWXnK544zrhUkhNjrVdS+mYVasie7GDfzblnswTnO5lwCZldebRyYAGwijBHk
qOzTy1fDuVzLnze8j0V3Qi4Fynlul7X1YAfFUJ3qVjsrccskfdRurpiNrmy4g6kyfWr7ZgviIqyi
Hw7ZbxbDDzOrV1lR7oOsUYjY7PHjjFffGb5YGnLSETO54sPQt6JGEEmU15gqzw4ZLxMVCDDoEEZJ
Mc6+mTvNdYGPkzihArO+qvy6PK2NxJ1SquhKuL24FMkFaGokRJ7dX0bEkFhFmzjBRhK321DY8dqI
4Lbc5NPLX+PSSrsVPcUvQNVnfNtcNUDY8rHioCk/Hp1+PMlsdRBWkMbh5aXOTb3+fHjorpRxeyOK
W/Pvq2NGsTjHQEycyDXtn43LnAzqmhM9GTC6NJbHUn3t+AZfq8oU1Z0P6zaMrXwyv0By62XS9ZPr
MNsWxvTaa2fvcZSjZxwCWQZNstph/d3MMteK52F1PjYhXqyxLRVo0yV39LWnufji/nTmQRc9v/vt
DiQ/A/fqFCwYlIEhruLO7LtkZrByJeO7dFlQwiPWDeGbs3yWquBwWdTglquTW2IAvE26vAe6lR9f
/jyXViFkg3PbPcpoGf39dQDkjpEMgurkV1GYVgWyR02p/fTfV+HkE5sBujx3L8C7dqOZP5UnT2kv
xW7OOcI7/Ec7ln2ncYOD/djBrjtr5+9nKeGrFA1elqdF2PnbNUSV2/Mn9e+XOKuQRwIoB6V/PmTW
hr/UzpSziqn7AzwkcUQn3rmSZVzYaMxB6IDtou1krGfXTm9EDd0/wV1Qdzo4BLkYUF5cw7CO/Rbz
nivb4Fnmxqvb2SQ7sZUc6jy+C1UgwThu1Ql4iL6d5rCGRCJh5UXYBH9arQJRcLNyvpmyulZZ7Tvs
r6J0X5rC2/tz7T1TSxuKwN8bKtWpiXon7Z28M2A+WZtzu+Jf+9oq1uVjDdTtN+rFwc/O9H6+vDcv
rb9LNnsU5jC8z0+An3mirvtInOZaNfpI1hf2sIflFJ78SIgc88CufxyA300HbizMDpwtFM2VBGv/
nudvAfFZQAsICj5PnSUSoQ7uK+JUmLO6cdaBi9gFuvVutKr6fSGq0r7r3OFai/nCNnNo1VJ+kEmy
y862GYLoC+q3Hraki+foJAvrzotLut9gb6Ex/HuAo4jkotlbStTt5/mdE4DG8Or61HSLaccWztjv
urDLf66O9q+ldBfe6F+L2X/fBsLNOs/rMyr2SahXRljlKTr9ZjxUT0Zlfm4yr7lyiM5avfv9gzwA
oxaUcLlSzw/RVI5LF7WuOHkoRs+xkNXyYahRG8aBujTDXUlJra9f3r3nHOY/izLc9/ZBP82Bc6Rr
MyDnOeN0f1Jhtz2i854jPbbqW7TuMJH26+U4Y5ucrpVvYavZzAn4h/5A/th/H3R9jf5y6aUTGMGl
4/4AJOqsz8XuKdfBDkksvIoHNufpbo3C9n7KiyrNqJuAiwtcjl9+CReC2H5RklbTskXl9iyIoeMk
at9oxAlP9O1xbACAdaYRfn95lUufl0kMFMJdIMU/z96R6MFRfSSR2YrQONY4Ux9RJOje96AP3gls
0q8EzUtnkzPCseS8cNTPwpk/kp4PkcG7dOg3z9vaHLx8wqLGV9fE+S8vRV5OH5Sgcz6kMFd/xThD
iZPf217sdev31rW2REfeNYOVi58K2gsgQSasz66AaigNQwLaPxVTVd+bgbHcZfTWrrRbL4SzXVGU
LHpnlT0TVo7MfpiChUILU/ttfqizIV/jNSq37lCiyt/jwpw7dhplaxfc1UVT/H55q5xre+2nEt0O
bgIEkcitzquGzR2CYNhI5UUdIuYIcty8zQ20Bk7G1ovls2OVgfxUdw22ziFN9SUuDY36fDxGQfOk
y8p306qt+iHZvMqtDzVOmv4xaiPrmu/YhQ/CL40gBxADnvOfwBnXTtFzdoaBqkbIUr2iuXHl6Fxa
hH3MWJhZJsucbeU5c+n+gq4+lYzvbyhsROxtur3SD7lwQPfakk0Mfp1e6VkwQ0GonndZ0JO39ME7
K9Plw+Ct5TfdhvKpI1e/ZhdwacFdK4l+wZ+J5Vk8C0A0GoWa85PRNF06lmhpjmuuX4fG9sVh+H14
eVf9SS3PkgQydWajIF33Cv+s89Rm2HUszVycRtU1j46/FW4Mla/wUmbe9XtryebmdZiZPlxBJp63
y7TNtPfdRd/5erO9ozOJsErrfeT2raqUo8AFVIVO/VHNTmxqkWfJWNWrm0yrbYEltpwiP/hR6Qi6
2qFDHwaOjxHXqrKMpOlzgYDuLsFzlKZqjlFQGf1dl4XOGPerrJxUVUHP1Br8ZXDsrbUp//2OpCFO
QkH8o748fyONXbshNFY0ZLSrD0uIgRJkGyfNxkFfWerSx2aqSi7Osd4bVH/nE5I/Wmivwg9YI33K
arv+MI6N/Ap30UxKYdj/y+6il4kQCJpRBPaz7ZzBq3BVjqnrYk1BmjfOm9xyqTdxYrvbNuOa9OGl
M8rAk14/l9fuSvX3821KmBPgHTxkTXNIS8fL0xZznis384VIA04aKap9Qv18Om2iQ553kW/cWvZo
Qu3qrFeD6od3CIKI9y8fl0sP9N+l9g/6n54lBDHUmUNklAbs6hLXEOomaBCj+h9WgWlAUwDIBCJK
f6/i+9tazDtjJpd9Hwv64jdM8a55gF4IaAwNAR0i/bYzmc8uUFkWq8THIT9lgYMhiLCMA3Tw8git
1r5Tfl/c5KE001xy5738fJe2ffQHlefC2UAb9O/nm8zRhnfECZtWXSYDR/6mmaUVR4LHXWblJS+v
dyGDpHWJWeSuJUIyfbbrI2hh1KEBkmWuNh7dwQqPgvbfUec4zKGhIiHO6muAwIuL7mYPTIX413mP
amTYKisvLE6LZWcHsWxzMvWFd0KSJkjnxhtvI3qqV7LWC0cBeSfMMNGDg6Ma7fv3P/szGPwuM4wB
vZuwtt60wh8pdoPpozFHzvHll3pxKXhUoHMJ8xzxv5fCsNGfQ0n8rcsyPE5+JmNlqPxN2M0//4eV
qPGAkBOAvXNCU1VHylMtimyh13VTYpUYKDBga9QXhS3mNezxOXB1z7Mg+JDgcfaIwc/0A9a8aEdR
FKdhnKZ7NzTEMcDu3onDMPffDwtqfgdPbZtK3Gxwv7qN0913m1LXxrP/nx+yD784LIwWz7Zt3nZB
10jUyEurc9LC6sQNxl/TcbFbrEznyKAG7GZehdWECapZ3ErZ1B9efvkXzup+OxCjYM9RhNl/f2ZY
PfXireixD2JCSq0KfirHHpB0Eh6NFT/4Hzaww9CPzi5Afjp7fy8nm8W1s2a3kt/7e2mzTiX0xLH4
PoKPviZMeeE2Zzcx56KLTMP6fKixNhsuL01r3JZqWRKYef2dFqZ5evkNXjooO3hxV2cFF3weBLXq
/MmTkH/Xthzm1AOvdasFtK54Hkvny8uLXfxc1EHo7+xiZ+fjrmIx/aaxYRwW0Le8pB4bvlxmMQWp
GitdNuqCK1/s0opQEBDcotHlPjPSat1gJbbAYYeJgE5+6KoJGEOVZ2+k4esx9aQKzCsX+qUPR2OE
Ef4OCn0GQe1ag0JNTvmpKiuOoXIjSAL+tVUu3eCkZeQVdB6e97EzuEWM9kjF+9qYAGL4mAff9BDW
jqjMj69GphD4jjuFd/PyN7ywYfZRM/qaMP4gO51lhdFCc6moTbalV1l3RdGUB+EsQZwBG7jy8c59
fPbLzt+BC/soClazv3/d/wQMVL83HVVzeZqLXJk3tsrGLlW1zLZkWuze+JgtXucfHWWr8rb2PaNL
snoAGWNvGdAYszLD92ZYMEfNhdPciknNT1INlX+svMwzryQOl97Mf3/t2Y3YG7qS46DQFgE4krp6
RrxuGe0YS81/9Lb/fy8GvJiNWjtuTeeFnxwq5nfMqOn/bPMHc92apKkZHTvG0D00U+umwzhOV778
/mXPirGdJEUGCbaaav+s+EN6ue+anpwhqKPqcVwsHfuGVSQTTtpJ6EsjRQPD/cLnMdN5itTjyxvv
wlEGlbMLM9Br3MPg35thbgp/XKq8OPl27dRp3ksGp6E3KvsmXzHmiLUZTNdqoAtpKOUBICgSXaqS
8zpeIUgGEBM3hciwy1fW1AxHb1lEvBnSYhPRYrWwAAQqWPwj9ebPJyY5I0ti5kKT/Oxx17ythA0G
82S0mf/QBGbLwK+wErvqgysf9tKbhXSD5uEOxmMs8vebDbQPVk/ts5Aq21P6zrFulC/sG7+lc5mb
3XblpFx6q3ApqIqAH0BKOVuwmlTlgBCsTkU+55+WQbQArrrq0HuWDu7KYYqamCszOlK9G+rK4n/+
9rN9jFspiTY1H2DX81aVN1kZU+2ONzsV1QRx1HC7VMLjKO4cRE/6Q141M/POOS9SZ6TkZQpSmHbc
O2H9YBTD8pT3BrBYkdtD/QDltPeSNreyu8CZRvGYZeX4GPVh/xpNXvxQ2zZst2Mfek195URcCDTQ
TaExcUNio3i+Ode+6FykSItT11brAyajVh5PWFAdXz54l5aJmJlQnzAwetZlgvYkUCCUxameDX0f
Togq1W5wTQT0wu2JdCySGWxBtJTP80l/8LbJX3x1aj1YL6kDAwVdbKMFIefSFv768jPZF7ZgiAYX
AB+GpyCozsLYjMlTK/ZhSeYMYX7MhnadYxBa9vtSucuU+EVb5zHbdLRvtK3bKkafM4JhPaxaflW2
V21HnqOUqa709NNB821L3NXu5W3QBPwFqzJQoJ+iMBtumi1fHxeoGcuDaxb58n70/Vwkbo2fRzJ1
WW7coWjbEbHmSb5y86l+hNm0dVc+5IVXDJMPER2gdzRZzvcLQihqCiZHkS3Xakuybl5unNwt2tNU
8c8radA5VXu/wfBIBfwD4wc+6vlym6zHGXc/XnE5W2GCzpW0kkmZvYprT+ZTUtij+jpintjem1DH
zZs2N6ol9vOABhO40iGMjbm3JvrzDrqMy6baLn15H1x6JTDiwPWT0yOEcXbL1qaltnUGb19XId/f
bKejseoh9qT8R63LP68D0iiwT3hkIL7PlhrdpihwdJEnhFKtI2Jo449MZXUy2Vv9+9+fCvVouB77
dJX50N8Xer5Pt1skYE7m2IRHLRw/HdE5SXxRf3h5pUvHiPgEQI72LJK6Z82SJROT2AYlT3RjvkpV
hocI9cnYRDTl0Y2WOcHKRaSL1VZXSokLl9If95/dQRYQ3Hkyko1ebiqPt9k0Y3twtA5ea8Bf/z6/
3VVh6Mog9IVqyNktIQdX1kM/sD2wa7vdhNEeihW/L2Oyrim779nhWVRiKfqRRCYgSucpXTmambLM
igcK8+KuUEud9D4VWTlpiwBkFAkU/+bp5c93YftHICDYIcARnuOds3E3QJmhzpS6HwBDDdmrysKw
rQnKKyCSCxtl5xlioESO8VxnZyztqOc2FqdlNebtFNnI9d4VXKZt0jkr7I6tatb1zQzU1H+f56Gd
XbuOLmQ5+zSGS5kA8xz2MOpemXljQuAx3fJHZtCzx0u6qD5YvpRdPAS++oBYF51apP8q/52hW4g2
PRmvH0+eWz7YIx7eNzOKDK/AeGEs2y557sYyg157ePm7XNgMFD0MJomIMIPPm0pl4M5TJZimtaRk
N8pe/bgxxXbbeM6WSEV+n5XrfIXsffETAdKkmqS/xJTh71sjbJvFzIJZnKZAOl+sqJFPuqkX6nK3
uKmGUdwr3i/hzfROLz/upWYSGQanmHBMxXy+NN0jXWMGKU52oAtsvBVU7BimylYlEin2LiXSSImg
SNPWyTwLy8HmLnSgaM+d8e7lH3PpTEAB2KHjJIcMKv9+DWPtUDsHnkR90u/CmPre/lzmbrdbt5jj
euVLX7jHYMlAkqEXu6c/+6/5T4lLla2KpiUAAf0LoDkMCDGiL5f++zOR79KN2Olrz3SIcvIVGocT
q0greARE68SFqetDTly88kCXjhnJKA1taNh7S/TvB8J9UHTG6MNg8zJxMygVlImzFsGnVSyFw7xg
qp/+9eFg4YIjAk9FMkdm8/eKiAJD2o8qdbIl4u1x6OJuiPRiO3pxs2EF//JqF5oSZMJMP2ks+1xn
58SU2qUNaGTcI+Ecoio+NRVa0rXyxEdMxalkXDWEXTJCEGwfo2Yp8jjLIuDjuvcMfeMTiDX94XzO
DvXiV8XB79ylPnS1PWYxNhSd+88fBMVipJn2rANy23l1Zw/omtTIfJ6gk/eHMlq9O+RUsEUObfEw
RuN2ZT2P1/13IIMlzHQSjA7UoWdmHuDpWvouTXXKkA5OSDv6pAqxdaidObi98i32+Hu+FtkHDVKa
UdA8zuIzymH4pVmjPHGp6CEtphlBdn+XpY5RkTA/NJTtXzI5dM3NFvTllGjoGmsMR7XK4Up3rYi7
URX+K1Dp651c8+gnIKZ+Qgh2NeEx5MuSp1Bd/SWdq4VofOX3289/PwORP/qawEQZpv69dYMNDdyg
A0BVBlb/NqPd9n3JyOugetqbn/SZ5/6icIxgQamIG0gEbvVeCaH0vV9LNJIL+DTllaTn+QlGpob9
DTCGxtszrXLe54TT3B6qrab9YJWGHztLFB1mNVtP7bR+evklXFhu79xz4ZJjPdecLw1zWeRcSphz
1CMFquVvpmoD0BT5NHXcrbrGmnkeXDm6ZMUAAsILWJnK5Yo3hAf2pxzLd0sBJns1TQ153w2xBtXT
LXLn1ZX85/k9D6YZQXZsiUhYman//aVhAzRw2MR8aoXZHbZwkLvOdHAlkO5H7PmWYmRKUUuWA3/u
fPLlqzIzZyGj05D3TnH0YbHkb2odeIfI0kYRqwVz82Qp1uCLNS7NcCi8dQhSZBNmHavQmH9iwlLb
Oy3N/zyuXv7QZrJQb7xuwEutt9Tc3cMqGYdkqVfdMGbuixxIj50PN5nOEDvr8nGd3w5LLf243PAZ
T1aRSdyHJ1P1KN4H0bfelMZnt/PUW0WUzWnj2dnnMM+LLfYlaVUK7ND4vaFsptN6m5s3lsrHb1qv
Ut1H27r+8Kx5rqBGeHOdOAJeR8KjFDJGcQ/NQABjw8f9CBfxSlvUO3ajV+hkiwIt3qJUJj+YtRKf
g8puPlvrVvU3hS2Hj0VIX/tgldu2xbJfFtyApkyIX0jEFM1pojdkxGEkiyVuPTxd3y9ZPWIgAjdS
uDfL4jM6iYxJt9/y0qFHqHXnvTPMJvxeLlHnHUry8OXGxplNIKMgxv5eGIxK7xV0qTydvFWKV5My
tPkK0LjjfJ9lVBox4krL9oMbTaC21UkbuLq11VlSRlq+VrZvEPH6vrXeyjrr3ivPyPIZtsgamT+3
tYvqW8PuFud15TTMZrECXk2bqzkwatmf8NQGmPrTDovJT8Bh1Sv5ruP9ZLJQ+68o4PWN0Fs3JNPu
lXO70nGab2U4y59FZk+fGRiTqSjgDE+TiQT37Sr5H2JQlkudVqO21xiFxQDjIDD3LV54xdIlAIjy
32HdOm4C37Ha4qlW8muj8wVyt8oXhhZdGL5D2NiSIMJU8anzsraDYtbLLyOKrjKxw4GcXBPsIjBu
APcOmI+oLgbNY22x2iRQHdnXEZgrGPM/sxz5tcSyAHsAx891noJTi2RKu3f9mOnCekMaM34BRDTW
h6IdRH+YZb70cY/X3RT7yP3LJIyQ+k16bxt+c8a9dAZe8aiHqC7jUo/+vVFPIVC7gMGjaixhJVQi
Iqmy1p+SOSrKR2Pokf310FOeYmj+0ytRhbLBbLPpP+adkK8qz6lvjFq137Xjq+jGFtpq0wHfDJlE
iBA/lmPjV7FR2/OasP1FhU0iii5xv3nBL2t2ss8bTnl3TbWW6wFWDd5gtSkdmY4mcea+6Dobcolo
3buCfnUTm+0yvJrKSoPcDfLs0drM8nNECJXIqpf5+0Zk1QfT67avhVENW+KVhaWTys7yHzghFUZc
2rMsEwHLMo8NbMh0momgDm9ba1w/OnbnvI1a6Uxx2eTi4yo27ynK3WlJtk77byYFsjQtynD50biG
tuNpbuhf9mHYFDC4Jgfq/9BWCHgHqjTTopn1FEfNNhv89yk6VOHUZzhNNNUDAq25xZOVQVel09B4
XeroodQ/oO1xlIeo9Iq0Yf4nb42xc+8VI7OHLSuiVMFQR8kE00kdAzt0t2Scof+mDcM9FSu0+xIl
h+Wd4fj9kOpxsR/c3JH8w6v7VLVbqJJ1W7wiUdFUfy5FL39jm+tAG65bi6+r82BkF9b1207jap94
upw+Fbkc8qRbc7XF+J9wQOZ+HVGG9uruu/AwvYozLjOVDjjUZsex8P2Pvlktvwc/lB+dehLrYfTn
0UuiwS/eeq3h5zfgySEC6bqb8rSQvTcB0aIRmJLwRxZZTp4N8ZIb9o07CJUfnYYhUjznQ/96FbYp
uOnU8pTZNs2v2iVvjpugcn6UZpkXB90jGHUUQoe0dpi+fHG2uirSkFYZdq2IwD0NRpFNiSp97xP9
vX48VEbeNzG8zO23wZx3p7Gt4RZvlqE/Ybxd90mUG+q2dymqk6UTFmIT6LKK1GfPRLFltPVbOG7V
ZwAWYMDmYZzXOIrM8WueZx3mSXVjfsMvYvwkwVogYTDY4qv0tN8dcmT9/DhaRnQfg5K1kqosd44F
bDMvrrKy/b2UQIjS3vMrdZjnNQiSLjTlgw0d4NGClbAm41oUI6ZrhfMRJjc9SLOcwvYpG01/BJE2
19+2HWDCcbSM/rDlNdaJdoDToGup0Uxxehv7JAyK9WMLS4fUFMtaD7enGotqgbYmeii4GFjx1tsI
Z9K0RePXr7ctOITGEoDBCQzgC+BUEVF10Q88NWbmZTdD0+6Mv8AteSn2Ssc/8YSwjaRubUsdqsWw
P9IeaDrEXhcAelPTOD8HFUWvYR9BNww0HJe4U81U420p9aOzzu29J4ohiN28B9xEiBQP2u71k9uI
7amRHXsVoTD/d5iRxx2ajXSau0PYd2sl0HyVfR52R3fFti6O2mnUwCqRA42NSrny3ulm91TmU/Et
b7gWcEcsCpHoau6eBtcpxLGaIbnMtPmbO6R4to7xjzuc1nawvmE+WGGP0fI3TKi9l1zzk5kf6j5Y
frfz5iCpDbGHbrIauAbNoYleQ3LI8lRPOrix7HroEifz/DpB83P85dWZ9OKtNYviWOkxUJyyPPoN
ibvHQpbbxIi3hmiZKGCABWauJVagzKDV76n0543comjoRTfS1bEFrGBMrLzPZWwtdfRQ5AWiKab2
1kRLzK1i1+mqz7Ocil9Nay9zmgUq1HS1Df8xd8yG8+8Zbs3ESXokGKiaAlAisIqO7xy7Uz08bKE9
DYkmZX6XGdDhjgN3/2ny1yxKV5WRHLdEIpteoZ5C4NQlyrdQ9Yi6vp/1n2y3sTdAOLn40Ostkoe6
AQAb4yYVPrToDcxpsGbsycYe1+FWwFb75dRG/VYYNYY6nnLVkuRh2IpkqaJ5TbXYby2mGPpxzZvS
v63sqnyNVBX2FQN2feA5vH5+K3CQ0De6geR/5JYw34Y4wq8kBZY+NJNqozeU8NUj9hbUvr3bBSqt
PQ3UTRs7XIJ4o7mRt1y2B7M05Ri3uUnYwbGtCBDEkWZ5bxh528Rj38g2WSBbEB/nteWIctv/qrex
eotcGtW/5RZ4xuJKstm321ivPyNrym8Gv/Yizsu4fmh83bwqtDN+ME1FGERyn/lD3Q1dFjc2N2yC
n4RaYuWaBH9DCGRSwgDcgd8v/hcZVpwwc+udu6xS4cgT0PqMs55LObHk0uKfZxRzE+d247+mlivX
OEDAtk3dypnMwyYa207WouNe7J3V81JAOsCIJOoMNkckCh8AAeHMEWRFJmJj0VnN9iuM+wFRChW3
3TDzh+UcPTSSuR1xJsBVOFuiZbmZR2aGzM8kiVeFa8Cv1vamEmY+SSxwSoVRqRxs9kqmJ/ET/9s1
Qyq5sN4r1eZPhjdFn4PBJMjnkjt9qrB5ulmKIuuPPS6ZSBP5ttXToW6NBheb1TfY8LXBCMWvm89z
ZM4tnTsx3eL7WtS3ci2dD6qfpEP9YZVO3PY2mMZo6q36aHaGC6DbA6ORMtVA/NBc6uzBDXdL5cJl
UgwWyUPqkgpLYtap7WI5FoxqRjTIDGSgV+hlU2z4nvg+2fXW39ZuYbxTykSkaACo/mTtAJHE6xFQ
iysf+HgMOsK+rZWxMr9DARbrsXWZ3kdl25mJGMP562Ba+X2Bl4xORO/I7pY62aoSKBVEEoNiR5Ae
KvdN72Y1s8GwsO4WbVjLjQJ2N8QyXKYPyKR4/GrTkxh9ad/8Ktqqulv8bBFJHSBWmoxdu37qAO2N
cWEN/oIRsLOuSTH18xgjA5O1OI4vojhYE4l4EtVUNilb1aoTRkn9j0K4M2pFURlUMVHGMF9bBkCQ
VxQHgYxtZNMopWZbvevKshlipH/sH9DOPVKQqEasOuhadViqmk3mYtSyxAh+dG9zII1NjPJA9t2Z
rPHj1qp+TVeSj5r3tFcCvVpVn85ajDTOw1X0ccbQEvRN15Xvh2qLHiAsEP83X/fLcSBNcuOqi/If
Y+dk3xh7Wirxws6cEz9zW5ZFRvhNwxzpZ+96ZNiF6b9TCAb2cW304k3emgxgde2t3zAUQhk+suBB
J27TDkuqyby+u57Vf9oVxozjQj7y2dis6TeqfUrAIZ3C/ZJWeowF2cs3JWcezx70THcZHsCbjHnM
crQNWf6gRFt/y1YWAwMByRZ1VdsLqom5W+KqcLmEs9XjBy+LhWiLpMZQAy2mzBlfg2jw3ETUrfyB
eVT/w80jooZ0EXiLu2LYynSsDPezO1GbJe4aLJ8paLnIuLDASYZcz/ciV26ZaKuci5Q0r93fj0JS
ZNyk/uqtftfG2PdQW3r25nyFKErmY5TzuKbCi2QPf2luPpdZufz0JgWUo1KUTjHgFOOBjN2jfJ06
md3MnbKWeJrGlc8sva48YDQ/QF4AZzkSFVf9RZWI0MVj0JtGQoCv7jLMULhteqG/G0tevmrsdage
awsoUGMo/2MBUVwc20VHkBGaNnJeIYBetmk4qPwmzPpRpOSdLQAWS8/tjZqRZ4jXXjs5eXbW1MBO
7InKWbk2x1qtMjEzf28Yq5wwjjNL/wvT3FDEi95KakB6f/KwB+2vm+GuY+wDDRIpd3T2Zu2c8rfv
j26VeoMh3822WdbpvqlfNXipkLh3vtkl8ApsLB2qgEbbMIKeW8ge34fan/pkWJbVTICEGIQ/Q0w/
RbbBSYuMrfFiitz1tq6izopJrfqnPNThmgQVChSx0ffGN0nQ+J6tfvNVOPmG6rKMJu5+r/GoiH2y
LstdrZDrrzWipJLt8EnLwCux1Vn74Ejc1+8rsym/AZPpHtFfUl97f7OCm3W2ujGJEIPP48HXLRFD
1VOTFJsKuP4VcOBYUeFQHIvC/TZN/fjGKVk3LnEE+bm2Qkmq7m3J0BGoHEINsdpLzG5d3kr+7J0s
jci48ZWlv2RKRe+yeayiNDMAXnESup7I7NLAj/9QhOICWMNprrKtSAw5OcDBws2z02WpyydB7nsT
qTD6umy+yz0e1ZXHfYdMfdy2WfQLzZ9OxCSDfX+I+syVR3QRwipxwoILVWeL+kTWaN0v6KdPsdt6
Fm7sgTUMx8bswm9rVumv7mKPd561a9Rh3ap/cl2zV8LRY8FITTW3JIjBPLZoAfwctRc+TMHWbQni
seV38qPIjXVo1HeQMsaALsUE4oB+QJedinajjzR05rbcVNFS0bI3K6KHv/VBREHrqJuKyny97fEY
MyDFe4Z1KAY5vAa3onVSjmHZEJg6WlC1kfP1q27qZTzYtSScOXoJXxntYj5NRT89QPkmGdpcVdyT
NFOu6ULmNSiJYcaQerZp2JWb4ZAXgvSTcdGiv39Qnp0/mviG3Na23bxbtmEwMLPAdibOrHBt0iUr
gjbewnmpEYgIwzIpCs3pmKBU0C6bbX0I3UJ+32Yr+moaY1/huxdZDGS7LZriOdR2HrchTfJkmlrn
g2POzddqjFZMTvtwWWg+D615om6cFjLWpS8T3O1MKyloLOexFyK7mrst9YY/d8Ub04hkl5DR/R9H
Z7YcJ5KF4Scign25ZakqlVbLkiX7hnDbFiRbAplAwtPPV3MzFx0T3aUqyDznX2vrhDERtgMfZPDa
1KEz5J27kKXrAXDtqe+EBJ40kZF/w26lpq9ao4O7PonVj7Yx5etmvLLMIRncf4q/5qlNXPyEkdPF
34zQhs/YNzc3shv9KpFk9WnbsJSlqgTUTv05qX5r4hyrrJfTyA1T1fFUjGzt/1xvi+ucGHHJtaJX
70iD0cMWKhEWP5Vez506AdCok3Nz2F31Ma3PVtf0NXpAnbyM4bxwQFv2AbARzZ7OLdDWoTgCafEw
wHg7qd0f7lUuMvT5wGX4SZYLbra4W/tvlu/Uj9SDmBBEz8iPaF+Un9mhMG9b41Z8X9UeXq1ZWtEV
+XHsQCwtlSHktorCKz3m5mskm43aB/RzX6O/A8tUvk2cdY8chXlFd8vfMdiWOd116z4wme3Lub9Z
/dJEgPFkZhjN88wY+2tIwoWcGsj494S6uJqFXDWSPMgl/kVvXfe20q3AVWGISUUHGbOLtYdcX5JE
NjWbtnSdwu+PPsRSFdnfIQSt+W7Q7NZpUrrhUxeU3pWg4cRN47Vafpkq6P9jgnO/vH6HC6jpEaac
bvQI8hnLqK2Z2A5nPpeDsO/xkI4zwupSmjzeqvG38JY9hkJLKkWIQxKqQh/V/GMFa3MZ3qt2LJgF
gBaj5RAERvf19NXZk63ggMr+zzpXHJ8dmG2cb7G0ePMO07+o1qm/UOiwY7vTsr4djjLPu19vP3k+
vNeQErr/alDONjUKdSjRmOX0qycv4rGqZOWej3atfu9MjHE2Nzs8YBKxjKVH68qPaluHn0fr2J/r
4IzfZ7KCPq1ezeF5Qz/4jF8/+i1EVY7EIu5tk08gcEN+WI45o0tDVciQ6f47UIH/VIQYfXaD6U1G
1BGLK5Oq+7ffwflzkqRCnrmFl2SJvZbgPNtp30K/JD6vdUtEJT73v50mRDMn6d53yZwFtjHmnMwg
LIwtUv+AuHa/NVEivy9BLe+dSUTtRfe2Xect2SB+tnGZmFTXnk0LiktPYrpvfvVWWtNewcO5zceW
1BbHptmocJByDv4NVrQDp0L5fB5iIXGz7sToA2239ljA+WzXMdxMhOoh0j+cyq0nDrXKi84DEdJx
ynOJ5Jm/jqiBfbEfOIg43kQpS5jX0Vm/kBJyqth7TX8k5JK0TnxfN7aPx/xtHyPDvqDZcu680WxB
ukt4xHRMWhOnjB7rrwnXwJBie4nB4hpm2bSDFRjSaRQ+xSaaEybtEWALKJOFB8ur3O6fAmAAz3Zs
xJiz8oaTj7bQyXxN6Xq+1zN2XGwiHI2T1bESHyOpKmkAULjnEvS0QkrSdS9LO1FZXW99KLlzZZJk
VTPN180l3o2P2KxN3lNg/thNfRJmlDXZP0ozh18K+uL7UK3MGLrl+VxQ+s7ghIH0OZ6UldDX1w0f
riasPDUiEu/r4q3eO0Uu/uuElGwcTvEI6f0BZ63+LZNrccareKEZ9ay464IzfQDjY+smC/vM1M8P
jkDPcSGAb+2LfZXlr4Wz447J0PSnZkRDkXWhln99UTbkppddPJPfGgI9U3WXsDrLdXmf1FaDsnJm
1+c10stjojVecFrg16962m4bGwvit2Bvx5ddONFA0sHsbQz/Tf+4jY770q7GFsWEQUuksVT7V9OH
3r2so/0tGJ32o+cpDUg6nraX3Xjzb9lM4Y8Boh0ETYSsm4PXLO8dcmv5ENGbM7MRdRtr5eQyPK+9
0wAJrWvALsFBKqanEXR1di6djL21BYQJ9sAD2rd3qW3UTJHbh4AFs6oKWIEhYsppdiZ3G2FwW9Sz
U7JzOZ64jvT/8Y8HatRSKzaOnc+cr++N1XovMcgp4wZSnH8bIUAfS6usz5nP4qQDGf47vJBysCey
rf+NtOdDr7AiexmKg+aqwbTGvFbjDQfklHkiWLaTuLDcbSqako8Dq2HCK9aIwT/ZNQahv52DWzn1
Ib81qXPlyiSTMFCSyMVGz+GADE2T4VaGonwKjG+bbN375PuwTWa6uET17ue1J+X1Bi7Y48XdWOKK
wO3NWnTeUH0MFjpZ4IsZSIcaxTrMbGJfm7ze60Pf22HVlIXxjijJhyGMdSrUGG25RIoRM5bo4RXH
xt5AzO8TUuxo44tok3n7DhAhVdYknR3/re0ugBWM69m+qsU5gjTi9qwzNXqMZzouu5aXiTH9DDFE
GYJaWBymcJz6fOr7aQc/xbpReM5gswCKyiaNK9kReJyoizXOC204K9JN7rgPdy9jwP8huKU6jr7X
20XYN+bHGi06yTcv0jiYQ6is1Ed8cTzz801upkMYt1yv8XjPpd1/rvPmXZKmm/603GD1ZUWZ257i
be+bUzhNyXO/qr7NeVmAEBo3mmrWjLBNCungFk3FEjAgCgD28XS7Hp27ahMyemxYFP6UnU953bR6
P6Wud5k3nTMMqSGdRWZJh1eF1LnD+QoGn8kmBQ7T4dmJRle/7IFYjk9AD6MeDyDwsPAZY+q07Lbq
Hy6+aj87UHf9fU/lESvBUkf9D0kGqXtyJqIwckBBf7pDWtxUpzWaa/nk72Np0mo7ouFuA06f2UR9
msJ5LxiCQaPFfu09XzmfHFtsNMmIC0GkYpuXMO0Ed/CTsTsRvFgJwSdeaiW70QXm0e6NqaoM72zT
y/lZujeBWBsHu5v3tjz+SgEU+Hu5mTfPmgdN88rbEHe1sJ3C48hrClHh98tWTWU6p+7QO6cprhZ2
U54fqFRnI8RNEB2s+X/K0r+SRhXq++Q2dL/TGxKbP01nLYo3mMMnbVkf+b6UUOaJ7NWFo03azUxW
b+d5j5Exobiy7fZthj2iAUjftprk0JIbP/wjw2BMzkD5fZV1sYIfqYMqWQu4ieRHvScWWsDpcP94
u6/Ma1eGaink1rYJHckrI6qaYHKz3pHCPW/jPm2PBMxaztlqBKSeRZuKPHHOTV/Gs2abXuiS2AYN
F3rqDmf7O1YNOEhb7mZjeEmcr5V/+foABDe1Jw8QU79HNWfQeT8Glke+H+dZ2rjPshGHAhMuMTxe
5hAvoh9caxCXZVwp2COuZ3lwaFWc/3KxxFsG8zQ4L1Y5xV5Wx2NivfgMcCNhDceyPiXlFkNR8v5v
3xy5zNsjWHXkfzoEgkSFMsqHaZG7u12bPd70I++AozO2zJGcTs0LkfsSl3y6riqw/zjw3HMeC6D5
O2/ruvEOWJd0AfT3XCIaP4Li3OKyuMyBHus8CMWmzu6CnCjFubK7bx3wkEr7drMBd2yg9GzapRke
h0hxF3TssSrf5gGBuiG7pk87kqC7FKGEfW87awPoJLx5z9zRTzSrEQGp1wTg7e8x7nDMaNOVLlhc
S+9UTSVJgBXnxfowJBPPERT3YXLN6CO/NzfzBHeVIBbHLGaxckmldMvHXMomKdAEhCYrpV5/ue2x
+lmCMfpIeeB0eKm6qNEn1R4hW0RCX33hDuugs9mnuzZXNBTuRUnCnJvX2p/2jzbuXRuy0l/Ct0CN
TnRN4FZZEsk1zDxr4IPTfKff58mUOFyoqZbZisnUZIpu5yMX3bpSfqt3rc31luu95+bwRVPgqnH5
s8IDP01tzZt8SrYheOVfzgUp+eN+KL0pJz/0khBvAa//l01KPRGCVO0XSL76wy9v1xHN4rH9YNfG
3k5jsjFZBBvzJoydxZhXh1U/XptKcy+2tXWEOQqQA/ZbR964Z8Cok3elw8j/7rPeor5rNAF3KWBl
O7A2lMvxQ+721KcUL8Yl9MIA8yuTpSxP9mr74ztEhOKHWZu+ugfIQAWghNZgzPBbYdGZGiEiujMF
lV11zvoDGL6uTocpSRvFKRFO+Uj3DzrvINbmaVgi6zFAXhHfASeEY2qNtnDuA7CP92UtA8DSGkEY
HKqyOMHmZACa81ufhqQI5WHW7R7R+MrtRxA6py/rk46qsE8bwTZ5HY+ATGBaAZ1XkFlWjL6bydbT
yQCS2s+l+lX7jjxyuR2izPrwGBVVedIXeTOg3/k59j2Trwc91aSR1w3dZZZC2c9Ji4fy1K99bD/a
5N1xgq9ABnCa8CRMPVgDvKBghCDUpyu3UJ95GA9q2GeFtaduOkBeB+Wv9eSVyM+/BbdEjo9W13UN
GbzC1hZjU7L3+iivg+9jKOw1X1YChv82uownyALO0Y75HPwGcNbmQZ9slrCzPwNZPh2u04jcQvjq
FTrYEn0ZKl8tpwR9YP19mc3MOIErbjgZiyTxsVt3edloY37ryaO+n6m4nnNX6ANWEZ1H7tVOMDxE
XiPHO265HqWhEUAkQiuIwll4K+31nug/wbvKMBNTXNbUwgTLV3/oUBAQ0C3+3VjNhDKtWEH+jqOj
njfIr0+87eb/uIkNEaD17p2Aii2XmiHggTeK2+Kd6jY/mnJ3bKySLCFGYkMIMqQX6gLvNAxEB76R
XYNkPaKL8F+zKHNcBw7BrbA2EaMC4cgjB3+Ettl43dxX9BdS2lnfAn//k93WNWccp22fzfDYUe4O
UbieJh+aHluZsZZJptHRtNR/2/a6jo8VseIrccVANA9oXsV6Chs5/dIz2igwqkWALCb2QHwG0Z4l
J2JFHbtyDwz63XrMH2wT/fo8B0n9gKt4rs71vK/eSQISgxKsLbytSg5nQGYzeCUFdm1L8/imY9Q9
4QwoqCbbj9IAV1qfGsvbHgWcfXIWG4dJ5igowyzojbtTrjWzzS2WEstpaKfxrBFbVZlHUVX94EKa
9Xm54Bi+xARkocLdh3bPqVpexky6u3PkugrkksExcGNzzQsPXttfrGwPourRUDdEkPqwxSB7SVs/
aSScKInqJeAPE85RhMLR3nlPhvlnM8zV04prGS2M4HM7BAL3p4M96kddT+HTzucesqSMF7bvSsiP
zXTub0IQ2lc/6MZfVen0KC/Wwz9ebsqb+NHxVkBXtEuKEBtA75E6v1ge6UaC7C/RBmOdejruFBCI
RTVdpcLkOB/GGv45ghf71JlSDyd6EIPgzMuo48Kto7U7kRyBSErLfR/PrhW25hyiKFCZElUUnDAE
qfJtXViW89n3bxfCoO0P/mXO/KAZWJ3fdM4mwVlKy3FzWW9HfRrjUCWnvaHM5HUpV/HuNz6vrpBz
+bONEwWCYXzvF3QPOq6G2LDvegcwLEy1Bb/mCgtJOrHgwRUztPDKczD9UGBudVbW8/S1Ufvb5wJu
6AlEsEVWE+rohWiAGXFDHKzNCXbd8Ca5dWmnticFeiO52ANhgVUIMt7bw3stTfLe7OH4hWrY7x79
3RaIl3ucD+4quz6LZA3GFthixNM28cm+62CS9QXpFt2GZgW5fluiG2nBpL18C7dp/89Bi9MTNhmz
s8aWnP5C0DXigVJELvwyDJV/7+1aqc8NvWR0Kunl8s9zzflydS0g3nN1KG/JJ+WtaGbcrceCWrLY
NEBK5m4Rkf5ONC+PqGWF468eL9t/G8rrb1ZCknM2VITM8EbSJn1pDHEBeT2ttIyMR2n7N3WWR2sp
mtjhXI7r+nrotWefnkdCYTQMfZK78Q53VFmdBq6rBV0B48h6i5hj29UFIdOy5dY62S9YjEDLZD3N
5Iqy79annnXwn1xjAzm1R5DRc8Wj96cdzFylnmsOFxRzNdMdoj++BAaJMVVUhPQnr9ZOnYdG+z/Z
L5AMAKLt/Y9F6o0bfFm5kyiihdVO8YZI8pFHV9XFAgjbPLayET/qre3afJKJYxdttMzyM5rKIeRH
82BRPFpy9cV2tL+RLNTb/+lyQ7iDGD84kFRt639KWwdpCpNY9AWlEJUJURDQph5vtPHkkdsGzzbz
8Pa3o4fYTxcPei7bbIWDuBusWqLwmkNxqv2GbNmEzD3S+bxx/LG5JF2f5m2mQZczqfUK/reDN2GF
G+B1HJ5nNfV6w48qjk+nbsrhTMIv2WfI9nxdlDyowL4o7d+brrKjxyksK7QKlXaqwtQaDN1OrPC6
W8sIWFRHUweHM98mVEIxg4wqOAQjFcZzwNXKLlEkQcAMd0NHJUy+DnFlcrRvdY3MZATGWsdK0547
xqCDjoysH/vQs0nxdf20rZhi3WXERgazD/2bm7WGJkJraSOC4ISm6LPiV86PpYvmi4Bc/30oAXwW
gR2vzHFVy6Ah6ultXUWy3pnaOP9CVYdlMYN/f2sOhciIq7LGWTFG4Y2e7JcCW3aIpcTUfg6fGLxN
yGnCAktD+Y8sQrQ5txCdlyN0++aclL0dXTk+1zZn3PZcrohxYiMODhsNEft8faoYG+NzwA//ZfN9
Tcy3OhLnDqFy91vNJOWnjBxw0qmIBvcCLVBdccZbyx2m0qS96WCOMQt7w37vAkFOrzIETU/dIQbk
U03smHvOzWbLgmSMi/jmHUs1jIJzCQhu7c8sRjVuv6qtuyvK5dYgygwUxvQIpO3EEz60jw4C0543
EJSjwLBfXod5nx9rzc9/OsLF/g55tr4msZf8cgcX1rtW3I42+LTNw4NQ0f4Sc2K1qYbYrHOIIMc7
tYmB3ACF71CEGYDwZRLza7T59pbTmmOwdC7DGKca4dyGcFltbgHq3kL6OcJFPw5GL+5bOk1m7HKO
riDywbU+o8GT1oPwGATyZIIGzny7Ja7OrV3r+IZmA+RNT2US5ltnB48dGrD6dZdkGzX0WPdqyVCl
iMdOG2d49o5thuRTe52cPUuIW5K+cl5tfJiE81nCNd+mRFaYh+1R/zNSN9u9AQOWz4wk+y3TIC6Z
hwdb2meoV8YRP9ST+wIyJXVhsUmPnK5x8yHV1vqpV7rB/HaA/zJOtRXYMEO4sT6cabLWh71zYOcO
zCXBE/BXt55oEwj8d0t2h5cj6zJAx6Hw4tuWsuHdQLRU54rBVqTt1miLr2lMXhoWNOBriFH7gqA5
+emh/m5OevF5bpKkM0gZPW//s6zJzh3YTlDPFUoaHqpSV1/WOCfrK9JxiFcfWnV+8et4R0UKWLS9
HN6y/kJQ285IWlHupdN6hP3Z14ihikonliLVeVcqkyZaX46lcVcG2VL+1AxCFf4Taf3cR4thsQtc
XE2J16/bW4wPRP8JAYWRkvubxhwjj9F8PygOsV80gBGSCXfx/ekitpULqkIR982Ndt8HBwmSj8Hp
7N9TMkc/PJT6y23Pm372Vdck392yQTzuHn2TPGz2WHUv5vBuiFUs4unsIrtF4+txW2WjC9n77RAg
Sw/zPE3JgzNG8Au+XtvvAT7T8MnSi9ucmYBKt3BbiBSaipLVAueyypnNNqyEeWgC8KhiW8L1T8JV
u2aqHkeOaiXtgSLYiVW/dBwF9k/+23ODJrFPQzEuyC8GNuGXHQBJ5mR9DWXKpNHT3Toe3Zoii51J
x6SSDuze3NIM2LtWppbxoPd4Zhi7NdQdpc6ieZdAYdJdvKzieye6apk2yXQRxmNmc+DeRlh8g7nc
4b4B9tFQXktewSTbBRhm1k59LJlfxmnIiEHmE8bJaM9fh2k8t77po5e9mBM3cDMHWPynaLduS/GA
em6xRHXkP6pZ8jv6ivDmR3ItkFCPiTuqtw6M9jjtdJTcnsYEUA5nRtNlR6iG7uQjVdmRYrLdNCR5
oInivuYSXMPg0xkBmjImXac/t5Ya5/ttbcWbM4+9ylbV7Fa+GFS6MLIemmUf/Pr5oIHDOlF23nvF
MFbVeN2cqanv/XhcmVS9FY0mXw3z5yC2/WkgNIGIr6mTpKuaRjYsnWpQjN7JfsUP0nSfOJ6jC4mh
y+vk1ciHzDSOv7cg6r7gIuM32mmAxBe3RH5PAeqjawftc4fz+WUbpJ4LA1OBwnPZ3deOQRjOG7r7
1V+5hOA0iUBiNtpmnZWdi/zZXtR62gblJQ/AlE6UL3GtfvE2TFylQABQ485Gq4NkCv3Zx+uKWWKf
kcPtVRB/VSZxq6IRqjUZwjg1XpJ68r56C3lrEXaIKlgk6dwjOndqxhA+ujX/LVgAPozijrhx2qE6
+cfU2s/OzjmfQWO4850nlvI4t0jWf6KSwgTh7n385tB8PD+PiPQ0kFXkbOAscSmfl3jnkFbxSozd
auLgdy3aJjoDdcCWyUqJqxftCaYGEuy7C5e6RnoaVXYRBdHcF2haEc8pPJj3B5PljtKOgMFr7yTO
N6mVvJSDRNDkTiV/1C62kkFG2v41jnpOWW+W6ufaW659iuqG8529nUOWD8mS1IounH47XCjvpg7V
nNXE43iFHdRefOkFA36BG8ofmXKGgGyospIRvpcRZVkTbv0f08XLx75b03K1Inu7a3W1+q+xPuLd
h1gWx1973LD1+IMLFbCRJfZzRp0f3B8cXDkC82bAlTtOyelYAvYvsFtT9yfHMo7AwrAtL7VlDX9J
/GAf3m17/iVF18gTUi30ys26Au3LYZQB8/lgf1Cdpuo3fDjbOxsKnjoT70m+H9ybqCY8G3fNzD28
M6r/R9XhZnJLLhxkFGQjz7K9GPlzz4r51KC5fCdUALrNn+rpT4RWTadxm4z3kSdp0Y7LBTBHHa24
B/rg+SHx1qgsrt3gF8XhzY9dxCJKFYRJnc47Mg+81+JYU7+rBTqsG3n4ENM9YwqnVMyVkXZQimO6
RsqxeZYLgqJ20r80SRpv/tFX8BboJP5EC27nu2jdDnzU9hHOp8hFKJ6VtvGms8eYVt54/URkK0RG
MVk10xcJ9vKP4EWsr3rAtgaY6Lpdbm0eB+xiSX/mYmakfeh7KA2U/BPaEhSFCOgHl4Wg6FRsqWJM
KvNEctIW/nfwTZKzwsRo34+R3+OSahZ3PdUiWbwi3Ly9vXSR8Se+r4Azojs6jeNnrY3IWWvIr08N
g6Si8wQuBJB+lL/I3sL0xU/hiRxu9CY4Gu3kP3tEeZWiHO/E02GrbiqsMEbbxUTi+3y5/sDZPExr
uZxmzDLqEluA7lC5B6rZWTtgzArtq8ppFJEJipsdia9g/Ma4V1EjVpDo7SJtqfVTG23jYxRpVeVR
ravoIfR25z/PkF0Ms7pu/hlgyexnJZJt/N2qSLmZWNHIX29qsTGnFgMMBIgvXvPQqnB5MVrE8UU5
W9M8HpMj/7Ac76+cZ60446QRj5YKl/G8mUoE94jEkzfiqcSfQS87IWeonH1kwcNM/ZccRM1KSYR3
2kcrVzOqqkGwlSA7zTAbYEeCvq0AmSRr4onENOr8JuFxNSPECw5KtVftv2CscsSpdHXzQAzzoQvF
qNs+KTaM07B45G4l1jRzWlKB+EWJj99cER6un4lfiiefTcPkyBH1vyq0o8/Rw3b1FCfbLC/HbOtv
UWe89qcNAnG8H9W69ZdY75XmGcVFkg/RtCaMCG2k7poq4m7h8HPejUPqbdb5Haccwz7HLjfgQq4o
W5MijdYZ/LO1Lb6V41UYXgGwxZe0VuvPiIyPvW6BTUQ6uPS/rX5gQowcugsucEahKIK6axmfGlMX
NKveKK/YEwiUmGYfZhCFIZ9sZLp4273WL1onsgJQ+yP6bzA15J2z4hRiepnaIzcDLtOiiwR6wpUY
Nu8SWihIzs1yuD+jBUVV7iDM7s52GJX/hRsfdV7KhcQj+LhnXCNIrRaDLOaWhoOWR/fDru8CsO9T
G+5mQvHAs9RjiBvmj7pZLRea55ZAOHvBZs4T2OfEodDHv/EQe9+QV7j/caqv4U1L1VYnwMap/u7U
9jKi7eeO1t/qdpMwOKhMy6Lpzb5x/QSivThu5TJnhzvLJTL3QeYW8PinnGp/OXs7qxacViX7x9ql
RAVvXymXF7sORpWv074+tGs7oDdFHMnq5MEEPmK8kDayWHFA/vfeSLOkr8ViLpYDvJ2CsDoXd+xC
G52Xwd2DaUM1OYFAw33QDJP/TOdEPZ9C6wbDqDURL3yg4Rc6Y76f9IAnY17bnRpIgabl8btXGkiP
5Vg1Ml8i7XHFbHJX1yaSSV8kNgq1Fr8dWnzCyuMzZ5y9XqwaASviiERxOgKWvyFQ35mfg8mtHqt5
GfTTlhzHgg8yOlAv2NghoC40nhe1YLU/g+mX0SsfagC/xbpTZltpe++lhNjNRkew7kZ1nZSI8QYO
46RGMrjbC7bzFfnAQ+laQXQaMD3cty0P/bfIJjnpwp6OQJ8dCxFdODlW+dm1ZgEPHeT2FSBEOO5Y
u2ZztqB5vStyeQbNcGi9E1L3jgepEe3jIp0NdSoa+TfcU6i/eE5l98rwmfxB8tjiG46qZcqwdLls
rASE1m/hVFe/0RlF+2kkyjNgk6CbD8eWH7mnqf//2klSnsd7B+b+x93GeUvR0zaPYESzuNL00K/k
cbXqy7g1KDdgELr/idBAHqBp4NcWDO7HyQ6W8bhKXuUq73whXkTVNzg0Il7lH9zOA14AlAHVY41a
Or4iLBdevrTYURFLQuPm5a6n+77zmjIDwYs/JkKn2jPeQSaZpW+b8S6anba+Oq6QtGtSDIFBB4qJ
9Eyqz8FmS3jvbO58NX5ssuUtc92GUEvi0qhBCAZb6wK0O+6eEeqSth+aHXfK7o7VM9Vxklt37UwB
CeCXRd9sQNyj5cXv9KpLFCnTvpWPvGRILG7L3He78p3l0h0xk0sZxRwRYYBRKcTsG+fKUVz9iTfK
8GExEbaDCBiAw9fZosetDY9PMQfo5RSgfJL1XgnrlrQ2O43brPtLz3+HbwWnguAFHtlEWjcaRGYj
HwgKj+aNreg9fIHF4PggFLIC10uXGaVVFlau356R47TxyRVx75+NBVlKJtcwn+1YIK+d1O6Jix+W
wj+tovZu+rGgedZ6KyUatzYcn49+FsM33l8Z3pWOtZk7jBTAxZ2/PNcRTtpMjvWKYJQvkVmc+CrX
Hp3lkYQgE1+TcR6eqh1D+12ykzqC/KU92CHEHqN+KZuvA6frfAe9yfoEJJUI+6W3gnhMiVhrfZ62
5ujyXteBzGdo1P9UD5VfRMqSczZFYEiMWEf1TeELML8n7cGRCSa2tigRh4TncYXtuozrHDE5Uo/w
5XFF4vGI6GfK7dBthvO6+Ov2oh3Zhpj7uv1HtJHjz38i7GMMC958H0tT2Wdbo3tNl6OCniDygYN9
qPArgkNN3Dx9ixQmNW3o8EHLBt4DcK5Drmxb4d+kjqo5q1xTiyye98kpeiKt70zC8ZmhtiTmNDjc
cOb+MrN6V2t1hPBUtCtJhiZG67la9nfVlvG3CorHYXRA0p/bvqbT20GYhN5Z1tieB+KbcXV0gdrS
oIym31Ah0PbJkHjssH6N1JAvR4BZMBe2F8TkTlu4XnQA1YSLL2DBMBUXxOdU0cmZAf/vdqQ0gFYD
8lNGsNZWgIHI6/Ip2oSVNa3ibitJfvTvzIGg/BKYPv4L54AZCzioqQrPTMYrDtnv77zF0ImYMfc0
dnbpnL2BLFoCFVb/bUJ/KB9ksu36Wk3B+oMX/NbQty5V0SdS/vW0t38h1xU4yCZrRxMWMzyHC4pP
Lo0Y/9PYgLfbidQw3pjqkrNl1DFnpirLo5g9j/2Jx/1FopH6gkRPcjSANy8SyPT8eezr0fDhQmbh
jXUDa8laTc+QVBPjoUHzcsfkvsXM5fMcp7I8OPW8hIiHDOvNIAtKPAL0LxOnUW5qYuFThtr9Y00C
/d2bHPXT9NF+6YgpEtcJnPo+IintZmLdMN90FKmg443I/wfTKpuHCQ3cp1vP8fA/0s5sR1IkaLMv
9COB4zhwGzu5Z1bWeoNqa/Z95+nnUCPNVJKhCNWM+qJbKnV5AL6Ym312PkLLwiiRYbNxM+XtatzD
tPLJaGK3Yp+cQXOS3WSGtAa5A+SN0EHscCwR+oF00CoHRYIT5E8YhVVfwd2GL9GUaF+NLqewk9mc
JnewsVJzT6Kyt7YI3507Ox5pJMFxRyKE0jH1MxMbgUTmi+G0FEEp7SG6J6+Owu6+kWP5Q8f+eNh3
owREAFCBnnHbKQJ1HPHvcMkIIjl6aSflcsHj7NlwWXI/NWjxIvpm/E6BGfKtVws1c0yJRoyvdjZX
n5VMsJ0yjSL83rLrjfuU/POPSkPxtUFkHIxHqPT6d6YE5FCuKTr3InsYHwFMyIWYN1sSH5E6SfaN
2zXNEz4vNaJqczZ+qmrOuY1Qh8t3hQ1NexfMdvkhgv5j7quyC54iEFK/OMxttdO6dBJcpA0TZW2e
pj9yKnUjEvTK5l4zDxKVnZlQ0qr7AjnRbBLMzyU9q2hjncQ62YLL2TZEd0/ySMBg3qgaPsVWGCEV
DTkGLoyKCJxRS4GmOyZB0fsc84P6ghP7QH+LmVmPgR1wFzJi1/zS+7YQx66wx+c4SoP0ViFc+U/Z
ffSl0UrWcsba+pMinbsdxLvM3oJGCj/ZRRH3pyqa6dewA9s9aa4phgf6w/D56t2xQ08pInO6cRSq
U4LHnmxIkeBhuknaUX2dhhGZwNi5rX9MKEvfGjTtRYcS9xSd0KhZ0sY0RMrjrM3TXVe1Q+cJWvDc
nUq4tNJxOLj2LVXSJmMRVvwKrStIRNOnGSfUQGFK7CyjjcuHPPBBXDB79Y8Ju0V+RLKF15NmJlPz
kqgufkqaaf5p0O3gjQZdlUudHEP6ti+qANf4yZppTnJIWLu+csVWlkQBXq4qqSNF0WDOyShMgqMF
m4GivCWLYDdK4ssjGfnQ+DY24/BayF5rDjQ1qvu5DbL6qEBCfI06bhakV8vsBUFnPmwGixfHNIBU
sOXEhLYx+Gp+KdLOmjYkEibUu7UGhy0wFGqWTpu48nDbn4JTQI5yL/SRCn8cZYYkcOmrX61wuCS0
SAvaTTuoUXLbmf3nrMtM7WDSQPBTT1NTeXIQ5u9uLq2M1IrSn/w5yZDcF073ZbGQRixC4z+hgsxd
62ZGaInVO9SQxxx2FVJmikndzVT21nyg2Tx/ckiAc2pAIP0+0EBP0tyxmu+uykLN60ivfajoT4g3
tERHDy0q4pgaUCmfDFLhzLLJpBYgpiLy7+k/jOjzTGr3sTHSdDzSl4kJr1gqMihoqg+a0ZKY0nPh
hnurTSuWj1a33aM7BGOwn4YUK7EG8ntxYnsi4nIzA0NfpmOKddDoJCnzyYYlEuVoR8KA6hg7UeuY
x1JIC/3OnwxRtnSGktvgmNpO9HffWsXYM+MyVEwETiGVGBguHdJAg5rVj6QO3ceY4w06DAfJN0V7
V30ThX4g9tpok38gITGYexvGSLSj9dZ+Ef5sIHk3yzDDrqK2n9qwYpdvOoI8LavojgWJg26PxAUF
uQ31hMDczYlfkl8TpX3QqUuhccpD09p21F7IP+p68UKQRiA3FLpBq1vDNnWcLXN6TA320E0/UUYb
rDhaQuiafPPcq5jMWBGF22hEB7zpfcyUbs1ST5ulHYVQ8gd3GtuGCGKJR94zZ4ll6TiG0U8/PUt4
XJ/9omqAL4QmOvw5Ygc5QO1q6xudG8xLMNgJbfhWGSERoqGq3xQxcvR70g4kwoKikZ98J/Gf2mD2
73UqNf6tLNRsb2FuaMPedQcj28yToabbMpDw08ZWz/7DfbD8qoWd/2lCPDp7CUSu/yh+RBia5Ugg
NmQVe6jgVUhuzPDd7A48NJuuKfvwBzyj0D4ClcMscZrSSXH9AYvgaXZZPfphZZCBV1y89lZNqY/P
EOb0MVnKN0+2hoiefnw1o2asq5oaROEYO5ln1TbBbNA6URajVIE6JvZ3crYdxGsonfHeSNIuf6Hn
oXua4q5/NrOiYZtG0N6gxg/Hz7Vc7if0j/Q3sBiQjTlJZg+37HG+/oHZSCOFmsy8R7JmWcY+8EmW
0AiKfm3DxXQB7+vtcOs7I1pJS7OgZVK8y7bKCQw92CRYLP2uqLAvkjU6jTck7fuvneGgAOeeUr+E
bYlkHxrObYFKytr7EyU4uE0B/Wi+GUS/gqozxh2ScdAvCzNDbGYkH/7BIu/SAgww3c+WL8JPoNqL
D8kYsXAimbenSRW6ThkmlLc06ARiEzNpQP8T78R7KzGhSkyR7h4LNzbvqMq2OW7cpLkf8y5Fk0Oi
2nptXadvNmVn1iwE5D8+6YSAE1MSPjYPsx9V7iYAVmVtGyNfurgD4pq9FhjxF9XE1XyoKLR0T/zU
8aXmcALMr1UuGVRlme1+pt0APSVnl+J1WVQ4Mzk3n0A+Uf1JU6f82bi9XW+MQDkcFWlH5wYiDjQj
sm5RAgaLOcI2Nv0sOtb6iNIHKA7WHWSDzOZBzG70SqpfWQ9MxBRmqFCdvzcqizON5D+l86BDbU3S
0qqCvZ4MEGH4X/tqD/4YbkFsz6Dw6GcE8s+7peeK9BGJV9AOdryr+6GNDw1I25ALVtg/CNHrC0TA
Ce/n2dScD4Evp9dsWYykJ2JuuWXhqlcdBQh4A6tMboPaSU0IO27zpafoOR4zeuwfMg4E7NRybGED
yk4FR0M3fGtBQ/+GmCDvpJZJ0Ea24zvbQCKivqGTTYfgXBajB53IuqlrLBc3NLagipiJrJiv3POt
bwYJ0c8GCk3CJjRHJDRp37Q/KJGa5b6vewXphgN529Bk5AGi6KsjfxYmm2YYab5JhSr1nUlnUXZw
ZDd9S+2BzPbch26wE9yAs28kZZ09Lb5LSsesiZu53mnmCUFhd9ObPXkkzaks4hLbcr9TPRMpTfhG
uJwP0KHpl0gH8xUSm/5hbET6U2OefG2ysbgPZTAtbSM+O6jlT/lPGvX1pUPZIF3mArH7HWYaZnbU
X9S4mTi/bl1m+nSbyix90pI4sbYzuuB4Y9lIDb5AxgjodsOHmO408Mzk7WduipwzFJt37VgOL2Mc
z+1LQbmOvim3bj9l5CSRhgKi/4LCYnCOyMfMChVQzk6JKaRtbaqKi+dp0Aut+UZhXM+3Yoiq8o68
RnFTEF/NxxpZjNiHeqDR0oCEC0hPNobPxCHimxH4RJ/5jGwEzXaLBm7W46oFp4Pzw6airlSQVjbL
+DjP7kRHWZ4SPJdKd5lzYS4Jk9kAx0PGFY5doGiM8hGZa/JAM00d3w1laiEF0jNEV0lg5qiFYxns
LXLJJSFkv9RBKyiMz1DQaF23jMjJPVQyytyiy/K/Q+AK4qeys+r4gBWGyPe1cAdEmY6oHjBwrqqN
Een8ahpthLgRDvJvVNpOekyNLA1vSJAWxG3YE/WosppJ/9I6pfaL23jO2x0K+3lSmUR6OcW12oCN
7KIPFdKvgxmMU7dPxciNfxZ9gwDW9IsDqrr4yYB0BCqqKMr5IaoqE9tZWm0wgEN9G2QP/4MyUGlt
1A6ecvrwBjxnad/3IvLdzWxPo7H7H+GbtUQUm3mz3+OUZWR5mYPckXm6H6ACjwdU6HrBXzUjSiji
cjqV9ZTb+7TjxJo6PhyNE8lwhe55BiSqCHDAa0J35Y6y/PlfaFyKnxOFnrLzAEbrW8MqTHQh6HcF
98xrcOgFtLkCiQIJIceqQFHyzwokGi+0UDp6Oq8Dk7DzgR7tIyWchwk4zJYMkf1N82fuEy5xIDVt
tGcF0TiNgLF5hb55DhRpm1jHUxaysWVaIUE1pjTpMr3zGntuDx08TDDZUX+8DN08w8BUNnA4R5iL
q4O5wlFqAWnciWuI1/n1Bz5g8NlEYb7UFjWP/AGXqCqlIfvyoMbZtwwA30DPjHnQ2tMkpwVy8Ek6
ekPfG0/IGJyjFIa2lRRkDkRdkIvQ1+yzRs27ckiqDeam7rYcimumvOemFtiu//NDFibpX1ML2lJt
14qX3GcZ9D1kVo5jRLe0i/ZXLFrPfk7kGhhCLWD3d4RXNarUlnXnKerHR9MxrQcFNu4Ks/rsKLa0
eVumibBt9Tl79CmdgULUE7izkp2S1qkYamt/+fudnTR/jbIiY5ttoFBhjZ1X0hTt4VAR7B2qQ58h
ceU3cY2Qkpivv7IeznwqLH90TEwN3cZXePVoGMi7JBpl59nwEPdWObUPXTL4wNto+7v8fGfeIlpQ
VDUKuRK0+hUAvQO2hB4k7jyM6gT9s61yDkglKZ7/6ziC2aCbuN8YoGjXm02Ys50jYmH2xY35UMwC
qeg8BlfmxHuuLqMQRprSpkfyHXEWWCO6cIuZ54NbPDhFJT767qiNN3MUC488oC+uWLMv3//tJoof
FZaS7F02APn1XBdYndjwiBqPEKH7FFpcM7Q4TfZjrgKQygvrP1EF9DdfiCvg2z9GHauxbUwTXAVz
HL9Ve/m2f69oqi40gkWz1/aaMrwEoS/oJam5XIDLXBReb6M79OqOeOxEVUBVXFMM66br6E44JLpb
ca/y6SmmRg+3xUrtKdvSEuFbp5x2WkQEGRxQKq2OG9xktkUVvkTevUlpyc/22EGhkM1gnqAUTGf5
atezWV7ZPt9PTyjXHAwSxYzEu2blPmi4aRFFkZi80EnUK6AodAxzqD9fnpzv19syyjJf2KExR1qt
tzrREklNY6JUBWYg1IaW5sJQeEM5N8fLQ519IFe5jitBKIJlevvNdFpVZyewGQq/7H0iycwu0sEr
q/rcA2FygYOcqaQi0f52FABSbl27EpNBxETbqbFAH8xc6uhZuOY2eGYBkNnUya1y67Gpyr0dCm1z
Tt+iM3oBF6Rik2YDfKhuWJBGAAxFeAdmNfw+uB2yW5FqU3hlY1n+/tUicBjekDYtq9QFVhsY2dQ4
62Q1eqRLNFKIGfXaYkCmR8bhtqr0eKfM4poJ+Zn365ABtHAqY5vBufntQ5d+GcV2W09erEVYeqgh
3dt1N+xNsDf//ikZavFJkDh4YCT5dqhAxUDkE+ZmLMcvUowd3V3UepUpsysjnX2Tf420mjRtpYGQ
6bLJawlCX9BuqYfcLSZaY0TvVVBOqMk66nB5PZwd1KWaaGKkoxNxvH08+uG4QDs0dDSIN36wYoKf
WcnlxcmFcZ8Znfg+UXn9cXnQc59PcuZJXqp09DUvnLa1gKJOMngBPS43VUaPlSbpeCBFXV95qeeG
cpSQaPFcQ0AkfPt8sKe5og7l6A0SKPggK5qPov53Nw7ulZPozJtEPKFblD04C/CgejtSNcki7w01
eHHTt09QRM3DhHnIR0q71Z3jB8gXI/3n5Rd5dkysgug54wxEmfl2zGgio2gs5dEeWXBG1bdJb1MQ
87toBJwEI0AH/zOhJpenywO/P+hNw+A8wI9WV4vBx9uB0cLlCVykikPPCmmfptie4oHxq8i64rcJ
pCS48h3f79sMKHWLcxajD7U2zapZeEMomgqWvdZwZ4QllyVRc+Ubnh+FkJbgWbB3r2aL0eTQHce2
8rJiRD7iItt/dmMlrjzM+0nJw+BF63C0ivefzSB1Knu/rb16gGeGeqeZj4p84rALoRf/d/lTnRlM
Lac3rlwgfS1n9amobk12FYWtB3BHu22xHzyEo589THp5zXBpmeJvzwITBCfRkDIWU4W1M5c7WBYF
Bb/xyrKp2l/wmrlFiW5KHwAUopruKT72NzT5+E84GKXcdA2O+suPe+YTAkFi+XG2Ywa3vpZAgJz9
hJSqZ/lhd6e3HXIX+o0+XR7l3EslWnG5zeEfZK1PPSeaC+ylis4LMxEe/Dn7TudutrclauPLI51Z
acvaxuzb5vIq1s9DcWEIjdGuPRXP+rEbnSAmhw0Mmppz3x1Brrb/bjnNnRAjX50rEEff+kwoC8wU
TNAEnl5r4xOnAVQhNbu3gsbcw+Wn+xNArqYMBzjnDkt60a8uO9xfMTSdfiE6GKBIkt7P7GYxrKup
mNOes6GrQt40Vl38pjV2+I4ZgdizD+qvAsz3lf3szPdkwgiBBYlJ3LY+kVA2j6ISi24BTe8r7FrK
lE7UaKcpQ15/+ZnPfFHXBDjMdoYrEsfg20e27SxVXRR1XoS661YbSuujX3UZDX8NiSIwkHjE7P51
SImAnK1TIlDBSGi1B6DUyfM0ihsPiwlIDpbaU3ttdjrY820+0LF+ebj3a5DhMGHEXEWnjGivIpl5
IN0Vtk7thUbYeQAviqPGs14Z5f03YxTC3sWwTCdXt3qPKbpi6Q9+7UWtOz+A23GOaeAirl5QL5cf
aD0UX0q3Fbk6Th6Fa9bqXNAqCbm/0yig13110xRmg1LVLg6BFf1rwPJnKBa76cAcdN9ZNlKAQUVW
p7qHk0h+Imj5QuPgsHRlBVfe3/orrUda5ulfS88A4JAkbYFBRVgOh6Hz1U5q4Dsuv7r1mbCMQguN
zjXd4Na1vp/08WRwUnSGZxCNQFy11CfTdG2PmN3e960R76FCuvd4pjT7EcbhlcV25iFx6jJZ2wZx
Clextw+ZYJWMdxHISIHo4ibXnO4ULc0Glx9yvaR5SMIhG8ELjY4OiZy3owDzUjJiZ/HyxKI3PaMP
NQLjiY9MhKobO5h/dPZZxvvfMYpgTtKG83a8btaIhnxN9ygM6v02m5P4S13b8OguP9eZec+bIw5y
UMno706CHrXPpOVK0L2Chytd0/EMY6klkUuPDXyDK8Od+VgoT3mBpMNc2sFWh4FVVOjG6T/g2mzR
hFTF8R0f1/YuP5S5vJ2/zxzeHhs91w6h2xjhrTcO0aqYyywqPFZ8436KijwkwSGL5rUqNTRgDu5u
ETmVIDzksplwv6iE4LidoWSiX+3FVgsiA+CJ09nRIXD1+sTcNppt7bgonKs5nHBBYFulLZ163nNR
5622A6ijnma0OqRuUs2UBzUkkfsVMPMEDaUUPfpr+gkERTGMTm5GX0+6LQSZPNzi0qOjHUfxOV05
f899YAenNkOn5mGTsHg7kcZAwJ2BWuqFuhN7M/2Gm1hLC5IJNJtdfu1n1ghpU147Vu5nUklxDMgC
nvwMNivsP9s42Hi0ow27Tnbl73Hqr7gtL2fM6iOblA5MFsqSH1lfGJx66PJZZzhs+uAKzUH2H0aT
zscAp4ot8FvxCNsD5+cMv5LLD/on+Hs3tMVVhRsLadD1aZulQdxUFXIrcruBdVvmMvqCHsJ96TXH
WrxWHZh2YRc8zp1WfRFZVx3Q9avXyi/E5wESwmNPynB/+Ved+dJ/8r8o1Hkp79L12WgYQZRIbFBp
0D4FddvcwP0oPqKgi6+8gPNDUdqi+qqWvN7bSeXKGZSBpvjSrQ4zsqhR61hRfl9oCEz+H55qydIL
kkDs76uDOetFha86pyUgE3qXgGS3u1QLwxc6ztuny2OdmcDmcn9SpLglRtOrx6omQpC4cWYPfcCc
fAqI7T6OiAnuuxQo0E8hJu3K4XV2RDoZl8yTyb9WI4ZaFgVGks+eMZQ2PfYgJVG94fTSBeRh0+Ca
M/U6ncDGyDlpWlQJiNre3d+aXivtKmknLwkDsRsFXY99iZIKeUaGUjT4qbum+sfI+8+YzEk2YiIe
yo+ryRKi48wCiw04t4sXxCH0cyIBPhZDGv1/DrUcP38FPG1B/TroncmbhRNH+xzzgecsQRu00VJd
TFem5tmXaWEtaysTT8N1TAAqWDkhMhDPbQbjdgDwf+xkmv63iOdPwVyWn+Dillfm6LmlJ+jiktSw
KSutj7ZFlFcOHdlKi6ajhxHA4LEt6wgcEj3cl5fDuQ2WtL3DYNJR9nqVx01Nn3fujrTpC4oUQVGd
aFM0aJdMIH8NRD/YYuFSigD3Spbm2sjLsvn7OwI/jbUp5yFRJm6rzEb95E5ARcfcPcnR6H71YYOm
oFZFfmVo49zYSw2XxYa1rbM+Viqr7CnAJ3zVvq4LTvLW71E0TlG/AxMcO1usRsJxl3MtGrYKibE3
0dcag+D33Rs4Wo6x0WkACLdOLgMQ13RHQ1ebRt/Z1FbVYFY0i4G+6AHuz/7yBzs3N8gCEfxQl5Dv
IvEszHxjAnfmVamTHgZXs3egA1KiR925MvfPbVwEFLogjmPfWt+X9B7Esxzm2evrajoERdicsMsp
dnowzXdhWEzHy492bq2BCqQMSJBvkep9OyOQA5tBAPzV613fFQfZmd092hY/eOrNQjhe5i9UCSNp
2pfLA/+pF63PehQjtB9w1BMpr0ZWAeecDuDCK7RRlLAlIvm9dnGB8Vq7cuqjRAfhHHDqSqL9UCch
dIOK9hd0lqP1ZQCbkD/SdZII0PIR7Ux+IQdnV04RqHgHvEByaOj91k9F1ccfM0hoCyvHLzsaOMI6
uEGDP3+Mq15HozRZCgkp6jX5rQ1ox97Sk9T+nNt5hhfhIBHa0T1TvU5DbKNodqoRVX4H8e4Wao6J
b9DlF3NmBpCthRHmcpoQZa+29THOG0XP7kgo3y0Ys9JItds4CYdvyG3j9NB0XVQd/n1MwyZFRp6f
lP867irxlAj7ViMDX9Bbv6vKfGLasTPsEbz6Bs2qPUmP/5cxqUBLyzVJ6a4CkDogOzzWjDlJ2+cj
GAiaW/aGg6WN44ded69MuOWMWs03BBcclbpJ+p26xtuZDqDQ7H0g9F6Q4d2w8VtsbLYW4O5rwpkz
S0qSm7a4IilFXLD6gC6EWBrPstGT0B5CCBO6ocH2yXArhdWagPkP5/kubqb4++U3emabkhLEMvEz
/6Io/PYJ5yFulG5R2xNgxrGHUNHk7rHsMft9LyxxpXx5bp4yRw1LGuBuyMe9HU1mI8xaGqm8qp07
2EYtIFAZaWLc2e0Mr0QBML+yD585QihhWExRLq8keVZTxinCoDXDakaRBFXzvk2W9mAVJgrJY/Zd
adq9ndvmuM2d1r9yZi+zYz17KJcu4b9h4Qm8GhoaWq43XE899pTqxOaf7rMWgV7tyNjDUVaeFLZV
u7yOtXlT9lV95W2f+7bK5XKNUYFJ7m41e0kBZwTnBrtCmz87WAl5GB78mHFhOV6eRMa5kWwY4kvu
xyX+Wv78rxghMaBq5UHFdyVMEo9hbJFUpfFAy3dQeqiIbNw5K+9Nu6M3GM+X/FvVVPkJkZbzSc9y
ExUinY0/WAWVuonQrbQeaGXySJd/55nlzHGFa4gURFGkx97+TDQqre1m4+zJkN5N0bWQwBu6kK+M
sizW1XenX4buevKKZLnXUYsmDBwEwUJ6Bqd+evT7rCtvkV0HNx3+QDQq90Nt0ldjxLc2RpzQnoJ8
/koet8CddExobUFAnx91O0L0b9NQ/KvRUXZDUhYmJiezsNstRDFofvB6aDHhionVl59NtHvErhvb
P5TWALUFCa2LW+6H6XRymgrTZSXtZABkmtlQgst24iNFSQmAv2WzvuunKf4xyrB8llEQ/CdKlbU7
fzACund9DNi2mJViVAMpv74xodIFu0xTU45DziBuTL3J8q+X3+Q7OSHXFUX23lhugtQi15fAFGAs
sITA4hrdReInUUE5/O6A/XymvzpsnnTZSO68Ua+G26obIYbmfJhwSyJt+s9GJJ5dOYDOTHQy+iwl
8nMEpetqgmMAuEwrQ3pmgep9E1jGR2758gnvwfHD5Yc/s1dyJ6Te5XAf5dGXje2vNaW7dT4UpYW3
psbeAsqtrUDpxDYew0FL3+gLZYbw3y80pFHIQSKjYcj1ZhnMkYhA/5vQIDKlToQNbnQYBB40XyZp
2Neqbct6Wy0UB1WQBUBvuemvQ4iwmSguzobpZSY93CZdC8daYQEAeT37jHx7OGR6+Xz5tZ45D5hP
JI+VpJZhrMVCXB3tvs1DSVXbRn8K6EhgLe5kw1NduUTPVU+aKpiTW1qgg2uC5zMbEIb0iB2R7rAl
u6tvOmQzPff4LaJKhdBNqxP4LJDq/77NcZCjDKRSSiPJWik3RHinJFOuvKSzBrwpbWy2Q+Oa3/2Z
peAsiqBFskkJf50Vj1vL9SUBmTeCv9+5sLywWmu1vVlQObz8zd7VLdkHuANaoKpc1+DtLe/1r7WA
Dp/OXSyavbq36S5XmXUnnTbaR5o1n+zJnsgUZ+0X2fXmLtSceDfje3LlrZ5Zj4vihC9H4pZfsvoN
ih4EmFKx7Vm0HX1OY6sFam74h8IZrM/4hAfXCsPnnhpRsVzyegJxrLP8or+e2mlSVdLso5ZoN8fQ
3qJdZs5p0XStckctCd++CXucZBihsAbRgDnjbF/Z8M4+tUOUT4jIj1kvl2TSpzFMdRs0pysPCV25
W9xy4FUhKdgVph1fu/KfWSKuTtJasOcv+u2VBpLG91TFfmd79DzFDoAQN4FUK/Nd62BtYpdysb12
oheED4CjHL3B1p58/2TF9aYn5buDP+8cIxg0ny5PwnM/jLynxEdKQInRV8GDUYCgH3TNYu068sUm
xN1YXR9cef4zWyJv+v+OstohLABJmKFH2F0koF459r7hSy8+j4P83gMAvmmG1rwSpv4p9Ky2YQ4a
KtZUdmmkcVczGzQ9IbvDKVvWWadtSlvr6kORjyV2KDgCb1psXOjTSYEGPObwLOhVKgEM3YsYpvBd
orf9V2Ct0wmXG7//GqWaxO9B5AB4JkgpQEJQaoFYpF032NbDkLz4asDNKBG92pIfXbrltXT8RA1H
wwExCBoLdz6rsXcRipVjmLQw2Eysf+k4BOOPZUwdG/4OZxLLf3H8EV1SYS55xQApfrBrBtgOQHYt
ea2Ee3ZBmqT66EelwUGX4u2CtIFjwZFuFKmwYnIPcUzwdqwrWw9PRoLn66appattjCmyT4bqJgAM
AvUrDVmhr46Xp+OZ7Xcp7TAbaSFBjL1aJ27UGYvri/JmKg37WAXYo8UCcy8306/sAWeOTIYiM75I
zZeK4dvHTqyENiNHcGoFUfgroccJbnGJP2FQT/c0vo2nDg7BDSV961oozd+8npmLqoH0GZsCxdfV
yBnoz3ialdfMwN9yS/RbOUbXamXnXiU1UG6JRFnYfq3mP/jFKYkc2/KGecQsMTAydrbY/Ayo9uO/
fzR2NloaHORSRJBvnwe3DDxizIyT2cXvOUmi4juSW/M+apFTXB7q3EZCrhhD6SVYpRD4digthzBY
lsyPbLTNm8DSqleVZeIu4tJ9J0Zw67aqr8RW516ky+2K/AyLgy3w7ZhBDHQtxo3Us82gs/caQVi2
jay+3MNXia9cDs4Pxr0ANTZBq1gtRlm7VYZ9j+VFuJmzMxQLv9yITyCe5JUF8H4orq06ASMNeYTH
5moaTlFkJbJnU3ZFOt9W9QSu2rfmD+UcXsvlLq/o7YxfbsgmphQkdAk1VkPBe0jYVIXlWfTZ0x3N
IZ8BPTxcnhzq/ZI2lm0Mje4iPHuXvHP70A9FF5veEFiVexypWohnqyuG8Bbj5zzFls/tbpd59SvH
pgJ6MccqsLAmecXCUH91JbrCbZ3FFdgqIxaUzcG12WBf8VLDa6FpjXoX+63zabQVvedGKPL/Znob
PvQl+vyDXyhJhnL0/Z8qpZdxo1lh8JFOsSK7c6ChOZu4I/e4oclCM7ZO76ufaZdY5jECEvjTtmAt
QMnWrN849Zo/a4z7HvFVdX600HWLLVfYfqIvXZQYH1Z2cwzdsrNf6TUjxZXMc9W/NGMa57cJDg3P
c24NycHvy/kXDop1dvIL4P27aUASBE6zEq8D3fFokCpUvluUXblxICeH84tM88HcBGACfqaJH/b7
YopbSCEEzPdJqSlM9LKq1W/wYYQJaOiZvunsBaeeKrNTV47xM5dlCu8c4fZyYSTDsVoQUavruCYk
pkcUjEMjmCs3+KFXIachBtWGvO9Lc0BHkcQYWobKTeFxCnt44sgyPs9O6dZXIqY/IfFqMiOc4Rpp
MJkNe32d7Nt+gBapU5jIwg8ObsxgPmKAZPCsx/remex2j78z6IuY0lWhSXcXyjAGOWSa1Jg04EFk
lV8vT31jeQ3rH0WinM4s7hIUYFd78JwVYCXTQngynboEbIij5XdRDo+D2eYGn+0ZDctpzCOILA3g
83ibufqs3dCb06Y3WZmN8UFGGR6VV37YsiOvfxhFZQJ9RN6kKlc/jPIXOtOpAFcVFkUPlcwv4306
DZV7P7l6933W3GTa9E3iFFtwjjp+ABSy8FqR+Ih9Elk76icN1pO5M3HKLcFCtO13yvPTYxkZ/a/L
v/bMPiXQ9TiLqproY30bsjD3xBK1NimWZ/qHBMfScTuZgByvvBX3/UshAY+yGOkvo6nVMdZ3NGI5
oW56+pC7X9M+wMABEeejSagK2wa7mgzE8wCAaGxSoEcVVgrGFWHA+6OU0wXVP/AR0odoBfmNf93D
NHq/wQRV7Mn8xwc+qQMtNhPgRiDGB6BtJ/eUIou8chU494o5CKjqII430D+/HTYqoTg17Uzya+4F
FrxZfMPFQVxZpGfONiFN5AAYbJnUsVcv2E/p5KcnRXpUAbCJh5ri/uzcMniWKKTjwz/PGi4ahJIk
pOk9W29RRPX9mAPF9ooys7wJQ5DnuY2DK3nvMy+Oy6NNjpfaK2KH1SNVg5PHEHRNj7AyuPF1EDc0
c1UPl59l+VtWyxXlBmo94ZLq5Ubw9vPkc2v75lANXh75vvufOwiV7OgrkNAvGxbgfU7N+sqYZ2ai
pJeBRmOCg/f18HxWo2MXtH8Zldl8G/RFnQJuZGOD2dmVsAPvpgInv8sPai5PsnpSjAoskh/0n5Cw
W9boX/O/MbGtjkaz9/oES5P7TFRo5UDzUztBzlQ/8XpwssJqtF0AsgE1bohf1j6wmrBcIPH05gxl
iHNIlGWxsQsgKgaPI93FH4dops61CDXu7bTK8S1IwtJ4DQNCng1i/MVzOWHD/W5irpJ8LTmqvmtt
aBSnhA2jQcglIvswpAmg2IzoOnhJnT5Tm7C43px57t0zp9Blkv7R+fJv34IduqYtq7b14ticPvgY
umAUAlgQOUsrDiP5a6xRjGp4ufz2z0yzpTSHWp/6HH23y/r96+WHeQXATaJfN2iiekoD6Odwgewt
La/OM5tVe2XDXXaV9ccmR0ktkgvu0iT6djxSYB0BNEJybFWt5yE3mp+Au8It1ATAo3U7/0RoU22h
P+VX5tmZZcvdkj3I4urAm15NM6sUTenX1EA72YBBAzJ2tAJrPF5+n8aZF8oIrKJld4AZtoqwq9mJ
h6pU9KhFHciS1vL15qRiQ3iqHFTAhC2SeYNZkabtUjBE863VMCc+dJiQJhsclf32Vx1gEHBgo+uB
m4laoPsptOGjwI5aXvm9Z6YduyV1taV36X1DEfYieBfXMUU8cA+Uh1X5NKUp8P2+NZNuE9V+6hVj
m7q7y+/p3Lhs0egJkDwLsRaVlLEJOAbIv6cVdnlKuzZ6lnWBJ3CfGI8ckw1A1jr6dHnQM9/mT26c
zN/SHrmu7/f9CFF96R80nbmEkKjj7uT0zn7sik8+HlPe5eHOzDh8/ijOcr7qVKVXS7rOE132WFd6
TdOB/rB7FxsGWabX5BnnQnNqsEu0SZOBy0bxdlHNVkU5EBNLz0ILPe+GwIy+52SYFrRvPmGLHNbS
M+D39kg1kuiDDm9dHHtZWRifCzl9v/zcZ76tTUhj8pkI3hAfvv05o59r8GT1xouw2MTOO43s55J5
fGw7UdwmYMbE3kjD4t8TLUukyLIwl2/7rt4zJ4keUZKgo7AHBO77/4uz89iRG8nW8BMRoDdbMn0Z
lZHfEDIteu/j6e9HLS5UTCKJmmkMWuiFIklGnDjmN7gnpknQnHrSgv3tR1zJG5Fepv9BbUujZVl6
TM5ErRqVzbkQoeIZgam4VS07nhxH7WHUSv+o+HJ7iDhLhxAzvY+3l19pFSpsKqZJxFJ6FEtARyzA
tkdq2Z6RzhD+TrU6JIlybAqeIsSqYalbCGGBVGK377Uo1emyxkrwRQ5R/t2I6CsZnkUOSQYLXxA0
wiKujlTZSD3C3BmTbtqZYHRMV5fGrt41fVFvzdhXjjARHAYD5woo2vKapN4FutU2cLuGAsReG3Yn
yqzOdfDQ2SGRn2+UvWtPZxEgaWbwtcmU3+7lEGe2UnPi9oxQM6TtqtbwEhrzKfiGJ0ejfrj9XVdu
R4aylGdcVGyt5WoM9EtUFOsWNlnXep2kIMpvKMW5ixXpYI0oBI+KZTxXqEFtxGND5UHeXsy0W+a0
mcecZ7SLzwi8JfaLFAIRDL+Eo9qTqmP00GXCpY0hMwKDOvIoUnt4deIQI8VCt6cviH9Lww4Mn0+X
3bZ9cx8IYdsoQZcyllG2PyCgN7QNJg+iGiN3wkNB2aEGVdb7ZkgRr2sCwDJHOynGWUVdoAgaaL7y
J3PwnkHTMZgs1/JL61UpGyl1BVpmj36nGH8SS5HCgzEyNThr9Ew+FoGPEnBf5x1Aj6Z7dQYEKA4O
RA1kAFtD0vh4E+aUvTU4Pap/ZgKYFzOynQErEXWd0B/+FCECd2dIe63l4fti5LsarUnfU8wIpzjX
yBBd9oIqNI2NbXb94TnKYDlplynUZEuEixlPEP2QYjujnV3qr7MQg/MHe60uPKKPDpokzGq4JjHx
1ndJ2dQt6Nv6DyAvom0hK1cQvyoIsXSzJO5jU2/jF9GArUGluKkeArK5IzOj+BFwR/NhglH69fau
vz7T5EvzyIP8g6C2nMlFDbM2kWgCzWXuBNlCZ1TGSM4dEFE5TANp0e31rs80CQdJIK+acge1mbdn
Ok2ssMLtB56B3uT7CAXzvVHL/7V9N3i3V7q+Cd+uNB+6f7LrUVXzCNcK+dxihL5vR6fDgKlHBJ87
8aCGWAAZ41Qdby96nXawKKfYVsjnaUUtMtA2nuCjhzye6tNEHSLNvvRjUm8kN4yIryMGWfTfnjXz
26vAn2fT0NI/mafmcT581nrkbr87VZFoP0oLUsWdrIfqcIRthpl6G9Xoi/voXCMTn6KxuNcb1anO
pCoJLSnAa7FbmlMrdpjxqlj+FpkwXE1py8pNMQabBfTKMr6LnZSmeGAmZYf+DtjaHYGmq85Nqaf9
E7mFUNH/t/vfpe7DjA2jqkV7OvSFhPy/gj1mlYxWv6vChtiqNEqL8nfq4zEc4GbXw6KZtO5JCi2y
UEDd4fgRSJD0yYxitDGDNOiCO6O3MZXDZD7445tWYu30ErXaXdVFTB51M2xcMaA86AnMr+Mjff/y
kYl2lO7n7pJAtiUyP+jMSkJkR9r8V0GSeNANX3m2Ab8/1fz4O3VwcC4NwkDGrRKTsGYnBK0I9Ljj
uLqH0GzQeEbz/bPSKnbihXiQjTxeqz4OrSLir43Ans6lM97SaffJBbges7r8bsedXf9s04KmKJJf
TnhnoBw4PQpZij+30xT6u6pqhuKA5Klz7NVca39hihO9IhyaJUfTRB36ZGPcVTzJBUfmV05PoOZ5
pTLAltFsQHK1Qn1Fyx8tr2bo4nRfjmVXPMUV1DRPHg07+qE2tEcvjV1ztUi8GM1TslpF1dDIe+eE
8L8fnTm8qIcI7DZgkZct4vNJrUwXLGJt28tDKHgf0hZYFrjoHBMJG88P/5tZxualbVV8vGiO097X
aPd+lYy66WmJK8n4MRWl6uxs2C/aBz+K9XIP6yFLPAv9ZvvzEAAgvBcVKMLPJhrcxY8gSSTFVa26
PWk1+mu0+2VrdPUYldB7qfWDwR3HjuxKMLLW72oR6fEpyIqaeqoBSe4iCiwpOGFPZoTntqiaA4KJ
3HqpXTMDkGNDK7/0TWQNXxpDalQ3rVT1R1BpYXNXRDneH0ETImg0En/l04Rb6IibyJzOOa1WfDAM
kzAJ+dKSD1hSyAg6mgj0jhkg3x0fIq93LZ34CAFaU9HjfVvjkw4aT6QXucD72BOloX7HWs9HVRcD
PdCyaTs9Y6OFt54dYErlINus8UdzfCiyZKqQ1szDzksAWPz0/dqkN5RkcXmX287422msiDtqKPns
NKpGLNFDy5DOVgtVwU3xaI1wGSXH2af4QpguFQR2fFzNauo1vd0qGGrb2s/aAAexZ/LDhB//UDSX
srBtsl2g1nK0y0cpyk5K1ikZcDUfuf6odOLPBebFdyZ+bgzFbT99lo3WNPZ2DFb9Aq+nny6lo0TN
wRKWfyYGJ8MHKonoAa8RuTimg9nWHrbdHCwrnBgujuGUBfey0g7aKU3l4TVFeekX5HdcdfUUAVJP
GGYX7oahDzDPKaUY1Uez7hLPbxAJPeI3IB6m2q7ueGu8dCbYjLIqRlCZO9lyruxF7GDyCBjF7D6P
cltbv6F7dFjQNh12X9wLPmbVtcrdOxn5bJoHJAQaF1fW7xx3D+XXqMr95zFq8yclVZVPBjSZ4BiF
aXQexiZTdlOBtRm4xaquj/wV2rm3qbzcojYY2SAUtJW8rsxj6FXOE8y5vnau2q92UhpRnEb22W+j
oCKbC+2Dnqn6Dx0BuddEn7TvpWGkD3Wp1Q9RFNiHJlDNwbVqI/we9Pno73EERaMemwFloyZdyTGQ
DEJgANK/ej3ql8xItcdOgqru+5XHti8Po+OMd7lcT3dynxvvv/kRAOTg0f0GI63Ov+efm78NMLRr
S95FTF34XOOjMbrcYunJZy+Hbh6Zzsep8LvP7777wY8qFKQGvcSrsTweQ0jkJpN1dhCl2FGk9vc+
c7vD7VWuq19eIc07cO/0uZTl6KADnNw6vmKdpVRzUpei0MdOOh60xxyf+c91FeZ3ulH293gKDi+i
FtWv2z9gJYND4Mqk4aHCDdGWLXg0/GK1rXm7mMe0u0YDh1gGQGRH3LFOt5da2zgaGERS47m+XYIO
ZCip8tipPCvNMdfHsJuSjEsBmXnnUYECtVWIXWdVcwPepHmIAMFV9qbGTYNtgWadFTX8oQdmdRGp
Y76kvpA3nmwlT3Q4qoxyQafQnZpLgn+2KCNyNSGcgL0LQoqjdFAejX6YXm6/v+sUGLkI5hd4dUKr
Qhnm7Sr+ZKpVr4z22Wgk+S6OAwmf0dDiJbbliYlA4Q0qu+f2otf7A7r4jJGfiREzNePtoqbA+Dzp
aeipuCYhyIipAwNkA1B6r+z/l6WY2bJDmOEtzwKmHZUvDzVtrgm3erQgNTfUjemYxX64ceyuPxgt
J6BKzEQ521fAW0y9opDEzj5XIQD7GZD+QNZbbfQgrjc8qzAKQJ4GsB5dlrfvTqSAa+JBt85Ecl/e
A9oMUlcLDAs7KAnDdcQsUet+/0t0QODTLaUbzS3ydk05bjgNWLghaKrOORWnQPG4iCXPbKtho9a+
jl7Alk30RZEHQjZyOZJsmiZscdExzt1sWeAiBxOEpwGDdqCvA3Dm3ThqNv7iZHa464IC3DHxG+uN
c/63obJouPxFyHBfsk8Zt7195syyCsS8bPM8VHYgeVg5GY/MaQ3dYzbhfISQEP+BEmjgzghyvHRn
0kbtNfWQmzh9AFV0GSdY5QENWKk4mn4/KLu+DOLk0NsdJg8YOtf2LnDMsn4aslbtKCimIH8NJCgc
D5MQyLPAL5zNt+io4naAKs7gAU+wz72oJ0ZAcaL9AszSqRvR+3of0+dAbYuQ48BgWcLuqqIXEzpY
1rmt8vgU4uZ5J+S823jB158Z5RHodfRVIC1evV/HifrSkQikBfrPL91UJ9+w5SxKV1NbRcNO0wov
eYYngqvWVXHEJ676cntX/5XzevuJNfApBHMm4DQUlpALuYni2kfV76wNVq7uwJ2Y+euQlHV3Z+e0
SD2g1U7mpZRIH3vsTBtso2TsoWHuR+23EE3ZYddKWFKdILThFyaj31rdVfFgaftJGjApUvCT3KJF
X38evgmDZ/qQ8xx4eT5SYUklm0anaaGIfRQrGU5iGGjcfjkrIXrezYg+0ffi2M+/4p/bZ8Dx06kj
xzjns+NymzAkcMuIHS6qVN3SLZrP0uJDaGj0ETVpG8+0greLxfivtIEMMUKiJvY6Z5y+9mKwYsxW
wulJJ0mtvC605PtIazdlLVbep8YTMpiR6ZbwSt8ursl9oCUmOPvKom0XTGbitZOxdTmskJfBdiKZ
Bl8WwQfQ7W+XQROlseqqs8+o1bYP8PF4vAnD9OdGldCkoy6ZJBprcqtWVOkcCtgvCVVBkkvaANFf
DhTM7U3xAxIXwDY6rwGnpIiVwkVgoc3w0RE59iH09NO9ncT1pWyBdnuYpkYPFbN0gMhJV38zezIO
vKVCu+t3Fre/vIeM5/yylRa1LbxxtUcno8qn/FOlwkO/ByduTeQo3WIa4bw71sxS+HNDEwA6LbFl
lO0zn/8Y22e7a9I95tXaSQOG8/77C/FHZiBcLHRP1UWSUziybwYj1UUEL98bWyvBaSDHV6matm6v
td0EowlRMfmvvseiedmrKbcorpbkh428owdu7EKS9Y3u3trp/HeVxQPR0IsrXU94bWokQO2U2SEY
/f5jjKHQxlIrCSJZKLIaMwybzGPxhfwhSsskCO1zJysD1ssTBpPEblwu6Q3dOxXDeqjy1kaGuJLl
wGDiOM4Qd1tdkph80WI/ptC81ENMaIxUDAd5wCuSgcK4r3FSerod7tY+G2MdCxsx9tcVLDCT67HX
h8E6J7zLR4G7tgf4zN5Ibdbe5TyCI7KSurGP38YAJwUxFPUIstGBdL4VGHw7WHbSV8Hz7FI2g3TG
QKrf0hVf2SxQ7PSZakdSenVh2LT40ppM4pyOWH1EpRScMXnDK84J7Y1se+WzEb0ZxFHkQj9bVhNE
d3B6ueygNhXm1JyJof6SNGl8ZMqTPkCpzDbAeSuTVkBySACD2+fmYOj79pWOmDsE+BD6Z7q/wQP6
WtZvgJLaF/pTzscR/OMuT1oCokicXaJm5nMVF/64kflf5zKAf5DkRunDBDSxvL9IZgsU4YrgUpi0
1vF8j4c7EU8jOiVoFHwOSagcPKvCJPQcNQ9I0pW8jDaC3Mq7n9Vv8JEie0PtcvEmrDCDSg0I+9wq
sphcR5ayCRSoNP3JhU9IDc2w2IjeK/c2LRsV3S8ABch+LfazbiAgGo6OhIeOiM4j+I2nAq88r4+m
+hSF1ejmTijcnori+O7zCq99RmVCf9GuPvsQZEbpCJqXhtVaT4OJj5qTO+nGef0b3BaJCUJtCCZR
rc5Z4uLSjiGSBsKpJBwPRlnBaR1Fql7B7dNNBjAGLnBu+T9ZspKnGF40plbOFH2QMRv9oSrCEB+z
MIl91yQ5DKmaDDE+FlFWZC4Qc6RlS6UyFc+R+hZnlkCKlEPbKpaPX1Ms4x/UBQ6NTszlxb6HzHrf
wK1Er6RLlQGCU4o/WGhONmbqUzQk933KnMHtwa0bpzIIlI8wGZzhpICuZrYR9NpLMzT+F3R6ope2
zlN1l2DN3ewZpYTtcYIH+yzQv8JgaZgdwFtqd5DqU6VjO5vMDsN9pI+vZgJ/30uQ4BuxTe+UDzhO
mNiVGVn60udhZu5wTc0/9mRrODzaJZlG60s4VhkRsFKvHrMaOGbVWs0u650y81ps6Ey3DRTc5gzm
Qy9cMz3ofiRXOjfsxopZTjHmz0YR4tiEFwPm4XaejupTHiM5BGRcwzA1TuzpklOM/smMVv3TBQC8
y4l3vB+CLvuOKGXiuCPt7MaTGVz/hGusfayzKPvJSNP/1tVB/ctO8V64xF0sPsGtwhTP5lFrpDc6
+x4qLUSu2JLSA3Zh1Hw+/SFsMRGVSqG2xbb+KZMsM9y4e1ci95x9A8Bi8DzTwN8Gt6mzG03pOgm+
efRlGlWT6UCt2Htdz6ONC3BtKXSkEckgDydLWmQUFQbH/AwSFTnPx2fkV4qnHJetS4S/68YlsXLX
zpBGleYP5ICru5YBX+xjImefWyYmpwSTz8cpxjDrdoRYCYf2zIYwZpQflezi3ZkYS2Fcb9lnHEuk
r3zA6i6MHDmCqaLZlEyFXfS720uuPRg4FJA/oKpkkpfF54qbIGbAR4E+IbshWX3/kKpwV2+vsval
yP14b7QH567W21XscFCqCLz4eWgUsUv6bNzp3fALOFmysf1Wn4cIC2d95uRq87X3Tw2om1JqmiHP
Y2FHfcJ/EoPT0t+ah68/z/+voi+eR4IImqc5QDSanamXoH5xZHAUeS0c2NPtV7f2QNxXtP1nsRtk
Dt4+EP72doKZH30sBZf6hnbX70ay4p/vXoX7d7bDm8lpV/0T/I/tVKpD5xw0fbbXumI6KEWRv/8U
wSGUuZTA1JFSLl5bjPxDhsmdgytAZCtUaIPvnHCVHtqNl7byfaiYaDLNkqWzHMXbl9bKws+ypmZm
UXbdx2SIAQqoGuppTNGrYCOJWVtMZ6eBrwLTdcVHUP2e9ktLYQMZw9/BsgeF2/Sji6vYlifcSvLi
AAXGH40RhUWl+/a5AjMnc1GZxaS0PyQPf0/m435ix5o7FVLZAgjo7Z95iBueQt39fHuTrIQnFJL5
dJQ4pE7LWBFqKFhlgr475tWZK00SjqBDWOqwbMvpI7omwcZnXHtc0IjQcBkJ8c9i74uUXmsMOOOM
IETyC9wvhrd944sd4770UUrBYMLIkB+bvkYf7/bDrn1VaBIMSBGaouO/XBt1sqibqyvgveLSmr1B
qmPU1gPwD13diI8rhxx6l4bXCRUBmlqLxRoCiC+swgKVF5j7WnOyRztT041Vrh8JVQqmJgww5h7p
8nX2Woe5YtP4Zwe4wwlkQ+N2TVh8GK1N/48VzhqKxuiPGbB0HBrjiycCYKowpQ79c17R6NlRpU/h
bm4bRbQxNPsTJUU9eBjHmsOuabNm9IoM13NXL/UcW1xdJz/cW2NjbsFsr/fU/MNoEsPFgLO2FAGR
URgymzya8xMRBAf6nslPBEb1Aw7ESonMXtPqnjoFdeSmBbao+9vbanX5GUjFZIJguzxDo11guCEr
/jnqOiPzMMyeeuSNQH+6UtAUd/0ga1/ARabRvh1QNnt3hqHLpHk0RtDsJlwtAkhRY4qJ14aPMDis
H11ynF0ul/0+9x3tJQuSrVHdSq3LhUJdbaMeQ727LLfquqqYrBb+WdbwT+/1FkYpagfmcerwOu2U
Vt4bSowLSGkPT/gXYy+pD+XL7Ze+tvEpuECQ0DC1ruZPOC30TePU0jkcB82bnBHybNrmezW3jI0z
dn2S5wuUlikxY6ayL16wlTRmUAyFdFZHLCr0mHraUjPtf9hFzKjRSePimaXK394Dlmi7Ms/t+a3G
00FWUmwc2zzejwlSUh3WKbs0GbRdZCHiePtVzn/z2+qS+xuXiFlME8TUsskVdhDzfKH7Z3R/Ta8y
Nf0h6Krcs2Up/yAxgdi6XVfUsnWY3/NZZc3raS/ObzpGX61zFsBD5rotS9TvKIQF1YvRCzM75FmX
f7HaVvvU9LmeehaO9paX+3ZU4E9d1H96qHvPWtHQ3bn9MtaiHHhIQNWzrgVI7vm0/5NtGoktUrku
gWSkRpId+iFJXmUzVhFrRZ3vyzDJSnmAPp5/lyUn0F2k8fNnLbLUejd0Viy8SiqVZGMLXnd2gKCS
jnDqjLnPtPhRTTKrodSWdY4j+WXqsvsCGfJj5DTGZQqUdE968BuPbbEL0ir9evuNXHcLeQ/8jxoG
wYgrP0AzV0PNzOgWBor50OXJLglrDyBS+pgWIbA31DZPt1dcOdugg/C95dq0mYZobz9BEPSJpFWV
c3b8EAC4I/f7MFXk36UyvR/dQGeXpJLrDFVjbpC3S3XlBN+Lyek5sjLV06S620H5ajc+3+oDwTSZ
J43obi0TjyTSSFJpwZyB6WFmSuFHhQHV8FUMGsXG+9+eAc2dv4ZJIWn520dCg0rV/ZESOjABFYI9
zXdI4hj4PPtbNeC87RaRAzA2AYt7jwHmcmwiF7DWbalzzplhdNGp7aGQuf6INYaL6dRYeLIZgURX
ezt4lbF83DqsK5GL9UmzqAn41xLgQ+/DJsUijsi2JHY2xIC90NpqV1h96kFa29L3XrkJAILzwBYD
W+gsixgN/1RVprmY7xpjeKAY0lHVj7ZmnmtPRbMFkhYJORfc4r6Zeok5AIXJOZgcM7oYgVK8ZpFG
GJZLy+/2iA29H+tOFLYZ5iJJsIKsGLCUbNSAKs4atP9Uuanvy0z4D3Ti0i1q59pZQF8WRRgaLxia
LN7hJGWdM7BHz2MpD8i7ondc05P0ZMSNN7qzK0sxHUS1m/H+rAu6WEoWIGC0ydTOoQWKfi8GJh+0
zAzpTxk2Sba/fe7Wbg5as9Cs5sCFusZiuaRSxCBQLjqD7Kz+DJmGGBi4Yzlx45Qa+TiJohhftHoQ
qO0HNQIxvQN7epckak0XtoHNuh/lUk437veVXWsDjKEFxV6iW7OIcQigVEkWQOFPdan+IuTgy2jk
0svtp19ZxJnLOso3xKmuJmVy6GsKfs3mWSnVwFPoFJ6lCXT/7VWuj8bc0AKNA46d+3mZejZ+pXT6
DFzs7KJ8lszOmfDsikzALyL+EU2BvhFMryMcC84aqjRSDLQvFmcxQenSahT09uDx+c+tqWeHMXLK
1wJokCumsP8K1yj3nNhoNpr+q486X/j08IBmL8N4o/itFsu9Bch9nI6gxkqGSZrpqRBumURq71dF
QL3dYMjJvcEg/CrqJI7JhL8Cluv347EYfeVU94P17qsduZ+5GaUiSEwOuNiLnYrQJj0i6wx5GZ6X
rAX3eS1+OmpfvP/9oVpKo2je9UzcF9egbnV9og4gMlHNVh/VzgEW3TboztaSchByZGx0Ka/TJCaN
EGnQzWNijOLu22u3tvo4NGFeASFA/Dw2o3o/ojTh9ZI/XqRYnzyEe97rWq6DG5pZ2Sa3EdfwcuIH
MMNRRVMyU60dcxcV2IOwocr9rAD/6fbRuz7goBaBL8wTNoc6ZdGFBezTsf7on0YzCp/7ZqjPdqkM
W7Za1zF7XoYrFsU1XuKSFTxpLRqXcPtOha1LpScpSrGDkogHr6wmWyOA1cXoewGhnU/4UiMZiWSd
0Jj5p0k202PTlfgxmZV/CpVqC+n9d+75JldCtpKxPjkJzXLjir6mYHZmZ2YdXqTJBpcZIs9h7eUu
QQapnvT215SVw7grUF43XblO0SLqjDb/kQsnzveBZeQo+I9j9SU3iuy/IafpdOhENxV0GtLiZ8i6
cMWqofI93eis1ItFBd551GzJ+qAFfDPVDQL8at1UxLqF0FHUpV6RFyjsZirqaDvRJYG/4zKdvmiV
X/03TEkMnhBgV4eCFIAOIvuEtvHMaPWI9RZ2icnEZss7q+29cvCrD4YkaHFlIgjxqhRa9kXkAyJZ
os77PyIO6hO4IkPZhbmj4NQ+dCmED1kkL6OwocG8c8POL3w20WEyS6dxWTPBQMxyHwekiz82wY5R
T37OVQAOt1e52kKAbDmBnEEqLsCiizAjhxISBe0onRswYZ90udR2qVC6x9DnTr+91NUJ/LvUX7UI
VrqCK9shMhCGATrDqptor/W1eifybAtEsLoK9wD9pLktsMzpRdp1JvoeNNOG1DmiIintc/hrG89y
dbsh14J8yazzCdHiqutdCqeOe9vwzwwX1b1vtamnSGr01Xe6+KLXY7TlbbDynehyo5s7A9+40BcX
D6OwxhR4FF8w9kaytpGtow8Wzw3DfqsqugZ08nBYzTOlYIo5a9+/vQoKZVIrYJnSWYR+9YnKUmt3
czPtXmlj0bs0N/p+F6VdOkB1FANHJTTbC5aBwUusxuOLmo/y62hobYgj3Sh1blGosb3n4OY/GT3X
W6OvlU9OVEJnZY63fI7Fu1GEGY8tVLazleXxs1x30XfIlfKGbJC29glYgmkHY1DgOYsbUgkSKa1M
B2KVLUUM4cNgcLiTNUqMqYYrd0r60RZu40dItE64XkmngKE9HuFKa//IIkcLn7U8kHoU33vjK05A
MKZCpKK0U5In9eQyf2yt/SATPO96FHsSzwiNOnxW/DExEIvJzBgZWbU1jlIUSY0H6yD5kY96P3lN
b4BXRBkzJ8KhMKjtDaurqkOoGX5Bq1sGawHOSPyhC1zBffN9dcsheu0rkGqq/J+6CKXpt7tGMmLF
wL2APm6shwTbarpofgWh9HYUWfsKM6wa9SDEzq+iSN+og5F3uX+udCn/1Rla+FAq6ai7JgL278Z8
cRIAmM1XK1qczrIkUnpEPmjP++c07hNoh0J1DTXN7kHS9fvbz3WVqc9LQYWhU0XP8GrqjZB652s+
04kpGnVvMNF9yJLU3k+y6O8bGltHKcdKpxpN87/bK18151h5FqAjuNDAveoP9yFilZI9OOfKAaLo
llNinKKMtgDajZUn2UgyqmYKvC4zxB4UfrGRea5tHNASFO6IQhFyFhtnUITMddo4ZyP3w8sQmsJD
DSA73H7KtfcLgkGmaYv0AAy5t9sTvUzRG77knHWrRuIOP5r+mBph+m3m8p0kafhRD1bjAcp7d8eA
98vEab6OmHKQG75dWSoAb+G07Z+NQWjHstbk4wjKCXRxmb+3Y0D+zlnmZDBLo/cyv+p/mr+N3qPw
N+9X366T+1yV87u86qxDXfZbleXKV2OrggiZxYyv23TT3KJDcyW4oCjefK60YGZ8Zv2GfN/KV4NW
NdcljJepFRbvzixgc4w6AnRabyd/ArUfjnkPw3Zf1oPzXSiZRlwz8vCYJaW/sWPWnnAm6vyF686T
orcv00ok226Zgl3KojOO8O+1YSfrMK52t3fm/AxvM2uAzvQCKNCZSdGrfruO04okZ2wQXATsvj04
85PI+r0TteMJT5MtX+2VNzpT1aCJ0upgNy/e6KRNka6GQXQJtbLap6nlHMpuMjHVMeNPWqVWZ9XO
6q8tHKGNzXlVYc48JBgqHD/CHEO/t885JoWDCGUdXVITjN+o9MaxTdPkI4xZ7S4V9R/48f5Gw+Vv
hF68XMCcCHBhUsFgahnBp8wEZmil6QVqQunv6S1LSAjZRdC41mB3475tiiw+tFFcaCd/VJr+koFo
A7bWh8GXFD/f0Z1QifsFk1813F6P8nJP2x/nENXpDDdtiqZ1tZ5t6ja6FBwVaTQ1t3ZqwyaMGfKH
MdSU9FL3ZltemrD2W7ewWkzTI9Qvf9vZBJdAcqJzX3a16paFEz2CrQ2+mvjufvUDefgTBTI2XUEF
1ssNW0f9Bd4i/ZZjVhDsTcSAwkfDwI+3TQz9hQGteLTYsJD1hWxOHlrL1cfb+3X1O3LuqW9BrF71
dysnV7ohRbOAHjlzr0woreJmqjMYbpMFpXkcJszbvBFOsLZxJFeuKopqFsY3lR7FX3bIP/ENvZYI
KfMsvMRWl7bHtE8CcIxNoBsvRdLUD2z44acEXvoDaXGn3qPtylzr9uNf90nZx3/31JyPE5wW91Wk
aGk3aFF0meKkTZ5Tg2sbPCMTe4gkhCW3Q1FVeBLuyT9hqI9PI35F8g6ObxN6SmX1r6LXYmmjIrke
a/OzUDcEd4/0HxSZRbgyx8EPmpZQWeRN0+9ZqCm9viphtowMIRXXyZTIOCpKX7ZeM1VG6hqNqeeu
nerKRlW59p2AFCMopTHJuUKq6B2ACdoBwUWFhbebx5z7uJz8xzQFY+VnJv6sUp7vohHCYcLQ+Nft
TzQ/6vLQA1hk7ofe43UB4099MdROFlxyva5cW5qMe5+keuMcrGSiCIxjZAJKjU25nKtPNhUgRCtW
Cag0gT2hicIqh6ESW6Fzfal5eMpoF7T2InmhDG0s30m4IhLV2bfdqD9rsTLs0LCoNvLQ9aVotvNY
cHCX9XMZdGQxcRBc4mxocbaS9V2WC+F2fbc1FV7dspSzOG5hgTmDjd7eCPWQhnmB/eE5zRPzDt2Z
fC/5mvFRk/LmcYwKFMLkPPVkFEIP7ajA9NL89PPtvbJ6nEH8zxTKmRG4rHYrnMWiUCGR6ZTJ+saY
MyIHruryQyOnMUomWMZmxzHRQzDdCeHtAT+NQuyKQBu+FboiOa5q5tqWIfVakGUHz8YUOC1dwVPl
JBMWUSS4cLf1P5FiH4Gyp4H8yfLb5g5JTRi16oAR3O238bc/uTg6iEZRiZCP40Wua28/CZ6TPRNE
KbowdUGDvsI45WcBLv1HMU7yt1ztqpd+stL8RY37AuWSSu5kF7ZfjL5OWlOUOm1rvaCAE38SyOim
bmYJ6QfegH3u5aJTPmqlM4VulFdV78raIOkeKjZKt7PNcKKrIJX1oS90Fc63w8VaDWUDG6+LrVc8
EVLjosH9w2oqrPGtDUXYfGd8kad3GaaHv7H87an8U6vc4wj3F6qOzI2HAlAIbH1K45d4qqrfUhwV
g1fAAwAgj94J2khZGGv7JC/8hsg4FT8aWykUFwH7Cl22WMueKA2l4mtjG8UdANFGew3EmOwzvRHN
XdWM8a8qTI3/oiAcfm98kOtQ9uZ7LI5IGUz2lGjszsFIfqh9ZO2n2qq8XE/E6d0rQboHsg6LkwHn
MsZ0E4XTQB50mXRAb0aPb1c+9NYuj0bj6fZS849ebLJ5rjF7ZTIespZlSt5UCDBLbXTpC6e4awXK
CGZRF7vbq6xEMtQ/qYWYeyFgvbwQLUCwWA6M8YWWePdF95PoMXf86JDjnrORZl5rkwKUJMkE2QKY
gD8tAjTdWfR8jSC+DJJT/WgGWXyfYBZ+ltF+ee3Kdvgw1GX2Q6n6qDxFcjjgszRoXbkfdNv/fvu5
V0IH9y5vlrIeaY3l5Cg0QBj3FfkJ2Lf60W4FGkRYsxyY+Fp7o4jVr46RmhufdKWIsW3aMUQNEKpX
gh61k0p5VSjhpUJraw8ZAXIHAsiPQVe3Hh4mwaf/4SHnQRxtyhWuGMJcnQh4ykscRfSYZrXy10DJ
Lf6YRv43pv+jcHW6UNpGhFzbuzbylcxAAI1cIW6IhUg7MbO9hJS7kavltsCOOrRfbj/fNcaMHUW9
MuPSDcxnlvfwhC95a6lTeKlDH4oyAMH+o6yniHa3vo7sWRmkTxIczF9V7o/npi9TpNYa3Fn3QzZU
XtvKsXKoRF9tfOi1UzVzEyEysNmv5oSBClWi7kKyf1VJHgfJGo6Dbzv3iUi2Zmkrr3oW3KNYJA+Z
u1Nv76I07M28KKvwooa9/N2qVe3QCliQt9/0ynFxEJiFx0CwwDNscXQxsa4c4ejBpVK5cEZN7KLO
9yY5njw/gXLVoWDx/sgEnINrlpYfLfZlqB3GHNXNFivT3EjTnW4G8tFUGMibCLlsRPWVcwm2FuF5
PBdYcdlcQEwsluR0iC7l1Eh3fWx3jyKKpclLyfrbQy4V6v9xdl5Ndhpr2/5FVJHDKbASMxpl2/IJ
ZUne5NRkfv17Md/Bp2FRi5IPdnmXpXIvoPvpJ9yhPzghOx0GisJVoHhF/zBUfvvZahC9SqRwQmQt
F+8aMu/PrWXPT8iKykGcxP2TYba2xIQvlfrT44+5szvXQ8M8az06d/P5QV1Mq5BN2oi1Vlx0K/k2
NFL1QW2afx8vtLc3cZWAmwJ6HSjAZm/OGSijYT2eFVrD74EL/SMDNzgoo/YWIekHrYy4B13EzZsM
cUXUFhoRgdLiszOhIBqfYk0XRzTQvSPAZbACYECh3W0SyVDKJO54mL4bPje0oS/Mrq2z3uWJgMgo
114i4FYf7JO9b0WtClKMueM9DtssUWLBqY9IIunhB1GPhWcr+MKY1Xxk4vwaLTcZx8p/p5UHDYvA
uqnZYWxobWTWeQCJdwrPat826Xtk8vv/Cd1A+RH6CAptUxfpvka/0XKZYXQfatQmAM8u8bc0HVCT
tJKw/qcFKvRDjqL+c5l3aC4WpVE37ujU1lEyfv/5DeYyazaBXDGwDPXtQeII6e1czHlQazZWRH2o
nNAarg8aB3urrHMzee2Q3c9tbKcn2bUiOmRjmfgpuiinucnq3z6YbGONrg2fGiL3XVDo4ynuugZJ
xsXMz2z4/CKEUt8yAdvid48mwxroJOsQmKHNXUEn7FRtxzENLAksfZ239UlUxZGA1P2ZgTtFB4jj
otBs304Di7nri6hL00Du0H911a5ZOg99DOt92DGZddV6UsRpAHJyBMV4rcHebmYmUqQF65wIkuR2
FmxSTKEsmRQB+CBtTURa1fYGtReTX2MLErupsujOSJEVVe2FfqxpupI8yf/Uudp/LZEHHfwx7aFU
cpuaDJuGtvjRFJ2CiVQToWkYgwmInp0qiQG/AhP/lzbk9N5AP9X0IEXo73UnTj41ioleSqM6AiRF
VWiTv3RKju1f19nmCa1SDUh5HKnzhe9Vzl6SLyi3G+Fg5zCYW13A0FaKzrPFKs2St4WeeFUt638s
WgVdenAMQk5azRSAei5sxIQM/vXjvXIfg3iVBnk7vTOUDLfzBWDx4Ck1leux7NJLjs33Sa3qzKus
zDkI5nsbZuXaw/8Fq3MnkFOHczxK2pQEEwKnLohV87ueCXC+1iA+w0nBoW1qfxuLyyXIPJYYSxcO
JehNCBn6TtGajDQZ5IhybWcIL3LlYAk3qZIPnLM5OHv3jT/gKhR0JsUdmOa7jk4rOpSOyjRQ7MrI
/SSL9R+pMENlJQNmKMVyA52t2SnHE4gX64caNciUP/6m9/nHarZBuoNh2p7wVhpnUhsO5B91Wobe
EM7RF3rR+VM7j8Wz2cnNTVdFj6wMv/9g7b39RLnJmIPXfo8oFwCxZnVk7TLPHW/FP64ayjqquPlR
w3cvbq9OZyZ1CJ347avOpIYSp2A/hYgInya7rK+VU3QHcfs+f0Rem2QK1RM6Qig7vb2D8llbOLdm
FqhS4VV5UVxC+u+u3CDtAuziIBdXdt4fnkNr0coj3UthRGmeSUYFhiZSexVlgDkyrynoty92XLbh
aY0Gk29ELbxje6Cb44omk56HAlSRSJLcKyWsC6/miGyYF0JUf0rl6Egs5RVWt4m/dJbXCRYQUC7O
zTuZIiIeumbcZRHOAJcF+AtIGCYC2DJ1yIM/K6gLyqemr/v3UTjpnQfOa6hOSV/nX2QsGP+HFXCx
PJlyUt0MVe5WWWuhY1KcpNbJhGKX+vKQ2BAQc7mubjn9LynAJycfPNte/aBChFimUxGabQY2Mx3a
g228s7cAGqEIYq2lJ/qUb7+6SScjmXs+g4IayBe90B1XQ0f6QIPRWlWcti+S8SpmnTAdQExuXuSi
JTX3OEAjxxbTHCToxStuZTIfA5onleIJQCea233SGMpHo650ydMyxhdua6xUNhVYXoGa1zyGXmrJ
5ecwWnREPWCkT+7Uyx0t3VbvETYc7MpVsT0ozk4PONFLozIXXjTN9jvqESCMs1nLi9fLWfIj6/Se
UeRifi/6RftkVPOouQoQucSV2zhJT5k62aYf9ZLR+m0Opeuk9I2p+uPAeJcuizX9UQmt0L1hnKNr
VRlj5xaJIv/d1En4b1GH5otizrg4WIBivyRjrn2HQo9EYlc6tfMUlog3uzWNz/A8Z8vwTSxxIbkE
cZQW8khKx1PRQ6h9tiK6g241jpLwHayUv5JhSdl5wWjsNme5/NMOS2t0JV1034tmmDm/YDcjtFBQ
RXfpbCTKu1Rvpj8UgfP62YYAb5AXzNpRubvTHaOKAaLFU9Bkv7tlZzPGiQgt8JtoJ6SZ6ZX6qS4i
L5KL6f3aJ3xx2rRiYtaV7wqp6/2OGYpnWb16EM1eK+vtjgPttBZU4LjuAfiRqhXZONs3REs0/eRE
Q1z7Tdo24mVxpoaTpcZJ9JQ5zpheio7sAIV7KUuubToJw+06Z3QuwLTC+axpIxr0hYW0SoYOsuEa
tObtZ8Ymc/+vrIik8xBKou1dsF2+yr3R5jjALjGS8ZGA3zNJg1x9qnt7qM9Vl43fi9zCHgDdc6V6
Z9uL885cZlP3RWyKD6khpX/ZNQavkDH0rOCvTS2/vCvm2ZNaa0xdCTWBb0m1yNm5sOQOuPicUJgs
sV6MnyCVc2BmhNHLYJj7KhjbpMdWmAAz+bkzK+9lbcEuznLYZwfBZCfxobhYoT0ccxKD9Yr5ZWg7
NIjnLFPl3FQZl9xGLRrH7aix/FFhD0hZ2/gxme7BqnubjmURqIBbzoBpO54LqxWwKyT7FiNP4KYm
6I0xKyo/qXumWX2Ve3bRhl7Xko7Kaj0+obolLlo7H0Fsd/IRrmfKEX4LTN87HAka6ymjD34I1DJ/
bLLlRVKn7sQsynjpenlC1b6wzoZx1AjeuUzVVdsCMUh5VSHdRHEL3ICj1etml53yHLap7KWNo59X
qcbL45xrp13JRcXMkE4In/quVTGVjFp1fABudjZ1HxHWwfY3tcFgu622MAM2i2z5mCYDkvtWIzPJ
hBDWJ1/6UVr+1lTEExrEGWE7uVESyuVvI8zA/ZPFrAxJKum7Zs2E5cq4SonYkshPWVIsgTaNxcEq
e/t8nZwR3yCJ3OG8+IOimCHZ422YSgy3AM5+mTNHrLdH7wRTn1k4MhtxcpQJKjtZ98psYNZugH69
Q9CBzB+tromlWxTm7XTSRLSKJhaOAXaFP9JB6Hc1utDGMH+fjGT6l1jUfWLfMFwts1nBtDfWOudk
KqHRXMk2M9UPrXr4cwZoxjDPSqWzPQnm9yk16aeDrbP769dqlnQbSPV2TkM7eVTUCH56vRCpwJEy
0zbSvAUkoBT686xhYwH5MzrXlSI/TWGkCpe62PDgg+kvI14pXisN0ntHm6TzYvfy52huxytYFOkv
TW+nS5xLR5o+O2kxgnncaNTOwFC31X/vLFbrxECOiSP5LV2K+DLWevFvOk3Zl6SQlIOXtHOUIcis
Skx0T+7bjXHWwCnpWA/6VP4jh2HSeNXQiw8Rl/4R82B3MRriFj7YKDJs29Md4v0Y15nSbZ761KcF
hUsLOs1XpNiM8+OPv5NowlUnNK4IrXspxwr9N0RieC4GyZOnLOg3V7OhHVSle19rxTizo3kcvtvb
G4gnJJ2KS2qEHOhJ3Sz5SadFdIlIhPy4Uo8wdnsvkNuOLjiUtJ1+KlQUgT1IeJsKs/cNMquThI+6
i5rG7zdRieyrCBjTGAUr7k1jUw9Da8qj9dGSuXuGmSojvWxj+pUPyUF8230qgLq071ae2B00oBsZ
s/aZdNPrIXnXS850o2vZ/l0oseU+3hZHS20+GGYzSjxFKccLUZazJdu01uASf43C5LeV7emscy2Y
/I9pKdiGt3vDAgM4QvMNbymWPLHbz5rwMHsZr5NFEHn8WDs3BG0RlBDWgpr52RoJf8mEJNGpKZgS
+OZZH51afUlf4mJIfctY/m76+F+9VcaDi3nnTf66pL3JAcZyMbLJWJybYibQw3C3mz5XaKcOJKft
EYRg7/loF4BZeUU7b1OuZoXYyPh93GrbLF8kHGqesqbVn0qzRX12jEYuwcU66KvtPeFqj7F2Xeir
bQGt/Mula/vQxmNVzgIz7um9Vot6joyxOtiWO3EEL8xVWIvhFjq3m20549+qtB0pZTVInb8gy+iP
Wodxnp4kHqW6eXq8X/bWW0VZVwwbxgHbGTDs4LAfStQdsn5Iz0k3Lj/H1vimd50aJObgHNTjO2+S
6oxOD2NQ0tUt3zxRklLKxYo1iWM0iQ1cKwqMdy5ISx75jewuxbd6vT/vebRTlcBbhG0QEHzHZ600
5he6PuaH3oZr9Pgl7gC8DHTQEOxCiYOR+nYeYJg5rmdmuKqPOsp5mgvJq6dS9ydwGRdJsWYKkQVi
LQS1F6HV3R/FmJWeqtTSUxTR8X78c/aenLGvCW6BvXQ3idIa1q8cFXIVqqenGQLclZxOOkV0ag9Q
KTvHEf0Zds567XH9qW/DzSCGcLQGuH14oc3PdVtFVyWR5LNYovwkWuPDJFXpAfhkPQKbAhtUAPcQ
43r6p68tn19CnNwWOcL2s3RL2zI6OXOZfWQWIQ70indf4i+rbJ6slovKxP9Bug1mmlCPY2vppk6T
uOhCA156/MX2Kknw+XBf+Vqrm/fmiujDfNE77N9u0DysfzBFN24jUhT+EMIQIBV1tA8Njm1PXTg5
fyhNpltesmhAyZrwt1nuVBcQLtZpBWXGXS2tCYr3VCM1q2c5DzrTygMnco5MJXZfLxJ3q3wN1P1t
xSrJqRWlRR0FrWZMgZ0DorGNuHtxnOI/DOt4p1ACSJNWvvTm3Y4gCtOmAURrTzEQTNUpr/lQfH78
BXcPwqr6RvuBxvz2ikCIwBF2CDQ6xIXDna0ZNxAzw2kwRQZ3yJPW67P4wIpr7x2+Bm7gO1xPW50Q
wEnKZCGQG+hz1NIbVCvMYXmbWQhp+PHj7S61ikoQ3/jHthipCJ85+mXoR8PA8+Y5w2yjlYtbiHzb
Qb6+fo7t8QbUgUg3BJJ7YDcTNFHJDbUaAq35pe9tGcmVPjsjopr6RT+m3yjAjK9dNP2HljTgRJPk
EyTLyuZ4G8zGCQEdxKKJ4nHtXCokt3wr6eeDAcRe+KLAol1COr3Ozt6ugkK/Mho2Rx3gMVogQpJv
mapmB3eAsrchKRxXJQLctmD9vV3G6hXGrQ6SZZIwlshFoqoBRdsNs+KaWFSJa2gt2r8MyBikikWZ
al+08yAuRb4Ya99qGmqXSUDn+JZjAadd90bsVvlS/JTLRbQn2pvq0Shob5utIsrUNXRSSGHf/mhV
XeIJQzbpVg7yHCy2yH84paqdTGtS/sOBtYDuM8VDlPAOTYhOlhjlOqehURW2v8Ko3MSU+0vdlcM5
y+bSLaoqPeCa7X2UV2c/tNvo0tubHQay0YmFDNxMCscB7UcFC0yMIE6ZIX007Rm6ApSs/3B0VzK8
SXlKk27bmXJUeDQqnuWBpUT656wSiYcSt/gxW8u3x0Fi5+Q6r01vVqEq3e7sIl2Uuk2BuUklSkmM
E3TxpCWR8oL3nYO9pBEVn81Or5cL0NKjwmfnWFGbEuDpRNLp2UYoK8XfCgfYKDAmwLeuImQwmyjg
ygevc3cdemB0wlacybZzoVehGTetAUteZPXoDsZonUds27///rtcHSDB7snkV9t3GRcoSSz6QBMT
paSAYTOiVjNgUOa9YYDsfOc5ETRBLD+Oyv29B6S1SD7rgHO7a82oDLvMNqTNKvpi+MRAq4FuIo4u
5b2Mh3oY/XIEaCzO4CYMhviiWHMDZTWOV0nWJWla24essGrs1vNCG3Msa+tUpE4RulBTxonubTwy
LFm03vI0UWr1QTK79+QrkRYMA2jNu2Z2ZU+RkVaw7wtdnl9aug8wAqaj7Hz3ySnwKBZWMCjP/zbI
GTkCiTVklRvsCOU60ZkOsEWr/MiE4qHlkgoetIheQN9MrhP3w03unMbvR7s56Lbs/pJ19o5tAhDD
O5rdaPTSwKG1b7mEkolfxEAY4IUbSeOX5myZVySIekQc5QbHaZVC5VQj0iLOGlAD280kc0wPftLO
BeCApge6staid4okBtBKMRtZeMvmJD8LUDrPWjop5xU8+B++Npi0Ve0CAP+dLnCxVCHiYgn73JLj
k9E16UmamiMC0k59jXQiesqkEwgbbm+0aS5DrW3wpTAzEFRxU0fXQVYyIEAi9Osl/fE4bOy9P5Bv
vDqVbv0dQ8+hmK7yanXmNaH4ywJpiLoccJAZsvz377LVqnGFGa3k4m3ngP5EgzZVJCFiloSXVmtT
ydVNUT8P7WJoZKKxormZES9/PH7EnTuUNJuoSGqC0tIWZ1khpt5hkEuphA/DRfSSCGxrjp7C1Mb6
AgmCYGq1o8RE28EROBBKCAyEfMqtzc0d19DbMRIlv6+lUj8lNeJLXhKjxcL8o6Qcg8jZBz2e3pqb
arH40Qsbqy6rASQHFTPkopczXfIhoVjztYOqkbk9LOjKa4SY+5Md5+PHeXEksCciAymqJP2Uulhx
pP/QXpyYrBdLkZw75I/+wn0zizz4vuKb3ME8+dA6w4DLHCCoa1oL2/IGQlh0kFLuXe+ELHRnEbME
gbSJW5YU10lT17ScpbhCVH6ysudmrp1zY6V0nou4rW6xkznMf+rk8vij74VmIPQ2/HzC853Cam5A
Ii+VBhFvVU1OfaN1lyIJj1AEe4fV0eiFgK1al1q33i+dhapgvi6PXH1Sk+ZXQxYyOFVMn8PawOKk
0rKDvuIrunpT63DJ/v8FN7tK1LgmQjxA9dSqTPrrbeGtAt3vowmAIP/PcfUZY6QcwJurhuh8WQmT
ksevdvehaQESpeg3Ury+fWicxdFRgZdGyKib95PkiHOyRKonNZrhRk51NCm9D1HwdxgmkI/aSAa+
Thp/eclS06ZDjGYM/iUDBtKDjvIPrISTGeZHRdB9qHizlLp5tCoFYOSkq2yzbZXfl2IZPQc1JY/Z
nfbSMqfmHRdHUkFrh/3tN+WhVulmRnarhcXmmzZk2Ew3+aZTqvI+Qwc8JCCUk52E+eDmZlt9zCK6
f47UYkCVm7/te7wyhkGUKhxRyOPbwi9rDXuZ1D4ONK2I38fTUj7bfVMvtxRwa3iwg/c+JucE+QP0
Ze+lsNqhHVUJJ/sgi6L8RQvbDjeVcPqQV116cF/vLUVViGLvK/li22qc9GjWU5EDbjWd2u9SG5Mh
pApObYb69eMjsbcU/S+symwYZ3f0NlmUtRx1MGOTOZGeZkXKf7ba0PnWrE1fHi91f/rogdFrIAVb
he+2faO8L6SZaweINbWn1HJbGNoYnbNwzHyaJMvp8XI7KR/rrfZrqwkaud/6e345faJN5yQa0cxF
KtH+MogydKclBI0sFcpp6PsZBJqpnXFkmH2MrrLnGhsrb8oU7aANcn+b0GqBeUAnBIA57ihvf4iZ
j/FQD/yQcOzSD05lOJ5mUpsiW2B5+jQbbtJIYL/LwTgw9Njp1r9der1sfnkHiBzlxtDPWdAsstyC
1GnrzjjJRpa9W2w0+txaLMng0nqGQFwoQgt6TAXqoM9D+dxyMXe8vUY7Chw7twFWNGheIH7IEb6T
NJh6hlgD9XmglthGlGVrXjppSc7pMFHuFXn9pA1t6nfDYPPRRHxJq1H+D1t/VV/EIY8a966Gb3UF
uwr2SJB1huWFpZC/KX3feSbuZgffYW/r0+tZ3bFpy95BSgY5amghQaTK6uVPpBRK2bNRo/GltrY+
l3QSDgLI7vslgSFZRXYaj9fNdaDFOloVhhQHYdrnZzVW6HAlc6G5vRKafqWF+skQxK1KVeL3RkPP
FgsicdA/2HtqMpkV00v+So39dvOhU2+XbQRbTmlS+29ZdOb7Yc7KM7Ia7ZNOBnckMLa7IO8Xg07w
QXdUDktJ0zB3iJuKzdYyCjn/NEtp8WSNUvwxRxv6IFXbu3QpdJBbQOGBCLqJMFXcZ1qN0W1Q9ChV
WOOIy2A5YVRX9ulMaTuEvkh17dPjwLb7lKA7Vvzna5v/7WuNIzL/dEBzSDjD9G2q484tpTh9GY2Q
YW2UHHWp9255RjWv3BioTdtbVm1EIXelHQdWY+K+NyIVoxTDt9kMDTT5iwXjwDjzZqplt8znn48f
dm8no+KEpDzMEuL5tqdnDBVtegcby5A5Fe6CkYLIpaKgNnSROnM5F9hmBapQrTNGAeM72mXap3JY
YuugXF8j5SbXUejHwq5DFAzx5823NhtjivOpj4KcebabI7DwuR4l+SDJ2F2FKhMYt8ah2aK3bN6w
ndvMiuak0X7SmfvaIEn458E73bmQqNNxzmLMTx9xu281+h5Nv1rkyKW0GC5tItqIyZJ073q5xsd5
pkMQyHZs/cXJzTOwr4imuuUAutTNezC/rhSHi3Bnh83oYhvaR95i4jmOG0RjdH5fDqu3ZJVl0tGl
vt6V28+wtuoIonvGXzl5tpMUCqW4qTeOJ43x8pxOcWtfkj7R5WtKjlOReqrdX1EhD4Zv2ZP8pIRZ
/U/U9eGzWeV24ZMLVL9tP7Dan5NFIfgOsOyujTnCw8hLQwJUJkXjeWo67RyDpf+p5pX8cSqXIyG8
va1C5kJDEZ2Eldf9NgywVSxpQOQ5UOGlB4YaIj7Uw6H98Hiz7PDj0OYngQKlRLV4Nw9D70eK6YJF
QZGnue1Ckov/iUNT/9ouasNOKELUDKEmRf+ovaVM76RZK65oFonBW2C/ti/aXGXWSS3WmgR65/Qt
tkwQArWtSvbVMnJbICo0zH+B8re+iyHt5IsyceJ9004bhA+Wovhc2SGGoi4zHbu7jiiKOaeqr/B7
M6Ch2u6C+cR4HickGq5zZ8+LO+tV9QS6z4nccVCyz+Vcq+Y7OU77mjZsH4mLClbib4v/SPa/Loaf
DrRWRNaprUmRTvBlmujzwZvc2brkvypejMDm7iKZpS5ZtcwdDF151gLQ2+bL2Lbl9fEqO3cSc0MC
JtGK5tg2Tg1OUiEAwNylTiv5SdRj82SWSRvkS1a8wD786lSh8tfjNXeKCMoiQgm4EMaJ2wl3N9St
WlRsfXQWam8q9OLWMAP2YZAkBwFg5/IDOgDpmFk6ksHb0MWln+bNAmhobqoftWMPfNNs/ozZh/M+
jJyyP0gSd9aDt0PPYL0AGXqvofSXBHoO7QhQSQFEINRmCJQrZODc5BINq0jSxORBt5TTr4/f596i
DCXWlImC8242iEtv3sz9EN66RFJOy6h+t+Kldc25RpqxXo4sIXY+H/wN3iXMUQLrtkvfWEkLQYn5
RC+qkXw7WqM3f9vQvSrR0oMvuBO3AHPSueWefM0N377RSNfqSG5W/EfVoBAhY4oHZlA7uEh3XiGS
neBgURdZwdzbBFiHhF2bjFeFzBDl3Kh0Jz6boxMDgXbEUp1qUUWm//i77bzIV4QQtSbtWrARbx8N
w1ijRU1QujWj3qB5uEjnrE4ZD1LsHrzFnaWYqwCFWLkQDFg2z5e3cxojWgZgpRmqs0X5+m6otbjw
mvwwcKk7n2xNcyleVnGxu/43FFBTUhctDyx0l8vTECrQMc1FNgbXMAZhugll5A/RW8nfSVH0hasr
w5RB08r1f7Msbd4RcevF1wTM5VOdqWg8T1Fsn/XZVv6Ay2ObXuzUqgPxqocjJI1d+10ZVPmnZkcm
hilVOn62cdM6ciffey6SLJXOPi2du1arPvV0CCYpC+rEEYjdz7UfYiVyEJH3VnntrdD1wHp1e7x0
biJjiqjBDX3Jr/WIxI2jzUe9sL1VQDXCCiNBJf1Y74VfA1WkRImtDXkAErB7TuBleW3VHZkrHq2y
CYd9wzKj2uZBYgAl0CYzPqtmI/+Hzb2Go5V3QIqzvU+A58Nkh1wS1IUseaNGv4j5W3XWAacexIn1
B7/NJ8EKECQQw/1/4lZvXxuokaltlzQLlDBKhEc1IU6hWdifBsUsIl8bDeuM8u9Vs7L4oEi/P8Jk
+bRNXzuX2K1sjrBDXmjKk54FS6mXGDslsqvpwxzEUj8fFC97TwlqkQGWtQJtt7iwGPG5kqo7D7QY
ktslbtO2PwtrsiMvLyHQ/1CtAb0CvdDCoJtmCLiPA+Pu+syZIT2TSUJee/uWE5GNTKJ5y11tlE/6
MkYv9E9l126N+FrEU/oCjU0+wyhrD1befcmIWoHpp2i443V3qtUl4MRZeZGVxcMj3v5uwPiMXFut
j/bt/elAFYjjh8EMS97lQeVY532Lkn+QQMbGY36On2Hm9ZfHL/M+w4MxAASJuAW//847JNXKkTlv
CWEaSb0S9b7JKHx0CNrKHcKG2NrEXfjOpPFyNDTaaamuZAX0QFCvI7nc7iMhR2XfalkRVEhQfA0r
Mb3L89SUTwVqYT/izhg+dm1p+Sjs90+ZJkWZl5V5lbumjavYf/i0tO1gVYOhuSfTRyCqUzQ1cnqb
9ZcmLqxbbMSqD+s4/vL7bxywxIoSXfPArewTKGO16824CECm52gLO/LHGcq66+R1+0U4fXm2QEEe
DJ13Oh8I7KD8tA4CkBHcxod2aOjdFlERlENVn2czQmNCMaYPI51mv7fUn3PTO5dMdIgy5m15oudx
NAve29B8aXYafZO1btmcW2kM0SuwskDQIL/0ja15Kbjeg3C/+6SgEoCSgkS5nzhLuh0pcmhkweSI
/CNGp4PjyurkpG6u1PGKMh/n56qL4pNtJkXllrU5fl1wMDwCJ99njSugdbWxB3Bt30WLUB2hq2Nz
F+Cpki1urVnj9zqD9ol05hSdSiX7L4eZ6RlBWQEKfUcDEj1awj15wUohxj3H5nJ9GluG/l42hmbj
9lkyZJ5QB2EcHJ+9b/vryuuf/5Iw0P7G16hN88CupOVFHxszwLxYHHS+d1eh2qVFwZwO9PPbVSYa
pFHRhHza1jHKABJgiM5pEvWO//iM7n46QCeIPAH+uxP1jeWRasPhigt1tTkb2k+UqL5j9KV6pYN0
8+PFdkIw0YA4SA92LQ3Vt0/Vd/IUWZmWBtmoqukX5iTZnyqOGer7zLTCC0YI1U2W++n6eNmdZ4Ta
x0iLuAAveNvy6fRZZ0ptoPne9iCgh4XqwAtTWmCJmrVPatkPB92f+94v4qUIQ6Jgi3bgneA7sM6h
TgS9ZrMc6a67YzOqzbMtdRKoWLsaPi2yOmjnpkzy+H8tilTduRijTv/y+w8OWHYVLqS9f/dxUVRS
M5ZOAhtA9DsorZVfq2IAJldFz7HVH4lC7czNeG6A9OhRw3e/4woNBERGIyjP2FqPSVYc1v6QzPqz
sJfuIiwT65A4Q3JpVlsPrxzhYYX7lEmR8o20bjj47Hu7bb13QVet4K3trYtIe6/rNHaCKs7oaOa9
LhVno3XmPxphJ/7Q6+3NqZXo96UHwTvDlwK/sAKttr2PCBW3MCuYWkVRWPj6Uua+sM9KAdw/GZ6H
zvmgpVZ5cO3tBAySVAxp1t7A/UAaoBAIhsFhVCaHyLfUnfXiLNURF2wnLWQVVABXCYVVNe/tAY4d
tXAolBA8NaTEg5whzosyh/5c4Fn7eO/uLQVRb91FKzZ529IvAbRU1oKIk7OM8J+aTuD6lHVOiJrz
gIPk49X2QgQUJQg2NPhXRPvbB2skWMZtLKVBIU84tSWgWzoABFdnSb4v4Kp+P+pSn9EeA4xEd2Cb
o0TpUumJUNNAbYvmxpjb9stRa2+UiNkpDY32IPfde5k04dZ2NBX7HSKuRESkVyXWG8Y2DuIxXE4d
qjp+hbzQ6fGb3F1qRWYysd+hnOTKNEsJMumBVJCU1EupnrKpVf7s8GE6eIv3ex5Cmbr21lH5JMpt
dmPbRo6T1lMWoEpPfknleVI76JCPH2gnzWIZHXsZbpCdnhEQfJONr7IMAsMeNrPZZS1nTrUT2dD6
NfsD8mHNxULS1JWUSfdNXYiDm/P+Qll/g4XjF5U9qnubjHJKO6SEZjJKw+jZMETx6zRI83PK9/bG
2pkMl3heubh+oa0zp0dc6PW//7beZ320BlGnZcfetcflLjJRGLTJR9RWpK5piqfMbsUpYr7n9SB/
3KFe5o+dlSUHJ3P3I3MwaaHh3c5+fHsyO6XtkVkvePtF3J0WZNMvbalrv71rXxvjTEtXoAlsj7er
ACctkyZDyGqKpdCr+FveKBTLj1ohHQS2vVepIHHJPJTM9Q7cvfLoJaerWSrsqutoWd25M6bateTF
gTc1yWdQlOPZ6FrjiKO1I5DCY1Jnq1RlMH62FVnb6J0i0cYImqG0Pk6Vnv4oBgP07zqJGC60JjHn
yGMpecfkrW6uTmclJy6C3jenNvnSLjFYE8Qdf7ulw89i7ALgiNT6DucRacNQSppBXhiZzQxyKw0/
LchCtr4kBKDhxwd6b0fBKgA+jg4DBMPNjpqiOrewi06DEPFszUUfy/7S2F37+xKAPBWHFUDsSrLa
7qnEYvC+JFVK1d+L4Zwi6fjVRhx4QK/Dnp6qrqC2h5ycRygSauFBBaEqO0cW5SH0ZoFs3kvpW/qQ
151TpMGyLE32SS26Cc0yLVoiX1mVB/8spnpAyqlUErTFxnRUZ18Dyaa5qoL4m5vYeh3ji5CWlSsl
IAP9yWjt9povS/tXN6k1lIy+HtBznEPzXBfzlFxledBCd5n1WDsIgPfXCspsK+eCcoi9u+1tGqje
FlWZpYGQ1SIosmnyO9vIr92iHe2P3YAPdpxjgpIOLbBNsFVDR2naYUiDGDDV+2rQNZTKUKk6zeiz
nZImmd7ZxoicEwS3f+0uBpGnYJv0+7sUDSMk6eDoMWfaRKS0S/rIMBCQBWfYvUzLIHlWUVgHcW/v
LJCj4kXHFJ68cdNMRZI4Ljsb2EKRNcPNsIR0RTPMPmoQ7H091kAIk4+HHsfmjS6DPVTIzTFdFYrp
x3Jiem0HY9PJI+uAlX2fydGAABmHzhcw9DvFLYL2CDFlJMtZ6u6dgkA8lu20LKdBGfxFs2f/8Xfa
3S1gJZma0eeii7N5hX02ob24OjHliyZ/Rw1oHk6dVQ76U65YpeILmuGNm6MumLtOmVXWh6Qv7fdy
1kFhevxb9l4zmrxrm5OE6K7yoGcbSfaMpHsMSci3dREGcepY5xSHuoPH3l2KGp4ZL+fkTjVRB0UC
GRRYbwVWcPCVXG6VdyM6Xx7mLcx9Hz/Y3kelrqR1yge9B4nEWKPIlpRRUnVG6U1Amp6iFOyBk4T6
D0CYR/De3Y8KPgSmEfUOktSbO0KtUVSn5YbzTTiquYvGYf6kdbpeX9E5XjJvrOgeoE4VfZnLOG1O
dSiiazbV2lF/Zuc9I668Nv/RM9PJv94mJi1vZdTQ66JlskxeoSw4ygC3Sq9DOTYHV8buWgRX6gNG
sTAc3q6l5j2fGi+aAHizejWdVJwcCz5dpkBCefxBd+IOo176TazCCH37fqNR6DE0YrYPWoGXomjr
cyiHR3yUvTuQXAdjUboxXIWvn/mXZp02T9B2IVAEJmqtuosg5fQDXynlb4BN9oumlBVWHWOolk99
NdRchngPTv+gtZ46J9Ta66+dM8v9SUe+/1qJ7v84O48lOZVtDT8REXgzhTLd1Ua95aUJIWkfYTLx
nqe/H7oTNUUU0XuiiULKAjJXLvObSD0MZToIzTe0CVtUzUS1OkipvGsfcxOxAHhc52hOpfTefrSB
wFAMU3uji7LO3PAcZ8KMevFFsQ0seStX82UWiTthS2vnaG8cNpYidHLtgEFd1xpZnxi9PiTyUqAv
/qQpXesGNXSkb0mnjCfDDCdt53hvbTwoLpCGSInBfC+75a/PFLczah0Z2TcuFdNT15juuVKiFtHE
ztspJzayb1w8AJ2S/4LJXD9cORVzD62PKZAbJS9K7qX3cy3s4szLN5+gzDkX5poVdpTwDHe+4dam
p4ghjwFlRO6/vPi/HhMtKaAbGWsn6HgcJ8CYx9ZK2p0n3HqZizIWVzrhkvv29SqF0Wthu0zTvCqr
bB9Yk4VGu5L+tmcz3ekrbG0VcKRg26mZrklXaGqmyNy3Ep82Oz0melw+jEr0vtT74pA77rCjDbS1
HDCKJXWHFMCOef1oA+JD5QCc7pIXmXlouG0+Rx30ZsXsxTkzrL0B1tarpGVMDoZmFIP1VdpiJcKp
TTOTlxld+oPQh/DAlswPuaG8fWSETwDtIFqHcPyvMDDUK2ipgNK6qGEfPmhlXx3TKNsbKG8+EGIP
DE0ASV2pHAKv7jrTpc3VTpETjPRmn4vSM/0Zfd5PtyP8dfeVB4KKA4GbnvtVq1D0BeioUoqLW7fz
SSEuMgOL3XdAZ7Nz0zTiXlah+uYuKIsiZ0G+TJy8QujmIPiqKhIEkopU2Yq0nrus/Pf2k23tQkgp
9CXJtBh7LU/+9zHOsEzXocxeDFC8UNBrv/Cq6RRNfXVQtHznPe6tttqDZpU3XAuoYPdFYj2WMvuR
VkK8tBy9oGwmcbz9cFs7BDAbuTptHrTWV8t5+gSvIo/EZerhGXRADgIlhn0aFZyA20ttPhmgZKB6
KMRepZD48M4IGrMZTUXxTomhyzu9idogSRP1WMdjf7q93lb4Zd/DZgdlfE27M/TZc3KXxosnNHki
lS8v4aKqfHuVrRdI7oS4Bdf09YyrNLHy9boCETi3944WNNzjRKfyLur0+j98KyYMVKiMW0gSV9/K
pWUsB5twGKV6cirCJDYOyjiPR8Sf+2xnsa2v5SCpy2CHLtlVs7WIZqeODGKhEquQFLV4CBIHIWd1
Zl7nFM0eAmUrfoC6AZkKaRAA3fJ7/jploE5gnuRcY5OX5Z/qrG18BHSTU1I26if0Zeajnih7sNWN
RUkSuWGohPl66yyLfZjVYumT8wKaSyFRTfZla7fBZLdRYCsZZsZd3Xy9vWU2VyVGLspQXNxrlSbF
0eGYOnN6aXKsDhMq6LNkRHSSdew8INOTn+a50N6+TxfBTmaTlrb06lcVTtl7c1+mNYtOjXju8jl+
n2qJOGT6aO6AxTaOBHU/zTD4RdQW60+pO7Hp9SG+hKMTa+4ptGX1LhIgJ+8Lm9Jmp7TY2KjEkwX7
AStyUdF4vXFG3DykEYfU40I636u4Cs99VzVnKxmUxmfWOuxcOlufjyEEJdoir30FO+YlznnfY/EI
LU4JkgQvEd2Mozsj1vtTDjw+MFWssG/vmeVsrxrySzmwjHX/JESrz6dXbtfb2LRfqlwrXxxtfKaM
tU+Jgy+nE1fJeYry8Txi1vXx9sJbH5M1KQ+QvrvuS2l53QmAJzTiEPZKA/x6kP7NBlhMvW2H/+Fb
LqB12v7E7av21KSTMqAOn1wMu4jbAI38sglKo4xphhVQql7cnIt+517auCe4ALnXUWwHrbDO+vCc
zZaMFzrcMmuxvVw+uXhw7XzArVXQEaPAIuMjhq8+YGpX0KJaet5VZpUHMS3txrLPd6L2BvSM88bI
z4H4Q2G1fpg0kkOJdDZAPo0kIuip+756Vam81BzDNBCoVuR+k1d56WswgQ5RZFrxYU4AmqiO0e50
GLZ/zgJOXUjTixXa68MJOaHIQDCSXhhgPaK+yIIc/4xHbc7tL7iEl19zdMrxjlKyO8nc7dCJqn2K
RlQjb2/j7V9CZ3VRc9ugjMXeKDm5GgW1FFYdTKOZPFqpkrClbeldmjBqn2utNk9TYU3vUG5Wn+Ia
T3lcdNq381wBaage24H5M5pHq7eCNbA95wW93lrEvySaM1RtaeMjuqqfh1Sp/sPWI+si8hP2r3HC
kWyAoFg2KaWWzu8tpxLvYqAKO2d3I1AYZP4arg6LWN66gY34hj1F6KZfAJ8Nx8Zwf01N3J5Ilcud
+2UjFsL4J0hwjBbe9nLU/k4V+tAdnVyFjF8X5Q8zLtLxPnMb+azCXij9Js5yMC8VphedO9rK+fZO
2lqdxi/yrmg1AVhfJSrR7JaNpF1xUei9MgAGbpNWTXHS6jG+E5Vpn2t8B446gWznO269YdqQzPQJ
xNytyy/767m7KNKmSWa0ulUxHVNHcQ+xE4oznapiJ45szJ8BDwCPgIpPSFzvUJRciMLNEF3E3LQX
VW1rbESyLMiaaPzooOHv59ilnZ0Yr0ifIevbWYIU4MslwI1DYF6P+rGNGDDv5hNPvTjCUJlPczvD
s2mb5MCX3XmxGzc6EZOfCfWANu8aDYLneYEGYx3e56mHGpNi9Y+uE09BrdbTQTC3PcaDGn28vY82
GIMLAxJNZ9ADlJXrZmVD5l1EkhtBxTVkPM6Rw1TYnu0sO85VgcNLD1oM9WpDFBq84cF+n1ptDAXf
ssM+GJ1S+6JpEbYFrjv8VodYVgddYMUQ1FWmPIoyjCQ8ax2B2hr3K+fcz2P0T6KNrYmbUFs+hIWY
VR9Zjig9tXVTfDXrQpvO1FJC+gzh2x+Mi6r4xLCr/oxFbWLy0VFMPUzSS9y73LKn5JBpUfGSQw/s
Dh3SkPIX7XGKO7Qc5uPcdmZ0N1ZFpH3R9Xb6iP9ss4eU2DiOKMZCTWG8y8tcT10FkokQHJP4Ysmw
Omc4NZz6Dh08qZTp/9KSgcwU5jFknES9u/0BN3YNdAQaOCjWkXmux4ZxqFV1PjDk0su4uOArCXtz
jLt/6Hqgj9FHNYKoYg87v3Ewyd/h0WMrAtp5nVtXEsuczoMdmXVRefRmqR4EctlfKt2QqPTI8jxG
eR80Dvizfiy6b7efeSOLoVuwmBYCY1rAE69DUOH0qYAWSoKGEPl9kzjJSZVzvaMEsrUKnRZAfOQx
ODWsAnyZ4ZHlTWIZsfVF5OPj2x8KmY877cXtZRhHLO0IGKfrlKyZuR5i0IvWMOeZn01R9iOPiz1n
i40CBW0jAjYB7U+G+fqdRYtODTsfu8fYs55KFz+ipDF0v0Ew4VAM8948e/OxSGbRj4G0wyZ5vZ4x
4BTl5STReauUl9Rt5YdR9nuzlu1VPOagHncxf7xeBWF/q4u46un3ofJ/iCbVCiIhE/3taQV+x8A6
ue/IwtfoDSeFxg4SCfGiwWwjv9cK6q3CaaAtDwog97fvb1aiWwStSgWc8vqp4kLT06wCMydz7M/q
EkR2XO8KDW7FLFg2sIBJy0ClrFax264rKxBIFzMylGeOk3NIEXd7nF3RoGw5OgciSh5o2vh2ke0/
1lTwbnSUOK5aSLPiwRUTwEa1mQHmVKjY0s1K9w+swa+33+RGssKEfEEFw8lglLnahUPsGmOdZckl
ssv+W2HlFU+WNB9HgNI7H23rgC1K+1CBGSpdOZunXm+4SYunM/6fzCFq79LqUgZ2Pn9u4/bL7efa
XIxvRj942fbrXAHCvasYwsTsu4vaJ89KYj/rVPdU4s59HHkXO7OyjXO2PBbiArTwaXKv9koym7oc
jAKJmiydTiQS0/0Ml/Rw+6k2vharkM+Su0G3W6eWSSuHcdJGzLj1ZH43Nrjh2EwDH7tm2ENxbmx+
G4wNmSUn7DrZslW8gzBAiS8MWjzzkqpCpgd77uq7wlU8C29BOz3XbNLPXjXbOyF/6zmBjkLaYKZE
Xbq6v3KjwDcGn6HLOMhaHMIh0z6E6ZCWBzXWp9Ptl7pVc4InAJnClJOm5voMKDIKc7uy84tEw/Co
TUZ4EOoo/dRplVPv6OFdonkfKRTxQLZyD1KyFh/cTuwcxY0tu7ix4f/A9cOocPn7v+oGtOarsE77
7CL1IrrPUcIJRrDqJyvzSNL6dC9H2fjCC4lwCXALxmj92LpaKGaVOPllMEa1Rlokib+qo6I3B0cL
JzKXxH7XiDg5TBAS/739zjeOCyA/oCNgVRivra+Lyh24zEMzuzQZED8+cGi9RKrT7mkobSR/gNPI
+wD+Y1yy5rDr2dxaCizNixz6CGXiHmos9/ExbwD5VUh6B03dZHf/4eHoOIL5Qej0qvCN0hI9tFrL
L2aoNg+ZWWf39ZBWO+X11qNRk8CCpQ0H3mf5vH9tF3CoZimUKb8wGbJ+Nf2s34WaI755ZWHApomQ
ckJ7WOxh1re+3DJSpjFiAT5e6+ICUwG+GMY5XXHRHUXtJIhu6sMOXGwjADDpgWbARAgJh3V/LKTx
DfVIFhfVKAvVB8ZjfKvTpuixpYx2Tc02TgINaU4evWkN45VV8K5aMrReCTkJoe11d64zNE9MW/qv
jafF+cExgE4G+Ox2GvjLaSys8+0NswUA5gdAhGJ0ScGwrlHMUBPsGpcpzjxCTpk7U6g+OLH6RxN7
KUZ8lVXOdz1hI/YdEWX/GrjWf57jZvxZtbqb0ltuI81X4FqHO7f2xpfgxuYIaYC8NiBX+MejIWjz
0yK0VNXInU6OIc07Kh915zVsBEBSECbgf6LSFSFMAcJv0wOT5HJVebDmon/EHLHDGm2xXodyvROE
Nl87kZYgBPTj2pFcsWQEuxjkR+eF7XOT2tYLuX/lnnBbndxTMqrKjH/gKNRDg+SzfTGkXX9AbRUV
d6dTUvV+zoRxBwYfOcvbW2LrtVPtLO1AaGkYbL8+3UoZD4U2siOK1Mp+KckEt11B4iMcLPPtMG/e
+HIBLDaCV81fRXflSL6BPoGR/LZC03t0664/GTQfPr39oZhtQUOhBblYV71+qBHGUJjolryISRSH
SU0SqisE5jJ9cnbqkT8l7moSw6R8AZtShF+n0LhsWlOcVNmllWH6fcjr+Z92kHPoD8IT99rgmWeb
Doztm2mG9o5bWMehpX3z5uPjEVgYsbkUyNdYlVTLFS8tjOxSGdpgBjALO3EA67aA2ia93pMJvd42
Hs16Moil3FvIfq/fcCG63lVj0OXOEjYLMcnPk23/QOjVePMlx0pMKMlHIcJeNcd7bvU8RHz+ouOg
5VtqON9XhdzD31xfcqyCDhOqljjkXgVG2uSD0bsJgwn0dz+xT9Q7kjjxywBv5/hqbHfHXkVjfuer
XUci4GC4OhH4wPVd9YwEd3ZapSOihLMtP6AErMNoLppnezKr6Nwbiaafbh+N62uVFSlm6cnDC7iC
KztFTYFmmcllSCKctoc2Oyilo+1E2K3Xya6AZbHgIK7SLqMg2DWM6y9NJaO7uii045R17nOCt9qJ
UqD9sMh5vv0oMrZHKPdP4ccfq0wlTihUtJlqNklz3RchR2/2ujigUTh9qFG2/T0wLb3XulqeECGM
/BLOeL7zSbdeMFEOINIyzSEpfH0yStcceCcMc+ikZ+cw9sIHkpe9Nsh134+hIbxIOlU2COV12Abf
MWlYP6SXUlGm7jwlpnencHl/jHS0/E5626sq/PdYvgeAm3QBk9T65e07CYQhnVadnUTcef2gyPZF
babHcAfCPro3DEU7DIjl7vT+tk4IRxPMJv0ri/zo9SodL7lrMai56G40B1M2di+i1tFDj6KfqQTs
cvuhtuIawdymhwVw+Aohl6PigjMP9AFVI7gptWHgShO79y2yYzsbZeuM4OKoLQi5pRxbbZQ+0w22
nwO0O5blofMsIOZokcIwcex4UVluo7s5n7rPt59wg6RNVwTy7sJR5tpf17zdpJSDWlBwR1Y1hoEL
0CYYx1B9jIC8/raypm4DOPPa2YrE5PnUimZ4rObZfYfnlsJ4J4/cX7d/09aZWT7uwsAlK15XpBkK
iG499fGlGRLjp4jc/MXs/4Oh63JN04UCYgmEel0LKq4CU6NmNOBabXhxBmRYPL2fnuxa3ZPM/zMQ
e50V8GGRwCMAMq66wnNSCyM55RHYU5FIzFxRc3issiGb/NmoGjAaIsImLXKQ9TqlXKEfcRPMop91
VMSwR/TmS2+X3Tu1bbP60NpVb5xdhy1Pi66dbX+OC1PzkXA0mMGMoGJPbutZRxxzyuasdGp5LBvX
lLQTquRra3jDFBhNzxxAG2fQW56WFE4wg9c1/FFTmn4n+m98zkWyi34pSlTXQqmITpPrKSAoxsL7
qHXSfpIIs++UpRsnlUXYw/h8EAvXETAypN6K1kgukIvaA37hzAT0uXqw+kHduTM3YhDgXDAhy6e8
rpr0WJRTtWBezEHV0JSfh3dDq8dPzjzrP3J17Hciw+Z6y6yTfboh5NU7OZL5Dne0IhFJTBL7Kzqc
8q6ne/kOBV93597c+lzoclAXUktdsySU0utRx4jRqavVjvmcNh5hqLc7q2x9L54HLWI6bddN7iqa
taaAeXkZJ5k+aJ1dHgpF1wKoYeVOUb9EztXhWyTDSQAW6XBuqNd3RoEeIy4kABzi2pp+CbQmg475
/d3YyS4oFTd9dHCKemnTXdOqjYdENZF6apnK087XX6+stRrDRQNxMo82kHVC11M8J1laf5Op0n6/
HTQ3dgkgJfoIML54pWuVIbs2JqSVFzqBOiUnbByKNuhMZsa5aJTar3NT3yngNjYKxrxUVcxdINit
A6gwjDkfkzK7zLFSBHafG+fFc+Z4+7m23iF0AtoTS+f5yqHIViw4iXOSXerGpMMdxckFo147AJS2
J9WxtRQ5FDBu8gt65auNgu5V52E0ml3Q4Zp/4CgYhQEDOftrAkfv39uPtXHdIwgD6MZiWsqFv1qr
JzibqYVhaqEP8kkbh6kOwqzRPyShnuT+qGsFaqmF3InF28vSRMMqTmPGs3zTv7p33cJOLidwtLU7
5p3fEVZKv4+ldYxHU7GCGtWyy6QO3p7d3ta7ZQoD6hMcOVnq6nknTsn/04iGsbMPCf6CH3MD59Ns
VPX3t1/t1lJL05W++sJGXGdSirD0UWQOV0GbWyjOIDDvO6Upj9lgAHe4vdhWcOG+AYUL9uZadWLA
InnKbPw41MGyvzRy1NC3NRrn3pa1dZ/OpXGnwR56SvPU3CMFbz0oLWboWbxU09GN1x/TBDk7mS1Z
heVCeykqcz6qVVKdksSNds76VnT5e6nVvpHdIKNy1Jgau1l6ylO3OQ3cHr9nI8FzqIrDt49aQUDj
Kvin+beQK14/m6E0VZnkuBB02vA7MfvwUTbJHliLe4b/ZnU3LBcd24XWEL24VYRGCCVhzABoKixj
y/yYUd7MhQ9bXoGX2+nqSc5J4/hhqIs2QEzH6oIYBX/KZYglWK/keRY4WqdMZ7ty7TKYIkv9B5cb
44vTZJHjw6xJa/wEstE6qKZs7JdpFvVvAUUp9V239j5GwsrzO89GbuJsuJUWHZs4LxpfQaD7IjUN
V3cvE6EaxPk4/LbV3MWBpXDVr5qde/ohAiX5T98P4XvR23NzHDI9Lw+2PiLg7qVR/6iMXtOeKi81
vrq5MvYHU3RRFeTSmLODZEzjHRqr6jsfE11FwWh0np9H3Sjt+3LowLoPCpD7wIPm+stqKCzfh3Ta
iBmhLbSzXtYN9Mdppk/bIzkXTEkhZNCGijP6k9Uykp+BLeKJOGV58wzhCKfhSrqyJLsoxp8ZgoMo
XNNbApmSR+PnMRrFJ6KUM79rPIe5lA/WX1r/IjY5IgXRaPG3Jq2S4T4rTe+c9XBG7hV9aKIj2byW
BoZQXXkMVSnso5pFJi4SZqQbxLXEUILCSJPnGbyAPOD11PyP6DHaD7ocE/0YKUoNLmpI8/5TOlHk
HGbXzPKXuaiaD2Va2U/I60WZP9vDWL9MdhmXvqzt+atrCe/XYM/TyRvxsPK7BKGfO0Wza+ecq1WG
wuHQ98+dyHXxNDRDP/jwTyP3QF05kN5nlogOc9bDHRXeYM53Kt54kR+p3HpHZPodedCmzqyDcrBx
NizpTTV3Qu21zI9kWZmHuvWSh3wamg7jb+F9RYNscIN2zK1PlWc1ue8A1nGfdGUYLlapDRJlYTi/
gcpFM971cTFVyD64mZlgb9Jkmt96MKcg+pRDe5Dgo6p7TcQ23ltcFpXv9lH7b2Ui8+eHUrEr7OqY
OAcNLvLqQ9nO1udOCWMAYFaaB7LLEVW0BTNqfwLlFr30FJONn7l2pXzOx1q3gwh69UUpm/mDkSJy
/5Jjszv75Gxpz6b0pv5+TKr6Uz81VuubZWt8KSt91k4IrdrFbywp9SzQMdPYayBt3JXUhfT/mOSR
d6wr41KMEYw/iBhWlxkvAHHDj17lub8yavMPVaP9W4/ltHOdXIX0hYCBBBQXJMnOlVJ6I9zBqWAQ
YKczJUGzYO3KREmPk2L9vH1xXbWM6PCj1kxJijYma60u5JG2vmoNTnaxG11+c0cv+ycyWhvMkZe2
X0v0Oc+daApO3jR+Bq+blsfbP+DqURk5UUfRfiRdZZS4ivBjOjazHCp0oyuv+GeMxwmHxnCgbKvF
6b8shXYG0G6ulDVKIu3zPPJUiIDhAF8zy6MZekJpnXQl3LOpWn71+kIhm2N0iILNNUchiWfAjm7O
vLcaqn8Xt65fWsek7O0PtGjjckMumkHrrmKUoO0GmJ/qyeg5tvU8pl7guqn1Y5GPnXc25dYlScGL
8SmQuwVc/PouNtvSmLycAkrA1H/0EmM49wyIx7NtjKStlZeM92afa8dC1ca9U7i1TXC+pi3GtBkQ
yqrjl1eA72gRcQobrCOz1qxVX2fd+1xp27er4QKiAReALi/QtSs4TW4nahvP9FF1Dc6/0AlRbjue
G8xIdt7pH+Tpq42yQBe5Knmj+NZe1TW6rdgFkqwMtFOZDoelYfow1V7zczZz9392bHJfqZkrdD+r
6/xJ2HXsPk1maSiHNlZceQpHmXxTw1xlZDtQ2N7eYVfffPl52K3BRGA2erXDsOycTOxKs0sc1nmA
pzr3SDMPxkGW3o8+coyj644yCMN8j0B1lWqyMpUC6PIFQopM5+vdVmhJPERVl1GGhONRMfLsKMuy
P1vCmR/1xJr2+itXO2xZkIpvoe9SNawjIdLDVVjFLJjjanwpJnXkWJXvoaTInSbVn0Cz/uiwaClM
GETSElze+l/lF643Ewhdh0mkPoe9rw8RiO1RH6zoYBptzb0YVm7hk7EsrMoqr5C0ndL6uy7S4h8V
E6ePupWY02GeYMTf9R1i2X6eWE18Z3iV8ylrGnvACKIU34ELyG9SD8EuTSOPd+z1QpuPQ2XMv/JR
Qeyz7EPADQiuahLrvLrWP7Pnu9ZPm3ns/6ljOnVHp4FUypQNhr1P2mPTVAOl962KImv0KQecJMBh
NPV8rsK+9aMC95dnwpb4UCMDFfra5A5fbm/MqwDL14I3SM8aBTz4kfrrV5jnsT3GObL2Cc96tOew
/WQlingrrm5ZhS4Y40wYOFeBQHVS3K9UmV1U2erEuUR5qrNqT9XyGgLGMsyniF8UIdfToSRNpS3B
lF5mJ0zOUobDkXxHPYxJ2vH9tTCIpW6+i5M2wWXOmr/HtWO8G5hbH26/1atcZ/khjAHJ/CARwoJ6
/VbtIVTpZDH3T4Q5HTEjItgrDbNp1RgPwlXYkwTHneOwFWNYjqNg4j96Ra3jpHnzAjyhBxLl/4us
rL9Plch1fOpL5xSahfkdflj6FCLKvUe42zr06PksyG7wB2TArx+YrVVyyMr8YnfT8FCrsgdvFmKN
1nt78r+bSyFyTEuV1a7UbVKlpNxboEuIUbs0OJUIpgpiAaOY3Z1EZ+MzuioDVlRZacrR73/9VFQR
kTGh13OZGq84T6YoL6Vw7KPGqCEoq7h4UJ0w31l04/loKKEOA26SCdI6GamNyiYzn7MLUtvtdwNH
ynNSd23nJ/rs7CHrtI3rgX4ZUkG0wzdML2mcUUH0bJqastGve0u7t+s684tGIk6YTKoPXD891qJz
fw+MCg9lAuZO2Gpzl0KiOSv5bN3TBWsXtcrZDyt1T81oI7Nm3Es3CKEmFazh6gJblIO0ceQ+SSwH
+BQCjxnBEpG6E9YOxUfMgJqvM/jh0yjQiEJtQ053t0/z5jtaxqQc2WXitIqRlQvcpabUvsy6sB/U
znrBoAJlziGDKYXDyU4us7Uccx2awYwtr6UNS7vKZyZO2aV0NeWTWzQID1gZyqNlL4+zM7XjzoLX
KBvakNBbMJsEo3Q9tGz6Mvdk1oJZDe3yGRxRdMzaMkZ3yRLpN7yJhpOs2tIJjNybPoZt2t/DdSp2
cqStjU/LHYo+VdS1P6g+KrLOTEA2md0kDxnsJ3R7+8pvlSzZic+brxjnLOo0cjHAY68PdibVuXLF
kF1cabdHJ0q8M3op8s4rI+ehnWvn2+0dtPVo9PZNgHEgUnjG1+vp8VgOg93Bh43i5jsrWXOA8rL5
yer72tz5nFsPx/bh0DFxQm91dWA6zKYjLKwEWku4awtNzGet0qtzgTBJ0Dlj/B8ejiobR0xamuza
5eH/ysKklgsnnHFKKDkp5znM3/feOB4TLFE/v/01/r3S8uR/rQSqRItm0qFLy5D5ACxM0Pei74Z/
7F7DdOuLUU9gjbQQIq31mdcbXGA8jZJwasrCL8DxPcmmxVUK9tun//BUC2aUbij8tnWyMMF7xYwX
dFSq5u0lcTjsh8Ilvg3YsCk7pe6y01Yp8wLZNpga/NE7W71CQatMpUuUXro46oLBNaaHuHTnnVRk
6+0twpqk5tZG4Tc0dmK2wGHRqZ6NT+kci+PYWvOpnJu9Fs/WA1HgUG5QWS2zwdd7opce/aSKQV0T
SVSJaCdfAO/sIdg2cis2Askr1wDT7vUQBANuOx0r3MYgbKKLqjaxb7pTc2/1dnyMXdqzSdU3ZxLC
vVC19SrJ0KFwgAO85pNntgRVwKWGLFeawNdQpzu6UCKQoyhOtzfi5qvkhgMlwsD2irrQ2CMmU7Et
L6TXsJ2nFk3N3tkDN27eNmRTML6oiZkPrq5T9LXjsXGWkiP0umPapDONUjX+MBlzeiK5lKmPPlJ7
NMRMp27oGgyLnWKHm3KNGubOW1gp0Be4+K4y1rBDz5PiR+Il3urRMdVDe6SXnpqnPkWKAFCJm8EK
ViDa+0Xu1d25KDIUjYXAsZVqO8t8oATdPTn3XtNra7MRc/hl9Eyuwdp1H6V5qDMEyIFLPwx2xRDD
dpSXLCl+DuGo/vAQa/veM3LYuTm2NgChgeKBOu2a3quHrq0YXikvo9rbT047JF+QKtmTptrKqrnl
Ae/AV8PIY/X9MaPQc1Fm2cVJnOhX1o3RV09pJ18bIbkDIRp9bxR77u5bx4hHWjR5FkDoOsi2JhY6
bouck5VZ6lOmTVnph57Tmj6QLP3n7YO09QEXBTicQVz63WuEtF037qxmLMaPgVJrJEN5Ri8iJD+u
Y/OMJlD8PFbqcKA73eyU2ksAXwX4BatMfQnJnY7Polz91x0ZlzJClJN4yEDJfF9pyr9ilN5vrLhi
auCur3dGmRt75tV6q69Zx6Hee8sIvJVaL/1cb6ef3qynh9uvdHMZuNDwSEhprnJwwj/0xtgQ8PcL
5Ump4CszxN3JZLZCEwIMC5MS6Id5pZXO11SZW2Jj1sd6398hNEQrCbt2+2An0tYOim0nmm/lna37
cd3WuY/LTiIPGX5jbx5HI1iFfCsAX8pPDsrqplYdURP8yBmrIvtuWAIXYbezA1Cnxdtva6xNsEAg
JuMKsh4dqKFZG2mL0GTXZcXntnDpWuUF7EA52f8hM1g+IoKWy6DiCsDbM9w3OkkjzkVn4kPpCOtd
nJbhwRl7Z6ds22oHLU1BQg1NCU7+KjXABiRX7AZVNasxO7gnk979zkRZ/KzVqnwcUy08abKpIPHj
oXaEQtnf60beaT5edsbO/t2IP+wo3HpBnqFC4Xmvj+XU1KWraCTJuh1HX7p60gJrKOqLlNF0vH1U
bi8FUOr1UgU2x/3sAZOKpzAJiq6rDohWZc+KQeF8e6mNUA5vACVD+jDegr95vVRjYAbcLAl5LDQw
Sw78hDFOk3tvbMW5Qhn9bor3sBPXkQDkEnBB9isFHDf46zVHPanaNK9ppY8hDmxhZH2kblT3NIGv
4yjLsBlpAC15+bpkM+LIsWaPXmLfu9MxiRLjqRmU/BAquf2YNM2ekMDWejrShlCC2bR0ZF8/li6q
wpg12j5JXGp+U2rhkz7E4lk3ehv8EsY5tz/d1muE8QlQg6Hs0gN+vV5uj17bVPBUm7B3PnSKJp5b
Vat2Vrnei5hEYTzBSNIgo1mXUYlJLW8jinAZSP1/oZkbnkQXj0+GKnaE4q7vXFaiAF3Y21Q36zpA
mMyzphj4HJSS8tfs4ZoUOK1qnd1wZCiAbum9ZTF7TVwMI3eOwda7ZM2F+kHFgy/F63cJjgO2sQGo
rsBW6b4ZR+0xGcs9JOnWDvlrFX31xcwwjrNJz9mRVqu+RPokTmU8TSdb674pAJ/PtzfI1nL4Ky7m
BWSEVwjItCMxhyWP1PFUtkE+KE7qY2ARPSR215wb/s2OftnWF2QuSsarATe7mmDbjaGFA6zES61V
o2/HDhAbNBSQ+hvDDwrYbZqSffoNY3dvL479sfx7nTXRcwIXxf5Ziv6r+g48f0dBlV2GdGrBhjhk
UH6LG7gW9MxHPpaV0IiiKkgUI+wuYuyUR1D7GFlhBvmFfM7+gcSqqH13zNIMoaqw39nf18wCSLkM
UzmxpJSLBcHrTebqwhoYNkDwAwvyPhKFOA11H35Ew6h/xDN6vgPihYm1xFKkylzVR7PZCKK+cZ9k
4cQ7B/vPnl6/MQA9/CKKYqLx6udYKmiopO1h20Loz/3OzsI6SIVhXoZscGu/i608OWB+mE0nZSjK
4uCOKID6iWZINwDWZGa+G9a2GwDmxXk60to4eUnTunGCtk/xI3OyGexVErt0+Me21tWdR1hO5foJ
uJPJQQgJwEaXA/B3ply5cZF4dnbxqP2OJk2kU4fCEJxQt37SQ9R9PIlQ3FQOORqs9Z6W7cb5sjDY
RJ9/AcheVSSY8Hr4pev5xe1r5d2g9u1Js6R1rovJC+gJ7ck9biS3HGYD9UUKEzrp6wjJ4VLyKMLg
pUo99X7Cpy+oLOOLOXpFFVjTPGOTVBYgECBr989VZWWf4UGNb33rIHQ5ZYtIDwoYV/dqkdv4xDPN
vMdJ9mtVm9kL9Hd7Gbtad3VZZ++MuQYFps5ywWNZ97eD2lXCwnxqoQhDyV004tfDFR7MxipktO89
BS5IAW7sHbOj/onRw3jKdCxOaZ7uka//RI9XOw3B7AVAywXlQEW0VjXZ6Hqzm6qpd++ZyA4+GroN
SaUZhCkeTGv0PiM37SLyJLvEt2u3eum7UrV9XOvT+CCQ9XpHL09V/o+zM92NG0na9RUR4L78JVlV
qpJlWfLa/kPYY3dy3/er/x76AAcWSYhQzwCDwQxaWcwlMjLiXe4CZ6JzOAeJ+Jized/LJrqos97M
92QP6tH7Y7M/+dGIEiC2TGUX0a0lXP91PChUj2NaSPa1r8KvMQZzF90SybmB6u+1jV4dZK07w5EX
mxBOAb9vOT2YAjbBYph6Ra1xfA6spvHoEOP/PQnpp13Vn966ESCjAk6gqLYId643gm0Judfxf70W
Wq7R0EqC7p3Wq9+kNNA/ZIhW3oEEbQ+u1E02hCMHvrN4vlK51alZvpzSMSurnreRcwVsNF1tvbI9
fUJdcBgQN3z9+zYpCUNRpoNlRzMRoNEquPVdMYqgGdlyJjp+vo26nLjTwYD8en2c7bJBVYAmtJBB
mNC1IlxvcJqoVVnXakhtP9ZT6Wp1wHuCOYrObVkpB9tkE7TRp2LZEFSip0w5dbUrW3Wwq0xt7KvR
ifrJSYr2rgJQcSeMsrgpo9O7klUU7+0RrfNJy47K59v4gUwHjx206Khrb8AtlZ468twq1jXT5OAR
aYf0H9qWHaMaufEdYUMuZceqhP/6LG83DsMix8VlQYK0Sda7ukU1Ho7FNbSk+ZKAL/aQF3XOaInH
BxtnZ0EhaJKEUTyi9bHeOCITqA5qvcSxlz8D0FavQyRbZ+y4c78vx/TL61+2M9xi/oFcD3BxTv4q
jUCtMCsWXfRrbNZD5kL3av4Z7CR6PxYZQvzD9GY8FOgImHMsIm39paP78gxODQQ6KgHO1R5y+6NU
lbIbo/n4Ddg53R2l/vf179vZMIvg5PL0J6yxb14O1+H3x1tVca7B8qIb4Nq+n5JOedQkq3JrR+mu
s6x159cH3WTSyzciVECnZ2Frr1NFaCjAU+baubaZ7oiLwOmsdJ1sgX3MoIySKyKO0ncjzZUfRVa3
R07F29jD8MAzFlW3JQyt1hQt1m4wTUJ5zUefJ1tL7gI+8qBqtTcKfx15Vu5xDuOys/66n+xY07qg
tZ1rVVf61woN0VsRiTfXHQ02Cw0fA1AL3P51OTUTzSgcCfKsFeWU4aVGPXVlcpRN75zvF6OsZsyu
dV1Q50dUbXKaU+WU4IYDTXapOhxd6zvTBk6YPcmdwOqsA7Yo2Pa6QFHXaufKV7pJvWqdHRwErN1R
WBqg3ir17zX3awxLZ5DI6OnPZvNVGROw8mJ+s28hi0O3yqKPA7GCC+HlFlCEomRVjdijFudf5jZI
L1mtRF5lmcNB1soLlL/1MocjT18wGWjfERfXkAE1qwZ1jLBMbgbberSKSnzr0a94VGY5jN1OS5AY
ivJIH92hyBBZAxeipl/y3oBSH/SdCRIyDMH16kN0h6AHjgs6RcnHUErjfxNVwAHhSAP3XZhkyUNk
oh7mh3En/08uQrNzoWqoz1ZrARLNKevhLBn3+kNoZ+nkZjr1ZzchpcXEWcLfwwJ1G3lOG/XqOVXa
Sv1EUp7JroEGT39Cftwi0UwzOfaLCpdAD+NXel2TVZgfzDnJZd48kpWepEHnZnM6xf6l24lcwl4Q
3DdJPeof7KnjbdSI2ZndcKjm6T1JrnFvNDWKkf1oyz+K0Yn/DUPNeoLiKwJ/kNCbd02cT37rdZo/
pymSc5ec6P+IRlJQ+INpgb+UOynRvB7Xl6+xlBffm77LHG8wjMz2074MBhwwrfBTYsOs8Vvodyct
sIfuLuhG86HqpbG9FV1Up77UBNq3uIWDQaleWzA7YSKdhk4bhWuiwyidEyWq3mXj0ETekEjJ9wjB
quguR/ZrdK1GqZ0zvthh7tmOVIEfjRB7gP8yIjfWqUb1iL+ZUvnB2Kqlp6dZpV/nBlEn9JzirwW6
8BUOjCEUFymau8o1mtY2XTMJe8mHUWZ1XlzwL9eWjPIR0WIp8asAsrBvkrbJLJIpUYFouYDfTzUY
KHpFk3ZvZdZYP0hqNjVPjdDk33kxK5qXVKguuH1VzdUHNUiSS2wWuGsIalaSC9al/l/JOvfeMCdB
7FVNDmdEt8fiabbGwXKN2KnqO0lVq39RIkjDa82QLIUKmcY1Ijt2PphxqcqPfW9SmuFh0rwj1iKh
ABKuBI1lpdYPzFHCBJJUn8XPAbzS4kCrYhtSli7/QkIkIm8VMQIbTJSOiPKVi934pxdB+4VbpX9r
4IJ3COgKbyVS5y1SpwxniSY4bmk4AyXvYwSkvluR4RxksZtvWUYhdpHJ0eIB3P8ycGV9IgWWZCa3
ntALUqbubqB50rvX04DNKIRHSgv02gEC0fVcpTpmVCkydLzoNrViuFe0JjgZZl4fPKn37i6bi5hX
IqnphtczcW+N+LqgC9MNkQ8faqZz38V+HQxHJkN7Q1ExoFSziLzRIH85bZgaojwapajBzxL+SbzV
gJVEyYV3Y3PAct8ZiqQU+je1rZ3Ohqw2xWDElXQN4lbz4qrOzmVlinda2ztHWKNltVdXCzwl3AK4
jfE6XV8trWHiIwcIHE8MvTuZk5ycjMJIf0iZSN8N+CDWBzn+zsbg8idHQ3B+6UmtktIUqrBa9Hlw
na1m9DMcKvyKwHRUsdwdZukKLQr+W/GuFnR1il0sGRq5p59WneM5Ne7tNuIgrjmo+v+Mvk7uzCnT
/MwUxX1fTT85nKkvZjO/G0q189q66A+OxU5KTt0ahTpeG4AQ1okjPSUsbGZhXxuzxLpAOCHI/ko+
tZZdfNcn07iQwR5ha3b2E4OCCV9sc7fM2IAQPqcAsa8dVWY/QDvk3M8CWEAnWQeBcrudKGIvjRCS
mEW8fFmWvxLjabaRFTRK9aoIkXZuKMYg+lLLUKeHPGyiH8UQHGlCbL+O7URXnl4B7VZqey+HFDlc
3LHplWs0DrZfo5t5ClTw7nFeHQVoAO3r48IgPKb49/KRG/xIiZzzZFf0lGK9t6sTjtHmWZVFYHpt
iGiDO42l9W+SY8Z+TtI2tl1Zzyz7rBVBGXuo+VufVdp5wqf4FwX+OAg4pWCFRu7ZwircRFObyg87
bMxxoi3Uxwh6/YivckGGhzywnpylZjA+ODWGw5c0n9rvKZDt30qcZF8MZxLqxaE671xlgZvAO42Q
pXsZzWguVGdUf5ltbTRnHDSGbxbigNNdiSqQdQqoBP6TY/4TwVtOm/ncaml6npWhpxtYF4Z1XVjj
5Vlx4sn2zR4xkHupa0hVBGI7um/oaeR4sjR0CFXgAhOcwmIEKqyQHX7PIA0XuGRkVeyqkAcMP7Kl
VnVr3ak/Ng2EZ1INGzgD4n6W4hVBR3EBWXjNQv27r0OXtKoIXMkxJ9XVU5Eo/4xZYRaA4JsUokqi
xT+NqI4Cjywg+Z+gG6af88hxvkmlDYfFEXl63yhOUF9qMp3CS3WzCc8dfPufSaYE6bkzxvZZScou
xvcgKkY3h5SWuoXWae+GeR7me610QvHgJJLdewF4rm/GEJnksaGF/HTmJPN9KE9D6tvIubReL9d4
l+tdUPxq8aPFzq9AItBXoiCR4Glr5TvbSZPeQ2Bm0t14FNrvOc2y70nbavd4qxTDSU3F2LiWFYvq
Lk4a+Q7TTbl1OycDAzLk0i/VRPrQVmrj+zQ40l3Sq+nPrm6qb3WOOwPch2e0c4ouiPS7NNCcj1Oi
TfGpEeSnpyUawlw2szh3wznuf7Po1UOsdbPyAZF/0zzZat+lT7hfYWLaw36s/UqVpk99NMI2ytK+
v0jxFGknPchadBnKyHlE5kmq4J8PET0Uc25Pma3G4TXvtKDwSHnK72kKKdrVo9poz40zy8mdZQb6
72Isncrn1SiBagvJfPy0m2GwjokRnCtZlLmntnoX+XnTCbaALI315A7K2DwH0PgX7+9Cq97JgoeD
2+aNYfmDHGiJi90gpPNxlto7s09n547WBMKNIwawj5UU6pwGc3iei8B5aApd/jiF9DbvStGmkZv1
ZvqZHlw6sZq6qE9Va9vi0lha8x1aC8SuEjpj/0Oo86D4mVMpvDySyaguYQQxIIuaOnHntipCL1Ts
cvDtss/uxkgpa58grD63SmjM7x1pbP6pC9P5aeFHIN3jBi+392EoeF5IIiruh9AM7ZNo4wG4z6il
igsZon2sEy2FywiNXLpMEopa8IsD5zOma+PwETkpplKN2eGcT4L8Y0EK0X5EDDRqnmY1b4TXpbxt
b6yKCqR+br8GKJUZFz2fy09lUVez/3o2uLn2yDkXNBGtOuA3m2zQzlDqhmFGw7+KvBG6I2KsnX5K
oxpu/tyYp754M39mGZJoAtJ4kelak8usgt4gGAZg9tkwnNsIm4yyqUOf+kR9tWYr8ns9ng6e6pus
YxkUdOEi2Eljb50k5mXxR5QaUuDYBF86NdGfeNwdaZBtbrw/oyz2vEA1KO+tbrxe0SKsjQWUibHK
PJqhigcFv3ru9OJI8GvJal+kh3+GosC6aH6h8LS6z3nuUAdHRvnGtdJH7tCVmJ3UCdBFRBYCt8UX
CGxTkZ4TLRLf/sOm+dOyoi9O9WM1dhFRxms6IFSYZ1leU7YW9XV9PKVWi6jCGCWSx0Ugf3991J3J
BbtIh5J2CfWWNXAry0L0NoZFBaOM7HcpJtluZUnxdwRQjwr6e0PRI2EBsSNiMVeVN6i/bT4ukzvP
euL1E0rbipblfoclxVsLlpSBUUFF/4Ccc9ty0uyg0ccUkws1Vx4jMt/7GuGFg6R7k/yRHAHnWQ6d
g9Tn9s0HJjlfhNvQW4OoJeS4P9kGvZioynXX4Sl/8JbYTiAFZnmRPqCTTjV29ZYY5BCn+RaGvojZ
Ea0ka/cIr86egOl8MIE737a8lZk8UtutmrLVBxKMWPztMlFld1WSJ6c6bdtLVcilhzjJYd92U/Nb
iucELl7QPDaBK79Ma0FXGGYbDclNb6N08iu0HSWcqrX0KZPiuf6tKgm5UaipA23ZJJw+5COuT304
KYo7TTHSNwab666zFpfm14/INsoRwiFrcTYXYeR1UAj0MOtDHSthKbUbjKyU4KkJuu75v4wCQp4F
pvG21vNxtJpySGJT9OzU0pfQ2X5PxtL/en2U7RbiYCy4rUUqjNbTKsgYLUQ3bg9EHpowwDUxEC6a
3uGnthvrA9j/3lD4IxJIKekj27UaKkjwK0igTtyCVo0fpjE1noJsHka3TcYhOjga2zVabFKp8dBh
BoC6BpjAgtUcMaB0qpqJ7A1aGJ01pT6ipux8EvfPonrGTYTu8KooMpnJXFDFj3HUlb4nTZ75o5Sp
VzRIh4PdsB0JZ9IFEUn7FaWFdVG/7yqjK3MU43SjmN8F1fQrtSYM2yPtzUbZy46D4bvc37Sv1t15
PR7mBonSBKl2SMR9ToUWLpvkqmF5BIvZNJSXofgYinEgkjd4lBZMl4wcNLdrgT6j6GrrHwfG6TlF
ZfNrUZjmZz65v5aRgHwrAUM7eK1viSjLDwCwSK2OhjYWvi+DTN9bRlGU3EBTa1XjJcsj03G1SnbK
k1UGeeBq9Omspxq3xd92WyqJ3zp0G7D2DJAoSBMbTZs2NC1XKJLxZl43P47eCngdAsDWBAOxK0dr
DAqVuoiVWzmb+oWCvHQpMPg8iGh7+SnlEZWmLCJsbOiX84Cy00Rax0LgvAu3N1PS92ZuJu4wAAFx
w4AuQNHMR5CMveUHMAryZOmXbtjFLW4ByK0jm49PunFCZoFIPlTmReM9fmnpyn1G83r2kiG8KOGR
bdP2QiOlw2GEEhkw400Qt7QBz7+SPKeSjOIznmmSK5CydINMSxIX9xz5oKq5N8egmeF2AT+h/rfM
xl+lIXwL5UBq4TeMhhF86UMheTjmBG7SDtlDV8bzUvcoDxLybdjgK///oCR0LweFnE+IjCNSLKTK
Lwb64PdDtTDJq0Nl9J2IC+QBeOQSeOEQr/YQGOCqs2H23vpRpRhCbfdRDpKjS2T5K+uEfPHSWMQ6
Fx3NZVn/mkUt7OBJB3wQDTL1GaPb7Nz0Ru6hnaUrbjFm5iUOh2+S0hz1DXZ2KzpF4Gy4JYHIbh5U
FUjKaprErUrU/qdA+WpmvFqhr6+C13XRDHOqpzK3rP9pUy7X90iYxkfA4J1JVmGmUBtfzGc34hZK
r1VQp3OBB7g5gdsMxVmXiiPe484oUFEWYBEBSNnkle1cjGS61PpjFArunWEMDc+KS/tod+6OQxkR
3SBn8QpYbRkQGWNrom0HWzpSsNNNxWMKI/DgDOxsGQCPmBJR4zeXnszLLaPYiakOmSRd1S7LPXq0
DrbeykzNqFLf22WseiGa8h8EyLG3Zzy8Ds0/jBugGOtLWzVCuY8QN75FIkCqzpCCE8rstt+JOTyI
LjtTSUmWw474CM6ua9iJ0PpBJXhjmYtwwYd6sJQfkOPig1F2YhhVDH4iQ/0hZ7+cyjmqok7qAnEr
bPwkT0ol1N9GYjqo/YxpbZ8hrJTjtRC8dQ7eVjuB7P+xsehzAZFaY8/SvK8LWwWl0Q5Uy5wwqf1o
mkt/zKXw+uaUmDzYJrigKwt+aBViBqWJUnBsyMiXEXanvB9yMIoiOuNvpP6Hz+JCWJpqwL429fSk
T5A6DyyBmqHocFZJQ/NugoNKWznKhyODzr1JpOnCcwoMMqT3ZRP9FTyH2nBqKWqiW1JxuVvoM/lD
FRi+HUlHjZ69/bg8SsHqWWSs6xqNrSqtnaozb+E8EA+UF6eLpA3/vr5SW1g1DvAAmclYANXQPFp9
UOHUxmCStd14HZWnWEvqJxSjsF6vB+00xm3l0+vFhTSWzFMQDQbKnNObgTD8hkUYAT035HeIzi8n
NYysLpYDMvNBzqprqlXKRRtQU69EMx3slr1J5XQvWnwKF8BmZ0qRI8c5YqpJGrZ39hhPlzGxowNW
6e6swkMGPUYvC/WW1RdRUKQDCoPgJpeK6oeFap2LOZtdCxq818ld6g8IinkFIjRuPXXZUxXobyYv
LbMKGwSwPbJtGyhkNE19KuQygkpbFOeIAgiAy2JwAb2kB7O6dyp4xxM74cMDvF6d9xAX7LJravzc
R4FdWDdZbj2O9fepOUQ47A4FyxvIHG+rTfZSWVqoG3DMb5Du45OKKpqvjRE86Eh7M2wVdRVAlhwO
igdwU1b1k0VcTHNSJYNj39UfAc5YXxAmQSzBMUPz4HG6zNAqKVvgFAxHDx0djdUNK3G6LT1H0kVK
2/4sy3LnzgsFW61j6SLnpf3z9XO/M42Mx3B/MGibYy9LXSxUGc2crpyzEPFhtX2n8Rz7AFwrONgd
O1ce4jHLUAtwfEPQ7fVygLOwUB5pk8e+Qa7no5Dg5AgnJBn/g57EFwRurY+vf+NO1gI/hRsBPAzE
1XX9SzYKrUQ8lsxdLeZTrZYR8U1OH7W+kdG4jRsaU538mKfZ8PashUIm4q0QVpZKzeo8jFkmcUoM
JBDaYfQNEYY+3ojpacwO/YH3Qg17FBvERZyR18Mq1DTmhJJXiqs4HV69cq3IHE+lqoznODdN2Pua
Wp07s7BuqgTwyi/GqjPvK0frvr55tpfUkJIjBdXtdVVKRiRSVcLeIOjqh1BKGo/aG73eJPidqLj5
yjjX+OMIy+z1gXdCOgObEGMW3fPNVsaZXptKk1dTmKnOA1Rx/aEt4+j0+ig7B4biNxEdjSeuDnvZ
5H9d/LlIK+4oqrcqjZlPitwNZ1VMi5bGocjp7gf9NdQqFuAV2lsj7cdbO5am7yhz6ltyd1Q52jkd
izOxzots0Rf+wyn864NAuIZlszymk2HIfkDbFZ9V6DuXkpzjqsd5FMMgNHL6tmaXf359Mnei3Yux
V+dD1aa+lnna3vQky0/Iclm0nyieEj0UN2JuD7bIlku/8PUpz1CcWVL7NWKtqOJmaiREpQB+ihAQ
gUivcZvYXyle4QI4dMhZuQ2QH1+eAsGXO6n2zhDF/IBqYHYEAtnbS4tkAaV5NIgRSnm5l2J9ZvWx
5Ltx9aPVb9FVfTDBMpSurg3dp7fPNRR3OO6aAWjoT/z4a50pBI6aA6wBXaHye06P7RzGCCtDcoz8
VBnfjBRiplEqWe4VQv2mf+mgYAQ6daIaHjnlLdT1xostXfJDYRoHtce9HcyLlKyRB7a1sddWwyoY
Qg03Xa0GXQFcNAifBqlAMz3sgLwMlqCFUUdmMPogjZK372Gyj6XoSljY5jzgEabRQE7wJkezCVSn
+i1PSN0Yatk9xVacHmzhnT2DIAt2LtyhxKD1laIMmj2lII9vfd23H1CN0v+txFD9U/ZSdxRRd8da
mKUUlM0txMw26AZ1JkI6rWWM7/LANK4KULRrZ0CvfH137g0F14OE3KABsLkp80Cm96AQVsO2D9/P
0jCfTZH1n2KpUi+vD7UTVslxidzwWKiYr9O5JB9MuQjo06SjEX8YAQbfAfj4D+tEWsrMqTCndtYp
oOlc2fLSc6rCf6amrbwWwM5D3zXawQepOweABh/XLc8ZKDHroy0hIRcHqDzcBnu2JMDLpVWf8ETX
nfMIxCbytDqLOw+uGTgrNbfMn0GuI/Ab15r8vZ0xZuZpUkzgNQ0l+dRkI/9I2A4m5ihS36Djmwr+
e2tMBnTOgUTYyjIbUasO7TD866e495zQkSIftyE2vCgy7Td+1kN8lo0AA4KotUHuvL6KOxuGxsqS
+0OCWtpuL2MnaK7OGTOIDMioVicYXdPJQXDyMWyGD6+PtDe7GEYCB0RJg4fU8v//FTglOwmaGjlz
9FdUlI3BY17s0UwueDQUeLRlmad1YsSLDwu810feuR6BCbOo9PUXDuTqGzurrYNMLfAU6+PsFDMf
bpUkwyVuRetmudwffOnOyQDhSrtd50baYk7odU+YNoGB7kxdnIoimL+BrHcO0vG9lfvDF18K+Duw
CDUMZzCM0S2Y4efFvTo8SwPCZAjvHmX+e0PR/Ma/CAQp7/z10lEnNISQKSjUZuFXkajPcERSN4Gs
f7BWS963erjRVVxQ8PCsuMyXuf17l0yQ7mU1wJ1Fj6XhYrZa9U2VELHynCKIztkYZ0/QTEvxH87B
giVAD4wEbtPbrgbFmkVsM24IMBC+1PhPFozvu8Cqnl/fjbuTya0DLIkMYlNHoC8LINYwopsliRil
OaF7qI3q3qQUR0n23sZftiC1bCoWm0uuHf60P6YI7Z8p80y4sj/SIJU9wxHTO6uigPL6p/0xRVqv
Htr+JEbwqdkuq5OGl5gJthMFIGsIjW80HdSvFcjZJxlU61ejzMJPY1phzhNZddijxB6o/xZgJz7a
EGtkT+4safLId/DotPoqv6JF0E2u3eCXN2CA2p672Op/9EZjl7Q9qxGa02hUmV+rhXGvz7l+ZKS3
02GhdsCHoGfEf6zLk9wVvY5iTHzLO7un0S1lv0revT8LK657T591m/pPrY7+TIfoszbYzXxwKe3F
EmSAlrLTwhxdn4fGsEerriyY/bNRfNVMkGVFIsYDLM3eqQP1RG+blVsUoF+eOkhCbW8syA6pnnKA
ilFzGaPss+OM1R1g4dpzsEu+e32z7J0Diq4LTpwO1uahPfPybAId8EVvST+hHCkPZRKHd2radgcF
k71jYC98YlIwik/r98EsKFCQcIGOmWXpuy3pyg+tSROBrtlcvBua/EhrbO+qc4Dj/AEcwhBcTWfo
4NdhGotjd1iXjxyJyXMivKZKydZduRzaL1ojTac0Ze++PqnbhdQoZkG0BPK/A4pqNIgqRUGkbp0h
PeHAPACatseTjbWsN3b4WVaZER7snu3nMijveOiQKLltAHpzRQYTx3h2SkGb36mS/nMwE91LZ6Fi
dJQaj01QGL6K9eVBXWgHLcHInMxFrJqexfp02JOh1dGApYhelMk3Gq6p4Q7RPMNCxFbgBCUZvnNc
J4gPtI40EHcM50vQNMX7Ck8n1W1IYVWv6dPwKPRuBXroe0FHWJgQ2g4kC/1zVeVRyHvGiK0vYDly
cEzIqAe+ofT5bwzGCgN2gRQ/NlOb/8zETEKkt6r2TwJodHbpHGbpwSW3DSb8JvRtIPvyqqSi9vKY
K8VYSGlHMi1nXXun9cibmjWcxNf34PZgU1YAvYU8wZ44o5XHtL4L0i0nyIxbLyV26JVpJKlupzvZ
kavM3ubjCQcij2LEorr18ps6JYvsTiJEJ2Ek3WepIbuOnI4nHpPyJZO16dyJQr/Xkfc5SFV2v5PH
FPhkhEs35jnQTmA+dkCtwKRAB+hBTtcV15ikoLn0+pTufeSipw3lEXTfpt5SaU2cwaQk1xNhdg0h
gEReHjiS7tuplOMGNwX2lypoyvt4RrL1YNts4yetF9IVVP0WPM46fxaxMGOdFbxV2tR4UxolT5aw
Qncuhviiq0l4cOdZe1GMrirVbcRRFmWel2sK5GmKqmLxqO61+CFS26GAA1zmLUSLGvl3bBmzmsWF
WeHNhQ05NaVj+cNKnMY+WXY3FlcoGlP9jLgbjJFZs2HPhkM0vO+1ubW/9tEgtSdqZnH2MFtqQVTs
QNn4vO8M6a42kzG44DwcJW4TTIrjhzr2d+exchrtlPVgXJFyDfLGpVTRaZAK+uphMPu4xSsqMFH9
UpXgPkt6qAaFPZtf6UbbwpXDKl/oMoX+EJRdKHvgYvsSUn9bPKdWhKroMEpacUJ/KYtO9Qw/wrXS
mpqZ4F7E0UJP+wWEpKEz1tP4k/joqIB0A4gey61u0kZ0m8z+pwHqVvUHY7TocNZ9yiGP7Mny8mbG
SlY12hqeWyPlgz/LTQsrY+wT0y1no1f9tAlM+6x2Uai4aSlnI+c31MubFOMGf+4Qw6/uyOO0z1le
yt1DBt2j9Kuxlz/IdPgjtwvMPvTndlC059ePwM4m5FmAeudSBmBPLHvmr4fBWOKRopbcqQmWZm5G
r8WbqkF/H/O7f5nC6j+9Pt7OHsQEwVhKnI6KHMMKHJUpxdxKVRTf0qJTJU933mUoWqZuIAvtV5/L
zXPW2+XBTboXUhZp0kXQjU71euN3CFhwPYMpmGKh+dSusF4kB75UQ9seZAq7Qy3eLARNdJ3Wh7ql
I19FZgqmwJmzM1G69hCVCe4bDNJfn8mdlUM8hkcIwgzLzbDcSn+tnAFDf86inuYtShaa29Vm/MxL
y7y0o93+NCr5CMW//MGXrxDURigHU8iklLPJLFtr7gFGVTCdMys3XCkQFbaVEvHiICzvfRnccwrh
C4lzI4olm51JrwTz8FmOa2+g5+x3StW6lB17XjDTkVra3prRf4PLQpGb3GIVF8dARyzdxipIk+fy
gmdU5RdJ3zx3NHBPry/a7lAofvF0xBeD0tDLRRPcpr2ch/HNlLv+XqCBflNKrTlNk6n/h53IK4BH
jgYZVlk7RuQTUMo0HpnFPNdPUpPobiXC+hTqUBbe/lVLpYv+q7mUGFZf1ZrmqIUlatFTNqI1KA1j
fIdWWhDwyETN/fXBdiIInFsk9qgB/VHdejmFka5MqGoszn6anXja7NidC2y5c5GhKC8tKtnvqWMc
gT+2T1Z6hjCRNMCzvFrXcatMC2RVZfKhbNSjn7SlqlOiK5Xt1saIfzjdi4B+jAnVCpqrY34WUucc
Jr9bUi6YLP5xVJLpWqBP+fLTLbnm3uH+vMEysyhJ5ZX0XnIGpFbLsErfITZjZ88CwnKNuD/ofA8b
n/JzJssZ+UWEKM3BUuwcVFDxi0nUUuClif3y94xKpvZmVKASPhao/aEw6dZxobpGWCcnsw2O+Bg7
DbLFFgJaOZuM2ou8mgCHmwkcHilTqMaq207OeFd1s+3GZWj5iVEld6ZVlGddzOKUzHNMsbkLbrON
Ierrm3AnFuJcT/ETsP5ChFv9EKU35CizuTbjNO3urMCInpxMD86vj7L7vZSRaR7RNkdNcXWwatqd
KD9jkBLbC97CzpwzxtU6Du/IwDS9nV8tp4S/zzvIqw30U0QDkEenwH55/ZfsxC0AWJTV6IDwU9bf
i15fUVhoNdzGaRQ+coYEEyOZPVzEj6pdux8NZIXppQuy9Hxf7qqsiYIog2Z304NK6125aGwDpqta
/yJHLB9hUMafi6gz7oxwejegjM9TL1evTdgcyfzvhJqlTchnE6sBrq/3t2qSnMwlX200EtzaMO3v
6W51H8wu6i48xusvVB3Go8i9MywCBnDLuI7gdK7LY6JtqdBRUb0q+YghYTHboeJpqJiea+hKuQeT
HfmgprSRb3x9mXdGhj9Ht3CpjfG3ViiN0hKN2beJc9WN1jqrZZ5fncEaL5IORTdG6wdzmfxIl2vn
LAGZXWxXFmbIphqooTdihTmDRvg4nMHIpCezp8bx+qft7GDcvmjJUJ2g9rhmWQFQt+kTohwdA131
pSoWfq1r5wYK9dtjAy59lKGJRRTH1umEmOcQqCIBsQR14Y5arX5oRawejLKDqEESmK9ZwIgMtH6h
Y8FqtJiqoPGKWdngDW0lPceK3ZAxDSKS3LkrTf1BBjm/MKLKCuHZsCnEu4rCTvz2tIalI0I5iEWw
aVf7Bm3ZwArkVtwCHovnAtWCz0NiGW5ozUfSgjvfvbCOQSVzASyJwPKo/yvvJetNwbyB8jZzzFVz
J5gn7jlF+dmo2Vx5seJU7aks5+BjtGhDeHnc9I9OW2u/Xt9Q+z+EbJELCXbJpq9pV33Yd0ToGxoN
AWZSReTheqtFLoWyAAZjo5ybsJw8NVInP4tG1VUD3fz9+q/YbmtmA6WOP4xN1I6Ww/X3bFSFUWJ8
LV07uUTfmd+DUJRtIjpsZAcnaPeD2WhECG5gtpz6cqyyyPSwF4Z0TRajMk8TVay5UaHhCpuCnrhD
VkBtL0UoS7FrBb0RnjND1Dc0kOE1vv7ZO5cEYEe+l8IoxD80UV/+FoZzktYwBL2zJgS2XZTmxxid
t/eZKPv/xZIW4eA0689TWk/XrkDm+oQ5qK65+Ryi0fX6r9kmhy9/zHpiFJnH8wxjRM3l/Dk0LBS9
BmWy3lVxOXjppNgIDkEhc2zxoUQX7O2hgFQIYCsnEP1ExI1eTkbVlFrXo3x3Q9EbBQadDP8PMvon
5g2kfmlSOu+nvgjOaPktAneSc2MupPwgCmwD+QI1JxuCVmgtXmsvf0assxmF2YlbYljtXWaYk+TN
adR0B+Ns007+Ns/4BbdIa2W99kVrOaE0KLBJ9BEylxWDyzSK7jwbZugiiiY9vb68e2ds8ROhtOzo
3MqrmkWIUtqsOyPRLSslvxnL8VLPfeciNeIc8C72hlp4eYBn+Dze9y+nMLd7kdsDMSU2pMgVNPV8
Yc8I9OWIcxxk77tjgckEKbj4t/wRY/wrdFixkWd5nohbG4cNZGBAkUYjj2DLjKN22+5QCz3A5kVK
E2UVpfIEAMEYmujdpnL4hJiM/jkzh/49Zl/Ot9cXa28TLnhoa8HrmJTjX85gE0i4r5sx7C29H056
GUhnK0mzg8zc3htmYccAJSWZoCbychgtE0YRDFNwdaJujM5WpMvtwwQpXXxoDeX/ODuP5bhxLQw/
EauYw5ZkJwVLtpxGG5Zsj5kTCDA9/f3o1ajVpS7fmeV4jCYJ4KQ/qG+5KCsjqr2V6fPY9fIlh7lT
HFDUa8ooa4PWiQgQSw6GLyg+18s8FPt0pFcc9nLRf82C0Bl2ydwOiAOJvMT3RVb2QZBZrPG4LnQu
h8xNf+d2IbqQWIQLTWblcxG1ovLGWA4aHMfVc/IsMmm2/G4g2lMaOM78iD3RnIR0iKr5oU9atrOO
HqaMpsBsqBkL4XnH1Nd7OxqzzG0IqZW1R3Oj7pG2U66IRznPwY6avxzxYgBLdK+bq/+lMMq5vsPG
VyJUjSLmbrELbBYHPLKOldfU4EO8LiuOa+laz26FGUCYNCpNduU81uvBqyZt2BmyRbGz07vKvyPd
X45pilZnuGm/fLC0Fkz0Mmnqq/CrOjlllhC/KG+DbKfpXXlv9rJHZWmqEc6BDinVToIhR/cpyVGH
FEgatOGgD+kTBRP6E1mK52w4mFi9hU1jLIhHDYK+Wa7Z7Qu9/7y4EigunAPQQNvQVDccOqBnuUuS
Mw420b85FfZU3RLXcfOtUiAfK93m7Mr5fjvdoBbejGEI1chuBNuP+c/5ToRorbQR+U3gpvmOecIc
ohe+xvWqyx0KA3FTV2gJetm1hd9WESBn6EBsvTQHAuVZHFBmqyzh+dmNrZfl1wLnhW+TMRXosJu+
POEqTCyWXepeed4LURg3NocmzabHDlXn9fP6VpaovrTp8mbt8ODzUo6ozj9Mtr/eFoH9k7GmdhDz
SCO+Vf2Vi/vCzJR2Hu1liEHACtAFeb164KyGXUuV3yAj2gToa43dAV8m+lJKwkEchD22N6hDmkOI
IEn9DM5IPSoroJhErrUMZ0NYhzxT0/H9+/DClqNTsQ2afOLXGwC1V6f1mgsd1FSLiyahk/qxUHM8
MxS7srsvfXdcDbl0qQIIK2cbLkd+zVwLkaFElLtQSlcVVUH9r26lbVioINgxM742mb/0eFzBtgEj
ZYM3nQXMrFjqavIhKsLcN/dcIMYpQZTsrtCMa4Lfl5ZCTpQikup800x4/YVLCfyMBIttbTBudZj9
xKMwRiyxm+Xw/ke7kOFQDzNJ3uRLN+uX10slU+ADTrEJYsWSWGFbBendpNpRMnYv5CGHGqZfOT0X
lmQcuc0jN19KGsavl0xxacFxz09xGeuyHR4DzmfmT+k+yBBFK51Zu3JgLmyWbcjL8AJC1tvWVltY
Ex0MJLLzwCREq/mpEVX7DC7bjVauydCZluX/uJkAJ/NmN7IUNNOzm6kCDu65c0DtmPcqEqPpPmhL
Q/E8D1WE7rKM5q77a/NGvqLh0qtGwwqlePdsURcJQ390yelmp0UoMaUl6UUJB8L7Pz7hlo2Qo1KT
AoN7/QmNdGhRelu1k4UpdchAI4usovXjTUfu0OaVtnt/l17IgWiKQ+nZkMT0gc/WS8qkLjw5aydR
iu7Z8xsV+aVzbaNsf8vrsdPGRKbzzjSNrtj5sdPycS280tdO1dCYh2lRTdSujR8NrXD+/tgxIYSf
47IpKenPTvgyL4GqApayzbS9nzQIH7UVfC+K3t/h7XlN1enSkfvPcueE0gIMs8t8mNo9C/Iwyxzj
sFiNjJ2sMneg06616y+9ScBoBEeH5r93rjMmrWxYvGQOTou9TiHCdO0NuqV2pEZNXsHqXlpqYx9D
dt508M+bU0sHjcNA+PI0LOX2LG13tLuZt6hgk7+/C/8Mss42CDtkA6Ax333bhxkEZ6v0MjzhGrM5
ukiNK0AFxXTyGd7fz3pCXjeVIih32FgXv4StxBROtJ4BKqmFE2lbi78eZWOh5l1RPLtPeh6s8jO6
vbbc2fjI6BHS9Ekf1+2qO4+YppkHvymdb4Ut2ylywObcZlXjPnnt6nxDDZXc3XXXyvpAU85L9oT5
9ldXWTWimqMv7xNqofSHT+K5hPA+cPbKZ4Bl0WwaWR57YNj1cNISPwg7G4h8iMy/9H8M6yj1HSzW
9DnHrGQJK2fS7ZMvGn2Kklwfv5dmMakDQjjOV/pxBCkqFFTyrQzxOlsz0jIcvWEBe7B4xe+a1jmT
o/c/xoWckzYE/271K4Fk2xf/yTlX1y3cvEPROTNL97aayiReDJTWtwERxQdFswZI5N8Kiu+Vs3th
x9F0hTkEwR6pmfNrYjBIoHScePHDcNr9xJ+Iq2yg37M486f3H/JSI2yDEZDioqTJelts+89Tyk6T
4Mws7aRh3ndcqG2hiGnlQn7NDtSqRQsJXlMkMtd+sBvrBe2b/uP7P+Lt82LmAj6d8YTNUOa88Vfj
hKicBkhiLbsgcoHxRonw1s+WLNcrofrtPb+J92xDPsSVIUudXYt1bTde6jKqnhgMHclutWNV9ur3
+w90aRUfcSafJS50WZwVDE/XkL5j6mjctctkn1CxNa9hvoy3ty5ySyjzAD5xN4DsWaIj5x4tInBW
oPV89dEA4vJSjvPqRsjIVWMExJoWOsoY8oFqVn7BXWA9LDm02Hw13BfIq/nPYhIBYGU9+7xgI3Cc
2M5f3n8Zf9Abry812qyMnFDhI7l909+kXVOZfjNlNwhYDzctvZol1FVW/x41Pz1SViA0aEINvFua
dKTurdfP9VpOu67QvNgZPX0/esp9GDN3Pb3/0y5sPKY1SHMwrmHG4Zzthkyt+YwvDELq/jAecBgU
RyfB3qZxjSr++6VgDQD5NamXESp7fc58zWcMViGrIjWlx3ql8Fxo+mRXWeVVGbkL2w84OkwMwghY
zvMBf0NaACKOfDSF9P0y0kKtw5Y2Y3lILDW9uOgvdpGieE3D3knUA/CXcQxB+8gXl7aGvJMp0hez
PYw2kDC6PfG8BuaPDogX7ss+ZJkQGdZ13mepLmntaW1fhv1oDZ9xb8y/+aKestBizHtczLmo4iJN
jK310s7PgQMYN9YdpR67DYsdW+6KqPqgGaii1vWMTpmROp0DeUq3XiQzGNq/VeuIcCSG/J6nNvND
ibC+y0BiKfrIxDskoRvd5k99tgbX8DsXdsgGqaTCphvNSGj77/+5HjUmXuWQoatS+/kYmfPa7Exg
2x9nq70G3dk229kx2YbwuCIwccAa5GwzqqByrCSg/Fub4tlQVnZYNUdGfm2J2PQH/TGADRHjRq+H
eSOXK/vzbQ0DH5CGA+M+xHgYYL5+UAPEga8qGsPCKvW4FoGMoSH3URoEGAvDCwHW2F+T5rn0yBYZ
/ubeivDh+aFIJ68uNeTBb2a98HeC+ctJusOGpVNT8qlJkgVQSlInh6xr6Sv0SgARfv9cXrpDN9LS
liczb6AH+vrBkcqZliAxE1SvZcm+C6r6xBgoCX4vODcYPwMaTSocGXycJKjJ/Ii5E0FxZYyu7URj
m49TWfhfzbVxfttTOyGn6I0079dJu4ZcuPS6GEYA3ac3dKEv09uguDyRnGp39XuQE+DJEKnOyQE7
mlduKPPc9ODurLM4dm6a6V+MfLD9K6/swvUClpqdClwGXLV+ljI0uU5lVArSEytYosl0q0e7kd1f
UzIokNiOMAY2pup5RSbL0hvQa9dOS5frU+xoQfZpTlEEjdqlFeYefe3u8/t74UI4ZfN7kJMg07zt
iqQVOWY5yORklbh+xkLr3MNQj0uwA6cTPPkM97+8v+KF6wW4Kvt/Q99AizrbfIORAD0f0uQkuBB7
kuqdtOgXzFVZX+md/enHnl0v5PIoiiFjug2bzgKQU/ZJmS9SO02zq93bWVB5IcXoqkd5N88/2HAr
xgFgkUAgd029nMrCyH9M9G6aWGs68YJGv9WHsO2CfxMX/ejQ1lzj3ikn5xF/kHkKB6MvjGg19Bnh
y1rTh70Ytca5WcyOrpk30EH/1xjQc4nMdJrJAZIuDXAzmMUnNeV4mZrLnAB7K83ui5MPNFUpkrIa
MxVKyd049iMQhETJH4xbkEoyZ83+PBorwyXRBc2jxqT0FNDPomCRmh18IivRbzEvM4zYHm23vef6
nuVHJlWgrH1V1GucGBW479Hu1482KbcW+U1QQsOtG00c87JBx95veiOLNVPY2KvhqngIoKNWH0n9
AfSY7YJWhPCD2YnwCPBklCtTV7hfd+qh16Wo6Z56DE+zSv+i4JI8KWSdRKhl2nifV32XIjrDlRyt
M+jGtg78J8uioAK4PXofLLBgX31jaH2AM4hOx3nr9fY+Y2oKzn0t5jVu1nXuw1qMDLswt0xFJHkv
Y7imODKFfZNkfuxnrs99VCeVirGjKVQMG0KvEGRZAwgmc1vBOzFTTQ+9smv+gSmBLxOSqsXX9zf7
2xCD5ycUdx+mG/Kp5zX7KKTjM/tzTjrN5J3UzPx7hTrzXq9HFCVnZ95jT3At77pQ4GxOo+x66jg4
xecxJpMUM44j3NOCuhgqSXZvo3Nlt4vDTBKAf+haIv23EhZeZ3QnfT6JmYmluoWwVA5XXsHb8/76
x2xX63/SCWSI+DiaB7u/rNO4wY5w17q9uZv1q456F942GGfo2vS1GDGfEy09t+ZgTaZ9Mrg5I+D9
+o1y2qzGvXIN9isH5V5aqIu9/40vPCC4UpIYLpltYLJdsf95QJh5Mlf1aJ1Grs1D4up9jLQB3Izp
mtL8hZUozIEK8A9PeS7/mksXlfICCxkFdjvupVN8knqm3/bKyb6//1Bv4sIfVT2AOs4GYyM+nD3U
pOXdaKbBqTO1Tyuv9caYhs/BkKMhuFrptaBwaTmTwRoBgSd8M/Y1GrsFllRgcYpHzW7NpB2RTBhR
UCRWZNfrNfvNN29ym6xtlQl5J4jIc5FXnEIyJ9FXMHqJV39JRpmAr9KwOO2aVbsmP/Emh9kWo2GH
JALR6E2jFYPA1KmQFTw5ZZ4nxwYckRNVjVnvetMdVLQuPX57I+4cKbdkVj0Mam2uiMVdesHke39Y
kA6B9+x7ribjCGxNvZPP2Po+XWyvOoygTXty+6q57bhCr2QWf7R9XkVfHpt0xkJjn4rzTUlmc3vX
AHuCU1b67nDsjaFaY4sZGsRgaAojoCo8Qxojd+DABaqxYkOOya+hmcyT9BTk5cwv0y9dnk3gG7qh
HKDWV/Jaz+tNasfPpAHDWBeELL3+s+Or+SvhR8MItgfG+NlEtflfb7T+WoF8WwXpQ6hiQD/Jul+f
p8CErYbPBn6vTT8/d/XigrFamPGnKCR9ef/sXnqijSYGpI/2w5vD1FrBlKzMM06oncw7cmJ1m3e5
Gb+/yqUjhNBJAN9mkxk6P0Jkd3VNscKuLqYyKvHCOdBf7cIkoKf6/lKXDhBFPbgQaCtE0rM8zp0G
HBcBsJ8Go9HT0HNG63tH3P6oVJ18q0AlZNgdpYLUNZlB8LmMTZYrFcClAwRQD+WxjcbPQ7/+gAam
VhhlLf5pAR+42YHSNoAMNowFjdxG00+YkV577gsfklYap5aSwN4Uv1+vuSBqTmpuuidKGj9umro/
Woj+n95/u38gl2cHlQqLPIXLiQvxfKxmC8PXCh2ztxSCVTfE7TpMYkd+UTzVCArIXUEh68fG0A8S
6ygXCU88tyrxiIIpEJo1d9o+wgFFc54FxkiPKsEIJQQinqaRbqxy+RAgi5N9SLys/S5bR2q3q0IY
K1oCL/012nZNjq016x653WCIdAd7MDvRMNlS+FdgdjUYVnXqpjb5Khuv+OWrsnzCBdvyY5R9Fv9o
2vgERZPox2fdW8CYzPY0/Zyk3V5Dt1/Y9JsAMtCPTdCBnsHrL6JPo++VE8Zlni/EwdDTYd+MlrZv
Zdns3/8sb5IZ+iGM5ojyqBoSGM+WaqolE66GCfdCrh0BBgnCwc6KGFLIenDMmpIJGbHd+4u+bVxu
q9KxZNbJPP4NCoMWbtk5yCaekOjR9tTlDeUA85un1jCMm5xUMo0aZnr389g7D+tQ1vcaDY0H6ZbF
yR0DOCTSNt3nADne7Eo9d+E4OLx19Gqg8fPrzq4BApezFh29AFNz25+J5qwfl3Tu/5/3TjkBR8Wk
ID5Pngtr8GTe+8FJa9GoKxAIaqOkymxx50FoUKdCG9qffVEiKP7+u79wy5GKbAGCgmAjT7/eW8Ks
RCeKMTkBTGbUE8ggXucgiRa3aHZT0eo3cq6CnTTS+RNGvX+NguXL034guWSD22/2G768S4myfkBy
6ahTJ4M80oqqPlZCdahZGdWdCGq1G9Rk7rvKMa9MKS49PYA85jEBKRmEyNdPvxhuURl9Tgbo++Lr
Jufw4Fitzqv3UOszhibujWoIKSCnaPb0q+joC/c7lpCEs00Uhl+wnfz/ZPE87+InTZWc7I29i1ze
0DwWflUYsVSr+TivptZQIYr+32KdMjZe6f3TO5l9C6JjMhBNXq35KBlkPieJTZLS2Hn6OMOO7q5s
k0tXUADnfOP1/xEFev1DF1FicD2Suja56J9ns/AACxQLdfhkpdOVIH/hyIF1g9zO1HGrYc+OnJfO
syZSygATVCuTUun8dmdd/fP+zr/w7qmfAAgA06VZc/7um8yodE1rCUDl6h5R3jK+ZIuUez2xNT2S
/V/TvyD2Mg/bEB0o7r7J/ktLim4SWXCayiY5DAiJFzuvVqK+Uhm+lbtgITCmlgl4i9HEH5vO/2yq
1USKIylIXBpD4ppRGYvr04NQ1jOeWlr7FCTL+GMwbcRxCQTyxaxyGweXwKb37DV5d1N4XT7+/QZ6
9aPM1xsIX08Pp8vexyxTLHu04pOPJobBu15P1iuJ29tOxPYCQCsQyUBDkVy8Xqu3Gk+0ne6fZjtR
hykD95RDzg29NuiONbdNBNHCCjkyOc6kM00q1VTllU184cRwsdl0+beuCIHt9Y/oin4ttW4gwyfc
3tuuBh9NtMkNqr3X3PwuLbWxzZhQokP8Js1v1CoWp2ZntbZMfw9yVDusyuVXz20/v39mLpxMNi5Y
/Y1Azo19lh4YDp20HOzcaXAGe1cnaftpHTLvipbMhZPJGhsgEuzy2/bw6jO4dARZL1JU61c9k8Vx
wq/pMedVp1EZKPfH+491IQxsFKSN508opCX9+lvJopZeqjf+qR2AKYfe1OfP1ewV8/fMqIFc2W2Q
vayiUp/mCopuNKKheu2AXNq1GykWRx+EANDlO/sRiDZ7Q99M3gnlz+mZ2VxyEJgTD6E/Wk0RJpQA
WQiZr1kZSAhxC0ZgvVl8rE6unJ83eAwKja21RDzeplTn1++yJmhfKd05BRntz1T5Vmg4U7krDFSO
666SHxe1apGDlNCVcPwn3p4VBbAlOLObvgkKgWeHxsNyx5vS3j35XuetO3se7H2PR6ofmqNpjXeI
XHYitBCDOLaBlXzOpJd8LgJv/bAMZXLtCF9IhvGq2RDJXCIbufH1tkgosbKqSpyTWYsBoyO+TzhB
fIhdZFH2Rie6nV+L9eX9zXjhjCGR6KEkCDD4LUGaCx2QfF+7p1q5z/3aN7dwEbIrnZkLVwaK0mCe
4URjOXQ+A6WsrCB482gyx+K+1uce3fBFLT/wq3P73ftPdHExQBpMXwB4Y7Ry9h6LdHPYXuhHF3V7
apBuudkMYuNgmOy/z9bpQIPTZKS9zXvOPpnQazep3Nk50cUBnVF3cr/oTnnlhFzcpyStsMkJi4gU
nmXNs15bU7IUzmm1577c+XpTo/xTV8WnpDcKGfWrUdypvC3KCEfI7IPqgDaFzTzhiNzoNYrMf/+G
oXtvfqNMz9+MtAOvHYZqKdmpZpvdjjSW2nCCd1fG+ujb6kpou7RDYa8ArwDw9ra1SK/Snld/cE8a
471IMkuK8AGurpREl3YNpFsAtxCLCaVnn9LGZWhsWlZhjA9Zz3KmqLT7ZQ/6Rv0frw+COvFsw0Uh
dfl6gyJl2Dldw1LwAcqwCqb5FBRzECepMK4sdendsTW5Qf+Aps+zziwX2tpBED3pnlbfjKwH0nG+
Ztl2IZigt7I1/5gP4NB43jIIaJX48ME5cnkd/JJYaSdRsko5hau7IHVsAE39RY7konFUrxVm3W1T
xpY90dR6f2u+Deb8kg3ct8nIkm2fvdshZWLu54Zz8gBR3Y9lOYKslG46YhLt1XfmIs1r9cOlJTf4
03YStv7S2c5xQazmKSniyYSpdoS3tCnCQLnap1iA3cyWutbNfbtVaQ8AS+ej/rFlOAvdNNHH2vJz
7wSBYIyLWqR7+knOrhEgCt9/nReXoiGBcNzWPD6fLluzboGQdNxTpbk1rGkdzzYkS/f9UOhXKKLb
a3odjHkqZj5k0x457LmQBBkYg2YM1U5WJ7ydnszjfpHji5HP9q4sPFqimZ8gndVj0LAU10F3Gx3u
zfrUfxu/33VBc78+lXphaRnwH+8040wEBiIVTzhmGbf6mOAF3BvTYbVEq8IS56U8tJps+oBszTWs
wqUXzl1HNwzIytsycYQqVzh26p30waj3JuSKyLaW6miYzOvf/7YX+mAbuJCvS2zZOKrbb/lv5daC
MIbz7Z4AXSOgigCY+bMqsoWixdc+VyAYDppTB09CzO5pnhvs7hU0zbu10qdb4Vv9QeVj8clT5fz7
/Z9me+bbr8H2RkAGOUGEh8/PsV34PDqYz1NSpsH4QvrV2R8npzK0yNIsr9/bq4uCmYdomXkHq0eC
lF60ZQk3hTVjP2cYeHZh4/TIdeUlaED3Y9dpzdDdOaXtlI9k/EO+62v++nAUc5uHo1f2v8Gy+e2/
S+PKdN8bIFjvpN4U5l0fMN397ORUBKHC2N2/MdsxBS606O36T1YFQxO5g41unOYEC3Y6rpUWL4B+
+ikerUVZB82zauMofUNaUdAlrh2h762S3x42WzWIgxkxtohJdlrcD+MkkCiFnj7HI5rxhCO7VS+V
mxXlHkQ+GK6sRpguSjX0RaLGV7WMyW+ZSQzI6y4PWWGONO61YKjCQRT9jVryKQlzOAlziIw/AnbI
IZmPft4yQRFDj/hMWS5GHZlWPpB7Ao/2QRrN4w/htKMb5WamsljvFf+nyJPsEem8Xt2UeW8kxzTp
dXOHix247SENpuFrqazadGOP5rj3sk7CSPeNPXjJrrMAdu9mP1+whgBDu1bfgGf43d1c5EZzOxXO
0u5FRUnwY2rrWY+At7tj1Mym3e7yRiEQ1SL7KT7qVadV6Iyuy7PoncaOYXpUTxIVeu0Hvt3th7Qt
LT2GVd8402lYB6OToXJT3b6vFrxqot625ruNGwWaYpTOD0+ZTvJouAPdbhTu+m+O249ljLww4DFD
ZqCwYFabeohSGqq/6I7oI4ZXifkVWn/2r2GpgIzLnOe7uoeseXA7ts8nCLj1CyMOrw/p1pdZiDyM
8X1JTG14gKw1G6EwcOm+Y85jfXBGd51Qi7KLXwr50u5rllbVcqDfPN2hG9XWjyshIdvlqWMWYTGW
yxBKx51vMMkZk/20tuNXpGDMIF5MbfpkJI5zq+ul9jVY+BfN4mUhBudeHaklS/5pKeucUBdJOcaT
XFYUEQKj8YJQ5V62RtBM2peaWW4a2XZnPQqaHOOti/wegoYLzxhatbKWqLN6rLcy7pcv3tTIFzn4
yoyDumByoYPXUbdlImrrUGq5pY75qJp/oVp1U9xgFv6jDlTZh2XgCCvsKEf3q3TzlxzZkOfaw8c2
dPUKCa1Um4Iv+ZDpBnOv0lBhOqr5o9Zp5IJF0eVDGDgM50LVu7mxtwF2BntkDvF80SjD4zlJmLFm
o2dQ4+V1c5J4lC/H0qq7hB9p5/cFjq+/5OQbfWwY3fxFpYubxTj0+I8u+nHNGLtitryPs5HUdmTl
iXL2TNehKwi7yyTVmTL0b9aAsN6pqty0vRUwIhItEq70ltiCNg2wL3NAWjXdhkcUtkd9PQ1ZkCCJ
MTlkfsqytE+e3dXeLf02+aWWzPle/KWsMPQcVJLdG6Iw3K9zsZRHklXg9HmbDSB1+2qe5O1cplby
4Jl5Lu4Lp/PaCIXJ4JZJuSx2qRYs912gzz/GYqUHBnEA04HC6O2PXVZK/XFFpingKkQbhpu0sn8a
jEDKCL5qMN9Y/mCPBwaRw91MI8ANK5y00rBF9wUVSaDc8jEvZpCUydjjiLhCEgkTyxhBnomi+Tbh
1QjhwVbrBL2c3tyj6obqg4aue3Ick64cd4qOUsqmqxcH+be8/dS1jQHueOGN9c7aPw192U5fjUwl
1S7lenlYlSw86C6a/ux2fv+AoK60kbccdANudythtdKWWkLUrVcv9KX0Hj2E0Wz4PiiT3RkdKhsf
YfDJ76vQOB9W6ot74bK39xnxALCoKP1Id+HpRKiB90vkWrhvxQ2yhss37K/KZZ9awNlu29XI8YFJ
57z9lmmDNA42DPWnTC2Nt+fb+sEHgv2iItzOxocuadM5AhM4Tffd4gFFQxXGk7GVi7VEKgIFwLDK
l6EO7V7Pqshrq7HfV6XppvuuIZ0mxBmq2lkmgvgkJEa7d2rczaI8HUF/jaXp/FT2LI2wUWaFADxV
XEgjj827YBsWekvVfppBvvwwNJX/63nCeqxqtGOgMzbFr3wQ0y+99Nwi7sZ08MIJZoEeT2qxn+iU
FyBTjVWHJMP++0ZAHuo4UO3yT2D0ydPozsNtOzfL79l3Z6bG1aK+jNTd3BPNLGWI+2H/bTLXCtPc
SlvFvqqN5otnDd0/XWLkT/SSMwxvyqrboXxpYIiRj/6zU9IzxuC2ycu4Qbrnt+szF7hJ9GxsT4Zq
2iyexkx/aH2t7E/oO+cfVuVPblSCKE9COeIzFyEolX1BeLvzKErY1VGhe3V3ksA/i5i5t7vcydZ1
vmVAghLMIZSnh4h4z78nn4kNSloYR/mQCe8FAsh26AgHleHKddI7u2q6MoTVkqHTvkgRJ+PAfeaU
3korWMqBTwY88GPNvIUpp0znNdKaIv+5dslq7ygq8BKypT08j2lrdN/m2a+/MlucNKhILaI8jZNx
0+KspHkntXTZycdpouXesILnaVy6nzYuNvaOq6jW/1nGuXf2iUgMvBqyRbd3su+aD6ZXi38s1PcI
8pMp75UmzO/0E+QaOdag5tAaqV/C1uTvO3TtkrtxP8zAXkJZrZ1/48GVtuCGDaMIS1HlyEIg+4ao
uds2H6c1nR1a33WlomTQkxOppPfdpdgrI1psyWe/Qcg28pd+EI+kkCbxpco7WLtBEbTxomnrz8Yb
dSdsFSYrsQCiQO3ouYt1M0vTL2K4+ouxm7Vq1g/m6IjjYEjPibW2GLO7yvTWT2Jse/uAhyR7HNjT
/FVU4CkjJU1PRZkflBVfpKfgLgXQXKBIDmZ55AvdB4zc1uXooB5KzZ8m6xeZZjxlAK72U93mkxHZ
7oR24rxYtZbByU1W91cjh158ez/tfdsKBWuy9ceQ+dz0Wc+K13HkNNhZaZxqr7ZPpVaoKZZ6CZjR
WiiBwlRP0tsBSei7QnlGf6UAu1B6IBOFQBZZJgi18yIetrheEdGMU1AFW5KW5o+wgeuwc4tr2iQX
lgK8SK8XhXSmYee1HhdyXWmSuxjh6ilOyaMiL0mG4yK7v1b84YEQxKepYxt0l88r2NbS0zabeufU
DJazS9BW36dTnX58/8td6AFsgmo0bk26VG8mu62sla7ayTmBIdbWECJM93XmTnqykknsXaSDf76/
4KU3CLCV8g2iOITqs2p1tEVbT1UAIJO8cmeM0rybGg8lr6q8pit6YVdugu7wObAuwMXqrJ86jxAF
sR20uXpao9+taErvkm5JmqNMtOGAGp+Pz5GcGmJjZ2TXnDjevtptPLHtSDoDaDecPWldDnmTti2A
UJnae0/Pk1uzAltrB6MeI6a3XOnpUv5eqD0xQaYbiBIKoLmzY1iT5q+jb5pIDGbaS4fAYYJ3A78i
dFdhVZEQSi8j2YzjGLm1r69hOQzDXZ9YOrisBhfA3ZJCu8XFBHNofnfhv5gDHkhhwYyjCO1UH/tY
6MRUQoXVYkXU68HLYokVfbZNoiquvDLF0NY25Tc7HbX529T0Zhl1duN8H/XS5qLS8hJg89q5CDcn
JG06quIFDuw1jJpVyI68aURUhmKgy7VdaQYyueFvSdbbzt5uejJ7Q8RZx2SmRAR38h8ScCfLp6H3
/HynjXXnH+a+yh5Fpy/2szCs2cLIykQnnYTSSKOOhh+KMBkBLo2rLtDqUIeglhzcVEwUR4kxfAqC
od30pTe3rA9Fbaj5CNTCROAjb2bGLH2tuZGuy0TFdm4hqOkXumYcaCPPZTxqqePu82A2mpgkqFEI
tbh9e+xnj5Q7Nc2i+zC6BkIesBn64ouHzpwW+mis5rfwlvtu53V2h+gQNuFYc1nQP77YlPAP6wzG
PipcaamoU8W6RqmFgnzoDuAb6Pks+uNc+2N1D5zbeVqdoGijLIC1uhuz1Kh3RpC22H0j/A6onOGA
fezGdn2Z59X4mqDsQyiuuy690wxvaELmW8Qeu25rdFXyOhcHcHz9owo26BaKJHVAnmTO2x9EiXFn
YoUDx5NmdxYuibb6TAHTTtvJUeQy8pCMolehnGKImi4YPmqWXxMZiGNyr8medxCV7WJ9bjq3UmlY
B+4kQ1mqqv9QJ3kvfheraL65eu5SPjj24t/mhp/eISOKbSS1VKkikDvJTS9KbF6DRvNRoNSrdrir
/8fZeTXHjaTp+q9M9D1m4c3GzlzAlKEXKUPqBkFREjyQABL2158HmpmzzSJDdfpEtDpCKrISJs1n
XjPpvXVYFJvEBap29dmry9aGxqFbrANAAF/GabAvhJh1b98vWg65ukqWC1laXeOLzIrH/VTl2hpK
2y0fhwzWH0KEo5n65VwYD4MlvCfSnPxh9lr9MqERqQRDalXllXBByfpdUyveAYb8cF2aC3TLqVid
/IBcfh8HfUGjYCfLnMChAozchHhuDsJnqaroLbW6e1OkaBoBSq7REuvbpBaBPVbNs2nilscSLL0X
M6nSiXWzCjMi2FLpRyYJ9BR0CbQ10CHCWKgmNuP9oNZmcaWWSDTAY1ziL2ZVrRUq/G72SIzolIFd
WutHj7L4z3Ft1TVqk3L+WKyzGPYKdHOJLLmxfWc+Z8Wu6Eb7PlnlxthQHUkhqLbqGzGWbUPj0zK+
kwKsyvUyecPDVKPs6o9QnNWodLO2gMazOM4+doeMck+FNcWuAavxQyltscBwASjoj0ZlVJgKWMs9
kndtHaTUGHXfwMagOnqi7vZZX3leIFHkbgJ18RI1IISv6ss5A6iG7paa8bIGCfF49Qaj8VPFiKOs
ELHnq4rdFjsyOoPsDjdpXqpi7YwpHehuaPF8OejjkAc0HuYKRrCgpe00cvo4Zp1Li9PT+4951zh6
CKzAtgPNIvui81Ti3Ixp1GPSJ6a+t9pkDuN8FMiP0cVJA5n06rHojHmMqq5ThqBYQDcdZz3BjUAb
4/yOnNv+WulD2p05It52VRD1g1tPpRooF6fE68JpqcEyR5jFOK5bCYVWcB/qY+Kdq89uX/O6Is0w
ALY49Ki9v5GC0ZyapKTNzSPI2CH3J6vvb706rzvW81T/oKte3y59be2LFHFR37NzYW8cUh3pRCN/
+n3A8TYKADyLmKmK5B+h6ek9uysG0w41kCMWR82VF5OfKro+XFD3cz5Q4svRUfQG3zWrYv/7kd8L
AIDM/UKcvNOZk2Xb607fG8e+090P8zBr5BhLtTMHt76ZtFg50zN79043D2hgWqiInoZWZoq64SRa
47iFen7jySZ0WyPblXHzNfYq+5EUqaJW2Y2739/o25gO6XQCug1oDtXmNABX8hFSomHrR7tMViSw
rCGc9cKlqqUuZ4Z6G+IwFOUrBNDgbWBX+HoGU9oo8txKjCNwhzUsqz65lmxmt4hz57vCoOU52o4d
/P7+3lk2m9Uk0Sp1fSD724P/U79htJe+GdZcPUqzbY/eEL9Yi3rOvuCd2QINhceHDSPuS6d9XDGm
TYbAvnqcNWm3gTtM1TdsduU1Wu9eG/VuZp1htL7z2pgtUHf4A4boFNOa2QMC6ImxHpeCHVS10gwZ
pTrbDYpbnUGsvO2RbcbNIDU84mCKvSevDetFfWysQTviDbJGa2fr3zZpsT2cNvOiQ5EhIL/rEB8Y
yPKRTz2zI73zbJGJslG/QPUBfMXJ8FlalE5Ju+Y4ogIXdSMQ3sLOY8LSNQ+Gyfz/WBDgUrYw/Jfg
xik+pyrohFVSXY+j3qmBWIsGGchsPFrWWJ4Bgb0VxwM8wOTcoDc8YLb115Ozs+yptgZbPVZxw8pW
Fad/3uTrW1+b0u7FK/HKQRjLqIWf556SB6R8s4Qp2mk3g2wLqI6OOmKTPHv1X04uuTSySoQDtxb7
6WMwW9nbA7EX0qSZdd8ZxvJNG+e8CCdXmC9Co3ByZqW+sz2w04OLQvgMh5PTzmBbwvKznQJSBmiL
46j2c7isBoaMlhguNvPDYIC2+vvd4e0yorK5kci2PM9CKe/1C2i8etasdTWOVtzISJtqekoTbQYP
UcC/PhQjgSym2oKT8ekOD47SzuKSE0WrrZju2jSUe9Ri7CUqBoQCzjzMt9seWx7UN7J1NiZ4aa9v
DF11jOAUVz+uI3h6aof29SpN68zW8PaVgWIDgwoHDaAVYLbXo+SYcrZlm6jIGqnZdWcR42Z6ZV9Z
C3TiUVVFsBil9vz7d/berUH4A0OIaRdasyeDoiMZO2amqkcMAqvL3myLY+MN50Tj3rs1VicYRSos
G7Dr9a250Gh0E9fIIyQi91YH5kCTTfZ3RZGYH9vWU2N/SUGqnokD3huWTQ6ADjPEwdLj9bCSrSdb
s0E9aoZQPyhZjmBNaWW7kSaYGWgF9ASig3xsz4z7DpoGUgoPlMWAOBmT5vXATCTdHOExHSlfOxsF
pqMzW3bu+gVFfTA17dRZcdgTgu5ENiMLpsmqCou6d87Zubxdk1wJ5Bz685sX/el5o0j4J1rVEoEu
a7GLKWgfdbW3Iq3tz2GI3hkKoRKqdFtk8PZoqx0ps2prz5ituIkzV94UmkSxpFb06K9O2l9Hig0C
C/NAjpbXjxe6Wd/0GJkcdfoCbajEFv0wq6m0Myvy7eKAdLtZyG6gFjabk2mrz2mZVRi7HK05b67A
+tfhMurqmb3snWiVYAAiJKQ2EKynd0Mts1YsYapHe+YggE0DvWY3L3mu79y8FWNgySH/tlBBo5Xc
18W5xfkLTnmSpWCts1UHdfaBN3MEcoY5JPaiEdVRhvR75JJhrxQ1OT+dx1KQ0S6T6gNJ1+8RsKBN
Dk/UfEEjznv0bGG8qMU8PcbYomPNQ6/1Zmgp2QdzusmJT3QvvxbGpI/PujZQT+po3/vqAIz2aCBw
cGuQED0XqWs9CT1L2xCjdaUPnN4ZvnZWvl4afSEVtOvgeIRioWJzZrG+ExIB2t0OrE3I+I39jZW7
TV8A9jsaGBtQa5sRJ1cS+r6k2gE8s+Hw+8l7ukyghLlbg0DlpW/wr+3zP8XQfWXotWtDzhvGtKNx
RqfeVEoRKFUqjmeG0vmuP7/ZX/xaoMEACEGps+m8HgtBscqlKDmzD+V0/HoKejel4sz6zVoApA+8
bpaXKC5gVqAkWfoEenIaLuCOoaYnaXnrQT41XfOYm/Hi3LRAgIMOLPLzHGMG/72zSu9KnWSvzr7b
prZNoWiyEDAcLa0IEa6w0ts+nS265J0YmmDePLWCpLTjBHq5oz6ti7fiXohqqNzNpYoyqi7abg6V
3i77QNnYVj7+YlCq1bVrk8Mwq/MXS9FTULKVzQ3JynWTMM0nUd9N09TvrFmOy40ZVxQueqRdvYM5
eZlx1+pJznGajAUaJwSl4khJL0v2DfUQ+wAuZ8Gtz6XM++n3b+D0BOIFcA5o9GJwp31Lj0RSpVRY
B8Mxc4WL4APqansjjofycqTbPh6oMuqPXpPOyTkm8JsziKE3JPpGbSdCAhz2+t1jlqKbimKPR8Pt
kiJwU4GLUjo1yVe1KZwxSHEMUS5siaL0UZOK9pnViaJ5Va6g4//yUyBQY2mptHKAsm5L8E9T3hly
UPBU2499H49hg4SCn2u5/eKZIBhsUYnAdPrkzOb96wZPJj/tHJBxYOTAdp8iZzEKoNAnmuE4gYsb
Sclt71arqMMh8jYhapabM9XfdIkb9bqaE4gTbdJKO1Ry0YPR0ZL8nCzg6dJ30BPazhP6WQRB/P/1
c0jrLM9Qq1yOZt14t8mg5EdXnYxwbfvizK52enQxFE97mwBkAPobPG8Ja5Rkd1pp+Qz5wZRVeSGA
2+1//2LfGwW9GGDt6HMh/31SD6gKb40VfVSPazlUYboWsI278hy/5J2pbFC3+uXFw8N7A9K3EHma
3IItOsMAfVMWV9EFdPvIaQct1IvNmh56TZO1l57S2jdaXU9nNu2365groGZGtRB9DDq8r99cM/Xg
dMxFPQ5TGR9A2GWHFgLuLnNi51gY3RI0drKeCQzeZLTbS6TOwgpG7ZT08STOMUYE7soJcUVsLMHj
6LGDLa0CpzndDfWsHkdRtCY9Csq7mr70SPGZansJvi6VqPzRi0mdRHHARaKTcuba3tDxf10bygqQ
Gjhb3hxjZeKh1ZHK9VhqpX7Z5JO9NY/c9puz4lIDiGWsZtThaNSE/dakAAPkrfVRHTszDYBYJ3UA
ChRJqEVMdebDZar0QyeJLgJFYpXp24h8dYEhyUuCOJ3sL4bR27PfCaRnwkFv+zubpHoOVEAbT3gK
9wJd7XakYUIl/3li9d/OVZp3fryFL34n26r21USdfmJjkVH7lE6e+ZakPeCX4OrvTFTsn9RBinPG
VacB3vao4AmgGMNreisGatoizjzZr8fO0uIb1aqdqypPcNEw18L7XoPC+4mH8dDtnKazP/5+hb6z
C1J2pgaDHACl1zexMgwyvWf9rEfAulkTOYtu/SwStCl8s6iceQNXxbdtPuRl0LM51uEWNHwp5Yx3
g2ZKquO/v6AtV369Kxs6ChXUZrcAiNzs9UpSIBKYnpTqUVRNk+1a1BxG5LDwY9MMhKN9mRb0gjQQ
XlW4mEYGWpdJdCbrfWcjRn+egJvNi7r86dEwm0qdxEs3HUXT5UAY1CVSlSJ+IPATZ7bId3YOFD+J
vyjmExyf0jrNPo4J7tf5uNKTuW1lQWu5akUwJUK9qNn5w6rIy3895P96mf87+dHc/et59v/8H/7+
0oily1hpJ3/953X2Agym+Sn/Z/u1//tjr3/pn7fjj04O3Y+/XT+L/m9sG9+fZdbUp7/z6isY6d9X
Ej7L51d/iWqZyeXD8KNb7n/0Qyl/Dcc1bz/5//rh3378+paPi/jxjz9emqGW27clXNYf//7o+P0f
f2wohv/689f/+7Ob54pfCxrMUr9lzIt/fdl/fuPHcy//8Ydi2393SevYvBwgJYhIcLJNP3595Gp/
hxkFTcvYxDOoYvFR3XQy/ccfmvV3NNKYOFuGy+RV+YiC9/aRYv4d+ikfYYOL7ApHof3Hfy7u1fv6
3/f3t3qo7hq6OT0383qG/pLOglZEgRbgBCvFPLH+wc+7W7y0qXZ9ZMqr6nNzL6+sx+Re2627eE8x
L1h3xY2W+fNVd3T34riGYjfctF+7e6iH48/iY6v7VXAxRsDXoyX8NIUPVyIA17tXfeGnfn/MgiyM
/dlXG79ad2zEu+L7nx75v+/qz3fxqx/wv4v9P3exKVhvd/HGrGPC78ppwIHvaBZHIuyO/R6V2Fn1
9Tt9CObP9g5ca5geq0vz/szQr9O6fw8NVAwqyJZVn6Y+SIAtiQZDfafv1938lBtB+eheV6j27YvL
Iqjo/AFsC9f6pj6DwnpnZLC3jEu8C7PuFK+UubD23KGvdmyAu9otrqbZ2WvpfFOO2pm7fDMUsgfo
HSATjlcIs/IkoIx7w6A7TkXLcQvseRXfA1qr5oemc6PfP09m9p+2bR7nyUgnIbw9qZm5dlvtzLif
zIdy/vT779de75PbAOQrKICjrr7pyPxSg/1TjkB7NJN0gYud2eRp+2XpyT53smb2fHELpWpvYJg3
1s5S1rj9CbJlth9sujbiWPRlP38WhPS242OFtfSXolKQOG7mwXECc5Hm+LnyasOIzLGLh79kQvDr
utlBqAqzG7DLOychsDo3irCWKt9l46elurOR+q/FmVTm7cNn/Ww4Oxu6NxPrpP5cgiKvxp4xhpFV
Y11YzTlVl5MQ+9dtsA/a9E/oim9QsdfH8uDIHBHOONvFlvwutDoytNwvNsBRPH7iIPchl/itGQNV
ODOHXwcE/xl501NhZPrS283/6cWrne0ko8rI9nVyv1zHd/Iiu5v305czE+ztWtk6wRA22dZRuTxd
llbf19hGe/iU+l9bX1wZvhpMAelo4EXrPvno7bugPtM40PQ3y4ZBkaxhK6ArAnf69c3VnhODGC5B
de3LY3NjHeQh3q0X+Y19UI7a8fe3+Euo49V2i/ELFTxkHcgYXNM6yVIUpbBqAJvZbgrsvXmh3DY3
3dEMZv+HjKbdGI3RGsxR7BtB56fRuS6JsX392+GRe0AcCMLhKZfaoboc65me7dIjgC5udr6Mj3Bk
Q3kYDwDYrp17694ioEN10gdA7Qb5j/yH8t24c2/sG+foHZPQC9VL52ideTK/nvNvLu30OEUWRp3W
niczJ1GaRgnzu6fqvnfLQIC47/yqwSYOjKBfPTi535/zZDNecxP/NcshRlLzRxyAMuM2Uf40y526
mXOQpNmu8pODsfNCZQcDLZgOblTcKI/KY3Ypge/BDPDNu/jW3OmXyhF81FXzsbnrLszD4p8jMb/d
VTBP2batTVqSZvDpkheNcLAuT3dU0+v0mjZih7cvIhZnpAPejsMZiN0kPYENhKqerIFGKWPIVwU7
ZDPMZbiUOsU59rtsPnNGbV/0+iWzEVmoYXDy6uCwT25o6gEjTlPLQIn5YleDG4yslWBYV+fMun6z
l1AppqVEXQ/Cq4fk3+u3SalPqV2xKFHSKnsAJZHuXUBtCIz63Amvv5k421BIXdHuJB4ESvR6KPRE
+lj2gxIhCHy/3Mhb5Zt8sC672+LCi9zb4q6O2tv10zz79Vf1m3vmRk8YpsxbZ2tNbObP4K91YprX
w8M38hR9wtVJ7sSxO8YXaQCrivCJztVNFYrg++/3sNPJAv9c5z/kGIhsNuWY1+NpdgYjcFsn6Eah
Ox/gXBT+foTTd8cIhmHRzvS2Xiv1ldcjQIPU6yFdsh01m8C9Kw/NmVrRm1sApg6tDOSxqZLunz6y
RHeM1lmUIkpmlLxTa/V8U07izGQ/HYVG9NZaJLbVCHDftFSVwkZeZqk0qBcrhuZtm14WEGH+4r1Q
tebNk4dwdJrkNSdFZIS7wT8aRRnprSKuc0eL73GSPGer8+ZeNugNpxZyfvSiARC8fiVeOSGjszRV
5PVInQ9orwet252DJ7w3CqUHdK7pUtKbPZlaol3HuZN1Fc0xIrph17O+A12iQXBm0ZzuQ5zzSI3S
NnQ3p0Ze0+vbkZPnJbHeVVE9No6Pem0drGY1BdnWdf79ZKadcDra1rhioRAYou3MYj0JQJ1izPrS
g1cFRbK8wYwT2PGt3WNE4WZhWwmUzimtwhnthcl8tIpk7cPZQgeeElg+fSxX9MwAkHWquissFaYd
4p39SKPHSCB9OZP9E1aucUuISv++LqW6T9Dk/WakjZNG6pKod7ltiCak2Fi54UKjYeeqzir9HC+m
xDdbUlm/bMwmCeSgI3iepcYgKbyP1ke7S+GC5p2rHbCQxK4UkCzkaE9C0Y5sjLMqgtChjyGNZup6
6VSUs8I6RSAm1Eu1nT/nwN/soMIkeX4wKMGCIUihGMogNzagvouxC74L+JcMXEgxfugBWurhCtj8
riwoH+41XJdhImbTR7dYuFBBL6Hy09nkEuexK5/bIYG+07tlB2Qfiss95tPWdRurso9KWD5OMApH
g146lL2252Gi5J3ZZXyL7CtwXt5eLULknzQRSmVcBrqpYvxuJMJwfE+dnBtbDCMq+pOZ42heZ/aH
UeQrytL5qlY7K9XGkibY2NzUXJQIkETUvyDx2IH/TxP0lmhftJmfdVJMu2zugKinOGQ5gSaR4Q5W
J5vqcET89qpZV+uONtQEdniRa+uvrEWQ0aaO0j7qprW4WEoQywjYJwmMhkEVBt0Zu4ay603ia4t1
WaYftMVRO4hMpfNTB6MiAgdAYOMPziDVYMx7yBDUhiFiwYRSlqDIOwXyeKbEd8UqYxml+GRk2RH/
YC/J9x04zedcXyr0+HEIyCIHmmsbLLoBl1Vbl/ka/oHbh1NLBdUfXAD74ZBbjRPhWuApodeN81Na
rLXi50jnd2HuGYRwbt6A9TKGZo5SUcCZ11XsTEJRT3IJ8qxeYl+vqu5TIsZMwAAYjPVqxEm492H0
i+yAgWPsRtY0zmWU1sxAv20LsbO0Rt8vVT258C2oPeDkBkIdbHWdtKym1fji0Hz4TEut/K67lfXs
NKojQqislRFIqyGncth7DpORaQ+s6dU6dLaRa1HOTz9X+OV2gQJM52XIkOjxIW+OP5lbK1rtdQwJ
dG083JyrQk448+i9Cmua9qpzlLXplnBZDUTj8hk/VB8sX76Ei9NrPK9JbZ88q5mZ3lCElQoyXe9+
AvXP8mqlVSVBKwq1PuiItSHQOLC7wRBHRStMQVhcijJeoNvZI/4JC4YT67Ux1uI2B7vp+vR/y3mf
YP+YHmmibcqBZCgvfV5lSaS2pfKgUsOn3oSqngIb37Eo7a95jOHcmrpG0Npg1QLp5WW5z4y8EEHc
YOfnQ6HQsijPXfWJNp6u81xm55M+ZeOTsHKRhIliqpGCrOsYVIlR7mulHG5cB/UmFmtlXVmVlQ8B
Or7y02Do471LA1LjOdpgnFsErPp9a+bysldEufoANdUf+jwg2zkBPbjJBcl+aKC/MEBdB/b+kM6D
ktihFtPVPrap7mZBvmT5z4KwV8X42JzikPnGqdXq3riEUKerLrIGa9HDZk4qhAIyuHL+0jVmHnrq
0IowrlCXkfr8YNWa8kFHNaIKxwz/hWhsFOtHotSYGwrchruD60nbgMvQZxIsmGbWUSn1cg7tGl6X
Dz9fp6yHitSN3mciDbzaq0d/rnv8ngqjrTeSzyx6n55hbYVD2THT8f6LOyRuunaN3EZUyZ6KWaKH
MsfdLuhx06n9DrtjJTJTkQ9HJ42RoUxEgdgoUoxLYKRe9hXGE6aHnqms1U3iFNVDyYoqaDS3Cxz1
qRumAICVZDNtIM4E7ig0dqW1n5MgR5/kORkG04rmyiyNS1QNGv1gtti4B6lI3R8T8HqWWt53Q4hB
pp1DQO0GEDFGi2TOmNnrF68XngZWwGvTAJcMcYU+rY4mc+WWjOyWJZ4ecAmm64m2TxG1syaQ10pc
DYpGNYxKOLiGAH5WeFnPrevmYwLr2gqMach+trmS2hErPQbDjaRtQed2BHGQux1b+7QOSFjg6Io2
5ALE8odAIn/1W2VtFB/UHqzsNFdQL4pNViQQw8z2c6Lb78PmXRyQy4wdNA7o5aGdJq6OhIjL1lpn
Q8KxB4FkZTE7MGD0RVVSv+lLQaNP9aCUQPVonmwnl4afGto8wjNK6GYpg6ULf4RNe8mGMjIxRIU4
gq+4hdbCv8k6b3yCdDw3UQ4yhIPAyuUQiri1i83rNHtEIpqNJ56S5ns8rEnNsVYJ7SKdbReqCygS
50CLVM+hIJfmh4aC1MfV2zQQVxLA77lXD5eei0WQTxe9gltlG4rOSVBNt6MrqjQQ+mR8X0Wxij3I
ILUN8njxxlDLujj152rIPraj2ua+AkgWorrRT/Cyp8R8rmib/VgcL54ZOh0cwpkEOps3dgQQTjpj
Pttu/zzhpQFcfHUBlqhbWNJDBtPgdmPqikixWJhaVa9pUdmwdA9zvfKOA8MelSfpaGvsi14rjF0K
pear0jg4uutgtkXAjMsfpQkvDsJ0S8xhgtP6Os7ohAZtiwwhci80NEYb9hQWU6oE1VeaeJG1EH9+
UcTVn/ao963vTGanBz1FUIQ51FU+Ia5RDaGiAA3ySaCHz6WO/V1QuSiJhFaudQ85B60W2Wo+PsTz
4KlRbKKoFtgr+5xDjvxsZvG2ODBmMlkMiA98z9UZpZsex3rY1J4Lwf2my8bZ3XP6Nv1uoE7z3KFh
uwYGS+o4dPlgBWys1peyMDNMtaVMr1tZoavgdN56vzhJjZTBpG3E6XR6yaxJ7wKrkF0dyNyK75ty
jpnf8eR8zGxrCdUEhatdhn+Z3JkwQPXDGuOSBQYlo9aLHk86fB1bHsiHelCdnysVgTTqDbvSw3IC
mr3vxxFOTBNPRr9f2SuMqJkM88prW+JB4ORWtelxZGukUlb45CGwsu4NCIePxSBJh9WmT9MdHdXY
QjempAVsJCuC+8jYzHflaLp1UKBF9ZIs/SpDocyiDC00dX62gIGYix145gjWOA53ap6PV4Nm5Xil
LhX116m02OJaw5OXJQNfMtlHXO7tvKUHvwrP2E1JIb3IKo38Z+yKzt6lQx1HTSbFsitNgiFEqQhi
Fm2pPsPWGbS7bMkV1MfiZeran7LNlOUTVWxjyQMCIyxivMbD6k1p3X6XGcIq7ldDjlO4EvxPe0W3
1+HQNnNvP5HnCPsmjVsxXY+16oobo0ri4sMoB1se+lTq077Aqcnw+zaeHtOMkjysCpyPfNl02Iy3
KEPJMC9YgUFetvTf0ymfcU/ICif74CodsSOSOKpKu0FbPD9Hg6kKdSNJXyjluj9gUXIyJXOTojjd
VoX5WTo1Oi+VY6pPJpeboDRcr+q10ZLvXVC+z8wemX0okJvQrs4MGGTczldZXMyeFVQc2lcrhSUC
8zKvRly/xkwx7TDXrELr2FlxIIwKO1u+jfrsGdGKGPZX2SXmZ4NyukC5RtJkRpSiVa7znP324Mkp
RuNtHSwNERSN035GoEDqFFkyNDX25iZyciXEok1HqFiCaHJK1vyBE1aheIUmb7LXxVolt1CIjemg
mCt7NpG+U0XdYNkrSLRsnC5QPGtHv0jqtr4wkRuo946IE7YgM/ZK9tbY+yhdzC4f66ReHhWDwsI+
hga+Xsy4Nbx4S55hIpWr03Sw49FMgh4q5ojRCG671j5fEzU7trRuAIRUq9ZEPcp92geqXphUQRFu
vWjUFfYSVXZINjvumJShU5eaeZ9Xqmj8sY9RKvA9xKh+6ElRz0jIEu1c1PjulRcwPRHwqGuO6FsT
o1J9D31Stx5ay+luZquc3Q8KujkmwpwKdmO+KAokJV3iRPspQ0WTcGuiK+7HhKTyulcHNuLWGJB1
6qZ5wIR4VlRsu9AJ0SOqA95GRqlbe1fqtZncARRNN7GrdZiiMlehUaFoNBeROtW4JOdInSdRPTRG
ElAWX1hRRt+UAfD9rufJokhA9ifqOOjyZcG+jUeVfDUAnnq+jn9Yf7+65lpfWa7M3Au1WystsCul
MUPbqJ2Hmn+5H73BvZuH3mj2wA27F6ty1uEC7ERRfti85b+0yeApezYJD4Kq1zUlMj+V1K4HtRnV
qHVm9GAUICbTkz4tZnIoRr2Zoroa8NBJzFjT7mWR1V+rRs80hC+wNtSyVZQQNEibbnqVdxc6vF/1
wimgAuymrku029HpChg1VYfMLeu7BxFMaxBtmFARKQ9LSquW0NgHtwknIrUZUmhS/tTKTGkuWhHD
HPUR8hETujdKpoTIOAgCRHXk9E0WaiQ3ttHJEtncntknmzRJYHO4qXXblMDiLvs8XWcUbqjB4geZ
wT6mdt5skY8aayihZWs1xBeGXrrm58ZUOTFLEY/fzNgmNgHC9TlW8BMLs9YeP4FFd8YHJW9q+E4L
rs0Iqw0lLlht/6IrLoz0tF7WC2iySrEHobs+NGIUbWDmafJDqubUhRDmS+N71Tdj/Lmb8upxaVMc
rtc1E9detuoowgN4pJvVTSQwJlWF7+4i5/xYqXX2U+9X3OXqVFjNo96oxhBabuLUl03VKU8KIZZ3
RIcSzpC1imokRckG+7Ie5oQlrg3FJ7OWnhsUkz51dxSEEKix0N270AqnLI4o7OSKX0GG/9KC9fgy
iliOOzLXFqCLpbZxCFQGybkRUKtCTm3Ok2+PE/GobQsAr9uWVd3K0ebo1VGDB/wGZ4u8btbnq7Ji
P/HTHHdSdNSEx731xQiot260T2nFFhEofPlDoSaEAGlh9fLa1Ga7fph7WWd3qtfV+gXcedlfjQo5
CkLJduslV0Ixm2+Q8xyKLFKMdlTVZBJhUom18UF2r/Wu0e30Q0UaIf3agay+M7M1twJq4lUejFaH
A2fbTm5LJQhCpN8j7KJfw7dYtMssIYd9IWwrvMPSgt9FjkWM8mqB7X03lKk7Blit2yR4iPyYhT8s
Xf3Sd4l9Z9s6jqO5nFHicjpd+0k5Biw5J6Ls9qabp6mfgwdQw3XwLHYUTl/JTmDUpS8298agao05
vUb3bhRRasStcpBEopDXbcIYP1mmMQ9dJ940IEhI7xaoYetVOaQqKKhRgV//5KSJ+LikKFUdEA8k
58LlvrD8ZbHU/sJJZDz5iyKSyS/1BXo+QTz+vTjXsQZnPRZt6OQJnPmtc/21ly6EtE4h3PDnYjA+
T2m+Ptmlrj9O8MYTNK1zDZkidWGBKZheTIc8SZMsQH5sLe+WuTZZASj/hKO1muj2m/gwg+rKEy/g
oS9lGKOdtmL8M4HQTEiuDH+WrfuCFCPrN2mr5FrPBrQj+rjWlmhodYTTl7Gw7uJOcb7GaxrfQw6M
40szVQq42/RW9it2xfSohoKVVxiF6/qkOH2970jpL8AxzvICwH56l4FSLHxrrNeLNPGEEqZ2zQsi
9yCLFjxrE6hxT5VvHtbuI0JlDaFZW6sp4XXff03q3nowR2d9wJ5r5cK12e0D3cOCnXxwGp+FKeZv
BuoOKGBQuhyRA8r6I/qjZonTJYso0uKm/SQcRX0yYt5d1OsWMFuBuBI/7EDh97NllPauQyl4vHK7
sp98EIQgBnV30e4Mp25dwMAtx2SPFMXD1Dbuhy5Jq9u5prTvdwj7PHqLAfq9R9kKPZA+7YGqw6i6
E0Ze44lpOMl91zpOHuLyvHyv/w9757Ukt3Jt2y+CAj6BVxRQ1Z5NspvuBUEL75FwX38HSvtedaH7
VgV1Xo8itEMR1GYWXJq15hwzt+E5lmNk32dS5RAgsMuZO1Ha9kOSk299wJkUK/sulQqAgwLBxc61
2/ZxtAYWd5jbtCaXSfmTRAVHLCc2IiUgRErXfXD/eexpGSJ6L3VocFyHLeyZgERpiI9aTN2AU1JE
waartXracbxyxxs+H7Sa/OXMLF1pimRHDcq8s2QnIj8D0Yims50hqDt2AmygLd2Y40UTpc5BZxuR
Mk25MfqMePwGalOLd01ZRVfmguFvh9fb/FiFtvgmB1RAPuAxHq5jj80fVKlMemm5lL1f6CG1CL3v
o9/pYHY/3bYBk17IOPljG9VM8Vobi2eQA9PXJlaLdy6ovHqvjFb/btLLIV7Xp+43jjLl6yBHWApZ
lc45NWzbel/RCni26h4aPrQLLNGtLpealVqRTA/2aGFqycd4vrXDmcwnCrGqn2i5epNkYQO1Pw85
juth6PxssMZSZE2S5dZuGsQ2blK7N7nRWQrC1nUL1ZfLbAYs2Ow+FkPijBEVBV0Hgue3lSu6HmlL
bWJ/sgYlmZnMtF0etdXPbs7KecdmTGOmwFgxeyRVzYBRbbvReJYzgEsxDSU+YUwjsG+HdGc7TNc7
YHZ5GCxzWb6fE7Vo+bor9s4tB/DEH6KRTTXbHRnvRmhz8Y1bDcVHXVDWkKnNgg+bTjylkTk+SakX
s9dGqRVINpsaqeJAlzgzF65CfTkffsWQe32lEUAfecLf8Q5QImTXl37UilDHrtyYNzYRLHuyNGLp
JQONIy+q3NAgMNUePwu2dCEn3zR9h2XD/UqSYfGnDsfuStcVQwYUnHvcH6pQcOUS66vH+8i2pb0z
3Hp8V3FQe1piLMOU38K73ppLyyO5dfiGq3Dp9nBfixsAZuKXpSY56OHENKpbM62ZZJYqXZ5ap1dv
o9LR7pVRrfudouTLLwXke+ZRue2+RMskv1ZydKiZKen83c2mGb11K2iSJKaV3nHKz1FZUXiG72Hg
2N6l7tJ9x9Bp8tEKY/qzxnfzt6VyesZnbCCYoeMld+qiuj/MfuDD47tr0SgzRS7+UnfVN1NJ8mWn
jeEqXmfPAuSvGcVHQ3K2ZVWr5T2wsoU8n5zNhKcOws7ZXDtmSy2qaq5zYHTsrYe2+OWojfhEyp6L
SgC0wVOiduWz3lPmQMM7FZ0v5kkgyk7Ayu4myA+xX5q9SpckS8KHfm47y4Ozs0JB8tL95sZxKSga
hZQ5jEVrPhgirn9E7J9grbbpWr1Q0vI3NOXpWcxu+8Uap5Iv04x/U75kikNyDRRucImjStWl/FnQ
1i09HHrh5JklTOBUG9ImcJsyeU7jDpqrWunigxmlHI+TJewrXj6kbX6kOrm2t4Sy+rLtUQivdEaj
DuoG1jyVMvYIO1mb5q850uHgidotfi1UQfhWR7Hou6xOI1ZzJy6hl7SxwacUZt1P7MOTzu8bqnuI
Khp6RKr7CoGoSwSyRNdgXTZhgmxHgfHaBqnpluxwMtZyxU51vjlbHx7HRmNXlPWaxtffFu574mKK
50WtG9PjIwp/TJJ2o+ewEZZ0uwR4ImSK6jsyk62vpr5uyljOpI3aRBstb6T92ukTGH7kbNWEG2nn
cGpr1tZZHHmYm/lmDZMSX6BpMlyCUYft5k8kNKteRXmBaw4Tq/BzbiKcxlJCnnazTjfgvIaDDe1o
XjmGQx0nAa3IUF71YHo7QKIcR+6Z/e1LEe76tje56jsFrXAUUC688627OKLpZeE+zYNaOMGUHSBW
XC/NO+CaN535bGvpAZz7nnZ/UJmOT6L9TrG6QGq31OkeNJ00LfPBoBpIe9q3Irm3huuBkmdrTteF
c78ol3Ia3moRuzTWDW0lwZMlddq5HfKcCohCIzrWreZZoQP2kJeQPM43bV+PAgKCVi2oudWaZW50
Ko3TD5or+zxYqib8sgLiH0yhKPvzo2x1Dph/SAzFZoTsX6eysj6bF4qjtMOoqy1WGljgH5/UsR3u
qU4QrcoGM3Aya/xLmc9xPE7aDipFFU39tg/dU7dhn5UGtdFSNJhTtq4I4rz/4qrQW/JvIolBbn16
VZJ+LwogMw3KXl2ZaEp9ZVpsW02qNFc1elj//HhbWSp9fCIDbajy2LU0+Bun480EzFgig4RcrPPa
ZJoP6mizgefgwKFbeUfgS3ThErcfDUMCVOTqHKYhE4vE6ZBpouexpK/n448IryqloL7dd5ZvqOUl
gPzroXgP0d3iRLUc27Q3kgilW2bbniQUTt0td+ZqNm7hbtP4zi89uO1L76g6aXBIVQjZxY+2HYrJ
y557Lhe3dkwxLm4d228bjUPS+Qf21jhwGmDbrC8kmVCndw/ccBW5YWL62WgYV2TB9btqEvoFXczr
12INyCXviNkbPdGWNVLPHX1xdEY+jQfjA9O6YPOm6MU+i+Psm8xLuiUGdtULr8briwNCQYcHf4JG
mOlRrfXym84dLRxnalSlXdV7ajSAkq06vjBzvDUKaCG0zCoSI9fe3MIkZakRGIT92GmHGysxEUaO
7d/OF0dB2zoFgmuhvboN+bGmLNZzTGT+gGaH87w67PK0nQ7nX4ftLMgoK6cU5ApvOCJc4/R1SHqO
Tli6DN9ul4mGSaiBI5xLj2q15Rdq0jyeH++Ne4fRwcS3AcBDx3x6Op41NtZI5ZOU6FyT+1Zxhw+i
mqbf50d5/fphPlnVgORLrCvs+itevAdLhRicCqdBLdfW3yU4wA/SarqnsBTK45LRgYrJRLUvvH2v
Z4tVucpUIZBQM8Fv7qUrFzca8thgLsTp70ZUZ0MTeHk51P+4l//XwPTCjmTzrv7/DUzBT/n9V9W+
9C+t/8I//iVh/WudftZVEBEvWFy+0X/8S67+LxaQdcvF1ETdd/2j/+tf+hfLGA4LNH1o/PGF/8e+
ZP1LxQzHhAZ4ZuWV/IV3aev6WVFPKr8KI8eKz3hlvFamSsaZvigBuKe9FNkTzdddW/wpwWzmE6mD
5UHm39HJ5OLOEUPAkdjrp+q6USS8Uv0Q622gTvMFDfhmJuBXMRGskSycydj6bHVyeYWihxAQN0De
Qv4UfIvd2NGj61CjBeSzXYTQrRueF3JkHMic8ASBbNwJVj19o50EDJ4OfE92gKOyo0xgl1bx0NuL
HXpDnNWoOQyzbb2xBFS1s1WZxh4dGOUjADdw7VrYDaU3RU3+IJc5QaEeESMNOMPqAAmqnfJea+L+
c5NNYRuQP01NwqARxAGNE+aXeqJjSsZCvHyO0976pkgxRYfQned6nW/H9GPZkfkUFLq1ALXFOh3u
1ytB7JDLTvMQ11gxjQ21pXbqtnRICIngaeZpmQ2UwvX+Q9jhlt5Vc77s60kbrEOyONFBsUk583NF
5iZtnFju4yJSba+qDSwBVV6Oh6SxGsubZJl+jqzCMFBfxRrg4bRMqVUOo/zaQBohPaXD5lzDi1wb
dHreAboln9JPMhNFY2lNLtUnN2R5dyNs+6j+ikVFalKVtJsJs7B2MCuWnw59xNgDdti4N1lUw1ZN
CiZUjwDlChR9NM7vOtqvdWAjsuAQbKScshYlr2xvcETRBxExEKFXxgS17KSiWLanqrn1LJcG0/dU
OfanCRonfM181PqrSK3TBw1L/KVI7/VMsHmZICg4BntexLgsLaczvkLLPJ+KGQ9TYnTXZGq4Dzat
2dqrFGR25A9PgPCVFJ1JnkvkCgQf9ZeQEq9faDBu2upy4qNmd7rZLXZ6VHMat7WgagVhCvl61N+t
nOX0ZhElhNxaGQuLbh/CTG8SlL72L2bAx39f7omfcF1hXtwFC739eqDBSMhuEpn15hcsBAS1csnU
YExG44ngke6R8sHoz7Jo79CilJDPo3JPDoG7w8zk3CkjHRURFihw8xin4dBfEvtuF3yx6rB1fhH5
k1iYrHXaebEUC8Wuk1klgDnWwvyeiod8RymofT5/5W+OgukUTSCbCrbJp6NEU6SnqUygHRhTeTsn
ZR7k4WIE50d55QIjWxC6GQ8ZpT/7JrFZ4ZH3EAAccjE0vJ1Hd3CsD9QwzN+aiYqQfukDMTRfmJpN
vzajbgc0L74wS2/eMWv7CzYXisdPXdAaaP44aX+EiXS26qDpprBLKrtB3oNv20ububxAD9x8X6/G
Xfc+Lx4j2YyVCRVA8wc6qDdLbSs3aWN+a2Lkv15fN/WeStL8ay7tJN4VajVf2DduVqfj+IjTVQ3K
lGbwoZ+Or5RISCJTIfAoa6J9aBbhLo4t+UjCd34jYIr+uPCo19Xn5FPiUa9YADphGq/UljqVcK4M
9cVWfd1tM9g3sfA7tdaf49xWd7qgPWrlmYsWWRkeFs2afs92IT7S2wSZeP6nvH63DRdAPHtKNiVc
/uYLqlQm5xn1GGxgZLl8Y/oHYhuz9+dH2W6ZebH4QgFcrTQGaiLrC/DiAY9OpRm0jjWfNkT61Lvz
cl1mk3iyYvwZYPHpiUdxHl4gi76+NkgHnD50rE+oLraWJImYmSQUXme6EKyz8JSDZUiG3flr227M
OdyskDK+XH1NWTbXj+rFtVVVZM08TtUHoxPvp2JqDtT627tCS/Ov54d6/Z5SkAA7uy5EuNm2uQ8L
PScDvxI91ngY70t3rD4pU0mmHk3joKqj9IL19a1LE6g88WxSEMFif3ppygSIFcml6ldJ1RysQaFq
lo2pL2F7XBjqaDF+8UkwLTPp6SuV4rix3poEY2G3tZpFdtA33bAEkVbaqPURBvww5rAZQLzo2ao2
agbytgCRX0HSq0DCRU093xWiBgneR830ONIHlkFWI0+4nxKIG140KqzJ55/E5s7wa9lZQ5TA+rPi
pbamGRn1JoFeqR7QOZx8A/8Mteh02qsGMQfnh9LXdfX0zjDWiiNYewhMUpsXTFvkIsts1gNpS/Xb
CNRlVbVa3XNbSrfddXOJenXJYvjhgNpQ5GSRY97gJRznHXGNdNE6NKGolZPF/V6gzXf2ZhZS4S4m
w3wiilYtPbvqdNNfxMrzDLWZ0sb5i3jjfrFtosYFDMBdzwKnb1KWkUIA1NcItNlw7vTccG4WvZ1v
xZDJD+eH2sw166NhNmNvf6T30LU6Haps4i5rbZZns0cCt2jm8t5awo6NZdp2gVaq4ZMFcuXCDHcs
bW2eksDZti7cFKfYiJ0OW0lH5VUsDPQaSfchbZoQiSNg9b3WhsCG+1Yb0EgLiud9NmkjnTZdWwW4
SMMRidNMoiHQasIDKG3fJHa6VAeJvOdgtSDpd0PnJuWNNuq5dTtFuSgPWK0aBBP94ORepqXO6J+/
jZvJ83gbbXyHPDI8c7QfTq+ndPqxG1VOKXob9feurF0UY8sllOw6g2zvmk1BjRrvmqF13BO9mDxp
RI5FPTkIgvsyv7MHaf+q7NSOgqR34hukAw22qHG5K6XpPkkWpgtLxBvjA4ezNDyWWFfBA51eJTI8
vatIDA2qqLxrW+O21k3ATc0DSXi/C2lKWl7iEzLGn+fv7mYmX+8u5XMKb8gAAKS6m++hAcuZlNSq
gqI2hiBb2u5ahaKws4cmCXpcKBee5uvrpFa6up/h4K2Otc3bidTWdiOl0oOMvtidWxn5R7OIy+uV
vUhSGqawAKupcjBJS9yJxLTjC7PYBoUEosrm6M+3YXJ6AJqxrQXiOiI7RDRccTyGH4UonHY3Ex+H
Utzt8dVU4DepQtjamHtVhi+HrmQiXc/G7vJMLiCB0ucfwesXnNoNcJS1CsDN2Tqw6Ucij28NM+BP
EU815R/ivS7Z8o+X9Z8XnE0ezSwqMSthQcXQu6UCCEvpO4JG1EDN0nDxaDxaPyHcaZPvUC809wWT
+2NSahZnxx5EsN9lCNkOo1rGf2xU0V+B+qFsFHJaak8p6PR5uJq629hdkm5v4KbSKeFUEG5NYI2f
uyxbiqsoc/Aj0EtA85GQA3mpu3UsdW+uioYFj9EGV+5C/T79bHBYVnWZmFhlciA5EVRWPbVHT5OF
/XOZlokMCy1XviU0vnGADI089FU6rZ4yfOcdIZs7Mymt9yaBc8/nn+rpQsP9JnAIGysBxPw4kyDi
zS9TeNhz1gqkZEnjk62EyU6nhPPeiTTr01+OBeEbjp9Jk5WiGw2907GkHJuOHojwBSuz3zpRgXR6
aXaTQJX0t0NxWLBVnUM4QNFXjRU3NokYnaXjU08i73QaRUDlZjhA5xMXDkNb8B0sasaiggmwDJ4F
SpfTy8pJclSXmrEIqXxY+FVMSNh+ZKGJny6xjgHRxSTNDYvcq9LVb2IyRT23yYhZk2m9x+piXjgf
vnqo6/adRZ2VdT01OZsdkI7NwdA6wdUr5rzvMFdS0BuBW7Tz8Nc3+nSodSJ9sSAJs1X1MmeoJK7a
YKaqsRNdzkTZL9GFCeh0o8KrCuSKaYEmII+U4v72qpy0cENJJ24hDPdxQOv1qUKc9WGZZuf90EWa
n+WlcWHBe/3prqOy4vLm4lRj+Tm9wHYuAbMORH/OEXKXTEUi605meo2iRr+K8tDBdQzhxojnKrDJ
jL1jTq8eYztpfw1ai0Z/cK3hw0KE2N8/ZI41NhpRysT02TZf01IOaVZmvfBHZ3L3ddMv/oSBbY9z
Tw3+9msCVQmiUzWAw+CT3Ky+YFgrcyxs4k+XSr0yos6+p3+aPazE2OfzQ52uMseHzFBrvX9dZyge
nd7uRaubii+boTpswVbOjKwi877w1q6vysl8DIyAv522Iac0xtmMYitWW5tGKOiICoQzOt6Mr2Sr
Ej9EDMriDbor3xE0udw6pLFfeI03K/u/L5GccW6micwKuOrpJXY42NHISHBetiFvqKTLfQQa851d
hHivi9g9ROTwfaKske8L0eTX7PyT75EYm0vo99Ndzj+/hI4weE1BycHavNsqXEGkiqWgTj3n990S
Zj87u5keCuSrV0ZJDIyo9JqgZVU+1Z0sL4gw3vigYRvxTTHnH5f80xuREfQKa18hNtlSpttCUY1P
ONnDfSr7J3b+KGgyGX85/369eckWKgJdYwF6tRLbJNoqzlQIf6qQs2WuTs2Ow+81Bk7lB8vrfLuY
WvFp7ObpkBb29HR++PWObl88Skf2StygCGtv5jB0lFnqTo3wQ7Kf91iKJdFvWXjf67r8dX6oI6Xn
3FibqVmtq7F1ACSjuEZuyRHcuqnSzsD+LJtb8qbbK5EJMlbzZXhvkZr6oJKM+bU0KvteZnP8X8wh
1EX4ttUVLX1kDr1YKGZzjuAW8K6ReEzMKGZVPuzqD5uhvyPr/PNWvxhpOzEqUVlmCiOVBIvuQgpt
QaklGu0atfEv3OP173p9j/9zVfrpK5yjnEOH1Qlfq+3x3WIXUYC1RX9HprRX200aODjzdnkjQoil
iTHct+O4J7H70rnwzfdqPTFQm6Suf9S2vbi7kkKlyXIgfGOYW39ZIwb0sTf2k5Y4F675raEMcn3Y
yK0l4K2aJCYMS8s7pi8DxMMhb3trrzeT4eeUd67O397TU9+/nyTvyxrTcBTkbd5gN68dxZ7YnI4l
7UUcA+U3V23lLQzTYr8kor8AQzTfeJqsPUyISMKIqtq8OdEsOSDIiqfZQFuRdKV2mPmnCwvAW1MQ
uQVMAtTuLDbEp+8MFI5CbzRGWRatu2nGRXkwYmp1itqiFiwzcsn7xLgvTKN8MMbxEj3vrVn35fCb
V3YyOiHaYZ30Ler2eRc7pH3bxQGPngoAo7d2FIrSw/kn+eadRaRIn9+h5rotaINWUUFrMe+NJUAB
QBQ58VXlJcL3m68mJkm2vWz8qfie3lkUykVtCi4thc9/cEpColU0skLgqj1/PW9OrnxTFAiollPc
3AyVgS6xM845REoTponNgDqInfTTVZ5JvwwTEo3Jztov5hVhmPWXxhLLd5rpsHtr6rkX3qg3vxOQ
yOtFc9Xbr782W9G3HXcXU4IeIH9q7s3CcO+71Gh8Ofby+vzVv/k0X4y3OfGo8VxONPu5eJznu4ag
XAAlWBX/fhRKg2RBOIg0WfBPn2ZY4PMyVObWLleKD1oLTEUZY/W/uJaXo6zv1IuZsy/HYrUx8s0T
NHqQUSX2Xb1cSrZ565tno04GNdUzjsGba+mwo2olDn0/yZv2Bnt6onjEXIxfh5n2mVcZSUP1jjOz
J9AZaodcH2Rw/na+8XGsnEWB0pD5kZCh0wtFvWaEQ1E6/jRG8lbGEjYvrqcdRgPz0/mh3phi0J+i
5yFXiPr7tvduq9h5JgUiC+mY5dchb4EMUDPquqr+1rKE7fMqVPfnx3zjnWRMa40t45jGmf/08rqJ
VPd8ZswoaRZSNlLtRrUwEPwXoyBBVemQQePeLn5isJdlbnPHlx36Vkev/hiN8Q8Q+4SH/VI58Obt
QzLAfxBQsMaeXgpJYXK2NZ5UYhRAxhXVyQIoceLrIqT+jvpy9n5MNePvPzfKF2tblyla56B3Oio7
ccOOB0ZtqE3cU281b7P4Yid3XV02GyZkgFD4qc3onKw3U0cHLEIWBBWjeEVin0nRfu4nHAxOXCx4
Ofv+KV2M5YC3DriQOuqHrNbn646ccctTmuZSSerNW22BO0cYu84xm1s94J+qkN1y3IxL/CgjMdEk
yerNIceWwNRdjPezCafhwr1+YzpYxZD/b9j1Lr2YdOIkFgqbJuFb89gFej2EvxelFgEYBhJpoiad
PWG0rjc6xPpgIU0ujP9GzQo1JuUhKGw0SPlST39AAtGmz6vI8dtyyj6xwJHgqLUWdoXc6cR3Z7DG
X0tn47eLelV7qvC4f8eGRARZT/BwFdSLRWSvLATdmPNf2DGf7tUbQmWDEg9QRXqppz+tt/vYmOC3
+exfEY7I1amk97mCz1s6OA8V7cskzUPa9fkOewtRx5bEDybt+WkZTfN314ZfhcjDnZIS74VFON2r
iZO+S+yEKGusYcOFEtFbMw8tOvoSTF2rROH0B89WTvImgl4ftQsMskjE1+pqRjp/X956U11I7/R8
6W5qW7dHE5cNHc+UJ0b+A/HWozJ5AHvHvWZE08EtZ6zjUaUs1oVxXy8bqHcRJSOhWgXkxmblKsso
TYXLKcLR6mgXI+4JWhHn+7QHa3X+EtcV6PTJM5RBYwlhEieM7ZMf01qRLoI3H2hC8diNkmj5FKrZ
hFzJMYogM9T0TvaqKL4BEpwuKca20WLs/Hnl9JXIyoWiM1m/2hdf5ViDqCycKPQzAi5MCCJN9jtT
JHso1IbmQ5rrLlQiqZJyiGF2Cex+/KioBa3SzujqBLMYMLsAWhZkQbNd0tHTlTW1orNJRdjBqk6j
g9oM5veEXG6sbUsY9ntWSP3BmaMs9XSRtGMQCbX9wNZcf78WJr930aDgu1vyqtoXZdeaXlU007uy
B153YYfw+kVeoZZUxlYy7eqMOb1+ly6zXqYct4C0j0FXifRDS5Xzr+uWjLLqMvhWWLS2+5BaWglZ
bBm1t1bS1SkXd28tw2+QEdMFjcRb75PO1TC9rX3ZbenWQWYIEo2R0KzW1yI19GdVLsbeqFuKfAoA
tT84uoJRsYxLPYE3b6Wz6s5Jokfssvlq9D4j18WiasyhTqu8EZxZwLqaHAx1Fl8gVjUHYde1F0FB
Ag3GUtjSq75lUgOvh70Vuk743sJz+v78J/bGuWU93nJKWJVb/I/NLhBrDmtcPlCAmjvLoO3U6R9t
5KBP9IFMMCk1ZJgl0/Kfc2QoA7ZxB/Hk4vAR7si0ixo813L+6zogvwnSOUdhR197y6fvHTSo2LXd
Wfi8ldVDnvahJ+Ww/NLMCid2syw5DLzokoLmrYnNRpxKU3PluG4l1q0e8xFiHyBDBtxppFu4Jlvx
S5sAhVy46esFnExsFlsL3eZVYFOMKnRzgS1Jdq5LpdNvcIjeOOiVvRq0wAemG3mXOHhYPCUe9W95
TxADwEh5qErHpBbcpB/0pah/OrhVf9WTrj7aCoAPL8ejfWHyfbUlWX8jLwZyKL4VMkFOH0IYRUoM
rITfCCrnUULF+Bm2Yfi9y2zoqF2ZxOqhtuPpj+SnfZn1pTucv0uvPpnND9hsxdqxBNpiljDuZI7c
PHaflwH6+flBXk0J6yAcwNhYQ/BHr3F6lWkvYMixzgDFU+5o5d1kuVHuJsW4a63htjetD1bXXtgf
vPn0UcFy5qKuRJf1dMyxAVhjr+gaB15CCZqpiJj27JbTbHNIykj5cv4aN8JYymbrReJDYpfNKQxv
3umAloKCUSgkJgtVhn4EAdZPOxcIBDbH9s80FM0PIt0sxH3wb+YGHaFdXDq8v/q61t/AhmHVa+iC
F+r0N0y8Z3FkVYqfoJIFsAhyFMqQ9SBrWX88f71vvjgvhtrsv+hxRghmeHHKcjJvUhF/AI+UX50f
5K2HSBiezX+PAr/NILMwhylSUqCgGB7DoFzqBdZj46iHsOjUzxNK9z/nR3y14eM0y10ioXKVS2Jn
OL2DComQqLAal2pS2N1qTj7fA/vM3+dThGN8IQNrXy44qP9no26mqizscU3NrYvf3K2wMEv7j96s
qIQO8CHm3fpOmbvwwnL5+gmyuiAKXA1CFhqJzc1tsmWxp1gPfTNNxK2pQlDTgEBdn7+0198+o6BN
YYsDHZ5xTm/oyoRyFn0I/dzVYMvGA7r72KRjm4wEeyKyBSpaZDPsvSrNkwvvz+sTl7WOTuKFS+38
dfRKBoNgyiuClGdXTx+69Zi1G8q+ebKN7o4sAG1X5k19PXex+CiazP3OEU3d2/Tyb2aYnddm4+R/
PRlywFqd3bRA6B87m/1unVhJW7ZwnVIoHCj9quxqwqb9KWy1PtyZegU5urTBvJb6cinIFmEEt3u7
KOISsZglkLK+koSOWjFj0RiIuDCAEkarqm0Hhm+RQSpqVeX0z+6nErX1Lo20qfM4nU5YRZIxV/nw
dNJWI+h+rZdZjW0dIBsnBkYZNf/Mah9/pgH7WIUG+Nya5o8ZxF0MFynOjLLcubB2aCtXgL0C+JLm
l1hKNz5MRkX8tVt17SNsMKAYpaKN7+Gequ8kBOsETkLRSjiMxMKtOJE885vOGWyPthl6aajJiJJq
zJaqB/jK+IXbYvpTor6/c5esg/kn2vTz1Fsl1FS6vNTZp8X8aNRz9alFAsP1gGT9ZGVCvQ8HMZVe
k0PG9fCQ888yXGhmzaXI812J4P3n0k96jGm9V4hPTGsbKgGw3ulGqAOxyH3Ywg7VqrGeKIZD2neL
vMG4ugBz9WLYMdGdYukzMna1bX6QExZFvt0s5Apzmv48IZJOA4yogM/s2qni98oIe6Fw0sx5ykBw
ZkPQjAC9dtSSnAHEraNcqU3kosEoZasR77UUrdCfNXpFHIwE11c0voNcAGaxVdThcxIZtDgSR62e
NHCyjnYg1ScvaAyOJDmXRgwhl2TckaS9OHONnRqKzPYtW4JQjPKYTonSqOJ7P+FgbgeaX7sU1mwO
ZgbWKCYax2LXDfcJNLg1ce6HDZh1O00k0+8B5PP7mob073jMRA+voVDzXa7AK/YdHAzLJ5DM0biH
7hdmV51tgmBaFrWvvWmiMeTXmmInu1Y6bNsaop8+al1JKUfLKWb5dWdxatWzBgJRDphuCQQeNQiJ
SgTsiCI34KP6CEFyj0CkJNJQA/UrJ2leiUnTEZ6EYaV9pNICUglgXgjo+4haSo/YpdIY7AfnCGPK
j2CmuLIAPNX0cKojs4lsrfkX7QBITvMKdWqOfCdtRT0NyBk7KEQrASo80qAUq8i+zEdG1NDq+Tu2
l877fkVIIUqAJrU0VU25Uy+1x/nImwL70RIKb6wcqiYkhHk/HvlUGmICQN+QTDOPJwfDyrUm9au+
gq2o9MC4snQqOrslstvrpFXVwYNQY7ZgM4Bj0XAevhtHYhbdQDyGsLIhaWGCWD5aYaR+pPGpf7OO
zK30yN+a5dI+lUcqF0VU8MEZcH3b12UCDUjWM6g0yiXJ794I5xuozgC+ujyJH0NzxX4ZGjjr7AgD
61j1Ha+y4qn11SMwjI1ZSps8QgTe0CWM7pzOnD4oK2dsWYljVif6+MpOYwyMeZjhzQ4dfWWsAikz
lXTlDZZC/BylGxm8fyvRTDnSzdAGQkFxgAg7u4J+5kJdPIaGJlUDMtpcGuZvQhfhpYEkgp0WQWSG
pXlkquWc6QxP6FOVXMdtVn5t9Lr8CmLI+NQdqWxq00JoEyuszTly2+Yjw8098tyKgmgsr0+yst9R
aYT5VvUWe7LWiA9jaoxP9pTpV50VK9g4Ia559XIjszz5Mc2IyUB15emXGF7R7EGob5mALav9UQzw
5SKk8tqud+z+C/HrtnZlW2IW68QAEAlwVPwM0c9+1lOZdXu4d1Pnz2NSTF+pmhmTP0ymlQVzEuvv
pyQcJrCJCsBMNzFU+TNpmxwg84yiGq5o0gl4fLPSX4emZht7gH4piRXdRLPbJXemAj1NWMauVhAo
BXOUZwTAxRLMptpP6g0IBjX3bMrnCnXnTP1WmxkY2tmswJ0PuQKGytE45YDlG9TZF50JlG6SoK48
O9FxUZRY5W34eL2ApNxFn0wLJLi3dJDGd/UgsZjNk6oA2UntXL2uAFdGEKSRVF2RXToenJS4NdiL
aSavtNw2PunKIMNDXdltcd2JAXS2itzJ9RAOhfxzjCKxl2pYJLe6PSmHOO7UP3q7GgrNSc3kXW4V
I7CzlB31TnYg3Z/Jnu/KRxA+c3WAo9IPvC+RzZ/iMU29eqBx5+dONn6RwnJKb7aSzN1pgG21q7LG
HvdsYIItfvVZOo4+qXVJ6RV2V99qEmpvZCf2s9q4yxeTHagRMIOai5cYYfIZAieO3nTEGvEAYsio
AliCZfojBHbZeBrpIn9QJLg0RlWZU6s1tFn1oGpLcM0iVr4PSgcueFQoTfg5MNHJX/Q4+Ybeb3pY
CuIgPvBqj4R2RLV2lWqJ8rM1TSmvDRlW31V6JdkOpzHQpp60duYOt3cX4yaROYtAVSq9xsTrjuZ+
ROBjBYgwURPgNeizwJrt+XNS9NonhaTzehclGfOEwj7ku5NAl4Sj1OpeCbkPuJzZm0+RHSpfms4c
OLIbE+cBpRsMIgGokgKoarP4M0BWLdpVGVCrAhmR7jfVoP1RmqH/PRrL/BW/9MiHB8//VoRAu9ig
zAA53MUEehUran27tFSS9yXRAtEhF0l+bVmdPQPIL81HCin5N13E+kNrlTrRmnNV9c9Gmyb3QN2M
1nerpXno+H+FHs3Z2g5UEuh/xPDu4l2SloW1AzDLds520uG3DktvgVsV2ndprdbfZNVKhchLLeuD
Ye4xIMNus2770u36a3hyTX8w64wsNC0vdXQmEr3yzhzgN/D7F6vdY7wx35txOX0MS+j3B1GTJf8w
LOYINn6kDMo2TrqCrgLvtYcFpGpYSZG1e5yCytiHq6mFO5voke9ZXwIyNdJC6XYD9+VegU3heqLC
M47VPK9AmafTDdk1xCAYxW9j+D/sndly3MaWtV+lH+CHA/NwC9QAziJFSaRuENSEIZGYE9PT/1/p
+NhUWcUK93XfdEf4hA0WkEjk3nutb2UzuMnW1m5KKyvEZmVs40wu7uacJcTXhh7SuM+GWlyVftP6
Oz2Yiuea93GIRuD4cIC6Rq3AxG3ticQMXkJnyPqXbllmJxqp4J0tOc/+ZVVb5IZ0mo670kA+91JB
KtetkiyRkb83lNI090Xd6f0XOXupDsCqNPPI9mXC3GIODo5UetCwooGD53z8IShbxVTrcIK16arT
VHaLdqwSG33w7IcS/CBtxrWOICjxq4ng5XhMUg2fkslsShyBY011XydrPaCB1SbAWXNTtVvoMvOV
TyoFIFIN4cDWm1IA9Oz8s9jAJPO2razbIXKzvP1mEzvzw4fNBiU1deVNgNXGCdNuRIZfLoVLrMwA
4jaibOrI5DPXjjzWGQN2mCQ06kKjBXoVYdUkFYOTL9tZwPAef7vjVP2W4GQSbiiyzHNd659jgV8L
CYwwDGD4v4cm4rE6FfStc6Avaxs8KRkWIeoYoum6urkCjR6EibtYl9aYFExKiNn2vWF656x+u5nL
PHmfu7UGNNtb40Cl3oNcA4fGdJ5cVd3ohA687H1NcjAwMJsAvAraKswBxOvrBEtU9DBmm/bD23Xq
b/o3+EsxNeOv0YFTHNvnQaKvUzLoyeag298bgGUvbODWUdPYzg2JIEVUGklxywE7Iy8R69Ztr9zs
jBbqnw0czPMU9NRnh5t73Cj25mDqCJQJNrZZErOiF+qBvYbjeLW0/74w/+VSR3Wopg1tWxd0OvpK
y+JMGP17LYWkV1FE7MsFo8TatI82x+NPb9/p3/QdMPjgpQIPQ8jWzxL11cAHeigI5kEE1BUdXEgh
2q0GauNMmf3bO4mcmQob9aN/3Fld9Ur4ZVEEGxxi8pO0PL+HsweFlq7bWZfO7y9GOU0H0IN9cNTk
IFoLVz/JGbRSZmLDaoaknDwfgoW66e2b98/6nQVCM+O/Vzr8769uHsjpDPU5T42B2BxnXlLH/nKg
RToeyt20mSLAKtnj2xc9/PlH7zptTdQDeEh52X+ON15d1FFTkjWlCjYL5r/NYnpik+u3WXNtJERy
vH2tw7L7x7WwIDHGAQXGL/31B3ZVWg+9J4NN0pr29ynonWljOQOc2HnQNyTHVI9ZZZVPYFqN/Vw7
5se3r/+b1Unr1DkMDOAzMav59fqTm3DsNukbW+bkfWxLbI3kUI7/Gcf9H7zoFbzo0Oo7DS/add+r
r9n/7FX+Ur28Rhgd/rU/EUaO8cfBuEQqOKQs5iQHpsWfCCPH/gMxC/1LWosoOiyHdfQnwsj5g2ED
5CvXRfF8oBWxhP6MYDf/QHoB4wuXAxMX+oLGv6EY/Yfc8fdihTCIdoXO9CHpnZMDI/RfF0s7GPQc
qgmjT5qM4kJpUG+ixfabgtpIUB0vhJDApC6duYymvJ2erS6z1X4aRI21jo885DkKsw2GrFqPmlqX
ULetNN078KXtHfN6scuLYZDbwVmnuB7MliCObvGDMBeuNkX0lNwXmOmcn4cuS++6XqvJL/Ztysy0
wRIVJWZDeWUZ6F43alm1CwTq/Y/A7+XHsZF5TR5LMzjx6iX2HI0dR5MtA7JE39sLwVdAu6GpRH2S
JfN7hULkcurHHkyaG3TPQz5kQ4St170nV8S6d1MxylgudfFNaEv7IMhreA6MdAT0O2btU2oOEJb7
eSy0W6+a5njSycyBedAu3yVkfXL76FZ9VbWZPQ3ARB7g6MplI2s4rddkIWhWBCR2TaK6d+wPNOpG
ASZZKzgHT5r8ZpiJKz/q6eD6H2koGTRbiADJtr4xWo9jJTlPpp5H505fHYWDXI4lNbQ75wqCvAZh
yndMF+i9TFNiJgJkSOEiLcVTzEZyhOg8ae2N6DOC6AbiFbq9qro8oKedtpeELrbf0HfpeaQvVtHu
Om/xYVYVTLpCkXTmQYK61rdSHTptRtH36hKPF6QMRbiYvMyh9qWknqmWmAiJVQYSkyPuqmbseZym
KxuCGqsii1ay5r5lwWxCsxFU7RdoQLunRdf8l8qc7G9uVvUypOxePtqFln4qdWrfUPiVbLdmY7sK
BDTmN4CvgSJdqJl68vno/Jo3ttfa3w8xJPIOao5t7LJcQ7QANX0uPgyILezNMFcOnzZ5gMOb6uC/
BXYibgzMdVVIHp1t7UigUu6D5zUdlbXm6hc4mw8Nypn26calCQp91mvT7BEwAcVQmBvLNIdtw3tG
KgCi3a7Spc0JOJ2/mDXCIc7ZM7lbiHu7JzQYkKfbDv1TJ13/vs44+e6scS3lvYE0hn5wUE/ahV3a
049uSIKc6Big/y9Dtww+L0FieVdMjro0lAvt9g2xl7Cy1rJyk10lic4Ju35siAFYZ9h4YFHpNhpl
NgTg4KtkiNq+LRv02im5hGta509MTbLvLX0nJJ2u1xghMkbq386yJsmzsup4dtLqHte8jcaNWQOr
SbDeN7lnHzKFagaY22aufMIuUN1kGw0k8g9SfpApGMVwsOkUvtljOs+qF88AeBVOttW9B11JWktm
dUAjbK2EJQlmwW5vVFYP89ak2WtstFQnaHKsTXU5dXNNcLV0051hNnoez1ol93PhNLDxS328/8mZ
bbK006KuHPxbqfcJjbnAGB7LTmZyE5iWeEyRkBBFYc7ep1TqwUMzlOY7HeLSTWGtREykrqoJ2wBO
umH8X8O7pwXmRqRu1eTs9a37mR0y/0RO4/ySOIvvX/gUAGXETt2CcZ9zgFmJSKo7egZjtnWJJlFh
WhXTO2In0V5KqMY2rSkh4E12WMlpqzkBsDQ5+QbCUKHmQ7ntxUCfBXX9ovXzZZmoedz4pDay6kcf
qC4pV1T9P79e//dFf/1F5yP7xhf9pRQw+b79z0V/+H/9Lx91/s3/ftS9Pygc0cBAlEWcDfnur4+6
a/zB+fKgUGI+hubuoFL886OucRbQYYuhpaZqoUA76Mj+/KozM/kD7hXQ04OYzOexm//ms34EedHw
qNHr5hKHUearY25H6wqttihjMTt3c0aEFTEaecTADkvP0Fmf9V5oHzyY+k+5YJOo83XaEX3nRksy
L2SqLcEeT3K+HQm5+Si68azxid//6nD89192dCjOtEIfe98WMT0WeWXaS4O7uqPqhqNwQ4hTEukd
0oIWFVtojEv5frDWD6OWGTsT3gcShMQhy5BEqg1kOnOXmLjOrZosWq/2523J8Pbh1ZN/958j0Gsx
9VE1/fdfeiglXt1DvaYmHtgkYpWg6LE61YWlRkYEQ77sq07+yJVrEy04rhkwOCdBUDO0fX1Ggnby
6oc67dXVLb9PgpE+PWMx09mxH08bLU+drd/ydemyQcaI4UuyyqaGgdI0ktSQ5Gd0R78OvP/+5YfC
4tW168rKyQk2Rbwi3qzCxh3z+5Re9QW8cmLzpkB/IBmILLTB884pm3+tP/++pvXrNceAMxNhxUXc
CCV3k1RwF/yqvEHo/+3MAz31s46OuD6gRamvk4hHI82uaAlkUNqr+hFeP2Eza5KBviffMEgXHba+
rGK5jsPOT9dbUU4/PaabwK7I6BX9F4K77F2dmyoyNCM589B/+oz+Poz/fROORC8YEOqqd6ciNkUx
R1WfF1vCL/pdSfshtmgEXE5wyi5Bx8vIQ/X2iPelAN1E8lmt9JSXN+3JXC29vSXm7FKfDPO2ocl6
ZQFtutB7UpMYLPahZCpz+/ZdPfXcjopM2U/5UPpORd7hLMmJcOiLzcW4JxzujEznJyDkn3fF/QdW
LBNpadPejDFglsBirJaYLAbGTtnMV4iROMB1eb1nBlBj7V864h1JyBglESP6rIx74kuXbdYdEr2I
zkApN4pPQ5XacUqAWOwVC+1b3DVRsqKqJEdJ285zDeqBaO3I6JWxFcS/tkz9tjJJzN04rNUV/fv2
Ym44CDYOP7nrjfnKTu027EXdbFRK7Qd+68ZMlU86Ymf9Kw3sfxcILuBf35JicVZCn9w6ZpyvR3WT
gxVwYZrqzeLt3n6gJ3YeKs9fr9F2sImCZeZ2ewXpi3A3NyN7dTRU6hZ15yeyBJ9BPVWbyfLa0JfW
cuZBH2lM//51RztuoyUKHoRdxyJ3FcHJTmG70URzg0ooG7/L0fdImChKz4U2sgg7Uo0R7PsADlnY
urOjx+tgMMY7cyMO+8Lv1t3RFoygpKnX2uFmg5m6nlZSUZBt5DImAMtjLmRfVn5aYh+wwLoqou40
QwgMke0cj7Y8Bw48sv3/fVeOduOxcnjddaOOkUfkcWWCuhWYdGHXJx9aa+K0fSiIFn3gED21/nZF
jLP3/VWd+Roc7v7vbsPRzkw7zdYoc8vYn8hbMyjPNmldtleE8ZUcVGFHvX2/f7+T4Cr5dd0li8+b
BV0rHotZ7ntY/XzssbPoRvv49hUOK/h3v+Roe+3KIFgBFohYDKrYJMjJyP2Ekdw6hrpA5HBIJl+M
T29f7NR7dGxiUxVqftmuKam7vbVbhCvuibbR+PCw6wjD7Temb2UXmt38UAoZgzsX1Zk36acG+Te/
9Ngu61GxL0s7aPs8z6rLvqHdoNf++rxAcbhpDKPaOhZFfKRlTrdPGjOduc2Y+0Lqc+cL4+6OKERu
fLqxpjy4JUE+sTads6iYJFy50+wqjS2ZG4eEn6D5QhCXfAJq1ewDpdNHIRuAo1pbtSgicnuZqVaY
3d21gxsM+7dvLwroE0/z+MszF6qiF17FuD+Xb4h2IQGiWVkuGXVpwY60NbLARO8SVqy6srwqidcp
NoMiUzhs7IChhE/HhCTVpnOZ4IgbiEosvnzAelOOvriZy84VlK6L/hXlSfLSysRQKDys4lksvXrO
9DHF9zUgc8RkRLg1DW0UVQ7fqnAiBJbc2CoLxN5Ncu+d7hM6HJERBYQOlNJImN5s3vRqXG6tpDTV
dqUrfVEuvc/xLje0dVvKhBwlmv9IsFxOwHsXGZ2Bpw/mA4BFuk0TVuW71PHR+1vE6V3lRIYaDHQk
gVFVb2qfFrsT9Mc0OW8HErrkNZHd6bPDse2KWOLZvx2Dytg67mxbUeHIlMRfyvAgVMVUuFEAl83d
Zk2V7sjQToe9mdXuI8yhOueX1esPLSm0r1ORk2CVaL4TA6q17lufbgKMMc2+7go3eFx6bJdbw07y
hosuFYLiUZo2QT+KKKUgmeDhZPy8EGj12m3Jge6c6wX4j6UN/EMaJ7GyystSh1MdVnN+yB+CjTtG
hqmKl4LG06OVS3En6HZctBWjNic16YwNncOTx+vU+Kgzmmyhn2FPedwvPS3xChAsmPYckvcqKuPJ
RfVmhVMjfBFNhivuXExL2iUTzP577TrlD8xFwVXXeg2RSSQAbjmD1VvDd0aURnk3tITBDcmISUdJ
gRNu9h+lv/KUDTGVD5WsKglc0/QJU8ml+6StOcEjXW+TI9taAfNGbzTk0yRzgsOWNbeNLXNyxteZ
mWoyDubMeioWd4wtX3QfgIcXL4Zw3a8StVAPmqNeYLYNuvsVVtCq7WAHzGQa091I793cqtrIaLQ6
o9vjc543hVk/YC+RH1OzrlJg0abQY9GqluBvY9B3SSkqnG9jb14IDdrHLp+6lVZq76LnQD903TtL
QNCSNkIdyJscSazr434K50xX9/bAex8Sc41Uz8+xhyhbM9NNPhCUEhpLVW6mxnE3knS90O2C4Mrp
agLvrTUh6imZhtDvIBP7BcVpSM77+hwsTttGANjcKjKTeXjfNmBSQ8deNKx5ioSzybezvT1PiqjU
LBjuU4N1HanEZ7GXQ/rDyapmCG2Cu+ibGgS/dbVIHSBvaxtrgSF3c982xd00GO77IZvVU6drzbDV
3Jp1yNJJN2Rlcxhydau4J2g7L8krdIMvNe9aG3pl571PVFP90Kze/eqnozFssmV0vregjPPIaBUh
YiNBnB8KrTeRTqAm+TKM/ZBFTm9V3+vULj6QU07EYErLVcE3YDAeMgxciBA2VPXSgiG4VeSLfFpm
pXYmYPBHt8sbchMRcF0Mfp0028TREiNKkHb4vb9NZ9wWYQPT8secOg2uIN8hRNFpLtNymR8HQ9Jj
nAvZvngsJ8RnEiVnbNay2Ikps0p4HL71PPZqzrZMsi4nqWcXLbpQGs2F0Taxjxz5wFYq5niwS8+M
EmWsX0TQNUO89MWybk1iPK+TfgVBwaYgHxLSDNk1h+aZWfwiL/Um0W/I5FwvWpUNoDghYX20+4IH
r4LFvzag8A9b0bXovjSkSipN8luDsHB42U4bO+00u+HkgC2MAoEkxSgJcV1kXrJRgDiMx8UeZNjN
QfDdqfU82cpy0r/KlN4lWR65Q2RtMKsvLRVBtSOBrjTCBu2NjFwafzdLUA8oF1yS2EIxNAVoDS/j
Y3nQYU5aYz/rwSBfxnJity0JHjsES7d5E7pCsJ77cUwS9nD2zChvgw4xYZY516C/eA/f/gSeODB5
R8VAO1mKLnPH+XRY+p1TWekF8YNLWK9Wsnn7Eocz5m/OEd5RLTAr2UskHnVMD7Jj1rNYcUrAdPz2
f/1IgfHX0fYwL3vdaCCuuA5Wz6ziWf5UBghGNQF9ZeWkC+OQun9PvvC0W00kjrQdECskJCuojqNh
UOfZThjo4X1HkRxp16iz+Qru7LXIPzajRxq7OZAYV/Z5XDgkIvMI+cpOYr1sbb+/1bvCPlcpHA6Q
v7tNR5XCTLs7yYe1jAs1FdfMZAi/K0izLkx7JOFvMbZ9Wh/etqC/aDmG7stD4LvRjOaZs/Pvu2oA
Gn69kR7HOCn8No+dpdDvoHgkN/PUFE9aq63hMpGJiF46jTVVZYcc9eVMrWieOFEfI/QXbylRSNp5
nBRF+w0dKDCfHH26kXlTc60s6aKBSVXShmMrpw+DY/cvA+UK/Ui1jPrebQRxkGvQE1LhrbPcQurN
mTuRP8o/SMb2I5U/4xfDdUaIKH2ZPmqlTCnss7IOtvAG3GdtmMerckLXRZFuJWwg5BCfebKn7utR
TVLZTVGzuSIqUbPJqSc7NIqactiqeSJFcm4ThzrVBGZPNnlSfcv6oj7naj71eh9VK2tHuIdrUT8E
lSuf3XRetownkOM3RfOvHGZ/vX/HBo4OXndHoHTByc2MECPKvawMDrJa/m22Fu/MTTzxQ44Nu6m3
5hg/GxHno2VfpwxNGaYcNEGAh89shaeK5GN6R1WtrlZacxlbzprtuglhU5lb9L2B3cML5fMTzU6x
vKuqoGPtkS07+WsB3cdMvr+9mR0Zdf6+mUebmQd8IhjpUPGWDfVFkyzLnpy57B1ayPy+JfKVtNKs
+1AZAORxejo3RSud+7UVbbTg1YqbpJRniqMTr+Wx9avq0pyFOYhY49gc+qXOGFB30GyXtRYZsi62
XrD8KQQ5SR059XiP9h66YR7Up7SOlW8BVHZTP0LfqG0tONwPb9/bU5c4akEMC7SrubMOTcbC3LUE
B3HYESMMELwyb1/ixJfOP3rTmyVAmU+Tm67ibIZW3teQgQfjjCjuRA/FP3qX/WSiF+C5Vdy2Theh
9XisyVC96kuklhNg0DOvwYnt6ti4WY2TX0H/qWKsyetWH/Tptky1G3xB67UkzSeakHFFrnI44ozJ
uQDUI0fWXyv/mHtQkcFA5nZVx6QytB+Fn/ODXK2gMtFKe33KUSGS1q0XKUXvlOa4wsukxosgMKhE
BNOL66HsDmmtSS5+oJuoP9YoNny4B2OnIYQdRcuB7lBQawt78VqV7PiW09b7BZ75u0bO45OH+l+E
EyP3C9NkVrFJPDtLoLtz3Nzroqc287SW3Efizrt7QzQNg3O7g1Y2D/14nydKfKwWydTJrtr6XAjq
iRfxGNcYDBPTLBTpcUKEdVgiWd81/bBeW9j3iHkRxRPBzumZRfb7+QbO9F8PAZC8rab2mzwmjuy7
ZQ33Bz4c5UtxW2qjse/9qfxsp1jU3n5jTu25x9xi3S3IkfEZURHAfm34St3rtUT6c1A6eGbe7FSf
BbsyEC/J6mlPiED0UPG1PmP+PLEpuId//mpKJUggashmELFNuFekl67cGGrNUZGU+ZmBzKlLHG1t
HSMXnzDyLGYUpy6S3NSJEcjrK661bt6+i6dWyNHWtvp4AxqlpfFgSVzrU4szrnXEddMZzcXcYhNo
ibz6+vbFTv2eo02uOoSeLYGfxtSORCFPuntB6mIQTbPubd++xImd7hhOmHmATVAsiFjScHpnrI0W
+pWFpAtb0j4ZcBi9fZ2fcS+/OXP/AzYytM6sdRyPjMStrkiBtqLerZONgQ5lV2mWdqP8Xlz2uroz
ePHfea6UW8+om4+qMo2XepKkjGfG94oSI6xqLJnEpj+mU1HFY+hqSROXWduHWSo+rXnu7taB7FuK
ZIL0NNA5i0rFTuuGfVYfRFSNdLYjamz6HqO4w4XwtaAFS4WLdbLAUB+PNVYu3cvaUNUcgGY3k/cV
j3ebiI7PMQaDK6F60kV6E0C1m3z2hrzdedSgZxbaqdf1IDN8/b4MJZo8XzepAnzifDNk7kWIOcuN
XPLfNkjQ/H3WmXrcaVOyG9tSe077VkWWLPUz9d6JtX4cmlyPCJZXy0jjXnopJpS1er+aeC5NpRv4
I7ALhlhQx+9vr5CjSIC/PkvO0X7otfD/hkWkMaB//cZz4d1YSbXGTd91FxPu1/3g9iZVY2+SJTTK
MMeYGEkTsWOSuxiY5/pDkGlB1EvRYRDq9J09zYgWpb1+dhm1HEaExcYxS3NDGY4+CS/Nmdfo1K06
OkwGI/5gL1dp7M1zv7XMSiemuFpwMzmfcOHl92tJg+PtG3VyZRy2i1c76XKAB8mmTWNCravYtpZ+
r5fD8sUbl/EqJ8HpcnQFEQhllr2fhKxRgxX9ps3zc7/2xOHLOdpnCxHkuaYP/NqDTIz8Ry2SOXyw
M7/vMBH4zVZxnAnR9l0wgklK49T4M/E+rtep2+Jmxus1z95Vo80mUrO1uOicFk8g+KEzJdbhHv7u
2kdbrk4CA1QUjjG6UyJpUHO1IZkih2Nqdmd+34kt1zk6XNJ0Kux1wfngLYv5ZCXmfIPk7Wvvg3iP
6J2c6zf9hJz87rccTVz8hQwxsLdZLDzEH20wL/fWtMqrqRuGjVkn5t4HuL6bSlSS5Nrl95WpNNJG
c458blMwxqC3j2hWW7Zj6lmXi0Pofe+553LITtzr46h5xMbWsPh8rsuuKu4Tk3awsZolIxPH+Pj2
Wjp1icPZ69Wrki9+rfBq5vGAq3z/M6chA2FyZyv7HCL2xDHuoPl+fYkePgEUhZxL9EV/6U0GOhxN
BDvTkQHuudwkb8pQW2ZGzZlv6akfdbTZIIJt18Yf8pjHh5lrNsUlS7aPbCSuZ05SR3G5f23G9uHa
r24c8uB0tMuADpWnZY+0YOV+DDrzXdl1TbSkmrVZ8Dm+57rtBUP2LDZnvFhO6q/ojyu1mW0Dt6U3
29EKiWZjk1YW0UQYNl03nyufTrxIB43+679RBS0Om1zLKZ+wawaTI6Kl8JZd7TLl8XAv7t9eRKeu
c3TmS9xWM72U/bszFodhugQaXweolGmnRZnENvz2dU4916O9JwD3Vjetk9O9VetFOc5FqCWBtu2m
Up7Ze07s3MfBNDXTQOKxESeM45Rs1yGwb4a2Wrb/ux9wtOFg+kelLYMq7vAOh/CRnG1i8oXwF6b2
/6tLHKcSibYeLHy+VVxUKTMlqA634HvvkPFOZz6vJ57CcexIGhAj0y0lPyIL/LtG4MAM6m59N47y
3FM4saCOnUZaRtIcAdoEEbXJ8DFJ9AYhtjAuXL1vQqSgw8XbN+vEqeQYtMaf3s1KWEWMzvI9xu7b
tOjd0IDMvRmbBBCGfQ59duqmHf75q+2CZItpnRBHx4SiAoeuSEQtvNagi5AFZ5buKQHBMZlySM1q
8JuxiIsCHR88zORSn3ONWOWKQKipRyN/GNmYtBe2uTBw7BIJcdlJbK8E1pw9l596eEe7gZ85tAUq
yuisbsmynwJ/ADTiGMbnBHRGA5Sg6C5GM8HsDvHwRfa18dlRfVNjOratr8OiTZeBcODbC2oOpHEl
ZQTpSzRQ3n7qP1fqb777x96gWssdyns0u5ZqQ4H//P1iK2b35C+anei2QFTsCOkhol639qPeWqAC
DLraBamaQrt0nA3SrQX2Ko9xAt7OtNdrP6nU8PeDA4VmlMm8RXu5AsKY0m2RFiAtRHbVTf11O8o+
rHtsGorUUp1p4fW4pO4nN/PHvUwtsVNpd8UTbPfjoOFbzFPzdtb7jdGd2yNOfJEPeu3Xi7EEW2I2
BguF+b95URgzdUpQoLvVO4rF1fyhrYeA8w7X5Nt3nPhU/tO/u+VHOx9KzUz4c1bE0xroCJ5V7V/l
LVG8kEEEJslZVwdnVekGUQMl4cbI61HRuKe/t7WcPN9QPiJJwVDKMTPnSwvCYG74ok4FmIOO+Fjy
INmJTEfbjR3kGmzP3NsI3+z0WZZgX3BbaMl+EH5/YebUBSHepflbNibAWzK+2u+cVhvvkDVZ70vL
gPgHRelb1laZQbTuWJKX3OfuzcQYOg9xSagsgp+Z3MlAc+rNqAXTAxwXd9ykjVurnZZ+ZUpa1Tgi
EvO2GgBpMGIXzCDgF14Cf2qKTbAOLY58cLUbb9FRqOeMD+ctYJ40CxffK2O1zkwFNU9byw2OVeFt
kx5rUugD2P3u0sjZzATEQWycrf65G/X8xR98hJRa2wUHj7IDtwNaavKiG2r+iIXtYXCz6dJZmK/2
RnDXpCPWqhVUbmh3GdiMcSG8PZpJJbuuMXfrIQAOewwTcCLNlt+Xf1NlaVwnRZo4EfzhRG0QyXQ7
t62zF9PreuaaSYFUz8Hin22tyjaenKE1L0twvdss8/t2r8uKVgW4WfzvYpo6I/KbpI0tjZ+TT6RN
RD6fruwd6YkWELBEFbjrrWr+XuvNMD6gnGwfCq8YGZX7AVQHRC7B1zbpSytanaCMU9226k1luAkG
lWaRUA+stJtuh0Arv1WgTp/KhSo01FxIQhCg7OIjaXcY2SfAEJ+mPHO8aCZDKtkoTO0fBlw7RTSu
afOlUAuvyipK0ANduowXxlxYKtSZpkdoElpzh0RHsaRXE5IN1rSqDFmQ09NiGHWKkWz0PzRmkv/Q
kD7le9xgUmw82SfxPFQFaKOuYixvL8gwQnuyigMZyUlgtKSDIllELGBprK5Cw6TytthRkTjYiytp
z3sxEbBiWaNlbom6tu3Iybz8ZiKy1aBSm/T7Kc1WjxBcvFa5GWQfUgv2041vVNgj9GbWrYtxXXUj
FHBiqm2NBS24aHut+pIPtksknRqCz5MX7BKfvneELWp55wfLgn+tDLz9iNvbAhZiT1HhEr+Ld6zs
ryeg4WJHV6t9XsY8fen1Nd9pY1kculhZEZlurweXI+O0OmoJrds2E2PQyyk34NRbdDru8cE1fszx
jsmXD26o3KoOnE3I7m1/CUiK+qAlPcZM3grvsjANqKyiqnTix+CHkVjlqKdEteMVI0foDKbfOUXE
NCl4n+a9BiSlYR7KaDvoigc6zfW+KjTn6+guzYa1oMlQJXKl1yfa/IOqEu9brRzBR7sgpDmag74/
5IxWNSrplknBbgiaNWXXTpqbdJpzsbO0sr9PHYKjIp++hxOtIiAgt/M7BXUCq0Ma1tnqoKVQk3jU
sNBhtepN+QFJNEzUWWT+F3CRVJoC6taKVeGgz8Fh6dyt/kHEX4vRLTeFNyR7xHJdttWCxFl3Lc3E
21LOQD5mdpAcy+RqsNU0o4a7pOyRk8Gd0baLpTXGprRwDWzr1YdNoSfNI5YZ5N6j7l0LayLsNwvk
8G0cyW+CGuatuyUPdMY8xsQQxLb7MlxBIvihWbAagmGkT24N081o92Da+e/5kTknadwlfWFeKrU2
9pafjmywybryWxCMk9rIyVDETEjnGbe+ztYlhoU71I6jf2HZ6KNCCUcMF+bgj1fzSkBxiDjHudOJ
cUzDoBumCwl9BoJKkDv3vPUtEsIsaItIspIXsur8KapXWGz7lC7+F8cZb3zZfkx1cuk2BgGrV7Op
pd8l/z4rATFPSOBAfmdLz/qaZKkGmKloGgyxrulcpMjrvZ2VsU9tidFkAgsKybtv5h7CUq0fup5z
6dmh2/JBBRClRvLgoeu8JD05zMCzi5TZuzSMNqQ7oz8lC6zjeJDJXZtb3p20RuMxr5k2wjbK6rA1
G5elWGCqDXWaPwnaq8q+Lpm2sdCbKXk366Vjh/bQGM9eHah66/RIjdBStXd9Yg7kWC8fECweZBNB
UT1qYtUKdJVZ/62c3XqJiHC3oEUpIT+XQckfVxOAZhAubHeXdBglvG2W7GZpam0K59zXwX4OQj2g
SJseMgK8PhOI1y97f7A0c+sKpxvIeMrJjy5GMqdCPuk646k61eOKW0AEYFl9wVI4Pq51JW8bUDH4
SvV0bcKqmtp8M2uJNkYuCyeGn7bAPRP1lEa6N2cgVXKVW/sGQ9rXjHf3mYMBTCKJ3rhBZtcnB19q
2q0Hva6AyBckwYDgwksubFXR7GOiq66ZazshQi4Lp7CphQjWrvOxa4B9OWb/8P+CkYXBqcHfj1Uh
P6HX4U+DBdZ8evtAdOIE9rPF+6ocKBJ2STARwR4WTR8SxvXVnsr+/7N3Zj1yG2mU/UUUuEaQwGAe
yNxr30t6IapUEvc1uP/6OUy73bLQstDz3A8GbFlSVjKZjIj73Xvujcez61hEUHGUy0pDt7X3G73i
F+ePc/v0Dy/Io3Mq4/UFWY/quwwj8HfOueIo8+TrP7+lX/nDzyGgH15i1EGHwrbx9nJAFSsti9r3
Is52IjHUeyckA+huyDd1odpDgt1wQ+HC9P6bF//F/tL8aX+p4xIVGirefjDGx8gx9GAeYsIshHED
M9KHjTk4yRakYeKbPJWPcBf1i7EZSfjaWbmxqNTZZfrw9s8/zi8+3nOlww+XYlrMuqiHUez1sWLZ
iQaxa5dSXXuUgtKiR0twqCe0HLJJ+c0r/uLQ9XPHO8tml1FwT1BCS7Nnk5zQxiom9hw8sI649n+H
kv/FffQzLxqAJm3F4Df2cD/KbZyb+RV7y2FTm0l2988X71cvsb7FHy7ekocQ9Wrp7mmWQX3xxE0+
zVhc6TX/zUn5V6+w/voPr6DSwrA0hkd74WpPXWpZt2lu0GHvzL8rU/rVx7Hepj+8AjyAnJmZzQAg
acztCNHhopoqY0cqtNobvfu7kpBfCBhn784PrxNSP63qGBhelMWvHGKPEFrxGhfxR5NU8zETnfxN
Uuss1/6HE9xZdfjhpUSbtzqm/PgQ9iQ2myqPbqXXDjdMmoS/dEocLNHjTlVpeUUGzQqqNqL8PY6n
jcXi8ezl3nf4fOxZki67HMLJeE6L0SLjY40bk5PR1o1wL9hQaEF0g9XAEy22Zp6IWwvQ7S6RzFoF
ujSOtVIeRy1tg262i63GFHLXGNTN0nyQ30SQTfeWrLOrELJyoPp5vBy0etrGUi+ORQ7hb8xha7CE
LttyTKnRwKq+kT1WCU6ikK0WNf/mRvvVJOr86z9ctCbKUyx0ubZvRKmOBvvMLWSyGBxsrzZ2SPUb
VDiCtlmmnVTS6fexYbAhc+PfsXt+qu39S6c+P61/+AkyM2rMNizC/TAqz4LouOQ3TAktwHOkKfbS
EI25IXnvGbgNlXobzKHYiEn0exfWKCeIOTM2Y+o4116KPv0bCeYXj2v9p9mtFUeqsykvO7R5Y+zL
hDUJL6e5+f96gpg//e19ZmjeFPLtc0gJBFUO9Myx5m7HIfh3Nofzwvkfvg4/tyX0BHxjK16yAzwJ
b8OHOu/qCIEdbFJEUQD+3CpdRrK1zbKtyjD6TB9PC+wOpK1pLvMpNznYhW4b7ZcRLEShvPAqpBF0
h1hBJjPybis7z++yrvraOl6y++cr86uR19n4+sPtEFdhVPY5854lXGj6wLYXFKAkd3/EsJdO3raW
+Dq5jXWZz7Zz8BJGM2aiQ+hjb3xrGRAoscjy1Qtt78GOHcc3lWf8pgDjF49N86dHvxsBgF6AQx9C
t5Z3noC9SANLEpjeQr6tlfZvJOxfPDbP/u0frkIW6UUWCVPuY2++pXKp2mcUo/jQ30KfDxF+CKmG
f77iv3pLP60EhTtAaK7McK+303A54wsLOCuOO9PVyR0S9vjj0v0PdvED7OLc7f1r2sW+n38CV53/
wL8gF+KTTdkwREEbkBmdAnxSf5KrVsiFa4LAQEWEcfwjucr9xKGasilQ2DpV3tSv/MW4MD7xB0x6
9ijQgI5Gvfx/g7hwzvbhfz9RIFexgzKAZwmaesDy/DyCcuAViawc4iCmmcKA3WPJEup1ZddBOwkg
nEAMli/DYthPRC8NzD6ulyaBszQxQY6pGx7GZJpwChuZ9YU2U7BJrADKpzFLe5yBSH+MS+2ZG+q9
T3Dd63vm2+RlOm0aB79ChLiwagN/RmQN0X0FHVoGWrlkd33fOZfk3iQ04ql1nqcsQVOpl7IaseTW
IzR1e7ZzXIHwvwO1wKgeI91D8EcufEXx6a6RIiCoqzE0uh32CN6RDDP1auj0djECtVYQEtatt9bu
o7umDofBj3sr+xapGHp1i+UIvX3KWpD4Y0f/XcuC1eoxBK+5XV30jgDFsdfKUl40ZuiQZiQ5F23q
vBBMO2xebGuYFTwaMRrR505F/dXQwUXmQQyE1B+iYr6LOffbe2RSdSp0V0OboHfzpiXDlu/Ad5JW
NhF2Bz+TKBB+0ZNQ20C9m8L1cymcY73o5iGKIFxco7lBBI6cSX42nC6MAhs5S9uEKvPIyZKz4VQv
h9Th2o+EPXGSJoiATatw8tCbcACKmjlHa3QemFSF91pqRwDKFLVvPp59414r4iiHyO3KK5ufL9qQ
0nT6ILLk8hS1GEZ9jKruUadIXVvHTW7KGRYft6/ZsQkgfuw48OaF5r2LdrLioBZO925MOK19KyPN
cTD1wnlwumRGWNHy4XHMcjkg+qh1sesbeKcxCGezd05JmS3bcUxC4jq9V1+B/WFKkndwk2iTkcZ3
Fwdb4Ycor6XfN4ZSXG1Q4WCdPW3FPJl2Qw6rFYCmBzKOQTVrBD96e/6wVFV9Gxahf6cMQb8R7czg
OixNqybSCxUmqEecbdsMIRJygq11fGTNnLzHYuxGHy7rTOrJVQOQ6rD+IssqBixBIgcP7mwvjHjA
XvqLM14tdHQmW12V2HVGNyUWBdO1/ZKO1Fj4YgQWV5lDsjPsrLO36JXi5HRsnBDvQwm4PIop1iZd
hOQjzKpu32ctzK/BPOfEdGKpjn0SSS7kkBf2FquI4+ylOeQLY8beXDamci6M1CrCLYCp+tHWC8sN
aBkiNJqaoimDKRlKjrURLuN91abDXUtDR3qUVPvMgSgZWgSutrjvdbnAvWltVFTfG4xKXE+aid6Y
sB+5QXMC1Uv6Lv/oDFe1F60n48takDXwbX2aVrxqTQ0ElBrdDuqFz2Kl6dbfUe1jOsny8BUr+fKm
VXz0AbNr8bkEus9np9v15zzW8EdWUTpoG32EfAZx3ilSv1m8pIDmEU+PLgfxFH3PHK6HmuShz369
/+IgpL+NGQlImkrjFLr5WIJYWxbtTfbQ/TaUUHkfUkWa9JcqVI90VMnuaPH4i6my6JqHksaQO+4x
S635lRqpFa5xyrwE0n0AYF5Doie8+Oxy8i5xvXLjwpzGPrjrZUxLeVmZdU/hUe0Zp16vx+l6sJNJ
otJKNwnCaei7k6g8LofdQGEPCmcFSPcm8R3wQksrHunQyKwY62QDZwzcaMpDroDyjnibQDEedb3K
rp1aJXLbgi5PNkOH7+gqHePIviG9qL9rKThfP6RPx93n+SJgaCX66sgT3TTdNJSBkWyxaj27rMiY
lqAyaue2z7W5u6sWxPXAppYqpMdA2PLeNrSY6W48V/pJaxKGwW1fOCL0l0QYvenbQzOLyZcFu28U
VCNRWzX3+pNcRqqYZgxYWlDactTpONS4v+PYAphhutHcPktH7/JvWQ6UxQcQ6dINwecKHLtx3Xmf
sa3hKTHn9gstpu6t4l5UPpQybC/FZBrvaw/SO4OzlAxiyGdFU0Ey6siwRfc4cm0WAqNN6e3SRsmJ
cH4ipo2a4/ja0bPxpGCFvCZpEfaBWLz0aoE+ZexDdxgAJs6uxkxwrOqvURctXx2VtTdVk6VfatpF
L+JYGC8hX+ivBqOGJRg7D3ogDx2KKgjSyQ85jv2TBccee2IyFF1grfMngi5hDC+e+oQWNEoIr9bM
bPfFGiavuhCIa0wHl4JtfNO11Je6zVKwSvDI6UdAcxCXK542lM5Yy4YcaYU51NOnhfVSIDtii3wA
bm3Ph1HVznM1jjlTlKmfn2BZc+8NWR5FTBgiBnHWOJaxn3RoMLusaHFtI2NwARuMw83JSOBYQyoM
s3hnDEw5/SyeJNzZsOmfgdKSitekbYe+Y/RJypjKNbBTMGh6SuSo3GCWHkm2zvL0juUCkp6femF2
uXhUnPo8j8VWc6KF2yypzC9ABpmEVjxQBpb/LB924OmdLyJyiu8yYszBwUvU7Y6+yPRzWVXTs2Om
DqiCUBfv+BS6R8u0TFZQe8oLP+cUwSpOduGrrDTvOHSe+nCTObv1mr7igWEPeOtaZ+Xi17GT381l
klbTntXWK/WLEqrec5+GdPOpqGvItDM6/57hRPo+6JH33bBrnadTYV8TohKVjwFW3TglUXRyTdUV
I6TutXQbTuYExqvHRDlN5i9kD7E324YJ6t2o5QHyHeelklPbZd7RR+G3SWl1W6njC9xwsO4OYSit
fotJr7CCGFcPBP7Y0j/EOC3zhnk1LBhYK+D7rJQ6J30avAyiu2k+ulZvP+JgjvDFkUJIfQDTIYPc
qGbPNaXuY6fCUgSJl7UETWqqswMwhvoKORxePb3srHU8SycPbA4rIWrtLNcMbOA7qL5XRzyLrk20
PU+vezvKh+uCFgFj44CAf2JF0bNj6mXGs5SNOQbWpMJdrASTnQkXq72ZY9eMtpbsZ2tnTiVAobJs
xVNnMWnbU8Njv7Y0oKLzWHH2uKR6fQt6IomCQddQt6coyy95qIN69Ozho4CN+cFudn7PIS98cZcM
KwQDLD46MF0mP6Xkow74zktyl3Wt+JqLsLtNZBg/MVdxwyDq2Y75I0NzPQi1LHsc0z7MmKsY4vPc
p8tFGSVOs3Os0fNOtSQF77cAxI2jSkIaXBhgGs9NMVS3eJmq4gB3bIJQSuRnY7F2XBhhP8ab1i6N
gTEv2EY/Dht5hLEymH5nUKQ9LkuaIxqn4gRSjPEIAwlynypWcDu5hzMWTZOZKAnvOty71sCzcTHZ
Hiy640Q7up260o+qyXhlj1DEWOjZJG7cxlMvcQfsH6grtnsfamYmocx7TDgxUGrpwQthaAWaHZoS
OP/i3c/lMjO8d+X4aKdN/FJZdByAAS3DFqKPGb+U2jx+c2UKYK7M2Dr5peHgvMkwwVzQyRnf9Ux5
AdKOo3ws6pTYAGt8dJ0wo1wzTvUML5dye5Po08SfduvYu16kQd9FytestHrt1So1aR1SzQLJXvVj
edLGjLaiwZmdYwZX7ClldsYDlt6AhVoZFd4wpuZnGMuQ0dkwG5HpIwJaiCd9zJzofPD+34H4xwPx
GsD79YH4oedB9FZ8+xH7CHv939xH65Pn6jpVjC5NiC7dvX8diR33ky4NnhTc+bTrns+9f3IfBdRH
HRiky1AHcLOzKsV/Yh+NT3/0Ba+4SOoOcXD/3//zt9yl+um/fwQWMpr/m2mIEzG1jTC66MKzQEly
nPm7mh6ZZitS2uQglSQGZx9zoUbBNWmU8PNcuPHONfKaab8e4rchyfxSiHK6cKJwNOGXpWl4sFMj
esaBxOKpElUufmbnmUlZBawMwCHrv6577G3KYWeXDnFB+H5kJEQbnJGw1xvTL6m2kOcoMHhYe1cq
LOC2LPRpE45OcTFL13yzp55zocOuvPetRca9n5ltJTdMJE1z9TOsTskUnoVfJn19AxFCr4K5ZnS6
ZSlrqWxboRBVoqKULT/moA1TM8rEFkqTZZC7rf3OJgcQylgt8CN7IbL6GCmJSjboc84enNhwdseg
dwFlGDlzsXVdRR2GVaUeZ3RLMBNGDaWIyXXj51Ibx2Wnt10xBUY8eXd2NIXf7b6PnkJnVE+tVfF2
SFdZL20fxffmZE7gO7q+2PaWyd5oOJNgKeYtb9ISSyj+FSDVxI6KmAwM+UX3WEdyesNblr6QYhJf
kqSs+2BI40kEmifqZlMZadJvkCOGapNZgGqNFVnrLaN5y4QhvB9XoG3FcWVN+GT5I3seiLe6SvpH
Fp91IaW/+ro503GtzvVekxWZmwPjpvklGop9XesGlLEVrxsxIGa/s0J32yFnd0ScWaPxDVLMxJMZ
JfwKLge83uTM7lVeBMeXTVP74J7pvvjDyrfwzPw10zXYEeUrCzgC5PA9PROCm2mlBTe8V5fSvpUi
vD5c1+4k+Bo+/VyQhucVOgzueLUYDyAGCZNCJU6HETcoRA5oxa5VJ99ogkle8zPNeJ6TgvVDRFoH
r3wlHosz/TjMy0r4Sq1U5MWyeYrrZ1oy3yPIyWELkXdTnonKS0cJwUUMl8ZlOTZYikuj15JTlFTT
98K1J+1YazLC3kDGoriL8rrGRidy724+E53ZqEEot7X2dcqJjZ0MO9fTo6AP96Ebes5jGxqYJvMJ
trnTvMMtFOkFjbg0wdXj4L6UtkOzlUyYvGMEZRZzaFotfIAsFHVBr6Ge0CWUy8pPchjO95rgcMcO
SGNHFjCHh64eO2Z0PYT42X1pGxHsG5UDLyk5MKeXozmOV0Zlyn7DIQvcOltArA5mX2Gxp+5r6W5D
+DcCtKFJaj3VFZ44wgATpGFBLVUWJCpNy13XpCgL5Zwa/WmIHADRuoZhys+K0p5wNDn0V5GpHi5V
BTiVnUdDIKOMqzTdOn8cOQUobn5Aod8ZVdw8pJ6exdsms50O1OikHsX5ANsVnfdRjsK2Nuy6tDeI
K9mNl+gceyt2wxoXk9OwjcXty/jHEXmKxmu0Ag7O03qGrs/Hab2BbYPBRi4aO4X1yB1PFcfv2mzq
z1RKLQ3ZYCU+E9XlqN44zvzGuDZ81U0r+kYIs/qO+aO3/Dp1Fhsv1nrsrzoGvAyrVjlArcoATMq2
vXCtMPtwdKvk6p1VBNrLoCNFohDXzVloqM6iA0ZF9905SxFWJN0Z5Geep8eI3e1d4wkSk15qEKnF
0YmgUZzFjaprTTfQcAY/1hPD321hWxdZt/YwDYPMltWRgVSiliTHOHSWUOZVTfHOwgqO4uLaOcst
RDCQXqi4YZ/lRa7s/FjKsNg2diZPY9a3EgNiNWhbHm5BchZ1jFXfYevB73XtttGC+SwBzYhB0KiQ
hVKFZWX6Qyxy8QEF/aoh4SHlaFeVk85hC1nfz1e9KRw8inAQPJChqrMkNbkF8pR3lqrmtJmbvdu2
mKTgqzcv5lnWEuXyUa5SF2lZeOHqrIDNZzVMnxTKGAxuVLJ+SFDMqARHPUOZw9mfJ8r47owOPtT+
rLWFfFx39Ak5X5I8nDmEWqdclm7gNRkybZwW826cJ8EulRTco30W9XrKHB/Ms9Snn2W/Dkrwe9IL
E7bWqgsmZ4kwPMuFXsJA3oeLxndzOUuKc9K4RwpkDaRTMrLPw1l+tM5SJAN8ecXeFoFybAtOuJpl
Sj88S5hQTYpXEfL+jsDUPOCBcxfvoRat8udZCu3Osih5ifhRg6vyMhC/RxQq2QbQM4BV+s5Oe93X
irm+j0pYEPATjBgP0SAc1riqqClpZ5D0Z4vz/zaTf9tM4of49Wby9q19i/q3+e+bSf7Iv+Yr9ie6
hD3yGSZLpuCfvzaTwvwkSBpSQMGWDu7tOkz9F0Tc8D6ZnmGzo7T//J9/7SYJD30SurDofmZD6Xqk
Lv6b/eTq7vj3fEWw1tg27TWWYzP7cZ2fWZJsw1xzpA9ja0X5Qwl1zxd8+bCdR/K/mj//65WE9HTD
wlt1tlL8MGa0h0wYmp1mNN3O83Xd684t1FUbCwA+6R8+A7Y6c1SVP26S/9ObWkdTJuMj3uHP6XEq
c/rO7HhTRMBvYxhRgWY4900b/sb+8fcx5h9vybKIVXN+EJJr+PetOAMymOCZl26zyVQ5PkemFxwz
jQvydqCRUtLl//zG/j6i/fMFHVdwOHHoo/gZtjNgZk5owSYrV7b5jVe56PFpe0VXpr3LYk/znVip
39k13DNg6m83iUtRG5+ZS52p+8ex50cDDx3mjeYpK95C65W3GuD2b2U9h+RmiGNaGNkfhqker+fV
t2J1qj5wMMlPE5yu6xDFeuO0EOecOitePJTVXYoB/TRIXdwulPsGdgETMp779uixMTkYTIseUvzX
yGkThWpK5WGwFMze/aJiQlwPuXsSU5V9zglNbqUZo5XRblOpoM3qbqMPODz8OUdPCEF845bP5GdI
98U+Bjpp+2pU2g2NsO7XUA/tLzYfHR3ECxyqos3geHR9N1+yVHZvsso/4mxIAw6L14OSMDhNj15B
LPZEYK0u5XpIiTbqYBfBcXvBggZIl/pOkHKJ9mLYsXvtyGbcGgWscSH6JgmIE0zPJZvSPUUhyU02
ulQB1yI52qQUDo5evOlVYx7CZh2CQWmM0Cor463Fx/FQc45BsaFQuqcXZP5KhVDFbnF08x0jm36P
FIIBOC+oI9VEj5PaSwDaBTkblBsH+a7zRTPl2A89pCI4m5cxHZgpriA927DCta8kO7J79rPjo4xr
4+jOqbMxtUXQr12a72KxyE8leukrNCVrs4SJdjmZkQu8XndQldz+ayRmzaeEx3jUrHp1LFShkwRz
V6SXoiIGNRR5eGwxzW7NBQBt2HrqFJPzuUnzNrrt8iY8GhJSsG/wi4e+0DWct0WeU1Y2O7uMMLRg
PjmFQZKbw6kGs/gwF04j6AwpRwPRqZCnLnXiz5FhCcNfXE7By5ALUu0ZxSaLbp0oDyvfzEhRrlJ1
qfmVJZv9W1ao/jCGBGX9GG4CGmzrHowkQZbHZTxvOQkaG7uohr1eJTe0zS54F5b+Y60FOBWTR3hK
F2jW5A5a477Tu/Zbr+vqIg0jQVSPi7s41M4kisl0gHIfD37ZsPeqTcSzNO+a10YM0VEMqUUmgVKR
3tNiubF6clP5ABFzKJJlY83DCDDUcJ4ZJla3eKEJkkRlFoRVHb643ZJydk9BkNqFfsL5lj07uEFd
v2nyL7O2VjrSmY6py/3WGSWb/DKRrwzFED9FNz8mXhHdl4MjqHGxvacQKYBGJOHu2fhFJw8s+BXh
H3dieGXoT9YSr93ndXhtGAnTVFhR00McOvoGe3L4kSRRfDM5ZRoss8wuvGTK7qgYUK+c6GQHSLRu
8i3tq6X6qsV2HW/N2SvSQ1fOerUby4EWNcmupRvIjqywqTZTVrPHbd400CnFVNwNupnGm4a2I/2j
9PIx36EtUppbLo1b7kMHVJFveVZVXcWcjg+Zpbz0Kcssy/CjOdc/FHtUuZvp0p23UYK8R+4CdOgV
SwrXe2F84Abh3NlflkYT3WZCaZE7iC59t9HCzB5PIqnh7cPEutWpbJCpbjh7dqucyFpAh+MGNRiZ
sgTBW7xho+8fk6Gys43DXkxusTbYV5C8aUHCXFSMp9gZw+pUwu56YRNnDwwfremtGHBn+LjRHAh4
ppq+9jriC0ZtZT1TFePJUybj7ntRq/nBmIvYekyzEOsgh3xKtWRhLvGx1bTM3hSyAKkfp4j6dEda
+T3JMNfXEurWwZTsdby/WAptLQhVd+mANiIoQHNnqyThn64FGzIwtWdESsVTNZ4ipKaGeVBA52P4
bA1JS2Y7Tb/b8bwETDNp82g8Siy4nSZ+Y+1K3wbZsecseWpLhGv83PqF1gueF1yPozZo30A5Dpd0
tNa3HeIW2J+eUx7deQes9mQY5uEh4/aqOj2gqpT2DF5vb0xswbvYe1S9ummFOIRl4da8lqvvqFDd
15E4mXJqNm5JmVYZ2sYNxSTP+DeCcon3rEDUbrQXshsvRKwdi1pe5FP+PI7Nq1M1yX4K569OY7xZ
Q+Onnb032uGSsfCTq8fDE+vQnsnhQRdMMESL1RunPzVdI2jS0KQpK4r6Y1VW+wWruT+I5Tmjepyx
ZoQRQy5vedJeVll2xSqJy6H9TvxzX1n2jW3XmyKvH6omvystr6Qt1d6PwtonKGlfep4NfhGvSoPE
tU5myM9KZV8PZfg9tsdHkMU30uAm8Uqq7AH7S7PdVrH30oKWDjyGPLBhwmIXKXXn1txHw3KQegMD
BC/B3CCypfHXSSd92M9+5H2jLx1SkeNt4iV/5mza+bkz8MjMOYZk4HLhh8PBLS8dZ/qcCHmwbBpx
KV+zKp67mbHNqb21u+6tHfiJF+MyzuYb8FzMY9VK/TLYb9YLv6PZqXYElyNvOjWCVNbFdVSZrPtW
f+XYrvlgy3brgLJphumxiMaMztu2umrc8IAUxn1kFgd4obu5BmAs8/kz0NyaDFZ+GsduaycuCTQ6
0XlYatS1YlpEPNTsfT811SaaNJD0CBGBMWJNrNzGl9KBK+21QeXmmm9Kc89UGwPC3N5qMYdWw6Wo
vbbs9qaHAW4NNsyGcLKqy3zpY0aeeGSASZxsEpobxhEdTLT8MXHYGupZecWkNNpneblbsVb64l44
Kn7Lq+yjtPTmPraj7SzhWtumeUqRioY1hMrk6sEr3Iu5iaybVEtLME/gh3gB3nxabmU4A6ux9J3s
NIaNk/syh/M3m5ZyJA/RB4xWCFPGfR4sCn+T6Ax5Z8q0vkZvoe+MCIKv6+11XVNwMHlafwdfzTt6
lfPK6ZtLpuYLT6bhbq0wZ6yr76nu6+6Htg93VdVQMqSFB28xxzdTm+KrRi7yhOP4NkzKw6wzorYx
oFxlmnNsXK06JONybCM1kdvUvlis9Qc8qYNfuMYVJ+i7cqLNpYVez1Q9hcquu0Rg62sMrOo15oQU
jG0Oc0yZ+zkcoXCrbNP1ySseebVrJxzgZB75PZEKJne6U0PyXBnjPQLfhTcqclJmFXNz07E+mua1
IbUrEn2QqAWyWtXFD9OsXxvWcLSK+s6z5lOfqMsB9jf0awxCGy8ux31TuVeMOpetqxMWaqILYbeH
ahqZsjvlbu5pA3RQqGbje5aMB2k1900cPiPT31uOdR1l7aXM49vM64fdsDAqnZc1ZNpTHzhPXwWu
iJlcmp25R69rD2qky62xLzW+rgy5IFeo7Ar/znWeZunOdZNrqsTframgeTvZDx2ejgQin29o7hfD
bu6j2SgCBhc3SMdbLHc7tA56GPOMJBF0tXjRLoVePnaL/k4UQ/fLfNjE2pRsVrAkt+wYn5RFFqzl
jUcus9p5mtAMc4iw8dhD0+C6sC4tlyT3LpeU7zooJp6FFcJNkjjWvWw6AM/I5q7dG4cuQ8GdWhoi
65pxYVf30vdq80lTxrEkf7jV20X6hT7MR9rZzUBrzQ/d5UPM1syxRgmkkWlf69zW6ZPtxQk+rc5D
UT3llf1Qxr0G1GPAXzwCZ1em42GZs9rkzmnX6CDjHZ9JysLoj5xc7w5fh6gKg3Kor3oxaqdk1LbE
vtdbxXtVefllasuNVOnysDB09QHp44+XLE7w/ppdPcL3IM7z4nTDzF85fibPdlXkrDdSYKc3yPJR
m6CMg72AnuwmlX6Yg3w3u3w/K+1ibqu3tRF9O5Gh5jG1tQWXN4/yblcLZJtGGMsujVHt27O/IRoe
GKWwuNTiyPvnrYjyOk3qb/mkLujzJnMv1iRrY9EKRtUUoRvy9hP9Rld66knfKZTmd2auLsJB0XTU
IXnTULDq5EZVHkSalftqEam+KfU6Zc8aNRujIdxrVfO3YulresQHOhWtfu0KqEuCCU2z78hClAjN
KURfpU/PQKymExqv85Vuk+wRdvi1ghxOTqEtHpYeIN5SaxTNxKF5WWDt5pzVCawZpTTQ29gf6/QP
vZcIolFgFrGxLazKfQDTxw4g4sy3fhe56yKEaDSW6ptBFdqlVifOM3q1h+2CPvdutMC5iYIw3JxQ
Pe7SSuxt3ZUpGA15fM8sX7xlej4dWtu6Aq0d70bdza6xnSffaBSV3cbyFHWAwtMCNH8omxhz4qCL
wqzDhuIdSzeewIwpfT4mPX4yP51M0jrENZQfGYV5SSFpeqJug4r3sWk2JSjp29AVw06MznTdZlX3
0HXKuaFCtbhqM+8zhG8m/ljIvoU5zHxwZR3HGxGJIMq4Ryuvqy5bnoJ7G1MXKMFMPLRzmW51iOHX
Xakh+Zn5tAtxZm1qBi7Eq5zhBh+neJ4HRSupHfccouZaXYlxkBcqMbB7p3SS3dVeVGwykB+BFWJC
8sHavyRzbF4wGjLuEAdIZHuxlV2R208etShj+xvq+tgEmRNmO+5Y+RWrVUXsunJfJu7C71L27XZI
R/N98qz8Us+WOujJFF/ERZug/sLt7X3CyyqmnHYsCCfw3T8RhY/2RMXkobHD7soJaUPME/1brxq5
w0fbkReJ3cd0mqybxjOah3Extc2sRrZnhXGMnSWkR8f9GFoDCyEPkpNaPD7oyaRHUq+rmYHo0t+3
TrGqGjKdmj2B3KbcUN5sJCfso9qI4yeK2TWBMdK5b+dLvTBp8P5eEsF0q63rcDvcytic5/5Kt5vE
GDcNQ8WUEHtHfV3nz3jBrG0zZ4Rz8pHO1y1B2Jxw8aQZV6qlVe5WZK7x0tkFftvV9Yd0bFfRfWHP
l4Zj83AtRnXU42jAN0ynxJ5JHgOk2bE4bGEpscOxKHjEVFvBT89GNLZ2eB3MnWHkzWXtmlRTJq7a
gLnUt9Xc9FugEvPWoOtk30Pv3hmeGA9Dr7M9WYZta83QimNrU411iaOqlEgwqU2jidVt0AndS8uw
Xd/uw9tmZLdkEPoGYOJN+4qFfwkgray1JXxcWT3seavTCWNYvefI/zAPE2UY0egewxnaz9A127Qb
o6tUTZ9td/kmEvhFswatcbA6bUtliHWKsYvY7f9j70yWJLfVLP0uvS5e4wAQ4KI3PsY8R2REbGgZ
OXCeAM5PX59L97alotWSqddl10yLUimZ7k4SwH/O+c76oJEsCj9wLxKAsOB1EJ3mZOl3VOfKwzwT
9B5pQrigA9Fct72ejkO5lpcp9msSfwiJzhIEr3FEkoPn+Zi4EiIgvscDlqxhDxt2IZMinmKfTfAi
7QE3WMSJwkeOa+co3WLHCS97H/VASme8NpVqDzFMl/O+kZQwVLHPWrnOzg1acEi/Jx2MjbNTpP03
Uq4ftANw5yEJbmk/CQ+LR9gSQ8xQbas0vJdCXBq5hHsN+oS/Dw18C3Z0w33UbZqoaXatds8pFFFX
PMozC6bCt4apHNNdKm5N297MGcDrNHT7QyLm6KKLJm/ZMMTKv9imwqJp22Q6pyTno21suAvLvtjj
th/3VhfNcV4oahY2oTrDDSqQE/Zrtqz1gTg3YaFMO4c0TrLzdNXdbdcMD2iw4U6Z5GV0MaeoZSr2
plve6eoVWAJHBCuwHWc873SbziHKSxexWo/uoakYQ4y1F7wuVd0d4lNsZmZOsJl0cMOoc0G3Lu2O
U2W144gxXEryZ9uAJku2RMh1BxxDm4Ydx7byuDETt4ixrMaM7igXvuSg9tX1i58GWmiqeTVDritv
8nnR11kU34I+4zhh/PEtwGh5Hi245DfNGGCF88HXn1o4nuXIWxD8/H3bu9mVduhVIR4QHUaXmB+2
D/fN48V83hau2VGCoq55xedb2Wl7xjGm3LMQDAhCqtwSvff3i1GSUj55Yrl58+vKeHVvQ71cMQev
bvN5Wjjo5PWHE8fTPa5Ric0hkvmb7Oti32ovPo/58HuLDLjv/F5MVKLwfxxQ/C98l0I41/TuQ9TK
/OT3x+eZVI77rLuBxdIJwn1W1cNjDSr1krN4u28MTJ7Egd0ML7XDZ1tH5+DCPAgba85gM6cgA2hB
1ILZqHR844Szh/u+e1mGYj1f4iLYjpQQb2VgwEH4foXSX371IVtsWS643+AHrCK48ZLWvYXQ7PJe
itiVqa7OT1XhpAx3xRKpF5+ysR3WtuQ4R8a5oB4dZAK+YYYQzXOByR9bqEfcP1XbOG8Em0WstxPB
i90yB3rjyfWV2yE/s2Y9oRNyaC05eLWNP7IFTXk8NnLkThFslK33XgnqLYLeY+gcYAngeboL5xHw
q670YSiY1+dUkm8j3YZ3UFGrG2GCG5Lvpd2sOOp2CNHhOU3lz33pPXsa566tUw7yjWT/t3RyE9eG
twS3hDZUUAcUfQd9+NKdnNf0C7CFWQ/UnmHxrs+jod6LuX1TuT7L4+AuWPQ79KkPtlKSLS61iiSw
+9tUzN9Fu4pDLmy1j4Xi2GHtR5pMJCMpeqQhhUNe5/bnnpnkHc+cuV6bor8yLPFnVe7ZXUta/yzt
knkftiCUkkw57h29QMUFHe7XMlu+BN3y1cGzxoltWh7r1bUPYmLA0fVJsmxpUiZs2vu37VCxzaR7
R+NB96aNyKbLwR+mQy3r6Etsl/mLDFrOUYF2rmEnXg9lJnBkkplINOU4VN08hqN+UVF4if+gPJQw
XspCssKZBB/i3L3V4dLt/Hg6tuN8ocBPsmnYMdC9WpTQ793COlqk7o7z1NmohsfJYMef9a4q1oew
peOaCfxB5oxCMre5ppTJZ+9LhF3mPWyTLLufjN0xAN9R2rRrJPdiTrfjVGfnapY3KoteI+Ne5uR1
WuETdcsvkk6c6bV6moWrDxhjtoTTz4aG92WU3VtneBrT9tnUw9Y0+oyZ6iGl2WJgHBJV40Vis12Z
hgdCPT96BAJLP8ES2rvaWeW771OzhtG09Fhs6Zna+Z2zbxKzt82yfslVdbaOUOpSSUPZqYadgqvS
uTQdT28dXQbKO1TxSO3SqMHIzORn7J2OgkMkq5cW83OamTdo84AuOBqfjjZrcgE6CMNWS5cKeFus
8W9jRfq+gO8G/bg1PtkWEl4XSxQ+x5iRZOTvSzFwF627qOjotcMhmkNaV0z+Q5/1De/ViQa0Sarv
VdB2N3MV2bPJb3asGhd4T9rXKQguKmmO6Tidi5RVPYvn8yQJdmkD601QKsVw96pv6iMHU+7VOLiq
IZYwMNjOqd2O/E2LpHlrc7NLcqwaUbar6vYONfRVObwGdcKi7YZXlawfassACYM2oxV6F0DhHVTj
oQp4/BjDNlfh1azsMQ3HLTOPuyBowfLQTY/3ea96fXCior7iq7yOZPzU94Zdxrdg8q9slh0g1tyJ
SVx2hBZ2tsSuEpd3i8Zms878IUyfOexE/gigLLlKIDnTN1Y9Ar65LhemX6zoQe/v1q464aBdUB5T
cJ+keGTW6B0ME0QQkAcsHsxHnbPZz/dBsPqYe+cr3NjXVre8L/S1M7SXdE7uSsmz7DTndcyxf+AZ
i2aEv0070VvMKn/flslVMObvkx3ulqTOkBD6Cz9ft6kn9QOD9YVtQLlr4qHfhzK8HgZMPI5zGmBS
Blg343wfFD5jbQwDOLXyOxb8+zLsrw1bytUtGCD4jNb49MUIVUhG/SXArQcakYaNUeNlW1o4TAxi
6WA6ZoDhW+FdztVA9G0Cy8/Y6Y6A15WAN70Nk+kBO+xjWsY7lfv0xsFAqwM77YfAlJs+4m0aO4Sx
UgCUhz5zz7IUelXAfcXZdh/m4j3QMeV5xfDWiOHFCF6dGHLXXWHVpfAXhRfNfHengdVl+Dmn87mZ
8nPRRLu5zt7GVN2jGD37stZM3of3Mhgv10JH52gRT4K3Vos2iMYJbSH9WMblIh0hPeXh3RLlZ4mO
eV0i9nhZhC06jg7KMw+TZKjgTxF1YNl82QnvXBbVMY7ks16dW+WzT26cldxCIh6HrLbbGCYM1vPr
aax+5LQlzJ1/bGfnNgrTrxGOrC1zl/NYcPA7HeUaPvrkNLecTXaBW1zKMr2Mo/mhCLuHwUXMS6W9
qFt7w/r33mRUKYWefi6TdD5Wfs/+SdEYhiq4rdb6VpniykC3OcbO+gUFezNV8yVcoFuoZCvniti9
gpqWPXoJ53CHIsGbdUWVm3STsNMY/eFxzaqnIp/mbUq/375wnWQhFmU4donYO1cRCXPPLZaryXNx
A0XrTWsApWvLc8HzUZ7bpVPHZBYaKlPQnvWd8p6Xky5IESwTek/3y0b5PYWJMzk4f6gZ+GhDudHE
dvbVoZhg5aaL1svMDbxr/FD9tuht2R0ayr72njGnLZAODwjJiMhdeaoELdPHin6RjyLw87ty6Zj6
FNHSkSGJ3d2QZf7DuGTyLlApNKclixLqLgr3xzhGTGLgSAy8iGLc5klMy0Pnph9lOsfmLM7ojifc
ngxvztQtrJBTM93RCddOILH0wGJFIR9dZdkHpE5a1Kra3Heoh2dN4avHIIvWL6EjIYdWo75xos7D
tFtyYo6yZN3ZUbh0G5fzHaPD4C12Uvd9YpJ8hqMKX5UEDgJszo23OTJcuc8SClVJglWHWGXTQ8cv
s1/Y3uzjlhQRWc9xX9sk+xp1CtKEXYddOPfzFlU9YD9OSVCY9ziFhzk4ICfgAm7i6AHkGo1rruXc
WLK5yIhn+sHBY0rCi32cromiQE5bZMhvVPvTS1nHM7jIUV2MctJfU5oCDnjW5qekGMRGa/Aokyjn
ZxKwuBox3yUYyHYNtk7CNhMLgBe57Zn16+FCn3CQU2a/52n6rnrZ32ZMD/YehvqnoRLusBGNHWld
K5rzZR2KRyMZrLZTxlCGuepuNZ63VY2stwVSiovRkG+iTBAlGaBKtX7UaIPwDqNoOp8dWx5b2/P+
cVd1ULprL7vG1DxAvNq6xN2JxrtpmLkfZsZuD5G7FpdZL48YE+6RhoKHtFrZB1MAZvcurp7drOt6
P7Lb/jLbGUAvXLG9b/sadqVk/ZdJyUA9W8Z9zwh15weMmsaAYUOHVfg6bpRzQx0KllY1YmTcyIy2
VQx75a2/TEhmtUguhZkn1o4pPq0mOC42INSGm4zMCzx7L7+MU5Hfu41674zfHZj/2ENShOWRvVNE
9klWEMkaFvaB+qIbd1RNxh1gEZsK2jwugLtFj1FfwNmyQ2O/r14MczIZTHXo1DTc6tatOK6FgAqH
1R+O4xQRjIJ/MnPEV+K4Cmt6tgWY+DYmxQpL/WwgrmMziwsL3eRCFG1JZqpbabUL07YYDxXl4mcD
AujJrpzH7P19I55w+PntTs4ByZLIZQJAli26raqBCG27OAs7xn65mQtYg6Qn+lfPetVZMWbpLpJE
V+a+l9cEaBr+TCe8aWOrdpK0Hd/pUpHhyBt/819rjWOnHTxGCZG/EMTUievHvK9jjhJNGXuvUZiH
6WugFMA9CjspVVDhCRT4X33qdV6HFLlPRgxWyBvgWdHG+s69ocrU9sf/KqoipzGcQUWbR+hZaca1
tgv3+Lyl2yJ9SWJqPA+/eYX+x533B3ceDqm/cOf9MMMfnXn8v//bmRfqfxGkoBKFqISQipXi/zjz
NOQDHKFRFErt8y98/GX/cea5/8KTpzx2m0pFgcBbxr+0zdCn//t/OZ7+VyDxneHN806OPlBXn6Id
fxX1OLnHfnFdIZK6Cr2dLC8JUleH+AN/dV2lMua8bvJk37nk/dtGrsfQK/4Op/9HKlf4+1UwH6L4
a4Eb4pOHzaB+EQlNUBtN++Dk+thG2VeCktdUWUa7rBjvnKD5+cuv8Cf+vE82tt+uqST/CwmLg4v4
hKSpdUtkLrU0fcawrFzwdg+JHuIradevMyHr67kmI/LX1/zkCfztmhprByQLeBfeZxT41BfJwmrh
MBLPvnhR2l+UNlk3MC7K3x+8P0R2fnUf/tk3yiQvdGFTCG6ik2vwF6Oj18hMJbpnHD3b6aWp4QMG
iVsCQOBcQkWydxa4U39gDFae/8PPyPV8yBzKDwO2fb/xhn+5MlyYQBbC75i36xGVRPTeY9XIkyMn
9mEF/vXV/q/7k2dH4uX0cFgGqC6fPqeEzZBYT9C0gVC+bTPLC9zjAP//cRWupDCzYXt0P7Hs+gVs
fpmHZj9AlbjWNes6Ue52/8+uIqXylVA8aZLgsfI+XSWo28CKLDb7Ev/RXTT6zsH3aCT+66t8vgdP
VyFUBrJEsCtFQ/3jndFiyrZ1mdj90K/sGitvemyCOLxoOy8+/vWlPv84XEpxGU+4kpEZ1s0/XqoI
sBkQfLT7hbP9NkogWrJ7/rvSxz+5ikY69fmBpZaR/PSBzDKXg85au28nBh0OezoK79bkn/84uE5d
HNTsEDx5euP++kBBCWKz3HZ2P7GrBxyNQ64aUGD+2TfGi4F3Pa/AiBc7m8xPL6VF5oLMRE5sveOc
l8ftTI6+dzrxN6+H02Px62s9xL6r9enl4LtEUT93aPEjmJEyCpektAV1RbDhzHfc4i0Rmmm2LkR9
99cf7Deu2h+uGHEXMC1jZeKei/TnhaRq6K2iv2pPsgcecweLcvAcWJS+m1+IsP2aCMpHVjYy+4WT
5KUv6FhTuOL+5pPD7jndEL/+VZRkNT2tjiQk2QV/7iS1Qq2jGqtxPyW+gMBsKR3YOOOqGKzTUtRi
jms9yGwCo6d/mAoTVS+nPbu+R11OFo75U/JjcQk8XaA5z/a6m8ntvZJ5ET2MMLTZi8g6KVOroDK8
3geSvBlsF988OPOpmYfwJOjUqhGrOSvzqb2zdLiPh3pqzZXbnGj0sF9mjTukLZ7AEYnqLA0hgB8z
sNO4d5dMpzuGaH6PfjWEaucSSuKAQKUtaPRpWr6Tw8vXPdzjVbwmXmdBl6ZhlV26DBYLJgUOJhpb
JPPlkMspojWsr8Ytc7qJ/f3SrsuNVzDOdS79oOj1FRShghYRetqvmqwh3FRGpyCYlW7zDKiXorfM
te0+qmUMBwhv+GVeLybfFckpCZ4pfJlTnCxXcR+47fdaV5WCF316ZMMiUzmTxti423XwGkqmy9Se
MpF9RbJ7DoHXBtOgvlhlcKP5fm80pemziwzjpYziqfuVd0RHw2arjCMuBSudJuvJWH3nQsQ8NI4l
JFQngZ/uqqgjpxNkPtADiw9QwiT315kT0awe3EoRprLz6U9xi1mbPWSGBfC+Ycbiigy9Z7Sx/Zb3
3UQgsUqHZC/dOXlPPRs94CcN3p10UjUs6mWE8iyKEkFbTO5EOaQP1iHLvQkLUNtObzZp55+rqFmZ
Cf+/Dp0wXzNoJPGuyiYmpzH5SkvkfA5fBQANPNhxRMlSK6y6OhXaFxtmC86tiw3yW4EpKz3LXeWu
hx4UT7ltEDDANtGOeZFw6OFIq0Juxrjhtsb+ldpDsDQEezB1NhsnUe6N6ULzYmvgXMdgDBNcwTS/
u2hIMfjWNg3plfMhwu/o1Izlpp3HrNiNfVodnSJX732Sta8Ef8IvU9CCjrjTY5jr5j5yaWa/HiKv
GYZ9Twn3MUPQJy6U+tEDP5kvGJFPAH4KtkXThqb06CUsmFrsK+c3YjkNavmldjC1HI0KEQQLU+Aa
yHpNVs0vZEdUdLBoolMi1a0oYsYgJWgTB2I7YcerJE1ybFyGftz4rdCruU2SeSImJ5Lw++qX7VPb
zzjU7doTHNPRNJ/OtN347kyDBKnQ4kxbgAaeopuKeSejhvoxnZjmwB+I29um8WEBtb2HCunjgMaG
6qXjkxpyBhFG59FTQWZZns/BUNykphIjsxcRdIeyBIR8HUxavDnrCLXJ62fPvcRsDdjeMaEf7GOn
p7t4AKbB0LpO5bVfVd4PlbWrJvep4osp9P1yG6UEWQ7SMz0CVYSYjC5rQptcd7nnOVudrcO68WJP
wbdrdIxJ3qf3OqzrkSFD6jDqcHFFXaqC9xViLOazPYV0hLJzh3kKzqcaOX6onf7nJGbQJxgzM1we
tYxGvMIYZccR6fUCTlvDTTk5hqSdb5LvdEB29J95xhXXsm3Tj4albKFjFafKZpGz/DGIsXoJDLLv
0Qy+eFu0SN9x1mYvq9cHb+U6M6CLk5Zcw5JUIeTgNJkfIW4jAXXod9gVT0ZV4gHsLdysgZEvl8SR
m0Up8VZOwfIxUfj0gNsmz5lYxn1HCHBWI4aKlTgAMBjiiwEgwCc3iDLqFRwO/SDQAcJv+Ibdb41A
e9wPScXDU/JUTDhmJYSwMLPhTw5oJeZdg2B3FguaBTaVTFR3jic1OBuBcvG6qNLuS0lkI8XFyYCT
ZLlofphscBj1ltrDSxx5b3JV6+sp9RFtc3YY7aZwfOxwQ5JNyB5i4WlUQSHSc4pkxJF7WQlgNd38
dXUn65GrYJrDFGEY7eUQuMsDdZ/6Z1R3QN3JKUCsKunucXY4jdoPyTvgOzhiB0q5cMJ7v+tlAsnl
RElKIlTpzcgatCdcbNE3mjG9izyfCGc8k005Eb/zaDONQfox9NbBS6QzhPXYDMO0d/KIYpAm9orH
mHs+wQrqO+MxMySyN0PQDNVlC6frtmBUh804ONW4LGk5lPs4Nd1PL82CcSdF0mAbVRnGmRlO7x3o
AXkfSHI9Ze1W3+hhh2TiGF2g79F+uVkXY75Si2GAjwy583SiurxCJO9p1qGdDZaN3wbfE9ag5bx0
F1IjeQwHmpFNRZJjES1lxVhd0W08RoH2okhWYTaqT/O7kRoU7BL54N27UP3aDfk5pzuAK+ynk2Ov
fSDFi4Dlu6mkm6aey58RVK1lU9pG1LBmnOXKDsGoDj6Hvnu/hxoEeC/yUpyK4SLPQpG2X3SG/2Az
Gw+gSOf02UsJIwQtWDWIXOkSLD+ZYAVyN9RDY65EjdHjzCEGnoD5k2BOQ+Oequ8aVXSXlpPLgy5T
Hu3FhOrCw03cbvDv1rdeX8A3qRhwYyMdMJBVfRmE110ZqJPzHbINkBRvvASehyESsFN8P7PE9bxr
B/faKEWgtCti+8w7B5QKC3t0kwOedrFtjuGPzvWnY0mh2w/q5CGIlEuZL0fMjMPjiA9GUedCm901
U/kZEYIgRbTBJuW8G1Gtr4OrsGOBSrYPcZBhO+/mQu5XVPR33hYlU9WRdaoOPajwML7M+xIu7mls
LHpI3nEvvgB387+tsCbOBoTDetsWvv/SYAXNtqvJnFusVhjhVBak2JA7e8s2wP0QaE3dpuLPRjn2
uR1QAYX74Vnh3dGp2v1gbyeQkBPZU2nRlUDyYtde+0lr6SPSOl533dgzbeywHNx7few8OZWH7ytC
gLwajFrLLdSa8WOt9NTtBn/iIcO7WpwTmtc5fuOejV+hBTafnhEne2JvOK/JllBz5cfFAwdM8mdh
3opHhKWQHut4bUD6GRcEjQ4d0C0Cama9a1sCTZso8LsJKF6Un1uT0hsCVQNgjJ6xOAF11PquVLzh
tuyywna/iqh4yhkCE1sja/VR+d7Jbh1bsopTtzon2wnyVmqmlYF5ngOn8oOldnfrZO1z31X62ggk
jGPndHG5F5X1mIevsU/NT4XL+sxh35Dt+alo3RZIxiFUB+tD3hqdMmUj29bzXowR498+1YQRksJm
1U42uCL35D8G8OJDiBFEnuiAlFgY0bHxcDR23dTOLxAV297HVRl3OCELv6ggZUaESDf4Y+RbT9Pu
bb82aF56ytmIkezjAeDbdz5ct8UnBFuzemaOHIGm8Cj5mDtCQDs39Mc7VSUY9iRjpxGzUNEczAIo
Atx5VuaHOp3T5oCDkJ7PoCuAR3Ju8lxKtUakfxAGPnBtz3zrEC15Z/hdhT9X0p25wY6EuOoYmkiB
9kTV906NwymlIsT3BqUl3HYdQummwbDHWhxOxPpC5cBQIx5YeAfRB5jkltX2HCwSRraHouvUA/u5
gSRdV2fPI6eDbt9oGyA0UniF5XZeELPWov5m7GiuHOmSNyDggsQpAS38AINV346Nsa9uYOZnvrXq
B3pq56MuIzIBVEnbj9Wm5gGTehxu4zRlH5yVdfSOauE3G7sYS950CaIbTj/0hGCCZRg/ZTmFMXqZ
ATr4Yob9EAc9wiGkh/p5HJfqyVXM3ZDNO/USg9//PpObCPFpJ5QzjkT/IdD1sjxPsKXx2qTFvoa7
6vTX/mCI+Ym0UI8tQQhvg7sU57Z0shKnVhbX754RE3E1AhUtXn8JpMZ6ZfRRunhTt1F5MuY0+TA/
83y5Bfucev6ZliNb3yJa7dcwKCe9DTi98YotgJIcum7KrwKjTtmOYl7ILqD+fW2HSY84vPLhjaSX
eVWpKQCUrf7yPZndtt+mNRGC2iuIFwX+8iTzdhIbV+KAuex7uIL7ekz0d1101UUg1tWyGvnD+yCX
GoBznMRXji1gpy8yeBJRO92mRDcx/qq8u0vRSgDhYbFiX8059CwVIN5QFma7dUZLwYE0zfwlbaKY
HF+9YlgwAW70TTva4NvAncBpJIN3vFHgFr9mSeHcOk05fsclSIijH2o2tGNFlAwkbS73VZ+h3deT
mZ6WelBPY356MqvcSX9qjquPszeU6YVdIHOxFZ8ERxcq5ggO9E2FZcpDb9xAvarvc+FC01Saqnrq
maaJMpgJ32DdxfVHoRccpjoMMUvmssG4WLiLWTYewRHYrnVcL9vUUfU3WRBDhY5hNDumsHcRD4eE
fYgkIfk1VsA/cMAl0WvgZNhuyAIsYo/HViHUFD78mDhrMZtMik1EnmXrZajrkaamONbfphJ5adOV
nuG87pXuhWwxuO1ItDSvspzShRZwLch7EEvxodRHWGXMSARnE7b0RW1arb3ndi3De4BxS8nnsKbY
NSZw3lp4fj8i/OtsBptiuGVFAaHPi7q6TTuzvK1w9J4V3nYgONWc/YxNZ9o97ZT9t6Dvkx/DOBeW
r2Gt+51OnIxiHwqify58pTjtx5AyjzYOWTKNLx4nkLHp1tTNqXA58NKtVsv4rsIo/TLAdclpkkuY
sts6Sgm46T70eesgLR/CAV7aLs6j4KoHNYkWx3YbBX7pAE2g6UXTRd967YyHPVEsD5lkjxDVISML
08ND3lPq1Cx73IVAFssGuxXP7gDL0bf1rHZmseMjc8781DnvsDxPM7rVLuha4vdjbCUPMjcDiRtN
suqgZlsSVqMjxFJYXrnllrgVZJCGDs0fihPOvauy+YfjtLnd4k6ZshPqeLXc8wluFx/n17oZswo4
aDeGAqOkWXM6D+EZi9x2gEPDwcO74us83IGpiXDmoIGX+yZICcgOnGD4a6m+rKADdsnSXmWRDa5D
0IbPIo+nOnjqvS4O/WeVoNjupoEaPOIIw6zxha+9zMw9MwjMzHT8YMSinWH4orrVPU+LlPCd45ru
A/zA7GHicW1yBVOEBVFXZSfJFuNXcHFBE01KiRVg59GMNqkBF/OFyElr78Owd3ogxykFh5Wa828h
Od6SBRiLJ1COvI42WVrzz2g8YUpIv7rXDhbsF8ftTtT7dmleoF6Kx9xWWm778PSgunOcfaHnim5D
ygCxiuZm/ulHjv+9z2sWOn8pOQMJPVusP5ajPiSTvCxOvXdETUoPD+HWx9UXbauwmO76IL3rHQ9S
ZlulBtdDEBabhPBgeiRjJV7nwZEwEmZVEhpvmBZvQUufIoxmSeEyLOSSmNgMZX2eqDLsXr180O5V
tNaUxzR41nkDWtQrcmoev9TGNwCXaNBro5V3h/DdDM+ZVROvlhJiScCZMNb5VZXXMQLvCg5Gn4+E
KMkISV1R86OH9OTvtXIqffIJCVb7klVv2zQBmN4uT/XF1E6ReaLFa2hucuR7vZOENZlqYkKx/UW8
ajk8mXSasQ/NwUyobS2YAG7aqBcDibJojS/bmcAswIFqNNnOBWFGm0O5clNu6HgIKUwiu9s6L6Yn
4n0fQIWe3iEHheVN0k79GB8mPw7UUaSk6HeLm/guVEX03G4z11RxOTwBgPTNKRi1ZvdYCjQYYUrq
o8OgAo+DZb9Q8+XseuBFLJCOaN2uuvKgCwMNwyUMXXeHaxpP4CYE/Mlkw7cMtMpNOwBWS7bSZa7w
bR5MlJB8ythP+BsXQHdw0GJtqQAcgvmU8Skckx6iUrkNS01Z/iANaK/HOrE1nW3DRCwn9XOxHpeh
Ybc4Y7ktWBIChpEyE4oTNx+gZkKTddlC4HZsOBo88w7MoTo6q1h64gjFkI70Eba8QD2+70JW3/U0
Zoph54K7Cg2iqX5U1AXyFmF2VgN1rlVUXrp+l5OQtUmDXpRbvoNvmbLkQGt3hNTMDZ3N3dWsk256
kphtw4ERGnP/u6EWrmJQ5peSJIwHJACTAK6ModhMjqizRxYrW7z0RGZo0k7DNYWkLrv8mU5hvznG
Qae7y8JImT3MuMP5JsI5gAlHpkFfztgwSbSVw0A5JRl3Zv87Oqgaf9nwZm/CYIfZivqKTdcRnDzD
A+AE5wXSir+VVVT5rxUMsAcknobiwdkGUZmRdjZ5MZ8vnp29dd/jjkj0kaBQ74zYwbIkYFZcBAQo
mSFzSsI9Hri2h7SKy4M37GZu29JcTQqEFTtiB2NsQVY9Hey6D1WFCv27RPU/roFfXAO+QJP5f7sG
ngH4fUL6/PZf/AfpEwCBRF4LlcbnjlkSOeXflQnwIUUUoCJimuU/cSP0sv8YBwKcA5qxQAQ6Eje/
/AUQ6QTiX/w3iEL/+UPDf+Ib+KQyYmaIBNLLqTvhJPmEn6Q/IG2jEBPT+7Wq3TdbniItAJGf2K6R
ufjlm/kTJf+T1v37tTw6RPnE7GGiT9Lc4rpZkHVFsFe1sqjMYXY3+kofmJoNxwHV4rHIG3zFJl3/
hvHzSXr8/cpc00NRxUbwuWBNzwHWWh/yapEQumsk4NiWSOFff7w//SoDPp8GfYOqftLyfhHUKzH0
QdFwkUzqR1rowAeM18Xf1eZ8Fuh+/yy/XObTL+aNtPphuwgYMIzZzVCDZZg64zy1wgFijGNpODYz
igizHExOsiy+ZCvdDPOQ/A3Q6Leinl/0uX//TYTQ/E+gHH+SCif2EKme+D2nLWC6nd021842O7Im
HD3+ychuOnAA2BBo27IZvseNvq0+OGZfELg//7t+8D/9jQFU/edvc/r3v3z9vHuzUDhlsB+npCEC
IK+ceRb/8DfmnEWcVsmIHxhOlz6ZVX65iBDLNMVDHexDv5UHBsDlDV4GDJLB3Jz99e30+fOoEO8J
4idyLI4GKlI+XSqwCX5c3vgM/oGHFiwsad//HWgr0J9vW66jFC4G7lkMGjyWf7yOO1BZjcONlcWg
I20w/qfrmd8Mi+X0nsb1UYxDmh7bLBAfAbbldeOHcdCiJqH1M9/lWDICY3IZY8hp4pDDpjpujzCU
5uK+GDvo68xeXXErS6dIIIS2pFvR6iCkciT2JNY2X9lLU2YknfGnl2gyNU3Q99DPwW6gELnEr3Km
slvllL6+rha+mfO8oKmgoKrtRp882pG8Avya4CnvXOY2TtEpDrfJ7EGHUaPYgRtantXUA5lAChB6
NwunL8+y0z+PbZHZ6Oy/2Tuv5daVLct+ESoAJOwrQCeScpTXC0IW3nt8fQ/squ6WqN1i7PvccSvq
nnOPSWYi7VprjhlUQxHdCDUrSBf0JfQnqyypA6e63L6HA+95AGx4wULKUHRUvKPeAXqQQil6S3m7
89rsC+UJmL0nsfaIWSyxesYrXkq5IFqKZeQLaATDovKzOlo3mhYS004tv15NGNmqrpxWuFdKZs5t
NAqoHCyIUq7EUFuoXQNPEC9X+pCoVdicDWmStht/kqRzwrZcxlAGW+9aPhTKJTakbenajd+oztB5
QJ+CRAmRc7aydB6S9i7XPRjGcdkbifVuyxFSqbVpD9bOl0b6a5sjFHNJWJQdxEOTvAgqhdplxdVs
XGXhABUkRmYw8cSB+4voNJNmBJxypVYqCQHDGK2rErPSK/TU5jWJEONVZ43kbgIB9WB3AZeTPrAh
W4QxvFaoOcbULYQ01p/BwO1mwYWLx0Q1gBd2Ci3ob2MdMgIK2X4i0xWYFg9apawUpyvU5I3zk8hT
r3TlU6hlTerWPLMAfkhWRgWxrL1JaBIvqFqQPIcFS5o1KALYY4Xp++TWGj950uwsUearMA7elI0U
nzH52XP0gt6bTxj5imrdidL3cPArVzXb7rIfi+wBKhAbrF/4/mUoBIFDk4zOdQ3Bb3JEVgMuN0Op
uxmQr773dREWKOP6gVBcKVXa/MoJHqZy8KJFKlPZ4FghBg6OplTJBTwb4sxDaTV7EhMhWBycoa/V
ViQkd8TYXwhfDKR1OvwPKhV82IKHRX2Hl4B9RjQWkrCamIRYYbrqnAuyhKv0mEJrlcJOvh6DtMXB
NaoKwFh+RqADsxAsUGIm+qUqVSH+r4SgQbgmyD00AO1k4WNFvJNc6ORdbqe8TpHhPpOywYKOaWZd
9iVurwxm04OlNRP52bAzE4saWCcFNPVCO9hex7r0yKx9Imk2XppppILFrvJohkco0WXmFeMdUwqM
mo85yYKSkn5glUUFKB02ygvY8wxThGzgULOHKGhP+AyU2o8s6gm56rmnpxp3YkM0j2Nnpeh7x0Zf
hMyYQ5pBmIMvU6UfmQiswqkiETNvyWbi7zLKBedWVqrGRiujdKcrlHy4hPwTfROrLG6E5kUZUxaP
0xKMDRM54Vj1deoicEMLGcIiC/AxGOPWVQlJPuM8RMIGPU13NVDINWBMaJUfsiwBD6M+DtbUKCnD
npd4ou/DuGxqJwko8F6ZoTnFKywrbG3Z414nL0vD0zUH0BZRXFjI+nBdRAVOwGGbj0QU06L0Fmpe
69bWq4uqwo+nrPCdn2sv1tqEvcVewWbjnnrrFlcUnJJugppYFB7qQg5cL+wErChF6MkSHm81nc9A
3KuJsjkVIxIlEY6a1ZdAM6JiqSu1OaB1QDU+S9J09BZeW0YbeRxLzA/QHoiNBjOMDyY3WJb4hlbU
Ll4ZhPAQR9s3HbEgmAGhhFQjkzPZWBuobdgGK0PC/SZVhm6t2j6JKILoXu+SkAM2TflP0CwHq43B
7pG6m5zaLGR00Qh4ZaKgOMaukH2b/TIO5bZEwGHB9I91k+RVkPQHoypCZC+erood1QRBj66ZcksO
giCxNpmGaHUhpkG/GtS+KtzCHIS+DOSY6vEpC8EwKDk/fpXquSrtlFbVK2KqOag1HKil80ipijsu
mL62tIKuuwD9LhlLP44Sa0kdJNUwOeXDMsWCc8VbPEuBXOLCuHgbMhazex2qJglZX0+QPsmBSJZF
HqnNrUG2ol9wcIoHfSgHc4OycrBBPHsMGEZd5bAKVKzxXCSGXu+wvvTcZeWQqqDKyOswTQqFtISo
ImRHb8maOIrdROdsq2SHraowzrRRhdQM5vlGMYsQAmDn6TcAYkinVZ6acWkEYr3Q28I2qPEJdJ1/
hZpU0d6yuv6zqGMT1F4aEb9POc95XOPU26zNkGKBbULZrEZFfzoLW+kbj9TMVB+o7U8ux1g1HpsG
LOReCqQ6ZyfDTX1G3Ip9KWqwSVpoNvGqApz2/OdW9f+frN+erNzh/t9P1vuP7GNqP5KXr9XuqsY/
878frfZ/WbJhzDZ6ZIZVcy7z/p9Hqyn+S2gm1noUPv6p4uQv/c+jVdH/iycA/x5elMxr4Bb/p9Zd
Bl5LfSl18Jh0UJuO8d2/vFnnkvovhYG6bug8pw2V4lgdiwVe1UdXVnyzUuKj3uL+ksoB5/05dK5C
59J3LgLn4upjfbf9fHzf3nwZpL+8XrXv5Yg/Wz26+0/se3ra9d7iuXTur3PnlnIv55E/ef3YI/OY
//xjvXx6eLnY3V/sX+4+b+5279e9c+p3nOj80fsPrsggTTGdz/N7RX6tguvf+2nPo/d/n3U/+3n0
IFDJ16v63M/ceby/Tp3ceb5/vN+9fqC/cR75v+fUmZzb18vD2eXz7ZnvnB2cq7PD4Wx/cTjs3Yvl
fn04Wx8O2/mPltvtcvd8c7F3tzdb9+nmwr252V1eu9vP3c3F9nqx232e+P36/DD65fcfF05bBiom
qeX3nz+fP15vN+fPl8+7x8f1+nZ3/ug7y/1hv1xv98vD4fJwubqcf+L2+uZ6d7O82J54w/15PP32
W9CNfH0vUoUZFzWyQcbydZ42jOXr6+3Hle/cEodgGA8ftyFjiQaXPwTj7xzWH7cfDO/tMM/mB/7O
h8K5egqcz5eni8/3p5frwNm+XDO7nq4+mV3XN5/3n+/cQ/nP/fXnPaUSzuP1fv/08r77vAmc6/cT
4yu+CzJ+zI85pPW1T3j4EegCP7lYrM4Xm/PF/N8rx1merVZr13GdpcufOJvFZvH7xJxFNr9+WPG9
Yew+hgR9OMWXf6bh9fvn7vUypb+vhw/fOVwwVpmzf9rev1y9XJz4kvOq+u1Dzq/1Lw//pteQHo50
WjI2pfEQys9+fEXSZkaRObl8/3tX/9jcHzdHzNAwdaEpwhJHY6zHcptwhfAWU1Geh/2+rcWG8hSn
0z5LM13i+PM8DS+hJMhOH7TuQdNS/tpWml7G+K5HP9ne+iK8+P1X/XXf/e9wJHE0GW+474MQJ1NG
OUAwz+bbV3zAnUPovL5eveyvXp6uLt5vZOf+/dRy/qOm+DEUf2Kg/93o0VBMVJ0BwKLRWiblrT+Y
lCrE6MXHG4vqqqrBqcPaKc2J4NaPI4aoCI9DW0HRxZF2XHs+SuockCxxiStJR+DaRF2dlfY+ufJu
evt9XI/bMimO02YmOGekisPu0dyqur6p8gYycjCZ3Xndj+Kl03r1UEVheqK8/69NGYrG+Syrc4D5
+xckOhnKNoKfRVI2040++U3kjoRAyN9M6d3v3Zp/9tcPN3dLJ6RMjJuQK0Gs722ZObVwGiVpC9Bj
+qVd697SMuzkxKT8WysG6wRjRsHFQj7aFLoKeiPRUhP9ZjutPYpx1pk52Yvf+/JjFs6dMSyuPkTq
ESSIo84UeggZfMQ7jBp0YxUQ437op8QnCYUp3TZMK5V3rtdEizK2wGAjZniLMpSjzu+/46+9xTfK
QrwFp8446q3ZBugCcqAFYH0Nwkkd/l9URbv/2IpFzFFF7kg22yBSf3TTqfWgMnFvJIVVV+GagmzK
DvBTWf9rK5om2+ibiEmiJzwOcPokoPvAMEmbl7JMRDAjphbY/okv92PGE5tWEETP4plZq3N0XTJq
aGc6mbQFxG97G5SK7RKn57FOYuzEx1HnrejbjD9q62h12XZCatOiLUQVDo5+h9QyqV9uNm3rnUVm
vUyk9CG3SE93putPxYZ5tpRKY6UM7UaBrgYFbakP04swtAWhaDhEHf51Qrkbon/cCEAAU2jIFqAR
YOaOf7SrBordz0rudtGSCwd1iMskVT+j4D2IKVG3/P1T//UjCBkfAu7uMHePBkZWPIGshoERWZSv
Gks8Cisg+R0Byvy9pR8LZP4EGhOLjlFyf2wcwdM/TUSOZ5InUuTVuiZTTCfMEwvk+Ips0gpLg+cH
fSGRNf+KL7eB3IMeN5SEdUKrM4GMhP0q6Tv1wqAGluIiEE2/9+rHzCJtxYtKJnPGi0dXtaN1HzYS
ejelGhfKvrrSL9v77Lx6tN81eG5O81DtovvxaroIXqbP8Mreeks8A09cgP7kyL5O7uOfcNTnfigT
BFX8hPxe3MgHdBwX+aex9rfiukc3dGUBNLuTryKwBmf1RlxSDndiqz8e9eNfcLQHd4EARjmbgvll
hFdatql8baXq/TaH8/j7gB9PI5aHENiP2Ii+uecc6/ukSC/kpm76hdJRTqggSbkhbC8/nmjlL80g
3GZLEMxUzpWjMfUL4SmFicGpFqRnUCT6xdgpjxZyGoLUs7qHkq4YtOEdtSDrgYxEa9+ZKdzhwsNW
0pocExK0XT5O/arV8S4NdknVb1KtXqTSuUpYVJGBFlAqKKIXO4BVUr82/ZOiPA2UBnnFmTKO60l+
V/mAsvRg4iYWG7iyQmuJw/e8KQjjJisdBNSJnfIv/SbhbCBrICNLvP5oU84jjSIaj+6m+WS/DrGv
PedpcmLT+Usj3OA0QVjPVE1NP2okUgyMXQBgLLQxlVdd1V3D0xy2Jz7h0ZbPRKERbge4phhzbOP7
TgC1sKIipe4XoPgok8Un0UmoGv8PusJ4zSQBZgt/8L0Vw+51z1SjHpRuLfbIN0fyYq11Ypc5ftjN
fVEIpyDWUIVQxbz+vuxqIJENJSi7fjHEces0YGNubHJw5wPWFevcD4Ubj4N6/vsAzl/h67byp1Ey
B4wf48jm9r1Rz0/zBHh9v+hqK9+ayERKXL8QBCQSMMe6REOnYMexSLxW+fdZaCkmd3zKMLiB/9l0
v/RXF6mUpXHGqOoCHDjGegsKadTN7x382zRkL6HKgk7Oz6bvHRTWGMpTJXWYpvjmKtKTdqtwxu9+
b0U53hzncdTm4BuqcfD2x8UVUoI4Nq/TfoEWVpBRITtajqp/1fWjtY29kZxZPKSr2shU/hahLOs+
r5/sIdloXS+YTr3pREl6W/TmkiTh/sTPm9fB8Wc2DIPXAO8BVTGP5pavtjBXOC0XCnlt0EZNlb3q
g1JcViHlGBRsewfD6LLNxGuYZ7zi19f1ABmOIrcEnY00qdnb7z9pnlhHv8hWUaEjLOYqZBwzHgCB
GZAz8Z2DTwMKcRSUwUF0WiVtf2r5zteb702xM5iKpdh8Ie7tR8tXLywfTVXXLrrQAj7poYdoMOje
dAb5K+iw4X4S8iYY1ANpjeHEXeVHPxVZtmb7J4P/mif69/mHF0dlYQNSLmyy1D7O6cmcAze7RF33
QVIpy9+H9cc8nEsVZAC70E4UGj060mQMjURCPm2Bbd9lIjWPhSCN55njMzlj+cQK/rF5KIpJrp3a
Kf4/vmRHDxWJMlSg8GZMJbTZLOUR4m7WTu2Z0dTdoQbpzgHTJ2sv8q3V7938sVf+aXm+kTC8LL2j
lhPJbruqtuOFMZLhVKViX7WF7yJAe8bOZZPlmX/iO/7YR2iRK7SpqDZ7Fp5o379jKOqBuLrBRlUi
wi7GOXk95cni934dfT5jfq/PZVIsCoA12nGlVEqiiPLTiaSVEulin1phUh+MlMJHhADc7Nd5MMTF
iTPgaIrSKNajzJi5TVLyx7etTMeW0WqqdGEWRf0WAh1ek+cjuY4tlXj5vYNHwzi3pVNbRziCswYP
5qOnSMezwBMxWcimCZVrLyq823DCJPbfW8HeDF0XZBdQIUd3D28i8VxgS7IQOIqtJyWIXio83v91
3JgPsCc47yndYRc7WtqUvfpGPjFuVBSDqE1FnT2A+y2SVVuV9Ynb9/EDgKAHJYdYCCrMMpkuHU3A
EW5XUnZUSQMKENaZWWhEQhDsAzK0Kj3RrmWgeBRuZOU4GZdFX2VPU4HRsVPq7RgtEyWDe6mGYFuf
0yqpXiHCZ9GHleFajLVy1i8DcPf9nPtTNWR3YO/rXTeptQXaM7av//EDce3Gg8/k1k2MSpGP7m1S
3bZVFXiWKzdBsLLQA2FnEPcnVtPRLgG4glYIHNm4bxOfOr6C+n5eolZG24tHcXZQYSk8l5LVPSmQ
AGclL2IpsmXG7T/2jQ9lkRdj/pElU46vVCVoSWq6+FBiimw3T1DTkq/2TtxrfuwUUIM4ONlzZGSl
uCd+34+M0S47HKeThW1TN+GkWjPgz8BzyXIpSZaeFQIL+r/dtpmCCobq9uwLyYj+6FnD2OHHnKUL
wo3lso9Q8cK6y08sXkV8P6//NGModA3QFbGEP9H5LxfDGIIjlrS4G5QDHHJY3f5Fb0VYn3TltFV6
q7gpEySCfhD6q7odAmSm9eAo2JWszbL2N6iLlYd//abzzZwnhgZoZd4kv492ajVamEbgzm0kDJsQ
GsgKfbU40fMfmyPjS2iSmypzlcfMPDBfOo6gIkzTklaiSg9vrCAIrvoIFPa/94WtcQ6daNRTzpnn
r61INbx0gAIJ6GkVLmcrtWvY4Nl/MFe47ahgbFgF3I2/txIHuS4lhZ1wp+9wvBl6dUFNzvif9IWe
ENaiIeo0v7cy4W9ZcmdN2K+U5DMH1rXEAAUn7d+H7MdGwofBOlTjyxBt4jH7vRnuBDXudzSDaF26
hgwAIzicqExpgmZNzDE+M0PQob83+uNYnhvVuBoTNVXo2tEITmGDkzr3gQUi6nahxIO80WIA65SO
pf+8ZbGBcD/mLjdX2B4H1GJKS3TVHoIFkWKeYUqGQVg0JXGx+NcuMRcMljRXeQ2q1tG5jCeVRrEd
QeYMuOVj0fPkKJ26DlVjaeuNKj5+b+7nZ1NJTYBhEIQ+Id4fjSD6RKPmKkJzOYzTil0CmEE/2plT
4C23jnFE2Mh82vW/NjuvY02Z8zwzlXDeur8s4wiDF8opEyjcMraRS0OppXKtlzMUuK2ghSjsWdHC
T9PqRFT56KHDxjlPGWYjbECOvj+p+S8Ng0foILQEEjtl7+2C3EzPYtPHiWoYR7BFyNClJJYuKDeD
+oMH54l+/zySiCfJM46LgIzMReV7v6lYqQYo6J5rUgPcOao9BekKHEuELWQqCD8XqtUpJ6bU/A2/
PO7+9JlAOmWdOgXhtjLPgS99hp2H9TxKMBcPSWmJuIhK0SgaTrTycy3SNdpSFdDVKlPqeyt2BPWC
uCD4h6qb+n0VZkQDIftI+QLHGOuUj++P5rhRqqCIyM/M+5p5tK357aDpLThqF4m2vG7T6D4RsraB
QxKe2Nl+tMQ84RT48zRl1hy3REbSpuYXH/vYG7JtRkmyU3dKfN1DZl79vizmxf3tS3HTYzHwjXi1
Ub9/tBqNkP9poj7RDVSzwmZAHbpro02kcHSiWMj+OS9aWLRN1PhYC4kOi9J/vbDz6JjjM4R6+TeZ
6tGwJrVWkauCRyN6jiOpEBl+dbCG7/PS0v71oTO3BSyZFA//UY+LpEZo3Glu4SUWRG2xbWMpP1e1
8NR78S+fz2TOEwRVOGzZvL/PSxBaWSoR2YOSJsflUtIkO136xFllikp981TI7mdz8yqg6Etl755v
19+bG+AETD4nCBBro9vB4YGOng3KpZlq6fL32fLXpuZgDdl/Amrm0YrzY5T4CYaubopl7Ljo9BL2
USnhj1C2qnTiqP2xiYC64231fxo7mppKWADFakYN4XTXrwo16x1sY9IT++PfukQonDOdxDzLbv7r
X7YqNqpRHdVOc3HqQDwYNZV58KmOhppg6c1/MH5oVFWTQ52X/Z8ysy+NTSEIKLVl/AJYZCutSWSU
LJq0Vyn3P9GvH/v+H7Io6QTAZ0SejoPwkzfiaBXRlGK29XUwCQvFcCzjwpiMeEFn6Yll/JevRbQC
xiQAVczVjxmTrd1VIsxrDc+jBspCKvsb20zzxe8T8K+tGAirLJvY3Y+Qaa3YRd5TjOuG2LhfZlGi
nqVtFP3zQ5jIC/F3UvFEqXnef58TQ9CouW0mTHMTQ8+4hpyv9NN4YjL85QtpAq94FN7kKTkrv7fC
v3qqQf7hRtX45jtfsFi2Bk4AcVmTwaTCvDsxeH+Z6mTW0DQSf+F6rh81iB6lkgjvU58hIUVxYZCZ
GqUSpfwxEyXaE4fYfMZ/P1kUjUIJGT0xVmtEsL53L4QjpoMsFC7gcRsuegCuPut6+9zvC9xkDPuy
62X/RECGp+/ci2/tWpBbkW5Rd8tlyz6OQjZdNKlTPBNc8rK5LRSv7DeNCJs95TwCy5hCR+6YqbX0
JLI8OZexiCP2PhYW5L4pMlexneGBZOZNePAjKGdOraFKwNtRA59e6VbvtsJPb2KYggLCUU7RfGNU
QJC5xjWFi5AquIEFleuot5t8ZxVIRlwfHDpCRMPQCeBJg3qnlnr9lCJlw/HCB4Lktk2urnxz8qik
aTTtTeMfPo8LDWReLMwZOwrgDjG2X4Diiluz6TAWy8dbXCmUsyqYKyxy3c+3MjTFD1uy8QBNhdes
49KL9jgW+cQPhWf7blDr0SWlLDOtoOyTTSX1sb9sStl4zTWCWU7bEip2mjrO94gnSrRBYSlh812Z
KiKGKPKfSk8ukCT5NX2q5UjsRkMe8Qj2WotIGKRUBANjlD/EAYbXjJHX3vIgjJ9aoJ4J2CoyTI6P
IeKhzYtoxNaK494hIhXCIbVqlEKqkY8rZRrqd1+R8ggRXR3f2lYixrMMDN9DJU3ZNRVNGG6nCCdu
O5HDfaiTJty1BTgRN+pMuKglCqtN4k84gAKxTHEY8aCwOTCUpCtQ2RF4UcJNbhPkVoumBKi+a0b6
gDzNwpQWkZrUn0+1kZZrE79KiEiJ6CenH3xEpaAC+g1u0EADrUAT/dI3gvBpVIzgCaMszP2qelD1
Mym2WMct9Q8fNbVfe+7CDNpY47os6+VQ4f44+XtsxZp0KSLTeolgnKhAynwzdYEzasJN6hDZUKMl
zatZ9AAF0jDWHoAdQI8ba/0c1x7juSSzbe7yrgh6p+3M8ipW2151UhsIioMcsT74Ho6Mrqp55QxE
GIthORkmFgGIeCYsF8cutZZdXYgzPZwC6ArcoMmlg1bC2S6mMVfEljirUZa8xuqQXNl9l7+3QWI/
IKqNBnciwLvziyp9VgqtfiCTJt2FpaK9+dlMg4L/ZUUgWXqwhKbZgREJNS5iRthp4xLwGSgxWbRi
cLOgA39lTxhJ17pQbq1m7HT0UnZzhQVxYbpc8PAmweij5skYGMlOMIE+A/Sa3mLwpVp2DHzg+Vqx
8G86dvjbbrTHR+zMW2BcdYtdJlKXHqiGZoEXC8xSXapjpKcrXo9+tMrJjoL96wKM0gg196txkuq1
rY7SXGsamxk31RZIUq9p032adOXO5zUZLiVRaO+j2eHDaiqDGW8MuyvxhBwgLVTc3TSCm94I9suv
kKwE9tRuZcJJD0STJn2VdUI6L1F6PksYvjVn1C5kOxneDygixFvXoWUl2qr2Gv8snkqokKQCZ6AY
grt4JVHd0531KjeK1VRPyXltdvpHYljDwSizyYCC1lWIjhkCFKxpU8kLvHuTW6m0gnsJtful2tcI
V32YHj5lJGljuE0SWs+TMpQXacR6dEas/ewlOctcX6Uw/7adGAbTLWpptJehUNmohPnHSt7wkFxB
YMyihUIwgWJH7iGMnd7pr6As+grqyjTccwgZ5rqtR6y/BgWU1UqRVB0pLQyhbDVYcXSFk4Qlg6bR
9dtWwXp1UYgxgDDcVO1FPaVwBztoEbFbqKavuTFsSNyXWPSK28MaReyXloq8sMoGe3pcQN/DBlAK
xuZB89TWdX01icK/zjH5e1Z5iH/i2Fuya8DkJgKnpMmCiRMDeEmgM7mh5mUfYVjCaa3yKQkuS5lq
WPJN43gTpSn1IE0R+W+4p6SfmCpb42LgUt5tlHGW9Q7QTuh3092rTQvbVkd26UT1EN1qZW28cIEv
w5Vo0/6C7L/y6Q1pdgmWEtcqaxzzl75kUTttXItXG7uZYdPy6gS32cfJM6bzvUxxiz17AvHsXoSi
zNNtE4btm/C0KAa3KA2v1CoN8spmvM91DP88hi5l1hpUU6+MlFT90hsg5zqKL8EksyS7j9dqGnbX
QeRJ12RlpZdRnvqLOTnw3OcYHzsNfKb7DFVhSyI1bMlkwAsROH8NxEcDfSALgtqOXGOC1eZWZGn7
xmWque2Hlsk2s6tuZDjVb0EgOBEAUVcs0EQpX3yjG9kaI4+TRMcDmKM5w+oEu7Mgczu5havK+9i7
B0dkZ/IORRrn8Lpp4vRayI2Xwt6pBXDBISkiN47s+KrS6ua9E5l3NgxN/QbwzANxmPHhmG9MXoS7
6Ms42IxX/HlhLFe1AqmvE9FTkRhFtRKcRJlr+sDKpKEynu0EC2fsYAqEhaLVChheQuqelTjEZmWQ
ZGPJuoKwSAVCso9NbD+dwOyRPo95XzE6ILUs3hxxfBcjBiygBEpwCj2KbUEolux8iCbx5sIlyeyR
EvNLHTx54wDINK7N/FyIFFuoXqUO9ajIJkg6FDeuJsOHCWkhxuycKVZo1Q47NVhpRoF0j/1dv/es
SR83BrLLG7jpNs5WUpBD4aPCbqKUH4qd44G8FiAC6+4ZyTO9qKwgz9flmJo1wrTBztl0Neuhrj2L
aeAHdgWsDLquo1Ejiw9t2KX4c3EfQcha2u3dEE/me01euFpIPj4FDEttD64d9dZb0mfqQ4mab6d1
Y/RMZKq6lLCWeBv6vHiTAgWFMUkOWIJUvHvKmnM/Oi8zyWtdVJ+x5EBbCi48LeQKpKotglEP8xp7
pYYGBtwTTPTbmAytvOgqqYBPh/0RlDUtl17bJlFfQSDn7aKOq6hm4AeLTSfRHmSqivHtaRJvXBsx
ZFlXx8uGksYkHhAHe9wrLcw9WPL0tu+a8E21Y83EVq6MpVXc5Xn+ZPP+ChcS50u+wABZv4FW7NuI
Uf2AfwghLF6XIWO/bsDpffSWjPFwNFnStJLaNH3k2omiiQdCMq3rBkwkRT+ktvaml4feZugmg2VX
zvthm7cB3ucC6hKz2areok6X2xU5RriCHEuocYM0GpHShKkUbTsisNoCT0obQb3BNmoSmABzsiWQ
WNPpJJKjXYvRFTwvVP8RxhchPnqAwsHZSUutbzLzcShT/9aMh6p3CZ9WsY/pbGX4Z+Q4pOnekqrS
uGzIuU1nRVZOydbMEupA47DlduGGMPaTnQT5HDFmmzfBGoPlMb4ORIAFZITP4sIXsiRvARL76lZP
9bh51wIumZ2DchfsQUoKM0HImbajm4G/Hdc9RgpUAJIks72lBDvLXwRd0YXYJKFSefKnqfCGDYmW
Ek6xJrzR3lJ+k9b7SoFS7rKdaO1Nwv2m3Q0d3seQqzgnZSek2KZa8u8W0WrM/d6+wxmXYrNe7yx7
gyeJ0A6CK4/n9uToopu88Kv0zurVeISpbcqx/2C2Foxu0MCW/BhlIB1k1glOnxyeOk8G/k7dOqu1
Ev/QDHCtzJOAiiEnLlIQ3YJzVHENFegSJnFpim8qh4G+Ck2OyzUQ0D6+VUo+3L6dMETemmFddeso
b/BlG8vQ7O4UgPjTFbwtQynOfNB9FOT11OSHuABnZtB9WJ4HRTgKiz5blUJKsa3vAWzfm2odJpfl
DPFfYlnc6tPCKHRP3vIYno19W9w6n5uC/HfKnYhnC25hEF8CF5h1dZ/3IM6Wfkvxwa3lC6l1sTYT
0jqojBHoQgclDOSX30nsBn6eP9atwtLq9ECJV8KbKm56hj4/yICGMgzF4NMwny88K4oWKptjm14J
gIrbRX1RyFnH5orAAxu7Dtvmadd4xBA+bdkekyUkM6G+gA6vrPPcSJvuUFiJLtZNFWKiOPh12d2j
pTDn479Pk/FhVJoOpL5ptl51iesfIXsYx1GOLjsJKp58dpg373JsxVzVGlL9RCT0AH8zKvdc+FXJ
Wd6F3XSmRpKucmYpdTouAqnMklUYQPXe23UQYlPZR2Z3pchDXjmNobVPZoeU4VJUBM4dUVVy+46Q
Q8+Wlt51D0OkskVbZq+VC82qABf6yWQfSBIp2VJgC57P2GUtWELI67N1WwYK7r5aY/KisDW9klfT
UA2Q5jBZtIJlVHllwZUO63LzE8M0xbsYapwFVt04iTswamHvZtzqx1WLNTiu6mpqikWD64C0ozoA
iYWcCnyKbUnDFrYuo069bfiI2QpOQQrf3osyoMR2ohkbE+tygYS6acx8PZVDnlyPNaxZeOp1k57H
Ed4d59gkUj004kONqZvUT8UNsXwsblsJW56d3hVRc9dreRYZWNryfoMPAPJibVOjH575bTxTB0Qv
pFXTV8Wnpw/1o2JOE/YBUtWaZ4Cr/dQBOIf7cef3/sG2gxofZgycK7eURZ9A+yjj3A2L2UexJea9
JSUrAMOmLc8oImmScgUMcoTsqQ68WQsQ2Gw5Gd70i9bgdsT/QhfPkiafMYCjjydfYEcGlwxdjWCb
5MPYvQ5jnNlX0CNq7zWclCzYRrwsrR38ESsGX0hQAz9pecz2gahV/aLjh08Xkqb2/XkK1YDXp51U
mCFzp4XtoAVUbW4KeWD+132hGbA5dBNzUwBtwuRuN/npPdajUvE8ReXwEQ69jhlw5tHOwZIbdq40
JCq+hAAtb02rmti4uANZ412LTxucTl8Wsb8JGxvCsiEn6b0CQsVcDq3sXWlFxls9bDNv2RYRug0G
LPr0WVL2EpCoJVYBmAm45AGA3wVdt3aJHFnNDttgnu+JsLWtN0TI7+NBb/eGXoESaDBGyJalDvXC
oVRD/Wx6hbIuAgycDHVclG86AFoeYrU5XEUmlXSsngQfhtyIMXmIa/xSV/z7qLJTJV9/5ImbT+up
HZI7LHKCaZnCuEhdWDY1dB+90fZj5OdimXe5Wq/rWe8EsgcTjDXsmQQq8mSqwbLqYvNzqqI1Vo95
sQbx3O3zdvYNLOygfeZsTntnUnpQdCORFMkZ4ijemVkIJrEN7bhfhmpRLpWyk19FHWbqJo/mdV7J
5Qy7jkw7XJGhHBchkq1bvghRBK4N3qHB2B0qu96rlRuVY/dm9IrxPph+lsDMHaZD0aQjMTZZKc/N
CiNE155U/aGpolbnuUzxXzmkyuQ2GCi8gHDBqqQMu8Fa86bMiotKkgvIKKE8yKDvk3B8N82aetcZ
SYxDu2To8Ys+pfr/Yu48muPG0nT9VzruHhXwJuLO4iaQhlaQSIlSbRAsiYL3B/bX3wdUTTcTmc0c
9WqqqxcVEnkAHPeZ19yqToB9iDPiIrg15KR/oEJSK1sduYeHzNZm3cvVOR7dQam6L+inIJRRDIB7
vQEA3bcGn7bQNQe9Ud0pTtt6o2iV/LMeC0RuR4WehTsNspgPiaRQdpWapHph4jIkKyap7F2oZuGf
GNFLFAb0ZsBawNGTr0qMTL6L2ymXZ+hUxZ8lhjTaruqlCYV1s5e+DcWM2i9qQKmiHITRqbj0aCFR
SEKS2Lkteo7I5oy9wiceW50KdlFWf1laUubY6AbR1unG/KVV45Yctuy+ovDVWS4aIVhIT5pEYB6R
MnyGxzekGxv1Jt1rcZdEOmI040c5boJoI4SOSKk69T+jggIPbgoYce6dJNR/NNriMZ2xdj5owQiC
0SQypnppCzSZKUZ2N5NuKD8kI+lGlLqt7lEZAJaN6aQRX9SU+w5ZJzuza3R5peDqM0T4KqP39aMQ
qVWSrDbx10JQQ1q8MMD2Sok8F0Tx+lTijer03wI7VXCwQ7YzB1ED7tjuYVVkqnUza41Woawe4vaK
UiS1Mw4WQQKcO+W3UVUaZCpwGqZ5Emch+Zkm0CpN89ycvWaQOGyVkagWR+7QVjlnB4NiZjMNjQsl
KTaReZ2CHyNqKSYCurqTc6onEqmQYWs+wRDRbGYHyOASHLZIe4+MrJd5mLuxzb0NKA4JTzCLSphe
pQj22RtsghJzi4hP/FNC2sVwDTsxvo4pNj9ekHeYlegpyp1eVyoUiOu6b6L7vg9iHF450oa72M6Q
ExJoemOT0FQqcVdaVbfEikjqRuitKi4q4POTrmHdtrOmpuvdmEOPJFN0NeIukLoWT+TRegm7YMA6
nDNVPTgGvdQbvWmgtsVh2T4jhI6KtNUvsl9CF6gKFkJrUUKhuTZAUMEKwo2otFCRMfTsoZKzKb+X
pMhOt2rkxH+yGLPJtblyFc8kKdqj+Z10V32NqO7WptBfcHAQQ4BPVULVs8oqD/dYrFTzFqnooNl1
mLWR7shWgTeSGKt2k2g1zimU1XuOosKhZNGNTRkRwWLb6jS5Km/qECX7DVT3bETIU9GLrYQykvAs
R+CyU+Lz0RykoNCdKwRWMEmJcbrd5hGFKs+xw/DTgOj9g5PnuFB3deXx68E04tbaQhN1GtSm9M6Y
VE/ulbzZVqrTT56KcwRSPrXeB56dzqa87Y0p/pn3NX4u4zhr0VUGwS40PbKVfnxAHaXtFnOgpWzU
atZ9YJPBuMAC5RckcjPyfMLFm2pxDdtrM55YGGYQOXpCU/tPorO0z2wPvKUbusQYiZcK6lpS1t1D
a6WOIeVpT4NLkrclmuihh/YY24eq1+cEGweVtWDL3wL4SvHWQf4X8qYGLAnRNaSN97Ey8tNjUlj0
ROaESrhSWmh4NVGMw6GdBZR2qZZID02SxyGXeyl/V4J4kbilMhNdzYPIxn1M98PeqH1RfRgLqgB3
NH3ljoyhm5A7UHvnJsFde77JBwJyl+RXLg6VMPLQnYqSsyq0W/szEsMS1x/xVOzNIPZE+InGRpT7
DdnGfYwmXORZqN7dGaiHf68wk8LyS9SLS0g9Pxp0qXAGQyxJobYWZ4g19Qq4q1FfqPZGhNBUB7E5
7ZrigHmDEXOh8ZGpKU3th7HrZuy68dhaChdRetOgE4Vcs20S9hqjdc3JOX+tDbhsmzmsoEoT4w39
npKqdBDjokFejk5D4UpCG+wXPu63lHA+VC/Fg2heXsTdc/V/lx/9XlZTE4eRePUi/dd/fehfGsBB
L//gL7b/2HXFj2cRl8X6Z45+Bf6lfz+N9yyej/5jyyEspo/dSzN9ohmQ/RoufCmXv/k//cO/JW8e
p+rlv/7Pd+jkYvltIY/1VtlmgeT9ezGc/5dj5PP9ufjHw3NePq9/7m9BHDCRfwCJRGhfRnRmURD9
pyAO/AOkWum86QvSywL79E9BHJo6+L8CRHJALOAXCCj3n4o4pGx/0ChcUGHA3fQF0/o7ijir9ir6
jTwd4FhjwUaANlthkBoBFlc3eutBnRFEDunM0EaaxDbFjecqIGe8evON/F8dxreupdoCfnjTeESZ
AiA9bCNIF+ZCRliBI3A0cOp8LvtHy5m0gD4YFfRNoyC6PdN18OxBR9iKe3YnU0M+lI4e7lvYGYWn
sOSvk6DHw6SLDVjS3L9XWqxNL0XVfUPdPBw2FsC2T40+ZX9Snk33YaBge0DuKG01ZNevpqRPnrFt
C6kdYJjqRSb3iKHrxTUWMTsl+LKUICzqW7O6rSjdfHv/3Ved5ddXp7Ns6GSR8H9f9Vnf4BoUNcgD
WgfiMYXVwO2MX103aV/nRjEu9LBXXeVF/mNBj9OcN0BiQSM47io7Qs4aDbH3x8KKxT1Rh3JlkeZ6
gSUsqo9hVd50aKNdQEkt+2M1t0sTG3ASyCE4GdYKnqtFUTninpI/NrWmUFnsLC8TFD11+hEbw1Ax
SkDe3zVFdFtY43cse8bH9z/xmu78+uYmWMKFnIUcnrNCFckogjc6RmqPXNTqfVijQjDawtlgD3Ff
WrxyqJFhVNhH7CJ5/ihjrXLlDCxEOaWHkYIl3YpUGvZm1qTfUp2Cw4RJwlUCIvDadL5RWlZ3bTTM
t6jX/yZqFtgYABuQgLIG3AGc+gp5EM6dpmUg8B8SGcOj0C2layzwLiyN9YZfBsFQlwEMBjvZ8D1F
HGmxA3kwMfcz4xeRV3tOgf2YfHmdit+6Je7i71AHy59ifdof3Rfv3iX/C++FxW70398LD2VWYnX6
j6s2ey5+tG8vhuUHf10MVDT/UNDIAE8I2NVc9HJ+6aQphvEHiC7IAxqYTSaK+ftvbW+D+8JaDJeX
6cOlmF3dln9bgqt/gF7iplBY9LRbofn/hiX4isYARwBY3kIMshZRGUC5q5XYFJggT1Ye+3mnq9dt
Jec7kwKwlyRm6Blt0F8rLcBurodgm1mzsUVJdNyhwY1lrtl1e8s0nUs01eMz7dczofcIDAjaEnt7
OXzenJ5YNo1CR4HGp51gfQ30ktpmbozZo1ZmwcswZVCpqbHeGfqIoirK6uFHSOT4TlHgoKZeAILf
V6Rnj9i2FBhb6HGNliZ6uSXFymL4/mbOz9xzr7Daf91zvx4XlgLgPMgQp3o5GuVnE+Xl2M9kgYND
SXPksenLGidVJFJ9e4oqe1Ojx31VEJN/GiejDF0tRPEW/7x7ylTq576yx0dwQWjXcgw3L1lUBntp
NIOPE22Unyq6qN8NPZo/TxR7HoAbfMLmQvq1jf+tzbh+dKb/93tYyxpFPB5I3vFnVyLK+6QssW/C
9b+yQzxWQEsru/c/1/HV+DoKi5YeIqVni3+Xp3gzuUDm7LgWIwuOvoXX6wrdvLGubxAyuqS1wgZ6
c0n9PRSccTjxhD7Omk/cp7FT2SYvJMXdz6xH/EAE6l0rURdsHOPz778XgHpog3CdEMZZ3YhDbehq
F+mxH1WWditnQmyLIrHvlLwdLxClz0yUA2WLmBB1Q9hHq/1BzBUjNtwkflJE8W5YwDYz4qoXro+z
o3AyEHvCc4KtezxRU27I8Yj8qJ+FebLjbzTIq9KbeP+znY5C7LIcQMDWYcgg+ni0HFQUbahoKIkP
C5uOAkWDHZ4u6oV3WcUry1Igw7UAFfJrYB2vpWzEqMe4qKQsBXJmr1Dz6CBxpm1w0dlYYc4HrFV1
Y002KCBcOzYa6OQLgNBjZPmvR1CVhWS0UHDJBY7fNDEwOjF7QBxDpP6kNNzsSbHFPopC1CfmmCx9
sY8RtB0u7Lgzn9iG9sx9wydGtWH58zc7jhJOAJHbTvym6EIPhFK3Scu6ujCRp5sNuix0OwIaoDtk
G6tRhK3yT5z4co31ktEbz+pUPElZ4dXheAHVeO5TcmFCyQTjrRH/Ho+FNlk0tXqV+IIqCWVogcUk
XtGb2q4iD7Oa+nbW6fdnOXLq7y9X5fRuMpB64USxOCZfRUqPPmYfdTbdjTbz7fHPtO3vaLVshxiM
UCJfITj6mKDQq4ZQMIrAcyx5m88PyFM/gw/ajBMoqtTy0u7H+w91OsEkASBYCSYAehLpHX8Os68j
3J/nyHfgKXzB+dX5RJW82b8/yspUYlnApsWtAGEAnZRTqhemf6pNYz1ZbrQUUI2TusNgisPgULVD
kNc6WKOUfDObrtzCUHQOVNzaHWLel9QKTqcf2cOFyc9yW8C066NW0Rs76JPExzIwPVSVRhKLF8k2
yxexarnQd0D24k8QOCL3/W9wusgZeSGFI3oLYthefWngPQj1jyy8EUcmQDUx6sVm2W8dvAU+ALqR
L3zz5U2OQwtyG2ILqGF8dvRjjmdWVaCHGyFvSvIcP8708gCYjlIlNhgrGVhjq4hlobhS51cS7oZR
EYTzhVc+N+3EopBvoIkoaA8u3+TN8VFNJN66yBPfqhTnRhP0sUxilk3VtSpnVlpc0RIWDwkWS5uS
nrpr9/HkGlRgL8SFr1nR8ddYdJa4yjWMRHQQgsdP0lUKwopTLvw4FlwWUVnRukUHu+y2tCMBJSRS
nnWLdXZ4QyV2ayLwXm+olpWVu9iLtW6dS72vB/TdcTfO8eArOvClmzIEbH6AeWdCAms1TLUxGbdv
cRlVv+GAGVEtCR17AwxPfLV6ffyEk7BNp0Rtphc81+KftY0D6wCUDGQhkM+fOGvhbf67a4+YeNmD
/I/NvibsxZg16HmUtn4p9arbZoSarQKlLDJmHHjrWHt4f7zTQI2rn7IVSiyL5qS6+tqa1dvA/8bW
15q6OiCyYBDEWoD0Stn47RuKoTi4IAghGsD8Hk+s0lU1jmBK68dcxddSSpJuJbL5n4wC3Z5TA+4h
5bDjUeoJbZkRKXEf3gZrZayeJD3t/5NBLDQQyPeWWtvqlgckFZmgr4Xf0RPdZXOobiZnji9cQ6cn
vr3U1Og5L9ctPjPHrzJJdUXTXghfD9VsS6vmr3RxqH1/AZwbxFZhFMDDRntsLUxgT/CGsaTo/Ezt
2i1A8Zce590Lg5zep7ZG3EcWSuBM7rGKZQW3uyOsqfMTOh6LQywtE0fOrkg/w+08a7kL8PnSBXLu
zZbkGo1M5gj64vHnM60a6u+kMagsSjc1+o56O06a73+/MxuImN+g4gvxgjb6alXnhdIYztg0fhr3
k+vgc+9JfACyVHye3x/qTBq/6KhSSCbZ0TSW3/EbaXlr99gTNH5STvgrYUK4BYOu7KrOCu4CVTi3
qh6NLpp1Nf0aFV2EsNYesrpMtmZvjZ/VQWi/xa1fwgUYSaZCXkyRCxWIVZBmGj1aUlEh/GKenb0V
Wi+BZGvbCy9+5iOTPywi9FxQqvYqefXmdhKVHmZyYwgfF/fwizQ1KR6goV4s/cphH5U00WEUIByi
96ABqHgPU+7SvzXov2IClXhm3wr8eu3iCZEBlTPOKfPiwlOee0h6tAtDkAk6kbLDtJSaALVrXzgL
LWWmERriwunqdjv9ByuBSOFfY61WgmVVak75oPMVSDA7g87+Bz2Sml0JqPhKHvVoV/aKcVsZjvTB
kqGj5JQn3CwNkkOihKNrzZF14fVXpdrXpbCoWqk2u2FZF6vjqhBTFEyKMfhViQhSkgN10JrKAgcR
9MN3U4kNYEH4QoCtQPrE3Dl60fhUgCrZbXshwAgDVGq9yY6QT4qsCCvGiOovurZOJywXqEvpwFfp
2l0EjnzAdzZTUpcKSeWbJZyBCyHRqrPx632IATEsIJNb7q3j3WYX84hsi9P5ca21W+xVEyBiuOMU
A81JCw8QamPJS2JRfAratr8OxDXgcbEQUJLMbLZTkYW7ucPgrqlQetUmlbJRlqmPWCz3PwYMnxZG
IqzcljeNDeMnWCHdt/U+3JWYcd8W0KCvhmRw9jY0CG+I2vZKUgGhQDeAheo0w4Vb7XQBc1zqJBmo
dnGnrZO7SrY60md58GWpldyISv+TaTYlrs7a73ENl2+LtAjfFAErUiwCguNvW49dr5uzNfhSM2n7
qM1earqph/ePjdMLgEEsGm6v/0eY8XgQSatFw9E0+tTYBq+UIsultndJwdLktxzHq1S6KIByNNHy
oJJ7PAqGpihXKubo90n7Egv7OrGGnQyzbNOL+pIsy7kpWpptJGfILlEfPh4sGHQjzctgBK6NITwQ
xmmXp2BNsFS/JJq50hH8NUfcNlQ8l9Ewpjkey4mnJJiMdPKb0KhcJ7TjqxppkZ1agw3rC6m+dqa0
fVZiUxUu02fe2IM9FhujLVuH1CV3BNCARnMofGBgtxdWOvxMNKAxF3bqmXkGDQrDmHSRH1/nLkOL
tJPMJexjiFW5MkbFrtmAl3l/NZ1JkagJkBujw79UdtY1zTpXJStX+B7znGBWZrQpKHgl1RtwxWaD
HEJjyc0BRB3MHr1tlWewmWG4A0fUPgQdrdgLl8CZhUc9DpF4Sk1cvusCoRGG4JTiavaHOVaeZwlJ
PzZ14hcWJurZiJzJhQ+wTPhqpR8NuFrpsYwAUF4zoABs82GanWxPby7Gzc0Mrycw/Zuhq4KvhTzJ
DyLLtF0/jr+nMvC6KAmyqHHpS/+dQtTxosTDHBXvfJz9Gl7mfgYhBNhOEl6hhb/n8Pj3UCwo6pU6
y2e917oZhFScD7MfmDNFEKe2Xa2Dk68PbXvp0y5348mnZYthtEP+Tx3g+LUgndEGGoyZgpOt7XvV
1uC86uFNmjb2QYp6neIDqrJRjHv27ASN12uL4b0hVY9BoyQXlvppQQJuNrphCFWqi+yxdvw0UtXY
BQZmsz9xOmxapTc+QzlIaHEX7TW8ghblSjFtiVG/N00vXQgpz5xxxJNQ+CGHcwmtgz2lSw2R0Mz1
4ep9FaFpeWNefmm1pLmwgV5j8/VXfzvS6qtD1qWpPIBuzs0puwvkxFF2itpC1HYUIT7MugllJQuy
DiEXDRRwHzYqVYgqN/ezsEeUQSjAPYYC3ttmkg21xzerER6Fe6fcSYXafLex2esQc4eQd8sORR0N
993ktqhL2OF1FYX1hXc6PbVfsQKowyBGwLlgrE5tw4rGQjEkzW/stN7BpJT2C97bj3SoXMAxqglf
Rxnkz0Yb1fKjQzPwaUpLGbXy2g7SHWi0GeMuB2x8CkSWm2yQHlKpV768f5qsD+1FWBLDUZQTTHTg
UTM/XmNxDPRpTsrWB9NhuImizUD12kuaMqejWJQCkBeDAGQaLOjjUQYzTxdCS+frpogPjTYVO9Oe
+m/vv8v6JKZsRoapo23BdsERazVK4VR9NbTN4I+DmG5D8tlNBfzysxQX1tWUysnD++O9dhHeLlwN
0ZolfiLegIvMoXH8WlWmYFzQZrIPG9/6LlIC+02tWKG06WDGh26WWJT+y0Vh0OV3qALKhAbGJib4
/9FqKSotTRs2sCH7KH6y6q5VoKsWDlBypVUyyFpAW8kZFhNNS0TmByWPgYhWtQkKk59GSkCTUDYw
i679q2mU8K7tKusmGiR8LsrIkPE2nHuZC6kIKKzFStNC+4EdoMP+hI66qdR0Ybw3uCLmHWxyLxp0
hInRT4Q9KYzIwCHV0Kq7WLKbFPr9WH1//xO+Gg0cf0JbX+Q/bXq6NMXXZ1zXKXJaFG3nO7ESUdNE
gO7gwEa712vYd5r02Ujn6duMNvCVjfXfRkYfqPRoVySlm+uJcy2Xc/WjgMcQb9K5k3IvT2Jk05u0
lJ6m3lJaGHKWfB01U1vdIug6X8XB0r6egb7+FWE8Cb/eEs6B6WVm8sGJfLkxm0ecCOkuhJltut3c
pPIm6USl3XVYr6KeC0n5Ou+EVmw0c5IpRE4YEGwEnLZ622m9/qXrQkAuYZtI+zw1QhuUPpZ7OBOo
w10015ivRtBEv1RzAjS+bCiSuIusY+q2RddVm8HujI80AGHI4BQeXU/QBGqO+2DegsQssA91Jigw
sGua+UYakCK5VntdfFbTIsSdtGs72w2bOolubDMP7qRw7j+WpY2PYxbKf7LCOrgoUQcFpsgCzD4m
cEzw9KxoQPcJ0+xub6jQMFlqYXlVqH35GKdpDep1gJmAuWCVjts8LAyYCnq1z4t8ig5Yi8IkaIqg
+aLqpDAwA7Hk3eSz9jUwFZDUnM2NvX9/Aa1PFqJNHaloin+L/4O87qO3Ux6rXaV2voxwxFZBxnCL
ZLO2++1RKJjRlwXeCqpwLV1YZTlmn0VBDK7jnKlhVLrNUhQf3x/lpHHKyzAMsjkUlQh1Fuji2+p/
UIq8C6Ru8rO2xYvEFHhAU310E20e9pM1PhulAtdp0oAAd2TayB23F5K1JRlb7UeDbbh0LheVlrWA
SaRWAVIDQUfjVFG8AgBH07cR9qFm4Wbwjw81pDgwhi8XXn2540/GhUpAgKUBmFxHXqXoLU2yaxoG
LTYocCGk9innM4jNIDnOzwKi30+HICR1E2s27ytTyXcQCx3flCTdhTX3RSmGAuYAseF2UqZGbOwB
b1XID5A933/Ys89KQ4pzixwQfMXxNLVFL89Jp/f+2Pd0tAtVBsiWZFsEV+XDWDmC3Mv6PQFjolHW
hk25frmvgeGtJVCh4eG3mpm938FncQc5IaujePubISejUEVE1NoEQasSCB+/WqGUwqplafAHW4oP
cj/rkWvHM5SMnHDqm4Ahiv7qVEc/BWTa2g3qYLpU8TnzedljNBwBI6Hfs65/JH2XNdkkkckP9nxQ
IPLvw0mNPxoFtuZZEzzmwlIf35/Sk5ru8uIEupT46VUgCLeq5CFqbwZ9qEx+LDsH1E42xG/3JI6P
Kh38qZZd7r7nPtO91BZ+xameKaoL2cy78BxnzjOegz47Wn+vPebjCRB1IzhzQ7KdUYxXdqTqN5BI
9WsEmq0NVtOofqsR3KJKqeB5KXA3jMmiVyQhCdLB/coLVXGB6Vys/S6xzGqDkuOy8JaziXx39YEy
9GeVMuXB7L4bUSiKftoS1ZY6ictDq3Iq1oaAetaH6XOWmPZuLmGAiILQ9f0vdGZ1sAsQ0VwmipN8
+fM3NWinDFBwXtLtcOhgP45F9wHGtOzJePK6oVaiKSlN1dX7g76CHFZvv0SUhMpU/pctcjyqaWRJ
pVUTyRBooH1g9sHOrNJ2P8xScAU8rIAJHD7UStZtddT3MLPO+Bj0CTCSEfZH8ivERopCoXWf1rd6
Ykwb4KLiBmCRtGu62brqMXr5PjnxcKVFMMnH3s48tVf0617Wv0CJjbYcyOQMzDwEjFK6UQV+zP08
QOwripwyZwNBSbZoroh0SysxQ7R10u70uC8uQKKWQ+DkYyxdYZCuNgpvq9ym1a0g6TNl9lu8VrZ2
D9LcQXrHi3JUFRJ10i/cSetMlL2JLjHJKIqeNi241aFUC9ryaRew9NRu8FMTHQc0PcQ2iZpy//5E
n9l+BKJUm8GTs9Bfj4k3q0sKYZR1cypDkFXMwzBH+r53pEvZ4blRqGfTVgaRbsI2OF5NSIUqSWn0
st8aBLNq0VuHXmYfvf8ur+HCep5MLo4FDEub9bWS9uZlilkjYm8jxQ8y7ldQMku8pxFPf+zNIv0W
jmP/ZDhRJK5hVkafynBUcrfODKveSaku125WNtKlHuS5d6cUTG+GvgntmdVOwicpBj7qyL7j2ABI
YOS5MWftpUrO6TGx9BwJYajLgfleF6hKuHdazNXsp7CdoNY6IS5Vch5DjEY85YtWJtETxdup84Iw
rP2k1zqyszTGO2KYERageajHB1iNxV+mHbX32phZ7caC++q4uo6MyIVj7fSz8LwoSdtLEqvTuzpe
EknvUE6bDIob8sS1CjPXU6b+ko/g6c6lFA8iDwLDqzbuauGR4tsId5Sqb5kcHh3MAvIsTdzObRYd
kmEe8gvzcHZAasLLTQ6GZL2fuOrCeWpn1TcDO/LQsWg3AJiU7UBW6Y4oUnoX1vxyDR2ved7wzYCr
5UV1AKnqTlP9Qps2oRUnHtTg61i3bikWxztlKO1DL4lgmzhDsEODSN9Tqkk9hEDqT1RCCg/FsOm6
bOvnMcU2qqZTcVWYs7QbjQux1umxxqMiNwNWj3IFCqrHU17oRgKyhUdtJcjpXK9Q+gFLuvDV0gtD
nZ2GN0Npx0M5RDzzSIPAd/RceLQKqC1luoJW2RTtpDy5FEaeW83sbhOeFlEyhfHj8UJ9gkWo5qqv
xXp4FcYyb4X00IW3OrfH2dnMABK+smmuVnNQTeU4pCqLy6hNZIpqyy/MNHF1YpIdWgfWFgSZ8/T+
CjtNkBbPdOrQEK0Wftlq0EJWeie3U80Xs2a6sCJ/ypVhP9LjNm9bGWU2WqnzcxAjWvj+wOfmcHlZ
3D9fO3arW1czUYo1lETzR6OKD5zak0freb7X8yzYOJPa/Qfj2RxI7N2lDL2uDHaVAVs9HDUfN1oK
r4YU31lOU7l5pGM5SC34QlZ1ZjuwXMg5YNKA7F5DoKh2x9PY5bNPkkMQl0zq3u60F5iu6YWRzqxO
+pGgk5FSYLx1nTBAfWCIjWb2oR3L+yKy7sC+XgLQnXkdAMA23REGoVG1mq5CG3V7UXL0O0xaDsRk
kTer9GaCsgkvvM+ZlUEXBpw1aQNdybU3tYPHKeJS0sxM2eoHMZbaXZqaOcZZk7KnCphd2HdnxwMS
SvJLAGOdvNoi/bnIE/lJMus7i4Ttqc66PyXNSu9nFKouNCLOlEWwiaWxCxQUIfmTGs+EqAJ2v6bs
m5WMGtXgNB+1KEc2KgjQlJONaBfatbKpMrvfGfiYXbdDKl3IAM5MJ88AcQdDJMSaTw5rRXRTzhXu
IxVT7WKkGOg2Jtpeo8B64fOeWZ5EvGifkRRg/bEWAEb/RZgmaFu/j9XgZhrDhFJeI184x046FKj+
Lu07ckEHGADh2PEZjRGOnfdLxDFZdvUdhSQuZA3OvIE2y3UrZ9GNLMLhWkXNzdV0ESOeIaSdVpnq
vjTL/CrT4hcE05XDMFXFrkiHyHv/wHstaazucuodC/9qwSachMl2k9hTK+eyPzldcggxOr818Cg+
xG38bYTCtQcIFl9nWf6khkVxa02Vsa9GSsBFlRhP0gRaXDQ2EIoebHg9GOlWKprGE0VKVelCoHNu
fTBrkI5fjRrX9QO7qNHRwp7Wt4Td7CXsnz71lr6k58El6tCZG0ijR0mZbqG+nFiGq7MemJkRKj60
F/rftB3uxiYr7oWZtECBHWXha+FeF6nix/szcu4luREwJDOQN8GH5HjJDLHaRkk/KxA7REAXdP6z
NQbjkCXKJX/iky7/sjq5ZpfWgAr0XF5FEHYgZoTTWtWf7eq+pAmwV8Jc/MXVUDxkWmZuqBG1G4MW
zJ/KWKqfjTabDpoVXzh7zoQYnHOkujI+DxyuqzceozjGz6tX/VBthg3H3X0x2MgtUSnx5sQGchQq
D+9/5Nfjc7Xs6apzZdhAWbgKl2d6k7ZV8KrTMTA0H4GOZuFZRNktzl60CmlcZikyS+k1Aibw3Owy
xW/cjhvD2mGrVyADaU6pX9TGTzqLTeSp9FO2ziQ7T6YjmX9JBJrSLrJCtD3suAII1Vlp8TNJhnFw
c7utUhdlTdQwGwkFmq1tLY62du2oX5Uun+4nYxz2GKlJ5p1utNG1VVOk2LDMaze18/wmSAeTZiw6
T4L+hFG1XlwGCFdX0tDfQEnq6VTN7QQHTY6y3JuUcK42hoKBsDtGiokCDV2zO8WaFCAMJEol8GcY
xa5pdO3oZlOwiDCwVPaGZSJPKxXFd4jpJjpFhFsfWtUEpCbXFRJf1AxLtxZ2+aRJg6x6CInZCGhH
Vf9UzXG+gT+f/AiMpqyuRBcaS7UPk8BNHlaLUJFTJnsrCMJLoPJzixqwkMJDUTmBTro6cmd6UMgy
tpoPMueDNVfKLerK82dsLbqf+iQP1wLiomfR7vtWyIE0AoKv2nsFU8HD+2vszBVDIgTCjOtbgdmz
2l3D4hqkBoNGibUIr2ghwj607HD/26MsW1jVjYVBq6rLU7xZyIXVqkEiBZqf1bG9C1Qz3SKu//yb
gyy0eKzBFBnJBiy5V68ymirWFkKYfiyGelvrpuPNeM1cuJNPTj5GsVADW+hzKmyUVae3UyJ9lAPF
8kfU0jYIqkKCJ8k51JZ+6eg7Od7pY7HzF04yYTcR5PFXG4ZU10ScSn5pJRpKSNWnVJ7EJksL6RrJ
UOHJTjR6NlpEF97xzMALIJAEg6MXWuoqYjWSeVZKBOx8k270R6upBjer826LG+MPW44MPFlm4cVD
d2k1/ioDHB15IN9JgskVZQxhOG+P37kGeIpiV5x+tFuLJJWqTrRr0Tm+61opnj36XxK9YaXp72gD
Jge8qaptFc/gjnNIpnooU7gwESH+oAvH+Z6XifUlRojmQ4/8gO46QVuWjxRWYhR40qkIdko4mO2O
8KfcolCdBySPUd1uGw1nW6ttx/K6NlW13lgVgBuP49X6kCqW6DZOZ5a1K2UtAukNCvOHZq7CCumb
efQdwwljr0+z+KMpOf3HLGcDuhNS1L5S5849fuXZc1IqGOrYrdOGUObA+6eSmT4l0aT0G/gYw4vZ
zN28MUWrvihWMG6MaajzjRgc3Jt0vb3jFE2UfavU05MwhlBDbU3Lcb3D1mpRu29HNK0M7UfehPLP
EtovWWnSqtVmAZM6iDDEcJ0jI1KvJiNGBQGWafuS5tmVxMnE8R8GsHg0wWI4SGk6IE3n6A/CmFHG
CuPMPNTDbKIuZk7WvO0ctPutHHzCpo2MKfIaoXU/+mjEJTge+nAb9qrW72R0xNotNfP4oEiZGnpz
2VFMsWta9lZBJT0o1WKHnvWfnZalT/miM8HclI70+lbJNTUA3adQmDzpdt1GLrJoRuKikd5+FXqL
pLtDvIXd/ZzsdKcKr7CoTr+hUaiB/aw67T4yYLwgf50hwTWmRXvJCPYkSFhWL1UIukbMMXWB49U7
oF5rERrEH+U2CjejI0tbJW5Lr9MrsW2ryfAqxNAvBJyn1V06IGhbLFESViHoTxyPKku1XpidnWI+
RyPOGOrqC4zBya0lqTqo05DsbQQ/9yh6GovkuXrQaObOyDLfWK0Z/24KCg+alIVCDB1cGODL+fnm
qE9MptdJg/wjzxFt0fnXvGQc9E2LTCuErsC5cLWc5oTE0gZ9SpoQjAn34XjALsvQ30Nq8aOSpN1G
s6R5jyep8Tkt8/bD3NvTjZwi2NVWubKP0VT9pKCI9e13rx7qFTqpPfPAlX4iimKjiWYXifrRCgO8
NtAHvjHV/JKh4UlFE+EJ0h+ihYW4TXfi+E3VDrk5pF109OLTvaSPCIpGquJlJUTQSI3u7bkeNzZS
etthQuTz/Vc8vfcYnOuOkiqcF2yDjgfnQFMtsGq6b+hNeGfpWDZkRSh5AZoC7490evvgoLywfIFR
vU7q8UhGhKa03KS8ZgtPJKIbMhVTskewEM5vj+BnrXYa57Tp/CZVfBH2IOygIkRTEd726torpgh0
adzqfqM6jWtKVvscjrW+cwZnuk7NYfCKKSi3SLlecgU8s4UpgC9YdwrB8LXXvrCtOuEIUOeGH+TT
lykV5qPVmcn/Z+88luPG0jZ9Kx21R/3wJmJ6FgDS0WdSLInaICiJgvceVz8PWNXzK5EcYjTriWhX
TYkHODjmM68BVKoFV1Ic7Jq8HA+cOYGrq7l1N0jRwdKTXSME335/8ilukNhxfBkXHT290PXEajXt
AQ2S9l6byKftoqvkvZgIz0w+BFRIJSkRQDw9fTz0e8ubsuZMR6S8A8Rm8d0tPyrSUNGABk6TgyFv
ehMag39Ix6S/zyvzOioS2MYRJ6tPlvLx4O8cI5RTYcrQi6PrDnjwfHQlyFDNHogeuzBHHiQLi33n
IxSHa4j51UBV0A7UGncQHqs8AthJNjhQVPcfP8VFPY0V+OtDLA5PyzNarO0CnSZJJzoD2lxbLFk8
LHwQm4BmH24+Hu/tajgPt5Cv0iEawjAnGFtiSQaYBD3a5vpDJaYCkLMoib8oepS+aFwUJ60Asuo0
opn4TlM0yhfiCQkJyyZGmjCUx1nZL/Cwc/ENjBG2bV+nuCaDV/1CQAFcDnVIvbFLEKwFst41hpoj
wqcwM3ULrgSy7F+Qh5QFmGNxu08kqa8RsOyF70NFzPPxm76zw4ii6RrDdmRogJrn37fMB0KxytQf
xoH2OK4wwsGqK+suSr12C14YVtOI7jeABQQBY/3aMnjSAk3MbY0e/VpX8vJD8zRE9nOdFl24JYqg
lvO+6/NSfwAoVx2zzHplg/d7I0jN6x5N55UQ4SLLkxmOlU0Fn6uZ/OX85UMwgmWoDfqDJIXKjZYj
EByEXXBYmePLkxvGOrBq5Dbo6kJaPx9Gm/HZHF7Gg1oK2jfA8GT2Y3CUQtm6l/OEfSs0whdlFOpP
Heqkt8ihXzeRJfyALkZILae+tvFldGBdUU69BwufKFdMlDh0MqkbV7AL815aLn0ZBMdMgeXQWUZN
RiKGRWuO+kNv+BNgSF/e1IAVbZB0a7pt78wLB8uckr6Bipa7LNaLXg8LxXiIe/SffcuSdr0xWtf+
4Cm25MXw9vPecqvOFFc2+GVAamiEo3NMBjf6omCeoRqOmVjgH6VxGvZjJ/iHNvHrQ4vEmuOLUbqh
8Z2tnKWXBzk1ZMI/Wsuc5WBkzpeBP2VoNZtacEQUIrlGJLW8IuMr3LCUVXuY+gnbDVxoQPpbBxD+
k/vxMrzcW/PwuC9xhVOtQ6nrLALN1UaTxZzhu9LT9zSTWlotmFS0AphnkFJrNNN3xyP4BprC2UI3
5Hy8WEwNf0zM4Bi1Zb0z+qTaIxclOXEiBE890pgr03u5mWe0DcwqnetZA3O+GE/3FGwAScw72iyU
OEA1ZAhErxwZF5IrcxZDrRNyzwxOgYF4PkwLmpl2tBQeZW8YHkfMemob//FEvfVHAS8OL0uKT3Am
gfPGcoOktt/lCPwH4AChAPl+ZNqq3PW9rajhcGwmXXlNg94XXX2s0/tIQQNt5ZHfuc14ZIIXAIMc
RDRNzh/ZlJD7r5QiOgajIbhZGHB9xqn8BZskYSdmgu8WjSntC6niaU2vOMRKaQC8V4RH0mhz48WR
stfN2NyHUmtsxhadE8kr2qNRZ+FVo4zjBtb2g+jXWLmFkVJfGbVZ73Ws864wJZDcKEM8Fw3l9reT
KkJ+eodIP4JI0pcHq255GtL4cXRMKQ40FYWnLgxV0m50svVC/vrxBro8GRkN3CGIA8RHuKfOp7HS
gklrTD86aok12kCtIlfWatGxqCmvZG/vrGWGAu2L6NycLy8WWUJJHUV4Mzz6ch5/zsUgxeWtrlem
791RmDhr5nOx+Re5SxeXgl/hd3JUptLfQeDAV05Vf1f3bN4wM2DsP6PMx+Ivma+AXPSkRYwSKJiG
tCJ+OZ6FW41YSluYNP8PxxxpIOjwGT1Gd3AxdeLQd4bZidHRGDX1sWyLyenGEbeSQLCu2j5Yq81d
XiVA0nXdUFCOoIy7bPkElWiqCUZURxmw3xYeaYPVjh7sepkwUJs9gsaw1H//LKekZogA4XlJKgrn
c2qMqY8jjhcdZ6LMHjMDTF0A0m2CIPyeK9FaFvDOzUXqB7wayL2qsBDOhwvwQwvUpo+PES5btqFk
180gPKal+lPulKM1RDeYBd4NZfa7oh+sHdo7pPTyrCYL5nAxMNURTUo4070WOHvoG8qmSMduZTal
y0CE23gWtiSxJiqQF0u0ybzaC0TqU8iYwOGARNV8xvLQEu0+5tiyp0TQDgh+43vU6FQ9W5iceDF0
iAqF6A2jR9er4is+BA/BNPW5Y3hTrW3MPpq2TYeToI3kQ7xW33rnfoXXwa6FAj9rdi6OowErjckT
KAkbfTr39ptyF+pxuIunSHdGSJor18g7xx9B4Uy6p7OpgAQ//xYwBJPR9CLKaVX3HFIHP0R19woV
Zk3j6Z1jCZQ5VPQZP8SQ84v/cmCUg2elRWekR98PoUnnkeo0srFmT//OvjXnBvGsuULZRluEC3o6
SmrequkRlR/aa6Kguz10NSfXrXiTIdrkVoiUbj6+Qi4xBTPkBZwEicesSrecxHSoCDZbPzv2UmU6
gCnTrZVq5bUJqGBXBXl/TAcVfH2OMluUWNpLIU+ZS+avwaCiptuFQr/FKSG7q1qzvFOn1cLhO5/Z
JCieO19Ua6EKns9+35qp7+tjdoySNr42xYm6uohTSzGYzcq+e+dD85UpDNKgokC5xHE0DQJOBkz8
oxyVg1NlQmyLSZ1uP57zC/Yshwi0SlAHXAhv4cL5G4lGL6G0FOdH+EsqIHFFu/KQZf4yld3bhqZ9
Qp/1Zor8bkfkk2+LWC5vUR+l1KFp5baYGhg9QvFaFXm4BTCVbSovGbbdFIcHvUue5UiD2C0X03cf
Vp2TCFDOPn6H92YKXAIdUaTmiEEWqYPQzwqQnZkTS4sSB3CtI3sRrPFK3hBk57kfwTrmblCriGxB
gJ3PlA/jD2CfVRyzRo1ZjlEX7oq0QNoNyzslcVulCL8FMcxgt5Qb5a9p9AvD7jFFfKEdIR27QR6e
PNkvHnE11b952VjXW8uoomOuyd53GHSYbelEzxX4/0bCjMTEDfL3p2qufM8l5zdZxPN3mKxSKcM8
Lo6KmieOhHQavg11aj1/PMwlH4ZVRTdw1kuGFEnqcT6Ob+kFXpVWeFQ8DzGFHkM1WihxTwespqpf
45orbaIS4+5Jq5126A91L97mk7H/+EHeuZspP9MMpbNCjVRc7FcFZQE+aBYd9byA54X76CHSlM5R
IqveWVP/c8yMbes11ZMyZMkK+uOdWSA8JYk3wSPqSA4vIgMpxssMBl52rBQcUKcGV04lwPoLHpG+
ixQJW8RCESNHE/Pgtkd1dFPonbmDo4rbcFBpm0xV8hU9zneuc46vmSYIRwoYkLW4GaHH+bNnacmG
H/yXqo7xw1BAbj2PGA6ltoDjo2mL2AqiVKeG11FZKXuMEYEztL4kepuQP/UtMSTyoiGMoJQ05fAT
X2n4qlHmiTT3RFFc62K8xWznmw8JdiohNLXpKKDUcr6gIi8dEsik5IS1Wp2UMtCfKElQOfTpPqAV
hbBk7pJ1WB422EZ54IsUO9SnQ8HpwwLj81LzMBsus1b9lnuidNvwcls5Gyr22SB0swdaG8H984Rc
cGrOwrms18rA9Uc5fugEFUaOUQj1M6ZN/AxaoNmjzdrhFaIO0b05hqPpFkrZFxsJGnTsNlY03mJd
5msuxdkBPo9vQheorQxLPa8Q9K1SAsnd9GYdYuGIC3vhTmJpUGUDoXQQ/DYQr4QpqHdxYMgpzjxm
dtSlSgUjXE3VDxOKcMHTIVVG7uc0kXGHiNH0UPQAMyZt0r9jFKTjh6oK1ae2kdvYkcWgfxErQ40d
EJ9KZBd1nH33vC5/bpJJ7zcE09m+MRFfceLa02QIu3jHOKqAz5A9DVjDXoV9rLcUX3HMdCTOd8R5
PQOsSZlm2rGJtVKmsOuPP2I4R6UzWjVdU6zo0UyIExQn7bauzZ+jWtCIXdnqF9fAvNVmTBuFWp2y
1WJhK4KqYaWrTUe9jIENcR4gDlnmhYhZDeZIEI4ng9ivnaxsJ1hJLz5FgFu3nZyh+Qc6RMLvTJiG
wq7zSnmVh8H7pGH63tJQiXynmvBetHH3xLCGYE/+WnST1zgw5/praPYi/FY+wSlsyec2ra/Kz6HZ
BKk9ThXEcFWpdDcapeFaHpoJEm5QlQydyIo9AtZ7CTN5+isXEzbObB6luF4iJg8Sglp0kpoxxi7U
w+3RyfMwKzbxgJG5iq6q7Oay2chuz47XbNUae2gZiUlWhz+T8iw28XhQS/zs7LgtzW5nSbnS25Wq
UqgYkgZLNiBYmEFhqR47udJZ2tZsi06yBVgSDTz1EWqNge3XBqO81IWmaiWOUkoZfkpa8MMr/DwE
JOkHmJom2MdfwefDl9WLlOCnODX+Z5Q8o0cJOyjzuqx09AKLmZ2gKsIo2jRlrE2fTmDS+iTGl1BQ
0uk6hiOdYe+uq8/o13oclq3vv3ilD+e+lyHMVr0RQAYXgJQ7glB6t0Gcxvmdj8tsjxOJJnY7bKe1
YTtVef748Rq7SIXo9s0gE06PGdEjLiKNIPSiBK/o+thHZuJoRYHlj1wda9Gv7E5DkVRL+m/1oFgr
Zef5dDs7/eAoQCijV023ZRaGPj/9xogYLJrG6ljEieLkLdLJuS8juuip5a7pVhlm77znzFSncMQl
TjKzeM86yjA/Uz3GS7zrNqE+1WIOBsA3vcYYacfayje1rPx2QksUyjsSaVKLo7W5GFbWfcmc5K4+
BjMLehaE32Czu4a3uIjhaWgYM/wUjBIVkGUch/c621NMu6NUGsehDV4SUbVueqz9VlbLOwMR+szq
KMCkWTfzz39J1bwGERxfbttjjgC2S9ICL5NmxjYuq7Uw/p2hALcjs8wBqFMQWJx9vQRSgfhxOGYI
DDucCdMGOqV5DW8tXnmry6Yn1epfx1qkupGSg1Fqh+HYx+gYNSUtQH9CPEyJZWQuuAh3eFcYf2ka
N3IRRJVNzT/ffLwRL896XDjQkWSRUgFB4Oh8ao04BTNiGsNRRl/P1WvdusrGaU2b6xJxyauSx86h
MkuFgsL5MHoVxaVWCcNxkKV8J6R6d10JI/0PtR+vAT6YDtaw0clMgA0ls/gwODRMCnEA+93yAg/y
pqFNiYnsY/kgwxihg1s2Pfm4ijlqX2obQB25G1v4B308tdJ7a2lGD4rsxfn1F3OL4AtAnaQajjUm
w3Hif+1NM3wuy9LGa3mHiZkbK/5uHMoDyIZrMNSfGlafXRiKgIPnKEIc1lfC+HceiQ8ArpHOJ2WP
ZToRtkpoTq01HNHkTHbIRPb3mAQLV5VMKWkljnhvLDYQ6TBeUJT1Fq9vlUk3qlQ9jpXWAETD3fcx
6vGiTBVUoj6e6sveA6UinaYnvhdw0MCuLNYXkCch8FXp2APYJe3D01DcqoRcmd1ZFrS+sI8KAdfS
lEg3nfULn0RBEm7CekAMN2LKZHsytPyh5L7s7bH11GufMDqaZVNhMjReqmwA/OnfJjih90nInetU
Q/9zmPL4O5dNO2K2J0wHqL7cyMYADO128vrst8tjvChPNyeFb+Ki86T/chQCO+oUf9THo6bkCsyQ
YrIDClknOgnlStb13vejkfw3qoq65WLPCl3bCWMsjEdrxIQxi7sE98sUcv8YrAq4zhXW83uZ14I7
NXdKqZbNhnC/vhaCb7k86Yyl4VHq5E1ZwN/XkTXPUC1XhOAWMozgxpDo93yPm1628pWDYR5h8QTG
LB2FvAD5JSCkxRNYgjYQc4/HOgHhj8DXbHXpo2oqTPxPBOGfEzHPaJtOuCh+vHovgxIAIJDDNRT8
Zo3uxZ1Ds27SgjaZjhrpjK2mKXJUel+SFKkMPEgrw73zXekPQ26Giw7MdykoV+L91RnGKB4tiDxG
KJdPSqo0h6GHdf7xi71z7MPSmmlNBF1kncoiDmnTup6KJNGOE9iPJ88ChBBZJlunLGFx2R1yvYdc
ADhhZ3qCHqk1WQM2ffjiAkutjb8+fpzLu24GwFP05ftSDlwyGzMka6tcmhHBg/UMfE5FOdcsV07Y
y48JIQgcGRWuuWCzXMmZbIVlKZfasVKDeNt3Fa8sq9FBasxyE3eNtFKGeOelTEoi2hyFIRK4RDdQ
gEdsw6/Uo4hyj91nlL6q3Gq2H0/dO2/FbQkwzeIWn3vt57ujLeqKCnmtH7NKy65iaC/71leCHdnD
ALBBFH8XisVxMBeugb/PH2qpo+3VZTKN6qgfaaVITko0u2nFnsK0n1j7phzXiNmXux+aD1gsujMo
XPLf5++XZj7qD1JgHCULGJIH/xzmSyMc/JIymzRVtTNlprGbhODHxxP79n3Ozx1u4zfsIbqyKmfg
+ch60CAYUjGz+GD1P1WVUNoXkmqjtcITU1yfCvr9blib4OvFBPpNEekuLV11gxzCeCcFWuJYkfKt
Jji00ZzOjiaixVuvMVQ7NLB4X3ney/XG5UPqxIH1RqhdnJN1jJHX0CrGEZPabKNDDHKMto6evRxt
NrFHIRJ/8NAlyRpv8joryIn9cCM1heDWhl7YAXx7J+5BFX38YJfPBfwDOMZcr6Cls8SBeB3ToeE4
f/JkYO+j38hOhCjl2i1xeVFBNudAQm6FMXB0Of9c4Ml6LaJ7fRKoRx5xwhXIv/FCR3imaPqXfPDU
o1FSNHAmuinmNvIREHLCUJJy9P0qzMFJX/L7hNsOzlUQmt8wnGrlKxNLpH0W+dYuiCKwb/gzh6M9
FKHfU++qy8kdNas5jqWGd5iekV7bohZVKk5wWvoXWuLTta5nFe7ZU2DBewByDj5ZVKeNEUTxPrKs
Ln0G9TQhatGWZWwnhp5sKNXkn60W1j4m2PGJ2zn9Yfih2uzRnsqeykq1gLcUoXzyJsPYksykL2KZ
BxXiHB6Ozjov8wq2QJxwBs+nZ1mJMeeqmxFVCaWvqquhaCtv00uldAC8Ev0ICykSudiS2HfMVK1K
dOr04rpuq+hnSUiKjLnsT5/LXNbvo7JNsdScYuUulVEX3BkGDjcIfw+db7do69HM8Yog2SV91jlJ
kOisq5LyKjivodnISaHdCD4gbdDnao9zSaTH0sp6uCiLU0sgvmc1APKibKacL4dmRAzVSJrwhCG6
f2/pvewqqdF8qVUB8Rala64qQ1A2eUmTa0I0biVEuzy2GP6tWkdfi07mInIIJ/xnVA/bnyxWvqRD
AE0liHXH6PFVrxWjfaBdMtl9h4bpx7tt/sVnpxZiqsRIAMVJYVBbXry3HuJI04IaONHMqW6H3Ojc
KtClq4hi2FbzIv+WmF9Y2eKX4YRGZM7tzdYDk0C2ej7bQsK+ZD/Jp6ZN8xtPo5bap8LgpvTcDyVx
27WWx962wHCMJsGUbcw4zm6g55Yr19Nb4LJ4f3ARKPqC60QkYVn6aCpZ6nkW9TQFOoi6oTU1YRPJ
Wn8/mKN0J0UB1V4vFwvF1lW/BbTUac9KjfcBZNGyQzUfY9Hrjuyo33ZZpt5VVo98U5ZOYu8WBEoo
SxbYaDid5WXbPvJrgMDo89io67X+BjAprulqjst6TGZDWDohse9KUlagSUZNPHOiCkQ9eOkSfULf
aLjBPl4BFxEBH4GjkP/AEwyhnEV2oDdR1VfEOSeLOi3oMyt1IElO26Lqsw2+H6H78XgXS32uoL3V
0WivgteYn+eXxMdHaxtHyEg51XoV32JmpEA79szkqRTzT3Elys9l3mvPuB7WK8SEi5tlHhmFwblP
zQ29bD5VilDXsjAqp74aVDtRhMQBdLN2f72zuOluUSKZQ9O58r6Y0NRKh14uSuUUjn5+FVoJ5pha
Gu3TODG4yiYfvT85upP4uF+1Mf5iNmp4QJl6TdjtIj3gdcEpwOcAg6PQoD2f6KRQ2yj0W+UEX2L8
JPZZvrcKmnxBI/h/ffxN35vZX4daRF3EdqmqcnKeUpPi5FBgR0+E1G8+HuXijAZUBOQGaio2DlQq
56f4ZeWEhiSisNTqp2DEtjkWw/QA4l3Bi3PM9m1RSFe+rOCpJbbT7RhL0spReVnmA9BErRv8AVh/
5nMRMoRqz7Wve+qpUAdzE5npLgyixFab8ho07nOXiXf11B1ytbrvjHBt9HkOz08qkDuE7iTVmk5b
fTHHXW8IYpMF2mmahum2jSXliIpucNvFzeRWIThRaLbVa6yI6dcqSZ6yPJyFa6toLXCcr4TFgxDn
ziQxPgNF/8WVUVutMRlVKpzEikTCloyeTjaiLM19xc8e9BQ7WLvMhkJxTKTtfvZ+u284ZKGR9vXo
TE0RSm45WdG3j5fHxcZT58okzC6uFRnc2fL71LEPeBxo2FFuR383iNqN6Y/K3lBzJccvJx2vkO6t
H7QY7EwZpZitC3H2UvtKuLYdllsP+hNcOooAVOeIMpcAMcmowkCn2nzMCrkMXIzhi3gjBwTxVlzG
mQNJhl6Fhv7JdGMVAiDyIi0RbvNVq/li8nc9d0COfQS91kqKOylmMjfAejXcVBOKTLao1jrHJuhm
5ESzKbvxjKQ37CqPhX2VqNr3EhLBDZ2FvoIIGtbPJndpa8N/KXobjfLum9pO6mdLLMKbMhfpLSgk
TpaTZ9D9nLSaa2eRHw9/mcrYgFGO0mucAjVEtaJMtoneCtmtSGUEpEuKaXCaKcki6iy0e21pSMM1
N6oLINScUBEyQNEE3Xqp/iP6TSb1RRk/+mpcyYdhAnNjN4GPsmPYmbVsc97Hr10sJ588Qa6p3E1x
8yg3rbIn/k6+hVKkgrCmWEzZMLL8wEGAlyqGhNvOz5V1OJ8Dv24QnhVjEZAEENzBKy1Ti2TS8jqN
eFZYuQhZxmbSOF1XSrtUEdudKgf5IZDydCdHVfw4zoKVgC86V+rj2KH+uaakIi03LN4tdF2AnsyM
Eu6/RbSFsm44VqUgPwqYhyCSvqc4vZH0r4FJSaPWt7OGS66/pFJ0p03MXN7t1SH+zQCbh4BCgbcq
6jhwRd5EOn45vJFX0VrNk8XHJG91R8dx0xGnUd91RN5XaS2WdlEE/dceTWiUO1dijgukEgEu9U9r
5sVxK3OCnl8dTdtonqGnxuMkP4TJbS3d53RlTaV10ad0Zx81FUneKDrpjYVx25cRopqiFo6v3aZE
pJW5UTPJtuTPURbtxLRaudkurpa35wMs+c/zLR3QBrMfhFhKjEegsbt0Yx66jWkPm8A+frw2l1fo
PA7qFDQyWJ3U8xbzoPbFgF8Q8xDbsoMUitPZvcsWWpnvi6N4Oc4iyAsVr+h6nfcRHcmuncBFBdLd
RDbYkL/X1X+dGX/Xbybx3/MClRUf377zf/yft+F3ouz8Z/M/5r/2v//Y4k/dF6/ZY1O9vja3L8Xy
T579RX7/P+O7L83L2T9ssiZsxmP7Wo2n15pL7T/29fOf/L/94b9e337Lp7F4/fcf33O4K/Nv88M8
++OfHx1+/PuPuc/yX7/++n9+dveS8tfu8qoJXqvsX7cvVfiSvfzrUCcv2Y96+RteX+rm33/QJPqT
oAXuEnhSiB2zZ1T/+vdP1D/5v8Azz+BN5Hj5VNn8u//9hyz+CRGH3jOdL8r5tKL/+BcqUPOPJPXP
N4o+BJo5kUN+5Y//POnD30fh39/If83/+ed/ZW36ABajqf/9xyIJ5feTCdASpjcxE8CXzSyJa5h6
izag3VApLv2cr0Zcqk6UiSgxZ9nkBFW9VtJehKyMCcNlTj2hggCOWTa1ito0MoU75WHq2m4bitnk
BmWaHn75Ju+82XJjz8NQMKc9PDfqLP59fvBIRZT0qSx1D5UUZDdBlO6nIBrcZFJlNxKGzg5q2b+l
jHYYMvNRp226FjdeTC6QBerY9EpBgs4J9/kT5MhLjxNIiQcTzdq9WsTWtkeKkBpQRwGq1tA+SlH0
8QI/dLD6kw/IVFDiyq1kH0uVhgJSNV63gRLfSo3kX/td4X9TUDRZmak327lfbk0wJPO1KZPhc1Po
MN7On1NEGjgC/JshIpgFWz3DhEqDGb/DUE7bT/LUoXQ61YiPKOVdKAyBK07FsxQEkZOq04+Gc+N7
Bsj0LhKr8ioFcHsbeJG1T2Sj3RJ+KrvCN6Mt92OxV8X2odfH/ouk1GiHaNBzglrqYM2K2Vc9Gh5/
dxGwtJn+t+iUYHBpE4qZgzB2ipo8aFasXpVASTAq1MIbsaccgHOo6LRq1d+p3P2bIBvFbUbSuHIk
z5f8+fSC0oY7STgCYYGy7/n05jUNBgw54oc+a+RrWjmf0dzJNkqvt9vRuLcmX3IUvQrWlt+izors
M2V4BGZEcK+Umpa9mka0asSRUx9+6Bg4kyl9TgA/OcFMa/Wi2tqHTfBoeLNVCJQlF7KAsBJ5LA0c
eYRZ9I8zBvIoMvxLs4lMsvIs0jMUoiDf7XCTUd2ynIyTn4UA/Iicd9L4qPoRilcjLWPMQOqwQtOm
lSc3D8v8GpR3sEWWezzG2FYhb7CTMyFzk0b6goCQ06h2ZUzW7/WD5qemEU7ygCkqmdZStSxu1IKg
AMpvhWkRxMG+2zRj6a1FHou0cm6VIGnN/NBWQCN/SdiXhzz3c8Oc7sMoPQx+K+wGvN+uzLTG7l2D
qtJUw4tSqN/C1uDY0kc7bU3D+XiHLOOz+SkYGpAv34fE7cLSMMbQsMsn+T5TPPFOK7obcRqS566x
zIfGK0B4lEos3chppOp4Z3TfANrrgdsWhsnCKeP8WdNug9qCTNPEotVuTI0sIdOq2vaMSO32QVPO
d4lafZ1asIwfP/6S5Dk//mx0YMHW5SIDIHa+ufychl4VW+J9kGo3FUL0z/hw95uImHx0KnSnfbtr
reg2Kuv8lkqvgW7O0HkHo0PBYUt/kfxlDKSvGipKtxSxvMbulNGnWY4+58qzzs9ydhDQo9JmcQ5a
HwTjSzCLbA1xiuNGc69EaXmSASXt+tIzahiD0lYQfATKu8y4zsZieErzgglMpXycsyyO2jLqEBdQ
0YO0izRq7pG1KzFuz6zu/4d1xI1vYR0n8/85rAOvGr8byvG3/g7lBKRj/nzzQZNhYdK5+u9YTuCM
+3NmNWNpwtKih/XfwZxg/gn5a6aHzlwdWHLzh/8nmhNk6U/qlDNTixxRIUCUfyecO08yQNzN8RzR
Bk16LhpW2/luMMBftHrlUeEV5MEOY79y1CA3do1mexV0eVb/CENImqaVi/Y8pnsbGE7e7Pg9A/+k
ZVshHYH417TQT0rm5W5uBBZYoGktUjm/SRmFSHlWlyGko7bKLjp/PVxToharKvGIwtqtYJSvOL0F
eMcMV3H/w8du7IpC5coxfb5pL8dchJE5WJZiiETxWONVkuIWuZPqdNwWov9gFmvZ6HnE+PdgeIG+
iVBQRltisHIh9Th4GSzIetG14lbdlMCRXcx/pseU1vD2lxX+XpB8fge9DYjaBUIDmCThAr4MkukA
KhV9bvlY+fFJ9tT6pvLA0sXxwRf6T5U6CodQbq9Kde+1d1ozrVGOFwC/tweYm84AlsiKuXbn6f+l
OJHjRFJZTS4fGUq5aVX5LrTyYlcKvbHvARfbhV5bjtjlMkpKWfMYg5FvUfQpsuhzGGYH4dCguLfS
rrj45tDG8a1HbAVwNQWlReDuc0tKRRIaD5Pa+nZYgwdvEhxojcKY9uZQrq2xy1mYeeoURwg2AFQT
g5/PQtWBGjXLSX/IEN5zRjN8rCThWkoLOG0RKqNCI0+fkmwYUCcQHJSD6U/2oSMU2MPI3LWumOaP
fmusRQcX5wnPRclPsfCiB0yiLZ5LlIcY093JeMjFctMl2kFtvK8pMhEbAk8EuXXxBo5BtB8TqVoh
0r07J8Bx6MoCZAGQuNjsVeIbNWJCxoPh1zepEf0EQ6c8YTW+5WmHz4bV3geNne0mrVI3dGL8gyV1
u9yg4qzAI7+xBk9eieTfWxeAyzj6OerecTGVOV/9UuYzFVX8gLEQ2kJ++xoL6nM2o0s+3pzLyYcK
yWqArY4tFymaMR8Wv2yNPvQ8lexJO5lW+2KV8qEqhC34+k/DIH8NpuZpCDsUoKfVwHR5mAMiJGfm
GkOSD+esJXKoD4MCasQkAWZ4DEGbxqbvqqli+1e+dtcJN2Wz6VqcwVI38SjdhaGrdM8fv/uCGcbs
zs+A9An6HVyrLL3zlweOpahTL0unDiDHraE4gfJNlbetfgc0hbXw09C3Q7jXBcfP8IF0goM32dGa
Ye/FIlw+xuJ4oh8+Jj6X+Mn/qavb6rvU7iXEITtHMK6wkfNaO8Jb5oXGsSFdqcLKeltEt5ezsFgC
Te6nnjgyfJ9gebn35X0XIphiZ8Z9L+z9J1Wygwo60FOSueGXLHnA3y5YC7HP88jLh1gcAm2UZmR2
onRq9dTRyucOqiBKfnY3fM/EY8ECqazRqUd1LTVZ3oZvkw+FlksfMA716/M10ImUJMcwkU9quokD
RxWdyYP45+jDrptOnj/ShsHYjQXa36IWalf91ym/y9QrEAF98snwY7hO+055DFo3LXBOOaTQA/Rb
Wd5/vFrf4qr/juz/mSL2C6BXaimcWudPmmhCSwNIkU5xtR2s3dTZ9zrCtgP0GLdpqOu7Q+F6sNUf
CeLL793P+gDBkoSPuCzZFtmubO9KzLAsGtSUa8Wt9tcsuhk4rWED3rPavTyt5ebLq3+e3bkiPfcR
OaqWwVQRwOgFXiOf4mzXx/vxpZJv/M4WsmdD3SS4nPi2sQ9VHn5TRsCc3Mk/Tv3TIGy6zKXEs3La
vZmLL+fw1+dZfO1ByoMsF1qeZ3SiFPiZY9yZ3a0fb6Zwq8MRo2US39b+QandYNim5RNaN0hh2mZ7
739NOYiSYypea+JeBHys0aX+HMIvyzdyeWUYm65Sr0t1V4Q7nfrBl9g8Jt5er2zxlK4Jm8wb4qM3
WZxdltg0rdAws6jKY8dqGdsk3XnmSzv+pSgPHy+9Rb2fpadyQIIjnKWOqVYsSywqCriWlanSyWoc
EJDbdJ/vvL11a301rtYwO28libM3Wwy2eDM4y6oRgDk9tUBsFP6Fls8mRCk9NTZGfqWltgW0Ndip
8XUHsdlzUFBAMOsU9vt8vFKi+669a6SNCM/1BnHVNLe1IzbW8Wbo7dp0+gSRaFt6DB/jzilzu/6i
bnPJjvXbCIHdIhdspf9UK/upuw2iTaS66Xij+C5/Ofyu4+8rnORsBR52eQO8vbIFY4pKLuHIIgwh
2sQFLxul07gDMC+WTqptpe/Klx54mIwb9o76eGe4YXBTwmQtV3bpm2TnxYxzCfMU3IkEyOcni9An
4AexpjhZPixtG6tMa3LnE1jLbI9LZzNGd5m2yyl5YOu0h/w4/KBQ05v/i7szW27c2Lbtr5wfwAn0
zSsAkqIkiqWmJJVeEOVq0Pc9vv4MyN62COoS1/e83R3edjgcUYuZWJm5mrnmdBvJzvJDT5HA2/a0
heXoWSjge7Y9j8LCfYaeH2ctQTALsl1bfZSvwpge5ab6VRaunL5a+YMvOFK+DZjbNZ8m6UYsrtD7
zt2sX7vpz+6ieZOJqMiAZwLJJZ6+LmrLmHw2OQl29eTEgyt/F7k9n3XfDgqnlQ6lv5WH6wx667sW
Bikdbn5nqLcAecV6Rxnw8ql674meb/s/P2jx8HpNJ6X1MEgPJppusGTLz5F628ducBRAUCeHsjl2
4bHTr9voRtKvaWG0gi0/apXNPKgEfpIxW+5P3609lGdJXdyBj8KE+BGluCB32j/qZ+NH4Y4Pwb32
Xfds4xHv8qb9Vu/dMbEZe68eIJp/ZahGeZZi29dt9TdPi6nZ/XN6RwxgHa0v0cSsMwh5RxYclKJJ
kopr4eflvVDPnuH541C/nQV9aTidla1EnS6V0EsPwqN11H5EPy3F0f5I5ZtG3YvSVhe2Ldf1bXWt
/aoAsQJGOLL29DuBuPUKmDn/Lkhuetc8QAn0nD6Ve+13dYfLibCsvSLu3PDo/AB/eevdUAAW7uvb
er+myLRAMfx1TTJTIBPXshpxDrY/BNMMkeXNYLEINrfqqPE5zDild0LhVtWu0OyZKE23jV8N6p9g
AXfZ2kl+R54sXWpO8sBQwe1HGfD0F/S1xcweSiYPwU8AG/XXQHCgAGpdS915vU1VJum3ibXl0oQ9
RnxFDOOmfsoe+KDtPi1cBIETOuPdofnaB7Y5uca/5PD9c4+Az8ztKhIusqjTX2ilRlXoJnsEcmWE
4MUennj/tftNhD7zl+artRbeUvc6fSjxrI8GF5dblaStoM+elSGD6dn6r6xwC9EeK7ca7ekAtUFG
VLfG7rhgUj1f58IXMlBIZjr7gvd1+tHAm3rX/jKfpPvoe/fdek5W4uezNO50kcsWlADy6U9r/rOn
MVfumN/ln1qA3qkDsePls/q5k/3zCZdDGP7U6GD4Sd3GyRGHvdIyanbMIT5E6Nge8tfASO1BTWzi
qTyh97pVBacwtyEvsPfUGlfoKVrTVeHdiVDwa9Wzmh1U3K0j89KOXvmYr6JTPg1gPjjBErMTREi5
KCFXbWm4SuCOwOeu8srtQxvZw/AH7alsVZp4jlPOzuKHbVo86hlad1D/Y9PjO0g2tIiCtc3qR2JM
gWG5r4LhZg+Rb7N0GK2L3eWv9PmSGeNFroS67xlITfCR926nlJGA3+J3f7z2vlnSJvujuJFUW2iO
YboSW7+X8c7W+4/BZSda9rustvJSftCtjWy6Q+xo1jYdn0DWjFppoydhh80uk28M4qxY1LdyvnLW
P3tEKCX9Z8nLMTb4Umuwsiy5e6oym7QIpQXi9DF+ury3Z7H3HD5wxIEbzxXNJQV64Fc9TH6e+NgP
5IyVDcRpLLdd6kH7DdpmlVxozd4c2Xx4V4D2ZUAOsRePm8S8atNN0+2S0h11ZxIdpIGa1JXL+8Rw
Y5Lnr919DcH0JoxXvvDaz5hv2g8/o6fF6PUdP8OUrpkERxE1ra8l/1uYIYb072+ZxSYvjg9MqpPp
BVgT6OGHTjm4eb0NOlvUbD+xLXXT6cf0ANGNZ278YS9+Y5JG8Q+6QjfCjT2bv3xxO4aukDOm6ZQS
JU3K+E6xxlv8XiQ8cfzFL1VP90WLGWoq4Nh5TFo4URy/uA2UzdTtIiqFd0G99/MbcB/QFNQQD1U7
ZK2Rq5ZRKvlRqndqQYzNgISRp65SUEyoDr15PZV3cUUBzB0FOGkS7tHbYGrpoe9aEXJHHi7dGQC4
62XrtAhbCle5lDsiiWppPKbdz8v+voAY4unv8TKzqIgKUiq0FqUH+B6jFnE98bHLjm+F1Ttq6Az6
vjJcTfmmxHuL1B4hSoCi+krUvkDYnJtexgtmaImBiOlA3RjWLurZBKdtXCtwao6C7MjemsmzRGGx
2kXEkIEb+Ot7Jre5uIdivrvurK2o/zSAOIgHxdoY9cp1/f5oLp1IBos147AA9S8jt0AQUWyEMOeR
KlxT7lVxVwJbUSjObGEjsdo5aR2fkfWJLVcOr6N4awQ7hL+Cfiurdtfwau7TZAd7D1WgCC4nwfGM
jcz0CbNaD/036yCae0/9IbyN33x8ESUcdjFIbPJjVba7h4pOtQf40bEOZmhTZqwlAtY5UA0zOzAB
MgMwVl9M+Ff8a7NykBDK11Sd32c0zncBVQV6RaBJliihxIrQUG0E8XGWHmptpmH82+637mTT1vCO
luqImYsXqE4X/NEiXBa6HJ/qZbgeHAoE5pPwALgpMdmAAwGeGmxE80qpty1cxd/8p/iQci7tQduE
ppt0uwDkU70dTNiBbb91guGrJWxa9XcrXAPaUXKnb7ewl4WmLe8oFU1s5kugU47/5WV7kxyNqvAa
FPosksP5IPD8ewcWl2xjIXXURvh7Ld83BWnELhSu9P33MjVtaU2lUz6LURbWFpdsIJijkOnsN0WW
ffXD4FOb6aYviR+Z9PALxwxs4VeCDoFsN9lOJmi+Jsckr/pRvUVo63F5/RGvTG19+qPmqwYgowjG
erEFMw9RCG2p9AhaUKntznfIS1ZutPlOPnO0WRCHPx5Dy4oL8pMJTMSD9GgEdiXbgmWTGjc/kz98
2Y48p+ndqbLzAoruK//lsu0FYOnPK40m3N+2F++FMihWoKbYDmtbfTZexF9mMbug9tK99OBdIuaD
bYN0/BvVnlpy/BePmspVzF77triCQ/rsUf/4Y+aP8eFR9y0x70M4BR6b1JlSJ79PNUesXbi/11pN
5ynR7Gwf1r14RTJrGgXYn6XHmoEeM6aYx2l0oRczpVvYvHx4JZWtIB7GNWnmVcuLRyROx0AcPRZZ
lYij2QgAMa4LdVhNhgI2p3BL04a001jNAtfcbPGUpHGkKmC7pEf9rX2uvuFj+vfJhDfQFp6FXwGa
vKWbMA26Vuz69MX+uNeL9FNjQsE0YvZaUx4UyVU71y934h0BpHIcv6u/2mFXKHzpacWdFjjP/zj3
3G4HbTZPSJz6k5UYjdL1okQ/hNlGV1EcYdxW3o6paHd8083OboOnKn/NjMlWox+h/zh+nYrrSvlW
SpKdSl/6mA4MvVhageg+pLKjy6OtoNSkyDUdls3lw/i5+//zcxd3TeAVUtdg+RHpuEp1Ct6Zeu9J
z7Qf2zWilvOUbD4Ac3ELDBxQzaU6VJMISV+ohfSYNZtSl2zg+o6k0isAanAbFILthdsiuF4tfb7P
F5/ddh8ML7yhFHKzaLWcVRK2JzZvIG2jMnYTeYMAjagypu2mnTu90AiJ5W0jOChBxLGbgV+dbFHZ
tJJbt4BX3SDej3D60Qxvdmq0VfRb3bjv1Ec/3EbdvuuvtfYwDTuvXrmwP30W/1nBe2PnwzVlZqEk
1GmJW830zyiu4h9UQ8foWzOAuSbeid3LnnFeknz/WmBG4FFAyHoJ0EikSYXElYgsMPaQPsBRe1tL
LfkHDMzJXm7dGiLBdleKTqVeodawHcgBJcWZlcSrbZI9a+khSQ4U3RCh1MIjY32m7HSCq8h2VezL
/mCQNRn5SyV+C9tD3W2m5DVR91W2l82rBF3BeLot0gQy73KTRdTLZWoq0kPgQYf0uLLYs3NAaVwB
igKzDqQMDAqcHtsx1BhLg+7y0SoOOaGdCnVn21BmNnfpc2XtjeY+Ko6cVnRr/XRvRNspoS17r9V2
odte7GQFvKOu9auxHOW3NMLG5say2xKrEYQRPNwJwgaOlSAjb7tpdkXilNtk3AwoBxn7/lW+EVGF
pM0GCMaF9/Py8t67uCcHYLG8xQMgaMjwdjXLU4eN1ZIhOnXp5N9NR7i29l289UsnCzaIDFFFhrUu
nja+caNqFKS2arWlpFawNtUxNVeSN57vWP1vaEgredOyTQpTck4kObWwKwrAxpuUGesrNXusRFtN
nL6+agzbMh0xcLW71HCkyGFrKtPVfCedtnr8HdXQRj5QYq9Dt5VdOrYwRLRQZZZ2OCAcYjdvAxNU
b6SvlbxNCgQvPUc1t5X2UqxRL57Xcea9YpgEySVYpSgjn7pCJYUSSBuf0EjdjPJWDGJ7ar5kfmE3
QILUXa46dfvFL6+nOfYervXm18rXwsDZx/rwAxZBadXJfaOXxH9mdGWWX4vmDhpTQ77pvZUjfv5K
Lpa6jMQKDe5sk2Abmt+G1HIcXyX9XmYkrLDb/NryruLqxgjdPHfr/OryKheMMryUC+OLyEtMFbjt
Z59Ez5l2tJ64Fs4wXIvzUMRt3e21YKsNG8+7Dqsdw3t+tdMrBwaTgWdxrXR2nmcvfs3iApgqJuC8
KJAeU+QcjCuT7kS7UR/zn+D2YG4t6u3K8ueveOkrL44kiB5YfWWWD8AxG3+W3T41UWRVXsT0IRvd
sr5v01d2ndDFG+r9ZevniQ/IBHnmh4GFBsTsGfCrlpMhm9T4MQWNTvBtZrbapHC7WtM3z8gTd2KG
h+SyffNLK7iJ5/Sr1pQechyyoQw2l91YeXd9lWZQEo+/TRkQtSQJv6pGfyPmG3dKOv5AWqebeuPA
i/U01VW1EmydRZcsQiFZZN4LyvwzQc13YQEllOLHKptBFXo5QHIrrULKz+ohJKMS8ndwioO7BXh7
eiE0xqAIkW8Ej6WpfxvydNooYQPAN29oMcWetAGqfGtxqwFPo3Pa0lRXurW1nl9L778C+ChD+szY
mIvW1lDBPeB7Y/CoD7Qy49p3zVKPnKyt9b3KhKsJbAqpCkZsdCfNrwQBIV/50Silr20fTiveO5+G
D84LRQAga4bR5yFw1CiXkVw5DGUTIHn+iF6O7JZh8hgMtWGLjf+7r6rVEZfFWZnNwQEJ69UM7Acs
ukgjYjPTUF7IWXun3OpyKG0lpYGdrZG/ekw5wwURXjWyUm2KLP1exmRSipgLN7U4veZIRaNNaQi2
qhflxk/SHzRA/bbVrkp4npFMVxUn5GKRNKbUAl1bI4VfDH8QU4jg0cH/4juEvWhxnbrPOOaMhIF8
eIBh2renkvJhJWXQPHvx3muSgyYY0j7zBzQQhTRwTT8Vtn5FD4l5cCSl9fx5zCFCCkV5LxeIrivm
DQJ6ghsZA0zybbvpNGXt+8rnH/gdZgVvDv1cDU6R0x/dj17ryYYvPg66dBekSL+UMLn0ZljfTJH3
hNCKcC+nk0/XfTCukqDINlkti7vI7O+0qGhuhoFiIfDS2zFMx32rSGixaocQXLc9imLwxWOdTttO
RAG61t0FYtsz9wY3fp5GaxIqy9uOTwBroQI55jwKyhTO4q5tYHq3Qk2sH7vIKncR3F5bH503govM
2GhVCBAreoUXud3KNbGR5wOkMVK4n/ScmK3K2uFaEHqqUXSWM4jS76KQEpw/6duQJjfjpuV9IxsQ
dKIthsZNYdq5UHku00fySh6wxGwClQYsysAX549Rd9DMpx9G7AcLDpvCeoiKKr8Rwv6rTKiZ6sad
hiOh11LUDmy9V0hw09wbtP4uDQC0QBAUXydSvEGsB4XsJIJYC7pe4E7Idik89+/vy19jw1/+vAoW
c8qLf/3/dGx5vnf/z/Mt218/f1Xfm18//+ux4R/1f+W//+t9fDv7VYffPw4vz3/OX8PLuvLfInhn
emnc68AbCYT+Gl5WjP9WgQfDJW3wveH9+Ht4WRL/mzl3RQHOD22MyMTG3+MuEv+FZxEvAdKMDhxE
If+L4WVplhxWRQLhWWqZSb1TfwuVKE+tIosPIrqIktls/Figl5nZSSrbvvX0Ybf+cpuPo9KnL/o8
WYM1Rs10qBQpgc8DPh+rcVM4SsIYdfEhF7qrqlU2qrjCrH5mgRnNmbWEa4B3VF3yUA7oTBZtlqoH
JvFkiGJ7Cv4z0f7ldcwXyj/vI+ug0Md7PSu9AR5Ulu9jahpCp0GMcSi0BBxeqzFjUqXtrofJfVNO
6DiYpaSuhEOL+sq7VWBC8EAwODXTUSyvuRA94ty06kNttMKt5GW/C2NM3Di3TLLqfnQrCQS/xiSy
O07MhNCupQ6Sdfpq8/I0nf7rl+B+ULcCgEVu/vQ7gnnvBatRqkOTheY2h1LO9pRKehViw7/y+sbf
WImsblWYFNzJEgzbT2nn9GaXu6XYSfthiOPNiKjrjQGzBTqGskKQXBZX/tC95pkKbhe2HTcrW3Mn
pVrHVa6ryKlLlffg0a0LbEayGqf0TP1WRNfz/vLnXeQu/1kfUEVqBRyM99rJh3JMYkaj4GdTfSgD
q9oqWv+SwzDAMLlsQNTf+NsIfqD7Nh9NO/WM4E7DIxiwKb0jUglzEh2OGwPaKq8189eqVEckvePG
JbQjqiFkWQn3T1/z+ecyM2YRORLs01NYvuZpNo5tyg1zYExV3/UGTbUBRLhTKb3F+6es4bDOD5kh
waJrcTUBmSVmPv38KEJm8QQL8kEMQxhJQ6S419SyFg/hvKZTG4uYUGn0fiR/DQ/1BqgeSgxbHj7X
3yDm4sJy6SgbGbhc7or2mnef76aBKAP3KqOI/LWEzBeIo/kDA+6HsNkyf3cbZoatmePNqFZ/PqMn
5B8fr0OFW3xxj2CKgtQcZHNfLZGpchPEVTzK4aHZ6jvYG5+sY3arX+Pv0mt0m9riLrsdjvLO2Bbb
+qv/C0jy/V1xl+/lIz0UtXW0331ne8fQvXwA5vN7er+d/q7F+Ya+IgvLeAoPSn8zElUUmb4RqgaQ
3bSNQsNGodqhB3nZ6JlXIbqoE8YBpSeMJg069Sp1QqrIa8Ph0JTZbzUed5qXr83KnX3bdxvv5LpM
PxL+nNqQ2roQMwV2BQowFP8qAmyuH/XLEK8Uec4v64Wl+dN/uEKiCLETvcISgoousO6ryP2hOZVT
H4uVx+jsY2HpfdoRKtyZo2DOrj5Y8sdUTPSZMSJSS/DizG1QcZHG7930ElJ1TeaOkLHSwzx7AN5t
krQRisA8upQfVpNJ8bqsGA4W1PYRBWvPMKF4PZjWY50ARSlXnvU1e8vAQWgUq5OwR1YKqjI/dFO2
9aXfeuPtfWq6crxi8DNnnMuEFAYIt/jH6aaKMhq/pZ4PBwmi130PEYtjJObaAMnZp4PTgmgfLQqY
kqESXVykPmxSSa/V5Z3RlXYQ1KTapmuBb8xRGvIZ0zHzYD8w73L5pJ3t5rtZYjFiPvBzyyQDtjMF
jauyvBNQdBOFeNvAzjkZ9QatsDcL/R4fROdlk5+slIIr7W6GEBEMWyIUS0OQVG9eKfwhmzz19jC1
b2vN2E5i5Xhyet9C6F1b+8tWz467BX83j/JMG8bBWE7hpSFzsX2hj3fQ07oQeW+8amdQyo6K7Mdl
SwtwtEm0DhUPBQDCTxqDZ2+imScwrSuTclAPwlG97u/ia11z5CePxypwpF2xyTaqYbcAL9YULpbR
6J+mZ6OQ9MBUPu/9hwtgyJHjsqje0ZmCm4w4UIvQegN2XDPRU2Hx8lI/NcfjD2KdcS1unFNzEO+E
KM0xPe6bohP1XxjGhft4vAkVmmslWdLf+dX/RcbwvrYPxhZhgB6SI4fFu7EbU3iTvId/++erhHfz
/zjkUHgsFiMbRaOEoi4cyt5rN20+6VTJgeRdtjJnUR/fU4QK1Tlg5//Q11DKPN0yVaLrIKe5f5eV
VrfNyvoN6unkKhpDZXvZ0vLewhJWCMBJHrlXljirHKhsOgVTeNfUUXgI1Mx0u0BZ678vzxW3vi6j
hQjj25yAvs9cfvA4XxqnUBPG7BgIir5LAlN5mrpC+gNqYIuOYfJ2eVHL+wpzzLNYkJPg3Wi5zIv+
YE6tuiiYEqs6RoPlQpp07JmkFUfJHWv5sS8k+rsrx/mTBZKmvn8u8nIitFOLRRlMZVR29VFBi9Ru
pH6v+ZALprTNys5Y8cEz72B5xJkz2QRT2igNnBqr85zyoFfVx1lgkxLvyBCucZ1a2so4+Jlv8Ni8
s2gRtiOr914U/LCNXlxkSajU9bFN8puwvUlFa3f5Q61ZWJymsYmjmKZPfSwNEyjh0czWFBI+2SsI
zjlOeN2s27o4SUXeGXLnN/XRIHhDvlCu90JYuJeXsWiccZnPO/WPlSXWO5VqpIZjrKhfi6OBUt0L
SrcCFF734Q9gYckvenV59G/v1YXRRWxqDMmYpzlGw8puGL+UNp7iAr/W1t6LT44TZxcOFZrh/G35
KjJEU9YQ+9fHHCylPuRfYJGEMDUOmK6qNkIjlXC1/7y8pfN3ObkBWRxKGkho8R5D0zJ7zgffC3wp
QSpzqhDWdOA+Ne6U6KpW7AIKfZrVq4ioz8whTQT6TSNF1ZbzVvrkjbGlaRUfULsqvviTzVTQDWqE
B3837eK9cm1dT2/Cz960i1/5y+W1fnYKPhpfXB5qlfbV1GFcBN6j5F9io1px0M++IA0Hc76FZ2K+
xY2RennfdSkWeE9ciHk3caq6iq+F3BzTnTdmb3kWrlzCnxwKCM8RD4cTcGaIXeZOFPRMuVMEuOUl
CS6t7otuyUBGaleiZU5Tm9Ih4/3x2yDGCHJYdt8zmZ3tL+/t+fmH90mkKgPXFmCOpQCwUGXdyLDA
dIRk3jEowjfDXrNWnPWzpfLiMFSC+B6k8mfRamUOIVs/HiWZ4XLbkhxVseUf5utw19vlH91z9TVb
64KdPzms7IPNhdfUqAtnXu+zsgx10mybpqmdZhQ+tC+Xt3ABF5xvN40ZUcorM2vZTCZ/ehbLKaSi
WUjTMeWioTtc2qnpyj+Nt47Wb+rWt8rXydhcNnp+Jk5tzt/1w/n34G/yY3GcjgFwPXF4KRgSvGzh
Pc89vWJOTcwb/MGEIoVdkKjidFQoFSk35WGwmbN3yBdvhL3ghnvYnHZQ5IW5DWP9Lv0d7KwnM1s5
mmsLXTyBdV34JAnDdLSC8FoerhCbWUlN3wPss4XOJRIIgYlYlyjySTbiVhnq6TheM2Co7/Ln4GdX
7YPchlGi3yWP5uOdtBHuxR9wawj3wn10Vz3HT6VrbcAy3bQrYcVZqePdn1BkoncLGRE6IKcbP1GF
NUotFY/xM1UHSnNIJjOF/qgItvFtLaX79GyCBfjb2uIzx0UqN4Y4W/vd/dSUvVbuLDTIgfnP5Aa2
BmruCuV6byURWQyx/3VqPthdfFglMNVW6bGb/g4ftG2wVd14r38xboLH8Da4mUpbfBlWjur5PY9L
I3PEh+ZznxV2Rarmoy9gU/ytGrdxd5XuE+WRx3qVAmH+9UufYlTbYFtnjiJrcfu0pZbzaunjcXht
tuF342n6Yd3kDzHUTTfiV4YNGNGvcDbQzK/t1eWT+9mRoR8k0bKhDILw3an/aIJnWeHojcdJ1u1B
cORpLWo8K+jPLvrRxOLjGWpSGEAMxqN4rbmdO2zH38Vtdivv6utsH+3VXXxVqhvlLov2Idiolchu
bYGL53rsg1ROq2A6JlMi2MUgbMsWmaD/h12EqnQOW6l6LCePzQTCraxqp6OgchyAGdfly2ULn729
MBn9bWGxDCHtSqFIuHfq6nkK45tkNK7KVFzxhk/eQSpFEDcR3VBlVBdhcBi2E1ruXOOtdWeN27Z/
qbKNtCZN/Im/04iEmoyOiKnRwjv1ucksozwavenO99W70d+20dcsaO5HFA0EdeXtOw9G52gJYkF6
hTON7MK/zYm5p8jKtDvkth2pC74O1l4MbyzPo0EJLrvJ3KlbKzl8ck/O3KjELnyxWSJs8bUQp2uq
qGwhxWmlq2Ka9iMkKp4pMP6zH41mkzaoMWfZtqv+6JhnRZuCTKfbXnaZ8485q1iiKPkOJoLy63Sb
9UApTHQ+hrvQo4Mij4h3KWIJHUT9VJvCWtviPLJhpGZWZubvEDhSDzs1VwRxjRKg7B89UlF7aNQN
RPn7JmGcKfF2AfWq0YveRDnYm/5DV7WbwvJXwpCzQ0LnREI5Zy5W0NtfKhmjDUQ71Fetu7A0OYNq
QedEg3lDjf1wpSH8qSkL4qH5cSIdXnxhJSuHPiRYv/M0NOqTBISnWHuMX+R1/G9dmEybihL6NTTV
TZp/pxubDMg+tb44HvsJwDydoCH4FQ5fJy26RXkbwBM8cisthrNTM5uc83w+59whW1zZaqnIFUCC
8ViXCLQgPjJYkhuqyhcqKM4oN/uxnnZT367Eb/OmnTyEc9UfMmFprmwxGSqfrjQPCwNdzh4RHLmU
nVHouhsr8abNAO0EEgviXQhkat/pY75yVD5x3hmWTAGZI6tq7+ynH+NXOl6lbyZljeV4l4fGlYZs
ryCRlvta8AeNnY0fidvOd3G8XeeZkq13+or3frJ69pTnA4o+Msvl3FhSV8MYGGV1jCdB7ACBqPEG
1sbCoZ9c/wSFBVyqKaQvHdzqK+/XAkiHDyPzBLsv5KsAUeYs83TntQ6QWJy01bHShJCZUF1AGtqI
4Usx8uwAn/V4Y1jBdDNWY+oUSAPZPQR7LuugaGFYg9OPwcsoRCjOVCNzOV6ngovSp22YR0w3Vu2w
jyt9sA3UanaXr7mzB37+6fMVB90eDZVlRuVN2RRUiVcdwx725j5FdmwQdGvlRCxAzH/uEIU70l6a
DFhZ7JBaFtOQWVSIosgiTGqkYqNr7WscR9JNZzKfoE7TvZ8lTK9GyqzxVJX/skc7f6N5fhf4C12c
s6dsCjMvgE6vPupd0e6nKsm2Q28mK9t5fvQpiM6HAADzXKhcrtMCsmCirHasa11lxnVKv/ce+j76
OPaPcRK3jhG04RWc5v1dXqrJw+Wv+dkh4BxCps+1MzcFTh2xUvsSZT+9PvZIbDK+VCpuhN71rqAZ
JxV9tNU7wHeCKowrR2D+gxd3D9c5QhYwxzBDtaxzm4I3BF7c63dxQwenRStgJ9dIRnr4vSNEImpA
sfXj8mLPbDKDCl8qjA88mDrn73SxKV0tBGd9hVP3hyAcwt5zJBHN9+S599e0fM4erIWt+Rh9yNAH
xBCEtvDkowUkMzbVGyQRbiA6XrnEPl/S3GmUeLNQZD81k08+YOlYlY+qBh+OT7UR7Pqhfbm8cZ8v
5h8r86/4sBjd6ppGjIiaunK4ynPDCbvrwJ9WkuszX5xHhLkRwYcAhaeEemqF3CiGRT2Wj0hh6dPV
qFwPFSd/I+VfmmHF/c6CNYqWs/4YJT7CVF6/U1sCMqJiYgys6DXVHS3ZDM++slK/Ozvasw1YkmnI
gmAEEnlqQ4p7q27YuGOgolvh1fFXBOAgwDDsSa0dT8pFux7hvq/8lXf9/Hk9tbyEl1AcaqXJKkXy
Iwj12jy8Ik5yhOlHlYYPuWhAmla7si5smunNakV3jJQVHrx5/06O9/wLIGsC8YOO21lEw+tuxv5Q
SEfLSLaG4G8C62Xso02b3je+snIIzuP/2dp8SwMVJP5f5oMVwSlMNKV0TAbJ7Q19h5jLpg5kt2+i
Z3V49RL5Ncgftb5we4EZqLbaj/AZXT4kn7nUPKfLcpGpAc16+rmzVMrjKJClI3hlt67flBQqkPqn
WK+Jsn7mV+A0iKBmRRySlVNDU4yee1VV0lF5jLptW72V4U3+M/EeSvUIxOffrwqorEQ+wyt8RrUX
itJYx0gYHrPOfDAm8aYf4kNTpa9VbKycl09uGTAa/5hanMkhCocQMXqFXo384OtwSDUD4Pt+5XR8
5ppz0gJIeZZEWpbwyrRq1UhCwcKKVPhdI+vV69rQbtT2WYn7q1KHsOLyHp6XZMhNifJgQUBxnKdn
vvk+3J9FmrVhLEECiBKm+ZqMEqoRVTpdK3KAlGCaVnuuw1+JGEOLGav5pmdgqwu6W63QYPkTeaq8
MHUnJE4OYzIFhyKuf+RSEu5Cre5eVn7s+WeYkyyoYRgjm6GPCz/WYmiUGeZAJFJjIkA1s2+l1RQb
NIkQna24klVC0ZtOtgQ7EBtxkxhFtxlLOG2gjYKCNugZamtTwc4Ta42g5/zbQYhHdoZQjUTUsCRH
q3geeuZoiZY6E2qqJrqNqkB1O21gkkkXbkwvWhsrXwwPsxV0DWeyddCmABhJk04/nhXITR/OeNfe
G40332yDn33cJI9j36JMRyW+fxtSxcqdaUrTb3kbKjrjlUJMWZj+zeNQmuGdCSdobeegSSt7RO3o
a5xEwltRilJK2mOACxZGK3xjAmxCfw0nsRiZl+X7KGigPRQDebruo0a7VwtZqJ3KT1BDsuQEnQ/R
ir0nU0WPyx4HecocZlDquwwZS36bFMbfqJ6PEZzcgvGmRnJ/H8OBG9tN0fZ/jLVOZ7dLo/QJiosS
vG6id8+AR9I/+r6F9jArU/+IRi7MyJedbHlX0pIFUMEDzLTQTGW/iI7Ewq9Bjujlkavb9QeGU31b
CRpH6neXDS2deWlo/u8fTl4viH2tlBhqTdFthM4xk6MFQcBlK/PP/fjaLa0sXCSjzpN3GVY0EQwt
TLVo4K3cWssdo0BA7Y43Dv0dpGWXpULVFCSENaPumKTMjwbpvgutyLaqiBG5mOrav1sQrVaQjrMc
FPNSwJMX2xZlQNiKpOuOYUBlZxSZxKlN8P6XrZw9ZJRXKbCQXzGPyDTgYts6XR86SQgBaQTdpqpn
4sDGeGjKfgstvz12E+1IM3PGMP6XXkGehWHIeWVQ5KAeF4mA2etDk5cpySXctzkEc0YZ2p25srx5
kz56xbsV4BWUN9hOns9T3yOfA8SmZBQ5hM6V26MphfDQSP/S95ZWlp8q9CA20HPS1CjJNqnlvdB7
6LeXv9RiZJNLcN6xOUVkPaRQyxpyq029GJgReWLjuUlkHMt8spvmF31cJ56KTaSrV7CJcXeh+QEH
va0ow8B/6a8KYe0onLsNsQ/dY9pv/C7aRaf7OqZJmw+qF3yZadMyS7+O88KdYiBSMgq4mrotm/ta
tlaOxNnTw/ALlLaoWzANAAu6fGpVHS11pHUUftFpvFnbcLjWJmSA9+nL5a1e3iVMOwFVoZBME2wu
8C6+p5pWtSRnQvglkRphK046rXENiorLVs7qK2RYpD+o9BKqvmMOT5fjI/kZJr7MS6pYg63GsgTK
px+hvVBtsTdgSitNlfJO/b0eyVjCvFgD1i0Xyi94b3wQ8Ymz9uJioVkfli0EejAjA7128jHtISdI
85Wgcs3K4o5BsRJ8cy42x8Hyj1oKwN9gImfFNz4zgsjH+55SM36nifrwygx9miQDNdyj4us8m7GY
FV+FSVrTiV++AfOO8ViiNAafA8KLCxc0CHrMPHw/hEa2LfuwctNAqBjONMNtWZfl5rKTnC2LEEsG
qQGEmouKrs6pj6AlF2mZIpVHX4cCufldal8vG5g/8ccbkndzVox5dwTu4+VJJjbXc7HTymNi+LYV
EsfQIgqe/3dGFo2SocrwAAkjIWw8UfnST4+lUf1bD1isZPFpslirfGj/yqOUv/XAKMNpXLnnl7fe
cq8Wb1ZaBnoxBEp5zEsHfkD4xjioEV1q22s2/Voza+3LzK7xwaNzb0DI3GfTUuVJigv7f9g7k+W2
tSxrv0pFzpEBHPSDmoAgqV6ULNmyJwi5Q9/3ePr6oPtXXhFUEeHM6T+yHQrr4HT77GbttfL+mgTG
yqItTepySvNHvBtEKdQxi+btL34wn+my1JzBJEJfGebjY/z3KVuYACtFfYaWpPJ+7L7DPuWEayHC
2mLN83w3DzWkf1UatPIeQXhHSg+m/qRYv/+zU7y4i0kiodWeMIY/gge2XtX0M/xM/9kY8xF8N48w
NxBh6zhiEV3yrQI0K/mSrJajV7ZjCTjtpzqqC5uZdHDBapB2l1CQnp/IiaE8vo1L+F5SM4miFOW9
qUQXpdnTlnDfi2KrFt/PD/ThCaY9AOJBGj7IJB6vmNx4AeBHrj2hxdaiVqP338xRhd700dNXSiIf
nrJ3Yy1uixXSfpnlcyhT2XCJ3ijdswHJwvkJrQ2yuCsV3KVJL2Y71hVOglyOhabDvxP+0Rvw97It
LkzTx3ZVv40igk2hQ6crQdwoh5s2+/MjDYCS8gaJSIrl6mI+hiRgkpZkjL9RbDR4SImXYYlfGeUD
20wyCTQRAe2bHt/xMSjbOvKKqi7vVZuKMcE1mpuOgBVOpaq6sdbCzQ82ieHwyMHEkZQ4KcGVqkc9
vud4l18nUlexisKSuTt/Ek6Sqm9B7btRludt0NEejhmlTLdz5HJXHOKHCKL/wqk7p/wx3QYPq4y9
H05NB0KBd0pFY9mNHDehkETQsl924npe/8uAz05L1mRaPhzmXf5h8VybFhlyKhE4HtHrANYrke7i
9uf5BfzACB3lOBYPttCUuNFh8rmP0GyStYdKea6bcD9BA3d+oI936t1sFtdJraO+a2rMXQ+xgaCc
50zWcFv14iVPfFeF29fo2j0F6UfdLDYw8151prrvhP/nZvdoxos3ysxj0qr9bKGiBh5O4cJs44B6
2FvFH9JxUilaZJAWbxUcILlCi0p5X0OiXbmZ5zRP9aN5EUOjs1FTlzpYDgfqzktXVvuD5+v9JJdc
grEiJXE/D6xE0DsjQ9GNDyv7OQewC7f4aIilx9oi60jeoryH7MB+aaHu+w59TtzQc+ba/i7VV6a0
clLtxW3wFWSDbaAQ95CsuPF4K8IYeGkGeeS/Zbn+PqlL6GWoxySbQkYKRbnVwqsy7nZK/Pn8+q1c
bnvxKKdp61f12w5lw4XeXqsQt8vRinn84OU/2qOFdfSkWmi5yh7Jab9Xugoad38r2t6R4rtK8ffn
p/ThA/Nu3eYdfOeZKUUVSvq8bp2C9w8ffp3viwnSG+3ZbLjzdAq3CB2eH3TtWCzMSjf976Dg2DEr
90H/bA1fpnql2WK2CqennZoZjd1zh/VibhAoZ1nb4J43Wb6LddkhFe0YgJxNu9iRp7trpy/nJ/bx
iCYe2+y1gb88Xk2EnaMyTSbez8JG2j66KbJxkyHKJOvWY2zbsHGtgY1OgON/2au/x1y8Bo0f2r0R
EEtnSKj06ssA476ldpupD3d5DvGCuFTsrVpfqatNrCf7SLcnyEQoo6g8kVpaTBdBZyOphaTfNcVX
Fa2Jhq7cXM9dsPXbP1zYxUiLSdp2ZGl96ht3lXzwSvlSrZlgRKjahM9NgSq9sRanLhi4eQcWQy4u
uzoavaF4DKntXXFVfxbThprZAItK7QAkQZPQ36YbKjKf9avReIQPP7oO3bV6xkmF7+0zAPDQQqMo
9AwtcpKllE1JN/EZ4ef6tf8Nufpl/Vh98h/Mx2KbvLaX7af8wOCU0NzV8veHG/xu8MV7MQ795BmC
wY1bJPFs+EMUR402ar3priFaPgz75DmHbPLXGn3I6ameV3/G3gKsweVcwjJjNVWt2g6Mu6Fyu86x
0eNp3Erahs3WQ/HVFbfGyhE7sbuLERfvvpyMoxrnjFiO9oPInpQpROqxcyvv8wS96fnzfPKSHA+2
LDfKdhaUQT2fZ7rArGprmaU72PKKcV8bZbF9iTRlXhUzJVRR/KjiBfGdXPlxfionNm8xlYUR6EEm
q6kxH9Ag3YsGSbnMvlCrYVulkPWUFRJh1UrA+uGxBHHOwYD0hdrpsZlFoLqiLubpd4mFFDqSInrs
SslVsNbk9fH6/T3OwgSESSK6abL0u9Cn7Um9K+Q9Gp7nl29tLvM3vHuA+zyZlDq3saH5EzJkrgoL
o0WDVabvzg90Uml5syTvVm3+kncjTZ6s5jX1MlRjHPnB/tF8ymQnvBGXyff2R/8CeYYFofCaV7u2
hou3vteHQa6og99lNdzJPbTJs0jg8/m5rQ2yiA/UUvGjQuch0iR7a4XwjKe/IN3cnh/l/zBKf5+H
hYmQZGA4tuDc1TBUa/eoWNqv1k8iH+OLJLst6rBrCl3nT4eQF9Y/r0FwEwrod2W+V+3rxHyqaTiI
13Aka8MsDMU0FlqQ+GyS7hcbKC1BAb9kaF/a1coSnribb8bif1fwpNYl04YVqSMbBVc2ur7Yo7kx
fA9niSzNcpTnN2xtWgs70ciSnMcWq9doPzxDuyrK70T/mx7NkPMDnQbKoJjQciT1ZNA3dNKZnWqZ
mdX1oN8N9O9F3SZ9hDufZP1Pu3MN5xOaO6/nR5xNz5FvOw849+/D5UChe9nupY3AyCtqw3e2uh1R
BZC5u+dH+OBOMcJcJ+QFhnJxcdhtsOKqJDGCHJQeGbuk3o05pHxmrK89vStDLX0c5Cg7LaDJ6C6d
yXrLbSRQcgh//0fzWeIcLCuRwxIMy50sEOquK9eoiw1KkysnfG0ui+dQROCa1I65mCYSWBQe5PA1
79YaZD4+cABdKOnOjYbLdJZhT2nWlLJ+Bxn3nfe5HGCKIJrXXHS/aL6rSkc0DlQ5/84a/j3qws7m
0yjn6sCo+QxNemr0F2ONhu8jv5tz9/cYi3MHE7cymfmk34FUu9FRXkGs3LxD6/5TsrPc2u1+R6/6
Xt2kO/Fdbhz7a/59jXb94z381ycsUa6aB7xCKUf9blRa4lPbJTRN8ufza/nxDf57kIXNzZXSQ/+T
efbS5zF4nZqvf/b7YfsGiQh4FWwFOBhjnuS75z4uZa8J/bI91NGUuDQL/pIGea3P8KTfZDYOM+7Q
ggIZ3uklFMUCMKgktdIdYimTZ6V5T/pmWVX3Eo9T+1UTWYkgltFWX6IkJR3aBlpI4OAhJBK3/vA5
7BWg5WMi+m+KUejDBggGyn0F3axf1CIso81Asnp0Ugi2MieV6kai275sVnzYpe8/zwKkr0DpCYcS
HpnjtbJbtWh8LWkOgUimpy4rOyeqypRMJgTNmZJezjSeK3dp6Te/jQlxCO+FDWff8mlXkzbNS1tt
Dtjy7pfSR/0GBGzoZP0sa1yo09dY7p4HVb88fy4+mCucyDPTJfgI8CYLpzaylYZqv9wfIAR66IMw
2wVpBLi5paYAhVmwF6n568+HZGU5hbAzEtEtjvqYgKnsJ72H0BrW0cDrfklcKk2Vnxp1uvXapPvD
h5+1nbfyXwMujHCkQ8RbqmZ/oH4SbPtEerJTo3fESDtWXXt/GI4w2pwugBsUlDiKRgs3Q7EKI/Ll
oT/YXiCQaaiiR8PrP+eJ6f2sq26Nt2Tp1czDwXEEQpvxQFEsDisPjDASP+sPugkzkDoi0edDBAeh
fewhZFlaK1HkidtLGx1QOpCqoNooDy3vuK/rdYEKnHpIzN+h6j/qcHjGhXYRy/hu3ixFYl2LPr2N
yuJGi9YS8if3BBQd/AywiIBRgft5YcfsytKliE67gzpG3wat9i9H2W82fdZ8tgu1dGALNp2oWGNh
Oml1YNZH487b8M5+9p7RJ+OgMutI+TKM2i7Q1eteEvSkFs6UN04NHLeqvcuoV4DBDirNONmKjVi+
EfrMm0IXOoi0mUN1iZOpEkuWwsk0DnosW26u6pnT1+OfYjLfRuHQkLJEVp22iuOZKuxuNbepHRLJ
K/dZqiY4efRwnDcCJ+R+M7EuVT+6QUGi6fKyC8e0crXNWyl8GAajfRaphTqi13vyvT15WY5+fGa8
ZlFNc0MS5gEy5EljwYhvZsWTD0vmg1yFwz4am0u/zuPd5Muoy0RS9NdT8P9Z2f8xt3P8izXQfW1e
/+tX1oTNePea/vrvf+yqX9mP4L8OBBmnPOz8z7942CVF1f6Jbv1MBwWwznyz5X8RsRMKaP+cKwmE
QTJiDW+o2wxe/+C//yGZ/wTrDtEhLUtIC5DIxEbWefv2M2H+E/ZOQGCgglX+JNf3B1zsby3Nf0dG
M9p31sGYW485z8A1Fv5jEw1KEwI4vO3D1tuVOCjXTR8Bku24nnHVd7ft0PRbRWksB7Kt6arN8mwr
5Dhx+wpBrUgvBpdoB8obLZB3kqGFTjsl6VVpyEiXB2H7FKYG0hLZ9Lka2udyDF/7aGifvLjV9rJO
2CdJtCu824x50f08e89yvIBVMi3sAO81jZQGq8f7dnxJ+9K3c+7CcIuyk3UJA6L8rSBlA0mWtH/7
UJl4w6/D4KAZ4Uiom691ti2IlvkEvkAzYa3icaWosuycNULDjtRCkW+noNu9WOWYHeiej/KLLpa2
mVUNO2XwELDyNeG/zEJBxaazvOaLPCn5Q9RnSGXmxojWbJOj7Z7GwKgdKEezlzbXox+Q9KT3kRq3
V71am4qTyXp0Oag9+I1gii5pPtBuqqrM0W7N7Rq5qzYaaqeskWlQRGLrDqjWyMQIryVHFomzt3lj
hWmzg+14pl9buC9VGbSjUlbDbarb6mPiN+XkQGAgtU6u1eVvJQygXOmSpN9h+oAdDb2nXQ067fyi
tB0FXBIYtDGNvpokP7qVJ2IRCc5fx33iOsLsiNQB3PbHByOKw8hOekXcRrC3vGZJgPaQieTOXi9H
DeHlXh+3caX695FfDFdJB3HdRhMUYIl/Bwj5CIwxvn3srUBXjt+u+btMVAw5JXQq4uQug6g6rG0j
rur+tgqjb81c/OqsdXzscUX7bRQ6F8i7zD4KXdWLt6vzdJ9O93K6lQk/NlXV4wxpEndXDz7FZdlc
4VZMv5RASNtgkkGbpolU7dKiSZ/SJPdD1EuaxGAtusiZ0P/sXHjwYGJOVWmvNlOHh5qVtJDYZnRn
wAbqqsrYQNKcWQ+pApEakjj266jnUGAMwQhsslZC7ZM2WOk3M62+hTq1m20QQlxPn2bgak1WuX1C
udoBXo8sUG2i5jrFRvmTgxe7PMPJmgP1wfnFbGB6aYGbIeDLsnU19SKPggFR6jZvXkQ8aiiZjple
8bGqtJHysN55FNC0OioQUZta85MRlCnEG2Ya2m7/lG3UKkp+rli0+WAeGWqsiMnpoOef8JS+sOOD
W9d1E/eFPd5mBeTMkjeJ23g0UtcTanuZ9vK0QU+mv5zyrv88TXm5GyPdvBiTOH1Z+ZLZQV98ydwk
Ar8RiGRgVgsXExFHP8oKSb6VhpwqppfoPiwAKpsU1Vrr2nh6u8jPI8Q9cnn8RjRXCSevWcB40PNi
GxvcJacdB8M9/2XHrj6FN4427h+MUgA9wUvPH/7OB23UpPGTxusezDh7LQTLZOlBvJFhW93Eg1iJ
DJc3dpaqIndJOgkZKYhDFssgDfpA274hP9SDWn7VhiTYpVGVXZyf08lLRsCOiwDBAwEFXuASZCZJ
Qo/b0lceRhnyyq5OpG1dppB/efi4Y0dVF9m7b4XpIR0Np9W3KO2ztZBmnsr7HecbZmcEqBSqaLgy
ixhqsnmQ66wdH9rBHvZmnRW7XpPrrSk4hYFp3XW2eWvVRnRh0i1HW0bnocQZ36X8Xif3bIAEstpN
G0/z1kiVFoHHvOm4+uQjTIvtgCpq+W1Rrbci8ZIHO1P6jdFoGJ10LjqPgOWmCC1RIy7zbRE0+mNY
V+nGV1p9GyeQ1nS4xytHcHaXjleKr+E8IArFK4NvdXwENT8bhlRWkwclVZK97kOWR+Of4lruHSkT
45OeatTfEIpZ26KleXhbhncDL+IvUketKiI5eaAJonLUopa3g4wYGXFC+eyVEPyGGT1Po1nK27ZA
+zdUs50V2f7aeT25hNB1ck4husI5hdBmsQJDrGhDNkjBg1lUtCDhFbvFkDUXXqvmD1mU5a4fgGDP
JC9Dae5rrjdfa6p3Q2U0z309mYeIzs1bYxqmXR8ka9mA0+s0s4nOh5kiAA/gW/T+zka0Ejkkz4zC
B9VvA3fwzOqhV6cLfTD8ayXqMfKV3N5FUWNfA9ajgu8Xa7QA84k8OiN8At1oJCVMvHg87+MzYoVZ
FKhIhD/Imkf5XJcfNX/Mt8TX3mXdKIqTt15wZ5VmcThvSz7aGgAoZF9meiyCjuOB6c7X/XTyGLjU
653acjyCNA43qOUEO5IkycpZEMuXQswzhT2b9x5KXDAvxwOOSZQ2WhVFD7qdAILwov6yNJB+9cvU
uAybcnSKGsXXtEVxb+4F3FSTFe57GTm9Viqlq0Huv5VR1O7Gqsy2etejDEkG1JWjXHP7whu/1UFq
uPrQfDaqQtn5huqvEF59uGa4i+SQBJnhE48ppBW4CtvwQbRtuJVidXLDJHqJFMhYlVTTVgKXeUVO
zoYBMTcJq/k9W6yYNcheK01J9FAG5hOdHt2+SK2A9rPgex7ZN7mtrkEBFySTGFB4LWW07ASBkk1D
6yIC1ONwSgIZGvBIr0gjeOJFnvM0PT0UAKphaQjNBo7d/NG27mw9vwv7sLnJm3ZfkeLbCqeWWPk/
Paj0ahITzDqHc9fm4oZkvtkFUo4NUerB2mi5+VmI7mFqAsWdvHxNEmeRavlrBSyy/vSBEq4gq3B8
TKGRj5t2bMKHTJr0ZFPBwQOXk+4LGTHeqfqJjuuBJPEO/Tt8nETQqBqS4as3ch1M+w6NwcYR+kXn
j/oz9dPkleXW14h63r7i+GjMPPQ0Pc7sgfAcL7wbHO+0DPspAuydqvfdoEzPTdcHl4GdtGgtkwJH
YzrJE1S8Kd5FxFVhvM1N7pqrGJH6qde79k6xk+SHRZ2D1JiC5k9cG63mijpTbzOwfze+IY0PWaKL
l/M7+sZ+vfh6kP+oYdvkNSivLLbUtLwcXz/zH5JsnByvtMptQvXgIrMnsQlbRXVx5cUmbUPh+nG8
98ZevR5r5IMNT7Evxl4gqZ7HF1WJbLNoo8CVFfQ6C6ooRmCajrDi/kpIPbBMqdnUtTJtQuypPXie
q1WG7eSdrm0IfX+RC5au9OrRMrL4EyTBhatp8eCWifRpiBtxF2TVsFHjobjokajdlZmRbMbGRioz
iZq91RKBrKzNyZ2niQB9IOiQ6OuV9dnRfPckSWMs++YwSYex8FtHpHXhZvoUriBn3p6V5Q4Q0FB1
oqEcD3kR+dp+reTKkPoPtVmOrqYX5qXIkOWNeYvcijYjp4jLZltLyvQJ3icVMs+wvaff9CnwsumW
HtL8KrETUNBa8SrM9LmNbdPlnX0yxuGr16fBdvLTrVyX/b4Ujbf3BMkdrWNLEKorVxytE+8biB9s
YMTKKPWis76YjSW3Y8WJkg5qjXrgVInkYE/B/0tv/p9qWR+4C9ihOZVO0z81r6Vx9KSCLJNspIcw
5GJ5nYlT6w9Ex2p2r9UNPQWBuYMorHCtVL7VKz1deX/edC2Ot40vYIIILQGVwMM9Ph1yA9hxGPX0
gAjEU1jsqZVL3uiY3yNk4MvG3NZmfK1MW5um4WocbtTS3vdDe1sEv30RbobIXslULDCWs7nki6j/
QRo2i7+cKCqWiSdRwEkPk9+oFyrlX0cZQ7GbolmaPc7Sa7pj5aeuLFOMTo3sdWNMG9lDiU+2mnGr
DnHn9vkU/ZSoLl2NqYTwkK/DjAkuCYcrtv74rMyPCcEL3SzgjJeWE2iBViqxlh46oJPbsa/7TWgD
6zp/jU+CJJaFVC55L4aBTmF2+95d40SGhWXU1fRgBV29j9ve3ySKWrve2ForQ506JWjgze417Qcq
f12ciaALDTnv7egwhanvihGYtO/B3R6aItrEqry24x9M7e/xwE4vHkihRVHVGWF8iBLrMrQ6bIDa
XNexfRFoyrZQg9vMKq4StdgATnFCCR3kbN+ro2N15ZU/rHgHJzGWIJE+vyKk01FvW7Zf+2nTQBlZ
JYci9gKn0MkqaRFSj3kXXAgjxkcMrcbBzdc3kTR42/Pb/MHxhwcRM03QT7aOaPh4n/Wqy5JSH6JD
qGnT3jCr6pM3luatqfZXAYx50PQJ9bbXpBY0htKC7hxRzM0k/ybrarBoUpiNV2NcKRe+XNtO5sHY
LhWjf2s3UXjTKN7T+Q8+DTcgPIIrAiIReuOoGRx/b14YnqqSRDvUEy2r7CAw7C7S3Qw6to2fZNOu
NqX73MrX2oo/MJ6kLlA1mdl6yB2osw1/dyPMJOs5HxBEkMAbdz2cZ52lTc9dJ37Klj99aRS7cNRK
VjdoKXuoHujpijt9enD5gvmkKLNrR0H0+AtEOdDq0E3Bwa7rx6yoxIF+R5h9sixbWeWTxDJkMDys
RHXMdu6eWNzJMYr6smhzhhryi8iEpkGyYvW2lfL62kzruwKGjLuga90CIkcYCV2/AlxHwv6uRc57
Zd4f7LmCnjuaOxg+eGoWeV7Rm8bUqmN4UJFCpTE9ru8sI9YfhDW9hFV9URlZ+klOk2ilh2Te0ePH
CifmLyA6Lh6Q9OP1hr+gLE1RRwfF0/W9ZNDhYIvOds+f6FPzx27O6QWyYuB2lgzPwDy9KVaz4BBV
Q3dpR36/Ic9XbCdD+1Qr44r2wQdnCMuuUUwn30mCaf75u1OslUbc0xITHaTSfkqyKt6NE/lLEgn9
5fl5nQZ/hMkWNWwQhPDULGsAlSj7oYaR6tD1ys+8oX9Z8UT1GYbeH8nYyD9BFq1pZHw0OQaFXlOB
YgjujOPJ5WWYij6C5USJVOnGUOvPPiS4F4kh/zo/tw/2jIw6BU3oJQhglt1FQT50U83bfF+GotsV
SWNcGCGdEKIvrkfgSisX4INoaU5OczZwUWZUwOI6KkXikWsSyv0UZOatLpRqZwXhdEd1iYSHHtIX
GXUXQWxON1TJrKuSWtGL3RZuFZbmZRV44qLy9YlaRmX6P9qmGfZtMfxWgyF+BLlRb9IpDleQMR/s
P6ZqPmS4EDa7crwZIoCB1qCb7b6qTM0tuiJ6kHLtpjFxNrNKqul5gD7y/L58uFBADShSk64kfbq4
sqMXFlnTluJej7M9WJGrpn6K29+qJH7hUF00AZTMo+doaYrasN04kQ+dYn6lefs6S51Y756tSbKx
McZG85SLqG9XbMrpqhA1khGZETwmPeSLVUk9+JAgwvIPIpcPbWs/1r2s3pXCutHkKn3sszJYca9O
rdgcp3Id5uCCnOri7BRFjS5s6fkHEmmRk9uZBdO50u7Pr/wCKDT70UfDLNMOGR5/nxumfzDKnaga
N7aTq063ow11vBcjmV4mq9mnvnRTacN35DrWyiWrH7BYWX0MfTXsbP/A6dhJPQAdPbRlh6Bw1xZi
19nxrZTYL6l35dFUmdrTmkjFqVHALeG0w9qA7YIK7PjA914Za52aY31KFc4qKCDTsf2t+Ihxp/WX
88v9lmw8fptYcVI8ZPKo2ZwU0JJGjcJQyP5BLaNHWcEJSwq4xccsFfRYqPlOG6PqN5GLfz0no78q
cmldN5qRXWg1pjhGBNDBzbFv6tGXf0dNYSBdlEhG5BRW+auoPXLs7VR+Jr/Q1/AI+nvJjGEU1LQh
vZbsIIhdD45GF5bBaBv6AsK4IRlvIyuwd0If4zthJcXO61LjuyqVyaYpRu8FTjHvxmKTVkzNR3vP
jUKqgUIeBOJLd8VTy9aOizA8tMCProx0+gVwrLzyhLRTO9Fe6WZHAn4KyWyZfr6lcKw8F2pxcX5T
Tv0UqpmE1YTYKM4gJ3p8ABpZI+FbKcFB5xjCIB7/tqcy3HdVH98Q5ZSu0rQ/06SRf//xuDgQYG/M
WVGSp+94XAFPpZ/VnX/wUWp1Ihz9h7xFn8EbxUHGibsc4OK+yKLGXOFW/iDbShlPkzmBBi4FNdTj
kXOpbcuSmsJBFpTuQBH+brw0clNVJMWm9GnGKZLeu7IL6bM8NPbDKEaxB/wMIKEJgq1eh+BwCu0+
ssyH82vygQdLXhH7SioUhllIwY4/LZRgQCZHZN9HtngtyIVsii+CMjyoddSd4yH+ZDTxTWsQbfYi
vWrN+FcNm+rtGPtrbbofWOA540KqE8EwMNnzuXnnc+X0jVcGkrLoEsbDq51PsSObU7xyCk6dH+qG
PC04P+S+lWUtKE9Ckr5ISd2neXvfJcFwU0d2te+7yghXnpQPHjGkI4lWSeFi6JagV5FNamiI3rtP
SbdtY7uLdn7pZ05pGp1bqnm3SQqxRkn4Qe6IC87qzSJvyDssdzQrRWhUNGHRHA83n6NVmr6pc4jz
ci38CvLWdNLOCPZJO2J+o0x4Lh2sD+pkBRe2VpbQk1amvambQrpC0hkdpsKSf9et9nnl5M12fmGa
gciRm+EmQoMnLx7cqZfKbpJT697vjfQiF6UBLniKNk0l2i8YkNdMUYuboRnlK77KurRKFJyjNvix
8h3zOMffMQtQaBRD8B0pBczv1btjZ8d08DSlVxzaKSu+GBCvXBJARrhiVe+O1HZdg2DtQhjes6SN
/bbDj3e7cdgU0pC5aTFuxRDpN70E02szJeFuKFBIy8ZBuk6SYI1Pa/6ao68l+4C3CD4UCmULftDj
r1V0suY5xuQgl0O7kYeKzH8TPdvTZG+Gyf7jI8xwMNtjp3HGcKwXixMTKoA/VX1C6DYCLjilu0Gy
SteqsmRnBFnt8ugmK/byxBDMgwJjxgiA/TeXHkLFETahZ/QPPZmYDbnpBDGQdFx5ht7K8oulnG/l
nCiA9h45luOlJG6FAE8u7Pu4jvakSUhrZw70BE7bXtohDAG+6qb+vm9/Jd11Ll0OsXzfdc8iz6mz
FNfSELs+VDxD2O/zMtrpxTNaro4WdvyprXzsCUAJ14U7jdeL8TLAAi0SOlWGrFiZ5tJ9Q+Fga6Yd
fOBVtJ/joCfwavFFEraSO1b2oznW+lWXQoGcJR61K3mQM1L9snkRAiC/XLk9JzYOWSC2i90iXobQ
e/FdRORxP4yjf2ippu/8ygsvfIKkSzD9UCcb8YVWUA0mZPDvLDmK9oio9K7WB+2+Aa/kO41ltTDp
smjNGP7yqUY+ALua9uc/8+TWaLxvM/8Dido5YTOfuHd3XPOLqlECRTyOlOZ3afbdh6VUnTJg1H3q
nh/r9Emdm64Zhs3CmydBtBgsnmK8ReK4QrKM+yrX7s1wQM4z6nAb/cK8CoxaXM/+rpZb0TXEFDJt
xfJ3tQ0hpKbeuDv/QafRHryVPHQoNykCaOoSAmBNrY0LIuxDq9X2fmjrCaoA2SdJCXbosYUF47bq
7K/oq4t9T2fS1sxLIbl0PbKH5ZDuYV71IHct6ycLRNCPopTIBtM7VZVbtfU9Z7St36CDYVY//+Un
28aHk0KkBoMXr5yEqVqMnJgie9phCvrtNITmRhL5AwU6ngsKQH8+GBBJclk4IfOAx9sGHIv2pkrX
DmkcjzeGnmUbL6Pa2CBgcQHPglgZ78TKMTmSLxryYdxSzsrxeE3GAUz7lskhCOcUAs4ts5PXrNyH
o3AK0RbnJIKPOx4lTY2itCpDO8BmNmy6ogSAY6vlSkLhLUt1ZEuxAFBR8IzK6CuSWToeBlxyBEvi
YB5SRXQ3stS0z3ns925b9/qjpWbyzAtFhBGZk0R7UdxvGrCN5raXQMZsW6VVIF3XjO6Q45z4zhSM
3m+zGc0Xa6y9T31bwbTmZ7LROLPDukkC0jdEcXKfOd1QWVthInpvxmn8DLAajE841HXlDIT0F6M/
6KQKBbLa8pjH6NDaenoZIb3r+BL/3gCZLF7toLsoZNK4G9ur6K2dfBEUTmnAkb2JukS4FEg8HkCw
jjFSa2auSM22iAdl52kJIPPCDwff6cyE/iKeLX/lDp/cBF4quu4ABBKWo3268I2JWqagLWz5oIVZ
uK0B3EJ0V2t8VRIDfVsVCX5rXT7aUADsKITRxTnnYZB0PN7QJtXjrkmQl1U6+coyvyqd+q1prZsw
SMADV44fXZXWtzwYH/skdhQA1WWUXKhwv3j2hoTpVqjNhUBTSDJ/1e3vRPtFUZhasaAuHDpFmewa
qsqhJ7mJeFCpUcAbcF1QSMpI2qXSs9WNDXT6ygOEi7tcybZyIrlNv1IfPwkG5lnO1ClgwkkcLhsh
Wpz3Xu4LNCDHjkhfVPXN4JfJz3Dqns5blw9Hoifhr8IIpd3j9ex9NeisQJvuu8gcv1DkvuZkZ5dT
0yTb8yOdRptMioTyLCpFL8JJrxKIQMUz7HK6z/UB9KP2o06SB8sACJh39UXY5aqjjc3vsEKpUK+d
JEoOPY9yHPRuYZHAl8sVS3eKtZm/iEcRPxIeJEKi48nHQoTyKKNLGtRms4lboV3mogscs9E83wEu
V2wrMRj7NFGsm6hLqdUYV3VKe4A6SJlrKmRLOqOw7ky1EG7eJ9VKwf3EStKdqNCViGvNN2KXjz8w
lwn+zNxU7qXJji51q8QDjOvDysbM0zy+U6DwuMjsDHUSehCPR+l6u6HbQaAoTNy3U0TfxzydiX7Z
44s6TeBZX9vcPqi5LS6MJBw23iSDkaMTZG+EAW2hTdGat13g/eyDGREVhgFbGSux00launKM3hAo
i6+lckirEU8icGRr4cbEkVYoWiC196bBK9jZUbg3tVDfpfAMlkQedXJl69J4GyKI4RRaLe+J4OGF
zyCR9ny1OiQwNe1TtTKwUmDplCGDy6KqUOFQqnbcBAWUFpPSppuOAruDEKG/71pTMh3Vz5hSrpE2
kxPIcLU83dvqtLOztP4RixoBZqAg3mWpe76bNWOzz+wko+7a03czmuGONIK45Jz326CJKncYRXhF
8fFXOobtvivU5lM49tYO9b8Ha1RsDmKhhN/6QbbvmyLPdxT0h63X6Xe82je1Gtn7VoIh/fxxeOsi
Xiww3R/QKbwFn3hox8ehiKtQ/h/OzmM3cqNdw1dEgDlsO6vVElsaTdwQE8lizunqz8M5m2lSaMI/
YMOLsV3Nil94Q6TVvWtmKs+bY9T+i4+daOd7Iwj7Qt7hHvKpUkLvme675Qpdx9pUNsW1HAvb1XKy
ziaxxLEI+uo44oLyWDcB3InK759z8CWPgxdZv3EU0XYU/OUNrrrVyaH6urKxFxk0vjBT8M9fIH8o
d9x+SGv2kTEEQYdpTafsA6xZdmzf9limivyb3fWzqAVSkPXQ1oeoL5U1pMJ0buYTCSgfLVas5SZx
1tvxk4IeR4U9qKuGofVJkSpwz1Zvn/uOiJQAZDgqoSg+NoZffaskspQGxaxK8bqN39hr3rB/W+uz
XwMDCsgVotcT8HZ22Q2+prZNXlsudLnwQTYLcK72aFgXsx9eR7uRW35djQxa2GqU2sPqewLn86fS
xMMrDYfqTWs9c5MQHD6Fpey8FCDZHwcttZ6lKkkmP7PoABUr2di5nMAQN8NDPYbt3ux9UhtngBya
VwFd9UQvjQdV1OY3AODBhzTPc2dlDy/CkgmtCQqd6Jxa2qL1m2k+Jc/SblwNlUQUharQBXMTHkEA
K9uy6MqVysAyDXYQC+exdsAYg7uZW2F0YOtzHBpsV0EE8mDl6fiNBMJ/Ek6Ok0lUyruwVJoDu789
6v1YoKKtt7+awMq+g8Ir99yo6lbFMGllIhYPCAUEBYE/XltqiotMZWi1UE+xs3Jz5Ash+2XmQ652
a5Im0zN0s7XomkzJNr1i0hR9jmnSlDSUVTE6rqPWT22mSp9qtTtDGlR+3L+b3h+ITJECIkiKeSM1
TAIjbgOMRZFvT5/QhMy2lhdUx7xSw5XUfJmdTuY6VF/otv8tkk9T+09ujn2LNthqbLtSOyS/0jTU
XshB5a9miUeME47BJR7EF01CPLEvsilATJwPvjwYGwReqm+SJIUgc3PzNCRDwtMihV/MTGpPHUl4
u9EoKSKKYTi/78/Q4i3/y8Slta06bHwuwNtfPTSxjVdnbbvYTaDuJyvVxhRYioHAbbtLZA/Ok2Sk
w8exiNacexYlF4aeINsThQkW71zarc2MgEQPv1q7GcO93L1avSXvOnTeytoMNtHgrVWf3vtYi6M+
FXnA9s+vtNLwhRZFku1yOqPd2Ermrs1T/5llxeIQGlxwsekt1Rsz6NcqTMvUks+lhg5VGZSNzK+4
nem+DJ0gyirbrcWgfJBTBNK0AEGHsbSzp6htlIOoPOcw2CXS375tjzsjVrJtqlU+RjEFYYNftJfO
KGnVFYP8DU1MaDLCHBFVGZuENLIImLoR6mET1fJlNLDzMsKgxZuUVyvwBlw+jABFpxHG5KmuA+sv
I8HfswnqTRcM8aGtysGVMMr0KeZg1xRKdYvdEIbybSLpmxyTgnEDSlKcSlmIczCO+dYYoenqtvfg
pUX+EPpt/RTiJ7bNik7XNhQ4xDax+2FrNrL2dn/zKssFhXw+IYXI+uGjzD0b8W1TRNxEuP1JmoFv
UAtpEEumJ5GMmD8ZtRpta6b2kZj+Y1HHyjasTbFDfKZ9IFb8IGo13AdK2kIYbcAJeElXPVmeLvay
oq6BFZZ3Eb8VjALYRwprylzGSWnNRqpETPcLEZ3vnp3utRHytD+K1/uzsnzMaEKg0DPZuxDyzhVu
+lHk4H5qzVXGK8EqINXOsk61mr8NprISMi3fCwaYgKO8mYDV5heslfVZoMUGzo5d0D4rVW1sk7aX
dv/5i3icWSRK6UBw5kAfs1d1ugiS5haDSvzVNhgGJsGPQMdfwPJAHtwf7p2PAstOa5+rHATOXNq3
UJIG3yL6lKPU0ee0Go+Wmtc1K+u0hBhSpOW7kPTCjxB0yCzeHLKya0zyA1f2/W9GEwCgHzyIf5Vc
hxvZzB/F0IeHsY/LPVoZ+osaRB/uf+nfOOP2JaanN8FEiODBNc0tbPGpHzulGDW3HqNoryVxdxpT
YV9rw3sBTjF8hZHHk2CUWfxJyc1ia1K17x0o1k04aE+lGnwWxtA9wWBoHouh6w9SLdtHDWX1g5N7
1dVXMn8TjHr74MUdhbu2ehxifVP7JYToSs23dps8hhHUnBjAdra3wNFsSqjCu9IXwTlMlWwt9pou
2tk3I35CH4J3mmx5niSXwVCUjtPorkgaVO4tq7/EGSGWFsWq61t28bmUnCsVKW48OgXAGhSr/Xp/
4hepBtEA/D1CLZJoyKmzcqYRIONTJprm2pCTHhrDwLQaeuVjltjNDrm377VRpwfQyq5ZDNpKqPLO
TYRr19R3I48HuDKL7DNFDUVn5ZobB8ZFbWs13mQphs96CST5/ne+c5TIvB0TjBb9L8Cct4+eYokB
h/nMdrNuED98J/1WYFu/sovfO0gsI3HkpBzEJp5uxH9CL8nMZUnCosBFyRmCTdxJIBx5/SZNQ1pI
VXixpDZDDyq1jkbi/S4ieDv3P/Sdl4iiEHwKxKEINY1Z7haFkmY3WuK4yPpfVH14VockeTGpWm+H
IksuTsiTmGByen/Yd+YXEsNU7yGenpRYbr98rCuhU2103CyJlEPu+Mrez3EU/R9GwcqCu57NCkb4
dpRESdqgbDzHlSCeXmMhXzSlj1/uD/JOTgQ9jPM98eCnfslsCo3Gd6qmN203j7UrXUK8RyHwnLUg
zy+5qRevWqYPT7rVfgr9Xn4xgsQ4eJVVHWI97R4iy6/PjVGvPHDLg6pSUp1sX3BNw5tlOkv/bK1C
GegZgcvCYG74JrVV/RgW0Ac9J2vDbSjXqHKZHezwkCvoLHm6vfIWLfcVr6vD8BrseeZ/trVLW/aV
SCGr0LFoPHdpl+2quhAbLXopKlSy03RH0XIN2rQMzeEIEFhN/RbUCOYvUxwI2R4KxXKtMfsSRy1w
M4Qjsi58pXX7XZPaduVKWjLhqdJPfFuVT5z6ArPFj9pI8atSGl1is+Y4lIY45s6IPtTglU+K6R8s
u1Qe9VBkO7gKyd7GemXXgWPY0rhf87BaYk8mYAKROhSVSRB1nhXJUt6RoHI9N3lq7HGtp5ZrizD5
FtFZeazSIXfr1FZ+yY6PAy/gkmGMdk7fAzWCQK590mW0bFRvTPaFLgfXXNMoJWm86//5YKqQ1fl9
BCpcfHOCbyiSUi5UYkpFF+bVdNKnuGmClSPwt4B3+2CqBJJc4NOjBf55tjaAjptQoVvm+lmCnWoQ
YJcSiro/JEP9GERJujPqcdinjaweHK35UI14JOW65/xZuSHe2ZY8lzg3szGncFC7PYyehACemkuK
2w1K9OCHY/aQ6wYJECWkEOV4Kde/ecGADm/aRMe4soar0IqHBvrg18rP7ScnRzGGnK8krRkwJn7w
1SQ5O81aVr28NQgtkLOnsAMUfinZSsO3kkLFdEdVGn/7FUJFWatgMKNvBs06BX34MVaq8VuGxtTK
lvhbPLldLcaelHxR9aDhPEfWSM2ohZ3Tmy5OChtqIpe60PJN5CBdJZ3H8WeZ/Cra/mcW2hsAag+p
2ZxtChKbdCTOg86CX0wfPll1tWntx9BEVAADnspAyNFZ06dcBiLsXcQWgNAidkXd5HY9gyADG+gH
+nNg63/SVuTPSeznO0dvg4f7W2eZE03ZAwz4KdyBdzmLQ2Q/rKQk79B1V5D3K7AcOHSxle0rABf7
KXFfCQeWzSvGQkIK7A1RpgNz4PbTDLmmIVLH2nPZIdZhy4l+lGIBp1fE5k81dYyzWaTBppvifSOa
TB28YE9JRH+LzUDCITy0DmVbiG0WmmtBw0Ldi1oPRHFqEWyQCTI0e9Qkbvds0GrT9b1nQAF5iTP7
EPwM9C9SouwEAkdtZD62aXrBbbzfInyzidQftTG+mH71WEkn00Zb6E2SPvhS3m8c+blUn4T9YrYg
boOYRFzblQ69ceSWelC4fXWqs2MrWWub/Z3Ijy8hisbrViVkmCucktyPqclfFNiCT0E5mQOMJeZp
YZO/+J4d7Sq0Or40plJtUYDKj1UurTBslncSmQR6VDQM/uaKs52F2pbq+KGpumYnlEseSy/4uO+b
Tn9S2gK0n+g+3t/Kf3OD+QFnVwF8BuyHvsAsJPCV2iyD3icbNpKzbpT7lkZFgBdLVFX7qHm1Qfvr
EpB0WRzGId02AdBIM3tIiuyTL5vbYnzt7XwrG+fAu2S6twml3B36fR0FW7tWT7GGOxA26mn9ev+X
v/OQMFfwprhGVLCSc9urQs6sNIg01SWt7p8DVExf/bYPsdCplC1vGQ+81fp7Q5fkY1Xpxt4TqthV
I0D0+79Ef+eCpsDDMeCAkvvOn7ReFSn2bYmObtsI7kB/DPEozBP1Golu70SvSviSNOHOloJTgQwl
hwikwLCXjGJPzejqBAc1kK5t/qmXziAnjfJTKB1LA204+6eQnw306/IrHiNvpl+cCic9dZb6SaQP
pizxr/iuFVb7UH5uSqpzKY0VPwAIUUc/PdU4Fur4Aqf+Q5ziqGHU9EFGyfqUNs7TpBxA6rLG4f8r
yjvbUeTBfzVdqLBANr69rMxsSlbzVnZLtJl0iWt/9DZm9Fnqu21D6COs6xC+UfCraDbiJKEJPKQu
Qf9n1D73+Dr5rUs1re+CQ+7DmodJnaXyQ2Nr39DCMzdWGr+g5+COuIHVHzNkhWTjdH9B30keEJeA
GUGKydWmWVPS/0+cjm4M6m1lM7p6YIyXQFKRPCBbvCa5lxzEqMbHsMq6pybzwqMslR5g9CgZNvCp
m51kyPGj1cbNQ+C39hpZYZmiAWAgkuSmRbjOnCved22kDTmIYLevxTnEvW8jzM44KXZsb0bNkiju
JvU3AtHhQBDX/qzTURyMMZQ3jpO9ZV7Sf2nLauUSee/ipOkLtxYUA42Lvwfkn/nqetXTwxhKG7GQ
cq509SvhbYDAbea8tEkgjqaJBY9WqmDUqDSfrUBbkzNcvv6UPpAOnJjITI05e/1byQmNTAPf4WvR
SUEmAIwAjK3HMQjWAo0l73kqs1DUI6dB2njBGDE8ZPva2hvcyh7aM2pbl1Ev4rMBbe3Jj1CiKzpo
Mrg8B199wLQ1KKCEDdsG4yOvcLJLw5hXMddE8+S0qvLdkXzrpJa++SIPo/WkCU9eeVeWbXVKCWxp
sEtc8yqiebc7ulEiYReF07uNnJyhVfSuqGl8bwJZpR4ojE3MDb0xe0t/qeQheJQFjXPPwVO+biP/
jBCh2Kh2MDxXZdK7ShLaz51hoZ9l1Recgoo9GdTR9yv0C9Iiuja19MM3EWZZuWrfi7xQu0C0CXyA
DWDk9jOSZtQBsTXac1gmO0QSvB0wHrcdtWbr5PrKYMuzRtRFnkwfC8iTNQ9sgO7ZgVEU2nMvNcq2
kDRrV1Tl7/t3zXLfwvqhXcydQtbDg3b7RVE4hDlQ1Nj19CB1C7t6HYRjPI1R/p9z/2kgWqTUtVDe
l2d1OpjvXqurVexavpSenKL9VcbOOexEuO2U6JIS+2/KKPnPMk7A1Q2agZBXgMqy+26/r828yAnl
JHOF5fiftNH4qg7Bm55HgFkcuzlFQeYd7k/pct2mIeEBaJOryoJL58HKtpKxzlzJt80Lsj/qpTbW
wFHLSG1CAJK/km3AF7XU2++SO61NUPkg1gH6sQ/rwabmmoV7y0zUTa+q/UaK22jlGC8DjUkGH4Uc
6Gokg3PAo2Wnvoesd+6mg9EdeYKl1yrXm+cytL87pX6hPa5Qg9aGS+ZR4lg5D0tuAGv57/DTz/vn
mhdWKI1hVOXuKJebNnnx4icJVFbXYhPY4UAlG28YNJx04O5Z8yOzW4ppaAeV6YcC+9Xc+FgQu0f1
cSwuLW5VlNW/2Xl5dXyB+ZfyGjhrco3v7QTyLdTcaNpDoJr+/J8f7MhpmtuDwKG+Q6q59hx1bzvZ
mifbe1uBjgv5D08gl+vsZMkyFGkjkHNkcCL/IRYBkxOlnwY7STdD2JRXa9TX4oB3xkS6CPY417nN
x82WQi0GsxpNI3Gn9r4J+lU3qldDSnZCG/Zh4W1LRJSb9gfiEs9h/iFx7NeslbY83mcU96+6FhzT
bu1MLG9ncAkT2oitCZBvXtntx2xo8khJ3TDrPtemlVERkc2HUU9Q1Sjy1bR4OQkg8LidCYfowXCx
3S5vrpaF4JsbN2719HMUx/6hLOzxkxhUIFeqgJse62H3HFWq91DrzmvKgf6YioJoyEJnsPTAmG0c
09dekzoVD2Fujd8Txwje7l9I76QqE4Cei5f4CPEkc3ZZZMIACFbmaIkTvJwqS/UudaeZ1VY3oy+9
U1+9tDqUGSW+jSKZ6cdixIE8I99YeQOWC0Riy8tJRAsmjVrk7YSFtuJ3cQV6US4RJ9WkTjo0lVMc
s9ygW6hka0pty3oz4xF0TFclPep5YwrEYRFmULJc0eLYriZFvjdqO3xKSv1Q271yyTp0BRrRh7uV
GZ/imdskBAwKDVEweFMHRZ+dSdUaNclurcaNhGzsRVqpx3YwpLNXwfBI6k56CfweylBeI5EGpfer
4E/BSAjDHb282nWJsyaX885uJT8ECAUoik0wNzOJsDaUE5o2blKr5olI1jsbRpHu6NJlXwHbOvs2
7r/en4flBchbASZmKjwbSGbNXt968LsiE31LIZyU1FYiazsqaJ7dH2UZw4BU+ksSQe6U/uP05/9c
s2GB0UYZl4WLWEYFfjCpjraSyy9j4IiVfut7HzTxh2DnAhBgjW+Hyuu4GGzby91eEDd4YFqoCZXj
yjv7tyVxu30m6i/wCi5X5m2uYAUflHQmlb3nsKILbQ5x+kAAdUkTw9yqWMTs88z4kQ96/9iiI/fb
qaG0axYZdlxGMDfoIuylOKm2pjF+74mMDp3qiQ0Ueg0tgRg56NxM9oPU6j//60qwr0hLIAyD/aRm
eDs9pVlbAwAK7xk3eeo0Eby9zEyrY1dSvr0/1DtJH0HIFFDKrD1X/mwpqgQ1X+AwhQvV43tNlvcq
ytbbd5GPIbiwnU3MzX3SZInmvT1OWox1tbLxpiH+XSYNBztCL5OqnUNRYf65dd9YZWrU9TP1TunQ
2cLfC2ewP7V2LE5dlIlTa1SV2wbaJWvxKVybgvmR1lBymm4Y9I05W/ochSUGYYnc7qznBsnnx85W
iwdR+Ifem6Te5HCfhpzqQNNHcvPoq2hM70Fqof/V5BuvudRi+hMXwWEI1C+9l3anTCjN/v4yLX4i
U0PiRzmcbcyjPB2of86m4/twRgZdXFun+BV0nUHNxS4fZCPKXK0EMKuJtPlyf8xF/21yDqOQSoxK
wMk/ZoP6KaLncMrDa6Lp/ofOd+AXGSEKMjEtT7uHe42canCSNLXe9pWUXtAqT7aROebGJjDytYRg
/uz9/Tl4YP5/dEK2dTsHDVACIHm2uHaS8yNU6y+JZhyxgMUzq8jalT05fdvNnpy+/Z/BZkeQnFlQ
rrfEVW+E/ehFNdboKVq596d4+UkQF6dWLsEtQfniZVVaXx36VlzV2kne7NgjB2GVtyUeOSeFjHJl
q8+veMocCsBFwhhOGso8sytepZ4jvJSv6nzjx2jo0YMR1fk2GKS1Z/Ldkab+DSkqL9f8hs90ifyt
6cUVlw7b2KRod23ivtXGDcljuL0/jYuL/u93EfWC6p2eFHn2XV0Ek5MrHvaAUm9zLTxo9tS9EkgI
dn0/bkevec0jUEeUw2HiWHvDH05yMh7yJHoaxgF+BUVxfIe2BDYbZFUOvuZfUJM5Cz9aCfrn0dT0
WyfCuT4B8njPZ78VGT3LC01HXIN8UCGApPbrWKvpPm/Rochk0e2ywfD2et6v5Z3vrQmNLgMpR7JZ
+oC3ByiN7LLEXk5cRWLoG6UJtUcRe97Gl/X0P5KOpo+kMzx9J0gUnvjboaTRHIxSIMMVCCvBTrY3
t5LTdSvrvjyk0ykFksc2I0qctzW9IJLqsPXDaw6vkWZBRBgGk/Bwf3e9d0h5GkjP2FoImEx//s/d
ayJyCEWxE1fP8Z5j32vdkprsuZC6/lmgo/bwvww38XRRusBBZfYgA9zBXSTnjELzQIjU/EOIWewd
yf6hxmq/vz/Y8l1hBqmP0yfDcYBI7PbbkFtV87CXueb61tj0YfC7kAukupqwO8aJfQ3V6uf9EZeb
UENqgYn8W2EG9Xo7YjuqedDoHW1w3QRXHPflAenPZtNqRbdyuy4qHQRo2OPoFDu4YCeY9e1YUWtA
qEpVA8iGdlAr79BTBd31dgUduavPUldLOzuwfxjZB9VXT714ivVr1n8MkmtVAjnUzwoYZjWgHBqP
ByH16ra00o/KxAtXuvpgxxpKUtnKz17kmfxs6nvUKieZPgA+07b/Z8N1uTB7h/TSjXCk2YSJ1u3Q
KSd2DUJ7FxVG/jlEMXBj1rX5rMhte24VVF5Cy6lXdv47a0WSAy2X1MMgFJitlVHWpRlGiHPjI6Y8
Tq35Uy8JOK2At1c+evqm2/fWmhwEgClwOZGGzNpNyPgbhZNIvZsGPopNqAYeerlMP9/ffMujfDvK
7IMyP8/N0vMHypg22HRNxcDBVo6RRlPL89fcu/92DOcfNfmdQU3HvQ9U+u1CKhLCO3ZZDa6fKgep
8t5yW/W2UQWpMMAT4Fx0X6XQvzTKJQ2vZncOi1cRfhpC1/Auav/Tt10jvKqT8+mwbYp2m5tXYHJu
nH+voh9VeU66X37tY/2LAM9BVX/Z44+xQcoejwF80G1703hfO+TFB+fs2Oi51Ih/f6nzq99fhPOj
czRMCkoY1yd89LaO8kEzXqTxTZb3ZLZS91I76IWFR6P447QPnfIJ2fyWciTmGxsr+CM528xI8Bw5
mZPO0I/U/9xJ0SYNf9JPjwIoLNV3S/xO0z8JDHnb0wkzzkN1VtTPufNsNyCg1F2KlLAEftuKH7A9
2dxf7UVuMxlWAjRFxZi6POWD+fzbhugDcinQgw0tysZRPiHDb/ysnd5/LNTARx4+UR6gS+iXDFjf
Bt1da83Q5W+YPNsFpBUTWpDIHYXv6ZT9c5yTqLchc3mdW5c4Rwr5HOanwai/YyFBoSiIf9MEjHdj
bPxUsESUle/hQKUv3TQAcQo867RzK8ZLXH2x+1+j8ttRTrENn0N6bvTvEsiKbMyfouyxrw9hZn3W
M/XFSL5bPd1jlDG2lO1WboVlAANEmNyUZgdP7oLqa8hBYHVmrLmqgH+tBW8SldOtgKRz0FMjfUSz
f6M5hbEy7KKdq/1t04EHnVzYADnMQnKlSJE4M/rBbXQWKbSq4tiPiF/Ghlcf9RBEHtrDrfJFaN6x
TtL4Q9RoxpPI4vwaZa3+VDeNtzWBxv7nB5uyDL586I2CaV4AI7MoMoIYB1i3QpA2Q7z6oLepvaVm
tikmINr9Tb28KDF54S6h7Kc5EwL0djdh9O7Lg8gYDcnbw5A3KQTYfg0MsWiOMtm80lz9k4Qmgsez
o2NBz1WVXIXWnkgPHjdy/QCUGVPOD22SsAfbgFaagfeQ5G9DH3TmqPwIvfSnmeXaJi2rD2iNHsso
3rY9nHttXDVaX17lE7OOV526BYnTPBsUIX9cD8gb5LnRIfGlSW+GI4mth5fRB1os2p/78758C/kf
MvVImYJEBtZ9O+8IbxQmpXHZVSWY2bUTVIfWz/q9Zq7Fzu+cL1j6PFQGjcSJ3nI70pjoYyD5wBYs
5M52vgDWCO232XjBePGDI0U172dnNB/vf98C3zqtODEHKCLA1gDApgn/55rSkgxsURCPbgc7/FMC
SPGR1leG4L4yuCkFbTdIiw7TG3J8XZJ+ZrWEdpUY8m2t+UApyPOOLYzUBxMG/EaOyxa7qC76dv9n
LgNWm/eUm4BayITrn8UJAnePcKhMtDs0L4PYVSkvaVGZz7k+im0njHCvtc1a9/OdtacIAgIZ3DXZ
zFxbMkXKrfQ6hRUhYx57xabajR8EUIB2ZZctMIKsAkxzEJBQb0if5kKOgzQA07IdMCtqaO6UVsaW
txw/xnk0grh0av33UKHR5eTxCx2AjYkv5dfcMfqjjq7i17KP3jS/LQ9trWn/OUKDl2KSy/HzqFbM
KWQqBu5B1eelS2vDRxvJkDZ5nycr19t723Dq9P19W6Z1nm3DuMgBzhhF6YpqBFUUB8OjjYDfRoE6
+FRrkn4I+2Ivq7U4EIiYO2F1SIGnpYtWhLYHlJUeskb+Cu1s3MaTA8sQ9f3aj1xewpMCFm0AOBac
0DkW3KpVpLmNMncDaGAfdaPLn0c7/JL0wvlilEH0FJrWd8VJ6lfJavXnyhINAM+qfUGc+nMoSnoU
hRyvPQ0LdS7M60FTQPrAyXByUZi9DXbdAA03m8ytmy8CHbKz6pXlWY+N7kuaguRJfQdupjcYlxGP
oGuNKcxeTvLgSyN35y5Zc558b5bYLnDzwPfBKZv9nKbG/Kap6KjGfpC/iSoLDm0ajfv7N8J7o5C7
UveBigF3WL29txow3HUBzN617CS4NKNA9dcc1iw3pm13G8SBDJu4WTRqJ5mX2b0Tx6Ac5CIrIOKT
D0GmLPaFbYw7UwoA2ffhf2yQTCvJWNSiCRw1gKy3H9UZdj72uZq5uIvVj3IjEwB21kofcXmtcc/Q
5CVumaxY5kdNrWWfzNvMEenwfYjl1UvWK/FPBwXG+0v03sak7DS1sDgvk+zZ7eeoyhhYseRULg8Z
Ih6N4p1UKzyaYTUcMzQhfuWlehJ1PXxr+0Fsgbk220bVIpSitbfQStf0yRZ4WeZ3umMhCTPP8Bhm
4U1eg8EIMXB1q6A7NbqxscMcmS5MfT3IzEkkb7Ok0z4EnJhd5sh7ue6c3Sg3zWd8Fyfmp+5kNOuz
buME6NY4qO9e+G/tTZTU7T7sEMTlbTTab3YSNhukJYe3tnbkhyrDqVCO63LcBJoAPhcn2o/7kz2F
Bzc7lW4O4ckE56ZnyuLeznXe9CNqn4PsyhXwFT0YBVKAmXNuFHRCksQWDy1ozLdMycWDkKVxpSa3
XGvuReTSaJTrE/FtXpSz46B0xjBW3LhPojfPdk55OPYnL9YOIC1Bu7eVd0Tu61uah9HWyFpzZ2Hn
oI7Y5Q1jl640ARebnJ8zMZZos2NFsHCx8RWzprmUKC7N+/gcq35wGaD/fS8Sby3fXNxE01D0GyHd
sb+Qv7mdea8J6sFwMoXqQjZeJcOqtr1Kj/z++i7CQ0axcWmlJgNTAibJ7ShQC+IAeXvZncjB21it
k5OWKR16Y0PvcrTKD4VhtPsCwfWVZ2/BEeDJo6hLBktdDZrAvHQNWLxobaeuXKyTsZVLouqLhEvI
rk869bGoleFkBcbnVAaIGGY+2Ems/tyhCewPg4WlLM3kFusQ3/sQIzZ+ylt8dbOy+AZm/UqWLm+U
yKnPg9MnrhRUvOOUZf7o8cQ3QSBRPeXIZh20HlfWLpcOOQiJXZwa0lfaJuphwLJ1ZSsvYk0+lyos
ZFX+plkyC8TjTDgt7tJ0HosSWVTqVztrxO8zHBSMAjSnQdfKio4ryztd7bfnl1GnFg1QQlyBFm6a
1mhHSatXLip/R1AdVvXJoAIo5S0Q6X1DbF3o0VbNjkn5hi7OpuvONWQMKf3ih2DDkxe/qnbTNZvr
OrXOF69DMELNJ/2zkxTiZeV8zzv1ENXhLs6e60DCAeGAfHPQ0P1QklPuaVhZIrQj6q2tR3tfZfoD
dA+f4Jz7kbGV6mwXtN0htMIDTLyTFXd7eLg71PAS4AlBieRnGpx6Pd1XYbybAsUYUcSY/8zDqLY/
1boP4BO4Cvhie68Z5SG1MZ7mn34nY7dsH/RY7DzpAfT2MbaUbeT/kPk1vX5sVPVYecMxoUaCgFTZ
BiEPI9T4+4uwTH8pcNAfs8grp7rxvCWdmpVMr6qUXa8ZN7k0tpsIk0G025yLpA2+OzBbxx400041
4xLuSzUiQBkV58G0/khakT3ERmrtPFoUW4yh/b0E42BXlbb2RPq2Jiq80LwATY7sF6Uu9gxX/9xo
w4lsT5FilRKTUWenNBfFBZVWhaJhJz3qo688B3IsNgGQbqWz9b1c1t6+ijXlEY/pr0Ac3NSiRT6J
yRTbMQq7g6c56VVLxrWXd3lHgjGgxU+Zl64Dfcjb28sc9VqrBrBSOdWC3ZD0/mFQreLl/vq9N8pE
WqBZQ+BJ6/p2FCeXjRZiYAPVz8ZKLEMI15RRaLs/yjtPHdEMiDWkkaaS2DwoLJs08GStaq7YIFln
OmFfVbwQNmWi/u5l+HyanuD72B6py22jskLAxgpHZ5P4kXhkfpXdyu+ZJu/26gAORpucJA2ULtIN
t5+dJaVR+lKUX0sn1bZaFnWunaLanQrfOIgi+I5HcbvvAPht04zQCwN7ayui+sP937Gc/QnGwXwg
cg39fD4thvD7EN+X9Do61ndHD3FU8+Vs5RlcDKIDhcf9AhknesyLJknqVD5mH6HkjohuXuAjUv2r
+mzlNl4EU9MoyBqy+SEokQDczmgo2KaaMkiupGfjvo7bfN+YWXtycnAQth2Eh0Z05oM02NYRfKC0
EqH/1UK4WVE8ywCGTvLklGeoe96Or6ljqoVGZzwbnUCMHXvWjdLjVlNkgb8jxdNhaFEn3DiCCr49
oJ4mkl+D02obEcVXrUKqrFKjYYsgzuewbQES+VKLvWJpqdfeCa2TTdv5MarabjNg+L6/vxEWDyjZ
H5wuhL3wnJl0gG9/fdYnSV3XRuRGSaHsqD6l8KlCCkZdfSwV8WCKRl47k4vnE8EZ3upJS5YlY+Vu
xyz1vmQaafEkuChta+xMrl2IdIjVZ/pPS2jioc+oTSvjaDzhh4HPpWfmD9Uo7OOAvOP2/gwsok9q
kxyCSbMUtTFqO7e/xkFj38vFmMO1sHFbMYT2uUBQ+I80SPrK6V8eCBpnKja6NOrASs5PXdAbuhdJ
wBUKKY0OlB2AKyGjuDLKIvpk1kDpwkKZVpW2yu0HNfAbBmoXoetZTXoIg//j7rya28bWNf1Xuvoe
Pshh6uxddQCCpCRLlETK6QYl2xJyzvj180DtPlsENeJ4z83MXHRXOWkBCyt84Q34oMbIl62ROfc/
lWkffo5zL1hXtL3OjHzaFkUQDONQXLfgOc5Z5PHQ8dB7aqs3xa7tG201BGJ7jQNDhP9gtM7VIV77
8DrtKgnyCwOPgw6xRifK1O77+5/09EiYxY24cAHQUIRfosU8o1fp1dTpTtPAiSAp0mwazXCkaOzv
imgckUGnwZOrPRLLXi2fmYXTLUVShUQ+4MkXkY9FTNrLuERMYp/uoNYEdgZhaqO2WrdiB95HXWy6
mRSd81Q7rckBfuD8MUWyGmosy4o0cqgTIl+mfMPFpboEqIVLpFekqyZW/a++IKbbQJwg+OdIntqU
fQI7H1rk2H09vs6KWHbyZipoPiriN61o2fRxEStXSiJav7vfZmY1khiwq2m4Ais/XiPRlHVmMQzi
jSrID3TJOypOKto9Xnfm+jn5DuAzSIKAt1CmhdM978ZX1XIhBS9R5Aw0CTsjTb8a2E5mOdITVRV/
8lLvXC95/nlHF8E8Hp2HuQD1Uns8Hm+q1Kyi1S/eQD1t7MAYQkf3k+TMW50cV/MoSEaT61B+pvp6
PEoWJx5icb14IwgpOth4w13InNg2ZfbpTIXrNHhiLBUqywuXjYNkcTQWQyil6VSLN4Eu75UZWIu5
S+yoIKKe1HboNl0tXnuFvA/12pbB2Zd2XPnWxk/plmaD+fP9bf2iUr2cYRWcAyEFzQVCx+N3V1qz
CgerFG9MvxhXmR54LlIg0aWUK62diJ61icQg3k6eGD0XOs6YNpzk4JslTwrK7U1quRhq1ZvKNxob
6/Fs7dGq2OhmUm5Rmvw56EmwBT4pbMRYe/LiuFiVlTxyTAnKldbH6U045cFjqXvjlwrt9m2Sy9pV
G6r6rswayeE8x35V7cqPXGTWQcras+4689l9PAM0MQHnEG/AYMM//ngGDCOPolYuYBdKrb7Se6jj
fSfdxZHsWHmvwUrmt+u+QrdPMX2nrITyTMBw2iunrIBXE1EXyKC53Hr8CJ5uRLKfwQWRM+FS0YSP
reLXblkZw1WKVt9lHSSP/dRFV5mIhiAGkwW8g0jBayNOw49JwoQq/iRtcKbtnvUmUVdeXWHQnEC/
jwp/WxHkbCKubLck+nF7aRA/1mZaXJah0jiigPS+M40wKqdR0a8zL1RtM0+Fj5IilfgtZpz1BppN
YXb7/up744hFGIQ6+azng2j78jwpB6GI2jKGYTMqwlpFid7TlRqhjVAqOS7Dpv2YCla1quJpm/TT
vimTVaJgfSt2tXaRRvRgCQIbb0//01pR1Ni1Zq+cOV1PDz0eEg4IaRUxBhfB8dcxfXBUlVkLYMXV
8rIeAyQTE5hLkQlGJayiwa47RTxz452efFRqaTpR8rK4+JbKexFWRMXMx9iVvj/t0QyrrsUgOtfi
m9f20dqfyUcKmMxZDwQBtMW9in5zyUsgoCCy/uVR7d186GO36aMSQOlZD4LT04+iAs0jwijq+0Aa
5rd+dX+YOietlozSLooL9L2LWqcm0g71l7xXBbf0KpwJlPBmrCX5IlICzYlzdONlYahXcpQMe2Bv
50K7k687PxJiXsQWHGw0VI4fKavRADFGlHSQn/vCf6mTpEX6I82BqfiqGD6M3jkh9pNv+zIkiHbE
e8hzXvRzX80CBtGDPuaetBtDzXcaZE9X0ZD3v1sCRgWJnuUs8kqTiKL48YuJIrLVMQ3RnVpJ/tqc
EvNLi3T7NhVyZf/+Pj4JDonMGIZOFBMIU2yxQ6Kij5AdRkZPrOL2JoyvWqvCCNCyhMRBXEgRHVrs
roza+yUk4TODnyJkMPl6EY+kGkS7ZYmJmGL8zEK9SXc98ncbpBe9bawZFQUJSYK4ib2V6PaleBDN
oHC7OpFwKcg7N6Uobhe95jm+r49njvTTsH1+KGDHzMtMKVxy1s24E7jYg3QXKmp9QVFbXOV5bm1i
v9LsmKbRRSfK94E2OLEYodoUxltPTs6VVU+xYDwG1ZFZ3oY0gkTieBEoQCox+OmTXVZK16MY+tdo
bSouUTZAJqnMVwmcjpXVivFqyDD3TuLsTHB1ur+IKkgdSB6oJpzYZKSTH3O1dHDEW3WvqoJ/0USo
ZglB0azQ8nITpTy3pd94a3BaAKTh6IiY5KhzwPdqgyXIdTZ1mie7scgqZFgL61sVCLjRNTGly94U
gXdQOYiomLFI69KtB4siwfub4nSXHz/EIq5IqRHFVdUmOyEOhXWpC5Gb5JH/8NujQO6nx0ODFhL+
Eh6WNpYkxGkU7OQ+AGMnSsKqzyAxvT/KCxv1+KKgDEPLENo2IoDUXI9nNBxFtWzGLNj5Vr/iMrfT
+FOihCu4SutB+2LJt5F22Sif1D5zjEi1AdHaVtKuRgGr4fbG8Eb0mEN8CkW7CR/lKb5RsktNfWp9
FcP4vRw8eAOuEjHQy7Z3zBqoSZlsiczXZtY/QIT6aPrdp6L6luOR5lbFd9SOf/97QQDkDgREwEWw
ZCVD+mn9NpT9HZ4qV2YqyHhF1GcjnpNiJSAFExAhUoIzSWAZb6MxOxChlMEuRrh+W2ij4Xgw9Laj
la8DwfBdLDoqpzcjyzHA0m2zRJZsAA71mS/6xuqcWV/gm8HOkswtbocaUQ+rRV9k13eRQnMDs0Fx
rpC+v25ONz/cMtbNfAIgV7s8BYvW6vzQyPxdNlWHXpysfVkbzUHgoMIFJTRIcVjA9789KOE0cBDi
esBby4A+qAFRBSbSQpNYJxcTRhFXAMvxX/GGdRIL3YpI9JzT6emLkhIzkaSq2GlDbj/eH7U6BHSF
mwxVFfCBmh5pn0RzalZmNkgrlpF/FZZpsnn/RV9sOI53JaMCTgJoAh4HlYrjUa2UPlo5VtmusXZT
7jlSgL+hlqA4lto5DIOpX7dwtLPDAAZX7A+JQDanul5/UXjbglqVHt807QXCLbZh3nXhN7W0HH0c
t/G4lRTcaaB/wc1K87XSB3ak7KX0WgluDIsysK/Vd/okrUcRzHqdoPFY2yHXqhWma69JNzVSmZ3U
rBrkMo06fkwBPrtjAmbWrAAsBg1uQX3Vb9+fkjlTej0jlCSo0OE2a8zIGwCSxzNiTOxtsQ/7+4zL
YVuK+KKVmEFuhVxU6M2hodAYneGmrXruiHyJ2o6GRusWoRWC9tnPgVLC8dCmlQYTl1Jyj1CmbDcI
0O7bRLut5Ma/wL+FFprPXHtm6rlKxPbW217dRg1I8lQfkcvqUhlXXj28RP9HdTiExnXJkWlg3rqf
Umy3Bu/T+5N10u9DWoLM35xlB1lFJ1aPw+DHgVrpwh2p9xYRleIyN4RwVwRJ7QqFVm2Ftl4lmlis
hJ4AZhxE0/VUQbqNzNDaDg0Oxy0ldX2UsRvvJGU/ml21anI/vk3lSD6z3E8CvRmxAyEfcxJOUJof
i02WC1bZGl2l3HmST6Igq/UaIkH+BYT5N8FrUSFDxMARZS+/9idTs0vdap047NqVWRvxGkulzsE9
PPrNKxjYHp29OY2dGRxUio8/fJxPQm7lg3zn5X7gRrpQr1o/8M5UjpYH9ssoUGSwN4ODT5f2eJSh
SIKsn2YrjTEs1tjvse3Ksrl4f0m8qLC8XsUA/ABeAe0G4UdIv7wXulRKpCYRtLtIssq1XqmjU6D0
Ch9afEQZ4LKPldiNzeSgzxodY926WRcV7jgg+muZTeXm6RBvrcySLhFb+Vzh4mO3wT4IwgCpZPMh
0sRh1SlZfkmdXed0IANCWaV0ZF8K3Ew1yo+Wl2rbICgyR5qEeE1xVnNUMTVQ7mxQfcOn2slKVT2Y
sZ44amyU6MeZyZmb62Q7MxHMAh0FDlfi0JfF+CqGDIt+shpsAu+IdVxtjd67MzrdRehS5r8anPw6
WEHx2xXfmqdw7525wuYls/gKM7oe4M5cjiRLPP7YCC03clA18h2Azy0sTrUyVrq6kUgX3v/eJ2Sx
l9cEdYEgFUR0kN7HI2G9aKbsfvmu+Ghu9E18M6yLC2kN09r2XckW16mjbIpPnWvcaRvjUlxlG38V
2ML6/edY3p/Lx5CPH2PQ2zbsxFK+QyXY1pCCS7RvSrGpZB345pk1vtxJxMrgWubYi8gEKZHFK6vK
XE0JUFsbpEy7Nkz/U51Z1pns++1BwE5T1uNiXnpcEFCVlZekgKdD3BTzMApdDOTCM68yX/BH6wRd
EiAQ9Ppn6Tqun+Np0/oAKdepyHZ66+PeDNcaOejcn5n53gqxjG+0BtLbEsycI8TTucVz+o4zlvCv
ag5l7SVjj+LwCA+V0Usx1mFPjvmcYZ1zcV2MAthrRhngvzu31ynhKcfvmCZUflKEJ3ZUcNPWnoAd
bxMS6rv3V+ASHPnXONTA0QChFsaePx4HjRGP3aCmu0GMhosgG3o6tbmT57HBdS41mIs2ReVUnlat
zBhNV8Dw06HWRG8jdXjSNWmX26yE3JWUqrsagzGwpxjqd1m1+sYvhos22MZd+L3H689ppOrKLOI9
tPBok8vFj1H34jN99EUw9Ncb0ReihzUjoJfyCSOsca/JlHRXWv7dqFLurfhOGkRQGxWf0FZ9NCoL
STR/bzO/jKvSIeIEJ6KiPXs8kyNASAMNcwoytaQ9JGkSXhYtKV2jpr6dlMbnujhnB/3GIgGRAkKZ
ghqvu0QsxCoXSV+Gya4x1GDrjZPpJArUqJc18h8/hv/hP+W3f+2s+p//ya9/5MVI8zZoFr/85654
yvZN9fTUXD8W/zn/0//+q/88/iX/8tdPXj02j0e/cDO4o+Nd+1SN9081pkIvY/IM89/83/3DP55e
fsphLJ7+8eePvM2a+aehN5b9+euPLn7+40+LM+E/Xv/4X39285jyzzbtY7r820+PdfOPP+mmfyCg
5Xzk/zO4nrOnf/r7T8hyiBrZJwCv/vwjy6sm4J8oHwgjldmrFBMcWhkMXeftrz+SZ4oNWC1UCTkV
5T//fqajaf/XZ/gja9PbPMya+h9/vgDR/nXuIVsHo2EG+/Nw3Mz85OMV5r+gR3qfFaYVzcFM23br
VUr0XeqqyrR9pcs+h7oRWFvugeSin/oSf99B8V0rijQcnpqx2oYINY8BXKayif37lGLlvQLHbBel
lvx5hPF7kLTa+waMSnFxX7ALGhU3Ui6O3XrwM0cbY/XBF4b2qhE64V6QSwWPYm94kLwmmmxzAMcd
VEb5wxOHNeXA5i4c4hhPjkolAZHVLg+cXpvMy5TeE44CDV4VYd+XHzUdCNm/sXCvwx9VXufPzfEq
PV7t/88tb1r0763v7dNj9fOPizp5zH7+Mf93/WOVZ4/J379Xv178Lz/rr9VvKB+o3c6dETCcnCgz
v+Kv1W/IH+CpgTOYoS2ATuYKzq/1L2jyB9Lwue5LQk4xYG4m/NoAgqZ8AOHKLc16pcjENvidHXB8
tM9Dk9qjpUj6RjRDIHO8AXTVh6+WQlIUtDZdW2mku3rufS3RVqSa6wE618aHPj9Hl3uJjV5tPG5F
cD1UMuamEcozS8cgqwEFkVtedNnFdXVbiLWF4Ejv5Z85SdLHJAuEeyD2udsZXtMgWzeMnYNutxQ7
SAe5QZZ3EAgK6SpqdQL/uVN+FQZZIq2rRMy/oGvgB7hamMWT0rYqCUaBAP9IaPgc6L14GKegfBYi
RL2TacAnSGrRC5Ti9lpHTvVHVqUPlSoVrZNOpoCkcCgLX0YhC/GtDTdZ1sII0BVCiE7uQRNoYknr
LhA8cWcg9/NXUvhbV8X/pztuxhD8r28UkM5h3aSP9a9dd7TB5n/663oRtQ8giWYWzi/Vh783GLvw
Ay0TDniAN/OF8WqDSeKHOSei6jUj8umV8/P+3mD82fyzqGiAFKFXC3voN66YF8D5q5WO9w77iueb
7z6UXF4oi6/yP9yJ/ZjqiLQti1q5pDWDS2EppEawgnq7AiSP42jmpWG1liKlXKtWglOlSJ2rU/qP
KddQbku1+B24eHER6P4tMvWjg2LyvZWo9B46bIxvykC2Dh3mwD+6cpAcDUsGZJ3UMbtQvfo67/r4
L4Ga31qV/9XWTfWYhI/ZH3ZbPT22f+TPf+zx0eKzhT/q5e1wFOH83xHSUP14bwXePPV/OI/J0888
Cx+Plt/8734tP45xTmHAB8TFxBGzoOGv6EYzP8wrbKa9EmjQ9//X+S6ZH5DqACgDvwfB7hea5t/L
T5Y/zOwFyt0vFCRa9r+z/FjHrxK7WRbUom8FhJs1yPG+DN1z02h81S+8+7T43kfAuD8H+ZkM9Tjl
/jUE78kTgxY/wb0ItKbGQB28eyUU3aj40lgIsVqPkn9ounNq1It26F+DcVfOCJd5M52QhEKrZ9dK
wj2WnYEz3lilO5QblH4MPDHVbbaRz3H533o9CGHYLBDAgldflFDEqJEKFUGu+/Y5/5Y/qPvAt88O
clyn+eu1LJRsST1pvqFne3wNa0XUm0qmefcFuUZn+IDcK0fVsCr0zxl8vPE+qNLOrQWwtdymi6E8
WnM+WG3vvhEzR1AfiuSLXhQ2PtnY1J4DRR2nUy/vRecUtjPq4Ry1S80soxryIsfjex+Y2FBXiO3l
ZwpPywUOSJnVTXcanQX+Jy0CmB6LjWwIRn9foBcPxlL0tZXQ9u6rjf8rcXidKCzCJGpox6PMk/rq
EFdL2exGf/L3Xud6gq0rn72d/iLnguPr+0Mtp2weinQXBgI7FzzN4oWk2ocIafnBvi66yonjdanh
ufr+GC+z8upSenkfbiRS61mplPz9+H2GXlGyqEiDffUTR5dxcMZiXWUXw/f8Qv6O9EmQO8Fgy5/p
1oCT7X9PEwwG8PyOJo11Drk5vZvn4NV0ykCCskbOg32XPIxquQ/6fJtL8Y8ebdwzbzov55M3fTXU
vH5eDcVVRQ2hL4M98otoABj3VCJ35Vr+OFynv1VZP32rxZerq04zUngie0nvLqpgcvzmHP9nuXmZ
OIId8gEASlQEl2xtUQdbaCUVbyNCoBi1Ky2kUwCOrZGkbZCdO/tON9f8fSgJctDOKN25bPh68mpN
KUZF9vdDICOSxOHarKxzyghvDcK+BWM06+FAdD4eBEA2DeaKMyIP4mdB3lLJeiCBPbPkT7cVSc5M
W2bioIQsebWRmVG2DuRgXzZadFAlmGWB4QnBXwnyUWHn9UHx5jCwHokIgIGdXIbiMFYKVMFgb+IV
MU6l6UgUDM68y1szRsliDi1IHYlVj2esthLIKLrPqdpXbpvcBAnKpsE5+/U3XoW0CbkIvNfBGS+R
+mk56ZMGcWYvJY6EmaBTqcK5vv4yOuYkoKz9apDFqzRlWoAsYpDV9e6gbGXVtj53O2WlOv72+/3t
5IwrAE+r4lK9qgYbobmr0b57/4h48z0he8/ehDJp9+IR4krPgwAf6b3iUzpp4vzGzxr3/2yMxXkb
1EloeWLJF1OTrYkzVNWfqdGeewvleE2MEQiZoCnCfd+YlRto7aqpqnOK4m8Pgmw38lFA6ZfVgr7u
8p4iWbjP4mobhc4UZNt/Z6L+NcLiom2GiL7f2DECB1wt+k6QnZmoRadqPqZnmYt/DTHf9a8ONcNo
LQw/hnBfreUNutabaRXah9QxV+GTh/v1ffhw+8PY9KsbzIy+96Lt3ZuO+lsKn78eAo4fHAsqOIDq
jh9CC/quqcQp3Ldxe+FjdekL+e8fRTOT/u8hlvJ5fljmQoA6897amWa4wbZt/f63ehEAP75bmUla
1i+6HvjqzOfUq5lUy8KIvF5h836HqLyB/LyuN/l1fK3deAfD/fH1cmus+I76fXIdr+Vtvq42gTva
P99/jjdX5avHWNy7QRrVfhhL4d7U91k7h7HngIALhdxfn+vVEItlmUgS0gqxEe5Hx9tg//5Ux0gE
OFNDc9NwdBvGg5u4xQak2qw3aNr5zl+f0+l98z0pTWCw8RK5Ld5zaiIhHHot3Pt6uenbMn2kWOw9
vT+Z8w85+aZQ/FCyQv6C9tfxN22KNiCO18N9mN94SuQkwtXYKk4OVf79gd58m1cDLRaPlKFom3dM
KTgEh0qdDZn5zBBvLlCZLtwMSaH+umz5DVQEJ4WbcX/9HcOntXQlffYHu9sabrmaHMXBhcpBXNFt
r/xV4rR2a9/12+BSvNr+G3cMAT26W+BOeJrFy7YYwGvBlEZ7Na9vlCi9GaTcfX8+X+Qjjr/cDFia
UdMEbRSHF+eanrch/bIY7bisM57qSej2UjQ0lZ2DP+wdTe2Hrx2Ses/F0CdfxgkNxTpWkodC7aJr
XRnke9Saw8sKgj7qK6OgZHYedd4PrExLTscpT2G4R0153XqR+Dz40vij01MxtHUgJde9qKEIgo6d
MjmVyblgB1UnIHmHhuwhKWUMZ/CSyu70TBOvZd3j11o1KZaDhH4ONykpzNguRdwEZiTtUEPHkLIb
D8YJlDhlUu+nMg2uYU/omPsMdEXcAWpsbptJBWNI7jsPU71K7sOVihNXYlvtoHl0Cmc7Ecje+ZfR
FIGfyOwvEVFYYQQsjeba8/sf4aQ+QbkeQWCOxVnjbrbdON4+o6GHpdf11qGtLcRvGj3K6+vagsVq
10nbHdoxHsNVGdRFZE8tuSsiA7WpbqYexDsITq/99P4TnWQM8LEoTpmI4QEjBl9//EBpphZZGEbd
Xta8m7G4z1Xt2UpGuw9uuDp+91aTEFac0YtU9IkOlvj9KQzjoB98kcFE25Agdp1zCnuxlT1a5Ujq
zww+6E1IkoIGP34fsVBlP83VELl3hRUzNknxVQcJ+zMfvaZ2TDUT7wWlEjpbG5RKsvVEMy6rKIie
0zD2b1urJMiTmxhZjkwYk+qh9bs6csJBNT55jUfuSxs8/+mZcnorDEPx3LS6+FOup/bbiPyYZXte
p+BioQ314KStWaCmNrVZgXKrFt/rpaWVNpw31FBrCZlUX5PTO7r8wwNKyUoAprlEUEgLlCxxwQnI
GXZjRXbtV1mToGYkxdpmCEnM7ZaQ8TfZ3VxjnIWQj1ikcPHnGuPx5BlCWQdN2YUHwSzGa9HELU6U
2soB9JHndA0TXBONWrg0vVx0Gg9LID/zf/h92buBpZ9TB3hRsT/+lmQX4CdJlWbe4Mnj0AFqyzKP
D7EYw29NJdSlPc/cCqOIfW4j+VegOGJnpjXvq6Iw7HZU8gdFjErJHtS2duvS7G4qzRuwtAGCP+WJ
sMeQOlhbsJEoDPbG3vOStdCP+bXiye1aHEppnYzaeMkZie97307XXWJYq6BXO1uNGuXcqXxSfyBV
B3VCEq2QdZK2H095j0pYZTWSeLCMZD6WcrV57szZCajIJfkqzAX1K34404UiVTjM5kmj3vUKeJht
JQID9km/D5k5Vo+tPo23U5wFn7jppEM9FgiKjgg0jc6Y98jRpSn39EiQoiB13OXSYURc6E4LYyJL
I23ja11ENcCeSs8THQy8zSdJMYYvQTWLdVOQCZ9oJfuFo5tBKzqBUJZQDvS4Kx10rgaAufXkPxVe
bn0W4si6DepWj21MwuUGGzQj/iJ3YfmDfrfX21JRiJ9Kaqr7XoiaazmmCWd3uiWsvCQ21HMlzQVP
g3XNqQvzhUCaOvTcMj2eZCSxEmjLkXWIdfRj67KE9NiKiWILpSVct5Wh7oiUhKs0iKbrWuEeQAzJ
+vz+SXsS0NBjArxJM4niFuTmRYw4xWoBNaWLD3UbWVuuK23VZIZx+/4oC/DqvIfBxYB7oH9AKeMk
BxN9KRS0MM0OnldIdtm3+kcvAoyOSMg25qUdqLTp6OsbT54liKYGWavUy5ywHoHqBL12W7Pv1u8/
1RvvPjvIYzmK1NOczx9/gLzxAw2h9eyQ9aa5rppcc6cpPaegdRrP0TUBEsLpRWmFq2aRqqOYJQU6
beEDapr1VaDjTWQKvr4156S9GON9k5fpR8k3VLdPBG5YIVTc1NdSp0XhwMXrfrBLZcqcIZGRI/Jg
3kuioKymNL43a1yA235Itzqqgdu2RoSpE7riqtHK0jGx/HMm7IZcIo0QtyzlHFB0XqNHh+H8btzS
9CPpGnFUHE+hb/paiShzfuhhaq5q3RCcWhUr20AfefP+15qP+eVQTB4lPVYRPY3FNdBMLFO1nPKD
qTfRFV14HQ8wuDhDhKRYl6Bqk3ZJfLAkz3IK4E0X7w9/slh409m/wJAhi9KDWJQqdD3JvREligOB
qeAM+oBlehC2Z9pSC/GX+VBgh9D9ZSei/0J37nhCiyIU68JqykMxtUBkGny47HhqJjcu9WAjpyFK
0xQL7v3U07nVpWuAPxDFJVXYykkyXqYt3FxsRKTLpBlkIHih8RzisOvEUznYGVF0wI2dho4p+vJ6
KLJzov7zF198JjjcGFjNXGHsAxYrAhGBDNBBVx6soZ0cSatgU4vQIbVa2zeFFtiy0JyZtJM+B8n8
rI/3Miz6uYtPEyhewF09lYcYHAqKAihNms2kuLCNmCO8V2wiWdLdOJHO1DTfelnoPeBoQdRShlt8
rUampe2XsHusOJVs02tMOCPTlLhqlRWrWFTbfW7KxZlR31iKsyAHvSlYPkSVi4tDrFJVrIFZHrCy
Rj9xCD1HHQPtTB56urVJp0k/MaADFI8a0fFKxPBCbbDVkQ4oO0VI6QTfm2aO/PvYW72/tU5nEdVj
viHGzOwvQ5vf91VFpvXrrtADTTn4GVvLsiLP5X6fNqOQ6o4O1GGlCVjzvD/ogo097zSWKIUgut/Q
ZmHLHI8q+4i76n0uHKJwAJYjaBc1vrC25UEMatDXwwhBCtoDegPrxjNLG/GP+8ZTC9uLz2kmnX5Q
susZT/WyjqHOHj9KpdRqCFlVOAQNjS3EXJ6HsD1nMTKvxeONib7FrG6IDdBskLCY5UQRUxSzoGAC
y7NcXc6RbpH9cKXkZup2kedvzkzw/NTHA2oQ+FmnRDew60/o7qNqCqLWGIc61L/lpbLxvSq2IzW4
G7w96hd2TdUpwwYmzGIJ8zD0CePyzFY5fWnUPdigsCRQ8EXD6HhmZ5VQ4nDdOCiZpSGJOE6X0HUM
ugL5OEu0iWduiTdTaVhWc5Y36xYs6TBpxvXFbWkeglAcpRWkKPlrBpbitpanqLOx+83u1XFCRzJR
Bm1yBDnvg7UXJurPhnv/t8upM1roBWg0S3giVXr8/mmJ/5ahFdZBR6baFn1BcKZEen7/S7/49xx/
aZrZwGEpv9EBPjE3HiuxSkJPTR9Cr+jI0ruUdWVGDSy7SZocLemaC6zJJXXTqK3aO3FpjLGd1llO
LzWMdMjqZvddLIC7OmoQDP7KVHsrcQowbCSVZrETkxxShlLFX6YUzRJbawtq3IGk+TA1dM+8JSHL
0Omt+gHFGL2yVr2MbMKoDTF0rbHaIapWiasmweaWFDrsLuQ2CmpEKj3hE2mznDlRWFtfQ1VQ0PeV
MO/A6URH7kiISwEGyiQ/5NYEghuZPVGw68DLeDKvaP0VdoFava4j/HvtIras3SiDrXPYg5CugyK/
T8RS/Pn+lL+xzma9dBYT2lggirVF3SxQOr3uyqZ48C2tXZeWWDgWfgiJDatJcdTIShH9TvKtEUWX
Wgdq14+K+KH0mnNtvdOzC3g9qKC5TwmLZknWwRw4NQqpiB4g//lXo+7DtVT16txhcpKR0jYk20YC
C7AO32Nx04paLUpV7EUPvW9E2zIUzSsfw27qNbOgMCpoW88MazdsheBeanvDZqGdUyM7PUxmXB1o
GqBJIO2W7LDcS3R1yhF/FxF4uKaZPTz0QyXepLl1UMahqs7cwG+MR80c4gdUKIKbZchZIKcJvW4I
H9IYYrsQ+N12kuebCBbZWvODc924U4AF9zAQXdjKswYuqdHxaUFaj9YI8ocPQ54227FuOqetVd8F
2647dVbiKjT1bD4r1+1Bt5J17plowHodKkUmiO7BCLN9PzT1ReADZY1IGs70wU5DvfkJX7TowBud
TAkMuaClGhY9mBKfQKss4FQM7xDqqdtmJvkMXVtiFH22LP/GOp/hlSCdSJZn2Z7juRFLDJHxJIge
KFMF254gc0018VzD/wULcXyUmkiTUwcnAyDuWnan9EAc1M7UARMYlK50sYFjjMDcWqMou4Ghr6yL
zlDsONarj6PWxpeaHxmrLBCVVQ9yY/X+MTN/8OXTQJ6B0kuVArL84pQppaGshCyLH8LU2g3x+Kyb
+UH3/K9Int7Ueff9/eFOQ07iQGQykCKjpH3SvIfSOBohlKOHftKKK13wtXvBnL5QtpTOvNhpMgn8
kdQVbhDwNS7r46/Z+J6WprWcPWiT9S32xebW6o3kJuphfFZS3buSp/QXaSPVqxB5Ffe335OMgVoA
5pW4C+qLtWS2Zh7GdDofjMkQL9PZeLgQdVgaqXYOewgV9+QbYl8DowsYyYwXWNoK6DgKIEDrVQ8F
W7TYil2orESzVG0lj+rULVTEY508U/pvkzYq4sYTZmWnso3yxyxPovbK8JIk3fRhJ6erYsI905bx
UN5LJp4BoyRMvqsrk7xW9BwTKDns0TqQBUDwYhsorqBmyY0e8iVWcqXDou169TlKqFV0UoHZno7J
zuMQe01ho0RETmvAB0dMDaVJj71MRLDyKzP8auXt2G6MHuxfT1b83ZRRWrNNtNJuh3ZUcSKLrRAt
eTNyU12pKqdJjP6jUmRWPwca470X8PfsjhT/3soi5ZCQZiCflXjlQ427kp2xHVfBjGO7FIsM4Q6N
V6vR3da61la0otGdrk+MfZ1r5bWhtZq5DpBy6eyhlT0UnsssFVDi7pLtWPAZwN/zie2ACt6F0bby
pU9185CXgvdMAow0dji0IqTeUui+TFJLz2nS4sRt8TGZwM8ZQ+rgM8nviEBmoN9gae3bIpoV4iaW
ir5w/LwJWkccewKaqRkDAsy8NzaWQLOJr0BLAG7AOO0qPxa+lmYjNk6mSl0LgKhEPJZGE34ZfR7J
dFe0WYWGflsg20SMcN0pQcWujozp50nzdJQLOhJMZGMST79FL40eSVFHsmxnlth2NtR5XDhxBdO9
VRzoyWB7HTZ+nNTIf7fykBi22UlC4+bUoky76cvxysNl4XtIEfe716np9Tj6ARLiVpXrrib4WYlg
QzqpdpxB1Vu1qoZvgdVCa+hSNXzgjsA/rkvM2RXH6JQbi+Ayw1Duf7J3HsuRI1m6fpWx2aMNWmyB
EFQRTKZgig0sJbSGAw48/XxgVd9mgNEMY8/u2tQmzYpZ5XSHiyN+UZGbsjHKr/ks0h06R/O1KmW3
5QqwbiKUFz7OHm6xER5xG302IWHIOJwnVHHkkcOnYovRZa3hL2J15SapnKwN5qJN3nu09D7oaJD1
qATO0U0Ms/QA1Gn6nlJCxVl8loV7lVoC/5pOcVAojcSk7TqtLH67VhEiJU9N/WPrhR6f0Y3ih56D
91VkofO1Fm7zTumn/LcQeY79hZ0AE45M7N3gBHsbxe6iH03fRZ9pWSr2xq1L9d0MqLnyuw4nmtHM
9lreVChfGED5AvKu4tGpTHHb2FO8d5s6Fr6JQo5LbUJNiqDp6umxmsjmWaJstoM2NrvMj3TUxiZv
oo8jiWswnKyb91Wmq9+arvVa3v6kfd+0LbolbUeQ7s+YRh28Pmn7IHXneFebtlJu097ctlOffZqg
eR1rLRkVhOojNFwTbdZS+M2VZAR7TL6VimvfR3MZ/SgxeeLsK7aBXwOKQXxo7x5HNftLSDe8JeRR
NIoQyiy/0UUlZ59dWfujHRnpps1z26OUpVUNAvLZgPi3rKZfDa4Ft4NM9Su3G1mGqYmxYcQLdBwS
9S4bVftX3LplCWxUGJ9VYx7xeQnZeRFFN2srlaFD0jSqjMeEn3UbT608N0hyW3ycJWH+x2yctTHo
em/+JbVMQ3zPy39FulehfW/X9Qcvyp2PatjNPxxLmnTZIHQEfTnk+ylC6iYyjZISbVPPfwYUWbpC
OQ6pd+2pBQokMCB+2fQqNmaBhLkOGuBzZGZ2E7Cxdaz2ekTllYjMBvx42NwUUEBV0rukpcnnalPl
y2hA3FB3J/WPPjThO6K18UMUKtNjoTXTjVcSrfvKGKKwKanPUUaKm+l3igsVy9cIrEalxa1fV7pU
goX1xScLc6QRo6pBnJD4JY025sze445DN8jnnkwfSjdL7tQxrbQN3650/cTtkWLV8B+6UL55GQgi
hUuo4FF2e2IkrB7wtFe0JpuaT6HdFTdRZ6E367r5hk+HfSq+MxsxDtOViKxLUflTNeY0KPLQDiJn
pytpa4g3ng7dStvIoikXnzKS6zQIeXavYhN/rEzo1rhRK0yJKM32MN/lNPGkIRCHSKxiFHWQl5ja
d6GaHXQz1XN/tCg1qZkzf+et664np3OGXTlqCENRW20rDHmt/t7jmnY2LMiitDu2yac86ssp0HXi
z06DY+9T9EbkMnaljQIWKm+YRUiqyGjYaNGDsHN7uFBYeQlIY9UpT5MRAeglAV3lCqaJRKiH88gn
Xa9DX6ST/TD25vfCM9qjhaTqtmqrMjCaMtmnxthv2qKQwVg4KOFVKefAdnpQBL1xZ44Dz2c+5Xh9
OJ4Pj0A/woEZ9jXA+f0gUn2L+rJ73cuofk/dJroxqS9fiAdfRp5LrQb+O58WSShv1VxIeeXk5Fnt
p2FmNbOp8oIkxklTFLZ1YeWW0HK1fZ4N9SLI9XTEeCLFaT9hkoKnWoLIqjfjEPDWEBNVx0UZUKfe
RzthFeBKFc3uUrXKT6FSfx8HT9xHrtsEhqJYf14f6cx8AAjBYqDHB1B53QKqgcWLKLGrT20vHV9S
3vWtzLyk9nRmFCLYJSEimKXmu8pEkjB1Gxu5hU+x5Inr85DYydbeSmOw/7L+QKESlTfAlqujPalK
SId6aB4zXoqgEmYS1D2gi9dX7CmJe74FALSwWGjjQ+KGR75esrnqrX7Sw+Gx8r9tGh/lWb8KnKD2
/yACE1wEUKw393q41drZdp2gL8dwamD5ekCoFiRbZctdzljp9kb1k93rM1wSmPUEKegDlEAVmHt6
1TsgEABLA0v30a69+94gMjfq9Eeeid9KV10oua53xjK752Ppp9dxmOKpq5vK8DgUd6b1M0k/vj6X
J/TTa5NZEqxn7QldG6kiSpbv1vMb3/P7jdgOm+sfZpD7eBQG7+Ngz9W20Xexn21U/wJBY10SIHtD
8og0kXsW6fkX+CSoIJVd6ob8lDWlqgVhVk2U+SZ0IAJk1jFXRlgdbADGBnhCVwm2P2Y2OTFQIjXH
9kXMuEer3VxeSGJXBjTwK/i9uF+IhWlUQkteZbFqm8ShUjXTJ3ig8ovQeuFnFqmso8TztWjMEMMR
I3zvVIlBF8eDEF3pIV4U3Xg/lbW9Qya1vW+a4WHUuvwOUYJ+MzUqFhdmlr1//Ruu9sjTr7pwtukw
IQjyQgh0Jr8kqrPlJ292lI2YGhAlktTy9VFWu56jrFGYXNCSCzPeXqsWd+ZgKMh+O58mYu2HpFDU
IKs7RLgou12F9vi3y/Sb+Kz/n7KsF3bIv2dZHxPx+5Tayl//i9qqALT7BwWkRdJpoUE/KRT8xW19
+hEvvGM94fw0DtUJuRUVaHQNFskW4K4q18g/ya2a9w+KccBWKK7QNAQp+RZy6wqWTchKXkjZCe43
sdOCVj69T2Yrd6LcU+pPqrIUU4ZYbeOtNIybfCYb8MPZaY59AszOL/SJUowY7BR7ZV3b0wuYMW1J
JALVCdqydyNCwwPpAabwCHI4th+nvJBqM6LU49bdoe7U+AeYluzwtNz/t/P++8kW8pWd91204mTr
LW4of7OqbRvNGJcaMf0hmPuLC+PfrOrlJ3QDucGpqy+Mz39tPHj77KvFuRUxqUVfdmlE/3Pn8UO0
LZe4ChXjv8Ro/hdbj11HDZBfguAD/obNPXW69Qh68pi6Y/gOUIO50WM6kl33Y2ra6ap29Ssj0xVA
otkCho6o5fxG7f+jos7DpncgC/QFaaoinUfNDcI4kddJJbJADZ0oEMNPZdZ//N8u66dFloiK82v3
27vvtfj+XwuTfy+S8vf3kw23/Kd/bzjL+wcSQB7516Ky9qQV8feGM1W0WNCQ4MxDHKJl9nzDsTPZ
TfyDUijA+wVd/c8Np2n/oMUG6ZC0lvo4N+Fb9tvq2SU5JywgiuYPDJM5GKfbbTQkGEy4/tgt6Hik
9Uav/CkhAVw9W5x3f4Viz+mLy659FqAtw9BzBsCH4RTB4LrCXYRzpeRd7d4pfZ1/Amk7b0zQfMe2
LsvPES58n9EX0sGqFurnJrbtCz2pl7P0FsFTYOqL6Dnk4NNZIn/ZdlZpRYdSnfu9lrnFppDj2yIY
5ohQzJKfEr2Ayl2j32LV6fNKi+ID0LQwUDiy2IC2l8g63FCrlVyImfSeILQufy5TfRbqKvMUIWuX
xAeVCiBVu7LYzu5ME9wt3mbxACyECTkLQRPkj4N692pvZKJhW7ciPqRTKn56lavscFw33qZr/dcw
6J7CasUZbHHKOp0RFnHW5AlmJIei38Zjofq5lV1CoK3b8ctsqDnz/fk6VIUWWabnC5cMXaVogxof
Iq+qAetWZHSYttIg1X+PnaQ029nYXgrh7kZktzaDnCusUm3v7XuRYhxgJjo+YJvWaTL9EjPESz4+
xJ0jbmIXOK+Ynfzb6wduFeg+zXZ5xQhgiIuehECez9abyiKUlAQPTab+GgEq+J5dP1gYEfiTjpL5
66OdOV9wg9gnXFWkGmuEgWDN28Sz40MiTLEXqdHR0UE/4/VRzmx9IjMkT6mXID7yJA37bOuHbTLY
etGmB2OW4V56ebNpiun3qIaXerwv5oN2nItEwsIdgET5JO/2bKQiazXqw2lx6MssBBLE5rkKve6S
EPiLjwSPEl18ImHegeURON2SYBGLzHVqboy5SDZ2VGS/AGf0vi0K96ECjPTWz8R42BUuH0hj763H
mzT4WvQFkkM4J9kmTiuINJjVbF//TC8Xb5H7XHI4A+D2CwepJhdj46Z0jCT8KOTNoQ1U+IpdGOXl
eYZ1RAQHVmaR07bW+ikVdCFUZ8PiUONp6beSnliqN/IXPTlvF/eRfj/Nw4PhNt2femir+1AfAAwh
Ib9763QpRnKaMWdylttrdX0l2MVUWlzGBzM2p20slF8hdMo3fzkmCEFoqS84THi1UyifVKLBruPg
hb3YogOabKCENf/LUVZTqbooxH12ig+9nnlBrJtIio5ue2GUF8eYJ2U5XMQdyNcB7jzd9d4k3VzV
quKAhYG5iexx+kbTTGxRWXXfvf5tzg9FvdhE1Q6s8/LzZ+dYrdzRBUFI87LQ7A+GEQ+hrzdj/5gB
O7zUx19qdCcxDuIqPPtw9BYWAbJIp4PNbRdNlVNXh6LN30kwBdeNNHU/7KdAU4cgb1RUF8txuBBa
vTxuDIuvPId6uUXWVX4jm+TQ0047uBpIO6NIwDdPWfbmj8YoePfS/eVCZLufTg6PLRyfNKs6NABK
62DQFVHcNnMXRsHU98klCeQza0mGvzD+yL4hn67W0gHH0w1zVh+cDlHubdjM+WMe2yLcFe7sHiPM
Dn9NirAPslaSzn9917y8lglGiLkR2aXWwDN9OtcIWg8e505zqPpeKzcZ3XFkYcs2/YpXvfEtzlXw
/K8PufwvT/YOkQ/pHtcZGGOGXS2vDiyqa6KiO0TSAvKo5tG7GSlQAIKadf/6UC/2C0MRgIDNokPO
e7qanaJSrbTrqj8sJIo/JjCpYw1W/ZK7zJkZEd9wZYE7JSRelx7HScDZLfPhMAttuKVHWuwKNHav
IyUMv7w+oxffi8iD7GQRwsPdAPrH6feqvAwFEasVh9YtsAPgI92MsgFG6yr9lan17oUI7szUwHWS
fRGwauDvlxV+dqsA64Ak4XXioOhMaOGCbMq2HANZS+fC4X5xDpapLQUtggNov2tWKluvlSostwPR
kPZ9VPM0UCKq6NJyxiOeJVXiV94AzQYy0l8FpH+vOPMkDrbalHgvLDkoTarFgeF0nlatYChH7eO+
GRRpPkhHKua2c0fLfYi8spW7JTvVfdmAIL6LvFY3AUqVVUXHAkn+YpcCPB2CQisAa824ydjwqVsQ
IWqAEacAnSYMIlHDHFXl2rHt1thYEGorvzDgM2wsMYSPil0qxMeTgbxJVmM7uYH8XXV7KJ1t6YdN
3eBlgGWl3Jjq6CYwE+hcfmvTucAWICzmz3mpJ9m7TCRkY3pSd/ZtGXZJmgNAyOrqg5YID7JhPRjW
rh0KkX5PsmHsd8agm+G7GOlg7z4DO/zH6lpt8GMvV+K7soLgeq2XnugfRB7VcP6tqOh9s7Fz9cro
C8yqUlN0X6JidpxNgYB4dOe6YQ4TShoQGGyAOIUf57Y73CVaXt+pqswf+97B+QrBtjj5aE/AabSK
K+q7NKZcP8aYFST36L3IaZuUs/utI57/rOhkDvvZy/p418GUiPZzNobic57hWXgnU5k619IN0QDZ
0uYOtYd01KzGrwooOvezOSjjDnSr890wJ83dxAXggOuq7BaUhhTufNU4qLf7TZ5U1PxhZDr+UHlm
fz2YaVJQ8BxTdxfifvdBGaSWb2oUS7+0fVHjqSycotp2Zm27gSFwXN9EXph8r+OlQd7Q9YyDnhT6
WumjLN1oXad2fi0LuHVFFnY/wlG33/ejJCPj/A4gFnqzird1bXq/hz53ZwiI+ZAECUbW2j6Mw6nY
zLZSmwelHKxxl83OqPFbdBzMbUyE6NwXhmL3QaPkwvkRWznQNCVzRETdNrcad1s7s5EEWHhUP+zZ
7X7YbVUjSt9nudiZ3RhlD1mb6BIsRaHq3yR5UPwbgalRv1ISywUFEKqYksghhk4cR3YsdrM0M2vn
WGmuXod0I7xdZ2WjBuo8cyBZkSVlM0FP3MgbyoGdfZ31WGsavpW7wvQTb+hHCnqY0+Hnqyr5pptB
ZQUdCvb9rQ23GHps3rbQxyet6XbeiGDKLsmMNtkaulGPN50HLbvzJ8OS5a1rjUCxG8Viu6dDVyS3
bVfmKKrYSq/9GoHAlDWCX2lcH4TMrTGoOsjE26JrQv26R+kt2VtpWCvf7aGoMEZ0vHzYVLpa5fuh
SwCnUDC3HyjfxG4cgFLWVN8Om8i6tr1Yj3ZOXlftfhaACK+TjP/Yn7Boybdz24uIBu6INxhgTBN/
0yFvYn/imQq3o1Drd3ZUjuCORqpK913b9pnfD7XufsFmNysGn3pPWz7O2mCHv2atL6MvE2qSI3ik
PJI1yH+1iMV1PWcoUfgKyKTue503Vv8+47RPd0rNs7LPnIKCA1yqHkehNJZh3W5mxON+DVPW9D/U
KIahVO6w9xWtyl4cLSvzE5GpxVFRB2Ped7Fh5Z9JuTOg7iMHYACX2Lqi8G4Btxn7fGK9rlu7mLix
KbKN1Ye6jxoaXWkvqndjkXrzFXAUM38AmW95gdIkmrIYS3rixs6jIblqo8KwAruN3Qo30nAsf8q5
nOU77JUca6MqbeXKIFWTcvw9tVM1/MmSSR/ee1kV9cc0NWcyZSIZzDJaJdZ/Fzoopp6rz5rnj1MJ
UGz2VQWe100DBaz9meOi3L5Tq6JMNiqbIN12tci9mwLVFg6Wrubvlc5InD22p8a011JRQHpNNV0c
hgU4veu7PKr+FE0RCi2IuZ5Td1MA4MDyBsUQ4y6MHPOnNjuJ9z3kXANR7dRGAGlM4bBXpauNKRoG
SW9cpTTpJ/Rv0sqqgxoWUh7I0AFEpgOm+TLkyDLeceE5oe/GaZxtFD3KjhWWee2WQJIqutMN3mMR
Fy53NN3tX55X1rrv9mDVbr2iA08lK7uAJC9HF1gZKrrmVawNHl5w1lx7gRcXDp8NcCFMz1I1/5Q9
hsz+WFgIBggjq3JowWnyjVfAaH20F5syqBUR38QtbAwQpEaSbPTJzYtdM+YqcFga7uDKBNCsSsDU
/2j2cfwTn3bq+urARXTXaF7Jzelyt2/csRfqEe/iHE2ZMik77GaTCrsjVyJB7XRR/asfu1DbVIWY
a3BlEzUsqcSm/a6Uxdxeeag1AcSQSpP1uzCPvWnfhrMX37UyVscIKy7NkHdp70QksBXw3k2ht5py
7eIUPgZqC+40KAcbatiMwW2PXEuOYdmGAFVD9kY0KXeeXVjWQ9PKNAoiTZTva4+wjMtczab7GAUB
uakaqzPfi9KN2ndtk+NIgQC27cBBGFEV5iboqqNXG7DO+nb0HMwXG7u5SrRRC/ejU436jdPGg/JQ
GDWqAUWj1t94SOx3cU5N1C/1sfP8NJIi2eaEbt9solPsPPMxNPxON9L+l6DtdmcCu3MaP4lzfd5z
v1hp0IssG6RvZInog3AOrXIvGx00cTXEobnPBqKWYBgqVcdiLBMoFmguwhyG7ML4SnHTNt6ZaEHa
m9yB5Bz7XdPb6i1lLLRkPYUyxq513PTPNOhpcs1fR2jJ7PrHrq1lO/iDXJ6fuJV1FmC4ocAUlZg1
bbIEI/uNZbaF8r40GgiBzjTV1ocmCoHVogLScU10uBx1t7LM61/WEptcD0PplH6aYMVbshNq0G46
x3TcAwk2poOmyqja1XPJnRVSaRXwlYeUYwE0oQgKTPeKTTvadXbt9Ur8mDhFu6DQK+dDCS7V9Rug
hdXeFaH3K0k0iO1dizQO2wLeut/Wc/QdyE+DWyBhYLnLU8APvhEhJX0hRTsbggPPp2K8cF/XfGKj
NOpZR3jjMLoZOyVRvjRp3KJ8Ml2yTTs70sLeAqJF03DdCrb1eYFpOuLg1cUcVEbCbkKSIGCelypJ
Z4cixX5iJRqwAk/j7XKs5DC5tjjM41AR/anqFzVU55ukM8sLgjprxAp0aCJ6g/46ErrgJNfgs063
hzFK9OHgKg3yDYRp6XFGleNGM+zooAqpl1eydiwuPBQGTb+OCv2302Dlh0eL9tASQekXcuAzialL
CveX3jMFylVaVaOholLLGA7TWIHpDkfzxhyS8Pr1ZPHcKJiC4AVMSwMUwqq/Oicz1kc9o8xDHqLj
IeQuo5K4fX2UMykprRn6XE/qj0jSnn7KJJa9mICaHvSRaklCFWOvtmlz7YAC/yK6Ln1zSkqYjnnt
oia8kFaWrfUsJR0nL+6UXp0PYwrMNuVD8S4oTQAGvd68dWpsGiAa1Hcp7/LH6VBT55TVDAPhkKot
mWfRdbrm1wYtqY2CME4Y5KksLgkLv8yDSTQBS3IM0b6C3XU6aOQUIdjsyDuYQnrTIdWsLtkrfZm3
17PhhvW2G4Bt46PAY3zI6Z05Fzbnima12HBRlVkaiJSlqJ4sH/zZAotYVxtNJMrBdlv3ZoRPeT8V
Colopw04rdNzNzdphzH9hXFfbtcnvOviG0SBDz+w03Gt2AqprlThYQZwuUUeE2R/xbPz+jd9OQoI
h6UphbAsbdL1bYAj4STtyg0PYdbPu8nU4y0sr0v9xBf3G+AGYIUUuhbABFaEp3PJBwokqjc4B1Hl
ahDSugoIdUBA4yF74fy9mNBqqFVJCF/VASWqyTk4o9AOjVq695SJyguv0MtRDAIMWrHLieD0GacT
cqO6aMxy9A51qjjXjRgiPyQXunBjvVw2Cv5UIheWPHjudYF3wI/B1PI2OtZDPKLJVOjkgmajSKyq
vPTxjTuBdgpUwkW6AuM5mJSnU3IGB1GlwouOSh6p7X1J1744UGg1d28cZylscWM9uX4vm+90nHnW
M6ytNB5wAupdA4DxW2nE84Vn7uWpPR1ltQ3sJmki4REmGIX6FdKRxNcIY1Ac5sOPaZqPvDLpeKFL
+WLM1QquTizixoUXK0V87PUBjkypbLXut+Kg5eCE1rzr3Ki/MOK5DUILiso8LElAJss2fXY3ZbJ3
kyWBOLqTmYtAz8biBg0bPbkarSn++cYPRzmStv/ie4KfKLCO08EmfUwV2JjxMSkc7ehofeYQ5aNn
9/owZ1YRwMxyS2BND+tm9YBCXkpcLRniY4k3yTFF7Z/kUSvvxYw9baH30wR9fDQuHOgzK7nAdGiX
o5hEeLAalUJf1laA/o9OGZbXrVUmW6RHnA2Kt5ci2OUgnRRXl3VEWJMQYcErrqMdOhiaVvdzfPTI
ivxWgW8yATHDgnzGgrjVq+QCSPnMZbXIehk6CQcRwhpY5kQorViVHh9lYThfItfSvmaLGeDr3+3s
KLTNQWcaXCBrpUa1kaKWhhMftVlvuivFqu3w3ptmNX7rBcL6LTV4lSYGfeA1QH+wzQGFwz45NlAj
r/W8m7eo210SNTi3IXgY0Vcl00DlcBUt1n0XK1PVJUcARNGVBybEt2VaHpzcvhTinNsQbAcoDQsm
gEbQ6cHK24kC3jgmR0tt3/e5Rx5YZiiwmOIrvfYvr3+ms/Ni3yEhyNkigzodLK1ipwV2kxzLLjfv
1Whsfs6dbANj0i91S87tCOI27vtFw4cG5elQZV7mldHnpBeagelI3w5h96h4Tjx8fH1OZwcifaIF
y7XxQgs3N5OkNHozOYZhCdXOVhz70VBH742a68v1wINrLI8xCSEk9dMJ5aT9ZqmkKaISmfjsTLbs
N9Vc52+ULGecxbtgwZQSXtALXTbMs2t9bspQnwUbwolRXY9iTd9Njht/eOuq0eqGIIbvjbp8pdUo
6A1NlEtwDnRbKe/yZlDvCjvLL3ABX+43wlPQSIaNn5HmaqtHkfYNghwUT45dlKdfZ8THdpaoACPl
ynyJ93ZprCWXeLZuqZtjrmbP2XFI9PkBOKK5qTp13FIvviSg9HLL2ew1dOBgWYAweOJfPBtK0K8I
IymTY18Y4WOuhPjEVYnz1uQOkPxSFVhskBhtnfwUdm2YbVKkxyFLOmer2aMn3rcAobCuy2bXuBBv
np0UnwpUqAWUYX03qPARHUsY3HnjSIGa+nXQa8K+8NQuN+fp+wdGiAuBc7SAhdZ24fqSX1iCayEc
EkltEtRBQ/RsLfqkbnUn3DG9S5VYOZpmhf2k1AqE217f+mc2Cvof4KEQ6SEO9VYbxerSpjKnJj06
HU0/KogzCoyiSqvP2LejhvD6aMv/7cWEIVstWRbPycJeeL4tzcisx1hp06MpjG5HUY6iil33wULT
vLFT0d9GZadftR4VptdHPvNB4QcvKSTv8fLP6cjJkCRejkTpMZ3yfOM1WrIVoz5d2KXnRkETGhgU
8Bf0s1b3vOVK2iFNnx5hOA+fbTWNiw3/MomC12fz8p1ER5A6x7KMJOXrjRNSeQ8tyToiAzV/sHuz
/pA6URjYITFiTQfLuzDguW3Cdc/Zg3gCam51QxbONM7RqCRHtF0tiu7KsMs7xbvpqU9euIxfRr3M
bbEcXNI970WMVpZz2qRmmByzqBM7zkQE7PBQD7r6WKXOsEnn4VKB4ezslg/GG4D37fp5Hukn5omS
pEdr0MxdQdx74yhS8REq6Pavf7lzJ4DqCeEGnEpendUJaJOeZExyj4mkzz/YqKnfNr1S3Ix9qW4G
zUotvw1r76bLnGH7+tBnZwkEfZko1fm1s42ksWdaCJKij2933wyvTwGbdzOSJpOBHe6Fo3B2iyIc
g2Q59ws33OmBi+OimZA2SI+ugAEY1kaNylyWbctBK29tdTa/vj67s9vm2XirKLWoW/ostGGOxTiZ
VP/y35FQUG9DFfKG1jvKtVleXEitz60okukAz2CqEBivEnh0xuPRU5ZGWxiiFZLG7ghPSpRfwxj/
wQt351qIeYmFKEv9a7TV1qELQn8+1dOj1na1uZFlg17GoITvUpHKfZmWMagI+pJT7wrH7xyj/Azj
4FJksRak/OvXWChmFM4B3K2zUi+MZ29MEFYaxpHyWJk75a8mi2lv9I5BA3GooiEPShvYA034anxo
LT18J5I6uioQ6ryWWLNsY6wK/uYZ/luwzrkdoCM1xzPGRYV30+mOc9HPsHFPSI+TJmIopunY7Uot
o19J3VRk+7F0fvDY1xdyyrObAJEvcFCkEcg3roZt3TAUAiiPsLrjjELR45yG6rbJbeXC3XHudSFT
JspakNmA8k5HalylDd2eu8OQGC8MYYnn5DSou9cP0rkbilQc4MlTaLKG2fYVepedmNJjRaEe8WC7
+5DTyr/TzbF4Pzu9d2uEZn+lNWF0AZV3diWRC+TbIS0G9ed0fmabqXVXaukx8zJr63Vzs430wbih
xt1cCAeW/9U6EKGADUcf4hqqu6ul5AETCWF4dpxl+7vw2Kp918y/u8bQv1KpmPZx7E5fK7cqfoPa
6C7Ays6eIYi+OqwjMMBPHuzP46BcjRp+EmbHlpxgjxhxDwtiTpGJ02XdfsjqpP+M0E8O7mjUfsnC
+jqVg7mrXWF8aFUF/EpsjfPXt394CAyYR6OlRuy7bL9ngXw2TS2dTEIktTIo9bT48uzCeu6/6+M0
UFjIy280ubv3iqbbFxbk3J6DBaLy9tqAhtfR2Whkg1eptN+cKhydIMaQl458CmwDQQ51LDcKEGrp
a0iQVJscG3hx4Widuzvw6V5ItQY4w3VhSEGbmWSgS4/6jEROAzjsE9SU9KBJBb1wNbb2XjzgDfz6
ip97I4F/Q3ug4LGc6dMVRyBQUiuo02OOk0jkW5VZLViKWLkfqOtdG6V2yVbq3BEzqXyRSxH2Q6Q8
HTGaYpkBsEiPraE1EUInovI2uVRQo0GfJb8U7ZxbVhN9F7gqVGaJPE6HG+ZQLVwkzI4aGkaMMzY/
kDYCeejFSbwbx9H7E5NpPf4Hy7robIN7QoTjhWB+nQk7gV93FIME3jNHOX7iOhCg/cKtEztDaN2n
14c8t65kpuhCkxTBq1+tq+zTakL8hiGlUd47cSSnTd1GQwx62cwe/oPB0DIA6ksDm7TtdFWTCOOB
qexJ7q02f7QE3chdJZP8R+tk0SXR55ddcsIOBsPHFAc/+n+rerD0yq7BNWERUiSPUVJE4RT65lsA
QnNga1Ew5Kb2kKhduXFSPd5Ms0OxOuqQv1VkfKlkfO7ipmPCCwHuk2LDakctfRvhJEUGFEhkX8Oi
749ZFdNFI95xj0Ymm3uBPpbtG8CA7iyXkuWFp+Ml6WZZEO4qwMC8VNzhp8vfwDxpLIVfoc06M/Aw
EJd382BNG+xn5vva9ZTFvG9812u9eackjobNqybAsY/jpTzw3L0JIoOqNSkZHcVVyDNEadwYUZsd
kat2d/QhUDc156i5FbU77YSIvZ+mLPJDXSFY9/omPBuOEoxyc0H4ARSy2hddK6YoV7L8WBZ0w31u
LfNL76bii4IJaBvYU9ftjUEg5zaPdb9oSjXSAmwACfdCxHLuliGboooBeYCNutoT6VjkWYbh01FD
zG7AqYpqeGDiyYH220R9ctdnUfhHUXJ1vhD7nRsZGrKuL8CYl2XQnnmV6Jvlx5m/4vgRknfxVii9
+T4XIOX8FvxkIBYVnQurf+6+gYy6NGhgT8OSP92DpvSqycT/5ZhbVX6nyWYMTLVs3g964lzIO87N
EfofW4zAjKmu0g7FnuMEZCHFUcA0u1D2JaYMmn0NzkC57Yr4MS0H9cK6np/ev8ZchWed5QJsrsvs
qFIZux2n6D3QtvI2rOri+vVtfO4JpmpJh82h4wBv83QhK0DKjQr47RhWjSP9UUeMct+UQniBo5eR
8EehtBeinbNjwmODKg1PCgjO6ZihZ8BomersOJagw3wTzxDF54RDtskMb4tx36Vn/9w9QUC5BFd4
YlrrGq1UEtFkhp4dZWKp27CoUYzSy7C50vXMvh2dJO6xUCvERvHaS62Cs/uHiIqyyhJtG8vPn4WV
8eCo0aCzf5SovalwlbFTCYjMFg9KgonBVFyqc5y9mZAa+H8jrta3xA1Kc2WaHUsdBgD6Vuqmq5tw
C4ClvXGQi97MTvm10CWmy/0w75NY6BeupHOp2mIGRnS/wGbW7WhqtloHVjg76kVp7RN0z30XaasL
NZazn9X2kGFeeqhUHU+XNp9jAyukLjviTp3tLGr7mBXYLn6nQ3w3AJHZDf2E+6OC6evbmxkwyP81
9Oqr2jGatsBtaWbQy1J8z87jT42bAP1VnYUG8fopPbucC2F9OTS0O1dfNEq6oTW7PD9OyoykmjsM
RFZ1M8pL1Y1zFw+4bahvHj1VZ92j0XsK8lqyJGYuQp1+aluy3xHeFhQUWhVWz+vzOjsc0fjCD0OS
bg0kqPV6TtLIZafadBxwmMibz8D4uz+KHYr8P9iT5HZLI23p1BirsDGXaayUs8JVJ/IaezYVdhga
pxf25NkpoRu0EBVon6z51XCbuirykvzY09NQ8UnoS31vlHH/Yewct/sPMihCwf/h7Lx6JLeZcP2L
BCiHW3Wamd3R7HqDw43gsFbOkfr15+F8B+dsS40W2tgL2zCwbFJFslj1BkjUYCbRhFglIUpHT88b
2jwYKiP70pu9+L01vPg3FD1M99BRQvgPVSYebLLvDtCQt+oq2QhLrUQUYckDy1EccvyivoxeDzQ+
h1xzqGJhfmrCTjw9HCiIeSLoLwvwWDKsdnqPSYJrlCRb5mLgAYc+eU7zELi07yqdvvO+uJXhwol8
f4wjxgMb8/pc4cQO7Van+tPmJcwzPBxeEjPPnxtRiosdtfq518PiYwoQuvatVm2Oitk5v+VaV+5E
k5zXqk6DItG7PB/sP94h17/E7kIl5wRF8nw05/p5aEMA7mGhQl1ok8X42pdt98f9pb5xXyFVI8vz
oEgJq1VGgFkkx8oykdNRZ/1LqyJYd22ingpILm9ATMMzFB5n3DkJbpxwlC0lxZG9if3casm7uEY6
HCW8wCwXoRzb2OkBWU+6m53uT+9W7YkTDvorRR6p0LLKrQA9O0pVttjktsLMTlrr0YDDZyf/tvSo
LUtSUvqU4kyYjlZ6Im0ojnETQchFsOM1zLvmyS5n5dP9X3XrO8uumcUuJsdcQzwXFKcbXtBFAFRD
O/XYaOa+glLyBSqg+gz4vf79/oC3kgRc9WTxD8cZdrP8ID+lJXo49WOBimpABhSid9x7h6XWxTNx
MUleGKJ4NICRXh8gaais2FdVycqdad+KNY5KUk/6MVwCq3uN/hJgBo9tTVl1+Zo0y5+ukosnxRyd
L7WV2GfCbY+iLyNpvaUMvIRoNzOXjXvGnOWmMtF1DtzCEL8MkWovH2rK9+3Bo6aAOHf+K3wvRQBJ
HSLhI4xkLN/vL/6tr006SCkbHDNN/dUZWk9Q4yyEm+lEiVYKD5emdbR4Hv5w2nLsP3jLYFU7N8Wt
pcZEUZMWwjzb1/JHbYvuOxLoedAp+fhNTxfluVBT89URY43hjqo8xcCPz/cnenNQyvWUmmk8I71z
HWTzbAmj7aMicPSxOkFBVS6qSOA14LXzpOlz//uUKf1OUL2H7voLg9OimEk5BIj6KrSVvA/zXrEK
zLCT6leKvQn8JWf63i7VdFGNCDnvRJxgki2+YobR0UYM6EBLp37Wlj4+uW1lXqoa+vH9xbh58iBe
SGGflJsSzurkCSsl4cyGL1i6MNpGpfeOgIgmTP7ABBwUDeYqdha2PyYC0W4kQ+lECB/EeXhAv7Ol
/BunO/fqrUjkWcJLmhQCDZPVT8KzpJ70uCkC2szOhHka0HdWZ5A06kRtuWVGUe4JcN7agbLtIF/T
/HNdr9D6Kg6R5YQ3KWrtbLWN/oyjQPIMLrc5zxaYAc/Fk2ks5jDyYR+LvQC5FZYIRVIFJhlErUX+
/5/OvjyZ4rKk6xxgFIS4wzTQp/NHw4DVBr1queBTYL0SXIcGjjryJxS+bejjPocKio1YTb2kXSv+
RVyfGsfcSkvnPsKFW9Wn/J/7QSNj9TqW2XXymSG7jSgrr25jNGVaMw0BtA21Og0HyHvaNyNvzWVn
p27TVpgFsp/JyUiRc92ByNIZCQ7ZW+sbqnaC/7S4BOuhetFyB8L1w7OC6wyaXYYdg63CrlkGD/ac
DfQwN+0Iy/KqWS5mlDTTw2kF6waaAsc+mTyucRsYixTIkNMVR/G+8Y2wKjCUiPbUy+Q1tfpIeAJK
0VFwh7IzeR1Pim50zJbyAg3wKgH+5dbuERhJMvhlYsTfC6Us8iOMf0mkV71s/PP+cm43FLcZupTy
aUN6vMZvYJ2DaW+aZAFIK+eTB5F2OZX6qEa/1UpbU4tEPOFv/C4Srpa+77rTpFTiYXYMohvUICUR
AnFXa500NzEdiUSZssBJRH7KM9wZacInVcaO0QSIp8ZlszS5vpPJbI8wLjTABxLyyR5Zp05OlEQV
qQrPunbWwwNSWljdzJ1biItVMPwxHs16j7qwPUEYFEqGyZuLz75GPpQoCdb6zBdvzXz5h3LgcnBG
a7yYudF85GGe/NZ4o7fzmW/MFKguDToaLVI/aZU2KLgR18NA0dM2J486L+k7HMS8FB48VC+BmZur
7k7acONckPkomaLGlQoH8jq00ziPi2yhxLKoCEoch2J0sqe8MRrDdwtl+Ho/kG/NkKaGRFNy4Jlr
YfeGagBeZQWPS3syEDsoVbxx3Vn55nb9FFBt75WdA+LG/OhAIo9nWhyvgLuu51cBpbBrL8wDTe9V
+3npVfzoe9ov9Xf4Ze3D161UEobUBDGQcuu6w7+Y6WAJ3SgDI1+qowqnKxiLFrY0payLSZfi28Pr
KQ20eE8AlaM+vbroUNnKSuw2ygAb5vxp6Q3DLzxd/CjtrpsPfSt2hRxvbAxwE4CIJbpLJ7++Xk8l
j7U0WYYyAAauK8d6Dt9CiII+dlH5Ex5N3gcvx79tJ0pv3JKUBziAqUgA0Fn3YqhVxIBnlzLgANK/
KfC3/2qaWDzfX82bo6CchHYklK+NEI/WRuaQwiMLqrmqTrHRjQdXmfbSxBt7gLWDaMD6STjeKiIR
/Cwbs5kroBm8h89mAt7InxIr1c+L7sb6udOFlu1sg+2g4F8hqEMJ5mECcv76sxlx1CZD55VB3CfW
L068mF8MZFN+LHFofcmrwbaOj64lfApefIBEJWtpTapISylhqhpVMNi2chpqcziHY6/s9FFuTUsK
7EJSQu+dx8D1tMrINNMYM7xgKByI8no++VZRhYhBtJSKF904/4dZSRgHEBCZcKy+XSpCp3fROQls
ZTJe4x6SplGJnWtgu8X4+015+/CuAnquXk+qVxS6bG3WBFNepi9liI91GI0j92yB9Ruk2Pm3MHJD
bSdEtielHJbSCRqqUDjXvdY6BKs5G14dIAE1vuFnqGFP1M0oGdlepjweHsCM4KUboGGkD/L1HJOB
N5wexU3Q2uPfQ10MmDE9zqtFfJDIkzsNM4BNdDQolQhvnNogHZrS8Cl9N7+Jjsrf6X5U3IhCUmt8
B+CcExVrVo8ISzPKKWgFOkbO/lg70QsWCP/qeV0Gs1LvQb23w3ECU8PXgdkCJlsfIKIykQ3KlimI
q+j3uXGdg6J2n21rdDFkEXuUpW3u+37ev+dg1IXXJM6ix+0CdZ450CrFBq8WYnEbqmmfnbi+vY/l
WMQeygFN0ZwmXP722vDbzcBhCaWY3h4XKxWd60BxS6D9ZdYIdjiawaXb/tpry/cIPNWhsaa3slab
84Nfk0sNqKPEuVBg4GF2PeJgYS9qNJ7yGmOxdmxn86To+M/Epcv9tmiPZgzvozlsO2l/DrT+ejRN
7SBL15rymuS6+sQDTbpFJf3yxIVv40LA+bAz4mafSwl8IHDyIajTbFqtqDQ8rPKGFyfSEYt9nHGb
7f0o1J1/WjWerZ29sblTGY17Wz6amBy59PX8aMIaoCgke2bEDs2cB+WzOYg9wOGtOZEboJHJxmLT
yyD+6cE/T21kcAokwTQv0zFzsfx2C1d5UfJyejRJYEKSFsZ+l1rq6ysnj620RF43DZpqrl9A8uQn
oU36TgtdfoSrFyejoM0o33MkPhtCHac9pn6oyQUD5ZWvFYBRZD+TlGJiX0Rh+ddUJpmaYwMQadGH
wQjnysckUff2lDRuLSx5LM0ulg9ZkNXCxooaRpjugBs0vbA6DXpTdUdUh6zxNfXs4T8EC/BM8lnO
UcqK8tf89Bm9brQGBwO7wC0BWuuqWiXHvir7fuf2uTUrbgQJoCMToyVxPc7UikKAswFQkzspgq1D
4v6TuPpy0MJEMf/TYGBHKMDxtFvjp0O832B0MBgg0JGqgZdGJ7jN7S9LUYg9WdPtduMQwbUXuLaJ
UsgGcYkZdhFHFNxHUZunBG0pRPAX79Gu1fvacXUDB5R3wipDmZLI6+1JoQdaNB6MLqvtExSRjPRv
iLTJm24X6cO7jq/FdYe0NRUQbZ14FTUKXtTHioBuheQBTU6pnPuiQsXw0dMfxAonIyQSjlbIMteh
MaZlGFsttcs278fGV2sNP1mE5ypxdMY6ifymkXWO+4NuLjnWkz3G9+KhyjRXu8xeeKUmTREFUWUq
QaIq6llBJRBdnrZ4Wurudx3tuZ0sc5NF0ATkyS+PMSrVmzZZSoskTUD+BmY6J6e+rc3fK6+ZfuHm
SPESR2lmZ5LbTUdEShsKGq4goA35g37a3Ngee/M80aDIZmofR69yur8VNRJfWwW308v9Fd3Ojl4I
HRgX6B7wd2d1yTUVxns2uLmgmBWlOuh6q9bHqRZKgyScE6d+YhXNnm3D9jNCtgYRI2HevLPWdP/U
M3PbLvo88LDrfUHuF5HDXJj9Lzrpo9+nc4Sc45BoO3fFds+byGyw32n0kSGtwU/oMA6IJNJ28KYF
TKqXAs+cnfbhtAh2Jgwy3lqys7pW47JL4HiLQwcTl8wfvREn/+ZlOXx3zbIBjEoL/cv9L7gKF3rE
POkwlJMoYKRR1jt+AQ3ZKXo1v3KmhgdN9u9chP6Oce/sCTOvFlAORUTqtK+AvTowbK4jUwU8pdau
LV5LBL2/tEllU1Fdkp2869YoNGKwX+EXU25bbfJ+Qbaw7MX8qpod9RLun1NqGrsGjfLs/SlzkJOR
G5oqMdgUyKCrO9QK8QyuYku8Sj5PdjC0tNFPpdciRps07JWjN3bOfHAaR/wb9ViI+0Bd7I8Rj0Mj
mFCW/V2LKueXSu2b+dSVhaH7iZGHKBQmXc7yI+Wi+BGIMDyLCuCwz5OK4uWLWaVK/9qN7JBDNWFf
fab7bE4XXRhVfFbzsLDflNkQNi6bav0cmTGQoyacePr5wnSi6GNqO138mtVuV568WrTTIVJblZUy
ebw9qcBuxHPpNcW3LIudxQ/b2pgfi/H3tQPKT9ZPhYsttfpEi67VaAa66mszlN1zmNfeSSvy9IxM
d3Nqi0Z/jBAkx6NoDryHlgxv/XVVRisyxVSKSXs1psY8aEZtnSS40R8WI905EG9En6vppDvc2jSJ
1ykPnYnRFuGivapZ3/tDBOph6aK921Mu0Cr4XEDjdBsJQcSsVgtoOnGOfNVsvOJ6oaAR287heXI6
7RRpmXLQxfBvn2p2dRYjFLr758WtCcJ3IsFyAC9t2v6GMo34H+bza2OVxbHE6vqzqufOToSsjni+
GGVNMFcU7miGUIq8PirYCKo9I9PwivDjVztB03F2Vb8p4x8RIhi+CPdeNttpmTo7jxahBFDQwr0e
UCmHyW5LRXtN7bJ+6tLymzDrPUrczUHelacoksi07noQr+qGPrUb/TXqgfAPkRafOS+W4/0vtD3R
qY1jVYwS1LtR7Spr7PO6NxR656+AIMLqPNZLZ/mAq6mPo6e9yya88akookGKR+0MYO56Uo7TN6HA
1f51jj3t9wEh3WcDWvwLiIXotYGaf54zke7cxTfmCB6WYaGuALJaiwspltYJdGPNVx7Fyj+m24bf
limB4IXlRvNYFk4sAupmt2GoSZPVXLfZrUloSZu65iuSRmgpKlZ2NOsYdhmKtMeQptzODlvlVP8b
TzbgpJYCdREZRT8lcFlhT1FIQeY1DbPpOIdWcXDmDknjahx8lI7nz/fjZfsBZUb8bhFB65HG4/V4
SZVAHEQr45Vc2BkPoTDq/tlR3LJ91rzOaT508HQA6+dFZu3kqttzzELsmWuAJBII+xp22aukeNOi
Wa9JI6pDOKvhXwChAUuBk7rMbSR+MWEzHmZt3JM8urHIElUKNJcKACxR43rSKR3tSLiI2tFPnY51
GvboG4vQB23q+mU52w9/VKomnNQWjQh5O6x6jhCymxoiLNUuJyp9KOTZJVuS+GAkeTb6zSjGf+9/
1e1ZIy1rwURxpMHBNFcHmvCW2MyTXnll9U2/70t0Qdxmr/2whngSrAwDhUpOjL7HRlBvXszMyWzl
1VKsoDSz5diNOHBb6r9Wb0S+m/Rfktjtjo4q3ibNenLTed4JolUN538/AeoKm5TZcu5df0pw4wA+
yWyCwbSH+GjPeM9+ySoeAygZe26f+jW6AsUFd4I4/DFoGiLGGK6XDxJc3n+HbMTw5uJZSxf9+ncs
pt7EWZJFgdeEni/aodbo03f1n3YNAbdOYS6a8dzsFVm205cmeTy+qFTyKFor2oyON9MoLZKgsoX9
BDmgEyezLmrV72LdFogtq/afhi4sy68Xo/9Wao3549FYo5VBYdWQjSgu69WN4zit6iQT8LQYLbjX
LtPSk1U2005Eb7cstSRZ+seZh4BbY6zS2QmzHLxwUCq66k/p9ELvyPW9UXkBR7BXK9juH0ajPgYc
As8Vssbrr8lh1Tdp1BcB7ivl75lRmifXS6en+yv3/hq5zuTkMCwekl7IUa7r7jFuCOaiK1WQpO5i
637D6mV+21IYvQyDlvyoSlNdjl451ahhK9g6TC8RihjT0S3R1rNrdXQOdoHJzhdEqbx/Irokmq95
wI8Paac21VFoXmQ8c+I46Q5349YSUW3m9qVtIFsH10tUpINTlYNXBKk22Aea/8rBqRCcv79E26se
gJM034NwBN54U6yckZ0UXlgGDhZXWEG69nEKc/tQA4M+3x9qMyGKeqC3pG4y4bVhZA7hYtelE1ZB
r+HhPo2xcnDRLd9ppm7uW0ZhrxBTvIHo/63OqypMh1LLp5oNWyTnpjVIJVphK34YoqDpA4Yfz4Ot
P6hLKwWipJ4F+RJ0baa5CmjDmHIbJRPMlu1+OXTKAOvW1ObTw0vI+4r3MJaqVC3XJcu8mJNMYOMS
TKE2Hvquj3h21snx/iibmGAu8pSlE8h9ik7zdeThT2ElTTIxFxTpnxZhp685qc2Rys9e03E7FAJJ
77kmPF1ob6tlmxekp0dvqYNl6uxLN5jOcYxsaItK/PAFQgIE9QR6BtU7iYC7nhWVmMxAbL4JBm3W
f+XbZKig4FZ3ShsxJ34zDSGyN4v+aH4rh8XyCQvAdyThaoZqn5Z6XLdNkOoGhLpepKdxCpffwywu
zl6RKw+ylYhEBgS0QCrNW2tTPE/6RlYiyiZQ3bx+ckFpX+Is609D5jzY9nsfisWU2E86xlQNr5d0
trTBzFuNoRKtflJThAW7xBxOGbWhDynCk5/vB+b2BEFThWSIyh0vPOSmr8cznTr1lNBoAuDJ9qkq
rPJcaMqDINP/zYoKIVsAyD8llOtRrGYwk3z0mgDBRPUYuVrh55O9nC1d1Dt5680JUYakTYbzKWS2
66EcLbOnHqP2YLG08E+QVtOnrhfLzhm/PRJZtp9GWX0mWl5RqCC9FEATsQ6J7fTzwUj1FmcfcK3/
KNb092CP6bf/8LEwSZFnFZ9s/bBrnNLSIHa3wRK50cskDUAMLHkeX0HCHRAL70g0FtbOv5bZh0rc
2m0wIETKVk4xhIoT8fCJSEYioc1Segza4eouDvGGaVqXQO/CNDuYiF0GbhPNL442GJ/uL9uNExHz
aRpoknfMFbGKcYCLEcS1pQmi0Yu+5O2iPgst/hCJZNzJjm6ORE0BOKzE3q5LuQllO6vsnQYxZnU4
up2b+FqcugeR0F+4P6kbcS41+Dl3QctI+PZ1nJPG9MZYpG3Qz5FyKGq9POuR8ct/GIRKpKwm0H1d
Z7CFag92F5dtoMmXfV8sk98LbW8zbfLk90gg9ZVsEYqQq/O8HbF9qYeRgGOnPjc1tjONwISJZK15
jopyz7D41lfSJVBGZrFYq8rN/VO9wkmoanmDYFZJOKfkgWJQzqWS9G/DaFXDTkzc+lAgB0GjSRER
CnbXoxlQTcNCLC30b6O+JJGKX62Fe9n9L3V7Tv9vlDU2LPSgpqGx2gZdkrRHyvzloUlx16ri6Mf9
kW7Nhw4CSQyJmQEG4Ho+cBD7hcJkG7RKMj6n02Ieom4OT/9hFF6IfCTCbwN5jvSyQojQa4Maabtj
q4m/tQKTo/8wiBTLoRtCxr7O1JO2mZRoyrog1GPMaKd+usTCejxJJ3nm5uPjgBDcYH9RHnS9wa26
AMCE+4dmjJb3bOLtqF/+w2wgwEqOG3f5+lGLmV5vL2HRoRTbLovvZbNq+21ZNnvSqTcjAFjtO6eM
ZoiMxZ/2T+9ZPYSuhGUrhDjyNHB8LBYffs9yZkvIAiB7xLG4865HyQdrTkYTaTnc+oxTWHfY3zlA
MR5eNN5oUlQHKSp4DPpqlBFstNXaCNjlo3ZI00Q5GvXw+AlHMgKehBOHGNjgSqIxtbEssmAN4Iz0
SU8S9W+YcMbnaOmz55lD6M/7s5L51NUjnbIS86HPR7mLqvrqcnXLsXJmFzD24tTq8FTFfaN8mWIx
LK/hJKrmtZzD0D4nDgbPTzSi++jhFJ3KIZVgtM14ggCdvl7WqWDJZ3Osg6ztKNHGUaT9qHNcbA6w
w5TfEBga9k7A7S3Cq4cRpV4yMbNOKEwvxe1PmGwzMpjhUJaKWZzBMSwX3PmgLTt6UeyVg7djSt0r
CdqmckOmtNoJ6gBRNAUmF0RCneKjp+aN/Wu+GGP0TTFbxfizztJop4gh/87rb3s9pvxNP+2+qJvG
mZpvH/SDqn/MKI4d7bjofxMZOej9MNpudHmccNTTcZduvquv6LpLZypoPAYwtpTj3IKizpuo3rkg
by0ioYrpCLUyaj6rCSWj1o9q1wyBMLLvhdkN/pKmH4dFfx7Sai+5vbV60l2LHjf0Y3393K8qbcko
6Q4BVpndC4Jif4FsFhd3wcv6/uJtRpKnFxENB4G2FlfM9XdSDCp/dT/3gVvVyjFFLRRCktH5ySLa
naE234lzixsZtLRJOrPhXhSiqRIba+AgLFH9ylJvOKZ9vbfBbkyILBAAODAriZ5eHchdM49aopcj
yidJo/tRn/wzZ2GBR7aFY/XDi0d13AawwF6m0bmKCROT5WZy9REQkl3BUq/hquLI52n1ocF7d29q
m/PyHVEPOo7XiDw/VucleZPVdoU5Bbo7cQ0MQA3LA9r+dvuEOaZF21h02DrSqhu/Nzz5hp1EZLu0
JKJSjZN7iGLXBjsq8BrgE6uBnefJaaTUcui0cLhMi7Wnt7B5uVIhJjAh6rG36buukm3ATUvcTIUB
yhebZI08i9eJm56xgjMDPW+dv3IjTB7tftIw42zmTpLSzzydr/eCG80NndzWCQYXbsSFDlBkXdBk
17ANGxWxp7y03Q9UXZFfJnboltEDvR5unoYxi/rKhdw8qoc+1mxf1XdPx+1HQwWO/IQWK/hX0tTr
URQDfTPPSJcgj6GWH1u3JzqdvnNLvGsRDtvZ5HJ7XZ37CMPSt6IZB6VAYrSvh6u1VPrtCCPA+tA8
xhWQJ1u47Vm3ZhUXu0Y/dENCP5ki8FPX6Ht3wSZuEB1818+mGcgps5a3sWMwHMXgLAEib210dqeW
ITqj6/MPtLlaC2tkPHUxzsUd43z/MNjsToYGNAI2hdozzyjjeuamFuMQHFYaKuVuXZ/T0Yi1s1fH
sX5ip47zkWvXcg9WPOfLqVY680GxHYmYAknH6oO7lhZmqwdjY5NFVdpoBumCGaqVee4nLSaXiqdO
+4Kb9F6TZfOpgZ2ByeGtwB86oauTth8KL1kW24IjpbRPuhJm9rNVWTltSu7IU1Ym+MhOjQM0wux1
jDhNXsrG6f6qbzaR/BHSxFCytRxS4+tVV0BJFCLPLAoMCO9wJOUvS2npO72FzSaCAoB8NO8Vaqw6
sMzrUYquXtzRRRxtirXqZRJOdqyp+x8Ha9f28uZQst0KdJ5D1lttIDolPFo0NwwsrzfFucfsrDhE
OOEuB3NAD9Z/dP2QFKZKzR/SYErI1zNzjMYp5rF3gtmrI9+OkFpukqTeefRtkicpbsdjD2QpVZSN
NHatezSbMtcJRup0b47b6n87AFme6wkvRK8o1T/uz2q7iAQFr2VwlywkH+56VvmoGEs/uF4QCzeD
hoIcwoGGbv7ZRnbt0ROP24miu+zWSy7/2ouk1a0c1+kuDODSl6isK6I9KnVbn9TOtHCvxqQcqKTi
FvpJU2I7R/zeXHbW98Z8aT7R8ZSy77J5cz3ftLZc+ikETYXm+1OlDcMxKSr3NDqD+Hx/ad+541cn
vEH2S82a25m2M5jo67FsI5dsiyl7a0Ot6f0YB/f6kvLhjbdMbYb2ZCccuEfcffFMackU+rPatq15
qUchlCdOxJy3gBV1MDEmaVedGnEqvqHxUrZnJU2m0NfL3s4+tIvRjuA2Pevftmusyq+sURMTNPJi
HH27qRGhjjPPGL63IjEZBUH09pgO+dAfRZ5WCDQJdpPpZ1ELrRKWVxl+zUwznJ7UrHIjv+VAUfxJ
s7uLoEAdHpAVMo1LZvbzm1b09vQ59OwwfE4H4HIftUlp2lctatr22Hk1ehpzmZjGc6lbVYrptdkX
AOhys/gVfptYzq3ZhvNBpMtcfB0cyLmXNlKj6JTqfbccVYt3ke/m9vwn+i5lelANNsQpKQoEAusU
4u7JLaLZ9Sd3MZrPWaePGNW3tqU8oSocjgf22RSdWVfVPC0Zcj2fh5LWXedrQkzeWcXQtf01xv/d
Tf2c15iBhEjT9OZbq0wNRoOqNn5Lx9Yt/pj1YSg+KUlLHTiqoyz8Ojf4OY0HvOLj8MU1knL4FM66
Kn7xjKoTYFISLXpeplar/Rp5qvoCwMki/yXztD8DnHWrp/tBtz3l/68RI4kZ1cm1n9XoJBwwlVG/
xYjCnzpMr/xaj7rTo6PAtIetRy0ATQFSs+vILqyuqPMhn954iA+f68IcT2ms73WZtikK3SXeXAYU
WakJsRolNMxOjIo84O1cP2JlVH1tVdR3T+Wg4KtjdqVnUVROx98enR21cdYOSS1iw1gT59CASFqM
jtI3pUmn+ZCKyfRjt7HLnVfC9qyns4BcKxL1dOpo8V6vYlNlpjpwa71NWc8mGys9/zeHEPyd6AdH
1OaaVe98OPlXXh9JDMmMmB6lS9Dp10MasY7VaGNkb0q2VPpZ75owP5VQgseP6EIs7sPRyDMHSUiC
5B2vu7pdkooijasijlAgX33KR6Gdw+JRzjvpHH1+UDIypeRfvFXOUc5TtMB2DIPMMPtLDTbyl2pY
xicVzbsTftDg+R4NEAbkg0nFENkJWOWPupmaKa4wYQBtTr94Kf4VuEE9aBknpwWdEpQGt9W79Nb1
tyooQZW2naRv3mSab8YS2wdHiZydT7QNQppBFP8heoBk4PFzPQpg9Q4jxCJ7431q/DE1zfI9NnBl
MWq3OCtqXe48Hd1NBFLuoiNOXNDMRTT4erxy1haU28b6rZpy64NGij8eQ/wQfqVbFb8wU/WVQ2H8
0c3avFNpuzW0bEEQKxKzvq7gZHlUzO1oNm8lbNzxqS5zBHURJFkwLBKGU10EoiX9y6RBpLssdMp2
WADbs5m+KJJMOEIBPYDueT31PNIXqgb29GbqpXhB6zr0CwozOx/01iiI28vnlRxkDWkNM4r4tpXP
b+/wzqZQkh9zXS97Uknbk4SaA0cJKSNbALny68mUQMZgBI3zW9qWH+JQcQ5ZH6VY50Cqub/b3m2K
rw8tCe3mRc7TBXTwupqzJGZjtEYq3vCcXEqQ+FH8S2OLoT84+aKXx1GfFvdT3UWteiL/sJpPc2b3
mj9BVZn+jAqF+lkzLWXkp9aguCcrdKaP1hQp1j9ejBnMw2csynywemxpoMDvXR16ipNHGlmPeCMB
kpXIXH2atX54cx2ymftLs9286P+RX7KXiGoaEdcfITLUcVig1b2R0Y6t38Ebfirjafynov36VbGn
tjvfH/HGZ2f7gXiHfy1R26tXkBFm7ZRZ6fI2ZsP4Al2xOAjqi0d3cbSddbwRyB6vSMnNR2YHBM31
5MI2UyKzz4o3VajaUx8t8QHCa7azhNskgwSDIxbleyqhPL2uR3ES1VgUyLRvQzMOT3pq1t9hTFon
hbqg76FmecyHQey0U25NDQi2lExHrmjzdJWK8NHs9QxaQ8Svk7I46NRI9zbOjY/FiUNFC+EU7vp1
IhO145AqaVm+JTXlBI9GxgUsUnmYVCP7ZIql/mNACKDwIY1Nl7CdXmbVnP4w0yh/yfFp/ED3vD1F
FTA32yz21C02a0CxUoorS8wIZLx3kcWf+x5eInThDNrbWJQUCSy381XF0Z/vx+t2FFlCBxoKuoea
5XqH0JWDYBbhGB8LMLtLkmknF9z9TqiulSrZepTQyVIlH0kiUVdRlPLmrTK9H4JcL4TteyaJ6w8k
HobuY7RYjfpaDjxpn2hJCyh5i+PWl1xxF/elicpIP4RDmvYnfKOX2Z/taaR8sohiT9htEw5SVYlr
lCin6Aj68zrUbY0m4dC2Q6AreuOniQHODlEfX9EzfSf0tssuaQaU2MD+UyteF0tAEfAAg8cd0Elp
D6MTVxcjzbzjox9XbllGkINIMZvrCeWIDeOy3IzBbHZgTDw9vlA9LR7N9iTDWOJyQBpTLny/nn4K
VNXMOg0svRosiq29VGNWHNVBKDshtDnK30eBDUKdEHfKNZa5gdMGTr5lFN44/pBafw3G8lQ1GM/Y
YbRn2LoNBYpYBAL9CdmkW5fprCnl8ZkbGrVuL0x8I4MOYnVNRKU7N369/5VujiV75dKXCluT1d6o
wg4KJ3KXgVKmqIu3sXmoFO4Nz6bge3+obdgxLWmpg2oZMNY19Ry/vHxAhEELpj6yD5oahcdkafa6
xJsrg08F9hcCMQokHOKrW3fJ8qnXFxYPT7nqOA2loD4zKF96A+pOa1T1WbOTPRLYzalRuVXlQ3H7
GJ5tN+4oHWrBIkR3NkpqgnE27JXobo5CSgGHBHwz9/z1jtKGPuriytSC2LCLw9CVzQdjiPaMLW6P
AoQGcXJJ2ljVw+1+FnMDnhNfq946hGnaPCtKt8ewujkKPG9OIQgUG3RlZsVIdAqXuGsd9PtTzuWm
V/agIDeDAf6WpL7wol6DEQuRlfbIYyPARWo56EXyZqvhV1zSv6ZV/TqW4WNWndw0BN//H29dxo/V
1MIfhy+U1v0fZYTVyeBF9dEqhz00+KZrIUcCJ0DPm4fhxpqnQz55MIWiBcaEGeeou09JVD45MUIg
RrN8a5bqj3AIP+P38KCCxPscWU2YsJQP6GrKL/vTidvlrdWnCfGBEEJ40YdRgDH2yqecJ+Oj+SyT
lPAqwDU8LyiAXw+V9YTFshAk8eDpB4yyXb/yDKqRU7/3jrkVjxy4AMG5RshIVuegSsG5o12rY+vp
4UroFcqLDYv6cv8IvHXa2rysJQyO1/ya/53M5mCJttGDNnTcEzY8P0LgEUc3yvaa7GtDNT4TiCAK
2/R1gZTQtLheO8gcXR0O1RKURhajXzqDPRK1fsgrp7xM2Fm8DUs8vw6jNp5rrQ/P1Dvrp7KPJsqg
zp6S0nZ5AYmTRyLHQTYGSev61xSlISxzMZdgtiJxKHMPse2lNB5ObHiIgsGSmB36t2vFaXo/bYTM
qB6ULOsx6sc/rLnZkyfYToVjkXhEdIcGwkYFk5ZvRlHGEEGk1MpZi0Z80Nze3ImUTcaBdAlYDNrd
knDO5Xy9YGEYD1rsxU6QNPZH4VqvI1ROP0a+i/bzXrBspmTRbUGWGoYkmCAgGdeDeTNyomPaWQGS
WuZxKkxsbwpjT3Lz1ijQKiXEkO4O3+h6FIC/Y+rNoxVYrdX4tj56ZzMb9vjRN0ehaAtvFTgCCI/r
UVy3BYwDTyCA5p5AGlYMHO6j8Mv9jXxjFKlNIS9JZAFomF2PUgO7MBdIokFkVMsRI3jtNPbKfLw/
yua4oCUHFwaZXonX3qTQs/D6blZSF4Wsrv/S5HSNEiPr/0YXZdjZOreGQtsJgiafR0I0ryfkJgg6
t/yQoBjG0q/+D2fntdw4l2zpVznR9+iBNxOnzwUAkqIcKKpU7gZRRgXvPZ5+Puj0zBRBBTmam47+
o0q1tTe2yVy5cq1Z7neGSpExsuL6o1VoZgWhaXFAJSYi+z0dCtg0RUkqo9IoJKGL/yraIyL65E02
X6OFvfOZMDxaukKpr7PtVkNFRdFmQkNRMxAxfO18qXuQzHb66Ku/TIjuIfoCSHSo1J5OqA7B+yIl
YkKW+i3CFnqvdBayA+b4UfRwEW6AmYSFHLEmAgenA+UtOi5RkAWegtrQxizlXwWidB/NqAgoeP94
PhZRqrPUv6uCCNxCAnMe8iNGiuGLgKjd8fLOPvswHBDwKYnczaBCta42U9npoj6Zc68XKeLUDSLG
hiwMVzY1PYWsyAk6SVJDzYE0FGjyvJlMzAkLZb0zH4e6ngq3lM3gUGG5NzodZT8VxrZcGB4LUqVu
OCVD8DmaitF8MrC7lG8D9LOGL2kkJvlmyit04nQi4dKhXio/lnXS+1+kYShnO1RaarmFJPSaLce9
ruxLTTBrG88Dum7sVm9GvJ+RT853eLgmjZtZ05TahSkGgitj9zM6iU5wv/XbtNFtSY4HdVOI46Bs
M2toq60lNUO2CzB6HG+73tSrnWX42TZCGc2YbCpFo3ycsmIevsLbo1asV6N5GyShWt2gJ2uF+8FK
ij8p18krsbgibechNoN7Kw/VaLto5XetPaqzGLlDCTXnOI6kIE9+oobhbhqkGrhJiKb6Xh5MDecG
AGYcb6U8HW2l8a3vRdZxdom1LRH1Asws7KjIs2c9hMvqjKUqJ3aB7nF+T1Qy1ttKjeejmDbGt0Qa
0oLfNi1Dd5wF9bupgoNszCmf5We9V7T2JsLbV3boYhNkG6GLCp1mwy91eaNDxih/N1mXPEF6kSQU
TYgit3mr4fqb1ZiBebGEZNvtVJfDsBsbnKO2SUyH+41PoouWBRpv/dMQSf03AcAa2g/PupY6Vij4
6itIaiA6+jym0x885wzZiXFVaZ18zMrGSfXYN44z0aK1rXq17J086+d+p0m5Ft+0ujGiLJAV0yA8
8LrTmqnWanAoWKLop2UMfrIRAQDDbWUmytdQy1XFoU8xLTfWkGTGk5hMKY3rvR8eg0GwUqfUm1JA
QUqsKrc34kFkY3S97A5jGGKLShu6epckfSLdZoM/ReS8kxUfWhqupxu1zpPZ5mMIMAoaozKdDCW6
yYG3EId/5iloTccK6uyXHzT5UQ8wULM1wsbGKYMhPnaTMoqf0rlTHiZxTDFxZqdJFtJquhg7U64J
hYszbDHv21bMWhwYwHqetFlNY7cNVSHyJDUV4l1MmhzsILzo4WYWClPeTGHbQTBZPsOXqpQaeQvW
IWuOGMdDuR2LuBR30F062ZESI6xsavfWuKM8FE92GKXzd/QI9X5xL+E82Wrlq6kbIZnzvZcwXnIb
6B2ljf7AKLumUkmaW+Jur23qthH1V0mqMtEJlVpOoJpY8qFSxEg/SGLRFIlNc1nzNeHcSo6uJYEM
ES6V2m3RqOKvy1fh2curgygtqvi0KsMVXQMW0iAOQyoUtRcAYW1bq4xutEiQP9ctkr6Xh3rn1l0Y
TPBC0YzHKXsV5+E8ooVy09SeVrb6TdgPmaP0kuJeHuUsdF1CoqXGRZ831+66kpa3lL0wwK69ijzo
FkZ7TcchWQ7U8y3C578vj3Y+J0hLYJisHPE4Ed/pm1gJli+mQ9x5VjFM6JHphS0GYrW5PMo5hryg
O2hs0m24CD6sWYk0kRldwKfyJiHLB1sSckyDqjKgudaPJbmzE1Mxw02TZF32W7KmRbsyEXxoRMlQ
NPd5mhTjNq1oln1IjFTrbFys/Q9XLqB9UJWmm5SkeWGvnq4Fggs+hZi+9RKrNzU3GwbxThut8YOG
6/Ru0YNOfYA3nPo0YPXpOHKjjFNJhx3ynDSRlknYZzbU0PiFCo66GeFBbQO9y4MrG+usRIzqKNR+
BaLmYqK07nNJo3D024GcqDJ6f28YP2NpwLstaGg9TnKoEmGr23LdCR/ujoKZSRM8rAIkolFBWs03
EBGrmktdf8xLadypi1kdik/Pl7fY+eyIh4EE3pIjDX7m6aLWyqxki1bao2L6wlYXVOUupgrqaqWp
btNEvksjJHOsZlA+HFUSiZOUo/dJPEOEeTqw0lU8hEprPQ4V6xfAdbtrsKK7EvWf3Qro0AF9kCst
5ntnHotkf1U16IL1WHd+/GQlRryV1FL40oYQoFBnmF8uL+f5tcqBBUbnOVmYE+seTankkIW+NXjc
viJPfR27MfGjHXbjNd/Yd4YiwaO6RPTPPbQuuwYB6xaOYudl2tS76NIlL6hmKndlIXRXapPvDgXC
DGuRiiGt/qffSgiryRpCtfPqKBgNh+MGpKMFQUeAJdaVvr28iGszNV4KcHSKc4tRDMmHuvw+f4F9
U5m2ojwZg9dyo2UerZsC9lhzqqEIaWLt5jQdP7bPtdqQ7ULpxerFVPHshd1Yxgby31IU3OCITsVk
kMLoGhZzFt7z60Ha5jbiSl7sZk9/PXMQ2hZefu8ZghQ5yhAT7FFGu49ki5KTVtGeOQrXKgzvvDgA
knQB0XIOsCYvv9RfaxIqqHxMFF49rqkutHG80Q4+a3Jl7c8/9fKusaOWNsbzjHxK0d1Msnn05I6S
sKMIxexhw2pFbjfNanAlNHhntP/uejEWuvEZXDhl0SyBnc0eDZLTTRR1kFj9KLqnF+jn5T11/s2W
Tklg1iVbRpRqdc9ZBca22eSPHi+38IRWY6DtwcxlN89MJdsiB1NNTpoMdeh8eGCK7aDIPONveran
3y01AignMFU94IfSBVIX7FASBrcTrcKTqiq9GZYg+PKgZ9ceEuCEQ6hU8oDwv8uf/7VZjBlR7qIP
Ji9PJ+sY9XNwlwuahVxf1N83WYKi/OUB3/mQgJNktVwR+Lyu1VMltWtIp3IGZPEfAiNG0wRN8Bff
b6Pd5aHODwLPBjglHxKs31rXKfXcl5TZyCavEc3wTo4TVAiz6JpTwnsryLtEvzBqpudQW6EqgURK
M3mqH06fDS1q3EDS0p3Yxb7boZB9hQj2zgJiH4mGmMxJYKeunsN21htkJHLRk1JLx5O17IhaMbOL
6/Gacc47C8hQyNwseuoLo/B0c2DF0xdRU4meEgz+Bklz9UZV4g8joqAfnDagSmqG3JWrCSlZmoY5
gteeNrTqPhms6QEA5JrOwztzQeMPvJWLGGbQuro75E1DebqWvMaALZGk7Uhn6Zi5l7fcmxPaCaDD
ZBZ0FwFYLn6Kh6dLNhhRIJiGL3o9NUPF9UsF8lwBWoGIYDGKP4XRhNLeQkp+muqwsrZQ/5sgAGop
BetmqkU5cWTfGj9PxjjNP+QhT41NLhqd5mAPOpheLedi6og6lOnbxK/rX4Yf6e1tUUW9+QJgVopo
i0VUKhUtDOPtFPbCB+3heXSpXiw2zbDpWM41c6JFnS3t80ry1CwyHslt0PVPymhhJUrSl8sL+s7p
WpodOcLkhUBhq80x1hmXSCxKXlqI9G1LGqRZm9465QBQXDebOo1l/UooeL5VeBMpLAMhLR506yqp
2SJfNo45vjFCIu9kM4LHNKvNla2y/OanOwU0mzZqlnFp15VXM0tkqc8TRBo8Sy/6n6nW9Fs2rnLM
Z8Cgaaz1Lyq+3ntpEtUrVNbzG4T8CCIpiTY6FNwjp3u08xUoQyF7FBGN8j6tJ+lzl0DYHSaQv8uf
752lZCjqwACptD+t6Yw8OK3QFAzlK+nwoLBVbiO5M/aXRzl/sokIFt4kASfJ5Vq3ymjRrMYGXvFA
S2s31wZtm425+TDKdfCcRHr628I7fnt50POpociNqhocVjo/aWU4XUWUltO6yGXFowpjOXqdRJ9N
K9Q+HFAvTCi+EpLwlNHXDmlTGatTgXWUh6ljdI8zL0fdHPQHvTKucX/PtwWwC6RTLkmCav7/6YSy
0bBKgSKoZ4nhz3q22r3YldN2CJtr9bx3bknU6GgAoT6FXCEX5ulQoQ4qq1aK5sFeTwQ8jWnwizdJ
jPDTXlLxe3QjdSjpPsJUSbrVw3lu3EqvCk+0KrPeyNFYTl+iaLRQKu3VpcI1qmJ8Exh9dKimJJjc
qRaq33g+B9GTAU8kuJGR2Mg2ei5GIS1KJobPUpdFlg1npfJpf0qb6VqosyzY6QnngNOHh0YcewCw
6XSW6LPn/mAWilc30Z+irRTHULt96dMAJEfNj6kP91NS42kmXAlh39maCymfVJaQZCGEnQ6sp808
ABXLnmIV+v2sCsKPVKulKwfgjYe3mh+Vdh4BNFkYZw3X9Siy1LNZax4tUaYDaK49pqbeuUHctk+S
0TSeiIrvbtK6whmnoTxgOxC5hd5e84k737mLbTFvOkEl5UhpuR/+CmJJ4roIGQLTM7CdsEErBace
qwLIe042Hz31S+ffchh5ABe1rdOhWr0IMp9amqcKZrRRMLeglEA94fIo70wISjE5IwAWhh1r7u00
J2UpmKlGSARwnGlRsOvlGUfskL1zeajzZ8hYqvgErgsud1aPRtwtsbqy0TwpMAR3Crr2RZeS3glq
ExRQMkM6Akdpit1RScsr7Rzn+5SxqeRxcbNbgWVPF3NIxTISZcaOo8hyZxwkSHbkyL08w3cXEz8D
Gm+p26FVfTqK0ac41jS95kVz2e0CTHvvQxKxLWb013KB8xPPhIyFCL5YNcAcOx2qqoURS1VR8yYo
mWiH8kYcrShrvoRsWzdRlOx3WsfdVx+kLbCDQLeuKZi+N9nFoJddQ2307L1QIzXs2TuaV9Lp8DwK
Yf+A1mLwRc+0a4jZO+efJxexPjYoTOwzr5KiVpGq8GXdQ9CnN278uRcMO6l0i+5II44Np7DC4XPR
RHVG8Dqm/U60mqh60GsJx6kKQlZ+JeN7b/0JmHnFyOAXcOh0/dVkMlAArXVPDZoJnD3NqFVOn8qm
2qiFrtmNL/1srGArFemHhX7hytMGBW1EAoaCmX869IzlybA41HiEzqbTR6IPIz2od1Hddldm+d43
XnRXeENZfroATodqKJwAUoaG1+ejbMNpwjSl1dEoSXz1ePnsnNO0mBbCNWwoIhDQntVY7YAnexUM
Bvup7QWXzrjhNU4rVBozIZufBqmZJtuYu9SbhiQaXbps/WTbFm13bOJMH3dKIofXkJJl0NOHZ0np
CbxAEYAQ1zyqPg/apipC0xvEWn0s+qx/GGGTfbo893dGIcdBwBE91MUiavVF9Sgo6SHpLM8YuhHO
Sd4U33tNn65cwO98zaWPgUYosmw+1op2pBeh0c1CZvKiZAm0o2k6Dpo0bKVQV6/MaAk4VuvGNbgs
GTEyQsqrd9KI1dnoetH0UrPtX3ot9O+g11HzNFLRFlW/+/zhFUTIBjow7SNQMtTVzZsLRSWDaZme
bvipXbYpjXpme80Q/b0FfCvmAaUv7/JqAbu+UQLLTCwvyfJu45td50iFkSHIK16zt3pnS7x1rEEK
WqTF1pqrmhYYgVGllteM1eQObVk6KN5dkxl4b5TFbQEeH6uGFtbp+Q7rehw70B9Pa/E+aRHXc2Ng
npsPfxzqHchdLxxZ6hCru3KUwpzKZRIceBW1XV4MnS0q/rXmlnfmApmKXcB+4/5Yh2Y6esLIbCAJ
VQ5K6nSRkewTbshrmNhZFMM5fRP5pWxMcLY2SDXjQTIyLHUPamZ2sztxac0vUtLk4GLtKJhYSeF9
5tKvXUpO1cgivb16C7M7HU21eULFXB6PmGbCWAAYqFOH4Bz37UVmQohtjWvuWyQiumJXeNhaLnZP
Fv8/6XLhJvUBqx5McyhgQYhGTl0l0rTspUbI5NByt0QY7uqtaFvdgAwX6gpT+rPAsbN+KAwkFWwp
CNLjPEYaXkFC35axTR3Kx3mpQmDmrqx9iDRKIEQoLODnadmJrMW/hgR/0WMUa21xU8uFrG1UlI2G
uxFNK8MWJZDib0MtRjOaVdKk3wlqJBleZKVFtY8wUvBpQxlQlsrlyaJ0NzfzZOOG0Ze2gERpUrsB
fEH1p9TixfP6wY1HaETDISVSioh0QqzSol6pYWKTn3mynLXbtqHZIgtgTX9wFAMC8xuMz9V6ruLV
E2igSTKZXkeY4epKFrhthlj95VHObtRlFNqH6MNbwqB1wNcIgiTTeGV6ZtHFBx1TJDvrA/UuVcZx
4w9p8/XyeGfHaVH216jzAt+wiOvHwlIrq+BPJS/uomJbyQjjhrWqfXhWS1cjoSzoBgC6vrqANFpD
ROQtZK8OjNotjLjc0vcm3GnlKOw1ubqm1XC+imSqiyYEHGyJp3053X/nb7EodHrdKB4uT+oBlz0r
tEMY4Z8DXxECW+ywjb68jssMTl5CQDeo0Yt2wkL3XUNgU2O1ZaL0BIp1lhmuZpTVqzpMYbnTcy75
XaUJo7bF2mHUrwA6b6KCq6Fp/oE3C3t6AfBXjyJEv8X5zrK8rBm76bEcrfRXYuTJ19oYkmBrJHL3
HVMj6oVpMgYjOpIWGi6d5XevZZs1wt5KMaiyFT0VLJc9aULpU+B7vIS62cg70tJ6dqNINWjVrMa2
/KYYWYBcXRdPmlMmdRdtCjCl2u0irWifLV/X//hyb3yhhVXp7WhCB9EWIQn+6BsKxNvLC//2Gq+m
D12RuhpdISR9a71lSZCmTkd6xEM3oLQrqnpebA2aaseTpf1U+ulzbvbuhHr/r7rom29qrZfXXov1
x19gQiJHUCXo5MSPp9utDuFaIe9geUKcRLuhraWa6rQcJM7UJskVsPXsZTKJt0AHFxH6pd969bn9
QWnzpm4szwpgGQ6kZjY9st/1MVPtXKh2eS4/BSZPzeV1PrsoTOAQuEDgoST3+tkcayMTtSSKD0NU
dF8HoUht1Izlz5dHOQu9llHomZCgHnGRr+FdrZqx9Ury+ND0QrIzMkm8z8c52QJxXcuvzu4IEncG
AioAMgBOW98R1tBkyKwBvKQWbhL6+G1MAsPxaclvuz68cj+cT4wu1wXc4gWREV1YjRaE+VgEZRkc
6qEvHRAEKs1pqTxKWfdhS0LgD/jZAORMClRJPt2N2TiikoeHxSEeC4o8VZ1t+xTRmMtf6nw/MAtE
FAEnQCPJGk9HEQDrCjmveKNqP3WIO8J9EQfW7vIo7yzbkjHxeFDHBq5eAY9VaBRGMoQJy5YogVsW
VvndnGnnteMmD0X38mhnlzhFE95AZmSgEUxF43ROmh8Nejbw7opaMNtahrKaVQm/6rK/E+K+2EHD
vKa7+M4EeaOgaiNLs7yNqyE77gp9TtrkAM293PtaS+lraoWU09X6/bfL83vnm1lL9YSHeOlEfCOP
//UshsYYqGJQIhpVNMGDhTj1p1jNis3HR6H4KvP+Liou61UEIwmFVjCywyzN0OQyQdigzlFc+Vbv
zWUpv6JbybECkz79VmEQSznCBdlB7kx/S3+K/iMItfj7R+eCNowKTWoRIgcKXo0iWGUSxJrPipUq
XGIE8eygr64ZYZ5f6Yyi8VFoFkPOcn1iZ0Oc5aLJ80ORKvMuo6trY03JvEVwqt2rgjzaFfrhd22V
6ddoMOdbXln0CLiQyEiWho7TZfQHqYR0HGaHQjL64SjXmR4/0hsjj4eaVDL/NMll91MvfS3+sND7
myODgooKVUMQruVX+2s3NmXaSPHQFIc01AfTKUoLIzpMdj9+xKieUxQiaOELImB0Ok4aTb4xm0Fx
8Hv0WqDYZ46WIX5mpbrx4UtxkVzg/eLlQrd1HQUqcVZA226LQ17O3RZ0RD8UcVtcifjOcdJF2YEW
KaRuiCvg2ZzOKGpipROEtDj0cTLc6ImabEND8HfkYtFGHkrdzTJ4qeDjpjNiPLXpzUF9zLnzrlzP
528oXfscderaSwVjvXsm9FnBKY3iUGK1sxuqXLezIcw3ilD7rpRQR/vwcUS7i08IGk2r9hrfzwJV
G8s6Lg9V3Rcu5MOnHO+L/49JkdPyXi+KIGd12FxO1dTMuvJAR0zgzIoVO7nl01Iq++Umm8Xm5vKk
3jmCdAnCKyZ/gOO4TlbIKeZ6qo3ywElRHF4nZRNR3d5aKSRHcwZZgKca/Lg86Pn1iXwE4Q85EuQL
QLzTLcS17SOyuIgT+bLl+Ihhao5MaGle+WLv7BCQLRBsmrhwaFrTLSRow6M2idWhaHPxT6TnxTFL
9Pxzg8HfRi6jD1NT6RSjxYmnFEITunmrsMSU60FTBrM8QFdXbhdJ7W06jKYr6tewyLPSACNxrQBH
cnsRsK7i8Lqu4H0GzAwURtk0QVr1DmkI3UmVnKBjEqWZ+KJPNG5bfdju2bXF18vf8J2NA5hMkxdU
NC7QNazXdHLVz3PcHLjiCmXDdV3LG0UauuzWKqSy2iNtIBzzQtSKK/n8W/vySdK1UGcokPJ2LBHg
WkE9DKMYTlCnHdIKHw2D90krEVFF/KAMbtH/rKK9VUKMug8ROK//lMY4GztxyOLmOTdm2s7spNBn
/Y+kN0V1h0O7Ne3aUa6apadHzPeXF2q9CWkNYCvwjRZ+xZI7nW72bqD1oJ+l9NAbeeP2c3IbCP4h
V4Mv1I4/ihMtg0HAAcRZ0rQznVVZKjrJmOP8EBaNhONr2uPBKn40e2EUpJu5pBYqE6nSakpNWspt
lrf1AfdC3dE0wdqx1V40qywcmBLtlSdnvdmX4WDskWCTWFCjW1b4r7e6VGFumubUHKJSMHatyhOT
Wr20oaOqdwZzTHfNNJibutYDR56q8Motsr6tGJ5+NmIkoiOe8bXoTd9XUjI3ZXsIe98HbqXhofbF
fnt5m5yPwjl+U3rgVuRKXt0deoP8rzIH3QGVGvOholksuxmzargWIL+VRf4+PTKt7hhE4HmxlFT1
dZigN6mQW103HMBtcNGRlXg0d401i7fozc75NjXn+JuqCZX0FNYITswu7UvIx8IMaNFKMsWuqYAW
ZFp80zKIPsW9Is47+tri0TH7AYmZqUdthhZLK47tLtHNeRf4mf4zMcTsU+QDGthZHcY4LZuB9XVC
C5Y2H1F4UfRGjz8YEzFZUAPSXghbi+/gqpqiJLT6jVU+HgpL+C73argLi1i/csLP2pWWUUxuQSQE
GIpjfrpBlSqQzSwqJyDTXpI29ai1ql1BepvcWchRfbLGEbhKGFsLtd5gDPJDqnD6d7EWmM0Wn+sY
QZYalM8e0bYRXApNyvDBzGjxXmAnc2wp7AKirJK9sjIH0Li5PPSWSaydScajkHUU7t/28f/4Nf7P
4LUgCYBsnzf/9Z/896+inOh8CNvVf/7XQwSa1RR/2v9cfuz//LXTH/ovr3zNn9v69bV9+FGu/+bJ
D/Lv/3t890f74+Q/NnkbtdNT91pPx9emS9u3QfhNl7/5//qH//H69q98msrXf/3jV9FxdfGvBXTN
/uPff7T//a9/wCn560gv//6///DxR8bPPfyom/BHmv7Hvkl/5L+bsx99/dG0/CuG9E/4dVAaOHuL
XzeX5/D69ie6+M+FtcIFTncdgSaPel7QeMgPqf/EzJq6KncgV+Fbw0BTdMsfqf9cvighHLp9vMKI
Cvzjfy/Bycf6vx/vP3KUmYsob5t//WP1WJFt0r0P0kE0yFhce6c7eZCyNBvEKDvWo1g7UiXZs2g+
94Ou2Nhlm1eC3eVO++sqehsN9GtR4dcW/vzq3OhxMIypUGZHfOuSbfYkz4E3KDGtLe1DoYSRTSQe
3fz1Uf49479n+M6Y1IzhBrHEQEhrwnkW+6HcZWNy7CfDGyOruBnbcVc20UbsC2MXycldZF0jhb+z
rG+IGEgSUeHZsvZ6b3WFlKZHedbmm7419+1ofWkFkzYz/ZpYJB7c63VFw4fQmhh7WVeaZk6/InJd
uRmnon6k6Npv6U1UItdMfoujLY0B0pi/I9gjef61C56lmOLLo9l6Sn6jYXbtO2Lgyq0zSz+s2V44
/+FvM/htFi9jhTL4Qez3bf9HUfdmvEEyvQ23afxJbTw9vEthzWmbqHeM0Kmzndl8m3EczoPSHmtH
/tTV+yZ01fv4qQg3k/J7Kj6p/XOYo7vmzcY3DB/mcmeaO187KgbaAU+iejS12G6kgKBWBmx+akVh
h4hFZ9xEu1G+EQI8Vqj6KUfT3ys741YBMwszG40B6/P8Qw/dTGudMb2Nvqlfkp9y6STCYdZ+pUL2
EOmlA3W9Kg4DhFA1ezXFb5P5rJk/KrCGqe/svHySq59wQ9ymwLZefu397/BusbG3g27bKPu+yFEO
TFGA+urPT37uoiggDtRXu54Zc91PX404tSXlixDd1eOtrs92Ope2Jd2JJX2cdnPII+jx8EKdIgic
wNqyFxCwqpM71XeN4VsnOLq6Q7QgKvYUQC4fhHXtAqQHkiOKDQhivtX9Vm8jjup1kA2WfhyirHJ0
3VfREZ98F4r2EuH46tZsIuU+HypQQaH6VLTqNe792blY0k6uAYrpVE/Ogp7JaClRTLp6bM0f7dSG
Tjs0WGGXg2XLhIJXArn3RgPlXIRzKdiSwp8eC01AlbIAvj2mnfXih2VoG3oH56GP78c6bK+MdnbR
gOe+qeKBq9JEu7aT8AejFzplTD+NCJDbRCGu2hovRunv2yG7063oZarza/HOGwPh5EplVPBIciNC
dArFq1d+8gPsCBIj+VRP2rfWuAkzGims1hftyEyqjRQ3s12H+kjv9HBDdZ29XIafoqx/0ofctJvO
VPZZmxQbMitSh/h4edO9gTInvx+lAZy2kHrnIcQWalm1v2L5SNbgBcmB9ZyXD0a342sbitOaN5rs
WopDJVAVb6bkRtqOe3HYlD7yC3ZYboTXhE1oUTy1e0pOz+1NLDjxNnuo76Tbaq/dGkSgdkf9uHKs
B71jjg5/sa5tfk4a3IpmC4dmdSW1kRrbinZMgCbawm/hvrktbrTS1h+bn8FzeCvf1d/T22Ab7ugR
2shwCgRbNmwpdv2j9u3yarxdxOerQYWbEh4knPUDGJSk11OVWM/myzA5yq+gcmI6OzkCtY02pP/H
uCte0taWD+kdC4Gepy+6JZIelo2pS/0Z2Wyhcqrn8mG4i1+Ln8zDKO3+2q56k5W+9HsuYMBfXw0P
imGY+9B6jvflvTrZIKbhvt4Wd8WNcJNzjf6RWNuvyeO89Z/6r5KX30+33cawfZTo5R34lf8Q7q0b
0gL5qOyVxZhrGxU3VrcpUleo3DR00SSZk/tYdczxpQ3dXLGHyh5bW2scXrDetJNNONjGjXHn74eD
9DQeobi3hl1m/EV31OwodKtul+q2MnvqeDdr28Z/sIrDRMN68a1tj3nlKLWtfk0ffbvYqjc4kDyV
D4VHk1LxXD/EO2F7+fu+lUPX60ZNFrIhLWcLhfV03RLoUBmGAuZz9Fm8lTxpP3vxffOYPVq2diN8
UT83dvbUVexWO0nsYLQ1hF4aB60uAcfO1hm+Z+MmzR2zcJpxXw+HukYsF5YWIj4OP5fWu87cGNF2
1nZhhXuBaw5O1LlTvDNRkyztDq9cdSOFTnMf32mJm3/n3UEMTwhvq5JDt02/V8/Cbbc3v8Tf9S/S
Q/+I1P2Bh0dBFveJlC7DTYTL47kTbU19tvp9qLmch6q4UVRXKDBfwcrNtfoNHhtia2ehHV/hVb/5
mp+v4iIyylou7dinqzjFxDgZr9mz/+A/RJ+7W2UfvvhO6ab3VeiI40YQ7aLYho0DbdTK7OxB33fb
9C6/i3aVaz0V+3Ejb9Ut9sTyl6m104drViMkefwOf/+O4ND4pQGLUxCyaLNd3bulWiDj6VfTU2ru
omxXSLexZWNhpnMeg1Tm/r9LSt9urE0W7IPgtoz2qfGk909xvhetW7hOTflNtV7M9rahQz940CZH
VNzJv4kjp/pVmtugtwHz2z+TF/ouXSbKU97atWjLkq3+Tirb+gEt7Y+sb7riJZi+mrUnjRv+XKmd
dLLjEB1Hx+w2muEMA+JJ27pwI/l5Ltymcqfhtogf6SipU9ePdmm4pZG8NXJim9DBo8y2FFrWbnvx
hao49jSPc/JQVrswXi5Zor8oNuw5f2zVyOkMy5XzF11B79jlYPYQPcxt1e4McRMf0brpfoJMKfpz
0t3F8rZInnphp08/J2JFPYffBTtEz+3KUDYJ/d41OnypyhT5ZdQCkK8mEowdP7MF7kgM6tmieZhA
8aAdFucQzdXxicRxy66N+2w8GuGh7x5wK9/25ufI+EQvpp3FrNY19at1cAEpUId2yFGn8E0KtTrq
fiY3qGeG4hFPH6Soxnjv65OyqXy5cebKuPJynI325hiHLAjZIFytdXAhZrGqFxFCYYFp/m5qQjcl
SWJbRECM51K+wvpYAxyg56SqsMKW/h8c09ciM20k6g1YcPAc61lld1IFJyfPf1FXXuL8W2ybRCcy
9nnfK/cBmklgrK46BzXGTcZtXSjXtHnf+YWWqjyJKqEVcNa6rCYMsRqJqEAcMT37Ug+htiVwtEND
vw+UjvJ14O9ahUdVyBC/EJB1NJ40vcjIRsQnY6KN5/JFv471iPAIa1BJIeqienNm4yebY4CcyHxE
OX6nIheIl0KL0BZSYrMkuHNW+PZSgvlvrOUEavk7l10ulZNLR1tkEQkfQMEhxawLxGOktAZUPfHY
RWWzEZNGdHopaNAAY+d9dIYLjEaUQkcAC2+strcQpGoYIDx2bBEOtgt/044GulVzGJJZfleUWHcT
Sb3yfhKcn80Q/R/qmdQYuPfBrU6v/rGWS6UuS/mYJHQKOlm8D9XfVqo4SYGtNUrGN531aAQ/kAOz
ld6y45lLQXw0xf/F3pktx40lTfpd5h412JdbLLknmcwkU6RuYKIkYt93PP3/QVU9IybLROv7v03W
VS2xhe2cOBEeHu5HzUrssnjRqke1PfvlNRdP47jPx8tUXqfmtWpZJeMlTA9D+xrpe7U9kC0n+Z6x
enPa5NVxmjcglZLqYTVGEYe7rZo5z9Dr2qx34q1RbRK5IPhR4Zn3M7jevKljeywfjIhdf8q7o6Zv
MvFFrAjgqnBXzRt1OibCW0HNgWO208iRjfaMwdGrPuvBubPORnGtDCqhjcGNmPdCsJKV72lx1Sav
GO+awB30DWdcbzyk4tbS9jUk4PzNMmLygYNu4avBQ2euwLx+1Ns93gWTPQueJXwx4yd5vpPDMxW2
obs+zxTxFoWdrP7EjVXrv0kF4rUPUfWYUt4ygx1L63AosYPZxrwrgYO2dg3hELWdW2ag7abvKtoR
hdTue1gIeJl9kyTeqfYVWVMEzuxSX6eSEzZo0dEopdjZ1AtfeFvSelO31M+68dh3jyE/GiW6UysX
bNBH89pZK0nxZGUDRhH5FM5LrG5KT4n3w2fzqB9ObdKypWfOjDvoMGHu/fKqonwI0FVWz2EUpBTs
CH2XpdnaObZh9qQJtRNJ5Wd9+g/ZNBgsKtgwJgmkXPY2VwjnYBnBEJXzrP/Ie8DwGXleT6wC2yz2
SfXWCHe0bNSRwzR4UNpdgK5Xvpb8o1pd22xFQGnGF8FcpcYxG49oX0UyQoDag0kpoD1M0lcMn1XV
LsETSBrr3ZB6AdCOvpugtqmxq8S82WlXFavecnEuMQ65nSlPZHXziQ6Hbj1YfeeJoT0orhasemUl
Q7AWnMbcocJql+IuF3dj8zPIV6rmtalX/PD1tci7E3fWQ58c72bFrof7MH4uJs3W0tquImaXOoY3
H0qjsI36aii7oHei+j5VVsZo59EnU++M9XwIHfBKIPQx/I5IMZ3799/WbNALm3JFPkfKDsFnsoX+
kG4Rj/FSZ3jrEZA8zr1dP6sGs7OOPzHABmtTt3v/QZx3Y1HZiP4pzmgcy/CQqq/L/whQ7Y+yqw/H
u3fT3J5LV1YQRHDQJRQu010x72LjGObH+wKsLXHELidrVrcqZ7My/cQzExnq587kFRT841CM20wq
VxBVrfSrFX2b4qMF5kNPHAem6BJCqBg3wmt5kpoj84xSsA96N9ev/vTUd71jBqj0Td8C9UEpewql
Ix6Rgn5fKrZCHiBKmZMNBIT6fpq+md3BKkQKprMQMRvRHXq3qBy/PYsCmF3hIJ6UmzJdCzfQbJo+
tb4OFTsLHhut8PzuVYoG5jYSW6sfkZJfXtlEPdglG5FjoD7KFNcxNXyEHahTJaOtG+50lQ6dfKyU
tTzYuninRuf624CeyGlguGDubFM4prpqB9W95t/58eBGSDrWPxRiW3iUu3ETtehGDtohr0+NdpUC
f5MElOPlfdV63zSUtrXutRi1A5oNW5SCbHOs7HJEqczNjJ+iHtoVrNxmDhmRW+c1OknVymi/Q0Y2
Mp+4vsLpaimFfMaWZyQua2JmMtmC+piVO3/ajpixdOB6XXcKFCZX9dcy/aEpj7KNx6QwrrVkDf+4
TjfxosrOWUCavypM+4mPuc6/XuVXoVyFkKr8lSi68Vl46kRX+hFgSU3xUq3o8ViFYyV0jI5JuOY8
6B/au3GmBF4xnka32InTNXPV8co31oUY2UXmVcluSt3yqcXs0qGAS+3ZG2kclbYSbEUXZud6QKQK
2W8vaI5R54XGSt9YbuMRH8KXBHWOr8HeWhV3yTfhVIV2Jtn9efS67bDpQIfvO7BUfWuAu5zDr0Fu
j4ItbqpLFHN3k8pZ5kTbch9/UW3Rd6aHWnXVL59Zo/1qqr5PbdDwWeg9C8OICvoGJyrI5bME5dNz
XMPV6KNStEc4DhSIoY2xKrJMkuXFYi6zQcG1grRzmSXYIxSq2oh43zET+9QIxqERk0+60TeNWtT4
GH5HlW7hXixk+yXu/IaFWFBaI8HvxnMcpp0TaHLhJnn/mdrPh4ySR0f2n2kz/FKZprs5mZQ28isz
nsRzjJaaXWrdVQzFE25wFPnzt1acT0NsfRIzmR6+jZlglYCWi1UNb54ewvtno9UvyHE8SeeMdu/s
iIabiRuAqGgmEqyq3AX/HhW4XZtcvouFdcg6na8pMRYUvtyaP6XIfSX8lO0CWXT4Z0vnIGZeXngx
qsoZ+7tII2bsp/Bnp5/m4aeUPRvNXkxf++4EnbeIr3n/NpsrUwHFcqQagyC7Emw6DUnsohpDzimB
wttGtWINxOEqnxxsehk8Lsik4l1Ub3PDHQdX7pw0ctgxA8MFk03nIUx3JrDySnPUjbwH0NiQiDw0
HsWkA17oAl2tpdXkVF6/arzgznzwvxZv/lPyVj4XnuYWe/oo/Bxdo1Xl6V7/knzJXqWXai9t5a/T
g8A/tdOAiLdIk5w2CqZrLr/yYDNLq2Q+98JmyreKcRiHh3xtKpsye+2T71OGsscePoHQH8X4vh22
QpPbyLfZUbnptUtcHcTiOXPz6sAGn+VVVO2kZG8B4gTbNNrkyspK1uNoc2Dj6wYlgv/uz+Jj9YIe
a/YyAXMXaDXYNPMElRBooyNsvESvfy4QKHQ/Lh7DXBrtCwLysRqZWhQyzLSbz6HkKtVm1DdxfFDV
lTSufMsjqeT3Vd2Voy0tOFssHRa2+tXCXl71+vIxN1674g4s3pyPLYk1ErPSuo/sMvTCeaVhM0v5
FmM26zTn9EV4LjOnuGsckmsQgtTWL63vDZIbZ55871+mZ0yTk2lVFLb2oD73V+ktPOfXjNXwEBzK
DTe0q47hKuEvsL6mgzsyNXHw77uV4XGP2/xaftOu/RoDgNwWNCe5EO7ftNo2WHBIfOhuJLldaUfc
4Ca8NzZpaYvfIPgYG31b4mkhPTI8vSp34de8cFLVTr1m276BBHJwSnbzoh0Tbu2oHDXPcgQvWydr
3W1WwUG3OUwccQUNN7GFbzEADRsqdhTGdW3x4h/8R3EA7wD1EX/I22Adg/HgJRzb1RGb8Ttl02/0
Hw3R2itW8qv8Jd4zlqc9wJBSH6vBZsfNNLe8eHaTxBumnQaGKnlzvhHpWfU/SuNh6reTcgnLea2N
BytcxY3DnzGytxwKuW2cxZf8S3LUX7oBeyY7OGZPVWXzyyg9fkG/1IWNXqyQ85Vau9GdMHEQsBi4
3LCxFnXrvdkfi0EErXtuph3kHYP4/tpvjLWZOe0Mau8N4TpS3P4haR3pafih/eyPcksXw675m0w7
o0eZ4IvMttnUupMGjo+1RrJutLXc3iXpUTRXhuryw0Xi5LjW/gwZUcEJIXbG2DUnV+xWvrbzLbeO
90h0a/ixKltJWpnFLhweEiDWYKN3b2pEPnVRaBH3m6haN+oRnX6luR8oTWKvbV1+szNss1wXhdsO
hDp7ZrnguIH8g4147WTRvqMT+Unt/xECwWhk6fRAElVJcW8JeKpWZ/Aos/mcdQYCtwM73I/G1E56
+h3wYndtcpbqgy53p7zwTC2TXYH/OEzSAPEqySco7QdEitvh2MChYZkgpOH1/uiolXpk6DaUztKz
lVuTJ2qME5cFbY3R/OScotX3IdRAFyYzsBZnA6CBGzRCTH0F8e1yPo9utql23d14GK6yF68sbzix
NaIKvXQnC3fd+FgmDsxECYj4ST6pj1NsmydQ8rg/MfYfg5gL1CNUwivkc5rckaO1Gdrm9/lpEm1H
+5ah2qzZeuukhp2iaW+uGtb2STa8rL1PG2foPSNbDqgu9sbCrSnL8G8/xW/LRr+fXrp+o8SPgXo3
9R6KsuJpOpV7+aXeBNvs0HrzLlhHa+ucrAWv3U8n1U3WYKtf+Ll7wvs1/zYcyjt5NRCXlDtVsav4
zmBJ+m4Te9qMBPNuitZtcpxbrD6Pmcp9uOppjB0QX7VawqGv0P7yBONB4siRHNXg2zjDSXhaYuNR
PHH7wVdU7IMn8UR/TXxW3gRiZLoHJzYC23+ZZ5c+DAURMUY/KWfd1d3CkWxtNR/Ib1eqzXnryqv5
DZaYaNnCU/4Kbxnddu43eRrYd6Zd/eRFL6FmM+/05/DcFHb0WDxSCgm78iGt2KB9vpya1g/rNAiO
KqGYbvP7zWtP0KKVlFBg2N1b4eXH6j56BjbZmXfdztro5/hnwPk87OpD+qh9n3byMXmF0E/YNU6A
wvxTGHfxk6LQVnbVjhLabqW9pixbddYPaf/Q+HuzuRssV1glxS7tN9OIPtVD154i9Rioq6hedbor
KG4prSKToEN4cFNhbTVrS3GFbjNHa4TwIcWBYqilo38FsNYbArebNY4Ws1rs5IuV2wuzQLB1b2pP
ZXeU5c3UreTpLKvHpHHwNW547vwgdMe0RQcDGp12tKIrxFa/sY1PcN1/2bN0KiAhLVNhcJZvGitm
h96rP7bzeWZ68V7As33fZ9Jo+/2oelWrTf91jEDQmbl5BloW5ezb5nRc6FM8DEJyRgJZd9rIJGLW
1a4Qkx+TKXxmMvXLb+xdDQG4Q86BjBL0zUU66n1IsuJSQfTfTM5x45cuLpKvmowrvYLBBgTG76JE
wJyoksK2YOQFxkU45k6a5xypqHM5bcbsC6eVbk3CGo4eNj1W166soPn+59Tp9jPw5kGDFnQdATbI
uzcgZzV2YtzGWXQuZ6ugtdOxTHW9dSl2nHmQu+2fL/eL0//7e1muB3+cnuRCg2AE8f17SUorm8sm
jc5mNA/7tJoOY+ybq6QJG0Zt5++VTkU1xUrkTeZMoyU0jRXQcO4Ualrv+5qakeepbSFW/Q2aCB2w
XmkcMAL65Iz7NXH57k4Zu2PcHc4b0+/UJjdvpsmEiul9Zb7IXzuuJ9lpb6ePwr261i7+2txlXvFA
vzS8BLvip/KFUE9TNPqaJo6QgdfadbTS45NarBhPBa5JIUB0dxmAS7QSolWSuKQkmu/KQD9SxPl/
6dQ7td9Y5yzeB9I+9x0NvykGe1Mnrm006BXGqNHDmT3N7Bnq3iKy39UkEStan9ZAfu1W2TGXAW8f
BP88kO7HXlR5YAIkItOef1UEO3otvOmhymhy2UgUECVAMnoFiMSJSJfI5TiPvrREPzhWhhPFThi7
NUkgE8/DJ6/4F+nl9hXDE6et82sMX72JAYkuGcCvqXiZy/oAczBxFWPUnDTkoCyFUbbZtd96bMLt
MiG7ysR7VfLfYgxOtjRFTn9emreYnY5cMGLsi6sPw3uMCb5fmZTCoc6WzS8ySnl0cdJ7VR36tR99
R/SfrPVp6otNPIzWJ1yoWxz413UZsiM4YTfAmOz76+YKlhZ6E+WX3hJWrQSpqxzj2Y50bMnlSAbM
0ptPGiofNj2PuqjWUDDR4fjFLf0dRhBUqW0kpcoucRH3Xm3sJ0X3KfLI5uMsWf35vf7LxZaNhCoB
+gDoytygCQzea1GpabzXuHqOwpwEWzF/FlL3NKXRZ5npbXLGXw+IALWBdHA5Vm4yQaVSRMDtYLj4
cwLkljfk2jItmz8/0q/D4v3CRXMDHJ3W0DIacEvtjiF2N1Kl9xeUMQGzitkeH8NFbcQWZ7Y/SZ9j
UvRGGzM9aagYix7abxqE1vypi7ZFvo/Ds2Ddl+O+1LzYXxeW5mjpKtU8OYPy7nWji9uzUj+WjZui
r9isR8G11E2TuG200vx9K6Gkv82tfaB6k+rV88byPUujRe1Kb5STdK3R/SVzxG0reswepasxInXr
KZFT3pF78efpNeltsbCr0JMqB10DuXfwci9oGaZ3TNW0ETMAd7GBbOVSxOP6YwoOQot1tcLFGmWH
eN9mG9FfJ8O6P+brz3zKblEoPuXCl0P7jfBgwtR7vy9UUchwfhG7i5jMmNT29/T47NmSR6dv6+dO
K+6Zkf4sIi0R5/2HRWOHPjPLaFmst4K8uREiE4yT9YUZ35gycHTxfw49qO1wu/pGdZmBARLqx00u
tIFXFeVn7eWPj72M5CtQtBkZUI1fx9JvEJ8YzHg/aWN+SQX1mkZZ5NRq6DtxlVdeG8uyGxdv2H+k
nzz5x11KCIaPuXh8QL6+NfpoOvQzo76sLxPyIbvWXAtw8bRQczIpENZ/3j4f2J9giuQAi9kAltGL
rsb7Tyu0YucPdcHFBvNS4SqPulBMS+AtHE6FkKOcg4OwM1u0kNKy+CQR/Jerwzxdhn5hAVK6mjcg
asF5H+ZYXF2EXLToWcwuMmhHpdMqV4ui43QYqjimCRhc6cw9//nRP75mpCvwgEe0g4EIQu/7J5fV
qAx6M68vTdbsUU9aZlos4kWn26PVfBqnPqxmrgYsxpzzwuq/BbItRN2g+GnNBWpFuwHIGtrtKMyB
3cn6VVnU5OS8nGgwJ+Yny+kDFxQKOE/JJwbIhZWiyO8fNORpDKGkA5ahGi8ntfgYwofOu0vXCvu8
RqSol2lJj60h2BYHggND1PTUaKtbARTMMhVX7SyujEHVLw199j9/hg/pObfH8KLCaU9jH8HVm8M+
LlMBMm4gnqcKS6xgnN7CvmpWelE2tpzQ3ScZMKCu08q0kpHI3FJEV+GXNpJpdqmZumrNrvAynXSv
VM5MkXZencF4K+NPbvXDioGuyuwQI8tsTDL1mzvtEbHWx1wvL1YJf3tu6JhYZSUxuZp8xyPkM8/f
DwfowslG7oQFKjElfWuAYzVdI+WBUVxQTVeglMNbSf0u/WQPah/iLBNgUGjAbWgEwMS9Ce6Dhj93
I6fRpYKsFtmZJb8o0nhuwnkbVlFx0FXYasE00wRWq3Kva9yHJaTKcez0e18MrFPhW6ijzNB7RkPb
9Zgv3ZV4M+4T5MtsfX5WzYzWbh3r95i8wRuaO6zw5O8mRF4h9F+tIBS23AZoKaCwnI53VqWBduOl
4KDjDdtAJFFpVWEnJH5xtrLcjZWWDzDP6ro0xOahAx31W7N/mA0vZZb4DK1gQkTsZFT4TrbRJ+np
x8qJVwYNkfkYjicOpxsGeRNhBdE1aXyZ2yx2MGJWnF6sCtdIpcIRZyC/KG79XdclJ4L5I8M/g92K
1k+xFY9McHvKqPZfkDl15hocoJateoUAnPpJavRLA/bdCbrcJre4SGourik3G7+S86CzzDy6aIMQ
rZWhV+6lthA8VNBkBD5YTp1fwCYoc5sGOdTTtsO2ImRBq23h1AABpyB/yco0281oxWQGShCJ2q2R
lW4OqhDsW1+SN38OBx/OXJYgkwDWcuwyFHArRqh0eS2E2tAvjC5rrbAoDvTW7ECEum5aQ2GnJq5m
//01CZDo1SCMD4n0Ju0fZA2GrtnXZzluv89p8zML0y+pn2wz0+cQpO8liJ9ZsUu3AgqLHRyCICwg
chyU0G9PBHRza1nHseGcR66SH3X1YlhoE4/XPMcPqrMD6VnLjswhtdUu0+HswM2MbN4KNWqAClbl
RRFyu8zzTJkjMpMRmY2rUKk1E7wCf7aDGSqG/Gq00H9fdcSYCmVfA/gx+yP39z3CTam6iXOMBc/y
eNfD7imTjT+d2tQ1Ji9PqDUphK5NWjl9+ZRJr0PlNbTvOm2L46MVvkH7TUOQQX3tg6hn6pNebMwv
ue4O+bOi7AcGbRblOKc5aabXTXTCIPzQJtU9vXN+TYWOb0J5RmPWzio3H7eJcVT1e6N+8sHv9C9q
qnpmcs+gpF2fkaPui1UZIIINEns3le5k2sILUZeGV6RtfWNlLDRT/iovyRmu4DiHCLmWyk/O04+n
gEUBygA3zkcyOdpNvEzFCd9HHWXFRlFgToyAm350F0CrLYY++WRp/i0T934Tczl2gsVpYC3/+v70
jrQsE6NKHc6duhrkh0K3/fm+afh4YuVojaelAAXas2F+s8ojTqaQ8i5h+xx2u0Z5UdSfkvpzHIC4
ylNQ/kyFY+ijT+apyZe5QyWMXtveF+nBPEnm0zR1yHh9CXrZaTvLRkRtFdEmE2Kn9eloQKro4YwM
ydbvzkN4LOR1YD53FhSp8ofc1MhUgF/whZouciRmeNuqZD1/sfzdFNY2qt9UZRreleDqIClj0277
UPCUAZFfZ4BApw4d0MkAKAewnCB100OPoJdmFcwzxOhWTmCSIj6r9P+6LLAF5aek/YiE0s6lk/U8
UkzVzH0JEPlz0ILguSqydc+tT+DZNX8qM8I0+PhP6ldYMbYYIafccJokNLj7F+0rowMDWHxtx9ce
slLqyOZDXZ7j5IdK8zhBeKcct2aY2lbwaAUPUf1S6GcRxkyIA6xt6fsKleiZgSKIbll89rkZ1dpa
xborX6BPQWMe3VSBPcGK7dbYzJnw0kGiq60p2/O14Mxz/NC2LAechT5a9yS/SZcxdOmASyrkruQg
M6mgOgY3HHpd+SA80BXsX5X9mDng89G6yB219vCYBInCr6oBr4G9JrsFTD4OSdFNzNdBvgqWVwQe
vaAsdHvcmBIvUBxG5vVubcQbJKwtamN/F0FjHL5aDZDkVja21bSK69WwTONNNYSQQ/zrt8fpvq0h
oTMf14xfxHCiH/fSFS8jfVxYuEPoGtfhx4xWeOR15prhQhq0tfxoJTtku3Isf9vnwNxiLWr032ZW
psnwikm6sfSqu9BLiGOsE7qi1rroPMV0zXEPH55QyK+8P9TCJYEZlWypyUYcZFKIA4es8+LyToco
kjevydJPHu2k2ebSg8rNC+WPXnro04s/XmKajQ1ao+PerLc6J3qRPOXhMffvFGktB+sw26nB2o8P
SbeL013VLeW9Mm9gR+bzvZTvdcnN1VWmnafhC4N8Sv/Upats2xX3k7ke1VUZPdYJo4FnqTt1NP79
LzLbYx63muVZ5gEie6Zt5Hxj0SKFBrXTaUh+NvD/S8DpJpAYsOCo8RAJJN37kL0W2F+1U3+eaQBG
cEvTuLWNvJ1WkyRe4jgdtnOlD/dqW6l2kwWI3qFa76M6sw5FUJSqk8GFk3HRaoUxVyWkv0avtI6h
Z/AYMp8Wit1Z/aMZ54+tv/Rv5cJLDRH2w0IEyyFrtVk4rqsxAIHpS3HVNxxTqSUmjhZ+sVpFsksj
q2DLomJCCaJXrROlOnzPuVgnPdSsP5/7H8tPciImDpc6EG119Frex1ah1JpYCoX0IvvicNLD3q2U
3JVVv7fnXuIw7hlmMYPXsWsaWxSDzzTPpSUDe/dNuIFlPnCZfVyq7yU3/w1h0Dok5mdNSy8Ub+oh
wExCVKZV2apvUQN1sG27juEewOF6GgcHQ+EfDI3TcypZ6H9+F8vX/3AnGGvItH8W8/ablHaY09BK
4z67zKn4EmgzZ/dExVWQ6q51+Q5Nj89s4j+mp8vD64hoQ+HXKP9uCvA8U7D0kFWgzwbfYLPIB6dN
jO9KaZmnTA0YnOjkrV7nGXzYxvd8tb7HVPhR4TDcVeYEo0/PngLEdhgcnGpSoLx32jqxLfmnMXJo
Mf08fvKWfrG63r8mpgwwecHfgc6JeJtSR7MfJVNUJdDgWB+9lIfrfhRlZ/C73pWGqPXKtJ9tOaBc
0mHrxlYWnFooFgHtxi5P+5UaWNJ6EsVuLXeqrVVN4SQo7K4Cv9FXWl5Ya9NYZmCyGDJG0zbrRir1
zVTAukLx5vuUG81hkrL1MMmfSQ8umcvtwzGSySfRVMY4buUUm6kc/UKdk4vMUIU9mM3jhP/Mn9fZ
L/GjP13k5qv7gZbIcuJDpGlEGh1Y2a0iqS7h0fBfqsnEn4Hxs66nQLGpHnl6Yz1X3X0+puUqNhA/
RyjWkZDxHU3mg4YeyhddJ0eEyuDOaCOSxHIyjMwuZQhCwd03N6UaMJZQCsbKcvm6yurPj/Qvu3gB
02VQLKwSYI/f7OIywlxbC2fhrLcQm1Bfm71K7AEHzGDYhiVFy+Ie0QUHbVzg3SCoGas1dQhag/nJ
Ar0VRWIzLZ0LHbLk0sL4oIbWWqqPWWkhnLsqXWut0q/xSY08YVa3hSYzpCDjfjTDylMTxLakSbm3
opYkgTkJL9BIwrSMTktsfEZk/NcbwxAA7iDbXUGk4n2oy8shj9O6Fs6VNc1OGwxnZa625AepS2xj
+DdvX/rOd0efb4h6414ER3CMCZZUjwEJVpzhpcjG5z9/u38JQlTxRD2+HtbZaLm/v626Q3RlCsrg
kvpmfjdTz+pKt/ZTc9jPub/Vfat2y8QMnFEdRUflpxy9KfW9pkleLOzH4qDQJVVFNNODps3IFfS3
3AqnVTXlIgZBxd+L7X91Vf4PLbDfvt0HXZXHIvmZfut+l1P59f/4W05FAED+CzkjNiC+YrIG2vkf
PRX+SP4LSWqUQIFD6GMsS+8fQRXB/As8VKHoXyR/UR5ZTIn+UVQRrL9A/wEEOJtBfkX64/+Fosov
GO3/xz0U8UFhOVuBu5H0p6+5BN/fjnoZBvE066V4kaUHpbrHp9tfxfnDJO8LeT8EW0U8l8GBSQXb
Z9pWvyszr4lX80617PqLlTgz0wfWrsvXRbkLaEP6ox28QSiDVfJITl64hMU+PhnjHZNfXeoG6n0W
OiOKnfoy+mgN62DyRuVQoS7E4I0+owsWc8jbQoe+x1NYv4iRk5VOtWaOoe3NR0Ev3ZahJSneafkp
ir4K0oue348ioq3ARPepfJ8z1iPCLjX1o5RcA5XiE7WQSd1M8IaCSz/ajCHa1X1T7TTps/7iTdj9
542Cn/DJQUc/GOQNotwWZpiJlybSnrU+iFykZY097qhfjRFv+NaijyGshi8ILmlHQ8EmOh7o4v+2
Ck9/f8Hfh+9uCHjLbSwNIvoHkBQAdW6lZvO8MUulUedLEspXqZPMsxaI0R6wRYviZ6zSvuml+pSJ
o0A5Wa9lcTGPVtLpgomIS5r59Of7eQ+gcTvkbiyvxbx4uR/1JqctClMOJsUcLrVci6uujKxVM6vP
rTKts1jfLarqWzgy/6jN/G9cIi4RSv7vf7b+v8SlfNG9/Fs6atGH+vXz/y8qKX8BFCMxRF7AbOYi
Cfa3yhNRifhCtg7titgDPsuH/E9UkrS/lp8mkHFiwndZxNv+E5Vk9S/04RYpERzW/45Y/7m3f1br
3zJc/y709GH1LkC2xsolDCKojkfi+7BkoKauYRGuPY1mYR3AfZutFWeCm8eMImrp2G/kRMwf1QhD
V7tI0ElSc3nc4nRROyQ5CO63qN3j6VzP3m+v8V821rJQfw+YlAYk2AoD9SQ0iBvdJIrZWIpBEAnt
ky+GNfA+0F6lV9KJXn+yqgX1M+vv99kvJ8ZyveXwkBZVUrpR799E2EMxmaegfwoaHHfSgVEqpCKl
z8LF8tfcPhakCLQyFyt5xnZvLuOXieTnYf9UGvCuc8EqmCYITQF1DGs44/OCpkZstodM1hW3NZre
Eaq6O/353S7v7t1NoLKDzxSkDIizZPqciL8fRlESq41vmcVV0IRp08iy8DxVjBOZGM18wa+3haqU
dSe5KkQGe2CO/vnyN4U3L5duFlUmp+tyKFP+vb++oGrNLBUL1t0y1ekXsGs7eTRPithKd4Vm9Ax5
xPJeqZrxLh7V5y5hSODP9/DhcyO+RsK3qF0zxgP75v0t5G0izE0atNdaln0I6IAbbW3on1xleZD3
L5qrsH/JxzFW/KAHMY7xUEnh2F4rXam3cpRA2Q9xJqpj5CP//EA3FK7lpeJHxPQ3uxgmOAzL9080
l/0gYYIxXSep0dxg7OIV6ZAEacO0dr2Mc7JdlCG87FZ41gcG+1KIE5tIyKMvfuDLmYNV4WfGIO9h
hb/vicMIl3sR8ois3cAKKnBOnHX1cNUV4WsHGYCpgHwTj9oDim92GJWf9dk/vnBsa+GNUMESHxmc
ev8SZBO7H71Mp2sx4oiNIZHlBmhUogcWGZ+s4g+XAjPCelGFXQpl7G92+m8ZXVtpU6OlRX9NO8YL
M8xJ3BmZXabwGvmTVt7toc4hwUclu+V6pLK3TJS8rOIy9Ifu2gl5thoNS9j5nV47fq1p52LSRU8y
agOXo+yzgf9/e0hKYhKbhcsF++f9+4zbLizVpB6vGaDiRmo7AWWNIl2p2vSZPcWHgL9gcPjyIO2C
JzQiL+8vNeJPEVmzPF591T8YTfKMi1tqj0aE6GCjvP55t3xYmFyM8xNAFEkunZf6/mJGKRtp32MO
l4wl06rkVbmTxEazKaesPMyRkO27HGLyf31VSQPKo3HMGU5J8P6q9TwnADiheJ2TzH9NBrQz8Hhd
K5EsbISuUWi8Ccrbn6+5vLZ3IYgEAzQH+iyuHwBXNzuCu1D73qrEax8wam0NPrUEf8Hmv77KLx1g
FYMM6Eu/ht1/2wx5P6B91vrzVW9Cywu1prVNZfzMnvpmHpR4AnawCPASvKnkyFzev0Afjem+1Hr9
GpfmMWPoqAyYsWtL5KcZZa49SUHtTLOteBOm1xHZ8licUHacGEcmfRj/h70zWY4bybr0q/xWe8gw
OKZF/4uYg8HgGCIpbWAUSWFwOOb52XrXL9YflMoskVKLrd61WZlllWWaREYEAnC/fu8537n7/Yf+
xcMxVwr0fWb+CDXc63dTWlEBAV85dx6y3Brd85QPKxN47u9f5pefepY3EpU9x72+1aWO0gW7xVTs
DswGEoke2OAhPnq3vVhbiB8W5r58gnsWPmMsCN4Txf7qQ/744m+eFDIZUl9VtXOX+UfRnrvuRRi9
4+T5+SVMkxM4N6gNyQXp++vr2JE4rKda0txbg55u04m0GCXdbpGktvzj+5SdmAefuhJxOv/2+qW0
XgkRyda/K3unX0sT6AAi/+Kd9fob0ev1Q8eBnoCT+c6gghdv9j2SYquYtr9/53ldLpGI581LSGZb
sAwSRpmrIGdgunDyqQTLkKpt0TTR1zJLmdqFxjCnzJZCfNJbRSKfETiRXKFDyJ6VnUGrzJo51CQQ
UUlbypNxs43s1A3wdMoUuJPVjAdRlN0VUja06h4WAiR2hJ/0rZbruzAuuVdqMcMALWBuX708Vu8t
dD8vOnx+gJKoCueRwrdjxw/LgW3IkhZ4795ldZqvC9KlGVrU77GMfypjGYqzds91O+YARJqvv8wM
4nplerV/NwasnTIwwGgETe6aZ6Yf03otxdictz0u6SSQM/awTtUfacLmBYlRGtwf+odgtOntvH4L
E+DReoi18M7uTX9PxGW9MnUpd1qfZ2sZMYr8/Vrw84WdY/+o3QmVo6f10/FeTKUyqkbe6VUoV+4E
cclROBh+/yo/X1heZW6Z0RGb+7VvHkhzMIIhMWt5F7FTIzKxCnuTjCXchb6zr7Kwqw5hRnvUKgeU
RGFYvLMg/PL152MpMqA5RdZ5fVWBVop0Ij7uzhd2fFE03SetxE4R5xQ5jiIirh8G0BZWrj2gV3pv
MvVGmjN/qXx8lL8OjWrCit7634e097QocpK7FLNoD22W7bU6uAQt0EEbi1MShQAuRibCWKeypVNO
6a4cDfHOvfWL75pZLY1Jujkmiv2330JQCLvQ+BYw70zbIW4QRLZ5vf39d/3LV2HkY1DjsF59A6j8
8Kj2U+iXpcsdlZcNPcd0GM4KPXmPHfbLV2G99dm1/dnc8fobTXvlZrYn5Z3T4N/p+6jAk+jW76y7
3zxSr9fduZYzPLxNSHN4Tl6/TBt0JFZ1enI3atKD+pnXR82uMFqHtU1QK3lQzGPMhT8K/z7vy+iY
Kl99JHBLf5pjvJd5EAxrK4O46Q7dV1dv0SsOvYvGRZuy8ashNXMrBmsCgNJU4zqNJaCjAJdw0Bmo
XX7/zfziKeDDoAOfP818XH/9YcwhZHQRtMmdmhjmtC7POkk6iDo0A13EaIqlFuRfFFl7RTe+J4r7
qb3KQ4D/BpYZhSPf2tujW66whpGsCIohrew11w5Bj1YY+0rH7SQLI9mO1uDu+rLVN6Xd20RWB+PN
EOjxJpRB9P/wLEBpmgdINPDF22vh0Pnxe5Uld36qu/taJyi0j8R7UevzFf3p9qE2+PY6tNje1Mqd
7w5V003x3eT1chnIAQKiH6p9rNS0n3J7eOfZ+8VFnrnLXGLMCpgh35bNDMsqbteqvvP77lPhAhbI
I9Ne9IYz7qfBch6MpnvoBMivLu+TvdHqGOT1rj5YVS7Xv7/dfurKzGN4KjDKTG9Wt85dxx+7QlGs
0ISMWUMn3zRKsC5NfcZBSa1Dv4623PX1PRcu2zihQH1VRLMqv9Tfuel/6kjO74K9HA4e3RnOu2/u
+lLje5aW28wtA49JRtncU56G+15H+9PrOPtUhg+CjNNsM9oy/dK01ngKNPMl8wHej83NaFf+Ow0z
dy7Yfrgz2Avm/gqgwZkURr3xtqDLey9DDto9uOz252FbJA9OXaMyDLCyAQJyPdBzdYVie4E+0D6G
Xlo+OOUoGpjBEwiiMbXSizJrg8+R0cywJDe1j44bWfWi67GzgBVKHUTNYWeclBjQNWpjlF82zpQi
50Qk8wAuuR0WU9NnJwJzUYhplp1e1X1tXNNuQ7YUI5I/mXVhDRgUS0hdVR6Wn8M4jZ4AcIlTqvIE
5/hUo58bOKahfismRECmHZQ3Xa9lnzNVGXej54PRtdsc9oiwAuieiPmiR1NvJqSGkfQP+eBkR0wj
4VOnrIxdCfrNF2sC5Z4bkfWMkQCLdSKV+cXqSG5dms5A6rIfltdi0sFiFsTRMnMudIrZiXsJmpwV
PRW+q2B79BTnlt3OEiPfr05anSP7U0nhT6iEJgB0eVQkn/RMBX8dDf4zwmAkwUP0mxFG2z2m7esZ
Bj/wzwzD/zBPVJHoWCAmvg0qvidVuM4HnfRDngnmG/RRqb//HmHYH6B707oH0EBELHNVCoK/RxiG
/oGYirkOMPkxKsg/Gax+Ew788GRStAB2Y+Wc+RccHsWbQ0DtiqKxC7tBc4eaUKHNPQwWqj5btWIX
t7W3z+pBbZ2wyq/MzirORBEUm3R0pqvaGrpDK2WKzzXbhiEuHC8v5bnvN+XJMIbs3M2o+RziEnai
qqdDbEw60C27DkAOA34kCKB6p4R5fRaej/jUu/A1aYzTnmdfeL0I66KyQfBb4pbA6nAVqsxbJ573
RKKAtv/hS7766xL9OLmca6F/X7jvr8QRlQ6YT8ftrb+kVbWf9EVr35oKt2MUDR5bDgSrzC4UStbI
ORZtwTrkp8b0ziL/iw/JK3JumrOcGN2+KdMir8gHT+nBrR2DjAb2Gx7SQKCAs53xnV3tp5fiJiPg
AMAiqXbcKm+uZ8J90/mdKk9a7zSbaHQelRPphPAY7wWMW3M9/uqCMqsinYXbEMMkar43O5eb606o
nLE8SVffqLDe0zfeeFNznpX6uhzUhuCWhW3tM0KZO3HPCn1t5OYywWQePEKqo7eG66LeRX1zNqor
vUKb24m9ErRD0lu7jT4O5EZaaqYM1QdIAYeqQ10WAYxrTeOdHW9+s68/DHIFay48USdyEHtTsHvD
mDiRmcqTIXuYWjo6tSHIzIUa8YbEQnuvyfXT3YgJcaYL0wBiWsKd8fq+L3oAbgltihMqSWc7BQM+
Wm2APqKCbF8MvX8tNRfJUvXuHfL6aMJzwCvPM1CePORTNNlfv7KbJANON7bO1qUlFBYZUBUzUO88
bW8FULwMpzj4wAzc8Lfo7vw2fjhnGYXBwB8n/akNDNzrWiR3ghnUVioXFJSXrrCh1IsgRFscVki2
6iByFpWoyQJQFYfgNrPW2ohqsHz8w3UAyhtxvCgp6GACLX6zgBZDmbZ5EoQf4yDMl0HatJeugesl
KBDBGzhK1p2BR9oFHfP7F35zWuPKzwdCh2qP/zGtmQVAry4JsXF65NjVx0agukfpz4wKh3OfXZf1
eF9Z3SlJx3Hphr4+109fGkJpegv2mhIBBLD2Kuopn5CIPeZkqcrWfAkNq1nQq/1Csh9qQk7NBWf2
d1Pa3pTKvHMqZY4HnMlmggnmjNfvXEOjKkJ6sh9L2zwGk7Pt02KVe/5F7RPBkIml3WSLWBP3xnds
x3+qlH+xbP5w//wktLgnVCuu/4tMrf/atE2bcZf/ILqYf/afgsVBIjF3lPFy8eX8O1oL0YU3q8Rm
IcaPKjDD+jDXNcyDUXzNFByWgH+KFfFh9s3O4aj0oUAnGH9SrbxZBWgtcRqYk8odehN0dt4e+MLe
bePY0JuPSZtQhleWSi+GLHb1pU3zcDv7hBfJEIZyPY1m96VsK+j3nl4jcrYc+TEom/IiHSx1Y4zE
7dWcH9/ZL1+v+9/eIKoS5M1EazLKeQvnIafU0St6xh/LBDQRvI0z+FgeCmZVineWxNcL7/eXYnzC
ZIPmP9/X64eo6dweOfDUfBy1EUxkX4XrUI+Sd0CdPxWI8+6P6m6effG4/gSJ73E1aBXOgzuO0O3W
cLA3KNztA+KGJU7GEmttW2DQbAI2u3T0LqZSO8oqPVRRAPLLCDPO3XJag/W3b5XHFdcMX66ScZQb
N7iRLq5Y2SXFLgkZZxd1FGyjtrQJw/D19/oF8xH837vyfMkYgFFZs1rqM5rgzSUbqQyrUdXRnetq
0bPLnnBFK61eUmRxLo8LH2ORcTYI+OStIA65S6dlOEp9pRqivipQfmmtKszfJ1t0ybqTYfzXl/qf
9elfQAp0Jps8wZSSDI/pl/5uvQIsWhQvVZNn36MAf1yvfvm7/l6/dP8DIBhqSPpCtGV/XL/4I2oI
RN60qKg0Zz3Z39mA+oc5W5xJCEN6Zi7zNv59DeO8xfQeXcj8DPCo4SH8E8nYt5vsh5vw7WV42yWD
fBW3cSuSfasOkUgWrvGiOqxuDJs0uJDGeIGhzuxXIwGh08cyJHFljYw6sdceqObgjIZGBPfEXbLt
53LnPklnIYA9OzdleeUEF5O/JSNFpDt3uodXnbjPM5k6QwkeN0+luDbEeRCeumAfcUBylwC2Dfsx
jm49eaG1F25xVpqHmtRz71wkV/TKJP9/0ILDFF/Ww9bzoHsFBwNPnRlfVBrdFQTpU3Phzhlr8LLl
FzfbBWCb/Ds7vszJnKqyBUSoah6b+fCfAEymRwVQqts7xqYLDqCxnexE00RaS7NcacnOrPZR/2h2
ZPrkYLKCepm0N2q8jazTpO81eW9Mnzu5d6NjUO9Us3fGQ9hvK35Pv3FYSdDu++eOwUwvvfNJ2pHL
ZkB+dzmMWydGfHEZ+edGv07SQ13shujM6o9jdzXqizrAJnI2MTDBnAtAltLHQhWsLQJr54LInB5g
ue/A4M3/5JtJ3EfDdStPRU8/KTkosFX2RSVuy/o2SI9JtAN6mhC55K1jXOLlQk6rhs6vc1ZpOzJt
TCCFxsYstmV0+e1h+aN15JQr/vn/IBN0Fm/+n/sr2xdaYfGremX+gb8ed+F8QPpNsxUKC+M25BN/
S0SF/kE35jLzb6Enf/L9YRfWB9uziSqgNLE5nM0um+8PuzA+cNal68L8WQDDQe/xBw87b+XVjsNJ
jOMRxzEOXXOxi1nu9SaNfsvH5ddW68lrSrlNx4RbqncL5y62GSJvojbQ62UZdpazcUQ1fDS71Hvk
HQ/7wMtBNXZ0P8m1iloBst2ZKChoJc03rrT8BztooWw1jULh7sW+tLccjnvMwlPXXQ6mW5fw+E0A
BRynvc9N6lgtz6A+wpz0y+CYeT5Ck6pvojn1JdfyJboBwNNS74fzpjGsYOEZrbkMXax8l30XJLu4
0/3zxknHixB546Owk/JrXmQz1T7SH6dpZN7J7F5+yv0stVgb0h7UbRrpFzHmx09N2bkf/Uz18Tai
NZrDp47ImnLGEARw0Au3XvSpmgCxh6p+hKBnPEeZMiBPTrG6NxukCQt9DC0ax82koKobXRmsSPsl
McvAvfZgR850yGCxOXuNLvw2NtJLU1RA29ver87MSCi5VXWmXVSpjbXIz5PkOUqkhsZFiPGscgpO
S3rXuA5BaWOdApanzb60zQbcvqi0rluhZqnjRRNkFh1eDWkbC4llYbHL2oIyAg7aMS9ikqYKrTU/
izozCGN10uqaDTKcnbiQqJOGrs1KlyK1F6XZeJeVtEiwTEMvmpalqiFfUYbo5lrTRHVv5bb/BTWx
xNdsSZq/teqNx45BVrUMIxrrKzl3PbqI0nMXYLFHm1AkGBgMM2vwQJai9BauaqcrpzYNSpl+7Iud
l4ikXoQu8c4brc/MXQd81lw5ek8IaW5M3keV9bFiTJa44dInfkEuvMYYY0xmWaxt28EnTkEIzS3P
yrrA/p7aOkmBZZaXeI5zECxLNGKFuWtKOP2D8DFl0jXxunXkRw1hGnEFV9RPKvPW68lUyIYmwmE8
eczBhshbxGZmjUvH4h5DyzzWgMvr7uMgq4l4VDeByW34rXLOpihL2mVC0+AxDUeMGAFniEPptUG1
Hh0vV0vTC2ZzlmO7am2rAngYvXDv6E65I5eid71xYRYBc8Eg1RxC8tx6mnZJSRDkQsSVbe9yb85F
x18ChDVSkkyJURjD54wE2k+FZpIfKBov5frUooYx4I8d/57240YfK/9LNTX8prIFCxCNRXWcrIz+
WWwk+q5RHZlvfZLz2FrOME9XnQhQF92b8ascjPiT204Y76GHNEwFEjhI+4jcS3vp66wQJAuX1VeD
eYm1TBC5yJUBjmOed9GwWKSWlqcMbgP73lV5JpeWGIgTx+ZWcjGFqO7qLE6/pkwvPqu6KUkLrIrg
pSkKgih4AvsLuzOnZJUWDDiXbZ2TW8ZME+ii9Ku0hdxgRPee9M1+2VulYyzdIdLDJWqctl3K2Agn
2p8J3Dc8FAk4RMObdLo1GZg5Od88y8xOaveMsK/SXIgmEtHSkh345UIwxWIT16YrWmk9eHI7Umql
e43SFzyjLQhxT6PVhIfG1fdO7fXJtgHyT6Bdyrlsk0+52W9GLWRpcpggWbvRlwA/GHCxHFqhqFJY
cxWthlgU+HamotcqUiYSt9sE5ZDCouykeMjtiqQGzxviO6/J/ec80NsHYrCFtur1uO62jm7jtyRk
ujn5w+jERE100tm1RWNma2uEQbQJtMTtQewbYcHKo1vJE29naPexo+JhQyaY+Dz4Agg4H7y9iVwZ
RmtVaF2/q/J2srZhOhnNjagi7hBNG23nqh0oIPdcRu0xQzwkN31fEzLky7R81uO+WfLy2KOUo1Zl
EV+LMh1YhMs2IUkodxV3pmp2+FzITwygGFdTzNfKEZCvz/ax0NuE9zq22sZDLs6nPDsmvQlNQAV7
m6/eA3Dr5eMVLfG1H47AAY1+Yaj2Qoa4dnmMVdFdilJ/qnlt3YbNZyXGmazardVGWOKDfhE5vIFO
9ivLw/7PGAvTBNkuPmiOAud6jCKmruwH0sKexzq7HSgMRV9sOsN8NMKrrimPSo6EK4w7q472dUOg
ZuivR6roCQaEAfFyiMe1KqOHqvO0VWOX5c6t+lObBYSjJvGwsxxiJ7LsplMaS1tpw4byjllkmcuU
+GWdkAy3fSKOnpioDumXz6ulOkjbCthKH3hnvpXc26MVbZpUR2mX0H8MAILj4e8lkY6TTAHOj2fx
VMgzUVvaGYaAUyiFWtiiXkH0zne93Jm54kkdq70M4btEmbcjTHiTet1NTeerc/wz3yhYexKiiIYv
U6cDHuvdcc/P3wdVeF8ngp5nJm5TGZ91bnTwpHUuuxEcojeR86qP264cKE11fm0RiusoHZ5sLcnW
qotqf9nbRkdPnQF6BjM6UzyoVbPWhLnBz8EjOh0S0ojSzDj0BlmaKgMxYIvLFq7fsmLF0UHFzM5r
PGxe+cBhYKUS+ZI7Pg7edNcm5k4fvbuinmWCUwQvWHnybtLFUneKy9qM10bMqHPy1JG1CHTroOJ1
NCQ5WQUICKIM2GNOJ7Ax5kImbZ7i3LypSsVcm4dx2U76ytXSTZmXp85MHlhOlwzbor2GpqObW0FN
k7MGxMQeiBJR44bS57Z080NZpo9mGt0PYK+eqtwwTq5JMpMw2wW0X58GB/Z0zRuONRPzVeJHUHvy
4bqD5LCAsSDXeVsSiaFppjigz3/yBIb53O2MY28Y46IZHkQBKddPnBdebpVwtIriikyNprN9KPYB
JZoyjgm5aFYUlFuPcmNlFtrzBNUEr+96SqfgzCyq4rYWLqWJOS27YSZ4XYkEimVm3SQ6Dv7Ub0mz
MR2QRXonPrVVN51PMlzJEiFjWuLiy8ZrU/QblUBByUxOXx7fIR3WK5UV26q6qMIu3NNbvsgm+G9a
s6/SzOfKx1+mODpO8LYnFM/WEF5ojr1vRufKbRJCMNlkcRitoBDcmjbxIVEPvdwJ15FwycoB8DZz
b8PFKMHA62VjrkQemItGql3TkrapyeNYhQcpYcAb6iZDflm7UIRZUUPdvzLZZ2zOitIwcGMGcueX
3Gx+iQlzBYqaAOLPkSS0oKo/UmQ8xGR1+NFTVnBkTa/jkXNsxe2c37ajdeYEfP0ks1EEassYJ7lF
3IcVTv1VG97RM126RrUJKhDE/rOWN+cjuMy2CYIjup2D3iQbLcVf440BU6KX3rBgWwtjXUYSqHpE
XhB7TEECswlYt2p3BAeuk6zTV938UsBwPweE5wp01sY2sAAWooVbhdLxN10vyZVnj/YdjpoBK7M5
PclyhGsq7WllmKJdjBXFiD41zxmp6DmeqlUytZTImQB2oi56uyaLr8pWMmU5qeMH1eP14qMBq+ol
pBG7fKS0BsWcPw6mVpBPro/I9R3aeZ/dhi9oH066+2xBSTf6oIw4FjSNt4403azROHh6RrRoW41k
Qyj5GdII2ObESb2E3FPSYuK60YmEyZ2e/mrQasiOE/aCumhjANB9rZZdHAtiSB0lnio7UY+GUBD8
mW0GxdpxA6eCrKTUsAygeFBqZVlcrTC1Gzvb6YCb+4PDjtjgIV0wdq4PhaeISMbPboFUK9sXrq3s
9qYTuPHKiQNIMEPhOddJqNTXlABzyP46BCLcdtBrdK/sw8UwhNmdnrpRd64NlFeXThA3Vy7Okwj1
XiduCzM0PKw+vkhX0UBiLnlmQ/HMowVHb6hSbKEK7AiWqww63WLw+GCrwm2YnhtsDdd9b9Y1iR3N
eJlqBVllCE7pQQyNGnpiaAfdw7EfosPpRcIbVABD0zO9cATbomfOhaWfms5ZLmPtvp9y7YLCZCwP
cnTkWtWj+2wganGQf7Qg6AB1TF/+vHNwjFn16vxr87Z5QKjmU16MVQzO/b8vi5fstqleXprjY/H2
b86din/+Kp7K752LeS7x6j/WVEvNeN2+VOPNS92mzd/H7flv/t/+4fdRxmksXv7Hv57yNkM9ePMS
xnn2Y9eQlI/f9RlO/+t/VjIeX376ke+dBvFhtv3ZyN51RBO4sf7uNJioNWabqs80nrQpXHn/7jSY
Hwzmv3SesaGCiP3BIG/Z/L45w9BleDo3LsSfdBpezx1cdOKO48xZV67O5EF/CyCHfccujO5hKVH3
sD+fd6l/UGgquetorfzTfbn6q1P5o/DBcebB4r87mH+9GANZxCJsmrMb83VTQ7a12WSlDS8m19R0
i7rIKM445sbRgo25JCC6GEzjGNl+8nUusr2tiuAnIiBvvZ0Oj15xhkL2P3cXAihcXgkUT4ZhUuOZ
tD3yi+O8iTb2JDNtX9bKGQ5mGTTlznF792jFaZlfyqgxz+06bsKLLErikRqtGspDZI9hSV+O3X3V
KY/9wmwmuyarQleMYxN8trLEY0JSUTr/kG0OFAeo0OS2oYi/ihvMxoQ1ysw6awtVSpb7Uqmd6AUP
eAH5bwxbflMzZERrORwdPvnSc0q6i5OlLcvaZT5SdRGXIsGRdJXkIZyAQvY2iWvVhBK25BcsezPt
wo2fT7qxQm9LCdl4eqQdEWbre9KK83ZVNf18+KZakuU2c3JDnXdFbGdilbaIiQhpdYJmb/oZZx5k
OzZ4uCJu6QPVhl9towla1cLoNX1Y1iFfIlMwWlHEG7LrQeCbMgSZnbhPiB9YiC7UvoSEnBiGhhjW
dlaoasHCTdqwjMxOW/dxYCzMek69Eho7aD//JhlkKzociDE8dxv37RpVg8EZrybFJQI66DT2BcnF
N6GDWtkImjsfyMxi1MN8NcE70yITzJ57Is3iRsNPuq4085J73DzWhekt0im7bl1yMwN0u0qnWOXW
B6Hm2XufAmoRh4QB1ZMfEjrTEmpCnlfskGMyH/+7wdyAmpGM35ttrmhGaDYnM1e77FiDu24iI7EX
Oxq8FelN/bVpRYeYpXcVJdrGa3CBoOXuV9gnPJIIKsyJwXPQQ4SrIBwbBqYTvRsXw9x7npR5NAf7
Bls3n80MH6PaPBtJHi88RtqydoBiTYHaGlm9EaV95XXpKhla5NuGdtEZLTCZ6oaj4YWcaAkXNU0c
ukWBR4ag7tYUcEl11AKCtUz7WOOKWAzZuHX7cTeN2aUx8Q6K3DnPne7KNqMXw6dZF1XVCTDLrdUC
a8/Gi9FKiSdsg49W0x10wiY0kUzr1kd9WU/BfnCmYDVqzYOXgi0y2Uknk31Nd6b5vaHpbjh+m988
YAPVvjt4OGgmiHpkjSyEVBnWFPiTaRbdi4pcSc1vLzuPiaTbaNUClfnKp4GJU/vZwK29CP2B6J0y
wXRTv9QDTJ1wBP7kBcmayfKqSkmQm0hPKUDSFYY6OZIJgF36h96czrMpvso5uC7wzpAfoV+gqQnR
1Nhkq9NL26BwBgGIOooUCji7wF3vzMKHJ+vR//enekuyGl2g5oE3ek6P1Vv4jf7ka5LzSpRfUfIS
vlPfBMqbaC1126p0DlnaPnBe3zUWeUgiY8RB5/ZLVAESawMLLJWIxXLMA201VtZR882DO/KhTaTx
i6Csv1gaVgtIbXvCtuvzpiD1mxLzyipysfWL4spXQXNRJR1RY4Qb4zHyFlbkvkA92KicKNtRhjeF
0fAkDuhr6DVPHGbIcG+rii5dNp2LkHB6ZebT0rLk1zCWpF8AHsUrucTplB1c8ImB3839yfnUVrzk
sW8sQlNzARHbG1sQZz8k2qKjHbGoPH+VxkhXa9e87Ca0sFUTH+pIL7ax5mwsRYDL6FLUp61/KWrj
LBotjoDyoCe0Y6XfrHWiX2sJnAurjc39pK6TIAFOHNv9srPThk6DfRd6huTPOtJgNMgEnA0i+KPO
Z8PuDgh5vKuAmm9Nq4Y4qtw9DaXj7pOy35W23NdlD2IlLHdJVK29vtyPE69moWxamlLESy0yphvJ
Nr3IBamAWQnYvyXbOZfuDnPY3lHuc19FZAr2I3B4HQKki2DAjVpriV5XW7FYwLE1VsUc5Sr8oQAd
1zbrsDQ3gv881+vSJhq4S4hq184Gb+SdRg1FX1hK/S5SQbQjTGwThMVaWLgiRBJcp2544ajqqbS5
v/MO1EsckVnnldR0nE9cD66mPsYnpfsrs8Zx7dCVX1YczVl3w4uarsg4VqTqgQBcs0lkF9zr+drQ
+8o4DukE87KvtUvdUgA/W7CyVpqUNIGJfewAPqQOWnRaivjHGconfnfIS1CMhVUvK9/9avWS1cCQ
kn0xNNN17BmNt6K1uPcy7axMMv1g0/8iDIazWJsPEbjF+DpMq09YLo90BU+NpRC35e624oDTA9N0
7zMObS81NIyLDFDHYurTo5vmNFnaApYumVGpPW68uvziF9HJ7HPxMqpUX9lOeek67XjNWShFNh9v
2Py+TG7+qSnycuGrkixtTd8FoK5J0iQ3sEVXl3D4W1d9vs8cTV8EbvCFIht3hf21yyPGil3h7RIR
FVedSvqD4RTWWqJlY4vM1CkEUzUbRAR6+dTiQvElZfrwMXMTnCJ40v26Hxboy29Mej4rERtHKNVf
FcrLjd8WxWIYrYsYgR0UX3redpyVS20+O8eZzTZbtZetX4dgmEfOamhS76Ggi2VR1B4PvqRe8Ns7
SJFYoaSbLrLI1ujFBOOZWxWHNvSrvU7hCmQhPuAq68mnxMYQucmnrMnafaHbD+D8/LWeT5/DQl1r
LE+BMOZerl8RbG2b4N+lONct4idMWoeLTpTaShH7PkXyDP/itZ1XR8/Nbm0vttbGCO+Nva9f25Ep
biZCnRaW0tMlZ0VQi870yR5afGud2AZ5qvgu9XinhVq5MjrVoj0rkoMwtWNRF/4KOcynkCdigWqn
JVx9btrbjrvGpaA991b61A5wTo0hvrFjJgIc5NTS9zTjziYuKevteCuKXCPZ2/k0ZWQOoYZzN2g2
czqOfO2lBoLNqhoO4ISr0cPo150e7GVjrT0V7WnoXKIVeOwF0cBNL86djshpJ0g3bRqCurX9i1aN
PCcjSDfZsDmombk8uC6tCqbjYjoY5Ocu8qx7zvV0jfrvQNQLnXpfMp2ySKz3L5MmPhWdWBl6eqwi
cvPCIn2SfrnQAgz4Ye7oq3jSiTazrxzTumZutcV89DBMKR+X6mL2NywbjwnNkOqPjRdzem/tOz5t
DumXPMfe/Ki76P5jtz/gMDj53IjK1Ksz0TrEV6e9tqLfEV8qBUhh8KtumdflpyLRBmDxgXkBd6Yc
9kk1k6BFMabt1quGIrqOvYSjN/AUElU6p89e4t6EAhtFJQhj+qvqJtRNORCP7vTGEq8WtNsK3uah
iBUiUw0Qi7bAE+G6uzkcI3tkMCPv+6TNGdyPCNi7JbhG61i3QqcktHSD/CcmdSvhgn261CsL/uzv
zyavBT7zycQXuqnzaqQazqKN1yeTMDO5fEwbl7lyqXmTjlzhnJvuPOsi8tzHeByqZWIH9V/jds6w
vwYBvVFJzS+MrxSWPekus/XGeqOCLfA9ta4FmFsYuRZzANIEsOSkKYtl6tGVXWil7xInOIL5oIWi
+N4zakad6+zDHdddeYs6v9tqZWo9yHk77IWR6QztmpBuMrOllTfiP6YgnOxDpLNVK0u6CTaXGT6v
V7Z+ajGsFMtQ64Z3xMw/X9X/TdiZLTeqZGv4iYhgHm6F0GhL8mzXDVHlqmJKxoQE8unPp311dp+I
0zcd3Tt22zKCZK1/ZLO9a3tNqE1Cb/5DrtmTuRAIFUzxWA/iXXqReFfgu0Zt8xY2ViPAqlOF5n+R
0v2Hj/SfL9NB5Y49AnnhXVL37y8Tde/oZCb9pn6pRLF1m855c3rLlbthWep0M9iKeq3WK3iSAJHY
MhYK8PDe+AGttVEfGf/l7rrvtf/ee1Ea3Bd2nBmUqVn/8YEU4mJl2IMZT9zNZyyZ4XmppIHOoyxu
RtcZj30bpEQOzcZ/y9v5P/v9P6ADSMJdY3k3m/77WhCzG06RQyO0CObsl8rCjuOi0UMWOzbCuXgI
tP/f0jABNP715yJbIN+IBB6Mg/felf/4nbO9DEGQutl2EvqEbL5Jp2RqP///J/afT/6/L6rno5BA
C4w3DJ8VdvR//2XejDGuDiBCrJdoJ7b6eK397V5ufv1QJ+DHT3djPfHSsHr6r+I4PHDo7/7/j3BP
DP7PPxWQA8sI2TcBZzCG9H9/iAo3QBpkdNKOeX+mle01Txm/uorNhHb7lBDxeaCo0jsteXXtau/Y
jRy9dVjIwyo6vWHMu7+XkW/1I8dcG0TyhMX6r29MxzSb6Fapx5IBqnWqJ3vQgPH0XzCz0sNCkBXH
vNvtXZ/mAKgGTZKtBDTw1valFd4pKPxbV0JjWgONwO1lHCDUsTBs0GUe295pqccc47SpIR5UyPva
QZdQMiI+hH5lJyzxpNHWwN1O+jmY93Kt+gXw71s7NQXCRMayvFyEP38M3nLyBFfZW9VHOs1ftly+
TNV9pI59Kp3mbHC6bilZpJ6YlZI01iP0GQ5fI3rNEA7UGd9Rau6qwt+37nI0rf4aKTIFJQ6c0jZ2
ehxEPGegUkTzMoZQAWLl9aVz/d1azMhxw1NNPDksOLnu5g8Q6Zd89H8WffowV9lhnZ3n4s77qAL+
xJdfNXWDjTN8cFVeW0XYM6UDuESsfbkWp9rwPpnQ2JqzS16v29XmXzYy9C7d9KHoFQWrhlrq+l3m
GnsvN77JCTnbVoEUr1N/Wrd95ZwGRB/1fi5m6gmhSnk6t0abvjVh5tBWTNp9LiG6g2eYw0+PAsJ5
qt/pnzxNNXGOvolgo1vkLkB/knc+SZHVsR3sreqir2bxQN85Rsr+Yq/lx5wV99n4UKl5V6TqZz1H
ajM57bNTzC8CRrYnnciU1g/DDw6kNjC/8sWiUKXOQLzmmXWqIXphmGRMiBM0pRO27S7TDbtM2Xz5
BWBOVoI8+IxpcWDmLwyUb/Mo+y2IXB8L6jNj+rSsp8kAUZjH6+g0r9m0zru+X+SmSAfx3bROsMPC
/JCW7V7bkLfkxLcmGp/aMettahQPrg5OS4T/MK35jokGJc4XnELnNHENEFVNNe47oR9WOm7iyZFP
xuSMl2YxmHzH8uKE8swifDV6yS0PYbgzcvdU+t2Z1fQUaZ6zaQ3KXYdyZ2MpHewnmEha3O3igDBj
vVZt96DKap+mEzC5WyoqLmZC+RUb5iQZ+nBaHhHyvLmgY0e3n7ARNfIvvD0c22h8jGKkx3cMYm0g
bDRr5IUTT1tStMXXGI2vfk04O1T/AsEb7MxA7zkPxnhdW2+Tc2g0dftgNBSzptWV67pt2lZCeFtR
7OMP29grXQc9FtC4GJj7TBvVYb8OiSuKx0CmB9Fq+31d8IrSJ/EadbzhkKHAGar2I0RmGPfAbA/D
HNGNzZi48ToKR8Q4hw4CqOksl/5vanunZsp6QJc2T3oLu30wuI9RHj3Pcvow5Ez/BMIhOoriIKX1
PKBBEWxTopFM3U93MPuTgUFPh1SLODSn2XX02JVrggz9Ff1OIhD8b4NWG3HKp/eVdzV9dfGW7EtW
lAsjuxrs5WDVHkJUJmnpdZThuh+6XS/oq69p5O1s7pShLX623XgSg5HYxkR5GdXp/bLrQgu5anWd
1gJ7vpXkxK4Ugjpmqj2HUJ/lmnkbS4idSTdEH1pfk/5p5dbHBOt4isrRHfZuLYz8Qw6m2o8zorLA
YT2gqG1LOKGRoLW512rbGR+OMtEpiPZW7f/xjTmiRiMiWl9Ya7ApykIfU69xJI0rnfEzaGyguSGb
Y38oqbULCu95mssBSJiLHnE2orU7W4bCgDMW3cU0imW/RhCrPSkUVG1Jbv61eo/o5tt0clkob7DL
V9Tw/Q0Q+TfRDketjBQYxdpSOvTXmHwPLFAt3tZ3ipGGgSpNk3kYb0HXhrG1OObfRQOSnPKR0pAy
FeBvS2g+thWbArocUAYv23iZCjeYf/VjV5hvnq2sZ9OkzRdcM6DF0aDpAdVSLMRs35rSElFs80ee
Q+QndE8H4y90C/2pLLsVKNIMio0goSBugtXeZuF4nVcKL3ohKTwrzlCf5CqMKU3XoUYXnLJdrbP/
WCjVJ7MwHsI5vI0z4Qsp69GWhDGKZ1Pe79lUnpoMpR+zgAX6wWibV8P7KJ3PfkERhLiP1IiAbLjB
742TE/YXucxPqxof3LUhhTcIxvbbXsffTj3Oe1J/CPTtDUDguk9Bt6wiHb8iEyX0EjTC+EU2SVhT
4wTmqfRI7G7bf5lz151U4RLui8eyk8+1pQugjloUV7Aq2mBgHXYSNUKelL1rYVn3Gw9Escp7fcas
Xjoondap3eKpFO92kV4HlgbjyNGaI4PpIqveShF6YqOadCniLHWXH0Xufk8ZffKHKJityxjV024J
8wZtQ53uMgPAYlsqaoV3hblIam6rLn8EP/GRd2lvowvnae3mYUf4xl0wPXetTHiWi6RVGuxUhDZF
GhqaPEOFd6knK0u3fWjIbWmHJlh5G/6SUx0klRLd80LY0DErygcvZZhxzOUS5qowjspzVE950BI9
K+aL19HIhtNgC00V0VjUT9W0ciOX1nYBt9qGXVoRYWyMm25Ydq7Mb6tagn1otO8KQHsJHWMTapvO
YLMpknJZvVhhtwhzo4rbwpg/cm94RtvXoivgACzU7D/1fS1iqYLo0xhzVKZOkbp/G9yCr7oe3DVZ
HY1IprzW9zzKMkjcDtsorWn8xD58J6TKQkSaYocbGmKah6U8RHaDshsLgnhhFBEopHSI7twTz5Sk
5W/mOq3ra9S6KDlDVBJ4VpfHuejdj2bKKdF0zXRn07SQRCBd+4YyX5Sh1CmEdrrc4MG9faWj+eBG
UzUePHd19qwPfQkcqDjQLRfFq8PzfFC04CXpCEa6ZOqB1oX5E17M3y56ekG1rM/DaABBmCnd7SkM
/Cvn/nUI5v6EJYu2nJYBLx6QfLg7RuxyH7bgfY55rrzuJ5fma8mjSznZdM/o46C7famXPTKFYNsH
c7nrp7ue1LGG4FDAbv5RXt7gD9C0BVBfeU+bWI7DNKT7jPvy/vZU2t05qJTPi80h2hhVttEwYmc4
IurnZcrXVSKZcomDvTt4n9LKl1x54cd94HW3Nlj3YVrIp8ajaEfXFrp62nQK0R2hRExYcdGep1k/
8oSscWQhnTb6GUh7qH7y9q8Pkzkna96Hu6Ktfo6E8iFnFN62t+ebrDvkIUS81Jze2Tz9yXzv2bcN
yeqC9rcpH2YbqQKI941Qz2+02ZS5lMgswGa2yqM3AhZmhVqy0H7ey6KBfo2KG9DI5kezGcSmnKNT
aXSUJ+XjYx+Gt6xCVKIlZlRCAuNFLRTWFCpZMig9uAzehsVwyJqCBJxJ67fQSt+oU7BjaDtKlZr5
VVD+lThey3u3QWgF7cAMcW/N20iJenhmCCMYj4nSmUt9aP0MgrBEcZd0vau51pFX3KYZzlVqB4Vr
R7pd5YW3QaTOYzAZ7t5QnvkJXDmekMDGblMHm86ORDL2zK/0Umes0L1oJsiApY8DPXjBkauAesnt
11g2ZNQsoY4FaqvvYchzRelmNP4uSin2BnDFdWycJyHc5VI1ofNi0kxPVGB460gL23m12/zwZ/mo
FgI+1ijfz46hn6iAJWLdq976qHwfvWJFiIiCl5qFa4BiI26sfsYNsp6yAfw3m4cfWOpkUpsj6pWF
zLBrO63qb1P19Jip5assVXAqQ/LLpKk+myplWdAVnXsZz1Fq9uvBAw/Y9cPaxalkZJ0zeC4EaOXW
TdtwVzv0Yte4wdeUnAwAsUtrtuK37Orlybax41hBlzj/oA1pe9Rev68485iyoaHrcdeUxrtugqdW
DVzujqKlibriu+GGdPO4nK3uuZA6bkaRSBMhyCZN83G/GFP4a0TDAIpJ7GDb3oeSbPWPuVBlsfV4
6xWx8N3sxXFoWlpdjxxYNaLbwm2dTjflt2TjdWNjIC4RaaIbxvlpBSv0aX4ESeeghyflZWnP6cWa
kTUpOgFDLC/aKZ6gL/ERyauv++sylElFlxyuJAiZ2t6bLcwWeb5rPMjo71CF3bShYuLDnQ0V4zWP
gfHM87CkBvVHRYf0uDNiOurETpak9NlYAjY5jUNdNtf7bDSKAyJcAkian8qSJQYDm/4z92xN7Qlk
6Rsqw004EFF+BpTW+byvZ8DJjR90amPMPfaEZbhRRXCeJHdAq8oX0bQPDkxnHaK8ipA7bQaP5ucO
Hi3IhguSs+GG4vwcBUP17ArU33bD7JAG4qj6+Sb8TBKL0l96qAiqwqplIr7f/CjWkVMyc46LMu0c
beW9asv+2Qv7zTNS7xnmnYHKHeevwFrtTVAM9Aw1Vca3XH+k9T18aB2/WgP1OgSFeywK/WqsUftE
TSeDvuuEyewh2x7XJt3x+Bw9GREIYGcdRiMgAT/Ne7jXxdyCM1oXTBlLXOb5p9kyLkaqgSryygdn
Tetk8pix5+mRFx/1Z16PwKBJ/bPt05Vmw4VvosJ+ymT0nBpc9j74O9io6YIyegoWlHpF7zELtRPS
UoMV3WsuUbPaexFCxQuT1rdmvOU6Ont+S4ITs82GyBsdl0jnTqJDXluqjG6DgpPCH8boj1MYNxwG
PyftDbFnNT8dSaNbXQ63qgUbUMH7yCuYlcIhA8tNjwIRl9VAL1lOFvLwDu/9anfYKjCFumF5q+CZ
HlWG2NPN5jZ2ZhJKDbKfs4pWyxkY1Y6nSCPznwfw7rw7rT4vSFybmrcyXgE5NOKQTfZ6SFX2Arth
oDAHh2cI2aWdP+KrKw1K6LzjZKj6k9aJDDdKq+KVwmhUa+kWA+uT7NB5jqZ6GfsBbUUmL0LI8FV5
FKhRr5tt0WUUtBaZqCpRa/ENy/dFTsthCif/FFU5O5Vcm8PgKQ9ZZYrkt/jl6mb53c5ui5LPi05L
pX+ZJDGeonYlSqX86nsXGCjovmpnuGmza5Ix841jUM8iqeZcbuuqe0V184c6pXyjOWMThJg/vaKi
theHRrxAjct8DpKwXKD0CEHQXXHKJSp7YtFIe22IIqr4mkbDwHbkX4J1UfEdebBd9UJF6JUrVGyV
Xx8WRavpBN+Te/6ZpuUVCyJGpp7jGOD5Wqq0ZcLuoitA7Q9z1QORROHbOll/4RsR0bbt0bTdW24p
lyz84lOAA+7Zf42kmIYeNsxv4sWziQCYxW3NSlgXocNDVOe8pwqIUMfsf3US1Hwkc3zDqH+RrnsD
qe7jpqsox+jqTUn/68YzvF9eUPIrAjc/ap+e976jH1PRyYxkSGyJ/zo3tdpXIp82ORPgKZ+t5rcQ
jb0f+b8ov/ycbB7ObA4eWh7VR9Et9FKAtfchW/sku4u9uHwSXSzb3O7e+t58W6PgltHQuxRE0Zeu
vWxTj3R/x7VfLQyQU8cDbZjiCdr7hzcyC0Veee6chdJGp183w1ScrWVcUD9XYuCBsTF5LtbV66rf
mcuTU3jGNq+cjruHEbHu77LmwgFkVtFyF4iy5oSegSRXucznabIi2OefR+PW5Z+ha18fqKZ6y3vx
ogPkEX1pvEolPlo3P3AVvY3p8V9WcVu65pPh9xj1bLjsHsCJw1JtV2Qc3CPRsu2dqY6B0eA4RiPx
+u5FzcObWIF5DNk/lQWS57YbzmVPCbk5o/9WwyEVuLxyc7qlqXUmC/wRz9kzXUaUsknv3ZX1SGhL
XuPeqT8a0wNpFddS52+BC33VFTR+tetxScVPN1zeytLc+xGirMKpP/1BlO8m+aKbWZm7nAvzAFsg
gfRqKqN4a2+ysXxYJny1FjAj3zieW9Nzv/ulK+McZa8z0swyBfxe9ekxoMqSLCNZlya9sC1WVL+N
UXiDoYEoLR5tZOrqZ+gfJol8JssQQy0/1dAeVlxhG1l2hOqJSPE/AWdbumpUl7/3uf7Dw+2e3ZZm
eFgokWQpHauyTUHIwqdKqJeAOzey4JpnjHa7UI0Hayqv/sJESfxiuvEWgz0QToH5Cz6fxX6XD8WN
xbBgI9IOE0t4W90afS9xZzsY06Qe/eozKu0Zw5jAwMAR5K5QjGIs/cTxaXldjZDbqSmxTMkHxHtq
z5q762wUvdi+KBJbFGUR+D2E9C5ACM8zPal9hJZPuBVy/mw7NtFW+/gVFvC9ltIzlPJAdLioGZ39
6NAKFBezOww/vGX4piHP27NhaU5FylxcnQHJCMdO7W3eeONp5ije2s5SMeqbN4S+oOqpx9KWptfV
Ew+rqR6gvB6zHnjKGe4NpuYSPgfe+jYv85A4YvqqK7OCJ3P2pp+e0PSViKd5ESLwP5TphHWwDvNL
rlWEOM//GU7WyquDX1unXZqE0/xkeR4q9QD1lUdyXoxe4VRF87vZZq8tLo5N1NcPxJ4W28KsXt3V
TbkhmoOofZo8ytSLYV+BRedHsk4v3RxeutQ5m63hbHNRCER56nuUHAH5JF7yxtwLFx5Qq5CBqVfH
2dWnvpLMUDkcsEpJtRMtBau6Nd9H996AGtpM7HYxxvPaA5XbYqvmguD6sDK2WcdGgcwQqww87wJC
QyTnYTHQmqACebIJ104EDNKj6TQvaz97vCyz8JBZLARO0Wgule0labjwTImYAvefYeCNn4j32cmw
0GGqv2VR7m5w5JjPEkMFUIRdGKd1SX+rAfGD3ev611JbxiPacmxnZpSgKj+jxCOCnizlZyvVwNjR
dG6HyEfuRHA0NXbROW+Fs286o4vnAZN5aQKPoQjHYM45swbTq0yBEoQgPd9KMUwbgxHD73bXlLsV
g57vb1cZKEbOEEWfzI3uHaWsfPXTVt5WYaa32bDIUR6aaXlIfSQUllVNDnPWNG+WMajyc2bysuTk
3I8AouzliuRKnOKIsdK2/+X5kxuTVRs+OHkUIX533A2Uq663gRqGh3XInxF2342bOBDLcD0oHaYH
Rj7WfPOzWdJvabT+sfe8N90jOEWN1W8ILfpd1RlWxAHAqfLnL12h/NC5f6sWc8UBML0ja/goIh+H
EQME6Yb3R6brigTK7HeddVZiTf218xlGTBe3DYR8treMBaOJXIACV/uHyCyDp5U/3x/Hw5wvqOEL
50ipiZ34jv0nqqwyVrbFhp2Ls6E053eI7MpEKUI0Qf+B04GhL2gTMwvPq2PrE76BN5cdfofkMOkr
3SQwhagjLSZ2ekjKff+PxAVcTKYIkNOA9GpY0kaLead9xRKq0MaIyDrWOd9UFXA4OiXltiA6qPSY
5way3baTSdFvE3i/pjy9uO6cxQCywRbNlHcZrbF7xMg9c2HWYSO9nGtmnbqwzy8GMNjWyQYQbkqr
UGVWTYW1zRt4NyDGw/WVSdQaXX/t54bSbY9+Z1LEjXLLZxOU4+hegrdmfRv7fgG/Y42WXe89VdRN
Mkh0yhtruBNJPms5jjPymU7SC6w4s3pUX3cEO7ckG2vVHXq7w1mDt81L/TbR/YB4T8B7jL5z6zsY
Kw6co2qCXZczgDsq1buoCfuIqmiv3jkdM5AFokJTptoELITbyVgTu55P0I8fyvB/1R0B9nw7/d1v
+2b3ktsqejFAz0X2Bv5wxSArLisi2+20RpTDkrmLRNM9LA0RmJpm+xhPdHv/Y6p82Ng4a+HF6BHU
ho0Gtz+OUQeaUX959MkDhQM3eYKQA3zYogi8TYBlqNao1KJ0QfB9D2GIXgeHPaXS9pcxK6JZm0fl
s1T4rEkAFuuUxivXi6j2NftIcwJaZ80aB/S+1KG5s3T0FjjyBcfZJuimdQv0DnobJUvD05kzTmby
R50rE5qrcZN0DprtSPRb6YZr3KftO2KVZFTNcS3Tx0mZ34tjPw+L9dA5qQ3EQMRDtI5ZLBx1adAX
RYHezq6TTN1Ar25bPYtaDkk1oq7kE/9FLHsxy1zuRaqeKswdceMTCKPrRfArRdJHziHT4TkdEKd5
JdNZVamfTq05jZRFo3xzTHsHwo0GWq9TNyf/UTt9HoPNnIwmSkKDREQn/YBvfk3lnxnvnsHOlBs1
bvPvrBx5a0X2GhtFfmgD93Nu8+c26CHd7m7Lvj5ngKfSlicWysO0DD8srZNW6qTTeP3lCOka0mZZ
Egw2jo+Vj3c8yK8LyAB3zZGVZe91xY9AS9Io0JIcBaHEo3f3gy7H3CI+L8jzfZQHL3pB9yTt9jym
a7PrkV+xPWpkGUX5R6TZ386r/xq9vqUYBJnHP6pCnK0uu8PYzntmCnSlQTqhInOZ2rWBaCWorPmB
kiPEux7DnmvPb2W9PjF/Eaqak4uRr+eoFlu3B+U0g7b1d+Xs0zbtgvrGlalx9hfTozWuwGu1Ul+9
7bMQTFNPh1yXvnBGwU5Xc1HFmLVPVTfAzI/Iqwunq7duaQDzY9/ZNkYwiUQYo/9XCjt7i7Ih21Ua
+9xgjzguJ7OejynGUu21TmKvzZtdaI1e1kImB907TOgiZjPotsTIqm1DIDSRI0RiKh+L3H17L8Kc
6oI0+E6zuX9pGwBSmrn9NHYIIQBwsjDNKe0l+Ab4c0tykPxcH8dBIfj2vAAXKuqYhSQ3AJl7tdbe
cc0fAKXkHTO80+S6XnXgcER02MyY6b6lCKJr6HSf2oXNMdPiMubEmfAalUjT8G+Z45RkuWs+F5nt
bZ3Vp7TFv6GCSFZYn9HFdOh02A+L3i/vEQM8eRiUzAr5s4NP0e6KcNv4CNMjiUxt8br2kneWzygS
7ZFG781FqySwNYbu1PseWJYuKnNfgzR/SgOGuEF/A2J6idX2RqLdPOAvzgD+7uuPE2S/J2TsW0MG
2XHNsQWU2XuwukcRYYjsvNPcYS/32vsxadY/G4IOdCXP9j/1F5xPG7T0BR7yQW8jEX0zm2AAkQVg
kRn+zoSR/ioJjwC3t/td1zsYCvveKJDS+TV5eE4D1hfKJ1esfIRsbM5zlR+EaVRbiKoHzA+YUdFD
Gy0K2zL1q0M+4jBpWQbjqQw/DcN40353Nddgjhcblq8meHgefC/GRGpxsYIkuLth8X/JTTdXw9az
2TB09MSUsIVZmTZF7rzUgnIvtahtZjQfWSO/6QxnXGuhBoOHe0YG6V+EC2PBFe54m9rJTgIRGDsp
6F/TvNUB3qdNVmKyCz2oTuZQ7Ly4PJxsDUhEqHmlu8NJGzN222ZnjWS341pn9tKR3sl+Oq6hU+Po
nE+UF/THoQUgL1OSM1R5MlzngyBpfyuNyNwVMrtpZ1KPxlp+DcX41t5dyqMMsePfzct0dq2bzhuf
yZrYRSJvSQ7LFxx0FU+K6e6GrgoSOnTpu7xbpImvpPBX9WfTmj51qbnV+DEt4QzkTYSWGOLZrfFb
kktxLkdjR7ijv0G2mr6Q0IiFl5gexDQTEVPiVgprN1d+iqrHXX6bk/GxyolPjKGXKXDyN2vq0G81
FPmeq0FPWhiWn4tr/skHZ3xxVYORoZEcytS2Q8mjDlkXZnsyPWKToFevRNrs0KkQr5W+FXnmPNt4
AMZNJT3eNtDX8YBmP16GItqMWfeO8vzB0/cpRDJ3t+E7gWITNBnrahVVsOiUCWx6EAw4J1LpgTuP
glBzxF4U2+MvP64Fk8pE5lAw20/V3eNfYBjcT6OJmmWuAErQFt317vRls9zLnBCMSXW0RfsG4at7
1Ji2wmsuVXbmu9fRrugCFM2hNcjg6uQ9RpaZUop0M/fWup6VG2SgqxR6e2eR39Euc6qmrYPifY2r
qh7sqy2w+T+ufsuvavSCa8bIXBV3ZNsXr4sNQJksFe6TE2x/FCSW19BMT5CMw0PjwJFX2KHyLePQ
+jOwg7VNxtbq/MTy2ZoSb1aklEyrPyU6zAhxUpVR/1ETs43Rdxzf/cgPfSi8YJVJ4DHcYbSpeCBl
xJjBGlWWf/xiKZv3ZuEpx9uNtmg7WsU0/amF5KVvoQg70D+hh48BuFVACL4DjnL1s2m8/2c2Irwk
iqRawZ8pZyDJyTKcw1JHROaA/f12J8eGxSmZzFsJ/Zuqtq4fiDBRwwli6O5gJ23hKxsaPtfiK80P
Rev+q7fGcv2ebaXC7wXxyXs+UwCQuDwJfCzyyw46Y0h9Vvdquq2t6+rRwbG/0ior2v2C1WJ9NKdI
uNuQcb3Z+3Pm9AmKYOce+dMj2QjZlwj4GkRlvmD2H/d2GkzDTk15WB54ey5cd23O6a4a/DW4kcsZ
RedKm+H0xdRXtLFE33mPNeXo3FBSNRufpSw6YvR9uEUe15H2tHrMAeEMqVuH6RlOeFugsE9oPiR5
a4AMZjobHI17WyDpT+VsvbpBGhUJBg9Lk7JHk16/UXIqHjufZL5jNOFmBisu2vo3mEy+7HOwGVRG
pT8x4uYkDjqgsVWj0hPUeoXvV8z9cPXwTdUv0vB9hiv44uWprWGmT9JFdb8lBsd2T5mbFvYjkS+U
U/YOhEfalQAj1eAY5Bqv5uIlizWrb1CsZmbkCjvzMVcBU71pViW4tVnZ5rPlr97nmA3zmjj9hGLB
kRDAT/ZgiAYxXTnvwswfIERzaSGn6C17O921oydzkvmAHkasKSve1LXTJnQVUU0bm13Dvloo2tWz
L7TvHmRW8M1AFyN2nbqwDR4C1rmjRo07xFxKbNHG0lHMa6CAC+G4RGlci4bZ/aGyA5+fNQTruTUb
bR89w2+Di/YFLxGOdcTRkdWSMVKRQ9TFppKAq0aOGmBTtJRmxMgI8xe30sAwZuV3b82Q5R6UmdDt
Y2924blE3/PbWLuJ96aXtQeIhfkBxf5jaUNAko1goDpRhhqf6o7Ixbhdmg4+0VvHN220LuNChaAN
qI9i+TGTGisG2PVJdbXCGJdm5Y6YJgENeqctCWDhpShAnjdLPsLNoo9oGIi8rCwU96JV/0IxYv0q
Sl4sG0f9I8dktiKeyBk9973zlDns2NSi7tGucGFjtlFiQKrP1bnVHGV3GLL7Sxy/bvZNgc47ns0F
qVqJoNc5htK3PwwPJ8Om0AEej3xeEOpkMpzKI6pSFviSHHCUfSURD4cuLHA2TL6xPHt+/loVC+Lc
xZ6Ndd7Y6Wx3p4bSlL8Zv7e6NMAmwG25YG+hZ4pgvjqHrsKd6b5K8A4672XljYndrYbGHFGQlAGM
mX8HSx/6m6bkzTI1VvizrkR3W1Qkb55rgOrkdgkrB4YFxrRk61tQLjzKkaxG+7qUfJwYokscvXIO
/W1ZuuN3a9tozodlEvajQup3cAnj8mLt+wEGOK8eT4wNFYyMNDk8zSWrTlM+UDTvBA4CLoZngzBN
M4J/dQub64uAhKPTQleFz+Ef1btfIMZfa/pPQtmkcB/DXdS+pstE4OHcX/A2c0RCrbyNo8T14tjS
TySx8v2hWC2+lqhbCrS24Wi8EuCFOrl0HOeQOnX+MAL63loTC5TLmkC0ISKEfjcGtfVqr9Gk+LBm
gU3FEEeZzuvLlLfWDUgDwLzrQSvjgV6EbUgyZXZsLYdHU4ECuiBVwGx7f2o42fo6U9f/4e5clttW
tjP8KqwzyTlVoQ8AgiAxOKdKoijJ1sWyKGtfJipQhAGQIEDhwlsqVZnkITLO6AwyyzAzv0meJF+D
gjcbpCVZ6Np2Nge7tiS60ehevXpd/vUvgFnxz4BtUSFEltIJUQszhYxGW/vZ0XrhoR/xo+5mvel0
1XKpPmn5R62EOsEsmOiQONytaMLU8oBz5wHpPOI+UXI806z4PAkgiju07VX8dqpb85+teRcYO50+
uIeSJcHlOI65cOMu+7SEeOHXxIrH055lTum2SB+C9uKQqrz0AqZ2bQjOCet/1oyJYZi+9x58Df/M
REtQ7bLUYsCY2Me0GL+ba5+m4I57dkBpee8Omgtu/HHQNQ+9NTHNPuplmRwHEeVjhyvKKsei/m9u
9WfwgI3fad1pEwgJpwGiurTphOvx/Jd0vATK210sryh17naPsPRDmihCSd1f6CloT60JXJQ8r2de
TnILHa5rS/PuaJbG3U9aOssu5zYlYxjAMzBRKRdnS19BBrMYT7u/zOPl7AYIVH4RQKk2TB4QhB4V
CsjS1AgpVg281BqkkQXgEwAgZXzmquvcrQPzZxB2fDcysCCuuvhb/hF95ydkXu6a/rWdzGLACGkn
vLnzUxo6h2nWxxfHWk+z5U2Urfyf7fSBaJcGizZIk4kfRk6qGdGHZVPThm2IeM7DeT4dBpb+QNiu
Tdl2c6LjTmXrGdEfmp1ekz0Bbac1Z60jkE1afDiZwYWZ5on1KZjNMKRWGlYJFcjGMVG48BZoqk8d
Utv32Jk10JypNtdaRwt92R7Q4CVtnpqkWi6JwkCtsZg98EYtf3GNv3uThW0DZQWbFtZnezW+WdFA
1s3noZNDW9i3iMTBzDu/xuz3rgxuow9d8oaTs3EnARy+pHvPoeXbFOImtEt9IDMKwkRU6nYe/KsH
P87PW3FsQz/SGXcAUjWzy3UQwri88HX/PvDsO3AjZhp/DMIAB3MNtgciPWtCAfCcCltNXycfgEl0
R7y294FmKQCMMi9unrdnqfYxyTvBfQzipElZXW53j+ekhUnzEZU2j6jvzd8GXcLmWAPN4Nj3iO0C
J9QQ7XFocqUZLVGTGyYrawqKZZ1cjnEr4GEEB708CQlvcKCKool1N5/DTdWCDsvUp/qVYa2RS6w9
5F5friILgCjtYVrdkJTDKrU9410zi9qfSNA338M1NSaor80Jfxf/Dt4XkrcUhDxAITxen4Husn/N
g0y/19aUpB0Rnptd+34Ou42VtRKCKGCO3k6aGjojWE7RMGHUQozvQImetO5awG2gqaYedwz/Fu2N
5kswR22+ponzFHpRDB7TWLXfGhrZ/UU6J3gI3hHc1QPOjHcHzVrfTz1IdwJiBaDeY70NFGU8ngwF
T/VRWx+3z7QHC607N0Oa2vgExt5FD80uViuIrfvlat5Kj7O8HUa9KTUDLu7F3UVM5fFRJ1hCcAeB
IAxHD3kPs4FUYGdNyJEuS5MuVTnNpXDEsZkfiJNG45OpbcyhxaE4N+pTlxkOFxHe+xF5BeqKaEPY
OdZjatH7NkHvTwCVDQuuNt26XXCQUWV6+LA4ifSOOevhKPjLQWp0DFJ4rYhmvs0HakTshTY3Rlmx
WFm29te0OgWKyQFuA0bEFfFgo8yWBF/vKMqK1nrO3Yn9bCXdiCLFkBXJdIJb/G/37gKsePNIW3SD
XmTby6tEC1bQ54GLpgqBuUEzMJnG1JVNx15kf7S6nndClbk5MGISp8t82b71rRbG5RSrSzsc49H9
bNIXhcJGswtyycr8D366XF+CsDI+LNaWlxxpWSQQ61SPBh8scLIw+ba1BxM+QA8TKVn5/odOTiPr
d61suj7OH5LZzyE5o1vf7lBWECQfkxiUMoSXk5G+psMllFfBkAivdUEOAIs90MCsUjWWGPxri1Ld
B+rpw+MITgViZRo9vPrRKuT8wPvE1+OYjOAhbHr5tT5dJe9miRlckuW812H+yHuap9vdvjeHdeM2
NuCo6VO0wYaG0wn3yCTJDPNUs/1m0t/c/osgB2tNSSZHKwDgfjQzV8urde77s173LkHC58RZ5mem
h5Qe0kgJj7JT1L3Z4qq5iNJm2jqeIinJIYwDhJmLAYiEcyJiqnOBHIzjdHllPXiYXC1beG5WDuXZ
u4UR8xtzCU88pA82cknhvE5POCv2m1kPXJY2nAhZAWVPiWNb01bHMO2MDdpMwX15ka26NORd03zm
rJ1ntkWpzJwFmtw9MAhln1xQi2y1nJy2kvDB7sMg0gaWsc7xjI1sMZ+czvwl399oAZIyd9a7LkwC
Hg7S5GHZA8M6od6zUGCUGXRWbSJR86Dbu8sWIOZy37wjRBIGBg8DIgsgJo55JP2gJ+sFh44UTt7r
RnlsaqdgOMHTg1doZoDQFkTWJu/W7Qm+xBx4HbTtBLpWZo/qX6L7vW5hEKYoH+3jNFtP4N7Lzdb0
CnyaPe5lOYjEHvWxxuTYa3dM+5TWNlkCEbzAQy44qHQbiVBeqzXnAqRzOLltTgP4JYn9WiRzQfcg
1eA0XTvhPoVWSjdgCJlnVgcaNwypQzpjrrVeBKOX1gusgJ1cadCnnc9WS318moc8+zBpTiL/qNmM
k5+QIYvAZrxse/1luMyJTN0loFBaFqGknmHa3iBLkzuMmSzz3s2CKKA0wko16qyDCdUcD4YBm19K
T3LYM9dRu3ni6wG16IcAA43sYxsPpNvHLKKIMH+wQEp1msJ8H3fm4e1mDxMC8SmkXd4kP51HEw0K
V74NxzbVSfdkKeetEyJB5IS1VgqlTdAOc7RKN+v2NF/TALHkSwqDQvjxu8fjFuRQC4369Q/4C3ed
E2sZaBQnLKbTe1oWEKWK/dUKBtP1ipBre5FpN16UmA+DJeicu3d49oifmSzJwwCKmtymLRuRD4i8
REfTzuQO1NB4YbwHZ3EX4if6EHMQXAxTMoT05zu182Vkn6ZLvfUrVn7358nDXX/cbYKhCiivEWje
puddN2fI3gLiLC8wllwh4eV8YVLo0cLtIRRBQ8ipd+2NyWJTaZaBVso+GYn9C+WDaMR2m8v6ONOW
PxVle49EUVebGkGYoypEUts//n0/xbX0lZdxWUEyfelM3VQhjdXji+zlsdq8FrXF4q9XcRBlN/EO
2dWLvrRNl7U70MuIsUTl7RcGqC8zKji5nhogdKDuykdQbjVb5hvbBgTU1WlXJj7UioZx5JV/t/i7
1TGoXLWwpvlQYMkTt5Zod+67dGCv+85Tr+AW7GNvR3/7k65vprQp+X7NIhjGm1bbaGsG3YWLD2XS
W2vQsemE0qIyvcXVIT4s0Y+1BIZJuXwtOWjZb9q8X4eqoM07sqZbS9C0bTjZSVVRpb8Rk80DfyQx
YNNqLUETNjgEXaNeHTOm+EhroHNU6Fujd8hRFmu0OXs/0BKY1IHXWoKW9aZN4XiHKoW9K6C13tC2
tUVz3B/tBOiCuq/WuxutN9RXi7dnFbdFX9cMzoYNj4K9ecYPtOOGUfcCaNtQIJo2MQOoEcQH6oSt
t9fNN7RUoFVRh+YvxedH23k6vtTcea442jG2YIHcewXanTcdsw2Rh/3b7YCk/UBS0Kqt+uiUQ6yV
jyZffc12683mrQnAFJ/No36gl4ecs+b+G+YbXs0QPb++yPjWEWAJ+LVJV+bHv3JCfqz9F61Tauk+
erFY9PMDjiRbf8YbUzTbsuiO+GVlfqxXp01LzXdvovgNFL9pf9lgWQN23lCepOu0HfvmE/CCY/LF
VegRsR4VnkTgplusus9+ofQjdgd4tJ+FkUwivPtbA7/iqzdw7m4G39jS4ue/329T8BY6buuPwqHb
+lH67sb/2vprqSC3n/W4Hrsz3fsO5S9PAzdxknt/1S9s/se3Ek7f3/7UcyJnBA3u5sHiTVs06vlt
Gjukwl/OyVOjnkCNHIV0XCyHEgMLo6fuwBfuksh3OU7hvQjDpe6wAwc/tHHFOiVu0SjyIoBDGx1W
Dl2IgGiaVvdJH6Mgc0eNQeZkbloOV4wuXJC6o/cYIHHCxsHUTYJ7aVsN+gpz93z1CUzmRVvbc5Jg
OHQdaWnIPop2U3ALPTP+PgH+YgrsirXsCH/73x+nI9YX+i64j8ojsX2oqoeSQxLxGs8c3vieNXjm
Oz/CAT/4VJWEjrkjB4+v/EIROIgy1ElWETAdrqzq/n/juKnc68yAYLveiH2I32ZuOUahLsAHYPLL
Yvpt07yMk8zfe8SKO6LW2Ad5Kg5wZR04ujUXYkAfnr1zbukQzdVbj/fiJMgztlp0OqZVm9kmHgKx
mSWiYnXW/IpgoRdXn2KZtKnjZjZpL9fRO1p75yn5b3z4L1VwyIxTEUQ67nZpnWobpm7ounB1cHHl
13nFgw6dkDO05yogUMZh6pLK4v2I2lOAq+BxF24az+LMmcpbheNK17+u0baIzHRa8GTsHI9XvNuF
A0rZHZbTFiePsA+tAhCHDtJgw0GpqXjQl+uocelmvpsIo0O6V7smN1OLVWxBzaQZOm3iy1kJg61i
32yE5PvdUptb+iW31Nam7NxC2/N/tFK3f9VH32WlkSw9q/xL+cunbLxDNwzWkm4VjqQrxl7tWdkX
3i1UHWZO47pytwgnpe7I/bAxcMK5M4qTcrBCLHcuw/w3nfHCSZ/kWHNTJ5QMrt3b8NsHPo2jkVBH
2xOmg3D54+uX+ZIFThwvl2asP2kgvnAtrnAopvKw9rNLvE86fx+zELwFOaBS3p8yC7d27zsdOMdP
8FPKzS+smacuvBduWI+2i7kkYe0dY2Pr3V846omzdrjakmAmzVeEx9yaKuJtUnE+BBtt7UHTxHHD
cpxibXUFi8tcH6RBRby57lzfxcmosgSGgiWAW8oJsnJ6xRK0FAx77g6dSPaksTnLx7xehb2nvKkc
pZispeCS+ICdKV0PdEYvH/L6qQ6cfBQ0DhJnKNtexpN25AtP2oCeVJK+NQwFh+wxTiHm3OhPg2Qn
XKHisv/JTbPGoRNNyiUW+4g9Wv74+hX/xZ26knQYloKDdxk3ELp/ShvV0Bap7/pzPokZtjHIhyO6
x+G0S0fRRFYUHBr6fA4bb9MdKxmjQtc7toI1OhjmjYs8lSTycXQFa/Qv1/1B//q2f/SvDSE8bsKC
VeUfj0Yj3wQPEo3HKduhM8lzm/P97A/C4sQj6tof1RDW1n39neLKByFaX9ZLCu6SgwjrPZFki2RS
3fu0CLrIc9UV3CU4SF6QT8v5FbpNwQGDNYuFLaLUp26ydr14HkTSkogWDXXXhMk7FbNwNxi3JWYv
vKwO6S5CAFmaruhNWHe6R240dRLpHlGh8N8mLIOcxbAUCFw/zaqxLMHLX3cRemv33pfXVmAx6g5L
cUt1EURDhNrDOkns7ruLngxAvVDOjvER7t1ykuLoiRxv3SmfBEOCsxUL0Vawcyc0AY1Sd1VOUUz4
ea95A9h7KkZz4iYYLPKwKtaB9J68ugL1Und16UMGrFJSDbqmYNzTPELnSIsAVrP+fN/e7ygHstwK
xs2cUJ6trmAV3rlJRcAo7q4/2XeYrBfOSja2iw6xdcXh3MnmFWkwFazueZD5edU00XdzQvk3RwEH
YTx3JtUpK1jj8wC9nrkR9m4l/CMAi7XXOV+602FMn6xyLKF96G9b/vh6L+wCpmDWpByoGFe0UKo7
5Ys4cioogLaCI3IhdHs5u2KyloLd+0peQu8osIdJRS4cWVeouJqpQKhYPboK1/CKxGnuOXKUTQUq
5DrmlpMPHqC7cidfL7/iRLvVgXUFAjwotGYSRBKUxVDhdQxmlRgxaS8FKzF3cOiSUTmSOB2GoWKJ
F+5IvjwKSG5dDTFYBNl6kw2Up6zgQH+ciDC8ZFySGC4f83ppewy5nQWRN4plt3EXsfHt19MtxtU9
ctcjP1dOttjGJxOiL7S30chcUK6XyAKtwqsZuEk1bNpRsNoEwdxG/AnjRYoTwiegIpa+wYhcOPfu
qOrp6balwp47o1HZXFpt29Yhd1Bg2H7+d6H+97lmlLdQxALGnX5HxDxb5vOP+36htX2Z/7qBtu23
EScd/Of2r/pyZv2rf1KIaxNorrpv9SOGDz0QjJIxpsBvPYg8LJtt5afgtBzGWbog6b09rK5iXCwP
STUZCkxceqPn0SjYnmtLwbA935FMAxXX4bU7y4chACmUNMieBh3dPUnfmQru8iN3Gt+T3OIxzz9P
gQT2AF0nMERsb8Dz6YnnAz109Y2TON0etq3AOvuCJy5ApNGXNZKeo8AH7Tkzt3HrJiPJqnoSzvdC
w+RoHODbZpLEWwos+L63mmXby2ApsLL7DwCJYvRe2DjJMTElnWIp0Cl9GCgTeVgVtlQ/g5Z9Jqvr
joLTecOxP3FgDJIWoqvAcT5xhvIh7CrYvhO/cg08bx09f7J3BQGwfSl4r3c2ep//O3Mbo396O4+D
RDp1VPHUH/7MjVbSpu2Bcn+7C3MeDKtWAbyd9Wd7DjQW/uxyoCL0YyqQMuZbWQVTwWV7QcGO56QA
+OQJK9g2IrlxlsnioMQ9BBu5kHSw3lawvgTsKoMqOMUXXKT31eiikrXN0b6BDLWDFKLcxNef5QtH
jFyNgOkqrrmLeC30L8VQ5TQ3cVEFYnwZYOJLo6q4MopR5ftCV5EE3ajh5mGQpk4uzXq3fOLbFdv1
53/kUORIZiH0UeVzXi8a13gmcnkfTED1hx24q3vfDUNXsjipc1cw9KZSZadqyVCRshuIGJUcgDZU
pOwGonLQaZy7cSUuKKhV3Jp41wHR7WpFkArI6yCvoEgpjqg/25tY9tIMUVxfewk+/2fcgPHo8z8K
3MtV8vm/ovtAruyiBrn+g8DHBZXiH6JcCsZ1onVVQRsqULAfvZ0DriJLSpxgAqqoceykkllkqMg4
UnkcVGz6ogy9rpT0icNQuymZBIaKC/bXHR/EUJEZ/DWYDp3hQrpaDRUo5k213+75VpFyPAySxg3G
nJTFA21Z/4wcDFeutHcdwyDQTJtw6BNAcwIGeVY/7Yu4PhGiVRiHLcpf/4CB2L21vu3na5C+304U
ZcN/wJ345BFfABouJ6wUXHoHZEqHTjCWB24rONEJKHzZGFfgoFEw4IXOyE39coZFGlPBQlys6Jgj
u9WC0KXuvURTw+qmKTAp6I8ayfqypWCuBKiH8UjeMxUGxSAJGudUekhBIRWxG0r25NyLCguFukuv
cSb+Mzi4LgWg8HxVeE9vQbFHbsXM1AUVZV1JY2R56wpux7qjvnNmsmrQVVQYna0Sb7WuqjPu+/rL
sMm+00tTDnVDylp/7I1ttWdsBUf6jKJJ2gRUlIWu4lyfO3J2iAR+/bUA3+DEO0ekrWCVwZOQqq3I
sooqcEKGo2Auxy10S8Fdx8DOqnqmVSSFLt2ZHLHQOwq27spJAKeE+0AeelfJ+JMdU0VXAZW/guaL
pghkx9JSgIvr/0k2iRcmCwdAr5wZakMaWVcgHTe+E1QxlYYK2+LGGQe7K43jVL7C62OHN05A9LAc
Z2NjKbAwbggtCLOwquYMFRrp43ro7lkOFWDm28DNoDaQ1kOFqntPsWc8b7zNgGbMGn9t0OKNfoL5
48ncfpwOk6iCDXh84FlOexYfb/6vjfJ/g30P7ZgqYh2DGSiLcLVP30B2o8L2uQhGIyB9fSfNthdt
Q/DwdcsKLfIi3rPHVRv4wQQSnYhV+/K/m3ra7YdChQWXzrPRiuezv8Wt4rBBSRD+77/9RzpxVk7j
JFmRAmQGp2Sxp065a5I+hDLKaqnIYd4EIEuaZEjltGAHttuWYI6ta1wSkp84k1Lc078eBQ79BTPe
6gNIJUeKPtqdNs1NFDz0KJ6MYhbwxpngRgYyX4ndEbxSCjbvzMkDGiuUa7TxH6iFpmlG+bvXa+cr
pxkGzXvq/ZppmpfjbT1DQUQOmLq3Z2QFOujcmWV+xazRiqV59uL6foGlLyyHdYNL268gJOBpFOlG
S/S26U3LCTxV+3eQ5EPJ21ZglsP8F0AaVCRhDp1kSAZpWz4UZHqAaOZBKIM0VRhgYrZQP0k6UgUM
W0CUDh0fyiNpaBUOcs9ZUday78ZUYc70KtKhAo9xFE9Jv8i8oyqMh3Lc/QBEFd4bhLVVHlwVFU8Q
g42gkc3lTKUKxMApVD1SskRXcRm/Q44r+6erIHq5cBKRmKvCSFRAVEXlSSqy75LVp6sgkbmiKjuL
BRmdZIUYKsheNozDZwGtPAtteunOA1mDqDD1N085z+/lSIqhRPNRvhaMnFEx/Zt4CD+ndBeoYKEQ
vuJmfXrIZZzuU4aGCl6KzULdBpAGQAQtql8E5HyjFXZCDSpAfHTcyoLUb9wGiRfsVfKw2JTr+Xor
8ePgyScouLAPqcWtIEjpPFh/5j14D4kulgMV4QcVpv/Aka0io6PAGCdwlDX6OSGNKsDPUAE+20gn
Jkzmf/5H6E5X26tC1/Xyx9fLSfECFw5PkIsxyb6riGFuXmBzCzT+vCHn+Es5a7G1LbhZn3VYts3m
/mOl1e+T3Be0rPYfscwKkd2hm1ZR4EwG5hNto/fEkywKLKGKty2LcsVuF8rsZ93J77fvG3bs0tsq
XLBHfw2n7LfIx/+7rg8HiSdmLydOVQThDknaVFg7VJTTHiYO7ZMlhaHiisGllkL9KuJlvTiMqxUr
KsLE/Xt8CZm6WEXni2Mcn3tflBtValdUYMWOnXDy1VJiBQG2kxzAhhSB0JWkgYi2EumXRENXwUol
km6ET6TrW+8qSC9duYkcAnxeqT4fe/6Y5NXJGipOyC0g7DXdVaSNg6C9PN5fs2K+3zWwr53BH/BS
2DSNgVHTmcbS5qiwMA+hIquGC1UYrkLdxnsdKBVIkl4svM4/n7mQ3UfeX/b5nyq8wQKwIshMMZGF
It73HBXESb04Lm0yKdiggj3pOBgH5REWJr0KlMIx5DCCerhsmFQQdgT3yS586sneQy9M8T3ehaL/
8g48SwU1/uP4BYJIbLYIM3zppSPQcSNpU1RcDAQgpYy1CjbrUxcioEcJLd7h4v6IIEBY/k56Cfht
S6H4ml5//iY6I402xLUuRyqyXCrKPXp+Ag6B2P0eR0VXwUt66S4aPSfcwwKjghrnMqjU5ako5r51
IqrQZXNCRYzkkipFeVQVZ1Ys8K8u2CuZpRWWmlJYXi92V0F2T2xr7+VCFyAFD3BmJNPEK+yp8laT
JA6r1YoKjiOXVErydj94TEXbk0246NQNScr8c+MgJSibUh25iTSLE0taDABEL498yU6hOVP9TbmJ
J9imkqQaKkyJGyCN8mxVwFFvcpjZKpNVIJk/sb3BJvJ+nGcghcp1LeKwKnKFO0amoQJy0RPYQJG1
KQ/t9rzbBBk7HbpB0aYWrIHZVsGV+HG7oWPjAkq/pPE+B+qEvbjXjOsIeIkGQ32XKBj90Z7n9fiO
js+eDmt1HZ/tt3kMpm3/qgzsFh1cf5/o7r72br/vW74S4nHixmSPpLOpArt7nacVIHPRI/y3eGel
adoLzeubz/9DUenK3T6SNO8rf/zaPb1POH4fudjXh+/3lYt9714cDIWFi/saAP4B33JP98Ef7C2f
2exHkNh9iPv19/8DAAD//w==</cx:binary>
              </cx:geoCache>
            </cx:geography>
          </cx:layoutPr>
        </cx:series>
      </cx:plotAreaRegion>
    </cx:plotArea>
    <cx:legend pos="r" align="min" overlay="0"/>
  </cx:chart>
</cx:chartSpace>
</file>

<file path=ppt/charts/chartEx35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Sheet1!$A$2:$A$13</cx:f>
        <cx:lvl ptCount="12">
          <cx:pt idx="0">United States</cx:pt>
          <cx:pt idx="1">Mexico</cx:pt>
          <cx:pt idx="2">Brazil</cx:pt>
          <cx:pt idx="3">Argentina</cx:pt>
          <cx:pt idx="4">Australia</cx:pt>
          <cx:pt idx="5">China</cx:pt>
          <cx:pt idx="6">Russia</cx:pt>
          <cx:pt idx="7">India</cx:pt>
          <cx:pt idx="8">Sweden</cx:pt>
          <cx:pt idx="9">France</cx:pt>
          <cx:pt idx="10">United Arab Emirates</cx:pt>
          <cx:pt idx="11">Namibia</cx:pt>
        </cx:lvl>
      </cx:strDim>
      <cx:numDim type="colorVal">
        <cx:f>Sheet1!$B$2:$B$13</cx:f>
        <cx:lvl ptCount="12" formatCode="General">
          <cx:pt idx="0">8</cx:pt>
          <cx:pt idx="1">10</cx:pt>
          <cx:pt idx="2">7</cx:pt>
          <cx:pt idx="3">9</cx:pt>
          <cx:pt idx="4">12</cx:pt>
          <cx:pt idx="5">11</cx:pt>
          <cx:pt idx="6">8</cx:pt>
          <cx:pt idx="7">9</cx:pt>
          <cx:pt idx="8">6</cx:pt>
          <cx:pt idx="9">7</cx:pt>
          <cx:pt idx="10">9</cx:pt>
          <cx:pt idx="11">11</cx:pt>
        </cx:lvl>
      </cx:numDim>
    </cx:data>
  </cx:chartData>
  <cx:chart>
    <cx:plotArea>
      <cx:plotAreaRegion>
        <cx:series layoutId="regionMap" uniqueId="{0097C05C-2B89-4D4A-AC8A-5F88E4CBD133}">
          <cx:tx>
            <cx:txData>
              <cx:f>Sheet1!$B$1</cx:f>
              <cx:v>Series1</cx:v>
            </cx:txData>
          </cx:tx>
          <cx:dataId val="0"/>
          <cx:layoutPr>
            <cx:geography cultureLanguage="en-US" cultureRegion="PH" attribution="Powered by Bing">
              <cx:geoCache provider="{E9337A44-BEBE-4D9F-B70C-5C5E7DAFC167}">
                <cx:binary>zH3pc9w28va/kvLnlwruY2vzqwpnRrRk+bbjOF9Ysi3zvgCC11//9tiWIyGStYtN1a63alMaDsFm
o5/uRuNBzz8/Lv/4WF9dmp+Wpm7tPz4uvzzKx7H/x88/24/5VXNpT5rio+ls93k8+dg1P3efPxcf
r37+ZC7nos1+Jgiznz/ml2a8Wh793z9htOyqu+g+Xo5F1750V2Z9dWVdPdofXLvz0k8fO9eOx9sz
GOmXR2/bYrz69NPr8XK8so9+umrHYlzfrP3VL49uffPRTz/74/3l2T/VIN7oPsG9VJ9wRLlkVKIv
/+ijn+quzb5djrQ+QVhRQTXTX/6x62c/u2zg/n9ZrC9CXX76ZK6s/enbf/9y+603+cvVwna7r0rZ
dUfZ377+8rI/31b6//3T+wBe3/vkxrz4unrokj8tvzo7msu6uLxWy38+JRHhJ5IoxBTFX3Wub80J
puyEaYQlpezLlOHrZ3+dkn9JpLun48at3lTcuOJPw69v//vT8PRqKT5213r4z+eA0BNNKddU8lu6
jzAiABgtjv+7ftxXtT8swt06v77PU/j1x762n/7+39d2bC63or5+/f9c26DVE/rlHyK31c3pCfli
41J8dU9w/avr+6r0hyW5W+nX93lKv/7YV3r86r+v9LP209/pZQg5oZxwRNRXBXual/oEnL6QEBu+
Kl7eVvyD0tyt92+3eWr/9qmv9bNn/32t/2qyo721f6d/B/+ttWBaYfTVv4Nub8ZcAdcFRACOvxk9
xOSbRv8vyXS3/m/c6s3BjSv+PPz6P2D9u/xvnQMqTvjRu+PrtMYLsYieSA7xVXuqf1CMu9X+7TZP
5d8+9dW9+x8w+1fO2r/T24BJCyUo0upOk9fyRDJOkdR/OqObFv+wOHfr/fo+T/HXH/uaf/U/kMm8
nq8+XbXXgP/PYyvXJ0IyLQknX52NuuVsMDvhBCmuJP+ea97U/MPi3K356/s8zV9/7Gv+9eG/7+pP
zWX78erv0zwTJ4IwMHhy27+TE8YVlULJbxoH33NT5Q/LcbfKr+/zVH79sa/y0/8Br/5t9firufzw
06EpzN+7tiXsBHIXwqT+07ZvxFnILWECmMLXqyxAxs15+HeFu3tW7h7Fm6O7v+TP2K//AyCBtLv4
8HdGhgiWWgSWWkx/n4fbDkqeUEIxRlzduQL4FwS6e2K+3+jNxffPffU/+/Xv8FH3lyK+l2n2l+Pl
4Ut950Y14sdXv7wiVJ68W7/Z851R5Kupn3365RHmkOV8rxodh7iFg6eXazeO3x3j9zuuLu34yyPG
TyCwcPBnXAmNGYJl8Xz17QqUjghFjML/E0Zg7dZ2Zsx/eRRhcgKri2NIIuAiOaxEHv1kO3d9TWsl
oLYhEDs6UP69sPaiq9esa7/r4tvfP7WuedEV7Wh/eQSP779+6yjo8cFCUkgrNIaSCbwp+OL+4+Ur
qN3Bl/H/iwY8EVotKu6ozpOSY3rhRF6d8op+TEfVPL6hmjseB+Uw73FKwEMoPboVhQS//Ti2FDNP
Xa/j0aZkV62ij1NemN2Pn4LRXY/hjGOplaaCeY/J62gbonrUMR60OMhpyM6rFC07Cq/1ZC2zKkmt
bW0cGVLEZlbTs25hZP9jKb485bZulRCcYYGJgNdlRylv6NYsA3JLP+u46U33oaxR9nKrkq1My89d
1/FP1k0sjrranjeCtPGG8+m0jFpjDq2p+hdCVuQPXlgc44Y2JCnTYroyU1O/dNxMbxyfy93WjdVF
YaMhi1FX4yc4QljspK1iletUnbrFsLNsmha6M1FX7oYcpdWhRE27G2g5fnS85vlBFBKePwt72mXE
/ZG37fzHZtYXTPfpM9HXeKfqvDvVqpnfyIi0OxyZct9Mqtl2WM4m/zp/37D9zUy+WunHrl9NkeXf
KsDf//y/p9dl5S/VyT8/P9aQ//zreX/Vvh7N1dX49LL3v3l83vevwuO+Pf+I4Ft//MWZ3OMuvpaq
77n4L/oS/ENfcqts8MWTHL//1ZPAIoBhqGpyTpkQEips155EqBOs+RFPXCOoV1CoeH7zJJRDOQ5r
gSRnUKPmx0vfHIk4gaIRfKgkkWCj4Gr+HT9yG9gRwUwyWBIiz8ZtuqRdVWjxOMd7zZ/b6fwBEN1C
8vW44AhvY0eTYhK2XuRh5Hmdx9u2ru9yIpavi8OvJe8H/dGfw0NucxOapYyqdV5aecjNYMyrWWwo
e5MtW/f5x+Lfdq9/ju+5Vd1slXJVKg6acLu97HGjUZxT8K8xYqghMaPDmJ7++GF3zwE5Vl5vvowV
SJRz1orDYqmisUI0M3G3CvXHj8c/Cv2nP/vzZTxvKvWA+lKv4uBwz55iPLPm9YxKJC5WNbZLEslN
mLhZh/5rTv1vz87xRW84zl6hfpLHB061lst5l7vU7Zh1eXH48RsdreiuNwKQ3XyAKrYZjY7yw1xZ
OZ+LlUI06itL8gte5SV5il3lqt1gh3aVMaoZHk5Rm0/mgXDoBao/VQrx/aYAvWxsxe3KDy7LpmGn
iEokxZ/7ig5zFQ/ZPDWxW2V00c0Zrg6OdJ1q4yhTpLn4sQruMxpwDDclqLO1mWo+gwoU4Ttqus+S
z8UD73ff4J5X6ACps1pHflhXK39H3drF6eTK50GiK8831KoshKWGHypaFFcINicv2qio3Nco9O9a
n/J8QxfNvB9yzg/1KKff8DyweEk3GeZ5lOcZTD2XfU8Gfhi7aNsOaIkmsxd918lA8T1vQJYMq7Uu
wRt0zJW7VYiFxcMAUNr/WP33+DbpgafR08xLl8mkqe2QvpJNM7jf6LBpdD5GuZYvIUel4uzHD7vH
kpTne0i5Rm1n+yhpu1WKF7aw+fhbM47R57Dxj8+94WqsQg7NC1fJ1uHmsGYsMvFSVPahlPQo5x2e
RnnK0l3FakfWNOkitTWns8H9dKjnFRf7ociZfmDS73uM508o61I195FMxtGR8XEruhYdthbXy6Ev
xnkJw7XynMbQTUNKl0YlPam2N5VZ8+etFPrNj+fivpfwvMYMyxA8Q46TkGgpDrU1kl5kbO2GdxVX
1fKAqu6xKOl5j1xlfaVkrxJTs/Usajb0XGfY1PGPX+K+4X3vkRYrAuWIxMmBLDEqF/ZebF1/CBve
cx9ukp2EdZVIphpmYKyz5sBcJPtA6T3n4QrarvVaqoTZqYI5WNUSxRatxRb4gOPc38BbpSM+6AW0
r3EztGc95u18MKXc5hdhCvIALclKLY4WkWibF79JZe2LpciGNVB+clt+uRqqEeIy6Skbi8fjRhcd
51UzozCISQ9iS7EOYiRGJpXNenZmGzKpuHTMPBSbj4Z4h0eSHsrWrMxQM8MUD+nam32ZUSlfNNE2
ifNsTJvqsGRkbX+vG0X/cG02tw948vtynuP65ebU10uWym6bwRXWqu7P88imEjL7SkNap8a5ZGPc
juU27Ypc9M1ptWyZ3As20+71hEbhwhQsPICuqYikqqI0aWTk9rSYZaJkTR+wD3ycpzvUKzyA8mlc
ioEMOqFoM91hw+k0Hni6bfXjHnbc1ueZbbrPfcTm5jHbVMufLZSS9imRSpW/q4pw/oAo93gi4WFZ
tSXvu7lgSS9TS3di01f9ssxDmB/1Szm1oQKvSykTE/Vzko2Y1XFGVfYpCMfCw7HDRqiyzFiS9Yt6
zyG6PbMoasLcqPDC8kCztowiqRNew0pm5zCUMmJXmNU+YGX3oEx4fsIWw8rJYlQyrnNKzhQzBn1Y
egyIy0mOurgtXN/EZBN99rFvNksCp8XzH3RuazAiIxKh0sbF/UBsE6+ORYEeXHj+Y2NbNThh5MEN
HB/EOmX7TXTRPmjaueckRKpRWw7LlliXjcnWyjIWpi8f8EH3QIJ72BcY5dECqWpSkqLZkRGX+3Tt
SJhRcQ/6sOrpFC66LSGwboxRjt+1GXsokbxPdA/NWPQtW+psSzK5jk/d2iIIz0OOyzC74V5gzks3
9tSsWxKljT4j01LtU6pYEjatHpppP/F+rGD0MSVsN1NpY9vgIlB2D82qJZuaJExrNJJ8V1E3xaKS
LMyPHmvxN+NWiSKD5tRuyYCL+tTqNttNnG2nP9bMUb93xAvu4bVNeb5tOJqTOeJXsOysplM2Vn2b
jLMUgW/gQZZOcmrLKp0TCsB9pceuPGDWVWHLceZBdmwhFZo3MScd4+JMae725doGuhvmQRaPTZ2q
rXRJZmv2pKgb+bRf6kDRPcRCoE6rCtMxGboyxTvDid3JfKnyMG/GPNDyNLNVtEGZp2+L5bwas/HC
pWkdBip/lwPqo9GEXTmeGpfN9jWdkaqfc6NEHmY3zENthQvYOZnIAimh23ZVz9+vem0fMPx7HBrz
QMvLqGJKpdNhqHMcU+tIPGjtAkX3QEv7kpG0VBNoPnpvCOR3rV7SwGn1MFv1m4kiK76JzshAYj6J
UNF9tHKVOpXj6aBnKBqT4+g2WDHUQ2uFpj6tLYy+lDrfOVW5WAhShqmdemjNgdrRIYJgdEauhoLV
p1mRBVa2/L3KCo4oqCKDwfXmmqSW2sDKSyxhuQH1sLqMVKb1Wk0HPqZzvMC+aIz7dAwLUdQLr03e
k7ajyB3aaYOttry4cuWGA7Xu4dRuZuy7fHaHpspZDNuh76PJksDBPZyilBu65tF4kANq93YpLq3b
bODg5HZsHaxeSsiE3aEUOo9FWdSxM0QGju7hVNIyyopIg+ja4acWtkdepDKrw7aoqIfTxTHSArnG
JRuGAzLx1sLW9z4aI2XDbIZ4UCXDohvXZ1OysqY1cUR7nvQzGT/+OPO4xwETD6u4SInplgYia2rr
c11avLdVuYYlw0eS182syZm0p9nKXTJq+gcuyUvL6MswwX2k2rVs1jUakyKPnoF7fL8SGVi+Ix5O
dVE0ErdyTMo5V3uX8zddlXaBE+rhtK1sZLRyLomKsdjVpbyQZEBhxk48nMK28NzbRUWHtl4+FSt+
R3jzJEzhHkpVMWcRxOs1gWHtGG/E5iJeLc3CXC/xcDpl3OUVM2MChDT0OxvBD8S22HBYpkE8oLqh
JqhOO5c0ndn23SI/5EWfhqkdeyBNVTHIqTAu4atZd03Tg+jVQzuv90AUexDVrWBFHzVjArwh/VTZ
DD+to7R/FzSt2IMoGcloRlOAOeZpHtNm/l2qImxKsYfRjXW6TPPKJYZPNMZqeV8P6kWY3B5G2cyW
uaAwdlTaN8ytTzmzT8OG9hDazWmajTQbDyiNol1UphfFhgLrA0dqx02XiHHfyy0i0UEg/bxZ5Xtl
1jrMtWAPolEOebrpQCd13r7ssu40bfIwT/6l0nmjZM/6eaUL1NQP3TY9NjN5wnhYBP1SKb4xcr/y
UXQ9rO1Ek12obklak4ZtsyIPlkU9LrlzIHTfvN0mtyvlb0EWgjxI1ro0/VbBJLK8+mAW/VJtIsxP
IQ+PbpiqZZ3FmKy2xG+2dQTOl6N2Hya4h0japktbFnpMbARUAtJWj3Wqfw8b20NkVReWS4yiAy8g
u42QuISjI4GBDXmYBMMehhpBSM4LscTcsmivtZzCgIM8UCo7yZHxKToM4rXp9gqq2GE68RCZZ/nA
hnwdE6eAzDFT2wMbUbwJG9yLmDPsv69rm9oDzvvHcw17+0c6X6ClePHSOIeqqIbBVc1fUNd/LNhq
grQC1PLbPhAoaisalLYH09AXHMZe3BQ6tgdNPBdAPF0wlI2BdXvhVFaeD2wRQVrB2kNnbtlUQz4L
hsI3EW+ofFuLPCjBAr7eba0s2rG50oD8ha5juUMsFd2eQAZUBLkWYAvefkA/NyyFvZoxyVh/Gc3T
O9h8eBtiikBzvT30RCkygoJenMv4fnBVEQPhWQblEfh44OxmzDT5JKEevYDgy/LCdeh8mYYwhGIg
QN4au2wkYjKnNlEVfVoD4fCgpCSBGvcQ6jIDnEs3jQnq65csqnelyYOSFCBu35bb8KhdM9rYhMCp
pt3cYLPDrPwcNJ0+uWqFHQWrmtECwUC8z+xyXkj+OmxoD5+LGdNKkcgkK67nuO7kcNo2ZRgzAvvE
qo7PrZ6AvpPAFtK2b7fumaQ2bNsfKw+grie2yvFskg7oL3VsnYmeRBNaX4VpxoPnHFHwiszBjE7r
JwsZ3GLVh7ChPXiOEHjyXnQ2qUT2aun7M9Q0YXboc5umVFWirJlJtmnID9OckX1Utx/D5PbAWWws
tWapbKLzflex9VmjHko7j1r965YL9llMM7D+66mXJsmbibvYSFE+HUS/xHNJ3LoLk98DKa/apa06
bpK6oH/UOXsX9dWboKF9BtMCjMdayNQA/if7eLIGTghMLGyrDksPpRnJ4UAGJSA4w++aKWpjFvW/
hUnux9Bl6CuDcptwUrD5sFG3sriFwwVVWJCWHk5ZnmXKqRpMcoleFg15Uwxha3F87HxxMxLVBR9g
wQxDp6t+OaLieUpF0DYUlh5Ga7WmzTCtJqEpnPOIFBlf4mwugpi+cILgtuBETohPBVhiirY1Xs2Q
UBZIGMPSg2mzpNG42Nwk7dSjGE3ydJizsOow9rlQo2HOMQ0qB/f4ZFrJk5ovgRjy4KnnrHblkJlE
plkby219ok0Rtm8Gcf62xjVYCVpIZRLcTS8oHi4MGsPk9tlLpoDdCTFHQ2KFeldg87KuhqBFHPaZ
S+nCmirrS5MI0EysgYQeD2ujwvyhz0YaaTlEZacH2LfJh50h1UsX6bAU1KciIQTrrJajIckK2pTx
DIWKg0ORCFSMB8+y1MBKK1fAjV6bnXJCvKoLtAXOqAfPqeQiBa7dkGzakB227BlE0rDdc+zTkFzU
qo4vHZhLB+fTKvC1a2XzWOmpCqrhYH/3f4A6lopc0yfUlOoPCZW+x65qpsdBAUN4WTSQf5HOlhZm
NstnuWuhNJekKRvCdimgochtpK6Vc8o0aZ+oyFbDbpr75rPTcKQtDpLfpzPhhiA266hPTL7afZOJ
Mgb989Ow0b1QLeWyKDShPnG1IDskgLVOYW0dKLsXrMca+H2Wtn1imczGGG+kuqzWpc0Cx/di9VIY
YeYFdNPlZRcXY/N2qXFYRPXZTDXp5iaSDvTeqv7xapE9nesuD7NK7jmEiU507eu5hyOZfHuHujR7
zKTqq0DFeB6BghfmZIVp1W062FPpFGUxTzsxBD6A3LZ62OqrurafQPPUzmfGqLf5UIdV/rFPaJJV
Q4DBbPpEsvF1kdmXczW+DrN3D61Zus60rrMhka3+o+1mHOeMPcTcPU7eHasCn2g0omhZN8q7BLCk
YwHUlzhaI3kIEp15YDJrBHv0NYzOp9XFHPfnVfsQi+kLdfsu0T0kDcUC9DpFumQSVZbGsFtcgjuQ
xVLtskZn1eOmX+fXrrH1GbU0EsmY5wN/A0fc5ACHfLk1r7VsxOMK9iW7x2XVMhHLuoBifLYMCs3x
xsrBvJ0HErkdWoe2uuzyPBp2AhJLssccau0H2bvF7WsMVbKdgF3q5cwNkSoTIpecnaVdOa87jKCa
8HsEzN71FNPSyj2VC4w518W4nWaDzi2ctiObO20IWba9nRra/rFIxtIXIxNR+cFiPgyJ2oieErPA
++77ceNwonniatdKgqudWGXmHme4y/SFUC2cC0PDRl4Tped4IsKc9YU1W4I6rdbTuakntp8My/hh
kjODEnadT2yX1X3TQT6r9bpTpqAybrrC4Cdzm5b6rKZ4ZMkG2p53nFbT2bZFzTPTTojtGZqmLS5T
k26va1x2MiwL8ak1poFj3FM/dUmlMvebUcMGNdRWjWE+wSfXDNBfE9j5uks01PJiTsqLfMvCztxg
n1uDQHOcqb5L1q5Pm32H5jKB0/FFYHLps2twW+AtomWfiKzhy4HY1m2xjHg17IPgSz2PPzbDnEb5
2CWwP/B57tk5j2wYkR5Tz933bjbTsMouyZEG+s5o5VLvqC7J5zDZPW8/8WGjkyN9Ug96U7HsBgpb
m4qQsC1wjD3lzBI6tLaNaZPCLNGHppzpRxPNZaDn9NbdzcKcqBztEsHzDqqdUUwyqsOs3mc4Upau
sICq+yQXzVXKqtepLMLw6vMbJ9iBXGoCcnOXJlbX5ynHYUVx5s0on4CRhaFymsC5+SVOI13FusZd
oE68nNugjIoKNquTjJRlvFTDZ1GaN0G26LfEKOFY99RK1CVudf0zOJhYPO7o+O91Gbk+VY19bmMu
CuRaImySmYpdMFi3wYkXN74Pkv3YSuFmAWju2xqjJYOVDjQ9jp0ECy+KInCl47PJejmn5ZZBggA7
QGYHfDWx66MZJUGy+1SyGcFBbF60HRyjretzQSc+xmIwIuz0APa5ZLZsM6BJdWDsrZPneUvRH7Bi
XsMKzT6XTC7NsDUW8lUolC1nKUtdItEow3w78bInQmuni6MPKIsm29kZeqm4sWnC0OQTyrDBi1tg
FZ5Ea0uvcuCyX22Na8J4pZh4vpcT2pZ5WfUJF3KKzird4h1K55k/sDN5z6k97NPK4DBrmopatclW
Y2re9FUxdbtUtqTfz7aL3sBxtmdRpOtyDzlipXeZhsXoaR5x3oXNvk+bsSVrO9biJoEU6Jmctif1
kD3Q2eKopTsSZ581ky2w6yJM1yZ2Ifk5ro2Kod34HAg6z03D8WWBXAlp+bwOudpFTZlBm4y87evT
MFR7HkkgusFi65g5pCNOnzRFBsfx1mEd0S7sAd6Ca0POwEFg0iaU4qKKl7mcWVxWbAqMvz57TtgN
8gYCD1gdATb35t7BoYaPQcL75Ll6bNZRu61NetPa3ZLRz9vIQwX31nPZsGFrK9kkkPKf1qQ6J8SG
1S586lwTRSibobFKMrLJ7qqIwQ7MvL0KU4qXTY15bTI8T22SOqMOLidZ3PAiMJX1qWJzJQo1VbRJ
aKW6LC6VGs5z6do8zB59whjTS0dFi5pE8haaWWn1uGJ4DfPUPmXM9G2WpbpoE83y+cKahu3kWE4v
f6z4o4LvcDU+b0zP1TrNGCJwvbEBUh9kM32oEe66g4Dstg1L9n0OmVpFCo1msy5Bjo59nPOxPNoQ
0l1YtDz2s7uZBTVRYYdJF+CNOXntRvQqw2lYpg+N7W4NDc0lRoUMyA71L74vDJTyN4fbwOn1ImUL
xhhVwAo8YGnSV9Ma9a/bnIedZsI+jawuWuwQsfXR2aiXfUN5MhZcBSrdiyQ9VBdQ2rQ1bIZDVaIb
1MuIZUWgYrwo4taxXd1a1MAQgBZOOzh8OLzfat1NgeN7QQQa0qRpP5o62Yz8ALWjp43M3/0YVHfH
b+idfNti2IRgtxpOCMKh1S4t4wE66l3NdAjrhgHdmW8PX0Adoc3To9p7lcLehlVnjeAuyNyRTyjr
SOmWzYDwaZZD2QmTPoYuJ2GuGH6S4bbsWmxy5Rbqb3ge8bpvC+Aj7Mq2LaegRSjyKWVqmtMecs86
wblY9ypD6EUH5/lehc2sh9ZVFLDSn4don+Fs6c5LhNEzQnruHpD+S2nor/4Y+cQywShZhHBgOsLx
5vmAceseF9U0mFNYKjlyyjUTdj/weukuohXy9otelkPznsAPkJw6QbYzyaKVx3pLHXRXWKOqet60
fCG7ZhjWYrdlebp96NK1cKdtD1nmzvFy+Ugbxp5MfTmerwX0e6Spm2EI6IGRx6gp2PYmx3C+5WV1
7FPxpi1Ub/ewpGIbXDXzLkfA/HxW9nm07eHbtnhKSdpND2RMd8coaHt922ZQqmVG+qE62IVWYp+P
gxmKeDJQyjwrZjgv9MCi4j7Yeu4M+JMDOR58PmQpLp9NutIXpCBZWCCH1qa3X6OLKt5BFbZKyIKu
BBleapy9CDNLz5fBqnNtIjFXCd2Az1sTdkY6+1DDjiM07zBJn3rnXNRkm12qZOihJ8iZsVs97/UK
7Ir9DCl3dgY/ulLnQdUM5Hc5g8aoXLCJV0nUR+LAqrk+3fo6exukJ5+Ml6+pg9UirZKpY/k+Srd3
Y0ke0tN9Zuq5NoyywlXGVYmoXfEa2Nvsucqz5XIpcfTADt99U+G5H6AnZG4SdXaAX4KqqlPHFwzs
sKg+FM2myA4Y3WF1H+ST6LIcqhupqeFlWhIB0U28A0cUGMCUB7QIGo7AUr2tEgwbZiOdT0eKH3DQ
902CBzJJgcu5wRncfZUNcjzTteWnndKwMy+yqUZB7AKkPLxxGFsUhYygTQc0EoSz7tnvepBhR1vh
5xVuOwq76qEoVlMmUvLxFDjXKk5zHLZYQT6RbiqgWEgdzpOCKXbaT2uzV7oIqlwg6a0/kehxXcs6
3eOpOEcpjVknwnTuc+hWimrbjTD0trFDqofTpiBBFRFoSntb4Ss0QiusrtJ9VZAnkkdPBhFWZ0M+
hw5ohaAkUaT7vpyH89LaMYk4fR3kznwKXcplPq00AmPHmT30vWHxqmt2Gja6h1KkK5NyFBWJLGz/
BFiv74ZsDWsOi3wOXSZkFk3EFUm9kvrU6bF9jIY6jIqK/GZi0brAxl5jiqQoy2Hf5+oiksYegvTi
0+iWEg3O0k7vx4YVyykh89veVFVY9Qz5VLq80+NQs1bv22l4VtVdUpouLLj6VLo1X5asySDBqUdX
xK1r0W6r+QOe957syWfSQdftcYMTfgAiO3UxsMZ2vYCOwmE69xC6QZMeO419AaeWmnXXZn03xKlp
dRghDfltvXSzwpmLims4aNVtJFZ1ap50S1WEnYNEfmMvJ9q0lQPV+2beYO/qJbAAHtDMl+3MO9Iz
n0vHxAZHMdosT/Aa0ekJKhoOB4wy6OX5BjoldUnB9UZjOUwNPwioJ8+7Yaz4BB0ye7GeDk6j4bD1
OCOXjeRkSlJFCxlUI0c+6Wbj+TyMbrKHthX1DnrhQo8Jlob1UUDci8K1HulGFbeHQi7mlKcjdCyO
qrDtY+QzCOlM6FZXoz3QucmBwzG+gQObywOzdg9YfFaPmwdowiNXe1gl3uIKVWYnq0Dv55N6eOVE
RAfQ+tZAA4h5XD8jk4edTkJ+76Bo65shrak7ZMDH3+s5z3eIwOGwIJz7vYM2IFbDzwmAq5Y9+WAb
+rrJSdiBTeSTNhf4UQloAjMe1+5mzM4KipQ75Lay7T5IeJ+12RbFKBTO5X4xuYBouZau3eVcYPrA
Qvgeq/Fpm2as3DalvTu4Lu8PjWLzvtcsqL4PP9xyOwmC9QOnPW3cAR+b0M18gLYBTAaR/aER6e3B
+//P2Zd1yYmjaf+VPnVPD0ig5TvTfQFEZETkajudXm44XrJYBUIIhPj13xPVPTPlqHLlTJ6qGzud
LELLuzwLX+KpsLj4MkNIvJviMR068jpIaJhcZF5xNUOaYe7nHWkindE2alKUx76+6qteYjaHVsDi
hhZ2t5BKpSIIwCZc4/B1QdYlZrME8DmMA2p3A2Be6dCa8q7j1D697tnpj8MeO61pxEa7CyR6TXG7
lbvaJ68cGPLjxWvjogF9e7uDYCp56NXafmXhxl8Xk19CYCqFkvKg43lXhyZMV02KXVEARvfXA/OT
NPESBdNF7UjagYo9K7pkeahmVau9Z6Qz+9honIJ/fZufLNhLREyx0CKOGrxEQkSQLyQps36dX4eI
CeOLXFdXBbeW4epl2de5ABwmk4P//rpHvzhc2waHN/CMZqdX7bNajU0+qeJ1e80lIkbqOLQqScxu
aedlrypBUggYb6/bbC4hiV5RxjbjzM5WW7ePpvb9FjXJ6z7pJSBxq1S8DahG7rSoeKa6tckASX0d
MD+8RCT23HPLRaF3gQpM1my6T6n2r1Nugknsjyu2iOPORA3Tu9qOVbYlqssElOtfd/xdghHnyKPk
bEqxb5p+e9xCvT41Yf+SlPxPltIlHLGgzkUzwMq7xETgo5z3eE2il2p3P7v6xV4GhxuUq72U+zhA
6XwJvg1d//iqhXSJz2ojEhXwz+B76HwVXbpsgMnaap1ehecLLwFaUTfQYQuN3Cda9QAiNiurbljU
9eJ1a/USo6UnMSNw0nIvYfnUSHLqwlcefpfwLAhxjdYTXFrFCFbPjf/+dcjY8BKbBX+Guqj4KPfb
WfqodVGcxZVw6au+6SU2qwm7ym5+iHOocB16ox9C9jo1wfASmIUsB0mNUnHOAPhp+uAm7us3r3vq
8+T/na5NAhmhytA+zgmbVXQV6w6868qp+f3rrn8RbfQ6GptuHvg+HqIVEurxFJ/OVL2X9ATPweKf
ZLpnZ7rfP38dtDoWrmB7pYPpYItlUXcTD8tyB54qL46l2lx1a7fixeT6J9vCpUQX83GvYGzX7UL5
sYkf2fK6qO8SX5R0dFmnCdel9VsB8E+dvLLQcIkuGoDtlUXN+Z71a7jstVzC28nI9iUB8Z8A78JL
dS4A8onFuuV7EFPKdKyG2l4rFwxAzE5Gj1eOLA3I03BnIg/rRGyfQfQ0CLMhWIeXpEijn4Rvl2gP
3njKFrii7JWQFYcOae9d6iL89+wjy57ioZf4mz6OenZV6+ax2erHaO5ociimeq6+SlNWO8hcfV8X
Cg3M1PLNvpSNRP+yGfuzmXoRmXFPin5pxg7p5er6NYu6uiN617bYqrt9Vaxtl46DgsdR2tMRAeHa
eNPz49BpVqk9qjFNq9Juaxd/rAofFF8odUBT9iEA+W1KG785lyIy1uNNyyKhb5epcBE7rkHMxzY1
W1cGdRpSWdMyNZZrRM8Dw3pPEzkO5RdtKjVHadzyWh3p1kIjPPeoAvEy9+PiDDwQabO+g+6gW+o0
aeELBW14X69Tn0ZyDlicSg8/gfYQ6ZbBL0Gh0G1VCjJKN+MBJz707zVRSDga3ohflVb4azOP8ZIz
kBVoOmOE2mxZHKmvNj+vsOpqQzr1XwZU+vmcriYKI5fCvrKsPvV13MpvqpzhDgX27zYYlUIirvEf
zxDGg96UX9MeSmNT5hysCducg21b7Db038guIMU6ZYXA9iSzhTmfqJwsWxJeR2Jhcl8n86ZA9xsH
f4C1RJ9xphd224RzLfKwpo5mFWcjQnehRC4UVJPTdSzZ2AOW2wxVmVuJvJxnKKut5YAnG3vDUwGP
S5CNlvqqiDlyDRxATM0nfK2hgr2jQDqQyijoVD6rnnwerWK589vKv8315uke7oxJe7cZIthTNRLO
76gtKL3ZikrMZd5tIDbFe+nmCDIaG+Nzdwtaj8D30nWt8XBluMly3oeQwkYIr8Jhaw+e0dV9HYWq
hzIbFnQQjhwMWfkYrXydfNb1MeznShGctUO7uetdAOrTBmwrZJf4vMw7j285DEeSoPpKjqztRZW2
rJV71lZ9NrDVKYOqhw+m5ZyOLNN1OE/tzhkcbHdsKOfmcV1J2QtMh4HM+4Ym05oNZRUTSAtXvstR
uqrEJ2FpP1zLdUNtr0pgWWlSpy06QKkUCScIu62llGZwOaXNm6gVhu2hytOu1z1xEVohoYUg3wZs
gl1KUPJCPzELnCuDMl/YzV9JF4BoZRYe63c8UZHIq2JKmq8ob4kOi0bFw5JPTTJMd+0cluwRmL5R
7RvPwS2TQzgkpy0JSHsTVa7dvtd9N8ygWcHPMr4bsWirXa8rT45aRc34oQqUCAnOxLZkScoVPCzv
Qmvb6GvcFIXwaVFKVV45tyzJKTR1PHxsHPNJBqOEEBIGpaORhB54wjoYoLqyLdN2bMXXhLJRf4Ak
wVZlaEki4AFJYvC3YL9MAr88BPG3oTHLdlREe//YbvBbzXSFlfStiTHND2VLtjsrw3IfklE098LM
nO1CUevq7dhW6/bgwI4gAWAFEJsQ+Vm+mh0nZ/v+1xbtvuq6YSP1V8PQdMXVSGRkrucR1uZZE9OY
fBKMxPJ75NriDroDwQm9x+0beCEqbVxS5iVUpYJ8rTfhTjAeWbYDFKfox07Wscx1BwLrG+6rrr+L
yqKOjm6oZ78LxqpZD9KbkF1xtrbhh5AVbfG2GmWpM+1tACHNJpQwHJWKwf1x2abE3E7hZsMj1fAO
fQ+3l2K4nxPJq31YtQPP7dos2DtdIky1Byw+MrejXNi3DkISfVagtOfuqzU02EqqYXU7lgzWlHmI
Fudy3TZQxd4X5azBTQn4Uj5WYpLxUWmtWWqLwLCvVSUbnZX91NomFX1UhDCsiul6nDo12dw6Ega5
nXoSpX23Of2JWoknyJOwjKCBueIp6qCcTNqswdTv+rOOUwoVxK29Gx3YjLtEG/eZhN4xePKV8CrO
4B/CbhFjl88FljDPmq4iKmPKJcMHP8LUE6pYSkEnL6XtttVHZ0F+fvQwNTRFWo2Wr9jvN+2GIW0s
YjuXok2yTN/cvNDkCb4tBgdCC4kj+bbDVc4fUtvZ7BIJ81ZovjqikhSU3j656uD12+6WpaSdT8vI
iu3arVOJwvQKOzJ5CAuPxAL0x6o6TrDmC9LN1HXwjiWtIXkVsznIp3CJZM79tjVPJtxoc1js5uTV
rIagyEdHCn9D4fj2EEZTU79Dc4D4Nq07eO7uYTVQ2pNskfbeeZSuxD5ua5x3tiiSESj4uFpvVBk2
bTZsJrJZrA0PQEcxU1E7UC63KXprw1aBY9PH1j7Ua8jJYQDOoLkbII9Yj+niY7guQYw+HZ2R0RFU
oMneJ9MY9F9IvYruhnV0whzrK9VV32knNswEBZ2/aTeUol72eLO12SWqjaf3rF2q4jSVdUOP4Eaz
7nY2BEZtO2xHHcvhr0WL5w362hDCn6omOUxDXZZAfoO+hDkiIL51qhrr9UE3igJRTYCwDneThlVm
uljfk3e4p3haosqunzs4DUBqQJJqiLMRmp1lFmB/KrK10Ou7hjBLD0JqMPWSvgfCWS1GBJnXs4UP
oRncCl7QwqMMXShRPeBxk+R+db6sD0FPYrQb66IN5keltqE/geFQwaO367f1G06NqW8hrBuG0Ztz
e4+GGa1Gvt1uoYzVhJ1488VRNPj0UCdmcKm7cdiQx3tYpkzmGNpK2sNqmUzOJ/daQUiixDBOU2ol
VnkIkcNym8tsrJ33b6hcO5nC/U6wPY8V9re0pa4x96GNxPhlM5OOm7Szy5ocfUzD9S7G7K8+NtMK
3yK8JB2K+xYdD/dWtBjE00Yas+Y9nRN7wPkf6BKDS9SycxvnrkTwZIcNH9OUy35xbaDe88hb9bBg
zJbT2ABLfN8sdVVncVMN08dVc5J8UoR7odJ1gbq5xkjRrvzeQ2g3fIDVQSy/DDGT7eexG1uCpBwq
mjRTDWn4QXE7ecRvVSjYkI7B7HEUdiuOD0R70BlmQbLwfIKyx+AB7OTBV1gR+DgLcag3x20e20c+
Y37v2tB1LKvXDW01xfv4Q0IApsmoF0WToYARc9hoDny+Ih1P2JLSNVTjna7GCjz1CJqvSD6abril
SrugSxn4o1+aYbTrPonqeLmP+tBAtBnNefkYi95V+6WDvdLDSCr6UUywBsqnuED9SNSBZXe+1wWS
DtM4co+mJe3fdi2ftuuo6ccBG2aMtQHSANCN4qqF8q65LVQn9ZqJOC4fPOBSQbayWi1vp82NYNGD
LE1cBu3Los24jGp9304oTKaVKrtxRz3I2N0eBNtoJwra97kJC4IvUVdddBvP+mz/y6Zz8COAx63K
TIolIbmaxzCa03Zb/YdGdJDaSjcFyt+jBjWXPpUTG25MPyPiyqqyCbKogZSgz7C7Lyl3jNoPZIaa
xaFkTuO852uIMJ2C9a1t6mkc2GONRwjfzENveUYSNuatr+b+ql2x1D8loXHLnvAW5tiOGujkRXFN
RU47YMrTiUbbXuIwcjY1SdFMdzNwcLLPFFO8u2mnwt8Lf3bN3cxGrych2nAnYHu04hhFyJGbLca2
77olKI8t6xP7OHdFtLztzRxl6GWM5LPvCrdkhaviA8I1WK224BgNaKamZm2qQ2U19FJikPFx2NJs
26zU6QAHLZZbE5JDiXjgg1OcXpfQ31Ipk804ZRWszEsI/SJTG4a4YSfhSv89BqmruSVYOgr25dMm
b8eAmIfQQRcYKRC1NyUTZEPsFMXmYQk0sN525RmD9sAt+i5g+MPxlkLCHhzeW28EeT+4oNy1pGFt
qtRqr5e2k/elg+1C3mIaZ8k6u4xURX2I41jCk770pzJau8++XJp3knYmq0P2pkuMep80spdpGeoJ
WKW5a9sxXcNauiktEe36vYfloD+whZRPLFr1yTZeyBzTmWVqm7d135smOXlgUeP3LhD8Xdk5Ci1/
5NQ8OBSKL65LC8xcAW0FX4Xfa1t4+z5JGPPpUqtVAP8bLc7n9VlE4tj5dYPWjjCR17BjHscJLvNr
TYcmL9kSBaclikFlBinehSdTRYW8m4J1svsF4hDh08Y6wjLp48Vez7FOys+IXNW4SywJyEHXuo5v
mnXp4BBc9kuHdFwb8UTnTof3I52p3kF9w/fQsZhYdRyCRXafggoG1E2W+Dqp83BqKpvOSY1QVNqZ
15npEKO4tKABpV3qEz/X31aR0PFmWYdl+wonM4dwqLIiwezusLYSnTagUzU7SC8V5MqIrm7erBEK
Rruhj6naW459J0dGU/LjeEYV70auCL0H5ahJrgG6plEeyTWRxwiksvXXGgh+dT9PVugw87JcqtM0
TjRkKXRiBNqYW0M6/wapMSfIgoG/3a5R2JmwL1Q9d9GtVliS71okq+5Tm7TyGA9AQdBJOf4pmmgb
fFZohCJNXocEzpnoXFQZZgeCpbSYF+zuk5nXfFGlER8YhCDsk3DY2z9O0yhJkyd8DHBeFX0SLO+Y
2xoUZQJCOE2tLYzKZEE7cjdtYvW/xtCI6L6bGly/nWhgP/nWd9UqoVKRDOYBxuBJu+76BZLAV7IO
yPDAsMqwI4bUjALbU7VyVJirHjWgQ0PDyh1oW7WhyuPNIARIO8ZYCe+AAfkHIr5mzPyiz7EIvH+s
e9NYY0p3JduyNU/dFAzLfmgCK4/TJOcEX2yTzuQj6dblcysTcPZZ1crps3XtiEpWGaogk+0cXddj
WbBsRMPa3vimiUt8El6D4zmhNZMZvYwISkcGlaCneYulgLzDWNwMJUF1qljF25ESj2qPTbZN3/uu
61IDj9cUlLlypjClE82w904kPithizsfNzohQavkjEqTdUOgUztbN73hkePVrwv8cMRua8Owypk7
n6tpOcGY5LAxlXz1cFesm5QOgSxO8PCOWZxN3dYEiEd9GFytG2bwFU78iJ8sNvvmi9zqKscZHxf3
A5nMrg7GbQZsJiiCI+JbarMQxecpDYQdiwyaXPQ9XSxAi4urSn2U1fnEwGjZCJLAw1BnOJG0ekrQ
9wn3TVX1NtdBUrvdsoL9gqQvQAFy41VU34nGhUiYa9/egTwwH7uiZj1WZDGfhhCFjltJSkuOc2G7
zwLBirvrWzed7Mj7rsqF92uWJNg4UIopi8/QSmnqvFTYO+vGtLfWhgjgNojXuGPHRZXpzcPMBpSh
8FBzQ7vb0dKpuzXFPF3PWg/NF2JW0e4G0ZpHJJ10pwIKohGeh4mj3zhc7Lo1dk8JFGyeDWEhzOyh
2VJjEiPOSDvH1Z7CqnzORoT3QyaAXVngpyhWtASwb07ZOJo162ZkjAhstFwz0KR8mUYVJu/oW9Jl
GugqMA8gSkNuB9lblFdssEl14m5Jqo+rW8btZotX37yHNsxAbhSr53rKLF10fT0IYK+gu7euecga
FECLJb4n8L3Ml4GvDVQvClgu9zjn+ZuookheiwmpUcrgl3jamiJYgUkduy1v0adOyrSwYJ59K3r4
uRxJi9A5LaAsIp4HiyIEzizE/PBzXEOAijaL7e02EHKw79DRIubGgc3f3RsHn9G7eIbIUiaE0e5e
oeH4Nd76AOpFZWKrD9VQgpDWWq07YO1U/KiItHUK190qdS18SJAxw28Re9+iP1Q1ckRU5KZ9O80+
SrFHrEWdbqjcJXnLWVV1195xpJkpOFzRZwTYPc0GJKLLvdfl5t6Eegz4R1eM/Xw/L7WsT6KSpap3
ai7a+riU1RpV2G9J8mvrEE1+bn3pEGBvUkOJuh3G7T3qrAqYngUJuVrTFWe5OazN5LCyyfhEaEX3
6KNE15AYwEEiEsiIp71jM3+P9eC6naxsBXUdEfXrjRNz335yCglsagxqbLdRQFj/rBsp27wdCkMe
A7Kp5c6HyEruigEuam8EClDkt7R7vtMTpf2vST9JflijsguzOIYY9Q0OshKHdbkmxOUF46vQGXyo
AK3NtghwsHcLlIPCE4MKUniNicXb08xorGGLF679rdQoR6VMUwctcV2Z5zChdXVHtqIHwq4I2/4A
UfeAPIBTyNmQwSFpc+iN9F7vHYV63B7AG60yFI+T+Wvv1BTAPHCz4hh0yBo/hp0aEbozxHd5ZKRu
QNREnKnuZpRJ2gzcAzvNKQRzInIdMpIghk5s0B9qYBCWr454OeGtWGGvXFkLl5tE63bXUSrGnMCt
xbbpaJSv9gh6O3ldxBAPAzCxO1tnwUlsyJuqluupsACtZ2D5lDLJoSMQTtAcLxR6vWgTDuWJLSvd
sDVbHR+wTw7oZI84wlKUm6I2BZlya/JR9XO3j9c5Gp95nbRdgBApii2FFyyUZn7VrerAdWrRPbJT
tigch3EWdEZeMaKJX49tJKh4gp6ysjfnObdqvHgdN3HWRCsd7hNed+uHAG8jg7SKLB3m/VnpGXH3
IrYlvpvPicJ1EQztijMGWFKIL/miLO+9iibEZGamLFyQkyE15xlKygmC8nBSsv9We2zZgBp5rsJn
Y5dg3M8QfkVciGWOsjmcXAZzmuQwi/ukapYSJ6Jotu9thaLr56ZxQ7uPy7gPHEZX0x4+xczUb2JE
NTgaiORxstfY2sfnSseJE6mFfLq/czyexWOEMkQNaxSUOS3aJPHcPulgHoKHoURd+81yjsdBW/ei
IxlfRmj+glKmTXesFMr7mCSxpnvDEd+xHTwG5/Ea7LgycdmGUvmAgL42vOY5QFxWXDuNgvkNggjB
bto5jqd3fde05sRL6oZjMMNH/DO6LkWYoZ3FQHgZVDCnHScuuBlCKNi8CeZprj8GGzz7MokAoN/5
WQlzV08WJBCVhHx53DogrDIRTqhl17TrIZBiysB+E2zSxSN1U5WRHtr/zbKdgg3W1gb50lB1R6dL
6lOEGQ2KFXy188GjsUQPBsVEd9W1bAufUDxJklPdouGR6VChOb4D1zY04nyGb0jhz4WDYD8aQuaM
MtUEKdbcLdOTj9FSSaCRsA8jwI7HfR1EKGuzHpVsn3awHxOpH1ed5KbiSXyw6yy3g47XIOwhd0bc
LFG6KOEjNswyam6SyEzTUzJBcfyZl/GsbkKUAPm+S6pZvnMOFei8K0VTgrkHaOVD3fcduy7Krm/f
OYGBufZEtNMpnGE3c7vgWQncvv2WPDQzV+VpbdBHfI94ti6WLJyZr8e8GYRCdS6GflkdZjMWsw4y
CEAwr3O0O7iQ+xbA1rO8L/8E/b1wijIpId+odgoV72k+cuUMBtbyRpuH1WDQ0BrCTIDhN+HSv6MY
dhCPZFK123sUiYt1v2Al7+W28RvkCiy4JkEh0dliIZTdyLlbIchV2DCmr9qGj8nN1g1gJUfED/aT
q2cJ5YJ2hn7E3sLE2Vdp5FjC0cohACSF4ySWjCF/mz6rJRbkYYAIx0T2ZxnUCKnbmsD4XJhNLk0m
lXNt7pU5u63Zid0lpoj7YwyWqzuMvZ5pXi5e9zdkgsoKKkEh2kqDN3ze16hVRmkwRVGwRyvG1nkn
SonoWo+T5imjqqZfVg6H9etiK5v1LeQKYosSY1WY7TvtE1p+1e0QdseQgp53DFHcGm/BqDf2sYNc
c/V+6JN4vYniYPK/+jFp9I33ZTChjrESkSGCQXEcZbQZJeR6mgCEG218O4dqcpn1MNU8GjxCk88b
IW0G3DhDazCOz2i/RewlgJZ33QLX3Peha8vp1tgt6k8clnCIC/CGBXgA0nq4pk88br6imhHQvElE
oCdIjSIQy6Yes13tUHtvURzARnrOZtw5HpGBWWjmgyAyWCxiNKAS6OQ8glIjKy/T0CTyfuJLF4CK
X/P6+3w+H7/zGdIC4Fkn5XEcJEKREPtd944aQyzWXpmo0aZaTGAcI5OGiRKvwjrMKUkCQE9oORZ3
pOLW7bGNQidw6fp6ebbNqtebYeMq+YBggMVr2ozNfPKeb+sHwZVe7nFql/QwIVxJFRRPxhRGOeW5
JqjXBWcu+jQPCI4lP00VUPh3qAcrkMFhDbAhgx9bJOcJTB3jxH4B2XIUKUg3xO1WplsUJ8xYvUU3
OCrzZYFh8dsGqD+ci/CfgK6hXEQhn7gG21RnfYiy/XLVF2YcbFqDCxeng0C7lGZo8Zn5GflyiRoV
8tLQfkFSttVByiwaxk2aYJe1KJV0A5gQKQTctSv3KyiNMM7p15hVn8A+9rNJZweDl/FKIeWom8yN
0NZ2J+TDaxLlhlboWOd/jSY5g3f/pId+qTdSovC41oHh+wHGjl1eA1J9CxzVmOF4RlEdFWbxAun6
J7iS31AGv8PFmHHyU0wp24MbPfJ31g/FnOsSYQ0Iroj8sxBM+A5ByOr7F4icPwGW/Ebm+N0tG0Bl
sHmQZM8E7AksFDh2IyooL7zQz65+AcTRMDebeCUT9EPV19ZET07o4gXk7M+ufQHCQVQ2Kl0Wyd7D
ASGtjD/WwFW88uIXuAkbRbYfZpbsUVnZoT1Qp0WEfPqvJ9TPnvwC0VqsS20TWbN9GQYTtvClQJ6H
zf5VV7+UaSGtpuh5Y1yQGUCm1EoY7m3Du7+++E9m6KVKCzORcnptMF0qLsn3qa+Vy0LmCSxWBFE6
1TOAqQdA7BP9KqcysBR/BFtVonQc8hXJHs6QyYd4NNNdE6Ea8NsL/ce39f+Vz8PDv9bx9M//xJ+/
DdqbuqzsxR//+Tgo/P+f59/573/z42/88+p5uPuinqfLf/TD7+C6/75v/sV++eEPOwQ61r+Zn41/
+zzNnf3t+njC87/83/7wb8+/XeXR6+d//PINVTp7vhqEt/pf/v2j4/d//HIm1f3H7y//75+dn/8f
v+xQMLOX//z5y2T/8QtlfxeSiCgUgK1SSkL6y9/c8/knJP47mlfodMdUQtEqPFMQelgrVvil6O+M
R0mCZCREDRxYh1/+Ng3z+Uck+ruUcUQFjzhLIG7Kf/mvx/rhu/zPd/pbP6uHoe7t9I9fzuyP/9mF
OYlxDQZCcAypdByIl8ReEfgBmApWZk7EqVjpQQ3dSY8VDkNkRt20H+vH3w3Mv5/g93f8cZn++46S
QrcT743Hv9gLNFDhldl4mbVcXFNoM6qifmGt/oaz+8NbSbQiQwE7BH6JbYVahl0KKcpM5+feV9aR
nP1anOpDnd6v6TPeNJ3ZN5OedCZf2JsvAHS/vZ/gGFaJrxeDGocv93s0o+8i3Zm+KLPCfKum+w5k
6Yrpa4AT0rIMoNd7p8iQKf/rXw/rH+8rqMQsS0By5IzHl3IOSCs8ira4b28pykpQADTRHbrPqI3s
EFXCgFu/IV1yJdgLnPAfNy+8sIgZuE6cxgwSc9HlYFsRDHCHQzA5xEOBzqZBGZzrXbcsjwPgbTmP
iuSFD/yHWYtbSoFCcIJFJcglQ6KG+jJAY7jlpP3XaUW/lTeQJq7m4GEJ+XsjY/l2Us1LCul/cluJ
e0oAkRJAxy+NY0N0bflQNxWQBGUDhYaIfG1R1NwB93d0rcupPMXYXb/99Zf9w4IRMe4qAapJkBn9
4cOOkQhGVMYAjAriiWZzZLsPvhNqfQG0+mNA9tt3xAQijDAaQb7xkgHByg6YiBFCZ/BnBoox2sNT
BC28/hrd/heO6h/xnedbJWFEE4aCT8KwJ8of1wgkGyjqHkiKQb9M6+1uJdhs/m+c3/+6iQxjKiCR
im3gx5voreuGKAgadL7qPeSmC6SC67L764/zp2+SMEIok5Iml4OmVtUYYGaazFRDsQ8W1JPWTX+h
DboG//c7xUhMge9AVUBcAnRLyMsSrHFMgyoEH9ZndugyLL4XXuiPsy0J4yTBURUTzIPzwfP77YsP
jYgJavQZnJkeeWLeIfV/4RYXlOZ/fZkYq4jgUKQhvRy0AIwPHa74MssEM7m2oOShK8bhsJjh3Ya+
U9k7VGR9NC85hdrwwQARhlLOHL4lZgFLZLWJ3a2FH154sD95dywyDK/AvgLc18WMWWs9bWE4oiS6
9bxMrSrcXg0vikz9yZwhLMa8JFwg/QgvTkAVRLScULABU6eGunSVTsBRxOYlrtEfT0G0TBEn4HiX
QkKs5+I+NtSRnSAok52hoUbydV/a5jGUXZKHbRLsSPj/uTuz5ai5bUs/kU4s9dKtpGycTqd7bLhR
gMHq+6VuPX19yTlVAQmFY0fd1eWOn42QcrVzjvGN5ofvNs5nu0q6IG0o4QUGDIRDZoviyIWAbniO
XKazWkpAo/kuR+6tc2mmEahO8f3f4/vPbcQ2DaIafeYS/LBLIxDgCKv0LZevsj4SKe7GpzI07lfz
+d+P+bn//nY24KsYlq07FmFjDtP29wGuI+n1C4BToT05h7Gd5u3cVcvJg+imhXU/TMQFDbrrBqux
ILgzl56EGWPc9EjvdmC3GkSUZffB2vvnzsLREDXK+dDnGeQG/P6PqtoBeR9y2rDREgIA1uRu8aev
hdyP9pVEhr+vO137YBP9yzA0TaJrmYKcMf0/FmGNBgLbWBF2SH6a2SuDNKsPcSP/I7CLS3vOZo9m
iWTn1ClYXKwoUJIMfaz4YVvqVLd+asbROBvDB0+53L0un3Ke27/cvBX9G7OqU+Zu0yErNBFFlo1y
ro3J7DYlNewPfrHLr3f5vPN//+V5wPMzEhJ4K/Snln6tuk/6RzC6vz6CPFPftTntO5ekAqeBhyt9
HuEjMKxVUHlZ0FgfEWz089j6dULwJpYlHOaDb5HgeZlPSLtxLPJaMCHsZD7+DOwo0QZ+nqDQnAS6
2K9YWsQ2U+hcquWOSAy6gM1Iq/rfM/NyAfj579DP3BzmgfnH6y7lqtc05AkRGdLdVNt94MUj65Kw
N9Kgl5T7zQdj5ueC/sercxBhlfSFIS4XfM+eTVuc/QqWOy4Yp6r4vgKfHcQOuhSVIf2JB5pVaxFb
UWdicTA1Y7sU6R1gnjYU+UnV3d6kxYsZ+4m2/Qd39L8MAMtCbeKx7um2f0kotZXF3Yio3tCK5+FN
88xi2/ikLsHIXpwPvv5HzzrPr1/Gc+eZjW3kLItrl4WrML87q79dsuaDVzqvrn988V9e6WKLFUiU
05loJwQOvndMaoJpMtQOjnW7+tnDaqR4dprxq9s3ZfTv4XW5uf8cXj9vzpzVOLtfPFllBWIKs2eY
O/Salt4prrFgfLTY/Tmb2FYMHyS/455f8xJnxeYoZJJRwCnQoAZZVe1Xrn2B3YjQbp1tnyeI0RLC
0OvDNKaop9MPFqY/LoIc3VlzHUHDz3ddz7tYCROt6hfloaFYkuS7K60TItNH0YgsGKv0FkbGkxiN
aKAZaPTxB7ffP0bRxbPP//2XUSSbCVXFMPVhb77NtOQN3EqL530wVn+C0n8bRRePuRisOsL1bqaM
EHbzunHdce9q2VdJiSWgzXtwKrR+OKy6crwyXc0KJriqkT585P7/Y8E6/ytcT0dtbnkmjoLfX7Zw
u0FkAz+1LPK7Lp0OmaZtND1/NMuzLQuJ879H8N+ed14HPI5H9FEvISqeG6+Fudi4cJAxsmTslqWO
HMYUhdUFNtO/n/bXj+waBm/nU7syL3OfU22ahiHht+xmf5+22SG1p/sBFUdtdfd67t9AGSVknnZd
C6szaFdcb2v/0Rp9eTI6j2bXgsSBEcq1jMuTEVL+eZyl3oUqra3xSQ4Ga5TSBvdWKzqr/4RAe24f
S8uk0bqQs2s//Psz/LFscBFGVsGCQTmHj3pxeqmHRVNScigs1HzkK6MCd9L/sIJyvmyzAdm2S0GD
cuDF6a8hCaIBHko7bCk/2/YYJm1650n/wRHNK+LPDw5+f32lXx5n/D5u5yI1MdBBlci1bAxU0ZFy
Pj7++7OdZ+DFDP3tlS4+2+KhP/Z01Z93VrQtCABn/GdTzGxkTfjghXS26svncTE2ObxQ+jKpul3O
jZhWX1pWKcoepxMhjjdDj+xR1/r3UTlrGei4whCeO3CkNiilm8eGq6cdSGe0zaBVcbsqhKaEY6Kd
yttbL4lH9FIJiqJTlqOMOrTrlJMbKFdbPRrKXU7lrGuvay3ca1MJVXxBuBmjFJRWczs33CaCrI2b
NEDImPN43Pb7ou+QY7oY7X7UXmbcxmLqi2dfV4nOsjGq47z4D26ee5vB1dxn1xPV/QzYyzuChp69
/Uq042fMEkOzGwjDuO9FY4a6Pjhx4Khp+STOHt2TUt56axG7fbU4pk3j24jfMzbW16RM2huj0d1T
7qKnRVDT7q2ieLftQVlXQ7EQWNZOuo48kiyuLloaJw1xoCGTW8skcXarwRUxrDnPd7u4NrkhIRz4
WiKQ2ma+bhzwg7jID22Baj6mJfoqWt+QwRDXxxidNw4Tr1X9YZKZeYdVihwDmV7PdhwfOr2goVpY
A/fP3nkRWqH6vb3q4ij02rr3l8qM1lw9OkUjTx2V7qtZpYMRFb23HcZ0G3d5HV/p6LLC2GjSzTzX
qdxrTdzM3wa7JEZVjs28nTBARBUYtNseK8cd+fAwlyq7Mrcjv2iExUWNj0lcG882KcN4olSGSgNl
sl9dTV6NKaFoBf48o+LDVRvZaGMWaH23oPsV6d1crYfZymWo6pH+NgGxVVu4r05TDu9E8pqbdepv
9CFBYNOqKCXZ7q5a2grFJ/f/pVzePafihJ8WVRGItNbioKt2NMgPhkDhgtrF+d7STz9LSXAJ5jRP
tWx2Nq5y2yE0rMQ8dZVR3OmuJu75veTtkmVCv/E79c0WCqQzP1oSZEnJd7ZqXCQFJ2rTr9/NaVk5
zXoQtakrNZoMkxyN/txYRlh3CPeLQX1zzcz5nJdmfUTn1G7i+vwPzIr2amqc9iprXKWHToJ8sTXe
W9Pq7bCY0y6oimzTJkswun6glcUzQmZMI21zhaIN8e1oPcTpD6jDXh2IZNVeF7u5RdeboT0sdDzB
5pMygVnPam0PbltNIX9Iww2zzof+vOFrKvauW/6oDUDLuM38YeV20qyhGtNmg1le3+b6dOuw04WD
s+p7TAguEtLrcoGPV4qn8oxUC5h1SWgn57LXhBXZXLIv9cDhZbCrEatU92ZiUaGXW7Y3vq6rA0en
4rZkhn2flxFxremk1iHuv6gyv6Ywp88h6MvEf3WXNZhRmpdSPVf2K35tfL3zM0x9Ud8bXro0G28e
622NLmifDr5RMzHPwh2Nhk0g9I7UA/FuKaOMhDdGTgrKECgz4o2vicYwW3TRB642iIifXj4VlLau
h3won4fYyiKc0c6GGnlaHCRLG57lNECJsMXobbwNmeZss27wr6qEVWGTLFUgCv2mb61NUmJLQXMb
oNX74U7Z9VDaB9ww23ltN0oOTKDC2qSes1SbCbUg2g1DTaGpNyQWy+ZTMpVt5Bg6OuCVLFd8WKCM
B2Trpcf/f1Y7K033loe8UfkozKzAEv4XGwz6mpeRZIMoVbadrDqc8vFlcYtI5BmPywl8LOX3sUqG
hkvKftCdjURH6Szjvh0Rry+BbjfBLOZgmOKIjSCYmmaW+6l1zBc8P4g36uGVdSyCbS2mg1iTA5dd
vAZCvTse7sAMxVFbup8kGo9T7rAsJI4N618VS7vVKbJ90wUe/ckxbjXGxcHConsjCuy6Wwx9M4xJ
xcVpSsbhbci7Ny+x72EDlHsvJywQw2jV3baWjDeTluv9BlHYo5nwSw+2ld7mo9KawJuV2o593D0s
aB75vc22DJrVEHcGEN7QWq3iGyKp+Gpa4+/eADCHrEbnE6zIcq/M9Maq46NMtU/ohF7zZgpb4i+D
xPPuHLNeNu5g7pNVdXc28PkHBLqob/yF5RVZYRYm3dIxnhKEZ1d2p/fVoV8X655Uzy7Ql7jH/eB3
0Ghd9gdVxi+09Q0c+GNebqoas+oh5mKz86dkFy9M71hp47tVtaPY5Gu2pk814Q93piiWnQYJCR9P
GTs7pHnutayLVItWT3lIiyrrprQM/NJ5cvS8RotwGIQtkkSJPxjyIfI7petvw7i8iAk9zYGGgrUZ
yQh48911gSG6CLVTtn1XYlPjxl4VEZyFE6aYdcexNtIQbnNfiLxiPXiWHZQ9Npa6DkHkWeG0puHY
DgvqdUPIwAeXS/lv9JoQ0a54yUsCog6irHvrYUhM80evd2f57gynznU3onduMFHcUCLZDTH8GxeN
JArv7pRNZ/nifmx952zYba7K0sJ1PFN3wezndA/92o+HMu1nG29GVjFvvPzVwzVSojBaED5ZNmlh
aYXAvF/xOzKhmaJ23Bn9VW9f5YnZf/KXwj7YroDEIGoDciZqQP96SWwFH7TjpGDnOHPkcE7nXqnk
UCd1gjRV+xTLAWr8seEF204+Q9oiWLTqeVo4eE698RNX7XFCuxFHn7dEmPXbQPT5EDZ6+8pK9ZUi
NBaKSlpD5C/+ep8Y2nx2S3SnUptyzImxWLIQM5p50swSwT9iqrVniYEGH/Wo8sFleE0brICVuDZq
zc3iriJqbDN/1gq8qEE1YQ8vMWzAI6gADi7C7rO90bnjEPaJT1SB6rwvHWKz3eLbymdLsZckMgYP
dxZiHH2M0KF3doix4MUH4JHnzusAMBVhKPYF9FHLEdvTld12j4unN1/Ij5W70lLdtnU0Hf2ePc8b
mc3zCWvdeocVqALX4b+YuexuWuxbS93MabSkNqFBbWFgyV6TW305+zVcVmrNRNqmT3GlAgPb21bU
1TNwArod3dwKGB1+fiNhOAR5kiSvidFwQIkzjzW06vatrNMc2ar6bK3rqV6I29g7CNRS5OaamWQl
DfypuZOkOR3hJeRveG7rCFTX7FEyWu5Jstu5U3Ot27J7AG+RRSuX9QiFfLGvxjQ91t58JVOBpbTy
ko1S1ec+H6+wLPTppivuq9h7qtt6uPVj94VkniRIanOrbIxwwbLYNLwpTmpWMVWvieKrXJcDqQgt
+0PImhafhsJy95aabv0qffRITYiqFZkif2gSQVs71YOpT/gwCuZS0HAE1siZtB5yrENY+TRxIJ+9
v/aMdHjF8/aQlPq9GSPWXs3d7JYy2Zc40GPAhTaECWgZdeJ8LWbSSDdxb5oVHBI9vzMzNhsZX2F5
nO7IHx4ACtgITYPCq/tvMy6oFxl7/UPLwfcWw5EM50G1T6Nqr1dtqvqomduHLMO+b0hJ8BS5gPAM
i3eVit0Y98tri/ewDNyMYi2850+pnS84/Y2v7pj9wCW9HFMiatqNn9nxoXfHmyw35p2+8BJNbYht
WmSfTLNpor4Yq4jA8gJvCdyKcS6vyWu0b5MyN3Y2MNjAmjiOD2t2SoQ4yh7MhtLZ2NxhfuxUiog3
WxaE862LnDf76vSQJKbWfe9dh2KBbJPbavQOTlaAvHO2XE5Dh142BhJtJ3POA2VnNsdZN+v91PgT
irZ02MOkqdmHPQixmpsnwcwyEGmtOs/HsEmdu3XxA9xt3Y2Lo5tWTtGhQcTDsfML7rdzC+s9xGFg
TNemPSHxX/p45yzEyZe6fF9w0nSBQFQ8BA22411hyjVBjs5aPyZuHMz2bIRWl85f+piTkJ0l3xwD
h+2IAJ+D8/Dg+82XuoPRMYlEVUckpmjlV4ENyIjT4qof9fGmazlkpVIut35fJ5Fnt0uzzX1nCZyR
GI8oKwT0h4J6YeDH6bRpdWfbWbSBrIz1FCRx34UL3ox37CfaVb+0/gYmEHAkN3FTuYF7kgWV31OY
6rJmYxQVmEt4ABs9G77VKw1PGWcvhR9PgDI4USG3ZhEv0qndlv1o7Q03KSIaGdkENnT5hCm8gLav
kY1dvMNV6e9zR9bl1pz98jbL2Cb3kmU0DbPxbPLSJWUY/GrAgCImTv0VjILfHbg1x8n1pIy2Pi61
AWmHgz1q7X1hZ/6DH58lGlwxEbeOsHNAOgN1LfYwaLCwmG6HkSnw2TPlTVFJlzZVvPgy8tuCf9sK
/sF56KnemFs6LpMeZavwr5YFg+Khba1V3FkIzOJQAwgw7yer8uygz+H1pq6jb8ZyNdeXrLcMfDr2
zD8g13ywFQkN2FZ6blDI2q+CBPF5/GI0FdgdQWBaRw6QnveBObrtV7zeeMTzgozz0LJF+QxU3C03
87Kuz9T3C5OIk9X/kRjFJKPJctvjlJvpnTuUWKicZPw8GnZcbxIFSf3Y5tN84E/q2pc58ZJql6f4
XdNKTWu4NuVifoPC499x7UCMW7W5ad5yIHHnT+lo1Js4yXwjiDNtBcCgJXV8m7bTQM5ju7jZMR8H
Jzk15irsiOWpZUlC5MeWJI/Ag/Q9vteHuW7UlVaTBBRaPTaRYoG6g7YrAM/D/krvuzcPVVF3/ktT
T+N4TTm6rEOtNf1dAep8l3EeA5ygMhlR4KkDYoySYsPmHTuMRv+0WnK+oQf/ddbz61rTZRTX0Ghw
7KGMC1jZire5T/rnTJ/TYwtMiyuXXrMMjlZKHRv6znMGJWSedrgsNP8xy/pD5jRcxHNWFQUePg7Z
SbZsfO2Unohux8LzI0u6xz4ngOiAd9s4cjXH8cNfEiUWt1ix08W9XXAtXhJRLpuqN91qn6rItsMk
m7mwIamP4tTo2YJHEWFx9o7xqrxuW2OInDxT1REf+lRm8bWZ2ZtWrNdm/2K5X1blh6rHUBaba3NK
MgyJ9yjHnXifg0MeQ4XnyD7J1G7uMbdGrrrjgc3rbOi4q6b8CwSYGfCEzlXrRsUvGEA0pw2t5Xod
xjiCz0GFLu+7LR7QbxQ8tHAGFwKFv6+P7ZAd007IG8mtzvGCVuMrObMcAz3us1Bb5BwUmdhNGLh/
AAQxRohxCuAU1qr+qeQuYBdMvJWG1NRfEyhiPpiG3n2aje65vfZMpz+6I2wx6jb87X0e5ty3NWkd
DcL4cKeBuMOnKTC+6yeny5Oa5dzxNUxCc6pvS1HEt9nZVG6ATou4sefByGEv1b4ZDhCEeoGSIhUq
6W90H8cgB1ixFjWuIn0zT7XD6l7ic5uyUMycDvlCrlliUaVFeWX7CkoaVupKo62W+SxwSdb1Ye2k
96uoTA0cb5PKm8rWDqlhfPHVury5SVlEjaG1xRmLhJGUAcnlxq2dr3WhUXSpG4oyPfX4+ugVmey3
2lKmG4M5F02+QVKdKNfhlBRdTEHHjBH8pJjnAg5u5WbsXOtJrst1MSYpseR1+3kpBJCseOYIZ42A
f5qEEX/SViIeuzF96hCZtRvcUz9Qke8qd3iRHbewfVXJ1KVklTqRS7vypNc4GDBYNpuCefLEmTR5
gH6wtUvHAmGYxvaVoVOCUrMwwTAMA349Lem8wOyqaXmynMYKKH11YaZ78RwN7rDBvfa0OMR4fRt1
ER/zwnOpgGRQOtiZQ0ORw2sFGD3qst6mbo2DeLS1m6IY9G2T9oe5mU5Tv54rb/5h1Nr2NAprUzdC
j3BBD0VkSzW1STRqtp6g8ZrNdGTg2MXRNU0FsSjBYtaq2r5pu36k3TC1X/UYBGm4ctI+uHVlUE8o
UNxRTFi0MJ3K5XaqC1ZFL1Pcw9zmvSzTMr+vPSUe/Zi+UKgPagBdV2ovTZGnR2BKor4tIN9xypNL
fDViCCEjvjdw+wRu3I/qMNmDOJpIrDwY0c1Qc1pIGWVlgm924oC7LaheNOSZFfUTlvL5SqVO+tKk
Zl4fB9B3WugVZWdsEsco5ts1npJ8p4zVXQ96mzxxfFq1ja/NSgbWsljvolirGUsw90PcllhkKJhe
+bUh32LLmZ8GNv3vpegLbTd5WnVPHBHQMm2KdRgSRcftYbAwfKLpRjSr0JKkCVF+9pq8FbMU11i5
kn2sJleGMegY0wG8ZZhXnufpm9XTaT9sc1gqXb2ldt1W9kMrXYiCHJqIa5u7oBlbbqMYnUyLm5dm
LUPLDWpwWeMDMSaogHQIhIq/gr5toWlYl5yYrnbathQG7DpL7zhDWc/UxO/MQdV7HIrm9SoGeD4V
FyN9NLWIPXTOD4ksy6d8YmRRl4BCB2Nu8izuZ1Vub4xupQq/X0rRznERAHFSnfZ1Jq4q1GB+wYmY
ltkucRF35br/z7oKDL+fiiYHjRq6qcv8F/KoVYo9vQ8H2UcZ5a+VNdzxn+Llg67PZdfp/CCaeo7u
GMJDdHnRYDSWTvrWRPuCroIM3RxCDLi3lyJ1Xri0zhHNKImAyGo+6GRctmZ+PtdGL47AG+bvJaw/
RRCeaCVqtwl614500uJUrU37ge7hspF4foqNvs1BxkRMweVnTKQmcW/zGVPLCU0ivBNynbfK9bZ1
5UxXchIfpaBe9oV/PvHcu3RdmmiIZ39vOclznlEz00usq1ttvfYHK3TSjyDPlz2n80NojPo26mcX
ceH5R/2l+czJskZRd5YKZleUnbl1bfyJiBT2tP98GPq0RemLWrZp+hcd9pYgPpzzCDEsasiJFsPz
LXpognX3kMX5By31v7yVjWCBHqiOXRQvwO9vBRPOMrxS8rCJ2yFHD87ZQ9OHzN6POr6XTTQ+IBQZ
JCcYASzEAxcfUMBfxSrPPW169W/reOv0z3G1ASrIaYZ6ebb17CtH/2jM/+UFWeR4RaROuAIuXzDr
feBAMfeiEh5flA6deFliEE41IUlRDErkgw/6lzmGIBKzg2NzqUD68/sHTSnSAqBhmEAsgdenxBCM
lr759xD5+0McB+U2a4h9aRuyBeeFOWOKuTqlCNkVWPtS66PIyb98Ol+4SD0Q8UHBuHRvjHRYBwhg
TCvvFgJWPX+30oe+/PTvd/k5cX5t5jIueAyrIG4UH6/IhaoDBmNVtDlZsUZJqywvPg3Z/JXdD91O
eTDz/A5Rz5YcN1AxWCXdnpzs3Dka7hhSeno2aj6zNlgr2FD/zp0/ot7/9SN4CEZpn7tIDS/WllRW
QzdyaqD+pFf7tqZkfzbnXvWodEITndH+35/jPOF+/xqWMFBqugxWNMz2hd8MOIxJUACzxBvynZ/A
VvW8Ex5q7qLrfl7ldk37b7IoX//92D9f00It7XE7snRm/GVITMbu3xUunlk4rTt2jmiRaWgPzkMs
vQ8G718fZdmYHJiVPtaD32fIUkOfw4zNoygLAywW6E30nmv2B/vQeab9/iXZEFCGstH5NqSDCwEN
HA1W0ZZ11CSFgjZtJEfcrrrazD2oHAkgrftQ7XgWHvz2TA4OpvVTs2Mj3bkMWfZgsfWay84+6hZQ
oEXfyRS8BFcgWuXiGcbw56EZ9gl9jU5wXy2o2pnyIc/pZf77B/3j7S3s54jAEcAb6J0vv/Kk6cNa
nFUf9hkMZN43swhpFQYmRBe93NcfmWb+GLfn5+H3dbGRuByjLsYtbBQGbQP6Bj3snbxWAYi5cH2R
u3+/1h+HCx5zXl3PwnPf9N2L6Vg7FBAc7g0w2LQ6wObhhgiXHlpbe+IQCrrUmKL/tyde6Fn82vQq
gyZe6EDBKnEVQAURJk0ITW4hZH7ws13q6xCpW2dJEJJcDois7+ff9ZdjBlKlTiYeO3DbQH124hPQ
r6jljkp5pEn2hvK3SattYXD895P/x9x499+j9MJFefE//z8zVepnOdX/3VV5ypIf/a+uyp9//r9t
lbqNDRLwmI/TDtkPwvL/basU/6U7Z78DBjEqSb7pnsVC/+OrNMz/YqHRf9qo0P0iKPs/vkody6XP
LuobJiIicV4Z/gNfJcqt3xcaU/c9BxYnWz9+GmTEF5tm1pPKnXQNFcGSaneVK8Q6sG2LEnN9b3/H
CpHTWBtj4e41xEVd2AydFAdAWLG2Y/rqELtQMRZ3sQZ+5oAk2ba+px7l4rvZM7WTyFNV7OK8rVVk
zV38UrYeQRiLs9RvNnsDvrjcu0GFQHd5tMuW6v/QmYeRNSAB6sMN+IgwXx08QzY7gz1+W9bx5HIj
rGHZx3oluOf4Ve8qe4OoM/evII62/c0q+2nY23Qyn/u6dyZ6pwDpAgPAodqogf0CHUWdqne486t7
hOcPm6Yo8vbcAndzmg3EfgNByLl4R7RBLbFbMWr0QWfbk/hRd6XPHXj0SygdQT02nkvqJAgea1+t
LiIamcdL/MWTYD/gFK2mCXwcul8YT2PuUHkHLucEaqLjgy7Cjr+PYzO+YKCbqeqsVDrBRNViO060
gTm/eNMDzWwk1qJbLcr+44y4exzsOjIpnByhUpKGtxgdXfF2zKBfSCHYpKhGgEXIW+OBAin0wSSB
5+EInKxyLV9XXUMdBRouP0mwuXBvV6d6ayZir0O51Okjux5ojKXwgdj2rIeVZedfKjBhOfYaf0S4
0WRVHIi276/iTuuqsADgSyF4FVi19Sa2SBBNhzbKfC7MkZWPn/V5PhOPPHU7IBmjFCWXXdYYMHtS
w3nIWqt9s9htgfV3c6aDSatf2WHTvWJ+1VG1uOqTKiv7ew3LUKd2MTvNJvOERqfBSvQRoGlcbEjB
Mx4rc4QqFWgNJP79bCR8K2eOZRFxQkuap3KSZgu/kOPflwQMWwF9GXfJEcyJhztutJ3VjHcqcQbz
65zXla8jc/EHdWpVWgBul3Smwj7jvHeCxqWX53lRNFsxWM2TWu38Gs86rZ/COU7NcqN8+T42xCn5
LXELa9zhYimzK/QnxIlq8Mp6UgAi0UHTWbzxWA6zCAhNrL/ldv+09n2/8bh9RPjR/CRYXI/Sd9tF
JiD7wO/Q+9GQtPc0Eb1tby+7xDhLRdJy2udwLMCta59kKT4VVkz3zpLDVp1pbeUKkZQw2SOtoUif
s2Ireec91dKdMbifYmECrcz2g0eDE9cMrccVEQeIl2UDxv07HJNXtTrfOqe8znAbqcVJttZseT+Q
gH3XSoBTXnynrcp4rHvhhtaMFSNrCuY+t7W4NYzIXP08XKFx0ap3vyeolAMH4GiQGnMSOYuICjrc
Ow9CserOFd9Yo4sPtBu43Jx9A6s/Xi8xzKwqOfpgMc/wdOOlbpIXSdXe90GEwtOYcysN56z84tsS
SDd9HcpmQNLoC35u0+oeafEVJDlzn9OoAcbXH5RLwVi22i00330elwgsaYeDualhc4o5xAQVPxd6
5TwMbftst/NnMF23s8LUM8hrkZ/rWM14s6CtfsYtj7hhlM27g8No28zkHhiZzWJB4AE6vNZ5yGeq
1tiQmw1xEU7QJ9ToynKc4I+SSQDPAR1FVttDMAlFu9iZFH2tyQj7tuSqi/0G3uHY7vNSfjGzftqi
Dv3unYmHHYqeU+33d0k9zURimxoFfcc/Dv3EF3FpV6/24J1E7XBIGO2HftBfyhlKY2OKwKfdfi9B
W+c54khcF1eDgNW5xJ9Tx/pW+x1swtwXUWktL9RF6THRI90mChuMYw7pTZ3h2CpQEGGvzfd4kJBy
2mY0Ii490Iq3+ArmjZn5/XWCw/YwunSQ3ZSUErjj13CgHinh3rVazhLScvAcXfXGWe4BDhttwqns
6aXPryWErse+MYEozksXzTjeokwaxl6P5d7QJ/xyfQkFyUUE0AoRZbBb5WJh1KkaKqha/jmbzV1v
Jd+qebSeptm6hYUfNcgwm8BgmOad7u+rlCCOVE7t3p7752EZv1dOQxk7u67bFc3VOn6qGvPz4Gmg
hlWsnRa5umCNUEGRBHBPbAEOC2N5lmJZtuToHcSsbprzQj+XO3eMyRMj+kIRZBKkzCgAYzHp6NYO
2Gizd9JhS116CpGO7xoigstVY3R2WMjH6XsjqsOadCdT764whWpXU23ds75VJ1fxztKDm5hnhhPY
dvt9rZdzn/EdHNTBsdLN2lFcR/NxnLLV3/X6Wm6hMN4jOEsC1++Z64t2VXXWgY6V/JZO86aF+hNW
GENC3bDz0CJsPUxV94aQ8a4qUR4lraQ/Yq2Rh0nv2uoh/Hg0eQP08Fv61Q8KdHbkDk5UTf53bVG3
UpbWfQNo2JndG6XDkTv7qbyq3rO1w54MYgNY51stEIO8CymKJ2rSUK07UEHCCvJJ8Av4s2lB2lQo
mBtXaM3boi/SYktxgUzCVlT6JyutVvIRXKnjv9fBpWRUp2RHN8fszwX/Uhp6X28UrF517uqaYxv5
tAnO+xieQ899AlBbzEdJEuEVIRO0ISAYQAt2kEdWDXnwQKTNsXnHROg2FXBfLTfoMWCccQQy43zS
wyxN5jzK+ccOnJzQShvXNC8T9cUSHWBo5B9EvOi7RRR+aexMlG52vou5xS/1bkAIoO3SZKj3UPEm
45kfz6B/siYITgQYwLsFWNv9AMf+WyeYR1HLXmGQcAMmdHnsXRsWOP6T1KE8Xk0mRLhOJfYL4Qlg
1s2kODMua4sxdF8azEOAxZo5C3ll5U2CcIadFyuuo/IqbyMK6G1SvcYrV+bIa5pnASCm1G4z0ZN+
Q4ukEJ+XupxpY5MAAO2Ljc82aiVJ+QGz1y1HKIFeFZpx1v0v6s5rO25s2bK/cn8ANeDNSz8ASEsm
KRpJFF8wpJIE7z2+vieo6nOZyLyZg9Uv3eeMqpIhGbldxN4RK9YK1EeyGJ4bhhrUmdCkI2iwKZJY
o+FY8ft6I1sRAkGOYklJ60JTUY2HVIZrbS4FJ3BquUlaIDtDDoVKkGJ7QWHAmZ6DGqAsmSoABlCO
wS/EE4HmDv6yqv4ExAvERVJxu34YU7i0HKUGxDw0fkQZ2TLr8Bv6G68NgSD8jLh9bjwNUgTDJ1mP
Iv8R8nCPVlyhPlUCXOougAXPqNYeur6HoIai3wVY0fUUw0IkwYBJR0ERZN0GDfFywhUkfqOTq4RI
9lfXi2P4qY/NoXlpcvr0d14nDhRsS65lDnAlYaWqYRi7AjV9gG++pqIzUwt9dD+ZSFmYVC8r01g3
vdXZEIZ5wQaS0iizIwMQ2ldKYPUjHK2+ASuwPiM5S9LCdtgBj7wLuiHIkacYw36TzYUSu7Gipt4D
MtO3npWUxibwxEjkeKuSG3BlThGGtAigaH6nmQ13CQ1yATcaqrK0kLmFwlsWKI8uw4Vol1ndlCm4
mlwKxnuahSFu9cQ0TnZSAQb/S0CFGa7eHrEHt0in2loNRpCDoQ47k9KqQiMncitwPIx0tjiVoFcv
kMPQij4AL6spme3TRq7XrTY2G+At01fZU4pvbRKBCiVgwaYZokyhyZs+jjxq02iXuMWQtmQ4h2aW
tNCAcDbC7UBz+U7XY/U27lqQgMj27GjcAXuW4O1gVaIzpK57gJgJfnPm/ZsGU94aEBvuRRO3xSgp
0AW16RqVDnQ59+p4q5cecWzy4xszaVNyC5DUAE3Pn+sE4Hotmohf5oV6ELoi+d5ERruPAiH6Eg2G
eCu0fvU7G0tuiQZ3/F+JJ+q/q2ICJiUasvDDbFuwWzQhFneDngDZSdFyKsJ4css449Ug5WbLvSeU
qbqmlB+B/f8AREm+IcWNbGF+5gFSNnfghsjXK/kPkFVge9sE9AuQ70+lpMc/eLMGq6JCg6SkErod
hhyK2ppYuYNrcVhrwfhDgENuV8XpuNUqKwqRh5mQ7aA4vwqhL3sQ/Fjf+SZixYh6mQ64kxfCzgwN
HooXdez8lRULPYlCL/gCd+UAZLy5sSA7B+YoAtKIC54nRqtLa6vF39hZp3RfrdqrQGHC4UkRNXbM
UVe3lMF+1Wbpr2styB/6noaFrEtvfchteZMpKGOZxPIY0LsjpQZSYklqya7cl+rnIWw/e70a7CJ0
kFdmqkNdamRuDlR55ReitJd89FSiMgz/Tqv5IWuk+SHNSMVJrRS5MRj2p9KveDv2UPP1ald8ZSRc
UUer7TbggEZekpG+MzxpuoPytoC+ujIYeDdsFKjkXEbSxOu39MOHMjCH8O8qr/PfzZK06ojn6p4e
nqem+vWrOXwvll852/sPJdb/G/RWFjng/zkRs2m///yFzlXx6302Zv6eP8kYQZf+eiMRIOtiiAYI
UfIqf0iu5r8yYQ22DEWUZZKvc57zn2yMpP8FQxNiKyp1hRmTTKLmH5Yr0jskEWkhU2eSEIlM9Eey
MccJ7Zl3QCaVbZBklTFkLUs+ekHVaVS61qXS/dWjYk0fPdSc/VAPvImEP3k6Fu08p9bbj/vvHPMf
c5pE5pwSNc370iJ/XoHAz1O0ZFxoQ+GMszSzWSGW1b/6AF73MMPzEAnNSBps4kfwM28pV2wL2ll2
Yjw1NLFKoQgxttHK3yqZ3oEQhMdjl5cjIDdpVB+gQpEVaCipsjsot4ob0iCQzfuauIZHxSQMleF+
Ii7sEzAGz4CRiwLSFMsB3MWbY0jF3YggXQ0fKsTj7qgZ5drXxwCdFdpsLJ7RXfzQBwHRQoEP9eHd
1vkni3lEADYnmpfTo5vzJqFpj0Vhr7xPoAp0r0vZNE8PofA1q9Lis95DdbYC46s4cmlmkL4OgEhs
mhJe+ZXqr2U14SkEIAhsIPAR0OtTxBSgo0KOOdajzLXgkP4cFSl8wXE4E7Uj30wrUAYuSdfKuLTD
qGsBJ4BQXEm5Lv2sOzr61m1r6fu+jNDRKCOor5sMbIPYaKlt6JF5w9O5oKijwEvcpS01ctolbaOX
E/qT4O58UPwgfoky2AI8LmlXEtsLBpe3jWSQZyaRSKsMOb9FgWSaqgT0KfTbIh3ddgcLNT10PnqM
8I2j3EDaoLjVSui+JZhKGol4iiDSqglSkVcgbN6ZNAxPTS9qGwGSWLujV44WH/GLEKNJl9ZDcqVw
tOh+f/vA0EyT94fwg5LOUgA88Y0e1HvS0GbjIZg2md62G6yXsPIGG3rq2tYkAN4KMlFuFk7NOp0s
FMTiqjtc2WOnW4zyNXIYFCDYadZiizWJRr+/5jcuNxzozwRklDKwMtfWZ/4xi53MzwclYnGGqQcu
ah1RVJZoAUWNG/t0tcEeTahF4BI6ZrUGo6KgZQcQY8W8gfaafJQi6kh2tBy+PSnxrtEXvVGnHn8c
KuiQZ0CtR3oMwMDxwdJSL5tVOmpyB2N5K4MM3Pm8cnoApGAYvaBPH0DRavIqS5viO8+o/Shp8k0b
V9m9IYNmJ32YrSN+OnoAXeYdwP+W14g0j+tD8xaZ6XcA14A0oOQnL/b00JQGzXOQv0+9LrvoAfI6
zfaNjjgNvOfN1Mh/NuWHgvbFcPw+Gv+v+w5MbVv9+i/idv1f6zb7+b2BCvL/gxA++9H/OYTb1fcp
TN6H7/nr/wnfsvmXCWsgC0uiX+Sl859iCv1ffwGWEFkySnm6QV3lP+Fb+2s+5AZ1FgN8gDQzUf6f
8C0oyl8EPmmmc9EpgBD+PxK/51rJu41NERqCFuyrBl6QNvzFxkZeIYtkH3deag2ktBPo/WrTwpyd
7/1Ji5o/17z/MYCfmlMhjaPEAu2BCs/fYosWguG1MThnW4InXfs5JLE0JXYGqlt98lWrmv5+txLn
IuLJ8EClwwPKCCEZgHvv+NyKIfChMaGNuIQC/rGBZfG5DPVoc8WKON873k3jXGoXDcpERF74fih+
H9vhjyQB2PzDze5+fb9112vbXt8c1mvXXR8cfn9w+bfrOvaWX7mHm/XO3vE1hwO/3bsuf7d19/zd
as8v+er1bnfvbvnbA9+840sdZ8dPW29sfiQ/fv6Sdc73757X97sdP83mx9mr+a/Xu7XzypfwEWxn
/hN+zW9Wtu1snS12+Vp+4qfNPT/+xnX5Ua/8yW5lr1b8xBf3YO92z/Zu5fA9q9XKWTmOM3/Ziu/n
580/zLnlFwdGwid6nM1vts7+y2o/f+lqv7NXzp3j8mtGvd3kDN7h061X21vHWe8O6/mD8tk2fOej
852fuuVL93dP2+3TPE1M1Pzd7uGQ2rPZJ4c/vrxk8pUVW3JwQC5Yq2IkPRzW96+79TODWjnfne3e
ebpiaRk7lntjecSauprb8aWHtfvw8uPet+/t1bc7R7Sv2HlDGVzYg8vITDWhCBAlelizRC+7x0fW
2WG+WZLtzcG9cZyby1O4vJKcDGwGhLwr13tSgxYjBg/u6zO7hXW6YkBZvC5OLMyL+M5CLReG14VY
eLhZ38wben14+z//vX9dczbu2auH18P69XBf2hycw+sra2nfbthYu8fNbrPZrDabW/uOHbZ3brZs
52+3t2/b8dZ27rasNyePY+E6DzeOzflc7R+cmxt23367vTKca6OZneO70ahi13kR8+W+uM+cG2bs
2q5elMaJ+cd+aH5Hvjcx4ckRyMAPrV/v/RXHkuN+Px94pu2R/+3sDb+aT7VvM8L9723h9PZvd7vd
/u7th6drW+QNaHRpUy4ccNqYSpTOm/J+93y/dn5vd6G93qznST+s8XHu02F2kywMC7Gy8YHO/Fv3
fv3sPu8eD+5Ljm/b2C83P9b8AIZyv7E3z586ps/FizzuNuy71Z59Xtiru++RvX9iqV1Xtt0HNsSr
ZX9e3eFJ1q69dVcP+KH9YXYwl9f2jbzz0jgX0JU4FwZFYqfisA/2Cz63s/nc3zZr+/GPZ2Z4ONEb
x71Z8yFW+N3LnwAUBGt76SMsYtAEccNI98nD+gX3fmAWDrNfOzy5965zs9vhrbevnBacNR6fKLFZ
rUrc63rNnBN6tnMUcF9YnPWru7u/x2Gzb+4ffdv+yi5asyZEidWeU/iC197bb75st9nd7x5/7Xz7
1+P8Q38837+G9vNk//DtHc4OP3T/yG9//WI34vO3zt0TPpb/PmyfVk/b3w4uf/tkPxNFBtv27Q1H
9evt3d3Xu/129Xm33/58eiBSOA+EA2e1enLt77cEou3DjfvEEbVX+/0tPnu/ZepdZvVtmhn5b6ab
4IpFYsv2QFw+3Djb1R1H/e0Lvzzxx7NTeHJvHl5e2IjOzysrcvm8y+ICFgbTTU4r57wn1jf8w97d
HFxCHkffdtz9nyDnXNkHknV5H8jLt0rcGbQiYxabTMfhnvPPUZutztG7tDlF9o851uMuORc7my/E
O6wf56jMQrPw/OqRb9jZd1wI1vxq/t7dbnPHf7dPTJq7dx7eLjZM63qOmpyoO07u7u26sN3vOZDz
Vl/Pe/B+PbvTwN6yhZh+vPXaxR/fzMvobl8O3HTc7b3L91xegDk6/PeBAFLLfdaEjk6HeNkgeTb/
/Tt/202T5YtthnKBLHSgHosOhDd6LJetHK/yP1bAGhpUUCyZ0vuxFTLnhWcqUJJ5WWStPDp/bIpi
ySswBiq7sSVc4fk7HRXJL1EUTZjwTOD4i6ibQAumWYOJrghk3GtUw4Y1sAnJvjyqc1ZAccFyJ/F0
IZd4PCqpNVEgFL2KBsNA/iqGZbqDt2NyL1s5nTuNFAIN0DxCuJ4vr80VSmYBqlOVPcRqQF3WGhD8
iytNa23kaHLKZWUfPF+2efwEmddLmwUBZFM0eUfJ4px5eLcrwDSWkN2MlZ2XGUQYQqm5XR1HBxF9
6yvDO2OKlx/vHFQG5tC8mEQZ5ac8JQdg59Cn2Z2VTesiBONUR2lyBfB7ZiYBhaoqjG7kS3gZHo8K
AsTMFLK0ouW1jnZtGOlb+CiaWzVXrHvqVcb28iye2R/v7S0bXUYUunOdpn32ujQV21TyEIyNaJu/
YufcFGoyqRfyGsDkl6BiL4X0JczJHpLQDDpYJaYIMHPYTq+K35VXjJ2bRM0A4jiTZ5vILR5PogVD
FsjzsbR9SPfdtqvkuwB1PkdTzRFwj6lecVBnB2cCigQ2TNJGXxzlTm090A4yBDBJq9qaFckroCDU
PUNoTS6v1zlTOsTY5NTg2zPkxTtfEuA1EAYRjF4lwgMkJ/pdHU3yrFJdXTlg85Xu2O0ylHemFges
gzQLWA6j0qb8PggMfwMXTPnFkBT1tlfj8ktlti+XR3duN743eTKRoTAgs8lEBmJKczeiMtRJ/SvH
+awV2miAnlJZIbN4vD3QOkdeQwjAK4ZW+ynOi8gRzEy5/xdjYbNzmCGiJMd6bMXTPGgYLKO08xrO
MgWuuHUIEdiVlMW5ra6bZDJp9oPNdPn8rSwD7v5SLyFZA7rrmFYS7xM99X5DmB08AxEtmiuH6+wO
pCgLGTI/EV7k43FFQpDM2EPqAOTLNknXftNU9Ydcysbq4xNoiHMnCXudTPX8Qd45eHDDgFY0XAbg
O/AMKUVuFQ6MKwdq8fqd4whJHQt6UrDScyBZeNxAMJFx0jLQtUql2HWm9I42BaBw6QrdZH0O+aGu
bTwvjjeK1vTosnW0VU5QLFzxIqfbkgYvyn8AGmF3PmGltUJ6SLuOKCNlTaI/ZLUa1LtAadP6ygou
CN7/DFmhqiQCodZAey+OGTViM4BxB6BmCO+ZCPp6XZaF8pzDvufrwrBHqTZfVXEOmAH7aF6CgmEN
QDBZu3YUyitXoVNPg1zPW2MbWVSkWxefpx+5HyEMUQKUM3sFyhQLISm56X0FXB2IUhRwOxCPbQNM
56N7DMuySXQ3LToyltcjUESgMiQiBcqmplPlEcypSptdWdmz43tnZbHF0AK3oIvEafOs69wWuDsI
dzDsqToX67/lUV9+2MUxLhaYiYMwH7TV8dmBbIOWD3CJtjKalSNYaLx2KhwLl2fv1PlgRYccn2KK
NBPuHluB2cyLawNtxti39MfcHMuVQv1mI4KE+dGE1bS+bO/cPLJl6ePDFi19C4/gxTkJfI2IpKNQ
X7hdaSKB6YnoAZhpfaAhC8qVwecWeGWc1+wuxqm3/lCWuYrqb0qbJyqz+Y6Wz+kQtUJ105qa6oD+
v9YfeW5y59smTc5c4FVlMdihMNMSmSQmN5Rg0ADbAnsateYNSH/wUrBfNl8vT+/8E48DPgVJiSZT
nkCExeVdEB3IHqwvPHadV4NYB9HvKmnUUVMePn7t5CrNDYaWDFFEhWpxImJ1muJeV2Ey69tkRU2/
XUPb8vHLtKVBNk6RFXrmuWiz2J9jDXxMHoH/GvCdKTHkW+iiPtAlOPPZiVd256n/PrY276J38ar3
Zb0eYNe2xTDxwASGVN0hW62mcXV5neb7yWKd6EoHDMLuUCkrLe4vnOMwgY+uALkt1vsApgWIsVJx
n6eauSrgrnoeegFMc0oaqf/4UbDEuVrF/ZoH+bLebsSDOcUN0X8SGuspKTX5XhLR9y2grNrlFShN
u4DP48qIz+xMQBozZbwMGoJ2yOOp5U2iw0UIxYMmea0N1i+xC6S0IZbrrml+nDnr0C6/3a5pnSI8
HpsyUSeuVb/gQhXk3Y3elu2O7kZ0jpGg2jYokAZ2UtbtlWk9s6SkOMg7cBGBTvytyvFu71RBKVOH
x6rS6rKPBDKw7z7M672WK+3doOaRnZlW7ZSQyVwxfbJt0XXghgotDkAiYuBi22penxVliUfxI7Ow
ZRHCOnIx1+AGJyuIFcIrMjtglbipLm6NoBuUCtbOAs2IRsoB/EUTRIN1slUKI7u9fD7OjQjvwvUT
xIGJosrxEsZqqIZa0cAdBYFhAVONML1CVwJg/LKds2NCHpUlIzOgL51YOEWF2dPrxK6MRxcSWfVG
BHC5K4e2vuJbzpmiS09FP3oOtMbCXza9l+V5ChMW9JY1JI+j4BbT+C3IxfHK5fDc5HEX4ghINOYh
AHQ8eWUKfB6xscKG3S9E0oe7bgBL8ery1J2xMocZQiOTR1f+4hlbA+qyADbiwrRpsEW9DoB6Aky6
bOXMrHGhnvN52DCBxh+PZUSCRI5qD7pbreNyiaNa5YMZPXilP337F6ZwFyoxgNrNiSiYnJYBoFNE
2srWWzcxnWaxglA2KZErtZhzU0c+9D+W5r9/5yqyfCy9aYwQBte7L6aRKauM1t4r+22OjEchxuLS
wYsS/4ffpcR/bERqhjJFGo7uLpp8bkuYDWhq6/OdBQgcaGA/DJvL8zfDH08tSnM3qqpKWF3scKhw
oqQvsaj6FhMIeZQ7ZBk8egDy6FjTvGCbDeB2xxACt0ws5d/CKOyBKBdr+Crix8sf59wks5A68mDk
Z4FUHI/fzxKYH2FUAprYTa5AM9CKFMGvjxuBXQbOd9rB2TeLqKaXEFbVBWzMQ1jJSMr08Ba6tDoV
+pVzcG41aegll0MbPVCs+Zy82zKeComUgrK5nUUzo2sAsxJ86WtJ67ZZA5/5x4dlgpSwaP+GNXF5
RWiHGs7rDpZa1Lq9Gxp0y12BF3X/hRUSHvC9ELfoIz4ek5EYlTL6eMSoTqvbvA3S1aAp4ZV07Jl9
wLTxiMIjslDLmYuzXIitMJjvqUaAoIGlOlKoBR9NFYH/AeFLLmrmKIGo5Hgs5tQJjTDv/ThU0kM6
DrJbeNk1zorTTMdsBnyQNuvi8nJbeI5Un/KZdQXq3NYLb+FfVNZSmezzngZLXezuzF57LATRW5WB
4c2Yt71uFcWV+HJyv+JDSLOcFDkxqEiWF4GpFFur8RMuAnonS6tmCOrskzpoYnertX2vOAO0neGu
gq7uWpr2zDGYFe1MpgAChpOrnZAHmtim0KGN6SzjFIj66PZFeEv7ruq0tce/P7xHCT50IiFiCHJp
GbVb2RjSScSLwOUe2n2tVGsjna6dhNMoN/fpkyFjB2m6tXwOkHP2B8hFc1sPQh+qFVpKxmwydqpH
F8XlAZ3OIKZMYLa8vWH2Xj6o8JW6WGnMYA4rKlzkeQJJnwh25LNVK9pP4JO9d+Wcz37/OBIBm5ux
6SqIM07g4noaxCX81PDsQlacog0MNfWXsu2nH2VrJK4kZfIP0iDDTREo+Tat5Pr18ohPtyuYYi4G
vHS4SeLVjo8mlO2i3/U0TotJ5buJbvxMKuNVgwXMLi36vFr12q3y1OXMFnm0Uk0jy6osTimcSHTP
zNrvmQDtsVK2LQzhXXZlJWf3uJjWGYRMhJuFiyh8HI9LjhpQcHmTw4kpVBMc6GH4Uk5jqrpV4amf
yrij4Tc2A3JGRpLQI3p5Ws/s2VmGmScsjQ141sWqVlNhxBnlbQQvvHIN+yr8w3DsBs95XSEVe9nY
GcdHqYSnMmy55FF4ExwPVpGFWIVgkIOv15/wi/GzRP8YPLdVAjVAHWhPsZLyVB68vm7WaMd5BnRM
dfk5oFGhuPLeOjPz1GPBaNLRQdPF8tUgJzDzTWWPsy9RgSF/3vzooVl0MxFi6GT04kNtfpFKP/hw
KGMSKKOTOQOvCbT4eBLEFFXTcqYA0EY1yZ3G95QJHQI4l69M97m15eEFBhXaHlo75r9/d9tIsyzy
QJ7mtP213udujBRjBQWyd9NAImpsLq/tOWNAy3mwk+Thn8W1sVFlOaDxDwIMMuv7QsrbO2SUBLfT
8/75sqkzzg/ROMxQUDQo9inH45I8VRuNjHEZkeH9jBpp/Gw2RreBYzShVX0Kvl62d2Zo5OhBHaNI
gubkEnaSwPqbtmOOX88NKHUDCpiIPFBR53s+vmQQ51G7nIdGtnixN0I9Lfy6gczBGtXKh+uzpT1S
mzJlJ8kZucDLAzvjU6FIY2B4OfjsTuROh0xP/BbqIylN0dKGlZx+75LCHzoZtfyzGatO3JTEmisv
p3N2STdiUnkDkyz2SttAGgW1zdxWnZHBGdpQvZPh2nUqqD8/o+WT35pdIFy53J1ZRgAKXAHgJyRt
t2S56QxYFxvBx9U1ZAm8jFMOF2ruGEZ9TaHyzA6lWwjgANRViKKaix06KX1rdH2a214NZ3PSTvJm
1Dtzi1RKhLqYL1xJtJwbGs/quXxCvpjH4vGJKHtETgbTyihxqvpOFibZTWH5faR5PbmyQ+cduIhX
EErBf8gcMrBlwkDVS7nxIadBryJM7tSK9FGkateUIc9aIe5qskY1EJmi4wFBNR6nOu3qdhkl5ar0
RPMmEIL+SuvN2Wmbld1NkrhQjc1P4XcOEqESEqUj3LRlog2GAxIdGlg1oq7mjpoplldc5LldQYZq
fsdwqYDk9ticKE561Yb4LaFpnrpmekiRhrR17lO2UUbllYU6Z40c3wyhIk3Mu+7YGuIXka4UHO5q
LP19Bpn4uo59YwcBRXGDrlF7ZXRnlgyPTCZ65l+kdLpM9hlygQQEPW59VxTUZQMRtiDUmrxrt4gz
q4aJOTFGjlZ9a9J8v2pDoUpBE3KOh64zUjcFO+DS0GuGdhh61dNlF3lmFplESpOAFCyL8vTxLNL+
N2RQqGW2bkFt7/Jxyr9R09E8eslJ5JL5V4OPe0ciNtlS7iRcuZdhe8rNdAgGhB+iDr1ZyBBcVYYd
qIY3e6Ui24GAidS7l4d5bk65VGtzCnrOM83T8O4kBE0kFKmgcsesk71MNREdagXlNhWe9/87S3Ns
eGdJL4CFgQrK7KJtwm6Hq26SVTbGHfzsccFSXjZ3JtTM7bwkvLmbzHRpx+bSpkKDrJaggkfYYgMp
k/AJrmnLLbW6XAlI/+yRvvC+/gujyK2+QZB4LS2MVqnVS6GpQEndM4lQysef01H/HOhZtRb1Uln3
daBesXnmeYbj51YNPnVWjF/Ma21OeR0pVWbzUpJsP8j2FhKdX0cviP7OUyV91VKaPjWom3ZyP6RX
nM3pXXquCuFCuVHTd7U8/KKaG4hooODQGoP0QJf/aCMO5X8XvLI9TKbgrWqvrA9CUV+JfKdeZ96u
nBTu0SQUluEoa1QrhKcMagcZ4BAlDR9Vk0h+uLygp16AV6dBHhJYGXm0ZXztjKwNQxmiDC7Uwas/
BV3goseTZ2vVG/JXOGD875ctnk7o/M4lpWboxMATXlOYYoVArLhBpE2Y9jYig9onq51i364oq6yR
DdIQBvDFzvYKL7qGWjhn/e0WTze7Md+zj09NJyDBLMH6Aq1bATOXIXAwyd3nAVqBfRJKcFF5U+8W
g1jEW5LF0q/Loz91RwoxhD49yhIIF791AL13ElQkuCbjJOQhVnb88z0u1H4jB6a5/rAlUqQzrets
kAT78Uh5O8jWlBAlM8+C8yGbTDiZrJia/lrvtDG44o5OTyk90jwjuBeypqQVjs3VkRBHQ1MTTuSk
/EkAcSGxj10p9sjAoVC3oe2+/Fb0RrGJRkX9cnmwp4cF66TSTS7ftACbi/tO08Jw0tZYBzkW3UiF
LtpalMkfPpKzFQgtufgSnfXFRYATYoLS7rkh9oK1j0b1rjMhkfoXQ4HRmFMP2tNa4mpqsH4CqDQm
sp+KT4DSvZEitAip2WU7Z04+pPr0/sszyfhJOYn6qZb2WZvZPtSZrlXS6gjxE/wnljHsTbMRPnwl
BXAG3wB1MjpJTxBhKK6iKDovkSBEyirpzOROI++1Sv1B/XR5aOf24kz6+SdhCS79eC+mESwAWYhi
iwHR9U6MShUGcDV15bFPdlAdi/uSevuDBnfkN/rgiitH4YyP4RrHlJJ1AhC/xAZDCAGDm8jl2xt8
QbZLMoqfVGiayGMORvUsy4LW2Zoals9q6I/VlcGf3gu4YdHCSrGHDLi+REzlwlTIGukXRMFz8RuL
EcLGhPRG5LRoYdRAHeP40RcGpC4uz/oZ14Zh8AUzqQQ98EuHA99D6Xc8AkaprB2BT7ijlT14kYw2
vnJ3XRz3mcAERI9k8ADAh3OzO15grwugrFTH0BX7WnMlM6k3Ut5FVwa0TOr9YwaWb7KIHPrlWy0j
QImhooRuRI2isWDo6vwJ7jARmY1Sr8U76onZPlaET7ChDuuSaueD1zYf3M4nH2Ph3NRC7Bsut6EL
GVZqD5oBzYgi9pvcQJE5tqZVriuNzWkm8QaYcfWhZX2zDsAPxAryB2BkF469ysM8hMApdOHobPda
qY8o47TdOkd/6srBObes703N5/p9cJwUY9QQF3NbC3YrGKlMVx7q/MqyLhzf24CsOTFscpvj4TP/
/TsrQhfEWhBGgeuFldHvRVCwiBSNRVztlBHSxyejaLwP3uZmoyDpOY30mItcZxeXWGVUy0rLLd/t
vcA/aMCb3Dlz9TGf/maFfJ5MGwT9OMhHHA+tpVnEE0gwIf05mulNKyVKvG2U1JC3tOvX9AAZBR7/
8gZZOJw/RrlqUL/ANo+RY6O5Z3hBiNoW/LViBOVZBEfv5BiIIkiVHUMEajmNCb/ixm9Lqu2XjZ9s
Ger57H3QCoDt8bWLkIyEuKEKXqY6GnzgW7HyRgfdPe+KlYVHV3Wy6KLMNYoyrTKTIR0PsU1CGlhy
GY2WcPQ7Z1SS/D4qB2sl6IOwqkeidYoo51qRJ/+KO1941TfTiMTMeDiZcoq6cHVWlIteDIG6I4mI
032StaIrv4QNAqmqDcalbq5Uo87Z41wQ87nLAVdfnMFgUhPZEwoZlTEVWmlId11oHxJHa6fqynE/
Y4rcPeTIMgAnzuFiaIijBVUMpMZB4DFYeSUc2gNxGZcGcf3lbbK4EcyzCAqCEjv/GBrB6XgBo1gv
paFFt3Ksxfwm8LJiI3hT6siC4T82HTV+r2+RbksH5bZXtP7KIp64nNk8pREudSB32KnH5mXBsrgD
B6gZkHHZCNCr2KpekZgWBYX7QS4+XB7u6amAcZoaNIGYmiY4iWN7SL3HXoTSLFohsbqNk6xDNT1o
rkzq6aiOrMiLUxEjPCCUseI5VPQNx4es10kGkHdSYD10iBNe8TPnzJGdncHZNFIwvuNBaRm509DU
fRcnJmbRulAhygug1UmUpLXNTB2RfhxhnFLXH59NhU5AYLAAKE/4lAJSjWD4ZcFRzFz/hijoS5nX
H4QDsUiwnQCKJqNDBYgTfzy6JB+TAL4u1RkZzjdLzDM3GrLiSgbudGNABCPqZOB4yXAXX8xhBK0A
LK1W5MpQFNmaiTaqEIbS7qMThpU5R0RJlMTUMjVV5wq8maYQuYUqczOj5XUdivW1/XDqPhAdAEAF
FI62UGLr8YyRqkfEukSOXuhgoQ8CkfCGmuZ2QOH6yrSdhLgZ0cSdCukdg2ahZYir8rnLduYpLWkV
+3tCFPgZvfByDVnZ4NZoo+99kqhX9vu58YGEUKjfAgug9fV4fNXEBPslsxiFQUnJGCh7LWcGmtxS
f+UknzPFiSK+8F6ZRaeOTWlJgPypwbZAqLm5L4IcHeHOlL6pAAw/fJjm7j0wSGTU57TeYp+LUxmO
BRy6btFP+caqk9+Vgq755Q14ul7sB8oR4P7nsLn0t7UiwRxEZysb0Bg/t/k0uZOgBrf0vdYHMSiS
QzYJ1bXa2OnhOra68LqePkLaHHihi4L2tO2KsNnkdSdvL4/t9C5CUZMMGmGTFnTqm4u1GsYwLgUe
JYLZhp/SuJ3s0RgyJ1UL+UYKIsRrwt5TtmrQeN8vmz43QIIYL1uZOxBA62PTw1QXAgLEvId0fXD1
Vo5v4wYWuX9hhaQ21f1Z935Zu9WiFsSTp4WuIXfdWinyGAyZdC2ve7rledPgCJWZOYta3OJRBZM2
PKdNEKE2MXntBkFxSLwniOXTbZmiKn7FJc7b+l1xkWFgjoYUCLR4RfGaPJ66zs/UspzUyPWmUt2g
jjo9ZHDWulE156pgU7WubJMzR4CsnzWjUbhxnKxV0Kiq0BkwcpsGt42mkahZGUJubnmoNOsOXPlt
Z9R1euXknZlW/DGgG6zCFikqx+NsYMEXpbKLXJ/gs9ayaNp5YUtKN+cxf61p/sykzmymlOQ4eLyq
FpNqoVtqWDBqu/CH+zntZ1z9HNAHpu6EEDYG21hFwuPDbplEI7xdc4CDJsxc3OVUo+/rGopiN6MY
itiv6j2jJqxsJyXv/v7wSaBwxTEnUUwP6RJB1bQGVYCgS11w9IbTSZ3mJJP1898YIRNNnoNWsOVz
WESDBjxfk7oAoPtVkCEkkPXWdCWCnuwL0ieEMep+5GxmoOvxvhh4vFFcjHI0Q4TyISHt7op11W+C
UdK/Xh7QiYNkv6O9y9WD841c3uzF3r3v0XyuZnB16Ua5pjx7ILO8XTiNNLm6uVeJyJagQYGwsdoX
Zfwa9ZD2X9kilFBPXCXvJ6CSXJBnJAjN9McfgudcTNNnXK5GTYzpAxcmlNiTT10y1X7s6Klap5Ot
h+mUwPRqVjXk/qKZovHmSJTuvHJlhdDOS09TqozB9zAGi6Hu+sQshC8owpKh+OqNcZRFkN7Dl/4z
SyPBMx0hFD3EPMIYHeBoJfZIOiro1WRdKbpNR7k32kCCXinPHaooQo78Z9DPX4/KgfKtNIK0+S01
SMp+neRJV+6q1KjSn2WsNq0jt2MorSIhD8sIAtwmSvdtEYV79Cp1JKuNqBtfBgRZKZBnEHxHBmyx
iMM6oxR3vWVTYTOrA9LQsCUg+56YX0jvyOqNTi+l+NOq6X36HPMgVCIke4IcqXNmJjVcZMSiNuPD
54O3L6oobRwqt1n/JI2CTrtkjhKR56YUyWHhHRur+jyoShXdV7kmKNvEsjwShIwl176hhNsqk6uU
/WBo21kgYELICB55GMsTMbFUY1vBb99vmhSolV1z5x+ClTSGJs20qVVaqT2OhSe6eYCK+WPeQpn5
MykyXQ43DUyBX8ua52znJlVeoJJRGbl314TWBNi5leqQh0pX81F1kCUvUuuLNLVC6p9NT4WOiK9r
+VBHQOmOWoLTGhq6zfXMQ5O6giK01lfNG436tWirJGgdkkxZ+1TnUROGdpdFSRXwlPUsaRsocjM8
6uGA9uE3y5/aknplJApqZCcycs5f9QHp5s+hZnalsIZBoO+SHXIsbfBgBG3RdciUcGt76HsjT3q7
Sfx+hFecah537HDUh/xrBfesyLsrK6zmyzQqPbSyYadNwoNZK37yNxoCsfy/OTqT7bh1JIh+Ec7h
AE5bsgbNk2VZ8oZH0pMJTuBMAvz6vtW7XrSfXVUkkJkRGbfIWiFiMun3bay8+IKyCJZfXaic4Mfb
dwnxWnvToJxMFWtUqayM19GdMrsM3TgfigQMB389L3LyWuW2xbO+wFffzxbUkf6Ig9qp6hS/hLLc
Lc0SbX85K1fPSedF1vvTsMTYIM9iSuzkX7hYY1BkdTH7y0jqM0SDn2nUUD7QPcOJtQWieV3nPZZ2
n9hZl2Yf16yoxGCh6EBVv9m8Xu6/pR6X4pcPS1u/st1qmkOQ5IS8sxaxR2nszLk+rF1pnfuWSCcW
/hnG728NpBFnPnRLyF8+bkN0Z20Vyre5ipf9FOcdJ1CG7Q5Q+oFVIrcQV4NtUF5TPUhrP7SEp6VO
rWOJaSBo2dmxiOhKAB669Uev7ZPsIoGDq1GzUNN6dFTMGDDdvRot4HYRbHImmUt08v5foAQq1iEn
z59lcbezTidPWIR0zMacK3brppWz6+0Dh6Wo4C8RmKvvPK8QuFTJ+cGWnNouLurPAKxUX2ZR4ezO
S6h6whPY2rF5UqX7jEVmSTlgg+W7rWAgqVR4RQLG/OKHmKabyG0GOT/UnRM04/U4N3AWzqNhNRh8
Fk1BFIJbCPPgTvtVSORzGZdKq+uZ07rCI+0mc5/CwBiDzJMCVn1WLlvce9e733J8/c5hki3Li679
oU6Ok06izf095h29D9VdHPjwLWYtonsz78YAMtj2yTv2xS63dEvs4h6nyRILBL1wq8anthrscDWQ
51FWOApniAEpaOIt+S+G2Vysp7my4b+5L7fo1nXqyfkbld7UvbYRG/m4/jArYTxkkbSDOMeZnHor
1UK2mXJdb52Q5MJXS4O8vDlzNzZnuD+hdzvF5FHBVgmcr2huCTgqSSi/HvO9OW9B7hISsQ0FsdrF
VtyHuaceEzYPTl6T1I/oaj16TxslU/Aagx6pj4ybRuOliN6degz7dWN5t/cHKd49n9n3N5+p9N/n
sJoYCyxCwJ3qIyQHV9WLzfAhNP4Zu7XT3E5W58Eh3CjTM4B03vDuL14snFS07dDfAbBPmhevLpvh
zuUGzp8GWRp7x3nXv+/SteqtgK+Uf4PwidvnqhZx9DwPzp684wUaOsA14oI/cPvVnqlV7ZyuRmMa
PQ6izX+6ZHLHJ2yrZXsyRWmSLx7Zjmcud7G7PI+hp/V/SS6rkMXCke/h2O1g6H5KuTKdhpc2ejzV
PCOOeQ78FnlKaDuHv7Tdh/0GRoVktV+avKnf8iKeHX0ltymcopMTjIVxrwyNQg5gfoNB9W+N7eb8
rLUc9Jaq2ZWLIHAaVPSXNxqz+GzQaxPuBzY01qnJSEIqCpMmiSoDdjU6dXGljsofLiHwVg/6J1pa
xwHzEw8T27Kq8Obkc5CV079FpWxLKoaOB12lOMP20MvqzvoBzhR3aWfNQUrs9ZlIcujv4OOS4b4U
wQZeNVdEBsWd4TzHejAtHy2+0DFlh6pcOBrd2s1qfCB4LN0OIEZguhJbkVOXMn4zBcLpW76J9r9C
91XMtLJZa6bBvfvmCiZmYG5c4WcRmIj2e1r2+AWDFzd20jrKPId6M1cF71d+VytfafgZaniPXYRf
LtgVzCumnpfGdtV/YRnMkIM74z/32xY+s3hazP+/Fj7gYY+GPccpvNHboJZfVAoQRgIVJO152Am3
OBNoks9HJ8qlyfwuGYOrfXKwtWD3bd86N+LHsru4HkfruAdmo8pJVU/iQYYRjziCYGia6lQRxX9H
d2PbtG+b/bMU3N/X/ewNEgD3tGHBnuf2OA5ufQpj68qTdHRxpvkgNaS3de9gassHBfBFd062Yho/
jKgXy3njevvw8WICfs25Y7IAGovkQm1IBlpxtc6ZHbelvp7KNbKpXGO8Y6TFJZC9SrOth9KKydwU
xF7A66h0dFW342yIrNli9+AIrqHUvfxV2dJ5NZ4Pd8llNhKxLw6+8YyLya5QLxx33p/J7/SaejaZ
fssqKn4Hhcn/KZSdZ3ck/oRvRAgg52WHjuREIyn/7IYnWwo4iGKV4Jg+vLugsupn4IMahJGcqv7a
dOzonBZ/BgVWs2k+HMDTCfhcwbQhA3U8muGUtPKY29jpsoo/83j5HZiE27pbsznPPS+jRumig9yp
RfAl2pZLpIraNQ2BLXwmW9DekqW+mwPO5pLP4JjZP8NlGdgq38vqb8dPU2YltCZoNFMT8K/VWIrA
g2lsf9AgMpqdlnD1hv/JGJYavKhjDYupcou3sa6q/EoW+ebBHVAYPoEPJF0Gm6l/rJswVqfIq8i0
SaYlnEFyTQ6SfrLXSdrtU2czteLsBQTnKsmr3wKL25e2f9miqQ1+tYDO3WwLRXWhyUU9CAU1GHMf
RIBqD33hJ0Wmiy1yDx2/Z/8A38676oqqDa47vzE5f0hIqstocWF4sRm0pnM0c5hNeymbk25X8ehh
req+3K62qYg5M9MhNEtxUMXAf9avo6Q+rgkEg+swKoMCp7iObpOmiuSZGjcWgPoSXf/Uu2+2n5Dg
lfe26blPKlWWcB6mJBlP8144fBZ30hnVkiSRe8PucZObMXjzAjvFNzpnDyBT/goQLSq0k/Y472/N
mlNcrttGkbfuPYSasJOFyQiegiYRK1M+2cHz/k4yUXdl07UynR2/mDkML/AdqKgcjNvuyt+j59i/
oqvzJBWrLN0Xb5mJLAiwOLTv9TiszMbqaV70A6+l3QlbNNx8IWgI8aSoa1/3RRDt4nReedu5wZJk
HcnfFPx1VxeHolCxf8VPFaynfVGA0ivqh5eVdZPqmJtyztMCjVpdlZsYwlONVadOV9aYwD/NOePg
XeStSlVn3He5iYshim1OEBc8IsfEhxQI31DB3vRWhxyioCjas6Ce7v+oyt/SPo7qMpuKhbMLZSMC
/L2xItlejey7PjF785oD+tHqXg/R7LIhJuhZeL/CUqxnAs5NdaVlPPa31Cp0bTU/S0W8X3IBiFdL
MB0mI1mHZ4FF/UHWb3+gzxb/qb7b/iP+RX1uRd3c6QBv3glQVv+0V0v9CvmkMQeHB+p98bUznZ3a
169jLWBzV627+6cIUhNFgZMn4hBQUPjn0DVufe0DHHxFZw+KPaPfp3vbZ+2/jOzY2SMbSP1B5VXI
XSC4tTJsvORj5Y2MS4pBTYO6Nn74hCpPOAXMD5Wc8Og740lEY2R+VzqJ6+tZ1pTD8+pEx71ZuYfS
qdT+fOzJqyvTUAj1URVszqeY1pz2tVrsNh3WdoAWylHc3WOiyFnx9feQtRs4JKncK7ICMFIk/5zR
M/+cWST/JhnQ2a5VPthscZYA0TKeuM8w2DUlfUjrHfOA9hzfyyUw0rjt8LltG5suhfJhpE3J7n8j
ltADzQl8pX0W4+84j7qvVlvh38ADa86uE8Zlxjh7HMjiYAp8YnOl7rMqyPGeKDW4b2uXr7wu3V78
DXW/PYS7zD8TALfPi+8tz4lItvrcU/Fgn5wDtoqjFtHpWFbVcNpkO5XHxDVxnqqltPfb0BhoNXIz
XxGRpHUaCDt/Vz45CSS9aD885MaLzo0zrg6Dm2L/nBy5sirfx9pcrfXkf22bXCJ2emz32XN47Mdo
iat7r/Kcf97Sbg8rBDAepWEKP9eiqcDgkJLBSmMz3SxhQYkUIKYAUcHjs141mHDtATRu+88MjvjS
k6k8zjdrf5XdTCzL1O2NeqzKQSKbtqv+cZtptNlmk7o+WgGxEedms9yK1sCI9YGM/StCmf+1fl88
L1zhT2Gj5g81BzEQGr6172iYx1vTDi61vuY3T8lgMW7W1II6sGnUZW1XTtgWHGkbWARKLQ/JSBue
VqYG5kM9e2kT4qB8cr3W6FPvlAETeZdEo9M62XW54LWC6Ixy6X6Ecx3ARS4n8SjHgNfdY+0yYlBF
D38wrLWPqYxMRFeKkyBGbRI2OW6+YYWjBlEGuxVWwmkDQLcfvWFG9pzlPJ+jiu86TeZ2DrNu8ZYi
XaaIhyxfpXyERaTecF40r5u3MAei8Vum1O+TwUlzEhhCaM2xeambIvhZu6S536ZyKm6MEr48JjFF
zGk0bTxn9XJRVJzcLa7dIWrmkzFJ8sqd3pWHNQCIWbHhPV+PXRP+7cCx3ptK7MHJjZX6U1CwLjdR
MSYvKsmtYfexZseAGUuQZ1YNA1RjE9VXgyt1lRWyl//Fg28wAem8uZX7uL/JbekB5QVTqIk8smJL
oS1O5xYpcjutq9rf88JYc8dpEbSnxKu9YyvjecsGLBOUs31Bc5fz4fl2bGLfabr916D2i1/1yKJv
Ws5D4KWALav84NXW+deUVXvLut/lCGd6FZ7Gtewh/TJmeopmuxLeS7YDX8C+hdnOWtYjuW7AWlW/
w9VcYxEOx4KyPchEI53rYN34mAlLEGRBtlsEDpVP+43Cl/92ejn9kdjp/yIT2NuiWSqTzapJ/sTb
2v3HJBAY49K3AJN3/7rjY44ZKjntr0ElIi0Dzz8+uC3Jr309NTF/72J5okQ+b0dQx6uXujIf+GY5
M5iDeMH00hDuQbPv4Yrg9IyGp5UudUsJ8q3c296K4O9qp+AeANP42ZS1/ONHSGjpJJv5q55InkpN
w/wzm9oubDn2KsiL4zLFnyjMFMmLSoq7PRjMmFq+xHtgHnD5nMIsd/1SUKQ47uIebB41HWtdgwhT
S9/xIbBmfQAmlfy74TybFONGd5Y94OvUrqOhBWKtlOZ/L7vhnLdiu8/jCxgkRIoF5qe8qMgmBSLw
SNVkdQb0s3rHpp8/eUu4rWlLf7Rn4I6p2ga5dlc6JJMwXfswAvDqs7B/E492/PRWK1/DPZGc3WLX
z52e4z9B4bv2OqmL+rWfq+57xmJ9T3xEZ09lWCYm7UjBeHcMg1QAhmPJ8n85uC/NqrkCckV0Jkds
GD0b7UR/Fr+nlcNFDCxyXbk6ts6y9ROOtWluZqfyb5uJJpna1+/AOmpXvJdxRzQdPUNOQxpLwpwm
qpa7dtfzlPayGdaUVzz8EmJriqOCwHvFyoDmmirq+lH79BPMgdCUz82QV3fjTlDCGbS9ex1PdfRT
tFLf4F+nioHY7F67wMJfmSxHwwEbcr5lBgiwOsRBj4G+YSBGXCZ78/clYtP31sxJeJrnzjsF4UpF
r+dqLzNvHKcPZ9iSpxBzH157TSRJWgdtM2YJ+Y+3SJkQbxHeyl9FW8991s/aawhlXam9oJANfjr7
RftrSUQETnHr/T2bpWvuZFzYhKtwLl9iknijtO3nMjr58eKe+I37ncqNVWcYoeIDcxHr7iy9e9Mh
aILprmE7bruqUYleI7GN6oZAYS5HRVmtUs4icZUox6xnp+ij6DACjwPyWnDISIZlN7nbgHifmyE5
7kbVt1bbMaABAwGXJsJOj+UWcqtpaHDlAei2viojhKLjjvPwPcj7/XNIjDMc+A3ru8XMnntItomH
u6nz9s8s6v4raRtZZCEVyjcig72vom1WB3pm/TAbK5onhyiGuXhJeobAcI79GTJPvpTjh+vblrKj
XOTyIHOvCA+xjgf7Ve/CmVJdz7wFIp75FRxKdTrDya/988UAwIpzOSbfYVACCx7Gad8+tnxxf8UI
h1d2dRQvzr4u7127Jd/t0jXqFLtavxGeLv8snYAwvvmi/XBKbt3UoeP+vYsqIXgpTLqTO4Y8pUm4
bM1RTEsSH82S9+XVyKx7Sj0t3f2ugChMbgdt8a9QTowXXeORDOAzwG4OZQ9INiWutDPHOK66mjGH
3/6qDcEJxKdDd07NqMzHLCvKUC9ydXRsG/4xh24d+KtNPERQ3HZr7imeB3pZ29gha5nolUe289uW
mVo/fAq7hnHx3eyXkYJ1huE5rkQcHz3ieig2tsFu2V4GmslUtMxOJqzZOy6VfuyzDk37n2cjh+hf
fofSuwqSrf875AtJp3m0DD6A0J22xgJhZtIjwq6/maQnwJVzITEdIlyPKfEIvD3T+x48LdVW362O
2PTBzGBPs2LHtpcpMxIkr8a5306eR42BA6bABtz27QiSl+W+l2pcPIf/+9o9uH5F3War3WlPO1Nf
mYW6DJ/bBtdAauzSM3Gr2+iBWDo/Suc+XP5jId4sKcMQpz+E/Mz9oR0FbNqxT4qnFZIdHYVta+e8
4trdDoEhoZM5dBKPPDqevG/yfHpBVGnp7W2n3cvx3XyWRi4c02S48cdLqulU5O766u0yeexbM5sz
dv3qadKF6x0gBq7Pc0KAI5neM6nvOtw85CpXLVQCzuTBnF8SRkZvraoKPB5VASm566Da3dcSPDuj
TFu1aTwvgTn2uyC8UzT71tyWY+xejX0/r2mP/v+qeKpgMoomVswqJBh74Ly8UCVemSI12L1oRMOg
OC+FH+8Hwol7pMwcaDI87zbOs3DJzafUzeycFV3qNTNV/7GLtvCf8hO5cG4Vs80mHqAoDZpmd041
9NwdOKW3vm6BaKHXu6WdyMaQDVxYVUZt1rc9hm9LNpaJMV34+8aYFz9sDWs1ViC6t2QbqPa3+B6R
aPydY5EDWc2lwZdEFh5TP3dGCCi3YReZzSf8o27J3dS4svkSqtwZSsqkfs1R6PtjG4nEZoL+4Ckx
FZUT20WjSh1nuuAbbVNf577HXu9skGXSgGQGfYioXMdsQeODh5jvHQ2AkcGYBVUvfyVQ1/fUZeny
BcnHZYQxuAuF0LLU8G9jNCkbzf3TUlLyHsjkrq/bWlFjrIVYh8O6qfXLy63TUO9t/V1Vt4177c25
eB136T/j/d2hYM95woTV0eN4bFH77vcuYACmimD+/X+RIU3WpP/xltE8Cp3PbyLvhuaYjEP1E/g1
12m/mv1rs2J89K1WP0NHhAfNgZ8/9laHHEF5572tjSSzd2X6dAXdz/vOF448PirPGLrovhwWo8e/
kRYM5vd9JXFriVXDSjJRLuS1VcGRe04+oqBNL7Sqew+VPLDvmKQF8M284yJLlJnSZnFFBfKvQU8q
5mH91dtYWfz+O+iD3ovGn9Ehs4VqPfwRBDk6Gc1o/OB5W8WkdzTTbwFelfHTvDj3TXU5aYxS+bPm
+pyzbXbXW8QRtm8xMkcizcvJDe9NsMsQaaZtno1rqXf5K/WjZ0RItOHKfRdHK4fVGIXOC2DQarid
8sgzCEztGhyKqGFMSYw22OhlkERlBSSsBIfZ1fYf39DlsKLUrLOeceqbu6kLCX2h20oDydijIJok
uOISBNHetjlCuLe33XN9SRo4Jdqzdxx7vqb9oLxPw1h0/3LRSplpowZa4dXvXiqTTBv0Y5JGTonU
hL54pnSfR0oQJwtx+TxNlP8jx0GsEJ9YH1nYjDfOSJFdGBLg87Zf05qzjvWktYzstWQj8CcOqkqm
rbvINuMhse/rUonXwq3GEil4HD91nTOtXYHJ1eli1v4pJJ70e+TmeWTS7D6R2dt5TwNe+JyRXVuD
37goxKaCv/4nZ/LnnCvfLk+t407tbR7O+54OvF7hiWVE9L9KXEKPL3nDx3aaqOX9uExK3DyTKDMs
tupL18xmWaIcaWjFWNfIRH2tnjy2YZfjOK/jscgnJH6DlY/v13oUFWPjhM+1W9cDX3VBrdDhBv1y
aoTpo544ijNbGZ7YuHOif7Pv2Bdpl3W6haPNlWPZuXGzaA3MJ3PwCGo2JuRzSPStui4l9vjLNUcm
Zt93PuVfVzC3I4bGyzPGuvt7ZVb3w9ZN7KarV4tblt67nzDaGDwT9EzgaoUE/GdpojVKG6dFwwfP
O1y3k+C/3I7rQEkroybIhjoO/qF7BKgduAguYnHLzpWWE20WwfGA3VXNWFxzqK1ZjXzo3dmxdX43
Qg7eUcAsLKGxNyBcPSdHjI8U898DWXLdS7359svg5PrgA0Fpodlo9DFiOyTM5LBO83kjP/2GgY+z
pR2P0C+qJd0cCj8XTtbFu/DP1p39DyfQ5RsuVfV3YTb7QZynq87o1O3bUJXBz7h3yqQUPQ4zf7S5
r74b5L1J4mEbj8GauN8Yx/s99fKKEABoFLKGTtxsfzT4ruDGUxpc+IwbhAeZxc5/vI9mYHo4oBOX
a2Mp8XDeDMewFqo/TmMpbyfSJpCbjJY/ud8yCQCnnh/UuIXbKSp33ITlEjiCjqETU3FfBFXLZ0YZ
EJnhebWnbln8Jmv57W602zloySxk/tT9Nj/3eqeoFfmUB5llXA30VQemynqn8Z3bPW/GPCWYKPgQ
nkER0kXszaeKBvYlqoXbZ0kghL0uR+W9YoclGcBxFbVB1JHh0s0u05niUgekRZ73j432+4bDfdO/
xIg8xi0N8SPd3T56dqZwLU6bmNu/UU91lJWaYXXaiCLgPvOa/nUeTPAfOxfMZ3S9dFE6zprli3dJ
kqF771vr7Xf1KEuR+nXOtGktgugRr25fH2Lu4R2pPR44lESwsF63kg5xKgC4NOe8GaLq1uP4YPKs
htk9wqosX6u6sIx7gk2Uxw5fkmSc5zFW7udwzzy74B52671+Y68rbNOWPIuCPz7uh1B7+5xyRaJx
LNw0PxMhuvKA4uPehFub12RYAk8O61gYBvqb+aX4Kt/6fWfJ2FRJ2WWi5uzLVuUpIod1N/QnRkLF
06Qu+RzNFrpvwlHLH/Y9eP30kmNAsW1vpoOS8SSzQvRYMWQee9dTxfv3iU+AA1JGGqHL8zlsa8os
Xk7tjX3qlowYCDfBHElu4kQTW4bDDBuodf1zM5P7xm0Q5UdpaCJSWdvkpNdZVHeB3fIwjY1jyrRY
SSbKGs1A9Sq2YfDTB4P6ozlSFF9CtFx3MJXjQ4wHSr7sdbPcWel05R3VWXi39U6kz8Gq1zILghZT
DZUD0xrXXd3x0K6eYACzFzw8Kgi6j9UufJDBL4vnlqbrj6EnYMVHdAQc7HGf/67jordsU+5RlDH4
RwZA6h1v+54y5dQyU6+zprfjwvqsPz64y9Z9i0YE5a3xwuCK7evlO1yb4Oh4ahkeGN2jec0sRVoO
pSH8l6xt+Z9FW/1pmL6+yT7EOpH3JPpkfl1Qvc0DpfmhXHv5OGP3wCGGBkuO0moNksMq68x6xJAT
urmNn1HVcQgu6kLIHuY5GrOqLid+ii3i0Z/jXstUq0m+JViPPlXjmjdniOIlbT1tPjUh0e6hUqt4
pp7YcagM/OOjuP0t5TK+1aZzkpSz2q3YgcJ3gnNMjhQttuhLIo9CvdO77dOclgTAMGogQZ4xVx+N
ceouRn4G7ix/+060PEtBg5pO8Tp9e06hqUdogvpDjqx53fIBKenyxb8tKUnDrCnXqcOzQm41YZ8+
wbRrj8mCV7/tz9yF6iuSWzATL213n5ynoQwPUgRRecj5At0MW27Eu5rzHGSl55fYlskMQz/vMWyl
lzOZpRV+YJmOYKXudMy4E0Wu7t8ImGr+q806drjw9+ZRN1SeR7sWPbIW8m57SKpVmpOpkLUHE7ZD
ZqNa8slytkSPe84FgzYem7997dSfNATscZet2F891zpsrYhhe5WFrV48u7oMjdwNFY7ro+sz/Boo
0008d4/rnA8PrfT836Om039m7OTLbMB59deyWfdRdLb9NYU1JTYO8ApPWJn7byqwHRv4tvQfBDK3
uup0MXyqtbs4EOlB6nQjxm0+L46uRbouCfeFsEuFnISY+BqGmFoqRcxlug16/llZuPgb0oIW1Bs+
76dPkUA1gcaVHLtwK+dsmPbitzu7mIl6FJ0LVUMhVwTdxvdctsRPp8viuc/G38xzC5ysZ3Qpq08c
dTQhdl7/MziL21RNl6d4mmTZXe19rd87BGEe6KQxZSYYDDgp2oFKUoZOjKL2sFb3au51lI3SG7mH
AaDr06DkosB7KIbjjSNscyXbHOPQVJj5uZhyLBbVxWifSrkpix9tEe/05s2jHzDq5puvxGM/zsUT
6zSE5+aulteeOzMDHi8WJV64ICAgsu6W+BAxVHtjqNh/OMXmBcfIaZjLrmPpPuCZ1GHGXgmDK/q1
EFW6ciObcc5i3qD00s92ARFzEIPPD65mpOQDrwBbHgWOvXeh/N4cfGWdq00gv3OGF+Yz7oP8NaCK
4XsKxfLl+jsqPwmeJZgZN7A06mJTb25eBvkNkazbox5IjDnxKnCwYc3jruwCWMgosOtQULn7I/Om
tg+5Kmw33gnJ2ZJGczHXh7mRw56K0OaP7FusL6sXz1+rnOV45ZIZcqsbpHgqty5HlpTBJ3O8jeMv
GourzmfDnlls2Z2dbcDZY6Tob/moE9aGyFMqs6xc/ZQ8P/wNZLifJqcN//VSNeFRjKv+vBwPdGlo
HmR5U0lcR7lpiTVEL/0Y4s1l30H5heaGEjHjGWYUD83IcgH2mDB/2KMGot/OIA4vgtq79ZDkXdFT
EsnyZg80E+w+x6fOAAP3x2kQtn6ok47Lsx3azePxGf2bOkBzIvPG6Rp6qLB+cWZTfW/dHv1V+MEx
ZCrf+TPtA01R0JC6I43CbVN4DjuGxeLklOXh6v/hKazusOJ/m3xqhszXPdVeVFKfR3vskQipG+eq
8nr8TGZH5OTArgZ1rGJK9nQVdKJphVyH2SjZvGtMOSo+knQHmynUwv/UmOE4rXyu4UqvzpWaBl4J
Bv/J0+T1/lPPBFof8s3fPgaPW5OHT25fngY3lFZ1Fd6uE96vVCdd+bZZ5DJmUltwzw72xhOOuVId
F4x9I9lQvaSbj2pUjHB0nRt+uBGvRm3Ea52YAiPbxYDYBRCHzuuwlhy4uf4YWSJ93/ype9BOafyr
qumdkxZmlmcO16HOormblcQ1wUgQHBDzhGa9qTX6p3tREvHUxWnERul6ZZKgRW9oy3DiBPIY9gJK
YdGBrHzk7dWveZ/4EfIRH9MchAgfa3xfbyVEs8lnPH7PUhnTA23qMIItM+LPZSzBtIJ7Q83HtY8a
/wQpiJF2tfjje1d528+muYNI5EJxPlSzHX5FiSuaO4y+5W3FadFm0XbpqtCY+UdglymLNKL2eieH
VNyytYiMHe1b9SmV3H7Q+Phbx3qqkwNzqyZ+HGXLQBjC4U4/QP4tqquOg/EPe3B9cKuCrvyN6WCe
KbjWfsEyUwo8I4ZVljobexxYVwUjtemOddrpfsVovmQx4679CkJiX6pHtFbjveKw2L8ovFb88CaS
+fQ2FzWrIMeRCK7oWiDlf5Lyvb2bwjfLGU0+7g4JXTEei0WQDkl/zXC7iHbxkRCJRmxXHCYPaqkT
hRtMxRTXXfdrQsbHWOWUzpfAHqEPe1kH+RFzSII1ita0PcgJjxBK9+UFkIslrNDT8TpkMXdKSIUd
4TRD6Ute526In/fF3xzEyv9xdmbLcRvZun4Vh+/RB4kZO3b3BYCqIilxpmRJNwhKojHPM57+fJB9
9maBFYVDhzs6wkFLyUxkrly51j/MTBOGcnUAaTtcz30zU36biQwejZHuIQA03dEfEklFTdNKPkfI
I6heVxQ1qj+gAEkyk2yiVtzohJxaJDz6LYAhAshY27bgUqQwocUgsW3o3yLjmJSz6V9U1JYjRIpI
cN1CVmgZ0oLLjT2yYyXaTEipWXsq9wl3k6rQmtOAkaMZV888l/O6V2haqVLwSPI49LsQBdUrxGQE
FRY5lyQexw3bdxhlVBWqOJt8J5kI7/QRKfhcogrOYxrAiQm2a47Fs54oCfzhHBlN1Fb7ZPQytdd+
hnNODJQi3GgcSc2o0doxGGCnI1g/1GmVfgKYqJY7XvXj5z4Is/BSIvGmtxGV6r0ZKChsjaJkR7ZG
3gq6hkJcDyQ3z1XcW4/IBduAj3Ar8nepPUPpnFWlvamtSPkWFoqpe3E8ypezHhTlbW0X9f0w5boM
dsMCwV4sqX3mq0ntanIHKoyMXIJ5nRvNH3mY8s6NkQUlyAPi9D0q49o94YAeEhwzILlqnkoS4Dep
uyNMzb2rxgkYxzJG0Wioft0DWmv3TiEX7TWhkT4xOCL/C0yM9GJCWXX0ADzQHgTmU32d4Mc1XgXg
rbrCN0X+MxhzSz3IEjU+lzKB4CqRDRwkCS6StRODyvMT4fH2ZxYozUBCnQSf0djt76ew7rlhSiN4
rtpp+jMwgdntk9pOvttc0vXO4GDRiahiq0KCJjbBhU6knC47nma3FkqcG1gMJH48vZMf1Ojz56I0
o8ERSMN/potLjWZo2um6KAb7Ge0X0Dx0jPWKLsAcA1lWJetnGmfz94i3FbMSKZi2LjN7zY2jWG+X
dp7eu3Jkpt8itF0x7hEzdHuNSh1dz2jhdDS9DVg0L+YM8Iks8/ED2nZXzTAprSObyqBzDjQpBGUU
B/XOKm1g19wtWCpZgTYHLg3Z6gbnMXnyTNmQP+pBjtlAJIa0OJA/Jn9UBVGZJA7oUaeUhH4Aj9kP
4KbxHbzWFpxhpGTSDkS4f9cSn0KXNF/wTIuK7lEBK/6ppHfzpBv0ETRux49ZkaoPcapq+X0VDx1S
O3bUTxeK1Y+PTdg0yKDOtYoMUJm2/mEq1PihK9WGytMwQVqZ5JlqI7kLoqmzYiXWjleSZOwireC5
ODaVUXtKy6nZBW00Eh/toc4vc21UOui4g2bZ1FZ14oOutvw4hM7zo4zmUnLRWitQNIjFFH+3CoAT
ByQyev+6540DoAun+ocR3NyLxtOATy0WMZc8oNbuayFwsgkEDPCGVk6/D/XoP/lk+j8RhVrKrNM4
aAQCcsAdVBz1K3wQkB4Z9KCvVTRykdetsA9VOiR0WWEIZRcj+M4H3iolxsax0gCf1yEHDWKuhNuk
MBGdRFHSFIQJRRLP96HJkEea5h21abJNHVbAh7gGfudFWExaNA86rifANepnZaqi76MFstdNU5Ms
F/ZfXbmVbPl3eayBMyLzJ8ml7Rom+0LNjEcpUwDydIiG3DWSaGe3svxucKC/gWYqTbl4Ssxo+mZ1
hng0aGjJO+HPsuSFtk1zAm+oIHKTOiM1TSU1vxdWaz3g3lh8laVGB7BUFIHiEg8pH+IOl3+Ekibl
8Jpr9Rk9eQCfwHGzyxriVb8T6L63Lr+P/OTDeb6a56EAI0IB9WeTRMFXhWoaiNpqzCI6sWwxR1Ez
aQIp2C+4SwBugAOAwP/h51OoeSCSZtrwplUeQNjzJ1WwdQX3Ht03kmMg+U6nopO2C+rWvGljXRoJ
1anQqf3F8Ze6TKIn20/sO9qGVFwG35+lpcA1Fo5lSFBbxkgj3Z+IbM8kDTw1FFCWTltAdnAgVvnf
jZBSxb6xq1jzJrAQNjivdrrSZiND60JebphYrtJop/UhZdkURIe6E5ll3i7vTp2g0s2XTdEEtet3
PbU99JuUj00/a5+ChCjmIHAZ4UDEs2Rv1SXpDOLN9Z8DhL+PUZW1itfXMv3yyIJVwEqzIV29rYLU
6edJ+gIBkW88TkiiW9EsntTRRKqlAnepUBojRXOGpFAg3iS5fd8m/qw7PNZDkgZfCA6ErEifhkid
P/lR3wkA4UudGTG47lmLG7Vy54E6jDvjQOEvuoITDTdqRnfZVAYS8Fme1c6kmuIaulh9Y9kBgGNT
ZGT2gWa2mEXZ5TAS6WnPK81Eq3cek8HfAxTVgotUNPa9lIeoaNg2HfsPaj/QzaAd3ng+Yb+BYsFd
f6nEmi05TYuXcpvXEm/Rlrb7jsdqHkNDjIviXpkEsAAwYw0kGl+m3wVHrttVYziVXi2PQnOtGQq0
O8pd99yrgzTshq4W8d4O7YQzFdoGmRYA1Bn4XBDEnqAkGP0cAwozu26WRO9mBQR4ErMpAXJhV0p0
hf6YnV0PfWTd6VGSVp7azyk0rQKM3S2UH5raHTwFFqNSs58iyUWzn8LZH71ppGS1D0ISY0+wirU3
E8TJLWK6VCxsWkqCqpDiP0SVSS5RYX0hAfTsSUImzupLmo8YqkfwPh6KdkLhZbEBuMYQof0CZlaj
CVk0xnWl03d21XkqgRZbZYwWo+YLkLdELkeikXIjfAHkZaSSChJvAJbtpfCHfhZ+OX0qUhHfaqDS
5QUwSO2YaqzJQ7Qo/7T8nscfdV1qhVQPybhinYZNa6byNzK+oXV5ouSkoH1t3YpSrcTB16z5WyAN
8jUU017+AJlM/TnoQl2KMynwTLyEgksKw+FMf1TObyEXqAIMv9qFtNkxOHABAXGizDGW70NMDxK3
0GQ+WC/L+lPX1LSVq86gvZvIjX05SUE7HAa+9+PMDT5eaFQzLmOqJ/et2lNDQuOs+wgggluyAH1y
Q3bAdZHKTdE7c0MR42BFVU0BS4FN8EhNMiUFKXoFvFSeWPdGVgCG5boJbqsUJLHTs8p/gFDvb5eH
HlAcOYUPJklFcwdP0v+RlFSQ3V4deWFoo5UCE8FS5asdThzmoAwnE3xWSrkiixHW3aGGp/1IKbah
DKuU4VOo5S0vX9muvqIzZKQU2fL0RyCqGhSEn1BSgs2dlmDS8/JJFCAACLLgLzQdzWMnajAl9zjF
0zd7MuaePF4FCzJQqtVB4ZA2gpPW0gctgsvg0oUyvutWbd5zBzXqvvAD+txs3Xont0FNil+Xauku
0XnaKzHFnV08tpSxdWsGGBla2e2CQZ28cKzGazKXvDEuAjra0y7UhFUhLVdJ103PrXmRFIV6aVET
URwLgXme8MVYitsGMuDP2pfnWwO2aOsMACu6i3am/nYH98xH21QyC9Ym1PRih4tXa36cWyMtP/Mu
kD5LNoVR2kClDD7fiMly26EUX9N81mRyQJ5HP+wg7iWH5xcYRV9AmjqUFajxP0xcQ21aLnauEyRU
SmPgbAOK8ACAoukT6NIevw0b6tJeLeHyOEU34UV7nnG96D68FjfAPADpT+QaZETOqEKuyN2pmHS7
AvhDQ1hTvkld4TtdUnUHMxnGO0lKEXuV/IBP13ZemnTicH74NeF7GR6vVuj4FjK2dMGOudZwWOsW
2ErmQL3iOZQCZe4uZFCCKuzO8pYehe3MuhZ8qMcUWPD5wdeuYhjMMboiy3QdVWPRTzkeHZ8wQ6d1
lzuJz5W7q4XPQcqwBdwlvCoiYE1U0QKY2fTPI15UcER3SQ7ahCSGgndltF82fqM193z9G60kVgA8
+1Wd8TmCQiMO08L04sBWXFKlzxWpMIGHXngNG22XtoOOvpc1HfKcCoAyBEDDJ0oO4EnsjZVaSwD8
+rUwMVxUb4X6RlmsGonQncaTOM8Cyq1w5wKAHSnVyKQpjMI7vwprbYhltEXhw1zUTcHErGRSykHL
sXkHCQIc2PquRaYKPA66FGnhqI/fMfpVNkR0Tm1DJPeEoS97UOgr6QsAkk2RNPThoQMqdwYwE9Jc
ARa3lcdL0HP2oczhbheq8T77h8Xi0ABpbCw7kPHFagdaBQxE8C+0+xDCg3JF+TcqP2Uad8EllSBa
2+eX9u1Ej8db7a/JkCCmlCXEw1weeNEO0/XEuB/AY6hgxavWq6yqerD1NNifH/ntzmZkxGd0RI1N
/KiW3+yVtEMz6YWINHY2DknyVQC2lYu3LN6p1fJrPTEJZNvAyKCIczwKQ0eqXXGi1UG0V/oCfbMy
cUVTfng0wVtv7Ju35wL1bcIH3WMagnzN4+EszfbtTGKn1i23WUtp2KXi+AfkGnFxfvnengkNnQ0T
N3LaPej7Lsv7avmgctX1GHE3+JVSXZLBwMWCPhy5ADxhJdeUczds10+OqCLEBAMeasJavVDwwq6y
jjNfhtLww58odNltvFQS6zC5Q63R2tAZObVDsE6wIEJYyD+tXQ0GHCE0OrdE47rjvWLPZVN6pdn0
+T/YilgQoQkvNI2vtlrLCDA5GQVrOVdmBda5tcEcjdXGKKfWD7lyAXgKFxQw8cdfbDDB6SYho7Qg
BAyohfZ8EYdKvRupsdLBpxZ2fouc2oy2bIMeIC0jmq1OmFHUejBZyxYRvX0/5AiDuGMQmNKuS0lq
NiLJWqRoOWm2asqsooZqxNqmpLC7lBwY5nEtguw5oqEHPjQBujKXH60mXyyJpbb/fH6KJ8IXFwMi
ZIJYifGbcryms2/Nqg5I1EFTAEanMP1DM1FvVbN4X6W+RRVC1Q6aCuBxY7onviYisHSb0WQiuGir
RKVXoiK0Kk5643fWVwXidcxdLPoLzMq6fQA/end+qidOw5KQYc2iCq6kdWhpBrsFY5fSywIe6uko
W+47Sd1yJT/xFU0FRTdDoFKE9PNqWsjVBHG+nDlfScQI6j1p4oPaNELei1wGjRzF8nQrwP+GGwHt
5MhcBFDYMAtEL/34U/rg/scWNzAntjre0ZBhfM9vOBsUSRrxndgO2HWAyulvDHzimDCeTHaB2DX4
tuUXexVJayjvJgxTFjYpx6sml/sdSrDSvU0FZSOinZgj8n8qBiYclcUu/HioKpWVedAz2Plw/zyp
Blo26jXE24gG0n0JTPlLIuwtveITE7QXbXj8g3QqKPLqm0KYRoO555BEAgEduQaOBLXFPwQyLIV3
b1IbzIeNywa2N4hgHk8whnROPYkJ+ggCeXYLjmmo9C29t7dHYXFckDFZ1VF8M9aSgHJv4eJR4QMj
ISBwmwwJeL4w7jdSsROjLNp4/EP0REJ/FT47+CpZrts0o00woqXIddA6ofHuY00WzZFT0FBUZNTP
jldslMN+JH0HZAFoJLutEdcpvKKW2q3zdWI6BGaBmr3MJcdOOB6IjpIW5NRPnXlAmTTKlNoFsLih
OPw2Kv6yFEUvC4t40p/VbBQSlmHMKXIy3eSK4BlNu6gB/1GOsP53MKzL6et7txxivJg1AlHXF2uV
VdyIgHVTPyBjVtWSJ1tolftyGkfv/CgnJmZaxEVN5nIzeOcdr96AfmtQJxVPcbuiZZiG5kfMZJq9
ZXahW47BljnP6fF4AmBkSn63VsXvFbkzTeo6QBCkhv4fdqJ0V/0Apk0sx8V9N9bqj/NTPLFBmCI2
ZtwyaP6/eXqjjw9rhYWcwjyCuVvQXSja+f37HU0eCmO6ukRdeyU0bDcGHHdIB06Xyv6dNUJ4auJk
2nCvfJsXUIrSuUpM7koo8auz6xshclOLfKaKtR1IbVRZYM0Mj0D27YM9WHBwk2Ckhde02eH8Mp74
cqRb6AXqeBUKainHO6WP5KiqMCxxCkMLvkAB0r9AzdOafVog2+EYCZCi/fkh314rGFOwlEsnh9tz
fWmHg5LbAy7ajq/m80EHlfUtlehIfpQUnud3Pgxe4RRVSD33/MAntoyFrKfFAbQ4f2utWXwvSWDR
G3R61KpuYl3LnKYsh3fnsUzPRvdSgXCF5Pfq/irKES6/BfDLTq38AK/RR+RNyk2OQppm+sYGPbV1
uJqpBi4rCmju+Pt1KpZY4FR5l1pjdEDbC2xdGkmo0vtmfI0e4XStU7Q7qCTXT+9fTpNlxG3EYvvo
y9Z6lYmYEbXrwNBB/wNmuhNoPu0KNBU33qinNqip8CYmh9R5qq5yZjSfShXFeZDJRmI6DYCFb+qI
qif42+oCnkhz8Q9mxVMaoVuePYTq41nNyKkUUATZnVpRRh4s99IA5oVI1sZuPDkxXvlL8sH/W6u3
PspUwEJRaEDBxYdDgDMwDZOmsMf0Isl0uXmYYf5sVcJODLqYpPDuYTG5wlcXw6wAUy5neDYTjm30
qKBwTeDgC3Rtgizzzi/l20yOzcELVeedyq2grmJLNiSwbJHVgRLVQi5yo3ms0i9wv8xqhCE+DcrW
q+6XL8pxPXixTOFlZbGuZA+rrzdmdhgYtCYcm2OX7aK+la+HEQUxO2rzC9+idSSiqjmEICPxAJRo
TznBZNIQzNDI29i6J+KNjfAJIV01iO3r9DIcQGbiDlWAramDHUa6QPgClOLPr/LpOb8aZvkMr85h
bLRpL/u43/jzPBpO3S3iWlhFarqbqXZ7q2ehdCkP9NesFMXaMqUVjXC5hStPLG/4VJ3aX3zxv4wV
iAyr01ogJuebGlMOwI67GmjVF7WuEiBhcnDVN7zRzk/+1BJT/OYu4eZcTN2O564ZM94UyDI6pq5W
6K7BIDKnbNiY1amNbGIkLhDHV/mWy6xfrTDIYC0dO94JSOhVX/04oI9YKcEzxttbqcDJCfHmWhTK
wfbKqwVEHRmAgCDhqDER9/waRCCNmnAj4Tg5CqQSAg+1D+L38YTgNfmlgm0qNsFBZO2RKdI6j5cW
DOjz3+fUymHfw9VK4Z3iwyqNr0nuLUitDCS18l4Cme6ZRW/elzCGH//JUAg/20tijQf48ZyyZmxa
W+IjlWNb3lp+G9LhtIDxgiYa4k//YDDcrijBkWKL9SscOZsQdWgS3p4GzL7rWowvQYh7fZtm+/ND
nfpWpGhcgMgxc8Ov5gWGSTOajNKNqurZPVIW1o1h9dZGrFr+lnXgRCTZXMpD3BBrLeY87Y0pmtl3
eQNu0unAil4SHIfPIRWqfdnB9jk/rVM7g2IfEEXQSvSwVtef2kIazwxaZ+hp5W48Q4+rY0zCyOvD
jY/1dm5USzQ2BRcflYz13AZN2GkDpnphU9eH0K/uC6u+AipnXMh11G9M7MRoFrrL2Cfg+bLAzY73
4dCpEm7jtNf1QTKugsyWnrB2grojuvkOiT5/I998uz+orAuMc8gjFJiuq7McyQaAfamA1E6P/Wsp
5omamzI8nP9cJ0fB5ZBjTCmDnufxrCSpN8YZdSYQbSiwan1Q3wDh3PJUOrF2Sy5Eo4XHAUXn5eev
Ai3lethRFrj6vJ/6OyH8BTIB6/dKywbjD6Xy0z/fPS22IEUmBbV6OjyraalGWkdByJMAhTGS9Uz5
GeXmOz2qKSzwHtAISwR0Lo91SqlIiE3kc8/zrlBR0W3QjqG6rOUuUAwIajLfbOM0v/1axHUd+03e
lKSY64Zg1ZcwcHobPF9adR/NOfav5W5Qh3dHdygVsolzuUl0V6xVdLcy8D4AQBKUMdpilyXZy7xA
zWoj3rLBejMhQxW8wE2ZJ7KCe/nqUKH0W0udDBFRVFP0NSukcpe04bvr84zC05R0YjFLYELH2w8g
KGhvE7nhGhpu5SS5hRTOMA2Jet13JbC9uLEB0cGT5/CjdFlt9slOzXMJG7zIiSB0HI9/g5SXzkL4
Bb1Up2BloloNP2qRnr33/uc6WTy2uJi5mQmNx8PIyMN32lLGgxZmebY6vOSAjC/On60l1z66Uqh4
LnYhSy/cXv53PEgd5U3dNsa3Do5wWUj3RnSRyea+EIqD4w0JDqQv/Bo29uSb6sIyKmQjyrraIhi0
+oZgCVHrHY1vY3dlh9bHrN8phe+mRuzN85fzE1wPRe1YpvuASQ4VVxjQq+ARoSsxAw2FFWyMwQ1q
J77bDVn/QUJvfScb8NSo7IW784Oud8ivQenx09NUSDHWpb0Y1SF9KMbQQb8juYcfkO5ma7K886Os
b+e/RrHIeVV1MdZbnTea0AFywEwthOY0ACqRllIsKkouvPItwMSJwRazEHhodLyxyFhF/boosCnT
FzRi6DPWUFoPXGjcmGPrv3PjM6+joVYbXzd835wrhoKbOEBiyPwD4irvTdmWUaj84I1BXY1IsoqL
XSdCkPeoMxJk9MNA15hm22zuz3+jtzuB7iwsCOIU1SbqI8fnC8bBHOsG5EQ/KktesU2IwmL63shL
5+dolNUp5kGCJsDI4xFBUN9BN+urnIiv52fydgNQjkCaFXOOpdtkrr7KmEqtEsxIqWFaZPwUI3oO
KQTdRVfC3LJK+rV1X4clEgwGo0RAt4T+0tqhbkAjQZt6ulh00VGRIWeUIGubzcdayqobwLfFvjW6
7gLxV8Udo1i5RCU33YiNb74db2Q8TwToLWvhcK5mnFUorGeh+cWOYABUyCy6o5FsZVMnBwHhwZrS
sTHk9SDIviAjHHxNpiqzd2ql6lc5XnX24V1fb0HEaDyEaKEwEP4nq1jRpeloh8Y4OJjhhSCXS+sT
uilQSLU43HjjrWb011BkuVi10sPGzvB4y6u+GSU5ya1jZJC/Gybodakk3hckfo1C6+fXZBQux9XB
mosCGak8hGkTKiiwwYj+qMrzVsNuDd/7axi6C4v5Hs9VfbVu6Ob09M8kYPS9Xl/EYzV9REWuu9G7
QD+EPJhhdo06REz4W0OCiQpE6S641NFtcfmkWwd9dQh//ToGrYDlCJIQv6lHWrmChB5SEcU0pk6j
JemHETmDfQS3bcOQ+xcu7NUZ/DUWMDmFjUPzntz4+DtqWob088R3DOP6qYPcg3SWepj95ALJ4gu9
qL910fCtE9jnaP5jrndfRjrQE1lf1SaX6NJv1SmWT7r6hbjILS50e/HKXaOFoFjAyrWQyJdFbasv
GfqvyVXe0OW8QzszT/ZJNGfKA5pw0Y85Qo16A610YvEXG1sZqBKACcT3jhfEr2elQ/6zd4CGoeFr
FIUHfrj0qjBOvfPH9cQZOhpq+VVevbEqMSnhtGy7sDWky4QN8ZFktHv/SWUUmzMKkm25C49HqaG1
+nnKGermINwr9ijtSwWtqX8wF55VghYgTQhjtY9sXBZSpNfYR0Ucf4MV3dxIvWQ8nB/l1OYA6sGR
oD5C73YVdQBcBGWfwapOIhEfsGwNTRghItgFWtB+lEtUHZSuLK/UPu4/vX9o7ihQZWA93h4UqNW5
GDKohSrFuetR6MMzvgjSJVRv/S5DVQ7pNMO4I/ZvYQPfbhOA87y3gCuRTBMSjj+gNNDakeoY/Q5L
q67jJC8uQrvZ6ra8XVqLDiCfTrZkHnjren0oV70hl9nkQMt7kA39udesJ382rnoUXNBsbS9MrX4f
rIXgQ0VSQS2AMqsCRHd1LcI/Gnh25xPMU8QKvtglwuAXpVAjw0VitgzRbGwCmjBIdMafz3/OZacc
hxlLcG+BZ6D9AqRmNTTgGchkCUNbBoBsdfTjXVGG1Q6vI8gObb1VeVj+vrfjabRCwCQDXl3t3EnM
vhYo6OE0A3IHypjFf6RB4O/BWceQG83yAi3iLf+/t7FsaQcCUQJWys5ZV8tDvAYhRqOviKCR5CZy
IXmJ1tj7En2tjVh2cije7JBA0TLkxj7epAi1zfg1IjKDcuCgcIHIibzz7SjP9iKehXFx/vO9ORN4
7gGmMDS27NKrX93Y0gh32tJhYOgj2h1Sjb5VmWCcdn6UN5tkQaozBNETlCIvy+NJ2T6AsxkNKoTy
MqvZTUMY515qhPpPuGEWWmhlvOUz/GYdV0Ou1zGFAGjhaOBC9Sw9oSUvsSlaL6vSfmNyb5bwFwwf
iAPZFX1rY3UvhPMUykgioSU6Vd0lWiWZCzco39gXb0ehrkEXnkYnVyra7cdLiKpoH5sVLGU7afRd
FfYzik3GfDj/odani9yFU8W5YpcrFkqkx6PAzBJ4PoF06XxffhjtHtOkoLucVLN3MCAaH/piqz30
ZkhWjIfLAtteUNvrN18qTHVUG4gUUVMLb0S/XHftopXuBMpKt7bVLnp1U7s7P9Hl878OIxTFFNK0
BXbIoIAtjyeajkPXywlGUO0+cjp32BUH9Vrxtkob604mQeN4nNWdQ7bYGVXKOKX37XPu4b3h/Ly6
ez4/mV/vkXOzUY9nMxpNCPOPUZQDgAIHL4+duEHmxcP/xNV3tN6cD7VzhXy+M/1xfuz14/PNDJeN
+yr54vmcavViqSVdaO7gAoJ3fpjX5tV779X1Si4H/tU4Y5qjB5EzjnbvHypo9Z8BNF/5G/tifXuv
R1ldL9Dx41RaZjPv8QZxEQ50c7fcOMtv3knrUZYz8WoualQLLV6+13W1+564Ty/64fnz45Zz5i9z
33PbYhV2ATKnk4gYptoBO3XRH3A+I7Z5O7vmJ/Q7Lzd2wrKXzw23Crk2jpWED4Yb3O+Ivjo/cufq
T/fx88YwJwLG66O7fpxnTd6YSIEus0IBy6VY5OIZ5Fqe4T0fvjbeJ7SCtj7YRrhYE6BaSy3tcBmz
93jYccCi3R+z8+PTTejcNd4zbwIHsc2Ni2Xr+63B9SoiHUq6fL/J/T7v5QOOWLtmH95El76THjpn
Y2GXu/7M91NWUSTR4FBCL1wmGboZ/2gOip8u4mwby7m+m1fbfw3Z0SSsiEI6l86CaHd6HypEUXdX
fWJuzWlrr6yChmXGjZUvB83Sv3T+RYRWcqlgdpYnSJFsNZx/1dnOLeAqeMSWpOgIjv21gOktPg2e
uccDzv0UeZH3J6R7ArHs/Lk1y1/557mBV/FkCDK8BCoGVh+Vq+ZzcVNdqd/9O8qNyG6Xz9NTfhXd
qnf608aO2VreVYAJ2jEyimXHqOwZlBfYn/0FWZ7rO6Zb7vJd4Fmu5W5Btt8UW9YbaBVpJiVP0mY5
GDQg99GF8J4yd3ZefKdkeYu94mze46cCAA1BQPwLWw4c93HEbhIry+Vly2JCvBOcD9WzyRw01/6Q
uVj43Td3KFof6oP20b7cWOVTcfX12KtVRk9mSmmQkKt4w874nO7D/bCfvGTfXCoXWzWzU5+UfgJN
C0B1NMVXD4IYoep4qsvGqVF/lwXsW+SptOmly2svnu/PT20dCEj7qXtS7FBVQP6AFo5X1WgjxQ9T
bXYltVX36COhqizqCI+1ad6IOdoquDEUyE4a/XCQLBNdrOOhUksxRqXHOcuHpf6hsPMcPLCabsTQ
9eoto2h0sHgNLGzZdV1Fw6UaP0jkjlpYubeITppXdZ82rjwp2W1cZtknqEzi7t2rSAWHZxVJO01Q
Y9k/r7KJAqGEuinxasRwstyhy0pM1drsHrn6dGsvrl9yTJA3HIUbgPg69KvVOcCNp55tU5pcM+9z
20X7ovmE+BsaSrVeqMlTKvoWwdfMLAeHynYjOWgjZndpPPmf9TZvCwQE+r6/rDJDuQdNUuExVEel
5ZQyvknn1+VN8k3Pld6YISg1gQujd3W8MBomGnlrmphYir7Hc0RKg4loiGZt6I0NPq/IQOv9GO9x
OO2fazqPP4LGDixP0B2c93GpGlsM93V+ufxKKvuD9hZSr/gYHf9KEiJNES7xo4vFQoLQsKo4mFFk
Xyn8I0YwlL11NZUK127Ujxup7dvDpvLRgKdRD6ZCr65uJ5RcpWGCHeLWrfWtArzxqUV86BbFzS2U
6ImRFiaNQRueqgJYnuNJBs1ieWcrM3J6sQGUAq6TV0wxaqH0qV7Of+S355oSJjUvZAPgasjrlnxg
ymNWIGXlmkjh7Np6xOCpCjbaJ28eOXw2WJUqkEwayFwBy4xfHbGA5oQaz13v+lLoOyOOok6cBarD
hsquom4udmbqpztFjrVruvnpi55NYiOCvT16/A7gbha2EjCzdaVtmvshKCpOl4WWs7ELCl961BIZ
TKDdooVziXwxUi7vXt0ljkHwAeojqNQfzzvTw0wtUh+ifVOggDNpyT7LTPXi/aMAbl6aBWAOYMoe
jxIMPb2pKe6RecHPEyUkVIYx0373+mmyykQElTV6lb++8atvmExqYrYAQ9xoKPPrVGuEF0mozwyo
h3pZN/r7985qwWyAqKQDws7RVntGmeQmxYsWffg5Cq7iQpovfTxZNh4JbwOKpehwNpkULbc3oENY
v7T0Jqtx8YfNPVlG/yZFpP1CtnRpZ2X6gDLs2PSXvtT8Dcn6Pz/G/wpeiru/EszmP//Nv/8oEHta
YGOrf/3PdfSj5tv/2f738sf+5z87/kP/ue1f6rarX367fi6b3/Zd/vO5jYp8/WeO/gpG+vs38Z7b
56N/2eVt1E733Us9Pbw0Xdr+Go7fefkv/39/+NvLr7/laSpf/v37j6LL2+VvC/i1fv/7R5c///07
rbNXX335+//+4c1zxp97LDL82ijX/PWX/c+feHlu2n//rot/aUKFFbccV2LTQhcYXpafaPK/yBAw
nYTyCkkPvN7vv+VF3Yb//l0IfmSBFfylYLBoe/z+G4dr+ZEk/mUs5SQblC7JDNqE5u//b+pHn+t/
P99veZfdFRGWZQzKsfrfVwMYNzjbMAtILQlrFviB42NnFNhkWeAJMGuY6u8RWrKIrcr4rb5akb+H
fT3Mcdz6exhaAwrNAVvX1jhLJcI5zJ81XGOxpvooWU1wWQ+t8HrswHahOZmP58fjkB1NjFaISXQE
frP00Dgba5aGn7R4ZOOvhIRhEcstLGYkZGUcujIVZyfkSlvJMeWqCzj8GWpxqMvSsriKkNK3kGFs
bahabp4Z7X2t5Zl1pYHfsPeahpSzdUB+1UbrrMXcd0bduZV8CTmuKB6Q4orQQYNPh7WfKvveaE5+
rrpJkNao8w+l1PX1oaXhBlJjmjsNZTEkrhDIAIGqR+bwoe6TafghcGvvuWQILahpZbS07N7tZXXs
FS+1sbWb3QH1MQO5wjwD8+NVkawFpjvKMrBMR8dY2gDboplmjaybjTG8fYHlfDDSHwFq4H9Bo7Sd
P5sIW9boETRClS/aOuK/IzOA1HCQtcpAZK/tZxPSUJ6oSPI66MNPI8alpjTiridjNIu6TVGYCRRm
HStu3bHkwUwuUwy1NDjOKl4LwJ3SRcNMiTKdtj+/yyKcg0yejz5YWHeah8CvgoylZqVSfW/VkRxe
ZV2PWk6aMHFUkaOizj5kukj/oMFeGZdBbCfRLi7x3cJDC8nt4FsTyFlzSUY+YWdl1plS/EmuUT/h
RJYrl/BV0CurxlmpUfFTQ+HkOnJnbl5llvKkiQbJ3SAPcnSsTCOKf2ISjWi3IUsm9RYUuxYJVzyA
96VPBegH0uuW+oKup1agCNnOAid16PrZh7ZSheQh4MqxRs5R663vCfD3ZF9GUxvuNSVDvM1JldkI
JSybVZHdRNpgYntpJr7/YdTGPnvAVEsqrpClxXwG1HhfYvRVBRWqyPDDUDMrg1o2rtOyw+Z9irFF
9RIpTeSbdJAHFftlYScuOrwSuu5Y44Cvn2epVHe0XFQDG1Vl6DHfgIgVFTgC2r7xAfvHyrgdIUmg
AIh7fImDYFwgJuZEut62lzxnZMR3sRMutB0lc6Osd1oQ9RnCUChrY2CGCq5Z7IN6bOavdg+tbUGa
ap38kCVI6LttjT7qdZXx2e7UolLsmxpJYQmEPLKrj1KkRoBDLDCsT1rdGCgvK1YuXaJVnV1MYFod
3ShtNxRtAtmIZg7exMbgp/lN1FtZdN3ju2Sw6JNeXlajmQXVdY8xaYeHRI1aWo2CNBrVB8uay4kX
B/2pK6hF83QzzVpoOZ1ZGsIbmg4kLEpo8xymiPFVQywOEc1+kw4qAu5f7apphvsAQlKqejhH5f0j
rpJaivmJVBUxlb8uTb4VeLu0H6Q+SaxPyBcbJtFnFijyeZ0KypcTb8SI57oh/kfV/DD0ow4zFif5
MSj6Ry3TpLp8nOxWjewbYlZR+249KJiX3mMpiTLxh+r/UvclzXHjSre/iN8DR5DbmjSUTcqWZLe9
YbSHJgmOIAYOv/6d8ndvtwpWqaIR8RZv0wu5I4lKIIFE4uQ5A13G+NsquQzXu84DHfeTGkBKtTzy
fobynK58fwbh8jhEwPloWrA9RzNROex6CHSJPWURmzaQBdIT0DdlVEZb7Q7TqV0PW2mS4Y250t5m
weIDZbrTJlRsRQ2R0U3rgO7ssI48H2+okJRkCWUOu18d9C7ufSEhejPGYe7czuC147uROdUC7xA1
3EXYONxnp3Z4eAN1Zwq94pjmwX0th/HYFQSiCnWA6dhQxwXGugkCZDOQMl2lA+TVOkBIBrT30KJL
NrjlzniaWvsC4kpfIGu2jMlRLwm0kD8kXTxO+ftCtzkY4SBlAI2DK5nW+XGJUyUGXBuHOJ708QIM
YI1xXHqVkrjuQN9eheDsbaHZCBUcJHef3z6/Xv0O3psBjgCMDr2G59/BuU8gEYBSSF+DhnwzNIN+
ZP14DWhyfiz/55AEph7YqBM03GRXoKyCgmOOz4D/Nonu1nY+csLvxBiO70Cprr0r6fB5onpyHwEN
N67j6JlC47n5Bpz3tJjXyIP7VkghrhUSFxDJARXUUVfsirZA5S5YyJ91PkxXZu7ksX8SnV+fRk5w
wtujRxoYcWPmegINyhySWhsJ7W/wEtfNAYw/5EDIOF25ZPw+efiRpxtpEKOAlpg1dBzWId6C8SlX
jnm2lF79DvQ0xZUf9LsvTz/kBBAA3QKuNMYSAesg1Gz9tdwE0yrAnzmD/5nkbfhHEEjwffYjTrmF
lbcakvH/O43/L5L+4Wf3KMefPyWy/v8PUv1ToP2f/6bTv2X6WxBDneX5p//9f9N8sB/9D7qwTi26
eD1HQ/ffaT71/wdNTACRol0YsDF0DPyd5of4JwAG8OCOJk9kECd83n/SfDfEtQF3gFOnLVpRwAZh
n+U7sH1K9XxirBGJAg8e+CEvSrppOvhdTW/7SS5Xkvvz9f6P9dPfX1ymcRWFvoF0ioc8WfrthKTg
MLKxubJnXLLun1uvoYfX5tqNs3pcIWQBAW8AEoLh9sUEvnIxuWTduPcU1KvBMpkE2ZC7CXguq/dc
jf8ObPaPY9zzoYOnVoB4ew6zUCTPfhg/n5gGLZ1u7GMxA2E0Rw9F1pblzez3R5Ay7mx8ghrv+bDB
6A1uceYHmUPIU5gjQa9biJa9bdwoo/3XKYAdnlufeuDOoNoRZMvQ15+hJKjuRyK7rwmZ0T0T++G+
AVr2AIyqd1txiK3TPrqG0H19tlEpPP/2WBeRy3EFz1DHwMMUC29X7X1/+4ddsn06Y19EQZsng8hn
TEg4T1mRJEAaEyR+dsaNACa14wxROPmZhKTUDp2sEMxCTm9n/PSLXoycOsiyZrfxsnCJvg98fY4a
/6edaSN4IeeGskfeedkKKa7dGk7vh8m7lk1c8rgRuz2wt0uVl14m2RCg8cohUCiAvI3d0I3gJZFq
ikCCCBOKQLfuVHwoIbZmZ9qI3WHpRzTBxe1D24I9bs6L4ODN6lrjwgW3/EYd5DcRkT6EzJepSSD6
GoJ6Wi2hLuxG/1t3vc+1pqCce2C4zW69CsLLvhie33aNgXf4e3sw4auoWnQhHZvioQvZk1fzZFdN
bQhJGuYBB+l0GuqTwv0ZJWraaAZBZKDCoj3EqOdHaDrh5dkZvNDylxohja5QECM4kmc5gNFjGcS3
HmjIrjyjXZomI6SVXgioQkqeySZ/zHXQozac2x2a6KA6D+kC/UY93ljiLOQJ2YR8+DaX7hWg8aWB
GzGN2ikSZsA0swoNrc9BjTf+uc6vzP8l40ZMK2g6QLN7HjKoqENoI1jzZMciv7t247lk34hq7k/o
ZG7bIaO1qu5Zi5aeSJf+09ur95J1I7AT6CMOeDzosw63gY1Kgul9OPvLH29bP62Mf64wf4cGNc5l
SPvpNU4EzSY9TLu+QAFzgr74fTi25e7tT1z4AWZvkJ9zNCkuc5xFUwhFqbLcJL7l1JptcP6EKsXA
gyhTUVLe+Ek9bIXXOXbbtfna3i++h7Lb7GWceu+jvHnHi/qrnVOMSO3QHuut4HnLPMYjAq5YtXwe
c+hk2Zk/zcWL4zeemoaP3IUKLhqCYudplnT/tuVLC8aI1DyoOo42V5pVuMTvIYASffJ0U26TSrnP
b3/iF0/Ha4vSCNjIgZIrijFx1tJ43TSJK+55IR8HSSGzGlcQDIXSQQetsAmlTv4X2ln8G0gEr8+L
L6AqtwzujSwGKHsw3UX3blUKHIggsyjLuYaWpPhGQgLl66H/qPrqLq7mZOsOgbwbeesl93PlfXr7
h1xY+WYvQQB9Mb+SxM0m6A4eQtZEB9Sb2ZWZuGDdbJklFIwS3Mm7THp4nm5rT+460uVXiHwuWTe2
namHhi33Vi+rFPuupwmigN4HK7eYLUh68puycHiSUWf67Efzw7p2P+xMGxeBpuvabln7JIP0Ybvx
yJDlNLG7kwJZdB5U7dIFJZthvAjpMTpCxOzK6Xca3Svr3ezmRgEHEp0wmlGonKTh0Ih9Qdx1g/n1
9nLq+Z9xOUD703GDKxSoF6I4Ov39xf7gy0S1kMylGd6xl3cgCanvk1WGWyDuwp3dVJwW1otPoCtE
h5ywJOsRVpshad5T3VzpirywOCNjE3I7EdZlMyZZ5CbsaYaWGdCXo7aqDqAP+Hzk0LxCiu7jTIxr
fs+9/uvglVdm+pLfjVTBh6Z90ABNmY1uU6UhiJ43Tul4xzwG9uNtvxsgxr+PdLMaWeOxJe5WP850
3VB0MofuZog8B81LlXiSXdh/oOB4ukV9OY9BsTOsN3WVO/up7yCqyAYXEkwSgIWeRvt5YN33t4d1
YcrMviMgC5y2GEiYzX5JIOJb37jR8K8q23//YpPAoq6iaAx9hgwjqW9j0hXbgUFZ127gRtR3YMFF
E7VAilGP3iEAH9eh1MmV9OuSV4w4XN2pXCaiXVw3BdsMeFX6rOMit9toTQkBH88vjpdXXqZQfNnX
SwFppp78O0rof7xuBGFXAn2o3TzKirqRd205PjcJqHPsvG7EICtUUI8hjPuQ34tarwCxS2i5XIwg
hNQCmxqG2sQ8zEeWDNBU4bdvD/sXp8grW7mJv9OozSf96dGTBVNzHOOp+BYoWj5GeQB1d3XSk0RP
rvwYNNAZivuKPkKXGIJBXfvUVYHcutEcfy75wq+ROFxYYWbfeAwV2dlvwyYDom4AX4jvxR8qHUR2
8xQYBy4pliSBsmOb8TCCNrn3bY2Uaxd5Jiba5XXsAs7VZEVH2WES0NAKSPPvIGh/L1+TGCFP8JDn
xLTJoL8avY/jcYN3P2F3QJlvbC5zBfQQgyZru+AR4NobMLft3l5ilyb09PcX56oTDSHNJUwjEX7n
ig24SK6gES9ZNgIa7LBRsUZuk0Ff7NtarQfh1pbLxAjndm1bvOsua+Y45Fs3etD5klA6svOIEc9g
LGRkXLwmm4PO30yQzQSBDA8sV6GRCIsmrhvAXfMsnwdQ+rOeb9H1tNiN3WR2plDORAtVtULKjgJG
09TBpmDxtZeI0xn1ym5kApVICQA+RAvjLA/Iz7Vr5R7ciN1HToP+1leTvxXVutrVnnzjnJwGVwcz
yK2yRXXFsfeKdj/7jbC0bpTNkrh3miZs66zzkM87uXwi7FoH4IV17xuHsCrQkgH2ijhTbKB3XhKA
nnKm2m4r8E9ffRGvpVZ1DbhYnTl5I25aTx9I4ZIrbrk0wUbIrmJyIwaqyQzt8+DeqZZGvQ/V1EA6
Tk4E3StDFZ8SLSBprGLN5JYm4Qq2xnzBrwHwAm1pHnqeoYTpya2dfSOWE5C0DIBosEwqp9oNAT8s
hePu7Ywboey4cT0FvqqzpRigdi7LBfi6cL529p/MvBJtZgsIKQPB/N5B0YVXal/RrgLAxK1vWkHy
Qwttr3uuE+gUulA5Bt4i+Cl7F1mf1W8zifjGHNxmeQBZTUDjN7Gqb/2rjCsX4sNkXqo5cBtklnVW
xM1OlcFPqF7ZpWImU2vrlLyYXLFmQcOhmFhBwFe1lju3KfZXrs4cuK1gGWhQgFsECG87eVcC75JP
jKj2MHXe5Od5CrLWH06D21vPQ8srhwnymOmsB5xlc0YnjdbCqUjB/X+tm/DSyI2jGBt+NxNwv+Dt
u2zHE44z/CKX8Bom5lXzkA4wzBNAxfJladejEDnfzs3U3AgaMJsbDawb2wPAeU6cQMH3SNWMW3PQ
ouG89JRNAgTrxv4A/SFI2bZheJxVt95BCBo4x2q1OupBiJGcHwQsARgqKmp6dEL9RJsTVDjJrUrV
MG7k4ZSsAQhMi+gIoaFwM0VLtAHn9jX20guTanZlSfQUjTxSyxHP+ByZOPTBp3y4UhO5ZNw42sfQ
AYkx3sWOU0i/FF11gC6qtNkV4RbjaGdACJZdWAO8Oo6HJXnu8t6mSATLp1/z4liHWDhYGbsY0tKJ
SHa0BNR57Kor5blLLjGOdQ2+CndNFg9oWXVEQ2EFpmKXWPrEiFDWRUCN95F3rIZ82Qkg3XfMvyaE
dWnkRoDGMU36kgvvuHJ33M49NOlzX1rdCOF0I0Djzi1XV+fzsYdQ2h+tF0/itgQEldxYHKLoxzKi
yIny6vQ+6x9p+S6uABxvSX1NkPOCZ8z8uKRg4A36FW4HyhmK2D0a15rAcuBGDAWxbiLIfsxHAuAv
NMcFSPjW2nJPN2sIaAyYZtR3vGPtQpga/Qb3TRx+tHK5WUAoprFna3MqgfYVYMODuOVEP9vZPmXN
L2I00UvgA2jrHYHLDw6dQ/C8n1SuTaoKojHD5/Hk1/2SS5SQ5OJt8fxy6oG6xtFwYbWYBYSuWqNV
AUl2jHDb9IdNhLcAu/g/AQNfeqVVYPvEE7h3LObglujwvV+318QTLw3b2LiQvlMUzaPo2KjkaZL5
YdbuNTaCS7aNfQskcrQuuoke3dJ/GKP1MVyo3cEfGLvWACKMkXXJfBydoim2I/MqvUnCBWr3divR
2LhOl3zAlgJEkN+/l0P4manGJoXGnmUccaTpiqjKcRDRPAHYWvbRpnGiyubKBOvGYmFR3Dbz0s9H
wMmrQ0HE9FDNs7pyZbowpaaiAYPat9/1yOR6B+SkdIgPM6N2G4t5Uy0af40dobyjmvXRldPtsl5j
s7o0bGO58DWMlmTR3lHAMwfomCcZj0/XbavFYjYCJHIW6AuCzyFzF2773GdPMfUdO5+bt1S+Jr6o
o24+NpL6B8iMx3tAMRu7SDKvoa6oWuG2fDnKElLqXQWiyY7U12gQLjjevIlK1kF4qazmYxtN7FhG
3niLF9/iTyu/m5dRGVDZTGXvHwkpUzXp+0WjncTOthGlyUh6D1rc0zHUJAHN+qJvI3T9fbGzbkQp
pI2HCBih6QhRkPBe4m30GSSQVi+54DQzNnXU4IcgicDrX8wgQcrJPmCeTV0Ypo09XUy0CirRLkc2
oKcQxFjLtoyLa2Rsl5aLEae4tURcLBg4+pO8OzTwtft8yHvLQDL2dJ+HCSsCOB1KmNWdW6nxmLer
c8Uzp4XxWzEJepTGbZHqqfQb3OCwCRTyAK0s/wf6LttHf1HjlR9wSlRe+0R8nggQOTYO7UP3ONIu
RnGnGsGZOOLVF2w/OEP8zu4245ppGGAkDZ+oe6R9+QXUhQ957j9bLXyTOLMBda3gXeAegewh2UnZ
DzJaUXSFavjC+vn1wv4if9QemkhBmA3rE/1AoJS0USP5ZjdyI2THCh0Co5zmoy94/dyC9xcoIT+/
dlM6zeFrc2vELF0UoaKdpmPrDMvj4IpCQdSJD3s0bp76SNvxoRoLaJ8B6t9+evsnnebz92/6pvIn
GLdyn46FOvaNG94sDq6uleMcINbifubluDxIl4vKbkP9RYH3Ym4W6ffoeA2woYb6o8OcP2lS2Z1h
v2hfXpjmUTlBUhmnTDdB8a0X3wpIRlgO29g0WDIFPFh9jbIBQHN60A9VEmu7ZM2kBg6BHprnhesj
GlDUnYcOxj3umtwuhzUb+tCChIcGFeujHPHsmOMlaSNiy0A2iff9hqJMQNrp2IDmZxO7+E8xX1mX
F8LYlEgKvXyYHe5i4O7k7OZGOruRtqOlW4yTnUFVJe4IVn1b9IDRgiVckWn+8HZIXRq6uUvME/Qf
Wa+OuMCy24o6+UYtPL7yNHXhACDGJjGLZpDx0ExHDT2MJ+mxmKLvehy2rizj4ywZsWoHOfWdnh81
IERY8jDC9Far90WGcpNr6Era+cg45cVCoA/eRfqoKwHuf+FAzrXmf9gZN+J16MMGxCeTxhEApTfQ
NLyf1Wx1LvpmT5RGLLX1xNUxoXOz74KxR4mS/rAZOJjlzj2O5uEGHf4KpA9ANdyAhSDGk7t7TUv3
9XUJtvpz64BhTBDR4NORF0W0hdIDtNTicLTax35Tn+tzzaSUSh/XiqsNGv0V5HT66PC2Z06B+dox
ZQSsEirpG4/NRxRwgwPBjvyuCPoYhAB5bXWCoI323D0Krf6TLgpxnBw/hfrGX3imtXrViqCYd267
c0EgwWssd29gch8qAlb2MLrWAXxpYo1AlW0iwSmQg2kgWPoUco36tpYhvX3b9ZesG6GaJCWe2pt1
OoIBsN/MXvLIqvDRyrbZonQ6sCMAN/VxCsgda7/qYrGLU7M5CQwTHqRIvOnYT+hFXeTqbVZf9Vbb
F5S4zueT9K7fuhN84hPIpZEF/C4npvMbO6+ctv4XuYwL1DaQ1th4ibewY6dKcQQ5sN3zCpiGzq0D
CuBSoWtYX7hzqFYxbnks/rQbuhFESZ3Us0MqfeSx+zy1RUpXYrcOTeEWLHHV1Qw+772227Muf+iI
s1zZXy4scpPTLOiqdmLEl8eqmtW2IGO35d0V2xf2LpM/vQ1VDTq/BGwdMpm37TA2N7MU6N6cmF1N
DoQT53MKoZeyAsmQPDL820Gg6npTNaFd2g61uXPreIMnM19jeYybfH3nOOtnV3f93dsr5oJ3zE6j
Vfu40qI5+oiKaF3f9iGIO2rC2Z0ovOjaRy5Mr9lyRFXfDbivy6PH5G3nBp8XWlple77Zb6QWgMOB
z5Wg2hn9jRyBDq/JcsX46eB/5dijRqxWla7AuFlif6xC+m4edbKfZkUPc9DGj670uq03FGTL8/na
HfSSp4wAlij3gDhR6+M4jAB2RKTZk2Ktdm9P9iXrxjnoTeHiMo+MR1aJd3MYP/isu1JOu7SOjEOw
gqSJRyTKxuCYCu4ciJLvFNRWQISlxysZwqVPGCch2HFb2VA82MWlN//sScL2k0LUbcYuuZZGXbiP
UyOS40Sq3pO4xyacqe/g8SN7Jfx+x6rFvSsi4d+GC2n+sJoO83nTUZjjZi3qI9pvfgBQzfboGHZs
5hrqEYa34sKDrhTICQCnLW+GRG1X2tsckDBtOAk3+5oXcVBlhC7Egw4wSCQheO/Ymf+tjLfqplna
Am1UMzKeVSaPau4tu6ZNaQt3ZHVZrGTOhjr8JKOm3nbubNntZFbthtJZ0RZSzNkqIKniLaCY68CR
YTejZuGuHIA4Wl3XzRrKgh8zBXkZlFPiTxaLkYJG+PyUSRw83XFB1qwpx5+ux7Nk+XfyY3/Dxk0x
US/oXE0GLbNyEdVDPk5qA3K95nmkk3iyG72xsyVNpGKUSWVGo5p9cDhuWGXbBp/trBub2zgj51lC
KrIS7Qe3YzvE79GqEF85gk955W+nDDxvRGpZaAFmOy4yWnbBn7i+NDs2seFmKXJ1A0bEq3CKVzc3
fMiI2winWC7Hfsy4JNGmHkb6JwVR76c5XoqPMuBDselVcE2g99XD5sTSZSyoBARlfBFx6vHwUCXO
1qks0etmWc1nUbSWSIoyoqDuC+GvectD8KRZzbZZV2P1FLOideMUOs3vevcRAsxXTrBLLjmtgBc3
i6gPQGDBgzhdGQiexTTfrAG4GO2GbQRw1cWJXssOw/aDYrvUEL1vFrDD2Vk//aQXQw+6vAkH33dS
JyzBPCy2aH3b2Zk2YrfzIds3Ec9JGe1vvdV5mMi/Uyr/e+cxa2iVyou5RxtdGrWA+LjuJimYpUOM
qHVAFzupcYVp1T2SHrQeoGDc23nECFQC6vOyL4mTlk7ob8uSOhvZ9lZgFshmG4HZeNCgG+vQSase
XKKsBp9mpeYrb3CvL3FQZp2vk1CBs5sK5aTuAOHNquc3OZjctzZ+gfjxuXENJFLRL4GT9s70jHvu
tqgLG0TlSUv83LRXQBZzAfw55XG/J0GIcsi11PiSS4zAjJRwgXrEqAUUPl35SRAriAwGbQQlcEJJ
qOPFSQlp3+kVjKjCjunINUtmGpXJZc0ROZ4MPugx2sVU2uVgUJY+97VLVK20wLBnsIOiNrxvhugv
uxViRGXh+XLpE+mgIxwMf7j7fwnFvxPu/e9m4ppvdWHCl1Z3sN0DS7xZp/kh8NSz1bjNShzwQk4z
CSw/8DR9VC2oYQtNrUpOEBQ0YjIK/aKOyIwFyKEiF5LbavHtItKsxEX5ONYeS5J01gt4ShfcNVSg
14OdV4ygrFufc0j0YqH08y2EQndolLQcuBGUosYrtROQPJW024+gPwFVjM0TONxtRCVOME+ECUZd
6i5F/uDMw5VM8cJOYtbgpnoq1JhrJ11YH0LGXGwhD2CFQ8SwjahstcC2LWiSBnx5dsdgBeuPGizd
bcQlBwVw0reMZ1Agdjau8p9dJ7rGlnOas98T6N8EMxNZdGXhrmNWr/2nioXNAYTcH0Hl6Oyt1qFZ
gRPg4E6GucUHhmreVF7IN2WE/MrOuhGe4eAiMwkiEDmVZbFhIJju0Dlkadw4MsNqclcNCdaMxcrf
dsUI1mO8XtqN3IzP+MSq5K8YeaiafZmM8V2AKs3ubesnK69Mq1l9a4jnT2sLZi6XzeprmDTetl8H
devVdbhpeohyXlmcF9aPqXUx9HRGAx0HGZVf41UOnMzDXjp+8gTtacTY27/m0kf880Mv1826EL0M
mRBx/RCslB7jin0Dajm8kpGe1str/jIDeKgd9CKH4G8JAujTecBx79YiYOmJmv0jB3Jpx5MQeNGO
rFa1acg4GXFdxcD7OaNzOhP9J/SHQ0zTGb+/7bELu51Zi6so41Oc8y6DpIB3q6CdfpB14FvdxX4T
9aYsdPx1zXHrKObkGIzrHTS97Hq3wUx9PtkDiku4ahcnesiyfD8EEG5dIRV8BYNwwTEmqY4Hmn8n
T1aNYgd7CvT0ZVJhe2WZXrJthHQBwsLW95gAj1T9wFnxoCMoQVlNqMmgM3UndEQ7iiwk3NsM9XAg
bP1qZ/v0e17cT+XoASXEWpEBVvI9J96D2zSWpo3IVQp1DO01IhOqL94FHuc70Apdezu6sC+YzX+9
0ElYOrHOulh3xUa0uH9URMtNrAHusfS8Eab94DYLdDNQ9YyhBhB1wdEV6qOd543Lqus6nvQWvmTE
pfdOTr+oSP2wMm22/zk4UcJJtnE6CycCL7/7DhX4axpEF1a62f4Xcl5Grq5KUDcs0L7o6o/gjbVb
Mr83/3mJ1lM+gdJEPdRr/pVKb7CbS5MhbeYKMgKzA9kGPGhuXE98CNHktbPz+GmVvgyjalWVGtok
LSsslEVCYbBKmmsquJdcfvr7C+tIFpiQYyezNYrfkXh5l7PxyW7gRpB2hfbmznf6jELSAuKIPqQJ
eiu8GoUMwPm4uc6hiseTMSvD5EsR+MW2Rx3vYDdyIzahHogULVo70Pbwhwq1UlZeC80LGZTZ+9dj
NmuX4QQlU/QTyiXFVuXRFyVFdNtTy3opZP3OvRMmcxjli4OvULx8MBkdqAomu2Pa7HXr3GgC0WnO
sqjT8jZxq61u2+5KxnRhPZpsOazRAmQ8A/q6oVRwUzlxCGxvaMeRgQz+3C+t8Es26ZJlXklBqQ0C
he2vOqHVsjG73dq+j8uulxVYH5Inp4CIQ0zseEmAUj0f+QD5LNwPSZXNa3Wzhvn31eFWfdEQuzIC
FZyvzbjquMqgL/ehCtlf4dJb4bxg24hTr3bxKEZ1lYlc0fdJJbsvkH2y6gKCdSNQk7ZqHag5VlnE
nI/A3f6QndZ2m/ov+awXOyMVVe34VV9lPYcUj1BEbkRTWbW6oi3ciFDhD6Cm9UmZNTH5HIfBJ9WI
3i5hNPt/VSQpJA14kUGPsd1MRXUb8NwKWoeBG7dXIqCkoMWJZt2p8m0MVaQNJNI+WUWQb8QnCKGg
ExVi5KSaoVUOkZANmyGQZGfdOEmbVZZCxzpPE6Wr7Qjpuf1cL5b1FLPHkLZOvzitQN2NJV+9WN1z
t32wG7gRoE4h1qaH4lQaVNEN90fwLriWeajZYKh1tOhBVHHqsJDsGaSJdv3YWTUAY7UYARoEVVu7
S09RHks+owa3G3T0bOcUI8kdlCh57hU0rdupP0mMOpuqtvS42V4IzEAS9LOTp33niFsoDd44S2P3
DOua3YVD0IERCN2LaUDn+OvMluiv+SSTbLdxme2F/QDl3KlkQboMPD5AP87dqzr5y8rrZndhXgrm
THL2U7zJPtNlOK6DtsvQTaIbbwWTdDRFXlqMybDpIRkXWSbonnF6KkGYA2ahKXWaoIP287yJVPkf
zZ/vL3U+Xyo4XkhZzMbCda1z0sfFlAZTDMDx6SDy7ap5ZmMhTxg08gp3SgFxSrJxhUbaoSkktaOS
gu7UeVaBHoy4B9+STKu1rvE2U03bRgq7zdzEJIGalzQr92XqO6Lb+P76M1mI3TI0AUm8ziUI7TyZ
Or23n0uoYlFoz9sFkAlI4kz7EJJ0ZTq18nZVzkc0DH20Ch8TjhQCBjPMqCWnQ+xD/Wr1oVxWOk92
xo3Ts/TjYB6TRqYFZNujNvkjKaHuaWfbODsroeUMEmqRRixot17UHKANYJlqmWikxPXVWhdUpNIP
nmtVP1Dd2m0qv8Q0XmRx9TSOQ9vnIg1ZkBQbN1bu3SLD8NbOLd55ALFKRaChik/myx8tQbE1mhLL
w9NEIa2gFJt0FYoUxB/zNowbuuWreLQbuXF8urGuGQqKfYr+BciNqjLceqNdNxNIfYz0NoBqI+Kf
9Wme6M2imp0bWLHbwLRRyGVxKcfQrXpgJbzdoP70cLu1comJMlJJ20LOE5ZFNBeHtpiHXQFyATvj
RnBC3izgks1dOid5+w4dUx7bqrop272dfSNAVaJKpVevS71oyfmOeYFYbqAhsNoBd6DweL7UeQNx
SQJYd9qtzX24Kn9XJpOdd4iJP1iII6fGc4eUrHm4XVn9wSmSH2975uSB3x9hSGIccs7EoAgKEv2U
hH58n0vf/35KwfqNP/WWBykxEow1FmTxud+lUpRHrUTaxcSmbwfr3fA73nKEDqOwSxufoe/YBXyV
biAF09ttBCYgy5sLv3FC3qZ6wGPt1h/n7q9To77diUcM77urykE7O/Vp2Oj+kzPk0UY7rWeXIBFj
F/NbLpLSLdo0acVTHfIfKuCf3142r6d1xMRkrZDsHZaBqZQvXztBvgcBtTqTiAnIWgU0YJsaluXk
bkPI23aLFSsaJFiN2zneEVUwTpAL1qC623QB2bJitLtYEBOQxSJaTF6XyzRXYfcdBaP1Gbckq+QF
co/n2wvoMorQI1jmVQzNi8JfHqM1tAJpEBOUFcm4qOI86NJh4cm+Fc18i0eLa+y1lxaKsQYHMPTU
UKkeU3eMhgo9wVO/ZlUvwmvqRhc+YCKR8hZ052JcxzQunHDYoKsj3C/QB/9htdBNLNICIVoxFdOQ
rlGRNZDT3s0ts8PDERON1KtyiSlbRcoq/t6bnazKmRWukcTGiRq3YavAFIPcS7OnBKLxYThabSvo
+T1fjGEDhrtG1NjGmUO3uDg+tZHzzc7dp1l+kZGWTGreeRVPdQAJZrb6d7Pgds85xIQjgWxtLR2/
4GnN/flDnHvrdmFDcaU4f9pFXjlJTTwSCNckJF6cIZUdSfpd0uv4a1+Vc7lpJVXbcFTNlrVRY5ly
mH2Cq5h5XvGWpw7U5bcQFl/YPgYwdty9PRUXJJrQrnQ+FyPTMQlyMaZDTRX9c3XB2vc+lnn3B96u
Y/XcRlzHNcjYC9rdQFQRKkKQsyHDp4lQb7wPaO+328p1xHCPKjfrNijOqWUjh5ohu3D9dSsT0ILe
xLV2nnIOzsEU3CtPsxiT6W7KF9oeK0f66kZ35bIpqmL2NtzxqVVXLgWHw/nvUx7tl2H2hrSkww0w
3X9Agf7T2767oFZKzDbFOI+1XzoDTzuu1uh+TnoSfwmdCtefuJfjSZxuEc89+E2mu0F1vDmMuYA0
4dQLf//2GC5sjOabrijq2RfAZad1Ph5QtPwGbnK7M9p80i36MtYCkqjpWotdnPQHt5yu3Bkv5KNm
6yWLuykf45WntBpVspexmslOrhXjuM44oOu0co7Zhkn63h1E7fM0XoNd4nZ0V0fQjLQzbmyQ3PFa
FdceTxcyqI9uQ/m+VIWwm1cT/eVFLiQua8lTdPvxp65t/UPlqNousaNGQh3RaW2gsSdSf8n7DcGo
I+ghbO0cYxQEphhNeFJh3YBXa974eXwP5g27NWkiu1btLKsnFzi9ydFek+hmA2kCO2FMYmK7SBSq
knczR4UnFBuvCO+o019x+YUlb2qlqVy2Otc5T/O1CbcEZak7WlFIHbZzfmVF/qrOvXI4mQAvr2lA
2LISHBZt0v5Zd+Iv3ebdLbZ4MMmvxfwFOr750XHyfjfPoJsQdatuVULEweWq/ND6utzJZsDLJ9gb
xV2Ze/F9CZkGsNzin6444tKOZRQvumTwXTEgboqy/mtsGr2t8nm+sVp7JggtorKtiU/rVPvVh9Xn
5S7UgJfbGTeyrZYmDpsoYhIsLz/LYrkbuJ18FBba+Snl+7pdy//L2ZU0uY0zyz/0GAGCIJYrKfXm
ltzjbTzfhWHPjMEFBPf117/UnGy41YrAvQMNgahCLVmZm+nPYBs/Trx6B3WPf/x2ffkOPwVbIoBI
dzw03Zk2snvGxVMP01CPN+7cla/pCrjxPWxQW4QnH8rlRMRLFgdeST9xIWjVypusmVR3Vl34SUw5
fx+IcvPK+IlLP49hzxU4Xo0KWrQiX9mkBcN99cnvxJ2QKpty0PJXKKIp21SpzKVJJgkjent1ge/2
ipG78LM8XsEnoHV/JhMKuUEdz6dyI/ZpiGPzVLOo+YLIaroxNXDFa7m061pDvKuJeyRGJsjSZgK/
8BY0wPECKuz3XLj86+AZDkW/tu2ZhcET8tL7vt/90qPYeeaivLatIgiOCjHHXyrUHP5YeTv6+RoX
f8XiJs8rg88MAeggbQpUvufGr5ZJYqdmZPqqWJcAVlvMQXNnFuhoCy2/v32Frhiti8BCmZQVeVY3
SNfFP0wvZbK2tRfRsCAu8GppdLaRCvkX74P1kG0Qau7m2DMfcpFXmOoJOlpNzZkExbsdk+0Y+0S6
7nUuLvJqJ7WZlgENgWbPv7YIpgcz+3kzF3aVISYCC85szrwLxqehUSna673fPXdRV7rN1gXze81Z
RuwA7fg/K2tu5DhXrooLutrzBl0jiaU54GKHwui/mx3s1H7n7dhnt4xdNlUtkhcCzduV6/8NO/WM
z13YVdQQqNIWcF0NeHUeKAteZNYsd347d8xz6JdM1RGx53kSzXED/upQFNLzczrvhy7Dto2rSx0w
GL+LXL+znRdvlyAu5qqOy9mAWbI9qzyP7pdJRwmVrRf7OlZ3QrsiWKCIuKIBE1Z4IwodPNquvfES
XbmILuhq66olKvViz0F7MIzFGLCPMr976GKuwBknB8nxTpDZ/m3y4bEAeZfn2k5kN+Q9tJwUSotl
tCUQd0p77RmPunCrvJh3HsRw49MgvsTgMhuyr17X26Vzr4CAnEM745pwqpIuFYwrz/Ogv4ajWQv6
xbYozFlKrNmOmUkXdiM7vBKtuFArOdKKastxR7RCpCLKaf3RT2WXLOO+fPI7Gsc41SrAfNcLAyDa
aI6BLN+v8dIdvRZ3MVeoo6tFKWbOFhWzgGWPU7b4pV0u4qrPd7tRgrcNug5P0cbuMtH98/aurxy7
i7bqR41hx3Zrzi2yzceR2S4tUdZ5ZGL33LyTeZUNmdZuyRCwLAM9hrFkp7Jt/WhaiIu6arae1KgT
N+deTnes7nMgR0xxo9R1xW+5uKtwC0LU0XR7tjq+r/jB5n5zt5g7/NWSpj6odFAV+RkwIJIYO3wc
q8LP27qoq8nyeMbETHsOum1KZCfeD+EtQvRrJ+K8ncU4lyzs4RFRw/kKYqJT0fd+0YqLtxoqKkS8
mfYszfRl2uSHuC++v33Jr+zahVtFs4zGpm8uLaIRkiKqRaU7vvHgX97HV1I6F20VtdVS1W3dnruQ
tCmP8ugDuuDlveSjOsg4Ww5rRoK0092tNsZ/HuW1f3nJLn+qCsTzXheDkM3ZdOP2dRsWzPbmdVYe
JyWKd3UR4r/PYZ+0wQjK7L5W1Qe1E4SvjWj/LHu5fuB2nFJUE6b3VZjV95Upt0+kZuNBF+JDVPYm
bap2TwelqucR8+xJVbXToR9aeV+0fXnfL4u8K7fsf81QB/dkW4n2e2JcRqGZZHG4jVt9jjn/wyj1
d5iFXkOOxGW7kvGkWUBse47IWCeYQZrA89Z7xgq/sV21he4Ljjs2DkgmyS72pOz9uHKIizCbFeDT
RFftmWsNfdqhSLe4qg5+1uH4IlNaTTNR2fO2hUex0TLJlPDD2xOXIb5pZqFosZpzWEP+NABDoIqK
f/027jgjUYYL5ifj+qzD7iuP1cNGWz/FbuIiwGTX15WUMBpR6r91UH+ni/QLFFwE2IZ5T5VNOJIy
jMe7ShxXlB78chsXA1aIMczmQWgwTdHmkZLGPIezGm4Y5xVf53K4cxHMizFNfS5paO63ZTMPO8AC
7S7ytBIsOATMQvdwjv2I+wi5RC0/ebqgsVU+o99x7mc658dpwqBcXIfwRV43yMU9TbmoW9JaC5dA
7yOBGZmgbfxgocRFPm2b4GNWIxWci+JzwJbh0OW78itgubCnLWsthdx2eWYELKVzSfKkiP2me4gL
etp3tBoIzatzh5JzklXUQPNd/OF35k4QDnmrfjQ1qhJN0H0tVkYTNVqvqgRXLuoJStpBBDx1c87L
OUNa/wxFzvXGZbk8r789u1j7YhU/XcYBYA1Kc20Bjss2diDDVKSYJujSruf0kdXT8K7R1iscwn9z
HvlCVBOUz8IasPziY14/Qij1T48PgJWdgLxCuxvwzbE+b4utksjyJSFb/eHtxS+LvHZIjsWGbWC3
WlAg2jZ1lyt1iEt5T5T5K9xvoQL+e1Jf+x+XMO+nD2GLuIjGneEHjJKsx4UX/9jYFi+BweBlMOfh
p32BCKsO5ciSaibVcwSWB9DXT1H3wjKBnbThUmxpmOXr3/MQmlvQ+6tbc95SUCeEEJ5AFaUI96FL
5havqdFZ+1xYcI6kdVQ35K5ntHhokafc56KPnpkI6Fe7FdGT6KrtIVhMfmqE4AcAv/xkQ5QLUFVU
F/XcBfV5F1t8MMRg2GjwKr3iQjnv8Eh2zkqGd3iCvMJdvFCTbgpYzLdv1OWrvva1HX8Blk8OPb2h
AY/anGOOabGHDLRtfqu74LSupzyabIuyQ4gp73GHQs86eOUdXLnQNEibRiOQ9Uh9ySKgHtlx8KtG
N9zRlXNxoWk2y6eNC1Kfo31JG0N+ZDTYbzz019Z2XESoShQFalQFoAmMq2JZmYC17UbGdHEFr3xQ
F51G5rYPeGPRe9Flnu6gXk7tFkHqxNRe8Bcc/OV3/eQhjAX1Hmt4db6ISR/6sX6at+LWlbm2f8fG
wcVVcLQDakzuyeUR+hV7WnVhBGPuhE+qgv3TX/dfFBFC8Kaszx2Ph89mKV6iYLRfvAzKhaVVoGyq
CYiKz+hGhoC+qS96BJLEb3HHWhd0wldrF+z8MjkhmmcjgxevpV00WL6yuZdZHZxQBYewNimzRMjh
+9uLX3nc3aYy3e1Ch9BWZzOulqW6rcgdh/j4l6YDScgk+Pa8TpE5vv3frtiX2wnL6kHkdKbVOdum
Ou1I/2kwwu+Y3EbY1uSlLDHVd562vEnx8KkUWj+ensHthQExYPlWLrAsRqKPi0JFIaSLuXHvr3wF
F5RnatSAbA/TAn/5MTP9OznYhyaSxwKzcpT7UfwrF8K2tb2KSQYLqHT2VWn1rOzohRjmysWt1dD0
XfZIXtae/2Ukf9Aq/vT2rbkSW7n0ZfOMlnUMJCIKex1K+3nU2kcCCNC9rSb1p2ay+vj2P7rgK1/x
0C6AzYI7GgIOypyVjmWfGN50aHlu9n7cyfJot24FNn9t+kRmpAIGaJhvDaL8Vxd45V+77VAVW5vj
ua9RRW/n07ps5IMYGQiMZm3vxjGYEsA/VFrYAjywsQ5SasviE7eieIbso1eLEB/RdfEE3mXh+Ig2
pF8LU/2var1oIrG049pXO4Ers0KbgIn6rqoxy2t79u3t73bFrbgIO2jVd02zY+092P4oozFK2qUp
/Ty7C7Drwn0t8qKAXxHNu0zH5UEWfLzz2rmLsEPJupnRt0MIOdUkrabxG9q/XrUcrlxonQRLXl/3
sjwXOQViks9jEhXtjWjmypm7qLUpLPOq0bpCw3f7ewn7Md2XynfnThwG9DYNwhH+sBzp3TwG38di
9mL3xqk4mVqc593CV3xPRSQDg1fzddCxTwsCa18O66f4a56bpTXdVp31SqK7LONxCjbX4t7vsrjW
qSh4PUr4iG3og49QLHhqwnm/4fuufU/HPts13KAAgweObXv+0ChpHlHiv9WtvhI7cic8MqrJO6QA
5TknrDjGHAzLIY/1casar1oxVy7GLBJC77OYqnPUgeNyNR8wX+LnX1yCsza20yDXuUCvo/209tX3
bfLT8VUuFt6U9UK7pa/Owyry4zw0U4opHu0Xb7lw+MUWTcBRZT1DbIcnBVNPhmAWwus6uji7zTIF
dRGkv5Q1UBEkUBTdYi8CInxNx5IIqrm0har5OS6AElCkTMiEt99v544hEb01cwfpoQsIIX6W1KiE
NMEtGNyVcMXF2HVh1SEjiiswOYdJMMd/jtlwIH39uVTl4vkLnNLDljODoj+rzjumYvsClPlV8Zff
4TimioEaOnatgh2V9jN4i206G3JrdOeKl3GBdnEMLLzSI8LormwT4JLXBHp/XmVtrlzgV2hYsA4T
kNR1yA59HH3eKPM7FZdsa2YNpYOEe+T7/HXo7upF+DkXF/O1hCg41yAiPJdr92iW8lNllltzpVcC
Wpdoq1/lMM60L8E9X/f1u64V4rOObH5orAUxKSlzcEHxCMqlwub0+zpN2Y2M5tqHdm6RjIKVDuVa
gymdAUo8gOh559MPryvqIsI6FoGWTEW4opyKe9Q72P3YzJOfbbmIsLpTBho1a3UOAvow95lNZuUb
2biQMD4CE8ImgrCpmqNPFW3YgQ7zfCNCuPLMuqAwrvsYcpw5krBuVQ883/QLhMPjH4OBU0r9Dt+J
nyQbVjI1M35Bb4bETgYVPrt6nr3j9u0Qs571iIfbOP+3zuR5AfGi58Ydrz8vaFQX/VCh34v25tre
lxX3Igfn6jc6rkbuvC+m+tzroD1STu9CwTxfcRcitsx7S4saMUIvIcoXUP3S2d0H6oONO3Yqptks
i4YpLXEPVhuQIZTfuglQB6/L4oLDGrYVPSuRulNMaqbQ0lVNUlKhPe+LixCL+RYONWvrc8HZR1Is
Bkm78mJw5srFiAm8skVXoDam27BKGQ1sEuvuVlP5iq26lFylkVM3XSI/Ct6Mx3wf94egqmkaVzTw
yy5dkFg00rjczGjOhOUdxKnThoS3pDCubd+xVE0B8kUnsEKNvzc2GeKqP3bVav8o8nZ+evv2XCmL
uWixnGQGMPwepX6yt0e5V0s62XBCsIYLtAjxddKdlyYJPjb9NXWLN4iYlhHA7koT8X7LZf0oC+aZ
nLiMXT1YaY2pkYrPpr1vym+8X49vn9GVh9aFj817FeR8iUuQMMXTcWZhfB902WevxX8DkPVLDDUV
pG3ZKJqUUy0Pa7j6TOtz5SLIMEqwdDUU5s8ZpXVKxGgPQTR99dv55Ur9lInbejNKZnt5Xhn/u263
BaxdykvXDDt3yhOkG8eq5iMKKxgkfzAsG5+YsX6FFRdQ1QMezWy5mHM7ZEsyj+p7Hg2e39MxWgCd
5EIFKc+THNXjCo2Dw0by1c/duKRdpemF6CGxfabx+qGjS3mEcpVnO9QFVIme7L0kSEtAvqSfct7X
L0OuBs+tu/kUFKvagaBxtgzNP5Ku7xp5Sx7hcileqey6yL5paTgpoxLXvKP7iFarQid8D6HMJtDG
ebBNyG/E3P/VI175Vy54q9jXnQQcCKvNGJPwQmdJJYh8mIdxeox7kJyPev03atVQp8wELKmJGBJM
aw8PNeSBnntB+R2kpOh91pcyDWOSv0R8YodtItMfCiRJoKXIwgfQ+PO7ZiTlXQaRVzxZA6jID3Tb
l6POsuhuUa05WjVnJCm6kT2IacH48wgW7SPbt895YOu7vlwbdheuTbumaJ9nXTKtC1gBNeRvP1UF
rWW6jkE9H4DwDE4028HpB0GFIyGX2akCZH/39Vi2wMnnu5CJzGPzWPA2tNBO6nj2lU1h/RG6O2hw
hKh/fpF02F4wDUsfhUSgQ4hoX0D5am88VVfcsAtuy3febHWFpxbkDWdK94Pt7Y0Q7cpL62LbFvC8
8CDs0f6Yi+GOY2gPUnNGHONg1o9e3tIFuNFo6NeqwB2lcsfER0f+bNrxFn7o2tFcftdPrjgQrBT4
Uoi7hVDpvkbNsVrq1mdIjSsXylZ3ILTokGqea7DhJp8Jo16jKljZzRfkDs6UDQXFodqih7rZICWG
2+mXjbhAtnxrZQMNVFRw5sGmEgSQx0UOzdHvgzr+TPdz2UZtC5gcbWwaTfH7ARPmfkmay94VB0KU
KLIi9Av0A1c2T1Fv8YvopYtkC6lBba5uMA2/DXdROT8DwOMFsgaXtoNkIzMw6zEAxOdNbxD2DIj+
rGbNPr195v+9c7+7X+lC14CujtGaRHe7YFq8ixAX/4s2dHRYgcVL9i0jX6p62NKxJc19BGd4ZxcS
5WkXbvyxtMta4C/xV14XTLp9q9gEJeGyLgB/b8pnltHvQ1/NNxzG64+adLF0PMyimWF6+FwHgYZ4
u9wouFHRcTp046V1SjsIoHldN/kbxVhULxzpRXmWefbcxPmLXImfSrx0KcZUZBZ6EUU4L3qvEGzV
SE8bG3tZoXS5Fy3qPAQJWIk5mmFNMLDHgClavXpN0oW25e06xVqIAkQ+EQFdvMbLVzOveEi60LYi
XxYoxMM7NaoJ08wKvKLrcivXumopbtUBelHK9B1K5GwbPhblGt9vgBIdgUQeZNKjmPe8QZvpVK81
JAhqY16s7IcEs8hZn7axmd6v/RLduMuvv6/ShcItrJZ6ny65mZL/G3LQk+rWBiiRrsONN+qKtbh4
uBlNnkDlcQHCiXpLCWZwAWLQFiM5Mp6rNG9aP3CcdMFxeg2zdY8VCr58f57x05LCRDd+xevvOEYd
f3nH3/aR19ZwYgHRNryHtCVsmS8oZS0lIrdq8io2gbLnlw3+XzyhSawmYMMhGMSPqou3o6iCz2/v
/HXiLC5djrZy58sKSGZ5DodwSRF/gicjn2fQEEEnB4hxMzz0qjNlsgu2JdBp7E9BBebSt//9tYNz
yhMU0gf11BZwJTH9VurqHo7rRtpwbWknVrDRJkfOkeQbNv0hNogbQrzPSyIZp+ZYuuk6xKodvokd
VpCrjePntblZTP+vDvHKi/sbNG6Zty0LEOY0GzEQZewy/nFYMQ2WlHK3e7LYuPnbiGrI0mxBOflQ
RGXWptVOxoew3dl9PGbBFz1XsJPeZAeaRfRpA4wJuP9RJhDK6773GSVeFQ/MCv96QcGYsQgQehRn
sOHdybEx4MfQL14XxAV7iB3CQe22a7AIRSJRbJNJsHsVU6SL9YiAY9jziOc45ik1W/OZTYHn0r86
lf9rAX4dTRHmZ5Ag7Ydx7MpnVJy8qAO4dLEecli6QBjkj7my0cu4xuN3U4nKz9+4qL2FtrQPpq08
83n6JEsLFt7VMM/wzSlg1TqKc0S+wBwUabFiqjGO6a3S8xWLd7F6YlNsKZE9n6eFbseV0hkkkPqG
o7y2uOPiZdi3Vccw1RvX9T8ben4Zxhn9QkEXoIeoc50kyArPLGjDhEv9fiTkDy8DcrFv08IA9GoQ
0m5l/ZjhkUKjwtM4XfBbTFW/l6spzplodarGMBXdsnjeFMd/C8gerHpSxXnWw7eBlnMS6Wg+ep2K
i2gCPDge8DkBPo75Ry3rl0Z1H/yWjn71hlVlqeVsxdLGtqmKGnkYIunpV5z3UmKWH+VqHpxUWbfp
Wt+36zD6HbiLmY7amJZgDA1OMybN0zDIioS17eZ3x12oVC5ItSJGws7NGD7HsKJP5TSPfo+9i5IC
12uUxfOao9BZHfP2oAYvDiUuXZBUtUd4LfM+PzPZ3XfN8rCx5bvXTXFBUqzuIj3TJQeH/SYOjI8b
Jszl6hfXuiCppu72moTYeLUjx2Ahcp2+YF5UYTgWxx2yvUdB0+BzTvlCnhdWklRSnvmFhS5Mquwx
fV/OZXDq6yK7hxDsdpgAHfY7dsdAtZBihGpNdqp0+xLY6d3ccc9b7oKk8h3TiuDzgQ1VFm+bwZRK
0Pael9zxiOu0U47h4vwccPoQh41+aFeVP/idihPRylbjpS/a4iy23RxLUsg0ttstPswrr6cLkFJR
DVW5BasPy/tNfRuzH167dicvoLJb5H2IcCLS6wPn06krbs37XsuM3MmLdhZ1yMMA4WE1sD9isGQn
FVX60DWVfLfM/IeurD11WT6fg2ma02nu/Pqq0h3LGPHS5UC55Oe14Ts4Eff5qFdbHvwOzbHdjdtw
3QauzzEObci3Kqkm7ed1XKxaEOIrd0yCCYUUbRoF+9MaEe25ccdyudVm0QHTZ9kXh5ZNKfPTKefS
haupaREoBIVYOuNlUtr9ryjvvFqf0oWrkQ7cmUGFtaueP6ui+9FYUD74fUvHbKeF5xW4wfWZdrpI
LFnLhwVRmV8q4CLSyqUO1or1WH1c5iRU/GizafPbugtIqypuNJ2sPtflQJK8DHg6jZAp9ToYF5EG
0WloWq44mL2vv0BU7LMacy/mQy5dPJpuVA34n0GIB6T6A8vs55wJ4+eII8c6ZWj7pSYzbguN0GIM
nhbgxvzO5OKdf2pZNQiQaEskntUVzYeM7DRZ5OTX+pEuU1msbcehm6HPItjitF0iBJF5H9+w/cvP
f6Um4kLRoMhRgb9DBacyCLMELcM+6aRZDzvoizxP3nlfQWKgliqkwWmETBegxxoc8Ytnjuci0mTQ
KD4ao8/NHNt0j4qPQ9j5BZIuHI1OIfrXhqpTjkBmK+cHGSo/I3WRaFWk27JB+/0kQPmH+Sk1PYxi
YX6VIxeKVhdyXqp8U6dgbU1a96E4dNn22eu2u0g0MRasQ6MTXXY5HLNifdcLe+NUrlS+XQRaTSsQ
lbVLcAKqwN6xoVkeyywaH2c+xl9RqSrvvH6C234HEXyd6blXIBDQh2DdNrCxeII7pUuHthWLkDvS
vBO0xaanErJ0DxgvO3rt3MW4Sa1kHbQIsrOtJsexA4nebIPoxvn/d/1e8QYurG3ahS7MBFNFgbc8
EEKap2orebpU87d16eF+CF1P4O4skiWbXgTr3xtLssOmLtrsSn/IF87v162eU7Rlgedo9o9NFJu0
62JyP5n8TzMZ/TEuuodw7N8PJWhkSAyUZyzm/DkM6xLILvnF76wcv7Osm0YfZc9OOX4QXTtIO/Pu
k9/aTnzAKaVShoE8bQXtDnmWvwBIc4v/+vJuvPIVXBzdXhpbrNOGTIrVz3IFR5bF9bzxja8tLp3H
ynZQKwFt6ilrxfPI5AUd7OcZXN3L0QZ5UPNSnUwfLUNiVhK0acuG2m+GSLpIOqWWss9pqE6geB3T
ZVL/Q7vfz9m7QLoonPpwErM8MU00P4xzsRRpaANxI4K/8tC65GRhz9AsXOCTq0r3aQZyloclnspj
OOrdzzm4iDqar7ToR65OPScn01ngbGXtmSS4iLotLvZtNpj4AGEMrxMM0IOeZVWtZn7FCVcIs1Qt
+C6yVZ32kXcgnjP2zgZW3mjbXrv2jsEKmk2GgcvvpKf1Qx+QrxuL/Tbu4uiWfYaP3FtYFN0OtT2S
Nvd8p5yq/r6DsjNqGxgUY3cxetEYdAhvNWivtdVdGBfADLaayxJfdJ7Kw1pM8m6g+5DW2do+0Sav
DngjzTe0ighNTM+zx0W0wbETytyXBu/lDC3hG1f3dWEPLl0Os4yHYuJtlJ1ES4anVlb2SS0otiXF
TvSxloZ1yGV0/6Vf+qxOASOP5iRegIY60JAXT+jXFYcqEt2UYNh4e6r1Pt5dWrBFQvKiug8rcMC/
7ftft2TholmQJIdT3nfyZMfIHjM6Rs+7XfknCCUJr+dFuCCWmoF1ny+RPBWa/a1p+63ruJeeBRcu
iCUra7Bc9jWerrxhKWn6OJlX7hXrCxfDMqw78ARDJU+6oZ9jDGWmE2n/evvcXzdhECL++nKBUmkE
taYUJ4A7+DE3+z3Gf4aDz+IQBPt18RWsWJGepDoRFrxTw3QfxuaD39LRr0sjZAOoUSDa7Hb62fYj
VGnm3m8+Xf4GDKxhCbsZ1Cma2IeqXR5rGKvfvp34aeYR7VkzwmVm8iWr6bdZUT9v7GICeUmHaAix
9EC3pzKTP4JSeC0tXETgOuYxeKRgOlFsqzQWI9gKQYvlcyTChQTmRTc0s5HypPhSHbIJOOm1q274
wGv32/H2LMrqtUEZ/bRKoLNIVe8g2BFel1C4EC0F7ceIAEV6Cvdsus9AboeRV/bx7WN5PW8Tynlc
2UzXFS1oiXyTz/dLXZKEiWw/mGWHhylDdSOvvZzE74GxcLFXYKHEWC2bJKL5CaWEBVJ7OVjyw/bA
OakeiJqBXs2hPPH2z7ryQVwg1hqobt+qVpy6lvxP2fI9D0OvCiBaI7/6BAn+HpoHvThZNByTmE/v
97h68dv25Sv9VI4CURawpZCcOfXx+rEd9DfI5nqFOsIlJeMiH7kuKd6locn+mnhefIbQrZeuJRcu
IotTpva1wsblls0HkM792cXCD7sJ1P6vp7KXM22zDItX3S6TZ8UAJnv7vC+Z02u3kv668hKxnObQ
zT11ZcTeRSUrn4qynO8jSH4mJuqKuyqcgjtLdHvD3q7YgQs+qLIxX+XSiVNhY9QxuyIpav1DrNFJ
oHNzoGb+9PZPu2YBzhNgCiWRh07itLVVfG6DIUxNIPxQasJFe0UXrumcz+K0CwHcc3dhUV0Dv3fA
BXvtVTcBwlVyVNiMOejJDMdhvsXfeeVcXCxP2eR9z0XLTwBSPJu1urd99o/XkbusW3GRzxUId/kp
koU67KV6aS7q0X6LO66hmoZuZxOPUVmAt0aGmH8E/kbfaMhcae2BiP5XS4hBukHHqsF1UYw0ic3j
4c9cxdFZrcNfTdhtx6baxyOMZUq6dR7fIdjyYxQTLthnkmRYQSkWnzCqpA+jjao7Rg3ze5tdSM40
N1Rvu4hP4ZZFePQJe7+TJrqVUlx5QF1KKkPzHhK1gp9Un4NiZOPlARzVyFiynqx/7GgV+cWLwsX5
Y0h2pzHSrxMP2fAh5sOarrFpbzzQV+zChSwWOiR1WTJ+inMljz14E1filwyL3yCLow63eR/j02z7
J91G/+jp1izGtW07r7EhBSaDMf58IsM2HWO6RY9DvLQHL6PjrtHhyk8A9l+OfJ3ShtXsEEMZ2G9x
x+TmIOJdVTOcyrJUCSp7wWNUi91z9cuB/RRK6N62/RzitoiwgbRvtYb3KED/7bd150Uu5gJD8qWC
Mwqgm9zQE7p+frM7wpVWnNRudJXD0Q28Ikm7T3d9nXt6URfR1XcjhtabPT7pISCHzGSYAYCCtOd1
cYLpuFubreArznwpfoiZL2mrMSnjdeYuoKvJMGJieI27aGw5pGQESpRnLPabvhEurMugOAvnaHDu
8/aBoH6XjIx5xocusGuzc9+ElY1PBQmyx7Fv/9nBe+zn4V1cl95jdJ4Alz+pcRses1k2d6D/uDWV
eTGYV2JEF9claFWMFJPryKXD/xEWPq/d8Nfbn/Ri6a8t7dhoOYyYY5U7PbGqon/YldjHts/6B71W
pZ9bd1UmESIsHYFqE/pybQDGMZFAfp6nb+//2tE44TPD1FMY1wE7RSFof3Tc3MVldItq/NriTgAb
9busydJh8WIZE1A/PnG7++VZrsZkQFF3CeL8ctcJVAsW1Nuh9etXIhEutAv4qywEK3Z8yiVIi2qT
ApHqt3EX3TXFMa4Mb+ITJHf+7cvyr4rGNzKTK+ftgruyXIdRb7DrqJLv97W8n8NbWvTXlnae0XHP
ctvmBT1FpokP69K1SdcEfjgC4TKqmixfRMlaeoJe219hERwGwn54XXAXu0VXG8ddAYGeSUGdAxoG
Nmk02w9+qzuv6DzTHQjghp3G0P6pYoNbDpCbX77gwrfaCQOwM9LbE9oBa1KVWicFYHV+lu8CuGI5
tmAMmdkJDNhtAvnd7/taf/U7FucV3Tuh+0Et7NTU4gftyQ/ZxZ+9lnbRW33RSFXMPDy1PRRJE3BU
mi+WydmvxvgbfoD0zaxJR0+DbuKENeRdpUY/83SxYT2VvEdcRPGCkgO3FUlNnvth5oQLDWvGpSCZ
ttEpzsw/DC0XY/ws6DdgGIguQwZR9RPZ2QvIY9+pUHlGii4ujM5LmeluCU8jAyGFmA3qulpmfv0Q
V8DSdqpQG+vDU2VMyjawOpZ+VAbCxYU1ABxUUdhhaRb/q3T+oQZDht8Nd55kS9HoAzifnjgEAUCI
EfzbTp6VT5eeTPb9XETLRk9hOZJj3ci7WeW+iztWH9RKl12lo1Nu7ef/5+xMluXEuS38QpcIhJCA
KZmnTXBTtqvKNVG43IBAAoHon/6u8498VE5nhCYeeKCjFGq2tr69Fj00lC6b6S+vQXFpMEOhtbNM
qKPs7abybeTvDNLQfluhy4Pt/QZNh1RFZdLz7l/ahvWHitTf/XruXG+PQSV7089ROQb79kjX9n0/
bZ6vFi4OJkQYh9VCSLkPwX5P7RCc09Wv/iRxgbCY7nRoIONeTqb7uCQDbH4mL881nrgoVW2kRo5l
IuVSteOpgtNkfhCgGX5j7iyh6hC6mQwutartf2zVihXU+6ndJq48GESeND+aKCxlo9lDEujpRFNU
uPn13FlDla1kVRMTlvrozpOKiiBu/vVq2gWbamjTmKhTIXbDo6xZ+ueiV68ijsSVB1vHaBg2Jo6y
3eCJe0KlbPxpmjfx8fc9v3LJctEmPcXwN1/DsJzXqdbnpBl7pDAFDf6p6qG7kW25IuufuHwTQNlF
dUcVllRLJk4xNeoPFWoYSx69OqWQ1823uIM6GS7eJIKvALwotwDb6BFU+1dm6vru9z/317E2XtZf
531C3ZpsiPVRpjAbfUgD/nmYUz/Z0cQlrSC9X9M5E3tpmmEbTnaEBm9OOpLCgkOknZ++WOICV2aj
PLFhdpTd3m0QjFj5SXuH3S5r1RkxGWsx3/S+/oDmmzzFbX3jpHm50fziRu+iVt2SZXuykaNMMmD8
cROpz/VcRXd7qNnzPPYN81vqLnIVYjwqGSUHsmRs/5xINp4IZONvPQe8XLJ/9TucncQcyyDTRh5l
RrPlDgUszXc5pPxrAIrviSdrjc8eDuNdvxzkzBksWOKEBPADOxrqF8m4bFYVjbWFiGJYHvG3BFtx
PobSM7fgUsQV2aYejydhCVkydtLwgaeyHW90/H+KjL8YvP/oeAUkMSjWPcrdhhXEzCCAsUHdvJjq
vT+LJpUPzKAwcN10dxLxQXKVNd2pJT1MumTW5tyKHk/8ka3zdAzoHWRs8ZZaL/Bhiut9f2hMSPVZ
dKP2uojilfn1nrEuuo+sardyo3a+sxnetY9w9wvT4QjyunUjDX+pQkfrXVXneJlf7pM4XT37/rIS
f8pzh8GoRbip7YWiQT3nrvI6rfyOa6jTv25cRcCQ7ZGu5driZapTEJeEoYRXzxMX4gNxm7V2xz4U
EJgQi+axxz9+24PL5GX7MdUy649yifd/BiUVeFL2zueESVzeqot5ulakO0q4an1Z3h1t89WvYfp6
tCcUm4zpYbExd3qAFwBHOjqf4XfpOeDR6/ZVeChUdNdHGUN08JKuxpzicb7lWh2jlV+teidfOYul
M0aYo+TxFOVwruvu9qi/RSpca93ZkNtpiPphQOtwiBc5r4cwX1jrFYFBT//1wASoA9hrxfdymCr2
sbFkf8etDbzmIqSnX7feszTWUZDuZVf36k7tqEfN4smvZg56vq9bDxoV9x0ZlnKMyb8RGZtzL4mf
FikEYF83XrUNMLphQ92EXpqTXZV4ALdY3Tgofk2fQHjQaT0+aNTV01YS3ib3m1BUnTMZJoVqWfOF
JdH4vCUVSIJsmjx/kcthiZSuBoJuc7nV2GyGEbXe4e6VMYEG0Ovfg2SGHGJbzSVYhflJUELuGQqF
/QJbl7ui8aq4gMpoGY0ENpMySR4I3qg9W3eOkdWQHfgGt2XbxY9q+gA83gu8gjDA61GxNIumo49t
aVvxLZQ/JGzx/FaWS13FeksWgZtZ2bHjHt5pYz6t4Q+fzRglna+7HSwHqk2iyYKqvSTtZnLAV/JG
v19O/v9uldx1f9y7sWEo0bNlZsbxnpl9ugPwQR8pzL2fu0VEX5JquVW1/uudk7tukGohuBTX+CH0
SEnOdLa836xt/vEbJmcNq2wy2zHRETU58/EEvn3JYWflByuB+H79EXbeV6jD0mMJl/DvqwhLhnpp
r467HBTtWmL7JB5KVMv8yYLtH5kFfocVd0GoqV2yhXSY8p21fdlE3Jxfth2/peqKGvUsoCIIlrHM
etSqsTDMs036yVVwl4PqmnoeNxQ+ldjLmktyACVRgfEyNefcJZ2obYOtmlYIxjVHA0XuGYUQ2/Te
74s6KxawXH9k8E0vTTvdB6FWOcwr/WrPkHN7PRMTXPW5XfhQbk0SPNom0w+7sp5r1IWoaEAqwSM5
lF0XfUARwklv25ffj8qVzAwMg1/3fEOZEz7lMJQ0svxRbMnjsC44OvqToP27gLC7MUs+82qtn9VU
NZe4A/y0b/rWO8KVU94Fq/Z6Q8pn3YYyJWo3KGlR8YMd0uhrV9dbAVfWiuSrousXOdSN31RwgSuY
U8PcLc1M2RFri74fzV3XxePH3w/plR3VVYmbMW5tilC3DEFxn5dg+ssovzsAd4mrcJ0bYtVkStv9
uSHBkfe2W28cO9f67ZzESc+iIevivoT553kkEyojbuV9rjX98v8/3UL3bduhZ9FiSNb0wz3BP35D
7azp0STp3qgV7aLgBw7zbR4HsV+xKndJK0NtkDG+mRLb3HCfQK30jpJYnPy67sTOLevF/4Lzck4E
yU2l8xE1pp6NO4u6hcbarALSl+up7cIkt3vneXi5nBVYhQnxCe3LsQ67gg/jUkS9X50tdyErHQ22
TiXTpZXk6VimT3q7pdR8ZQq6iBXktHUjkqMrG57+gzK0Kh9W+YfXt3QJq5ZrARpk78s4jT4uwVY0
DDG4X9vOquxBtYYS73JlEPNG5do0VQEhAem3FbrCWdk2x6GKuCrTbR5OUjX7aQt3z2PRxavqtN9F
F2VdGWfiSyDFkc+T9Vv7rnJW1ES1rFOqMFcsuTtoYM8tke/8Rt1Znb2YYhQ9voz6GD7iivLnWNOH
3zf98uF+Ed27cJWksWwI21WJSgf+d58G7MwOvBNY2KTeqMi+Mtddwgr6PjsVosdOHgcfYWYBwdks
8LuvuYhVkNCo2fihynhb0nOQjBUQ0c5PUpC7lFWo+UwqUnVl2i37KdHD8wFT9htL6crIuyJZbKr5
1gW9KSHlYN9PcbSeE5EOFyVA7Xt9XBe2enFeR02h7MvowHI67NSc+NDXd3ILDy9kkbvQlamWY02n
BmuK9yVMkx/ng9/IuFybN85xWvfhgRtyq8st0rKEOai4aza63Riba61Hr4OApp02IzZrSg0x4taI
LA/Y+qffuDvrNZUUGkJBr8s61MdTtbK0MGYTZ/g+33oUuXIrj50zdYUISLgwoUsSmPBDsK5K5rRd
7UU2KXjjoOF3ex3xG7vElcFyX8JtY+w4QFCu3Lv9LZf/2sMPv+SuURZUGXhVbUaX48H+zIL+PW1v
Kchf6bTLj4VjFYFNS/vSJlbdTWNxDJGfojt3Aa9AwWQXeWnEHX2f5LpZngkRnhcsF/CaZLgM2Up1
OfU1FCCCpc2rIfBLJbiMFxwpINEFKZiSkR97CtpwkdwzeewyXu24GBut0pTtLpDeyqL2yc4Lu9Hz
l+zeL44ql/GaooRaGQyqnIDApM9xxOrmBGpyhcVCwqrvihk/jQzuMl8jQLVlN52CCG74kEzLB7P4
mbehtvv1vrPaNGppv3Zlq9svyKb9bQJIAHntOy7z1a8ApE2PIKTOajWcFG/2j62tUB7ZQBXTL5p3
lcD0rFpBCGK0za7LKVUHPO7ELWWkK2vWhb8QiaAMZo9USWicnQif9Z1JR35jfK5smi79FcuAZXqy
OM+zYbisq+hgsdvD0wqv8c1yIlFiHnatyA3O5MoJ78qDMduH6zEsHd7eSA/TgzUCJociRqLk999/
8GvD9bJUfrrJxhUjCjWqOCKDNk8jeFdErPLTJeAuFNZbYeE8jMbXPo4LTeaHgTe3dGKujc3LL/qp
591qs20KDZYB1Fzusnr4puNJPrdRpG587Gtj44QPOktgUWOJLlW0nqyA+0C86Y9+4+4s4ilbdxlo
q8qFV9/rwHyywXAjoLoyR112a4ZFz1Htqy4Htk5/cGCWfw2o9qzytmVj3suhg29o6scScxfnWvQi
Rjyc4zMwSR74NshzJuLab6twaa4l7Q6OhDu2isZ+l5F9JFCJ9ovfXIZr4Vtjjt0oZKzr7rzV9C1v
p+7O6/u66NTWKVTNwTeuVEmUnjNukrsWais3DrIrM9MlpmYJQ5Iom1XJtuYNxZ0lz8bpi1/PnVk/
1zGpAbGost/4U295nVdwdvf8ns60l90RJr0wbbnG6WUL12c9zX43fxeRmve5QWhCmrIbakiaDf2W
Ezv53SRcs8cgyuK5TdamhKWPPoH2CU4VOfyuoC76hHTcNs0HkeXYiT9b3BMPNd1o+spe4JJPwSSk
sShPLGFQHiIbLY14is04Pa9hT95VQUDgxq3az15TxyWhMigwdWKfZdmnc/YI38jqhHymuLFer2z4
LkBT20px1h6ynCfR/7Pu03hfRWR/nuA7eWPrvLKuXI6GiWav5DbJspMC5Tm2OU5qIPHZb3he/upP
J9YkVApl2wqts/1p6bf6bhu49btghc6y3e26Gat5hZqO5a1h86Owh5/ZD3eliwjfJhErWpUNiMeT
qjjNA3go++0JoXPXbVE52y3JXpVrNv/d1rAQTeoPfiPu3HGTWc1JBPIPbDf7JOz4RtPub5+mmQve
irgyUyoVml7Tx1n1f0Uq+OrXtANWwFRaLLYaqlLOFvo88YErHPfD89h/8Dy6DUb0QVAkyp5XbZ8W
Yv7y67cTS0bBGiKHhqYFiT5FBzd5E8ASza/xl13hp8Uz4KxeeCOrMkDK7m4DkAzJBemHFbH/IFHB
MvcyyoKChd07GW+lmFOvSIC5PFTVoTqs2qKgSKVJ3k57n7ytZuF16DEXh4rmtdKTqaty7unyNq3j
9W7I0tgr78pcHmoPkpXsPavAQ5GX6nMJndiQ3Igzfn00MReHqiXWj6boupxlUOdZEA9vGXScO8j9
R9PDjBftM8mCWzfbX7/LMpeEAnq5pGReg6IdAslOW9DLc1/x6UeqJn6PZFt3v5shOB0xq722ZKg+
vp6yJIBtnUxkUOzH3P8I0mA640IhvKoPmQtIkW0h1WZn/CBivti6epdA5MxrrTmOgP9Xi55pSAfj
LOE/IK/fn2XEohuH4LXv4KzjmFqEIl1QlR38yErNjbk/yNQ+K4XXIEWzOdco63/GW61fghn44evP
wMWcddNkg6LbMIvTBpadrfEr6mUuN1XH2YLZi9wa2cwdJDrfmbG6Ebu99O+/2SrmYlMim2gDDjEr
5mX/pNfmzdHsXnEOSlBeD0m9rDLoULJQxmJPcrPuf02CeU4e58wN1x3Sch3O3Djcn2nCf+hs9MMZ
mQtIRdFmJYf6VDF39kntQucRIaHfCeMiUnMMLWRWraJoW/2kbPx5R/2q14JyCSlbJ3RaKhoUYCa/
EbOah4hMfkohzAWkYCenh/HYsmIK9Y+agBcekU/zCs6YC0jFCnM7EiOOAANZhlQt/yTh7PcWzP7D
R2VmkOPaZcXe7J9hNPN+MevffiNOX8/weJqk2EImCnlAJvSgy5d9ZNWNrfd/b7K/WJouHqUGFvMK
B0kBsZ2u3Eky3S9TOr+pmjmcnyUuEQ8DSuZzGOyKh6RiwTtscd3TDmtKeEOO8/o3yabqXURgYpRD
0Cg+TduUpblZ2ulbjDKYj0lP268NP+Iqj+qWv5+bLqnyTnPkcaqMzj8k+MC/aRiDbQqGVoF0XKM7
VaXqNKXh/KVOzXGPBwYUBa9av61rEsz51kwrjFkRCOcmyKY5rzFlyp7HB0yzo+jEq7SDnpIK1zyu
azzOr2NyAXjRfN7SoIY8Z7qw+2g92qLSgXoIIKb7xNfVoEtr5gfNQTbw9ZczcQ1fCEphCd1amR+N
xVO+n7Mjc+GwnVlw+mMmCgYTl37lfT5H2ER+P+V+/brAXPLLJF3dzi8dN6h5/zHisvcEW9LvMtHV
myrqp8ff/5krx4ILe9nNjGyIuSjIED6IVH1YEdLf+AnX2n6J1X4KsiVXkL9ZxrQQId51ArXfsXjw
M41hLuuldMoPIBOi4DMtpGCfoE/oF6i6fqBiQX5GZTYtFElFToMPASG3Su9+nXZgrlNi2id9iMWT
FaJFCfxE9+pB25mcOnv4GRwz7mxWXC921gNc0Cduu5zHe9nA/9bzm0avv+l6AM5tA54WSMo8kaMh
p34hjd/x4ApsRQs46KQ90mJiy35+sb46DW0/+F2dXMvEqpdTUEOvvRis+CZ78hVOr3/8fhVduX24
2Bc7JghUhZMo6iXWZ1lFy11C4a/dpLDuybrgeDognn/jj11ZVi4GppCW2aCWLorNNBGScN07phOv
VDBzOTAUl8djLbHr7FNmT0O23VVr4ocMMhcEW1hs045ZdFyE6t6E5k1lhZ/aHnOVtlCaEsGIGV93
6dIYUgRpc8e4Ts+//8DXxvzl/3/aypjeOFQDEBVZy8UpIEOTZ0dk/BaVC4JZk8D2MWFZERs8+8ED
ZMmPuPnk13VnxVYNkS/211nBuxk2LOE3GQu/jZI5h+tcb2O7a4wK1Iwf0+GxTwa/24qLgZkK7nHB
QbICRk8lSmwh6MHG914D4vJfSTB2c7y+9JqjwDoU7SlJA78SAOYCYGlLjm5ojqzo4TtTm2DLY3ga
+M0Tl//CtKuo6OKs2PrsTafn8VyHjfSb4i7/JXdqoSlQJcUmu4euocupSWvPpe+SXzZtatXKihdy
kxeqxVO6eYb9LvG11ZL3nNW8oGs15h1ZH6Ix+8dvqjhHqSE1gbNBw4vW/jnF3du2X/w2cVdhS0NH
O0wayQslsdqziD+FceeFZzJXX0tjZyLpbmCOOAVFsPxD2+OD33g4t/FNEN2F5GWsAx4WJGiCx21E
us2rdReQUhreZeOueYFcHoMwwLqd2pTcCHT/92D9i1uWi0jNWm2wegD6BrFiLPe9m8PT1vDqCTYu
CN9Z9i0Lkjrf041dQqb5F6xl/bhb7D21GKjMqzZc7zidGJ4ZAxQXVDjQ3m4mqgneqJU47c1A/DZW
FwyhkDHna6ZYsZH8ZVJbr4dH5hIgvJp71ii0G3K+QsekD/OuuXGNvXJEupSYiCwueBFNsA7bC2ot
aR4liZ97OXMpsdV0GavJzgukO77yUH+esRr9Zp2TQuxgVc5JlLFi78L1LMNxvafsuJWgvDYqTuDQ
1k1vSVWxYljiD6w1TQ7oxy8P5FJhW0Zg1gNOppA6OyG+/Jpth1/Cw6XCghkW2iyIWZHh8gwZmgXZ
mjb1PCRdLizLKkRmFqIWkNP7vqTQdIupn9cvc3GwQ7XQG18A+cnYBBDMGXqoRtykPK4UhDEXCFMR
HXu1YLa8QEj58mJEkXDYFuUE59upq1L6rhLR+DEUMEw9iSkbZQ5fq+yh26f1RKZh95u2/9HfssMS
BpmIXozi3gSHKVBZ5VXRz1zQSkqkF8Z9jgtb00KbviCi8mzaWQ6p3GfemZQW4QLWLYDhM52aWzjd
lbXmKnthT5Ph3NGoMHI+U64eyLH43Uxdg8TJMGMBR0YFHlLvJKsv9cZuNH0lI/AfljmWeFDIMNK8
Nx1sUvcf1LLhfLSR8rv4ukzzEMlOTXEQFQiknw5in71Xm0uH9c3ahBDJiopJY0x4+N6ozG+quCgY
QSCQbctOCpqKOU8CeSFH5be9uSBYyKQxhpAd29vQnLN6TnIo2HR+L3UuChZQE6EcqQ4Ls0Xf9nHA
u4i80fErk8UFwaI5ifdkPo5C1tl+Mfplkk9Lky9Z7BmFuTQYU9tRzyY6ip4POs+E+Gya7NY9+kpW
05XPGsexk1U6HHg9M8vHLq6a92od6s9sk9VjPDSj563A1dI6kHyMM7ZveAzIPqC+Eqzo5BfouGiY
iDR4yJWtRbqo/TGo+v6UzIlfHQg8q15nGsIMjxikR+sZTc5Taod7JcPYb2a6bNiU7EdbLRajMus1
D6bs7YB03o3w/crcdOmwQ83teOASWUhsNidNOvVoZVo9LHUb3dgrr+zwLhKG2v05SztUPlc9WBYI
e53GPrp1u77Wfwc4CcJARWYP1yLZE7huE6MLqKrIt4uIjV/87RJhom4HmHDYtaD1MDzaADLWDTLZ
Z69I1tVWgrhMD4lsjA4FjpCrKPpMk9kv1nSBsEH1Day+1IailQaiBlmSj7BtujFzrn3W6PWcb6J5
GGHbsxUh65d7Cgech1CjbtlvWJwslQ4zkpo2XQqedudRjm/Xzt7Yjq913Fmsy0AzYfS8FF2wv0tV
nZ6iarZekz12mTCk6+wUm3As1BSc5+4rfGG8HtVjV7Itihlf1LHZIs4I3D67/m5dWr8H5NhFwpYh
nrZoD8YiDvrqFFfp+6Cp/axuY9eDc0hinTZhb4s6+9SGesa1p/Ud75d94accb5AtIQoY0PYc959l
Zf9AdavXyoxdIEy1ph1U3VhwHYHMIec50El5LZ7YJcJqTZH+YpXFDRN0RB2Fp4APqdeBEbtE2L51
uhqXl47Xy3EyvXjmE43ufBYm5trrAd/aHrogcPUpYDJWtmHyZc+aD35NOwvzGCCXuqHcrhCQd8kb
Or2Tmd/5H7vs1zzMOEZTPRazDr+LhX8M1eqFPMcu44XM8diuE5oWVr0R+0M4Wa/rYuzyXTMTtclg
E13UZK7OykhygmfDrcfqX++DsYt4KZgqDwZWqoXFK1hJO8LvX1L4fhuhK4KFJF2vWBWYYs+2j1FH
ytq0H73miUtzxWEDi42+MgXf+XGvdPgtOBK/YpbYpbmOwwxtgyrAYqq2fyOAKfN0M9i6NuLOkZmI
LOuOXfbFlqwlH81pXzevpHfs4lwNq1vo7m9dMcPi8JLxbHkKifYTgIxd8z8D3mOOwSwVCG3lCdWH
53iDUZ/X53SJLqqkJBES9UUHZeQ7E/fzXZIO5J1f6+nr/UqsCg4NWzQU+549MVbQhd8IUX79fhy7
RFe3xFGDN4yuyEQbTHfD0oPsseHcf01gbPueLHX6mKzqMH4ryoW8kjaDpSeZME4xD+9EMmen1o5f
/IbJOUcjpqHjyxNVJGPwdegSnaeD0H5nhgt5CdSNkiPIdFGN/ScCg2KZEa9gLnbdNXkVHoOcel0E
yUwfZ8vOShyZV+Qfu4wX22UWiWnShWVgkqcARcJpiIyh35A7Jyn2x9T0c6MLpkNz7pcR1ZeQ5/ds
3TlMl83UGpraXXFUyRfd74WYoRb4+57/Lzn332eZ2OWcwB+lGYpQuwKjMz9yYeouH7pxP8+x1m+g
7CXv2UCOd+OazOXU2P1Ok548sS5osPclE/zApNLnl80wy9dYCXuCFONwEc28kDs2gvqKBr1jtKFG
fVIxwoG+qZYSjrN+uD8UbF/vC+EMw6ZBYvXSPfm2xORhmHevXEPsqmXVUdLsBO5thR1E3huYa7I5
9kvDxy5CpeNjG0iDPJKKBBy4hrei9fQnj12GStJ0odjL9svS60cFH9wf9drX334/aa4cfi5ElR3t
usykOS6BXL5pm53XKPNjMWKXnppjMSBL3R6XOqSQnSIWmlaoTvKznIzdN85+a9MtlYJfACG8AUe5
5k3f/OkzLNRdSlmIcpl0NMtF0/SvyqwyHys8P/g17kzyGgFHEG7MXgbKvuOJ7xn5nR9+Tb+cij9d
vPomXtZ6kstlwND3Oe0W9e9gDfHTr6DuPG+5hK9FlqyXSEXqbSVqCDQuvVdihLoTvWuMZLOw9pJu
+Xp08tuoRPjVb2Be5v9PA5NANmHRczZedND/pSP5fuxTPzNL6s5ziqpuHaV7f5nlbnNbsaehjW7s
Wi9z4r97OnW14erp5V1gYP0FrofwKKkvUdjJfDEtyVu2vpXwiL9n6paq0K93A+pSg6LjIWvB+V6w
ockTJTXLearko983cA6/LMw0yv32+TLTqv8n0VC8WgiKF71ad8FBumdLTzp8BQvB5rdib8UDWbb6
/PvW+a+/g0sKwq14XoKMzJcp3mmf92tKTwnEPqqcrFF30knkp7RCXW4wZjYFGB7aC5yS0ryHCFAe
ib27EYC8RI6/mE8uOMi5huZMf4yXkO/ig4Tp2kWZjtxPKWiNG38ju/I3nKg16INuPtJqvWSbIic4
01WnPeqCco3m5txmdXXfrwnN05VEIPGryvrtq67EHDS6w6nlljyzTZi7A/LGd8HmB9RSFywc4RI4
bMdCnoOqprk4GEJPz0s/dSXmVhXXgA/QuKpVl4PEhli734nggoV8pBy2b2g640BU0qnT+QS3+9+v
iiv7hcsWdvuxLH0SLZfsWOWUU9TUXYY22W4gtFcmq4sX7lLyKokRgaqlnkU+2L4uqi6hF72l9L3X
T3ApwzaITLhpulw2Ln/ECaQJJ4AIv2/7f+9Yv1htLmVY6xHyy5UdL4hO6gwDj4BzB+r1pYYw5B0S
uuZRwDrrad0bfZoqo+/DRYs72mv9/fdduPKFXBQxaZWeV3ylC9MoaEnTL1wMXpdT6oKIbbRtU7fb
5RKQDbI7fzSJX4EddTnEZjigbxdPiGJ0+w5MBl383l5oTLFl/RQGrAyPph2cTy6MBe/3LPkSV366
YfQ/GGJXC6S/RqwFiMvzBM9GNm3/9fuKzqUUUuyQ392P4UUI+4vd3kfB5LmEXbU5pdZuntKaPOtM
I6Db7qjOvN5GqBugC0I31e0Vth6doLrKrKd47f7yGhEXQWxhB1PHAm1Xs9xexIlxV+XKC5mmLiKH
u3lDSS/by9x1n6lmF0nDW0+7VxakK6RG5zAwIsnC53reP2Rx8CmZ2xux4pUYxVVRkz2HgfIUhM8V
HebH4EDkEBuTvtFzyM6Az46PfmPvLCI6hV1/JCJ8RoFDLlrxBoWIn/yajl6vT9ta3kA4kDyLrPve
WHmeoQJ6Yze+NvLOImqCbWd8TcNnpCu+h0ny9z6KWw/e19p2QttAGF51FYak6sybQUfsDPlSfuc1
KC4oh+WJeRih44M272Q6QPEws36kF3X52BHyrc0gWPgM05+3FZ0f592vYJC6iCxI3kynLZpON3lK
KftS8fBWsuvKgLvMXj/GC9wBYnSb2lxk/dcA1yS/ieJCey01aSVTGj7ztP3YKfNn2nc3Ippr3X75
/5/OH7lGgPVGdJse5GmR2cNomd/9x0X2RkgfJfB9wYjUX/pxf0477rcdusQe3BOjRRGMR9S3d+l0
2rS895vZzpKkogkGRL4vO0n7Z9ge+W780n3UJfWiHcUdo8RwjE31tlNtLqnyu8e6pF61zzWDVpO+
2HAxeaq343zU9pYexpUp4sJ6R5zwdW6bCIJ51cc62IG6Hrvn5dKl9eo6Wmk4yug5m8XnZsk+p+3m
dyK7qN6cDutGl5dVM4g33SpPvAv9praL6um+zuyyYpqIGfe5qZKAO0Vy9pqDLqSnsqrdK7wPXUZp
5CMKrel5buitu/C1r+mclara4jDQBAs+mz8varzbzOzHt1EXzEvTQzZ9e7SXbKRpTnX8r1k3v9jN
JfMaGXERVJo870sAJ5354Vi1Z9POWdk1m5DpEjSXCNI1cZNv9rPXl3SRvCTqdSY2NLwaiw22P+k5
9YtLXCCPoSQAAt7z8bywheYNHzcktQGK+HXcydpuQdQKRrLmsswNTL3V14EPw41kzJUJ6IqzwZK9
TaRougsWkOrzEF6oNAfJOfl9TZfDgyTBsrahVZelrY9HXsERky++KR2Xw9uq1mbMtv0Fpu//jNR8
HZPVr/6auhyeCoRWeuuOZ6hG8HyPljCPpJ9LGnWV2Y6hX6Im0cezpuYca/GJ0vpWWuHaJ3VOzSHV
4bhzaOsFtP0sDrxQWs08r7GhszpDm6Z9D6fz53naNnViY5OgMrpZ/GSAIxfFE4vEZkVGdREB+ycA
GtGEjV+EH7kw3qaCcCRV0l0aKoDnG7vdU5ntNw4K9su0ZuTSeKsNLZjTrL/sxvRf1jYO/4CFtfxQ
Ldkty4Zff9nIZfJSlHPE6UG7y7Hu/6hGl5EMvaglFGG9jjxh7h0Kss3dJev/n7PrWpIc1bZfpAgE
EqBXKX2Wbd/zouhpAwgJJOT19XfVeTqTZ/p2RL72TFVlYjbbLAPJ/aQV5GzTbvxDifKfXPB/O11Q
dfjnrxdDWi3LXLsrSJgw916a7sB8sh5UvcYFTZOpUJ0nZR6bYfi4cbkdZ5zhb3M0D18wFlBfKN73
cgcJ6vJoJ82/LQEtDh4H7Y6gEwwFxE7ick9JGnbK9Pyw9an7w8b+btVv3mimR8C3se4XDJ920Faz
eVgsvauYoP8D+2NmTZMZNBc5bnnVtEc7xH8I7f+hkP3bot8EggruUgOYa/5qIoTgwpTAuQNEP4pT
FcMnvhgg5JEWpOoA1IVA00nAbb0toqhciilTyb63CbqC6VBFO1rLuMrh9t5/YHVMrqWazFGriews
EChHAabql7GT4ilmFQicJsvCroxXbEz8ltU4lsSf5rHUB3CgwmOgWbVv4CZzfnOMvpZd96f5xW/2
6hYxWPbGVl2P5eTNjzBnVzLep/VBb2XvBOQsRtf2HmlJQl67aVhyOmTirtkmjuk/7wcftqmp2jS+
9Ixu60vJYZVc5QM0uLO7qhKoS/zzL9TeZmOoV3JxZhrGa8hUll1g4kM/3ZOk0Nvn0jIMvtiasotI
9y60XYbBUTeXf1if3wTX2/cS4OmEAUuyoZ8398OZRbYEVzhDrkJbaqb7bvqtomlXj2DtpopdJpn4
Tzy45XPJZLgvxN4+nSIO8OnkEFcbl34IuyiqZ0gpQxrqD/f9389+fPt0tpVmjVd+vdgQjX0+9ovU
eYhae9cJim+fT7DoGXB4gV42GZZcV0RkB2gNhOmuaj++fUDB/J5VMmt6qftYFNozJ/Jo9XfaXca3
r6e2ITDn5HIhW2S+wnVreMgmlf3hifvd6t/c4KgRgfQ9GuWsaaDV03Qi7AZTrfc9FPHtC0pWUbZJ
F5YLzDXg+AIDX8g7arH6ux6i+BbcrkQ0bGscyCVuqh4T66bHQ6er5r4iBrYK/4w/0I+U5dzhBtck
SfcgJUOrY9Xb/HpP+IlvEe69QyENs8j5klkbv9DZ+nLnIf0t77xcN3mvqKegRzqtl7Qux28O0PzT
ht7lu7s+/e2zJee+ZWOv50uvyHzV3uBzS9kM90l4xbdodwouddbMWJ106zNfdGVM3lHgxn/e9/Fv
CtS6Y0lY5bpc6maud8QKbSHQxsJ9iv/xLeh9SvmAbi6bLyVwA+9RbIzr3sIVobkv7t8ujxmmacgU
sgaobD3x+YuV7OM9K0NvyQAZBJ7QnZura8nVborHr7BZu4+OQm9XxVuo7pZpZK/dEt5nuoQAYXlX
MKO3PAArIlqXkuprW802H2SojpA583cFenpLBWjoIlxbt/V1izr2uAi/AGl6pzwVveUCMEnSrNSZ
ufJKPHFCihHiQ/ft5k0MK8nCmhqshWuTDX+XUfi4xckfEpx/fz7oLRWgnaCTHRljrlj6FxFhniia
5T7tcIyC/hl7m8r4BIJv5qrQEczXBuCUVlV3tf/pLRNAJygmomaOLkkV/WUHzFsSHe579eittqsa
mmhV2xBd2Go+U+WvST3elc5AIeWfi2JqDfNNj0b6EPrqcXHm3DWMv9x1Um5h/3201lzLSV/nqH9C
jjflVd/eB2Sit9qucOZJE5G06uqoXnZj66Ato7a7mo30FvbPnEoUhB6BNYpNuRdDvSIXcHd16mHb
9c81dwzSnRFmodemjpa9p6XM6Va/v2/Nb27nNrRyW3CLLpgZDedUbtuuCfQ+gBe9lTddvZzrUcfy
MmxwY28AiziRJrtPEozeCpw2egUlH3qMlwA7y8JXKctHPUX3BdxbuLLzIbYzmHSXPs5s0cfbbul0
nN+17LeY/FUJpOt8lZfIe5lXifgrbYf7fGfoLSq/D7AyhFy6vJiI6acyYn9FfOjuO423aGU5xHUn
kVhfuK7el57N+zrdpj88oSmO9L80X27RylLXARz9kl8i4ZODgI3rBfjlbgcjmvsKJnoLzu/aOLKL
JvwyLGO8izu6fsiWkP2hoKe/eZL+B7e8bR2DDbq4BNFT8VcSC/F+rjOS683EcG+pfMEZ2DVTV9oX
2LFDx66P1/erTqbXAYrcPwYo59SHJAUNsqxrdkirfn4naEmeE7SKDlBHJB/jJrPHiW9ZMYJKf85g
5gz0JES87zqct2jZVE9xMnU2vaSsaZ/A6mCPvefyPnQUvYVfQ8gAwNWSp5dkLr90kX8fo0F01ye/
xVrHEY7MWy5ziWp45WyyWwrFsz/1yX53Om8yAiczMHq6Jb10gPzyvOn4VlAe4nexmdx9icEt4nqg
KSQIlzHFqECtX+Uo172o9Z/qybdn+l/u1y3i2hOIwDoI8F0MEGnvbKeWc4XgqYpuzHpWkDaA980T
+iciH//N33v79/+CZgB6NE5+69LLnMls57EpR4021A52DubgkKZ8/8O+v23Bv32xty37rz9E4s0O
1Qx0Bq3HeHrvE1mFog0u3sk6NIWHXEO+stS/V01Kkh2kdanN69iP2ME+QNYl25S90pAmZ26r5LNJ
F/XB2jV7BfC693nSTQz3sSHATW4zwDew6nhLal8lqfVzNUTqWNX9/KFOV3EeXYApF1GOX9G0/7hV
idp77e2xmdQa6lyyKT5m8IY9dixyH2vmowdf82HOU8Gq3Nem/6wo+iF/WJzfrM1bqPqvtXEQY69N
V24XNzpQzmK37IX5k2vs73b4JjlhYQqYHFh+qXCrj4npq0PaJH7f2NC+681a/SHx/I8Ez7/t8E2i
ote+6lzW4mkAkZuc22buoIwEtGI+Q6ttD4Sx+8y7vvtOli7dW6p/xtQmedysdW4AQzj2epV/AAX+
Jsj/D5Y26WKrwNq59H770cdB5GWDpb1ru27htFHn17VJ0DFMRv7X0uR1P/whrv9mr27RtCxStuI1
kncSORjZOhMKQmZ4em6JLALJ7muc0FuBTzhKcBOXHcVWWVZE5XB04k62FP0f7D28osDRFvEFd0n8
aoUsDwG0/r///8WXv7krNyF+HNdYmTFO0LHKsk+CDMuFVbx5SCrh971S/jC3cr2IRM7H//8v/u4s
Zf+8nYFMK59sl1wqDD8vCY7qDuKz5X0l1S0SP9Yd2oVDk1y6LAkX41ycBxNn9xUPt1D81XNGML1g
F7ctzuXBIyNRs6Qf//+lYfJ3I9BbqD3GzW1tMLC9eMK1SgpdgUgbCk9YlNA801KRd9s88f6HwRQ5
c3m1VctW57SaI9LkRtIU1sqbxXvQ5tAAdRV/UYD2THUR+nicNAwkuARoZvP9GtsCdlt18mn4zxXM
hwUgpl9q7DK15Bjij9tTxW2qvqt2s2hNLQoKO3Hebk3lnqiZ631YM3pUkJuI9j3xeCyWaTSnZuZC
7jUDFXwou3AEiO6B2rWCZquD8v3UupQUSaPT3ZyKGjWkxgOcDXDBOcG5OX2oKza+xoaUyY5sRs/5
WFp9ALP8lzLR9qOcgASvx6HKO5INn0uxlE8e9oFfm2wZnzvtyEELyEfMW9lUv9Z+DT6vF16XzwFG
ml8aKUl01D6t62cx9jgeeY/sr8EhN1WUWxZ3z5mxYdc3pMobsNsLtdpJ7sKYNqh1WfdgYqMhWd+1
ueX1+9ZuyUOG7wBmvR6WApOJcscjWxW2GptXERbo2NLQiUOL7XwhhvDpKavLxRdl6tJniGmUzxEc
aE/12MRRPkI0obAbqNPoHi+0fQ8yFMwsdJN9iarQ5VIoTmE2RT8mypDvZUJ/8dV6zOlM+JRmUvnc
JDUxBdDbdgf+VLpr2r7fhWQYD5VUPQCYJioxyhUeY+qpbz+1fU0hllRryEEHndHxNOuNkucsWkCB
g6NQN5+qUC7sY+fbTuwj7/Dz45oub1PgxNliErw5dYbHZ2yAx6d0Faht53ZWMoIHEbo/Q26gYVp9
KpWc6VX0Nlv1HmHTV0MRuVq6h1jiR3Nm/FRsQZEX0yiSwKba0UOpfAPR8XFOxmg39LNX58HWRj+7
ZQwHg/P+UK+Qih1Z20MLVLRi53rD8hRFidu5ugntq7CyJoe07wQ5OEwF+aFKlyyUu7bZ0BPIMcL2
7bMT0Sgf067s9CfXdZw8exlvA89LZI6kcNrZzuKTdHV0RPOQbq4wDkCOC0/cWB8ovBrDgUaQBv82
DZPZXqLSQUDLgDTXfsFswM6QUPSMzl1OgReYYFc1Te6BUlKzhwWwEPPdbCo2D7Hp8b82WJP0FXJf
JMpXbEZ60CZ1/MD6kMnT7MogC0dKwLvzlkBurJj6NZOP8KbJ1FcBZko4gGfG3LP0+IHd1vhIuXxe
kqF8hViOYAdQrfh80F2bmJ+Wux5IGhRnk3puGQ7iUY7TxC/etxXkMNvGoN/QqhEYswFK3NOLlaPa
VyEqAanqVDeJvM/mmX+uGWPt126Fxu6rTJoUGQuRuJ7JGLfstLlELL9gzRtNr5BxNh2UL5ZInVnT
48jGuqr0eeC6HX6yLFTsUZLKDl9tyBZ5Yiw10UfVJC0SSN+LRQIPWbGkkGJuy0/4KTe+tF0KM9p8
ZpF0T0aQfjxWw8rHfdL0xH2oRbKMjyLGub6KsYnEvqN8bT9zoFtSVJq1xjmGnlB2bO2YdY8bU4M+
ZVXVdF/IJmnzuCZtr+JiCh0ZVQ41Q8bPohoG9yOU1Rub04PTeaziOvWnemlWdW1BeIhPXGfI3MGi
WurtvGTNNKvCpin86gayJG/RdYS13Gc4I/vh0I5dyx4ootGa7r3xZXWxBoTmzxPUA+zHhruM09y5
GYaVOa03gGZrxIrmvOA7Va8BzF+/L7OyT8+VK9P6Kwxce3HR0OM9mKDT+ljP+P+h1rD5cs9XJ7vX
kkLLr86r2FJ/QhoDr+ld6iZSn0hWmcUdtkxCe2KtsTFPEU+AxYEU99jwIx4isPbizJjhPPtxdj8F
5JD5ifqWwltwaqzK+8BD2LW9reMfW5ii8djALAkohhDEtOZcp9FO9THcswvS+G785qlYyIurnXXw
eEggVxmhjiGdQpuKo43U11lFtnyLPR6oLG1M+bfiZo7eiS6Ox4vruF6OSVML+RDbeJLfKw9XsY+D
pfAErCAfXn5hcZjpYyOSbniXVDikvyYaTeKsAZ7qCMyUaJz8nRA6hBOD3xS59m5aXJ6Cb9f9FNM0
rTpnEyZZnwU1fXzwBqSlRzsQvjzMHUNxlNeTkvbbOIxl9iTjutdfF1yESeeJmPvyo1xNGR2qcqb8
QMW6qAcD+l5UdGyNU71raMKuUJ2bo6MNY5deZ2DIzDf0jmjdgTsMx5d+V8LhEn0WgseEfIdkKDE7
/KHG2t3b5ejXokwwCppz6mggYk95nNoHQ+GPYIpNKT792Jqut98ql1bDt2EzkUB5Bu+uj9JLqz8w
D4zmz7E2bPW7ICM+pgduGPpJ+2FoY/lgNaLsK4UraK9PDSFazoWnw9CdRt0tTJ3arDTrzwZkMTwP
JmVJuV83nzUGzmO8TZecb41J+U5oQ9IkH2gbTQ9UdqbMHVzHBV7bsuzbkPMwhDTeA5XHZb/TzKU+
OYoRiJWvvSHzkh5nSMeYKV8T4NT/qsa0G9aCjxOgas1agoady9WpiefcxbC9AgnXLEcY+PreHksI
Fqh4Z3gmI3dBe35kr3Rq4IRVsCXj3beqcWPb5szG2ly8Hphfi8TEdbPltZyFBXN4aje+k9PghC4y
IILIsXIRROfyqGFVet7gb2FPInLx9CslLRfHmZqoPWq0nuQu3XiAI71oKiRMi+l1ag6xF6WqMZSB
m+6eV9O2Hms+W/o1KrXr98sok1/VJlz8UzQTs6d2gbLVQBNa1AMMaWi0pCTnNq6SI+TmlbxmipIF
ipepXNZTusXsIqH0suK9nht7KEM0kY+OWbXteRaVaXVUdLHwuuyjKf4uG0pOSRIn1VFC0LvaK2f6
dCqyCXKmj0aTmMJffF36ukCXjgLLC4zPi2qUk+/jZpo60A/Zeo7G4OBnM/KibkeSXSajhmOGNCr8
BRAVYOP4ygAEnIPN5i7LtVsysZdMAnecb9CPcecZmSWihqnMmGcLOI0SCGjX5ciq5sQdVztQ+i6G
ybyKDkyQbrk03JvqNYr7NL4mKaVI13B14YMKIr7L9N8qYl04SSMuMdA9Z03hoYYIm/mvc5tF47Xr
N2t2lVipPKdxHyT+W++iHu5pUDH+264l2I/bpCN9QWbN2Zch4OV6BsS+oe/KdiP2DC85HEAOdCAG
G0OVDs0Rpg0dPom0yTaesH+Lfd14CmHovjE/MHTCY1iV20lBh/aXEL0GcGee3NS+MF668UG0eq2e
GUjB6fO6oLn7fmUgwZzAEmiMzqdap+wqarauB2jX9P5nFsdReqjVQOTXZBTj/D4dQbN6X6omlN8r
fFbkO1aITf9VDgLeEqDrbJo/b01WeQgX1PVA8M0Id7kmtQG1sU9W3N/QT0tcoGNr1tyTRKizRH/7
UC0eeOO8nFpzpHYSPWLFYqvnko8qQkZZE8gBA1RosgaAzf0kJRTbU04ghlsQ04To/eg70857DCbK
tD29uYkeMyHxVA+ilJkuAkydGJKzLRU/Sgddha7gsBskT3yaU3Omy5b6nM7TctyapHovqkZBjd4K
1HEHX/nEyHwmMKV9TGRwrc5tJZvuiZa29nE+cqik432OAu2xcZGqtsemj/Xoi6pd1xz/HgHaXKd6
fO3xQCD8gcZSAv6keuN2bA1L+yMt1+gVjn+o3hsi+qtDmj5siGg0bOjXJZH6gFMbJ7moWj6f4czk
Qw4i90qe4qGTGMaWWZqpBw7V1AQpwwTDrz1+cX2yCy7xBy3abF4euyxuu5fZw/lzV491TV6RKBgC
IQO7DuoQNYSLdyPMR/nBBT7K15C1ej72oygfEjlAtCNL1REpl7IgfhKbNUcQoFj8vCENbPYtxbny
+wCFj747T6lP2w4Z9Vt/T8dTBLffqpt+9XM1iL/nuKKfZk7lTxSnCGaHbG08zydaLuOuTUL6Y4WW
XWEwSjwMPaFrWQRZqsQVCD5sWvfVDPpsd0xGdES7s4LyfbdHgZ9ZuUtGeO1+0PBGnocdJrJDp3ZR
sklmDskY6PiSZv1MX6D6HX013SwBVlWoDGTBVmes/ITKWA7X0bYQW4VUH0S8RVFFgcNGsUFrNUl3
OnGDy+HbODzqhZFvPYM1aQuHkqii5Y5ObRSLvKnAw/sCD/lo3kVscaOFN8NcTo/dMldQthpKZLIj
xl2kpvt+UWX7F3yi5by3uBHpO4kvMV6yTsxpXWDkM+yqrl1HwLakhz9jxN80Pt2gY4pyt62nb56l
cXxc5Zt0WSGWKESfEGQbHlC7Rnbdbxr6UXOeBbokad7BrXY8cqtT/bgugbHTDLnmEQ4PTjmdD6rB
uKXfMJlI30MGzYaHxiWw3jhDNBcvaUkY3CxhsZMP6BFceP0m75yQNt7LeUx3jilGd8GS5auZZXQU
lCbPblyjaBfBUPKI3jv72UHTpD0MVVc94qzwK8yXMgyhhjUqhqll54at04dq4f79KFILc6aAnsbO
oZE55DGmRWtOWCx89oEnyYIxhGt/sgoYH7TWATkB0G3LF5XxVzmhxEJK0hZxjLLwaBBpAQTfEhDo
Z/vSs4AIv5QbuxjfhCtuVw+nPGiOodGdbWcrSVMAXjsg+56nU0oGJChLgCPCKpsCHKZwrNpJ7WIg
o049S99sP8v5UhkEKBlPvmgbnz7GMRo2sW4rJGyApcukDFf4T5G96EOcd3VlC0nZXEAc1h+nKWm/
9lOPoOVruqtKEe95ibAbNUA0Mjl/DkNmUZYlSJwGlNxb3ZO9rhAzRiq2wg5wjJEems8rQ8MDrg2f
mJ4GHDnQzhAoyn2E/gnFGkTlYbAkoGLyw3mNlu9QMebIGhUKtkbg8xhvlyJe+hLrr2jcF40duits
QCiqgGT81XU8/tjWCB+Jiaavte/noksCf4HOZfWxYlV5hiptealk5xBPuh4ejR0vAHBU+9WwDYko
b9QenC2kTTrrohNQleNu7SqkdJy74a9xrWCPWoK8VAEn8gGcbUybOFMHCXX3k22RBAL2vmxJkUZN
eUVVjdwO2KMjENb8CrSJb/MUoeGo/MQhRM7YoPdLmcjm6sZ0+RuQSCTAKG6TFxgYGpT/Yml/grpA
Tn0Sre8SyC4cvRKTBeEQXjONMulOVR3Z16xrv7tplteR8/69gr8QTj41GKZwdJI1DsOhS9UCDFSb
nNJKNfstYzjooXGn2oQV5qvZMB8a2LjqnHSl/qnqxjxXGVNf/Gx5TqeoafZMx/5T7cplPVhAK/nF
EG8Pphn4uIuT2r1PlWpf26ROv5Vxa35B+DKCBh9HYpZJ+XHzUcQeGZf6eQquPM9UZ1G+QPdpB1kY
5ACrHf3RYAj0bUAc7E58Q5trV2lVHqu0hDRs0tZEF7DwXE9lFiu99ySK5lwQW8W71sMzPJf9tAa0
jqrR7Syerz3sPtf4a98seJdzA9j4NU7ENnyi6TCLa5ZOkdnXqGP6Pap12LP0W6af2CbUI4u5HaFy
LWo0kZr1OyFr85UDb/DII1Fv2DuUiCgrJ/QT8E5G+0HI8H7YqGd5GFlf/ypNZduCIIeCLy9dOAgd
AzwXYFfZv6gYKeawVeNlHSmkEV0sO/WEaVhrnzakv2pvh0Q9JzRz2W5TEDvHp0d+UUg89d84X8QZ
OD9/oDwKv8qBhA09z7m8gFmjRQ6jqiwtcDoqVdQEMo8FBeXrmYkZ12ie3hQfRZxCgqcO0QxH3SUV
IQ8iy2Qx9qJtoKJQse5cC7x++6ZhHYw6aGuQQTbpq6Zdzx+jMMgfRBinCw4NQNR4UHv/StpE4BRj
AkD2AMQgTRHYVb+v5Tr8hRyv/wx9zPKn7wJL81hGCp6/c4LUWI9uAhdrQZVZrFM2jbgsPfli/Dw+
ISjE30Kn558BY7mXWYK6nxNicSajeRse5znjl1kr/Z3XQ/o3Ujbx2ZFGoCZTboqu66z9Lxhy8Qgg
+2Stdgp50tO09XorkoVl11j1FMF86Ok7Cx/yNic4/zrfplpdKTIQXXSVo/2hXPrNHVSfTP7MY99c
uvitBSLwx7Icv8INyDsbNDXqTtcFAw9RfIadQVLvVDqC5kNB8UuLcYZY69OQEguxQLhy2u2lXwQi
m0wQ/162bSyjLwuyuksalmFvRw0RhI0s6LjKbLDZHgCP4T1tK/jJkGSRaV6yUmWvG2atJ3Q8UJsh
KJISjSFZ+4duIKQrhFsj8GI6xAvtO04/a9Vmzxtd/AcfG1TgmxjKUCRCo/cxdCW8ZfEcLH33voY7
8/dhqMbTQmSf7KO1ce8Y/Br+inwjjj7IwVzHjiH9gy2w7U/rbMwnOO2yaUdQz77OnVI/q83W9gSI
3TYWYUFr78AbiCaAjlg3X2uQkZ5BfXZPrQBndl+mXoc9ehZ8KhxqEHVR6MqPJ/xEdqGAGLkjEzGv
dgkPHvtETKeKRZLQ7jkHw6fQRGjUHMB8DLshJOw1m1dsKH637nKh3fZMGjCHco/HojwsbMGT5RMv
3XVW1fzNpH0f8m6tMc/gXSKPJAkDGijriiQ86WdwgCZjZ4HmrNI7Den6bW/YovzFbDVuqgVUg56x
borvU7gVnU2GCd/shpicKZbuWzTOaL3XSEweMwZe4KEkbb+ehbU+ObssEV/C6Cf7IriBV8VoN4cL
gZeNd2c0D7TdB4EG2WmLlokXydjIa6mXFbzOTuAZcnya4mfkXuuAKmEadCGnhRiUcNU070BPeHt/
aemz7KQGZT8nhuj2NRtiHb2KNaZrgQTdL8cIRnbDwa4ifhknV32zw4ZCOjUr2pkQVLOYrcRJ/L3W
AhkIk2mv9vHQggJFQFAYHxPg4wfUtBNZdqYz4rmtounvMIyGnVLrsz0qPDRWQKxt6xwbVn9Lp4rt
xDZWsAKX66R3jiMzCCjM/EFmsz4GiB2I3Jo0+r5NQjyiIyH5cWXden5T+K2+szaQd1NQDWqhUDYP
LYGv8YvQjJzRgnzR9cyeY6j2XmKU3S73q4eyQaClQLPRNZodXb8AsurMqL62Wb1WOYnZdIbreZUU
1CzquNFZo2TemnRPuj4gwffzQ5tUCar0eXHdLl1SRY6RiNvPXdvTbIesN3gwx/zYHuEzZvEkjyjM
8tZSufdoVGZ54+NKvJsS3T7Ch7Ea8h6ZZQOLs2Z4px3klhBd5ubo43r7odmIqXCtszl5aukUhn2W
QWzjknYI/ejySmQXqXH9m2JfhGSN0A5yX/mQmkTvFr75aQ8bjqw6WU4kL9AdZc0BYojNvHOEm6yY
FWR0eD9zzDxWDl4Gh4P4lMdkRkRlicueUhktRZRI831h1k6oMQyZDhUJXkA+d0HOQ1Z14NRlFZzU
GEOnuW0VyZX2zXDeXLt2O+dXLfO6nnyzazpA2PZvlgdn6CjzZ/St011VM/UkywTnhBrxiQ8U/SqJ
MjeH8FTZfFLR0Ke5XbIaqV6VxaFYfFLZXYpx49tXAQgkn7NRdfkcs+EIxsxG8qZn9X5J0+ZrOeoB
VvIjin7dN5izTFl4Nwa//pWSMYWuTYMBQjEHpNz70RhEAqDLJXnRauEf6m2zUMAsW/sustOaPHWy
XlYU6zNktjxGE/AtL6MF3VFAlNujhx49K3DxhMv7tjRRjlHa+s6rbh136OnjHaAj+n/5AIfj4UxU
Lb6pTFv3a2PtXOUoL9EtIK3HIjkIil/LwCpaOJc44HFLHW0vHVelPQYfTR0y5CF7AFZ/eClHSJfu
uTNS7gxAa8NuEZnd/o+j82qOlFfC8C+iiiTCLWGC7XH+vOGG8iaRhUgCfv15fO62yptmQOruN3U6
Flq+bvgq13Qn4egdZm38OzjhHuX0UvVFtE59ps5TmaTu7jpwMSzGTI1fzMJaPlWGd4qo2L0V96U2
5XS3V+y0g1ADZ7gsMu62vK339lMDdudSsczK+MH6w+uc/c/OYHMHAM9b5+3bO9mJuN9arLLRqSm0
/7Qw2lw5WpXJds/XbdqP2IWZbtrQIzjQs6Z3R/lzcA461Q7XL4n8nkIOmMfeRxdwD4HVxz/37XBg
40a6by6Msfs7DOP+ezxKV56MvTrvtYQdk5V2rigXgvvFOAVJzIOYzttRVHTokDF/52DkLZDR5iCf
8YYQYjjQzL0FkdYiAPhbcWq+R8Y8uYXws074zXqhQVBJ7e4lPYWe/8Rqm9YbsdS9m/eBPO4bP3Cv
kfbGh9l04lzaESntwHKlAPMNGYjIPt+uigcNQKocRtBwosDRzVVT0m3+COwAXJq2FUaJM/J690/J
th0rWS3IGbxa678V923FVb82iZJV8bG3egt5vaZQZdIaVy4eo+ebsLbqX+fHNMECG5xIIDNhWUJZ
mdsw91pd1Bw1b5tVQnJi2f5vo7RRjKejAsDcfIhgHfV3RRc7r7vlqT99adn5Orgqd2y4spo7hovO
ozP0ojLMia+Rd8ew9Cfj8c879lyepkqB+cWYnZYOkifpw6g8AQuzRNWEa6UzvIz6tWliJjF5sAGy
He3iNlSKlndttvlzrRudFaMQVBWr7ZIhco9TUZGvC2clC7bNx+7FhP36EW7L0qYzK0QSHCfhzXTh
cPF29iPD7VTBExMYfDekWdq3YgQEKKT3Y2qr9TR3Ur6gHIiyOQhNtg3CfFusac9cKOdXHVrtUyfI
ZgfmVJcyLKwPTjtyUTtC0w4a5pyXYrRzMwEgUAvlufXwdKH7KBhLIhm6addVnMvu6GnhdvwegSk/
HUcTfiAixehWLY9jh94zKuh7Uwdq6+JOYAD2KKvb4vVuAiS6MXLORBVvoz8mbK+tMhbLeNne6dcV
VUjmehiZxRaKS6eK7eKzNYxbZN8fGDb208aJeF6FVV2QJIlr26roNFvdcSbzq32YWxHnrBv53WMk
T/mjWKKHsWA3jWrIpN5VtWcq3uLnphb2h6mUm0FM2k+Auu3jUHXOb152Lzv8UqWetxZFtikblkO6
MlFeaSdFfxR50az1pyfBDL3OlmwDc8oslMfELW5Zn8jNCgDN6pO9rt05MEV0WiP0WLwX/p8Q4/9S
5ocHPJjVbBN4KcNqPoFIQ4sW25Z5Y7icw3kPraQq1l8E3QLN1Mtx1cr/Q8P9V0sTvBKSQZI8oT6P
Ww1nZcDp321ph2doXzerrC2+RvFoPU5GfwaDGvJGl7ArsohP/gS1xwhSUy3r0H8HWZjOgFbNnc0y
lROiQ00h3+u/rj+rCzhk8NKO8/sUttVHawd+my70ADiUpoJw1Ka5n6s5enXaKsyOETziZAVxlzTl
GLuJUnuX7HNoZ0Xv/MbVPfF9riI74rFDv1LuQZj3ZGaMKUqWPomNWE1aop4oKfZYFzLdIGvS2yyf
WTD0w63J8PwsTe9t5HSHdh/4uQyVlS7lwb6gs5kXCmETWPAxz3qvbfnQLZPrWac9wFoFKjXP8hAc
gE6s39Yj3voLbdu+vQGl1gqyah/9+L9yWv3fotlV+WSXW6hzxdrp8R+bxI+5STbTiCErp1K7tyM+
ovkzqrSt7vi6CYsRLkoCaO5xKJ9c3QTewzF2TebLtXO/7Z5z6DuX/cvQjd5sSv0aYykbKXurQ5W0
W+2Y/3COl/pvZJlA70nPRpsROS8/oNsgbtokM+qcMl38WoLp7k78c5lbemg/jOQj9Gfj5OPaF//P
AqhzN5zn99IsVZeYKRqtvFh1vaeAuiGtpT8jHacizh1/rxiUW37uuvHhvAo2PbaPlSz0BwPlQI/U
ct10adUe+4e9ke3xEleRKU/ESjp2Grd6uAGquMgZmqIZ/q2o9/r3oRZ7/+q49TamcUXh3zIyY0aW
BXNY6wc1DbpLY4d8a+ZOaCw/oSz3/VM/zwfftDxAa5NmB7BOW+OMUA0e27f6uzj2fJZcskFAfp8t
tUdPdFt29bEbcQzJsbCI5aPqNS+T60I9Obm3G/cHxGvkPDeALPJfSfjuvyVEiU3AK0L1KluFHTHN
KhCGKwucHC8FaTqsZ1qfWeZTVFrvseEtIX3eb0ptI0yoQozxUgvBlgFrqfpTNM8VuPEs1s3v0qiM
lu1tLiFnsmpC9cTeXjb+7Ghp1bx10L52YS//HDOg4Mvh8xSLibe2lEsyBQXSB+r+POZx4VjL90ZY
vfkbAylFLrG148ZKA3chSX1LNWUdTJnyVEH+Tdsgv3m1BSNOOpcXWdduKKeoy+oBudld6yI5aiDj
47m4xbvonAt6n3G/TqM1dSoLpy5qH6dt3OJzWNbRoK8mdCRtkYyC46e/Lp1MjY35HRHaAtOUdR0Z
9P+VQFvey7bY+6CzbQqXoCCqij0VpJY7h3i0KvpcSGsXhYbt8w2tiSgQDAyJZcntYXK80OvumUmZ
dpPeJar0j9iFENPJW4PqQP5TKiCLe2I1pBpPW7WCgS22DNqbhg9rf0Ng9ce3iQtL/Kud2YaYDKrW
VPbFxgbqd/QKIVo5uK2Gz57NbldFTn44Qd8zO5WzNZMffjgWaMO542HK9sp9wgB36XvlHt9tuYZD
5k1zVDWvkAW7UY+R7YadnZH9pY9fgSOD7bMNl7KB4d6D9tcGIrDoU+V5sjwNUbXpIZ1cceibPCCw
k5Eh2M424IHufHwl17wOh0drit5p1il8qGQyIszZxhRa409IyC12/4H3N2HO6WujNYvmfbyhSm/7
myMYzdSJWhpGbVIsgvlk97gn+Ka7dvjFYa79mz27lU608Yx/cuq55PQ32ivT1Zki0r/m+J8s7epz
pf/ZZniuUkRT2njIC+R58OXRvhbBRLk+7G585jIJ6ivkVifemqhaiidjt+t8swbUqXfERM0np5jG
LkOzLnJWcgh6k1VHf8q4buJk82rNEZW0FbSMerY+Ou5slfP52yWvkEa3pNdEXu4E9rE8Fj6AzqeQ
RzD8RPHl/tHedkRACxCowNom8h8EJDUzB9SGdy6CEcGVo+L2NRqq2OqSLWCXcra2tjsS5uO330tE
NstTzHixpxCjob7hBo+q0+5xfvMhhgROvGU7BjfV7CwRH0bNxstjx96mhPnheNqVModKVgweR1rX
4K/PFqoXcYJiXrukJqRjpyHZ9L129bKlRdEW5YXE1hJWstytJuHw4OZU7vaqpWX8b7YJ7O3T7iPX
yfaFgRxwdN0/NtdZR5pjQpN/rE6szrNBsebJILzG3gzsJ9CWpm7TClaauzZHCSCj5qBXIQh27AYi
jaljR6YUKoBEHGU4X3peAPe9aAQo0dBaLV71un2e/EgHTxPdLk1LOS8bbGHd3TVNFR5XNiyOV+Tr
wW8Rb3aZI9iwv2MlW98kT5bgX6N3EtO7ADVoaI+vIxqB8E8ANv+rKDgtF3bimD4jhQhkMLRpBa8h
7Lt/hyhhffErfwfk7/qoSBZhr4+msermvm5KRbfhdcunP8Te9mhv8fATLm/70xVh16TxUJR+ohbf
h9WT+EQs1KupiYs1Suu1LjsKhwgvwIz8cqEThmriYcmkOqz2NrRRkPeyW88iCrc605UBhrC/DrJy
Y9iQfRh/lobYmHSCTqdWrIMMgULd5sOdVvW3hSj8w/4BdbwdrIz7uVvYDl7qttHF/Tg2Fgn/u7XG
pwKGfMwRTh5DFvdTR2NivLJ/ZI2S4bWtAFFOeL5q6zVA34HZ62jGX1ByXzrjL7h+SrZNLSD6WzlA
2TXSHguYGFl7qakWFHBi92KVRE7kNRRUYRdPALh4vRL0rs30z5lZjpeXSFlotux4iZusF3vnnK1h
tNzvtiqU/uBUhebL/wDAZbTdtE8xMPaY8OC68O8UD82vylHa4R06lvJECvYQ3KMho1RXE76vIG50
mB6W414QKNVko5QAC/Okhpc1cDXg5ohUoXqWrvLlK0BV8AoE28g/wcRMYS/1+l2RnPyCxXTrUyfg
fsAytUzc/dbSWq+Su+vFLzYZpmG4iigPtrJBdhpqy6/uTTt47bfGH3quS1la4sIO0C28xBGQ0SkM
gEdOKLzYpE74AxKVbo/w7gip0fiEbW3vb5qfbmNiduVzL4V+H+1TXq0jYVeelNp97zbA3e3cut3h
ZQ3GvWc5KzvOfVRJvFdHZ7q03OMdeJYFPghXEtayhOqp3Juy+NmKthYPAEJrEaXBUER+Aoh06NzT
QShukaQ1fuoaM147VXk+JPSouZeWOp7u5mg378N06DKxhDuVSaw7WAcFxXnu9kVew46b/rLuy2QS
YNOgguDgHrof9ulw75GP2s2boiohau/9nY8nB4DK7+JYlJ+bmMyT3FvNOmbmqPgUQUX+eLAU/Vu8
mfDdZmneN1fzJqezY2zr384KLX4t+uKvO3vjz8heQ3XaYLBWAoOGTebtAXScWrRlwW+Xu88qk4W9
5NZrZAJx5GtXTvrDx9lvnVqSxYo/PW1G+O0YxPoySre9t2h1Xqch0mhQyJS5dG0hdjiGhd3mtuXX
E8BxuJOzkSxtr8tnX/et/bQ66FAf2mK2HoYORQuVs98fB4u2CnV23TSPei7hVFB+YrjqyrbNRWgR
pBG28yFgyx3pvffo5q7KmQP53HdjmRqmhGRgmF4TI4L4MvboO9fe0t89u53ipJVu+TQ4BN89C27F
MjvqWf1gMpEIALRP16UAcfpb07Vjm/fK4DCa66YuUzvyNy6x3o0JZfM2lzsqKo8fwe6oFNnyxLo/
MlCe22my5Uu31qN6i0JV1texbPVX789RSY7dA17aV0+8bsFcob12EfidS7r/bk5CVsyhfQGrfGMi
iVWuR3d99N1e3ORQ6GtMv4DQIrZc7xVFy+ZnDFvT9HG0LvLK0ARd+14Nhd3nldxQ7DhwMCCCppjk
o+3F9lPj2L2AYWim5iRN0UWXflhF9YCIrwYgXvVc/INSqOcfOm4H9V54B6wQjdTMEzi66VYAyPon
NPBzBPS4LvxwmpU+E2+F7l+WcEyXWM2rubYoe1/rxW3c0+AORZtBDe/y2TkKqO7SQoz52EGGEe/W
Oczmiadc27we1sJrPzRynnFJUPnEDYKbD9FXLkLFmlOFU15MQdIXx6xvHgtruovfHOUBwTKj5QQj
P86TsrpTi8bnqg1XRVLjt1hTGtX5cbKm5W6MCMTrlZIvcTipu3l1A53EVoAayNpRT41wLSIX5ejd
JPxXqhbLN/d6LDzvOx3FHqSh5Svv6h/i+FcPnKJ3c7TVrd1c/XPCciJZrWVWmTKum/02z3GAvoLS
MacQsSj/2PXt1PcL7JDJO21NV0PGMP9NrcJnUXwF0VuLtzzuLEv9NcbBcGYXo40/afY2+4KEX4yn
2Bwh2b4HTXLaf6E8d2CZ7FKzi/I4+84k179RLESY+qtx+nSp5v6KDGF81cryS/rN3d/jTChKV4oM
zJTP63KgQuAkzoxqof0P6USXdrNym5x/XPvQDTrw7j1tDfF16vTYZtjBZJAWDTP4b97q5ac89jlH
54UdwQ8KNeaD0zHb+23nridXTgMNobU9Cb1Gp1rW7MFbl4VAztnhssqUtuezPib1hw6ryVfRmAfh
O90Jx+SSbbR3D4sE11R4Dn6aWNW8kENDDOExqMyf5u7ZqVmKfW7ZovYENdJdSmfrnrRVeTl3mQvn
uO3raaQXSur4iC9iqPdnvuV5yWkJ2wE1SWDPKRMu6lJvkKdFwhe8DBSbkQdICNWbvZXrvR8PS4ak
gij1TS6IVf0xRtGtmnAEFjwM9WKafDgRNd58ccgfYvA39796dGbHPxtcRO73cawrVv7Upn1wJ1u8
uWUQfStQvrG5WnC4ksiCJA4xr07J2NXuX9ZxOkdix6u5lUKZS+s1iGC6A4K2H79gA3aX3LO+JJJ8
96P321NNoE6Qq3gHoLfbLl17FsNc5YF+onNcOVzsQsQeLYFLXqQt/QeeGG3ANhYIqxpHs1XA9h+L
qAIiDQbfmk8Cd87TVu7zjb/kO7Itgk0IIjje8B5iam2isXHSolzsyyFQG+WybSyVjujlDjIRqRXR
McmrNNaWDIxfF+Tj05tqRq8AUwrW/TWMeoCGg1xclTRjaO2PCGbRhdP0Wf8Fqwcdbsb1q9Yf6uy4
IprPEF37lveURPuvbS8uO5JQOjUpwAQaQ+N57ZHNzLn7E7gwYjUuFi2G3DqczrDrwaFWHBh71Jns
Od/KNOxo+Qq5VE0PixUzWCSQe5rGsrZjK74r6rIYEfu0TEcxiiNxH84LDOlOgb5wDSLMmvuhYMA0
an1mnvc/42EKsBz5a7klreXLjwBx250dWvpZkKXp5/4xKueRdnMpMkchkf9mV40FLGhbUR6ajW6Z
lza6aN4J+jYa7DIVjI/QYs6mjwxT17InXRio8fnoTVkA5m2OBvmeZIGiA23tG53KuvBnK4klo1X9
OyHhoXVnBia+fIod/Z/vqy3jQpHvbG+itSXWtqL9ro44SHUPJVUm6LS5CIATucVtSIBHsmlpumDl
15xn7HzaDCZ5ufhCnCiVaBUksiE4r4ZOOhlNg/LE7ChsbysNa5BSTdkFzyoYXZ8cRCD7s7PoyYE0
Yfnc6eseZusctKQdJaJFxZDiJXHKXB51EDybDW94MgTDFjzFnQiPJ4R8pbmii/jaG2Rzqm41R7W7
W0Mx+ZddDhWzn70Z/xyrwin/ulgOSOtllyPNEISrSeymiH7EKvKD58hRk8+htkoXp5FqZRaU9rak
y1Y0QTpzKfTpOMzYTBKN9k2/7DO1l6tftoiwUrKS7T4lv6yAjFiKGTVnunuIbR/iRY8CES1gtvUf
v3f1rxu242SxveihG5Uqbs7otUVu+k1+eEtffmIPA+72S2HCbBx3AXwb+360fMDG+v19Z0JIH2BK
ZJvIWTW6bE9Pp8Fmgk5WLFMuuCoagKxBHQ9YNE3/uZh2hlM3hZV97qNw/SvLgfjC4JiGy+wxLyQS
J8UpRPUpYWeW5VGreelOx7pH42t/LI2F6KWSrGliv/dY5mvcN78tSPzpsS9lNOW+H+/nILTMnhjV
llZSf7kM6Jc7edqLqsI8glk5DbYg+oPOzH/VxVA9lCqEAY1Kl8k2MhVik+OY99NIK7GluGTs4R3e
lq/ekqENCs+yhTqRLSs/L4sauuLRsw77y+059x6Cchu12M0nHrj/ocxUPfV9H+7JsgfiXQzG8pjR
7ah+cAWuyZuZICf+yibE53X0Zfg2fsm4IOjgkO98EO3u5NbigI6ytuPGi+TQSTfmuEyTKJ7bA2nl
W8fA/uxTdNEQ4KvLCjFtx4NbV014iqC5f9JskWjr9tyiVYLO+fhmzyIe8QKOKK+j3VuB+pfKTxr3
ELw4Sv+YYt1nI8zPXzYF77QqpMlerNWU30oz9e+cZohLUbiXBZb3t67E8bZtInhw++n4tVd1eyIT
qX4I7TBgnxWaBtgHBIbVWP8m6GLo09YVO6ZrsT1YCPOmdBn1Busnx+8dhgZG02EJHzucoVQIaqdj
9R3OxAaIPHTn4UdcBRZ0Wnt8IGLcng7Yx2trhXgHuyKu8ppFMvfWpqpHp12ZjI/CAv0KNdE4jGJu
iMJcLiftuOsZ6cj8E12Z9WTKCoYdJeY9xlId5xja+j9Io+wUxwxo/WSs96g046vah+2TnRjbg4NZ
5XkLt7uGF+lMr6Tf7FVTu+xwXM6Iz+VdtI7jVVku6mqrocck/svOHbH+BpfAjTOV9QOqMFxg7uaw
Oi0WPxAOD6T4bPFXYewQ5RTFrK6HFPbFNf1+C7mFEZx06puSiGotnsjvcq3Uv75lf7Czzdb7hmro
lTwD89Cs23L1EYE8eF49/ml2z7oC9pkrfxWTDW11eYuCJn6Q65eibyocdnEfDjbPkb64XYcx4yaL
AB6dXkKG2XsOZwoLiSBbAI9taG7iGm4SFz0uGLkEwyuZTNuKBCyydMLo2b24LgJHYaw+d+fKfO/W
DsgVcKuMs51Qx8tUbjNjMRtj0rFm6Fs9v8qGsHMpqTai02SjX+G6BOFOZRsjj5iHcUEDGGp5myyN
FGEsVJvajfM5NaF1ZT1UcVdEW/hjs3wPUC4SNziQ+ddeWwuiDbv+ME4I67IY9wGCxVyt9VjuMcL0
WRGPUS6JR74bFqvKrFpuH9CixKBH9pbMdL5f7kPn7DG8kgS+nTBIfYboay/zEa8XhlnvM9LDfD8d
Qr0AGoK+ehO9Nsl1qTWEawvdYvtceZV1RhvbYE2w49OGCZM47eL4fTg4zWrM4N+CuR9/SRw0L1Dj
GJ4NROVgteuZFakzFZLXCPXxuGQAWO6U7n14fPD+IlrRKvqvgN9qMne15b+96a0cIoCZFc760eHM
Qd4uhT3Tldr9bdob4aTC8503aQm9Qc3b3d0um4FBut7cG1OYfTdAeFJsWIaAiBnWhpVHzoSuoBIf
5T7OaaMXWSUs+MQiHRk6CPeYssZdEAGBquxvs7UM0clv9vZbFPigsEBwOfMQWrlwnepnNGGgOgAF
1nUf4u6iPDhAluRiHOKO7hM6/ybDc7f8Dvqg+o4/Y4L0CA1BY35zG2TZvcbTHqiXzsdFUJZD933q
Dc7meCetJSlnP2LAwReNo65FUeTOzePQeEi4EJadW1HXd0tXAHsX3rzBAW77XTX49j0O7fFswb10
Ob1v877RFKL/w+WGGcNqYRhZAyrcwfvWqeZnHwUa3/G8UAiXoGYnDyEpEJOB56aOQVx9qfcRkS5Z
pjDQuLYzuoo1C8AUkA8t3dmvd/HpIsp7nPCSZG7UU2l5rAFVxDAClXATKV1xk/KWbR82IrMlgRrD
fxewk+8q7A0xuZ6Y0Eurr04GNQS+dviG8A4/pPeiTDC+yOPYL9rpmhV2uVxQNWnnX1Mf3R0WdRs9
f2ehO4x9BjBEWTr+SzQzwob9y/qXOl4137v+0txIwJnDe8jdWmDNZzS8IFHfUTehLaoTmp2+SAym
tAutYHTT5VjkgMHIScbBSztW9PzC1waRjBJszu1Jz/8VeDCdb0QZxC+bsyPUkLpa2joJPIMHEDPK
cgq72bl2I1IdLJ/LaV8lnq9Sd8WSrvYc3ulWksqnYtVvdw7ZBLRms9Of52lzyKa3h+NZBDTtTTys
axYG7fGtCMoi7UpS0c8NcTw/pQqmvzQV4rIzUp0O0do59hn17h6R8354q/N3ULhXxBIV1KUDys94
rfxZjqtbIu9x/Yey6+ecLHZkxuA5okk8nHsAcIYw9riynDsUFwYccrZ+zjFmPADmsPlPm86/dnNl
fQIx+P1lxwF9j7mMiPamq67G1uNNSKtH5Bkr/dBYK+8GG/wey53PFgt6W04UkBQZ8SUepsnECejX
9s8PqinHcSD4P9ni3bD3pkqgvOHlUO++kQFW3GzEK4/SG/ozcNuAH0nvpxn4wE8suQ5lTvyeeluV
ZlirW6CYsvbU41716ldfWf2zFQfWRYT6eNeov/B/AkYd6RwvQ43XpQapDIL45C5N+3Icxjs55hCA
Dyr+G+BPIsDgsL/E2E1zmUkxyhd4p2dvjKqHptjNx5ck5tGF2f8vDP31e1vSfeCnOv6MzoRYfF6Z
HRIG2PYOCG1PvXGZ7iz0/y9fJkNsLxYvRapje71tU4eZZnaP36Xtea8hUusrIePdc+0eyy9v9IyH
eSNoFLc9VANKX1BWYtYaSACGugkLhMNF6IdLcfK3Yn1EyUfIIbFqfZ36Uw2YjTgiQBklI/VftOKZ
zak0+5Ocl7rPJ7b5vgU2ZaLB3/prW3ykRVsMEf1o48WqP6vCgWdydlTiMdjJPxulYe6PS3v8rYgi
O02zv0RP0eqgK5qtdnkYJb6LO/YW2h/TBEyVl8LWSADnIayvpURjogCF5dxkxVSjwalqovHOOK+j
7o2oldjJp71UN5TC1n/uAAh9intflycVwmCnDXpHecJMJP4MZRGo865xyiRlRP0mDMnt7I/GCQLn
PLIZ1U33lodAoMa6HmOA6q/Hlb0tVnE37esW63SgDJBbtwun2FMGPqMfUNntLOuNR+xUwEn1KvD8
lMvODIpJ+uQvlleDByCz2U7jPIurFe7a/dlByKdzWzjrK0UwnN+NiWR5PZRr/Bei1Y4tabTFyWWY
8+7D/f/y8qnYn5B+Re1DV1gtaW400vX0KCZdbzM4nHOcSOpAEr6NlR9l1qBXS508EegMEbrLCrsx
tIeB30rO+2Jnexna5gfi/C+6kEnXwnI0qIhYE0JiHlry97yPHj4pfoebbRQ3Y9vs34YSBLa6DcHk
oWnotXFyuyNKcD9Px868Cy3biBtpKa5JQXc02kgyx9X6us0NY1ATIH7pCtsftrQW/jTeoNGiCLdJ
J0aJjixEfZcI2Y/H/bDEXv96jCjvnuzARvydYjc8xmcvYm5H5SxE/G73NlHR2+ov2wNo2/4pVIwY
JMEns5xUCc8ZJ2OBnI2GOhTBylJJzCuEFpCij5hCvRQIcLANsan3Z7BF+DMACDcvhT+rXjt6lO/w
hPqORzi9xaIpgBEsH7NGKPxfGr77p8S0crdoH5W+Y4hwUH0HqhTDmP3iuACMjyTVMG2OT6UzV6kS
KAxFNCJBMXOAmwID34/em3vmxLi97eUQvVMV4rM/zBSmqqH2utF0PtCtMiOAgWdMzP6PoLW9AV8D
8WoJSgYnrccvVQywY5e2EYNWVoGZsDlJ9aegRco+TXUrwE2L1s9QILnPTSvF/Tyu6g5lm3pFSv/L
GeIK2149/aBtrE+TG9T5Ljkasd85b3Y0zM9EpLfv27IWLxPBASJFRWzfgjHEf29P01q8NV/weRpY
q1wzfVhUGnhLdXKWncCDQ8vmux8X2nyYogqHc1yDE5BUwm1PJNsoKXu+46+oNH3SHyKDvjmjaqys
8lJbX55LwU1MR16NwymoNwrrWqBXJMEgAmb/PzLaGdc4F1j46IXnUbf5sUVO/KjqyCOYY0bWnzVt
VKo/JWEfxakiuSV4RDPU7Sm78cbuFvZbVZ/c8tD6LCCuuRm20Lq1uFfQZmFd/RksB15frarPyUUG
lyO98J7tQm/0lwHJ8ZA3lhf/IGYJVtpFYDOcdLNwlLeYlJ5rUITHfIW7A3cwYz99GoT21RVrVWth
cNtYhejgp42Ju6nRKoZI6tq7PhjM5/+YO7PlupFr2/6Ko95RB8gEkMCNYz/snput2EgUXxCUSKHv
Ej2+/g7QPsfitl26xadbUREVKoq7AZDdWnOOWQ+qR26BVMKmHlF75kpqE9cbtmOdHvq8YFpAYtGI
m5kUvu7G9cKk3WtHTOpeoXa7EO1UxdtpAgRyoHjU07xvurRdI21p823ohGLeZpOI81tBVYFDNwIn
DBSIOsrHNJ+n/qIusJpv+ijp2Ec7pWWtckSAHHLYC1QXBNizZVImTbFtShVhPQ752N8UpuJTpkll
FJsqKGdnVymnr5DRpM28wkAmONwknftDZjlLCkuM+tyJqjm0Y5w+eVRrnKVM1zNru/6ZydriBCt0
v26HATV1gkvVY634Wps+7h1zpHFx2zimSC40ac/maurwCJEKEffNzRTR4Y/z2LprbAxsG1zM077F
QqURqBZetRIBmhaKW/jOtuVINsNajGEhkBBT8dhRpCFUwuTGIjIJTVrBqMfG5BoXSvXkNhVAx76y
O7ZCMA7H1QDggc5ZqJlpmp74KDYD/XxfzEn4lKTNwPSoCuqMKIBcKDhWXOE8x9kzXkRJph6nIbKd
dUqiUnzWEU+zTcRYGBd2labNvl0IJHsUllm1AuQYjnuL0qfxChi9T9ZNHOpFn+Mn4feMwTaQiNeL
CfW5BZj12XD8Cu0qOJ4ivZ38IGcodW0KbqAL7Mh+6eOkzn+0uaLDT2E/zc4mwAVsUYIROE6ks6jf
+EIXiO88T+PomKMsDs+niGyJJ5zLSrE6qMKpbv3CjOxobXN86o+ZPQxqj5O3azAwlY2zl/Gg9AHc
QHFLJ8W/1ZXV37dDNYqt5qbkG9bjMb802rwbzqmZJJ8K4mS/zL07ZWvXQxK1k24+BLsMUM2hrOzq
PC5S6q8c+2m4gKCwjiPP3TpKa+9z3GocJzYb1u+xCKbgKEt2F18TgEAuzgiwo+j0pul5om5bk1A2
NM+IvUGo9R1bzHNH+4HaU3B2gm2NVPUyTK34ecSMdCeNyf7SsvehQY7chUnJiWL72AFVmFa66kwQ
SOx0vTu6B0N9lwTlGjEI5aacdbTy/PMAtsDWSzrcbR62jHELYw01P/KS9rakfLsT7WxeTUAJLmkk
OihBjLCF5wjRCO4ZpZYHBAwJAtU0DHaLqAr9V4J0h/OZE6/zzunOksByutUwCGRGZlY8hdlSvJx7
b3imDJ3cRd2YvY4jPc81IwzFXMsmaMMElh8o3QQ7YrdJ3qC5V33uwJHtexW553kAQML2hXHlhyw7
XUXteR9aw4C01qATl/PKV37rKbHP5ra5auBSYdFsAnUxuqhmEl80yTYK2F2uUzNN7/3OsB4LP5dQ
fkVnnXGSTTish8m4HWRYmhvq9A79JyT9LBGzkaDaocC2twPpbHzPop9eTaoEwYEJZTVXuYUZKm+N
gPasjinjJfg70gY4ga6VSddsns4cjIdAcGp73gccPVZwh/vnWlUDVvu09Yezzp/UTrP93Dk6Ka7R
QwHiQeaSHcuEpDk6fMNVlqfLTiGIrooyCRDUtPJB5YaVHpMsx9vd0aO48tra38vENzba8T9Npm0d
bRg8tOeC1D9yFq5eWjomB5WMjXtT1IHfXNKsfAg5vmwTJcpNPY2wpXwjYmaiYcawrudPfArnchIc
CCjcN0BlhxZUGMIFUCz5Ed+qzf60cM4aDnrtdQZkBtManOAQNIGHDjiIo/zVgNZ8Xo51esRwNqxn
N8Ddlzbhd6Sj7aMXFxrdHyZ9cAINSBHX4/I6APlWVk9RmlaDxtNKGmF6wfPe7jNoHtss6xrOC/hF
l5PB0sAZOo3d00XlvAls6fAJSP3Y4t34AqXCWbuyeslFZV21BWA9ZhiMxlGf7wt/du672Gy+56On
6Wi0/pmOU3lXom2Bb8yhMmQoWGhsPIWMw7OqvTQoilGYoS9PZljNVgO3o7uCajCdy2Yc2HOwc1sx
xiybcqFttwgqCx1QFMwpLlVlSvHVnaNLtKTeMe/rkT+DSJzXeDmLz2NtVdsAfstFVNnec5UOzbcS
TNHF5C5MGndCBUUj+YCdz0LwRXvk2LigQZSwwyt7yNxbVtZ+k1tUVkFhOHecUowLNxu6i9qKsnZj
c/eLIwJA6+ja5N8y+EGKlNhTFxlA538u0Ndb65E1Ob6ws6x6rrW2DlXkcVkdNAXb0G6TQw4g9jwN
umGxcrfDoSfm9ox+cLcJwlZ8Y3sw3ZuBoNXtjXWpKVWF9Rbbq7sbBkKI3CTxD4IwRfxQQcaWC3z3
18ap0ezX2IdWDkriPVVThiNBT9W0tTmshgevTOt7T1vDZ9IoQiRrhQEBr0ItMAoeTGQK3ECkMtWq
b3q2Pw1m4Zmt4C2kROfCs950EoOo2XMZTKq0a0W1yluzuGIr16I7cygEBDNK8izS9WHKmuLSifxg
29pBez4mNNZR9wZHuzbMB039UNPoMrAulAsLbtXU5ktVc7wbMrwglmtFtyzq6bXrRvUmFG712Uy7
7IBEwb2kkdrsJjEyB1TUefdJ3fobamnpkYmNdo0bxcVXidSm37b57EKtZNcRoK5b2kGMVdrPX01r
cr4MTWfsjNFOLjk1YZa2umyrJPLLsPR6YG1Qkl5SLN/f5mW+nZRIrzmrWdPGi/Px0upKvJjd3CZb
QBEW3peScxokLZidA1kLMcRU+ywTIKimnU9EQgJkIYaN/i1JSlFdJCxqEW6kwakbsmqQ2GcroGHs
mFfaUE5wZUZs2qieE07X3SKyjO2ETXGVU/dMIOFAYZSR7+VoPaGFoX1CEZTfuJzTHTguQdQyseZu
NTdXlL05X3B0afP0mnUYd/OqdDM0lpe018nm3s0gRsLXKQc4vfNm1G63BhKz8vWPman/CSd7AsJu
wwERjgqtI7u5Kx9JZY2f/WMvfcLGheOQq2GqxJGL87VuxmOhzbMPvbQ8geDGjW2pLCusIxZJLGH7
Jms/mMojF9LvT/Rrw0KdkrKNPo7txNFtdleNOVQfYzXLkziU0AiofehUHMOmu+a484Wl7xfA6/9w
I+UJOn0KmMSQ5YkjmDvM2uGdkSL4/tjlPnlI3MFEKyKwSZR58M1upyfFo/7B116+z0/Xmy4DOhep
uiMUm4y52jqLjQ9mT8hT2LjElimoeh8jNPUbGQsJgsbTH7yZJ4Rx5PNe4pigENhSYnJKd4ifPkb1
lyehonldAWaIneoIFXhVPspk+sXVXu7Yv6Giy5MxqVlAI85k1dFFe2GsM3RwyGcQ4cQAZD+YsyJO
RqetHIwXpeZNrPSHrPJrvMCbDz2J4mR0jhQHWOOL6pj53lOqyxsqGT8+9tKnY7OWbZqrdDqyoF6b
9haP68fSfsTJ0BzrTtNQiqejCYjeG2+cKf0YWF6cDEygczFO6XA6hiQKb2xrSVfhcPGxB/wts+Sn
oakqy6xFY4wMe09eo5aoz1Bcdh+8lSeDM2rQFjdeNxzdoT9vrHBvlsmHcgrFGx38pw/OnZxr+PT9
sRDtlvimr41qP3jFT0amJwEAtlbTHwOCqLcIbZytqifxwSt+MjzhYeF2R7xztKYkuNIjR1yw9fHH
Vk3rZFymwBtqR6JVbRafeNW5r0HgfOyTWycDM/HRMQwaYqwT0fn3jZLDQm6nv5i2/sPiZp2MTW3k
VZCLuYUqqVoE2dSUgsj62C21Toan5zdRCrU0J/9FIdYPL7RdfmwLZJ2MTyNsvLQPdX1ERoHEPsNW
XVsAvT40Y1nL1frpMbfD0QFBDbmcCRxIhBE+JGMyfGwJesvV+OnFybGehZN21TGwrMWOptjMpqCU
PvbRT9ZOz0JKMquyPIbF7AHK6K8oypfrj734yRgtYCAlVsxHxwySriCD7CxMrh988ZMh2mVNnHc9
i1tsZvfQXejFFF3yi8vivC3E/2aBNk/GKBYuU06Jw4XBI3svjGRf2t1nuogQ0ypyFuHSlItgWZ1V
aj6OpV5PTTFfOJ6fzzt4EuFnDI3pWeKQZ6OCxueso8v1ctChTdu8OCMKFyRc3UKc12ta3Z8CzWkX
RgNqEgNvqZ7QJHaoDJ1JOMd6Au8+9N/VCBoV9+KKYoB3MxR+ep2ZqBdRro1XuDHiowImtYoi4yzr
7LtY+9cJCVXd0H8Zp2jcjnNKkYxj3lzwtpUqjOHeK4p017pmuEVW4+9S7S9d1epTir1km4WdhR44
6s8sBIIOEgXY6dP5OKpwN5dO1zwQAHCQmR7KFbYu4wUEsKJy4PQoIKDx9kBREPHIfUWP/QInakkR
KgEkG8XXfh0E1/Awt2bY9F9JD8bh2Lobwn/lFj3/ueXpx5l27ZndZddG0dN8iGrjXulyfB59dgau
eZ4XKSSZoFIHywDIg6cSKIEXL6RfZfWAHcYeAabRjCtLFghQ8OoWGHTsFSWGizjsEGyW51aVnXFo
Le5GLwj2jgH82kXGfgW6DGvbhMSvhwhoi5vekTe95ww7DoE5plE14ubCEL4uAqPdymTo1m7iZ1+S
GFlV3Bp7C4nITQrgCgbbFc2qYpOXycOc5d6a3Vkx7ebKOMArua+MaaAsgoWS/ebGpyM2beAr39i4
cNaIQoEd6XE6wA0AZZ9G3gVUxgGVwXRh4LXE++asrTAICNKF4m5IR+Hdd8d9AFn04EoLk0Ghduiv
ms9UGZEj9HSUYf5TrVS560OryVAxrgXwrTVgE3PnDoZw1zhr8aK5Qp97EkI9NBu7hrBM366VjXNW
1VN7EfjtVcnDuMBpt54Ppm/vaXZZcHQGZ53306Fr3YshLB6GdtpbqdcV27LH3GT7bnbb0Km/mBzz
MoFEuW2gBa8j5WNZskBn9nBmz3E3teu2Nh8sFCE7Ewo2D1ri52vHy9OjmmnGKnT1rofT1w73APPp
PTZLX9fjglbdDz/1pk2u8GMrik9nHZaoTW1jkAxdLyfRYoYL3Jmvsz1/altip278UDVgzBsNW8ga
LyDfTfCciYmO3StPoKKh8TJeToShwUKZ6hl/JP0i7IJtL48hORWPdtfhgtSeeQeWwr1whhIjAeza
/MsA7YWLYA9rAq/86Q54zaVDXUM8BGVH0EF5lkrXvIhBuj42dWPuOuHf1EZSHeaB7pCKNmCMzlxJ
X98f+12z9Jqxt1nb2tGrzqZ+6aHB2ntxCB8HXgG8BJ7p9WLtwQMzfkohAe3yIT62qTyHY/ZNhb13
ZSUCelOrGdnTXM2Pc5xlYBHi2NmD/hfrcqBm2tfRMTclPa+8mUBMgLglZcJHQO46Kp53dR/LC0eo
JNyIbjR38JovndgX3gb2OMI0aFxbVBWBsSmmatlZPUURoRZQTrK1k7jlqxUUBoXztP4cx7S8rabQ
2wi/50U/B5+z2F38YXOfX9uUfnYiL4/04BkbwHf9bqlhlTaqQUTzK7g5TDOBfcBl8IxB0vrsGxzi
kKyTCEv3tN4YVDjRACKf5c+9ee0AutiOw2TQh68WcZPShrH1cMM8RLiltl6j1cYj/p2PEGruRYS5
borN4qKZsmuENcElsQ3XBlN4VVABlNJAnI2GhiyRAcQY04EFQvyr5VaHItUHHjDjOsSyswtUBPSY
BoM3otMqdY46wKmhaGH0YzgH9fxSFQij0kamdwi4BGrCIXy0DH+4S0zbfdRFZ1yaJcrH9dC1vv9E
c7z7bgDf1VB1ivo+0N0rwjXjHPYdWsmJW4nCtTuGBki6iTu6qVs137KpmHdtHlXzBgkwEgC6ZN97
W3Oe7l3y2AwMKGaOA2iysycK4xORpn2Kea4SW3/W9SbydQGxXd+0A0a8tCVqT9ptiM5Ej9wZu3R9
0OD+EyXF8GC2dfwFSUBbHnvD7qd1iwLvIhl6X62l337VDTpQCUj82OcDcrq08SYaOW773KF/WBd+
OyPLsJ17Xy5ikhYDYkDjYAPeBEcZjGLcHyBoLNAh66aq9MHvK28/p2V4QeME5LOlj/iAI7zVtX2D
xCLfSNqNZ4Zv0nIQ1VY6wKTXUx7eUHckoGi2u2EA5SMjWqrjD9q3rjo3oIbXT4r2zjoddbh3KgXO
y9f3fZRZX0xuKbq+HLcVOIrSrpzqAXbT3G28Wpdy4yVCPWa9T6etNk3vqs7nAzzm6WA7aH9G4h/2
dTJjcjXs9DlMIzffUEgvEJzJH2A1vNtS0zFts/hFmrTqUNVZ5WM3FeZ51fvhY790yGv8vZuMCRnO
RBmpZMWeJltHcddi+4jhXiSZ1V8bHX7qLsihU6nWk2dA3e9xaFlnIWpBbKYqelB1NV0bSW7vlzYH
imB7tLa+wIQGgI4uE7C/66Tt5xvbnDl4SOfIhBaCTMwg0O+qJlMJKRaIOtaKPm69zs1Ms2SVEi22
b9H0yKuiOUdNCK6KYKbu04Dp8b5M+ubCU33xgFmq27aODD8jS63YIKCHb3ekAk0Huv9jeUwtUoAg
8UUOaVMNbbouKpiDkqxcDRWHZ2O2MXDYkbFBuL6NgxqWvjvJzVDalwOg3BWWaWa1IXuwm2AgqiD4
VKPhtjAv6WwvWEnZ18GqkR3vkL55S+L6IWAjtkZLVtxMYcKdy5XxsUxM8+Qk15ZI2kCF2ce2tOt0
nYjaQdneoKL5xVFxOVf9uy3uyWEOq2kLZGCSMEtQ/q6AJHDlBTgcYOICgPM0DB872ZknJ7skwt8e
scs5ssKwi+waLJyUXwFcvB00/uv7+H/C1/Lm7x+6+dt/8+fvZTVpHCjtyR//tn8tr57z1+a/l9/6
37/1/nf+dl/m/Hv6V979Bq/7j/fdPLfP7/6wLWimT5+6Vz3dvjZd1r69Op9w+Zv/rz/8y+vbq9xP
1etff/tedkW7vFoYl8Vv//jR2ctffxNLceC/fn79f/xw+Y5//e2ue3n+17//+ty0f/1Ner87nsXS
a+MLdxXe8N/+MrwuPxHW7zi3fAdhk3QVrnYeLTD8bcSPxO/wzX0BOEV4QllL8FxTdsuP/N9tj394
HVtYElmq+O1/Pte7O/PPO/WXostvyrhom7/+hnjl3WOnpJCQUFzHty3e0EVjdXJq9mpYoa372Oi5
c+8jhHfKW7MkJqa+8Io8VK+hiTUi2rQFviX9ZLdsSadtSBDqdJjIdDLR65XBzgVGkVbQ83PPitaZ
7Uezv6dhkMVg2iBoC9Lc6mnJ3oq9Dpdb5CRAtHJ0yc0hBWwwr0tOJMUGYpJLNjpO/NDdABGX4gr2
vctLY05AnQq9zCxVukOwZkX7cGw89xvkxGSiHVTCK2x35DU4qTqolJy6Tc2MB7vSlZG7NUJi/NbF
CKdmFfsVou+9V7rlsDaRx6Cl6ZwpCzkFhsCtCFdJE9Y718B8usWBJvRGh3XdxBtQy8o5GnXlOC9J
4XjmZeloB1U2zFmLmDxOWPFOiSYHmzx72lxBPEmqdVloyPslhmzMkHbH8V6V2mo3FU9Ii3iyai9r
/C0I151hqhH/NyCpf8iyBEdEizCPSuj1oaq/gUGL6iu6ZyXwI9hARbGeJw2rlC5z3y18aofjMaDO
aobbMHreWdskXvoDkgNEobf+aXduNnmXwmSO8CoA9oUM6kmr/BJY7RitIGT1ZxHqUxSSocnqqbOs
vunqHrELJ77ujtvldA8Y21p5Dm+CpNdVUnTycsy9DlIZEFziyOoxwFgUNvg2uoKaOvEvtPCXYCkw
3GVjznqPWFa8oKf3s3XlaXAAKQ9wtSH0HF1s209twVYXZdA2sviLYSALFnZSszm2kf+3bCJlSI2N
jswXoAs4GO1E8JuxY1UtMhBaeZ/KiP4itkg/Z49ZutRW1ia9V353GNHgsoHhC1toI0Bn9GgpvxC9
Y6uN0bQIwr1ULnLz2RAOqrXwLaQDIRM0VAAM4Eqh0WVIsaJKoE92F4gE+G783eMmBVvxMuCtGPbK
LSRQ295yRvkc0jeVj2ZVhiWESpSnIWbZ2WbLU5TNLJN9nw4B1MJWlwI54DxgTAgrohFwmsjrwmd1
2OrZK+mRJpjJNiidK9IebAc0rYgDFvMp56yMqB80BoCUJLrpLKd5sTudLcIe4N4rGO9BhlES4i58
DzeGfRn24Q0jdvzMU8tlHEw6RCviZx1nbXhDe62jlJdG+MoPkz7QkK17cBM7vyOWzZdD3WzLTgT7
wejZvYSJbp+K3DXv2JPZTzM42s9VzZ4aQpAssLGFpXXwVBYOF10UgbBoKgGuGemdP2yiDuwCIyRZ
lFUVwq+Vo4UCJZu3ct7UpudTXWnNha84uBQlnKzkvGGO/a3Hlu8xc+B84XyOBovCysSnBvTFo4Lk
qP9a20wxKwVvZzhUpj2VF3o25h26s8x7Ita8pecG1ikYr1tTeO0asmU0oe8Zclgj2QgAGEk/irsd
UxV7FprjTnsHT0hklwX0E7CyYJBypNBkUgLwQgdrJ90qLfMESaMjLTV/QR5hRLcGSSAjkYokGaFX
ncQ042Bgf17blyGCBwE2SEB+3chA1PG6BwQS7hHlRwrfbp+a2GfswbT0GZxv2GNDD7ptC7exds+N
0MASg+66bi6nLvIM9HJ9hBHGLslj2wx+DYWOfHjTXRvC1B5+Ba+HE8kc2Zfhd0H8ev80+gEpl84Q
4LQGKmIZXwqvXzCpm6zSMf40mKYTysDIpivyzcc3PadnBSVXwWkjRFuaHPwhccOH2Wyc65gcoIaA
EGU/gHNV2UXYhLbcCxen4L7KOKS6+aOoeyYyvzcKOaG5tOYpMu/ckHXCs89FFweEVKA4/ZI06MEv
kNVV3W0Ru1Z1FsFghAzAgInu8qiXmgUpwz05SqrMtFB9bBIKgJO/y0IpIix5vilvQ5L7FASVoP3k
kd8UrzF/Uh0QJN2NpEtXQC8RfOVXwL04Ohe2KZ49OMV6h+mGuDaBA+2qQUtGGKg7p/hj/eWRNGOn
RPYMBLaGLugW2aVTDwm+XNt1cS7WMs3XJJulVz26exbTxmkh6ru+I67bJguItAaLOuxxJwQ3QRlH
AXY1dEpnpa2xKJluW782rls9kisxI9XwE3XZ11N1GbI2LY+GaS4EYAd5Rky+HoGfwaxX+CVn8yx2
yS5Bw0LpahNYTCo7ZZByt4s69Jkgaysg7jvYEv0zPIPqJSQcMSU6QNTU0ruiwpWZ+G6zFijPrFXv
DgOPTIi7iloeybtoqRJKFbTGUHukeYO8pyGdm1SVuvQ9rA6EGmMF8hz8t+gryHiqF2+ucoYnUrbc
cTVqn+NLUFQanXaqwKVGfRaa64g6V7qeCE86kgDFAXYCNYS5ksf1gMKuGXZhUjlP9PpDqha0FCrU
kMrCeDqWhp4PJmKI+datm4jSBLJV5HSxWx55oMgNqn0o22utB/fOM2sUzgka4hc3yGpvbXTtRB46
cZubSgsPS0RV9fqqg2x5DGVwm9VzyUvmQ3bF6YxjMTFsxTOkzep+MBqXGMneDfDnuiIu5GXthDxj
AB+t6WEiRyjaVBBIjUPQCHFtuzZSHgwZVnKdRelcngE0ZuZn8xF9YiaRXyXq8JiQNCd+dbjLXNA8
keKxJ5Steyg8UuH2hpuUuOUNomOXem+P5xzRd30oqCowB/kwhtgOYDXb4h+oK+PT6FSyfYkL2FID
cTUKR89g+vNloGPxLarH8K6Wdjnjt7WIhR2jYOFeLlTesqzzbjtxrW9FL8mhCwYNKEV4kb53B8t8
0RTe+pWOQmqVoynn79m42EyUk+fJ2msyEhwoOanndJRgHNnHQafxPSnPsWlD3Z2aCWuFwS5m2Apl
ijMn50KQrmdT8aSm21/C74J4xLF7EWgBYUJc57OpQLTOPtGYUVOviDKYSInhUMV0jHQoXxNoUH/L
daha5GZR++xbZXuE4hF9MfqivLUidHdbNaU22fRV2V/GpaPMFY8i2yzbD4nKI5yybimbgYNqEjP/
0TtOdEEzNfjRjL352LH1q/YLemiPzYKego5xsqxKYFbirDV683XoqOEguq6DzybK6h+RAyThS60T
mbKyVfj7fGo54usIVau/LwnbUsU6JHBD7UWsLXODG8r25C96N+9PnssRQMGQoLwMqs0V/ml/2O+J
fyQqgky8WpRQD7wKEFRpmc0n9M5tzoPZa+vPvieyB04dQgofVZ99GtMuODH1BM+rlbJSKH0YwKkK
GeN2CkbYtXjYf3G6XhpF/zxd8x15P4WzRIrlDRE9vj/mOAbCABRS7qqcwk+47+Y117jbWsnsb0N6
RJt2tHoKpoW/JTCvv/7pOPiPY9fPx6z3jdq3d1c+on6Hp5h9tHVyyMKqOkGWIZ5npFmy9V3ytkZR
vPzxmyzd0/df0ceHJzhomq7ncOh8/xWTtiqikcl8ZfS2u4b9gq2qkSZaTuLdftHB/ffv5WLiNW0h
fXVSSgispAl1XKJTZNO1aUMj/1IPvnnR6YQ0wT/+Xm8d59MvZvNGHmde6djm8mF+6r0aFpH12Yji
nGMi2v1JocIccnM+gIRr13mbDTg3PbAyY1IfVS69b4anXBLDazacC6KQdcf+MoLWfK6yYqI/DF/+
Fx/yX++wr2ylXALzuAWMqPefsQ+h6VC0gsBZejg5e5TYtoEU8+1S/KnKymX8XZdN+aM9rZu8K7Rc
V6/FXatfX9vL5+r0b/7/WGGxuaL/ucLyUMTt68tf7sCLvTbvKjPL7/290mK47u+MAEmtxZMuvOSl
wPX3UoulxO+OJdiCUfFkU+b9s9SirN95ppTEjc6d49Fq/l5nsbzffYlTHZYwBRhfCfVn6ixv2rp/
PsPLO1qCAhDzj3J9VrWTMiIhDbqwYGa/elbAVnRLuhFgA6r2pI/h9O2q9Nk2NJzfomb5swHzjg5Q
Y6MMzG+4GtFAL/yIVB19qBA40XyjqA/Loba5BEhN23JVktxYfXOIgx7LDdeK2Pt1iHMYzNaIcfMW
nrjKnj3PqYLvMgezeAUYkUBo1t+44aNQF9c5ZkOzBUwaAtUnsrEcWLIvLMynfGSscdZ0LnJZJD8M
eJ/8zk+39N/MkssY+fkawdqkBuUsHUduHxvJ92NIYRwDkhl5r8FQFkl9aHM7sw+Z3dP1OQC1AqWB
Dr3K4h+ZST7xPwbXu6rlz5O09b4UZqOtV6yEpB97kjvFh3n//nMigdaRq/JCWrUkIaAtpcPByMej
AjtJj0Oo242O2pBkMMNmm1HcDLacGlTgCGMH6qou8bnssctaalhTi1FP/OIavV+rbYU/m/AGHiHX
sqnHU/17NxeOUWyISEvjhTCx3hSbkPwzVe+yxTRirgpc2O4TRZSgPftT92Z5X/IHFOASU7CInb5v
1U2wOw3pvYQTzxy5m2aVNY+RDSQCBBaRB3B/KLSQ3h1FpaBu/cdv/375Xr62sj22NizeDs7J0/Um
dPoYu1wkX8hzU7VcO4PpOs8MJKM9K+mOA2k3rNK6lKy03V3amHQ/Vg18Gy7KH3+S9ysfnwRepL0s
ry6lSeHIkxvA8d+k1lgE3wN/Lhy9L2uISNPWCPIGFhPgppG78sdv+a9f3lMLH4RSIidT3z7ZPUSK
PMFkMvWL7Q6M8t1kYdxNd7jMOkK+YmCW7hMhVEJw5nJZo55KE8qMvwWRY1bDLx6EN6XTT6OUC8B+
jVHCQJVMp97Jpwn9OcED2BrfoljjUjrAzFsGBL2fqCnxXCT2wj2iN43rYlw2gBg9SK3q7vLKhblf
GJYu7jiN5LrY1E6pxW3ex0Xz7Y+v2TKf/vwpLaAOtm2y41PM4dI9mUs68ia0Wc/jt1G3moeA7bjJ
xTLHQQKgHykNG3eVoBbHoGmHcvlPXIXdn71YiMGU7UqTeG8btvLpx/AQjLZT48KLyNCZGJyyM84E
q34yW4BNElx1+gyZSafP8EQgNkA7I9zBOXgG3GoOz+Q5vM38U8RvFZhFASOOaVXmv5hW3sSO76/X
0oSAyki7wcQMfbI+jdAeKr+Y5bcmQCOTb5O2oTJzU89tjL8OmA2FCcpGec/PyqkmLoI+/DwZd0NV
BWeNrzOQFPk8m9N5HtUgbLHRmSSQruFXG9mtm/vIpdZsJUemRHRcE4gYE+c6r5rGwVD/SklnLbvd
n7+QcK2lSeLSalwOGs7JDpUnk+QDQq2fFFGxsFoq03N4FIOgg+y1tmYFU3FFrvHb7IlIi591b9NJ
ZQVLOtcICdStd90AD/RXA9o+ncUFuw2fgWRZghbOvzwWJHI3eRCV1RMNuVgjhWxSz75EliYXf1k3
cTmAdgP7ysmKm+gJR3qoMQ6bgtSTsIbuddAkT8+ftdE1qGFid9kgjHafZ/BcOme5PWUjOUyupl45
/W1FbvgMxdZNqQGZWbYsWjFXnxtUElTO/yRXmp0IDKCReyedBNIeXCwzbCl/OI1saLd3y71LxzBm
g1G/vb3vhfQnCY5FaLnUllBI01oximVv0FZOnj5jRizqaudzguzvbFnO7QUo8EBjms0haYCYI0Dp
QF1nCL8WXhHYn3uzJ2xuixiHfUZfA5eQf3IK5+orUynw3zadL3mqcJXBRCnfr7In8JSoi4Bt4T4j
A53o7uxMdvXARPHnZiMOZRQILdZti23Gv7xjo80mGnI54PXCEOugELGX6U80KmXxxojpuE9BgsSU
7BzRtU14CSJZ8Zz+8cdYtrPvBgWdPhdAvyscWosUCk4GBRifrgZak3/OyaxrJZFVxHG8ltDImY2i
tClITQlUGd/0jUe3ZlVBQQ23odeKHp462q0MeZII63PSct27UWrCQlfNYLn9besZZrxG9jWW5zxE
uLyQxQQxsd+Bay2DPTJ5DksEbwgbgiSF47JOe9uR14L1vppWsK/k2O//+BufzmsUjTyT7Qbfmm8r
ORO83y+lbhAVdCfUQ98VJptYR2vBJrafl+cW9ZltA7AdRh7bMfUl/4Hfvzy9hlstj7TsUHYFBOO4
y/+kFj/n+hBXQi5TJBhd7NU1zLgm3s/YGBh1Aa0CHliLpGdGp7LgPf/i6RUnM5vHDohgZ8Gsxh2k
lnAyVdeyyAl3LMSD13LEJQ+7CpcP0BqyW4bu2zhGNwv/eEfU5DLEmSuXKQWENAsN5Ty28RZquv/L
3Jl1x4mkafgX0QcI1tuEzFRqsyxZKtk3HMt2sUOwBAH8+nlwumcsVbU9deZm6nSXTkkpAUEs3/Iu
fKtFD7/8XFFHdi5yXW3j0FF59G6TbuZTeSa2R1zS2hsOpeH34kCfbgLjtHBe8Li/flvkVK/mJ48W
WoK+NkvFdBHsePNo41xCZFPt8ihS+mBoFvcdU2ut6HJ9oeVT0r5cEMNen3y72c5HZOEsXsjs1VWK
Xzl2C9hKhwKB7Uei1J7h0H4hmH1iWtlNEG0CrXeEQYum6G6gEMxT2xLdC9DA9bYL5uiL8l/kWBZD
UaegpW7H0UcyMXIrVbAk8B4p+K/z+GxbYfmPSitOQLiwVavQ1SXtBADwZo2iEeV41G6MD1Ptt+wO
5/DWRn0IP2kyywy5u98M+5vjaLskhRXTpkLF/4maXi8Ss2gJIeXsfxiUxQwZl3FkQnH2Mz5OIZ3W
3SfawBtv56HMxYBXU9IQsrDpMUq6R0PyzveGIMEdFc05NgMW5HTfI4HLCVAbLPxxbjiofry2tNMN
QzlDsmKtsIq215GWEGDsyChg5dNCWYpwujdpfnMnLqYb6xMaQFue+utnd0Lxds6BvQBwji4JEjF/
zagIBweDJvfyIcuQS8auR5Uo5CRALYtbz16dfgG91XsyQJAIVYwM/7ku7y7NSonZBYYNFvoKF1PD
uUnqzMcvSbdz+sXMK/OC/hmSl9Rw2+qrU1Rrf1+3Xt1/1qtV6XfOZJnzCvwMDUwZdcSPg4I47QbT
LQ7KyYybJ6KE1rUweytEe7APUeuZR9UnO4C+3VrssmbqMTNNZ5ytS2C6/aalPxsgK6DV2hbIc68a
FweR9NlScK0lejFWQvwGffs0Zj6RWeSvlV5X0lqmogRxtiS4CQ+y8A5gALHIpPY+rx/otNr5k3Kq
NIlBE9pWtJCf0vD0UtBLcZjbuoxSt0ovqI2Ncdeaer1KkPAwj0hHZvYhNfCOMveSXqjzuLj4JRqP
YWvOmEqOsxhv6Lc3xj0nhq++ur3n9Y+rP4GA2qG1YmXD+3Beq/KY5FQ3ALxjxY7AV9nSzgNNjOVc
8GLVRdB8BTLYTnTfvXHpvoVq1NqMykoPVnExJk2H8Q55AL2jY4L4lHcbWr5RlsfJk/ZQZd+yAEUl
RnkGeNM7+Je1E1N6tfpBZu/BA4PO3+PkKaWPrgPKB9V1485ll+6LKR31dK3dJEV0N3Fqrdz7pLEx
5qYFjFQvBmGkUwh2TKvJsV4NAUZQ2GU5SOrHiF2vxXLS6WCA2tbA6DxEPjCNZYNFbFK5z62hgGSf
mBwaNKoG+Ut9QUmirnA3LiJAnbmyfZ8vWCBs3zRyTJ9w3sYhjMutqCx3L6vqQnu6LLweXcsLazYM
H2RlAavFP85NYQGQcJ1pOxdNF5+q6ToVLofK5xldTTNEditDOP3doqWW/l2RGMiqH/xSGLY8ldh8
B9M7rxAgjRHqA7rdHfx+dLPyyQcPb6xXjgPlPEUevmPLvmHX7jIUa0WCDA2CEx0GOncFAhsBkszo
M+FP3OaW4N7ZsrZbWiZ0zWwoCkj6drEpUVyiKzuahts826ndcL26qMLwUaUBvdeePJiRtYGjcIJE
Fh03/gj3T8hCSxI+uR072cDTRxJsiaDHmeltxEQ1lnxph2w0HnB62bZ8ZxrTwI9CPW7V+7Uh3jii
3VbzOXl+1Gx0V4avK3z+4SyhIa13VWaRZDZWvr0eSzqZ7QIumbdxxhsZiERsKANewQVt0iBzvnUd
CU136POcSCvCpG3xuwgbbFcZvEEHRYCnEZRNDn8jNzK02TO1OtZ8ExT+dss5b1quDx4ziysIftS9
YGy7TTCPriBvHjlZvleF9TY004TeRc4RG3Sae5iagctGP56n74XoXii4ZXzPnWXrPZQuohIicnRI
AWgn/cxiLH7MnmRFPnmM/QLoJp5b4/J9MBSzBszIOcZFtxAFZhLAwS1vhJn3xsOPoTbOH//3IJ8/
R6XALm98W9bcgNVAfHkpc0/m/ZFm6sJDd/Y6c63UFmluPpCApy194/OLatdpZKqReas+PTXg+xOg
WGU2LZuIORLW68NkYz6YUoXdMK+gAEQyheiJwOlBsLJ2bb5Z+anZvYTnEWwlK4h97fxMmZ2To0Wy
bWh3XiybSwmL5vxqz9PDwymA8cGxmd/Yuz6GnJgee2jndYcUvTI+j7iRxzcXHBnA9a5G7qjxkicV
2/CeJ9KqFsVd8pDbX7FytLI1uZmPj99uoKHEr58H1Fj1yn+0qEg6/t4wXaQbTxDW/Fke062ihZ9p
rvDLuEbWaat8DJr3m0++3b1YWIYyfQZ4HNvD9xPB7rthM7nhD9rT9sWZUnw0o6oxt+WAN8Z2/43y
0kw/qiqt0vyAYQ1/N+sEljEX5QCuf7wS57mCm3E4+scfQx4WU8/tzLko+SOcAC0Xxye05JzHrwYW
yCORW4GpGyIbY5NH4L8QY4GakIF3i8dKUtusKBhQsuE1Zerkt+m2nAFLbYWeEtvpAntigkXkbEU4
VHN7MTqtiQxkFToVBAvMWigbWqGl+Hw2djTJkNow3Aq/FMW/F7TevU+uqS1KRR21/OoWk16wXIQ6
BVe3srSdnrwmQeULHP66zX0dspUXh1l0NjtMAM5WBfuq5oit97OBJORwckOOqvmj6c0F+01atQgr
XPwoJxcj0JLioDJMo+WXxQGEJC5kkTEcR/F9zSBwDBoM6o8G0/EksqDV42MndKY91EO/P/ocpgND
JDDFKnmiMtWDu/dWEzJWNMLi5GfWLLdZQ71qm+Ln+mkwlJoRsJS9Pe+Y5zZfeiY4n+9ySqF4sFYr
dWUQqSUwM0oWi1ffCGn1fAJ3ni2HneCgMa/ORZbVwkkgOagGySf7hHvmyt/AF2IrvSWk5ZuIHJhq
6qWJVZL6oqGH3iAQegoT7lVdett6Gh2dU4RPy2Bkq8QcbeHMGwCdMczketvgqVxspQLAdyW1+KJq
Un69Xyqe8qMmPEvwXsB4r89vQ1FsRcpWcdzd4FcpvPG9QxlrSfYzqiIgXzwt3WpAFdjAxIuuNAnu
Jyel39pxmOqQl78aeEgAdAX4yoDWbrJNt96mLW/H55FE1oRKtMjNXMC7A7OZ+O/LVWnjoSeYpqqw
yi70PrHfMr8MLVdGoHDM7RkS2WCKcSC93KpUVU68SmQd1siqfPLCJeusF2cGqIPbMAwAZFjtdhiN
P3VuFTOaYl0oUGkc8CvpjCioLL9/oiKJ2esHEyxvmkbYRYlsvtc+sU33NZxyYE0fhwRCjXnsSzUB
WjNQry6fgKbaeGIrTgd080bLaokpfd8NlaWY5TWyW9HENw1/2vmaztQc/3iS87vsJKbuLk5AYtke
6/t2g3X8tv+FS7rtJkT/2+LFJW37RPO9ep8U9vY91zINPrGky/bBRFCdqPdk7ltvI68SyVJOiRaT
23VckFDC7dDfVmVYbz/5MWWJKdmJQpTk+NG5Hr5tp0YawdzrBdL6aNAEdyrzU8iSGkMSXvSCxYt9
0ngW80spHAVGf6BPxBeHsGw8dSDZjAfHpP9wS91yu3PQnvzqjwuh8MaR1jFVjIdzxtbkxeqX4GKl
ct6X5w2rPBcauwBwBcKfFRRB7rH3egfKR4oyZAIGw1PGg0LtgmceNV286RLJoy2MQ3iSa6Cnvt2W
+r7gjLbkHIFzo7ZFLu2tzRiDbN3mJNhLG4V1F65KXe/RBWQ1Hs4DQh142/TKAEA42/tgGcVVZgug
0r8pfL1J6De4A/1WdJ7Z3Dw0cd8k9NlID4F6tf2AMSqud7C20pnVoFu2WYDD2wqqJgov2Q778O3e
f5Pdvc7ttst7W+PExIYJJaa35fdegQHTg0+p6rw1FtSAuQvyAFbSry/1pknDajJ9E6KXS8mKf3tb
6e0nkIIOkAmEhN/8e46Y5dy2UScTx3nnh/Ss2JG9bHupKi94wyD6HF7Zj83x1/fyusznmlj08j+X
h6cdzjx/06NKJmFTvi3SBzALbGPAobd4fBgCX+zXltD5d+P81wvaEAxpuAdgPXnXb2oW2FybwKZN
7NVn7AI+pSUn/gkoFdvcj5X96wf8Dpj5n+r+9oTUbk3Xt6BHWLSj3lxwrgonbUaE0H7sGDpbt6L9
4iHa7B5mZwgmvDwBP75XGgJ5XCtU6j85omdrMIYV96ffVOW+ay68uiNSqSDk8PJD9N5o1b1+/0to
GtqHAH+Pi+a2qDRxHWt8VmXCvp4HU84ryBy1sDIBTG8nYmeg0gk2VIqN/oC/EOvTxTwRW4mZrWWJ
2Oo7Ps76SKzbfBHkk5E+97PkeZv99bC+fY28OMdEDJ2OiQUl723piXO3G+3ZmG6zodx2JjwceYNy
cBv1fjEC5fxGAebvrueavMjtH6Azb8bMn4lG7MBUtz+OvTnNOlQwW3ZWHOJQIv1HpTXXpORvBVQW
2bhZqn/ZDoRGvKFBofT2fCwRJG9vwy8r1kWDHymP/OsB3QpnP00KJgTtJ2BBgFJo21KvfT0pNLBu
jL3c8gKGPwyNyK9rX3zyehbM75bgXy/Fq0MMcwPxkWS+3eoQIq+xvvTSi3MoAm1wa2rOdlfz5ddP
9aa3xl8HoRHSjGcUyQPYWV8/VmOOWVLMMvwCcYbw7bysbHRHmc29qLd0UgMqryOzdsDu7/y+IguE
R2FaQzSKZvYfC2ThjIff3NcZIvLTgFPDZAhCgDvfAQPB2/PGNOkX+Xk2HPsVhPawh7exoSQUKDbV
/jkgtxDgZjKk1HxDnHNWstjd6KajVV8RRQANSqO2lFSkrm2HmogJudWFaIMrgaZXfZsgK2zNS4QF
DyxiQN416Vlf2E7T7etKrZi8mSDrhzoOepcS4LXAv0h4d4iAbjtw6ZEkiXdQp6xuvinTbAqB8oAJ
zS1qNQUQkgsSID+v4wqqOVPkR+DkG/xaBqxab1OUzCHgEPO+b6/nFKj8Ppo6q/FOQm0GYdl6rzFg
JtBukUmvbhtbMdyEfh4uQ2LAop6w9hxzSZq2vDdTBkixoG861jh+NUMfIoDlScxg1e7fpZiO4xwe
8TnA+h7Z0fHTjO/aBVtw4XcTFS9yntKz9zLA0/GhLsl2pkuTLkqeRtVcD+R59BkghD4Cai5Ccest
Y+jIU+GZuBdcusPUU/9dzvkhtj6DgNNcqppyMJUhn+4H5LExaBMQ2i16ffUO5THO9buwC6Wv92nn
OW73wYWQvrYf6INsnTZiU9P2bttxoLmBgydV8DRmngNzOGR9Z1lFVFsEw38indgNAZSiWdufYOws
Y3BLOS+RyAfj1m3vi2aAbryTbGh4pcHmo8ePi+nCu401BjAgC02DiskUETIirxYtzrLZEoUDrhkQ
qQpI/40RQrGKZlQbhyOKuqN+8cy6hF6ROCQCcL98rFafGypChtoB3d1agT/2yI4+fepdBzXnSXFo
sPSzFdH99/iPgvwWvy7NuB2G56mBjgVRauNXJakk8vEIweyw8YM9xw4LCYnbsMvSRs8RQ9sPHC5t
8CCb0KgOdQ5mfYebgn7Amdkt4iXXyRH4tbjIAXWfamS8LqiwtPd+j934HLrZ7SY5blLLnvoPCZP6
wkndFmNTx85eil5Wz6mZt/EcWgk5MtYmR5JwSl3Yr14F0vzUYqsAL0t6157OZew7GT7VnWn0h8Kf
nX3RYlO+FtVo7skWxn2wmEiJlINXf8mkekDVWl71jpFe1dMwIl1CaRyATHqBUUYILV4H73Eg6cAb
yPxrPnQJ+p+bwYvTNLGbhChqrHaNbRoA/10jXdxsUKxoIqdAskPzJ08A/LMXVKgwuoKf8RUDxOpY
zhbKpktYuIesMNsHibowri2UjgZcG9v0UWPO/hndXJcSg6o/6MDO96Y9oslqhlm+wztNXDuUDw/9
ODTfhsJP3lPUhJOFyE341aIFRZ5lSet+sossP0j0LqAf1+P9MMHz2baCeEDY91IM/YJDAP7vUeKj
qRk855MdLieQEerLsCmKwNCSI+lXXmfLDpB68C0YXb+GcWn0lxiLtG7sWGPxfp5ESf5Wt1cu2l5d
lMCW+2wWg7yewR5fDZ61zdDE3Xq76aQvZ8LsG9MvpxNVeeMSad3MjgN2v6+IOQso+8jqwOYD7/hR
y05/6wxjjuzcWj9DQ4flhv47sMZ1HZi5qDxU6PG3WDzJVZfzpadSNIVMS+a3i+WzEZPqRRPWM+LS
gY8jL/u56w+QgRDZxg4Qq3n3Cf7kF1Mlya1jsXymQY3w6TsT/slcT37sLq3YO2hU3yKG03/E24xY
0aTtjguoKsFmlJGfp+53g1jnMx1z5Evtqjm2FDDg/dQjNj1N+X7IlrGMynFMH7ts6Z5xZ6ptOJib
vb3V4wCDfVZFJzigFsjCm7M1cuZA34U4VlfIBU/F56KGoknzqX5qWjipUk7We+QzgpO0+wCHOBMR
2hxzyyHw5uuCPsREO8TBoGRM4DAooyNTVum1FyDVuqusMvyMHKtpomsgiaPcYuhQTfDKAxs9Jl5h
vvoXo9Vmd+CHwJzorMeiEH/gSc3WEf6P9xmT0EdN/v4IxWYNjp3E5LHoavRWGZBjNvpK7QlPF5DH
IUr6vdPRScZKGGHXaTpheS6PHfExmi7+ED6GzRi+CPQ0PhS4lb1M67R+U0zwGHts+8YB8HBELt8G
t92ND8S9BoyzZro2+qH8tJptc8TSB8uUhjI3bj84iIGAZUcyizygTuWW3oVPwyiS+CUcS1f1j2DO
BPc/2ZeW2YhD4YnhI/XC7i5ssv7CWqrwoa5xCEmHotvPiE1s6Xmd38LuGi975ei7Zkj6D30QOF+Q
3mVzsLsFe+ilZvFQa3tniVFdzXgbnHLMPtCiVEFzTDwoj6TtID8px4Sn1eiTa9S8+/crlJjHgJLO
xw6x7A8c+Cl2ab1/s1rGCLYK97oqTNxrOu8W3nd1WMXBujSC+d43iBsZ7V1Ja+AunVuJIZ2szEOv
i+6jxGsrJelf1+seOu4VAKqSqkXdfkjFGtbs2TBJhF8GFxa9yGiSq4N7TiroGPTGV4y9wMah9uOs
cGOWeiYGj31FqT24Ll0x+VghtH1ZjbsqlMm1hqN6R/WnujWcpXmqxv4zv5NSgM4t6KJEMIXyCyyB
CmChrrTyy7CV9icMcBTqOpk2b4AgqcfcnqbumNmVcKIws/wrByfc4BCamE9c1lkgY/rLDiLR9OHj
IIS6uyvWMZx2tUia29YAh3C1GJ3PWHumHvvrDpfe6mDNvaVPmPfU78TsGO/9Jswlhpd9Bmk4lP19
keYTcuD4N+JrnWMbFBt9g5LQkiSWccSGbVjvl6DpVXbcQg8zhiDZVniNTRI5p/KypFbQV5HlE7lE
bq2S6YYqTjFEQlnpB+2vLaY+ZuVdAyNMrFhbhIhXIwWC8cnNyUp79hEEX1yPwCltgDtdIEvmX7o2
1qUFxlpLYmMjM3dmqHDnSzskMfGOhghYLU2PicHgqofQSGEYahsrwH7XG3hnYb7phPNDLkDz7OzM
qd63i4UBsCYBRm7b72zzWocozEd2T3/hBq+HVccA99a4peJ2WeBLGEHvKC9HDJsHaGeL4YWrYPgb
c65j6kcYpYEek7ZbvxtH2LhjjL2eV9kU/geEjtqAtmukrMXGqgk56uy6zOga7+qG8nO0jjMUdlEv
NKR8VZQXiJy47T7Vrr4pc8q3MaR+BMtSxwpiLzAzOMBe0VunMu0hlOFHjIWorenKe6M93hpuOPtR
XSTOxmEroXgu1BKfLGn0X6eQ0ET0Et0ybF0tsU+nzFZ2RAiXYYwMZgCIHAyxzLtfsBT3CcwU9r8b
aVqNfAD7lHzOv7AJdQGkEYkrhguZcg736J9afga3ZG5d9wa3dU890mSuk4uiC5zP6TR9WtcsfcTW
9VMaSqyCSRPqB5wqij0W8/3R5PAw2SS8nracv17hkFLd9iJXhynrw0h2coV1DnwUffLarR96DC3j
vt9874LcYX+dxvrLiG3BAcFu2ovpnNzQ+QzQvZsH3cWQhmfnDlqweMBEtod/OVGDYj4wYWDu5/qr
1cryveyaAf9h30+vh7ZpH1Q3jOlezemUnKhmQ5Ax6jk8IYnWxXbTVYeyS9yHpjRRlhmzFgV417ix
yxkerqSZ2qYDTfWQtCi27WT63ChfHdfZtvEV9DmEY6RG4YNLy2tvwTXq8SR7neygaqKj35UQ3h1v
wPkjtDCkilqAmuqEBGcK+Yvi+8MK//BrQj++Oxb0/eKeRal3qHb1t5zyHP6IQVRxXhBfcAvJPadO
flAIb0SwVLOnIk+tT1QEZ2xjrfDYmmF98KWP2SKKFtFUe9mz2dSPVQFCLSVxO/jInWNca48QnlFb
+ChMCJ7KhgS+S/q5CDbSo3OZSJuHxmn44ORICJCEi3cFacnlpK0cnwPhfyqT1HouLaGvJzrKsSu7
9iQoZT/RFLDLbU9DY0AUZneD14MgbmVz3Cah88UptyR9abCY2CFyjxnAFBj5HndTGrQUuVvv1LgI
0UdDn88jPbAVf8PO16jEiYp9ZOcZeeHeVHKAuJll2DLYFfeAZ52fBVHJ393865kT2SLdU+0p249J
4acKx3WO78tatuMfkqwtwzNGCPMTB6/usYoI9HRhjKUXj7IwLvLOtR83PMPBWqdSoQ9gyHeuOxcv
agokxwOZJy40CSitNnHFNS3F/grdPhxW+5SQ5noelHwp7Y35PlD+RMt/quYv47iwVliU5GlKUl39
OtFNm3Z0Cqd9UyDmRvE8BcqVzyvBPHDWbw7Q1uRQ+9l45SzkbzuDcGSMK9SE3L3R1WCR0Tlzn+BU
Vx99Oc0Rul1DXJlGZ94q7VsPdP2CELQSMdzOG3W2mVom4yW7X6P3KDxkOHhj3pbuQJcYeHAjJ4CJ
U7IhBJfaxNu8lxPMB5AyTCJco+uswFfokE4eLR504zH1G797mBNHRAkmkli7uqJJ1mfUJpvynY0a
4xCTVSCgu2PytquMekul1XI0MCBqnHeeEglaoFaXi88VcFasaCYjmOGU0cgrZ/OmzBAvCSOy7dmR
qPtn9aAinwPXXWLIhi4GwFCYXWeJm2lJ6vJqwQZHmNGgSMDkHX7OAh3JGfg5lpK9kl3+nKal06ax
ZqnQ3oElJPBdnPB28MZDSqzWnFDzMuo/kcSbJ3efgcuqmz2ODlb5kJg2PaGjBMA1YqW8OIZZ3BVK
lrwHxwDGhSyoUvQmJuD3PP632gh9k3EcimaJQ5nN7jM6KpD4z0VkQ26NkLFCEuABx6JklleYMm+Q
AnAMW3+Gdbj6X1MnMWfvCN57Zb111oAVGZpUMKx3TUABziCzTQrtcUSwHY9PSHeJLrgeCSjnWxMz
2MWJEClRXXlc6brxtjjyirZ4ESgkTtgUVyNaXldC8XjrDt0gG+NZwDiiTh7E6Mrc23sAaHNxaSrV
LS34KFRR+JvCSbuDlEHBfmyMbYwrT3pjAzIjdJfwtdclzAmiAueYj369LJLq8ESFN4+AeqlK44vS
zA4OzVKDBAqpHTRtcL0S+gX7xKi8hO7clIRS7SwHXRuYy6twjvQj6ycZqOrRAPUz7uwWUtzOUayd
PSiY+qvZoOZG98jE+WvfekOYxVMPfmberXZHU3T11PId/X8Z5ul054LavaA+nV+3ZiKi0vbUTWEt
C36NogZEhmzaUUijekDyWPunjhDO34lGIu05o9bTHPvRBF05B1KjzGhO5Ve5mgmUccyBkp3HOapi
dD2W+yE39EyAYFR7IlAyxKRAYOfYe85Yx0kdzC/GmsyLRKtEd9Z9UGKmFOu8ab70Jo313VCg1GJi
PDiRjfQFDvaEE/1wgUxYOX1NDbxfjIiIGgHJtUREDP7YlKDBqKwA0JCNEXKEvWDb7p3FHC6sofU/
VlPlULD0Eztt0ZSwc5cM1V+G2zrwTBXbpqvGZyAZwDl2PYrMWQTWBCtc5Dxt8E4Ut25TMu9653TE
4TczjUCcvQSmNX6JJRZyyC0Qe4V4ogTzJ2sgJfaihjhoXLRffWPMjvApeDH+nBo7AebvopP4ZUbo
CzovK0AK5gausZtdEs+5Ym1nyflu4WXHmOUF4R5XKP3NAFRF8bCQ6bXBNjx8IrnU2Xu/qPst6hJ2
fkEE4132UKjzF7ZIsRzF5BT3rRYJkj5G+jXtLUY+0OsMjG6TySjXNZ93uGPrx2B21R02vRmPAL2O
rrWPaZFmTkOiKN3w3qJ86Mdh0eqTRdEij3Fjyv/QwoHf6JaDc9E4eD13uncfOhxnD6PdmM9eP1jI
Q4CPxDNshTkwrMsOXhZezpDU8thWwwTZrGoA7of5FE6nFAUQtnksM3FFSTTyk3ozztY92TBqkP5i
H+hc0f81BYTHOJ3ExNZrwMPId/iGAnsU6YDMS9osw41QUl2ntjUFsemm0j8A0JAf9OyPoKHHhqcE
peB/cvoModeaAPxdZ2wR7xA4AcaeBlJQO69MQmAyZZdn6CEGBYgwyiV3a00FYLd6Unr7cgL4Fwuz
zvdrN/M7qQvMDzhLLeNJyD/1kGEhnqBtp0d3+eizW0xXMybZaCR1U3A/YL+HFbLhuh0JQU4VqLbb
G1El9lWAyogPfClBI7S3kvDKMDL7ZcEZ8nI25HAHhrCIwKbZn2HroAXbDH6In6c7bErJ2sF4W+ml
GJAgDjATURlmnuy/vaiuCsteXJSKtftkJJmcb6lclYJiQFsvKPbU1sc8BImBkqDV37YgX8y9r10Y
92tow7boEhN/phov7A+lO/c64twkqiM+jzPRd8E2bt47LTRlaGG3yW1Q1eK5A/2R7iZVfRR4Kj33
I57bmOdQewTpCYAL10gnrPqPqYG1JbHVbEQGkcdNr6AdDdRdPjWpMk59waKOsX/y340K0cvR7eCg
9H55TV3Av8CQJHiiYowuQdqk3ou0V7GfHXO4n/rFPpVDO9pRge/ZFq2ZNZCehhKPPwzBxSCyxovX
0CBwqvNwPjauPVX3sHjzuKe4FfdMdSfqhKv2hC/WFbbhGZhFbT1nyTI/I0Rj7eSAwWpKw2hfBxWq
EmAeY8d1xseAcP9oOYn10oKMfzb5FfR3ZwYOKsIzXKDgZgZ8cJTTyKoL1GeA0+OdVCY2w8HYmhbr
YEVR1yiJaCynPnIeIGuhggH9Sx/QDL99rTu7/6Og2BEHM4kKPpXNioSU1T4ZQeU8FJlAP9Ohqn+S
WJTSogMBWgrxZVFU//t9KakH9S8cUGWNyR/eAIv/TEaLmsx97wxoVL0bsQpml8f6b8NM9R28bMAL
81LUHb0GGqHtO2cB4rMctQ2HxI5Fa85jdjJVVhfrCYD5gl92Pmv3i4saa3kB274enShBHmc04mBy
Hd2zeZWgbOi1gdtApjf3zBhAoLUSNgbmgtJP6fXmfFLLTBVz59mze3CcRgefvKYZ2VQ6WVYYdmnf
zUw3Js4DPxEbC4prAG0csF/ApAnjQXstcLRZNMDrHReIaibbb2aHqO0Q02gFQLgfpF7KjE5qnpag
mGSabOB25iBCcse0wHisez8JjNTyQy5mr++f2kAnUxHTIA7I+6AyYWlxiw3ToNoYRaHAwzhXCjV0
L6pcJzwC+StYt9FvdgjJdqvM2BkuEuibBTqvxrI9ieOlZlgds3Se/O4PZaSr7e7yJCj5GRh935uv
jHEgYb4qliGpvGg2MRydDr9uz73GgtA1BAFi0jrcmLw0YDfi/s8ICUplwWjCXvhWt3JraExnjItw
m55G+eBnjgKSNpmzAQEjL2jR/eYGXrebtxsAKAB5N6QBDAx9EwH4+QZyJNyRqM79r+X5Buoz8qQu
w4oZZ7T0xc6d0n+k1/D3IpevxBr+d5IO/0lS8/+jmsNmQfWf1Rw+fG7Wz01O9/6svvldYnP7lbOQ
g2P+i/UCIQXoDgx3amX/1nGww38h0wChF9QHaCKY9/8tmWmY/wqZ/HwPTjJvGgQMf5CO7SaaiYPv
v5h9G2nZsW3SGvQX/oFq5utee2AhewKhbNOYgJANI/0NbmHCXTmFv0Y+k9IH3xdJbZIcN3P6G/ba
6wm7XQeAC+Jf5EF03EG7vJ6wS+gBUUzIm1gNBZUAodUXZ13bP8AP6vinN3B37pH/rH7w12fyLWj9
kGHgtwPn22gyP+GXSrsP267FiA2afRWrWgXxSqT3G8THhgz4n/78+Yl803ZtlL2EicjD66uQe4U1
wgs80WLY792hQ8olxL3uXRmsGRHmgAD0r5/rL2MI0SVkwmyTxbFc880VSxssULfVFAsHTD/ISoLj
TBROzqCm88X/7WJvBrEzl1UvkHl3HYLX87GyW/FYpsDd6XGQDf76Yn95Y/CNYBEDbWM3dpknb8Zy
NM1GuRRpheyM9wUuEptDX/+bq/zN+NkCPp4fgFsy3WD7+U/zwqoXKrAZ3tSBXIqrMqdp25f+Gg0u
dY9//kBw3+iI+TABPf/tpVBr4EymlZGN0jq5PEzEgta/WVR/N2xUlU02C2gBgI9ePxB2kG6FVGtJ
yuZYkKUDivuJW/zGJ0Zsr/rVTOftuMCogcRRvqFD//oy1EIAf2NmiED/1tzoh9mrAgZRZuOxdqlE
IKI/TsONnNzuc9rDiL8uAUxbx7mTFJ9q2v39B8wc1jZqwDw3B/TqqAflU4Pbe2MF084aE4USH/Ji
KQk2LYcjemGzisKupSKW+CYNtV5bKVlELpIty0Zy3J2K8LOHhsaC94jI1wgV8eE+JJzpTnlOqzZu
FKlvirCCOh+G/1FfZXvityPCRDV5wRZ7p7fFBz/NJHaDdMgQi92FS4nruguriAyvpXXRj+W9N/kG
BpLKOgwzifUOClL4j1S42HxQm0BJxAIoRdDMBHt9A+MwId6k3RJNOry4bXiL5ILa+M0s/psFI3zL
BPNqw/SGy/r6KulKCQL6OWbunVoie7LReRgR7DRxAvny6wXzl92ULc10TcvnsWywe9sc/GlECw/1
SCToCPDKvvnqQxAdd40raCp4dBkeGjex3d/AXP9m9TgmqxM5GMcScE1eX9KQc97CSap2QGZ4RGLO
A3yl5TfHxNur2MSJDjg2EnoRgpx7c5WcsiPQfspEPUL8ZazcHOcY2q6k478ewb9eKOAVUcTiQLK3
afH6ccgEhjZDTn9XUBy7tFZa174zzA///CrngAHEOFNve48/vad2bigoU5beBeGMuaySNKwAhP5m
4v3NswCWBIYKLdwWzMDXV6m15YzgvHDy1l59Bd4avd+pMv6LvTPbbRtb2/S99DkLnLl42KIoebaj
OM5wQmTkPM/r6vuhs7F/i06sLp010AXswkYKEamlNX3v9w4Pb3+XZehfrmLotsZy3Fhwl7iJWasR
S9wYSVJMzIrbyupdrC2lUa/PMFV+gMkA+kWn0t9+22EcPZM7m1C5bD0/1l6bZxWTHVqj3QIt5Y1i
e60KQrqJ8kLpfUHDubgUvWt/NIcB01Y9qHPdY6fpCmBavSbFANxto6mZnl0A03a9P0BDFNvaDqER
JE3d535sGiMdsjHpBnxg8/lb62ojwrMcNNVLaYb/kvWYmdvB7hq4LXC3k51tyGSC1NO1DR3pIsyu
rNSMKuQ3yTAScwTrZTMlunKP4XVRQfhwSImeDQM2lTuZXwD/MF/t5wgkG1Vtk2OWY4wXQLGA8mWH
uhCrnIYWAlqn9idqByLFlVGHFRyM4xJJXDlG5rnaMBIuw6GpelOAUd6GpOXoUyZqG7zXrQDWTPCv
ErhIa3oK72jhyFDSz5tZHzHVBNEhZ1z24eii7+Ic+4KMzSbHnY6OussHvCo9gqyjHYapjXorpOl8
Mysa8R9ctRf06LsRlcwmoIqE7t5oBa7uJBfYvbxS3RmQpiYT1PkI7k1zaQom9lxHYrXjxbNmVfuo
QC4No3EaH5HLtMALOdQvzx7mEYpYOxaiBeoTmPsFFa7CW2w+J+ciXMAW+BCF8R17nD7bKmKwv3U0
YcYnzGuDr0454F3eKSxt9HJiPriZrfygIQjM3ed5/Tj0xDF/q2xVPqK00vH6amuRX5S2Nr4PBfLk
S+wf8MI0kyiXPvLJWvlQiwLBN4057RMW9dEXZa7w5K1cvfpch0UMHo9neEsIGA1g0lr0tIq8unBa
CAB6PgL9YLordjZZ8FHk6XVfG1fpMA/JzuyV4UtXYKn1xUmBM3wMHINol2SUBvteVsa8U+wMmUfd
DgYx0C16V+zhJa7HiHBJojKx7YdHhTjlC4YIbb8p7ETSZolC5rkLRHPI1Ci2vSJBDfrDxEJsvsaA
xlAuhVXHAxS7LOw8Mle6pfebShLNhJZ8xEQC59cmC7Luw9yULWB6rWUYvVbEwG/nBd4JpyKwwVKr
5H2uwNm8JFOIgS1cQIhL1FWpSf9yCNUdaroUbTzZSxiDtHHl/FrE7djOt4aZfG+dbFLuhlJNHFzM
MbO+WgCi5KYmwEmju2YP1bdWaenrYXHWy9rFgDiSFxYrvvpRq1WMEX44NoSW9ZIm4cbW4urdjNq9
8CHbKrjB4u1qbQYLMe021TKbcJrebDTUNr3Zbus5rz9oiGxq2j1VXlzjEiECxL2Yq/mWEZuCVnzI
HZjwmDi/xV5Gb28jmrM0vzBNG0NzTz9otK1tS0FL76LEeYs57tLenH18ZAl8ZaSX2G8TBdU2pNRr
caWV5Zd5CPXLHHpj/8CWE7U7fWg0+HlFVFl4IIsksBryOrH26H6S2kEho23oT1ml40+2G4r0Aip5
LNMnHP610JvGKb4fiFspNxqJ47JUIQ+i/3J9iQnpiPOU3kRIM6Wdh3jzZjL7GjCsYuNUsPj8qtLd
RzdcXN7DuJ+czTh39dMkBhqhI6Qf8KXSyIpdiREMkKIJk90DfFTQEFEmuBtTwWxjY1oNN1U3ahy5
QVqkjp5IKRfoJLtWg04zs/sfI0TZzDOGum+vQb90unXcUtX9PA1hcAttdEgwC4hnRE01VttbjFfA
5jEhhwY22VjN+OrQJncK1AyNvv1okcLWQdq7jEWLZy5qyQq7qdFwHzIzlORSdBpvn3BroW3RJvn7
brLEeEA3TBmD7qqe9rYVQNpE/YY761yl9eSB0avvwGBlcFUVcIBZKHChIMHk91TkNGStIYjf8xn4
V4/YmMst+VVtel1mgr1Zm1v0XHBdoGQibI+0S5wupmKnVVBsGSmd+EBlzD/hSOsEnkbM+c+urp0Y
BqxuUakiScNQh1jA+MooRbCYmuL8WFFJGNAIHFvxqkGpvik69KsNyGr6aGhJ1+8mtH3qJco9iIsw
N4ZbZcSKYI+lRzhQjYhgWSxwzXYOu8pTh5d+tVWTRn+cCKcrtpU2RJg3w8fovTa3Tc2Xs7S/Vhyd
0FRUPcaTW9HLLwDMWrmRhlZfunUMIUFvqYRoW/Xs1o6mySf8BVRjp3cRPIeYJvs1i8Oq8QUqqlsz
ceIYlanao6inw0FakFqH2PNWAvbp1OQtXxJm/geoVoQQ5MXY1B5iYTP6GaNKbj7wmlZ52UDozJhA
SmJ9kvh3VNddrjow4qCxV1C6nTrz+6bHWb4v9Cj4YvLX+q3W1nhdaK02IgrEAn/cunZvWt4QdYQK
JbWqh+9h1liRj5hBFJ7T6LhxW0GWqrcoY4B38cAnhKIUytAyQVO9vBIodx1PrWpiNUq9Vvq9C6Ki
7mSEdf0lbibucFOgyUiuBRsPKWe6OSc+7ZHZ+mLpcWoix0O0MUKr5kzeOS7+6E/oFsh7QJTDv8ca
ySldQto/+MCkpMffuK1Tk17hFqSgvIO0VDXfcBWzm19jEvTdvjBSK8dbCy/vTcnGHGOiiTERDfFK
1zcKe4t24bp19KFJkaHxq9rj7ElsXEo/ixPF3MCKxiEkJnKXLXVcOtf4w/e0cEwMd5DF4ld6lWQV
p5HT6e7oRT1xfxursJFtd9ydjMdYNXrD06cCtg2tEl2j2WfS98YNWxperlu9fpmMqmB0lXQkriUa
R0JZDPbQuKYa9As75QyjSC65w8Q0P66wzGa7jycuZXOkWNKLCnck/AT8766JrSDxB64tzWaSnFv7
Pi2TGNsUp/w1s80KT8QwthxNofEUs1MERCo6jb1j7UOxU9SqdHFOa91bmBx66NUARWiuYCqZWw3+
24dI1UZjK43WItEgS2ncVWj0GV+0nE95LlkjIsvgOydW9pwsEUqE87Fi7c2mq28MMu9z340wCfdL
KKRE3CGUfaKZqdwjJxH2Fta+/Uvwo6GGrWVW+njpBKo/BAgoAqp6mHW/NDR4nwNFtYfHKZomZa8G
3D89JRIzzO4QKpg/cvX7aMDc+h5balXcpFXPLi/VQrCtGcYijR8LWHL4xqX7El/JfpNb2DB6sHcF
VJUsskavr2DxJrR2yRmDrK5s2ilWP0H3VFyIJhZmzC5UjnwHg8tZrPVK472Z50ZzGZI51CNs1XJn
m5H2qO2cPCN8sB2kZW06Wo0C5nu/8MwJJHjMsK7/ZjrBmOwh+kgQJnZUFSWO7EzicBTb8TElneDv
F+A6OzscWufOKhLOQI0ehm/0MQl4RabXV7SlIwQrRqnBHCxh8EYyLb4OnVMwPt3kPh/EMAFSvW50
vo8JWAdzDtd5agJyGkFjjB993TjwHOPMLDZalGvGhu5L9amBkC6xQJI54GGBfB13Dqg4G+w4rZgK
I+Ioovynv4/MqH3XG0zyrT4g+fNEEWnYyrfwA2hiprDeLbs1n2jQhS7crCS7HqhtxM5qK8QlnTnA
3LTLeH73dvH2rIs8rqSAJAyKw0Vt57xSKaoWl1NN4umudFx6rkwWB9GB9PTnmzJsAnsX43vi7om/
MOXWicc6hhIv5wepdfgR1UTMp7sZEgwMoyKT1l5MOUxk06668iFTLa04mEM7CC+iYpM73AET/TIc
Ev1zV5Ic65O1EwfvKLXD2MtnPJ+J57Dtz7YqIucRT0bj0uoKm4jHvgqfTD2ZnhJpBO49bWtN3Scp
82KvYCeDVT3WOfh/NTjqf357jNagCrCdLmzL5bACViGd67iMjuqoCkLodhtRaNoHxZbBReASK4S2
IsGbwpz7x7cfuAaMnh+Ik5vjCNXW0V4eP3CYE0dNZ7vgOqZm32GP51uKDu7JmCWest3/w7PQNC1C
QRPuKvqm42eltjF0mUkcjtWoJt3MQuwyKcNLaaeF//bXegVHwKbAqA4Q1NKAW5+93l6AHm4RxK2V
hwRiieqTG6fz7Szi5sTYvX6Irermc59o6fo4y39/8ZAErh3+PvAq86hPfuWJHj00+UnP2z89xaE3
qC5rxnbW+E0uGkobihzM37LhQltsKRAY5Pu3B0x7/eMsnw+k4iCjRq26mgiWraau1UIYX36k0m8B
kCeuiPBoPbttLIwderWtHxBWSf1Din/T8D6hlJM+JTvsVX2eTf2Gk6m2L2eI2c5lpIWpgxwIdu/2
7Xf904igOxNggLTU0Lgej7vhVopJMc24O90BJxDlEpakc6Kb8seH6A5GYgZ9PTDB44dosHr0roJ4
ZLeUIdxrKzyfZih1p8z7Xw38os9lltJko+FGFO7xg9IlKKXpQmikdtftCEWDFBqjvfOkOdanktJf
P4zm5tJqW1oQeO6tlmAke4Ari1geAKTGl5nSkkEsnqBEqid+pFdQHfvXYiSIQB5eJ4D38dfSzcaJ
aUlB1CUlbUPaFQQseBT3MaFvt4GNUxdaYfXfLvtl09RVnDOxEXbwyT5+aCiaXm8FzYM4r4ItiS3l
TjeZzc/z71811v/vuub/rwUhAKq/WIpLlOVR1OR13MTfvnbxy9b581/5TwYCWPY/mBg6+D9wJcKb
iJ7xfzIQbPcfS9fAPLE6pB+19Av/Ezdp/kN3lL+JOw+3b/oz/GgvOucmGyx/jEvFAvja/6Zz/tz9
+J8LCI+wUcTT+CJwRqDrWB9A1lLoGGE3PMzmSDIJgXyUPfOPIUOsUNepc4ljqrUt7YJySAWaSTRA
wbG30R7UvXZirq6sVJe3oUwzbagGWL0a/N/jyYpWJyOAXqYPOILC4VQMhGN59gRpi/pIKZqLHK3j
tgfl3gEGdT5ecQTKo2tVZPHFgFXMXVbk2zoX7eNkZM1+gAJ1iY5bve0AO2+Kwf00xUpzYmG/Npvg
vUmyIObFweqDDvDxe0MC73pnUJIHtWovseXaQ1xKvExrVcQXZkpHDQRToDm7wrnXfQDNC3eBjlwV
k6Pxuie75XsP9/ypyoI7a7rKNe3ni0n58PsHfckmWDkNP48sXRVCaJ4zNFDlH7/hUGYmRuW8Ya5l
6sHMq+FXHBSmh5Om5cN3sK5VQZ8K/lPqaVhHbWvMcuCvRhtLIIOL2ra+N3NzfFeEZXvnFNjdpW5s
bEZlhMGGaGyBObILmp/qfU1NeoOl3+wDtdhbi/S6E+G/1rIpv5y23M7osrns11jZ2ISCHH8duOtO
kypVc08s/JhvBrUxzM3cW+ZOiDzYhnE0jZ4VyUNrKYF2PXTqt1rp7Pu41arOiweKbwLwsj06LOA/
zC7vrC7llCGcuUEoXinf80QRgZfbLtM9U/bKZBUP0on6n9BR4UssGVCPlfXewKduLltxU9dxt5fS
zMkX7RoNR1pJOaVUWXk9zYYKdFgZ2UfbqSGgu1h6GInUP9KxMB/hntmFR42d4PpWRcWXoAzkVtO7
n/xetUYTVjUsLMeFi1+rphdbAturT2Y3jX6AZKi/4jLenJgvx0e9BZ9m8WemR6ay/Jnaq0NRTa26
Dck/fi+1WdsUUrN3najME83L9e7z6jGru70JZd0SZVS+78gR2SuJjPZYp7l4MJUAF7AGbist+sIM
jLwyCZHlBmrxiG77EauqT2+vkOdEoBdTyuEeqWMvvaj37aXfuSL3ABvjjABidZC51PzesKe7UloO
ajho/r2m5R6beLMfUbGBM47ar9ktlZucLes6hVC6ocY0r2D+2x5aOcYsAT6JZ6e7z5KOOh4a94+J
pvFeN8eLPBxZK43dXmt5ql3AqTe90CDYGjhdXmSySz9G6jDdhhDs75G/0qSJkvLCqlr1wc1G7cD/
csSwSf1EdLK4eHsoVn4i/PoCYgnkEuxzuO698hOZsO0JumgKDpVBQu4sbxPGoU0yD7NULx7tK7sa
gMsTYjfL93Vun2icaq9mn/jdMzXobEM+WV80CR/t7I6M7wNppfWVFSgOozte2UufoA7m7AIz4Pg9
vvYDNoo2cgoUN4DOXbLlz7H60dLshgzc8V/xFZZh4bUciAQw4FS8mVYN3biz9N4A7T2U2vwRFo52
h6LUvHx78Jej4mgaLg/hIF7axnRZ13ffOUqDIDYkgZjIMve2ji2zXTaXfdOdWHzHdfXybXC4XdJL
4OfDxdBWF0NdTQSuhml5kEkeEmxUkkeIH3m0bYt5esrRdp84JZcPPP5mbNT45PH1iN9wn3/1F7Vh
Q1OsR1fdHUKzpVsw30+tBixp/4C/BwU8h6Jsn2Kb/WEqE9Minq9K6D8IfTs+KJJKTeGfDtVhcmEQ
y+Z9NAtPNv0+n9pvTqLBEHd8Wn8g7tEvXT9VQ77+zsCVVKpwDLgAvorVi5Git5E5YvSnROF2KOz5
XRr3INhDN963nf6NV9JxTuiHU2t4tYYo8LHcgYWiQR5ksj6foC9G20QVXOGc3dybeHvf0ZLzcnwc
rkbqk2SjDagQsjaWfhWU5U6mefARW+Rhh2k+opYewjrHUYmrcK2fqqqXo/nFNGBrwSOMuQf7Z4Eh
jNU+mw4xK5sb8b3dyfldD0f8Kq9H3csJKX0vCbG1p8X1O0iNXVa5105LaCxW5D9EOoB0O0WMtAaA
OCqtkv3IGbckUmsEHZCiUFSV3L29HNfOZoLl4XITXbhKlGyvSMqKniWakkrlvsBCpsU+Qxn6G826
dY0ZcW65Czt9Nyr4aGbyxE+4mjuUoxh4YlZlAQ2SmmOurmyAXkXSjN18j38MooHZvtBbdv1sVGiZ
ZZq1w3ifXF/6Ym9/5dUO9Pxcw6b6NhyMuViqx0uGjrKO5D2S98YYx9u2LVufFgsmHK7oTozucUVs
CR2+rglbEt7UAoLqq/O/n0etc9APP8xIQe+cUblBMKZglcA5U6IAimZz+vz2t1ujOpQY0ISxH4SV
o6JrUFfzL6fkihG4yoPqIOIz8lJsjbSVQLBGo104oMko1sP80qh755KsoO+B2oS70ik0AnJoUU+j
MuwCerQIQ/M42bz9es/7+/8sDxBHkBVLW1r58KAW1tXx6FtEhBecX/MhL7oPpZZKnziieC/E7N70
uMR4Ou2fDW266FMSz+MNDuftXdz3zTbFYvzaoSkDrEtmaoxvjy9surp2qwn4OUUbfQYNTi91WXgi
iUGiYru6w6NK3japWW+6yfzUC6ntUqOfMLBB9vD2l1sd7L+/nE1hu5xv/EusrpU0eLC7Cwd5wG5q
if+N+2tjHFO/giWAzX1kKrss12hiiW89HS3oO5NHlm7+jkn0QZ+D1vCAYvvvb7/W8ULjrZb61302
S9QxDVxnRRpWjXo6mLUDcbXGDwud6QU8GJLt87bwabNMnzHSaXZaQEb3208+3qR/P3mRiAjobgbi
mtVcVHFRKq2i1A5x4GS7JsIUdZpd7cRJf7ygl6dA7hbkHKoaPHI4l8dTKuhCe9Rq0RzY4oZ9Y1gf
axquW0C+U66Lx+v595OWwYRxwW3X0VeT17AbQkSMsjlYXRJ+skqt963CvdY1GpYjOsA4cvvixIp5
PamAQbgogpYYC11eXdWC0KmmgdOgPyTUEjsbWd2DjcMCUlulQwaL7DKa5/Gph7vtq6gUPezBFyda
M98a5hRexMWYbNPEaU/tNMcn3TIay4staxhjPrwOV6Mhx6kw2iroD/jmcQGJde1LrGMPg9uAvCzp
6VzjSk4Xh14YPkZVccXRkgAdpPoWL+ubiCpsl5kkzVsy0a+ytkNsJn4uHUKvK+ZTcqDn6J2jnYfX
1RlDF6Mmpom7miY6sReaYmDRQnfd2kGwm/INBvvhHhu5Hb4p9RWLNN+bTmPuXNFPh2EQzzYoMvqC
n7/w+Mz2EqJBdBMYbUhYh9p9s+ou31tuHFzTeih/6kWcX4XNgHIZ1uK1WwESDCYivrSy3JtIF4WP
Nrq6a0r1i5qm9RMbQ2PiiqBhk5dFHHfIe+8iVLaHoasEHl8SiohG37uqYQtFRmF7cZ9Hl2+v01Vs
0fNPCXGc82rZm5liq4WKSa6Rp05UHxw1eYRHRw9qrs2rsRTNhVJW3X2YRQoui/2DVUr5EX20+zmY
h0+paPIdG2/np7aFfZHVzN7spvMdkvnoquiQ44oK2P7t1z2+2v9+WwzDeVOsJzlLlg3hxd2PePgc
+wGlOmSz2V24c1Z5Brk6xJRk1raTlvTfft7rZc+NnjBlBojbPeD96nldZtFfDKoDpYb6if7qpnQB
P5rYBYqZOxvTM5q7bz/z9aZGKcZejdqH1iCJAMfPzB1Eel0T1ocSfuSm0WN9G3Xm7LGkT+H2fxjO
hUDOJYVIbri2q+HEgHWwzZZHiVyUUPyS8K5MUvgKUVpcZX2QnjgmXz9v4Y7jnaCBJ5K+ujolHTxR
Iu4h5UG0rvI4VlBBwwAO2qxWg6/hRHn79lC+Ov+4kzvQupcsTyBqe/X92rbrmniIQT6g7F1gawZn
Io6GnR3jIFVhjoIlbg63Rx36E+ffM450tOcsSAPMdfu5LKRiOf4VJ7u3MSniq8YIdT9PdTx9q7RK
PnWFdafXlrEHulV3KUYQd0odW7vUwjAFa34SphcvOaXQS1SmRf+JKCoatjYsJRPfAiToiC8k1obT
FwVvHnqebQPVxVC8GlXjxz4bwo89lkZZ4Sb4oJfxzqgJN0DOMY8X2YirWCnLEyT6VzN2+a4OgP9y
27Awgj7+rlWD9HscmEZhlLUbUQcxfN5BcMnN5ou3f9FXC3L1qNUVPsAhQ2KnVbG54PGjkAxb4TJF
6eB+7KL6E27U2ok5+wx+rH5JKhXqe6AEc+mcH387wpOS0p5FdmCqqleTiVOml2Vu+Qk3Dmy4iAbw
DAf+ZzPqD3UjB6jDRnmn5mUE5SuP/B6FNYtLSPXSzMhvzatsryhds3MTic3iaNgHPEua69qYCB2z
Agf//+7nUlr49qDAq5waWcF/K2VyXQuJwEsgJ88hxr49tKuCkC+Gk/dyArDb0Zl8DWNAMy5L0acH
RQ5+x254o82IjgkSanZwW6ctbPL30WDQAe4JctuY09Pbb/Bqe1heACUmTpEwOKicjkc6Gwfw+bRJ
D2TJoUyCJmb+hM887riwQwwe83T/9gNXIMrvryxMqj6qQgMaxuqJakETKImi7GCQ3nMlsPoxqHbJ
ijXhRmrNBTYe5h3ZV+G2wq+EVi2OJiixT0Fjr296fHPsUeik2aC0urvaqPrGdYBLwuzQJHO8Jzg0
2qemUyYbEQR4qLQ/dWz+LvRwwpEFJ58tTF8QdVyLQBOsd0PQiK8RHJa3R+f1sl5Ers8NK1AWIVaD
07c6bl7EHh202BIfHYduiRzt2LdSRXv39qNW/bHnHwJEnuKQmhkMZa2YdoUKnkXNcKhaCDCliLAP
mOm04FPRhgYBw3l4hdENnFbBCqtLRd9hxtJfzWMkrgoYyJ4F0RU0oUjSvYb+i3wlOLF8B5C4rpFk
t3Dh83qcoy+CwC3/nf/28/sLNErLeQ2zBmTueOri/xmQuwTmSGAYzrJTscjs0bi9PUzaMuTHexGC
9qW21xHQUtitQD92A6CHcSgPgxL+JFXnYozFRwwjZ8/CQ/eit5SOcFSYT4aCzSfGiBpkY23+kAL0
eMRaNSfuKn9aQII9Hz4MXQb4Gebx9w4kbTFMOMqDUlB252mGmd2sJ1dxZT/ahiZvi/m+TVrl2qnl
I+KE/uIUi2q9bQHkME1t4JwFf6UIXF0qQkXrdWyPxnfaQvHtO9lvzVT9lVuY4+VO25BL5BCLVgy9
nwNn5flwAj1fVUO8ABkBhLLBfaC/a7yiqCRwX6jCm0PVDbaH/WHml23yhKn317CtFK9NInOLIAJ4
1tAG7+0psQzwixnx++HuomJfZgV42vEPgKWzldh21R7CKf5BgJl5AyCeP779kGed+dFTlrvvMsZ8
SSTbYjXvbKsZZDXa/QF4VewNcwx3ks70hp9jUQhBt+UmZZfXSBuw1YnxoTDjcfSVKAoe7UqmhxQX
x6+QL9O7QiTTHilQ8Gl2q/AzFn/xHt5PtNOjqd8VxtzvRNdhctzrcke6d75ZQJuLbqQgyYvwPghG
sNN+aK+nyEn3jhZ9GuDJ743JcX0Vj7Y7O52J1yFHktSw2b2WBMXeRhiBkwniJI/IerA9bfVsF8Ej
3wT1YG5Ikv9SE4A5Xw9z3O4Hx6xvwt3bY7iKHGVqUskz5RdJI8gIp83xL5UPWtoakyEPtRt/N2Yx
erqrqFdZ7sbWpsylvtT1ePokRBzug3DG6jFqP6c9mHGTpfE3vHS726FqqnciwignjNBwKFVUboZE
2NdVgY7eIsXn3opmF0GIhde0HjjjhpRT/daA1rslgji7kLiFn/hqr+Yg7CywXMAAGI2LgO74mxk5
EuSR0MUDtUOHP9akvCviKHj49wNImwXCJIYM4Kv6agBtPKDcKWi0Q59NeLjGfjgTQQZYbkfNTmjd
+0jYF8qEzRnbXrq4gBXFg5bvi/ApbO/xVok3xnwrRm3Tu4UfdhdZg1VuTKo0QrDZwf/coCowxieL
E//ERvmHXx9klgxdDHfYrnDROx6jcR5DabudOPROmW+dMkUQIEqu9qY+ZZfS6NAoEJYd0sEocf/S
aRVumjApb826NTe2CbozzCLyUItJr8YMW0biO8GZ1d7qLfcKl5fy3aDSZCAdOfuRkle24xTC+FAf
wi326rQ6dX28KBM3O3F2P/fTjjeH5b62WF4AsOgA+sdfTUuIuY0iTTlMKQKywCg72sPhQyaH6UHK
obptlMh9anHf3xpjj9THma27sR6kV2KJF8ZmvKtVdcZoUuoo/NhSEjpIE3mmIs62b0+i1Z2GRQjz
kYN66dQAHj7DIS8ABCctnXZ0e/2AHboG2Fy6l2QZxl6q6MqJUuWPjwIzpOepLw4A63NpHmUWwvM4
6NjJUn/V2d6FEOGnTK/D299qfX/8/bX4XsTa888rKvFkdaT5dpVxgHzRX6RmqG3zGaeqyFCvqX83
UVPGl5lIw/2suU+dO+sXrhrU2y4OIY5rrA6ieU9cH21+9uNpQS8ZCS3I7BJ2u26BmCWCNdiHxiGO
xl/cpSukQYMdvMuM0Tnxq/7xURzC/KAAQ7S1jmdgisegY8FDOExa/gF14bxJi9je2goOXYT2DScs
F/4w49mBCJuCS4DTj7HulxPWzIyXhXtwe6P8Ziuu62ko5LZ4Dw/kDcB8+ESqw6LeiYoLGQjlh7AG
galjQWAeLqAJzuhz6OMlLT4qqhNcyjhGJgQASuutTE6R8VdF83JjBD/+7d3BDrrGP8dhysEUZfJe
ombdKlIfvxtaZVzAEzJouOn9Jco+68StaH01XJ4KdwxmFq0wnvm8I75YagMJtIiG8/p92+v2ZVLS
fsoLu9rN6Dfvmw4mSNFPxle25Wqblm5zDxM98k3Yb79/rv9P4fxfy5j/3fzofzfh4npUfD2icPJX
/sPgtIx/ENUxLRbqAoW/QdHym8GpOMY//HBQVPhD04EVwub1HwonDqj/UOXQlQA5BKhkg/sfDqdl
/QPiRkNmacxwVsPWO9v9iAeZiAeYOqv7hFn3JUyxKPPDrP9IBN63oD+xNx3fWP77yWsnm8wK1c4k
+xKHUhTlGEvKRpw46f/20asKMEawZtaTkfqz6zyohvIAI+RUF+pvn726PFQ9ceZBGqS+OhrytrQw
p4YsZJ/YRf/26cvu+mKhElXltFksUl8bdmpJUlzc+C/m3cPvTf8lSfNvn7y6GZSJmkyz0FL6tsVw
JQu8TLN0dt+f9+nLU1+8t06re8QMYPGtbRwvNhPJjm9+PO/DV0eKQ4AuquMpBb4j/oEIuK8jhJsz
x2V1NZCijc3aUdGTYTURhPImbsITt4+/DTnL/eWgWMU0YX7XZX7m7t32axafuXJWa5KfraqA2VMf
9qR+twS1fTeSGAz2rOG2Vnf7QAwOjfseDe1sXHbNjGOnc+ZHrxamQ6DWaGdF5ie09q7LpNduOZFP
dKL/Mtxrlxqrc0DdZ4Yl0r/XVejRLTpvP1lrKgLEmJOT6PyQCbbrlYA0oMAcOG+4VwszhizRklCQ
+nFV35MLEcLAnP5dWfjfTdZarUsY+YRYa1XmN/OMzKzJw8s20d3L8159tTDNDE5kObSZjw6b7t+p
DuPffsjVkgzoIM/kR2f+2FbFptEwPzZhy573zqtFWVCV0AtnloRTguR01DcIh89989XKHFKtw1G9
WdysgT2zKQ68UfT1ecNtrhYm4stAhmSO+pDl2VAElimOeao6/sugr1MLJTLmMWxl5jtkRW3RFdEA
cbruzFdfnZq23vc5XRPOh+Sm7R/L6kQZ8Le3Xp2XUNuKROJ36lNb3+YB7oxNUZ24Pf/ts1cLE6VW
pLrSTHxhGpdlmudfIYAYX86ahmsGVm2LtiVaKvFBDNMvja0iSXYJ8t6d9/GrlSlzNa5j0yaSpI13
EpvYC5Jipv15H75an6TqkIKjMjB6lpXbgNz5CzySzjwj1hT5BI1ZVyToKxpaxKoJNDf8OO+9V6uT
Zk9NmlqX+C3+LxurN38Y+Pec9dmLr+nLs77oZKJkkYjxplK3+VR9Qfo9nvnZq1MTo0IQe6NOfLgY
5ibG3z538Ao/78VXK7PDd3/GDiP205FMEAPebpak78777NXqHERU4PbAiyd8rGoUH9o8fzjvo1eL
s5gAdUXBRzdO51x2hnOlNpNz3upZdxEgRpIR1/LhBHxsLGvbmGe+9WpZknXVNsSAJv6cYZyBVnNj
Qw8/c5qsliWxes2s2hHThJBtr43QehMi/+G88V4dm1mgVAV5nImPbYGZ7QMNC5PPTjmW1Xm3tzWO
4zhlh0tmlviRhDynfIzwQznr1ddY9Yw5zRQYfHKpzFddWGmLjdbjeZ+9WpqVFSX94EhyJ/Lxm6L0
NwEJQOddltegTYmlzTRFRuQPxmQfEnX6AE1PP8EX+cvhpq+WZlDUcWy4PcC9Ft0WSkfdA2J93qn8
rBN8UQ26eqeoiIBJ0Rp/NmgSi/MKqjXzEwM4HMZCPjcYVU91le3Up+dNvzVCSqw4JaWWRv5Y+GOS
bchqPW9Z6qtlicGYlsx1FvlqLKatURSfKWj/Xc/7v/f7517+i5EOqpTX7vAsiju8HIRCF63Mm/Mu
QPrqvCwUcKpY48Or+LMbVX4UqeddB9fQP4478NvIAmH2TdisVZoLXKCd4kL9ZW6vRUdqQlTTiLoA
5WJ1wwJ6R8yXft6v+SzSfTHgXTOGSk8usz+FXzmUEXP26Zk/5jphOxOxNsJIZ6bgIe2LsHtqQ/eU
7u5vg7I6MEdoGzqslsh3OizRrL1ennn1WfMOekundiAUgXXTeVBraHPaaXLeJvjMwngx3ugXzA6e
U0Q2Rq1iK1hi8wmL78x5uFqbCe3RBE/yyNfnId+oIzF1eN0O592Tn1H5F+9uDUM/TIJPL9XxLksJ
wZWKfeY8XK3NJGiCQcf7EptKYW4gJfipbIPzBn1NdjdDIuBqvDt9u9aTLWL0DlfUOjrr6IHfdnxV
7lw77Lq8YwlBW98HKVEuxuiG5w3Mgoi/vIjrDeG4hLlEbIaVJ6sHu/p01lG/1os2uZBdGBINacQY
jCajO7wbRiHO/PTVeYzJK2b/UcmeNctNBM8gFOddwtc87bAcieSq+eSkJs27QfgrzxzqZat5Mb+b
maijGv4WXB5IXJHxberBx84b7dVNGa+LOVOWUzMd/w9zZ9YjOY5l6b/S6HcmRO0CpudBZibz3cNj
j3wRYvGkREoUJZISqV8/xzKrp8NVGe1TAhqYl0JlhIdcC5fLe88930SPjU9g5uf6VzTJv1gLt+Vg
NcKpcRg0JqYtXAlE8XGGFG7nnW8i5UajgRi+z7i4uWv9uX+t4vmrm97M+CwE9WJebXMyg79TXXcP
Zeied51vfQ4CmCG6HNDP0wCHb/i17QofoGl/OTxkvFjd6AmxSe6uU/iPRnVz3HfHm0MrbGJl3jQz
5uKa3vTLfeTbV8wf/v4tQ0H48qY7uCgsf5pAjg3nb5tIf5AgN+5c+TZ7sOsnyNMcPiGMMt5N8B0Y
613LB0qCL2/boc3STDG2ydi/ZzBQbHZF8v/UAEE72LxOYJaeaEy/e8C51jXaFxhD5PzynnsAjWGN
ehl2A4EnEqhfsIB7zZj/V99xM1uiPov8MEpcnEn1NYNj+F2TrETvmuRQgb68965IJzAVcHkLyHc5
N+5sGIl2bb/olnh5ccVMkI8wPYW6dxo/rbALSStYKyZu3xjf2rQwECoI+FGIHTr+JCi8wfPXegN+
8drzzfQZQHTrZo0R3vf0qgHN+tD2Yl92HUb0L9/LANO3DN5/+Kb9OYvRsuxea1L51W1vpo/nUdJC
Uor1ROZXQq7jOYgcr3YtVlvttugF12mEddCbUPkqY6sH/ZVbdIzs+gVbxEWARWV0q4J7inX2CeIb
d9U1mXuz7+qbT9piUUDfuEyrxeYpOHgm/9zH1u7aimHB+PKbTv3aOOgq00pCqnxFwFR+M4/G7Ip9
8nTzXUGDK0AS52k1wK23lIHo72GzTHbOo3Bz70EPO/sGH3Yi8XoLQPwPPobx212vPd+sjhaU8Chc
Aqzo9H2S6ZJChLfvypul0dZduKCbFIeepjg0UQ2yLfhM+8biVlmbgR9InMPFu2UAeeF+BZ9w121n
m1Wxy0NYFElsFyLXb7qc0Cpt/GvqtV8sAFtJKDC6NKxhaHuaCzPfWUCW7kbU8PYFWFuPxxQG4rD4
X2G0ytG+Ms2xvPbLmOy8+mYKCUk5NmmTgkOtehhQm/Ua3dh+52vfTqFMGRhNttiB6mVGdxXzpyYF
/2zfR92E+QKtWH6B+XElCm2vwNSllUN6Zd9Gmm0maFCDNj3JMa1gLds/FAkElp3nZue9b2YoQDuw
eKgZXELEDN9mgATPBFZxr7z3y/L6X9LN/8zsoQ315eIiEWDIhGDp6sGl/p6hRfkN19FaDiMYlBQE
6p0L8CaSSUXjjIJDaZXVE71F1BSUNQy996016WbSDiCduMUPeIoilU/ono6u0Zci9i026Wb0EEmi
MciwNfXcomlWpeN6H5iE7Nw9tsNH1zHxBJeH0nqoRpJDyZuzfSI1+DO8/MAZTNnzFL051TI2TwAJ
93cKjNl9Z69tc1KH1viCM2yrYLWDJKATdwVjiZ0Bx1YhBDhVD9gv5lUSu/F9Ajz6H80AfO6uNWHb
v9XOrAU4Dy/GGQsKeJCBc42ob9+mvVUJFYGOsuEya/vcm8otA/q60zV9Zdb+Yh/ZKoX66MI6Weqk
YtY2ZweC7mnOA7ErXflPPeIx9Hp8irHSGy5CdGJG5qTjfueA3GqF2gUJeQtz/YolozuaYOlvbZrs
E60B8fVyuKdiHDVH13mVJHN4hbAALVihF/ti7K0RlVvHVMMoGZOp1faxSRiDXT/9hwHtL2F2v/qq
m6naAyEModOSVtMi344kiW+sjNOrfcN9s9BbIaRCH2FaBWb4IbQqruExN+y7+FYyxNDv3ARrnlQW
7glHFgl7bgg673bd+lYzFNkREJrUpRW42M3vY9xFZ56pdldJDtrnlyNGxBzg8T5KK2pycgaMIbsh
PrL7qi1oO355edkQkLJijbPBCGRfnUdo1M9cv2+qbhlzdWp8R2F2UoW8D0Ay8ekhX3m9b5nZqocA
QFI8CjFVQd0m72oITY9U5UW/87tu5mqeWSD+IgxJwHyaWy5bdwh696+1S/7fyGbrBhx2hemdwGwa
2zAtwYNqK5I38Ssj/hL1/k3ctJUP5RwoqT4J08rCTrZ0etS3IM7P12IYX2sB/sVy8KfHzU95b5fB
HqpWWMpiGvrPigbTU9EXMMz672fVL55gKyVqY3g4oS0Kb78Y5MNUd/BtZRKDH/wa98rv+MUjXNoN
fk7dNyoF18ylSRUpB+cUeELBSEku3//7J/jV1TczV86tBKAP5nFpbtsrwPqyszZ0Z/J3awTTZ+jK
BCwN7kFrzs9uivuqQDPTvp0kunyVnz5uyHDj2PYScCzaDIeROjtDF/AaEvlXb+by5z9dvUuExUEH
QwcuZOkp1mF7gpg7POx775t5C3I9GU28JpVPm+UkpV/ADBqLnVcPX947XKiaVK84CYJFB2peO9Xl
mqh1X7C9dSlrLn0sWdtllQcj9gC1Yn6V5ejT2vdmNpssqLlLyziivgCIqB9O6fR2YdK/33X1rcLI
JKKeqULUZ6IwPIVkKa4m02b7ItatWescAOWIWlhaAVTpgT2EK/WzYkO4TwEIM96X39Vl6bQkHtfX
3odA76xZdq7nGAaQ+97OZqN1RAkp0YpdQY5hPuWBbu+AOHrNi/Ryl3+z3m+1RlDRzm16GZU6gnfn
oUONDG5+Q/HYR210rGG6WFoUE9m+SbCVIM2oUPAwE1kVoWB71PGkHoaF8jf7XtVmAuPQtuayRqKI
dSPYajxuDjDCifclLLZKpNQtACwpBMkegoQP2NUnODCs8bt9974JkuH54WCkiXhKB8t8i7qfqdbJ
7JMHwiPt5SBF9Qi4JpakVQqFDD1IkClHEBenqN5X6dpKkijK4h3D0lONfbh+tHkd/zEBP7Xvw24l
SUJGyzzDh6tCA6h7N8uYPsLsq3sl5vnFrrIVJfXhEIqM5Hj1ITVvZuLpAeitYd+OuJUlwQUKSFWp
s6owy1Bf1zmFlToGKtk3LP/0Uv1pTyTo7lJB2BdVMlmYQKABriIe8c6uYblVJ3FYceUxAG+V1jx6
6Lv+QtAT2ed9V99M2FgkgHw1eVHlGg11xGbFBzapZV9u7k9n+5/ejIYVLKAqUVHBBINfK9/0JYMP
5c4xuZmwsh5WUBvTogILA+KnJOq/Nywanve9mc2E9eg5KGbYYVY6Jf4jBGHgj3GIN9/uuvxWopRm
DcgQmS8qAqibOSZrB35xAbDivgTaVkaUBFK7Jh/qyqM0cD8IcE6DYIr2DfmtliiJ7GLgJVdXXULd
eQyW+jgk3Bz3vZvNhju0oCXCPa2oImEI0McBuVKmK3a++eTlStzqCIi8HPE26oHd7WKa6AbykX80
iv+rqZZgEyD3HVrWmJjqqoHrxglGP9GDAbV3nzosDzbzFU4oRZ838BYbhyA4EfiPf+1lb77te/Hh
y1czRdozG0oCZAHkhCkQeFUyow627+qb+Zq5YqiRsCBVU/T0QxoN3VEBHvxj39U383VVAiaIpidw
nfbuZHNanxdD6K5VGD6QL98M4FcT10VXV0x3YDJOXrzJIhF933PvaPx4eXXvBuEuxZ6qi7rwHvYn
43sc0bvDvqtv4uMVJGKTWk+qeZzd59AxcVNnwborUQRC08t7jzOuQmFVXcl1hcm74g9t3Q/nfbe+
mat1D0tmPSx1BUsOdYKFYA1CKpwd9l19M1frOZWKiJlU8ZyoEzT//LyE0z55EAwBX76YsI4srHIS
UhnZsfV67NT4LqpTtW8NzrYyVNYbVOwY0Oo0ExEEH8ui6CG0bbBrQmVbeROH7z0dY9x/H5j0iBRy
/SmK23bnhNpMV5FY8H8bLDXWT+MtvKf5dczca4eqyxf850MVtoqX7x77dJj5PMEq7G13HaJf7qMA
Aum1E+FlbP/d5TfzVSmc1ACmI1Xe2IQdalC0z+hys+DQN6It0yHN1n2Td6t1gtg47/rYkcpr+G8N
LArRYDTonVffTN4WRoYdbHuwJMNN7CaIWVxOOKPvCv9gnP3yK7TQUhWkZ+ysQTqPbwBoSmHWT/Kp
2jV/t9bhTTF44/JgPBtL6yqJkuWKK71zddjKngwJ46HPBn2Gv1Z3tH4WEsap7frHvpvf7LWxTZqW
orn9nAFHfATCWx/7RvB9S9tWfcMbT9I27Mk5togum6FbziNP9nV2wcf25Yetm4LUJErqc+LlDIMx
TtLnGM6muxJG2VaDE6DpoNHCsCsRkgBsd4myeComt3PUb5U4sx6Hoc5hk5EpAMxnwI7vjBKvmfT9
Yu3ZSnHWqMjaOAinK21NTI6qYwpmIg3gb7sGzlaMI6yEy7rNx6tFJNNB5fiqEn4l+wbO1oBtTGB6
VguWXCkO1w/oB9STiMyyS0AMp8+XA2cQdsG4dOSqHdUnvyTyucuW15ACv3rxmw13yme+9G2vruco
7n5PKFc/lJGviTfTP+t2f7Pqb9U4wgahj0OrrsGUj9htgmxRTc+ZgZOnvPNhY0F45r3mwa3Khyy+
F8tC8nNII18/L6BKXAp0gNW0TRnoAWRzmBLDnfmexJmc5YEIH2VVBjID/zbKBeihLAwAxSuJ79Pw
phmsUP0hWusiqHg7R+IbcZFCX9gaA1zxJbv8E4cAsh3Xt6nzU3cj66Lt77Mm4/ImYTkMMq20o21L
NWg3vQvG0cLzXnhjYl7iIWr2jYQLBVNOBHAO+0EWYmAQ6Arr2IfaN7DZK+OYNBh0g5/qx4HG3N31
xq3pdNB0zs2Rxr0AEG2GScX9gLrtSo4cmlH+NhutoDPwFixwGXC4Ppk+dhMg7Wd0BUh1DVRCnpTM
zP08HOeg63o8f2PX8RpkA0CpaEAultyqi+RDPgBI3h6WKU7N3QDc7gj64OLy/EcfKzo+API+Bp97
081hcJxp3+L0NcDKJpsOMmwYw8OaXHh7PeOa43jUIzwpv60ggTdjueQjb9XBR64O+hKa5TAbyiJE
qDghtVPP6sTqpR4eOHhDydMES2FcAbR3EiZll8CN2Z8YxAPJI9dS8IciXAF8LHA2UXigOh58ZTTF
uXPNYUj4xB24z+ERG/ywnpvEJ/pe26iDv2hLoDN4txZJaLqDKbKUjWXiVqauGnjJkS99ZLyWZQt1
W9aUcGWTQJ0HiUuWpQSEcNH2CF1dNC3gkPY+im4972ak1QLqzVrWTmYJP8NVqmMaKEdNEhRDZA6+
7gHw5Fh9nSO9LB9sG+bNh7EG/GWCMwD8btpDnIYOZgkkYlFzndohSX9vYYHK/zBBRlZeQUi+hjDM
TAn+Gfw0Z+6uuMNT0bPva92RksMdgQYllRl+70kWkGthTiyDzf8INGsiXrZ8rNGbOIIyQz6T1diE
H6ZmjdbvFN4q5Ad4bV1/RJ+DGQ8NV0V/itQyOnkrvbhMsGyEg/sJ/eRD4QB9H+bC3QIgHtGp4kBY
G3kiRWOi4JDYqKnlMcvbfnkOkW+w4BeAHaSPZjB1ehCWfUndNGQnrk0+lsEUYJhPY9aa71TjHf0Y
uQ4Vw8vrqb+RAGxnd2hi1+HbfES9k5Y4N3ZPfZq2NyDuAUwYFl38Y4DvsjjA4mv9Hq6aA7EC+9Em
pGx9Hwu6sB8MDrrxmWVFk60li1wz1veuG4y4W4wAhdYeXFwXgn22DQaVuI/XpgjbG7jZALV4WC6e
nZ80Vod4OE3cZW1zDOt0GW46zvw8HiHJY3w8wkM+XT7B2lCvz45Ms/qQAqaQ8dI0SCIHJVyyzfrU
0Brb8bHDzkDloVsywdcSqwdxYzkEKDOqakYdfwqvsmCGw9UZrY6prsserkPjH2jfUn4pGRxZjIKE
HMYseQkGRR7OZWY5H7+00kC9UDkEc11xgIOQmIdSy8KyAvb18RjgtXtYXH0GoNoXAK/IJf0SeWJY
WBZzP8W4t2Ve4j86M0XDU9vofPzshn4AByx2sbIPdcBD93VhM+9g1QZCRHvu6mSe4EA1KjhFwbyz
6VtaLSzNIBMQfopEeCdmGswgi8ZyjObjlNcRdARdSDQcGe3ig1MWizT+wxIcwrprwDiLoasygUR/
BYqXnh7GGZCRoRStm9fqQvLOANZr4uAbPqtd6jJ3edKCUImWneKNlSbMoLYaoEnBv8mkW75xOCIz
jGbuAjqVhEkX2rMYlSEjHIVUyh7TJiLjMTQJiABBGxvsF1k656wk41L/8KKbmyeRdYt9HOoxCc94
Nyz+3uVxT9EDCPN09gEbveWihKNnz+ay0b1crnOY0wOZBuzZAttL1IdQAz+YeJbhcshsZ9mHuKCD
uQqmUC+fdbfAbhJ0ObA+llNn3GiWg1pcMD/ZEevMPVyru4sxT9DSA0U4KY6sW4u8B8F0oE9ZExtb
ys63QMYqcAC7T3AbB5jiCbE97/xxSoqUq1ufqTU7LVQrd4tKH0mCMoStvD1DNkxjX8KLve/ysg8G
339LOhfDC1kWzYLkZDNOseLAw8IRSMCdgTWPPLMTluy6dvFXmI91sj+uQAPQBbSzbFIwXg9xjU8a
2ET92AvBB3luwD8U+VnSecqDE2WUtLfhIAPtH5d8Bl3jUGgfsvU+Wld8q3KkppsgIDA+qIPjEJKe
90eZ4uPKwwgWT0JKs0ZEPSmTa0w79E76cDytC5J8sjRTwmT+2I0L+1KTIUFI4CYTumeKZ1/rMotC
Pv+Il6WAKM1pKpeyI06aK0AKlujASFAvYwkvwSV/G1iK3gFW6BYo3qTzONIDbbzOfqwUKkfFB6yA
AWyC5xiMkQomtNam5wkEU7CLpGxC/80D+Dvdgsfsgxs+ZuvyXnarnu/jwA8mOJhRtEmE2GLFIiBK
hfm4Nh/cojFADqE2GZ0OEeij7XDwLuzdR6zqnPwOvEgWspKHPXQKjBdR8wxXYTm9n3LYobJzPERN
DnBhl47FXRKMOUsP1g5i1oeWqqG98tK1QXEsZirVXI4EqxMwktmMJTmOx1i+iVJ4jV/XhTPp0xqI
AHzENGsBizqExjAwZye8kxzwJBZB5YGQ1C4H0bABbUWgBkXdOzjSYysv4aScmN+JA5zkWfE61gr9
GDCh9+WMajz/UgDONPKSLB2PPtG54FEDUuiAAwy4KnYlQ+kaeEjRk16lEphvHgFhUs5d7Pltks5T
+hbF2ah4167J2Bl8iZCOSMKmYyuR/oI/alOmKxPqJo/rhH/sVpvI71nYqtCXsYwcHcuumGj6He79
2AbKsE279hPzrJ4YunFBgWlKp5J6vO51w+u2jCOomz/qbmwDAU/hoCF4gakxGFq1bzMQtVrEseGh
hW0nxzo4J4SivwAeMBYR1IRjcdn2naqvm8ZqvEHhHb1DzBHnH6MOa2OlVnqxEZMrLOI++yESonJj
uEyijHUf1V/6tRj0E24lwSJX267Xt0swaJDJepBRygLKPFpmvbTDgRTC0O7A4b1Xvx3q2E3X1HVd
WK0xvg8C7nkoPpiscROaEjXzX+oV7Gtb+gZMKlPSJhjie7JiTjwFnkN8VqqxWMVQtixNuhZLbGcK
PL4fGE+wa8yylwhJYmA4T1GhWfasBdzRVKkABMbPg2xYx1dJj13q0+rrLLtxHGTiz4xiPfm+Dnhh
T2IyyfzYDH00PzgIW5obSKEytNvh+LzkN+AdT+YPcHwA6L2Y3ia2nC1thqt6jjhYPQq2G+8iiBKb
t/NCIjuUA1qJ/UfRauBHUY9t4D6eg682fAR0iPgfa59TSU/RNLt0KUMUCZf3ohhDBPQzA0P92o98
aTNwlXmH1tC2IbYvaa1s8kyt4An2VwF8NEDeYDyXyMi1Cd4B+Cn4CpjP43jr1r5bvwYQ7z2BoNIm
d5klExqQjQ3euMGi+SFqwbP60LYtn/sDTkhTck9EIcSXEO5S/FEgCRFWE8c8BM9gxJw8iKQuEnQH
0SJCDyWNn+d6IMWTh0OAw+FpIUFyJQMY9VyjCJ2b90MXmuabL6Ycj4+lXvjHbJFdj9nWeSPvGfHc
liFrFvk5cggjS6VgaHzNFVPj3RQ0LjrPthXifZKophflDMhEf9WpeADlAjHdRws1lnq09TyLs+aG
kBHodJmT940aWfgsOrPYM3a+0ZUSAjoKb/gww6ikPNTHwMw8uJtiWxcgrcouxpqdJ+pIW5urD07G
yEfiLa+YBHrNDLq6bIqQ7InoxSD1bEUt+WlORiKOcz6b7C1h2oU308zi7IqDB9GhFwyYXoDeVrGy
sl+x+rx3hXfJYZCTHbDbsFqXa8q1vQ2CpUnfwsevn8Whllln2CmnuY3fIg2X6Iq7WWAlBBcn4lW8
ApJ7VrrPs1Og9Mz0EU3E8XKCUUMj7xB8ZvNNljOannptGat4hBl6068yrU9JvAL2GWYtHe/qWQQX
M1I7tOK27WHpDi0IXYS5DrwBWiDEebd7mCG+0te2WVFjTZtu6FkJXHyXXmWStemDA9gluusDlESO
SQqeF24WbUhZGTHgj27rKRXDd5b2uf5sMzrSR9ohisYBDq0y6SNTWkynSZtpvkuXMFXXcQ08zyGk
dg6u23ii7g4dpHCgKFNu4uJ3MbTKVXm7zvK9wCyG8QJf6XieIhxqHtNZxwqhVc6zZkbGKCz6+07I
cH2YU7xo2R0scUHIrxPPYrIeIedrZXuoiQfp5tSFKYnKfdmfTREt6UdKBh6za4cdEe4t/TBCBYO6
8e/7rr9J7Y1hjXk1T81154LxFuX14EHIYV8DALydX+Z/wt7YDHHSep1cQNqLpuN7n6v6ade9b5t1
Lg7xo4yG5XpMW3oTNh3/dImYXyl0/anI+pv8z7ZNlS10Yt634robukbxU5yu8Guk8VRfJ9AioYUK
Zo7saNKQYNj7HjrGAJ7az20hcNbiA0seWgwkg4QpQq/VHWJVTL4k8eQjbEQ52uCOMQhf+AGtYlaf
w3EoVMmFCrOyAzqR3ZMik/qGzS1tMKw1amLB6rvXnFwvWf+/e8DLn/8k14BY2hvG3XJdZDg+VPNU
GHela7r8MQSGiqOAicprteBfJOu2fbNuFBGZtdfXM3zvyA2AvAVJjlFLg+FYDCvSMGUCsH1yRDaB
5PbQxAXyZ5DIUZIgJbbClx87xqJPNDFkqkDDBruu6KMwuUvnGvBPIALcYk+xEaSwSAhMnQQCOOxS
BGTGKJsbuCVrraZHCAYX+wAzlwaHB93k481FXzaQY1YLnKpPLSdgPZ06N/DsGE6NX7BiYt0JzyJl
oTvPbKLL+37QqG2UXTr3jQPouoYhF06zOL/78xglFImYcWW6OQSAYg7HcIHr0KlnxOkZaHNXzA99
njL4gYlFL7I9/jkl/id86+fnydjp+d/uvyr9b5WVP74iKJf/6/Krvg/KTy1rzP9++Z/6r/9mz8Px
q/n64j9OGOEGhPLnyb991rbDP/1LQ3H5yf/Xv/y3i/e88e+9ev6Pf/8+4Ch8uRrDbb2wo7/0b/za
wv6u/ea//tPP/+VfHya/UXDbAFSJ47wAgArL6l/29cVv+ENAri9AJPxVeOnm+od7fRT9BnrMBUkA
OV9EL+uERray+Y9/p8VvMdgZ6PBPLig2/O2/Yl3/cjpmoFDlNAIRBzDo+AJO2iTNtY8wKifAHhwI
CGVhtLOnXJL2TUbZ9C6b0tdEfpe63H/N/+xCfgIOtYBjfwEQWbyVkCca9sLp3MQlcx0/ThRVDB2S
b7OErOWnL/Dmr2v+bOYe/tlQ9tPviuCGCthLBJAKHg6d+BtxQhDnHQejqS1XhZMzPXVAaTbBO1VE
JPLId48A7xwaIEEoPTFA3PjaHPM+EFNHqx6NbzOC8bYxApmFmnJ25VMT5YeMLvpHpGN3GHpE/Vep
hBvhXZdG6iEjdYiNeWGgtg+JeGcNsrdVl7vIQP+WdtFdgRTaeI3a5dIdGqpsAePFng7fHZ2kq5Jh
wdEIBd4UXwQZ+mG8kq1OWCU51d0RmYLaHCEw8vaASKqPH+rM9vrNgAxgeDJEeXGPUNR9t6rVt1O7
quxrzx1OJ/nKsjcsaet75bP2e+e6uT3IhPZLmYRaeXeswWKPETFzpuGBthbgIj92PKjvhxW4nKJs
M4FzWIMTnPLHtJ6giEPuxg/5XYKURnQgOuqWIwULsVnKFQEEXgyG93fGZtp9kQQZ0cO0IEmBSB91
8/HoAKEKB8jSfE9v82Z0yiMJPUArWCJNuaZdycJUJ/4Y4EC8In6nuYzdGbGc4Ko04AC0/DhaNSyf
EUku433CiJTv82XwCxIsA1LcKJmMwRx8zBYntD+oMHK6O2RtDTrNKUfdeDVVESRwWClTR+RkSo/S
YxNVehgXHBkQaU5rfMN70qjs0Zgx7fVTS/oxg7ooSQLLDlCn9XlQ9nHslTkMTZKtbzIzUimOMNON
sv5xtZkN3tZajv0nJCH4qtHV0IQgNa5kgfG9JMNYYObl3j/hAQAVPiqE1/B0Ej0cUccDThJDZw9j
0ID/i1gXcvS3WWR1/6ZvSfxYm4ToStN2viSt1+nTCNwUO4/YAPtKTSH2GnzHVGL/szgM8XZq5mPa
dpE4ribl/dUsJp8fHM1qVi1ZP31fUeheT9jG+HxeAxWxj3YCfj0pcbVgnkuPMxl7REzassMc1jjM
ErxrbDuSS5yUMqA5jwAWZWOZygUQzpiwvDjjJNbiZKnX/hiMDJkS2efRY4ZsC75mxPHCZNra6MdC
k0XdLLpPhgeadojTuxlQNAQ9cxPNOCN7kh0CJIDcOx4Zra/qcbz8aOeQ2w8xK8KHlIiAM+REljQ5
xZBqhEeRChFcca+Q/m1ZlqrnAD5DAghN69mtTjO2HCAQnr5pa5OuFAi6rluDEu6NIi1ayi71l4Ct
NxPqWsae9CT0hBNyXax2rmpnSNpXAyok6cEI1JnOCXDwCNfqRtGz1oFHXGCVdGXUeHUVeg2vYp8q
gRbeFmF9icMCjuhWEaR0g2TUoupnG6AMxRN5hUNVGlTMSNeXql0AUY+IEcUbUahCXynb4yhOWcju
a0zk/JyMoaXvmANcUJ9I18X8I0rSLr2KjFOuAZ9ZIpn0xUlCOnJQYN+Ye3Q81XAhdmg9vfKaJ+Ro
43DAvQBmlh4iDpT1neQ8aK5JmHc4uSx180NGiFIPzZr0YZl2AmWzsGjYg2dTFx0dSnTvWooccZWk
iiyot8jxVkAN6cplXZL5NPc2mY8hNoQe0V9r3TuMSiCXfJM08YeFIMRyJZKcrEVOxxVYrL+E8CoC
XHUC4YGvXzxIi/Rt3VDwKyXJnR9+b+Tsw/ALJZIVGJcLEmXo9j72qpXgXwMyEw4pvMfW3C4/2Cgl
ynOHOa7rQX+bR3gWROwQ+ZnEyw8XIls9fvgfi5TUs3xnpudng1DpZUD0/2d8dIkcfh0fPfZfX4ZT
lx//KzxKit/AqwtRfwBvrgjpxdHpr/Do0qj8j3AoTH9DWTcsChohVAEHEzHUf8ZD6W8AOsdQPdA0
SGNQC/+leAi/7ef4BHY9KDwAUUkRqgX0n+KT1mQtRwIuOSKJETHkCZNIVIS1QQSssKdv5hZ19WtQ
o+fxnkhXyFJYlyMZCCQxmFVqilR5KZ7/oUi9iDIgqn7g8BOty7G3Gf630RNqYJYWppRoi/qea7Pg
8AF/kuBYF7lQtwlckcYSsLLkHZHz/BEFqiY5tArArTJDhSo+xoVabJkGY/BkDGk+Qx6J5SNvcmTU
NVBIF98+hv00HqCfvKJ0Srpbvg5NiJ7PyX2B8w+djqGborgUWKc9gMHjRKskIWl3MoYOtkKRPrlJ
mhxtuf2YxCFKvWrF+hdNNDzEXgOWU6i1j9Hm1rWi0gKWye8LJM9vnRFNVsYs4vj/yFwCecN84UvD
xgRLprbr1Yr6WVzGOKyQGxgOhDj+LU30bqZ4SMD2BLLENJteUQP+2RHwcziYpViji0skiCp2AgTu
yyNoV9MusDyNj0tdKHk12/9D3Xk0x41k7foXYQIJZMJsAZRhGYpGJCVtEHKE90DC/Pr7VPdM3G59
M59iFndxN+qIlshCAYnMc97zGkMBJM1VNR+duHQe87Lxcew3qmi0UvfeHBhkhODcjhOI2fWO/OL6
4S9vwb+pUX8pv2E5/pFnL4UrlFTur/6TomxxbJ59L6qmwr4XhkNgZDd7xxzjkZPVxd5vauJ/83nE
zLs0G+QK+tavCehzbOrS2hD7Vsuw7SdS5z/HHjmI1dgM34WV97/h1v5S7fP9eIlMPo2Sn4/7NfN2
AinzLNIYIxIGl6gwkvlEJl0exllc/uar3TqVvz7dPz6KbcSSknwfqdgh/gowDI0/OMRaehEYrber
jaX5ns3tJv8rbIxOgu3Hp28xTQ6bW3TY3z8mo6DJN9SvYAeWR7jp1u3TZPudvYf1h6f2X76OtJSl
4Jb6toTXcUss/vvnFBgtztk2y3CM40H7O2dRJJuLZLbXE94WWfcyWbBKPmNCKIxDzazmPanhw+zi
vGu8OKzTHgMSBsyKiZmZFsvyYSEMUGTBOMv4MygfcYuJBd5LkqvTWnEAUs3cOGcoWx8LiuKfPlnA
1dVnAq2PE0ScNwlpZ93BmGABFWySzH5qSf8Q1P1QiXAbYTyEszdv1edUSOZlYepvVKEYRCRsd1at
+nxP71U+zzbKpmBkSl5HeWm1/iEbcJR5rI1Op2E1u46pwR9Tm8GpAgM5O/Fkz3Go8JcurWDQbMAq
jMlOFg3ye9gtpyI2gKmTwnHLo1FTVO1rUTVNKGpQk3ux3YLooarnNcwbxhfxeWqWipVYVYW5S0wx
5nvtZm1JiJGe1/hSaYqfHeSUrbzHUr11XpwK2D706jFX36j/SGrq6J26Q0pcSX02mzr+VFm9MUQ+
VM7p00J4PbW0WT6qgjH9FgydyMaHrcZg8LXy07x/tNdu0h+Zz7T50cuAia8bhhc6GJgYU/LHRBln
oHvKssVeDvE6HWm/dHfZiiUvXpNslflTZ423QCc89LL7DUqLdd5gxKwMqeOaS4FY4n/QkxOvESmO
pK3yidgBFUubedGWSfWNQX55nY0EIkWqW6WD3siH9keMBWWug3xMvOmojNW3wf3F4ChyI3vDeDGm
0ndfiluKUpgxgGB2kG2+3MmeodjLkE6NfNabSJfXMs+Smjwub1kOc1WiQRWesWqGz1udGIGOuzL+
JLVrOydBZs8YOEYi6i88ixQVYDrOYBERs35tfbWSyTXGQyuWqvueeBD85jBJhrkIa8/PgMESWxsB
ZAphRa7mAB1rB0cPz5iLJCpIvazPpR2D//n9NKxHhIF+eer9julsOtvOgUFNPQXtMpUph8DQeodB
T/R3DGpsdzdy3XCF6i2t912/Tdax9YvmM3SB0oq2iZCQYBr9eolA+MYyKIckjndZQS/Ha3XrD925
j8eTB9khAYxQm7+TpkGwrxN764u3xsnFrGXp7RYsFzccN4zR3zG9F04Ax7m/2zAQkVEKWdWPjLiW
PZMBYaVRRWNbHJZ6NcArfJqAAN3dupLGZZvJxSbuL9mbntDrMbVadc7HzKoPNeL3L1njJu0+7Xua
FcOyGIR0XeY6dw6O1mPgbpNjnug4bScYXYMRrud69dUqtJ98oAns1cc0XQikbezJ1CEUpPp+QMnZ
sh+1TRH1VZx8lHD3SM/tDA4Xj3OmKkIx5Xa1XZngtSXwz+bbsOfrDYTS5cpLl8+ZQKPSjPEP0828
2oJq6TPLPxIaVbIDyS3pYTBN2rGS7tTZVmdVUzTVZZmAtmTdEBnu1lYkLM91LH4nb/4lxZYkVdg0
hNgq5XHUkB36SyHBFjLWuojnKF1yIpoDzylied/3dkcMX+v67etSGfN2Z6EByQ6mkVhfAI4a/1I3
nR4vHTmw4tDVi+mFYnRW/z7NO1//2Wv8R5HYL0evBFKkiOUEFpyIpv0/PNLqOEmzPk8jhpXyA+hW
FTlTDANlE8Zvjt5fIlTdPz7LdjkQbwc9RfgvhxXVJINC5aaRiTHbnulhxchhniN6SPW6Kj97au2W
bGHPSu7JtDN3zeLHYV+k7W/mJ7/UN7cLoYe7NRG0xLBff5kw+Z052KMLwm1BeiNk2y6TbwwPlyXI
8MryL14fA3L97zXcL4UHq4EyQChTUco5f+Cxfys88rgGxJQS8Kub1wjz5YZws6bY/befQpFoQ8yj
zlH0KL9Q+vViZ2mrxRpB75O7pE3yg/bN/84C4o+VTd40d46ag5r0V/uQrqHuKatsjep0NB/7QVp3
szG43//373LDXf9a29j05S6tmvAUi5PP+3ttYw/WDKID/Dt1pbtTficBucBccSbghPASaJWGzP58
TP8vphT/3/XevAb/ufe+/lyy783fhhMOP/DPcF3P+YfLi8KswWMYAO+Hsemf7bchhPePm30tPA/F
o1I3svq/xhPWP1zBBoPtiGLP/6MM/lc/Lv+hbJAf3yJ5l+oV1P1fY5l/NkRMdP7jLvb3dlwB3dM1
OKbpOEJaFkOKvy+V3qYnhCPWXemSKLq7Bk7Eh0J2hfXd6GPLgZVG9PV5dHGu3cdln2+vf7lX/6ZD
+2Vv4wr43iR2s14Vbr6MSP5+BdmclWkxtvqCqUJnRRZkKv+Z7lZMd+xsaXuCR2+ph7jnWL7RjxdH
nnDm4qALE4a6G6f7UMUQrH5zXTfFwf99ibguMr2ZGBFjbNJ4/o/rYi50C1MvxcWax3KIvMYBju3Z
duGY5sWNbZlvvXM/LLYc9kW1+Mw27AojpnLQWf7QrUUxh1KmhntSzTD9LkISbvQvV0hry+EjfP7G
keyQvzovDJAeoNu0+jAQLtXsEmNY30d7W/XRTmjhQJjjpg5zv9rCnl5jB4lcnqvSjdUubrv1w822
HQaN9O/g9JeR20knqLLGg5/BuGOGqhv24+IAS4/6VMrKfut8Zz52puE8wVvMwqW/UZamEb5HnD7r
2J1bCY8t7qAhdtmSFejGjA3w9qcuyyEEbJ/e/THuv7XToPeJIcq71N7UfV9X3yrA2YMyi/EqltYL
W2X2oW/FgsgIr1IBFYh37om4PHiQTz/SingfGDvXYZU00HTaxt2baVtdemY6UWaYWxrkdUnQpgGx
kzX+Yjuif2IWVQCvV8W+gZV+YrKUHOq4epnbYiNQw1p2MFd7dAdTfBjpd4/J0KRf22l8d8fNMYNZ
Fl3ozwUk/BmmSOWMxcH3Fwl9ttf+gdtgU2DJ9h4WvwyEkYsUBpM4gr9DblFm+8pAvtpZ5Anfkofq
/is8N+sQr8rdY+nafEy6wdttJqx23hbxzZutNQ3Wrl93kNvWK7m7D4PtuI/Kg3U7OqN4xAKieNKN
qd91rpbQy5Vfn3z67KBY1Vw/2hRbgcuVaOIVVnMIVe2YaTBB0PmiqN2a0DH97mI1qzot7biFKo1H
tGGOf5ic9jmvavvUpM6ya2Q3B27TxWGa8s/qaRi7HZH3tnG2yO68IAyYPsZekX7OYQjFEQAgnLFx
dZ4F7OsP0Hb1ayVx8W9S2m0kJca5c6QRLJm3+uHqS1jSdFDioDvyK4ySUjboC1M68EPX/HuxqLPF
kG5wIg48Bj17eA65qp67BAx+uF/koqZTE6/flWhVuDgDrMccjgJQ9XLWgDafYOKR9J32VX7Eh3BK
GHK547Ex+1crMcsfMDrFXesN8yGn0AxSp9T3nUvJ38753nSLLJzM7jqty5jwUFX9ssoti4glR8IB
/WpfWpkVVqot9vnkMl60Bs1Ebt2uMm4qCiahyVBknBMQ3MbkV1xySMrh6jY/nK6Jg7lN7kS7Vs/Y
er+tohiCwsvHPbO/OVjFYn4WmXfQqrLDMZnaC2J/M5TZ9CFu9Eyg0rbsbBrK44IQl0DSgi7AAP9j
yXqwQYQxhLPOt/t5dP3DrRE5WlXbPNT2Ojw7W1zdE9mZPGRxsl4Ix+p2fbdMZ6N1DCahrlZ2uM39
1AUj83YkRJamwVJuFfeBu5athiqRLj/tNrMgsk0F00wInleRYhXK6BHe26e0iEvjc6ZRkfBLmA2W
AfnoeXptgQrzHyLOxTvwZWu9brXdP9VrjWXkXHfjeI+rnuO8+W6fxa99S4FI8btleXbSlKjFu9do
PYXGbebz7LjK/NEjuu3Znad+e9CSaudgZUw9IzsZREmwOdTdc204dDOB441a3i2p5KoGjPh3C+He
ZhbCFKY+8gbdZ/vV0FPKlp9uU8Twain3ft5Y6d08lLEHmFrxGzRwCxx/+EUYAED2C0n1nbxLUpsb
YYhLnRUntXILMNPDy7O/LGRb6HuXnRh/JeCkklNM9OwrrxNIUgEnzHJNKMqTv4XYUCbDDmLa4oQN
oYfyQi2niivhN932IM1unSJcv7b457byflyrtpBfrV5n6tSuw/ZS+yyxJMxFz2nlkEs97N0ui9Wn
pRPcm8Fj7wgHoxxPpGAwjIzQuZvsuO1m66GBtr5u5RbvbTG6+qmqOhwIptRptwfmZZ7zsXI8ktcp
4Wd/ClmdWgUArK0X8GBjy+OVllv9s97KtIowqFfN2RoYkd6ZPjTvPKwML8ONcTN5QsSD1Znf93s6
5PrqjOju9kyQ7CcSmnjel86sV7oLA3uqvLqKcigLlHxThWgz7GZ0GiGNtDBDb7Vnk4c71V29l0DW
9SEziYrm3dfAj7vaI44+0l1RoBTY0m2w6oje2v3hg7lBKmzE6t7Gm3pcjZ2bD9o9qKS74S9p4uaR
RDAzHZRjz/CmYbg3F1VCvj35iyvlq794c/8THQaPxfDMVg9RmaY5p+XMH8uBajD3ul3SjFl+wYal
mL6MM5whNr/GRMfB8RQ38qdEuA9pEcmgGm0QKra8d/qJvn3cYOBud2yScnhKGI7jR1VDxj02aZtk
Ly2oinPPbPpGNkhFB1O77pG7JTA6qywGzRLmKoPB6UrpBjM1jqyhs6dd/p51vNs1+U+17owQy9MO
4LpBE4EbGEz9Kf9odH765ia52BlZDPbp+Z0+LDCa7xhJYuU/dbTpo62WL6oe4hexav/U1qkTzvD9
I68UzqvPqwzHO7vj69V7Ome3DqCCOUFTFmdHxnMJgGaucdBWzfiAevErHX0alL3MDrGXe1djrMi1
livrzIKC6iyx8Ww2cX3YrJazZQG0QRXa8JGL+diyr0T+4LsfMlfboZ/5TiSmVKEp6VB3uURCBLHv
Trtu082+MJR/Amyadq2fbHboLGwsXrMwyNfmWD4huCkjzwCXgms8l0vU+Xl5Sj2vtBEbds3VVWB6
d/A8zDukg/GR+BFxtAVRQSR0xvssnV/FWuFV7fgo9/za6XAgleqsl349yVx1ZyBiGCOjLM+6ZlWr
kXudto3jIeRo1TcracuDncdoX5YJwLOa6jsa4u6x2cQSeHaz3vVbNuzqIf8pt6p/6hKwsUG4U9Rs
8RSKpUmfmpxfN4jEfVHlJDwEyF4Lt7qu4Y3feBj53PtUCTbmCJO5iRBTf6FvyLB+2ea2r4h7bBbO
PILxVjz5ER/s+nEW735seJd8lfarFZfSQi/blOHQGp0Z+Gae7adsGDXjrL7vSHOM1WsBARvrdx+j
4M+y95P8HmA4HwKPzXdlzQ85JeCQplGN0ZUVtDXwKij61EM4ojzoAsRP7XPGYX1Kksz6ZidNfC7s
2bqzkNvpEBRNH+zWE37goTw8okpfjahvfDjmue6n05KM81uDGuJhVPDqAr699zR2DSA+tPPiY439
/RKtibbeMsv2XjLEXKe0H5qnEY7LXQrm00ZyXYY7s1uo/EkrynZboZcCxFbJvelAX9+teh7jcJJF
/GOcVv9ViYypuDO1IyI9A1JqQL8FytWjyasZ46fgG1OOEgiyQRJ02szKaBglqsHFHcV+6ieykn0o
Q61tc27pfPXT0IK7P4VyaqfLmvX9Fw3c/QxnI44Dv5u2N9tOIO2YbZnvXcAh+97DMoVgD7Pq5rDs
m/yqCl77k+etw8s4d8MjG3qZ8g/K/EO/xOVxnOY2WhazXPcDij3CW/MORohR6pJ5pelMe79al2ti
O8lwzG/SLe7valSBvxRopWI0rGdrTYydSLfla6VddwfmKJ71NPihtjeYYgVMLOan6tDHSbMf4ir7
WNTlV9EU8sgXVDpsht5+49Z2Klq3doisJhNuZG6oqEhSXA9JyqSgo2862M4EqG27dgeJv0z1vU99
+IBcZn5xMkQHbMfx/LIQ6nHy8q64FBMaq7aurka3jt/nboyvTtl5HyyNlyBabnWUTexUgT27/WHN
khNYHeCfVzC6hSPcXzYzZ4khmaKnMkdcrxyyUFWzGV89GhXEh8a2fedlteDn2E79uczW9ius4/mA
SdwPq6bA5OtM3rQzNltOlCszzVXm50eMW6xd1XuIBUWW/Oy83DkZM+9FX2figER1O6waiRYJ7sMV
yXEPr7b9No3F7O1RKRYR9CHx7EBFjnRVpUdjndpdvaqfajHSSAzVOXGnZI/o0H80Y8v8SKZrfDKp
YkOr9+f7cU5kuHnI1WNnG3eZzt1PaoiHeyNHquQZI0JwWViBK1v3Tpm6PUCsUjvE22ZUeqh80YFe
hMdcuykwTuwQloWEovKjhVOecAjiHelq8VnOubmHPG3elbVElZaVWag9CEixY1ONaXiFe1tRUW1c
EHR/YtoRhX2H5Z8iLjL8ndZGRaEzrkdUDWW0OhPtqFEku8pPxu6wCHv+vs7ypZV9cSoGJzkpmN0B
VdYT3EH3nR6reUZL1d7ndB7wyJyVYNuZ6cZTLCmQI4br7QdrMGv3CquuXALDSrxzWkHVQoaEVmSC
qjUqdP/N6jxkZGh8VLRX3sHTcZYf89pl4tN6Y/yF2kdEHk6GCTyl6sm0TesTZjoYlpDKMAbYkNGU
CVG8egtkn1GVfVTUsXoyCwX9r/DLu6yxPk+zbp9mUPKw6mL9ULfdfFo3P2HPdsU5dtYxjKkTnmPT
02HeVHWULQhrF9hTb53TeyGkQuNDlluviCetI5k22xKYZepEtV9eJ5M9zOtH99ylkotAqvmdrWwI
ktRY3poJgWEoZ7e822r263WkCgprxzF2paeX+6V31wvvdhnYWvqXhUzPUx4X32iNCf6iDQnRVVmP
NfrRyOaEOi41ttOJSfhCwDoh0dXqiruqWQgst8rsOfdbfS8p/9ujNlcrND23+sIQtP3UYgRwL03P
DkULyb3MOuMrNtA3PWNZ71nRbnH0LGPbgyBta5jYsXjvZzmGmM2Wu1ZKhkWgVLvB7zOoCEVvB2w5
xB61LTvjjpGVZjGmVTgUzVs69sWDVZT9E3Tfgggjxr+psUJMr43i6mfUZmY9Qxtr9Q8EaP0Y6m5w
msNQZ6iZ3KL9srm5hISW0aDWnNusv2XqdlTDXxW/tgqzNRNBbooHgcL2FN/OWpNB6Jk5k3ddtCXv
FXz6x0FbBF5ulWsddRqfqzqRmJJupRvS1aR2sOTCPoyZMS87nF7G5zT36g+TLbKvfjnyAmab+Z4C
aFDZx7SrMwKdyKrM+Fmao3nfOAhlwoWa8FJLa9z3WavNUDDsPbUg/Qgh/fmAXAYJADr5pDQg0LWD
QhU8CjgBtOjjzwmC8q2b1FG96AZmqSTCT+bOlwGPiq8bWAxRZBP7GPU+NwwV7b6nZN1xA36W0n9D
MWTcSJr+k9wEDmKzm0EgrcqjmDu0yF0xHOauz+8SCYszSZZlDfpBrBemhUJQRyv1ZuLP+LhotE9o
9BSX4J5padULJnDLV4ex8l4oXUkGgv1GF+W2n6tkXh+8bmVOaxiVWgJ/gPwTKceCgzQW5ZdyK3E9
WVfecqojX+/hovLFMIWV3/0qWX5yWOow48FeBm1gD9DAMme+uMrnSWYwLNFQN5fScGd2TGvSbYjp
4BxljS6yM5ARQ8rY8eJoKECOvhEL3LpHm82O+VvqqDdLcYKVhd3PqaB58Y0aFq5wxu4ysbCn8Q3d
JXo/J2AYa9lwBhmqjm0FYTAb0mWhNFzm6ypS8ZZrC1/JVr71nLRXsy+qn2AllBxtgsP5A5rNbiEW
0fKaomlDx+baTvqPHqaHrujcM+Ckl0z1WMoDCMzoIHFdfI4GlzLp3FkZf2u1bVtfu8Lrb2LmmP+z
Dng2GNSNaut4w0y312XQN6bPcN3NtqjutNQfoTPIazmSf3Nt5950vmCcYxXXbYY5sIthrbqRm5kj
U1bCuHgDodzwUySdAyKmWVf4F2bOSj2tTG4BihH75jwTLoweIWvtVB7aP9pnNu54+W6kKFSRlOB5
Eb/0hTPYezFuXKw3J16FBmgYtyd3M9EZsqd4tJiFg9jisE1Vn57hfm/5OZGbdh8gjlp9WNlpVqxg
A1bKf6ToVlooM4EpUAZLZbqk0q/ZlN88xt37Utn08VsOO/LLht4USDPeaB6n1R5wB2mswUVvmkPX
/GCRpVNcC9e0rXPHjL5gb0VaBD10HfBTjW4SR9pfP7arh3kzWnOPlc0AClJQS9/BrF0rVGEJgZem
P7vyOLHTmCENZ7K8qSTHJzsUuh6aXdfS/mE9P1rjgdIUsCDB5FDcrQidvLBgV/ORaCNqP5nAC1Mk
XV8W1xkbk/zdyPqWJkhTod+1ou7EfptMNIABGPO4vkMz7/FIIIjQc95dZeNmES7TwHoSIgWZsZuG
G28bPX/GiDn1kyKRnL50dDaAdgfxdnYhV6TLzxWWEjiluJS2n9iMc4uQqjLvqZBF92g1pfhKop8D
B62iW+vp4e1+2cGV2yRvTutzn261jOmsuy4b9Q3Y7dUUB7ZvOO/dYAj9ES8Om0dXaswMugBq422x
oIxVzOuVaCieKhcx9tbGSRVg77moj4OIk5tHC9I45vtzfrKG1JX7Ps7ZpAT5aPbjlGwNkU5xa9V7
yuQVNdoCdwePCGerH/Icn819OjQFwOJm5WmNwCoRn+LcHWEeDMmsUuq4GXcfh6VxvPGA/MtGqWvs
IEXb8lpvg4R4hw2E9ZjKwUiDOeuZV8SVQzO44s1aFFM17jtz41sDdvhn0UOyDGSJI0eQFgkPk0ms
qHfxSEWwz2xnvgWJ5HUcofsr0nDuWmorNr6lO9Va8lPS1a5HzQcH7zTM3uadVDzV6R0Vj9bbLnMy
Fqj847H29tKLZ6uc/CrstOt0d8gdzC5cC0NvF4MMYx00VTvq/Yqiztr5m57r+5k0jTKCemOcWVyG
fz/1srnb+MT+SeaiaL/6gzCMiLl0cQDIztsTraa1niX+RO4+7z2nPpYWjrRPadGsdcRGqLbIN0yd
33ebo3xgBTHU10XWfqSGClvMjWKfGrb2HUbb69BlaLaLpdq14Mf5SY1WBrgr/f5Nw4aOA9xpWLXA
NKMfFgtOf99lXsgSZyXdfVthYz8kFY/ouEKEH37cuGmwSkTD456SvlojfJysN8xxeN+aFprJ1YJl
+sPmUX8FIyrs4+gvmBA5i++hBsia2I5WNoZ4d3vD2KI9mvpjWd+Wxoj3xrc/X86xF6xRz4SGczTH
DfPioMfYYTvWKEfWKHUsgMFqarbhZOWVmvdIQMgdG3uQRIZCaPF2hIjmZ6ETuDuZbY91lJrJsp6c
lcTzD7YZN905N+rSDG6EjREsNW1y+soxE54WUT1v4I9O42Y7lOUzRlmjX0xh0hj5Wa9+l9xBcmzf
Xbzb03e7UWIDecbyJufGSZCdzoBoeWIoUlWfZD/xzmdQN/td0VcFwGmC0ACwa7P5cg+WpXkErSvL
4mBtVXIzBUULMpREh8JySYquPKjRbdYTHTuUAxQNdp2/52A7xYljwCmuSnt5s0bKZJnuG6sCWTdU
69T7NvfX126t1wvZUShiGET07J++Ldi9lqKm7s77uUtCOL9OdcKmwuz2o8wMmF8jfj7xK66Kqjsg
liRBEqCcSpt9uornDyWG7NkHxEtps/dynxVhoauyD+iImGelapmmISyHwuA7tJWBZXaRNWV5QqVk
uNGMx8MRKXamjiItx/yOdsN/kZIY34A3GEFR4pkj72ve9LCZtqH7ZuqMtnscMoJSBJDYp77zINzI
ArbgzWOFM8LIV27yUiHF3TVZLp5V5jTJlZukmsdGrjGQBf9ifMUbfHTu/9wx3c4qxIvuzSbfL8LM
VLjSWRAdaEhbpwdjmPidUIeVPMpUitsObNbp0SJiML+zeJR3LeK1PFwnexx+OL2FIEtz4rH7OGXv
HFbqsJdC9p6MzLocPrcQZJE6rN5WT6HbYMg1hukyOVTKPGSTmi3pcuNYuyPLQqwxNbEhpqZ9mCXj
C5DPcTEOJnEE/gcD5BMOTZNM3pdSeaq8yqVwvgMzdOtlMEYpI7yvKDOoiJR+Sqh8twccj2z90U2m
jtcXB6c7mRuOvpR1Ym5PPWxX/dFh0o9Zg89Kyu5io0/l97x2VlPsca6pxrO9bWv3k/OkLDhQTDLz
ygD8ejPuB5OJyGHOS9M8KjncAGFjsqTyI1roeIH+qQnC+x7for0DTyZpAwFHVU1626bEFhmm1yC5
axbLwMJG+AwU5nPdNah0AuU10OK7yq70ztGc9F/6Sqs5imfnNlNnOOAzIsj8m8oLezj7xlt0kX88
D32p20eaiTU7MI9V3sUtJ3i0OT4w1bGNq/wzgieRs0Qnr79h2AtTjmNddZ64B3+quh2d3mifoKv3
gO19ztjjnzUSki+bqmtNHHkcsgJVW1CgVhh5iwmLuE/MQv8Q2coOYDhI4UZirda4/dIra5RgAbMu
r0lutMuz17ZZEmXJxDqr0bVBAs191dwBXbTtkRCypA9LRfjv82ZS0xzNkq7nqDfXeGXQNBzn2Vzb
UI55neOIoPTahImj12WvLSP56brMPr/Ssxr1pwSnv2+uYeXdd3MVPn3gvKSOOwYkKy7UAMwsUyxa
xspKvvl6mNNPs4+zxVe1xqyNGHjTf2fAsnTHdUxjfddj3RHZm1FsYNgpo4izXRd2cR0SCvkdtseD
+byCZ0Euvt3Yoz1kxnipKxCUe7hXfrvfqtEq3hRzfjZ6TKRUg4VK6pBsgIzTgvCMcqD5kabo2b2g
iRuClWt4su2lzAc6qkGkCfe1erA7X/H6upuvDyuXPGd4imEf9tjGjKXPTTY6wzcMXnqSfmQyZ6ga
mUJN57612ubYQ3kRtyFLtl2I4rCs+xakHCmbW2qok7Cs1M22zmjG9VOj8LEBHanVfK26sZZPGn24
PFa9YG/u6NCLa+7PznbSuqzTZNeao+cuN9vFIbvLhrjxH/LYle69t42xxaiFisUBFGnF7a0fbWM9
0zNM084UYCJvGFJn/g4YuJqGXZk35mCF06zgFwZlUsVdNI1ALz3IaeMk5a6CU2G0H6Bpj8K/Gg1M
MVzuSgrdabfxsVn9G+7JL6ScW/uuLGp/aOmW48tfE9YUNXXv6H456KZy7OdRrv7wVueyLb4uxAsu
B18wcX/YSp7QJ7/0OX5+Q375O7lRmT6PVt14ftj6Cgsm0t9JOYUNgN/aqr38Wbf9OTS1W8N7QJZY
te9L0W7jWRQ291dbPRTbhUmOB9c5nfoo8VX/5BeWp8+JNVYbSQPazx5mQBn1G4GHuHHZ/kLTgY0I
JxJTRpTewuHPX+hDollhBy6WOG/mUi53uob1gl+3B5CVMBbDcdmp6p/N/6HuTHbjSJYu/SqN3kch
5mHRi86RTCYlURKpYROgJCrmeY6n7y+o+19mOqMzIF78QDeqCigUS7Rwd3Nzc/Nj52R+c8e9JeJd
geK2cVXofR0sUN5Ops4+BTAomFUWbkI18S/nk5ZC8N/HptLdqK7V1utCSXiOJRnT2BlRE+bfAhMi
oSVd54l2Q7BqMWxTJrM2VepfgtUxk8w0HOqbDBBlu2ng0YAlzCRurpF9NorPvLiE8kpKdV4fSWf4
74MU2u3Hyy5zjtI06PyYsKkK7jJ1BXJ5Ov8MbQBN7nNvvFEhl+LWS+Owzp2J26Pf/1XTy7Mptgik
WRqwLO5agnMmqZ62VdoVN3IfqtIBgj9IwnQasccValVBtsB3e46mZEiA7dgDtPOwsERQARlaoNcK
757aH6KQyvkm/zOFim9qN4lVSck98CV9vB7qjHB8eVJfmWbvWzb4YlaWz9CnbXpC6iGZqFo63DsO
pqSE/d42k26jUsc339MLwLz+SdEKDyanBTisEAAUjmTyEkau0jJoqqKGr4RoFU8taX6oPJ6F10Wd
sNP/YN18k7fVP0v63wAe3T9l7x6Tp0rs2QTx+MJw8TlL+Fv8X85YMP7foL3ArU48YqLV+BddxjTG
//U/Pz3Cn/k/js3P4PEUX/r8p/6FLzXlf3BLCB8cmQOOIABK8F/4UlP5B8y1wuWUxk6NIA5s/F/4
UkX/R2HLygA/KYybUGe89Htq/1h0lFkO3Z7EE50vFPCkl/Clz2KOJ+HJcHgY1bmn0Q8nqxYb6dyF
y8Go3Rzm2E0waDuT5MbZVqiygcPxD07RGz8TKjSfOt+pjzEQGGNF2SveR0N2ExgWFNM89lEtqq3h
Lp2KfCuDvfZY255/nGATR1B5YbwZESan/8n1m/d0XR61xKF+KanOY+oGwQdvcMePUgDLhGdDE3xb
TVpGhV2bwarSzIx2mWSQd4nUDum2Nor2AR20uyCSm2gtx25yBeBr87yK/w3u/v7/X0YXVvr/Dpr+
38ADy8f43K8n5/jj1gpdy4rsKNC6WCYUI9NP/ni1oqj/EJJUciTaAXR7So7+5dQSfwaAtUHPiEI5
n7Yu4um/UNNcL/+xJroS8NRkCgq8LH/j1ucZGq8XlHJ0IJJIAOn0gGjCEeQlGTUMv1OP1vuUlx9/
BbtsR9Fmky71JZwf768tCUfA6Ll6NLVmHSNbWQV00gUHqDvGdaa8Q3tD0o3VyTJ8+LMzT1ldzpOY
1/aEfKpXRrCQGvZq6z2b5LqNN24fvsEIPZ4q1DwqK+IIOQsJPRQIxaAc6RCnP/G7mvwslXDvZ0tM
a+fH2J/REBtVslkW3XwliQ5osB9aTz2mlX1dwA1u22D5lsQrZ6zQOsJRbZn8RRA+j3FxC1YcymL9
CPay+1xzJV3HMmj6KK60hYxgcqyXcPo8IEwR1Slcy7iyYMrqyzD1QEMdi06FKseKR0hJfHdB9GPG
CSz0g4EYawoIWzHDatH3VKa86EiWxW20NT43Xudvx9zObwfo9BbcQZ2bQAOYHpUgbqD0NJxPYGt7
UsEBoh85rRp1LSVWcg9rJDTHfdB7AbOp2dCqA7KmkNm18iGKvPKxKZFyhgjIAWxAVZzeK0kfy3jd
WvDyNCGAWl73aN/nmSwMP2c9qOVAk8PfEAp3wSZI1fYbjcZq86EdEE0NIXY1tlHPDxeGJ7Q4/Fk0
eJmmU9pSIFcW9lRTdbLujY1+1AJAjryrvdMjyhO+ZOtX8mitwbC9T/Tme+7W4yGupAryWXhZLm9s
4ab0/BX0TxFP6Ruh3eN5EU6SSTN3C7NumWRVk5SN2sMD5NS3IU9RPAqEO0kutkYOaYIjX8NYtbTl
5ybBobfKIqN0oKMQVbj0zJJduhOMox5BQqBBn3CXKh+rEiocva7jYxBS0uOdZQNf9HUkldp7w4Kh
cmESpk658/1jw3hL74xO5MHZhGtKbVPiroPGOKpKVHwFIupe0QnyrW3D6CpQ1W47QP0GyHts9rC+
8ujsBspV1cfS9eUPebWPOdM4wkjXcHqafNRzj8/hpQU/mkk3ZjRQ1XSs/tNoQHZ92crrNccMl1FC
k0kDqiZKzmk8aNANxpNJ6cGINx56K//lTFVkeoIg3/dzOKbsEHcLbr1Pl23PjZC7GockYYSGA2Gm
+0yJOtpzpBtbOZQKJU1zgeXyVZCaxvZiQFRCH+hRlSO1o/1AvUto2qdb17mWjYVQOIWeM4dB70HT
6M6ydcDDr5S0sthSUM12nJu61QAdBMYnHrF2QamGmxA4yxVN0kuiRTMDOzMp+EZll2VCB71zY9HC
/U1R7+3ovtLuLy/Pq5ArjGtqLjqJBh002W2bmc6NJ3/v0kdaH7r47rKJmXGQvNFVRl2AyRPbEEG5
8WChB/5RksZ16Nn08wBi9O6omO8uW5rxtTNL064/HUwVQuaLttxx0pLKDHvfBP2XyyZm/GDKROkD
I+9TIRQ8N1HYrUpPfOgfu7zx9y3iJnYELj/1zJsIXqjbyg/khXNjblQc9jbvdrQA65YwqjYeGqgH
akx65b4Yum+laS2Uz5ZMCK6G7BN8lhSljuUAtlazYJyAeG1hHK9SWANqQD6fGOQY5N+CEYWicJm7
jX9ko7pee7Cl/cBxXuMGqXNjF59qW9tcXq0517MMi+uBrFgqF9zz1QJBXqixhklPvZU9gEzendTd
BdXfSXlypk5De7EjuriSOyHdMR2ErlG51zuarPxhUanu1WVjMkJeyVVes6dm0fPBcActA6PFiPLe
TOnDWjVD/B7YL+3+K6lYSsZmV+vEmuDocCBaY5AN/jHxkj3P5QellH8lPiV7B0lzuOTLKl8bnbW9
vGLPJ68QaM9GKeSAymC2UoRS0bH0P8pFva+cZgP5AMoPvqp+bXlfQ9lqpdAlFjTNOolu/PjJ86+S
yl0H0veuvE2Cn7Rur0avvvU65IqybWjC8+ZABK4Z+55mhhRwkyJdeeXwhkh3ukLTCp7En1q2Chv1
WP+Ydz54MPeKKdz08EYbyePlaZoLQ6eWBMfujNpsjAFfoJ5dyjnABf+XV37xArinJN6IL1t7VmV/
tSgA0iATNWXqn8KitE6DKMOo+cfWAOZiX1XZb6f6rowlaK7mm9ban0HeH/riK0A3eobc+C7MaSEp
aaMfLQgjDmF7Z4ZTmwCKKdbOo+3r8hfOHGP0SL98oDDzbtj4cmk7RP4sdnYyCea7ppd9FFaGpWN5
LlZS4qYfm6sXd0phYwQyyLockv8jFNLlhpdFc9XoenJ9eUBzkevUijDjQ2vSf2n0bIPgsWpKiGO+
14N+SNRkYeZmhwOfEz1xKhcCMR8PY7BkXI79YyRDjo9wl7pEdjC3Nva/LVAzOd8VAXyvHXoGVOok
GB+dcmWXd2/JY6iQm6qswRUiq2L7eMP74QgTq390lTtv0GjnBG+u5QvX7tmhGFOqzqWY5EwYCqDs
VMthmzxOri+1D/n4HRLNyys/awO2E2oisjkxRJxPl2pmECKFpn8M01uX9iPgrbQELRyMr69hHCY8
nfzbiuDFmjYywsIPjkDO4FWtdXUDEN6/Hl0vhy1bvYVn9yssmOvKM74ZVZ1sPWBzC18xF8VOP0Jw
8h4onsvTp38cp55+WtGczdCDjw6GHvojyduiGbFUpJm1SWXbmioXDu3y59PrBoNcRA1LeJ0MyABk
tB/QSqCr74ePl9dxdgefGBLSHaM3m7K1ppDU0g6gPRrUhTikxqFbmMUlQ0IKH063lha5TXT0PtUA
Anqo1g3tAPZhe3lEs54JeYn8fFflang+dZxttOhRSDmm0r0XWttyuJeCpQRgdjQQGlg8ZLBAIptB
oxZaBzNWQFv0b9Chq0mAz443eu0vHGoCvdCfpM2GsZqbMVUAasnnw+kh8QLjEQTHFt4lun3gpN4X
3W36I4KTKU2v+rUcwtAMwGhXOcFKWli2mdkEIqwb0M2QFVMLOTcfITIUWP00UOe+1u597l9LoWTu
3n9mQ3ANtQQb3RvYoMN+TxZsgdULtvmuHuKrgS4TKf4lgay87CY6Hy4kCzyAE4sVSixUHYTQ0ljI
AyEHFBxBkt2FtGgpiOmtLtuYnTzSYMxAYUEp63zy4OOupSpNgqPbAFxT7yUt2pbu32njPnsINYsX
K0KsaIAr17SGBUffjVeNBZ0ZVbrLA5mbLKpQE6cq/3B2nQ8EoiraB506OI72bZOWO69d4k2a2VBc
VKmum9SJeSsRfMBp/RhOY9DSpfwQqLddn3301VtNjhcKi3NLQmhQAQBoUNqIgTXQADHF6McdQ4SE
k49Sd18vqlrMXEp4bHmxIeyZDJpLJYz14KjThn/wIq1YN5me7ynpH5Lc+hI6VXQn0wjbhdGSUPjS
+IR5rEe5oPcV25X9wWkfQuNb7fy+7AzK9DvErXM6PsEbRjtQ+r4yg6N0Axvd3rgyh9UIQ+Okd/oE
tgs5M9oEuxVXLytZyqHnHOXU+DQBp7cXVesa2PkCeiBhZUi3hfElSGjajX5eHuWsHdJnmgFAOVNW
Pbej540dQbJOEvXVRNGx3erFZ1n++AYjPPQYCoTGmBFmkgZwM9SnQ1GzroBXI4lq3dCo958ZEWbM
TBUJ4hqLA3Fwuq1RBR9Bqg4rWMu1ddDr9vot5mgTohoEd5glmLMiHU58lcCKKDsNAPnGrA9xQTOf
uuQKM0kSLwQ0D4M/m4pOQnjtdb1oSotzo4S5hoxaDbs1rPEbNNtWSbOAl5o7iM+sCWEWOK5boCJK
DCw31pdEKldlfAdDDA9MfnUDiSFMkfcd0l6OtfVQrBsGfWFmZ+PKxEStcYEAqSDElbTPI1exiJG9
R70AmDkKhQO8DqXc6ptScUAIF9q4KYeo22duXi0462xoOTE/hYWTnYe+m1Ir03RL8Dc3EAO40v1i
GfY5nxGDiy7DFjVtcohvhUUdEx9KQLrmCdA1TW3vC7Qpgv42TL7C9ghT5xfrXsmuyYpgLY4WLjXT
nn5lG6QJyNcJS2QIrktfAkUxvwmOD0NWwThJbzsEtFl0Y/U081pvuKeBNnkxN4WgkwnNwtBL4hJz
gAFXhnUXl09j+HB5N84t2qkN4fLiATe01B4beXvIsseguYM66bKJuW14akKIlLYElK5A6O4IvYB6
SwNGIV3Zw1OlLLj/bJ6oQ0ToUOHRAO4J8+W6CnLfgGiP8MmuSYlXmffRgyg9bKRfjZ9DlzpCddxe
11G0BDGdvO6VZ6j4JfzUUwYkmM67WFPo3AiOSe5p1+aYBCuna/oNVCH23pLjduW5RbmnvqcctRJW
JjNJvIV5nj13udfwEggnPfyawkSHEs3CMpj7Y6XeZeYAB0hTwPah/UqC8lZjATRpvJ7Khloub2Np
33bXQSovPDHNOtTJRwg1PbkuSy/QewhulFvob1Zydbf4WDa7DydMH2yC3HzEQrVtIIEZ1xkJVDl1
abuOeW2YsAY38WhcR1MzVzkMN7KR6z/f4MqQakLpyhPaK7Cm2elJ1sYYrvNYPiitvg8VZYTl2Ww3
lmfYm4BGnIUa2vyygtzkEkJUl5/LmidhoMkH1KKbgrBuSLdNcR+1V6qGLkW9U6SNQz2ysR/cSN+i
n7GlqrRtv10e9FxyD3iboqk1pfdgjc7CUFfbaCC30y0ldG8tehN4nlrYurNOc2JCcBo7DEyzhDfo
KGcPY16sR/lWg0/m8jhmvebFiFj2Kn0fTJ+PESnJv5KdhtGn3moQWgvuWlSO4gVfmbb8q5BgQoUJ
7w5YajH7GF1XLwcnZ0zJYaRJgAYnqs1+snDqzkZXk2RKBpSBgJUQeVr0TArXxCV7G9UEyFMsg4Yf
OKCC5X03OyQIQE2Tly/qhkKCodCPOsBWy9T1NqQwKsQXv3N12BrdUiibdQhaUGWVBSOkC4kvgld5
nVeE8iyuVr37yx92arOzjZsxdtfXjp2veWwL6nRFr5xLhmWm7a4bfl12mKWPmH5+svFScJq0lLHx
wvDRL2k+Dw5j8OOyjVmnpEo0Xc8B4CmCjcTOfRkIR3B0SM8M+wqig7VffPD8nZXv3HHB2vyIXqwJ
zuK5ERj6knu6MUlCl5ukQlDXv7s8pNl4cTIkMaWAlDwKYtauVou16X738jft5BMLQkSyNOBNsJAG
R9rkavMjXS5wMNGY0fZr56GkP/PygJ4X4dVWPrEnhKemt0JYg1pqbKG7pnU9QnElrICtX09PQU1w
yKFwXhnyRygc94bWbPysXnl4ZLQE+VmYWzGoRDRkhLAnUMuJw3Vo3bm0RV0e7KyLgNIHZgPAirrU
udOPo+T4VjwQJYPmd9VY4zXdxF/TXssWcqbZYHJiSPD8oisMGkyY1D56VOB5RxVz5SfJym2rhSEt
WRK8XnFLHYwcltKRXhk1O/B0A8xhk2aPl+dudnVOhiR4vp2mTa7VHQFj9LpVYD5FAVQRl20srY/g
+4OedFnZYGO07pG8gALjhxIl2//MiODwYIQtzZdxM5tFidzfIA4Wk7j5VTHg2ATpz31OWH8ZYoBE
h2jsCPfQvktpqk1+D3J/rIMFR5ufsRdDwvJrXuo7U0vf0SrMm0R7sgd7K5X2wrrMnsNwPutAZ5Ex
ec7iTg6LvO5o0VVJvnvPsEBxaRZNskoGnYmxLeMA1UJPCRcC0/zIXmwKezWLC+CjBjab9lFWBngJ
nvI+XzAye0KBcgTiTF+WIgaEXPZ8bvYjt4rsdwQ5oNnC4fUEf05p7vpUvv57zzNUDnyg7ybiWoJX
IJfShE7vUOv3U3lfZJK+yd2w28NWFC+Yen6EEcM6D4i6AQCe4rIjVGyqJioburYDIEnjVeVMclOU
DeMtDf/7LN879W66RHZRtY3aYWONd4bVfKob/VDJ9TqSaIQd62F/efxzu4J2JQ2gmQqUfBJ5Pc05
6DIc0cXim4Kg35DKKenvtIZXuNletjMXqgww3gao9QnPKGyKDnHDurfj8Bh7HwfvN49gl3//nNec
/n4hFIa+S+UJAc9jloLsMVeaEq0i70uOGGnJAYmA42V7s5d/sN3AM+kF4qVAMAjdnl6M9TQgpyt2
ZRHpuzEytRWKptaVl0OVXcVwGhQmhL6oniZfBweM7uWPmNuPE74NaBhlRxQezhdPsyLa5kwGrXgT
C/OapzDJfLhsY27hTKQQaIQyNMLM9POTOBOlY1PDbRse0zi5r7jtr4CH5W8IZoRkNFWpI9CUqp0b
KYJiGGAVCY9FleoQZ/rtWgYNtGnz/Gc1MaXFjtm/Ic7wJGvapB50w4gPbtSFy0HOhvA4yLdedd9C
J41cjuIm6yS5HZxsYYjTWoibH7Fe8AncZnSkk8+HGMQObxR+Ex7t0HqgsV9tvoUqtG1XQe9+UPIP
3D8XvGPWookwgY7INtmVENpQy6DNOjbDY1ttyXlQAOTeAqldpnuUTK2pw/drYSyJuE09eMJAdRle
dABPxFSKiWKUM/Ik93uPh4qf1g7+liK5UeJ188N9okLTw4jaH4thr3drOhHa6DCaFUJcJWpfS+X4
157Lh3CnoxcPiBNY6vMZ7wATomBX+EcHKj0YHNIFB5opDWOA9hiT5jyu3brgtYMvwxukgpOMOq4c
NXTmV8g+fDCHAiT1fdc/DWm+7mAu0iT33dCYCx41O9G8TKJiwPMhMg7n4ytyyxzgX/aPnDUrj477
jhf5icqy3tb6N94VF+y9zjhoASOPIH4rlKORsjyLBLEF5X7aJP6xsKp10H6v8n7ddj9jc+cn4cKx
NGfLoOXIml7DOZqF3QITWeJnHjAQrc23avJp/IxmElBotIz/un5IkyaSPOQtTCMI5fNROY0Pp09G
AiDpv6OQJCo+KLDVXw6ir7ciXd1ETwATKBsSq8+NJEotBWi8cUUNeB5J7gtIJ53HwXyU0if1i9Mt
3IhnPANzfxra1eld+dxcmai9UaFnf8y6mFcRCVbyL7q7U6NrdJ5IqH5dHt3cRjizp57bk0CkBGnF
NR9J5F3uKmuU2q5j34IErX1A4hY59d9j/V26joN6tVTRmKlXTpP7Mlphckvf7jt7oGwi+RKscP0K
tuada9F9HRzCyL11GmNb5faV29U7Vc42eWusuQMs7I6ZhIDPmB6IJrklNCyFhIAGHZhtpsqK6fTX
ao0Oqfx9CB+GONgjvLDWtG8DqgmttnR2vk4C2JToZlKZnp6FxfYvN5EVz8liwpwJj43TQvcNmU+y
5MIzRQlg9IAdp4YE6ouiD1OuDQxI6ICdDb/kvS9vchisI91fw0S0GpLVvXFt7sf2KpVWWbXw2DkT
DgizFN+R3uAl7vnMOUlCpgBRDF5A1cr6qfQV2hSfyxIJSPjefi748uuXFdbwxJSQU9lWo0NZi6mi
ewyHp8x4FyTZyvSgMNzr5gHR0yz7smBz2h/nucGZTbHKgv6FkvOYwn6F1LN65xtXQXaDtm3/o0Z2
xaBvGz1ahwrafsHw3GB5QqLqQtGTS7ZwRHpuyXT3bB0/Purtk1w8Rk+VrCFUCXd7/Rn9Bzq7ly77
r68ckxKaRtI1dUhyGTiPFm6mQEPWcz/uy+1U2HVth4bcca2mC2Fw5on83JKQu9pRNareVEdLxgaK
pc8SRDAlhGzxVnPomV1nEhIi8o2f+1CfJXvf+egO/V8DfPiGCadEJwr79DlsnLhuX7kwmU2jbSVo
y0qpy1euBUAEysVsvbCcc6GAOwnMwmA48GJhZge3Gv1EGQJaabO1rtVXcf4ebkXDgrFFR6fcflB0
umstd2PpyXZ6JVTj6IgU0xaqsPvLHzNz5DHul28R5t5U21BDxJQiGCXDHJ5V13mMrHJlmtYK6s9V
6Afrxer20gRMPz+ZbATe2+k6TwxWonsntxFBseAhfXrD0JyJmEEDRset5dwKdJsGTSQO23VUrkp7
rzXOpq6R1tHLpxDdUl1bh418ddnoTDbL1YjnHTq/SDXFF19olBukhxRqLzFtEm2uozKhac3CKTa3
N0+tCIeYmkkQrXYUX1AN3de+etUUdxpK4Ys4gFlDCoGbzmRez0Wl4qQ32sZtJNyDQtoWOF++zwzr
N6rb/U6pPHshy5udPaoO+nQXMKn3nC8ZVD52V8DoB/kgCJnxbsiazeX1mR3Q1HlIeoyctFhIipoK
JCU8GcekcNaacavI2VbyDovVxbk8Q51ew/7L0PQhJz7eDFI69pMhxTeOVuJvC19dh317zSvBRqla
yIthHZWd8Cdlh2//2SAF9+iRtSjr6Rw2x6tw3BXxB3TfJ2msBTecXS7uVZSkeAdGe/x8jHZOr6Br
0DlDPrWmWQdB1u3lkcykyHRv0Ik4XZ5MLjXnFrS47GJaReh8QL+GR1K0U1am8jWug13Oc7P1d7RL
EyiWxvyJFAhUHbQc4mVci4uI/0znQFjDjA8k9qr++5eUcxOCYwyShkYVzHTHof6ItsCm8uKVOiy1
os/6+clAhKXRjFRWpYxOgO53xhAs6452jjF/vLw8028RM6LT6RISk5xkF8YBxtKr5SqKi23R30TQ
4ofNOg8XXGFpRIIrJE7KgzCw8mOTV7d2OKDY9tQXX9Cb/3h5ULOG4FGhygpmSH6+Rp3uXBh6lRqx
A7SYho1ePCiDdou0Vg+d4mVD0zH3avZODAkHFDCu0vCm62al5OTmE7EvoMXvbloYC6fS7DrRnwoM
CoavV693sNxCjBmxTvACrAcNlq91+LkOeVbTM//35VHNbtkTW9OoT6ZPATgKzym4kImW+z3ayfI+
Gez3taU8lZUV7KFx/GHKY7a/bHZ21WC9sYlH1FrFyrVSqYmOXjhm5TrbWh69Ioipf0JbntZ/P+zf
EvomNjjLpPdfFzF/1YjCVGFgLraotRpZxGFPC9+Cz895CJVrm7sq9ED8y/lcjqWbw+UZ/4H6sYdr
7W45ii8ZETZWENlJa08om0g5oBFED+ytmS3xg8wdFVPjBJU+SjgkRucjQYsTbD7aE8cKtZpPSgtt
niGF2cIFdObtRgfU+2JGcL7Qa/QaHS9OXcfJrtKw0MDaoWdQhskujp0QVDHyx145Ntveacytq0by
pnWRiEHUw9y2I6zDXWxqcAwHaA74o3eAOmaxdWXKY8Sdf/qZkzOf7JHeU80/IKASvRizAzVQb3sP
ogrNuLL1Q+PeaA66G/GxXqxxza82oC0N1j1axIQZUgo3dpyAF61qS6O1PezS+8sbcS7WUKn7twFh
bJoBkU0wUmUi4bkBYmhvSz3dWkabUN7x36MnubDzZ1OtKT+1FYL2VOk9n81u4MkOxnvgK3nubPNG
yjZJJ2fQQXbRNlLLaFU0XrpObS51eZ3l30oDzdjLo56dViIBGR/qdkSF82+Iw85sfGhZYWf4Tu+k
E04c8z8u25iLrFTrac8EZDzRR5/bSD2YQFQ34hEQOSj1UGhI1HPzT7+DWPCqhefx5+rjKx89sSbM
quJkppxqxJ5AlXeWu5aHgUx5uOMRaNvW+U4qvyca1OpJs7XV6vryUGfDhQGXC9VYuA1sYaiOEuQ+
FJjcO9o9Ej5or/9nv18YnAuZtiNL/P7eTTaKmq3GYCk5nsLmq/k7GYLgEVI/SoPVcULoRbeL1GAH
f2s1NFeh/DnTHhBdWUxeZ3feicXp5ydRpTa6UEJjjORV/xn3kr1y/GgD49MGMsCnUNldnsJZjz+x
JpxNiSypdjfijSHg5bEo30+HBhz/byjMcKbDSYoKNLdCcaVg15fD5+6F6LEIf4Th4S0dIZwaFIUn
iWlI80SWHQ6GCIZnQhZE4jzBfU7tTVF97pdYJ2a3FDclAOFTGZjE4XyBGmAUqHpQ6IrD5qbOsnWY
fB5NALvoysQWikJaB50CylR20OyHxF4qDs8tGYU8Xm81Aj+kmOf2FbPQgwyB4KOh/o5BOvGI0mD6
sl/MRCl+O0tF1sK7mhiN0esL5DTDSInwhqahf9Ps41BD903aZOj+delCrJjZaBjkrgYahRNATJKA
jQyWC4n2EQjcOnTD97rMiapCIzgJERrBoZEPtbX0bDttX2F7g3SlKx9AvQpVnRChSsksi8YswiOi
jgnlMukzZO63tVS4m1S24r8/XgiGQNoBhMJbYgiFEaTn+him/mdcRswTZa7cdvbd5YWbCR9nNtRz
7zDgJrc9NwyPNQ+Ug+4eImtA7OK2ax6QhN9cNjbrJdM7BWxpPIaIr5RuRw6neW14RMJzesdP6lVh
6P5OdWVEaOXuUSqQ7YYc7emy3ZktAJ72xa6wbLVuo7Uu5eERYn3du5Xtx2qJUGTOBMMyCSUULl7d
RDLuWLITd+HR6exbz61vqJi3/QIUevpO0f0gCKXhgEcVOuaEcVRm28iOhxFLBaXzlCEPeHmi5vyb
5gIaXiHOdUjaz72hVyqDBkkrPE5ZIhQNwc4EgZm6Hy+bmXO6UzPCKVlpqcvFDfRDEENfE+9U+1q9
Cspko4dfL1ua87hTS8LpSNmt0EpEj4/WsJNaxJZQnPjaGwWPfYjU2dtY+/uWRh32tpcpnL7o5DxO
dV4RZFkPj5rzaFi3ZrBtC2QrlviZlgY2xccTM4411GgkGeHRU671DuYkKTtOxZ7oISrKVZyXC/F2
1r9fhiU+lYQtgsqWq+HfI6+0FprI1cTx2CS/Ly/Y3HHJ/PGQSOMS5TgRiDdGhoM8hgsyJgWhZSXf
VE29lrvyXZjVP4t218pP5ZOB9PpqzOQlYpfZWQXZAAYVOjRAB+ezWrpt6VaaBFLNBuRX5enGRCsK
iat4lVs0q41wOP28POAlk9q5SYi23LFLMNkpyvu4IRdJIWcMYfKoqms9zre+l70h5k/4jf8apRBG
4OtM81aNkIZFSiL3TW9XJlqGcoUirUo/vkq6NlowOes+Exs3F3W4bMR3RfQqK62cQMRqvG14Zg8p
T1bmwkPCrBF6sKfmKHp8RW60XqpyGlV4htGbRzCbfnO/+Gw5u1pcO6f+JwiTzOnnJ9suzv0QUlxu
fEGnriP0xkv5h5tz6wTWqF6p7kI8nt8NJ/aEbR5JmY8IOvbyILzzChRS84M93irBrlWrLQqgq0S7
juJv+dL9enYuXwyLbXUO4tYQOWgUrJXrVKdH0bS3PP5/uOz881aAFk5HJvtNmE4byfMq6E2wN9TD
rexQxiXUU/vLRuZOTagaIX2Hz27itDtfM+j7rKBOMBIayjEqUSDX3cfLJubGMQHqKLZCewKD9rkJ
U/U7qi6YiMDID+mj7tzDyvcGGxAo0VPAF796rE6RP2qMICDjrQ/II6yToUQnvNhetjKXAYA3/rcV
5XwkttfCVWN6xPnyLtXGLRTxKwXJL8lYOFCeWwXFZObUkhBrzT5GWzCrOSh9r7yWYiRWe4BkV3Xj
91tUWVFb0WrrTpZgVCz0xPwQqvFd1XXfrA71SMkbEf1QPLRwdTTj/CEoUC1FOr73ZWiVS/uLbXq0
2Wd01lea51wXYUB/XxD7e6uvm2MNdB/qTi5CrYd08+VJnHUH8tsJJs97v4gZcXMNKhrqz8cxDNdW
XG/J3ANr6bB6Rg+9mkHaa7m/0uIM9u98rTR35D7mAXM24h1w54OjDWtbT6Y+EISn1fBejT+p+oR6
BuVV3vlm+KCExbo1P2jpjwaN77HLrqvuHbzIiX0HqH4nq/eepK4N5ALidxI8Zyucend5cubKtdqU
xEJSzFM5OcX5ZychDBNIUZNk5jdhl9wF6KwjCnVt+OFGHsbjEPq3dQJGPC18Z9X60Chnzb6oqhVC
exvV0g4DsuFuMchvWbaTDxN2caSZ4aT0y4c1/boP81VwqHT36vLwZ33jxMj085MTxOlDR4s1MNsV
IuDSQ9E/pfZC9WQ24NGZDFp7oisSGyYLVFnxl5LcsP8YOuFalhfC3WyQODEgjMFHsHJAJIqcJd5A
fYp7qeqnyHu4PFNztwT1xMr0FSczlYVtllYhl+3evk7bQ9cf4HSI34X1gkPOnemndoQ7QolADs5E
IFKNd5a06UFfQwhaSg7vBr/wwMujmitcgweGGADYERtAXJ1mtJE9KPAyUiFNHdedRf9snwB4+lhV
m7BUbrjkt9LShWEKBq+CxYlZYc0yV1KysaNgUvpbGxpLJO1VNH/7teJbq0pz1mavrBqlWMLWz67i
iV1hFYMusONoKmJo7nsZ5BMDU2iIM5xtSUZ9eW5nbdFhPTXxTPSPwuE1KTAjX81KttYhriN3FSl0
5cftVeUGFHyX6H+nKXs1pSfmhBMstIygRaGbs9J75F0JooH7LFk49WczQBohoDYE24nWgxDknTLR
jaynN0F1e3Ot5P5htNfK+OjScT3pPHr1Ht3MB0hz0zK8f8t8/tu2eI6hS5O0fYftLv7gDtVVrVdr
kECr3H5ygrdUu04GqgqL57dSmeUWPR8StyCuJXG2b4DN3qXRmLwBl4tGB1xKU8cTL63CEaQrflYi
1Bceb3KjWKs5jMNyv/CWMuuMJzaE02RsYBdMOoVAj1hnXdvrIXk0y3DTQUvPc9/llZp1xRNj089P
YiXbYcgg0g6PiZV/UaRg6xrWL9kxN5fNzAcvup/hVIFlAIGlcztmU3i1X9KSlmvlajDi97lr3OTJ
oc2ya5Qd3+XpIXfWyY8Fs9Pav9pp9kT4NlGIAmc4N9s3cmolI2YLt9pkoYUA4j0cW3X7uc+RCm+z
lcYT4H4sljB3s0cprwQUmLlX0k52blgigQlHVDZQVUistRX0/XXnytX+8viWrAjDcxX6nEt1sgJf
7Vqy0LV1I8LXZSuzPgISZKJJRbtAfEkE9dnEfcnBY8FZ22ydiWx6XHiLn9b/1UKd2BD8UC/obkh6
Lila6KtTbd5Yj7HMITf4656epP9wSII71tTZTLNiSJp7sLtHZRNFSy2v8yOCSIuXZqq75rTNT3ZW
1PSGrw2YkJEz0X4bEJXVn8M0eYMLTIV48HS8aVu24GiDqVtB13GWxPUIVOF68PXt3y//qQXByVQv
1CJVrbgtWD+zCsSD+75AUPGykTlYNzUWiBmphWtwLwvHlRT0Uix1HPdldaATufc2dhhteNrd6NzG
hnUf3yrJlSSXu9T7mKTvUrdc+IS5uEuLG49D0JBClCPE3SEaW1ReWDAdB4fBHv6xRt82prFJA3Mz
GtH95SHPbatTe6LLx07t1An2pMS+pnd9rTU5WqrDwr1hrpWG1j1kIRFWUUgbhbarwouDOOm5ODRt
vimtW6cbVnlxoKgGE2ALkaJvrxLub1q6kXroyT83S9oD8yN9+QLBR4NQztt04Avs9KEpDfR4nbUd
LnHyzgXD03EKfppFQdRbNVZMYwdxnC0vnMtLoxDOfi0fS2AG0zyW7+j+54zspCWd2/kxgEmDNgO1
WdEHW7WVjKjmimu72g8fmc21nyNb/RbHezEiOF4IK0PqTo25FISCQj3Yxs/aTRfcbn62XowIETYy
qlTrxinHDfIr17M3ea9cLSLOZ608o8SgZ4QPYbqinQRZuy3CzJbJ/TKzgPWjgUKvaiG3HCUp2V2e
tdnwQFP9JNwBfP3/kHZeO3IjQRb9IgL05pUs18X2Usu9EJJGQ+89v34PtdiZKjZRhGaFEaCXqWBm
RkZmRty411xso0LKi9GPMBVI+t74IoyxPeQnrff36n+aOwBXbNpZnm9J6ZsEuUZaa5pr1KKT+d9m
2HmdbiS9186nGdX1f0YWm1JRG43Di5ufJYe6LU09anP9aBwUNc3gBlO2ELmr86fNMoWkb+YOgeul
Cg2E2CErwLWRbiUB2UQOHTTBQUBXepdZKiWTsE83MjNrjcsKndL/WF0cK2qQFlNTUX6a6uos15Oj
S+JxlKC2yrP91Fl3xtjt5O9qZx2Qdv+L7pBHQ/Pv9eh5iqOzIrzMaKWZUea2M636LT2w1BvAnyIO
fD0ZQAFKebJMrt1k32LjWKkojFMx/f9ZWQxeS+p61EqLE03krUel1HrTx60s+aofgTP4rU1JG+zC
SO9nYspNN77PZXMH+6MnQr1mjc7UbTjs+pz9nyFEy67nzMvpTBoFIfqdK4879SwajY3I4H+Jjv+M
B1jKtRkekWJUd4ynsIad7FsnXY13ySbF8LzCywvvDM/432mj2fzajFpHwgx8gR3Bkw8UZJ9pm7ei
0Gmbh7lhkJ6P/3B8QSsJ3wNsBbSyLo6v1IsjUYjZ74H4OLxKKWP6D+52aWE+3C6CcdH3QTmJhK2g
/xBMv8buoQ23ctdrTkD3yCyYRzvOO0VxOS9iE7JrLqNZdApy9USfdaQFGz6wtjhgM+k/5uI+kztc
j0QQjNpv4yi+D+vRhod6H4MAoJohCZkjlJMdRRuLsxYctVnFcu7FRVN7HvbF1Cl0+yqT18T0/7Sh
nbWj95c/hYZjlp3pFBbSArIn/ZeIDK4LPZK5HQeu8mujSLNbZten8b2qfimyA4fpUfikBU5YFcfb
gWh1Pi8sLTxD67NqyPwqvve6/jD3oAbeoTI76CuIeVbZ+ydR2fLGdZs8v+hEo0F/SYLTlb2cK1Mf
37clmGkKs/mxaJTkbrJiNKniQdzzeN+HcaRvZNFXcx3Q1vxjeRERx9wbigx60fuxGmnxlXwQxeND
20pICzqgwwJbRsmpin6A7N4479a2B5eTOYcJMRQNyNdLmiW0xsq5FqNyEH8esnG8U8f4Szjq/kYw
Xh0kfXcWRCtIEoOFvLY0loGZJyE3VaUv9rnHlTtwujg/aD9QkHa74lPaW7va/Ou2I63tkwurSwoJ
efTMLlW5uubSQ9C4WSGANP4w+GeAmhtTuXauXZpanANpL0OGOVcRUiAjNZC2snqoQ5+i4NvtMf0W
O10eBZeWFkeBwJjEeEZnVbmdhcm+DAEYDekvAG6xR4bK6A6xmNjqSB3S67+06TEaznn/fcq7x35r
q85b8d3HgKOB9gB+FZ7k1+vaGn5qBDmpW70qduhbDWlxuD3eNR9FaeQfC4uJDSmNQSaDBThHd21s
7JnYzYfBun/SB0iZkLvmuyYm0TO4U4YDd+hAOyZ0pOcizUTcOT1v10+dnSuDbDdt6wrJVsv2qpNe
mF5sQrOSwtybeClUyUEifvuDbaUV5PGN0+ub1DzzgrxfsH8HujirTCPVuMpzrw6sN/Crju6Hh6aO
0S6UxWOtHvsBQktLfGoiYeO8X3UVmi2pnCrI/r0DCHuRIfvaDO3yv5ve376/sTFWd+DF7y9CTBGi
ShNXIOLQvymq6snIjlqQ72GH3hjIuqFZyhK0J5X3xUEYjbE1JCMZd1XO90MyIVgnHafsIIDHv+37
q67BDQzGqJktbon30NSIm+WMvmtS0ZkLuahv78Pa3JeKtqu2WkBWd9qFtYUjBkodU6BkAgXrwTNB
fsClr3+7PaLVuePqQokJ3aB3IsaTbGV1B7fpvRp9aMSdonyLYGjZ8IR5pd/5+D9GqB9cByUTZZ2g
EHgu4WkCNOQwIcs6PBO/qAieBCWyk2Gr0rOakAR1P6Pf6WuRlu3KkZcFVa94pHuGj732LCjVbqYi
B+B9UNCChjNmQNbPKPZarhhO0DhpVu4LuC7PRfrnSlC4JUQwtAOgGiAt4bWeEElxU/MtIZzwzRQ+
5L8jGQSC5n8pXFyaWoSTYuzbuI15M0ZicKzFyq4laeM2uLoJePXCCcfT9x1YEj7roNcHXlhK/SAH
5g4ae7vUJycJI3uT6m7VGPhBWgxotuJOdO06ltl2QlNgrKqDT6hnN2p1EHy0rOFNKtCPub0bVnfc
b9oefBKyjsVRrnBWNzGNNOR0XzwjdqrsnCBcd9vIatxFbhEkPKBIENfXQ6r6oo41I4zpzxW+aZEx
PotQBjzdNrK2r4Eq0vhBRxVE9Qs/oOW81GKliO/FKbOj9IE0VQPkiZaMrN0wtTZpkPYBf9dBwJFh
ux5PbU1eEUW8DtSzhLbCty0qnjUXuPz9+aVw8bjqtbQQor6M7w1pJ07KMUuCnZmM54K0GtJjh9sT
tz4aMrimDuCO99y1NatMOi1riVWDqNtpjrB4ZDldtvW8Wb3gGGSP/s/OwtUycfQFYAoUfpJ7iKzt
AD5Ro/5cgmyD7/AgmZU9FL/qeCswrjoGOQRqNYgXQLB2Pb4uSVIUmIlFQGvqHp6/8nOQ/pVM0e72
PK55ufGvnd/jv1i1qhPyRvMJRFn6VIVP9ZZ46eo60SEPiyLMBwBNrseBVjVg9JA3PgyGRVztaW8K
rC1lu1XXuzCycO0uoCohl2zVOKMyCygo+SDFeg3q/tw3W6oZv193y2MSGtZ/hrRwdC/N+r4d51hH
oy61iUCDeNl3pK9FfdRz+X6czKdE/KAnk+P3L0EDwrEu7+iCnQJ5F/rf0uolbe+AFVkSl5NXmmLb
Occ2lNrr7bVdO8/p4kFXU4HSCBWn67kPM8nTa5W5zxLHEr7JurDXmr8Q1kWM544Hlv9fYOSXBhcz
Y/a1GuotyHWx8naNVexmHHk2boApVlf7YliLrUEhzRhCEStN+ytDSkSIT6L1UYt2SbGldLm6O2Zy
Y1WB6YR0/PUMKuBWhWEkPHeG99OKT109/Ly9Rqv748LC/AUX+y/yBqkxS7IYfZHvC8r/EA4WTtRo
4f62odWAQnujjioIOaJln2OQ1mZYy+S+rOibRwY07s+9B7XXVsZidXUu7Cw2vJiHva8JHDPk3Ieu
R8THHUIXCqFjUXX7MXG85Ecgv7Vt5oyDa/XFgxH5LyhInLJxoNZTb0zw1vcsNkFVQgDe6EwwHM1B
dOo140Mu1HZZtke/CbdgfKvLycWOdB9IAa6118sZ06CiC13OlrPoSSnPVTfZ/RZVwVrObUaYk1Uk
LcTZdG0ERWCrn4YpBirQfykD9UUJ6wMVUz3fkYU7RODpN+5CazSVign7O5UHBgdz17XJKZ51TWFi
uPdNxemFU5eePcS3DUr4pavn+U5Vob2jF611dOPrn3su1zCTIh0Zhndvn7y3xlRIMmwLz8LU3Vk5
xAxJ62TiljDc2h7519K7BxCapbVQiayeNJXnIBMOqA/0lvbMy8X+/4yJrpfr+STl1Ri6jiUraeCV
GJ8ACj4IaeuIlNc3Fm/NJy9HtfBJK47TMBBgqwunxEbWuzKfh+z7fxjP7wQwPZZAz5Y2JLJZacou
a/qjqgauXz/EeekkU71xX1lF1ZsXlpTrmdMqQfBFuWM/j6ZD6skCdr63vJ1Af6JU63/5/fgAjupo
penzGMlOamQvRpI/z1R90iSe6u91m7zFUXfwfYmyg3GM+69BP51GsbZsGnrvAqGZbMDBPAHFrWvd
+kaCy1AzUGpGQ2YRHvvMT9AE4fOzfnqLNAVJkmM1/pTMwDE1pxZit9XURy013cBvbLq5N+Lzqosb
1GrphZnT14tw2OZt0aMowmaiVHWUIlO/6/JU+aRMUvlYCf9BwnnW3JwJ0GnwpRt8ds6L8w19oiFC
OAjno0y6U8VWPzQZjcXQPsun2z64elenMxGyEXj+ZMNYOGGnj9TTBWzl3nMnFMfJMHMnT4oPJPLP
ojm+mX61173uoKT1823baxeFS9MLr2yCZijGUorvEzg6HIhVQKN18lbWeHUnmwbJuvmNzbxeT6YM
0pG7HnUHDdJsdjJVzO2KzpqHkDEA40P22OKAuTYyecjZ1rnH9TZr7iYjuwvi6hS3bW0DKttI1K1N
GyAPCKKQZCYNtLj95LFSl0Ym8JCX4w8G6WM5r6ONULs2aZc2Fh4oN0KmB/08Hh/u7eGhmbLd5p10
ddLmqxXCryL92QsjZpnKqQZlxf3QDIfE/1ZQMgnC9hBBi/3nnmZdWFoszwgtRqt5JpaUv1GxscXu
79sGVufrwsDCyYpS9eIA+an7UDySjrNj0DGbV5it+VrcJ2AOjzxICDgvhAclIUlUPYwdFNPZ4T8M
BvgH7RxwX4DDuXZmrUd7TywYDP1yOegCegA2iyCrTnxhY3EdA3UVj0mAE6NS39Voj6HmfnsUq7Nl
gK5mj0joxy0sdHVDx1waJ/dlnO+rujk2yksZN3uf9vXbltaoqnnrwIn/u+GTpsjrCaNbzi8zqyXE
1GFvywEXOgE8w07SOlRXWtmP3c73RHiwKmGnes0XZfQeWtTmXK2Lw10uwnlsaL1dmYL+9+1vW3HM
q09bOKYhDEOEyhuvy65yaDdqEt3eJNxYn4AZSj5n/RAHWYQkwe/SdmhBjMANvvOBPkT+Wy/YpeLb
ufeJUrM+nAWjs1W/cEKd/AJNcqIdyP8BgkHJl2cENw0J2trFDTE0pE40crIMRiUcGmFvxbKj5G9/
PqWXRhYn5pj55u9ayf0skhsqyBKZsd0YWwS8K/5LJyGUAbT+cCyri5VLgiHkjgAEQoiMHXq/MJjs
BFwZbtI/3ylw+ZDvmCG4vMMWq+elWl3pApb4DsRrg13QFgeUuDVoxm5P3fzNiyyQatHHTqMFgljv
RMVRjlIaoeE9TUactsdGPRsZjQ6TUH8lc5Q7XVj4G5tzbQNcmlyEAavQ00aTyEYA8rULb3xN1Gjn
R9Lu9sjWVmtuk4bbcKaSWl6j4krys0kaWa1e7u0OFeVT2Z2C9knTki0d7NUhgWYDj4O+A9mJ63Az
Kw+VfkR8Vsc3OLe1j1s1rZXgTIslF9CZ+4532sKAlHVJq9G+fp8EemZnmqw5g1VtvY9XhnFlZeHg
YlKg5guogDvTYWgHO57VDoctJsVVK6wKvVEoe6D4dz1ZyEGWSNhGyT0C6UEzvVLRN5ty4yY7n4gL
v9bQev/HyGIochKEqYmY9X2ZG/0eZM8H2D20XRA1ph2qebJvhNbcRVO08YJcHxy57pnsHaG5xQ06
CtoWoChZdlEawp1Y1sjm9v3OaP/8AcT4/rWziBCJYPmhjkrvfVZEJyv7FBi9beWDY3Qbz5GVAIEh
AJRzEzXotsVu7asSWsWqSu6RoTl5EBDtZPVRTuRTJ0gwy8bB3e1tuzqBdKj8VrZG72FhT7HaKjCq
DH7KVD7wMN4JiEImxoZ7rLWHQ26kEq9n1B7/uHZCKDYmOakZVk/zCKUR326SZG/E4kNAT/jYeo+9
+aOPjC9+4znNdA50cDUQtMQfISuHAuTNzLZGvhKwrj5pMXLNCjSP/EkyqyJ0PIlilKE4x2Yd89tT
vLqk/459iYuS8s4cx65O7jvvbfDUk1T3pLtyJxsOaZtv+M9aqgCKJ0R16caf7+OL7R7IdcPUFsl9
PgrNpzZNoruyl8B/gUhzhDTNXszCbF8zKLv2UxRHO5SNv0M2FL2UXWZ9uT30Ve/S4fueifupFy22
jY7qSx5NeBdEmB8FseQAMkS04fyNw2cNpsVjEFI10gUIcMmLxTQnuZksgTn2pqS3SYa1BB4tq2y1
eEFq4QBs+Oip7bFDKsATj2r8d0oROP4QJy9DsOHsa4O++JYlSkuZujgZZBwrqnnVAUsIhny/2UO8
5lWXVhY3vbnlAgE31lmMPwu5rao2YuWK9nWrar6GtbicWmVx28uHNCA3X1LItFukrqrjr6J2RtlW
Env8YBR26+3+3qJeWdubl4NbhHVVqdNaMQkXYqHsU6oAaVQ7ZfpGgXPjQra6X4A7kBGfwy682teR
qYl0yxdEVqsrX4x6R82UgDRpZym6k+tdIHwQjH0sOVH34fbWWMs78WD41/BiXgul5zwNe+Z18KAx
O/ftflLsfDjoze+CIKguuyuTjZ2y6pwXVhczW7RV4gdmS3iIdFsA4TsLDG++h1atQKFrkKmjj0JZ
TKpfp2PdTfhMArGYX8Nf2m9z56zuAArdwG9EAJFLRQG6a4VKj9nzEPUGSnWMeenUcCkhpplswenW
OvY5j2HomzFoElW9azcBtZ8KnZql96ba7htZugMlc/KnQ6N/gGnF67u9X+618lvU/IcFA4DKWw5e
CQRa51m4SIWG3N99I6zTe6947H1Kb71pJ1tG1qZytjA3m8+AkoURrZJSvTas9L4y9L/aXvyIBuRh
SOWPBfitAW2k274/n/ZXt0UCNeitmaoVfiU61q/HNA5kmoXIH1zYNSlZCqJ0CLj/1pLrK+rRr4eN
OVyzx9A4ZGbhUDhbr+2ZKbKhQz/0rtxa+c/MCCuHkOfvUKKLDl2mfad8ZZ7yiBak2wN97zaMFLJ4
HkR0aKOtsRipWOreUIl97zYtbUupFsSvQ6x/DtXJOmVx/CQq5V9tI8r3ShZ19wEqQ3eWkskbQe7d
8vIVxDbaw+ft8g5D2WewFTdCMLhpq5CP/ZZlmp1Y5dEqXJFC/+0xv4vdvJ8BPmk8paFTlZdywlWn
xYUfGyzu8IhAxj5WtQcAMacw0zfc6P2pP4OggA4AU+PR+S5Pl2R+EI8Gppov6rl/EBzDCd/8t/hB
fY4ehXP1lv+of4yvfzw+jJKxJcdChvjd8S5MQ1qheueO4P3GPncsM97LQmynwRZCZWUqCTr0GXI2
sfmX79xxqs0WEtLRHWiLsMozYnAzX2wWf7o9pNn/F/uRbho6BWalyRn2d70/jDTXpTFqR1eOPvvl
FxQ5bv/+2jaAmRD45cwZI76LntZMUaDE5ujmVXgQjE8R2qDg15woz+7NBD2YjFt+YTiT/AUU9vG2
9bXRAeqdL6BkeHjUX49OEdspyUNrcHnsw6/ip8BBk3KLh3xlreBuJQFIspOcxPKq2wxSWMUN4IRa
1PZ6I75UofiQ11VkV6Subo9oJZ5BHENeDNeQEFmav+XiTJDlCRaX2mc69aLbNR1Ktl3R06mZy+mP
0AjFewhdKFqm9R/LWMAvSVKchwXwOXDt85ddWA4mIxzHVBvcAi2zQGpmdyz/mPJxNgJjAlGL7Av7
+tqIqAi5lMjB6IrQZdSl5mBEljcyB6vrBc00r20OI2i8r42MCMMocRuObpv8iuPGlnicWL1j7m8v
1UrondWvFFP9jUJYZpJy2VerFvkZN9F/GsJBoyqWJGfVAl3ebcFIZkdebGO21vzMUg3IQJZVU00R
Gi9swsmlsHBMC/9jN6XnUfk7EmVHlh2pemv14eX2+N7d9FgrRQOGSmkRTMySsnvoM6HkUwjBemR7
6ktmJjtyJRsOvzaLhFvau+fGwnckoBaYoyAPjdEtAMjEwr6olV/JWDy2heH2SbaxZisBYy4rQrP2
mxJ0SZOZi2pVxdU0uVnYVr/MNGk7G1ye+ecHCQTgcIAAfKARYMmNVA+JnkeqNrphUKu7QreIGYqm
PHUx0T6XGnmjG2AtaswM5/ylQkCJ4NrjlUbtLc9QJlfK0pNYuEog/OwquzLiQ11OB1iiN24/K/7I
XWDOykEqxCgXYaqOWgvR70B0J63ZB9K0z2ieLZVPen1M5f2g7qhObZhc2dWYBOYE0bVOiFqYbNqo
FuAiRGKyDA6Nle6FAcbBX0q5MZcrDgnFqERDOkx8HGrztriIg+NkkMTSW9H1agl9yTFSv+Uwdx8K
PTCPQqImT+Lklcfbe21lAecyCLDlWT+dOsXCqK6FdWbIkxsOL2bdHrzEjSXNtjyNZ2NgQw1w297a
ZF7aWzhMwRtc1eALdbXQTveTt2+Om31KaxN5aUNejGlMzMrL1cnttDsjeembfm/JRz15KJpkY/pW
QhUoiLm+AzLbIDV2bSrTNCPLx3R0wVEdhRpUcdrtq97baBdemTWeUETDGfaGtcWsNUPZZKNajO44
SJEdetUL7axR27lNsVXbXDP1WyoHRhyTC/fCC9M4rsIszTjDCidu4jdBRedUq+WdCU3CbV9Ym7xL
U4uNlRujrLQSphLtVYolm5PFmzYC4oovgNejDKexSjPNyvUCaTzfxCYaRldvc1tSn9SfbQceAmq6
rXzhSoQntFMwmMmrOS4XXgcPKVqOMaEXVldbAGEqT79uz9f79A5PRi5ndPNzaM34x+vBCGh5SoMq
MRi/eMnDZ88/0VxdiHdV/7/s8aFxjsWPt62urRJNUcS+WTBQXF518Uk0GAKZI0UTRhsJ9JOixKHt
++2fH/u0F1OmYL2g0FrupUiJFL83GB3u4HslDJe85K2tJvj1SdQwMT9esbPYsqbeV6MusE6oXu5G
4e/Y+94fwqfMae864XHcQsmsBFhKLjNPMsnHWRPkes0an4ScISSTC8Jh54uAVVNbgAEkks/VOJ4D
RdjfXq+VDTwTPsy6cPRcgQO6NuiJ+RQkdTG5Kvrx6Fznb2EAYMKj+/dQTPLP29bes03R9w7CzUSD
k3sHNq/NWbIfGO1QT25Zqv1ZMdCZHagaOkbc96eClinEQqLSDlF4d+NwUE6KGGZPupHolR2OVuPG
6bQlt7WyFSm9cwkC9gxBxbIrS5YQV5KbhstWG4jcUaG27cpiq4t0ZWNgBQ+CnmIuHC92I+njzPfL
dnL7s/gy/rXFwrdy04HIYGYUREGQ58Qc2S6uA41o+qqY91ytPPhiPPqKXs3kZ2LEEAsmIn0eTXyn
DPnGbl+Jl9ZMi8qbk1V61+YvtIQS3RiZOn2wvTrbdSPsaxwF9bRrpx8bzjOfW4vXxaW1ZRmrr1oZ
9qEOXz0bX8pPA1QYB3M3fjFbJ7+Tt6ytzig5Hf4jyBBJr2fUG0p8uGZGK6NxC1k80UF4Kj3949j+
TJInzXujq+kB3TRj2pWFW4p7mSb9MuXS5zup9pqKgXgKlS3J17UNS+rSAEvJuUH0u/6sYNInOmrx
I0V5VeWHqI9sdXqM/pwb05C45c1NmHT6w327OKB8E1okWSMS6f2ban0wqNmXyUNe/a1JzacoVB3T
evL0s+D9+RsSw5TrVMankzRceLKPcPvMZMwq1z9Kq7N9rrdm5+jar+pboNkBHIO3/er9QgPioGDJ
KQkT1LsOk1GEMx51Ey6ZYvZIjKQA27KCxX0r027R30WF1O8Sbdx4KLwPCLPZGUEyXwSoSl8vZG9B
m2w0hEI9+Swox8b6MIUb4fb9aTLDU4i1kMbMVYrFVFZtQn9ZgAnYrMYx3I29AuPIJwtBbLHLD94f
43zxmbnUStMhSS51efFsjaQWNJVwICayfMpVKr+8YIJvUhFuoCHel/N/m4K8hWQySm7vnlnjpA4c
JZNb/MzK7JgK7a5V6/uqGeymDHZIjRxqP6PBKnCH+rFvypd0gvYkcfLW7yj3946aSBsruuZIOKzJ
fgGEx5/rFY1JJkkzo5grpV/pObHHQ0tNVD7V/n1DovGP78O8a9mioNBn2MsyZTr5palHiN+6Xv7Y
C3/P+mtbKl7vT8ZrE4sBUX6pvFiVmOT+czf9UP78PUQzEF05lCDp9HvHz4d6hp4h+y26INAPMC6x
9YL2k2CEG9nftX1ApZOgScqSFvlFLGtaJPRiP+RNDrpZP7bgTO6K6nE4+vrL7Vjy/kBkRBeWlGsX
mEyk5ZQSS3Ig25HUHtBH3dF75I5+sPOsDYfbGtfiLFDJHkpjh7VIOP+SG8dXHG3cF8Lx9qDWIhUA
M7qVyWvIlACvB1WNWqo15uwGWbTzkmJXUP4bxk1VmnkZrs93Jg8uJvImc0VFXUTEodAq7jBkFwRC
hh7avdIimztmiG+Uuz74K7OqD9JQPPWxf1QEWHc2aWbn5bn1BQuHZ+9mHtcZjoImOghBfT9HTcu3
zmN84BWTiM0nWI0OobeDZT9unEHcgpyuzrWCojAn0SxTuZhrr63VvmuYA7F4NMEa5Brqcn/aUU/s
pDvb4BpBFo4y6PV6akKXFE1HxkPvv2fTKz1Pmwn0tcjBOoJmwF+ouiz2QS9mDVIoFreUXXeq3m77
4/srEN9/8eMLt09VufYnkx9vhHOcvxbBw6TTr7m/bWV1K8MjR4qNOxAJgetZkn3KlUXocbetTl7u
aILb53ZUOW1/uG1o7djg/cqaz/26QHKvDYmz4mRTYIi6zoMQTE+JF/+it/+TIp88r/sIe6WBitFG
/nDN0UhzsK2JV3O96NpqJCRd3Iux6BZx7UTVgyA/Ia++EaBWh3ZhZDGH8A6Bo9Ei0R0661Pht/t8
6A5QEziFKTtmLCPWYBzSPN4IWGtxkXfcXLkEc8rorscWIuIc5H1JvK8+6sazDn+7oj4xs1HEe6H6
fHv91maSti3KK5T2KDsvgoacFCPOijWrGb7Ugu8KQ32P9NrdbTNrXn9pZjGozAqasgwK0Q2zvdY5
aeRGGfnsT7etrK0YQIH/lc0CILGIwb4Vw0mKpprrnxLpUS5tfTx0e0/YZUc/sG/bWp24+blKZRTc
+xLRMpaqDg0fx5cmkzsOfPTpPlscL7etrM4buHAR6AHV1yWyxGqzsqY1QnTN8DTSpdUpTwaVti7e
yLqujQa6Gkh4SBdZtEleO13lKX5U1R2XGYKEGsAIyYRJ0Y8/H82llYWzVZmSlm3Qi27/0ta/pJlp
+Cj/cd8OBwQ3a971ZEIhTl5s2xD4ZpfkouiO8nkcj43oeO0xbDcmbC3A4mDUZejZowg6T+hFykJg
9YtxVEQ6Rx8zxqC2tTP4jtWN++3K5PzJi5N91jpHp42IR4FmDhkXxrJBJsE1CJ07wUHqNijH2BG0
kx9ur857jg1qMjL9ThwbeAJkxtdm+Haxikavc8vULY0vfXbwcngI7035qyB9qsqdF53HX+ozdMpp
5oZQfSTjvfkhFM7BCU1jNbY9R/2htLs62ThlVjKZ15+2mG5xrGtroIvUzb93d8nudTqOh6/ivfb1
9hSspPiu7cz78WKmo9jKPDPATgNTwfTQ+5Gt5DvD2mfKXQCf59c+flGVU/C2GU9+X1zeL/K/s784
SWOWXuk7TFf5XSjeKd5Ry0g927J01upTGn1WIbX/IqBMNHoHL3XCj7nwXBygqqkERKBeJ51sq38f
nyZ1L1u/GvlY6ffV9ODzP+e2fAjeotfCt7OmPNXCGWVvoZpsL9sIWL8pLW4NY+GrptF3ldJZnVvT
9x6e0d8xPcmW+7dG0u2YSoth2BH5pjY4TL0ToNj7UKf5wRdew+gYgyCP8jtz+KIVwZ3qav4XqXzO
sp2mZnZTqHTE7ZIpdrQWodq3SPi77n07hFUi2jj7f1cgbw1jPmouHEEPBsMqB7931eyZ4uAAYSRi
0Lp/mslnJrtz8rfgZ2pXd4a3m4iXbWbHT1ru6KxC6SZgZIJTaDwKTux/Hs0dbNxNF+zi6FMuOqXu
Nk/hy3Dnn+W9CsMbyiNMms2yVGcp/ZAf8mdhcOTxSX0xrZc0eouFxwGea7v/MHwqJTuMn7pHPbZz
2R5o+5PvRe/JSnew3VjBxkSsYI/YESCbUFhAOY1G7+uJKEZTqAdSDi6MWUD+xrTe61U53aVlDq/3
kMlulEO37Cv6UzKm/ce0bmGiHMatRvPftC/XKyJLvD/JQatczZEpuv4QKenKtuvD3p1wFzCYjqR1
Hzvy3WRWnalqXPNXiXR8BZAiL6V9Yul7Rbyzxm+o59pRr+wHzR7JsTS2ADlh0sd7OMZOc7I3CWK7
FGGyFZzm2OrVyZwz+/TJmqnb1PpJ3CIW3BzLYlLlNpfLwgrANQpnVGCML9pJYFvkT4rrx/vBN8Hg
7ofhBJduiIpqGpAtpjSZ38XSU/SkGLYqnMJ92B3z2PHkXZf/lR+CMwlGQ3nJW5vjwt7Spnx/E2H6
QZ9x2aHYwmF0Pf2I8HS9oqe9+029e1ae/zjuXv/6YkJCJeBRmfDrXjOxFtUhlY+NCW49d+ZqhiA9
Wt20b8b0a6vc14XPoynYyt3+bnx/52F01yCSwoOG+/f1EM2oisS0jXoQJeOTIArP8IGhABw857F2
zuD7LuQK8DJhLKdgMMo7sXQ8LznmsvXamtOHoBt/kr97CCoTUe2ufuhK70TV5hVRTxbVCSVl59O7
KBwsBCOyqd83ykExXaN97TPg0Ibu+MLG/l1dNpBgtE3KFqCcxYFWiEqXJmbWu1WUgoGMdnnaUezY
e9Q8bq/h74fJu+m7MLXwkKKS1LLyq567g/5a+RlNu2BWcv0FVpA3RQt3SSaA+zZ2ojI+dH3ypYuL
XfbaBL+SurFhmzl1pmi3yve+Oiup6sjacJTT08ZXvr9L4WkzwoBLDoXRpeKT53dmXgdT76IdYxxG
oTtkmVTvUl/Xd5mATl4ueI9gxon5MRI5AorvjdpFO6EeLbtMMsmZakFl47XtoQRQclChobgP/Azy
iSHL9mFp2kTJlDzLpPNkbPRDLavN6+1hvBd/oFOUQhzqX3N4hjPi2ldpfICRw6p7N4f00ZAhfWzh
CRVy7U6dumOt3ZnmcRi/q4JjBQ/oJBxMy84kGMql8a7gJtPH3+VyS33l/fsLXRcaWGnihmQFvNn1
R8nAY+ep7d3e9F4z69jkL5KvHto6PQFLLTs3mLaEKleWE5P0gc6lyVl/49rkUNJvbMUiJuPKmaIz
9JEbN5rVQSlzeALQxttCubZQNEYvNAno94wLQBAcG/nRkBOn7o4JNef2nI8buOx5lhb7CEzlvwYX
YYgWyUzLcwz2w14JbaTxBu04avtua8eunO2sFznlmaaBqtwSi11ZwtAnA5MnGacoj07csR60R198
rH9Wn7rEO/hb4mRzHH8/tn8tLl6AXmJ66eRjMYxO6Cb+BG9+hyrA7c2xamTW2YIOjIq9ufCJ1ldj
KPGl3jULz07Hb5YnHML0VQm6uzb91m0VAlYd5MLcwkEyNZ2KPGBMyV3/IOqO+VTfCZGdnesNx1iJ
5VBT/juuhWOMsjqW8YihDhnjPOU2+pch3EPSdbg9fyuvrVmE+l9Di9dWWyd6apjESOVLemx/eV9T
R/lbpb/TrjeKG+sueGFqcT4l8tTQQ46p6Ll6VkRb2LeHdKcfqjMHiLGxlbcmcBGfJvKuhTFgDL7o
V9r4+ydYJDbmbl7tdx5+MaDFTSZSqC0Y1Tx3T8Fz19jNj+5zuwvO4qG9A9DWft6wN++YW/YWB0Ec
aFWdc5dwmwPNAeVbelSO4j1i4HcaiOItqof3eaIrz1jW7bJysHLVGHtqDKeufawHfHELJLB2tl26
3xK8EHZtY4Ui+7dF5Tx00lMW2Nm0m1w5c/CLwA5c4WgeRHtndPvg28YuWx0iPkctByA4TcBM+MXL
TxjCLBM8wi/dCOekJtIjApxtNRKuZBqYyQszC1+0ojQNBYHN7LuTsst//Q9p19kjua1sf5EARUr6
KqnzJPXMbPoizCYq5/zr3+Hce+1uDtHE7rMXhg0DXSJZLFY6p/oqmJFpGLcYI+LG1F8aWP54A34r
X+ICyRbIaait6FqasifTzDYOJmNZO2ddZNdAeNWQUUY1DERTAEFf72JdDDTtRx3hQnnAvOE741Tl
HvHTx7b3yOBVh3yjjp4Smq3E4RVbFIYZUxmIG4Qk15J7sKtk4A+BiiIbMurrfvjiWtXGLk9ONoH1
Faij+is40/zJjCT25b3nnL+MjMAGCEeGLuFj1Hztu7qPLDxvTRya+a4jn+183Jnl3ao+WgZIZ+n3
1vTMFGxY+r2WYAIkPQ3dbmpfFvZx7lfV3VJz/+cksTbrt0FXI3oOWW8oZyWipBpBEZsDeJKc6+m3
sn5bpk8SSyTSq39lfGgSS/UkZuPI5lN6Z5E9uPW2+Sl+IN68B91USJ696WDsbssUimTOJti/0CbC
8wapSmnTWsOylvmt0x/mamfa4W0RImcCTfj/iGCfcGEObGPUmwEIrFP0avrrvvfch/kYy1wxkQ9x
KYVTWgukUgg+shkm79l2M4+kym7N0fBCdq166Pq9lAzsfUg2r6uoWyB0QM6fgH3kemF6PRUlWCXm
E8gyNtWeblBesB+ae+vo+u1+PM5H+yn5vm7Jjj4ah9ubKrIOl7I562AXpWOtawlM2W5E9QTovCN5
vS3iI/CeqTyq/qyDCHOg+DpagQSQZnaQ0Qbot947h2TX77Od7dc786xsi60jKQkw9+vDhl4I5PzA
Qs3Mua8hcPJnT8Z8JNyxix/nfL/OKCY77QvsWDEB4t48avP3WBkfcIKSO/XefXRrHZzGz220RPOI
dSjP2+Zcv3Qb+gaOpcPoOYd1nxybIDuSQ3OYd/le/5I+2F+jh+XUPUlcQ+HdRlsNCGhBbwq0Hqef
aWT2eoYVW2D3fsgVy9Nq2UxS4SsMfA0avhyIUvnytYN+xNpgZ+Zuk9f+2Tw6GxBO75O79qE7DONW
opPsUf+wtRfiuKfXSElWVWUNlOPvbu8+97h5xjbZaKd6Pz1NX+KH/O0Z+V/Jgy/UnQupnPHPyjVP
iMsUE3T90wbtkn7RvGSDJIknEfMeVVxYykKdy6EiEDM6e6V9HtfH1XxYZJl5UZoJbRn/HNn7+38h
BkTvwPfYFcQ0+6IInF19II3nlQGmbQTasXs2vRUEik/WpvGNcDxqR+f/t5+8b7PQCtRqQ4P9JF/U
eRfHmpe1M2hsJe6E8Aa8U7gCAIGGE7bhFysFWlR1q66fT826QxMp6tiLDJAqtFkXIjgvtLBBwBsh
wX+a3RTdqQ8atlKi88yWf9R5RkT7n1VwOl8l9ZguDlZRhFPjlV8t3cvL+3I8o2vuF1GBGkXHvESo
zurVt4RyKk9sSrS8x7qQPaee8X29W96cXbsHC97Wvld/wOElP9L90fiKcEKpPRlFw0deFPb6/LOx
H+bcmv0wZ27X4gOWx84jx84nP83a6yYkczwg398GGUH5bW1BRuxaW5auHdWkxj6DEsJRdkmy6XrJ
Cyc2X1BFzBHHJeNHuxZUIWZrwXw5QHSQTwV9bp7ANexJa/hCJx63+B9J3PmpUTN1UYcrln2ajmDD
3eoHjFre1z54Sv7KKMP5soGPZSTG3EMTdWuskmGAQdGDR2P0Vsyl+zI9rJ9d6pE7+zj9JIMf/agC
RLollYUronwBaHP+kc5dchrFpYmZnPCaCx9DXKrfLlJ+B/or0z1kGZ3n5mdXSos5wkDlUip37zEG
U29GtPygTx2VTZfeqUZgdIf0cTZU38lbz1nC0j3Q/HNMvrtx7LnZNpoOSf8jo+VnWr6m8/jQL8Z+
kYGI2Ml+uLkX+8GZiwbkW5VZs9NoP5u6Ap6kzWp7+o8yCWnuZ38XqV5uBadqVQJO7lUboWrRxmgC
Da9y4x9QhsdziUqPV+7v6iJIXtzD3xjGf1fK51K0yEzXFXO9T2lzyJ/ahQJK95m0Wzq+tNrPJv82
anC5nLCX9hqIfeML0ZytGBQXQKkUx6+G0T0JOx9s7n69mQLHa4L52Hq6xHII35kLgZzD37uWmkST
Op+oU2lBo8xAJUaKIUndCD2QCymcB57oWr7o6YRlpftW9zTEFm52NKWRLtueGzrKFwqtpcoyOjBT
C+aIgz5+LdTHQTO9NPKMmrCyfKU8GssoedWY6t8Syxkq+DymuuRYHniTMt99iLbOfum95vNtxRQ9
JMBkYwALiioEwJLrh6SI2jjN+3U+VQtGLs67sYbXKKOBEQoBXAXgPTBcQdK1kFnBkPK0MxC560e3
1vymD3VLBo6RCeGsXFyBTsWKdIS4xic6OJ5KDn15vr1bIs22LhbC2au0Nkfa6ZDhRM9R+l3BoLfb
AkQG8VIAdxxTOwEnoUEA+qsw6HDA7J16Q5oDgCJzBbCa5EESrge5KwAcUQQHaPH6YNK60watgrj6
oPgyagjhgVz8OHcgc2ylWTXgx7M9SoJfFEkE8o7Y5m8IAwv97+O5w2DZyHlu8Pv6feGF8+OM8URe
E6ZvWkhfev83/mN7+3SEpvRSJH88juNMva0hgkxewQOExrzo2NuNPxRW4HRgiOp+ge6sXJ7rpkWL
oAp21XbwFvpV8h1s67ilA4bCFo4knwus9/W5tRE1+9Q2caHypLD90TLqN8dJ4mOqLzndmLlFFi+Z
VDSVablaPEdxbYK9ItW0+ZC1trsfgVPOA8Vs1Ay0bIVztKxyvustd6BoE6tlffyi72WYUpwWbM0H
DJSTOrnST0ytO8CEy6FQflRNk+8wln7xy8iKT/ZqyMAgQqHM2mCqFEBOfMFz1mc1AeM7IqrxVZ/e
3O7Q1Cbinp+1+Xz7PASaznDkiABYlh8D5a6PY8RslnzKISmbDTMwm5jsU72tfAQGrkTrBYsCdxdY
00F4i9iXP3lq1MpgquiqxewXtcmA51zvMJQrUu4XUrzcXpbgCUKzK5pJkCphMAZO2xe3NSMMOUbj
/ah+RuYVrVbuA4PkGdWDmq4BiDTC2xIFbzogVhgFyFgnDJcnxh5RKQK8XVOBZHDptlgzN3Aw3O4w
gAKuw3yT3V+IYxuJhDJgs3xsH5dOWU0luoddUGYaKJIovbnLVOcXtVvZ8yQ4OOCSGJbFAIT9A+tq
4hSYqTbl2smsIpAHt348r34GJDsx15e2l5WcRGengUgPDSMqkIt8K1BTxzbp0dAOLqV1myz7vmvd
IEmVjUPtY2eXXxqi/frz3WQEL9hJ9JWDIJS7BTZV1ahw1FP22yiM30XfYNzED023fv+FHBwZmk40
YOH5XG+ftDYm2g7aqcxeSzPzAVTvNa/rGsnjKLjVMB2IfEEMrLFuyOv1aHpjlVk/gmixir/Ybr2d
VisA/alECUUFeKCHAa8FZ4OBqJR7hKsu6wgakrSTrtRraFlFHxSIwrbarM0bxx3tzTL33S/HTRXQ
5I70MFqOjPVRoJ1sRDAjw7IY3Qv3lg56NtMEtcKTg/bUPhu3uVNvHUrve1ffxNnP2ycoivivxHGW
RTPjysT4Cu1kp6pfoyhZ201gzt9hQt082xE8QMSk/lySbYxBpH/uZEE6eP7R4ojeRp7Gdl60qCnB
x3qqtMqzIzx5a7SbXAft0vd1vctV82eu1BIQrOBC4r0G1w3D3WAgDxeFOabRddh97VSU8Qsm6paf
y9E4KOpLZeVbg9QS0JToQC30NYLAAgIt/v47WhlH7oiGXRA7BWWK5vKovkuabFt0FANVrUiSwBct
D44rUL5syJDKs9jq2aqrFSn0E439VUUlFO2AtLkfKZij27sUDSy3VUi4PoxRASwMROyowl5fzn5Z
BlKh5nyq1sFjxMfunZUn+wJd2YUuI+cSPEtA5PwjjE92k3Wancbu9NMwAvszag0ATQhqiySJn/pR
Nk+RszsOCH2Av0ZCEehShhrnNGU1+hzUq6URtmbvx+mjjezQNH+6vX/ceb0LAasJXiLgBdmBXe8f
KreGHZmtETrTm+2G69R5NLnLogNIpcZKDW5L407rv9LgRMDAgJjoHSN/kdxWu7YZbX02wmxNFG9K
k40+5N3GTOygRgF97UdJCoI7sf8IBH4afzBKEe3s18tz57nFqGTNCNFWlw5hi0b9Mj9SUAneXhgX
QP1XDiwnkpcsfObspoEJd3kFsx62qTH4rLTlGVQbdreliFfzrxRO2etkstJk1I0wRvXU6naMTHKm
jYfZz7cFiVQPGE3EFphPZH3YtrwrmjR1DSM0FdUv0FyeVJYH7ozbUsTL+VeKfn04FH2ceOSwHNOy
tlP2AAiJR7TWk2J7ZcvhlFyJAbqsTAiC9gG0cY6bT44tMbQiDQDDJ7up4DfAoq4Xsy5rYvUGLlKH
FmLkdZPxMTNzGVef6LriaUbCGgU7YB45fa7cYWLdc2Y4uM8OfbTUajy7IOev9fGZKgZ4iPR5Ptw+
JtGlBYoefhbS/3hBuJUZTT2kI9B3Ydm2G6f9FSnnFcUMIMcCjCDa3hYm0olLYexjLiyEE81dntYK
dEK/r5OvZn2IWz+yJGQcoiU5GO1nox0cxpUfVqaMIE8iVWKGIMD5ZM2bFYgS/Q7EH/tel/FViWQx
bB1CdNuCF8kdmZE3CYZcTWYYvyTjN4IXkBo/i37cpLVk7wQqCNVjhN0oaiPYZdfgYu90ky6mM6ck
pNHaHtDkC3RJjkngt09IsB5m5RB9obUIpo67tW3raO0AsuqQloMOnhsrHLXWRw0Y5GnIhVkJ/XJb
oEAlAInGMFwQVAKNxIORrNXMSJYWdljj9gUKxv/5dmOdgDkHJmyR0RkIpaHSjKoQWOh0/onqs6mr
qg7Slt6KCx95Pox9mq18HvxZX53vILCMDcnrIbjVwHmCqgKPImtB5Oz6MCTGYq54pZTm3gAlxgpQ
X3lIS+ehitA8R1uJogjsIeYzga4dkSjQsjzAuCmAjio6ywgj8ASR6q2IZ3+dZUlF4U5eSOHexNLo
16apYDfQjmeMaKeEgz1VKLX9xWt1tRxu+1J1zqwU1BGhZq5oJNaqNzIhBWhHjRQYJ1J+G0eFLBJs
PAp411esMaa4GlIKzt5+3plrqCzJU0NHwARyTBh4cA0A+CqvwVyc1hlPi/VoTIFC/TjerwXY/prG
kPi/bG0XGUDmeOg2hkaAlwktfuB+vv6gUi9aNaojI1xdxGjR7yXX/eQBlDFrFNZdgbkuE93/+X1E
QIGoAik8oFC4c52bSs9IUVthDvobG4Mkx+y5WH7FKFneFiRQU0D3GQU5XA30c3Fr68rFVnvMqwgX
5cFB1yg4IIkkGhPo6JUIzmSm61KjINGTMF7XZOeU5JCp2QjMc255sDaVZEUCC41pOw4o2mwLGUKe
m5GOU5zqDiif9SqhJ3epC88oo0pioUX79s4szTqc2MCIa51wFsz16sfMCmmfwpsHc0CbgENYFj4L
7oKBGgiUDvcB5pIT0xE48QsmQYSxuUltgC/Rsb1irM5gvqoYC31bFwR6DmHwrxE1w/PhlQ4kegMY
glsrRDS7q2jvTyBxb7+Xy2uXx1sVo3WyT38hEdQIaBAAOSF6H653EZPf6WhWkLhQ/dWI4+w4FMZr
1/Y2msMxQdrOk/gwLooSrGB6DW4LF7wIBoYrg84A7ywxVU4vyyWjUZJWVkjMrRW9GYHiq8N+Go6p
DEslugEAjSEnj6PEyHdumQ3cpEhVetxmxfAK/ds8xF4edX7mhreXJFQXtDQBJ4YAEISP1/tJ3GlG
ijOyQgCrNr36qzfe7Pbcg5xmktVqRaJgM1CFMQwbAww4w+F2INaCiSIherTuV+rNPnElB8Rn65jh
ZcNb/5HBnVDv2GmuZSUJnXHZplPzSgmoAtpfVVn4dR9jwPi862j0lCYyky86MVRQkQJnKV2E0dcb
OZTzRCt3JWFBMJNkNexAnyLf6t1HR0t+3z40vtL1vsxLYZx69DRp1zJdSEj0qEp2qKSo6gYDmOs7
e9TcH9o6EVBGJuTJzcbjCFDUvdIN2bdlVJxtrDlIykTQcep3me5+vv1twn0wLfB4uvgn3OvrfUjj
SUM+Jidh1FQ/lv6bTkEQQItvRSSd1ct+intlkYABzS1Y8hgZNqe7adQ0/3kmMCDOA3umogVRae/7
XvFXzYvLxhuq7lc/F1tde7u9StGTgTGmyHCjqgSqQm6VZlIuBKROJAR2fZdPkqdCtIeXv84581Zk
KRrJ8evgnABvSubn6y5/vb0CdhP4zUO+U9VwE4FeJVz03Ttrtzhg0Q2d6oECwD3rx7+JvrE1uOwI
T2EtP2AwrLzPS7Wyw6g4VVgL5rXfXoRoo8CWBPIxxmSKR/Va2ZJlprbWNHbYxozLaKF7DNiQEsyI
tgovjQN9toDEs9n/v4jgFhJVWbfMBImqXQxg17N0ypjQbl2K4FR5wSADZx4hQlXoznbQheQmm8gB
Z0W60Rvqt7N6SNrJB4fon6d7QNPEwmAMHsMl4vyFKY+QuGB2q4o2beoGWmd7GOarD6PENosezwtB
fJrWzUclGwcdNguY53IEZ8SdoiEhp7SeWmiea0iSjMJTA/81UsMwDxjfdH1qg9Eujla7JKxry0P3
7pY6EZqDZazPEjF8HVvrV2NKV4iJW9t5LDpt2mNA1w/M6Zb4WiKTA9ZHNOEjrAL9JGdyFMwubJB8
tsPepl7Rp/7Uyrh9RNcJ8GP0ByMDg1EynN1ZViAm25XCJii1r08dphiFhZ56vXTuj0AS1A1XFuTu
OBy+fXWp5xi1OoWEtvppgr+9tidQ02C+psS1F/gcV3I4JYj6eR2KFCvKQQ/jnAHj8wa7CGw9XOxB
ki8QaMK/stBmzHkA7jREU8kUTu0NTwfUykl9x9z/scVjpB+IVpAnQCWQW9C6xKOrpngaYCjMoDLK
GtSWa+tr7dJ5rW7LesYFWgdeNdDCgpEXrg2fQnd7zYkcHYmXpv+BHi6/1J5vL0i4axcCuAWlFERa
kQkBifY1yx86AwBTergtQ6htIPkHtzjSY6jzXZuCrOhpVy+lHVr9QbN+oykjqcMO7Qu3xbBP5Z5U
7NW/Yjgjbo6GprQDlpKTJNpYLfgIwbcxemWlJX7XLW9DNViHhlTuc5zXEnPHV22ZT2giasYEF3SE
AGvFqR/mH8cRcFxOaKFdQh+XfTmC0fsVEacHIr59HD/rxdtgnUdzkFwyvsP+g2jONOmN0qyJDdEG
ZGpGf2zbdafFWWDDSv0owZZMo3lDDXNfuvljF+USN0C8dh2NFJoOwhh0S14f8JRhMFQzZmjQBSHR
MNMj5kYdkQQBTc0dsKUnncSntK7B1eZU5yr7cvvcRXcEjwzjagYaBmSY19Kb3MzGCq9NqI8dyF1z
PfMTVZW5u4L3E6VAF60wUGFkKpipu/BC1rXKq6JpnRCeoTe3X8H1tJ3McwpeninZTsPv24sSxRgo
LICDDj4iA1BwF9MCQEqZI9UBb0gwz8+ZE1QVCBz3tRrtMWg26EkbrM6LMs6vdeO1bgxmLVlhRWS+
Ec5h4iXG3bC9vV5z3Q3Q1r5ww3vabyN1P7a+owS5rB1HJAZ0VijII6WA/hjOF87QPGbTBSl6ZSKb
yR336JXZDHRTE3KgusRKiIwR8DcI6iGRoK/3ek320GDU62SSMJ9rkMCUqEfmnWEdCr0mWx0zuiS3
U2RgkUOwUZpChx/KhtfylkWhSpYYCExdgHtUqzY85PTBmpbKxnIJV8bYS5G/RlsaP1fBAdej5Y5Y
2TL2aGmyQREwVZrX0Ls4IZJ3kIcVvdsc60IYd+WtHkN7O3i0IcYVgl5hWnKyr60KrHUKxjAFYGcc
vbExu8CgSbXR5mJj6SngJL3+UkWVChaDatlORqz7U2RrT+gPbTZz3hhHREXlXllSAOUTGceGyFKw
rUFlE6QehB8REqNgq7ZgKw+bankF8cwBuyV5B8Qi4FhhoiccBb4QlMVNuTiIlcMkJ79qrfm2qIsM
0yW6L6wLgjH+srE53H3RadbNfW9h763JzyNt5wzDaXYin2otSHniP8MSvB81ctosSEEBDeEep8F5
ViQg9iLhWkzavWUwjrvFnXYmJit+z+d5DG+bPpEeI2xF9yl0GM0r3PLcYenI6MI5jUEzZC3o0Osq
rwM5oltub0sSHRbuC4j+sTC4dJwSFwoaV6eKucGjnWwXF9eSkEbGFCJcD5x6A6yyCB34l6PugJIg
NXOxymmX6RX4D0HTVyMKy2VIGuGCLkSxR+zikXKsJNFmgjIkGorHIMEQR88piAx9ITJpcEZBCG7p
BCUPztXRWbsFxTit0I1q3VNI33mxvY4g1opkIZFMFHdC05SPqKoyp74iu6kgjjckQKXl8yrxg0Up
AMwKQ5s/alhoxOZnXkbAC2bETBF8lU/p+Fux+4Dku3zeJnYGvsFs4yZPVEaTIVQN5O9Rb4ffavDR
66KBh85NIdSqq2MxmE+tUz2ZMeg+SXf+C12HN8GoAFinMKcacRNNy5gjV6Oa+YMRoySo/iG6+t1Q
IDpmRANssCtfse1zSlq3mO1wbPrD5LbbNKKf6li9w+iI77dXIzKBF6J4bzufnKxZHYjKzO5okV+J
8Vkfmi3rv5bO0BEdEhsGgj+M9ozn0oafMCJJ49jhVG0oaI4LcBtvcllDvkwKp+mrpgKTDscz1HSv
Xs/1HCB/XVfb2/smkoLGToJuVrCEfKCEwRq1Witg8fShuEuSo04Nb5kbX0Fv1h9LQlEKFg9BMov6
2JdcmCLqrI6isXioxjQGH0HXF4yP2Th9UXiO28iCf4E+wINEfhBZPGggn22KXGosRhu74dwlu3J1
4YHgNP1Fqfw5G34VRpRLPCCBqbUARIe2G0iBY9jg9fpKdPM1w1y5oUXyX01SgJ1pVmSTQQQhLdpT
4Q9iRWD1czil6IrWKqapd8N28PUcHLvQDFBWro1Xf6vqze0TE9haC38x1kKwFMF3uV5RocGrcJLB
DbV0rT011anXkeSlNq3dbUGiw0IizURcwcrl/PsRuXGzxkbrhqn2qyuPbqtsCYTlle7bxufbsoSL
At0nEwaOKX5sMlzyGlCNxQ3pcEaTW6ndZzICdMGdYnHaPyLYci80PUvjBDMhRuyba/oolGwpWJBV
WgbJFEsulWjnEAyx+AV5VbjY16L0OSmaqcFqRvv7mBrH6rUFQnll+CZZQU2keuhTQX1ZQxnpA8I9
byvijqhmhWPiJbYfN5uH9Oj0IF5GRen2GYnyB2D1/1cWF5MtmdPSpVWxg7lfHNfv6OB0z8khGb2N
AmYuGcWQ6MD+FQd+/OtdnOhSVQqo80Mb7CbdSW/u5s9E/Xl7UeL9Y+y5aEJBvVq/FgI4g9I5i+mG
0/StSz5p5mvhBlM3eC591M0smGWDC4S6AX6x/wnkDNJoTZZD9dVFRxj1HAJWMe1Ltj5V6t3YdBLj
J7pVBBO7mPnDQ/JOJnOh8tWoagvKZC4q8WE3vYzV09T0/u0NFJ0SXHN2acHMiQrC9QauZF66AtSb
IbjTfK0MrWoOIvO3dH67aC02oCzwZsGT+aG8VAI51WsdFD2K+yxAM2l9dlu1uC/1cvcXKwLoAKEG
ymWol12vCLMb23I1I+id8QlALq9KzsitxH9ReWEGAjUExN8oMHKPRm321eSqbRS2UZBZ/uB6hf1y
eyU8ZRZz9SADA+lYTyWDGl0vpSh6E9hJNQJU2Uq32N3u4Gh957dmmfpgfi7vtDz9rOtOu0EubfUn
UMcey8oud0OhKY/poo2BucbrrogNdWOMGXqzDHW512PQx/TAZG9ufzDzbrnc8HsjB5JZmFqOLsbr
723A1Dj3thuF/areRy19KpW7MnrOx3FnoTS1uF9vyxNdRtY48j95nEWL0phWI/iTQ7TYu+CYRpm6
o29UNhRFFLVcrov3TVUF+6VZURTGlv7TjTRMGEqLoEXmBK0tYMfXELpE27TLvNaU5QVEFwcNaKy4
h+zrh4vjrHm2ZMBuhcn0BvpBT+m/O7Us1yGyAiB3hhjEFMiqcIpmg93ZSPo0CovFBi22MmU7LTO+
9o0JQlGFyMjFBOcG2BNDs2CgCcZ/sM+5MGzapLtRH8PoWNZZT343w8huKcHgslI2k1jwQCAaYz0a
UEfgy7lXyK1XdAXXuRJmGHpoVqCfLBZfG++WkYGRfTOL/LWSveqCM0POE+yHLosD8bRfry8qnXzJ
a5vdgwXdYV6sUE+mlCIZQMuz2WRIW2N51zKaVplTZTGVMJ303QhwSVTqWzfb3L5hH6WwVkEkjfF+
WxgPxW0f1RoA3Gsoho77RWPTMzBkVDf/GMBwLeWDLY00F508UUjKyY/MKohl88k+KjiTgLKvBag6
hs1wGheprC1xKqMwB7Wh8SWa4kDp74vx6W+2618xTPEvFHuY1CIykgr3qFTaU+Ka61GLyn1VujJq
4Y9X6HpBnKlN5s5MBgzgC22w9XRBHFg7dzf/ISYTDxAqTSjDIl9j2GjW5ratSDo4IKPuMohWETm+
qm5tdFSloG7MDIm3I/BPGd4asjTW6oTk0PXmtcbcF1pdQwv6bTE8qsvoW+bdMhW+km9J9pTrL3RS
trlbSbpDBO8sk0wYg7zFOjy5Y0PkUne1hc2suu9a+toaXmlj+kKxrclON85rvO0adNglzmP0VLZb
VdlgeoY7P6px9sWMnJe2kKHVPpotfBE2QzXQHwkgHmdBMBHIMhLk+AHq+laCiD0h/lgd8fjMr/oQ
+zS4rbfs564fbjTGIIEA9BjwIrjp11uP5GLbw8OOQHkEo9iOShykVW1KfE2BMWFuOpvmgWAeoyuv
pUyKSkHW32GbF5irbAOX0GtkqELBzgGGgrcFvp0Fv4zbucpOsklRYPDXZt66nZ+PnwBkZo5gvQTL
8qOwf97eO4F3gOkOyG+jWRds/WjbvV4WpiiZfdm3SmhX3dxuGkUDT4ECqAz4U9Z+/k7GNtU94D2K
FwWFqcFv0L7bAy3eu3/eyMAU2LXxhGO8OTqwrz/F6sZGcUpLCbXCQnG+ad5mc5QBDnkSS2YVwECC
BwGhMeqmHyK7ZZzdpTKwYCf3dL04mDYmJsETMhbHd/ttXoIK7t4xskdAFraDArzWnzcP4hNYJy/a
usC6z4dGVmkTisKuEk76MW0/Y+Ka0/mY33H7aEUKeymF2866XTIrcm0lVOovnfNkYLpqvUpkfPSZ
sRKWCYKDgooVfykGpW+1lmb0jNRJku929vSaVsHyXP055BHJGUbZwsgfkITn1HQFXcG0agU9p3SH
5uEgq+/dNfWH7Oufb9qlHO7NsDsydD3J6TlO0fi2NMeGYfdqyWsheP+uVsOZ7GRtOmoRbFuariiO
HKtxH1nEK2NQ0ciOSKjwtu7icptoeiYqpwfN3NSD5nT0vFZfc2MD4s1Uc/aGoj1Z5iGu8yBtn6y8
8eaw05vDMDey/rt3eirOQANo8+8XcIdHMPCxpl1Pz58S4qETwfDIFBThcEpsL878OkHqyG8j/84v
GsnrKNppvMosPwBi9Q+sAY2eswF1Iz2zeXvLJu3+O+JwXiQ3QXTbwH+PUAdpUYS+XOC+gvsBhAwG
PeftY11vnGEXTxLdFLiBIO3+VwT3zk2KpVfRatIzSyIqRusR48HO450U9it6hcAgg65jm7Ur8b6M
C8JpO07a+Nw/LcmxS37N7amvGz+hb0P7GKmJrDmIOeK8glwI5OOccsU46Fbt43NJiDeuvxolxQxB
LDBiZAh3lRZ7OqjY87Tzbl93kf1i+FyCVDwS6O9e3YXLy+qumCwPwVlbbzPHgpv0eUIZeTFR07t3
Bhk9megIL+VxWlL1Bd5Nu4vP7gDGlSVcs8hjTLUyIMc72pLfUbhEyCLhVce/cEFJA6qJuSun+Kxn
e2v5XHenmPyYnMpr7Tu0nMEVrui9jqGU5Vlbv83lc6dsm2LcJc1f3IvLD+FWbCexCgCLHp/b8ZTT
b53+KZ4l6iO6emzUO0GuCQ8qP100d9N5jXUjPtfQkz7SfRVElP0oq1aJdAU1MQd0GcCPAC587Z7M
g26kLqEJZnAFWvVtrptPWrFPz73dv2XOy23FFCnKpTDurjux2WZT78Rw38EyOZunTHuKW0/v+s3/
TxD/OhQaOo86Oz4nSRbUyy8tL32z05A40SWS+P0DAg3vN0MZIOGD2VP809rjNhtROoVNuXFTddtp
Qd2AvckI4nXjRpIn9kNAxovj3thBA2FosmQTJkuY8O98vQy0+Ptq/6DkrBMtcJafS7K1EkknDP/g
oGfIUMEZA3AOspYYFnCtJXptJZYVGWq4ts02VzCw0nSmczsrhQ+iokOfqL9vH6BIIKIt5IhYtRbQ
qmuBhda2I8kKDZ2zGLlWkn2ufrJ7vHZW4o+JbOyfSBqCLSTZUK8CpIM7RH2q7GYyai2cs6T0rc7+
HpXqNmqdL8O4hAk1ZUEB/xaxcZoMyKojHkCrDd8w4BR11dWAQISrmvn2aN2VxvpJVaoj8to+zYcn
o4k2feNIciHsmC7tJyeWbx5YEnBiLxnEwrH47cJJcdXu0+2Dk4ngTHQKzguEmTHyv5l+LPJ+i4Kn
5MrxlpG1P6ARHQl2XCNwAXCn1dY0rgc7oWeXFtvVdnd4LvZJ+/n2Qj4e0bUUpjMXj6hJ3GSMcvjm
6pxj8mbll4brF9pznmcYA4xKnXuPQuTzbaGypTFrcyEUtI2RPvYQagzAtFJ0glYbt9Ekt5lt0LUa
YGnoAQUJInomUcq4lrJk5lrPFqSYZecZbePb3eQDTZqnsrYsmSROGyJ3KZVsKekZQ06RXZjVDeaz
ZLKyunDXMGKIMG4kJK+59UxWOcxdDSkWxiiVLnhdmkD6Hn/IKUDtkKhk3T24tsj8c1IapVYdc4Yv
PM022uqp4nU2wMf5U7cts/gd85wBPReAMyK8rRUf7xQkQ4nhtiIbBnq+6/Mq8xJDTAYX5xXrBZyb
FLSvqWlvb0sR7CKyFPAa4WuAfYLPXpPSpF2E1+zs6uUBHAper9FDRh5vSxFoxJUU9v8vNJwqsZ6B
gyw+a46zicvXmhzjvt4qjQTK/yFAZMeF+B0BIlJPSDux5V4Imo06NcwCjo0RvWUDRr3ETmCVYT3/
btqHovs2qJq3WIdpBiwD0zKLPyVGeZePhDC6WLCpgLldy0czPRphaZngldSCGKNPy/l1eUaHvsz7
Fp0bQwCwlxmcVhZ3x3RaOJ0bI5JIo3VXjhhtMCp723z683MDEJFNS0XvD2LP6+XM6B108nhOzpqV
gNnF9vXosVPR/yybYSBSEFQFELyATQC4Zs4E9qRs7cFZkrPl7DCE8ACbEasYGT5HktSn6FaBTxRZ
dNCdoQbOr4g2NCsxL+EcGfE3jOfNPE2lWXB72z44bEjRq2iegypi96CF3OmApADTwss6OxfDa7GE
gw2ufa0/5ObWyaot2j/8tUk9hDAyUNB7RevayrM+bPxNMACT3ejrE9OHRXWoYaRnxV7+j7Qv65IT
V7r9RazFIKZXhpyowZW2q6r9wiq7bGYQAiHg13+b6vvdU6nkJsvnPpw+D92rIiVCoVDEjr09E1KK
s7NXLQylP47KfGjtbG9Tn2cRsbud2rcBK19ZvqVfcr3JABAuOhEA7QDIJbNFsSyOqZLFxbl5qs9b
xDVXJRhsLgbfUZ1AL/7DLS+XWBNBldxOynNSYZbh6EIcOz6PnN9lQ3Fw1bAA/i57sAu6d9I91G8e
3fTQUP0JEWfDma4PISY+0Q3GqxsfmXzoGX6KNoxkINcZpuo8lb8M+g6cZCs2ItqaCXgSYH5AmZro
n14uNtOhUOACg35mry1/1O7/Gp2G3QT/z38MSBEzTUuzAT9xdY5N01PaiHrahIT7Pkeh/vapWF0K
mHUxEYeLFKqzl0uZ8rivuGirs+DjUcQHq6kfSqIcb1u5jiTOslVI54E7AbhZujbZ3LOOE606p5N1
Iuhv6OVPqIp8qab324ZWUgNYwhlbKhN4RMsFFzujajLFOj5N2fkZmEn5a1+DaKU4NbzzNQggWQRJ
ZLyFils7ABeGpdf7nFjOpOQwbNFzKlpvaL5n5ERHsi8r6heDElD8X+FD4d7AxcOnP0hdLZQL3fPt
LZCfwYvvgDoNzW9QEyxsxpdfFKRUAHHPVnVuB+4leeIl4lsjjhZCD7EXEuoND1q195H/A5wMSK+0
cDBrOzaKIjhv2vSd0B485iWtGUqto3UUhpb7s1aXu7whw+H2SpewKYVVvD8Q0NFeQoohw8nLZlBG
MOmANpDwk1XiJWAHjhpkDnkZlXHD2FoQBxeYi4twKXmB3OlyX9vSZBBUn2uclArJCmAnjySnWcBp
HOSKoH7VZ/3OrEgfYBJO2TeOXd5BOYcdtaZKD0k/FYEz1uXGsM/a9qM5i3OFiAEqJilUCAw+1lNL
EdLd+o7E5vfKKo9GGR8nGj+09SPLAV+8ve+rvg7eWkCLlgYXOtKXW2FCV3zkmVWfbe1hfE3FfjAQ
3sd2j8Zvm+yHNvWa4Ytln3St8xaQTPFcnugWI+HKhYY2HoaPFgY/YKokR29a4HKSuG6gbo+Bttlo
nVCDuNXGdbIWuqDrDv0NNIFxp0hZQ6+RSsfbqTk7e7SDnks7UDe+4FoI/mxBOkCGOTF9VmEhRQqS
6e/p/EQ2THw4p3RUUDjC3A8GPYAWNxcv+nQpdqLXBco79XlWXQ/dGaK8xqEufpG9A82SmgYkPuip
6ok6ZNapLN/AkSaiGPS21Z+pea0fQM8wj6Ho9wIvLlPfcRVdlttutbIP2GINBwwlLgCtpH3oFQ7S
Xg3TuVY+7ad+kQEA52jKtuqsV7PKiJDoRmOeFU0jZxG+vNyMuTK5VpOhxtOeVJ5NHfCuqz4Q4SE3
T+pPmj1TdMep6RdxoGyCF1Yc6sL68u8/fQq3nmdRp6iLq+Crch5m8aBopyJ7+y82c3ntuKiJoict
Ve2gMFhMADgiLMQKHjqF10OLIE+3XjyyPKXzsZfLOxwvhGUwWToeag05dyVFKEjmQ0eh3pY8Dqj9
d643A24l8ntG9/ks8IJtfNc519kOGETQoPkQk/Qy55R/z7LHZNz1o69R7kGjYV87d1rMTorYaNWt
xAu8jFAdBt0NMkSZWzTrBbindLs+lw1ooEwHM5GcFlugoLXPCywYCIncRa9HBhlQd5zHwSL1uRVv
yajuMzA2N7OXOn9uf+Drohh64gvNJ6acwIUmz0WrWlk4RV8259b+6gLwmnV/nLjwJwDR3J+ifBKx
tXE+V67bC4tS1M/HvsxTtD7ODvjk2jpooZtMiz96WwWDkm0YWz2koHUCuhvAawAhJQfWUkgUzEQ0
52ny8wZqzPS5sb+4XRcw1vtJZj0X/MgGgpoFeWqzjdrI2mMRGcVCioT7BeB5OUaUQNyhDINcrqFe
LUZPzdL72Bl2ra18EXT6UTeJR/jwrRo7CLt388a1s+asOFWogoPODCmOFLDTKYuHFDDJc63Gyq7r
2/pl6hR1o5SwYmVhpAVIG+8lXKbS6XWttMzLtqDnse3sUDjzeKxypm2kTiuuiqoIkie87JchNmkv
O8VqXXsg9MzJa5k8QFt5H6vaQcu0nUtt3xZAQgx/CZpEXAJMDqhGAExx5clMc6xtLAblpPZcFb3j
W1pj+MNAtmhHV44EDMA7wJSDYt2HAtKnWF7OaZ0oSteeQZDyTS3DLBkOdiL8zPq9iTRYuR4vbEn3
BiW50zaoDpzNCe3HmURpN51MV2x4/vXHgtOrKJkBQYRCgQxqNOtKzbq2ZmeV7DgfjQPRW7JjY37K
c/qgZ+xH36v6znbSrdHN60wWlkF6u6RawPXLEJwSB2GCPBk7T9WpyfFEch9QCVLyIjDcsxpvTfxc
7+diDgiEZeAWtfflbHz6dmzQgTyzLXaurKAbIqV5AGhmI4qtbCZ+McBrKEigmyWPXTPY1tyy7s+a
aCMA4B6d7keRRSCQ3KHF96PJQmMzvbk+0+7i8ajXAZWPZE+KHIIJHVIIeY8to+ZuErnuKxwAzdvX
z8ruYQrfWIYPUWVBqeJy9waL1aVWWvzM7F+K+VSbjVflr7dtrO0eRm8gALLwL+POvrThiqLNbGry
c25ogZopSFSL9DR0pX+CQsqfgiYAG21JDq1Uq4FLd8nC5oICAv53aRV6Q1ZXFH1/NivjseldoBWN
ozskHpo/bWrezVnmFUX+yos0sOIsGPKHvOw2AvNKHWP5FYsI6tLqxevm8ldUEInOY970ZygjBNYY
4qL0eBl20z/EeNAU1WuawW8xE3B7y2XNNuRzl3aXb/LpVCiF0woxtv2Z/xFO4BCvUM4UpD1zYD6k
z1C6ScMR3SnDc2vf3nqmrNy6F9ZlhaIqmU1curCuZuobG96F2CcJ8UatCxHFp+4AMi1w4AQEl+7t
hV9H8qWPpIENESDDRVD3ct0jypt2PjBYrt9N86iLY0HR0eTe3HXhbVMfFcjLx9ilLf3SFshAiwIv
AHjYwsm0p/FjT55rARoDiGCAGXpqFY/+/McQj3WXoKJxV7m/0IRkIhw33Gxr1dITmkzo63fJ0J/1
dDiaLtggICNvvlW6czeRbMPYylthWTdK4QhL2E/5EQoRBhskh1V/plapvzuGUE+oF7kTNH5V9ofP
XDA/m+J+DguQO3DPiXNVgxweq5sdGQQP5ziv6Je2R4sqqUzys6tzWnrZWNpfm6rWKYgZCmGGs6Vn
TyRneheAor5Q9ppa0mqfNiZXj2Nn5UbkKHX6mBmi3mKMl7V8Pw4QSjGoBUJJBUUZ9fLjdtwtRt2c
8HE9NWz24yF/NA72IT6pITQcIQPhCb63oq/NTyuBknBgb9SmV+PX5x8geXLGjJGZ9dyf+1ea74iX
POlhVUTj+GtWD3nLPfvI2qDQNhLW63cPPq6hA5aC2QQMC8hOTUVe8BTr5hkvfWrFscf1ujqMdjy8
2FWcnDdO0bKRV6fok0HZd4u6YS5ohs752ELppz3owOHY+rGwm6BH1bEanysy+5ATv2145X5FiwND
B/gnKqwyeRPOKaS3NL0/Z5Vu+EVSCM8c5mR328rK/YoCBQIRantImeX7VTF71qt2yc9tFfXZP7H+
Wzc2Mr2VMh4eGJ9sSHeMHSe2mkDL6GyZr+pwbsvTwEIRNu2dAGVBFwEI0323PB7p3T1r3xIAsG8v
cjXef/4F0m1T62JOuCg4svRTmvB71hlBwX6nBWaiwz5yjD5ign/riy2uhrWPiPoP3HWZmQdP0uUp
pWmnuwpr+VmZHfVrkyN9wWRA/P32+latoKSASjyaRKiXXloBR03SUp3xs2k26rHUWXs0MUm8AU9c
eSqjqocEFgQQQGSivXJpJmZDHtPC4GfM7u3Im7O3/MaHRPuz4fcPNdnwf305WPLB+2xO2rvUGHpO
M52fRYaRWzMbC7DGjvwHEVYazDTnd5Qp8yNGCTGyb2h1ZFgx6kCaw30Q9mThPCd9gJqG+oDx7Rwd
7Mo5lmM97NR0FrtOwRwu0eP2uS3c8qFRZ9CrJ9nWCNF1ggWg/4JXR/cAyIArLv4JTx/SZc5wrhSa
vhttmfq1YNqXRiTa3dzRGHPYRglmA2g1gICHzv1JA5vsr9secnXM8SvwzPoYlQbTnvza4oY9dFNe
CsDHjWMGXhKWJse+32JLunLExQzcEDU6iOrh/y49REknALV0LnDSzfI1cXprBK+LwKzD7eVcXQIf
dlBeBt/zUpySYrKh1EUiJibOLbrQQWlUf+oBjICknKBSlTXBbWurmwdSu/+1tqz6U66q545ZJ0iY
zpZbx75rlUo4l2B5ZyiU/G04/lgY2kzLlDFGZqUNrIuWjXHbiTNaDl6rx6eyGgI7mzcu7/Xv9B8z
0iXaAvSTG+DNOqeO+Q2j7fFJH9x0I+6vbhsIAEAkrC/pvhSVMpULmqUDti1n+xoSllbLTsLRwttf
Z9UX/mNGBmlxlxTOgLHSc6//7oeTgJDwkH9t9XHDzsZyZGFDu5ipqZj4NA4mlW10M/KOe1avb4S9
JapdRD3UkXCGUI4EugfDh1KQpW6hZ0U8irOat+k/jR2D0TRl8eAJ1RpCAox4EGf6FEBabKuKsLJC
0GWhuwcqCsCX5Bd9SaFiYFfleOZK5zslHoIWCzVMTd/+YGsrBIEqIgXULcCstvyMT8cp1TLsmtaM
KGaFlJz1DgrV5aj5LMXSuAOYeLU1ubPiIwt1PiY5AddA0ixtqk47cAjq8wjUiFF5LeOQ+1Tz31na
YDZj7KfD7RVumZNuLocZxpBbYjwLIXauPXdeD/4Aj8bVGJixs3EvrxxmDLjDYVAdwczuFXyq11lt
pOp4rsvqQNRhj+bW38JH4ZSfTUhHmXBdgC9OH89W+UI6EXTKfUHe4nhLHmfVA/+zlI/L9JNr1IwD
la0b47koXyBKEmpFCx2SaSMwSRuGUouOORlkZCgpAcYvNwBTvAoLm7R6VFO72KlmDFaMtJ+D206w
bgUNE7BAL/3yxUk+rUUtupjbBdMjNEXHvZ5Zf6w6qzYuQrmO8u9aUBlbLICdRvbsschn3uP7RA30
pqjH+nz+Uqts+kI62oVpoxW7uDLDhDoM/tcVd0pTCi8f8zlMR7A3p2B6P1F1tjxINo/+7S2QM///
8+sWlZRFpAP4zss9cLIR0wO60KM0nTGxo3t66u4Lyz0KrQ6qMopN8ERnPOrYk+rs69b2kvmZVXtH
R93J3jgnyyH/FFk/fgywWgv3DSTMUey7/DGKouaVgs479CF83r25Ve6xZh9Pk2cVG6bWvr0FzAAq
apgEvqqqpagvdY2uaFGnmPxQwNf8shjphh9/aHvJK8KcPHCG8DG0PqRIWtaMVgNP4GJVqR+aWScH
EafDwRyxvZlTq+eZ9HnQOMlLE+M7m6lQ98LgRxIX30Bjx4/cQdLJJog3aX3b7iBwBwEIMRg+wV/2
chZj4L5mSuD0pY4aL9huu1grQ8dplMA1ZuswmJA8qOtWC3qhPJtGUR3TQYuxreprx0eyAxA3DW+7
lXSBfHxIYLw0TEYAlnpF0traTTGImehRC+6ZA3fUOCKUFr9I2v0jqsE5QEPUCcaSGX/+C8N4iUPM
ERiHK5m+tHCNpk9cPZoVa8di+lCn9Y527NFWp4ORTKem3OKsX/Mk0MeBThVAX4gYSJmuknE2pqQ0
ohRlXGh5ncZu2uouyc/jjw3FzBkGUwDjQg9BTgdBHIdCvwFZ43o/dbt2nz53/7izl8WeeLd+FlvC
gHLt6MqgtCp0djSuxzCYG6OXVKH2Uym88s36WmSe8ZZ8SYyAx94WIeS6WdRSNCjGY7lydk1oYWsM
+sORiL8MaVA+FvfW3UB2Kve0B1B3PPMvrN+4BmQ8179rBf4DUccG1a9M8dvVZBxVTOFFHed+Mt/n
WdCI0FRfnBwl7txrXM9onnNV8cr8zyZqbjUEg0sTOueAiwNRJtUJxyaGJLeI9UhRHFBQ5QRz+qBG
nX3iJNWxakAMPqjWHM6O1v1iidLu2sRuTk1CAJ5326+1oiWepfUAWWQ1u+vY+PX2oZLu/H/3B/NQ
IDlBOQ9x7DIsZ66CloyCWqlGnfncVB0PdaM3940htupAa4FjGb361xQKXpemgFSpAadNjGg2QitL
AdE8ujrqh2VzRFJwp289HOWKibQ20D9eGhTFZDG9wNo4oaepHe6nSt0JpX0AWdIuZ41P9Ugzyp1i
TT7AnD6r325v7uqK0aRa3uOQK5TVvVEcH9B+zYyIdACc9233SlU10O35B7UKPGHmZF9nxUaCv+Zz
aNdho9HhRSNeBjVYajwqSe6oUWacitHZx2bik0l/cOf3/iWBvocRGON9YtMI6Jlgxg9pbbGf0Pva
Pn4r7oXzjksYOQikrGVWmThx4zqdSy2yq2qXmd/iTolaELlkYTk8TICX6VQ9qfQxsQ4MoNo6/pI4
P9Q42bg6VpIPZJ3o0eIbgCzt6tFjJ11pEKFFcfOAL43wE4fTHAPH9Ltws62YIz1AFr+DNQdzUWhv
uyDsvPQ7CMS1gsa6FjkJ80xt3FX1tHdo8SIs00PPyYhpkEGFr9S5N5qRbSdBXSVPI+u+ZHUfKtNW
YWjtillqABBXQDKMdoX0AhsmK60axdYiprbPs/49JRgYL6uv7gC2/Al0ryMKHm4yHnvjRa+30Odr
u79UvxAGUS+CJ1zuBy8si7sj8rFBUXbVdNK6IqxF6WFeXdvCRS9ppJSUoVb0v7ZQkL20ZbAmdcBD
o0Vad5qe+9oTxHNfrDurP2WbTeSV9GChKMKUGP6x4PgvjeX49E5JCz0iBuRQhsl3QS6bvj/l7FuD
Lp+wknurn/wJQDSGAYX4aYJCyu0Qs/YTQFK4jBeqgKbI8FjX4nlBuIsDhnpfoNQWSmR2udWnkKvB
Hy6NbhfKiiiOIU2RYrdOxgzDLRkebUO81xJgsM1vBut8izWhbaSnBtwOQxwMfXFU29qLx6jl845S
+iedtL2LCFSKDMwP7w0Ewca5Omo0BYJYPULMd+P4XQfdJYmywUoJWASeAVLULwmFamTR6VHPuMCr
K2yT71kfdsZRjYMssX/f/gAr5pCLgsgJdV1MUcnz/IaVKxob8ciiyeD6YgKfETMPzGz8bIBMac8m
XOBiqwG5kkwhmoLUGGVeE19dzkw1N60R6jQdbAhuWFs/qxjQdDdwzfyeAyZvP+fzr7J9J0moLUWX
ot9CQP4/fsGi/4jZGCjdSvsMQhRXEcqkR2Mmcgw8NMecxndchQiy87PS/qRK/jUR5tFWut+omeGe
r/1hHPa3t//6vC/74OBBAhAdqFmk2DKmZZ0sjDWR9b0y7TAlUICudhxwGO6ah7Z4ApThtsWVYHpp
UgoxNWuSaqjwADIVzoOsMNqdPc/GWe9zEToTVMdITur3jmAIkpVG6fdV5ngKp1ta6Yuhy1h3+UOk
e6bJHStDUNcjV8mV3Vim7ZfJncsdYYP6dHvRKwEAtsCKAaQijj+++GWos5S8GxqguSOWkl1OgKi2
SPYMGcF6MH2le8xAT254zTiGNG5Awv5QKt783Fu+FT9W484ZfwFlMWkAeaJsW3iQb9n6LNe37uUv
lHYjSdIC3VRdj5Imfidp5kFJCEyN4TR6cTyeaPkVc227TH2JnWNV3SH9S7SHDO8svlUTl7tOiJaX
P0W6bmcGCsYZmxlx4B6/QqBWU/3BOIrhULZ+RQOWb1QIZfa+fy0CUI+hN6Q4YMy7/DzgX3JBOuvo
kWp0whPi0RLeLO4Ydbzc1I66897m9KABqYAeaN3vmPZtAklLn0IDst1NScQL30k2ftWHKqfsoPg5
KP4uVRhQaVz+qlanbaNQPJ8h71R+06esC+tkGAN1mu9ZbCiPs5lnCwmvfc6HDtP+bq2GSa89abEN
VjVi/WPzXgRubDl+26RlkLnOcEjd7g3/UeTi2fwFEhSvWm8Xp94u66em0KsHjmZ3MALT5pO5mo4D
77T/IugsYlVLKglctlwoXa58axiUjxKIGDzUB6enRnOhWUUaxW8c64vhJiClbFTN9cA24fz9FYe8
cpm8X6RKr1rBxKl63QBXVGQNJGgZ+q+W59AMSrieMlkepDG2ugYymmlxMMB5AJPGt0Q//SM+fKqn
WrZixyBbNqLK4tD5HVT2dRycJuBZmf4CFd10Z5Bhyr2sK+oD+uDg45qNu6TQGBAb2QQ4d+K+Cdpr
AHW35W+3gdJkXbbpndLGW3wVK5EAVz+qNotGHqbGpJupGJMyb7XBiMC1uG+JPnhpy/WAQ5/B17N4
qzN/nYKhtQzvhh40KAOQZV96eT0OWs77gURK/6qTzGu2yI9W7jgEDNAzAsWN2TtXCiegX2EkKQWJ
YtBH5E0btGjTGNYTxAcX7pJDWXjdy+14v/xJ6eSCuhes6zamPTDpK62pqZrBpn1Oohkt/ENlqPl9
yRnYDVNH81We5yHlFt3dNroWN3GVo9WBVAoQI5kWxkIQ60mZmRGbm1eQGx5bI/0WZ+5h5vyxHaIk
gaj3nJ1I3G+EqpUsDu9UwGjxRkTBQy4TjW7ttubgkMhlunvsQRgeQv4djNqQ6t1lBbDtHqYffrM6
YRuxZImB0k4v1+qih4K8FE/lS++JbYs74Fc0o3JwvaKp4KvPbNq4vldcdBnhAeMUEmJMp0tZEpBM
KEShjxEVDJxoCXhpPFdpt0a71jYR6Eq0XBbNDdDsXC5lrBQAuifTjNR+iAQxfDt9G+NjmqQhnWKU
ajellJbNkTcPb0rU1fC2BIJYWtcA9WzeU8eMxiRIzkuTBXFH9aA5309oZPrsx59qq3y6cjSQAWEM
0zEwZIRAc7lK3Aodp01lRW72va52arHPwGcxJZVfF+NGj2HNFkqXINHG5IZryLLX+tgmHE0kK7K5
vs8stORaDQNWyt6oK89NX//+/H3kd9CIQjEaWhKXS+Na1yo90eyoV+5B22z2YZ3tmwZKrXrxNHDn
ziVB1WxpP167DXhUsaOYgFmmqT5KuJ+uFtY6WWpOsR1VsQiTWhv8wcR7wbUgYjiKwDKq3HfZuCWz
eX0mPvi8cSrgOhjikg4eKDzmBu9VJ9JZMe2olh9YkW8J0q50CC+tSLX2SQFbSkNqJ+Jt+mokhTdr
YChR8iB2mp3RxQEkVb+IFwMgdzeNuljxhvR9yLOQbhG5XvsSfgliOjIHVcM0xPIZPm2zrbS5ovLE
iWirhlV2j5I3nbinuynakBtViesb+NKW1OyL3a4dLNwVUZ3mX6CehWe4FRrlIy3nraCzcmkstlBe
RUKEUU9LWlc5CtKajDmRtmypMmRvGVQLwd5Hi4AnrPCBINVPSWUB3wDAx73VFuLl9sFZc6UPwgPY
R6dVro6MRTPFg+icSEnBF6j2vfAMSsj+tpXVlQJDAUAb3BWAQ8mXOpEQda65EyX515FSL61MrzQe
K1Ctjmq1z+MWkc8J8uzXbcNrXxNFHxTTUG+AlNfiWZ88R7eHkdMEO9y0VXucxTg+mYl6b6ejem9Y
Qj3+vTlQtzi4DcE1hgvl0lyhQH5xKGbn40ZUlEfBfmQpHi/aVhFl7bN9NiRFAHc0mqltJycawN2A
JzNGr7zbS9myIH0xiCROXFSwoJJId5+ndMMl1kLnokaG+iNuoiuK9BFYeqL0qhOBYcaL34cn/mjM
e9A7mVtVtescdJmLB98RRqlwtcu9lLoqzGrkihO5zT9x7SGT5klQTqFfj54w/26GF48NJGEYx0T+
SVQ0mqXwkTkMm1ZaTlQVGE4nTcx8CJyaG0HqOvOCWBKa9yCWQHcXI06Xfjb0Fh8Z6+yoVr43o+pP
TuOX08ZStoxIzkwLKFWqWW9HuZ563aB6VLv//zYiO7LBaycGRV9Ul4mv0weMqAUgnr3tyysrQaqF
F+BCrI55Sym7czU83fUpVaMpSw6gUoyytvBbwoLbZlZcGq8ohBoUcFVwpC5H6lOwYboQZoZ5/MjK
ssBNmkea3BUEZEnkZS5B+dyNG2jMlehmIGcFuwTuxKWSe2lwqudqRsRWI2rvLfOb7TcG89ytCs3a
7kEHBdONyBqBx19+xadl1Woy8qma1Qi583BwsjIolNrepeNWr2fNEGAvzvKYAWXG1TWfKKra69g/
oN1/MKv169T9MjCxEXlWzaClCvQLAu9V3RUNTws00jBjYEw1te/T/Cs3v/+9K+De+ahnwRfk7D6l
hUqJ26lR1fbexHb1MIQD/T3UL1CH2+pOL5fY5VMCouuLNC9IKRZls2XBnz8QHkUO+qBqlDz08X3f
NkFrWSjWnfjGU3PlTsD0DLqDS9hBPUXyBIgdzmpu92qkWD9J/Ac80bd3bevvS7d1p+kFSQX+/jw9
OM3bf/f3kWctBSGk7R9ZyqeNMkYtL612gDyp03YImmCdKFx2uL2INfdCfQvSeOAqR39Dis2tWaWM
5poaFc3v0mh9cIxBmW0jr1n95J+MSLE5NjUFcB4dKxkyUAcPj/DjxEzfDPUH5gM2UoG1MPN5RVKM
1rskKYZeVaN+6PaG/laP3CusIjC35F3XAihCNDSRljl8kAhfOrIxASs64NNF4KpvvLh7Hucz5mcN
a1dt1S5WXQ1RBrcCirugcLg0FfcJHq6di1i9sDLNYJLfAjOs7ZoJRDS0TJZJXRn2TUyhzXjiqxEm
Ct/0npxViCkYuVcmxe62x61aQoTG3QNwEmLA5VpSxZztFI3PyDJ2FfHMFs9R8BttTaCufZ0lOqMd
Dw5+NKYuzTjFINIKmU9kctfjD70WKqgRa4MNXaEUzeqNXHrtHKEbDuwn3tag7pWiGs2KtDFQQojs
GFp46FTjvwmbLbmLFaTNB6AXtw1SQ+ALpEu7ygEjMu1s6fC393UyRllhTl5eO7vePFku9/os8TSM
SPVNcjeqZRBvSZ+v7Su4aEFOA3Jw5IxSwIj1xM2YVmjR1Pce4c+N88UtYGraMytoyqfbzrJlTXKW
2aIWRocqIEyr1GOEhl2iCoiXek6ym5UpbHuj2chW14IVSjKQUlgqM4CyXTqOWhcl0yBQFNF4T0At
54hhr7u/c1b6Axl//v36gGbHgxr+AAyRdLDVNi8GDHaoEThQAFd2I44ajJNMQd56wGB6ZlZuhMfV
5UHmESSFGH3AO/NyeVaeGNrYwFF1AIN1MEIMNRQ+qgOqzkgyt1ATa8cCkF1ESFzEyGal7+dY+YxW
YadFFHoQ1kmP7818g4xrpU2MdOKTDemkV3PWuGaBPhVkCzzgvXD8iN8734SmBROBGFJ9QD9syH71
W5wXa3u55H7IZ0yMlco3NG5UrneYclvKeDPIA5rkl7AUH2IlSDc3wubaToKJApqmSNmXh+Hld9PS
weBTAlsWCNTjwnyuW+r3XbXh/etmTBQHQZa8UB9emsEVBD4UjaPp1zwZHNN6hSfKLU7RtSsAzoBO
JVDNKAgu+/ops0EdslXQh9EikbQ+5B8TZfKY82UeN96EK9cmwXeBaiqK8QZeupd2aot2ClneAmNZ
zN6Idt1Bb7otoYSV1SxhYikWoWJE5KrNTLRpbOpRjRxejWFikC40Zs0bkjFIHKpsRMSVD4S3DYqL
IMNaRC0lb29EYxqpQC5F8q+5fT93502VqHUTC1UGgiDaDNKhjfFg4jHHDQ1CEhey19Z9PXUDRH+6
je+zZUhay+h0BW2x2Miif8DXS9OnydxI0ldNoBOzsKQuA73ShYl5KE3PlrVMc+050wn3l1dvaTat
+hnYrRaWVBwQ2c8qJVOyVKRaZGgxhB4nlxzRNX25fVWsuhme6egYIAyAZurSmQXmW8xCo1pUEtEH
NDYLXyFmfOjntHvPXEBrb9tbi6tLtgnKapAIXc8fzJ0rzIbXWqTOLT9C524OiNnmPko9KmpFShra
WWVCu7WFow85xio0nYK7TGwhoNZWvtSbVVTGIBkju3zvZsh5lBwpR5N7iX7fufHzUAeWws8bS16S
F+ltiqeDA1gHHl0OGM4v91jH8OEE+k8tmncMU8un3jikpbcvviFl7Dc8c+XyABf9gihbqn2I6Ze2
ML3mDraALSC/PJMe4gkJBtR9bUp3hHy/vbKVPGpBFAC9CKp9DF5KC6MYIx7VDt+yqaKqjhQHkFzr
x8xp4BjP3NmIUevW0NxCdNeBDVz+/af4rqFl3aYMS2O4gasQ5I+dT95bFmhbJHprroFL6v9akiJ8
3+cI/hUsDRArtn/S6ocwhW/VG99qLYp8MiMnvaVwM3DSImnqnBdwNflq+gaZ79ufaPmpsu99tiFF
3WQE9ywkFeEPnrNv6J7b4UM/+/xdlBurWfM8pJwg4wNZJw6V9Hlm12mHohmRShhUD5xurkNiZ+yI
FJX7dUWTR0hsbd2SV8sDRhLZJrCzwNKgjSy5ewdOUDsHBiLS59nT4+QokuG157vRdY8DoV42v4si
fb69p1ffDWWmJSwjxwBkDiD9S0dUWUYGNuhKpFTNo9Iec7U6u2a3lYFehY3FDLCwC3JkeXDKTwbQ
4SguiZWorNpAc79Z79DVaTEnhdG7ZMez9jjWG8XUlZXhKkAjFwNLGKuR3+t1MWOogajpXQEI0iKT
N8yeKzZccsuIdOVMCP5DW+jpXaYe0yyEhoDhvP71F7pYh7R1MQR/jcqEidTqoB/3R+AEbwkvXF3P
y0P5015Jrqe0Lh51YkrvrFO9Y399Z+CvA1SC04SS8zKtd+ljQ1biz9v4EqJ+QE3fM19c+59y3CXj
qW/+JFAAd4a/d+ulbr9oOqHRjALUpcnWIhTSdHMKvWKgn10GxmHbH4eNMHEVW5eFoa60zJXgh6tS
bBVJilZQb6V3yLF9RS2A+eg8rTpNw5/bPnAVjy4Nyc8otXYspYMg3B2IV/D4famyu9jaY/DQV7cQ
XtcejUrQQgKEwhPWdHXpxooBJkuzustwbFp08MrEy/76tsAf/mxE+jxDR1AgmWFEScFT5cKC0u2q
6q8PJ6xgGnZJa51rZtx4MvNhyEl1NztvIHDz6/JUpxtf5hpVsSzlkxFpKf2QFigXGtWdnQAwVYlw
qOyA0eJ1coZ7NweNtYiZp3MSphNQiAbDiCFt74BT9EdGMYy0Vb5Y+4DW8v4lCzkPxv0uXf9/SLuu
3ciRJftFBOjNK005Ua5KaqMXYtQtkcxMes+v35Oau7ersrhFzOw0MGiggA6mi4yMOHFOkrTF2Odp
GjpJWBoWylTbaq2lfcWGqEqkz5NOEiVJw9F5q2XH42e46tby1GtWhPtep4lTNDVGUpuvRlO6UODq
1Nq9fbTWjAgefMibqUy5EWgspRCbUabWN9J45R33xcJ2EbtwCRhAJYDxweFCbvByVRo1TQvokmdh
0zOX2sluimKX6qA19uyO3stdGRQgowAzQKgU30HnqrF60zcZ8NrUo+wDm2cnN/peTUt3rgf/9iRc
OzK8z1F2xhcif66J6+nIyVACx1WEpd4AOmxJdNMpZualkPcMJq1Lt7ftXd83l/aElYUqS6xQKylC
6KL6+tyA7uP/aUFYVsq6ZG4HWoQjjT3T/EjX3gvX0drlEIRruZejKTEMDAH1zL6r3ZrAjvShmM91
YfpIiwbmuHKRrs2acEuDJBRPypIVoVYYvmLc95a8MmsLh+FiH/Dfz54lzlDURReRIuyU7Tg7d7Nx
MOga1fWiEQvPRzD+IvdkCUszGWkSs7EswPiIlwgKtz/6Ej4kyuuPf77L+P2PJzoOHKrql6OhqVyg
wbUqwiwBzSd65lP9Ad1ha2CohcODchCCG2SCIDom9i0rDXDcElqHwwx6Y5Zn/xga9FqukckvWUGQ
AZoDrt5ni0/8pmVOlyKqCakUZKX8DGrmT7ChAbO+BkZZ2GZYGbTNgf0HNQyxUTYf0Ijcm3kROnNe
3EVmom6ctPl2e20WNgEvdyrIISA4AvDlcm0gsmKXeqYXIZHjZj9Cc/1dGgfitkjfrbn4pak7tyVs
uMGmKlLDsJXOr3JV7w3j54g7Wc/XKCmvYXF4NCJjy9MwiAqvuDjbfkLmpDdxQi1pwxAReDPttmVd
e5rG/F6GZGoVP7LE3Dft0+0JXfBHF6aFCUVSKePMEDhVqIq72PuqzxCKJkXQst8OqV1LYmGXTmvV
rsXJBS8zGtURLEL+4XIhFRo1Cq2LImzc0X5mspskO6vf3x7c4m75Y0R8pYIgAlwiPU6yDI7gqHzt
CESEc6tfq2wtbX2kSpDWR2sw8vvCJAInCi2TbsKubBP9oBXF6E+sGt3bo7mO5nkKDeQhvDUEMrD8
9zMvq9q1QfUoLhE9oS4oZXej1T0gE/YrRVur6+jqyut7cfbQDIL9CE04MARd2tOKTs9B+V+Edlrk
AZ3mIpBYbW8KOVkjLVuaQPAb8iIM5/USfWFDO8OsNVqGThVtG7VB22tkdMDI3J7BpREBVgTnAQgq
eiTETdcpGb6gKMPGfppMKH7iJdRkfXDbysJgkDzg0C/gpODfhXVqU2ZD5KctQ13egscZFv5F3IXE
CEJCMMKD0kW8CpOWSCyp+yqkaflkF+yuSOYPXU0+jFz7x1c76C7QRIOXAUhPUL293AQdy2iuOGkW
EvKXVHzHq0C3nm/P1/WqXJoQYlyu69b1BclCFPvGPnXRZKHkr7dtXLs52EC/AxK1AJpiC1wOY04g
U1GbsMH6ah+ZIEh/rYZ7Oz5qbCuDn0Ze2Wl8Wi7j9kt7wrSBVRhlMxX2HOQr5PvJo/nrYO/lNcnG
pblDNARVPOTUkYrhv5/7BIr/kMHPwhJKNnls3rH0Xgc5w+3Zu7aCcAjEd8iHgQkGhi6t2KSITSkf
s3Ac9WCcjr2e+6vJpOslghFbQzFbQ1SEKOLSSFXBeVYmHvdDNXvFaLn6gF6D/jNNRg/NlsW2KdjK
uK4voUuTgt9uJ7W1uh4vfWJInjJ8s4DSw4YY1tL2i/MHplGkSpHuARzhcmgAFqXmKKuwM+hBhg4p
B0wDqxjahdEAecAZTb9oKkTa8qnEJURNKwvVknlWpOBVliFpIJ9Wl+raw8FLn1kS/Og0Z3LZGrDk
dN/T8d4Z1rT6rg0AkQU1AQQHqMcBink5YaotKUgoTdFdle1y2mymdA2edz1ZvB2Jgz8RewH8KVxu
4LXXlLIpnDupqwMqfYuzGc3d+YGzs98+PNdsNhyLBfASuFvQkITn3+VgplkpQehYRYBR/M5b35G/
oeABzv7IVSdXmtVdLx3Q7CzZ03uJTELZhnG919o0MNYaaK73IfJZoHcGbItD08VOvZI43az1M+jO
JnsIS6tnwTygTFA7crZbGTWfwEsPCGI5zpOFAjGglo7gM5KaAPtK2wi1kHZb2h9tQgKtLXajpB7G
jD2ZuYxMfuP27B2kxa+FSlY6zxYGi0nnNQoHINUrZsMBVGsNXjnSXan1vqqFafyax2u5pms/jwci
GsQRHuHORxXwcm3HAvzBQ4sMa6VHG8ccXXjHeHI2U/LWaX/dntKFAWGjohDC8QMmnoyXtmyjrrSy
j9MQnI3vzHrLlWeaG99uG1k4eXAguCpxR6KVUyQ5rJqspZVB4zAdq86fQXYGzhN9DaeyMG3g88V9
jComtobo61XWVfOE5DTQdvdgZXnQmgeiPytZD9HV99sD4tHD5T7EqxcVbkiqKeh61IToQs3A9Z9E
EhJ1du9nSbNHcjrSmg0Ugj1WflbmSnL/epVgD031fJVwwkRBlC5ByDwnTgqNy2mnJ3NolNKdAyKN
28MSZ5Bnp5GeQNc2J+fCXy83Q6qPs5XSDknONOvvqkaqUELK8o1cSIidwRvqEczGPzxSaL1D4gUd
BsD94P+iZGtGYqbjFUrCJj9IyisvKbWft8cl7j+YQC8sVy/lDI1XhcUmSq1cpSkNEwvtOcUYn2Ij
W2vTvp48A48NcA1ho6soYPI1PIua0sEmkB1saRgBwmYDWxFZajD1w68CjIUEEqm3xyRuCT4mAIpA
HwawlIVhCeagOiob4HELrQYpWjDJE/S2/LxtQ4yevmxANNBBTomrBwr7werslNTOSEMoh3tTCUhO
8Zc5PoHLwB27l6x2+/rtn1tEZy/uEoSdeLwJmcw5U9OstCkDi77yq+7S+QnSucOjDcfuV01N9klk
TtuxGpotrZo1Ri7xWPPx4lYBoxPSF2AMEcYrjyCprWXCQt0BfwVp7V3ZGT9ae/C7Ydxq82E16Fma
YWAETT7HaPS1hAttrFs9hWAKC+0Zgi3o+NW8aGg3ulxZLpMo8QymFUFWyxEUpvpm5bxfRREYMN7h
wCbDjSGXJ6JnpU7q7NFgeTh3NoLVtKq3hsJ6T4dcjG81Q7mV27IKqFp2O6UEzbcbj8TZ5+PYaW5u
5lMANer+WLQRu0uzujgyCKitJJMWDi/68yGKhhCXY8IEX9vHBoRvNIWFULqhAZP0+o0ZUr2Sl7ji
bfqaCi4oCQITYCnFTiTQiOW2UtlQLX4tyk/yCLxjsTVfQMQY3VPVK6EZ8KFJu9vbfcFncFg9QI8I
Z3DEhEPsaJDOmxUsf6l81v1H8qBKh+xEXm9bWdjWF1aEsFTvrCJDvYeFNL+LERxRKKpbL+DDqgzm
yms0P6ZwN/49kX/GJBxhQ2utuCQaC9vMGL1BrWNw1xhyEDFtDuKmjf3bo1twhMCKgP4DRxekL2Jw
0ceUcv4fFk4F2Bpx3x8yfeX6XVomDAtMT5w3Bf/apa81GO0anCAWFl0J8VSZOPd4FCWHXGHWU6Gy
2S3rtUhzadEAUoEzRFjNue8vbSKDlLY0w37soqcpgKKsq8y/kuqTfNyevgUPBH595H3wYtGRvxLs
THZSyVaNZ3jTS2gqheLYEWJ+zX0Z5VUwDZKxR7o1eZgK6R2o2bXS2KJ1zgTL38xgGBE2i0TRnQ5a
nCysRrpJ2AA++uqnVQGfXQe9VJ/mJnnL6cqOWdqhCK6Rf3SQKkMLyOXUDvpQAcdqIvMQUZfXPsfk
OapPdnB7Zpc2Jm5o1GIQzINmk/9+FhDkqdFaAxTsQtYeGpDRaPF9uVbyX9qZaJ38KuSi41DkeRs0
oxsmmdtIXWsH8AIkC6zaHdbkKb9aVc4jXn6qIRsNKBh/lwA9fTkYiPnog5OVeTiVTylEAPNY9kDB
TZpnTXblHHx7xSbrgCl4q6PWlcrHwvEjyQlqM3YH6FkmkQaQdWuhMTp9bIYfSrKDxuuhnNdexkuz
fv6hfMbOZr0r8fk9afJQA4kuCtbQRt/MNFtZ2+sthMcMeJ+4vCXyf2IzvtxV0zBR4MTU/pUeNby5
Z4XtQE2+di1dDwfJeU5iCYwr2E5EN9BWHdCMpZyHY1a4CjibJOW96ogrz4XHOUGMAXiiNnlV6MmW
JbzzKdCps9t3xiaRft/e0AvhAnRTAHDFJYkM8dVjMR/QDDaZEfA49abLg+iBOdt2/p1mBwQIm6Qd
dtmsgjMbEnPj79JInyut9ibzc0g3t7/kCsKAY3vxJYLXms2qlFSIJ4Wm5etTAMTTYxf0m37D9smT
fej32rHoXdq7DduUxcNMXfRf3P6GqwKb+A3CtVpqwIOAmxopZv/HECQeDdzuR/uwdvS+QDKXR+9y
rIKPTOtWkrLWgY8MukDZ9GG71wPlxdkUB9x1B/qcHua7/q7dWcET2GM30haswVucrW38+LnLTrWL
tqhdvy38PADb8MZacafXNxW+D+8dnAX+fjMFP1eNNalAhJqHFaX1hmozzr9t1Z7Cum4rG0QLmsSM
gjxv15Zg4RTCMs+RqHgzWOKTS5sZMVVC8pDOktuW26rzauY27f72Si+ZAXsTQPW87wsJz0uXkkkI
C+SxykPZYAwvH6hG6MV9DdGsdC0dszSXJl4fkMXCgxVigpemHPhy2ynhvcYaZH0GwKJdH2rRHZjU
gMepfhp0zcHwjxd3F4+eOFcuehXEbojZZhMgVEkeMuizydVGGj4sDIy8RWhijxQ0lDOwxMahoeyG
lZbvq54FfoLObIsZGzRDRi1QsXlYz7+cZNsoSGDHP1nVQk3IrYrnbvxV9Ju4W3lRrNoVvEcEnTZK
Cth1bHNjDY6fNU9FslcODvYRxLLnDvyP01sBbZDbO2nJm0MQByVJXslDmvhyeYlazHk/1TgqUk28
hOYEhXjkjJSmWKuxLe0klGc5DQpCK6i5X5pK9GlAw6Seh6kBml8nSaRtB5Yc14qGeVM4LQmIaXWg
I8yrlePyFTKKW+rMtCPkFIesmhlw7HkYm4anUf3VMd/aYaM4ZNPr7V5pIauoBzN4Nk/O5ON9OYyH
VP0+1uw+Muvt1D4hUb9Tn8wKr8zbC3DVksu33Pm3CUtv6almgXcES+8cVMtvlF2coE2Fc3lt4unJ
CUa8WXB9OSu3xVfR7HpSeGcbaCgg6CIYHsy2cqock5IdkUjZP4IDPfpmFt5H7SoeMitu67FAdUv3
+0+onXjUR5uJV3rpJt7wv1Mf8VQQrYQxfBNcfRRyR8imc1C0IXi2tm5NR6IDHGi+7dLCK6bHOdsU
LN8mbkUct57XaOKuTwA6BfkiAKmKlJ9YLYeWy6h2YG8LCZsN16rju8iRY1dKqt3tlb522ueGkLK/
3P+k1hpVpy1gfb19F1Hreww6r1q3vVpemUT9ahK5JQ5T5gS3aIC7tASJogFZFAA1nC55R3ap83qW
JSuX7MLGvbQi7J+mM7ukNXsguywHQWDrqeWHU1UeXnTeVMxuYkAWrYO4gRRAVqFxS0Nfyc0tLh2y
3pzbHZ1dX194Flkb+jBLI59Ry3lForZW7mX19faiXTstDBK9x/BXGjII4k2bVnaTR/JQhMOz1R4q
rzTcOfGiHzRZ8QPX76ZLQ3xNz8Ziq1VOLODxw9ZBW7wvldve3Bgvcr1y7BftfJ13nuHGiC7tTFTT
K9LJmLPWwGn6rpCT03ReWh9sEOHenrzFHX9mi6/f2ZiSqK3sMoatFuxAWjApiRdXwWoy5NpnYOrO
zPDPODNDulrSI3sEuMvyYtNF6zTwT3Ew+HEbjOrm9pjW5k94zdmxXWfZpBShmX7aCUFi8siQ/5PM
VaKbtWEJV/PU0SwvmQpYV1egmyu/J9ZYu6o6uirQzn2+iSblcdLilc6gtQHyzzqbzWaAXhYzMcB6
1u9ZpO8gxO4bww45CtfSVpDfy2OE07UsnmMX6WsbZYyBnzZgbPyM0t+G2rpG5mIzKlnqWU+jMqxs
yeXR/TEoLF8+A/YxVZhUxXgnkdvYldfsI/3RPN7eJsveEfSq/zsyYfXMHqFVAuK6kKRh982Q7Jep
DQbyNtX9dh52DuJ2h3Z7vNPRIrWyR7/aUC5vUX4i/hgX1hD8vEzBG7wMAV3P3bRsqCsZFJn8GrBL
NzanH5YyoVgBDKYVEOqAzFKr0u+RaRLfzEh+sFsJFJ8SmLxXpoVfPVdfZoJ5Ea8kZBF04axmsdNL
0QC0XfaQ3lWeZLnSK33qTmrmzk//xhbv2eaSUgAkCK7O0LLGSSdcD4m9TfUfWuFq0eiZp2bwWvmn
aiPGKbf/yqaDNB6yU7w98vL0OAy3SGPAF7WbSTaCyPnRVycVGtDaURpe4/ljrFZuKD4KcUbB8gZw
NVKHaB8TruFSUZqoz+Bk5zJ/ShznvlWm4Paolk4p6l/AdvCc8xV3xCAzEBjmNvaytWvhBobsLukG
b5Cfsoi5SftW6f+sBMuJA6Dti5ctB1ojtyecHqcjttW0FsRP49bT2t9K8xrNK0eU3z5nE3dlQzgk
ZZeMQ15I4xFacSAnoB54s70++nZ77gSH87cVUEYDFcNxGqJQbS6VlEV1Mh2jdpZPCTInPtLLZFeV
ShZIdao+mNE0rARGQtTyH6Mo+oLcDRyChnDxVk7bdUicjsek1k3Oyy9l0ItNqmnazKle/wIFkP4d
+N1yMyRS1OxvD1nMQ32ZBwAMlkFfhRefcMgraZ6lTMLMDqR8sOedpIUGsM9Fv+/RZjqo5NgZO2f4
Z5HNf6wiCQpKLQQ2YhLdNOp8JgOZjnp31CUWdIkvdW+DeRiSl9sD5N8v7hyYgAwbuEGg1SRMb0qB
gEqcZDxaDlIudlRvooKaLopasqdF+toTcWk18UJHsxog5KDcFO4sK6PTkAMndpxirTk6zTCmrkFq
s984yTQz1Lxt6ANO8QQmnsgs4vlfTCyCbJ7TQvu/aQgeRmczVfJenY9zWQO2mPp25uzGNvtg0vhT
0/o1edurIwMdGBRgQG0AShxkuYTpRf6hyvqq744JYp3JgEwGCsB1/y4lv/I15berpeS2UOXG88FA
olBMbynaXLNGsrujmQ6bvFRB9AgcZh/vVXVlFq9PBUxxTmC4aDSUA/t5eTUUdOitRqt7VLO6wBzu
sV23ejRuuug3s0o37kq3S9KXzpRWYh7BfdvgXFbhTnEd8SlFWf3SsJVBaZkONtTSy9gb03c7OaQJ
YEHQj/7ZR8Z2VVdlYVLBqAAEKK4K9MqY2qVBhof6XOSpfKyBzoSOVJSUz+pI8IzvV+74ZUsoaAH9
BtyJODQ7SeuaFkQ+qun3UgXSbktipCykNQDcwhSiEQc6HhAR4akrYQpjJR3HZHbkI62th1JtA0RJ
IVpaK6t2W0LCciTvRbZS5F0a3LlR9XIalTgx0g4YhGPcpF6T7OX4N87/pL3/Q28GShjAq3DfYnwA
Egp3LUGg2FUTxpb8liHxqZJvplp5k7ZyK1x5sa/WSU5VwkkHcDNdjqZs42ZQaKMcyyT5qU46mpn8
TFce9KQPAWfoEjO4PS4xqYp9jxw5xy0ii8zjCGFgca/Esjbq+hGncTND3w2dgVubOV6uMpdAlWW0
QT/eladKphDH+rVi/nr5kJEA7gqzyiFsKt9TZw+pvo6kwjBn+9g2HQR8HvKCbvMadfMsKOSTk36W
408yP+fbStuRlAam+SahzWFlFrhXubirkElD+uKL+Ibn8YWz6Ey5lkfMjI5MqhOOkJHuBsSSmAtl
DTd37beBngfuD6VlXFVoCrkccGpPTGGmmpwyWXe10JEeqwbXUulF9HVlbvlXC6NCaR7xBYAWaI8T
MQIDniaZNXXpSWuYcYjj6scwpMoDnXJ1Y+RS9t1hKrhjZIh6NUye95ViPjZ0aA40b+80U1JXAq6r
WTYwwWgPRoII/VFIqV0O3Si11CoVfE9vPzb9y5APAbW0zcqor44QrEBvhde1OLREHDVFX4+SfI06
9rNP67H338cd+Uy94WcBldzSs10WWL5D3PFplbjx+v76sg63DnwWWhdEeH+pKhE05/v0NNrU7eYX
Kzsl3XNrp0BjfRZlHagoBk9rGkHC84ajq9FmCRQNWm9R7xL3r6xCZhdA2vREqzgwJjDzGbm/Mq/c
e1/sJsEG/4azk4pRoQaS8NX7gdBK9YjvBGnh9p+lW75aK/mV5Xk8G5GwV6SU5Wovt+mpC4YhIJJn
+p0fe0rnW8Rfg3ysTZ9wJnVDQlt0B2PSSNxI+50mzkp0IXI8/GeFQKEI4AHK8F+V8bPZ0yIn6+IB
+wIp3j29i5+doD8AENAHsl/fDzvpBZwBa6CKK1/Dl0xD0IayDQSRvzTfz4ymRWuZVMW4CG5iD4xR
fmIx3MetfWxS+papa2mxK28uGBRWjbEE+asYeyTOYzdz4gNR32vzh1n2K/tjyZUgTuO8QzjoYPG/
3IxNWjOqGmN6ShUdxTgTSiMMEaM32PIaRduaKWHfWwlTQWwEUxM7TRIEMZzIxWtjbYMsHi88HdCS
gQzfVfxpZjEdZzXC8ZI/4kLZmkn73GTafToeGCv32l+DWu0lJj1Qa43FVwRR/r05z2wLMRSLtBrd
T0560i1vZl5q++UGLFV19F5J95XqWnQf9xD3dfGsue1VFjYMWLFB6Iu3KG+ZFdYxro3UVHocC9kq
9rSajo4+Oi5DO4PWtWRljhdWEtA8TumLhxowqYIxVrQomqVYyRrC3R5ei0cJINptb2sro1o4d7wq
DzFRC7R+uI0ud2c+2AwfgrVUHo3uVOlBqiFdG2T/kEOFrxvPDgIdj5gFDQZC7MYMcDznoEU8ISLf
Sc4rZQ/EVlayTFdRPTeC/nq4EYgKACZ/ORhU/eqkqxk5gYF7JmHa1r6kHImyheqlO5atr0krQbCY
mf17XGcmBTdCtUTFOx0k/MUnAPhJ4f7Iffvnh/pbsTzTVR3X3DVrbWZiLvo/RpE4QMMB+rPEhigl
nxEiJhk5zZqXfRYP2ZseDNt5b3ol3We9Z6/AKJbn9Y89YTc2xKiAn4a9vjs430v2nMhgSfL0CuDs
7RoGbM2YsIh5PUkt0UqwmSYONE3x+ottzxp9Szplzn4YbTwt1mSTrp8WXzvnzwiFZeyNmnSMYIRx
NAA68FLJ7kj9Uhs8po0BjT7iYVMjV2MMK7fD6loKFzozmSaPE/as8qvoyL5X7J30WsXTibRhD3W1
HnKadp94DnnomjWmAT6XQqCEA/Nn2Nw7nN26OtqK5Qx8/6dJl/KAlf2MOKnKg9uecylCwoMNztPg
WvSoUl6aqbNyKnqSk1Mewke4qrVlxT5V3SYJaskd5ru1qtDiHjozKHi1DFAEsONjOU1v3pHEhTCu
i5aS6fvv2yMTgSh/n8QzQ8J1VEXQcFQVGEq/TZ/lybqzP7K/QA01BOxRydxfzNUOP0O1cOfRy4+K
p7ze/oDl7XP2AeLRlPWRTC22TzG58RGSu9r9sJE3g1+9tFtr76+Y4+fgasOcmRMPJ/CZcz/C3OhD
8flN/XjSH8tAS7xxGzpPPvkwViyuraRwMMukNTLwD5NTHd33OqDxpwGpBoVjaJJj8ULIGvBz6ZqH
FiUnYIXSBupal3tVUvoCHSBY0aF8GAEpyj/ZW11sbs/j8jT+MSIc+kqLyRQXDTlFlQrR7Nl8T9Ra
8dJpXBPCWgqYOHTE4llDgP3FLGVOSd5Apo2cWoOgKeMwbaK9FnbNq2EeYvKrqnfTC/T3QDYve7cH
+X8cjj+mhVFajQpiB4iZnuzxMWIfjXmntV4DIeYqdif5rlH9uvplvnR/kc7Tm2+xnrjRLwbi+6Z6
Npzvur0hADLd/qjl5f3zTYLHy7KhAn8wpiMmUuQbFe02GUS3fPB1nqR5CG5bW50CIexBjjhLC6vA
ZdYkm/qLGoD1LnPeY6N/alvUxMeDybyyPIyfCVH2g70blQ2hEF4Fqjj11BkX7bOm7Tu2hvdZPll/
ZoL/fub7QUoIZha+OnJ2px5Mb8z2veu8xk/yGqsEdwrXTuO/lkS+NQN1P8Ms+CQYteJOU536jZ6v
MdX/H67wjxnB6Re6k9jlgAE5zqtqBTTsa5dqbubb38kh+bi9sqIu89+eHxy2PA8PjIHIBCQlndTG
bY8rJgtk5wFszduif+ESVpO6qZxXtif169B4d+Vvu7mbug2T9qjQKz9vf8fyDvvzHeLdajp07GQd
riQ3d8XsGYDNb/X5npkTTvtjZj4AAtCWjasa/giFjrFoeDkEBL8hbZ6laNdJf5mZqx9XPmshtYVm
kf9Oj/iuIP1cagygiVPfJz8le5M3uymBCvsjHmsNK571rvKg5nGoyx11fqnkZ9a7qXJEwn/SSJB3
Ovo5duW0ySufGemeqfdxVvhzbd1pg8vsCUKaa2WVZVd59s3CZT6gS5jmqGuc9NfijZ3oc3Wfbcdg
eNG/J8/0JK3VARdvgTN7wt3NuGIQpM7JqYrieTM1kOvUK0juoalnVQ516bTD+0PRx8E9AO2Dy9PO
MshuKBYOR64B8l2A7DCL93J/1By/lHdtMiNx/qLNG7P1Zrt3o+xlgnDM5OqZ1yDYt1o3i1e27mJY
eP5Ngi8u0ZcqlW2F+YawbjP/1CV8Fkn9Qpo3WvuLMtst+zfUMDa3N+fiQp8bFrzyoKmzXrU4M0l8
V+QnDbzMWvpoVVACeCzSDaqTERpx/dIKIfR92/bSe/vctOB1y6HSLDLDdClLEJ9FU3UcZqXiJj9s
da0Lbcnvntn6mv8zD2+WtUNa/DnVheLqcuqOa0dm6TY9tyC4XF0nSoNiEzll6rRjk7rPqmY3F6on
W8kKsmzxiQawOSiuQVAAATzBVpyaU6nKGE2TB7gVA+kvyyu3pTfe9/fTSpSwvDXPjAmuYJ6ttq76
AcZkyOd6Q+f3VnlXBhEYWWm3k+Yfk7mmi7yYSzgfoeAPJBPF60aDz1T7zJ1Kz2h3terVL84jhCqK
OHWRybA7D20LlvQNZKm3d+aSNzq3Lob2Y8MstYH3iyq72MbICfnOqOPeGhDe3za1eFWf2+LfcrYz
kzKv8wJcK6e4uDNnL5PvFbkGn/C93bnSGPZD6sX1Y7Gx10KRRTd4tq6CG1RGa5zpBMOJtRu1zwop
DMcbXRC+bFPrt/Vye5xLl+D5MAUHRyXHqEu8fE9p/lDLeUAAskL/YtQjUxTPiIb92/aWR8dZ4lCp
50Xgy2ntQVIjxe0EJ783uF4wmiG8cthmrW+ftHo1F8tPnBjXAQz0X3PCfo01Co44G8Nz0F5eBvG9
crQ8yI8hnoBeObLQa2+zRYeGDCJKhOA3RS79cnx1nXdZHdkwmEiOqw3p7M4Gkgi3Z3GpAKJwBrz/
NSNcD2qaAw2Y4l4m7DHR0BW9sapHNLPjgLo6V939AGsOUPBm7hZT4mqqZ5lraaFFz3r2DcI9MZYO
uhcIvmGAZvhWu1MUV/4ocq9svte/tafSN+kDU17s8tBIOUrvazlGsR33K779MwnoFbuc6zjpU4l1
Ci5nGUXWQ/za565hv3YUaKFtBUkSumvpkQ6h/Vx8p+XWkQ4pQxvgRLxeJdvMAiOe+pRWPwf7SLJp
+/9aIwirX35ejs4/JF/weZm8Zej66R6Sdtu17zPd5FBZsDdz9CzRsJX7vQyhGjL3rl2tMaAunu//
LtIV1eQcjXo/qCbSZ1sn8TPotTyf1sQ5Fu89iLRAdxw7kiutX46UqWpXybGanpw7SlDxUKdAT39n
Vpi3b6Tu3K5U/NoOjP7nyhRzbyEe73PDwjGYBwrS12FKTxH91iWf2csDQPEHuXXj6bdE3O79+bbB
pS0Pehtw9KAcwWnULgdatlMCRfUGfsMgaNF6lLPXJkaHElmLu5fcyLkhYWApm1tZsyvUGsfBLdPB
M+xvt4eytDHOLQinN+orw2obDIUapadCs3seQsoeB/Je5RujX5MeXjQHVDQI25CxgtbA5cxlSqpL
Bl+pVqm8qsz9iDI3ayYQBBnEAyGq4muk3tweo9ir/eUheB88DIPVBtWqS6tEkawSGpqw6re/pBPY
Y43If8pSt99VPv2tBZ7ae7t/igIXzYrNUHQsZ3muYLZDbt6tH+M37Shv5jf5u/RvwtuzEYoMSEqa
5YM5oDhGWOSZ/Z1m+W38bDorYcJitAnNQmSKOdgEj77LmQTyRe8njaeraSfjBSKNfqqmxSu6v0PV
zOvneqKTm1WVE4Kmpn3SqUH2t1eTbxHxsJ9/Aj+cZxGZ09ialHWEnCzF1+vWTbp9n09ubt9J+kpw
vXT8gGD8gr2go03MSHZyCxakCumg2K7sQ1bWhovUl+TfHtBigsbCawFbE93O6I26HJHV9AUucrxN
rOnUx4eh+oZzp82f1UcOyCZo2zrqpr9nY0PeI9kfnF1UBuCBer/9GUuDPf8K4ZAUk9JJTYP3XhzL
5tYsSqBSZYiM3LayGFADhwqoFqcNRJf85WDnzuyjhiB4Z0kANm6Iv6gBOASl4gmNVLi3vcq+l8O+
/T2uZve+zrm4dc5tC1unncfBqh2Egeb4CCWOQ9RKh67I9tn4qsqHXuZVSeKNzU+1/JX2zJuUDe3D
SUKded8375Ph92RnKPum2GD/+3H0l1SSPVXITk8ziG1IezLSIO23/2rO8BgAeheYb3HOTBONUe2E
aHnIwB/0Xsj382zsJFcHxeX8LaH7FPnQutxYK5cDX4vr+UKTto4WVQXIusu1amcH0uqIkU5NogNi
wxyQWWhJtZ0kSEXfHuPi7gPt4v+a4lf82ak22TCzfphRrkEHQZC05bxDf8nLbSN8C98aj/AM6O0I
mM1WxrO1VHb0kNSTZ8bUTeLoFMV/RYMdWPEaDGoxKgKt+H9Hxkd+NrK+igBcyrB4thLvY6gCGDnx
LA3P1S71Y63wE6AjzTkcG1cmk397xEsrCCojjlMCHhqkQpfG0U2X9wPY+E46aMoCtTDyjUQTyafE
zP+FX+ZUrzIiIpByihzGEuS+0Erv8FRV5raov6e9D66qQO7NIM5XIrDFcYEBkvNsQB5FdJnIsFbm
RBJ60qIE6lsJILbp0KR+l89rj8c1U4Jf1PMJgJYso6eqZeaW4jkcUBqnGzn7H9KuqzlynEn+IkbQ
m1e6dpRptey8MCSNhgS9d7/+EvrubrohXiN2L9aHYlUEUAAKVVmZJi+Zs3pAUfrR/x6WzjxlxD4V
QjnRs5NYNZnidWbTZXZktUbvN2RY6ptwkcZ83gsaclmOOCqQnxvJGIJFaJE0L0WpkHiVLhNlqyRh
Ku3yxYj6Q2fJk+zKJMG/R0qh1E4/GkJ+NKKSNH8kMa6RR9TlaTOHWlLaWtHo88EcZVBeR/rU1ttG
rKA/Mwxi29kgyChNB9sITVu8y2HlFKBCHRS6hKwAiMQv3dWa84zUspIiYqq9j8Wu3a/WIfYnutXt
BDwA1zfH2sWLqBBPMoDPAddmxS7qJUVTotllp8b8LenN3sCdFKphDESFeBLKr7YCWZOA1HO2BP1c
3IzEU9PHYgz9UfmahFOo/YYCx+/rX7USIitIxaCtDkhXMJ4xh25hjVk3VVF+UuPGlgXRLsTC1zPw
nlU+CBXsany7bnDthILF734JWndlBZoROFbtLJD81PmdZBcQQnXsL+V9eepP0C7/F8bAe0uV/8Bs
CUDX5RInfW6UoHECFc9uOOWbvraH52zv5HfJvuaAgVZ2LjAcf01Rbzs7ecsYtuSBjivD9Rybxldc
xe+alPOOvlVHOrdEv+TMkjaGIcTIYGnej+kWTdOoRITzE4QqQPy1LYWbwoPku4quTLQYP5viC7qa
0ducVE+c2V1zHpyGFph4Kcsre2PnJvT0qrzOT1NzM8leOjmZOHkWSKee5Nfmoa694hgVVKM9F2c7
Iw+FbMfTRisfrn/ISpBO4TP/+x3MvdMY9ZLUQpmf8ryzQWwi1VDPpNCSiEcJtXZknFti/EmvCn1E
V29+KnxyLHlF+O8uLCZkuBgI40NGROa5CDGhZHaM0k2aTZI+JqCWOhRf9UcZ28PXAkiCI77M2+LJ
vB2x8LyYea1ySjsO0FkI+jyqbHjpXl2mxlCv6eBe4X2z083bqncmV2xtq7ebt2ZwpPGze4ZsY9HY
rQLBsvt6sKWN0eCxWXAx66vbCoA+SEZSRh2LWdu8WIZMrvE1/X6CwPoSvg3CITdRiJqrbSccgAmI
tTdVv5v6zs+HFuStZK/F/5Csib6uFXgYCLsBogRxIXNOdks6CZIy5KdnSX2HIpJtmhDTGbxMAz2s
Kw/bUDqpwluqvo8K76JaXRGovyOqgqAKbca8XJGpDuvGNCf49wNaPr2duls+6g3Z5DvjOHhPoIJz
xA/LFcGA1h56zrm25vJ/jf9IeIrx0BSVuuQnsAMDqdAecpELraeLyPo9fYuCjRcYZoiCXQ5Qy+YW
9NciXG7Z65WTqX6LYge0Th3tuXmyICpteA1P4eo7I3LNKpMe0tCkCNJhOjJ3cEevcAkY9PzuTnXC
2Z7s3k3vhb3ive26Oy2YHjfFw3A73cZb7U/pogL8QD6uH2Pf+YxrH8Q8zWM097dmiQ/SbHnfvlf+
R+y0TvL7pkbHweD2nnaythBL+6q3x/Jg4Rubg/Dw2bqGF22sJ9MFVmDXbaObzH5DPLeR8P8ttrHp
HxM7c65/LEsE+L0jzteMccqurLtIHvCxIMBEn1l+JLqTnTpHcOUXT3rQvH4b3oov/a5zttdN/7x2
gGRG8E+R2Sh6sjluua2NRFXn5pQJEPgA0aQV+ygZ9ziekGULkfS9bo+O5HJZ0PIE7wSimILF2PJK
paTFUDdVdzKfMNBh9wmIZvOcu7z860q+i9KJUl0bEL1CyJ05ZLRRNXN0yMEQ2cUAGPQPlhyMo2ob
U+UK6a7u0SbMwYbTrcUOzgAxF81WgopaZG601hqiuizL7qQm2kFK0LFrxb+bQfEHufpzfR5/niTQ
cxMhQCXBGrq6GPcOp1wlJqBVp6gVA9BK4CXFk5T8GQlcmmCc0kzGotLnujsZ4+RnbYUa37auXWJK
wMhw7gTOcNh+oGJO9V4jsDV16kOUpb4S8lDQPBOMQ4iVnpRST4czQ0ww0uwkerm+Jj/3EhYfT3Ww
5eLvP6RZ4jYs60HLsCbVDAUTNGe1sekupHS1rPSSevxjiQ2n35dnk7nSgbdRxTDMu1MeJo6i17vZ
jOwiv8d5YvcDsDbq9vog16YRZAkgMqAC1yDgubxeEiUxCrXANGrLrHuzkYARShdfrxtZyTXSqfxr
hblOxqhRs1qCe9d2+wRaMDcNXsLeXvaORtyJ0xC+Pod/jdGfn70BSFeUi2YV3Wl25tkm79avbgZt
3fP1Mf0Mvi6HxGyn3GrAnh/CyuTHj/Ez7wZe261/ZwwcGpeDkEasQtTh7NFa1ROWk2YNCPBO6NTo
Vc51tXbMnZtidtKYVgCcLfQMbz8rkPCAnfZJ+Ke0qLgT6XwZwD1CDgXHHHOYSmodt4TAyjIJbl5t
iKT4jZJ8dL1pX1+Z9fH8tURd/mz9LStOplLuulNZWIUdypAtlooDcEfPQl1yIsBVL0CTOYJfQL/R
/XtpS+u6KU20Gb5WR24RA40nfSwIyq6PaH3/ILIGJzoQ2T90AEZg6CtpgZm4uYlagLLlxhOsYleZ
YNiOPdmIbsFl7ZSR8gqiZW+KprfrX7A6Thpeo9kaFDasIiOJcpB0FGJ3ytK30sIwsyCKefBinhFm
4+o9dNXzWMIoLcGPx/iQCeN9LhDOGbvylIRWE+Jp8BBQdlmJOY3CyBJ6Qw3hIPlXiMySaIIRNHPA
+Jg3EFhNcztbvuQRXM0KZMUmLxlyry9RjyiTOy0tHRlP0Jo8Vku8vT7LK4Hj5ZcxMwC0Sk36xsCV
g0ekKzRu+NAA6P4nXLz81tiOElDBrvFk3GqDr/82T2bY2pp64r1rfh4++AzU1PHGlcGDzzY09J1a
mOE0oLkvtZxYvp9k6ZDl+zm3NZ1bdKNX2mWURTPVeE0DFE0LmsyYBUHQ5lateopGXog957smfS8t
T/sV1e9449pAegr5F9iEOHv359UHGBI4dUD5grjLYkmGzWoCSYiBFsbY+KXphyb9uL6aKzErDFB+
AhXlPLQp05GfHURNry5lpibDqWvHQbetKhWlmyFFpT/Ie9MiG/y79SEJZq+4am4ukKJPa2MrC8Bp
ude/5efWQgM9an30TYDuULYCLqZLlJphPJ2QpJaICxYOcZvMuli50PHj8U38PIBhTIZeCX0UUNaZ
y3H3Qi5F4LKcTkKW7dR8bp1KwpkxJRPejgUvdF4dmgI1IHCYKKhlsrt5WsrebKvpBJiLuAcTvH47
gfB2JxtiwoksVk0BvWbi1IDIEQvgD4kupoU6YGAzqKvQm5ptZa1UQEmNZsPrC7Y6h1T2BY8d+vig
n3LuOyYZ6jiUp1NSktaO5G2cgnd0niev1+bFu25sBUZKeaWQpQQUhHZDMHOIyvuIaLqaT+IkWPdW
pLeDXWoRmK1AKGQtTmTMVXqPfZw5aRQ1vpF3RrMntZF9VP2AN59RhtkEwWFpeOzGPMufr3/gz62K
76MMrGgDpmptTIjS9D04qtESeAoBHj7khlrQzi6ZMw0/5/xb40mE85qUDoe5zI0lMoRaEeZTjYau
A7rw570uCPGuK1vyKKpjzUHsrYwKqwtOHGBw0EbNvJKuz9BP16TcmX9/FzNDSBDJoR6p80k/Kh/p
Tn+5/utXShOXv585y0DpEkFaDr9fhqbAr/QQn3ZWa6MJrHrKM/pPjr2fV9ClPWYttDxRevDUzsBt
QqrkkLUb6SXRf03NZgJW1FQfJsGTOlvcVUnsoEhnj9OxiX/XKq+HfwX5f/klzGm2VLoWVZOC7trI
U/qD/q5XNzLScfV74teFIxYaaF+t/u6dMwM0wr+8Fy/tMieAJavCgtrNfOqt16p2m3TbLn4e+qhV
v0Sf2ea6uTXfR+cixa9KNAHBPGeUAbI0eVssJ5LKqL6XZAa2OryzSB3ag1zyKIhX/UnBpYvoi3J8
sxQXpO0oxX+5nHpFdnXylYJb/zHcvS3Sth9MsI4T078+wrXdpoNHBlTngFDgEXJ5os6W1BJlFBc8
C/TWT8Sk8mej4yWq6G9hV+3cCjOPdWbF4TQOy8lsSqeRwk1Zbfob9Pzb4cG0Ek4ou7ZLoOEDSk48
3XG/M7sy67IigQTacrLMKL8V8U6ws86od5LQKptWLU9DkpS7fzGPZzaZnTlIzTjikIZNcUgAEqqm
TV6X5vbfWEEJHgkxIFl/9Kgh1u6MjqD6K6vdDXTGX0dglThG1pyekgtaVLJQR8B76RJTCun5XkSJ
We6m6CaSDF8OlYfMMAt3JprKmbi1IxonNPBWeMFp6K+9tIb0pVCGVS6eFlxx9mj23SemubjVir7m
3GQroScIzZBJpHSGYFA0GceIBnVR29BcToA9KrtpKiARkralA/2H2SlSMXoeOtQdjRE6NHUDgWZj
tHROtLQ6u6idK4he8A82WqKNKZIxInexIG+6T1KI3BOln90UmRMnXszf/8JjTKBwaZQAa8xiLqmc
T0YIWjVjmFp/ySXRNptKcP65FfQRGEApUF5TVmRVywW51sZYPJXGeCzStLZ7q3/4/9lgzxCrFwyS
wffTXJBsMnSRM1i8WuZKqRwYNkQ5Gk5EZLhZfl0jNQpTySdYQQZ/j27b9mCYs7ULp7l76EUk5lKz
hVZWBGr/TG2AL41m3ZbCaPZqAL09jQiWP7YjpCLqeXF7QSePUaVmTpzNhNPJtbZ1wAGDmgbaEaFD
zNyFKKXXhZXLIvCfYeimuJ5OQwfCpz7J0tP1yV83BelDAJpAdMry5gqJXERtaomnVuhnR87i4als
TdXWZiBBrptau5FQtQQ5IRVVhvzG5YEwaRohWavAl8Q+ul2SZPFUuRP/jTedWWGOgq7JIS6CExsU
1L3qx31V7vSsVznxw+q0QR4anL94UiNTdDkWU86mIdUj6QRmCzBwDsAOVouc3CIlpXO24EqzDTz3
ry2WYLtSAcJJBFM85cgooAJkNsUQSBC7GLeRsoh9MMxEgeB4uwyNq1h1Pm8VYomtDXn6FiX7TOuR
IstU3RaJ1kZ212hofS7VBI0K11d4fVYMUK+KBrJ27NsUGgu90EmhiAa5tNpLnaG9zuLYHsO+tDgl
FzrBbOABLVIA+fB+AUKa2SKAxBlVZ6US0I3y07RoH00tP8TaKZLQAILomWJLOk5ItTY8kE3ROwYy
cBCiulz0JlaXemphc2yqGPTykLqqhDj2AZ6IOKbWIh2QgUNfDWsPOkvl0tSMcGCQyko6xQnY7A+d
7k6hB+3ZZuTEBGub8twQ/fnZwzsMw1ROzJI6cnGfx8TJopyTeFq5GHE9AbiBfBfoZFly41GlT23q
FVEb7Yuu3SRg97C1MQew5em6A67F2ajQUul27AUD3nE5nHloYmsaMBwRXOeOHA2u3sWqT6ZmujXV
RnA6Uo5B16io7Gvmjd6b80suKBVnVlc6P5AuQQ0AsSp8RWITyFWG3mnI9EqASeh2VGY3k4refPm5
MSGCIEtOvVc7EPxEsjtWeOHP+m2b9V6fDXd5We6EIpo4W3Nlv1x8kHk5MVVTWsIo0/0SO7pKfDkr
DyFmoZ9HO4XkZz0HKg8EvOJbsAlCOAPHAd5YzH4xpwrCYqSFzSh31eReLHi94uuj+muB2SYTnlxW
18CC2sShn6GiZ02nfiRPzdAgmUGO1RQGtTVy3iFrCaSLkTFutiCtW2VNJ53m4reevgi3EHmwy2V+
TER1UybELju3moljKbWHjtrbtLSJxSFgXamSYHKhWy0D8wyMFkuSXiwFYmoBZwRQWQpwKpUwOqmh
OcUoAaxZ5Eg+hvtE7/xQmnS7SJRAmXhCw9RtmGP44hsYtzJa3CjWjHuwGdP+XRREvPyKYehfpgGR
0gKy72BMB9ld8oInnL16rJwNn7mC9dEsJEKHb6AbQTA/Eb06qvGxZLxk8vqh8tcSewHXTZ1EgCzj
jDxlkJGHzvstktfJc/043qkfPN6UlVsGUwpWLJSfFARLzK5pQkLiIWmkk94FqnISWl+dOZm4ldvl
wgSzbYZBzrJ5rHE66Z8YEVgG5fw9Gk1cZ7vrB/L6Iv0dDLNRunzURl3HRskXBwihrWbmdqmXd9nE
CcjW4vuLMTEBAWLOGcJLOAp65GfrdNfkvt6qjqJ+yahTCvHoSpIjJMo9hGj9ydxUAxaPuI06+/Og
v6i58qUR8ff14a+eT2drSafn7HaV8DaTcg0TbUpvMXHFsLJVKNiTX61wV0h3Sny6bm/tIYy6M1Ks
OniZ0XPIGCz6hCTIUSBuGOwGvqqAJeFd/53LtgmkUvXQ8mCw66fQmUXqa2dDzMtFnCc6720celUN
xaTF2lQQRJ2jjSq8l2kw9vKmKsXSbodnreMcxat3zJl55gDq83qGsGlPIZcWBFdNKbHbqE48zryu
bkpIXyCbAfpMMEpejtIoJxDmFTCjm478tFOx+xdQdAWyjWwNyDUc3jNmdYueGWTcGWJEBJUybBwV
+iFz1ti9KXuC9JZXsdstr9eHxxsd4zVR31VksbCGVVn9avuscMxEkuw8y1LnuqXVDXE2LMZbRmM2
xnmCpUXrvFw7pqbXKNtWD6zZqarFQTKKY3H1BDqzyDiIlY95MhqwaAzFxgy38/Da5miaG/zrI2M3
AgBz6C08kwxihqYstSoneQgdpP4VDZyO1ADyY0jVQUY6iOqkyKR1Vau0C/Jgtg/xHDbu9U+gQzm7
jH98ATvUqCYd+pzLAA9fSPelqRbbqY6yhZEfoB3uLsLmukHGb/7bIECKSFOAtpJFI6tiByRZiCGr
GdLYoRPn29DkqYgwC/htBGxMwFuC8xqAa+aympaiMKchKYNJ+61Mh7CMQItlRxpnLOwt/x87dCDo
LkYWlkXsiEMUg/gE2llWlLmm/Go5mVQ6kmZLjiVv5I+hPHUx4YTl7EPh2yrsAe0MVDmaJ5goRpzV
qkHhowyiZ0HYJwGocJNHUfdz4OeVzSxNdv07JH5db+rZmVS35VI9Ub9kvUbVgMNEVobmxZh4Q1zU
KlQEA3qP+7vatmz6l+Jb9mtp+zLwIfvqnbzWL9c9Z81VVQMgImC88ZJm7ymln5RRMiDXliFg7LI7
AjqzrCqdnGxk5aaKeB1ua/YQhUA6Gi1ucCbGifKx1QYhUqrAnLqnsnlSS3JTZK8F3vGGAGmftjte
H+Da1sC1BE06pIKR1WdmVaq0qrTKuA7kxhxuR3nud9lo7LNmlrbXLX2LTLALiGQ+lZBFRgT4zcu7
SYI2k94YpA7oukXbbhdto22zG6FTHrV2uAFuamfuo0O3S7d49m6b+CbKAtEFb1sQ81rX2Qjk26HP
v4aZaalZ0sLMkjpQyrdSSJzQfE3CmyQ0Nq0u+FWt7SG/AgXAp+uzsLqRzu0yN3SrmksIWow6mKbJ
V3N3yE0HFDjh9IQ1llLHrAXXil6jzJceBvTflncNhNZ63nZa2U1ogEJ5+1v/TGJlMQY9CYtqxGek
1ugmxk3STLY09baiRY5acvLE3+l3ZuklVO8BA4HCtAKdjMultyKjUwW9qoODQXfuMwiRXSBa/XKr
4b9/fUg2RZ9GXuz/54/U+QKu0kFflBfakaM5ois5kzdD3Fi0FU5BZO1GVJAihQQcYDj0Cr78unQe
AIaZMBdqv9iQXIUQDHlbtOm+NZadmAhoSbgBGmg3prM3a9m2qw3OBK2shoLsGWUARxvTj5pMqmZF
bo55G/QjRHgg/mg38y6W7hK8jq/738oBg32O8wXdCACJsA3PRI3FZUTTUTCatx3YKZTsphU7p1j2
zQTywH/2rKKbDNZQCsU9pSGlxmyyxBjlCsJybdBmtrxZ8Ly2c57exM+dDB8G370J4UoDLmYwUaHW
lnHaIt4MsuiXnA1uujXRf5v1biYbNqndoapuQx5dMxMgQioBRoH5BMBUQx5ZY+5DIqSFpXVjHKBO
mXrLIBeBgMZfzxia9KbI5dJp0afr9EoLdZuFcFKVP/wFDPxUmlyiKDma5L302DgL9aWcljiYM6hd
jaj0Oamah54F1at9NEJqN537nBO20ZPpYhOj5ZYqLtOqLJqqvnuBzl5QCdJkZlYocVDKolOH0tvU
gpf1H7ontQE4PUWNwUnZ+zZU236SDdiIY6/QPHTKGJYf+mr2K+LlPlfm8MIU/fnZcJTUNBez0uMA
rnIiSm3r8702PAi1ei8VD9eHxbPFrFcp93mvaGocFIMdVSf5NfodDpBy5cze2lag4itAYtFWSOjm
XY5p6MXZ1AoJfpG8NL0OCeRbo95khyh1s0PeLdup+ro+MhaHQzfChUnmPkNDlaDkGvWKanoAoOqQ
4boik+bqc+eYEfSrSQchvekoTpENBvxF/crTdHP9K1bn92zczP0ytF1jaALGXRpu2frpNr8xBLTC
XbdCf8uPDUAzXWD6QPsRm7Qf2mSpZhke08boDUamiBjHJV14iyhzzDCDmdOuKFAihmO2G0B8NmQp
bUsRNhI5EvcG/S5F+dAsNrf1/McDhq7k2fCYc7SU81GwQtiN5a/YXLxlUp2RAHzdcU6vnxfutyUD
cqAANqHEyozQWtBDUSyEBKmpRh6pVOCLpQlp6KU8SYlEnDwt3lCM+Sw7NKaDNqNy5rh4VIBE59z9
a2MGDAKJfxW3E8qklxsmbeKpmGuMOZWrvUY80xzQDb7YAsfO2tkJlSw0W6Dag7CLmdveqonelmYc
aGnVbvpSfjFGteYc0D/udkzruRHmREvyUkqUWcNgmvRLH53ys1JTJ5LQfU1AM1j1iXN9Q6zOHoif
aD0XCpZsRN+3qUImGaOyxPt0frOMCvyJTiefrpv5+eTFwGQZ0RnITBAlicxla2qRbiZo0g/KAWJS
G6nTnSQBHxGaC4GkAU23I9yDyICzEdemUwai2AKwGM961ksjlRSF1kzwUnEbTz4pHeOjCR0kCMeS
R+6/5h/nthj/GPs4TEkOWyimOmOOvyrO4cWzwDhHFE7yPM2wAKpFcBU3dtb/sxTn900AVLmhqMCZ
o/+awU2YCPbkrF1IgI5Wl5egXzt7z385PTTPbutsmBOgYOACYt04k/5LAx1f0f7iOBrd7uwJf26F
uT9NSYsLfaBDQFHohXjD9tP0M0+3t9cN8UZDF+tsNKLcaIIoYDHi6An86ZtarG1T4RW91pf874Iw
x2wWWlkxqzMJllSzSX/M1f/nijNeG6p6aSYlpgvdXE4RH1sp4+xB3hAYr1WaDljKGUPowek9Qz6x
IxyAxtoZJiOUxxWAOx1h9eVSCJIUA1qLpaih81SDkrNITM9qf9WVd33NV48Tmj0TKdkUsGqXhgZt
aKGeXGCLm+pOS8izpdy1ygPuJrzuaQPKzHGy1WtWPrNIv+jMyxZZrbUqgsX4XkBWRc3s6pQdZlcz
bMkB5e1Qcu6DVbc+M8jM5SiiUVVHyiqQjKcozb0aIoM6zwjLLfF9ziCHAJAcGrIpGOxyWGlTtE3d
iiSQjzqQbwcxs9WnyNM3vZce8l/aUfUze3xM3o19Etm7OvF1js+wUKf/fIKsgoOf5jPQrXT5CW0t
5JPc6iTIZn88Lp+5q9cHK9wv1VHL1GBWnltkse6EzyiubOMfKr39sM5MQBtn0TgDPRaI7bsCVDbp
REesb8zxK5//zcWEtDnemugutAAJvxypFZexVoQq3eK6ZVMVFBfMJ7zS9do2R/SFHKsICW6gBC6t
aCGle4JSawDIx9aykv2MFuHr229tnwPzitYvoLBolv7SBPA8PWAwJo528CaqpR+96vPzNHHSqdTD
2QtEA0UUFYXXQPXAXCCjqRC5i0JYQUt6YSO89Du1dzoAwEGKsMyDo8Q8XovVV9+5UWZoqYJtruow
ms+/ULcZQ9FuNtqLLn3p0ezrfbwLh+frs7k2Tsi+gqAWdUZk5ZnruAN3mh4mFgkQdQlI5kbeEpj3
de7/q8GBDhPpaQR+NE99uW6pFppl2cZJYEwTnkIbFP2Mmdg68vFCfIwnxU4IVLp4+VG2Tv+9yXTE
fsiUfcufMMd12ba1DilTEii4dYjaQlg3Bz24Bvq3yKmj2/lFkO5Ac7OXwyO0b+UPiO7UfvOV6I+G
onGcl+1A/c/XfNevQIOqQ6n+chYE08pa9ICRYPamk/pcHM2Pxe8fouP4oO9QRdtiYtC9Pxwb8O1/
oEBxfbllup6sXwMyjrLTf+wzVwkxUS0XFNjPSju80Vztc7oH9Ngejx1wf7+kzXKwPMHLR3sIbyMH
7E+7bKs/Xf+KVac7+wjmepFb8DCLNfxcHp9qHY1Gimk3i9PkW9nwY9QQMpBVXje5dmlTEiMcTaCa
wyPgct6rKElBHw8Z+WxR9jq00I3+ZijcOrb86D7/uG6MLuLPSf5rjAmnLDJacZTC2Lwn2+TUy9ha
vGNw9S2lAw4MXBidSjYMIVLfCyUUEoOBghtz8BXp3Z8ohD60quyrtL6nYalipTdR+EaAwr0+xPVt
hQIi8KKoQuNvlxNaVlETtlApC2YH52N6LBO3OCWvS2ePm/G+iXxyJzrWW3kS3oS30XI55ukb5McU
g4sHIE+QUyEpfWnekHtpidDFFujHaUdSN3xOU7t+De9Duy5ef3Osre4a7F1aXAD9D9sfGbdVKkwg
BgiabtqK43G8MT9Jb8ulaQvjU9c4mvvEaxJf3SRwVMhGoG4JYgBmhEg7VwU4fIP+3dj2T6kDEBNx
0ETAmcrVnXFmh3ntofOpqIZkTAJNe7YWVOtMt7ACVX0XdkMzcc6f1SuOvsH/Z1R0ps9CWV2G05IC
1jr3D9JSj6HbB8stCpbcFCr1gB8eYlAMKryDesmlpXzprDAVMH8lVACm2K/RY+DU8ZaYnr4bnidl
k6V2+dwaNzLKpCEvAb4WpgBJ/b/mmYO+gHJdWKUYqD99KGBJizhnzLp7/P39zEGeGla4aAS/X75R
Z9uiAh/FjWE84sWDjkq75pj7Pxburz3mzE4mE03tgEUERat8JYmxKap815n3YakD2YyulttIARkX
77HFWUW2pDdIkyjrOcwqfhrsde/6xl6/Dv+uEkt7VRYkCdsaszj4sxe+d76Kdptd+yy8Wq65ifZx
ZmeiPX+Gb8YvVbLFm9kH7Z5cb65/B2+UzK6Qh6FahhafEaFPUxR+DcNdU/NyIjR6/LEhEDaj5CQh
e8lOpZDEODLp1lvcaP9mbGdHO3QvxAkPzZGcai/hDGr1YDmzxxwsolqKJlglkyAtN7l6XChbWvug
jDfafFei0/36FK7fh2fmmDnUhGZAfQ3mAHu3kwGscOpmqdw6MFJHq+4bLiabPgGuzSf9+dlRVvUW
wNcR5nN0cm8+IpDYt8FvNPPbk9fu/iHy/D+B49nw6OqeWSsVfcAd8W2tCmRHhUTS8Edz/lyfxdVT
68wKddQzK0pvRLPZTEmQb8372VUPXPgmzwL9+ZkFkKEURazAQv8+HRCL30yH3Ku8BOCj1IdejAty
5gcIA18f17cuxLXFYo5jwMHxLI7hHepGGtBhr4L+t3UBVQMuId1bXluhP3p2Y/dF2Ihb5S126k25
FQ9IRWw1F93Fzuz/QyjpjyVljvBlrPUiM7GkoZrDjmYAdJn3PKDA2rZHzAJUxHecxBa42yoG8ikW
oL0Ouok4rJBh4Gz01ckFqsqSUUKgSjHMQJDiQX2CWHja+QPEozfqftzXm+F3tsmC6RQdisBCJqd1
mm0bVJvuT/nabvJH0ER6/a53q9vos9pwUzt0v7Mrfv5RzIWlhDKJsgkfJdw1vuxVbuugQdYDL7JT
Oap/3b9Wq6dn1lgCmFkmVZvhJY2LRHUIqLxr+7Owc6cAeQFa5Tgxm7J29pybY87WRUb5Us8xuB7c
oeN2ev0t+TEcOr4b35U70YPq0kvj5XttI23DuwrXVnKDcEe20cK36Z5Me9oKmxywnevT8E09c2XS
2UISump7JRTxXa54I9wJO+Dhd0rvgMKigeD2I4EYwfysbIt3PPr2+gH4GOMYe1AN/NIru8Uz9DH6
VBzxXgwSO7yNOY7KttF877jzaWOO7HbJNaFMsUoK0ErPNf3TcN4WW3L2X1zSdY4DsjQ9ZlRltZrA
mLi3bGIrG/8Vmo924r3z3oJr4cP5sJhTW9MiwDDo/svUrz67V6o/OS9V+RPuhsTduQ3m3O4FMVFB
cQQHx6kZ3wn2YIMz3p/9yJ1AWI/szeb5z3VvWn1jnttkDm0o9wqa1cJmZM5+1VcOKQA1C7NNF83b
Klz2Qt9uydgdp7S/M634dgBjfZWB2WuZN4pUe5FkPi39ncCrZnBngznxprlPrHbGl1mnFAC42VO2
PUThMsjaC87gCe78Wuwrzq5fjcHP54M50vpxrONxwTqLG/KwbAHJOKpu7tdux4kV1x4XZ4bYajoY
PkJd7DG80dOC5aDa1ibxRjs+Xl/gVb8FKRLq6ZSykC0Ht2krzkIepUFKGreRoFBXOgmvUef79vlx
Jv218j2rZxGHChkerRTiNJCaHUn+SFO8NcythVfTNA/3E6nsWLcgjFU5SdE7gzJuY8nJw9npAHHL
lvxxFAy76LuNEpY+eBxR5FO3aS14UdJ4naHcUZrSsM5OVgoul5bHNUE3FvP5QN6h5xv5dFSc2DxA
JY1A9eZdHKhoV6i6xlYh/ilHT8XIWY0194JcGXI6yA4CW8+WCPJugnhKagAK19Xb0szu2sYnqWeJ
Gzl9AodaO0Ro2OflH1acAKGDAXlM8E8BcM84dYteE7zwWhJEAL81A/iUdUTPJU+kjGOGzVfNkZq2
fd4h8dnt0e7mzlLsdGLG2aJrVgBhpLR0YAUBZPIyusVCQp9RReKthf94vfjFLdWuuAMQkn8t0C84
8+ZasMpObVFIzZbiMJbaPjcnv2nm56UX/evbkx5ijOeZ2JcQN0CpE+hE+ilnpsJmqZdZRlVYzrx0
IK45S4qXTeCiSLxJb7PNEJscRBE90X+a1BQZBCBAJhpM0ouMQ4LHK+ZvnDzofttNOkKiVbczq9gC
7+BcH+DqakGC5H+sMVGUZLSTIZXAIqij2+nvafgR8iIi3oCYVymwnGbbCzIJOmOZNiHIPlwhB9es
9l+kXdeO5LiS/aEVIG9eKSl9uS7X1S9Cm2oZylFe+vo9rLs7nckSkpi+M4PBDBrIEMlgkIw4cU4x
vfdWgq5O05Ql+VdtopOT9zqgBd4SnFBLmlZRcpT6NJDzJzeb3tmyBbLtkjfVyiGButgfM4IntrVZ
63GF2ilr9C/lCFqCOPKVTtlNixayWkk5tkeZZHrBqxvARALD0z8a74VFy3XozVqtBTBENv6crGXr
6Ukw0rzyKdpYrjvI6g5AhhtoJURfCDBc7gBwtugj6zDEVNsz3wBa1vBBa882Ub397ywJo1JMezba
EnUZtFBp8XMTE904ZeHcHUuJpVXvOBuT4JFoS+iqXkP9lDdrlWGbHtzSj+jzGP1NLDwzJFy2QdzW
mC7lhjJ1m1UHCFmEBZOgodawES7Ug/5ZIsHZRzZ4Cl2wRInZbyFfv6m+J8PWdk+a8S0vtqWDcpqd
kLid/baRTCX/7U/RygY5BxhOP8gdBfcwM8W2GIoQxvK+xA+TrMdE9vuCUzhG1HYD2glPcfrbUr9J
z5K13weXAahoHQhf6DZ3lbMAP7it481dgdOqBhVsYiyHSfdkfYpr+/XciHBV7qwir6w6+9hDwHtR
dABl5r3b/76+gdZiOVoCObgQCYhP5TBz7sbU1mh6arwbSt8bXaY8urZvkEAEORXq5bZlCuOYLbeF
xDEmC7kru5m3aqwQRAeiFQcFOjnXR7P2UsVt6I814VaUUKePXAoETpaMIwUtFAge5iRGG03eedC7
14ewUGn3VGXtw+JAGQf7erzt+9IC+WzRBmM5Prt0ySUBcdVj/nyWyEzgLk3lJCPHPqWx4o+mam5o
o8p0bFfXEgkrULcA0IWk0qVfNi2bu8FmAGwak49QKF/MtbML7Xn/WBB21tCXU9f1sADM8mMFAQVl
ikiqj8SGyKppklo3D92/VIjg2QdwxRmo+hsfFIaCUa1LNF6ax8llgxdmoMe2re/7XvW1jvcKJfHu
uhOtTOOFPSHSO24xMcZgD35EoKWDdqSbmf3FeXxhRQjzSZLjgaLBSu3dmNNN3v/O05velrxIV8eC
KIuWSlBMAi526RIgrzCoCvbRE5izdzm0dtFA9i8ZLP+zPuAlsxwdNHfoT72wcX3u1xKCHqi6/vkx
YfJ7AN9sauJcarM+25Rxum+VJL5vuyqcsxS0c7SsNpVT/aYDpafMZsCdGfHr3BjLvp16Wav2B7BE
OKvwPQ7X2XA41dvl4P7Hjq3ULHKcxrGXH0ubHdT4e02j1zSlGy+xiV0jAW+gdXMhGdS+kHEhbr6p
qL51KD3m5vimZvaP65O0ElLxLuc61cC7g4pSWFQj9roiNzBHihKkS2gd2fCEzFUiS8XJ7AjBNItY
DTZGXK6SujpA02unLgNhibXXKu3YZNX2+rBWTrzzYYkvdjW3C2vsgTiCzi9gdkMURNGBtZLHi8yK
sKCtA/27OcGCFkSN7r9S5yUyJAFk3YQJxUQ0xnG868WG+B8ts7poajBvOhiGxukwBrnx1Rge/ma6
/ljhq3d2C2GJk9Ahh5XUIRNUME8eDaVRauXgwprgTcn5sfCWFY20ppn1C9BnzHV7kk2W4890ksG7
uMN+2mRnVgSHBk7GLU1d4ZeQg+OOvgma2Gi5b9WMWBDE7WS8jeuO/WdUgmMbTpshH5CiKG91x8yu
n2n+rc7vVbsFilvGKXx1cODAE07lQmtAecohVJmhg+oPUt15TtSvfXVHQVotTUetRnwL7fO8QRKt
mcJcIlnkIDWEsY21j3OyfRuz5+uOZ/It8mm50GOHGzD0eYDWuPS8wXSnClxLyOJ2cRpmhcOC2E0q
f2ZUIfNQZk99qVrE7GkesozRDeTRv05GOxIPXN1Eq1to0NtYXLNjv8EyEhOIdhj+kg6Fj73j+dDh
/m7lbU86rXxJkpkGTpFF4AHVXNImRhyjvRNEWt6Szi9eX0f+oMXJ3TLGWlBV6DqtWe6Skg1NiKQI
2GUnezppCSgjTLV0Qi0eFVKajQ2qBsPYXJ+c9en/MzfC9Ccuo0udxdmpBpNRnQyBEkuebqvRBY1j
ADehE+8TdR6ijtsjLYtstvWgxSdj3uXqQCzZrWstrYnz5Y8dPtKz+GL3uZNVKuzYh8ILQT+lWH5k
4q58SH8qe6OSTNxqpDkzJwTNaslQiXDgVMk96SU8WrIpExwWNNWdHmn47QqIUfOuOSxv11ddZkBY
dXvoGruaMVdxFoEo57kZHT+GQEn28t/ZEQJXmRtG3THYifJD12xdIILbG1WXbHDJaDwhYvVVr2qF
gemKnvtb9z59miR9M6sh8c9aCzfG/3EUCBkwID1RhtVS0qrok90lP8Yu9GQTthrpzywJ10lgFwx9
KWBJyzdoI+1BYxQTtFuqsm7q9X3/z24RaZ712JhROoch6B45U0qG5Aabh1xf/tXRoJRhfbBbQR3m
ckua7dhj9fnyN188AKwUu8eudInzbssoK1bHw5/r+At5DvEO0ypxWZVTCeCHusX1lxhTQZgMR7Y6
HgcMtDznD1lzHhPOQkwONgMltVh2csfAQONf2TqkcBKC5j9mS65Lqz6H5Cey1uCWxgPj0pbHoF9X
VUgKtUWYpeE0bIDAqwo01oa1DOO0GsvObPENdjYupOPHTOlhC4qzQKYlkhNA9vNCONOXoYjMERDm
vkdWqKWmE/RxJAkCqw5wNgYhpEFxpGgcFWMop9vOereqQ50mkrv46vqDcAQaKnieAl5+OU8xSgx4
tSIxhIx7sqDlMNdIkyekUk9jLln/1fNMh+iRbQIYDA0gYVHiulf6BdeWk45iSTgPy60zMnUbt6UW
xHOf+mhOuzHd2QzmfqrJ5Gq1JHqvTSkv2aJhGHAfsN9eDhdKvJy0oMKULr+y+Gn6ix5R6FX9+X3h
dLDdpC5pA7g1i7ugpDZxyh/MkPjFWu8XFECwWgYS++hLFhbNYOBqSQxUBOvxmKuM+chWn7rufuoh
KaszqO2kIAwGggULSouHrHc3o9WRybp3Upkey9qM4qaI1qsP+TlVmFGon9nRlOBbNEjnBMgJMb/K
87uhlT2FVw1xkhVA9kFYLPJStZUX6S4I5E/Dor8vUemFRqr0QYp9F16P8XyRxMs1iMoNHdQxUGQQ
67pp1U1J7fRoOKvo81D3p3q+K9V9suh+236t0Mq4FJJtuBYaMYMg/oUOFyKkMIvW1NOpaSe8JGm8
KXYN5AmTzJ9jHarKMYlk9Adr14tzc4KbJkVX6Y2mIb+WOnvNK57yugDIQGOkUdP9X8zmn6GJiAxI
xIARYMDQ3OoF7fokGRtSeguZvhj6g5EsgSrrP1gD1IJ8BI8jVL9ATSP6ZNmxNFtStGeW08bS6LEC
W1L+xYVgn+tBwi8LkqOd3rF0lFwO1k4FB+2uFpiGLc4ScBldSk23B9tEYiNhafwb+XgIO4+V9hcx
7NyKcAVRM2/B6YbRWUO2qw08cbLN0tWb68u25iLnVoRrW5F7s9rnsOLo8ze9JbjEHUBL5qemDOay
trHRjQPiK9w/kOYTztIWzpGYKp7LEdIFOzBO/kCjsuqnyfQXNQDwW+HZhv5OXGxEXb+JucUQ8TeC
vbjg1FxoEuQtkwn9rHrBHysiEkCfIRZmmEjYKMa7iTc5aGEkfraaEgXyBMQlwLu44BC6dLSuRPOj
0aEyZbHQA9q/21TPqnLLYgLNOa9776f9/Avd8Nb8NYtLP1/8otrr7f11F1m7O7joiUSvKVpmgdK9
/ApjUfrOYTWagOk+HeNNUu1ZejvY88ZIZO25a+7IhTAgDGUAnyIuneI0TVc3QHQMUbEdWv+tyGM/
hXbi9SGtxeEzM+LaJZpb1I7KcRXPPSX2SNxf6luU3VFZk8/aGXNuSNjE02BYbOhxmtHfzRtM0Yl8
WZTQjgJZe8Ha9kKZGVHJVlEZ+GgkObsJu2CVx1UIsf6ueQSB3L+HvXjnvy7UUBpgDPLIwq8XwLgs
6gk6FrRBvcZ6a6Ld9bVZGwjI+yyk3XFZRdPvpbsVSgGWNd6hXU7NF5tZX5Kq21nK+19YQaUBLXOW
ZYJv89LKnOBXOxAAnYouA3UqMcdHZx4kbrZaY0HNF2gr0CSDylQ47/uRqu2UA1wzNSFD0cJgfWB5
TxScyUUJVZ155xVbO9mC5YSUxkFRnc31Ya7tJ8+1bfxjAIEgck5Qtcn0YcZkOk3Wo0nc29TAZgW0
KBsSK3Hyr9M/SLuiG/2jhx9dbcKsLr0SFbWHp0w3MX/oQPTIxh1PnFi15LrxeWCwhIMLTunqkNLi
XnTm7kvvOTFr0HaFB2AKhhnQzKhpE0LVAqmz7fVJ/OyRl7YEj1xarW/rDLaKFzsnC5ZRl1hYHw2u
17z9HBypQqAvXKUuWwvPMzoC7ZlpRrYrq6Ilg516xHWo+1/aE7bzAqJ0qx164EIUdLh4v43yN3aY
lPFkfeKQHAcZFZ6DjuD+XcPiajBnvM6V+juwq/dlm98qcS7jT1rB2HwIY+OzAc9EnY4fYWfeEJVu
4ZYxxqPlJdHjxHcKldh4m7A4wzW+I7aX7fIWrSXt977ed7UTXneRtQVE19o/HyCMVCn00V4WPAgz
71mzbqhyY4SjDKq3cuHFMPEqQv0XPcWQRLgcplq2ptLiUX3K07BraoISaDJmQcwKRBa0AJmJP1gl
MVloybC3a0t5Zlq880LFCVLTvJesRC9evgV4Q5MlW1beuyhr67i1cdJe6KMIuwCKeYVaTx0msVdC
q9m5bzX64FHpADFIkMw/pzlg1uCDt9vAivYUZGOQ8yj01+truYLqv/wOYXfYeT2ypsV30Jf31rcP
TWCdfkRvyaZ+8Q5soxzs++LReYoDiV0eHS8fpJd2hfc+Y7M2WyWcCOLfZViaPsd51FziVD+oXYie
s1KW51zJ1cAm8kEgveCksKpgU/WKaowgknCKyw5d+KbfQqd5oiHHwtnRoR8YMfpTskgewiv9CZd2
ub+d7Vi76SB+oWGOK6JU5G6wt0lg3rNnoDFx2+u+MJfYMUkoGV/nH5J55n70aZ5BJYl8mA2GFrHv
pU4pmDgURFtTsYja/PT6JEySaat706ZPqpusK+9zCAJpAwaef7PKWXYt5PHo0xdA0xKXe47tFalG
mnqIWJaoyB/N463aoP3La3/gjvXKWuWmHcw3yYhXPQvJWMAQIRIK7dPL2e6Xgi0eXUAPoFYBkO6H
VBkh1lC7X6xnN/Nb9bWZ9hY4XQlVJbO9FhnhWzbnQcA5ILLhNA5DUbvXUcK8gy+Xd0YZ5pIix+ps
npkQfMnBPSaKHA3RPwncgpKyAf+UTZS095kMLPj51Qe/PbMl3AUKezHi2TGR3O7dn51nEohSfLm+
WnwxPjkHJK8MIE6wXmKufi6bAckuOAdkQonRKSGKT9UAXjXtPVVuXKUnlexkWYvuBlbIhoQbyJHE
jK1hL7OaLDZuUxa2v/0NHE+a3kvi2+oynRnhf3625bOmqsGs7+DBXHhVmHl2HA6eSpaWi0g7XUIa
ViQSm6veh06RD14MJN2Ec7nJXJwfhZWdJv2lVBPi0hdn+lYBhHh9zdbGBoJmPLEgNMPZHC7HloI4
rtYbbLAJIwmAmxxOc2QNgbkMqa+P9BfYHjSJzdXYzQvT4EHjd49Pd+AoGebCw5k82kf2Os33NnR9
mjT2jdLzp/zgsofCkey1tQk1gQEEqT7cBN55OVBaZsNguNjOCeiYFD/KkIJW7iFoJzkgVif0zI7g
LAu1Jyu3YWeYmh9q9djSZOu9grxyMyuRR66vnrmy40CyC7QlTwfjAnI5KLbUFVW6lJ6cVw30CjLe
cO5k4oY+/3nBOYxa16dyLOiJLd/GOCI1GPBr5bFXDnqX+PP0fn00a5v53JywRDVuTwC/lmgnGy1S
jQ8uqNqkJJ9rQerciLA+rdclLG84MHDwwFN1H415oE0P1hR4bkhjQL6kQHqeVr02jcJeLpVumhoo
7p7ials2uyx+AakuGZBjVppXiChq1tdsMR+uT+aqv5+5hnBy1qC2nIoup0h8gI9L+4KOHKJpdwty
OdcNrd6IkLhxHBPSpniqC1nlvtVp1C1Qh0rVbWODd6zLSTx6EB/pk7tZSbepZYfTCFFxuh/UaKMV
S1g9WqAKW9TqqEa9ZAeuuREoISHwxBusUMu93BSTlneWYjX0NKs3jvmMJ6K0fWBtcj9SiiilQdFT
HDIEqsx0yi16Qk6CaMNvznQdtzbRNdnsrrkrSmlIgEHNBm8LYYereukpbLHpqQKFY7KPB+3YlfEx
533f5cFY6NPQSADBa0EF9QHkJpDABd218IoYHGNWW8Okp8aYSIY3qRSAtoLB5/S3/KoAEBrCsRBY
msaLxpShKOjGd+i29zPlhneJjsFYfFuOWo3uKgOlCbxI1bAdN739r8vjsI97w4c6AG/6u3QRlihT
XfBHIe3dcpPUynPpRf8+sXlpRNiBZgLdNPDj4VUYlRujoaRxJl/O/7rm7mdj+Thsz24nccu8zjXw
EMpbfR9PD8hN7uR+uGoFIEtOSI6OFvFuV9fe6HLEzylb0KhRagDgslL7rni9jN5p7dBBKgnNsiBJ
5o12l2tTez0Kny5uPrWS+2PubSEDC6090A4TRKFt38YqBAKSu+tRbHVHg2kdNJ5wR0sVrMaphRKV
yq8HzX5WnCND80eP5WJ/NTwu3gA6ShWMQfrl8AwsV1Py4QF0v8sMZwcOLSvD4yY1NkU1Q49Adt1a
Xbozi8J+VtE2m1QW7siMznuDbfsZki2W5Hq1umoOHhhoNofohsjSYTXMiLoB/kHtr+idaTdWtNfG
F1bj8GkkdZ3VAMUrSwYy1C7C4uUUdkkOZXDXQ0rHGbv7uNCVu6pgfXjdI1ZH5AI6j2cnnFFMCUNW
3gFKC3erHllGXv+AvO5t34JD57qd1eU5syM4hNo6NJ1dNNHr4ZtKJGfhqlujiYTTkOKYEmF0gxX3
FUtc5LV1dFnqi99NkB1X7qtCct0w1g4qcP1CKhzCD5wR53JRVOzaBTrtCOnt6L51CrWCOZo8H9iZ
5BDxZtVsiZE2iJdTxjLdB7FGQkyzt4/1oITIvduBmhfmjk3ac6JoEEEq9XxTe1m+12YDvfJRvQRt
k7WvaTdZG/BUqMRNkSGtlvzLUDQjcWiPVEyi13dDhu+Ip16DYEmd7qZ8TP3KBuROrew5BPqHboeq
SI4xfpkYGcBRUDySib3ziCHe+rh2FJ7doMjDvehyQkDyzNzKWuhpUujj3JmPSGXYDzk18oDVcfKW
KI0lWe3VcxUIZ8A08LiCdJFw5DSxXdupMeFeMpMGKqnE9L1X7cl5pe/qz+KX5gRZ4wNBd92D10f6
j1WxKJkWGlWNDFbroPLaw+S8xc27YsT70Xq+bmlt54Pk3UNLJYooIFS4nFNqod+7rTCnJgPgsFHp
UxMx2SSuXddRNv6gAgAxhHh/RI6r0XplpmiI0ndT90q95l4FPMmbtszbFeVI1JyRPn26PraVmhvO
tTO7wuKl+FVl8HDvSiqlJqNKnxctZXe1FanHYorLh7iMM7S9jHMwupayj3TtaxlrRjDNRb0HZCCR
rOvqO/3si0ReOxcoOKagPQwaSqQ+OT9ibaP/HL6rpK8Ct5VYWwtVqL9BdxM1YLzRheErbat1fQJj
cYaWvWafF2j+LSCkLuuuXzcExA+SAChFiDWrNDFn6iHqniC1o6L6oHUdcb7LtJ9XNwUwi6D7gPwV
5CAvXbWdW7B/NohDDvkBQjn/kG8l/rK6Gc4sCAfH3Df9UAKYheqeAQ2ah24HFpOdEf5KyBwogQv+
oP/SohDjc8uh2TAOIFF2fjYhkny52b8pZbfTkh2g00hdzu6NNVTEgD6Ak5OhlCn/rB3KHAn6/7PK
5+TsspvHvTVPfFZBXhGATnVPt+lTIvOQj7Typ9h9Zoaf2WdmZoUVUdbCzIQoSiwoL0L7apuS+BtS
/GTTntCwlQavyAOGKAMEbB/fDeHz+xLKoH5r40XSDQVpXGjQtiGMdzAGEJboEU5VtvgZWHMasInX
7GU2w6K18TKrJLtw7TaCKzCSZGCCx6tTuFshTZiaWpHlaEOGIoanpr/QYHlbUFmabNWOhXsCsN1o
jxdPx7kBjAAAE9hpH6b6YLp70Kted9cVE5xWGLNm83SAmGV02iXPWTVCHzO0XvNjImPcXdnhGm7w
FhRt0RSP0+jSSVDy6uu0mnKe9zCBGtixARqRvh79+yW5sCMsSWsOTml7Q34q6t/AWIMOQYpGXwmJ
gJOgJx4DQSewKJgbp5S6ij3npzp3oKF+w9tWW/VdirBeXRLb4+BmVLttsck9iT1FzXs7P43a1mpv
xiwEEOcvVv3MhBB3Yzd3pyaDCSBX2vIAE+DAv25irWrPMV6AxeicPkpsskCOt1PyHhicaGsdo022
wXFNOn/e/XqW5X/WbgUXtoQojzT6YCQtbGXZszMejBGs4ACJekZF1CQo7QDU1U0VjvkXI/8pS2EY
q45xNlIh4qdxXyqMj1RJiPfTzcl8jG+Hk/q8bJCi9fPjD23XBdOxC9NNH/SPmZ/vWFA991toHh/n
jblrQhQSUk7c+gimOWmkXrmsXUyPECBLu6mNgk/Pixao4USWvQ5rjm+Txo+C1+peBc3Li0eS8LoP
rHry2cQImx+iO0tW4352ysdo21jhqOpbd9lcN7IaYc6MCDt/6qFfbdcwYtVPuF4Xyhd1etX82ZM4
9AeaSjjvLmaRf8jZeTelbmVafDRa0BN22x+0jbu3fQPvh8pP/Gyv7ehtvVkC52gHzNduv7WHZp+A
kW9rBKBOD9TA3IDCze8fof2lb/IHDdq0yW4mNmbeIDRIN3JOTL624lfzUiNPPeN8FLOItRfNTOdA
VuiIN7t5Ca7P/hpqBVA+HLpIM1qgABa2XhKpvZMrEFOo0dBvkKXYRBSdx91Lm4cxI3VOHLu4KxzJ
ubW2587NCntOt5U2t1IMy8mcTTeh2YVO+kmz++/2kMgUS1cuGBgj1LR59p4Tul+uvA03jg0LY6S6
vc/aLbJsWhlv8p1nbVpHcmVd82e8TZHUww0DYhFCbDbTKLJq3pfaNo2fqeURue2wrR5SdQKP9b/P
SPF+hX+MCatX5FBuiAbAto1kvrWc9ibu32xnCNKGEVWjm9GUiYmtLpwH3Sp03cIjXSEmuDFyfnWJ
pqusBbRvrhlIl230K5WNqZEMvSG76w66bg8JWQtiFQD0C7vWy0BF5g1oV4q1/bd9luG+NtWy1zD3
NnGTIYWBYgrqtEgkCTFITadYb3lHUq29qHW9GZC20dNHnX1NzP3Y72M9ITlafx36zsxd0bxeH+Na
nD03L4xxLtN5yaMaGgqRDdhuhexVtDzGrPly3Q5/XX4eJirgPO2MbI+w6WpwH8VA1qL1y3gzVeto
ZN2uKR519zvT7vOsCIdORjOxPrQ/JoWtFwMtDAAIUFPol2gDUKy9mx0wfoXNJGNb23YoRfwzNsEv
Y6NQFq3AEs5Zs+1sL6jn4aFz68Q3bEYUaAxcn8u1uHxuT3CZJVUiNIVxvwSTUWp+6d1f1w3IZk5w
CnXsPS3iBuonq0/8uno0LUkQlvkDj5tnJyLL0KIxMPhd2UOeLAcdbI9TTr0H8Z5Bc+gq/TaA8bo+
rNV10tBigq2sQi1UWKcZ2U1FNwBCru8n3GJin447apCu/n7dzur0IUGIdDBeRp9YDCOm0mjhELas
dX7M0UD9SItupklG2bnqBwbeE5zEjfckX86hxXLLLTsOV5ue7X6nWI9/MQ7QS6imC80FyG5f/n6a
9BVSYsAbjaCaKiwgV4ArVQcZ7cBagRudUX/scF8584VInalij6htKBpMRZuCgmkSzfu/kYbbjo4O
2Awz/bxx39Bd1ZGyvbcoUN36dCqwmDG6Y6+Pey3u6wjGyCrrHHUtjNtQJjbTkVfIkCu09kjnL5S4
MiGgdSu4fULADDR8og6QAk1hxVowaiCD2/pHhyehOd6bVHL3XHVGUMv9vxkhWBSxPXagVULhCIyJ
EDimE/qBchlukU/JWXjH49/DKBDXP9ri8d+XS2g2ugZn7LRHsylI8jhmW7UzSWyCJiRlgVb0kq0s
jEq0J2ZOo8nMaGe12uNk71sHzMJRSRZV0tsiMyJcpwDsSKM5xaD00Qt706dAlETq83VnEx+7n4ai
X06drkDbYWxgRX1ov0PXa/sl+tXsfma3DHFDclIJPsdtoYcOySdgeiEPKHbgF6NngJxP1R6rprFO
XhRpX6LKUn8keNIHwJRYkkriuj3gKnh7uWeISVozM1zAgWBvcLazdZwqjSh6CaSWs5PMovBO/b+R
/bEkzOLoqVUz4hh+jKvQzvfMw7WwvMkCk721+R2ubuOoS3xQOML+YxKXNg4Wxv+IhXQTlbqpMmbt
sS6Xca82NepkTVluPIBtw65Xly9W1uQzKUxz2sWTaewlY+b+J2w6FFF06CWglxGdRNx/z+Im2hmy
jpfAH4uX7BdryfRk3Y5fC0gQdLflJBntyma4MCbEEWXIO7uCtcc2rY+F2oR5R/157kLJoGR2hLtH
4TlVbVSwMw52YCXxXc9ccBstBwZtuE7zaQ81LIghEDsv7+rR27uUHtSEbmmsB9o8bK9/z+oin82x
cBagzR68RqOFYcfLU2wetGq5SSnzZ804pjlQ8aUaKlkrmYXVfXNmVQinUPwrodUOq2Pebzo73kRR
GtBS33TDLDElmW8R3jIpVeY5I5yoAw/MaC5fnfZ2MR1ZIknMs/1nt/wZ0kcy4MxZBwi1AY6CIanF
78L5OjT5oddcsmhVmFY6YbmyS3BkqPayqRSToDPBt6lMk0uymh+x+OwjrLYaqniAcylI9aejdUAu
89bM7KPVDYHF+n2egxjfkM3xWozH5uE0biBSQ0WBL8KZ3ZhRU3FSBaHibepQECMDWfzDsC0fajQy
kOHtutOKmZX/m+w/9oTNyjJwkCKzikVN3F0NIds6NcKqGPypRquTieQRykkFmOQmMEO3XrqR2F91
KhBhOLzfDyBJIRp7HrU6NrjaY9kDNzBnN+OcAXI23C4oqgzeuLVm5LJm+9gugPihfJ9BmTbd2cpC
ekOCPFpd87NvEV6ezaR1E/gAtUcj34wqehpAfxY4c4hS74K8Kf2bIw+8b5hdoOaRILlcanDrshx9
8trjPL2Bc3tcNhoUm2RC9x8tT59i/5kZYVTo6W3L0an0xzKH1gEwY2BrrBtg5U01g5JRX6P108/G
1iNtm0V+YQHj1Xb1GBpu5QWtu9CD3k7RNumVKRz0+S11JnZ0oFlygJCTGS46oB8OrZYAvT/DbVzU
2f66kwivlw8fBaUhcmIq5Jc0sR49xh5u82asP9KI3XVN9Rj3rqxRfs0PUYcGQTQvvEAo+HIxUjfr
B/R/YJbsed6lRuzs3VZDS34E/cvrw1kNcHjG4JYD2UtUUIWTohpnE3nyWn90qPGNZvbGzrejfqsb
YFCE1kqqB7n6PWGpn9M2tCbkVMvKC69/hPDCxTMNOBpQo+B5i3+w/S7H60z1EqVO2z6hrxYvtdxH
SjCIjN+1HQex/uW6sU93fkgsoNMWNyC81S0ACy6NKakym5oytE8DrR8Vpj+kEzSt664ntbrslaWG
36ujKjmQxWZAPkYEFc4EwFOq6Im9NBuDLXopjKl9apd543bDts5PDX3ARlPaZdPNXxuU2dSnuAsH
bdiO7X6BrJfVBdcHL+pYfXwGyp/gF8HTSgOi8fIzaAt669n12qclfV7uSsMH/Ckftk5PIjSNh/M2
VkKnBLit4v1Ux9TeFFrYP9R1mFiHboYWK2GnRNumBkEdPKrAxh3001HLSa/ctY+y3IdYcv/P9+oG
+ATRhYI7oxCXEocZLWVR+1TvnR/FexoOPoP637KLgu6o3jehgfOo3TWbbjPu+hMkuB7HYxcsd+rt
vMskfqp9CspcnuPsa4TwpVQmVdwUs6dv+xA5ar8PY6L4uK/jYIzIz/c5yMjvOJA8E1b2hw6+XjCA
gIAKSq78z8/O4aJfWOyVavekpcFkV36vv3I5ba1CxETsvO4inyMCRCagcozUBmho4bSCi7B2HqOu
g6dmQ71zyuappG9eU29p0kEHKj5VVAsWDWIG9vi7U95793XMZeDUz1cP/hEmB48hY46/hV2aRZ0+
KLXdPlFod1R2A4Rq9hA/WFWQmbo/d0GlxIR5QxixkXf5aV8ls7ASJpALA0kJsAKgXnWFOY/SMlXd
Mu2ezOw1gljuWL1nsb43ipL0jkqc+q6myX56aZv9WN/Uebxrks5vjcCKv6YamER1U3IjEGF8fC8Y
GrLeJvIi6GxzhGNBGXWrZ4XRPRkt2M6MU9X4SrydcBudMlJ5VjD1v9Npa2f3TJ0IKEFCauiS5AKf
94sDHN+Afink/UHwh38J32CPZVNGOJ+e4oqheuEBKemOugxD8fkmyM1Y6Mri2kiG80kooUlmMAsP
/RNawNvYL2hI3ZfUuHXYJh+foipA32ff/5KsOQ8ml4PjIkwcyw76QgRHYc0HDwBRNUusR3fZoaw3
386Tb06gSLWO3kxwI0Ddcpp2i/Q183nPAfwA8gcXz3Hk1IALu9zhCviRdYfp7mOg7Db7H2mIjmWi
+b59lISSzweAYEnYWLludZbWwNK8rU/Nvgwm8l4SN1hQ1DV9aB74Gw0yc91uQKF2CNOtG9gQnNPC
NEgOxUY9xpvlXtZu+NGifDHzwlfxG9FZhKsso7csxIHH3p/9Kch+uYdyX0LbEXIPxDhqu3yTB5X/
DpgV8BsBOkJQW7Y3ylbfOFudzBB9pJt6m0saQj7Fe+GzhAfJkhtqy7vsHkcfBMG+E5akBrBLpsgl
duhDjuty+QXH08ASV1XZh53qBSruGHQZPMXk5+v3hkSkPUVEJRJv/2BF/zTnyPQjWQy8IzA+l3Pu
qcpYWKXlPi6bEXNu7Kzdskt97ZDdzkERoBTrc9XB4IB53V7faXw8gmkuyIA7CDA/YFYUTJc66/Qp
HbzHpHpy9RsGvcCseUvrmxwV0uumVpYQKV40eOo4O3na63KUozHYSZOhPTGdScV8AM5jNGTVuLcg
HxOoMslA/uXCyM7NiUoai5YscGWmPDoogLLsR9H+66nj1WvoaIB4zMBDTZg6i02G1gDu92R0NTGs
lrj1BswAPi4QvhbLmuY+LxRHVYPGlasxIVMubABTidsMCRBYA4w4MkDU9aa/mu1xlonmrhr6EMLD
Lodn8D8/CwC5OQ9V2Rnpk+4yQCrC4qlG/oztWCo5RT/7A+YMKHEQ06gewq1wgPXIfVqOkmZPzmNu
A4Zi5mEVdYQp/v+S9l3NjSNJt78IEfDmteBoRYKiTOsF0VK34F3B49d/B9q9sWSRl4jZjZ6YmO6e
UKJcVlbmyXPSgkS8aIPp5/EOvH30ovdBnYl9BICYlZslQ6avKOMkiM8NNM/b/ae8Gc1vjsSHzERL
pJtAv/IXbzVuiV+hvVSwYeHacC4wD4ZG9MWAjheO5npqdbnhm0FK47P6UpmTBcHOVe2Y7dvCKG8e
rYwZ5grrhSqmcZjF5wy4WAXo2NGuSGh+TkRcUztwZRI+tRYFQDYFgujXS2kG1tI9Is778fr4XY+V
OR0pAhatjvAR5Xuw4ggEg8yOtHDdEwRhZWuwjxM0gsGvTkpXJ3Cu6LI68CRfWPJ7u/lyypnrTI0z
IVB5TLlGRuEgaaYM6dZym9Dnx5N+E6RizmftFGTLNURjrDOo5VFV86SJzwoSg3oeQvJZ5kWiCV6/
hvrwY2M/b0N2ci+tMaOq2jYCuUodn+vfiZ2anWMQbCdTt0VTNDUHYAjSOqUtkMGarM8TgOeuCoh7
5BY7CE0CDtaQ+pdK2jVPqAuNS7c1vymJV5wVm5Cqtwarsbi1vrAWLFjxZ/9rM88fjw4+3HXMZ4dx
3NFElONz50hWt11PJFhppPUmiFSLAGqPJr9prHJdubETeKfW6R2VFGvekVLcvb8zK98MA3mOLO64
pI98d/1wO8E7aDKAtszRHPoGt0U0f1prAAq0atrJaiphpSLOiCWS8afHS3jveKB3ReVBfIteLJmx
J+qJkXFdlaATT13nU2oW/lrltB23lOi7DeCxMy8tMd6AthUedQMs8SORnKByqtbxtW1aubLFIbfw
zhfr/21szNEPqVFKXF5ibC0UdcJjOzx10UCaBfwYW/bHdkIvynz5goYZVUlWQzfKklwAvUJ8FjWL
ttssPQcIRqc1elSIBBh+KyMenbYdt+rd5FkAF8jfesmn364jvgGaKjPjDuIoFuLIT32oCFyUnNVx
RbWDH239ai8Kn49n9O5QIULz06gCtIbBxE6DOODlzSfJeXCMg/SrsrPv8hhb4jqxNRdAKBtyJAWp
FlLRC2ZvEhA9WtgCaCIk52bXurJXeLXVOoY9bVqHd8qNZsHzHMSFwd66bASIOIVzng75XRbrnqZB
nybikJxDzvH38lOdrEYfKQZhAaXBqiPP+weRB06fqoI09qZlmo/w7i0DPj1Pu9p710hFEOhDDMUB
tzA5ucfd7s39e/z713/vD8mBK0m3xH19Z6jILUMEAPlrEDb99GxexFoZZOxBoFXlZ/8jd7jfgg1F
bWth69yGWajvohEX8B4J9ARs2D2WQuV3dMjP40Z+bT/CQ/ABfIWrrLjT+Kex+2f/DY51n/CkKK14
6YzO3uX6poL1mZ8JDWMgNGYT6LSXmqwKpfxcWsMOVYFt4AIgDWUX3PTpfglw+ZO7fWSOcavCCDml
RFFhbp2tMm+AmrXJr40nulXXUMNcSVb1ojzVDmQq3MaNnvMX4+zb/Kp902KiP3G/0pfFBViaAsYB
80YUc6UxfxMA8KWjmpUbOgCkW6JVOP7Tksjp3fW+mHHG+5ZlF9Go0PIzxzVk0j0p3SvjQW5Ng75I
vQny6scb7DbavF5h5lIvuU4bwIOan3n/SexSS6q2kfwPKZHno4oOb3T9KyguIhvKrGukBqOkUT48
1+DsEd7KpTTXnUGANAFhGyRN8QiWmEF0uQE6SVEIz4r2Z2iOXO5G/hLk6M5hR9SPaib4GRAnspSt
g5IZg6wW8fkgWbJ9Ekm98KC6TUvibXFpgbklkJbMOb+EBSE4oe+J6PFRSPf86BbKH110irMcbOWd
8tuASBNquI/3wZ3UyaX1m8sCFalMFEdYlz+Cyuxfk7+KM23Tz94K9kRajbEtr6NyXb5IRF2Ss75z
DWNWRdBxYZMAQsZkyuU8l1qJVnjyZKTHY2dFPXUJojYfnEvfghADuXgYAUWmAvER5hzXUx/VahEU
52DkSKI86ciILkwhe3ZZE8zZzVtfa4IMJvJd/819YTiv1av4O9uEzxHeSsom8cn0nT5lx/7ML+Qj
bxL9/zKOfj/MJMbIZhg62tNCH2MYP0vb8i00w2d1l9rcEYchJEs3A3viWGvzabm4+pJiqMphtgZ6
AGtodmmItEb3+nhC2ah+NoLYV4AGFvJNNxBJMEhNVSvzBVyvrjrVS5KZw4QWqSUS65uXPWto3p8X
o6n6JsvKairOEvFHM9gWL+lW2JRP+mrpils0xUycOvGlLoKY6cxt/X25Tg+BG+zCU0yWyA/vrdDl
5M2TezkmI4HbVWFIU/Bi9/9U6D9J3McLdHfTobQjowqMAAiiLtdGBJWTEl8QinO/kUGVSbrP8s14
AaXui3ZUYpItFE1uXkNYKCQ7IXiHRCQSdzKzUBQ3TTmHJGfpIKakP9WefkCkuZW+o8OSU7qz+65s
MSvVgN4+CLm0OifbaNMQf1U57dsSweL8QxivdGWEWaVQ1Qfw/MNIuE6P0oo/iLulLXd3HEAHQgoT
b0kUva7XKAIAXUzKqjpPX/1v6Sn8lCgR3/zfj7fCT1MmMxJc8SjqQg8PPcFsQVxUkhQw9aI6p++h
OWxPruMMW4JI8cknb6a3ikm7emzyztzBoi7w8HZzPZe59cFwmLQBX1fn7BRURDw0LrbdAnH5nVM0
q2DgJYPNNvfBXU9ekHNJVXAcPfPCPk4NwgOYHgQLF8c9IyjPAT0N9AYPfchrI6AsyYSuDOtzJKxj
oMNAaagDSPB4tm7vPzyX5uw9ioF4MbFofiU1aFVWObAhWomCYwotj6JNU/t/s8IMhW859MyDjxr1
xmdOLEgxjAvjuAGAYJowEAM+AKUPPIiYi1wp9CiufZhohc0k/+Y5w1FFU1WRjjqWIxmdxuwK0wg2
nAQOrXWeL2yJuxMpQ4UAew/PIrbmIiRqokhBVp+HDoLmkN7MzJaOwtIw75sBph7QYtRSWZyLErb+
OAaA11B03iqg9DaLycw7E1osgEiK73zy0U0f6JqBwqWwxHTDBmTzHANlMzt2tGADSHi9IycuA7TP
Bz6jHOlK4d98NbZH8RWK0AvDvN3614aYkEkAhA3wd60+g3XPzNDH15Xo7nAfb8qbqig7nPkrLu5C
ThEKNSwAglAI6EKcej98Bn9zUHiv8xVQSqgJRlbprrSeDA61PJFsQtISxZqz7wES7c8tfvv4m+4t
L7SlQMUyU/vfFKrDqVCyDEx851qLwpNg8IY1TWG94CJvSiY/IweiH5cI2AYN1itr0ziFus41KCbo
G2GbnSyHN3NH2GrIPAGDmq7ULWq+omUa64XL+gcAdn0jYG0vbDO+s606HnBY2AaHx9sexWiztOha
3XSH2kFG2CnWvwsns155cKmk9vOfxxP808zwyLx4vehpV0pCGwTtGRBMR3fLg4IUEe+Waz8lyLE7
ijusNLN3UMQ4ibvhKd8sVb1vMALs7LPHqM+GnpcwA4FuFs2n9jbUG197b0JHe4tlUwjxyKudpCK1
4Obc5GYNVM0sPv8zSqBmLXYgE1W1AqJgnFXUMXgITJWzMgN/Op3awC2Gvwq0SXqQ4Rcrg3ceT+Cd
UBWpAUC2cSmBwRh1z+sJVPpYDaMW2JGgNKNyVwe2ym25Vf2W743d0mV+7zzg5gMdFNJds++5Nla2
Ak8rjm/PfPu7kxMi9JH1eDz3fBrCEhQugLtBax4TO0ZxJGtDnLRn9ISmm6Ep8jWYAqnJt4ZBAIGv
FuzdCVYB/QL+Bugv9NoILOSuHhO0t6dZi+eLQvbxs7JfPQPS9v14WD+1BnafX5phN5mWajkXw8zo
or12ozwrX8LWcfaCpR7pyt+5ygdxCTl15LQ27Pi3za09jyfhh9cC7/FcmiP5Xhi6NJ+tR980r/aF
w+VpPSlGi29SR5Lo21gDtOzEh46BKgaqicgketkLqlrleVKc9h3yBaA3AiJbs6rVCJa52m5epHgr
fDfCuhY/DUtUCN35oxUu5b9uKp3zGb2cPuZuoFnd5E2dtmcx2dbdXipN0Cp8B05uGpbZk36L30FO
g8R2bFPXFE+WlwoLR+0HzfBovpi9KQ4dz4l+0Z77zB0TF8D0gv8EXiugprHiDK9WNkbmZf2hKici
9du0XEf8Z6mmZqoR1EuyzJS490k3k71GLUO1RuPUAe+e2DIezPKmF52sB+Prd7mmPRgIiMC5NDkU
iT3oJlTrhfYpLJ8G/xjXoISuoToIgo+epFCa+ZtkbrvTS3tSHWkdfcVBtNUDYJpJMCxS8dxmUEQN
tML4B0W1uch+vW9qo+5AN9/W5/ePwydAMxxp1tCzPHLkEyrFKD3P5Wdk9zlQkQSgqJp/FSb+G3/I
AVT09LSxNzzZ/E5XL5INTkRc7c8QcQDoakTK+l+/+lVu4gw8Pob3TjukSdDxKyMsBSsh4y1bSrNs
0EaEhdo65fmvSG338lv8W+NWquHktDnr7Wsc06Wtc3vSUBYQ545mcGjgPXQ9Y1IRpT6yds25V7qJ
1FP1IcfGOx8HeyOa+IVzfe9KAAkpWOVROkI6ly0BSzGN8ladcbtSus3Gc63UVsnLlobMtPoeS4es
I3W1lJu8F0lcmWWORyVVPBVnuLBxANdMeZQrkj4nm+BFtXrg1iRbMEXCrXlLQJqNW9fgpKlW4T8t
hsBToJwzJ5hnfM2NPEivRaXMgfvyLPKbiBi6I8aB1byMzyC5GyQAFGw8EA9yuRC9zr6S8Q2opokQ
vwF+CGKvzApnY5zJlEccwyn7QgxILS5hhm5Qkz8juzDBzC8XVshJDX5zrgS3xFKCpaQTQ7cLnITb
lGZRIvztPzs36F8fn5o7WQPM6YVlJjmhlrFoZCEGh0eMQ9ego8ZJ/tuRry/gG7CcgklxSQWWgV9L
OIyb+ig7bCbmEOUgn9owBDh2L2869HHCpwSbED4FeHjxHb1ZoKR0xiU+zxvAIGuXeST3mk8DncN0
1zYFVCM0VVMAZDDZKUDBSxkeJD4pnNxLLAPAF3GhcHpTZ2DMs28CI/ODrgCdMFKQ5Y570p6M0/Cm
PWn7wW0/jWO4X0rb/X9WGSlcwK3RKMKikGkgdmow4OT4A8lek1P5HDrTyjCLrxCDD0kGzYhf0vm5
tvmAZJb/pNuP99mdROW8z/7zBcxS8xIQBZmMpS4lW0tN34XgWLZKwPwZE18k/oGvbL7/s2D13nWG
JhXUTuduO7CyXTtnneP9XKoRBglfw1pFPyuU7z94W5acKFijvZs/CuNOx+PyWU7PbQ1ErGg2ycJ6
z/7h1n/85yOYWKyvlZQPVUy+nra9HQrw1X0kFWanlm+Px3vXU83qzHgr6OCoZiwZwWCIRamgvWL6
KxZ7njbmYwPzKt0M5cIA4woNqWxB2sQ352HHvSsrBQ+h7fSiLkzY3VvuR2X63+Ng3KEw0VyTeqE5
J9/SF/ee/DVe9J38XB3yYmFA9/flxYgY/zeNeTlFEkxNLRE/ICGY7dPQrAAX3vK7YW+A9+7X4zkU
5h/JTiKYhlAGg3o4MrWM99F4kNWAf7M5l6D4/QXc0q9soyhg3BxeIbhTb7Vz9hbkUMlbyHjcvWUu
DLNScXLNcwgrDHSC4BFOd6prvBtbCArhSfCdOdFxSTH8ntuZU1i4NBEXYVMy6xjn6ELNRbz4mmqP
R3WoUleJX6j8Qqtp1Qx2gcoSZDRSgFZHMvArWTZpLhFo9rbFhma+mSf5qsidYoma6N5UXH0Zs+xt
TyXBH/HokOOVWG0VdJ90x1D8lSdQBnryOaf61eynTRp/Pl78G4ckoG8OIOSZpgOxKtuITPWwb1qE
Ux760QwA/VUTl+CpHY+VT22h99HRv4Qbv83XAlM5Ew5jBXQwd7FcHVFQyyicl7UXcodg9HyDswb5
kDdA7NDN+BaCB0/dFa0jgfjZsOLR5du/j0d9mwXDJwAWgM63mT0MYK9rP1yUehhGRlN7rYa2Y8KB
S5L/SMXGDgveERTOVDW8tZ6icZ1Way20quwoct/TOKJ1qzoYUJX5E3Bg3TVbbmFBbjza/GXoQJop
YHAJsVXpSWlair7R2pPq0OrkXcV9N/W5H98b1VhJuC4fz8TNXTCbU0G6jQgeYcDPibl4lzdFxoEd
pK89NUgghbA1wAij1ku4s/lau/IwjBWRmW5Fz9JRHWqvz761piNNAwb4rrJqHhkk/pQkTiyucj8z
q3aVTy9QAVhwq/cX/GKc8xdejJNvQ0UJ0P7stZUZh7mrcY0dVzkkqcZ1PRWWEJlyUpIJJcrk16+h
2snJR9O8gFLG9kPLLzayVhMjPqL3TAjy1X+xCEjGYkPyYM5l469CzPlIjScoYACC0Aarwa/NtFv/
cyNIdqHpC2B5CD8zL+lW1yPaaH7tdTr3WdcRXSXalLqoqS9RO9xmObHcEBTBc30+XIBQX092LbUh
iNWExuv45kONfDsY9lMElLLsikFtgk1i7jySVnlm1dKpa0/SsFHaVXSstrGP7qms2U3pcyg6oEAK
PyIztnv0w2b+oavWRecWGunB+1GZVbWE2Li7T+bQbAaAQluBpVApBiguT4bWeAknbMH5ZHN9R8Zw
PEVobpEL2cz0I1d/zwKqYY3QVPvEO5zU0bGPgCyGSFCSOuJ7i/dJU1qpzFvQOV7Yy7chAqbXgLag
hiYfVGJ+ElgXe1kex7jKlL7xqt6CeEmCG2mHLnLf7iipnrU/gHCO1uPNc+eauDLJ+MtGiANFpTAJ
3dhs3wJvxA0nafQ6PFTy3/1iv+C8GVmHMaOBUZ9GqVVma10RHCQyTkHrtd9Ng+Z4lRinzD+Nx36g
BHHqKlIWGtLuOEKwJ0BMBe0kcxsm8x4YJKBUc6UfPGRzJisre/SLBGICxUttSb52jjKYwc3eHTl0
tB6jy4CJivnCoKEwToMHzJVVihC0MgKzqFZtsMCpd3dMF4bmv7/YKEInBrRs+MHrGldLS9LEm3Zc
Yj26ifERQFyOhomp9LrGHVtjNH3yFsSfpf/6eOvd5tEYA8zeG31BjeIABhSBCNqqa81wdNAWgbIn
uHGnp+61W4j3bxcIPAazB+NFVMYxuOt5k8U2TTQ/HLyiiAo3VMpk2/T8aOnTWACZLi7x/N/e+Shv
oIEGCTv0/kJd99re5CsxIBl08IJIWzWHVA6I79d2NrbWlGDDB/FSF/jtogHAAGyGCLNI37E92J0M
mioU4wYv1Q2kTSO0fCe5tmTl9mUBJoSfhwVk1+G02ItgTMEWqUcKJrKrtDVNM90BjkE0e75MrJZm
5WrguGSVUrwt6jH/7vR2tKNB60gAAQ4bLE4BQYtJ5wCiF9h6MqSuFNClJPM8vdfnEV8JuVFpzuTp
aM6/nv6oUyKjAmmtZ5Q9MYzI5IE6FHrd0nsnNpZYAO5N/aU1ZrFrw6gVcUTc21WFFdTKSq7zBeDo
vQGJIlpP0dg+qwow+xcKo3Lby8noSQB7+S+Rgm20V6VXXjg9PpvibWAH74yDIqObH7ELq5qapH6k
yFk7emFZOGH6wVMHCu4kbszhQI9agPYG/S3UewsqQzi2H1F8ygI3NrZgOijRe9x9Kb/ySCP6zMkx
LITSt+4PPBw/1XQFmXCUEa7XtYdKuDFW/ehVSbCLFEBBjGokVZgvsbbfW1Kg4XU8LJGSxRG+NqQW
rSb2XDN6k948BTJdiVn48nim75pA/ySmGfUEGLo2oXGgQ5V7jCUUQjxZcgHcwxW/KLY9B+LsUZix
sLiU5kZYFho2FqpQUVUZvcKHlIgPv+AGmtBYVCkaM2z18U2J6m6VcyE1s3GsbYivZpuG0trMmli0
Hg/63gLifQYNe7zYcTCZZ0Oa9kVJY2H0lFo7KNg4aZsdQG/kPjZzx93PgryCCjYuVLZZSFeaatgb
Kj96UR+ecrBiJFNuU/p7XGIbu3cuVagp4XKZi+hsnD8ptSpWUjJ5dRf/pYlh5fgXQZ3IEifjXDX1
UnnmNmzDm/7CIHMCmkYMJL0PYLBt3F6ITaH8kvNzygO4TUT9S+rsx1N5JzaFRVSfwKkC1D2c/vU+
nUDwmGUAKnlZvBFayRKFja+mYDRrSIBndSD/GVvZGafgoPHxus6DhafUvXOCZkRQKs6ZI8TJ1/b7
WKgkcFlOHjCUk0mloHRB8bskRnCbsMfFpgFvBsdnaHhRMcdxpCGXVZGG5IWWrITS6kaLRkRsLD9T
SfwsaS6alsHC5Zac4ZZtZUmTuAWzT43SbJR89OoqzqoNbaTnhfm/DZzxYejLAZUn+NBxkq/Hn4l1
Q3MFHzZwBxUwFlEyQ84Wq4PwIpVOpHz0Sznee4cUEwFAEaDZ6Hxi3pWijFJ5IksTTk9gc77kAFOx
ztOlF8i9Qzp35IJEUwJ/Plv0EqHLOqT8NHnD0KVoLo/BXqFXlKghCJT68M/jebwTkSH4BpcTMlTY
yKy4XhOWiTE0Ae8JRcO7RZS86CmnmHwgNbssjzM3o4Jmd/Kw1Lhy58TCMBhEIZmMbCwbiwDurMtj
HcLws7ih594Ve3PKN8230P56PMQ763ZliYlDMj6ThDLGEI0sX1cKKD9ALRmO2vGxmXsDQrFjJkKb
+ylZhyBn6WQ0eTF6+j41cUaq11OhmFJoFjx5bOneml1aYm6LMQfxjV/AEk0cQ/0LGKFJeS9B/zav
n+vOeWzt3riAGsKmB/D8llktCEu+jw06ehqf2loYAIglWJJujToUrflTXqJA6p8f27w3QjxKZigm
KHFuuqYgGw9K3kzECNGRIHsjWrrBHJeDoNLp4gWw3pItJmGWBrrupwbuXt7knwrg+EFTIW6LBSv3
HClaBYClFnlQKYAj6NpfyU2hZXolj95oAIDYFoeizy1liB0/VtdJuos5mwKB0h+VqHfzqXnlkHHw
/xjqE6+A6t6k3qj/aaevxxN9x9lcfdX89xcP54ETeo6LEAYNATqe9W4txiDGAT9YAuLgx6buzvPF
BDDH0NdxCKHlOXqBKKekzlH1EQMIR+Ilgp0b91jiJUXcO2EISq4Qr0d7PJwMG++MeZDE6RTBYze8
5wdu6fO2Ea679BO64Y9Hd8/JzESLELPAzYDe2OuJ9IUp6ahUTB7Ade2q9/XR4WQ8BWNpqtaPTd0p
KwA+izHNyquz+2R2bDGq8JtTOXlJ+kzF1yz5m2pfzUGPrWh6auhryr3l5bbJLGAqwWQXu4/t3xsq
Ag8gFdEfC1wGcw/yOlf3YTpiVuUhcbO8/oJaamBPNdQLHlu653p+tMNwRei4D5ndKYK6zxgF3Lj9
YGYn6bkYD9J2EiMQHDhBuLRB745rVir7tzVmg9JhKgOuUCdPqVB77AAS1iO7aoOFN+st7G7ORuBi
R0sFXpTo4LjeKs2IAD2QucmTOwvq7jzS7aVnGL9yWpKsBtCrtGNl1XHU7OM/tLZ8ZEeSoy+RONlU
9boSYwLu/7Q0xelJGc5RqZOk1/ZqvvAouXdgkX0FIg2tq+gAYdbZHyp50BV/8oDY5olEpWML6nmz
S6hgGmHUWTXIsM1Cb/6LLBF6DJCxQV4Uqils2rca67LWwJ3nae9QO5DF2tIDQMTXWTVY2dvjLXZn
0RFloeSNWBJYdLZ3MEGn04jHH++FIBK0hTATSNkUkU3btFw9NvWTjWDenChzQZ0bjyIk3dR5wi+c
bRwbfa9qveDpWnBWUz6zCh+RczoIojmNFGKC4Bq3BsqhkX9SwVCpTILTUj5bBXBkJxoNOUSwI0qm
Vk22OqJfR+u63pGiKCA0Ndp9LMq5pacChYBDods5bSElNam+8C51Q2sj2yzZwEJkx3Tkw9MQBjoU
Z7vCStHvteCl7tws4LaYH7RIOaHwxuzysm2qOGxzySvaXdbQfTYe9RolA11f2Kb33OGlJdYfZWFU
VFOXSl6mOcAvAEA6IRKidpgXKyF60lIwg0EpLglJIQdO/DH62zYfiTZwvx4vsIz1Y9Z3ZqHFm5CH
sjfqQdfr26L2Rw0DH8ILuVXLSLAvAeJucVs4Fpcm5u18sYUaLpsGI08kL1G2avGkUTQYIJboW9HV
ht1QP2lAAiKpmo67Rh1NEexEsS0B9ROf/pux4jmEGx2XHttTJSR1UjdqJXkKz+0krjOhNb70xJuf
0Lfz+R8bzBaKacsLTVNK3mjmkpWqbmYWqam5dJNQu/Kt9P1/GhO7kcQO7VVphjFFSL0rQGYBgv3Y
wi2+BtggtKTgSICuB61ozJCkgZaTnnOyVw/rQf2u5beGyOPfFtIvX5Voc85je7feDebQMobyy+x1
eOYCrRtxoiEI+jzsTCfKD0O24tN6wcjttoeiKw91KxUuEoVXJvSBvF2tJmDx9PoQretj3oCVG1Wl
hWM+z8z1ZgD1AJznXEvCv1Qm38LVmRYUnKp4jaNWoJGfdpzJRR5V3l+EeAkfeWfe0FaJHhB0YCPb
qTGhQJp0QZ1EgeKpVbarAB3jrFzq/jGqFmp1GpJHsxA2bjl2v9FB43tJqzEkv6QORKopdDMasMBC
FmiXD2Fkq/KkO1XSC6u+1ED11mrhkyY1hVuJQbHqlSReWMt5YOwso+sOCSVc+rgSmSuKTjGYibpS
8Wpb1945nlTyVw+4Gec+3pjzxru2g/467AwVOTRQ6d2wSDWTCkryWvCm0FJ4iRRf6uAo41KLw+06
ykCI48016w+gt4YZTjjTH42ZKuAFWaUu6NQgIUklw0Y+ja4ej+jOA2+2NZ9rCXVAQG0w5AvXbOAK
5ZVaETxheotq400aYltEaT3hrb62Oy0yW60maFls9AmwKzdSxVUik6JYRxwAWmcqWwnwN92fx991
w26BwhfaeLGR55lGGM34gEoF7XuE2pXXg0SrARNo2x/L6r2ups+uEcwKOcu0A1ltwJtSfIiLCIW/
A63eCr4/V0CKqLn4R5r0hYfn7XEGHkrGRMEbItPPOg2h63sKokPRE7iNlhWkHwvIW5k6DZ1ieh04
Uo4L3v1OnDCbhLV5083X6PUCDX2QCzH+xstOY5cBrO9bcZHGJOATk2sQN/CxTrqnyiBqIh3C3uaV
2PQ7bR3QduGY/SSDrvc/aI3ADzw3fYGbmN3/elUkXT+GstdT37BFLcmcyheGVTdWtVfIJU/KgvOB
FpM74uuFuuKA2EYfat99L2yP2TvffAmOuzDrtQG4yjwmE1pnasBFsqcJA1FCW+N+NejArvWYCGAQ
Tp8ak99WECLW7MeWb3cApuDCMBMt8U2iSbWMKUiMEpySY4GOlwwvWTMzNlxyrMOFd9edjD14mVH1
EJVZsptnU9m+zgkAQVHVC3dFeG7HHgTgLufFSEFyPcmbnCg9qQ3J4csFyMUd3wDTcHcQfJg7mlk0
dCJlPhd0repJWkSiTCKG/NH7ALHAOfAhVIxT0Ew6tLSlmgRfcBMFtUsopfrlapT3UbwOgtQ29GHh
u269/fxZcPZgToHgG4vPEPWoyWO5Vz1OEVdSvS4DUGJPgpUXiuP/cxCsoEgC5CjQii9jq7G8tl0o
yL2kjJrXogW22lHwpM7ZxHh04vh5BP73QPt9Ia/DeNxqwlIweXvjKBJgNjwyJ1j/m/Rs2+cokRid
5jWS3YPmUvWfOyjQtc9p9yetTtrrALrsfIjdae4DewNyaxwW2ufn24Y5alefwARKPPqw6RD1mqeW
psA5YvIK7CmSp3u92cbgCH98vm7vvusBMwdb0oUp57hJ8/D8Vc2+hGSTVo7AkujF0oP9FtSLpUWB
CHEgokwkbpngrM+bKWwyWfOGEE2V5WuI0pu6FSZgueWiWSM7EQN4oVmpv0/a4+Nx3l3YC9vMrELb
JwY7raR5huZG5bHwTwFU4Becx88JZdYOyA4JxwSkiejsnmf74nYHhEHJ61SKTzLHY4dUqS9HVqD5
HXgQ8jquLCMWUEhuKgmYjqgBX+++qoXhLSqDsiIxOqH91cDX0e8KgjVvnGFAVQZFlvwpzgawOXTF
CK0iA/9zYOV8ir6MLgpzf9UkMa+b5ZROOsQygOW1uqDX/qI1OSpNsPUWmRkNAn3RlT57l8OR+11M
czYAp2DS3FjKcLsr/aSpGxCGcK0jyyXShEIETKDJ5fL8QyE4b/ZJk/5uphraRGD8AFmp5EMmKaUA
IqlhMrz1fOv3Vh6pHdo0JSEz81hCt07RVFpuJmpWvMfa0OJFphTcMQOdFzjCUCBVzBE6gvpxoIjd
/4KiXMIm6AdkMIAAHz9p1tc5GTJfyZ8m+Lq3tm5TkMijbWOXCGlamSX1MwvMYz3oBVs9HUCR1XC7
iZcCiEchw1ZbKuYmsXpl6j9VNawzs846FF9aUSwMl5sUOfidGSU8Dt8qReVEhQx+zTErOullrOV0
N/pAqC3k+pmTB/QPqoO42P+f8CTzetAGeczDAvqWUopyacSpXhvlHdHbhbubuUH/ZWfmPtchfAOQ
P2MHnDP+NEEsdldkvrGNR0M3pWxQrCrJIjCc9NSlRq2vC7GyOIH+Q1axf1uHygHeMHNFlDnzyZgl
flBp8a7bGZ+o9j4+1Yyv/PnpkIjAExnR2pwwuz5vcSgmvpRN8S5NR5tqzTpSGrNHcSsrz2LtFuo/
QxDe2GO8pTEEeqVxsKdhj8pcgs6/giy2CTEX7o0VJuYpylrIOUFAs7o6YIWM/VQbB7VpNp1RruJk
wTPOP+3CZ/3LGl4iMrLnoC1mS+QzJ9IIeY14R+WJN4ssGExpECbr8UqxOY1/mQFbCl6MgPUBVnq9
VGVRZA3afuNdpRSOzK84QAdFk+q9OyEnPab/R9qV7caNA9svEqB9edXSm9Ve4jiLXwRnYmuh9l36
+nvouZOoGd4m4jsDZAYI0CWSxSJZdeqc3EcXut9louQGE/j/sEv/fhOS6zrRJM3EkpnFrTPu+6Lb
OfX9UIsGyJ3GzfiYbWbkRFGrhooBz+7yOAnejbxggcaDX7NHN8JmFJKDw3Oks6d2yFNKL3IsA/8n
4tThWgEAkqpGQQ5HZrbTVBtZMxsSNqtT7ye1c81CxzXn7+6T/67Ixgq7iRwjQY9VjG5O5YsZ1V6v
IkznclAtr532dN3tuFvJsVGvQfIEGFYaHLfzJncIs2AWDpGENlzNAMGgRlLZV9s420OTHOTxNREp
J/CmEQSYNOCCOgEv10ujcRkpcLOUhIr+2kMfHLlzdFM8XB8Z1wi4/5C2Q9vzH72EEYZb1HZJwllX
bkdDvo1743YGrcF1M7wJhFYfZOgAnMZDlFmssSjGRSUNCa1lR9oXSw/L2Ad5pE9EPV/8Af22xES9
aURDiKRCUhp+dwRVHl6T14fCNQAoH9UVwg2fPYriSZuHuoeBRi4Ce97LC7puYoFz88INylG/jDBb
yMxB0SIPFQlrdMqQoIpPVrlfRUlB7lBwpCL7SB+rMrMqGgDLK5EnLH4byA1uh6WX4DS/Pl+8oeCS
Thuv8PoDmvXSjclaRWCYNkjYJoGOVsvIc/AMV4PrVthX73s42JphtqiMC1ZnaWkeyi0azJFkmrx2
Vb4rS4Wa5xqZEcTOi9xHhioJ5mhAj1lvoeVelwZX7qHGWC21p1lLuccbVQr61gTxRjrH/qito2fM
I7TmFm39fP2reQuw+Wj2ldoqdQ2kJuZmGkOl2WtroJiCc5l3t6GQdAO+iufwHwXgMcvise1RxDVv
huGp0dM7tRtdPE4hl/k6aa1gIbhDAk7RwdMFOUq246OR46oalCkLC6fP/LE35ButBfGM02bG/vrs
8c5KKjP3nylmydtWz+YsG7KwC6xAxH/HHwdgcUDQ2GD0Yg78NZ8GpaXzlqNXHvUAL6lXz5kE4Ze7
OVCi+c8Kc9y32hKvuQ4rnYpaKqlPxpJ7zvACcpbH65PFHQ/cAJ0XOFRwjl1uww5g/XoBrUbYpy+G
9bDGD1P+kcEAvEVrM2hQYGEpZj40S97jCoju32XSXWtFe7PzILw+854iVFXwPztM2NKdjkjqirtY
MWiBUaPHUELXmrR4HVh2IMTmOQqoMRPBBHKvnkCJA9NsASfyR4PRghINpAZxeVqM2kvyO+SU96Ds
mscJ+hepl0T/qLHl2R06X68vHdfP8S4BfhGgASRwL5eurtRs1iZcBPIs85rozalE3RNc59hYoH+/
ud8gi6W3SYfH3Rw9TfMJyWF3Gr5cHwU3ENECLpoxDVNj+SST1DQnM8MTzi73cupFaPRVAqfbZRBQ
E6GGeNeN92Lx/9piZqybRgKgBWyRGnjhCnyD+h0gWZbe7lRDBBziLg9NawKPiYoHm49KzDVF4wmu
UHYsy2AuLe+rKhdk81glz/fjDT9Nu+hwW0Mp43KFrJn2CbYZCVEndOzORS6vS0+72X6R1KCvvuiP
ILqT86/oL88g/ddpLhi25tmvJ+IStdxdX0ve/FJWUEDPaDMM+2AepH5d5rwg4SiXQVk8qIB1LODL
swugpxzBBYLnnGihhxoU7W5Hsuhy6FWEFG8q4+6YHyu5cBvnXECl5PqAeCGFbmyqpA3uXvb1uihO
Hc3Q8AiHXjplWQF6mDyoW9klo9JiWCDsL3q3MiRRpzjPeQDiAIoDkFd01TAXvd4kvdLISN/IU/lY
Ys2mmRyvj427WBsTTLgkg24OEphFQyT3TEt/VIxzprW7shm82dIEiyUyxuy8grbXSoZB01E7MkGx
EUw7bbqL9TkcdVtgjBdStpPHhC1pmBWobsMYqZc7I199M9XdfCoCK7rt8jLIVeE1k+uMGvogcJWi
LFHMnaOgXaZq3ZGw6JDncEtk9wavA48rBN8TFVhIs2xBMm4XJehOBwVd4JnSQf11qdQfetFbjZsm
DSCouIYO/xSt1d0XC0mzwJiWdEdTr5A4aqfX2GkBCbG6SP6czFYaueZAovshV+wImxtJx7NE8llw
VeSPzcGrBmUj0CkyVx7FngkZoPwGvB/yQ4ob9wewswh2GtcIeq2A6MQ/6JK83M1RjNrvgnReKEXE
Vdc9ehhdWX+57vLcXYUC0LtIOGIn64VSXuLFQfAInKA1lIKeNahmgPGvW6Hzwaa8EO8xWzb6YqA2
eDmUzF6H1oa2UoiGiWFCkwpAdCchjIc7FuCKLQvgWxkHwKWVZO7KzrIQ/sBW6HjD5+tj4C4H7bVB
iQa8oCwsJLPBX9/Z+HXDeSLZrZW0bp98uW6DO4KNDSaAyzp0qMsUL+YOAp7HqColt0ntzr9uheXb
+veIxFuWgp1Q5GdTg2svRQAx0jfzulty95t9XtwxBnD1gBx9Tj4ZB7nIPHnYG0/XLfNiHmBpKDPi
wQPWOmaF5gVMBmZu4oBKiyXo4gE8E1YJbfZxrW6kSQ5VoxRJ0PPWbWuT/v3mxqYMcpl1vQ7fK6cd
xA7OoAIJunYWTCp/aBB6M5AWR6WBDQlp17XTZJEw0TUfOsp+k+m+Kpf3ziC7RSuoZbBIhfclBFLN
wHEIZ/8DCgUd+1Gv4xG+DknZ8TaBENGpLcFmchrMff/t4Hy+vnK8WUQmGZVi2nUGIeXLWbTmErXu
HkmDprrPTRUpUVBTZFVw3QpvEqESCmwcYOW4LzFW6lQrjWKUsFbG4qP3eunAPefcjHIR1lX5gfhK
O8ZAJAzkAYoll0NCRQ5PyVWD1n0Grr9m30NufBA1IHBHtDHC3Fok04yQbVFxXapmLxsB/Ex3qzZ7
UWT72vBwffq4i6QDHgaANt3YjA9WS5mNTQIfHOXWraYHWtIbRegEkRE64s1+yiqHTHIJIwTlu2yN
9uhfB1gsFewnkRnmFe5oOcqYErZtP7hzsifSWSTlKbLAHEpjsS5d3NKUEgBF9QhGe0j6ppYATkhD
Gnv0QaLpvzVhE1dLbMyx1mC6bKPzRlDqtesHamT0goWkFaoIiD6XC2JMkVFFFt00melazo8sI34J
4rQP+JYJhQPalUjZVi+tKGXTO5qEcRjyW9me43QATcGHtuTGCLMkdZoPkZ3bJEw7sJIYQKeDdVxU
DuFdRtC28t9IdKZaQOp0ahIaqW3l1Lzk0Y2SByLoBdeGBa4jSqRPZaQuZysDDMHuigiX3+SrNryV
2n5KwkYXrLzIChPBlMVOE/SeIigr59JHpzqu0/fjKIgqfCvojaPM67TT9nIs7YgXrJpledgZ5UFN
TqR3IKC6d6qX6x5GF/ePnQKJ7f/sMH4c2ymkK2r03AHj4KiOJ9cdniiLa0NKL9V+5KPsCS9corEx
d+xqQKW7JwVy4c+Z8zTcWuAhAfvJ9YGxELf3wxoJfVwKAHOjwNrLGQQEB8cl5iIs1/vVVg+zBnLg
7pj3ntbjvSK7nf5ar5+bFdAzTQ+uW+eFOTQu49wGQptS3l0a19cSr3RnBhwBwsigj23PVvrluglu
wo/2DKtIuYD0g+2iNImsdE6Gql+tR4mnyvleT5dbawSHTP5JW+4G8IyWwHQa3V92Q9GpVVFaQj6A
/g8utJejg7SLhi4ZBL+1+i4Br9q4Rn7qZQ/l7bfrg+S4CiQvFeTlYAptV4x7riC+WOa5QUsokNdI
/elDs8vJoRRl5Ph2MBIbUrS6xSrANqtUZ43S5qGtS0+z3r2Mk3Usl/hU4Tkq8EyOb2BMv23Rb9mc
5bFcNRC97fPQ6k9GGmBUySiIUZwL0IUJZoHUhhhLZWE4Y4MDsEjBvqdq2X2bkwfQ6RwciNVcXyfO
gQsAO+jOdVp3BFblckyFpjVdpcMX5eTrCsisLSprcuLUhQFmRLmdd9rc4964SrgwBo267OPiaN/H
VbIz227/t3zb//o4pXqA/g3qBSxZcd32hpJDziqcYvNVUo17yIYLrvdcp6OqA2i4A50We0uZndWS
5gVj6gev/Fn3N7FziGvBlY67MoDpgfkJglzAD12uzNzJEQQ1EOBLNLyMtrFL5r+/bOGI+m2BfsHG
n1c5dqImzbF3EtNF7QYdHB/ZMRsLdEdtLCA3rxXLCgum+tAAvpO3P1FM/YARVIVAOKOjBAU3vjRi
ZJZSxTnOi8K6qX8MzjESnAm8ldgaYEZhTvWikxIGtMpFB+tEBHuQt0VQ10KXDipPMngMLwcgt/Ko
o0yMAchj7epGjEZK55CrlmuBzlWfHpRFfjTU5HB96/O8eGuW2Znz0udTWZd5mERnuXuVdOS/0ZYZ
i8pMvPMO78bf42PO1BkpqMxUMb4st9MwKlXJ6/sp98HkdZ8bd/mi3C2p81xOuolieiSiL6c/z9yU
Lswz1+RYGQddrWG+je7W/DOaNiBDMYAuaDEqr4sEuQb+rKKggIwNyjbvHFwbl0/HLslrDdYggpMA
ZKtC5z0/lYaItpNrR9WohXd9acbr8VJWEt3B6gFjsQ4nozqV+QlSINd9hLr2H3MHMi5AeN4TNczS
SZaetfGKYxwmoukBIxGWqkUmmOXJE6sD8xhM6PqA84dYX4HwvrNLUdspf8J+DYUlqSSWgw5pG0cr
KSn0BXoqa7NzPhSM0OSHGw/esUhHM3u5Boiwacc87O0nO7Z9hKOpbgQBgxuQaEYQuFm0YL/L92x8
TFmkNpJ6TJkmSaVfNCiGSJnxl/xX7wcpTjfcgi3sUKTqLoey9KVaKTWsdIrpY/FBd98o4NUefVUR
uBlvQDiKUMMBry5VY780BbB1aRW9kodOXUH/xsplD/nvRTBtPE+j1BawAw2UP2BJ0qoaI6DciEMp
UNha9J2yMOSOLKp68zwNrxdsS9Q6AOBmTu567O3KyDV4NPA+ezK5tualluCdyR0MUsPv1Qh6zb6c
slyp2j5WVexMXEPGLyAjsztBKONdRsFd958Jljth0XIz6VWsSgEx3TY7LOPZjPeKbEFySJTL5HmA
RpEX6KdDf4nMDkdLSbMaYxF2TbzDw4umna+HMq4F5Emx9ipwYTbzrMxVCW/mBHcRTSKuBHrB8gPg
OvSD/rbAPP2LepwN7f153L10pDiVw5ucP8VWLji4uQfq1hDzuEpiKwVHAoYCsGMUn9Bxqj0YT8gz
L+NOB7fZ9IEb1tYe49DZoDlTS69xdOoojqMFTYHg5cPbNOCkRL8BKNGwQ5nlscmwDMTE40qNtL3U
mi7pIDLSP0eViFCHawm0HED7Y3+iifJy5zRF1VqDghCtyV+q5t5BViHVUAMrREIxvC2qA1qB15UG
LBkLWUucPgJ7yvz+XuxS7QhnIMJjjefWWyPMxkEUIHXWI6jFpoGswQmEBh9YfXAsK7SuihePRYe5
OW0yfYjGYYSFqejQGwSAiPEqG4K3CHeuNkaYc1OLFclUC8yVnha+M7zRDQqmEf96DBBZYa68kz7G
pEthpS7RJZiPtuXNdgO9NNCaCA4bOu/szQlUdIieDroSkXS5nLVm0UswcCI+j9/Mt/yxXIl7kKDP
0X4VFZt4YRrU26AoAfwJb1JmfXIZkgzlmhWh04JieS3b6WcXg08nSWTpYSnLl9EcRDTS3D0En4Ym
D3DraIK6HJ0ST9Auz0mBozRC6XP2WtK5Wjn65vR6fcl4lgwTmXoFKFPcp5glS6VEaqoyL0LFCLu6
9OvkAeTArtQKmuN4rgFoF6UNgLQGNNEvRzRPbT06cVmEQxA13o9WxPAi+n1mxupylOy2wDhk62ao
QsCu4/H++lTxXG47BGYPoU9rLmvI0tJczjzdkJdqugFG1xu0V5QG0D15um6PF3pAFADAJNSJoB/P
nHcKSkIlWB0L7NkFBD26O3wA24fbIE2VAhmDmwhzKKhd280xhPlC0kTo8muC0vyWfm9BW2xVXkFE
QnXcgxXAHwrBAdIfEe/SCYoVN8+6qGAv6u67InmoUCKIZXS2ZqbkzvmPuHyb0p0SrYKl43n51jAz
le0YqUrRwXCXtOj4gwx2Ou6i4iEXAYN5bgg+QprcpoyvLL1PnxpGuThwc2nYW9UpGvYfKXlSysNf
JhhPL+R6nTv0U4Xvk5V6y3Aa47frricaBuPq4OzJ4hnE3yGkV6YsyNOzNe//fyaYwGPmSeS0oMel
M4U+CcyUXgk2EH8UFB2DTDnl1Lp0N83IQNjV9kWoavG6wzMMcnma9WYsShxcHwwvNOCdiHQBTgqU
PplbQhaXtVKOsGTPPTghGmXEQ84AothpZxmyKnF/HiKzOaxNrzyvoyoq7HNH+ts+CweqcyimGJBa
D035GesVkaePrZcNMkFsXwQNdu/2sZTTOia2kF17dgW15dXTRa0B3H26McLsU8mecARbdhGm8bSP
49mfxofUVu/r6QP3IWCzfo2GueLnkSObS2EgEoEwFB1oyLxYneDKzbs4gOcV+G/QieAyzNogICpq
jKgItUQGr/W5s1u3lCU3ENy6eAk4nBG0HCrjWfxHSqyEREsnae9jkVQX6p/Jo/15TM7CE4k3oq0l
5hA3erMr7VHHCQjVh6R8ipo3PR93fRe59Sh6hdG1Zm94FpUGNAA8B88rs3snIL6h0gRj5K0CQR1a
LW40/94evCVy82dTqPLJ20Nbe8zgxiIdUyWDS2jrEFqjOUOAq/Ls0nTNPgkWtA8AUTzvJ+cVvGa7
ZFJP/WB8c9TZa4gpiFzciUaGgzJAQi6X1b2SoxFsbVBmCgf5NCXabugizypveuMxmvTj9djFsYWH
Ae1XohT3f4AuIUix2OhcTUOpdsy7ZpFNV4uh+SBNaMiyuqKC5lqVCwImK4ZBs18ahcTTawBoZVhu
H6Ow+hTqFWmI5hYv+gIyEXCFz47bqHdL3QSOlt4r2TmXRpAPPs8TMsrKV6Uagj5500oR1Q4n7OBj
aKJXtkATzoKvzMmRBmOs01B1+l25MzpQf4B8qakETz2+HZpNwhGBI5y5/5SGkcilOqTo18iaHbpu
OlfX0zlAP9Z0QJtbI4gM1GWZLQTRNJn+iws+upUuD0AJJKxUvgmTPKBTfSVR6Q+z8ZfCBP8u5cYK
E7ShLJpaWgYrGjqfy3aXpLvSzAVeytmdyPchswj0Eroe2SIOqM26RG+nNASj+95S74taOkbpR9Zn
Y4Rulc1TvC5KPO/tEUUU9IZmnyPtFXyQmuBY4DoBnTS89pGOYbPLBPSMtWJhJKOqnYgcvK4LKK2I
ILn4/jr4Y+03ZpjwmS7Goq7RnIYxSTyinIh5l+rSvjYWb+r1RxDauWr8oJRPi3x0OtNzutmPms7X
1dsej+k2cObQyl7AOGLZh1Y7YC+HEumO1QRqWeXOOAI9Gwy1FETd2Rbd3HgxCUBStPBpAIrYbPfj
qE5NlShaGoKMrZVumiP5Pr7WH0CRYdf/ssKmLAvIRY+9Diu4guJu5xFQrQ29LshUcMeCPAXQnWiF
kdk071woqDJTK6XmRSjwrKsX30c92IM+/30gx3EBFDVyxIBfUMfbeK8yW9LQDygBGoBT3+d2/LPt
U9Vfo0LaG/GCDHaNY+S6Td623NpkdsyaSFPeDRgcjgzPLF5m5ZQOgrOCt2HQTY8WKuQtDbT6XI7L
6GdwxeRpFqL4A/qvc2f9qKx9vLs+Ep0XLNGvhBMAeTgkSpmhKFleq3EBM02g78dQOoBrofSjI+iC
PLCtgwPOtVzFrbzcLXbJjgTfn762nnZ6GgPjEN+3Xqe609Hag+zGbT1yJP6X0i29bJ8fx1fBt2LE
7N7efiqTYh2XIYlSK8nCtMRdqPuRaPvrBnggMW1rgXnQSPPY5WqEydBMskc9bmfO4NOUP+dqE8zg
JrOzU2tQcmrLAiefqMGdpbB9P1I25t+7xjeuHE0kLvUBA1TB7ww6tGF1u2fAL6E8cTe+RN/6l/kW
svLJA1J+10fO9wIQEgM6xmGDhF7RKGd5BY6XBiq/eV7WfmIphmDbsISL/w4Q6HwbRxkaURzmzDSj
ssGB3YJcTNoZ2XM0pYFlZod6cAm4jVIXeisuCoLl4vdz/kmfDqhBmpD+QodnDIKnRVj04EUpZBV+
fRCzyZwCMptxjI5mC+r2LfoeIFE1q5anR8g9zYLDnD98Sl2BnQbaWZMJVUaSFDKIn+Fe3eLVEfFX
NXFJ9C0BTflw1s7lj1mtXG3cqWO2m8/KJ3nZxcp9hYwN1Bavrzh35JtvYfZ9k0FNrQJ/VAgFcmv9
Z5LA/VQdKtOtiah6zet1QdejAcgOsrr0GngZynKIPzjGhC77SH4owSTZJ71LlLPUnKLF2kVx6ka9
bznQng5mSusHlYlpFGRiuVfv7UewvlenqAYoaCnHC366GRG1vLU7x25aufHn/s2ZfeU5cxc0PHzu
Pot6/3gHxtY442cJ8C96oaH5f4kLfzafUbLyhBpWNDr9ER+RPafUuZhk9rLopO3SzCtG2B5zXHxV
9dSVp6n4IWvhOL4A2vGBEwp9KMCagj8Z7B80qGzClbHWpQO5TGye/tSkqEwC9ZlWyPuIkAm8DCpE
GDWoGiFpi2eBdmkpzupIAgQvC0syemXyqVEsj1bzIlC9OSOaOBCl8Uj8dH2L8Bp8QEUPshnK1I7E
JuO3hUYyq0jQ7jrXzq5Zc2/Nd1H7c2pdJSSZc3bWJzDbnTLBVZnlDPw3TOImA+Az7mmohlwOV5GT
WssnNQsd9Z9MnVFIrALDSN2puimT2G8THViuxe0hR5uvq2um3QFvLEEmgnf/gBf9+ggmWM1RmWad
AQIB2foKxJ03gaYALZ/H7C/ZTt9HCxcCTA1IUQVrfDlabS4MG3qaBKP17X63vvS5G49e+o+NvSh4
H/DOOZQU0AoCXJxjsnUfZTYLCQICeOqkxiuE5SYoY2WWILTSD2b3oYVeczTZIYmBPrTLAXVkWguc
KXAbI4C8ZtIE2kuVhAMoBUXFYF4U35pi4goAcKjT1jA1edUXJcwfa6BG3Q9sg60RZvfpVbISMsGI
pfrPwwSJY3f0stVVwQEMONrDdXPc2YPGlQzqJRXq0Yw1K6vszI5hLbLk46LT8rMLVdRZAUMHGH87
gZvzIrPlACSCoj22OvsaskBsTzFCCJqTlnplE52dPH+L2kh0+POWCtom0DJGVRXxmfEKKBnHDpHB
N9Jr7cFQIHBS3Kz9HlrkSnIDUYK4Kd3UvFWdL9AXaqddLpuHbvSS9XOsiDBLvG1gg5MUYGP8B2I1
lx46V5Pcgv0KnGdaTY621WdBGneKYLPxziNsMiBoweSMrgsmgpTVqi31rGfhOkb7JJeCMgVcP+l8
CMy7fXnqmvEhs2rBQc9bUDT7qGB8wL0Cf1yODVQ4aP5AESRMRtsD24MFmVnhUcubwK0R5uhTlEpX
JmDow7V9qNcverIKNp3Kc5etBWaJohUJG6PC5CXOXWUOfoRGfaOoTjJIJUprdYuYPquLQTolxV1G
zhJurMRws4ZQ7fQJLW66i1d+MOUpYJzWbTYFcb7udG3fKW6ptIde3VmpqF9e9NXMkpOlldA8TZec
hEsFzXcbghvPae6B0lowQ/x1hkA7+EQBZVep921uHyCJMEjl4JAEEwDwSqkrIaWYK7vr0Yi70ADL
o2qCWwAaGi6tQCNCHUkEK0lrA2ieeuDfvm6BO46NBWahpU5Z57nHlFUKgKqT6dkg4S5F8CS+FQsY
OORhqSrk5TiGWM+LocOusGbLH1H6oTmsedlfHwsvdkMg4JcVZixFGjUJyAfAdbSe1cjwnekVRb+x
zXEZBXlv/Hca3e83ByjEQ+0LiBhk8Rlvq6Zl1gsHXCFpeYt8XjGT8wCWTSD14o84G2BVSF+r6Cg0
mIGlbUTKLpr/paJccGNwpidVETG70u9lLw5oNvhlhRkPhrpCCm+Fsw11kA/QS4R4jBSf1k703ueF
ZppihL4E+pSB+b10B8skbW9FWKjcTBFOKq8xPCP/hlaNWieBMgbIkF53DW5k2FikrrPZrmlpxVKS
YiN11ehHqrpbnCZ27TE+VH3ytY1EpRauKxpAllExDXQ/sStWkaIhK0ZIytZB93JrHGazO5YldBua
PE79Cf4EgalM9FihP/zHIm4MM4uYgAlzTkuc8yZtMR/Oqv6KRquP+CM0bnVA6ChPocrMJkBz0RqB
LTdytD0QoQRZlM4U3MS4SwbmMNRwEf1MtgUmjkAanfaIGSiAuoOWHeevzggib73aO2QQXJpZDQq6
mSHCgXINJcSg/c2XQ9LLaOx6CXHQrlM3UdYD+CodvLRGVMQh9lp5yVk+FW4w5PneMgOr+XTdQTmb
j6qXQ8cXBTHoTTOPvSTWJMXIc4LcFNLvYMT/1iSg2a4my4viSnBJ4RpDshUdWEhayzZzeFlDO+dE
AuXLJC8ldM3y0av6QoPafEoCXEhFxE1cezbgyZT0A9VydjcQ25iMqQcFwqyhwXVUTsXSeTI0rtU0
+ef6RHI2AJDWkBGAhg/OTTajXDS2WsvYfCiXo3sgzmekldAc7+t1lAmcRmSKCSrdUmWJBOqcUImQ
AUgHV5kzt4U4x/UR8RKz8EzEEkqpC+ZZZk9PcVovKC+gt9b8BJUKr/LJZ3KU3eiuCmtv3BknyauO
0vG6Wc7+u7DKBGlcCzKpkOlNyks8y3219sS/boHuKSZWQTkKRRNKc4cKI2NByqH2Mljo02ynEfQz
MhSVkun7dRucowZHGrqDdQfvLId9DSfQlrFqA52TepPMkOG1buSYBGsFQQ8lqNLiO1UTk96uG+U5
BpAhOigf0DGPuvNlMFmmPKsqzcY9FH1ZpH3OkceXROvDOWJQ3EIHGrI0aJhgwbiF2VpZjwdU2Med
Rxx1J8efjFNiebL0JGS/5TkDEL8IFmA+gpgE83wslsGEvAKMVeWXwjF26bOWRe6UFR4AfR+YPHQB
ATFPeVj/YHmr61YGvQjGlVWaG0eSvAcIq/DqdhEpenNHtTHFPNakFbIIeo0NnAIUIPfP0/Rpse9a
5EmaWnQw85wdjScItshqoXjBBPhhrIe8mDAsJ/40Qse3qHTBqczLU+LoomyfNtI/aIi/dLuMTIk1
aThD0EXsxk6DO+8CPM3iEajYpN26T4ufBpLfjvyBnljKtYinvG6juZd1eE0yyRRnaB6uITD/fWw8
POmvewXvCIEyDQI6nA9yH3TLbS5wqN0nGTJq4MVa8s/5MEOeqzqlmROkojI4b/NuLTHRdkzSZYAa
FZjd+hZyMKkJDeRoVj3byGVBABSZYgIgxLuyuarAQ9Ikb3XxNrbPti4ANfHnDYEcWxfJeZPZuK1Z
OHllYTSynnmVVHgAyJZVvEsHwXHBHwtAY/RFjI5f1r+bOl/bGmOZ5mCsDlQjRJCY5g/ltwVmKLZW
x50OTwvtxfsBzFB085HuFiCSfptgLrbROkBWmNInRer3pHbb8WUVHXqieWJiDqhUygRchuAOqI/6
zoDk3eH6TuEFNRDUUZJyCBn/UTYw6yVxlhRsH1CVaIcaik5nEh0n++HndTu8gLa1wyxHqxGoDpew
M0JIAPyqUlbs/94CSLGRYHGQHUVYu9zzdmQ4lTWDOatVfOBhFu3L9d9/B2myF5CtAeYC59STpEaE
0ipA91zrAjWoKg8FuvhgrY9T+raWxwzl92INprH26q9QIjNXCPM9L4XjZqcsPtY++IUlEQEIz0dA
PI22Udz3ACZjBr4sUt92Nr7LssFIK73O8YMQjMtbPlSzUEADyQjOWibMTY02W6Pl4OyD5G6NtgPd
EOxXXsEZN6/fJphhRLFaOJUE0ae+yA6xel6yyTNnH0j9uygD+lyLZFcB6HFuPvet7TaPpPIhQ7av
FOJryScjvWlrEa6Fd2uimBa4FVAAeGxd+tSi1SMZB3xTbFVn1XxMlp9K1tyopXbbavoRgi0imDod
5R9OBngLfffQXjNmonN5VUcQOoIvorpXlGZXWz8HmpEubszi6bpD8/BnkFKjfYDA7cF7mBtADXGo
qlbBnmWfzVMZygf7rPn9zrgZD6pvPBCvCMzH9NzfrT9AU+jrLkTBfAmwnt7T/WJn7WVXLI3M9bTf
H8XW32epgKw6wUdFKjaRnh1w7fZGRz+ksr0nS+f3IKHUh/O86J6dpg9lN9/bvf0VSN/d9fnhQQG2
88NWQVAZ6aNOxxEi3RUH6UBui1O0U75GB/BOhtl+OIqkkunisouPVUdDJrrawZbMBEk9IrU60zNr
QDdrMrnq/HWsQRsuyB7wvHprhjm3Cni6KiWY4nl8VBsvrQIcwuSA+NQLLPGq0jqKG6CWRt4O9yQa
u7YXsVYftcxCDXNo9EfHaH86cX+j50bvrulnG1KpJCgBa4hay1daU3C28QIjnvZ4iOBFp+BUuDTe
DVKhNuD4DYm2j1bLa/pkN1ciVDpvxwKaDSgDgJBIUTKzGWuLZjQZMH0IFa6ZNRLQmFAhddAiUY/6
P0knCUpVXIOo14K4+10JlQlKyEz1/WxiTpOjfTTSXeG1D6UojcCdu40RZu4UdYpB1KwDNYhazQga
wsZ5Vm3BDuPtdbQa/hoJ4x1rMgKAbRppuHMFS/9OzcBupe1PM3F0qDuL1PSnlyD3C5fcaPusBkJN
9/tQfu0eyvv1Rvmm7bKj7uG1eA82hL0yP/XpyRZBTzS6INe+hTnZHLnFY8fBtziJH98kPxPP+Gbs
gJpCJTwPopMWKjscbOVuCpP+Zt4DU0Tu9Zvi+xxUd9E/xV1/S3bEnZ8cgA3860GOe6vZThQNFpsd
OiarHCUxvAnhLQArLOJBEIPVLlhSr0DS+1R/d3rXhkN7yzE9ztLt9LMPUsjJHizBo0Dk2Mx5ZKmL
mq7UsQukqPIvqZ8dE0FTES/C/h4tztnL0Upy3SdQoYJb+8PZ3LVnwXRe92jU4C5/PzXySjYkLLUc
BLF3famuTw/6BS5/u9SjqTLoSuFW+U/lr57si/pZr+96KHZfmnAkEuGCh883zRu5OE3mQbHvr49C
NEP07zf+JpnrMOUUjiyNJ+xRt1NEqhGiefojqkQJKjh0nnJ31MALCvWEnwTsPchvXB8Lr/ANwvX/
Ahhi1eVgFBx78WjDlB9Vt6r3BqDt98wnt2rwOb6ZntLGfQVHo7oj9+rNgtf0nnwbn/KDqGtXNKdM
gMnkSNcJICHhap+rGbe0RHQ5p377f4cwXB4uB7oqctw2A44DHXhrzSW+8qXfo4J5B8ll667cX59X
kRsygWCCmprW5ji4y3A3fx0E9Qxu9WazamzyQYPAaBvTwfQ/l1vJmx/JPkcmanFVr37E4y49tPXt
VJ0X0VWBm5vfWmbCg5q01aI0GFjl1r6DP8JsdOOD+r07Nsdp79yilW2CYJzAT+l8XVm9dyj5Zs/p
Y4LW0AhuuoIb2XardNcZ7uiXy5tmPyaDwFlE1pgg0lizJIHwOQ1bH12b38YDOcae4iXB/8tJWLTD
nEj6nKo0kEh+k9Q7ouVBYwrOC+5YoB6CHiAU+tBGcen3uTU4NRJvGAuO7uQENJkWJLNXfF1uRLRp
fLfc2GKco03KxIwzzJssAYkyq66zqu48W/vRAVymXSCS8k2p3CQvHtLBAhA635u2sbfNYnR7IgKA
c2PK5muY08ae1aRfbBwFVjpm3jpbn/RaE6Kt6a/84ZkbK4yvWPoyRTL1zOic++vOOsg7LbRDXDfS
3bgTNbRzT4aNNebssRdtNpEtxumfugV6Po7W5NfWRy61GyPM8VNNRHFmme7xUgmW5mkpJIHni5aG
OXUG3eibwoEFp3wupptKFiEu+M+2zRiYAwVdSIkxDbAgaV+yQQ+i7Lhkw64gAbAk6XRSktGvIPlg
I2N4fVeLNhxz0FS5mckddYjiLT0V/0Pade1IjiPbLxIgb14pkz4rXdkXobq6S957ff09qr13O5Op
TWLuYgZoYHqQIZLBYDB44pxFbgsb7llG5Wf12M5/2G0/GMcJXkvHxDLoy97wGqBRxQj8v2mjqKIZ
NFETmHmfpIKl89mg4EIXDR2B+HN3DAUdgsLFqI2QmsmkfNmIQhos3DRR0Q1bBzgOjVRiUalNA77f
IX+/k9ohfotXXlQpEIFcR+6Rj5c5sT3x0HeMGZlNjcFjMimWoF2IfnJShVFUpamfqIxcEx02EPd2
3K6wWu4PY+pnN/2VJSrQ8W0g6d7gAa1dxWaoom3GgLD8pT/V6GR8liFQoSKiQWxLEs6PTc+OESLb
ioyrOshSKb9WKiPmUimBZKOYkCCUBNLqhq260hrrzMrXZ1fuyhjlytLIZ23To2vFD8aPofOklZb2
0/Oaz5tFi1apAfpmjj6UrILw7B6CXi60bfGMjQ7820ML6qel4ieACdfuLwPV0aB7GsSt1zml9xQC
TQRQyuNpnR3plcHpg67yi1gRONdvYXCougXYjoFX2vdgw/EFvCIpiuWP68cGpxh6tyl0tFkA7IM+
K3odxwLKH4D2YPN+h1K6HoTqRRXQD/TYyuxxAV1VSQbH8UTKdzusLICwnt5X4dbRoKnXL6B5FcrE
Y/EYzr7EAqwxLRg67SHyfWunA15w0DKMJgWjwYjORfErCxYDFxOhPKAxlWQFoLQsTOoPyxs9iZCe
gX+g8RVPcNTwgsbPWgimTB18/XZYqmt/0e28j+6kdaQ5Jkd1hVP4l8iRcZMv0+PgZCj/NueiIeUz
Su8L1m1qNiRffxA1D3UX6pE3fdBgao5hR7ZmZotyEzrRs+xET9J7eByZR90UPx/NAnWY+vEgda4L
ozzGHx5+uVZpc4vRFLZfyYF1sZnzqOsRUvFHA9ONVnI/U546f9BcRlL7sc/+CAQ+Gg+1+cdKVoKg
gwk8Nu0NqDTvjcrcotK6EQ/lqVjmZrNEEHKEtfvurcp1s+JfH3/CvD9fORYdDhIox6oNPiFeKZa8
iNY1KYmLWy/rCjAXzq+mk77IuaXoJpEBQ6DxKetjnq/Bgw3BsJfHA5qLNtdmqPMKwMIRamcIbyiU
80QyWXBTieEWdC7SemOpqynGIT0Vy8bu8Qjjmvm7vCbaPtvLK88e1/1COitm5wxWsIhTItvpr9AZ
94PV7/1t94o/1yKJfvnL1FQYmcFcjxdAhv+OFHSbSziGPmqY+L4hfSkB/NvJZu6TIIbkkhnsU4vX
frnGRsU15fHEz+ah14apENVXnpqARwshyuxMnoSmtpGJbiUrkeiMjTN3hl2booLPmLZFkuSTL9nK
qjygLGBPFU/GgFiuREUbT64laC3Byq7/fYhWPalIa7fwqT+Q2VgZTwmj1sEaFRVwWqEeisCHvdpS
bcNprGlcLFUI1jakQo7M53pgtDAyCoTbj+sINh7P2w+g9UFUo8FKCnh/MAx0I6N9E1XpHHTpZrYW
bdVSXvInftW0ZrtL9/1LhvDd/P6EBMzjL5gdI5o6p2dZwJYkyj2MMeBDbcQZbZRH9MQa/UclPWsN
o9wwGwhAn4L2QrTFgknlNhMY0OjkuUkN4LlCirQxIc8WGtbomUxF6fnDFg0CaKFHxgFI5a2pDEyS
aSKhS0A6a2C/150OnS968NILgtPqooknWNKg90JrZPAMoXlupySfCRhIHs/r7CMrGvbQvYkGOki1
TpeFq9wx5BO1D10MWajNLv/tqU6R2y1UJd4C/qMElZI69sQIEztRtqO0ZuEi52gUZFB7TxIN6HVD
lefWPoJ7rCv9hE7PZbOJvuShJzK4ItNu2X0nodNBirRbCf26N34zhj672uAemxoHgTWlGZ953Vfk
3AeKXNRbgrjaZ+8BKBPQi8TJy6zhnTpZ4BF6au5H2mjW8pGvCzIOOZnUUVhaWtOpfLfFgDiALhgY
okGxcTsRKRTUlDyeetGiVCdxyZ2bzDgHNfT0DLRU2mEc+qQD+hsUW9E7YyqmI/SRceqIjeq8LLkc
HRcQIrP8UrjI0nvrbdF9shpDeV81YExLPDv79v8fKgIysL54wQXeXAHJ5u2wUeXwsrpBXw6kX2p9
F+jbLn/qWWyNc5M7NbDoExcudhzl5WkWlGqtGjhdynbjBelazBuMrLgUvojbUv05lsIbCOK+Hs/r
nIddm6WKB241or9ohFlxUaMxwcsTm3NT4mrFrh4axlaeO9sA2ocnG6CrBZr+diYHVeLyesRMRvk3
xAQz9NsylaPmzjPwHoFqddqzIn21reTY9zkUvOAZnplJ78j65Cy1otAeGrADZQIj7M9W7EHIjrd2
1H/RKUCFSV4ssn+15uQKXkarT68A+X9RkbQ8Gssm5pzcxysTuqZ5Ay8IwbIQUbitR1vP9c/c5xmP
Z7NTjE4aEK9A9QBIkdspbjg+ljkf6ynJJeGE50hCR67G6r+bTbvA5qOgEARiRNyvb810Q5iLkc5h
T4DXRVo1dUT4SENfZGu1oQ3SFTk3g9TE289jd50dHvhWJjZd4NR/3qqvzgJ3HJXEr0Oo4LX6pLeg
9KrVuQw3nR0dGCcUSArBj4C4vx2dKNRiLOUN0OlBkG30lJfMSKp823D5cFWPYu2g/ilthhz/KdPf
pa5QNw2q7Yxa1BzJB9BXQNpO0D3g5KlcsC7b0OBQcdy2w8GLrDLoCFQTiaQsNc3ORlvhpB2Eooqx
srzUfxflpSvvOBQhsknLuvaW/3zyrz+H8nRoYyslGm4ANdXCZQPSl7F/TjmWb80FQvBgooUdbA3o
macCPaSE064rcMoklWZrxsfQl5tMQ3OwChLHyttrYkGKjMWiTDkWUOYockwtTNjJBiiqqDiIfu/K
F5MwOAmeegBWx/aiT07rGQf6tPuuDrHJCqpF+P2JfnViTrx1LHCVFkbkGeEJMu2vnFvv0SHFqklR
eei/bOjo/QJxP5gA6D51VxJaT+658IRLhNn6m6Rb66CDKdvLY2+YtQPuHwO1ZciS0PKdnOTWKWCI
0akOY6v3fEcPNrJbrLSAgWaanbQrQ9Ru7HsvFVxIo5/4+pebPo/l8+OBMH6fVu8EmFJVxyGLToYW
/TLA7WqorAdPOof916L8HYNMLTwI+zIgLJPoBKTBrgQPAv4RNlB3w6V11UNZzCxk3MsfD4wus9xZ
pXIKt1BiTuIwMvWjd4Y/7kFeATm4dV/H98eWZnYPfODfvkCTNHsq16o4eaNTr1cOH+toqwwapzd4
VucfFRz+d0QA0k1svOgLoOYR1VEgLtsyOoWxiRaKENRKpEyIvE0X7MLf/Kj+GqOmr/WVFIUNGMv1
p+Sz23MeqQqI4Vgpgda82e9SVDit5p9F2bshUpHIC+RB7LgiOjVyvh1G1OOAUQSjFovCg0qUfuwI
qoFkDKwZE5D4Nha5Ra76uavpx9gVDyPucW6u4CxX10N9rJP3gNkPPrfPRFBYoI0SuRKOtVuDQQii
OyhrGkepOwv6eoCy5mMvnDUw3U9kA8Qkd+QnIt9WKtggjWNlbGX9afRYV/y5KUPygTcFBFewDlCR
qAGLYVxqrnvMatF0haeJhD6oEgdgJWDv5IJnXPbpBOBnjXD1FgGN/Vffwu2UCTnUxMXC544Qxk4G
osay1QQvZfeSt8MqAVSjsJrmbGR4I3rhA5LJCXENRylyM8wYUfJ+MwDWj4chMBPgDAM75e2nZFkb
ZUXec0f0cZtS2dsJdPeMkMGBQBcSMWJIlKJ1E68daNTGXejWTMwVWuGmoXfa/BpO4ZuirseFApTj
KviSXbPKmW8K9xFFhXIbBoQbLUZFVy6BL0hlX4mDk1qjBI5YUoyL9BB/+4HgeKkTsEphM0EZ7NtI
bSYENxQr6RxA4/i+xx02OGWSYlZ+spCNV+NL8S1FMBshXo+avxvRYPd4b8yZBakZIOOoY6CFlG4b
CDUpA/FKG5wqXActVccrUmK0mu1KZXcKkyJdaUaHOkre+asoKIRnA5d85/FH3PsQ7mS6jG473P8m
8YjbxeXaBNJj1Ric8mDQTWh/Y/vUGbfKFZfFmkzda+FHkNyY0iwRmBzjjulea4euFfgwPWlnryJO
vw5P1fbxaO4959YENRqpUdw4bScTAtE5u26IhqJcqh/HMd7E3hLN+fY/t4jQCa5JFF8mQq7b+Wu9
INEDPk5PJbjFPDIaJJW2nmFljdnKMlFZD4BzI7y2R8U7SUkFKVJgT0ZFnR+Jn9uiYo/RegJMxhfx
9Hh4dMXxZ9Gu7NGkBW6cj0EUwB4nmHr9qZZEaTY+2vrrfJlkZgvUQbCqiwzxRzb9Yw38MUvQj64j
T98ARXIRZxQSdHS8TD58dcNMqphvI81NT2pRE2VbDvuW+3S9ndBckmzT5F9V/stIiP7dC8c60+00
E8wqiInUB5soy0jsJeux5Bk7Z+YkmD4LS4/4iGY8uk2iAelGgL42fFZicd5W1bfJu/Apmb5G+F/e
uUpIuVB23apyRKgIM4LHjB/AOPoXwBqE0g2tBhbWMSCJapidhMZA6cJqEPwXfY6UAa2m8U5jbKz7
mwXGiqvLdPcG1uTnen61BGmDx8FS4tKTL6eX6CTqSIOSZy+PFgx/mwkSUxc/CH5w9cPQpoTiylBV
lfUQinF26upPWe6I4W46C/sqsd+/Adj5DoA50y+VgipHBrjJpmDcbH7YAm7ug2ivBhsydBaxqig0
UB8wNBIfqBUvnwo732b7eCUf1aO4DlfeWl+NR+PDP3UXZQFcj1WaxoqlOEIXOnScBDf2KWdXdMiP
Jyh8nlJworTVOSgCkBVaoDbHHwco6AHd9GQMaFNsWYLBP/fQR2OfvOBq8svcS3tEcPkkmukK4Exg
uepNuqyXaHvY9Mtg4a1UB31+YCkXj9IhcjJHXIqLeMESkb4/GqdZQD0SvFtgd+PpLq6u4EGB7WEW
VGEn55+yuMaliUj8SuEWUnaqFacDxRvD90QMjx4+WvfR5D5xWKFT5nb4hZrnfREUykkh4jf4TaFR
uvO2EAQ6uCR7YuFv7lcaiQbySCQ4yHJkaEjemuMHXa0akVNPb/GT9yGnZhMS9Snf4ao2hhbPSOPu
NhYwYsgTQdoKwMrU9HRrLcJbceTFkXESDbtpVzHY32VzIJyksKZx1hLoCSbFUoyO3kFVW1Rlk8XG
qV22m/Y1PRc78d1Fn4y+jJ7CRWX72/SPXDHMsqxS+yYaYjxXubA6+N/ukeu+ocBF6oXml6y4P/3S
jZtMM3k1PmqXJE3pVX2FmcxLdBC8ehx4yguVNKeSBwrcNIYX0f/AKxHcddmgiyll1bfv7jy4akNY
5OdpH61r9I3bzfGqCVSse2oUwN6lTWR63mKvPj/eDjPDvLEy7ZarYCDEbp50Y+eeEuK8/uMyCDUE
6uKpNxnH84ARn5o98Jra06U7uA3JCcrwi8fDuL++TKY0hHIFTF04rqlxFDEIbrlOck/8kUf9/ctw
0rP7zq/g+GFguq/GgaWKRr8/gJQV9wgQ+4J3Cbx74FK5nTp34D25UQTvzC29TdBa/cYA8fc6cc7N
kv9V7vR99qpYisUY6bSFKcdU4Q8QzAInDY/69K1ZBSXa0Zd9/5zIDm4rlQlJCQn8+RJUJwqHJbM7
44UgnEbdHwFz0tqlNlxR6kbRpYF/hprOQktIh26MJzchPKMz4S71wMohzcK9E6BBBC4q41WzKA1G
MFnh0oB2ut9Ze0bvPBlqFmb33lHAg6zDhDa9YkwsVrfTV2ZQEvMqPz7j0U1fqH9Knviv/iuH02Ab
OP4f5Xf/z4AewADfWqQWrBddDyhnLz4LX2lO2lcollR4TCUt643mLjhShiiHlLu+8HgPQws80hPl
pEHgXVo+dr+7eEHZoBMnsdViAUfMuT0YNhLRx7/OXB3K3UBgqRehhJ/3L9m+MkNL20fqsnmzEkvh
kAkSQBEYJqcvvtlP1IioQN+CvcCrRpjs7F/dcyyaAK4cbb1eu+bvI+R+H5u7y+gpa9MaXsVbg29H
rZwGWMD9YuIegN1HtjfujIPManeYs2UgUoCTS8TjCg1eFcTGKIRKxFplBOA7DiWWr6Ex9eXUGcbC
KNxPI+AqMAKWCGB/DVqYx++laOy8qDvrnB8+NWFX4TFWYxHt3Ls4QgOeVvAMCVsAptxOn8/XXNH5
qXyOEqtVbAWXwk2dHUb5+HiZ7t0cdnDdw2mCrO1OcFVWhjgOuUY+g99FqPHUypmB/v7Yxn1qCKj7
tRHK2ZNklIui6+XzW/QJdwhOvhO/pi/qV/sZvT62dX/h+bEFvmi0jmCF6DieAuIDrr1RPtdOH33I
H2lLcLE2pK/EPUTRSsl7EkebDjI0qHkLx4n6tHypypWBPouGVNuYRaw5u5Jg3P2/D6K2XaeMQjjE
gnwuXpLBziBPFMqgbwH7mbRijH1yitsdjnkGggivylPJkS5tSvnYVDz0BM+bznwz0NT3IdsjpGh8
KzB78726fH5+D+TcEFYP1d3hOU36leFpg15tdq9Q06j2JehFPUcqwJHhp7di8evTKCkcL9dGwPV8
a4SX01HTRhFGdvk5X/1yV9HCABjLWICN23k8lfeFIsoYdXriBQDlWWS957Zc8igMPWknySMLUq/R
00u8Q7tXXYtjzeP8Tvn3RN5t+zgbjZEPMZHRi3QRTRmN8MJR23E7FFTtx0O8S0SoEVKHqJEXsRAi
Kpyt4rhqXzhGieU+a6R+nzpANaFvotqF34vHpDBD0fIPQ2I14Coiml1hVyYWWl6+xsGWmVffaXWo
jYDDwAAFJdpPUMui/DGXuA5vur5yLregwti429p2n+Ani2rDonCeW7JrW/SzRWhkSaEqrnzmF/02
tMjXQTFLO9v2h8frRZMTTf5/Y4hyyQotPDIXaAjV5/LiSDWpN/y7fEg3ldVYOvC75TPQIjnhDpX3
z9OVW9vUcdQWvQRBFkM+l77tbdzDgYwL7kNZjN+S6fmEaXAmoNyMlXJOsGJ7UVRiUhUyOrzdLo1F
iY5vxozeH+W3o6JcNMmzISl6Tj53ZrhKD8XOKwh6LzChktk+++vmtWJklTOHwc24qJMQ0N4yBee3
ctYXGdn2NmNP3w0IbA+4EkKWSkZ1RKARE3JU94DTyiCJAquBkL+CNYoxZXdHzGRBE4BYmpCq+Pc2
CAdGnEw3RO2cv/HfmhOG2MxcRQYnRipuR5bPypTvPAHS9hA7wb0MdQpob05/f3W0lEGmJIEkeBew
IAkX9K5DdwqbG6o2WujoJZAOCnjAT63hs4LxXYCcLCPXAzIYhWKNbr3ypcBrx6T3Llq20nHTLZC6
ds1vxoTe3XJ/rKA0DNoxXHPpdNJ1PR96JBifUviOFNgl+o7rCsCDhVyNK1WLrHgh1N7isdm5WUWr
F14kUUsA1yK1jBKANTWU0L0LAEPmqO7wambmEK/L/IUQfknxSB7bu/P7iW8eLV6ofyIcQ5rodhVr
SfJLaRD9y7DmbW/trQS7Y5S674uskw14/8QNBwpz+u0v4frACFrZv/gred1v+426qrayA1gmYxPf
H22UJWr2XKkYtEhW/EvpcCDlAgX3utiVy8jMbbQYHYOVsIbwHQsbcJ8AUWapSYygvtt0I8x2a/8Q
LGUzPQjH93BfrHSHiUmf8cub2aRiY+o3I8dlqn+J9hcPanNn6Hg74a5YZqzZnGbr5rCmhkXFxELk
PTdyMSxuqS80BzR7v3HhWQs2v/R3HCOxm3XEKyeZNv1VOOkSXfLjFMMK9k/Ca/qZOazxTLnF/XDA
hYidBRweDVxNJSNWIl7yL7zZ2eraW/ZLUH89oQ7yeEvd5wOYN7yUAV4z3Xzv/B1F/0yN1DK4ZPbo
iOZoxRZo8zaqFa1GUzKxma3AQRvl8oVh+N41JuUfPKChOQQP/vR1G5B8VXMBlP9xf1A44yUl/tYW
8oZFVz6zpW8tUasl90LpxS0s1Va7Gonr5ParZFebjHFu3qPn0E9zPaTJba7cwu+ywB2nIUm4Nu0/
2sOXo1vKbnD8k/eOhzHWMcqaQupUy4dwBFAd9gZEKs7U7AZ9UaioMikGZg2BYwoQahUdPTRYPYgT
uQCJf3hBWRPP65aw158EGy2ZZ/n02C1oujMdcCWAQv+aopLuLBi1GJCb8FLY5TZ2CjO2PlonIckS
MoXLLifDQXzSn4qV8sPbNZz6r9/oIGFpzbK+Q52m5GotwwSnelHjO7p1vBKwM+qtfsT7F28Odup4
trcIVp3TvEWr+CXcGwvJrNGLqq2YTjV5520kuJkQmsnY1wsdGSY+JLdqqyJjZXKn+vXrHZT7u3IR
OK7t2uE/BnRNnWFQUZtQwCJUKKgtEyVi1irQwru0DtAN0tY3x83omrrFPxXb+nNthsd8V7wKLNKM
+8B6a5faQUmcTsUs2PU+5bWwEQW8J/MMF7sPrbc2qF3T534AnNXPrkFHOPmlWu45cVhHxHTe0MuG
Nhxw4SsAZSObvfUfTgzqoYLA0CVVtlV4GJTf7sAK3jTl3c9muTZCHa+5K+RlM8AIv5DX7oJfdz9v
8pUTAGDRLNxFtSiXwnq0tYXqZFbmdEtWuej+sgCdsYlueaLFVESZ8pTBqD0JNPLxRQWfbi+1JIrM
xyFhWg96Jq8tUD4RN2FYhGIZX1o08g35PtFTsx1sLoJm60mqs39+IkIAGkz1k+eD2p1+MQpFLYRm
kxxdKunYN2bNAWpne92Jk8AZJtgKIAhuwq+yRlyUID8E2xbkg60M3ZT5VvVBhZU5jydgzpVwg4BI
ML4Lj3WUK5Vi0mAriphiN28s1FdHK4Fkih215edjS/dlCOz7iVAEFzOIw2Kf3HptN+p6pnZ5cmm+
q72wScyttyq+hOdwJxwYpuYcB+hX9E7gaRDk4+KtqTwK67wOiuQyxuMgmkPm5X/krgk4s0Fj1B+t
rjMNcsj1uEUHVfU2iP2gmrHndjtVqDO0TXNGiItOxcVflaI2xYLxfdNQabe7/j5qKgI1HDyvqJNL
lG36dNgaYM7wR7Sw84Elxr8znAmykkK6trCkZ78HEKM7Pv6E2RlSQdoMiDCIZ2mRRIUPuC4Z4+SS
68raAMUtV4FQ8x/bAF/yJNgHRSNcHqljLk+SxkMdOLnofA7Qaih6ppG1BsOD5zIj8PFoE4QIQUtR
qCiBvgw0tIxJeimt1hotAemsvlItGRB1Y40H76XKQHbcP40h9EL+EFJNeHSGqAZ1H0iFRObAapRe
QPg6EYGiB/5gf+aLpXZgJZgz6wRTGvrMAJDCgTn9/VWqoGhtkdduBgyYeWDVV+dn7urHqXEYbq+l
Q5mnF7dquieDK8U3ZQjLI5c3jelPK0sEvlV1UCxrOXwyrwQIOQMYK5m9iprAotYTITarPJ6w4L5R
+Yy1vX8rUXAlB0JYwrsZQhSNRKxdbfByXWsvfG7qwJf46P8CudSx8P7U6DoGHMo4de0qFIMzOv5I
0UBSvLp4jW8OUJlyLYmzDQk4h2JbsmjSftz3dhPj21DFwms5sIhox7tdGn7ki1jlyu7CFcvCE5zc
/dXwCNHhyfPRCj4uh7SyI6UgieYEXLByW+C2oNSYFISDVslbb7zV3BawlSx2VMX2k2XsfzfQBNaf
dLCJ4f9uyh2odIIWIPMxJ2DUU4eaZLnNoaLF41Evf+NkkBTuiryyePcr5TPb3wd/knZRRr/U8M3o
SAU4/ONdfX9kKiCJ/sGLQwpUpGMrgmgdtoLSXRKgEUiqtqrNNzHvyGHwXckFSLJF/XfbcCyu5Z/T
nppvFEMlNB6gHIS6HnVWCwEIz2peBxiwf3WVftXzTuatsvQ0ZCc+OEgaGLJfjP4l4JAv+yQ3BDt/
kn6pK5FbJ1v+HGpWqOtmuAe9VO6ZivDkV0ByruSNrDuKagm7IQDBdn/UBju3g4NoOFADInlJ+l2m
LtrALKRn449oWI8n9B5ui3QAmHDscTAmoPxEJY2pUnWaW3LdhY98AHzBHCQ/gcq9Uk1NXvjjrily
KEJb2lEx1Y3inVVtV5Q90cKFvk984kcsrKs0hUx6qq+/iHLtvpT7aPDd7tIGKRGcrnCi4hAZZuXV
Zm4ki0GF7LmFV5Fsq65U/7N9cX1ScgeFN5P6jWst6A+6+hLOuBt8e9QsMdml4CThLAHAZXcZxQU8
xxzqjWfVPuv0v3tbAbweGs2Q64DSNnBb1LkTdVHej2IfXRRiuYM99Li52ueBKAcWUfJd9kRZoh48
IlEL5Dztokvocsqqh+a4WY69bnUCeL0ee8ndzWIyBVwV2k9QuMEeuI02hau3cTGOUCkjljY4rQmY
DNguWXfku/NmMqMgnkk4TlWQ0d+aqfQmjIHAhhkDiHpkSI0p6jXrVPupGd84GMwgdGCZJkUq0L/d
mhEMMU80scouVdlzy9STM7DK8oEbLYRCzRQzGzT08sS1XC7GuGlKM5bjQDe7aIhK0hY8sE/cGOi5
mUIfajBTd4BMnAupJmC/8qAKF2HTtN4+4DjfJz1adgQiSa54LnLJgGtCdqg1E3WoYpI3UI8xeT/q
EGVL10BByle7z9jgQtdpxtSXzDHl2o8gA2m9yZeDxiKqvD+GMRkSUKmoUwG/hq7u28ng5TLtEkOI
L71Tr4q9ZFUL3wnwRBfuP+Vl3JOG4Uv3CQxlkVpltW3asfWQ9ddOvt0F0jrpzGCFADdCtYKz3BMT
X3yX8U5HJbp9Jyo6sHHQaJFmKKNcAiAK94x97XSVA3QxhNwap2rtOn2RN9VvH60MyIMfb5v7Ah0M
o5UZ3Qwyjg0Q1N1OrpDr7iAESXKpbI3I651vqqvaHi6MID4dPpRD35ihZjTW/CGpoUZ2aczk+f38
zQKUMcdBnX6VAQoFL4cBd6FtarLdS3ZIzH8OaaSmizqLeK0d87yaxmEXJESY0cneByDDZCzLnD9c
Lwt1wijB6FZGgmUBCMbBkBzHI/JKJ56prUPyTymyIIoOL8BdBw9/wJ1AGP7WC9qS18tAmsxZnV2v
xD+VRdqXkqivvx8P7C47ogxR7ub3Yzh0eZBc3sBBs/FIaCcOw9XuX1kmG7i0IUijsA6vvh0MciQ8
7gwZbDhPmLbVNtqej8y67OwKXVkRb62EelGgpwxWUHYQiCMs0d8JaMnzc25+My6jc5MG7MBEHQ2a
H7xJ3JrqBT2KhcBLL5xP3rIeDPChR5bLxyszc4CiuocWFx4PpgbS9lsjWWlIhSw1uEkR90N6Slct
4euFWTFIN2c36rWdaV6vbmwNUl+OS2HnbXSJsSPepY7J+qyz2sDnJu3aDuXSWSz1khHAjnsUzcpU
n/CgYjNc7S4PhKdd26C8GfqeTZOrdXrZuApBX9fvnsX1eF8VokxQcY2rNJQEmgrTFa/EBW9yNvch
mWfW0+s0G3R8vh7JNJtXq8KPtaQEAkYSrtS1U26nJsWVVp7klJz9Z1bxdO40uLZGObQgtIIxVBgU
uhE+o4CY34yFmSb+wXBo/acYxUK1VHFzr1eyFa4Zvz6XH1yvO90NlKeQpIQ2YHpR1xAQV2yV7Etz
+XswJVK8Pt6WLAegS6JaqXpt6RfpZTCRcJJJ1aSwkq2AXhlmXXDK/B9NG7U3wTjetllbTuuCRMAR
QxI5gcNZDG9jbE26aBN2as+VI5yttvozBN8XpRlYLE2aewDg7c6hayNZ3A/dEGHiiu/QkVd/jM0K
TZmKHZ2HpbgRcbV6ebxUrGFROU4XcoqXDzBoBac/yXa9ZA2JsW1owuLMjXlX4mHgTTaFpfwVm6wX
BZYFKgx0ecE1I4+Nqe82o9MTXLZZe59xztCHmS97YxwpWPwO7BzForTXuKITxok5mwP8jTDooLuN
ZwNItUStaidPHsx2C5rs352zXuomt/r9eNUZweCOsKf0RjkpJWwayzdD47i1n3medER+rXySmqwu
F8b5eX9TkCpP4LkptDmWAhkOM/9MrHidm6wpnEtwrqeQCgae6Amul/8Eg0nnQzdLZ7SUZbkBt3pt
mrHJmMcpLfvPwQddPLdL5lW6nJXStH0i8iFtQku1ts/RE2sTPT6z0dZ7a6Z2i7CrB8wfyobyqoKm
+ZIxkMdRVKb1fKAk3YtBCd/DRbU+6wd/Y9qmzmq8ZzrCtJevjuw0r+qOA/3Hhf8mpHJG0wTrI2Ed
dY8jgiZTEaFNJSEdVKRRnYlnTt0EAvjJNwNTJu1nivup9t1suUVqsy5083YnrCIqVWgCoIJp5JW9
h+oEorddWruKQDOdEa7nA9FfC9T8JUrQ8XwWpxfhnJ04s15LeKhlseizhkFNn1AoXcmDAwJZ9QdK
8c5SOjz2NpYBKpXi1T5A1QQGkpHEJCX6V/j82MJ/cLR/TxQNxzAatMsMA0zsOt1SzXFvS6m9NgcW
Rnmai/sA8NfOFCCuHBrk/8ir0ihFjYB/CS396Tm2GXuTseYqdcmZVJVkCDhO3mwQDh1uvb3Odwwj
/yFl+zsQKnKGeasMpRYixDj6IgH+mSPRorLCfbxkbc/pgx/NGRU0465MpKTG1TDcbsA57egSac33
cZeaS1ZVbD5w/h0VFTiFom67UAnwqrd+C4h6ZgzlHvXzk6/9/X1qx6dGFQhlg7URqrVGBNESFCLs
uT3ebkjilMSOgX46naI/gan1RER2xQgI844uoXg8cfAByUtFBFFpldxvpsdEiHj1K4FoS4CNwB5m
ss66yQPulu3KEhUW0O3ZxLmCN1nxT+GZJUo6PjGsTb/LzSUj2Z4rn07Psf8eFRUhtCSNk6DFqAa0
vYAEevtp2vFy/f0iIUsRGb4/e/H6a4ymLEBtrEM5GMb8lX82C+dxKJoNdle/TkUIvTAyFwEivbx8
jD45JV/nx78/Gx5QCp0oF6biO7UsBVDBYIBA+mv1lpUsh+cwIcisHhuZfuRu7a+MUOuR50WZCz3y
HH2Bg3TxjJ6P/86CRCW/JYcWJN9Diu2/jQQCKuhh55eM9HB2of+OglYZBvXp/2a9p8WR4bGzq3z1
01SQFocAOM4KEyS+dAsFggTykrHOLAvS7UmT17kRobkVoQzYuto+u6f/cghUWHaBcgNGBgbiQ2t2
ls28Qs/HqqtJoqIxGNK6wdfgqiDaOf3KzENn8dvSZIyD4av0c1dslKCakmFlOL79Mj6RYf7+rzYD
HXJ9g6uFRoQB/zIuo8U2c8rFYwuzx9bVRFF7ehjqJFPwhHSJV94zD0U4xrk1f9r/D2nftRs5smz7
Q4cAvXlNmmJZuZJa6hdCakn03vPr76LuvVusFHclTjcGmMGgZyoYmeEyzIoFAUqf9bzgymR+J8mb
p8qS9now2wzsnWVoNYMR2rRqcj9FcQm1KE/YrHvOTNbLfOWy0W6kYEURmp54dBReakVaenhQNFKO
sAUvc+zpcUjmsyRq7bguqMxsLqK8AiPlBv6G0qYtOW8C2WKBBUo1Iyu8X9HxCzrzny/oCHmZDfzM
Dd7/2/nARpbsrlyIguYmtNADOEcV6C76WJawa1FVcrzEHTFBO+tQMq58LYd1QYI6LKD0A22FAwnv
d2v3TzeFUz8WNm8JT2b8HhCGtq+4vwtq1JEZRS5MTaHm52fv6PClKQNBAzsFzOrjukqy6FAqWYl6
3yT1TAc95tiZfTK9E+vhxaJBaSV8CKeoHU5uNNWNd4dMo4Xe+YqU5+u8rPjB5ZnRmea40XotnukA
PZnkHTOZsJIVUQR0+c6NoWino3fmGk0vCNyEswqfersmOrZnEwnxIlv91xJZF6SoI/O4HvhtIkgp
mILV8GhxAmw1hwQE9kj4X6yEz+oNfXP25eEWClpHUhtHM2cKMRzO7EzsJ/9kuJd1a7MgQkWMouwP
bTuASEyi7X60pxPyJI+MWIhJhYpYRqUxtIAHldKWN8d4X5r+o/D5OP5iEGIdGRW3DMUUo03i68ja
V8FVH+zs9+d1ef7ZbQUQGHRe8xjUBNo5FhZc2s28F/qq1+T5iewd41OxHXfpyducPSs8hke0Qhxe
hqfxkFvog7Cv0/76bSo0vqBNeSAf7co8Vv4hmRGYyXtlhVaNNS5WFWxS25fdFijvJSb5q37XWWgF
xx6ZTjJ5ezSBGTK85OmMFRLuMaYhf6Y7zS53kpPkRK9IetSP4i7G3r2PMiZVRNK3SsKGFhI994fM
t3zPbf3UlI5JisWRLv/q6RtszpN/6bEZDK/oOgyrczNtugwbTLaNSjqfURddcb5AtVAwW4mxBfT8
UDF7l2UAAK8EvH4Fq9hPCnkMLUakwiJB6UKn4WkrGf2cExdNRz28PrAGL9ai0gsuKEWQOFEdxYbP
znlFnktbNCWfZArO8Y4127tmrS5IUbrQYnOjrlbgprajbZGYz0BDrMwyMee6i7ZNGb5xxc5fkKPU
wghEYOanILfnP9AKJbxcF/01E3Lx+5Toy7qcNBM6Rs/TDar8Gjq6AjMj7lPuivfXSa0ERheUqJii
ROeC5AugNG5E81hv9D/uvxGgwgg5VqpIUqe5iMSbb+ptxWBgxQpeMECFD4NQ51kWQVWQGt7KdpWQ
V/eTcd0sXZm/YeGcyj4U+zaGIIeYuXPG1h4ll5Vvun4R6Bq8pIENuZWaa6DRfh7zjWwVTx6jE//6
SQGc+5JCLE2N7vG4Ce8xJ925N4iZWybDx7LYoHTeK1VsFy7Bxr5Dov6x/99iks2oGf8xjD8mcBKh
HqSSRzUlJ8eQRNY9dnqyJjFYLFDKDRT9zB/qEXkfHkXJxMK+YsZU38pb4YILSr09LlN7IZnNR7hD
n7AjstrOGQZEpatOQxzWoueBArfnd8e5agIorcF59C3W7Ot13VB5Sr955OinWsONlCXRiemjE6F0
mfZ9ln4qFrg4MUrLi1xTpLjBnTzjbSXCy2tmedCedoyQ6rpdV2mgGYyg5VImg5nztiGsRwjjpOgQ
F1ItG1GCH+c7y5lI+hEem5KZTGac1JdkLGxVnqZy3Qewh70pOb/nuUqVhLcR67nLMCZfJfcFGU/W
AsXLIWAKcRz+wXzPbYbRXaWAxV+A+5CxouHHW0fVgY/QSVASDd1U+USUO9K/M6Kgtd5qzGV8U6FM
e51JU+gbIhTF1YhVJ26J7IODJboWALNz4qG43W14NBXnCCzik7pxG4zit78+7Vf+ZsfKo66anu+v
oUUEsXgocTx4jkn+u7Re0F/NONVVIVxQoJxALua5X3qg0DTEMLnbfQ91ve7xV63bggTlAjAMWWRi
BhJPuDYVVHKPXKfAYoKK9iIUhzi5gYwnleWERD8EKilMhmgw5O+rkrKQ8KQNSrHvQUQhQUdqvDyM
GwdjMfn5OjMsOpQzkFu9DssGxzWav6vJMTAUYdrK43UirBOjwrxq0MNaxa2c99XBQW+iVT1VjPQU
S3YpRxB2/RDnPUhoN063j1yWZWOJ1czi4j5qVcuNssZ9YNAY64wBLvxw/YxYBChTYGQT6tqw/+fp
4Vm5bx1mX/Wqaf5WjK/H9oIDORqCOJ0h6oG9vzXIc3waCMqayc53rnPCuIqvQcEFoXaQMNDLgVD2
Jyc30PTwnaHjX9txfzjkBS+Uktdc26qtgNsu7cYSHN5UUFfC/j4UmkPMlHaVqd3ZFXl4ZzXDMySZ
XuinyEE7z0DOhyhYdUR+7XqivF8/P4ZK0hjh2KFUjEUJGtG2t/WnP8JG20wf/2Zfvirgi0sa9NYo
Mg1EelPJAbtlCeZLdfpHIpTeS145JoBdgd6XTzBgp3SLoSuT1Z6zVlVeelF62hAOthm7WeCswdhg
HLYzt825fI4d+W0vuyxyP9EW5lfAQvgoUxDVXtd3NYTvuTsIqh0ejmdMId7GA6aLh530ZJrDYIFP
IbY/MT36l5mNxQdQpiJq/UQBEMAshEff9Xfyg04eNEv/mxfbNxm6dCt3Q58Fs7N+5jf78atJBZOE
+dt1aV/P0yzIUDHBFGhZUXq4vQGuAX1w76+emW0YOrVWvVhe2lcktpB3HsZi1AKcGXpJexvrizws
5ASSKUB5xGNEClgPFnYMkzMqUAi9UMNwHA7QajKSR+QVebTQcbH85B+PUL50TkEflaMc4gjxKk0f
w82v18zUblkZNYbto2tyCc95WiooXy2/A/G3nc3f/yMjlMHAOOWQKgNIHFPXcaL3rHbM5Pk6kVU2
MMg4d9ZgKzQ9wovN7uVQ5ToiBYA6v+QAj1Pd8G8M34IGpaFFHKqckIAGNh9hebwp7OTncc9Koq46
im8qPzx6qSgoWKtz7Ba9SHfow5+bfTUGL+uv+QUZSkFVHegTGuK3szWawa1BsLibCLvm5F6/l6+O
lh9OfUGHcurY3KD7TQ46cbHBKtXfHplRx4hpA0NzuzvV53205Rx9VxMNL6ICQL2YqGY8wddTuYuP
oHQ2B1aoWoQzs2K+9++wQEh9gA/5FRBuk1osX7JuIhbkKM2dAg8DryMEZX8UMS1rCd3cJCNuWGyt
Bn8LOlSYH6Z5n+a1Nj/tUJkgz53l76bPz+s3yNAsepVrlXZJ6PMggjG08mkv9gQvIwyjXKcy24Br
YkJH+oMReABvRksOgIZIj1U0fxXrLw5r5nPhK8YsDcaymwVRJbKF4eb3f+OAsg6h2GC8qcfvD5gF
OWXMtoZZUa6cEO24MQQ+jrGCE/oq0zpvvh1uzdfIZqEhrE02AObhP6aUbrwKehFZMQ6MzH0Nonkz
EXT9Yt0bs/+fIVm09+4G1cs9HxylBMDPZkuCu6cWQ8LcTXBbbCt+06EqjLEd7Xz9phgWlp595/Q+
m8vQ8yvceOBuujPwAhw1sBgivcoewMbmXj80mdPniPmzCvbVgNFpn5p9vH2MLaYVX7UACxqUdR37
MOb6HjT26iY78DvBGsgoma9/987UMb8LvEpAR9HoB4DNikMfi8hxV0/JGYDLTz4JgZkC13T9clbf
mQtClE1Tu7StSz6aCWnY54LpQFab8bqAL0hQ8Qg2OU9CMsVzG5KA6HS0a/NjMOHLrYCwssyrsrag
Rdm1oRlG7NjCuXWxeQKqH14QoWWwYoZ1j7MgQxk3Y9KnQotA5nmypsOtetMe7nJGmm/93LC1E1P8
kGasK7i0oHU3jVgEkc2tDp2Tv/aviEvN2hpzIjuixRS5OQL5YfC+yWmz7C8Mdh1hXRjHFzkes5Mz
PgGlkNxOpvcs2AwPt356C0pULFQamdFFCijx2Ih9E1gy9jKlYIglDKuyvaBDaStWrrachNWRZwur
Fzj4OY5R41/lREOHBhaCzCPqdJG/7eUu7tMK4gY0SdWc44453czuZF/z10tC1JFlnjeoqdfMahqf
QmzM6iqrObwNpLTEP5CI+lCeG/NvLmpJlTpAnms8eRpxgBKZnlO8KxuAzHfICbEIzT9Ey96SEBUw
DkLHDWPa5mcNecHkRTZrcp+Rya5OxY6RIlxVqyUtKlpMIt7PmhJ31jiI4EZbmLXKqa0C1oK1tGLN
HC1pUdZVGVsIoYpr62a0XBeTHLkFuH7rug0XWNIx//lCdbVaMrDYG2QK1Dtn1GHgmt5gUwVEvjMb
G1vIfJhBJiwciyxlbNEjK2iNUc8GanKqLUAOLflVttG73NjJafgtPKns/fZrSr08Usr0xgnal2Pg
GUITppy0T6OtOZpjPPevgemjUKbpJq/Y6S1z1IgpOJQ9Djtp0JUK7FY4ZQywmcUeEDLAji02TDCK
WQj/u0L82KwipYkqJvIsOI44I6cfHOGgmqlik/GBJT1rQc33iQJs6VJ68MyOuAZjMhDS5F20ffKn
t9qtt79jSOn8O9d4oqxJ3xd9oyagAxSit9QOnI/Gzk4ilkgwY2oWS5Q9Maa48PscpCZHRvkfC4ZQ
2M7Q9cgMbuZfusYUZU0UThb5oMRFaXpElL5zJOljlO8MFB8z3qoQV1eW2rl9szHa17Lo/tew1cij
YmGq/IWjBnBjSigTLQyroB7npksNNSEJztQu8OLPzOu3t652/6Hz5QkXJgYRt8L57Red+nfvCHa2
+Yv+UcBmAiELAOo6BpwoVjhd5ppEG2Y5xOzjfGfcUXllbzFck0PsfNVQq+dFjIVRFsTvDa72gXUL
tALedDJIx62yeYyd9+sntmovlnQofhShHoNOAx3g6P/Bql0SbkfH2AgoPvsWq9f/6wJoQVxQoy9o
CGU59URQw1Jh8jbs/0xPOxZa0lfV5BoRylRMXl+VwWyWeqyoS4n0B885Sx0JsIysm/vJcvB6vfW3
smwPn5G7M7asbS2rZYolm5QRSUJeTDseXzB1OyXfP+7v/FNLeHLqtwi7dIbUr3m4JTXKjnhTG2vc
BGoKUAeQyGifm9frUrKmV0sKlP0Y5HGAkMKp+K/oresCU9teJ/Bz5zIsxJICFYNo4sg3Sg0eKkuc
QW0mK0MfuEaUbUqej/5daCakd25l3xoebet1l5mfLCu59jRffgIVn7ScZky+ModcwBuIkcgVyScL
251FgwpGtDDFLpc51GqftoXd2K++xWJjNa+55IOyHGWdNaOufImDhu2nZ3QR257Vodvkkd8bt9cv
jsUQZT6ChBfydDYf0o0zkxnMEYWP6zTm37iiz3Tyu/Fzrx4b+EkkgsRXmaRY3YbdCowIgyHjdC1b
HCcxHEJQ6SF2AHeeAvP0+W+MUGYhk4da5zgclhUi2CWxOZkxOqZYfYWr9gB4kboK6EJZoZ/kRlQI
ed7x+fm35Ezb+FZ2r7MhrB7VNwH6EV5wWOYclhP4yALbUXeqOQAEIiJiTip49VNWmcx1abOJ+SEE
C5qUUY+kxI+0En4XiPBmTlQMa8/RrWp1Ju+Y5c2/8kjdlVjmRRWnOETE77LJYSmi+Jg4sameO/M1
sLktPw+4dhuGFK57SIDriyJ0WJJoYe/6QgLYpoC0w6azopfaDHiSn3fRwKx/rIWfgLb9DyXqRDkZ
xmiUQEkRIfGNo5DjkFvTphWZ40QsUtRh9pqaD0Igzh7Kiaz4eNgBQp9dhZ1/5qeMfHNEOULA+YZ6
KuHO6thFuhi7n2Ui/xFss58clnywaFEuEQFtVkQJWJqcDojjUQBIOcmsb+5CjKiwckSrNe3lXVHu
se6VLAWSJkZ9gMAk2enBqJAIaDbzqwQtg/vcRbnMDDbXFX3V8C4khPKIQGUdcr4DVUnf1PVT0d7q
zUZ55JNHvnVSnlyntlp9RLoS+76AuYzkOHWkcaHxHB9LeKXcbB202/XHw4Dusb+p2C7JUGeJFXgF
oA3l+W1ukFYmwr74rb6x9HjWnp+y+M0MdXZxA+h4wQcz6OkrSfA8D4MePKI9Ad3w+rmt39I3JSqm
aLHyd6oNPHp4O7U/EnKYn5CsGJN5OXMgsHhaVUbR+uV8OVZyOGYWEPbh6SWbpVbrvuubGTqe8DSZ
UwOQyW4tZ7Bau34st/zD8NqTyKyslpG+nr/6yi3R9TMuwcqJ3IMWP08ZKU4FujszJsbUl83+QUXG
DnOgnc5rpmfzuDg7gQP4aFBC4mYoPcF5Di3zqQ3N2JXcwBHP6MzfdveJ7bGEcFUyFnQpC4/2B1kt
EtCtUNH4XT7elrd312Vv9fwWFCjDXqCLMVJqUNh7RwwfmrDrjBti8UDZ9BFL71EuAwVsXUld/zR4
gIe76WvX7/9mehcp8u97ogyQklX+WPKghQE+S7jnSba5Y00bztblUhYA4i1jRlzAzivtx8SdLPtN
khtye7a2LDc7f961n7687usX+zPEu/xM6mKVqR0Df5JaIKrUTnrsHZNVcGUdBHWxPSCge1/GQbzd
37L6Ulm/TV2kOjSp2mr47dRk7glbeV9dHg3tP3yDawGm3Z4l6762ANdjH3w434f3h6frd7AyM3BJ
ifIhBSwh181HFJMtUIt7sofBeFAt4pgP99lm/9uCvtmWjdFDm9ER+FWIviZMlFfxMFEZVx0E4Oj8
7h/DR91OzQ+ATx+t7uY+sLDufWu64YNtttaDe0otz/QdY/t+/QRY90g5HWyNjfiuwkc498iNMvzm
T1dzebqUq2k7feRHHT8+kA+Wlq+k1ZY//mPKTm8VpfZ9pT0/xTZ3SjfFW0KA4R49Whxrg9p1tafH
7f7lwLHv8tJTiYI3VYo4H/gt4ypZX0mpe8nVnheWkOV//uWZ8sK7dlMrGd5sqoAdzWrsvC6AKg3b
OHJ8GvYjvlohhDCy4it5yksZodQ7i9MmNGYZAfr9fW3YYv54l9w3DlLK1uH90AI3dNwfpKdGMbVj
8BYMJDpELCh+cb7S/67oP+bqesEbNX3WMSyzNiUSY+uic5jz2jXJ3NJ5fhzJxrU//1EcKM0eNS3r
OB4HOxCT8dMSS9QoxR4KNH7GKn4bj7K4JPFdvtnZN4eR3JvWXUsO7qv5/tDuzY01Y7vtpMgqWXEs
4xOoPPd1nfy5bkm/kJOv0Hwh4GEgYJxjAj/73y1BhTuynKO3rYhI7A9sAbhODXv2rgvEl2lbkOtF
Y9L6BGJZkq1lkO1gcW8xeY9RMq1djmwrB2OFKclLIstWfDqiQUbZcvY2cPbbEelt0SfS241yem4y
sxX35wGg/tiWm9pHhfA+KW2/sN3JbTfP9eZG523pj3onYLvbRsYK341xkLBPjwQ6CbF8ctiVQLYg
+lG4ByoI8QO0pSbbNiHNrfopoItyC/gF/AeTFe4HbOrE6q9Ncvj1KUUo0eunyhIe6syKbjsPKzzu
s0PR2PmT5uRmg8/l/uivSvTVERFlpN9IDnaL1mZ+8JBcSjcC9n0cb/MZL+3jyG8bZ1M4HwZRMOG6
RcXM5HelfexBNIzdwYpa1LSR0lDeeHvaDzcl6R5udDswkcjGJjLVDKzCiXTyvC0JFkzDm+XmcIMe
XodryNZRNpBUIzXxHDUBGyyR18PGBRbEvbYJbVuzkZE+Gnf+vshQxrjTd6kNaM/eKVA6T94UbNCb
yGgNgml8aHtxKzdESVHxPd0GVj6QrRrOfVPqHgm6uwbrNXvPelcwnaGTsjcPr/xbutn9Kven0lKe
bsTO7sgD1qdlVgq8J2nLWXfernjUzkpBgLgKSGMsDbI5hMYbAA4LqGuop663Rpe3t+3uMX9La1PZ
BJapt8CNCR3tBN9nN6ZWAMkLc21o0YCMYJlAPCF7523twn3oiQRM3OzzvbfEG/f9sf+lSIQEO0vd
jVv9HgMXO3TLuqT6UHuy2akQ/okjzdEkGSIPU4bp+oMVTWdNIk6F1RXRh2Ya2+iEVpcbYj9UJLFL
K7aA9NVhx/Gvzuywx2kXW5+tABgotyLbnXQ0p7tT6PBEuK8eA1jAMwJf3Ed3Om3xPzs9KQYcGjJX
Hb7F8k2cvqu+nxR0Bpk6fhQnwZnPgZW9TRsH6OwZ/lWw9ylxsGvpF4di/7tn5289IK4TNOfKpLfC
wjYS++T+MpMPeXOT70+tCU4BKKGhJLwJsR/lXGyMW0HYJ6S14scPeLkRkn/wDgCPLY7vGBQlckHe
eVcktTtpzm6T7HJyb7z7GQk+Q2t89pxH7RYrq4vHFjXXXY6RYwuKxpPBRr7eJdJmt+Uyy/MhlYHd
mtkRBe+Nqby/xibQY6X7GfZn11p1bRI3ITjaP8iEcttT0pDxpt4ndhUT4m7tEiDxhoWZad8WbznE
O/FNQdzR9HA2n7BVwCMlzf7x/Tm9eUqd4S44Rq9WNjiTy0MZ2uS4U8H/dYO25mYVABnJmizJGPKl
zacaRBrHhV6HHlzJgeoP5Hd4mhsyEqtJiX6jOjMMvLHFVe1C9H0z3BGTPhVTCVMtVYlsdICPFFJT
2IfnsxMCT7910Dt0m28LRM7SrQEzmh0ZL4gv3ijnfsE7FXWpaRDxmQ7a5Uh+nw2gGISmR5CldK8f
8kpzDyYQFoc8O8SF0+B5X8M4ONedn63QPgL1RjqVz1AWBet8NXaN62d27ZIc9Qbz9SaZ1Ap3WhTk
14vwFJG94EABWGytxH9gS8JKFUmUVEDUXbIlFl0gdp7fnw2Can/GO7CQGKXPb9HrHgEPq7xlIsit
VABm3r5pUkcZl1Gb+jpoAtk9C+AGsdsldD57Bm+sEOWStevXz/ot6pMHKRejrkCEYt0zvvJn+ucy
9qEuOvBrocI6tzkAN0hsKycFwP09yRlkRBYdKhYHBFnO1QnoPDsAVCPkeMOZv49n34arIy6WLT3t
bZ48PLksfMUVCVvkg9SvWttCcfy4LoV0fr2gmMV6vbAiYXoAStOHoufm58vTvnOcwDpH6CPJyK8z
AhDnnrj2VtnsngJiAir+fTR3vsVql/nqAacs0AV/VDDuyWJSNgP4e7as4/37zY1bkheEls4+J6mN
JkrHgZzn5r7bexZWTQH/zSfWhOKo+bm5G0z7wd7J+we4BnIbWvefcNbb3Yf7ceLhoX5J5HgMEIK5
un1dor8mSa98N12H44yuBmADomDBufGs4/Zo9fjU347i1ng2YFgtdSRywAbD/IZVwWdo09d7YCES
0SRgGfWc9klNmyVu8s9S3IVCfT0HFz+u9kE2lPNjwjr75LidT3pj2m9ntMQEBGFaZrWW9R7iLTgi
pzNHa4plIrRSCZ5OjNzuF4z/tUO+tEH/IxVqwsUiPgZ7F6zt8/0v/07ePm+O1rY09duG2O7GJA/4
JyZn0Fag2jY+0Ny4D1iyCZgMlyWtDGWkK1BcoOlqN186EBVZrnjmhebVQPpfwrJUjEz8cCXB6KdN
iqW5eLBUAsKg/ll3MSbKWfWedctr1mxJi7LHSoC+MkDadbCaod25fzzyMN/ldRVZCy6wqvqbI8o2
j16YxoOqAOHJPMb3b6mZvGKagYkAvwIBAG+4oEPZZiPR69xQQEfDg6+3f0tvFVaCAO02A3A5h5Z8
bDkl9uNn5VxnkHWKVAq0rSNUeJOvU+Rt/7cG3/Og9YTVFMcio1/GGEFkjFNYgD0r8YiUEu9PCqFI
oIHX2VnN9GBQBztEReNry98lISXQ4twbdMRoRwHDW/AHlcvhxRmgOajCKyK1fKd3tW3yMSMslAxl
X6soLKlTui4UUjGG5Uy9vb+vt5n9fp291ZTrkgAl9GNSV0ItgYCQOulo5ZoteuaLv+Vr23gaPQtX
x1pc9F9oAh9SEzUBu86pu+MnL+ZGA0p9NABPpO4iJMYbe7LN7PGvuPumRPlRDttaWykCd5b3FE1W
beHxGluty+PCOEZmcjUFNM/6/T+2aOcHCPGs6kKwVVgK6bFzUiDelsekEiD8NaASEQZza05pSe+y
cvU/sTxMfiqAueRlcpXTxhRRiA12/sN1OmtPMViSb77op5gX1J4c4jmEREruypbUOZxd7NFKIe5T
LOhKjh7iCrzrdxFq6Oqp1AjLqKyF9xffQOlBgO0vdTBf5IiEUWw3rn4Q7Ify7Z8PldIHL+I4TKfj
Ekfs0MH8CFbpOI/66S8m+Wfz/H2olBuIRLE0uvGLoRnFLgXQQu9gu9aGydGsTT9d6DclyhGEqi6P
yQCO5n2hBqCzOoynY3ruNE/PeYiVIuQpQgxUMimzBJRyBRnPVYYhzHruALryVrW4jQ+Kwu11AV13
Bd8MUuYkkoOMC3w8/VLMjMSbBJjLryGzm0icRezaOVK2pJV0AyuXcGPyXY+MKnb+mgAQRoGxQGBr
mJ4TAmp008F67pIjt/VvapfVz8e4SrrxIuHqVPRk+NbRrB/bFpgxql9YamB33uf/+kyBb6vKoojA
CyC31NWl/VhUOQdmO+e5BkhYhcmDB5ZvXc9/LKhQN6e2xjT52AZ+fjJIYMYDGYDY6pPaEtEkk9ih
4z+Mb0yqKxd5wRt1kXKaSHIqQyw75yumxFtVsJGLdHbMzRsrF7Yg9WPWp/bE0C9n3UsJj9lYxRat
B1YLrsQiQvkBQVVL3wfII4YrjH32kiFP1riyXd4Z99Ndos8jzOh3MwsEKrn7Wd2J7gHWOyO7R+RI
LQsjqBbQayzeNZhN9mtR6MUB0L4jT8csm28YZ83rZmka6OV58w63H8X+V4EOQKK6I+G2o4cq2nUR
XvMZioBmUEPG8AzWv1O0M4X34yiCXRhNzAJ6h8NrwQwPvybcKatwQYRyTGkf9egHBZHSTk/GSb5p
H/2dui03ih3exZjpnX3iKbPd/YBU+GeLhqzP7I5DCp2MGLRgJS/WnhcX30P5LyNWhrLW8D2VcxRt
Xiabwe5ODRq0WOPlzPOlXFjKaUWr1iBleXMdJgYG8uOD8cJ6Ma2Y9wuOKP/Fo982UQKQOb75u1sd
ItMT1b4uK6sqtBAVytyJbcmX8ggaxa13qGzZucMbnhHKs/igjF2sCpHPN8i+HqPb0P7DbSo8wf7G
516cFmXcMMYjRhUPTkq7tnO7tdGEDfeeshcqr4XxS1J0Q3viC4MCx9ufMaNMtL2091FyO+VO81gc
WXytJT0uiFFGzpjQCy1zOD3hRnjmYUiOWw3VT8FyMGz4W96NR3+XWCrsifXSbs3sVXFzkzMPtiQT
mDaPmOV2Fxwl1KFQBLM957Rzu5frUrSW/rr4SNriBJ1YJPOJ6AOGFX6FEopfmHXWeifv3EDdtBLJ
JSusNsCMj4SbcCSTYgaTWfFmktpehOIRGufHwo4CK5p2VXFXlxu+eGB85vwZV2yWRtmsCCepNg3K
Drzp7ZRf/n74qnxubH4PgGA3IiYO6O29BCBK6DwxiK+rmqpJGLKQsb2GushBVUclD3CRo9m/PqNW
2ZMGBfPMCnf9MdFR35vMYiJ2eJZv4Lla/GlM+r1hFRbjS2ZKP44BO2BVhDm6+GNdJi9yks9hsyQC
46hDolxAGRzV249yezu4IUaZXlB7e4iIvMcUnMUaalq31N/FH56y1JlUeUbQ4VkltWb8gcWj6RZK
+sDgctXqLKhQRtqPC1XIfBw3b1bvnBm/ICvPwsVd9wQLIpSJTgAJJeoRiCCSeFIxpBPiNdifeXJ3
/cpWsiHLehmNZt3yJV/JBegAc/hefJDwAnSvU1g3agtWKCs9VameNrN4wql1Nx8viZtbjNiaeVyU
jZYUjPZWGWiM2JwhuMW+29XvZrRh7UFYVbVvXr6+Y5G19oMONbMvCYN0D1vuXnU65Kiun9i60VM0
SVaRIJORo4WaLaiEMh9mbRH3SJsCW8R7MmJT2qNXBGG17iSu+TK/x0R0Z8nIEihP1eadIeLrQebi
CygZl4PEbyYp6M/PQ0YAJejvur2BzoV5rC4i/D476ifgUGLzcrZhviZWjemCOCX7oyHJ3BCD+NBi
SHubEe9gk862GUZ7ra0V/c+aqshYfGoYMsVkGAWtFChVDx2T0anQhbhTgGmYQ4ZdbMfQlXclUSar
+dVGpD5ji+C+KGG2+Ahgkeqv+AF/dwtW19iqdVl8FMU8Sj3apCYd4ibsbEpiUz4/AvC//nVdxNYV
RhckDLgIsiR87aJZiBh2zWRhggUi53E3oZL0Yj4yCw3z8f1wBjrcAM+rmDagV517WIowBN4wc5I9
q7/38l1yo26H+yElGXb1/r5jNdKu5RMUjMRLuE7kgWSNutAc8+sK5yX9OfyMn+a9s3NmOTQPzq8/
J1RxfKIdhbsJfTcPwaaICONIZx9P8wtQUdQhdFFVJImKeMecz4eIT3uY0hHzFdU5toFZeeCxvHXY
PLAmlYXZCFwjR5nVMBeKUI/LHnAz2A1RnpwBEP4euq9MbqOw4NC+an0/qInYq6BoGtSFxu7xs6ov
Mx3yUlmDE52b1PQ1UwW1xLXNw8vLhGAwf+ExEf3OONY1MRIXlKnopvEmLw+7uv+/sPjoqDrMmQ2s
wH0XHZGUyPAxXOKaBi4JUiGnP0pezrVgNfDIUTokREkI7zQsI79m5SCqhqRps9SolLh08TQlFQDE
0c2mEwnrAMvMrOW7tMAOY/510B2VM0yM2pkGsJ7yk5e8pJw7aq9RIJKu2OUC2huzriNq7goBhvl5
xgeuzPopaLH+/kBKwGoxD6Vi1iaokubEO5/4xw8PkBkvvsm7ScmG/VwLRpYUKS+uRlkn6T5OXgLy
XblLaljlWpq7EDnvWVW3p+looCAUmB1ifOBRMFFt1+JXETaRN1TVUFSN+oAg5CRtjPABCvAqD/cG
hgoG88Qx87jrluqbkD7neRfmV++rcWpmGXsCsjuGop5jItuGkz0IwC7fyZAE6/Qq7guzzUi0M26b
IyvHtVaFw/X+h1f61SB1YhfzJT5hP+OZd9v+ozwWv7L9tEm3r5gixXp7145sN9p4J1YiaS2MEmVV
xXSloIk/AHGnxBOTpBjxpC7nrBl6/Zj9LCvD4RDfBQ3qLmU9QQ9eDhrH5jaLzTmXskPgsnlEXpKg
hYazWCmPdY35JkmXqzyhLPqxn3oUopV9ilfY3Cxr3wKwPThylrAt35iFv1WnsyBJWUfPi4vRi+Bk
rXmtWX2Hjd3AHMOoMaSGDQazSk2RsCRVUWVD1qkz5aekw5YSGS5964S8mVmAP1Jv+kPzO9qNjOTO
6msOufL/T4x2OV6bAj+lBrEnDbkW1IYFrG8SAUyUsCLB1az5khR1imqYxMCqFfuzt2neASAVnERt
W+cO/irtAOW44VHZTEg79i2j0rJW4sT23G8uKW9jtMmo9ilIN45GbiLRbhqCPonkrkFPBrrCWUHS
auS3JDjf8cL0pFmZxthXMueYIgEpRhg4wKwRDq2Lf+O5FXVe6CfpmqhSoWyMN9mYGsr/Ie3KltvW
le0XsQogwemVgyTLVDwkThy/sDLYnMF5/Pq76H3PjQTzCpV9dmo/uUpNAI1GD6tXrw4gqEwAp1pj
iMn9pXqH2JfjCjYDTTgKTEUMhv91QTu1zFAUMNDAqkwagMBWrwyLQ5psuTMKzEB2hr60O68qTJCQ
DmGd1E6XN7TBIESrN/ywV7s3TTHpr+vboK1iP7hOaLm11inJtvoO+TvbcLJkSknHbPqSI2RjLu2f
Z/WYa87Uj44dlzsLnDL5CwEBK0VnjfWYLr/6zKm1hxwlovxZ/2HnwLTr9c+cPqjcUedvSN35bXMq
tbdCrd0csEz1Z1Y5GQEw3Mm4azT7ub0BVYNpSCrym4YbBDnwssEJZYtrKfWUmKOWTl8wcjA1XofP
vAQt6Y/ss/Z0fde2D/OPJLEwV5s0alQVktIbG/Tf6MSIfs7TMcMsLJzeSxLvU2S1xhuJ2I0Cq47q
3H8W+N6OeHZYq7cWgZxsQqsjBcYOdTrNPXbSTP+Wp7OOTQZUw8Z8VlPwrdJJW4iCGvKXBINMl0/t
vSwX9h5tiFp3LkG4DJamlBnaZ6YvZgm8qhI6xuzPfsPRDpIcl2CyneGG31XM1Z/V+CaP92GFvhYM
Z0mcfjqAnq11Vc0jGkaLjieCfFoKbV3cubqxor1yxBDIwfiUW15fHWxpKLXlG8MmakRjFIgqXTSK
2kiyosJD2njF22lQXOOmwrwV361eh5Pc7dvS6nNxgklcOBsbhY2rDV4jt9MXDkow0/+21kUs/+0z
kqbSJMeWBpzLFHI8c6hPLZDqI+amI494BzawEvNdjJsC5B1B5pUefL+DLqPk2XQ8z8UKITKv+iJZ
FogtwWUNPog7UCjAFDlshHfPvNUzIocRgMb6trxtvPRU+qhyStJLWxZxTboAA2aYGB8u6Gap92Fh
tWSFF/zMPdNf3B/5XtZvsZnDOpMi5up4iiAuqrURV7l2ft4pDkooLkb1dU73OQvSW7OWtVhsOoDn
IgU/ouzUHBRRWNjss9fli7d78YaAedH9sGeH7FfsS6zVlj92Lk+4J5PCCZCckHeqMF8pqdzX5VOG
Qd8oyKzx2W9Z+nMrFtfB5EQpLibBYO5L36FTsqqYB7hkbAhzLzYRoU5Jl7vKAvrG62vb1pE/ooTw
eJxDotLeQsp7rz23ulObnokmLQVkvupuYRJpm8+NDopDZoI82gKE5nJlUWckYcywMg+ubftYHkMP
z8ujcZtK8YHbm/hHlGD7+2FW6JjCLZoxbXO6mWsn9IAuQAmN+177WbkBaECmKFuB7fnyhBtH6mVK
AHBeA1vi9p8i/1fvLYBOcGn5nq06ID48Z6LEIKipx1ZTNIjKC+hF51IWe7nhUuCwlmPWexXP/fz3
VJzKMnH73uv8cXlOrcUZwUHGjxo72aM3hsgQHpP2Ro8iqLLb9Luwd+2X3v6Sl7eh4Q/5ry5+bquT
Hf9eQGDCD3O2i8ExFvklIq8m1IOR3ZH2UzodwlwyznQztgTS0qSmrTMNLEGX2oLEsWXlYGH+8nz7
Qgy3BKLTdx9s761C+5wnBSm9ex3inp7LE44vJFrZDlo4gZt7BgrSBvfIV5T2vJvHm0fTvfe/fTdn
x9Xd/HDs9uAnwejk6A69CL+v38l3p+vDdwD7AZidqukmE76jzDDullvj/OX5GTmLBQSq4PVbDoAq
TGgbcQLH/5ECTTDsP1dutX/DZHHUIm8frn+F8FqD4V1lICIFeQkxDF01BaMHJHQ+Z6OeBpUJ/3dw
cRLu8tWcNKcoFlddbPe6PEGh/1ce6FgohiVokHp52HM7WV2EGQOBnT2BWHaXpkcLOajekqxLsAv/
yNGwuxYmv1o6E01Q0oaRNdtpoLC3WIFnBYRrpyoSU7ApBfTrtmGhsER0drmaiGVjN3Q8C8o2P+n9
K9jsdtHyen3LBOfmn6WcCVk/4syLnuuirvulygKGdt+5fiNo2Wb3S+HxsZFY7vV7z1TygyjhSVKU
op7aCesBtTBGmPaklAgQHqIPAoRj4W2W9Bj5kAXGqH2jYMEDpYs/NezGROAVE3ZjhZOfpGbjXN/D
TbU720PBxoRTaU8Rx8KiNvzdmZmjJ9PvxVBuF6LVEhUXEyD/LFKH0hHTRKgu6ngDhiAzwmTjYOh8
Fj+QySXGPS921nDHox8WRR5iOZlm7FTGKSLPUYHmNGV0p1w2M3hTPc8+RPCg9MpWRzbiQ6okdan6
pBqZUy3761u7qTOoSZmGiZgcVvxSPe2sKsdogHrSCANcMNIpzg2J1mye3pkI4fTmZZgNZYDWRG38
qTF0z2zaXWyy30VrSA5vc8vORAlGOaxLNg7rapL2jVSgDotfK9O/vmPbMnQGvmmAS6kYjesVoyMZ
uyxoCHct5bWx0D0vq3vLhAhnn9tdUfW4b4G1PChh5pDhNMymZLc2TRNKvv9ZifB6jMWMuXU2hKgF
BvVW+0r5ApZSdxlKt4y+/5tdQyXSQg1URU3pUs9UMsxR10AJ1ixT3TxVJnOaTKJpm7tmqTpqmwiV
MW7nUsiQFOMQV30WmG04Ohys6gdrKsNdV2WymoFM1Pr3M7M+ljmlYYm9C/lX3mM2Wf2AqU8Su7d5
OS1Q/lhIHQLQLwiZG2AfQm3MgrYxn8bFegVjj0QHxDjtH3OH7BUhOjWJLQ5ZKszYYEU7Z0FhRr2T
xcMnyopbXuRe1PW7pOjuO1xTdUhPaF1w68E3eJT4bRJ7mRYFoxFKHMrNjT37HuEMVZoNYWxM65pn
pxwfWv21yr5eV8YNi6QTtI8TCxAxsL4JRq/hA9bZQ0943x8mYqV7Q62Q+c3hOo5EFimKee11iy/E
CQawUu1yiCYcY1GNO97AXIw/6UKeLDJ+4w3IhvObDB1DKO9pReHzCmg1KjnmDUdRx7gZYhEsGEga
7VJdlQnAfj4PcHXSxiFt4ehKD2Dg4scqQg2wPkx//65cCBSOMTNiMtvNkgWdqoG7uTaRBgi5JZGy
YcEupAgXpMW4C8YxSieYyzcrBZsL1fejETlV5l/XGDEo/ucMzzZQsF/wM/q0K3GGc/8YGw9VglEX
2gn+vn6f4a4wjItvTh1mAvSDxAj8P6I14HM0kJbZlnB2jOQWyVoNj5rxOcPrHFU7M3FIts9o4lv6
jBHC4ckCT46hfoIHKBG/cR+xxSgBq5qmAc8huPwcOI6ZZ2oWLEPhZR3CVoxDyh+vb++GY6kTzdRR
BTUNaKfwbltVbmnU6tMgeSswtPAhZLdAZTv5Eqjw9grj9bo4sensn9P8I++9I/vMetdtGTVkGNIg
LnYjv4mD7BA/9LnXj3cokjg5OHGml1b9MgOdQ0s/Yq9N+5vqd2Huct2LVtYZn94pe1DA/JdfJjz8
qq3TLtOxE0buLKqjfQ/3eMqSQxzYn6svETLSe+uBguzadsha73D02CfknoeFewA27bt9c/2DNp4g
YPyg+AxUIgjxhe+ZzLSzBwABgoq9TcZLaUmOYvMGM/yHGcDA+InAMyXtoXwxSQNMqr6Nx6/J4Kjg
8dHfMOvj7vpS3js/hfhoxStapoFbxPCiXhrBSo1opyaIlimKfcq3sfAo+6p2oGlqWpjeLxim5uXM
DKwyAhfRjk93sb6rm95T4P4bxsskK3huWmVEt+ggYQZluvBBCT40nmx8UE+O9rA3KnB3geN8F6kv
PX/M89vaRG3C8ni1T9iT6lX9y8IOcZ6CliqX3PPNg9YtauEkbNvW14M6uxImibMFzK5pMBmlq+vf
7UTy6G7e8TMBwiu4NBrl9gRNCtuvvTXvx3q60ayjXv9qmPV90r7mINC+fuKbtutMpGBWaAo9qAaI
5PkTS44RgNhJrnnXhYhV5H+MCYpXqmmDI0Z997DOdg42s6RpYUFKlZZ+3i2Gn2E64w7zffDW2l23
CxO+OBGZMi9Bl8F+oMkgeQg3N3etIWhImQBzLlzTwhjrMY4VGNDqh/YNWuQjbuUkA2ZocS3z4fqS
N/UW98hGwW4trKmXujIQLYyKECuemX4Ha+VN8+y040Ef+DG7n0gnbdDAD364uWcChYsSkjJutAn5
oKE7RQsCCCpT/80NRK1T0y3NsJDHvFxSllRUz6wkCzQlc9L8R9G7tHX5TyPzQw5KA13m228LBLBq
TaYB5Cq8q+AxQKCk4e6begw7zoJ0WnyW5n5UKG6qe4z4MYvc6wcnAkn+0VWER8jUYqHgvr5cZt0h
X5tGcRbE3Zh7dUET15wqw+tRrdkXPUqhwDovnpKb+0a304Nqzs3jbEeJRF+3biYqJ1S3QY6K50Vw
DzVud0nW4ztAiYdny1W/XV+oOLzmfaHnAtYPOLuUkaaMdCpxnsZe84ofkT/u6XNxMHfxrw40NV9K
NwWIJQAn3qPuahooELNP6Q2QA+1d/pfDHj98i+A7miRv8zTGt8ClMfa0JD7V3gZ93BXNQ9O/0DCI
c4mx3XQaz9cvHPS0DAoPQVIZnObcqZ5PS+PNqKqATA3xHMwCcNSygurWC0JRx0fojVwSkAOXWz6G
dscmkiNnkZlOXL+pxvfrhyrifP93I/9IEC5p2Siaka0b2bsxML4omGAmUKAl6ElNDravHdrQSeZE
8opIxGpEuKrdTPrGajMk4gYnZfyHOvpoJe6H77wcbqbuTs2daPoa8acob52FoBfXkBjc7eNUDRtJ
dxsmQ+yGY3WLJwZpjMDoqtds4JVjznSXp+hC66a73Mz3aNXW48RVokMbqUeVqwfJ5q9PiGiDKfw0
S9NwAqoI0p3TfKrQCIycPI2/8rRwjBS2cVHcwlAPKprMiDo54Gt3+1TZTezf2Mtz8YJ25QPBBlh4
AnQbWOCwcmu9BvCZxmxFwZDG08xU8rJvGqmzFQvqRtNUr6dqfVT7HzxBzyYScRGRzc/degjATQ5y
OdUyGRXdh4R3JZlpmAbRAg5VAsRi7Dfjsxa9kDIo9HqnsUaSY9l0WTSCe4r85TrxWjC/WYZO3rgl
sEhmCxfhuZtsL0ufkwKlXo7Zvc0pHJeHYhgl78+WidDg6DMDaoSBkYJcEy2MNXiGkQrODMea4NXK
wtXVlopaykzw+BNQNqBGJdzVYaRzmykwQpV90gDkK5Kv/YSaXPR2/Tqs9vOaHNHhitUuViIk5zFB
ysu7MHG1XIPjrPZ4VvDCIp7IZD3RW27X+doEt6tbqoZYFXKoS7az6q/Tb6t86T21GZ18aP/FScE9
0Ew0L1pIGwn7GDUY2jOmDUxt+aaE4MfVX65v4NblQtyDfxYCDrDaXL4W9jQ1irkgjb58TtuTMkVe
0rUSy/1eYP9wSjaK0haMJsFKLoWAaDOK7BzJiy7p1EMSWrM3J2XnYY604raKRg/zGCn+xBOA24a8
ByFRR91Gr3VHtZrqJR+yh8y2vDIKQzc2x9Vbmht/KhvLDVulcO080iQ7v7UxcIrgE+KrAfkSNiZD
I1aaEAWuUTe5WXtjWY4xGJKd2RQCtDkKP7gj+jtg6Mw9UlDLH5KszoMlcaoCoe4L6+6vH/DWXceD
hTuoEvgEInww6UMUz+MkD3Jk/OnwxksZS9fWfUAUD0sC8AFUVPRx2rZiMcEikCtyFcQeRRu5rXGC
ue5V1MpGidnc3LQzeYI2MY741UJKKIjUh6Zgu6EcXWluemtR8Pzh66Asw5D8v1TZWB90rpptHqQq
eooymBS6+DqZfJs0u75MD6yVMW1undS5SMGW6YPSlunQ5EEV/UCe2iNWKdHpTf/lXISg1DbJ9a4J
xzzo68Hco9lOdRMSo/G6rqM9R2TnNmW37CtilkclqZB80aAuRQycb93ZaDP8e908/xztcpPzJVd6
U8eKY0R7mYUWcBmCYetVx3hdurL6rQ/7qktnF0y3RlabZZcHXfmA5yf0aHoygjJQdDeUzAXZUku4
hBgib6NXBw0Ql6I6wwrzYqjyQB9uVfWB9rGjKk/XN2zrWTUBc0btAG311BYe7gy9oU1I1/MrbXfg
mPyk3fQUbfOyO7a5b3h0AGcxUawQrV/fgJJu4CwPcEXcZVr2jLyk+kvM9WMYl14zm36cyYL/TfXE
M0HWOs06409YHkA+IOaiZh6oGDFNRv2h5KOb5GiF1b6Mw+Jr87fCzFwzRZ00Hr3QrmXB05Y/gTFU
wLsgfLLRg3t5iHiGhpAu4brueHHWcpFjLDx1u8k6zib3FXDmXz/SDUNjYJAcXcGLqqFagjVb2FiW
6lSgIqugYzG/NStvYHfzgnmK+Usie+431mdgYbgSmIFpGO993mf3IeR9HY85zjVWAzX7xqdfzY+q
/LTISntbcswVEAWWCbTyvjN9nMnJeGaiDGzkwchvWRhkhn43t+2TDjJ+Q6U/rm/hVjoFjgUDeyhD
6RQdoZenltmJZQ6rtNYsQPwx0MqrWjBsZE1qo7wNhJ5dDMcxNzsXA6YMl8Rs3Gd5o+yvf8jG9QR6
mBkaGIlWN0c4y7qiDaF9UQRKU7tD9WvpPQveaC/rCty4neDWQCVAw7BtFKQELe1omfFpqoqgYUhy
jp3TWjf1jWa7dHEYe+Ug2bq+sM3j/CNQjHvHsuV1TFeBtZeUPirsyzfSHWnuX5ezVRswoDXrdG9z
LZEKbyDuejg0IXawTQ8cwxDewNXDvC52LeCHHyOkGr4t++kNUxt095CDs1niLW2e4Jl84YGs0qSY
Eh3yUwOxA/msVIlH7cHp0kWypVv3HrMWcesZVoyy2qXOahEdMehFz4My9BWS7rIUnTS6Ee/G0j7w
tAaZmK3KLsr6oAqOuIFH0EKuD3A7sE9fClVXDj0r7IrABN7309SS7zQ0AJ6ww9h2xrysXKvKil2Y
W/qnPlqqvWpN/GnKeOzZ6bj4mMCK4Pv6mW+8mwaqSGA7IAAaau+X+8xUsDHkqhVmRcCjodgtRd67
SQyDZA6qDM6zpcZwUt+NH6AcIsqqyaomBalsHpjLq9HMx4EcRw/B3H5QZMCULfwa3hCGoXnoT8d8
Q0GTK6oldEh4EdCmGT8NsRn6ISEU2MM48sEZkBxKXlp+AkSAO9MRmA+8Ev409pWfj03r05EPgEKQ
8XZaMAeCtHUp2fjN3TBgoW0Mf9BQN7lUhk7jBZnnpkD1tSz3WVlpe53H9i4rjdxfdJbcszDkN9dP
e+uCAei54ulM2Gsx9dB2ibZ0QGMGiwnQt6ndz/NzY5DSIaFsfasyi8qOtxxsGhpTGUq2l+ujeZJE
I4eyV81RNx7yUnaFN9ZiEpQq1oGFKJqKvQdcw7CFJcIRV/rjkDyio2mkmFEjGyq9cU7gJYZLSZB5
NKEFl+vokgiJFDrjnGK8pxZanBZHnxRnVrubevp1/Xw2Ns0EmI7AxWTAUxNBbSkv7MiIKW4jv0u7
U8Fls2y3BIDiG4E1rDss7bqpZ9d9anmW0xSracvK8jONYlZN25n768vYOhqQ1aATZY15UWW5lJKh
cV8fQkh5AZLORhtZ6uSyDo2tczmXIazE4NXK+7iuBGghpLgyv0CXPHAAMnD/hoVcmXf+bzHCRZ2h
xnPeQ1CPkoE2LS6dnpDA/HtzcCFFeJBIO8xFWEKK0u+n6thEDrNultJNSkkhRrZvgvcSqkatjAyC
xnm/EFd7q17G2TNkt3NT0QBl0ZFXMZCWWP9+pmjDXGuazi0MhGao1DcIEn1U0VTJrm0pmg4LoBmo
1msoC1xKaYupL1GuLwPShj/s8D6Mzd2YWYcoryQqvaEFgOUgm4owQTMx8vpSUqc1iYbxBDifqjZv
G9aCjy9mxSFhkeb/9e0BAgEiVtQ/8lJCXF431gS6XbsILAWNvvVTVbxpLZooGknycSvgQ7F3JQi3
MUQGwKrLNekFr8ysUotgzTs+Kuxrb4DBPgCrpzMqt5a7aO7Y3Sudd319W4l3tItoMN6Yp4w1ClYu
nsLVu9CKgJTdYY4znw2PNh9vR1CYGFN0KvUGGaxb01AkkjfUBcBYREY6zB/6wtXLBUe9HaKEBaVc
I9yOaU5Ufp8wnk19ur7CTTmgxUGnKhL9qhh/VUpjTDXFCUY1WkYnp2yPfXPiMjzelk6q2ELM/0Hb
y4enKWoBza76hAe5+laPJ3t6obHEWmyLAMbBZuAwQiPA5Y71C/xVYhY8mJQXbr7EwIWN+cP13dow
FZZqI4BEt8GKshLUMC4mK06N8n0ZOsqIbfFvjuNMgGDBy4pMjZHWPGjsExDey4IG0OYkrYZsnfpa
wcKdAggFY9Qv96qKaMVTreJBTU/A7GqmhwgtlBmiLSnIITAUrYAbABjtUgon89CA55QHdLjFQEmH
ZT+H6Dkpn68fyqYYpHmRg0dWGVixSzHKrJKm7nseAD28L/wWDKe12rl2LbHgYuvcWs629D+C3o3F
2UMxm1nWKOUADettR7M6HwJ3eZY8wGlsh9s17knG2sn1L2kOrswlMgKrtY8LCDWHV2J/+etlA87z
7h4DxwRH7HLZ+kKruYtROeP8hQ3fQ+NRMe4T/e8fkwspwmMfVf1YUo5Cdm6PR9vXM7CUVrKG2S0z
ayPcRMc8MKvozRXeEXSWqYnJUL0C4qKcTQySxF7WBIyk+VEHfUmCYYUalxBCbBgMCLWs1fIBFSUS
QqRFResUTEJBQvYx6PFS5Z52kodrQzdX+jhkKaiOubDiNByUazGltZ/R4sVmbxhBqFqWuwwNVyF6
na/rw6rmQhRzIUq4bXYDeHptQdRMTkY63CaYLNiQG+S8XIW/xi0/RNS/LnJVsWsi19WfXYhQ46Sd
OmD/remp9nh5a5qG04J3kM6yCc2y1QnaHjcLGFpNiKp0P/w61+V9atzy/qUx7uvse2hXkt3cShXa
SDCj0gnNADOe8ADjUoTNTAGIX9qHlKhOo8Tg4q39hWneHMcOS5yxdFUTAUNRW39fIrgQLtwHxKgF
VSucpcrfRpU6VHsw+t/XD2/Lp7oQwi5Pz+xiPbasdYXIn6We8UOhrglmNuJYsWMTZ1ZAdrivdVNi
R9ffFbXmfGcFRUWQHM0jx+LoUHpD1XuRUUv2b7VK10QIijl3SxiREHiJNnbHPQCIBljJ2htZgV+2
EkEpTWoAJxbRLBiPu0nizmz/9jovEYMTkeIUXjV0ULZlaGOXkKNVA9njsfWW4fD/7+dFhqqyNQYa
rpX2/GZ+YvvitTjabv4ZCJa7xj+Wijv79s1KFH9d6SSrsgXHIy36thoZMolK17Sf2ihs/ZAqUoLJ
NdPx8fz/rE64vIXd5k1eYHXAiYMyep0VW7oMA2xl0862zNKK39UpalFIUwgaABKLjkaZjszoCQUf
5TYGqXLrofyP7Itk62SihJcYZRqNNz1EjRhBrNmjG8WWRxukndXntrvJ+kc+yzJjMpmCEipkbpq2
hswStexm3AHU5jTprp37A7dve/JqKzf/QkH+bKiYw4rUWIFRZlgl3WfdHo26139/K90KGDQcDQQi
K4GssI1xVbYhD9GdY2quHTxWt9lR8c2f5b51fmmg1XokB4Zpttelbrka50KFfbT4qPSDCaGNF/mP
Mj7OrWcYU3mRumRAG6IP+tKQqwkiZ4XZABuq32l5IoQcjOIJwU+e/n3VA/HVH0nC5oVmTGmcAuti
1l6ZTM7PGraVFbvru7WpdWdShN1CgDXgaQjXhwnDosfKnfTbpb2NsieVY4pWs+IsZEmtj4YJuczV
v0d8h1hUF1bG1SixQP+OyiAADztKx4exITI12HAqVinIzRL1HWcjmD9jzsHvluc5ymOT4eTKLh3c
WtP36kCdNvo1g1aNT8nt8DXUJffqoyMKyUijvydTAWEX9hT+tdFbHNibgWLMmoqKiZZ6sQRwIxEi
8qcYbZXAnwaygamnMc/X0LXVnkImEbPRA3uxGLH4l08JyRcVwJ68Jocyek77CsFl5meAlTbdN7V+
osia2FMwf0mL/cBN4B9odZiVStL+tak1yOihJk/Qa/WhD05pNKMpsGCj+KSh+KgvT9evgkSA2Pim
FXZT1XkJHAcon0L+ksr6PjdCL+zlSg6yQjzXsvil8cgsrS8aE3upxuB5avVd1d5zchr4fTpjGjw/
5hNxolnGk7bep8sXGmJX3DnS7ng5RTM86/bqgUwQm/sIwZrfqnJfJIXfEcuTYhc3d9FAwgOQkfX6
CdduSinPhmkVFpuOqdwjmJb4tB8NPJazFl/QqIaQ8p277CwSSkNdjZcYErLYgAeNSRXogyxLWQpC
JmZd6JkYJNAA81zFFIBYrYQJLT/Nev+vFrMiVy0QnSEFeSklbdAf3YcLakhFu7Z0o51SiSTu7UaT
NSjyoHL6mt0E9EMIcdIcZU9GMizlEyscND3YLcLGT2m/Z+qL3mpuFHZuPGfgJwFnsyztuWlCzsUL
O5kBeJyEBS6WhelppvmpMD6rSeJa5KTkGPQ3eEoFupT+xUp1v1PrgwmyyAIcYo4hpfT4+HxjJygy
9shgGStB0eV2YzKrFRYMN5Dt6+ZXlDRoJ39N0Vku3/SPfvGlKOGVm6JcV9Iaq04bvg9BQB59mpNs
V46zWyReaRUOHV3+6+9t2Pn6BAtThUY3zHORr4lZkz2Vg+ztXn9AtCXARaDLAd4P3nBhVXVDSkIW
oAMJwQmafp08RtFTxA7GfnpSFMnt2LJcmqrC3oNREzwswnLyhVSczZCWREO8oxXYN8JZmSG4zW6M
3sxB1ooGfdPMvev7KBEsYmvMRuM6KMZxY9Z6xyEavZz+mvS9nn2OgQK9LmzV/w97+meVosm0GrVK
jQzCxuS3VZzCWfL7W67C2S6KcPI0B5C0LVZ/pLQcnT1FeuRgOJxDucSZ3DY0KoB6a6rPABDq8nqZ
YK8xyTTkwYws4ti9FVH3qYpP7a9SOaraL0Xbq1roEzAQDtoRjPTX93Hz0LTV20PqmCFrdCl9Re0V
fQ+LraGXNbpBMoU+tl7n1uPrdUGbVuRMkLDMIVVYlelAfDbT68BcI0i532IICVrQ/ztB64rP3qC0
mKd+6bCi9Hu8i2fMUUjQhCIJ07YeOoAxkDZFIROUbat6nglRazOttAqrmYoXtLEn7YnHb9fXsamB
KFqukHo8QCJNg1XGU2UXKjx+TEUrXOrKXJzNEzkTIKxhAFgmm1QIqG4oKMAjN3GJxP98b4/5cE3P
ZAhPtULMfCo1yCiPhvPEnOwIoPbx3varw2vj5G6IkVmt37i/OaJb17XcZ21X+2/soEi+ZPPAzj5E
0HOypHmqzfgQTb9Ju09k3JH68/UDE1lRoQx4vc5kCCoO6qsmbUvIaAIV/cu39W32I/6lvbUYFeqD
cHo3uHrjVI/KZ+tQe72EjkAc7vhBvKD4fWbFBV0gvvfNHfTeXZziCFKConKXW+YojumWOyDmIif9
WvkNpugmXuNhsNuO7vmP5av6s/hJfXqj4i/Xd2bTyACCs9IAAMIgcgH0RaalvaLBWP/QPB2Qx4Ae
jBszOfx3YoQNMFISqWClhZObHwtMzxvfGlDF8INW/waq9t9YgLM1Cc/sMjXWEq7Acn2KnC7EiCOk
cjVJeWZTazEMFBz2TAefkqC1LLRzxeohxIyf0LbnGMrXthl217dtI9EOvT2TIugtLdC2napAq5s4
m6T3+vCgsWDUvw/mC0qvdWe5oMXLAFuNZUWhTSNnEwsNiwBYg2rg0o5qZcgTJcSRJbSf9tGiMWe2
GurRoqm5U1uaDAC80XyLxaIEj2j4/b0VrB6zom5MuIXYnC1ej7HnAwZhgTtV105jhYGndek2cPb1
hyxC8SYDioJJNGfzNpx9gWATKUjSIqXHFxB31L81Ge4j3+dHgDfMVOYMbu/vn9UKCmQb8YhIIoRJ
WsBREr9O2WclBAdI+vW6Dm25uCD6wIAodPMiYhJvg6kD29elRaA/x5hWZHqt+Y0n870e3ald56u1
srsucKMhHzMZ8SoCOg5cDzrbLjVnUnXwJOUxACh2w47tqBVOp3WpnwzDCDqxrAA/lLHsEOInN/1c
xj6a95SD3bX93ZhVmktLTPoZu1D5UtrhD24WPcrlyFjr9QyeBvSVOhzEDv5Q9Ogv4r11zOKGAaM0
2SeLJvYtYKzRzfU1bR3WSt2NEjP4/z8wReZRqbSAkOaBYrU7ZGOdqkvcjmR+Y/09kwl2j+nINyAm
QZSrXu7egEGSmQG210DH46Q2fsRrRyGSM9rM3azIyLXLRwMjpKAVa1Ng2MYwLNOv/gW99eUeBcoJ
HiY4ZVuJqdzcvD+yRF6psksZaJhxq5CY5/VRL486vSG6LLW3FaECIgufDPEcmtaFJRG2GGa04uqX
SA3dZZwjr7KG74wviWuX44806/MdbXKXsQKElMPsX9eRzRTt2Qd8WGc1dOgLAcq88pDGQf/LF9W1
vw0/o8FRRm/4NxkdUBtZGDqKOvOHuW+qVbMyIlhvgdmSpTvvdFu2os0tBYYafCxoq0XR71IXE2ZU
bT0qsFGNB0a35bYrdjk7xdqD9S3DUIXv13dwy+1dIdv/ESe8dumUJ8BzwySiSP+7yZ9oOOwjtfKN
IvW6TuKUreog+r/ockNPDxhZjA8kB1PXVY1t4rQ0xV34TvmVt9On1LrRrfQOKNVvU6lLLt3m8tAm
i3obsE3wRi93cw7NemjjoQiyovOi+tbo0V6GFhBU/+JM8pJtuScMgCO0GoGeg7wnsc6ioKbP1Jlm
wMCXdbOrlconpX0sMSjlX5zYmRhBQTC0kVlF2q9i0CFUxvsBPCdAFnlquByTxeok8jbv2IpYWpsG
wcQtTnAkcQiuTxNdQmr5deoOKQgsG94cWAS8OiZK8HKP4lVcP3ctk4je8g3OJQu+gZrHKKEaZREM
kdfqOeaweXo07btWOULtXHt8uL61WycIDjMV1WE4ROp7cuLsBGmupGrN0DpB2wduJC5PTkkpo0De
UslzIYLLZUwEsypCqEluHuKSOmlaeiMo57N9X8gwfZsLwvPJ0KuHTgOxW4UaTcn6WAfi1yiYO9CZ
u4sC+ktTJ7JlbYoyjHduCKxApH8zl5aa/TBCLbUBwwzoMnvl/5B2pb2R47r2FxnwvnyVbNdeWarS
neSLkUw63vfdv/4d586drlL8Spi+MwP0AA0ULYmkKPLwUDQ3MgD7HJueFZz1ImhjmDsQ8RJAofba
pnNl1Kex8IDyNQsitIPdBj9EUJDFhfPv1QFKj7VAF+C1lGtBmB8A+n0FTRNjvM1BqCtuwj9ZyoUE
RheaNmvMUQFQOqgPeex0FU29TcbL3i+Z0eU65qO7UOsoFjFMTcI6Qs0Vptjuu0dRJeWT6WWO2Xbn
27u2eDwXa5r//kJaAEb41pgB7XgKDs4UKmiUbA06FEbgqgYeVLfFLSwOeiDJeE+jjQYg+mtxetRr
WaTiTqmDgYzTttffQXIpN9usPKYxx0EsrA1Jf+A3gd1D6polYbLyNi/6dnZI5Xqs9+gHD3SPdrwp
Ggu2hEoObn/gK7+80fWaYrQ/+BlQZXsR3dCaSct2qwk8g13wQ1dCmI1DcWHQlLkbIM6ctqJjdwDV
dlaCcoXjxZcEoc6GIYwzfR84Sa5Xo4zaNFox7BWVw8BXHWF41YWEtPor0MYcbVg6IIBsAfhGcQ+A
aUbVZXlMhQizW+a414udKN+C4HHqOHEvTwqzdUahxVI9QUoqbTWMrRaJXD5EvGBzAfwy10nQ1Ikh
Ydg8tlLSCiW4Uqo426cyirrK2TSRsWpV3PpGvrdqda/UnwIAZyJq2b5qfsaiusJ4LZQ0AmmnZLwi
wFJmBFwywFuAXGgmXZCvD7LJxiZT0cCIepQTDAExTcBIheog5T6Gpt2rCVUsu+2efQuTtBPp121D
/6KTYfw+xAOXCxww+rE1xlmqQjMOfg1AdxaHq8Lb9v2mFHZVIKDk1z3g1nH9ekR+pqbV0IpUy556
scT0gMOgg1Rhpwm/PMNt41XfHjNgentp2ym/MiQ1BHkXyqu02Zg8np8FihzQOcxgA3RGisAUM1tW
paLQBlMN6L5hJyFqJ7q/TjBmDg0+AcXYJI0U/ugI0kQNoSP4qk4keXiM+4M0YDLaZKzwXL3ra96L
d96rb3uJCbjgDFA1UEXNXvXCSYuD3uHNC5C2IOe+MyBIXhVq2XDKxguWb4rI16OVXZkbPea/v5Di
D2oVWEUIQFqyFUFsrLzhvWQZ97wS+EJ/ORoKkDib3zEz/zYjqJW8WtUqsC1Yp6DfdsFfRvaSgRgn
VyKaiHbVT7uh9u+st6j61aS/grA7tXJFcPcZYrxGazrnKbDgIOZCCFqSAR5CWxfzPT1UwQCUfObj
j2mTtJ/tJK+myHjsC54bXxIFhkf0w6JkhglnjHftvHDyynmWQRrGthlsZIzyxHhwamU81MSyJDxs
0LCDI/1GWqVOoakWgP0/N9aqL4+F/jzygE9LVQMwdv4WwgR3KOEKWd+WgPnLpp14FhWSd8HMqOZr
R2P4qFeRhmzC2Lmm0pwCr7YDb90onesjH4zjBBJM2Df/HkiHSetzVytKW3PbCnOckWDqVTEBEDhV
z5Lnhv1WL14GXvvagk1eSWFsMhMLrUGPIFoCVsWao5DzFzL2bqIdHDHsPG8aNAHXlqhJXT01HiC2
Tb1FI2i61axdZe4+b7vohbgFbg7d33gkojuXzV+PoFdCbR8EdKgDmlNBgOUi3uMfyMB1aKG2ZAJp
zQTlegWkP+bVIEcun7Vpn/roAua1Eyxp+txd+l8ZzE0ziknqlRVkILkLwKRKo9iFrYP90rJvr2bp
zOfJUiDrw+WA8R3X5wJH0RV6ADBomB/VEPzjPo99ZyE+xjzY3xIYrfIs4PfTFBLGaS0OAFRZLlig
0DaAxghN4yxncePQlg26FjS1oo/mejnKUGHjOsCEwkctdEYVyVTM3L69ZUuqDJYB/P6c7QbB77UM
oHoqefQgQ3o2zPfy0WifSh8dn5yodXHfLsQwqU0jw9PTaGek3asAtCfRPbDBi2fReKx5UcJCWgwx
AgYfzbgbYD4ZdcvlzDenDLjtLKnvDLU+Wb54THTUX8xIP0uCuELvPhpY0oFjrwvHdSWYiZYFMIMk
YQGPI/uDXasy8vs1AQctUcWK44CW1jjPup1nEADKzWaKfXUyfKEDv+mEmHGSNlb/UdxhqIT0pIg1
TXTZva0lSyEBqgb/CGRfHciltHHSICTw8lK614zGdyMli4/+0KROWrWRWyVyQ9pYQveEhxlQClAn
1BqqkYYgAiN9F3buiIT9Oe2TUEeDopblrgySSBdDxwZOQX4pyXb1uazlgHxVMX0QsJqpsg+sp6AM
7yMPrLveLrRIjdpNlPp2O4zE1P79o9aaXQ8UGqCsb+MhYnQmxnKAndLwEmykkXTSuymivKoLHN8t
z86ZuYbm6UEIiUywsaL799p2vSwrjUJGsKLUoBguHTNqyKCZNshS10q9U9Kdj1l0qAnS2sxWUUAk
w83Kv7Jw3XiWLRYrCzMQB6SPQVI+NiSyimel5Vn+0jvn4iu/sXM2Y+0nXt6iHyV1uvoFGTMyjned
0roCSHIBBP8ZYJJkVm3q7qi08f1tzV1wPMC0Y/Ig4Efg8GaBY/JUCGUQI8xKZuawB93LqFBQqRuJ
72FOsiH9j/IYzUuKPhamHmfShHv0GBGlVze+tSkaDEBF8U/4I3FA44EhHTX8r0fvxZsgFAJziA1s
LihKiWA+CUpNdKMnAoZ+CPK59WvOnfSFL/+mdF/EJ3N7Pu71a6Ur4MwybcRwGa1H1beL0ZIYhSRQ
mm0l6JgSipmaGOqZPVVRtU560Q09g5rl9JSO3saTHtNpXygKSJGjuyZ3c8v1FfPH7SNf8sOYcztf
0yhSYLbW9ReaeukbVYg2GrnrgM8Q0NgvG41byKOjT8rIabdbcsXY+nn7EWoDg3ItLSiMVs4xLmEf
57mjYj58BhyOjp4yxb8vMQC3ruVfU6avb69xITaczxwAZSTO5lrCtdSmycDGBIQwiJPOgpGRaVgb
0/NtGYv7iLbdub8L2Hg2YZKLJfrxS8SfRvTWNPrc0TBTlYa8CQ1LcvAQACXcjBMBWPB6LV7qV/8h
kZWjbWGNBMPLada6us9LZ80/xKrupSDGXwpyrWS+jkC0Dlo3Lf3zYD5ggkmnNquh8hyl9le3d3Ah
uAKnFcBT6FWfAfiMbgDcknfNF/rXexp89ZCpB7GjhWlsU5lHd7coCyysqIiDaAnkZde7mIt95zcS
2jHMUAXHe986OehKC+vYxOEak7t4fMWLdyySEP8IZFSw8ppkTHXgqcP0YxLcJFCfJPEdExvsvKWD
/zBFqu3BzMFG/Ae7qqMEOdNRYIgJ82bJEqurhxYtUmpmJ0RV6BjYKe8psQSdtfD6QjIHPXfgK2XO
DlTMWh2pgHpWhuWvO2GGxdflZBtTq6K8ZAqrTPeSXRaX/k7Xy8GJzO4hkHzrFJaydpDAjcBxvUs2
j9m5czoWkCo0jlyfcG10gVUmPbDyNXosrE+zehh8XmS5eKwo183JLPyBhrdrKWVj6F2rSEAQqf2x
x0DCfDBsrUu3kq/jz2Ylh5ZdC+pWax/iZnJvn+3ytoNNZ+6/gDdlm0qzScmMoTfwUPATTH7z5M4u
xzBxxCLA47EvOwrX11A1zjw7agcTPU9DRhsdD9euLYS9OGG08O1vWtx3YNiQY9KRA2dflWI65Emo
zTiyNiFxZJBpfI1bHsv1kv3iZE0JhIPzsD/Gfk0rq9u8n0lH69KeAP5wxKiwiBe20aps02OdPtxe
1pJAJLmgRzONK27y64O2dJAVdx368epIP6T9iySi9fmgTtVWD+PNbVnzx7Oe91IWo1STpXvDNDda
1cE8GFb2BMcfVYNzKS7qLuZCAsuI9z9ezfNNcxEN5aqZ9L4Fm42ssnBBWBM5QWB6LjjhMMl17Ie1
JrajowxS5ujJZEkky7xqP5qpvrq94KWrZm6JwvwAVJ1wntdfouTVqHfow96rUwEe3g6AQx/E2G7n
xwNNlKDBCAPr3IdNx3ESS5cpwkAQYKEX1sAr5Fpw5peBGnnY6U75rJCwt9RD3Ua2+QeYZ+S/LIhB
bkL/NgmikON6UD0sEJAhBDmmGq9RJyjtZvR5D/rFJSHTpgNqKIIlkvH3Y4dLoC5ws2kK4L1Vc4gV
jP6NP/H853ifJUtHshRQpHk8Fbz+9eapher19dywkFaPaNInIaZ8yen4B/4Eg5sUMP9CM5BrvpaC
lnIQxXaoseaI0g94Ljw1SmCsJ8v3yG0tXNo5xIjIZctfkDzGxOU8sHzNRIE1mt15SYz8OCR/aQHn
ub24bRdiGOsep6wLExMUj6jgyuGn32vE4lXdF5cyVwFQ/MGgAbbzCED/uPnCL1rVQ+AVNmj3DMyV
C9K321u2uJbfctj3Iop1WWVmuP7CupoHWQcY/lHEHO+w5A7xZEcZd4ZIaixLHRxTEeMigTuUFFAl
pbYHZbu9juX9+i1i/vsLV9iPQiY0GUCYhbfKPNNW5Xs0Eop/ACLHw+C3GEaXTcR/lVxhJQmQFtJT
a20q79ftlfA2i3GlQ1W1uY+Osr0UmEQoS+qLBsdpLh/671Uwdu8BmSKo5UyNLRngcqwC20SzGXjj
/8TBWAhucOXqaHlkZ3wAfW75hgdBrRq7ivymxOiPMT9vb9jS0aM8CH4zMDoi7TFv6MXR53qQ+XEP
SBTM0TJea00gaPexh6jhqPG8LeytPrOO4fFrASnNustQL0ZvskAQqCMyTB7C7g399TkmjQTCz2rw
HWn41yELcOBgvQdwDv99wyOUMVAeRg/jjAe0eIz3k1kT0QeWX443ffXyb7cRjWvoufmirETyiNG7
eChBOJIBL1BnGHT5Oeb7on/1wZV1W8z3SAGUzkhVzPzCEk6LcZ5CIk+TXCFBJa9CB8rtFI5EE44N
fT8pCEE4jzYIzLBRWWYRMTdSy6qAGOnB76GLtimmbtUVuOBG0B7pFDcIpiyP69tLW4jHZrpqMDmC
ltVA9pixK03pxz4NkIoHdW0UrjTlU+m9iADcRgVQ4MRqTIYwp/E07kXvX9s0ZCPxCKvG1qJr+9oK
wkREFihBpQaX66ZQQBPdD2gd5dnAd2O7FsP4WTUPG9Us5sdoWZModRvk/HXpUTfd23s5O9JrW7uW
wzhaXSulbEIT9t7sUycuAb/tD73S0GE89yJvTOh3fzgLm6cdQmEQOzARl1ROUST0ASKu7C5J7qS6
AQsCh4GOfemZM/mcNrMfKOhaxvQmJjjR6tbMrcjrzzuRlj5pj4GLebquTzFS7GFYfd7ev6+xGBcb
+E0cY2eNOImZXkJcT3M03pADhhanFa0ctGv8EPeO/HKskJ6tCN0b1HkK3c+epG5sb3npC7aW8u1L
mN3N8xwI4FHozwfTsF/NX/GD5Q4eeTSKHX36bN7GPQ3Qunh7/VypzK1gJW3TpQWk2v6jm5J6raGL
T3YCgOA/CYAdckeyVXAwOMfMFim+rZaxwy7RqlI0se/jE8L2RtjoGJqDOTZ06IguPuf3Q0nDl+ZH
81mOPsXMgtC1zpP6MzrqGGBNq+j99kYwrvDb9zAGG0RGENc19iFFopqsRNdcF7SgnJD467l+S90Y
e61Rtam7CmI6O55othG3Rkv844+IvHUOObVEu+tRg3iU6bCZ0D1pvIar9CA/H0V39WK9VaRaeYTS
7lN0e/v4IroKfeDVl9kemr/3AiNc5hIJsvmMJmIUTxxnoj+cYwL/SIF7c8DJs/HpvyUl+yaJ0b7Q
69O8GCFpcu3hHCFvF983NHY5287eON/kMNpmqIMZoh4xnNuKvHabAr2pdUi2sb3mTWTgbh6jSMpY
t4WWYEn6IT62x/YwHa1VUZNkxbNdFvf2bVWMMlW6nlpRhVUVtoB6iyFi6E5HBnkjGST7PA3BGi1W
xTZNKapApUlKfROFtMIQaaATOBcRWwD6+2NQfdDARj0DE64vVitDNkA2oNnF/mBOFOX8Rykg8eHe
GEnufpprOjn1JtpVh37NudP/nzvjt2wmJtOnFo/qEhsxVLb5NrS76r5SaVnRxtHP+YPmNkBFI2V4
22Usi8UcIIQRqFMg+Xq95CHWlQ6E1P05jjGx9MFoTtFH6isrBZz2HWaQgLr1LwVAKq3Y8JoomPDw
P7t9IZpZsVlkYaWO87VlHYWWmhEZRtvSdmOBKV2cdS7L0meqcWSPENlfL1PzQX42dDjZxm23EyZF
knKT2h+3N5MnhLn2VctrMJYQC5K33sraJeRF+pFyFrJsm2gN/O9KmMs+bvNcn2bvK/dn3G0DYIN3
6rhq0u047o38yfQ51+ts7N/c/YVAxpNOVhUoeYtVlU7xoWwlymOb5y5JvT6cZrLkCrM7+7NG7PIR
sSZ86OAMq5hj3yw70N8a93vvGBfqFUqNMiYEmSsN7foOulzajL7IZBuhfftnT0zHpLd1gm2c/lsm
gCAYn4T+GpM5rxS9NkjoQ2ZPjZZ6n+gVD15i5z55y4pdaifO6bbA2WC/H9dvecxxjYEYe10AeY32
gXL5U/GKSbLdk9WUHEH/j+v4LYk5tgDNq3HWBcP5+d1HIZreq/ZLsu7X9Zo3lYm3JubcrCyMAjOy
EOBpP8McSEGP1hwE8v+jhL9Xw955opqrzRwwiJ/xU9CQjIh2u/NtgeMklu9xJEn+qxCMx02jSm6m
EdsWfj7DybobDPYZbZns/shTADqD0Yez4rEsCKMogibAy+erFWim9Z1Bf6bniKxv69vypXkhhllP
p/hqE5kQ02pgGKZa4gokX+nnn/FH46TPtUD0PeiGSLcStp9oqSx3vMmLi3HvxRcwF0k3VbJfafiC
CM8fOpAazBwmefN5Gzr772+mdSGHefNHkV80ZlnMGxrQyPXukXvcvCQP/ZoHteGsiL2uJDOOFK+G
pNzxjwF99NbxBuTiHN/Ek8LcV1OeRFFbQYpyCs46jezSFt3p8/O2gix7wN/bxnpAtIVGxRRDjPdL
ucsJQMW/LMe0PVd4SJzisOXRNy87pguBjAvM06L29RQCO9cgd/mhWfsrZXscibXZSZvbq+PtIeME
xVjspdaHLGsN1hoon+bs1Wfe0CSeFMYBaiEosIzZlOWD0BKL+EQ8GQeT5BwVn3+H1XC0rWH4C9gN
5gzJ9U3cS02tqGM8nhuxU8C76VV2F4b5qit6ixNWLL7aUfFHew7q4eAMm9d8kcvNtKlLRIzeOBvE
33X3xR3I3iNbJcZKcnKPeER3A7IzMfD59Y8eOBey2W5vDFVUVTWBbDe5C+684L5z2p+iZZuOlzu3
FWRR/S9lMVam6WNYWwVktflOnV4TjyShPbabxDE9OxbvdaBa401ty7A+dfU/Cmeij8ZDZRqs2XAk
n95hZ+ugTffxJJ/jKyCDHOuBI28pWLxcLGN6oxglnZpCXmUjS/4cOgIVN9pDtks85KNefPqZe5RH
xrYY182tJug3AV8n3lDXqlSaM5Qgma+gx4MbYgYmfdRJ2FHZPp0+eSN8FiOFS2lMpBBipDzShpCG
2UjHIqb1ykdCYzuNvJBk3qxv1nixLOZmrXI/inU9G862MtmVIxOZrNefnqMfec9wFsn6FaVerokx
/EIEO2hYY03P2d4g8VF9U1LbJJ3DUxDemhirj/UwgJeBoJ0b0O6nsQs3zeva9igw7PS2Mi45zYs1
sSS7mDmPeRUjRPk//JLUe8G2ufvGk8EY91gHSZj0kPGjp8+7+Piq2G5gh0+akxaEnpAM+3F7UV+5
4xtKoTIWPfmmnrQd3Mnurqax8/5eks3BfVUC56za0ei0e9DRnXx7TYcDXWdIrW0+eHO7eQanMmbu
AQSueNJ8iofCjX3qb4A3p+u1736sOx5p4GLEfHmQzB1blZVStROWPNJngyR3uq2TmdfPsHnQON5x
Mo5E85JGLEtIiokdHlXb35jkQ+HcfGx/6n+MzdDBgThXrVSWucXsiyQpKwl2rb41d4nstC/dO1rR
93iAPipEd9b2qb470X6H5BMo6XqCfeWlExev+ouPYJxLM1RSDt53aK59qPbBveS67VtJus3jTyTb
fB7CbzEo0y/kMR4mzruqNiLIK+wfz0C+0fKvI6UPvHXNP/PNPNDeiEK0Be43dm/TcayVItWwtwgs
nH4TEMorqS9r/4UMZuuKOArHHF3xZzt9Sw2nW1uObu+lp21LdoccORkOEn4x4w6Y7T+LYvbOaqxq
EEMIFF9fDSJvY9/1yePj40RQVd2mq7vNObBLUCpty9Pn+iF/f1gHDn2izvDZOT59WtPTA3wfT5Hn
dd7aa8aXJ7EJYEGp4tIAI+9u3Nz2dMt30u9Vf93DFwFiEuSakRb4eTTg+iv1tN2uHx4eOBHvosVf
CGEceNoZEsYdQoidllS1wWFHoZW3VzL7J3afDBE0/SCCBmULG+mKlYTeE32C6gePSizZRSxzrrql
sAsTs4EAR6cbYncmJPHzuFCjIR3PWR+5mO1FtRKDRHSAo3k3HktN+uW8DAx0nyk0MCCWrbeD4a2t
dRT5zod3RV+FxGhI+usRwAjXctT71Yo6J/HnZ/Ua/0WrVeR8YqgiJrI7H5xz+2oJ/7apF9/BHFzb
BF1bdqgRP9uHnJTkLt6iwKYSfIogUrKiFTlhtBP+/UwOPRk6Z8c5Vun7rutoXsWoPfTGI/Zkb8Ee
M8I71Wv6M2ZIAdW77fZgz4tIsQv3jWMhvAaieI0+LM5hf1fZa7HMdejpVTf1GsRqxMMBmJs9Wo0c
3lX4NcPseoMhBpYBp40kvcb2SEjgElC8duzP+grjOL2tnzkWyU6TjXKARaz3CBO6bJUW+8yydXB5
vvl/ZT6paqKWh+5HxBuctOAOrr+H8TZCMzUYDxHhKRNbWmfnRmltpFbrPwuxUEGZLxlDTiqpLM/W
2JmgqlWMkIh9K4fEU3M0kvRqmvFcIDtwCeYwf5UOOD1Mex4FB9u/cFKpEckemA2Qiyc5ESww9Vbo
mD3Kd7V9/MzoU3c4RYf8522H8v2SuxbKhF+iAg4Lz5BQA1iVT7Xr3Z0QCq1vy1jSsq+x2RipMxs9
UzGxZLMX0CIza9noxE5gayuMuSM8NVsI7vT/jOf+Ww5jx0nahHVZQE5LGzf8MbnVT+mYbgrSUF5i
SP0e81zLYg5LikcjsnLI6rfZ/oyx0HclEBOGDQ5RZfMM97Hd+UQDv3KL2bONrW/l1B6d/HGz8gM7
epsc1Z2oE+4tJ/Js46HfjwTgaxuTcQ82N0fx/da4/ljmkNshVpMR+g3NSjalczibtuHIG51si5VH
Oe50SaMuT5vxKZU4aQlww/NpP8PCD28Z5S5o3l3WoVzKYIJrL2onS1Cx+/M5g2wUJflmbVDhIGwL
+u9zm9e7x9yIpTGWQd9/7V5O7pqd5zqghuME0UsXwOWKmEDQK/UcUEUIKQ/SCsgCHoph2QYBIEIr
EHB0LNAr8fumB0/RDOi48385b5/17sefWPlvCcw2tfUgjPEACQasPLKLtUlS27e5bnJW1u9n/1sO
s1NjqxuVMENlNPfuOaHPOXHNl+5H6nKD89lf3JLExMq+F2jVkHyt6C5cRXZKM4JncL/mPoKXDfT3
mpgLqRbFSLEwyvxcO9G5JAjGe6KedALITbTy7XLHY5tYyDzNSv2PRDZtOZZpoUUWdvFH/VDSXxM9
pne+zQkvFi/aSymMR44CNe4sHZUwjUzue2CLL95eooCNGXbMuci4K2I8cqhngejNp5WS1nFRkf04
Cna7/rOdm4chIVybeRsZZ6qLgl9r8hfM5NV/wP1cECCukX4lPFTYwusQh3QhinGlfTYYZSx9iUK2
ws1p8BP9XK5w9Dc0W6U1LTk39fIVeiGRcay1Dv72IkNFMdoM9nt8GLYTYHa++8AL/hf90YUgxlsY
Xp3Vaozsbuk8gyGExDaYvDa3PdLsCb7Z74UM1lMIXRVGVjygXv6cwJqSLWe7eItgHISWA9TvFciq
7pLNtO5IvEFliEfM99XZe2sZjHOQlElrhRZblT1X7khfg9OhpgDMIdoAqmYrUmmDmYt2Tgpg5OQP
9cWgOlFd03Ve9Bb/U9vjfbzZapueh+eY13fjy9hndSvpQV6W0JaDup3wsJ4HffCGWn49aW8JYXyI
NTRtk6oQ8qPLyOHVowliFg1zEw7mvafaAxVJ4By3j8RywpV4trNfyYpr9JyT/nJ0F7F5ZYReEltf
jswi4uGAuhk69NYv6eb4RHNwdOqPvMh8QeQ8cQBttTPz3Hfex2SoMU6h7c/Pk4sEd7Ou7fzEiTqW
PMxcM8M/GHE9M2DhhC/WZYDUKPRmGAvmOrlIJ7jdDncBFVaJE5BPj37ctkiWamt+44D7DcIAtMcs
uW+93nGmCmMGXd7VOk3x5Dy4OVCVCEh9EF64Ek3tbGU+pg0RH2+L/uKdZfToSjSzVEHOQi1T4UzL
TzQpI9017MEFM3/Bc3Ao7FcAbIlwLAn+J7AN2rvyvXoa6Ft8Go7qjtJ8v7U2s+b5brIy7jnR00IN
83pnmGtF1roKpObYGeC8qYSnAzgCj5rTR6R1T+bROXpHbcMrOS8gLmapIGFB2yAaIr8qjhfnn2k1
pjyE8GAKJGJqCeo1boIJpICDGRQF1O0J8ya3gg3OQLzYeNqwEPZcSWduGy3FQ7vykCMXV/LqIDvS
GlG8M2wLYrxmq/xnzlP3+YxZHdDRHoeByUDpAbt/re6xV3Stp2K5Gqkwcqdd4d1AtK2wne843rtB
nu+wb9JApzJzc+Mi1xjHXSXt0MUGSht4chk711VceWuQ6K7ahTQ6CqvCcdYPgJMTh76MBPNFyG2V
X7Tumc/l7w9gl4ugMg+aubbS4O0pIXJIV5hme8h7cgRVLVhXCOp/fxDzoWMPcGkkszBLke2YHiY9
DQrFRBpU3qKL2HWR2Dveo6rp/3V7eQvFD/1KEmPRNVpqolDxUGJZD8CCJLgCJ7fEpCbFJyH1zxng
0xO9Dx1HeI2ob8s+SUlE18ZZuufW5mfVYQ/7ctmM/WqjOGZqV41nyxuGbQaGq1c1LlVSlF2wqyIj
pJ6ZonlDTKuVWhTq2usBeefsCO8jmIARHexh55fYe+UUWZsELf8dwaivzm01O9Fc78XAFDrSJrQA
mtQCvNwFEZIIp9Ztbn/JoqO/3A7GtFtZMZK2NVA5KW1hrw40V1ZGvlZjqtvisD1EAR3Ho+FvwmaX
UHkl0vHdUGzOVyxEgFcawkSZVSODgkCyEKBAE23dRlPB3sOkrY7qO0QQD7zyytKdfblqJuLM0kqN
TFAzwOByREQ/X7rVSHiLWoi6rhbFRJ0Z8rV4FWBRikzApCNLBYjDnHBTGxRDMtM0Jup0L1k/W+sj
6lw9fAybsyjaZfOQai1nusJC7vzaBhkfF6MVXUuy2dqnnBxSMrX0NTxGm0O2iTbVh+8YTmHY4cZY
tXZGXjDI2HbMlNq8/MYC+h8fghknIOUA+av2rUPQa0RPC/3x/GN4fjUPr6idW2/J6mgTRMNzRBza
vCTgUsb2SiZj84UXGZ0YQab4oMGxSKdDuFYdzMG5D+xm3eN40C3lUV66YCkkvpLLmLnQj3+rtQHi
VaNeC9baOBnZKzhSVVDTVy6Qkx1Akm4a0zLZmZmrmKSSnxRpK0RESX+igSioXasn4rQzipqUzaGJ
N0VF/dNtC1w0wJmmBC1s1kyTe33h1qKOykoZjmfFValAre2Rl6XhSWCsYSrqThj6YDyn68i2aHKk
1sftNSxd4yhO/bMGRsUlkGFYYjWvgSjvdFjx1GjRafzz+0AdXe+RF4m53IxYgT1hk4q7hrxQ7/32
Gr4COeZ6Ai3EXDoE7Qc4Hxl/nJSozeAhMJ7rrbxSHQ2SHkFdTH/pgMd1D9zQY+FYruQxnndSG02V
BcizTnM2HtnxGqhQfeOvetdagWLaFQGHON9e5YJnBA0XJjcB4oGnBtt0E0vgfa9GFPJa+SET0GRk
HdVKIm2zznzk1wvOwKOFg7sSx6heWfu51UQQp8AMBdMgavbQmiaNpJxY6U/PamkR/ri9xKWU2pVQ
Rht9qdQDQD5GgB/yH+2qPaR4Gv5V75WnEJjD28JmP8IqzcV+fvnci9fBKDSplcQo0AZ+dY7zwK7G
YP2/iWBe92o7ypgJCRFpi9kn1XuUbP5AAOZConUPug/duLYuy8hrv511wowRiBo5xtfYtyXMpvNt
ly4kMLeAKYRGGHrjePYBVg/snmO6vJ+fD+niEBLFbJVBwQJCsMLKsW3hog0NnsEu2at0sQjGP9RC
W/jGfA5aAh6cNiOyh3agzKIWqFBqTtSw0GYMJqULaYx3SKTECKdUGs+73eGr5I6c9zn565xTsiF/
7TtnH+/JC1o6aeZsT9Uho9nhAzlj8r+dHHM7eYI85FGIzxCnjtTKXz0GTzcl7x24aEUXi2XcRJ1o
aKlOxPEMtDQqgn7vDrrMUZKvcXG3lJBxC5EVYsQe3iCA0R3c/jHESEWfWMeBRKfHR6XGe2ifkS05
hRlJ706f5uPnzjp/7MbV7R1dysJfnOw3HlNDaOJuSKGt4kNwP2zSx+5OWqcfPpLkPM7UxX3FqIMZ
+wZGya8tuTAMNUxbUZZxel6VEVP5CFpuoLV4oVyIYExbi8xQT0eIQEiFovzhbtqcM/c87JD7W62c
fW8XQNI2eMKfrM3nB8fXL1r+hXTG8gPQk2iRgTO1qmet/JllTlpzzmtxgdg9JACB+ME4xWvnMoyR
NoRdOJ0xxeQvOQrt1hqoP9QfbSk2jhRjHoSH0e+3lWRxXZh1rSM3oc8EXNdC1RJArymMp3NVHrz4
WDX3Esh1/zcZzMLavJHCvE6mc2S+521HLHkr+Lz5zbyFMEanWomXiFYE11V1VFE2XSE5JcL/20tZ
jN0wzgJkLuD6A7OXfL1fk1FMrTTl01cVbWeuBCIRgXpuRoRVboPlkCNwKXE1j7r94ofDS4rlTUVi
YjTMoZgQ8R46pHEwrnRfneUf73f5g0tKe29U5KV6TO8rMm5OGV0/3F7xUmbn6gOY+0HVhqZMk3o6
756HkPiI5O5H5/BeuG5KH0Na2k5rFyXN3pytbFeoUIV3KMrycjpfRfFvTvViHxhFrdXJ1xXQWZ5/
/DgU+9eavI859clKoCs09fn3RxmtaLEdAFYb4VnAMf9F27yQzqiwOQkCZspU07krHlT/1GNOklg8
eVrhyB2CWk9yOLs+7+qt5TLqPIiWN4oNlrsDdGN0Xu8s970+DGTzK6QrJ0IOuqL56fQg2A+8m1hZ
NKXfi2UZxbQ2btP/I+07extHlq5/kQDm8LUZRImSbFkOsr8QMw7MSUwSf/17Ws+9a7qHo36xdwcL
zGIBlqq7unKdkkxK2z8ay7fk4015GuFPrcjS6Z3Bfl3/OqwH72stEOu1d5ynhPCKIbP25AoQjaWN
AHxk1G2rDGGUXwqct/RZLh5OyuPt8+V9nx7BxF6F8aAsqh7POMnfUuNJ44ENzn1fEoA3TZfAADKN
caVPidSI51YbH3WtPMrR6WiW53+huYFhRZHl0MwH1MafLAxpP451JIyPQR0T87Lq1OfyYt8+prms
Cs7/mwjlc3JOo2I2SaKOeHWqq1lChkHM0+HxJZfs8L51BhfdmF1O9EcOWapFWemngNgo6ysmcJiY
xy7oSS6VHWz9kJwXiTWY6P+2wtBsSyCqKnVAxryJAyuXoYx97WKa2zgR9Yy0Z3Ruki6uMrfOSix5
vv27pJnfBaBKbMumS7kw4s38rlgbTgVaKERo/4VkRWjhcuttvn0cUUlYPKHkmpC1uQYUytrzOu/Z
u01+Lt5EEzCW3QFLF39h4ctkI87zMBnFR/u4Vax4jVUKzvprz9F1c40HUzLsSqHaSE+GOoLL2skJ
enryN6xEfuV32lAdxtzyDzrMIwnULLrkA+gsPPhz27vfZ0AKWePSgXIjh73HsyFzxhutImjjoAYN
mw6YJyOHYX3pa1V8RNtoSaK71RLKdCO4zprzNv80FzqkAzOQ6AvHrjSBeTYG9lnUcYeBS9ttyOV1
Y408d2fGuf9JgtFggXEpzsMpg3O/Hn3ibNa7w4Uj7jOC8JMGY/rDOh4XgFPH3Cgqw7W1IpuL7XCO
akaofxJh3pQUw72IgMz96C+I8rpDC4Flo8WFZ9W4B8aY8IWAJkV4oUhKb2XMqRQPvMl83qUzJju4
tGXVneilN/vL8aA9cJQx5/tXBie62MTOtnEs8f0GoWRBrHZ54OgXKv8/H+SPq7jKw4RCLPfoCOhB
QSV0Ej62Is/zPng3weODKtkJlbAa87pXcRHpL/MXUMt4sx8zpdafbFA2JwSiBGs6RnQFI/5WvXKJ
o1pDqi5kz0P3mWmm/0mJeedqUiIfrYDSeLc9dtbx+BZZ3l1p/b7buhWGec6YtryDl8bxyXlvhs0g
C1V4alT6+MXj231PyMZxEvLEeZl/qmfKHKYgAPhKl+oxD6ZItDYOTiVGQtCMAcWMAIOMr7dFbgZs
7ScR5tGMZi0tGrG4asqnhzsAbZ29h4dw27X2w2afjrZZkRCtq8jqcihz2FOYVH/U0zl4CZSjTfeA
npdNU5PIjZetZ+BIxYcNeXHKFcZzn9Bnqr9+hSNmrQxL5r6HmXLZjzO4dstM5LVaAMfpJOCgn42n
5y0shrsi97q1OTkvzs7iCe1fFOE/98qOmjZGY4ZRAXJ1jeoGSnH+3v5XquqbBPMCz4qGyTaaGLdr
kpbWC2DxEt5a2Zmy9s9jYx6f2WIZ8IClpI9b23XdT+l+eb9x6JhXYj3nnG4V7h0x5vasR7p+qXBo
yOmN7p0r4pKWJ6/wNqjZVOgA5WMM/RmG/eSPsb69kJ2GCjWUx9HvXMt8vC3/f9GS33fE2F21L7Ai
Nm/A0THdbTF1/IjSLIm8amdz+1D+jGZ/ssKokhS9dYlU4vTs7RloEImLoQeLOIcYHWamzTMAM4Xw
n+QYpVImShMICiTD93Nib3Fdq9V9by0/W+8B3uUaA8YmBjx4hu0v/tI/R8oO11yEBrNIC7CZh5b6
toYoGmgUazyOMM4b0G8yjN9cYueqijFtZEJLIqy0O9sbeI0NEv3Gn67ANw3GSF/yS3wyIyrv9tFt
LHSzItei2cRxrEO1xMQmL+jgMcWoDPUSDemlri+P2pOKKNNd5danYi8xBPeKkVfeEXKvilEesia2
eqlCRIoSwGThtjmuMV2/33OuaqaV8IcostsNxEiuwpDSgRhCZ6AOgM7YpWM5nrnCsmRenopnT1VG
aSR6PZpCVsGW5GjQvdqSx0/yjvw4YirLC237g6NH/uxz+skho0fMSFFiLQTFlGztYdu4sCl3NocI
x1izG7KSAKnYroJ0HG30sD2SFXL+GOnF7LBvOLx3PJNz/ckSoz+atJEG0QBLPsi9gV7kPpDPwF06
BfoD8a6/9h8fAmct16y6lyQDC8oE7My5Bq8TLwBDVA38e0iK3pHyCCjV20c4/6In32csWDVcigD7
WWnrxDMmGN7e7lZI6CkEzUAGjtLzeC+avtg/VMiEICOKZ6AGiEj844mh/AWUMhrYW67h9K+3OaNP
9RYdRgAzFWt5+g4Hp3qKPbzc/vhMBgyyMOGCMV2Vdsp1LMqkxwYAT4xCb8S1bK09834gXFdwVglO
iDGC1+mXRsPiJpSvM6QNUCTkJSbm9dE3BbaNIOzCRaknYKdCDukOav2TqiMkDwApwtN9s5phQoux
U718QRNkgIsx3eSu8lDtjMj+g+dccN7NNWc3eTdt9t/rlw8AbF/evv6Z6seP67/q28nXw0bou4w6
y8/+/3W0vqWe+1gvV0sk4jejNdjObpfbueshyuOxNpNv/EmdsVK6cWlbycQJ+mhaHleZiCn0E4bf
3daymt+AS/Q+vMOT4HNHguibufGm2BHFPDthazkNjpLOyoLXlpywAFNyI5mj9DgCf9XEk+M1i0WR
hsBZftTvjJWKrClHBuf99okMMsrhJI6LtC3pCdqoZcDLvUNs1aKQMdjW+uLx6hY8dXGVpwlDpx7o
1ICopikzHeMM7v8pWdtRrbX9r7IAE94YbaGahaIXBoWHwJSAbonLV2u937cc9TofL36TYccTT9iU
UKX0COMzESAKAxALMQMv6ZyIfAZL5oe0s/j6g1n/R+h8W3BUL1jf1cen/g1jTFwLP+veTnhi3Ntz
LJZiXlOxyMlzTdqNq27gVehIBwPgyUmPa27YTT9540mxyecLoHABH4rbQlaK2A05+6eDie2KdLn0
baU1HxlPuGPURlNLXa4meFWIfmjw8wk0MzgvjuV9+XseosB8EmxCjXEsBCMZJTUAYzZqBVs3d9A6
tHpo7OXr2llfyMFDeOJ/3GZx3s9FVgpgJYqBnfaMbZH6s9ZWIqJXGbiJd9XhcYX4RFoRB9fnYSz4
62u4Zvw4ZOeNzTdZRm6qSF5UhnQlezzeYRkxthA4cOotdUedeusLfbwV+swFD2UZXlFxpn5BH8g3
dSZGitHEn0mnFmUxq90kj2/bFTlboP+42/HQuf7iLn7TYmQowfaqUB1By3/2W5t2hsXEfVi2KDVA
dzpwvG8f7V+E9psgI0Z1qNTCiQbPNOKE2gQMq2Yvkf/aazsOLa70MK6pnJsNFshQqy4sj5jp21Jn
OHBfls7ulwNv2LE9Dnf0i3++/m/uGDvUG32SnKn3DUtOcogMWjeWv05LLsr/X3yGb0qMw1rnAlbP
LaDantt3nch4Hatl4Y3w9F+wJ2S0FBewURz2/mJmv4kypkiPmv8kUxuntf0IHSrGhiwx69pZ1oe6
2of2xzOvI4zzHFBnx5lPbG3bRkpvUl/2ZNtHwdrq3h36qBv7vOw4/P3FrP+XP53drSpFep7nNJZ5
M+8Ce0UU5Nyta0TNazST6VH9XVJ0gVExbTwA6iCiwaft2nfURX/Il27svyHJiQwM+NtsHE+0rINn
A2fNi+199sRLoc1nB/9RNTo7WQ+VrucnnRpIvH33MSbIx5BxjfwB92znbfH32TKapl/oC1k/UYEF
MgEGLQsPAbax41gMjUeG0S+GHMrDaQAZIyVmhOmz48WS33PS2lmM/6KjrxhYa8iqMPAzVu/L5eZ1
vUZcdHAcsorcwH5/f8EAyxH9sOa+3FgfAYLm9dpB+Iwd9JxwfT5BNbkARkUttKBJAprdtgGrV60w
5byA27DnqKX5EO377Bm1FGMK8xzQpEOJkVtr8Sa41t7jgXpRjXNLohmNpItFaYQ0hB5XtR0QinV6
m435hM3ksBj104dSKzVnsJESJA/3R/SqUOy8B0yZkRZPdedY8T2gJQ97n4tSO5/m+OcI2bJsUqmB
KdAIcQuqjWU6wru1DluOT8dR69jQ/VPZpUaTJtjCiFeCTCJ8LHiry55skJA9WQeAQvBKOByVjtWw
PwmWlzMi3wQpN/+tpqPYcLAe7jUgOEnka43dCodkefsWeSJ/jQ8m+ryrzmhnutYCtXUwEHEPPaAO
iDfs/5EQo3HaSKguLQ2ry2XwCnOP7QbegSsYt31FnS3SJsI5NeQzBOPZr4CBYu6E1/iQWfurb3ib
o2s8fuOJXTHtJkfXL6QwVhdUOp63WxEmH4t1yDK1Cg+14YPlya86T0A4dupqMickU9UYRLPAIfoR
Wnqtxg4f9zz1dNtrwpKXnzIYAsm+TXOwtbVjD6mPu/z4Vb9guQZCCi787XUpzq1DZLRI1MpDIRaQ
+LNrv/mYm9zePa4e4u3nY3b3gN6ki0w+PwmxGrSYA0nM3PiH9HDxPN7JclxhnU3SJQ2i04I+vZPt
H9/u3Md77OyB0T/s9VVmcZxh3rO7RgKTi7zI8ZjVlO2F51YRCTzZsSg2LecyOVaAzdOpcYJ90rTK
DSjc3la2RkXGzBZ4b5tHhomRki74T8HFdVUPhXTTeiDWrzVq+Hh7PBeU8wauofHk6Mbwv4rE36LS
HdwDMO72w+Y5nmwirm+R5Wk0vLLL0kZC6W6VuK3/Dq1PBx14vd4cjcVm485ZpY7GGZIQrz8xKv7B
4YV3NYyzoVa5HNa0hm6jfZuaE7SPLx16M6i8PXOI0Y/deMxsIi46ZwOsJXgBEsHbI/KmwWZzLXP4
+W9eOukvmat/fAAWCvZSmbFcUdnucltQSaF5iepl501mHuQasl4ry6J9uGDgjbdqnHOmbHKu6FNR
6EWw6Q9f0utp98V5tTPzzdOcwx9LL7suzpKCus35ry26z1NruXK3ytKFKD6ES5Sfyc7BINNAvtBg
xZF+LnHGB6kW6H0+NeCudI4oVzy+ubavbMXaHqyxcoJub9xZlxd7730dsm1SQm35/6N2ZNN2bZdo
o4FOCVr/ASgzvGS0e2T4w+H1L2nWf2ToOqc30SWnQhbPjUJvMv6FNjLdko7oWuNQ4YkLEwQhqktK
LLBF709pVZ5GyscLr2ecoxNlJnC5RLoRCynaVhCVx2t96fG0FC/uZ5fbiYWZqGEDCsdtvhOsN1Ih
JwVA8OVixVEiHIXItsB1stJ2GgUSGSxsvtiEJF0+LO93pwdU7jmkqP9+Q19d0wKT6w/TLh0GmJNH
2x40MqKHnPxCJjPiONkcAVCYnEm2qLs2HsERgskSsLYIVhROTYeTXQOI8k+vTV4IlZFdkCQdLADb
2HfY2BqST8TTBFOku+TahtBgLRsPJH4+ZJGxkc1UMURnXAVncoZSKAZ6SNWw6T27qfOo2Z9I1Dio
2tNsCb+neNY9ndBjXlNwXkRNUuDOVOKfPfMp/X1bKOaDvgkB5i21GI3IMGEOSccUkPv2G0Efqo4Z
Ia871Mr2/r+TwglBxkQXsp4aXUBPkKxWy8BF1xQJnMvDbb5mn9WEChXSyT0ZVV6cy5i69aMNnDie
yp5Nakw+z/rxYZZFZk2fkraPlxm5lgQ4ipQna6yPjo0S/wkWjj5Qumhz/CfC8Y11srwDMkM8nmaz
DN88sU76MMpGNNDseLT5javRsQfa14DlYtria8OrxM2q8AkxxuyqgllI0v8Rs7eZK7x7No+fWXU3
IcG46ZmWmmZ8zXIqlvjwgiw/AlSee34Ne/9QqhMqyk9B67K+yWMZp5bZb1jn83kG/BUBPA9aeMLK
uS3UXGKMNqjD4XKRDRCzj8fTJif+YCnoDHWVV8G4q1de07kcivTn32KPVQ91IQFGDxRTIOWXS4Ls
MEHBxFNXPGnnXRejF7DvC640behFER2DOmiJWqooOW9QLEFYaq4GDL4+3+aOJ4SMkligeaQoW/qK
lRNZpJg94ZaceOfHKAo5NqvepEJYrOLt2TetM/qHv6hzl+BfjsjP52i+hZF11bvxrNWmCWrPW+T1
cYTAkLUfAICFP6g8UYQFrBXoiICS9O2jnC/RTkgzFjmV0kVyMSEoJ8CUUqBSHXnSwTIP1V1ILvfv
g9uvx7W8DVO40J53m/r8tMKEOqtO0rrsc9qv6r/ln42rQkL3hvPMg82YT2RM6DA6RRkvoVSOOGCZ
BIC03+UDlu+svUPMS8bOJ2gmlBi9EkutOSQKlc0tbQ8EknyKt7BGXc3j4b7Md2xNaDFqRcnlXBUi
+AAn+9g5KHPBMLcEqygwJocSEOeuOK/uD++9DLEAlqp+G62Pv0M4bqsHFELQOoCN81z9zLHUrCev
amqwaC+g1lnbmoSOuMSCG867my9lTQ6QUSQ6GOpqmjnv1tkGaw++ZF/NSYiFfTvs0Pni+lA8phit
cu4CQYh10LtOT2e2+ba4v31LPL+Q9eLHVKZMgYR7lztIcvXkHS2+Btkh1bv35Mfb5DgywfrzwJEt
DDmgDG0zW9wVRHvgZlA4LiE7lNLFw0Vq6aGhy448fNJRBAfdys7+xDGaPEKMkig1s9H1CoS22GC7
ijloOryvM4qhSmRJNmjC2teAZ9qsbl8ET5NeN2FMHOdMMquikfD5zhrW9pkuPH8f1/XK8nkuOn0U
f7oWGiIpxaQLrhmdHavokKoTxHDGZ2dbpY1dDryNi7MZOvmbBHMTwUKTSqMACVf0pfuMSFz1wmOC
uY1mxLxvHsBrQcvzdtu9JbYMwIaXCymW2MSGbijkizg3NO8ofTPFaGvDSIeTfAFJ6S3DGuHNvfO6
tjgGdT72ULAUCmiyAM5l50zE0YjEvuqo35eTi7WFP4Z+mZZg/glzgDBDHP9hVgFM6DHugzjIeUtH
HR/H9wyDO/IaepNzbjwSjLzJpz6ue7OnVwU8AbSR3WFWYoVsI/JtMKwprxox741hv49syibAllks
MrW5KOVI4UE7KydxQ0aPwolQr+wtso3YD97XB8xoxG6xlRN/z2tgmxXNCXlG+C9aUPRdBPJ34R4u
ylfIMeTzSZgJAUb2F5Fm9GJAkUlJtNlG1p2b2N3TijwIH+gEPC8PGL7KnngpmPks5oQsI/84bD28
jNr58WyPJH+Kl+izbVp4tRz+ZuVlQkf7GdkV5nkh5AZ25z0/67g1w77c1S8cmZw15BMaTNBDWwxb
vQYvvh0AsQjtLyh7q68fHDL0Jv5QtRMyVFQmSh37WU+RQvcO1g8xlrU8XHsYUbI6XHgM0Ud0ixI9
1AkllKuGTM/BUNIDk6xtLOKmn+EyVFe80OpaKvo7KYntzZJUI6q1EeLnoylU+0wl4F0r8fIUInte
RgSbWyjKd+QKuw97ryeYzfZVjojMO37/HKzENm0Vcds0FxEHa9tZRQga/ApSPBwO3HU7HKmX2J6t
ClgsqRlg3aBf9T4qZzl0h6ev9hxJmfUuJgwxSmNIsmGRAhXsMcncsAhJ02ckAYxvv1IEIorr2JY1
P2iPT4vxvpXdwVhxfsBtUf0T10Juo7FI6K1uBat6beJdBvyRi44cYeDoFS9una9+ThhmtMmIguFJ
NHGuSrwyhIKIqdUtpffTcydbgkLimpyXa+nj7I+OGh01Xpw366FMyDNKxhz0QBsUACrnX3FK4vt1
yDPl85HkhASjY0LsidabBDKKuWLAPKU+TDnBEht9/Ut2DjZ3KIvHEqNsUrUIBT2jN2gPv7BjmKbH
B/vsnIhncRSbxKPFqJs+xNIcIwatZ5vueSgd7H6xy932rRst40DK1WZTOZ2r3akngBekNi/xwKHP
dmbFJw0g2w2kp7Db3zsHZuj2c+AxyPZkdXldDWZKjdDxGKxXsQP97UorFO5oisMuPd9ba65n2dxU
B5W8G+qVbc46A+w6LunDsLfVx+pMHrvPkLiVFygWoLU99fE2p/OBx7eYsq1ZRpqgw+h8pVeSwYmw
FyPdaG6BNBmH0m3DLrE1nCpWsbeV6jjql10srKDdVN57RmjH7e5XiQXYNse7nc8bTZhjtExZamWl
xHjmpfOsfLXrKiNr7izXbYdPumaPJ7Y3M+OmU0Y4fJiAX7wr1nmd99gLffv0OAbiqk8nRM69MVYJ
fd3uw9ftL8+3OEwOiVEcVTdkdUXXGZzsTrcvsZU+6MryFDh9Tapnc4umqM4reTh4XMFjdIhRL8qi
b3FsUQQnjyyhrtD7hcQeb2iG86LYek4nn87nlN5P+is5jL+828fHUUVs+UYutFgWLriYbbB0dTfn
qFqOcLG9VYae1rFCTwl9fykK+68AZbvNAEeyruHGRLLUy0IMqxIMBCtMfzTr21/nRGMAQP3pmYp9
11/0gb6O43ZY027sdlPEbpNZAJREq+n+YFnO6+5hWak8hTMbsX8LNtthhTVEkqm2VOGsj8YekVI1
2B+8Wdj5kH1ChYrf5PyUqsf4Vw4GgbIsum8U4GAJUGWUT7DvxuJ2ENLzumEfrpZrQg7QIfEQp/Q8
M/vUEksiOEdki1GY5LrZvANkNIO4CDGHtYBm6E7keCzzQ+Ulz2NwiHgxH09Rs21W6UJrTx1Vbye3
2QZIdpyWfCCK21Eftnv/vClJLINQpttSLli09FJv655Yez4ZzpNlhx2LcyMZnYRYbFhvNcu4T60e
9TvMc11snJwv33P7W3nxEItdK6SykOUKSOoeMsYOwTSDZ4XuB69ti2cr2J4pUxUSsaFPalDtEmt0
d4cP9QMFNVon/B9jIrZtSh1kYaxbSF+Kglb83GMrX2/3WCV2AcbbiRjt2hHc29rq6oPceF1XANXJ
60rjtAyDDDTlDuAhDxl5bwHVBOghjtXgKF22GFN2sqQsEixVMlsSB6ThKfW/xFfoIsGmFsNU2Cmf
Ou77QjKxNAVoIXbhLh7S7auFvW/rQ+zaXPzF+bIFQD3/S47R8p1eGh02vNNCAp0o3Kf+o7FS3mOs
KjRtb50Q7+DtOabxL5f1TZTx7rpKEM2cLiUZ73x35S6s8QHL7L+4Gp4G338KxTcdRsM3l7yX+wU9
Sx/gnHerwEbLOEWkOmFbG3D0uATnsznfBKnPMZHCFlCWVRSA4AntkHT+DQOaFECTesqwKzArGKe3
OaI/78h8E2WUvYCZpE42IJLPPki622HArs374CDZAuD0rX3t8zaH/kXrf5NkXMBaqNtoEHCBAJhp
iHG/oVB3APnicDZvMv8hw0aLERD1xhMNPJ6zzfZijS7yReX2EtM1w9xxUI6wXHme3J3ZLGRVShZ0
OZjrvhWPyq80JYH7q+wcDl+8R8eGimEqtIVCV1Rhbij0VdfF6Lm3Imv0Ghyedt1KhmfAa++Zd6a/
z5KyP2FvUYmBYpSQkly3A6yfjmIOVzzNxYaJeoDV03pPVQl2rUrkqCxR2X0ejKXmIp1uc6wMTzYY
HVKaaTig+AZF7GPUL365LXpXW39DdbCxYR/IYZGqVxVlH6U1tmhjyehvCrl1xsRJbLUYL9/kK/T2
ZIDfsrMl5j5v/wTueTLKpGqVKk7P4LDa5LvfhQ0d0mw2LxuYA4/XVjsb4uu6gS2XBhadss5+jTWr
UlUl6A9tgF+GTQouIE2QAb7N0qyDNaHC3Fl2HpR8kICRuWitTHXq0lGxBCxZJZWftxxxnG1UVzVZ
p9uOsGWNRekHEkEdaRc6LW9DR/W/SwvwZdD/5u5Ts+/Rnhy6nR+62u4jBOCp4XCub+69TckztqdQ
awN1LpDHDtUSnVnR5+2znK0mTQkw4iEG8QVg46gA+lv3t/uprVqPNvSitFlAGD+eF+5tgrMZ9SlB
xs6Iel5oQ456IHCKfMWpvPje859vE5mTkCkNxrCcz61iCjFoHI+ufQY+VVJzoubZ9MWEBAuln7an
IZHpxfjb6pC81O/ozwgb64O7FHnOLk8J0SBtonH7TuyNmMI1YEwhWAf2PRqEMrKhPqmnOZyDo+LE
6qspMeqZTIgZ5+4sx2cQaxyMazs86zEbqOiyqgL4X0R9m82WiGEnAnZaoG0OOiayxZYYAF47gZf9
oiIYveDwMycIU3oMP72ENu4hBj05JslLRqJ9AVzU28I2+4SmRBibGIqn4dxLIHJyjz68tc55K15j
R3ptTBKvWhVJ/wG8fXmBYCXLmgsMcbUi7K1NfwA1cpNbG8I21tTFCCWRIr+y/V0vCcJAcUlGx/NE
TosS9w4Z9dsMCxWFDbALYs7WBra79kiTdxdwydF+sy6+rkioLYuaLksGE7LLkrgY64HeHxg7iv9R
gsmOXF54OuMa/v9xihNazEO7YMAgDxrQevZ14r5V97qX3J1Ri7NPgGuzD4GDJsCDpbnACYRR4+aR
5w928gMYYU1TTNANIn6AfXwLgIOICMODN6zzfJ65Rz49VEZetTAv5bwCHR/YL9VLeLj9Hmbf3IQN
RhrLdHEOzid8PkOcJKw62/FOXIznuVzOlAdGCLuoLAGmIeKs0O31tiLxsrcUe/NSYJrW6oi4GjiO
4mzqY0qRnurkkY1hWdZBCYo0HXF03YXTuORw4M5A8ThjDPI5VgYJG2IoxBPmvU1QsdbKw+0rmrVe
U2YYI6zol7OYIW9NvRqMbGIhvUKkF45inHU9p1QYMzxU4hiigQBUKnQnjxCH3Cr8pfO09kKXpyro
6/jj+cJHQ9OUYWBMiCGmlQXmrFQZxFq6RMMRUfj0oBA5J0cF6wYZNoloBmaiCKICMrSf6Xi29Z1C
0F2O2ty/Or5vjthEYnPO1MAYdcqRuy1s1MJP1r1FIrjUH+f/j778eW07IcgooDCSUkkNJTrehRGy
42/ZVuwMnadfPNZm29b1CSVGBeWZkJhpilPEU0K2IbpvgGowooXEvxdQuYZ+jQ+CD7ofmsN7yBxB
YfOKpVE1RlBrgNi3g/txuTmsvS91ZVi866P24pakMCoKCPRmOvag4w9r08VIwMu4F629ipbF2zI5
74BMTpNRTXEspU1t4jSfU+Tp0WDnnjHPaFrL5XKHt/a19wzrNkmuqDBaqtLa8lynEBX7ZKvXxr6z
K9vSqniW7DXvJGdV4oQ/RlvJkRQaUYuHYPcUx0DelceFCi3PbfDmPW5GhyijVheJAR0vIOnQrxa7
zG/ed18Dcpc1d0sO79oUxrnpF2KV5GecYf0mv2DuS5FJ65AnZ1nBwW8BheEZynKPRDtUTc3NEM+a
6e9DZXu/q3OixOIJ1J8bByvFw5277ZZyTrBzaty/Ci/7Z17n8bzVmZBk9EsASNBCwPpg2joGpfnw
Cq35hTUQz9yL5LxxhdEvWY5Z0bpRcbQOhXetWrJwlBfv4/YrmAvNJlpMUX66BGiJXJTBgHdXy8u4
XS4wT7kSXsx2e5vMrL+Gfm0sHMMmR1VgnjccY8MYJQOdx8tx5/FHQ+cP6/v7zFtOW0HSeg3frx0b
+NF0WUbnXmzMod7mY97BnTDCvOMYIBR9YIIQmtwtO30I1+F2FCytI6ftHpX/nfp45rTt/0VRfTPH
PGm9P2WJKIOmCvBtIjhY5Iwi9LtB1lFNPj64qAKzMqHJEGNBxLkZzGEqWOTcB1TyTvBMfxd3+ZOK
uYoWqdj2qbJCwFjzRy4pD39YGs00DHT0I/d2BUibuKYSxhJaM8B+UYApAP97QVQvEi1pdT5hQc6F
pK63zyxJ+Fc2YEKWec7RaezNWEpGeKp4Y2JivTxZXud7Mlcxq/S93uKQec9yi108UgJStvZWEtkt
bCwfcR8wJPHyiQLrvfPyenFFKyBP6/UaHadHGtrAhUH16+MDWG7W7hWx1B6KhmN75+VrcgiMDgiR
8E+NEr9sK3sqNNoOCxQBlyGuOG+HfufWCTDeRCcAZk2gdwzWtuVWkkm4sirrS74vfc3hEJu1gxOm
GI0zKL1WSxmYgud5xNYjJBN2Ig4ws3jp6VlQRKxs+0d2mfcSjFFvaBdKCig4xvIoYydFmDrBxqPI
Pp5nAdy2JdqAQX+M+lO/EIulMN7R+YjHufmpWVU7+TWshtKjUM0ELM092m+jL3euaV3Nf/SkhIQ7
sXR1NW9dKqOc2oXeipIMcrRKO9qRu3pYRXdGYSErFie2B6UYWIbkVUClgBgf1nTj1P6Z5xHPugLf
XLO5TGGQIzGNIVu4gsF5a7AhLNjIS0zXo75J93h9/LswakKSOs8TlTU2iXHJLuA8SIlbr4WELOCD
LJ0Y2zo89bXjdhNwblZnlFUYRBi3WYCgryzhfIg5ai5rwY+xgQp4FR+8bNJ8umDCIKOxlASbQsee
0kObfHK43HkewDw52oej+HVG+aRVfC5VHURQQM0BIYoyLTf/zFG9OqN4kKqXkq4N6Zpi3zVdVbAc
GDLgvvIwMXiqVGe0TreA7Vw04OYZ/ih2qpxJCBx+OvTOObZrmvnGu2N3Y+eD3qO7N6CdA4OVbHTM
JUHrIGMr7gRAdzerrz1KOYGlOVzPlKPHdUbDqEHXCIsTjjPFsg473ssPdO4S4ydWsSD/mxrXGfWS
KFqIh01pnYh/3EqFJXxUKLFjhSlR7X8XE36LPJusrYqi1YuUGum3Zpk+hVsAMB4A3zSQxYaX7Zl3
s/4xGwajP+IiyquhhMraQme5vwtEvIUPjNP44Pn/0kOecMYoD8zkXtIF0HVoE2N0NyKkxgnyBsd4
8m8wKuN8NiWjDKkattP9WUddBA2SNvIFvO0TXEqM3ugGyZC6E+QfI1bXNCPwjzYoFvhcPU9P5sZL
MxjtoadhKidKNKKghN4ZQFNREG74LbyeGZ6+NRjlIRVVtkhkyLp/bLY9KbyKAI9I4s4zz3ZdTBwW
1sEPlLIo8h5nd1lGJYEzFjsLRzetYFO0pLrY1YlopNnAW/rwo3hn9tbtV31t5rt1pIwGWehmGSQX
iAmSPRgR1SzZxyblzI4dwKitgtoKAHbsDmgMlWIntAwPFjWEL0HjHT5SEleWGCXTiVKeajVe/WXt
urVlXrAqHtjKixUqJNiqeJv5+ZTy90tkNxinoziWsgB5QoJyi4VRKyA8bx9eDILdZebqg0ONCg17
1IaCNRiabGAP9zWgnXgpdSep/ahncAdlu9zKGBRcevFdYX0k2w+EORxqc29lSo0R4RFJvLI3QQ1T
NaSwY+vlAu+EG6HO5SWnZBiPe8zKHl0p+dVpWJAUeJDe5TevxjQrFlMqjJQWUREXg3r1f9DgHwPD
DeD0qGZxC+SzDdhTSowAXupETPsA/JxQHmxHrHzDXLtFGx0RP3whZjGxbpR3V3MR0oTo9UdNJCNT
i+ASqfSujnYvgL9NRHESESB98ISQR4oxdaoxFoBYASma3D3aJtIXA2mOSg5qzx/Z8X+TQnbiQBeR
vTjRiwuW0UEeiZajrkurDQkPv2O2O2p6iIzBOwEFPTQacHZZ1hgh811MFhvYfIFex5Copl2ji94S
fEpeX+loMQ6uSV8uvsysPzj9IYw9TCOpj1r68uyt3bYE1LGmHP98IWeABOzHM8cBnW2CMRTDRHSn
auimY15HlC/UeFE1cKoxQQ1p/S/SEucu6e/+U399k2GeRmi23cLoC+gvzHZh4B5weU+0nMPzxjh0
2NegiKPYGvQJIg4J9yHWFcUAOyQ4uNsMzRrfybldL3Ly7PQIDQGhDIZgd12KtHT2zsCBRzaP2hyk
BXxejnd2jnNKkmrtCclKxR4rIwNJNDYDyuZtK7v5Wt12KwGVuBh21b7N42xX7JQg8yrkvl8Yw0B5
zO5qwCh7+8uSQ4J3X/T/T3gaLsqYdV0Fno7jJq2JuU/gLdG+UfuDt0VInDei/wghO4aTKVoqCD1k
/fkIlWVr6AgAvJEH5AUOV1Sab0j7dXJ9wpVqCKEmxTWNH23BuoussiYnT3nU118H/ZXuhf3/2AzL
446xpgtV0oDjBKLj3TP2OdAUc2JXfrpJH4Grwmt9nMWMmgoHozjCtoyLTKTSeHT7QxLYcPOwsgs1
4ZePry8ucP+8S/J9d4wCEZoQFWgF5CgeydGGr+np1vDIVSCzPokhS0BEN+FvCYxAXpr8rJ0UA6lk
oJcNe9VR11YiudmSG3/PcjShxAQknZQqoQGmcIDqS4IBKgxPLVbAKeCoqrlil4oOWFHBohfRwKrK
n29MivKiDVoFz1hZPla/zYfh9VSjbcgPf9+W+7k64g9KjINwPmmLRWGooOQf79zfj+3Lg+l8vhNE
+gCxz6yBqFzPeOatYeZNFETD1GhxhbmwQIjKugzN8VFDruZ5QUqrHiwDYLpObT8dqv/H2ncsN64s
234RIuDNFJZWhqTUkiYIqdWC9x5f/1bx3LMbqsZlxe39RhoogonMyspKu/JYev8zy/nJMl5r/h5q
YAAHEDVJ5tFI+F2w0TRlQiIXPAyy6+8uZL21+TrZd+/YAsLE9rtONFFG5Rs1yvwHZV6n09jx1xRt
gZVkuOHvhtuYH4EZuyfg2KTXnYOv7/Wd7mLkr7SAv7LZI9S6fcxroY8qgnERKBSCpl7VYGHeol4p
u3wIeVTP9kfRqWQUwuFV86C4+TK2ZBETgyIxJhTv3yhSh9zyUzSOWN1xSR9QGNY04K0iHYyep+nH
I/zqZ3aiZcXX/UaRup1Tz8XB7Mc8KUUeJdu/EOQzpFuYy43XPIlvlIhdX0gzT7MZIL8JtKhHfvZ+
nm3x88fG6jbG5RPvoEgABi10i7JeKXnlwVBFQTRQHQbEE1T4O+G6ECWEeSkUSjFHt4cSzwfA6ThY
da+ZeCFji1RHkZXBpEDl6a86ugI+0h+GZ8WjNew3WHYDSGwrfC5PVnZ/tntW2nCt5f3bF1KH0IfZ
UGMlFr6w26EwgVUVR+jbXHutA6xAiMYyLf2QyaZCdm3qH0Bk7Fl972vm89tHUOdTJXKShTzEBDhr
xcTwLmoSrm7GTHeLyPsPJV+cB/WAx3FgFLWRg1tE3f1ZfM0uztNX9cEK79cqXd84op7uYZ7h2oXg
qNvZ9sZoATyOaq3/eNwrpmSGGGws3eRoYKoAHq2HFc5H7CmBQnDPWrKxmFXjtaDn2/dQb7uY4CVW
e3LMtv0hv84fqg0cFqBdtmaPkUeSM9r7BiOBsxbzLanSTS9c44tNKhCq++N0Fz2KFWABQ/tB3nrB
YUSaAJu5QmcysTgC7XvN/jOwp333wTJtq4bm96nT3S+xFoSjoeMzJhQRkQXx6o3vjtiyamD1GsOM
Eof9hobRiHtDUKSGmlY83mdcdz+2+9MGiQnmoNu6TVswRUUOYhfKNdddCblIi6eSKQRIi48Wh3EO
DHRYYC7ImbvGrsK6xSBl0hKAMfFFX4LBwpycZFdY8yYwP+7dsDQVtN7cpalZ2HBSS++8Gz3rDphN
VhcBDotYWBLUo2SvW8mPvylefdM2ypSVTTEboYo7B3v6guoVZrywW4/9bjGMyNXoL14TLU4CoExA
8v7jJJRm5gem7n9ldhC7YfE++GYw21xsYp2GsZvkN4aCrfi037ikTFhRGnLP+5A/klG8xUWu/ClH
6BKdC5d1bxivl0wZMQwcprmgkaO2yeJQJ8C0/oGEc90m9Fgmk3z3H3olSSpv6IKoaHTjE9dxXTNo
kGo6uYaZDneq/87vNc35G/kt6FDy00bBh/RA59m1/dhEloRH7zDRSwahVUuwIERJb5DGwQibmkiP
PPDJrnNfQ7wGt8msddfCPfwtN8qyI2PYKr4PMp3V2u50J+19gDsezJ9bvCy5uWmP18xFemQmS1Y1
8TdletQ2lvWg7ztQHrEW7ccv3w0+Y3MerRQGiLmGbfXSLYhRgUCnAgtDMIi5E53GivBu+TAzWJ50
ZlbzV+LTpUSv3srifqdlH2K9CviSzONeQCO74rzWHiuBwZIeZb8VzVcUuQQV7h7e1SumodHvgvYL
67Z+rKW0vnFD22ujBgIs0XdVs2zxl28DT1suMaXcbTl780laXaL7x0cG1dUnd3FclC3WxbxKh4jI
sLfSe/3QueJLe2eXT1+c/Rl6zPXVayWIb2xSLmSmZ0JdaiAIUALBbo5dZ56/ug/YKubacWHVLi6Y
o0xI0+S8nimEFpZSvVWmuw3MFFhvZ2Z+cA2A8RtblBHh5xhDCBlIlXbrki2nUWVhsNgwVStxuFMW
7Werfvyanzbn3PvSSOsQ4xUgFG7Y5at+LW4DtgyFhkH0h8ShhaX+fGZ1oK0F+Usmr/9fkNCBwpFV
LUh01nUDMKJtbsZo+9cG+JnWJwvqZt11Qt5JR2TNC4JOXYksUbhmwKzKRd3VpTkci1/JMXv6GW52
bWKfu3vEvHtS0GRIcq0lVhUXdKlLMWpdLJQt6IaH/Ut9QUJK2iGRYZ3RRMi4gCspm2+kqOvAB2Md
NRxIJWZ6Ee5Q7j9/Mq74qkVecEPdgsQP6lLXQaK0j/f9D83BqNx5k3qsfOF6iLogRN0BveJTpZMn
eAb1BonJzEy+UBXC3B7pIRSdWjeFU+10dnJxnBIz6C73OCDMN59YPc1rV0ESVB7r01BAQmoGV2Wh
p5EW8r6iziQZVSaWVJk2ywlazftIoohoTMAfmYbSb5IkaPhWJ7fNPfm946Opt/asr8cBTSgYAWac
4ZrTtSRHiVZSiniaCpBLTPvtbTbvPaBPp+bd04bZMbQagi5pUY4KN3F4xBvCGmLg48v9xQXctedv
ZCCcIHnO9L9WT+u3KOngM0XiV1fS/4hStcYMzhAi7UvgjQ4gVj8fQ1Yu5Rrb0aZywSEdZ6aSPyM2
0HC/I1P6SOYdJzgRdrXv9P3O8TDe98s8+ObdziQoQ6q6e7SRyvtUT4BFew+ATmIzTnfNCCy/h7gg
C30V9ZqrBCJxPnPqZu95pxD4vT9frQmtkF9WK7p/NcSrLmlSbg03SbGSNpDB/uUlRJLY/HG3Ezf+
HcN9YrFGmXBd4rK6SkEGt78TsNoqGh9b8T3gLL72DO1wW5Is3aUR+zVJDQJ02OHmXwKTLEJzjNja
ep6JFnCEerkV/4INr5g4PWuehiSiIUUQSDJYpaTZoxaJvSE+ghUOyMrmC0DnMO1YjOZYWSjNsBRm
zSddkqOkmvV4nZoG5OBE9YcxtuKN9ehjjG17W57rV/M3W9RD6GtF0TdEMbXTGQ2KmBi9/furL+2S
Eer5E/00AuAWB0bsUbTCs+CpLzv5A3vvN8E9c7hr1cdekqOewqAV1VgnpgZLcVPbLuXN5AaWM7mv
1XbXvm2Y4+NrSIu4Zr8lSBnuLB50jEiAQRSqcxvrf7CDiEBGeg9kd4BFquODqTudqTos2a6FR0vS
lB2fxCQQ9TQULs+Th+cYyxuTwVRZqs9QEbpNvS70RipKiLQ9DzbAKdBgwDAhq5HzghGNMLowj1Uz
lNOMNS9wYAhUJQDOLTJMedIPAI/Abr73M1Y1fzLPbq3mvzw7ujtd6qNpLPQAArQ7h8PJIWvnsdz2
teLxNyqU6chnUan7HBrybL+lsYk9zcEDbz7xJnonAptsx2K5t+QX/3z+/tFJukw46mMp1Qbk2dWm
YPrbOSO9GqggoOb6xTi81ZKBhL0ZqKvI6KyhoXriuVarUcmESzdZNv8kkHrVXfFg6S4Lvm+t21Rd
kqKMSd+2Yq8aqUCeNJsPthGGJp3ufjcJDrPVbNUCL9iiLIkupi32Z+TQjRc7ceqNZNnALWMEB6te
34IIZTzUYRzEpgMRW69M/qe6OWc/GAaYvBR/6MKCBGUkermc06TG8QzQhU3gXBqzsvSt9iZYu1Zl
Qr+sa/tverS5qEperAcdZ4R6mrQXNuVDmVllVTqcYYfZfpydfjBr10hsAOuLJSY3pdgpuofbbF/d
8xts0yYlz7EzQ0LS9LJvHIy6lz2sCpmY7gLz2fcw42DmH6cTisl27CqAl1Iv0QtmyLY7p9qqhdlt
4eUze3JWDfZCNpQbqGZ52SlTLFxK3UyGzTxbSDVN5peaMZ511k3RKJtjVAquCodTyEU7NDBWugkf
N7unXVWaTOw9okG3RE35KkraaVk0QdQkL3I8bmOAnfWmdzi87nZMlMa1Hr6lDaAHYyJuzpDKBbXj
GJnYdRlb8ov/gwUht5qZkBRNQm4C2BYqve5c7YJW6uIC18YK7iS78vytdMo340kmS3drBLWol6F+
In0mpvp0W3nX38MFcerORnGv+nJeCfBiAG98vFete3i7pxa5rdoZLVKd39jy6a+ejd9kaZCNMhWq
FtuwhItSbvLNnTUGlrxHWwVZLvJXBeCFgK8Vy8WbP/pCK/kCBIxGlmPvFibWbxm9jfz/ngl+tqqh
qowkE/Dx0LRDyVORAD7hTzV5N1zRUS0EvKefJtaJ7c5fAEq9fXrrD+JvarQYI9Evu2xqBCSXSFEu
2I0fZEQ1KW30ETBorT4gC1qU52RkRjkrEjg7HuPAVgdHFtFEW7lP7ds5wVoYj/ViredFFhQpGxbX
fq7MNbiTzN7NReuwA7ytMzqigeKN/Tmfb3PIODqJMmRxXfrFLA3CxR28fCO7Z56xXZt5XJT5irJk
5tIBFGrOnh5a4Msm2KCz3bOmBtdt8kJyVKyVh7EsdTkkZyNNFzkoEmMMEt3ybHD0VZd9QYnyk9oG
2AVKMwpIJr3YJFK9COaleiqsrX7w3i0rud+cU+cM75PVZ7NuNxekabepU4ZEHFowuX87vrmXqTKx
SdG00k1o8qRX/3HDMlusO0A5UXOSlb7cglvIVREsvjKjp3xPpv/PU2ue4133UXzc1srVwgNQIf5r
Uejt8qGghVJpgCbvIUJHe9rgREejtjjPaspdarGTaKv+6G+KdBKtk4ZcCxWo6TPAe0IL/fKzV22b
D50VVl6v1B/v+YISZVPi+r/yVAqgUqDC4RLr/Ny/oivpmLvGSTn9Ol2wVbJ7GjdciAahYqsOqF6x
4luiprc+hDI1YtHK9SgQXQKqQ32fujkg/V6uh0ogTtHLwThVxr2h8Uu0oK6LNMYNbdG57761W8Ns
kLbfD/A03J36gSodg+JqpLaQNWV80rqLDGnsyE0V7rHgerq2oMmXuWZG2RJLnJT9EZvQ4PUZtCqn
dslSiJf8MFk6sJkLE0N0ggcQt9fRcX54MiCFMFuDhbgo/Ri2vWcJmqXMlIFSRFlVwwDXJz8QHfto
LPW+xoVlRoyEp1sqRJkjAS3wmW+AZwDZyx5gE4G6Fv8o8UbmjvVv9ZUyRK0vCLmkgVicWse9+1Ep
Vll6+p2NrtTYiv4GYVtdGCGZcmsKgt2o8lDXPbxDxHWRaVh4ITc+sk239fTq7t6QI70hs2wmWSki
8qI828UuvG9iTH1tt/e5XVmcYraeBSdxn1rhEYib6fGT2RV73bBx6wsoqxRkfqyq3YRn2j3usfXl
eN9YH5GZ7LYEFN5JN7vSFN3XpzNz6ozhgiiUGQqyUc/7AGboaKMft/nBesDWYFaW53j9/8IV9nsB
q1uFHufYu0f0qklu6RZPg+EYDjqnELWdh4/csnpvhxZQ72dvPZweMq9DR+pTCAwfIHR4s8ff3/UO
Np6n1uZ5HLyREVCvZlaxhlUl0RAa+emuoKhpNa6aeGKpuA0GmNPtaDeJrUQul5rD1nje1Vi3vn9k
5ZdWa9JLwtQVHvvQaIXgSph/VMw8MjHw8XLkJ4Av7LpXvjpitJ6Vklz1CpdUqbtcBakhVAAbuiAz
+HJ/zE5JYAkZuulkxtVadQuXlKhbnEWtCqQkQslAn7ts5a3VQ5Y7yRGO2uvte7zaB7ogRncKAVe7
k4sExPYYQQoqN3kL79VLFtrd1io0vDmVs8FKsMy+c+4ka5c7G1xsVTNZ7x4p0NK3efkd1G3mQwTe
RU2YrkObO6WTaZU7gmJ0m9/VSHpJh7q7QpBXY2bM4BdjZPf3lXXC1itPsxxzh7eNzGfHFqt0vGYv
ljSpkKVriz6sZvA2dtaHG6MYgIbtHRMjnaWi10achdmo5OR/VHTfniXvFZCDj7rFeqmJA3LroCin
IYvnQMVhQYDG/fGYYBYbHbuhQdpaP9k1S3Ict6hRfkHcF5Ua+qDm1yam63e73nsvd48M7Vtz85YH
RFkUI+rbvA0E4SImW+6EevQcWj7HmvheGxBSl2QoE6J0htjnOtG9Z7Qm3aM1aXsyH344gFYCotCe
DUjNOivKksyjEDdxSs5q39q2AuCHJ/RX31duqKD/lplVWfNdF/zRTRjjkKaYAAc5oCgZbr7HiAT2
zaA54vYdXi0hqiqmnlRFFgWF9j2EWQkFCQiGl2LeaCSNG1vzxxDaTzuU8GP4HswMzpqnvKRIWadW
KLiwECR4jfsaTcQcGhYQTCIT9vjIMQraq7q4YI42UGU4d91AlARSlHNLgRCfbwtw1R4tSFD2qFZ7
DtsGROHCdWZ1VH4AcaezIiy8/auXbEGI6OfCIOUzn8ZRD14Gy04fCquuTTJHu2eisq159cvzoYxS
G4Ra70c4n33vm/Cyd3fY7pzcP54JehCzErSq5wu2KKPESVwbj5yMt0r7Wb4KWAiRCXbC20ieMHET
WZpHmaYw7FtZu6rD3n27n80K6oAKMuANmNEDiy3KPFV8YQDgAEIsbaAUzXbhaU/cDmaCVSAkt+UP
o76QH2WWeABEF3qrkIzhsb8Ip51oP5GX97aWr2aeFkqhUj1hRRnVepSDDBLKsvdyfHu732IMA6tO
Dw4qkk/WPvRuk2RZJhoBsk+4vOcTaAYQII81QlnRCWs3vtuXsYlg6F8KUqVsxaDXnWTwIPf8wpny
Ft0F6Ni4zRLDHNFtLqFWja0Qg0QYm8MvHl0TVi+yNGL9ZUTFWCMz1ZpiUBYpmLBIJgHiLyIq38Pb
uHW3vx4iy8PDCPAlCwtJ2fmzVY9zQZMyTtjgKLdhoOIWY/zrrT9Mdxwg/lm+39Xp+lPZf7NGmaax
HcWwaggZjG4C1m82SxfLtZGr8i1Wcw0xBrdoUYYpq4dezxA9XADGL5x8c8cM+tbV4Tc3lDmKxFoR
wkojpg+xycuxco5jCFBf6Si/ZPel97VhezHrxv03TcouYcdRDfx6cIV040stmm1oak76HpTmGflq
xtu4bm9/E6Ns0yy2atimYJAQO0bb27dpNU2s/qN0Kk/ZpLEb4jiRwIvmfqCV+nTa5huSDUffX4H9
bhaD3Kr7vCBH+S2lLg/+rIAcB2/iZXDKc7qvn4HlYjMIrZl0DcVRAo4so3mT0gt+CPN0QjcGxnht
//Uhs5HYx9wig8raC7WkQmnCiCmCJOtABaUEA0l92XQkB/vwGNys9hQu6VBKEKfVIE0V6Fz3yABs
5LJFPyzmfd/fsUid1Qy62py6IEc/VIk4A4Y/Azlg79huAH/i4t5rZoceluP0iGYFzbwnowzmqXmd
HkrFfHCmQ42lqRgJ3uTHx+oH8I5ui3o1ybL8JkpzMqyErsKGHOhoHy+YsDexDhZNQ7DIACP9NA6M
eyev2a4lQeotU0YtkVBjF+F9iF4ymfIbvIPsCxWGwTnem9HxVFipe9meToDTH634GTk+xQJCe2ag
kdURHCc37yzUzlgofWsWYflh1NtUKiMn1gU+7LlGG4jBxhtcs29LAtRDNOVd0Y0lEbV7bKyUNyXv
P8iGwivrNVpNfyxpUa9Rb4x5w5N7iqZVDA4iA5Lb2wsAb/nXn/EP1Sy2Jcbtnyuf1YLGkiL5/yIU
kNthVHqi4xJ2zht3qXNbX1ezkUvGKAMkZmnYTNdT2r+8hVj+fNKcA7Q1xqZ5Zlpi7RXUNMMQDWyj
A3oAJUWtFfhphMtyqbsd8JxEtyWHpicHXWM4sase5ZIUJbee79opx0jMZQ+Mwbe33AaqjWN4mY3J
ZYZ5ZXFFiRDQw+Go5CDFe8/HD/mSuAy7utqqs2SGst+z0mLsPAWF8tw7mCwggBIMPVh/In4fDWW6
DQLQrwUgYRO7gYWtWzTosHtgV4OLBSt0V9s4l7IUGz3RZ9edjpfw/pf5k3Q4YWb1a9psYo91PP+L
Sf6HNbqDbQYG0MjPHV6ll6MLzEXYQu8BLjIZ3GNlPFbrO0v+KHPsi3qvjgL4AzDGpXgMzGCXhmiu
N1EL9LBu0TqXlfkF4HPugXQzfzJ0cTWXuaRPWV0y5RPPIuhPHjoWYBTRrIoogPX2EnWgPeYlGcr2
akqr+XMLdcHcS2MGx5bUSxg6+b8Y3d8HR5mLVAfaRFyBF6RBsDXbTDqASsZm5tql11q7L4zRPX5F
2A7AuAtr3t+SOcp2lPDV664AXagLbLz+2m/4j+aDRYYlQ8puTON/Te/e1h9fDPPYvbcbuUVXWoxT
A/KwR7pnGLytRW9L3ihTkgljmIoReMPSgyOW/RVm+M5ijCU/ypaoqp+UJXksCzN9kFEBuQ6usbRj
3fH5RztouGalrpNOl6CC0HPF3X4kO0wNzAe4e4aF6x2e7nZWt5f34h4zEgwpMjik4ZvVXOFg8WFS
9q6wD3aGVbmRuwfUIoPO+uv/m0fKmqBULHbCDEnuUckcW3PgSBOFjVwWIDQ/shbVcPY+xtVJjIWO
0EDOszHyvNGBO4Kaht6jK1Ahdp9hHOPng3d4dULnOozRMAMVxpWgx1j5UplQmiZyHWfb3aK1EKgb
Z+6B9PcDsZpZjWedI2VhkmGetEKCfNGagf2x0gZ72BsLXf6vZFdD4KKzCzuobx8q6z2ioZ5TUSuR
3QCTmA0GDCTe2ssvD5A5Bwcj+SyRrlLTBV5XJFlARKvKlANpxBnnJ4TF4+wiRYRuA7OyfyjeDhyi
7dZkcLcm0iW9P0Ta6nJKAiAg4e2QPGzMC1rD7UkyFeuOd3cWBhUNNMKwcjhrXhimnzVRkYhzqQjf
+RTTMuwn7HSG0rrdm4YG9ZJ17de0c0mCuo1KXEWC1AjQTtu+/xjcM8M4rzpHSwL04z0bgaikIICc
Fwky0JaB+BnzTw5mTrDPiEFvzYIuyVGqwRV91XIRRKbXZh+g1/wXg8Bqj+uSAqUMnRKOGP8ABVSN
Ubn7MDPiAQFE8LbSMelQLzbgyHq/60EHkf0LkDND6+Jpj3B9gF/AIEU+mfZ8lixRr3YYTSnSXFeW
bBjG1BU8oObhKrEyaquh2ZIS9VR3dRVir+xMjBO6BYUGEO1ySyx/aO6A7Guz0e7XnIMlRerh1rW+
qJFUwXFVpnyBQ8d+0RjXlM7ZFG0ZJsoAEh1p0IPvCG8cGesf6JF4/Hq+fVYM/aarCnlZSbEWjRDg
5ISRqwvshdDr1u4fq0NXEgoua4rMxxkprcPXz0nsaaMZclYdWZUANEkttUW7HC+3GWMYIrq4UNST
kQ9EiEDriAFLtdtYrG0Oq7m8hS7Q70aaYxoZ94pkPF5eVEsGTCVM0cGJLnfYyszU9tVSxpIeZSrk
Lkn0nhgj+0V44b8Ks97eo1M18+TBmjFetNkVgvlUhebj+ZN51VjHSNkPpZnleZgIcXvA7iaC2Miy
G2uu3JI/2m6M1ZSKPDQFoxPNqbHIWrXs4W6DVbLocmZoPssgqpTt6Cd/EtOQaMjLcQQ0o3vR7ZNn
jt7TJ8OdWU1OLBmjjEZT5thaK+GWAd1d2jQ/ldfP29q+6o8uKNA5g7nHygTslgYzR7y70iYyMRx8
PpHJE7QtoHPPOw9YtrpnVXYZpp5OHOTKOM9CDCFG3iOzGZJl3umZWUHqk4rv8OvPtvJzH26Rr0Y1
sr/IipWmgLtDmodZVftfvMF/7BU9zhamvq5wwfVNQV4MK00ABPsROK/AbHl3rGbLepkZJpgeoJUA
PT5qMfFo6ofo4czCk2ZZKXqILRG0OkWjDtHzAv5F4mSbxjyaUWBKgSn3wIvvEjgBrNvMlCNlMMok
GSVAQhCVxJbreRPaZHH3O5YNbx7RufMvrzO98Invx0ydS9wA+DdHV7AvFfYNK9gUvoWp+mSZKsYb
Te948pVBqWLxet8U9/gWfgaPyUNyKbawVf8fLgJlQEpVDLJqJORsOIkvx2feezHcWLCCwvRPKIhF
2Dp526SwLh+dPNBqfwZE7NUaI/Pi3p88+eI5u911QI+J9MZ4Xuh0QaVH0pRr4HBAU83L8eijzFw4
GyN2Hln7LxiugU7FKFXWtrMsXc/OfygOSA+w6jqrlfmFOabTA71eoOWAhEFAi0ewDET1V9S2zigX
sN6W1WzqkhQVoSRZVU5yjmuGni4AkyE2R/o2wBLUB/1gmodX7EnBth7s6iGLgVhQQizjQi9/Qjdx
GIgCGAUghJva9cbzLAcdUohgSGcFI4i5IiffiCzovECvxL2STCDXWUhUIzWODdGjiRHLB8/8ccjf
4Xedpx/n9LEkyPzMibNVEIelsCkPJc00ddQ00E/MHB04su1H5heCAAafLIdBp3wToM5EHCcR24na
euaE6LVnpaeZOkrZlEnlNGxZIjqKEGPeSN4TOkds5iPOck3ofU4CUp2RUIFO7b6geQRx5yVFJdq3
T9vWlG0TxVXLsTYJZ7GSESx1MaiERw/M0TmRQPqF9OG4H1ssQcOrMG7IZllvfPRdTzVH7Ew5WHcY
fDCbPXf4TAeTlfGhLI4mCAAyMwDvxcuyiO3I1HFmfjrycRCmB7m4E2cL+32495hzisyaLrJm3jbc
lEv2BzH6XPl6LnUhSA9lzJ+kyjD1tjqKQ8Nwahk80VFqVuuFLhfgyVfMYjZn3pywvSe1gtisCwsj
ev+KKzpQrXrOz3geXKldaqbNsRQeVY3hRVPxx1VymNjWdQzJqTJPP+od5lGGcM7SAx9v+PfmzejQ
MDH9us0Iiwh1PG2D1bupBCKZ1GPp7UnIEkuVE2sy/uKAVFkTDADXaUAVpTJlFdgp+7RID0PWmGqy
HXVT6X8NgrLTOMUtM9FKs4xBc405VdEU7GxAdyByjN8zjEKtauPcl+lBi9Fy5G9LPXCjPrYblbEw
fU3Jl4QoQyypgziIWZMesFzKSvhdEX3yqsTgZpWICjg+9IFhhRPtKBjKzGsKISKGIYT1qxU9I9jd
VocVGgKgBUWsrtEkNDlRJqqR9C7mGz47aHLs5tVuMlBRmBXG7Vk5F0EUZAEUeECKXQ3lokWiHqJ0
Ugw5O+QD96iOha03uqUpr/Ho3WZH/p76I1cIhDSMbRmaLMt0t6Xf612O9YXZoe1Gwk6llQwK5GQX
LsB/KIgYppQNWceOBer+6H5bx0MpZAeheUyG0tKD2kqjY2UEbqMwYLfXDkf8Ly0iuu/qPE5q0sc8
DidPDWeInVaW7XL4v6syFn5AWLwBWoJEPmJxNgFAtXq/lLJDo2rtIZeK1OXqnj/ITR+4t09nlR+8
QlhIhuy/TAPaxTmfc2Kf5oeI99o2sztjG6Fx/v9ORIFvQl46STFooUW6okttHueHIHpsKwABkXVr
gmT9BRVZkyE5VdR0GqtBDjI1xMOWH2yu2XwIyfYvfh4jIIYsCzxQdKiT742h7sqiyA916AjKUcs9
ufiLmw+z/A8J6ua3WixPSQwOhtmR55c83end119woQoCWtUVXZB4ykomgIrjSwkkonK2OB6WRVYt
XmEo8JpxUVTgIAKQXDBU2lmNcwEOTg8qjaDaQySZnPioKK9aHP3NmRvYH4VshahiP9D3mwIw8FJr
AiE/TIVjyORQ+vz9tsTWrIvym8Q1qbG4jFrfVHKaiPnBCE6K/NRIijdHqsljApTjSuc2sTXBEakZ
OvxCwaCtcqrpNZIzRn4Yo3wby7GF+ygUuR3OPePir5nlJSXKxnQCV85Bp+YHwXwdGPedxQX5/0Jk
kZrNclhq+UHBmlz52IROkx3HmiGrlYPBji2oMNYiYdD8CjiwoBILuW6EJZce5vQNy5q2Qr6Z+WiT
pYoZC4zwa4Wjb7Soa8NPqs6FHGgNO3mK7Ja3mkMqsLR5jQreFgWTZkD9NRRKbrXYcAXX59mBx45M
s+ICrDatfmJ2SrQ1PvMZ8qPTceTdJE/ZP+QopuYpDhNNLUDurQkbs0GCPatdOfDNtvbk6qKMn0pt
SpOZxa4eHGRP5exmOBhSYMGM2Py04VgSIFpHPeXfPokOi4IizmIDEgj7fZcf5uE+VDe3r9iK4oOE
Bh8One9oyRC/K+ec1pIx62V2ECcgSAcnoX66TWCdh98EKC+7SHtlCAkBTWvMWNrm9cNguP+OBmFy
ofuVVktTw9XZodPPffA06L6JK3abBp0O+B/9+M0IYXRBROjkHou54IaIitpZohC1Z70xdFtVAM01
FlV7L5VB4SaqEDpA+UP2g+MFN5LbZNuORooim6hYXd4np9sfxjpB6poEWaBrCRGwrp/z6ZPrP/7d
71P3IuLbSQaoeXZQ09kxlGbfhQlj7nJVR3Sy+VAHTqZCt+zMXJOoHQ+PaGy9/swJu8e/YEFXBQKW
gCEJhTq6fky0gEvw+0KIZsZwNzasm7p6CAsK1CH0UpRr/hQBQaWrrSzC2AArcFiVEbx5/j9hEO0F
S3ieAhV4ewcufo/GHZ+/NTnDFpCP/MPcLEhQTKAAp+ZTDRIdRuay0upElz9PesN4D9dkJfESNkVg
nY0h0HBNMt/0cdUhQIm6d759a6SRQWBNVAsCNDrT5HeDwEcI5gy59LihO2YqD0S25Ou2VrHIUP5p
oyZBPKggI/ea2WpHATV7zb5NgyErem/WNMgSN84iWAk6U9Avov55m8DamUsCgGsQJehISVC3O+87
he+JrNB8vhEM8ZfK3ZVaMGOLOKu7apUXERE88hIqbjoVMgi5rIUoJyOOK5/HHvMOCms6mLyHtAID
DeUfCtSJcKVijFoIZvy5+sq1JMEi1W1RNRdNfhmT46yFLIosnsTvj0Kd9XOniYSnNDH59CntWM8O
+eY/eZIMRVRkQ8eq0e8UuiwG9MmgZYc+SHu7FsJfhljbc9JIpoRtJ8jF8rodz8pLwU9b3tfd2/pB
zv9P8oCow/pWSUNM/J18PpXzNMp6BreyRPoyDHdVL++0/HkeZK/mx5wRwqwL9Dc9ylQHc4n4ScUr
2ytPcfmr7xlPwaq+Y2vqf/mhxNmI3VyoHH7fFb/kl1fGr6+aBAgc2QqM0urXQauFj6B0rSwhY5Ud
Rs5VdOwf4/dpwdK51SMh2Qme7H6FYnw/EilAwFVoQX7IpvijSpFaDkZHbTYpyi2sjC+NIHz1eiQF
uKuYGUdunkbrFJIuGNoIGZEh7UPPl6fA7Kdg3sz61FuCwvkWnyjqGSPl6KKQitiNm+qxjOPXXuew
3rGcZasPgsAWjNjYJH6b6lZVRpFldCMrhlsVvgpfVheB0IRxyO9yydSy7qo2QZzVK2bzK+Y7SOb/
nvYQ0RuKEQhsrcdTSXnkY1rIWp3l8CQC3xJmwypAa4yfb1+6VSVdUKHieKyslzJRBpUysFsMOcl3
c/2k/7xNZF1c/2EFw7B0GioWDGHCFsr8oLW71nCj4dzGDBK3+CAkKHvMq/GQBERaSe6M5S6Xj2Vp
MVMSLEbo+4A8KBeEoFJ1H1P51Nd3Xe39O1lRQYwSc5KGffRgRHxELccQdvPs/AUJ3YB2oSyA+TZK
VnJeFLEe1vnB1/07aVIiU+P40ET+y75NaPVQDAR7WELEy/C5v1+TwJeqmcsRTg5y7QrAbc5DwcS8
BfZnMNx6oqb020FCd13TMaiH/P13SnzcirzQwnZobW5xgasPtu5/ctPPQY83YfY+aT6Dt7XXY0mR
up6pPg1z2WT5Qeex0NR49quC4VuyeKKupt6XWAzMgQI3jJu6fwDEutmqu0oXzaZGb62TxK+3z2vN
3F+tjaIZAkIYSoppEPN5YuCejjziF3PCKK5u52+yf7lNZ00vkGRHhh2Q3sIfCigNxayVFRRw1jdl
fJ/uu9lNEgaRtQNSoHQAt5Qxwkk/J1OWxVk3y7Bs2i8pRst4/BfXCAkwXRfxyKsGDRXedIL6/0i7
sia5bZ37i1SlndQrpV5HPZ7d8byovGrfqF2//juafDfpZus2y76V5MlOQyRBAAQODhJSwTmOUZF/
IVnNwZiWR37Sd7NEFUQQwodvtDECnqBkZBoOEXSBGBhur8ywChYmrLLyEQPwtmESb1Tdr1Ttcc5a
xq2fOZU9NtcMHhaH7lfk3jF5a/nzsyijTkpSNdGAe1VPmyqJXCf+mcy/n303UJBH5Q0j36gtRusk
SgawZ4ypT6zMfuZVOG6N0RiPVdsHshh3JW5HgGur5pK3NlHiuVwQyGK6IaRT6pdxsK2j+JMRYSy4
3npzvRvJMShHhBrqwFrjVR9tlzj9o913rDhRp2ZtquVMdwDXK4Pu02/fiYsPW9T5bKftoW/V1OlT
X9OcL5HTsxidl3ac7BMisZUi8+CiTBeihENFpzEYhbsu9dNu2hYqq6NjPL921GGG8Ukz9kHl22Pm
2fFmTBO4n9j7k6U6Jp5mDi7QB+Xn2VJLq1ezAJkS+OqGTeEvPVXxQjvoMnDZivJinf/KEUw06oWT
09hW6ufDFHxqhzw/WPH00vRgvb29olVJto4xKCpuKFEFSdSaFWuo5tQ3wsKzrPco4qwc7e1tKSKt
yN8HdyZGsAJ9bQdZpeupb8+uQZzYRbaBzUWwnbX+W9qbsAH1Jm35qQ/Ne7UctsRpd6Y+YkSyOm9o
2LnqQA63P2p16bi6MOMOXIZIRstte67JgAsFdj2mH4IgZYmk9LvilmDywKkHGlLLQNxyeTXmTCmB
M9NwZ1Ua73nBvcwaX21eP+Zq94apN6pEQVcFUmMJjpZKnSPcxTEY6ggvt9QPlc9RaXnqzMovoLPy
0vHX7d1bNUdnkoSraFiIje0akqbpRQd/SwI+aIwzsymS/RijOLzcFreWWTaQ2MN/SIoQWN3LrUxS
J4nqREn9IVFnUKbnycaqwKmXGWrotmMWYK5Z2npaFIzoX876Axhw671ZFUANR+m3oGpHL8LUyT+5
P46BjaCGaTliVpYO+thbKj6rKY6oM7N65kzvnm8vflVTz4SIez11XaTNAYQwRIOmP2jubQErYY2J
QJegMIaY4IqwsKBZXyUaSf1k4o5nTo/dkkkLq8cINcvNbVnLQQkBL2SZsOQAeCDAFkK1ArOL1bGC
bbMK453zdh91zcNtEWJXxmJuIIMgGEQUBacpvBOSsu9VUmDD2rk+FDRnQY9Ht82cJnULHVif+q1M
3+YcVN529kUfEjccR4+gADFopVtMKFu1sm9aOcSLb9IvFbjWLRTqKDg4nNT4a47nfQbQhJmjf8lg
w/ic62AK1nqvb+85b6DM6tdEL99N2MrUjCXBxIqZuPgWwS61AVDnaggcHOCE5sHuM8LUdKqOpKsC
ls1Kvh3zedjdPpXVg9dNsKchKQCCYOFQijiqhnbAodRW0rhV1OD1oanz71t1E7CRf6QI24zptRXt
QgchWbRzkk92cyiCt9sLWYtpL2QI2zfEjZPRCtuXD68xYiodsZfKf9HwV6BSl0+NGxFjr4Ck5rbg
1WuqU82xlpk3utifk3Y6LzqgsHxT3dn5Meq/tq9qIxGyZmmxun+lCOdUleACRptW5iuxpQOGMbab
LIvTPa9aLfPiXpvviO3wz8mQ8EPVjco9sluYKK3UIJxWgsSlSdOxMgkCSfi3rkD/fphwtFlTRsVQ
JpnfbPoHReLPVq/n2aqFM7W7ZgpgBAHbVAvWWLU3jT9jGVuO7AAFJzaYqdFwCsXpwnAThqDQmn41
4Lp1aCTxSzJJgstQi9aJCgXA2nnchvpp3vfznhu///y50JTlI87C4bZJhy4JoY9jd6zDyrODA81S
iT6u2io84AzNMlGapELomHY1ct0LZrdNAtfqtjCXSfPNyY5F+fX29VrVr38liXAtPW9nHD58uUaG
49w9JbH9J8bpTIJwtewQeftJh3HyCvVe6x9K2SCuZTOunOuZAOGKhHmfJG2CzdIGC9b1mKOPMycP
ifqyBCahyRkGzNzetfXzsVSbWODY18RMu11qQRJNwLfOfd7s5iYIH5s82IVOwHIYK0TxXfJ6W+Tq
XcUQbRMlCgcBi7CNJcwgFAKvidr8kjp3jZ0wS5EhEMVG2b+DiDMpwl7ONgWH1mjDkwyRb45umXhD
kbHRVFmljwWbzQaz5pvnDgEomE4jNqQNSwu8WXrkcZ282RgWuBkszCTjo2cAktVaXtEFyLV0z0RD
68ftXVmJyFHqWMr3BoYzWGJytB/7BQ2E742riNnN5A3Rd8M4Zupf7ckmsqfw6hnYiBUtA7kIkN9f
3v24TbCUbonHKT+pcEu7ttPd2hwcCY5KJmj58zMj05NRbfMScROgA65FHkmLl0Y4STZv9e6fLUcw
ZZGO4CyzsZxU3QNK30liH7Hn529lwqHgoU1Rev3obzlbhdIAeZZwrKIujlpduFpxSIvObXOUYF6K
2PbCdvNMCtl7cH1ZjgnYCEC0qLddbl6Z5VWDuDP1df3RJOGJ9I7EKa9qHZJs/5EgJBAyQkb0IsAH
dE7JRoMwPVbf4/BOqeqM0cgfTVkgvdzuKxt3JlFwCFMRxNW0tKZkkbKv7Chnfb8hXYHIPmQYGbS3
h0Oiqd4cZZ+bWpYBvr2j1lVFyNQzNSVYL7eLg97m+7KWeNVV1/3P+iyxIMSTBqHfiPWB5JN1c/hA
Y/NTa9rMTGS9CbLFCCaui7rRSZetjFGvOcmerbJfF0KqTmnVORuxVfVx3O1vG7v1C4V2CgwqRvEE
NZJLze5jpRzmFJ9e1p3Lk37Xl7YXTfOhmLW/4tJAB2jQPnOne4545EedDNW/ujhMEEZO1cSMGTGv
TQeFKNrSGNNMWcN0tKs8FTUfv91e5hrgEvlroCN0UJBglYL1c/QoN7KkyHxkPt0Z1fIRVO6zhVdj
qLtldQcIXTslzDyaw0vczpu0V7dBFu3b1GAAdG0nrT7wRNuOdewPkf319uetbcL51wlWs2qLPIlH
fJ3aZCxsKKvSt9sS1gIavObVZVIzRaAnGDCjI0Za1egFyrNDyJtNEtfbfpiYukd0gPd8vy/MxLst
cy2iOZcpmLTUpkWpkGXPw69Jb7phCg6V6iXAdqbNr9uyVvVYQ68LABGODjchXJLezHhCNIRPxHjL
ASDMa+dQhuOXtLfcubBPZr/ReLgZI+s9TktZ8Cb2Z3/4pXPxywmf+SVaJlFOwynz0UdmEpruULpH
u1q962v11LZPoRJ5ow3gLr+rUSEqhqhnHMkDr4u8qONbgDi3DmKvOZhds5DNmljz/drSmEHpAjwW
izha1A5RbmFztGlbxvf5S9pIoovVtzwGY+gEq6NAigiV3jS1DV46eO2WNQabB5HbN0+aVbp5qD41
FNQyQbChoARSeknEsVbMQBn2X8mCBdMycI32ugrjO8wsbiYWDfdF+3OsftbjT8OYmVoAYVbfKQgr
tcDcNDLj8l/Wju4+laAPArXuy8NX9ZCWPYgd/E6tXFI/lrRYALluP83urAOz7uTHsL3jcS+x3qs3
DBkgEwPfgHMT8+Jtbg19Hw7Y9ED3cwt9MY3hdiVnhDa7OpY1Ma6q0Zk4QckB4Mg4uGMRMYRP6VDv
lOjRkfaVyNYkWOo55rZWmh3SJgbm2dbOiWtftfyIebcHLc03t83GqjD0YKGlEHlnUyQmouVQo0sO
uqNzx42HDceImUR9r5DIm2OJD5LJEnYP5GW04Es+KC42SYP3XPNtUliH149t1pXkVqwFP9rZwoRd
rNIRPmURFuX9ViFHNF9vAfd1M9yF21u4bnnPRAnOy4h7NVQVHYkF+1vOy7tUvwssZRMmpTuRbwhd
+wRY+dqvql4S4a3qowmGWBMoT/2qwXVWbG47BYyuRjEXdfjF49odKomQVc+J15mOsrTpoF55eblp
5pRa22EntYjuaHhsktxLexjzYNv2L0glslZTJbma1dM7k7mo0pk3IUCX2eB6zHyHH3L9vTDRZW3k
O9DxP90+vFVB2DpgCghq4R+W7UwQmt4w4bCt4aKzcdqVU98jDKpmr1FDh7VdKXlzrB4YRXbw7/Kz
yMQRtSGv2wF+KAtzpumvfcyZLUsOfsRy4sNGA3gVMa2JmPaqM03FNLG2glUcnMxradMdAoJyrFVp
bt5R1tjZK0/Uks3fkybbVYBT9No2ytP9HHrlRGWlrdU9duCgdLR+Y4+Fw+StmnWdAy3l3X3d5DOj
ZcdMc94YCYKA2+e5tsG6hv4aqtkqnseCsoZWUHaBbiIKAuIUovr+tZfe+MVQift7LkRYkKmrbROP
Frr/o8rjxTEHpuv2MtZM5bkEIXLUhmTQ28jGCZaZq3c/tH6HWXSsRZ1XR/PfbWFr56ObVMVQGtQd
AaW9vGyTg5d2iPAN4JPSrYvkWI3ToYnujQ634bao1eOxNMswKAHC+YNP8+y6VYCQIAigmZ/aict1
r2iArpK1AMqECJFwTtopj2xsnuW8Fj2Gw8abLM/+x5UIzswMtIHEBgGvRX+kiubaxUnhspuzqmhn
2yWcTJGiGaji2C51cOm+ziVrWLToSo8BdLdx7IjbLGENc5ckljOjs7C36xekV10+p69dZx5HXd01
ZfU9jByJyFXFBlZbtfDUVoGwu9S1Xu+V1MBb1I/j2rdsQGuMQ1yhcgikM5Kct7VtdftswIc1gqI3
3MmlsMowg7ppUzTnqy18sUqGHU2MSuKrVtUNDLYEzaDodxJ1us+NIlLGHH2DqVO4iV6brml3Gvzx
UOxuL2j1ptoU/elwVujWFjJWo5I4FlfRougM5rYy33gUbscuZSS5vy1ofU3/CBIHD7ZArJKgRJtb
hTkgvB83zvCadrbkfCTLEdkm6rbBm2muc98iARty+o3ThyirN7kdbm6vZ00TDHXhvEF+0bpqoE+n
MmtMO8z9sJ2BuLJBXvkdnQkyhVvTbhOuHSEZUi2quG1Zb5hdZ8P7DFN/NylwsVVY/Yw67cnkqIzn
wfPtZa1tICy24Syt7kAZCwpOhzwMMc0u92vO3YL+THRkT5RmWwyPtwWt1nLPJQmmIidoQxjUJvcT
EO24+hQBMe001mNjUnsbqhSjXifeHsww7dGH4fzs7CB0O0NVwL3j+IlS226TG+Ef3IfzrxKsiRJj
6OI44j5UxhuhPzT1K8p5US4jUFu7DdRCMIEIG60ZprB4fSjyCOBE2JG02tjtcfEmQyvjFFqzxqCo
AE4XOK8Fw31preyMUpByoiFQL5uQ0c4Lu/KdtPWx0ZVN0iEnHWuSa7GmP7gT6BawKKBQHzOTz9wx
t8K2QB0xRyPlbLCof9AN6modhlCMncxMymTpl8sDoKyl1tIuBrTNX0W86bLEC5EQCILZu62sa7cQ
aT505QOwo2siaAeRU6kqk5X7hj76iaX5AdittKbdZZm9rbJUgoFZex8BS4bJ4ABBA9EtGGVT42aV
twBBTzmotOzOvm/Gv4zOuYusOwMQIPxfR2e0JRZanBvykXADjk230f9EQDsi3H0zyuxRidBma0XI
KkXtYxA3nwokCXJq7AwLGdu5cPMyOan1cGfPAYuH5g/Mj+MAkY2UmqY6ornTpySedII+XGeqj0NN
PueJ4VZpvye1rDq0qj3IXAO0jKMF5OtSe6CTaalZ6G4o5skfneGeABzYT9aJSmPvFVGoxoAviAKc
j2e9cJ5FW4CVfwLQnBZvGMjn8m706oIAL/B6W09XBeEliEAIFF/oYrtck65VVlETnGCtnSxqPRT5
r2I6Kjb5/UenpaLTAEQimoY8h5CdsxqaIi2GLgpTUQ8hYI252oD1WmKLV4zkhRQhC1mbY9TQHp0T
FdJWCXmMLXBAl38Qsl5IEayIMbcR5gbjcPpe+dQDk2krz7rSLgXCoo29gLTu7UNau2eQuND6OB8+
QDilahoGK66WDh5idyyzM9dJH23rbbLh0atNiVlpZdizWv0cgmYODTqH2x+wtq9QDqT0kbfGfRc0
v3QKpR9KFffcHFmV/8JD40/If6xzGcJzs7FRGdE7yMjNiqE0blCTWbmkxrO6ENT4TWQB4HNEfEec
ZahFViCzSfRfpEAqgj8mjgxssXandBUEJhSlcZTIhd3q5lrt6zIr/Tk2y1032RULcuNnpdafwKjF
JZ5mVZqmamA5QAUR4i5vcJeYo+WkFL0h4XzgesvCun7ujMgrCtnkk+XDhbeaBeoQmFqgY9AhKii+
aoG0MTbD0o+cV0zmnvNDYt+RYW8kkqB87Zh0+DFka5BCcsRWlFrVq8oOlMK363JTBO0R+eFT2htP
v6/W52IEczEmtoOCbFr6zYyX0g7jP5xB0k+y3MyrLTtbibBlOm1GMJ0npT/0GdP6X11d/9Fegb2M
AimDF+CiH2fxU9dEakk6LMKu3yDAdl7V/tftfVqJLpZe8H9ECApNxpbOMTphfQ0NyCyees6cdgY8
YZPG4x0ZTU+pqzslt99uy12L+JHzRY+QhtKKhdTQ5dpAEh+2LbFAslFyY+dUebWrYqNjcdCCB1+l
ML0ItHbjqFtvg0HQglwRNy0SY0MTYh5Q+kxctZpAWnn7w9buHFqxCVDf6HQE2Fz4Lj5Eg4Osra/X
085yCB4j83YyTuUsy4utob8xmwYceEtYBxe9XJWz4x21vsGDAFdBS6zDROvtnB6Mmm7I4Li0dVWU
UofY2YPpxw0fnNbaBmTwpjJ+GOjo6vzZNmVgqTWVBjEBQQcI6AGQTb38Ij6BPSKMy9IvaqtmlJuh
G5lBL/F5aybgXIpwcfgw6GVvQOfGseGwn9xy9QhMkDSYqu3t01x1r/CvaCI0MBEbmZrLFRllqcfa
XJRIBv0imMAxAGZWxUuRclDBYHRXaftRv8NkSLdyyMGuxz8w4cDm0YXyDI0mHy35Z2dchXli5wUv
Ubo8Tvoxf2+qiknu8Np+4l1H8BQxMM9JzHNMQwGW767GqTWKF2e7mQdeNEqeITIhwqFZYw7qCIKF
lIC3If6imL+ny8j1VoUg2QBXBNpOvEEuT8tRg8bIyAgh0SNyAm7NT0U//MGRAA8DECiqTdgvwfI4
Qz6XCHkqNOQ3JSPZqeqTn7qFjsTsT8IFIKRsEz2sBkXB4HI9TQIauratKz/hzS4plG+T/l3L4ztc
3tt6vuK+4SFMA9cKVTTMb70UNCVqDN6ltgRLThswp1K2ShseKcHTIhk8K/98W9zKOV2IW+zImVaT
NsiRB2tKn3YTC8qvWoo6U1n/vp1AR+5HoYkisBPhs8GY12oUqNBrYIKLttmF+9hKJV58Dd5gU/Qw
LudjomNyWevZWgI1gkaPVeU3Ct0NjvkQha9VF59stK/OTeWV5VdAad0i4awJMH2mUNw0ayW3a8Xw
opwGFtkPFlEAPC4/Ao0URRZ3TeXTsjqUnB8LGfXuioagwQ85cUA7F2skXC1ULbqsS7LK543F6uA+
MndhWDAjj1gwylzbynKQrEZYgTqZQajYAELssKAkmyqkRjRj9qD99bsVRXiy3dbDtUWhqm7h7CDk
CtM9mF0wz5MOe+G0GA1U68XBHopk2xemxoIKfX50jkyJWq4sDrE4KkxYHYizRVr+HHW/oQdJm29l
1SadO8xMSfQ/aH3H1pk4qqU90hCfZa2GsSzO6FTowHDorq2U9BhHjnI0y7GR3ICVTVxOydaXZhpi
iTy5BVc7JHVRL4nxF7aYLm0czbqLmT3bxrYoYoeRsjUkSYO1TYRAZNEIikPgU71U+LF1OiUPitrP
Av5ViRaIuhPsbmvHipUC6B4N78jUofNRpEOMA0vlY2TWftScKKg3uINBCWj/+H0pyJHRD4AlUFLC
1U2tIClKknDfAHsumV9REubK5n+TIVzeJBz1xkhS7mel4e5q9P9pqQSGsXYgQA7gVYtoybHFDFjb
T3pDh5jDKyZ7OvOfefInTdygakJPGGByOBPxkWm0msU7o+LoZLZ3IVE8rQ43XRfsb+/WojuXDzMs
Ql2y3CaeFiA0vtStouTNDCZPPNLt0Ofmu61xxjEbtY9lhJsyScvVOvMdbVJl8O5RidaLZ5J8yQP0
2NmfUuXL7QVdnw0WBDuAo8Fj7epsmoTY7WT08O7ftIm1sie57OeFNEMFXqewQ0TkKynxLOIVqS25
IzIJQshl1nYcRh0WMGwazCi6vTvX1xxPFfDdI7yC0wFb7uUhALAwtZWNz+fBjjgFa9s3Gkls5KoM
5GqRNTCgWCKKW60LJIZDghPgjzR+A3Wxqr/eXsbaHsGG/CNCDLB13oT1aENr6cSK/g0EdLcFXCsr
WKhgcJdrAYcpXguMzYmmzNRKP21GziJb7XyuVajKV1XijsowS/zkR0hxeQ8vBQq3oxoHtCWBisbn
vUunXVV5zWtfb3i4VY5xcdJ6iSLIFijocVgU5qiiXunbZWC41KyDw5grXwoVwFSD51xiMRelvV4e
WCDQw00Q4i8Henb580CJis6YsTzFGLyiRauViThAG/hG73/URuuNWqmwYBok9u3aYS/7CoCLivDK
Qvv4peA+mGNiBHglAbaTV9u8CD3MBAiayI3Tx9s6s7bGpX6wcKqjgUpkO0frWNIVOgIsh3A/B/sd
KY8BZjfQfKsHCSspYbYsqLu+COguBKUQvAScti2OiCvT0kCQoza+YfxsF4ptCZR6Zfsufl/YvkJP
yJAa+P1hjJF4uA9YEn4qY5ZSyeat6CMcHbYNEQiwYiIVxELR6Riz3iCo/zFk99AFCz15uTSRtLqg
RQzItRHniLNP8ryxyDwGjR/Z1r4i4EV56ZTSnev+mFmSuuCyOYLSw4VDEAIFvJVEGHo54fWsq3EL
3xqzErQ2ZoTXxJfbWrcqBHNIlrznwvUihFS8VOaQmhASYr/K5K3vtlnzdlvGimZTeiZDCKkUzL0v
ujBrQSijujRLjjXArSPGREyxuomqn8aQsrHVY8mLZVW5KUHIi1gLN0tQPt6bgT1NeQv2kaeieBwG
Wc54VenwmjXw88jkidOXMlqima5sWl+tH7IxQI5m9GCRRl3f3N7AlZWgPkxQll0yhcbVSopaNaZh
7PwYFA4bY6j7Q9PGjsyJLN5bUDjgavBmReUbCCjRa7VKGwVOZ3b+VMxu5mRvZURPvaZth7Rldj48
TV3+ZM7F0Yp3dnrU6Jvdv99e6bWqAHYFeM/CRot3n2jo4R9R2bSNHtwpQbGJgCzYJoqOrLA+BIzr
abaJQpTmMdrkYI1Tfrgt/fpAIR2JQwtDLZBLEm93WyEsbGva+2i4c3tnZpm6g3tnlS15kl2bkUtB
gj/TeloEYUB6P032RbYdqu2A1p7wpNiyM13u7+WZotIOx4VqI7iKEaRfOrAmDjht7H7w2yGpU5B4
Z/VRNQq6KUCc68YzGCwdJw9coM85q8ZQ2ypqU+5u7+u1kcFHoJsGD168RlA3vPyIWMvtpIUG+/kc
eGMIBolkZAo3JRd+5fiQlwW6BxcFRUMxAT0GQTFZA+gY6bBJHppwaZX0o6qQiLnW0eXtDgJQTI3A
48daPuMsGGlQO8lIysEqaNXqXWV08ylS0Otk9NnXloCV257UZm9m0zOA6IYkIBEHIyJRC5pWdOeA
Yg6gcCIuspr7mY4l0XwLxEWTiWFY80uVnbIfQ+Kld878NOkJU3s36LZWemyf8EO7KXjpfxXmcxoc
VDt2ZRxs1/tOlzZmsCyiLxGZ/2XDzjYk1wsLHcWR7sdjU20mrnLy6BRJX7tWZJVozKtQ0ZGYxJVG
JZDrgchnaZjAUYvl4b7Ts77NZowzIj0z0HqWOxhESSgDqSkza8crM7KZ5mTD7d83xyjaYmYIWg+R
CEOX3uV6Qy3JyibTNN/IFUzBS23Lb+K2frl9aVZ2FWAgILnwfAC3qZgrqjPeA/8eYleLWDuovc0V
VqIdj3UGHtoDqAgkRun6lsKHIR4EiGzhHhXzYHUyj5Rg0K2P7kodlH02uLS+Zdzi+SkZy5hKNHnl
zYLql/PBF4YK/1X5r+SoayRlo/mq7eW1axJMc2OV4YE+HwPenPscbTjjb1v4S5lCKKImgcUHWmof
ZBjV8NB5pVW74CC/fXYrJgIssdBKYPHAUkL1Sw1JazwqkOnTfJKbPXdnq9VyNyt5gXdLltalC7wu
5obQqp29MJrRgpYroG68/RHXTgax99/NI+CAuOJ1xuAyqoxKj49QNH2HHBP1RnCebbWEk4M1x9uh
M2PJtVyTucTgIGVD/gTVuMuFgyh/HkGvp/njRP3Jjk4TKoCsNByOUR+qHzqJZJFrOw20Bgp+BPA5
UNxdCswUozFbcBn6RTF8jyI0K4JtUs8BsQTt5L5IUlcpG1anXKK9K5cFXgDXH94VMBgRr6vxSOfx
CJsHlKCyoePQfi313HHbpOkniRNfsQQg8IATR/8PMLIiO7qT5wg0Mc0AHE/hU9ujjT2tN50NLiLE
Jrd15jrShFdD/RRpF/QRXJHmpoNS8R6EcJgEYEZfa5v3W13hqmTz1qUgUQxQJ+69iMsLLYx/1mCB
fOCqY5ZPVbdPq0GGFF87Irze8UNQCxQGl209c0vD0JZDRhLDp1k++6rR/TKjsHVrICklVmVd0tIq
DOgtSiPLrTiTVOGmpUmaGX6QWd/GwXqerPZe6YOftw9nVQy8PoIPhOjgTLsUg3I0yqdZbgBoo4PA
Zwyd3ZIt2Ve1OkuScIsLuwwbMWcRPMDgcsEYsSv1niPVUprQ1sEJnx0BjHKN+nPNVTfvHwxF2eHf
314aKnKwGhq6logpLq0mRI86APH9bvxSzBlz0Nymy2hjrtUOVWhoHBCYyF0Scaa0amaxBYJwGyTK
JlrUq+lLYo+pxCCtCgHiCoWWZZQBFQxSGXPo8xhCiNl0qlfXJcp+A61o/CeCQA6OS26hmiS2xDhd
WpWFVdsLuWbt6kWOuCeci/bH754Mjh/1Uow6gVlH39+l0qkzNxMM+bQxELXJ1U3jkL7e9xNCINYV
tZY8/b446J2KWhwqI3hYX4rr2oCD0y0ifkZ4x3rSP5sR3du/T9UB3M3fwcfSLWoIYuauHkBCHRM/
Ump/kQIStt9O3zjAeiKzhmk9ACWI9D5OlttlpoTE79v4FY+WAFU+8qPOqKwT79o9LILAWvuRpITR
vtwyM0H5N6ApQVHxvUmVlxIjjnJzG2uyBMGaIAv1bHgGE9OmxAmpfOjUoIpA4WyXjhsOYOgN0dau
gtlZdjy3JV2N+hwA0VQ7FccD2qyN3r4btPKGDmyYVOZbrwMWBCr/rAkDIC83L2prBw9SSDKCk1by
e3AxVUpzr4U1HqmSbOj6qmAUMGoPdN3iW3yocY3nGvunJ3HkFqEebXkVP5R5WdwVtJFc3BVDBHAZ
cBZAmQLmI66sA3F7l6sDooYIlXmmaOEbAdL5++37uiplqZQBO4IITOy6jlPdCgq91sFMlFQ1Kwyd
7zQEf7/t+kAT/wHbxvYhthR0vK60NqxyEMS3JMu8xEHbTqaohlvb2rj5gxWhBQTUK+gDAdb+UiPK
WNeKoWkR2Zlx74IjuAf/B6GSisbqvn0Mf4Z5gAFf/vwsZADt7kxp1IPqIsmdJ3RYJlu7iKh3ey1X
2g3mXhhtNLARFQlEEWGpDCDiC0F65Hd5yHhgPmFgnNcYcOfEfDbKRrJ1Ij8eqgiLDsBZA2yJDisR
BoDKfcqzXtNfUuadTv2hZt8OLwdWe6xiX+4t190r3qNkjWIm4EroktY820rF0CpHLyE0OrSeFx/5
r+P+7sftjRSu7pUM4bhGoFMSJGP0F+/9syQYFnGTV78thHVaS+I0yPDb29N4+BQeEnZ098FGIkZM
HF2JEa5Qr+hB4wBo//J2sljJPo3ssPv+4DP3fv+89yT79eGnzwLIK2lCSNwGM+dkOZQ77y9t+34a
nj4dnr7vNsruvnVB/eXK1ODDn96SuIS0Z2owIQ+T1ss2eidtyw+z9x65h8OBVfsNK1i/MdzXhD3/
cg6SpYp5jKulCgZjNtUpVfkiGFTNn2co+bCXrm7xQ/99dVc3ObD/s7o78F4xb/vCxv0h8Z4evn+e
tq6rfPnh3db49RMEincZUo9suC2ESIDcdzO3Ff3lr9Y7bRv26Snynnbf2aZimhuw46P3pmwlMldX
eSZTuMod8LVBkAT6S3FQ59395H+h7H5Tes2nozuw52eVPe/fbssUoeF/H9+ZTOFqx9kwGg4ybS9e
dAA+1Z2Z+UM7lj+gLPvQe3yUtX+s26szgcJ9D4YOmz47+svghibTPW8fuD8SSc5g+ZErfTkTItz2
JDSGpWqlv5iu+hA8/a+bJlxvUtpFgkeD/lJ50MZ03vQv47cp8ffZbv/q8tfHzJWJFJ6kV+ck3G9j
yJW4RWjwMrllhsz+X99dtziRw+P+CFzF9lGqjYLzvBIo3OvU6ZDkiUPjxbN/7H+9aZKkgcjtIv6+
iGYj88RNNYbi3Z0U1rgl/tl90b1jxPaeTB0++pdu6MNVu0EaqlY/4zZjtqN7ytnp06dPL4cn+/Dz
4YG5m69fIfY4MO+HLBW67nf+1UQRiRYpUWMoGiTf/TV6p8jdHg4PzKfsS+i67g+JlojkiFebKlgQ
rema0VJxaJF/572/N27IRvZgv+zaibn7xx/hN+nWSoyWCKLgHJ0PvWpjgXdb+NX+OfOaXeShDKP9
mthwt0+fJxZ6yU7qFCSXXESncFoaGWD3+ku7fTudoodTut9uQ3Z4Mr2dT3a+q7m6x939j8fbNlNy
M8RmqRAMeWWa4yp+e4lZyGQIbekhCtYFcASeFYvrOXmjt93O7Gn3wDabzfH5lzRSWQ+/zvRTsCuE
5nFYDNCYu/fmEYMJH7zQ20tihP9yCRAlIv/koPNZsPlznGiJoaUGVvS+zbwZSnl4gC89JqxyH/eP
jwa7fURi09f/X4R/JQoOAE3yozYtEu+yw3t/MAsXgVd/mtj+/0h7s93GlWVb9IsIUOz5mklSvWTZ
tC37hbDLZVLs++7r76DvwSkpzaU8e+0qzIU1MQEFIzMiMtoRJx6own9wFf7RYu6rvDR+vwC8qJuQ
F+t9YbnOIyzLnyWhsf38dDp9cY7zp0P2tzX7R5C5M09ZpH6hhTDN1mfzeBwBK25h1T0tejKSNTb3
kB3p7Y/LebN68gPyHZD4NIUeq/EhInijOIH9/NP073OYl8LscmURVeDfilZDR5J18mTx9j/9Bzn9
v0TY2e+6SL2krcFzFq3yV7V0yOp5s3ppyP+OmR9RvvKjDanR6zEDM+pn5FKPNkTluJbsHAgrmz/y
dEUiV0psX08C2X2xjlpod9ZmY3Vk1XaEIyjzvjmAS/6P3rGokkmcBmOOSUZXJir+njsbMdaisyzO
u8O9HeU2+mjTtA6DHIS2wlPw5DW2R1b+0+kiki2H1H94yv/xxNiSvAfM/SWchH9/xsJ0MlCwlZF3
0X5PnuOt755yOMuUxoc3+hRypmd+EhN3VI/NxHSNkXhidZlU7+y8O2v3x5YtCbERtj7jvcNfnrzM
v3P/OGbsS6v71ahPNBv6om0qxTps4K4ID9uvFdddYRpmfskmY1qyoSnCKIdsbrcD3TsCcZz1siVL
GwHkBoHyfTPNsRzsXseu6IohNEHNCjyyONUvq28eRzzRlCeOr7QNjSxAnBEnjrB6YLOf+sLdfIsB
vFTh2Q4urclXuqaVof7bLybN3jsaMLgp7K8juLwYiveesvn7ofa0XPu5pfNAteX+/ZO45OH17a2z
PhCAc26JyxbjVQJDBDB00ST0C7h4BmJDerFianH8qp9C4R3lkhkr0phBnIo/D8l5n6/fPwWCGB8O
HdHtJTHIR0ieAzgMA4HLwDH7sz4dkvoqEBCmCS+GRRXTabKsZDIChMoeT9aW8/vTG/iLtavfZ1jT
sAQzAS46HHMTEQhS+TURv4Y176Zm1feKDGMcFdhgT53YeIEzrO8P9hRc39fZ+cDtigbjWrXGxasi
E6wkpHZgJPbOhbRb42JFbrgPlrnVczpzuBQZA9hHvuenSTpdjrSsrbNJMMPdU0Q0K97zMu84XnHH
GMBLU+vYrJfIbumU1nRT/a6Mreen1embl1X9Gcq9JxSM42SMftIpCk6yAR3LCSxtZ0N9TzymOMLH
VikkRVRGRQNPIQYj3KfvjvifHKHgCN6PJ3Jt+fJU7/IEJF72Ci2eWxJjptpwuNZ80pM7R/Zjqq7o
SFGBLdA+6AzL7VlbvicboSfpYbUqeIc27zz9kwS2x8U0yiTzVNzOfh+iCdaGV9GRAk8uN+/HOzzG
OMSeUADOFpQK+2wdHacnj+n2T0xseLh0+5Kt7l/W/PNxxRljJbCRCEtGcxyiTBJyRnpz/fio04ea
POzeVjE1KPfapmzpvWtjbEZUjH3toXfDvbxowrKn9mp1Mt3kFe18nMiPyxxjLLLY90PM9k/GAh6v
TsDdevmoTFUYm25gMTiv1g+wwj3eGItRZN5lEDQQxAq69+3+6KxrMh6qP3T1fTr9FyeJZgcUzNCf
MpVR2Tio9Uz08Ck13JkJ5tjRiXIKCquVNhgoMF7vC8pPse+WtVtijD/TYYigXUQFtHp7RvoKiZ31
cmmeUDPBH84LOZOJviU2ydCVaptCWwB0fCKGFCcZd9gfFVhrYh+qZioJ8chNInePN+bFLyqlbMcO
5LCAvbYGKm0KAtRgS9/vMKzjqj1iGMp5n3k0GUX3lXSIwkspu+jYS1I7w+x4Jz6hW5dzb7+9mduj
ZBQ8SC9J3C/Am3VGZASQl4tdDc4mtZ9Wq1Hgur2/7dctOUa7F6FgLroGbG3Pe1Ej6Ye4g6Ld5+n3
G3ZLg1HrtGwvfocpOLfoLOccUOVBxLIoSu9TmXn+b8kwyjyUfWYAfERGdWIrAgXIznyS0OGoNLRZ
wOHgSeEkZfekkHEBdCOsNaECPUs+7ks3Esi4Rz6Ma6U4ksdGQcOIFtlS+rmi5G/5zBO46VjusMG2
SeVwMUatwO1EAzlDCKDA8Jz+nFtLsZPgUefQ48g3G/8IpimN+XRq+5fLR+B0DynPqHPuRWasQ+tH
FSZWwdBwOm9DV+ksTXDilxyJhS1Hsmfc2xuZY8MeQb3oyWiA1sveEsieeOuWIsR66ggvZT5TfLsl
xRgGPZBqzfBwcOjcD2vSPASgw8sGzeQnb6kw9iBIMqXODFB52Z+bl/fBNsmYbxqr1KbA8cmmGnmL
CTkIb9v9VjjutxYtjqgbo/Lzv30vWbQB7ZIB3ryfBP+ikWb5F8BXcKxW/D4MnsQwliMSY6MZBzzM
HUVNsAvXOgWmV6oRi1oc8efYQpkxGs0i9Kvab5GjJFsrbwl6zf9ETzzTxFEyZbL6V+/xWAEAsesm
sVTJ3jKWJnl/P7pkucTa6IC8cAzvJHl3LIjCuBpp6QURcA1l99z7tkrKnWUSHygatnpqgz2/7qFw
6DHeRiVlpRQAHAwliWNQbHaopurUWjyYVsNL4M0UCG70gR2sEwupEuPpJPGoeO9wuTPiHNco6/jr
y3qH3iDua8l7x1hIVr3xar/owJ4Fc3zck2TfrSnX9eWJCGNO/KowvHoElYZ2m2QgSHrVCSHCs7qE
pUShgWeWOZ4G29ReDYMJbHJIyXh8MU4FSlUNNxU0E/jdXhfjapRBVntdV00O/dkakfHqLW+5jwL7
vsjzDo8xGCOWM9adOVnJhIzblPPrPFP/aywtD0qxbcFF8pJpxNhccloZawWz1I75ZvLeMM7FsAjK
aVUNQPT/ObPWEl9MR/pqJCKtqhWv4MwTbRaELjRiwBjJIGXt4dwuLEfcV07xhpeMlxScyfbfSAKL
9NoM5QXd9CCloWfgrAGxEn+PqHJVZO1vxKcytftlAfX95oZDPKPBNrgXqVbJQ473REaZY+9INvq5
LoiIkr1um8umJVQiz7ShuZXuOcaY876w6zSkNGqiZHrK4tpWRuoKNDYsdeRFQ9ybZMzHwoNL2pSg
M0yKFlgIv2IHOUu4WByOZlJttzfJuCSLahwSuc9ldOy87DFC3Tyqh/EdyTYfpTduwm2mxHdLjjEh
UovJs2IKwNAUsc8/DTI5c1tulXv66juPJjuCj+n/JBFVkOnoy1k/OpZkd42NYtRo26tapfcN1kym
45Yrxu8opWyItClkflEX8O+3Y07EZUeBPmJjwoySkKxWumXwyE5P/x0uWSBfP1YSYEZNh4ktS7lH
qUgi69t3eN7xvEEGLh7mP1EHYNuFo6wPyy4a4Bw3FJsDhJNSUZ5TNc/LPxqMm9Oai2bADsfJeG37
VxspDvLNq6P8h7TNPyKMb1MYSdmPHoicpy7Qiq4TiqajAzqONuly9V/GL//IMbGSHnXAOBngBWz3
532yp5VFn5BG5BzdZAx+S8E/KpNDd+WOaloqayMWALsvuUgAf8WzENOh3Pt9xhi1tWREixK/H5GX
vWwtDgfEYCtuh9a8yv5jgzFERdb2Xt//CED1YTrjdu/gD5pM6y+TpofiQrodHVZ4zQyHfofPHBWe
f6f/kWcM06AnnlI2IO8cHXRA25gA5rgCM53Ik5X4R4Lxay5poQWKOnF4xgONRuSj66LpzV/aaIJH
W+nm27S+OcIxb3CBdDLhZvws+LuVDiFSOoA8jwiJAhLuokP8Jv5Vjs06tbEP2HsKV9z+xZmTxBAL
lqhMEHYAu2TY7NXE9L12FN3Bq0bs5ZL9Nz+qsWg+zEXU+MaLtMsMc1hdTAnL6DAKeoCP9D+cskK5
HjuhMCCvTkOR2HTPaDr6xBaqIEiim1enMPaJnNpG9npfZmYipamFBJAoGKKY9pPeHq1+8QYxqwrJ
7SNXW2jkAhzK+xR+Rn8Y3QOJaTDo/x8WY9gwVEwYSEUpwa2PyDleI2v/7pf0GKPG6B+O68X2UaDL
dLV71Uhn5QScSk6zq3YH+7ldPnGEaZZhYBxjk9wEe8WC4UcAclbTJkfzcICUgVxYasXD6pjzR1QR
cDWAssAWJwCD3B5qnGDe2a99eHc1PQO3NCCmTrqcRB1BonaDHvo+tLSDxznpGSMK4LcJu1eWdcCh
My+4b0i+0pQSyCoyydpV2wMlj+uhTxLBXCdgBAEUDewmLNFl244wMxT7RWbCAhyL9/bV2wmbzTfw
/dUH677gzKn9DSXmUYjUzh/zAJRKZ6uT0DXtaGFF1mrbEIOWzn1qc+EAJkRUE4sSpjUk7IbzLC4U
OAiwbBGJyL5I7VYio4/EiIwumceWKpi0qMaDsO810i6fUeKyOKI5VyRBx4o4wVRM+FvsBQ5+35eK
J8Bl3kiHz35VX8hlBQddF5fJml6clFrjkQcDN9MAYoAqFrwsJixNgL/cSmuoivU4iIniyuU6NFdN
p1ER4H40fMyXprZrBtrogB0g9897LhDHWWP6C7KK2UR2Fk3sgAuhewvTRWLcbrfSulgHRHo98Wz5
T58RI7DTmO8ELwVEG8yx3/KXCKGW9oUMQtYwUKv4EKf+gvIlJkdt7aOpUiDJR4v/J+8XAX3FpuTC
kjciQTspcOkWD7w3dM7TvvkgxjyECzOtY0Ey3cr2D/vYuWwq+u6vBKIf4pi0h9DOAnLidSZOv3rv
GBjr4HWBp/qYUnfjCzEfox0U6Wl1/05nfOwrxoASfXvSiwbAiTGwqd2htdIAGPLbfqusLyrPm5tx
s27oMBJrNGZVLXzQ2Ybrxh5M2naOeVBI5VI7Ti0M9JMN1hrfZ24mbr4hyjxjYa0kfoMRfxc0RxuA
PK1oZd5H3aOPVHXv0+KIyC8w0tSPVKXItUlmpU33IVtdRUInoapGDhuZ2to5s7hp2vsSoomMvQ26
WAjHBMdqlWvB7ukhpT7Hps8oI5YDYeAemFkqkObZKUqhqoQ46zzTlS2ZpEvs8umtcTlS/1k41uv2
VV1WzyEiT5Xo6t6PsLDUiSLqo0C3Hh/z95iUNYli11eXPASK39wD1FTE0hogH4lgnhEqse79BNP5
njsWllZhGDdZZ4qJjSxoE45jR+eB2f6WJ9DDNgmgd0zQUhoTK/SpiMUkReS5Z9F23YCicnHmPdba
dGW3Sn9LhLF9Glo+zbwEkZfz8a/jbA26Ra7LWViLliSrbLl3rO0eYwjHNWZa/VVwfHjbbOzg8HE4
HORN8oBo/AT0c7LZXBy62TzRD17y5qecd+8Tp3u5Cv38y+hrnopPtNBh//lpInveWhnamfcFcZeH
DZqmxs1mQUd7hVYBbBLhPUST4v76AKBZmMAxQIsg++qOF1+VytLzUA0cHewSVlfjqnvLBxKvsqPw
xuthmb2Sf+TYhEcCkLFoLE3PVYychtpZLTjgDDPuJy79igIjyX4hAx2mBYXSSdeXirwXRLSLTUFN
Ghz8t5z0LyWVOLb/pzmaPUbgm2CpNWDLRBzm7T1eitzo0yxVpqnYjBREoccLcR7JEn1HO4jTMzpm
eMIzM00DHwK+6ARIAuyTn+rrtfBUsRdWl05xEVQsLDSUoj2nsLzj4aMjmd3YOny5p4/7xvmnZMtw
ekOU0VzMsnsLpQbR0oLWVARjSZe/nrV29uftl2l9fWUrq2tXRQa12aSUnjSsjcrJ6X/+DN4yzyg3
9jm3Ql3gOxQkgpxsE1uXk3/yHtZkOKe29qp8Cu591mds5A3njK5KoqEOYdEobnoh77lMtDVQmHle
8Iw+3hBhHBU/lKo4U0HEMo/v2t9HQOb0SxTRTvd5+e2s3Jwe22sVVKnel1KruMYyOD4+yBvh6z4B
nnCy0ybDJdc90QSF8Si+10gEyRYmCtZLoli7ftOdY0KfO441m5mgAFsaNj0AOAzQCOzEXjQkgL2N
B5weRsUxw+DbbrV3iTANC24flzpdUpU+iduBXFLyfZLXHKZnj/WKPpNpE5Qee7PVflKOBA2IUxXH
KagL52W/jujD6zRjfXh+CjaBjaw5505nkqO33DOqCQ8tvYTYR+6258uHtoFm9is0XMKo2w+vu2x9
AFBDwGtDmDN9N2fOKCJiffzn6cynAVTLOaord60JmIN71G0bTSWb7+FzOnHfsrhVrFltuTpvRiXl
odKQzgBttGP4KAW+xE9rMp5sO3n4UHYhUtDU/G/6IW7PmdFRbD5t9RFr3RDCOKnlwvgtFbRgvuk8
eZ6JiUEJKTgsOkVGBTBZt8+KZl7C1DcWuFGoz+diu17GZAcgAhv1iIs1EF730QzOxy3BKf9x9aRk
F1+vFyMIbq39O0qBkKFHw3rUrCVaTKXJZ6VIQHCrPbOm9YrPyW24Jot2BTT3gyz6S/a5s1DW8UHa
fenu9hS/T0NPvILInON1c7KMpupjkulmD4oN3VpOtCqW7ap/zaj5+BfdQ8salaaP5+dyH+GUzfVJ
Peprw45t5cAx+PPqc8U6o7RSHaiLIMGHROh42TvtGnjTGAxZXna7nbzJySaz0Fkk/j/UYedcpZsz
YDS3wFa1hRqBdGG/oJ8NcxXZshzg8IqrE3f+asbjvyHGqKriyW3fVuLEZ/jQpm6TUVUnpWhH2lGL
OOHqTPbsVo4ZFZUEWcjyfKI20jaFHRSf3jYV2hxPU1XUum/2eQfJYq0DDFfwsSMbWrNHeGGQFhU2
TPRM8zxADOGY+Zk28BveWCA6o8TGY7mE0TP2xQYoL4QsMU2EYTaMHdPUvlg651mbabi4pciYoSyI
oktUg6KKAtK7s4zWK84Jzj6c/7TAYOxONdaJEXegkFuOusKO3oNtHzYId+D58JKd8+/kFTHG2lxk
tZTVFNfVWsamIhK13B//4MGwlsIyXiWOYAkWb8fRvHNyRZYxOYGZhNIiAtmEbPd7DJPAH3LWhkXI
H7LrLIR6m5XvfK14wzg8E2MwJibG+qh4yED45byFS+I4C1iY7FmwyfLPzkZUuXkSrJTGNKQ8WZ3u
7Ve0cMUzY2LCOq46pQPpjAQPGl0QTCzgMdmhTdL+sOkTUn0n478IAa9NDbtwIxmMELlsEBWnkSrc
rZvQx/XSc5YHCV1VHNHlsciYmjCIYlNpYGq2W62jJQrEUyX6vxmPuFFCdmtErZZGFABY3w3egifp
S0MNVXjryPbEE9Sf9sc7l8ZC7/bmQtDESIa8BDv1GB0wW71vXsrdwvpcT/sdyOMj3sfdQcIo/kEj
cOd3tr58A47/ZUL+iD7/dyfMps1Cv1uMzaSvkr0guE4S0eUOU7uBrTzeJzXTmnR7yIwdqlN1ofUN
DhkaKhDxw1n3hJALhbg+90vMaJ6+eSryu9p6S5KxRi36vWIxVRGz5E58BL6suEY/w4oKlml12yfg
7viW+SbsKl4R4qdT8t49MwYpDH21jGswi82TFjal01qwHh0kJ5tl4RH096JveaoHoUsWerS1tk+r
J/r29grXZKRvB7QY3T/9mXbx26NgDBXWzJVBLuIV0PaF/Skgclkvlq1NkT1pyNd9YjwPkK2MGGJe
BUOFc4++gXhqI+HmAAtrfVkuEiL9eZvGFfUdkhnWin4gHwxDef8DptO9d/qMQ6QFUZMOoYJH9fNP
xFtlMFNguj1KxipVciZ3foe7DaG2BPhs9uHDvs8AJ1jAxoRbr70f60svjrB8qr91ChJhrcZDQDFW
IqBsKJCuWSIIqx9DYhfmSiTpM0d1phP6dYJAP9REFNiBULm4pS96jX8JsfjE3aY79VP5A9QoDoVZ
t+SKAuP4lINcoycAFKLgJCW7trEGgaoCebl/kvMO5BUdxuwAUVoP5BGyKFLUH+3lw+vrgk7Nl/BV
eQH7vGhcEWMMTlJjn/MUbrm1Scr8aHy3yTPWO5M+tSt32DZoqOWhj0+Ke++mGEtjGkObVguc4+X7
XGH9jLBpeIui5mPlK7YY41EGYeUtEgOVXHKeYLAm/IrH5+cJJIlzXTy5Y5wasa99rRpwgNtLao1b
xRoNy+J6qTzZY+xDKkUhtuHok7t4xqxRL5L4s7cBj3GxvruVCTCjF24/4jxNHRkVrAJUDBa1QgxN
PEVKoGJmy4qPMIR4iL67LYKY1Re34D8pz2+h+L/E2MGtUm2FrItCFVGFtbdiLPiwDEKBXcGlNPvE
Yo/A/2GLneEqjGEh+f5FRXSBQSSTZGcujuN8xHlFgzEVQ4kV1qrk/aQw3tuAoHliKZENwIniJUf+
ZpoWYNyvaDHmIhux2nbwQMtc7S0ZfVmOtO7t5O3Q8EbF5XnN/Xd0jLFASwh2VEkCLCAuaSpNvR/3
jZ2vrYo67uPj49Kkub1b7t6a3QEoFpvvbyAEcudM5iPQK44ZA9KbXuB7JQTTdNJpitxbO81a2vKa
CGc6/G5PljEi0UVpmtDzoQDb1gJSNAK0CaUj3SIfhNrRhj6l9HSyeEBb857PFX+MSVl0bezJA/h7
Oe/PutPsx9PheRIfyo2O5qzX1OaDXdmiAjx75kbbpi1kr4tVt9qgHJphqRHSI8LLZa2c4WjB2fza
Wveft+kXWUXHBg+sUJCQG1VYZANfLPKyTGTVVbQMu9QupOe18UzeDEsBaw7RJYj6GwDmGfFQU9/L
dHHiieQLUhL6sfjLe8Nm3Z1rIoxstE0QC0abqZhPJ9Z79REdRHreJt/7M9Y7y0j1WMPu/wH+ds5M
XpNlRENRMs3Lx4nsvraCyzT4X2Hq2XNrUllLgEHZNd1AKL/uX9psluSaLvP+KFkzCt2QTEZTB78/
YEnAlNzZz8C14zklc0J5TYxxV8XMqOsyyVV3bKhRHBJvM34E8dK0eIgUs5r2j9Ivp7Wu1NbDMk4c
5xm90PJrtNu0z0Af5HE0m6a7JsR4p20SqUEzEYpQCQKCsIN8OtB9lw+YYpAclY9lNP3gf1YC9PHh
v18l0UPFqJVmurCIAIkQXd70+4uPQsE9QObxwQLwNq4QsIJMaZ2NpY5yt442rnwbPPohsSzeSf4M
fd5jjLFYY+g3qoxdZC5y9ee9ilT1WViJBRlNS/tDrdXLhFU7bPDP8oRJ2+fnjT3S1zRGUzYFvA3v
e2af+uubZayNLBd9O8j4HlSdnMTOlv1ja6/kjhsWzN0oduICtwkVIKw4YW60BB5c0ycdCAkp2Ztn
CXCyjo/6wBNP2eccv2tKzKUqrWCYYQNK4xPcZyGmOjGdFpYGbaAwp1Mim0CYOCZmTuuvqTIXa0pD
ovdFr7qhSYbISpZijdTZ+IB6z4SGJSH7+8Wrt0y/yQoT9lwYaExWgevOdjq1WJVel4OquufzAnBL
GRoeyYIEjmpa+aooLY/YKjKxJ9qsEg94ocOSwzTvA5hLxfJSuImSorrox/Q+sHtYctuVGFA/+VBE
iv7aDJMEQ7GULxzKsw/YNevMJYdlLwh9DNbTyipeUKEV30y62zVIPcPVIPrylYroiwxOI287+myA
e02auWkkZH0tDkA6/yPZfekq0lpDq3vjoQ+us6Q34800qehtI3SLx5sMM2WcU58TcH3qKsalL7Bc
keFdNFMwPgY6EtEA9TruX7JH/xTE5Pm5ew1Q1/y6T28G8M1EbPaPHsNwkmCeo9FBbxvm8M+DBdWs
lngYBMxf0c6M/Pfg7IDLbO5UIJdmdrAcMPq1kv+LyTYTLYeSokhY5Th5Ybevgt+JkQrwPt2NMbck
KiTQT52jbuqptjKsus/TSRkJGnd4ejaj2zd0GfchKfXAw3SbjnAcuNQAzTgXGGl1P0fo2qOyVtw/
KZB/N+P7pt6vhPW3zp0V430B41MU2B43pBK+wF+prxhD/sRM6+nlrGzO22rz5TvDinPpc1I+TQbo
2MmH/U2Y2bk96yEHrkaCNjG3ix4urmShoDNsE2dK45yqbbBU3+5L2Q9WB2PMbggyLA5xevHjVoCU
obcbmwgDeuyty0psbeE5WX9snrzD08YmwctPfQlNA2gZqAFYHWGGgPMp06PHfIqCdZ2YGcJsJtaE
MJ9SYYNlb3aV4Bq+E/UJUXTX+CyFZXl5UDGntMg3nfyWjTpRu+8kc6LmFHbWxezJRcxJLn0U+V4N
SxLCBMZAAl1F4a7DCrn02Bq07ddC3FDJcEvhEIx2AdjfvwmvX3QurL5m4acucuVADXk21Dm2cbqL
p+pbrteSGQDytzH33sLOT8K68GjbuPfPbc5NvCHKuInDqC06IykEVxCtEr6TE34JC1vdjnBnHEqM
I13sRfdZRC/LideNORdW3xBn3qI4SPQgNsFx2qDZ+CmKRct/0OTHIbeyAmuDhUcp5aS9Z7q7oSL/
BIWFjChko1B6IxdcVaJF5XgGXUhYC/e33X4CMlj+W5Tr5o9H/ugqGRXYxCJc8B4DjqwqjHEeYwGT
bxLOXJZoKNG/j8epNJnbvWBjjBT7KFacS57O8UY5oBWYSzKwMBRb7H9BmxmNIQpi2Xuub1Bnnx3y
J8UOHV0nMeqFB5u2Njp6aHLkKOWPxN6jywhXmRuhGkigWy3W9Wu5xSI5gMhXVF4hkWK5exEFtdgh
y8pZuqnlLP1lCPc5DNZPsW1qaN5MlzGVH+6fxu8E9M9pYNoGBwFwJtZMqmLWa5oneW7xYl6IUUWk
/UTx6bNIrNJ8EsSGaDnH9/kt6QxNxjwZbe2lgSKj0Vr/I2/Nk0o3zzzIq98lpVsivzKaGbBDMXnn
uUiSJSs8ejo5b3OrDWztIVpi2MZ40D1bxeJkwAI5eIFR5PsGjIQ0/o8lfPoStNZjo7QqL/Avty+R
WQxtLKUa2JU9FPyPn8cJUDqsrNTDhM0m6DmS9jv7zhBkzlcs1DJIWtVz+3JV12i2br+avb4f7fJw
SFyYbOeC7KC04tD97Wfd0mV3baRtnno4cc/dRt/bc3TISGJjWWz07jmv0WVqlkOXwRS9mA+np/j0
dOLI8qxm/ztondEwI87ihVwZnpupRKxILZLaFk7JA7waGOz7xH7Pj0zMYl4Ve1xNDUuImQxU4zdm
LSqB4G6VpXcKH9KdZw8ktNHTRJUNYMLRZ4qlGP5yxDzQW9JO9XnMcj193/+O334O8x2MT4nduUaW
LQQPcALLqMDyalva0ci6WBfnO7TrgnxvNfs+zd+DtAxNRqKNQFhgXbAvuBYWVFpOv3PiP65ziYi7
3pPuXZHJh+aspO1meD2tVrGtf3wM1sczvFyeZzuJMmtUsfEe7cXYvod4gnk9TL/wK2+Ap4PZkRcf
ScDRbY/BOTkoNNoYy27fLcgmtiuEksrK3NTv4aakm2JBLN5U26xVu/4UJhMxyH0peA0+pYpXav3a
i1SVt92TvyBhj2l7YX3/EhYTawzrJqA5EbtMvGPQ4das5EZXY/0QtBx+SnOAHbV7LLpATSpAgejr
PrFfEZuJNUN4LXVdw7pDLPW8pZWIepKZGoRMrekAfLp0KxiYhTqY7n06vxOdP4QwIYnVdjJulSFU
X8KmLPQQDgmxksfmvY2QXtWO6veHZMV2+7xCyl/nggn8ziLdkmWbBttIz5DyxFrPHCkznKUSkl3h
aA6cdt6KpTnDMa3tRkCG/5HggNyeZdR3ZhZmoNVOvR2nduXIq+45encne0HQzIPVX/aT8podUa9C
W80n1KbbNpTXXzz39N98iHz7IZlR6E2W4kMKjSiH0Nxoni3R3jg1+p+aJg3JO85eg9/Zw+mcr3hn
1DXKB7EfI5B82e57K/9ynPf3/Xa7XeVAs6uOKbRYo8fhr1sVpHm2E3cxZQWKNzzPKT9JO6tBKKcp
qoydyJhUuj2AxSKLUIBRBTf27SYHftVW9I95jaXmTmMujZhq/eHyZva0a5eV6XBEfTKSv/QXTwjS
pWiawPwxQz03laBpOhhRnXj7FDNKF+qHVudIwPT9yqadIDyI81mGcQUappClhfxjUq6CqjQUoihr
dGyvXRxbHK2YpTwf4Fd5Fz+vmkhyIPTEamaNPdPc8/uhaYJnyTigyYAm4VqOTrlw1hSA36aOQBNb
AxyA57+k8puxlUeKAx7yjSpt1dAeTY/jbc7qG+bJdRmT5YAk+DE5V0xjbX2ZXdDT8TwKp6Be98VJ
6Z77/rVCdi+nRkal4kUaaiJX51aywlG325GML2H3oeu0xYyy7meWPJI8/it09GJe6Jg5nbbXZQtb
4stLzfMXJ8+BFYxpKThWxCtYKsq20vh67mGJdus/y47uYRdCfFZ0OIx1SsaGKBk1ZDstl4VPB4Ro
yUPsc1yKH4eU/QAAKqjYdS4BIILtOdTrLqniQg2ekxQ1vAcDCPwW/Lh03X3UitV9jECetqqXMd8v
irc6B1CGBmR5/TPLKFpXwiK0VCcBSoFj1LSRp9ymYmfCx/hYPCcmXfhE1B4Vk1zsdrBF1U50B0tm
F0tvZxrUdPporb3mIx0Pl3XjEUygL0wr2wSa42FC/ctDIsKt9x7FyqEwIbJAmosVfHTY/eV93VfR
WXNlyqZioKVpkmrGtwqqxlNFTwuehZAGx4KEZ4kam4DGlgNEeAoFsmz0I6bk4ahY8Sqy7PxxEzkf
+sdKX6tW7Zirzuemd2YeSR21MqCYTDEbsEwYw51IgaL7gwIdG/eLnFxGmj80ukjU0l8Vxb7dXxIq
xCR7MjIrFVaq91T2pH2sNdooPO36bVLwLRK2EMINRhafdYMHVLnScQgvzzUmk/P1sLDiD9xw8VcN
nSHqSR65pU+lhSWom8kP6kgVtmRAScG/2FLsCGtTpWlkL9rXTuB5h7+NERLM+ANdgt+CavStiU3y
sIiyLrk8B2vhHDiZ91CFK/G7Quh98AqSY6g6I5HwZ/ybRO+huDdDDAuIK+l/3ARt4jsUiBDGq7GW
TGb85azvtbLuystzPDyYT1AfdZc8o8zQDCehuQDFxyn/asjAj5ZoLIsnveW8uzORGYBmUGFZTM8c
NqMxB3ERkrFcBEL4XKDBoKXVSDOdZn8r7zWzhWHbFUAU2bWkbA5wV4Xysc+cwrc7g2Sf/jFS954A
t8+pwmP4WJdU5SQhJqfu1t7cft0kY1cWuuyDapSnr6sxrhvQ8IKHCSZ43JvZoyeStrbu6/VMgKzj
RUBFQMYm5QnZ5ZZgUY7NUI9B8hxKuxz7MD5Ez25CqxC32d7zHJiYiyuWq4VMgucspGNBfF4Hw+8E
JzZtY2U4gHlEVMAWrBv4/3H2XcutI0mUX4QIePOKgiFoJYqUe0FI94rwKHj39Xug2ZghQSyx3TF3
Zjq6o5moqqysNCdPumkRso0QpefaTjHt5sn9AMQL1tVo32onPrPewrMyc1Fv5E1UIJExZNsNIS9l
LxqeOyAnH+/qvT8zLkiE7w5PSsYA8dtN7ZKUUzwtTc9gr/QwEPjSfv9/dKeNXtFEV26kTHSFc9FV
KXtFem5Up37uNoJVbbQ1ktVesaKGuGHqhbsz6sJUoKCpCoYgANHCT5MKwHtUjCD49OwWl8q3uuq1
odvHOzcTOoJL9ErGuOirC0CDcTZuDhmZ817xOhtu5BNjs5uiR1Xqsay5UxIRXMFcK6KkaJP9c7XE
46umomf4EnVvItuVgne8NLlXZrGTcO6srmVNrlnW5GEsDSU9K3/aAnZHZze+v43CV6Y6yO9lTcrG
iqn5eIEzeVY4nvBvZXT+41X6ZaK42sywzoVUC5Ts7GOm/AAHQnmPUqdhLIwd9oVtUxpJZLJPwiWP
Bx357Co6efWKefa0LSN9Blyo85yeeysVcKxWl0KDT0icrhTlvWJe69IZSlMtnSZAtmXdwzNBi14P
PzEktH5xl3Kl99qHHCUer/FawZ2exsNZKjR+0Lb52Q8MSfqk6U6sFwKRe+sLEcghIIMg84i4R3f0
ar/itHQZVxvyM9i+9a57KQAzCI5sK616J32Wj4+P577koKkgeBNksEvBb0Dm4lYc0HBCz7JlfkYy
tKl1hSON4xe2X+9lpzSKI3eU0JitRRH8zb9ybjNLl220Q7cXGh+A26whewd/ZUp7EYZJm3BBh/V2
ANuBEs1D+h/I4VZvdm5JtKd6lYkLL849p9e46iuhk9Sk0rUs0JsQuutO/Pnb+g5f4sGINxwYZ9YV
Gjsskyg2SE5eJIeEzerxps8dsTZGE7j3mDs2vfRZ2bgC11b5WRqMzNXbTrWjDqhiTTPSr6AiUsmS
xxJ/mZjvdlnmsWgQgHDgDbw95lgTKjeve8xoMoTOoqgrpimnc7ypXvLXGlRFua6ZKUNc1ohTkwus
muqtSIYjcDZ6sOllkqLy9pWHyOHyvQHPLEarUYGhQT4pYjJ4pHzqftKMdICM1E4G9tuA1MOu81dF
spK/+ZI0zCrPzAyxySJz1v3sAQSSI+kcFqaApG2qRFzHB+rQSMXZF3S2iklcvIUJ8XKriHoitJ8B
tVn3VfOt6KOXjp1oiO2L8IMikySBtJ+kGhjcLEE1tWQVorxTAnBdOA1gVLzBIhRFKUxZaZ3hK5ua
M6hm4W9KyGc/PqTf5rvJId2sYqKVXB5nMivJxRkt7YFmKAAcKTsBrFzDtrwM30BLoATk2ukPZoF7
H4PqhKHFKbbbE0VdlSGJhjXP2r3Ry0ZYrdrU1oanmN2KjEkzq3CJf5SEA31SPoOjkJmB8Oa1mCiJ
wnJvegfxT+WaCt1iRqL71jGbwhbktaw9KwjqfvLQLhKDCV4jzS6jQ8RZA7NyI4uXSLGniLmzfR9m
ZtTkRPT1wUajhI9f8deMpIcyESB+W+YmW1hcQ/r2yf+ufSPXeKRy8OepBfbVlxa28763c6IU43t4
ZUmDqhTkQhWLM78OnR3zfqjtJNdj5NJs1gB5p6/LcG314SfDyF5Er2ZqF3ZgLZX/pfHYpscqo2kA
3iWIULjfaODqO/KG8UFMphZn4dBelD90n+8rx7c4kEB4p2RrpZg1c+jJYEV7T1d2kh3uMUEV6flz
rL8RsF1iJBGLGWToNWTJK2b5nleSzVvBIVyIHmdSkCp3/aWTwKgvqBCVjFKcWaUkaXkZ27Xll/Qo
2TjVyPKX5N17P7fyJunlPOsEofCwM9yhsErUa8aJtQNoQVTDt1zHtbi9eIgxu7hesMAzZZobydNy
pJCycgKbAd14jl69TSMdhw9x16qkLHW5/hh6B34HNcJoTSWoBv/y+KrzM6/e9U4Lk6veRrIL9cdO
ayueBB7pkHQGGujdw03QAws1OUNw6CYl0odLyjU16UZwRnDK4+/4f+imDDJZNIOBmG9yAhIqoW2S
jN+xyb/k55J0m9QoBouXEX1ucF3Ycd5j7GSpXl/Yt+ypy40ciZZ99ZcNifZHWSVJokvr3KaNGUa6
qzOlruWEAbNRbY1aEx3aE8PZ7bB1SWUkRrP3eL3+Dp8bGJF1ZLjKwppm3HecrSIAUwA0Ba/8lqKv
7hvX9rGWKEF57lvD7+A8XmSqETWNVzW/ZdmchDmzL5R/HDVDKnwo5BRUDcmXyYmqbJNIgeRCl0XT
jfX6tet8Xfn0N17zIi8xus5Um0ZpCtLUKoJm5df2Xa0xF3lAcpiwPPvI7pQ/fsVbcrUr6BuAQWK2
GsI/UhPolWAHmFhQkzTmFzyK2at79QGTXFzo137L0qg8i5ETAyQKt9upIkctN92ClZhJ+92udWKV
5CEtfEHFWtn1jjmEp8Fivw6gDpJJsqrGVjZk/KqxbZ+81aDySRzEanpMUlKZX5meW5fYWWFyAp4q
4llLUdVMRHBzEJMLhI5BoU/E8eMih8tWSSjqcnd8fEvvCaPwkilILyIgQG/K3S2VUxlpz8r71eiw
/MilUyytpEMSgX9VOcv9Jq9tJrMUMAkxQEzs8gp5WrPqPjrwIvY2Gxwef9BMxmb8IAUxHT4HFZsx
03etfqoX942M01fwhNf+vrNa+H3wmirMAGW2A0b4SCxRNYB4dMZ9ion0N16nSwDOOR1EaAlWRhn3
DszKt18BtLKc5VIFHQRnf51brv860D9uCYCB2y3EKXOy0EerKMo4Llic5i7zLIraVvarM/DY1R84
Mgwy3EgWov6AzPfC9vIzHoM6IlMBUlHg1E5iQF8pm44OeXUW2o3KvasXBpzDigLyHz3ybEEqieqZ
eRmt+WghvTIXD3LXoif3mpOzJAvSrDoXf7jvSBCI0BuiRGilgjwqIKVeiwZ9kSW725diQFKgDGix
UZcC7ZkSMBBhV1swufQ0bSmGGpfVGZOFnVP4IsHMfSj2i4pk8UEx+IUrNmtQr+VN7nEjZl7GcpDn
smsMG4z4XY4Zs1mIistz1TpqTbhIZzmiNCvlpDUL1nTW89I4YcTd/z4gkxPXhMGlTFVX5zpBQSXb
ZKIp5sTtdlklmYUWkpJDG0Cuu/JpQdfGX556p9eSJwfep7XMlWgxOodlq9cpnGIlIclgeiwqgT9R
aQzVV5r/SfqXst7wmuP1b0lFuo/Hn3HPADOWAuEhC7ApLCv8OkxXFiXi/E6KFWxADyf4CSzoosGn
JN/1oa6ds8+Lun+WUMMJLI6cJSfZqGZo1nq5khx+6QqMK77bEZTZRGSCR9bK8XZefYofBbWQU5j0
Jvrsd01uIs2ojpmRvsUwzeGLoZtIdBSfBO/cQW0Nmq0eb8av93f3BWAdRYJAxeuuTM6EH8eu82VS
nrl3akpPLRKCFR/rImuywQZxCiBOpQ28cNlZ/QbcIrYboyQf/lSIttZFgTpY8I6BuzvfI1JHlMAG
fLBpnx9/5ZxFRE7vvx85uaGZm/NaKGGbCqr3OQnwuiabPEOZ1iPwGh8Lu2+tGvVD4zH5AFT2OJaJ
eyVxCeablgWeQAKCLFl3BvQLINA0+vfo1Du+idTfQr1q9mZciZzoQa2kEdiryvJcRcgmInD13X0a
GqGyEAzMFBBv1zYGC1cKV9Qhxezx37VpoBrJtjXa4gQDWXsTfREOmEu3AojOYjMFpfTjfZ09xBHR
+9vSDmLIW9FxGjdKVjflWV1zh9aLSTFASlgfYmXhAR0f4zudvpI0OUBuaDMt9iGpSkEk36aMZHll
/vZ4OTNlnHEr/7eeyZl5Qsg1IsjUzkipnZlv+RLmqxQYDmErpzpLHX9XugvJxBkPEFz1IsfJnCbx
mMtxu4V1G3ii0kigp658M4RtjLIPSVjQkd+AdLJ9N1ImJqF2OzUASVZ5btc9Ec36Jx+5sDOjXuVm
ZcRP3kb47pCU4whrNSTA/wqkdRqTdTr0wXb76GUJIT+jOtAaEPqO1TIVPXi369YKCZnbkCnPcfsW
KBi13Tw3aEsNLAExdNt0/2abr8RN9KcN/DgfGLc85+lPTTFcRf3OomDhOsyepYiGoPE4ZcxZuV0T
PPBwqDCa91xrJHIviYBuimgJEDwnhFNVvCwshwS/NDnKjOtqpg/D+uy5pidiYm4FsvOltrJZhQHs
B+1cKL/w6vQNYQpZZOAp1ufCiJ3O4AzxxwcH6YC21AJtkqbqBCRx1EPkIGT0j2AZB70hEQ6AVpji
ijcK/fL4bs4gfwDxR56fRaoBVd5pHkxrXVXLKa3PXKrndn7mvtna8EyNlFaFHJdCkJRGw7HIgsbD
kLYbNF4plkg2DRrDOj3fxEsP/ZwGX3/Q5LSVaNDqVEzrs8IdA5nQeMO06yAKDDXUPdHTAUdDOsNK
VJ0X2vXwztsyhm28yv2CaZx7ADDASENbHAog8l0g03FdoTZNUZ83CQrt4A5zmsOwUo79oUc3NJLr
sZnozdbI1tyuWHjGZ+zyjexRW68eH1fI1SZicSodiuoDt6s6uvB2j/o8NV0YmTQC3TC9RFEmNrkf
xDJLhro+CwmAZt2uyjZuvYrLJ9G1FlRsNALXorQRh4MeRtQ4gOLDX9wuJmg4ValFrz17rVG9A84E
SJYNYEUK8scdGjn7rQc2GpW0xgqFxcfC7/JOqD+I6NsAMgkoUlWZolaHjopDFufNiYbO+4ArVn27
B5B9t1u68BpMFfdXkowqIYayIAc0nfLZxLVL45CvT3Ws822yzlp254eYJOZXz2HvADm7sLFTJfmP
QJAVjrAZNO9NTJYcsHxYFWp9Ynjkg9E32Ijlgn2fFTHixlF6ByZnCsrBKPE4jbSgOcUJKr28j+aX
f2jcfxeB5kPAjyQNhfBJiCdrPpMmQdGcuEG2GO0pFyLd8/KFddyVHUYxgJDgaMY+R1YTbnWwlmuu
GUYxhSHbxVa11bW6bl/VtbfijNRgTMUMMNMmdzii2dTJ9rXjr3i9hb1bUMjpQzN+CdByIiuiLAbW
78mCuUEtBzhLzQmFlmCFiEoFHYGeMBiXtPHZFbvlqVN/002J6sc/F61qyMtgiAUSM/iOySawcagW
WtSdZFQSArPfUUyHD/f1MRJfpPIk1k7D72T+SUrNcA+mvQX5U5ODlavAViE9KuARx+yiiXgt8/OQ
5t0pCHySM8A9qmdUo0rRKZWFyFUYz/PW5oyyBDR2AMcBfOjkvNVWZFrPqyFLYXU8rVr4LDY7EcU6
Bj3NsOeofilNYoSI4GTFTkSfNNVftzRlodD74s0v11H22pabGL3uwibibJqabqhnFZG5NWC4L1y1
lqnJRUA75uLS23NvMm8/f3JSUuG2TKFgqyrF4dEDy+mo+HnHSLvEka4JeqyR+PPfaAcHUK0IMAUU
dKKYgS+6ke833SlSjapclaZQb7JNs+ZFM3uj3EsPniTNaaK99FEDHfhvpGPKDIJreCLa1HFFr3+l
sEPVneriKHY1KdB/3Ls6rrPuAvYocDqfrVK1QB7GYUKTo4S2r5zaLXzHuLG3eqOhFxpPIqwEvE1x
oqMyEDMILDv2xGYRQzJeTOBr9umCERijjxspQHAAaA3GfxZ9IqhC3t6EnPJM36El+xSrkS7Eu763
WvaJC83Hm3rXq4vbBjmowf/KgRW/lQM1cqMA//jUHbQXWujlunNKgnLwyd2qjF54erNOttuP1uk3
/jrgFmz73Yv4K17Bwwsg1ZgyvRXfKA0m61GIl7ZetwtaMws+Gg7lRG4E5A4Lq70rH/6uVoQXC/sq
iUBw3orra7lDNAJxXHbKuZWSr8rUTATMYQr1oFRINWQrH0OUyyTbhXX9FeTlF+ZfkbC38yUzP3vC
wE3KMhQJgfxk54UhSik3fktXgLy4i+0h3BXMUyQsrnrcxKkuAR4pyDz67GDeJ5s8SLmIwmnAnaTS
FPvn9CSmRGWOyZEf6/s+YpiiN7z60DGcDhCTEUXJgss+d8xoRAJ2hkeuAnQCt/suq26mtFnMneL2
Mmh2FT/zNUSyYJ+PT1LOLrg9d1nJ8ZyxryqaQjBnQL57xmifRp2rsCAaBB+K/rrBBJvPw8E5OQ2o
qbdvtQGwt/7io4ly9fz6+ErNneu17MluJ0LJa54/3txuX5evxSYH6L8a7MdS7vB5v0tUJcDa4NyN
NabbLa3DJGgrJeVOO6wN7JCijTgH4+10ixIbZP+2HYEh2jlxemQOOtjszoKJP19j132vXxYphO4C
1/98EHwosPrgqKfoqEZxwziXXfZkNKBUpuT0uft8f99FZCC11dq5Ee8Le7N6ednvn8G29fZ4P+4K
D6N42DBMJdVUjD6865ptAUbuopI7KaVZnhPQNcRyQQTk38M0x7hDQefhQT43w0eipGvtaUH83B1T
gMjDowiytjsOrqRvPLiWBXcSkNKMAe8uVoUfA6/0rDWfXZugUfnc8ZJZSRhWGBlCe8qTcRLa488Y
bcb0po/csTysmyACGHCrFArakiJf7LgTL1s0NvMWVe2v7JWPrKY9B3BmHov7LclP5QGKDyOGFkpU
8yY2rKgltcwijjvJdB9xmIJqD52G13iP+fBViw6AQVoJsdG5luYaZXYOX0VMvJMju5NPQqLL3laW
SIfhQ+Fgsg3BfLik+Aa2K3ZotxvKVO8TM1sa/HdXMxpVBc4lDgsWCfE7f7tLfVeB2aPA1YGv4L8P
mwBFMXHFgWHr5QImxMd7NKMYCiqBwCWP03/vCFSAe4tiBjNpT8I7kOngoP55/PszR37z+5MjGGQv
T4WgAof6X6Q/JPTqOs1GlezVYzF3nvlYQ/3fMqb+iIbSStj0WMYnYhCjN+qF+7uwTVNgTaL0Xp4z
+H3OcA1tx308/vy7Qh3O/Ob7J2deSX3Dyg1+f+SHVPDfdi+uG0f3A0IXZM08ADeiJoGFJrSZkmkQ
5e6+A1Pahc+P17K0VaODepX5yQJXEvrx9/mLb6FWv9hnsyRg/OdXAoI+qmtpVKlIRz+aPmxVtBsZ
9RZ995eRd2CZFW5BiX8pW68kDq6ftsCuiRg/VGLKm6YfOB0RGMAhf4ClM3ur268uSyCqGafk5pxG
lb8SihZFoUgSLBPDK2TCfK3U49/HJzX3KMHGIL2E9CAipmmMGTFyGXXj8Kwdu0tfOELXjV4/hRgi
t2kXql4zF/RG1EQrwiDoFDHtMcrtI9oophjo/GaJaHVJxkQxtAbZCl+ADDYnJdH9fb20YeMDNXlQ
VERXCAjQ+YKYfHJ3/FhhKybmRtUDoo4ANGCDorbXl+TcRc9jC9mVnMluYRIELzJ4Rk8eytbil+M5
gh09AUK7X2J5GH/p0Yome8ZEmVukAVYENn53IRSdPY+rVUx8QARIEo1C/HZS6sDGttvFfNDSPk3u
iEilIivHeUonzHU9AjouWgL6CtLj0mWcsQA3BzJe1qvLKAPWXgw+BG28o/UdEcFsjQXnaOa+34gY
P+FKhCehWyFkwO0vr3fexjUas3XYhWdyxvZfy5gCrEKwo8ohqBBPwbG241fNWBrLOSsALjaohuBj
K1M3Vwk93gWwCu6EzhkegM+PLdbSz08CZMwsyqiY4OfLS/hE7aHHaPTHEua8L2DP/reCyUusuhxf
uTAAY8M+1aFVx07/WWv2yypeOPClxUyMidLTtOmQ6TwZErInNaGnhaXM3g4MmEXlEf0gd0maOEr8
pubAZw8OV6oH+k9p8Itz3WZe4zH5/V8hkyOp0j5v4hZCfCMztX+cRhwN4dWvT06DVXIp72v8OkWk
zBMLdDsShlQtecF3BX74XzdyJmfhhUETlSn43Q1MBX5+TR3J4lZcu0iGPGtHrtYzMeztILQwWljP
6LskmAh/ymxj4dhnze6VjIlJx3mwNAixltdXpOWB/IC/glnelafz2+fn5yWo6h22b7p3o55fGS5N
Diq3w+t+ClbOTjmS8wtmJG3e98b2fHm8tFkTebWyibmnQ1a0QaTBtXyOLdHZDuBwW1rO0u5NLL3o
RzRUK6wmdEo92K4vz4/XMOfq36jaxM73aEvGGF0cz27j7VPndDpW4HvQF8TMK5oG8jNQQ/LA4d8e
yhCpaVFJ0jiZNEV35A8aY850iWVvTggnoayGRx6sclN0XQOWkVClPoh1iWr3JofICCwAerHgR8wZ
ymsx00uTocOsrzERQbWDFWJ121sAHs/p1bWAyY1xS09hqgECgIK55Gf+/U+47peu5Zw1vhYyuSYu
bau+YyGEjTGPsdSFZ+rIB27tGeWK/ot3/lrW5KKEObiO5A6yeJvbuivqLLnz80eCGqCCWhiQFxOr
D94jsDp3mO8xaOgj1UUnHOATLdyUOfUC8YWEDCIyONpve96VYankJowKVxAQAb0LRvGWbpCNIRlB
ThRWbIOxqK//RiJyLiqw50i/T/P9A+v1FcVYhVOg053urWlnd+tmT1ZAHj5Lxl/Gqkl3WDqtuxkY
owUFU89/xU5Uo6du6DKhKmAWhSGxeviSovUN7HbG5Rn8bpcLOg/xn3KlApsqgdNsybv9zcZOo4Dr
D5joC4uZqI1C8QHY6cHCE/j6WhnRTjH1p6fjkdu/XHzTNy+rv4/3mx+f7zu5I0QFXbNj18nkZqeN
2yZsFo7PISSjtzI5y+DMzUDNvN4Tk8Nxu6cQ9TpgiPXFVc9Fc78glf8rfXLtpYYPwoqH9NdXSN9Y
XERcR3Y8+2ONNrkXcN4GRmovAdxmfY1rsZPTxlQLrpJLiHVBC6b+TdcYWDpOcHm8t7OX52prJ0fa
BZnIegWksLJxGFlIOx1hJOcvOLGzOYTr1UzeS6WsaiZuIKdcgxOR6rv2WO+k2AC26vnvgg0V5x7n
a2GTVy2qooqRYggTd2OirI11YeU+acdvMIx9tmb45hpw18eO7w4rbjaJ/ES5kYM5I0GGIU6Vzjyl
P6AA9YyXy/r8dUapYeHhlUZX8U6nUX9FGRgFHkmemMbKbWUpUtv/uHjv77GjIEml6Ko98oF2q/Eo
To4jPvUcIOgsiRJT//MnAlk5xgAXq8ysALcsjdBUof7r1d/LmNDyrJRcMvty+bto8+aND5L/gDRI
QHRMQTgC78W0T5AEKk3+Odt2GIZzorZv+W+FY5V2qXuO+ye1BbIODuBXNKiBlm3nsbLe4bB/LeDV
R0y0KOwSGg0xPkI4xFsBzazxS7KLztouhzTP8jf50xK14mhb7s4JIAXUHNHthhDp1kPKW6UQsnxA
SjdrMjISQxE4UtnCNZx19wROYOGDYRwV6ABvxWStStHEl2Ny1DuaX53BaUXAMwyAq8wFzZt1xK9F
TQwL3zKCnChUPAGiNjjSW+r4hMtt7fOihABh8jpodi6q5RnyAvXRnP90LXhiaxoVhKzCkImnYhuY
uH1ERsPAkkG7B8JhAhceKR7gNI0FFmoSoxVlGAB7pAynrMx1qX8Lq5c+tHNRst+6GNBkrtDFdKlk
NbM0tAuh/g0AHv5/Ct1NO7EPm6phTxtNMkvb/QPaIHpYYuieeYlupEzsWixWWcMjbjuF0sX7YmrS
YMrLYMXd3/5vBboKxV+sMt0/vbjtYy8KWIsliVcmNy5KmlgREI6eMowbcWPB0obX0ketHe12Xkqy
pngB2LoUiSudfd5auO/3C76VPllwVuV1lzdce2IbY0D3Q14JlksDPROdrBKJrKyKiN+AkmlB7v0D
ArmqBCozAWyMrDhxONq4r9VepYAl9VbcrBml1Ac6ALWZmWK09/tLoVmhB/qwbiNJmNmhKUdAee2K
Erf5W9UL79mMK4DPAQng2FEMHOvvW3Ll4YqexyuRVnQn5U8pPg/Fcz6sKPPZXOQGtAsveEPr1RI9
5IyZuBU62YNAhN/LiYBmMWxlqlxpFrXedNtcwXDKcNX370wFmiBHpe03Nfrw0HKgJWQCfUi/enFX
peeFMxkfxFtDfPs9EwvJ5k0bQPu705AbfbpRIjyM1JRTNHs+e9xTr/MhNRZxUr++5b1YkNSAPgEp
pmnr5RC3NOeatjuxa94jinhUys72eMkus89Q/RAUK5eTfRiDk/9FQz9iR3dZ6USDIzQ7ISZJ/tRx
rV75J6G3ZfGgBvmCazWu+9EHTs6p8dHSVrJAAIat8J5pjG8Htb9hUn5YuI13jcBAxkIN/7cVkxNQ
ot5nQOfZnbziNXJfFPA9IwuKPvwosxj5pKB5sDcEwJ6wBcm6yAnv7pjyGHLPRfzC8RbrfSzoxJx1
UgDjQ8MEiuFoWLt9NaVgyFTB47qTFgdqZ6ZJFhFPjMQvrVcHK5XynwrY8EMh5a7Jct2GCYGSRBn7
q43VZCEJOdqiq3NAmwN488eOChDJYdTdL8rg+pL6pV8WtKi2cWxJ+eqzj2x3VaIPRjSDf5gT/pWF
fkXgZgBEAqR4um4Mmux6t6q3EcvoMacRLdVIYolev6Bco/JMFgX7B0gICEjHDM7kMXW7Ek0pHF9v
q7p59dQ+sTSNERaEaDNbB85bGTuInRvbjm+PsR7pBLy6HLaFRJmGyEIfo+sgbcTv2I2zypBCJhX2
HYb8xZsQvStHTfBVzY4aOVZ21KVoY1ELQR10UcNoN7xGnfxXqDIpM11JCT5VKeRO1GU50Ax1WoWe
/bIW90LbRrWRM1x+TIoU3a1VRrVX2vnChfY0/yNV/HAAkDg6pRFfPMdVz5ix52K6iagI2UvDd42g
1wKNqZENdXsM+zo5oCcJjI6hojG12Qht/odPafSd9G5wCl0/TnUpzeizGw1iTLJBkndCxua+2Tcg
GSB5EfjvfsSzqLE1qCSjjb7tLX4oG80GIi4GkWpDo+Ak0tSngFNq/a4QC0a0/IBn1sDlCN+yG7Lg
LKaVwIKPNYifm4QZ0n0aMBhCM7C9V5k+kopgKEhANuyxQfQ+KA39bJVScUI2799hByNQbIR1SomQ
FupXGsZxbpYJbcDbCeR/YMaY1fXi5XzDojUVPW9GInF5SKoqxdMc+1WZ6HnNy2cQOXa1WaYhBb4V
jXNffkClaFV3PboF3BoUvA0b5gk4W/OKGlqJgNeM8lBzdbAptR9B6tHBqbF3si41Lea+9J2XLGE3
p8HieJfQ5TrO3cSwapAvjjbm6t4GfOiXfNu1WxAlpx3h+oaWyLTKrW+xg9bGhgujcawLCnawJNaC
l4pWSoANETARt6kpjoLLtQazO3ou+XKzGNghJQKZJI8BKcBkciB3xK5Iomzwmaw2Zgy23YhkcpAA
6BYp1U6NFCSOgh40A8QVlJHGCI/RDqx2iVlkQ/6ndociNzRuqH6YzEsjI23UAFyyLZgER2S2v0F7
IwxykCTMiqvjpLbQxF90dqUVQCgKcdylOvCbyrErW5Y1mF7yQKDeDT1mgkulN2Q6iPIUNNQXhdov
eP3j5Z2YEDQWIbs89saAVm5iQsK+yfxU7tttK2ekam1Z8K0m/2HiJbDxNMcwniQoUJCQ40CfKArT
EFVlUCirWa/bqqHHHQdG7nRNK2UL5FAs3oYcYNy6q0I9T1UE2eBFMmpXYSyq9DnaGTVwnIp5uNQM
MGNBwSUgIe8Nxj44bxMXthO6SK7EpNsKyE4TQcEIv1iWL48fwom/ipUjMsX2ogUU7Udg6brV4a6u
S1oH4rCVFcnCKFTiK9W6LmVkP/ofjOhdMNhz4sa+CnijsqbwUwz7MMiNSAeP3VIggw+1K2JkTgbl
TYq+eaLJoBABA+jNx2u81yM8QWOZApEImo+mj0SslkpbdsywDbJQM6W6TlZ4b+s1nnNqUDTELAQB
4xt6q7ejPBwZYkgM9lAmetuUHcWh+uzWDwOFeJ6Y7bSGaVCFbZiFwG4SPf4eHzo4WBYmGp0y7MSF
U1ok6Ao+ZLes5PaOJKdffKW2dheAekF0h2GfylxFYo7Jrcd7OnNlRhp0dIPihR+z52MAdmX8WAZz
yigvDNuuy4mW8yarNqu21p7RFU56EXyX3ampgH4VnICWmAk2YPRW5i6BwaaZ5XEHRupdVJpQ9Uee
d/Id8DlLralSbgt6fpY0FO6VrrRyg3EZKSgQMDkQpPyFTGAqQRA/BMjEhA2aI4M6wr/SeXrSNj95
oIik5qp0k9Qss2PZYThXbYkGbD8pDBQjYictOm2V5n72goJ0pfdp71ppEuZ71aPVy+PNvb/5WNNI
ASVocGrQfjjZ2yzgs5Kv2a3Q9fuMz9+qTBD/uZLKUFMN24bwBIWWWxlZHxQYPTN028Grqh2PiVIG
9Dn4VvhaWz1ezv19APILuQAO+E9kVaY9FonQBNQXMn5Lo1zUNanqV2UyJETsqm7hPsyJQh4MyTTw
Z+HFmO5cKtOwg/ewRTJFbknp2oAeP17NvcuJLRurKegIHtHWE7OMcXn+GOsI24IN8g1flWjXbCT5
mAL5voFHAHxvLYMMs5M9og095sY/lj+N6aHx4wegNW78AyajSTKs0OJCElC12nKdJUVtr7sa5j1E
34woGlpvliC1EQfwv7Ct1XiUpL3zbz4ANO1IaiK5iRHnt6qjJqqgJfK4A2Ji1J1nYqQtidl8rYjD
K8eecy53UkXYhox6YNtSb4JywaLPHDNcL4RvkK+MA8JvvyCvIb9vOJg9mjTnghPpOlRiVQTVxf8h
7Ut7K8Wdrz8REquBt8Bdci9ZO53uzhvU6YXFYHYMfPrnOPPoN8EXXZT5T6tnpImUwna5XMupUxGy
dNfXu3LgwjtAq5y4LsZ7uuODpeOGnXWZ2alhoRpNCRd9xtSvwTT3Nm35C1fSaNfqA90zG/UlY0Zq
4br8y+cLbbmGAT9CjMwByny5WCcZlQjapIJzWHPP1pQOO2h5C5+W5K+MKZ/s0hX6pb8T+mgoUTpg
b1jKizRFnWvXUsOUZeRoa4yd4sjJ906sDw85jYo7JeLIR5R2vZVgFktZvpzYX+yzbiIRKzhDl6L1
PHK4M2CpuZ74Uek+Ttn0Ugqqz56jR8l9TMrkuc3QW25uZe4uX1Ih2nEQTooHTX5JQYaRjA7Yv8Ja
ZcIpQD7uR5mFJqEe4Mx+2h6un6qcbRbbvBAodPyDWhkpZpabPQS6NfeU+gd16L41invMUfRAzHZK
k/TEalDqc1vbkL1yfcBEQ3C+8MUQEOhL0TPNjYQotR6SwikCncYaqkRDAa226Iaoy6fMNG2ToPta
lNmRdViKmtDICug808M9Rp9sOJNyWkls4cdfLr9haYV+NkT8ejiWJYJwj439yWHkdo7y32ra3nVo
S1RofVPV6ROfk53+xvnwLXNbsEQpu4iiF0gFzDr7q9egkuXk4foRr1xcE647vDLhdOIJXK7dmYhd
ZWOnh5aB3llS+mn9mjHuU1AdXZckTL50bxaSJF3q57iIGIckO9lVCqh+UIZM8vPX61K21iPdToC+
CIYCcj2kdAjU4bYj3T6ybip3a6bUqiDkDGHhUZIByfxy48CO57Zj1Ogha9073rxmXbV3uIWuyA3Q
+JogPKCY7AFWE/QHSu6ClY0j2qMdPcyzPGDkZ1mRo2HwnULtDV1duwcILRHLoXILXLdkVN3IBteO
GRuhlXXsGNvFV/gRWwTdK64BRu1gPaAjACMZ5oItN04D4F6Lc6qFRhvFPnd6ftPmWjx7DdF7DEa3
5h3B2KRj44ghKxhtvJvghoI/1u2+uqY9bGzv5aJR0hKWHLVqvJuyH9slijkkDVXDttVnb2jn9oAi
FA2uq+WlNcNoYgxWQHQHKngQKy4XTamN1xMHGRZDdjOT6Lbr+puYbHiWl+8DHFiYSgPDG5CVkNlv
uqlQqJrMWkh1sJph3HFdWcjizWfMIvsJTrFHY4tA9FI5UTbDuDxQ3GPAAuzncl2F6XJ3QP46NBmb
HzXQrweUReTkkH4OFU62+H1WTgvVeQOOHWqgWKV06xQkfJxybuDWdTo7JyXBLBeSoCf6+nFdiiEo
iyEWFyN1gMyR3JmsQQE5VUczLAsTw41M2h54GX/+vgE4BjcdUFdUVqEXy83LlYYOSQspiVkAzzQi
o1P2hbNxqy9VD1IEryZslKA1ke7bbBcsGjvDDJ0xqkOEjuAGgtP6WLftFljt0sRDjSFNDNRCO43s
lbWFNqdZnlmhUnXZwaoKvFgqU49FrhsHlJCnl0Tpt17vtfWJzj28s8iygzBruYtoIY4KVnZWmDYm
uieTPssw6RYZZtMz2zK2Pq0aaIEHozNsPowkgpuluJJNfTXz2grnorZ8Z5j7fd92W6Qwa4sSg1IQ
iiJfcMHY4lZ0mGv0F4R2zLxyvncpGE4yfcMqrZ0XoneQa+Aq6brcal+YYMDUu4KEqZNiiMBg5jck
N/jRicrk6HYoBoDAKN5dv1srS0NjgSDjREXJQiewtIEmGQe3N62QkmoInCRBlZnyyps0t9sQteK/
AiUh6CaxOkEhIh2WMVm0MSPXCmvHzg9lMSlnMOGQI9GaPuztJr5hedIfJ4UYvsn17FyMk7aJ2RA3
bOn5YJKoCqowE4lMsJNJNzAdh1gdIkZCV2WICsZTZ8Y7k/0gOZjzNK/UwLBMULnwjOKLvRk0rO03
3nOQJoHCAHkH8fMPPnzVuGoczaoVJtRGE2+bjIGZYCoZfO9qY79XRSHWRq0QBLOIUZai4lGxlb53
SOgQNNefLaMd+UM2pTkmrSvDaGzUJC+tNMa5ICFugjaJmLaMhSnyPKlNDCIIlRKTmJvcbv9UY6Ru
RAeXixJS4B1YqBXCZ5E8ynYmCqyrSkK9cZqf+uAa+9xAuctLabuFhVhdEfw8HdwpMKEy0XlpA9iX
K+CHdLuEg2vUaDkGMGIerbnxKKwKAqkFirlg8gILw/KktNqxWDvgpPBYs5c8sosjRsVXG5QSMnMJ
gh/xuglysnd0hyPBANsMBZ+SpFFoxW753a0K1wPZuHLf8GY49dxSz/E4ayc2KtMuA+/8nmZqcWiL
on+qtfzGzLLcV2mEscpZHR0cZTBfVcAfv2XVVN3bCSfB0HT0t43S4oaZXzl1TNFEWyiOAsRn8jxE
mzcI/dM2Cu0ijvwyRjqVFNYXK9+ExF/mE3A53+cJAi6JvILkdff2iAqspUdhh+cLc2PUJPlO8FaD
kpQp6a+6JPUzxqfWmC5DhgSTJikvXwZqaVtLlvGH4rTgoMIdhkagJC4Xc8pcB39eljhh5GRZUGXq
+NwoidsFTkz3dWZHxwHTtwNawK1rwGy066boLi3c5p4nnN7m1Hkxm8w45zD8G2HqynHAfYE/hh5d
KKw8cU3V+sHt+tgJnZ5MzyRGWbIs4upxRrJl42pcPoqI5jDlEdN7QWSEJr7l1eh6keViFb3lbuGT
4peBnqGmR68rZih+dugVttxF5zEoikDdB3SkzCQ5GXHbW6Vd3JbOHXEbT5vBY/X62QdXlByQHUQW
HXZKTgZjKaiuUdCZzwyV2WLUfptgUfNJjJzVdUkX0QDagVGfRCsE7g14FCRTaVCXGUlc5rcRHtP7
nKYi9ZrYfh5Z2QlXZ9hflyee78XDKoAoIFjCgaE6CFu2PKpEzOruUV2/ZYVqfpmQZgkGs0c3fML/
zFFnAZ3SzYGWGO6Tro5sQ/pFtAXpcNyR6IZ9QHVCWm1fR53RdEN5O9DYvM0YqJAqfRwPbdL9oUqS
3peJ2viJS7Uv15d9oaFCMBxdgQzCWyHX7oy+MOK5cMtboAfd2TOMGFO8lCiKwWMO1pFxX8xd8yer
xumztxCCYaCQaUash7qPZKpSDMUYmJZUt/3MgDOBR7mDOqWek/Nu49W9dN2ELLC4AqYICwzY0fJs
M4uB1M0Ax5NV8yhgTeWG3Qg3TSs17WFO1OSvA8D9KepGoNPsONUfNHdkx+s7LcME4VPgK8Q0BhQR
xaQ9cRQfnCfuxAmgDFV1O2sN+WIqgK2o1ijQCzam/eqYwpXxie1VkHx+Kaze4l4KorHHqexyb3Yp
OQGqb++7yH3T45ntZxc0CaTBLDDaVT+vf+uFiXz/VFQcUHhBok223lU6WG6VNtUtjTJzl2MoNYOX
faiYY7xdl3ThPEAS7DCqmcANouYuRcco+1CNKMDBza6WBjUZwG+rjsWGHRbXZ3m5xe0SvXuAqooy
4HLrU6eN6pTUBiqgUUeDemA6sr8NKR67Vs24T1hnjTfXV3a5h2CAAB+VcGBFWkOy/YjFpxy3moS1
OcfzF1ZTDJphwBfV99VYYpbXZ8WZKAur0Czc50vSL6s3+Nz1uRNS3gNoZaNq69yCFVq1vFRN4vbT
aA0BP8ONEhP68IrJua7KbNpamRw7jHWK2WeR6mTDnoG8M97wzC/3EaQ9gmUJjC4C0ytdXqjM3FCW
OuEIiJ+Pdosk9QAVo194lFhbxNKX6rgUJr0CyOAlFgO1U9gD3+MhogLH6Zg5n7b2CN0A4kNKCOgb
gIOX6ui0ZTIXg2KHaT3oB2NuMNoZWjR4qQnAOOeY7ECsDj2sjUHoBsjo0uDDDUXGC5UfOAtwqZey
2yibGm4lbjg7Y1AN0TkdU6AD2ud50A618nxdK1f2E9xgoEcD4TqadOVcZdxNJc/gIYZ9nU+2N1lq
rvidQ6i74S5caAnYrxDjgEYVIEyRMlouy3RqDTFIVYYqocfUxnut95qyc/WtutmWIOmlJrVjRMwq
MYCPDBh98bfkj3aVbrwVF9uG1SBCVC3wTaIs8N4D8+GpiKKpTdJoLAEb6rJ9VpbPTO2LjQzvqpB3
uBUS52hsFj//IKRJlFyJHIwS7IcUQEYr7tM7NWaMbRjfVTngr/1nIDxmry/lWG6OlJHrlOEYp9EN
LzCKB3XlLdZgWa/xqkOn4cYA1IU+BLnGl3SFI+jJrDOZ/AqNh32feVG2a+zpMMafNO2QBZgeiNd0
wdkObP9yRZxMtlVZkXXO1QenG/06sLsuuH5zLtyFdyFEFPxcJEAAI1kKmfJJZCpcclYzogDDmmQv
s2mzlwEh0ame3Ph7h1j1NAOjd4iNOfUdozW/qT2JH8nYYBaf4jCvMeP2xKq88cfC/FWWroG5eZkZ
kw2HQfZfxcei6wLB+TsdvxziIr6LMmdm5By/2NVubx203XA7/Li+JXJnHQAgqE0h04CJrChIID+7
3JLKmKfGKXLnDHBf4UcmK9F/6So+aj7NARXBMWBTgzkLY+0EmZPSO9KiBUHpCIuREuyjU6k79S6y
y+TObtvo1lbS8rlRy+4pL5wq4BNXDvOcRFnQtLEadJ3m9h6ZesGjaQPf7SUaEL0blkv2TbAoMBja
gJYB84m8qWRQAK4u5nEmztnMJwSGB01vb5T+lSK/cX37tgRJ/melTsB1tLZzHuYzoA2Yt2p4RXpP
h5f/IAfPKDKEyGqjqLk8pVlnXZeakGNbk6fMZOey9LUy69042/vrolYuPcLDf0VJpmUifakWieOc
O7d/iAryYtf7brrtLNXTdb5hL7eESQel2KBJ08EkeKZYVhzcKs3Tsdtiy1g7JBcPIsgGECkgTbXc
PD3vU2MA6hss0zPzuVGwm7ZsnKMz9XemPWkbZyXbZqF8gH/Y6JcXHZUyCbo6GEmklRDHG3f0KGF9
0Ogp29A8uTUIEQRGAcGB02z0xYHaQlIJipxX5tp1EnI9rTCDyIojzMxJuuFbGw82BtnYXP/Z8lbY
0ilPRn9s0T7jq6PeTT4t3f65d1SWBE0MCm8PeXUjNryppKbhGfE0vw2kyB8Jw5DsHaOmHsF9ig3t
l1o1mJehTn3DnQBFH4SzqR7XW1WxC+NHNJTE0O0LkySQodLFKgxznK3MUs6A8NdfB9sjR0wgUzJM
f9rYyItIFhsJDxdE6aL/w0a6YqkeVUsy5jh9HILKstvXd7XH3kTza3Ffbb0/F6oBMC8KlzpSZQi+
L+DY2tSnka2NcehmwOQMziMQ/UezwZhVlSlep70ONaa7GBkqY8W3Gf8rw3U3+2E3KVvYzYubt/wU
W1p1gXSNVqY8DjvlVGCeqd7XhxzstxzjvhR2+KRNeReGDimMjQcETa7X8q6crKSb4jDNv6WGshum
v0PynGPqyDB+vy5K9iVxmrYqClc2TlM09SxPU+moATj6HIdaVgd6dBrR5zAlG1wsFxYFHanIeuB5
QfwrXMqlENcqB10t7TRsCue2j14ijR54AgLhfiOyuIAnYTmQhLWg9Ra2y5EM5OC6UZRgRE5oasrZ
sku+MxBndLVRfuE1mvroWI67XLPiPYk1+jAmTrufEvCd88QZDujH0R9VDth6qcG1ruG5PERw6+97
ZjyVAxpHAVDmmyzzK9uDYevwf9G0JY5A5AU/eMFmhN6RlKdZmKD1xrzR4nC0blDvLR7ck0YD62f7
O4qCffTI/uCbr5+/+N0f0xIQCNmIoGF/cThyNpWwKGk1FCbCHkO7MT+4DOdH0Cu42WHkGKRzXdgF
WGYp7YKyeEoBYa8NSKuz30lc36TVFOizeYCZ2dsuOpGm8wCif/YNtjS35421ropHcRidAGICF/Ix
y42u0f7TTKqVhVoxeGZdApQWoXxpDR5albxaHfEsWA+W9SNuvvWtGSQZEHrXt2DFjrgfP0G6CqVG
qUUtgv2efsbZiz114D8Phk71jS2k1cqbILiigMhAnU+E+cvVJqNtglsLq42mI6//jhHITYfXAl2O
evzVov1GjHWpxWANws6KCgA8h/fWrQ9azJnR5Y3eJ6GWhoND/MYB0wow4Vbxdn0LV14gSNIR/gDa
Bai+HJY4URrrGTzocNhbIJCrb3Ov9hOCEWfthsJeWkdkzcQsBEBa8LbKWVuuVKpTmkaCjJYuOi4w
EeVrsSVEppOAawIpsMIiF4MknVySzbR2RgUxTkO+G8PoRPwnYu7iQAmaYGtu+9ohfRQl+QlZztAb
mkNUXf5RFD9+ZO65azYisYtGFbEgAIpBI6XD5zLkmhPJpjYtWZuG+qF+Mr6rO3TjeY29f6zf8lHQ
tXy9rhFrx/RRnuSx0nqy9KyHvFJr/bwK8gSlp2krvXlpKperku4TtaYWM+wgJZ136W4PjJO2ax7d
P5tzVi7dHuDrEWbCIttI4MoOuGLHhh0RK0UvyjfbKB7UuDyUdvLkNHRfza6fstZvzO9uDC4Bp2vu
50n5W6MPVemP1/d1xWAigkJgiNAasAQsf2lCarjRlV0UWWjfa/fkxflNgl9loB4xwBN/rgtbU82P
ssQhf7Af8zhVroBbhS07VToamuy3pu49Pm5xRK1pC+4zPAQEHAh2hd38IChP66TOHZ6FRMl8hpF2
vQVmoWzD57koP4tLgFYJJPwxlVVEHksxAg4Qs3bOQhScH7MHcgImtHgqnjASIMS83qCk4Jo/9hsW
a20XxVQTtBMg7Y+U51JqYpZKMptmFsZq72HakId2Zw85msHccLVWrZbA+4nJB+DAkZ1UG3G8BjVN
w+/WnkzefOYY3p3v2hsEQBv+8KoefpQlvZrVnI1arkAWB/Gl67223jd4CSAl7Hy+8UCvXb6PoiSH
uG1AnIbscBq2O2v3n345gFOoKAOBg9dreTqqNuhJHKHHoc06sFgV3BOOWfD5iwRM7v+ESCtAdKiR
eWzgTmISNqm6+8ooPeo+xs0WOffqXiGLb7sI05B5k5RNB+GI69I+CzO7AMuMkt2rCvi4ri9n9bkH
+ApOBYZmIY0vSRnrsmqaHPd10ofx0CQankl3toIGAGGUJ5xfk2KoqJla+a5jo7uLuLs1sO/Sa4OP
DIgfqCJwlRHDLM8N4fxIUD+EHUytJFBc59ygDX2XqMbfqa2sYDQRW1xf9pqVcmE90CEMHj0gaZYi
o9lsxoiKi5y5ByRr5iOCX+pnYLXd2OAVkwHvBjAH4PnQiy2XwUml9jVnMQ0162+J/YNLYNDGF420
n17SQpB0kHHS95WZKVlo6fkOGPVTxK0QhBi762JW3mkRa6L9BSwjogVyuXMxuvSHIqU0TLlb76qI
xdybZveNZBgqiWIkxl+DEdrrmMNjdPnzTQjUytEtPkA6ullJGwQ3JQ1bTf2uK+qhV637fFKOkUq4
NzrmXUaMb3VcHycxswwlTuAnsxr8MxkoXce8wFhTIJOD69uy9lXIscHsoMyN3l3pq1gJLB7YHWiY
NBixMGa7fH6yK2sjQ7mmTCi3oeqMtB6SRFIsW2dG0gPDJtbe3tb1z8S41/T06CJR8/nlYB4aUlFA
ZsJgS1cyRR4qVd0cyzGanWaiPdh+a+tPl3RAyP9Rimywe8PmUVvQsN8RYCAS9lVr/5Tosf56fTVC
J5dhuBhmg5mALrC1wE9Jq+HG4Ga8mfNQ0V3mN0NVIiTlu+tC1jTgoxBpMZPVVWZcqnmY5CB21Zn3
H+63jXQdUmHoAYf7s7x4RdxgnrNV4Tlov+v5S6Yfm+zv9SWsqRcqUYgxwSELGgUpftHqIgKhRA0R
8V0RPY30po8CUtxcl7J2GgDB4rEBqABTe6SNqvvIakYLFtEAPfUfNK+1vmWhz3nD8K7FSQDG/itH
eqmbtioVriU0rL7n8AaVxIsw8DgaIk+NO7+p1UNU5Ke8qr15CnM7uWOauXFf117XxTdIh1a2eV/Z
Kr4BSTD2G1Ur8sf5UZ0bJ0jKXfJ4fWNX3lExQUC0MQMvj/zcUkMQFaatxTMalko4pcX9mGNyZXvk
FFS01VZr1oq6I4GKVAGmc+MRlZH5fZOasZ1pFCOzZ68jf2MMd8pta+NSrWgkWniAnkXNHxk0TdLI
QakTHjUTztB5UzGdVIn34KHBIW7hWVeXg2QwusOAWLsYfJXFTl+3o45num88vYz9eT5NbAvzuKL6
oogqup9EH6UhLYfXLG0z24ZZdQi0MfbVtvkPO4ajR80a2B0T6PqlEuS8zeKuJTSsm1/p/DgMYCID
KyBtvlxXtrWTQWMe2qahanDcpKcIQzEwOM5ysRT4wQZPwBMU+0Z+AFXXxkVeOxoYCoHdRMAHeozl
ilDowaDQPs5DCwOJe/ObC6YeO/t8ZCdMhcDxCqITGeNOh3qIiqGFEJJ6sbNz43stua3zLXTJivuE
UpJAcoliEhC20mLQVTK2BeS0NPLSlO6aJr2hpMb41XAo41PSOyc0QhyuH9ZaiAd56GyBWuBFv+ge
K/pmmrmGxynUH9Ex0Hvqgd07YFcJ+t8DBSRv49Au06MCP/GvQEk9KjVDgxUVAp/1XR4oX+cd2xkb
L8maEIFOAxoOQRLaCpebSa1ZLYphysNZe6AjBtfrFfB++99m9W1j/4SHIHkQFl5F5A+B80e+V7pV
GUj7AV00cjSreMXOwbicPaby2i/zH4y4m7ZqFmt366M0SeOZWtUK8qZQxiEGqvzNjME3qbb+dnJU
/KZr6xIG60O2Zi5jLbEUEzvYn2c7P46veBoZ33XEL6k/0HOa7dsq6OsT3V/fUmHqrkkWt/6D5IoY
RjG6OrqabqskHHft77b3nLf/mxDptg3xPKexjWMb28Nr9pP+mEFL+nRdxpp5QiM0Qmc4/4CsyDLU
JundKS/Ctst+l2i+aWd0M5E2+L+JkZ4OpVXHZFKKIqxa68hYcjPn06ttZltu09py4AK+g9URZciG
EFC3yGAzLUKOLmivR3vNnvJYFBqsrWza2muI9wMgJ8GrCNd8qQJAjQAApbEidI2M+FqERl2CmdfX
923lLgFyj4gMOFIkhmQPYowb1+UzbARyy35igUig1X2URoGJ25D0HvpKKo1OYBg9DcV7FGmka2s7
tZP3zpiHWX/q28Szujs9/1aXh74C8uKXOpym9K2If6L0XGuWP3Vb7sXqWgWJD5I5gkdH8qyzqCmN
kUPdS/VoI2ir0j2PUj/ecpbedfpipaipwP0DcA09k8uTS1pwO+JvEYJ7cW/6c/BWnDD0yTOQt2Y7
y6cor1w/xvXN/SBSUpaZxhM1eVqg6jHs1RPfqbvUSzrvQTvVN+OB+daGxJWLQFQb3eMugiFgPoT2
fjBQmlZa7qDCNEZ5cSjBB4bqlJI8XF/WihUEP4spyOPEecnMQz2p0PfRRXmIAXZo3T3MueY3xmMX
vSjtRsp85bGEWwvmDhP9J+B5kgxuB2bm2qK4bQzkN95QxBkoAbPiUEzmeFP1iCcL9GDepujA/A87
KaY3i54DkVCQnmkka3S9wD+hbYbD8KcPs+HzABK0mwGvjho/TAmI05aHZQxRWSVxkoR991YBhq9a
aIXsTwVaV10Uoq8f2opmICML4Ajwb6K9TLrn4DBriTJPaTgnlc/qUxubGLi9Ecyt3GV4h3ChAeBF
OC7nZUHyWejUMlEPMx+LuQ9U6y9xUdP4PHpE9Hn9K0dSi9RO4BiaKIfZ1hOJ7KBXfmblE0DdG9Zx
RdNh41F3E6YROig5hI5mjQ1oa9MQlKc7BwFDkFoaSvManM+Cvs5DpW0c0+oO/k8iMMNLnTBbzajQ
d5CGlZ37JsJ/PXti4FglGCf0HxTigyTZHOZVxjQWoaTYRoBScRULJD/H3t4IUlYV74McyQa6fT0K
ysA0LGpU8IwssAqEkVvEIOKuSMYdjgzSMyagg0jQSXcJ/WsRtRwGEEVjjQdXo8fB4Fth6roQIBPR
rANUonw4lLeWyjNks1CFnUn8F4zav68fyoq9wzL+lSAdyhDHtM81SKBqu8vNn2Dw9RvVPiraLXgL
AoR2/nWBa0tCJIyq/HuILxMk9G6GFmACgSj13jMwI6hT83JdxKUCGOK1BZBJQDSweUuVBudPNGoF
bLhSOX6ZUK/r3sat2sjlxgkhoIYTbMDApktChtamc488eVhW0T53rbvM+JoS85yM431SdKBrsY/X
l3V5UwHtxwOBWi6MEWzqcllNpJguMNxFiCZtb8BDND7EzvOQfdogLMVI18fs3bxT+rII0UEAfmW7
v5urO7KFkttajPQ6pFXUJQ2r8M6SXZ5bqZe2yDAWde417p/r+3ZpU7EgUVhC9c5GmVhakO4quZOp
vAAi6D5Kq5cO3DbV2GJZwNAmJLgubU0vQDWABLoYX4bGhOUpRWqvoFAATzrJUNlPkRxTxpfa7Py6
6f6i32k7KXOh7uL2omQGb1Y0KcrseUpsd6M6V31o5lkTtIBoBmDqKo9GP25xBa2Igu8A5gbgFuDA
y2GCDWxVOSXaENI0wqikMf8+YjLrfrat/nB9Gy/MBJ50wCIExYdoZVKlh7CJiK7U9TCEKKkGil0F
Sb6RFhG/YWHAlxJkbEQR5aRtKqwFt1Xx+l7td5DY7GdGuyPAe5mvqI2+N63WDUY6al+vL/Ay2STk
44lH3RTAV0zrWCpK4pQagxM6hMMvU380/RvNxkgkBownmDP9xm831nuhmO/ykDBBzIXijtzn5BQl
obWD9Y6tX/5JgIYCD30fzMrGM39x3SQ50rqGOkrQ8qlDzriPrdqz9ec4aIw7fbMov6qN9r8rkq6a
0ZuZHrlYETS+fgGx7E36x8Wcq2aX+l//qgHdb5zZ1tLEzz8EO3GcJhimA4G386+HJMCMxY3H8cIq
ir0D+zcyn6ga4wlbCoDHHre8xt7Nv8rUn/1SD3bX1W5LgmQMywoZx0JoQUvOOWhNo9YCtSkYkn9d
l3MZiUpLkQw8urd7vbYMXK/0KWuDtHkwTa87htHgVbmH2RDfRswetzD68P8oWFiWD4dUWXU85zEE
W/e6W2FMLd8ntf+N7w31aJ1+ND8rb2NPV/Xww6mJn3+QOHc11RINp9apL9S4NeOX3NigfdkSIal6
GaXqlGYmdtN4GMY37tyWxuvGxl1kb6UTk7QbuMW5KITy0aQIQPvlJr75vWo9GnRPLjtE+oahWDPx
YEREQzr8Z8Sk0prAkp4Z4F4dQjUdPTXCY2xsTUlb27aPIqQltQnaqbM45aE+evyGnNONx35rCcLm
fjh5DGNgkIEldNmr3t1nw9PGmWwJkJ7BxNCUtjYTHkbIPlQ3aByokzvjJ38ebp079fw1vc/8/PG6
0I1Nkyne8y4GdNaOeZizOii12i+BT2Rbs91WpYBvA0SHItviiJ9/2LoqBfdAznA00ejrHoAAzYYt
XXvvQDL1PwGSeoFEh+dtR3nIfgO74WfWc1schmHXpAdzqxSxau0QomEuiINiH8hhlqtJWB7pYBLi
4aS9qoKGfI8MlZd4GLHq+OYrDmljdWvey/8Eih5pSeBAx66xhUC/Mnw19e23DiwtHKNlkCHbUPP1
rfz/q4Owi2epp9zJSo5E5vTX9bzx788NJOeKNoAICTEu+jHgHss+utPbHM1s0LmqeWTZc57cTtnz
dbVeWcRChPQglWVV2RRkp6Gu/Sjz37iudXnfov//QSs3rq1QLcm1XIgSt/qDbut9ha5jjHgJi7xF
ouOn4fwYMUFE24pB1+Wg2ItS7PuMi6UcYdz4YOAOQQVc7vjMQSIPk2FMd0sDVjwfrOhfSZKhEwwY
2mTjMnVl5lPM6zGZsqOGr0SjRzZ2b8XmgTTaQUoFQzRdYHmWq4rVSZ+cKufAuPceM2ePI/t1XRdW
Nw6ze97DaPAZSsbH0oy5oxUUmqunoo73oEz0THI0x+J4XdDaviFhjYoyumBQl5c0walHi5t5P6Lp
v/fS8Savvjnsh8ivaf3n/Xukx1GeF/MjBA5kuW15mfE0NcoROPnhuVU8pu2q2gfehH4amgQivY+S
pEVhbF7MVbMdQ0w8ABOVkSV+37CtQPoSFSTEAGqAv6gcwjFeLgh0T7FtpZgg2Bl+Faq7qDyoynEk
3pwf6ptyqzt3zT58FCepHXcw4lQZcVSJQc/kt6LHQTp90+Odph2AMv4knQvivcXipNOakJd0R4rF
WUMWFKXqFZja/EnuQ4DUUNDDqwS8MIA0aOdY7mDmKiPL2nl8BrIL8wQtZt44MdkqXEgbdyFFevsY
TfLUyDFTz/qe8QOoVLgGmsUnDNVT+Pfr10luaJBlyd1zJGuMQmkhiyqhUvxwCpCSvZJXnYUpqmrd
4CX0mN2V4xd9ukNku1XtktFy/8hHMRYkVojcL4qXSerUBjjfxmf0h4NZLiiGnQeOOesmu0XXr7N/
ub7edxzSh5fkQp501RhhdopDHp/NQ959seZgwCDNPSY2M9Ty2IEfpzf8Pab7Cf9WbvJDQHbXP+F9
DOG1T5Bs5SByTq2FsT6O+iN37js0+ZRs2JXZsUXLana20XjBtfS+p13QlD9I93MCaG9mNygY+k55
psmfst4RDBscz13VwTt5mtmBttado2DeocP9Snlou/qmI9qJm9yfNuoB60oDxJKDrD/wB7K1jzpC
+j6xx2dMl1D96CD+NDcYDIv/Jv7Y7Ef9kJyC6/smWf5/Tg6QvHeWWpR0JOtVTS56LHVlfB4BczOD
qqxR0IknM/U4mJyDyJ5mcL6haf262HWN+SBXMmNjHXfEpGR8bnVE90OQMr634B+Y0QMKPNSke658
06pDPNz27g2PQQDmeqnuEW4FCfleUKB+Le6nmMTJzuXG18kNO//sio1KLlgxCYI+yW3NHQzfmgcc
RWNmHkl/59Ud8nu5g6rTDTiKbK54zSnaLDrIrKn/yBXMOyKVCMiuFAjmiokm1BinYSXDPiNgfwHT
CIkwwN1hQeROXhznGHu3U6Jzg5yBdltVz8haaOCAmPvUK2bjbGNYOnmYylMFZuXrh7a2LYiCADpD
WhVMIbLLMxDOSFQ5/XMz3hUYXVSlT9DV0Ux9OjDMCXyOK49P4dZ49BUdRYuWAT5AtLWANkjeFbtm
mJKmDM+z+tJq5WEmh7as9yMrdgb/XMAiTgCyQFwGnhKUdmSggOsWaHUwneHZHO8rM/EG/kKVPdGR
lT+jV8Z82thSKZvxjzyBHwWcBbxzMr3pYCrMmjVjeJ5oX34Zx1jfVZCLFm/TV9EmtDNyDLJJcZhf
9Jjbp5xhfuX1b1h5GEHSCwAQmDQR2MhDoSszz/UmdYfnJyfRkWE2PRVNlMrvfG78fKur9r3gKNlp
QICBSYKNU0ElKT0V+ez2CisIf6ZkYnezaSlPud0pmF5IYwIKla48jT003qiaKYg7sC0z1P3Z5Pa7
dJr1UJkdDFkkxuRPEUi24B5X+97OHL/v6v7cp85XzI00AlufiD/bYPz+f5x9V4/jyNLsLyJAb16L
Vq6l7hbbzAvRZoZk0Xvz679g7717JIpHxBwsMDvAAEqWzazMyIjWy1O90HCZQeS2NgVIf5ZcldtM
E3AW00H3UxxqkTRg77ZEdkAquGoE3DeSUIwrV/zSRsadByoQ1EAA6J1t5D5gCz9MIqRF4vQV/OuP
IvOpdI9t8VAJ7v1FneftfzYWAMNAHKC+CKmxWeQWq3UHbpasO4ueqYkbaJVuNA56W0FO8u5PC9JB
oMFeh6rTE4UBqnitjD6HFf2/D0BYDHldFAPnKMu8bfxRYYruXIiW16t2UwTWJAGbZwbID3fluEnD
bYJKvix+sc1z1oDguJBBF/OWUv90fzaWtrgMPmdoVULVAc/A6whTSkepFaW8OzPer6L5GrRjlJNS
Jkr2sBqgz1Ie/4wbhSfUwgHcBqL62hbIxpIuSJvuzNf0EzBMEikyYrDwKH+1TK5DAbjhV9BAy4t9
YXPmTf2y5/OMb7uz4DFfgmpTz85yuFB/m8WVDXiLMTRg0+F64qWjwderaLlpAm9ONfpYtKnUzIJF
+nrQY16DzZKru3Mi7kS6KZq9FB+i5gi13toMez1Dl06Z7ziKK3Q00sO4xsS0uMIXHzA7WmWTFOIw
7TYhYEwpTkgvpZZ3EkEe3oBaTEnFlRh/bcTTB10kT+DCZUplLDMduIeeqzZFou2lZi3/uOhzcYD/
ndnZs4XpIKGmUczswFQOFxUGi1d5Lm9CpieQsUO2ZtJ7CywqkUSy7x+b/7Kv/jU+z7F6Pa90g4hB
1rF1kGU9N5FtV9/M0X2unJWga3kFoYwIVz9JNsz2MOOVSLJXsKUk7wXr1NFzCnzn8CR4L9qKqeVJ
nYgHhcka3p3XixcGfs+HbNmdu/R3Fx5kMFV7eL2nBtrXkAvLPOtPVv/5XyYTnVjgq57I8W+ip6xO
2brFIW3gu1TQ7VgSnks5tJZ1RiOt5KhNvWlqJ/h93/APVfHN4bwwPHMF0KtS40zqcDhHMPA9garS
HVnATXLcgbgHg0m/OKOEDSFm50MmY9N1h7xWHQ3BXVdTHbKkGyqeg+JUsM+814D+2Eauq0dSreFb
EomO2q68KKf74t4nz6KEqujqvskwV+AWijcqMmx+59TMWs/i0tQgrQaWy4lTE+He7N4K+i5rRohV
nKl2kKzATBtdqHKSvHiSLfuQtzZi8AKAeTj+rFytPDMpGh9Gj2Sad+KZA17wcnYAkdm2BPbk1I92
Jzg93vf3V3DhaAC/w6IJCBzreI3MvhKdyAGXM9Ns2Mm47b1HSdhABN0YxGMhrTEcLhuDMAHohuEt
530YXjj2EZNIOIcpCJAdX+igTEDk6ItFD37a0pXoc2GlMbb/mJvdb4CMc6ByF7uzRsq9Z1vK8D9N
3r8G5gAK2ksStMbZ7pzHlV6wsjmkH/7Wt6URPW7dGjH9tDFnG/dyOD83z4VbKJi8E6sBw9lJpF2Z
qh/cyr0fn12RYi7UUdrix3n67AEIxysV8i3iJvULoxRro6qPTE2UeqPipHg9C6ImEUie8lh65ZYP
60M0rKWo5+nPKdzBgNFnB3QeepHm7bjgX+Z99K9hb7LZSVO8/CEY4klBvuYVXe2G6L3lpN8I7pWt
RKsyJVKT/iXw+p9vQJ8kPgDoV2hBXV/nrZg3WiBgy+bFY8A/oZYOaXDZ93WR39w/iUsecSJ3+dfU
LM6gRZ9ppSDjdBTKsUid+q1APnQIqz3LbMOvUjLowQMPi7emAr+4sfBy+MkOoLg1uxGFyPPKkmNg
uMlUwmgdtIp7Wq9tsYWwZnr2/mtm+veL/Vv1aU4H1evO7OCo4WC11S7T+7wkzbvf2GVzbHbqSEBN
FA8gn0w/uJUJ/mleu9njFx8wW8s652gZSwGSwZveas+Q3whJZDZ2pdeno2QJ1i+GjMaBsmQwHtrY
qfXernW8IjLncWWtp7W8+RRRRLe5OqUe5rQtvjckDapJSMjFDz10yoFBYUEmWhpx+UapjfiPVOJT
8VZXNRFG3RsftOap1hvv/f6HzAk5/9nfFx8ye1IUUZaNSZghLXRsM/KG+eeeqsSpFYgT2AmURWOs
yJNC9RbvVr7bj9ETV1r1qFdRY9SFBQaQ6BigQzX9Szqpf74M2Xs88KZE85zIu0IIrKlh2J+FNnsL
teJ7qHdB8nF//IvrgH6siVIejNHzx4Uq1IPEUaxD2nMMsrogT/bY0JDL1My8GoyXa/jBxbM2FRKB
m4bDnZ+1FBWPLmlofwbZB90K1Rh9DAFNV/rJF4/ahZXZUes1wYsVrsDcRY24h2ixv8uFILAyqdae
78/gj5TQzVZGaQXBjgaJ8zlFitqwaRnWmELEU61VW8OWt3kbTfMuYwV2/obdYvVfBt2w28ochmNm
+/vXaDNY2q/G8je52Vic3Vnpn+BDUvSq2eDP1nwOrVhfCwiWgnMND/V/v3V2A4CfFYiCHDcA5QOS
DaTnkBXwDtD8iXieqIXj+U/14X/JxF2Znd3sHvg4QrnGVmbyQ8j+yrznVtio6VECDCw55RxumfuL
srj+F+OcvSCzSOWiQI37s9KGwzbr+9LMmrbcyGq41nW9lIzB4JDCmtQZcU5ngyvB8pz4YdmfM7Pb
1hZvpyfOYL7k52l1QYu/l63Urpz7A1w8txdGZwNsmX5qS0hxfzKdt4MiWKjnZSbuyyqQSJAJPgEA
WFkJ95Y99IXVWUCZgE1PTQMMle8ys3ekegS0+Vg60FMr0wOYj3gPWV2TSdZujeX1/HeO549KrkGk
6aGyfWal+sjj3YACk8p0K5fhfzke/zEzdwYxlOKaOkehS0Oa/xRpqt6y29AjvPLtv7dpQBTumVmL
PZdKE0j78xOXJFqnpTlgPPH4iGtAo3cOWcdPNF1BzrQOoZgbGriMN1I/6rVnAZ5sl6lvAIFkiNyp
St+16qNQNsyHz/zh+x0413RZXHuyLJXOrj5utr25kmnTSMBRSjzTp3bVPNb0rIrG0G0StAboEC/P
DCna0UYlNSiOtL9P7F7Zn+10JtSgb81g6fPU10MzyfaRYtZ5qSv5Wv1/8b0EvytAog4MTHPROEZI
21Ys4TU88Y0fHLl5lxmw7dj3j+5/We7/mJmFm57sp+MEnjhTxhJB04BSiKg+18kRrT5mgWYlhDw8
oCKqEWOvSdgQKuBqGeKPRHHY7NgzOYnDHRe1Oh9yK2d8bQ5mnjNkxELl27o/gyNOF6NATz1LYrLH
ZpUAcfnivJjumTPqvUxpObaBV4gyi4b7SHsoCvqeayeNOqmf70b2XRifEnZLa8drGgO8l1tG3Rfa
GmB9adCgK4DDmKQob9R8QzWoeykbcL0oRf8hhu1kR+yNPpe5fZsk0tosT5t2HjNcGhRmT4FaE2lQ
AETgP1TySWBrAiLcJrTCbJvwa+WCJV+B0iILUueJJXHOQKIOtcD3mYcT/OFnn1WwYUEX3hSK3X3e
39lLhlBjR7KH19ASPO+68hipUycms3NfFMaY4xJjGjcvO2fMwqMqrt3WC/U9oJyQ1IT83qQvNbsZ
hgjvc69FaXTMFDtq3K5PINLW6mqzFbSdlnNbIfyjpX/Z1foTl1+anTlBn6uFSAqU4RyCIaTahsVb
tMb5sLQ9LkzMa+Sj1A9ZykCTsa3euvZYlj309qwwFokanctozbsurRuyphxQCEBkgAPgejcyoVcI
TMYM5zpAGifCs0955BtH7RonQKXwbzcJGu9B/Yb7D8VuKO1dG/PVsqdBABVMEYCV0mr5D+FXxhMl
WvEbt2f62s78iKkRjUMfdhhtWyu/RuUtRy/o0/3B3L5mro3MrvK6jSHASIGMAdKh0HnRY7dMNrDW
fSsLD3eYgXjaVP1BNnWe3obY4cC2gMqfpZ7Te/UT0U/Pg5PWHBnDryAt0m6yNz78ZoaXRNopw/eA
DEIeMIYE1EAhUieov4Lwtwhow7BN1dzhxQ2fGT48Tdd0UJpYmZbb/Xv9vbO5B1o8lJQOqLMkOw3j
Y+1URisTtLLI/gpqeM3SbAESAFXQLgNLpbIJ1E0kFWbkv6IvT2cpC7TGCmZvAVuDkcFBIB2G/lJ0
aV/vXgyKCaJew8ii+CC0gVPlZtk+90JPiq55TsEWpFpdxZIuGglAJVRkdTTYktCza3bTtDqXftAU
fIQdSkobfq1J/TZOlnHNo/4BDjAV5eHZ53UtaFL7ih9QB+E8Uy2LgUQ5+IXbiP5e2ZML52tyKQqQ
cOCGvuG1EjJOrQDz4c9iCRfd6xx6vTJTGZ416QlSN3lxbOWARMxz6UvogiRS9pgzjzVgRuEfKu1o
QL8S9VtB3xs0u5s3iFAyjW9l9coGWfnMuU6Iz+W4wjyRP7dixFugpDVrpQi3SLhGp2Co19pBfjgN
rj07/B8ALhOV6VRsmz0hQMEWJxGwrOddRpBOK8hR1j8/P0X987R/fX19f39/ePjYukixkT8difXv
v14W2EceB/19E8/OvBU0D2S5A02rdA72wFkQ2e4tyQIj0sG3Q7veCbZnCU+JPTryhjOzo2yytkJJ
vKXuKm33rX+eVMiUiX8dshs3reuh5qtyDM2zswRgArFqCE75ILdi3itnDaK4kCpHWRP+BAwkE1R4
rjzDBVQJy0aRz+w2eNes0QGpy0NqyuAIvz/B3OTe5ws80e2AXhI9KzdpuYEVqDA0mnzOyHHQwQyu
vx198lskhXHav28D0pGX+yZ/sCs3JtEmBQ6ZKX6bk5IpaI3IwUUun43doTydj9Yv62DE+qBrIfm0
Nke0TpOzRXCtPFUnx3F0Z2uaNqEYvPG4W/GrCw9CTPXF18zin2BE2ZzNcvmskNDMWqNyAeQLz9TR
9WLfb2Nkk7Zr0KY1o8KsqowdDSHaHlOAB+eL/mv4LGJTeBX24wMUzdqXGkrSz/7zyrxPburOvM8B
nGxI8QQPCsy7cTB+HY7W8Zga1jHQGfKrIJ/TpFsJ1OZItikfDMz7MyX6B0+yo/MonRrirGyEua4M
Qs9p6kEMg1eKNnHjXXufMo1lf+gr+ewdmqeDVe7j0Nq/8pZm2uj70bnfj8B3/hm2yho8cXHTXxie
btmL0gVUgJAe5mF45Axezw7ac9naRYT3v1ULb/enfSHLhFGCIOqnL1pES9C1sR70HVnI1jhhCRn3
reZ2I8g7Tr1/8F6VUKdPAYTHVqb2NgQGNBgST2CEQpsBdIiubYKImOnC3lfPOVZUMt3czpyVYd36
5msTUyhzMYdpCCXlzvOUM2uLWwBuTWqFJqO35PUV1TRHdFahGGsWZycVQIRGiH1GOfdGa3S67zAP
5S5yuSfeyCxsUCc9eCvX409VYnZmQOQKoKcGiWFwLsy2qMwVA+/HFUYJjvx2F+iaWeifgQG+cj0m
KP9bmZWSp8IutoVdHYCGsKY5SGyfsNZTbIQONXpykuySUJM+giWbRGT6+gZ/y+3QiAmjvwK+qHc7
aRMfmE2t+5anB5sCPPnPjKWujGhxZ1wMaLYb5aRMQkYplbORW/6jmx3X+vh+CgSzKQMiXQU9IwhC
J0Xa642hoExfJ62inGtD1IWdd2KecotamDFzdKJfgTE6/rayudfKKom6y6xgF5Daru0Ii+g98ZgH
kHs73kO37lcXrkDUavB6AbZyge6Bqm2YqnGonqEyZzbmr3KjWOOeN4l/jkPde71/RhZSY8BGXJib
nRGYS+Ixpeq5MdGfDmi+pZjIAxHN/MiM0KJ2YCKmJopx3+68eXO6WK/szk6K71WBWAoYpmyr23qT
PYSkJy1oBF6LTWu3D5553+DCffqDttYgWgFWknnv5lhCiJvGvXr2bGoITr3DwlqsU6zcOWtmZsGo
ANEwZE1hBmGg02/8R82mTq4r7/dHswCegDYLwOP/fzizZ0cMiWel6Dr1/JZu0IBjRY9AxD75B3k/
2g0UMhS4SCQ137k1w9MPz48OmOegm45WKvC1zgYoI5TPYmlQz/W+2Mof8jY2SlM0FHt4jr6k0/1h
TptvbgzSC8heiMD8KnP2HZZ6Bde1gXYWCjMUCW4oFNF8tAes6XMsRbPIPv/H0mw+/VoIIIZHtbMW
mJ0uBcC17ivBiJpn2ew4nV8J6aYr7HZgMtQtwC6Ea3vaRheeqULrSj0mqXZO9/RZfuaNNcmz5Zn7
18C82g8hQW7wJgPygXGADH/y96wlrmz25VnDQwNaWRJYAufpe4BSNKWVC+0sHtiPYst/l39AZGby
T/zKm3LREqKECZyDJlUksa4nrEk8sVHqTjuDPqN4ol8K5NMsFDPB7jx+KCvbbvFyurQ2y3HUkdyG
ktdoSM9NcDE0yWSP/iN3KHfKAxvp5S9IT/IJWXvhLzi+KRT6d5AzT07RwOzxHMxqR/AaPIvf3O9m
jf146YK6tDFzrlqWK1wYtRoC2qAl3Qc6wo7ln8yqV8gzFmoNKnw4en/wGkXj0Rx2wIUeVJiS1Dsb
UUXiU+du+NNg6JJe7TlzGx5j9/5dsZAogkEAuDjkYtBkPGeRjNk2ZdQaBtmtQgo7wJNU2jXwnwGq
wuCZJ7yVAAMg6BAs1Ztd97nKgrI4txdfMJtbaA/7ELPCF5QGGroeiWIGlvBZ2fLm9YE3QO7xHrvU
XhNXvL1LgIOYimfAlIC5SZw91Aa1TDiQQXlnhR0tj98UJbcd/zB1Z92f4CU7UEvH3IIpcZJIuD6C
pVxUVZNXzJnV8i3i0K9i9BUHlG+tmfM9uxIgTL92dUOKSC5wyGLghQA2qnnz2CBEkPnII/4cM7iE
o65MjQzqDCYvNMJKvCnerBvS8KCsQzkK6lkTgvZ6ZHwAeMwwCtKZGR+4YsvmO5Vuco0o6ETzmFfP
+w6hZEIPLGAm/vPYn6SMSLyLKE1XBLv/Zv2PxlG85zzWR5dDBRv//11+ZJmjqc9dqbPoefJ3Qw/F
Mc/yfKOpjBrNCzKkk8D/l5DmNYpJ3ZpygcA8QQ3M7aOd4K8gdG5cAkYJF4q4chI2vPE5IuRZknR6
UaaB6plFNUDoVEEakYI4wYxDWjgBn/tm0Qzeys5ZsqyKE/M/NGhAdjztrAtvJ0o92AGZUj7LPYO+
7h788r7A55uqxySHkpbYShWlj5I2rBX6l5Z26lBCYhahEootM7/RMWXhQ0FBBvwGOAmOMB40NqKt
lLoCR/JDElhNtgVRukwPo7+l6jHVIr3gDmyns5wTMPoIsuRPbdiNo1WVxJdPXAM0Zv6L951INQVQ
NVcWk73Ef8LikNQeejjtJn73E72VSBPp6o5/S7eS+MiqoxVS4nVWqe4F/O3+4byN4392MFjNJKT+
0Fw4G6gsgrO0HpGOg5TtCe+nEthjcEk2Re47eVUPRtnGvBGVQrsppOqxjmVwdQ3Fsy8njcFznqpL
mmd0SfonmUYIvZhMr4VECQkvJAIpwIdH2lTpN/e/+xYAMmHtNCDTEM9iCPN4Ugj4Th59NXaFSo03
oPhLHnhG3gQx9A1CANjbHop5gtdbWo6zhpA4t6SE/q24Na4rRZIgU4zH4JRJnl9ubQagPC1H75xT
SDnUXPZIcWTFsiOgMCEFVjKS61OgvITcyu1zm3yBaRUvd1CNQxSDnceCoicLBVuyvptkttfpgtNx
VsvaXW2EbldvAceUvN/iapfVtCGuL1iYxZghm4N3sDSXZJGjTGCjKvVd2miqyTIoF3Ue65lD1gZ2
FXIQ5W2ryhkDT9zyAdNa6CshDR1zQ4Vwu6l1Rb0WTt68LUQwqvCaBG1X6IMg6p/dE20N3nVa+W4Z
ici00UqX2UjSJ7FsqxSywWoAKTSiulBtzWdHaKJVqVWHlG7UgV9DKNwmCfA1IJtHWR3CNbg6Zv7O
p2yYg2LDd7lnNdCT6DD8YUHMNepoKKV4Z4lG15lpaArekRPNyrcAzcnEgrDJMc6++D2P/u/cSaC3
FROK6tj30NoS3WaSqXA7STA07UVxfVFXmLV5nMLT2dJOyUr05sBPg9h68ncX920iQZwhSzrsqBdP
JoGP966wTx4b5aEQNVLVb1n3e9jR0U7kceUe+snQ3tjG6xMVKvwJJpFr24PQ8dA2yH2XVx9weXiG
/zQwgMaRIN82qs63TiSeasliPYM3yo/4kX3qXkRz6A2J7jhdMUWeCCfpnKhG5xktY2rg31+7dG4d
Ppb24iPnDqkpJCUoMt8FXaJ2ZCq7F0xB2foHCXXD+siZ4g668m+C7yiPDG790uB0VlpZpp/C0Gyq
wIyAUziBWCf8xvVUCegM7RpJ9d2qi8zscShe0sLsfdvLdNn7XTP7NreL5j0dKRHEfTB8lawhc7YC
XFAvES61kWNoTegjQlmbsLkZt4bI2OOA1oSHODapd4JQhliaTOQ0GuFiU3oUvlEh9Z61p5puSlBJ
1EjuMr9F+TEABUHDHZrtWL8rGukh8xpuwudogBxLuq2lNQznD+35vcHP8ggik7RiAqEmVz5UsoVm
R1L1T6F/0Fo92ob0tShI6iTRK1qa4LTRnP+enmjmRJIxBnu/tmTple+N4Vv2Nz7zJAIZnm2VwWhw
Y2vVUfZiIpRPuG1I2rtoQx+m7hE97E6KbIHPXvnliRuldeNoU6RHoAyDSYN8LyuWOB7SfBcDVxqS
ltn4qp6jcJy9pKWRK2bR70o7VB7zNzSp3PeECx4chSYZAH2EaMitSLOE+KBUtc8ysu/WkSUXOrDx
hb8BE35rAKwVEz601VofDlmNdjUT7W+VnqKfayurujwcxDVRjyW3dPU5U1B3cYnEKcSMusrz3eGQ
iGj7tarI6FBED1iSBS/1oIuiKbKRofJrdBoLp/PK8uz6amK+HxOR8V0mJUkSg+co17VKIZJsgVmp
TBOCjvOV2b998iM2RvSPy37iEAY91fVw0d4tiGXpB27NPjDwPHTsD4GvkioHniKdaBLNqBoImJO2
HILmVsVxDIaNpq7S2t28s/Alwj+NSFN+bd5yndCcL8RGCNxMlTqQ9IXag9TwvV20Cqd3Q5XuKyVW
zxnXnfyarXep5vdGlgwgBQs4/i2TG00f2Dgy+ILLvnPGW4N63z7t8YUQJoXKAA8SPNDvXc8V+pGU
MKmC0G08wSlDamhKqQPKXil2XllB05oVs0lpCyW5J8q8xOVeK61IAVz58/6ZuS1SotgN5i2EhVg4
VZFnF7mci8IgJ1nkynYESBP3qljDAZdVJOq8t+ElpyT8e3QEVZB73/ItQGiyDDVfAR4WEEZpFqu0
wGLwlRbErlw8pJpV+uDkcbLopHiuIH9R5ZBUxEO7BftQy2alVkbqsW85f+7BGBCkk5RGBqDpW8cC
WR17upqHW5iCFmCtC9J3oIIrJlh5AN6kl2afPIUNFyeaE2ORQdwVubycCG6Pa8iiXVUBxRNDQqSk
qS72WbDiaxd2M4pwiESgr4Ek7jw7waTA+IZsGbslIBH7ao3cZtpqMzdy9fMzNxLyXQmcOn6eGx6U
4aX7VoRt/tCq+lpi/6cmdG0JWQj06wCMhNw3ckzXs6eUiZcJQRS7QzxufXoQhy1XKgev2RduMYpm
l73ng9PqiC0MRvTO9/fbbQIU6R0gXMDlAtFBDsrs1+YTnhEbL/ACt+QmGizakWhAx6fVxoe0pCQp
bXatd+V2v1ybnB2ueABXFNdqgTuJiUR8Q2KBQwPW+zhKvxkkme6PcBrAbH6R3FVQ8wJZECj1Zgeq
T7IeTJVK6ApBFxtBM1aEzVid6ZRIv2/ptqiPuYQsJJB9moBbYx7ZZ0Xl95xCqZulu0F+9NsRtD/o
NeN/I6MjfYCvNE7NwuIo6fayetRqazyAn4c0FUn5XbRWwb0FuOB7wBuJFDrYpyfhwuu1VeqcUp6J
qVszh26il+D1hHmSHj2LGUmebpKjipLkQKqT4GryqewdP0eaD7Jy6crU3NaVpk8RkT4AXHQiSJ+d
p5ztkzIDV5Zbit95fm7Lx4o5CQkkoQLTD4nsoamfulJvCKgVi1sPcn0IL/mGhzKleX+ZlrbfdGEA
f4naD5zN9axEWdF3HJQ43EYQEA5pTWqXAq2By81GhypFbCBIWHu/LBkFORM4fbAW8Cwzo1JUBVwS
hJEbB6rqiG3FbrrmnavbHVBII554VFt5MS1kQH74E7DyEBifuCKuxzkUHsQ5BszqKH6Jw2ZQOGgy
4L0hViR57hGMV6HJNaa6BgteOnASeHvQgs9O2bFZmMV3TU7xCKeuIrfjgQPDSZSg16Uux5W7a/Ir
85OtgICKQ4IFJH7zZhuh6dhBUYMICQ7IHwkhLq8VJ7N0OfOXJqZlvXBtHu5mdPnTyA0qjnBqRJoR
cfu3AOjCC5u+DwKBplQV7WlP+pXS1NKOuTQ9C4ZkX9AQDhWRq+aSAmqWntFpzAGSlCt47iqZCtqp
JLH//mwoeOGjd0kG4nEegY1BwI2sVkVuPVA0zJ49oTACwddpn+M8Jmtb9NbLTuJIIgIeCTghePLZ
9GZtFIwZxoh2Vc7KOpWHinpfbEdufILo+aTkoESGj1jV4ZocyDCKVl0xaEKjZkpQIahjakbA2FtN
JX8rdBBAbcWEu2TkV1vapwvqZrOh3IREN9q7wOBz/ak1iDHyZOSwHMmukZB2RaseUYWHCnpw4xat
qWxlR2t8PYv7D1MEXnUomCHzMbvB2UwaBHGQIldLKgNU3tA9f2ZGPUnPyHULpdXghd6ru4o10PPL
+mtR0HRU54NGD91UG9VAqjFnm6lZj89HPo9dNmvDA5OpaKFW4/hExcCNQGN/TEcouEmql+hD3r3/
9V5E/gJ1NyA0oS7/E6NfnD1J8KO8z+vYBTURum13gmR0hSmmoGT5dd/Sbes4tuClqdlVCWZVCEAJ
VezyB/Rcbt6U2Ko987V5C3UQCJixhSbMbR7pCqT+kiOFfpfjH+XVavRtTAvEr4rLDFKUk6D17MhD
jlcYozBOXKSnKyPjOTCORZCY/nsHeGVmdkEXahYntIsSNxkpupS34JoK+B3YY/q1XOfCO+pqRPPg
li/8gG1UmBKeeXvMiPKqvkM8WYUKjF6bSIGFVt8R1L6eV1aUv925wCoDBIhIbFJSnsUb4PGnbRnm
iQu4mYmE+8fgVgdq/abHiljUUAEu6YzqJO8g/jrs4D/Wgq8F53T1AdMHXu7eQQ4BU0wTt2RTjQyy
Fpt+NKTW/XEuZFMwwRfjnMUVvpgBuZ9niZsbsndqOgPUcTzUesGFaTG8U535ciunzorVBd90ZXV2
GcpqVULxBINTjt/lV0JQm4oM8a3XkQnelLqw1c3h8/G+0QVfAZugwgY1HR58P4mWiwllfd4Hh0Gd
uEyEFyWoUT/hNKBk0bSRHrYhYzcd3+timq0BShdSz9NzHJgaAMuQU53rvqOC46NQ1MRuDHa+I637
nIMr9sVG93OGAxhLKkb1ecq9vfhsNNSkj7NS2udZVmd6OETJS+DT9jtitKr9xnuvGpCKbhsGlBya
WgZoHynAJFtyYl4aLJWV8eBLI3hEwrLKZRQjOu2LgXSwZPVRJmZIKWqSycV98Cn0oR8aTU/L6AAh
7z7Vs1SGRxClOu2M+9O/eJQnEjB4aThAFJWuNzSftZJU5EXsIpNQM62hVoTzQY/gPSqa3u0lFKxV
PQrBBtXp6O9FZ+v9D+AXnBFU2v7zAbMjLYpsSiGKhYcydRqJBYS0CSFNHW0rqLELegTG2S+wU/aW
CngpSiNWUBFpxzRgWK7/lMxb8IJZjuun2seMh0RLngv5gGrL//CZgDqDHhXM88jgzC7xDo2vQ07H
GOxhv8MP1qF7JhBByltaYWO0nSWXpFUJHkl64Td6Kb0x3kMCJHara2Ws9wjOo43nmShTRrxeRpu2
35QhPD4pFMKu6SjcUnvB84konwPjC7QmXmbXq9ogQc6MPRe72eAU8q4pIhIFFvKDAnqZqfC76UKz
Rm6/pRxpo7cBDPTeNoQCS4T2HxQwi40qvGiDLnfoZnsd6NMAeENilAVDurWi+9INgDcUHvJ4z09P
t+tvZYIy7AaqxS6q+q3hN3JuFMngEQ1TbqKcKpM4TjKnLJk1dqyFJ82EFARv0tSQA4Wba8vQVvKK
SBYxSzLrO1UvVAAaDOODlBT5inNeigFQeIT0CKJvcJbNQuJcKXypHENc6AIngs+6GUyqZS8o82zZ
qFgrlyz6DwS1UPEGRh//zQ4Vg/gybMDj4rIJ2pw4zaINqUGLVZ/lwUI9IHyNRmMI1tzWdFnMAkvh
0uzMO3pqEHq0aBK3kIlcnBTp0LA71cIBZaJd3ttDufKwuUVxYaODvBeZZRRdASCbLWEvFRUXQLLP
HVrkIIAsglrWJw+wekUa/hXFEPUUIBqiJjMYbaUrFgtPClC/Bi7r8Q83bD1x5ZOW7jPgZUBzqwA6
gwr19aZiC44JG4ZBbBRo7RY8tICO1NIzz1TSASLUwY7LCl9nmSTUGyB2V56XS+kBAVeUhocXSuPg
yro2HyleAE7zKHUhSkRk+qYMqO6JDqNsBcFO+9qO/cdSrcxwTeptMdqGUV6cdCCQe5zdkCKXAEXU
wnInkb54rNjU0CAM4lEzahO9ZDO9kl/beo9efuInliRXuBrxFsxNtNmPHAp5AUQ6wSv28H+kfVdz
5DiT7S9iBL15BWiqVCyVvNR6YahbEuhBA9pffw979u6oqFoxvt0Y1zMdoyRcIpGZ55wxebJzV44o
WPh+duMXjiF0WhGCIzWInNX6GEqTMFKlUMpHKFVTSduztgcnxtHZ6q+5UB9CBxNe3M6SnjTRJHK+
DHXdmXaVaeVjHjb30r4gLYV4Frm7U+7+NETd4nK8lBM8s7fadcNc9qKJYY+TY+zrnwto4+5jvr7J
QpM8V9Azf2yhlrh5e1848Wd2VxdNWSqtPadq+dj/wTsg0w9l/FZagcErUGZAxamxSWQcwdElj/et
dIjwOZWbZ94I6FB34JXH841O0gvn7+yLli3wJaCUZt2M8OwsH1EkX1ACldvLBXb9SJT4ox03yUIu
2kOrmgx+SoA61+xC05QnVlvB3jQCPrlDspXseRDfj1hzdNZTmdDquKBkvL6mdDcQ9704RC15+nln
/+2UWPneJTb57+9YHb+iB+Q4drADDqAhIQ7RUBAmoHPFvvvofgWtG5Zoaa3I1eP98Pv2div9eikV
fGZ/dY23Za/VSr3MO0E7KzgImxCvFp4G4xWPMPwYj8LEvWW/fx73pUrHV7tr5qFk6sAykWDcHZ0M
ApA9Htk0jyBvEbja/mdjFx5IZ7bW16o+JLkdY4y2dejBApuKm2h6GtnHZmPMpRTRmanVVVrYmc4n
DcPSTgXgNcjEABncH9oBT1vS6Nfp64AWxWO0ldG+7Ln+3UfrworBGIKKGCd6Una8Jh2n8lF+kuer
7AOdOXPmSqBd4V59r5ob+ZqLzvmL5ZUPw/YZhnzG7MraramglS71RwjPbQbHF33WksoGySsaJ9Zs
Gs1gSrrJ0NNpSIel59HwCwVgBzDg7yXoDltLbSfzmzf1WTY6Ktu+k14jP1mgSOg0W+zly5b5fmz/
/ZiVuyo7JY9HBeucVsc+9ka8ayQK1QXA4HP07RwKV9rKi13exf+aXH7/i4dcHr0gl8E8a0aopL4A
L6r+gr5iZZNKZH04UREC2/8XfajVkjbjODiTJsZQba7RUmNSPCr7a7k44hEn9Z60gZNZO6Fv9lbX
0RAp5jAYEIjiXg9QfXrij8hduBERRAH6MCbvhRsfnd3PbmF1BfyXVfSEgr8HyYT1kWkUNNC1ohnD
qT4kUQOiYOTC6l9NTbTo3c59vYs34pjVEi4WLaCPwDa/dIAi5D5fwrlusrwrB+huufWxIm9XW5jH
ZWG+bMtvBla3SauZvSQl4xgO2pEbMWmi/3zOzkawui40JJ1lvcMIzGz0hiylXUXAPpAZGslVC/dF
xSr352VaPffWY/q7Wb/s+xE0JFknwaRSQ4vPOOJhADGOjZVZO+5vVlZ3xMTyyKl0qIahC9DXXjRf
/A6Nq+lFeBGykfz55zGtr/3/MocHB0Q6kdBfq1oKUB8X+oAdP9D4BtJee8haEp0YQesbge4myJK2
AcgVw+t5hESbBCxqAXDx+8+fcemgYzn//2c462dHCtCXXUHMPMzSfT8xMmsmrQFX6DuTZKkrs45Y
M9VkcyPsWfbh9336r931bOdyk7Eew8/31cPgRb+6sLqTN/bq+k5cTbIjry5jEKykc+FATc9uQZHv
Kh1Rh2RRcH+tuxct4Z6MDkvu/NYzg0xIA6HgNWRbKYTL2/ffoa6eFBGYekF4jqE+3NAtEsGNbYS0
0blDiXjZgOUaP5ypOpGgXQwyFteMjwJDTSXaIo6fLTcq7urYA83RXPottFRqkqNTGcreXdDXPu+j
vZ5VdJ4DoBeEc91Cc+PnfXbZ7yGLhgLSIk61ui3Rn95PwsER7uSgRRsbYNcOaotepHj/N0MrB9uY
qd2AKA2n2Ife1f6q220JO/0Pm+rfsaxcrDRCsySLcWQEGBtSnFrFt4jixm89KA1vXWh+05/HdPmQ
IleC4hu08dA/cr7ItsI6PUrlMUwUtChCfaERDcn7jw4NGxbg1NF1Kvwu2WpZWMV1/5yeL2ZXrn4G
JYZRxJjLUb53GCf5M9MjIrGtU3rxgPy3nW+pj9gxbbnRYUdz3uw8yG+kPpgeASdcdnD8q2evrVv1
GpmFin8mdAsVfCEMQA5TRgCAZBQav1apF7UyWAqcDLxEIgOzI3lD9QkNDn8GIb2a9L40PkrRfmNN
l1P/zQF+MbpygHk3CDRAwSi0mm9tCV2CMTBa/Aq9DIZxYCDbU590K9/LOK9xiVcR34i51u1R/ywv
3DuSVxbwD+sSugJNqkGdFbh+oygDTTx0WuaJqH1Val+Xe6+zpn091EitujGo60pI4WTKfQ+wlBrz
fcaghvRqOccuj64KtnE9rNNh3z5u2TNf7vyhgaIceO7g10zDN6LCFc5N1AXa6EbNccCU3CnTvoLg
/c/Lspykb6uycMHBKSNSWz9Ky4IX0TwsZiNGZxYIjeYFOzaS8zaPhmfb0n+Y9/tnoF8srvaBNsVq
M3ewaNxLu4foRrkar9Sb2nX2yUbIcdlxfTG1vg2LJI/rEabawlP8h8g1XSO49iD6GuTX4RYTw2Wv
9cXc6t4r66RM0fY8hpLiTjOFoqcZSp9S4Va3Jd1K56yblb/N4+oijG0nSwC3H8OqNPbz3O1YjQ5b
lRihCXKL+NjqCn7rSUM6s0QGgEEMEcWcGddRo/1v4tUF/wjSLAfK26slNaEgxium4lO6QO2PhvpQ
aRvb5vs+NYGkgyiPjdcwgGwr18zbatQYV6bwBa0RHjziVmDx3SfCACr1yIHiF6i3np+/eWq1ZKpg
wGLlg9TQFiR0yGckulfXHMrRv9Sq34hFL45p0TqDDwY4bI2TicDEKGbUcULtZUD/VkohW3DTLe0d
P5/xv/iy80OOIX0xtFofVRaQzJtgCKdbpeI3UozabnrSXIUkV5Y3esm+9T8aDxJoNYAIrnMz/L7f
0si6PFog81Dow2XytxL0xcEBEGCORoMJVk3KaEP1g+RuNT18v8AxUChDLlhg/Lw1b4MT1W1p5uYU
FjaNoPhh156Suu0m4fDFsXyxszp7GaTx5kY3pjB9kE1SNoFUkOa5kW87lW/EQuvqP875+ZhWF4Ok
5EklZGsKRz8jtid8cPsEEMu9sul0TWZQTDnLH7TxwI5Cs6CCf7sqyVVDF3abaDMC/x68nH/PKrKt
M4dnSmHje/BUylM/Mlso9G2M+rIRUEwiYADJwrp3tB77XGMDjJi6L1DmnWasothwWxcc9jKUf62s
YmcHrX+VKcGKnj6X1t0QlBAWRgyUa68D8xyroNpobIzs+8MA6EGIPYPyD0cB5+Dcz+ixPUGLBzat
zE+dP0MaWOK6cqgDMPLPx/7CJkV5bSFRXqYRFZ5zS5NS6FrV1mMYZaR5iEDNeIhOzZVz87OZC0sF
ijVzoYXGux5a8edmhGJPTtZmc1ilMuasO1VOOCe197OVC/ERklbo/VjuGBhZXwBdJcQ4zOkcWvzE
75qwwqiKaqd1BG2AIwjjQXCe4982zH5froVZAAQU2ISK+a0cbiFgtLISo7OPEjmVe+HLHvdmPIIk
76PztZhOoP3YSmp9X7pzq8vvf/GVQP7MQ2XAaqsbVOWHEj01IzW0B5amVCS7jUEugcn5/XBubrVT
9AUWYgiYmzM/io96A/6Z5qEfrqK7LA86S/J0zZMWluUYcob97/+b+fUOYpkJ/URRzKH4Yz8O6Dji
qAL70AxqAuaDUCJBAL5VPdhY1zW5qqiB/eBlOYdlUlFdfqnN5+lFRi5oGD5/Ht5lS5B3BeIavSP2
yl/qbZfjtpCwTbr7VHqUo9e4+dSiD77FgHMhoYdlXDTJ0V+AzfpX1PfLrrGdvkuqKZ7DtLPcOk28
rE4ILlwJicS292tOqygH9DicFOm2eu1Fu8FprHy/f5cvgCyVaiw9yuuO+DlHs+4k8jmM99wTscvj
HXrVGi+6j++cq4jeg9f4Nv7Inn+e4u+x22J2wbyg5R98C6spVgtZyA7D/p3QzWGinyJQZughECFy
WltX6t3P5i7cG+f2liX/MtFq0YmiseGLJvkozfftG6fInwLEnNikmvfIl2xcGpcnFhMKdnr0AX3j
bQVFRMGtioPD0gdhgXdsTmg6XP7Y6yQi7ymKt2zjdrzog76YXDkFu9PGlg3VHMpUOYAI7crYW2Qr
E7Fui8FewVT+a2XNxtpYLOvjGVY6rzyp9GEmMZ13p7vfPfnFgE7HO53mARj7XI1uhN8XN+sX06ub
2AKWVGQyXICYa5roqEHPDUhBTkC/buyX71fk+SDV1X5xTKEYHJZ0EHaqzDWL2TVmP5MfeP4CWqUq
NkD9Hagyo1Wl7PFSoFO7F92Go12i0m9u/suAl2vgy7Zt2tJuRwebyIl+Jc7vbNw4Fxc93Zefv9j/
8vPtGSimOK6XtSyqOzt6yrWTWruZvvX2vZDJATIFLer4CyzGeHeeWyobI2rzBrtm9EHp8jTvRlLt
xC53Lf9UEu1KoXAEPvhpAI553rR+6br8an01jwPr2l5KYd28MnxUD2hBIalwbHaWl9CR4gNoRBtX
P6bgFNUPSLGTjVTWuovm77FBK9kSR+LRajorDwT6MYWzFlMt/NaTTug59ZhvuK1X7dUJuVm0QwqL
IOWs5j70QDndTHZccg/gqwOsDiI3KE2vJgHlr6nt434O+ZPoaHbXPJQ36pvVu+X18KwegPaF9Bi0
SQ/DaQunbV5cgC+2VxvNMnK71OVuDmuvJhN6gJt9czPuo08wfd4i7aK76CMKGH37VdEnA6+gjr6D
7NN7DK4fH22SUIfe5eSN0V/BQ0v2oDoiEvqevLeQ0dELr5tr1TeoCO4fh4N5txVTXvI7X2du8RZf
jkk355bKC8wcWNVDcShCiHFsOJxl/69POtpF0a8OPks8IFfxY9WW+ZS3M3w3y48GjwtQHrX2TpLl
HJ2Hs3QsBmA+tbLtKTdBsGHxel80XYryENP8nz/mktcBNg4vEHSXAV2yupyF3CtTnahzmNR/rPhU
5hve9bvXwSDBuoomCXStyuuYI0eDX6THhh0KnaKJrAtLEIf/PIQL1Xo0/qsgaMR2R/ZpHWAkaqvn
1pBGof1YP8lgv0OLIM39kcq+up9ck4CFL/eG55/NXnBzMAvuP/S7K8rC2X6+U4wY1H+t2kShX8Xe
/FzUZN//1h8QUkEkN6jItNef0e4PyhlQqUg348bL7sLlDPsmIisccLiZNX22VDBt6ED+FR6cnJpX
6pN0nb2W7yNR986rcxxc/lDfCBDBtjuDajfy9RZs97uTARMBqPh1W0bXtbZuWUMHUxRVqhmFrAAh
BzQQphtDukGCDAnNQd14Yv5NU56fmnNrq1OjiEpxuGFFqFBzIp2SN4ksNDpqMHiGn9yB7dHPAtMd
CdKC5OHOdBm5uX5G1+K1QoubYT96sqv6fSCjKWD2IETj/rwfvp8kaD0jdQaMNzp20bB5vh2ceM4s
nrEojMua6AAsb4mtrDEWuFbOLaw2HIgJ80iMkhPqgeQbL23AHyuvfeyfncfmmt+XgXITb2UnL0TT
50ZXl3lUAOQKwvQobO/EYQYv8+yVNCMl3WqruOApkA4BJRsIsCAXur407aGKi9HG+wey8lCtui48
LbvVlQye/ueFunRwHRn6nTCGdVL/hvNfXHzExSCgBi6FBViJjvFNv9cO+T0/VjLR9/I+2sXXU2g8
6gd2iq6lcIs5cz1QVBQXYDkgtA5odwAgPt8oSmH2Y11pUighRceS97LqSQ6NzkZrKa83BnvJGIIA
ZOkwVqSyV8YieVJNPqfsKNp9eYPbZVewmdglgLvzBpXC2h0s4/pqarVTxNQ0AINm7KhF0R6qdsDo
15Jft0jUMWjapcgSyGzribJ+XK6NrgKdcWIVqHkwvubhZKducjT3Gbwttujvn3fNt6DuH0v64u5R
o0SH7vmyIRWplZBawn6AmGmo0srP3dRtDkjp5ghaoK/qNYT7xcm52RIB/XYI17aXVf6yY82209MO
aIDQgf5Qxx7MORiGHTsm+7H6ZDM4JZP3n4d7cV4RvqPrHPUcgK/PLU5cjaxWwrwqIlANtx5lIr+k
nBErupv2VvKfhsx/RwiniYo3fCiulXN7PBvUfM6weeYkv89H7tZ9SZSWIa221x7j4l5NHlm0oJlr
fkrz29yqaAvG9oVEC/ij6kOdE/LzFHyLK1bftCaRyZWxgTwH5sCJCRKMp+iqO2aP0wAvkYU8BCDi
utsvQrdkswHx0lkC9wTKdQiQlpzq+XTEYii7OKtADYd2ymP6p3qOflWnLrAog/TKrPltTKRQe5x8
ab+lwbKmBMPtBctfjK/WXhnqbrIrGK+hBFB440GcijeTcpodk9CIKYLz6dB78v21dNMDybUF/F+H
4LCvq+gEWGgGHMTHqxCc63CPHaScj6wMiu7UxrdjdKMqW7CtLTOrA62Vw6TUHcy0n/3VTDe84Toc
+DsIUN8Cnr+Atf++kr4cWdlQkhIBEhyv3f+KkmbPumwjofc3/fI1JFpsaAaYTFFCAHvXGp4VQ+cE
7+w+PoKKMqh8+2p2i6v2aOyOkme+t0cOROOV487H6hYcsKcIWZrdDuUGFKnyo4Oa/n9+YM6+Z3UD
5KUNvAp4XI9t89Tbr6gDEg6KPHCW/bLrx6l1sXkayAY3722YdaQH12rxaCC38/N3XDg8Z5+xuhNs
J7GkRMW05KDdddDa7mi3ugRW/SstC1Jjw9q3+i1WwUCBBWo9i0oUnv3nZ7UpYqDy+JgcYw6RqIwq
z6Ik00TA4Qv1gLlA03Dl6afRQ8LhczrIblwTDugG3f087G9FmH8+BOldUHAi/fI37vmy5QYrn7TY
HJKjM96rBim164FBPjcZSbzLTkh+Ho2tJ8BfNNZqCxoIocAEvvTBI+dzPnhlBIJsdKYExGOh5dcj
QPx+Y12lup/cjuVOc3y9BvYcIiLvzC9IbId4D3F7Yw2+JdeXoX/9jOU0fhm6BC22gZlzctTY26C0
tEK/aNSeipsIZGfjoase1MqtoBMGWLZkPP888RfuSiA/lx5qsIajxrbyl2MTg4uCWekxM59t0NVG
II9VIpK9ciiuJdDnK6tNFp1vcR36EuBaAMlVkaH9BheCslFdZXk9HgvCkSABZy1tiUlVr78x6fyC
//z6++bX5IJBmM7kuSGZCy0Z5E8q9DHMiFY+/ioSzXSmaCjedcRxBzyMqCsjuD8wt0KiDERU0OT5
ea7WyVY8lW081VH3RGLKBEn2+ULNlZN1HVpgj331kEiMQN/ZiDcOwjfXu9hAhL8g8sHitEYQ5nHc
s4j347GzKjKAvDEDbPXnYShrmKK1DAS5PdkBZFTDOFaL3glpyJ04no4TfT0eendHXxp3/gM6iR2y
nir9PZLnhLwWmMEX3SMnv3TByI++Xnp6OIEXlZD968P+D1RU3OdFgOb+9lYj7lXY01+fBbkafJ2Y
5AapITxgc7pbmmqulQC/bNzPnr59dl4G2b+cDvTTPOmAZGn41/feN/D/0sa/t8lIbZLtc3KNJJtx
Qoo+CLXgeXB/leQxzInX0Z/n5NsxWM3IKoSzGxmdqBPDjARz+2BIrvxnLLE1ZXCU7J1yIx+gLRN8
5nnOza3rklLPh063YO5wfD3K1M3IEyf74/vrPrg7usfTvvHwZ+hdXb0F4UcTvOzcn8f7V3f4py9Y
va2KZEyLQcEXmK/CbUKT7l9P/ofv33iuB59P7r2eBCYJiLfzrkP6tAs9Qm7IFQneXJtubclLHuHL
hlwrlpqTrjNrxtdkpPZeLLpJzbqxvmuu9z42k9QZYEBA3AL9CrjkPrsP6Y/ZeUBhltj0+9lrD/op
T26BEJXd8gVy5j/P+feYfLXqK0ff2jY4wmt8BK9uZDTnotdZXQB0BDE6dJTjdyk6cPA3ACTK0PuD
0nFWAhu8FdxtTfYqRC37KGKljs/wn0oc6uPLiROZHjJyBJsLfSA4fBR74MX37wTu/zDwbq6C8P5Z
o/TweIsT+L61/N9vYlCqg8od5QYkloEbV889a9T3zlQlIGYsVPTH7Nv2seWlW78m5TNY1XmbuoUc
ghCknI5DROUW3fYtwPwEQAQn3ZIiX8ujLu4RIpYLnzo6D0FuuzoblmSlgyHN+fFFgqqbK/bsULrS
dX4a3dImBsTfIHjgKkGzs/eYIBGA0TaCs3TBe+3W/md6FI/lVtv/hTlS8apAnAbOXTQZ/02pfg0T
aqlslTJuj0nJ0cQMBP0Rl1HmRlUkB44aCU81WB0o0yg8MNKJP3qpOntwEhfXmZXnbj6VsV/aauKV
zlQEQ8ulo2yZzJsTeQst8v2mxLfqYMhf0qvIVq12+qjqs8XVtD1W/FenQVi5uE/HLcD3dye6GMFK
LUS2Jp4q55umtpy47h0YMZes7QOA9jNIaWxibnGFgTxg+Vnn7hL1BewJU0Pj67I/zm2NXOW11kjj
A6IacJ7kaNGbIU0CdXW9Y8ob0/v0zxyPuUwh6wNIqiSJj2mCtGwAaFIEvdWpKMNmAF+qm0B85rUp
a+V6mqTkk+eZuWjPDg6exhqwj3mFcHxweHSakep7asqhAkfXYICWpG96dFH2jdSznYaiSjBIKhsD
pZvLhxiEaQZNzXiE9ESUo9HGgLRiMM3YSyQauaTsc6PPn+t+sMGCrTUjANmDLt7rMbWfGl7H2r4C
9WxHQd0IgmLVyucnuW7bFuRgdcGnKjSqFuREBIR2cvoZa1bEgPGzIwhaocW0HWaf60bJ90nnFJOf
ZPagAvLcdenvqZMMBHOa1gg3NfoZkUQygWzHZGKeGjJlWgLqmCrTQbxjxmbt5m2SGtc6t3mxb50S
gDilSsCSF2kdiKBMI58jOs0pui+zvtVkr180w6hWZ3YRqLPZJTt8CtpvJMbFu2DYPehS1nlOUd0F
ZXsuoyXOtvCDwf5iimduRyMOtSES86APEvjMC1Bq7IFyHu/qPGuA0+dGFca5KXq3r5T2dixk9jyn
hfjd6IUqUw5S3aOaZo5AFxMok2pLdeoglWUukXzSxeAqU2+4Bs/A6cSqNgWBfmVnoB/shuZjBNmX
4hoWb3IX+lA1LihtSlN/SrQswttPNvaVKNSPGoIjUlDqpYT6cymBw4Tb4+yX1rLco9ZZBrHzQsSg
PpMECyACUTxElgw8kpoYDNRMadxIrgBYf0bGNht0KpxSLrwF0nHM24WZe2iy6lSWcX5viJznhAFX
nvhFU0WCzFPe3PIoUdLDDClCjKmKRZAMVaRQLsnqtLNqRxyGUZ4WBXiFfWQmT6S9xsE2uU8aobY+
B/IkJROXjfeUNxaEQwaeO54qablGmhGw50YDXwaNeyMadx3kkjvS1K2suI6exX94YXd/HK0HICmV
WgFstjECTsNLWzxJrdKDM9CcsV6MiQ6i5qbagP7AnvvCyysQ5Lqm3jvIVOtZ85hlqiVDpcUBB75U
tInmNo7JIPDVI0MIzixlotPUgyMkjeX40wBMEpQlzWQEVRorCtUki8OkjEYoO8Fq+FwB4sHtEhud
8tqsdNPVALVn6WgBG2sfWwm4NU8pE44MhjHrKkUlpn8bh8Z5GCPZvB0wjbedLJwgL9HLTEEGPr73
IEaEblqCFDlV5Bm1uIQL7WnWk/SxkEAnzgwzjog6OshldT3D+HmELUassTOf5WKwsKKQPfwANqLE
G6kBoSNLExx9gdsvI5oAlgjd+6KF/lIEVi+wllROTqw258AMjUP2pHSZyChy1c3vsRzHvSIVUwLy
EiM+lFbs1F5l98yhC1ZtN3IHLE+YRT7gC6YMG0QuVNLZlfUi1VrZ7JS0y3vkYdNodueoiD25bpYb
nhvScUoVJB9AqVo/VpVRdGFvqzlmK0ukRU1HLd5zMdSgjOk6fGgym7lNhVEoCTg9EhXytFwGnZOA
ItwDOjtqFEQigAdAtGngrQZEu/FuNNEAQoohdjBo0yzQjBg1yqMF+OLkIgVh/m4sgbhvbjlES2I5
yR7KpBjfqqHOYqBzUwvqJPGyqLmToCZppRVIrQaQjiybDA7BUUVzJUVAoZCsNOGwhJobpTdbs6zt
UuA0f3cQcLIA/Ipkw9OUmiUhGmBbECBNEWo3eA8OZJC1TIFWwISF6AdnMD1FSScDkkPOgHeyPouK
yiBUfDEVwXXQone8J04zyY5XjkwF82DS2rddWiLGTDPW7UszTp/iorakwOrK4tkpNanZ207Lg1ke
uyoATRtXCNZEyvycF459jGMnSW+h8MJUV2oLMFmjEDMcxo6lS34IUC7S5GZ+bOeam8E8SuLeqTLp
GinhLL8fwPQDcjC54wo6BfVFhEhjgNnB67+gID1MRFNm8bvtLEd4SBEkbyPaUu8nnrYaUXvbuAU7
qqipXVrNwyxyVEW0ajQMClSxBvySVch9YCNonL3c6ZBRTtjYFXtdj1rw7tisKgMpyc2epKzmD02G
wvtOMTvJDFpjik6jgpuGmlmPQUt6Yf0e27LOTrNR94IWOTAG97LRoFqha1FdHce2so+VCZkjeCKL
x67GczWjg12LzlUHg00HSMfFkA+WFUgCtZNWll7JhINieoSvpwr2Z0VNdDBhGtM0B5vhCIllRBqQ
14JurTEfiriGGoHe6DYoylXBKqqoyCLTWGvaX2iEtu54MsS/8GYbUlzQCiiBDScZm7AdorrbZYU0
3mZo0kz9OpERA+WGw1HVmSfJk+UO8hjg3BpAgx7bKs54Zht7lYkK0klqKjtPgIrMErEZdGhco2y6
ntiSmF+ZIWMSIkw0+NmkQX/T+krSaAn0P5QQq0L14xJ5XBIpcjTujbqBEgnKg0mCCL2b2D3S8E7m
Fl0L3rw+BhcRnAI38ys2Zcy67RMHu6gqZEvQvpJ7EI8t3dku/LmBJifZikug9bC5aeS01ZPNTBmc
6u0ooUU6ZyINdFHppSezhn2ORjZWXpEa1gkNRUvmRLOGzM0HKRekNYcaBzRBt5gbIRnauNLA1Q5C
z5YkQ5hZg5WgYzX6HVQJIc3YNLG4wlrIJ8lMp+jQKl0R76AoIbFgjJzeDHqFiwcrscuU9lHVyn5t
Fll9YEkiHaSIVe9lauR3k9FDpEfEOdoKTFZ1iecwMYALrOZ6u3dmXS9CLk0LOwIrwQoBGgCkPrmm
9ooPuvX+NtdFz+65ltXNya7amD0YQqiPheA2OK5RO2sPplCnHrf5BLInoOxqOXkqxSgjm6tHKDMh
8oC7EWM9DVC6QZRKJzELNHaIqnvmIAv/nPu8KkEbo6vDDl2wCSMI3B3Fj0SdI9ZDDIpOnkLrY7yS
udn7XaYkULcB9afHrdquAD0Wg7FjKhhR7+bSUWPXruoSb7UMvB730RgpzJWnCFTtssUHl8lRrodW
b82pO7ddxYI5bjg6QEGC6OzxoMEjWBmzvnyTmGOx+whnqCCShLYwd+jsQUaElSF+QrRgW8N0zzPe
q9clvoq7vTVqzwK741WNTKXyoxl/G2LBilue4IlJHLTzvmiKNMZUA6DmrpXY/McQsh170HMrbgtU
Dq94b+Ot0id5ds8iIwXtZ1fId9poowi8XLoIK3PVfkdCIX5FoWua7ooos5lfFqxG+NA1RuzLcTlX
NO6UGPT4FWcpTcq+jglHxHCEEtf4R8972yZD0tYO9LmSCM12ZoM1bHCJaQQqfDp+V2XFewxFgdov
eNd8FjmPHmurV1qvhmvMqZYYNjSLbeD1UG1qWOJFhaXFpJ8LlHmnsgfHWKPJLU1Si12n6DZC4CLX
6g3uEDMnmT2Vv/iEMIe0To9HxZQMOEdjNoM6v2CYZWIPSezg/ZH304cirPRWyaIZYD9R/HHg1RZV
xB6OEVqIoDNBqOE8q6VhIuqQzLIDtECbjk7Sxni7yNpceGqK26ASsXPbjVbxVI1KFGSlioqO5BhB
Nsv2MwMbd9hLZX8LibcoorkeQSxM6xvl1YllZG7irk6xHMLWwSlq6NkO6moWFpR3ZhxYTK6FF9fd
WF6pnVz1XmJApI2M8gwGEtT5dd1tddEM15gixN+J3SCtnoOFDdWmupKumIGHsWeMWf0UqR2S4LGN
MJ/MOUQIiBSPwNO1QrVHT4yZY3lZw2M872pwTyEYifTENToucxePmblE6D6jUISEOlBcuRVXMZVS
y6k/psHCnGsti8GTmSZFGvSp0wq4LVw/Rzy/eBM0qVHsDdYk2U6Tel11Vbmp2lsLvZkFDiburDzQ
mdSnLvDeYHqxci2npdyB8KXXkUqR2RJpqFqOGE0eofhIIRBv2YQrNmQ1cXeaL11ZGs+aSPHgqPQB
mr2SndbojxH9cC11jVOQwcwyAzUAtNqh378fGzpxSA8SzqrZM+CpIfTcoOAOIR2jRPp9gFAEMVWt
OzADiOvCKDAqRx94qHZJ4SCyUv4fRWfW3DYOBOFfxCqCN19FSZbtOHbs3C+sXMsTAAkeAPjr9/PT
PqQ2kURwMNPd0108zN3mUEpmCG1PRxFMx2kISwfZ2OXfm6jDtWtRfkN46zyu/mmiymcX62Q6jXOT
QUxt6ZCdkkUOhEWO746dMCP+T93kY4j7bDn253bNds22x6Q+6WEI/obFloOxlbvEAnE1o6rwpsO8
eOc86arsOrzKUpN8Wka7FpdkMflymoPGNScjo/wpaMu0q3wCUXJiaRt+ZF47OlGLjP0/A3WDD0Sy
J48zf0bY3Z6Oz+yYMbbLeJD/9sgOH8XQNupSTIZXss9U0VUjXVNTjd0Q5/jA5yk7FL3iM6XJ7l/C
sO3NNYwoNFSUOf/MyWvfdtsWYHVh2wRnUY54O48qMs/O6cZcxoONZGyp+AH4O7R9kU0S9pdmHjpG
qL0gWeeIhrEKs0nZKrOb+rhlkAuN6DFFpXE7GsZYt2MTvtuQDE92Eb6t8di/YqufgTN1tMOhHsjy
k+9BIcTThTPxTrwNhNYlgh9LRtPwr5dGEJydNpTBdi9Kfymzo/3jt+V4XTub+HNcA3Hwv/T9I7+s
weNWZPqjTBla+dXz4M1HY/JL6FiHl9D0GXuWYoizc4TmoDkJwvK+Uq2dPA9NP6y3Om99di6Y7H4U
Y52E5Ltl8ll2h8suZTC2PzzTKrDQlq7paZ5oh3DyHYtnFnMVjgSjp+pGJujKV5tusb5LuqHFejFL
w+1it7QjX48SfJMwqSjrjR7FKUqK5odIkl09MExoQUu4gVt2RcC4irDyIMygHmd9yb1oxKWJs+E2
2d7nF+y92j/zuMsXDR7d3qJ5iOfbLJd5epvKZuSy3sJFV3ZXiEjGWcqG3CplumvRHmtyLvQg9/tV
SPMdz+SCm3FJMWeWcjqq9ys0PyVHODEGkwTcVo1MJnE7RjcPd2QBr/FVtPS7RYcvbqUxjTm4PGJB
wnQgxHPW9FRup8Ll2URC01wPQcR7T1oUbnY6iNoP2gizPaZmY2BkRRB+BIFsSa8PgH9j7bg98EkR
23uljNiSndoEw+R2lfF0yjiCQO2ur/m5omTaz0vrkqIyHXPAGWz4K3+du2PZBsSpbdLt21Fo7ap1
NpphLICqfJZBuIDArMBRp9Kx3fEQp8J1dFSrKc4EaeTsdHESokqYpBHkV7CXcMrzniyDhvF5pkIt
kXrM+qgOzzq048e4lOV0Yjii2h2hSuLKxk3SV3HeoHcflkbnl1ofAx4rUs3oMwkeEZS+Lr5Y0Q/H
m7KaXlK9L7WcfFwHc7WMGRwCCDvEfcF48i88dPDjmNNVXDO665VLc0higpLZbj+pbFvL56ltyhqw
f8ifJ9PYEpjQCUV3OfA1SFHCkUSbJipuY5zKn6WYj69REHk2PvbA/RfJwzHLxJvArDzBrbqoff1a
zgEn3kYD918eN1zjG4qCb0Ff7MwX6QD8VQJZzbzJyl+nghLN8L69V72DPcsr8/SEOGxMluxpw+AL
L3Q/5gSERB01diPyvbiMfUBCSOvzbals78Ki6mv8P6rWZeuPeFHY5LV9Y5IT4zVoT2u341dht/iv
8nEGfKPS6G2f/YIx2UJvhN1pwsus81bHWMvrgTu0jOWffchKVWXvHT7goJEU8KWJ3+UYelPVugq2
AcZypI7ZjuGplj4ImLv2nA2faNDPtfXFcSlCNzVnwkXi+Fm42q3VQDn4N05DGZ72JNRP2qgYaLDT
y7dIpCN2seGxPhXFrLuz1+A0p67F1fWpHIasvWX5vohr5G0cXftghw9uB6l4yUQd71e4HosXSfru
/TZEJmzOwS7i/rZT21/KtB+Dc9RlAExASXlXzUequ+fUB333aONeNadFCBxUjCXdiOiqoksqP2/r
n7hdxXROgVaKSxkhCK0mIbsCb80k+l2w6MqzOYZ5x6DdJNHliJvFVLuJ7Ldiz/ePkrhabgGs9bcq
ambzM9iCku512VJcvNVIoKdqe2KdrJiy7zZ9hyAdSsh7XQba3k86bOdq8iLWl0Bt6a0EzfFnyVqA
OKlGilu+MYBcynKU3Z3yUhYnqJ+SWtoExcd5DQhAmlu6Kn3aHaXhTL5gzH6o58IOPPjM1pjxdZbD
CGRsdZbf9SuunlVPY1Wcdl84A9yvYxZ0WH0io6RPiroSsgkBlyXM6rWcDcjwzFzWEveIXyHu0sFw
RswpwfRMmzwuyZybW9O8jxbz4HjFaq4IxO4AmujlcmnWSswun8+bitzPnlOmySgfB5reqejAtcp2
Ots96h+CLZMBYpkgBoThR8S0feAGpM1KpkdSYIByHGDpR4zVyTUvmdpuhsz4hYhKF1qwb6k/rO0W
8hHSDUEBJhLY8xy6+1O0BTWw8eFXQJ3BnwVmmDRMiqVPWplZE3TJuuVKbB9dG0jRWvwnuhIT9kDv
S3gXTTlXa++R+p8x8QjVjUZE6kpwRv/sPC66Ap+0+V3uwYW/b7Gpf9GR+bZqe9eR7jnNU7TctBNE
uedzKIOHXqjZXo+d/5xgkuDginibI9x9wKbe/W4KYCG/+fyMur8w11Qt2dswi+HBNmPGmvGUzCnp
lOzIfm12N0yfgnFvRHiyR9hFp6IvyX5xAwLq2Tnvoay2mtBdUJUKfCVOT+Go9+NshhpL2xyI+Lvv
HB2S1r19JZa7/p62R/pnrvtDfR8UbebLwhWSfo64tP39UQ+ifeFTOrLBwiXlasOnLnoM0zqqf1pt
Dh6YmqcPYrJyr1Q5Nrri/doxN4vzmbgenEJ+GBanOAyJKj7PtmBdoA53SXMSulq9+WmwlDUpcdml
NfJNYatx1RLzhGLJsLOswyLRzzZxi75volULjK50Nqu30QeCZzHtWfc89H0fnFPaXJ600d3rOOoO
FRbT0v53VP1aAJBDFjDmI/KQ2QcTK6KC6vYI5bWu26CsuPcs7iLbnjbbw9oHeUTBVm1wDuhW7QP2
IOIL6Pj6NOcMcHcDXQRxZWbv0yd/WPO7GQvjWQhXyfoxHkNcEuLWSxBspkVG71IXsPT8TfJeDvs+
39bMufG8LbnbH3bYKsr0u78EnZvYnuRi/PR18dnYgTzojPVdEHg2P5cpuY1uC+Vt3TX65FNauLW+
Q9g7iMvc1wU+fpgltCTUHDyubQ/CH/S6WX/qiyHE6aOQKXyQiI/3z0QCe2WnEIsVqS0fb5NZ/ghg
tywXOtMUI3S1ZcspEQZ1VxABeVTDumfTq2FGGi9dQR09k81Tz1csspv6jv2Q+EuS06XwsxVdcO7W
0f9sSTSlh9ymut4vBxoy4mXtPvb3a7kk6tGJYsvObU9a3jkbVtl9swcl8b6vaW9qMD4vWnHimljT
f3GYhajqDpHdr02yZqdSx8UPtnzFdxksk//brU1e/wGpc/knrteYIcSrd2WikTRJrSBQKtE6h7vq
RrpYBVJDa98GtyVJNECXaTX+pjXQFqwAYkXvAMdMUh43KpUJq6MkVeQ/s+tDPgZpK+21nXL1TJj5
jCwuOGK6NLMcOAq2Jhqrbp7U8TrQh3wNehq8ymfZ+BkSHSoHx1btg4eyK/fi2zRGOCHNB73EgTHW
eO8PHk81FaGczs0S6vwuk1anz6UVHV4i07D8Fl2cocj1dhxOE0Fe2a3A1/g5t0ufnfyyikvWkzVc
R52KLlNNy3eJtTwenQ5NdmrqEnlkQrLj36gdwvxp1/MWgkUBhNGkZi6rKDhLiwf8bsxrqiMHz6Fl
yIJlP9DsNoNMgKRdIUE416JlFInYqtiVPO6jueg/t+8m15cxyJB/bjtxG/Om/etOd93dI2kAXlDc
jdlpmjQTUVuH0Vd+zOKFCcM9DavNfu4lD+ukk3a/y7ujLk55JpcfR1qu8UmmIy1XO2dxwynIZ0T6
U7cCkFqTfRLgmBK8IMvZ+pjnwp0AATypBjYLPg9A7sEJFWdNuVeED2C82DA+l5MnrwIWIzF8Gs02
Ss4dzVs0R/6SU60/Wz+pXwb47qXfV/qwIDS6SgirvO9GsKfL5Jn0KjGsfKYuGc1MfuAe/qekiNdT
Ms3i+9gG+lcTDcF2mnYnXxMarOS8MXS7yxIZ88niPkKeF3l537ZR0apNhUovR+tnUhvfG0z4i2z4
2mYHQ7nMWqieLGrrr8NIVkCn3oH6lcH74hA9dPSyc2/Prds7e96HMSt5HxLzVsJBg1GtnUdJCJCi
qqWdyu++RVl5P9L8fzxYInxruh0OrxYz6Uy13f3zGBggaOHb/VdT57T7bTci3BAgZw+L6ofsaoXq
7+vF4g/MgtSBRwVQJs+RQZ4zGiTlDQoopaHpZfbiwQC+cjnEf9D5wAwVsOFwbPWRfA56bncmpm36
GvND4gUvudNPgZGEMqSqi35l21J8XMZ5gsEQ8zxUQbHuFLE4Ml/XMqw/iQT/hWI9ys++qIcQamfH
jFp0BqB/3EYQO9cJ84m1trS/UB3pSmTTpN+2yLbd3Zxj+94maUgcDzzUB2cVAVzB4AnRdeUKO6OT
fjdVRgd478pEaswuy/Vvk8OBnAA/5ZesEQogDNDwFSsIZS9I/5eyGrQPsbUT7RJX6UgTzQyx1zzp
1scPOZZv/Wl23f6nDRV7lFzKALUitbO90UPuCSA9VHbFtryENJsS11+npQ5f5noO85N14FxVoR3P
d0tCu96ZibgeUtjZCXI2knDJ++i+DHvd/2enclZVo9YcFqlfs88qUDrGoi3WX2H7yaQuLTNwpZax
0Hd86+hj0ybdcVpsV971MR0DHETN4rPsulczH9FyPw8rhyoh60gzJOL6xkvu9W2ae+KiiWgZ3tp5
OSQRm6VTl3TDJKoKY1/8OfqYxbNN1vYVgcDwIvmYz1uTWk7E8s5qMBSv33Ww6g8AA81fv7cLoyNd
2691jo8nOURAOIXPHqR4313Z1zJ9i9s2ZWNDjdl/yh1Redn7LVNvLoZq4wz66X5bOVYmTKJvzBbv
kPmeozHbG6Uf560dFwC3aKEfCqP7dvR1flni1KNEy4b2Vzm69RPJdHzVlWnZX8EnXV05G7tfQaKU
uvrNTN9RSdD1FE3aZWfaygDvcPCABxt5LDWtbfD4V2FHfs4gvZ2uPS3vW97Gx/wDyelGgo1J9SLv
4gANbSXzYL4GrjHz47aUMM1Z7N9PWT/vxy2zUZvc4CuiFro8lPJ+m3aSxlzmSPJo1+CIbv1Yym89
r1oCUmvS+DdY7Cq+sFQbmx/0lg3qCouLD/x33F6joNeionCLHwDwKrtb3dKFl1HblR/QuCxgjOKf
BszPEZdtm8C5AQn0mr6E6AJoB7t6mh/Sg072HMEI/8gU1Pi5pkaFFzUOCZIJ6H2k5Ewf3Y25rLZV
4WxdXo9jxZkpGYCn7spejDP7ZX4GpMit/leUEFAgb/36NWcoKzjtGT/kjnBxqHgh1j9jUUiJOPxg
nancbCAeZnp7c43lBgh+kv2svqgGkuZPwR/nj1MXBl1lJlJGLyS2FRt0RCPj80F4XNCdPNRHfjYH
f+EHalpSPk710hMEBn5OPanzl9RnyX/b7MP6shZiEqfGd/nPgrgLsIhwC2GDYeKvWdoH9ta37Ikg
h2YgRcwUYoHsl2QnV9OsGsiALNNguaTWUWRdADx5ZT05Wy4cO1ABuOoEHd3hFQv1e8CLqnwgX2I9
dN3zkmqw0Qz0BCVEgrrmgb41wSCs0zWGrV2CgqjmypXVmCadqmITeTrXuUjfQlEehE9NnlEyXeYB
3l7ms2XYK1ugtDgcxisyGLbkfYLkCNYzV1B1WyG+DJF45zlGPHbunbd1ftLFngnqdpmu1diWDD8b
HX1xCnIgUlvC8VbA8cVv3mOHaGTaVhhJty7NGZeSwn+JBsONX0i7BhekU1P/YLqw52AeLbTYjowi
u+wZU2tFQc03tqQaH5/xTe/4gXwv9XmQUeyeG7sIGF4DP3dcgmjpj8s2Sd++ONNkuBotMFAvaYzw
r6We7vn2YkHT7Fml+mgf9LTL4dlkYRve7ckY2fvSWOB6ufRh8IKkyrW3LhvLnHHTqadi0c1KEx6U
e/8FAG/YGXQmo19j47vQw/gkU/dZ1OlQ3hc6h3TZxiBN+YWBmb817STmOyUkGH15hPZzzHiWnVpc
9t/Nd9tlPDtfWn9X1joHv+sDts91MLm/aMWAwwgQzvcrMj8y8EArY30dhqNYrrWHbNWJt7/3ONi2
qwhqpc9KF95VwWEI3rCJRqDn+VwQLEx3L7Ldt+a2Y+DK/aRs7R4R3q1EShQws1Wb7sARIRAUyKW0
qqy29/DFiv7DsockI/bk5HqAyBarmabXRrYg9Vy09riIIWVvYu7Kd2FRaDN/N8zF+oMpp/mUuwY+
JMq7JaoWdAwzyAf2W5d1UPuTgec/rjKYmwYTBRqL7/2er2zodVNRX3nICOHUCPtLbtrUrOfJTrpE
VREdJdCHqucPZU/u8ol4KNtfOqc5THKNHaIyM2v3fUSqSHKciZb968G31J+WGmXeZUtl3L7uG+z5
96YIhgQRWo2Bdyr0SM/tRrk/G9YGnmYCmtZvIjr2Cb+lbOZt27l8q3ruMI9txIKV7dTgTVqeaoLh
ujcpYWiqOmG9ABgYchdQqz3qJ690Al2U50N7gsfI1D1aSZc8qAWZ7QXAunPXaSvZBd2n0okrHWqR
XQBxFCsGPPL63neNeQ4gsfTNs87Sv20lYNbXsJja6EFx9bR/N5UX66PwrC2f+jxM3c3bIfsgdL62
d03t5FGp1gtcSjOEKE+1G9nRRlWJV9V2HKBzbVAczNuQCt2XIMzjhcSGXJcf1zIoth/JFPecrqSx
0cNBn4Pha50YUxm+rDwfq+2hIxGMbPhCjYJba6jz4gPuSnl5tzn4xds4ruUAVprRzVXrwvtzBxO8
bKdYRom4YmPZ+8scp3XJKVtzBBnpkrQPqrCcSovIyt3NOszUPzGHR4deK0botk5lKeHEFu2CL0Uy
yPTSb0Hd36HScMM5SHcxPVOVx5dJCq5BLfLJvox8vfKmjBvrr4q4xv01xN+dj851VT8Ntqa9dXJv
/oiAvewPYsipzBkYdfAIe0hMwQjei0nD1Ir+r3VZROjDomNzaZxOYE/B4ev7vgMYQLFxOBgpCrcb
L4ezoyB/rEjXzwGUzvpO28D30W8WaBIBqev2fiMP8w9IhFXBCdFN7M/K+Do77XB44/0GEwCbXEoT
XQNVBvaahikW7D7qi+YhC/Qa3aWkLH/OVd0dt8D3UXu37/Dfp8Uk9Z8ha5DnbGydj7AkXNv6BBYD
sIvkhWGD+XhjzSoPpu0MM44aP9jXjOuj5LJGnGaidynJkq+3QG+BeeQ1R8hQHDIZfquReezko1mk
F1vuUXZO9i0FJhLRlGGb5lT/mOl8fyznnhHQrwG2TGtyJI4oxJ60l5B49u4a+AHBSJzqJKmiJUXx
yy3JtRpOnrHA1PTS8wALe6fRHruTpOkxp3Av1uAslcL0equjFmYb0AcaA4EWGzYl1OelV3PW/xj0
Gv5UybzPYA4GHR66i9KcjM3zHzDECclVhRZvzEd4HPm5Tyh9/TJ3HyFNpL1zCqrnvlfx+7u8ho53
v5cug7bKHNe0SbK5mgdjyKc8wnBlcGMD/CFogohDcKSA21E69MdpSt7nK7NFsUe3okRxr1gA8Lfg
0D2UrGxoyIIkjd87iIVZlPXrtDyrGtkEY+BYYEe0HQ3xk9Oy/Cc1SXZN1vfZRcKtfDp0BlpTbipk
DbjOj69UDjaNZubQT3EJGXo314v7YoOWBf9Sq+UVQH96Lou5qxmBFv/WYehh77pZmeM6MtwfqAnn
+J/iNKUnYB46m07EPoEyPTLIxcwK1EVlsf6XBotPbk22Cb48nh8D6JDv8O3I0+AXJMraobqbstfF
w7RVW9kbWdVqRVFmmnB/wiNjx32FDkXchC9LvApX74nMdGv7LezK6AfT2fRxl2i8T5stw6HaURuL
m4F2+xtEST8hHM+kqULStZszvOvCTmHez0+YHDcsVrU9Ih8PcfAlRwiob7lHI/TbAHdvSANzji36
cdk9AFMkM86Xcg9Pm9MFqrKGM39BM2ZXOsCIAzeYOQRdWDL3L9/Hg2BBkl2D69rsqCoc0fLHHUqy
8MPO2zOcVZlaWlieBcxTGtO8mqWL7jAALZEGqEJGFxWDrZ03JLvcM0nsu1sdaqOBH4ZV3Snd4f3H
68pmdZ6tPZBO0Yb3R1wE3Jt5PO7YNRTpYxiW6BTNRBAJdwGXFgoD1zbXbOuLqNojmg5esEVNlzWM
kCO6DAKXEetdP5hFm2M1TaNbglWwwpPcUXPA690z8NAbhe62yH7/2KIUV0BxdBCYYfU4YRigZXuh
Ne5vQVmK6QkKvfxcwv+PlzzZAnTyi8zSagvGI77vkaO6B5gD3obgQFZ9kZ2lF7DxrNCx9sBCVdY1
M8GBU+6+FBnzUQXKSTatzUY4/GEpTXcxmUxEFR57CMsnt/nV9MRpntK8UD9slk5Iav1eZ7doK/jM
xi0f43Uo/qW6D96Q5OQve23QGkwLar8HPgz4l+ujcaymzO6ozecCLyfGAP9nzedUfXdmCqdTrny0
nIasb9IXyIq4xUhPBjKCZmkSEd2PcHQcO8hlgQofrfHFhEt6fGkL4NsTCFSHJfUa43I6JNM2Xpfs
SD8Knk5Z6dR084d3Lc0vIHE5VvKYu6WKlW5e697Q0UtO1gNECWc/Tpkpr6pblreWkB5SXzxk4t26
NgFo5xLW36n3R3GlBT3qs6wnoDmz8IZX+aGG8Enlsb/Fx9KgtfWrotXuVuBlvvkQfM/zwzB5Dh1L
M7uNk/rnChN0ew+RSBFqcIT9XRrKBY2/GdxbECSrr/YCyOOnWmPDvDLNGPDhYxsI3PepxEAZg/8k
a6/QeGWG/Il8Yq/kGovIuAdJifsMD1P8MSnqxvuxWLafMxqK9jynCW9XhL7Y3jqTS1ak88XvnzQx
RURLtX5pv+WJbe2V31ZRBtc4+Lovc55d+oY6XM3jmroHq5va5Gg7kviDZZtjR4xlYlYcuzQvT6AI
x37Nh7rMrns36HdYZih/5pMofqstchMqYBV/DqRZvidzQLolIUy+v6is3ny1dUfxaZmGnvuWSmOu
Y9aLgAX2Bo8pBBwT9Kwqhrj+iCCzW87rXmBVRtuRzm+wKRkee5pGtMpthqV8OE0g2quX4c8t2duX
fmlj4rNiD9Q4joxrH6PyIFZ6ajqHGsYGM+7iai2i8/umxwyC4czXyKportCH1J8twVgTAtiua7gS
KGQXJmP5KPO14FJLGlBo+ioWMICTx28qnNa/9M+De9KDAbPJ7b4Vl8BEur3veAr/1nQahp9JyDoI
mBSV57xvFrQiNoYrtJzIHj4vadOul6xdmuEXD7BFms2Eup0dK/C433Iby3MWJ8OvievxObSh+4kG
d0ir4kjRL81iT5fqWMLs1+biOb2uVM6OwTCbgy9ieN+Sg3rmlla6Lv3vmB2G52FCa/bbmN4F9wuq
6PCMXq+bH3t8BY+3o4HKrLqsB1WA5QUPvrBEI8d70OR6+UsblITXtchc9DA4p6bnQBhDXXOHjU97
bOFHUmNigdJB1EP8uPp0qc8IBLcMf5x1T17TySXYevQUgdvBvUD4RmM7tHhTtLd35ljscG2TZR5v
6dLI/GHnig7uwYghQEmFhYfPRLKKM7djG16bKIUfbxjGwDyKZn3tlpJpPUyT+attp8yfpqyA8RVo
pt6ycu3EmctwxDQ1Yq0daUULHbrKYqa4H9n0cfJErNNOmWS/IsEWfOraI4snhcMhsDtiigZk+K7u
ZhPo5APHMW8ubmWOrxoBEH6a2bRI7qiDx1ZJ9meDWxkKVHwrqjB+3mEiOj20wU9MHOa30axm+1Qu
Y5xctA3r39mC4qQb07E+W1W3fxuX1PGpWeOue3K5DwBkWMlqP0RYIv8G2Sh/7zpnBB5cmBavI9N+
iNQERdtwN0CXITGGKdzeavafkGK0cqH9TFPHu3jkdXhdutW39zZF/kudClt7Dk08++tol6L+EIZ1
xM1li2h6IR6lJW/dLO/6vT7Ll+JnEjArcEhH/83qdRB3QhgE70U9leLDnh2wP04dPn6qEwQwV5FH
B42GENGeTxfFksW8ofAZEbiBgik3tXdp59MJQYMWE3hAkua4O/aH518KEBkrWSbBkxDAsg1vr0hZ
Q4aInj5LKEd1lQACRzUvdURtKOXwt+O8oaeEO80Zf8S6XWSghoB77j2EqQ97G//Kh3hhGaiMLdtr
ZLwv+Fcs7QH+TC9m7W5+T/Bg/0qfKJYII4wNXwPnVdOepqAYgTEmbz4P/RqWNOFBFOjHNRwGStTY
TN8MS2+QR3uofxyT2z+b0G/xa+kaoqD0tKnvkZFbUu1yteEpJSY2+06ywIRytEPNe4paJzmAh52B
EnuaqaiyLvXFNS4wwmBXJz/01fnFPUaJYfxBpna0zxakSjAydyA0Gy7E+k8yHQDHa6FXgtXZ3ojl
ZbHF8dW3ZfEiWVYy9MtRnz+FwJWSsOd6bT7sUdsXF1Rc3fCUhEY1n1ysjtjQPpWdRMlAe+URUGpX
fPJInPcvEOPixxLCEF3w8AjGS7uidaFMtzkXLfiCPTVqwzdEibT9jNvcsN92gcoamsc5+RzX0fu+
DTt3lgGQrIxLPQbcGvXY9n8g1kPgPUQDW/mSGczi3sYCw8iKk8j9gry6+LEuvfw85HA8bNJICSzL
/Cquy1BmnKa6XaMKIez6AeqX6XXRifyI/vl9tdotkT1Fwqc/TB4e8gX+k+7JYbTcnHOxyJ/gVjG3
GFwk2p8t1WxOCID3PetJRU6PLmNnQr0LnMNO2OIDegSotnHLF9RRDGFj1QzdUHIvT3D/dcqf/gf8
2zT3GSiSvnYZUiW6DoT2VLFVzGcWP4V8qsm9FJeOjhcRTDHuiCLHMJb2uaFj7O5t3h/bXRgq87OH
vcZ69Yj9ztwv9u6U9+38z6Uu+9mG80SZUKKv+r0YXnRti++CVZCfedAbhIgN285nkRdLelabZj3U
CD38NHYLxGOXCvYkkLJ3+yVqyuV+sGtKXjFaufRDvNpu+96bdKtPvMI5mR6QqeacZx0K5y0JUP9O
ZYwjf6/GGC58dsU32moCRDOWEnB5qhv20lD8o4csa+94QvlWu/edDd+e+Onpt/ZhTeeK9e81pElP
yd+cFinsj22JgQdJvXfNrUimhJ3R8n3zDjKJhr4KoJBa9h89+2URIu5PqdnjJ9CKdQNjHdc/yhU5
+zYpSChwE2s0xz/6JffVQbZt12aaaEevzf+knddy5EyypJ8IZtBA3hZQkixF0ezuG1hLaK3x9Puh
12wPCXJZNnNuxv5RjEpkZmQIdw8L/Gy2IpfqXdUMElTeyO9IvvV4aB079Bg/UZd5prpeUEGzyPQg
fcyFGRRAR1KzcpouKpHtVzopB6/hZVd4mxw2oXbygUDds11ZKoNHJhzo0t2kpkrlRkPrjafaDFJi
36oQuiso8vuEYCa+iksBuKOqlOaFUVq16bQWHT8PqZqODp09vHhhG/Qv0zBRjK5UM2yBds3HtPdj
/Q/lGvYhgn/p7WQmnBJ7c63ZpWHSVIfmocFO6h1TRXSQWa5V6hJaG/1c4PCmOVQqfQ2mbi3oagKo
D+W7MRRQ29U01J9KvyyZ32irAHFM36+pp/mS1DKQqG2faPxmYHISOAjU/0PPcy216u8YDxNRFuVL
nsnO47PZeFCKqETlqWPkbd+uGZ0td6u2nlnShiTT0g2he+or2prqHbWR9nsXK12/GrpoPKYkfSEP
oOcN26ybIZt0oeXrIPNRTl1Dx2JPW60rEAmss1+A5wvSdMPITnzAaKBKB7aVNkioVRtFxDl9hk5X
IBgBa4QjkU/VpZbaInH9JCfjlwQ/Ym3olf1D01roBpRCQaGnutoSivuIzzK5c4LzzXVIS9AJM7Sz
l1LSR9nOZOi7gAQdyprixbSE+TOTo5x/T1X7pUlk+Z40NpycnK7TF98jZHb0fsqhDrRefK0hsSkr
G9QiVV6Kcyvg5NRXeJTA/BaUmX/hfUt/A5IeyiBbMmibIfQGZWVoych99wVS4ERLrXUMJ7m5+KE0
XgJVyWSXFnVabs1UDH/TEkbKKjIa+oc2KeozfYziGQoSz5StJbGxU2pQ+HcVnctfaezBWphirTPW
gRnED8iqdqT8pdaejII2/QwH4Bke6jJ91IcqUdeopIGc9KchOnjMaYORl8noupiFYZH8K5qXZbjg
sBBHfLAE+MszVBssgSKFxXcdPBIKOLB86uhHCCISwCInIj0oulT2bmUYAuKIz7yFqyyTh1/0MrOr
A76r+4vqgF7ek2i1wbZMjexlYAqaAb4ryuunqNBzaRNmiX0KqU/ytoYyG8tCANV1MqURpAQ0oAhF
pNPQI01t9DsFTmQJ3SkZ9H6dZlQyv0yp4V/6gcbePaVO+SGW7aS6i4RJVbvRCi089VZtVHdeps3A
7FYowToZiN4hIsXTL2jE9I/IcwhsSANpPNMo9r/ZNbET/wvP+KtZ1HXZ3SBnLCJmaO02gA531dTb
wskS1TsjLhW2624Q9bWXmKK8N+gWK1+9ytOe9Caqf0y60pfglNoiWOlJQcoKYEE0FgCKNJaCVRsL
5hBalmeO+0pO5OkONkxuX+FXj49aFgOIGKIS2v0cmDWHurCCgW1MoPnB9qCbNiSRLblRUZUAKMNe
89aqnPJYAKTydrQKuudGzbQXSi8Rc4PaJkJYvTZt2/EDv/o+2bYGyLuTR3kF6SP8UU2i+SaI5LiA
gw4dZQB8+lslQqKNWFPHcYBHD91LL8UtrbwWr7ih86Pp97UykBfDKWruE8ivUOSEjzsiiY9dMeaD
vvLtFMh0RyEi502YaBG2mi7DmkAd09zoMnH+VfS9EBcL1hAoP6v3HySqht15MHuBOINGapNRdZcA
3ELo9JClkjJANSkk1caRy7zSdroWgESLySksd6SxJ5xS9+unLDY6+HMtNCE6v5a37nRN1vdlnRe0
bAKr+lZUUl1vuzSByxq0beIqVWiaeG8vK0HnM0+QcEv+VnSTTD86K3IKrpGW7hTqvTONrUrXVCaM
mvszTKnTRSp5XKurwa5PcBYH+PAe+PYwlvqvRDspsks0u8JTDICm+UMalyGikXiIA62okSYW73ow
ngpYBF96tQE8mzXEEitNVfvycdSFDp5vAlPKz7WN5AsxaRvu0fbqfscBBKUVgKUS/1BY2jcjk8ZT
LI8cwjzMi3jTlW3xPERD+miFyURJoi/H7y2P9e8OmIo5E6XaSxaEUuGi0T2qoPtlUL2WPRiPhjeC
ITQqW3tJgmJ2BaPlpQ6kuyxhPwj1wAGCrVyFZYOSTqMDC3MFv9NajfiiLwZaEyCuqtD/0nhBHD5q
4Lno/+NXk8dSHYLnOLWHEaxi016oDlcFR3GCTNP6st3taAhRiDf8JjU2sgJdd1VQgPxjjcSZbq1N
0akZPRi6MM5qEC9Q454SNOg8MLoq0i2MGh0h2Yxh8r2ZChvCZS8BV+Vp/CFzvSsXEGn23aL+jvoU
XMTOhcyBjkHWy5ZDi7p/QSFu1OEiRtEZvX7B8D1bluRtQ4h5BBsRvIBGAlFvFFOEvCrSHS9QvLpq
g0SxX249UE8+QPE6Ln9MvOPEYHKsPZJn2oGTahnYfjmsqyvYkyE8gFvy+Y/Nfsj2JuIy+f2UpO2u
nKqKU0JLKeTs6iZAaBoDLyj3swVW3XSneMr175UK6HRlMfsYEd2qp9QtCQg9AIpMUFOUhusnnST9
F0yPtNmmXqX8RbejVNcDs5+YCkSPnqmZnT/vRquGIOwRNZtaOnzyZEAWKQoavGWh5ppjxcWIfDoL
kE5WNeVfKJDR+vG9PnvB6WangZhAdqjT2kRLddjOY+6D8BceoFVWkMIGcT+iWkHDWI3EgXqxZuyA
wqbxg44qQMcyc6qBVdvYhIki7o+WDjoLl1egIhqWhFSrME5wOF1i1OZzhy5b8APaih9sM7OL7oFP
aYL6IspGHFqwGQUFy2FHcaUsd3XQIqtgRIAoHVONmKk16rKlOlNh9XADjEz8nhFWx44ugrydars3
CNjLsbqba8k/QgQrYiAKlvYcG6qgdj70gX3Olb4uH+hWwTFL7VnaQApjpTolWtbE69bKjK9N5I+I
DhOdnT06T8TyAJ++FsoIqaVTs4mmuRSOGSOOR1Jk0cUdHYDcTzIqRzN2gyo8B4GrUEJxlLuKeN8q
R+WU1ZN/Rrknum8VEx72CgdXxY8ptD1xMq0+U4jSmgjmtyPrsqTIJ0RYSCM2eVQang20tzXqn1PK
PL7KpXoLXHaV2rrVDxvmvXZSewWOr5TKxR5b+FVbJVDDFE4PfMDUfxAjCgvlna2BDCZTJN/S/LUJ
o96wIKjADg/3TPOzJeY2G0oiEadWQfnDLMxJJgME9eTGYVdATM9My9uEHuNzMjevVBVZ0sgm+kYB
qpOzv0XtlyAz6Vr3/VHKhS4ewahP9lrN+57ISw6RUdDyxvJWraaMfzS0W/LD5BFw0GLQi+ypD720
OAR4QsNtmT7xXSDeJF9q+vkzWxsnb/+WurT3L6o1Cjo3thoLFCqHMGn3sZRa0zbTeuY/z3oiFF56
P/V/TKNZpfux6ANt11Dz9I+iR/zzgOofPlOtpyB1ezmyhseGO80g4swyTbgZKCJ8KVs1mu5qOza8
Iwwj+FYqCSosLnqigCEUbn+jrgDkQctaZdwug7gVCsmaykclPVA8gbozxDRwDxISm8NKRgOG2zOh
UYCOUQI4x2/EyJ+lld6tyLz7udBXMg+zTzMgcUJRLoj4xiDr20GZoBIL2gTgLqJno6vMHyokGt6L
ohcPSjFlDDRWKXmONBghCyVpRGTDu5ORiAvPWMWWN150z9C7Mw0q3jBupP5cazYjOH3u+KmTug7B
A7ZbHCSjEr+GoPR/xnyAaR0ADJcpNFDZWbeVWf9Kg57wsddDCqFWShfJ03r+ZuhNPcw5XZ2+FZMv
eTs1LqRqRxNv+NJlVr/JTFOtt03tDd0pGyqkV2xQBY+doNAHeAIm8G7wClinqP/0nBUrRv204wSe
ppwX9i6wAAABnsQ7IBgUeWva3dVuSqemXOdNmT+M47/3TlOG51KjFedWakAvEwJNZjoBdi0n6IUy
UCk3YrgmZasPOy+PgxdER0KyhjYV99BZUTzp9SRfJ7piWCvwFmBVQwMw+ooCbpvvcO8FPkvvUP+Z
guBKsUupVqTtlOtqmQxsLlwp2rqGiflII58GtVYm0nkMAgq3lZ9CXfc60f7te7MhPeUCFesIVAWp
OvXinCIhvLSTD0XUQ/ghV9r9QA3lzp4aoNMDM9oZoIqGj3rXaoUN2NqvQVDINGhLLlQ6ROtAK2qW
5nvNdK9aFEMhp1de5/Q1tWnURZSJhKRGfviSVNoQbu3aDmaaVlnK92oHu4AGgkTdrqiGbnDllIzL
If+VQVCMEYgsK68hlPgdQgv05aKVX6ta7qqx3/8BQE/u5wE7RSQzsFp9m9eWD5GE93qbIy06rVEH
Mx6CEs0EF+WO7ir3No3u1vNInEDpcc4SUG/PjVfqtIxFXbuWTsUZAJ1cXRGACalnQVyo7i2Exr6M
eT94p5ypsy+2PFZurKpt923UaHxTTR9FRNxL1577TbcWuiyCoKAcq06saO7ImYNMKAIvSkQpcg3y
BKSrhsQAsAtSMwXGZmW8FHPa43oGOsH8YrNI90KfvOdKtmA90741Hq1CHl2o5d257KpkMwF39UHT
m81vSPwgeOCHUIVHp49kY6L4K6/J4uUzcjNi5ivTLV1RgYxhrEPhVtYSLCekO0AjgyQEOQG5tJho
t6tplbzEaZ94d3aSSANI70R208hELkAoNv8sCgOVs97op2NJ0v4rh2wAVV3qo4dgqgwVKh3kmBU4
5FajWwnCeBMp9Pk5Z6K+y2XFU5l8IqrsodB96iiZnNV/M6UrfuaUhvkFVWaTpFMxGH92RlpZa1uU
wzmltNWvwszTxB9TlmgkaXTot74SC8Y3jUrziIiEWcAct1OyoqbIUvACpXYY9IpOSp0Zgb/Pzdqe
XEEjqljbrcpcHRvs/Z0yCw2txzzozjjWLl7TbgKLpuAOpO08uU07FWk79nfwAaBN9CiQKPsyhCEm
SKpBA8p1/dO0LDHcwxsR5oX6tdBhx0LssAaBoFQnJVw5uIaBFO3MtIUKFupW8APeQAQuuBZ9cw78
wayPWjvM6LROCY86HIrgHLdpqh/lzhtom0BoCeMNaAabg9vHEAMVOMC/QmrAPwTMiwvoITDfBBSd
hUyQgPHIP6v50YLgIO3JWjoVdnCTJ+uSXlSOIgREGooSIUi1lUcsJTmCGWPxpkpInLhZIb1BJ6w0
SXXNxLO9A14OJU9Dk2YoEeJ6qNF0U99egOUjZM7BL2wkTfwJ3F/jGKHeame/pmcQrOAThz2PWgBD
o3IUnHX6QA1ogqHJ6DFj0zfCz3fCiKEn0nJrtc2ENqd+N/a03uZKsMrh5fl1SU2nwAkTpfndt6V2
SXV0rRNHtFR5jiODBpGiykzZw2X6Y1PeAbVJ9a8KghK0gg1J6q+UqILqC5jJAEK1BZZAdyNAL2Bi
VJqE1AbRVcm+hFZn/kpwNGBANHoU1tTpdH16E/FHgG1W4vYVYHQw4bRfN2kRN94+6c3O2qLVU9Vb
0ROw8CCC5BCOHFVxAeLZFChqDlXUHvIshZMcdJV2HAZf9gVV6kDRfk6ZXt2rGdX9rxawLuXSAECU
nWoaG/shKprSuxdQJaleFJKETvqEmW0J7Vb6quh1lzPPl7/2mFjU+3eirGjpw4FRAeFBEo/11FU9
v7w2UpOp+5bago0Ek6o+RmroIwUvqwTXZdyD75FmQmRGM0I+EPP60X7wubG7gF15aCqFLFNUDVID
qWUH30kwh3qLbGZ76VSrrNdhb7YdYOVG8vcwi33ZKbp8hNMFFUGR7myK94h2eSLwrl5cqL+iQvLL
fWGXhQ0+XZCFQPA1v+NSGvSFGlp2qDn5dhdTbLA0mxZaDTCm/JpPPIAFLLo0iA9BEMnNd1sm3qY2
AA9+nYdjqZ0M1OmCXR6BR0AYDfWolUEhjwHBSeTHLwi19P6M1DXkh7ysi/zMDGBGTFSaXteXWpSA
3ia2TN7DFvKJ2VXJ0MonvS1MGtVtTdGj61F8c9M60NMLZfNhOGgm4B+p00z4AJaee5DZ2k4nUhyM
/ojo9PRbtzsjBJzbRD9viOC+F7hWkTAES2LIKs+vuhBXjbtUscE/NUfQw234qCbpOgWJh0EgTvJq
kvwnf0o2ba7s7V3jOOzUDfVl5SN1UlsFZCQzHIQpIYufUJqZVQyCn8BUuxG5a3+NkIgLOuSY7hlY
4fibm9MFZgHbpX4o45KNWdJbg7K4EESVWFaXWH577JNyXHcVE1AqgFh0hXvGC8ImAFoh8GrxULYb
ybS+ZRDX9nIXqGcfooJ3Q4r43fgIRRVgSpl3b8lIqC6VzI0WNZ0gz9sj7Y91N+6i9I/wvyLTdWOz
30sNz3YQe+djo/1jL7701CutCkOpPdrXoXnKnXHYW0dDWjeOpTyF2bFyNX+bIsfg5ExzPKe3JrN8
sNNv7C90hSmABCoaCzBQf5BRFw0TTY01pL7xt3HsNwDMd3ROAmUTiBsfWPlw5RQxBdOxVda+XLkV
MopPblrmrxTO1J4mVDNIdnx5iwKB4KE0CngFf0k7KTuvixl43OxH7a/aS5sij28c+fffgQKcLM/b
PU+a/jcJ/pV2cNVA8+xQLjvS3Tn75YYW2jEqHz7f7Q+NKAxv4HxbprI8VPRotSGBxnBU9PQKou9O
ax8i/fG/MEKqShuAyExdjh6PM19rTN3rjojZfhGm8gfu+tUOtBsi2cu1cC0IQSAFWoK6omEv7qsp
iVq2jQItpfClUh5U69kub5hYnhBMKDIQE9SEDWJGZTFzTSk6wWRxNTqDRi2adQWp1NxVyQ6Mxeef
bHnZl4YWR5EQ2mhsorJzVFyb+CH2/qriZ9WeP7fywRd7s5zFVQuZWTAllRKd6+qnGv62xXm6NaTr
1hdbCD4bQZzQq+SLJbpTt2eNx2tcAwM3qxt+49ZaFrtfSIMXDKEWna3w2TNOnv5bz2/Mebi1KfNP
eHUjkWIbdNHxuXrvYvgnNkWOHsb6P7wty61fjHcJOg2qlYwVlASdREEsw/6qm9f/3c7P2/ZqKSFs
AR0YaHTWIKDE0h9EBKFf3jhe8yd//YD+35UQWGqKrHJzFisBH1BIhWxG51mLbEXj7CA30HE/X8mH
m2LTjDd4FE2wbm9XQiIHqpmBKOegONsoykZIjirh76ovbhh69zzMy1ENHIxmUUjRtMVtsbpMkYMx
Ts5hc091I6zv7RY5Z1CEU/FtNKja0edCJXMzqWfP+hoj8K2ltjPQmQlAYArEwD5f+lJMffmDFndr
aCZ9lDx+UDCp6wQRtNBQafX6biUVEOsYpvLyucGPvvXrL7C4Y4zA8MyaotC5E1v1R4a+ZGrT17z5
pec9Wx6c13YWF22ySoqmpZ+cY1RMU5DL8O1AByH6JraI6gkImPGwsWBAfL6+fydyadjWLF49TQHs
vTyxrR0rMuyQ5Cwy6Qx9ElzdBYk9+ADI90mP8YP1k0yxu08P5n2KaBNl8FtzRj76xrZuz9MMCPZ0
c/GNIy0w2hEE37lwg3YdSMxSgd9vZLeWOr8g75ZqKKYKz8Bgss/iG4+K7QE9bJJz2TxQ8l2hmZaQ
pCnfvJV11TfIagHoS5wbH3g508NSmdxEOGPKBFimai5cQgzEq6LANF5U5Dxk8tgabQgGNEfdg9k/
KfkdhcGIgk1rbW3151Aml3kvAMCMiIQVO6oeG6NLb/yqd2/U4kctnGEThuOA8Nt4aaFfjsNTiByC
QGCspXqh5JvPP8E7pzgbI7bWkNcRKrMz3vqrAg1QI/X4Apb/QOVnVVV//nMDJn9/Hg2FDNMyU6Jk
CcTIKMZLTxdP0xDqlr59buFfmPPm7LCG1yYWa5C6wbBJzccL8dDKtO8D/TdrPunxuke8m7b4HiGQ
rhQ39un/Y5dMzLIMAjCxuBvUfFFAzLrxEmenrviGKKIrzeQ9cZZsxJB+Di2ik7emu727kCyWz2gx
IZBBJ4SwbzeshtBS0tOfLhKS0k0KQYI7CXLlqAc37uRHlhiNrZBtMiKDwSFvLdml51W9X8oX3UeA
HWEpL9qjHg5Q6sYE61uGlt9RZEOs+4l8adEYOKH2K1GuRD+Xi5vsm1HY7ucH5kN7lkp9/l8yYy/e
6JHiAhnxIF/UOl4lzaMgfkIjv0z3n9t59yCq5lwj0FWV8qilqoutMnywSeBeZGjw1rkx4m1TPvll
hbCSTntGvXS5/Pi5RfW978CkRWxDVYKkY+nQUhjutd6P8sXKUVdNdOln7Zn2czrR6klR/bozdC0/
1LTtDno9Kb+p9pU7nSqoi2JsfUojWlqTAkt45flRejc0YN3RcDMO6Ims2qb43sB7gaBtNLsOeYpV
Q+vDkXrplNpGtEfZM/gG0Ty4cdM++pAaXBhksTjxqrE4iYBpcmgoqnxR+sfsWxTjB52pc5vqVNw4
ih/caXJblCKps+AOleUgVtoxUl4XguuFdnhcKJvCNNfhdNDswSnQ2Blg6vQT6k7TuP58795v3exG
mGlu4yQtAru31y2vY5WxHcN0sUxpgwYCGiDSpksPAfi1Wvv+ubF/wxDf+sy31hafFLK/wsvXTZfq
F8D05tv0W3mUD2ITbTxX36v7zkcHcSV+pPf+U/tUHKrN5z/g37ibdz9AJf0mbzUM89+AuVchvy4h
4AMYdbr0B/+BdsIdwyKlk/FgutO2+HIKLymzXcW+3kVHEFk3jL+LNlRWr2s2I8UN/kWdPcQr4zHi
SCCEreni10g4wbC6C0xjp0fpVyWl94vaMwpxzU9mUWxhjrmNNn39b36BoNDKuVY1igRvf8GgGqDh
UR+51LXE5aq+ULfde4PbR8Yeuvp3yNJg8U07XrXEtZ8b/+ikEfEwettQZm3WhV9qQ3+Karr+Fy2r
n+xDbTkiyx7T6a9dbP9Xlv6dwlffOaDrDn3F/Hem85UOc55+/CGdkr3Uw3Oysy+f23vv2eeyEbE6
hU6D53Gxr5kG7EnEvnxhhYfW9DZIQaMMUTzY3Q1LHzoKyr+wfnmMefwXpig6B5Mup/ikc2nmED9+
RfUTc+EiKG+SV6zKRF6XuXXLP324wldmF+cGhUEtjSvMSla9qbpt2FQQWIpjEnlPnqeCKV8Hfn30
iwqlaBetr1bqD6GI1wXV+erW+PE5Kl9eYl4bKpSWgUSbuThJg5p3OSqt8iXrk3AruuEv44b63RAj
E/D5zn50ZsmADFkoDDIylicpVTMDNCvr1um/xRMyzTuAk0X/bMBh/tzUv1LmclWvbS2qXVM1FKWe
xPKlN1pYX0yWcWg/73QpewZUcepVTXIifbifyupKU+sunfTHNJnuIzStHHSmo3WdAoY2ENlfWQLN
rkzRoHTJZx+x6GBqrn6ooGIoVZObU0FE4YLGjKf8DmxjqwJvdErVW5tdDyhbrW84fuV9wE+rFu0L
W8gq1U+xWJxVRiHw04qgRDXQNdaaUxu3L7IxRU6aZIUDfvIngsj7vNS/0xs8hnZwSKpchUes7cBl
Tzfe9g9/j8YLQLGUIcJiEYwRelIB91r50hBLrHpDjRywtfoNKx9cV5sAwWD6jUa6R63yrb8tWsG8
rVhSLvkKXddDv837dXQGDxyVG6TvPj9B7y/pW2OLZLaCyS9pmq9e7Ar+RKHep9ZpYsQayG1597mp
jxfG4ACTvpAmq2LhEDSkILUCQs8FXkhvbiLX+h6ckOOCMP88/FcLMzShqjLBs5AXCwMQPYUtFWlu
BvkomooB+qkADaDifL6s946FL0gIiycXdLyWER/SQslkjhia2hrVFrWctg3TrbZ+rvk3ovQPTZky
jXOBbIqpzsHnqzdKUsa0aEmALhX9779QxkLHD/vslxmavz5f1HsfxqLmdAConypke7lVyFIbwsdS
BiADyIaTdAfgFClKWnlyozWgzAHcWyeGMYFWszBthURk4ZrjRI9rxpaogCYKJIFB3VnPDJfa6dZT
Y31PARGE4RdYkAiu7mJ4nlpwYzz7+4tN29wkC8Fd27QIF2clC2AQlj2DQuwRKDshTkq3PTX/i4NC
FmfphDIK2M2FFSTOFFrTvXohqJdBxujgCdXMUR8+37qPbvRrM4vXXq8g5DO6Wb3kCU7wIIVXVF3B
gn1uRXkfl/LN5hCGFXHulz3eop4KyUOS7hJpf0awkVL81CComqW7OPkDYGmlp0xXB+N9/dzwR3fg
td3FVxwL6u+aNaoXnwaunup3Vr9TimbzuRVF/eBMvjaz+IqaWWj9lCrqJctRNrA9zc2ZRbauK6r/
MyqUiR5NtycLqk6IeYcHBCjTY2zF4f2IRMGNXzMbW1wQRtYLXeft4VkwF7dRbzJo/71vXUaQO9Qa
yHxR2Vn5laWtkSBu158vfr5vC3PCIjcXPD/s7NKcRxvFjHVEALvou4aqOLUyxx+uasGJbWD2+O1d
UNY37uB7o0KGcG/otkl5jzSDH/XKt0Gl6aCxxdYlLJWdlK2mx0S79KNyH0cPtnkQ5g17H+wwihW6
IBTUSGQZ2/rWoOZFA5jKXlxUpV2XKIDU4bWM9wi5I0lXrcoO2En7rGuKY8H5xXnc+Mof5LWAlG0o
mbPnIy6dj+CrFQsoNHakj8E1bX8Y4gxldaVHWwVIXDw4LfCeARVGPjlTDqT0Cn5xGo8WrCkEoUrE
w1ozZTDlb2GU7ufb/9GXsWyyEqExSJScd3H2c5jTQHkU7xJDuQFKJdfEjweA6R3A+IDJqhSGIBt/
NTfhrXHN79Aq80OAKLgyZ9rEU8th7d2kNSBvff/at+qXotoXsdO0GwqMqOAfrXZYCwRaKwkRKjFt
8/RohBdF2vlhfePKffAoAeAgiCc5I2QhCX+7O7BvIEkpsX+FM+lqxhd5oqpSPea/VLAbRwC8cu47
aO24ffHN8m88v++rSG+NLx76IjOaDu0M/xpn9qYckTlHdEHo3xF9dwpQf4p3a+rvfNrf3nk+NmL7
Gu+TjOL44jaEDDOBTqb5VyScIB6GoNqQkxQ7RFNu9Wk+uOlzcMG1A1moW8s+DfO7ptEaLf9qHhGX
1MN9NpysXqwSM17n5TfJvnHRbtlbLE2PmKXCqDb/WrRzMwp1mey+ZVAfbH4XKdHPL8/7sqYG8ASs
EcUa8m2i3LfnBiyfaqKDEl2n8eTvEn0/+kc9+tuxgXH01Op02dHFLzaj6Z+SnhKyowy/IhdtJslR
pa2Q7mpEkT10VMtCcsp+C1MwQNE8icJbica7PX/7U7VFPsNIRfT54za65l+Cb2y4fSn/lM/Dut0n
B9Bozx5Q9Ruf512ktTC58PI9w2OZXthH17r/pjHSu/3z+ed/91Iu/v7CpyIuZ9Wmx9/XO0RH7NKB
KFyGP7r2239ux1ZNqrwm76O2DFntrmqycRqja9O/6FV9sgtcUmqO19DvpRv79C4WZ022zn0hcORd
lhfblJVG30ixx5qsNNvKQ54gQVqSA09FvqvHttvD+7wRZb3P1TTgQEQbuAO8MSX6t8dYHklMEZCb
jq3DLJN1v+V07uE+hDdha++uJ5YormpzQk2BZhkWpwZExbDz5SMVa3fYS6fQsTfyLrzxqr0/GW/N
LB61UVhBGklMu24PgxvvAK+qt/Lb94d7NiFoaoCqmOOnt99MhFYqS3ooH5s91WkX8tKqdn/5F+eA
5NT97//0BL4xtuwMUa9kbt7EZ4t3gSsc9V7Zf27g/bF7a2BxVZM5Phrlf/vSrwPHvgc+cGNP1Pce
6K2NxXUtZYFEUh/IR+sRXkgKqQX+zcNwz+d78c6h47Gy3g0vFL1P/S9x9Vb9Hg7Kxrpvb1yydy/u
v1P4//bO1t7uXcPo3zLtI/lYrwV9BeGIQ+haN9b7PmlaWJlP0KuQr4ddUyM0yglx+zWqdRvb1X+t
1BW1rBvr+fhW/c96Fo8ewmdp20WsB/7ZXeRKjnVVd5J7y8yHfuLVmbcX1woJY9jGGTtYr0HzuBQE
8RPZj2576zgqt3Zo4ZHQxUBLuMOSdxW7dj1fYvgl1/i5uBMnda855UZ9YfaXcLUbj9atm7CIxhhg
j46aimXVCZziTlv7t7/jrdUtfMdUdnEJn0s+ThuxSYed9pPw28nu9JXiIFfqmCdxQbBVtK5/c30f
H0sqmgRkgFmJWt4eyzKL9NAIkvlYtmvvkLjqvnTBkWyY/XTDq7xPLuYr8MrWwq2oqscgQgY2HOdN
HNfxztp5brYLdto6d5P15z7sQ//yytjCv2SGrU0zceq4f9jdeiHn/++biHmxkIXHqChalRpQgGPH
SQzXKee+d4e1Q17uhi+fr+Pja2aaFugRigB0wt7uEHo4qSRlpQyGPN6h2LIu7uJLcfSc6IbfuGlp
4aJ0CUX6QMPSfMHqleei/3XIDp5z61bdtLRwUQpix3I5r6lfd/t6Fa6JB139vtrmNwCuH/rCVx9v
4aMKZtMk/ljMPmpwdWd+Lq1D87//dEsPlbVjbhssCHXE/bCP3Gal/HUQ9Hr4X56GhUNCD0QokcaC
qg06Dqt6JU6xozhMl7pxGm59uYVXahl6n3kxK2p5FRNII8SATnOVbyzoQ+f3Pxu0bKx4hdRqpmA9
gzs/vuqeJr5zy/N84MVBBRKwKzg5etmL3QGqT3sUgjNGAifCyHif/hfX9I2NxcZMkc4AMvvfkUZn
yF01q1W+l/a3Xt0PvtcbM4ttKQQDsCCazNvC5F5H5vFjJsWNvX/ffgNo9+qDmYtXwUcDIZxCJniX
K+j7TnPPnFE3wleHyI9DJkkc+5ZJ7b1PfWNy8TgwpEtHboqFaWfzOvtVyclQkl+1ruwe/t7yCx+9
e7SDBdkNNQ9QY4vvqKANGOWdNb97w774VtwN3CLrR+gyte/G0t5X++av+T+2lmjrntmjVtH8s5We
OpSbH3q8UU05glli9+qjd1ac/Le6Sg7ynfdw09nObnvxWr0xv/iyjOir4Eb+Mz+79cQFPvrvNpcb
ZjM4AXneDSc1/8V3FgE7gtTk+wIN5r9/FeuqiqkkSPTxccMV/PK7Yq2vBoeR7w4axzc8/IdnlWwV
XCgFREM3Fg99U1N+b+pYOaYpJOuAtr55NUjBvk791fAPdXpVQShpT4zIXfVQvi3JvLXeDxLMOWH+
fz9hPtuv1qsEZRijNavwnKlO4opT9hOCdf/N29FXdeyTdO85+U9ZvmH3H4Vw+Z1f21082NNgSEhi
YLdeS2eUxSs3dG1nuu9PvKv36pfQSZHQZnid652bH2hSufWtBt4HzwSNM2GS99IKfVcNQfuFbw/W
k9zaYLavGzyFD+HD7GWZuLRJ75ndxuSx4CH7P6R913LjypLtFyEC3rwWDEEvSoSk1gtCFt57fP0s
qCdmk0Vc4p59+kURrY5OVFVWZlaatQ4liYwlQzV7tS7E0+6DqWIk3EA9uvd30rE29uVO3NS7wLYs
7rACOe87WN1+RqheulrQ8blbJWmyiBFPDDfgJ3XmUpfx7FDhzE+NKdnV3ofPd+3JjPCE3y6/E35z
cjenfSGRMlms3A6eENTcHth64Ck2O1156lZTSJPalT6YeFgiYQPUqm2/7lbTQ9a1R10DoPsnmBVj
UljL7yN+JhRGq8v/bYNEeYqQCTBcPGIbNFs6qidU90/NZrTAAoNgCzT16Uf1CSr6Va6D1wIP+gIP
i4WTmIn0rz6Bsm+dG4TARsMn9EZsgJvAyPbuA78e9dBO9yCm1pnzUkAx95S5kkkZHTzXKpkBPzaO
Ic9JZAu/D23MzBtoV+meNHthjdM23jl7utNAKQWpE9SS278JWx9xeQ8ly3XNWBS0dJ6USanBFZ/E
LBYm4Dplh0pndGDC6gBH6Qxwaa8X1rVwiyTqIVACjMUdp3V15vSudxFkJJsWy0seXNgL7189Qq9O
jnoR4J2llEk4nRwuy/QM7XeVrjym9mCgN30pil5UFCr0nPhhRMaFcvq71kgOIDT6Pb3OABbRJl9y
CEvbSRmlvp5Q4xWYiAaOqF1jTA1sbEZtAKvK5Neu7cIIMCcJIXauK1AecIQj17V4qrNO4cIoUJZK
9QBjUMo4VTDy/uaFgDKlt8fJWIkGoK/16mGyA5rBLCbzhMnX3rkpdOgqg7kQ3E84X/XkbooDTKEJ
ps2D91IbaJPGrh+R5jui5c3WwCtL2k38LJfGqIOrviXKpjHiQ3wAgeu/zAFe6p5MWSrQpKua1EIZ
MvO5MivkOB9W0oklS25xNrpF17DGyZj3QFhNKTmm7KOwiTpuL+/HT+XXYoCt2ARHiL2YyJ0L9i5l
URpeMk0nV0A/+U0Dck+91a3aNdh0Yf9T23uoibKKD5NbDHGhARlD7puQSaVvz/ufpVIqD+zwBkwH
EN9sgIOpI3EMpxcuNbQuLZLS6FAW3ABQ77BTOiJ3PT0Gp8ksgsbg+K9eQhcbSrtU2HoOePOQhao7
8qrt2TXayXvi+Hgi/rvHHtosMbKAFlk0l1FaGQsxEkwD9/e2hjt1D9h42Asc3rrFfVAt37x/ZLNR
G0JGGXgMIjAtZerMkk7xkhTEjnuQJ/70Bv8s1OtzYXCrYscMJuCW7HyfWf4+w0OTWUlLMevcYcI6
ARpC4QHMR29wMwAGKQGf2l7DzVChoeh71YGVZSBKX3qdzDnuS1nU5haNysY1sKf2wwov9r2m9481
STf/H++g6Z7RF+FSEhWSABSwr8QQq1KOAIt/b8+KHcKhqrv6p3xPD4Ulogjg6sPj/cO8bduYhvIu
dpN6/MDOADS3xQpBDnrKDi1iUmnrGuWPsvF04ZslNZBGFmTOniD66KauKNB60kbedV0uKqWGh59j
SHvMNp6JU1xhTprd/hsDo13Iok6QA4RMUIw1tMWeiqHBd7VGQ/tCEDvnMS+FUIfXSlLJRQAk/L3z
k+lEWL+SEODd37glMdRZSWXVTYww075FyL23G6DBE3RxL1zwWf9zuZwpTrl4EJdDzqNg3fIo7LbH
6iRsPTNDpqpdiS/Bwrz80pKoCLLmO14ZQeL9W0MGtXZlgC8Z2r50QotronxqAB+nohzPw6dO8b5n
Tma5113C7YuX+8c0lx/HjNU/+k351AhcmRnnYVGlgWGbQ2D6KC/4NoK3/1IhKEucpSOQliblBlz/
bspJTXYfi1oyg9Mp3BiniwVR/jPLuEqeGCXhpSefFtni+3CYHqkAUzSArG+M2Ur7+u92UaHepkLr
cnXlQ+hUcmWRmEn0cQMEP91dsEe/Y2DU8gDVwgpIVaugBaB7ppUECMixOPAoE3aHyEYzw04wPmt0
AXQGZsPfHVw0s3h68ozTaWlrZwKgK9nUEVYA1kwwGMHvt6/5A29G25EAk1tvdQiWdKDXmokVr5b2
drIU91ZMHWitFELO91jxuEPZF3i5SN6DBmeXPPQHGUGmcF44zJkc2+Uy6UxPBWA7XoqxTIXsOcPb
5tZx/WDmh+rBsb8W9nTGplzJokx+OKL/WQyxuMYEZywebNEuJI0tLVy+uTjoSg5l9bW+D4DHizW9
Ajz8D6szaAsY1+tvNPqSP394C2ibIPeDui61qokzp8f9NvnICjr96TbPKohqXusLbKbYHJKidKI4
Wi0c2IyP5jl0L4mYVsC0mzh9w4UPCND3wwlDNV35v2WXaJ9v68NUpV9srphfzz+yKCcAhG8BMMuT
LP03BesTQF9Pkd2UekJN1tCYxUfWnEKiV3VqlNbQ78dS62uCoWwaruT3oVxhBNJk2D9K8iMri6AT
c4J4Fq2x6JoUJli1641skiZKuFDk9+KqxUseVUwk19aP6I41eQu5RoOFC184vDmjcimTWpwUiWCA
iSGTO7qn5LF5TtesKRhnECbppZk+x4fkXB8Es7PvC547yEu51EHiKZIxYBri90AZBWGDVUnf9wXM
hauYC/pnNyk3DsYYTxEjSGCAxTjhISuGm29ZF9QsmZm2h6pdlflHkzLrXHpRC6MEBfBS//mcfbn8
Bsq9A0CTS2tMGOxZ3d1E24/I9Ex2P/kngHfCjHYGyhig3US3ydLNn+uluVo/5S5avgGpXCvwexDG
mtGhXQs7DiPNLWlJTIAhPBiyJZilDnN3Xtj6JaWifIbI5TyGCCZP9bH/ADAtOT+uVg8oDPSrp44s
VaHmqiOXK/21vhcGKMmgSOCWwdNLl1ej8VGQ41tsrIGJAucowzOX03t625Gv/3aTfz/tQrRfA5ma
G7DJIHNCnZYh4/p4Xj1MWZB38CcheXtaShss6NRvov5CpFjySo/y6WRuO4gMLQCLItu+9IK4BXQC
DinQNiYMAIwaCTTSoVIyAXiipEl/wCQR7lrraB0D8v1dmqUJqqZ3T/9Z0JvJDdKxxqVIyk0KNXDQ
Aw+7iVot2iuyTYE0T70pH2U71xcrWrMm6GKBlLkFIVrd+AUW6PvISFv7s/d7NfhX9lPaMEZu3F/d
krjp9xfnxouMEiQBxElRRkb2IGbhgoRfb35v/yijqrUhWCfc/9VGURfNwMx0nNd0A2K71H/AQ7Qg
c/aqY4pVA92aiOECysIxSLEAN0Dm9+mrB17C1shf0HZbCCYohO/vHyUJo1FokJYkfirjYwpTouwZ
zwMUVkv51LEAiu9wsKhHMMfZ94XQkdpfKRPKDEraGHyjE6odG+dclIup84y2m/Doo4YOhDIQIugb
4GoSEHjYnf2kd4RLl94WVBx1I5raSo1RPC9WhNTZGlbz7Rsj2qVSayRqu06BMq3rP/E+++hy07Oi
Sl84RxoA40Y6tb1y03VRWmPh5Wdl5gFGaRPSnHXhGV0ZWmOW1qkjp6lQYy9JFq9v/V/J6HpDgRsD
4IJM3fpAYHzQRAeJEwufYKvqgT0vFz4JxwB9wqr6XPlAk4wBbrwGoHU5cYQvQfH9DtVeXJzfT4CN
A7KQzKPES6eZFDHuACZeJk4PPi91VYGsGqAFJm8OwEjXh+8ksgZwyESrUVxrq2hfHssClWbRkkHy
vuO+x8Tk7arehoGdSg/3VZKKCv9+GyYwVVUC3owmUmrRhV4L8kQ2cTQOTOFMpvKYFkohOsx1UA0u
1XQmG3GzFRhNRxyPuXyWhuwZSk4sZE1KnKQfQMcQp0QswZyjcqv7y/oFT6UFwWTgSkMWxkup+EwY
okxs5Tp1ZJSoPsBwlzEPGN0Blg77DJy1grDfVQ5M/A50S5toXfoWU1oj/MFn368w1qOERuyaYwJg
/Y0XgDFqE73wO/ERI74gpHdROP3xEnOMDL873f90em7s90guP506ErCtRHAdTeqostH1CSZ4wJpJ
4m7PIpzaMuE6LUhmd8elJPMvEMzNninTOK6AgY0blJogAiuUp8AGurKugCOAnCM0b7bGA0DwdOBu
Dasa1PWk+ApWlTMx7oADs0Zy4BOw2NUuENeNtHCMdF/A3724+CTK56Djz/fbHp9UW8Zgiubwba3l
h1UKX/qZ/4g2PHdiYbxphYmzx/vnIMxZDky0/d92UCrkc7XiF9yYOuFaPkXvr+LPMXhUtvI62QV6
ufXCVW3+IFGob5KnwJLWB8y4HtEjgr+3eGMpQUknDn+3AvZLwyw9xnhvALZYJhvqoUgyRwQQZrEG
3RcA+0EPmby2Lcc+1wHoOg0BEOl46fNB+tSMCfsMnPnkNRO02FvwJ3N2A0kqScCsO94gdJw4+Pgd
GBgyp6n90WKrLAUxffJZ1az01Jbs0rD4pPOUagKPGSg+ooB0Jsbs8fuL8EbrFdCeV0rmYKJcXKsB
x1s5W3CGwoC7SSjA8RiXsbigffQjZ9pyoK7jtYyOTxEw7FQChx+4iMubOnP42JAlUoYmrmSZ2cJj
iSadFTc8ikaxL+WtwNkK+jdKFEeWAnI6Uv77EahviYBxVQTgGF0vXRj8gZfyJnMYW+b2PNiJRVLs
CoAxDgS7jsbGdSWaKSiUGgtwoPmnsr5/EeY0D0YU00jAjURFkQbrEn2PV3ypyJwPPDELPXnLzjVm
JYKPBTkzOgU5E5CsCKLfG+eQp7wwsj5W6qJPBAutxnPhg5ke2lRE4MIFaQbI6TgJQK8MaUpPH0dT
eo4AOlNI/+lo4++2oxONA5jDBHt0s2hQdcaemOLsS6vONs7miTE24s4nCFK+nhcyhXM2HxPCAKlh
BVYGWt9kiy70u2z9oPekIXMigsAEIcC2BOlJqksHUMg2REmtnCFLoRFVVPy7RJgTwH4Dghzj0tdC
wb/AcA2YQJ2OzTuDKQaF8A0n2jn4AgmTpQNRWtCAxb567jTPXY0tu1SC42cuNi4XDhuhh8reIOu3
XBG6uPn4BtdlX/rAY77SXtAEIwX1InASygxY8wigujN4JlHS1TK1Ug5uJGngKXXbKDIijOaCGq+P
PdCdD00T7jDYVkUGO0T8S5oL4guoUjEPz/pVh/l4JeDgM5SM23ldzGpE4zv/2c156blMqxa9hgoj
OkKb5ktDxHO+DHOe4McEFiPGpOlWvxhEqKWrTXSx6GuUTfC5KS1AkSIChhudKT74P/gcZsMLJHvo
CpAccbr80b0WluzqKqcDLI3IbL3w7qH7XiclAFgCvgcD6ggDaYB4HsSXZeNznjNx8Cjo+4t4ND3K
yqoHh9jGw0RKBzK2uDdH4XD/vv++3q6NOuY1JWDTo+kTsM6/lu9C6YvGE9UI/NKO8fo2mOkaHQP1
miFvGXnDRpBjhVGwQs9QxlTX8PeE6E/Gz+mkbzDEZ+x2MIMoncXkj67bJ/yxB/L0lOpPuQ5SdXQm
bTYb/WnpPXFro3BhBPTEoEcV3077PaBCJoWgue6ZK/6AO45U9TryH/x+wfXcXotrMVT2wHczSW0A
MH1Gms304kMFCBEACGFidyuAyv3+QdBDlNCBa2mU9fGyAo4ngjSvMwY9XysEjTc/+W6/31tgoVh/
fw4a6Te9TnbjT/Sw1EkxczOu5VOGiGvrsgNelXs25BV6vffWR6WDeIisxYeHF9bKiYyACmxHOjD/
F+KY2wfJtWgqyFP5SFWiSTRoC8X8h4uOEchU7+/vbSB5LWM67As9B6WNl8CsuGc/doqmIEG9cJPo
1MzfA5SECU4HqRKgq1xLYMBq1o1CxpwT2334XvWbdnMAoOUXqtlbyRgW9OU2V4L1SIiMIW7iZKD2
jC1krxXKhjkDOov09XqiXhtAIlp81PJLJy1U5mdPCLZpclMKaDD467W5fCmOzNBCmoSpg2qVKM8C
2sHvH9FMjKOxgPiCEcTlZhHWXksZRtT/1ZRhzpkZmclK3alk8+Oh63cpqTtnQLAvIvrcAWGBh9a1
IBnNe0rVu8y59xKrzzdhJZCq2hf1fx4yY0UXgqh9EyoxAzUsBGlph7cbWihEFjyyCgnYzzgelzZw
zmJdiqMsVlU1YuWWGnPegkMSkyn8Cd2iBO/rT043U1PfyNuFh/LctUJICuAdxEsAGKN2shQKIR5F
LDDWWlMGWZ6Ed/t9tZjRPQSA3JQbRIUTuN7Xh5XHVQ0W3cRzYrl8KYNyB9bahvhBYt6XM3OjUEcF
eQqWgyfHb/vvhYVQlbAL27HynLTKNgDOObpS9KqlwYdQDKRIWovj2YVrNZOV0q5kUgfWi73vC2rm
OXvrCKx9gA3gR48M/Jqs1gTOVt/Y7iHGm/ZpIdr9nVSiHP+VaMpccaUkV3UH0a+vrP4sm8+dDr5H
WyKGZa01E5/wgXS5R5BvKMH/thUNGQNcer1ClrCyt7lh/CxkZme09+qLJkW4OACFEbRQqgvPCQLN
lkdwjUvsrug5Iylrvar4hc2fFQcjM72qQColU3oVcrnq8onnORFIlXkzaCRgctlRvc2zZOFizjlX
1Jc5UcCoMtKfv87/Yml8G1V1L6qe02wKVa88bKhAUpVgvPRYP6SG5OqVS2qMbBMPs6AuEd0z4Gvf
u6Ik2R+3WvgeupV98lVX30N5D7D1Al6b4T0Hk+Lc6z5Ea4QF2ryfEF1DurvgGaly1o0wyvWCYVeK
WtDaO9W4Kh7bHctt3yUkkqT98J8CT/2VBbBRzHChhoCs47UOMX3NJkUU+842IfuRcJw5fH1tn2Pk
pr46W1iCp5yL2lBI+EcelVMPXV9qWfSpO124bustIA+jrd9aChiXWRK4NvIDwQgs+9iIfcEQxG0b
HDn2NdHWfL1FJxNLcmajpCYYso0+3UWushD3/D4g6Xt++YVU1mbw49Fl29B3MDMNjkMLRQ8gxRKE
l1/eRj9wb/w04Vyb3+fj0XrcMejw1p9Oxut+az+JH8ExMFLdds0vxehIR+yl/rj5q/HPDtIdvKmg
5KPoR77DS9uQJ/VLBQJYzJHLeqhsgE2dbQaAHPPlmjfi0yDvi3PFkf69fmRSfVBOub+QjJ9JOOFu
XHwQZReQGwmCrsKRSqA7cP9wDGdKmi24udHVmiNlVgbUWAG5J7YEZvemyg3w62rfpboHUz2J3aWq
2MzrEB8EmAIQhiArAbj9a50GiE9fAMjSd1hd3YhmtRpf+IdAZ187IzFcF4OY7MKNnXOFlxIptzSk
vJbUfuY7SmnLhT5UmBpPhzek5v2lHOb8dqMQIYDQYgIrpG5QgwxvKw3Y7kK0BMAvJIb4VB58zDtq
ZneISWoo/rFiUQxYjaCNJjHm4M73Pf+8OZTkiQcO5HcICa93uJmYx8EBiiOvV6Ncov9H2ITee+fp
BY/8bhquEzVa8a4CtvhKl5ZKknOBL6rUADIEZJsAV0RZLamVQVGdQv6wkkjxA4L6kIA5mtP1yFrw
+3TTzK+FxGYj1wOyAYADUurdjiDGLdLBdzBra3nVMxjDE9c3WvbEB9tQnviu9QB8nvyfIiceY7CK
LinPCxs+F9NdfgSl0mOuTUB1o+80ylOj6ppqc5hW6ImaGcMp8k/DUBlcFgDYzRrWPJ74cskv+MDf
xg3aMKK/E5QVMN+Ac6O+IcpHLh5rfANKoVYSG1xN/mC49JAeHMdJrMjA2AL5gck7/ZvFT5lk4CeD
zpOeIe8rSa09VobF0xNTAcQUg0GXVWua75L+lX1IC6njWR+FIOf/5FEnHlSKWPQS5DUbNLOW5/Qh
MuudYmd72fDfS1s4jBtmdQDrA1izNj5pPjBLpi8d+bSd9HajgQDoNHivSgDHvb5jpVc2fBJXAThc
n8B7HZyU0gS5G+9tFO2QRDvvi9kIS0xas1HupVTK+wW+BNzAFlJ9Qbde3/b+Z7Oq9IpYkx98xcs8
XQ+6gs4eOTAfZCKTIUAx7eAcwOtFSuI8DS/bZkHz5qyrivl28EFA8W6wBTUQG2uJ4vpOkK/8+lw2
25T/o2AYtM/I0q5Plpre9cmoILencCCeoGJqUE/mYyywSO91ZkC8zbAPiAqG2gNPFPDE/RvfCcMy
8cVingNIsNeHrJVoQBUiJnCyxjMl8dNTiMCbeQ9sE81q5Ac20wMMuGc/NTAKd0logMBbl0U9KVex
tvT4noRRa8fughlPVFE/vAFyQxmsKAKPDx2tXsmxzbGnzl2F0kKANfOMwNA4MjEQMAGNUhrWC6Eg
gC87dNp6wwh6LRiROfgP6vh132xM/w+1GrSrKCKUBpEA4tvrreXFRlVriYmdqMkNdBsDZZaIzTrY
l4Id8B5Bl/PCw3tm/wQUFUWMkgEAAk+za4kB18p+1Gsx7NSx3gzW4rjRjHJeCaAscFmFg5s2EJAd
xm1q8N/5Fr0fiPfQV6yduw/Gur+F8wtCphuRFFpBaFDPIkUIUIuQJw6krV4k5ZCOmzB9vy9lppyC
xLQsyLDtwFG4YenikqTkqyJMHAyGZiWpDYWE53rX7gDGusObeiSPLcnNhxSoMmlq1s8c0uRP9v2v
mJ7vtLpcfgR18X00OHltg48AY7wpYpoq8z7uS5jZTdQI0T3IIjYVYGGu1aPjG4XrqgKNWj0c97gO
gIjaFSdvQQtnFgKnISJWAQwrCFumz7h4OpepG+dDhoWUbfKssLVqcWWZm/fXMheBXUmhFgMkJtEX
wXnuxNqxbTfCzg1iHew8MbcfsldhXFU9GBiXYrHb4h8qPxdro3xiU4JKecz9BJF9pDxJ4081nsLi
kHpnrsJ7aB12C7HAjBFBhCvCiADiEs0lVIa1zAKtTaMocTqJNHVEwuhx6P+UtdXzaBz0T0vv8Rsd
gUGEIIASI2mMlwt1eK3Cg1dQzlInGEIg5MY5ysYr0CQFehzxC4pyY4gpWdQRimqZ9FwYpQ5XKUYI
Yj6ftRK0gAcgOWrYz/sKc6OVEIYgekpLAoYKi7vWyixVhkoJ0B8EriTNaz/asvq6L+H22TeJmBof
MCeAXD9dqswn3B2Oa9GniMYKHzWh9vWVA1ScZHkP/HbLLCnjTUyOuQdcL7RYgI4ObLLUWQk5iFpA
4pCj/A2DhbFvBpBkHvmWMfU9Au4DwfD9Fd4+/SmJ1ImhDi/3ESPkzjbvtx/gh1i16Ab+Dq2WgOxM
PzXky9ajTyNbuu0zpzcl/eDUgCrIoiOQOr3ADaLQCwoHrxvjTdsCSsi1iMcb7/VKC43FJvKba4eF
opkCCPFwpBIeG9fyvCCTVbfvCkdcZSh2m74FLo4xIvl3v5DUvIktKUmTy72wlmGiIc2oQFITfMWy
8dSw5GkYFm7a0nKm7b0QIoUMn7aTkISIg56KtqwRR3WNhYfSkhjahclMxJcuVziFOTUeh0hEa2bk
E+6PdA4C674y3nZ/TDsHrHgUGVQYrF+vfrEoxIkSyG/lAuovv6lvVvKmVYdmDQzUp47E7ZIK3sQ+
ECei3s9i6FkEgwG1OLn2qzpH36WDvleFbIP3IrMq0XiRU4LRQjlZnHG6TbRMEifaZp5HIAnDcn1q
rCvmFXCtSwfVtYGMeO2BsweEOkcFWSsMGYhnjBhmhuLqbfxUM4/x97gUUd4mWqhvoDSnDcDEVoFB
zME0RTMBhxt5QmpfB0bHZtNLC3o67eFVDERJo/Y4V5TWLbS+dEoLGO7bJVjSOQt9taOUxWQrXxUy
uSqdIljjXhNjb6kFYas/fWTYwoNyXuQwnELueyuiLCaG4yI+85rSSbW9JK/aV4aH9oTJqXA3WoW2
WbKUClxUGypGCZVcimoBaiNke44xxgTtpy+imSdW+Jlj6AYj+wDhT3h0S6MxkHBMpAt/0CojLV6Z
m2gJxzlN6E0MisiESpTPrbsIHYhMUjmc95gAIEpNicJtRlevAZvYnUZzqcZ+2zEPLwi25l/+JNz9
31zahU1ADD80QeRWTl++RmiHc+IXCSnJZGpTDw8qUfbpFqRp40a1BCSK7lukmXgGJFGwR6CfE4FP
T90Vlm2FMNa0ysmb17DRW0Nun5KcqOKCnBmXASq0qZVAQUSDIQ/KLvhNonJZUjth+DgKtuJ45R6K
1BG/X0DrEKYLQakvaGE41GU0VGfAeXotCjmRAuyAQu2wZoMczAf6jBTL2wTOeR+WmLB+3/DIvgBd
BmBjK++Y6rr5+FR+bzFTi+m5pQHFufgDn4NcFJjgAJlC91CMxaBJbifXTtzoPtg/raQw012wVfof
nKwNwMrVqG2jei2NNu+TDvl2xhAP6k/8WkYLDuE2HQldu/wY6mp7YxC2XanWcKrtFwYJAfuHNlcC
IGmEYah4EBKhL803FdIBkW67lLqZtIk+GomHDiDQBAsOSx0NV+Vyy+RD45QyWJ9cTRj1JAeh9X2d
5mfcnoxOR7yKp05DBHjXGlB2ieA2QFtzyrEkYAjin+NyPRE5kioxQ8B22j6gmxTijabYrQo0U1fg
fw9J+652L766DcVt0+iZ/+f+d/1mva+Xz6GhGfP+0xMTPylXgcd82CgJ3zslR+RHF3zQq7Y0hU/A
HNlg6xu9lS+SIde7YjfyRpeZnHCMQ5KwtpIaXbRFM3izGjgjr75cA3TSogZeTtMdvyJ+1O9/68we
Xn8rtYdJHGUR57G9U5E9tBIJhjdUDabOgQkuIDDP6TY/SPpTrCOS+FoQfhuUXQun1BRZxkDNirHH
k/Ut1veDiZxlBMqHjyl5et5r5O0lIH/epRWnO/rh5X1B/m0n9kS7NjEz4HE0Pb+opBSjiX2qFlKP
MA0sA5E52gnaD6PSSEEo4BkS6TBj7+oLYm8N17VU6nYkglaroqT1Tt0fBgnxWVyBSdNOuKXOJOH2
Hl5LoqI0HkyUYlBhfVZCrKPxNui91ZgjRsVqtF+Y+g5Z6g9AMpJkhfFtTIyXRGe3Oqw1WcpT386i
UHs9feuF+9PSpJcLzu2d5DndCS8iYMRH+zGGKB/2qNBrKJz3pYXEOKFsAFSMBc9EY6cAQe16M6hb
OXJoO+IafIBXfHH1NvVJLe6iRiR8+icK86nxE5DgZEHFb20UpHLIy0zE34AVppIkTOABDpRjsGzC
fVr+08Pbmvms16Elk/z9XVDQDese3YNA4hXrkQmVcuEDbj0yPgBEqUhHwu3DIl3vu+QFGj+q3uBA
/BCTPWZyz9HGI4/f4tfqcR0/rTAriMnjD/HwZf8AinepKH87uTVtPFqTwDaM2RK0Xl1/AcPEoegm
yeA8b1+P+2D7Af6dwxGlqoA85tvVanUwnway2bxX64OziU2foOn3ZD/f34jpeGmjfPkV1PFzcc1n
Lh9jH4CAWL4oVUSAELdw3HMXDseJE5+wLdAXfr1UtB7kSlnlgxOMplspZsxp5v1lzB3npQTqSpeV
m8l+WQxOlQByToqJIODiRiuPUwwpwnNzWGRJvo0dp/L9P4uizo8bwh4Yy9ng5Mbzfo9iQUa2w+n1
df/m68dzsT/DxRsppz/2ZD2Stbv2yFnYrhN9RYhpOhlHHB+QlmhffbCfQrIx0wOGY52fVP8y7m/O
nGUVJnY2jGRiPJTOEIrMVKBNcNm6ZCLjPYXjW46p5kRdOOZZOWixxtsB7bLgR7s+5tAdxzCZ7lSO
XPiU+lQRXLEyGijqn/srmtPaqbCOERo0eoHw8VpS7gp5O2jR4OAfdUSSMDAo8x1pkQH9rwTdwOh0
2Lt4uqRa8sfltzXrCNzrfRGzu/bPWm64m7uiAlVtOICGGsjP3i7Bw4CLXrx8qVa3sGl0g3HbSJ4G
bzo4jdjjgZXiHqagIy0if31/RXPX/eJ0NOoySnU2MIMCQW6HN5WGOn9W/4tzAf8lQlyYzmmi6FoB
GpUXMzYuB6eNGoOL0TzqHaRwIV1LQ0j/+sZLKZST6BRw0BYppCBVtEumx8nr/siaR+sht1vy2G8f
H4Eb1Zp/3kWevLPEwHzG/a38rZfR9vnyEyjTid6J1hVLKGBuvG4zomgwM3vLOj7CVa3Gw4NwSsnu
HYQwTzb6KGJ9wXTMHeXv4IyAuUD0N1BXeuAxOfir/02PJvEsJWr0dn+Fc1p5KWGy7BcBUJWHshf2
WGAVoWfBN2TvOeeWOvT+HyeJaZb/XQdtMKSEV6oYUoLQTsjzPpu6E47rRwkZceexe/gUSYfYowXI
AwBW9GkvMYOxYB8Xlvobil0sVelCELuq+Ih6so/at+TEnvWf7yaKeHj7YYAScBLUveDavmgUb8C9
wPR2lUqWW6jrQlvqF595SaNYiJ4eoFUhrYFBoetTi6NQFBq+HdHvAtxr6GS/xvC5sY72xAT9maeX
G+U91+2l4bKZ7OaVYLq6BjK3VAbl5+gIpPRX8nsQbas39qFoiYtBOdHWHrKP+1s6F1ogSATjLtwn
anqUgrJcGdZCVo1OgiamITVFNAWEzSPeyW9RuJC9mbaNvu2Qg1l+jKCyeCRfb2s6gOWn6vjRUYeU
NPFTw+VGLhD2lQlPmpBvkmJpZmf2sXcpkjrJsE6zLKmEEY+97QCMb7QL6Z79BvAqy3NI0ugp+h6W
eoZmXx3IugHLFhSqGKuersrFVej4NArVVh2dMbK02Cp6lvRRZiTCS8CQjt01jYlp1fX9k5ypP3AI
Gf6ROrniC6leo/WpVrij04LkQSZpa6KJWBH1tvnhdC15AEMuIACSV5e370uePdcLwZQZLeO2YPkc
gnntIdhw4C6J/rDZH19YlZtkCQFtLjC9XCWlRJniSoqWTsK8UwdKeOk7z1Zxf1rqLaGxw3/d49TZ
x8IKKIghKT8fYbDWSwRpdPb7St9ayCLZ7blwGHOFKUY9sFjD4fTPwTLfTwlMRGPnq5/QbLanBSc1
u2BgE4uYYcZF/X1pXRwrV7hC0Gna6CBTL6hWbQu+Dg7opcrK7CFeiKH3tcoaURsgJs337XEoSAdD
kALhTdWeaxCY3FeZ2RSUDNhndAYhoAYawLWyVg0HWuPcZx2OrNeM+eiZ5+PHm4Sh0ePHev24BriK
5TGLfcm3Hl9BMxtKZsjRoYxK86cVTZM2Tc20DjvyDiPluiQsWTnh1hFOMjBWClQFBIospThZ6flF
2YSdg4gGnljWtQ9uC09M0uP6O7U/X0Bqjv65TVWTJ9txiW+/b2wA5yiG97Kwy7fR9/WnULuMDoNc
ib2oc54FIhwB/kE4Cw84tBAlq4mojl2vXv5gRu5QHZ9OxVKf6m0fE67i5U5QdlBlgPs7RBCvOq/D
D2b/9SNHrEk44jt59/kiHoFteTjU+kD8tx9U6++vf/60/zkJyiKOkVjJUY2TyIeXpD4WykKtfEaL
rxdIWb6662LFE7HA3AA+u/Vqifo4TV/VHnkwU5R5dhvdtr9Uc5GaY1Kia196LZm6rmrDdkqZxR0C
ywrQUyxepIbmGYkW6TGAXJTK1uKVzx1L6SFOt0m+OG289AGUZx1rlR27CHsrkNfo8IZijG+cBXu9
JqKxMllrk2+eYBGXosyZ2Oxq4XQMqPhjH3GT3G2L0Aw4X7F1/n4MXwCIv9F902YebAzL3tejmeT+
tVDqqZQwSpjwGYR2utQQAM+97T/ap3N0Omeb9XolmS8xktcpYa0/CA5Jw00l+P8h7bqam0ey6y9C
FXJ4RWQEKVFUekEpIodGBn69DzS2h2zCRNmemf12a1Sri+6+ffvGczp9ER9u5lG6/hAqYBqkLsvD
P9tCrOk6d9b7e/2k6e2UoNnLxlNkPjrZVk93u7dcslzYcP00jd0A9Hfh1V+63X/+yMXDxGsNyfMM
ys+snl+Bd0HgW8mGvQaOM6D0H38Ua2cpmPLnde68edDMh4XbvfgB0/W/+ICmb4c0DXAqExggkMjg
3eH9wCaEOoAdnWJ1ZBTjxbI22IFk/xA4CxH07ct8fRiUeRsGVUpbBvIDjBd63VYtzhygTbzMiMhC
HHmLOXdtSv9mxy/WGqla02uTKSVWipLeXrQOa7C4HC1u4xo8HhJzSekXt5cybkJVFE1TQCS6EiSb
M9fBydfbyS9AXPmIdqfdLjVhuDeY6H/5fhC+5celuf6ZNPL1FlNmTok9BpS7020HqMF2alRAtwK7
KXc46Ancut/GhmIcX15ATQEICUsYdAs8gZnuHQodLeo4+tVq4dhpgG94htcfRZm+OEuJX7bTR4Gp
6IBcI952pD8fnS8dhi88wuYD2/tbWN+3Qn9hwx2b/6cjFzowagGTxpPcWBf3qW7Wu72tYNbWMx8f
+8edzjxAFdBlh7h04aotaPqfUb6Q7AFZx4tZSBYIWSNfZQ9Fvg1r34ji0c5b3rq/0pm2iasdptvd
yrLKg7SAvNJ8JR97YQd/UHc6GyW6I5Z48m1z4VBnYrZrkbTXpgU8EycQWZje3nMkO9x4K/HgbYcl
u7ngH/6p18VmJul/vWDTrNZ+3+7GXD8cMgD++rq3c45IuWWyDjzlE9RokcFi6Sgpo1VrfZVr042S
U6euHA8T9ymoGMc1Ey/mUabbeU9hKf8rVr2iKDXIGhwzCvVXPFFEt1F+wkLXj0fF+FJPbznsmHn+
fQC8wXZBbYXZD1AASAQim4ndkzpUdUiqKMrgJYkAxG+Q2iSG/RjvH9WnsDNAQLWOH9aBXW+FR1Qt
clyd0Dayh+mxWqnj1LO32Mg50zICPbv4JOrRIn6olnWETxoexBhAKHuYcn2tjOgf9ewv3UWK7mQg
FljYitljvxBLHTtGA1OSCjgKwFOZslGob2lYGB5xUs64f3n/uqhuTv1CFHXquSJpSavh3QDe8UP7
NQXHLJx/3vjMMAWKo8d/uO1TCS1Y41a7Lm+i+JujAogpXbt83r0IaONlARbU6j9lrT/y65fGfotc
aWMBJMh8wJgAELt38rC0SdPe3/ty6sXjk4DvRTHtzo3Hu03MnhlOWKrPz9TEJwVANy9amNipRnrt
tRAvI6GmTm4TMlLK5LEgG+Xh9ivW6KIjDVMdFmZYVhmKZ1v/c0UWx8dudUFleVaTFQE51Glg9foL
RsJXrVKjYNmwiRnV9brxmNJgvdTlVUXPWCUx76sEN63pemOvJNKFJpK1XBcF2XA2GV6Pf6IIbNji
9oExoYwLom6t67UoansH4FTFY4DFdQbrSIftVjW2e2BhwWcJTLJwq27jawhDkRQWZsp/0R12XJvX
ZdtjXV5ghETHvKu5cJtmuicnETLqQDgtwBhSOe+wwrTfMKIQC3iNaej+/d1fAZZg1F+Gg9rorvEw
Zvb9PZyxUeicB4gYkPExX4hxy2sF0VCz66PaH7GHYBZFw9jn4XFcyWZlo883X+vGObI6/TdaZEee
eYXRTS9iMAIwQRhboOeYvRgRBdNIwzlqNkNnFYoMaCK3qtHSBdxXpf4CYIOeFUtJxdt34lrs9POL
J7nl+YAPCcQic2rhtzNwMneRbzALLtwtloJ0LYi6ehEplTbAtPr5GUm2zDwgHxJvn4CTh5k/bVsZ
n5VzCEEGyCHbOHEzH9Y7i9+CfvAMuGHnnNvyqnU2m9YBqdGpNvDPJrdPrM7qA2ZvlxpZ5tQbEEdI
l01TxgAfud4WuY7GpJCC8cwNp2xLyFkL7bgLFlR8JtDAplyImczyxe5zYkW0soO68ZvmgYiY4vhK
dMey3KlQ9XtKLGNV26vT6iM2E+e+qs+ZQuQDYYpFFeUeldJ0nhRpkQrZePY936i1gyegHy3aMkKK
cUh1QdhM4DARBGs8MJpRElckKnrXvAhVyBx1gWzHbAuA5EEFGAQPj4rxiRrdi4pTBCnlHtmT0lnq
hZpUi7bBl8Kpw+S9qiybBAleP1nJz4UMZ0dBlpf/rWC2SgIHpF4Enpiz+5cyqZNttUBr/RQL5nY9
RniLlaIYIQP841LQB1RDX4jycP9A5ywIBpBk0PmhSwOhCOXocF2WtELCtWflBSYfkMa5TURT1Pbt
2UvXeNPvy5vZ1StxlLPTlGDn8nu2PYubyMRMHDA3udRgqqMfOF69gKoxo61XwqafX1wUMRmlOqmw
NtFQGHvITFK+kkPtL9TpZvcQnsHUyYuSLQaTr+VobS2DJaDuzj2bJEdZivdqlxM98AbJakjJrLso
5XQRCNZpE2iOJA5LVGTcpBmUtuKiAMcf+GpTRy31jKNDFTTTgtaew95kI0cqJiRLZpO+8I/5J/kU
Oj39vH+S8ozncCWSWnUaylzRehApsk5RvjWfDPcphkYRbtlM54gZxnrIrYP+jcUx96ZU7En2UADH
NnN6bZ94z+lwqNFOKQHz9ifWwHWabVTQgg773HsU8f/WEkuGV4LDkx6Gd0AXyL0djGaaGxVILFQn
yZwGTPGncSOgKll/R0DN3WSsQeqXIPmSpa+se5QbQ+jWUlUZqbeTC6tX1uGGRC0wTmoDwK7ysMRP
M/MIYFtgrDDUhNk+ibIbbd+gRlKiZCIW2/FUcQZjN+IhHqaRqjzYND2AnC1BBTb7McMI9ku/1Is2
8zhffQBlRJB4GBIhC5H26Exx0NPfIfhFiTptnUZe0PyZ+QLgKoAMdBoOgdP1pyMXN0xgi5qv8Rid
eWJLegGa5gLkbXZ0aO3SzpxkvVUDI7DHbXr27DFBWlEwPDtFCHtS3v+YsYGDwSy8G3M+4NVXUUYm
KXoGDDL4KsBbvkqevkfb7NQ+y1ivDID6qnDbBI5RnBds6Yy5AaYOq8qAK5fAd0E5K6lcyIATTvpz
NspQUdbIQHCeIaVMMLYXvd6/fjMXXuAUTMOiKDeBBVAuGAqwapJ3pD8rNRM+t4hOdVHuvQVtnikf
qAKnAqMPgJdAEaFnVSQtD3hPRZu+AsIa8BjYiWdqfWACqqlo9VI5jyivokrvwcNNzVBAU0RnJJ1i
iMNJLjdVBey6klkVgcUJ9v0duMX/BLabAh5cdP3hAUOTy7XZjVSfG+JR6c8RpqB6u0x3olToDyT4
4YGFgWIlEIURS1emxxiEOD6r3/+AmdD0+gPoq55GIQwyWsfTZyB82e+d9Wr6n7H+8LtCZWUFXFfi
G/xby+rpsMW/WcrBzdx0oABMDdMTFS9mvq83gCctgq0S4VSJ3nVki7zOBL2mfRh19iAful14rNbR
ZrWw6pkn/EoqpXl1NwLPiUfj0ra2E3RM6LFLdAFMRk+PqfNT67vO3n0pBtpau/Wm35+NhQ+Yi46v
PoC6Z9gLuKfiFB3jHeBsQPq0Zv/B+2jROpn3Fzu3wyh8iwANwDg9QDGvd3jIWUb2BxYeKObPJBQq
+udsfBrT1aCtFXXpss28qAJm7dBIDCYM6DRluWW4ClnVc+M5SA3htfmI0UaB5NtRl82vlxe3tTAe
C+jEn1MZY6VL27okffr5hS1XAoaonQLpNdkDgxN2U8Dgj655oz4IBoErA2CXeKUEBv8UEHeJ2Hqm
HwfITOihBmWNAohYusUhiWM5LuoBrVWKTfYBp6v+LxoBtgEi2cTb+dJhbFc+aAlZ6399yFeC6YWX
nQK8ph7xVLTiuY0v67y6U8RWz3kjyBeitxn3AJM04BpBUyom0zXqbdJI0TBqibCiFnbtp6j9lv2T
piysSJp5ikR+SguoigTIEDpOI4gQuVrD6yDozwNoHaXX6Fv+7XecDbR7Q7KJ/j7arcka4051ug8O
TF0OWhtGo/jAK012rbV7w5jDxnJ2O+tjWHOWCNqm9cto7N42m98lHtaZayaKCsD4eYA7wJRRhlTJ
WraLcn44J8UD4Co1YmoxJm1qEM7Aab5/2jNlIVCJXAijblmJoVZWCSFsuz/IH4kJuPWzrjzWqy/H
sTAVDQBJBpjr/Eu3aLBnTOeVaErTWk1o0ILJDWfeIXCLQv3T3n4/7ytMkSXPmrP5YNbSggWbs5ZX
MimF66oi82oJMlOdPCv6a7Tec27xHC2Yj7lgXUQHtiIDegQpAlqxE7GumLHFtuZIgGVmbsiIOQAp
za4RwFbwvzy7ttTX1CQHZq0cv6UnwF48LdH5zJTCcLoXn0G9ia0XeUPQ4TMAGM8Bx9etsbn8Zny1
xANzbj8xa9ljeA+Yr+sTh3lCaUG9Ju2hAjG0oONvGSMWgBugjlj0qhy7gJs35D9V5Fbq4331/Wum
vRWA4ILHdPZtB+oYjSim9lV/RjvHOxgozXEnPqsb9O7LaCdIwFrvO6UVr0lpKs75hNKIZv5OJAEA
V2OOLQYYa7AHgatSX7rF80v/98uodxkhMGHTvu7PocJW29iXVFdSk9P99U/7d2f5f73dF69U3Wm1
wBUlhHj8G8/7zTPJ4F1iainb35c0uxyMu6HVHTDsN7lVf8DgQkOw0UEUnIiKWXth6cFfEjHZxYvF
CFIltZHX9OfnZjBSEEDgSA+F/dcTtEvXGD+UBeNtc0KN+v7aZm+rdLE4+qz4nhm5P8mv/GZvT4Si
ufMYOnDcTWJabzz0Y/WrrRNUVZYya7NH+K9sOl0uZ4Lakqbtz60srTr2mdU+WXm07q9w7p29WKBC
eW5szfTAJ4Iy+vlP7ZlK/8KFdhSk5v9BDEZOJmgRTBDS8Md9BQCfVuj7c1H4hlp/+oLdFqcKofd9
OXPBDvyFfwVRqpKOMXBU+KE/q1xlpRmmtSWv1KFBuZ5hcDtA43AcIpkW8b9CpBgFkPfaFuUpTxJt
ovRrnxeftT5d0OBJ6s1tvPgqSo0ECc3wGoujHFHEfOIrNbaDpESjZI3+kyAg8cPQip8lowoLrYRz
Do4koeqBGULMbUrTzbq4OSmoQTyJwVR0VdQPHR9ahDwM47OU8VtWW8q4z7TFo7qDUQMeETDGQ+lE
dJ8xiPoJ8rJehWaZ0JRLPdPQMa5XINEbv8Uao32b5KUGkgvgOvpfOTVGAciHC/nM2bcc6RbMAvwx
KtI3R5JaDcQ16AImv6n/6nGimQhW3u4j4UMR7agHiQ5YdUbtdUH5prQ+fcwTiNlUVFNF1O+udzsI
+BYkzz6LZg/WyJEm3jNuoadH7yVYyKHM5VIBY4m8mQyKA/QgUO5KNvStn/HpeDa5Fw6gJp9Og2J3
plcvzYINnHHG8IKCiAdFQgl+MiVJiOWx9DLUMqJ13Ri9WaEDDhzOyeNSZAPg6Nv9Q/c0Jl4loDCI
SLRf718TV2IdF3D6NTCW7LV+9GSrqpEMtgFvzKl6Qmo+MMjoib2d8ArzSXrRex3yvmUcVs16Wfen
wFCPA1wJIxcCCTCyrczkP70Q1PFTk4HYEDMSqujrrI/mdwM04HH2qMh+haajkiAPESZ5kezUWgll
Sy5ELbfyFNnbb7DXe6wNNjlGRYJVzUNDFSV2MEuxZbNDH6TSRDmGiWVrGinN7KxBJ6vOg1iYsTSQ
Qgi6Hw9DaPadH8nrbuy0ByFtE+GQK3mfbMUh5/19GYQlY8oB4wk6uLsL1hlz1FG2AFbgo0Oa1VL5
quRKmx/bKCy1dV+jW9Ipq0Qo8LTLIXpExy4Rba1PBG6bF8NQbvhU9qYaAu/Je55jCYZTOk/g7Cyp
/CfYwKA/pUOYVPtAkgLFKIH5DTY7iQBwNi/DCFGeJgL0XJPFsD7GaVdE9oiOscZJc00tTXEsBoxm
DCnY70KPiYHEwydsY0keLwQrrlT7ELBOhI3PuZi02Zckpehk14MRWbLPlC94cJnFXs4ELuoDYvEg
p50mrpQewPwPCmkCzJQNpcDofM2T3EoqJRmw9WUfjobapXn6ngGxSrZCJAyqr1rl/fJLrJrUB3rV
WDHZqslFrdv4DCNFz0C0CSIrwBRs8pTHER8TvawwSQdGgzSS3bZVpPAM+gUfY2yoAWGIXov7AvWe
stWQlPf9RgGvdyVn3KOfd81oJvjfpNaJ1ODPQsuyc6yBw9fqCr/1t1WJxMhv4nNh0m2qNpECl2ka
WXrDrynQHpEqXfteC3Vdg74u056SMRkGvQeZIW+RJk1y0yMAZLZ47DS+SIuU3q1LBpzRzRDxsuPn
SRjtGl4LwBPGi14s7ZCgYcKtV3pstmcSJMQcGBAVvxQT5lthFBtGT9s2760hzDMQwudeRVKjKnMp
NlSCeWDAX1XZUD75YDcUIjCnaF12KopCGXeZQkA4kvB9whgig/GolZDFPOiWFWwSpxdIVnQmvqX2
1zX4VTOgdWcZZzVMKaRbkrMZNi/oaglsqfBqOIy+1bHa6xiW1Bi9rbqUrNO048gRCASJgvbegQzD
yguZij1Jao+WmVGTS/Xd7xQl+hzzspAcf2DkCoUPOWyt1ku0weD5sA1sTvZjAUcl9KI7ykBJwt1o
yIYLBhmgFQUI6p2kKpMMiC2E076YLAUhAus3vmSO4Hv70ZDiCWywWPrBISiLgHG5MuNiK0l9UluM
Gva5zYU8W5R6yzLJaPoYRlF/uyxjLMC1jC89oH18sB51/c/CIzPzpAMuGRVfYKVhFoTGfhLHNsYr
nI/nsAbHdqRt2+jMsmslPKNGqWvSvs/eW/WJxJ/ox9FJEP72fWFq3k+YAudV+134nJk37x/kKwEI
bih4U89DmY4ZGk2mUrdvM7UO0jrOQTpZ1TnJVIlzX9r0y6gHFlV1JP9QM8Lq6SHpTOM8Brir7DmT
1dQWGPVZUkM7Y5vIjNghte9Lmwk78OSBxgpeCxA9JMo3FsrJAW8xxDhEEjGzOvQt9M283RcyV5IE
nBbKB2iIAVTLX7PhhYsm1I0asQHGFxMGA+YIx5vC5RpsX43kvPQkjRjEqHUEXrWV+IDU0EozV1VT
XpxPpR56pJOAwHfBp065znGTd5pAwKcucHo6GrKEGDnkTfar+Q6XOmOog7yRRTnErFyWJZ+p/B6+
eLR77Ap0Vt/fV8rlpiXQPmBV+aMoh1hNAacFYRqam79VDWiNerHUe7ewcXQMJYV+IimBwu/lfZjC
6RtBnjLogm8MK2Tb7y+Ldvz+WddUNEUGEBlLGgFFAFNklUuRsE8jz26DnVCagM61vTGH7f3WQldl
a1MACt6C3Cm3eHH1buROvtuFmspVl2mpCrkoJow7GTV6kFCEGE1R8Te3rw7dy1KjLz23/I9MtKeh
qAYQtJsascR2ScHFgbDvBitddbIOdlvNqL7wZAE7gNtrb0siZ49SBPkEQiXgwdFQfhU6qcQmioU9
cqtqorOimUl6+D08Rec+WjrKyX7cbCmiQqC9wunlb7B6w0pNGpCQ7ptfAAeu2hXjCm7/HD/FNtrR
7p/f7ML+WxZw1K6Pr2ubUeq0DFsp6WgR4J5kOKRP/nduqp/3JVHv0z+HdiGJspqMD6YYpYMkVTWk
1gb4429B4DYsKSQVLNzI4a9XFIulzMeTHEZn9+G7Gk3kJEDtbI34OKzKc/WprDtFl8/3l7e0kVQO
vipZTx2FVNi3qRGFmUWEnxTUpAAMCHZMBD/n5f8nj4rgAzSzFF6CZQKxHZkMtrCVUo+P0WO5YY7/
P1HUFWdDLSF9BH1kTvEjcJ0sD0jwTwOrL+EcL+3h9Dpc2BKPaVnOr/O/NanP3AtgjsMQcyacb3DC
guLfvgPgJgAU9h/rA7wlSvGDbowTgC1r+75WMVfC6klSWHxxSNBYy4Ct3idLinlrKQHTiyQA0Aim
yPwvO3GxuphEhYoWXm8vBaAeLmuLeOo644CPODRmhnuHBp64bHUmikFhfGzAZTMw4hJ81O31uP4K
6noUTNT4+Zh6e4X/GWInzzCnuuCNLYmgrgLDA3yHGRJv34i8HSVrxFmduDSrNSsE+SsAf8MXAxLB
ta5wmjbAv2y9feVXelsca7JrtIUOgVt9RDMa/gLSpYgEBG0cRWlgQLkzBq4ab6RX7lAIFht9V9oh
wcRMVS4kAym3EobrWhplIIccJHdoEwpcX/A1o0kzTmcqsTTuX2a6uwdiVNTHZRAUAFAfqbAbxQ/S
qFDCyK3HbJ3mp1BEedjIEx1hlRkVzwjDdfBoWNqol+O6E9CIpxQ6kNYPUVtYkdxa3rCEIDcd1vWL
d/1N1NIJXzB1jASIG4nahmQnodPWfvLQZkvaT1fJ/1YPxlGAGwA1G50/lNokzQQeh0FiVw1rkygv
RQaqaDiZfmBqD6weuHyo9z+atGBCacycSS6IaNGaAIg+dNbfxAxjCHqXvEncBkidKFZYKJlmZmT7
jm9xJmNVpmqioUsvnRSVWzTLOjIYnWr7zH2rC2lQuuvs5lsoEzBqUQ28kDZxE15vgyPmwcIaA8VC
q2fNtuU+uTgzsm9BciJVMVQwEgy1ziQrNAHyzGsNpvn3MDXVZsswVkd0KXpJslMamFwU6f6hJGZE
DoOkJ+9CuY6RPmBftEXm2Nu7Ao4BeICgwwQx+s2YQjTGA09KOXFJkn8DDRiOUX+6f1FuDcy1CEon
gwJgK3WiJK6Pfsy8XfeyiazZfRlz6ni1DuooRKX1Ac0JIRgeAdPTWOtsZPXZStiPliYZTa3zhTUs
OX1LS6MMtNCG0sAPkAoSx5jdVqHF8wthFp1rn5QMNE4TTjGaBZC0pcwM2/m+5FVV7jIlsSvlyJUn
MW6MDo2p2WAm0loDgnJXxU7QLIi+dTSvJVMH53V9I4x5nbupenoX8tJSE2NS326JkW0m5rqWRJ1e
pfFyVvhN7haxrXCmr1okQveD3qlOvR/0LlhwIWZXBu5XVcWIzmRKrt+8QkjTSKtzrEx8Y2qkmBTk
P4s35Aj1kF9ykGZsMsA0/hVGWUq2F9OQSwssrmmNKDoIzYeSOyVw2xbuwLRLlPGHIHT8grgJpQva
JCsRGcu4wXkFHTEqbi0HGzjtCsYDmGjPeadePqJhK5gu4YIlnD9AFUkWHuyy6J6hUhvamDVczpDc
9cZ1GTAm6HRYvcwxqXpW2GPp7fpo4SGga2HTvUBnAzClUV0F0QydFwMmaNGpgVy44cdoZ8dPxuiO
IugLLRV2n98azSo5K8sMIrfu7rXYSbUunE+2ClUkh5XCHZoP8Sdt0ZrlJfAvrIrBQPBK7izvi48c
Ud13hyHWzq1q9P2bAo5s2bfuHzhdPL/ZAmrX695HQl8WCpdZsYZgR3Z85oGp3W/BlpEYdQROldEA
UI1VAk6i0wcUZcAkauUv4iKv8K2Hd70t088vtmUcCrQnFjiNaD0CMRZdIMhxGdkKA6Gv2p7sotUv
JiOZo2px6/u7MHsgKL5OCN6YZ2epTYh4orJKlhVuXuTGICE6HXwj7u2IR3IIRJaAFvg/CJQnVj0A
CmAaiBLYDbUfIG1cuJX0CmB9g+32keebqG9UOVqNlrp7Z8wHMK8R64AFHWlpeoafKCPjDQ1fuOkQ
uLGXOYxH9ByxcaMtebTTU0IZEEmEQZxoFpCjuRkwFdiUC8uQTLAwnhk7SM7oZ//ALzS0zPlwl3Jo
z9mXhYAbI8hp7eSpfhqB8s/p0YGxiNmCbpyx4MztUR0wPbs3PgbdPwWWukrRyA+GypO2XmLXmHGC
8D0amFElQVXQv3CtvKycRTBeKXHLIjLyPDK6amFr5yQg8AHxEEykcMMMxxdN1EtCRtwqTLltr6iB
FSkou97XTHoA9M8goJdz4mSbmJxobhktL1quJDVxizVvTM3Q8Yq1REva9vrON+TVaCWPhXHupo6s
xFjK7c0v8l/p1EOXawyq/nwD6WpVojek4I58EA4LVu+v/kJr6eUiqdMSpS4tmxKL5DfZE/MarhDe
sXpkAnhe3Kl2CAbdt4X4dXZlPI/9VaAh6PS/VpAya0FgiiKrG49AjEq3qFouGBW6SvHP0V2IoFwS
yZeIWsc9cbUVv4m+AOTmvclmaVU7zvK2MphZlwanZl9QYDr+96qo8xorTgzzCqsK1tKX8IoNfY7M
8jPbhmvUprVN9KjagTUxMt5X0zlvAelftHAg/ytP2efr7Qz9KKwCDfdfynJdqAwkizyTBQOXk/l7
DlGCGpGFC/g/yATOtISJVZWjXT4pA2dPjPSzW4MOnbfsYwJI1c0SzNX8nsrw0rE+TUMF7XppSY+Z
fGHoCEDiZSdeJTZjwRMKPKPaCaA3abbC94TY/xstEdLPRUASzPZ/Sf7bgIsXuARkW8qNkCwderME
kJL0iK6Hw2h8aGazVRbOcFLHq0soAtUQLMbg5YEHhvzf9TqlIm+KCoA6LmaDcqNUgmYlg8zbKhGJ
mffVhUZrA4PttSzqwQ08TosyPyZu2j+l0ffP8B6Am9tk6u2g+boqHiqUSooHD1AstS7Vh+gd/z18
lv2mPfvrarATn19Sp6X1U+fclY3PERXfJAuvACHmlHXAnZjgjYyBwQZ6vG5jJwIyIGZKB2fsDIVb
sPW3ceHVriB5d30Cgib0Ci/gC+ru11t53m8KRjZyGIXOrEYbzN35+MyRJUj76Vyvzn3KuqAsiglT
uCLokqekFmwdtnLTuOgNsQr5oeU2vJIZCRiMa//7/sHf7DHY0RQ8yzyMBPgYaNDHUBEaQmS5dEma
vBaxb2cF+C+a5vm+mMnMUUtCWR3gHuDyRTBI1/uzXuqkBOTvbjX4Vi6cQgytdjlKYksjF3PruRRE
2du4wtamDQShV+gpygtDTbX9KOYL2zazHgx0TMmxCdsClMzXR6SIVYEWoBDrKdwC5KVqcFYKO9eW
SswzqgBFgJ8BJxfpY9qKc6EIvOVuKN3hWUx00SiPRLQazb5/OjObdiWFuvyF3LVqLo6lq7CZUUXH
0BqRM74v4/YuSdBpwJkinciCEJ7mQAKuT4HuhKhyOZnB2G9LBGB9cmVrIq4x80iSjbjyYqNoY2Jo
vE/0vmJiq63jpSrw3J7KuGCYl5n+kCmzwqZt2RWSQFxWafVEEh02/IrFzPCUELPwS0ncW8uKdePJ
AK4Rhp3QgEipSpRFHZ+ofumOxdvof+WER43bFHgU2lCDFrp8xRTHJA/OfWFr713tOzWg4zg3YFcS
3xqoRchKg15PQC4dtB6wBPfPhUbPQy5j+j6kJ4EcjCITrcpxGbcZ26nEbUptVWeZIX8FwkSj8c5t
osqInwpFD4QVw26SOLRVYV30+ypQHNWzBnFfggk2eb7/SeKtscBEBVKlAL4AOJXKX1+uphnjulcV
+LgDeSFaaNSxuOBszmi8wqMpC7USQQMzGqUDmKYK+qwjtVtwo8mHmx6DYLG8YCRmFA2z0irAM0Cm
NN3h63WETaWQMa5qN4833PhLNM2MIs3gg1FXhGQhOztjka6EUXc4yX1OzuSydqVSNfjmEBRfbfET
yu/3z2b6NZQhx5ngWRJE1HfwQl2vCRWWvi2DvHHl+pNBN5uqYfTGB7Ecv+fZs4RSzH15t+EWggFg
kCCNKKAiAYW4Fih0fiGIcte4geoIdYT6g5+aUvVa17wuaG61Rr9YqFjDV/7EbuN1/gSQAi3eQFNd
eVuJq/ufc6s3IpJvcDzBcsKhN3ZS3QsHMEmTgUnEsHHT7FjLP2q6i5R84UbOyUB6ETxcmB1ELY9S
/0DMEwa4K41boqczBFFfjjxT+7/NO2MJU74DhzhN89MDmEXGylXUFI072jXiA4AHAqsReKRL4fKt
vlzLmRZ7sWEYN5fQDw056oDsGWupkROlTjuCIWbhSt9ajUkS7jRic7Sh/CnShaRA6MQCxaLGbQQ5
MGquP/DAg104m5nlIJXNsXCXgVAGhO7r5VTE90cMDrRuZtqxgVSzLi6keSd9vr5gINu4kECdfiMT
LUITc+uixQWQfKCcW6v2w1K+nB5nh9UHR/OEJsDyE1EgbQBDRcvLRohaNxHTffckd/Dg67VWYlQx
PKfBw9gUr2yfrofK2yQg/wTuYy/alSwaYLz3nwK0B2P+P9nnmSGQUx7mO3lMbMw0Md7j/Ss3c674
UgUOKg/On5vxVnVoOAQnpHU9tWLWddKGVlsNP/eF0CM3/7kf/0qhDrYoy74shqp103Hf+KBdNpIA
77P4ERzFtDekg99hOlXLjz2bPRe/cmBHo+XzyYJ9mVnsH4MSKDzQJcD9gS1fKHGby16hZtXgojVa
19oGEP73F0qDPEwLhQTYVHiUgBOj+7XaTOjYIm0HJCQw5y68xo/RU/Pc7+ojYFMc2UwAIxoe1cAM
Rqta8/q3bN3/gunGUwousXCa0fYLNxBjTtdXiAniLmYqfnAr8EvIaWBw+TapavO+lNvnEMvEWKaI
iSE8vX9e2cVGykme5mPvDS6X9SsZoBEScCqy7IVfSsjdtihgQ3msZWrrAPmzOB3phaSuzmS2rsrR
HYzR7NfCtjj5QB/ujc7MrGGLCeOjb/xGzni6v8K5fbyUO/38Qm6Yhk3GMmR0X83jUuQ9aTt9Rpe/
e9rdi98t8lHNY5JkdDVddD7bbQ1sO8l4iO2lrtMZ7/h69ygfaSgVBnAMkDQYn6kTmfleXYvrbDU6
1WtlflSrwWFs2UVWGtyTpelZ+cKNm7kQcMsxYItqA8a+YGCu1zqqo5KRLufdfuhiA/39use8RGyo
iz8Sa4EGBcVLQ/EAk/2Y889lZedlYMdZdwg9YMkjSVnI46rNd+Ng8Uu8arfPDXqwJp5AVCcQZv7F
VBfnUAYAXuL9/yDtypYjx5HkF9GMN8BXkMxToqTUXS+0kkrF+wbPr1+nHmYzIW7SptZ6enqm26wj
iSMiEOHhrgD+D3i+XUwYAptUM9ylQwlCFj0zN5Ipt2jDa+b2+ulatowcGewFoGMTaxCEFqjQonjp
1cCY9MBe5DRj8rAN9kXzFkGB+rq5n34PABcNAnXA+iD3F70SJXIsTXGse1Ft3hpSuQHRzUrGs5BJ
gmVDRjkNCTk1DE04aspIMvQULd3joVvexz66tvuJMrrNvlIvuyk9VWKJyvqbOnM0fcMhHqjcK5vI
UexutZL40z9d/hjh1MU+9D8Tn+re+CCDlMA8KqC+QhYW2dGwb9odhVzy0/QCubaR79SN1e6vL/jP
IipEnACrQhdKnmcDxHJ7Qat+BKeE7lW6BMCnrSkPmLkh+XMZq8xsD2l4q7aHhB4MhZGJ2jTdxMYH
uKX6j+u/5Gen6vuXIPRCxwXlarFqLBkVqcwJA5Tkk6ZAfTOdn5LgTrKjeyO6y8BFIm2z6rY6qofw
oHvxg3lXH9LT9KX4rsrUV4XsAL2ydhq1QQM0rQSSn/kYGJcMiia4haAM6s9L95DUjVqUMX7dyD9b
0F9y6yHT/v7VoR9dSXiWv15fjZ89CqzGuT3hvSOBOa43M9gbui059DeeBZmA59/e45+VD9PmQHvp
5GEJfEJYc0Dwf6C8giydxZgSw9PuIPZLMaFxP0yb4IRRN2ODqdd021PWDyfg++qCBcfqxVI26m33
Pv0i3a20mXRX5ZuJPBjmLpcGu4SsdLWRtpG+JqjxM9Rd/lIhZeBJzTtiZgZAMh0zK2jCTwdDXwM7
/Ax6sIJqCKDdcBMYfb3caTVUhoA0veH5o53UE7N0vCJOEabJhrBmesh0HSMsSbJZy4h+jgjMe44c
F/xeyjxyLFi2MNg9ZlJneFH1aRylWTzUyRunA9HmuOPR3QhQeCufpmjlkxfX9cyukLoYo6+0RsMN
eL6XOnrKsePlP+0dnWdyCJ2TTqFgUPNeGpNiMrw24t5Ekl1H+VYzhpXX3+y8fxzmMzNC/o5mYWha
w2B4RmpsjT41bTKWnzWKsqnVZW6UtuVKyFqIkHOgQs0ce6eisH15XJSs8qFmKxteWr4nNRj/N01i
nDCqznop2oWD5F73DEtfCHUmjGzOnKyQL760V5gJ0abANLx+yJkevBpqv439xxxjk0OdrXzcUjye
AbcowSF5hkjspbEswmwq6FoNDzyTJpMmsBYVeU5WXNBC9gdQ6zfZN9qFeN0JITlsJQPjzKrumSAX
yylYnJNTlr7oBmZydNfEQRlcCwJxbg/efwJuqo8k31TWPMONkTlLe48BtuLgnGwzd7WgsJgwmFQB
3xweyZimERbBaKOpVRNT9/I4PfCKMog2OxL2FwMaoakyTB3bBvjmfN8v7Ok3xAswdzqTxmvaU2Dt
SuPVgqr3IyS8u/YmjdZKYz+b9HAbGHydqcrn+T4RiVCPE9d6ihAO/kNmaLYKjd+62fkOmDJ/+w6g
0a1xiu6hZOuM8nOzNsW1eCDPzAvLM+go2OG4IzkdMJTJQ3BSR3FVOU2AATKsJrAR1qit3IKlgwnk
OUTnCMAzwEVfHkxwUJKejAhavto0WxS4YvBeQkdw5a7Nv110J9DGQtzHKxKwesGdkFLDQHCvIVd8
Qobvujo7WfbNKWCbXxbbfG4jdivb0HXeEE9ybNe9Oby6X+z3ze/nx/YIruk/IVjqH8Go9b7bPex2
b09/Hx7BG+gcncB7Ox58+/iwBpla2o7znywEyZL2HW9GnFY+cXuIn8l47Em16ZQ7BXCN6+uzmKWc
GxMilp8FU0NHXfc0QOzL+gDAo0qe9XyjfEjVRtfd7Fk70Ju4PPogYr9ufClqndsWotasd93EOfZG
S991FC/72sEU+3Ub39qe1w6A4N0DXy5LPhDdO4JrcdjMjD0gUAMNkwqiUzLrObmJOzDqQGEnwFz/
obnB8xiS487aE3kpAaUEHGYA46MiLN7yRG81LU0QZ4LxVzHsujlOB4xPd1FzlI1NnWcr67t0xdAT
Aa8VvD8SIuHsV5xW0syZ4FW+zAyMUIUrPYTvt4W4uCjSwncpeGHgDXJ5iYEoyAHjSk1vA31De/80
sS/T0dkncYn95Ttf95FdOSZzY6A4Hndkn769ZAyKGac/a4NwS/f8/JcIPoyOg65O3fytxnH0fK3H
C+wXgBArx+l7k659sRDowM8QjjnBF2dsPIC/882CbsBHwyxW37x9bJ721Pn61rhxLPv+s3+DSBMr
GQrMYMXb/J5pvJLNw7GAhOZLa6/Rxi1dKBBeKhAfAZk0Cq2X2zFVIc2jsgV3BBg72vHQabsi61ZO
1eJKnxkRVkAyeA0Zocb0BvgKCoQlqFBaMIoWv6/f3MXTe2ZHCBANQbWYc3xMGwwQ3yINBkWqZFzJ
j5aXDLPucyDCxMD8K84KM3JNc2vqBtMDjxAeCjfduFPA73H9U5YyTAtbAtw1QV1EVy+NgBikC8I8
N72RAjL5gpmE8pkMmBRFcaL4uG5rcXvObAkOXZXBHVXHmekF1nH6lGOnrGpbadaS5iVnBsLW75Yz
ove3BsTZuild29dmWJleCTLvWNs3jWyPYeUMwwOSqQHNRMs6Xf+yhbiIfcLzFmHcAv5AON0UrMxB
mWqmZxnjeKRKWLk8UrZTad42qBKBiSdasbhwBCEWC31sHZQIM574ct+sUYcghwSnotXgNYpR4ema
p+sftbBdFyaEKgGJChWEEfAnSqIzDbBeHWWTaZNla5oxCwedYN4AjwB5/tMSDno6RQFPFBiqqj9A
hoSYlh+HlVnCNRvzPz87FBOXSUBq2ODJL3xLS3bKsAKHXlwvFDN1A4UOA8nbpQnLHLuUjzjeQ2rm
4PcYn0wTT3xdAsdXgjGO67uzdOQw7AXgngE+DDwdLq2pQZ5BNrw3PUktQrcLC3BWTzRhfhNidCqL
wm1bhCsX+Fv/XAgxKBMTAto4zEpiuy6NtqUftkom4xNBEH1LwNX8Em9faqeH9GMFIY3KvgsYhCe3
p/v793vqnNgIzbgbBZpxds9UMAD2bC13WVyIs98kLEQmAVQIrgecHos/8WigdkJbSDOgEQNBZdYZ
pc6uL/3SWTpfBfVyFeIaLCiYhjOhFvWo1adY3afRSod20QTcCaiAcC+wx5cm+nzIwCikmJ4+3fXB
44Qxqp6u3O8lFwKA2X9sCE7LCkCkHnEdfnLqPweFf0pF415fKXNeih8H5syGcCe4JtctKvkYqTiM
h5fGxZva5jg7eE3jj4TVb9CHag9vGqs3SIKfvgpbmg8WqFwZhhcK+/S1P+H67E0MBEU2tGkgN+mH
bMD/nElJQVWFHOa1syGNJLOd4Tz8y/EyNRREQD8BMIp4q7tGH4exINhsI9A3apCCTior3srR3Kut
mt2ZmJlyVlZtYdFQM4X4E4B/IEETFg15eqL0JCWeQZ7HdI8XUAHFLrVI/vsEA+P+ZFZXx1w/SM4v
D1k2tmNfKxFBGoMRBjnXCift0H3vG9qvXJmlS/q/ptAsvTSV5kZdGYaE89zUj7HeveiD+koihTPQ
oRt2CC3ZzfVFFFWN0ISeR0CApAHC67vmeWkySClsRhnx3jgEg2s8qF5QznFSO8Y7C9NednrXMPBp
bbhD3d5+U11oY5v1Ds2A679k6S4juYLOOqq+PwebcsOohlSviWdJB8l8kOUvC7nPdRuL6wtYiokR
bmRyolSERBJj7IKCeFU4xTZ6YPfQk0dpxkBNWbuf4u11c4ufBJUf9LxnbSqRXxvApUmNfE480MEx
A/NoBf3Np+frRtSlgIquKerkGIQBgFDw7GQMdSkaW+LVUPUJ+2MP1izE7fHvwO/llHV0Y1EMR8r3
lYkKnb4FY1/qH/OpYfkukk5DlzD0OdggBWz0+9sgBHkSRL3ae3kNevxzKmE+bLhEgJ0C8IepscvD
1g+8bmo+Es8PM0DFtU3Ijz0eesFe5Y6h2CbGM+xGtf5hHwg2QZ9nvdBvFFx43WsUrB0a8ZQeCtSE
8AcJDG1bH8XGlc7md2dC9OTnpuYTeJZA1T3mBKQYplq72wz4w0CzfASfP8oVGFECiuyU7wfIQFvI
BO6QBgwssQMQv0+YXUzZfbD9Clx2E2EVWGjZ4eHhobWtf8jyCGAfQHQCeySLYRMF9NxIwSDiRZP5
hCToyaxJZfuDKq/ct+/06sdyINmHLAvQo5AIvFyOEMJsoHK04KMRqdJ9wjpH2Yxuw+7Qxtopzl3E
vjr2mbKbYl+C5A0kEej6Ki58HcOHX78p3++La79GeFkpM2V1GeDXpObI9NaxwPX5R+q3Bt/6+dHM
vDhsbM1Ezc7CfA6ElQC/h/xKsx8LV+9VsMwOG5AsQWUJsGzpaGl74Jad0jyOzU6LjzTGczqxOU9A
EPymhIdsiFib3DXtppFADYzXr21SJnsRVM30rHF6E2IPwd4oR9vs1j4WK3vtW+e05uwgSjEYwaeB
wCt0GDYEUS9GN68v55LfQasY/er5TYf67KWFJklK3PGAemS45xM4O6MnqoEBsV0JUUsVGwxtgdR9
Bg8BgCHcKTQtgijMsW017k3B3sDJ5BDkRujJMUQl0GJYmP0zbRymEwQr3K9Pyj4/dWZ+Kypw15Y/
5/RnZNR9SBxUIpgT22sNlIUKAbRgoKIxq/WYmim8NLtK5UQLY+ppwW95/J0PDRjNflf5b8uoXJ1m
K9HyJxkHXOm5PSEriauh0ngJe4R+yMGtr20qCOY1vUdCRO2yYnJlZz3TU8c6RnFvW8PGz/chkkJz
fOBqAh6awU4VVxs1HECIwgN1j6pp9thUTqq8j4o9QWswk1hZndLuhXaPic+MKdkl0tpkxWJYmNdt
HuIAJkSEcg5tXwSVkVEv3dPh3QenXohm017fdRBP171hpde6VDIn5/ZEr0QS0wor2OtAlToV2ath
vcptaJt3RmEH1kNJ4alBjjBFrpk8gL7QN6aVTE8UTPjOu85/g+iLQhAVzNMI3uDfyaHt54+gGWcR
dGYUx7K2mP5Q9QdkMLZGNlMGotPBJfJvOapPdQhdJ58pq1O785ERXQb6tqBGQrsIQGQhTHI5lOso
wZHqsf+eVqECVHyWpW2ahzTYVfGK/1gYQ5n77GihInuHDKIqHOEKEhlSEZTUgxqE1rjGvQHsmRcM
75XNs4ZN4P8o9td91lIj8dym2ANHlb30zaDAsgMBDQqfTWgPO8kFeQ+7p+w1h58AHZoDgUsPg9hO
ttIb/zm2iGt79s1iPWI0qyZsZvvGsOGNeezKAcjLDmp5jtlsw7GxeXMHotwsP+qq0xRrg6Gzr/y5
x/9Z828kyllYaIcg5kYP+5VVHjTpjWo2kfeyhvnJMFw544vnCZkvJMLQH0R34TJAxHpojNSvca1H
hYE9yrYaJ0VGGpOjZN6rWmUna82iZVdyZlMIeyCuBs0qgLueprn6tifQq8biohEM5AMz+Wv5rPh/
r5+ppSwfvXc8D8EohLkI4TOpEVdgju2pFxmyw/M3GWicInm6bmRx31CrBVcx2CsBcrhcy7FuFb2o
KfHiOLMjdef3qUN8l+uNLa0Ja36/nH8cEpwRMKajQodX76UxU+qAV2/gCDD97cT7eC9DFh0XkgVM
R5coYE8W4nAIFih04SZHYh/ogu3Mm/vipnfeZ4yUz7L9zXPP/qR2jlQO5Cjooqib5z/XV2XxhOEt
h8IDFubHezmUTLXJezhyI8w96uMEj8kxaR28QjbJOPxK6goU7m/XjS5FesiSAGUMOCgQGUI6IitF
i344jNJGY3mCbOQm27YWqNcK5CTKyvNu8XSdWRP2ouJ1ElcGDrQJl1iqH7r6Z8Rr7fonLb4hkU9g
vBFqpjjHwhkerSzJVSmE65desrZhqfnRNfu2fwqCt5TvUs5aAPvkCNHoNs69TNkNBgH5RwEsyEds
3Y4zUUALGqqxdGutfOUB39bRtqTbst9d/60LNwEZAlh/wDYODpTv4uuZB0t0bQp70MN7QTOCOf9d
90+YHGRJf1/Ha4RXC7MIgOMBTg5wHlpLlvhSSiwyFlY6uzAk+shLql0YbieyG2udxZB6zQmbeOIk
KNJ1bJjwN1VQAj8Z/cr1X/RrMzYQnGUKimyiXnCgTLwqpY56SuCGhlsU2+zU1raBwkIIaLRyatbC
89IxP7coZAMk04M4Dme3FuGtHkzSe5AnbuFzzHh91kn/1iMlub61ayaFm9X6RRunI0yOSeJOOvJ6
/jSkdwWmlIO0d3XJWJnUWzM4//Ozs5Th86amG2aDB/+QNdFN4v+pghPEGpw86nbXP2/JW80SiXCs
iIk/OpVGq2pNjQqOl0GoRKqPCt31EjOBYgSBLn1rpZUEa7G2hwnsmUVtHtr7zoPPPq+v+xzoCeDU
VEBk6GHAqynYlffaBsyB7JfuVsw8zD0JhT0lIE/q2FNjTwRPXzdPV7Z2Pi1CSKEoUVn4bMy3grDl
cqWVoBshOI76MA6yS4IPtWx2nFBW9GvcTEv+4dySsKepVKbg2oCl1P/F5ZrNbyGFtk6aoDomrWzp
4mfp0GnF9B6Cv7jCQRcGUDUOiYfmEzKoeKOrkGkxC1uR12rD30CnH0v4PaIB/AlamnOkONvNpOym
oKoiMqNPoniPQYCJ7M3ic3I66T0Z3CQsneQZigz8Y1Ruoma0wQMBOEy714an0dyqyVpHcskrQU8R
0DfUkuCURWxWlVh1LmUoHmc9tHan51o56dQNzV+llO1Jca8FxYumvV6/RosbfGZUeL0l6C2YQw6j
HXyuNHwBuejw4qvFnAj6lyuRcc6rfiw6AiIaroj4qBxfLrosaWYeQVnDk6NMtdMUCEIprdY4PxaP
0ZkV4Xa0U5TK3VSiIKccxgydOHSDOkzB99DyHtcAE0vvLvDCIK7N8ptAegrBvtdABojQjTLYG5ed
jwkq3j5Id+Ibegpe0hWE0eKnYelwR/DChybA5QJOShWnedygrB+/Uw4nrn80zasqrYFaljbKREYG
4Mw8C/0jQSZRqnXZSLyBPkWTR/lKqrl06maE7Xc+DMV54Ttq0vkc0xHEAxczM6r3ASQQVv5SQfqn
N35fP+GzixIPHeZs5uXCKM6PkfhK6+M4xpgbJkLdSa1ZoT6mE3owDw3K12ueeam8Bujof6yZQtMJ
/ZBUBX6aeHlD91pxKxdglorfa2mv5L9DkGr5dm3As4XpMU5Dp6wVcPxMhyGtXQiysyl5HRroxTd7
Gr6QIWO+def3D2EBARVbAtv9gCJ3dEygliLv5zHgqTmAd2IPrnPa4eKeMCIMdhCWS5gcyW9AYt2O
TMpOJIiYOjrXV3YhBF98q1CzBPWzH4H8gniNGp56vqWmZAMSj0mqI0Z++j1X1lpOS+cS0pyY80Tp
En5EWN0e2SMkr7CXGYntOJdvqVTur3/U0hWDcAMG5nCrUUiZP/osMFh+246gqSReUug661LVsokG
IgA5Q0WpDAKyEvS02UH8OJ8WGq9QGgDRp4iGInKYZC33iXf7ZjAHWBdAMV/mCv/br9uP2PmAKjd7
w38HDC1pe67r6/hja6Z293z90xdGPpGgY2YKjzE0nsHrffntYdhj2lzFT9EHV2tZRpzMPCbhzmz3
8rTvhsTuPd6A6fsgA+w2hXi3bJC7gyWRr9F3LIHALx4Lwm+xaKQFCq2oJ1U7k0c7qXJNPE7GUwF2
V2uLekce//U1u8b76gtkIuNap3qpunTxC4Q4UikDhLpGPFfC9FdBNk3T7rsIfHHGhhis6x/m2Y/p
q0wTlhX7YQ2NsfSKxCQ+xXwkyoc4kEKGQtu0k4qOU5BhY565VjdtNj3qwN3w9DHW7lT/FgrxQfzJ
s7+G9hT3+/FzAgu7gW5j/C5Hoz2UTNEaVquQikViqKh/+Hv2OKzpNC8969D7QssbrSnZBNjy8tS0
ugQ9raqhnm+94R0bZL7TYdSQ5vWtMWY21RNmxceM2+G9ZuV26e/GycH8jKOsrdmCe7DAMUDQI0b6
hMbB5S/pAiWLyl7Bw3sCFUl+SNf0HpaiPSzg3wwyBAsMwMKpDAOtKM0GorCcbluo0u4k/qAYtzOf
TPVQmjqrmmO0xgAx77TgIS6MCgexb6Om8nOdelb+ZFgfc6OLa5uVu7/ghqy5GAYiK6gpAZV5uXY4
JV1JCwmVADkGSDkD87ye6RXQCcVzDvdkd+EQbwaAjtHzHeIdaBrrWzlu6YNJJJMppfUP1VU4I8B3
saEEHBjC26NRqzxTOHaTS7dKtfXvJeOYooSfna5/+kKCgDogII0E1QDQGQnL2/Aq1qsEy5ugKCQj
71eTY9vs0LIIkM2Fa9WHpd08Nyd81qgUo99AvQrk97dc/V1GtwbouP9/nyRcSUtKynYa8Ulxi+o/
BL/KjVJrTK1cchP/Q76NAXNsk6LNPEuycHKoytOk1QvLyzBOnChPWosGofTWqmsHYmme8MKS4BJ1
0FsVSZ6DHUctX1PMAI1QMq31beNvSN8cC4uR6nfT4inn8DXQ8qKbg/IQgTtGJQcYucsLohRaY7VR
ZXnqVp+2SXKfQjzAb21NvUsUC529vdGeuHUotScJjL7xs4ZB6zW9z9m/iK5gdnCoW6syyESFjdVH
XYsao7G8DjP9HIQek4E2eR3YDV2p5iyk6AAaAOxpIGsGo69gKS/UiMeTZGEgKXeM4GbMWsbjvRI9
0P7l+mlduhH/a+oHG2EOJYTB6gLfy+RD44OgACPjAAZcN7KQ3MCvqag6Yl4Ts+EiqK7wo3iUYhye
KH2sDCdPbaN9Uxo8CKLboN+nQCJE+z77RSRAdirXAi9iuwX+jUs7sgIZ+bmLKHEoyLLwFwQSsdCR
AmjHOxM3Ji3l90Kp3gBygRoN6Tep1qw9uhfqCpjwxvwvip2zzvB3Yesso5UrBYjLXsFOKoYNdqmy
nouuBlJ0GpX2mG5kppfu9dX+uaWwiVEbvCChb6x+YzTPbPYJav0Dj32PIzMM+KaFNGy/Ag9a/rAz
I0K4b7g6yhENfa9J/8bxydrkOQNhpgk5409Jk518WnsX/wwV0FKAqg2YI9C0oOJSYpB+lH20ULxQ
AwTXfy8i06sDfduFf9L8BriU/34V510D/RPghD8oWDq9DEH6EFuejDnNcTpUe7mK15qo85vp0qXg
m86MCE610cCCUGuh5elG6yraTQGVBmJh9Evd5vHDYL2a/p9RKlfu/EImBbOIFyYUklHMFJskOeJx
k0y4A33uFWp88CHqBk0MVu/bGSZENn3YbesgclYxyAtPi0vTQsCysoJbVKotr0Ybc0ieHwbo1e0G
B4pQfrzNHfrH4iAO6DakcCXj6fqe/h8fjjIygAH4btEPER0iAGk4r7eStyzvv2Igmm41dZdPiGYT
ip22FgTPzaSvnKYFYgRUqRRAQnUwAyJSC1UX0yh5HeUIHpCPOT2BoAhY509im1C9kewBHUmI3LkB
+zUx/F+UsLf1yRmPlgOsFdQSAXHfXF+Kpdt0/nuE+xtXmQadbPwe89noQf8Z2Krpdih+Kuq7vsqH
M3+deM51MFaDox6ADOS5l/E7iAA/MynHZaLQWYjwIIqMbSW/9b61qesQssUbX4ezUqhd++hHQZdX
uyXDhOed0dgQh5bbP3K9ISlqR6C7bLZkjbZgPnc/fyEokTGXC1EKeQ4bZ06TKloSmOFkeVDCvg+l
ENLGdXC6vuY/wzrOgAbvC65+QINFhcpCSXnTjwgGFqilGzB9xMOpKSBFi7ftKtHx4gajszj3aDAN
SYSUCQP/BYUCDS5ao9mJsseLMACgltKCNWrOYsxza9KdnGwjaWCSOtjU3BblhJGpxG0oYTp9CiC6
fH0FFoIvps40C7RIGAYFjPVylfW0DnUS+QiHgLkZRx+FNQXKFw1fuW5rdoRnRavWzVTJSKCkVr9t
onyHMcGDjqdbvDK3sWZIeFBEdQj62RqGxsE1LMazbRjaa1ibxbN5tmpCOhgpRVZaDWKt2SW/aZgA
4wN9lus7sxjQz7bGEMp7Op4sIMnHl0y+7QNlp28DnJvnTxI7QXs/ks11ews0DbgMFEMI+AtSQhE/
ZJBYTpUx872ESY8ygI/h0+DM4IwnUKBzVNnI1gRD2A05eB2Iaq5bX7qJYKybp5p0sKN8g6vObnuq
D/qM0/M9YoQsR+6HqVEtf5UbYJW7lTGxpXTs3JbgaTE/r0hdliMd67dE/1VlD5WxYmLprs/8dwT5
HvAEInA+avzURyfE9yBZT0AFHCusHY6+tle0g7m2c/NpEz0lhlVgCZ0XiHULp9GscgxDTQ1gZZl8
g+TExuSKI4XSl4lCeE3VG7X/rPuVF9GKUZEilkPSuzTH0vfaMQdqGWVR61jLePmBHZtPKSagCTDm
ariWdC7ahfAh6sOgM8c80KXD8nEliqSufQCI9AMvccHZNNq+4jQHY+19uXhQzmwJQbLV8zKLZSxs
kP8tkyeq/6mkf0k40d/9z/cIDjjzm0DSY3yPYQLWe1D3tQvtpWH8FSe3IJ8sAmPF4y/UDfDsO7Mo
uGJN46AFVWHR9Ie7jt/qwLbINEA35TYoTiVqyqDYNZWboc82tRrurl/0hULybB4MYOABn+Emwmkt
MrOcxgzmKTpRTDHdMfsold9a8GCVj0q2s7jGZI2lySEZNSf/h4h/Zv3b6Z75mWmaUSAl94FGUlgF
kJExkB3pnQwawOZKzFuKEmDbx39AVoE8Sziqca3niRLg2YfWFhQMwu31lVy8CZiBxwQhJOaBWbq8
CSMcgdEacGMRsjmb8MYZIoPYRedvu84d3nhhQ+ZpxehC4QfbN/+rMeKBJREThqavLFpmCk5PxO0C
XKLAR0m7YXJSiEbp1RunmzK0o+BXhMmyTVzYVfXaKquSoYtre/YzhEMso8ecmD1+RtJq0HBirfk4
lW7gjhtjOzhguvOBPQHVX4VVkVbO0JJzJ5hsQ7FCp3Mmd7nwDY2CoYjg3Md4x5N3aFsBY8zKtGaN
YhfGGlPH4o35ViEicy6Mmt+lvTgkYJeXsdGAbtiDmT13+r6ybN037SK/4TyyZbD01nLilujFyCDW
bP8hnM1D7irGL0G6LEKb83KMZWmCs8fQpK3EG6vcYjTFrxxVvaHlSmRZ8rrnxoQ8mapd2xvKbGx6
nie46lvIhP2LEzw3ol6uKU2nMcgkuHakG35dO4n6K9VAxq28Rn5mK32wyzBgzNp+2pS5kw/p2j2a
N00M2jg8WE8Zsizg3rz8AX6rNWmYEd+LUbtMdRsAHAczEEAtoeCWHXm3adMPWt7mEWSMog2RXv57
73FmX4zf4BLFpGRq+hDDdNMGj80hPVX2KG9Ko3uU8fiPVmcxlu4s4A24OsBqAbMtbOwox7HUqRbu
TW9us8Qz1M+pfq39o1ykW1/v4bqIA7k9hX9UQeyCmvPWtFYr17MVceGR4yJ1ADUFKgBCwFW5zEtw
Xktwm5gEGR/Ddk8rkI6BdDDgoJYcOkbAF1BpsVcUyuP1VV+YzZh7AiDEgdgiiH5MISaotK8a+HTJ
i29mtcVhAy5tlFuwAdDD8JIt3UeulLlqv8ntarf2bll6U1CkGihgYxwB715hC8K2b+pE1aX52Jtp
4oTRJtNPnZvcWRigc331fuV7F+ppMAhyWUwDWhDeE3zl4JMsTVJV8hoi27ySXEBc2hGK9A2j/paU
f2Wrt7XV27WwyRdmhVegkil6id2TvCJ9HJR7tQWpMaFARjKwXGxAY4m8tXHqcI05fnmBAVwDflgB
D4lYzFbCKNSmskXMB6OuEjHMSWWTyynQ44wfWx2sq2ssfvOBFQ40JIQgugJ40iw9IriyCFdtoDVM
jhK4y6GNFULXIzCOYJ/YX9/NhcBHkbOBDAFk8ibY2i99Fi/a3owlBN2uoHuKKgWNjllGd9SMbEV7
JWASvW5w8brM1DjgJsHAgCZ2Pct4aKpRV+GmJbRB0FgC/RwGlAZzH9EMY2QP0Fu3IdbgKgV48Ago
nIFr01HBQVbtxOpbHjyqwbO2lgEs5dAg8ZwJdYFsnwnkLlciDIxI1fJY8roUSlWSa+T48ybW4Ljw
5lNy1oztNmi2ata7VbEGB5kvjbjj59aFfTCUIGibNpQ84k8ZaxrAiwzPLFnVGSBKW4NiLu46GCR0
9EuAVhe7/FFaqxCOKWENUqBhjGOdtbtRi5BmYEIhLaGLpKzW4RdiBUbYQByAzsJcMBOeXjlvpRb7
KQHvAQU9VW2d/M7im8K/y/2SYUwCVLaom4VgUC2OanWXZ8diWAmRix9uzuSYJgZAoGh1ucla0qet
FOWSN5hbWvENqSKHoGWM21xrfyDWtXLaFxIfEHFA1hJUnBDp0YWUoDHB/z2g4gPtZlN2rBINnEhS
cqcjxRqByqKfUrC4ECvHPUaZ6fLb+CD7QRI0sIVahY2zvJNCedh3gF85NC1uAwsz+0laGIe+CEc7
VMy1QLy4uuh14OmCBi4aZJe/QBrDdGxDWfJ8nFwrRdUgRMvq2IIxJubvYfq64kqWIhGsKVAawnQr
2p6X9iarHwc/w2422dGPE6f5q5u2wY07KD4QI2F4fstr3cali3puU9jRBPRRrabAZlYzcypZ6baY
5Ug/fPv6xy2tJaSiZwJrNIx18dv6uuu4ZFiSV5v+e14VmzIFZSaoj9JfGN7QebDSsl2yh2Y4Ou94
eyLYCU/PIlHUNkuwdy2xYx5tpbtmq7SqLVdPQ7a7/m1LnuDclnBOkiiS/WI+J/0wsagF4n7NnS4F
0HMLwj2vck5yXo6S9xJy1TXtJpJcCWDR698x77XotAGWQLRAgROVOuHGmbXJlcxC6mVW5u1Ad8Hw
RP19WYF/XqkQQNzw4brBxc8CCm3mf0eD7RtqeVbqMPQibmbQgpdPkKSSLJv7EILR5K28Jv+z5LjQ
UMfoBcocGhTQLq9W1SqlmmdI8krjpTdvcvIWrk1CLkbccxvCVapSnMYahVvPB3+17zYvE92RxMYS
5ow4kfZlfdG1ltzKdxHhmA+Up/7Uwaal/k3bv9S6K7v365u06IjPvkt0g6YmoZBi4nhr8EFyelRA
gKx5sr9Dvbj+Cl6neo1ZdelCYWQWwGHgyTBTKqTkVtXzqKVycEfSXnYmzRjZlOdrjBhLfWXkv8C0
GygYQCtWiOBZ5KtBXZYA5zgVC210GEFPRtzSfX8uwXMp79YsLp33c4PzPz8771Xjl76iAdJS5Rb4
md3O+uhqBezu1srFWvw08L0AF4yqOzBBwgrSMuSURiZatVbrJJiyiqbf1QFTD3kPEH15SOrb0NpM
CDKjggq8f2PG79l0Wjk5S8Hl/FcIt84oQmuSQgIIVvbVgqbhwN9q6xnPD2DeBwY6dBm6Ic7/cHZe
u5FDyZb9IgL05pVkGrlMSVWlMi9EWXrv+fV3UTNzR8kkkuh+6EajBVQkj4kTZsfeQ34aQseTH/kl
Qvs4xVuI17Vln0kQUfnRZQCKi4uZiPCK9/LgnWARsosYGGj0VE6W3cXNhgddK4RRhPpfU8tnR/cn
M03MCYgL+qImVGTgEu4zPToyxnrurY5y1GucwSRuSk+a+lq1GxibtZuDQMTM9TPrNi2T2Toqai3L
yH9q8WkUAqgkNrzBypZyMWeU2Ywx44G9PMKdbuSGOWX+ubagGwt9HAJvXvwjKEnp6s0gcGXrLNI4
hl3hgCewX5hLCqn2WyUJzuk/9Z5h6zMkGffpLn4aXhmm8D75ENZGTAbvb5/c+URcvIRInM46GwCH
RKiylh0Af0wipeyM4Awd/KC4M+pArdEDsbXwsTD2Zb8RrWzYe3fBHx3DOGV9k2NPCjOkLH8EcmIL
49mq31BAdKvsvoqeb3/h1T7OIq4U9/g+SwOuvriardT4ee+p/rmrk12ZqceqPyTxS2mpXzzBvW3r
ahNnW+CGQEXNbGDL6aS0LP6vLVBYQGUOJbRjjSEcNjEjW4YWDt0c0taPYtM/t95z2SvwXKJUnMp2
uUVIsGqIdIsDOeOQl8TRJhWqiozBPw+d4kbMCJnqczRZd7n86/bSXTuUee24AirvEzJ/2nzhP5yM
JBKh3u2D4AxBU9UjOxmNLkUOV03z+0EJH5IEbBtcBIzycEbE/Mfmt66dzY+/YLGoMwtA3g5xcAZ/
MXjxndDd1zpigGrqxjXag0nqSv7f25+9tr6z6qREikn3Ytk4MpSiThQrDc4iySWsEmoPeZR3t9nb
XLdjQK4PYI+7MP/9w+p2NUPX2lAEZzU5iv7fmXgF8orgP6b+ZRNJz//XzMKLRSWjsnqDmc4fd0WI
ml4MM1pcO3UJD8vW4bwO2GZzM9wYqAKl7OV9K0o0ocnCMNeMjoQP+x6Fve0FJ9/sdtqXUfgWR9LG
Hb+Gyc1GUdEjdyCFvUKQZuNYNsmIp4Yt7CAc+5foMbgL6pNy0Ldaa7NvWnpnUzcp0c/CIFTIL3et
LJpuCKQ+gG2YIZVHn4vw5IVfBPkQbB1Ea855rmzNZwOOkxmSu9g6X9DMbmy64Pzw7Ydh17vzWbLP
lv1nvz/f7Zn9Ou/P9uvuFQkG+/U1cvd/P0N06BBOup//7p4//3g+ff0LJaH9CKPO/cn5fto9T84p
2P359/Jm3b08jM7RsFv7Hv7b78dPL39gmX9xPr04u/uNDVpz+HMd5f99yMLhJzmDf8b8If5JfW7s
6qja01bBZF74W4s1u5IP1ylWplDp8gEbfkTso7c6gZ6/FRS8B1HXZniaidsBiC9HeKFI1KsYOtKz
pEW2nv/s1NAOYtB342/UoSc1dOR0OHTFjrpc2R+bqXJgEHXE+HOlv2YI8PRCzkCY4oL5Otx2XLMz
vPXTFkeTERjwVkKF47pHOunnBhRjdX3h7iRdVvGMy3KfLgxJGElTcI4h7IsTpvs3IvY1A4ytIio7
B3i82Jcb2Pax2vW5xc1KNFx7iasKxqp0by/SitedJT+JBBDdIUZdJK16HgNv90yCulf7WXPkjSB8
7Xxc/PvLeowXUs9r5n+fqdMpSKH5l3ZGc6ZhYBvHv4Xx2ZRcPXwT0gSqb3tQ3WK04+JOlP4FSULU
8F9ARemYffxk+XJhu6bVSnNkYbsuVc9moUl3itdvTJuvOX56EHQi+D44AqyFlaDLupAmF091HDA8
BEXgEfHYSHlBIDu2ybq2pumvIcrzd32wuCgZ9YZiJJKHxek3cGT7s+l+/nV+jp3YqZ1vAjOwpHl2
c//18ftucHZ/TOfe/nlUho1bdz17ufgZi2sHkUkTB4oXnJX4UTTRqmAEc6KQOfebykQHG/6kjpGb
GK1ttOaDpASHASkL6UEw/zRS7mjjr0L+Hvif+4FBzUMXua0GVVcQOngJPNBG8L3ygF2s2uKaRWnf
d74ucEBLuAdFNwJK2MLWYSVf86Rkhjzf3b5xK87/wuAizolTvxZTlfWhxfccWJ5biw+WF7hCvnEE
V4JFDKFHTscJZowlq53S13IYtDFSceL3sgOSmbmKBJ9c7aYKUmjad236dvvT3vuVC5c7RxxM5pDy
Mvq08CaqXmVRlSfhWam+SSaeXWrQww7kgyxAFO5Zd9CT7SxhuNPDL6ogOG3zPMkAg/otbqYV58mY
l8Sg19wUAnh0ecfrsBLr3OfbB0MKoJEcoYxMi/+Y4WU+6h+sLM5Ok4lj1iBtde6iH+oh0g5t8NZk
Oyizb6/r2k5CJYE15ligrVnEC2FLTtK0Y3RuJqa8Trl/73UZxJndrywNbIt5U4e857bNtXvx0eYi
fvB0LxRSAZsW8SNDrzt157dPeaA5iDL856ZA2DKbhyAgo9DzjfkQqujlGJIh5tFZapxu1hzfgdQs
1WeveRI2y0KrblKTqWPAokVXVl98WNd1EkQFDdZScScg4dhFc2+w/ywUB8+XnsIO7VWUdPUXIdiX
YCwqJqOs8PMQseR9fyq7v72g/E5/qY917VTDTxR+y/BrS6NxIPiJ6rtAPxrw3jR3kfwjUrfod9b8
ByBB1ouom9Rh4T9CfWonISqjczg1BxphANn09DGV4Krc6uCv3SIodSSOHHP0II8uN8ZrwjgRrCQ6
y+EfCszRVpl+7VzrtGxBCL6XyRb/fl2Go2bFbIVFYCp00100PZXJI9pDNpjEvkGCovmPtSe5RZST
GLanP03As3iXI6OG3Qt5p3OmMzKkdHYU3VMY3bg9qyv3wcriLVbJiOgJ9aycHll22ph/qNRvif2t
Lt8HIwsnx6JlumS10VnM/w3pk2a5UvYmmsdAj20z/x5tTV+vxYpQH7/DOYD9v+dnH+6p1Csj4RxL
J/luED8mYmQbKsxH2RYn7doR/2ho8WHNoNUITWJINj6JWr2TDN7/c2jU+0x1b/ueVVO0oYib5hLq
EqvIlPAQClPNbWoqV+5erZZGr+BY1Vsk/L1tai0thw8M8J4ya4pT/r68TiIkfih2kivJvvacjtnR
rER71gLy4nEXe5OraBAbO6bwJQy3cNwre4dtgxyNmGCmCL20rSZqnwgytjvltSiOGUIDuPQthfCV
1bywsvBNuj8IFpX84NyaUm4XIE/16FFBsHqY9NdYvdtY0PlHL8INiGxA9dPLZjhtKVI2yqGaUFkP
z20kiw9enJSumBiQ3BdZu/PFJNlpfT8dBqmETLcwvAejDqOnQDe8PaNVGW3OPH8bezLPxmjDjZO1
cjsRSaL4j4+e86uFo0HeTfIIhQm/LP9QQ3RBWf1Po6b2kDIKrniuVDc/kFP/eXtR1tbknaqJx3uG
kS+3QEDPXB14TPuh+BzH6acMQjhF2Ypi1/IbiNBnxrkZ2qUsy+SaXPtNZMTJGXKe8QC1fmm3U4Tm
qH8SABHIjU/Al9uoHrVEnsWW8u3KZyJ7yB36P1Rby1ewU2QlLdMuOVdw3ceDo3+fEKy+vZTXXWR9
1lb8/0YW71M8GYbQWG1y7ke7HKF5VwUbztHSjn7mLtxh+2B32+LK/cEgE7bMWkLPuKymRGIWeh7z
MOeqMuMdh0V8qk3JAjKXBd8MqS6ffTXd4hZdGqU8CfpwptoGfMLjuHBLgS56aQjtxbmXO3C8B8M/
aYDQSt04RMpG1eSqhj4bY3wFwiaG6Wdo6aUfUoRAnxoFY774vWjhvpYEWy5QtIfdxjxbhttJ31sE
qlLR9gzJifWNptzy3Mz2NZQ/dEiBVJnizaX9QfesIau85Kx4iU01ewAmEmv/jZGZfYVthEx+Cd5I
aX5YMYjxc6XVtq59HarGFjYFV1c/5YOVxSvpT8hZiHGYnkf6Nz3rl8/cHRB33z6TV0ndvGT8B+j5
nHywfYslU/s66hspOcextK9NxAaD7AsDTqp3lO4N6SBq2Z2UmntVaFAKqWG8Q4p66you05H3HwHr
IbjCmUF0iQaXpEroWpMlBcFouo3nwrLlNA7od1u4//Tnz7/03IPsuP3pazdjVlIgPJ0pJ5YdZNqq
fmomHJa8CV5hmqPQyfn09lKyy8UtxM/q1ZjVc8ibKd7znF2usxHLgahU8ydOKHUUbkd4RdFvbpIn
FCXqeLgLrcEuyUkmJBaK4F8Kz/F/8cUyafPMXAJUa/EbEGPxygpNnLPIG+KYPc+qT3i0Gw1mj72i
9uwkH8LjbaNXU0JsLmoaJH5U9ZksXjZJYIKYvN7EqgYbi+D9yKejPOTfE9mxerg9YP3vXRg9FeuX
qKWuPTaoZtDiVrSNisnVfs9tdMBPsySkSY41//1DgCu2uZcEYFVfTEUQd6InOjqKoc40Tj4FKg0i
zDytD7c/fr6lH2MYyJwJyUCv8lpTqnmfs/1gU9ACYYgVK3zJmzFw60CWwNXL08bDcn24ZjNw7/Fe
KtB+LGE8ajUTcqmYgbil6f82Rekoo7TPmnCvF9AU9F/L5iEIO9gxT2F5apJmwydeVYLfP/TDL1h6
XhBtWt+Y4YuewFSTuML40MWPmlp8pxvWdpJNezEZUvSGfg8MNTDXe98WkJ3pdiM/Cd6R8Rpl6zfN
adjF4r+XHXhpic8M0NmL415MEMynLRvep1J+F+ZRf4gTSbpXPAa0S79S7CmqJUCtUgOvt6Y/xUXe
uE0dynsRZdRnNTDnWd2m6e+nRppsK/YSRygQxRR5vN0ibd4CTf0ltKjDl1YY7YKAYtjtA7SM7GeC
Gn4//UWchiYvdxYx2DIZ9aR5aiWv3WWqqLsdL9AhGiJkI9CQvbtt7+q2vhsEEIYbZhSJc3N5S7Qp
CAShKZungPZVlr6azatMdNRVr1012Eb3o+qlOyHrD97X+q4PHlrtF+5rCoyNh+m9LvRx9+YfAg8I
ZBwSvTR8x+UP8a0uM/u8bp6Q9rjzpfum/4rsD8rfZeD4frhTSyj9vAerQ5tbQF+le/aDnfectL98
rdsX/lOm6se8+s7sYcD/4TPH09Xn8U0XpEO/Rfh5NTD//mvR/uTHkKnAJXT5a4eQml2TDM0TJZ37
IbetVoU62bDHBJHF5rMft2jr/tUZOqE8fK9k065uNBftjVS/64v7tJpJ1k9BrTkZrLKa9Ukbh5nT
dAP+8p7xLleVWYV3gBaB/VIDR6yqBsbXpH1KjLSY7KrXipdMmkV55SlowVD5Yqi6SaUnlt36RvAg
j0no2eWAqLsY0uk2GZmFtlCt5PBzWQCjtvVWNe+j0huyXZtW0imKW2Y8Sy/KQEUJZvp7inzg64Xf
Rr/LUut9eLKr4mkgofgRxJVI8VauosFVs8ac9pkSKyAEpnSLjG0ZY8w7pFLv4rVnJocZyssdUtUQ
2imNqmMNe2nhha7W/cukH00wQibyaG5NSixfm3dzcKmozGgyl/vusj94fmkaW903MAdcyys5qe7e
Zq9v39arb4LjnIeQ8TxQvTiKRZCoSwNU1EEuPPmh95QmHqevuje06SEWntS4IXfypK+3TV45JEzS
UZSIPqGFQCjrchmDyVcqOrrCkx7d0+u965ungRQxVL/ctrN8OXmrFTZk/jIDpMNSTE9q/a6LOTmn
2LHNDd9y/Q3Ug5gJIx7DqZLBX35DO1iloY9kQsJU2YlZHavyHl2oXVeMG8HPMoqfn+WPlhYN0rTo
s6pOdP80mZMjC5NoC33zR2jMjT7X1Wlb2Fm4n6QuO59OEXbU9pFA0y0y/0HzU0aBo99JtdU+mF/O
Cy+CgyOInMn+iO5gq7pcwLFQY8MvWMDikWDmafBcuFW0L+QGnbS/fQ6uj/ilqfnvH+5Rp+RKG7SY
ChLvvn9Vyp3XPsXpDyI8ooeNw71lbBExCFJuqLQtWcYsvDcRG4EL3y5SjaFqsGD1ZENievvzVjbu
40ouK5S6306QsWFRTT+FMR0S03Mn6A8Yvg38f7dtrRz7C1uLw9jpraDGheWfRIAZYe+o3WNGpjHq
G4nVyqG/sLM4jENYG52aYGfKv4MOgPla3kvFxrm4Kt9wtS6sLBwRsfQApwJWeuFrqJtfOy99yzz5
Qf6cvJSqK/jhq5wxA6dNLQqIG3Pp197p0vjC8U55YSmV5HEqjS9W/3dM/8Nc5f3jZuAvo31Eru+U
jR9OvZ57Xp9Ogn9KLKgbBkkLP7W63Du+VBX7rizyU9kOW1XktX2DVABUA3BLeEsXbrFLhWnswyY4
9YnY2xHI9vvUGDOeZHHL1JoDoXwyB3dUUOh2Xd5qXa9CkoI6ODVqGQk7uCmIZvM6BfdLMvWc1Klf
wS9Z5sOhnMp254l+t8UhuHId5mwJAWcG31RG7y9/Q5rgWvwxjE9+34fflNACr996/U4aGsEZi6re
aIReFVXZVOR5LeB7TP3Qe1h8dG4k1jRYTXwaOmT3ZA/uR0qb6CP6Vb+Lp/gQeZ7T6uFJhnTt9tVf
tw2ojikPIgVQR5cfW9ajqk2aFJ/gN07eIisXD6NSov5mKbEzgP6GK0ISdqUlfGukvnfLMvc33sIV
50oYTzWSqjlKJsveXGMUkSwMSnzKra5M98M0aZ/qrgIHZFpBXu4DXRUTR8nKLHS9MA62JnjW7PNM
oiHCz2CycrHfjeFlgp5N0UkcFTTbojI5aG3dfRFlnyEU8vMHMRCag6Gn8taYzcpRY/iFnu4ccUOo
tbhZ5SSOUty2KRzxkn/OYXA7WE3luVlu7ruqVA+3d3vNHFkvlwtuAwjIFwdtjFq5NqoyO/lTBhsZ
6Wyetk6JK2a+aEuf9aqCyLFmhhItUvZnHqec1/2Dr8o60az6YMpPcmO6ht/afaLfeWF4jOWn1J8c
aIV6wbRbSXdSSTir9JrrVHloja0nYWWDkc5gumiWOCFHWqxyXAdNoOplcSqpMBUGpAJBfrBi876o
htaJovZVFsLd7aW+avvx9e8sFrC/zBTvyypiNFcGarktT1VuHjv/p1C+lOlXwztbyPqCGNCi5hiO
n3x5i4V/xVuDhzeod8vsNCyol8tujjlj51JWniQ1+9cY/i7SeiZLo2TjoV2zA5Ji7ljA1ATg5tJO
H3tx55lWcYpjPKSapLqtv3mJpm/Ymf+dRUxJtWHmBOGKKIzmXtqJaDijNZuXp7EOd2nFJDl1Oa0P
92ryWdE24uWV99ukwsGsM5rCAAbmG/ThzPph6wnMU1MK89P8RRKy7ODDgLkRCK19EuU/a775TEQu
c5gclLtnWGF1KhQHBuajOUqHMvKfuvpLL24hBFfuISdwltnmOZ2f8cU3cVAFq7eQzUOHva1tgbH4
+7ElB2zO2iHd6cUPb3rMkH5NjR+RtXUcr7+VbBASBFpM81VYjk+IYp+PuhIVp6Rjhtr/ISo+Ncg7
HgPXChX79q273r5LY4vXrI1zYYyLuDhlDcovFRD/LeKhq7k+BpJmLlReTEh42cGFCaEKm9TozPiE
PNw+v5ce4Fn6qx1rJwdyCfK8s1HeLre6dfMeXV6C2Sr9CJUJOnLfheeOTb1H0AKrkpjsBiikYoa+
otp7TI3i5fYaXt/rS1OL+LlF1HJWIowhz6uj0DWN1zjZQjNt2ViEyUIVCRWUognDkBkz9V0RJnD6
p6ar503zdvt7Vg7gxdItNoxWTp8WohWfUr+0p/yuTDiA5oOo5M5kbnBgbdlaXDXK7VoWGmyT+JLr
e214a34htusk6dZA5UqWc7lL8y/54Kg0oBVFlGKJycZ8cgb4XKyE+uKoBJ+CoHIL4VMaPfY0sX0g
ar20FTStfimvKhBTwJaKsthBq/HagOYDB7LPnMyvvkZ1vxfHwE58kv78y+09vE4LKGfxmnHuKC8w
JHr5tY0xTvogxskpKdH/fGqLgxq7jXYU4ievflHFP7fNra7uR3uLfN9I5HxMNexBc2qLu8w9v/4u
7GmXwri0YWpOrpc3+4MpdRGcyFOdWFXMEFnj78T8IQ3+DQ1yrqMDyTWz0Yx0NrZFebgYug3Ta1tI
kRBc3LyBTLddLmpcjaYyKSDwq0FwQ9tXT6ZJzTP7HW/N/q86zY+mFvciiEtDrXJMDdPXiYkACTVe
udt7OdrwxzweD4rh+lMPo3EBM0/phN5erwe7Rq359nJfqRjO7vvjL1ncm8BTp1bTczzPXXnqd50L
xWPj9rv2NTsD0fruP/XPzQ5eceT84sJ2ssEBxX/7R6ye5g8LvzjNyPuUPgq+yUn1v/F+TN9geINu
qv2c/hazjYLElq3FSfYSorPeLJKT4R+yoGCYBDjLvizt9A8cs1q3xWZy3SeaF3geCwLpwWzYkj1s
plbxJKNNTpOwn/Y18wfCrxSsYDodpelVaP8o9930FOro/KbuVO3Gdq9vlSFXslo8ErkkYChtLkov
Klo1QvJjpLPCaQlvzWF4SL8xhJrSr/gzDba/VdNft4d7QnkKL8VturxKlSDEqdEkKfIUlSLZJPuD
b2cRMhKOH3XSXGgyyoYuWZv/S+l6oMAliqB4y8oo/4vnjskTwsY5pb4aqKyjYWjEkgOuqfVeTI8y
d3pMHtL8PCTDxkFee8Y/2lpcplKMaGXg7U40i/z6SyI8C9ZGY2q+C0v3SK0BdMAcdbCllysbK3rR
tjWe2Ip7F+1xyg9uYEKVBjPb8N2MtgpQa/YgS2X9oOCDxnIRaOmNqE5ZVyYnb3ryZ9nNv7p+53cP
o/6jt463/cDqM4PchwG1ugI0fZmYhkFo5qMoYKx+GyM7Rcsb+rKoG6C1lmwR2JmvO0Kp7eTp97hV
qlz7UkgWFXp+8HlTFr9c2VypsjDo4vQkiJCfp8GT4O9TAznJNnYEc4eS9u2vXbM3J4tAHggbtCWW
p/IVJRykgSHqULzXhAewPY7nvfqqa2TwzrSw9tw2uOb6YB+a7wFLi/7I5QeqSSeWbaqmPOKFHtmN
9/J3DPjfb3792Ve2MDRrn2fOwhycHfLH5UjsYLQTfClWit/zbB/CHt2H5iNztJBKR/YpD7yNVPUK
WsHeUf9Eex6OSkYxl0N8RuKDj6qF7DRNwCsoULa5chrLL0r70CifO6t/SUzvqVfsQlN2zKw48qNP
Mxx0YTF1DD5r7hT+FsL79uvtdX+HLC3uLPMczB+BgJ05HBZ31vKLyfO9JD+ZWXQXdtpD1ZS/FKv4
owF+hlSy58BpzLKrtXgoBdmpSEQD2w8IXyU133uV7ojV9CxEB2rcG79tJehRDbBWFILgwOKiXx4K
Ra96RR+E/GTofwdvPE9yZJvoU+ST6wuvGXQs1Ys+xW7bBfbgHVWzdQSqz0J3N3kIflD/vv2DZnvL
tUJZia6pBhKT9br8PVFaqZ7Q++nJMz1HUxmNVY3sKewj2S38T7dtrX77B1sLd111mah7kzrHAq7Q
HmiEOiULXyduamzxWm991+LypX6YmJQzeRqUYKcwCCx/EsRmn/Ub2era08vxZ+ANeCBF1OVgT0TN
yMwt3FjVI78TqwVAihy9S3h1YtFpY9ENEmU/MWpnpFtz/ivvH7ZRAAUgSbtg2SmAPWGM0i5MT35b
OXlo3MVj9cXaZAW7gnHNN90U6UpTv7Hg0Fq4ainuBKP26vSkAGSv6mEnhv1j639qjV+Jb7mNbk+6
6vZeePTr/qeqfkk2pQXnO7s8pzDHiTP2m7FkY5EslG2lTJOX4d50NXFkM0fx0NL/3j6gaw8ijeOZ
QRpsjw4c5fI2AJSJA63iQ8Psn5n4d2mQ7rRB/zNmw70G1tUIDUfzs0et155M0a3bwb39C9aOLQ8i
jyJwQPWKilYuOk0tkzJl2g5rDVgdBJZ8ZoZqf9zw32uHhzMLXcM8LEyr6fJb5Uxhs/pmBveIkm22
lgDHsiXvJG/cKsWvmnp/JdCPpny0DIeZTtEZCp1NZbvBR312rOvHkKLBhntdNzTvIJLCsMwuvolM
tmxCo2f/FBWm5C9hDzY53uiXrRlhaAfAJgP4UGEuMmaF6b00twgkBDhHd50h/+mrXLT1Rt9Cb60d
errJMmVuMNCg1y+3yEvzQiw8IohK6CkWveThsLFgKzGKNt9qBvFFtNCWUsZa15nWUObZqZq63LtP
h4Y+jEfz5lAIY+PdBYJCrix4oxW5Ah3EAw+VmO5uH/qVBaUSTbsCoau5Cbi4dbBYj1XQdBkIrVfV
pKrZ2hZSxbeNrEUFEEHStpbA7lmUji4XM82TwNRpH57C1P1q7Tr7LyTazvPpy9cds//2W2tDJbHx
uq7Vvj8aXVZXrMJM1SjFaFxXLnz4aJAM6CONeb2rorvGcoYOLrKdpx6L+K0K7wUIi29/90pcCCWL
TBYKvFgWl4vb5QmTTEqcnUC06XsjDLxdxagOpM9MYplKsa90pNsmpdgqvK+9GgCkGOKcB4KAWS8u
YxoOuRzwXyderuJnKTb9nZ4PqoMuQn8XNuZ8oqToUIzhwJh0qTu9BZIglKL0hQlDwUmUrN7/54tB
n9XglOH5+GGXZ2BAtTEpUBY5lUJsPlS5Je1q4qJ7uSjFe7+0/F3VF6OrqYH4etvy2hlnaEiZlYvo
M8vz3z/US8Vg7GChzoqToE17r+iOWeSMpXi4bWUlwqJrNGOuWHCyx4VrEq1gGpopz0+ttyvLn3J3
/Npr/zbLoWtmmBQARYijpciy2Fm6tkOdixXLWMTsYhIROg7iXT8p57ybNJcixNbQ+4qjoodElDOn
N7iKxe2d0mBIszgv0ENS7qWMMWqIvRLjKVckV0uO3UFE0+f2Yq5d3o82l8jMrFAaiIbo2zb9J9N/
CsUfnfnaJuJdSlUuUc4qItK1/DwBTE2zz5WfH4qtOvvKCzC3zua5IfjTeQIuj40leULF3HBBXjU5
wvCjzrfiV5l/YRFYIRICoQANauKN5RsjAqmJs7KnOR0fpWgngsovSBp3XffWJ2/S2Np+8jmJd1ta
oCuRDtBxYgGqVvj+5RRlN+qD5ylkj20i17tUbX4qyKQ4sRGKdlqYhXt7M9fOD6w288gZlWainsuF
FIU4b9NxzAms2qm09VAsbB/O3hepo//TWXdlrKNr1EUlgsiCuBFrrThhglbiOnDwMIUv589yCttG
FAo0IS3A4XXgoJsUJ/tKOfZCNrvijRGDlWPDJDNxEBMl6I0ucR2KN8adUlT0IduvUtvY0Zay1soH
UV2V5il9hjsAgl0uZ5QARulAm50iRa2O/gjBeq4N43OtJPHJymVQU4Lsw0juGxstrhVHOleqEEI0
6URezQH0ytDXZjUVJ6jyqFdZzWPXjsdo+i9aufgapjDBq4A5Ww44gKZvpX6MaftPgxP4uu0ru9tH
ci3bACYBXJWW0tydXrxGkGmkuWwB0fAz4d7EyXRT45SGa3qV7Xf5a2DUsPYYnduXpu01yb5Jt4Tq
1w6KTHaHErgE8mg5tzvqqo9ENmANLw5po32u27+3P3LLwCLn72pzYgYrKU919jCIX4fc2/LS81Fb
ODAA3zPEh3UkyFkkp1ohBErqsVFZss8QoL2D3EZ18/oo7xnbkkrb3OqfrDx/BqEU4RQFMJBTC4tZ
UKZROPrlKZ3JqgPxyYCtXd3lCkS2GwHL2vIxNjUPaXFQyDou71k6FaJZ5HV5yo1K2uX1JDp+Em70
aNa+h9hEAlSgkt4vD4EuxnJeF2p5UovKaSfZFRGq0OvIhqDqhYx4I+dY8fyk8MDPVdkA7rZEucNh
OZhjl1eIQNP88od7o1UPCh7aDjY+bM1XsHYkTnOZ+aoNQ1FZJKuJq1McmeVOtcpzH7f5MQs3Dvna
As5qYzNqZx4Nmt/YD8HdhEjAULdqRXCX7HshOEnFgdlF2vzF6yaR+cqRQPWIFAaEFcACaXGj9KIK
4khPaqTx8rfJGpwsKjeaHmsmiLKA7MCpRK18EWzFaT/29AjBjtUddCWGF+26NtlqdaycA5Owhq+g
sETksXB/lof/SySAVXJlPnRGZAsTFE166nbh4bYTWrFEsApahnG792bH5f4I9FsThRm6E5Qorhr+
afI3EXrCTTLR63UDizYrgQAVo0y1hIrJQlpkagcIWp9E8zxoZv/DLylv3v6a61AGK7Q3weNQlMMv
XH6NGMpRL/mEMlnQPap9lsEggrak4jfWnRfBgDAMZoFKcC3szGa0dretX68lrpaYFIAyDgNQ9qV1
hsqLnBczP9V9gYRMEmkvqmckrpcP1MgGI9j42hUg4+zbKa+C9KCiuQwUBxly9EAtipPS+8CBJ6GR
HmsxMu1EEozHoc6i81QTCphVCkxZrz39m94VSDhlzJDtb3/89UVnc/H4/CIOEttw+fGhnvaB7pHF
hdL4Bn/ioyJ+R6uprUvHMLbc8koCjTWYiiAYpotBmHxpranjoEfXZkY4ynnq1nVRfsfDaL2tdon8
MuQ5tW0hK6HgyYRQ/QbNlSo/9sxPB04fVzBcKp1QohY2GcXGq7t2CuaJZWCtuHDKz5c/rba61AhL
sThB+jP6L030UoVO1W/EemvLjfgZsDPw2WSzi+WOKl+LutQj1qtr/Tj6uXfQvFDaJXGkuYIXfoKR
St6wufpl1EO5wkDvzWXS141iFqkR4URTBXtRENJZLfHeKKPCKfX65+3zdB1Gz8VXOvbEXwTqymKH
pbTR8kzGWJ2P9twPsSBoRCp29GK7ja0dFe+Nx3fNeRCuw55C5oXjXWxcTvhMDIDTreNPsvijkHaB
ca/4MDTW6p9I3/Lx1y8wH/jB3GIH+7a2RJivgLpEzTNSScdB/w6qaEvSbO2gQDo1U9uaTE0sa9lq
5BelkZHv8OdDn/j7ehifho78QE6A1Ucbp3/VHO/9THXMdOOyptYOQtgWI6ffjKVDGIAln6z276SY
v8TxdwCvyO1TsuoCSbfwAiBbqJUvAs6ZcLBSVak4VY9x/K915X1luvHvukXVypG+fLltbm3PaOrO
bRaaugCsL+92HLdC3dVqAdaTweoadDzEGta4ReK7dtEgYINSi1eMrVuc/cD3SstoR1IPlCWzWizc
UfO/D5P6SVD1t9uftIIKYriYgXVGHBirYbTn8puk2vACIZYxRh0WVaxj0Of7QXYYfAwVZ9JI8Yq9
PL4Z1icxVpEqI3jrz6LxNIb72z9l7ezgVRjJngUmr4rdWTPkSlKa5akcd7J+qsOHuvps+EdN3DC0
+nx8tLQ4NbGWeLkXGCWVX1s3nHaX28lvLbQZf77LYQNHPrN2py0WtZWGKEsNnQW1TvIyVBQulzps
prggfChPE0qwEkVfGB3vkqq/Ez3NTiyJXujwJSqSL1OxVZVYwfnN3OMEk3MDj+rHwt1UKdx0STSV
pw6AH8kFEztV+dRU31NDtfPoKZFeNfmnyIB54z3EOSSvqfCMwtdG3rGyx/O0GvEZhW+ChcXPkMOk
pEfEyqfMMEr71JF7bqriboRGKxcVJw6SYGYUnDEYlyuNDseUBJ5QnlrZODUABkP5Ab3Wz7cP7Lxf
/8PZee1IjiTN+okIUItbkilKMKtaixuie7qHWms+/flYC5y/k0kk0QMsdmcxQHlG0CPChbnZdX7N
JfeHldV1MBXVLEeMvV3iNH3UdQfGUJvay6HNdxx2czmUIdgwWtoEPNfLGYIi0rSoqi9m3x1EM4WI
Q35olfHX/fVsmjF0UWfsHo7WddohdEE1+jPrSQXFYlRXBsxepe0ppLawc3FvPLZLHvD/TS1+8kde
KIjo1EIHW1/CHgdIPC0OnDAWPkQtJLWVFdtJBX+Sv9fU214h3UkDKihqZKuNjHrDrxUtri8WQWp6
jv7x9wC1mz4B3pAOCmSgAB+uF6b5BWF3FS4Jb2wzYXEoiH7V2Dokxc5R2rJEHxfNODJ4Ls1lrX9s
YVc1zTTFdX0JQFZEqe4qySND0Meq/X3fLbbuLUQLyC8YjEGmZB3SWg1S3GMw1BepkLp3STHVR6mc
5p+5JrenuiwQmZHUpz4y5uMsyo9tVOwpKGxdGwt88w3gADxo2Ys/1hrDsVoz41hfILhz9Qyd5fFj
IBwjQT1W3X84bH/aWrmmLmR+l7U9h+3U67/NF6P/eX8/tz4c/S6k98hSmS9cPe9CAfOhn8z1JU8+
BSlKL9/BZvrSp/tWlstnfTm9PTKMbRJAr4fAglQrh0aR6gustEV5UpRv9//+RoDObCyILRnKGZil
Vze5bjWC3iYEKVDIZS8h6/yWCcWjGPP/KjMyD2mbijbqqX8/q06LkvYI+ALm6FjbtS8EfSOM+sAg
WNodSuubFr4zm52mxNbt9KeJ1dGq+7TLQ00kPkjpeuRwW4l0Y/PpvWq1B1F8TcWDXJ3u7+eWiy+l
OHI5gyL+unjVNVTc+XfVhRPUa73bq98ry577zlHrYIfCYPNEw8NNEEu6AxxkdZ7EPoik3tTrS13K
P4RIlI69YQZOrWqVy0STdJQUmA2KLMjdJgDw1qWD9ePv14vmMQAO8mQaz6ufYGV9ACESlcG2eSwj
65kE5kMQRScpkF5afadst3yw9WFg8pJ6JzpBuM7qyMU0S+o+ilrEfVMEsjTYrFJf2nnTts71n0ZW
V3/Q5ABn5bC9tIivD/Fptl6FwS7n/3DvIzxP65PuEgiVlRmByc7Q70oCdmsUPVnKnGwyHpvYUt2w
UGL3/mfaWpQFclZfNHoQul/dhn6bM/WBjPMFN6igJoG3vpXqwU216uzrbbtjbuND0fVc+nJveJd1
VV+MDXrZqd9c6rbF93SzcmgFJSDowj3lra0sgCa9xQw0ToHy9jrzUfzECuuuvRhhWTJ48W8eA+yO
AlVxp3G2Li2TTUdzFtRz2onKsZGz/GUIjfwYZqEJDrbsd77sxuJpNEBws/DngIpeXTtVZE6NMcYN
rxyws8C0lb5zdWXnotk6/DRomP5eKitkIqtChyWPVRfWYXfRT1b16JuHqHpqjYbG2kNRFEfZiDj5
D3/tRtiEo5o8ncxrzcDZGEbMoHDaXSAeM+kxX9Lix9+7DnVFkTQWUUfSrNWFkvvZyDXT9G8hZae9
LyXFjjvR+fuF/GlldR6aNKiUeq77yzDb5fS5a91Ceh3olN83s+EKGvHjAi0lK+crXT9y8hj7aZtH
w0Uvfg3hYyg5SvvPfRMbJ/uNThfqfRB75vpOhAulEOktDJds9uLoUwms2k/kgwVV831DbwdpdftS
Dgd9Q2l+SchWUXcziSP0681w6WLg91NYPtfVFwrj8CsqQ8Z0JEM3lKkV61xk0vvagOLiWx84nYwg
0c9B/z7rL0Ue2xUftFapU7ym+Yvef9Ij3YkGUGJtctbj6t39X721PcD+aCMhAoh4xupHRxmMGLMv
DRcjit3ccpGosRvtU6RHO367bQinhbl5qeSuAqlpSstUN7rh0pTZCTacvlLeB1HxOgVpsmNq8Zqb
D0E6DO0kFVyYuq+9apzFcUwSZbhMpyB+GHTtRBU11ge73p33vg0P0eTjHGqwk9DQXIczUZ+OoxjD
QaD34GR4L9qn2I3Cfyrp31L49/6nUm+WBYEE4gvLp6LzvA51FRTWZ3o/5OHaaI/c4eMe+cDtcUQH
F3yVSWmTMuraGeq50oMmW6rRaS27FNHsQUW+VFL/VuwSX2NCD3kpmByBV6yf27iZdYK/mPpIqre2
GDbAj82TGMGLmGTOnIqX4aVP0p14cGMDqQppS9OC2UDiwmu/8EcjbeaJpFVSKw8mwe+Sle9cAhuV
WuAcizyqsuziDZfLKDamnkSEnB00Mm46S4ZTGNmL3oapa1UwyKJUVrtJTadKDs3GHefM8aHM2DkC
W0t9A9QyBsMTaK2OdVempVmIlFJQQT8kQn5Q/Z/3vXH5C9eHjL4tM3EUwfF9UIDXm0njxO/DhhJX
WZZ2FikZ/YqeQlfte6UqtW5gqv/6MphOsdp5m26PN6E8jbFlYRQ31iI7Qq9p1PmM+hIF6VmjsKKH
XrCA15LgWVE/3F/m7bUF9g7OFjhHaXdSULlepqyCiGZUtr9MgBsfSgUlCNkMYzds2+nBUApx58Nt
LI7tBOIIxpHQRVtFa0glFFLWF9gr2jOYsS+lD+mPgLKQrU79o5qox/sLvL3BWOAfBleeUidTFpRy
1V9yyzjLzGyFlWuArprx0MSXT0yTne5bXG0pjz0YOBJaEmooLG6yFEkNlGE0m8KrYgkeUn3MH7Qh
NR1ViuentNX2GtarW+3NHpVg5mMknn/mOq4/ITKRpuaLRekZTPipNE8jCvyV8f3+qtZgrjczsHcy
u7mUfMH6XZsx1MZMaRxiJmY2BRlG7RFmXNje47J0ZmNQ/mmnNHnfD3BTStNkPPmSOrpyPgyPU+Rn
O6ngyo+WXwNYCFQlYkNEPevSsFXSr4xkufEEdWqO0hx9yo34o65BvmIFmfog+FB73d+BjX3muQUV
QEeMfV5XLPKsCRB/VBpPwYMZPhZCqHHDgTBnDndcaI3lf1seLyBVYgQEeEdWm60WmQJLs4xSUygl
xhE9Hx/sbccAq5VEAkF+pCdwmzZ1/SUskt48CBLiHHahCME/PtKrX7umF94l3VSbdtbNNWSxSFor
MJ+nRX2o4f5iSjvPxdBmwrjcqbusm1Fvvx7tLGVRg+W9vYlJB94NozIbr5bScrCTIK7OgTFnblEY
qBE2/SDQnwjyY9PpxSkRRvEHkMdWtsOuEo5CFUN9JwrdYxwhD6360FX3pV/vfM51AvX2K5c+ysKK
RsVm/T2TZA6nMDcaz4DXA+KLuH7XCAHgsDGdncBMq6PQdKmj6aFFm0dH6g+RxZ0P/XZq/nhm+BFL
kkw9422KltTq+lQVkw+bJ8Uwb/YTJBsz2dcCVx7nZUDYN0byrCJqPnO+/e4YAjbsjjXY0NbOpzH4
OfS+AsBsaCsiM6mvXsxs0pxa0+JHSFnygH6JOZXkoCM0wGYY6vnPaBr71skhpCdP6APlIzy6hFqi
4s/zIR07v4EvbBQ//u3RkcANwcGnUMFc4MnXq6yjedKTYWq9QpaKQ143EmPJpA69Zu2WuZdAe72j
vCvEx9zAdD9WO9pVS5IqitiChdz1g1RG0aCJUQK0fNMtAt//NBoFEEohnM610nEQ5PkbWszxjoMt
htY/hNsCApeFQBwaqutFB0UdlYKGfxXGaCGZE3309TQ550NEqSdGOzZu/u5xfXMmCtLMui7SyOgi
X1s0GlWrE3VuPX0uYcI2CLvaWYXVH0bkA342nIDCtQ/3v+0qUPqfUXCOJAc6TBDrOkTUB6h+xlLr
ocxZv6NtGEFrlBeuUXXTgWiwOXVSqJ7CaQodf9bz/2KecJtzvMynrpERIhRKWdfxufUSFWZVy4Zv
iC1ISGaov5KsyR50VWicpK9lh9rsHtpk3ZBdVk87hViNF3FBo6/SPk2k3W36Qu/pYhN9SPUGSSRV
hK/WHPVTBKPiQRmj6TB2RecERO/Hpq0EhzDnvQLwx2kruXKLfAi+GH27151bhT5vv41MHRQqkD2Z
+uy1O4jdyGiWNJReEFB5MFumOHrVcMhOJLuicPfOpJH2WqaWshPB3r6UvJEUhBmrZe7thrmOXlLZ
0xqsvR5xv9Gug4ZhT0vQO/Hkqxz8HRe4DbiYB4JYkkIYRW0+xfU6Z6MLh5g5Eq8AAPEuVZn5UvVm
ckytZLojKbXoy32XX/7g6mQzZsHN+CavAaHotcEoiMN4jqzaE+R4PgqL41H73uuWbS5rKR5Ra6Fu
ux5+pmkzAEMLGq8bfT1zWqlX6sShbFUKr5GfzkR6gq8M804WuWGWZjh07QvxFGwyq93UoxkM4LI4
efouacDQAH9nAjw+QbuTYm34J2GUtngncMMbkWSjlKyabLLxKkTi2lRzDL096IjYduC1SqM4Nfke
G8BGFEtQQoWBJgxDahRPrj9dOdR50ndd73EzWV8CLf0y6mlxKNNMc0MNwThrVFKnJ2y1E3TMHOph
NEYjVUOGsvf3qBc3HAk9FIaUSaW5r9fTk2NclH4DDbXHOK/6PhyD+Zj2zV41fuOGpjQINyeKySAk
10PfJQ2GKork3kvU7KWz/GNiiO4kwE40PxQ1lGKG8nFQw50IfcOPqBoxqQzCk91eX8yjNOe5MdS9
Vwddb4cAcqQ2+y424blSz/fP40a4zGjEwluGLhRv7ZoDMSvIwhtf6z1RaqMPii90+jkT4t5y4taP
X/S4y98nvlladqhwT7ti2YAbbesq+6UEanIcxMKwE56xl6CMxleK39+qpJHOxLjNQ50I0muvINF6
/1dvbRAanZRUEedZxhOuXTEAH9aNZTB4LVMxg2b1oE76H8pYlU5Zp6f7xjbOGpXORR+DmHwp510b
K/VByep8eafGunemejbsNE1/tYH8PexbtykBZartXty3ZRWKKMZRmSPRyPivrcad3hldGQ1erWsf
mux5rv7p01PiE4e0Bw1Ri/uL3HB07qyl5PY28bdOCs0hLoWxLQav6fXzGBhQi37O4WUtk4Ol5Kf8
l4/i3H2T6/bT8sjSqHh772jCUva7XqI5MfGTiOngGbMJ9002mQ99qiN7AlnuqVXF/gQZbXEOoilx
M838SpzZHiRqnXZmhSdtMvfmwDfcankEueaW/9yg5yW0L4I4awYP6af4CX7U9jRRmT7JXAwPQjrv
TfBs2YPQFVAH5483cfGBP0AdczdKQscz70nq7Bag5G1O3o9AKb4Si7Z/f2ZANxLNUJJbgGcrh8pa
q9WRQxy9Loi/VZRwrPnfUps+BXq1A5N+I6JaPfLU3sCk0oQi418TMMY8QrFoRZ036fL0ET7NT10T
fxOrvnTFeJ6fAjm13LBWjI/MqRROOjT1C6JeycEQowj56EiLM3sq8996p08VMwtW+aFhYUefCq4d
xr5sx0UynmBPkY8DVYedE7/u1+CZvHE06ZbJArKQdfzQFIJh1k0yeLFqxDAOCF36QOpgfggC5Zj0
fXwOsrZ+l0ZmcA4NCJolGdT5oOdkulFmHMtQGaG71BW3pWtyqqvYOnaW1p6LPp/QT5NatOl03xZT
832YxYIbWh15DpNsTsYt5CZl+hj1PejTvt3jwdj4OmiQ02sxib7AW6wxvCPzXFadtYNXJWi6ASyK
PsR9E3yM6LkdhqGvMztslE+MFk9OOyvDMTem8SBPdez23TAfugl46Nj07SMU2v6jyQXl1DS4TpYW
6Kd80nw7FyME6ZRKPMRdoe448u3Lz+9fiLsXkg3urCWE/uPU1KKcdL6mDZ4/lz7jq0IJSxOSovdv
p9uziRUCSB59rkVY8K+tmMyUi0nOXaC2QuvmiTQ/B3IxHFND7F1j7OSdVd3e95TjAbgsNULCmfV8
kKQ3SjPP4ejpWS87iWkMzxBYzbYaKv3BSIrQbVuzQOZA26Nh3LIM2xRVFGDk4MtWcV3Sw5Hsl9xC
zVj6p0gOPsUzlK1Dr8EALcrTc9sqp7IZ9+rZt08ODRdlGRCmdiMz8H29w3rW6YI51LPXtyciMBeG
oPGdpjePknCaSqfZY0FbigbXt9JiD36St0KkZi7//g+/MWgqTXkczd5QDic5imxFQrIveFdJqjPn
e/Qem6ujA4KMEiEKr9y1talbNlzrZg92h86trQochyUonHTNsqXJuAgAKN2pWqpOuj7veNOG91JI
ZxBpya4pI67WOlKbAYzI3g7ycRof4tDr6+/mfzJClsWoNwRTaxhfWyppkU8wZtZS+72RMjdKvw/6
7xB1s/tncePLsRoLCjII8sE1rAIFBtcMaRCb2WPcJ6xfxPiidZ/EZHJgCLtvaSPJWXCeLIbdX/C5
8vVnC0df0MXUmrygJndRwBsfotCNE6ehCKE67Ze2Te1aBhipuTuml3O28s9F9htIOF6zzAlem/b9
om/lYJ49Oq29Q5muHRzeIPOIt2hP1hhWtqBFFOe0MHMnA4KksOqjndRj3aVcnj74kSiF6ewBsfXq
3kvVrh4bg1+Ry67yxf9I5cPVbdk1bQeE8v0lb33XP22tIuug6UKzUrHVRbOrpvZMVUd61NLQ4Y3Z
+bIbtxxpMmUiapuchzXF4yyN8jgWquhRd3mmAWAOxHUa/6tA+td+lct6J6K+reRQV+FuWyDebOka
XEXtfSySapK8SEsfBLKGjwhPR3aZC3tgzdttxBISM4i0Atfg0107jl6GZdMMvuQ1UNnK78zqV68/
ii3drCnY2cWtRXFZUzMkqqOVs4pY5VqpDSuNZA+dw/Ypr80Q8RtBOXZlK3y77xy3zzxqM/97Cmkz
3Ogyt5VUG4E2KV7c5+WBbk/njLO5t6DbixKcGbV1Ar7l0K+nQkYjzzNxEGWv69UPMtobYm3ZEZr3
dbqncLJ8huvzjSmuFOa0yLKAA19/JjILXZ8iQ/ZgUXtVRFcSnxFZOQaTeIJo4VRTtWHafackdfvB
FsgiqR1FRVC15uoZgvdpSKy2V6Cw96E0pZkhIE/Rw4O54xkb2RyWFjZcHgJC4TW0Jq/nII0zllfq
reRpffu9bxnm63K9PGZF8CqpqLpWAuRNvYFyUiJVs831E9rzXL1UUfuXBGlcZDQxgN/Q4ySyoRJ4
vd2U+vpB8UXFK5PcrrPfiv/5voNuFLDf2iRLDM0W38iomFpQm3MjKagzinFsS53SwGriwxquTtxf
YiPXn6MqGnKXPIO8RtHqFCQxCLrWaSKhGw9D146CE8paETqpGML7ZHVttnOQNrp1UNuSzyy6VYzr
rOckrGoMy3jUFc8oG9VOk9Q4dUndPxWBVbkTgxyONuP1iuIj+FmZPzuhm3bccOOYQTKGC9JeWlo6
qytq0BKjG+pO9WLzh9ItdFrn3MqOmS/v3Lobhww+JDRNOdSQB6zLWZOPPFbcNSo8/BPQlh4F1dQQ
dLsu0+KkiWV8KKsxPQppG576Udll9769tcgWKMvCQ7PEXWuWrUAo41rqR9VjYOlJLSI7FuPXqW3O
oxg9BQkEBsqDGv2IpIg+AgzcmoQm72uP3tt959w498DOCMsIZxj1WYNTDF8bOyoPqsd1zYSIlNmI
ujwxSP7xvp2tD7vokC3Jw4LXXMVLlpi0dSyXmmdBgG0182lCBGToAzjqdyxtrugPS6vrU45qswjM
QvOSugZM9yXKosdG/HF/ObdPKfkkA9d0YOjBENleXxp1WdJEbkfNg6EctdVhHByUQj9BtAOnQMeE
2yR19X/4VFC4AHvWAAffIF3V3G94R0zNGwfKu8NkAP0wU/VYttWeLtLG16L3QqeRxJYhzHXLLQ0V
veG/VC8oy1fdAk8Xis9a/auCW/v+Rt6GW+oSI0AQQnl+GRi+3sipjEKrQDnXQ3TpUTAeSyVyQxFW
eemnUv/O5eN9cxtFDexRdIIDkj4ppq/tAbnry66dNC/TZrFzeyIHGZeXppPUzWPtjFVoPQWQ8X41
sxwi85am5MkQckb3J7WCEWiQJu1SSVYk2r2OiquTasoi6MQ4ICxcWhv+UuUsBIdvpENhC8EsPk+G
Ueq2EhvRz/ur2chCWA0ROEsiBqf4vFqNL+logMuah+KSXEW24U92KiSnkiFoU3RiCREV8aUDJD8N
o83Kd77eRhaw3NXUC7HOP6yLhapC9LUUdjwjiB218N8PKTNuzRcljC/tF0N8zLrBbttjGsp7GL6t
54qKKN+RmJkbfN38H6sEwB3MUJ48/ohmzQE3+D1pXiHmpVXI1LkSO7o8loyfn+5v+8bbQVZFARjA
OfH0Gg2WJcvsgVbpnt8DtfHHoD+EWSuc895CIEIWi4NZmxKyK+UIfzrdrsN9+xs3nE7JlNBwAVwD
bbn+6hUsxsRXPbEojMZuMBapqwEgdqpIaXYyr7e1rIJR3gboIKGYYJhsXSDww1lTppBoLZ7jA7S1
bmx9qyL/JQGy6SvOFDbMayKLF/RHvf4YqAvN+HnKz6V2KYPf6XSywsiWoB1vKKLAnkox5Wi0cFQo
D/c3ZcsdlioGdUpg1DA2LVf2H2Ub36B6pOip4qnSN7+K3KqxftGJdE35eak5dGV/rEfl3CR7hKAb
WKylw/g2cIwkAFu1sjwXghkTOBHRBmdZCU6+f+arfTXL0fFTYGHPYpWe1UQ7GUrr+t05jNqzn4/H
WgvPaai/v78Tt2/T8nOINHnV+VFv4egfGxExnZqF6aQzq3AYTFe4XOTpS7EnhbBphbNE/YNm1211
1UhmLYQO1kOZuXDKGRL+JK7VA8kruQqoXyoh5l8/7QtjMiDMRXKOO3yVpExKbJa+H8HY2czDyW/8
0o1lObOzforP9zfx9owvvFXE6iK0aaSwqyiiFktdr1tVJ4qwnDJV4KZpnCErLvOoHM2gI+/TiS7a
1/tmbx9ezCoMBCzRLyd8dbTLUAtBsum6J+Qfp/o1HP9JA+qte6/u5ur+MLN6N2QhTycxMHVPiYsj
df7fEngVJe9e4oGxESJRyArdQdiZ2tpb3OqEcnDzrCME8HhXk/NoeMajudcS33BLNhA2e2JWxhzW
LaU+7OrK0CF1reqlcBPqwVM4ltVDmuaZawplezBLuDPvf7XbC3n5av9ndPXV2nDWjTCBprJnGtGl
TUQ5vi++BpXfHu5b2rjlMMXoBnkzNcCbcnHe+pM2JPhlbv2IkB4xrDM3kyOn4jmXn5L6sQ/PYbnn
L5sL/MOqfH3DVWWvAWLHKpc5oGFi3d4O9lAxyzV5/dQsS1vmlfly3OGrXSwlXQiDTNPpbLjSfN6V
rNpexP/9/ZXT66UKYqnn75Pi2Wn7MZA+6/4erc+ekZWPy2nd5EK3nKxRcmtDt/1Yey7Vv04F2Crw
ePRoJSDw60peYMU6hHQWl68VBIeG6qHTZfkvqn/98b7DbX4Uog0CTNyOlPX6ywd9OVayEBperAGs
1KW4ckrAGv/BCtyKS7eR4gND+NdWzEqsk4VJyBtyqXgwB4kGsEn8dn8tt7kGVLY07In8FxijsnKw
RJ8BGvut6eViBnd6VolOaqUm6l5W8wjVzmwPRfUzhe5mJ0zeMgxklC7q8iBb66oGyiTTJIij6fnD
jHaZnulHZgozBIWj+TDGRnqWWrk5aUleHO4vea0VR3VrmS6DioyQgNBoTVqkKAMIdGEwPa38OIuf
URE+ZtFwnjM4GaPvI4jcRDqrmnDotcd+qevQIGXc3Y7Vybaa4syA0aMJIVYkRo9Gs4Aad/vMy6u9
Ovdo2LyFbNRWYca7/vhBlsalEQmc+zaNf0PhUn7sBNEncPOrF1VQC8eslMSljKKeSn2mGIpQCGSc
oQNloeCaodIdK2nQXuiDik4dq+an2Bp0sKB65XaS8HPM5uR9JArDjtduvKLMhMCfSfJDGrQW/S67
UjXTiVvRmCUnnjRXzN2i/xKKD3PxT1u9Stq3+19z4zASkRAC0axjOGONA56iySonP4dRShO6g5Qa
3/0WUN19IxugBnJxjvqiNc05WVMKG1VfwBbr6146VV5hHTLjiUJ+i46Jncx2YIXHefqp+7/zOLSz
8CVg0MhvnwL9otB2k/LhGJnDU0M6VNvJcKjNj515ruTnomE49JCENFR7vd6Jm96EsFZOxKaAIgF6
yFTgmuRcUGlt+NyKnjhLBb6d1v4HSa+tj1Grt5kzJop4kjujzxBgUzngqhxaAdjgfPq3UyMmLyv6
fPMRurIIWENYFd/82ooC25B9EapvI81BOQ/QQYVGIreunEGZFGpZ+884azMiZ0MSKa6UzOo/MQCO
0JWVKBedhji8gYvU7xnYK9ouPQgazKhuGcZdBs40XqR98sn6rlWNYdqakFXeokedAOj1YRGQUw3u
jraU55SG8NQ8EjP675FClL6qYeJTgmhk6heFlkgdd5kvGHaXSknsQItqnVJzUL8Es1IPtjVq9ac2
zMTYrvsm/5KiC9PaQVMEJC2a1UGEGZSJC3YTQIcvC4EjWBGPY5NNTedOA3x4j3pvkF/WNUXag9YV
enSC0UkvH5q26b6LvSDJBwFGG/Wka1P1vaAW/k0P+iw/skV+4BhdPg9npGQNxU5nWSsP8KnmH8SO
VtHOffs2M/unNzCwS1WONjAofdoZa5QaXTRFELhYkAWN59bWk6BObb8BrezIciyNdtJRSVWgUBpt
QaBFq4ZW+moIqBPb4WxNT0XFvK84m/JR6YG82VIvDb+sOg0+Z1nR7PRS1zErgxuIwMCwwIu+zAiu
ApOoMax2bgQKe5FYngoJDlapHGPXKnr/KRrk9uCH4t8Gyv8zCjCW4hEK0MYqwRFrKRKLPtK9KTl3
n81CdefiIDXHNvrbcsViCUpjHneeIuaAVsurxZCJOqUkp7EU2w/1z1bVPVAX+svsgm44VyN5E7Oz
yzz1KobIolItxUykHCRwYDVX9uEZG06KsjcCclP0WixxxfCckIsyCbyKhtO89Oe+bzVvin+NTfOi
xNVp6J+jPLPbXnsZTeUk5u/axPqRDHssles3B9tAzgCZLr7CSle2tcqahdkn8vOnhW4sPtJptfNc
ezTi2pYY8ZQg6ut2AqflC10fp2ujK19RwGslKYOCnhL+CNNPAtJ30d/mUMvC8H62Fe5Q/mFlI7X0
JgEMqHtdFdthG7s1MyUBIjM7r9s62sAONE/ASSmDUENYAze6LvQluZZMTypy85Q2JoPioMcdxtKk
o9y1shukeuBA/dEAhzHnr43elEezt74mhtw9TdkgeZNPpJTWUANPWqt4go40o9Am8YPaw67va7l+
9KVwj8V4LZbIFCY8WHSEYbeDZwHfuw6UohlxRLWJfS9KA1tJ5twOhexTH4hH0X/2zVOlPlm14YgL
Q4kvPA9TfcjLCZBd55SZqwkfjCE41IFk12BCYnPv991Uoyn/UiaEl5GfBmZJXv2+tk4CkXq670nS
75CPGFdHqXmXHNQqcHNxRheHYpjC2yY1z0W992XXwdFiHbAfQkBL4UZbQ/DlFsEfpUl9L2PkzS4i
QbRDX9+JwDbXCOkmvYPlDN4oBQhSaJRQChNnDNW/igHgIJbP/m/BdxTBi/zmoxYMRy2QjpAOo5u7
h/Zep5csEvkRBWkyKlOQka9SmLCQaf4QynqmmtuBmB1FBskbZlbun5I9M6srW9H9MDD7SfDkaLJb
7SSUvyRk6+4buallLItZZhdQQSCbJei89ucmRTki8S3Bq83kJA+9DdmuPgA/0L7VPcTgaeM7Ztk6
6ZTuvLg30wyL6UVJiUSQsQBmrq9NZ3ErMIASBxdfgpfPcAXVOGNd0199qYU6ubZnRfuZKv0HoWtf
UWD9Z4DfuFUJ0cZHOdcpYL9GqWNO7+/vyU3w/fbDgHVRwGdz6BFf/7CQEnmiV1lw6ZsD9COodzgK
JEBVcUy1B4NZd8aEgvx9hsg4OgEt/I9y8X4REUKFzZWyswQqt4s/xcXBst539VGO80M5nuO4pw5d
O1H5aDbqjpjd7ZtEukCSyavIXt4wmABHixVfLvnNwnECz40lWl9dBKVjbDimyNaVJoNUDErf363b
d2kxvNDlEFbQvl5vVhirGhPcwcWK5MtgDPYEmQSijIckCx/+1tRbnxcSNpkSP8Db6++SSkYgpUgN
XyrfNN3WiI+NKs2HIP/OoMfxr22xIiC+DFwuleBVjzKlciFl6pwijQUsgf7eOcj9R3p9y+zljsPd
fjtYVP6wtSqpG3JaVgw1IXU+pcsEuz+4xTS5FlQExzw0v8aCOh9DMYkeAjFuzv9hoRbBGnhi2jPr
wLfycScqF+lFiJ/F4KgXz2kduVa318XaiNhA9C7FMomhDVB9q/uManadWVmcXcjNnC6Ax7f+VKr/
Ung4zHR6094ewlOVC65WGDth6e2zpKEZ8TYus+TUa55vxRxT32oRx+WXtR8g9ZWeMi1R3t3fyXWF
iYQHFn1yHiZlIA1eTwFVUG2YxoiCrNb70eNIh84BXlsCKBrliMWJyqeMOiJK9nXt77jrlu2FL5nz
h/4PHcnV0YAdKx8FBE99yAIH5L/UKnFCAZ4aKKsSWXlXKuXXv18uYGLKWvjOIiB1bbKSOlmwOgXR
WtSVoxmfVU5G/JV9PiZNyyjy5/v2bjM0MCt0XBng4fxDsn9tz5SnIldGLbvkPYPvlD2GMBDcshiH
/LUei1g+WYk512fQRon5677tLQda6K6QksV7qSBe226nIq2aZka1NmOOcJ5auqeKmrt/b2UBoTJi
xIXAyMS1FRltMzBJIkLjbZ5xt4nSi1VK0045ciN8ArsCsJZZRUDnvBXXZoJsELOk9bMLnUXb0EKn
HRid6s8iMwRhOB4FLTi0uh1m5gfB77zU3ItsNoJoZn8A9xKkLrzDa28VDVoMljYh78qYhi3qcXus
jOwiGtkPWev8I6RLoZ0UBtfR2PpOrs4/jKo9x7U4HX0kJE55m36EHCxzEpIxe8EoOkErdwdDydRj
ROv1718e0DGU4EnUQXuvZxirGY37BIqdS2sJR4ihXkZe+KZ+rXcZmbfeAgjuOcaMtAHNXPlAJVqJ
VanL1tRHXXpsTsEhGh5jpvoOaNPe97flxr1OKTUmLMxlPhh+GXAM147ALJXciWKfXeTOTz6jHOy7
qIyOr0NqqXieJu943tYJJlvmDEMdJMOueG3P6BQr1zNOkZj+tqzEBvuT8ZgPj3mwp1T8pgB6szbg
u6Rr5LI3fAk6zJeg1QX2Ebm+d0kPgY0cSOJZC6zsOfx/pJ1pb9tAsrV/EQHuy1eSkizbkeLYzvaF
yMp93/nr34e+eO9YFCEiczODiYFgXOzu6u7qqlPn0K/vdg3tbGIqVDsrFTilYdF1wZtFh0iv8r2i
pNYjkX7kADhWHKMPOzfxK+Ep9X2a7aXavButxnDrOtAefK2MD5Rvz35ZCDs1yopDHyn+vaj0wPGb
svujmsHI8zRPHPQ2S2hWleo4yjUP3dww92T1PFon42bjbl+7FUjB0d3OeUIou1jgLgHPSkoRbUZh
+kPw/xKIni1J8Z495Ki174wimN7/wqko/c59NDB2LvPjqWB6cjVU2QmmgIdKGhH6eVSD7IPRfLtt
6NqbOME4j3lr0pyK/156U9w0oYA0EBLbBE1IwqdS4jYcHvFknNNuerlt7XpfcqlD9UqPECkfWH8u
rXkTb0pLL7KTov/qjLu5Qyit7Kr/q/rJA1j1T6il37b4hjG/dGFMwh8G+AGMLDI2lyb9oQl7UUIM
RQtQPwOyPDa5HQuh9buBDGmyc9preagpVpU75BzoIehRYjsrwZB/EeNce5UhJxptoyum1jZyXWnt
QoyV49Rk8re89YpnK9DKHz4oks4V09SnDVIrtO81ip57FQDnxoDWFozWAFA3b3iV5fXW+VkJLq7P
TkJDD1ch2uTDwamNL7HZO1obbbGSri0ZrzhqfUwhfxbHzRD4dczTKwdMoR9HerM/+Nm4T9CXDTzx
zlJi2jy3tGavdxyHJrhQqNjQjGDPXa7Z2OloiY9+dtKhDCusfaZ/L838HlhCHQQ7i8f0bSdZiaox
OHed07sygzcXUbWZyqEBQhtJdlFoqEXAD/A1BaB/7/eF90q/i9k5qRKbzwFoc50YLSEdOnQ59HCB
NoB5vv09q+OHzIMNQusX7QWX45+mxCLPX2ZcKXHsqBFVwiDrEFTs4owSopU/+SrsXsjhWhuW57Ns
uVvIyfJaQdJxjoMvLbdUSUQxZoOag+p2uuDE8UEJxH9+ZjPNBPoUopg67pVLK540oBDojdmpl+5g
U7CT6FNHqafPJ8cQe/pC4h1pjQ1A/nX0ORuFOQO6I6BQy4STbMVdIo4TZ08PT4l65nW8EXmuTR5U
hXP/I53t5DYvh1VmvuX51iwfD0lETuwXf0g2S/9r+1+Z0doADIAGLp/UgeFJCjFbdvLRQI7psSiF
T4P37IFE8qdPt/3wOrSZGRLgLJqbKHjCL2Lcxh9KZRwUpkxJdlOnEuC2jpJNO7mrtxgD5zVfeh54
MFi4eD7O+3AxeeFYNcEsSB8L+YPnP4vFq6jaqo+OC6HNj9H8XltbrG5rLgE6DSekBxBZjYVN2o5r
0JAIhFPJ9Pa1oU1uBDnI/vYsrmQHSQxChsiWgvaAmP1yaGNHe6Ei1/lJCgrUVagafwyy0vHGl+wO
MXi3MDU73oog1pyRvk62MM0nXLeLI61TmtiYZPqnVeOhSF8S7b4St7IRa+fUexuLu4E8TtYFHQLy
dTRCXHucCprh4RSHPk6hoXHDG9c8/721+WveoUGhya0MpfKRNdOSXRvLTmYUtlJ8jurmTlO2pFbW
fAN4DWAhWOK5GxabWezbKBI63neaBlgkaojzoGffqsCt7DD64yAPtghSgNMtxpQMUtlMWVycfD3L
dvVkKCXQ91Y+jEMa3mXQU21M4sqwGBOvYxoM6V1ZtuRNVpQUWdIWJyRJgr1P3duG7ecf5aKp71CP
Aj48vxtMUAyLjTWYZhiNJnoq6iB7566FqsksBMPd2FgrHjH30tPEDzMOlhZmBEDtMUoFs6oKWdn+
pRiCx1h8UaueB27xMaHy3Cjjcf4bDq6dArtJgHwNChR2nnZ7UvmuF6gbabI3INnFSUaWkWwO+T4+
ilb4xZry7uy0mjGfOqMdviVjHEZOEdHp7Pajmt81pRKKTktZIHKVMBbcLtL0g6rQQudKbVpqNlLw
xo8YbMSPZvRQBvHLRrbxwqp2xmhUn6ATq+hRqKxg5yE3ZOzUJugHp6zoYib4LBsaJCAN/i20surv
BZrJdYfCZ/8nas1h2Ce617ef8kxv+ruqqGLFLuEvqm2jt+Rw5xvdnLnMvJgf/VEHT1FAuruxcvOR
dzVHpNhId+P0V2JdcmwVvVUEOlFsqRz1tDh6YkrWu+7FYwaq0TGmxhjtMAhq2a4rOEg6S5yFBfvw
0URUYIO/5ToA5Naeu5GA3ACsI21yebag3sRbFNTNiWVq7DxRjnnauIp1kBIF+lr/HvLq/USzlx9H
T1PvbQREV4f1m3mSXTwvQcQuiY7DLJHM1kj0U1/7+6zUJd4poRN4ebgR6V6d2LMhsgaznieVtyWv
QFlGbdRNhX7KzQwwDJwzScULIrWrhqb75rH3NvbohkFjsUWt0lKAeeX6iU4Pu4XP04ITuC5cSVNt
I/4jWJ83PGuOSRaexYUOAhvIOZftsuwUmkbQ9CK7D2B4t+Okyh+UUP07tfR10EyAeGOYT+pLXdKx
0GVKvi/6Xj8Is/LP7S9ZW1NQ2ywqZyF2Fi6F3LbaoZsFmKyS3NY6qNKOZN3Geq4bAfrCohLULkML
ArRUh1RSPzUAG2sqnNTEOfc3tuuWlcWrILVI2fhehpX6viGpaWQHVdsIAK8dBdcnEU6hkHwHP17u
QAhe4XbIVeXk0TJKL6As3XnxEW4zR0k+S6G54ZdvFZlLP2Gn0V5CFWXeDcvERyCi2FNpkXoihEod
cMATzNSjJu7S8EmOP47qN1H+LJKiFtXMachbVd24R8n6g6/SPpRs3Zhrw3/3OcsnUaP7g+LXfI6i
PKoeNJ/6Y2N9buT9ED302UaN5ToiBaZE0AGMYJa7YLYvJxvfjyNDEwwkwEX9cYgzw/YL4JAe0dwe
tGl1klOfu4Ar5anTitEpUT3f394fV5EI34AGExwnVAEhtFskZmQliEGGGsYp4X6k0uXG6dd/t0AF
gDsYLBoUYPOcvwsYzZnKyppq81SIgurEbHZXTIotdZiVlSNFAbyUfAwcTcsjtc7rNkfsliO17feC
8gcA8KMQflCPCF+6PNP/+VghI0IFBeAGUDdlyenThQi3dkLMtJnivSaTQs/Qa1VzfUuR9nrTU+Xj
4cL/gpwFQ3s5ewgxF5KMqAGKwd1DVjch9fnwSfKsjZ14FQKD/X9vZ7nx5ZpChYiduJ9sEyaUOPwM
GHlXbOlnr1zysyUgJxQf+OmtpPPOH0Jc3OxmIqKMQ2FvtrVii76f2C1YZNdLPOHYNZN3BykxzGbe
IOzbNtM4fjJzd9sxr3gUeE6ryOjxvtCUOQhf3IoiRJOC4XsI3o6C3SO7lqafA3mXpeqLR7tpeTAm
tyyGc6Rlz8UwvFAfnAGvSVxufMlVdm/uDOOynEMPDsFlU4TulyBia9k68Uahnixl9bFMjP5uVLJ4
R+Dd0XzqSfuy8Y2jN8rS8fZErJmnERzmX1ZEIc1w6WOBXhaRlWFe6C0oVf3aLQzCwCwy0JK3jhNk
43qGdq22Meyrh8MbroojkMTmjEBbnH91lYtaBGvJqf1RxjYIFO9hUO10I+O0Ojrm9P9bWVybIZs/
9Gcr4pPodB/b1y5yqJP8KbfqNPNWXNxlwMT+Y2g+at85NkQ/jZpOGFJym1Th5+TP7WW6ni6KAzyD
SWAAsYXa5/L3R1zMtHto7Ukdz174VSMpGU5/zOzoaRuPp+spU8nPQW0D9A0ypiXwzhuFGAaxajhN
FnS6QouOyuAI3hdSrGWvkvsUHLizN8Kb6xMIozNyC707ROCXTS1jrwS95svDSdI+gRcj+oDl/2Om
jxvB2so08haebaFZBEfj/O/vlqluRWSxAmM4lXRfwvZjt2ZGmz7QfOlZCsuNgOrtELn0CpXcFolO
Ep7Up5flduizvJhSxXjqXE7Tb2ZpDyZnuFOqdqvase7AS2Mfvr0+t1+qg3CffAeF3xzCfTDYxZ/h
T/FU3GfO1svv2lX5KBwJWhTyfFdplcIX29rro/FEg9JjD6KjEBCmyrao1temmtwl/TwqlZKr99xg
RpVAaXI81TXd6/3HIAC7n9kN3Nv/Th0wv/ffG1vcYK1JAwbCLePJmALc0xHzyrVE/4OSpH8z9UdV
P3ZC8ZgXd6Gw4VFrs0nQMXNozPC/ZRuxKIhq58XNeAr0Y2gIxyy2dRBI/7z7wVL8x8hi909ZTg+x
WI4nsrcHQw3tpB8f2kc/2E3C1rqtbEXQ1/yXfNjc970I2Qb6Gi0jrqaTEgF6Db8pteyI4k9D2Qg6
ViJgeDOIAtAcAa0FTORyL1YG+y7T2+kkVLRHGAfzq9jQz+bmxPjQi++yZCNuuwaMQKj93uLirot7
OYYjBItGO+1NNf/UfpwgY3PIR6GdPOSPg1ncZYMtdxuW3x6Bi4NgZtcH6w/17vUjkV6cNhTlfjp9
/fohtPcfnh5y+/s5tM+WndqlHdofBpcQ3w6c0vF3x3gXzz/Ywf7nz9KubcmmV2r38dOXx5f8q2Pa
3e6bZ78G9mjLdnXgAX0IduS17dCV7ac7tptruM87+9Ph8fH+79NDYP/9/fe2R771N94a0eJmrSxz
MOqeEWl2bp/3Dw/dXt6NOwDEjrVHHuUBmMvZ2nmPumt9rx9h29Sc8Nw8OXe9fQ/03b5T7I3Lfn19
383y4hKO4mrQdX/+prOXpbuqOKSksvbk9vX4R/UELK+ePm2FGPMvXUwEykbq3NQKj8BV/AbrfD+W
EhJxUUROPBR2cRFvXMlve25pAzYK+piB5dEmshgYbaZi7Gm5eJLs3PmJqBD/QdfPSewvrz8CW7RP
6qeN9V05BugM/I/J+dx7d1OmodpNvYVJVfmmO/Fd4gpOY6fOy9fZYb/Dw2HX+/SrwhSfnL/mSTmC
17P1XQtto7iHn0PPbe4Wef+t3+JUXYlQLj5tcdhLYxSHhsSniYmy04SCZx+q72HV1MQp4a4ew5NS
w5uiihvH8OqcAEtG6Umh7WOJnpKo+kujUokno2s/dvldlh5r82estt9uT/71AN9EHOkFnY9HdAAu
5x7YZTVWkS+dYP2tm0er6Oy0QPHbHeXOySRlZ9S/b1tcOYzpZVYUJGE4I2mvWmzndFKTRop16QQ7
mzqldlRLjhz97RM4vLIHvb2Pu/4IzfTHDbvzUC49e+6hpkeHLPRMkbnwbEVrTd7NmnTKHgXzblIl
EvLIr4y/YNenA7bJnks920nG7rbd6+BkNkv8A2CM4tyyNBclLWd1a0qnqOblET/EwvcGjeXwHAob
GZDr3MSlpUXE2RVyI0WDwVo2kd3+EP0XWfyclbEb3Hswc94e1voygoUjGgK1RAfbpeeIndHAY864
6nE3nS0iBThjPA2p0UiCBdSDCuu3zzV72+zaGJkvCtSUjlWe1ZdWQwvuNU3N5JNp0NNp7YPmo4F0
rue04Q9B3JjQtTHiotTeZ0UQOHIWJ1MlhvEUmbl8SunA7Hs3rG2VpsrS3KXcpOUHoYvtBBmt22O8
3vtzv//MWkRiVOEKvxxj0QT6OEWJfCrFD+BM27jeZeOL3/Yb8eTKXGJnHh4REVXjxeFWeokSlnol
n4aidsz8R4AmYRQWoO848C3tHtmV2wO7kjQjA3JhcbF6STZ0k2bUrF4e23GC9EduZ91XgDWC4pRD
eegEV60t9EENm0yfLQQWvSJuzo/N8KvWygfPOjSp3ZfoNuFmdWgcMl8/JLLhaApNLsH+9hevegAo
T46LmVgSr7tcizxK5VZvS/lUCPvII3sQVW62B5AulTCblrZn0Oa/xeW7kruCBYZQlRwJRyXQqEur
wSgVoFo6/C7QfqNT5gxWuBMVt+CNLP7m8YqGQGW3BhT1qXV3e8jz714ck1wJeDvlMRoclv2oklb1
U1u1MkG5qUEhVOf7yUvijYlduXeQfCNAhQMNvhtrce/0VTmZaeDhCVH27A3TqZwUJw9bV9AzqBFE
llMhG15vHMZrMzszUJOSAwLJci7WUw+qvhLIlJ/y7hfUpD0WRgGte1shKjbtMLOVP7Ugu7fndNXs
zDf1ts1ADMmLBe1KuagrgfoDPdpjta+F0R301DaHoy59LeLiVRf2cvgI3eRGpLq2nO8tL27bnBaK
2Ih97ZQPZUX/f0/k0qBCdnuAa8vJNQBTCCpvaOMuplVJQiWLvEA7RR4V+JjG/ebvWB4FxBH8rtv1
T2VkHG6bXNuawF1m9kCLGA1Uz+WcipNGlZgte/JrW9w147MM72wZHfr8VUyMfT/FtrQRQ1xPJo9H
grk5HT/zzS4mc4QFQUDLZTolcqTs2jbUj7VgVMfbI1uzAhaF0Ggme7zagWOgTkoeFNNJnojvxxBp
OEjj/1VginiEa5SUCcUF+juWkV/lIf8Ql+V00oUp3ZshZF3moIQbp8n1XXZpZeH4eWrpgF14J3Xo
hT8a6KPtkHwlupdN4Wh5ar8xdyv2uDdJOYESoVdyCZgdrElOvDiWTl6k6N9zzRr3UmcSHmheUNmg
iqKNrT2HAJfHJXHsG7Pp/0S0i4NslgCteJYRdAGTocnCawIaLuFxFPKy6Ta22byNLo3B2G8iOU1L
NdtsWQ4KsgGkKNqVpyoVbWPk1T7wLo8+af6fyXxQoo0tdj2Zl+YWu3oohT61wIYDcYwcLRkdNpxT
a6/VvwMyLg3Nx8u7F6BM5UltfNEAvpb/SorkMQijyW5lWzYCWzAeBEGbqaPbs+p96xFhu73f5qjj
albneghUFjy1lkQ+hlnoVkyce0rpn/89+kf9W5H8iSGNvG3nel+TWZubv2i/phdr6ZtJHQalgJbr
aar8nyn9MVx0Xrpxw137I0Zo9QQLweudDPTlVEooig5mnponK0lDB2AvY6LWTGtQ0/8343lnahHN
6Wlm6gVEVJSPzcw21CLbhQNc1P/FrL2zsnDC3p+iLh8ZkOml+6aZkL3doolbc4D3c7ZwP2j+66zz
WZjUcDOhyJwUJEBrvJh6Ai9T9Hp7QGu76p21ZTlwpgPKdY9pk7Sk3lut17r+1DyPlv8YV+O04Q8r
hQEcgpo1PBWkBa/oZtWprsJOKc3TOGauDD+i19QfakvaiZHpTt291bQHNFCPqtw64n08JnbYSgcp
b79bkfe1+BR3xh8r9mxlOigSjx9KhUEsnVNFt0fPNaA8wwsOI804uWp3cUdI+un2hF0vz+zHMuko
AgtuxMUdMlUhfPOg6eCwHCaws9ztstsMruodM9XcOmNXUnumwZ1IjZK4lAf7wq3VISksjaYPgu8v
kXVHB3qaI88l2EEFOW7Yjo43NH8V4WOQynabCv9MCEFX8UwOTFBDqEFB53IH18IMORcK5dTBNutS
I1dsNRK3sGEr4RMdFya2iB1m9vxFLOOXgkCPXqifSqWwsxrR4x1vPuMzOrTVS3/OgmrjmL32e+pg
sMmZsJhAp/7WfvbukLdyOr58rwIi1SENIZjllyIl6STG34TS6jbC3msqJWD5PC1gnaDyziwujg21
jSHUCnUwh7G8K7OJyr6cHQB+8b615J+AJyMkz01IlrrkmHrsi6aJDxq1MC88KnKhQJSSVPeq1I33
Y6X9vO3SK4AkugYQwyHyAj1LPHm5yGYr0VTnBcbJN6WHXtAfq8Z7hkHBzq3PMs8gNNldvW7vvDrZ
w1Ocqo+acl9L5k7qzvIWevwtbr28AeevmRuFQcDPKKHLr+mFobc8D5iJ/HkgsDChQvhmQZ7u0Gqq
tT/DX1LvWB+N9u72LFxtbKgTgWUx39yuUMQszt1Wj+UaLjHrNHXZbgy+Im3vCPlHY3qB/vq2qWt3
v7S1PHVLYJyUY7ClQK732ftbnYfcrd1APpSmvdViNDvXxXzOxmjbotwP8gTUx+V80kShplnUYEzR
d3X+jAqGLSC6nlBbyb9uJdCvNtbC2uLKV6TOLzi9rVOm/23G2qbDE0aEb7MK8O1JvIotMITAKS29
c98+fns5LKnSRyGxAu+U6KNdcg3LwXer3WJBWxvOnPXCAjOHmUsreu9HaE+E3smQ3dhygeKnwYNZ
bAQvqw4BOhZU1RsH9hLyXzG8PjEwM4E2eJrumsr2UyeipNUljv/87zNHRg+AFQhxUBULTxejVo0K
IfJ4llTQ67hS9lNJN86UefYXTkeTOuMBYz23dC3ewzL9H7pY+MJJ09Pa7bVcsJVeTo+3R/LGUXBl
ZgaHyJAlgeNZLE8TJWrcBolw8l6rj9KLKlH0cto/k2+P4/5e/6R1OxqC4bXfsDt//sIuCF+yfm9o
ZghGFm5haJWQKaJwEqvHiAr/qGl2HX9H/rprMlv1XLkAgCdtuPz1EcUb0uSg5oFNI8WSnR1dOyHU
CsU/0+Vud9Nvq6ntrv1pSF+RKtuwdX1qUH8h58uBweTiK5cjLKMuioVsCs599mcIpRez/SDGrQsa
DzpH1e23tJHfgJ+XU4otsmH8vwHC0wF4abCtgrqaEO06q5xPaf2jdWLxjOYaTVgQq0yPjfarh5Sy
bT/RLYUoLd0jQvMA19ghnMtEX5FdMgpozC02TEUVZYugZ2XygT2S4JmjMd67C1ebxkn3rLAPz6b3
GBc+CTJtL9R/Cu8rgqUb58EV4ywRFxle/IrOfrbPsv2t0ygxe8h4nLPuOcq+ef3rND6OEEZ7er3r
JTz6dynYIe8PGtKzX1l1lqHjVL90hQLV1CTaCiI0zdxf4W8hsq93NtEgfj9T8XJjqAvHEBs6rsZU
ic5SCFy6zsicJ4NnbeywK80EZgAXR+aGSgcQ82Wuexo9Er2QoJw1mc3cNG4ixsf5FVlAzucLH5u8
PLaF6BpfvCG3yaTIAQgUcLapT+ku+UI/tCPwvhiL3Rjtmzcw9wCfkuam4da+nA/MheuCHJ+lO2BG
gHNqET+B2vSMYBTjcxs4dfas5tW+nPUc9J+t3N95KXJPGwffijOCv+UhSuGJeuyytyHIZCmZDDM+
V9Z9UL1I7cfQv2/qR0D5G+fA9QuEus/8B7AiIrYEEpf7EjbxEpJnLzsHebcHNm2H8WhXjLSXNbvw
qzNJBNzQc+Pxs+RlH8qh++fBMreQH1CCArVNF8nlF7RhbBS9V2onQbCccARsUUNnRtVDTg7mBmLl
emKh7Z3rXfRRze+CxVL6+hhXshlyb2Vasw9TAbDJoMmPXi7RyaXW6lltNwVC1o3CukkEAJLiSpo6
CaY0NGPhFBYSciBq0JtOZvnSbkpA/otjXTsN7Uyfb19i1yc8IDhyrUAr2M5XO0zK9U4q5EEgA2RW
k5MVoaY7PN/NihM+rz27Hj2L6mko1uIOvFe6pcK74lqQmdLzRBIRFDCCQpcLS34qVaV+4gs8P8jt
IYEBBuBv8JhRGnC6jI3aJWnmCtD52lkawxurV3eEsvJBa2BDuz0f1wGlCQAT6QTwipQhl4+0Pgiz
zDDF5ByIg7TLBHlwsAkkoGi34ocVUyRNaY8FdEDOe9nzlfVkuKvAis/1oChuPGNLh4pWt3IYtwgC
r7l6GBOsVgCt0QPgUJ2d791LNxcAmYZtlJ4L9CMbesrMsoZBtnK6B51YhXNDHl7Zx48cIt3oZpVx
1yTpoaj3hpbbVTXsx7T8WdM1LG/steuX3qyJQ2wB6x2h79WMS0qXBEGTpmfRsxDD5qqXDt2Yul5B
H8x3qWodQ9srKBc2h8Z4SFLhn1cc1jtzbkdFAYrzZbHZOV3VRs6N9OyJ92qmsucSN90qDV1tbhpM
IEuFw8acVc7fQv938++rLXsA8SviGvU+UGWnrZ8saGla7UwFen/bh68fEgtriyFpqtC2/ujn58ns
jmbZ26J3LAb3NYLvFAIb7SQrW5HidRA+24QQan4gsYjGwibhWN1ZQ5Wfa9hq7EDq8l0kZ0/0mf6o
1LHec1mFD1EXwjDfpqOrjHV0DwEEjMyilbuFFwk/gkzYqluvzTtZdFi44L+DtmRxb/mdMjZjN+Zn
Kmd4UWjQJN50Bj0P0fegT8rdpG5TYspspotIgKngOQKJKgkzgvSF0cqM9Lqv9fyc9Qg0abUqH32V
XvGyT31SWbV/Z/o+t5cgCK4ep94DKvbfcskoj33ZmH83nGEOSa++hjTKDNqC0nX5eBXNvqfhUc7P
2rNxpzxEBWklu7OHvwpc7nZ4zBub3sstIO11fXmeBAavk86jNPmWDXvn8YUIUbxRqvl5mPK7UtJt
/6kaC7fuattCijHW71sLMTMXwbrbA15d8vl9BF+MiOLW4j6xwhFik8kvzmLbvNbtGO28EhYMWZvU
Q5SJBsSoU/bzts2ro5zBwr7IDicRal71z2oCmDlhmvJzSGaYJqwIidGiFZyKDrDdbVNXkfdsigIz
MDxiPx4hlye5Po01sZZUnA3vuyK/6tbr7d9/FRAsfv9iH0tCoOlZpBZn2XC9z1GDjoVdlU6WHHCU
26bmfbDwTLrj5gYgXpmU2xYrlaCWHnmJUZzjv8Wx+BjHtumWrdO+BOr/0dK8fu+csZfQB0sspThr
1tkwj3nnNrEz1J/GZ0FzpWbj/F3xwItxzTvynbVQnvQ+mcelJs9auJO0p+CHn75sJiBWlmpu/CNC
4kaf/760UyIkF2vmyFIhaw/nbv+3JGIS/WeoSJ14KN3by7XieRfm5mG/G5ZpCSNBIOYmFGWjl3YL
yrDmDqD2gNFAW0AQplz+fkswzSwk9X9O5MoW6hd9vI+9v155lEpHRx+6g4vl9oiuYw/SGjzneWGS
3oMyfWESpsau8WOcndblqfgQIskDr9Ijyebf3gtUIrl5jGAg2Gr4WZtJ1JNg3CTVBx/mwqxM0pKG
QxzEzB4Cwd+piNndHtmWhfnf361VHYgQxplYoKNQ2KWxD+fYSBL/tpU1B/wfIiBQG0Rvi7OCaAlY
i4IVuCall0Q9KjU9gnfReGjbjT01+/LyrKAUrkPYTvxESupyQHqUjFYc5uXZ1/cBlPPJk5xm9mBs
gJzX5u29mcXKdLDe5XU9m8ERmuw+kO9uT9maAVqv6CyBQwkd63lK3y3M0OhjwYOnPJtm7Ujph2w7
1p+nYjFV7CDQGCavSNBGi2MhQWxVI09VnY32HikUeq30Y+/GhPiKsRfDj5J8143OsBvurPo1DNSd
bEex3TtV62rSnrJKutV0tbJ4F1+0PDmyqEzrwaDAITR3YizOvmhnwd9O/Od6AHkyaBcYPtwS9HUu
/N4XcgI9yajPwz4yX5P+sdiqGa4c7hcWFldJlLYNMiZYUPrREbu/uvkQEs9KkY90zdNtZ5l/12Il
aU7lWU6JEm7EpeTUIOpJWaRFc24RWHHINQa8G6LkLonAUPy7KZySLk7IhiiHLsKKXu+IHIO6OU+9
5KjyByki8TAebhtZ8QOoKOZInKo/m3jh/NgdzclomnMKOXacwoYTxz+MfLwv+2IjCrxOK8wZU2uW
MSJbRR51cTZFfc0RiwrFGaGuB6k+jAbOrz4rxrNB62GqRvsYGnBPUO9qQT8EyRaX8/VY4RcgO08T
IKBOOC4vN7oKNTViImV95kPA4/5J5BdPcAcE62/P6bWP8G4GmftGyYrLL/wRFY4wQvG5PksCUhRZ
DiG3fBDyrQzg9VEPMo8Bkf2bldaXZL8NSg1y1k3NOVMju5de8uioT86ooA8xZrR0Hm+PasUcGTDa
RsHT82dZhx0aRWn6WGkIqPXPQrsHpNfVjti+VM5Uilul2Os9DS/ff6xdVWIH4L5BJDXn8q//BKm/
EexfuyTZijbmJb/czpdmFi4pQUCNZsjYnPXs1xjRFWs8VOU3CbFLzw1DQg1PtZvo9+2ZXPFDBZkN
cln8xZ6Yx/7uwunzerCEVG3O6gEmoU/t4xZ46DpsY1TvDCw2NYydVhtHGIA0zNEdydZd5ZC74f72
OFb8/MLM/BnvxuHFSZVWqCKfQ0Ry1e5hzkV5xcZmWnGEGYPNSxlCFrrAF2ORkrQoxtxrzkkBfQZk
Mz0JUC8D3f/kGcXG6b6yMrPICpqTYFBI/yyMNR15XjPs2/MYZb8n+JYiQHHVJLlav/UmXgl0IUN7
g9WCIJqzE5ez14yi3qu+3J6Do38qjt0v8R6N6UNzHz82f72v3cY8rmSgLu0tTiUx9YQhEqX23Oyb
I5HHi3osdvSrHeG3/We/uBjZPMvv/ELqxahoFBFL6qvllz8nK/4++P+ORyF7BM6LHDkJLnK1CzOt
pic5YUx77qMPXnTWFP+50naCcK9Xf/Ue6h6fkqMl3UVTCql8/inz726P862zZ3F6kLqdKaC5P9Fj
W3zBJHpwYLd5e7bMBCJguxcVO/Af5HzvaR+nyZ2SzKkMewwgwf7YkIMrrMctXOrskre+YXGYyHLu
jdPQtdwCpGqbx1ZJHs2mvqurku6Y6dskbunLrGx7mBh0kmmgcrgIFmdm3sp1D1q7PcvjXTD+yYrA
LvL9xtSuHMwXRhaPiy6DP9+Mh/ac9A+dAcJScgYNMhjxkzIcEv9Y6V/C59s259W6mklAt/gUgLCr
ID2Xo1RP4aHFbUNHQZ0Tcb/si6dtlVdW7UAuDI8k2UigvpfbY9KtIE10pT2HkfWjR0LRDISfafRl
VLcYpFbPGEQz/tfU4oxpJyPpQU2352JPWNC4jWkX1T7P921vB4lLe1DVuMO3LemTlUiPrakrc8sO
QFUUXRZD7CJpEguGaEX5Yxh/aNpsV0LYQSnHBU+z6yfK4XyD1HmQrQ2vYlafby/mPLKrxXz3BQv/
Eeqh0kPEU89JV32M5OZVC7bWcXUfvDOxWMc2Mq0+A1J1RmthV0uBbXWPqr4xjrcA/NZAFkuYtuUI
IyRWlLvwew3D/e+fgWSHOxmi+dJOASI9dHcJ6WOyqF8pydd3xZ/8ZzY4Ov0TaFxSAx6c6M8mDmVr
ghfXieIFYe63uNYoZ24n7Yx+a37XvRfaTFrcAPSi23DpRRL8gAaicAi3y7Ya02I+BG51/CUP+7az
ox/xUf5022lWd+Y7g/O/v7u4QgW2o1Cfx3SfHIe96PTKxpvuuuo3X1rvTCyO67YPRTSRrfnKUF+S
8kPoQ/niIDhYNPek7o9aot9noaPSF0Wv1Ck2tUdf921tqI9iQV1f7WxVGG0N4Uez38i0rISNF9+2
iH6SkniuNxl+uSuakvTEk/4kxa/0T9qD/nGs5I0XxeoxAdqXlIsBYEUSF74d1HFbK4LfndvmkzgC
jLHCD144I7TkD9PwKSNxP5EDTMX6UGni3RAUW6QfaytO/ACslb4OgpbFk1CH+23U5ak/C31lK/6h
lntbqX6pW8osa2fFLNWKPAwNR9oSR5jVUADFltQTpZBmIbX+cyrHjbBrLRJAzBHmF5iSZh6/S+9V
0FGpZCMazuVU7iLx0ZB3Q/NxGDy3GHZbQsprvkJbMG2nPNIoqS3O19RqBU/W0+EsxJ3TB9FBoz+X
E71ssocuMuwSlnhxdG/vz7W3wHujixO3EijDJ2k88Fr7E8R7wwBT9VXPjzzcbht6q3MsTl2CSkTK
ZjQh0M+FZ/YdjPq5jiUj950qrJ3MrO5asXmhfd714p9q9i1r7DKszyGtr6hyH3TpWxH+yIXuux6a
hwkSN73KdoOUOIXi7UsEdtvnpkRYR0y3IvsVJwYjTjIAJI5hXL0kJC0I0PRhLVLx7v9x9mU9kupM
lL/IEvvyCrnXkmRXVW8vqFc2A7YBs/z6Oa6R5laSTKL+dPvplpSBt3A44sQ5Xb1xvkIiMhm2/kjD
kv5st+WvDD3wf8BZN8S/Uh7IlcSOmoz5ZH20P/PT4MAeGoDOsBdy48hd8uIN9VqorTbvjQ3wjWhw
nyhQzTOorsh0anM+nCdcAlAo/e6Zz47dPpX1OZ28oEG/V939BVx+60722gSrzTw3DlJ4VbAGXBvZ
uOuTRTu7s8y4H8+08/vQ8MaDBgVVdJKb8SvJ5E/NBHlV0pJ9xg2+TTXoYXduvhkmvV+Zh4UzboPU
CXBxZN2R55/dUJLg1dOWOb7E0r7x+o/mdxGUicOeoPPtu+avNUgs+C2gHVGlR20EaZ/56xsEyLbV
t3JE6ZGFejIcLLaVbh8OKQ2mFMSoyQnQvpH9KK0vgvtn8aNL4hPN15jLblshMGTAvSFvoKqSN5oj
XtV4NGmm8dxW5xxccF0aGOaDK/eeux3bnXT9PQMHFRjIj6qnV8t2Grhp9T+Vnazs9qVbC82jwI2g
hg7lKm3m+qRnuEmnjeO5qR86htiKbXwZTABePhty6z5N3lc3WWPcWdqCqNugeoB4HpCB2RmLyTSC
FLKczgyyrAOUg9MOWjlQeppQKgC40kOC0QiKZAoYxOBj119LyC2sABowFE8bRFqxAvM8vpPVg3Bt
czrz/At4TR+bH5iiB577POQ9mKJiFhItZGOAdhlBDkkHmqjkt6yq32nx8757vnU4YB1E/hisp1gH
tMxen0fPHKFwbmjTuRsAp3X4dASzyFpF8NarXhuZRWp6Udkp5B+mM21PNZibGCpc21Uy7CUrwKqD
OAJcM7i0Z1daKnvbFK3QznaehLVrBCC4+Uvl679PGFqdsW7ACOO+Vm7lQ2Dr5dAPtQnXzs44PvSG
mwVm6V3u21hIMKHtHbcm3pvo2/Ln54IIQCjRE6md0+4UDweIrGXkqc2fadygkmtuTD8JU2utLXhp
L0BPDxVqAOlUPvx6aAbLIdQTwypkMMcAnJTF1gVQfCVuX1omkMSC7ALdYoqv8dpKWrg2hWfSzjV+
XxTxHvC9Fwh6/2Bptr0/j4sD+mBqNqDJr6jWUls769a0leMT5AxWBrNmQf39426A/rHJuQUL2gho
Ia8D36Qrsf3txYEcyjtQHpUr7LlZYJ3mmeEKu9QUJqaAmJ/Gn2p9WhnIAqJJWfm/bczohpxHBVkt
y465OD2VBFWdjzdRF5gnY1Od2qfqO1sxdztvSElZSGmAkwqInznOx00bqWNQxjmBLkMr9hSqxPfX
/nbW8NOIM5DRBNoCMNTrlfEbQpq8oeZZm4DVo2Lbo8OvBD7rvpnb3YxICg8uVfDGDTYvQAwCKdq6
nazzyMCwox1bdDdN9ikr1vC0C4bgC9BvpPgj8CyZ+VCXlIbsC906Vy3f5U4Wsdj7azboJWnLL/fH
tLA4eMRBEA4UsWhUmVdL8X6rSsimuGfclEGqfWdwpPctLOw2ANiAiUb5ELVfiAlcr047WnY1tbV3
doHTKx9bPl6aWIfX7v2gybsKTSDkh531QFwMTz70g1Y+4HY2gU6BB0K7i/JF8wpchjbIYbIy/5w2
T12nQd3jyRFI4WUr+N8VO/Pa2zDKpEll6p9JmodxlgcSWF/DP0r68/6M3kazakDQ/sRsopw+jy6H
UTPEKAv/zPyn0TghURDEINztqh96oh/RkP7pvr3bfl+1PdQDHE0a6BFzZytYO3ZVgGCHnO20Bd+t
cWj0k1b3kfA0NGnLEEQ44AtDz/iTP10mmgYN+c16E4EM2GMAoc3+Pay7/iC1FB9cse+1hks1j5yN
C6cB+Wq3wTFuw+S1Oskn8UR29ydgYcKB5gIDD6rwkMSYT7gJfnFVHE8jtyabifwoOvMgCN9mMYRV
ekDwVqHcN3sJhtDRiJAAoSP0V1Ue4cMAPbtPYiPhSuzjxR8hoEISpJylS/72UE6/P7plW8qn4WmE
DWVc22pFJ8rU653nzrPHU9Y0b14DtUDBhbvLbZOuTKZyXlevQkXpgiYBYOURF+M1cG1OMGjitsIG
G77csA6SAs5eCvliOfFnRxZr1m4SLqpXWPWEoDQJOKs2c6UJY1bbgKXmuXO/Ou4XyZMHWwSty0GN
jtSV5YVWtzahtyOETcRWOKGor2Edr0dIRVwjHQPKCyEn8ODyNkJsuRcyRuKZjnZo+2gyu7+Gt0dU
jROHQjWYobY09+N9UemsK1rvmQtQQMPmoXadZl8nmn4AtuPB7OL8MS1Iuy/q6luNlEMIGjoW2Onk
vNQ+hyxkEwGNFJ9jZ6IbLlfpwW4uaQulPtxlat3BaziHzLg98TOw73jPOWnRDQxKsqQrQVNQvqxM
hXmzwWAILOSIbOGuQCdxPf0l0SVEUBMw8T9hvJ+ndg++aglF3fYNLTFB9mL+HY/IKVrtWsbj5jLF
EBXvGh646BQGI8O15Ub4Vio7BhL+nPY7XaBxEV1/3kqMeNugADN4SiM8xLsB0zkLd2w/YbGglv/s
asL5PiYd7ho9tfyvrjE1P3lbwkmPfeJ/ncBQwYMuzookIPA1bDeMPZhJuix16SGdarkvhdev6Xgs
TQMEdCDnDa0QpAPV3z86r6TRyk5JO4kpmR6hfVUHqTH2+5V1XjDj4AZEXwJAwyh0zKbBqcFD0Rgx
mszdlj1MCP79QBcFcDXQkg2cyan3hTt6W6vo7WfdBFS6clgStn3ZbYmXu1vWGRRiy8Ua9+ONzwGw
UxFhq+yi4mubebiGD6zQ8qI8l4ZBL1aW6vskpu0lTvQmTDP0OqIzCByeHh/RlwVmjPsTc3PQ3s1D
7VTpTAJ+PJ/+FBzVHUvRhuSW/qaSWrYtpjhDUpP/MxzSgbfxEDnaKP4akIa5XumRZxRUYF4aQRym
/01LBPgy08VhbKiG9pm0+3F/aLePZRhUk6vaBtSzdfYiL5zK7miWZJHT/LKG1x4ayyDY3GVvzIBg
W8p3MQmJtcZDdnNDQvIYLgubDN0Y8LCznZakEHLjhZdFlWmJg8GNZCem1toWTsOCbKzWVChu4o2Z
vdmN3ENRjuHZjlG6D7z/BF3SAk0gNnK0YQlRtftz+v7Uv7qQYQ1RDUDP6O0Au8Hca7VtShtkoqM+
hDjcwd/SjdyAwHfjbegGPKEgMSfhrkdR9Jvxq4w6PbSrsF+DRSsrs69Q1Jgawll05UIE/norER3i
kx0apKPSRlKugjxvLkGTYtk/waX6s0gTbyUOWVhUhHSu6uxRjYTzY2J0lkV4R2lkZo/6BMnuKXob
mzXCoaUde2Vm5gx03lhQGiophBOSPbrC3Cp50JNsXxfbOolDiup3Z3oHpnsrz+4bL4Rw7uP4ZlEI
lMHo4BakiDSIy9vDQ07PfACTXoQaVABSfidn2/s7aWkJP1qcbaSeFK2Fw0kjMT4TX2wgJpo8EbYT
0Jq/b2lh7ZDRhpI8UvouHq+zSXUJVCCNzCgjSyChLrN9mX02y/55MprNfUsL64dLBtSiikgIMdac
pMITud9ORlFHY+2Cu8wOMY/ZEELiKy9zKByFFbqJ7BxNcSuG1Ya/PhBAMQOnhZoFmt3gfq4PRC/q
zOjdCZQ9TfudD+E4BQ3S9v7OSLdtedQpD4S21zN6cFbZ9G7n99r2bCV92oINTNNhe3hJQRNIq0PZ
JeH4ZWWMN3AldPzgAas2qo2K4Zznusrr1ssLXkdEjxobJLVNsh/ix9x/QMYYOVEwJUQ2+XXf6vtD
/HZm/7OqTs6H+GQcs8Gt6rqOJBxc8SZe7J/FJT/LB2sDltqw3gNV/VjvtAe07p7HR/acb+l+irRP
xqdx3+7s49pRvfX3V9Pwvgc/fFCpUgdt19SR3pINAS+PPVhhKY66BqGVSYRQGf12fw5uncO1xdmN
JtIhT7QJEy+bS6LBzU9PVbPj2Sbrn6FPiFaL/X2DN0EJojRgUXCIVMIeNCDXc96WrJKIWOoI3ECh
1Mkm8YxDWa0o9SxZweWB/3CnIROongYfJtJvuOfzemKRGQeIssj3VfzObTZLhZvYrxCJRDoLEMZr
E3EyVHiupzwiMdiTUISQmx6CqoFpNua25fh/zVBom3qA9Co1h/IL+n3KsElcdrw/owtnFBVNkFig
1/v9UXX9IdUYZ4habBZlVo/3mlI7PaGXBBTxa4QVC7OK7ADqxyDORp3cm61dzVCoRVqORXU3BpU2
RAI4tByNI/cHpGZudizxdgJSGPcxUh7zHhHfKgt7kiWPvIrKHU81EFV305qG+MLOR8MpirLgrUNO
cG6lSSdeiGzkEcrWOzvuT6CquOQPJBu/6cT7MdJpz5OV03Zb+0SQ8dGo+qgP+zLtk7GrvYZHI6mP
Rf6ZC2TFxKkkMqjEELh2ByD4cWBhRchbIrLo/swuLSCabLFlUVMAxn12LKThDmkpdR7Frb3rhjaU
stu2pF65KxfNqBwLUuMoWs1vrHhCTstnFo9SgoIuB86OtN5uZM7v+8NZcJdALv9nZ3Y7eWlm98A7
8Mh2jwYXaIZ/1StQtj/W9Iy+/BV4l/q1+bb0FNWcak5Fv9ts7ZKuK4vUFiIamqq9WHXufO7qwg9R
NYQcVW2wba7nayR3S24GoAk8OFSn4C19lEuRauVWKSI7Tw9ai8PNA1v/hdxqYX4COxfeV91U7Qld
465cmFzwfaOsCoASKp/2bHJ1QBQ8BlakaLJr6Ch6r5J79WaoiouNhtas9dzQJ6iE3l/S27OvigMG
jOIdghyK2lofDkgBEEJJSdNEoyuAmNBp+rlxnPxy38pCMKdkUhHQ2chOIJU782QVLzWSlRYGV47F
oUlH52RzP9uYxE5AxaM1n2reD59z0qF/2+nIrsD797DyEepuvd5Q+AjkhyBcBw0AVMaux+oUXltQ
3W8iU3AjgPY5cm7C/6GDTvg4jUA2ulLxh8R2Gda0q7c0ET6ysfk/N3CqFBKyk3hNozYDyNb1d9QN
qOqRNGmiDpmILcAj7WHKS75y8S+t7Ecrs0hDegJFqwzJRVDQ9lu8WUC6Njbt9v6k3h5SNRZcvErz
DEQNMysxurmbrMSc6h1/MNs4B5WT8ys30n2SJHaYOt0KxOfW18EgCDFgEohtnJfryTN4VprEh0Fb
G6Ftnuq/DD2u0bIu3BWvenvP40Hs4A1gALik0AjXlpDhdNHCKNqoEb/l8NmE0Gb5JuIVn7owgVdW
1GvkwwGskPkdTF63EVJ3UCgBQ2GQQqoYLIcg4q2sAm0hlbtGWDPfGwhHUBRGaQn3MRjl5xm8UaDj
z+9sEQE304eMcYEEeWqtPIRvfOnczGxsRsuqaeAeAO1eAy4okCFBF7v/E0NE1GgubvpnHJsjOl3q
f9wjc7uza3fq2UCRKhaR73zu8307vg355/v7XvmKj77k3YSaQ0SiKDXMHVpioTJMm6SJ3OK70UB8
HnBSaLFv0c4CLm9011h2AN3mFW/9rig9NwvPAbCK4jhAyvt6t/CpFIzFI9y1tcvP2ZvxzXnNnuQp
fqz+umFyqpExgip92BxpcsqHFZcy36sGGjPgtlAhR7JIlXWurY9QG4zjGGWVjAb2r6pPj7nnbLhu
bxzLXwmdbpDnc2Mzb81oaqRloreRT5FE2mlgCoCUXzWi7UxCbCuYSDGehgHe6WBVg+tsiVE1adh2
AhyhtmvH2T7Wfam615lBDzFvXC+kRYbuOCeDYPeGyUabDoZDgfMxmdPQkE9y+nt/n8ydCEYBAChW
CqhGVEXmrFl4VyZOSycZmaPM9wTln30xpg9oQsoP8SiqtTtuYYnUwcZVi2QeEAyzI5exujdLSvsI
nYHGU1a25K0ZS/foZH26jYls4F7YhMSi1sjQLBjZMGaCx9fJZYjnnRHWk3HIGUOukRDjmMMYQq9y
teNmnoDAvChCRgdd9oiy4Mqvt1JCRmsAdXEf5V3sB45RP9i+aL7RSReP1MzNYECacMudOjuiaUc/
CQiUrAAjb4+wQn+p8jrgX7hlZ/696iuT1bXRR1lv9SekfZ4JqBS+WoK124wM9bnL4jc3MZ91Jtf4
2N9LkdcHWZWQ4PmRTcerdg5+p8ZIUUc3hyhPDH4WNB52tmGOKB+lU4gYRdsVJloCO53IR3+C2K5T
yvQAmDfblgnrf+Q0r56L1jTCvCeg56R2jwQGFN/MoXGDood8I005/CwT7gkieRysTbJ4Bv1hH7a+
FQd4EIFkto7t0NHGT042+TupyeRApPMiai5DNHxuCeLDoC9bqFBVVb3y7Fy4HlCNBX0vqJtVjD8H
4FVJIWiqZUOU+j+72tgkI8RY08+Q0Tp4hRENMdBYxg6B4Au+8P6xXDgmV6ZnNwSKxNCjGaGqWxn2
s13EL8LRvw5+8dzIU0GQcr9v7ib+VdsdpXfV946KOLjpr7d7w8B9N2h0iPQ8hyqZtclB6guEbEgN
M6hJG5ptfSQMsJXE2q3Yvr3sr23P9rlVyc4VbjVE0h2hLsbRmDMZG0n3HflRxm5o+PFmrMDfYTXF
vs92ruaFgEybdA36uDTp768bsNGis2Qeuvm5Nkk+CKx33gXoQtUQB0j09I3NXyAuVoKPpVHjisLH
IgOAovRsxt3Rb8xGTjhgOUHtMbb1gy188e/7CDSPKkdj4v2EXpnrdfXMtPS93Bsip7QvMoXyroUG
wd+WD+qXt5V1XJg+FOEsgDrhr+A71d8/RIq1m7QoIjljlLX8kKV2ILzPfDxaaMwZexLo/nSyG/9c
QUMwRd0ZYx39NKjdQ+P+qgD8rgTd3/+keSwO342HKpIOKGIhMTef43EQsc14NkVJbOF12g0NWHMB
P85GXMT3Td0up8JLop8Cg8flPX8d+5DzNKupnCLouPZBhuB/G9dmtblvZSHowFUEdwTuGwDlkQSY
zbG0K5JkQo+KRLZbSrP2yDSrDphn9ft+JMZlROEepNBJsku46W7QE+9uwK7rbWw5yb1OY/ex8Otq
l6Qlf2prqu9drXfDVHRQj0z1zrz4IPJdCXgX4kIkSuBabKR60WUx59aQjI6e9HIzGpNyg4yFtU03
nf/X6gKH7WzQr41hHkBjEDQY2QYEi9XXSZ07EbC1ZOKCq7v+FLWSH7Yp6uIusUt8inNywmqXbiLx
A+qyO74W6qhQ5voKhdYH4miAMpTm/ZwexfT7otfNyoxw/QXllp/0Tb77ZZ7ihyosXu5vjIWdDlt4
8cGVgup23s4wdbWWODpstYjvK/YZgqrCX4Mv3caK7+IlClKL7Qdw0PXMgSJVpk1empEo3sDft8vH
Zkt7CEqma1On3NLN1CGcs6EdrooCM0uZaXKvdWozot8ccnC3fD/m+0rskFMjp6kO+4OtB+Ua2fTC
GUYe1EBDEjBhKh16Pb68z7BJs8mOhO2cRj5aoW0X/vafVwp+WKl/KpSON2c8N40+s4ZCeFGrS7Fx
i5YGoxCPU5uticov7Ansu3dFG1AeIZK9Ho5lSGoMieFFuU2yje1m7cbqrHLj16C1uT+ohZlDx6kG
wD6o3tBONrvMNLNpyzR3vYhwy4GUieFBrXNYU0ZbHJDy5aCgBIJubsUljdmygXhR2ZjiKBGFZrhF
uvxLC0mTy/0R3dhC3Ku0WYA3QBoF5Y3ryXNJwijLqB81hlZfijipzR0xoIkeCDTnrVKJ3poDWAY1
XRP0xWpTzGKgDO1vHnNdglifBj7kcvz4u2v2kPbd910ZmMUUjXxnoU/bETxIRLzH/9pKgrJksoJW
vllL7H+cO9yX6AgCini2lnrv21kjaXIZa9BeQMjqbzElayIDC0bAOg5SYrwA0W8wT8t5HKrqxPfS
y3m74jvWfnm26zXi67j28cuIOMK1a+zGAyoYzIfPVn7rw93htl1doq8xvYzZF3iSo22dydcC/NkN
OOXotDOto128svS5SsbQEE+JoT0MTig8fyVoXvoQtBpgu+BlAvTxbHtqetk0OZzxpbXyQ5pRNNGI
lqE11q2CIlvrsl+whjwc/uEhiHL8vKmKxDqhYGbIL1xOAQ4mQIVyo6Wgbd/eP3WLhiDVgigcFwgw
atfzC5/Lik7E+cXzyMM09Qe/nH7mXhG6ySobgpqiqzvGfBe7QV3BBIoCL91rW3ZJLQ9Ntvkly9No
YN/Kaa/Jl47u5fDTRqCoOUGuQ/YJrRwTcmZAi6JEEAiowud/HEKj+yO/IWeAt0ECBmuJWxzFcH82
9Krs9LHRZHEZEfztsyavzMD3exawPj35uV99GgaojBs+sta5XqP32C7SYy/t/gFTmYaJ3aw2Qt9c
w7g2dOCVVXui4v5VXuvjdvcZRJEHq7jEPX2FrOe58LrtqMnAeK2FGZr1vkJZGdGj9LQUXOtTQNee
SbfhmmLRQ4JKQ80JpV99FvFClICmLVTBLrXzgCfsc15ceLFPrWPtHhsD25AA56IVwf3lWPDHeAMi
Q4X+ZOQy3+u2H0YOJq7EQ1aluCB+DjKlFMD+dukaLmrBV+GGRriBOgiCgfnYZJpowgZU8pLp3hDy
SsOzU3pkc38sNxBwbC1XUZaD2hbqz4A+Xy8jy10rtr2eXmKjhMr3TthI36ftsbL3JqlANjSGVIIx
ox4Cvc02wnuQ9DfQlhsBQJhFnsq4WDnnN3Xv908C5x1iO5V1tGar6qQ2s+MWIFia0hc/9o6yFr/s
fmdX/i/OZDjGcUDGw2j+gWBnW4y7+1OyNPEIYxWRtSpJzzvPCOkrR9ZpeakG4ID1ASJKdgIO3vtW
FrwZ+CkUPAyqhkgizo50nltVr5dteSkhbmXy7DhOr1OZv5DyfxoPsCdoYgcAFpm76xWWqF3K1HIw
nVUNmetjmwwrm2jpQCAHCboNFNMwltm1mulTbxpZVl4EOgfCpnd+xUMH3nFSrfXsLZ14gC/R44bJ
w00wj1sLCvhRx1l1GfcaiFx6Z1eMh8G5xNmnzojI+Mq1fz/toMMDiAXDAxppTlYM8OtUloDHXwpp
2BCblCTwiXnUjLf7G+Imo4tTDslsXNmQIdGN+YZgfp2MtZVXF8t8bcEkHGpIKPpvLRgLxSdh8JVh
LdxwV+ZmQWUscneiY1VdNLsGu8doyk3H2j/ZCFJ8Kn1xMr2E/Pueh00kQVCDgRauNbPpyEaP9Qk2
c/3P1NGdbbHQni7ZP0OhVXQOZTycKwQLkJCaO7U4LolFm+qSZGGb+zt93A5vaDerkEXQ8Ai+v3Lv
3EizaAHm8A/KNXjPe7O3YVx5OeRqyvqS0yl5NDMr28ZtISOjqYaNNnnNvk+0YdMmqCIKZlg7Lgwj
dIkDpZGkGHYWktdhbUMuTRCz2UG6ykSjveWHQ86cIx8GTalEpBujd+wgT/P6QSsb/eDHPSjvEuh9
VU7b7QT81S7zh3HL2FgcRc7yx4ZndiDRPfBG9ckNY0wK8J89nHiSVp8KrtO9KKEzLjsUGwlvNwkx
0hNS2+xkIL19biYBQRa36/b3p0y58PmMmSi6Q/hFQ7rAVz74wxUqDNw2+GN9Ga2y3JuxXu0Q8w+h
7SLFPJRU30nhijefdmv7/jZxj71haShpIUBGPDWPjtPJN5vSwrutA22DpYdSN/bedOyzy2DvC5Fv
uKauO7ZDu/Px/qgXfD5uFDS3gPYST7mbu5Z4k8fbvL70nof2qc8yYxdX+eSVc7bkSj7amV2ght0Z
NdTV60vMd2bxVp01iwRu/NVTlOHyZ7vGGr7kSz7am+3/Fv3tCcA39UVk3z35qQdRvX8qKDKP2D33
p3DhqkHqB2BKJZqgIJvXG6d2iwRoIr+6cCOzjtLLUHnxoKTc0/bPfUuLkwjGWOSYQKV9oz4Xy7Km
VYlBWfKxHuzQQ6HcyVPQ6/1CmvsLUGPNWibUWBod0vHogELMB5r02cIRXyLwlAQOMt3o7JhkaeCJ
H5n12htdYNN8m5QHzy52Xh3WcbrpEXDngX3AqzQoyCnpQkTZRrZp/cdRoydHQuvNBrzEe70/NTdc
nMq/Is2C8B9rgUrgzJG3qeenuQ+HxzaqWTcEgLQWIQLtZKsdm6/ob4HyWyoCNPq+3De9tCofLRvX
6+92k5fFdlFfqtYL2eTsGlZsJtR+iNfvWMy3Gk8/ow1u5UQt7XC0pCnmWBQx0O96bdbjpZ6aOasv
HtoiGlmGafU383859DX3P90f4ZJr/GBqHn52rK6EMDC3tjAFrgbw0+m0f/IcAD3NyRBbsGNAI5yW
a0yyK2Ocp10G1Jwq0tTwyUP1MjldMOqPjLPNkH2lxe/7g1xcRhOOX73alPjX9XwWZtVNjhT1JY2z
gPFzjQ7w4qx5+dbws+eePmliLT2zZNLB2gHBB4AztCuvTeKlZTCnK9hlAj8+qNP4obLLMtBNboU0
HcYHX9pJgEo92afDNBzaNK133IcKRm9OYCd1st9T73ebhlvtwdMlPVQxkwcDV3ysp+Xm/gQtXRWg
YEIZByAF3JPm9ddKX4uRUMQtFQ++RBNeWR49ir7gpCYJqBnFGsB5yfOo5xY4ftCAiTbYmT1vYnQi
JbsMu+MQ/mvnvfIXH399dmonSgczi/Hrptfs9P6lKL9R+xjHIOIB3+S+q39IL9kwD50ql/vz+N6Q
NY80IHACOTsg7yGlPXtndazyRxwidmknto2LB5A1vbSmH1qZt+VG99IVv0GX4wynQXzitAv8aKIP
o01DPJUR7fcPqbYnBdTg+hMo0UG5fUryoCRrnDc3px4VZcCxVNIfiJCbHgRtyp06zQm7OO4Iun4e
DvGTJx8bTTvwOn9Fcr1auUmXntkYA9LtqKOgmDLnJ0itofF9bcDMyETuUzHg0U/RmgTZsinMhUFP
Ke69YDAGfmhte3w28rHcZ2bnb1AONNb2iNphNwsFZ4CeKZVdn4NqrI7rXUEYu1gs2XL90PAgTo6V
e6pIOH0y3REKiM/Fr5XtoZb/xiraMgxUIEFoYs52JjJkYzt5Fbtomb4DsL4GSUXym6Ys8BL7j2BD
GfLB+15Uu6IaAuIlT33fhz2bcPuTrwlo2SyeHBj525iQb1olj1lyWmhGB+YCr12Qss0+j0FZy9GG
jl161n9HpOqHpAF9hOWV7dFgoEIxCw/wMEmsLenqZiUT8h5vzGcHK4HaDYi/FPf3tVdova4iXsUZ
mEknUIbyoUTOMfeS7puP985jz51YdbNMUKfEeTpIyUGW5kuzObZ5brBgdBP2oFlN8oVVHcr82FDy
cTAs1qvqGfjDS7P4dn9FF+P7dxA6nCfaNeY8Ck6uJZxZGvaRMZ5qezg6PA7yCmFvn2zLF9N5SONw
ElYI+qqVKGEpO4HHBVi5EAGCbn5O/aWDNa8uBgPz9bV4oIGH/0zUrtdSEv+fMf5nZ3Z9tsVQuLkP
O075142fUk8peXyi7NskvBD4ha3vBLrXPPtrkf7tNYFTomjYFTUOpnfmTTlteOWWOC4Z4Ijg3HHT
3+VqF8Oakdld5A3UR/4at4VxSaY6kK9N/JT0XiAF2+T5oaRv5jfXfiwQbwJItqkRhJKVaEEFA9cb
H69DwHyAj0H/y81CcpvHVjv2uA4tujNL+Sq1NdKuhc2ClyB0D5ADBAYAh/v6cIFIXJODKPlFH9Ow
QN8Lra0ArSTHrHxMExD8uWPItc91vDK22zjv2q76+4e3t5YWPfCVsOs4D5M4Dfre8ve5G5prwLGl
dURWUIFITTSkziFyZW16pEoqfmlsH2+ntItDYpsc/bDJKlr71o9jULjm4Q6R8oGc3vWgxEA6UOQK
fqkg4pq11hODLLyruvkSXFecHVhOHowY9LV+Fa14HBWLzTcLKDtBcgR+RIViurbN42nkA5rDLj7g
smAWQKDhaqkD7GEe+OjJHPhYbxoHRL1509BtNWQi9Ma+OdaNADsxRLxXrvabYAJ3GdRuHQvlEaBq
5imOGN7OHnuNX8zKeAE69pMjK8y/+6u2x2NlVQd3WPN86iKaz4HK6MEoeHxxeK7nwDYkuCr6ml9k
k2/dFCIQDjuO/QVpdIOPmx6hNQoxYQFG32qEFGg8rYx5abOhhUylaVXPmjX7ALNDvwiqT9hsTofI
kjrg3HcQOUAYcG2st7E5aCQ+mFKf8uEA5W1ZT4UOTRRZT9+HIUeo8Dfp6d+E6afJFaEw+8fM8UPN
GoOhKB8aaYVJ6iJ+0fajfRjYGvJraewoFOmohaHyckPL2BXc54VL+QXUKYFGtQCVWMnWAsalYYMT
VmVvodKNN8n1sAuLQiICuZ6LE8t9w4yg0fw/zGIHsBVsV47UwnFGjg4QNrWgFppyr21ZXDOzofPF
xYvJlmss1KR3oa0IhhLZuUmS17omIIrmxZOT7u4bX/D9wJ77Go4PenSAmLq2japD7YIYUgDr9lo7
v0Z3JUJZmEfkeNDIZQAMiCtU/f3D9mGGVg3a1IkLOqiJAUTH9GTQp2QNsLSwKa7MzDxianUds3WY
EV/NjRV1r/dnafHngYEHkgGpONSnr0chmtHspm4SF4omHI1uR1CTQ+DrfzCC0BPZfFSYwWt4baTR
3IwyoG4vkyVCnkIiCCX4/l9b2lQTDOA1/8/KbLPxLvH0sYMVsbGCFbe0uNj//fa8qqNlsoXGAVYh
L+XOpSTUzL/c+OGl/8um+mBnHjMlWsZpDztTe/RiEDclIvDzPSvW/OwCFkHNFlB+kC+Ar5+n7knV
5X1eGziaFOgHkOeYEvWDMsgIIEiBD6Zm8OpWe0Sf6ZuU3v7+jliez/+sz7Ydzaqi5xBIvUCHJzRN
pBgdkCBLMAOAiPq+KbXssysNLRa419EyhJTR/PFTDVYW1w1tsPkcbWdyQvfEkGDlBtyE9joDF6Sh
Kd368skBoG173/rS+TLBxQQECq5TiHJdb33gvWq9RlPQZRSf0GuzozIPprFesbKQBFBtloB0vcsq
ARF4bYboVdMZDmsuPNPR/sjlrjaNHXS7Hmyj2/kJeWTlARRJR9/pNvlk7mybHO6P9P1lfzPR4PqE
wiMapVE/u/4GwwWdle6J5gL+8G/Me7KB69eIth19GkBeskPChVVkY/dGYLhNFXCdP5LJPKQi2Un7
VU/XkjGLc48HDkJWEIUBeHP9QWnsePUATu0LWsUmOwskGqjTaSXhoUZ1M+oPRmYzn9QjekF12VwI
mfajwwNvfDbFDy/5pGvgaVlZ6LUh/R/SrmxHblzJfpEA7csrteRai6pK5XK9CGW7rX2XqOXr58hz
53YmU0iie+CHbsCAI0UGg8GIE+esOezFpWPGqSzkwOz5Ql9jPHPIyKz7hVzxDs3W+Vzfhv+3dGwa
lotCily88/uQqOWbZS6klz9Kbhhab6/b1cNoK6SxwBLL5vtUrNV4wOi1j1cS1I1kN4oPoHwinaS6
s8ZZvO2P+tsY46BJUWmFFsFYqf+2rO+RGaBrraB4fP8gbAWctVkNfg5gZXXW7aamQtIwzb3f4H0k
lj+p9kEBFRynnZi9ydEpqz7uG7w9/SvAEu9MYG1QaDbZ53yi0EXWIBqLrL2xk7F0Oq0hDQYvALC3
xH12Todmp2UJ0YC0+afD0GAOXgEp67Qf0GMyO6JszlGUZBVqW7kVIKFL2550VP6na4q6KojrMWaH
dBJEl8zWRf2siYuuo2AxvEyH6DDonhHuJOGk5NSJecjVm1PGWGMyiTwThmwWtRo4PV8KB3tUE9LI
PED1bfttNYMXyDozgd2zmPhklFaYhpZZ+42AOowx6o2dG81xikSB4A2mPo9KiiEKPDT3hVlWO1mQ
BdfMB8Vr5/6E27IhKPGMTrx22++71OYKAE22vvqBx2MzNguEoFlMw9qPbTX71S5vOo957ubkrx9/
YYFZ4zlPofKWwkKX4D1Zl56CeJlrBDqzD0rE+ZzbStu1NTZ/GxotaocO1vIaI6ig71bT3oYYmZ1V
5oNYUdKiutinMUF0aAxpf381b54ijHVmo4V+XPJ+MWpfE0LQYepLaCdGzYMLrGfgKpbCCqBbaP4g
9Ggg1mLuBiQ5Jg3xjWaxW+p9qu2pgMnJQ4HWn8E5j5sLimseAlA60o6bIXClntPBmrLG10CjgcHz
X0b72oySW2fQ/3RaQ3K7eezXnpsL8gr//nre1tzWT4XMEG4NMN8ChnH9qeUMYrGixYLGKjRNqt+Y
eXAqtX+LtcqfUuGBGuoRvDsv+sKj97y5Q/5YXuecMDOMwiKTzy1VVUhaFjV+34i7HrRZwlfbWTsQ
0h3uf+PWCQSoRoLCFqTcQPl6/Ylp3IKNqEUhRMyhaB41pmLHZguYBLqJnNNx6544WxiGAdPdKlbC
difoMFPVrKTGz5d8sSej0ZFV9DwtZJ4VJnWpSkGjfaI3/iQ7oUCaxrm/YBsuifLkHwpCPAHRp2T8
X8hzHfeb0fjxWzekpJpMMuY7UL/PsWLroTc1nlk85sL7fbs3aoPoOUH+Ejn3ygoGrg4mkk29aqRS
l+At08rAysRIe7UJCVMi1sIOZC8yutF6irH/bHRG0Jdg1hZqSBiMQHZA8wDAXVAyRm39oqjx5Lal
+LaAnno/QyXVHsWx8Aqh8ZpQRFakii+VGsUP2WwoIFnKRzDFqNRLWhNUnYbQchxj/eXXEWX9Mhxw
NFzBqcbOMS1LQ00lj1FCUVo3bWMXwy1eBSryZ9T/BihbE3mg7v3lvI1ilzZ1dsgSklHQ4Fqi1he+
FUH2ab0PpMCbgRO/tpwRDXlLB6ErGqfsW0XDkENmFjXKHtBLtKkINoJ+ERvO2+CGXXV1DbC4Y8II
eBO8i9afcZGuC2Vbgdioan1ZO0Vx/m2aOxto7JUaH8WjXV+nji5YoFMbHRF60FG0PMYLhiQhTWUm
PxW9gK9gCK6ya1R7s/ypHsFEgEZ23XzcX/XbsLb+UIy3QnECuTh7P2ZKUaO1X7R+kb0u0ykKQszl
SZxh+9srH0aQkaxMsyDTZAfQAVeYFstERU4On5t+OacJtYdYPaLi7Fgxh1nhNn7C2MoCCOocSYdw
x/XSl6EF3pesRXnOALApa/ZiGiK14ulLbJpBmxDj12vzh22OxD0OqNyJrd+D5shZKjNBw0cR9+BW
4FE7by4f3rHorQNriYLd9Re1CoiiJlVq/U4+JpYIWq59jEmyPPoW9ZzF2zr46PiANQTD62jEMKE0
SZomSsHG5Q+J8KtYdRzwch6J2ALaIaFSLtbfxIYHJt00iuYPhpCAnMbE2PX3VUsVYcQBNSFj2IUh
OGtpQkDuVtkKcpjC2GXDr/tOfzuxjOOJm/U/FnX23SQuYiULpQ6H3EmHXHC+KbbqzV7mUBI6lT3Z
EAtw253yatohJ8xtbealacY9w1Hv62IRsJlCKLxqVvMVS71Tt01BjGIsQbChmJwG16ZJyFigSoRQ
hFTxen1bo4nKdK3PNNlBdXOE8F7CTMYuKrijjjd1fywsOEZB6Qzqm9VZr01Bb0VC2xBFkXn6TJBs
26nqyZnuSNohNjWvEV+slqebc8OMvwZb6C6s3KaIL0hpro3WUYeKZxJ3viY51WcTVMEcpE/hQbAN
Fwy6H7LgGDx2zK17BOBJvH6ReEOThbFpxnKvSFXT+UBdAGzTO9I/JWv981UImWCoQekcA1LXX1W0
UVWq0tQh1X1Jy8+p2+eYjbBiF5PgbhyVthrzikxbVzAoHIFiglVkNqsjXdxappCl6twqqJtF2tH4
SKthJ73k4HQGEc07noycLINnbv37C3NdlA9GGKqdL3YzCaEcQxtQLWXlV6s8SPKpRh3j/rnfNIjW
Ktp/GNK4QUzlUWUIQy116EppixeZGRS+IZy+y8qy2Fvj1LtVj75YCGVATlzdui2QIa6FGvRW8bi+
/lSzVVIwG+pY2W5YE9K48yIjLZwq6nPn/kdueeY6dLXSjqCVy7Lh0riZ5jZMej+fq8btR7kkRoRb
476Vrbzh0sr6Ky72TpEWKROttPf1PCRJqrlq/BJFgdq0nD3bNIRLdsV2gYaW7bbpPdWsPhx6vxUb
WxZiR6FBIn3rLZ6hjXWDhK21DowBCw+GsesvSmqrzXojpr5cpIsrZkP5aIRRxgFvbDgCkiy81iEU
uqKRmQBJ83CMIwpZCMT5ABggf4mhvqnFu/vbs2EGRbl1CA7kP5inZ95cRV5arVIbvU+TkqCtTrBq
isQjktq4WIABxmgrRNjgDOwIKRXVcLaSYvBjHYLxwlCmdj12vynglV6BIcRzPeodJ2hsfhkKZ8je
1vIUO7ufpYUsNUIMm8mPPn5Sikch4TzsNlwOlwh6u6CVBJuJyYRBUNd2kwnAm9+JaITloyY7Qg38
6ABhQ6cDJI3j4huepwDkgec+urGguGV8AvAha5ZjbfDLzmq8udcXsCSBhvW+S2xtFs4Q6I/RL0Xf
mnEJLVyMUM/GAVUikHyF7blaNFt5kZraM/Py5b6xrTc5hsQQ0nCQUBpmr5KupmIcJdroW4U0PcZ9
oTmW0Mo+pjG1vYD3rB03FphBG0H2cjGRj1TWqddmYOK6/0u2Phs9KUw4I/lZuZ+uj3WjpuhzG+no
S71e7lQBuPhWmhy9L99kPXua4d4cD92oygNih1ocRr0xUwZS3WuTVld3naUK1NeXBHcnEKpOKyWJ
Z9VZj15nXT0OfSk6yC2ER9w39amILJQsRAyNiIbAU1PfyK6vfg1z9QgoJk101Kk/9WLtKFXYu1S3
BBvkUaUzZUpyHGoFc3xDNxwlGvGQRRt3LlBFSCaAVV4JPxnzVtMnVVEUo1/iojVa89PoHvpCt5f+
99Is+zgUeTL1mx98YZEJ5BjEtCCyDYt5DCks+r0JsrDdr5NUIPYzznP87b6HbYQLlF0xfY2qIDq9
7IVbYeKgDPVq8hfQ+Zb+aE0knFH74Qm6b0Q+FTU6jDVjaP925k4xqKZBl2LyU9CjD1DAQ1fuWEof
979mwwpauSpmlzSMHYHr89p5TeDu2lweZ7/VjLMiYNY4UnNX6DseV85G1MNtC3ldYCgxEMwWVMWx
jxawwy1+SnXhCJ2NzmlqueEkXrdWVqCDBe/DrYv/Mmex0ce5Adks9YWkAkCzJSoPTna7YLAAPC0e
rxhNQS3jesGaOBKiKIS7dXPjWg0mIwwjtaEfzAsr68vwuii3GkIOBFgBcjuRMZQhLaXS1I++OD8I
SnxuKhAzLunL2uiTSb18L+O/wvHnMPJoum8dHF2q9R1iQncMFyLz1lGTXFbDvJv86WdiuRSop8GR
FM4luLWM6zSRjtI3NkxjTq0S0VjCWO3kt3MDhe4eQ8yV3Zu/73v3hjsAiI8mCSSdwN/MSld1VIAe
OaTRfTF6quuUDMuP+wZuwx1cAZMq+NchUYNnxrU3SJSmrV5Got8a1ejWqaiihqJPz0D3OWWxih9C
CMydRq3g3Lhbhk1UNfF6A+oOF8+1YaPTpDxbEhFQf5O0s6dPEEMT7Em0EwpsQs7j3t7YL/R/sVOY
h0Wlk50AS8wwG1UaL34zDUQc93pGyTTv7q/mejoZl8c0E2qGCBTrrBlzejOUqBATisWv5n3R/YgV
1c6gy40XlFZxTG04+ao/hbQP3OsgJGfqMnNdTqNitQsmNUxvyunLMurOCLFAQ1gO979qwwlVCGGi
/IwFBBc2k5KgHtyaiUhFnxa5ZRuDGDtt2/AEmDc2CP05jEnjzOJRz9bwQyOHMIs1iX5UjHaZ+0vU
2AaPtWt1Z2aDgIAH4y98HiRkrHJ1lrRCHwqK6DeFOy9PQmbakIKCcvlOUcDiWoSuLH7dX72NjQLR
IPjrQUoGviJ2o4AFD7NME0R/mDTIMXUF+ITTcSGZ3hz6zBI5m7Xhgmipgs8N3GTQQ2EJK0KpUdVG
byS/eGyhgNYYhhdKJxN4pqnkMX1s2QIZj6whBKJWwIJiqkG26i7UJR+V+CSZnG5K7CSLn2r5NL7e
X8Vb3hgQfoDsAGIEqoVmLsuHp8zSkLZ5J/u1oO7C6SEWIvD9tUQHUWct/pg7Ag59EMRInlpWDzkN
XTEu3WWsD0MsPdYR9cTQ+nb/R23EsMvfxFJ6DhqGZ6uplv2sTtwlcabQE/Rjr+4KMxjUnneh3hYr
1/IaqmsoGmJ32RnNKTYXtHUz0Rf0fR4VJFTekjZ3wMVmFI+ZEKDJi0lN7/43bhx+XA8QFVuVW291
sZOqVcfeKCW/L+aYjAadMDIbKpxotuFJV1bWQ3RRnjEKlRpLl0r++l2VhsktqYfozGJH8kyUlMMq
t2UNBXWso4yXD2ZFr60VKHnFWUMlv5NARl/bcviAseCpd4qO4yEbh399Vynrs2oldVmD3sV3yVpW
i2GkSn7SGq6W0gx6BSkFyzogrGXOK2dv+CNKJzKijbWCvdlWUqON5ajNoeRbY+eEevQIvo5Ue5Po
pyRA427077vGxsMR+SNmikBLiJ4rMq7rrxtbI8vLHKgJGQW1hr4t1W+l7O1Smg+a5k6V4JkhyKqz
s5VZZxryGPY32iJr/opCLi5bZMzslZEafa6bUYPzV/ya0+jbDKpHiKcchF4/1oZCZsCQslbZIXPy
Ukn86qbZjnR6aCof9IZB4sXn+gUT5/eX5ZYXF2EXa7KyaUFLCPt/vSxDDnmoxkDxoOpbR8lhU31u
TV8avdz8nqaxi9K/iUZV9tdgkQijEy1g2nlAwWjdiX+BYP2cYsYstHg/bAONsv4wgHwBLbRA0MTs
Vw5kQwTIGNYLj5cZ6k5pNDtpUhPDGNxoMMmsguAln3cdV1ltI4wYSFVQ50WTHqAUJl2RmjFXe3OU
/WGAAC4VaANkusDrcmwdNwxkgRQKZC/rEOn1yo+jJpWAL8m+2rxPY+po3YJShuKFJY8tbSOErP8+
gOHAht3G4i5NlNhUCtkvF8XJisgB2gVUPxFJQL5Tm+59l9q2hizZlJEy47F7/V1FNCngO8HGFalp
eI2GZ02EUVhvAgEpmVCy+C2McfnPMwmoyYLIC42qP8j7a6OJrmexYcwyQBXvWmk4gEe7g/Aw9sNO
L3lVnw2MIW4XPEmRPq/vHZaKRG3joYeCvexLwuJWkJEcwCGjR4q7iLMDIgU71Ou9njxGyZdVp8dh
/FVL+1EBBck8cg7wlhehMAJqAry/MXzKrPakj1KzyIvsm/PB6r6N9C01Xmee+sSmFRUlCwND+Lhx
mCgh0dkyph4k2WKaP0t0elDaotppZv8jtHQeWOUW846YtE42gXIPfYmbka1ZT4sqQ8Tyiw6V73Zn
ZR4Q4Z7WZcdJ7F6j5KWkP2vL7QeVLJboynnv5IWB/zcco+FNam58O04o2KgxuIzSACtvt5TjVKZl
rvpVsbOmESRBBdGmN/BY3T83t8MjwIldGmIWOQo1pcynDIbUkzACoRJlzjxA2t2azkqZvc7mC3hN
WulQyhCzWvL3ohM4ymwb7xqMaCPRwL2M1w378EwNutSgU1D9pQwjN+krug/TVrQrFeME9z93I8he
mmLBMZAVT8QmnVS/qMSzMOVvGVgU75vY2rl1NgV4P8A38e5kggII9OsiUVVfLHvtpZPR4i3GSjhM
0Gz3VH4XYMsethCVJLwKMV/K2Cuht6aNOD0+nUu31XpHN4JaU52o5zS6ttbu0tD6Qy4yNWkQsxTx
AGvXgCGmTMho+veXbssRcNSBlUSEwxDB+gsuLJhDm9NJ7jQfzaAGYuQGYNMc4NLWMUcD4G8bzHJB
Iqo2xKLVYGBy59qOu4MlZCcp7LxZPNQysMRL/WjlzjA9Wxo9Du1TPQSj6LUYern/uVs7d/lTmAUV
V/ryAugJ3JC5W8mdvS5qAkkWi3frby4sLikk8lBXAE7uemFnrZvxZsTC5jm4wEoQQQVyyqnLbuW6
KGQjq0OneuWmYIxYetOAAMDQ/LDo85xkUoc8s9ZQ2jRa6lShEp1lib5QtTByoN2TgxJiJKUajPps
qjFvzGBzcXExYzIWDMU3BL2aVSpVSUPNn4ZdOZxod9YCrsPyjDD3IJjrwrkB3aFfyZDJWk5h/JyH
qf3v9u/iY5hSYDIAYydSS/PbrCZF+qmCMZEKnGxm00kujDBFLFTSiiSDBAcoLHbyBEmQFyj83Pf4
rRCCFux/N4U54NUQlVHc4juwVp36czT/8UQ0bjPsONTMLBCNSOxVElqA2IhWq/ux9bOVFsBBvy/K
gFfr7/sfsrHxaKT8Ce8gzryhNAlBlkUTtYSdGNRVHdSMXOg/tm6VJc0DRsd437VV3FmrpehFYdQT
SD7GA4y669tUTHR/FL/LHcR1jEdjPJVd+ZjHka2DDDeb9edE36U6KTRjb/YHGqgZ+JLckkfyvPnx
qC+t2QnUd9kS4aBWS1qC880P8XorqhehDR2jfbRm3qzHhrtAvfdvQ8zxGtrBrAHwgLvoEUHnFXTe
/zz1gKOgaAMMESrtbAs9QwNfXMJ1H+WJ1CnK6sCchS//wlkujDBer6140jhqdL+Vz7NxNooTqFPG
fzxdDjJhYGpQsUVXHIgUxgoYknszrAd9Pb5o0xOcX3CXc66sDRQArKyvEBEdF0C613fYxRVN6z7W
ZtQ6/CZP5/OohYEA/jKHNgB7GXkpgkPfAs0gXkv1QaKmucuWDGTjwGRl3v1V3QhXeFfKgKvgqlmB
pte/RAFad65obviSFRgahLt1r+E2yjaNrPJ3oJ0BYI9NruZknMbG6A2U3A/ge1LkU9g93/+OrdOE
gYP/mmC/Y4jqTKpgwlJQYYulr6H+GHLMvkgcCDvPELN1sRRPGKZpDF9pv2ex6Sw0iAafDrw2MM8O
mwcIoS6awwA73WEZtdcimh/rJPmLipyElLc5zNNFK82ctmFlwOMx2jqRLjYhbvP7/vZwjLAvhmQc
81CqasNPRbSaMX5Mk2MROveNrEty3XRB7RMNYDyA0MKBO1/7sjH0oZ7PFsqS0Fd1EfdkW89mxW2r
xbITTG3ESRTvY7Pn1UP/dHovLSMXRMcAD0z041AkZDtXOfRvq6kPl0B7WgYShq4JwR6Sv+Znul8+
hGbXvZsHoH1PhWnrD91Dqu6myTE0MMGBUODYg2Ktdt9jrwANsj/s/9my/PlxQBKsEGcDlULGk6Jq
Eo08oWIQNnprjxQdtUrKdFLXsUDkKaxJtgwiSSahce9bvuFZW00Dr4tuGyaBUD9l7lsL6vJggx/F
IE6J7C/mywQSha/5h3Fss50leQlIhH5PKGTZCkRCH5O3OOHkSqzj/fkFQNigIAhGEkztXPuECkX0
LEsMMci1fMRhLWYiN5Jh1yGNOZnfDd56tYVAisIjUIwIqczdIWrNEE9dJQZORT4b8vkxuJ/dR02O
9e7+ut5MWLGWGE/vBgwGK2IhBgWhjkYyUpH1/wYXqJS9vrMIJqnshiiOl1ByLMmzthsSMrzNDudc
b+7w5Tcz65vkBji6NfySj+rPj3iQyGH3TBa7c87H1C65ajRrOGKP2qVBJv7WfdT0pfK/BnvHIA6l
xGns9fuoG9m2jZky3nW95USXNpkTlHaRrERQGwtOD96PH9bj7hg5tkhe95xQfFNGYveVicXJaAzD
Oi4fnKjnLKfaUw924dAHh1Mi2HRVtBQBQVxnmzSW/F9Li9qk6LUGFQGV/Gfcuu235SWriB4Seybx
4PxK/7rvtGx0Xr9t5StFGECPGuXI65OYpyHIVbpJDDxNsKUXYbGPvsxjceEZYXZKlylOYQ4j+cEi
0xn0bBSMA8Ti3DQ3Dwn2Y5iNyiHLNeEZLgaN6lXf8u/qwXwHaDl+As2A4eanqiJGYoPYujfd2CDq
v3EUHcp3IAVb51fYq26sAGMu5lEKnILg+Z+ppFHJnHvmx2NgZ7ykeA1c7JkDV6CBNibAuGgMXG8d
ShKmibnKORAqCeRuJ6kQvfvOccMQvi7opQkmojUGtDoXQZmD5TXMyHv29elJxDu0J0qWF4CeiPUA
Fp6SPLr7PUBK5BfH/noT3ftEJo5VmYAJWkx5BODAaN2COJ9viVvtTCfZZeNRh2UEl72A2BK62i8e
+ztvgZmzIUrTWOSmNgd1Pj2aerUfhI6n5rB+wb0vZI4GiM10GZ3UOZAjL+56VxQPZt14Xdi83V/L
TUN/5hkBggI2hDkbWhtr6qKkSyDFATSjrf53tXgqb3r6D4Mt+z3oNID9Yh1ohAL6tVNCLXwqKjOc
g3eF4B6QPmb7o/1wPp4k8jaRwpYi8jJ+T2zXrYkdk/n0GnTPNi9kb10Nl7+C2TnQ0xVpmwpzsM7e
aw+Cfhp51BNb63lpgtm4PJGKpiixcRB3IBnIM5VxJu1wXmSe5NnNu3Q9hSsrLxQ/VH3lO7xe0z5R
5GoqkyVID9pHsZdO4C5JfxSHoiY5JKF+3HeUzbT5whzLSKc1oxlnGRaPDmSwTw9T7EyOVzqHyt4Z
9tkdHTf4Hj59+4mEzXW/Xn3wcHGc9aZXzXwyyw4/FklUqEu8BPL80BgUQuy+aIKOfCHjIBGt+0Lt
R8gSHsZmY1NB14DrF+HUWqflrlcaFL9RlknmEhSP+jsQaJI3HI32VHnpcoAk7WNKBKjrnTMIwkac
dOaGOhyfDIUzKPKAHAtEgCxu1chBDJA2gxjQ6GuSX6v8G4hFcU6JunwVSb9bxucY/bo4U1/7hB5S
Idw1qDEaH4NGuqLHJPa+CZ2i/2riytGi39qyEPHzvm/8eRowxxtpAhpWqD+uc4SMKy6LnssZ5qMD
9eHhQ0JCfcK9MP2cPLxXcuQqVeuUj5EtE/s1cvz3+9a3vOLS+p+/vyjQzBG4WLpyXoKpOw4vo0EK
45soeJOCQTUHp0/g7MlN2X/dE1yuaHSJ6yuSrcOUlUkplfQlCCewS0MrJrLcMAlBP/gI8huqxhBK
0I/iWyG7ssIjaLppiv+xLqEDj4wQilAsKVuqi8kQ98ISDMfO/Zg8p5p3ueCC4tl+dehIePRsm7ur
XBhkwuYyYxbdBPVUMDUaqQFn6Ee7ohWIIZzpxwBWLTO32xL8aPRnFAFX8yhIT8JKZ+9E+m5Ud23i
WgOqFRYISDlHczXNOh4K35BSAGU7ZtiZTEQHL0cvFD1+mkQ+TTC1fXUZp166aQLY3XXPDVReGRNt
H6ZWS3EACwKyg2VvBdN7Htx34a03oo7L979GmPsxA46j12UYgSa5I9uVjYrLDoFVtx1v8epzedDO
3qgD+ebAofodQkDzGh/FU/mQeLwaxLZ/YxwO5XeACjGxeB3vFKmmcmTUYhAZ6s90SFy5O7Rj5gr5
bzV800cvFf4aIHMvjaTUnPtLsfWsQqkVLPLISgCkYefxjKqcUmVpxGCcBDINHwkRB9GG1mWWH4cJ
6p75SOJS8irIzAj1e55yipNbzwUMQaykhwDoAp/EuPuQL+CrirEXYfo66B917eu74d2M7Dj21Df1
VZnAfd+JoDjfdSApg/rf8IQZE06QWUMm69mYdV8VyhBWb6gZEARqPcl1MYCsjSI+N++t5SSHLnbU
1mlnTp10IzECDBn1JvCNY66Xnew1zG5RxzySAslE/wTnSFHJ0HHeQVu36KUR5pKYm0aeUgojVreb
9Pe0JWDGLugHx39YQOwaHi/MsBdmRptOVgUB/jMbtmF97+l7kZ7i2De1h3xy6VgR6XDf5ubyAYwA
Wnqk0ApLFFxNBuRnl1gKFNm1HmnE+edvpN3+fNLf/z77ST1gqdMgVnKgRBGYRjtRTXwggmvZi0Q9
L6GwvEAhBuCZ5Usa2wJs26h/koiC9txJ8VSciGpR3ExqlCSWN8517qZaOOVktPD+dssBSMxJqTrc
YOACAn1EP+BFA4kaaA2KZgOd1zrsoTJRjEL2C8Jow2eMjicQOu2CGwElJTA+Y1jN/OrneTFABzRn
0KvvRqncSRodexvgDJRYFwEPYbusC+1JpMhN3ELJ1fdKKk3VmQFc79DGAxRmV88LMPH6ouVQl26E
j3Zsp8m7v2WbScMKIPnPnilMjOtoVVgFUOCB0wMOQYx9sStQlVpsAJrL3X1jWw9mFBn/NiZfB1Rx
VOZGoKkUtGfJ8TqbOvlh8ZK9+Zcn2/3T8iKT/nE+m57oxKfhLSU5B6lwAz9lXYjpdA+gAde1ZnVR
8dkUXAH03N2Tppyb3K2X50h0p3pvQikzbz2x+cCMoEP10lFDf469rKduaT5bOY+nc30M3cS4i2VZ
X9oXiVsMtcGm0hER8s5F4BEXOw+/yaTZ31/+rRv8cvWZG3zuoLoz1zATzSRVzkbsUmunoNJUdJyT
upmtY84MXOFIh0FJxCyzBT0pyNdgozWiUTtBVfeUvNPDsCsQUFPSnMWzugfp2z4/pv74o7bzZq04
c4ugq/feruzfv4NZ2ayOy0oMCykoqNM/99DPOpnnciGubbbf7q/uZj66Ag/WuW8JnOWMLTHOp2Gu
SikQZ1ffRflego6k5Fh+9HEMf3ZP9WIXr5wt3UxRLo0yexouTTHPeiUF8QFZGQip9HWJgV7uHPOJ
Bm3tQXH8/odu3l9AlGPMYh2ksZgcTY5iaBT3tYSql3ysQEXaufI/Jff4c0wvbDC5RxTVXVFLsCEo
tujrpSuWQeVUAGHPnLR2884CVg+3Fd5rGA66PnvYs1LrMM4fmPkuzH9o+kmsOFnFeqHfOCFow0TM
pGEkkl2wvoIi74TnYlBVLiZ90VZKo3OtE/EZgjiJxjl7PGvM0s1xNORKBWttuJsMIj+Faxkk6+1X
3lDaZjy5+K41rF2ELXHps0imsGTmTo8UOH5uUpfSH8BS3Pe4rfiIgbSVOAdEqxgwvjYkt3MU90ib
guR3FhFP7xMipd8rESrY+r+5Dy9tMR9VoTI2lkMrB8uTiGTCSogg/VSgnG5B5vGpPda8qsqWA14a
XPfzYhX1IdGM2YLBTKWQRtor2kf+1/3123KJCxNsycpcJFqBd0wOBlst3OX8SU/luyk5Maf+sRmN
Lg0xyUQ9TnQGR6scaM1yECITEpjvoQwM8deCPWuix0l9HV6beCBTonP8fjOTuTTOJBfmVIGLpSrl
ILaOSwhlE4Cz4CCk9Es7qTlnmvupzA0XWlMHgmR8agc6+N6u8kNUPwvdsT4n1csiTnbee8mw73iz
FZvXDLooUKVex6YwdXrtL2qnNoWMWb+ggPbGWt1xTANj/fu2fpreIONcHqY+cs3aAcmJ7i08/P9W
Fw7T0MAZKWByhiIrc0DkrhJCnFEU4nq77V/L2p4daAW7SnWU0p2onzv1MKmO9WwlnIfTVvX8yjRz
VAR5bvseD9ZA++lle81bDjie7Vkgi5N7nmCHGOkEC7EdHgxf3VcxyY/ySRaJjD/CTtip5wVUhSgb
3D9eWxfi3ysCtND1jqRaV4woTosB+gYE5Vff4NQCts7vClSDzjomFQALuDYQCU09hWMrBRjpnHc1
tGZrwIXs6A1FV06CvFl2gGwS5iFQhcEAGbO9c6X1eaROyEUd6UfoPPb2ER0kP7R5ymJbH4XLA905
UKtAT485QOC1yrNolKQAyJMxA+7fqhwgwN2RZusENUn657zm0rmsS8XexUCXgwgISEqohDPJSx0a
Ip1rE4/vfQHBDCAX3e5Zew9J8exmr6fqxMvtt9oT0CwD3SMyJgsdH8Yixez0MmeWFGTk1J4fxl1u
kMazI0d9ue+Gm5EB7UgNajn4OEweXrsJpFmyOG5CKUjmz1H4SzAOY/RL7w6lW+/a1JbBSCO6bWsn
39Px1EicS3pzPy+sM98pqN1shdVqXT8N1U79aqJvmXlooycNVWGe6t7WC8NYBwiRuuERD37l64+d
kg5/NSdyMANnaMuA81ukWT6U0gXXO+ky1Inc9qHM9sXPrnFfQXtSoWBW1XvtIGHcO/pdRgB6LN/v
78GGewGyswKR0QwBDxRzAXYLxNcqU5oD6JqTpQFNEFRM75vYOqFXNph7bpgLqssYIw3AvOSNQuGp
gnrWu2Ac9lP7kEYPk+DEkB6sq9Grmiep/X//Aubolu0sD0uGvnc1u0lHdy3YbvNOdSdkZ2Dz78Po
RBuFgJ2IdOPkqVZxaDoORmpzpSUZlWgACvAWYdwNQ9ndNEziHMwK/ZzA1iykKWczb4h/8QoxUYH9
rw0m7zQNgP+aBSs97+Zdeo4P8aFzP58igj+7nkwvKC4d1CedfD++QhLcub/RW/0GmIeOGMALf871
tYungyZN+YQG+8fD54+IVLZgF7t+n9k7NPYD3LtkJN0+3vk8ge117ZggeWmY7fPNPXAa0Bqag2HZ
dfqjMXyN5Ueuc15ePCvMWTFBFTvSFl4EsThI1DXDc1eY+yVFyU0cBO9fLaaFijZY9BCImVNTx/+3
mIPdOw8PT6XX7cBLQF4IVvO7SYZD4736v3hjxVtuiocfUEkWru8brfJ0ErUZ+n/AFejHLHqRdd54
wJ9Ax27WhQU2uZeUCQNzKiwUZJxt80HfYeKGPL3BOXPyP5x9V5PzyJHtX5mYd+gCKNgbq43YgiHo
utmG7V4QbeG9x6+/p1rSDgkiiCut9mFGnz4mymVlZZ48J3zS9/q+N2r6mRg99m1AU1O0+rVvPKKs
8v1MuU29kg3BQHbd4AjtlvL3v0nfa983WWYurmUvDfB9ANshv4isX2yHdrbK9u7BXSfGyro5hlZk
l6vEhnIZTY2OcnZqIOi4vgXmbmK8Hv93LabsH4nW6YA9jOMReEPJAOT6DXql+/FmCP+TzXZqaeIg
FbUUqkJHHTjBkCs26RiytvZBSQxQzquHGuUDokR0caxi4/oof4PBa/PNduTJezKCN0l05df22yP4
62kBmKW/BiMx/gmL3tPDZ2PnVktr53v3DOUs+oBUrwHVO7PaLqKEZq8rFHCAbkbhHr05k++RpIoQ
1x8HzEX5mEVOdqeZXXkjkYdEEMzATtFaHw2Gur4+D3PPQbCe/WV3Eg2litxodQy74grC8i/Vt6tT
I7GdBS+9aIe5uZP5boOOdB4UmRHf1Ta/MdGPYBw7+rUwnDlvCRIHUOGhDol312Q4rUsCEQRoPMzI
n7e3j8VqDXnJ0ByfshT3gOPeLLy2Zo/LqcXJwEYPNQOhg8UiP6RyDbCe0cVIJ65ls935e12+Qb/b
wihnilagqkCSGkVP1tQ6uXE5XlKgWg0o5L41kfp7C6KVB7Uz2kTGEm3A7MKd2pq8dALkhTUxGvBs
a+j+pdPAFa6Oe9OSl/rLf2so0yPJiK9AeYGQENHK+RbR/MHVi04AxprXjGZVqDvQCh6ETbJe0Xu0
N1G7so2fdK95NF7dbcnjk3TzpJtZBVe4tKrsuF1+C/KQkAgAKcn0bg+rcUwFCaPehy/enWoIG6Ne
gbuG/uDwL2zaX0qva8Ymvr9TwZDrlWw5t6P98Wa/NatupW1sbN37e91oabw9PH5bz9Z7YTyXq/4Y
G05s6ab3sPzevCBEYdEcErA8mmDRKi1PMRJdr0WxzqEWULdSuh2ixCz1GIpNQO1YFZD1G4js+aY+
9tktz3m4rNxB3Uapkj0FSsqvZZTmViE/qjdtFsT4a3m3IqOk3lb4PzTbefqCB5uN/5jYJt7GUG7G
Z59vG24M/HyETi3yCqa7UnkqdYbLm6Fj4m7U13fZxw9nOlt53VDNWEK7sJM2XTowooM/jcW/F2Dr
Is01v8uQga9GaxQ+iPA4cLZP0dS7cOaXDLENe+I/tRDkwi6S/cdWPb5JTQ6Ku7scE5oLC4Zmw/nT
IU3mM1RIhiEhjaKm1HzZIh5pUPq1ylc0D8kWcioyuhIO2hZq3xz9cp4WfNvcyWOdo6xmAhXu6XIm
Zat7cQLzeelBImwvk28pjGgTBIbE/bjQfeE5Q2oLVBxplW8Ez4qk8fH6R8zuKeQH0DyHqjXAsxOn
Xqe5G2tRLRxTbxVtR6q/P1f2qvboYWVZ3uvNZnOnvsLrQFHzumVh5gLT2dlDARs009hTk3VOOKKO
JcCDzSaie6RdOmscMN8lEkx35NDQhXBvbrl1JF2QdmGTfsHO3UdaLEEMRThuiQ8dIfpc/qTo8cjp
DUUpJDV0s9imBlk/Oc71obKRTI4OY9DGQwPwNrBBTNx90cP/kFLkj2ln6+lb4X3W3Q5C0A3w9SQ0
W3GpPsI27jWDkyMki6ms9Ui0HcNPIdurQmkq2hLYb+aY4qGNplgoyUkKHNL58iUizylZARtJux9a
azSC0UzrJYqGJSuT7SkpWZX7AayMleFtboO7yOEtQoVPUQd/nak4uBOdpHvic2thu8zltVkmASk6
cBehlXZyVwWKD8GLFt5WAxWDpz3owi5LrCSyACwp+sYsIdTXf6tQ1eKMuDpmH9c3zQzcCs5B+KVM
YlHrlHo2yCUhacdaBHZUvFM/GRQjslaCesO/gH/NAQqhslxrPFw3OwOIODc7WddR8rlUy2AWij7K
4JliClDdXre1zilbqqHrMVdt3cQnJP67fM8jzyGb0q590iOzKBeik0sfgY8RGYUEqAyR8picnNbr
qghvWRHh3zqg/napaMP+/vlBOf/9yUFBCp10cTNisGC5UdS1FPgGUouGPG7T8kGCRD1f7fXQLIZ1
Nu7rdmmPXR7Uc/uTyUYSAmQ+bHwg7sue+0MlP7qR6Sb3kfs+vkfKrdoZ6ldGBwr86vWFngl3z21P
jlauDi0pZIw9jg3UrNoqp1x26J+LyimBk7akaqmUwALoi9kGHQ6I/dFgCmWVc5fRiPUQyQVy7SSq
Y6A1+RacSWoTo4FS7RTpIXJF/qGpgtaEkBf467vUlwmNy0hRKETnAS1sE5kMUNjQgu2YRHlOB7/r
P6KxG94zPhm/MtUDV+n1ibp0QZink6+ePAvGAQzJugKEUAlVQr5SHALcduRv5b6C1uSSSsvMjkDT
AsPtMqznhdyNINS5lqFZ6hjIz1Kx1sLHpLGvD+jyOkJTPtMuA5YTVARTXEoTax1Jh5ZhYBKgGWNj
KKo150emmj+R2OzixMiypRTIZbCDdBfAq+DhkH9lm8/XXtUbvWnATH4cozJc+Un83rf+klbmTEwB
K5C2YxzNkBOZUgqnnZR4buCLR6UCvD/eVCUNpH0DRpkodu22BTdXVY6m1thB8gIu1Ca5S9KCyuHn
ErZqpviCTyHgA8EVAt2RKVe0V0UNWJMT8eju88fCKEzZWgebfFuZlkZHK5UoWYjlZkrQMImdg/sY
yr0oO5zPMedrQ8PLKNUNdxmtkBtODMkUbnrjJjLl/yB+QxYaDdmoQKJhHQt7bg2PJlUNuhggghg3
EWCM+Rf/LhqJERiaQF2fNi8K/sv77nmJl3jm5YZqJGYWiCMRfYPTuQ0GBfJaCD6OfkZRxxpo4Ljr
eqve1Ejebmtr812sAbs/4um48AabcWGnln9vz5PHCdoyk9gTc3IUWjAT5yu+A6MXoJvWGJuuv+B5
lsYpTkIQThzBFsZhnPxPbhY3xFx7m8RAN6h7W1oS2sNcJBDrVeTTYqmeNnuUTub49+FwMtJaG6XE
jWA7P/Q1BXGS6W0Jeu4M3rcMKNA2W8yvkTz/Bymfs8WdRss1InhoscCwmpvRu2TEt3K/kw3+EQFG
HC4EGHO3IPJKYC5EahDNYlNhoLRGck3TeyBU+m3fGq1OvzzZznUT2OjOfx+rJUjMnIM/MThlzBFH
QR/9tsW1CwD/QHuRiohjd2hxlzfd7t193sR4gyy93pesTnYSEt19XfSw2ic7PjWqZtUo/9HIQBsB
Sg84+QuCW64TmzoKCfA24lPNSWvISJm1EFJZPBaEatw64bU3If2pXDsWbTF0ONfplhSEZi43GdzB
gJriFgWHIPvzk20b+1GW80FKjp3Rr+OPZu3ZmM+l2EnEr0wimVMr00XMsz5G/yGsSPuESm+9CS21
t+IlW6OMv5TAn3m34r7Hw5W1uYNlc/pEH2pcM7HyOyQzcaQaIbnR32uPn92n9nkUqS5QZSvux1s0
/Po2yal0ny699mb83tk3TEK3vhrlKJPxDRHab8BDEhzIBqLX3Ye/JFs88+46H+7kXgliPlQbNtzb
kSpfK29FnynZ/GSW7lRLxaiZY4EOEoCm2NSydOz5buHKwQ17ZmsvW1+Lu2T+1/GGgygqgIq/kIWT
vdiIipfpJCPH0oYekWEnzn2wqkzetrJXbBPzelgnzDxmMJi/zLHPOTFXRiqU7zS2RrS0q59uBWA1
rkP+ttk9NE67RFk4F27AaTI8N/AzoFhjh+TEnqwJRR6lDTm6SUi7TUssUduHH8EdKFyodGjLe37c
VWm2NM7ZvagjWw1HA2iFNNmLTYhkWhd14tF8ETcjniqhcePT/tg9IHF0t4TXmQGZsRwVbgGQ8oD4
SWKR7ckway1qBr/OASxJrJw3I91wm8CM+Rg9jJHlxZqZujHmYJfn4MHMoQRP7gQVAZjfWe1wFOKt
P27iTDSqzKkBAsl3kWiq/kMnGFJpKG/Ex/PS5NuvGHWUeLWwKeYmizEJgcEaSQxQ4p9/vZ8DNd3J
jXh8MkeRts46MlqHh3PEC69A9+m9uDUrFfliEOpcNz3Tu4eJOzE9OchhV8jgesadM9yBSRf9e7Xp
3rWmTuWAkme+tKxX5N4MKaCvr6ubdu+ki43ts3sUDwGQKTFtdzwNzoffe2jq0kVc74SGyOJkhivQ
2kA/6N0iv/vcaT81NZlpxQ2AEx5h6sk0X6RN4dGIo8KeR4DmONIC2uWX9Hd6A4GZADJsoB5E28nE
GrJvqldGuFrll+qdf1K3vdk+kpvIelSN1U4AhQyY1u7K48MDOR5LSq3n1NlR5HMf7jx74UTOZGlA
fP3Xt0wWWu0HkhJOAxwbjaagZLJlCcstLWUs5rYylNjR2Q/sHH+hdNvKhRoN2kiOtXwf6jRJV57V
IzRMrSA6Xt+7c5G3fGprcjEMXC+6Q8bDdZtojtEfJGP8CI6cNdi79F2jm42TGz/GgtW53NuZ1YlH
bVHtqMJOJEdWAhiosHM3yqZ9pIp5sHa7kor2+zgaviMb1df1Ac9tXvDZICuggIoFaN7zcxK4dTo2
kYKXhma0rUe7h7B7vW5ibpeQ39ZVEdAX+ffBfOJHyzEQArHC4OIBoFwofJJmFyYbfyGin+kpY88W
kGkwHQ5kmSa7Uaw9TU04DKVDO9nw5D2jdfhQgZChdShNdp/YoHgSf7b0m7M+SEX9YSUszKYyN52n
3zCJQitZ8j0h0MgxkzMObU1RFcurlIz6s174xbGOsuHRg+bGtwL68sbMGhfd4hLnq/veG9ELqBdt
nUDedUgFdIgUA6FyhBCDKnnEf4iJBGBO1qKoRIuCqyD06HE+jnvopui7FcIYeSpPTj9jRUpiW3ET
1Sq55mNEy8nN4Dd5S7tybF6Bx2/Wo9A3kOTSOfmoipXymOVpfBCzEpIDRS3mhZEO4HIySKoQz6qA
aPLwz/7wGmZqiVypkOcOJyUIzGpVB+DcD7V9JJPYyWMV+n+54n2JMmq+RiPJmRGndSrQMWnrjZaK
3DrOUzWgsZCrrZGLcQM9hTTmOyst0YZJQSUA6HTql+88tGt4qnRd4xpo1I0+EkxVRZno5pLq6eyN
8dfSXaiHd0GLxk5Q/R/DxwIC4Yb8oA+gW8sot/a3rqV7tucvJORmQ95Tm1NvoynVkKLkevR3iuE/
3IamdyesBPBCxFa8khcO4kzNDycEFWQ0UOO0X3QMaB0EZMPUxe60/J3Z2vt95BQAJmX0Rb4FA9p7
lhtSYSqxYXDZyly4LeZHqyC3iZoKo++YHA5ZCtxB6RPpKLVmy92N2V30JKFRqKT8GntKJSAsqvZN
fzMsYePYL08vTQjD/cvytF/Yy8QkH+VAOuovYm5ElJQrMdtl7apqD3fXvd2sB0BsAe5y+FSIeZw7
VPSEQuO7TyU8uF/0Yd+0AA0sVC/mPd2JDencRpIPYiDzsFHa+y3IRcAZ5Jv3367t7VqDWhvn4cdR
10/a4vt3dnCATEoCMNV4O7E/P3HlHBm5QfBG6bgNYOb6xLHA5WKNTn57ErE1CnoMCfvt4Whtjj4A
gNd/f/6AnxiYRE6q3IeKnsOAFjruygew8CVrUdKTUM5TczqSu6xRqJ7tunohaPuNNq+NbXI1FWqC
DVjAdGbt92+3NtBatCuA9wHb4G5XrG9uNiI1H9SQeubStTgXPTGY67/WbHLqei/MQ8/nJdZ2sB9+
3vAeoZKFBqH1fbxd5T/Pr8njzeYIBMmdgxzCf3To/zI/RaVyQs6TLsTQ2xdhd8seAK55rxrD7UMN
9OMqXNhFs04GDzbE/XieAmQ/mep+zCpBCOBSI6Ad94MBieLaGh434Nn5cpf4HOfm9tTYZG4hyhF6
4yAjjSBZ0UY14ntHeF3YtuwOmO4drB08CiOnBtvh+ZlL28iDUnosIVVh51veNpy7L6dZerPN5RDw
pEe+AtJxoHmfRqA4F5qswkMGpeH+2B8FTcHLTz/07e36tbX8e600bwwS0WN7jMyH62OcixCZtD0k
iSARii84H2KsNgkpWlE6hspHMbwP2WPCvQ9LUtkzgFi8IU7MTMbIEaicKBWB93phXtM32kMIxFRB
Px496uM8SJTuuDvwcu+MGuS7IK8M7IFypm6Cu6tBxeH6sGd3D7AhQKcKTEFnsntyXyx4cVClI//G
3cbdSmnWEMpGB4WyUNufN8T0hXU8G7G85/OrioWgZ5ovH2tTU2zywbtOmlpt5OT6z/Uhkdl9hLoX
KNmZjuMUVQjRXC5PEpjKrMpSKfcw2iMx4vXb3oZgyAOadr89lpyC+sNd/GOlNHoElWZyQFdyYILa
73j9e+aqGag3gweJ6YwBicO+9+TGchNOFzwfW8vcd8Ye8ugUZX2jfI63yU7e+IrRGEsnVpy7yU5t
Tq5nTXZ9roa6LlwQQfYD9FuMULd/sLHN6OqT7qy6MCyHUbDemU8LA55bADQdAb4CtBPgsxN3UdUS
YzqAv+Ue8li3Sfyi+fcENEF9aoH3LOxzQytWCL847O6lJPzsHXtqfXLHSkE7ZpI2sKHvzfKgP6uQ
hAcfVmj8gP3OWRjrJUgY7gLpQIYTRn58mqEbNbcXuECRjgnaYep1sfJKI/VVMwpb9IVrZh+atf95
3ejsXX5qdBIDNcGQVjnCW8TsTy/uHlAuur+t6Pq7OxwOz9luR4wbw3GMpyV3MbOtwBkAfADid/Cs
KZNTHBWhGypVIh/FH5CUdEjzmuCq6bnV9QHOxHhnZiYnJpO8OKr7HM5CHvPVGGqYUy4IjcFFBeK6
qblsC6DdiGRBIwhy3emT3VOiXB7bQj4iF0kZY+r96rAySurTB+BZF44GO3ZnFykuN1jDuWAk68hQ
nruCaOQhryd73RGc8Z7pNxhY0/mNtTCmC2fLzECkAxJ07Dqd9qN1yMTLpae1x/42uhFM4iR7pMW/
Qde1Cgx5/1xbklmZenu3MLxfFvqL8Z0Ynpw9OZDDFIw23dFTbtxyyz3Ua5KsA98GqrWt31XxKxkM
31B2aLrJ7Mi3P/T3WLISPM916IlUFMqe94UZ7Ivj0Kyj4Bn8FLFoxDt/Vbq0atGdUZkVwmbLe8xu
s9hod/pRCJ+1xPDNxKNlfNvnK7kwqgB0YE7+oBSHEgKlkA4dOBo66XsBDpRKtz0R71zJydHmuwkA
Ag13iWB2opkYEWqUNAXCT9asjgCOItY0uulZ9/6+kBOKxiAU22vuGWwmyAtIlr+XPsJqsbWdHaVr
U8nW+OTW0N0AxWhNbY8yGvqfqsIgNeiQdwLI/PAx6p3MWZVvaffXt878zkFNSkAhHFKd03sj8odW
ZQso2P6tilyV69ElKrslGxPv1WYo7pc5bGylFbrf8q24dKYvnPLv/v9rFJMLqO/zQSs8HDOQ1Zvp
bQ2owlOELUKLrft+fcIusTYTW5Mt3w1FKrcCs0XRLChnDokt+e7GpTkVjMLutoLxoCcL7YqzUwgI
DN7ACN7AmX++OZJBKaqaj2C0rhq7caFzNQhRb2XdukyAOOrr/in1+SXGqktcKBssihlMip6pr0wm
NsnCRE1bLF0YvvEj+tVEdMPcpIHA8MQVTwkYJ/uV8hWIu/ybvy01E7ICVGoWgkkWlV6cjZPPmMw5
cJNDyqdhx6r9qc2hDF5iyK4VoJ5T3CYqsa8v8m+19JrByWEM5WyU+hrzLRV27VNZh2JAEK5Lyaw/
MxmSWxAQyED5ZigHLbCSdaQ62afw3Xamjye2xX8JQBFmz9e/anE1JsF75QdNpgYx23pZ7ETNvSwY
/oeXP+pGklFp3bx0wS7ClKS0UsyI2wbDgru4rLOx6wXsDAj1INyB4ur5RkzFpGqSXO6OlbINFOSI
D+lBJ0adweW+ym5Ke0dOabwuZGgroGUkpPq9EDz3xB40eHarR/OLjFxuB+3oFen2irSWF3E2c66U
3YOMwBJB+DT7P6A6Jompgo+ECvkm7LGAyl0qrZV65fWrONhE8lulH2TysLBAc9c9KBAYUwZRebx8
zmeH4FVZcUrdQ71jJwT31dgbI5SNSREcQvLWKzwofTalaAtuaHHQlVL0t7JZQL5OnwJocoQ+gYZe
PQGPLzxvJ3s34ly1khs0Wb1IqxfsEC2k2iselqtsBYWmxgBSbXAgMoqmS/ceyCpT2aeAksi//7k+
Icw9nByji0+ZzAcHSBnQ/CN/5AFrJ1FHI/4GYG43WRjz9A0wNSRM/CMBBUMbcTBUguEwEL5696AV
OfTKRUsuZbtOjGRLmhpkOW9Dky54i4l3ujA+CfK8YGylrOL5Y509Zu9u8jDym6B1AsEUalvhFpJr
k6vgwhrb/CdxgsBzWs0NWN4IxRzlEUJBkM2B1Fx5m0RLvR2L8zo57m6s830mow0zXfOWV9kF76SN
0YNwJ0RbN0kdiIkv0mv8rtZ02wBvAWIFQQFXyu+D/3SIQTmokPkF9S2w6NoK8ix2CDptqEUAfSl8
LDHczI6SURrBVUB4BzDP8yltQh6kqIDiH0PJkmNDrp1wrROnGA4IIv34p9JXJW5cwf28fjymWjC/
a4nrlUfaEGw0wO+eGx6jQg3dAe1npPHdJ6UZulUvoqKWpZ5ISeIPb0PQJk+cRsK1wKuDk3AD2vDi
7DUZy59ISLpVpUrZXQws3O2YicAt8fJ7PoSZc/1L5w4yCuHoZCKiIkF8+fxD+4T3s9jFhwaVzWTC
fWGVmURblIWaONDfCWGRBhAkCsNKTcLRtnWrDuUMEIKWJupERngAS+chuVOs8Ktb1aC55yzZ2ql2
sJZXnZmsebtAqQzkpneRqa8hWoB4PbC5pQCTHeHpjjz9rukOyQTRJQTfpYrfShI7rV1XgdUjreN5
b2qHZwxJDfkfVv/PZ/9/ve/s8I/fr/77v/Dvn1k+lNDSqif/+t//00Bg8T0O3tM/aFN+vzd/ZD9/
PNTvdVDVwWf1X+zH/vcv//f5v+K3/mnLfK/fz/7FSuugHu6a73K4/66auP79CnwV+1/+//7hH9+/
v/I45N9///Mza9Ka/ZoXZOmf//yj9dff/0RC6GSvsd//5x/evCf4e8c0qL+//vif8v3jDysJyvf6
u7r469/vVf33P2XlbwALQJFLRVWNXbFYpe7790+Ev6HIKKIizJhvANXG+qRZWfswr/yNZ31wyCTr
gNfqLHlfZc3vH4l/UwgYyzW8fFToScr6n/+ahrPF+Wux/kib5JAFaV39/U/8zskWga9i6T7UGJEt
B/8ReJzPj4iiJ0kRi6Fo4ltaO5L0dB1A4ZGeTM4/rZ5aOb9r/mEFVWcd6pRg/QLi6dyKRrqA5GUj
miBuKVEx7cgb1zSZ49d8sMPrgaNFq5TmWPvkKe7CbCEQZ/v8r3Pwa561cgDrCmpwyJVPzMcjZNtc
ZZDMDhkPi0v4zMgFn5ikzLWFkZ7fc/8yJaFXGlAq5BUnpkgc+6LIgcwtLnRbSsbHTollIwkzBNgq
nvstlza0FoPX6xM8s4yYX+g6YhHxD9O7p2xLTo4TDiMExIEmrs7Zueu2q+tWzv3pPwYHoibMJato
KvpkcBEia2QS0czGc36wG/o4feNglwpBIu34KGqWbhr2g5OFw3lBtktWAGKUtMnu1PMiE5pOJaZe
t70hyHWy5kJZ8IzRBQDDrGPObVB+SFS7QefuTzcmbwGfpXaeCvnx+tgn2NHfweNbJMiuQ/gNHR2T
wVfBoKqC70lm0rY5BeTMHPrg1k0U03Nb1yDjOBiZW+1lfPNaI3hrBpny5oWdZ3J8UxjXP2dmS599
zSSe0pKKD3SAXEyZExNzhH4J73r8hkdEt0QsO7O3gBaCJjTEadDdPkUA11JUd16PR2RHKn3dF9FD
nFfiQnw4Ox7MCgDpcIm4S889RKwOQpOmIlYaJ3UDrnRi9GroO9HoLqnqLZmabCrJrbVeCSVi8qoP
RkDVR99ok+9r9CNZ1xdpduag8c6eNqjyTBWSCI8ifQWPZOZ9BbVjlS+2HWmWqKcuxwPGA5wO+DXA
RSBJeD51SOHXUq5qkGhxCb9Ok3FYt1GcrN2mWapazJmC7CXKVXhHQz+XDfgkxPWxTG4qoesk6ZIa
3Pge54xaIj55lVsuPI4u5w7VPuw43EwgNUat89xU3WRhUep8bg6dmq98wK2oEpf9wgqxbXXuYLA0
BLjf36sBd8O5lUHRe55kQg5CUFH4Rskz3FWjokMzouJXHWRoP0KxdZ3r2+JyFs+NknOjTa8Wiep2
eMK6gvakcUVrKCGv1hA10JUFl305jWypGN0frgf0CU9WLCuKXpJLpcKKubFR93qxKaTaXUj0XV4M
OjCRv7tPx7Vw8ZAVtDhxW7kyU4ETHFLlqsPjHqGkSzCNAicvwERmlg0PHl0BXlmVgZWcbA457lWf
lEJjjlUB3FkKWjTDVft82+vpsClCpbF0F3wk//a6KfD/mEQmdwGs+Pm6qZnvET2BZmIEBIKhpGUC
0HqJSnEolAsDnJlQNCiiUoeGC/TWTsGm4KRse69vMUC+aW8zuWwe+DEA307eF7bk61q/MLbfEGxy
EoB9R6SJuAV59al6bOVFUDosAjxgeIi5iVWdZrjkCrmgcUdU6gaFGFIlK/FQUyVkqcu6qe90oSvu
Ar3Q2oXrjU3l5GsQ97JQDe9pBf2h51Md1CkE12IIpssxcTVkTWMBLJV1HUGzMvWK+yoc0Bg99ApU
68NQCKWF6ZjZYPDL8NkKADnQqpj4hTatRKHzYb/Ra9cmKce4gavajCsoToe6vy4aaFP8m9sLb0eE
EAzlgCVHUex8zJ3WCWONRLkpCmloVW2Akn+mcQYI8r+vW7pcbJgCvQeTqGE6UNPu0LwmHgCVSWN2
qVDGZqKK7krjXX1dKjXhza6A9NKQId03DgC0GqLrq2utkyBdFndFYF7/mgt3CJEaljbRNUbVBUjy
ZNxpPNaNyFVmnZRIUnNqcS/Hgv9YyFm4cKlcHCsmM4YHDx5ObJtPGyfHVBtcTk5qM+cz3yqDEALB
nNcfXd/tbW9otJfrQ7vwvrAn4lYBuAAMMugCPh+aAuEOtXThMUpf1z+jfhRsvS659XUrEyQXQlOY
IUieoh+eQZKmyxm2rhuMcodh5ZG7FSod2fQsykAxzwWisBmksrSivqlo2BPfHgovtNSoDzZdrtWH
hIs8YC4aD1TPWh0sXLBzMwDBbLTTg4xehzb1ZAbEuOXQPYaDjE2ABijS22MWLyHa2dE4cxdg9Ub8
g/+HCYjPsy12EpcEjct5sTxCsi0Kct/w2zHaBWPkuWZeNOKKcHy4r+BSTTFzOUcOdH0x18IGcvEJ
4NbFOjC3rU88hlcI0KV328r0/Ei0UOx2zcJNM6PLRHnbxEVNk9gHCNzTevWIPaofqq5JoF1SRaY4
loKT83K4cC3PTgtQapgVFrtPPYonZqKK9jOcLDcLckvKebwVho6voW6U+ZED3Z7ecV1QW4hprVtI
6XFLlNUXjhQrgyQlBELBaYD+wcnhLqF2yvUq25qhUNzmmA0KrfZo3Wi8/jNyWo89OgoLx3xScmIH
AuBtlBPwmEAdBR78fD8oDd+DjgxC4K5KnqXyJs3qveZyZspJVCGQJZaUNVE8o/eHbTjabRqtifrV
VrpZdSi7eLWReOMCUc/lTID9HYEfXB04AZAHOv8mXxd6ny+VwZRLtHVEXSXeAB1THEYJIQQXjuWt
Oqj5x3XXcOnwsCV1CdVQROtI2E5CFlR9uwY6s7yZVmq4HX6iypL6PLFwtS2JC86MD1cmayoBYzfD
c5+PL+kk0FKO0WjKYVDekSRsLJKm6UMUl7LjxoG2G0FtvgBivdzhuDaAH4dAMrs/prLvguS7aaFh
UgMNs+iLabjxxqpy4iFHQS9JIWHp8hIPihS9GW7QrTEu+N7Lywt2WQkfFwtBlmIywV6uyGEdgdiJ
L9F54eOlvHXVrHrtylhcMHXpSgkiQhB3YCkxw9MkWh7mLB4bIR0Qy+5XkrrBE1pLX69vmMvxAKWL
7A6Onwxg/rRpLu8az/M0GOn4pnwoBDm3uMwnn1FZLuUVLvcmTOEVwEOqDmKYysQ1dINf9oIfDqbQ
lPFaqaRcgHBIAJ9dxcTwg0Ff4q+8nEF2QwLyDM1PtDKrU4sYV9bw9WC6msA7pCy4vdi1S4T581Z+
n1vgMEZQfX4QOt4rG5LHOOhc1JtCCJzPGCaRfX2hZq0gPoaqBVJS4hS9PTZgUQWj+2DGAmKXpApB
IR96/cKem1kjEAQAKoUeGCRlphCtqOFbZNc0BIroEF1nWaGsE84t7iXJ901Ussm/HQNLUBiA2wb4
lqXGJwFTHzVhEsiwl2gBtyEhB4WmUopTIEP7ful6nBsckK5gMOOhQAWk4vlCVXGNrHPFNSbn1r4Z
+oyr0vvh+fCA3bPUWDOzXnhX4SXBPBW7m86NCZ5WKsWg1WAAK3S8mWrJqP1iCbQ0c3zZWQLnHDCe
yNNM5i9rWqQoObkxQ8n7TtxAQrBDXmu4pNX17TdvCBUIvE+RoJ1ucq4pSyLkpDHbpkjviw7SANj4
485F19y/bwk0T4TpTUHR45cp9iS247SkDTSXb0xIUeUHyDQRi1O5/KHP+yU6gkl3KYsbWG77L1uT
IA7MbiJaI/HsLnIVHUJlHpcGKBiD3ghSwb0jddUqdsIJAnT49HJMEUblfb1CNxwCPzJU4H1QXZIA
IChnTA+wE+vaSIVWawEqLvv0sePS/LuUW1GkYFMdVDMZs2ixMsxW+TwWhZIk2sYk7DfUdKa8fFzp
h37LZa0pD5Dn833CesXq+mVALcxiXNeW6rpcSCGIze3EKnAdYOtz599fNzaZEmrhyJ5N27tQFda6
QSzBrC4JwBuLiHNzXmlWSB/JC6ZmDjKL8xDpaMyzy5NdP9R5JkP0HqRocRHtU0Ik1xgAr9+VYtLR
3CeFsuCnZi2ipAAKLQGyPtO8oYz2R6mFuKEpIW2yDojSOP+PvS9ZktzGtvyVslo31QRnbHpB0t1j
HjIjMjJjQ8sRBEGCBEASIH/nrXrRX1E/1ochqZQR8hdh0uotSguZzFKedAcxXJx7Bk1Z1OZsqshl
iBC9m9dH88j2AXf0jRiDIgn9upfbx2oyvPAFTC3a92VGlz5nQdKUrz/lyM+CxzE6SEjLQBHwp9i1
NqqW2Ua2VA18HBoY/50p0eiT1ef62jPr9MbzXnAmnhYcNnw4kQFeBQ/4ZU3TNUGTBP2IuOfFzjlb
1LRfWSD3c9P0d4tqvc8dNFFeiQ6/veWa0i/ZhCIof/1nH1v3qOGA0eMkAOz00kiSsT5pQ7a40k9G
stNCyFMPmDqEvFE9Xbiora9Dmc3nS1AjYTnpk3xETEFhvTUCaDsNN23Q+UAglyhfs77b19bUxTKz
vmwrLMVcKvSp1iyY3jiej+zCWz8KWidUUrD0eTnxcX/xRe/ZcsgW7iPJ0HMntLPkRkprv74+SMdm
IGY8ljTEVcTPXuyN1DLP97sOY1Tralf3g4LHZ8z2f+MpWMwZmn0wTn15TFqPZmswSAckeahOWtP0
ZwOd67fm3Z8vK8AL4AmBIhA99PSJIf7TobLI2oKGh4lOOpZ8s60yU9GtNd0Fokroqd8xOhUBgN37
peqkLLDb+lez8VswbJIfvk27kxgVyX5JBbuJo7mf8wUox4mD3PrD6yNy9Kui3EeNAupi/PKK43gc
ubbHuAPkWE+XgXcXLUM2EVur6gBzOZNPZIjeuDcenVjQmME9ZrM+fpmkrRAfP/e0d2U3igc9ZUHh
QxOQM7q+5R15dFr99KRtS/rpTRggnI3f40lyljBbWZr2sl5b+wYScvz3wDwRbesQDu4vGgZISGcV
oDiHPEw4xms2+R3SslaszIDCUPr1N3b0J4HKCOgDnWLYDD7/SY2oJuVZbGrCCrKHRwYCI4w/vPGT
jj1lw02BdWxw/cvqVaUOB0ZsXBlB9L8jcC3IxQDa5uu/5djA/fyUF+eOIL5RJBwwEXCPez/1MUJh
Xb98iIbKvqk73t7Ci7pl80bDUb41m9FPej5wlsBkv2GjxTSYLIQPGRyZPGlgnMS67MFqSs5cmOmP
bvDb+0DE3gXipvl51C1Z8tYOcfS7wGEU9wJgi3/OIEtQxiOgy5ZLQFrs9A6Eab9+cCTVhzqRP+aQ
l3Li7IyPBi5cjjNwhd8Kujz6jgEWgQ+MQjt9mSffTFXtu9VZ2O4rxHDN0Ij0ynRvnCIvmIS/nsLo
a4G2iJMfqPiLcU+HKOvTHkNuNEthG8vErUDteoWz1mRlUCXjGTcs3TWLkF9A5ISrIsy8PgaA9D4j
qoe8VYcfm3Q/f58XqzUaRGojZ22ZVdkKghkGAP2MYdcHyd9ZqyCGp5C74soEi57nU04IlCVoheAg
WMIxt1W0lN0g2O71VbStkpcTe/OTwL0Pt02ok58/RU82m2Nb27JBzT7lHM68UW633tNt5IsOxiu0
HS78xQCpCqumF2+s4mPzCH2eACgwCkgcJc+fj54tS1cW27KvaXem5kYXA9wX3r3+K4/0IbBSQLNC
LYV/ENvx/DGBqsUEMzBXIqKq/twGMeNluk7e3TLT+Jz0ziBRqZnNFch49ddYUHDc2QxyzOk6Eu/B
BgjqzF3lobHLOxjgvjEKx05SjOnGKIABLIhoz7+eEsp3YvYtwAwfYjMGb0nfjunNmmXdSQIfmjyK
uvju9UE5VlJvdSUU9nDcyV52EhmbeCA67GlL3/Idr83N5PVNMSXxJzJ6b9QKx94zGPyggaGCQjvo
xWEawJbB+QuWCxrGwVmoshF5N/H0N04e8BUziAWwL6EmeT6OMxFx2nGMY+iSHRtld7OOs37/+rgd
WzJwzth6Z2i3Q0T0/CE8WlqU2OgPtGloPlQjJVddtpoz6enxsfIiumuq0OTUt+SNn3fsjcHzGcga
ImPRiH0xi9Ggm5seHKESnkEMOKSuz9TgkXrXJYLUeed3b3lpHX1taOIh5wLkvT+p+lUfTDO+kSut
pbSMQxGV3szf8pc+tqviF4FJhygb+PW92OV5rYPMcuLKCunuV6Fx9AytmPHUH4V7Y6Ude3mghkcg
tgIiAsH0+ctrNXzhYyKWMmOhvRIQJN9X6SgRtsi8XYfXfso8bj9K0JPvX582x4YSkCv09KDqbUZo
z588+KlBh9RDvRI6/oH3Q1h0nYze6OUcfQoayE9yHegbw+dPWdsm4XMbYqMzdQ9rKNshBi7o6d/Z
txE5tHXwNs7hSx/yAYewTAbcS1fqyI5auhySZVDl62N2bF9E0xKFJBg8GLQXY6Zgs0U0IqTKOKrs
5cSrtt7ZiQB59alOSr10XlnBYOoNjsvRyz/FcYRHp+jVvZwlgxzZ6BPUlnaKfJvHUqU31biYe2yO
yUk1u/nUgAJ6WPtmvra0ljftqh5f/+1HqBDbPEFzDAsPmMfLEitaiemJw6pobRXsW0Lnw5z4w+fG
VPywrDL65gdr+An3BFO4FvT2nDVjfMPaZv0b14afv8mLHa+RCbzL6hUFfTJM50TWwb6hWr1BtDwy
dcEZ35w6Ny8NeIQ+n7rxMEaMxz3K63WGK/bMwrXNXTuQN97ukeegZkX1DDwfVcHLxu/QkWDozEjK
uDbdhWtgIaXR3XljzI5MXTR5EU650dvQGntxFEFeqXQc1qSMMk9j00yWr10n5EGDn4MmIIvhLAe+
w+H1SUMxRi/KOUzXCHAc4oBi9HOfj2ET1EqyuoUUW9XBLay46z0NiCtEIINiqhZ9tjZOFX5VL8WK
DIa3nMeP7OSgyQB1BKl9owy9+NW61rWoGSMlJZN/0+EitEuRMPs+td6P13/p0ScBFEPJiA4QJszz
X5pRssK+dQUlyGTLuYomtYP8x3vvh+NbZ8aRCQOmTIajCYdgBtbi80dx2wwWanJSLqCX5S5NbBH0
dfXGXnfkZIIyi4JgAYoAiJ8vXl2m40pr2GKXTKVgMtHE1A+syaahrKQnBFD5sb6qgxg5wUxK8ZZU
6FiJ/Oz529T6Ce5IhKmTkfKgrLTSP/xumq7nKBh3K6fVXPRdJA/hZLtd5KUGkoHMkQOtkuhDwL3z
rBp3Pc9UwSJmvr7+oo+OPiwzNl7jthW++F5Wziv8CgNS1n2nQKxb2jJdkuCNuuBXGszzpYO6G0wU
3EPQMsdV6Pnv99PJUs+wCVSMNbUn6bKqj2sY5BFZP4WLLESbaXGI5wz9MelUfdenQy9KQ2oKFvBU
ySvmoaEC6W4Veid6JWN8N3HtsWvsRvLSTSuD8b6eoySfFcv8M9XResyXzGXJKQuDZthzrVNWJozx
Yd8LRR8rN0DV2ukKGmmIFONzUdVuOVnXacGlfjQBu+jqGhaH+A6Ly61cPET7aG8Rh64CowojxSBr
4dqBQAJr7gGREgEz4LgYCKqdzgzdEdvyNScyarMdXSp2scTDem/7tQGqJlc832WKQvM6R5btMqur
8UzYZRgLDomFRBMDCln8Lf3Y5oFNgZf5k0Dy7DJVXVAqKvpPGo6VwYmMQ46gXgJYraiHJoax5Qyy
TW4CM2SHliyiRkem31QotQ2RfGub9NCkHm3PMj0ZaGxBuFRgHqJddW5CAwMQ8HcYK+ZoSN5XDvKW
EiJz6+V9RrkteiDhougNj8V9yLiL70Vm1tsgtosGNu7WMMe9y1P7euJAjFAWpi7nPOAPAcAGiIHC
WV32yhs+xrEJWR6k+mxYQPvPLeEDHDdsHb6XgC4Q0FEtyjvzZtRLOTXTejJEVUzyhi10gUVmlaVF
zMJmPm+DiaU5n415Z+BlOJYkE4Cr2YiG8qFF6EhTdFWVXjRJqmkeVWvgDoY7/yFgXbPkYyzCK84W
uHrQGns9XPnrJizSEd6sReLqVl0oSIqCfQdaf1dW4aTOaViBXyfqdkUe4pT2fkGqOVUnc+YP03WQ
Su9DNczzR70IBHOmFl2D82ySyZcFM/Zzkkl7rYkczrNu7dB+9m2Q46bjJ3sxN/bOjzqKHI9I27O0
z6DwAMeGjAVh/ThSrNbOcUxxll35o6HeieWUuU9Tlo1x3ixBCAu9cZw9/LvtmrKd/fAHfBfhuur5
0LPPnvZ+9ByQSw5pTWP3VknMWF+2yztsli3drXLtHuJOtl4uGcCSAoBg/dg0Q3Yact59743mN5a4
ubmuWBo9CK6aEZQbOHnltq5rv8yisNKYMR2Yuh0dQ1VYZlpz2qWL0XkbL/xBzr4WYErYChFLweoJ
ZNCgA1SslOtvcVrDuUC0Ug55lQ7z48hrO5yoMUPaWNqw+KH2WjsfYAVdBUjrmcJrUTsao9HpYOsC
Po23G1u6wss2WrAoZ9l1UPoLOvi7VKctKwJvpdeCtV6WexW+CI/TGNmieGlt7tGFfNO46lxJGs5f
mPY9rwhszDnsV0T0wMHmZ3mWDiu04nXDRenAQdG7zYA3O6WeGP2S0wwFnaSw3S2MWflNgLXMCsVA
SSnmClKDAiZNSCWAOa08pRGPIgQ6yhDtKD0NwKyTAJYOrVN0zgPWtOZ28mCJVjrYK0Sl8oUcSpvF
c3OZBJ6NkTWnEQKbeTWy7D06a5YrE9Ya+SCJ/BhY39B8muGUcVgoYtr2gV9nHWjfcyVOtE0mnauA
I7YGoDxUJFxWI4hdNJS3zmXxe6+2KtirdtUdmtyJJflaCw5l62Tg4lCBg7tgwwFCAf9Q4t2SuBfQ
CCd6YVsrLFnPutlI0pSdshSc3yk2aSdyz3kVMV9Ak5POu/U9uyYrIrBC7rX3PbIJExjhuipAa+1/
SQWdHaIEo3I2XF4B+6LvY2xFd3GgPcBpippdwpP2rFEtrCKJ5dhYPFVolcJsvSYN/pgafZ9WcsCM
antPvlEj/kkvBvsR+PSBCgq/aH9zGXt+0jGQG2fpaFQ2CXuP4epAbqqQ3qj9tuxnhP8EUqsyrMQ3
nEqimBovLXoQcnMaYbMZJnP/dML/JV3uJf+qe9P/GJ9Lbp+Lef/P9fBdvh/19+/j5efh5f/5TLr7
P0Oruzm3/e/fNbB/kure1d//cfjcfeGffxbobp/5VZ/rkfAX5E9BmgoaGhSM6Nv8LtD1SPILrhd4
f3BNw5+hLv23QhefwsUGhoTohELVCtzz3wpd/JEPZACk102dghyx+K8odHGxwEz5o2aCQBfo4aYq
3xQRmxIyeD6TBuMItJbtbeA4Ele9pckeJajy4FimSMhRMUyth+uI8JHepTM1VeGQpH7n69h+W8FD
Mznzs+ZsHTKQIUybtQ/hsgFr3tDQ09b04cNc8cA/hMqPSlpzZLclKxQe/hBZQF8abJsL+LL6zYld
Jn4/jb561ASI9gHnph33sa6MuuRe7fs5Q/YTVhnaVWMu/fk2QS8sKJ1S2SPlGWK3Z86sKng6AG3P
pn7G8T2vCVK4uO1MkXThYvNgtiBKi7qKsEghay4y7cHxewHlrcExR9tqN6xSj3v8lSvLB0Rsylwr
7DZZ71dfzdqixLCBSGm+NrAZ3zEJanbZhBPN6ZIRllMXwTk5WVQ3700yQhlVMTthNxcGrt4eCqyh
GOe5kTtQ+Oa7wR+jq3FK181NfI3THDyriBZrtJWWGnxeOKgS5cBkHJXXnII0sOw8P1vgNTHS7kE0
YwqQo4vUgx0EuI2EKo/vEuckTL01jvLdCm9vWYaohVieZjq94t4aotKrhmwASF35DhSdRuBos3WM
3i+KZHfitT0umNVMAxRna/AtJnXE9jQaXFsyuFG4XIWI4cvntG/8YhmsZ2AUIQKbZ50PcoMSE2/L
zHnr3bg0i08+mABJovk0iBmfQp7NeAJgKFhx+MwNyS2CCC8gz3bjPq06AcdyPwWXuO2UezdzH8Fb
gBxa5H5AuYToS7pmO4OYzLoQDUF3cupt8Fs6zX82tX+CVPTarvb+X//V/+Ou7/71f//xWX77x43+
1/+TX/nw/ec97umv+HWTS38BBAO4J0lwEj0ZCvy+xyX4E/CJwSwGBva0zf2xxf2C5MMNnkNfMAa5
ZLO6/c2EwPN/2YyDYUZI6ZZMDEw1+mu73EtMxcf+C9Z4BgEQ9tXgJSOjjQK3SDXlPaIuqR2HU1+u
xhU2Ck/8lutLJF96vLBjsw552k7VadqByJSHax2eISZxhopJpN2975i6iauUkWJky/q4qNkrGc36
uyhhY/AG/BRtQPYfWzNikkHDBjiytQ7xb4hvn2/NIuqXVqef5ngQQV7NhNzUuDjAZUaY5paFoslr
VAG3qH5JXeCGya7bLFE/tibsZdiG0VloAvfB83Vz3bokHQumMnLuhF05lFCz/TR3A4KR4NQI+0F/
XXYwTEguNhWVtwXNel91FdvvPp+Hd1aCjxJPqE+baOaXHqvS3VxvF2GtZXOx9EA35wnKIH9FiYQw
doG+dQa2/I9YVFkx8D6+CFsvLqbBeG9FVm3gzR/jtFnFQNECoAogHZBsHInPx2mEL0ObbuOUwnPE
p1f1pHghdB/tgnREjAfRv72a/+wM/0TW76s7w3f5nX1un20E2yd+r3bILyFE1T4YPCAIxwBNf98J
PJL+AjEtoGEQozYaxtar/M2PBIUQFGxo6KCuAckSON2/twIS/ALZPnrLFDsM1q8f/pVq5/lEQa2z
SUdQPQFdBSkIF8TnE6WvJHdLV90m3CMfEx229yFafLjquomHRYS23JfepdUbxfqfKiw8Fcw27HUY
ACQ+bN/qJ1QOkR0LV5Leztii8mzp+Hu1MP6XkPdffxoGdrM8RbcDRIvnD1FBpTI2ZreCRdHHJdXm
DsI79xaJZttx/lhpvz4FLWBsp0D4sfBe/JQpq5Seouy2m+o2yLOARbdRxucdo9Y/8WX6Rv/kOUD8
2+OA5G1cOjT6Xjpz42S36PCnt1C/qXPfhe+ZJfGFmbK3oo2OvaL0jwe95KgkkgYTeHe3ttUAKaEC
zH3tvdVvOzb7NiceaAHAFQPL//krSpiZgfQlt12V0Xf4nxDz4+yKbLJ18PYLbZADjWPkTTbi0XcG
cBUn4EZPe2kpj1YSX+o2uzUdhJI20nWcqzGKEJcah5BLUvF+0rTaybRNH+LMJPs47NgXzpK0Al1k
crlrhu4cWJY6s2hLVGUrO1jX/bSL3Pw6hX728Dk6NmjoQN8FjA5isudjA8L/BIAyRfSDMvtQiDWC
Rx/EwZ2f8R/AmOjNEEb+yesPPfLWNyoyphYaEJBNvHghy1TXUW2DW9eM5CzQlparrN5Sjx59CDin
8BPAnoh26/NfhsvFXCMW+JZ2SKwNqqzOOSiPu9d/Cbgef1qZ4P7gEdh6oQAEj/b5Y4aaNVoP/MKt
cxrvdBzbjxTp2P2Zzjq4d/CMou/REkQ7lnNApmZH5DqDk6JCMp0s4F/+QGOvYuXayRkXuTSCeZFF
TE160Cvwk7LRdXWRqDWjpe0d4F++0uQdQOQW4TzAJ2/WRo5wWqpHB5CB8uE+TbrhXkddYvPZoR1R
z2ZEWD1gc0SteqEhOVudIHngDeGDmzUyQFwAkGUcfLz8LiKn6MOH4475ExGFz7kJyiRI1p0ZFVKM
sGLdBfNseDu4rApK2XPxOSYN5BRRujak6NOEHDIVIh8R6sEsXzwavtOhgkjYyAG3Kk10d9sACFoP
wLfQJljspkMzNraPCYFjXN4qiWtnrIZOFwoIN5yQFzA2sH6q8TsM3pVXCPBsvrIpcD9000SnGQJt
mzK2cTxvF8v6PcaRngZOdvSUrB2NCiwxdp6ovu9Oe+Qa3vmhCBq0g8bqVProsRWwv4E7golrxXaV
6G19kD2Z+xLYqPgBygP8fJmHFsCOq3HtLwK4X5mcYwsDtlyDFJUzo73v2s2LKDX2hBMKSDo9q6bI
Znvga8GjrBLugJQipKOMlBeiiMtqGCXGo6TvQx6rG9YxddV3eELRiLS9k4hsMUBYvewehwo74G8H
TpwNif2UeXa6yLIWRjQqFPpmnU18rnzKPtc0RTBl09SSHBLtxEfJjWz2XMRzUpjITRc8M7PYBfOg
W9jTo0N38H0mYACTUisgRoCLCYRT0ZwPgFi9Pe6uCi3fhMnPnMwD/FI9boBprnb40pkqnXOzxP0V
TOHHBhkZziFendahxUU9lXi90Gx/jWcHYDWSQyoKhrbmV98q3Nw7k/Jd6ETwkA5TAs+junFNnkZZ
tRa9sqEqdU+qq15MQXuprE2h/4wtGt2ZyOz7kYvxAtfh8AeK+WS5ETGx5wET9qpvQkVyOQXwBxNw
z4HhxVIDyO0m0nawFqFiPEgoLuuc2op4+yZeWwGQzkYQAIxaw9OrW3pYpo6T/06RDhCu8rVFWsJs
A1g6036e8oU5MBmZX6c/bCZBAVQz8iU842PdGBX7CLNLeJbBNcxvmh06Cu4rdyQCybU1j3ZUHL1d
QKTF3CRLAqx6Cj9btbT3UdrFtyJc+RfqumwueQRUs2xoL057h9l8Cr8Sd6Uclt6By6g/nbrec8gD
j4YvPLB4QWsWd198mEd9wjcwQOHTMYG3yZqezUGnAMKTnj5SuHDE+TLrZCgGCp+GMkJz7FMlx7Xe
BRhbhJsxKkSZQiNw2QpfP/JotQQtvK75vuA1NHlF5HxHgqb/mqCV9SmTT1angAQeB0OiDy6MEA4q
kLp13UiQAnOfCs8Wcd8LXgQRTsLC4I3fZB7oPWAFp/xThUi3S/RkEFAUelWc5Kld62Rf9atGE6NT
ISt7GQ6y9FiKmI1onu/8dpuDzp8+ONOA3QXGJfXhXzYARxqdWnzQ6iP7gbikulXL0IqD2iwNERmH
m9OhAw3BFNLO9SVQ6QTxal4WL2Vv5qgtRCUZkgHBpmn2Iubkh9UT6Ac1tmVXLtowWuIA42OODpq9
GQfW3tp+WWp0GjxykaBUH/J4HkN/N8WBQuy1RxkFXidhQNvbub0VmPewQsmGVu70GMUwEOi8sGAj
W+8Ji2R0hlaROAVuk2aXDjv58NhNul/rIgp45e2p9Ah2INVLEHIK8B07fpFpzUwOw5tVjvlg424C
3zbVNnwfdxq2/70PmfqooxGdRi+sO1AsMhqceRSsjkvTCkhzEFiHlRsPwQDxG/672m2rAuGpNBsw
IeiqtsOOaWybgQUjDFfbdjd7aXBOQp7+kP1Eo13rmvWwhnZgQAJVb/I2Qtqqnau5hYJx9s892QQu
90OWfNJxu1xEgw9Rnb8msyymMPG+wUjXfGjnisZ745YVnfLG548T2CA36GTN3706Jt9Rf0dbvgfH
qx90XdvTqWJ1U3q9QUCEBwjxdgjqWu7CHkRd8iHjxr9Ti2raclgM4ycqcwzN+pgLvxiewDU0WAC0
1UOHjvkIZTbbp20TfkOEFllKL91wugTX4mazMwN+tz5heWE7CG+XbEBfaxxLT8asbchuCVU/F/4T
Ojg/IYXzBho2T/hhsEGJ1ROqOKfNNJ5XFNOnhGAGB6WMtpkVQRpFC9UNSZpHYV0lZe9mWLJKmXx2
2gq5q56gTYjWAHPSJ8hTP8Gf8RMU6sCkxxE/GkCkIRInvJ3/hJ9G05RgKvoucXlWt9XX0KE7NdoW
uGtdaawdonEQ7VF6AJtdYBeDRjYVwGzTJ/w2auK6ytMncDd+AnrFE+hLnwBgjmsFqNdPwLDlmPUw
J9lQY1xQwZIGDRiIcvOELidPSLP/hDqbJwS6Mj1OqqTNluZk8630Lvy2n+szh6OA7vpYNO602yBu
yCiy0wRUJOgXvER/9J/Q8NFfGPILEQtdlzPjgM4lmn/0rgO3EZj6ShQA9m7D2teOpI+BsrD+q6ha
UJ+so1dkRFTAeNKwa1ExWaE6AMQGcDbAW+BUhizedZCg6V5ksBZTeCkJCofQzh2Gs5ojf8+mkSDN
IUa9V6hJcpXrNJJrbkLrAAU3aF2BTV2RH24Kp+kkqNCQzx0AoEMAKxt3w5ewcXtc2ZEd4/VuQPOX
NN37xAun7ETDO80rFCIa8CFD+2A+02ho1PfVUgk0vuOVdgeoKthaTDhEJIym9QRcHgsjKgF641RD
ZzfjX+ds6Xte1qDIDTtLKMzR1MxU1OdUhYDZg3UcnNhPcPsV10sjLtCuk1Bt9N586tZITwWF0Sgk
wiyA42zUsOG72bqs+Ao1+n8waUX0JffcoLHVw/ynCKeFXExD0sD1DZXKVKAGngDpdQPr8tVTuIiN
45pcNwTnK/wu1/ZerBSRt7VbPezLAZwhDs5Dne2y2rtzMdqx510yz+Mpuh5iLteWNx8nPqft6VOd
/x/c6Z8bJ+i/b7Pl/WjsZ/msybZ94lfYKaC/hCD+bNY4gPdghARw+1cTXEJ/AYYMmQ3cBdD6Qpft
36DTBkiBtQNQOgWVfYMzcHH+HYCGQy7oSsCx8KH0L9vggoz/4n4LLywce5AuQGEH/RGafc+vZzYb
ma8xwfJYr27GotNGfPFqkWKWtsT6qNAEM2Vawa/w2lv8HlsijU023dih4byMFRIfyx4MCnRfMAj+
Je+8CZUis6zazxv2tKs7RLhesIkJegaqRpvlmcOd6z51YKKfhqtmD3wizpwk6zJWl9Bctp99u6qu
QJwFCLkdjt/PYdihaK/pdFO5LPqcNmG9E5URH3nax/vEJrj9iFp8imYZS5Bmui+UWg5Lf/jHYSdo
rjxG+cfKIec7JWAmxC0NHzwZt48c1cYuUlN7o1sOiJgQRPD4Dq35aNEtevlNfZMt6BYWC14pKCco
+XFbwkmR+ylMx6fJi+4CN6hrDZeIDtVsz24nx7LzjvL4gHa+u0oljjizNuAxNZNJd6SewytioaxH
2pZLvvnKfKIB4PvUR0lSWU1uDAPhCcVd1e/7aJW7BQoZ3Isn5Q7rKDqQwVRFzvx4GrdrSJ9dm7Ti
X4j0Cbgi7V08yPpU1o7dUTYMYHMAhjsJE5vtloVn96gu8DkNB41dnFU/dDZ86qAARrsRlwC82ukM
LK6osAuaWmFN41MvIe2hY4O4T0K792wPzlxkDVoRjOx7r/VK6MPifQ8V4PkIueYBL8wr19CYezEq
cl1DIc57cc9xvuXjkmkUhpCPfVgXXZ13qFCCHEZS3TegErz0dLuekHAj+HimrS8TKNEmGPPpvkib
tIWleRKhVUuS4dqY2Z09ESlcu6JV2Q/wqZsq7eGyEnjvaTIjwQKldkmiRuwGmfQHWtfrXgGML5C8
EJ9VLQ7iJpsX4DvBrp05xfPMVcIcqsKw5rkTzYGlAzk1Iagn2RxeSr16ZSLockFVchUrGZ77dTXn
Tbt4RW10cEC+G7tE3THgipp2VxVYGt/WaE1AykMox2k78vngwoXvqqhWHxKkG79bJYo/BcLMV2M6
VZoVLCUpe+RTSr+5UgnBBPSCc41hu+FhZk5NF6RF7a3qTMIBbK+77gId7OFEMoJDN4NVfs7sUOdN
gK6lEsGAl9ClCvAoivgmXqYduCmoZWht7qCeIO+g3wwOTcPUIeDLfQA+FY4q3MKTBi3Xss3k2dTF
5Hz16qGUAXm0YdScjl3I3lUNBc0NVgAx2ByJKG07uOtMunoX1mED52T4zSCf4LCufnc9gtq3n1UT
XuJmSa8NmIBX0lOsYGFszlfur3U+AJL41rMIDXDf2FOjHD9XvE73JDUfiSZs1ysB7CRd5GVDYF0F
jP0DAznGnTNGwWyytBkBK+DVnzHfCznO7GU4XVh0J4EVY4OqdbqvJuY+AqyoEESx7LpF4ZXXUAI8
ZrD2L6oGHxs1BLoE3L+iXxnWliMCsoD4Oqtxi+cC6japA4ZOujTgUGndnFY6QUZyxdoHMIrCM2VJ
dC4cUFtiRHiGEm3np/pbMIsvnAzpjQLcB3eNmBdmWEC+MrI3H3CBXJdDWisfob0A74Sf49WeeHAc
YTIfcUecvhgi6vmQEExUoADMnadWVqD4UnlFJ7txmVhMTmAh/f/ZO5PmuJEz73+VN+aODuzLewQK
tXBfRInUBUGKEhJ7JpbE8unnV+z2TEtjd4fv9sERdrfEYlUh83n+a/dauSsVIiPsvSpd/zrTuibo
oDYdNrVCWQ/BENFwK3kP+yqtdGBdbV7O6WM7g4uQouGDvF8GtvnYyhmqnNnqcC7Xe6ebrhctjgNu
36Pdy1NdV7fGNtVxxtfvaOcrbdWNs6uK9bPM9YWykBLyM67g7sgqDd5cV14wbO9l4O7L0bQT5a4w
n+Imt5ss0V39OKK5xh0H2lGrnanqmH96GCxzT7Qr/7s71ufxPFi/ucWjmXHOhd6L2qxkyc291etD
p+3r0O73bbkl5LWmTkNKYBleynIgCaS+1I1zmS3doWt40Vt/2FA+riWq26G9CeHnAkznUkdpkzv7
NttuV2dNiRdjtBMcH9pODPIvrHHoYrlImZjDcGF45IdiH2axN7IHJlUOB/tYcRFNbXY1193OcNe7
0Tj3IpnuJw646JwBpRF/+sKNy9kuaLtuq8VLgslfUbzMTpxN0kntRtyTOkM3Z9jegiBedXn5WJGy
1Nc9RoOy36nGtI+eWbs3de2Jd8N2AfKLarburZ7LVhh0tLVh5j8pO++jtLKqJ/Q84lj3M4cg+G0b
b/46JprDdM/i3uy9qEZFWMkqQbnqpd4Y/bBb1RyY5s1ka62r1s2/gYMN5KTOW6wRsCR63aYT7bdv
GRD2NXZeXCRT75wqJbJbf+nanQocegOd7mIJo5ZEunFKbUKe91EJO7wWIvYRjyEFxKNq9nJndeKY
y+iWcvk1mcZJ0JgEegzYgT82C1Q6h+cnedTvGc1XVrGcgrCi2b51wMei28bZ7GOG6o6HqXv0zOzR
MxDeMLy8jgjVkDVrUMaaSleQ3YQzdI/cdU8Ex421mNs1JO6alPV8r7kXI68lpbvlMKmX/EupNVJh
HVxM63CRZ8O9mTtXarY5JFniw8nJ4rA3my9zwybBFDEfR1W116pdg9cZi85FHan2kI0ZgtAoWoq9
o+oJyepkvQi35GLnEB+cIp/SABwmbrQMfwyWtK/8pmlSTxXVs5hM4wU+6pqbhMVtCtsozrrI/V7w
kvzWtE8jO1bKGTgnLVrXGGHD10zb4QeCndIYUyMeD+r2MIvwxVpyLzGC7HGuIxuQlNMPpZiLR0Br
uetAdOLZ7Zo736ZVzKSmp3S4mICSvmRkcCQRLX/VtsVSe8bXcRs4A50eabpzpeetvKiH/qRn48Uq
in1oqikR4bAXC4LXcnDuva2xb5rSuWqmAsWsbRkHIgI5KWzjxyBn9zrf5ofNrB6oNZFMKRbfX3k5
1mCKE2WBIqp+lMSuJcZm+AiUxyqm7+dQsiwdK62DnWBMjSO9+gx1KIhHZa5PA8ALElsGMbkalINY
zktoNT+8rETq2ZThcZXy0g+AecDWvvhl4SW57sg2KIHUkKH3e/xLuOJZaxW/k+jltcyW+mKrFwsb
8PzJthmh/MZ9JX4NDbgatlOlzWUXnDVX2noQQ3hblgB9KlPWetWLYLgbgqDf48lAIrWONZGahn+o
wqp7z+0NSNoyxfpkmWM0J4AD+as3tD3lOzWS5yJvBgcR9coyuoz3He8YPVauMhNjMT/b2RIh3p2d
XUlnz2k1NP97mtVmHK0qopfMyN3qmA2esSOKPJBpwWdqQjfo1byoSfICZmkEqJhQPsrstnPu28Gp
v7pGzg+0t/A2K6v+evRcGat5yW5yf9lA/eoN53GrtjmRtd9eD6utvpoLImlEvRaFbORclTXGNyVM
vmg2qCuTQXhlsMrGvb3x3Q6Myjk0oVR7Bu/gAljpuWxGjcDV2qwDUKR1CX7jPg+rYuCpa5+gC0/t
l6IZ0lAUd5uwuthblrcFj98RgGRp7/JxJGmdXTzUYJ9YBw6SzDAObcOfL7a+H5aDiSn2pl+n9XKy
CPT2Y2tZTZ0nQ9cGw6Fcuo3+KiJYj0ZUiOXaGtHL7JoufMjcopmPUVGvzc6dlv5JhCYPDEyG9aoj
JT6DLW86MerFu5KBMGawKz3OhybI8/7dMSrfj+eKmuDdatmiTtsVfeyFOTWFf911Xdteclb3xoFj
vDB2RtFWaPKKs09iDd0R/bgeTRBcczWz8dD7bmnubbw1oA6Fr6IvmEzC4aEWPR+JWPrFeAAZ7uUR
iwwwGVghMmgedt9X6ZIPRnCxTYW0n6tFWhRz+sTUIXfMAorjRDt8XRYZAj80VMbsUO7n4hRw7dh3
6POAUInmHzBeuCv7Waw2n4jMjaIXyQNL73ySVZ735ppZ80nZRq9Pvs9J86h0k9k3LJpc04Hyq/mK
dAxkglGwViTHm0OvX9upa5HzQyAV96KJGnnhCMPrTltPXMZRFzUC7VUXy0WlK7yFc8a47WBd6Ahx
I7KoB/2LHYDkXd+CnjhlV3xfW52fnNGq3mrRRjux2fo+M0bvFK6tfyea0Ey6aaO0qPKNpAyGECGi
LxZAKCzMaArF3WLr+lORQ2oEFIhDFhIFu+1wOPpxCfOxqwLjCUvBrYMI064s/4SfOzgq4tCccuhu
uTZkHLVss43on8ua/Ad/UirtGr49VTTtg8FSD1NRjF3idtFNBar23HXhazYM4dH19ed2wWfQgMHu
Jrez7tBfiMfM9B9rOJG4l83TNokubbIR7F5dRGT+JOUENF9QdSGlRSO0cWlVNLqWhvOJQPCkdGUT
W0P9efal3K/FUqVbpKzE7Nz7tXNe+ia6YEvIEjByMzZkd7Cr8fvY+ek5MgVz9828ll+yaQU9VSSy
gR+Un/moX0Yl7kTnse4Z6rWmhGmsTl47fiMZ59j469W2Nd5Rl8OLX/IBLBQnIsd3RZDos/Y+l+pU
KskxJIzPdgsLNZh7oa3bKeqteGzaiyxCJBZJP5Z51N2Qtf3o1huFh2Zzl7vzQ7Wpa0vZoH14QZJN
6uslG8gxte9GcnTjzhx/RDbAiKouqmxZrxxHMIVqhvluSQuDCKJc6XtynZ/J7PzKdj4fnSo7+cpZ
k8BnQ+IxxFN7OF+CbXFs1I8ya2Lfz+7qkKvMcdJ6nLCdcAzMpv+1HrdLMdXIVyO9yzaseEZWHjbW
DbyIb+PK++GtJ2TZL2skYsjw4mUVaAWzuTitW/ZSh+U3HE4QDGb7FfzjtPaYfzgkd82ab6ndNZ+X
3IZncfUBCeurkYl6Rw2fQOdazHtt4oRZne7YcwvKfLzB0EX7jLa319Hl61i0Ja9bN8ncTrRXLjbP
skk9ur85UEG8ZLwUOCnaF9QsHbFQIL6Qr+99Yey7UdA+yoGe2FZ5udTmVRgYu1Ja5Nygz4axtJCc
mM7DHJRPbeXdD6U+KM/r7wtts/GHvMv42EDVT2RNHsONVDH+/0q6wSEc60dpDEc6uNhf2kNe2o8m
ozuKyJuyWj4vas6eaiKnayJWA3u7cSIcW6beyTG8ENo8ddI44Bo5Bpt/7HtVY26f8GHWaT4P7cG0
50s9Zsc+Wy/CaWS3r55q20z8sE4tNz+1Uftoh3IAsqkvoAN2lnaLq8i0LkZpHczCPTmD8ZQB9eJt
KL4v7uCmldqcg+mOF9naprkdPThrNhzRYnQx97yKA+Gm5Gp7MQ9+Uq/9XYip4lb76hYchQrZ4bkc
iveMwXDjit6FY5XdFI47XZkzwnJu8ZderM5lJO32SPY+KeycGKVuLThrovTK3oju5hlLEUpvdOTm
4KfsUZ+XhVxTEhYx4MxLhUVjbO5rkZ/VVPKy6Ll++xFNRWXWt3VjPvqDSsOS3mZ/uA6L7JNXefuN
IIeHCWrpgKuUbDBpJgspiIsTHRoNLQLKgyDfvbCQYXsQ7G41GkcAHpOKVDsFA38cIW9haQG++3yn
DHW5wU7tqxU8CdjjHor4AnCLLRyE8rhhSCQ3JS1KTZFp0x6UGeztucnisfPeiLV8HozoIqhkCt7E
g1IEVuJW7Y2D0wST/0nlHFfVMMZIisj439IQgqJs5akMozQP66O7mMa10d/0nbpqZlXF88pON8L7
ulZIH0aUtG72fqYvIFZi7GEh08S4oyZQf+5zuYtU/gUahm/scBi4sjt2RjJ57jivcQQhevLKXTAy
x9OKSyivVz1kWbSvWz9dx4daBifk/U8Y8Xd6ax5s3nA36k+TzbbWMqNbjKR2tfeDaYISNMEKOyeK
dea57ObbvGcF75gh1GsotjRf8089gQ27AivU3soNFC9GJZPBxK3X2d/bhlIba/sR9kVSn/WyZe/X
PNPZ+Qd02CYxBBSBvs4tXvqgmKBr/0FQlBeHJYL31gMTNEcVF4F616q9mKv5a1WKa/IF9iM5A369
fSFY9MUiLcLL5Ln12weYISp+MuY71CNp642XaKGvZ2aOYGpi2UGPbxkF33TSkiR8q60+cafhslXu
TYFv6NprODuo/+EEq3xqt7M89VfvZe3d28oj/nyFOyXXL+DEr0eqO6wTg8Rn2YV7k/ADlPkv4Gmn
xW8OGZaAuMpy55Rl85UJ05MoH6jXNlgJl8l+yrNuNzawMARuW2S5L9cl+r84bIvH0GxesMNFO6yU
+2Ee0PUWJuSW412MXmvtUcQ4h1I1rzWpe3DdJNct0xSeCIEGWrXcF3dhoFQyn/e1C8SNGKVn2ZIY
QhuXt0W0hCpWxdvER4Cfbg4Osz8cmQdfqsHAcCn61K9VtmMklYkeovumrJ/abIrm54g1ilGWVJlo
g6esayL/+FsLyqZ2yxBA2ofHsMmN2nxsBihHKzVCwtQmIwmKni6qSYu2gt9sbLmzZdVv+xk318Mg
wtXZY2wpuku33CpxIO/RfdoaH3LAy7C60ybsW58aWYsmKdzaEGmRecGPzQo0VycnLKZRvhnvHRZC
+veq0fuB4yV46DY9PygzxJIuImPhOWd6CuIB9h8ss3YnEE5pbNjY8l6+zE6OkET2K8JtKIKWm66Z
q5vCl3ALkbafmJwRNtmoeURir2J9XgK5sjjmmVHvA7SibPWCc4LXGBZP9pIRtDVkgyPj0ZkDP8mX
dsuOlULWtY+WsuUbIV2vV4dWbMFwQnDiWzEfu7OkUzVMAPptaByWtWu+2qU73s9hv91aS5UL4nCZ
eZP/kG7jeu6hPLet/WvSbf/ad9//32mo8YAMf1Z8n//YH4Jv/zfgIpg3lNlIt8kL/AfzZgS/YZD0
yc6AYKNiL4Tx+kPu7aPpJnwMsSJiMxM99v/KvX3042S2kw17rrklLPbfqp88M4J/liu7tFPQ/AHf
hiKS4O9fAzxKgsAsd2pdLGHFwLgTWSe3zz9l5yYSrdfsFPXFkNrTRne5NLwDmZzFTQlRcVGUVQuu
ib5L+uIxNyv3uBXiJpyD8co0xuqeqL67P725/0QC6/yzV3suBLIITkHu7p//+Z904nMoGW6NM+qF
UfVz1tYWBTJdH35CC4KIssMin8e46mybpgvQoUk9CN03S4zk0DqNCCSHFB9Osy+FEx4dyo3iWtTU
kEfRVOLqLjaEbuVqfK9AC29M1Yw3pULkK8nEYKbkiLkX2Ht3U7d5jzLMcu6ByADsYJ72zsa17H2g
2edMK0bfxyxbHoTyphK+yKjuKIM1k6IOpJ20Pcg+ctPu70TCv4pc+TwRs9jUIJPahZj27Ir88zuE
JmRzvUbZSd4FcTRFw5WoOn2lLdQVR0JXKWeRReAgVJydUwG2DajXi/lByqBrkPsV5/2jCNLaxKWb
En5k35+V+ZhnPY/uEtf5u7Loj8SJPwnmz6+YmCherIemmTiVX16x6VoDkmrPSnryvh7HNqtPJg3c
30ZYnh4kwRMXpi2zp8LLPbQRTpYf6yn/4UJkgVSJlbu4rPtrJDnoVHxiRfDZO+b62VTO+DlrpCyI
hKHuIwbZFA8aN+c9xV7TkvTbyrG+6lUm+IhBemZnKb9uZeXjiM/OULNNyiJAyWz1rHaOeJ82v9JJ
qV0CIUxOWGD3EdnRAOpwv2HxTzNDMikHJFPgNwzEp6Cds+fJsUoWRdE8jPguXyeTXwMRI52vWySn
Y7vkYklQDxovwp7642qFw/tQS4NJpxa8+K7pV+YuP7p2vMC4myFIbjvkThBJo1Xc//Uj9tEm+evH
QfqLD+Hvnx+0s4r6T4+YoZq+z0zDSlB0FoceJpd5puQtceoQ4nnJe79KEVYSXtD6YdpaebRn7nMf
ytmBcwOxin2GFu32+q6AInXT0DGtT8hVYLSQwKrbPDxnOaFbRmYfznl5Ha0ST6Tasp7cK1TF11PW
HaVo+5nZrOBDMl2yWZZhgkuz9BU7SiUSr0atGytjLBKFeJ+U9YpTujUmRGgdM0ZFd1fcDbmAIiUU
gsm6Kh9HXChI+EgIShyzzLhj0cgwV+XrOiTuDFYZMFsT5ysRUGVrd+YMzdQxhyqpBru5NMA0rwNS
WP29XdvyZgPK3I0am243z6hhC4rSKrQtrrpiiLElS2nh3BW2T3g3jt92aicBwnJvT8ps4mgTe1OS
cdLKLPjir4037JEFisc+XGgFC4icMbt8ahJaQG5LgMYXX9XLlds49YO9RSwSf/PZ89H++tGjjY9w
AeKqpufk54++treK5N6RCKWaL1ex9uZV5UQ+hO+ZL50dfxd69fCGotH8u8KgXywAH4dAxB1pEaqE
RuVXcwNtP2HWzKWdDLbsUs+Qy0sZOsFl79mXQ6jrkztO6oBkvOHBExC4FMIBDIprI1JuGkm+KvNg
tn/jGPpIQPvlHfHRhaBLOSfN/Z9ccmtxuyWsVwtHZOGkwg30oZQMxSxwE5Lpeds70vETS/Z93FpR
iCA1r5/yDkirE6DfvqPNw9Rnzo7R27wwCkY5wXR/BdMBaVu3zjfGA4Vy3vu7QsHgbGf49bXzyonP
xVxq0iXz86e5Ti4yCvi8hLDG8spvy3VJM8te22NWWY+4OMaB6r4+ejYpLj6L2PvbSsofoikzO648
AfoXzFOAxB9DBf/dNOati8uo3PuLzNOys4ub1VTqomk6W+zmmRsmztpZpb1lTelabMON00JAk+kq
U4/38UvtwV5Z0WylM+Qzj4s05WXXr+u7bWqSYBCPzZdI82/LbL7dfPAfikCD4pM9+iw8ZhX1tw3P
9ctsWRv2ilIu19NWc9E303LplG5GcV293OC94ZtLuqjLYRV3fW5dGv66oVqeo/ASE5BbJkwIxR5M
dzv2FSeV6wzrsz2G4pEFwnpuCouNrbCFBhgHV3oAigb+6b3lVG+rfwWg/aT8ZnwN1jraWesAyfNx
b+gVRcffPJb/7E4nfZLjmMCm8/TzS3DkVLptReorqrwZeMOeAL4JYqHUDl0tVo8A+nAbELhyjV6q
clN7WBkzrvJNHQpavveAJK/riCxaKEjdvnGLXQ8lG0u5jru/PkI+bGC/fOtgabmuo8A+p+3+YrIZ
cr06kzC5PnRTfVHKCS8N4wxuuxbEt+/v+TaBOfmdlU6CBrBeqRelq/kiCufyYBPDxfcN4mw0SlYV
34IynDTgy8eyn5d7KxTuk1o3bzcElMgNm9U/SFEaadTH3kulu/JmbHwBezE1AIjYT/76F/wlQIwp
xT3n3CFg5GfTi3uWy/10PxZFFhKbwi9oVfZdJ60w6bpt/mIvY3TV44FOrU6hlHZ35AdoeNTU9zVI
xeSxN07oq7jW/u5Zt84z0k/vOi8KIzgXKR7ykNaRn18UWtqsNf3GSgi4Ku/coNWpsaL6ZMs9VaFV
H4seKnYMn32Tm9JyLxZiwPZ//c784kQ8vzHkZJztqxHAKjkeP7+GoigR8BPjkUg5f/NY94860ta+
sfPtb45l55/8umdDM1uAzUrF4vLzj1qGtQQpQKaKEKS+03hhPvOLMX8HAd8hcvq/FhsTdzK2nrzD
KzR87QIn/2z5LOu7bAEv155nXKJBRLQdRLX1VnXTEWQCa5CqXe3D1phjvDU1nG2HZjjuNF7yQ8OZ
eW37TEQ9chSY1zWS55LQ/rWtAwgvyyzURZBHS5i6Tvk3macfXvZfPuSQoAB8wxiAiZH95ZvHEqfN
ooU/nZl6du2yktph++0VXPn2dOY00jkP5oe+q8PTVpKSiU/LvYUmwJs25Ip/3Sv764bMOA/hRbs+
Uu9R5LG/WsZbPhfDo2XISxPHwqembwcsAFJ3mE6asH9V7hZ+Zm7w9ppev3NRMtZZgFP0AcR+WWk5
+0SCKZg614KfLkUxQytt8n3uDePdjJrihYqP8Lmeq/DSMezgbR5dpmpJsdFVpWwoXIPs5Mtg8joV
D6LCCTbWigK5YHJjO3xp4LKe5WK1dRp18EZ8sw5SDN3BtUp+kpmlGCLs4vev9H+0xKRbcDD/a1zj
U5d3f4YzPv713/EMi7AepmTiKsAMCDE+73O/K4nJpLDIcCWvgv/QX3du5/kfRMOyfrPo3eIfe25A
WsN51PpDSuz/dk4QRV9skuAAFkH+zz/ChP7ABIg5+rb8//w7xBuZoV37Z5ssjSg/HYYBMCrjJKsZ
jwkqXx6Ln08HSUyDF5Q/gqJy/UM718ZVULYuW8XU+UPSBxRHvbLtrkwnTWRdwVyVFAwUkbgxbPQW
gbCX6gwqZ3j8luxziaL6q5gr+dQVrTBT256IyTM95SBYzE27Tf1Ij6+dYSuHCYNJIzZtkas4shRE
FFa+6VaOBrqxgbgaZJIhWaFx5rrdnVMjzT/aqjdluhrKebHmwV2/tewn1hccCZk49IOOBFzSmdP3
w6o44edpiAMtLV890dHSRXli5Jb/xFNVoSqF29q7azWrna67aknPdjJVJi0XlZMGs1wjwHlhTCce
ey1Bg6PO2i8+YWAPnGg9pWg5ofAZQmKmnDxvrnPJZLgvg27EnqcpeoDxGPo3o1wYNEJ/LKc4r7qK
jmzXOcx4BIs7jcBV4O3K6DZOo3HhJNjPRa/X256AQ2AWJ/B7RMObxk48iQLxpKq87Golby1LXBVM
n2rLw3YW2W0Y7TdsYUMbQxvq4b3LGrxDluHLJ7o3vJuiXYoJy5FATBBvjp1P9wFW4/coL9gZTXdu
f7hjmyOuCxakpr07p2qUYY28r5q7vdSWB5Te5O8uhMcag1MMVRohoUGxAAwdUh/STbhj2rJ/DCs7
8g5ejm5n1ysCMElTwn8C7MMmdwJB2MzDWpbqCu5I0KaEhWiEmqyMOvGInPwxZUMu46ka+Rb0a531
ie+he0HUGqEt6NSm3gcNQnyYI4+JexhLtEcBnkV2DXMo23hQQ/QE2NHEGpctCSRls27sIfns7yCh
s2dgA41bry6RpXvhZREtrTzwRLoUrWRThZah4xcbKrciABCLDES+F9Q3kWeQvRiSXHZZ1RqImip5
6F8b6BmN9TRXqK8Dbs1sDACqnT5v3n3lDzCtm71uuyHKFpnYYZ/X6ehL/2YrVPGdunTqnYe26O7t
omF96oate6vDfL7MBQKpNIsMDG1O441DStBg+7x49vhW5pULuS2a4LutAexglKPyLY+QvtN+0SDw
ClDDISJ20HbawjDsWEsf9ifQKN3jUrokKFWMlidd5YWNSrMty8u5KBiJLawFqKKrFldQ67nTDigd
S1zpjPMJGZLeU+wjsLOYglypyVgW+GcMPglhWSZwzDTwqarRr79STVK9GOPYjclSVIi2mW/7t3p1
Gjd2G0oGEQ4E2GmDJsiOIb6fJiURsvWTsLCZWjer5KWOhu0/nrcWSNxNjm899i0IJ5eop/0WZf0h
QtBKkKBdB94hnM2e9Cn43CHJshHl0zKOxhPKe0bcWRfZ95rkIbXHjpT36BVMtKCt5YxnCcfS3FMC
Ia5dQKUWvVVdfl+EWz2JOhJGLPne9/Eom+YhX4doihH/+gfgKV0nmrC812kS6ivfmMVMzaoKuyNL
HU4fJ8/kRTA0yOWdJfefKPKhoWjrwsVPAMh8GzK9NS5daMDvczHjwLZy7V911gRL6da1RFQ5UCaf
4qfsB1jvABy2C7RGDB717qGNRK13jl4gdc6CyJPfna1OH9faf274/zonxPzrCz7+3hbtTzc8//rv
Fzy5etyfBDZGBAX7tD+A1fx+wZu4gXyYM0AFPETo8CP+0D8Cas6MBeAZKTQYgmz/3FT6P/c7FRVc
/vTdhyRY4379d+53ijT+7/1ONg3NigwZZggZ8vP9bq9VppHIoboU3lIctNeHbovKWVntflttH/8p
QsJEiw2SNbZmms5Snc3dd+riIOyBgpdvbmPhEhBwpKidZE8EqLdkyM2GEHVGUhtlW+/mVsGScyrb
GGjDkByGtrEWY8elZH0aF8+/EQ75BSkxwFuNnDBUWCKWHoXKPE0oa6vZxQXCD5ZBYs78lcdNgCkm
HtwnnkWvnrtLSk/IGXAnGrFOwQDgcFcqA85bjiUJgNrP8bkGhgihx7kIvjBXVBNzROOHFwOIYxRL
KEwAkBGHL4InvV/AourdAv+n4oyUvUtEc4BmHV2FyP7xSf1QQVE+TJgu/JS/wh2SSdkTUlJrKcVe
Oa765AJloZp0++wpE0PBnuMt6MJV7bl9bA/98GhHrjSoeAT9jl3iqjL8x938WqgenTpmoN5JF9Ns
W0DdrYbpdwfrB3qOfkIuPuXODvS7VgdhNG6XLvjABW/BtIS3JGuULnBnRurenHnltB9koN6iyiZR
sAWCXSHYqShLwNnl51E5TXdYcD3KhK0td1OPwI6b1rXLMMmxSHvI27WxJTmefzsJ6jVbU7sfBhsa
6+xTcQxCaOBTs+BrSWD9dVHa03dttnZ96fWlGm9R5JYIxu2+nvgY8D2fIsVEdSS5Fb2xs83obNqM
xlqkrO6KSHkSwblPmT3u0IZT9uPsEbUPC+/oM2LS0UNHJJqvnefNHIIRspcwlqYKlqd5Gao6HtC9
F4eRjI882YpgrPYVpljSkjVUdTy6urnzSF9qqf+Lyhe+7IOOg8pj+ZqEnr04GEbna7fK4LW04V0O
pD+rO6LTtBmDoQH5lNT7zWcFP3iaQsbb7JqCQ5l2JFnvTNBwYoPJPGA+Dd0NHbiqOu5wQE2sFlPg
ZLfe5I24gvL60cwz87HlDQr4u7V48sp5epy000UUcVXkP3dNhXiiJrD2nc4h90s5o8pP7DOlEGdy
FW+mNRk3KtdcgBH2F4ZurRc7Ybdrn/VmO8+VKhHm1soIzWsgYecI35H9wJQnuFbq/L1Vq/0wkon1
OmqCXJnS2uxthB/8UdSyf7FBji6Goqf8JPPbF5OCWHUknzq3eGxEvu47T9ll2nNDXpj+YOBMQfhP
/Lpr5msIrh/UfDF5IGcYgq54CTp/NfYolxHwFr2N9SjMTaTKHXcWwsu5iSrGtZKMhmwo+aNkgWxY
kXw16cQi4wDvf4SfI8iBKmircoJd6Vn1HdiMo3ez4zRiJy1fvHVk1j07YTE+oV3JH8UUFc1OUR/D
Ix2u03f/47MeLTXc5M1s3/Hxtnx3rPHUCNm/9aU3NljamEiMkhytpC9KVIrB4GgqRWYqnZNwCLzv
+eqM7U70HU+4kPiT4koX1tfR6cZLorbJnhCVC5UjQqLseMF5EO2rj7l8hvD5VJgjxhjfGJzsql16
ETKenid6q4QtSjiz2CNcZqT1Nvx9BYCzZR8AvTwvB/pjU2AIcxDWsz4Mpl9MBAuimt7P5wXDPGeh
wTrKgTKe7ryDbOd1JPrYTMB9kNp87Cvzx+5SfOwx3sdO43/sN47aOB6bj72nXJXNEjR9bETu0Gq1
Qxge7ntN8m+anden5vdVitmLvSr82LF8XOkng8FxuVYfW5gkIQRk8WM7k+yK6zfklvaL87G/2R+7
HOBydxd1kg2vCpuBROGPzY9c8ulWSB8eCuu/gYf9Y09sP3ZGcJ3xNf/YJLePrTLD5k1Q88e2mZ8X
z+K8glKgmH22z2spX3Ueluy8rM7BKm64cwt01ng/rCsga+/3JpH/zEj/Zbl/meR3xbHxc2rxxx/4
w1Ed/kbuMNMQ2cUhiX0hY8rvY5Jt/gZhBAJ+nlKs3weoP6YkL/yNLg8oJXpLCGL8yKD6Y0ryvN98
UoxdAjjdCPjC/Ld0HVSh/DwlkRUIXXWGY12qPPhJZwz1TzxuteBHDNjAdv/N3nk1t62kafgXYQto
5FuSACVKsmU5SPYNyknIOePX79M6szUiqCFLc71VZ6ZOjWvcbHT6whuwxSue0Xx3vxdU/pcdHcV9
pivh35RzUGy4eJ3v8PfT3uNume7g/9aGr7mZ8c1qME+BDqY09iaAnJQgkFFREV24vLcNEm7TFiEO
W6XiLTQSWIL6Yoc6Q/k90Cyz9xLElK2DO/WgHZt+EDXowtRGdxIjAeRooXD7mmkH4gZ+DG4j6Ril
X/hqkGXo2E6/ab5BK8hNo6MUC6yf+nmpqeNWGZHU2jr4S1GAMZG6h4AZa34avZgYTQFiPkGeJU80
rA3wkRZl6A3XSlN54KZ1k1dG0X9m8USVvpgsNBSW0mjUKwHJ4RBo+rwx23G5H9ygeG6XSDmkMc9k
MCCyCzKz+RQgVxHu1EW0k5/rIvuZ02nuH2etL3jBetW960Q+fzDFPPMiJcb8bZ4nM/KmvqJI4KYQ
2eLG0b7PhTlQAQDb7Po1fL4nnqQKNplbVD+ntKVzBbmSeyAFBNTBfLKyYIOreKMBdu3sP1zkMUFC
FxGTFVVs0pa2EAKpqV+HuxjV+GepdPUNXRpz8DIdrsq2aG00zpMR6xyaLKNyh6mHvRySuQm/zpXR
6EB2x+URugKsIjrV9CR7vCTyXRxqII6zrg2/dSqp67bJS7feNwPEqRdwAJVcKHfSpRKw7tZYTEP1
iixCT23GwZT3cCns63Euuh7KUqL96XtXP+iVkqOgBr4WXaUh7T9QvYgEPBKmw/LqJhzzMZhMv1qG
/jDnoq+2TYBgDPjIeCRMFPkQ7DqeshDma1dBtCh77cntnNoFN91AmVXEAFZHmWnKVD1Ql9moSyxC
RNvfEqmkxQ4jRH7DAABxvOote/6lwwh+MhrsksgFyukXOjdIi2gGHEmvNwwY4V1vTMG26wO2UkOX
U9+Kvihu8SQIol0Ut/UnQ7HTx0Rb1AKqqJn+GbG2AbBN8/crygEWGYOTqATYdcjrM4zQ7EdHc5+6
IY1h+oeZNWxnWy59OWXoIehu30B+KXvlUTJX6KtI/AvQxHGmvNnnFrFDG6cfJzWluFNSNKvpDlTz
PqoJSfDBEDrwf9FE34IlBHmRGAnFBWCL9KuTTl++IYGdyH6/QBMW+y+t2sIepsuOWgLOSkpq9NkW
sTkUw/tk7G6JbcZkm4bU9hEHcbsfU1/rj4EDbmSnaxLEWFUIxdzpDgwc8jJkgffpkib5ocztwrjG
7btvrkGj5YnfUqpytrmYzG6fJV2cfJxHpVevRhsy1RafBtZcUyIBOqNBvnOLG8ZibufYDpFlqakA
7xUHSaltBWOx2NaiXabDpEXBFxs+CIXYBXG4XVzFwyencUrtEMORNa+gGRnjZ1xsU+1HXOhG7tlo
eQPCybSp2tXI+T01bATEbxB+Qgau0WEbiDlpABg52kx2ARsybSBFtizQR7jXZvApHIUdI8ejyLpY
17jjbT/HugbevDCiDwAp4ucO85JhE6UugVgxZRQD9TjV2/1gLeo3XSq/em5aJb/xtLc7f6QHJHY2
mmnhL0MZjB9oSYV/hr7T/zRRLht58B/G27gfFpdUUVW/FZ0wdiVCh5XXWBpoPbQ90keNDla3oaFP
0aZxrPDRzonubkmbwHkVldk9FnmQzZB0GmMGwjKlpUexCv6taSZOCrlHdKmnB8IKP4k59+hOVYWX
E+39IlRXoPKMqEBvJ4u0d1c55iIVj2L9y2Jhk4RGuQYjkuKUUsN2HjAXEpkaHLpSK6ASo47/WBuA
SvQx7QIPeHtrA9QqZYikwSHZtp1SkvSZPeJsSGb0mmdHVhn7PXSRXdMj13itqIr9XMHLt4AE4H2B
oj23+HVgRa4OpxQa6TYOIpnHtNAdNw4FZs9x8Q/eOlWVY/8TTS7S85E1dldNYThPMQ+Atld0of2i
Mh/gI1IllrprhDK0hwgg+HIVxWnjXsO+JBlq6h4cGeXsL0CSgy+t7TjtVe443xUbOr+RgxrcQ1+w
DgCcxl9mX4Y3PW0+fZO0PUoNphjAeE3ll8ZwuruxbfPnviaw3KtRMV91StRxfzLEb8yEqucJxBGt
OYR+eEzGDNa3Zi28ZGOWAHOss3D6wfVN5GyzRZ9MumzjFyXRnAd4K92jU+O2t4WI1t8jwNqMHj4/
I3Yx0hE1MHqVi7hJzb2dS9eCKJ6z62WWBcYZmmfpN7WFIUhhJyhgBOmMEREW3DRHtW7YGyAKPpeQ
hsIdKp4lBvVmBhGgLhSLMq2qut+HKo+AY7tB9BOE8gI4q0rUDDEBt2x9jIY1yNrkeAa5WbI8M5+h
uQkUCk7U1AfHuKXDndS7Gef4bgcycPoYQS4JPTPVJhy5QhdlEbVBpmULtETF4qAFNLE1kaiLt+gm
odr3/5XDfyDPwEzOlQ4f+rY9jopf/g//QjtrloOeEL4bUmdcBbhM3PlPWIzQEPVBC6CzzQl4AS7/
X/HQ0f4HpDMmvZYhVKqKsuT4r7DYoG/o0DZUTVCitBaFeE/x0DwGKQC2JhxWTYMKJapGGkH6cVQc
6GWkzom7cHWreDX0AOkB1/dJ0z9NBuxgXBcSujZ+Kb117lW1W6yHwHGS5MoFKjXfNzwQyL1FoLed
nHcX9ZurJG+oXGdzhwwAt4X6KS3d8lsUxhhiNASi86YY09j0ysgKrE8oKQaBr5Q50iX4kRUOPbfC
RDqs9dsUyjBiMok1Nl5NVe6BepYq0HFV1Hu2fPvbVfFHu68UNzkIuuELabSK1dUMldbYu2GNShLH
2HzSer1DVjBxw3wHm46XDL5sdmeOUPQ2aRzLGqXREfCBSIS9ZcV21PoQytMHaNc8tmoyVJmvigFW
qKrRMTB8q535VBl4O5RlO7cJCeFfbaM3OrdvrY1JXIf4PgsNGP14bWqlGCBIGCDOFMQkYJ6gNQtS
Y6ncmzyVjLbzw61AM3IvmEJjr2FUyz/GGskTxGHLluvQNkjg9gMzGELRSrcgY/ylilw0m6WL6+im
LDAZ+L2g3/IFRdX2aR5btsAct7SHzv8k2Zn+N8KDXyRhUwiHuxZddBuH++Mv0IYKvTzMUmjRJaD6
doZSCok1VwTQDX1c9nZCbcRzMhfAmaiLqfQKaNqXfoaQgLLXv0NieDgoFAbRoJfMhOPfYVlFvyhZ
QKs2CtA02JVxUIqPaZGCzkqjblR9I1CCGmCGpqZUmC39r6ohikJ1XFibNK2gauohDKBvbHmSsD2M
eiw7KYn01fJH6/TAfjAgtkSfx4AH5rc5TG1lblXRjeYlx0fZDTieCwcdEoUDFADUlrYCz6mJE80Q
8BEfiuEJ/Vhw+8k9K9Kz5MJ+osGxGshkEJAN4N+QRFsn3GhxBOyOIOej2RMarvCAMu3OyKe02xbo
R81b5D2pI5/fMutDQ6+GIwPwCwyFi08xsI7XaX7ujDVKUhFJEVLzIbFlhXiUhdtOg3ft1fmxTmYI
NMNxqCqAfBPU3+SfvyopgGB1ZXG4Bx9gZQTKhPYiuOpgqjuHue6A6nb9OFF1Oz/scSWDyoqEcYB7
5HTAl9HWHh8d3R49b0OYHUa4WPA42/Q+DyjYbwo3aL9paLv6YP6qn+eHPfmyDAvQhQgGJrMu1nCr
ReQjnh0GfRVDXZaarsQI3NRxqn4Ta6Xx+/xox00tOUn4GqjfuXhDSJjM6ttS6hfDsqA3ucF5r4f/
W9lwAXWqo0HmosIBXTq39OUQ8YEvbCEhDbaOt64FjtGkd2zbmkujbjV4EADBilGwQfKJTn4RblOX
KulD2xRL+jOjtYFZnRXyu/dE9zYKummYokenDUpG8ppWgH4IdNvOwmSlTBvkne0Jmu/dPOittVWL
PhMf6wktC55JuuXJBDNlKRf0d1v0jgIWOP9UvjhKQacHQYuaCerKD1WnEm+KwFKsT0swxMuzHteV
OV5BFE6hBQyjrS5f63hQhr+hWi/h19EY0ceFweMk6R2SrAJ+JjJ09ScYLNa0DQUotGQ7ZtSyb1Ik
82YBjHN0AmydMgBBbViSC07OVDezHy6xgN/da0UsHhOl7KwBW8AwN4BwJIAGv0a0tkj4pnCBVYpy
BoWYRF+m5al3BL5O4WAW5sZIqxD1OtXuI8W5riA+JjcIHerRB6onRbK3Zjxnr/g7QnfxI2VCeW6b
MnLyKyuiLrjFP4J+XkpJkauDIjlaQx8iOwH5cc3OtadxV01053bdMuT0d0YAEWmJhg7KJV5Wi3zS
72la1rPxXIBjHJsrlNqB/e1KHTV04RWKUSNjgDjQTB8/hAxTXIdxrjh/XSV3+6+iGdP5ObXMygZx
UEZ29YuSPAymGGl3gmx9aqMOShXWVqi9S3cZHGWj5K/rUgs8KJB1wAQUeVKLWwUsChidOFywbMdp
YiL7QIUcgiXifX25pWlXZI+GWDRoH5ZWjgfRW7l7NYZjrmIsWnXDdVQMivLBkqqxNfwT5OI+R0U8
F/fELtVznlTYRqB0PEbIAVSmlj61ho1dRGJlKjaSkGVn9Y6oMBYPMyLM+s0wzW3p672YQfGmVmwe
sOwkPKKAZoYTRbFmugpdG+oxHGCc0RotzWwkhvJkNA8ROC66ILmG0G0n+ZZERyB8l18OIraQQSqW
DE2IzCmNdD9qrV5QO6kFioH7qoi1DFb2iBrHjAmQibyO0rX6FqDTcjNaKPvtpzZPs+ux4l2ZtsBL
494JD06omGhM2QkmhV9sdG/7b0tULHO/rZtEja4nSP4RW9fR8slPKfxUBrrBaryQVZsweh4F5Sv1
UA5AMUARYW0MBmhBNrlEeMkoAN0iwgNLZhcaSk6JRUfs5VqfBrq9XYW0VrhFPk4V944182VJ4erF
+IWRrBZfs7hR5RmBlLTMwyYVB5Gi6ETrG2bMj0kkquObdVn3HypBg+R2mSml3Fl5jzamFusKIkSp
GGv7CoXmYcIvydYiYC+2Ft5ppkMpE7M9ut93Q5JTDPbGMSq7mdZubkzXFc2owPmVNehefQ3iLo0F
qioI+dDjt8euGCDkBW70FXWeOL6yjLYa+0NOOd4CJWSneug7U9E14iOwLHRxgX51dvmpdJypVXZZ
q3NTbBYKEtn3eRxF99hTuaRitiia+g2kudrf2DQCp2ts8pANpRDYPRjTaBi/5w581aUH8fi6JoOS
MG9YKZrmEnHYa6R1UJiYETuB7deABrclfXEEGMsan+BaRfvNHi48EKfjCbDWqubwOhB/O6sQKlHx
q+6Hme5fMEZXRVS2V6VNcg+Za35YFt28MN7xWyjnJ2RITlHgxbbqRSn2VZyhBBY6wSPIv4rK+pbd
OPnUzRbch4L21ukdjdZy4Oxwci0vxHCrnOBlaAt8IBhoLk+Q1quXsC+JK+BBkaD1URsd0JFHlQXz
x+AG2eb6UbWG+RrVDdeE7N0AmkjyETJpnbTpzioL7XA+KDiJXS3HoLfkajipqkibyRDl1YfQQtwb
oEUEzxQ69EPSw4YwbeBt50c5Xl5CD5u/29TpEtmqDapmNUqg9AvcoKx5TnlwpZiZorZ7NA4rZCwm
pyl8KFZKemHQdarj2IJelwWxSgDXBa17PDUrmKeqtLvgueaUDcA3MHvfN4Lugk+OPkJbwDCCMnvT
LeSnwdxdO+iMzE/vnToUR2DJhD8AhbW17xQYnjpw9EgGPlFAQrav4Dfm/baAqNjQ9TV57zd6raNj
dH7g9RaXZl4avUNuLsFpNuXKv1pZoYeUz2rDuNKH2MKbAb/zjmptrz0U3I7RvmzpfiCMhrh6F5ux
fnV++OPYVm5zOpbkKbDaYAr/A6F+NTy9Bas3zNjGU0lTrzJd1IdQjNGHoJBU33ePRWEHLoWs4wD+
Xq00krbIx5Km+sTY7m1IpLWZTDO9pz45ee8dCuCZ3E6y4ylgoxx/1axXh3FGShEEQWhHqGAl2U1Y
KjVYXpCQt+cHO05LXq4KHlgL4WxD2NS6xPFgs4iBqCGCukeuzLlOmtTdRgZ9f1H1wVbHZATqWaLo
F66EN0Z1XJO0BKlsTZCfHI8a0gZtqWwoPphIRPWEGKVMWQ/cQxWfMc8G5IXCbXNhDV+y5H9n0UzW
guxEN9sywFgKQ1YIX+9Xp7AJQ4Qb70t8C9V9ngwjgb2YS4q7Wm75rhoqAbjsBU0yD2xnXm7bWbVR
/FObBFDR+U9/sn0pjYAx5DcZEgayvjzCfgjCyiKq6hMNcE7VZ032behriulzHXfv/eQvFxUJL16c
ML5ko//13PEPgRPbt/XecZqhwZwnr7eOo41bcPb5zrHz9g80XyDl5yd5fC3zyW0edwsOhc5bRG62
GtYY6nKK6qDdj+mkfk50MT6oRTsiU4PMN7I/mnVpxOM7+WVEV3Adwt7iwadacjxRumG4FhD+7UMY
mqLJw4+Fktj7QnTVI5v6Cf2D4iGHIHAbEs59Oj/d9Y3IMlL04jhRkuNyclcv71QZMLgsJALnkqQz
zWg/0Xhvv2BMOgDsajUUXyrs1pHSurC+K0qfnLdAooO8G96iTMDXD2BYgEAcpmE/9OGyj51uwaA4
d383yzBdzzH63pD7EWTVqhhR7n68stBE3KdQY+BoO8oGnBltZqwZ2gtb4GSfs410PgxCH5TiUKs5
XpCysngcumbeK/U0bF2zr/ZKu/wccrRr3vn1GcmgxoGAM/QZY13sAEWBql+L0DNWrwJNWaEelqjt
rtPEVL7Tg2pvsVUEjoVwVnth6LcmCaFSluYZXF9XPkoDjyljcdGYRiEY5PgA/kPPwp8u3/bP+Vmu
oMOsNPorBrEzguv4iTvrlTaUdooTjeYeX6D16B5C1Oyacg8IIL2uM+hBpcCMWjh1+GFykYzu2gTQ
vtqonyt4vwgX1Y8GGkTbkERt66ZafgchOfpLl+vSrXN8Hoi2XZ0nmi6FSfWLd3NVDUeLq2YgB6e0
GHTPIVMmY/mhoG7PBRAG6Ue7stuHfIBJa27deVQvrMp6eIlCMpCFkWQq7p/1l0pHjBHgHUDcAZJ/
XShV8cmsh58pdgF7KggZZlCjeyiUuPPPr9HxA8cbIwe2CXY1NiMeP6s33MzbKaVNrvq2oRV/MiUd
c+wmG3Xa5rpdqZsaQM+3mHbR1/PjHl+3clyZUNGvgixvszVWrDFNpGVoN7Pq97Ej9hTdpV8e2N0s
ogvttuO/fEr+I0/tzfFYYw42yRVVv+OzXc36RLGHUjripe2NvTjjnZLQxWmW5FeE1vOF6/Wt4YSs
goMte8HnHw+nAHLPeqdWfQBP7sfCbMjauqg3Nz3JuG+NVmBceKTfHJFyLVQCi+27JumizuLGGtG7
PwKn3WGqJPYzZUOABKBCcsBdF1jBx/fIPwvIuuFebQmu8XWZOAMi0U6V4IMasFrDaB4eRv6X3WDN
zn8xFFQHwWCEQs5Ll/FV+OygMdobIlj8JSgir51nBTVblCKwAUEF8F2PwD/z4na0HToxlMLX3O5O
G8MZUTDNT0YUejE9dDCZbABoUa17OH8GTj+hLARz9IhreQjXQgM5iJNlTEwEegfX9lxIWvAcg/pr
2tb2u6JnOSvLJPHi0geqcBprdK6ZV2BtVT+1WtQhjN7AOABgTTSS7asmurDcL6n//vmRUcuVY4k0
c3Xmeisa1cHpVB/BOKhEXWCUX0AC6dk1cRHyzOdHO71CAQNJT2PZFOJCWr3ewu3TIRpi4ce20tcf
tdLGVQ5xOeB7m6lpMUzMIsDkG6qgzvwFT6ZJ/xeB+T9eMqeXKRUE2edmvkBE15UbMxXKDHhO8wWu
TLTn8mlbVFnl1xQCtlViW54BE+P9SyszPS4bnbfLclcvl71kuTDRtvZrC8dIWQK4DnntbkBtaV6t
z+Yu7+fm3UeSOgYHnwIVr6aqy9vo1ZHk4/aGo02IASbW04COvK/NqJohzNhe4OG/9U1loMT2pV9i
r9vGSgt6RldK3Vd1gnFRZP01eRMxYpYu+0EBRq8rlbk7v5feOJmOozsa4AiXU7HObGPwA0hGtTqv
0xztOgutrr5e0qs2w93v/FCn9zZLBhMb/IZsaK73TKxTyIXErPlxngtQi4r+YbTj8TZAU/ohE3l6
Ybw3psYOJe6zpQgen/V45XKrHJQxYTxRwgyC9z/dG1H+B75hd3V+ZjJ0+HcS+3LnsD3g3jA5aZa+
Ci3oHY1p2s+LX7lx96T2Rd7h4VEk1+8dhsoDVTs6aRYRxZqf5i5tPjU43/itGgGo45V3wIiWQn88
P87p/UJdBUQNQRJFJN6G4w/nIEuptAm6KmqGfV7HReQvlIH/qFGO/GYwNB71rcFP3PpSgfZ0i0io
jilZ9gSIHLvVyEYXo9g0aT55ieYNCGf5Ra0/zxVUiQiq5rsjCQqTqk2HEmUqIIurC6UgcdBQ8iED
BEGx45RXmTeaSGsLF9pcHc92e+G4rScoy+uGFHhBlRgzMnf1UARKHZTMsKM/BgVwcLW/vUDq36oC
6Dzh+M4XntF416mMSSYB/fXV5yy0HF8I1e28XkEGuiYo3Ct5iYNMjpJ28c6P+TIYoa5O8RENB2v1
MU1y1TLqGKxCvncvKhch+LyvDwsCbVu1Kq0Lh+64qCBLy0yOi1kiwigzi9Ur6MQq/d3B6LxJQ7y+
CKv5U49Lpbmb+zy5Ybz2DrOb4FqgAfjEv9XvvF7k+KhKOOwfaKsnexWuuxNDGO+8LswwCR6sBHra
VCOe3CwXds36JiNJJ7TmPwQ0pGzrJHpyhwAAhI5DY2vN34cEOPt9VfdtcrDiKr0/f/rfGgwjP148
SmAcxdXp14GsYXcCfzKqiuQmcDAXdUtapJ3bVu+fF/VGWYsw2ZzOegknLO6N2jIqb9GiGm1EV9oD
KwHiehjj1sWPd0+Ml5rDx+PDaM7qNKS9FYAE4+yF9NThs0/OtxTe3K6LCuPz+aHWTzkLxnMAeoZ9
Qba9RgMmdtujV2x30oOgO1itdU1uYXjgrsmLYNIDZF/KC/tRk+/Z61eIQalcEvhSYmO7rO+W2NHp
UGdl69mVW9wrJttkE1lNd7XgHHRAm027sdEw8oHAqcGWWt3sxROmvJtoUdBBLwy6fVmJ3ei7vwWg
YyrnJMK8jSf1N2y2C82mmS8Mq/CLaXGlRkY5eyHYlSsrb7B1qyAnvHdY/jpLljgp2HNLvEg9vYrb
usQIYWQWowdcYgbsB6rQaLCgAbS1XKtdQ9UBXuP5qZ4cHTmmxBmyEqQC6vp2DwFRo4o6esacpc+x
3rt+S8BwXaJA/97NLIcyqN+y6tR01iGHnvRlZM7x6I2GqaChl+nIh2b1NaZL6YW4VEYvR/uKoUju
OaSqqXIJyVm/+pLxskBVt6zRaw3F+JDYDRZgajC+98jIUWgWWrRJqb+v4XQxUppxbdqjhzh1sJ9E
Kp1t7MwnDyAlBaF203Ri8c8v2Mk5lYPKngdnFIjSWtFHN7teR5Z88kQt9J1rLvWmBrbzCSnbYKOl
I6pyfV+899aT97jE1cl5kjDK8Ov194RkqWlJz6CIOO+wGFk+cA/NHrSj+v3zk86nOhK4tBlOan0C
Hb6idyjqjmLW/yDzNuXbREcLZ6ri7ktpqNNesj1/nf+qbxyDF0AkyDNZaDvpQUZq1OiNNnqxOTzr
fYnhLygWymzGfKH49PZICE2rNm8Vczz+lEZeUOA2dQ5crIZXSLNxtbitu8vppF+4T9ZBMVcqk/r3
UKvwxg4iJTCKefQQbKhuEzuV7hJVgN5sCn8pmYPoXhnCBIYTJinnv+cKRkeoI8cGpA5Gkqo92+Z4
mk3ioO+La6nX4Ye1UYmLr90wjO4ze5qAF+eoE0pNffOhhFa6bCxndu/VIZg+qmgq3OA5BL23DbEL
mmF9BRWtcHJahGfO/8w37gl67rx3POQW/X7556/2NX4uSGpQbvS0rntGUG3+MgjbuXBNnATQfAqe
VTAcIDfJzOUj+GqQxcrwo3RZ8Xaw00PFLew7yKAiNBDpHs5V2oWaw0mUKcez0Fl/SRJ0ezUpsFUV
l+vAeLUh/BahZVBdBi5oPPo7x+lbn+sDsyyc39C1m4r9+W/6xgXF8KSxRGTUHsRq+N5Y0j6IQbTV
1pRh5QMjf99aznRnl6j6bJwS+ndndqZxQTf3zc9MhgmGQvbN1tCNRcvGaVDZcZme9TtSW+cGPVCx
s/Ks2Q2pc6kr8MYWR+RPsOs4xWjAqavjNbRAG7EPGLwKoil81NZCSyhQzC/QIvBTGrLG8GfAuH+G
ZMTZponDeqeoRv23nDXkVdSoQiZxCLLOG9QpLqFNWeUudCbn5/kFOb1x2Awki9SgWA/wM8f7D1f6
nKL0MHhiIDGt4DFrHhljiUImdZbgQix+ugwynqCJSEUIsQ179fRy2HSrAufm6amKkwbB2XeIGlwy
CDUxW0V7931KUEGzEvttjjBx+fHsNFzssmFxBo9OnsC8kmrr9BfXJsStHFaofP9wUlVPDkV8CEHh
eLjOoKveq5iltVWc7hc6bI9qCN4alYIk2Z5fuNPbycGEgH9AI7HVpEzh64sDEN3szGo2o+fdt3/F
YKDQn9rj4/lRToNwQpfXw6y+YGuMzWjFy+wN4KF2rd1FWPnCLyO5EeK51mFK32k6TDIkLIb+EYSo
vkMVJ/PKtJWWSXHxuUaZpd+d/10n25Y4Bzq3/NaUxSmNHs8+I83TS6IEX0OrfpeDfroqowDeMgmn
d36okz1Led8BZUeoz5NFaHU8VFiHS5CmDT7Z8dDfgy0zvDAH/qXONdJBc9pPF57HNwbUEASmBStQ
JKAefjwgCop9F2EA4DutWdyqLP433YHb47iReRf1NkTS8zM8eROI3+is8V9U4zS+7PGAJHBZV8yY
ZyIJUH4UcWg9qHqqP4cGbBS8ABuYWZNKG+UQ9q6aX7WxcimpOolG5OhYMXBnurKRu9pmhHqunqWD
8MMiqr9jRTV+wAWxf1Lbrpy3mEyEu7bHp7FJRH1hi59uJb6lcEnOqKpykFYxlx2NvRFYs/BprUhu
k+m2HqIz/XWYz4Z7YTOdvH/M06TeqQIRErTFVvu20m20oZZK+MOEwlwMCPmBL/qM3Vu8M6HXXWWj
9v6zQueA+xYtRN5cQJur5XWRcbBsvi1iSuldOisY9NYZagBPGqqEyT8iKP+xk/LGZgIOKgQYNZKs
kwL8hOKfaYyd7pPExjtDzJM0BMOGFnflz3o1Nr4aptndAIENbQVR/j2/l0+uRTYKmFSoWPQ2CNpW
hydMlgAqfIYwoJXmh6C3g2tkEbsLy7iCefEZCSHYrCwj/SKAbatLQSXVQft3wPBvUoPHeirwO48N
dCXzLLRQPsCtCAIYNtFetphoPpazGH5Qfcbl4d3zRbtelVwUTda3Vj/EBJvQVvTIfCyLzG81qLPr
IWvrCynz6ZUkAUfcDlBYiBXW77bVTE6HWpjuZ038bAhIRhvVZWVBjue3gQNC/t2z4g0lXaQeSbS6
PiZ6aoUDuYnhEyz8jhxd7ExMwi98OrkVjuoALBwhgUsRjZf4xMWhVXgxlg7TRgMP921Zo+VBAtZe
ubD49+fnc/L9KDTAzGUuQB2JB+W18CrK74qGxA6+oh+PYLY3YQhEyEJa+h6W+ScE8Yfd+fFOpsZ4
bEo8KnSeEZpFq/FsEXf20tF3mKLgqwo+bgf8v2h3RtNgb31+sJM7jcFsVKDsl+oqMOzjwRQbcbo2
QYtzFmhlL27XfkUPHHgyYgcHkjMa8uVySev/jUFlCRkpdeI7FSLs8aB5rzQwGpghIM/qthpc9cYq
kf/kerU8y21nhKugxp6f6emxxwIKUX2ZqIHStdcNiE6p0IEpmCpuq+G9hiPqFhXVBnq/if1epKiY
vi7TBl3f0u8x5zk0hXPpqXxjbeWRkH15KvZATI9nrhZjiHcMrq9KHplerQ4DWIcFoZoouNRxlCt3
dEKYLn1b8jVTEm3X8NGqx6epgbOClJub3o3THN4sCVSu81/1jaUkWOZYUGW06Qiu3idlcgvHarmy
6zIy/ChGxi8FS4o5YWzchNhw30DkuNTwf+srvjStAAmDTVknolZvIxvosJITK43gWZEdwKmgbjHD
5jk/vzcOP9AXjCmIR2Frr69o/FpwJ6QHQayaqDhk6gp2A0mL2kod3yohIvPnx3vre/IaEOkCiaUk
J//81WWDSfVCr0fV/KZMxUfRlXQiCi3wgMe6Wz0oESvC4sc/P+ib35NWJ/kW54LL+3jQXMxWghgH
rUcHkce6S5tNJBTXU2GxXRjqje9JuYTQAoIt4umuOB4K4DKGzU1EPJMpc7mpMkIaOpyG+x3KpbEL
Tbu58Py98UUZkeGAkpMorutVuZUsYx0QtY1hOO1CZDeAOAsbya2oucWl8MfsmOJCFvDGB2VbMhbN
Vd6o9TGP7HqxelaZKzwLt9ZgJP6Izh4a2Hm7P792J8G3+RL26+RMyEogqHL8QSt1MkTqBqqvw+f0
U70qkUUKy51eZY3k8C1+6yyVh8/muxtmcmSg4tRJyDMp/B+PbDR4dMfoTaHeGeQ7QIVYMRglCRbq
m//FrqHuIEM3IgugTcdDub3TWXoKZCupQnBN9bTgoT3kH0XUws9XuktFzrfWD3l2UxbEJd98dSBS
ENphP3PBoP4sfDyrOqTsg/wKpMOf88v35kh050hfeJgIe49nlig4katpwaSiuRB/xjnvrU9oQana
ZsZT5On8aKenj1SY54cHSKI21g/vsjRCT10uaqycVV8x0CePSRn3qF5kBzWjHXl+vNPZSdkJSqSW
JLUb6uo7dmAJkHUoDB+zHPPKyEA3RGKpf1hOED2cH+qN512OBcydvQgUDQmVo5uzR8+B/L9HwwPX
UbPbWqOdZXiGxzYGokgvJKFvdjBYP1gNHgI51tIdeqJVo5e0+yiuBeH1+V90evHg+UduCuBe9uHc
1aat6O7WJcb1PsqigVlveBHT8NdkGWjNmfMQojGFHWWIpHucahfGfmOhyYlpckr4CsBm+eevnhFT
syttCgbTD1OoDDwhjjgUkUDovy2x7gN6vD0/2dNr6OWGpclJUGcCwjseMIvxotbswvX7tkz9fh7i
p8AZimtqg6qHuGx7l+tBgNzxUF6430+rXJxRZGTB3gKmFua6ChrZnZ4XPWbAaNWqaDSHLP5QAwJM
8r76uQz6dJMX0FNj5Npv1QnQcT1U5b5cpvGLYdeTl7uLuLAbT78/5S3pFETW5RJbryLcAfa3HmP/
5NNcjm5M0fZeOjfFTYSL0ofKdD6d//pvDQdsDty/BP+T7h1/fYB8PHOAdX2FLsDnWqA/sE2cAV1L
zR4WD7VEN7vw7pwebeogMq0EYUosva68sJhOpUHY9PU0KtpN3pZwrFtUy/xBc8NLoBNNnt7jaBbC
DhcyO4viBPnY8QwXjWTeCHlRkW1qdoZTYSjR9uJh6pZiZ7VDh9p2Cmk9z/Jf3J5PaGbY23yim2qW
Vnlh7qehNT5lABS5tsEqAo88/jE5ZlPocTeCdkuOol/nzukW/ldUXjhUp8vKOOxqUlw0fJx1cK22
YhiyiOpWXMzRl1y14xsLV+ubHDDhxsycX+d30RvTAp4ALFqWv9F9W10aLabeYWSALk0nvjFKDuYH
JyrV+/OjvLFxmA1Pgsym4RSu9mrldGG1UMz3S1QRv3RTlOERmY7jTV/UvdicH+z0DqZtJItJKp0z
PAJX1xJCkjMJcEB9sI2in5Himj9hIoXLNeVgpfV4JyZlj3Y2zuznB35jllQjuQ550yUIU+7nVxdw
p9mdjNZkSrT0NyayGeh0ttimtrOifj0/1hvbhLFoyhGOyUh3tR0djRLBZFDPMucoP0Rclph9IIkA
CyTyIjuNLqCQ3xxPNoBZRg7/+lVvHWtyetvipUVY7ypLnOxgE6xcO3Vq7ASVH++/mB95OxGgBFqv
OYKEtI3VdLPh6+iKeq4ARVumyGGmMhGbA6u79KKcXDa81xzu/6XsvHrrVNo2/IuQ6OWUxeruTnFy
ghInAQaGDgP8+u8i30m8vOWld0u7yDsybcoz93MXChekK6tU5+3Hs/I5tfzGt3eYZHrtriYq/VnD
ShdCRtx2Wx1jcfwXvdZe0wi6IY1w9A72y0wnWC9J6oVcfG3JeTeeuCUY7iy4jCoLss3bW1pgnrYE
hjq7kuPfmbuetySeNLvCm/MrR9B3n5dLrQQ4Fw0sKOnl3pWKlnxC+Hg7Gq/1XVIP0z5dpnTbCzQM
I/rnK8Pp3bLD9eCarSCly/pzKch0sjjGKM6yd73ZojPsJG3ucJmN3r2yGLx7h6wCnJGgpQGZAxle
bMo5LlVePebmnqkpdv1ki/0ctOaWlfzrxyP23SPBL2Pd4UPRLHVYut9+rcnXOrI8GQQWupZnBo1z
QqWQXpF0vr8Kv5qW+LrAYLh9WWBid2JC7u6cvVFpltxmuTCx042nYur8//nVsSxyCkei+zcZ5eKY
spDh1U9V7+9j1E2v9JfcQ1zOmGPlJERfuda78echVV05tFwJWdXl7Cs8o3Uqq/H3WW7TPtLbPsIc
ybqJrf5c4D98pefx/i2uAZcs1Jz1qFwvRwWWzDlZ2LW/t12yY8E9l3OMFcTh4xHxFyX+t4BBUr7q
GlbVHWgZeqC3Q2J0PajAVV9FSlOGG1qkBJTtEaXz4EbkJZjJGI4DlDOSFz1eqYmwI97TJ00t7Hyx
xcaNkGAu9pDOK0JFKCpW1TnxCmFCUGS7M6Dif28GR/5O66R9VvXi3yMCth6cOLeJOGqK+TMU2uEc
5675rKahX4M6yXjZIPw3Myy8E+dVTH09bJD96reTr08/UmXi/4hV9XzuBVhe5BFLQ1OxJQrsBIbF
+pfbdW/iljqTE+YiYFwNgpFtBCYSzju9GvvxJq49a9pWRe7+CqwOnbGZ2umnuC3UD2kuuHSPHuDI
TdLZ2B2x+DT9IXb65K7qRtXvBulp4851GkzdobHJaudhV9EQx6YLb+sqMzEe/LbufikixMs9HV5/
G+Nig3GWQ9DuLytBURklE7MReqKVqWEzt04ubVyWCdOOCltMsj4NpcJVQLg0o3GzGhThqgbJLJYV
9n7SxmVkBuR83JddkaTbpE2c+LdlT4PYUnjgbZnpmSWPfT0t/sZPJQa0m8zW2oZXaA+gB5SjWYOR
ugpkEOo+zQttF3SpmI5V2U/Tb1k3DpEQgEkjy9Ewz1/H2LPyJfT8oA32He15O7oyIhlwbwYk+AYz
DZKLgyr6fZuhbBejTsdkmyWiIvDZ7iMJdaQI08RedgO9CZzolwxVbFlt296Pr1z/cppD6aYAXJ0W
UFlQ1a+r9T8V0rh01Yz4WGxjd6pOvdf9iMeh3Lm+1uw8s+o/XXncy+tx+Ef1zaa2SuFpM15USQ5h
7tA6PXFKLFnHOxWYkrSNqSX3qCppFEZLKjN1tM3adI5e1/j9FsMu8zwt+hDsvckxsQy2Rbbsxrgh
irNpWt0PZWPjmpR0mZ9/r7rUS0M40ZN+W2EzHD+jW0M9ZeE/2tzNU6Kf6K1aBH4iFMPZi7nwKCnD
x6994hnV1myUiQe+lwNbOFY+eWHbuT2uYJL80Xs5VlUX4d6JAb/yEioh2hhl+62DjuTh16Cl9GTR
4n2qTXT89zl09huyTpsqXDfdn/qYjfa2bYQo7wLMHogx7PXUOJjCzP+QVpI7Zag3HLFCVg0RPCjP
rJ86YmS+8aUk6d8Y990Ko8vGW8/Rlq1STZ89K+y79DP3OmU/c4f+zZeEoKOFbMAZBklsNV6FzwKG
6P4Go2Izx1QA/vlkdJ16yCZ8YfezFlQFIvPJuiWkcc5+WUtQ7jnPQjvJ6cIE5B3RENNIHaIdnW5c
By0leI1o2znKs1aaL02fNFN9UFma1gcfT9sMC1GRGNC1sDXrw0y5i3MyOZtq0dgGTfJgzUKfnnEa
NH4R59sYZ0AzI8EXpw5ojvpmIcntwypwY7e4lL18PBI5ul1MvdW+hUMWsAA+vSD9F0OfGEdlsuRV
J5yVjKbbNGA53g4tMRM+1aoqwcicad/usN1wPxVTPP0JEpaFB5Ij2drzCqZw2LUm1LIeeGc4LF6Z
/dT9Mr1LKjbyrRxtHPYI5qjtbcaESKwQ1yFEu7gSzkTWZalZ3jPGcbgvpY4HbD0vRs/30qvqgfBb
VT/Cs9bkziFzudrqunKyTdmUVqvjRYbT2s3YekYe9jPe88MGD29onBUi0/xWk8RvbctG+iMGr5jp
+fj5d/byzdUW33khZKr6SfqjhR0fflvd0c/W2KUB+y3c6VgPTIIaZ7wSf2dzHNQsRG4n5jviCPG1
nwfyO2S5mGJHbF7QEoYdWDicexADu+/09rzNXNQxlm9pHfQnsaROLVnPyKUMcfhusigjOmsJjVQk
8U6AA97ZZhV02CeSqfTNdeXohqUNOeiYDWSn7kTC7L6N8bCH9cZg7DdxZolTTHr7wP4pnW5+xAAt
GEJTnxZv52RoRnIHJOaxVao8zEE65cQtYTp+nEvczM4aJf6j5sjUz0O/nVTHVmm2M3mNrdeLz0SA
mS9LK+MBI9WW2YfDjEYoUiSLnkBU3cq0OYqLOncir/IdEiLjOq3cTWey14UltCp/dSybSSWOqrEe
VeimVabf6yXOT6/eYmnLQcxWJbd92g6KsEgjEMUjhYvzZWrKLv8E8rxEGkmp/glf/OS1LQrjqR6S
0Tjy+vU5anC9fOmZP8kBxyc+soB53WgRwaDm3tIFSVmKEEOUt1NivUCgzxwMdocsYuu0yGrH+2/+
UWZjYNx3GK/MP+qgs/hMZNEXdxMZQhlZWPH0KRl8jwR7vVcRdGIas/1YlIekwjgqmlWNtVQYZ6mD
eBvPLDMsMNUtPpfaHH+3tbq37rPeWPjgQunpDvW1PDhKm81PHjZg2U2H8Rq4EdnP2afY6qQw96rw
Mu8YtIz+IWyz3mqbCPwnl9uFfNX5E/6Xzm+b/wk7xF6gvBJrYLDhhoHI+25fJmxzh6QhlsHdznbb
2Rsh6kX88Bb6Ul9VHNsaxbmL88M5JdjPxmOfkNxdaeTWTat5nTrMNbLf2zRoPOu8xJo0oqIX9Uhb
GitShDH+FGzNajALkhHMMTjzuxyK1dga6q3uNd5+cOcEw8WEMCdrOyZaRsQoGgpSLPOuq7+PRmMV
265zzVc9phPwOtZ11kWpJBL8URus9ottNOhTSney5v2sTLvaBHWanYdhyudb0gGNCQCK3WVb9IZ2
BNPQKP7GNdYkHJogGEQ444O601cZwwQCL9MXRBxFdSuUHD43JR7ff6jByBS20B7WJ5zfFKkCQjd+
JTr59ldAmHdbPrxYFlr63/B8gCsvzvHCHsxRazr9pOVTUeyNJSZINvfozU2hcDrDIOCE6O7na+v7
5fLOZcFGKGkwSLfdy05EMkMySKfaOeWUiyWZHAum6huAkfbVMtPUvXPacYkx/oF0sNWGVk6kfEtW
M3vSnOUhmDBDCwk+Wf4480wQSFeVY08YgYMT6H7R4u6nUt2Yq7BXSvcQ2xv+jR14jUkowTCM+RVw
+W87/d9KcRX4ry1wWOfryfmSDm1zIssnGuwn3+gS9JsWCQhHXNyClkSaLqdsrvDSL8rK/0wOTyO3
jfRq78G3SYrdBBPdjxutTDJ9PdoYdhNWdKDjJw5ZAn1XkpgWToeltLb4vlTG1y7vxckm0cx5Lu3c
/uo7vUEWe4bP6NEl38a/wi7/S4R4+3irOgqcfhVuvJfABD001TixxpOCFVXvilLXbweXk3Tdt+W9
mPU82Pb2QHgM6bak32Ac+K2dy8paYxr6k+bP3whStn/DhyPMfZbz+Nkexl9+rMxrMtN3hQOoDBRE
Ex00uzbA5tua2abj2nrdrE7KnedahVPdiSpMRE0zOpwYUB3Zu0K/83Q1VbuVBPe/GrrQo8S8fe1s
Q6MBEVin3D9Vuz2k9EFjVz/1YJ6faWL12wYaOoaqgi1nSiS168fTyVhn6dvvo0P9x87CWxvO3iW9
lEclylor3RNED6FDv6irKiLLESdur7aEfwdBG+/cMcn8k2YChZCkMpvesjEGL4+JaRnawHvMRzKe
yKUrivET2X2+gK3qYGQ3qSEzN1SwxZ3Lf9V3bUGP6sozXMLQ6Lqc9dz//5D3O7eBoUjIr7Qm/5R0
vjrWFET34PDBTdtM3u+BkKsNf4Ag0Y/f3PurAsKCCVvwzBkxl/M2sIYmNgfg37rwhLNvBXE9h0p5
o/+QFHORfsoDq/dvfAML6Gs17joS33w0ul74tkJloczFlOBinJS5pYEN1fLc5Xpw4ysfB+IecVLy
mNEWfdCaRtWhaCybwGRc8c37NMeIcmcnc4wlWos57oGPl92RND62JdHprVPsJ2kWL1NiogKxRI30
gPMN8WU8o4WLalwHV3SN70beXzozfUu0hn9p1m8He9J16WDqpXby3AETySz5oZx+/s1e4jywFybb
2UiHe1wsnd+zs8RX4L2/3kFv3yGmKrByOC2wn2CH+PbyBIPXJU7b+Xkk4NSI0iBRN0XfuKA1lB4y
IpQbF+zJSu3m2QMubdj5ne4Bi3Vn2sR1Lr1vVuJUyZbIJurbzbjIWP705ZDdzl7sV7t84ci5IZXH
66YwhZymbQvW6HYO7cE3+wcFaf0GC0h7CiebMATkLDViybBMa/uX7Wg2J9Fpxsom6Q2332KunpJB
X6SBeR5mU5F43+W19q3uOSqLo20p198AWQV6GjpGjyJYT+NO33886t8RAYANV36vBdIL0Zd/vX1t
pVoCgDGdOHQ3mRaCxeb+ZHSLugNBr/bgAOJMGO4Y6kbyq55844SqqP/x8U1cjhw2SZwoID4AZcJy
uoTrg6rOktgdxnPZ0gk6FjG1SMgcN4g0GUewTcsShC3ZRqusneaQV3+2s0ovdv/zbdARX/V6LAQ+
NIS3r2JaFmX4Rdqfc28mrVi53rQZMLIn0tBMpRGmxK9unSTXbsdJFuE8FtWVQfwXVvl3EPMmYHmS
ys7GtZIeL75GG6RAclnanAnBSPz9asqwhN1IUNlx6QdCQLJ4GpsbjljtT7vpfZMEALu6y/tpaJcQ
v2zvRN4TbhT12GvdbmizsY1ag9DrPux1c+4P/qgPYofguLupSKObfsR84+A0qso/l3aM95DmFfWp
C5IWa36/bWp35xD9sY/JICi3H7/xyx4Dj0sXfn1QNtfVfentG1eGaS0JkVhnzXdfJ93Xxkik+de0
6Wv7SnX7rie+Xgv8AIIB35e+38W1hOjJ8eZ8dx6V9jqhPCOHu5Bk8IzNnO3rAWyUBF/LI9Oq7OVn
FadptGRy+AYiNx4hxV2de5cFNwu9TneFoQ/rhBLlosMyA2iqlgS5swb1lZi9fiThtcybfqM7QJgb
s8uWa1rYv+L5tyNs9Z2iKmF8s3hcltssJ64+Nf1wxtLO51TkFLVFSKLZjQfi1vDVtKuGaOlzp2uJ
9jyjGqzvG9Iuonwu+uJlSQGoXgKAjvssDbRkWwZFe+ZkZ3pAo60x/MIxXk07z12KeC9A7wnqdBOP
TOw8F+63kbwT9izC4JRzh8QlV4/Ivth0Odf2L5pdZZrYNbgMEUk2slQD3NiTf4eIqEmuDL53wBLv
H6IVTs/wlVYe58WIqFWs2WUyVmfLtfq7OXX0BN5JVxcHgw6ljxdYbiRR65BqRyhSX7+i7pj8HWHG
akZUxyA9IY7QiTI3gVXIg0u/FHVSzYdpMTQR1bNpHUcnHq5ys9eBcfENEZ1wzFh1LrTmzLfTpi8h
AKSqas+exwi+7yp29tssBR02DOx3zw2RzHf60jrxXjMLJ70nKTAnds9yc2zTiezxvn48j/9jcsFp
AS2GxkPn+Z0c0Gx18r1hQ7B0WvV5ckc4lAM5E4ZR3Q+Nnz4oFcQP1PjmsXUcou51nM3qlco6fU1a
SJNXirn/mFrYK/gr52SlIl9SfKZUxkoNhXXuAJLBexZXhZ5RLnu7od+/6LShr1zx3UYK3XLlzdIr
ZXVZDRzffpRqGAsj1vT+bKkxaTeq9sppY/Uy0yM+pqzLsLWV2T0Zgj+09Stg1kgDM4JzkxeWc+WL
vH8BPD43gScDKqF3d6M8O0702m3PTue52bFYaIJFemKP7k8vUVkddWSMaMePh8E6Yf4Zl5QJEI5g
Da8zCr/FS/kVmvGJFdOlRUCECfnm80D+4ZoCRFmRtc2VN/4fV6MV49FC55xN4bIW9P8crhBGliwN
3ioMMJZyuxSLvmxmLPZOFglrfz5+tIu+J49moBCAYU5Pl0n3dwL8c7F8dkenzhd7u/RLC3ZIb4S2
pGZdOQm8fyaGDiQYDiKo19/Z6tSBM3kx9PptJqtF3Y5G56ZfFbGc7gHDxzi+Ar5cnubXHg8nDxTy
61EeDeZ6hP7nsWZ9TIfYES5hOLZjiE1FpFnOEXEguhVLdjDvvdKSMTlKg0IMWbE5D2MUDHHxU1sp
L1s6PSm544qRNW6lvXRLE2F0ttBEtUm5iVwhmlqE/khsmXGtdr1YB7l7GvpYxdAYQ2BN+/vi7kcw
bM9e3McucOUDbamAOGoAZhkCltwulSu/E2RAfFIs8Kupy6p4knWtXmrbFN2V0m0dbf+M/fVeuAXq
eSQWa2/8ongkudopK1Jdn8rE64wwsRN3kxaT8V21qfecTpMH6hgUV9ggF9Ocq66aDv5ixq0phhdb
WCl6CgU1jo++KuNf8ZDKT7HmL8tPrWw6Ilbxm5iv2Cpc5GGsfUGuSSAfVGUmAoSNt2+9lLBrgOj1
x5lvExzrCS72uSaY1ZdhGRcmNhKWzN193CUSS6Ngcov6m8ZOv0RzoJJ2CzqPxcWV1eDiDLHeFfyx
1WAPvg/shIvKuV7smES5bnrU82XbewXhngyOozKF7eCZYpeneLJZiUDBS+uQQoRqr1WY6yf+Zwiw
+mFbyr6M9g0eBmepty8m93pSZubYeCwbI8kw/SfHYd/W2qK9WATYPCx9qcpt1o7tiFXy3KWfYwgh
8lQiSdDzk4X/kBFCLnck9gcsR9d62H+1cG9vkIUCeJcOMmQRbvTtDbZVG3u53rvQDhpjwYJsQD6W
0JVN65mYKF1qN3Y7Y3AO1h6khLgOCzHtogWwedR9FYy7FjIAjSfIVDZbXGkV5bNZWkl3jtVUHhfM
i9WfFlaInYWNBvwPgU/JbidFouKwHfDmB/MrYyxON4bd9s9ykmlPK3+uMz8q6loj1txMNONgyNlR
u8mYA3kfE3+e77SAaOxwqP1xfvSb1gUR0Xq8qdqRWmgrisTRTlWcOe1mwG/lE57hmYU1ex8POFbK
WfR3dOlN+7HOzYQmdKEJ5T6U3YT3aDk3AGAk5tXDwZwyrPYINNCeuKviBeCJ3r7igxYbp1AZZbKe
z/I0NNMdbH1bPsRV6XbXMLDLWcZgWjXqnIU9uIougOvbb1VrFeQ4uzceVaPGG1LtiPJN57nclKI2
5Ka0RWFGeZFnapewhkfmpLCSTdK1rYZg9QofYB0Zb0cO2jg6L1R2qwnipbCrr5SdDJXdPPVLfK+6
KT0EwM+kpnWgHWWc//HtMj4YY1xdWW3+88KAkwBjTHHWk7evQVN2beLX0z5NgZ0e6JfJ0Cth1vFj
+SD8WXtBos8PWzTQh4+3/MuKjk8AP55HXkWBnk8H+u2107pgLExz+lQrLw2irlnTsglRb/INCpt8
4/ZxYX3KRsPbLHqdPSkU6V+LQMgrC8v7dwDDkJsxYTRCubqk7Gt0Swmf14anwWOkk6ZlhkYh5xs5
zu1et5vsB8mg6aboXe3Lx6/gYlPjDQCF/CWxAaBDcr5Y0QpCO1spK+3RN0gvI19kTOebTLTCjuAO
zohB+9Eg8asKri6mf5/q7ZDjWQlgQI1pQYBeQ4P/LU30DGJeG3TFk1q7NSDWVlOsp5eZWFGwmZX2
WJF6KsMlmPCoSAO7XJ6nyeG41c+BJch41yahbpQ20lngMKTiR5PlbvozwWWaxe8ZsaIijzDGhVwR
2pTu+8QMqs0UqLi4meohbUI/zc05dOtpIsJzaQ061XnZniuVVJIQMGbhth/p1UhfmPNG6vqE4pEu
P5S0zEjqyPTwXMXMMrXzHZBtNe7AVTRBuk+TD90nCrPqwbXm5XvMChg/OlXTuPsJxke5hXK9BCgi
dNHtOy+zm83Su+QgpO6ge69Lj4phQ8xgHZ9wvSlYHHrsS/bgm8J9iP1E3pSC7ut+loGzRhho5sCr
4oX1p7ZvOi+qQUyHyBuxrdrIznShB9C7ap5hsovuoYz9Xp5xFxf41EIypqVaOWNslJu0lBktYXyj
852HWv4JkYhXhV4at19zmA0cQjuxTN8cVzrf1/O8D+9s6B7g3ZTufshGKeh1klaPr/eIRwL0UnXw
ZampL8qe20OeTQIylWu12o1SlHihX6s53bqC3i/bVDnC5SB4o7PFr1bRWsXUqDJhwSRzYzfffZV4
7sMqWloeYDxrxhFWoNOlmznwkm1HRWRtqOKspTk0qtRvBSuwaHaLWlrsxuXA9rZ4M1N6qmqr/9a6
hqpukIEWgBywAX+jOfMfSiXVF7OaJz/E+mEso6Ss6iAyJcwHUgXNIlqKJDhASuKQtNElrchNkKYQ
F5CN+ae0yeJ57yiyZ4mFpims/EV85VhZBNGsrVwet7DKZmMuCWyHPbQ9XbxUVieCfb3U9byhTwux
rq38LkC54qTxpiWEDjcex26D4jhbU6EffaMcfzaFTPIIm4Oqnlk0R/9zx8HTuhkSOXjIy1KtCfF+
HT15aAphig0Lwng2PILwnnssZiAMzAB32FvIwJ3vGQiF/NGZlDl38WRW6qg5weKEjqaJeu8NWi/h
HapcnkEZeucTKpRkvFka3SG1eUrN12WZcyaXqlGxK1P6Tk7DlkRl4q5GWWynyq730lO28UmDUrMk
OzdLuyOsp7I3d2tRQ0UlPf3zpNUYHGsG9rsIaWKn2gkfWoe8k5UkrWzrpEC4m0Xk3eNoV6J4MJdh
xsEzl1p8hQD/fpFE3ULjnCIcEA9I7+1CBdEXKoib9U8wX8wIFpy/FXWq38x6lX6uhmH1OrPt/3VD
ZtKt53okrCuEal/sTSDUUDgQcD3lBd0WKYvsky/86jXwOpDqivlsnIGz4/uSXO5rZMT3G5LjoGXl
xEGTEbTnotaWvt5heGA5jwzmxTDCwcf+XIYuExTl55o7nsazHO+gDiLoijqsytPDxzvTf2zOGN0a
ECJXz1QINxcvwO3kItwpy57KSac0aoskv+9oTh1t2cTP1qjbB8eaCXbsF+9xCpCvaH2mXTmBXhy/
2B+ZlDgmr8x19uZLr7VJtFMRGJV8Khxp5GTk9tmc7Jlf5D4kcFn1o2O0rnelHvivq2LeT0UESEBv
+eLRCwmAaxdL/eQRQPhY4dD6u4/L5QDBvsA3kGbLlbPVfxSjLsgObG+0sBxurYuD9lijG2ussnrq
vKQsD1o55dMWzhdh9k1VeZExpL5/NzfqS5loYk9zuYMZSzV32yLmefj4078ffa5Odwbsh8G32ja8
nW91CuexNoz6SbVV8b3r6+ZGzrGzUfTUzzldHGJhElYFNWnDlVn3H1OdmgTtP7ACsq939ZDHLl1M
TfVk4eB8Nw6WHk3KGX5MgMvhXDicbUUvnj5+3vefGwtc4CccDhjquHK+fd7CaDCmnGvxNA6QMetM
sAtqqpJ5OGX1jn4RNMOPr/j3OS5qLwtzLANNLMvLuwmu3JZqoavsxzxb4LiWRBuAZrh+Oh4SdlYD
CbRT7BY8jqxd39ilxvodp0H/ldVAw6PEb9b9uE+q5jTYhSXuwCjYlOPYXJ65cxj0LC5ySUOtmq3g
1+zJAZ5uPmP/tzFiOVtdOGQttVz08YO9GzpYDMCOYJHGannN1n77KtGZVJAZRvEsPVEsUdA5zUGD
97g36lE/eAHhYqEHRAR3sPSu5TteIBQM1hXTY9WioqDJdxlHkYteWRKf+mfbSdWu03SGDJUSItui
2ZTtmB8wA7PuLWiJJ41IquePn/0So1+vv0Jl/JP+OIKbdZz9g/XhpW9AWW71J2aLsjaaKIKKEnp0
fuNSnj2CW9lhs+hetxeNW34a6rQoQtJnvM+wDCTtQ+l8+fiW3k0n1i6cKlc0YlVR2Zcjm557oxXI
iUWeFU8W2oUD5o1LDLfbdg54BcU349Jec2J4N5+wt2PqGsHq22WCf759Dwts8hgk3H5qYi32zwSS
Y+zUSBjlVRPkBwVb9fXj57xAdXnzRNusr5f+42qtd3GWTzVqgmFK5qdh0uSnrtGqJy8zxD4tqK4/
vtT7VwrWD/8ebzs2Zvonbx8Oa1mYxCpInuu0br9WyvymMt89lxzvZTjEQ751tVr8r4d0qtjVoYjO
IgszwMXbi7Y0+aC6NfFT1lnJmTObvyFgvaLMi507t/G8c1NS9oXM7PEKAPr+1XJlFPt0dwHEGN1v
L72YUzXlxZA+V2AzB/RWEGKNsU3u4xah2pV9kIYOv+7NwoijFcMVihU95HXsvr1cxWDmDJV5T5Qf
TfsIe0I1VFtLLhVSS2l3v3UP1f6nBXltivzAwJhtogQXoVsN2LKG6yabhl3fG4g3zFr75TdNnu26
LJMPyg9kvLMgg7ThookMli8oU3pq/LyzihB3yN4POxwTO9r1adxEveeMGb5MaDOOShnVgHV8YAyv
RuYHxV3ukO3FKSu3jem+X9vfYU/ml30YVFdmtGS85kstM/m5EUVaQIXL3BUqH5Nlmwx682qwIORR
5Yo22cyis8bQZZW+69oBdQuFtQ6jKC3b335nzzKch67ub52+074JiM7DHSzI7kvaVtqLXw7da7EY
ltgiv1oeXEfG9iYZU6e/0a3BebInubzCGubwidWcEeYj0PIGpQ9RoplpxkNYzEl6qywTb2+FE6g4
9VJUT0NsDP2xLLvFiSo6ExtCXKC1JTSfynDo5aJv7MBXcqu705IcSOzWN5qPNPVLMxlasB+Srv6j
hJ8zKwq0qvvC11X6XHJy1363JmmbD7C4RURZWU07JxCVfsan1r1JhFVoIcBu/4e/4a9TZKrXwB2V
tbX7IStDQJvxs6bmxvxatXV5ajv2hRNKLcvf4ow2iGhOjeGbxZ5ebZFxYQoAgNeNcJ4heIc1tGsK
Z37uRubQOnCFCaOr3Lu5SLAr1nX6XA8+p6Vp5+vV3N7YYBfZZ6cTsoliTnvTpiMqujhME7VamKbl
6G0cu3IObVVKA5I92oVwqAZh7x1CfYbbZgY72bg4qY1fPKfJ4xOWUaM5bhczzpZ8w3krqL9LE0JO
6DRJ+WVAxZZHczIO+3H2U+t5wgfVRj5TtPBLKEXTkPp0tsLUDDig4q+1TFFWVf4L4H3gvjYtNNkI
i5H+c5PYgdj0pvDEGbvTsorm3pjtG+kjAjxCxs9+DOReu7sqyTSO8qM1jFU01kq8JmxTXxO4e99l
Uco21PS63MHECpw7kSX+LYkeXrklPyX2XoC/qzoCups9cpRrZGoe4z8NM5RVGRKywfnF4t93j4Oj
prtBgyEaQTWmaTCwuA2hdHu6YlllGS8F2jf9Ie8XYqhDL3PdJz8G9IdwJkGcWjzaDhwGWUXABHLV
DKHo02bednnWZPd2S87fLugJJP5cjZMd9CFmzqkKudVZFzg100LaOKlW4nU4qqIK4w521KEmXL5n
3uRy2noeTrMhBBHLuRVp27+0pRpeV+bbLxIsDW2j+LTTTTcG3fcSI6zspiRjrzpOc1lj/jC7bmhn
YvKOeScdedQxbB6pxsrsxRnKTv6KW7+3gQQG092YgzBfGySt8SGvh6Aks4DKO1L1DK2D8MemPULF
LhzADaz3HqHk1+4mt1rVv8bdPOanscdZ9lkMTmEcymbGuYp+lpbvm3ySTkiULHIKxiMiCJ/d4oDJ
1UR7sWpxh5bpmONjlGUkF0CTH6PV4HBibfCSNNJHP7aPWjqI5OR5cWnzBk0cXH0hzRgEr8iMqI9b
+85bJm8WkaicLNtRrroAhXZRvyAXzlQ4ODHC0hBRgLVgrGWTrqEJM92VFBDO556ok+F2jIHTNtLw
yxZipTtUoZ2Y7hcVNyjBYrttbwfe6uBEzQz9/2zVqbEQmQdIgVuwIeRucpx6KzqTNkJuI0TeQHQX
7lPgQo8oUEWktruZmhzfKaPKtS4s0ftt+QVms3cRwv7OSYz4vYi6/GwZRjccxoAPdBf3szeho9AX
jLSzCr/c0nO6H/UIy/UO/Ys3Uku1hbmZrdpKT3Ova3jopH0xeREqsMrca6jI1tSEqf1TqUBooVdU
2m8Ntf6IkiFwGuLZYu+aAc4lTZmSyPc86NEUgKuM/TLhy6vrHsLM2Dz7SZpOx46UgWPa4DEQ5TiT
YAju1J37J8mD7B6wS9PQITIbjVJvaT8NcAC3KPtzZ1NkjKSt09jyt+G1RCCmKq77jYM1o74XWatu
vDmTwf9cZaHeWMtHih2oDpc0veT/KDuz3biNLYp+EQHOwyvZo9SS3JJlW34hbCfhXCSLM7/+Luq+
pNmCGgkCI0iAsDnUdM7ea9sOKiEtli8FoLGK9arztmOuub5iq72yNe243yR5JG8lo1wfIdiwIimn
KE+T8aop5ElV4cG10GWxFrK0e7Is9m3noqSfxzZmxm3bQQ+Sfhp+wFauB3+Ys+gWRPl6A83WWV+E
dBj96BAYl5ugmkJsPpRa+TJjCvldc13UT/GARy0ulQBvlXr8r5taXNWc9qlcLBrjtbTGNAaTpzkZ
z6gBolMTW2m1UU2YoqM1Nc/A1DMczmU33NjuXd8nl0U+Y1Nqw/u7TiGeZVPoTTQYz0PssXWb43jH
kuI+ZvlcPNp2+fLf75KzECVhQFTXh240rpMw9MZ4RgzZ/Byn1PLVNOqCEfHQFHQWvNa6VvP/Wk2h
hw8XH/w2HRtIV6taXlkhW0r7OH+xOo4jfuTVkEPKon/CpNvioJ8qxW/prmEebNxbyJ7r7xkVG8ox
NFqUGq7kJ0mhCipnvfvcDRVWKqSs6LSJlA+kYcXNpsvM5NDMFBeDCjvS92EIsb98/tQ/+AlIIcFC
cChckBqrsxmSATn2XSZe2jFT/GnI4CwOmjAcP6q9ihb5LPxIHZwfwlO8HoqA1d9AKlx/ZkyFtPWA
HaggZdenJyq5ap/VTvPCMcfY01QcWmhNmnlnRmSrN7oUr5/f8tUFybmmbMtLN1nAmFNX41dtUgVN
t/6iEYfxUA/YFIfEtO7o7NR3WERuIXqva7UUDtFDWBR1lpLpumDplLBdMWGGL1YpZE0HyW5ZqDyE
I36nKFFJoHRivw6z63w17Q69u24M5ZOCoPAWPeW6CLL8FO6bSYRxjU/h8t4dC7Njnfbhiym6AUSO
KR5dt65AEgi8OFoukp2uCWUzRGr4li/B34kmjZ/x1GnPlTvDlPj8XXzwgyxKuIuwjHdBt3l1opwM
2kAu89tXDUzCSaUV8tblQAeDxMIwBSirSTY1SibKY/oMlj7SOJBkHqPB0iv1d9tXt1hlVyMCNpK1
AGrf3xUd2MtHlIWeV0stzunAqHL0iT1wf7VNPvw049k6MVn8mKzGOODZV49ZUlrVjUey/jyhESKY
pfW+fCqY6FavyJv00Mq7XJ6VOqniO3wtMv/iVMJtDpi9ANcCLMQW+Pl7WNdNuCijAt8e/kf6KmtI
rohEUqS5637JoGz81bacmvcN/1bf6yprwNYeC9ntjKGo5Y1pf12TZP6DbYVmDAgjFfr1BKR2Esma
QiEfGYv3OyQo5aEqZ6IXUt0bvK01p8pbDufBDBq7meLj5/d9VdpfhJpoG6Di8A+LuOPybaPYkxKb
dXQuRT3+GnUFP66YSQs1mjx7w4rV7j0zUs6kUab4WrLuter62XfZgN+qXV3NE/yWBXwJaRPd9FLq
vvwtJGyaDVqH/KwVyXS3EPO2nKLSQwhZ6t5Y8j79zvOiECZJU+xDd86+9XIOjcONZ7Jc599VHi5P
kRZk+rIsYaZbrQlpohndQLH4PPWqOMppKh5NOTqcA5Eo/ZEA7X455ti8GMJV/qZAGWE6tm5M0tef
hU1dCyUxcybFubWezcuw+qd5b507oqrKwBZdWmKOMNVXqbbmtInNTnSBiVfJ9sl26vTt5w/hekCw
GOLwhKWAJwBR7+W76MCbpmOtjmcYHMU5Iyd6NzudF+ihKPe5MShHHtGtffXyYC8fPArK96RMpIyU
9FaTIaFBRl8VUXdu2rnzfDsUJMgNuaUcqeyk+8/v8GqeIZCTZ8vmRwVyAlnl8g4TVAOyLjTt7Kp5
F/lQJahVFE34T0LQwS4iLOvGqWE9sbLSgo5hGeRqtB/01QWJAG5IUkfSZc6zdxj7WTzY8ZhMj8gu
+iPfcfaNTra1pYbrMMLmPHZvvNSPbplZnY0OavXrABCiG7VSqrV6nmFfhTtqXv30GHVgz0ORaNox
p4WX32iPX33I3DUCfp4eEA+dI9/qMaMvKZpsUs+EfiTgWdq5OVBa6cxAdXvHOFFFKn5QEQyLwCzD
+K/PX/IHz3xZS5jSKbawsV5NKXZbM2aENM6saWXr47mT36sF55u1kIYOrF7pXsRUqbAMOEGI0+34
+Q+4+qQNPD407sBwMorRWl/ePs2GSp0UXT/P9H/ajZlUinnMNNBt0guj5MYntrb3LLs5zmRMXDq3
vXjqLi/XxAL+lOp5Z5GC/tvUdW/hM2hLczghRWjLfddkID+KMG4NLJE2sszSykblN2ISw6Bi3ffG
oRPozKLES2DTen2eG35vxoiXgtqsmuK+bSa1ckCFWvGOXllqBWVqcUqqnM71K72Jt9i6Qdr4BJOA
SAo4qqLG7ZuYknhSVT0AjtFNrM1oLZv+1jPbp6Qf0/ZGa0AzuNeL2YRnwZ56iahden1rqmTTJ21J
N8k+59NIyakvzykUKhNfD3CusgvZzsdJ7tx3SVVum7Ed9mZli1+dG08/IMj0e7Sj6q0fdbW24JNZ
lBvL10he2rrnFZt6b8Wga86aoNi9T5RIeifSB4pOC3JXKHseeEWVEfyEt61avVD2EbNY8pxqlbiF
fLia5PkxoPDQA3MgIHBvNSOhfYvlPJbzWddFnANJicNNMo1THzhaZW3xOg9+moXG5vMx8dFlsTsv
CQHsedz1ngOTlAP0pdTODrQV66jYksQ38mupWtd11SunBlnUrqnb9kaj6oPByHrGLLCsaJw4l//+
rxboKDFyoutTz4jRsn9s6c6bWCo6gehYB+sbd7k2cy5jEfUiF+R8y85+vZpRNxLePPfqOcQz8hah
EeqCjnOZoNCXxxuUAnN6j3x/2MRd5ejbOhpoWGgilUcNjfHJlc7UfwGSY//o9czQ/VqZbccfI6lu
pN2m03ao6Ea8dAi04wBETeJsABrVhwRLc++XWSW8jTkkOeYR2S/ad21qEx9cp1fcsj+9+4T/NdiQ
KfNJI09dEGmo8NfBAXqaRfVgVO29GGBSPkRhQ2V87lMw+xgzkvBLlZmUNemPF0UQ5rP9p8KhNZwA
AcePnjLDshIDNbVdR/qxeqeOXq7sMRqhrC6Rbw/3lZH3P1OdHJ5tMinKLpwyQ9w4Bax3w+93wbaP
iGnmDrxcqw8kS/Ny1hGhYxLNs+Zr69XaU5rbNd0ZOkupn4XpnNxRPO6fpGg6cTaot3W+Rtk5/oZ5
XNxwlayWL1ZqduaYj96FsHRYl5H0rw+WjbcX13Q4TxnPVmbYf+dsDtRMa4yN7dD/U30GU/lNT2wx
bIYJJ6CfKnNh3FjEr18vh/flLIblg7MKc8blD2ks6c2jZaenNDTHugtEOTTDj9JCeRnQW8pgFk6O
pGWQNHSmfdH0trOZhdaeJpTj7f3gytaK0TVC/NFYR0o2Xb7SeZrUgtIoVPdvM4lG0Fwod05OJacc
5kxUisAOUTnf2BSs5h9S9HQXnw6ibo4ZLJerpxpDmxvaKNRPlLS65rtaasmRXuygbShJV2kX4IcI
rd0scWy8fj71vTOUL8YJ114ybZCuMV74AZcPUu09QJJdY97DoDNH5PyISIn0jhM88PALi6H4mhJy
HvNbYIPhnGuyvE+CPBxk0/h1prcjzfU0BPra2tEPvN24Vps+cq1dgvaXJdxqs/uiU1Hm6gD7UJ+i
C1epaeWFco9OrH7T3a58RqkJJSErvFaelDBRly6TPhWEG8qMXl7SFo0fd+NYB5onjKd2dGE/5106
RSfgQ/LOjWG+beFBRm1g9AhFaUnxFf4omm4SuyIn6BS2JWeFNuvraBdpWjW+Yu1IvrU9OtpNC7fv
j+KgNzmVjRljM2lK94+bkAt8VxSy/6sI6Vn47HQaDjh8mMW+9Dh17W1Hqe7z0gLZ2RY6p/QMy/QB
mBp+CCdMUSf7gPgS91RRpcfB3FBR3tm5NXn3lJqUej/UjnbMKq9MuEGzn7Y33jAv8PIFU+RiLaV3
9M7/WR2oi4Fip97N8QnmTTVsaIR0B1OlvbMHIz4f2mzUvn9+xevBiSKNC1I8XryXV98zfU+HlTaN
T3WZmN1fXj/oP8Guu/2e6MqoImNo1lgg6lDojk8J3QlgJ4FxxIWbWrQdbQESLAYtPNNd19ToLssS
bdrPUWmNGzMtdRsil5d8m5RqSB6tyC2dQ4eUyLgx2707pC6fHR5EpCts25i6roIACnWyIAEr8UmX
VZsehzYVlQZ6Aqa17zVVeoz1IUzuvLorPXThaRnrRSClM+4Ggg0wrfdZeGLtb/Vt6bZl2sCX1NXv
VlJ7TxZVbnjfpp4jcxh09KKPMKinr3UFbWYrPZPAcoNZ/g6ia/aSzYkm9gwZFf+6Zcs524xNNpIO
qaTgGgMtCXUsAY2Zvy+rjttSn/NSaLOfv9vV6YmpCtsFhVpOEDSamDovp4uOXOQ6aj3v3kFy/nfl
Ohby0gTqnWaGX1SFt+X3tEcozcTCu/U6Vhvo94tjNMP7QuuFN7O6uOdM0QyY2b0fOJ6xELfpgJeA
fF/x24nLNHrlIJU7wMg87ReFIit5bSAI2L8td0hIkADA1Ae2omu/IL+0rfSF5kxPBgL9XrvT0mxK
XykAIlLxczfvuzGIrUr5xiCdwTRZYRE9hnWsJhsYlC5BjjNOrx0+iMz7Fmmx9+SGs9HwVTPJSUoF
oI3YyXnlI7zZMjs0o6x/j9qIaOLGGev9mV9+pUtLiOGGy4/+xfqxzFbKaKxU637sqqKEbAAU0XvU
rLrbImSpm53BeX5vFanI9rGlFD9MhbmSjrFr1XMFeQoh/9+1jO3kTqV3lviCYGDlzZM1VoCU0pfY
kbJk0ymOOCabFHn6kI61dOtW2ZZ0PdmBCJxnGPSKnMXWclOz3qP8j4oNPjzP/mkVHOdftHp0ywc3
S6Jm4zRpwxu03AlO55gm5lEaeERfaHEK40sG87k/tVhtEXfE41wFg5ZM1tZEf8ERoKh0DRmKO4u9
FGo4vMDL5LHyu5yzLMBGPHpOlj4LNJOIEkZ7khV8hKoOv5cpLSwWLOoKxPe6mZn+sEMDzkXDyFFe
0Y5S2GvFmMJzrnFMhCaaHEhh3gSwUCiV/CdJMhemYcVB6dvnQ+v9LLx+jw5tCQy7hEYga74cW0mu
WnBTOu0+r5Zuqp1J9xeb1Cj/Mze6yP9obipiv9XCeQsWekq2U7yYW3uHAbDpHC2OpC/DqdEf2F5n
2pN812OnsjVeIzD8C4SuAJj3s0ys3nmJ4oyl1lKH2mBVn+P+R9XkTvynjnu5FfiTQm/r1Y3pBV6b
svq70Ty+eBSoEhwSCAiqmK3njSPKB7MLv4lESBstvQu84PIJ4B5yc7fwpnsbJWSDkcjrvhiKaXQP
jDldvTdlj4XA67ukeUhbdU6GGz/geidmkNe6tNEpA1lX3glaPiON7l6772zK7A9Zq0YP0uxa4AF5
qFJISAuoWOCUZ7n7/O0vO/nLl88GDOfEsh2D1bcmRMR5STG+K9MTpMohw9aviPOo5yTWqVbl3JhJ
1z57ZlLK2qAKsLGZfG/rIlhrqdIgKtW916KilxyA3MiIDiEx1oSBG4Mof3Q1OQjBYAxVFsCQUiwm
QkXRdoXa6m6zybupGe7rKR33LgFfpq/OUdqfRSVy/cjnOhQ5fF/RRjce0/UL4qtYCPO0wsl3WAMC
VC1z0zjplXu8kK62B2ao4sCcK7d4LvE2sBhY/TetY768ceEP3g+uFh4V5D7+XFsO6A2Vo9KmycmN
025EUEnF4FXtIvDcKIZGq7/VCL4eC/TeYRGxi8JrybR+ORbQFnV1nCbpqU29kqRUFRj5pmcLHX5h
N+0mT64aahXSzSb+3REg1Jw//yCXsbb6IBeAGSiDhQdE8e7y+pywnBTigndfdyK9G8PlqM+0qp47
2iYPeh7O/Y29xXsB4vKSBFYs/ARoSIztNSuQ7nBeFWrkcNrVHNhSIw2HMwY92dwrainrH3nUJk2Q
jRItagyVDmGNsGL3ixZNxZsdaVEIqbqHqf2CFxW4q65OhX2rRfrB9taCn45SiLY1bIx1DVdVBqfy
bBmdai9k7+hPSp/Nf/qh7R6VCf6JL4sE90u2NO2zPK6eltSnhcDchtpTLKpWRDscREp7slvMAb6t
F7Hy6IncRmgwYaI7KKNh/VZCTZHJpuMdiF3kFH10o7pwPZYsEz0Q7gO6bQAUlk/+X4d50dXV3NDV
PpWjpt2lUYo+qFeTWDkkcY6E2lcMVsUtHk1R3fKTv8c0r961xTrHqXdRGeBXu7x4YVhpRri4cz/k
Q/WF3Mz+h+Wi9BM+Yn8Ex041REwhc6u6xP+0YWhzdKEvzZ9amW4shxNVj0JlepngWktW8E4Uv2YT
LeBrSl91/kacQofEUUm88q2uJ+Ng2VkfhXBX4+U430bQtbaeS9kmGOdCIC12nLrZNoOnjKdawwLy
R9ZKlcineIibRm5jpU9F5E9VVtJpGnpbOKfRoPv7tSf24AgsrjJ3TQFAz2fiXkTTpIY1PmBS8Yuh
2nGawZxoBxH17Z+DoUZjvjOrfOFPfT50r6o0jJ2lyr9YGZCFrydJJ3UqhH01tQ57Vocgc3VSOKSu
FN+jCBZngEQKItROqxAx3SWlI36lpWYq3fHzn/HB94VuaGmg0eKh17FqNWTwppeaQHRymTGLjeI1
nA7ceFZRVDfmsJ8b291k0oIC/Z8vjAGObxqRB9KwtVAKUCbHkYjcC5QFXcY2nvQG2cclP0GRKAqL
Ij1hibl1NnrnCa2+aTbg9NOYGUzjKsvOiQt2sn043y+abscJZNrbcjeBPM39Mnf7v9WxSkO/hxvv
3YWmOz/IVoh2GzaDqaBmN2EqD0nq3qfp5G57dnrOUtbTwt3swWXH1e8VUL9V0JzfwywDA9Y0xdQ8
sHnV3ENIOWK6j70pte/7yerbX/lE6sCj4kC+ep5rM/vVjzVVE6UegMFYIUDtYUt3AcL+pjGzUPQb
uFS3qLfvC9XlU1nAvGxqWcdwMuurz2BpGTiGUD2k1GWK/ZkevtwYbSam5xpEzTdGLNsEkBzeV84G
5Rus894dN9h/5wZhNO0JsRciVf5CQAuw9vNP5YNfxxRkUNi0aX9golgXEnvUBnHo4gHOuxmXHjiL
IT6aWsI5w5sz19lHWtk8DHFnh696NRZssskLSWp4RNgMv3q4f40NeKvE/NVPlUzM//wxU/9lu4NJ
C5cY4+hyomwdqrsjztVTbw3pneqmGC2kpMYSHc2WD2VPTjO5tCYCayFv7BOv9wDLkdJGiKcvwIu1
FmSY2jnrwdgTRdG4/xBFg4DTkckByUGHOsmuEvPGNuu64k3iJiVdNuHukpuwNtDoTlrpaagXJ2vE
YX/f5WFiH7xwcPcyEWc8JfM/GeQ0H3bw9NWWA4LmevDKswo3sLoxga1Vwe+PnFoeG2VcltdVZqSq
bqXnTXtK516ZkgD9s9pvKLe5I9wYa9TMLxZUs6cONK4SgKm38nM31z3ROvQY8WP4A9bbmOQGFfni
S10OvWlDPQhb5bXJFTM8Mwsp8bEBFlYdFgR0/GVGkmbf2jbbV2+SSRilOBjhxRvFLvbyK8rJMiiM
OmlOkXCz9GdqGLF4RhbsgpqnM3tnIksuIZYzX0JUBVKInSFPhm9EvWe7xFZI7WDp0kCNKJTEBRxn
CkABc6rzFuLOFy9o7cWzSrMODkU+hz/DrHciv8Y/n2/KqnBfE4fTjV9rE9M9fc/Q2Wsix7cArqNO
zHwDVN8c7qwyS/ACxuG4gApSV1PaTUv+U3EIu7Bw4SLoVvTTJlSp35hKplpbWrolEJww5ng76w1x
PZYluuIxsnLDo9PsmT/DIdWUu3bU7eZZyUd72ZvZmBxwA7nIWTU9ObSWTOh+Zogzjh3fZe1rg9m2
fqXSd95qM22Vow3PNDzEowYv0Mp1tnZgTR1C2Vvaar/sjHb7e9JwFVU+4e04FXI7c1HKNYObK99t
0PAgAmJDgkr+fBa7WmnhPC3HOHbOyCmsdVvGAjxuEScTnRRbaN3v2OpxvIX4O+9ITFLgo8XsOhYB
xq3Z82qnwYWZ2mkcOJSXmSQuP6s2ruiHuIigp3kRXDeGN55aHkoLnNaqlZ8EMiTNXVJrlXOQALrL
YGJC+W0Nwn6b8zojr0kdM296UxNVJQaU5oA+2/6QlKI7ZjaxBneRqZFP67cwr3/HLCS38hDXikcG
OYJjGmzvUna6hSuJgj5ms1HoIj15CmWQvZZOzsaYLFwahgxP9G2gs7sk2lDMyod8X1BKiQMz1Qzf
yTKHYAyA6jfKENezIL+JPRzmaqYdoGarSR8YhtrKvChOfPntRPCLaaZojkvpnJoI01FAQAurNSEi
xq6JavlbOKH3hjmMOE7FKIfu2+cf2PX0wT5u6VPT/1vwKqujQtQ67GUQjp7YSsyqX3dTsWlrCC+g
z+ndds0tiMW7B/Vi1/AOAlzw2cih6F+s1uWcbUOedSXhA5lbxdCCa3KLSP5QM/SA5CwGlDATPJyl
mcu4D6Zu4DFsXDhrKCqKSKn7LxpeDHHPljsCikpIgAe42aRwMfhuGc1FfGMwLO/k4he7NJrpSmKZ
xJTJ5vtyLAAcpWfXDdbJGaG7dVnpvLh5O0lfx2v5gn0d41uBvvhJ9LFzox96fZyiibdIuBD2YOtl
vVpdnCAhElM848RH44rsqDRa9a011ZJUncGNiCppHSOm1S8q/Cf61kqa1Ar9cZLE2jg463BycibF
2UjvTfVj8kB+x607lQ9VPmTyvGB/pj2mxhy8BolYeiDBI5+Huh8pOMMON+LAVbxuzsDtZMn0oqqK
6f7JNJn9bWYiIe1JT/os0ApjigOdnvrXBL/W6E/w5ZxtaDpYEIkbar17oY6lTsRX33i4iBCdJwh6
TL220g1zjaJtJlUV0ZvelfI0pDEqBT9Hm2h0QUTkw3k0NPy+n3/+V/UyZgdmBg2ohkPvAb7c5eOl
C0hptlbF3Sj70kJU1DIKtNlR96iiu2e8qsRrWUu+Ekev+8nqih0Ov/KgVqRWMWm3+8mU2p2pxe5z
KgbI6zaBYj55crcOIeulgBIVfy0HEPZrbGhXM3IMJjrFQS7vsM5bBzfPk79Kit2HCdPSttLV8inP
/iOWiylwka9YdBihrXL91TUpIZRD2CjDXV6DLUjGqg9CVRcBFv/hoLEx8RPD6W988suU8+/hRscB
IR2iTPZnVIudVX2qSisM2G7dHYQ5F18tB5SgH9M8aP1GpaJ/4wtYT4DvV2MuIhGeqjDy+MsPwGk9
hY6e2h0qAhqpg4lE9TuwVdVm0saYD9QDXPUfd/7LNZcKCfoGvjpyQy6vGen9UNekxxwQ4FvfATPJ
eVO5USYeTdRpxF4pMv9atOy2blz4o0fLashRDcXJIgu7vDD4BY/Me607lG0jN85glfMOz3fS+Cgq
nFvViqtHSzGW1iqwJFRxmE5WY0vaCJEE595jYY7xZszsdOuxDdiRAf5bVmz1Px/L72WHiw+H6+G4
4IKIoZZQ1Mu76wpvwDQ62wcJOTsnd6meog7p8qK4/4KZzBwCp5vt+clOpupOZkpln3LCS6ovdSE5
c9ezFv0kNUVP4HMpCmi11kA8kmIDVDa6nVpvrparv2pmtHGrT9CeNvZQpl9FilFty4LneYfEFfoZ
ihi0y0zADDgJ6dnDwUvyIn71phmG1k60IXbtLR+cGf5JosLSfsW0hZk8YG238xDUatfmfyQlKPzu
dWThQS5Sq44BV5aU8oRIwjaou6L7o8OUS+5VAG75jggYJ/qeceTtjg2arE1NZlp0JIqurwPDnCzm
c2ZZ/TSwF94KF+1WIGsDlaQ+OH1ZI34wNA5BIsZALqZIoFV2+l5+dVIvK//+/GV98G1QHvQoH3ns
MdV1mqyimRyHwAEcpzLS5q96nGroyAr172GUc/eYT5l+Y6Bfffu0tRduBDUc9jPWGoLvJT17PStP
jpnU8kcUpJrcoVVUfypJm5Tbz29vvWUgYOX/bQwDWDfbhtUIL8qypYYwofYhptOgrkDpEET+uHFD
wk2RYlZb0UC38j2luGVr+eBGERstSE/YI5yzV9sVKxncsMADzSAfQ1QYunoXaZXxYM56/+fz21z+
V6sRt3gzXWTX7E/ARl6OuJxwOc5r0j6wjgx+rZcpkSQkm6U33t0H13FRNdO6Q8uJxnZ1S5rXQHcu
E/cQAUwwv/dqP1h3hTTV7tYMebXKQjOBtoFNj9ACppLVDJkkOgEXxPYckJCHT/Rih2c1ciFpFKKa
Ca/N6Z15Q5/f6Mmsvpd3BSefJtUgOMcc5leX1Ti2d7IfjXOVetE2z0j2tI2aIFNpGNUB43wufA4z
zj+KiM3D5y9xvSN/vzhV0UU6ijOJQNbLt2hCA8yaJtTPmgdPCy+4l4V10LhzL48T+FfjpenTYT86
lUEEl2KJBw9fbk7IsKXeR/HsTtvIageLOjoRig9p0w9PWSZcffP5D13NGe+/06ONxIEUiSB1q8vf
qUWE+RD6rp3l5KjfdBGmaZA1YxcwWediI12ZvHx+xevXQoWbVtCySC+cqtUVKcWpKB+kfiaqbI6e
OjE1r7Gu5NNmdHqtxTKmam8QhOPoaDiN+e3zq6/O4NwvZlH6g/y5FNnXFbOp7Y2KdoB+7hYAejNq
1h8ntPpAETDnFKI8NzhWvV2T07RvFHu+8V1cP25qutSXOUYvEKv36Ox/dZG4SxPJ+Gyco4o4mr6s
iMa0Cv3VgwWsBZVrtvONWXM1c73fMH+ALuLsDv1m9SGChew8QufNc0hMzxhkjtm/KmVK/cFMav3L
5093NdL/fzG6sPiueMic6y6/JiL8VL2phHVuJ8rEj6PTKv9AiABwbBvq+EC+XMwerP3vNg3Q2K7G
3w4mOHd9jzzSVCn41s60LLLfioIqIqCe49yZUCr/45nh/R5R9i6AJs1bIFSX96gDoBhaZHBn2kbs
btNRUc52H6pPcDWR68UYvDZl0403+o/X/jq+2cW4vyj9bbbWq+VPjxNb6mVonqto9shKMEH3y65z
qsBKjHEjRNH81YCWwXeukEo7W9EWy5f+9vkb/vhnkNK1QL+Yz7XVK1ZK8Eej4pjn3lA08GdGtrMB
PYMYi4Ryr7WxfWenU/VnihP3EdVSiNc0ueVBWJd8lpeAFoPVUWOY2rSWL18CGeltWbNh4CU0XX3U
Jhg/e8AZETKcKAGi2aPQ+jJnoy2wumTgWbxhmJcJJc4PWJPr6cZi88HAhg/Hek2TGJbo2olvSlPk
mczMc11kKMNkEu/gbuvb1PGyUxtW8sa8fT2socCxC4JfzlVpx1w+gDjFxEP6bvhlrrEbELRTVN/V
HJG7oEYhb8wh15MmOxHGlwl9nn3JeiX1wixWKr3KztpYie6plels7Mdm6DeGrcSEYLpJ72xEXNdv
NtFBPzy1h2114yhyPbfQG+I0wuRNme/Kh95SZVRKayrPZdcUv/k9XZAOgyGDrCzceR+GkX6fhYT7
fP7BX71Y5mm+9oWeSckI4/nlg9ZYlPpoAOyAkGIUO9qyPnZq0KBt1ewq+t43bvP6evAjENAu+nL0
resCawnHf0IjGp7LbIzDY2t04qtZoTYDjBQ17TYzx/m/Na5Qs3NJHuhSA2EGXW+sBeR/aEyud26s
tuqOpWcl+zp3SA2uLDEOe3W2zezGY10Xkt8vuhinOcvyZV35a2KbvkleFtFzrukRAT/EmckfMJnc
+evYjGa6kQ1b1Du99vIHCgi4iSePuNkF012Mx7qtZb3tBztWbgysq28dehExEByiEM0iNVltT7x4
siosZd65cNruNZMEZoF3ciEMcaQ3n/o647RKgzM/i74QHL6d5IbL7IMvABc7yi0VDzEditUv6LWi
Lo1pip57Erju9CjR38IStqbbyigLMi2PbnVNl//jv44cy7ugkcgHTiQL2/S1TnkMyQMA9eGdwanP
yn1p5MUxr1yX0TwS+J25c2Vu4oRs5oAyAb2mz4fY1VxmYk4B6sBZB0sbndvLIZZrPbp62FrPMaKf
dDdkTr5vqiyK9xY9pBvj6/peScBd7nPR8Vg02y8v1httIsKhzp5TRWmPFRrsr7NVGz/x6f3woMTt
AGsiWAc7BJfn8/u8XjuXdwo7lH0YEiJzfW2jhMDrwAl9TsHgfIP6a+6J/FKP7aDINzu2Suh1KBfa
UEGiM4jknxFO1Y3B/sHAW3DAVMuwhS8IzdWGUNik+cBhd85GQ76opDfcti/JGCnWEw0B6AAw09m9
JLjol8jYUQkPpiKy0dfqIRVkNMX6SQ76PN/47N/P0JdfIUwP9AX4Id6r86vPQLSlLno389jFsbRv
id226g38Paf3c6lOBJyTPxySHx2p3b1rN0kdEKDTbGPUZdHBJaoFulc6hGkAqyOFN1eOxXeizVzj
DkuPYlIdn4DiprQEdp3jjf9QiO6/tEDl52cSAqshoDdVV9sY98LvG29+qa+u7w1MjKcxv+osY6uH
nqbZrDltzwizXUUStmc4gQ2el0qS0+KSTyLo/5oJuAHGzH0+6Rg4HJmdHLW/FUhxtY6a9lI+RDlo
mwAb1jXvjmXHsfFKn9FyWXSKcyP6FtmadLaNOkS9X7guuq3IlunL5w/hgwuzqFGhwgrHWWRdcLBB
45chU9DZs6RGTAsujh+0ArJ+DyWctLVs7r/GUazMN4bd9fTCjkyl10TblxT7dZGKiYAE3XyMntvW
0gqQ+FodoJiuNZJZx/RGof16Z7qEboBupczBIU9dn/DcCpVSD078ucvz6G/kOU22b/vUaJ8GZfCs
7QQdaMmBsVE0FshRyxdYakq1MbSsNjaNWis3xtVHsw7HlWU5e1czrA8OShS1Zt3b8XMyCOe1YjV/
7EoVX5ZmQDmFel77dA/HY1GYIX4ZpR+R3sXt/vO3/w4WWw2BdyjGYqylQLbWBKPPBdfURt55UDpR
Hc1EmV2fVAadXCB8i/O2SMoemF6SSfiJvWP9iKwG3mFl5ml3GEtFhK+hMbWhr5g5ycSorWPk1LXz
pJOc9QWTVFz4OWWsOginUbxMRCpYAcnsVvsIlGtK/M4sooc5ivO/nY6NB8VuYZykB9p1F2VGmry4
atLFAfINF1KjBT2LDkIGVRr6cWjfaZrMt1aHEnIXV0oyBWGN5GJvla2y73IXaLoVAt3HrquG3gbu
TZn8SbW4pnTeEbSTpZORBk3Pd0++SNP8j7LzaG4bScPwL0IVcriCmcqUnOaCshyQQ6Mb8dfvA+/F
IlVieeewh/G42Y0OX3gDXpSOIZNwAVUC3QmGTA+Jb6tHcOL9dKtgzQ3rrtYScdSNWbe+W05hT0ep
bHPajBhz4Z2R+DUgwVTMDxh/Wv81QWVA3cmz9NPHH+9PVnf+8ZC/5uVAwQ3CwVkU3Hd14ZjCjZ6U
XU0/p2oQ8y7xNdcFm9al9qrGuAHyyARfMCylX3avJk9ZjFV6UBbbXKq2D9teqHsbfdY47P26+4EM
pUhXeVTL5kpA8afncvZzFxyAQc5PvsBPfvvIp9UIpSMOtKdkrsp+DWkTslEdR5PO2E6S3PRmX4iH
WEnd32mgq1qceQYyGVlGvR02CKOSVLWD1YtQGzvd3rC1O1pLMovDebCM1znS2QdWoTffjSHLn71S
z+wNIp/6uDYUwmMbuMjlg9Pg6b7RQLswsCzhtKEZagp2eZ/b/B/KLIdCsF5hk/ST2CgQDNfO/xLR
nC8GBGByRNCWy9v/djF0CjIYHAXRE61sS//OQ4fbSAi/MYlpUU2N/bWiOYZd8DBV+j084OAYpLpW
H+FD6YOzinq8UmuqPtdy2MtAF9gGJlkA9biayQTe/jBXeXbtTlZ1yumgtw9Wm8zfMlgr6T2QY2cP
rUdeeYcvR6QaS9mNwJ4GLOSEtyMmo6WaOg/KE6wqU8fHh77rVHp9G8ZyosVUXwPXvjcgQkBcd3Qn
qUUv//6veh+gKboJkWxOpTv4e15APFmmjjZzA+bJ2OkyauT+47N6+cxSSgdPyzv+XuW5iLUymI2u
OSElLp3QxhpdFtZsrLqyylZWV6K32NLcujLsZd5EfLO0naj6IWF+HlaUED58J/Wq0xCIyLtPUWCu
V1kwip84E8FJpgU/B6gnL53fGYdkF1iY2bXdlcf+nQXnxJO90YJBHi8421O916dmSwRzQgkMdxoJ
5o37MPnm2pCua1E3V8Lpd8aD80qrBmlPem/nuYsa40FDzKk91fgE7co6+i+oQHhBTpI7zAqT08cf
953HnKnRimXbIDZ44ZpZoTs0TJMlThGWBMY2mxIoNT6C5BFBsjVtW+KNZEOMY5g3PfVkHqW+LtIT
PCmVX0mV35s7/B6uxz94pz8SGn9tbh0lFMwi+vYUR9Gwi825ubVyw5rhc9YPWOcCCv549n+622+v
soXpRwzJKUZc61yUg46VjZJBBxgztXHIjBLdeaVANgb7ufGopWdt1/oYM8QMrWMmBNoQPumDjlJg
FRLvDmplZsJHKluvNAtZd8ODmI5oZYgQeE6KLSwbd9240quV3s3AIzqukQTGV2d9s/o677dJq8Mr
HHxkp0Fh1tJ5DEbvmt/5O2d4QU7QcAdGzHFaQtq/VjawM80aXVWcRNsVL3pSuFvYzLACMms4Ns2c
H3j3Dh8v7juJIe2QhWJCqOhCdjt7NEu41VUbzd7JRtnzxOcEzWCO1n9iaM2dq8nsCx1ltU2CjpWO
Y7c5CsPQzFUEkqnEvNCY/vls0SUycejhzVrkM5dV+msVpkClnkQF8hSnRo4D84Q5cYn71gjE1Ddv
mxwtuyuRw+WWXsrJUG1oYACtPifaIOQw5Fmfe6cC9oqGxjoSrizC9CnN0O2A3NmOV0Kry+yEES3s
EZeC3yKR+3aSA64pAN8YMY/m+VuSKntVzHPqhq2o+s3HnxheBX/bmwOEdjMSRsv7x7XFPN+OFjm5
IMhLAm5pb+6+J7ZC6wMuPtjiV8owcpTbGHZrj2qlSk0M+4YcWeo46WL7Eye7CL6iKKdJPeREiekG
5VENI4VIZsXeqd1C/8V5ky6yN1nvr+scMN13ZUZYfzrRDDItw9a33cN2j4+jjhMhgFFFvIWi+njQ
R9QXXmJlxfb9osSch40DhY2FMLLO+k6BCkrEcTSbiTi/p3xXrAFYadMRgw7zzoxL6XQrRJt0BPht
pzPJKKfA/KSRo/EQNMn4Qo7bz/gg2lhwOqUVbTHGwQ4aemeXh1oWeV+83urvl4A+37dgU7bOMCZq
LTIqv+uB81gg/gMyMow1fUym1YBtof4J8qfSw5yQM1o1Qzs/+ZoIvE3hBP1rYuNvufadWn8o1aA/
G6NjTG7oVHYfHbKsbqJbN4l9MLOp4TyVfiQrBAEL44tT5XICEW5Ej1k9QmYs4cu369pS5i/iUcf6
XHEM65s6drBrhVInXmdMQ763HeWzXacb8obzrCEog4bEHOZ5PaUvbU3D1cJa/SvGkOIptWMxregj
RacypyCFvmqer8qeMt26FoW8QVW1zlapGL2Ti4b/5yge+pfcy6MffR4YRUj1vSoPvRnHXxvQeb8o
TRrRBhlrET/Dq5+tVZmTB4QFYg7WCtMeVdxXVh8N95k+1K9I4JBFTUZG+VdYQYIBQIH9CMIeJkZc
E/XCZp0GUldozVfydYYw4t8kRpIJLOt8fIiwEAuSLUlibN/5c6SCJ3AIeAJoeune+OY0fKLcWWdb
eNnVDWGaH6xaF88OXoUEWZYpncSTO1dKbaApxSrMMrfB157Y3Dt5uI55oY7KzX+O59Xfu8Yc8nsm
laznqfe7zQyK/gjIuTRDe9C74Xnyocyt5xnX+k0b5eJXEyGJSbinD/Oqjryu+NTRPTRxTKhRwbd7
aXgvWHVHr4NNevsMOXfsb3w918TKa7oo2SUlxrUUZKa+XUeinuZVA+XTVrALHMU2p9v2vVW0Q8CS
G3q5yfCJXI5XjCNwmipjXHe023HXGxODXCxoEMJOF4DiKtMFguOu2Rtf+wrbg29GI2zzIUa4unu2
WP6vVHDq/tVOPAw1Q4wIzPqQxMVwq/dGW/8XD8B0n2jFzmhVDS3OiRiNS+9HJ+Ns+C2T1HbvJTKY
87ZE6mAKG9dXx1pPgzFc2BsWnwjBUieXwUNjR61zk8etPkJg6WHcTS3e26thGsia1hG2IfcoHjrl
kT9YbBROG6O7QmCR8mRBrLToPhMr7P2IjPNz6eQJzoF6ow7FLAZiTaWmOSxAP+qhE5ezt55mW3gn
pPTimu+bS3+tlbrsV6oVw0M7z7NxIP3Rdm6fOcEOCiqYNBW7mLik3ZT22ypQWCSaopjQIEbcIj64
Myi0l95ugvae+Ub1pyzLRrLJokUezxCm+wg9IjY2dqnKX0rDRebKU3kRMPBqA+NYQA203WmCv73X
LcolDXbUE8Aa03mK0B/NoYpECML1MBuO9gxHaxcVUX4N0HDxfNGoAu+LbBjhNoDf5d//9UYDQov9
ngTv5BaV9jOv4xdFySJdmziBySvh38Xj7KBxTppI92/J385tE3UbGyZ4Kj5aFX29rZu5fE1IbUQY
TY5zMlU7XQlwL6NtGhIOLXdmBnseEMXb2c1UltAPM3GVQeh5gz6ofp+OdfUTiohxb7RyPOqutHbG
7PTTCjmqSIRjb3/9+NU+z6xocgNZoXbJrU5p/AJOTZezhDpUPpuTVZuh1dAFM7o6fdXqItu2ekYq
NWNfN+KXMiDi2JbdP7ekIDNgKUTtGpJZcEGrK2vAn5iJFc8Qc0W01TNz/KUVHV2KvOXhPWJFal7J
Jy8LqQ7yggSkzJiElnzn7dpjRYfQFrfESVppHRYOji+ZJ+I7IQWxASaCzf2Atbi/nmQhX5saYjDl
7glUmU2x91/jQs7XorhOrkMwCtvu7Y9BN42KoVmNJ39AMXPKDLVC4ECh5OAo7ylQ2jW6+Tvnih4g
+R1YIVAF5zhfENPeXHTWdHKaAiq0SJx9aeXD50nV0TWO/vnlsWwwGvyUQxYxSUj6byfnZr4WxX5c
P3dOa8brwFIBEpICT87Ay9Rt0rXtIw3I8tfH+9rnr/07FmVY24AnQFOfKB/K5tthk6FBHK41m2cf
vlj0EFUV+4mDKL/MVhLvmriv43VZkW/dWXgJffl49PMFXkZf/Cg42MDf6Pm+HZ3oLuobFBifKQIh
FF9WtfeECll/cGWPU83Hg53fXNj2UeICOkpEjkq8dRbke3OeWS78p2dzUPqIl1OQhOAWMRqlj2a+
2nGTJFeGvGin0conLcczECYsWvnnNVBQlkMNBFq8lJqF7nO46HNZ2CBVXkZYJsp4DzpyMD7X+kis
Tjw/B2sAM9ZrHZu0Pls/NqYVslkeAjoJfLMwHjM/24K1NW8dK3J5YK1Yk6ukRC2ODLsPtshgocaP
dFcRP/Mg6VPYRyhChwVSdO7zx0t6uWmZHro3pE4L8vic0dBlUTqQzagXFY/laUEr3rZkCC+5GqeV
Nkr3Zkzz5PfHg17AOhmQHtJCW6fegzrFsqf/eu7KLvab2a/qF+zH0UkqW4SuVp2Xxjex03nOIcHM
e41HZQlHe2od7+gbDd5PUmutHbLbfQMPuJuaHQntuA8m4py9OWlqPH38O5fn/u3RWgRSuaqIb1FJ
PC/Xpw6QmFxI83lqqwa5ZKolamdBE7tyLV4eIsYJWFaycIqN53q4hqpjKs6W+dwLmU3bavZ+OmDO
0pXR67Q5/n1SXIfMhySW43t+Ysu8sSUia89apWFdlcdVcvAwzZquvDzvTervcc5yZEDsWTHoOGyQ
DQgfsgpIhBChlCla0/cBSvbxtN4bDoFr3QJUCDfnvD2Hd5PXjP5sPaf0vwnamvTGcdLih57k1bXq
6OW+oPQNtny5eRnyHICQZpXyktQk14jy4dugNZEb9tQ1P/3rlKjrLzSc5XzCRjh7UITQUXqli/wS
j8LAFLZTMw8n3bZVmrXm68eDXTwjiyLLIvtDa1cnSDm7W10USg0fG8YXq867dp2UVfBK6ocsud/Z
0y04sfTFSbPm9wwda7hyAC5uoWVwIIjQien78mK/vQ+AC1hzTkXihbwJ48AASrUFw88PwiyKi2in
mrw6GJE7H/590mgMEAMDh1s4r2/HhREDJxGa6Uui2ohmDsY/m8rr4pcZH+WXGjlfqhOd7qah7Qj3
n58zIAwUUsCMoXoH6vZsdA+rO81qBHyqjHKpNeSw18ZK+25L0Ry6RF6ryl0ckWU8gms2LfBeBI/e
zhZ0Z5SUAAtf0Ff2tWMyGGWzHbuoAD+DMkaw/nhxL04J2mIL+GqRsMJe41zvy3RR5CT4wgi0jVVJ
7aS0fwZzc82J60Jimnb8grdbQktYktZ5UGnbScFLW04vfkqB5D+cwS1kd4UfY3bX9t2dW1BL25ud
G0Qbi9YVVdbBFULsKieYjoWXOkVYuIOc91HqKFRZnQYlFIx35ZCQ907tfBSuKNoX30+afa3rrYHH
mNaVq7yfsVpF5Ia8PlQVOb3aQdFHTACPOhff+zb7nqQSmYaPV/biQyKqyovhEdMvMInzbklLLOcp
xAdeZlfzwGOM3lcD+8mdcLtrahyXQ8Hsp6CKdxEcf7S83+6ZYTZjqHhJ+4K8tnpJkjwwV0MqTxj8
Od3242ldxlp/VOqhJWF/Qnb0R1Dir7AAxG1K8mi2L91CRttFoyz23mAH1gqpE9X+DnSVyQXhMju7
xOqaZzD/M5XzeaTcYUSyROyhmuekWuvS054mvRTmyhNyBDbQxzbeg3Y8/8hin14EbpLmb4d4bU/3
YGq2mkIfCN3oRIoHAcOmvIJoubhfF88L1HAWygSB8rmkCke8zVO37F4MT/ZI++GYgqh90z2OZlt/
mUyv2dhYY+8y6s5XtstF2Lx8PXjEnERq5BcxuhGUIo7wZHxpEqp5qAo2tM7xm7W7VZvqQu7KJJ6v
uTBcXOnLaaR9CHWIAwpU6u3G6YTPIwln+cUQRjfuNHqaoFKaDMsFwrXhvsJhZlvI/J+fEsalgYiy
AtEAdJyzDdu2TpymVtu/mBbG4iFfVT8m1nzwYeh868mQ8UZ2zWs1lYtjskSH8L9o2OoeEdxZsNMn
Y5sp1I1eqo6qJr5eADnCoNeKchsNXtFsPj4pF1k9XUsP+AhKeTweXOtnswRtBK6tmpJPE2j1m1TQ
jDaSIbul1neXtvXOtVPjYZE7vadU5+w7pnwv2kH+287i6ULpiteLTheAZ2pmbz8yWimJ4zQ0wb2S
sGLrTaSp28BEB6GQ+MyuXBRv63+LK/+MadNXwqiJMAUwwNsxUSYsET6ONIyw/ExBhgHbCjKrTe6n
svvv43U++6yMBQAAyxIXKPmf3PPtWJ5wRIHVbYAKsy5/DGMZbToU0fHI8Sb98V/HwsyShVzICIx4
ntyWcaH5sTckRz9y0P7tRwdRcYSW27VqfBBdH492dicwM2ighD5wrTknQBXfzmxRUnSRSo8OTRHY
+yKY5KOeTWKN5ZC/Ns1SXnGdeGc8Hi1gyVQe/uR+b8erNC7jzE7cAzp0fejDX9/3eo1ojRJtsMvw
/r4WF7w/It198irAKs7ZDA0Tavfczc6hEs7n1BfGIw+3PMI8HVatM/S7jxd02ep/5YrLglLbBJGM
wMDC7TgbLldxh7gZTh45qJA1ukV2qDl6vbG63AgjXZv2aalmMFRBsYsCq9x+PPz5jfBnfC53lhfe
DBW2s2CydBFu01ThH7DjTb4lvihu4mrUv1FSKL/5vaboLAZmvrKcyr8tbX3aRQBMj+Vs61d+ytlL
9/9fQheWepS7CGqeJZiORXN5pJZ9qJBrXjvdPP1AVcPbtmgjPlDyy0FpoTC8z5F5/fXxKlyeV4i4
KKfz8ARAoc6F1WbaE5Jwzj1oEMOPYP8wGk/K9NmrxTV+8fI9z783rypfXV8+u392DZWweUiPGKqp
7GY7dGm95snD/RZDj507gff/eGpn7+mfVYUnx7qCHSRZWKb+V2yEBlvr5JPBdjYm26KUmckbH+fS
lSH1dt1OdIdXrGp7ZdjLadL9xZyP+sOCLzvn7QDJQfgkGu2DlybJV5pWZejO3bgdLamv0M40riQN
l9NEloHIFiIFsS2V5rfTDGZaXlo8WIe+sLG4HlJzHdiJOkVRFTmhIBt81DqTNtPHq3u5cRiWlJ7e
ADMFO/922LiK9OXWtbkO+3RnxMI5+JJ4EPND9+njod6bIWgfn8ISr5d7fjxIcCPZq9I+TKLVf0s6
l1+ijMIQfvfuPIaU6OY7TEjr8V9XlqIIaTbKlARji+fR2ykiuCgiDAGCgwue6k6YaAetKi1wblU5
GbcaUNhV67vpldf6Yv8so5KaLZA2SG/ns/VAD8my633oULb3GHsKpSQTmtR320ZJKixz278y4sWn
RAtCZ7MyLvcPF//beY64E0f+aDqHzJtMrFOqMtmnkx6FSdHo14IR4h3+urf3AFKJf33Os8iPno6J
DYxERdO1hlPpQAw5NK2LGAwEpCEIxzbIgxBIeOvcA+9t9FfEqyTMK8tTB73qxwjx99RBnKA3B4Q+
QFu47cqcqZ2ioU8CHcoqK6dN7SJBsbHAMz3G2YJptvRJf+HxHuXKRItYgwEdD/RcY6fuHnWrjMrN
3Eel+GJKd5huh1Jr/ce+RuF24yVB4+ztSVTterKjyPwKsD/tV7bPvjzOZu0VW6vv9Hrdt83cfwb+
Z1rPPG4G7islphChDoqoDKu8iD7VgMJwCK2w/9nUhhF/rmpDi9dmmXb3jVVVZGZM9h6PgzK5EcMg
Tlo2jnSBU7fwNmlvi+eC4Ou7Z5bes7KjGX88K9D2Qxtbv00cUV51p5faCjZfVQNa19IsbApEKEOF
n/uBn2mDpmq6XGxQlE27Y9zJ5HGYS9O9990SZYYWGvyDl+rxCRpL/q0iWEQuheULPQwDjlnkqGRl
4fNYr1Aq9MtPhlEBwB7ywf6KcmhL2dIwZrGJp0hZO7+r6LCXo/ajFXZhbgZNOMZ6tpAZCPnvuht0
wX20O8s2CMG6Fc1N6k1BVIRJbvV3Xh8AnMiQDHTv/Iie+IpCqYYzlJuY7l2SDSzrjOj/cyfaONqV
fZ7ctRgyt6HuN8OPPHawnwX20qGSEms/Ms/AwgX8V/EtLjKUl0ARtEJ/0ooGjWWnKIvikbTQ1l5z
S8xHWcZ+8DoEeZltx8QU5brvNQCmg2jG4Kg1Ur+lOghSQU6TAIymxhFhHAeqx0Pl4TETlmZT2FvD
rXldW92od04C8OwBGj5owF70INHBPcX5bkC+eFylfpzqPxqjz5o73UPZfyPo7Li/ZZDGycrBGqt7
qEtlzZvYKp3fqKAidsed0d56ElFa+ixKGs5D5Ixg5Xx3rvOthzTYGoWWqPusF+04GStbWfat8mgh
dyG1dTHg1zKN2q9SBPOTjefS/J2eQj1VmzLqyleUIjL1zZwi7XszKE6PgEcDdLmJprrAgUfN6Njg
uksVOa7brlZ4MyV6/CwSy6vWuTb1xY03VTWW8rmrTzk3dprrKwViRYZUm3PtmdMInLMw6/44QG5B
uT2RrfcjV6bmUd3vvXaLWZSagpDHO/mSZxql8Ryg3tLOUs4PHZNvsS/UgNgYxl9g9iCwPSu3n639
iArqIwBNwzu6UmvEqk6n4lcrUmHTMWmEtsGRVfT8NlmoL+gcDuqIf3K593KVoBA2ObV/E9f1IPbV
bMCA5zEcmrBB9Xq6KTphy59UxFL5s9fspnlM8oZmzAoLhL7Z+8qpnZVddu2hwtqBCtrUD1OIjjOC
+Fow6KilKc1pbqkM2MVDPowFnGrLmn4iZBuM6yLlykaZcko1YPwoRm9YWVM+0ha2/TXSecaXth2q
x9TRXH8bt/5Yh5NZOymWcXnGwZBz91y5GLKiilkHbZg0sovv5OLLhCCQQk/RAP5u0lSn1AEYRvfu
aMgCWXb7Og0OGVIDnyp0qFF79GL+QGANMuw8NwaLVrNVtkh5F8fWxoAPgoNr3pTa4oZQVqoAHET7
Kd8UUTdm60kJ/XNQzlq7HnBaQnssHTvKiF5aHnyrxUVSYaNGlWWe0WTGMNK0dwLHAPtWiNj9rypH
/wGJGDqk0u46sDeF3Wcbr2cdXtshG2M6GF3cr8a+HpGARa8SLXd3jKywpZ4Vbxun7WIsJ9sUNUSA
Tfjikf7/0miD/x6KOHgdgSe+uK0lnNWS39agnILxZ99l3D4W4pc3mYqT0+zWaMn3wcDFUSRJ8FnT
eqs4mImeiR26TvMhY5vSbYvq6MsYFwIctN+l/425p995AhLKWpub7i4xcz9eJfPU9Ru/08ZDEMj6
a6EBQA6HyWw8sNWagh8XWL9bzZTeqnalEJuobChCdaOX/sR0pKKWWnt1sFhtFlxCqNNrCXIE9ryd
AWkFO2yR0TdRba8ZK+gkfKRZqvwhSbDSRJTGnJ5MTFYSsGJOVzwEST5+BgdZPGVplM5bLXBF/WBn
QrOfLFujbRgSMEfyMKKw/ltNiw1Wa+UifyrG2bmZ1IADraZN1X9NpMZveiKcfAu9OjC36NS2t8nS
zsOZV9n3cspdIxw6FzZcv5SgdsKY3VuvAtgbekBdXgqqwL9Q5zPEYZy9ASEtIfkqNlr4JN6GX6w6
NB/KlYXhVLEVdUyWHKmmAsAVIea9t3oWN8xRiL5DWMu2eXDs8q53BvfTEDU6FFPhBEea47GzdqWd
lYc2EoM8WGR+aoPNYqdv2jrQcGrKOuCJRSbFrZX2BcR/N03kOq2xUVw5kj5l6KbKGe4cHFceBrJe
sc70SuoUVcsFNGe56W0RxMG49evKtW5t+Ig/szYCyZgg7I23wFCqLESuQp780vZAwfppkW1I/Ltf
nV8235SF/teG2q3ak9HqNHyQ5nfDKHHypzKNmg6QuV70oaHlHfyGgI+1g/LQnUDC4TVF+Gc8THXj
EWPhU/wtyE1vfqgK2weFmmHEFxrkLFU4SkIYXpyqRgIWFx8ttHNDeVxDgfHDs9NqQIR/UHdK89vv
WqwP+a2lD/KXUVJPCucaZ4BnvSzgKvVt5X+xHCnkyhjK/lemGWN+6HBGrPam0UTxDX/CClaNJhMv
lGbSPfj0zbMbP5HDT6+P4UomrnDUZ6NWebOJZatTfC1Ky9jDX13Mm+YJ3cvUNpS5S2dfnZyky1Im
SE64llbk+/geRm1E/cRs7qeuATeetLmRhYoY2PqFooRKd/5sRvlaNG6/CWoJ1Ieosf/V856obe2P
SI0P8QjK08kHF8HN2Iu/BrYEAUiDw8zW7Oc+WDmxa/uhCQUwOYx1OWU7TfcnL2w7XaQ3nTFVNiVU
K6r2RT4kG2DrTrQrPGl9ThMx1xuFiRBOa91EXBYE8/SMBPQodulIGLnBZNWl6ESchqScNjrevgyC
/KSl2mBtY9CQ/qqZPf8xiw1wExXQ+LsmsOr4KA0BhNqaDDvfd3ns/0qCCq4c4vq9uy3HKqtXZZJE
gvfVN9t13nR89aBOKnWEOwV7zYHdkXwRwIRa+JIdrKEKgOPanQjwQOiD7dgXSEYQsTeuUd5FaENH
O9FE+AamdZRmhxxpDA7iAAckpOqIjHM1pYDGTMza6pNrO8ZwTNj0gJgrEb14c6K1oanFRocYdVD/
xAIph0DiEAo6Hq/NcTCRhe6GggOQ5xFaeQWMD+w1KbZCr9W7YiODGH6FBDk8A3aeCekKgeJ6aGMY
jamo17Hp12469vqyqbOS2n4cbyrbT3S46LVnPMJhyiWctBJ6qh4opLEmJ8lv8nEe/fU4y/zBrc26
vSlLU60lklol1ja14vzKZh7Vi6O6QK5pfPELvNkpP1UlNpwvemNEwwrSmeIAmNATt0Or1ZgqWzIx
DmT2nZGHY92o8cGE2ZMfTGcqg1DWqB9wgSfNNlZ9O8QhOHsAIIvwI1G2ZyIoj8RMJL/Ufju2VDn8
Pl4bfZHVWyw7vGAjRac95ZTXrf/8hL85bCAqRSvIm662bpDP0x5VYxuEBtxczdpvG4YVnVnWd4jh
SsKUstBOop6HF78NCkAColM5MrKIMmqt4v72CU4ReNJUVd/SXTLzg233oOGNoObL1cYwdfdoPHrB
ChhAM9zZsiScociYaY9E1oReTiwq7xnLGe0bdGor+m8eRHuvUJBXO00inXaFmvheRYHuEjUoCshk
v2fFCyenDtOp2D6AHT7OPWAsE7DsKuo0e6uX0++FLLv7uIjxpyBynvai0R9QIEcOFe7F2yx7QApF
4LxnHehReNmtBR/TWpcE8IhTZ+OQLs67uO0aSSvMY5RwDYXN0Jv73NFac4u5Fbq8LjHJJ1AhcbKJ
ucK9kFpu+pM+A1/BNeLkVm8Bza2R7nBf7KCzq1uk8Y0fFNeqrTklU3LnOTkfT9H71NZd3yFSJTWS
zVPjZal5Y45DOSKygEr6ZrKLnsWQebYq9Lp68IeeSzHUMIwb/8sbqA5hPfv2b9otkX0wysT/hDx4
NN3WYnS+uAq5jrDiCfkNG40kMHAjLd0qe9YKsi8fsAlnVOCtnrY++sH5oLBZqQtYVArtJH+HWWOj
jqmH+d0BSSddbSkNzTeTO5jV1sAa0Ngkk5t/mgK/Sz41WoTWNSkhIol2B6ea10FFV/oNF4ULxHHg
BYF7oLlBmeRs11BPkwOyeclRCyr7NEhrvs3L1KQ5PhcjJerY+wFKst0lY/fy8ea5rNDAmgGBRDUK
pA6gk7d7Jyazx+iszo6Bco++V0a/EPNfYG9Deo3CfFF+QsYW3tOCMgOMYJ8jq7AzGnU4IO5hTGn8
TYqzh6jstGraEtJAVFxZ03eq8IxH5ZK2GChf8KBvp0azvqEPEDkHtwnSvZnO2aM2D1hsF607fTZb
LJk8NsqNmXYYjfaRRwzY9Y191OHx//p4mS8+MIgaPC34yOjkg/Y66wgQFpqBqkDTYQ/Z79umM2Ew
4JoGihRgYsmt/5/szNcsiSLvSq3xvaHRxOD7ogrhgDd/uwxGE9c0DHX3YMVLXEf6siVUaLcBPRJC
1ajqvnos042Xa/3241m/9wloAaCWjBMPYNE/hjl/FcotG+RH6U3ugXYIinmVsLyQqyFaVAi0bkVd
BHPjgfKKERoKke0QnUYkcRWv5j2ax8V45XZ+ZwsiCMk/i14j7cSz3W5ZXtPH6MccprmXu2aoArHW
Rk0/dmPRpFTSsvEaQe2d5V80KBHAAmtNUfusLSsDRPvzenAOaIKba8QY4t3gIBQMnyQ5msY07mSL
m5Q12+Xp49V/5ykCGQegk7Nt2dzXbz+8NEb8CUa6FIFS/raI4uw7Vdcev/VAO3TYlC5+GXP579uN
3jvN9+XoceiW9fj7k5tlFC/1MzxNUFP4XhSBlWx7E8LaYHpDvaacEq9sKF0oEU9zcA0j895yL10n
/mcg3ns+/KSNs/IQHz0EOcS/Cv21G3+chkcxKK9ayaSNfsRpLfcVUXx55SG+bDsiFQW0A1gMqD3Q
QG+nXkH5Kyhw0FftqDSEmeBSWpGoY7UayKHKwgzM92o0yZjctHfv0JQu/rl3wkmGYEDLGsJ4cH7n
1V1vBRLrjQMyhSZ4XREfAAzd5l41X8HQXJ7tRfAJvwPUWxGiNc9VE6U3oBY5c6901HT7rVWhYcwL
6VM4KxO7ELd9WUDZafFm87aByDPxFFBnT7Ygx/3boTf6a225C/9AfCEDPC1h1y7IGi79tx/ARf7W
wIbSPySNcHZmSxAf2kT9O7cI5psRTFOG4fI4P3qFUMVNp+NUcGNXUCxuSqQt1mhZU7HIjbTdaKUE
Qv+PB5IGP5uS65/7EMz8WZsy8CVPsN9lx6Lpqce6GdRrcoG1EXvmr9muNz1SZe2VQS8OBIPSMoTv
A0ID9OrZ9T9LW9J/yPOjUxpaErZubN63Xi5ukjgu5oMsUqOjhjJlyT7WYQv+63XA8LR+0BwzcDXF
HOPtJ3F0YfLm2hhXDfBeVQV4PJQ03SgvFYbYZ/AqgYxAXIBt5/bPHy/45dzhfv8JxlEKAb17Fhjz
5Qdzpgv9P87OrDdqZO3jn8iS9+XW7iXdnRAgpAPcWMBAed/tKvvTn595b0g3Sot3NCMdHUZTbbvq
qWf5L4dYdLjQmA1aSSZaaJHohTxChKwPnTvINmr1Uf/19trXlhEe02HCwSofB/TpMhpYlEVzU87p
Qcek8Bl7767a68agqLwyRtUAGoPmXlUt+JI+KYf4LE0cTjbNOJUWjQSsnDf2UE+ViBacGotvhq8a
84SNlND3edlZd+6Yq89v/+ir+3G9LVbcFDO7lRZ0cYCaSmr0/uyGlAkWL02KzzPeKzvT6f6bVGDf
MoG8Tj5ZzuH9UL3wzyVyypgUo9nWbQ6FQOjeprH6C/uffDdURp/dGJ5f3YbrozFJWpUmVt3Pi0fT
a8znVA2YV9hAJvMR1BZUScvFCNJQabqV/qR/StN5upFyXMdJ3ihIIoauAEWJ+Be3wqq2QGScjEMX
lJM60lU1t4NVTQ8pqdeXNqFs7RDdhyQdFGUcZrXW/+zqiYYzuAZxA/pz9cZh/IEQQ8+Erj8iiRdv
oZk1Gi1Dax0MZGpeYMDKR9sSVnAoA3uq/o3BqSNDB7SZzQS9EbTq5ZNjziGdqgaGQ3MLrCO+3J1x
l7Lx/INmAlfArqODYD5DOy1uSAtfbWSfKItkMxRO+En8gtdhZ5XSTSuK3MPiqsIMTc7Og1Uxm6rN
6dFtvIe3z831a2U54AoG3sSUcJd5rsAYWNFTmw4dxO9NM8zZe0iM2V7J4lZ+dbWPeTJG6cBWQUkA
4rrIJx0bnnu6VNPBTPVsX9pmvM0QHItKQasTax7zXWmI4Z+/5IpxZJa/vk+IquuP+iOpAwbiDUCS
p0MwVtLfJJVbTNFU6Ex6GFzaxZ1Y2vZn1paqOLz9Zq9COHh1oifyhiuGlNzm9coN3RoPAcXlAHws
frEXYX6gXWs6Wyue9P44px5WbXhzIdqBHhT6Dm8vf/22f2O4KI+RykVi8OL6Gsuy06hO7AMmiAEk
e91LwsIu6uMgc3Ob9+XP1kBh7u1Fr3cTOMdVFYbs2SGNu4gYqcq1bOYuPdRpkx8Lw5msCN87r4s0
+kvx3durXR0V3M6h6KC/vVLOrmiZMkgYCBhed2raRpaoNjRMsIRImB+6lfxJZ5c3/M9LQv5d0Xlg
Z8HNXmyntMLnyS/kcAKeZzDplAWztyIjQQDZrsSxEe1w4ynXd/aqRxbQLUJlB3bCSiu/TA2xJqli
NtJ40rE6N/bJgBTuoRkYGP58+9muDEVpFgGWIuDBJ2HByyyvY/TvZhnMf1R56uaQar1bRSmt2/Q/
0Sv3yXd6NQfRQmMOEQ+INV909m/5wDwle8+UVqY/6sqTbojjuHcLkX39sb019lOdUZPic2+9Pk7o
P6DVJkb91JQ0J0MTEnRogiP44GOLdlf2840mzNXxBWUPwmnVzTcA5lxqV2GRiEiuChjeFkp5x95b
7Hc4uf1ShpHsRewa44estfS7bJLZ/u0PcXWKAm9te6wI0N9A//XP/4hZQLCdocT07IS95eSOYWlZ
QJQdFbvlPZ5myY08+3qDrY8KoJYGF6Cuy2p7GSx86uKqPll+3dlnzav1YlcWEFhu7OTrV0plbeGV
xKwN8vqlZAA0KeayrtacCjKadN4i/zatWtNj/lI6s68OGqCrDq1nrZx+uLFdf3n7vV6uj5XEKloA
DQ4wGcjldYv98V6nVOgdV2FyQl+3/GLlpo2no4MsvLmqdsRdnX2D+7zsbW0qxObttS/D8e+11+4C
999KL7yooHLVahiQsHbN7RqmHUKSjECYKHrN8nmQZXVWSade3l708sysi7KDKSqBElNGXNy4HPbM
n4suPaUxxz5MwTR9tGWLE9SgMPfMmK+LGwHyUqWBe3YVCsCsFRoDF++l5CpwRxOXlSU7YaOabJH6
iQ8IPA/vLS8dNq5yizs08ZtoxLTZiLoBsJoHp+rG2/7Ll157CQDhMcVkZ18EiwxcS9szrTrBXbde
AuZ0jxoCxCd/sgGoOXGmjoGnyY2DCsuN0/T7Yv0zXq8vgEIEICjJDrSVi3u/B8FjIFaWnRKmifgb
MAGGZC4YZoUV7j7PXQGei9lbhxHv0izLAcaiFke50BicD3LCMKsz5x0+ldkOxL61QYrJvWsAa58Y
JWTfpj65KcP9u5V68aNh/nMo2JpkK5e19lhRcLpdtRw7GWTvXIU87kaTwFZDlPRQREqHCuFmDA+z
CFhLod5nmRC/+tFaTQ6yHCnbjgvlU2W2/U9gXfLZUqko7rTMdLXQdLks7gMQi+kXGC2F2sVBncb3
pSVwuZ8YNt+DtynFOWnt5KdK9TzYepUrz4hhT9Muns3ubmacC+K7EdqvpImVgfKEFSczk5qsaR8Z
UIz3sBG7pQrp3lXZpu/Hsf80M6PPd6ptGyQ/0W7QzT3kAtvgS+hO+a2sW2NLVNWSr+3Szv272gzG
ll0JFCbCmNZ6PyrUTZ7rwRF9qM3GKIZtafWOfmdbVf0zQej40UiW8WulDLfCycycngXjJ1SPllT9
GqTRaKA5u7w95K5FpRgQ8qbQtof0pLWxY2/HwpO7OnboNC24MO1MK/HjYxB0+KWqwsDsAWDNVHyq
Ab1kj50x6PLOQhriHRydFZbgjYhRSGcZkN+tmfREyGN52jbt2rx86Io8PthoDqowyNx2/DC7rTIi
o2aiTTYIHA6Bsb4Xm9bD3h0hbPoBm1Qv5bMc4rJ6hP4j6qiuFgwfdX9yTzME1jhyxpGmcJAuwyFv
+noI5xqtpAF31ylEF8n/CvkVe1nTbFW+yZh4jhuBTe0XBDhtPczkgJiW4yXq+4j4+RimQMd++hJ1
indTbuFyPxSm+TEY5068q7DtnB8a4gRs7KktvShfFDiVch6sk5uhiRointf125QZwVe4mf0HmSz5
ambszf1+EamXRMzwE0SORivYeRLRvb0R22wRYPczAk1+n+8Y/6N8hiStaUY4M/v6rrWWrryTZauL
LZkNTnFG1Q7/TbNof+h642TbiZl88d724ia/X/zYNvba5LTGQxC3Fn2Z0fXPy+gszSGYgLo4niPH
D+lSWMY9XcTih6eSUQ8RnGByss+mpmevURA++QITyp9jq0RzaoZgABM4WuVX4B2++AXqIck/OLL0
1C+HSV++rWALxuiRNW58Z4m2wUN6zCsACnSn9pLKgypVWfP70crKdGtbrRgOc6AE+lRiASVacgaa
DfK3fb+JY4WVW18TJQ/KnmizgzrQjY8cXM16ilUBfMObEkTxC0vaPxjHymIjphXxlKeVbYbLWAzD
M0Ao88VPCHvve5kN274udONTmoxgzWIDneLN7BFZPmdzLCmlMWFyA5wVFvs/w+Ul4Vhs613k5Uv5
YdXeey4LkeSbMdGdZ1pxKn9GLlgvnivbU31Y0PnsD7VIkduchFZ0GirTtTRgy4CFmza5XILqG+G6
/8accPlaGZn+n46hQIoFONCbr0OfI7erd72/Rwc4MDa5FbfTPjZkPAJNwBZ2oxzQ1xAWJv5FOxhE
dzR6ejEhokr6R8S61/agGpx7qZcQ1/DrQiofD5i4OrUdpsORPQn8fZfeMqLM0+H1wu8cH1Xf0tpu
9W4pv2hMUgCC4mbI+XCmdog4D11zzww1Hrd6iytWpCuX3ps5JMkRTz1uE4uL4RsM30aEIPDdIURd
LDgZo6267VJLz9nFVePUwI5lrrZ1tsSf+3SWXURjs68ZWwX15wnSahshTtt9noOGQxtTz75YqQi+
ZCNSUg+eKYKNnqDhd9S6ON4Hta3p0ST6sbyjY4ToUVjQxD02i5nmexCmZDdlgyGMijLcBYB8oqj+
0Uiq2T7WOJ8mBxPh3UPrLGP9oWGE3ZghunWJsQFKmT4Edj7Ox5GL/ajRbTc2iGBW7nbFw5+DAjzm
hlQNIbG4N6RGRK6tL0mJOs6+CUBD76nYMm/jA07Ro0StFiGu0aOnE85gOhCRDqaqfgpKrrcXOy3M
6n0z9l5/xFgNmFDWmE0Ja3futLs6acTPuHcMiMHE7cneDqVhqw2ipcCPZ6CQGGYyh/c/B8IMXnCo
TZdIn8vSwz8duYwNMFwXP3kBgP4AnN2Xd2li4wwFTHsAP5WN9H4e52GI63d95k7yROtrAUNdgswA
jlWnVT98kXrSpAeJkMF94Qd5fl9OnTqWSJDqH6dA2UfqJRT9sA7Txs3sDo1BNj21B8tA4H1DfW+W
h2aahiyS2JQGG4e65UnhefZsI+9o33X17CUvMSmpfL+Cyb4QQOrvg5VoDwv01+KYzPCoPzt0OeQ2
QTFQR6tfK42Nj0Bd/gn0ltEeRx9xvBb3uHSrZ44wvlE6aIiCmm19vzJiDnDccd0sC7dGOc/tG9MB
AwTztIf/mC7NXo3N0nCSlZ0P9wtyd967Zahk93N0E+9nUtR1vaMLZg93Ovpx/yEoCx4YaQ4XlEFs
Z4yCDQbA9WbFUQBqorLYL07Zdd/plMpm4/qF/TOo+SlRMKO9twMjbtgb5QrH+NEkrlHdBwsyyeDu
AWUXL2j7NdkBL0kj+RWPsWmjJhlXL6qA8nYnUmQIIr8opzuEMG3/YGmpcy4MepPjtpx1egJ0gJOT
58zK2XZVp1l3s+a1NnR32yxOeN3Lb6mXYhifOZqunZIWYYGTPXqFiDDLsr37ePL1PaIVFGF1hXDv
s670YD8z1kF4S8eSaIfWR119F8QJEVV1i92X56HKECkwJe6+4D41duvndFEMioM07AdE8WsbmBxc
C7pe74hQIt3oQtTbZMIh4bDaHOVIMic9ygWNoekNrHK/PGtWBiqz0UY73pWVxYXftsicgaox5cZM
KzPZewsyhTtyxAlAIjKHWTgZSB4+VDNY6UiTohu3hijEuHGHwXlRgZxF1PAja7REWy/byjoovrdz
uxK5gwng4pAW3s63k4k0xq9jMrSgBbVracGzKWav/+5ldarl5NT6+MurPaBi9ZBBTZz0lP7hlJh+
9tDZi2EOoVsu2UNeNYVzmD0/3RRxmTpbbVEW+pZW5c6hIb3eiaqmseItKfAM+s3LXRvkqealX3Hn
Lsh1E6kec1qoeCEAixw3aeVP/jv6MX3yWHoVMo0zWon7Esd2UjomWsFeG3qvAjpZixnoXIvZJOyc
JsgRGApBcnrv4fLkzUOX0jH5SAcpOyOftlR3KugQMCXDMNuNRF7us1ZPYNwRbSxKM5oYmTd3aL5i
8dWlhaNt4aKB3m8dYGpT5agpkogeKLixwMqqsGgTTf4w01rI0Gtqy96yuQGp+WY505iklx0RcEr3
a57bebfFREHmRCpaextleghetClG9GLQehG10uofUsvt3XdeA/8sCHXgws2pxjYbTX4NXHCUkJfh
Zq5lBmjrwkZ+Wpd+UD2ANG86Gq+x1mZRTXJc3ksE5zP2bKEBsgBqvWbcNPk/YE0xOiSPdqt5K+YX
8ZTMLcsZEHXXf1Jd5eQbo0bQZpt6Lh4elsIFzV0ybf4hF1T4NtBS5KHV8w60HTIewYOIiwXSusVN
YL5vAtl/WHQx5vfQK4IOakEfdKKCSYQox/1SGslXV3OS7hCPwUzcojNiftT8IUe41VpzT1iovdj2
CMIk6HD5heaFQY2sJLOgJbF23KgjKrMZM5HN0BeV2FRCFsjNI2P1kGDG9h0gfsN4fQi8ZK/lxXSX
WoFq0MvO8zwcgOHo93KRmhWB9U+7jUFzqtyVKflahAtZ/ImlsU8d2nmpj2nbuXLPJmod6EuZ0qO4
D6z8cS76Rds7vVHSMWySNjIRUgveTWNKumQnSWWcy2XFjBZzleTHJO6QAVD52PdbALbNnSuKVN8i
jEWBZ4AKxlUiB3y5cepaZ9LMKEiL09Bpg7YmkrVBFU1a5iEvVg25/O5rJCRhMfiO2oogKPQN5DKn
CR1Ia/OBfMQc7paVTL20gdshFah5MQhYZok4La2Kd2vJiCNoCvHAyY3cf6gCYS9b3jLc5ARHvykc
msX9VLom2efKQxGnfi77FraRC7dpHBS0n6JUKcGqFltZ+EvyCZXXeBeQ5YtqM8qgO3uxOWXH1q7T
T0Y6e/O2mOHFDuGQQXkPzWbM6q1KKwRQp27sirt+avn/176wf6LRpJUkOx2wfsC1o4MyucpBv5ep
63yJlxmcZ2wumr8FG0rmjJtIoxBLHpYB5WzuDSNKcmJEHaaYieT3KnW9/kFzzfrBN1Vp3okekzhO
MnxO7MuRxJWhTJTOdyvnPJqmLv7s+sB/Qhf+2QaNHIc3CbqkjRqpKu8oEIrztkghT1/n0R54BstU
/ZYMJObtA7h2z7h4N+BjXTnlR650f4vS+VJtkBILfnZEkDwGBeEO3Y8hr7MvLXK36lwWNZQ8PYZf
WMnU+gEPpJ0fvB40614alfiKTsY0H3Wsi2YMbOp8+NDH3XAs7c6oN4ksLXmXD6a5MxoUOEALJ216
LGtP4J4y50uV7aclSJyNwF6Qi8xKR7AQdAM1/xNuKFN3lNRf39pFGL+aFEWdsPAxfNxbI99WcZGV
20A5+rKpRgtjg7Cx0rZNwmbpoQGRnwODNHt4fqEA7v3BMFWu7wCEFsuxosM87LylbtSGosaREViQ
+nkuW0CjYCvcYN6WbU4k1Z3FfvGwYFfbeYqNZmsAPDc2rZWa0chAvnxBnH4JdiVWuu6TCXa5f261
oXU36YKxz0YsTmLvZi/1vdBOncWPUDU3lq9x7yr1jktYDhsid+kcJprTVL6ODsKsRf1bETAzzwSP
sxT50R74+XBFiGIiEhm94j22xG6PdjLY7nABZ5LYISaYZYU8pzAkSaK7DFsKHb0OSQRt+TDmXf8B
nkif7V23Mp39yjM4ShfAVWgUJbQdJ1uMdr8YyGCC+sC+5CHn8HzrUgLFxgrizN9l7ZTNkAjaNE+3
sZWU6l3gtoN35qI1vGck40n3QwBF3TcjdvrsfQtR2Lj3e3quEW7U7fIA8ckA/z3PKz/Va4PvRFbu
sapWSYPxNtlkqLczUO2uhxWzLUatTXcqE/pLD2RTj7oxAUAd4wUP2nWW4qcrskGnjnO1QYS2kcZa
daPLeN3TtRwbpU7mBD7/w1+7kH/0kztjydljencykI6aHjPXEARLvwDTD5+y2Xce/YiPJTv3H21F
aLKCckDO1wEWDX7pkk/vWlnvZ3ldnKxar3aI0xOINA0OaOil2bDvEQyfjmgFudat9u46fn7dKGSC
i+IBkACGfIFx0d0c0GkuhMnKoEJI4ai0C42+V2MyExdCh5Hlld+FyiFwmCg4hG5nutFIk+U/YxLl
jeH1FUKB4Z/FEBDYHMhIxrgXk5LeU460HS0/lT7wC677ZTnSMixquiBN89yCPx5Oc94xtIL58TXz
EloCwFeg0RmwMN7utl81nQke/E1mTs7lID/wejtoai6SwBzEfTo5xdksluzQG4gsEMUKyD95g7zk
4EGsQDd++/bSV41+C4wUKE0mkyjv+ZfqrS0HdLRBoRw9/Fc/m2MX7zTbgvlhW9MJ8uUtu/qrR2Xj
I7IHHgVfDKhaF9MMfLTEUllzfpRJW0eJlM6jgzz+w8JvZAusvSg5vHAYk1tffB1ZvNp/rLxqsaze
fXB8L/VYlEth3NlBcewViPZtPvtd9sFyxlnBwPwNYxgFbn4zmJjIT1SFqdpMhrPzKhRTZr2DH+TO
4xxsu3yqgpdMU/qyz4lO9s5xiyzBPAxjwkPho2WH3LmJ+97bn+pyQMLgmI/kkSMwlgFe8vvP/4ga
lSpLYCd59tyLftnasFnL0E56wjzMLO77BprvPV2ZBkRNkyv8CXDEIsi7fXBj11zEr9+/hPn5yh4B
78Kveb1h1+oYdwSVPVuIE+abBA2/vUyXZG80S/c5mGZri1bpLZzr7xDxxydkWeAYyKFhX8Zp8S6B
Ef3QLVOqvOI5r9LmEYmKHCq+XlqHTtZLFsYrOT9MkqltQps7c9/5oF58XOLo5DbQPRGswkvmxle5
OEHrj6Jhjro48RTZl8v5XBYHhtQFMaMpq2QIYQ2PG6+3Rnh4PXIwYdKOHnkhBB+xaaq5a2kcZyZE
3qLWPvmqzf5rifM/Sgg/VWglYCgjs0jGfS8LeQMhdDmn57d6q/Q4L5AOmun+xu/9sYNIQZx+aZP5
iUPSViSFSGthYgYNM8QwrJchk0407ICBGhitUQ9qEWaHxS970srPfJt+Ps1NXZ/HzDD/1SZm/W04
hwISJTT7hr0Om1/9NqB51hioJ1Le/gRMO/ho9k6qh23VlAeHN3oLHnf95VjRWu9gopHLX69XrOyg
nyptVE9FGsPSysckvg+ob5AZoIuWho2yin9Uhfr9BXg8e0WJAUa7dAUe86k0J0+pp5Qe6EfP9efP
OSyuF2POsw2H3v719va8iLe/1wNQyPdmeO5y779+xtXtauA7qid7ceDhV30NCLeYn83G01o0wjVS
vjjo31MMNjfQ0n9bGqTDOh1EUQz56tdLuwrtC1LE+Ql59/5u9DVnlaVyftSN3u/y0bEP+iT857Ky
h+e3H3p9qNdxYtX8tLEjZiaz4nsuVi4NkO49K3Ot5x+QF2g7bIforWrCtG7AxP6yFqN56GYIyttA
LC/ubtG0wVza8/KUj0b/2VD+cFqFsEY0IhDuvTEi/suOZTHQtYwd0EW61LtjkjflgI7nJxy7sAgY
SIMNDD/HEYCxPqLUkbeoqb39Mv+6JrSCALSUxz8Xp0QOkxYoas8ngscPFLVkE/m9HWi7Ou9s1JGG
vhlupMd/e6cO6l/A2i3EkNyLd2rQObKQGOYxUd18asz6sepz61zM8/e3n+36HuNU/LHQuoX/iDkw
MFdM8DI/EZ5XBn+G6XCHak83lt5zjO3RHbRK58fbi169UJAiZP6gJuFrrAi714s6bbH4ReqpT06X
UngHiaSZEueB0+7SGpQOmkGQNm98xd9Msz/PBCpaAOvW0G+scKhLYEPfNotReF7zDCLYQvZuQe58
q4KC7CFtsvJ93aIIfxBmZt61CaOPnb+0hn6oTHMM9iKx+va4GC+e23QvIlm893Zb9Tu458t9K82o
HZyo8CbovbHrJWNUKnfW93Nr5RqVvIPQN33jALEZDJOSJ2HH6m6IRdtFbtJXbiiaDD0W0DfWe0sk
jDww+ezOU4oaBobts/ycBYkV/0cTQyzfqkw1/9XT7N8rc4L0jg1m0sOUNv38xku7rBIozShUYBIB
5SKCAh57/ansZvLiGbD2c0epAHlHZJC5zGFW8d7oIHUBK3AYoGT0Lb4zzKPtXTjSQ2nHoU3VzRU2
kf+2dwhrtF7cVTbdBj9+ZQLaNEnv+fHwbFQysAFX1PjPxpWGeQoVTL4p+07eOIxXWde6JlCgtWIC
CwQ05fVLEDTeW1nX07OsjFGGKYX2GGVIZFS0ixZpbz0jn/4LMGf2o9bv9QcRSKmQzJhsDH+Npe7A
KuGZWt54F5dRYv1dDrh2DhGhHuDh69+lGtgVViybZ2+YygexjPEdwCKxrBcaLYV/fvFwVANuUQzl
IPddXGb0CFxMPunG2E5ifY/j0f9hC0uKDSMSiZSA58vyxu67DE48HzC+FQpETYiggfn6+XprAKDg
teOzVjIK7oKqPQPH03d9X8gfHRGxPhXoysgb4P015r0KFADs1oKY1d3fpkCvly0RMGTeZmufLJRO
+705uN6jNfr9F8PLEE8rCfqEq8qrT9mS1bc+6u/C+/XybGxQk3TwgF17l5jCLkbsgO659wl1JcYf
jvIL9WXJxOxsnM71hufewgXML6XDlqvjZ9+wNOdunhM0kEx7yL+VwkqDvbSJsnvGuf2TP2eotuRm
b/TbxZ7wih1maVcbhi1mhh1GV7kU+aPf3dlxqzRJ7QB1Te0xok4BXWPtikCOkRty3KiG/gayB3rw
7M8rFn2Jqw5ajzCyrWZPSb7Pa3YCIP+xHbdSxCZG90WqDQ9KJYF8ZKoQ/KSM85ufMptn+2nGmKP5
4CB8wLpTN0MQDnV037sHN9YD/79/3MTsX3BaLhhYwH0kEK8/baqPXusvIviEEgW6FB7yM5/wxCtP
jZk27hYrjPqWzuvVJsaeF+gx24mylari4ioHMFAjXkEzVFVpC9ohS+zHYa4KZp7CFauyD5ORj4Yw
6nj39sP+dWXOKv0N2lzmJQcYUZCFfvVUPXPrSU4KXUl9MMdHrzJ01J9nDA2K+DaKcQ0Ef+5fB84H
OHWkSoB7o6l/ESi8vOci5vZbRyJIEne94bwgguEFxxbvCW9HW05OOJQu2DJmmn7CiESroxEZlOSI
aZSbHgO/pneqT+nwrWQ6fSu5unwvNLx+07EJLpbFr7240+Ik02sLo7rnMXc7OwRQ03xDFLKrt/Fs
q2/KmeOnFh0AbfP297gM17/XhXS/Mhuo3i/pKUk3AV5RlThrTtyAx6nRa+gm/0M6JfX27aWuOiX/
txagdC4tCOiXfs2zNMAZGJr23KmmPw390HybYpz1tNQ0osZoU2tb+mXgRD1O89mB2sA9DI7XBzfy
9ctYuv6Olf9smVCCuLMvdn9uM8HHPDl+niflW3cL3omfi76smKVKVG/sFQwUVWJczPsy5ar8x0uL
u8rk+X/7BkFcNS8+9WL4eeNBAD2rWNcz+BSI/kx1LF8yRtcQdJnE3Xjz1w+8rkjg5jqmU3PZThQm
sUdD+OqM+NN4tHOn2chSyndlAfc97CxuZ124cw0r0u33b3/19WlenTyeFgSmYcJ6hJF82WBOgdAg
ezHk51YU+l7vpX5fF2MMIGDIHHBactoOmeU84ojYbemNVzc+9vUG/80TskmxKQYB4b+Ornkyxz74
z/wsplmeNKP29g7A9W0+2tqta/Jv75m9vRZHZIGoPbxeq/cYl8RGWpzV0lS7KXHKL71ny1CDXbaH
eLd8ofWKY/1Q5Ldq0Ov4sUrbu1AlV+UOuDqvlx5bqTGGDvKzv7ig/bsge9KTsd22oGOOSx+0L7HG
PObtb3tZM7GTad+CrvGw11lpk68XVapkbNPTHEdBCzYtCCaEgFMDrYUoTbNchUCsjFv0hr886VrY
MyRHz4Es86LLqRloTHVpXZ7B/LnHYVyGT+yshWwWJwVKHsv9PCya+PdthJhOwIulW4P/7cWhzYYg
XkZrqc4gLY4M+oQVSborW1PGqF29/Vr/cmRozyBZTWttFS643LILhxXV3PJcx/H0tYxVsDVstGxw
T24OaHibp4a+1BfcsowHCNy3vurflwd09JutTR/59Vfl5Qvkcly+6qhKdVJj51chVBK6uOVYex/b
Gb58YsRMCxMK1k2L/4Z7I0b+7SPT1kDUWoduB/T+9W8YUkW3Os6rcwyX8My/0W9yD+nUQekomwbZ
LEKl1f0/9sbW/YxoEUmui/07W+z1qk2ZBp1s0uq8zK64cwOlu1ukrvt93fSuiFQ9tJFeBTB2Wgqs
tz/6384SpdNvAy4gOpfbmoo1yzms1dmbwWtFErgtSJNe/YyRniq29YIu7409fVVI04dk7uNxdGlC
rIyS18+bTEDMvdTKXhrNnEdayx1M0VQOyXZwEMQBtVgAJBSG9k5NZAp7Emjn6HWwykAZ6Vlxo8a5
ThDW3wM7mrIRURTYyK9/j+kkmPEOSfoyx8IC6ljLKd6nHBVii92AyEyog9Q2yJvU2+pqyJpNh6vu
GKV0w/wbH+TqGBBF0VRfExVznadcvJxZT2N/Mi1BnpgNP2YQDfeJxPV1P2YKrZSh1/FIqYBBOdHo
mll2qDywIW9vir/+BrrBOkUPxh6XH8iacUpnaJ++dL2zbCQ8jzutSYtveT59k/riPadWiQJqFSdL
JNo8uRHfr04hr4CJFtc2Z4IJ6MV9VstG1g5Khy+VLrwt56XNmA3H3WYahuCLwcj+Hgm19EZKetXa
gNTFLGnNGZCIZSx5EYBqLEiXPuu0Mxp8+abGmV6P0oYyrjCD9Lm0lYfMcTuvgJjh3gZycDfMOe6h
QpePko15o5f8t4/AeHxt1fOLuHFe70pFQQKTxhMvlkIqJEwqSBVqrhcdpZFMD61y9u5FnHd39ezX
G87tcmMXXKUVvI91NrGOiagPL4tvw1lpuO6CJLCbik+geILzqs51X3h28exqtouaT9oWP9SSy/Pb
G/AqKrE05rQux5ISiCnn62cHvYsVtMMOMFRf36GG1PMlWppJbTofnanx92+v95cdRznKzIqeqM/g
e/09f7R+rSU1JhAe6QsZlnwa9WKgFDP1yE0dfbM4sf0+EeyGtxf9y0Oyt20giFSH9DbW9//Hormf
o2gtzewlQPT3EeY3YaU1XKTNeyyrtVvsrL89IxZISALwbrlm1j//Y7mZ0sCFVZYzrBY+2qLaEpl0
HeCFJuhsugJEsGUWwY3g6vBffZWHw5TkLl8n7ZiiXd3qWiNhpSs/f6ks/N30KkFabVx0uDM5/Za3
X+jfnjDw1kQUBINBhvj6Ce2xJ6TCGjhPHhbrimb1U2PMSIEvmQfmzskpavXkw9uL/uWUmCa6GswG
UCNgCP560SVxNUufSu2sjVrQhCLI8hdLVt5GFM60IVu3pqgC+3nyMte7cUL/cpOSi9KFdQGL0Jy+
HOgh8KCbmePGZ1Fj2BeaUG46eE+dmSDzbMQgUF3cEwuk11HKjashajARpQ0L/zrMh0Lu334XVx+b
FjkzeepbPsKaob9+FwmJ49yA+z8jBq4f3NkB9Zn2k+5vigHgwY3PfXV+1tXYVxQg676+9JDoTFPk
/agnZ19Lg208lfq+jfPjWKEWgxj3HDy9/XS31ru4mWOzVYOCNnkeRZ7+XLy4T0KvnWSJnq/7PS3E
YP4/nhDNNCpJ8DFkJhd7C5OiBt0eOzmnbfNNaCPcpMHLP/XA1XjAKv387w+4zvYc8GC09y8nbQyF
s4x2Y3bWhz79CBq0PJbe/zg7jx23kXYNXxEB5rClQit0cLvbku0NMfZ4mHPm1Z+n+t9YlCCiD+DN
2MCUqljhC2/wq63k0TVfERDa0f7+iNcbhvRRoTAmTEXxnJ3d86Hp95Thiuhkyi12E06ngEmUKX10
RSovrebV9QBbnMSR5YTLq8jzGqCNrKNCzTU62RF3nQTU3ztkndUU66FKx2ltW562VwLA1tv7s7ze
OAwsmu/UJLgq5uIoyqjGRm0a4SkYQJWtxsJJpLWkh7GyAZNff4NmBr/v/phX15KYLO1EjNY5IMB1
L48iFAYURL02PjVNk3/zQsgxQIcd59mSBvvdm5LxX0+rUgwLkiBesp+6jqipctGxpdAK/4jYYfZd
8yYMdSnW4hPBjfczrWyktNNA8x+k1DN+oQcYIq5RDip07oDcvR7rYQOJoPz0fcTPMBHtFoE9eIlZ
IOnhSpnCzIpONKamblNFRuxv5LgfadJJ1vv9Fb+K18SciVdFBInO2Hx7QbYea6eQYtguMtrDTjbU
v6qRuq3Ne7kNHUoGLpC94meW+WDeYW3Ep/u/4MY+I3f+CNiFnum8wJiGwWTHEzUnlAha9bWYiuAh
9mkNrXBG8LfylCTKZ4NUUc7kCaIxzrm6arspNDUGSTPi01S2Vb0ufYf6tWkX+ZsEQW0Hpdb5Ddmm
aR+iVvMbXgMvWMAx3TjWNLOpJQIVQkV2HqYmuEpIBtYIJ2CatuQWipU8dZXU/ZYpKzsbmhG9fYZj
mi+calG7v4hsmLrNnczbC5CQLsrlCYPuSQBXeckp1aOo3kRZp4478JPpwle9MT9armQmlCPQX5jv
K7MFYZ+mfnZywlr7bjQ2TEA46qsa7tA7y+G/DDCQF16e62QIZB37mPQPOx1KT7PHrlQGDHy8KD1h
0Tv4/8SeXiQPSIe2FKAkzX8jlKz0tcyz3v6SWx39BQV9twpmbtfuUVhvpo1U9tFSUnTjwUAwB9YE
/VByo3m0hTy44qMKlp4UrQyCTQG7yKUtYndH5L+rYSFCvzEagsBoWbP8kCTmTddcB+rQFnxRGG1t
+QrwHFVLap5W/K8Boy9cuLNvDUfyTyQDGhw25OzOpidW5XIFog6KWwebXCPHWlHvqv+T8Cj7cf+y
uLF9WT/2LjgeRB/mzlRK3eIegwcFRAxDmx4CDyehgxdl8bf749yclCZM1FCFIEqbbSSkG/KIqyE/
jUVc/FAcaE7I0tMlz5Vu4Qa+8eYhpkD9BqdnhM/mmwOFUTR8kJ84mfbUYiCllN0RipiySybMnbLa
VN5RuI62yaS1C7JyN65e3hnkc0lc6e/M+1kZIHUt0MbsJJcpZga6WbH/Y896qCG0vrVNtGSffeNW
4LYTu4Tol+b8LNQeRsChWmLlJ0v21a+ObybrmiwMHbIkfgq8ovQ39KOAct7/mrfmiYYfWBPSe24k
8bX/SiKVpmzCUSuLE4oK5QqHhHBTaHG+1sYakD7q0g+fHI/vCRZdpb0ATpv/uBwvGWEvlWOinHRa
w0fMAWrALTqdd3i+EFNrmKJL/cKrDcso4qxTgqJog5jV5ZCSblNmx4Hi5KOkug2SsX6JgwYngnSo
AVPfn991pERDkKYNqEi06ZEInL0iidbkwLwV9RQpY/1mZWX/xe7hsW3TFAgSkoGFUe46RYEtm0gJ
hliltQctsCSLdbWdRF+Sq4AKGPEDodvlpDXajsglKNoJczN5B/10OGN7BOnA7jLMB40HzMqiJTvH
KwQysRJVHmgXtEOFWNhs8lnS56Mf6+oJH6nkHAUdgoFoxH5px1qFWTUM5S950HCjk5vpnBVVtB58
C6sy7BHx2S7RKhirYPhz/5NcbXF+FEUZWrQYE1Ipmf2oPI5rWW4N7SRlSfirq8PEw9Wid1T4x56f
7qqwAvxxf8zrPceYaN6hJwW6DGWjy+VvSNajfDC1U5HZ1j8R1nzPJWoL8McCdXN/qKt7X0xP8AaA
6wthJfFT/jrBEBUn8YDqp27o9WaF3EqWrKteWlIfu7WjRO2WK5HgUJ9XU327lfVy9A2M0ZLikba+
/tPvcAupfaX+18D2I3FbTVt6Am59PKRGwUIBaMBJeLaQpjQOecwvOjWtHJtua3RwD8MaXRb669b3
oXWQ9rm/oLe+nVCSIzrj7r+C4VZNSRvDr7QTNAT9UfItvXxI+gF9jLyzl3Qor78eHRMmRpTA5cRo
l18vx1NXSuNIO1WhpkrPFkoZ2qapatn8fX9WV28pWRPgDL4grRpEPWenAGYqgJnJwKxYkxEo1huR
jzuxJ38NuMu2mY3C+brXYHkgYWslC5v0evMwOvciov0iEpr7B1M1LLKgNY1TESrow0sFcl99We7Q
EKrWPhRMyXXMsdzen/P15rkcVb1c3CQuwyRRJUaVx+4tQPFln8OHgpehGv9F8KQXHrdba0wUy3VL
mO6g0Xc5XoXKQY97oXlCsz3ZJLYabCglhm5p+vUTwiTlKvIQbMYCpv1/zJS5UhxAsZXHTmyzvy6B
qPPx02kn84R+FQ6ciS6HqyCb6mqTO4i7BaOPG87nF1d0tqjVEd5eldi7wcJmsUrMU5nE+g4WmrfR
W6ws10AKTfCxsVn+uj/irU1Ek1EmIqS7x7m5nKQ0AlGMseg6NYVpn7tqUNPtEGK/s4p8FfK0kuY0
dZsapeElHtDtoRkW1KTC/hf//tf6DsyoNFC5OoHGDzBL8iq8Cyu6h1Wl1Hscmlh5MPpLbrPidrtI
SSE4UG4RxSY0jrHfvhw2Hkc7izBWPCPpIe8MpH4GYG75H5uWWuMmCUxgoMLWGrESH0U287P7GRAh
dWhB57Mhd85n3XaNDPFYKs5t6KsIMtXNWQmVdsPfeasCVe9vSjVqRyutgoWRr9Zb8B8sMLm0Nljw
OXRBywejRoivPEd+lKHQoOibsu/yB60PQzRYCv8Qpkm18GjfWG2QTWCDkGIEajtvN5RFYUO6q6tz
UMHZqXK/fEQSsHpA/sne4OakbDC1LzbYgpZf9b6RFs7wdehI91x0B4WNsi4+++XXLjLfcDKUzs4m
Chwtig+S88cElTu9yNo46Q8WwRK2qaYh1YQuYZbtJPzOzX2M2+jCfX31BvJT+OLwmASEwJirnBZD
rPMB4voMYwrjU3/SMJscw38ipTcWKk7q1RMoxqK5AKyMuh6wxctp+1WEVFmtV2doloWz8glr38be
apUNpnf1YzW2kr8hmPXQWoqCDPMmoTtXYvJD+SkIoUbqgxTVOA0mlO65+6CW4Jzk41wbSdYXLTAk
b4usoomYdBE108pp8yl00Wdt0dOCuW+tgjye3pIayugnbyymRsmF1xaMkfDHvpzalCBA0WAOcFaR
TV1PuTBgM51qHWLetm/a4pm4rligwl49eoxpw9xEdoZDxN1xOSaQSICYlt+ccRu1mKuwUx/oJU0T
cniyXXy+NiwGFEh9wVkAUz67pMAWOZVndM0ZrRb9XNQ0H7n8pa1vydKBgiFgl64to40STVm6Cmyt
RV0Eu+RPLzUzpg0qmgEOnebLaXdIeOSDXLRncE3BC7/0R5uE/kOnD+lGbit15zXqEpjr6r1HsNwA
1MH9jLS1Mcf5DH4Ed2zQ23NSotS9yjnTYEgMBGbaUdYPvZXaD5qKs59Lzen7/fl+0Nwu3wZR7SHX
4g/2Zcb8O6tFDeW8S85Up4NvfSynO3uoWmtVZn4GXbisxy02wmhiNWnQPw6KU/0MGsSrpArtr31b
Ky28uU7K/+1Ren+J8Kvatsi47JAw9l2t+BLkW1lSnV0Er+8hbIF6L0QQ1/ctMyBhATzOFc+ld/nJ
4lHuKhxVkrMRj9GPBm7WY4OUm+rqyGRspERJ1kpLYwFOcOCWk6bu7y/hjZMC84WeCiUJgORz1ofT
eHXuy3l6Lmwt+FKiqvYcSFioYlaIhpFfWAs1pbmbO2hD5LOBzfLBkBlW55+sTeIEs3olO9NErx5r
1Yp32GF0KF1OU4dbnJ6/OI4fvJeqlbau142ytMqQbXqNoa0+JwgvvY1TNbToxOnQjSerPFGqn9Zg
7511YpjNGsCi9EoPM27dvE7aeDUYk7erNDV902CIraxxQo801XjfwrTUH+M4IJO6v6yqCHNnO1O0
/0h/YSPTI5sdxUFykG0t1PTsgEPGrwaLWSwEzCrP3Mao+59gpRx092MEdejTaf4GE+242AsOv7bF
tsVuVmlXhL/qqZC+O1OgV1uIabrhDgU1DwGUGUM34ZgdgOugG2WpgflUqEkmre7PZO548vHB+EzU
UQRehs7m5Q4t6fFUOZbghD1hVW10NUKksUDsZKVSNN6NlpOPa8jjxjO9jEi8L4q1R77We/exBH+t
e73/R5Npnq1xqE4QPU0nc6vKUrJCxeW/+z92dpqEwLIOOhlTLjhtQF5mKQAQcMClpe4dAE2UWxr3
yppqQY4CqgZFqy6tdYfi1gPKJIjBdk24uT/87DB9DE+tAxoyViQwn2dLFXlJDejfQbFTi7OHPMMK
J1ZSKh62HRCrB58UKaBKSlObc4t8EIU9YsTLT1NMnlVl0pQcRmSGTDBcvWp+xXzZloVwslX/TlFK
hnWYRIvU51lw+jG04G7xzNKHJOGaDz3GXt74Car+qfyMrEUarjQgGN8khMeiVaZ3//lyMC4s8Bwb
8jEsaQ/JHUhFBWT45bCpZ5s0Xkd6+LI8aq7Wx/mDPWbR1yDvMzSgYDI+mJXFZjMa1X6O0w6eXEHL
4bdZobZ9/3Pf/DUcDKAhoItNeV6vNlSMpQRG/NDUUoAVypB6m65NtHddQgjcxXtQFRpbznSiPxtx
p/dFHa1wl56iF0rdzcLdOnuKPxaHBjkVIgqvhCKz7WcWfdvJqZwemrT/E5p1t5myChWu3NOoGtFi
ci0VbU45UJHLur8U4jr767oTQ0NIF9xJKnAiir38Lgn+fnKFaN1BCijtmoGSjy63wy+d1+Xb/aE+
pOjnY9EkQCGD2jLQ7tk0kaXK2q6Nc3wHgnSvaQm0+yypw1cYcnn+Xg9V/sOXLSnYQlgF3boqGsX/
LjUUgI86BQl1DQQwN1wAyuWf3uysb60WxMpWRuVifLv/Y2+tC8EvhXfiI95YcWH9lTMn5dR0YVwX
h35Uxve69E/RWLVPmmd6C/f0zZEIeQkhbHK3eciL4nFpS5lfHHxJVreT6VsI4pLEbdLC7+Pt/Wnd
2GlcOcyKgw8BaI5SciBoDp6mFAdM6AEUI27XD3ucPvznXqoUVLQ7LX1DjkBHpmRK7X5ho9+YK4YM
FPYpaNvmdWFfjiYKaXFxaMo0emmD1PxST3X/Q5F7bffZmTKQQnzLCwYQYg4wlPKq0+sx6w5E8ugf
NziLSplk7AknkidJMoMnyvjfWtVfKjXPMkIwm8BEOVQODBiaw3MSW5l1suUhGoq0sB0+pi372RUp
+8JSXt3j1Hdh8lE34zoVahKXG7SxQzNU5ao9TFaibIZGUtF/r6YHWRqlVVNV9W7wy/P9Nb16pQXr
lw6YDR0OI7d5h8QkqbYK0ygOlQowfGU3SbnJUWZ9lwecHpE1y60veVEZqEh7PrJhcZU0/97/CTem
DfwMJhdZorBEm70jNTKbgQrHZ0/rxUIiuy+wtFen6RjZPQYuOaUoN2mzbmE3XX9Uk0KSBRtFIQ6+
IibIWRwZPVpghxx3+8BVOil+1RpE5u/P7vphYu8QsFFnpuAsiEWXX1UKC6BRGHsfAgfTmm891ARk
vgCv5KdqcpTBHcMoRKXbCRVpH9tq1mx71Mt817aTLG92RYub79f7P+r6qwuLKYFGB47soDZw+Zsq
sIud2kvdIWmp4FGrLLEW1+Nhzy2Taa7nDPEfL/L6DU42xV5rMB+5/wOuF58fIKAtgh7qWPMcXWrR
5G2NpD8osq/9q42S1rpSok+fPlGUggHiidKRAHuLIPHvK9/sq7EurO7QIX75I9GSE8UcewPQsniE
PdfvhLjrYiQiNuzFo0jHFWA5MQjYFioQsy8eFg1ysKY6HEZ27Rfs/YpixceQW1cphSYlOMv+PbQa
DVnCZjAJEBWv3GaYkY1rxDgobQ5s1/DZCKUAACH5CplGMhgrzegjQru4rq11qkCzXKGJijYjTG4P
fwIcvXXCrhp/UMuqIMrFEWCpIW2UY6PImYcF52B3qRtMXvICGzYo3mIbyB79gBGwttU17bvvmBn/
K1TIijdEhSv0VClx6u+6mUvtCwfK3mXhGCs/FZwfnD9Tp9QkdZIGb6gNu958FEQzxaW6VZlup1CL
J5sMIMOixtmwyaS8OaPFUZy8onWKQ2nk2j8wVWpImmlWjqrL/aBka7QCTGNVlFgV0tdtk4diKJrs
TMwp/clQsXZ2wmsTuUyWJXdhQiKv2KXDf0E+OI96hoWay95rbDTWrcl56EAQ2SvfULpHZwjVysWh
pPqmR2P8HndU8fEw9xwsCboaSLWHTOXwkGPt+y7B4mK9sFfQ3QnBfIxi8JoKzpM6eCqIMz0a/sRR
GJSUoCl9oG2JKcBex2fqn6Q2ejT+K0uTnpD27t4iFGPLH/R5uy8eturemgyyUN3OmvzppYANULqa
Wln9FxVKiORS4QnfPKTp4pVvekm80cuitPdK2eBvWUYpLnh12AeYtRhhWv3HIiE9XNLVylZtZFPY
w3zB/uklSZsvRDfzLJTnkFtDoNGJN2ANGrM6yYREr0lsWR1srZdPgY2lvRt6qKS6UQqCTEXCflxJ
Uao3TyBIBtVbobAjNljRyi+J4fhYl3hNO2BQShV2mzbMfh8FEyo8rkkKg6C0oxXT0kUs4t7ZsRS/
FsIwLTFwlLPnNbZDnwpGWB8sBMXWJvaznZuqUY6IftuCYLWGr8j05ThlVelzjW0mnCRVOTRxZf8E
/zctQeCuIieW0bF56nmAIMA4s3evQwwnbVSzQpkeJ/jI05GhHKUe3SpfGRceu3ktX3wziGc8dMKC
DtzBLCmAQRwRXWf1gePNh+L9GXoUH0FP0mHvvqQKsvOVTZJsJXn6NRjKYOslgKEW9s6NOSMJARiD
i58cZZ6qOiSKbefV2ArWo/mAA0T3lFZ1uEm0XFkY6qoAQPOCkSz6JsThUCcu734VJDQhR68f0kot
X5M4w/Og80duhiQPSmXVFUHx/f6rdhXJQEUhr2CRAbdTD5g/N0VmNX2plgddCYzXPErzPXBw6UnN
0+mPJPlI5wPKXdrXIse62NemLjz+BEpWYNznqLSoy9TMaUb9iCMPpV1E4M2fUIo6tHBNGH54wtf+
1giNuloR3I6/+gh9mfU4NVIovE3khTf3at1NhMksMPfA/kgK5sT4KWlqoirLONZ0afYTCcu2SXRp
raittFKHbgl1L47tbPoU+yl8U2Oitjev7k2dCUihCvRj1RnGhveg/x0laqVsJ1wdczoMdfTqB6hO
PWVpjIDTJz852EZWnUMiokn4R5e7TB/rYFBw1Tl6Boe4RUgNsYGqP1aGgfg6ErvpF93JJXl7f9gb
i2wLDUh0c0jyEQC5HNYoB83uWls94ozhrFLFDqtTQqD4Own8TD5FJnqG90e8ChmFvAXAPHgNoiU5
h3OOAYa6kuMpRysc1ZNdGNlWmRT1AZUR7Tc2lg4GPtj+IOysqw86pb1iAYZ94zvDvaLpDHOT+3vO
/fH7GtyUqinHCurB93RotTepgueAO5+0i9NB3iemXz4VsmAz35/71a0FgIzvi/YoNBlqbLNzrbZN
yl86yjEem7F2sUid3tXKQQjcR9F1of94fVUzGnAmFA8YD6DpLHykIdnncNOVI4dVSPNKiDrARVfd
gBh3nXGv7SCCZX9KdPHfsNdU+/2gDtGnl/vyV8zmrHcg6ZHwUI5l5flnIze5Mgtr0vCo8YbpB7LE
+qpIfb+CkZb5+cJ7dWvFkXsA9Y50Hejh2RqMKdL72cCKD61HBwl5fyxnVJCDtDGscOHzXu8spDGB
CgLvF0nwHIXtp2Yqm6WpHgO5j7VjK9s4mOSpv8fu0AwxmNCb354UT+FT4uVttvC9r48yNTpDBaLD
x6YlKw7eXzmKFgVjjg+peZQmD1coH6n0cT224fhiFVa4pnFhLMgB3BxR4FZgFghyxezysI2+dXJq
pUctS4tNggF67cpyprwWTmVuOklVP/81ye8pMfEiCxly8W7+NUW9RVQBfVnrWCrwP7Wp19JNCnpZ
xjCpKRcGu/E1IZTDZSDEo2gzVzs3JdnA7d5SjzGsxpdBi803VOing9pNpRvLWY8coRGH67zwrIXU
72rXiuYSuF7iGjwKrwo4fYfQfZVOaJXlvl5v5XiQiYzjqcjhaaJguLBvr74jlW52LBcC4rogNWbF
VxkPKkIbuWSmcSFslMI9wkDxMQQqvk9QP/rsyoJr5BqkyQtjnGb+bDyzitC7w4bsaBiRtC1KTmbh
hM0qoJe5UfJYOcdSEH5Tkk57/eQFzMhEEhpMCeHZrM82kNNJRmeoY3VsokZ9lc1Je4mBKa4ibC4K
9/5YV0EcY4EuMrh5QRqB0b7crEHKze6EenVsdXyTDL+JDxWvOY46HaAFhVzQVaNyqYp741uCs2f/
UDAGZ6TNRvVDKDiZP6jHOm0Mf1X3ofRelYbz1mGvsEHYqV3YPNfPDGga9F7olXAVwIGfXbFTENqm
BGDnKHl68hVPCK/6bcqRpbBlzYwyn2uGenTyDKH2k4I72iMQ5AUOdakwX1Q8vD46GikQ8iRkKbTe
578GzymOVmCPx0rNra2cCidUf/xN2LZ0314X5CA005Chlsy9K8Dolx84b9I2qCxlOvrUENK9Opkk
553slQ9qn1HZRfnc7teDhjREiWRN9S5PhDOYyOT6OAI9ioro2/0td3Vl8YtQB4GlKrQv4TRe/qJC
T8BhY9l1LIbGR2PIVOpk5YWkSEccwpAQRKfbDld+kIXNQ0bmbb/f/wHXe56LkluLtiWomSvM9pja
o0+zbDjqOHQAlgcSs6KLkZi7qQxVfRviMt3/hBqmLRYTZlk5jx4EORrsZGof3Tvtcu5cWI1BvuC/
tEjSTsfE4hNYx7itAeq7Em6NyMOkfe7H/wxtFrcb35/yCAm/JHbelAj5c2ddGEaDoQVTs5SFG32+
WfgkQp9CyFOCy0AXc/Y6D2IIVGT7F78ZHb1+HDKJxBGcV1NbOzuXUFmUtTTQKc0PvqlsJo8Cb+JO
pVXme6kJGnBz3BnT0vGdbRlWiy1DgMSNQdBwhcT0psxB88vBpJNC3uj2lLDrXQCco1pXJgqE3WiM
T4aCp+u26EY1/WTSKcanuPmRxROOX0mv1XRTFdZFfSxtrXhI+QwmjwE4499dZvkPatENydYZkzhO
3UTps2KPdJc8IuDsDSuEb7xk4T4TZ+SvNPDjB5GdIA/Ac6hyrC/3UZbEkhdIkfaYYEa3ayC6jG6A
z9jS8yA++OU4UJPolGAIwC1y9egmjTOadQIWx0oknA1xxBtiF+kHy1olGR7Wmy7NcnOVhVOTuqBb
wGGVQw1O8v6Jnd2XTJefIXoXVBxumKG3NLJLLZfsx9jA7spNJX60W5WIIUAMhlm5MNz1dmM4ehfA
L2kxQhO9XF0nMWCiDqb92OrqsLXjUcn3uuRhGpsH8apMwmFtSYq5lmvElxa+7K2xod3S36SYgxqb
eDr/ih7DtkyLoUvsR4lMHzkiSlf0obxe3QN59qVdRN7nuEE4Zm+wOtFwur/Ss7tRrDS4AhTXaSMQ
1M3bxnDBom4kIX2UaiTndDgma24sYztJuBZU4yjt6iBcCgduzBkSDRLo9Dl5GuZKCQoXvhHLjfNI
Oh6V60SLcOOkkTSuTT2Mjn7dY4YE/vtVq3pFXTjct2ZMtotTDUhKKpNXsUiHthbFpkeOabGxOifZ
jZGnPZmycq6zoNtQQbe391f5g4F0ca6gVap0PgkihFznnJuKK5A/TNM4Psmxr0XrMdJr+xdQQuU9
N3SEuX2jc4QIX9eZ75kcj/73oSroUNKHCb+kdmK84deaJF9BrunDKjH80bDccbAy/9yYrVcV7iRP
Srty5GJ8wDBlWmIuzk+k6ExzIwjxmw96n7ig/tqmVWdLud0o2iPGevlmdCIlWmlO5Ty1cjhKC+dx
/okoxNBqIb2BAMVizZuKsppOakZJ7Ojj/rhR6gh7diXvD2bUTdgpR8rXtjOWyiBXVx8TI2IC6qHj
pgOs5XKGQzAlhS6BbWutSPFdtVBq653erdLKKytCGOe9SUGX0ZTyBppdSR8ga7eqBQtrAVM8Px5M
WtCYRV+VHcMBvfwluTPgjEid/2nEhhDXbkeapnWRK31nbiVp7B+K0urr3ZjhcfYTtWEHQ7v7+/Wj
Mf73fhXEMwSwidrIFAQB5PInIHCSYQtdyo8O2qL+mo9c+EiuAnZ2o7a0pLXnT/ExGmXZ31O3Vb5V
PXQ/ur1aDWetz3GH01bI8PfRc+VxBZT0v3JrWiG/5ngeOv3h0O4yr1SzF4zdzGHFgGb9XvhBYG4S
RcODl/pRoL2mXj8ZD8PQDd+NQmmHveW1sryK6qrtHnwjzbuNrwdasGpU2X+pCfGDLcjphr9IHLQx
bG0CaY7WWqfKJQ261F5jIpg1LvmDpONCi1oiP6ce3gsyzqZwaSjG8VoCj49xZwfguN7ofZ8or4Co
h33lO/7womi1iuwplGV93ePlaP2I+ml6lwOQaq4SpDB07n+PqwMBJ497+iOFohprzR4J3EKtAKnW
4BFxbFnZGmpXvvilJj3X2CiujTQt8x3B5FJVdJa2cfq4q8QW1KGRweQXG/WvQ69Nfp/WRuE82lo5
rXIprvd1JmD12TiYrzGGiZ/soDAiAR+VC3EBC/mT2dbPHJRFULZyHtvMsNce+tKvbWP0ayJOzInv
L+pV9MtgaHhjk8PkEJCcXzPxQHusrorgCZzbpOxiIwS9Bmhb1tyJ1uZITU7O7XUZjY1wx7Rw2baa
UY7XoREER3GKk4WTf73g/CKQTrSRxRrMKUC1Z9P+hjz2lNmV8WvE2v4bKTqt9lo4fCmNtdReuLrW
xRJw7cHVpmkI9fPyCxPtDSFEQv8pN7TmqDLslpZmeDD7wVh4d6+GQqINMhl8RCG2S7ZyOVQbdB55
lqk+VmAYn1s1HJ6lsgpxUIXycv/Lzq9y1MsoxdE3IA2mGTePlrux8lsATeYxccJS2jR16Wy6xjNM
dzQ53q5UNM4e6V1UlPVg+OFko/Xl/i8Q63ZxfxJSCUVhKq4cHXPOjxj6qi3KKmmf5MAy83WC0H7y
6JdjOv5zf6APNcf5SCi2OejuiZqgMfuCpQ/zL8amnnQIdPuqnjTrcehx+FgXqad9GXPEa9xyVIqA
JA75j5Xfq6m05d2lBu5Czzald6UF8f2EmZJCbpG0PT6Oeo5BuB0Z9OgxkzWdU0O+jqcWgJaT5zta
Zy0EoldbnxVDwRVFN4p+IJtn81CqqqU0C3OT6khzaGtLeUHnSDl4CKD+11bSEkbnxng8boK8wk1D
E3W2HZWuVioFx5SntpvyVaJ76T+8VOroxlr6JS1yc+EKv9r+VKKhPQhIErxxAt/L7V9LkdERjjZP
9oQIZh2aHm+NGU//kIq27/c3xdVzIcbiuQDRx9mmc3o5FjgYJ0JurHmSy0p9UqJB2jp25B0Vv1S3
dWsM/6nBMC58wKtBaUdDQwDqw7XNmLMkqrd8u8eBGZVJaxKsL/QCTbWPH5S2AF8HxMdadXEe/7w/
1auDJkYlakMdhdISzenLqXpjruL33chPhTKBKJSMcPwByjDY3x/m6uuBnCImYrcIEyMu6MthCnpk
Ot4YypNV2TjYqpmeHolfzVe1t5TN/bGudiZjiQ3JaWZW1PAux4J6N8ghxsRPQ6hnB86AusUPZjoY
IUpNeAJlxen+gLcmJ2qGWIWAIiMxuxywkEPqYFGHLzYSXLLL7kVZfgJotUd+pV/aJx/44Isbi5Se
l4AnngUCETk76ZBsIQGORvw8eb5ur6OK8vB6cKKWdq8C33cqS81BLdqoTnlhxt8BAKFq7CNYYbi5
g1EIqsEOBiX+0HzVQCoVq9SEUiVDP+9d6myW9BMjAquGCoMF1O96SNmKY2Ul3U8CNy/Ntklb4M/c
JW166uPe/loNGjGinI7g/bHiDoszoFgJV4n76/yhNXU5c9UQGH7BG2G154G9h9oGeAZfeTJjU64d
cojKnvCoIl0bN74W2OHRwIrohVqbjzem7+tfIq3Agj7Sif3pkNZpe4CIXaj7OBxsSk2RYQ1umsY1
NHS0wRzMMFQ1PuU9enHZpqKL3j+mCVoV9WpEariCTR2qefs1r1m+H0TCSrj26maQFm672WXwQeUh
fCGi4NBw46mXW6pDOwyF0qo4m4kifR/ztHtGNhX3d4BIm8Cr411heOnC+s6L/v8blTuAiiasLxqe
l6MOaowSYGDkZ1o2yX4gQN51OFcfhU7Ao6xl0ymmEIoPmWwcBj9JV+GIofb9j3xj5uJRga4C6ojM
aXb3NkMq5zIUyHMFos5FlhJ9xN5OfmhtMTxr2tiseY68hZ6nCMT/2lhi4iTL/KFsR317DphQ9ISk
ttTqc5eb1aanhw0FKh/3QaB+C8Z22hsYZLpZOnYLl764Gi4HZkDokHChIMsw78sVd/DEbpU6788s
br9vas3fc3tJm6GQ/0kLu164hq/nKapzooui0khx5n0UsO/cStnQnZ0eeKtlwnQpR3tY51agrX0t
iV5rDI9fe6ddKtPNkwWWmNiEwTm+VAgoS17OFCKAkgxhM54Lz+kOLQ7i1AR1hyZdonyTPTneFkmc
wrwpCTMjyR7XNSSp3SCpS3nL7Lr+3y8hSEIKgmoMVf/LXxIMU5nmfTOcvWFU/zQEHDtDq6JzXZbG
wuedR5cfYwlVApJOZEYJJS7HirtQMhOjHs9ONzjk5OE0wXXsUEVcxZNlB25SgHKkaZaFjhsaxfSr
7RRMJZqOBsc+yJ3gG1GWk65aLypftALdxXVYDJp0iNM+/WkYaCq6kapkussnbfxV33rGt/sn8tZ6
odpDh14UtgHFX87BtseSgoAxnFlTOntjAeYEW9axeEAVq1qIR64PhCVE8Ek8ROOHwu7lYEFX5lMD
TfNsWaGH2EvlxZspnfCw7KwGq5xStfslAoc4ZJeHkDSHB4UQ5QOFMDuEht8lYEJb5ZziJrhSNalb
kyr6oyuPsn0MqkB5yEo0M5tYnXzqIvGwkO3cmDRACyrYYoURq5u96AmydSbqtuq5J7nYRKqZP6bp
KLt9IZv/hWHefb3/Ra/vWNqb5AmovvBBrxhIqleVU4B2yFlqbG9jWnG6qhl0YyqVs5X8wl/bAXLv
9we9OckPdADAP5OGweWXJVVAKBkIxLmAnPrgZUqyT9u0eTampthkbKeFs3e9bQFAiJYlOxczgauH
pHGkZIKwe/bpM32HddTUrua3yus4dIbyuYyZc86GFS1SsW0FvnE2uWnSqiyutbOVVUoAK8OhFNYj
NVC53PvUyfOGNNLX+6jcYG1gfUlDyfq0R4xDNYLoCElFcAKcossfQa+yQDVIM8/gPpTQ1VFxfxiB
Y64MP5dHt61TJByMRQmHq0eFYW04VZTnhSDIPIVIJSRODTgi52yCZ2CSF9MBxSRxHUWScbYQvzpa
tTo+2Pgu7j65pxwxKqV1UI6Ew/OciRMtSYE2GWfUqKOfmNtFB2f0rFe9ULNNH2JH9P8YD/QO+nxU
2KkXXK6wPQ72yCNunPVIz7i2Ldo/4D2i8Nnu8uD/ODuvHreRNUz/IgLM4ZZK3W13y6Ftyb4hPMce
sphz+vX7VC920aIEER4cwDgzHqBUxQpfeMOhxk51ZYZXR5UZEpQQkFM/BNm4CIeQ04H+wVk9jYoy
fMvLAj4qXgF7Ratp/ER5/60GhrZGJb8xKioHkgeJKwnVF3mW3xUuk2weUmDAymkSzjcvCoNNoWnd
NpMJvjQb+pOpbbMGVb46sFzB5G10rXGd4D6Wf/9uUMr0KbaFunKCD5H9Klubd9Coym997zjf7n/H
6y0rh6JGKkt2XISLu8hNVJOsaVBOgS3UD+UQlQdjjMxzbeAgNZgmyU3bk8Qh9beG6785NK1hkG5S
tWdJ0i/6stNGEYVnA+3B6UsqGvOLZ2V4yaaQcCoEZRRrr3kZlJd8gPmzclFd3cKyCv6GG+Wykq/N
5SJPVSx5tXV0NuOy+NfNp+5pHJ3qM6RX1SL4ctd8TW4OCF4VEqEsgS8VJs3RUwav1KPzGIVZ5Pc6
6h+wdX4gZpn7ippaKwfmxi6SUpaMRAEZNsciWknb2sjm0PBOUynChriJYGKjdLi/+ZnJFbSynreG
w54E/cg3UOGyUNnb2DZOhhPQ+jSSnVXRv/RVPVAf9HpIq799QjFLpNZGfY/TeY1iSEsXj85gprmJ
/rD20I29uW9bREQ3Fton1tZuyurx/km5MT+GJDEiFJM4WP1yv5SJXRLAivBcWh2ceSPqla91Wowj
CKTq9/2xbmwVVCihK+BZRy1qSf+IaHgbDnII5zrxyi1NxOQI0iw5tFMb78FY//kPw7GOlE1NEs5l
r0SB3G9NXNvnqptjlCHj1nzS47rdh5o1K/Dg4MD8lxGlnSzQDOpEi8OHcGJXa3EanVO9SNpNHWai
f2ri3NG39ZzHCV4vCd469we99QWp08p0h9Xltbz8gn1kKnNCy/GkxKmiPle4a+Yb/L6mdg/z11p7
km88HVxub6gjFA6usAlAPpso87LojHkuXUT6I0q+r71OOczxWJXPKC49JziSrPBKrmepcyp4ljn7
b2Zml7PUslqQPWfi7NY6XgNgXK1NUY+81Nq0dgxvjsXdDY6Xst9V6VsvtATPoUqcwzzSHwEpG3vg
6N0z4hXFyom/PRR8BpXBECZY3GZ165qTUdZMCzXtYjsWqr7DVsH+7KlB8/d3GWvIVf3/BpNP17sH
WB1KV6lUNzqX8TBUfuH0U+uHuh0rD26crxX0rzcKo9E9lN4IBDdLPnutaJ2nGEyt9Hpz2nShi+BP
hpM3luVu8TIjHvIh57p4/dvj8Aaj5JaRgJ0rXp1WhZFs2YozFVvxoKWddwbRCBMoUoo1h/QbX4+C
B5kWzHmqO8vHobQh8A2RLs4d0/rmlQbQk8CRMgxFav5tusObQC2Yy5ObRdbyLz9epU9jVg9zdJ4y
w/yIkZTynLaDvhmmZi2TuzUt0D8OaYa02VmqYqNgk6IcpETnORozzlrTmJhjd0MTbngYnGjlArt+
FqTiFvwLBGeRpltulJh92el2Ep9r9Bc+2UPxbYhsBa5Hp72Koeu+3N8g1wHa5XCLGH+yi8hCyyA6
58MMgghEYcbjMwzeT7exq6MXwiF6bYYSLlfCD9rdH31lssuMRhG46nlNGJ/tXvTUA/TeD4iePilD
PeNuYGYr2+bWeFybvPCcfIq38u/fnfk8CCBB8v6dvdodPiRerHwNXafHbXCyftWU/teqbzcHhLYD
IU82TJYEwKLVi5znQ5z7yQu+qqOePxd2WG5ad04fAVt3f8dUQtMLMji8NPpOKJCAIr+coGd2RtUD
yTubFJQNv4GHrj53U1QNu7zT8/nB6yrV+TCIcY439OfWJJNvzRetHSnQDJgcYOjl+L3itGFAn/7s
luZA87Ikfpqc6pTlavGb1VjrHNw6nChMSUyyxrBLwmOaKsKImkCc07Luv6RDR63DABX4aIdzviY0
e3Mw/KFYY6rYUL4vJ0eftId8pUbnQgma7li3ffWoF+VUvoyAEleK9NclZCDNMKCg2fFoUBJb7FU8
DrQBaGt8zuhLBfSc0ePbjKOwACN5c+ujf5L+dAHzbPRoaPi32SD8TteSjyOJ2EpgfOP5krQs6Gfg
rK8VpfI8T/s+LTk4WmFbRyP0RppsUeDth4CdjWJIF4kHSmvAoO5fEdfmKKyDZEkDbdOl4qn8Ku/O
bNBmwki7NjnHuR7E2ypop2+mHdQbu0k80ze59/lTmygvN6IoT/lQ5cQOreW9THPXP7d6uQbUlx/6
ooTKTwI9y8ElgpANhsufZJSZA2MqiM95ZmXTpo8pg/kmB/twf+43ThOmoA4tHnJvSgWLccIRhQQL
pOFZN8uRBF1FOH6emxQ9lAkWdVc1zuf7I954DrgVSTzoCpnIty1idj3heUcvPjunYRZ8mCZapRiy
zgg/BPr8W1Se8qUJtAYil+usmBfemKwEEXI5c5Zlk/5yURM7ypNxRovT6PNz1ajttNFsUWHtp+RI
aNmrd/ONr4h0IGVoqX9Fj2/Rpe/VngYpgN6zHmfdsCsqiKQ+Ihx2u7KFb8wMCTJKAoigkvAtk/Qx
1ULQiWV2LhNTDf0ENOLWrIWEOVoVbqJ2s8b3v3V5QMCmxASGBCzgkvjXxYZVI/KVnWsR6PvaoR88
NbP+h+pi+NSauXig+NZu6CSb1kb25YBfzvE+1pTp2/0ddePmcKnxEz+RVQMYWBzfvtLDeeLbnqNa
9xRKpXG8EejygRxonLNQHTwTjUTd3R91ueTAYaEccnOS66qwWRcnB63xzqFaOp2qXisfh8Ksn2LR
cXeWQ//HSbzwbxXX5YAoSdBj444iEFoMONc9bxEzpa9muB/GOGwfi2GuR59+S/dRGz3xl5G9HJBM
XvZPZB64VPAAmBZm+P3oJwOx7fwhQoThDzJCSrNtknmtsyc/0vsLTw5GX4/ojwI0WFe53O/u4JTK
YI3BnXoK5iSNtxRSs+aL4jlhtDWqPJ1XbqFbX0+6Msk0j47xMuQO8oKQytXmU5Q2rrbHKDFLPyKQ
YXx3Os/dhokxttv7G0Z+n+UMeWsp+iChxdO++H5VH2nemON8AqFv9iObtkatWvmHoSdF3BQzKTw6
fNkPyjbzoRMe+tb3f8DynMglRsSA8rMMnIgvLpe4ssqy7MtYO8H+sDJf73TjS2bRjFNCz/ynV7r4
U2966df7oy7vwP87KnkpdBLZTFmcznDurH5uJ+2kVpWW+2VOruXjnGKuLO+NL2qiGSCzUOKZK0bS
lMFgEKVQT7MzmM3Bapu633bIp4uDiHX1tdcH+28dJpibbF5IDUzKFuhiXK6o0ma4RXuFfsp0jBb2
2CDShvcx+RHxUxdQ4fMpyxXKj/sregUrYVjWE8QBbtqsqbGoKxgz4uVGNxinuJmLT5FqZlsVgacc
Wdlq4P9GIMRNWHv9ZEa7ehzg+em1vRI93jiwNMffyv2SqrPcTbHRaF1SdSZ1YSetN41rB49qREPL
t1J7jXu9DBrkjIFfuzQCwdHi4nO50PgXjRVGtcYpCabZe1I1pdqW0HdbL6nR7rM8ajeN4RQfK89Z
KzLe2MBcEJwY4B2gs5fCQaLMvJJGtXnqJ6PLtiDwY3PnteGaktmNDczbDc3wTS0eF4LLOeapXpG9
GCZgIav2cDiIowOetIF5HqY5/kF/rPIe7u+km8sqqW20rrnpl3j6OlHohYuAqQ1DOB2asASF2UKr
Mf3AMJSP7eyl2rYfzeCcDvMahOXGhYimlcQkU4mjvbC4jyAg5XQdRt4XREF/lcC26sOYZ3qyR9d/
eBqVIZ8em94bvlhtSDIQWwjv/P0rjmIoGQdVR67EZcIFdabsQYZqJ9gUcfJhUqDZ+KjBld4xg+6v
fcx1F63E+8t+c+LU6tBmQFcNHtfllxYhfBmkSfVTWUd68qIEY7ZtVGxsd0baD84mFGKWAXBeWFuL
/1jyRCLtfP9H3NpuND7+/4/QL3+EoiNnNmulfqpUrT2CqMp+ZJRHdnZuNfgiZMbKpG+8PtwSxC9S
tIGQcfEOVA46eCG2WyddAYnBq5z26M5N+mvc0iTcTWk4/c5Gzw5W3oVb4/KcEB1Tswflvwj62ylt
Xa1PjFNU1M2vCHHk4DnKVEXZC3CY2T6YYvenLjlcf7++PPLk8gbIPyLExfoODVD10jROlJibHVRZ
bx+Abkx93Z7FbrbGNfuhWxN12MUyo38zJLgcEMl0OnR1Y57cQms+Jt7QPxdOEcNaqRIXg+Q8jwDb
U7Za8327OTAqDgAMpZrqMnRLcCDOnbowTspQaHuB86Q/DEn97KkDrOBSBAU+opMepf/hywJSQAiK
2gXiI4tjlJljr5lhbZzswmhexqkbv/RZT79HryqUQGjKjgjHos27Rue49fQBg5EZJLcXgNLLldaq
qBCDUAGnGEA6t7jbue1BHc1mAKZcl8N/madUjgDrR4ajLk6O1abhANrHPNldlJ6SUpk/wdx0Az/X
55KzWkfGrohoQx3u7+Cb0+RipkRMZ/tKJGLWk6gAp8nr4EawXrVppv8khJcj15BSxtncH+7WNkIV
gTCKlxz8prw132cAuTmNVp2ZJ1WYL4ri4m0NXHjPEjf71JjnY2Eo04/7Y96aIlkshSck6wjLF2Nq
oVIHXU8k5alj/c1Qqlndg09L9xTimjUW/+3BgCd5ZIySJXA5QTQBcd3tHbZNpTh/cI3S08089CBF
zUltx/39qcmfvkg3ZH4DNIzSA/i/xekIA0zCNbuxTxBXgw962RXZthiL56quz0oZpweNW9F9QvpX
97MgKFeGv/E1uYlA1vPCUQZfKh2DH8LAyCnsUzONo31Q+sAO0UE0h1Odj3P9gNIHxDUzE9OaPfuN
ibNncTsGiIfg0rJJFMSDY8NfZ2TLHKT0r7ENYl20flsG/xJk2LEfhjoVrmEs8KQYC2Gqf39ipR4t
VUwAkGQji20Vo3VfmJnqnAr4n4c+03ApVEZ6G5FnzcjFclXsaaOuiTLceNLpVEnhSSILejuLYTWX
Rh/qns6pGgxV7CrLSHpfq7x/lTjsdL+0B2PlK99aa4nekhc/vgRLDt1kzCqfWTinThnCrtukYxz9
U3ZxFm3VvguUvZFPjXLwzLnAabl29Neaf7MmEnFr3lSyJVBQAhOXD8Go65M6IZd0iuus9ud2sH2l
GqPat+LgC37I0Rod+dbmfj/gInbCJqdV0imwT2qnFPGuBTPyRYye2j8EoE22LpKmua/FoVLt7h/q
G1cICTyNQlCGoGu9RUGx1ptxTPOKL5xHZYlVdoNuXQfUYWOGbbdC/pQRyuIGATxLSxm8pySILO4r
Qx/RqzYD6xQmtRn42EsL08/dflypS9yaFAkWwDEEMYGPLG4qxI+RfYHJfcLps5oRXkD78HM0lrgA
idGY6tPfr6HEbqCoJQX8l7vFVFM4N7NhnYoJJdonEblOswlKm8ZnXOXuit7cjRRLllogQ/CsAaBa
LKJjhrHKVW+d7ByuEM8nqCZ9aNWveZY53yyvU4/ZVOdf0BUcV26hm0ODtoe2RcHnSjTGzlPqA4Nt
nkbeXJDshto8momZx486gKP6SUdiC0p5NInfCv/8lwoNb1aJwNwRaeUP/KXlIXr3nuMx0TdJ2zon
I0KWOur7+KfaV+Zmqpx6Be99fR4BU2G+wfbhuSEkvBxKx4RjMIWmnwI1rIeNUjTlb9Ro7GmfpobV
7VxVwJVWq5xu7P3NdH316NR+WGGIeDy2y8/rKmPXDiQSpzy3wy2icGG2RVzM1L9Ke4iH2Wqj/t/7
Q14fF4ZEj4hTKRVLlqVLzciqcLB6MLpV1n0MFVNkm4ocdqMqIlrrLl/fASCwcV9H8hVUyVWApHoz
tPhU2Ce9L8T/NGfSmn2YetWawNKtdUTmAvUTiVcj0L38gqPeanaIjPvJcuc63yeJI+ZtPDmKdbCN
wtkmdjCuiaDc2DXAXSiGAuGUmtDy/LzboG7n2I2V1N6JjqtR7ZuqoCkVV7EtkTpN8KF0e/cPvN9q
rVR5/WqSBVNuIR2W9jFLlSsWcaKnC2Y0KArL26BlHu4F3U2xd5vQ+JU17rydBm0WG0WNOnOL+mqy
VoO4seDvf8OyNVXpDYLYYSjOuaUmx7BpRbxLSixUt26HhrlJsB/89VUok3+w7bLwjvfE4hu7g9t2
PepjZ56cOfqADVBvbCrhJYZv40uOFl9c1n48Ze33IG67lWv/+jaUoyO1YSLnQAFCLsi7ry0mMueC
CsdZDyztdaIQEGwIJ+zXujXB3Ix5/IkQtUCGPzNWLuIbJ5bTSoRE8Z9Uyl5cT0bV2Glq2spppBrz
wVTgW2eJo3xtwQMd7l8Otz6rNMUiQoDvfyUak0K8nPMxCc+os9Q+uifhJy8Opm03p1/10bNe7w93
4wjZsqEgZTng0C5tpcHBqPhMJcopzSOcWlH8GaddxuKLnYkH+hj69QQWLXRGe6WXe+Nikqx1hkVM
kdx4EYI1XYhKox1EZ+rsk71P+iF0Dq0jrP+woBR/kagkC6a8In/Hu23TG2VcVJElzhqOtwcemRFV
SqhaqTv3zUFYCiX2+2t66xPypNALo7sqBW8uR6yzXnjxaIhzC2lx2AsAAvnBm2oreoBF4NSPGerA
n++Pees70hsigKefS9qyOBxZEqBIb4IU1lvkGoZZHTeZguGFVbTeZ7uz6l1jZmv+wreOBbVfqmOs
Ln35xaDKDL1Er9zwHMGCHf2Y2/BRF0b2uamhLN6f4M2xsHQn2QdgR539clFj6nMKqCJQ8+lQfVIT
tdwEaMl426Ib1Hxlz9zam4RdfD04H6DmF/Wh3EEv0UFS6JzobfZL1ZIiPLSpqPLt308KlAgxOqsH
+2DxgDXRXDdGknmnVDj9HgcwJ9gYbRsaj9Y0N87r34/G1qBVgJktYfNiXxoWsgmaonqUgwYVsc5G
uvGarZqLXRMb0e/7o91aQ5JZGuxMDUCI/Pt3524MSidKiTROFu39F3SZgAABiqqT3f1xbj0LPMRv
gCuuzaXshqRvuUmXBie6Hlb24IWOeKZR4j7PGjBWJNDcvAcJhdTgr5AMr14Z/lYoQHWEtJWqLTLv
i0VV1d6FGFMpp2T23MxXDKzrINgXH4qmh5g+etWeJRYH7E6SZpflTf7t/vxvnXwptsc+lbojVzWD
MErKIOYGj7oyeA7gtT0n5Cwfc2tOaT7YdIXqzFg5jTc6mJhBAJNEVAKqB9JCl1/XzDWcVwPhnbRw
qpPnoqgDv8HI0zhg5GLiH5gHWej6yKvp+gf6ZdlLYGESfc6RgfhzfwE0eRov01xKZKCKyR9IBykD
Xv6WkLJrX3pFcMpS7FP8muV+gDRfBggyaO2T2nvhIdSSFovVyTooYIKzDWmptgvomk2b1KmSbWXl
a7ybW88AZk2cNlzewGYtLpGw0a2ZHmAAparIzO3YpNXwWCaqgOI9hd2DgiHs4/2luDkkRxzraHYC
LcHLlUCftwv1wnROYzsjrKYYVfvMzxvcnWGOBqFZlFnf7w/5xkFZrD6wnTfoHfBVcqnLMUtEMvJs
6Gxcz0tXO0Wqh3ExO0PR9hSZ68aHY6EbfhErWb2Joj5ECdRQfyTzGHwOPBWF3qSI8kevCsb8bCgd
hi73f+GNC4KfJYlt5PDEAItXSjiFFxhWGNDHKePK96as8zYTefSp7XUlHvxSt7KdZaSu9ckqG2Mt
i7/xUaT4FiUYRAYICBf7YJynxG3wMz9PY2M9U37vtnbt5hszJnXQbGtag0MuJgz5k2q/jFXZAGjd
Lm8ERHMaEAwoKU5JVH01Y7tS/URRtYfKA/G6Tyty7IfAkULJcETseX9/veWN925DyOFptyOxi6wj
YjNLADXeVG5ITBc8IwRVYEWnd8Gw6aWzBw1jDFfuj3Y9Wa482XGXSETZC73cfpXmSC+eQn8uC5Fv
pi6Ndo4ZZXtPicWD5SbFo8etsIU1Va9kQ8s7kIm+FUcIfQyGRs3ncmi7m5qwi2b92W7D+EM9VoK6
TGRv2tgzHB8kR7Yty1Z/bivVeLAnt/Vxn2jWqjSL7cWvkHUp/gd4Bj7T8vbLIzU2u7g3PwYYbByb
DsmKQBDvBUkxbXRMw9aY3YsHB54oVVqJNZVAKB0OwuW0e4/kuphaXtksmf9UdfxjkK69yUg+lqWt
uYnn2H24/5Wv9pQ8QOBciZUA6qH8fjmmaF0lBMMdPw+FIj6E3Wj/43X2T+F52UrN9Go5JYBDTgzy
FEu7bChNRmCq9aAmz3NSxBgva0FZbY18mGyEbsLuJ6TQdu3A3pqdIXkjRLfyEZN//y5U6sq+qWn3
JM9p3OaPc9gpWAANYMywbwtf/34lJS8MZjrsBmCBl2P1kds0UWwnz2OA7JQbatovA5zGP0Yu+rXQ
7Na8oPsg9kuRhm+3OJsFo2ehqSWczRL1odqikeOq3SMQ0nglm7z12YjV0azj9pFox8tpmVHPGxBk
KZdOKbd9pz6LIY4PVozZyi4OtXbNz/n6GHDbcOMwJtVDbWkbbBgxkWbDRxOUab9bIna/u4HbBHjl
xS2nv5iRNwBataZ2dX3tsEM5ggD+KX8DvJFL8W63TGpKTdR1+IJeH/3KrcTc9WkDLBk3vXZfTpPz
01Y8TWyy2Jx/0msYv+s4Xu/u76NF3MstwK8Ac0OLjooQQLLLX9GlltVPs2DBO3X8pLLyVlT9TsKx
Vx9rt6h9UqfZ2GKAE24QSl0TfL763oDmKMvLqh926Vd9lNmBRe2mw3Q027ToP6CwarY7wGxxZSEZ
q6YhN35vBe5KLLH08pPJNb1J1OgYFUDKG6j63eK3rajMGpTG0UlE5dp+XinJV8OoEEjaVHXZFz1B
VoRfS0uR8Ismfdo+FIEFLcNWMlvbTIEb/8Zosmj9vi8Gz/KBXTrDk5NZ6fTRCYRu+tRLun/uf61l
jMzvfkuQYNqCZAEmtahgDU6JTHRfdS8CB9FtMU0dtglRX/jEXoa7KRp8E51GCT5EnqZ8FUnhHWJP
L9vNgGGKulHNInptgzZc2UXL6BHOtkbtljYOARqoQHexmSmve0Gh9P1LL6YO3848TaNN2ir2MSxF
2+56s62/IWQWNZPvjth+tqVtNgTTtRtvQHmV4+fEgqO5UYXuxUdtjBVt5ca82umy6ginBagVGHXI
tJc7XRSdWahtnLyo01i6m8jQEbvsrPglazCS3hbx0Jh7L+hc7NvdoG4ONoJha4iVq9vGJsbBQhLp
CzD7pNWXP8K1igGhgrp9sTMgOR0Uyn+suFKbnevlFEOLpN/mpjOf7m+b66lTOEMJlEYbGIQrN4fW
6uq6V+z2BeRVtx+roH+0p3i0/RYRf0fom8LK4q0yle7n0nb6lTv9xui0SKDOgJEluFkSOIvAHsZO
9bqX0FORrW0HtdtbjjXoB0pqavgLpnr7icSwpDXWp6NUzkJXd6WwdnXRvEFHQcdKRIJz1YMrQorw
vADti67Ywd5VIjIIzZ1+u40WbCpdqX/cX/Ib40l3K9AHKAIBd1sciNqh0Ev1Kz42pPKhP061KTZe
npSftCwt/tjIAiWH+0NeXw680HS+OINEkMxyEX9MblygJt/lx5Aw1/WnIphCxSeoVAw03roAO23b
iGqOXZmZ6i4bFbvbE/rWZeF34Lq+Wzq0zI9G0hkCU1WzitRx5aKQP+EiqaBdTpUDHCAIYnD9cq+8
u3enYog8vRrEUW+mLHsZmykEPlV3wfcE0bI1WPj1zkO6iFXmYWH/UW68HI3hY2scqvLoOfmE07Qy
RPxJHx0W19eqdX8gcGz4SD/YT1Ml1DWBgjcP+sVsaS2RuXHsYLQtm5J1nNUx7NMIxJSIj0k/GsYG
0nkhPo12UAF/HM2p+x4B6Mi3TpfE5UvUJ2bqV1zuP5o6mQKk7Cz3OxdaHW66OfBCLNJIx/apmpGB
NNNkAQt2S1pl5Rhjq2s5hT4e3EQvaDdYOVHoDKrAb9TCMF9y9vkzCpvx58yDpe53QuSfoafq3qGy
hq7eOqOYx21TIWOwCwojzUIwAA2umdCiaZw3gfI1LoQef45Cp/0nwP9ifrWNGJRyGHrsnBl9Ce6R
KtFfU8UJvmOm5RlP9jxO8c5JnSD9AzalKT8kFO6Nb7lQIX55RlobWysyw2ALbamvnrLWTAc6jzLx
AetQlXsY4Nb4VML7dJ6MrMlfRqMpxcYanbl5VHACNh77OJ7qI1sI5OPYzxQMh8JLgfgoYePAFlXL
SNnfP283dhfpKiqWNNUBl16FxSqOl1Eei6PVtsPTVBfjq46D38eAOianz2yqP0pSWRNCpprI2Gbp
WiX4+hdAmQFnQwrHLwCtd7m/qZ53nG6iGHRKuy+1kkavUZS129pRoZE2KdZrQlHNF1OUwR5o7hq8
6np8TjGYClQO2EXektOd1s6M+LkeUBQE9riPCw8Mm4doVrrR3URSorx6ts1z7HbVc4cgU7r16Kkm
Ky/7W8X78pyRcHHH8jskLWHZQ00te5oLTxdHkc+z4+NLKtSvbm00H4ehb1xf07PsI++yc86xf31C
pCM9Q+8N3S8zj799SuOyjF+1gIbODytFTP1DnDaKteZecf0muCRrUumZqJMG5OI6aip0WRBnqI4a
zkpPkx7DbI0yniZfoZ6mIKimFv+7v0eX7EACM5eWJy0JStowyJZjigxfIs/r82PfzNqwU9QhfxVu
k9e7opcM3jSyMBb3E60R8bc58oxso+fK8DxocYXppWKEifXj/m96e/AvPpcME1kDys6Sob+s9Vhz
jojDkGmf6qJOvZcyiLr200QSr38M1bgZtn0Tebaf5qYXfZ6s0VKenaScsJRSi17iieMofUVwrxg2
atvjN6JXSpvs+nrKk++YXgzloc2mwXsdy24KdwXi6i81MlDjFxRPs3FfBkaorgQ5b/qNi0nRNkAp
jneNP5YPvlF1idvlpvEJe/T5UZ3C+X9uV+TGV0cPwoPRVl58ElXFufSiQXhPHgoE6aPZdu3JsKsi
3UYYGX60zdQ0T3UaVR+dgXLFAUO6Tvmo5UmfffMsIaYvmUO5c1PnTnZKA130KyWaJQlb4r5gYHCg
KA3xQi5JEZE95LGTpd1RbVC3gyxqFIjGqkURfumHxhF+Nite9JAJa8CiPe0qvwWC93UOzdDYJbQw
+K9Huy1XUraru4bfguw1BowgbaTzxOVdJ6K47/KsH495VjjaA+p44cssquIpgFqxSfI0+1EFhoBo
6/Tj6zy4YiV0uTq9/ADGBoBNWfb6kumDuNAHxxuPZoclo48Di/k7s2thbQYNuILaRmt48+sSAV03
WSwDkQdMAwGgyzkbEd1mE0Okowox/h916J+mOYz30o/Ej0nLPX90E6TVNCcoPjUkus+UTtZgvNe5
svwVlLxlqZDmlLdY+XHUK6MlKTlCvkJXt6sqs90q+ag/KdCSwk2v5Nr4qPbIURfoTuUfjNGNxez3
VWaMUkoEzuGozEb8bNltb26VoYHrrXkpNfvBauCJWZO2ZvZ6ffHxq6mjwoUlY+YCXATDGqwPUC4T
pdSmxCY01ft/eD+yeVd0+vwStPP/HH5kAjy2dnZKoyD8FQ/5Z6Wwlb+EA3OiQB+jcUTUDSQOJdbL
z2gKM+zKRC5gaTr7KHZ/m+hjvKoYCL8kaVN6f1tLZ7w3NXEIL/A3lzWdWUgyV+tOR67zGkX/Zv5U
Nq55cIUefo262fLn0eN8OF1tne/f7Vf5rQTxS3YrKGSqam87+l18T8m+pozd28e56dvvfZA0An3x
UHN2AT3rT0aT/itgaH6/P+r10STTos5L64DRoZFdLjDmnaNXNpZzdOFL9T7wu2TfO/b8I2ub+Lmr
xL/3x7vKYigfENFLvp5U418CZRunr5tBiazjPAMGySp9fO3auttIT/q/vvYuh1pMbbaTWnGL2Dra
eYannhvV+L2owEG2URUNe0QAxSHxsnQ3GmN8RAtgjfF5HVxhPUuZkLo9AD0CmEXJIixQr47p8B1H
RBSTRzMry+ahDuo58Tuvqh9QeAZ6Y8du9r+8HQqLmAGfgMe0rcyXns7RP8bcx58rvKi6DcarYp8n
0bTWPbned4ZE8KGaTgKMY43cIe/2nQL1fyQI1Y+lMiCkro7dVrXr4RXJEvTLdGVODwGd3OJvuww4
WEmZPSkaRT1u2UOxPWOsYyL0I47H6iZwnXLTRKbzuaDS+kChIXy8v/HeSNoXUQaSAyjSgirDml32
IS/n6TViNEu4K8eJe1U7JIQVhh8kqa35pQrY5SlqVSSlXdUeH7VuAHjbho2n8CJDA9n0MPiVTSys
oD9gE60dyaLG4aMxdwpmVpOp/il14U4Hp83bh05TpwDEWFElfuWOTpFtAl2Nt4VupN4OzNBgHbpW
w39LF0mvUUcy3cTXs3ySPBZnDreNrljJZ6uzzAOaAh3CU6oyfKUgWOc/wa/q301jVrgZJBfJ70U5
PEZtPwVPNYCzc4a2y2fRNV3wcSBNLvwao3Ckq/Ohtf7cX9Xr44zuAJAryoM0HgDwXC6q1TRFV9Sa
c2zpl0XbILMCZZdDN6fr2XXBGr/qTTN5+RGJZSiDUIWWHkuX44ELUiAMqNZR63B13RiFSfSX0Jrw
a9VSD07lNPNBm0SX+aT/fbEzeq7rRwBwykMkHL39ORRg1RFbm6E3yN7vtgOYo/nCw6wOCZBEo6zX
ZMRt9xfq1i8nuJXwDKzZeFgWK5WVcIbCIWmPQQjKz6kyPdrqc2MeHSqm1mtodsoGELii/5slXbJL
aF+5n7SqzSvfzlHe3glQJoe6pFgApLYr+sRXgU90vxSvKDbQ9/L0Kysezmvt5evoUZK5cXdEJATL
36X6epiIzq7w9ThyJJAbE0Xkq7ljPDVFUfq1p3jbfKx+ej1q/bwhf91qJStlczmgqiGvX91OWC+5
eTJ07XHi5fyseUH0swAGi5CzMA/z1NXf66bv1/jychstthmIJiAEYEIJgpZvsdKmyozCcHFsRkw3
tsi9BVundI2HcmyC7ejWTfvI9Zg9ZGGBv9n9rXL9JJNC0BLgcaTg7C4HL8zCEq6V1scMPv2DWsHu
2qhuQNxKGfKch2ry6/6AN14A6LY8UhYapEBuF1sTGafCzqa4PxbwFPvtGBSjJnXYQ2wFomET9WVI
qpAl3+4Pe2ORqXtI2iLuInDs5M969/C0STXPbtQNR5dEKT3zAzDtdBy8/7ZD2JTN75q6i/Wcz1Ze
fHWCqV25u26OD19HZ4I0OJZhblcrOWFY0R1d/CQSgCD/h7Tz3JEbWbb1ExGgN39Zro1a1S2NJEp/
CM1IoveeT3++7HOB08UiimjdjcEMMNqYqGRmRoZZsRaSy502Ab+dnNpPOXEmU97SBCfHqZAMeavz
s/bZBUSFHaaVyet7uX5tQP8yVZL+HKOxUgFDjCP7qNu9/6LlUPzBMypR/R6laKOwsXK+RJBJFQFn
xLjCYrtpdDl9OTmsewaOpQ4RU40hAiv/qn6ENx18ZyvEWHF+zA0BKRA9U57hJYFKbiZaxekdzqNt
ReNDPmr5H3x8qu0Ty0yaRzj/k1+JaCGelNTx/xtqq5f2dTX2/k6VelN/1AY1kU5SXksopQZmUlIf
s8zMhV61A5mq2zGk531kHm6f0deo4NITiIknCkFUwklgl3W6QY3Vopjy+Rwr0fCiMvCo7Uu4xejl
a375YQyS+DkMKE/vZpikw4NkEuDu575v68cmDKOCZihkcG6BggsYO+RNK3dy6AnvYLYqnbuSeYXG
Hay61B5zpVATr+zMZNgV6Wj9kedW+caYPfcvog7tnLRigJB0mAP0om8v9PpQMCIDQYjQiRSYpUWi
NaaWUmqWBIuCJsd3NY/Sl4Ds8ylj7HTPreg3wrHrtidlLC6fkAkQA67monveKshvO3LdnxW7StLZ
7fIxphVsVk3vanaXdfe4QT1B38ye9R9hFw2P3KXQORgw7MZ7NTdQODWiSvsG924XvSjmbP773m8i
lKXwhxT/BNZzcUGlDBb/sdHns+qEiuZ2iKKif+VEDz358RFWZkT9blu8dglYFFxOZLpgOZaVsHos
nXmQhvnc6nXsDnqqPgSj9I9vlzioQu7k/3I80em20eutp1AiWFt4XSlFL6esC7vP7Jrxz3OhFtM+
zxPdTUYme+xUvhtGq/7ntrnrkPHS3ML9oEiDJqA/yOd+gvudOZv2B8TMXhZP6sYDcx25CDgsdRcS
W7L6ZXCa2PqopHUpn8tsao5WP/jWkdqTkf7bNELKJVEb2BWAtsELWcyJneyiMRmdd86GkuVQSIBl
SXAfIAm6TLG7KHOsKfSNs6VM9ezSq1fBAQbyoUFtbeNareyliMRx7UDzcLni4795U/XQroocCotz
06fzCUjFBOujkaLNWzfmPTlPphxvb+eaRR5QC2AAB4gk4NJi6Nc6msmjclYqiRFQKwlPzqiP6S7I
umA/D81WtLJyfkRpSnCtAQECCXBpsA4apQGupZ7zfh7ng54Zvf0sp7qDNo+q+vpGnioc3+UDQBgo
5twE34tg57s0h7yb6vS1o5yLCAeTSRC9nFBOrNWNKvh1NCLQhHQ3CEREhrOAp0hhOQMaStTz0Bbd
Tml0GkGpMRwzZKJ3ZFXyPfRH8R6tVerI795CbggJlZA8gut7sYV9oGljRWn2nKRV8hDCpnSv+SBP
OoYz95AZbcJGxVqW35QJDCZrCWI4rIstjCqKiygWqugt5/puDOPxVDhN9yFPg/CD4sfOzkGx+AWd
E/UJSn5nF9XddIAAbFOqYcXhCiYfqjSAWxh0ES7kzX0hya5yDSm7M09y+nmuleRXTvR/p+N2BzdX
Mn3eK5JqSxv3dO0QU52G61HU3a7qjN1QTpEgkzvT9dVOzmD3kSsJD2RqvrXxjK3aMhjNgMyZOu0y
Z6YApSfMaMpno6j6H1Us1Z/ROAQQ3StGsPGArdoSOApyXbBpy4J3AUtDqI6sq9Sy8VfvB8jnktP2
+s+isxGfv31w13ZPUIUilyeLIbrFOVJi3ZlrKqlnCHKcO1jxYY2L8+boNPL8nWY/M5H1HH25bXRt
iSBEwAO9HuFl4aoo9a7r6lk5RzDGvyBIIT9kaoXwIY0XOqh/YUx0MeAuoGC6PJ9tY5eTT6PjXCRz
XD7K8E4eNFuCVTiSUmPjc664cioz4OPQFgJndZV4DnYH6VGMKzeN2NknkD/JJNqO+qOqBmnfwT7+
Tnkq8TYaxJu4AMIPtnDheuYwC/VCSrWzJdnVnkEFLWdy2Y73gnnCVWrNOnKklQ3c+soWAiOjcsUD
SWth2RCbrLobulnH/0Sl+p1nO1V+Uktp7njkdP298CmARUgK0gICKAvUQfyYNy7GJjtw5smkvhrV
6f2Q97/LhgmPNqVCzvlMtC01oZVbgUFB+8+VIIBd3ArLzssxoqZ1NrVS7v7rBf3cHTVIoztxpn3K
3ypSpfsWRvt5g1h9zTSxh4WeLwB/vuzlWqPUiKHbiLWzZEnlM+itLDlZ2pTZJ0BryQ8ypIEJ22z4
m7jHhC0HakaKJlTcFx/ZDJI2D/Hh51kyk33dWFl3UKLZf5oDuzrLXVrUGwW9tTMkxN0El62gM1ks
NUDKSdYaTT1TNpaeI+R+rH1V9HFyTMw5SzY+7EpPzrTElRRoDZAay0bYqJSMjTGp/Aw5V/Bgh05m
7q2spWyQS/MDAVp07JUE1rI2ax8kzQqij2EpBQ/UU5RPt33SNVgOdSwCL/J4MYfAMMLlLttaGiRM
RqfPUWCy10Xfarob5WP0qajn8ZFXpb1v4qmEUt8cmFA3RmjyyrH+BW6SmjWSM8WOAfstLvjrCIoa
M4UNQdfEnVu2lpQaMJxltPWzzyxI4kZ+SVgBWOsDCCDqweogfU7AVrnRhGb8xrv36hsvQxoOH9ms
GPnh1i0VdUCxJSGyXS2HvvwNPzQI/NAwPsBxY51CJck+5XXeH1o10l2zC+qHwYj7DUdzfflslSF2
ek5iqvyKfpjSODLGuT0+E9DE3W6MwMCNlEde4KWIHddWmYFsKlndkoi5fjY4jxRngTPR4mL64PI4
5GWb9rFTDs+Tr/W/Z9tp75kJaqQvwPd5gg09sIJ3v1QgTKleEZQj4HBVsdSnDJ2kNrTPWaCcwjpR
Vbdp44IRtsz+lM2V//P2kb++7CKNRK0MtjzegNfb+caHh3M0tBA7W6gZtMXvvu8N6qOm/21AV/zz
bVPXtwtZYQA+xE9CHpajfPk59Szgsc2T+iPiWvN9p4/5fVcVVnJwhsx/0FN/OPdhJx/CNtHqXQXf
5RdDa8MCmnQl8kJtKv6LEqVoN074VR7ExAXYU42uLRgXgGuXP0ut/aoF8lJ/zDq1+s0Y8cisE72M
4u72+q9Ok9CHIo+ESUWw6C+HmVsnynXF76aPTHXYw0nPQ26M3pKiG02Q/w5m0zz+/1lcfHA/Nlt9
gjX2Y8ekRrOTbD2984O2+RCBhzlFkXq6bW95mIROBR0gAAaAyjnFi7eqMhuJoaYoeypzPbnnWdae
Cs0/K2Hy7tHAV1MwDkPSwt8oY15uWlplUx6UWfYUWT49Lh2NYyB+aeEBokW23G7NnwoEctMuUSBt
ub3MpTsStmmdMGhPgRusp3Jpu2uMUR06O30aR3pSUVqZjAFmthuYnVLCimVrv3PIp7/ftirenjd+
WEy3vo4o4NNpaQMZvLRqNUorq6Psf+tQjMj+1fOy90C7+XfVVMnOU4xsXPYJ1UHDfFbgq3J21Rxs
cRosVv76G0RZn3BP8JdcVbvpZfX+PEvf4NL2w32VOzKZSAVA/NdANbMEcmVWPtCdoC4Pt5e/fIf+
1zYjttwfuty0sC7Xr9BmVntY77147PuD3QXxrpR941iEvuTcWUZi/akI3j42el6f5LwN48Ns1tLG
z1j9Am9+xeLc9U0zNH2DAuKkFc1wl2rlCLo10ub6xYyi8fcw6zH0HHGtb2lZivUt959GFkddNM+u
pqJSP0NXK9Gkbwx8oRxeTrr20pRkEzz7yAbe/tqLiOP1YwOrIzVjToGpKPEZ3jwLRmTIVR0MoQeQ
uJY/yWquSu6oIDe7JwIJHvWmtZPfxKzDKS/zZsuRLFzl/5on5hDUsfB/LufvrNkoiWurwPNrxBCd
MovPc55X3xMHjD5RVm5uxLxrl4uxDF4BmoU6F+1yvZo0OcFQWAF6GYM97GeK+wcQbbG2b3Fp9GN1
yRr3fWxP8a4tGLjaUU2Wqo1YeG2L0RWiZycQRDxFl79irspOKeYy8CwUuO8GzfH32tQY+8oEtH17
g9dNCcASOTZpjfjzNxssGSn2ZyPwlHFIvtaqYMpRHaZ/lLa3tvK2NWO8fcTWDNdRcFw4TE1hOt5s
EdhFx3N8otCop8cyrUrU3ZXIUN+XA78eHoTbgVTzlpO+LL4ib/kwN3blfwurWgHlkmjhdBykJpgP
jOIO1vse2VdzoNTJt18HyJbkaGrTjkEhWJaMCn7LwVKTfVKW9vMUDoEb+NP7iX8p/RNECeEPGAuX
034U14K0l0vpm06c5paOBXle2gf5P44epltCMiv3wibjdgTdAMtbNor0GvJOCaHEbyBHwh3rnB8U
wGb33VzeNVPv/JNrkXXUEmlIXLtAanzjXq6cHEJFHJHIf/jHYi9LOmAAqJrAa5Upvmu6qX3sQqAY
zCHxzN++EstMVOwkxqiF014AxrdUmjKoyZBjdhIvbFHnH61Asn6FZV5He/7/1SEb4jrazYlMRbOb
Z7nYVbYA2eVgc/p91ZTvlqsTPwiUKMNpom0GXOTykvrBmI1pqnC0SmU4MVlBDSkLIWstx7Z7UPgG
W/CQtf1mrylvMgBgXX3vLImkugmNzNPV/k9gZXO2p8jqaLsG33dnzVJ09hnZOfi+Zt/V2pb5te0W
tHuidkZJ4DWDeOOVAjXTlTTykWQyYu1Hag+QaYez/jPH8f+6vdurpqiuMpkvC/5L8edvTJlW0DWa
U8deF4WSv5Ph8MldaFqH0h3ltNpI61beU0J+etAKjzd9rEUmqatjPLaMKHjp3Gn1p6I0MvnZjM1y
+EId13J2s9P32X++ojSn2qAE83J7tSsPqs07zoMqSq10pi9XWwJ89oPUjr0y0CdAERAd/yHX1P+x
tMboj5k5hlsA59UPLIBsohdCEXsRr8KAxwYnUuzpuTmNO3M0rJSIje7d2Y9H5cftBa5ZE0UykzKv
AKQvrPntWGtjVCUoh41+Rmm+CmbrnGV2pv4bDYP+/jcG2h9SZxn8lqBjufyeaZeBH5Kt2Ct05Mrc
AS+Z79ummO8qqwi3UCbri/s/a4ug01eZo1aCKPa0FlqOl6maa/8RyLTxy27DLe6DNWOvmlliJJNS
32JpBgB4vZfQFs7LxG8/jXEa27u5Q5z2RWWg29jwums3Q8CIGQXG51xhwij0FdJUT5GnSlqfuUYJ
ZY6ag15yM40i3CkYbKfQgJD2zS/IgYf2L24GrUGOjMDgoaRxuZMlXfsiKK3Ea5ra+tlYk3VS4iE5
FFKjvUSAU7eemdXvC82lYPRDMmDJZtHqZhepgKa9Qanlee8kcAe4KuRJwy6Tq80W6Ko5avtwkICH
5wm9XF9fhn1bwkvtmaHGpGtTK3Oya2Qr27X2UG/IDomPtchR6DyIzJ8JW4pKi0Bv8tsmb9M49Zxu
sKtHeYpm7XFgtGMjel1xZw6TYnQ2GUdi8xbuVLOcoK8rLfP8bDTToxLpRjy60VBPR6OS5vmhsFJ9
i/Fk1SjEsNA+qpAsLAOvQQutqhdClN3o59CfjWB2XKkbh2bfFolmHhXIcbekJle2DyVXOpzQoFGU
XyYmAUSGhlrJiScZdQhrjEIBVK/Juf0yYkA2Z/bmtiNdXSVvFcNqIPvBtV2el0mtx2BuisQzqmn4
7uTj3RSoWrkrKyVrKXEP7VayJ96e5aGhXcaoJjsKUGfxNimA0eMJghpvzor8kz7jbSnxzma3Myq8
7BMdc1DtstxZ2ftfZdiFYWSFrJ2ncdnTnZlIsxFXSD1K21l1NEqIZKykybSndEZFfheOqhZ1blD6
sr2rpay3v97+2Gu7Cz5BpA+O4OgXf/4mCIE0rofOxMw8NUuKX3bvSE9mr5n+jgH18fR+W1ADkTCI
CASE5KUtR4K2N/JrtDWDyvgQKXn+hdTI991Ybn/eNrXmBgSlBa06uh2Ek5emJL0lFIH43sv9QBn3
2dRawYGZri1pgbXPB8ALJBXBsYbLubRT1KY66K2Ve0FoG//Su7YRlexyaDtytHBvr2nVlkCJUxMR
9DiLdwLyKxNhbifz7MZI72DfKZ5RdrYsGCO0rem6VVt4TzDaNFyu8uWgg3OPsdHUqxLUr+6TZGhO
bY6LOCkMl/9ze2Fr108lTiMWdjiGy0oqXAChUxiokyZ9bKL8IRuuzdTIORkgHXG7cfxd69p4f9vo
6gqBpYC5JN6HF+ty55hGmIsu5eDXSaN/SNu0+zUZdT/tjRY88v62sTWXRq0WoiryNMZyllsnQFuK
zMmP0zy1TnWuZZMbKTUIDnlWA+S/c2bmj7eNrq2QJJ2+FVSzYizkcoUOnMtSpKPAast1EbmjA7y1
0Cb7sQysLXjDqi0xzw2pBDUBfWGL8p+p+rOfeY4x0IY2mQ07FMaArJSihVsNwbWv+coCyNJAui4v
d6RbkW2mJnyOFMKzI8RDaQYUuK4PSlaH9gM58Tv7cCIxZ0wd8Oj/M7k4LTYA6xJJttzLGthJPkSp
1v9AsaqudnYld5+GiqbR7d1bXaTggcIp061ZAkbiqu2bIW0Lz5TR5WLyfPzoS5ESuz167veTEuef
/8IgiRJOTJAm6YsmlDE3c6k4WeGFVpidBrbTNc1I3nVZ3TzyPM0b7mx1gW/sLY7MYARZqgd54Q0V
zx4rZBMpPeq/ib3zn6lS2hu1TXHJlq88ZXuqjSBjQDgufPXUcFyCpi48S87qbF+bo8pcXGFXG6Hh
2l0gQhCk49Ds8M/Le1eOndMFFHDQG+6q76miSXdNkBUv7eS8Dz/5eioF+pYAApEd3rtLS3Mrplzy
vvDQBYzVQwpO42eVhpsh4NpWCf5AQbWH3NdVFzrI4xj9msKLrTp4yYrK/xzPTXfHlN2nvKq1jaBo
y9xiowZQvEBG48KrbaHA12e54xa5IhXU/9Wg3JtW8xcpJ5NQQAzE6WfvFqEJcbMzd6qeezVABH1v
xZZ2NP2srj4btZps8bytnURqErCmMbou1Fcu9y2U8ioJwqGAnN6wnmOpiyC0q0pj44lbSWwJzQku
aRDiSZZ53jD2id9MRu51UOD7j7Yayt0pLc3qVJK5fGgNVCx2tR8WMoNA5RaJ89ouvrW+ePNkqxHh
ik1oNGvyS1AkQXPMMqVw3AS6AnnvlCgw3XZha99VfFABNhXNwYULy2sTAqJYyb2xy+LhpErKUB3z
Xt5CDq7bIfNjdg+20mUjsGozCvqkCh7ksFL5nxMpQ/nsUP55JzXL6wUXzCwwHwti1KWubWyNUzFH
HTehijLpFGb1gz5Cs5Tm1sewKPz8Lx4dDr8IZUmDaLFeHsy6nH2JLLDw9NHvKzcd/GI/Bel8V1dt
Z+5Cw9mCeq2eUcAPzBGAGaRdd2kxr7SkrBqp8CRpqB/sYm52OTitPzNtwRO3tXlBLiy9H1VevtuH
ZS3qNN5YXlz5us0HbUiT0pub2D5I4zDdpVKTuUmTh6cZwcpvTulL+78wCgRUwN6pbS/9DKQ6ZYCk
eOHBgQYPEfKCtlsODCjHhDJ7GTfe7exB33qSVg+shbA4yiogX4xFglsmQ0mnPMDh2PROTlKXWPZB
YN42nr7Vb/rGzmI3nVmmIhGbBC1DdWCyNfoP+UBFsE7RlD9EcJQ/JUHbfrj9UdceXGjJeZ9Mwk8g
fJdnKIKtDASfyB/mTBpPMVxz8rHSxlL7AFuqMW241VVzGjSZonJPyrIIXMgamm6sncSDA0WV/kXF
qkue5M4ozd4V3eL4++3lrW0ejF4y/RcmMoBJXS6v1Ufe3rDNGRqqKdQpSkpAWNWOuaUQu+ax6Q+I
iSyKrjAEXhoylcooEK9OPSspon/bQg3mu4IRwvxYMiTFWJ6hdXe317ZqUmR+OlQFlAcXa5vVSZMn
p808JLmy8OwYYNv/9IXSNg9Bi5DELoVFrd6IL5YwsFe3ygrBYjAkey0lSg+9suTIkhAEnAPjZzOD
2j0STWXKb0Xvi3mf6WmqnroeutNzOqSKBRto3WoGHHj6EHauVTC7daqrJow+TAR7X25/lbUTRl4K
+FoIElMEv9yIpjWDroL819PLYP6cM9PYu1OcTvdB5jifb9tau7L0hYASsQvUSxanmey3zSNNSr2O
Wcx6L4dhOXxWWz32XZlK/M5J4h+2PWfmht21Uw0WjSvEAq8BFlAqtEQhXNq+7lLnK0PMrRTtFHRW
t1B/a2dMhEBQCYtR02WJKx/rVorLKfMamK/8vRr50x+ElmVoff38h9Eo0+n2J11bmuB8oaYBQdJV
wdtKC9DDU8ShlrJ2fAnbuU5PdWHnw+62obVzIi6PZgqA7BVmhBfMmJOcrLRNUi10e6WOujtbnrrm
2ITTYG+8mKsfEtpIriooFTCUl8cyK3vk4E0Qbnk7jqcIqq5He0aWzY3ayLJ2cTiO/t98SnTBRfOd
UtZSeKhOAJbJqpR7Soz22WEufLohOpDz37e/5OrSUPMSAR1ncllbS7ISbuCW5NeU2oj2TxeivhpB
jjrs1HYMzX0Mnm5LPE9EGMuEVHxMQbIvpkIWVy9LtCKZoFPzRgv5EEOO8871zbnZW7M9MZ1L/+8D
cDv/LouT8pm6avnv7VWv3X3SEIqxJKtkqosNRVUJ707HwJMRk49cv5WVktnbNmCSqQRuJTdmBXFm
ZJlfbxte+9wgjFk4gFzc3CL2iqeYZ5Lk37MLST4QrMNLbfatY+5pBjdfGhBs80aQsLpWAi60JgUz
zjJml8tS661Wyrw2t4b4mDhMqz5IUtnVP6V4DqE8rFsUplwo5pKtIHfdNp5AYNnwCIvvXKWlMQgs
qDdrVAQCI86sRxRJBDrHTvPvox02mttrIOk2umFrDoKmAj1/BsGvZ0Zkc2rMSWqouMdQTqICnjTj
o23i+D4xNxOHWyXqNQALiC5mqgA+cW2XM1VlA92yncTU3etB+WqM4b0+qFTd5W4MPoRWnfyo4z58
iGWr/qomOWothpp9VrrJeLl9wq4/Oe8n1TM+Op1/HphLX6VEY2HNgAY9yW8q9MEl69FuszhkKgh+
S7cEUwJi3xmb59t2r082dl9JnXlumFZYBDQ96Iuot+zQ06y+PKmp7scHLq7R7tKom8VWl8lGPLqC
SxU2mWGhMShmRhZ+RJ5HiKYgciTTbhPL7a05vVMpig5fHEmra5fWkmk9jJHTpMfJT36RJjRO4Krx
WG5NDV67NH4KCQDK3jQNruYhLYtZd6OzIi+uyGxmBld+l0M0Rw9ZhUrNwR/NsT1JyNWTIUiZvTPa
RLdOt7dg5RDyI6A+YFqDku01pTqlgdzIaOhbMREsJNpF+1+udYZbJo15sCJkBVDXBLTGIZ68yBz4
l2kA1ThZSrPJ8XMdDQjeTcHCAm8loGFxR9902Ep1biEUHUNvHm0Tggq9VLIjtTxoBm+ve9WQgL+L
tillwYVTLSYZ3JIShF4VMmYL0XASDcfUSustXM2GoeWzUau1aVRxhSHNqe4iihTwKMMoUW5s5Npd
ArUDk52AuuNQLr+cXctykthj5DUJHG8ulS5ZPulwcw3HymTwHpZCudpSfRXJ4uWjzKlhJpQBGmbs
YNa8NFrRqpXyQI28AD6Q8JER4vFfR0mDj2ORj+kJVEU4utow96d8qsxkYw9Xzy4LISAQQ43mkoRW
jYxO0aoKdce+K75aWjh86MM2MI5jQH3ITZsQxuygiM35EFOt1V1l7AczZ/LAVn7npdxW+9un6voJ
4XsQEWmi88hfwtG+Ob6tLse+75SxFw9G/jWV55peC5p0BzPjHt22tXawIGGHxZQiEy5tcVXCplQa
ZY4Tr2UkaHyCnUWFKryuR2er+LNuSYhVCHXSa6BlBAdkGzasKtDNaV+CnG3/IAxRbnVV1j4fsTL1
O6AF/H1Rm4hTtaksKQHco6Yf5TEsvkt9+980T1awcXTWliRoi4lhuQhUQi43KvUhosvQefb4GUN6
gKW1g2ecvkCzgTxb8/GQ/CHKwoMDLGTx3GQmOPgcTnYvCkNr+uQUQxr9hE8qil1EGcvoY2KHvc9M
oFx1p15qg3M7mP4Wqc7aA//2VyweeFnrkWbIqthr20a+6+0UgsCMwHnfDrX+YKSG+giyous3Uq41
s8I5CMEhcIVLwEZME9foyjD2rHDIk30QBPo9dDnyP+CsUKObO+gkPjC8Om/Ruq8dJCjVwRwJvpyr
nkHUDajEV2rsReDjHwFTEr+oFsJRgm/e3IKUr1qjjv5aggCOu4hYnXBiTH0YYw/esPRQTaPz2YnK
iRLeGH2+fenXjhPeHcyWwOfTX7o8t0WfV7pRJjFzUyHEjggFlK3LEGgc74ImMNRdY2mAcMskSSM3
YAx1Jyuhbn+6/SvWFgxJiEhISEnA7V/+ilrpurlnIM6zfUiQdvIYKeVLkUWD5Wp9gejtbXNrTxuU
zfSuX0fJl6+MyohYO6Q8oSWFnt+9IX8dOlQQYkgTv4DpjjfMra/u/8wJ3/HGiQeVPilzliFva2pJ
fUBLznJeynkGXkFyG229YmuX5LWkJFDjIua5NJc1ra3WShF4JuI26YdMlf0G6kd0bqJTHTvSD8uv
BuMQSrVZHm9/2NWVUqIA0MH7cVU64xmcRsaigOsb5vAJESShqCKV6d7O4Xy8bWt1E5lKZv5PTCdc
FWanAextja2wUoYdYmfGY1V2sgtMP9yH1mi9u4Etxi1ksNvM5sJusvDwkh5NsL1JgTfrej7uw8wM
nL00d8GGg1/7hgTvlNMpTPCeLBy8NbTg7aUu9pq2is5xXWei6CIlWbVrVbVTN5a19hkpvYAsBIEL
YGtx9Zysz/yuIlwf6T8h0jTrxk9pKrSDbQ/x13nUNt+O1QW+AhptnmQi88vzqSUUQ01AIl6eBf0x
7UOn3ElJ0UIPCjnP/vYpWTVGY1l01Xgwl4NsyAgEBcSLoReqWp0d4D0sJleFYqSFuA7yqNvWVj8m
ECqE24Su0RKtaTbo1teRFXoDLYonJBXKJwXE5h4UTmzsIjkiVny/RcqPIJsEBz1Z7+XHVJjOmeKO
/AZK3hzOnfaPUfvJS151w0EZ+nDjc64t8I255ctUm6bUFVA7ewWiVft8HknjoKg4kB9Hf2aqCb//
ZnliFs4Aon3VoOxG5uwRKmL7oFP8BRDuyZhM5O/yzpxcvzT6v3DVtAepGhMsCjHKy89ZmX5UKTQW
vN7MlWlXStX0T5O0vnMi0tfuby9uLdnhChhiKB5ij2XlQIUZahioWHipUskHlZrfXQnM/tEMZUdy
ba0pINaWHXdGoufnbdNr+0jxk0FiRt6JWxfHBnG6VEb9K/GmVvueSqMcu2bQJI+6MqJpGsjpt9v2
1t4kap18WDwMtdaFvSTJGiOXRsYzLLP6TWm1zfdZkeSH3iy0O8JZ587xa3U+3Da7dvspefE/QbV7
NTMNWQqTbVYHkLIb1ftxoBC1q02GmPK4lLKNu7FqjDRDaDQzA7+kb2utImoCOUxBqfWNxwQ0N8Sw
+u5QW3o3Hv9iZWBRyQQAzQAhvjyoqRzlbWykSNYEjEpAfJq92FJKw6gxwr8JKF7xd0BmQPcvJxyz
McjmHgIxb5S6ar6zUPH5aZZh/gzHkOG2EyoGrtoH6tbE8+ohhXAH8IXg3Vp2RMfRsmJSYhLSuKq/
64VtfySQnU9zBGfqXUZh3do4LwuLAjzJnaeOx60guVpCrRKCYaeUQipU7Sw/qoX9TdGbEDGL+cOQ
lclG7L24FP9rzSKmEAxtgLIXT28SSyBPjDZ7MuUB3dkARmbVnVDg8Q+lEtS7hmGth7kytW7jpF4b
ZrqOQ0NxlqvGGNPl4alCP40SfcyeYj+cHoK4+NKxsQ1DNr5yFyUjYUeZju9rNrNaKpP00YGNsKHw
MV0azZhZ9Y08yJ8C254AG6aa0xzTSB95RwxfQ/1vaIqN13FtoQD0oKaCbgPo72KhfRX4asxVecLb
K0ctbZw7WUN2K0B67bmZzHQH+fyW0YUfeF0oXDFMk5NUES4ujAZhPzE2VOZP1aQ1hz6aFf0QBN38
FIM32Zrj1vlqbwpm1HlpqGg6PWSuJmIHCz/QVJEPmMVwDoECokYQp/uMA2fyuJXxL68GhhyQ2rQW
qEVxFxerqjTFT/uscQ6hD2OLP+n6J7TIe1eIfJ1buy02XuJVe8SHgsjZIC9d2BtiVZGG0nIOcVFa
xybnZOZkggdgQ+OOEfINc8tNe12eiDNEbYGa1OJ0KnhQO5RU55DaZfUjktrqULZmdKJQvTXlv7Jl
4ONYF2oohInLAq7SGIxj1jpyCVlh7ItAbXe52r5ztoWDQWuWtqYoY4J0XPZUjWqIfS0fncOIgLkb
6IV50EMkFVQlz46mBJtXwZz8CRIedcOJXq8Py+JlgqyC135JuolaYab6Zu8c+lhzjqYydGj4BVtz
SltWFgdfDRxQGl3rHPBjyiMdPvMYmigN3H5mr0+hWIs4f+SYgBjEsXmTuieDopW5VjsHmGCF2OKg
UyOBTsA22u4QtY3j3ra3tiqBaqIOIhp4S2oZZuqqWkcy79DMVnyMZvJnyonq8baVtVUJRLFBwwrx
gaUV2ZfLus0C+1DPtnmXMMoXurWaW3T4tYlYHvTLe9eFBBAgftBvilC7W+JcZGv2u7FVkuPc28VT
a07VE1PX8f72uq4uMbEJYhjw3+CqOPKL3QoSxWy1BDGsalarnWzyho51Hh9AHG0x4VwpognFL9wt
rxkMJTCjLc6fZJaS1KhoCjVBFX9J6cueDKeT5l2mqNYPPevaZ/x/dNAaOwzdtjD8c2s25u8gazrU
iKBe1TfO6vKxE7+IeQywY3xjSN0Xqy/nFLkBf0iOTthk95nW5A8jUdqehguc8uasPExwfG+UD9Y+
+Vuj4qi9vSBRUNQljDRH2GzrY6vU/t6XGCjoYzS737+79ArI4SEtEezll6aMmq8rhZjSwyKC9Qbh
U3S52ymn/hznW3xDawszePCEBgzt1CXXZOcnnaR1KdIfTcRAN7mJbVL7tBvzCEy/2qJBvLqSbJ5I
BAVVPR2YJT96j+TI1GZ5cmQcOvoowxTGbBKsLzF8D8cstt4JXlLEYQFGxMqgXeSJFY7ozb6BgvB7
XeUVmPRKhZ50GA8weeT7KiAqu71vizRXmGJ0gVEaQjABl1rcFDXU1SB3ev+g51Zgf+mZ1s3ujCQs
6ns9pZG8S5EeUTvE0g2Ef/pqQIvs9i9Y2UtSMgFQ5fzQylwE2rLSaoEVd9JB9Qfjl1+bsbIfM618
9o2oKDac0MpOUrpjmTJwWCBvixKCHMzMI7UykURSjEBq8gjJndYSePu4GwYHsrJ6LjdAldffmItB
5kkAA7SZMbfL7czTBFYiWyAMhszaqdnc7stB7Y4zwzjPnNlu3wZ1CHlJGWwsd2lZULO83hLRp2SG
fxGntb6JUhTImscMcYf5JFQlfkSO1nxkSox5PnQvG2dnqln9GCchpInv21nRcCfnE9khs5KgLy7X
XcdWYPlIhT7KmW3XO0Qoq/9QNdEOPY3cDf8q/ltvQ+1XW8COUWmnXUJWemkrAsFBGSPsH4OmV8ND
3UNWApXwVN2nWqS2e6dK4viTbQbDfRvngfWBkMEJTrcXvHTy/AjwU6DkcICkqss4VQulNEmceHhk
rqK48x01eHHiyf4Ul43zAhSlPRqZ6ny6bXR5pLHEnD35mzhcYk7ncuX/w9l1LMnJq9EnogqR2QKd
hokeexw2lCOIJAmQkPT09+DVPz1d0+W7tmvUgPTpCycs+DU25gAvNQII0d9gh6N9tE9Brlp2Tkvs
8n1EGGn+rcGPHtzrVbdf9Z8QlXSN70GpeS3XqbXdC7FxHxYr4JXh5yACmzhHWb1+fP9JzyPFtiZA
K1BK2ObSKFRfr+k6LFTe3JtydGab7KBupFQBb7SOZAmd12sGChdeLMAyyPb+Go2h2n+9nOLooo5r
akp4sEUHFS71py7Ava2M1/BcmpZeS5He7h+ArjG8gHBihGzsPBg7xE1F0lBbEotIkYVkAT5MzAs5
ubXrREeF6+B+gRjBlanGObRi+5pIyIDvRNEDZNY5ugCeCVNYUbOWS02cT8lUSZnRgcakmOz46CUi
BqENUMTHaq6idj8FDflUOdCMOQGquFyzpHwbtZC5IXIQSKuj8XpOWkhVsLBRNboUray/go5c33TM
/S1X5jzjUMUPUD1uP+C6utbTehtEtpRxm3FCOWaziHn9xW0rh1k4Yi0rPeq9R/26qIGcfgFGjdyO
TdM+rZim3wWVnR8cEkFR7P0NfvHBAeiFuB5CGdQsXq9fKcCUwxifAX0t9QyN+XSCdK6CegYUNSKb
NzXtX4Qv+t9AL7KX9xe/sPkwGMSQAhk6kPXnAlsN5DJlpfHwfWOdHQxoursp1R5Y5kYtxRouM4wA
3elKaX9xVRRxmzzQhrE/uyM0VJEgMBGvZcMaujNBbMoYhgSF53Z8Qpt9GQ+Imdc8wM5xgduGh173
pm0dbFfUm5Y3cZtwgZMigBDQ7Dcb6Q64LcpyEjXp41BpulNM1/uwCx+cLfMjsKI7/B8vHGgFXFmo
Y1EYvf7aGL4hakL7vnSaSn1PoanVNG6DXj+Gih+qhooPi9Ok+/cX3VLH1/ckHhww7q0O2Zx3zhaF
6MtiyZJoXPhTdHAg/cEzyHFWv95f5tJnRVqJwS+ED/B6zz4rmPCb8HQPVe5ZT4hesYEEneu4PNce
jevcnzvyYOAxzK/kARfuiK2dmGzxDIrB50c4ML2uOjpgF8ec76thqR5XMX0c52G8snMvHVasE0G9
B+1a4Bhffz6UiK70ZqVLDgeVj7Mw5pPHuuTo1L237uPYyIfam1LUXiApXwnYF54Sdz1IclDCQ6g8
/4qVhccleram9CDJnuEAraWnWjbd+JaQa/7iF6IiurMICOBSoGcVn131ftMntqazKcmkPNQg3C+a
YPFOKLEBYqLDL89N/D+Rbj8Gfst//vNG+tsEh7A4hO+gefr6LUco4q0isS0DVZlqj5wSDLaMclHV
uTYybW5HRaVbxIDSXlMwufCFoeUL6A1mY5s91llmJf0W9MdO4zqGS42TwUqusbeBNRR46QS9hamF
8bS7OK7IWqrGawzXv65JZ2cVYRHUT1TVcDk9f/Ey6Kq1nxx85TRRWGlMQ6eofXCT70aP2jFfHdOz
JheYw4w5JNVq9zRa0vICDYjIg9Bt24hdsKnPf3PHnoqyoz0rpLfGrrpydV2IK4mHQ4fZLFjgbzII
u6ktUt/TpTut5ksSVEEeu6L9x4n6FrcxAQZTyce5Qx54th1U2C8haQZTorXQxjti3WEX+FAVADtk
aMeDDqV7pXq7sP1BQdns4zE+RGG+7ZL/ZLoQNeZt6xlbpmgLwZhxUuretrF7P0LX+mFZSD3CDSH2
xalrovU7nVz4iLx/CC4cd8xIIVUCGAg6EOdzhAAsf2cJWxc/QYG/5HaSfqxgCiigFaj6/h+7Rts7
RuRE3gvUF9zyzq6IFqRD4IsHt+wjZu64L+EbbTYpzNNYD8M1uNeFmwL12qaL8ne1c+swmDLQvoKU
W5n49Xpok0B/oFAxfnF96R51olUm085cqV4ufVNIESLFBk4Rw+CzkIYbUzMyNG7ZwjMjn6c0uJm5
aTLCvWEHsB0kCgF1fnISyh8qX9RXLuFLzwxRn8376m/z+mz5Zo0bQIcJKdGEjH8O0sa3mAw1Nz0n
hOXIsBtWRGbz2nh/H21/9zygINXA4UEz4m2jN3G8pu4mRcqI+2tFoRxhe3k/4aaG/kCVOEuQezym
1Z/3l70UR6GihdsDgQE35dmh1b47Us/BwWyczi+geuM/J8adcuKAPQZB83Y3aUwX/V73V0g+l/I8
jN5waDFgRMP+fIobuph2tOtsS4X2Fc3ldnRm9AUmEn/s0062WatARv+6QNWpucW0HhDKDox66BtW
5J8NyLYzjEEgRj7wqILm0Vn3KRgDHCDFbdmME/w0O7iQgerUZMbla2HWaclWV00HKGKmJ9lCiKVi
gZvNfnMNKXSp4AMQcBNW3PrRgMy9DmrQ3q/bJMQvGR0lvhsZ8e+6004+zzU9UqP9InYiBpyLnNBF
t9Swm3RBG4WsNU7k+9vjwmkAThCFNmAMkHg8R7k2uAHbZPXwjaBFdgzRmdsh2ti1gOYkv/c6F6z8
cWzElUN4YVcC9IIo9xc1+BYU3kRsxHTdlCZ1ZhckZmZU3qGzU+9YlIwhVMRnGBomleZFGxB0Da88
94Wojh4kZjwYRkNW6Lza9x107iREGMvGuMGeV1ZkUwLGajLE5N9z1c25BONuCLLBEPLsBAZMTwqj
P9xhMPctzdyC6oYTybMVAe/Om2Flms2m7QZISvi+OLz/gS+eQmAKcAyRxGGsdXaFOiMLZscl+MJE
0VwFJrwnpOtYlsBa/kY7TBSgPvCHcAhQYmv01rNQMHDR3v8dl1745qyKeg8oMmC6Xm/63mWChPO2
6QMCl73R0KLmxoNBPXWuPPKFdAitHDRTNuFxZEXe66V8ONFI8LDcEsWW9ySift55lJCn9x/owjX2
apWzeFKLCbCMBassUU8+L7qvvoyxl+zJlEANksjkOR6r/gRU11T4MOX4/P7y5wcXvGNsUfzBv7JR
CNSvHxKZIA11Yk3ZTVV6l8S9+NIJ3X52zUBb3CReOmbQcQ6u5CfnTw2DKxj+YDKCsgJ2G+fDnwEz
n8mD3mcJ4KYFEh5InTTzqTCHbli4LExEORqtXDyLJVFT0Xfofl2h45xvpe03bOknKB6opt/ErJSs
c2o6EpcmaRWIFZiZBgWZWqA8+m6O/xHkhdwT08wEMkVADaCTf15r9ikkqsEajMsaGf+nYWhFPszV
UEY2XZ8MnF1B3UuuycufZwt/F0WXF+8anzk6j8t1IlsejGNSdsAf5SlPDPBkyxI/s6Cb7qEEGs+7
f91QIFtDZxgYbnxeJPuvN5TgMz5dw5PSVCB5u3KRT412pzKUzkyLyZnZM/wDRnvlJni7j7HsX3oo
Wm5wBz1btpMhC4O+Scq69cIT8SVstZGDpk+ykV4xjCbOTRXra+HoPEbg/W5gq20svPkhnINomN9H
UKtPsYd4JCFzEzdpWgxRALOc91/rhc2KhTAeABgfvgTndWwwyWqpITBeDjEaMJBrl3tRhd5pANH5
Ski4uBTAEQgKsAd5IzM1MxHQdG2TMrSyuZun0AMjTvB89Wp2ZbNcWgr3GQpjTA8TEDtfb5YZtLIY
TMu05DIUd8Tt1z1gUOHnVcXXLN4unAQ8yzb/3fARGPC8XgpFYQpx/SEtpVOrh8nGOH6Q/S7Xqm4e
Z67T0/sf7NLOgOoIsOroLm8okNfracKgKhdPpGxpt4BqYLufldeoKy/w0rYHjBJDXzSgNgTu61XA
FALMBFldmcQMluJmmGcgTeIlPHHQh6uDH1bjQfk0uQbP2L7Mf8uQbeNv4n8b3uRvm+71wnE1A48q
O7/k3kJsBgNFcxPA6+w4hw6pcgAQvcMQueZWwqrbyatwuIqaPU/+/v4EGCWBqQbtoDeQFzZi76R1
5JWrFAG4aUHMiqln/X4atILOVNRzZAkt7TPr9Zgvvf99L735eBNbRIMUsOtzOvKKcCCCoPbLuJnh
E6j5dFQjDgh1munZUCfJZjgBXyn+Lm2qLbJuDw3+//l5AfbGQTurIaUPofqCYmz3gy5MfH3/0d7k
eniz8PxCazncULNI+l5/XHdkSQOgvleOY9rejBjS7KJlhqOas3g7zNhjQNscfi9quLD3i7GsmGl6
Tbr5wguGG2KAV4w9Bj2qLXb8p2fjhRBKs0NKSh0GKqh38M+egxySKQPJB+3rbtkpzK9qLwfHDmck
f/8lXNhdsAhHXxjD7zB6Q/KivpIqmt2glGtd39EhIR9rtsT7BgJZS26sHn778egUSSKvdaUvhCr0
FLbmPqLi9iFePznuEzabTgQlpaAoHCGQJ8N8Bqvniz/rkDc7sayuV18JJRdiMQRo8M2BjcGyyRn6
p6pF6q5QRio1hMF2VWjnD2BWJKBe+9Hx/Xd7IXigjkEts1FNt+b76weEgEPNV8690vHbke2XyVuj
Qk01D0IAbCGImTcoKMKHNXBG+izgBH0aV57yfz9NUCzBx8Wrxoc+f8+wrpiQHaUevJHTPs0WGvS7
JOaBvbKVLnxPSHTgS8L2FNL258cpMauXzAH1y4Wm9R+GhtSU2VDMu3pO1kw26hqF+cLR2egEaHli
HIcHONtANoEiE/NGv1Sra7/3a4cx4GyfqOLJAeji9da26XClHXfpIXFeXFzj28LneKfAUxKuwI1f
9jMMtZNVBcAbARNLQhnsUBhfA4FfXA8DXuwgFODof7zeQ9BxQ/aqIM5K24AWcRVo0L+mMYf0Z39A
AiNP7+/ZC/EAzQ0QlLEcOsnp9nv+E4463ASttDwq+0p5ENJBzzjVX5vGJHIH12mi62M1pxj2Qu6+
cfR+hVbnNZDnhcCMrj/wVSl4vJt02vbh//MjIH/CeLP0UZmIIOE8JwNp+Kd1kDFSjIkK9zZsW6W8
3ZK2Y/sRwBFoB+azx4zM+kp319Lfty8FZRNMx1DcoPP7RlBTp/D1MExE5YgOe7+r2SxvujZUee0H
3VMH3aenZO7Sl8Qf/4/rH2sD3o2BEjoib8kr0oKUhM1Vrr1VOsddAp3JWrIuzh2XcXW7JgtVOdpv
pM5mYN1/v78h3sZLbHbI7+BmwtwbumGvv4X1FkaoUwUlvM1ZkNlxWA9qsFGbCdfvr4SqtxFzW2xT
twQQFniK7cf898O3Hm7CYAzLeKRml7TNuO9EEx/9dX5GAlK9pPBzehj9ZjxYqdrxSgS7uDzeMdqd
4PyAoPt6eSopD2HnFJRYz9wCkYZJ2hBWH9aGQF3CVPy+kYDDFmvcc50FMyrgK+nWxbcNWeTtLSBS
n6NbUmiVxbGNcR2Hw/DRuP2H2VvZiWp97aBfWgl0VmQ+gK4gez876JNlrYiaJCgd0RzhHVH9rGng
7gOlm3/s6AEfsiEmIHkJuxN82bMQhutWjFAwCgFVSWf+CJ0naHftgRoY9OPQSLhDFvAnTr8Az+nW
pYXq78u/b+HNFQiXH0wg35iRUb9r+1BEYdnZ1S+nftYf3EbIrBFwknp/qbeZ6zbwA6IbM5PN6G77
9/9s4M50vmQqDUunhupaDmY5oNt15I+f31/n7bUAqU10dNAXx63+5k63sMbgARdxiXq52ZNEP0EF
WjVZV7l+xip7rZF1abegdwaZA4Q/dHjODmbNcRcKifWqQBmdzbOPamhZx/EYqZFf2TBv73U8HGjI
WxMAl9D55NQRPBYoc+KSJX30Anr8OpUpfFyGXybRwfTdW6GUnk3VwoIrt9+l14oAA8nHbZCOVv/r
z5cscg3drorKycXIPEtCJ8k5C8PcGfq2ywjrfvz7d0SqhPiKUSnOyHbz/Ge/TL7wElYnUQlpJL4c
k97vpyxY+vpBTUO67kCXutYru/R2AazB9kHaDTjT2adUQiW+Mk6EjJ+LR6FGdWxiET2EXPZHS2t3
zvuEjtf6gpfuUMQz5MM+soo3FjWImx3EF7GD4ing+QJUJArWqetvW8rbgoSLMbsV6jfPWrr/aDWB
axsdEWAj4ROC1A2X6eu37DF4gtGGJuVYOTJvbO/s6NDQ/SpcOPbBDfHKNrpwWkCfSKCDsOnwvkn8
peeymbhYD03d8ASAXnILHajh2+on5Ep398KOxe7ZNAm3N/umuxtrFLGBMOjMRdzfwRUPQowVKCG2
Jwrsovgasejieug8Ij2DuhlGUq9fZav6KoorNCDHRQkwoZ303kYD/2FdM98PnboGC7/0KtFLhhaa
D0YOqG6v16Oxgi+3YyIALMexmPWC27gF8FP7xrkG738zakR6twksbrk96HRQ2X69WDsOfO7TOi0h
mx7ul4E6H4ekhd3rKMy+DacpDxy/Q5SNjSoIlEbrLK5C8hlNWf8KbOrtccFP2SZ+mxYUxi9ngSGi
yLExB0lxXUFQF+Sj5vNoQqJ2li79KSLGfwkCUbM9VBrG7+8HpXNl5S3NBakLKHxYUgBj6p/dYt6U
1B6MbtOyt54Liu04ztkap/P32aWqz3QwqFOQDnLnVMyRWchieBeG6RL0hQlU8nmEu9BD7CTXzjHC
1Nn+g6YbkmGUJtvZwszqvB6qBecdmxyoYBIPACEWdp2foz22LHnT1YOfRUPl9oUyJn6aQhT62TIZ
jemhhBEfdKzWaSxCJ5WfYGUc+jvZAAeQp75EXeX3LJyKiEB4qoKCSLizEMPyc60DWABDAEsX4J0Y
+7LNeY6E946Tr2HV+iaHDqqnl7xtU0jl5EPg9UTmGrJVtcxWO5DW5mpWtLpvrTt2nzHtmtT32vUE
3Y8RcoQj+CttM2e8jcLqxZHetHhZNfixhiBN75gavj/JNK2/Fdte8jEyanUiKL0O6/oxCKaa3mn4
Tct9A8Np9ytaC8w8cMpGevJ54KRfwrWJk2PlGgwRsxlXAFFZKlQ1Hxi4gbC78mydDjd86hVksds6
qk+RywM41qikIo9hIoB47bhUPG9orSObheBlcWgUunhDtuvsb0ld08uMBLblJzN54G6lJpnoYa5X
MdyahKvgoalhIVDCxTmgBy+Y+wTC1B70vjJQnYej4Knbn0YwTvUnQDP0kI+kn6qdl5oogHzgZLoj
TdDq3fmw3DAZ9CXCcO9Mc5XsYOZAhhzjn1rAE6b25qdVEs/+gmSR5985awjDaNCAe/h5paEZpntH
g1qXqQTzyEcZRY39FTpTR/cJTFKau0XCqWGvO8ddnuJ67O2hi6AIXYDKv7GpyAASQQl0m6r1CfBX
m+ZT3+vkCzwgmf6NsbYm0HiPUBne9BE0h3/CkmFkvFiX1dBwt4JvHeRMwI52zohvRd9nSTPWzZAB
neVLL9eYsW2azAycrU+ehJAePKErZ2F3aW94VcCpbKFL1vusdlpoI0FL69ZGI8ZrDtPLevRAGsJ/
sz1lnOaYCEUNvavsEk931AEFDRaqkfF7UlAxEnvUmGfB9HkCHtS5r/1t4J77SxfVTc7XIRKfDdOk
v2l1FFT70e8B+NtZ6bT1MdSQ3xA75NIT9FTQZk2WNSNGrM0KjrAFsq4YJhzSIRvnikc3YxqDTGwx
JGEnSO7P6SPh1G+jnEhY9t6rqq7nX3VlO5pDTaSdya6JBjnPOcy4AfoJUhF10HeuHASmdF3xinPM
JRpIPBPWYF5XyNCScRe2Vtvd6ACRmmnppPF3B/pHGz6RsLtJmZZlFemWNNvoRsNLNzta7hbOobST
os5Fg3uYePeCnkziQLC9WvjeCgz3vNz3msi7jzHitEWl5sC7lWEkwpNJYpRSRc8AIDl4phrEt2rA
kOBmHKLEPq+9ErrJHTNLkrWr7epfnE4SsB6XVDRFPtsK17q557jRfAD9fgTqyYkZ/HKstW6FWJXI
mh9bV8TyBGpY299pd/bM4xyaeV6Bdq2rtNRTHdpsYG0c/OqYB7PyzG1X1WbUT50Njqpit/pVBYNj
vvuc8ekFWqOa30wQUuw+1LSGggyoODXUvdB1CtB3h+BYJlIbpI/V5Er3pgGj0patE82ed2qYiSue
zQzDg8KrF2h67IcwAl4CcslD9K3xhVP/pFJNIRBCGF3uGk+28tBx7oq9J5VX3+DjTvwnh9TEdAd3
X8e4WRR0Ls4CVJea9Yesx87uQQ1L2j4jMlTqWK8QpMA1kyzkJ/r7bl1nkJd0zQenmvCf/IRW3XHy
DBT1OnTr6gc+C6nuSSMcdXL5POgXbJA4yv1VC5lHUzDzg4qIFsfGU25zNAvftvs4afXDMOiH2HJa
aoyeItWT9rQsbIVzrqFcIUhxBwMhr54o+a4AYJhPbSJGudeLW+nvI8eFkicAI0HNNWLJJrrp19Mm
jb3yZJ5fbMoCCAtXIgBzw62bwP0GWigPb8bGGLPsew15qy9QnYL8w5rgUiB7XDuDPKQ8SvkMey9A
OncNCBdLnHPbtixvq3XlR9yBQnyEMAabvwAp5xq2iyR0lL9pg+2Dy0LPY4wiB/gl/uARCouNLgEE
7T6OGvQ2Qb+HaDnmvnpMc4iXRuw0uJI6J6wdR892NSv91NQ41ScXFao+csejgJiHITM064OU3qol
qhZUpnPSfw8jJ1pLiTnIJtG7dCZ8wQSg67+Ynq+RB/9anJnjEAKqwHBpdjM5dCI0cs0MetrRQQLy
s3xAjzlgBTJ2ht7kxEMe8QwwNVQrqQBQ8NGgrz3uxjYB8CAbwoElcDplFPZMHFn0nWjhRL7rVOL4
SwbEck2LAZRrJx+dJJpltmikoZmEsAg7NkZOuCwE4Ls5vq0HCY6BBtGxhneJzTbvlbRMR5c1uw46
Z83XMGKpufEjPQXrTvtDvN4A+J6kX+WsHPqhVqknIbc6y8k/TlNcpZmeFzCKsl5E3BOFi3MKs3g4
U3ySLhDDt9IGlXNQdqS02QExTGMOZcqI2u/dvPL+zzwJF7+QodOdPsKIRtgX1jZB1+YcFbPNTTDA
ay7XwYJvCte0VD/YJfXNHs4nmC798B2rRJDjntTVcwXZgj2MV8QCeNmsm8MIXqJ3X1PTsBKzMxBc
C3A+KigDke2N9EBQ/kJUGvVuYUNfQNcApEzjWShVj9b24rEVDj6VWeGVmANe44aZw9PwT9909Dme
pkbh5oYB042UakZ+VmtZdtpUPwWdMYV34NMndqaJHZ7D/Tj8GrZJQu85H5Pu0M/JNB7k2CEBd6GB
AZ4zVIP2IHbCSFDyykM/FJavKX6rJOP9OlVhjNUAdz4YNlck42pRv2gioSadJDX9NvlV/TL5xgWs
sY4V2dNB9s++X1fhg+7t2u4AApFQ1ekWl6UHkF2Cbi9NLOSt7oapPhJHArkpKK7Rm6Ef12ft+5V+
FCJx0q/V2BGagTMcfQjQQHY+OFCvXH+KAXYchBHl50j7qkdjQ3xO7auQlK47yF8dCHBd3gc8eJ4X
5j/CctkGWTp6qSihWtgVZiMCnVzmQpmDx3ppi4EsETJhaHEitYMlpc5NbQg7INrW4ZF7sw5gQ+vP
zxxTAIpLAa/p98QCMeUxgZ5tkUSVrAsW8Oa5UtiQOYmd4ZkywX91SbJUBy+VzHyzQ+z3v4yFrmhu
4i7Cbm44cXUBwVF4BDUrJpffkGDK9MnpBFtfFg+adkDu1no4WsjmQJxzcNrhFnkSRyd77pDMTLjM
BfL1SsRPuN6oe7NiOBkUaWICmUFAOHH3FNvVDplft/GfCtgtFGcpysNDDewKP4gW2XK+GlZ1wASo
QD56E0aIt5Lwdf0SOBhbZZzJddzB8KJOjx3D0ABJlK3rQyuj2g8LMXgRtk/o63i3BE0Mqy4DS6CU
IAzeKiVdeiBB7UQU6V0asUyq0P3Qd73+3brjoIoQv+Rj5zvpssMVFnhZlChlHmxlSIoqKkCaAJ93
a1JaWIgb8DzsheiKzigo6mO8PDRFKwicrp2kjvmRgV+efsX1OYS7FreUc8AwTdsqs647OcXKQAjD
rDoZxkPnJ3N130ydX3/u4ikedyt3Z//QroHLctOE4bSHag1d72YzSUyU+Diz7+iayH7nxB2uuNpH
OPsqWsu804YBpCAprDo91v7qs89+oKID/KInQH8G38ghGzrdNbt0jej6iMoiXgvkjEkLqKYg9uRx
EEdRLUKkuatKlyVtjWPtt/ENIgigrlk4JVOUt52Q+xpQflVEazpwvFFvwezb00NVwMFnjXNQ7Rpx
sCBqLVmQ1N3wmU2ur/aD63NbxFJLU3QJq+CvA6Mb96ThVRftvH6CYmjLO9AR/S6szUe7TrELH72e
mXxk0B53cYSQYtVH1FVGLx8tuqgAUgChna6A9s5kGWTmtFHd0zKsdEzEo6N8XLVrDn9G4qExH2Ee
0avEvYmXngRFJcScaJTETR0jgQXt/FZYRaDHhVAEvcFA89906XwBwqBnzF00QAD/HrXzGPxo8EWH
QsJdAPtNkQU1XB1gqTkdATMlWkbPpgL6tGilRBGkIb/1JQFIHmdvcvwvJvCpPhFR9RjWeM3qn0gt
l+mGe34N17fEdGNG3Tl9hsZi+AlG4+ZbiFzWzbRQkLEcpeEJuCnE9DucYn/Ku8jUyXe41Llt7kjM
XMBI7S3Uy3nnn3zbB08D6i00SmaSipMZHZiSCTL6UQbhEJMUfGLzklHtQOC0SlI9FI42OskZZ+pB
dgQwIdJoIBv6tvKWsmOBQTwARSxr0Z9sC0P8qcnYZiV81LSr/bxhPPiCjkdK94wmi5/XAx9FLiCt
w3et5cBw+UkTB7DJ7ZoxG5MhMjAQHHDN2QE82Xke3SgLvCX5k6q5/jo2EDDP4qCJ/rhTWv+IbGyH
fG0hReWnEyf4p8rchc6GTHD7UMXIOdLW2fE0qPvM43X4ZcVA+E+j1aDyBr4gJo9SNXzr4BuP0oki
DBQAjTNUP7wdq5NtXQm3WQYEsef3NATiEx2VYgkosn240Qck86G18CPUziqyDkNmnQkoXHyMJhQn
GfV01O5018cOEHJx3+Ur2KPg3K6y44XjLLODWBrLp3EdpjSv0MW4dRTk9jI1SDLvRGBqaLEjyXQy
fzabtHhgKpkzbxpoNlg5kpyiOGnylU1pnEHRsXkYtWumLIL0oT0o1CAPUddskPMq1GoPcj2MspEX
LLfw1wL7VgfSfgERGHXfWgmL7oDQkNSuIRPyUXotY/kaB91PlGcMLGFnMtNRb2fvVsHTg+REUAoD
NpWCSZyamTwmvu0gj+Cm6tEJgk4W1BhYuo+AS92uUKO5A22i53mKAAmZxHrmf7y5jdxdBUMqDmkl
hx2WATG6AFqqnfMYbgO4LDX0XLO+RlmcOTrF5NSmI1Rc52jy/jgUxs45mSGjkmOX9VOuoCr7IcAv
Iztgvepmt7hG26KhBpJ6HZoWcdZROXzko6fXLNEct0MzI6Ev6oiSn4PvalVIRkhbtGg84rfUbYSr
GUCqR+lr+HONkdN8Z94ydqD1dq6ToaAF2j2U/Vogo1zqvUVxcgeoFbqgENQNUdBpMB52EK+KFHRh
O1BGkniJPq8MRfaS1LpG3RstL5iTj2Hmh9b3EJ2tr6GV5wJfubaABlZ6hlRZOi/4wO2cIMFJbIOa
gPitrPCOtwzOg2dBU7Al+hU7G0V18AzNvS4W8AQxODcueemaOdkq2/AHpy35prtkLdLJQFbHrcb2
Xio0WxBNquSjqM1E95Mf4cJtgPgRmQDuBj0QZv0vkEclPagUIUdZjt7BEcds9BEoBRmyeZ21n7W+
COJi9Kyp8bfXYQdxJg6Wvw+lugzApWYtiK1Zj7eDayKbNSEVeHBDAE7vaCLkoDE8LjZAfbRmlegU
eKg1USKLeevVEBBkw1CQMXHvIzovLi5nF3KUgEynXl5Hbfor8BkFlw2B7wv1mpBmURVDczGeFHtC
/rNAINuHn2hmIrggZx6ygfUJ4MUKAAGDnyVwcgU6K34P3dLFOEh6OBdrHtNeBw9RBUQv3gjx9mD3
o8NFBjesipCO9AcyBg/MGyGdXyubu3Cn+yl6HnEpDzmTDUd97SbNH7dd2LJD+8l8GzwmWTFIVG3Z
0oCZllu4rczPAC7Xw0MTL3q+Z64vbmIV0WfaTonMWEPaO4lLetzbBDDfm34R+JGjjAnDdEFWfFeP
QwVjz3Vp81bzPkRy72PyGCCPP3ZoJsY5JN7BwwMhPKoy7C3L8gENiWYPOFvP9gH6Tmb/P47Oazlu
HAvDT4Qq5nDL0EE5WHK4YdkeGcwkSDDh6ffrvdnaKs94pG4SOOeP4IcsLQNVrwnNoYZ7fViLMvUI
qNap9PHw5gwXU33fgjNXuQWjEn+zVlOAawZby6JI8POxiSrKFXmX7Pyj7prcWaz6NaiEZ10d3pgt
xRjbL39bYaGMHtrJWx5sBcR/LRY8CJeiMtSSxswCY0bJ7vQ+uqYGdiGlCZFF7yhQYbZknapjDtnR
R8d7PGDT7WTvyXhAax34zlnuM+0Tx7qU/CM69OSVWWS30qgTZk8sl4SMFMIUrsnuqWu6jDsJcWlU
+fh0dOnxp+2yrSP9RtvRPQphep2tnscb7FCqZV2sGhFgNY1BcyZ8va6hQdAcpVgerThlI1+rBIK9
nM+dWnrWr3ja/B+hX4frKZzBg9JWL3WXAIdq/Xesdh9CQbB7prWMwi7rI58MzcREfRXxAFiDfYOD
/z80LeabYadpXiPjbJ/I16oxHceA/1SvKd54LGvQ9XMvF/GuQXidRE3dVMFArUM4pKsRNmasoQj+
ec7IBdeT/tIlqopZgXu6tXnvkfaIfGMr2lPjzM51jLVS5x7ZxadEc9mlq8TOrRx/MKfCX6bPqYkb
nRw8aXXWsu91ZI9A6OTc9ECG7jCXYe6FXfjc0TDDC1xu2jo1Qctpx3E/5mFciSaFWjjeHCWiH5YU
UX0XSbPYL45SHfONw/CW406ep4RbRbmPN9RWUTl4GHMNEWS9VXg25mybSySjTcdLebLNSsA5r/Sy
pXHJ7nvFhFK8KEtLlS+jb79x58YyKzqr/zFvi68Sc4ttua/oHPXy3lOsPvHmum8taGmVjHQS/2lC
OjpozOEQwEC9jMARleQP5Vg6broEnrrS8GiWVHrd8o/vXnwtS9yPScM88I+8S5abfqhNm1iTt8NF
KFndcqPgEE5x3co6180ay7zutyFK23Bu/w6uGed8JPGE+9cc69OgffePd1t8ktmwPpxZBjoJUdwO
d33Erp0dUekU2Tauy8+qG4LfAXzgv8Kuht8yFiQCFoWY7MQynrPnXC5MVfXcAYbNHYEsDw0dTzml
hPOQNeAB/M5sdcnoN8dzu85Tl+r68F/5bsODl9nrPz0VDg2JJ+Ut2bZc/c+OZcdOo9EsHuNrEC4p
P1s3nGTTr+CGc8T1VRDS0SeDZ8o9XzihH29v5QcBWMWURrjNuryAyjCnAKDnXe3hLSXB3z4meov2
rGo6oy6Hsy/v6Fj6MvMmbV7UzA2XR/2wmPsKUPjIWbP4uioCHOK0WwVUkEMjn+RjX706DUhCmFJd
KHdLRyCSPp9oD9JJvKAkS/y9LVnViETmcy77oEqN9sxTt9zkXh2z786XWscKqGCuwiycVJTV7Uro
TkAA4wkswZEnz5r3vzZ3epDLo5PXlZiwJut3yBGIuZlMnK0oQT9qbyhPi9fzCfbk1g7JoKryfRkC
MHWe3f7HYO87s9IWbE3aEfI4JnoZ+hejKqUyUsTrD6h2q0phuc1XsbIYZbJtJz8dmyp63welwrMy
qvgVD6K928SklwcZeOW18ss5YLy3t4/a37ST1igrdqgl3R8ZviL6vnVV1tfGqDA+RQWR0KkPcyTY
7HR5B9ay6cSHur1THhrxxJnMtKWrNZf3qJCaKW0Dpxizhovmjm1YkTgQTq7OupmWmXQ6EJykahrL
G+oWDxYeAnBNINR1gMpt5K2WRBn5MRPUpHIf3ol5jEmszhop9Dvz9LAmq0uDZrKVjYPhG8v5P7eI
sAg3zmAe+cVN+ej7otzuqmNl1Xc6X/6OyGESybQCQqe3IuBHKrJrzm5Kun+ORwSCHlU7VWu1apcf
ZjpEkRxdpIp0AZs4ThLz3Ke14/G0YOV+FmUgPjxpFb9pKpgj5p4GrPowMUZd4NcmwSE8WHeTKweK
L+3Sv3eZSdfU9Y7+w0yy+LdzAh8JS3Tz7OEjdRNw/2FJdoJW7VRatvhZ74JU9SZmBUyRUZs6F/Sx
we+5w+4kXdFHbdot4ibQaxzgp2aMyThaAx7EbFtxEeaeNhWj3jH6QRIsI+k8QyzDKsNCvsxZ5EaQ
iazGvB97PW0wI8LvuwTLk1qzbfLZBaypPNw7f1HCTtdlBiEavbV/CentwnG7a9rEiBHr/qv3uEeT
VHT7j3AdN3k6/FisGXjRWlyFnHrnSSAebU8yAOzluq7CB4KxNwcIp6t+2AsZhgy+ztCBFrAn0uig
jvVke62NtSuwuCnH1ebdCNWhmDuPvfrujjx+p7AstUoG05dfkYoM8eW2rvhrZVh6mYAu5d/vnC26
VGw00WnxSxC03a7cc+yVbXkWLeTCeRr7cX3SuEnDxOk3QEB4j5U9eWKSzXEOqShlmq0r9jfO6BO6
r2K7FLZeFHOIY3+r97A0Z7BrBtm5K7cmC8mu2Z8rDMG8OW0HbHt70N9wOk1k5bfbZHNJ0GHe8sJT
NAcSGJttS2QQbOO50rOTd6Wn9GkYF2rMjyUamwQEIbYugdf63zlTeTippWh4+tpNHokbLL7ggmco
wZY+HfdjM2kQyk3oIxEgVlWiYfnA6WW916QI6ihONyuoVOrUJfNjzLLcJkUfE7o3gEx/d3hbi2yf
HLouhn2hPIxHj/9V0m7uunqO380geJ2RvIE+rr25Gbi8vf59QOEw1fTIFvJSHo59qe3pMEx1fvHb
7WJCad29XUxmhaK8C0nf+a7LEhWzHU3sCahL4javg02PjPVILtC5WQRwN+taiRRmwf/EnFuvKfEF
jcmWxfF+9EruhNsoN3okoJHB3bK36QH+YpBnSEO7u4tCv2geRXfM8hsuMyUuiE248m3jrRD/o338
jKtFwYl1RC7c+6qq9XeeiNlJJl8TnFEzOYDNF85Wp30UrBB+bufWeVWOIcd9WK3RSW4FJJfw3bd4
Kkon3/de8E83QWURDS0HBnQLN+rjTWB3PG0AMN0nr2HZNUkRb87x2PZ23b1v3PmfhXS64534QD5y
IrGiLnfJevjjTe7cnfixKAWlFKFwn2eNo+9ns9taPRbIupfz5pRzHq1M95eh77gSR0NUSuJNXvBr
H1xNjHTHS3cZSFx3L9Y29ta7h3zBZMfReXM+R8HEoUxuzMExqM2rVXXdQUXhCm+UGHsq/XMPcGUn
qofQeThGkIfEY2TVlD3t/G8D8m1Yyol98q8OjHr4ow0RpOBYitf9Zdw1X+iuIkeDl9b+8F7PpehS
s7qqvqdsLXZPIx0P8YtZg1WcdDCsY06KYjfclxHleYnrQKFefNNbK1SzW+l06L1teCirFtfr7UPa
7vvY+MG3jaj6/cnmCZPMMpB5/rvxZ+o6cqSPk6pzr2IxZpik2emx2cfjb3903Fsr185lipzicwN3
wnq07nBhMO9RmKhlmtasaOT0Z1mh/XK4seaXQSBU5jS4tXG2BkeP31iX7dPqB0d3lWJZUuCgNVVW
+cpCPXGmNc/cN59FEBVpHEzTn3Zbpisnmv+DsmCPjZLWz18Gz514sjePZXfGAcAbE/2mHHb8DDf/
e0NKB9Fj7fgh16hKeERU4nYLB1fmNUN/ribZftp694KTNbYaqKDcf4XeHsfcVW2x/Ne6dvMUWPSy
o94YgiXxlDLibomraEjR5YCF1tNEcI1e/fjLLBqqAjd5dZHKj+lQ3AGuikKGf5XrSe/E7R97b0N4
jM6pZFrbs66WDdGLVhMk/loFzoU2MnOGNHfvwbvA9byhe3OQop7AN6I+EVW5/vUc0s1npBGcN16t
8yka6/W09YPeT24VO+a57sgNKn0iQnIY/z63/JJINuxjfhaxlUDkhLX/u+5LYIBouR0vUh7FH2js
8XdUH88IzeM+a0KKIpJlinsuTwd7XTKLHoWZUE6YT1IDjs40nS+Z2fR6plHZm9JAW52mlJY7Kilp
abUyHp14SDhdp5ZBktVC72a1eG09lgUKJ5bXtdjm61zh8GVpiptfDAjdE0pXixUsmPzLxDPpso0t
LtrMUTbRqW2r8h9pXQFQN9vcT5c8JZv1LDr+DhK3QroVY/UVlnwpvm9K/YrfNEyQzzUl5NvSP9X+
HrYnursm94c6ov5rG/cGsNnSINOhLo/vJOdK1gNzA4B82xIPTRdP8Y8DBZD7VLv9+qM009KDNHa7
uBTt0tYIc6Z441hBvZIYX2xh1inB2x9pB75wQk18dgsTFidlhdX0qES7BdB9pf9VRoP1H5JYOSe4
8S3r7WAqwr7jVlv9frQW1skuWqMvChh5c4q9bvK+3+fy7G8hzOvEEPaApKq5Q2Nlk3ciUXN4fFcC
HmOfc+03w/jGI8gCOHZ7Y58sbc1bWgWUjuQbw6/KMCUN+kuP5bKixXG4bATnv32x8TEBaSpAtsyF
LVkfjmlXNv85FSMf54KW56qOKIdna9ElM3rvz6fS9uWWIhDq4z5tkYA0WRHadCq08c4IP5mAnyoo
2P7aENnZaYkPj12bnWO8marnOTNlM4rUru3xe9Aiokm2ylvIF1GmjpJ1kQXihtgFHXUJuogZbjwu
g0iU4ZxMaP0Rg21BU93JyY73ZB9H/0votZ+fDrEy3HmGlEikKDQPNcSS/qWMTA/p7E27pu9MIp/Z
IkSr2dHrViTFUY/LXWvM4ZxumwHgl8VTFGwg7gm3rlfk+uD2SuI9pOpOjkbl0A4oP2Jdx0iOvKVi
cBQAKbdWJxQvNeoiFulDQWWMVK5Od8FQmuAS4vnTmfYneVxb2XhlXvHL+Kd196IV0sfvyyToa/+x
3Ov2dSz36TsLTcHCLaz+TRa2f+Wu0VYWm0WxiZr+BtUvrbhOnZFdgtN6qPOimvq3Axr3T70f8ZM3
uuPGHDNV/zQjJYAzDOyQygVCH6DbrM4lPFxmL+Rtz7V1rF+WqJo12RHPuUmn4u6+Hmp9VQCNJLDA
dd0mU5ta6K51vljaO4SHrtN9G8KuqbNJ2VBvzSxbO0HFZYWpHen9Z1t2+5X73txTKWrBbXqlbDNO
p1dpLP4f1MmGpVrYUdZG7UEM81bywYeFhZwtsIfNT6A/jjjXkTfdOXW7fXqkxPvpUBTDnlfb0d7t
MHPDHYmjrUcit1h8TI2qfnHk1qz3KwWN/6oeGWWCK59sWgcCzKVO2Z4+D2cITjMuH9QEtPVEp56J
+hZ0VdWsJkLNIZBJU7SJNjHDuLNX44cf1d0X5yECkEa25YsVWWV+u+pNFi1uVHxFSAJPUVRAtNa2
36IWUcX0WZCCARnLYByRtl/4bdZ0PWcBNzkhhU6JgIiXpvW40PaDO2L3pm2htgF3LGIMuZ1WNPsP
sdm5X0Cr2zkl7dhUORIPaGMxrLp9a2q7/+l1IBTp5tmde22sVrcP4SA7WC1nGccjq0qnhERDX5nD
/ej2PPN7IjnVvt8loE19D3/PY5z7U1mNWRsoD37BrVkadkMK9lmxRvRPOl6s7VoAFkGSUteq1FG/
zdDlTa5LWbfvbdHgZ6r5cZkdOn5FyokgQKg9tbyLrgrd8EWQdnlHF82gU980HviiQKXwMEtWpYz7
T9pnQ+wc27a/CSQLXe+A9wWitS4Nont2/4PEmlQ7xOUkum77JWtDrf/bm0YW/NARFaTA/Mh1F5af
P0E4lE4GReyXadwK10pbqwh/+/5OGMMOcZ3tUmG2H5q4PIVUnz+03jb95VMVX9Z4jGOuWEKti9uH
IdQZEkrYqUIyhFL2NC0oDOth/oPEmo0dAbnzSJO8+TbzOg1pVYj1/mAW33O7r60/5JpvDwd5W+V5
E1b0tmE28RKnbZfpEiyGadbvdOOkvCh1i2mXtMLU7VaCsTQqUpAsVQwMCgMxTSwIRfhp/APYRjur
G1+8sRiLl7n1ZHU9EHQEaeitW0dqVeguFBZWvnOqxGhxASz0l2bKkKsLa97G1vkIAji+yW7nJ0Nc
kEobu5gHnlDU+X5SWOEGXTDF8Xr2in0vLpszoXjSNZXX/hgxkDR1VLtXliCsbAtvu59yVm4CIzvw
38m0tftEbigCEdsZKzuzZgO4Chi7hIn0d2tkFu/38ntZVZH4ZVig5HkAFGtTntBhtSl7G/vtygXp
rxkaVfC8HelRmFFziyLbI5sqPC0hmGe6bX6wXTbyfro0aBzDlY1KTvJMj1wnQ9BZv2NErV+1r52W
H6GY/bPNEhLe/k3u5vrgdXyHS62XdBJFxL+pJCc1QhvrrZLBhkAZC1SdeAJuZQ/n7kddoC17JDZX
lid36/fvTaOnKt2qOnBPHrsZNA0tyMt5WaadIyAOG/s6C+7rc1ORuPtAa94oTuxfIV220FnhmRkL
FLMGxLMueFiEyNS2TveuXih16AvOgShq+HiFUP+tbRAs56jShccEUjWGA0d400Ow8+WlnarWV92h
5gQX8ic3iaebzF5A6/YnvzC1fDatq+MsWFxvOQXcEeE/JxzDTyyxxX7a4TDDuzqO5j8u7zX4R+eA
yI0B5ViJBWBLTl4nUauYqe9Shqfp0R6t+r62Z+/UiHV7jMfSJlyAK+FpoMngA4nkHOSmxdKAKDCa
3UcEvtBkYnLd1zH0jEwnRXbpHbWv3jd/UvFz56mjyeD6O1oiV79/xwTodvcS+ccKtlxa8GNRIS5L
rIBVgn1wrDyEcmSn8erPY5HafHT1EDQXw2/8hCW0IcgtQBBzFo0zPuAHQuqiVhwSN51Irbi2cepy
qQcyyFB5bjLxNu0x6xqfxTh0Z+zmwiOaA2Wi18EkxYUGRSMKNSUUVf4jITI+ziGeoyOrYzP9RRWL
FrgE29ZQG545bXixc7sqizvicPWYr+5efRxzwLN2YzPfjkOyt0Oq3uTjstRWqteq+rkLYN8k4B5G
6Fr8ars5fICo3l+Rohz/4YkK8RkAc4PQIHIlvaRsuuFhrTx0L/22evlS+fXnMtrAMBs3YWYhuj2S
EWbnDZ3M8ndfUU6yGNThixvcqrn7koiyG6Y/3i9yj+7mcoi/DVDGTzTDtF9zvLBNzaWn72rV+C+V
s67Pw2QvP6zRjRk64nV7VvxwAP2j336vFUO90f6yJ3qcvK/O8KYi2yLrrZF+d98pYzF3YcPLvNja
H1VnQSVyl3R+SI/tZLrA/LUXgPdxvYnztd/90BHbz1G3zDUtlJcjAytVkbfnN+A4r5ZAnZq9H8/G
DvuvcW/dqy784DovVv8x27N9L71ZQKN6rER+P5ZZPED1+bPziIByydmjt1ekp/+V/Sr5PPhh+ppk
ItHaTBYkM6Fk6Qpzacv4N/47Ij7qG/80qrMVjvoZHVzwcXuhz40DpSd2fuzNeNWld6U+R330IEcA
cMc7vIQoXwhmX7U/EfLGT3C/pzhuX/s2cqA3uWvTIfZO9XrM95Ksh95afqFQ+OqWDSlCf9wPSBQT
/pSiUzfYH+ZxHr4VE8GZaTWixNk+qlGwXpH2uaQ6GtchQykXfES3DqzcD2c37dk1H/0yCNGIj3r6
LwiME5wauw0fzdyq6zYHswT6nRRK+GhAPFKtT/jWebrBDFB7R/0yn8ywDkte1s1BmM1oh2kQNf4P
7RjxajCAfk4RppBykNPzIHr534ZenNGKFIffQedZ3xcWil9iEt63XnT2M2z28GLNbXenpNjmzCob
9yS5Kx7sYe3yGCD6HlafKXk5nO7fgMwSoc2wl0nkjUG+oByCf3fip0P7N6XRqnNw1vaX3aCNStrY
ru9a+OJzhEYawoy09c+gP6Lfmlv/zoEu/Rd3KI7CJxueRKHlX8CsmXPUCaXE/khqZf8hbc0UHyl1
D1SGbb2TZnx3Cm399nGe5IwBkLerAq+LjfNTTB5SUdM4+TJP3kfEu3JptrWCzlgBMqvmXXJvv9ih
y18lptD5U8U308XuS/R+/nHHmdvCHjr9jNQ9ruwT5Fr4GUvTPTAiUxrM2RW+2I3XfudyDqHuCufO
EoR+IoI4ioFOuso671vU3ls9ymyEQ6KHXrG7/Y/rifJ1D/DltFUtnsK+2d9MPTl74s7KOa2jU/0S
a+H+rLZJ7RgupuPKsCZWrCNe8U52QPdzJ84H0bDtVV9TWbj8/bKogEbU6vwCENBvGJJG1CpHwDO3
Dy1/Tw1B/oICnBIBZmwZX+3OE2CRMQYmjhFCa45IYhtYN943OeCPGfuuyrdBuY+IKcd7jTzy3kHA
keiwN887uWFlijzPFpm/9Qgho5KjrmWPzIEKh5d4bA4YfRDEj0LO1WsD6Y201BI7cLMc5K/lKPoF
vxUSIm3E8F+5zDKbkcZFSaD9mKXBr2ilsOvyUCgGPf8xZox8GoXGlhTg//oLr4IC0fUi8zH0MZ7+
GIcXxrHg5sS6k0I4fxivOhq2UIvqqxm94kasGKdUF4YS23t1tVU5d2xjIEUmFmL5Gjq1WQkYm/Xp
lmoOkI3jaP9ZrIjhL42SW/d3XbxwOWv8h82vpj06i4UvKqacvcX4abSI5htKSL9FnNL0dpejM6H2
Wc3taFim+sAmiciME7ac3fSNP/DLbY1zh92jOa7sGhoh362VE88PYAMJSgpb1ojTlpra6G1SR6s/
RFCit0th8CtzqkJVhC+axnXnUXaIo3Pfl9EVT4z5j3jsqkvLo1vKS8kuMLz0HUPDCV3QvluncrK7
yDwNIlDheJrZM2p5nkOwuiqJ1DqumPHi8ajelUKXu3LvaRP97KEegtyvqkF/W9zuJvdo3fE4cC34
6Jbnszuh6qhw0RmaRIcD7iFHKBshY9CmULiGBVIK66EdUDHSPAclw3Y7WLUzj2i8IZdUuiO122Xm
bkFpP/UwTdHF6WZd8HlC5qi/HHIOYOpmlL3qq1NQ2fG9m80qzkjRKr0k0YqW12WALxZqs6xojo6Z
KjJ2ZusURtUmvy0i5GKOFmInn5DFTAuYxuxaDeWgWAg+Artd+uuK0y6EFGHuvvOQDMSstPu2pZ50
CvLPW4SZeYXqr3kovVAXGb93NVuwaE60/+AbKZHhB9v+e8Fwa307Jk7KX3NodTv7AW3d7D1ylp31
k4Bsh+QZw+TavAaLtqenEUbXuWKlHpwzCRoTSnlvgpzhSWhGjFF721VPwQinhyhyttzcg7oJz+1Q
9PpfEPTNDFODAvkdV0PRfx/cxYaH3hwHhMTdFfPqWo129bR3uGABzumYcdIKI1JxNnuww7KxpHF1
uJbQDL4d6tNMRsQd3VsoNwqD3yNyq5Nw3Mr9UeoqFI8wngdf7zSL+XgqoLiibzhbMBhYfTmQd2uG
uH5pkQ6H6CB7t7jgpgyLhHT5w1y7A4Pe8xxXcwHbH7rsF0bwHy0TPq1IXkS0HPuRVmBlXn8CzR2q
V9J6/PqZNg8OZBNZSCr6YPTBgGgwm6ZnUa5AIYkUqpFxquEtfP/MLxiHF9sKG5TKOJOX9oqVfYE9
Dieo9CTYBikJdmKD9n9YbbTYv706KDCJbBrPSo6zeCygPDFD3aKDiilezoNkCMpHfkLHzlo9e/rs
HnRsulfO9ogpe6kmsKLeGV3312gJHpFwboQj6KAO2b0TgXdLrWRnFcyv+Gz8/aFYQW4TTjoxZAVf
Z7ig/ruBIakr+hE9BpB8YX/W1uCqFx/FUP1c2BG8uAKkmP6h+ezknRfx1+BWKpFuJy4YirwbdbCt
ZzSMW/GbRO5t+jepwZ+vvQNgm6PyLQueWXmo8xIuW/dA0oKIz2EEcHGR4WCoEOmLosjsEEFoGm+e
6/3CderVOTH62/ZSo2cSpxlEEE9rjw07OcIIiAw3Mgx22bOUgwZKZXIhnTHgIXVI3cmsptyczK5b
nv1TBOItvzMzatXDf4vdte78WFXLduJ6cSAQpiqsxP0hOjSuurLEBLHdkLLO9RH06NsZevatZbfr
l+ne89Z4hHSdde1lKvTEoUFL9GG/ix36AZaJpfw9MPhEEN/a7voomqMPz34LJ/Sx7R2NbRgb+PMb
PYyuYJ/wfd1vyITWmyz5qFNKApX6idu43q5ysF2fUw5X60AynV9jbohHXecHH8pyXAqfHNv3QQ3Q
C447ePX9UIwWOmFXWjAAeQQqrJ51WNf1r9GuJa8qu75j2mwIscoWJwagztGnpbaHcbz22Iy66dzy
kRzjZ6DB639aeFecA5CW1/5liPy5DT6cwsXfnJSUMwSZXS1RxUYlVRvd9aPs/62cJHEq2rWOT77U
KwZmtPmWORe722wPRJRjhTVsVOtLiJcUZyu5NK/httosRG7T7enWEuvDmzG7zvxnIHndxq3oQzIE
p2qgQ+R5iYep6VIQUVE/hH4jvJ+hGegCpeRo6U/96FPokIwcxaWFXR0L3lUFXlw8dGFgg0m0VOp5
dwLvdZu7nJcctOga4/sDAmC4Il1YILCV0w+Pyhmb5i7knoXM2SA7hgQZwRbzMJnNPgU9yOyldXea
FvHHuJP87opGDhcwylg4l9U+Rtf+mOikP/6WoTuU3/uGJC8XPSoOWp3AO5oZNRPdVX2yzk2AOqjW
aIR2GhrK3F/BFxzWyG3Wd7MbA1TlG21O40OvbQw3ZCQ14ZzOZKRWr30EUd0nbbQPiI6hBNvkEFMV
/54IDZwl4Lwoq5LwQDKzT95Ue5uTE9gfuOtz5C+9ueKwHvs/+CMgPPgtXPE6jqCeD3aEmLrMRiHZ
17ptX4o3jNuawoEN1KJI8AojcB4curHveb7cBsrISF9iFi3Efp6YYP/zTaD0nacLwijEGiwwJqGK
x3djlfH0oxTICjzOtSYe7yCEtACShCAbJtwfXsGe0/A5lVkZbdCdDDwqSHcZNc2ZZX3EBtH6Xfu3
JUisfAkIvej+oZpU5T93u3V6UmZPPDkKd8RsB3NaZSmMW8rHw4mH0M2EIzsfOLZa5Sceh7a+LshU
h+cAPUL52tr4rk6m9sL+uh21ZhAyJEC1V7cafFbmEFchFs/I+BYUMlK732uvuZOI2tMMPus2j916
akctarzjOj7Wc+lbthyyeoUruGDjhJQvbq1t99bSBH2uusn+Ovq2bV6R6fvzikaVd++uQ891VzsA
pYzq2IF/DEscFX9RqS+bSNoFRXWmUIWFURYUYzj+sfamMMflkDJcPv2ePIs+KR2CnRJJagkZL3A6
APnRKhufKF8/Yt/anT0IM9XJdT2NUK/qZzcBtuOOtOz9O5KLtcdswf1jf3OR2HAzCa8apqz3kJ89
jc4RwXodtiXPFuFgqGG8cRNgSXZTnLj8OVhXwHPYqkgJKMZVw36eWqe+CcegSF0IdWt3rrazT/W5
YF5aLkPIuF8zAdaN+GmAOlC2VpUVf/eWgQCHFHiy0HuyhF7d/seILxHuEj/L1uLDxxYPh6tDRUoH
YOsbFNDipjXabQYuONT+RSLAOj4lGjAyKwTXdTZEIvD+cr8o67zhMSNqtagAtNeSQIAqcZVfqFMV
V456wnYpqjzSx+j9V4RWuM6pZ3XedqpJ76oZSdAv7/yAMph+A15RGuyRfFWntvBAhJL/cXRmy23r
ShT9IlZxAodXzZLlMbZj54VlOzmcwAkkCIJff5fu26lTlcSWSKB7996rSd6RxbVC+vi889KBJ6AT
JhqOO0+A5cZ27llCnbWjuNXMef/mxPOC6V7osmoOk5ri4r8p4zjDMZov0rwSv07skTMerjkN0JID
HKc+9G4ZMoKNmAXpS3yvD9pvu7aZcXe9nKkltJp5QaJ2tvEr3HtTXTHbkOqu5ps/QMW6bE5lp108
KOzagNYwjXVgX8MpncPbqCLq74gV01I5cWWrhRqSHNcf2CJKHQdBDu00pYvsJp7k3ll+gZhggnfo
7YgwY8VMyujYUvUUO7aq+p49OAaH8bFOchpevmojjo3QEW5KjEx+QK5sXDIM8p3NCdqZzJfiyue+
2ge9FEF/CKd5Tr/JpHJi7dxkmtiNkpe+fe3ZfvuJGyz87ENv4RbrMReV10oLxMA9NlPIDMLXXnHn
+a1DAIznvFL4RyY0qB2Li+R6nQrlj7+pPsfht2+IY7MzmKvKXCXlQ36iEIvVzmrC4/LM896Oyc5S
VZGqnWMuUIc+ap6SV7cma5EcB6fWOe7RrFpZTCVbmOFJny7jYahHO/3yg2YyBnOpKdqQ4UOPe5Od
PXiNxtNISqyawBatunv0Yt7sFpl/XHmEe1UVyy88+E7xtNI+2z81DhXnS0CaW77rnIWN546DtVxx
mrpe+sXH2tmjVRF+KMKTS5Xv3KafFux2Q0JL7bIAYf2BX0bUiWJtDn3e1DjFI84wrCidYCOmCQGA
53CYnWEDAyN0UqaPuLS5vblwo+G6gjAe1R65Me5a/A3jHAW7EG5EU53COeirN3YrdDjLcTuI5W+6
5sr+IAm40w+Du8h/0SRY4/8KXRv/n7sM41xvGIqG0r+XOKnNuM/cdm6Pg1uOvN+jSec44ZLKzSR2
3tJBlNjGg+pJt0h3KuVRoveDZfDJtJ+YtpfhcZnzNnnucrgodyBOh+mlbvtEPKjBydoXxYi1+hg6
rF2Hwqxp/+AyjYs2gRNW7OChvy+/BOJ/dhbYp7lHuEW93cwS7XLrFiGrGT1GQOHbiv4fvbiWmhX6
SdDe/gZm3NdltkmgbhZKy8IuxRXCwLML5rC5y3J3lb+FkCJ9IdNGfp82ufbbnddzIp/SrIq804DC
Fe7jjhPobuK5GI7AnwKcPr0LRDgp2E+xswuZ84stB9fcIAMrPYgAy7BwKNkhDJ7w5azhKfJAPpV8
KIHW01ElKb4Zxt5mJckjbFxeZh6wKNoRIoibM2OpwV/hUIcoOzpfS2ffMLwRE3cubrJhx/aOAvtX
JxJHfcOLaaTeGsKT0Pnt4CzhXW+8dnF2K3Os/3dqC3Fk/L4VOUzSwKuo7Aa3ZuD8MwHlSM9uyShb
jtgoTfkgBqI3rLleg+KQyzEXpylEuirAUNBbXMZlJeRFTr3TN3tqRBD7nm/NtTTFXtNjCTD54J9J
YrfhoV2dZqL4aFYgAB0JtuSeGqz1nmZSc1btieMDl/A5WfX9VA1ReyiGRYseJ0nqRl+U6gVcMVLA
tGRjE7X0mXhkmFfjunI+aSDEwhONeWnZhiHW9nGH9TKH3l0S5Jira7oUZUtv3tZT8OmgVYXPQ82B
dS4WRhx3LV5gQoLcWTOkktrzdmMbJQVaYpW31UUzKa1gFq0cZoBZBjRucDFDcVj5g+nzXERWHUeQ
V+OrwkByO9+6II7eG0v3/g9wQtK/6aiVhLkyf4mJ37WMUN8J1LiQTCK8tO9zlwbqMNA+d59YBmyG
Dw9aSfljenfunzE+OhRyRBR5jXFf+POzYyEZM0fzinWH3VI2z0mjbxYWb/Ao/1WiSUzOkTROvEm7
IRuia9FJzPUqx9ZxWKdq1kcL5qXch0AvBIwGhf/iWucxKeA0XJbmVxeGffrY1yvTRzNpfleTUL15
O5a6afNhCj7entpHcPYemwqZ6SLRxuu94LNP02295Gl4zONEfY43GAAZz9RiJZkDz3wleoLmeEHr
Y+BELwfVhXqaJYLXuCcJ+CdLwhJtnh6vp+b3mTtU7yt0AkPFhnm2prCPcHTiW8sIEuKV6J1PCdt0
emU0NbVvzIyZj246PRbmHieCWW//MBJqZ1KSJ347oWiXXtpa9egVKq/jvU07DxE6mwJWhWBnJdMy
t25Apn3wJ/vAvdkxlHIm8h3YLbt6nAuG7UVIT1DVYmzwDwfYCCp0rfIhS8PB2RIIndTXYse1P+Hb
7sptXkYAEBLKHZxGZW4AgrJ7RguRbBAFJIOWIU0WdR8WgUzflr5LcfWGfeKGG46vYqD/8GH1bJDG
FkEWJhn4kRNSpruSDFzytrYk7YlalhnH2r70KjYpKdFNxMm7IXYImInca9dd52YyCR9yz6fyONfh
wO7maOh82z/hwdGFeKGxCthdzVbWOHytUjcw50VJANQotojQeWPTGJ2pKoMDkDzXf5ZNW07PwqKA
v02wE7wPN2EIesgAlcg7ssTwXGd37pJsExUii0ArxH3yYPRUN5e6HDsionkZstXlWNjQsExRBZD3
Kyy6tsBp2902ljIb96uG1l60spr+dKnu+TAKz7uYJHXKRxJxPa2g6ihldi2hkPbozD0D4g3mREJ+
O6BLGAGY3BVwChpcGAUhj1rFtK3ECjK17pkAo6EmePjpw5wyCtUeptOcPqLsNuWJ04aJFHqf4yef
XU/V+2HV4KMa8unh+yeIiCJGCtgL37RjKZc3xNixdoFjRFxmJBS7/Mi0XtV5Jnwa7iruqaHalnmL
nhmzhMl/kRlOpWkbt1W+fk6gMADDsSOqw6+A6Tvj0QrCVs/7dMBjijGwqDx/DywI11zjzsn4tDKV
Qv/HtJJiQXM03MvY5pjNIVPI8uSX09QU9zfsjdpLtVqcTCNtWPtYIwq45Vnf6rKSQoJQYLvT89Th
UcK7GekkvyBS0fs99CYlroDjXkz6Pzph0pJbpj4351UbVXL5pYwHEuzARnavvaPrt+6/dRzSIWCV
nyp85+CHS61ZGKQ7PtF1ZQaxI6+b2WfZF27zAuAlicw5XoOwlxdSJ1P1QECnOnQ03/U/VPQ5QSCq
MeFNxFCBifiefvVMpGlf+8n8LATEuC/z1bygSyTx0e268m+R40fdrIvQQYzq6o5Os1k5voKDo9P1
d8hL8TebQTaxQQi82IaWMrirw0WZ/yjvvac8bEsGmrpIvZ3QxJUIQA3+4zKiUR2kkxX12Un89tBI
WwQkNZfxefZutg6My3P8x0NS7SCNGJAyOIcwVhoCy9UvBXGwfSi4hevvmVyn69GVp8WM6OSPgXnj
nI2TYONGXWTf1WypMDa0Sp48dEhzN1uqr9eHsSefSGJxVfPWU95I4xPOt44g7ATbm8kD4aYtBsxL
/kLGHN81tvnDyBUPGiPOx/iZi8f9lrLAAU7oJ7gYERfdEbczjfkMGsznGe3oaLe69knAF2TAMsSe
ktF60NjV3zGza//NfgsDP8Ym9YpxJ8DoAAbV/xibhDUbssN3dhK6H+pLlbSBB/08bfx9O46VvpY4
GYdnwUq04DcG3Cn8nTeh9h+zBDHjzmHHqborMR1AiZFR46vfSJihOMPHkpd+HBbk9qhNU7w3YF6P
aVYA0uWXdepzJbNswpSad1HwjVOvVe5WVYDhznhy4upQBCvZrchzU+dhLOWM2N1YOp4NI99kfS9q
0Zh7jERAIcz/afFwtounEKsoxAk5peslbZxo+nS4LZOJchFRE1WlLfg32H/jaSxv8LZmLCiM6hgp
zEPOE8i78ly7aK0rtcNUli0ibNrEy54vbkkbIhK4JhjvdbJJ660I1xr7Fzg2FFJsulk7/w4QTEPc
ZwnyvVePTnhHGRW5dzlePH3nEIcK8YnWXa1/h0IMzsVNcekjv4vFxwWXjrM6+Wj44stJB3BwLFAQ
5jzVNanTPu3qR0ynS0vFFcT13hOKgoG6xnCqJGaNYLwAkanxvEcp51Tp8TfT1WBQrpol7PeJbJfo
IKsU1o4PBJEQYUXAtd/hE5m+aJoXs0vowgmUVsb+WpyqQkH1TQBsKccq+eAPZu1uIY3oiVXk87yX
TZ6b/cgIsnoymUmDncuNXjxYaW9hBFP9KcnrPORYE0nkedif95EU9mWo8FhfAwcg193CEclMq1b+
RZJlokSm6EAqX2MiU8+IdKQ5ITa5wXHwSU5jPEcxf1JBnZ0lRx7RJI1L/pG7pxw3CQdZcrrZX8IN
uIne40lICI6FOooIOMWlmR4xz9bBj4EvkZMcDVn34+BstYpQ1zyMmI5BpRUDoOJQYi5R25QeW6CJ
9VS9LCgZK2XNnu29LCjIXdp9TkYTAqXdVsqdZkgWjpNSX3fef5ynEnPSQIiuaS95iZk1PBIkK/TO
Qw1b9+Ni8xBZ02++k8X6/bhdkqH7hOlJkLiMdZPcdh1OTspDioJBWoyga4+xsS/mC0sYJV965oNO
Oa6ijSNI7l3hdKd1caV9BuJBmoreerRvtsBiDJmmrUL72HV18N8QBN0/MqGuOKYiyR+CjBJzX5Wa
qspt6VFolWkJsYePbFgmFVZOHwIb63zIKbbOcV5CkJ4yRwKgWMuAnw2qwk2zbqKpPmR4WF6wxVeE
t0gRX0EIdqTH8Wx7B36P4IWoV/vleX5dniq+nOYglRJoChAa7SamSHEu/OXLoXLitfzVi+X/kS7K
sUvmshB2B/IARxBNKy8uulLEsMIUP4GM5teYE+7H8cPEXsthitXD1LnDG7/RGH7mTT3qb1EgASFq
T3V78spZdedCKgajQ9fn2Z4hMnyUPB3JJXiWMDxTka7e99AmsKAXZaOffSzt9uQgTYMy8WSdX3m0
2m/WIcvosKoye9FIgcGuD6mu9w3GqJmngOglcoEokh04VKzVORtGcLOo0XXbL1tPIt/ycFMVlbSG
w95nHUP9XbcSqBTCVjZKAtKt8Ct/5zqMCTdJiq+SxNkg5+gEmjgHwJFUlIWkCXpeJLtn01jXb5nE
DM1umdHI/zhl2C9nfwAZ8uS6eWZvlCgWrGLl7mUMtGHwKDDXAUPrpnJHJnCblNxdtdd16eBAAwsn
HnJ3nP6h1znir4Zs+qFGr6x+MQbGCRIzbX5gPgg4NlmNf2ZWxi2fD651TqicyV+kJ3lJHYhdpDLC
ot+HcRw/4xGfqkM0GuAs5D892MvggRsAAiyT3koFxg5QC2FqfLTkNR4DUq7IgNlQAh+oV4cUn5h6
fzsz6h/eyI6qY4bobSmxavAaQAp79yGDm1Odu1RgMM6CfBWXIeX1ZwzvJY+5O7fddlqYr1xQDGdJ
RdWD6Zs7D5tjz0WzI+Y59cAIrHnwcWfO2w4EmIdtKol/Gdqx/qB4YP5zgKneSASdpUfFm+oe0jpr
smMxJu656eUQXpEsyVeO9Q37QmtVvNZIPjD/6Bb8LRDW5GgZMCLvC+mRAHdYYXg/tPHw6LIgWW5Z
B9b+NTw4zGRnlohHqHgsjmC+7rC0pGFwu/HK1otQRDCD7Oo2rtljPKdjfKISYDA6m9rFcsb4iN1W
ZlUvnAaYedeyGJcdLKMVryWD5yA92mlYH9pY9E9TZkJ5jG4D8YihTXyMln6E2JqSDSjvOlZ2hcGh
5YuqT4xBcppkei1vPzijiNUl6ZFdvHevd8Q07AkXFlgBSJo0f4yOvOpaj8R3j1RtzcQC1ij7a5mw
3WXaS/rjZCpodwHBg48CXziDUnrm9wiuB60f5RM7MiLuCee0ABWevmZJlOZIpbm2u7wSHIXI8kTC
8zryecWoncO7HI6hu18RuuwXKBRm+t926Fqi1G7WFBLgYJ+5rEUllpvkeCSG5M7lT8bNK5O3npsm
Hjgy8IdwgpfPnrYN40yvKL0cL1FXZIu1+JjzvHmXY7qeutHT+Yd01wysog8gaT6UyraKpAVO3Z02
EUCK0fe8YOMHc/oAYVczTRpwiRyw4TIzchwHrFDi8b7hwlZsUyJxWhOW5vpasdcvk/4owdcuUIK6
pd4FAMPSPXN/qL3K+OBzeEIuLnFMdZrZXfmQ2DJednFjZxbKFLMuvRdWkcz132UYBiYIWdID8QE2
4wW/MVGxAmHv0xp1Z1/FoKamtks/ByYv6R5JDhW8lL2vT30zERNPslxfCKKJ5CexYB8+OONtcQU6
oXZLim+caYpeziUfJcJIk8CLxp5R/vXriMXT3KLCMn8YzCM9/NK+Sphz/42a/B+55F6CH/DFyjE5
tmPd7IbS4CkmIWTza4gVFDmnMiA//AaTztkHKg/3pGysPJo6XcTBdkraX6XPwlAGqWnSXwa4pgUu
IT8bjolqBEnbHll3U61YatGC4b/WSJJMNE69KRb8WAlwiRwrfXXAr0O3GZtFPkeMxPtdOfl1f1gK
XwNEkTV3Z56kRt8vfdVfep51smbx6hyb/rZMT7eD+5wNlZPsq0Do6zqsHj7wlTf7TuIsJTHdDfpc
BUTxd7mvawIAtsQWmmUeI9ANu796jIZTPF4XQuh0UKujrm0+kKFrZwq2V+VwMx79mUZmE1tRiT/N
ROJqUyP4/+WKzZ+SkQT+kehY9ewYJ4SDcBsWoTurReFoYgbvbOB4MJsy3iL+xNEtscKzQudOyhDa
ykDSdGe9oXhSAAr48/Oc/x5ZJmd25Co8+QedXQcbjIHrA1SjKd+iHsX4TVHu4HJJgYU8jf0QU+9E
xOjgEcjut4mdnT/R6EwLQUaPFk5XIN2I3U/fi50JbN1wDRiSIna4sUFufoBlT6/ssSXwbeniCQiI
F2C1gmJs/kQoq+WjrNxcE1l2gBtyZDZqeuqU8gm9kzuqjoUbUcdqZyaOwGKvljnCyqoRtYzECJYU
kDRxu6Y8qi7o9f1ApatPQ23y77niEEZZdZfX3M4m2Gu7gnMqmd4NOwQhahpo2u6wlWyEOQEOn1Hr
i0q/pnkpokMTGKMPpjLDT5FSaN+a4umlrRwBoFpjzoO4EwWQdbDRGrLEa/hbYvKX+7q2Qb1ZioqH
OJRc/Bs6efOR5n3c7mTbBtUO6MPMrKv3k2O7diWBwL68NrmVbxPICUySbVv/wWiYy7seFu6758PR
uQNfFDwz55fvIHZWpnl+Pl6SZNYkzDHiYH5brSFMmS1rIB+wpyX/mKjm8TkE+2YumOy64SGNRHvW
Y4+nFGBE+kbwGqj6LIlVY7yqevsQNjkR+7JmBFfMcxXsGSroPb5CSz5s0BJJhyVQ/Q3blWHuBWSU
/ovmubHmENLPz4eqF0weMh8e96FnYUG2BUKRXuoMI8uOnGJtTvUcRGcAidMRhOFE+MAUKc5tQ3Hy
QLaycfdlZx1S3T27LAjDYUr3sdsey6Bgc86E1Y7Ob7U1Z08du9EBMNn65mWV79wXHcOqGwJdkUmE
FMALnIHLNlP5yfzV5ZG1/ZzGDzKqMueF0RTTo2QRarq40RCM52XIpTqUGMGdTeWk6Z9lyEBRSCo+
4LuLTxwrGpfcPZGOpPtNWwYir0OdCIbuzhKLD8LmVcLtMWKYcGuozbtRx17WYSG3FQJRYGPmhmvc
ts2uzyBrAx3PJ/3p+SntxiYbi+ltZicY2q83qZ2enLh8kTez8GZqU2d4rBU7pI6TZFnhmUioY49T
5cZgwuYB48461PSz44h2sV3x2dE4su9KXfWctO3PCPHg0Ux03ddMgYzFgopPHyEmBBO+mcYqaq8o
/IDF4NzNA64Jl8PfWBKQu25dq+c6jOVPxu/4a6xodsj480EiWs7zK3jQSSE4ypX5b2yB7sM8ZzzQ
C/zgQd/GSOF5X7e7Ml6T/hRZPFsca3XqXVScxpdltMG7SMrmgfXFgHU8LG3vhetD5ApjH1IpIuby
y1I+wX8hYD7eY5pkZp4vGDgJpWuv23mF08Zfq2FbxoXtg0lxLEd6crpMtOFdD7+OELEDFREsCsdN
NRHN2PohbNdNDA7njdktX3Bl24xzoZiX6UB1KZNdLeYAsHHnVB+jiMwbGHM0xB7k2zteiay+strO
GT+jPGZZnjsX6oBmId0HAMzivg0YNzCpLKsf6+bttVBSVf9GP3AVO1qQpSn0E2inLHlgaEU9DLxy
nu3EhMuE6/BhiMYRZWn43k5Y96u3iaUJ9ds0rcN9wvS3+UpEKIYn/FDmvwlqX7WV3ur9oZrq2wuM
atXghTD1dy+c+qkZ3RqDXuRDlrO1m2Jc9yZr7n3hkiWio0E5mVJXqee0EAwbY77tq52r8kcHmet8
u0RlCSzGysYHHouMXob2S+48PyYXxIgwPC0jUsAZ2s0cPjOHi92XZqUS4fBtOrHcSbfwk+eY3Hyw
w9G/1Beva6a/s5e6/VGbVHZ3LIyUjHJKwXiyNfjONkMyLDPinR3dnfEj1KXNJJx1+CX7sEmf8N/6
C/9k6/7r6jINL75IfPeDPKt+6SaZmctYNnNMJMLzRniveHOf6E1k9tqTT8i2M771Za/Aw74s2AE7
Rg56PKcVmvuvDkAvuzYCLY51O8IDp76HuEQ8ocIZ8YlNLRL3CeTdcjMn+D3ZKsbShVOd4rwkeVel
9WF0E0xhKeOZbQgneg90nJWcugyd4EkZtgxeM+tPWK+GWi9bpmDIio1Jl+fC5iz1onSf5q0NSvFZ
L8rr8m2Xe43ZNH3W4M8WcO/wqAwFSR+KApCIKgv+hR2Swb2L8+o3xL3KPWYMJmIoQv70IgyX1C4q
On9luUhfTX8FcDRGfSnKDGxaPux9w/eMuWYsPaSVdezErqwYM1+LAWHPF40OP+Jp0MF3QvV5HlmQ
gAzIlpr6JwhtMG4pdDpiBrwR2CGyKb0gNXi09WvTX8uJlZM7YnEZnNWOrmpbuMyzNlDz1GcbegXz
+k4JQZI4Hr7TugUSodZQlUykJsz/4HzXv04W0EGAhQ7/rg1pjfvcaMuQK6kzZgAdLc0wap9WjVa4
27DRg3INEi+ugVlJh661naHTgeGMeZZkKMdHdq0g2DC4zeOtqI2FZDqy51FhPleQkmr2jNBmdTfo
IGaoE3aIDFFM45jwSvh7jJ76aNyyu7YdUHA8/42KPYLEH7SQxeoaMktQCL3xuZb+8yymcui4qvth
YUDO0gpaCo7iDJ1u487Z9ETqU3N7c0EWgCMT82qwmfyAfIfWkJazsbQOLnwwcs84nYUVy8mjOF42
6DCkPQe4Tc8j9lW8ghKGymbAMRTsYELqz6JeYYrWKFesWgmbqLov1xh0RkxSAVuvmLuPdWTgfrMX
xcClTPMiV6uPPDEAeWAeOM8DnpmMgq0aLkGausQqheNDC651+F+QusgaThDIQ2lr5xt7PS4vodLq
US89h1wGyqtH/ZXqHacFgNi4YhcZWqg/buv+phl7hB1ucRH4obs0WPz33i/cX2Mzd+2egTT+61o3
Pt/EPC9/EUqaN0EQUIDkYlSz8ZtAs4EH5YTsBOS9BgxcJIipNutnVw/ye438ApooQxqW5TUhqbZs
mjKUuzqKUNDRVjdekDQvhYlxIUmD4ZZfbY5+LEzVE19aZLcFFI+BHFxZOge3iHr2g9ub2bapi/5p
aHo/J+BZIjhgdZuKbWBTQLxsjF3l1qM9e9VtNDxxdUoAhYITnTxjy2L7CNf1e+MaPPNL0a2/dRNh
AuTNbIptPEfJY+nNFAp02ppgpO9YudGej0kU0mYHbycjZHfISL4kW3Y6Nx4dQoUCjve/f59Hf/2C
IVDFBDZxT+cMDIHLi7n479Yfg6xf3eVXHNcCnBtmK8o4Pm9qthzt07as+Qg77ZBzs+SUXTZqPA5+
vMDahdebbG52yyNrZ9qUjK0i3F6hhpTbivf5DN8uGS5WMg7eFHAtyMsWCf5WQ+7l0/i1wQQPAvZ5
rn3mSrLNkh9JmBaGSUTw9xD3UfLu2QbhXFLDvqBx8p84WW8LbMqRF9OZdB/v1y6G9TFC3Vv3fpLJ
5zL3iq9e38iDJO6cQ8u1U2xVP/J0QcPJHiKvIU9M9cCwkA+C29hmKcV0nKdLt13KWyvStC1VkvSj
Lt93czAi+lXlgJmC3WFvuEuZthOEuUWxbarOs4c1ZDdhNPjnrE7+j01AymeSn/jnLGrW3zPnoN6m
o4w/lsVRBUOnsnwjHGw+ZCP8hBhYqB8TYEnutgsM7L3Z5dbalLSyv9LRyxBwIw07iBE2TX9QYVlH
iMCGSK6qFpcqHrvfqUXVumR8eD/YCOGIAJOjxV/rIr7E2FjLg+ygI2ACmPS+1Vn8GAnr6P0omuLq
NwtHcrBkVQGrQ/SP89gmP7bkdTkQyEidDTuU/GYPPJIB48yYAh2a6S/rCCL60LVfGDppsZhgJ4QC
ssowyvvrFbGHoy9cxHgq9Zg9100AFmPG4F/sFtjF3bbrJgOVSpVuKDcm8H0eFteEFxJnzleK/JRS
gy/1A58lc+uRlZBnRl/8BqSAcn1o2eZEjzUu/V1XoXfvkjSw/B+k/l9BxjBt2DDi8agZAfUTdidI
TT4FAajxrkHhZIAUephbvyvcUfEhGYH1EwVCM1FPUmGN3bBRibe3XQegE0yZ8+QuF2Xy7foK03fQ
qeE/M+M8YEVIZyYWf06APX9WDzJKuGm8XiUPNzoAbjQeqw7TGxJ1gJMfR0frHw1sb/0hyQAowshs
WFggE+FcYr9MVp7wVvdoCZgY5olNsC6l7kcsLBr9wdJFihO4VEaaTNTgDzPJ5soZimQ5MW8mdNXN
yp4qFiNQG8Z1wfKulEy2KILhq1SRSvZJ4Ukgy0NUfPccTF9EJljZ1U1dWtBhF8h2SzuRWFXok3/T
tI/WbNsUQzx1l1UFQXJGCO7J26bYavn4lVA6vM5cRM0/1vNYutpp9NvbSih1a2XAuDW0FH2q0z+x
h2FshyibC0JmjGSOft8W16DBdry9FXMQ++VCHM0SAiDRKdVYbdcSzUHLwiPzH2Tmi5l0iPXA69vl
agGcp6DjfXbL8+F2jcE2BLN1Hl4EKYshItkTs+ujpHQnyJyj0Zz1qtRb7Vb8OdZR2P6xXBBENrF0
kq80g2pFVUbGYNPiua6fTF6PbGSps/o7RnJNTzqekjdHJcbiN4yI0wRNp/8bbEhGrIEeyRfjgOZl
SzRd/R5OX6KO6Th0r9gWldhoyl6wFW3csCsnV0v8NrHh8NXA7sZMEKSjPXlLANc6Z6mOPaYEq/u9
6Fq32U3xFDww89ETRwG6a7Ihr1UPd8ZT5fSdM2Z1/zn41X1uiVHC2yH4fTTBEj3lBsX1d18axs5V
4Pbm3NVJQyAcdFont4hZpfzSzDuncdcW5I2pKWxOHHfjkfpzrjQ3vFy4pOO/s55AAPKrOPJatmuQ
AmYZBePkrBrE3ZhgwWSpUplVmykUPauloDqN/mOS3crAngUAK0DOIsIJF9R1hQXEGLtl7FYA58Ia
0iz73pWZgtrt14F55Ggpmn+CQbc6hQi3LP7QqPobKEJ5+4t8e2dfvCqyLxYLK1LVMie84F0EvZBn
tTRQ4dfK/7Wivhdc4+lcvMF2TpffxVjN3dX1Jt+/L1gFznFXVSEwBfIC2Z3Gy8d6o4Y43D6OiCeR
Pq7/P4Cq1CNKQgXxqK9qtetZ5U2pKpiwbNDas/Ex0cra0yA7dcf1zlVD3s7Mf5HEWG8k8B9hOrAZ
BjPd+uott1Ub35tapGLnan7i31JXXfhBqtSLn2PYrnzaWJKRXSFlYR5iM5Z+5BDvKK172HR7ZkWZ
ezBa50eq8TLeSuMzaOfx092mwck7fuEJRwiFc4TnMbMG8Q5oDxDJXC7z8EZaChBGnqhMPzAS6MS+
02jsn3rlHZF8Z3B8D3gaZPkMb4wJSRhp+Y5pcog202DNYzEaCEftOq9YROG5xqdAin65Y6g7+O/d
2K/zzhGKNZAb5t5kuk3metV/DAuW4KzIXExPIwvw+vcuiHhM0FKQPQSObB76v4a5Ln6iuMGOsXpj
DE1U47VnTabBrkNT0rJeARh9SHSG8VF/R0dK29Xg9Amf2U6hkrcAWBfJV6wY2WfiR4X7AttwBv9F
l3sBSqPiB40DZbxKxrVHtI+2xYWPeeFMtASIz+qhSn4D4xRMczA++865nJ2oeqVgxCgPmF8qd942
FUGW1yRWbfhKCCwAJ4gOR4QPI6SzHQFYEBgkkuzCOoch8FrihYiOlPvuCWuETF4Z/rGTy8NXWe76
yPpPpikLexLAD67G5N5rltYEEB3SAvtat+VFtC7aGzOLHLxK2VAspROP/nYJZnldhluiJNLMzp4b
h1n6ZSJ/Q6qXuAhZg9lC58FWODnnFU9kQYrRhU34GIw5myODdTT2gTESVk02fJfBn9pjavvJO1WJ
PUZPLB90KoIrXEs8nH/YHI/xMkZSYJebjNXcsLTeolhQ5MakIjZxyN188RG5hvu2Y3pPMiyb7ofU
+R9HZ7YcKa5F0S8iAgRI8Jrz4PRctqteCNfQzJNAIPj6u/K+dXR0ddmZIJ1h77VjFIEuED6FIy3G
nqpZ3+NAACudxeyDR8RSN9+P+3dETs03PaxKvmN+zW+jBiaapRAlm5R8bf7D56Yj5mWVYIdkrc2y
s23T7AUV9pruRvAHw9aAeYVewvrgxrRXs5jjW8qrbS+K+3EU4uba9k4tdmER9PVrsnSDdwjWmj51
tGhXwafM60L+l6uewqgOo0MZNwwKwihjE9FMFpxHUvfxLmCpxFOX53O7m7iPnY+Qka78GkfnR4rj
BjNF6xwDxVURNHzCG4IhRHQj4WWdGN34Lde6xmAkKFnjzike28CumIzHMmc9qXs2atGi7MMoiKmm
TANlTghHXJtuxb4Qtbe2cvWPpdfdHee2eu5zwbTYuWkQ6cEz5PwyOBredn2MFt64j1ZQXm1GD94c
0Ll4Ko/FGMY/syxS/yIkxBQEazz9LWtZE/YwmA4kAUD3Nz3KmvBNsnca5DiN/aCvRdOx5JP3EDRI
pUj4mjOKkR6r1ilhgonzmriS7Ox1IXAhFBLYSNec9IVjjgXjWyFcWN7ujIPlKUZ0Cuq0Z6m7r5c8
zbcSZWFxrNw+J+qz7v9UceW29NlOh3DSiWf/lFKstfsQkf9DH7PW3zFZd2eGip2YQazi9kbnXFZP
09KHbJAgpbgfEHGg0kGrpgWcVC3WB7sWwHo9P+7MqZZD1x8Wl6E74pxeVFtSXz3nVOLdpkH3Cxhd
QqLw3BLN6DIRVLicdglrsJeQOhKiKOzjYUC8anKew8Vpls/g/2kzRW9zrLaC2LcbEnt7phIKspsQ
bfdFZ1oPR+HJECjCYAC0pyIbdti0Olw5ENQOvmzmg6MICdmQpbvYQz3EOj/XOZp3SChezMSTl4Yp
n5yVPSbsl+pHjwphvYahnML9mChxz/nIp6I9iTALnhMzBd3PMCdGmvCQZTBHtrnqIyFEDBpbxb4T
V3YElA2wPHEFuXDGmXZJCBgHiooqkL2k3I6zVHYvweJV50BWuQPm1h/Wg8dwrHuW0zr8i9G9ssJY
lsirr0ObLjsj7ixspkvrbnIY1l+Z1rLecFoMDs8TeH6CbzBcPFci6vKDR8FxTzJpi+CrRzSP+dzm
zrfnu/jb2PQE9R41nvHz7QR8ojqxflhfV5H2sT0K7EgBBTYWfcHXMfts5v3Vca5ImtCH1HVCqZlK
hz0sTD1sn7osDhwnzjMKxs7btiNW65h0v1LW+0gGato2GSsF1NXapzM1jfm1DFF5DS1CrW3M7D0+
SuPLHnoSbB9JKamocLdLLTU3OHYAdaaZ9izafslFMDfgilmJrGAHVvaZMovRvjbSls5nhgbxqk2l
7FbCy1kOJAkShNo76AaoKKmEARut4+eKKag+IMUDkTwaEEXoh9sXDjj3jYiQZH3RvaLAY7fZNtRK
Fs9Z1d0ZzGFYO4AQqvGL4DpEHR46IhSxTfIjQQn3i2WiKPgOLQMMxFHCP7V1VD95fdB+t82dHrL2
MJP7OF78h8IZuPzHVVi4SkXrXuvOW8zv2s3j7sXFwHigYO7o6ZdQNu9eV4fpRbHori4ug7JjkPsa
SYVthPvSsT5E8+FJ8R149yclj8RM7l8btnBQ/Aib5wL8cN5LokkSKhPjMfz2vLTbrV0K5ZugSMKD
2CH42dtipyTY1cgh1M7yLZT7O0s14IgnyvNAB7U03PSjLl714k7uMTAEcG7gYDBkYa8GSGMSLkYd
ZubGSY4skyWLwyFNVHhMps7clyGDv74GmbZ/SbqQ/3pKogeokBkCBUF69XHQalp/ICan2gg9m/zV
pkvHm/ac5JkDB0IWwuURrJgPunXjj1T55/9nhHy588IFiQZeJ+LPqFKyn90eQ8keUjknZ91ljfPt
DDh7hdBl9FRmefiB2aN1f7JcbaLXueGcRErJVegSpLx24dYL3XX86dvJddga3aUPuyzrowQ1CNbl
zUwHgEK+zjp9zgHzqnc0OgFoLJaizs9hDYIrqKtFAxAsPOxScWmgkJvQh5/u8i/AqYaYdaBYNZfZ
U+m8Cyh5HpD6DemNr6j6iaWzJHRj6NRE3EM73MwA0hPGbTdN19HLCJXbZH6d8kLzlTffKXMh+RV0
wyBoHJqSiC5GrmjV6Yn4WgzfLxUeSK2As6cmhzuqR+cB8x/YmBEjyy9YB3HEGeAm01nryDanSqHX
PQSKA/eSUeGFJ9cPk1tFJ7k+B92K6GNQq00JDMlEeqYLRo29cVlUJpf+nsX9jKZgXY9uHnbuk/GB
kNfA0pACeDVcK131hiq14bfF/1jGInxp/FJf7ibZdd/eFwTAMvxnCcjqn1iYpe0mVFKohckV3+EA
9C7YgiVLuDZK0+G9nOZh+jM69dCMCL+0Wl7bKKucvZ7t/UEXQtI6UEm9p6IkGXoz8yB9s5FzxM+7
wsHfQ0NM/Gdvzk18jjuatVtdK3lZibYIH1BXMhWMeMXHT4aYpjrGle/YbTbEIzSYRQ870CnVuB8Y
WnCbRncb7LaSgbTfS5IM8Il5fO24bmO1zj8cQN7+UwjWi/Uz+dKM+3fd4mCCv/dsN1Ttun9kliiH
Q0tTgQojq2jcETSW9ntcGsNgUXfzn2LukuU5nGyPeXucYoJzOG+xtoVzOL0wSfE89Hd3fRVXTvYI
A1PVTOAYqLHMJ1RrK8Jlbl4I7ByqYzaxUNzOZIhc3HqU5F3MI6domRdduwPfp57ullzaJfIZg420
Xu08N2SSLZvQH4haGXv4iwd3xg4OAYxA+N0cOukbGSDCu6DwVfwaJp3qgwYj8G57APtbCOqK/BQ7
Zazf7KRSdahzz7mQpIRmRRRQefasQqmmujHy+m1BtCcunAJpEwEdReHVCxTh1NW7FYyOPPhM3X67
cbEkrCPi4ZFx0F2cCY12l+LGXvk0LLw+jB9UIHNmwIMxsKibAwMYVuxQxu/kM0GO5FaNsMb9vrOa
JBq/m3cMddvntMCPve2TgU4BhbsmF+GeELx4AOe20ehMLlu9Mfyjutq0P0ac3+KJla8rtr1MPaSf
AAtv6A7Lq4a2uG7XAmMZKWl1MV8I2iv+eaCB0kMK+uzqK52ncA/83v5oit5B3jzGzrUgVUk+5K6/
xpc8D9sKYFZg/8WiM/knR9n0Use5ai/savHKbhQLspci9uydVOzOTBKjCQ2pT6glQea2o7mYWZky
iPIoczwz4qAlx3rcJ23WfmFCXKsnvs2mueChI6htycGhndkhYirgMfeXvwUlD3eGkUO9xdcnSCoQ
jLB3XDTs550umYnpbogkoqBOqpD0kRJde4f/Ptp4Bm9VBDjXRWSbt5cKmDQIH6ZhJ9UTQQFLkGHW
zqCFIgGdhenrijJQndgSSvujGhUmlAFyw0kHuky3SNnvGZQE4bSvY4p+R8Zz7bxFFmslxxvLvmfG
B8GL0zIXeE75hIhLzxJGPAEG1qNyCkSqHRuv77YmcnjTzdqgLVCBPTpLnd/Y24vgWHCCXGbXzhnS
EGCcj3EQGpJTOIALH+9rGDVPGGfdoyTVBmRl2+jhsGQI+t9YV6bvBKk23akpI+c41yNpJG4f6UsZ
MW98saw7i29s8gbOXSTX/K8uHAJR4YLy4LMg9fvPCcnGRTm9S2amxbU+9U5aP8wrrtyN1aUP51hh
rN9GuJ67y2KgY7MFi8PqoIxjIe0sxDfwb2bIOh6/584h44GpxMQ2jVyVMH2aQODZCyQfgOwZtM//
gB8atEzs9V75/jN+v0jlal/6oAjQE4yV+ayqpMVPrdgZCjKKmUCyb2n2XIc6OI7cOjhzCHbyNnqp
AJFitTAPdcOu6tnVuKCYXeAfJhE1b/dzX8AdZAGyUv6C8SXVch6SdZ/MM+jckJGMegigmT5nExl2
2y7Lys+xjgr/EBE7n5OuvoZPS+ONyR6fUh/iVrxDuFdWOS+IaFhwMNP1kUMUXvwLExLAG0AiY//Y
MhRXG3Q13S+YdBmTp+ROOiwo5ViMTThoHFkVBPYVtHibcAGT8BLPLlpC4RbdS0tV5p5oFMRnOBiP
9XARzSfyR5v12bqos9CgocXGTb26V1RHBI9Z3UXxa6bqSO9XUWjGwqP4j4noTHvHk/eXknq+IBRF
gexyFoNGmbT73138TAIlsYr+pZedeYngGYVbx5mR/6BOwze6EPx1p2P3ZBSZsvrrDTkK9i2VXXQA
2RIk7yYasosH4rL6h3/Jhz+H/VWg5MuHHiDhzGSewG7futPRwJ+wHwHNrPs38fw+P0XonRgKYmAG
me8171MSop9ZgzzF/5v2ZIHuWJdN4xUgRgRZHjvRfoXGj1WhCZa3ARAIlVacLfFPsgAVhB0BGBCy
SZM9ErKw8EovPuKjzFEiB1tpc5IYc7Sk1yTKi/8GJdGYSfBnI0OZqPAwKdyzNjGvUxSpSadvVq/T
w7ywLN62hNImW3esFyITMZo9Ce6a4T1soqTdDP3Y5MdmcgKQELFNH1mp8YsLbQjXa7xWXOMRJuBG
JyuegRkFK+cUYpffVNgm5S8OmLtvtCED8aQqaB8nMzj9sQ1w6R+JKbhXhg6L9nNf9+XJahT+26VS
K6a+1NNXwLL2N+qeuiJAgkrrcclNkOyyoY1gFxv07ztgiCF2VAnsAJE9EQ4nV0dLShxBkJDN59Vl
8h/jIo4MWCEm3tExO9/ooukes9YF5ZgEgak/yiVZWTOFWNff6OtBpzqKlnGLQgLtmCiUOBGhZ5aD
XFvZXeYqC9sHSj3Lfyic8D8YeyPEqkGoYxJHEQGHskZ/m2Kn78/kCeKaW2CNJYzS+cA+ojH338Gu
R2yIJb4quDSpgLdRIBRccWHoE9ONbvxKo04pefUpk5efzWq1c7ZEcd4GWWNFYtIYfEhELHKbDwFR
WzAMVkIYZqcdkADKrEMUSBYmIAA31vLI+5MFxzkuYfcViHbeB0082QkEegaPThdG3KMNAoiw7sBA
j0UdTbuYSlpDLzalg9nBmrttyI32ge6XJ1BCIkAdGw/3vgs79V4UfjIdYByQE4MCHy53O7mR3hAu
C5OUC9c8EGd5B1qhzqU3WawDpMkv1h1rBKN38bzoz2km04kaBkHangkW7oNICfMDlu5I7iRtwE+j
W5bJHWJijnVIay5CfmKrNgntTEzE8jC+grQim4Ke1MG25oruoodZ6geXZvhOWxzVfPTcpn/kNc3W
61JOwa/CKenaSekY1oeyWNzvgWCibpusnfoxzGVDV46Xn2RSTtJsi3+6Xljw0w7sYTjKHzTHKTkK
he/0JIy48aMt3TG6DdXMBQ02w/uRzX38yKS6zLnzsoo5eTPPD41oCYeCmzId9Aoa7VbOef5kvTlK
t32rydpzCtNkFy6e8qmmbSUK0lNxdLOMWbFq+6P/XwF94+ippUSvD0PywBTEkReImJbDQiTZM5eZ
O29YZEtvP685GsysBTYnUMLwOPW984WdX/yJqp54TZzK/ZE4oOpfJ5z2dzMSnoYIKWEQTydbFA3U
2dR7DsmvhDAUCAcpJnw9mmGxMKXYDt6IDj3xBta6iT+S3NoyvX2YCHMTW15qKFBjtyLn2yge3mWX
rktotl0AtWfnzU55aBnk+du6y/3ghS16afaWKKf7Cn7SyX5dQX2jVnXq7kbRQOrfZiLR8I0HpiH5
kOklXZSfjB+ybCnF3IJYKSzfMapRb+Kl2DcRovQd9AOc4gMu33+BmKIfJWUt6cw2635Dl0QtIuy8
mFs3t6L/9Nn47ZWuTMjI0GFxAsN9/CTSA0CTRMv45HYZqnWymlHsgNb6rMmCirdYLyBH5Jz2IZuq
abyEdWTdXSl8FiQlOc7PS8Cw+zQUox3P85BHryANmBsETC1ifnRD4nDOZ07eEjidDQEVdPlNnJCh
iCM0i05RHyqkPALX5ZmocMTIQMgEUX9ESH749BDObzTGCVyuWeubDec0ffEnhaaaud0XQh8EP2GI
rXLP5CljyZ5WQTN8hm0Sr2e6NTPBF21j0OpRsronzSfN/Js0QPdOTQqrV5I4lqfFKNqUDMPZGY9b
Wh86EjPbR1Zd0RUSb8hDJzHtgFxo4U6v5NZU1xo0m3dM9P/57DaKwJO2wPBHMrL28ZoE+pgHYD1+
odIXT7OlKNx5RGKYrdCQu6i+FmAbWwQgGWEldu5UpTcdxIHyiE9wwggZOp7g8gq8ihwCf32ZhK+Y
/pbz8FLDb2NiPIZ4uD5Cl1yA7xpEhbzGcGaBicUqNV73HGUBmuodf1uzOFzXpcfogpmnzzKUC3GG
gRRVRB+vcAZ4sPOJ2b6HuOYNpMLcHmY7Ry8UlkG7H1fbXLuhcqdd6AV419uVguSLtihLj2wNJkbh
pRgusQ81b0ex4cf7apTDj2YxtAdd5s5Qh5Y8PLWKmfNeaCH/YhI2HI6G62PTNY34LCYRXUFPFl9R
S8jFhogWQ16elv13q1066r4lboEoXBQzm5AFGR2ON4bPiDkT0vJUO0T7UQ9Ni+mxLc8+IhtzWtrW
BkfGMyQHUUKyuLUlSusjiQ3tz5UMT+fLdRey1h2oeBX9TDKdSC+1zzEmXwQWTl+2346DTHcbgz2g
hpUtUkJC+BxGH5mu/V+wbNfyPBIocBsArNiNSJbxP6gWhdytgY9ddpU4uk/kUMxyz/SsrS/TvN6t
CwCYkK2SAhez3sPIjtYtHP4oLw1/Z12P1TtyxmrFXkf8czY1eCVwqVbZOWs85wV3u8aUFiG5eCCf
IXGv1OcJUuhF9HN4bAnRSs+E9Fa72iTINbaQj5L6FMcASa6zv4ChgUeAkC1goL2lo6mzK5vb5SXJ
eUhP2DkX7maZkfipQ65QJH1wdA5U9sjjVjX34Ru2OGI769Rk/h77ETYChKrzDBojIIkJshqdSz4w
P4eI7pss36uxkqRnwCla7L2FwF8CpkSvX/Fk5vDsuNWQ/ynLEouiU2tB+Ao4frR8G+rHlcqePwdn
78CGtdTersDQ4e+JiSJ/T7YBDW1NO7cCgsAeSHIU/+Mdxiok+wAixj3VfvzPICMdkR/3LILagHZh
E9L2M8fRVfqZ+g0jzSfJGiZ5Iy8OnyWQxhjjJi8JQpjrUg2d/48qZC0OExfUv5YsnJ/dSIj2OY56
aFYzC5oVYYNga8IT2MQX7BX6QipBmly6fvDexljWvJZsK7xDhZ9qvpAdYf8jldn90zAFqu4vTBXt
Md9IlqBj1K077ULoRkvoDI/g2mbnh5iwQiVLzpSBeWPp0yinOZItpmOlea8BzLi3JGWW/bcriQs4
LkgS+UzBWAVfPICYL7YDpKfklPHli99ajq53XnLUfMy3OutUJ6V8t8S8KoL/aKJ7BPyWr+iSWEmS
7M7xghF9ZMAU7q8TFhTgEe8eYQnJoN0zBCwMxQ5S3uTkLTyUlwS3K5YOgXiUE0lAo09CN+gUSa7I
rbcyYZRrdsJCiwWdAueETZzvhFxjxucScpPMkbcOMDO80ZiiZ5/GwNf3YDekfPW8nr0zdpcpP7gT
P/Ej6mjEWfMQ6rN0HOmfVxVWzOQCiVVrgtTl08s4YX9Ie1U98pwmJJxNTOmBHpcAaNRYy30OHSvg
I2WZbC9uhgiPGXEYqR81HgdAcZVWPgvi1ny5eSe+e7Qz8fuAOxEwPgvCSzwPhrRdWahXznmHhLNl
ZtQKm6B5mLqAIM5+rdHqQ7CJTwNLKnLtvdG/GrDB9kiJSbPdOVHEdBFfS70LIxuEByQGqvr0C1Yf
52ymJH+PMxAmGzOmmbwRNYEIGq60zFEXFLXM3hjJhjTvJYMCeRx7KN6Mdus7mCIO4bOCTlfsbnZr
6tCzblRPqukbAqugflzhVOUHJmnJ76YFUopnETnaoR7JyNzW3sxCihaJHD+rOvvlrJP9ytQsnVMX
diq4MVPDy4eUstxpICV/G9MFyBll4cNzHTzP2dR4u2e0hZJB04pWodwsk4tnvjDGzvua4JuYXKug
a06jQ47lPtQRma4uEBbn3MpJmws3kzedIp/u6xUnzXT3Fta0umMKkz2PWdZvVpwGhJIFLnE7kZuE
vygeOFGGhkrsKBYGFpsEQQPS2oo4o2MdB8TMY/AEdSrGcH5Gex1VPxRju3uEsBFXfoHF52RELrIr
kxjCpu/D6I2rbql+xhjVFwgDXT45r3JokLnkBsgKLl/0Gh8AeyUoQZw7KO5n5AFyr00x5NeETGdE
uE6Qldelm4Pm5yrJ7fvmh9LJdxeKXnnfzcDu9IQbPY0PrT/4j2NE/4LlO0ud7VQCtbhw36zQJykB
+Ts92TivBawqxjNr16/j29y6bYn620AcuBj4ZPJgQkZgFzYTZvnORDl93UmmoGbmdWLumCTuDkxD
FjCy8eo0O+OiVg4E4E6hAh3Tyb062pXR1pI+2D3IaiJZMWYExwA5D9JmJvyMsxOMBeS5bOuVOnq8
b11QLRV5DVnSAPTaIOxV10IkKRniEG2QvZMeTk+MGArA6717aadVFUcb1UWwJ/2Gl0cOQF4gJ/Ig
vDFnjmALLTFnO/gSZ97aFM0aWtc44BZrxzT5g4Vlil86zc37UNpV8vlI/mz8VEizDO9k4eniRaLP
uatzjJdQNZCTg3uZZea5gXsFig8yH976YsklRCtMyQdlY0G7ALm+Q9aXJ8mxlRmw/o1n+ZywUORQ
VNddbX0tCAhXQfNJo2tfXOk3HiDaHB8CAzJ5cVkkOTTxToAwXpXijfTtlayuuQLcsce6WEc7wbGK
oybv2qORfa9+BHFOV8kycj1gw8bl0MP8GZF9s6lh+zSzxc+VUD84XlGD4xyWvE9aGeIQIW39GiYl
/mbg5NAVcVTCIY0ZFyGzcN3PjMErkZQoBokmd7vwl81LUqspRUiGp8skaDLpCOKBbcJ1+YwKiCQv
32v8p36RIYlq0MapF9tBcY5t+gSCD7ZzDe9BlHHu7hdkTffQExm6xxVA6zuLZvYoDZrq8igZaSAD
S/8fiQy0D1eI0cK9BFbEBfR5SYiArqlkWBCOJJSO2ga/UKFAK2FjhsdwiZjLQ1rtw+oa1zo8+Awp
iHXpK2l3lI6Ck5UsOpTlsrAs3YxB6MX508Flxx3B8JnrOdlC1Uj/5aPbE7jYTqCl49X/a3JS+NIq
yX/TA4G1QIP4F3os2Q4eHvGzXzMq2xBAXji/OYeR8icDD+GeIpHoz8rxFJKyCvrgQ9sG8OgC3/TN
KbeoYhHBASp/zGi3f9XMqoqd0qp4d7vgyRobV0+6sOJBKVPa7aJDn4yYRYFxjBfH9U+9tAGoD9aB
zMTBPuQcEWg13+jTR3lgt7qSZrAaypyqWgoq0XqgvoLyt84N9sua/hFKEQJACPZN+aI6MeU3I9by
j7e2gbeva6wNht/Moe3Z0r+vv8sFDeGxXv3OblGnEr2dGnrCi8fob9g2yiu6jVPKFslDU7ufeirn
z97rVX+oo9mL97rwHP/apnHyxTMx9Uc4pmH6OVUAubfKGRiQK7XIW73QU+wi9H7ERNsuJeapT8TC
DZuI9ziaCafr4nGdPnQ/g+Cc49B9aEk4qXeASkgGZfDl213rBdlHs7g4r/wSTAZWI/aL8c7G6O22
rh2G+oa3pKWibRpUO4u3uFd3CQmr7nCeAseIUuOiditqar93F+ef+zphwcqvBKR1zS/G5iNcaJ1h
lVp4Em1SvdL5pl/g9xiuYcVipmVUkgbbMHUdvIhpjdq33g3EDCCyayUcua3OWmd8WBtluu1C35O/
TWGvOcSsCuNdjMQMI+HEmA+sGZ4Ui8xY90kVcKgbF2/c4Bh+xrvGBFMKA1ZQUDzgkzekx6YdcL92
Vd3FMNNhM3WsMfq0YHZWdPh3+m5mONnk0iD0nZ3IQx6ODY+mohp8r3WPGYEm83rDdZyxkO0d7Pb6
WXR57x3ovLr2Y2ncleQu3+/G+FDmyYCPXGZ4lAeJx/m17gLDBwtZDugEImOD25Jldrxc9IqM8WCJ
y6lvfdRI+VDkI+fj1UuDlmQVlNrRBM6Ocy6Ae9CF5sha3pjf7KFs+JWwIS0+dFajZSYCBVbC1hsI
td0VulubB5dhPWqymgkumLAoGcFF9Qp3/MQIvTp6DX/8LavwO4FYY1WBULczoXMpDHPq4+rWWf7c
V2g1NzT8Pf9RPc8ZELuUvAA075N+GD1b2Z9F2goC2JwlIKbBrZpt3AXDlSyaYH1z4cz5l26qgEM5
3jKps6ERtpucEpT4UPIomDE0cqHcDXowTMeZ9cEf+p8Zb0CpPERmFJEoqbikGyhAKdggOinooRfN
StVsE+OLlf4YpPbOg/AJCUG6c7MbWzTEu1g4pnp1CzL/9KaXhOfe9MLFhdxrBNh0Y/0gzWsh/KG5
UUgtw0c40/0y2yzTdBc6FtegjxAXdolsxz9j6K/ZI6558dB4Rr8j83brk98L6GASM4jLwKAlzmbx
qQSrRjALar3GZROU9+NDYQ0c5GpOLFqTfroTwVpAUT+bAnUsNqAy+l3yfs17wKKyIpKFknMzZoDE
kKK6MQR0vphAHf0+RtWdg+KVpyVeB9ZtJGZWWxRbhKGCasaNFFMGEiCrgPaxap/n7mZbQZve9MCk
idq1aAdLQlficzkGJvryGNt+tih/0bwgwrllVZGvj840ufUvECM6f24wXELaAROzIgfXVazeDH1a
v4O1MH+3g0PJ3oZUJif08MkX2uDuDK0M1T26OJeXnnbqYap7VIzjvVAj1pGJ0zsLh15dAeriK3AR
X3rbubeePRl0BWLf194onzMeXgxhFYSPR8eQ6bCzXHu/I42c/ihkaDIckAwXN9qLZLHzmq6KLzzR
pFNA+LvnM8zdTzYjld6Fkl4AksiwXCzft7udQwbLDz26AlQbsGfHq+66dDWn0Kxe/XcNo8W58Deo
+i33evtM8qt1Hxzhhp9UhkFdkd5sC3Cb0BnQlmy7Yoi8T1sHdimPfBdlyiIa+2DIZJGI019d5pvk
UPmq+MhZpRKzVvLyYdu7A9TfWFjGGevvuBl/JEWaaiz2QmOiBIVXeYeQCq26sX5Okl+8vKsPDJeF
PtqFPkvdHR3m3bc/1jNxyfibtKrBAIii+B5LgJ33s5IOqAiFuLNOylCJnYgqBnumSgY0lCbPg/5t
5h+rcxlyCnOGMnkO3tt1tJcsLkAw9NwtpNsULRblTsKMBxIc3h+1spDftGHB8FljLL3whM2o6KcI
Z5boJI0gieoBlN8UCPFvfFhhcFJRQUZ9Btm++6zYnHQkTvGtY+ZfPIRmPYjBg0Al/hkSF/+IlIGo
QFhXw3wgaUyMiCySzjIKUfXIiCoKPkBESiLbqsnxf6DRD9rjjPDIO5d3AhDlFBlGrzLEz2PmcapO
FfDzbF+EXofvE3Hcdc66NCZKCZfF3vdw/lG6OMnZ7Sweo2Etyt+85PrXjM0dmqx0/S/2R+TSLVAR
42MmBaHNbNG6r0YlHhG205B+rH1tnsFMMblucTsgbyNYGodHG0zNb6qyeP5XOj73SxcSi7lLjc7t
BXNJ/drEJvovAz8yk8ku5ggxbAQZq8jGptwiDbfrh7KBOA8LXsmt47O13I5MZDtWOFxFRxaqCVLg
xkBJyZsweGsjvZS4rSBSaa+6V0ydV/ssLu6R6mjOC8u4kJjRczROyGrqbqrrQz5aqXczlRlRkBDZ
SRRGaEzer+1YG2dx2iKR0TmzS/CUiBmpzTxNQokRB0NMubMvwzC8idIxaD5Wv3jiemETP8VCwJLX
KmRx31rZq23ucDodSFGx0TGx6s4GB65djJ9JeacNVTpKNbodFyPmkM7Dd+nlYNciAEIYfklDmPAf
DMxNhV+/NwhzeM8p5ILNjFEFaiz2aDG8ziZGDrBBa7+K24SV+L81BxW+1XPglNt6YZYDEYEsnBqq
W/rmCR9nFc/88sFmjwoaBiDdOHOIAT5p7rVIeNXs/BuKPr8GdRuXl3ZNu+zkyLS5NSXB2Zj++mkS
G5uvPtndAVOd3YSh7KfFIZdecgmR74PKobgaVzfF3UIbt7eZ5Aj3zxIKkqfw6SYgdxyhv3hs4HKn
mBT6LfPjELyRLNIP38Ncc+xrgdLyDNi7tj8nvAHIV20YV0fD5OwVQmD0d0LGhw5/qr3g55yMxt6I
+SHKE30swGZY/C0hYCMm/E2UiY5No9f8wWUR3YjKRcDg4/J4U7MgfxjNROA+RQ5Dr/7sre7KfhMA
i3lsvHAkN8bVtfccrjb3jyG3UYwU3AlK3R3MVFZzjwid1AQDPAwBIRV8E0buco2p/BRIMk8F0wYi
dOnQrLDCZ13Yu9FfXFFRwA9B/vMJPc6kiDtGmrup84HxA37GGRyOOyzYpXNvAGTfLBKKVEC3hOOu
xu1C5Wkf4o5k7kMwu9EFskTye1IgNXem8vzuizpyKsi056z4FkAyPsCYGGJB0uaf0tN8bALrf2DJ
UP8ybmSiLjw6AjziJHMRdP4Yoy2Yd6KHhYcxxbb/0V9Py8m6Bbi+jgCQDzTZHPoY6riN+8RlE6J6
wZQmm2WYXMEEr79Qpazf2DL9X2CN+WVExFqHCR6WuoNCQnSP0sF0lxPmsp5WQ8mwxU+CdSmmFPwi
Itpb+eTj2J5I4jB3pyDN+RNz40I+o55qXGQuVFz9LcyFXB+gFTrLDregwk9OhArsP+/O3dINXRLv
tgIMqNFV1b/7Ts7DuQPQBNtA+UV1Tf7H0ZksR4pDUfSLiBAgQGyTHD3PQ20I2+UCxDwK+Po+9KYX
XVEVdiZIb7j3XHhWFkBmYlGePMHf0rsYVSbDYLT2HJ8gI+xbAK45tsKpC57WZiBlA5l+RoL1iK+N
t4FE5Iwr9NVthPUXI7ztngP4ZOJxToeY2xs1AaEp+NLqfeeWpb7b1O2vvCXkyfS6WCIwONphFbvk
Z8duc5DVeUw81w9eFsSfQ+zI80gsCgtSLecbP9S9vGhCOWGyUfNDs8dyRLpKFrK2r9+sQpc0Yhld
M1m2GOIP7lQStiPHyRngrqWm+TN3Thfs3dYe1hOL23y5Usy12L1DXK7+oiMO+SA073f9WfqABE/4
Clxz3MKBljcvt6Yh0vnG/gRuQZoIa602Dp9czXtO5Sp9PGPY+4EsKTAGXd6QVrvTaFV2orbIzk0S
yqkrPyz7FhAvmvP4uF3nwGAKkrQcOWzqVtd2XirWZSlb0KWvIpegdSdaCeicngsq+fQIR0s81Qno
zZ3YvmUGm+WQnbD35CEjjpoTtUgGg5LIlOJGCFWeiZ0kq4IWaW3PgHsQCmhK+0+9BJgZQk7a84TK
ld8X+dkDQBo//oY9luGdSfyWkifuyANkvbTcsr8guSJOPQv25eRB6lIcua/GWRDdjdJmXzr7bgep
cbCWg3Dc1n1Il2nltsHJjxgI/fTLkDoLTsQ1a28nwfUcOo0Jj6m0mUyxkK1WlL6FJO8WzUf3RD/R
YeLFR/SrytZtr8kYMGQVzNl4w3tfBuhyRfOCMIPgb/Qc9C+dlZsYIOEypoex9rx7zZ5whZ+JYTTr
2vW75n1P6K5GuMaM5T0b1yaLPkAoMG1jqAk4X4kqCM54btiBA5KBudfS/iG5ckNHn1xOnerS04VN
hw7ScjUeWZ5kzoHv1cbsnhrFbqkY3fXQMt8J+31Xs2nxT6g6Bs5HkYGktJ+cXNPltZ1nWaehdpfu
5Dk9n4KTsUvgUUzQh2hrEa+j9ExBs2WhRGgEM6e9yLI4+J3hu8SkQJHagdCsBZxXwcFGY2XmnleM
yWrxhHBxWe50g72KZxmMbT1ODZcpSQm3LENHBqIjp9sJQIL3xZLDQQhLXz2c2grk/AXJJAqrLIeo
EHk4NV42I1jK/Wy12CSqqb/VFgUu2Y4Lux1rdgZmw8lA1TgUDmI/Qg4SnELoGYYrY3Fh7DHBcHSS
t1YlVz75t8Dqe5XcM1WHAWTw6ZhDoOQ6v056IDOFsiEFT5eQSvmhclHchgkcAxKZcc5g2EYKPrgy
YljKcR5brfqWCEog4rVoePc983JGDFU6Pq5JT8IJkwd1RfIG6YtNHifXdm6p8K0V43guyADJd76a
kEaQBLagJmMsv2kDTLdKUZ1gdjrmhu1rGjwBP4Lgy5Re3ZW2IKiqxpv2u5JyOewRUBoZic2mcPbL
dIZp5IV04RbSVYOuypXnJl2guI4eaQMUQJVSR+qX0dw3pCIdChr04JAA4nBvehV27aEjyETuphEc
wTHXDhXXRJ6avsxg0X7bZEZhhx0R0Ca5gP+6lfy4c+oHYL0htpCocmb5lK2XdjIACTNNwc6bLAlW
B5PVJaeBzQ0r3aDlir5r0JMELt9G30znPO/7P72eBw9FE3nPW8o3OAfu7W7ss+YG72yrprNPGl9/
lQunsNHxcJ1+2G2D+6A0MIeQZLUlX41xZjabLZ7FCKE7AMeONuarDZp8QnGwtMuEMBO8y2csivoE
TqwUbxIxeP4EvyPu7mZAWCvnPrWFmWEu+ltQahZjs3NYPTNbXCEtoFfDM7xrGbTpZ78MUB8E5Gor
FvcpFbGmdsenlCe9f4dnghwgNgAbo2UlXGiJaqdny5DnU7/5VsqcTLssZ6Boh57/uGTkDpyDVHFm
7fyC2TlJdgNRN6h0Of7ZjBcLq9n4IAtV0UbxVMpYH52UkEv4LCO44ae8FHa4AVisfn4Kkegjs2i9
phx2ORGWS3KkwShku1+XOvzjWUWe7lvbWvvXhuS2fF+gSL7DcjY/Z1aszQ6/K4OemS5eRT3k4tuK
geRT2VEos5vszZWrXFSaHsb9p8RKMroZQ0j7kdBMfQkQTS+nBlKt/LTo1jUZLah/dDRZOgHvt2YF
XMp+6tfPVRqEuBEvdwFIVzimQT0Lh+x7yMZyy78Kjd/euYy3uA8ZgKJhV15exKxLkZQuw66MG/Qs
IsjgscmUEfHdGCAvuVZQ5NgIljH6yD13nSePZHRbijQL4snrOw7AWCLqTDz2jxjpAWtFHceSJF88
SCDLAKaCBrqnf6tHZ+ewcITcjo4tK36UiwqN05JzGR0+WVsA1HKiG5EkUgek1o3Vzs5yO1aJ1/xl
GDgzvYlt4WNer53MPlXgj1DpFRjaMchDfl7VcEB+nydfta1C5yDndE6uHVArI8mW9pzG68fMdfU3
RQ03U0b1ongk3AU/wr5BITJT7PaFfaezcPNO0fy+dSU+vSf2jq78aNzBAuLhyMnObmqxdt5hnsG5
HJAL5+OvpIeQMUvVFDZGN3H5enfsbb0SLWMdw7Gl0nHTe0U8uo2iKdMdZrtimbo73JxTfuAcLKp7
AFESLSGIu+Qm85BuPHQ2DfZ3PPdwnw52L+eY5TGyzhSvPEsa/8ejnHA26W9cfLjcbHg8RqZYV6GA
ufyxYM1DAl/2jcjYu9XsioxhtdfsHUzb4YEiH/YN/yK44a9wHlc/eZHYG1gqsmLJglPNann67qWy
O5y5aWMdTd359km1AzXzChYwhUQUkLGx71GEhYRfqdgITNMlJVbkWGSosOdOg/oGFXiYEK6WrZKF
C6qWKbn0ducJuF2tb5bvmtjg4DRJnxUpRF6cyZ+5pm5GeOmkyX6SdbMgrjRheTPnrVOTm57SQU8x
DJBv23hwbAyjqAHhA5dAfA/zg9sBz57NKitMBdTdqpmwn/YZKMtgaoC6AGZWjXNa9drNdzBoA8nE
DUIOgh8xh68zI4/i0JfhEpxGPDb9sUGbreeo9IaSxHtIN+KZ7CCSNRlOOd1FuE1PrnAm84IzD0uP
C8CkjicGz6AmrYDk8JneDDPF6mSABBEDockPqW+g4cJjOEIVbKv8XAJ5kDUGDA5D0tOmwOatJTpI
i93Cbrz5zIdh8F/8FqEseUudTyyRCUi9jGptUrfHSk5Hy/6YSVjY7AONtYT/ybbiuxqXvIpw2/Vm
NyexkJ+5SjudXvPeBC626Bxdfo2XAGT+jrgQTmlGwoIMv0R0MdQyH0TcTunWh4LZSfIaWIfNAJ7g
FeEtoGNu+GU6Lu6PmdmHe8O+Ihe/foWyHinubIEvRiwtFWESOdNQqMWkmfsC2TzYxkCe3SYZXSSG
CyuFq9Jn0no2UmWb21G4nOpEhZB5hXkGDd7AzD/ykHL8Kajjpr/oGxj7EWHkqJE0lBZKioTQ0nPl
GWM9DYRg0FVJw0Mv7db3ffzf7NVvA9Dj8kG5EHRGmLoAnXCC1un4NFJ+teEV0+weUFyE6zMDv1Nh
9y2yuwBikNF3wAlro441kLW2PeD7dUoQi5UIhIrA5uOTXsg+MKjXlV6nY17poPiMqQOma8WTN5xM
1ZFNUSZhZlijV314nmZ7MKdG2CTwWb0EV8TYAqOrsZeFdKWNMnph3D9MyIBTdJxdXzrgwYxSJKon
0L4O5ejPl4LeCjUoH1K5L9GrsUhGrcDATBfZE0rZljm/N+UkG7W0DdGCD6LZVxU1/94y4UBpxPyC
bi2tSKdDOe3sencZ0jMDG285B2z+xJ6VlnhxeIDCsyBU+ZtTniFjqX15U7sDIbZOt763hXDGgyjz
ymAL73FvScwizJS8GBUBbgPmos2cThciouLfvnaJU268WPW/yEM874vWxm74SlDART4yFu9MuHJr
HlHPEXszzi50hVr3ZXBkrgcDOW97K6qJVmPd507WxDKPE6nfN3j6DEaTVcnvXJn6Gm2IBqiXr3RR
NlU7BVHhzZg8EgczmwJJimG8zbPrvu/q8BrowlTjZi7QsSWE2DsHVlOUakGSEFkS6IwHK7BqjXqz
nr2VQxFyI1JelX5YQ52t5xJkY8+zbVfxNacAMqlhUsNPytbxRRRiZuWL4wylvF1TD1cS+QezKeoE
huI0bDuVq9rbzdjlgEosPu+ABfKUeKXQD//YQAK8h8WlEDlQ3fgIUGhQ0ivSZYLpHqm4zi596A3i
OpiLxTuQDJG+9pNUCvUvPeAt/PL2TSvElV9+lTCVqzxwWvvYYy9wbHLb+pMor/gdcJRXfBt2/zpa
64Klisy/MjIovb6BxWDxJ4eXFUITb/mbky/aJyzJpXNZSW77KRK/qUE5QRhHz9esGYmBiXFY82lz
3UPf/B0mNGDQSMNwfSQ3K72vIT4tp7gsvTZiw7uF19QiqA8Bac6EzHRBdUZlnMq93dRhywwUkePj
4LBrOg4dsVT368Bk/5ltFSkcfD5pzXFLPNKOhYF3okWClpf2+RsIBfefV2f6jKQazD3GrexFtmPS
XmnfBX1Bzg5cdF9Z4m5JJpy/RIuWT5OQU30s/cVWJCyFkig9ULftTvpZ/9xWc85wmsPoqBE3VyeV
1cm9kqy2z5PLtIvYnSLEljoRFXmw+tYHHiXTWOzcgAH0fVqVxgc1PkrMDf2gGMgk2op8O8OCQAaA
DC7MWOZLYNk4vUcTSNqEKsHcQwZ0eweXl7gdyw9wnNqIhwipxRpDDEXoW6eqi0nFyFEK5EyfZUdU
T5exhyZY1Hqo1QyUEK6NdneI0hJUmTidttMaU9ux9XmNv+IEI9s+iC3vCd0R0PqxMsljWwr9V1pa
3FSMyRnE/Q/pskIP2X6+rtuBiPceUWK5DDDYB80oDRxvdeOBqUAfNvRi00nPcUgGEjizfIMWDtew
BgLkZv3KbePnpfmxbWrggCQDKBtBnV0mogi2ORPuP6SAkySby1rLYS/8pl2u0bYnzQ3iNCwRs04/
qfoWnxCvJnkZ8Xp4V8ZLSbzC2ZC/V9bQfGvC4/9qKJv21Zbk/GJ1SC4jtozVVcuvlO1TrOSMa2zy
Nl5quw/fEs7RJ2/OmwL9F4evQIPfiZcSpG5zIY1nOrL341NWcUAQodt4JgoQn/cUN4BjZ+DP8Tdj
Kxc5B5Sy4iQ87Tpn0arsZxVi/atYLpG4OK76FEKwxZVnFUKdKfUW1pQhvz0J1SLBqsqrE9LkChPs
S8QfRHslXn8zABKUbMd5Upib1B7kTpkzMyOBab0y4xTA30Jof4vUakgufIMu0GYb7fO+El7OoqMJ
6ehmK4+BdA9Fb18PeBiz3ejO+Kq4eau7pcvMhD3B2FCJHLvauyt0nZt17dq3UeXjBz5HcDqhpfL8
ECTUkdE42FuHmCXNn5ZhEMyTjCHbZ2VN/d9uFRjvw8EQhoRYRPvqunAqf/rGecd4Fviw/52YhZdy
dGQ771juiV9iT5dfNq3VeNOuMXLMnV/FyY+NhCeHU7f27lllJH3vaoA7nKao4Z0jMnJV3Y6t8qpj
T1vnRm7Qet2zLGMW4cTahUfkgSMZH0S5bi9tN7yYBArLgTXqhhJEREFAEnU7CWrwX+h2dZW6OI4Q
ukVmkBgmkjR1Pn3Wwd5NTxrY/FLhngZq46Ylsb2IljA7WxNYHze27Isaw4I4l7yjLPaH2KuukZWR
EQpwov7R1so0OqOwf1a1zD9wkiXfMRw8c6gW7m7UHCGd6TAFONsz2d3HDVVilKQT1PR66JJP0NrY
j8A2+azm6rhlGJSwxEP06AH2Qdc47r3AJQuLoKqijHKJy5+A+2ALJZSWfEL8w8LRzwhinonnVg+l
7bt/AQZMgM5l534VKXqSM3YLOmK3RuxD2NcSHHzijKp7F9tIzv2difzOFhj17kzWeRsFFf4BJiqF
u3xfeGq9QF2fQRSWM8hEUYaNu89mG79LY/JeUs23I2hM9IXDuZ3qGbAZNA37ZIcoBPmpSsKLBlAk
+xRbsdjh7lDjo+loeXaqw6p6VfeePlcjXcL10qYtgPCOCcBupQHyDqk16uDI2b1caCkkYmCiXH3r
zkhsGMFZxDQ9Bwym7vTOWDQV92XDHuEfthp82ocxaICNHifE1Flyy/KPEOkTiwa3Hw46wFNK/+FM
nuZzzpNnaxZeBowpjMfupho995VDPAgOXprqPlqCIvnscUz0f9cFf7U8MMsd7Mg3eLcJ7JZu+dWm
hX89DtgHsJcgJSgJgUJjvM8XOba3CPGW/jiapUZQiCTGmvcelVjM0+5YuCDbmNHdEzteHBEerNx2
ly+FE8JoCJzu3YfzWp9w4Tb13YIz1MI2GcN7jkBwVekDyV+Zw+R7ZWiD6mZBPMziFKoD/nIScaCO
+UWUW3I114aDMTuvHNDovIgNTPAgIzK6oB8ZaCZlMG1BA37IoYHlrYhWT8yv6Rp2ErdvX3ZHZEV2
ebBRJD55CSazfVCSH8Q4xSpeNQkBzm3c+BSvDCSQmzLZ7+QrU7nxN+QFplZW3kQk4OxzLeP98QXb
QIJrI56a7fgP6rY8+Y03BefGZrTMVguEzZnljpP8Jd4LMSS4Qukf6yZF6B1g8E3PJOgsLotz2Ynq
2kvHYfzLBe9kt0Ah+Lw0hr0NolPLZ2er159QQiTxM5SpbaO4rBI4QbHwWB83x3h6NCuoL+64RDln
6SWILqlix/dgSZfslCSY/ndtP2MqoyNHsk4vLxispDbNi0/JCJnGL1QZaUXNG1UolOwnj6ae3UJJ
lLq+TxUGVW4AEFL5CtmZogjqI/AGpTwFmKhZHqh6HHIBFFSoW+CO3m8PoGO5YYyh+pfJFoS+MRNv
ERAFVnApcyBJjyaj9P1ocEz4ZzdhOISEqjJYz9N12i2JZ43vaeqp+qo2CGojJquNIN6q7cJ7t557
cWBQKbgbiKes/zk2K8Ej8jUPxmlapYxAXTiez+jbp+IypYaRGfOYEOlTgrRTProIUD9H/GDubUdq
8XC0YwoMGAoOdp8l5+s6TiS3b7SIbjZthLkvJUG76xCd/DAhwfdNSoC8QQw428DiiTJAlmrFTfrS
lGr5oq5Ypsc2JMCZiCJjeycUcA6WIauRqtyhNa+a2ySpen1NWkOg75qa5c8+BGDIyhqvR8VwB2i3
i2ETGyAAfseFrsoAXMFhQo/VtCFRAbjV+psa5cvQPc6lF+uXMZ8y9P18LRxai2YZzzUTxtZD5ttB
173QaRiiRxM7KdlAWetAEEUr48F/bzCozEAsRjzr/Ilyw/dBhUv/V4e00WeMUKN3npRnZ+9cebb1
wMTcxE8y0W1/powhWdDMgYtn3LW5Ukqvl9XDjDY7PWw7H/ssPDxvBz9DuUVPzTqbXZMggySW2M3j
0qM4pczpiZmFdGF1iI7kkdm0ocJ2CDNSV02C4ebge1lf/gAkgGsxp0H20UqTXGaJjYWBkkMuFqKR
6dXxmXQgmmvNfLEnjSdMJsb/iclb76OOwTTpQ7nFJRqEk3PHKJwoklzzrO63G8zfpq7+e+iAFmLg
DSeKBWANlgaZEPDNqre78zqJcaNVtRiqRIjck5XNkjdABRQo0q5S61UcYGVi5jXDjGwnJVoAgYY8
np65UBLlAwKVrlDzH6vKisclDdMU41TqodhEig25GSbe+9xwP2KJ7JJXkcJ8YTpvrFsLkwNOpZ4X
KkKQRzWPaE1OWwRv9obeeviXmQY1koUEn41yk3n8FQgZDNStDGQ5BeBfjNdYkD3UxDE7ZLx+ey8e
sUIi/0aaXJlVved+rut9i9z+A10/y73Mnw05s/gMP9HUOAQGkaVy8T3i6w4Tg/G3Yd12PL1TLncd
D+ktTEMGm0Veq/EdrGjxta5OvyHVTGxFaTC6j6CCzJNx4uGTzMrqn9PL/Dsmb/bKccwIxLFBmL+b
ucyxuSEt+mI4ivKqW9quOXRwGKxDWBb6IxwrEHg2+ufPDJ/as4U2PkXejPxkb7As3pUpgVm7sKvR
XwFx6376nGqFPbuTP2Kldd9C4Tr/8iz7P61pHINoVWWHOnv0WwH50s6JBkR9zPYuqey9bzucizPS
03zPFrm8VigzIR8Rc9zuUDDCVDbgSisOvRb/4iJb0ouwR7LI0DHnGqkoLI5K5WMScqTmvF31go2i
TRGv7VQv6Ajo9qwCR5+s/3Wy6f2INM3ulzqrzg6OqYKMAqaC2qkrJ7geEB0KnFSSTbiqG37XlnCb
jLYiCIsr3y0GjEWcVyNhUQhXlUCjgl5Rx9OJw6D8NVMrvy3DebsBwUvramz89idgxRei4Ssrkl9D
BvKHxIJ8dRhX2d4Nrq2euXMS/0wSH/ENC7pZYBgVn9Nu5Fyle7OyoLt0jEDB+01J8dy1PaGUDvc1
ib41S9uDzcrln+xH68WgCD6vbePcw1Te6DpgmXp2ZnmK4ISrPTKhdspTFieY0Ja0UNddsYavFRSM
MRrhOKBurGtsI5lDkYIKBHtvyEbwwUI0015MqZynaRrSxza2uQsTSYAW0IFkvrP7qQLMgZTc3aXA
ya4x9a3fYqI6j1KXrOudP9OFs2G1cdTKaZ7fjFjgZNKMsvdkZ92hznYrZsJpWF48xE5TNHbe8Mha
rX3RyVLf6op4rB2aGQZnXh/0jwXUR8Y0STD/s3ONdoRNmH9y86Goj4Mgn/xoWSTQR+jOCbBU7bz+
wT7VPqtuShCRiM0bPEx2VR6pm0g0572vp0hYlFOHystWE5lMgbdCTCd2zPjyB52L9BvbU8CMyNRe
tsfDqJ9CGtuAqjEuv0bXCn5CPUx6z5NARlZDS/YUQvvhx7Dx8RxYIrTX4WZTiNaktJi0rU3+2oUL
OpXSMt5N0tiVcwypnNpd0GsO0KRjkERsEOfqLgRO9tHNc4D52Of7p2qIeTS40BAIcTbAZh+bzH4g
C5FzCiCX/ZWwJ+Khqkd56peh+PBGp/gA3FJ9DoOLsNIWi7xh4aBf4sqHBT1UjOsvU6nLUzFD+9vP
7LU/keHQIcVBi5TfrIigqB00ZW/g1JA3HdTm6RnKA8vxHnvrdJEV7bOKEXyDd1rYc3W8jOCZmoZy
gGAbRFZ2IKAZ0zuSJ5mvwQ9Z7p0BY+Z1HyXd5rPrW4QuYwBR2IFa93HBLTQfLJxYf4o0ne6NwqRH
ee14FG1TKddNiMUUDKRc8WoJlF47rKMCTWSShGbPtKfXB4EICCFnzxx414/hhl9n28I0pw7sN8X7
y0Ldr3LQ44Zmd5d0yThEDIemhr04SoADwgl4z+Qa5+8ewV9it+aGWPO86xVYuSklGaLtY1qwBGyY
PJYclXcqWJNrhDHNvId/r5NP3afuvwypk79Dw9UzXi8GTBhlWn9loBquRWY2+L+xoRPTdSSKYJWl
eof7ay/3DGs76B8otm7TeXbKi61nSCZAO0pQRU4L2VPTuNTnqtOb8BIGBdynthPJwQK9PF2DqmSZ
KDsUngwrbO9uakvrd0SMffK2Hx1ea2KwzpFo+uMvpY36fdwE7O7kbZLXvINJGOqmfc7nMvgOu95w
i3IG4lOFBXJYhCOhKjEKvZGjBLNJgwaqRwFNK06kHsKN455sza5znHIm+gCAHPJQbIRwdNriRGJx
jUOoTeL07DU1pBFlqN4PKfwxj0PdM/9cEoySg00rNLDF7q3NlND0F6yc9geAdXa4s89NFGXMq9nn
WmDQgZFOQcXAQ3jxjhuN1QiwL7YPY6bCJ6RqXN3Y1pJbdsKssYSY6O2Ebar3gnBcDV2/jt8Q6mPr
jBPjnpqBxSVfDn5ym1zCLTNzVpu/uqJ3c5rysyvKKr2mgJD3fP8tqvBGp99YkOvXUpWMn5tYJuVV
AmGDwbwlmBBkrJL6Yzep+jkmIYfyOU+8W4nLCfzO7JvPJBm4pdlxyG6f2k4SHCafHPudcMoGXQ8T
671h06V2k8YhiVC/7+5dGl+8+Z7VfvOmk4fh+3H9b8b1Q54sEguEqnLUXyrEQe2OdJLHSqRwoHDm
DY8hcUOMGnVdXRCwNxPzp4DYsa3oZNgRzM57AWSefQi74s3LTAwNuEpVXYok3cb/fY5ecMQkTF4B
+1duozZFbeu6M08pATPV3Qxw+yeBU0TYzdpmbZQOefLWIyedeXGr4U7V5WyxxOBl3Tn5iHulcLuB
hIMw/uUBZ5wDabhiuK7FMydj+ZysVVftvaFf/thYLx5ZOAxexHi9BfUND+suXoftiSGz7j0IFnMh
qVaKaO1DsfGoYuAZdjLlCWCSef2wkTrf4gbEWCFGQBp8fIKxW+BNDTp9wqYNVNEUxiMfBt3+Mtuw
uwSLVYqW3PLqfRFa7q1NAUZWS1aqa9K/sSrxdTr13u1cVofL7FKMDQRMisgyncMOm+oEK5C9hubQ
5ZbfHRBp8+lzDAVvhcyY2aaIe5h7tI175vnnV2tKu333HUX7Vs4Tc4wBwfPjUm5WKYpbta/A6+tt
0IMttqWkxTdUSNqyEdPAucN1Q2BLNk2vhBpWzzTe0/ec6hxbUU9MjsWooYkqZpblLiVSXETJWton
ZyDskHp1M+92bpW/IVnv3nrIe5rLcXMyZNbCxjoE5g2PQRPo5U5Z8I9DRQV7vCdaHUwxmK8UKtb7
2rB/3fkuU9wDcXGZf24VxrJTQs1636uR1gt1uEb7ZYrszZW4F0BxEkx/lfZW9YSuMEWrg0Een1Zc
zZ9pQ60VpRWTyj2sRvvCyUVD3yNCKfYWcgFzxkqQ3GHmYqvlMvmAyphx7ZBMVno6wmvoh3jws4Q7
gFU3kPSkNt9lwcbniDOqP9hEB7AlbBHbMO7sOmvPFn9Kn5gvJ5RbTW3tZ5yQ4m6YtT3vw6pAZ7Yo
1rSXgYTRF/y8/RlgoGA9uCJ3ZF3LipUVtqPHgx7XGPQCj4S7h8Tjfo7WADeyI4FyuKQKM/txe1w8
Pl7eogPbbJgbNKDQKtENdmRyWYHfHi1szzRQxIEvsARJHZ/rlvKqUBI2hJKEGyBSIveVzWovQCCG
tTkp27RjRPHJ1YFNuX0KyCpLjq3tz3/6bN6IL52DYZiVq0TBgNyD2K5hrL+YtUqwBQ42lJ2F3PhV
A7SBEmOTobdrK8SXe5nnsHiEyBCHdBC1wdRltf01NECmI45w536FN4RMxjNkR01otghiHeTCMj/c
sLJ9mpv1Ys86649V6RfvallSb9dA2UKAQb1QnIe+CUmRxskXn8jqog1hegiqtKO1+adHjQfSGVBz
XUor6KEVUsowe5RGxueEUQnW9pn8a3hDxe26TNLiekmm6sUPiD/ZY5uIwzvN+fxnTE3Krqhulb1v
q9jQvpLn+81gANbIOPcNQyV2ee4jbJim2+O31A9Z3rkGWQN/uMewvPJeYCUhc1tR5Oxdz0o/Vlmi
+k4yN3kopsodDqQ7ydMUCDKVZi8fb6n35uzk0FJmO8lFJHj7R2g6vZXbPwCe9Jc9wnqJusaquhc4
7eqxFCObRbM6nTh5I8pQdMsdzR07hAx+NwQqZjxOq7+wnVa/mMvtOipEjGeD6El7PVjSTy0cXbg7
ONYzi5kKfQqkPYq7lNTLac+F2VHJQPb6mHIFqK8bB/9L+qvq8Ma4NkLMJN3Sqf1xOsejJxFCEmFX
HRUV76/LADLZa3TkFJjYWh6wC3HhejVrO0xYw69iRNMxknACYEq44uLTJHDdg6XwyjcUQ6zumn6Q
BwYqKEKY6NHIFZAWXpi3NTctQzk8VkVXmZcSoGGwQ5DDtgVtDqnKyJgdxpI60Buun+jRpPSycy+8
MuApLheg94xbx78ryip96DskFnsbvcZHzun+t+I4el5A0GZR5fnrQdFywsevE+/NHXV1LXqSTPay
dtmiu179pwxcZDQwpJoHwGbp/eoqidFgLJZ/TGnnX4Gd5ZNysrlSzFv1vgHxB7VKDuWhgDb6lvIF
P7GkQimUj4z2s7QGXN+GlURTXm6TtrAZ+5klTknsFGae/I43DKYRte5kGpDvRDuPfym+mKHyUja6
eEQ0k/poVFU9OYwiOJ73drqMHCLC8abwOcSLVh2HdPKDnWMvJsdu04kgnnalYg89Rqs9L8NNljs1
+2WEVv0fcgD4mIKcHTMD7j4T7iWB0z+yuqmXFuURY2X27NXqMPGKbKtkA5zxfG4xGoObnQbiAmd2
3YvgTWntJMwltx5a2MuG6XBJfW/Bhwx56M4PDrIZvBQeJ1j7EDuBw/IGtoBP/pr2izF5c3xblCoa
+c5xgLbaA/wPIwuM5bMmFBpIvmmC8ZroulAe5bho7+QTaFj94Gl1AngRTtMbGIxN7R8AOwBJvHJD
yKzU/4k9Ap1PC9vHxcvQcx5uUzUGfXVWIZlL/jV+fRYQhyxVGR/I7DYQdw59jjtCHkARzmBUUnLr
doL5vti6Bzp8PH0zpVporQ8FnP7yhOSb1R0ITw7JUg5c+NxQfXClyQ+0otmualInEDsRuIrRamOB
GUDtmvTxFWAOycBRmmJZB7ngcPzg/knfdQhhbKc7dKlUFlll46H1PZf+nFpvL4ksvfOQ1pN33yEV
KXrOpx3+a+tPx8Dtny9l98Yst+sjDWqAgqokqCUasth7Z6lNgs9YOzYaPI/Q831WY6DZi0QVbjRN
fvdvkwyTAWCk3rAnnYcPHyk7Wee5C3IUALmkHZuXf8rHaE0QdjmzEULWT+WDpSE/4MMSZySFjscI
oulum9Hylh207/A7KMxyhPTOdJ5IjQHl0TgwRQukiyrOjEP2OSPR/5MQlJcd5sqtmDvRrJE4xl7M
O/NzsHtXNA3rGcMUVT6AYIqyZm5BuCerN0r+a6lbWTaAv+nrAkRA64DjcPapViMIoHF3gHhEQHzt
kSqSTVX4wWQd+QpW2NK/8lnhI6nscwSQ4VBaT8KXzGc8V7f/UoawS1SunjdeK905z9R8KLeSkMJ4
twqSQw9GonnZeR5gJSmEqy9kn+AnaSoWKhHmR9RHmaPIcHelFbRXw/aI7DW2GeskzLxmEKRsxLtx
rIMk+o+0M+uNG9ny/Fdp3OcmhsEtyMb0PGSmlFrLlmQ7ab8QXqq47zs//fzoRk8raYIJaQr3ooBy
oU4GYztxzn/BwCxC8kNM9meLFy3NVHAUGt55nQYRDOwnXiJljJt6P4IPG2hjkcNpFH2KAgI4xwP+
ZzyCAXijRpBhHNIGlW3d1FXW3EVe7VuHsNP6bm+bHsUI5Ff4t9HVMXdRlns/QBLVJwdUKEkqJIu/
TVHqvxAI61gm1sjKLrQGsfgB3dpd2CBeeoDaZpwclervdUaV+gnAGPUlxhbftGDsn5BYGn6YmV48
ahaGttchPRzvCqsaw7mqMWHjxtRnaSO9om99MDSIx3uzZILxZ7CqZI+rBlU1tFwddYfSFpoFdueN
NEuj6FeWZHizZnWm/IWoU4L2m1SruyzO0FeWll0e0xADx1sHyv292lSxKwMOZDxCERI8oHcABhF0
M/gl0ViG3HlTmJ7AeAh4fohx/QjCePzZo2DM+xq0Sb0zRz8MdxSGefvwHEZ0ls/BzV9TE/1sBVr/
VZua/KNnMlHUFzMKEZmCbj0WYjpyuWOvfo9SM6NN34bPsZgrrGGqjx0i6zbrzcBzDvrdQNWG1x4k
ApJXCAHS76Pvao5oq4jDDs6CgpADvKcpPDmjkNYhAEvoXBc0qIsdCQGdAkSVTUh6gssagfM+QCgC
gy2Yv9DncG6T/U8efyM2yeXQ3DOP0IYi4YXzq4tq3K7lKELMstBMe9ZUkF9Nx5hpyVOKGg1vrww4
HH4UH3hiDbzYldBsb6hMVuW+tYT5ERmf4Tv8xep7xIvlJ71cv+XBNw1uArf4mf5n4yLbXb0MaJSj
MhQI5HWEbjFiRCD5EP8O8w30JZn+VYk+aXFTqjJAWKNyOjy42oJG0F0Irh97KgsegXb1r3/7X//n
f/8c/sP/O/+YJyNt9n/L2vRjHmZN/Z//Mv71b3QV5n96++s//yV1U1UN03BAVUoKnmBQ+fOf35/D
zOdfFv8eqGFQVzWN5kJPm8cOKfzCC7qP20HkeRCTB4LqGI4tNMN0dMuyz4NMdmjaiEXEbp2r40dO
Ixw7ldJ/qjzb2OvjBH4fXZjguB11/q++Gtp/RbV0nFt0WlBCX0Tl6d7ZLbKlriNl85SYkfWi65mi
XOENFsLoGgHt2YmlHskdYVJvB7fWgksdZWZNMivG4rsCKqEAAZrUjepqfJj5ZfYTaZX3gHKrl90W
VdVDZdqOufqZbY3nDErzUpfzb3o1lyLF59dq1MTFQwuq9ET97xct1fBrN0FMGwPRX2e9wP5mO+zK
dxYqIXGeVh0He/bzsB1As8Isw9i1yuE59Sgsd3YMSoeMjw7+wJv0FIsZhgScNnH228EX63eeZILb
NDVtiHpCF+fBR22kzZjVsZtoJYloDsPlDgh20t5sx1n5tkI1LLghUmOglnMex6p4bhKGQSp43ChK
wLnOhURhpe+aLz0Kj8cMy4Wv21FN/quLJSyAfJKsWdIwYGKcR7XpNg9eJiOXRT7LjkLKHLEOKCJg
h3lTBI/b4VY/JtuFJWvAzZDzz3m1gCA5YNCjFLELcojup4jMU6AHaF9th1nZG0J1VAukuW1Z0lwu
GDHVA4oWievlA3xP/HQqDNXpnUmuG/BTZaB519sh16ZPqCxP0Pogbs35z1+NDMd73cRaNXbD3tDC
596OyeYUIo1Xfl8Y+Te79NUOBU8ex3fbodc+Ki5LbBCOWAly4jy0X6NEjzA2oy1G6vQRsrslUrd+
944V+jrOYoXaXTzZIjRhiAC4g+Bd+i9A3sor/M+gGgQh+rq5H/54x+AodmkWEssaN8j54ERhT1SL
9cSVTt50H+K41LonCyjT4T1xdMcCsWrzHRcfEQaeTAeIv+7A8wvh71qd/Oe8Av94YaGszpYl6G7Y
OkJpywHRmwdU1GapCwB5Nr03B/8KQVPsF7cHtLogHU2lEaoKaWuL2UoS06PcFmSuBYvqMwlEIK50
VXfQ4YtqyQvP1GsBii4iW92OvLb7INP8d2RdPZ8yzjD4GGDiXMTD1Q9CJmgrcvQISCcIA/+oG+pc
2xHXxqqpGuI9oNc1tsF5RAStIjwk68yNWkC9HinHY1MN6ZOKsDHCjTnNTEpG8YWoa2enxpKk+W9Z
sIEXUcPSmIq+zjIXSxWHBos6FT/QICxciW/Dz+0Rrn3T17EWy5PWbj5AcmM2Q7354ijNLKpV4kw8
QCB+6uCbP///BVwsHwcovap3UeamdlIxOMUKsyu4RcWLqDXja5nBaH3HuuH0QoSYggUPy8X3DPCQ
1Aqs7ty8T4wjrTOzebQjjO32U2KbqKfJyCrvt4e5ths1Wxhcu5owjeUuARoO/bVqE5dmcF3uKw9z
2auB5vWFz7m6Qv8nznJPmFlUishOEnRJg+90YkdoDoH+FNqxaX/CArYPb7HwlZcSttUl+irs4vRs
0PoIOlknbodWlaB6knrgkkqafkc86Y3wwtm2Fo7rz7YdKTSmcrFoggZJjSkMU8B7qncdw5O6JTP0
EZhOw0/bE7f2QXXBbjct21IxADnf8lyHhQ/NlfRXM4afM/fgLtOBHuwS2z/yWr3hnd1emMS1Tcjx
Yqomf2lgI85jWikFfDPgAuzpBsk94kfFLSwneY9Xl08BMSurh+1RivmsXOZnug5XEQyL5mi2dh5y
RK6wsRSDa8lugu8S3EHVdbdKlwPKAEk1l4cgrlIPGugaKnbRXJv9bKy5/TNW59UCtIVmpiNtc/7z
V8nN5DSVmep25Co+shg75DPae9R1oGLz4qDmuh1tdWptkmFT0NJjbs+jmZGCIeEYRK4HNPkWUnAB
uB6S8bOVUgEsktI+DY5qXDhh104CHUXROX8zdAjW51ENJNPmauycCQcqZIKxqw81lcThsD26tW9J
IkMGbMOIMsVi4SawvMGZdLFrYAZ03w5e0V4P8VQKkAmld+F4Ww9mshttTZvT4fNBdXmP3YUzRi5q
psZ3ZKCVOzX3LaRa1fZqe1xrm8PQLZV3Ph0Ax1iEavQRjJWiM2tCtfGQp/GzH4Jy/IjfB3B6CILl
hRlbWyeUswwTlQNb1dXFdizTXE0l9Fy3bSrEmoN86H+MtUWZpdUhE2PgVw3VkXoMmszbY137rGwH
mPUGT29VXWQ4du2VXIiCZJ+KPT6fYSGupszU+4ON2sOFYGI1mqlhwY3JMyt0MU5uRC8bQX65wFur
fUGR/JMmJBofstSPCmSqA4dAC+PbGvsXAxFlVCADy/5YQxK8p29ooniExRqtLWq9X2KltG63P4eY
f8HylCLPnIswFHhIoc+XGc6reYLhaeLCnweo7Vl4pynV9HcMQR38mogB7Zr6U+fgV4n6p2iwKOHd
p10HuGFs/5a1bczz2ZFsLov62GJqmr5XBQrmkZvk2DgiKKgiTJL3ah284657HWg5K5E21HGR85RN
1frbVKDSctA6IcRtm4M8v7C75tNn+YUlS1cCWtBMaPXnX1itTTCadkkVgr5Qvgcoq4A9qixJ2we9
N4pz2HoC0g7/Qoio3m9/07XgyAfNV978vNXmjfjq+Ld0KiT4TNkniXYUyOkIfvpH3B0M5QVp3TE6
lnQ8o0c0V+PmUyABtR23f8DKDiC9Z/1Te4IdIxajb4s+qGp+18nUUKhCdTZprRujMbMvQKgC/e3D
5finuc9NR1lk+Z5OOvQdKKE5cHHa6gXRS6TXRInCyLUJ4j88yKxG4Sbz++pBqUDrveP+0yQ5BokG
HVoK5OefWxsgEMal4ZwEKHt7rlhztFLAL52nUeBZ4xmgmJ9NXP6yC3fT2lGDGo1mWBIUD02uxUae
0WFlROfjZHUWfbau1QRHjD85H4sUkPE1NWM/e4Y9BObQdnrlRPYMZULFOO9K8RxEu/Wm64cHH8Ue
nEaKsdUfxwEug7u9INZ/qD2fvuxzTrvFktRpFcIx1byTg+JSfqRChze1anbjR/Q8VORNRppiorPp
oNnNMLW3njpDP4IwHOicF53pHf2S6woTayeWR1aDfRSJGl3I39YWLtUgh9tXY/eai+9ZQUzsvUK1
T70CaxOn+/YhxILiJwIq7fT2tEkjFWZGfp/By9pajCKmr+KkfdI7JJBpg030DIuyF/dKl/klyqJ1
Hxj7ohVO+GF7OuZhLE6neXea7Ezd4CG8GCZmDYNGBuKcwLOjqtA2+E30ieDFb2RgYD7UlZn/A9s/
+VYXInke0B2PbrZ/wkoyQHHI5FtDrkHQYHEcY0lvQhD3nBPoNnq0aMbALS5y43PrTdBitC6yv6Hb
HZu323FX0h6yYiStTF1n0yyTVZyzWyh+wjvBjenBmnDnZrOEHNrX/hSHR8SCw+zCWOfjbvm5URoW
gqvApvOwSLUmI0btpfC8U4yscnhXdPTYojjXHBz/oMPCamwr+ktwqFFgC7qv2yNeW9PY6dEEcKhS
C3MRHW20TMARU05RqmjjAYZdAqBWs0s9uumMphovXH1i/g8uhouMD1/Z0i0ORHux1/uO1YPZukep
uBY1SAJb3k5enIsvfjSoz12Zjy9RM85y/WEJqm7QohtbyZA/TDET5tNkuXql2J56oZi9lvaQ8VBi
VoWu/3kp41SC6VShKycTzY0vfjV1jzHfhtYq8o3Roau7FIm+xkKQMEsgmdL2dj4mAfpNSBvNn2t7
YlaWIhexKufHi6A6s7g3PEmZCidK5ZR4tAx4FJqR8feUhGDlqEpVBxL3Qbuw/FeWIq9woaMxQwsK
euj5XZVKS8WB0XdObSn1uxzbeKxtMbm2D45VxsDUsLqqjxQ/fA/gZ5h4X7bHvJLuMVzqqFS+VWEY
82J9lZqIBOc6ABnypPRxihupU8A5HjvwUttx1r4tXQsTqSr64rq2OF4EyL0SaoRzSsIU3FQ2CvVB
Bh2+HDXSqEj/5133tB1y5UTTOVOo3hCX2vdiaIPonDzA0eAElqq+j3q9D45NqMXA4TAc3AOeosWc
+z2nznbg1bH+7p3A7Od0mef81Tc1WyAsTt87pxqR6bu08EpgURqKxVKV8nMnfKQH3hGR0jvHmS6E
ZS9WUUf7ekTTwjuhfezcKaHmf4VGC4OGoi1axJieiuvtiCuHGDcVT/C578WlsZjPqs0B7XqNc4o5
TK99RKfvYy38FFdD+3k70toKJZPk5GJLaubvTObV16Q/XzZkcPZprIzwABMJXxGlHyftHbMGTRWM
r0qn8o9TEhlP6uypYp+Msm6OamOUwR5ugfWsK+i0Xme5Ir5tj2ztG7IhAEX8bsour1xrEG0Ie4B1
MivjQfahh7hXgFnBYOswlHp7LUM3hcNnpL44V6LOl+UQBGGEuTbFH0BtgCnzCSRR0CNwotpQUrbH
tjZr3OgWeAyyTBKK82ARcs3oYIfOyWYxXpk0aWbwEWKU75i113G08zh6Vw560k3OCTWn/jlxsLy7
znUIKEj0zPoJttakv7aHtjJtc7fFdky+oyBnOw8pRrvDdkS3T4qmfTe82DlN+nSq4tJ62g60Vrwk
ki15hXJzo5B/HinNBmQ8kOk+OTZWkmlTqY+4P/kSXd8qOyKOgt2r6UC0zZXQPpk9uHqtLpK/t3/G
ynFmUA0gWzFJQuWyWNPwlMPraWDdNMjR65ElPve4Oe6Jl/4l8D+9MOyV78sjmUIplRoVNt/iMMux
RQ1bz1FOKOqTgE+2/xR7gUDORnPaty/TOe80TR7g+PKpi1hOXHppphneSZkylNSx/xpxzA3niumb
P6KJHZ2g0EbCSR3ifCoR8cN8LBLKybBr0LcoyoPprFJTqW+w1cvqzyICfn3hWbGSXHBkzNtdBy1A
a+88KGQfz6+ayachhEHVS5D59pXQBrxKzB7F+gO2JVrwWAR+iD/1UF5aOGv5HfElqA+awkCBF+sX
x02rKgfPdyG8iO5aYyE5cAO62YoArN+TMH3tlrJECBYzwwwoHpLsKyRoZKWhhWPx8PY54KfQOHZI
FFVjsXEt0CFaJhXfhXYCY1CgH0tTNUN9IgY7H5mT+LQdUFvZOuBfQCqTDXBNGvOfv7q7gL8VqElJ
JsBWUAKmLmK6KY+g8mbsRSARHcRS0v8IhFPHS7woIsPtkq6bsE3DYelaRXszuvHxUkGRwJ5E+BcK
p4jQ9nTDqmvHMhBvEqnho+w/cfv3p4Eb9DGya0V8sOuZbsXNosZAN5MeWKpXGPKqANLhPyAI1lQ/
tke7ttooZalUDlC64KY+H6yP/FXdG61ywpbckzGIzNIZPqRizD4NXSafUiHT2yGx5EOHUdLVdvC1
Q4PnDTqH6Pqx4BZLraxBm4dO5LvIwNdfvBDxHizdsnoXU+W8EGv+by3eUyCZJKmdpMLF4+V8oIhA
wOI3R++EiARPRJQWvAopCpSLEGDuH3ErhOZuQg+uEQfv1X6HHLwRXVjMK9ktHV5OLU4vjXL8ok6r
a3Vbjc38qEOkDAdXrK78Fy8L1GcO8qQ/tJDSH8fGHNJ/3v6ludPnBgwfgHLi+eh9mcLOkY138lB5
u7JqCLTYusJFUwNzOm7HWrsBTemARaJwD+54WRgpSxN4MawZcvhgQqqhSL0HVQE8ieBONHwUOU5Q
17bdaGiMmVCiMCkEtwxLshqKC6WotWe0aVMhoeVEc/YPUFSGUarAqYt3u2WHDy32bB+1wrGO9ihw
JvSU7EVi0IClhoWyS2rqX6wES9K6Uia2Htpau3Dwc+fCvbK2DJgMi6oB/U0SyfPZaB0KBm1ne6dC
SxHItgA8qzc5tu3qDluFQuxUdBDR1JHyHevPNhyTgjw5rLEEb/jSKUWB4fIpTGzoe7Ie2g9qMHu0
+ZTv95MC2uoK52lsnLfXxNqZaoOAM3GUNcGOLG7SIOhNH31A56THKDvayBLt1DYJP2SRuEVevb8w
7avhUBwlD5vle5bPD3XKYTk3AcvdqdLP1kABdFdEirYfJAomd9x8YffX9gjXzhcOUDJnmrgAtxZb
G5WFvnCiljntsG7ehZ6FSyrKEPFfBa04GHWlkUIGi9vkc2XU2bURNPbL9k9YO04ZLbq55Cood8/p
/auLK4eQVVeD5ZxCLB9uOpKkBilT+auNgi6/kMKv3RvzdUGCQH3AXJZdwphKujUwXBNdlBtofPBy
uASHX6kKjEXge608WVODJrVdgPJ8xxFjUfQxLWoEYJCtxQtiVHI0zltujr6iuhNgifts+ZYRXRk4
DhpXVtyzd5rRc0fdvvYDQPDXZg628/bNX5yCJJgPqpIWl9hiI9cCgEKFKvmpmalhg1bI8mj2zfdO
KcvwwhdfmV1enSolJ+qPlH8Ws5vGE9JY2Aa4U1qFtzFaOChOYrV5bZpGX144oVY20NxlIPOg60a1
df7zV0up7dQBW5swdDuo908zBG03emny2MGMw9grv9RHX9k9vxupoC1g1/yB+IAPF8HHLEO31WMd
onMUDihSV02VPFj++FtNb7R+qOlk3MECCIL7QW0xtH37bM7FmLlmgUb8H2hIfMNjPDjADShzax3w
W/6pB/DpGrWqXzihfvezFvmI9TrYYuk0HdSgdtBCF1U952cIJlk9ppFoj9WIbD6pNuoPO1IJBERM
3uAvTd6hHL8bIHfBtICXQ/VZN63vtpJP2h6K7lhdWANrC47+zXxNAdpwLP18DeixAaw/4BeOqjEg
s1QFtnFM9QbdcIrgqChtf/3VJQfWXeUEpQ2pL8Lhj2cCtHMIV0GNvk407KeuBySpUY0E6BM8GFb7
Yzvk+iQ4FuLckgYKKf/5EL0g8H1QKL6baQ7Iqh1sMesZU5wRXQHkqfObTkXG57ZBZughSx0LaxxH
xjLYtYi33qrkLpS1yhgwEr5VxS+7NXpxAee8NgvUYuaLk6IdhcLzn5gxfqxXwaoHCC9ESHIZuDng
OnCjVIjzXJiD1WBz/xdk54xEWnwPJJ9lWltK6Ar8Of0P9aQ0zfWE3WlznJB0+2f7888n1nILzA0E
fc6EgZgtkoKyM0eJ0UDkpmUWJAezBq/4jFrcdPG60NYisYiBkpgC3MwiEqh0E1mVFKXPUkGDM6bU
/R3RBvhjGsbH5R7EE6oPGqBZis3RcOvpUXEFnjXHkNEsbxCU7663x7622k1A19ycVIt4bp9Pa9IU
baD3auTa36Kw6u7MTCn/El4QehhEGPWl83wtJ+euBMT2X/HMRXm7NmpfR6cidA0jEt0tflttet3q
A6xv1QruS6os3kf8Lfy9ZTX4A/ECgomeBmUevOOUtcCeUuYH6cb8n498vkvIoBAo07K0HHfY2EaH
Kev0XyYN1P3bvzKXpmFROlXJBRfreWp6Z4IoGkHdMZH/rweZ4hPZAuvbqV2JYQGpmXohN1nJjCig
covoFI3mo+V8fAMmXJrI09BNedtmj443xM1RIHn4iE6qH1+HZe+Px7ZA9BK7lCFDe3570Gt3KRuY
6iNdYQfz7vMfUKAATEpAbqTUzVytSLsCeSQaPPtGV6CKqgE/+2qg6PgZI5ZwJ5XMeAcEFz4ao6cO
ShFUnw+aV/mDolitp7K7XT1Xui99MWLSnDjcU2mXutvDXTuzKMGQb5qkomLZi67I7kES1oEboAcW
3VnI8F3hIaFfp1neqjfbwdaqY4BjeMfAQKOa8HufvRpYPxQt9CtKgrg04KRQpeJ7Rd1BP4o059bI
dHW6C5oEYQWEVkLnR0v2gg505DT8k5pBXMgj1s4R1rcOKRhMHl4i5x861NtM5t7oI/enyDt/Iktq
S0OGV8WI+MeBPkz6cfsTzOt3eWpTrmE3kfkSerG8zKE2okjnzky9BrVizdM64w5FTSu/KhTT35eK
3aGNgMKof+HkWI9Mc/C/Iv8u3L369qoXqxiF2mTAtt3qV3R2ze4ZIrMDhH1Q5GPqpAC1HBKi7Ood
Y7alSdoNRgpky/lXNnB9UbhcfHeEyPQE4tC7s2vUN793/NGuA/dj38lJLf9+e9jfGM85QdGkXEyu
ALlIIbIJQOeK5rpDDWwXcozfBKhgfOmKfmgQVoji6R2jtWkRsp9g5WnLtx1at2Y7+JRcc5T/Xzwc
bF5qHPbuShVdtOs4xf9o5ycKfnnbw10r1nBYcMvPRzYwp3mrv5pg1IxMbt9QObXIdI33NsLjt4g8
IG3jq43ErREyfGKHlbwHYouFsZQHpWQx7EXVTggEqIX2uQFa7b8jB6OTQyucda/x4jz/XToqRjM+
zHebIYBJh3dE/w0JwuaXHTfe1+2PsLahKQ/qEjTPfMgsYllIuLCKDd/1E8Ti9nknh+5QVrCHZCfa
Q4Lg0num22BdUzWAhG3Nadqrr07RC96SmoTu7IHzPEzYz9phMfyjpXGHiC9VhYOqXOw1ro7ToCIL
uHI+vhdrG12FEM3qIHCjKZxc+jmt+rF3Sn169oA1VQcDSdlLHfd5/SyPLrJb6kEULrgaF98WwSEE
hM0udJEYqb9WUT2rTU52sZd6arcXruG104qXM6EMMk8ui/PPmmtpFlZQB6HQBjXaHtinPPFqwOch
H/QquU5kjPxHFeZIWb19Cc1QYCpBlAoofZ5H1qeo4cHG5Rsg9/O9iwP7AX2qDjF1LfhWjjQRLqRZ
a9+VYi834oxTZTrPA3pKoiGmoAcu5gjgrjW8Z9S7uDaL5grZmCi8AEFaybBoaKKfzyOR7sGyQ4WC
WDEL9PB05pleP9TYVBUcBv6I3Fk61eNfbRtjECKTWesoxA61uN7+wCvjlUAOZ4IhbSla4ufj1RFr
ziess1wUyLRDoRW8HRrT/jWCcnzZDrWyTXgbsYRmVDdsmMXNg2UR2kdGGrmDkeEQO02GKO4UakFY
C9oD8M/eycbywgJaWbpUFixnJlFSnl7uTavFSCSrjZDnUicOjlMFDhKJQv6D3pt5X/lJcvQEONcL
y2g+aBbbk6eQafMA4C9qt+efVSK70ylYr54A1s5OZGrYFU9pW8Kl2v6oq+Nj+zNC3kMQRc8DjZan
WX41gHU2MHjfJ4nEdyKmnOwdbHSuk6c61616T78edP926LX5ZF/O1CZKDsJeHLZGoGHwMiZALPw+
f0AEzLjuoqJB2N/QDo1Qxgun0No3BT4ys254bLJpzocKT6tMsMkCaNAh8XsrzBiQrCyS/gJOZa2U
gkACAAtaTDrP2sWzDu2vTHHQwjuBR+xvI+TRkc9T+ttRjsoeAZ74k5Yih3T0qxwB4175RakHsRnf
aiz08kwLVa9JNiUernp3YV2tnRfwHHVwECTYfzQfynRCX76t7RNoIUe9KzEI9W802fTtpwhnBmVX
Kkb7DJBCL48G3Sn/9u1zTtZANQ6iFX9fzLnsOhPZPdCymLzg/RLU42EEsnc9Dpa5x2TlHcRgCfwH
VCQnh0a/53zOeZMEOvZi3qmGXf5DLXQtx4jLworhEBaTEu6shurx/TDhif20PdS15QZmgWt9vnmA
DZ6H9pCLpkORKidPgsja60rZdsjdy/rnO+Jwx0Fcm1EgSziuh2VRihIo/aQpHG7iopLJ3qBAdwkB
snbS0+dFtIE6lRTLAmGOoC8aG8AR0R9s9shhpfegdjGpbfPw8/aQ1kNRiCTN5H257FllaaMgvEwo
XYnjmy5Vf8Re1X8uau7Sd0QC1wAMinSWMsz5JGnoVeG0G3qnNAyaQ5zl+NMWnfrAGvYuXNVrg6Li
RiVinqo/hAzK2OymlHbzSYRog49pnWLtHmJZu/MLp79wV64d62QhoFV5mUKPnX/Mq0QWfepaR4dY
OVmBj8NUqPZ4vsuimzBCwPv81qHtON05+pRfmLp5Qy0vLmc+zx2V9NlYVlz0hHqsCSDY5WlSfWd/
FC+JVH8UreY8iCjwEGi3Zm38sCgfmripLqQjK+O2VfIRRD+oBPzRb1c8+LCN3/E8SZ3sRanTYdyP
nVPca2aXfLNKJ3ypHOQfLxyrK1cZjzUulrmLzVW6KATEyBOOvh0HbiLt7Ot8TwO9rNFitpTYeCZr
iC4cLqsBWbLzEc6LeLluG7TKu8KMyGuxyvmCBrb3caj9F5G2seAiSfwLA/zzMAMHRZFyRroTcQnz
Lmdh3RxhrNOIoNozqovcVyRh+vft7fjH9EEdYebAg1CfpZ06D/vVstUjNc0UHGvdGrGyFycTdrPr
BlkEOznqDYJzuh2ikmm+WStjEXeRGqDSEQ0CLwkXfjeXgifNJ2QM8yO+9z0WS6GK0PvovfUunINS
vxHC4TgAQX8+2GRgYQbYmrgds3ng6Wcc4gqpXRyttGdELvO3nnXE43lJkxi+7HyGn8cTcCCplCJP
YcFh7+BJFLq6w/61UD6EAI6St27FOdxcF6Q0ZnPzLlJYzDJyTfZxiXC6jRxN0OcHnH6ym7gyq2Ne
GNYeA195YV/8uYDY/rzeOZ/BfIIUOh/jOORFaphD7s7lk9tBc+5jL0R52OqpdqdlROUx6KsLMMU/
TnadoLyiLZ59nLbmYtX2Xl4FKLfmrsDESR4CKlTPyRip46FsLr6CVoMB2mUqYXrQbD8fYVyYI2of
SeGW5Dtf2jwvnmRBhx/Zb3V4a8Y8D+xVrEW21oV21WtjVrjJiI3LFdrlyPACNkSrdHvf/3GczYFm
AAOJ2txnXbwitamIaEv1KKcUhf3Ux6ix4j4d7z3pa4iA2u2FFH1tmcBCt6np8RgABH3+EQdugwrI
YuY2UK5vGxbHLdLvY7/DX9S8l3mtPJVhc7U9yD9ybwb5OuhimQgzxEhTj3I3rfLpgZWhYPgaDth2
29i9fGnLxP8RYJO567BrunCwrq0aJIfANgIy1C25+MDYwtgDeg05oIKsBs+V2N1h6FDQPtDaHk7b
A/3jspgHSrqNFt+slLHUFPPsRIJgb3IXWf7yKcaqGTX0PMsuFcFXPygMfJj4EhbWcrNrii6VqW4z
dxppTzop1lK+M/1dqd6PIZfqiEarGdBWK7LkwtH9R5bze4T/HZl+2vn6KadO87HXy1zU5e0vhU3x
zJoAvGqtj5VG2zmfJr0YsLDDksubwdLKp+1PvLZhhOQDgxQVaAIszjmjRX69wA3RBRRxr2mF8ZeG
9TSWB5gYdoOWfdsOt7JfwNkg5ciZSgNxWWYqHA5t9j5KR7nRUI0YUowybYqSHB7xJ2RC7YceU4br
7agrg4RXxwuA2NBnl2XDGDWTzGntzAWuL+9DNfeOkOuyO0iPWB7GSIKUb01zgC9xEYOuBnUhuUMW
81r0VT1njm5WNPHVEFRaeVOhfdu8+So+j7M4f3I0WgaEXTMXEWoPWx545seu7TSJpzTFj+3PuLJY
eWwzb0wGyOJlrtimIQlBmKdurRelgNPttLeireqfM5LaLeMIajK2ATzGdtXs9PIcYSHpHLd/xOpc
mtCgyD64nZeF2KotRUjxl7lEWJ3SUjwd/cazb0hIpuPUgJvfjrdy4IFDswWIPGL+key0QoHt3OmZ
W8RYgSgNp9yupu16M01Oll1YNquDA1OMoqEKgW2ZyWlmia2q5+ccRGGL+VQ+PdNTV2+rOhB/4X7p
X9iOq4PjhTXj0dghS1EgIX28ZicGl8dd9TC0hlLvirYPsoMSDo5+YRuubX60JykP0vihqTyP/lVS
bhWarJI6zF12B864EQ4skyfVJ2G37Ucu9enK02v5z9vnD9U/0DBoeVC8WWSPvqVmMS7t7BBD2I9O
IaB5oZz/LZPpJcWQtdmDUwF3nh6TykFzPj6RI0zdjzj8NA365g+pHoXKXY6b1/hIjjx439RWobd4
Yc2sflVYq+C7KEby//OoSP9Troa940aFqn4CSWbrx0Yd4h+i1OxPpRc/5mqARPT2Z125MgVqvJzj
v2sry3KvbAwgk3qduqpXh58d3Eh3TasV9sHuQ4EjaWY6wS4YbS2/CTCwDi7keauDhg2GTMAs7LTE
qtLryT2hINqVJOige54X7Dqn9Oyd0lTiqg0mxK6TDnXr7VGvzbAJceY3LZKzZ3GsI1zQBLjrchj0
VQqiyZ723JHFTVTOAuvgZd4xzJlYAZyL44537PncwmjTM7wJEesTWvIV24ryUMFP/jipTXdrNiBK
97HmFxdg12tzyxqe1R/oU9CVOY+Ky5Kng1RFKkzz0LUe0QUiDfJPQsVUcehb5arVjeZn3ATxy/b3
XZtW0mibap3F39TFWsYbBp/IGpGysmvkI5Ll+LphQpDuiqIYD1qVFgfHLC5po63ca5wuMxqAqDRt
xfl4q05FwCP0GS/J3o2pW/1zj0vvIRthVB7CusCIJcYlGVcvxzOfg6qTP7bHPa+bs2LXrC4LKACo
Jguajt/5L5jiTqheyS/ItMmO7sIuDT7QP7GH6+04K+c9ceZ3Cl0L8QfSRosCoyolUkMlBiWYoSVj
295WUxXnOLbhS3DzjnAwGCknz/IGS0AeNRiNcrwVuchesJJy+Fvag+UZ3gTXLE8Q9Hv7qcS6/Z+A
i8N+6ieL9zLq3S0nLYY/Uhl2reLUp6LiEYiVG3ZvQ5j9iMt+ugDhWTkaCA2QhjbqTAdabFVZ5Voc
S3SVdB+7oJ3VYi5/jWtH+6V0eudXjML8hUWzslmIOIOqUdIDMr+IiEr50BgYmbpVWQUfVD2QgLQG
3E/xaar+wa3ewcjLwt9me1LXdsvrsItv3Hb4+wlDiV3Hr77nRS7vM6OJ8ZLJu/J74VX3AIk+4CvW
3uGVmpdX29FXPzPlaGAVCJmRKJ3vlDobAUc1zPDUFb4L9vC+TP3xe6Ma49FoZP/2/JrnArAdnmj8
b7mCkeyOlaiPE9dqmx91leMNpfvCVTphXpKaXjl1gfVR0EdsDGmu5SNFtK2XOWqABnyi3nllkd7p
lTe0u1rx22PYhA3GwIE3OxS/HQ89Hz+vQi+mFCvAOER/OXFFFUGrkaUjrxzFME8NaeCFL7q2arkn
QYYD4+DEW1yh4NHp/cdG5OZp22GKMmlNd6eVSYelnyKdQ6xoGJh1JZ5PN9tLZ+3wo9BFGw8+BDjS
xdLJWt9pEgXUN+jW8X4woaPZEAN+Gm3dXsgTVkORA/IK/A35WoTyUAVvRaBELhDk6tYup/q2y2F+
JqiJP79jVLRRGRK0LG6w8w2h5KMZj3hzupjiRkcbc8DdELfGX6HkInlHKLyUZ41EivhL8oKcWLhi
9kaophKzxC4ejWsrMHCGChKZDxfOmbX9gOjL/4u2WCjNGA/IPyKNqGFQh2NbAbTrUXi9sQ8TPAJK
XI+8HRLC8liYdXYhBfoT282WAByIkAjqBqyXxWedAF+qfkf0tCUhxAy9T1Dx1LQePQVoYhKM9aA9
UIYzX1JcvLHoAOV/l+D2fYnDsbaWECbjyIOZxRtmkRtoZTtiyhilbtrX/XUXxPKexnx1ZZm4Qu/e
PsPg2ZGIgb3MTlkcBBhKw7YSSsKVguVDmLaR2BdhDai6/L+cnVlP3Ewbpn+RJe/Lqd0LDQQIL0mA
EwsIcXnfXbZ//VzOzEhpN6LFd5AjFFW71me5l47W8+eDfTTH4HDMRYsSvU8aGMdbN7PaSpmKMnmk
b9pN4Hy1VG4nde63Q9ZgxGvYWi+DFv/X6VLDae3Gw1yt2oD6qr9//lM+uJTID7l7McDANWENEIy8
RIxthrhcXGbOdRFLwwscRfpW+Bbm6bLmuX5uf3/wktH8xj4Q7ZgFy7aaazphNv6zALxqMKevFtA8
befgles8yaSpEQaI3SL9+utJlw+EDErVS4S/Chk6vUR1dR7jR7cvkstwHkt8pj05XkAzVW+iQVW+
LMUNwmdJTS2GW1RyVjchkg4qJp4hgr+T4viQht0DRpzZHdRVN7CTSJ4b8INQGswMC0mIgHTGujll
yK5UnYEBEy2xg77Tx3KbalJTz0zlR1sGZWoSYJJuHrTV5m21yB4jzWUqByX9rict3t95acroStLi
jPZ15VJbDNGYGL86MieG1tSCX6NMBKrh+NjEMWgJXYPiU0iPxHqgbi6QbzKqDCBvGqFHAo62CSyv
cH5/8Zgs+4ZnjRQNcUcEHY5HRnxIRWrY6x8jjfZ44GCP1dOZtgWU7tgejUAr5m43Ddq5q+LkDmTg
pWoEKAWIItWV44GTwnXjcswlgvhd860sh8uoR4cYK/hcfrUktgSViyIvTQ6NZuNqw+LyhNW0J5zH
1GynX/hFjvcxplKBN0zOV2/bZShawtw4ABw4JcdfVTfSGgctcR57Wp9yWyrgAbaGsMarvMAG7vO1
O7luls+iCkbUDO4G3NTxYFViEFElZvbkwlLfRm00/zGlPf0SrVr+WPbZuXj25IAsH6dTVKPaD9Vx
LeE+V0bWNl1aPElh5VuzaRuBc5aXX2VeNT8jQjYekNr0/ofPJI8HloaLEpSo1fKFYWcXIwT1p9pr
7E1RqIrqwz0B+ejZ+QUuuJ32P41oYZfCKiF0umrhVJzEhGZ49pRXs/RHOL7fcqePvglMDndV6coz
453ERcwrcbO7KG4sErqrL5wMu5LK6OZPI3yg7dTHyrZTrfEH3ZZ+h3WrqP08HRMSBy/8ooURDwZZ
PAxb8Mjc6ycpZ14kAuvkKfmv0hpsMOegO2detCYDEeIQc1Gi4FmEWEjQc7xPkRNRers1tBdtrKdd
2VTdE6U+qAGzCkHZEE/V2Cq7FJbAD+oO7XXSt9+BQ3UPnx+Xv5JA/5Rk+B3A/f7qES4AR+7b499R
lB1IEXWuny09s5XKN5RsHK7wWO7RWu89hKb8Ek5BvEULQ4UnkSaR0foONvXyds7M2byIerfs37oO
TY5N3nnuTwfnvFcnBdgFvwVbcOT34xIgA9hWb7hppN2+g9W1fmFgrLa+ZubDjVHZffx25tOWe+X4
07A2AxkDmW656tb3Tmd3sopDLX4eJXDnG5AO3TPGtthEE/aCrZ8cNdqmqERbF7FRm8a2tkc1M7ZF
XGTz1aRWmnbnxIrI/Fk4UmymIokmmJ7xXO2VqUzDGw1IdXlIIooeGFaisXOocj3Xvqcpf3TswbDO
ICdWtxtvPcAJDvxCNF8UK5eixT+thRlAX+g49fQC1Li813sv7n1Pw1qh071oZxfDGYoY5NX1JCJc
CnACqB8FUoLH9X0ay0LJYOI9W1lcWXulnUjEfIDxtX0556MTbesBqevAARajfWt6iGMeGkfT1gpL
rcBG2zHzXZNE7rMqhKJtQm/KEx/41+AGdWxXAqd60RT3OfaXqS/LObq1ergf15bbGdjHd54s9sKt
teJXa4ZhdNWgajTXt/PYVXX3DVvYfG8a9Fju5wRRyYu07DGHxJZAqXD4NZtx2NONaS7VpMhbLH9H
Lb6btUh+K+xGdyEw9smr3QpMD0uzmR/MAg2eTasMnMnMyepdMk3jcIErZxruy2TQ22DMohL7uKxO
kl1feWN/ObpzQwVOGlNo35RDnr2llMUG39HDpt46Bk6CL5M5ISjfppmTBFmeWpE/osVpJjs7k2H8
HzyQ7MmbmLKrgka5E9RWniXfqhq97p5igUlr3u+s2lKujDp0nh3CI7E1ai+7rZu575BYwIZ8byGh
Fm1bb8rMw4jza7XpdHCT23loZLXFcTbr/C4bvXvkVfXKV6XVenuQemnoTxZU9WCMWgMj4cqYuh2c
nj4+NAp1GpQNZuW+5TELL0qUB3If+NUoHrxaVu620GzhbtoedOt1oapVhuS2nXvDFmUPNQ7A4o7O
1WCWmkPzAHW5oK7DBHrQNLo/Dcqk9pUz6V79QPZk9jdWaRUmGIA5vdR7dAT+qwRn9ropmvFGtZq+
9zNLxB5atXMTHepBHz0ewKa2tqZRavle6T0n+aamemrfVHFng+5FWn++aGM38fzOFaDY87mAoG+O
ylXc05ALBjWRxXOEMlofjDzzr67dOlNQ22V1x/W5zFpiRiPm3rqYrgy0JbIbp5Tz72juBFrZXelU
mAsjo4L4Q6Y2oaP71RBLN+DNsqd9hHlMfjNLVdEy30i5XKuNkiMh8M0kMAkfsLrR+kNdR572zVQb
pTiE+FKPZWD0dZE/4GWvRLsR7UPxog12Xdy2qpN15abtslDfylCv0KJy8lhNfoaK6IXuS611Sj3I
ZZxb/6lAD+2rvARidXDqMippGpE9BBy9vntQXUUvop0+G0aFT32sOIMvc9sML6W0R9xKmjhKG9jd
Q+YmnY+dCDKPTainYqPbU0hlHWOlx2oSkfpDRI16P9McjPyGeyE5xFzN2g7Jf/09xDPsytRQCtjA
Fsd3VB8a1XiYhTLJF82oDOAog9onP2Q1WDemYoj62up5m3xuKISTXTfCX7UOpTcGkaV3zWbwbMA5
Ui9z9R7f4uS9B+pq3agqedFEZc/2RyXJ5wC3Vms/I/Os+Wrj2K/2XBi/auQwNLa3wDnbnmach8PK
kBkkUKdt/RKVoyjQ6whz0tppyxbFLRdpCTOvRgBHc6whmzv3by7G2HnQpkp+1wJcdH1hl+54UdBs
mfyhjUKseZ2izC9rLKnanSo6cZiNzNA2TYeTue9N3dShhKckvbolqCrzDQq17u2gzErtt6ZdaBsz
tEqxN8xEN7E6tnAh3jUwRtPDAHOpBYuAiaP1hDBJ/hYOJuc667NWbBClHcxb+Hhdf5k16NFeo0if
DPkuUWfTvoybUPyysmRqN9lsWAKxfh3PcKeOrAdo6IncKPPkYBKL7uNQRn7tkkcHOrrZt5GZht1j
5oFcCmgT6QkOgerydWU1KBt6+3q1IwpApKvquaK+l4M+XKiy0EnaGrgkQT6KfL5qZRb2t/CvEUzI
YOg+NjSP/vC8mdGPqJim3aihbvXWOXakB1Y7A/VC6T9r91Y1F3eql3pWUNpNYm2N0eyr3UTLaQgq
uzbHnUJzEwR3ihOmP6UgHy8yuiRiU4Sm8wt31ni6kt3CNnYzy+wPfectNqhlXPpy7rriuknBfG0r
Ox7tQ6FJ9jMsbd326SOWzb0ZF3G1B8s02NtQLcCkt5WjaNfDgN6QtmmRrNJepxyZqhsVmilUemtM
Mv06WgqpoAEi5hMW+NgHIdlM9atPZFXGe3jqeDRvskrMefB5NLRqZ9D4W/yQgLNQ86IatRa7p3ke
9t6Uzi9JZLXDRRl12UONynR/GxohZ9zlGcHVmk8cd2XXGZWfF737RZmc5VdQ4SNuoVqCVMua7YfX
gYY5ta29hEaGlzGX/qPWeWkBxeScGOVJqMRQ5O5UwGFrklGbx6ES5IVERF2lv3ArFo/t1EVXjoib
566ap2FfaU56zuBklbHwcTY1UiDBCDGSx6/LBilSWSmBrXj1MlNYvuJU8kYbcu26U5BJiyocBZyy
wkFh7LTqzPKuKgdLX5fqIsWKvzmhtQbYFZakM9QoyWvXVWMdpJMdP+WUpDb2mGXncoZl6o4Caxeg
8N+eHEAh2Narkl7bRK5Ffyp5iUSn3CdworpvvB1ludHgM7gbK6KQuy+swfJu8xz697ZWu3rYNtFM
UJYaCcwCOGX1IQSU/2CCBh4o83be8CeUwi3NDVT9Pv4pFaGqO3gmuXqIvab9XRe2nXFvunl5NQNy
HC6I9QrjDNb1ZONA1kdihNSMw0iyu6o7Dclot0hKWS8z0XKzvOZadJfqormSytCwaeu+bM7Uuk6W
jzEX+vrCnFyE51ZZWNMX7qRT8H1ZXq3ehx8h48teoXTil17Un1PBtdapEZNDaWSp+8OCZeusvjGS
yI3OIlZfxgQntF1VaUV/NyotTuUWiYzcWo02w+ph9axNoWfuM+iMQQ9ozsCWmpD+GDM/gdGZ/Sdq
RPjsPUzSubnRq6LXLjC7tr37GXfvCr/yxV258CvDENV7PFWhRXg+wE4Y/RKhj/hHxUsWbUN0OPIb
z83yPNCBLqZbvde1JzQmpebbZl2DnazoopHkVEl7WeZiFg9mU1nNXVToZY+XujH25QaUtxoFCm7e
ihsg1xkmh9wEVOqXcahjeAxpU9k6emolQ9DZg+bsUAPGgTwYzdZBO4fLggL5Nh+sYTEXL7uCJlqY
VEN7b848Yb+8MMqLV0c0VvvF2hV31UIUJL1TocVQu1pdWagQJ7Fs5PREvyDaxnOBY5GI3RtnNl6x
eFTO9LnWT4IN+40EGS4XhVSdltbxDdk1YtSk6NQnpSRX2NlTGu0mJdXv1MzKor3qzsNGdzMj8VOB
aIff2mVqntn468PGb0CZlyuaEgjttrWqqYxUJcq8Qn+K7MgIHDdNHwpZCp8KvknIAZXtTDHypPDy
d0QONugJ9AOoDBx/dVppvVUnrf7kmEQVcQd5PxNNvJNlGPqKtOc96hxaUMTdTyVWkiutN6PArbNz
gvoffDkzz6FHsIJCk76qp+WWyDngmfEUdnF8UGFebc2hmb4DvFKv+q6XF58HAH994/+9tfnwhcTK
A7Woq/JaHH94Mzm9tKRtPk2J1/52usy+8ch77CvoNI7qx33iepuuS+dsj/2XQorbKM2214dq3oQS
fNoOrEV4pqCxqp7SLOFHoSkLj4F6rbkmFkRY8PRQ3cwnYEAi0NFa2rpl3av+PBTyOS/RItjNjRGq
v87MxjK969mggwndhlfzVM60TSfwbdyMT0K44U8wJk2+QVyzuqhFZ3hbUYpp3qRhIp5Sr2x+0T1N
thBvVe2Lr80yARD/uIUBGkPkWF6Gfyo6pheXiSVH66lvB/cuaXQnCD1hdwSBtUPQ6ZZpv//82z+Y
cxx/qPxT0VkotavLn26kqsyo1j5VcfwnkWZ5pZol7lM5tKsN5bruJ05E+tdwQ8tCIxACo9hESXgR
0Tj+zkGjJKHmvf00jFK9MFWBL4ec5/GeArfpu1YanSPjfHC9IWK1TCpiD8BaVjPrEWNnQ1VYT0XT
zs22mJr5Cr8XZ/aR5Q5vwGd1aWAk1iAD+EBloDbGdKa9vo4Il4/mUylg0xhYxF2PP7o36k7NWj5a
RQ1g3wH+uCRGL4ORJGujplAP89goNtNonXM8OqnbLUODGwWhBX4V76Pl+vlnX/UGBTbsC92neAxT
+S0p2BH3IjMt0CCppfdb9MPS5gaqtxFMdu8a24EMXgYJOuU3JZJ34pAnUrkY7LCf/2A+r/exr9J1
iHdt62jj22jKrk9wyhHa/Qy9wg0qyFzXUIPa6suPBBVIWlXo6dM9AqB+/C11UyJQVWZMY8UTnlh9
l/hiNDPQEl6a3mggis6E06d7hxEBt9FHculBrIX07cgMtY4a9dMgIR3NptI9jko37TqR55ce9lUX
raFO+4qnbZ/xkJ65FJateXw5sXpcjA5B2nJeVm8UjoSdSW5sP3mD6Pe6W3abSHgjarTjvPv8Mvjg
PeTy5UiiQQtQkobH8eQKqqlTOFb2ky0bFN169JsOnaf1wi9r2+w2g9tnVLF67RuG8oV30XHctjp9
LWB3cVVGX76c+Dk8U0DYVXfpph//HESRzCGbNPupnvThu7DDeiuqKds5otL8GWbp3snML8qVcjkx
KBMODQuJd8TnjgcdXQX2ZdXZT4SIzt4uVfmaOA6gkBb+ztcar/9vLDQ8KOAjnLdOnigRG22TpPaT
VurJT4maol+g+n9oy7I4s7an18/yXQhrLC8++PHVnVt7wLIUVv4pswfsrXiB/SHSm2BKy0NsRUoQ
zSg56lYUn9m/Hw+MChfAeXht628UBjUhc7DsJ0W23maMh+ICbwpcoAoPMe2+3A6yeQktLT9z366V
RJhcRHUYlAScmBLJ0+OFtIY+tkxRZ8/miFLJA/hiT/MNN9Jo/fZq5pcW3Z7dlBvS3NW5WTsb9laq
YY5TyfzKFFrHhpcVVeR2MJKtgePKObPMDw4cPUUi/AVDC6F53fmLy65My3w0nkXVPYdhlu6sIRGB
kWX6Jo2wIASLaQZmO1d+HY1Z0I6Rt08o3W0+P/mnlwxWVaAwMepA8MBeB6BdrLa9EIP7hFiXAHg0
jHdtPSgvk7SUc9Wn05ADBCRqEWTWJt39NaQOgHmV22RgTykdiKtQM5pDKKwE0L2q/Jy1LkVfszl3
qpdTe3yL0icC707th948QcDxZkjmyMlme4ifG92geUET/qnHp6IlqTJ79Bf78ffnM/rRgOjPLTYJ
S9lp7e9EWUKKyFST56G1pl8AeNut1+jqHkLD9Nh36uvnw/0NjtcfSHwBNWVxc6NlffyBcG+dqnec
6LmO3cr+r8xTvQqop7XqVSbU2FcqSqMIbP1uRxFeNQbWiv7kdNq+IubdDnabgqSUcZ/tLIkT/WMF
1fXMlHyw8AiZedzjxCCQL1cR0OSNkxGHrfsUNma1KS0Cr2TsMqphqXwz8971G5HwwHw+Mx9sbQRb
4ZeRW0D5WtOjlTarZ+y1GRWNF+BKqX49e6P1qCpJe06u9PSuY2/9lZUk2iQ4WX7LP4GWkllJJtBN
e1adOAnqthz2edNmfkH4fmULtb+ftL4KohRSyVe/ktEgUgA8w03xhHZQYVLQyl5kz0iKOYYPSqkI
ZIsjiJ/m5jnp3Q82G6OBpgOaCUUZPeTVd+K31U+yTZ+xzVT1oOjqEedCEyHeOyXB2HFrdqU1baIM
ta9tlkrXeYGqPd5W9GBD39JD9Y+KEKJzNVVDPW3RoXSTh7Rr2adfnBZyKbDVDiZIFJpP6ncxtpi4
lXTiNZ54dIISu9ENUfIUbhGmPoefOFn9JVJB1pMUlgwWMMfxrMxp3mDz5InXXA/T68FOs72b5/TJ
mR5/KBXjR2PH10Y7NGee2JO7ZikTUUAgPkWeCkbG8cCiGKmUUdh7SXgfXijRzVfDUI3fq6weX6CG
nLP/+Hg8QFzE4VSnTopFhWOU5pjqL2GbFxd6hl3XMBbZtkAwr/YjVJnPVKc+GpAMBu14mjM8lasP
dMJMxnE4mi8AMdyXeRjtuyKjO6bie7gxBvOslfNJTZTrCdsmzvDfrM1ZL6Wmiqa3dOXNzZve3pSy
7sh4dEELPPTi4spoRDa8ZtrkWMpBQHgu70FEd91/hTHV0S425qFuLnJtnNoza008zmoe3fQLBxiu
BI+oo53GNa0aJU2HGvMbqACBeLDutYJICixv7ARyLFwrvHap3ewjxc3mW7OhG0RbsCW5UxJLeDdV
pOcbRGgKZzNqVi5vuqpHGqZwTLW9aApHFodRiRAayiBaI8AIKMq6mNvYjC8arDuHnVSHXHnswh74
I4VKI9u6fSfeDGIFgU1PR3QuBy0u7tMMGXgRwAAtpmRrV0ZT135B5/gH/VtlevRE5zwZFonxN82M
zSdi8yR7m80h6reJV2QiALCQvYquc2K/Khxs9yocQ/deVKOyL4dxEne13lCq6CqD/xpYKskI6nt0
QeWhjGwrvneSpL9HqzIcL5QizP8zwTNNvrLgmDZT4tAGVNKxupr0Tn+YvbbTnqd8xnKrTNM8uR1o
AVzZaELG/kxHMVssQez8R2uOqnpwxxasmz+34KY3rW0k1x6UV/fSjFyj951IaTBOyZoUB+W48roD
nRJRv7c5laOgrbWGjsysl/cJfGSTJn2cZtf4CRkqy+eFPyynx9+l1crJ9i07NZEPkkLZxCXUgD1S
zcp1mOejF8TSKZsHu56EKre9WVdpsbVDNHkFXkCRcHcjkPbHWUlU8y0VQyJ3cU6Vd+fVivHHjMO5
zCEyuR4Fc1sCiZJnHuCTa3EpZy2Ab+JbeKvrsp7mRWqcV+r0xhXR7UUm+11sdtFuyar9Bvwd4rtY
bquxTM+kACcjO5DEANHSR6XkwjNwfC+WNtIA+TSYv22p5g0CE/CKNiDotO/0l8ofDegc7Ceofpbe
vsM2nsbB58/PSemAwANRFpSmwA0uRLnjHzDlY2zleRH96dDoi74bbuc+KlKbCcTy5hbOeZJczXXY
bBPR5z94naYzcf1JyAXOltoBrUgyL7rNq4CEdptWkLikr4T32j7G0ybaVMVUGD76JTcKhnIuzXSv
OgeaXF/YVBOpZBJwE3IvQfcq98rcuhurRrVfJyTcd/U81YdKd6t9hvooCok1Dhifz7S5uhRpY6M6
gUwD3U/wt2svxz6L0Bt2Ru8VxTZnBkM0ZL6yvNFnQHDraHJBvYO05RVCz8OmpHi8oqqiVDOvrPdK
pSj2zbEdHqwyyt8B3VhfFEZD/gmBgiWeJHrRFy+o47H0yQynWJfhq4or1EXSzt1lG9cqurjIs9TD
WSnlvwH4vy/L3wGBJUH+47AQxhwPiCR2lsVe6dG0tsR3Z/CG29CFhDyosjtMGL9FflhRM8ibyjwY
dfWid5Vy8flCnqTEf38EnC7iKHYu2IDjH9EMWkVjO/Ne87rXm01oz64fE+H9EN0wXcrJNbfCTtI3
OUbhuy5meZtZhZr7Vq66u89/y/r++L8/hVI1/SFqxmuSdFb06jh3g/daeW5vH7xhKBp/6DEl9T2J
is3G0OqZ9mOZfNf6Kfr++einW5rlR0fl/4++mgiEuEyrR+7ztZZFvLFbd4oCQ5x36z09q4zjElZB
QacGsSZbTYY+Sq9rmfBMT/8zPTg59txZe55GeWXH3nymzfPReGBX4D9jCQQkd3UnlYNrT543ua+j
tAzUXEfszqdJBjjkmM9d3cRn3p+PjizkDSJjDi3w+GWe/0nKhgXJO+aR95pFjXWnj030VAh3PMxm
kp0jk330bXTSKTUsZCOix+Ox0oaIsMH5+BWjemfcl72dXZVG7M6+kiketr2ZZfz48jYBK6CR3VC2
QcxoNZ2mVkhXScrwVQm1PgpaulfRTk15ys9csR+chsW2gEWjU0mjdpX0VXh/TDgUhK+tWpVBWYQe
qIhK2doY9l7ozZQFdRk2D0nStPvPP/GDFVyyDOj7UA2oS69WUO8Q4DTrxnvVsHH39rM6J7hWmea8
VUfgd2eihvWbyalHjpIEHhFFFL/WrHY71jsl0yLlNTMVs10KslPmt7ot3sJKyYgiutyPDC98/Pwj
P9g6XPIIQFAZY5ee1J1xU6HCbDG9YRMhNFEOF6SK40HByGBrpf05e5ePxoOrAjGGFI4xl9jln2NB
M7DJNHVSXhd8xKUCK2czlLCotoobJ9cms3Cu3f7RMi46WMRBC0VGXy0jbafEC5EweY3Q3Iw2sGrD
QNHtpAgKkYRndusHtydjkSlx9P/2v44/L7OkaCsxhK+FWfU6jWQTeJk2zuqZ2+Wj3ULcQb5P957t
sjrx3tDURjo74auTR/1h1uW0TbM0vqRvHV479ZwdmmkOzzySHw26GJBT1IaHB2bj+OPGMiy9tO2j
N4VMITCzRm7xkcbQQ2j1RV/15rdKj5Mzp/B0UPTSKGbqNFBR01jzDWQ4qHGo2tFbHwvosblVD3SI
IKXt3DGqrwu98SofFri5+fxgnK4k4y4REHUtaEBrYx4q1s0YCYczkXZG49csBCEJJaM/n49zuj25
QNFoYjrB29CnPZ5UXNHsvC178TZKx7s2pnzyE+nY96aueNuvD7WwKMB7kBvwg4+HyqM4TTAejBlK
5teToicPeEuCbUbK4svXyl8DRtgvvLkLrOZ4qKhuRQutg6/yjOJbrrTKYZw0jsIgrl3RlrvPv+yD
TYI2B48Dd+giZrO6VcywcvI+hr/Tqq21iZ2xe/QUIzvkXhKDmTN0FGjLc8Ls6zSLSaSDgk44rQvK
fOtvBN/SFGZRxm+qKuXe0JNwY+CS6sdTatxQYe7gGY76T0Ae49ZLVfvMVfPRxiG0WEphC3trrcUf
xvXk1IYSv1GdGw48k0lgOkV278xDfPh8ek8vbbICKtlIo3MW2K3Hq2mV7mDNdp2/tWNm1Fs1j8v0
zkUyX/9Bhar7HlWQrs8JT300KLUwDhrJJKHNak3zKk2BsJflmyYh+ar4GH+nLmRcT2MhLhDZGM/c
bh+MR52AxBkDT1K5daBRePbcAH8q34zGsXygzDHaorLtNnKS5p+EMvGZF/90AZdXkIYUGnsUNdf1
TIBBSRH1Y/amTvq8c8vI+THEBsZA2jB/0TuG5YNkh2Qx3QhQulSLj1eQMKIUUlbpmxLSKXiY0ob0
P/TCXDmU0AUePt8vJ1+25HGw3xdhK9q/66lEZTKqpBF3b4vM03OH9pGvEaDy+CrG8D+MRWYGQmIp
dVAMO/4y0GOVrc5x/2aopQVKAFmrLW8iBI9Wic+1IE7uGZJwarNLbsSXkSceDzaYcJbrUB/fvLFt
r40wtoO6ktbtOCSHwUu2sV6kZ87eyTsEWg4wMPg0nWPgrRGZZeWGRRYl+puaqoQveOLV6lanVngm
7ztds4XUh9k4nXqqdMZyPP4JzLx0aAfyNP2to0cBuxaPkUsxhkMXZKp3Lgpc5uko5We9Fqwd/FP0
l+kBHw+mtRacl97LfmdWbwB+LKwf8EKTYB4zBwBoXAQQ2bxtlOrF78+35km1AZlQJBYWlWv0Z1UQ
SsdDG6Nt5H0zNH8omdovMUJnV2RW032dwDbKmkj+rhAPfEhMbbzEbdL9qeeTPDPXa6uwBe/sGGiV
UkgnruHf8Y+IC2UMy9nq3g0DbPd2tpOw8a24j2rqYlOPvEmson2E2L/5QzFzAShuMrSLXFpNSs04
11+6FPT7IVO1Ut2dmaH1jlsoGjxnCNWSJSNgsfpxRoyASJdZ+jtiRcb9YIbGiwLS6pGKd4ODmQad
baR6tK3JRK/qpBicwLMUbeE0lkswYQ4/mzkdf8HC6M8pMpxASJcfB4B0cVhjpwIfPp45rXGzbtBm
/V1tOu9bTOfpUcMHsvb11jVuJRxB6Xsdskq+pFyf+3QnhNgMTSUvOlNAoRVmLawz67l+OpYfRSJM
JEBWs7C1j3+UMxAnDqmtvc9TNr5btVb+sTKqqiardo9Y2TnPsw/2DweUGvVihUn2ba4jcYhFudBG
5z0pGxU3Cll0qCI6eefXoo1uy7Yq1GtHTKpvZknvbkqe6vuwMAcffmD+u5iIZ3ZC7/Jk8/nmOZ0J
Sr9Lsk4CBKZ7nZe4WYmuRK+Fv9PeelFSO6TdXwzyOnTQbsyT5v3z4db3MZVeeutw89lqJCTrWmXo
9S1UCD16j3gE/FnFI6ZVauWqqdruII1iuDSlK7afD7q+vP4OincXFX5wu1R+j1cbupyAY8ag5Qxk
tTOEuafl5UEILLW7Ht3T/YjGzKGNYPR+PvIHs8sdTV2bQvcCVl4tu5xFbVm9Er2jUySfqs4tNyKJ
jSuzH9PN6IqLz4c7mV0YRGiOckvz2qFBsvpQIiU1jpMkeefgtLlvIKz1Nhr91CLRkUufuhYKvZY5
nMsz108RUiDM6lIQAVRwWhDWcK3pcY1I35uMowPlptxEXhNaeP3y7n11xzIYrU2Y5YRii3b18WpW
jaMPbtGn70Ar4smv4bQq28yg+gH+Xtki3NFUX4zc+T7q+FDPDHBBxBKrOwySZEKjfMjfrSgqLprQ
da9gA4eHOQbC+vkSfjCVDAUAl4cGEZs1526G1F2lapW/i0yPt7mnKbtR6HoBLZECwZnvOtmey3fh
OLJkmJhjrHVIqEImmoLt2DvoRRHE6Whc9DSj9tM0KHc5nnP/y3gI1bgEmQBz1445ageqKdHi8j1O
rAhFiKqsu4Oqj9ZV1BSl4leVaZyBTp6c/eUTOQ3LdQM+dL10qaAnr6RO/m4nyfg9TOpq25SJ7Td9
CuBGbfXuujatxSa5kueCpg/WkucFHST2zpL4LX//J0KbLBKGCKrnu+jHEjrTUJcXbS2TmE53bt99
vnE+WEsGIy3hHieWX1M1isKI88xoy/e5SI1tiXv9FkjhuB9QZQwk1Lszd82H4/Fy0jpdsGTric11
vRdVPpbvfZPYFxQkUtwCm/yOh6u4aHnmz7QDTicTdSWNui746MV8aDWZ9Zg7kcy19H12pHpfR329
ocA83VHIP4cdPw05CaLgNpE4/9U9U1f3qFaB7yRYyt4jt64w4Zn1DM0F1/7ltXryHcd4OGOJWoOc
GoxbG87hrh3m+kwL8XSC+RE0CHg90CGhsnW8e6hKTmoylRxOZ072VlomyE0Uxm9nrNKL1iu/itZh
JDy6gMNSNKDUtK5no2s8VJ0yF+/tZL60fd1dRAYPVzU7m5hUaff5dj1dTqBhdGIpSy7W5WvZKihC
fWqESv9upGZ4E6szwjWJFx9MY3j/+kggCQk7aO7T3l7FerGHTWanNMN7KPXqetY9sZVDFO8wm2/2
nw+1en+BdSFpCToWCIOGDNjajmeaW6Q6lFz/ExWlCV+41bdU1aKfVdTah9y1ok0o1Pb/kHZezXEj
2bb+KxP9jjnw5saZeQDKsGhEihKN9IKQKCrhvf/19wPV514WikEcxrS6Fa2gyKx0O7dZe621ppU3
R50hZdg5DQd7PkivzEwPULNvgkb5TcODrm8bu1TvG71p9yB0tCetUJOHFpIV5WPGfJ4syRBKPATz
PP/L+JPKLIhopVF/j+qooMKV+dqtgJP7c5DWvuJGcdWtvPzzM/sqCP0zIiR9lJ5nG7BMh5oD+jGq
yLTfwUAVSbT5dK9GlrSS5Vncuz+jzLPCx6CldwnPSxsSk1mmaL8bcDwHCFeASfYSrZ95nKEyOaro
hn4Mt8aQL9l5nihCTPzthW2zh3ZwpFTXfpc5Ktvb+fd0X44hLRxhC0hqwuF4/6Qurt+fEbHe9C6Q
JSS2PT4zRZnBEqgm+m8giOG2diLzEAawlUqdLm3fH+p0PQm2qANQJuMXZbnjodreCWdlrkC4shir
EYTYFG6MOvchEZdTWie09ueHR4RZjYBY04Fu8N/xiIqw894AOSNcPaqd89Z2PkdEvc4mqnQafWsE
3FZO5ukVhHKMdeSZ58Gnh+F4xNFHgDTWoe5wWwVetauWRhSIQKTxd50M9ha9M/FDAw2X/Xh/pvND
dHwjGG9mHSSGpTV7CSR2YiMwnaSCWBXUp3wlhjY4wBJmu1pZiAeRxsoNXDconli1fmGOsrWmOn16
juCtpNeJlxKiCZbgeOKN6nRmI+eRcGNDB3yCpOM1q0wLt56vdYicXP+ZBxWYyzwWaa+l2GeR5b0k
1VYnqLfAnwJiGxafrkhF8dHdZCCabDg/tFFxH+fdfmVQrb4cxqqTB06sn07x1oF3X90kDSRenzNM
oumCqGvEeavCwLFifV5AuEdbyuD4cXPmkDoFdu54cL80g76YNI6ST/vSuJvIIqoXQVKImzDVICJL
bKuRwYYDNtyMUik754oPNRldSFPulZEwM7fM8rFx1bhPiQIHBV8lciFGCPWbPIVXzYNqodFdkLIm
4riwfIQ/jKjNpc9mVQTZuRFJnUyjPWJ5rmbKI36xMkCWVLg+vaHh4OmasH/CVJQ9BmkAG6M5WZXW
bv2psrV8QxJool+ogq3j8f3TfnLLeGxmbSS8adLG0CwfLw0Z5VJLBk0Rrumk9SGr/fRK08vUC4Ii
+04gODzWtl2tdQYsQgiqRrBkYMO44YTXhBHHw3YGRDN6narCDWghqg99mY+V13cw8V0kRWcl5/RK
9RcwuhXptqQIshZHnFhQWmBmxuG5Mkdv6hJ5Y9LmRXtPrwUwUanO6AJ8bchjg+WXvdzJ2p+mLowV
q30yacaE2hLODjynOe17PGmQ4hDpdPApubqR/8qRcrvO4CencNs75+ow6HsDdP/OHCZz5Qa8MVu8
bsSqeXrndoyFLSU8ig0nhkvRHavwzGpEGZ8JVZ3EbRNqtX6Z4wWnK772ycmiRk4yaiYApdGKppPj
2SpCb6OWRGEEAlfX3QYmwsZTKkNJ3bQXhScVknNVAWDxV0zNS37t6LoT0YCBnDv7QJLQ8ns8MmRJ
uZNqGi0mjdw12flAOFlXXtFqSvLQ0OsPwlhvlebMRhEwbDzLBr5zOZhh1l5ZWc8TviOihuOigvfx
um0nKXCVSgWGnkppW2xsp9H3Ac4qfXxFDX80TjaEby6tvML6FcSJ2W503GP5YGkEq5AtUbPzL5yG
26y6UmYpIXpZUj1t9TSVw09mTJJlAz91VWwSQI4fpPTGu8PmoQJP1APPJYn84/WI8Z9l4h71oXfa
jaHeOUngpuOXjxmS5SCLRY/bvtEmJVAftC/QZUjuMLrhtbNyppbneDnIIohsAtS/DUmoD4RurqZ4
QjqvwoO9xv+7PLqLYbSFdTItWrIL6WUu4sy6lb+Mh7WZLL2M5RCLCCoXhkEQwZ5ANBBcKo0rjRvz
SXxt7tTb9zdmaXWWIy2sTkkLuSVXjKRcx+ewcBlb4yo4R47l/WHW1mzxkKhg/XP67tQH/yrbRBv5
C0r1N//ZEAsrFvZ640t+qD5gqD1947vBVtq9P8SLislr27FcrYXzFSJBpBUl0yh/lJ/K/S6k68Bt
7zpw+r9CyQ0fnYPYSAeo4oy1jOiSK2B5T5fRXxpKZdz0zC8S+0o/q31vTG/kunEryThXVBc+mE+G
vRXaQdEkVzJKADkHSb6Y6h2fedPD2WF+hZytpsH4/WVZuqTLVVlYEBnwfpQMnKHA+pn2n+vsW1ut
2I83LwTPxZx/pnaybNpUAzw/ODg4P7H7NT1XvjvfxUbs8rP3Z/LmMX01zOI25GMUOkHMMPnv+Cx/
Gh+lw7j/z4ZY3ATJLBotpVz50G7Fdj6mo/tRb/plP17NYnETGo128imZhzgvLsW5eigP8dpNmC3Q
yU14NcbiJlSBXliVzhjKdea43SWYLFTXqp9F5baaF/+Sf/5ny7bwF2rhyFKTcvrz39OFdK+dZ/u1
zV/2pf+5Ya/mtDjHVqwEhQSp9IP/vbhU9/l386bn3T7vql1zH9zpk9s8BiviLGsnbvEwNnE+VEHI
mOPoSQ9muZEKz/lq3v1nq7d4GbNCJDA8snr9djj7c+i0w/tDvPn4kjTFX4a8i2t67EagsDMB0ovV
B6s6z6Uvtv7F6CdX67/9Z8MszracCz+JJoYpgq1j7KP4vCi8UF+5pC/l6NfHmxCfdiNCHxNtAbBA
iwe4seg7rxJ5+ubUdpC5Sji0n33gjR1t4jSm7/Ish5kQJqzwTEKsI9vEcDX+DuNKx+1ACmEl67Bc
XAAZ4K5mECtQF0rHC7s09kOlRY2vfLPjBPk3eciuKzxk3LVScwlDhxVPal7F4+nPZDhUuCEDIqm6
7E6CaY2PEzvBd2Gkju76UZig6uxba27h8uXA+yfoIQ4AtwpwZklX3w4+tNy66n/ratUuAw+sWyuf
ExhPtuJRrKo/qNgFoAaYHD4uSPm51/3lkX2VaEiAq4aiSorvWpkaHvcukz1bQs3KMiYkgKOmWCMN
XF5w4maerDlPDOmFhrrM8b1oyFOBvdLCH7UqhRdTEIfXJpqGVxAa29dTPuWXCYD9lWTjyf7N+mCK
zaJCTENpZXEZUy2RBwniZRg8VVAoZB32CAOo3vt38WT3YMWfK+0AucnBgfY6nppU2BCup0r2o5JK
p/Cg4M6/OLOk8h6ISbry4pxOiU6YWWMT/CFh6pKU1C7IByJ8k/4ozKy9rJBt/JyVxtrCzbtxdPAB
wM8wMgVCIVoallBjyYeqSI9N8y4M8m5XSKZx1VmhchaJ9L63O/NMQraicCVJ6byp7fqVSHxZBwMY
QiHRJi6lB4fLt1TANuQkLqVA2HdlwLNAq+tgVz+sQQY4nuVBC7OtXYUhWOuJLt6vMFJmquOaQsTS
c5zw11YW/QVguVgP8v5w8AEx5X+WEG+eQx9idl3cNxLcx1CBxLWV7Y226cTnFOoO66JqMl3ZUIGu
ak9AhOy4ss7p+1LBtlA8o+Hbjr5Xw54XN65JQ7ZZuk5Sm/V5qtZGsSHcbbrUGwXJrbNRryP9g9JG
LCl1EXodQURxfljT41NaJg6yBn2s342dKX0CJQypcEd19qGyU6XbQYKTA4J6/2acXHqboh6pKa4g
RSKAT8djVhzgwDZT+65QWDSSnr4LFYZ1Dse8dvDBCV/puVWuvMCnZ5c7D6yI2RLJg8c/HtRX+y6Z
itq/C+qAwlcV6XWCkmat0SPeNra1T3pNGQ9h2skZnQFq5m/Unh7mFauwjChfFIfp7QUMwo0EJ3n8
Mbo5DNNpsb4zJ1FPn2BUEdUGBXJTOwSgzsrNVJHP25KhKQgEo9Q3VpydE7M0s4rMFRayaTRhLFNL
clToRiir+f0Uj2FPUSAahp1R+mPgZq0p1gzTyXCsNXg7DhcIIACvCwNvi8pCbcOK75MpScj51Bkd
8FJEW7kbs+5f3z9ZJ6s7N7TwYgJW5m0GHnq8un1ME5kRtNIdclPj56TVWq9ItGxfxKJ37Ync0phE
w4aEnb1ypk9t00uCEO2c+RdQvsWhJktlwA+TVPdaUEmfqtRxLvUucj7lY2t4TFq/0OJU/az4evBJ
V4LfqtKkK37Zyb3iRZv7BeeGQf5n2THoGGmsS6LEG+exiWZevnhbqH38q++N7FwvxbcQ3rLtx5Yc
bm/K9GCg8IMQ715idgy9nz2K1rivijy7qamCfu7TXu8+Qx0+/e5VqzE3qTGV0Sc/mPy1es9yw0k/
U9/mYNFfw3O7VOKEGb2MO7sf7s3csi/9hDTkz7pQncQLtaiiagCaJ92PetPv8xFS3I/u+kv6m+eQ
IgC/n6Bc/E6Q+jTD8b4nOFK8IFLt8yy22/hc6xChcXOw65+yWi2+RGVtnmfdGP7Ucn8wVqzb0gWe
PwfQfJorZiQjqerjgy8ZSu+MbSnfl3Xjjy5OQlHte7VJKojwhABZ1KbFCgLmdEyAx9AEMOyfgtvx
mO2QovIAVf+9gzTKptE753oqHahHYmkDymeN8Hl5usGFofQDrwlBhwzp3MKSxEYzqXVdVPfRBGFI
0DX9FeQe005yHKG6JQcdjt+0/vX+8V46VhpdCLxQ0KtyunjrF9daxIZWgJg37rUWWemZ5jJ6MPRR
W3sT3xqHywNrIINRT1q8C2nb22EF7w92spPC88mXEstL1arSV47s0iAzIRCZ2GKQIXNbzPz1Vz5+
3YwONG2tci/ioXZjxc+3PcTdbiD7axKGp5eTofDqaQgA6grc9Hgop6V1EpEl5R6C8/xSmyrrou11
n9IsR5RuhGjTBPn0M+mgOHp/106PJh13sw4dABj2bIkiVmrHgrNUle8RT7N2WVJZ8nmJx2G7Je7r
V61FRunDI9L6TymYI4pDuIRM9HEmx3Uni3sriOudb1rNzlEyZ2tDb+JaNFSuQDRObgOAUzq34GAE
9YLM12JtRUb1fsza6T7K1WRfjaSVMuC9nswdOYhUNrdF3j6+P8eTMwpmeMYv6PNzPnNtHu+n0sU0
oFfZdB/njnQdJ5q+0+oxX3lQ3hzFBo1FIzoNcsuGYl+gatAiGXjvKEOzGctER3IoGFYMJh+dT/va
eYdwasbUocaLRiJdK4so0OiyqYUqI7zzpUqC0K8aESw1tbyMfw5mGdayG8R0RxguQLTSiVwtCoPs
cao6I50Z4UFQ/wJnUY9nZp/YyKw0SYDKbZShNuMlgK6cn5RCrDF2HcgY/EfNifyu9KTA7CvHBXDd
SjzRg2lOnjb1fnpda3lLO3E21I25p/DdkuiK6EBRvH6sAiPe+Ai7jgPEu1aRXojCRzfApTJP5ndf
1xySwIuaSTPJtttIBh1QdgHL79KbndiAP6q0ox6vJXrRGWctIsCIdIy5WiqmG4CQji0ykzBPul1P
k8alE6FQ84keDq3qNxAKDWW8Ncraji/gJQvyxzBS8/wL/HBBGB0QeNPphu5N2UdVacyGUQRuoajI
+LgBVDal5KpqkSBOo2h5R5wjNSb1wN4oywOZDSV6mCIVTXs38GGsUN2pLwKzJVIiX3GWysY4XTc1
VEh7ojo7/g3Oy0F8QhcwPV77xtiS9kSyMNpVCGOFT/RUZdk2RC2GwBT9QjAmMqDz7rznBfF3BN9m
9DsfmljelbD69J5RTp15r0GeVLqaEavpbgjzSb6xhR40l6pIjBAVG61oY+EmWjDTxEUNcqKupcdt
8qlR/ATAy9Ci7XxGC7UlnQmhNd2tDg4mhbsYe791BicxbuIKjZZvskyiZfCUKIWGw6NrSdcqDkmW
i4OiSvkzrNnFzFyrDuHWT7Te2BkChZe942SSvBnVeqi/oCtYZ/sRVzfYF+Tlx0NgFkm3KQbNjzZd
Foh6Y9mS0L3e75P+ohVape+RaXF6ryo1ZJd0vyuqc6QmTftLbEut/Tj6o1NNXtQBd9kOUpILL6za
wNhD3pIGdCeYdrfDH6NnwbBrRHaTya46d+Rnh5tOAZ8Se06IYgkEM8CcrdFVzd6OKw47ElpbCC1K
xPlQOmzGGymQpOmcipRorvuuVcNvnVrrxr73QZPcTV2ioRYvkqF3U3j4ph8iQmNvixZKm2Y4dfUs
4EbyrZa/0o4DfNoytcC0t7pVwMMJO6mu7UwTyfkrgJb63NhqdhC3uKI2ajmjp2WkXdy1W2ikXC3x
6+orH8HuDwNRa3IWlZ0jb1tdG9LbHAhq8VwS5scI7EBtcjPaSmnIXggrFlA4tYfiS+X4IbpTTvqY
e0VsGWPmyYlS1fDU4xWnG7ZOC1GCmxBP+VTogYWGchL6nf+95CMhzCMhreYbm6TWIeHoy8wffujd
MPi05mgC0uY0wxBcRbGfigPtnaFtennRRM2sIiVnylc7DeDJ1EEM4AaFmYgmw6ULteVlVTIhKWdd
B6T9VwZ4ImzOYjViPTZqSUT0i14JO9xmdCA5P99/L05eYSg3/gh8Eo2RLV34NEwmQuItkb4qSZ2B
AZOBFHpJVQ1XZhJicOSsCFeexaV3Q6sysFrMNjEg7aPLdAYoH+BBlZR+iwKrbDa+UJ1q10qhNjxB
p2JYv9+f4dLD0We/EEgWTjc4DcCExy9iFiGM4FRxxXC943itX1TBM20LmX0RVx02R40jq8vY+Kmp
94FqDMq39z/ByYRBPM3i5w5AWzrXl+gUIP1FgeFJHgpk2x6cQAt+DbJdf1b1Ejm/D4/1wuwz8zUC
712+zFqNkOHYWNFDC2vrWV4Yg7ohL910bpCWdrniw52sLaoexNKkvXW4saCtOl5bVR8llNva+EHp
c9TSAL05t+jTNjd9mKZ7BAnVb7i5sboprCR/eH+mJxUOkOAkEuBuANoPI8Ayngp1Q0I8OW0e4JP3
vxZmRPpiV4uhKNBPljK93SYCaXsPDU31Ka9GMdDeRP9Ba3nqpA/K587ypWElb/1SWHjtssCcSGjA
ctAgw3FbLkmdhnRIikq+h3Ou08J9AIMUvPGZjWdyg80ahmTXAH7WSehEk0UuMQoq+1FkVgoUr+6S
OocOXEb5xnPKzBZnJAQzU2yQYMPGaEW/yoB5cjyJicnqQ801s7sCVjveREfKR6H5mfo4QAho7lOr
jNWzvnDwhPCQgrWI4yQLMzPN4zniFQPln3tcjscLS05iOBryYxpNuvaJ9Ls6bHxbq4tdOJQp+Kle
YB72qio1keJamCBxIwqj13aVYaE++f45OjnDQH5xlgFPQhw9f6TjjzOUsioa3Qof69q3tkoSD0Dm
YNc1IqXeqFPQ7fzJKL1BirOVGtXpws9cIPwLHRDAUWPh3bL5UljwKjwSluFvalMAfXLhOzqUrvRv
px/MBcDfjBs990+Yc3/RMjhPm76eUlzfR2uy4gP9ZOHBrB3pNgya6GC2avJBOAvjQfylYO5flEeW
YlOZpFSNnwz1o9LkPlJHZpfeN2HqV5umzNXKrSeDrjst9fWVGsTpuhICzVz78/0DHL/IQvSUcWdT
PzwaIcIz52XkSNlVEGZTtLEy6LpX1vWNAz0/aRDg0+UO6/iSxCKjQJb2XV89SjQ+yV/DqMZvr0s7
Q/FkFHp0ToYAWr0c+Y10Awq4GTYBLJGhZ+dhvJakWD7ohH4zWTMfBfJkkM/z4rzKHaRxagdx1weP
Mzx1Mxqmf6i1T5WleYKc1tn7d+d0pYkuaAMkc4zfwojHgw2+CsN3PTqPNpQJd7QgKDdRYcKzLcN+
efv+WC+VoyPLOhOs47vSfQADIrje48F8M2scs62kx7TJBHEV/LhWHXrQzzpUQvMiScfPOb59egml
lSyh/gr5wH1RUs67LDRJiIbizyxygQxM1ft3clQOs+w0grH2WdV0tXIVj0WQnKdA1yBSRyTMuAsG
u//y/kROFg3IPw4B2VCoQahSzzv4aocagaKslcnKA4UcKzjnbJTfbILCAI6C2JQ2Hx0NKgt4R6Gq
fqllLFZNSysZntzUfNCl2HhA0BZYmSkZ27Io7JWLMN+row2aWTPgNaPLZmbMXNbCRzjckKQ1jRmD
qszRmNiE5VSfpdCkbyil6G7Eth54dqOtmPT8o37lTKg8E7GjBQEOeFn5bA1QQ3FY2g8+8UhIxcjJ
4l0i0FK5EEJ2pBXf5+Si0V430yTTxTSPu2wtaOE+JeUjw+NstI2nd5PmRa0Q5yxBDaQ7i1ZwNsvx
ODUAnKlVU4QnmbsEkMUhktZOL6s/O9W8se1OnFex2X7t8/SBiGhNkftkNEoTc8aeXmmocsAaHx/S
ou6bmJrC8ETjALX3qZLRwbVyJ9yrVhEW2xF24rWM4DLbA1zFnL30uSEGi7rs70u6purbeJKfHMfP
bmizyC7ayCpXLsQbMyM7PdOfzC8+Ic/xzJBbDTPdzuUnqfW7e6Mzhi1SBskmHyFtdFWpfP7YBUSX
SQaoTQKenD/wjcV4LXrhuKR+/ISUueyWTpBsu25M3S4qpxWH4nRqVFnYNK476WPcueOpkYhibauk
ecoGs9rLxdTvCUquChzIKxiVug/GGi/od/A8c5/D3PW2GA4nNipHcxph2+xnZQ272QldJJ6Zm2s6
U/OPem1aDJx88tPzHcB0Qid6PLMhmjENFpw8tdXm6LSn0yGEneEyQCb5/v39OllENgr5AajNeESJ
GBfuKSy05qhNRvs0Nk7yaMPTYgsrLNB9bIKzSpgrz9rsXh7PbL5eZDfJR/OQLg+9IU/gE+iQeRJW
YT0akWyQQxvkHmHr1hqyLTwbQF5n6JH4oL2kCAktAWUxrhzP0bIaqveFPE52lj45Oa+cixfnuxNR
sDd0qEKvnJXTVcWeUMum0oz14nAeb2Bllh3CscaIPTGdM5HH3W+LzoMHO6F63op8zX6dgI1pf6HO
OrNLgEgBu7SIakhxBQlNTtJPCG7s4acJxG06SFYU+opnJ5Wf1Z41jXGhbidkNPpDMYQITWRlmAeH
0TdgJHS7kMPoFq3dpJumC6OsQRSsz6LmIuJdUF1FDmWpRW1I81PFbSESsrwkguZYQnm0aimgQENT
rHFhLVdyxoLAbcQLQAmbTrpF1CDXSpqOJsTfo6+MtzkZzLPEGcstZE7xN0MZ+5WdW149OohIWbwo
92DHiNuOd05uC8lXy0r7DplR5IELGVx07uN9TPVrLXhevgAzYRNP94wzw6LQzHY8Vh5yB3RC4Z9Q
PXbmcyE7EbRiYhStlGxadHbynZhK0shqZPAael0ICHJww3JuFvWcZpaK8GhXi7RoU4Pp0tFj0avW
xfyiV7CyMCcJCBPaEqAxBPpzMy5wq+NPy8sZdIlfJE+t7jT9s1oiNEuDahf36HSTy5W2WlDL8XMn
JDTnhwZm+s8CheLME3YW0qIUUQEr8xW/ZGFQSMbM7Dz0JHG5kQha+gktkdEkSXJza+U4IqrWOTva
PcizybbYxlAl7esiT7fvG81lDPQyKk2sjkV3MBJnyyRCKqrINxOjuYUUDGxO1AdnSeaU57lK8qMy
+u4CB6Lb6Vhtz6RN7xoZ1DVg+uJmzJ8BsBKOJ9BBbsiSka61pyr3dae8Lfq4iDw4zhTbS9vR3ltV
bX9qRBis9fm9sdhk9WYWBGBZRF2LAwuOty+GXClv43bUbrJ+KPYSajSPgXCajW1jciZfV/fvL/ab
g4KKpPIGoOGETVQKAQg1aV/dpkjxHAJqFXtZKcMrKNV8j2bGzpXyqF/Z4YUZeFlcKMMMDhUZLqBR
x4e9NOyC7EtT39LSTq9ZVGHkNCDM9FJ+lKf9z1gm6USqRygGL/2YJJIqqhxqdRvkkpkdWhIIMtoe
ue5fTFNdi11GYxm1HdWOlNtKifRxE/hqFbm6LakNvWyKKD/2WMLrgfHDG5ixhCCklrDGiUa3gapI
ftu3kUbfm52cNY5MMcUf4pULvDCCf4aanQFGJD+2JPGAVqdRezlD9iUJxZXkKN22zYM1Z3sRrL2M
Qvs3xpb3Hwdg8Yw0SkisURbZ7ZCPwVWb109TKg1fwLoFEDEZ1VaDzgMFr6g8A0L5/f0TvDxM82qS
N9ZnGggaVJdQ2EgSVtQJPbyVJif6zCsteU4+deew4+Url+WN1ZzRhLMjQOQECuj43FKAGhLJSPNb
qYOFUNRDc40CQPzj/Qm9sZozKoTcBIhXlNIWTmOSxj6CQVJxGyt066GKVnmR75sbzQmsbdfq5Vk3
6pSpy1nXHAH2NbK4pemb2VDoPudBAvk7hzXHs0zKuNestsfoy1VwLfsFVWpZC+VkAwd/8T0zhL/2
Vs8X/pXjygGa4aHE3NDAzcxas5V6lcYA1VHEQam2t2iXQsZWK7K6UbMJmR5wP5nYJNROP2V+0z45
ZZOeg2JpnlonSJ8UCP1+Jszjb0Wu/3oa/g88azd/Bq///d/8+Skv6OQVQbP447+vi+fsS1M9PzdX
P4r/nr/1//3V42/891X4VOV1/rtZ/q2jb+Ln/z3+5kfz4+gP2wza2/Fz+1yNt891mzQvA/BJ57/5
v/3iP55ffsrXsXj+119P6Mc3808TYZ799feXDr/+9ReL8eo8zj//7y9++pHyfV/651/Pp9/w/KNu
+F79n6RDXqD0eCrAsjk7/fP8FUX+J7UbuHSwaNAFEQv89Y8sr5rgX3+Zzj8hWHbwxygjkXOb9aIh
qJ6/ZBj/RDue1BXYWHBD4Nn++p+JH23R/9+yf2RtepOHWVP/66/j7Du4mFmYHNDvDO7gxV7y47Zz
sd7pHZ126WHcUju2PicwT2z0YFLP0krxf6tRbm5r2VilcT82Qn+GBp6jzGrRfIYlyY+aitKp48Lw
rAqim1TVi6uwq8ONXSjZh16P/xnKYBdAYJos6OKuqEh+qlNmeHavl5s0HiYP8jBapTqYLF/t/N8L
/HpBj+3dn6EcwFxz2w9tAEsqdYWSV0UpxfCUMNDP+xatPL3UP6Y4/fcoMzkidVXMzpJgtU2FiPwC
Lt5iIpxrIHLddQionbdtVh581e5yd6grDdm2aFgjETp2f/4ee+YGxf3B3i1ZxNpSNZMoKg2vlJo6
I+6qskMqExp0qSZ5eQ/y0O/tNWjjW6dl7iOaGY8xsUuQoZP0RU8US8sNcFFPyKB8Skh/zooqrg/v
b+HxY/IyQQpk1GlI8nE9l+3ZNm/zqKSm7pXqGKTkAbQZKRFYcG3EAKPVsNsExM1bx6ZM7xe1tn1/
/DeO0Jz8wB5g4En9LSx7FgaRMpN8et1QRRdq7sAcwWY2a3wRx4/Wn3ny/ls2utCIYRiLcTqYYx2a
egzAVcl0oKtUdiXbrC+LLKg2VR7YH6pW/D0eIftclAKKvKRJsaUh9kko6h6YMe3MFD3AmNEc78Ac
rYGO3zgtsEhTfMIhIBhZAtcSQLkapT3DG/ryKakKaw88qPkMRGyN9Putw8JTjGKihWvKhh2bFh/8
el0ZIYs42sUWQgYl9MxUKFc0dtRfU/RpbK83iuBejn3lsuzkdPP+aXnjOlIDAnQAvx4RybJ+akmZ
EklqYHhBoUpfHb8NPfThxgOP/nDXdrW9sX0nWdnKN56NOT1H/RjnccatHM86H8ZiQGqQsk8IOK4U
eeCl8DvtxNBL53EhtfsWbcJd0YbV7/en+9bOzgkYAMcwugPqOB457WikbBJb99RMndxEaY39lMQG
IAtnrXTz5iTpzSCqhcKTst7xUEqdY0NBCnikzPINQLToMJiD8rOoO/OKuDa86VD+iZFF1PW1Z+SN
aWJ9AK7QhYL+yBKdG4Z6JOTC0Gf9lOSsRvJjUytOvA2VPFjZy0Ue5eVeUmgA5jyzYVG3WcyzJmkd
w1Ole6Kyg41TJi0kIlP7gmNz5TG5TCBF2Pd1aX7R0lzeKpH1S5KDfMXsLnIYf38O1pm+NawDge7x
ess2KlxTwOcItIHj7Ad3nQU8OAyEcKeilDdRYKSe7kTfoz4td1IrP79/tt4wiLhofBDyNzORybwp
r1zqps0mIQe67tXI3m4GyYhpSGmDnakP2S5GGHQl0nxrkwECEDjMDiJ+/PF4RTY5IO96Dlg+lDs5
LLSNjEr7VsiSvWIl3jBTALFe8B4vDt9iagDmK5pvUt1L/ER4udWBIdVJVn4x+xaR7tQwz0qrK56t
ok+uUU80VtyiN6ZKPcuikxXUEExZCzM5dqpcZ1LCGTPa1Gt1yTwbsVIezDHl/v1dfGOqMKPjF1Pl
1Ti3CwtRFE0Hn1ugw7tjyNejDvLSAsgJA1lQU4/UVQ/iWVJxemO7cwi1fX/4N17v18Mvc6hFNUki
HyWNJ3s+skKOdyUI8JX9PD6qL5461Efk8eemREiiF0dHNkcAwKNWbLOEOE5TKTCjEK5tckf2t35s
xivh5pvjaXND65z6VuTFeEWSNWqbOMXWzKp641R1v6mKjO3swx9OYIuV6R3v4cv0CHBnlAHAvRnb
cHwzgAT5MkLUzVYuAJlHaix206T+iAvd39FCoFzoToGmaduKDdwH+opFPH5S/x6d102hrZxAa9nj
LbUKyYREb7a+oTRYo1FzY5WG05biEKjpXtlWRq3dvH9u3hp07rfm5JJ1I497PGUE3qRRVaJq24N6
PiRZn2xl0KFbR57i35YdxZ+tqe1XtvX4iXuZ6czNyxsHhI9+9kXewo+SyI5jWtal0pjcOMyNs7Cg
oVMGIhG6jZUPLp1DLVn/QltZ5DdOFKlbarNUpQCiqvNHe2VsW5/gPh26agstX+DRHSwumwKAqNxZ
yhbYrXx4f33fmuqMScIfZMIAsY7Hs0BZRaraV1uFkoo3hMI6t4y+9Ar6Cy6TPCnJWGtSdVvEzVqb
+5tTpW2JeG1OUC0RJ0g5p5YfsLWj1UcXc6uUi+7xcN/yIbbRCIX3+1NdCji8ZPcQ9MLAgSzE6C9M
oAxEIcuEXm2LAg2CLDWNbWEGk+IKYyrucsssba8gg4/yse4Ez0FmOzcRPQsHzdfGrdL11prDuHAy
/pw00ihkGSD0RWFs8QDF0pCEJI+rrZX2d9wve+cI8gwiMhqvcdTYHSrVvKQPVtvacjVgrcEb2nrQ
rliW44foz+cAcEidi/dh9l4XxwBCRr1L9Ho7tDrCAs44ncc9vXmK+VHyy5ddIIlOZgegLE7FwmYi
CikHfRchFC0s50rv1Rxm76J5fH+z3zpcdKoBniRNNIchxxNSeOmC0cybLeqe6QaBymSXyKNyJ7e0
8g5yFn3MNf2zgqSxqHuQ8pzhRscD0ttSWqFcNlv4TbJdO8nDOWT8PVIQUbD/+NzgLeGfWeOZw3w8
VKkJxMVbNitJynJbyFZ2NmX0BeiidTZibMrd++O9dThAE5EqZXozVPx4vLoa0z7XTPBDVdfvWsto
zgoTYgofyt0V3+8tc4TXR3soBR1+X1hefYCNqA6CZtvkprqpjSn7mtM7dA1VgurG+OtepNAD4zYD
hFXvz3LJyfByMIEd0JdK4pgweXEXJ2g3zNEM662dggernUnfDqHaejAbNjtVktqv4Vj7TyNigGdB
MjnyGbW7eAfLiUV22U/86wZObC+FjtC+MBM1zV1dCvwD1NLV/+XszHbkNpZ1/UQEOA+3RbKqutWa
5SVLN4Qse3GepySf/nypg723ikUU0QZsw4BgRyVzioz4B98unOVI+ngnHeARRk8GEzjwJ1ucY6T3
UavjQxLOVa699VzxIujefPCqKnkvUNB9r6aK8SPtl+psVMJ7/XFKR1U2cyVxnDbGZlkUVrZQyMTM
C+KigpPSGNlQdfBDCFKltqE0rz1Kowro+x9Np9hBP45Df3IxNrp4RdX9kVmr8Z/Hc3j/Rbg8ZaeV
2h/pwq/j9rfb02yadkLysgkjnKTOTjK6pyRzhufVmvXvrboYf+R64X4su375uDSp/e1x+PvVK+9u
VNOl3yfJw+bJOJkNBDMccEI8mLBTaoH584WMi96PynNb1+51LZDD1ZauOtiim1eiPH7wnOf0BuWP
yCkZ2u0exX8mcsxRITSOQdfG6tcLF5ZqXJBPbv7rKKv91Ntz/EZ4Ee1RY7L191qqzn88/gD3JwXd
Joie4K4wHKAEe/srEifS1rqC2GkojROYha6xU7XsvbPUy9O/CcURSp+Hb7hdfeziuoawXof5ag5/
dUpnhbCxeuhvTmK/Oh+UTTS6kix1FyjBJkmac7jcmTE1IX3Yfj1l0Qygwxhs57RE7kqLcnVObSsc
QYYGqefgYNpb1FyXEs+Jud2dd6bIyn5BMwq7jxz95MhOXD9VY9WPjLLy8eJSrrxilStUvOSNWWmv
Q+/9Wlh0D6EjqL8u001mkEVW6wx60YTZ6Fbv4maaSY8SW3+zWmp9hZjw+rQQW0kQnqSEkDFQJ7hd
Q9MyDYZrKmWY2V18TVtl8ote4DU/OGJ9k8aaqA8+sFyVv/UM5RDJfFTa6Jyk2EVupjeCpz+DYy3D
ieJSMHJhv12y0qFO10dvsoYC8IR80b/YsbQnueakLSJvus11M9VN5upTXofOMEQXo7DytwKx7LPA
3POjYo3Oc+tNhRbM8dQHWT3k7+whmf9+9S7ippMekBSXoAtsfkTv6pXXxwPi2eak/bVoE/woR5Rn
3eq6g7NBnkCbryyBuxKHjYwOPZrbeV1VTS7Trg2nfIz/6XWveq7wMzwZg9qhop+tR2LTe2eizDF5
18gaD8i024h9odfx4lZtSA14sgKlHaKSsm/+JbIUqSNQmNP3lrO0CVNqQJceVsIQGHHkFOGrvzJA
VATfZGFY+jfe/hD+ZFIkFzjk7IaQVngdPTCBvJMRtdQWHwfbWc0M1WJVgToH/7W5llfXwJ1nnNow
Xwbr7ViWxofVnq1r7nkfOfzjEJUI9SAXkHO3nVvEPJAvwBEJg8PNuW/hwTenCwOM81b7ME9WFHBy
lz8fj2znepVaU+hC8Cynxr0ZWVbzy63FasLR6wx/GYz8Gc+H3l8d0jEfuvNinTIxFs1ldZPsXyxf
iYj9/5oxyPfdzmFl2FDphUO+bUT9S9mkkz/hti38CtLeBZPT9chld2ciySJkJ5NaOyt4O9xhcurO
iJrQxWH41AxV67uJM38rmuhvtZ/S+BTjBff6pcrW9FSyJ4/a/hb4W0zqqpYL5b/GScVTmXsg1Oa1
+oT2k/vn4+ncORBYnYDQ4fjSStgW64ym1xoMrcgfjSr3kePRThWusG+01MVv3q6rg4xh5x41QcNY
0oWIgtK2J8VcOZnrFqAPs6TxM/ySP/AYXRwEfxI7GOx6fum0ruaiGSIRrsviHNSy9n+AlA2kZMg6
2uRo1uQkXGT8gHGNqu9dVIwvess7Bg+48qXx8JqwhIvxRuXUf2ad/vX1nxuqt5RMpL1JPnG7gDOo
t+o89n1IhoHiagT/9tQ3tKUnjDWeOfCPRKXu6y36L8NTaneQmaXw5W1Ep6TCZlmFF7hr7lxTiX6M
hdACVRFfqqwynibsxPwFXOhJKGX2nwW6tZ8JrwlaxZ0OaEB3RxQ/hp4uiHJggsBNNrk5/owQr8zB
g/wzD287kVnB4sJ3ffyR96LwTOQYRLuMF/PmpEfmsFry2XYDwynWczZk66mduqPelLU9bnEc5x6l
V0rjABmtTRSMNFVcBHQ9wI+69MulK5+Q+J9PdWLE18cDug9lUBXUcQGmS8GX2xx7TexwtCFvFHRe
XH2b2Rl/uEvv+HOLAfGrQ5HtoQ0rM23JW7xdLp4oB0puix60Ubyi3qyk44B2SlwNvqjNJTs46e6O
Hwr2sIhkzxTSP33q23BW57oz4uZG0C32X0oZTaE1L825mxwaIOV8BB+92/xEonsmX+uUUO74zFoO
nXl14L1T80yCtLLbd1j5DO/V2ZreqnXfPwP8KZMg6pP1OnXoY10ef977WqMcK9OIWBTsXlq3twNG
9rWxUnPUA0QgSkQltcheEJ8V5tdkcpFTLM3O+GrCfqYTVrZTDhgoW0iKhQZ6zsg70R3k3fICu8ka
5A/iSYV0HBAwyo+3P2hu2jXXitII3F4xv7uNnp06TDI+IJzyacGo4TMokuGfRGjWwUrbmXpSUWix
Hm5fFAk3B1OJTKYytPShijpdnufCsINWjSFQ2IZyztbePjh79j49VQlKE/RNELXaZqLeuBrI9thr
QBmNgkmngZbxy7Vj96Kohbgckp08LwXGblOAaYTTn2gjFYqv4s7830nVqe49Xg07+5pfBBJEkjag
sG729aKNegm5HymPZcme6tZpfIg3XsguHw5C3efhEk7DNS/lJnjpbOcZz0+ti1V3CQy6c2HmJlM4
Q7V5s0xmdS49ynmTMlXhus4LBn0DaqhLf2QusTPlZKco/WFZTJ17OwOTolbIaRhLMDpa+1RHWhHA
5khDXAeacB6L+OB02dnuVBJp2YMkRvN2iyJKIe+kdm6pARSQAVJw0r7VsAd+7t1K+UfrDaMNTcVr
PwIUEbO/ktoeybXtjBjQgkx3JO3V3oJ9siilmrqyyKmJ5c+6OugnEfXrH5XQ138QxqjTg121s53h
nlCRhigpNQs2u2ou9XzxokgLcgW0+HMeG8mzUcLv9ZH7bTtfKm+2p6ou8xR4XDQeVeB3PjlPD24Q
6L5QNUGA3rTOkLEBJeAmaqC4a3aG6z2sGO8U9gXud2OdIsvpPheNHl1afVr9Ykn+xV0pwc58cKkg
evcBzCLrQCZ2azDPo37KRg1BIS0WoWskc/B4++7kVqak90jMGOkkpKTbwYp4QkSkcc1AjFUXBzly
XuHM2n9xky46xVnufOsrowvcRHGveeGhhSYUzXq3dA6qsdZwpLd/P/lcaUhIgkK0yBa2pc+FMp82
0cILLDNu3sapLa5ktJgWTGvxXFV9449JN12oTR99ivuUi8oU5V7uErpo5rbmmBvk1MITViCQQLo6
hTU9K2zJA6zs/W4iBZKwY7m6kJjb3FUog/RGk5pWwLbSP7txq1+yNjGDzGjNIEfNKz44Ne8PaMKR
sqKCQtsFtfPbCVaw22TMsR1Ma14GyDqtIeZKWBg1a3N+vJh2Q0kdUKAogOa3d8FcjC4u4pUdcBlD
Q4SxdFr6xPFd4Rwdi7ufkeyDAwkmyZ294Bp3qaIl6FXVufEixiw+I/NkhJMbTX6TZunBKby3Ksnt
gALTLJNVg9uPqOrKvNoarzt9aZsvAIKLM1u38Qe9zz410mGq1IzoAjM4OzgMdwcK1Yerj/o01ePb
yBibFZUxzXzTVOv8qTFyQJeJ+hY4enGlX3LUjdmNRz8Gep0UHt020zW3jpaYOljg0dq8OvZcfvFi
i3ddEVVPdtp0fz9eM/eHLYU1udlB9UA03FJLsjJOCy0n3mzzAXWE3E7JYnUvyJyY59jL7ZMyNrbv
dl7+NMCqP1iye8Ol8UmZi/OeGslmOw6iKQ0sG5jYZvGuUWQZFyBNMUV5z3xeRXzUH5fTdZuqwjVF
H1+Hd8ou2XYAmgWh83jq7CCPsu5tQQ/7s9LbBrnjEAXIWznn2I6P8uPdoDzl4DmgDErJ4nYNoStI
Vdit7QDEpfnsxUaNTDDJU+Mu0XVRpvYyN4N+8GX3JhaXEQnK4OWHhuJtUE1khtfOlRX0blR3/qil
3Rnp19I8aclk/zdX43LyVS3NAceklXoyOyf58nht7U0uAEBKpdyi3OWbRGJIlnkdkDwL1Giwnmth
TOGqKVHQKOsQjCM2cK+PRx2KVxnXCMXwzSnhCbcooOdSIdaN5adaZtoZtGf9TQNZbyAhWud/PQ64
c+BS9gInIGsECEDLD/BbmzIvVLiuo2EEc68ZXIxLerZIecPYGX8+jrTzKSkVIHrCPjG4SDa3SDbk
ZaHVGF83wKyzvvpRr1YapmlWYp1pH3Xvd6KBuQZxTVYCaGvrVVPnhSLWVHUCdTSoYxmUJJzR0IIW
dfWgH5LpdeIj9Pg4gaDIgNOXdYMtJ7FrIyRkcKQNxaIVZ4cL2p8zWHtlls2+iKbpIAnYyqj9CsiZ
x2Uim0bOlp6ITiaSOIhwhl216D+Fmbo/3bUvPyK0pL5TV8P8XuKj+SFJsvgpbcY2v0SOl5zVMp1f
aEWoNBpg+Bdu5H4lgeW9+3i25WzenlLcqKwraFMk4szE7bryDES1tSqJAgyR7Ss7s/H1BRWBx1Hu
Z1kiaigHSbSLzPdvo/T1JOBiLFGQZnN9afo6fXJK50vpeP3ToAwHK/j+EKQlxwXjgRnSwAxt9opB
74/MsY8CRKcRowVaDru1NrBgrsQ5sZwSOnt1hCO936CUhMgbmGUuOHbP7RBNI+uzBJ+F0FQL1deg
D/pZHptn0oxXt2ukASxZF20NWlSkzreh6slbNbfpeRcXiXgeYsc5mTY+DmvR5Kd8Vts3a+0d3Sw7
40O7BCotzTEJeTFug2YiEXTd7BSYnQW2RS1HIKvO+BkVsOGgf7wXit6ilLhk46ADcxuqLd04yVHk
oqCOE3kT2W11suEKsBVMkR+c5Hsb1OKGJg4vQf5lswN4+dnzPFdp6FSi/qexp+79PK9If030qC5q
aTRc1OaS+MLVu5/qWNUhvhJ1FWDYAVZh4KrxZnP8Y4nn5G0LviZ8vHd+ZZybLYrQN818uUtho25+
YF0URhQLJQnFtBT1qdOM9DnVG+V9llpq5vdz0ZxSUeof1llv3kXdnL7tzSq9tG2vv22NennvZV4M
vgJMqpCiTuhGd+N7XUmqb7qlGGggozpx6Y81PH+d3pufLptfkCEopdMA2+zExgTVU0ZDEo5q9blu
VCzl2zyRNKnErxwgQGjoD5d8bPTT7OTDReFShZwwuu8KzO5DMCPNwde8O4k46+AS0gukk84/NwmS
xIhVc7KafjY7yVNc5f10mlF3/pB7vfHJwvP6/Hj69gKyXbgAaFzJws7tYo6GqlZGoZg+JXjzqie9
8dyM6EQ6RVU/NVNytJ7vNg9cN8KAz6V4hoWO/PPfEgXE30fTiqBRmek8n1voKsATwCOssyuCx0O7
eyrJhp+MAh0B4xx18y1JehX0m8GuT3NrIYNIlei/GnrFPoXRkZ59rl69UpmDqvb6g9A7o0Til1cE
D17woNv8S+Ex1pdNa/oCMekQmlYRoLMPp8Ucx0+PR3mX3RKB/UcZEP17hBzkbfPbBzWGrKMUBeHC
Tuc1VKIW8XIag0FTOutpduc+QK+v/pToyhS4cXkELL8vBBNfKpHwkGDJAi2/jZ8QEdxQRnwoPQGK
qmN68vopuzaOnaHqQ/88DdhHUX9OtVn74vXz8jZ3mvYa59HsP/4YMtjNhpY/BlAPlEoKG5Aqb39M
AwpCc2LYL7GO2nPbaE5Q9VX/+k1KssCyQjGfavOWs6W2yaRHTm36YPmnM/J32HwBWjy5zeRh74cV
wL8YFW81KdHBmtoScRcIIo4AxuwbdBSe5iquXsZ2eqXEyq+lKpvXEuTGibhNPbW5BCYy96bPmRv9
bdQkXQby8X8h9ZcpPmB588MC4uhAQ3Tn/JFKzfQsECOiUrF5GWUkf5q5oJqZaoP9Z69XpThZdqOe
V7PVsnAwuqPa0H5ENgu1PYrZW5hdp7eTrTnwdtppRVLdrPNQjdviVBorCPUsGl69JlHhoGICVIay
CdX62zVZ6k6+6hXx9FFXULt1hyfajdbBGrlLKqUjPD1GkCroJSLdeRvF9KI4oTwNGWqN8/d652ah
0XnLu7kZC4Cbi4JrA1rx1gGO8P5jknRJ/0t2AgfQVgSJVxB7emQrIAdUXMeoy66mOrth6kbqG8st
xMEw78904qGTRfblcHFvrUXoupde03uApgezQuJeoFqDM0joaRgE0PmjDIce/6kuEQF5vAl3DjpC
QypByEWqPm3rQwjMKjM4asO39DwK4mF2fDFYetj1ThksYJJPsYb/azmKObBKXZwVWzE+qRbY3ce/
5P5ykUrcVDPoPrFXtyfuMIF5sjMOOawF8zBqccNUtcF5tq3lKKvem17WFWV5sjsEHDaHe5/Gs6Ij
lOzH42AFTmMIv9MW5YoP4HTSepykHg9tNx6S6nD/KXD+UuP4/TLrC0Obpeq3b7Kwwlgp+YCjXbyM
zCoM2X45eP7ufUqAI+xMC0wSKdDtrhnt2ea5gIhD7qojOnMZOi6Jiw6Qph815++vJkM+TYDhk//Q
4tiESnslt42KUJ0Tj6FHYhcgjX+EsNr7gGAXKCCS0lIdlgP+LRuIZ+xGorazfKS93VOUFDiamNgq
dlH2lzM52sHZtnfqAEACX0WDiI8of85v4SKannrjaBBb+x5fEJFplyKvFNieXf/cw+z2e606EhK/
z3go4zE2dgFUEbpSt0G1ZqH56wymH8Ua6Ggl88YPYhHjVXVmHiAVPskfXKUt/2PmSvMs8MD98/Eq
3TuEIA6TYnBfwt7enLWouSxeDgbMX9IlCQp1hBQ/tulFw37rC+/dhsdM5QUYeM8fH0fem15qtSQ4
XJcOw78duiH6qrZnvreLMcq5N7GPT9M6vXjxMJzG3piCx/F+sexvEyrpaQf9gE4Kt5i7ectXhaXm
thqzIXtvTk56XNmwJePR/Xt2efgGelnoFQIhkV0GthFb6mkp0+qdisHrn1pUZeJklk1jngxRaXFY
i8bhUZUO/YxHTD1NJ1RacZ1xQeZ97VNb+29B0XlAHVIv+yuI/7z31bZqqJLYdvaP4QziR26LqjvR
AwDCYWXrKH1/piM7t50lJrlBYNo4F0i7Nut6qBP61ysE8VbAD0rwyToZXjGEUinJT9qx8hfPbn2d
at2pGKoj3ND9m5qEiPK8iU+AxBVvt7Fn9F5jIdWP7IuaflsMc6CvY3fqz7nQ+tgfs278PGiAUk+m
hUyctDfUv7TaYvcoi6bmn7VrxrTJk661LvkwRh8Q/Gqjk055GxXHeSTxBs1VZjiqaC7cowQDovPj
pbNztNIaBvP0S9yAp8HtUs2WtbQSKYfuKKYIsKAsPs9CiU88yJfw9aEsOsagEuj5gbu5DWUUY9No
bEjWDbBLpo5Wjdav3BrFcFCf3TnwJDfof0NtLsTKlKddyqgsa9TeTDg5/bnKp9GJV2BSnEC0iquw
6vXgY+6GtfATkCKh2MhtPqZpxsippIzQbW0sVEyzx7sgm8c6PanN2PzpeakSRmbnHsTdmUS6pxS6
qD6RbWw70YnbVyLh9/hqZ5TXvMb8qRnc9iXS1Z+vnkNuK+oB5HUS1bg5aIqy7gex5LyYE6cCECyc
s2e2nX4qHbv9/jjWzlV8E2uTkeMuNVXxSK6c9IX6eUIL53sj+9KPo+x+O/ShqKmQNCKpf7sqTRXl
7kJvUPZAJREUd+t9Gmu9ek7r6IgrtRcK5yx6W7ARYF9sVmVae3YegSj0jcaEoNVBdwCqk1/1sUye
Ho9qZyWSV9AIoYXHM3ELOp1KR8x6EvGaWTpAT2hZnBUXVeq8meJLnrXap0WU1rfHQfcmDGybXBg0
te7UP1N39Jx6YsKKpWQtphM0Xh3U/OMoe1+R5zUJBVQvJm0zYZRPR3tpGVrfdfo3LKL+aSrd+WS3
+b9Y6wyFJAXxKSpcm+kyHPy37EkYfp1M6dvawqiFmzVughWry4P52hsU6TRUOs5i3i+bWI1UjCi8
2fATfR4CSwV2N4wUNetlOSLx7s2SlO1khuB906+5XfDJos1WO3M2an0mzmsdJxcM8l6NdJQC7wBO
YVrzlVj0t1GaynJnG0UM3xm6v8j62rDM9fWsMyB/sqfo+nhR7A5K1kbJ2+WzczMoW/EWs3FxlEwp
lb5UY89rKyqcSA0ex9nbV9Jy43/iyHn8LZOWN45uKMQxZnhamDk1J91sR9A/3ookhlc8F+ztg9qh
TGM22R0PH57RtBZ0FBo2QWG1xDZy3QTtIZqeoqhPv07pMmAG6DhvC+x5moNX9N7n5H1CtceSZjxb
5/FMy/tsxILQ76ymehrW5kcVq/rBq24/CItEslsg/29uy8Wdylm3eyo85TQ8ey0GXameH7nF782Y
JJiplBypW921ubSsKtNBN3yATOkLyjOFPxRphzB1ksIRdt/MXvTfx4vkfmBUWnSKO+Af8R7d0g8y
bdAbbWbtF7wPAs9q7E/aZLhfHke5f97Ieo5G4s8TkhLL5hzsy0lPEoi2sEic4jJn/fpGz1L3XdVG
jV/O5AA1uhN+VWdj+Djy/SclspT9pd4gy7cyLf9tE6AW0czAypk45PI/GIqRfgXUPL6ph7Z7Msyo
Ci0BqPlx0PtNQCFJVh4lhhYilvzovwWlutkXCZsP+tUsnzKWC4/OUQLTGv7EC/SIJbkfDjgnDKFf
dbPbcFoa26j2yHC13fmGl3p+xAUaiGz4uSjREV5sLxynJfLGHJbAi+Sf/za6AaODzl7Z4vk0wrYC
lhfYSZ6cNIj+f+RjqRzUc/eWqDxNJC+SRGSLjE41B05OzMuFt1Xs09Gcr2rimgct2L2FAh6DwtSv
ws22BIYodkW+MIE08fr0HQ/f+aLMWear6zz4Kd40AdS5Kni8UHaGRhcJQRFJeAQpsVmdwCi9AUI2
M6fE85tCL5LQmzhlHke5v7DBfvH0BOVsEWObCJutY5dYlTO0cgFo61TJCXuE/j0Gb/mrHzPkObKE
wn9LNXXbi5spRE12yUbXMzUKFENkJzdx18Bbm9rXzGr0hRUfUZN3FqRNm152q1gidw3Aql1Ts8E+
3E/M8ZuWx+4zTa3qq6LMysmNyvwg/5GTcnvFSb4sSAt6VPQ4tyhexypp2q4LWmDuMn8ws1mEkI7x
jzB5RxdtM/tKqZTPIk7KT26iH4k23s8m5AjudJUeDRTWrQdfgXGB6i0O0Pwynr+7dqS2QQU5Llwx
AxwPLtfdYLJowYTiy7SlA5bzKtRxxfvMbfPugvef+dKti33hlapdHq/SewYECjT4nkkKPeVTZBpu
z5VKcfSiHpcySGasdtNqEqHKlgi9bFzexIPIXyyBBpJILIjBingxJ7f78Pg33O9H4tKtkrcU2jFb
4AEoGsU2VrRw0OIVT2qqNWGcrsn5X0SRdy0JJ+mfKT/6bwcor3HWaOGWwayPwzUlywVZQe3vcZT7
XSETFag0srjHqPTbKMbQSd9DimhGT7nbSNfpSR+wnkrtGQsjrcYx9XHAvY/HGUZNGsLQPfo7NnuE
koETBGtrdJ8GLbffTo3bH2TPe8NywISAX9GlvuXm45WZg77tmlTg5XLzmggkAIq1FmidifI0aPFR
vPt7gS/4Wzz5e36brKWmpwwzpQqcRXlbgIf6ijDrck2tOoOy6X4fvMQ72HR3Q4RSTO9LAugo191R
JPAcHZsyRu1V6J2J2dTo+bPpdFdTIs+1tD6C7d9tcuJBCaAKhQGVfPLfDtFJqrUfsomVoiTpOeka
Gj8G8AZ+5XBw4f1q79wcnjKWIdsILBK405tMUHA84sNOe6vvJlxgzFnEf7KWxHtnHSek69Kyoum2
FP5Sjh5Od57xQ00zHSnlXM1ehjXR/1h1A13RJUMSNy9K6khioq9sVuUPVD/4/WVZf+VR3181u1s+
UsGekGwzWrxv6u4g0dv9ctKrEbcieZFvvlzVIPMs2E5BitX8y6w6Y2hNPHbcvlcOFsXdOpQfjjAA
MqTK6BaHMArHEDNP76Cwl+/W7FY/cLVfLlgaJaDm2z6bfLNIj5Tv9qJKhBigNP6+IwFWXkJOiVF3
UCvaEnqraOA/WMopQjHnXA6KCkxf18LHB8neV6VYAgEZ9UbAfpuTa82zMWptbIMKCx2yLtOXoEeA
kzphdQTk3g1FwwesGVqCvO9ul/689osTgxAIBhBhJyvBLTZP5yhIqHy/9jxmAlHUQ+AdjIAsPN2G
QuhyNmfXLIJhLt2LQ1ctmKxhCpU8Sc6GV0b/efwV7+9TGRDYIjYzUulzi75QBKU2HehKoIk4606a
WXtngM7F89gp9cscr/0bRWQ9mrx5/XfqdXroqFl9cKPuLCCiSN9D5hIhLDkBvx2fXgl6sK7cPECL
wQm61KiDVZjNyUIK4x1m9e3JLs3qIOjOrHJ0khNSVufi26JbevxyR3Se8wANwzSMkCL6smpOT+sF
pMTjr7wbSpqiAxVFoWHLx24rHpfLTKi4U+NL3xfxeXL18V1vdcXrDxsQO1JVVNKd7pr0qA9OplEp
hJpa71RHq3tWEFTy66o7KnfcpbhkP1LLDlgv4s484W5nLS4zCVOKcoRgSi9Q49y6NGiV+9bkeT9t
qxXhpCGd2knEAqJSR8+ivY8KMFtKdfGUoDBxG74lI7LVKC6CLtGK0zQqKLc2qu5rTTQeFHZ27lpg
pgAfZIeAQ2Bzgq9OlrSlNRbBakwqDLKu+VxEKFXVUVddtdIoLo/Xy95+oHBK9odPoUbp5XZoxkiR
xM5FEeSx3jyXjtWGdaNXZ3R/Vj/HH+6U4dtzcPTIQWwuXen/9L9BN5duupTr1KGiGYjImJBQLovl
M6Ru+1JXufOUG0Zy9nJHw/jB1PNvjwe8G5tyFtgLwArAJm8H7GpiGSZ95bkiBuPNWqmYPOU2iMne
SPyuGn/kXqU9j8I+Au7tLSIqx1IOF8VW8Ca3gb2lqlwlTYtAHdb4uvD2/SNTKSBwXB3BQndDka39
uialbNNtKCpbRdWoVQGlQPu4lqrzuZ4cCMujGh1UKfYiGVgiIt73S7Z/Myg+mjBh6+UB2LrUX/tV
CWeM88JMON359RPHWwzaO8keiMTNzqioC2a2ynGDRGj1tJRZh+F9UX5q2065GA2MZS5JhSZAJ/54
HHnv5qIWSb+F8A7MOXk8/XZpADtFoHC2OOlWRQt0LzPObaf2T+5iJ/7YiSU5Oan7dWqTujvpspU+
UWM7SFX3dirNchhWHAvc2pvxL1Gay7pJHgxm5j2NeoJWn1klfltUPzQXvWxaOUeybndPKM5diTSR
woC8Q7dUzCbVyyluFmKm0D+F2Y8f0f1xDwpqe1sSUgrSRbKOAefz9vMOZbyIpPdyjtdRvK9M5tNd
RHTmtvzuRFaz+u3gNO8WGzmLg4+6d7FI2wd4c4AlnS2Kea4mZIy6sgjMSe8a3xzSORR9Hl8tK+++
ZkPj/nC9WCSnzi0Xv19d9ciZYe/Alwx8cBjIe5CVbAY/5m2C+Gge2FxyPs9nsCHJmAWzSvUmq8wj
wv/ejpU3KNk7gGoq+7fx0sLW4kEhnpVZhe8u3hporZ2dE68rDnbs3tCg//DopzrEtt2EyjqBqXpt
kPZ4qX7yateGyh/118KulnDuV/NgHd0PjfNVinjSNaO6uG3l22anrVEc58Ek5k9x14/Pg0qiWYDi
eXVCBwSDkow8i+iNbPORQop8eWafB2XWjJdZZbMDlZ/OZTeZByv0XjRAwj34i260vDG3557XVybF
4JKMVUnFN73Pp/ZkjinCUyjXr58Xmnp/z6IQfu+NKU1xa/w41ZV90lHrOJfzXB+chvfnED9G6qRy
JMK+3AIKC1VxzGHNOYeVtPhSV9ac+4XVm1d7plx1isqm/yMemyo+SBp241JhQWkYl+M7Gseox2U3
TFkeoIP6UyhKGgI9cF5Gi1I4r+0lKEfL+Pz45N9bUbA5MCWQIoB3YHuP3pdZtnUemLNWwBWc87OT
zerbxcBP41+E4lZDK49TgHfS7b5c5zHmf8o0d6Abz5abruyY1sbIpDvyn7rflzpYDRYwRjsS3L85
cvo+GazRJNRs6vVpyuG6D+S4QYu3/RW8mf70+qHJWwuEDbBQoJu3Q+tSe9QrfAWDsrLeJ25X+9zl
OLsOyXoQaW9kPBRYHRKseXdfLVVquMrMyAo7ldpE0BbWtoxPIk37z0MxVwcaQff3o4SIkDVDyOBV
uZ00U19ixamdLLC1tj1PjtK/b91OP4BE7q1CYC9S7l9y2bcNek2vqfGXTRYgbTqdqHzYoZXT6ho5
c8LHU7U3oN9DyZ/yW6ZTpeZQJQOh3DrX3udDlF0Q8J7+xVbmHUUjEjw/jPVNDi64CrUY8xtEw3Lx
xqsG923UIS1qTSL6y6Ej6TfDYV9+Z21ImxGpvsK5xXa+HVrcV6XKdZ8GdNH+jiJKN+VqOHhgwD9b
4PS8/kv+0tgGUsqjH3mZ23ARqlRujbgJOgBtf+4TW3yAI/U63zMUpAGT/SqEke3TrNguwM7TSzNp
iTKWzdQBFI5qv+2a7LtIFPEOeOlRR2JnLcJLoK5AJspO29bCUOBziYgn9tgLjEl7fLPsJEFTOTuU
HdkLxYVHYYF6Jrff5pgaR7URtD/SAPfR5hRHOLNMsTZwFlM4erzs9y5ZWceEUUWuQra7eTEZSQ7b
m0M3KOZIPWFdov3UIsWsTlEq1VUK/NBczAmCRHjqJUY1yUcBpbhUY1X5c2mPPx7/nr2hS1iCyjLl
abVtPZlwzWdL6VJE2ZX0vbYW0VsOPTSK1PgI/7hzrTq0SOlW0qqEIrrZFj3mV3a5NmmAV0pxMpy2
O+fNCNY6SbsJiSItCuvcW6+vHSC3D+AA4EYoD6Bodrs7Ep02nqvmkK661At1MXanXHAgWFmaHTxR
7/e9AbUYeBjcdzrBW48HIP1Oo+ZpGpRiLk5p304hgDW8WmpY/Z6Gtu7jod0foaD3ZGWVYh+D3L7T
YAqDEhsQ1F+RivtKrbcM4Q0ql8dR7leIlOHjrcTmoMW8hXSMubALeO1JIIbZCMo2a9HK6rHYwfzl
oNK/NyC4rDzM0Ky6F22fK8TmKk2JAzJ2BdAbTOWZMn/weEByN9/WhIhAVRj/D1Yhq/l2RaA5Sltw
SkRQIUn1Ue287Gxb6E51vA0vOf/ZyYmV6mPfLu7rFwiXONVFsiHZcto8U2CeO8LDOTbgBsbKZfDG
c2/0yz/VmuEWUeXLwdrfWZBkQ5LdIDsokA5uR4rpUtRbA/GirlyAUNXYOKtj/OTp7XKxCzi9BxN4
v8V5PJDp0X9FuZE5vA1YNAP6QiUZcp+10aWBtIvI6ar7UdpZzzSrzGcjHbODpGUvKBxVzjBe9oiM
yQX8WyYx5QaZuRAigDlfhXo+OqHT43Gl2aPyYutx/THF2+wgsdjZFYCD/y+o/PS/BVX1DowEAAg6
oXbk1+3qvqEJNfvdUMSfHq/X3fGRpiPyz864IyUPedHNU8N6xRx3+UvTZmwz3FSpzqm+KEFfspSq
2nk1e4x3IEREtjy1aCReN1NpIipUi6QQQW7BUqHrtgQCTfJnclCP+p7lvv6YIR4pGmYC8iG/mcVm
XD1MsyoRZM7S+qQ6Q2iiQOnPTuYc3ME7BwBPu19CgPS9uItu5w7n9n6qx0YEPb2bNyt6C2EXGZCM
sizTtCtaOMol0tTqbW3M0UHsnSOO9p7shlGGoSiyWTe5LrL/R9p59cqNA1n4FwlQDq9qdfcNjtd5
XoSJylmiwq/fj37YtdRCC9cLzAwGMGA2xWKxwqlzhsZbRt678VOHktL7qTHTz/ctZsc40VFm8hh+
JmKNbTmEqEkr0XAdgyE2JL3ikFx53usgS+bmIC/ZMU6G/ehZSscGDcEmnPGSLJsrD+/plnTn20ws
VCTV8qmw6Pflddp9VQqRHyy6sz9IDyjhST+q8eCuD3BWlYXSTDIGtjd5flzmagDXeveQOmPn3/+U
8jzWjwVT8IyJM6BO+QWmhfVSttWFmjcy7o9FJn8oAOFOJiNSL1TxiiCl8H9QWdpdD9QmSBzAR1Q/
1uvNIC7qsSUeMmfLfSryKXkb51HNvPEUFX813lAcLHhrkGyQ3qzkaSNp3nacOjduxklbRKC1aKRE
jeifkbrvD16inVVgnpMAI0kJBEXGeltxvGSG3ihDgMEy2gwM4gl9ovLAKe98PIo2jDICxcEqtwWj
RRjdoPGqBiI2RoOIehTXcIyyb0o7JM+L1oYHVYCdbckxKckUQX2Kd3a9rcoaq4Sm7hB4lalea0co
5/h4yP72jhG20oiAllyus0UqL66eNZ69DEFvdcmHqO3DJ6WdEzzzqFFOHpwPUJu0Bye29y1hoCBM
gcxJppbrrSWJMhCvWAOYpsL9C97f/BSl0/QQz9Bup2I6or65vdNkYNQdJUkn4wFbqGbnNcx81YVA
B6pAKCdOmqfWxGCo3h7BeHdOjf4KyCbqbYxiblE/85B6S9eXmHwpmqcmNbRrFpOS3PccOxviFgMH
4xJTQ9w+aIuVKq2rsaEpzPMPetr259SsUBeMj8hVb1cCLwLemoF6YDLm1mfQrIqdPq2IRVy1fW92
qvXZK4pFZzix8eKDbf3U8Vx7RFb7eUoQJeOCN68ndFsiQTRvCoYkrgRc4KWE6C+J6/jwWpBeLXRZ
HoaomMXVIqaB/WdOLBikylQlha1VK/dDlIn/7hfF6k6Z11dfxnGe/1bcLvk8x6b4m7jVA6jXwIT2
MFNiNvx81I0luH9At9eKGUAKDFBlSM6MLUpEMNiQGVHSB0lEvcaPp6L6ktE2ihiTcw0fknWGsLzx
4F7dUh8QklMdYqgAglZMfvN4eXjcrojrPhAMeH2bwkWB9VhYi3auh2Hur8kw2hdTauxe2pHhc3sO
jf8Up61tf8li0ztwYbf3HNptckcJ4YBjfavXPcVR3o10GOAe75Lnjkz5PEc5+lUi65+zxIkO3pu9
9ehJgxqhNY7Nysv5S+BsIvWeaWlP8FVY+qmAG/fsNczexmAn/QH9rIM34fayU+ZGj5ysBAdz86B2
grZKXhFXJk7SgHVouYFldhQt760iXSUdW3ruuOr1rhAABaYNGDMQZepdKyRwL7Sk2gOLvb3okpZI
khryYBOPbIIDsbRaFSEvG0S6m5ypu7UfzbDJfJU7+Gp0iFyKGJVhcBrBWwxBOgNmz72G8B95Md9a
ivGPwkGMlZB8erDDKvp6/zLubQ2aCuiX4LuUzOjrD1jDvcYkE3FxbU7uqYWUPPX1soK/zLDzv1+/
lgxEMD+K95Rs1mt1Sj1gMJBVzZ0ZP/P6hWeKT9lboczlkcrUjpPBIIhVpXYTgcJmX+00lXiCiORN
HdQHZfIcH7a7yq8BIT02szWddNL08/0Nyg2sXTRkJsTG0FHzLgAsX28w1JrJ61XpoqdmAKyYxJ+K
bBykmID7aYYx7LEOhXPpZqF9v7+y/Ju3K8PcDK4IoB9N342FTl7kLUvOMQ4NRVXY1qAewf+P7l/3
19kzF6JjuLrkSBpkeesdurnjDFB0kXYsVIgL+oh+Xrs1erH1dPAx9xwWREOsw9tKbrpZigbCPCpz
CLUZl89PYZW71Cn0BanbPtvZKH7c39nO2RFKwhMjoz0D/OB6Z8uUJWjFyuS0tDR0QkFoDolXN75Y
Fu1h7tEjjuPB84WxHBGt7diqDLxIO7j27HgT8oHO0PSizYgjoiVjTtLIkSZIwAoYeq98p0VY+pNT
T9f7G945ytWqm+9r5NG8LCOFBgPyH2QK8/lZi6LpVHvDEaHL/gZl+VlShmI262/LppVGnXFqkxol
l8m0Z6AsFTWNgTcYzfTx2c20I30L+ZduroRsKkBWLIm3rS1O0gmrCSIODRbATIUgOmqjd+G4vB6P
zZNKJ1JGVGQIW0rSfBpVCGQTnjkv+t7nqfOSL054aY1BPxo7/Tk5uN0R9T2K3QRQCCLKz/zLEw5x
Qbj0FQgZu3OL91acD48iCk2gw0n1Tpsm5Z9+bvtA75zuCT7o6sUYs3454Ryyl8Wy8Ox9blsIbNj/
RLEZnog0uv/otVJ9za0ZabhoOOo27t0qJulI0Wh8I/K1qYSG0bhUec3LqceLJJiCGjxvAVdWgIwC
eJyrczSUy5m+vnLwkN7aHCVmXKKKO6bzsbW50e6tPnMcaKzUOpn9xs3qj2qpNqNPwT75oC2zqz0O
jPtEBwvf3ivKMSrZGyVRlCC2w+pCGEBGZoq//Wzbl6VvvGey+9xfRBi+2kWylJzjg9SZLtKWsNru
1dCeJnxWOislM7yOqAOlHe33llI1nZ91xhFt0e7mZJ4IOARwzJaGXFWaFsqWgWe1t8YgSTz7UiCj
4Sd6qz3c90+3psPm6KvC3AOkHOPZWHs46KkJD1JQ9I556fUl+zdTSvc9gr3duRYM+1k9g6Cqmh1B
9G9fHlbGU9Gco3hC7WS9shEZTWN73Om5XqaTl03hm6rgpYvDEZKDMqvbT/e3ursgYku0rql4AVld
L0jo2sxeImNl12meHUb4/LxKq1PRTvolTgAH319PvmVrR+LCJUoHiyaFzGA3nzYyNYReavxxgQz6
U9Ia45OnwcAzo/wUwM+Uf6oAc1wrUS++ubR/vnp105H1dIMfQIdkk8hGet4M9ATJ/2yTvnKUULT1
jcLFh3ltf8qY77gwYla+TZOhP2t6c4Ra2zHi1Q/Yvrdjo2jF6PRB39DEoz0ChqQvxJvOmo4GnW4f
IYIKWlf8XgCtdJ/XJztpmeMVXjkE6F13AXSQ5kl1IW69/0X3NoS340JSSYQrdmuw42jZtWiGoLFp
2YczjmYOB5TgU+/VAhoUIaii05ogXJFk6+sNJfxhrZnDEKgZkqmhZmZ+OcJTWM+FeoqVQxapva0x
SkjgwM6I+TZhmSjbqbZqdQisLCofXAVHGvfV8rYGqXm6/xW1nWsoa25wc9AHRJRqaxeG7IK2+gDm
j5Floi962H42K85ftLS8xUcL2LqgujyX11lnzP8cw73z3h1iq6DTNsAwBFpCG85UmKtP2Rzab5wq
SWMoCKx5OrjCu99FKjhCwmdQI5d//kssQN+NalDeD4Ge9O3DIKCnmtr4cxLl3oFz2imcECciFQbB
AJhAStXrpSbhRl6j8VnUqu4ubVchUqdQ0q3btD43bfwpZV7qimzOxN1V3ZPrLf0TI1vtwfnsHA+/
gyCCehsJwfbtaWbGcAeI6oJqyD1UVpPF8iFus0+ktgbzipHz6mSHd87mA5MNELpuu6oxanB1kUZj
MMXJ8Oi4gnqlEBTdrFA52NuOR2ZwAPw57oK8cdvuUIsKUN48iqC0DZQImBF7XNIiDZAa6QNGC4HI
9Kp4aJZ4CYwiOUJe7lgTdW6qcawts7qN5Q82o7RJ5dJtSSL1yc2NvwrEd76K9vCS7ThE0jlAkNwy
KsFbOHYDRUupJiE0zmVtnIc+qz8vYZMckALs7gegOUVm9JPoCK9N1mpyMyY3FQEsUstTuozjOc4T
jaKpUh+c3E6YQq0GKgzmXQB5b2OwxvHKgg6MCCw7Lr4MS1c+5aFnvGh6pvuiRpqqTLTJL3rz9VUp
QN6UUqhLaUDtvI0LcBQsCsS5CIq80QJGboh1myo9z3FvHHibXR8g2fzoxQHnwfOvPyjkxvAtWXT+
2t5rLqpWRNeiTKvzlMWf+srKPghL79/gi4pA2EvmD55bXQdyo4OvvecDCKsZMGdWGazkxhdpg+s2
bpWPQTXDjufnS0e/SdXy6VtcmgCm4xmq9PvPwk4iARqa+WGmKOntGpu7Yc66nS8pTV2v6RM6/sJA
mMp2nt0ZmZ0JBbKTEsIXdX/RvWsiD5ZGOHSrJM7r7z0zSjjo1sD3Jn/yc3tSXoy5Sj/cX2XvmhBZ
SwMiFGOSfL2KkxqJZbao4Bl9ZJ3DUFT+MmfNu0mvjibMd78idsMzQuEIYMN6KS+a0wFlLxGgcAyB
ohYyYpsMojrDBflvPxXiS66aRyWAvf3xXoGkwGJc3q71omahWYNdVWMAMceEUQ5dFaiDrb8bcuvo
Qd7bIIVuFeuUXYZt3y5vl1Af4xmXo4nYfbStPkleGhikrS/GJF+pqIIt19LH/KgztHcnQJ9SFsCl
8XpsYsxxmU2zh2ghqFX46SOC+KAW3XAZEm08gyk8Yug4Wm8Tv4daOBl1ynpJ3aeB2oj4nDdtdVFn
z71EwjhiFds7RQtledkpB9m7Ja+QfEJimCsRKGDYviG5h0L2EJrDGVXw5KBLcrTWxkyNifH/TAcG
AARFP4+z5T2VM/Wwao6PMPq7S1EsprUMSRUtxLVxRr3RwBAJAMCoC+tLP/TJKRaFegYR+/oZPjq8
IDZou8mceluSyISnjJWObVZK611ht3OvegsKwON6XO67lD3HBR8OAokS+0ZjYb0rHiC3tHQhAgap
TO1c8j2FnEI48sp7Rkg2gLVDzwT4euO64iyh1G66BKWmnXw0ldymq2ClT7VjRh0swsvR/d47Linc
yiwkuSsDT+uNuYjEQ1gTAZglQruo9mBemhI9tnAa9IPKx+5SEt+AYOvOoAid3ajUl5BAV53Lc4Zo
6GcMY6AmYKUHS+0dF+hcWiQUSckcN5+xDV0dDeBEBF4ouseS3O6TohyqFexuCCy5zTNK13cLVoKh
a3FjaISCiimKa2oXCGDZYqj8pKqzgzdtzw+DMvvftTbn1BuV4aYOAAbYBvIro0zus6NM7p99zmCn
osZOkDJa9htWT78OlgXg5dQ7ZZD4SzaWp3XfDCkuitJG9W+htUxwRb0bHkQFu9/x5xiuHGwGbrNe
xsrzdChHjJ4J5zR91PLIfIqjrmuvagbG9P5N3l2MOSyJ1ZAY5M2z0gLxqqK5JicQnRn6Rm3FT3Pf
KqR6Gl7e/43VAATATwlHEZLc661pEFipIkt/wlCqd3Y4og4yGU9Rfsjdtbcvvh2yOmCe5EjAeqVQ
Sx1NYcYO7FAeBeoSto9IgnyJRaUcwI73UgNyD1JIsnSkLTbhh700rV0mfMEaqatvygSzgFPpmWS+
Ts6i71W/nJT8tEz5t/sfc6+SgUwjLNTwt0jl0c0liGxPyYqRLAse7eXZHhH5rqy5uqaDgOF9UKxr
XpjTh6YWyXf4k8LnFnLE5QRbd3au4qq72mlk/KGGQ2G/ye24/HcwxPzf/R+5ew6yN4APhypka8zw
j9ep5vH+eepofUrjEXRtrkT/eCI9Ui/Zeyzo0YCyADApexHrI7dKBlMbh0epDD0IavEPF7ubYfjX
wT6g6nU0VL23NQltIdIFmQDkdL1eX2oJT8nE057NsImVdvrNlBzoVe/+ThLIRCEtNJl7Qnm5Xoqr
G9OqZGt2kyLJgAxU+w1KbWGfkho5kd/wCfKpcKEDYrxrm35VUmCQKQxCPy0NHyAh6B9KPTFOCBvG
5/vmsXdmoOBk3gVqBbzpemNCOHFkjlSJhWzgRzoa1lNpUkcrogxhbU/kf9xfcO/QqGxSNQCuRcKw
8XfCbHrXSNIB9jJTeYxyHULoUsQLl7QPDx6pvWcX6jlYDigcyNRkvTmSeaeaTdaqhClesszulYB0
UDgH57Wzjuy4MjrGCCM9qc275OjdXBaQ1QbWaMSPVjE35zxsih/3v9zuKmACgOGQZ910WpnoKQTC
w9Qii66rLqKK9cco0Ufv+v9bZ2PrVHBAJvIEBkCzJn92pxroVpwc9O9u5SJAAECD9tPGaehu8w3L
9BKhIQQb1LoRz092Xk2aX9U5bkk0efZd7ZPqz3Gu2uHBqHKNZGSImbY3QZX8ia6VbpzV2eoeNTVS
4qCg5zz4ZZI7uDfd6f9oS01TfNWIk099UuZ6ENYlxYVWg9D0nWizUrrB2RC+CEtjOQ3M0WaUGVLz
0e1IJc5tlS2f2zlvj0iidy6cHPeDJYaEhKrZpsQz2iPQMRMp38h1oQ0okvmTYVfiwazSEpr++Wi+
ac9qCAexm59w8m0nIQtL06vhgwggx00LfxzV1nf6uj5Kj3cCQkpzTNYSSlMQ21Ye9K4pUlGrdHva
lkE0HdQ/0ZoaVHWhXZe2hMOPtOjAVHeciZyqoAFNAZL8bvMCLHQWF6PnY6pwejyM6ZS9dKznMx9g
vj6EpxzuycYPjAhEoWtfMuRUVVDB7jHXzKIAVmTfDPrCB7HM3mnJFoDk5ZTTfNJ6folwa0UXuhKV
NO0aVfkOsnRM/ZHqeHD/iu8VGmXYQute8nnziK7Xsbw+Mzvd7WGgTgY1sN0p+iByVM1PZZnYfzfd
yCxM03bR+HZsy/4T4u3zX6ltK9rZ1DJ0Tu7/nr1zJHyjrIPaEXMIm0sBYrFOgY3icgxqV0uk6Q8g
Yv8rtf4IHL23EnxwgLfkbAUzcuuNN6M6qeGCQrpLReyH0Oh2QTGbTX6I0OhBsL13JeRZkkNQGmO6
eL1WNkVZ3hlKF2id4mhv9chxADOKVKlOJtS22YuXKm7uQ/43/XX/e+45GUqoeBk6KjwWm8B07vK2
01C5DWJLRWpk7nMkd9Dnea95kX1iMn3+jQOkIcqQrUNzlHH59VZjS3FNRRGEEbme+YqjOFArw+xf
23p9YLu7eyPAlAP8VOO2pAs5mtdmNlp9UPVm/4iMk30KrVhchV0Pj5bkQL7/LXctBiAvTHAgB2h1
rLfWUhUmssXHmJ0In+NKMZDQ8bQnI9aOmhx7W6PBLMXRKSIBp1kvJeAq6gXMAYwQd9Z1EHN6imsn
uThd2H9VWP8gbvl5rzYIBSZ6qRXIkgERpfxBv7gbor8RllOmIAqaPKdCDK7n99P0XE/lEvlj0U1f
ysWc/zaUhoeVxm38YhtZeXRR9j7xrz9jcympz3VmRB0+EHwWmPEZ3IQv2IINJY5+48XA3YF0+Umb
sMWAxLEhkMVhhgbCtuGUmKUGijPtLk07mef7hrPny6EClvdPCn9tX3pNHVM40siA41nJTpmuj28o
varf76/y02NtzxARYKoiFFQkImpzhq7ZdpMyDUzBVo59TkdtvhiJ2wSg/hk1tt3xjWWk1Zu4BJ9X
FZP5aGRRf2XQtC18yl9Tf2mzwWGmgaLLFex39bkMLeuxJ38+iMd/ot9vfqsl6eVh/8TQN++1Doti
Cd3YwGhZ2/+bRY64dkupqfR7epOB2g7N5CJzOnHV9az9DD7f+x6bRnZBmzf9M6kNrUCf0u3qoK3H
8uC89qyQJibppMZxkVSuP2RZwxukUQMHmto6yakZQ/cBzKb1R8e47YFT2alZsAAgJDoK0D9s6dQr
appdFM5cPMcgQZ6K6JyhVXJaEqA5ECb90zOf/VBPyZH33Nkk407AiiEoYDDu5sa31bIQwFHQFW1U
nftm4qJbKUFdoBmTmx14mJ19whzNuDcehrbtdhbVhO91FC6zSGnomr49QK5emqPjj01dvgX2q1+S
TP2hT2N3kF7s7lNSvFGH57XfYnWcrmJ+NGc8iTLlCNLEKs4N1JZXVbhHFAx7XpQqvMRQk5xBcC5/
yy9etGRyaTa0hoteGslDMw+6Xzr14HspUsdK7zonLezGj5GCi1HGBOkBY361rBMr08Jk6hfyNxKI
rScPQUDFPa0vxOjq58Xtmzc6nWu/HA7bffv7JWUDsSFlKbY6vI6bNqDyKcOKRVPeW2VkvTAD5j55
I+opatxm/rLMTlBAJe87xuyc3TQ8ejJ2Yiuiqv/9DVvEq8sAB+kIdPK13rXfJ5WmtI3myCf4Dsqn
cUq8j11aZK/PAYhNaU5zb8hztre2C71YKQrgI6ITow/jhv4cErYerLITBcjRBlpWFBOkhsvanCJI
WgEQs4qGqsPnKE6r9NSYvfNuGWf1HMZUag680c5LxeyvbKtS25L9/vWKqpp0Q9ipfEwznhe/8Fq1
8vXYM/+9/1btXcpf19nEN4wMxggqU4ukA1JfxqkIz00N8mYsxuaABWx3SzooH8RMSA63AWmuRUuk
WgP3AVbEIEVC4cTM9VEFcs8K4V+FXQZTRGRkU2CyDdgr65SjGkzC/EgPZexrTudhbpsgxtc+FLN9
NIy1+xVh8pEcZ/x32+Zx7Qq2zuFnRbcqn9QZQuveQooMEYX4wH3vmqIsHIB7hrxym19rC7CJvqdv
ZVdwoZeoKWv+4uLfGLjLg6jsuk+/YSGSoshgHgXA/8YSRxce6WgiZjIao4BZVpintJj6FwP5zMff
WYr4jIQFCPJ2JEubF1eZZU9O65C/i+e5Cho3dc9OZRwNbu+dGAJWMK3zL6Vq+Ur+8kCYLUzymiKd
VVM1X4dmif5A0sN6M5Za+Pn+rvbsXkbyckYcgpLtg0se3zvDKNtJaup+ZoQ6/6rAXXBgF7sbogxG
Vgs5HHn7ekO9qjBq0vPiUcVTLqh7NP6YtfXDWKrhgW/aM0GmS0Axw/UAf+PGIiJUSibN5SGv8yG6
wLWuPORtmn1ejKG9QNMVHjiOvSsNTIBNSQ4bPuN6ay2j6BFqBSQI5tQE9aB67+NomnyXqsc5iY0Y
rd4l/Ov+qe19T86LaigoJCKWTVxsp0pdT2ikBFGRuZ8Z8x8RCB/q53CEUf3+UnsR2S9LbbMScues
yWpKLaobF9MliRPlXV45Su3bY+ydnN4q3k5OCTwSd+cF9xffO0zeTahMiR0omW/sZqnTxKwVcNpS
O+gt2eb73GrVQNXn5W2ix0c67HuXAVAXUway0gO+fX2WOmqJsMKOwMJNlWEh05ouSqe+ntYJkTXS
Ozlbhqfchn99KAjdR6UPhijWHjW3RtQmO6R12rNL7FFS01GGAEq23kscwuGE9hd2uQwzGJ15Pqc5
JeO+tfSLkRmoesRQU98/r90PCHCNTgmwJ0Cz60UzvdDTqKNMCHQvu9Y9MhSMhBw11/ZWwQVj9pQk
QX1srCKEAMSwk5zGxlTUwAjQl5n7sDjf38veHSNchbME9DmpsrTNX5zwtDCDawkMP4Wj81uSlpPP
UM8c+U5m/05AJcfUmBTlZdFugLGQ7+eDTUHDqV3rklpVwWSNezT1tXebiEXxjAZjzAQg6x1JVfc0
HlQGhJS+h2ndlIGAVVzrIiseHaeKDm7vXtWYKADEjAQrsObmHaOdpwK8YIIS2WQwmsniXXMlsd+Y
yhKfxxAYv7HU1qVZUsXvM7tErc4Mr4s+H2nJ7+2cTrOU94AijhbSeuf9KEY9d8YxoK00/GOYeXoq
gLqgfoYMhRal5o/X2w58ZlJJBIVj5gHW600OEhtDz3ql3lcPjhlXZ9us22/CmMcDTPXeZaAzKqET
MCjcqqgn4ex6I3Nt8dR6l8jrsi8jIqrX128IEiqiLIgDCSQ3G9LyPDa0iVGoOtQVv9TSKJgVl+hV
8X5jlo3RHGbZsBxJfrLxIVU7xiDv4PdK7T70Uyus/EYLxed8HueD7smOj6SFQN8c2A40ntuCe5d1
lMc8SSUWW/bFSLvSn/N6vMCS1jLO4Lgn2rJHNIU7D6qU9iR9QrtCyhKsbUOEQ5K7Wj9CvqCkf+ip
azxUrRhORtdm/81GuzApmnz0wsE4sJQdh0ZbD6Qh3W1S/20nvQb+QDeP+UChJPqFzv0/nWitBzWN
DqKTG5OkWCSHH+W0jilH9dY7tAWi6UkSU3SL8+40dwAFKpquL/dN8uZOy1V43Tg4oEk0g9arxFlT
Ur3PWUUM45MNsuZdiVTIheDwJRbKqznO5XIQMjCDjr2Qvq2Xi3JjbEVNfa2KXfeqqEMbKMJMEWfV
jNdeNhqHhAaQUOFAeBO2YchMBzOs+jpovGl4Mr1iCbo5LZ5h2zoKzOVftSqwshSxP41KiHmllsx6
V2ofFU4R1Q0wh1FqSdSW77R2dplLxXsIQfj6sLc0jzXFb3/0pldz+cnlyQkhQWWYjALjevkCeq8q
6QD/FBAenamUNS91IWdLCcWCtmxofLXzUZBycw/kojRLJX6fp2C751ptkRUroiaQekenjon0S6Wg
7WkkYXS5b6O7S5FzA2ijEI75rPdnLzy5nWXUgbM4y7VLdXyLTbBet8588Nje+DJ2RfAA1ySlcinK
s15K6lfZgDvqQPUi2bI3wu6HHpfD5Ee1qXysjN76yFhG/OX+DnfuOqAjiReQWSTI2PWyDT+lHSOt
Diatgq5gFkQXUdX/xneU2yLZ4fkGLr1eZUSal9QXOylFX14NS9EDN3E1vx8j7/wbG5IYAVwYJdKt
qG00O4pnhmxIV536xSi4pFTTbOiG7q+zZxrUm8Bw8tjBm77dUk+pO87NGoKvpDi7TfrfNHgAU4R3
1FfaW0kO50Hax4ao5a8/HjzDnkKZpApsbXEfXEArfpN66huRWvVrnxiMkP4VZwTuQYJG10tFGIky
OlRGrDoZkXIe1au7TLylnZk/3v9+O+6fhggD7xgFMzLbSUtMIBGQmJdBVNlD43dzrqZvdWK8x4wW
ZnKqHbf+8folaQ6A+JIUwDf9eQTijIQNooHajcmZ8VHTT7tp8TW0s6+l6x41yfeu9K/rbSKFKQ85
TIE8qDVo5qmqe+WUTvr86A6hAV9DHF/rJjtiOpJHtH0RKGVg/Bov3o1MSclzbXVqUwa6UpZnauLq
Kaei8tzmSwvRqV6/iWCkOBmTrR/cvNvtMkcq5UNIH5mCdzbbdRKrtesWD1ZCNfaYR4sRjD0zHyLK
+09qNjaPjs5VuX+mt5dDDq9SYiBFZo5uS37n6QBXGgFBA/816EOUytNEHuHrMES82olhrfxDOQOS
JZZbX46hIjLDlmm05pP1tRPT7E9WWHwqWqc+uBw/Se7XpwgRKLMl9O0AWTCKvF4rtexcWdgZiMyl
T5Ca6NzUL5Uq+5FPZcVEIELBp6Yrov40TFr3Frg5j23G6JnOWxUlP+wwg1TBNYHGHji+2xeDpJqw
EEfB6Iu7vbiNqJoiM20+g2Kkn1KKcycVqZUv98/11j3QaQIbAbE1JQI4pdYfAL3IPo9dAptU1ZkW
TxTLp3vsfR6y+rs+9u5B+3BvUyxInk6lANi0NLNfigXLbLdmQ4UzcO3evLSMgDfv0Sa3j7gN97Yl
B2iZ9YTE5Ka6SX27XDCchuHjBuKxPs4zH5xp5JdeF73rBuWoon/Lb8gUD0k8HN1ggzDdjdVC66RS
csNq3TSOHqdoqt6Z1Vw92JjXeTYtJfP1SVfeMj1ifnbmkClCyLS6t+HgDT8y2+uCMPOqb2np2s9d
H7nPfZfa/5lFZX2pm9hETTeNXvJaS2hfNYdgnFtvxq9HQFcWZ6F52E6AOCEps2EmLXO4fen4ipep
H5tFz58MxDffeU6vvimt2fg+a4p3kFzuHRXABYlOI/iD5nVtEjP8W5MrDELr3vxvmCLvnbc05Tlx
za8t+N+jquLeckCOGL+l4ygBzOvljDLxQrVNumBGqeifUrGmhwEVDLggDNcfCvOouLPjOH+Smjl4
TYKYbUk/KW2z7IXSQtShi3dx32o+1VPzsXbHI9LhnYeBpWSWRwZA7rW5XKoZ92qGWE7QWa1YLm4z
1OdSJUd4igCHP+VG5wZdlCQHlf0d2wFeQxUTL0pNc9uF0UYqDnRruyDNo/BLZzKpd2VQr5ueLWN2
a+qnXfYjadP+qtUgBC/3HZg8r40HJ8KkRiwbQLwLmyJn2YW521V6G6jjMHxPBxMydbeY3rTaGMO4
Nhhf4SQo0YjQx+RlLrOj9fd2z9wC0DzKrPTWpL394tG8bgkZvO66oI3m7HuN3obvxEn82DhKdHKT
dPk818P4UFfOUcdhx7Kk6jrpKJ+el3mTUjBAaGn9NHRB7SpO0Nhj9EFXo/gZyEL+8f5H3l2KagxN
bFmh3EJ4eiaj6ZtUUMCUKBgXS2T6A/C9U5GA8b6/1M79pNYj+WZcWRLdtkarQWNGH/aNYFCRo7ku
Sjv2vMgWEE+tn4tzp8dHie79JQFQrY/QTQ3UmKD4RDnZoTtqu2FCNmjZyilZlPmN6KzptXO6MOX9
3yZBI6xXbBx7ThUlbAGrL0sQ2S1doX5e3liZceQUdjcn7yZd35/MV+ulRqXTktDMIGrNhPEt8Yb8
zSJqBWnqOQEhlXv2h/sHuHchEBahmE0Siifa7K2O7VpdEkhMY31I/LAqq0dPJP8metJ+YAR6fnI6
y3sHC8LRdM9ObEGpAiSp1OegO7WJi+E46DojadsgHDKbkcKiPUGu9foskak0KjASDSRb6RsnOzfF
YNik2UGk1n9WZb68NTQtZFxz7s/3P+TOpUO9j1YpFS7oObYF0K6rqyUSpFF2iMIk3HxNMI5oRUB7
e4T62XGiRD9si14eI8nbnr05a3oHqrIIWsMYutOkpc1zOzD+BzGQ0j25MGl9jcVYPpVmmb1JBwB2
9/d6i32SLSrWp8BFRszlX5vp4jrCKSU2gb98QtJ3/EcIqniNUpnX1qBQo8W2e46If/yyt70r0fqR
kOHOTWGckpSVIITfcEMrlqrz1CdIt5vFmF/s1Bzfj40HPHk6J4WXP9zf8Y61/qxaMmzOVQEbud4w
dOjdFGZsGPKK+Dmv7PiLGLrkYJWdy8gqP4tOqkWivXkj8kGLHUIO9oSE8A+hZrbvGUXz1nPq+jlD
+OCFmKUm6luO/M6eSRHSMW+OM4D6ahvWTe4cj61KESDSrIe4rd2gTGklRUk6PnRJp9BT0/RgWozq
4rhT/vX+5907TEaNaWbJfhoFzPXn1dMsD2uTmkCqGQsux/neEFZcYLL9T1Vi/SBX27uqtHvwd4AV
CWM3hwmSx4zLBKewYDaTX3Vl96SXWfJuoep/cFVuj5SuO6vQcdGJu7bDsZXrtalooGPzxnD+GNtW
eCqQ0vBB7VlXqNvrIEpCJqBCfsj9b6rdblNmVKT1JmRB4E43Z9qEUTfEUd0FjhUh9JfFVnLWB6XF
0aIDnvvqrJsPzjJaZ0cRbnNWnTm7dqIMs0tWxaav9k2b+opdGDAEKsz8CHPs/zz4kfJbrwNCcL8U
KBBCp2JIeLQ+edeO0ioZIRJtp2h+1hf5Eg1Z5Q/9VEKA5fZvFvuFln7gReYY++pkWw+J0b4awkaC
AY4HiiM5g04rZP0zoJaw6ygaoL+qDPuxV8SPqEPKaxZmftGgQT2n4XJUK701eka15bSI5KdiEEf+
+S+xaLToVRKFHVNOKNKkZ2WZhObn8GiqV9DrMEJ6fTun1/sf/NYoiH1N2nTAeuiabfM3QGWOkQ+k
2gMKJCeaj9FpEnb4vktz66B68BOxsD5bh+TUxF3yANMJ2ZztMHMlvAIqqlDpTZSMmrBY/C40PN3X
6nh86hNYya/oQzaVb4xgYU6itKe/llYRxtkzUshd1MVy37pD2xYnxRnEj1FvUaZQ3Nn9ChtuPV8Q
H456vyvV7n0lcjT97n+u2zPibCw+GEQSsrO5iVJA9lZhnmKUQ5qrJ3O0nROoKOW/qIpzxiVF8fn+
ejvHQ3ZCCEGRi7rLNjtDOZm/3snawEnNyIYPs/Y+LlAefm6tkc92sNitcwK0Ri5IDwfHy/+sLbDO
0tSaWweV81ytmreZboTWjzEb0a+HQqNw34F6sUZfQY+3D5RcQXnSKoY0vDj0zf+HsitZjlvXkl/E
CE7gsCWrSvMsWbI3CNuyAQIgCYAECOLrO+ut+vq+aEevLYuqIoZz8uQgTmo7G1XvVun3HPPDpZvn
Kuddk878jo0DEHLnOQVcksT7wo0e8Qutbt+Mhoq7A46GEAa6NfWjiBN/jS7qvEtrGNCfqCD8oaaN
u92aJGWHeUY91BnFMUaWqoBdIhiEy3wEy4ggvZiC29dviSME6eWI/bv0UH7tfdDbPpwinwTiHiGg
ZdejVK7o5Azz8r5VIYUmDH5w7Q3yXZhAWPYg/GlNTONuPCo8/mHB90RyQb6yHN6DLbxvC5bSxyLI
TF/CpQyZGFOmbA1QrGq+RQ0TpP93fwUSBKAWsK2BVmH+8M83BIJpzvMKuDWrh7ZjyGXviWcj7JPb
9qh2Xh//siTw+/65ZaFAgpPwfwgRZ8nCP5+HwJQqW0DvBmFY8Y+lNPq4wnjpcdrgLP9/P+rfWwu9
KXpU+CihAUBH/M9HIQeAGYg8zSHfzHhBm4zf1DvyONE77jeQnfytAf/PjOufnw2DPKwqHHznm+ZP
bKdY9wLcJzB4d0qQZrrnNr7nwg3uQuI/3E5FQX8scOJlB1SwlD2qfS7HfgYwE/u6oi19m5uwveGq
HuZOYvpLb0prs89ZG2s6XC7m3a2leBzCDByFDyw297B8RqNvPNuuxkTAPg7dVh56KyuTdms+tByu
di35Ui8F+yDI2X41mZ1oR6qR6OPIVGBddIJ8sXx0cw9SjP45Fdv4koop+bp6MOTgKbE1Xzjwx7Gz
A1uuMLlV8TBMzj4xkaS/wDWHjbduqYhdvU8o2M9v4z13pfsC47fqWi0y/7V7RJYcqjIOP1DfWX3M
AjJeOq0Q3fsQeTNiOiJM/cS9Wr4goigCR0/oMvZ6gbT8ZpRZ8xYhsGP308JT0o1Yp/olOr7xx5oW
5QqDg0VEdchZOpFHOsJHvG9RdmHjwS/gWjVt+FKsnKx9Uhj/kdhxWKDMssN+mrEF4MEJ+yD4MiCq
Uh4cyGQjUA0qn5Q8x06XGXX3G3ya0s5NcK/rMg+M9DQDm3h1iUD7OiE3ZO0rWu6ic5D93ETXztuj
CzE5MoYp2F/W959H+dk4HZUspuTYuxBp/LG+N2wzsIFB+gqV1dfZ2qpbKENE3dsd//CXh53Pgf+9
ts8Pq3HVoniB9AXUyH9upnWFXmJ3JEMAaqr6oFx9aqj7G8nnX9S382TjnNuHm+kM4JHin4/B+L00
UPOlfSYmnhynhoUbIE30SBjO3c7mbXihjLibypsF5rmqKbdONWki+mzKzN+Yrch2PT/xnx8cZRuS
UvBtnj3C/+RmwkEwH8JeI39iQln3WjuVePDFSGvhU14N5H1jyLgtl/IsBcwMbBTYRqZ4CScVAYvT
yYQVVII8Qd67Xq3+EhD9XoAvtXGQKNi08UPeWll3i3ZWXFLENgDZ0mua9yCUrPRJEyGL47zkI+9o
GGh2lGOF1I0Fgotjxql7tH5h+GnFz0dOq5au2ZqZnUBUjL5HnOQ+dY74+veWDma6aAs/qKNI2uwJ
J0U9HdUa2gebL+HbSFkZOzNQMlyYma0fZND6sXGm/e7LBFuc0wVf+saqJfS8msvvRnuQOgezuHuq
oKjv2FJk7tV6GV9prpOvcmbVfQ1TsRSqNMu2PiMMpqVm1PI2aVvY0Ek1IR+8NPl8IzgP/rZMXfMx
W1PuSKSx49XC48J6GblJT6ltwlcM/tar3QYBQoik2asrm5V0iZth9SjZ/IAh0iwOgUXEw5mmkbRz
rpmLnuW1uIMUHKsLw7T9FWL4+hrRASjv4C+NGco4U9d0CE1CosMKQYu7QGsFB06p9njD1DiBMo5A
lL6G58437Af8hTnIANcudYRBTzsidkirZN5OhpU7hGlNEC8V9DHZwUti0JNxxDZ2trZSH6gf+SOb
ULU8u8bYb1ykcINmSCR8w4RvarpA8+3rBKvJBHTIMH2m6RKryxnWxbGXydh8hIHZBBXPwmQP+gP5
AFi7v3i1Nve8QQ5svydr+zPij38JViPAAR4c1dd1zsTYp0nZvqUhUn5cKk71YZ9iVoM2RHPY9A6F
Rp7Bxuja7zVlDy6beN6HFSqiDsnFTICTU4ShG6u9Xb7MY7N8+kSl+xGMeH0PfhmGDsWQkdsxmlwe
WmfGorMG4l8QE5M0ObTLLE52TOAXZeEFUZwwW6w/p1Xtv9DE1/jVJnfFeqUaAnF2VJn7jaZiskfe
hPhGoFrZ3+qCIcIUYezJ0g+T3ZLbbbfE9DVvhDj4oa6e4N8yvDioIckNkfj2OvTPZ9mcXQbYkE7V
MF5gH7FnW/gGeWKTjavAnbj6W3gzj+01YeW89X4IVTietXa821ahpuNkKvzlfNp9cTUtYfpAHO4S
OlPXyQUXKxIE4FPDfwxhovfz1hiF6COdfhDQWutuLAr25DakLUPskJcHbAi0hclGlscyISrvK74X
v7xV9dqVDkqdLsCt5T7njcUSlV69MEiR8wsYTakb6WlDbuuMghjJ9lKnV0jKKEkvhByI6NhUT3lP
EDF7W7QG4UtJyLFfgxTPEz3Da0HG8EqRoEZB6mWV7kYqN9+3AbyrUOTaoA7JSgTkzNCU3VdoiNgl
9YN+gCq/+q6nrbbdGhHn0p/TquwJXjbOd4XForouRSEfWVIylOWF0/X7Ill+MW4DmijCxqLnQ8Xc
g6O5Gp5yBPyafhF2VrCmxQi3Q2uUNYdk9eG5LnLbHOBA06ywdNXhpcbgYerXglOQclij5q5CqLnv
siAGdUrsxCFoaiiPN0u5WXU9xlL8TCja1isl2LwfEfjD05Np4F/ag8hctweKryx2TQgMaVF7sj0j
//Ss3C0HeQ9vcjBJcnjamGtITis9XAiqZ97NLLbjnWcV+41JRV0fQeTfi1NSOhgL1GpPv4cNU90O
jiYbOdhMFp/ouFELzbsoLqID7NifjQwf4Ugy0t5ouoKTU281KN65UEAaS7Km10kytwxbMRZbLyJk
Onc5lp3Gvzbts+Z5/eDrrPzGhnYbLqPWW/UIObBTJzO3fDxNyqRPuyRxP3tXTg/1xvFOkA7EEZMy
qIhlnSt9JXIyfk/P9jI9EkrdU+nHhl8gzXYK17sPk+uSecy+xNGuOJrzwK89LD4J5hX5/AHMrvQw
l5q2L3KHuXm3xXpdEQKHoOjNFtguMzQo5jSWsnnyNkN8S8jWmhxAJI7NUTkQczo1kICHL1Pz2wZH
LLgHZvqCbZn6Drkvibracpr+FGU0+jq6MXtCqkbhjmKZq2sJhz19oZVaGnxJs32mVYXqMbV5FZ82
K9hNghIVlQXFa2ELvLSvaqbVazIk6YILcRm/D8HPeaeNTn9AXzvkHaX7emcplvlhC/D3uoap1TKD
+V+S4UR4215WwUcIlpBWa7tFpQjL4dvq216D+HNwE/QjB/DibHnTcrvCUl7oYMDwMvIMj7X7N+PP
fPA2W9d38APWB8WzHXeltfB3lI6m+nrONG5MJI0NX1Fllgiez9p57msPsvL1Nng+9CXywDWqgyy5
RplKIKPCqo/qAhF8s4Rgd3Al/AH3GQ7zROgSEdBr8cVag7NwiG74BG+X5V1iSsWujBv2vJsLr6ZH
ahboAefoc3MnGtibvEWU3sPtjIkK7zBdiS2CLydxJr/w7EHGbGy7qhipO+7Y1r5nPlMFOoO1gY5X
xd12ld8x/HFbPh9BRYsL0I5l2S9pKXZ+UPU8fkmVELSTZtYPSyLr764c8WOiYgR+QMHuD1pAHdEz
hpPqpIdWtB14BOJ9SIR+wkS5XI9eZnU4wU91yxFZI1fR43KiML2vNcQic7Xlokcrbk9Ksx0gBMt5
2vkmYHXYhWx3OjPRg8UTsu02ywI6xbP8pOyJNvQZod2AzTOm6XOSZG7qGRg13wMTbXHwJqXwgdcp
XtOeWnufmTmtL7bBDvZaE4gn3odhQCVXC0feF5Ema49sy/qjiUA/DjlR8I6qc0fh0zYodgevd9p0
AJHddkd46eou4reCIjgDv2jXPFFdmPMCwAcbknI/uLnZcK3oVKB5R3on7lGLT96zMQ8PtdsFYr9o
Wj2isWqultxtST/haZ9IL2WwPWZw6FgKVahTKXLsRDMgAvpCMpcPpxTIedtRbelPUAgg9kUJl/KX
WuqlOOqq0O8iq9XYidJnt23lI17LmBVfOAAG2JslMrmEJVHSHFzuy+ICZ7m5rc8mCZ3Zs/QXAAOC
fMrgUApsDT2YoFA2pQXl9DI025D2whBue002Ig7wrsg+oVBIzm+DZVi6WSEPkhaNO8HTZXouZsKQ
Ibrnu+6KdjCxy6FY/wZFLO4NuZRgR2cK6Qe4JaaZ9zMTzXZT4IASN40XYcZeXsA1gYVefR1HMLG7
fTOWnrAlrenHao135bTk9NA4pvZuAEkO92pdWgAbIJhtvfJO8wsHmbKDDsNgVi4Wghxh5hp/OeRJ
Vp+yecrfyQQY+AKGP9gEJqTpE9qjQR7rbGraWy6RydilVG13qiBSXqkMl1WniwHusxRTk5d0sdl6
5C6m35G5ZtMTZbm1F0Jt5r1OA0ZJ6CHYI9nQSPWGwwiuI+2mEay67BgZrCmCllg1NdeorAuI0QGV
jhcArpLqYDAxTWHWXmDvThz3zQnzmoR31dmsDQE/yMxGMzdXyFY0+dKV6DmAViEPwaLIgwilR7TG
8kpbgu9ngcXQx8Lg8IPFyfemTx1vUFBO5Jtc8tX0CilBOIywrHGVAz65tcHAO21JF5C0cgyrEqAU
tdk7ma/L3RSU9J0Z6wiOXrUo3TcW67avoiLFqWRAEDpKWjDG8e4h3MKTme/0pt2PRQzVhKNnbL+I
yjUZKkhb0qFDbk4lLmi1gfCHyY5uUIYhj7OToDW/oXAuUaiVlW86s7Hip57gH9blyI9aTk1itHht
ptBiogFHtLojxAcPBZ8GtD+2tTq6upDLcQa3kHQgomvdj5Dx4DhrW8SP2JiMy4UahvI6FkHgY8Bv
KrsYiRzLvpgFYotiMcnYQ5kYsr6YnH8kkW9wmQPf4pdhrFLoCIb61s4GySn51Ew1rkBYUj1SHONf
HVlxgwisy9jJWMVbnAwoq4vZojRBwm/+a5KcPtlxMh9LHJPxtpB+T+AuR8Jx4wWsa86KFdqLtpZv
qd9303u65RWmSk17I9hOnvBGsqK3aANO0Fzk9XGYfPjCxA6eiwRjLetLTwvRB8LqmxyGKxU2V6rv
yLbjcrdDMw3QsmEyeqBbVSoUWzo5CJu4vW8XW/2uSCTtDdEr/8IRPIK373z4cA7TqYNcE/s5ly1g
rcyX9VU2lz7vm6UoHkOR7RMQP6Nug0wXkDkl16/lzFBmeibwmrcV4Ul9ZZBB39kiH9d+Cpre5AZG
dP0GgWlxGAIfVe+Z4S8ePsIGfFcLysvQDo7faO42ityaaps74Jrri50DiUe/8HK+hrc8+cXroZSH
YdVox6tsY/XlDiHYfFiGat06K9vkLU65nXsCwHC+yEftTlXuxqYjUwUZLX4CqNiYohNY/Di7LtY+
CGy7Vg8HLM/yB64++p0nAuZRNmiH+HCc5yPC3un6Sczq8rt6jGo5Fu1a/QqYkiA5NGqFThqFabdI
MYjD1gogbhLJQBrX9ogfiQViyT6zJOY/nWFYxqkQZ2MCaAAWTEiG/ddOB37NxFpp2JPABqb3wMTe
bVKCXok0+BEbLZ0SHIyLK99gEtn8rrOdINciWxt+ED4s9e02luvT5Cr+FWZtlToMPl1kB+B2idcR
WXu/kAWwXjWouFokj6bqZ5bKdMP9OwBTcLZxL7neBna5phDbXTa02LAB0zD9Hrd8E0eJwkwCCJ2K
jzAp/93VYk56RJykGiDM2AKEUZsNl2etm+6IjqXpiC+96V3j6qfEEkxJ4BhdgghLYWaHm5vOtwp1
FQ6X2eYXULEgjXUyrKg7eBANvxUiBXgHlQB8uSewzz9XBBv9cGLhEm2UnNQBpCkn0c4I3EVY/sif
C9u54+GBe3NAVaYEcEVn7realngbCMIDJlT7HOMEfOXbKTWefKTaY0hQtcKvXTHM9dwJnDPT0YaU
/DZVhX7CD+eRJzwX0HeLAbRmrC/83eO0bF8gPGFDz1BAvSRBJysKg5BcGgxomg6aN4vL2TtMZyVM
K7qCbsi0XVDifzGjKRDdHrz7TCZm7pUZ2M9RzvQ97MPwzaFaBlYNF+g3k8GuuacTi287Mszx+coE
SlZVNntXwDeE9bkCN7BGbzZ02cDyO7ujx4HYFLLN4x4yduGRufxs93l93psBcMuiFyHRTBtcixYA
tDskHDdED2dv/drUiFjtSjaHJ5zXwBBESLbvOinn30Zvs4Zcaaht72Mppy7Cuu8Jhl7FC3VUXqEb
cL9JXItnjh30K+gZxD0F6GRGy58Cum15UUEeZNJq6yg8dJsuRQ+KXPtyb94MOkPfccAN37NsmfkB
rJZaHI2uUH7D73jBZIVE+wgcZ1eorVfhewxlJvtE0IIO10UboQ0Q+Vh8tbyaHl2e+++t1NLfml01
G0aTW0261FRM3w6WN9MR7Tf8sEO7zYdhMe18JTE6+BwA9d+0yIKcrmEqWT/Bq+xsMIexo+5h/dUs
R9Qv430M2j9R6cUPqMy3G3jfUd6XKy/ehlW2ezdNEwBkh1HuXb3EmSG9qYJ1MAhccukWN5H3cQyO
4gStcORse+Uf9lYB/c/KZLKXOIr1aS1HnnRVTnGYB9xnGJGlc5L2I87sp5jh2oayeQU2CWYcgadT
ms0ASgWbnrPKuv0a6Eb5ElEtY+rn0TgfQ4ZkpY4Bgo9AHFW48iMw014N6YLlYxPA+OOICLxO2H3K
et4krTruaxHG3joF37McJLsHZQs4frG2lc19iRHib4VE3LfZoOHFXjxX0nyXzRWj4yZQsqVme8Ju
ADiEuBx3vzAxWXhRV9vYqxY+ub2Utngj5YzpxYqsiPP8JZmyW8OL9ZoDyKDdZiHXvdgti+ZIh6lW
aKmzgKHnFvXPbQ/DG0i5sznAj4+JA+UESQKLdSUKA8zRf9NtC7e78fFTSZypd+mcbdih0H6vFyiF
/TWJc75c7kYll9WeMofBUOXoadzadrpYUL98b0NAL1vomJ80Lcx4GEsjnpAjmzyUtS5fFsxSh86Z
qn6CYnn8aoYtGY6TrInuliTHrww7csn7ivgJreFWUkABYcfVYdE3kr7AQS4PfKVnrvGynlMlp339
hqJWvHPX4GKsaaIZ9n+DORaov+4S2Eh00LgW2CBSCnRb9Z5q2DCmEwwypEGh0JLhJy08WbrVg6AF
X7HAFCYy+TJ20KzPoQOVPn9DeVI9lyrUS+9UE67ZrLO20zVJrpTf1/Jmq8x25d3ohku15/xtjACS
bjl8Hs2JwaJ3QK3v0aKUhSZfIxoXfiQAunE9CABWl2vd0LbfMfp/gx0QESeoz2ZycGo3/IQhLnsC
Y0ohVyUDOKXnrL0Ad959JSbUdzYkEkM2madXIPeLGRMmi40gx1beZphnrV3u5fCY5Bnuduv8Io7T
OtHvDPw/3RlvcTAiyRmasEbFcuxSlFMvdPcZykg1yfVYebq8RzWBA2s1To0Olov2DcLF5KfAAvi5
gtnAe8ws6Ecpc/GwrKgg+riZAvNxmLpcuGiB8fFBT+7oK7Yg9dCP6lpNLmGnLF2S6wYHX3WEQ0o5
HRZf0+lSLiqOfYXwhLHTQ4WLZ1lIdluWq6uPcCdA7YUuGBLmvB74qbU5m3tuTXYVAdRjvjAbdyEw
GSOd4wGlazX6rQHIbtYJ+FlV4qLGaYtqg4Hd1+L42TEsbsVdbecW5RGJ+ecITsaPuYTxay8zlaEm
WOFo0bIBh7aDc3yP8dtSd+1M7cM2xiE7YGeMNVw8dkT9la3by4sqUylDE8Hj+1qQLe3lXs3FYU2A
+aCayJzo6zmU77MCp/uGI34p7yyIJnd7srdZb9oxe/Dx3Gbi8CH8BlzT+ZUiGuRMKsmzZ4JCeukw
UsNYd1Ty2p+Lnh6mY8lLbWAkAqMskT8odDvTE83H+DmC9NBczeXk3pphYI+VaU4D0+lyGZKMW6Dt
NgcuUO6yBN2gbe/Wdt8+MLJo9CU0UuMNGiLzmSiGk8GGHP9Djkn+GLe4tKgt/QquKNqBB42rCElV
TQR2S1FEANSpS4WWUxb8eG64/YFp2RxwsLIW4M3mzOUMshfQI61gfrEjE17dWlVwHJblJu73koav
Btf2c4GXM4DLtea/54aj6j275d2uRTuHC3zG+aEUQqOMFYECKS/wb+mA8KwOVsSgf0XVKrSjNZZ5
h6iLErrY0YMTiBf7VGwU2D6gffKtCjUqiNzS4Se4EbB7WuH8KboaFh3tHQa8AP2aqQRAhXwbkh52
rFCC41slEDSBZ2If+MTGtJsreIYh+b1a2XGezPpatsgMu3EYbCzHXUE+h3a4gjpXV1EjMQTJ2N/B
JpH6tCfosY/pJnDZ5JazeNECdH+DPLo4w8YEncvuMXK63IFauW5dJLRk3GYMHCNWj2UnRdMAA0pw
d+B6qNh0LOMEU0EUfZk6DVGCCnlMG9empivMtpOTL9YxuR+BPSPYVku16l+aW8vvA2s2ZBcsg0TB
gxzLYscpOuQyPyoVEhBQPAOl0967AePpva+Wwrg344yJFyhgNEs6QQtwm9oA8iaM6XKevORrKBu4
0ecSFKmOjRXOwWNtskk8F6wynnYp7EUVLER3U7yWCN+d7s2UhBRADC6d8nJJK8iqEKuZo8qe0iR5
T/m4jVcibKY+/79xmG84/CrcS5X5iFIraWIz/0LAaI7SBmM/PGPVLZQMnZsTsqHNj1uaXZIg8+3O
lADRMTHQfvoNI2sf5x7jZDRiJ6srRn/TNtbIjy7Fom6WCfG47xLJK+tnk+HuvE+bmVZ9gPF8+IJx
i01fR1+hFuppW43Z1znRJK1OSmFGeEkz7zFUXorYxM8kzGdCD8o5/n0CdVZe4DEW00R2juPecSUi
nOCjKJMUmzurWQ68TMJSGAb5jS0XWD3NICgAgcFEBS4PEt8OxBOLq8mlJ9ElLyPJZ1QabtMEwxLq
7Q6K85oabCkC3kXzozJFVf9wVSPr9WLAnJTxrgyV0AsQqKEcP3SDW+azRetKj6EJxXAThkGtD2Q3
MMfuoXuD5TevA61vgoVk42IovB9vU3To5UWDhI3tqACdx6dK4++fu7TBqAAW/kjw+2QDC+q14mkS
vtE94NrArGRvLy3WNz5alcn2ArC481fZ6nFl8jTHKAXw2mav98TB1Llaaukvl3FDlsg6qWHDVekW
cQ9CFDeneavdfG1jGsXRk7GQ3+DsQQ363KWxR6CeZXppQTWJnZj2mB2KZB9rzDIAtvQ7KafmQ2LH
PMMTUITbZSfoZmKK+/W4hhW2CPB73r86FvgvG2JmryocAvIQSkm/JszOaccSv73BZZPlp5C28nmY
x8J1UM8rhCzh+iuPcDGT8ze2SFqj1yracMk0fqjHvbHTK4bt8umIEeSQguu8X4CYmb1BgASMiQCz
bzvXAofrIKpJHjFJZeogGxG/7aaen6GHzl73hqU1GqZlOC6GDxOGCKgRO24gt+0wQuF3E3rvxwbu
HSAyl8tIOlpR/m1d2JL1ntjVd6PW+8eYx31DIevT9JC53PzcYUr+sTkZrhMU+wq0mLm6cgsM79Gk
VcekwL5AyKW8KoQw4Ays8RZjIK+OM/PlzYzds3Uxdxjf6J0ioLccNnmraoRkbmgb0EYWWo+d57lG
RgAG45jMAwT6McYsvOpZ14BPa+Wng1Ggtx8ix+T3WeBEfE0TuwCThocpwiFIzXfMNQqQEFRWgfTB
8e2+DoaANC1nbz/AO2qeqRwzeWITrevnGcnf7waBliDslIF8trOXO8AYsuwHupNx6skW5NGyNpy9
HWQNp2aYhql+C0jBvV3WbINdhzLjlU83frmBzDzfEUiZBrTUBNd3aydgGbCTw7wGZpPAfrY85bcQ
rRPVa0cFA/a8IL8XF/+EwaehddkZUttvhuFuOoZ9BJ9DoHXHbSxbJN+6SPdLwFqsPCzNMvIbsKmS
EcmGw6iOA43uLYImsBzRRu4/xirjP2Fk3zTdxkm4GWH85E+7McM3u26gKzeci8dVlwNGl3kzg7e4
xxVTljW3N+iX0L7Chr+9O8sbWJ+NFV97MH0wh8FwFdPe1U9IPtAjclc7BI4uuKy8KpPO0Li+cI7O
uEMWF8zza1Q69lCGPTyuovAaX0kgacdxAsWO2VrhxMtaEK6YX3Ccty2s1S8yQJrvGOyD+eAlTKl7
LEsA1yIO+oYFlFhHD+mOx+F2DiUkcTBfpSnK17QNVHU49rFu8mVf89tEWzt0KSZBH4wtlUKPt4DS
PS9WNCccRg0/IUyVn1yqE9fXGF5lJ5W1yxNZWDxz/0h+NzNbPcJaBzav44xDvEuibPYjH/b9cQA1
96UYjBlvbFvN/EhLL1hvQDpYj5RQ1mDWgyLj1FhMxc8QAmB9TxzTwDIzYk5ZPorx5HTZAv9BAwgQ
dg2+d3vmvk24e8teZfDBeYfEYooHk4L7BtyN1+yY8naAS3pdLDeYpOzzRyZiMxxjmTTf63lpit6Y
KfgjNjfcE8Q4jch3D0tbXpl0Xu98QMpVDyckoOzNOE7X+ZwAwuYZOrkTCoT8iyHe/sIZiuGWHNIz
WARkO0X7GbKmtwJh0G9C2HgpQKVQwGATjGZBD5JvllvymgUYE99kuO+e4phVqAf+b5Lmv3hlYIvD
VqmB61GKmu5P06NJrbtDUQUcVgt7GgMnV1789Sl/SmFh8gu7IziAw5muhefRH0x4NCmmGuPU9FoD
g64V3j6ZM3CfJDgdYS9YP8CN/C8f7V/8vPND/0MHhSITiOL53/8X/d6xDDcRhS11iZThG/gkzy8z
IgYuRozw//+PQmoyyLpwj8Kt8qdgCw48mdqlrnudgVdQNMN6wSrpLnhmpr94lfzJqj37JZ9T2v8T
CgEnuj8YenzTE7adb3oq9NRJirQEWY/DxS5E1WkX/yZi+C8L5EwYRiY17M3ADPzj1cldRwoKSQv+
wJ5fqejDVYOD9C9f4H/7VGA0Q9Oaw/70XwsEYvaxlkG0PSh8CJzdwAAvaCYPyhOMfYUlf6FT/pe1
kSHHPUchD7UEJvX/XBs5GOLLAoV/31bmx1Cm8sA2cMwHN//NHuS/fX+wRoRbFQ52rMY/WKKQyBlt
kqHtgYDYFxAC6juFsvcv39+/BHvnZdFCp4cVUcFf4U+driaWoDvEa0pWgPiz1PkdWBvZwTZJ8T/s
ncly3MiapV/lWu6RBTjgGNrq1iIQiIFUUJxEUdrANFCYZ8f49P1BmfdWMpJNtmrVi85FpqVRIgII
hw//f8533g+NO/hpHoe3jT0ZD3QW+0Cgkbn75bkEjw+ab4s1E0fN+ij+8sJxtHOwafBQuxbpvJ94
SFVQaZnmr2aVGJi71iHpUrkj/dk8u5BIY5zcBJ7i0nUGa0PEAHqyUa/Fx2Ws38J2/n2omEAg6Wkh
vWWe9M5eOC02OlonHOG1OJu+0j+huTnDRHjEaJe8lTF9bthY72z16trmip3nDp8/wjTtjJA2BwUv
x3BPtVN+aehS79jVfKP6Vfj4K6xtFg3jG1aev0/QXHcldPD+rZLms+vak9tqbOh5H+QgdzVxXX7T
W86u8Op6q0X27OtGYexeHy8v3iyJxYwZxMYYcJ7fLGKSyWoy+kqKYgZedqTuaPzm3UTg4EZZWRMI
o0FJCtz/l19/bncNEln9tQ4OoOdXLq2GgKBi8vzQXIqHXCvK29nMKaWO01i8f/0u/z4BYOGFeLyu
f6xH5+CYxOzSemg8rlVG7l4f52ZvLPQRXr/KS6NUcqLFWsT7b5zTBziWh5RRHSbQSbY4hiv6Vn1Z
XM7o499YgV4aK1Lg/MJM6qy9oOcPb8m8rnEgMPkeaq2rSc3hlYX255MBj0EPltIKxw2bgFQGr9/i
Sw8S/h0paCQqYqNdH8Ffphct1al/9pxsl1EUn3MRyWKbe8oct69f59wqu76DGCsdDJ0S9ph5tjZ0
mkH2wWx7WAmwCoKA5Y1LlbGlI4F9EgED4TO9/N4igrwaTfdXoyrXyzONS4fOJVzU8+j3fhC0Z2ku
+yGQbN8C1r5JhUPg3JjCNtTVWwS+l0YOzMaVxWpStz/na8ZAONIZG6vv9vqwIwPmJiQ0aEs+mvvG
IvXWlc4eLATRJZkbHmxkVzLIC4PAhzQLt0VTW8fXv8MXL7VmtAqwFeDGzl5wyllh1IaW51taYn0F
VEESupnUD3USv5VR/vetyxqt/d+XOluM2GDYPY0mzx9iD1i1IE80on4WkPEtEWSSLfn6rZ3PmkKy
cVmJDvpPwrM8ux6HG2BufdYHozYae9xHE9Ks2dtla3aAaU7Dzoko4Zhz3r0xk50/1J9XBgyEp3Bd
dc+9i6no8TQK0Qdul7k/iqryjhndX8D4RvXGO/jSpSAm6szN0AaldTbH2ID381npPabZwf2BpN7y
sUXcq6HV3jomnH9/611hF1v5wGsaw/n7lud9K5IIFatmTic6LsZDW4zthuaEfZu7+VuuuPPZk8ut
5lxIMWgWAV6e3ZmheoJPXG8IJi1BI2m7e/nTNIGHgqZpVfE56N698c2dT2nrRZlO2JdZ60HPO9uE
JnJolFOhzHRpcq6JOdlhAEXyocUrvGPHIQOKPNVF3Dful3iexrtfHrJsafgWOR6Z3PPZiz9ENNHa
uVBBMbdqr7JdVd2aRdRfF7ErA1qtFZKR6q2bfmEM4cz3QJt5cA9xTT1fL4aezTwXUUHWpvRpbKEt
PjtU+0fUJmgJXr/Fl77W1Y1vuSsAl8H0/GJNjzCEvZnCKGUmvlfY41XVxt11aMzxTjWIzbS60t/4
Wo0Xxi6WKTCt4AcJ9zgnleeJE+lRViuU6K24EpRt6bq4tvqaq8o7NMM43jvxkl2kqhM3nPDyjxSF
zaDBsduQf0OrLPSKhMoUdo0grEJzYxAu/tYO+sVPiUJtBQiiMT0f8hOHdFKlU0TJOga9RrnLhlEi
D22udYfWlvm317+Ll0a7g9UFQzraBf18d4fZsyxMe+wDE1W0hgZRy8PARNGEWGYqL8lSTba4l8LL
LMm7QwjzYti9/gl+Uh/+6lpbXzj2RjZJ90CRkVA8Hw4tRU6xJhgFWW0Xl5Tdip1D/vnBiZJsW3fz
4ledkqdOX+pA5hUybr7hoOn7jFYKAqfXP85Lg5OoGZd9NrAI6xzFg4A/CitBi3kZ4+KymNV8M+iY
K7RYfs3qyKHHNDVvjM2Xrgnygb0vkFhWq7Nlasx1fdHGSAU4g1LfmsWwtqKUc5PO7pBtaN5RTShC
y3lj5XjxuoQFrKRKZAnniWgGXfAlpsxGeLlp0z9Q5QqO7ckhpZsSY5vV9HiXZo31xlf+4nWBG66z
HEbu82+8UvGU9LJUgS5y8+CkmW0jK1bpZYjreztUs0FTBDPZG/PO+hjPBxqvFksYQGwAjuu78JdN
8Yi8txcmTg+AmcOHJJm6reht+eH1AfTCG0WwD7ZxXmB4keccAbSkuVTe0gV2W6WBB3XoiC0AEUUX
/cC2PPidmITP1sCE59+bx9ev/sKjxa2pE+BpGaj2zvcd7BPmNjNihlKe2pepjWreJZNpzw61C1Qp
4Ac03VvAnBcmLS5KNYVdwepiPxu/rGSQZj3WrL6nhww5hdV5pqieOWHiO3Icfv0dBXUk1kWa1GX9
fI10uxW4bLsqsPJZu+zsrr2JUfZWOx1vZOLruYp2s+fM17/+bDn5s6XjwQqimJ+PH4VjQqKmV4HW
L2o/V0ZxULLWA1y27rVAr45BsJ1v/gcXtShvCNAo6975+UXrokv0XLIy21lcXU4Wde/Wldq3qK6n
vV6KK4J15+yNN+WF7QDbAIaw4DkKCPzPLzqHqWPnVqiCKiw6itxmf6fI2MxZH1osqK/f4QubdIIt
cFMzarnY+aF/UCgI+2FkwzXjLTaxj13IcTHvNPqYG4V72zdhdO9UtrSPr1/5b+GjLD00QkmQXcFZ
a+Tt8/vUy4UlfvbQE1EpoD8xN1cNTcgfGDDmXVybxKOadSu/uXVY411Ho4yYQxP6RU7w9we6MQgS
xVjGW1RN+AVe/3QvvVWsy7xYFCk5RJx9CXIYdY2Zm3XRRazmkpWOeSiyT3TG9U0YDb9K9vv5MKhd
U4FlT0ZWxvOHMceu4TQNR5a4p2YtFfQCQXFynwglfn0BWPnA6EblSi8+D8OhV2R2MX6wIERjvmfL
+1Dylu+ZYDi7eK1874kiC379cRKIC/cOhD75O2cvEpa2ykbE3QeyqKgVGGX/fkzKOfBChCUWWW+3
r1/vpZkYxp7rmWzmXFKgnj9Ot9TJ3ZzLIRisUD9McW/goe/UB9yPBuzpIryyqyp7q27w0qABZEqO
C8jLlZr4/KpDEntjhKcgKHtp+rbXoCzLE22LMFBbkQTmG9/kCzOFiULYMvk+CQM5v17tMgPTdh4D
OUfZqZZJ+7EV1rynnpZ9ev2BvnBrVMpBwXF/lHzt9ed/Wb7lQq1zWdKRNiTyS8dtHGzENgZErUf8
DSp+eWNb9sIFLVzWLOL0+la23/MLlpWFAwWzRJA1Ubgr7fGpsBJxICqthn5U1W8M0BceJThNuL50
eGFKnB+LaKT39H31MeiYtAKUfdkeXYOFutx+Cx7+k+p2thVa90EkoIH5opp8NvHZMdIxO5mmQKXx
fJAm1IIm0fqbtE+NrT2qjuOnXl4nfadfdDX+Gtl5y3t97KPPCSTsr7i6LQgHZnsY1kAWx5ThXRS2
/ZXLoe+C8ZAeSkwshyjK1Ft4spcODPgUOKRSdJR/D7laDJMITfRvgWy7ColQiBFLikleElFXfqxQ
crCLnafo0WM9PlZNAncEqZD2pMwqwRQCEKDbvj42X1jD6AbQJjPY6zg0sJ4PFV2rAKO2DBXDVhpi
o8Jd6UsDVBYUXbVhZYdF8zrMlZX5xgHupStTm6eQTS8CUtH5NCN78uDjaApS3flO4ITFhn1RVzjK
ZWAokX+0uyHZjJ3Xv7HTfGG40gKhr8SRjeEqxPNbjnB/lao2pgAoeoy8zM42ZASagWyGt2K4X5hK
oWyv16EWDt/k7B5NlUcmy+EEsyFcxfnWWOxR6kz0cCfEjfPSHpxGDG/c4Auv/zrTEEHBxkAX5zX0
2ZB9m1UY2+sZwomOIhatNriOwzJOJTMAaI/af30Y/e2ZMprZYMq1N0E57/yEQuu/Mia3n3n7ku6q
M+JyLypr3COl/NW+oOBSDFgIFexi3L/l0dVpPtipAwdjFV1e4L1LNtngojOiov3GRualu4I0ZfIN
ukBrzlf70qjn1LW1OcAKTIW+aK3el4hWYmRKYx68/gjXZfzZzAZEkMIklHQKrAhvz95EF5sMSliw
CQly6SsU2LT6l6UCwPL6dV64KeYeDjyC58c/3vPhb0RAD6LGnIN8gINg4fnC/0LOb+RVzZfXL/W3
4b9yEW22xszYHD1+si3/svDZmQeCYC2YY1ttDqrv6qDDXblVvTbvKH3PH3UjH3evX/Sl+6M8Z644
WU4C52FYMYw8zKoGoiPka3AzRHJbztTsHIU49n9yKZMIgvXm2Cs9f5Q2vjcD1eKqb1Kk1MoO1RL8
OSTxnvNHP+4/vk3/K3qqrv8YCN1//Sf//62qZxBfsTr73/86Jd/aqqt+qP9c/9q//9jzv/Rf7+un
8k61T0/q9KU+/5PP/iK//8/rb7+oL8/+BwsEvqCb/qmdb586nDs/L8InXf/k/+0P//H087cAW3/6
52/fqr5U62+Lkqr87c8fHb//8zexNjf+46+//88fXn0p+Hv8O/maMPD++GX//htPXzq1/uXfsWkw
EyDHofBMVtdv/xif1p8Yxu/kSaIOolpDeepngbCsWhX/8zdUd7+v4SPkqjBDUlhdscNd1f/8mXD5
GUbbFS9HZAFF19/+9dmefUv//a39A37QdZWUqvvnb88HI0oXejiE8hAvi/CF08nZy1YjXjJmyIMg
GVoDK5z63BmSwMXMfetkwgz/bALhWgx3uuycCyG/obA5Oyd0TWvMbZQ0Gz1vXVBNY7MbCVHbpHkx
IUsuw0luZD52fmP19hUgpBikAG0ApwjLL7Uyy6tKHzFr9HGBFXTtHlgA4DHMzZs8Fk+ehlmAs/vH
pPLMi67vNHZZQm1pv4tryL/WJ3OO3LvKra4oyHobOUkvwI7/NLcDBr8SR3eiGQZ25ugR8Xiebuza
5MFQYoo2iqhIJiMMr7YfDljdukJdQ8RQT6EZZigppfPVlTHlIM9Ch91peOGnlNPsjAa9IrfFB0Tl
+W3fWkFY9uX32S1sKBm66RdDW5vbeU6au7Yh0WNbI7aLA2r5CNTsQkVPS4RMfWtOUbKLRVdtM1Mq
XWySwkRdr+4K+lSZEZBFB37pzottMzbcQ4W8PuSU3Usrby50TxOL2g1TBRbuwplcbXyc0aMiEhxT
bPHeyE7zfUtE2jXcjP4bREAHfxfZFwnYjNL80k0NO5JIJ6WCmTTFKVip2YZqrLRPXjjbCAPD6ntv
V8mtAZIVkR0BeJQcjW5Qfop74bNa6LoeUS1Lb+PFgmdujD9LErHpPM5VyTFqUqsJrBz16QKCME09
o7XDwxIO3YeuGg0Kti3Hhgtr6RoC95rVImJB68SlBVwEba6hJzBCu1RdaF0GQSXKB4ZbhCXGu6jg
cdgbx/UyLN5538sA6bfFXMiFK2KTZNNsFOTGalc3UXzh9DWdGm1O0RFQHykfJPputeMe1H2qy9Hb
WN7c6RsE+PYPd3Ir/En5kHM1NWaTb+CYKjch1PCObgZcx42ld8LamLMeR36VOSbgjwH6m2ckDqTA
otSesHG1K1wxF9/dOtMwlOAZxZZEaATEAw+jjclipfmD52rDpopb72IZMW1uCmc144F0k50PXoCR
W5miwvxl5O8JY26A1LGsNTv8owXksbEikNBkcf2+wHXCpeyEGWX4EnnkdoRd2m5FazXDbqBWo6Kb
TuFPVJ+ZlOa6e8pa14q3OnirT1auiRLIlTZd1CLPlgBNKdpot7NF6cdabjQB5tgyvsBX2ZLkqlTx
Be1o9ji3McaRnFBUtZsxgYZ0gUy9CdwMr9HGDVdrt8YhKty2oYPrR6buN8ZEQkBKF+o8XIpEzCJO
6iKqz6f5axtrsRUoDC/5LrXKNgmy3mU2YfgUn7JFx82SOpiZRor17xfDmhNeUWTkvpVOCxCtijGD
gzUab4oBmegmSWyoKSpvMd7Plqke0qrvP6BpFs5RVZnCBEWpEBeso81AiUaZHDjEriioSe+egJvi
J8QH3QdlicvsoPCWNHCTLNmw0R5Eeq0P+HRR+7Yg9FCr47uuAGKDDtC068hokkd9gqv4aIKT+T6x
XcbjpPLbNowLc4v1ckG+qg3IvWtYQwbbyyKydjRPY23qSBrJF4TIQTPbdP7qETEmFtm4CQxZJMuh
6qMWwLtgv4hHkmkk8+roB9D5aBUWaxZMpRYq1BZZO7aJVuHwCvB6Vf173ZpBbXjFBL8MfjfHEsgo
fbxrY0xvAXzVGOMgFkdx4VWLrI+NaTAoQBOZxoFcEtytRpqKRwyawvRH4Q3UpyycM1pTri+SsPQI
j+vMQdLxsBMj4tEV/k6hN9q9MNvom8rgTdBaJNB8Y0/eQOusUKS4ROb46CaNyA9Ghih1MyG8yHz4
KrhWxqLoXKBjaDt9tuv2O5y1zAMxH7bl5c0HyFIRvLVIN6A85R5Qm8/VFEn15LZGWfzgzLVMXyuI
eMU2E00joZQbxtjeeulkuTcd6M9F+kKW+Txv4sE1JbaxWh/vPPpOydVcJivlCg8/Fmx4cCJVGxnG
JXgtzkakYW+artLMfY+ZaXzPcza0Y+FqVQKE3B5qqrb8/vBAcHzWX0YxdttoM1n4kpxNKKLQ/JFi
LqVajj0z6zedAiRVbSpHzs6uakxtLMGYlVTuC603lmYLxzpkRtKdpvswevrcJf4CXsZ9cGaMrkzO
UdrcYgMaza07C7EcylkSthB2ZGwHo4kZlUTvUDD5Id9MLqLEqO0DQlLLudaA4jVyA9OJNZSFtn8s
jDir1ko6pJ+wT+ldIJG0eKMQbqFrqlJaCmAIxsa6zTrejkOZtb1z1AAyGNWmoNmRfjdHo/E+zp2t
9KBsPRnm27oC0PNtobqt7uveHsQJ2e5UEMOGynU7AWRsW97Jyonf1R1f6D4c6iL8QOzHMmzJjh3i
PcDGquDTd+0CG6Ig0wHXtw1XME/iE/PvOD4pIswBCGZRIW/GTDffgWVI5OW4NOOwRbRvkqI521N5
m3mehss7Du1vlCOwqYJpo8ucdHnpAJDs4v66n03xVVKQ7X+0cxPGXzg/Fv3J6oEtvas4LIpjptOb
xo6oeyr2R6ZRHbdMiU5pz1CZ0iGoW/xu0gdUuVgX+jJ/nyQeQkLV4YalSXFlaxrbBXYphdi2cw0m
tfAWeehzHHF+WnS5ta3mBAquSbMhnFJ2HKGMDtKa7lNhl/C4G+C34coDTpY8CaIwzq/YM0w/JIY3
LPRMW+A8tG5nUX/lTcZ9WbRT+b7NiniHK0jUfj1I5lyttoJhIHGQ2kq+n3T4OWAG5dZRc30chmp5
QOsVG5ueHgnF9yb2RQe2d5YAfqlASO1UclTft+AuNzYwOyjU8ooiPlghxzmYtbniuLpxN3TO93rG
SxYrZfscuLE2RGG9w9cY7VI1fcdNp/a2QOaMhSVGm1v1H5t0Kq+9KQOh58QGfX8rfQS/Gn6aAB0B
lahgbG8Ht/T4knPh4Y2FjAOeYGaTCaB8BEbnNOSAyAOYNBFYjo0Urit6hIh2jToCA3cEvcby8p3u
LNo3L7S/Mky668kyNN9UDlY2Tumn1uxHn+g3mEmTm4O0NPvleq7ybMvMV180diP3BsSeb5FlvXPj
SW0bQpq3BbnX7xGRxH7dNCgqMPHcAV+tsC44PVwF0mvTvdvFP/rS6rfs5irWydJKt5GXyCs1tZov
rPwha3OQBJOGoagb9ds61IYt8g7n2LQRBJG4LO7qcJpPoeE2J6XS9ljSet2tDCx4t5G+i3VvZDpl
+6SqsL6YO0aMCe/MBAwFGo7y2N2kPNC0FR5HM4qlj/e/DJoO6z+5o9EjLy/0eXQxn3RR6n4CkvI0
tbL+UeKiuwlnfNs1peoNQu/r2Cs/CJBSmzjVtEOuwh8Wrq7D6CUkh2TLlt+cwDtrq37vJPr8kCOm
aHaxZ32WbHE3AxbHY1maEft3Gpir25eXGou3a3/pvdC5NieWdcfr5InM4WJfG+ODM7XFp3nA2jtm
vXkBWCBjqmqq77jwBt/sVHUhljw/lnF+5zXG7McjH3yrQvzWSzGS/WnCfPK7xNJGOtL2B+hj2H+t
Oq6eIH7ZKONSu/0hOpHg9YYghqqt8ohFGUEfIF5fJ3n0IR5Iln7rChLceO1S9bQUbr8ty04DhMD2
FEPXY5pJhzNOLrdalskjHfIp3aBH1QOBq+ZH2sRD9Ecx7f+f9X+jdvfaWT/oxi/MQsmzw/76V/44
7Jvid9qdtJJtPCprshaV2z8O+6b+O5nunOZXr4CnU/v87R//OuxTIkBGTwWWEp7DWJCUS/992Hd+
RxqOMJDWFTWxNTHnFw77BLI8O4KjfkPvR1o4n8FAqIHnip//peBlRoMpamz3YFiifQMux5q0YfbL
odTmfSux1dJ3cwIvKglz61MwAV2ZXI5pkz3meuZ9noQ7f9PidoUzeUCCHTdrxLGqk/dDr9mbmUBy
PwPG649p/NG1k209AHqn0reTqXVRKh1LZegGHHnZR8h7riX3VZkexdzuwKz3wDJBiYn+sW+b6z4y
bVj0cYzlUEyBIAbDBIbpm1NrPRSa3QQxJ8CcTY1CWRuyFe/3bOpVfI/tNPzeJsYEFJi+fnU3xSV7
vNhgt7CxspwqQEF1QeIZ3eiajGa/GPXmClBu4U9Jq641WSAPEvNUiL0bjgOz9CCb6EFUgNfuWQXH
3E+adk4CNcbG8J380h4vYTcMRMxQOsM4xKFc22DMM2TGRtuAej+r0ThVuLHeKTuEGtTnOM4/9hZ9
8oBNgL1PMgH9ua4jvQwE8AZANzVK6NiS4ylmz5Gz962cDeWCFTZmUkIIai2M7hfDa/orE4vCXoQO
c3ylu9HJqsbpQYSDF1SeXZzG3Nhz7RsmGgD9FXaYCCUchhXkb2KsoncMnWDMQr5F2JqcVlrvCKIK
NZ7owkPjJv44hpsyTbZRHx+sZLZ2sVOzXjUOXFNJrQZ3LEfyS9Vm943TRLBIW3bBqt4ldBdvIEtk
vq4lHxfpxSeBZXXfJuyd2JxwXtyq2aL3CDO2NT5iA/GKDzEplS5g4SKuIpYKj4VWKy2z+RNq/0uz
2as1yWe1zP9jjfP/wcolRafXZrPTl/zZTPbzj/8xk1lULZEdrXE0K7oMzeS/ZjLNEL9zEhNoSlh7
bWYu+mZ/TmXMZDr/cIoiUQdU2toy+3MmM/TfDVxSqI1B+/Mvej6/MJHhW3k2kaETosmCoAJjAv91
8Cg8n8hcQ1NRn7EZ7QCdHSosS+UWYmWiHs2RT8bRTmsBZCVsgl2ED5MxsjxGTXPJiOu9vbSB1t+a
Uy2cEzAWJz3qcM6HHzEE+u7SGWmBenA2+iObwKw7kt9hlruosQFOWW4Ek9IArBjuaiSl/YOTaV3j
kzQyGocGqoqxNaY+9h4bhwocvP45Kcc7t2Ei+O6O05oxYU4O20y2/EX3PY2z5H1BKaDexlU+Jt+n
TsCqbe2WFzCdrdF6z/kaL3CcGaXf66nl3CTxMmFZLSn1bDsZG+G97oxeu+8rMHLJrN0rsD+VN54o
7RAm12Y3oaW9a80EfCMIgRTntrSUuy96RQANHThVdye38twHXW8/915tRMfJAgniC8RRm0V3PlhJ
/NFqFCWnxuvKoJbTwiPFpVzse+gzs7/U5mAEZcQpRKME6T5YVReyfza1yQKxW6vocvSy5sJxk7h7
wKtDgcvu4s5fAC6PD0sGqzgC9NG35TGbKvN9pTnhu34Fp+2qTJuOeaWxOaXnRRqAsCELxRSU7zsk
axRR4gHUPdnubnikHw3Qj36tgbzbqjzfWKNSiIao4ulr6k4I3qsQQtEeeJUZXS9aE5p+HnndV4Hv
7cokwMS5gbkQQ2qJ2jwHtz6LTwJx9ZcMCMXNmNhk18NhAEZjcxQ02UYnbmPfetoAw1GJIyUM8ymn
ybjs03gZqS3Vkx3Hu3JCeffNAmod+RYTerqX1jz1pzqdIP5qyhseUROu6bhzV+yZ79v8c5pMzbwP
G+DuLJktZyuWEQDEMfr995MydE5yxhBlDjxlmRtPGcXG6S6bFbyrue289iqfCs7gG0Ckpohw0GWq
UHsTakljUr41lsw8dM5PwKhDQp5+rKm0iW828c9NRAEUwk2g98zCH2slF+fTetBKrotWhv1Tomlw
HykDUYTdDJTRy2HfuV5IQtNGNa5VbZGhRqd+WZclVA28lMFcCg8iI1jY6qsXons4wu5onLt6Um3y
wYy6jupfAsG9AWywVN0It7FR3XWnQym/oszr5A2gOD03ALNAFAzoMktUVUlveANgVCeNXGqksVlw
rLarsSLSEH9DhgEen0pXXrlAm/ymM0+xhDoD7DKd79QSOZ9r1CiXYWoIiGBy+JyVduej7M++FhRA
oc1llBtxg9S+sSwj0unR2y1ZXB7Ydxf71AvL3NfBuGPMzHogDKlWCz8cp+VSDG4+od4ss3vXEazg
6dwzfLO+f5j7vr1kjksP6B/tizKtMtTw44+UYK4rEKT3eWu4t2Bqogs9d3juNCohyfeezTeKHmnT
Er/8vqgn897NhVNsCEGw9joz4cXoShCHlPFGWEUDGWbGZH/QZbvcrFyGC/hM6h0krAEAW2tzQHS1
/Vrsm3yEV8NH+q41CqvG9AYYp0ymu3Fp9X0jwPCoznQvIRP11I6budynGTjjpZ6rT6KsiaEQiRW4
g1UT4OVaMCWoxHGaC92toUAuq1oHYiY67QjyXzv1Q3dtKHZMKZIYiB4jrZKGktoQIl7eTK3tcoCi
SuHImhNtqnqgNRNgawLESAcodB+Y+GmetOmrHLTxIGXT3qpuSg6anlDgtQwKjIOYdgLIi69ZmnFp
Ja66AM4SP0boIn2iOpwtPOx2B3g6PCZFc5c5UJ5tG8rkSHTgfpGAQyKYYldJIat3KeGGt4lWJ0eK
xTP8VD1UtHI07b6J66+IAdtdMo39Y+Q6/U2jyLvoowpTAxRHnsi4F5kVXwJPEoFbUAgLtWI42mn+
JVoGIp8M/vA65I0T0Ar+iAvuS9odZgECVECvdDMCiSoLNE73h1jY47GfHA7PsOweBaWcS2Aa1Fna
pL5QYX45iJaEZlupdcmSAQFl5cHqSJaHCDGeejsyL9jahiei5sK9qUlxAHvZfpkBDwUGnKijXafh
thNFf0Dc/dXhKwxkIsQtdTBQi3n8LgOHeDDs2by0ltD9lOs2NSmd4+/Ogkdc+Khd1zaHp1/XZZ7e
j7awPgk04oRvuE20V4ksj5WjzGsjnivYWKGrH0kg6/HhRmP5YOXyptJSVkRNF7caOuyt1kEKsvWa
DaEo8pvB0e+GVlIbKlL7c4uSiAzq0dwl2MD9OTPdi9EqzY/eTNBAKtoZDOf0Tct7ppbEbAW/T4Vp
iKRPM+1NPlsDvavUvAPupG+EO8FJYTfU3yre3CAeKS4ydQHNKBGQAkRrGEC1dlJUPDdw1hdYWW2l
aDGuq7ilyzL2AfPm7a5cTOemiezmnQAy8GNcIrN71+txmsiMQWAS6wYAsYK837W7eazRmvf7MU5z
s7bY+LPsRI/AniCIXSft2ONkQG8e2nB+Iy1tcuSIMsnaMfUH2Nw55WY3drB7YHNx05iQwxUBEut3
ujBEp0/HcT1v+QP4drRlNsEHT5ZBn+oLRsI50zcuJfDPqjOqY7MQIgZCwttNeaX8rFCfYeXA6PHQ
osEzT67dTot9247z+4w6uLvXCM4mpof2dxZ4QPh2kESJm+ndorpVGt9CSWLPKfVsxPTUfCBGFNO8
k6pbDhnOn+1oUrIYnRrKnMOhwhpIGPWVa7ZHYyVLAWFJ3i2xLB7KfioygHRO9Y1MCDZWsopjTnBV
tQ3L0tmZTf6h5KxOrInmXMDHRUgus/SkAdn8UpNH80Hr61ELlJJgw7JRXeQjzmIAIQulMdebP3ad
Vx2KKit207jIp3SeLd8WibaPFucL6XHs4iLHuHGH3Lugo6tuwVcxbfALGTagePsj1VkQqIj3SrZn
dAC7zL6rO9fdyjQd6ELPmvsNFDaUITU6HxpZPK55E3cl+5pok8Spc9OJwdw166Sla6KBqtSHhNaq
UarLGgqHR8pRK+4AchYNi05epntI4eapb5b48zR5dwYGt+ua3e8OdaK3wQuWXjepBnpxGjpSf4qw
pm/JwTbdorQrPk+DVZyS1BaHpZL1ia45NB3ZJPs8dvJDFQ8gJh2Yy/c0w6d3SeQoun2LWEu/cji6
aV9tC9nYLBjLV83Df6oGqImSmOhH5cz4FjiTAuTPQGTT3amgoNIkkbTJugQgXpN75o29uPpjT78B
QI5Rk+nSR4P9kRAd6xtFyO4DK+NA9Mu0EKoz99lVXMbM4ZNpHFM7Ne6By4uTpAHzQJpT+pV8tGji
2FpNHwa6SQe6BetSXoxxUILxO5GQ0Z1ie9JPhVGEFxm/YvXs1vq7pVjs+9JQzaU1m+AdvC6DAW8Q
QM8OeI4/UGfhoN1Bo91RmVV3gzGKvQKDQcd2mSa0il4Rdp8jmz407SMUZ09TUbq3fFII2SG11ioc
M5DpdWKIry6CP3lqqZLO72candHHJuM89j7tjQH402S7y7RBWTRSgiiqpD4RCQM3Ea0Isss46ruS
GY0TDHEKoKmhwnpFw3reQyCVJ2PQsc5EhalnfpHXk3FBHI1T7pzBQys9CBfMqSuhfdlht2w0yEH+
1CXhoTVQW5gNCzLnAj/tmo/cVx1EFEX42LxRscYCuGG/Vh8Lc2zeaaM2X+JN/5qF2XSaOe7fdI2V
kt3X0aqmt7NR41hvbEhfa+d6AoqERA5AHoFAdXoZS6hl9DDrA0yx4ghb2D5KWXwasvymF6Cxc4tF
35mHTzTAyAXkrSbAKNfAzkXe0e5F/J0X1LyLmLqB7oz/m7kz240bSbf1Cx02OAWDvM1kzpolS7Zv
CEm2OU/BIIPk0+8v3Y29q+rgVJ++20Cj0UCVW3ImGfEPa63P/abNnH1hjVSeI+Mkh5w99y2HKSBD
Szjr3vLs/H0I+uoyJ5P3bne+1HfGbufPeQjkevSVtWS0SrNxTtNCOxg7VaCKO6r44DtmN3s9m8mp
yRMvgI7d460tqjeyK+afMEG4+vLZDqsjsUlTf8qqhN+MRYZ79UXK72Oak4/u+WAf9wQRj/bJ9qo5
i5fIFyfTpXweVt7SwhK71F3TJhciCquyIMVyTAKyCYFrdt4uJDORZXOa8QjLmsrsNGIB989Id81w
v4RLP7/7qZ+4OBDG5BPjKendc98awrQ9rh54DLIOb8aG5It3qWvfuk2yUNaPlpz46MI01duIQTjH
uQiy+byCLCDW2bFnqBldnjCAnjuPzHRvTOVjlSROheYDpsUjockyufUn1QmCY2ExbQlihQVt8Zf6
OQWiae9CWj8gAggexH6cVoZNZLPhVlsti2/bkpl/k4EcgrbiBpJmdXB7dSSxbtGbelzGo1WMr4J1
2zlBN4PjnNjjvIjse2bt+b4nN+joJoX6tFedfR8n5l5yrYI31pXrrlshmyRW0h2KpuHClC4qkt6V
EZmmxJt+LGiwoQV4XnVkdeBeQkJpd6R/f62UIEI3s4HLMQy1zqlhQAmqAbQCtJq4aPhjQEfbj8kl
jhob9+p91vlVBeC6VbSrlxpaFRJYdbSE0j8WRNRkXYvko2OCwhkoOi+KS3v10Ud0UH2YrPSMafWa
rbvUpwksbDBHFnvAPeGipbXBSIkNP3X1Y03y/GVxUjLVLYRPiM3XnWlXB0O+fpXtsuxlFTg7G9XS
ZWpJzdZwB25wCLm3+EXRogydCr9GeT3sWL3rD6+1xktlq2zPmoSjA2XYD6vT6pIxo3lKFxyQG5sA
cxLYZAHdjttmM4qxIrw5a2bWTR79Oy88TN+AD2W1oWe4ySNuOjrr2Usu6BP9mPa6PBF9O5C0VvrR
jdYIochcE88t9ocvgCdLIGt8IHFNTXMSCRSQdnSdExiKIq7GmXBe05rYdZ3yqB0UsCLVpJdOub61
qzBMSPjru28F0eagQK2pGaN7mxWtPmvLEuxOXJGSiyi8Tt4DqmBrXDrKj5iU4ovV/7Q//EcTx//n
HPFP08a/nUv+L5w4hn8rldyr9+bz5x+XJ9d//58Tx+gfBElgIWVyiBYdIxFjxX/uTizBVkWyIOEh
v4ZyEU303xNH4fzDDm1spzgufo8j2bj8a+LoO//w2B9c43WuJjRkvv/JxPHPkvXf5nb0+F7gXl1V
17inP88by14kioRbPDFZP5fHmXy+V5/UoHOj6uGmLEfb/jeK9f/rJwqsP5gicagx62TO8OefaNe8
ZMBzJhCFinVCJiQwDmNoZ9tZKV4nwFmPfxj//ksc+kcx6F9ce/y9CKIOyQniq7j+569GGQLwmVja
CEnmgNQsEiuXOtkMM90Qhdoqt3PayR1GgqTYVZCpvo5+a/m0af6v2VPVh+lQ9RED6s1v10SccP/3
v95fllf8dmytWJ4hyMU97v3VkOG1dCw69cjQbJd1QII0gOhM1iG4Fw5UB2gOJowb0S5j/Pc/+Hdu
0f9I3/lc6El5hvAc86SxQPuLcjUfCRLKlNVuWAlb7XW9Aruq8oA3wv/j0s5bm/VPHrjqnjRI5VyA
rUXwjHyCPLaKuTHyBpBq1ZNg+vbvzNe/Vep/+e1Q5DsIanlJeDt4B/641PNnwAMGZf6mS9oZghu2
zAfFYHzTKqAuG9XXuTxaCnx5LAK1BAdXZi3R3NfRSFlbw/cR6cVjPTalxZopTwmuJvrk34Gxr6kX
/CL/84sidQ48DHSMwNga4Fb4q/m1pl+IZsGHUXCwn3JsTTv+NsWlLCv7KG3wPeAjdo4fqdcsNf5H
3xSp2vgwMO8Z5lc3S5GKb4HOkB04zTQ8WjMJz2wASxQeQAWCUz+l4quXW30Wk7HjoMyYhPM+XnWM
1CMTkbflUmaHPo2qLEYDq9cHA7NifvSj3PlYk/aqIHZhgbCFYw5dPqyFS13APNnzHosIStLOU9pD
p4LTsXA3bp61KB51qgi8QRa2Fg9ZAJvikMoGcFiSlv4QI+Ckmd5MOpD6WdLvOnxRc/ghrdGuYpX3
1nAamcbtp2tW7UFPXcE84NonQwSUnSF5kGfOWnWrTmrsBvd+QX23nFbk1oRwtxqtMfXIXGwDOdGY
NNS77ykLhnqzNhEvQ5A5fn6z5GIlQHgt4YoF2KoY2C+23kw2gzoS4Gv3URENEFe6FDXimCG/9Vfp
q1vQfOQiu/bMf1szgVdbqwxg+KZtiZLWVj4fpW4B3B/6aEbN3dLSEVM/5cV8WCzb/kgDAVorQi+R
xaRlAeuoOjVuhEn7c0dmpb+nAmF2MMEluISD8SxEF1mx3I82ys+N0/bVKzEXQxhHDCl/wIyQZiOU
R4y+M87zlhWP/LCZdRNQ2xUUcKlfzQ+Brzmn18QWF2vSc00efUaLapO2m/DWhvYnJFVkFUUUJbdh
CqYnWOCabmpW5P7OEk0YD220btfRaGJy6IFP/mohUGQ7bcOLYvmySYoxe1xDL/yRU+FYSD6DjVqH
BsFl7ThEnSByOScFc4WNU4hofhn9qYWX4bVZtKcpRxAXNf0DlQexo72rmzeLk2U6Jl7GjEB07XwS
OODB6dVIU0PUygsb5bR0ELZGuUAQNzGeER2VYKmdM7vv9xrewIxxsy3fV+1b7mcXJGo/2GXxYymY
jaKrLTmqlLfMzk6MTc+KrBkvyxpcTKfXH0412ijs9XDwcnf6FK1b3KIpsl+ktut164FS53dYZ+AI
Rnl3OhH1KQ3G4U0oYhc8MHPwO506hpmQbTN0Mox1Jv7+y+wufPFhuksZ3oGYstppH5VsMTYNGjQm
ZZ129jNyTnhvYcE5bgbnc01DEn/R3rtvwIcTJgxlY7xtOxXqqIQYSdbgngBRIX8S4F+8WAXRu72F
3nir+fNkQA5V/YLy23OYgsn87NAKMxIMaVgaj9CTdeieC9+CxwN3ongrWzI4cxVO6c7QBnDM8HXD
Al3K1N7ZaQRvfhg4v1azrGe5jOIZKa4A8bugg0OjsA36PtmkY4OSKtftDXuQgNG3LdpLJ1xOlbYP
vAkID1FuiMgaAXxyZE5OMLv1k/QzddvLed2NTgdLt2F5yORyyWjPYG3+aocVtWbiUb8umcXoqDRW
+TCrNIwOs4RGMuRqfSLFPYebHvqXMh2owQtmc7eLZul5qZCQEbJTMWYc9RwQl2EzxjA5qZLw+njd
7PUeDhnL005r87XzJA9rwoT41h0yYOPo6ogdd8DelqVdbqwEM+sktPtYpquO+WRIHBnIyPLHVrz2
Udfm23yBj4a42VqvCJDJQeXrtvuxL8JjkaW0E6Px8/MysuKyeyRmN6SM+yevsRc2Zy206sZizJCx
ZX3m5q+QkuTebeGo6+h5TpJH7RAmE+PeVLDgYAc/1UhvaKrWcXxE0Ykg2c6T4CKQzJeXSTfZblrm
9cFq0EgJ21wDs+2KsyxjgctTvH5n/0SoMwblYL9G8nr74PkOH1no1NZjzZPenXITrdGRC9lKkDOu
cx2bYc72PU8s73bp3w3SLbeRwbPKtMnEUJNQ3ZUFmKpBDGeQlg9TaE5MbV7aJHRvSlB6e4NUEfn6
oZfOZ12tT/SBP5l8PTkt2pDS/VjS9F6tZu+v+UNuaf+EQ7e/9z2Ffh/WLXr+a0AIq+DnqiPIACPE
fkAeJ+bKnOe653+VHlsvfKQbkhGdHXiF9Utionnfkz+4bxCMHqdlcBBbut6Jm04SuJkXP0lnyHa+
lfYHnkG5KwOjPya/ny8TP0Jy+7TBToV8jszl+9e2UIkda9s6Zgvx1Gz8QmK6hUf8zVkxqFugGUXd
BSs06hplg2xUrTsy4S3H96Jf987c2PltUJejiR0LNrPMATcjaXfLJH23xDyOV9qg9dzlabrnfM7S
E4NKj1LLqytBj5fa4S1J0iJkUpENL63NoeoWncMnXNY71Ltj8tT0HnyxFJwZUscUqm7kJOkZHppL
ravFzUTw+V5qUmwOlBpmG6lZZFsvN/NdSfwhHB6gkuoGyAZoZqZq3RaVQoG2uJ/6YYeUazo6oRJ3
iDgp3xfPJ5K5bYld3y6zxJVi63V9KhI+c45B4QFFzGrxrR9lFu3cmgE2A3fCoQsEpsToUUd94Z3t
b4rFZnvWWCH2XDU1VyVm3T3g2xf7wrOWZjcNafUjTLV3/YzkblGkJ8ReBxYB3E5evEhq+4jhWz34
28VDdXMIjeU/SitPtlURlb9Y+1tf+rFjllRWeXMawD6khJCXinRn0EpRWrpfZnb7XzPXr8dz30Yd
ezud++1Joy3g5pgWc8hsBlM+mrJ4nmDHNAil7ltSybMjt0l1D5Jr/jYCOHzyCwEVgnnV48Q/viUA
520Ki+EsS5+kdq9Cb7UAuBwzVzvfkbaJS4Rd9JgmlfOrQJL+JR3VsFNtMn7yyYpv2knsC18cTwx/
vUTFtXJh6+Ywp98CDMBQkInZ2sGhqEDdq4+Z4fNupZfblt7YHQeXQfEGOf0c8+5TBRCC7xkoqZXD
bhj5ZgiE8QzGVaKfmPg9S+M1zb70iVPHz9xsVxQGfN/zfA7qYTqMvUEe1bWEcZguJ/Wdym/tAjCr
ddo7W9nNfJMkgix7kO9XmJZTmpsp8C55yuy2TlSA+pgdaGIb+bHYoIjCjtcNucUJiGZ68MN1wcWU
DaS8Od7FLFX7NKJRXpHfe9MJukG6660ufGBT4LyUmWgutXb6O2icy8PSgVykZWKtU5q2IS8koL9k
L4SMrvxOa5pth8jMjxG3xgE9jpVgMPPXe2xNemN3uH7xm9AR0TP2P5D4Jze1MzkXpQj0uyZoHJGu
9OcaOfvtVV320NvlJS2Ge7kmzU23jLYb0wCcU2mdwMiUX4OkNe9oCtovI8UOgMDg0S7zA0UcmPGs
HQ4QVfAWyQno0IjPiSXyQMB94O4dgmVuoafKWKxuwYWGY7etarGvVKQZlJHVWPZ194Iklt459CBi
N/BxXISFGH1K52CW7kbiyEX2qMe7qCT22wQwGdwr0AAZA7QObx7uvbJMTiZg6Y12e7ksQ6fPHQGG
L5RcRFyLxrpMJoOjjqqh43vvFWCNjL3Eonz3dUn76hCCX7sYtmExISIfWZfV1CFjvzNRPUEIy6cD
9OKfPfvdaD+Waw0Kwk8uvYVMMSP8GQLv4t5b9dK+oCdsbuvGDkCWpcTmzZlHNb1Y+GVGiNjEfurL
0kkQN9ayHEtpiRgownKp/WZ4IYzvV2TC4UeNIicm7yaCWuqm4UbmMEby0SQHjCDVobK1RbmfNVEc
NO1NndU/FvL59tTezcUP4EpIF+W+RknyvfSSZUt0Usq5Mwx3chbWpq3agWcqyLeZV8CjaKg8kpVO
fQoKvuKcIFuCQB7HULsv0s+K44zbZg+1GBV11/TRLbxMWFejWrcD6aIb21PFHj9B9xlRGf6U0NU3
Iw5D0qkS91QPiXVLrlV5WAY//AJwnd5J68pcrKoje2eqXlF+c+ayTdgkFaaYKXLVG8TB3wvgM2GF
4bQxXkBrhaKG8M3exgVG6suNpSbgUSMelLyf1xvWfs7e6PSZ72TeZMiqIPYlw36MzCvpEM0W1mZ1
mhf7YfAdbHGAu2hjmmVf1fKQIQfbkdlN1Enf8YhM+ApjlrIcL/Uy7RuDSaMsaWMc7pYX0IfekdDG
/BRSX9DQNd5nFdj1vh7Nk6dZQnEXRNmbnVsPVZqzzXDDn7je3TPftrPDq1efojw/RB3ZB6rXd0s1
mwtnAa2bsepn6jWWrmhkt5nrcpfO+Y07CqxMTe2HNTQkYn2ivloOk9UCq4+43lNe7yOjrwTGr/ut
liY74A303upCRrc9C4rrFhaSR7OOOA7Z3KJn/xii8JnwPee6Woff3TnjFjhFC+IWDgovEKZPH48N
LJwfTVWZN1OHfARzOhP0b9TGW9bmocIoXLMXLq/4u67bT1rW4yZA3YT8B0I48uWvucjW/eCTtEC/
O7LqT9MarXxXbVes1uMpnIPZZ28waubveuIrZEvabnxJ1+T3tAgsvik+7Kr5QLbwVrHr+tEvBOjx
B+t7ySI6OCX9KG59djNsCZTyv7JY9M/B1E53OEQQiVmOejBOhxUvMQsrGiHe/c6GhR2EqrudEE++
V4hdH4LCLohctPxb5Tbegz9AerZb2gvj5PYjDaU4g/VoDmD5ujMRh8B1UoLgTw321bPVhOZW52p+
bNGJ3fUYZW7ZaLbIti3vWeOoZrThm+/KnxwETLqObbwE6iCAespNiT32GJVNCYaNidcJ6/bAf9EJ
IPkwu56y7ksnV/tHYvnrLkLf98PjCT8YEc57JfHibobMqS44s4etYIl+mPFhNkQ+lT2nAqobEEAB
3DdutRkLrhrYtUuXzSUBn4KiE5bfG/gDh21wbYufkzWMekvISv84dFXxipZShDGR5eNjIq3lPCvJ
IBTM5mfSz9GxJHr8a4u265w24oeVV83ZX6Jha2Gpe6Fsf4bYkN/0BR0twpz10RDy+5bhdd1l3Twe
bdvOPko/LH92ULiZCwSUWUof2soezlO9sn5QwFrICepeQrAFjwhKsXTw0ByjApoSEdwYNDr4rc2o
3QMbCuuJsLLHeenQqovxkUW/81kNc7r16tbclpP5Rk5I5XFh2RqX12x1H1cnmn3gRFLYgVvAd3RJ
AtcfttdjPVrdV+wwfWyQPl5SlEj6+oF3m9FOWVIPMg4qC8RuDm/j7DWz8TZzjWLrSvX192T387zr
eUy3ZGiFR72oJXnqgIPgmfcibe1XNc+Hzl2Cn9IE6653THHbpe1z7SVz+5np2UeIPuFqdB4hJk7s
Whhr3LOCFcnOiN4Q2YbO5uwg06c6H1c3JBZxNv4udco5e+2ZPkFnxhH14URdsOyB14/fIwqvEldx
Hx0SEjZ4CuXqXohQ8R+n8grfCpea2dni+yyukL4TIZBuMMSX+dFTMs32TPCojuulCsKLgECHtUaV
S3iE+R3pU8Om2b3p3JRRWmslKP0d3JpFrBwHiLgO6bIcU6UHbj78v62JxgeO06Z87zUu6qsug4zO
60MrvpqMVuguK6cq+MUEruzgRi2TXuhfC83hiRXMZ83o1ZTcmzJQnXOPAwepfI2arbiaz8ofE2FK
Ly4NQSSianxCysyOSvqmetW1ql7pnnqMeHbtf19VGRAG14RiJfWgdfNDLjrcCcL4dyNvGe154Yos
7qFV1buFrhW11jIPJ8x6zsLkIhkelJskzVm6I5EpsBry2PKb+gZGmLVsIsBqlJsE7jSHJsxySs0J
V4FIJKSfkRkxj1Y+d9um6apfEeRMFTvXJOUvTiR1dWhzxZmOnqmqdqnbMTl0QxQReGWuhgBt+V57
xya4qfg+VcAYnsFkefRg7aiNcl3+/WZF43sY6oj9yTr088O0TrzerOD96QlOoXbv52HgX5eUnc22
ZJT3knQ8nntECwsuZ1xqakf4kqO3a5oh0JIAjBPstgB/N0g4EJ9aTmDvcQIzHSlca74NigFYberI
8Y2FhzlOyGnFU4A2eFMlwuq3BGuRv0yTSM8sGi+8pSrPbtOUBcTWQ1eUxW3O6mk78EBcDWp2L7dF
WoJElqN/pRyHZWZvKlMwRZ+imiiXFbvziApd5x1qJZnFUZsb+UjQry8bbO15cMKj7zHUwMDxkIrU
4pNpetbYwVo226DQNj4TijYmTkWDLzPzJVXyGvjXeI6FC2Ty8zk4rY1BDAxJkzNjbrsfmY9GYzvS
cH8zWMQfBs9rfmhZja+BayJm4N1w7w+2M2xQsCG1IO8tAZ9Xz+YwQvr2jyJInAFtQjBDHlWKOW2m
cI8gMBXDzdBXsNkoqx5c18OBOk5N9epRv78t7rzeRa1ETtv1HcmGpW7FF2EvdrVV0Sy5m8dMvuOY
jfYWk3Ju6bkJkQt3cqrfcgI/KOjrQea/pmhiZO9kciyPg/Ep+Zk/N/WeMcwQ3aTct4dIqKxDZw3n
C0CU8d6nKRJgrKwk5IlfRL5DBsnT5wGhOAP3y7+6MAxfEBLqO0eV6YE5A48MxgIZxqTIpkB90TOX
xCITN4CKIc3DuPXSGvi8X/MqF2vtuYd6timsLFQ4D6KXtXdZqgaKmyZVtDpZLvRxlsm95OJOUvIK
JNN4zIBOHV1mwmHd+3CxONg0tNwtUfLiPObaq892QJW4o1fj4cZc5as4EKP9PRfXsjO3a/MMUK/x
yAYYeStsGnfeubG2TsswcdSbSlJSLFh1QoziZGfRgge7IUMlSvOBdfG4qrq8G0Idufck6NsuAwmH
0qpbgrraWoBeeTV5KydMqxZtoPv7ecc0lP2cyYwOdj5t3h1WNcSRmHqRtiEETLfzqNrvgzDesOlN
gEc7GXT1zDw3fMfeWH5fXORGh6LzqldShngLCC7xXlebWcBmbGab4bpEr9cBRbsPef1IWGnk/OYs
5WDiIWK4crJz09BYDxa/oazdElN2W5G3UKQJEnlSOu07XzXiIyFl/FTrnhd0TDVfXebMdnaQRnQV
iYWU3fzEqLZitDUNk+7F6/Zl2FK9Fr1V37DDXLo4Igf1zo96/mojSdEHo5XFfjOxgh3ixdSL875D
2UiLkeiT7bqDOTRO680HW6wYaAeVsV2ZmglubmuqZSDKBcQ8PDGORjT8ayV3Y+32900UceZxCY8x
c4452dPg1M3NWBhzM/hrSJ8otVy/Bn7dfi5SiiHmGneXi6A/mh+HK6p23tTG7dFqA3WMVdj2X4yW
Xbvt65Y9B1S6cHr6vcVa0LDVJ3vNfQ9dXeZ8XIXqd1MRqmU/4N9r6N7dlK0tsQ/PiMRc93g9PHcB
L5vEujFGr6W/yJx+NNRP+FZb5xQq7K27PEp/kqCYb732muLT5n50yibGRZtVh/pViISUGhJuvHWD
YFIw5+656jYNcQI3Se+Cg8dNiPfGChnya6b8zXHCADsfsqBC85w2zU3iuA2J6CHR9T9GEKvLQxHp
Pr1TgeblFfW8Aguep543kEGJexlKWRBpMWlWifTPXnUSkU5g6ykLHCpxKuqXwjaiWZ9Z5SsSJRtp
GvjY5Ju7BjhZNi6QwZM3OEq/27ldrhjmrtVB6BgZIuiZIrkLmVH0z35SLBm3YLnrHB2NxBeANo6Z
AOUxPgHmPlPSc2ewRMmzU8SnRHtpurHU2xqTZPbhr1mOvXI2qh4fmMoXw2Pd5+6XdVyRFQ995M17
ux1SsQ17MYr70bLQxzRpHoeTfSnhbTyNaVPuURg7b5K0lc80t5NbuO8O7a8QF2yH65sv2pwKexie
wG+0x24JiVRKA7Y5OgiPJeXSPSBZAl46x+7iJlnlDcUcP8nt7DFmKyufYdjpz7KWKY9PlMuDnWX9
A3vs6icKtOnXsKYzqEJOn2veTf+UF10RIferw0vQ9YHCZmVMvrUwgW1NmixvEjvJEfrQTruRzuMy
W+X3Gcryt8GW0ReL0jcmoLw5yjLr48JKxc86r0N/A/bHvZ2WQp/k1Nj32TXe74gVktbWJIuDeryF
spW3hT5yGIgjbZXqwDkW7UeXdQEH+Giseb/Y5PAEY5+9eysuC6uamQCEJroEnj+fBeqNbeBYEX6A
ms3hXMo76FbuLli0DrdzTZAI2jbhW1fIqnNA774+E8YR2OyxGhsEN4Fet+Hqz8eKCeG7q4cM6m9U
3vMGQYBGx0hRKbNh/DReVDE3ZBXF0nsqbjRBrO62ZIzSs5bOmwguvFH7KUKouGtlnd2vzFuRAHcD
q1U8qs3Gd7oJ2HSf1M+rqLJf7LI57JyJji2rbbvYMlLuEJPWGV7XKdOG8JrS31HXNmejO0SifUmw
SF+NxHLwKG+LKU9OS2RAaYbh+C1YnSoe+1HduOuanpy2YjnmJG/kqjbcPSIhQ186ZA3uCItVb4tx
foUEetwh0P0iBS54a8KYsDDRumF/utzPHbAyPBcqf2qRK8dX0XC7YeqJmD8ZxFnPiCQwTowIdv3w
falMe+MgsXhgmMqDv5q+2WNYseNZ9DwbkN2v8HV0L3i5qiilvnKTUyWJViOTyzJ7GXRBG0e13Wcf
OOqsM4u3bYj2UCHBz9Xh6sXS6CPw3vqhIb7Q0B1vy1k823NY36AkaTdsrEOiN9gk4orVHdtqGv0H
fySRetMJ096uSRedaJCrVzYOdazL0WXIRkz1ViRh7m19E2Fhbsb2+5yjxCdWKGu/mC6Ud/laLN+i
rnd3MBxHTEBYXRvHMkx0NVdqjjdjoX6xcxCmJBWxS66ri7C4yfFMEYaV2q6KjdX9sqQ7HUXT6Sq+
SoS2/yczDsL0Mik2hKEyFx19TTaFyuWyJTeYmg3ywhknWYVzDqJpFZJQ8PcSmT9rc5B2QKgiSRS9
M2wxsur/4sdUnJd202WcuUXPSQ2ARVzWZJw+jXDZt9lAmgvjUln+/Y/9s0jq94/FzRkg/bpGnMur
df6P0hegqrNYF81Cu7FkuKlxbyRxxcybI5UYnXwjmyn8Nz/T+Z3Q+CcdC/7VALiCZK8DrzT6i+BG
DUGkayLEuIQgO22morXZQ9kcXhsURFrtM+w/L2Sas8QlyuSEGCIsEM4zSIOBG5BznxGv/AEbCXOV
tnKb5lUOc/cmXC2sU2AxMa8YzBSt+GDdTA3dCb/4VZfVUrD8JjLwKLD0MYMuHP0po5YV0IjNAfdb
GzU1gTxt81gw1rDIyl29uwkJ/ZeQLtdsa01Z+9iqwEEGhJdNH7OxnkbSis2y7EqD6S92tGA9V9AY
9R/R4l8VJFaHlSzgpWNURlTvS5SPbFD7QlsnO1nQnyLp7omODqb1JLwmeJo9YlC3Jb3CBzQ77rqM
9NVdRmm19yyKy22f+p4fF6m1UhZaiOSZwQXEi2BRccQphFGLCnpolhOBIvRsM0xLTk+Sqc5OGfTs
Teiv34h37Ju4EyQQo6rPqTXmWcoDG6v8W1A1rjjkxXSlGQDA+aywfuIFU/NIBsk0D/aumNDhb/ps
DWLdMYmm0WxnjgCmY9YWY+XYAwfRONpUVDI4jqRSlwi1Mr/IaooKBZFC8JIiqgWn0kWwiDMrbw4p
BHislURf17si0LgXWpNVjAWAo3N8I5sRm4WYtbPvVHa07+dlPXXRYs+H3y/HfyQzfWnRN9R/Tdn8
k8b0/0+JevjZknT5c/jr/9X/QhEq9vQ/nCLXQNA/BXZ+Sd+bH+9/VKH+/gP/ivD4bWF3QahQT9hc
bGjY/ilDdVGosvRjSkxXwEr4f2zvmOU9WBlRSNAqlnTGmP8tQrWcfyDKA81G7iXiVR5p5z9RoaLU
+5OELgQggEiWN4DfgxP3ty//jwceXUaB+Tl66nvAfyeV6xDt9zJmgN7T2cLJop77wBCizLge93WH
7ORWtMCHeOLa7JtlJHZEuFAE2yknYDGg6YuJlVocyaZHRtxyVUFSFQqmlOA4S5D3GmfFar7aVSuW
kwmLRTIj50LY6ChPXiatJ7I5AASyJrOz+p0WM52Zu/trf9P7XMXYCjOb82FTOuuUPEbX+RD+ABjY
g7O/DnyYwZZIJ/1Ddh36ODB+db88E8eXVZdUDLCvp6D2541gwwkcs8tr4p7GIn9Wfhqog63cBdOp
mZhSmcGF2z3jvQF+kF+zpeypxm6a0xR9NcwccedRTY7b1HWskJ1HUvyyR9f/2gd5f1fizfH4RwmV
/pSnDSqiYXQDmAJVGDCab1W/t32XCnJRQYA8D3NKgTTOFM2uHjr7GC01Dmga2/KzIELIilW3pmSE
JxoU+WRs77tXuP2XbiQVHmp6q/Yk1fWSBDt06xvjdwU7N5/Pow+Hjioi57Y9qCp0chbmSfkpEnzn
cYU/dnjLGb9F31zbQtU+MxrnLPVcN17Yc53qxfHNbta1eGtyvb7LOec5YZG3uNuqzqnUbJ/18Nbq
qmuCh0Bqb7ArxrJu1mRT1l55o6RDQVwiIeWElP2abkOXff+uX6Ph3iAeVrHiqc9irPmQ00hdW28k
izw/7k1NR4oI2J/jqXc0oSE051wfCIRw9qQh8TOB9GZmFU4DhYunyxn3ZV22Yms1VpDEXTR5yQbk
2BptvJ5xEvIxMdhx3RC7Q34Us9ud03gJwrhlyH46dUPUikpXjBKe4/TVlvyGgG25sXBBRqnAKUxH
Ht4xjbwieiMrUjFbfyr3xivKDxwWzgMYiao+VPDwfoQDrqHNFDVZvpuGYHrJa+k+0W4nxOJ55IS5
3a7MeQOGa+KAV/abrCr75Bsqsaj6ldYImQCKMFcfT2me8nQwPptLBJfc0SEb6Cgqb62qDD+xjBrJ
SH/2UZrwuOlt6EzLPcJiwujSdVHillAAn1TFdpy+qtALbiOcMN1/cXdmvZEj67X9Kw2/s8EpyCBg
X+Amc5JKY0mlGl4I1cR5DM6/3ovVbbsyla20DNwHX8APtvucDpEZjOH79l57h+ZkwFVpFIgA3Rx9
o18g1dS3A3qrSzOX4/cJoMyCym2F+RS6cWIAE62ibF8AGhIX86SmnUXZiCZX5NIPjgcqqwovLfz0
foFvZi3YGAlF9V2LTjXeTJ027k0KBwvhzONOgyf6hg3VSbd5WiXQ0LCe7rDVzY/DoGxO0JXp/dSr
ML3xgnqerl1N1mrdcIp8aM14+Mz+3rB01d7Sl4QG8zTohBqtIzzstu/a9aZTddn4RpTQm6z0qLqC
E1TX78uB6gPp9YkjNoksqs9ChGa5UnVvfY4Aa33E1blAdbORBLw0dVDNE3rv3A2OybzDHO5Soa1E
SL1JpB9Cjwb7DVfYulgRaZBdNhR9q908MX23mXQbG6BqnE6+Qa8+3RnYUn5WMIBGBUfS7fqlcZSW
i4C2GPL3euRSF+mqdHgOuqy8dTPhFGukuEjnse5M3OXbLr9OOjuE3hEpljyrqKfbsIXJsAo6HSKy
8AqLsPGgUYEfAHUnkAa6GTVj+uPq3gZPp22amEPZapaBmlYJlT211gaVJ3tOsvx78jZt+i90j7hu
ql6OLPV2EA9fPZnYqA6JCPtWs85/IsYL3WyRG+9h4MstXEA4f97YzOoO2ycUVXqBTbgv8RhSnM5i
75vQh0KsS3dOh0uOkyVN1hAPDdM/wXlowVnsaJqLeQ+JIfA2Iqh4HeOYNDRJmt5xNknazV/o2vJJ
0Bs0Zy4mHFXXpjPjxaZoQrN5nMjI25rKjsJ1kHVAeQdazTMHaa19h7bBIOwFDPRT5bWjXOlCSVqj
vIKVEA1gIw7Byli9/Rz13zsk/W+z6ywxu/9MNmcegWk/OCkt/4W/CUHWn/jtBMFZS0YGec//eVCy
nD9tC8a35Iq0uHWW5Jq/AUGG/FM3PPKoAJuTkPArKE6Vv7jmYIXAghvCW7LVbPG2c9Lix/jtgsaQ
ZAxiFbIx0EiaRkfemVhoWR5pFJE4HpnbIaS8mY4oLH97GyfsModnMf61QDb4H8axXFbhX7zz32Bq
AFxKk7KGvZJpVn9q8RHs3aLsL6O8i3DyI7Q7c/M8hLX/GtDC+AkQXi5CN7E89m8DjrNb53x8+LZr
Va3osFTI7jCtQypJzgz14g0Sy0VMOI/n8ALl4tP6fagJyUNWaKVYdXVafOEeRpK3VkWPr7/B48CZ
5RViXOFmh8OL7J0FM/X7MFAjQs4GnaDs4VV3hRuUMTun1jyYGi26KCvLHwH05Ghlky+4HenmYbNQ
xSdlOeAljDn78vofdOINM3fhdJLLzuw5DqJTiDxLDzb4KrGF2a9MNwCmhi/hOezM5IzB6+RYHOQF
pjZehDiapBRzaQYkg1hRTlhMh5QMKjcV69jNtL+XMO5xpzH/R/eGX1MHD5kDLYSsCynco0LJEDfk
cA2gFiLupsjgveDRESFde5b3awGV9S6dRX3JQX30h8agQF/rdFvjwqzprSaOn+s9jHEEnP07dmQk
i1XQvnv95Z+Yc87CSOTCpBNAtDgAf58MEz80LVSw+HWuIUhcgJ2VWZ4zc50axeEtUBakQ8BN7nAU
vYgR2soUFHztjOgLZvsxdcGv/LVp/OMbX/7YgyWICeRwDGZx0B0ShI5Ii7GXNwPBATD+Tbj7nAXD
i0Qa5rdygqZq5VAfaCbgVyZv0Xx4/T2e+qoAt9HWozLG3PplGPttnTDtakha+uQrXLtltQLR5O69
kBrcFh6YcSuSkPZYiLzD7xwZIZLyGgXA3GUX7cCY/+gFl77X/6YTb51Z5xo01oghYfk/fOuhLGoH
wxBrZS6C+7RKxzUQjPzx9VFOrMgSzydOQSGQzNnLX/Hbg1NYGgrbS1j3DQ1ALHlVJoKahuNo7oh5
a/M9f3t9xFPPRVQgF3EejsL+0YhBneloq0NBI6BJUIpzsevpUazfPgrNSEmUo+mZ8PgOn2swuQgi
XaQpApMG1zpl5anUzvkrTz0LhyzP5MtgYZZHX8ac96aBV0DAxq/6O0rs8UYCfzmT/XZi2eOGs+QI
0UlyAaIePgtIaYMMCHYWDhb2zogG2MA0ySlsa+72za/N4yMw+RLIE3qx6Lmw4hyNS/Aqd2lXcQcL
lpZXeeZLX17L0Zfu6RR2BBMOccjxsqXTb89bnR51rpyOdXJw/Zg2oUX4RtmYDxz7idCw5F0feWcW
zBOv0kM3RllpqUyZx0uZFA3i7CoWK3vA8F4JlW+7uXdQRRXamc1q2YyOH9IUxERKdPYuxoHDX422
vYsoDKs/xW48Sw5uB4q4kR4iJirMy1rRunj7j8desFTNhM2ucLSACq+UiHfbJTIDgvikcrVWVmKc
ea5Tr5CaPHZUg+Waqt/hc5lOjm1ocG3kqr21LwOb3gtN65uhw872+gOdmicC9weJPWzB9PkOhwrt
fOhJDQbarjvhhRdKJMt6N+wW+uYVvGhMQlqaPRKT3W+BkOhnhj/1pIJ9j3RfFHWcuw6HL8vWLhzq
MwQ4LLI6zc6uHUrW15mBBeb1Jz01WYTwpCBVFO/6i67MQI/aEz0/XTPcjkHxfooxYwB4/Ilz/AqB
7d8I13/cbJe//XB2ujqHJIOeLdAJncvDwbrfFayQsi9tKm25RUxfYL6L41psXn+sU6OQ1QSKAM0M
dx7rcJQRM2+Hys6m5Vrla1cR3kqR1T0Twfzyd6L47NDGdliHaTYejSJQeyBOAvnVYBZ8SPTI+9aV
Q/s9C+b5zAVGLP+u4/fG2sW528MpYbpHc8JMo4ZH5QbD2dCl0kDto1sjZ5+Rvhg9YbFD3wHXlANh
PQg6LLUhcrrMiN4huAmJYR9/mQP+LVy7SxpEg6If5mN0bX/Sv8lmmFk1tqHEQAWzohtCFssQUQ/V
KS/129Jr4uvJ9ax0beIRtdBWavV3Ym4yy48jHb4ZTAfKvm1pikeQWHa6SosuBQGKQCvbtnGMDMgx
2p8Wm+KtEPg3Szk4NkVv/mr+XtMZ3gmjsB+jAkUFcS5eobYhf/BncFVdvjEpn115pOvwiFBZLwNX
RumSNoAucvAUqsI0BCrkd5ZA8qBnKOIv3zyjDAMRH50tDoqmWObCb+eVbEzcOAqhMPeKOn3eVV/k
ZAQXrw9yYkIZBk0Lvkjuqi8igVM4OMo1QGSS5zK9Syyz2MvKi1AOZerchHo5nwyLqxM4jkVYfLzG
JHWsN6WI7RWuyGyXOnTqwN9SbMt7SvdnNogTx1zXYOvjKM9Hz+3xaIeA6B0hu+ICVbiV+23oBB6K
NKu8u2assI1xNsM7ijox8I1Gp9OaSHORsat4yUVO7mukQmde9RGKYblmLW/SpNfDFgm7Y1kZf/tB
u8qC+MQRF42bmV22FTVvP7BiAaTIK7BLQse7rgWzjVyXxJU+ltHxRvXYJ1ZlNbeonmOBKWzEZAUX
y42C+3qU+vTm9Zm/kra1XLAiglLN4V9ZSiDHBU5HXlFuflUEe63TShM/ufSbP4bJcG7CKOl+vH0a
cvjnNmKBGTGP0fOLEgYf18SrKYV1lVMEXed6bOznNtVuXh/q5f4DYIKCwiLW/sWbPnw+cmMS7lcF
0qeIi6wuaWR57njfxOWPSSQ3LjikM2/01DdGeB7VJpsLiHO8kNKKEHkSLuWSbqj3iq7bU8b/k5I/
9ocz8/7UWJSbiAvgMLH0FQ+frkBawiFMcUynrX9hDJrjI8msrrR6fmO+6K/pzAik0HoU5/jWDoeS
7HZzvyBekF4Pe5wazI6Mm1trnzvtnXwo5iIwb74f7zhcdJjzKZmgd6wIhLK2qGtAqpIInCDp9shl
eX1+nNjI6cjyUIQ068vSePhYkWt5oghYkGBMprBj7XnLhdn5+uZR6Npxn/LkgtI5vugY4WKIVCxP
qO/z2xSH6H7WFfrX/8EwPIcnHHrQ1OwPH8ajv6Qo/1MUpKxBIIlpXRGdpu/fPgqnEg4lBOgaiG0O
R2EhowKmW3xSrervR8+c1iEJEGc+3Jf3dy5r0rRJV+cKSk3wcBQBdU+0mYa/IrLYFO38Z2B0dyTk
XSHidM68uBNTjlWIFFcK1ewe7tF3lMwkLI4Qb7Fzu9Yno3Tl1tPB8zbYjc9c1E5MOMg81L25aSyE
peVq8Nu2MJIbieORjrGrh/JKzaPcykj1Z667J96eBQiFCxpnueVLOhxFKCMsYZdTY8l0dy+1prsY
89F+qFucfKE1mGeKpb9WmqPjIxU0Ot3MPJ5PP9pHRk+RPxRxpdCrIsDJVaTmR2HYpC9SkL6fK2P+
Hqez8YDAGyB4H3b9fuDv270+NU89NjgoSgn0txZE3+Fj0yuFBMERb1XH1byvE7qzbqKZT20bQcoI
2uHMp3BqPFYOXZp8DqDFjuZNzjcCXpenJlIeCYbEPeYNUfShnQMwCJ7Q7l9/vhPzlI6IToKbTm3G
cI4W4aYnJkr7VSfGJLeVnUe+QB8i2HadT/+DkaiemZRKXELPzcM3GSeERbrZyFFZR0E6gFzzvaQv
3mVdP5z5Ik49FAI6alpM1WUdPhyKLGfNCJFvUGa2MawU7hOMifnakeO5Ls3y8x9NUjYuD3SYgCsH
OuxwJBGBmzcDRoI/kt6xKzxIHIVQRBuaNJHr5Oteb5z90HM+e/11nvjqKXFR47Ko8sNpOPrqm3Yc
UporoJ8QvyGQhdaEAvIctO3EdEQMxJYFMo87qTx6k5Q0ILdbrC3SHbOV1OZPLgqMVWhEP1QwvH2B
pn7BYkkBQXLUP7poA87gYmayZjphUrEXeLovojT0p0QfNhXVlDPT5NQrpNOydBJpedHOO/zxsnnW
liudoH9cj++z0M12OIrPfdGnRnHZvBBXEdBsH29uHLayyiyY99kcfSABp9uA+Th3Nzg5iIlulGYa
ccv60b0+D5Dl1wH30DKLpmun6sQNFkpj8/qcO/VdUfWnusrTEMByNOeK0gIlVEsEhtxmd3bs2Jcj
8N11aSTnuHMnH4hFELUvZEb2nMPfJrJbh7MZB/oZTzdX5dG7SjpNnCkXL3/w8efLKZ7aDt04aqxH
q23TkDA1d8wAqN7xPmxEuJHEVWx7a54vhhrskatVV40+MAlL52yF5MTonN44HrBvsX4cPSP5loC/
9J5POE/1p6xS4TNkP/O28EhSeesvJzn2IChelnrXNI9+OT2BBTwpwXGxJ01FaXH/gOyHAEVg6Gd2
zJdLIkPRfoemKJb192hHAW2F4kfMVKzxrhE3aYEsQGkhnonhc0HCLcVyfEJLy3D7+kOeGJl7Cwdi
FhAmqXH0PTc14j9NKohW+L92KZfgB2Rf8gN3UNDfWATjDac9pP+TSRfn9bFffhpcCDmA0aahi06P
6HC+eoQPkOJIsaWN8TAtF7M9HK7wYkLQcmaol58GMlAOIxY3QhfJydG3HgSyEbC+LcqsnXsHs6y9
IF3o7fsLlwtaTnRKDb7542WLIivBMRkPZE+h54tJaGQYwF57/bWdeBaT38xaDgV867+qML+dXWWJ
Vp0dgRgwGIV7p4ZxbC15a6+PcuLHYeqzitA25dp+3EQhXDu3jEpaJJDO+sZqwZt5hMUDcLPni9eH
WjbEwxXFs3R4nrRrUPC/KBtNkTnksP15oFzFj2HXyfcTUQvP4aD0e9ZoGGGRabx5I2NQmpJsZjRq
WJwPJ18Qul4WNiNFzjAIv6D4xrfca+HX1x/txG/FMQNJCpH2aIXdo+XKmDQ7ds2ZGcE1eotV0F7T
FJrePiMYhSWZ6xN3vuNRYBClxP4wSlMkwYafDQkDzLIzo5yaEdQtuZotnVV6M4dvTPF6orQ18dQP
/UyeJmoxOG9Yf6Q1nFl6T5TtWA25CLocaThh/wKX/jbHB7pm00ShDKVriRIQnGux0dy0I5SBg+XF
yA7wOR5sPLaGhgVnMPPvXFU9b1WPdrODLAk1vxHD+0QVJnLayX5znXhZrT2H/Y8ivXdMvm1AxNgj
5+UVAI18b5euzl8CdO312fPyJMkofA8UfGiX8jIP33jYBEFMFgASaZj7HxG7Fxhx56b0M3TdPhtk
fOYnPjFd7SVcbmmocAs/LglO+JND7FDWqgod/XpA97qNRDKdaaicGoXD0FJQ4NZGFsLhY0EAa7s5
xhCY4t/+wJ/xCYLWuS/vRDF6WYgFBGvSPzG7HR3DoaMSld0uXYyyssmUk86FgyD5QTVtkQJWCouP
eZoCvMuL8jrVIbWRHdUhvgYkdi1cMD2v/5gnPh8qDYtSjNoTJd6jnXYinz612Qmhoer2ezt3413p
1O2D3c7mmU39xFBsPtTuluXA4xh9+ILh84Zo8NF2JHkb3eaJyq4cvE3kfwTNmQ/h1FCUoZCioBLk
SnU0lFW6xV8tuLqUNTTIQu2mJKjXfb/4LF9/gyc+B4DTdMfgO+g2ZY7Dx8I9SkK2oqmoG0FDsN+Y
3EQ4JNZg/LWtmuJzDdoT85SeKYVW1rzlWnj0i3k2NxBp5DZV+QBtcxnHewes7Zm17vgN8s4EF26d
DR2FH/fTw6caWlG3bsMoU0cjqG6XHEIZxo9Jpr1VQ4gnT1/UCZT7+amwBx4O5Uy0/VSa0fCmawc1
WE82o2rPcqWP39syDKVgLDn0Fhw0OIfDFMQG9ZBaFhkmAUA55P4uWRHWsp5Hi+wTdzN7ODQRqa9E
YmzBgn2Y9XAFd2edm+Wb3y5/C1v84vbhuzquoJjZ1M+6S/OWHKTSt0LbZJtv5a70rHb9+vR8+dgU
g5iYeJUw67F8Hj724BRtipVjUVRVyaXnROqdMiFqvn0Ueg00Wn912O2jE4WVEfUU8+mvauWMXwwx
qY81OT5vHoQp6dhITTljMjMPHwU0eoQlBjc1oWHFOkpN5dsifuuxhVId3EGaNNy+KTw5R9ubUw0t
oCReGIlgNbiDCL5CAf/uzLPYx+vGMg4iBIubFYsv/d3DpzFVD1bPgqzlIHb+BnUy/9LnbvZldnB1
w9F3q59t5Y0f0irwnq3BqJ+JsEnoiw1JBysX+RqUPDwtIKFLd7pjwRNAxGB+XGb9qLuPaT5hSXQI
kWl2cQAUBKd/Fe7xm7d3BAW5ox8r+kEAK+ziCgw5eRzO2Fvf4KRr8yYOJ21f9KVlrDVsDp1f8Kng
nwXcrjZj3rjdujFJ8YkEhs5V7UTtZ6shHm2Do6IL99XQ46ZmD5H7rFHas+q8LF31fZ7Y/mg6sdgW
epZib8jgLREoFGi645ccSsPb0SOoKZvc6am3jbLzW1GKW9xKttpmKYQj6HjNXGEim+bmQrczSMpj
mecfy7aLHoAyEAfmOXN8nTe19ajL1niuBtMGP5XVREipDOzFbuToEmykGNtrDgTpl0G29bglF8c2
tiBpDAB1ScC6B3SoTC4S/POm33CyC3cB7ohqa8kRqxz4UVANGr4g/N2jAwq8SkTU70zkVuGHqB7G
1m+cKndRTvZA0GCfJWu8qDlElJr8r1WlaQ1UWKceniu9Mp6saahxw0aBVy8IP+/RFqMDcUeV87fI
cpDcARLER87y1twL3ER3Nq51LMDBmH/i2BLDhEvgnPpYgmyiNdPKrRdn96ADDcjqa1OzbLKpC4xY
I3z9J53/nXkOI2OvNKgPaMVl3W3nNiF4u/cClv8EVTP28XwGslnOyLCBHuPcgT5T1dqSIuV8DZLC
fOqDuCn3IK35T/RuOcKbchfiZ9hE5PqYEHT83NKsx1BPdXyAeRJ8dIEABnsXy8x7t++IHgtSiyTb
zruIQRVd6lPf+BayOQxvlvVl0gLniRK+clZIUFNCmax2aPxgtjDREps1gGpKoA+CwTFyKFJUNr7r
o5uSLZ4vHrZYylhjEWy0r+xt6adUDzxyqjooB75E8jGS4RkN7xvRz9W6rjhxrpRb1zlBtEY4rRxj
KY9x+yXzbgp796lXZQKnlf/+t74f8YQRajheFSCmod60YJIzvQL+wtRL+LmTxgDLKevxeztm7tcB
MBB796gDXcdfFX0EBkW4dUA8w52D0EauM71srNVkjDIoiPaoIEtMSdVFG9oV8xUo5Xy8RUfhPEdN
LIjC8wpRb9vUadtN2TooHOwahtJVYspkuBWqsaxHYl9n8vckZhxEzVkb+oWd5NY6czzQiQDf3eIe
nYT6DC5V6jusE1C4ESD0wefEUjpZb3M09H6vgWFt7CV/Nhxx8fhFHU8fMzXVmNGLtEzkl3oG5G14
5OleFU6eDvsK5WFBt071nxvQpyWTY1qgqW1BFGsKxQwgwNg3n/C49e9DQ5Tkl/EuLvDdyRhRn5Lx
ZSU6c163Rug6q7zKbNA5Nsdn9DrZyOELs8ewlg14ppVZNC0iClyk/ZUgHhzIbNwVV2UN54V8hYQf
b87sL3nu6A+s/+pL1RI3tpZWLcAl9NUiX6qqzxWgaw8bulMTFxUtTlZraGAch97Q3iYLJt8fdUXu
A9JR/qHA2PEUxWl4B4MrBmXfmnO3CmlRZ9S9JTFU2tCIn3jjt6HtZs9GbId3aVALE9upXhLeO2a8
k1BPYHxMXA/wswUR5sh6lpCHcm+sg00bxtZtm9c4ONtsJgPVm8zCXM0xdI51i9g33OeuyqYQV2fV
mRfURbMw8WevGB6nJujvQ6NLMZ1EjbSfarufJCEbUJMD/H5fGjA0/WVniNF6dhzirPSLnoyBYVeR
1Xs98f0O/lA05mfN6KE2N2ZsugQ9YUbYqEmkd9TTmJu11ah4mwrN4WUbEspD7WXqPnYxpiGySDu5
MxW3myXBD4TJYCTTTePN/bwWPcdRvzT0etzUY2HfQJyuHuPZhSKPEM4VlwQT9j+QcMFC0WNrIL94
RK3xsStIAb4gQtX+kOfrqmqcS0Ih8p/YnKtpFURivkyBK8KI9QLsGkujydzwaajO77jPF6sKl68F
E0snvr63jPSSHB3iouvClBei1XRjXei1/mWYWQWAz0zyqxah3Of5xuxHRWBau4SFkh6rKHYDi89t
lL1x2U/PZIJEHzJRYrgbLJlBPuSDohaeZXHjz3OVMIHzDCwX0mP3/RzTNXc7wwoBHJTBpaXpaerX
uuRvt8NkwiznONXXeCD/eifR4hRrx665e8x5F1/g8h4iwixzRXHWJuoar+IMU3YE9jGuhjFId6Cm
4/vWiId5wxZGvAa8Q7FfYDIPUk/zkB/SGfFb0n8SayNkydjYLHn31Rgb5RJFXNk+hwKNb99z4YLh
QdfepWPVE18w1122F0nk3c9BP4I6S+v6psvG5qZrwfaCL5+DjY4O3vPrUjl3TPQZ8kXBBv/NsKIo
ILBWpv3NRM63da2wwga3c2CQjAx+MHB/kvCqadturKR+ayCLTTYKi4n9Zcwc8INMa/Jf9A703WIY
bsxr04nIzq1mJ3Lex7Zi7YsdQku3EbRk5xMU73Ha2J3W1TuzydBUxWoWZH5m5mS897xBmDstDSLz
gitP2V1gzsyqrRGRSrcNEkWyieZlw3NTtUN3OyWd9b6aAyI5AWxGsDShKBJzHrgBU5UbsSg+d3Fv
/Xz9EPnikmYsVzS0AjTxua4dt70gTSuW8wkfwwRPLDJzASgoTG9dZwjvXh9quR39Xg3ltLo0V5ZL
C8J/Og+Hp1XCgtCNgEZauahM2ZccZ+00FnPdbgkHaMiIvYxDZV6oapo3SnXnwDEnHxXRAgW+RQh5
rCEYyJ8lBURxjYlnWBitsD6Qxz6uZdbUZ9oeL25MPCrdeK70WMclB9rDR43SojQniSy5DGgAa4Y9
7WpYdG8sUfBCwaHbOuYf2iuI3Q5HAQ1VBO7AzmUqYEiJy+mr6+wW0RT88jf/dug5l3oBMia6DUfV
EKL0srmdke9mqU1ED7b9khx0QmJk5FhwrPJ4m8xVBEbbrS5JF5TfXh//1Av91cxB8mBSADoanwxZ
t+AIh6RcEv8zTUEFHJY26uujnJoh2F6oWmAdQoJ0dL+vOjJYhTfYK60pq409ampjQ9RaTUPgvXmG
UJynmUEHAinViyti09pd2hQSaUdMRv1MV+DaUUL+eP2BXr62ZRR8DexsVJd+efV+qzYb7sLBoOK0
MmN01SYW7fUwJu2Z13YU5kbRj7gyHYowqhhMuBTRDydiHEvUByHDaCobbrl/u5tE5L2PAhoyWaMq
eTOqseOk0Y83Tm5oGzg2oHwEYpMLqfqeQjMULlIkizPNkOUTOFxz6OQ7FJ84Yi9y0KNPJJ9qBV4U
BY09O/pz2Attq7MBb7uAI7rEo0acehedE4Kceu3wMiitoYJGknF0/w+IwirZUpeVzih8RTIwW2dk
bd7+49KCwHLOWkbb7GiUkeiSlpXTBj+Zy63Kh4+6Pp5rWLwsMeBNxQiGhxrXEY9z9NOSBCRDh/0B
/b63ilqj+1SUipRueIj3ECLGvx7qTSSh/z8d8KbJu/tnC/xjExfx9+fvf4AM+uOx/PoclgfgoOW/
/ZcfnnX9z8VVQ3MGGeZSBeRH+4scpDnGn3T/6DbyRVKLh+72X454UiqhodP2ZGfFfLcINv7DEa//
ySqBHACJ2bI/W/Zb0EGHs/+X9h8p0vIvokOBAWn5578tOrrrcqkLhedHw9Dt+l5ZG27P54qSv5op
//VpIwRk2Vnk+MhCFhv18R7bDLGhORjtfI2a0WNsddG4yUjha1bADaPPaWSDaplI6KPsPCVkkM19
zM3baMfxdhJFPG3nQMTEbFZ6rzZETDhqO8Ud9jawlLGvIt0cr1DZd7d5X0/ZZpZy/Aqvt70cNEtL
Ufbn7dMMPcLdwtTXxbqvTbzrVIfU51lUzV0z2WH4Tjlz4K4CsLD3Wdzhce7gcYFfcWg6rwTm0dxX
epiIiyBrSVNO3Lq/466cZaumr8abXtaeQy4CaVm70Znqxq8Dim3gOoHBECVMpBGJeBGycywyqa+T
GPVzcIc69MHvlbepFsVPMVt64pvK6Z5qk1uv39iAPla2VkxXXeYmFrDfxr4wk3S+hPntwrbITTqh
FT7tYQVkBkYbmDQpwMdH/egLUjE5w/M03F7s4jGf5aytS3a5m8jq4KvVg4juqTcM+GjA127JrqnJ
9xrtQPp2m0HiieuU/cGmYnSj9YROpaG0KO84ZCD89hHd/TUf/ii6/K6MKb//278cTUY8YVzExGIG
pvvHAfdo/UrzsTWRjmq+NStvr8bZBPcZddvXRznSpzIZl2EQXNEvwlptHLsxpiKgw9gpEt9IRr9I
Y/e9Iol+jROOoEGrUn7Mwf6dkVCM5LNNrgg6jc/8DYcr9V9/AqF4ggYZGvoXGg1UcsHo5ZXmu5DG
r7kzWftYgbGc7ajadLFjrl9/5uXNHXx/S7eFpQIU4sIwONaEtLaFTQ0SoU+KUeXbs2hJdFQptzHX
OHNYMk/8ii7nXCowlEEEyvDDJaWuoiCG4ktVknwvbQdYVn0iPQh8Ofl0LWxuqxDzWqO2TfCSgCoT
6hgISqqZWytLSPugAwpjFWTGLfSeMd0Fs9d6xNn3sd/SqGqxzoQ1dT4+H+lDNJKbcZiJ0qOrdE8o
jXudOGXzl8Lx/8VW1/9owOP/+OP6uVJ/bDugcm1cFv8LAHn8kP+85f3fLPzRxM+/b3P85//a5Aw2
MsTwTGjMXQKRGie3v/c4+Sf3kEWbgBNr4XEuF8m/qS+WS0izTWfcxhSGbHqRPv7HHif/XISkXJUw
VgLVxDH2f/71wPapjv7v35cVLsgH05/7o8cuitCXohHSYsRth1MyDiOCAdL4shy0OkwfG13Z9nWv
j5CcjdU4mQNGPlkFRpNTWAyKOtmFAB1HP1weF8xk5RHEZ92Y0Bg/59MQWm0HOoDm1NplxwzzTwR1
jDChPaI4uc7BiAzz5jmJOkO/Z4fVKcrk3RQjtRewbfvic0TgXZRSqTHHgWymSET2BzfOBihUBgzN
B0sVQGSHvBP9epwH0W8k2WPjqgKY8K6FT0dGnZH10XYq9fkBUHoKgozYuxsnbZegRzvFWllaUIQp
3/TR95BaVL0rE3yjF3YSIY2E8kcLprdNAoJnlQhtbYxkMO1dWSDbrD2jb68nAGqZ5ts2xebks92O
1RgRitjMzt41Oyd5skuz1tUm693BeNCqaZQ7ldpWeF13+fBIpp+n9rbWpt5dTTyivoloteWUazgp
bIe2c4p9LivShuO+TdmYR/6WLDJER0kXQh519TzL113JqX1lR1O1HysK9/gY8pkaHtg9Y2dACA7X
lWsB2LMt5Ti+Nraak285ADhdv22bVDWk0lCrarsN5k89nC9rVJTBAsCobP0yEzFhQo4m2MRNo/ma
psAHcEG6ioSgOI+6JRwPuHBUszw54URGnGYYjboMKfVTwLVDOvQPU6W74V3e8M+2QajhT4X2PFKq
FTM4Nm4vRZ3f6F4MpKyt6KRtc82bEGR1iD9y8HSdru3zoCdCrujzXvq5qTk4ZzXK7vvcoMbnm45e
p9vUGV2Sd0pMm/Tzaq9fA22rh0uojOqmFlJpO70b7XQHfz4f90vjQd6TOzBPmywj4nMdhH1d+6pH
wesPdS4MH9NO8cFxJuc+FGXyuUo9ENcR2usPzqyPpp+kLnmCWkagQh6W7ZUWNM018aMEoLlxYLkr
T9lTsupE5XTr2eQsvDLo3D21so/sCxBt4U9yX5JiNxkubK4mQHpyFSRmqogXHMdyrUcqc/ZLZStb
R0HukU1ROtotabV0wIaEsyN4VoySl0D8o09jQn9vQ1et0Teu5ciOE1IZG7TWBxVs9XxU32DWhIY/
0x1Kma65dmdUoi0gOIZIALJC99R2TMhu8FtIEF8ML0fRVaNa1ukkEsNGnJIFOlJSvSAgMxH8Zm4Y
dzp13oi0xjLB/rsaIldr2K8N51kx5qd+zLWf5FS1zgocARdkZHgZ+M18GDI/bOldrRolYZjVYZG8
h9fXdetUxqV1VY5j9JmylmusPAKQBl8f4zjcWFXnPSO8hbybFpFVb7WGFZMiVUlaE8WkckMXLXsS
ZerSUykUwWV8rfM7sPP1cyJrM6Q9s2AiKgZm4g4bPZrt/jKN51rfpIVtANKZZtupSdsak243dx4B
ILpXtfI5kn3uXWoK+AdnVr0kHhbMOMFRm4HgTeex68tEvyVJTWX3VJQJ80VGFdAX9by+zcsNbYgu
eB6gb46BHwbkzKar2Aqj6PtYs0rwYQGr9CNVFbiAPWLFZ3FLBE06okzMGt2isxia6UeVRbLYe5pZ
U65IW9U8kFvXCIDB9B/fuXNXpl+iNJGQIKqxauuHNLJcwrP7JFuWXLuv8/CC75PVm/WCXESOCp5Z
5utRQcYeLnMGycq1SweDQDJXsX5vcPJr7mXlOUH1FCS9Y+/oKUfeTWwUpGX1ZivIIYmjqpw+5QPN
hHsZZLiIjZagCqgXgbSri9E0WvcjsXmtuV+W3jzYdGCnkxCzNanf33ONT4tG5wxQfDXlvQZSNTJH
axs1RVVsYmmnpMpUBCCurSGntasjaYfqVRTyuU1i83M/YP556HsyW1hOO/vexp4w3E1jbjxHZBpI
KOlVSvhJv5SlrdQwo09GbujcmoaAjvJgDoTkRZreEerSiSG7obtARmfnWJ396MmukRublGLaCPYQ
PjhmZzxmujGNuKUnxemsG2HMM4IL+p02J1mKhHBM1Bzc4CoLxiGGF6vl4Ro2PVnOdWUOPTZnUdV8
kOVSZ7LrlFuHGeU7q5mHD30pomZLgaSOL1Jopt5qHug8rjpZx8HG5L6o1rZJzR/qcuO6+doQQW1x
Dys9m4nU6BXI7KD6d/bOZDluK23Tt1JRe7gx42ALIAcm55nSBkFRJOYD4GDG1fcD2V1l8XfZ4Y7o
RUfUzmFJTGYmgPN972h8iVUpaREeNUc7JC13T1hmZasOlJgTGDr3BXXL5UDeSwD2DJ0/NVVM9XC8
dUuRMbAFj1ItcrcF9DuRY2dqr9sTsbFTydEBQ6RoiJGp3bZnXlEbD8gfDZvgA40QTqOzBzswRvTK
B8sq149KDC2Nd7EyvnIdZ10gmPGTSNIolFyTVA3Lk3lVjEwHUcXlZJTLo1bOdbEv+RyJdx+JQYFT
EH7ak1eUGt0uhSCk+UXPSv+0Vkrsk7at5cHMcipKERelTTjDOAn7HtOdg/ApT6lwJuCDtFDCclO+
Fn0c73NKhXoe/7bxMQjq84JMKwkxJQCoW3bUyoFTkc7oUa1H8WrQVGRi7ts5GR+WqkssyikzeU/Z
tvsVD6uC8HPcdA77fJmLIF0l35E3N0a8S7aorW26cdNdwQx410hV9EFpVjBPllDzt9WMpdibWmzd
GnMzWKehkaLeGUxV7m40O687Z66a1TXVwxzkkbmyxJ5av52z19Jvu67Y9cKIBcVFuVtNjzMFBPmh
MOr4baU3rYY27JKH3vAX4zzx1kxe9WPTDm/17E0fxH/zlaLqdmnhQQVDhO7gOnTS2C1yNJ1Bxg9z
B5I4U73THGii6l0kHxYRmGlSGeVtbJNxfizA1r09OSNMfqt03Rq2yqrGPfDq7BFvK0nv7DVSTuOs
gsaVfAYhgVSzHgzkspJBVZdoOopqGlpSYN3k1ahGvY5koZTC2VJr3hlpr8WXxiTS/pqUJK+5M6ul
V/daqnXqYFi1+oByXdudLen7CqALF50WWpGV+6YypRemaEKIjs1qdwkpxCvzE8nzi/+aSbbQoLcW
o75ZczqSdhkSFedFWjQT3RCglA/3xIKx0JFWXCmCIrSdBhkv2vSQ0lpYz8PBrXkbHfeuZg2ZwV2o
p3nmkLy8JlZ3Eas0/0g02p+CJNe99ADbltNCNyoTKU1b91cN1SUorEsiPwMt93DDGWIGbumpceD2
LDkST6mlqBwSTZ6VR9W5Nl3fSUqfLSVUMd0ebvq8EnV8y3QFRuwl1mAEcRIL/YweKAszYbcA9rCB
2l8Av4UKZ4eKiLDQ3YYZ3Gd6DruhEa/w71ZPeVJv1yGmWZSP64IXJuCAmy69cVTXAwU8gCOxMb4y
tdA5laX0h4Uo6tuv1OeqByKRCz2M6US/LcrJnKPaxSwfuEa1EnOb1+sXnogtfK2PUAEaSMX7GME/
o5XF57q3stR7yaZSH3gw2XbObDVhqxsokv4gOXlsDs1YdVVQ57Z6mmeLHhkMUDMembIqzL1IVPaR
+kwK+6G1OJWgaYQ4Go7XJNFKb8I38MmJnPohXtpQkS18X1dbREsJofndK0nZDfRk0rfI/kaRT1Un
LSS+l3G+J6qsqzBN3fWYVBRSITWjDfBQ6JqRcYYU6mWpTSlDREZuBykjZRkOaWuzHc/6ex7HJYH3
mTeoXV5iTT/Y2jiQC1u7I3gYi0b6K9Hx/2Jjb97lPZGm7z0r+/8HezqAyp/s6RKJyU9rOn/91zXd
tFm4KacA+doWcvvf2aws8HjLgN2A/QBtOFH+taVrNkg0ea6A0Fv+AsQMy/Nva7q2BbdCa+pIbVnX
NzD67+zp7s8oFfQoblXE4tZWoIF893NmQU3MpIVDa+/lZq8TcL76ZI1XzZDhd6OgWb9hQ3Lul247
mnM6n85QOuBuMskt/p5orodqMRXVa7tYbCVDV8wvCgkTAPKofaWN3Kwjc0qnZwVua4cd3RZXmBVT
gZG5V1Vo+wx7gYFi7I28ohR1HOksNEpUiCXDVvMcP1D5gpS2LAb/Pqd1ni4ynpFzKOx6GXcjsk/r
EE8i8bfeXXzDBJjbDzV6CrW3Ufl9JAj8q6igtWvZGeUw+aHeldnTsuQtNVpaxisg18wfPHYZL/Q1
x6mjmrVND+Z4GOgEVjqKQlALQRS0ZdYtzd+tPhLHafRP9pQl84lWSllByHtoA1uSR3yeh/M0JZda
ocoDZSxjDa24iGZFoKKZOX1ejZXLj99dcn8J5PJFAuPCyupAO5vp9HP8IWqqlRJRl/IT6V0Xujc9
x+CdfyVC/ny5bH7BLbh0S/uBDPlsz/FL2Q9kE15PY2FZAIp2Wx1VPXTpcUzWLPsLRQTKg59QJAgc
wiOx20Dj4PkkyegTcyoZQbDCDN/AmlQZtVZRvoA2Vq+Z73eEeGRanZ58Wjbbnde5pmRjp9oFeGlV
FDHNWXNeJyT4BGufTl9yBFmM3nxpbfcONCGM+iVJFp9aX5LXbuALa8Q6SY8wT/RLLM45o/uJaYJD
JzCRXyjUeD6SQUq2S/YRiltPlpolBx9lVDk9zUlz6RsArjdWb9TPwl4y7JVjb03RalNiRpOTbZBi
Tm9uNIAwYQ1n0RYPhNk3XlAqm5aS1Vst5l9BoZY9IJehhbJXDQpfa1pOXuaOTaQ1GPT2Dlj5d73i
7Fq4torQUSJHfbXYY3rswJmOw6qAb9qMkreD45TOey9SB+1BM9GNVtBpHuQFoAzF7C2w/7xEZstC
Nw4h0oxchjmg0LXyFlp11GrOHZvHWn3DAYxAJWnBApATutoY2VYzewdfr5ybWcrOP2UusrHAIqem
ZhQuim99MiZyz5mTiRDNdaFHnmPEqGbtuiKUClD71UiTZQoH9NRG6GqEqtODqsXVnp5cad6tK7Bl
KMrUm/g46uGqs6rOuaCIjlQpfZziU+fEtMKk5VD458oshYkczx6eU8sn5GVRXiMZ8/g9T3ZjrTkG
zby9WGmCqc5yReeVApBKAo1YT3PPVGM9r8zBIojVQIWkiQKSmiDaMWukPxXKypzQWhXMYED9qdfQ
iW768vm+SSjEYkxtLHLVhh4R/WJJMR9m7FqAF2Med2ErtkQAIoATj7LggjSVvqwQ2lvWrJ2lmGDT
KFmbrDnk6L0ZCWSqZ2E+tbjgBoOSaoTomfFUACi9T8lSvKODGrbKVYK9uRtXl+b5RFVnytQGhEpU
V7gRj7712BPueCH8bJyCVVEKig7rysyZHU5NpvBiCNoXTiseOlpWl9V5tsQ6PwKFNSdSNPtdM/fT
+wwA+ZzxKZqRZ6u8QSNtZ3WUTAyx+PWrgfJRQh/AJs1RobGlDzhk5ZVyN0n6yQNjAJ2KenzB172x
2m8un/EzhZ6Jc04Kmp+FpjIK2IVlGbUDppB0KwkYekJJkT0JVphMeJFONxfoiimn+4UIn2HfWEBE
AUWl2RBi7ULhqw+IlhG9Q270dAee9fS6fZQ8YGSQ13IyIqRN6nEVGpyntEz1YNCN9u4ME4vTZCEG
d2ZDSw64uejrWjgP3/kWCy+KF3yp5L5q8EViIeMwahc3viVEwMqPqHvIxmZl0rqwJpmJVF8Uqki8
zVp8EzS7XGpU0Rvnw9qIj5nQgOtJT5r3FMOA2mktvu9IV2WpcW8piuHKqZRrSG9R8Ziug7r0mnX+
GCoeegDYVfzSwLmS3E8vhogSA4EcB99k3vt219wtzcJf4yayqDiiIWKJUOx718jCWYTLZFLevuw9
Te7F0iRvMrGbZystKFqh+LJn19fM0o9WgfY7RJjM9beKit5Aiz1wDy7l38VCUuQivUznAxvngV93
sfWWRFe9fYw5HguQIzt+d1dnKxYlbNwNar8kPM0uR3HRm1Ythjc5S0ZprW1zAuK4XPk7U1eJC3bD
+langwsHRju36uiXhHPinktWuz5YNVv2eh6b64aY0h0PlK472nhqEdUCZYNbaRHKJSS/PB48L7Bx
spxT17VqIIequYWDniQk45qPkaCe+Xr1kCJTIqkll3OeJd6uId/pa0FIszhqdMy+Zy7r/d5N0uVR
tUjkWZYIWiWLUWFbp1pWQogXuYzqBL2rOsjOaq5Q8gw0g4MQgoDg3jcOWDGaiv2/dht2K2aBKE63
xsUpzoDdh1ToT1PXG+8qbsV3p3L4VHu8ANfITrSXecxNLvJYyz7yZLFWKhDLdjhNBTABGFpLCBg9
NRW3kBgckm/rdPiQRGLZUaJlQ71HLQv2ZS/AnnQum3O7K+22G2Ctae0KRuJyOhQ4LUViRunilBqp
WFxYmHye/tmyygcQZe0NQNj+4q99f8365z3TT6y/SXjbNvCBFZl6rFUs3KfgLlHZGRSZkPY3OlGT
6C1KOD53QgBxsDznnqbZOOQTJ4vscURjzbIVo5urK6fdZbZtfUuh2EHyzWVihFuQBbSa3l/HPH4B
lalE6WEnCMk5d8gvfkr0Prvvud4xK6CSvlWFuZXblnp8PVMGMEU+vtM00LJZMzA1ldOXBqkTu5KG
UD4Cnlspi6+a6uTM3F2kUKV2EnEIFjckeg0cOotPI05WpP2NsTJLAp8a5VtlyUYRjWbpH+04yJdi
TOLvotDx8Lh5Il7EOPDlGxLfzYaxJ5T7erX7vUydjilybhAN0QAvTVpqZ/dhVaX72oPBfql6brpA
dj1Ykl50bb93dEikwExWIB/QAnIGMuEzyyARH1/ou3ZfesVTew+/RYjmigixncvzYppoUQsAtsHk
EX7XH5WxbMC13ZlXM3fZ1xoS583xpn5D4OhpDzx3pewDx0JbRFVZeONFI7xScaZPqbrphJ8Duq89
TFBW5JAkK/SBPbW0s3ljKotwbkfcpl48FPSXFGJcwy7G8wB4LDDc4p4q4ZmabDUuHIsOhQOl5nSJ
+GvXNM9LYsU4l7RMG+9mOGXkcdMk7x3Nis2rSevm9qi0lY4+CljMWbFtIOyw53B07N4Ywwbbt/GN
IuuE8indTJCwhIRjgowEbrsQO3ooCKRa0JdAXVITYzbQUs8U1RblqXWaasHj1ImEBFWZTM4EyTyy
LgQVWbnZt8wBBTwuSWnNYV3HsXNRNsSkTMx8pgfEzIgTVzeau0xYozTGCDO0SsdJ2fIBSXLK/pha
NWvrbjG1m4Wm2eKC+CgtpslZRzb93aQjRttXuEUIqVCgd99lv70frClZZu9oNK7EmS5G3ZeBkc4F
vVnrJHFTEhhRZ/smNlUT1fTXUc2biYVVBoJv8Q6dN7TZY+cDCJZRTjXY8LQu7Vo/Ar5X+Lw6PDoP
Q14RyowZD2/2nlHEBAPzaY8c8HAqYd5mGKNML8DTrZB5rywfCbGwM7M3VJHHKaqhMKfHqUBFQO9r
7Nbd4wJhT6VolyLCDSy6Bb0dyJ/dXWppnWKGa9U4XeL+8foaj5agPDhIZxbfs9hWrX49tGjiwwrJ
4nTbNGNs3puoJF0cZwk+MWKoxyefvkJuvwKleVAsFeMNEv4qNOLctp6ndF4+OijDCo28GjfaDGnP
UZK99tIR1hjvYIXH89ZdMLN0BZ1bgUHFzhtof6c9aMzWcyBzfXV3+PowIblObyYXuesh7ZtYL/Sw
hns4VAYqs7ARk/mSrmbTRqobbOPYpnaJ+r9G5nRGMZdvnoypTfWwBRSEQ7L48Lm+Yncr4PY6llYq
u6huruZ6uG770sKCBA1Cf6tiJI+ySrObE7HUSbbLfai92mCjp8lK+nmA00zd6U6VrUciayq6RmO6
k1GPl/3NLCx+s/o8H6vE5uimcSBgZCetQE42Y3Abp3iTQK7LuwkG+M3Mfes7jfRD8qLpbfZSNiq5
TWoZF3hsRlBk1+rUDJA4T99Nwqfym7i2eWA7ZuqBpkkKpHjrNZyva3B6A7d274pLIg0MjYgXoag5
Jz5KOCwT+lKyeQtHzWcjZfOPs231Tw6nIOTM2kpA8zFzPdCrbroVdd3RnDSjdTuknVUK2tIaPrAJ
duPayD2oF91PkgddudWXlXEJdIsTQovgLa2Sim8t5RZKk/Xb6uUigbdKyzaouxgcAUVChrTLycVb
G3vJbUxiYxzlzQrj5CrKl4MSQSGHUl4BkxZo9PtfdUn/Bc3+uVmU/zNqdq+yf1y8yuIn4Gz7J78i
Z8L4BQ8y4BdKyS2k9t/ImUf9I8np+KCJNKd7GoziN3mL/4uAaCEjCtc+aijHRvnyG27m/PKjTAFt
tc7RSHH735O3/ARLEOXgIAR1cHqDuPDsszeY5HcSTjIWSR4ch3lnqNG59d0ZhQj2RcrP8mr6W7q1
316LPDkKDbBKkHz182tRFVzIzJPzzitoHMwsTV6uTVNRtd1gbsvNv5nD/+O94f1GNY0zGyvIJy2Z
N7t+QYzzvOvoQI/GyabHrCqqyG69vxJPbwrsf0vkfn1r+MwNJKq8P1q2f35rJORoHYaGaUcJuX9j
wKx8AyUfHryJng/4iTi+VLmoF0gK1Xm7311tfwCY/dGLI3XCcfOj7+hz4jeDho+hUpt3hSPl0fI6
eEi56vI6N7P6UneM7kZn98ebFOd/z63x4yP2cQOgGEd0yRv/+X2biUHYqWfOO2q8K0xUFSWNQK7R
n7/BHxFenz5elJYYD1AgYmLYFNK/v0q9kqTvpe6R/RpzcarHfrgQU50fGsyN92q7pJJMNnXgArPc
uN3QU/fTL7BS4zAGf/67fFKDbe+YcBmuJ+BJinA+JyXHvd3nc4UtudUYLTW0JuGU1vXln7/KJ5np
jwuKcZubH+P/FqrxyQZD/eCc5Sz2O5yq67qvjMK4WNsScCe3teUr0CkP9HXqZLrvV5dzAuQ+eTBE
2Rt/8eHzpPl8aRNqBaCOaZXH0ecEHztR/pj1/CaoXt0j0o7kye4n+1wb5uQtmwBCJEGud3/+/v/o
UybgY4OBEdoi5/v5CxeASxqVNMtOj3O+XD95Nxb/ryLr/uhF+AKtLWVmU/l9ehG/pxpLlMjjqH/l
RHTTIuR59H9xwWx1bjz9SYrjQfTpm1SD3aTT5mOHU0vPhwqHbc/S+xcOsT94L6TveezQhJISbLl9
i797jlNLELujgRd2Lmik6QSQmzIr/y+e4H9wLdD3ykMOwwsOP//Tfai8kh3FiKdd3wlrZxgJKBx9
6fXjAikTOXOvHcgx/ysDwPZTP939m9cINQSuRZ41n96bVZBzl6mOT3Baqr1dyjqkaGre6VVh/UU0
yY8UvU+vxZVgG4Kbju/qc75M2VJSWXXriI5as1Gnycx6FaLGzi+AG60AuK+VAKEjEQdaSRV5SJ5G
/m50TXedGltskCzaZD4TZHSkhz+/Kf7gcwCwoVYD9o0L6vP1uuaLlSWm1e8ULuwTgSByT+aFf5pQ
wvzFF/0Hzx++SJsTjaBSIp/0T990P+pkFszTshMu/eZWc+B8eWChPbH7XDjkpaJt86B/0vNCAzb5
8zf6Py5mOl4gDZmVyJliVfp0Y44D1epAU91u8qjKQOZR0RsLkPHnr7KdyT991fhWgCe5nrATsht8
ujFHGBCvJ+Bkt2pWHtYNyA7hqToAcDIdLKHt/vzlcKP9jxfk9CId0zNdqqq4U3++R/FhEz2r5/XO
XDyrD8uZKtJQZ6YYIQn62AKIS83vjVYrAPdiLrPIKD0Sm3RSWdj9Jz0FO+y4GvfIOZfkZOoDGtG5
dYeLkv2tOfr9WL/FiBaNaEAQme3LUlKhXW0KX7D+3rZ3vRMPSxjPo1aCp3RUTXt1bGT7WLL5HOzc
9ogGQGk1EzRUWbdoJ1ivPFHpTywcGywp4vSlGkr0jxSIzUU0VCJN9lg9GN86A/EEhkDRmY9KaXRa
G6kjqICWdWZFLntWeiMLxG/nq6xdcdPObmztFh+OFalYnr4ZzeKTN7ys2MqzYamPqASo3EVoMtx3
tCvfFyKeMbywu/QwkPRw3MsxzzqqeQ2zavDH0a0StQhma3bZliQEOzH6Mug7NyGOFKnaNVgn+99a
F1RD6paWUbfstq/kLhBPoGM90cPG44XqlJ0SnMfLX2NCTUaUp9ny3iVVXoc5wNg78h9z3Q08dPWj
lthpekYQS0Zarb+CtfBdOzuNfMFoaUen8INCFOhCqKpt7StzWJP6vHWsrr5AXEFmfIB+1YdiS5CC
lVd1omhqGjA4kSvqj+YIbp0DucI00//lOY1hBRN3fnE2anGnn1FCLL+6Vo+uOSFSoghRSvnfkroz
0jOjMQu6wFdsu8qK9f5EIZx5ZVqz99z3zQglRoR0vtMJyxF3WPvH/OT1pnYrtMI1IvSizFLWLAUQ
c8cQwtLLzBEWRg80PpOJsImk24wSR4jr18b1IdvV3LuAJ6VQUzBisNJOY9HaHr/+MlAq3RtkvEjy
YM+XkZEvbNdSO7V8yE1YT7mdk6bVx/W5NWp6ApOnzUMEGGTfFEliqROouEMjN5/mw1Kuc30ScuiX
nbUWqj+vvc3DZaOHhysysiSaPa15LnJE+pBuSarvZDKb1+i3s4u5RAAWaekgP5gBlmcedqk8AI91
X5JF2iWywxgsgCp7CyiJ6I3koCoBwm+ldfbWCy+nfJ567Ve7bNBBr9twHcTI6j5KngCokNFl3WcI
riFxG/C6XZqna3700h5FV6e37j09AQBprUBMFZk1X+1O2b0336zzuhKmg+LAgGRCUrn3nQa3T9M4
Xc8VoXdEUeigO06kU2eAuLutTfheEqfFGRowIDOdh8JEdhLZQlc9qoPhzUvatHrsZoDwwHeH5rFx
a3d+oSG8u52RCupBz1OQZ0VKXSmyiXiN95rDlc7Nl6Y+aDQPrrBAAHJmDYMDZmGmcX9h+338bKG3
k8i78xLlkJ+Yv6Y1/xdW+KeNCOA/wwph+vr9J8cMf/s3LY6FZYYKEOHgwfzN/PKrZcawfuHQNres
TTwzP0rLfkMUTP7EwUW6Has6vtDNRfkbouD9gltUxy6qA04wqBH79skg82eGGf7pz+ccrn0HwII4
ZEYV7Bg//vx3syjkLSJIg1gVraBKMEBiWU1nihCU5ozTwwgFpIbGOSv6qniwyDy5zeINNYStSIMh
bosQXHj1H3wyReyj68L97rMKVT1d3UBx51tp+53presUEhnv+/vcbp2Yc3vV+gWiocqafaekqR5T
Y/B7SoYzw5wpJ805hZImcagB60t3oYLdZXg9d3IeapClTOlVmFurAm9zdazq5OraZli2W5M6qUTQ
eKKWN2nWwI3B5MFg2vqhyywrPSCHkfAa6AUHWy6RW7QVaqBaT65mpUn9CpUUczPptqZOzJFWvNCB
41fHgn3NfRFob1+TvsHYNvfjGuhkydywTHQ7rKM+drTGw/SmyvhxkDhZuEtjVOc0mqyOoT1b/Iio
oH/AuiPJdVVXOC5r7UWRs0FCDrvTXV7JDuEiv2gzY9vryaG60AmOczjhOOWvpWLyuNM14hvTII8N
2XyfMyd/b6GqcicUY0Gy0KhLO7lPUr937hwNYynUk6qX/bKmAMcWSKqhE++/0slXf0vJbPqg0tdu
4XAGkK8d0WPutb2U+rGLCbFiX405k7rOGS5FJdf8Gg4ebQYwinnddlmsHaHmUNXmiTSWR0E9+zsI
UdHclrGb0t6TbIz4zqTV7qHN/PiktAVOfRHuUccfeyvXqThSO4UHo4euBs5if8hiM7Xul6nqdIrg
PLtCgpl5yYbRItn37RD9VuVf+m3q8zCXEyw16ilpdky4aYkLuAyS1NPt89ryp2EMXQUjhVPRbBcj
AKJWLI/+Sg/aHOgkjq09k0/c8PkmFQahwSHVdDfbtSnO+2RKjcjCWbmcgaF43a6pJ1c7x71ZEc8e
MxyZce8OJxJC8/SEnYDkOg7JYYw6uGK1j4VHgI6nilaedfXkPLmbEzjTVkSj9dwdRmoUiL5qG2/c
6Y3bXCxVlV7hQe72PTq+Ohh8VV0NyO4l+rBVu4zJIVX7sbSW+0UtudrVzqKOs1ETA5U2yzWMgROZ
ZChpVwJD1O1US8ML586UEGxJmTwZmiaPtKc5fFbEQaWkA1UINUdSgOB7VXlv0oLNLdSn7RkBvfbt
TGrhayIT90vMpaVCKjSYNRE+A+Qs+ro6YSkTbSH+qCZ5ELNEVUQC6lLDBOqTpJV1JEswcBX9sxs7
6cO8MFuJYrNijWYbd/3ZYqZd1T72w5Rn83c8Enm8FgEQTupVGgYxjbtpgmeZ2n5846lgW8MObWvr
+cGcW6kFaojldeD6BKEv/NI8+ErOwjiAo/ezt0uNKVm/YhLuJvM87Wy9v4dtIqWMWkDoohCqOWdI
jGe11tVZ4XfUbH00arLGnAGpiEm5ilB+ZNOFPktcvVuPmRiV3Em/n7os2ILY/eo8xglgIC12W5p0
mfzm3t4rqXSc1rM12XsMhtIvQzJ3KAtbmcwe4kTn17y0ps6ZpqcqTsVihbZQxG8HBKiV+iGTnWYi
22rspA2ZzGOLBDs5po81nDT9zhJEIX21/aSTT3DO0v1CClpdPAh8SfN+MIZaXfpFn6lLNyY5Ao40
VQZun2mQw41KZwjHHMUySuxiqiKpjAlrvHLc16F1qo0Nbr1j5Wf2obcSzIa1XuFyQHaI/EiDl8qt
CJ6vOVljqZHTSOCeROOUYVfPiz2hU2m0mA4ZyCY/6BLzujrRvi3uUtznEXGpjFKZpXBsCDFoB3/Q
5REhY/fFsiYzrJTpE2FnrQOYcFnts2H0RUA4m3GYK798ShcHjUm/SELjat3fmaRgRFafILZPPftM
wvReDyR/hhMBxcfYle4B+QmkZoOIMsCh5Hwdl8HDblylUTVMK5xOh7gwHesLn8e5xsq2Lg+FciDB
/dLpd1XuWFE8Vli+THM2D6bsvE3kYPp728KSkJmp8egU1d2qQ3DXSTWcmkH/cG3NePAaUKEgRxAY
SKWsMz9t5FO5YGg4X/isD3jsvvVG0aqvacKT+DTk49h+j0uWj8sG9bexK3KPL9z1vO5pNkf6jQpy
85cvWeVCyEZS1ltMo1PZ8eWsSjv5XmRd/kq0GGoOlxTe5ELJAh9GnOdaHHGDmNiOuGSCLjG9MfST
bCILIOvk7ewtzSFDtLUENfZN7KbrrOMHsY2W4mZPLvvMjjPcUBRaXZbZ2skIEGUGy136Q252S9iq
Hstt4uNFb/1quemd1V53lsRmiSuryP0zty1Lt9hh1rL2WlWT/MgKioZubA+l1YivzrDqUQtiArXO
3Xlbda2Hn7Bw73qFfibsCj9RgYUr81upWdMFrHrzOs0wtOGQ4TONtWlpdquzFMzvmI/DIU7719HV
+e6x9nDMBPlKQdVbhy03vYqLZPL2S9W34oAPYjnHBWpeVI3jeEGeII9aPC39wEiXLIdulVjJeEAO
hCD8GBz/O0L/k3wTuDWQlP88R193varHf9zjAKz7V/mP//Xv/zzrSkJYfj9k/+vn/WZOt92NbmOI
NSGRDJIJ/o853eBPYOhIZN4iWAR1Sf8i72zrF5qFcKWTerkZ2reU799Gbf7I2wLN6euhqnwbk//O
qG3+8J7/DsMi/WGrTmLUt39AWZ+DwbbWsJr5ZX3UWuOZB8ZJpfKW/NC3cjM/81g5N0Sypw/33OS4
2XVl/W4vy30s6qfBci6NCgAk78yLUdsCO+/iddwzhxLcOB0cxOUFs3wIc5/vKVk+OiNY/AjiGHZ1
cjb426RQ3HL4PLUk05PQ+lXUzrkU8cOSkeBZuRzePrW/ECmoDev6fSwSlIs5hiWn9x9wut5XGoS0
q6G5Fl1A5qZBM6/7YUzieugJczC9M9i9h9rTHiBDEU0N5KJmxy07EEvkUc3Vl6rKv8nal+FsEb6E
uT0jZbJ+RzeKHGNw2YsnewhsCYLmZCzjemyeprHssbYvX2sJ8M+y8QXYhbEhr5ooWbJviTHfw7y2
gTKcMXQ6i0R9tDiJVT8JUDh+rri2+b+dg1G0MPs7rdOOuUE6feU9dQYIFdpte4crc2/b8dEnWTfo
VAdqY0/3CR5aJnfz5C/xhznVd0i2iTsdMSP5Pp/tPC7VrjKBBhl699gC+J1VTxkSAqqQmWU8jHl1
a3o95XQ4u5l6nvi3bBvCOy6ux4+trX0p0Bk4Pf9b2N5VWo/VLs5mpMc5/u1KtO8/PK6+1pZY2PBJ
ELm4PVgZ/0vFN7F27VOOqGiy4t2i46Yu9fMyj6lJXts7bdLfnJroczHbbUBGCmW5nbozBvdB94cr
zXmwJ6CyRtxkSfZFwlyFSAvfMRuWgS/2ue8Qsymqd7CSJNKxP3D2ZBj78AuGhI2TZNrl/nHOl2ef
QA8CfXhoJ6TCeFflFqfgWNrHkHaHsl7v8VLDVC9dg0pPy3bO4h/JuomDpi1F5MTazmFTpLzqaIz6
81i2T4XhnDle/VTq/W28DpcEot4ZNUGeRIg8xetyb1KpEmnaep+VDMlJbUVr1uPwoxEgQM/uh246
jmhhnZdRMGDgmDvqBa+T2hc+DUhB3EkSgXP1jmv25CvznMKRW9KR0dnaoWelx5hvfmjV+yiKYyGM
HZDSpZFtX0EsbjFpSXT2Cg9AvNPE6DBE9YcRZNZtjYu0J1F3GOJrK/e7kHvsC5UpB369YHaWD9Ng
6je1o56XIMYmBv/8S9zoX6cBke9kXgxTeYsHtwzxlFuBNvgPHINvfmO89b5z1vTw8PxqkyMepI4Z
PbVPXumdoWjKQnsyQHrSb4vuPMBXAtxhzl0n+1TqxdG3mjvcMvd6qxHoWR0XwVWh2ek3giLuSFb6
Wk/iY5Ta9dRaJ900z/Nl/fq/qTuT5bixbMv+yrOaIwwXPQb1Bg64w1uSzp6cwNgJfd/j62tBioyS
qAipcpBm9SzDwhQpUXAHLm5zzt5rx4WxS/Tpecizj7FUDgOMiN80ET6nZ3ybGymzk0v1tVv1uW2k
yZEeAAS9y5Eyun5VPkK9KB0rj90MufAw5sfYNGBD5cegbR7jrHc5g22+W2r+pjf/uaH09VOQFIjn
A1UZGhDKLt835jK7GqoKfSmfIivXauADP030bdVL60BJj3Za3FDbfc5EcCgnfw/I+awE0ZcWI85/
ag/wj1S2Zb/xVuBEhHnSUhP6c//hvrQvP/zHGi55O527j3q6/mi6tP1XOWn5k/+vv/lfH1//ltup
/Pjf/+ut6BDe8bdhM82/X6+XZfefl/5VV4PQiT7/wLe1XZX/gCDDP3Rml0AglTbUtyqaYv8hy5TB
lkROdDa4kf5a2yXlDypr/AR9GYU8Lrrzfy3uuN2wxWHysai88T+AMf/O6m79BD6j7wa9jQQ3/o3G
+TP1P65pQspqeT+xCzk3lb7ObImqsxTJexSe23BKtX1osDbQDVhVw5NqeVnROips4a5N1oZ+06ts
UyeOBwnA59SmZzOxGeYHeiri0nU738Bd2ch1ti+yQ9X6x6LrO9D+gXhQg72qXAvpJW2NrdISylQb
rdt1vXRfiPeyF247Hyplm5sqS+SrVNVYArJkl9da6pqixo8cy+0G5dkqFO3atGIHLbYLdOPDr3Po
EgNO0ibC26EWsdv57OlrO8R3dhmnqr3Wmm6XLh5WOLVGfDFa9bU+X0cqXPbSCG4oXFPQG/a8R7Q0
UERLpJXBZUNGyQEra1u36lhwZfq1rOvyKox6z6+rrdR2Xq1kLtxrL9TlQ9VQEOifexOIPaaIGc2r
5IZG8F5kFvj9+DRop0JWnLzeqeR+1wF6xZQ1wpnVbt/0fP6mW8ccMUQeuGDwVmWMYxr08ICfoWtS
R1am9dB+QWLqWhkLl7rW5sIr6jvLfg8pF+J0AcQ/29e9Ji5aUckr5Cuh1/gt7JTulOjG3TwaxlYV
oBBGYlXoBnBXliByLVrBwvsImwG8huFmOpgQ5Kf38VBtKoABWA+3Fm69lSDcYSUpZnWSo6hcgZLY
S9lR0V6SUX80jITdmSI9YYrCsuhK5mmwi10/JCoYkTZFmaq8+t2ce6kcdQfa5s1FNxcrNdfvO+pr
vkGiq8FD1gmX0DH5BrrM0kKjKvDvRZ66IgKgHeoPRjR7RTNcZF1vBCvNbPaTPl/Z7Rx6kXXICwGD
xN6lAa6HFCfNSDpVhHRKPam9tp76YaMNmjvCoQzn6lAIcOnkyVd+yogu6j2RCmsZzIXKIK3C+ouI
E3YbmafZGY7qaIOmLaKIK2pHQhu/CsCtq751MrCzDygk6fa4pp9oqZPUkifhBs008BS2HHiiRwk9
VZjvra3ZwSEaBieWSkyYgzvW4yrsJHegyzkn587ODNI24Dqj37WsyZNKapRadOmbMaq3fpP14qxo
Ku2bG40+i1xTj0Bg40oN2RLqTsbQgap0q7BZWpnSPuo1CtJuKkWbvHlrilu0Y6F873MoVrRxN/np
utAWwRmlpR02RwflM7Yj6VBaYtXFtpN3z4v9xMjPEHZ2SoiRIZfX02CUlyq1zhUFsO0oD9fdqHti
Li61Ujg6YmQVdsVKIiZkZcnXQ/Hg08UTeHHiVHeBhbt2RCFRHi/iFggjfnOdV6nhdAAYQZofIvlR
GQRFVb86D1TtymJhUHQDrIZjPu4oICdNEDpZpnWbtjuLuINKkW2Udj+yQe6qeDc3ZzQXq6ivWxf6
zxHJ1TYK2Teal0ofcGTwnU6BqDELVLYY81C0hoPR09jGKRSVa4otnh8bOxVfQ5lIV0XyZITKFz/A
lk6lpOtvRz96hApJe2LOGVWvOZpAkxJ/qRZu3Y6raXxt6bkiGV7D6I5WoMZQPTcrX7nLBvRlvOal
LFZTRZ9t/vClL6QZrHrs/KV+3RuK18bnOMbP11/0emQfZlU86uQH6Wnu9CJ4Jb4a/3pzVxjYdCuy
13QpOWY6nel4j54d/0GYYbcJ95Y2XNVAH/ylLdfigpBCzMFUDre9pmErHOjMqvK4IQfE0Wd/1YHR
aHtuTXJu5wfberElcADAZeQw34DLXzPu7HUg9x7wD58Pz6kX7xJ0TTPrv5j1vJ8t6Tiznwux8cGD
0qyzppa3TYtRP6ifSs30wgBwhcBlUWS5sUsLGg6Ymuz5aIlacxUtvKj1qL2gOkMtuIrS10YPryQK
dnCtqiszs5973lowj2d4lQGmI/mpYa2hjjQ+Q/uMHSm3xTFImnVFTqmtwlDCy0Mztggvs0w/K+jd
cg7XE18sOtRxclH72fRsx7IjV2LnZ81pmKFtoPLflG3UXxQFlXlBe3mfKN0GKIS8rTTRren3J6Q2
NddVRl8KpT/3TjbTXTVQeOVg3OtHtQzHBwr9DVS3tL5Tc+EQrdM6siE1H/1gKw9CbhKOonALeqPB
W10oyWOdU1fHiLP3dXl0g9x3Wx+ef980vtdAZiNcQGy0gh5TZb1lJZs/JKPBjigNYkYGm1Np3HVk
86An93WrJauCohIng4ncG6huUdsy4HsLXyjJgiG11cCO7puhccjhGze2OZz11OaNDE/VKO58yV8T
SIbYowhMDhji3p64d7V23WAJ8zCGXPWzNexIIHdjWXvAq0mQSKWM5WZsD7RYvmjUk1GKyPmroKWw
D1Cck1xgdBztfDuelxyGeZXQ7uJ9olap6P4+6bvDpIXb0Z4f2rp2/Xl8o4JmuXwDbaNEozPpxg7C
1E60VuSScsiU12Uukvm1xqLkqLrUOkabRmTtdG5bhQ9yPjwWuvJQEsceJHWEZ6DfhVl1lZX1Riqa
h9ocvLCuQ9fAV+MqQoZxk1fbgqAg8Es4pbGREB2RopyX8aoZUE+JGpCgp0XpKoyxA0URgaRLllc/
d4d2NCw4PHZ9SMu8ceWize9LX7I2YMmJ2qAwsBYdAepUce2JdbWN1NbTjKY900wv3UxrtMsUKMm8
SaIQh5jc+t1trhXhWsOf90waQ0gTj7KtcMpQmzjKGqRgF+waSlqJIJImJu0yQpKjl5NJs7JUrnJf
Y0MUEfCXD4np1dqkna06wbqLGaC790tDC3cge8qzr6sIjhs1ZvGfkNFskyZqnWTIvWSusP0qS/Q1
U6gFjIk6CBUbXyrsPZIJdpQmgAFaVk2S7ZOK94jat2QeeKubywTN+pM2SZjlmqw9aqChO6awRn/O
5bAAQmjhM6J7XW+MSuoeCwbDuu/aVnbR1IgAiUDZyyvi4sw9lvL0CPfIZK+Y0K9JOn2t9cG0SWgq
wpZBk2PhvvUyKZkPdAqCszKwcLRiyk9SS8840d5q+zYxh4PO9uK+y5Np12pDuZkSEawKkPVHdfSH
G6kJxyeNT39hhCxIQ+yrrh0DXbSaxjgXlItPdjMWZz6Kv4vi8dpM/d6lLs8sFdf3ySTsXWynBLdk
HfFQfID5rRuUyEsFZ2QfS5KdWf4VizERqTSOIEyoPvtB+ZCUqnTRiSJ/xUGZ34dmgehnaA1ePZzE
3WRxvZysJLdoSnzH9M1UlFB3MBgoPpeVZwuKG7a6TiRaFbFq0v3SrWovQwJyJT25C9L6YRKS79lL
Hr1lSIFD864hlg6mzFzscRlF6zrXp1tpToqXDM3dPQEX/rooyNppZHbK4M7gC3WTvyHKwLgzczvc
SEOhbMGYCadCipvwuNhbTZYUbuwkONsxRZ8ZEMwJj1NHO7SPr7XUeIuIIanz9mHoo01kneeKfKDg
tipm+HF+n5yw0OzoxRE/MQtz6+vDDtJOeNn6ZLtoQ38bWT4dlLrpeEft8KiN2i3Q18GZ5eok+QMH
IJ9yBPQuQIdR9FENHBrgO8srFQO6Uo03dTHS52JDwt5wi7rX35VYp45RwIY9jd6CiNY/MSqPojPv
417WHcRKmz7Wr3xtaPZGrx3jhNQd9v5TGl0T3dGSPMJKDMSXDJtIInyBspguKQ+5PrK1jYMYoiZc
MqWNOI/Y16kVOEyDh8lGjZWqwxnFzANxfVet2jT7tqEvFFIHC0ROM7HCXdZrT8VyblE4pARmshdK
VeNUJXbZGJJTDyfZze2cA5OtjaMbmgwUw95bjZneMJmyKa7FvCmkbFrRqdQ3eJ7vg2isT1mkKTvy
n+z4yrQpkM2M2w8SxypXDX0fOYZkrgchWafRn/IIrU9R7VhkdRRhvj1seOmbU5J23UUSRbHX9Qjf
aCcXCW9GRl7lWOVuUJtATIt0sRZVAV29pTZGYwZoXNZGgKJDK1OO09wWCvekqd97GimDk5aF7JId
OrhDXYSvDb0Rd1LDfTlJTXNsSd2EhKUFaMqGeltKtY81PpH16GA0I3T/rY7nGFvXnCDB7z1jEh+x
XHp1V5luEhaw+oTxxKE4psg6wl5Pe2cAiLD7T1VTLv+HAYLE4h/555LKqYC+/VHXL+33VZWvP/St
rCIZyh+CkBnFpMGhytTe/qqrLL+lYKq0LNTL8ID45V+FFWH8YREbr1FYEViDFnHznz0TfsfA7CSW
/xOWELrKf6eqIn7UsGN1WoTrdE3QFaOWtz6DX3prIHWSPB+3wwR4F/fl/AQ1weu0VM459A0C6vug
nrPKKD6giRhXi6hiT7iYBJFi6J6MIFEOSZR0BwjrJL1HSnqNjDr9s375n+jZ/Y+FRpNa/quxdgND
rv2vq4jh9vE1LeEUVd1H+mMF8Ovf8efQ042FCk0vjshpQmIx1f2rpCfxW3TvUKurOpgyhTH+pzBO
Mxmu/Gk8aeyB8TT8X5I0LT4qgCaKuq8YaZk64L8qmX+Wfn8ljKMt94MwDqgSiyvZOlyEQQ4n61Mt
WJM6NYwQWXjhrDZbTpsPfORN1WRHGiDVSlNnme4xeWypaCGKhtdtMiKV9i0AgbEXLkltHWfCpcwO
U0Goz/oQITjD1KnlFn70KDto2bz362CDcuGmK9JniKtfNHK4Jt08dIa0D8ZcRsqF4CEa4/cuVnaD
rd1bdIhWwh9bYJnFI8Fs92w7bGf5RRzoictBAvD7GLxmhOttyQ1A+6RZ46pHXDCL5iMjtGDtG5iE
qh7hfEIUtSs0ceYLX9BLf4avsV1QVi4kt4C2GcUplOVOqDU2Ip8Ziq+SzKd5mudtnCaneuSMbqMi
cOwo/mLBjACLghg60CusvNmzXWTrXPj7tlOhPXDKRklM2haXz9rkVdZr28vAvK97lGzfPlZEjO2q
Rg6BZQOdcRzc2dLlWKpX82wlwLeK52Ei0yCAq8hB9x2X/22g8UlgGANTNPCqR618n4V9eaVVvkV/
Q0JwM9AqUwg37cz4ncoDJoLktc6CzMkqbYDB111ohXjIGsk1k+G5N6b7puHJRXCYAbeGr8Ns7hZp
t7OY3tfsOAiV8I2LZgbuF9boQvL0CrrtAz4vSrc6zwhJ6ErvunPXlleJXDVOPPF9Enu2nQHnmqeA
Z3IscazHrt1jL6Y8UW0y03pEHewUKXLtlKRpRkrHZh9Nw6g9mTK0hAGCnkhzEjGK6NVvxulgSSmH
rE6R0CBqyT4sqEjZRK6uwBWeDbAOsQFhiWQOdY81J91F6CCutVhtN/moKkQTqOM+9acTQQEwchvq
AklojOuJrt8qR+OjSBlsxLlRwA/bC2qga9e63DW3PqFyq7xSm3Xd1jGbPYOaDQcLYAn+Pq5RKgej
hkSOBidgmMWEQypu1l5MJp4APWRopgv1EJDtPjCggZulWA8qp3bUIYKHpYn8eS77wc11hN2V2MM7
v07j+sqUefph1V5l4mIK4o1SJc/fzV5/0wxicvvOccL7b6GxlbG1sDoKgPbL738njDVyuWBfYwae
lZYcdgudoHFjq0e4MyQt/U1E/ScZ7p9Xw12M55irsnz+eLW+E0jyQj/wTKCUKwjVHvs1TyryR9Lw
Zj+5AA5BqiZxUVHSPP76m35ybP55cSbVxX6ro074NNXlYMcLjuqBV8DNUnWQpKgBHGVhAMPmhcCw
PIiscWw/PVp5dgSrsPn1R/i0zn+92WRZM6Uz0y4i6R+/PpsTLat0QXmj7wmVzY5BaOyWjvmkUTX1
k9/cbpNl4vPDXcILuB59IdqO7Hq+f7gEwzR1j/He89l9rNracMLpvk4uqSLSNxg4U9uNfaslFXE5
+nAfa8apLV/Z7W9TTE4JJUfLjzagxg9oPu6RiaEdO1Rxf28VyOpRmqlldUE70ZvfpZYqYpUiL0WL
JMiSxYSnnvMJqPo8cB4topd4aHZS0Bz8KlwzG61lK/xAP2i5tOsIQZQsCp3iSAzrEpvbEPrUt+u4
Eq5vwS4Mw+EFt+IthGvYsrJaH5R6lhwc1O9mVT/GjUVxiyXMKztxDgFl0RKpOQsHiAKKab5XKqZP
S+HYbN2Gs3w/VRGDrLYuIGZRwbLCfR51G0jO2xJ71jcL37+1b7otMv75TOP8vnv53//Y5PzhT3kf
xcVL9tF8/qv+P+yELpzEf962ex919pJP3+/Zlx/4tm8SOiROeo02GmXYi5bKVPGtE6r/wfxBCouB
D0/WBMlRf+2bdH7IWDI5ZJWoDWpp7Hb+pXIy/+BFMDGJokr6ttv6N/ZNP77IOI9lBT6oxkWQGLOI
fXqxZtOHMkmxBw+KTxQ3RbJ8AFRDqSV2I23UkaDa+vgmxrzZfXeL/ma+5szx3Sv99cpLBxYPso6e
Uf3sbjcHJIVSENLjazKiac1Qll8ro0VIFajl1LnEDtvtrrPa5AMZL0ndv778pxl8uT5AMY3UK9rT
hi2rn6YwIoVKvA/4btDAFTKtgZTWkWU09A9x8ty1sFE+NAIYFJf6mHCithSF1zay5v36g7A5/nQf
VFMRlrEkDNKf/Zw/B3AprSpo804cz/pBVpPwEan0sAesDsTo19daVqXvFG3Ld15YDayRLFwYwD8t
HOVQDnMvNahQM1/rby1/QsmT0B0+tarCPYf1Pn5TR/4Q+fJ9xMvPA4yvp4C1VTR8M2Qo/jhzN+Mw
tp0cJ0TQp0sHqAGSukvb3qYCGUkjhrZILi/MuZFff/1d/+6+UsrmO+voDjkOf7pwbpiTUoqEfodf
GxcG+vR4r44SPVfm7uQ3d/bn0czhmpV5OX6T1fbTU5yijOZQTYczTfVDkzXvsda1JLiPcI16kWwk
YKN0+Aix+M179Dc3mBmENxcSB19UXz7Zd/ueEi2fNSVq5oAH0w+oCJN1gG8ShF/8nhF2DrSfcfXr
e7s8tE/jCNgq2yyIDUg3zU/vzjjLnZGqLPclW4RXXRSM1Jhz4W8u8/MjRADK3KmbCJ5BFXzGuqoN
os1yUVXpTA+I+pcWYd7N73MestP99Xf6LGlioHD7uAy9Leben8JZTUkkeaUohdNjlLw3+8wg61vI
HfnrUdesR4r/CD3SkHSguFORXw5tC11wMkdpDepflynj58Pv7No/3wMT3ZYlL+Z8FpDPMpXEkkl2
8adiIXar00GmF4fJCKrUKYrC38Wp/t3FVMGMCAeEI/7ni82TrIUjuHfHLgf90FZy5OkBgdCrhrL/
06/v989jaFncUP1azAxsGFnhvh+3BjNQzDtSOEPU2Z4aD4yhrCyD37GIf34zTcEsT8qU4KnKEH1+
uE7ri5FOJFaiesj7UzxJqTcPg+6mc4XJDCRr8CZLY3ab+VIf/4Z48PN8a4Km0Cl+sLSy2Hyag8A+
kj5V8h3DhfBeddE8rZTZiALHAKuanOg5sfT82/fVBIWxMDcAY/300lRokg3AQ2hFlHm8ksg3v2fm
tdxfX+WnWcegpMMUgBIbKRa//PGuciif45lvjC9CSFeWFvsniJQaGTadz8HXKm8EL+83s+o/riWf
9X5YK20U4RbIFl7UJdLsx6sWtdRLKihRDMd2aB8oQ1jbNBvLVdKEMxzOlPqO18MdGdZ50TGgJuJ1
3qM8y2nG9DNtJtlM1G3SxWL+zaP++m78MCfyoBG1gYJRFdIzPu9n1IJ0JpC0CGb0svA4MsW9Fxs6
9g6hLGS53KSbMebhFYxH25niGW9Z3Ae8xnPyEdG7Rww96uDGLdIavF8/ra+LwKcPZ+Ezpki2zHGG
9unG9WNEKUTNZrp7sfVQt332PBOMaqwNCiPnOYY+eYpQwgQO+0S2gWKuR4V6Ajy/nA3ig24O+M86
szddO+iVPX3XAR5TzXkbM3YNFrqcS6bkhHjHcV3HXQ9BkQhodNLcrNGdyjx5B70gy05PVsy8IWqo
HTYoVJXSKSXyQFcaPFoSDagSnQYaMx99JvIRP6MRx5uxqNJhUyoWf07BuWOu8Sale6jciI+C5d2q
ZbpFK+QEfAiqHddjLaKrJTFuoxBfGK7kYUzfTHJcyPYcshSwZhYCMOCekMoh9SMilhktRziq1kEJ
wJCs+hKjETK8zEqeSGUZLyJZpYb36wfzeXJiVmcfDyzdooYg+PePAxpo1xhmPbBS6SJFwARxNl1r
NKG630wKy2rBX/XdEKBwy9+vmGz3UVFC5Pg0D8ZjV7c2XlTETZERvkiKhFFLjFPROIq85FrPdROu
+lxE61mOy9aNW/XKj2pCNWgvNpTuavWIeFG/MPKgpEFl2OHV3MybNAnpAysSpnqUBahGYsTYsuJf
z0k20xHjxQsBY8+tM+f4L5WBADzT9+d6M7TR86z0EppCIq6dhoLruiiHdB2NpfwyNNO2GKv4Ua4T
bEOWnww3ERpuNC0I76jWWXLjhKUC4GMSc+waVXVepsRog/ZG2/q+WV5Vs2L1xwgMqVNahVF7cSv7
4wrGOXN/0PnqnvnAdEMskiP6JxOacholg7z2B8s8D2Wt06cLHSWBzrrpQklGaoGwv/SkpDS8METf
qZl6XaxEJ2ZUndGu1GCHv/DQhaOhOFDQy41p40lgUsCVs/Igpkiz/pbKig3SoGucpkyglLZTfBZ9
qS58ZVrWa1EZkrG10Qvt5YwibqynzdmXp/Ia3ENyo5DP9IGMk8QRO6wasJup3giHIsHoQWa8RAdQ
qQQ1YJvFfdfYX+pS1HA7JEl/9Pt8pFIgZiCHEbAKh/ap2q1qc+yu5AhZGcaMdIdFOgLA6et7AhY3
Ro27oFZH9cDNly8AyNcO0bTY59CZqo4k9LZeIwfR2q0s9I/Qn56lOJw4SqJ1eKwZUdehBFyi6Dok
mUWE1iodhPrUypXYDvYCVUv9e9IVlKtaFqh9ZuWdBnC+jiOAnejIJDFAzO6nDYR/mzKlZiqnKTPi
A5ol/bq0BfrMuQsMAlyIy1lxsfrLOJmF5ZAWg2SstzqRXKR++Ubk3Q0SDwt9szJMHvFwM3F/czoD
R1HF/ZLTQJ0pUJRNGZfyWYlRUcWyjngTZjsQkPmtHnr2Y8TvkNaH36RM1I7OLbCbNKGE5C+JSC7H
t8LTithyDAZii6XSbmCtd9zBWJKMdSNJ7R61c0u13Se9wImi2rwVQXyLzaYN9hxa0l0CFQmbIwFV
nmKXOpVFhMYPzdjO3EnMuMwYQcAyQoHTGdOiuwIsLnvpOEA4Edp8Cjpj3HPMRglbR0+9Cmm2iOsb
X01bTPrDquoINpPn+zrW72NOjghHFX2Fp343jf64HljHkT/bAh7FUFJkzAjAqiBoEwJt6++AQGcM
L0UrUrdR8/GyLJoeJweU/tWYgJYJ9GFeR+lI+lIy1uueQMZzDzX9UqnDqyLFC+UjxQHNG96hOBM7
0w5uyqqtzh1FrfewN7JdXqTHuG1ubewGLrBnhqn+Uo7zS2LWdAWbPOmf2e282/RmnFHqX+ux0h5x
QZiMZ03bkVRM4FGfXY92cClNRX6QK016wKt8qY+oEhNcNGJ+r/PoDsjKe4gBGCDMtJ/k4MQkRb5g
16/NtvFQQ1YAnat8PTbaE4I8SuG6cgmNkOxbvdzE+Xynmu3ogK87BMZ4ygM/ZTUt7gJJqB6exi/d
BOTaUp5svXyVw+jO1gcUSaBCnKyrLKcJxhfU8QQhJuX0xv7uelTnW0tO5I3UUP9QBFIRYCWEFORY
leMmOJaMsTT0V30tris/WFDnfXXEYYq5CtK20o+GU9OQQXQtLlNt4gnNJE+HMZBa8vVWGNwo85SE
Gg/FJF1kqHtIVRnAUWsWvtdG1pH+hrILJ08F71hQysxxh+LVusgFSnezArvQqsRSDK26lfJEWtHL
vQ0Gw2OrM7NBgPs68p50EVEpaRncKCrvkJUTqT2R6YiLl51w9GHBTd6xe9Mtt8a9js1T6O8JGw+i
QDNpfG8x8j7qrcj3Pu/ZUStmOmZ5soEfy0cna2Yrlf1l0gjqqAS33mgS2eAiy+/kqT/MZl2va9xf
HvNzR6tngcbMO3YTp7khk9uuKNfNixKIbh2pBNmhF81jnqAvhQrhReRV0EHo1q1GsYhSH1JQfYR1
AYB/XfZWg3MqvSOGkgwmTcg8mMy8Jf9CcvOmu4tbgfwjOKfsv+i6qeMq1YczwYhvgTFhyQKDcZQq
bMqlFL41mFOwPzEjkv48rcyablcuNbprK0lwisvyTQnrfRUm1t5uVQgZKXwdCVwY146+cDxEb5f6
MnaoInxv/Tk/1KlO4Kpmpzea3qZ3s1/xUBQy/PpSmmEX5MA6Okg4gI02xGN57Jo9QjwJbTSUD4Vw
UkYdRY2umaJTlOXWri6n61BoWzH0N1leHtuuvM6bMX4cx+qMJU13pNCkF1Fab2JKg3URpupuyRSj
njXFayOCEiyqeu2TrI0bN7qYmZ2v66qHTgwo2h5Gj8BTRyvGk1pVWKNL7a5IOFxYdrCyquAqTkJS
YnVEtP1ZCSsmuq6/ULTkgizUWyyW7DipWmyTof9SII5Z4bg5hgGCdmKvjr3SEbFBzuFKk7B4N3aJ
iZJ29yFS84Kt6nBIioaEAaDyuOWGo9UEXpUVgMyV3tzRujurmODVDW2BioAsHnjWPplBT9owbTOJ
CQd3Vh4mF0R1ATMCEqHYeX5nt9kbJxvQ/HUzSJgai44kTLlgLM74JwNzuiAIbd/WNn7rzn5iAkfq
HM3PPkKsZiUCFnHViNmnSMFRRIp80sYUNjmCaKIzO2TgDEpKFxlybfzfYbSYCXskxDUgdDcsJh+p
dbzp7WhN6gL5cKGjLopIPELXCX59ZNWD7NRl9jJINkzwOX8nJglVuRbaGwtIlaXRvSSksF41PcQN
9tEY3fxbI6+OaPwX3TZ+vsyGODGIQx/Y42XiJ91WDzThxmpTudIkPfSlEZ3SDK1lV/qohoneFBQY
iEfbyektzZ2tPxBC0ZdrADeHSA5PCLHprdSsxnneOYMP16ZKqgK5r7rGcPge9eEb9sZdsNxb4s9u
Udfn9D01czfoyLrJBeQnMspwtZIKeqTQXarZ8MoQvuCQxhu9Vq4sbKa6fFPpmr8Zq8YzVOkezBut
784RinbFTmMj2yCptaR0qWi8K2m/byDbzLLk1TKuTiJU7VWjSxsiCDa9aV1RVb6TM/89zjV6Tvqa
ytGamB5UgeYNeT6XcwNHAzvPE4pwt1KHu8UkGXassE0h0GiiPW+VmtB1K72ifppuRlJd10qmkn6M
x50aGBpm0fE4MMa5EHuaizge2LAjk87hHoSqP2ztkVEQ5aoX6j0Rf0N9U1W0fSWp3FjU01Z6v2x4
pOJebi1jZY7yMZXkayUwL7SMchMciIMo2niNDbHdGxOK2bxHOVCkyKm1KPcKfeYGgfkAA2DYzxHV
nrWfTGSntqrujvZ0RXrWYbbyIx15hPp58WZOZIKZQxwfC4sdObvpBwuBsWkN+WUHkWarK7huZJKI
zWwmvYXQa3XypbuIUwk9L/sVkS7lInPXy9U1asxbXKhOS4PcGQ3tS2QCUitnRNu9aT7LdozUzyDC
eTAr/BrqfIqsJfqJRYAtdv9Eef2lAzUGOcMs10Zu3RoDBI9QKJsiT2cPeVK8tzL1NgmsmxCBLmWN
6ozu5WwGY3EhK3qNN2Z+1gZpX7d4QkODyNZUNa/HtGff0Pj+mqinKymJCNLxx5QKqYmev6MvrTcE
qtY6TQ/ErRTNLyMCpjF+L4m/tn4uqvg1qTtjNUnhZVGm7LfaMaWH2VRfNNItswZL2kgdaSUb5X0j
K5lTTeV7gSISZYm2KyGS3EkCsJIyEIyT+sHkdKIZ9/0wX7am3rqSEvQbPYjJv6iA4qMrJ5k4645Y
hE8Lw3xfzfAm1CWTgvUqAmDGxHFi3M2HMeqf2jw1nDybmOfYjsxMoUeTBG3fzQTJ4X5YvBEtPu5b
8OoobSJo9f5l3kR4wwkWJHbW9sqCKKIEQMNa0obEEXU5YLIO0TImuE6g/xFGqOJoI2iX8OU4u69m
RD3WyHTGzLKSK3M9ZVJ+THXirKh7IMHM74pM+oBXYl3JQROeZKua9oVZKZuMSKDVWAhpnRoErql9
tZETfxcOyERlVXrqcy5spMBMyBbHBD/4Xp5KV7FF+E0z3Qd9e1/YgBCHKdiZZu0xmyE3t6NVM6pE
M2Gn6ejlKmV1VOfFDDChBCdLgsWLTU6Shdedjc8+HvEvzPVVJeuPU25f2p267TJZ7GqL20Se+EjK
6YAGtrnTZulORBUOOqs4E1uHzbq4zroJTfYcPcnwNtSc927WtWOfosotGuAEOsGz87i2qvI0yjXH
Ek4wLNWbsCXORSrMjdb9H/bOa0luJM3ST4QxdzjkbQChUysmeQPLpICWDv30+wVrbKaY7CVt7/em
26zbqiIDATh+cc53uv00g3ZVM24EYB8SAM0N4EmTOC2vWq7MDl5vO/rHtIzupVURwerCtBJTdPSb
cqdKcDcF8t24kNsZR7Qx5x6dsvzRN/Pl2W3kJhGus8Xb3Pgb1NsuAUORKehZ61F59KgmepU2m3AC
G1PXDUFuT/4zDSNsHxElCOaFAUPcmBtkwQYWH2gGCvfDDcFkS/7gpB2v6YWsFn2w8xH/hTby+zmu
2x+6xh9CtqWmZGxVqm7MooNQKdPeMk6kHlNoxkgmvjHJsV+MkQB2QyTTTa+cuN/L2Z3xHmTNbZN6
IgqEJHV3l9qDeRc1RsTLWhJ1c6zhGGx728RmwSPltaHQ07BlTf9Uj8kgrwa7d5+cpk/u4LPH4RAv
t+BVyWxe7qEKi/d5JkS79d447zCiLO/gP28nF+kVoRPZ6RJgz7s+ybJiJ4ToP89cIO4wjJZ+VDt0
vMl4b5tkWbnMswg6eUM8fR0Z8RMuI0S9/N3zXDxENM/FOtyZsX/PILjCeDPht/PtW+IMGH0sdXZt
zvCRCP/W0budZPltkjXbmoCEIKtJSF0zJMOt9d52HhBaM8K6wpKYs72eLP4h0FECQRG+1I63TDfF
p1Vl8bZy5vq2rrrzOIzkpWBn060YnjrX/Fx5zYvrwmMRF7owQQ/uezbb+PqAo25YU63nFFz0JnOT
T0luA16SHYC4krMEE5cNb8crHjGVv5olDyz3Rm1vcr6TZQAQcItebaj6QKFFiGs9BgdYHWOAjECO
xm4CnwWeSI9HQ7UP6aBu+xXuTjKb0Zn1+nudZ/U+Tpf5MWnQTF0N81C90ZfF7+RJe3dFk7e7OfWK
h7gxmeziq0mX3kDZPk0PDCjDJfZOeOPWu3nUdWB08bKHvsN5lkk6qSzJrkQV24884G+6m+9Sqvnb
yofdtPH8Gr07Yq1nGmEmrhGLnUeig9cjr0US6XmxPjVkOl9B3kNl7g7k+q3+J8jzxglsx12ssk8W
v8O5tiok/66/vhhOyY1A0aa3Wnviuajp6IckT7ZT0pfP/soAwUlL+1HGMV/BkSAV2GQe576F8GM7
012z+slX+NcOwC57fBkKW22K3npppfDOCSCF2yw2qMPtObsGVjtSSrBFx/OKtLLF+Okv5tnrkK7N
QHg2iIFJtpcs8fX8NXP1NT8LG7Spe2OzTRa83dwTdDW9NQnTJ56YXTmTBWPmVnJmPVJtiTUpjyNE
PYDPBRbFMWoOdWOPzwpmaYah2Xk1ZW9uW4rogFIK05dfSqQE5rDNifTbAmzcpoyGNla7mAdVOV4w
zgtORpwh4OzWR2dME4IMFaF2Qo87HsB8Q9Ynmj34bBtgHa8TyVLkSu9AHkXbgloR0qpJGDP5N2FR
LzrbLyNi5se4EyWiItPpEB5h9wKjNopnyybT3CTKqMFDluHDq3AyTQ6BIizo5RmflthjeGd+Bh4w
SPrhblFU0oXtFMcxj6qwx0MPLbWbx90oGn1YGtsN53KSOC/NwjjWC/btriQsLI0t7Ot1stS72lFx
sHhx/OiK3L6usuHKKLFlO8ouPhd9mnyuNCGpG6knjA2NK97MJCcmmsHxd9ReENakmgnbjtPuzfcz
6BuZjiCuVFEBwbDT8mtzmTTTL7UZFNuBQoVnJyaVyUwybsgFkfpmoRakXJyXxlG7Zh1GBkgeMT4F
R5pluPe1SKvK3wwWN+Rh6bD44R32aKLofYYg7jP/bRXj4tCcrIlPxe3FTXSSl2ic4xj1ScWUmtnu
SfYytb7jYxl5evuBzHOnhPX0JePfOb0qpFPqRubYm959s0rnK7H2TnqcykHHWJrb4gWb1c+thMNp
N2gerw35bA1cbjgcDXq2nEGKHITE0hkp+8i7ghzxynXi9FGUlvOON8O5a2n444P7c53QtbnOjpSn
i0VBUenDINLGuyepJhpPRNm6ahch3JwOdV/2n2oHh1BQ5Q7/wzzOKutxx7LlZxDiGthVTRK3EbsN
SiWBNvFtn6ZuKcob1VrzXbEMWbdTg1AH3CGOH4A9i+ivmDsyz+7KRbyXbSkwAwuv/g56GM/cMjoW
EliYYzarMoyLYRtPxrzriBVqwZR05RjMAPaMLcvL0gceJgwmPWPj5yeVRr1HNnbNn2eYuA5HjM3G
/WIh7uSF+F667l6Z096fmod5yjEUZoyfffnVmDIGhfq2y5vd2AGM3vQNx40v28PIiPl+ZdwKBDmR
Z37tzwlVbTIO371erFv8Z+tnwnhDy2MauWivpghidkfHxbwBuzWdTz9jiSeJTXOOECSM+bNxaTW/
dMnUxRc3KWujWMsdXTzUnhGgMcbwb6nvHUZj+iLj3rkh7Vpscn/eEUPa3vKPWI+MzPMn5Q/2i5BN
dhjs+d3rLV7dyeoeWqrtLS1UgtO4Nd1Tzd9KVKrr8RMzptzqTlXM6/LR94u9JSAv3U9FQTRl5mOT
iufOAUpmjdAVKigRPCJOW6qrgRzg99ia4AbmGQb1U4uhVTFruKxbd2Q3ZtMh0ykNPcFXHe6lpKcv
qF1Fe0LfOAxMdwp/X9cQca7SNlvqbdt4NqrIrkmrrZpaxz1XqaGhCVZmVe64YTy9U+MI+tVFTG3f
RsPowqSoUzxMhC37NN+rnV/LMRbOeWqEqo/8vARJydEEwY2unb8bnhOyMTQjbGFRc8TTrm57M7+n
Yp7jJ1ilhbrKZ8FR4IwG/7lwCoEFJCayD1WjsYSixL/qCHjpd3Pl62SX2FYjOF282NvUXV6rq0uO
nHrM1dTJM5xUDYknLdbp4JV23rSbf46JkeyyEjW406Z3UKTg/wBDdEnNnAaNgFI1MWG5EBWEce07
jYlvs1YRA4wuKc6yRwDeq669ja2ODosQ2uVk1yWvRCvXt9zDK8iNUfUG7AbsKi+DX/lb1V0gAL6R
6ENp0AYWBeMN9ONNd0BHNl12Pi9tryVBsY32w25iexlTd96ssMWO7OJ++O76iVcqTRYF+Lnt1HLL
4d2fU8s5V6NXHMrEd/bIFS7Kj4lZjrL7fWnWK06/pA40vNhAtj61UWVNx0QjN+8uy/eFfDxaDocA
+cHLjB078+g1grgqL2M1SPMad/NOT4iS6PK7Ljswgqa2hAuwXFVdk1DUpdwLWHHbc+EqBkFJ4fg3
hGTPB2JWNU2Xn+FVtKtoG9X5koXcy1Tupa7002Wtgh2Vl/Tc5bBHKuVVX1sjX7ZDZ1/FEdJlSCjL
vUE4yj2sjyndTwTmBoBK4+MqcFiYFZofW+Cfm0uHQQ68fmZeOkJ47+udgX7+lHJEtKeZhmxPeOp3
+BZZmPtR+2h2MF8CBnIW32RZCWesuy8+P9pjwvrkS55WUygKXwOesKqgcO1CbkRNNu6WFFSqWdIe
yVoU1mHVKj3hh5jvXDrVO5f7LvBN9cmqVmJ82dSa7wVTBBZnbm+GbDiWZ2jp/kuSq/o+l+6rghEV
TrL0tuU8RvdRNBCalHvLXdlFgpOhLgLXrJprr+tchvW9hwd4mCJGefxO5J/lbCd1Ph47vydr3cn9
9wko0B6RfX0lp0rfQJ6/CPFNLLWoxfEJXk67NnmRIlJntxneu9wsQK96RzeN5qsFfHnIG6O/8XsX
aFRcY6bm134jmDyNQtnCVMm76jIjzdRY79gmqm1ht1EaEvZgvQ9GEg9YCqpWbnEwc4flk7O8tS4B
hvCNDZO2P0vvfBZ3r/iu+9ep8HhNKIFhJYY3IlfndlBshigwqvUk2Bz74cLK7GaiFNlpoxq/ERen
oQwn+s7ohlMG/MlglTK5BwYKTK1g9zMokpltJfA0V/U5wWi96Rev3eLKrm60FYtD56ID2HiIK9dA
Dlm+LwGubx2EOhBSxZp8SQAB78gZFNGmZ6/NCrZpOFe9ASFXMzMnTswezZl5XhNmhlgATMYkpQma
tLEF0/0pljwqnheaynMflahoB1BU7llI+iz1kogYusKkZ3eNQpBSWa271cJrGxtj906uibrJ8vE7
+FSiyHW7Hulp4oDACFgQCoT3sSrr+Uj0YLexc98+y5RZVkSK7d5qJ0A9PbGW97PpklKqG9MHcdou
1yYpTw8kU1J5wIQmSrzybhjgeOADosNorwf6N8DQYiBTUMwPaEKMp8WBFdGxFaN8Tesd9z/yCF9k
OxKR1Cct7Uvnht/9GJNUqTfzXLsPUYoCwKuz4uh3o39osiE6DJnLhC71w8wT9YlH9phXyfoZNR1T
7ZjZo8ic7t6wIo1XHRgYcRtZ/jioSb5OmBlubLIoeTebYHJLx7w1Z/8lh6qOfgYM4X6wJR7/Gm0B
crwk8Cnw6e20eYD4p/aE5A53azMUlBnkgbGv9L+rKdLfyrz6XmTVFHTtMLyRj+vetMTREy0IToYh
3cDnsNNj2T2TUIEqCJpbQmGTFafF1TuvAMLDcntnAWCbI4gIthOvTEvtk2lObaBcbEV+vXzWZpZt
EZI8E4L21e6RmWAbvrCBrI1diavavjALxxW9YGSCbRctWcAIg8oekOqlvjGMIgRr0QTMVearnG4c
UOCcPDAKr86zKB5GKueRhGUHLzvthDGwjsSF4Z/qWXCz2gstc1waS3LWZEbs/HGMz+g8oL6UnIn+
5PMCLplhFeP6uIqpDvFK6O3ITYylByuDAsYbD9aTK7J3WLneDu9JHLIQ3FJ7yWcotwdG7dmp9Jcv
jZZ663Ftvhs176NUTSk5vWp5Xr0GNE2TTkgGCfpZyDCfMSQYa+l/ikqY5BvhLin/hMw4K8dSk/wT
0RgME2+yTWtXxrkwaKvrcTKeZt30J3OYlnPM63nTJQM8PKZpDOFnfavJdsDpUnQBa+LkTDRoFSQI
NW+w/zBDZ+y84FXfM1OkCaHtCipPofzzRxFkbdk8pcJArsShuq2K0t7VvAV31op5ZzFKN2yYvVzH
0mEWLEpGgqnUgdSuf+6rjregHdsPInKXqxUM8LMd0cSWTCpfDcc4Qgg61csgzHDMwBEwxQ5E331J
B7u8I9zBPztZmZ4AOxIA2hn6OfIsee5a4V3Vcdt+Y3gszqnRxmcpKwBQpICiV87ErSs8SCOcZ2wd
WJOx9CF1xe6BAjYLIkLfu9SMNdiGeVZkghaVvzNNA+iNldv9HUhg2OIpa4uYxv+pgZ10R8oKJ7tk
FkZm8LwG41LUD8Js3jylqytwpka90ySYH9ymJuHUWgjXmpf+nSQcAgEQVW9o7jieS/PszLRe1wtj
7gfg62yG1zJuZYCx3T8ZI6PGS8nIBqget1Er8zASLon3o5YndyLNPIn4BlWHACubmGzu8gI/vzPP
Phnuy+KdamDYlyV3/WXhpJkPPNU+OIIcVBh8v4tzX+uFTaZRH0hP5wxIi34LJpopkrv0MIxnnrbU
7rpPUUeJyewD7ghOzRE6F5M7cSZHwDrFzFRI5MXr/mzFpvgB2Ns/QFdBVb0klnhubEffT5ZlPOOw
Ma+7yu1OKxwgAnPL65kW615ldncqSbZ9gBmAM6khAODouO3QMUY3wVZNLMdCVY109mJerhntF1ub
xlBsRsb49bFwKk55Z4wl8+u4G63Q6ImrdpyeKN/abqqvi6qSYeuba/SMnS7/QYCXz07F4F3geWwa
+l5w22gfCjr0BhDbYM/T7MkEd2JtUMWZXpjWrU0NLPW51zrfc6BRsxU2oQkXdQhw2tiVO92vLvOE
FSGnw4Q5X4b6zgC77D2VE6efs6CMCyJDebctAz08pKvs5IuFpoLiKXNismMqOFI9RvCDWTFoEE0J
iHROalYe1jzCFsXwKZdAWkP8XfQZma+EJBPEkuQnExLQu9JTe+pJ/GlC/I5sMdR61fjsAGN8ptf1
ZESfzHV9TwjQYSPP7ju3OcemNL3Kc3e+UbPId25jTA2rwUuXbNXfLDg8vWig/fvZde0On1NucqaJ
cwrSs05gLqW2t21nK6exaRriX1BdVbc2iql4iwiNU49q+yAj+CypmTJZGlR2AVRE9V7GZQsMbClr
vpNjuEiQPAtqkfuVMR4BQSSbaduetoTi6GtwrF3QFblgfYVFAUm2s8H7xv3f2f4uWbryaNI0BGr2
vvpujMgBMeW+hFT/KTNkfPTrKNZh0WNwYxwFCCpCCEGza8DMmuM7rjc6IvR453zOZrSnUz3uVow4
uzxZGB6DDKmMpAdcwRbDOPtiLZ/Gmt4zdMoJbmp1SQ+15Hrn+UTjslyKjfXEucqO1mV7TAXF0Iv9
qMUyaFNy83nbOe2zo44ranT+P7HVHNIskMtWMDFDokJDEh9GR6kutMU0bmOEJTvGf8YQEDP8MLFm
3GGhYD/kWoiwLpx3ZdvGJeeDu8+03QMdVv+6Vul0kKopKBw8IPKQ9ptXNdgsVJvacl8720Ar6HZL
ed1HdnaexMzfQdEXsfOiX44HMYbGqAnfYqSpi4UZ6FDVKxZbJgN/FneaF3/Cr5JLVDoOsEtXAUZA
A87//y9rRl0PvTV29X/L6VevW+ZgKh2HvDEOOYYxlAicWZeuE8jacZm8/o1lvcsiuNcA5HqfLvgw
RRH44nauELhyGs53QGI8qrFsvvC1ejWYYVP0ifGdVE6WM/lQl9M/+uH/b/v7CwD1klD4f7f9hd+r
8q3L/237u/wD/2P7kwQIEfwj/yGdopD/x/bn/ZdwmeliVGXyxf1xSeD7b1yC7cJEANTh43VFWs9/
/Y/tz7b+i3+dScIQ7yZSYYk3+n+w/f1q9EAD7qFTwv+FVN11LFd+MA3VKLXmLCXjZ4KJiwLKT8Oo
b1qa37Y+/OuaoNJbiPb+twHs4uP434fg50d50obIjuVOKiwsvz4EeQqiy2IDwOadwQQfZ+7SRedX
sztWVwkL5P3UlcVz1nTevkHR8Rd71E8H48fPv3glTQc6CeT4D7pnSssFxT3q49TK4+ROmgnUyNlL
gWWrsUKvk5ajxSVYCGeg4mthCKEXenTV6H6NMze6My2/cwkIWkTJgM9u/Q2vOrfdRTml6s5cCQDa
k2o3/Win1mUE4iRtQvIYl7RD6ZsE2Vib0ybhBfADSQbta2lmrkSR0SZP3D8wjTqwB++ogMZP42ib
z4Ie+NofF6PfToQXPf/595AfIC3//CKuZeNRgJmMM+bDsbQ0gtptyXqkFBfhzCAs860abU5u1gvl
ZfHqWJ9EYcq3QjsmOzZPwkds6oYxnbOq9tvKIs4k8zCy6Z+L2Al1GjdfYbMjBGS6WUaBTeId4CL2
TBkCn0FhIDVtuQd30T9FPSPaMMmK4t3G1FTsDGjf88Hrm/p1HgDWBhAolwe7LUki6jziTjazY2RQ
wLyu/5oNy/ykc1eXW4NvMd3IZUhuxlm35kmTBmvfJhHd/k6UjDOPgp6CBi5jGHXRJznE3TkmSuV8
8h0SKTskTWFSpmigSbPu30RB7OmmAntUH/WAb/R69eDjh1or70skW7DitZtMzZbVImSotJtdN5SR
n7phtQ79I67LOL5TVTabAXaY5M1l/3kZppr2vJ/cmdG607na3MBsX9ttjpAJZJYmei4Ua2q1jGlT
kaP1TikdSN+wHfRKl7EuQFh/ADTCmBZWKvFLilSByHfPqEwg10eWUzykjp+KLW40BhHmEE9AALyi
cw8kSfrmV74w9sAl4n3FWAy54n1OzNF0HcWGH+3W1GugimWjLHYFdwVuQlGZxTFS7LwZLeTa3KJx
8Ym9lhkxP3WZmX1oJ9DOwyKT3a3pXEgjqnAnYBm2rpwNRRP75WG1knRn9cpFTDDrhRm50TotgHPf
SiB3+ACURVV6U+jnGZwOa6APYzs9pzuxeLyr/3zz/6fDCE4EC1K4lzhDPzgKWXst+ShISoxr1987
yCNC7ej2FqA80WDDRAo2BtmaZRuLC68Yoh9//vxfDWE/Hz1i5S0BPAcTjut+sE310ojTwoOa1Vy0
7URrWGdTD7SDgP72NZLav4AT5H846NGAkYqKwZg3x4W/8+8SxGkTWTeU2JfUiRpft0PzM7OlZ43m
ERc0d4cIrAl7xjm7pGmKIyG96r2ecsLH5oUNfJlFBaWjgfDfyIjp+fP1+GC6vFwQizUdIRXC9QVw
3g8GGLMU/kx2QR+0RlTf1aSV7imprS2RUCMktzmVQRbPyaEa0Thu6pmhruotoGyl0e/1YIi/vK0u
b4Nf3xZsVAUWUNvnvU0N+Ov1Yj9fYWMeBNpBqzWxgk6xv2FYV/7NLnb5pT98EPUBQecXoyVRJx8O
YQmnfhJYKYKknsa7BBUly/llUhk6S+1+N+aayeGcEbG7EV3SsdhfUl7VlpMwCJKEbi1kwS3Ta2tD
v90NDhOEkAl1Ac5RR2VIEWjrv/zNv9+8UFXwy7um4spQhPx6bTzbtd2RrMogGdfmHQaJ3kdzRMaT
WyWPIOn+5oz/aFkCimB7JsZ40yYenWfmw9NquHk9xIaJZ8woECFEBLNv0s5B++HFK5m37VQl+1IW
UM39PH/BW6OczYQoaPfnu/TXm+KCCpCMQiT+KQlhCh7Ar188wdEnG0mjZ3nGdF+w/N4wOlie/vwp
vzsI+RiJg9sWHstmHo1fP0ZOU2NlYwrbnYO/QgrEkIP1rYNupVi+DlYT7WgL1ueyKcarKK4QKc+i
QnthZU6Ow1x6tbw4pt5igOJ/Qwf8enJeroHlQ65SFmZkj0rqw0HSeGREWRE0xm4qo2NrQ6Ka2Vzv
MWA8x0OebT0Laj35kskZ0b1+/PO1+U+fjnkX+y6Ofse1PhSRaWfq2BqcJnDRrcXbvqiZTeTA4zZL
QiNMVq1xnY8maWiyEcO2c9fpL3ihX5/Xf76/SSoBtz4HN07PX38c0gQSijzugbHC6hH0TYTCp0f1
clc3Dk6KrEgP5qLH7Z+/+IcD8vK5cEEcCn/ED7w6fstnb2sHfhWCMbYxdbpFTYewJ24pjUYV59fU
au7WQDZ8a2OGsi+BskTIpWCPipBJy9rsgMAkc/jnv+rXk+DnH+Xy9uJFSvYGOIkPpzb3iFCFonVf
I9KbXStG4yPm4cUqrPU8Jp336c+fd7nz//ew/Pl5HvWh6/6s4XHK/XrxFS6e1ch5i8lK+WGOiW2b
S/wrRuf1SMPIqpQoX3ZR7Tt/uf6/P/ocQcAV/vlk8yOCYIXbVXj4u4IWaFgY2xDLIxfB8Z+/34fX
9D9fkBaJQw7XNlEmHy7o5KP4sdsOTxHKx0NcpNG16lQeYLaqnoYCzSnvuvdBS1ScbOmR+LsxtoIY
J8Ai/RP2oPyYERv6Zo+295dnj2yN3y8/3EiHA+CClmSc8evlH5C36gXvU6ARbcSt8u4hd2hyDEUx
bCi/O2R4F7vR2o8UcDf2UBJZWIZ2Zuw98I85GRNZfq47nJKbmBYRpKzqeL2hlnUIOSID4yvr7B4U
TIKoL2xiULxhksvk1UlsHwm6pnxuEIPuufHXOyv2P2WxiK9cXhkR8F4mUnQxqctr1MbZRtk7/LAT
H5CKMRNNVfVJitnFbjRAB41FAIoaDivwXfCb+skD08dwfg7Xsh/nMMrNKOwqB7EcIQPNZ7Zt4tZo
pMdeO3FGQOkVH37OR48BKFwdLNGgp9NbE30AoIRGmkeiEnx9pGYmbNPEjo1/MW/sx6n22ZYMU5vJ
TWdhfQuqBcc4OxFnrCjcS0X0bSp7shsWyLllWmOso3z2fqyxh7pknnr/2ZH4qplfCh5qMCYMt2ym
gN/NiNhNqN4lWbYNRu4TpgCq6dio1rAAEP00A6x+LaJUf/dixUp0tsvKDm3dZd8TSQtw5N60vI1i
4G9vlm6e3inbUjyVVERPwoqJc3VWIO0HHnz2iZkgfW+XecSjw36Xy21FbP33wZvRyMif2XzGqJ74
Mv7LiEmPFiDV1vVgyIq2uDaTFBh4XbOWm03QJSWJSSnZoWWeB+YsLvEqLhGozM85wzZTs/KX8WZo
WWY2Kn0tUSEQ6y0XftBeJDkmpmjo2hD9mb9fHbdiMd80aBpltaxBBB6C4JTCxVKwDESRTfRx35Yh
X1+siPN0M052dMT6gfDcmJZeBvjvGM+2tuHz+xU6gxK2DG/Z2JNiqzIhPpvUpd9oIwiuGGS5/nBy
N35FaNlXYS5mSXhEsSCdTIxKPXUENX+uh0nco7P2741iEgXiQ8UqDWce6IKKax6YbOhmZgfrfENI
MZ5so1GLe+R7uV+lB7CZrBY35xmrLXWyc8+J9vQsdO9drYZuazZ2PJ5ja6Q9NBztmXs9G3G8G+mE
dFgmOVL6sc9zqIA2hOgcdf58zLyksTfFYii+xuCJ9KScvMvDdMzZRFcRZl4O+IS2lBVA++aUORNp
Eu1J52QiYHJDAhtmydPM2BKKOXnzatV0UAzWASxKmnvj9hLkjNppZATFlRy6fEs4xeCdls7BstqS
MXscFzMxghwAZ7bpec+/R4a1MrNeW1SNfPNmvsE4Gcs9o2sKr0EJJJAdsXkCH5BEQTyuit6dbBpq
6L3VwN7ZUHmj4Mt7x9KE34iF7HnNfUK6j8a9VRCWy40NOfmVhh1lmpdGChSzBBPXid4pDyZisD7s
+sxB97ySahfCAFVP/lD2ODvi3L+p+Y28kD6asOORh7vhF0z7q9aoc401voKb2GYXiifISvM1Tr2c
uBUbUza9VOa8TLpAr+H0A6OiAm/Wq6VQk6IUIFKV7C7f/YJBAgdG5tfy6+z0zb0xtiiMB4KYnb2R
4t3fmkuEwW+Nk3LL+MV9wN7O/sfwKh4lVNH+Z5PtzI/e96PX0q5WmG7FcLmu8+WxU75+WuA78Hev
jVdtJSZKtshpzBtGu57xWdox5VavSObdRImt7mKZruWO16DdH0wlzes+tghgcVYuzdZuChddxMjm
OW1G68G3i9kOXRS0a0hFipHPzIfpsVl4vWzqUeplyzoRpQXoKMxt8TqWuPQlPtrR6xO04H4tzkq0
6x3oiuJRkN2CJ7FQyGnzvrMZ4xRJXB/8jKysgF2rwvdgg7xTPQTYQM+OvGnqTM07pkDxQa6XOx/R
a/zNJhMDuxBatBMOs9wPy6KT1rVcLNoqfHo+SuIIIsHO6x0KLV1YdKG5Xu+Nyay+C6Tun/g3WD80
tgAcV2gHPnslmi4097C8wzSCQ887Lm0SxCAW7FXijiBAJUJx4unKfpgsO1HneWQ/POA8rG4hHPVR
ULeKUaFA0/wwR+3ygjIcRxBt/Uy0Xj03p0Vzsxxw/C85G0OMGoHX0/iHulmKgijplWge2Ib1sKGP
WH9wcsobn7hxJkjaQ5s3jAnm0hWGaLcZGuEch2l2Kai6NqrLjajxDOwmXedNvLHjJjdvh8kapqsk
cfQdFmPthKtEIxnorNBlgF6XTDnso+WXamVRyB1X+LYbLDN+znCUJCfsU7Dl6lq2pHGg1akzO4xT
C8OPMi8e5CWxvTnwxiaK2LEPYx9YjUw4N+Dln3hyHBWWvjPe57U97GSeOi8Ik4yHFY1Gf1wxDeJi
0LwJEzMRzFjVMIDfBFteTLVxNQ1Rkx6sKG/JvO4e0sjBFUbcSRmsrb4u/QqqblE0n2Q73XUjvRY1
DQDqsk7/Vtj93rg4UsCSgkoMWIkG9dfSiQBRxotdMQXYRohwroh/jvERdU3NzrLLv5IEPzgB4pH1
NjNnWW5m91IYNMmC+Kg0TPgQy1ItBjr+aciC1U2GLyh7EN33rWFVoe2jow60WDIIXBHaw79U+v+h
/6ABv/zpTHlxN6oPPTgJJ01ZzA5hyq3QkDdUtm+W0vfDoZH9N+G2ZC3ZwDQSmXdHhkria2Nb8xNc
iUvOh6jY3P6lVhbqt3KUKQTMKFtd0gfpkH69pn1Cq1DlOckgPqfyaRTd5QmYavUGoprJq9+kPm5u
7IMviCZIJWpIcvcCSfjNSymg6wTsOMd7v6opqqb4ItziQXagduYMXm+1ksl32yTLIvQB1WGyTNjc
0eGZJMTwkQvlLuzXb1PvZMgZkgkBoTmghee5bwpsM34kTyuqrilIbddA/s3vtRnhxcKmGJfocSgl
/Agc9zE8Xpm8aZAkKuzjQf1gSis+F2tMJhIoiaGkOojwzIgJQ3SYrBbkagsrNLFqE3fcASCpTM9O
XDrPRToPSZBEqvucsD16VDIn3K2sxrZjNo1fk/AEk/qOTSNEa4brxploOIvAlniwVzAEebwpZigF
RFu2DhoeaoHNRD1hh5ayiNAklca5EgAKvnhjtyKlWrJi29VkVyCj8hHEmVZPSIZNbVduG+VmC+dM
R/lG7VPv7IpAqk0palwU8dB+GvwOedFgu40K4Eqjyqm0X3yJ0QhSCNp1sSXSaJR7z9X5D4c6zToA
WMYXS9HIUbSqBpzyJTcjSLMc2V6BIOHWX5FjbRgLFVe8wjwdtKJpdIimldUpbSwiy3m2ZRDVBqSC
yU9q/y/zzN8bY8ex8G6wo2aKSHP8663ZxRL5oI5Q0HdevZMLmbcRYfchbsDLcYlk5s8Pw++dGbMI
pqcmi0TYTj9XPf/aMJeUOfbUeRzLZmWjijbST/XUlztp1Zz5f/6s348ymyUan8G00iR/4MNjN9SG
nxYR6Uy51MWWbwpHJ1upwBvXODPTrrZmX4gwzzIBIqg3/zKE+/3SglCDAMzAgf0o+Qa/Xlq5mAXw
O0MHHRlwN2sSAeFZIF87wyB2DqE9f5kE/z7wsRVDDs5uV+Ex/Mg4hDHiTT9Dfar/w955LMetbdn2
VypuHwp406hOAunoRCdSVAdBShS82djwX18D0rlVyiQf8yle60VU58S954SEhNlurTnHHEX01a2J
mC21bty4bFi+YOEa2BmG+c3fP2MIsZQAddWzTO1ouaAt1PQpTkZfekl9kXsjqBKp9mdzoqKdCZVu
r8Rd+CXra31dcvT/+3s2XfTWCFYBhTHFHj5jpcTqBmucy1eEv+CMsdfeMPS73rQmjLxa7atTpu4/
vuclUPy4usM3vICplvQKqh+HV83MHsNo2aN2yWX/A5Cihcizb1hjBmSm7abFTIxbnJYFvlyUZtYq
9OLpOW710KAu05IeM9d6A5mlnaONQLBq+SHpKpc4fuzc152GU4k5uEO7yWpNeVINyb5Yr/P7mezG
IIoRlXYzwvSs8oxLz+orjXRKh8Cqwmmgs1iyhw5vlO6I/6QAcD1jnYgC2PLN6EsxhXYQ0TmUW4+Y
LNpw4ARXg5qMxAAh6zBODMN3KlKOQS4D3UeokPQODp8WSbqxynFi8LumDB9Z9zMc3nkJ/Pvj1/JO
zQ3sJlIFyr74TY/Tz4FZuG1ah2DosYNRZ3VNzhEgFtddVd2Q6MPUyzaenDC9AQ7z8bXfjvUFo+eC
P4YyaL9hGM7RwukcY7qleqxtPWsc1pEJSqnGS3umpN5wYpfzzvVMdBcmpW0C30FSHj5TFZHObDZF
64eRN1+xjIuE1vsYfm4Z8WSe04tRTtzi29dIA9DjCcNn55/60UrhdBX/vm5pwttLWEPrIkXgeybM
/ONH+XZwUbaBSrigNh2NwX14a1pXSdmYzNrOJFHlm+i6u4gDX6Q1yteuoMJhsRHfU5fs18jO0+uP
L//OAmWR5s79WWy+OBceXl7F1Y2ND/VFP7aQ1juDPM2uXihJavX140u98xItatI0UFilqNkezZ0q
sJacaZk7debpLu5Q5S2RfAAVPc48VpzJh7+/IPDS5eXRpUKdc3hveaugIa601nczK924NEZ2IdWD
e+HY04Wwh/TE9fRlhT0sg4MjtXXaUbSHGH9HddiqnGxpq3wzTcGhys9EaXBIKIoyELrrbDWpefMW
G8F0X9uWgg9ceOaDkqUT3ChHqKmP6DyuN6HVd1d4kxA2OClWJx/zUXeb4mtOA7UGIYNJ3MN8NWCZ
O9XPeOdztPD8mBSS2bK4x599Qbi8NhkUliIqwGcNzGRCJ+FL6MIiGdWxouhsHBRjLcvU2Of6OFsn
xsPbZZ1JzUT9Yi0NBborhy8topTWEXbBVyLDmDzYwtiOUPV+tmFmUz6IxpWtIsf4+Et5Z7Azk+oq
kU0mzczjObv2nKmTaM1xyPJRznSuzow4nS///ioorWjSMtaXXsLRrVVOq+H+I9excuabhh2Sj0Sk
PgFl1t45fjmesWBY2amg5zoa0owrh6JKMfiUL75RSm7Oa0k8mMpZY5/ULaYITXGuM/yzq6IVEwS/
WAf/UhA8qNoQ1aI+B8vz8a2/aRUDbwZXyujnRIeu6TgSo58bTyQZZNg2UsLP8IrqnTul1UOrwZL3
bXWw124dFioBdUn6xEdQclLpulNnU/3tCHWZEJbNjIqexjlaSMoWWnLSFxxNOzCNq5p26hdMUvod
ElogjfAplCcnI4mPiss4vuKVh5OTJ7H2nb0zVpcqc91o/fGzeeeLd2kpL8xPfhfnhMPPQvbSLRyD
IE0U089kv017Q9oYv/pxXnsJJ8MBzcOJB/F287BoTZZkEJS5FFGPNusuGRj5SLIolLY53Ufhr8gi
KEnUhoXvsBas57RXLzAty+9/fbcEJrCsGmzd+QVHkzL4WKVJPeh8Q5Wp1zHd1c+KjhElGuxoN1lN
+5KXafX88UX1t88Yja+jcafuss4dD70qKaKlRsbQs6vGxcne6e0V+5qkDhB987pl1nYz6YQeDZuQ
vSG55irQuQuhl+2jM+ppT8vCjMF1qLHebCgxuib6rQ53L9XtIaWcWWtXyM6mmy5zzde4tZi+DC2k
KBNZo7WZhVmg/mbHC5d0SHRcwZGcLgGrnoqfebukI3BgUVcRwjDUj8svCi7munKpHSpdb20bMwNZ
q7vEnIdJtf/4ub651K/jJlpFkL4oXhel7J/qJZIJijQGceYXens/C+ICwmZBo8Vkwn98pTcfLKs4
paSlc03b5E16WOLi19AGylxU9JNg0ES4L6n1gDoBDDhKLYTTVctbQy/l5uMrv5V98LG62qIGgzhi
8hsOb5L6gGFBmpwJes/Vu1IjMdaYqIc3rl3tiO2yr/MSBaAy08qjkWJcyVRWN1osTCyLkQPfX8gr
WS3Tx8e/7M2qZfPLqJ0zhhfhsX20nqheYVTc+uynox1exm5nn1tRZpx9fBVSA44nTXb4yKEXPbJD
/d882tZYWacTfqmP/lih+dskGmZqv3XqXIe8ORCv5eTVV0xuiyrLGhv0iGU60ColunrgXGKPoPhp
U+LLjSnNgE6JsfqCJnqp0mrU1kD5S/dS57RerocMY7GiiP5z4cpWbKwEbvSKHZLA8KGnEKxyzgeV
rwnFjvfmIHTs/VXUEmyPjJmOE5WnGAJoIZqN1nfupZeKEAKWQ5V7pWawVFeTmeDHlUPD4TSbJcVC
4gyfpKYh+9SLBjWT6RQdPGPCfF47mPC2DyQxVs8xuJlEyoqMevzQdBLzFwczuR8yu7dXNiGI0x7/
S0jLjrleCerB6OSuoy3q3Bbu1ITBHPFB/DTEYH3xxNj/sNxqLncx9klvxfxVozNsiLhbMf/UxoaD
Kw2zBk1yGRR9375gM9C/0UmS4CGVqGBr2Y3U5a0eRhuoipDGgV6EiJ0dJXq1nGhaCs8ioWFgC/N7
Ikx9gTOJ7gmzqfmThjPW2VFHLaqAffDWdgUL0S9wpl3SANLSsznNgFjZaK9Q8BhRe0fjz8LexymP
kviUY/rr0bdA+7LhByATlZyOnMS2lWAcDPx+0qybu9KCvQJPDOFxYPUtMtahLeeHsi7VL1VrLtjN
cREbzHwMmIRtuoErVKYiDDo51Fj9x+E7YLhRXQPmmb5hq030lRB18UXphG2t46x1FeBuGRiGjCNd
sWK0AFuKexy9qwGFb7xzZi3Ltp0OawhUhNrsKB64OTmvNUEcZqqKltYeG26MrzGCBJFNI3kEbqv/
JDa5kX7IUb7jiMQUBzlXcRuWAY0ot9LCju8NenWJKA8Wh83mRmPHnw2RHxfl0i4oKqXeC6zL0RoB
2wA6k3BzMwjjUjVJHYwcAID5ML7UdHuNC9jC3kbtiFJfd1MjAPEpdu+s0sRsvjbMcteVHbuVn8ei
u0RwVD6msdDvO7rzFT7QERRWpyyV4kFvvFs4F/F96o2e7Q/UYF9U2okvcu4HWHjojL8W7NXwCApt
RjiPuBS9TjJM3kq4wrICl5Yj1kwZKgERAl2E0lTRvxgWLdemmcV3DgDdvsgMoqplMfXY4OPO+05F
Fay/7AVReOa84EtJIuN7lS0y8WZwXLGJ6QbziicFZ31JORFNuoscelVmDMlVXAjvhwVp72s+U+5e
tbFhomTRtfpcgyz2OmHRYy4gbZcBLe04C6rOFd2qT8qY9rJp10pgoIjCwedaPX71CLX2ec7m84rt
f9hCT64Q5lEbjvQTa9Tb+XhpdugIVG3EOIS1Hi4U5LsXeTJQ7DUj0QcZ3/YWH+d8aj16uxRCZydh
gcoLIk80Z4eXaUNkVHQtaRJ3A23Ths/lW67NsN1IZz/jW5LXOpb+89qsJ+jDlXhCa8A3UxGJmKuL
KGzWxW6cEMwQFJ9u6SQ/1ZUC6IrXcDK15e1DYeHUNewsLh2hN4dwSd2tp7uLkS42nXIT6aXzBdAT
DYuUNts5jT8AgQ5e0lsmnvBW0F7elyJLboYyyjpMtuhKaFFozSNtkPQUd/+dDQyHXNWhsEkLkHX+
8FmyB81LTCGDrxep8dLSmvfhdcmnqopPbEHfnoColrHhRbfscgKk6Xh4KVQUVa6EcvBj2r2BHiLa
Z9fppq9URSAugNYCTTaBI4+K6DJOxuqcyLnuxOHw7VLuUD6jMrFsZWA6HH2iJF8YLJq0O4tCV7bD
FMJMEOOTYbXmVU/H8MTR5t3L0f6gGaHxxR7f8wgDo3YdaqF93BtXkVoUL6M5Z3vMCFibvCQ8MTbe
VC94xvRaMOWwXcP3c9QCyVhlFGBOeJmUSiDqKmrCpIpyuizVOFqHXujg1pvdW0knat24IWvfx5ul
N+eM5QdQ30KJqns836O9YuVG0zCPmKnUyqmCpIPUCUXQebbS9LVPi+HrGJvW48fXfPsNc022ZdRr
TB11zdFNq0oO9ULiwgyJUaCDltR7HOYeUtTIOTHDWe+8UE3TWd8tDm+O7iy/5Y9+VuhNSmzSdPVp
aiWJnyBeGeH0m/bTADenO3fiXj5Rd8ijrZlaVGkJS00u5jBkaWdkm7c1cJLHREn1u1aJUAXhOJm7
bW/V2hdb0aA2j4l1hf0pvFHptBerygLfFRhVQ0FAmWv1ZS4NMyGAl0TPnFLbl7L24udQ1SPUWZyT
z4e+9C7nBHDTRjeB5LHjSYtrN0ynfmWPsoQdoAnosZYHsirNSahZiyYtnycHdtm6UIz6xZJscGm2
DiYHNhOFTAvqsiaGpFB1f1BxWW8dI+p/UnvGN63LGYZVO3hNdNmj4BE3fRG7hU+VyvFofPUJKypm
wlNlg/deBV+ZzbFW52UcH0toPbS2ZQhORGP+VEDkuBgL7k7pB6RYKDzKE5/2O9djzqCwyUGPJtSv
LtEfr941vAR8KeZpNJW4/ScTtq+bOHUBUbzKAz5s9dSU+c6XbWCLoYbF345D5mi2wrdlESsx4y2v
5/lqZEFbRTVse5Qy8hlAbbaJK6kFjq1NG0piDSpjxOZOZn+tPXXaoVtz132qGkGqgH84Mbe9++NY
6DVOvzwX96iQoYjB9UqTU5HQxuTRiGn6p23vUMGy7fnEOfudaQXVLWMbmQe91WPnQQvzP1YMh2t5
+PATIcRF3c0qxvAYo7uo4m2IvvrEDervvXFO2gY9P/YZznH4TVelcaJY3GEfe1iixGTb4TkkvNjc
1KbeQymSYZRsIEToj7FQsE96Ya2utBYhZBAnST9dMCJZ5qaUgtYKWn72vXYJt6ARmIpHJFrtnUUJ
bvYbaYpxMxfC/czfaTpr6nLdurfSTGzrOq1+Ig2mR9iBqnBPTGlvBTTL/kTXXGxfxELxKg+ntJ6B
O4ZU+MiW7JqHhIrUhgIu+cy1Bj0MtEmBH89Q/KhHuQYtH6FAprQm1hpbXjTCa3YfT+dvN0zL73Ed
zePMrarHZpZGq0MP8TS6zbLOEnax9GdWtI6iE+d6DMlH3QrO8rrJ3oeuD17nY+l8g//Uq+Uw+Go0
JTsoGxVMDoSyNxM8Ag0LPCJOul9p/DxTAWoDzR5Jz5u6InpORwQMIEaMeJ80IbExZmUXtyp7C+dM
mGy/OZRLTfidM403VI7GR8KrVHjcyQDIyZSxkiC4Ip7ZD2kynpNuMJvkQNrVD06+2mumjw6HcdUq
b7HwphfO5MXXWY6UeGUrrQw3rqqi0U6HUDxqc41uK3PQsfnIiOyfeShy8qtiES0MiBREwcfv51f9
/KDLg6qPViRrPJ0sE6f44QcTtY6bwleyfNTM2hLtjC9WmUNwgwrKOZSHjvZIcU6/dRULfB4g5KY4
Q09c3KehY99mPeDmG7Ye0tyEdNmAf4bjEl+LEzogaohChcev79aOFF515zgpLG1W1KT57T38K2jA
/10Q8Of6tbxrm9fX9vK5/v8gDZgC4R/vNHhun//jlayEdlrijP/zX3ev0/f4Nc9f5Z9ogF9/6Dcb
wLI/6R7THsYenVYYpdx/swFM/otqEGWO5I6DA+XI/2YDKMYnaq2MKaIgUakycTKf/pMJrGgqf45B
umyFTYuDwP8DHYCODv0CigX0U9jkMnCXifuPpZhPpaFOQKeqy01lM1Uuto1wQKIGmfTE9Hg4G/1z
KYdOCSm83NHxLgNgIbownQI55DT8wArEnxo1yIkx9fYqGBapMS6FXRpXxyVrUYkJXx2godQ14OCy
HIA4idztH2/5+vcQ/ZN08M5VLCyCHJrZovMWjlbsTuUewnzZrCGD3RWhofmyBf3y8VV+sRn+Z35Y
Hhn9dIRJixIKscyxDgs/LfC8vIx915l+iO4CUjWEK4rBAFlS3URM7ZzVRbSqpvzC6ihzFSoivyqo
aLCqoqf9eK3X6qUzx3cf/7LDXcTyw+BSsH3jqMBmip7/4WfTxtIqkKzAZILC7Iu2uKsi+FOeGw8B
X9IUhDI5ZUs8qp7/vijdAdy6hsYl3yyvVHfbMGWm90AO7PEBVhB+dFSzoyO3losAb0AQuCZvYtj3
C/2r0eyrMrbJmYGktAcNJGigsEv/+Fnoh9u3X78LHCIHfx1MDeP16NTUEKLjtRInSl4q0xTgbN6Y
0JeWlnsHzb3TekTT8C+12zkf75CtEsCXeNWjmxIhqZoG4TNp2GwR/MIGd53olXDGyCFfIqI82dVV
9K3DlX2OnmW+7Ql6KgMlBCybKom5DqVCJERjJCTCfHxbbz9xVNykFTItcBbU1KO7GmwK8nJEcD3h
I/ANI8m3IjL/To7zz7OjdQg6B8OxdaxZmTNjsq0E4DH0z3mdVwRIzmhcA6oLCx88PXnsPNip/L4e
HyZVC5ytvLGjD9c0E1E7o8WIihcbg1g8WcUEUXgCHvX3DxBJIY1zpn0mi6PFHYoIZFgB8dmxZ4qU
KnjBLtXLU1/fYaHi1x0tFUIGxK96jHk0FSGxaWMOJrE/m155lQzq+NlxF+5FAmIbwaa6IeMAPGsH
9H+hEn8OU3JPZnsg9+ayD+FbOMO+zu5opYDPmtriOi484PcAgneEFXxbTmtBhVp3Y2rhvGZDI8+t
pYaeA1VZQVDGV5K79t71oAd8/ASXOtbh9EcnalmWDNqs6MOWT/SPxYn9foXSeaRDlGOQJPSF/MoZ
t6vj5boPFMoOCOu6zJBu/vVSxYWXNphFnY1T49GqqGMul5Fw2KRPRrxD3j1DYUyr4OPbe2cSZdnl
yEd4rg2dZfnvf9wepoy8KXHz+T07Q9aradzOI/SqsqfMTn0/3oRMaCcu+t4zXYR+yPxAwqjHMuLa
askUyem6FbGJR2JMswvFc7O7vKeS2yRa8tgZU75xcdadOHm+M6GwLrPFoJG82OuXX/bH7SJ3cOdh
otQzdeg0lBLpJF2e7sR4eGcy5iwCsXJZJNhEHQ1wqN05ihaVyRjRHTQxfdyhhyK0NlWiE5/nUTeT
WYvNF58I8AiTbwTp3eEd6VPMBqSF+5k12reanIO4G9nEE5U5NHq5sit5FxEouFEgrlxPTXkfg9uk
Qo1nb5HfbmtB32NEx0O2V5n+5eP+/eMcF+8E5UNmh8Mf54WmIOOSHzd3VnwzzHNxGUqIDh9/w/rx
Wz2+zNFbrWw0EnNLA6pEq72G0KPRLuNEo9DOfsnQBO6lFcoLteqne5ETtlVhwKWcGXc3yUhKYtuE
30fPIxklMQ3Ix1q3UabiiYfvrh3K2ze9B2wYXGCxNgbMpUVaFGuMsa8n7mN5V3/ONeyp2Qfry1zN
0Eeuefi4mJjpQhIvsWpdFxlhAp7Tzr0HBm6iBonTvbREIrHf0TMVdqKD/35A3kboBt2uVS3j/Kmm
DEkSLIMX4hP8vHWWgaRcQY/X7nLgdSpaO2s5yXotBNosGYBbaGZPUzXqk9zEVCHDldUBpffFDMTy
4xs80nItHyu2B6Tmy26NOfu43irmsBgcOVkr0ZF9VSXV8MRtUUAhW/6MXUcVcI7pcb2o+A1Vd7iF
LLBKvNJeI8XHTG2ZJ2aid564Q4eLeuUiyLC8o/VR6iLyMnMilcutxgfyR36SjrhQDedojWV0OnE5
7bBI8esBIKRcKiEuajZW5cM3jPXEpIZEj3AY0B/0GmFlducjS1T8riuabcaGcjWTQu03rsjWVYaL
xfDGE8PySNm5/AyGBJM++1dmX2qrhz9jAny+nCjw5+hE7QC/ie7bDjkR2+3uootRfuDwsy4xI1fn
ytwSv+eJxm+Lyl3XqBEoW6bac60Trwy1MjtLGjrOuWJ6933WA4yyzFeKJifYQseTKsdQ1aNQxhBZ
LGLHRUPNwu07h62yspvJ3nil8j2PYGJkZZWdeEvvXmmRVlHWWAwgR7uZlm580wuSExWKgOhdKdqR
FIzcA9fRxwNiec4HA55233JUpIELGQ+t5tF7qPFUWI0X+Qk2gt23Pb1t2MDFMAQ4vv+u4s1LB2gB
QoPPb9lJ4/c4vJg2x53whoqdjJz1rRlT//Nyc1vVUH6pgP/tnbmcyZCHcq6nPXhcVcJ5PGIaYLIK
bWpJK7evlnI2DRE1t5qbzM3ncy3GZvHxVY+6ktwjMwyFCc7DDiZC9bgBSjeOJgrBsP5YysBVu3ui
ty4rgHtp452nyXCWOeY2jYcL9nUnBtWbr4bhpIO341xKQQMWxOHjxYHfTd4wo5KjObg2QlxiqXQz
dt7DqTf55rPhUoilFmwUNwzF5/BS5JS1wtHZxeRQeQKsKwRQA8Nbl7VUMERZ+EFqFAsnnu2yazn4
WHF/MAR5wAsi6Y23tNebwgq7lk0wh7KtAH4epFoZnYlhiLZVppO3Dho4NYg1i1rzQjRh+1mLOm/f
RNmXE7/lzTy6/JalZklFGbja8cBxk17MI+/QH1sy+nSH3DKYihi87Q52TQ7TFIBHr36ubTKr2Wiq
Je4xtTuhgH67nrkGDXCOBwgC+MyP0YbqQCFa5kXtK+yur5lK6ksbCsem4bgVGF70IyO1bBs3QxLo
FJk/22RybNtBmwIqB9Z3EBzbXw/mf4ug/2Jg//GNvCmC3g7P5Y/nwwIof+B3AdRQPwExhSjFidtj
uCxmvt9wVN39tNhEmKsW2zR9dv7MP3BURfuEsgBeGhs//gRmdtaBfxdA9U+/ti/UTBmHKrO4/jd4
VI7KB2MLDS9YVM4LSyGUAU1P7HBEE+gXogZy7tostgg483LSaqLQ24t6aB50vTXXErnmVWy7FUEV
k3s5aMQDqSVxm30awsyMC5xlnSGvmrYfn/QxHO4mhvH9smpuukFOeyvP04d50u4BOs9fNGKJyV2S
lO7zbj43WxXp2aSQw2X00bSxBf+/TLN2b3QmYIC+zS8MMnTO0OX1JMcQ1QCOhbQMNah1K1yLuO2/
ZiRgMtPGce0ESelY36xCG7sggnNv45g1JEHslXueCqshVDaUxRmjFd5DI+yWwMyaILNNQYM494lK
yZqVOTCdwYJOdsxJNcnZMGWmFdqO+qYgXS2m8tZ1D5LdcbES5mTeFEPmbPkpeO5D0/IFgX/XqIYc
vzW1ISAorN7bIz1ANg0tejehjskKuk7Q1tqZ7KpyC/7+CuSdep6SJFyo9Xg9OF89o7tuk5S2H6dF
W4ifwvhmxZDZomE4Q+1O4Ml0YZSSPeo5aX9nQ99+cUjBQmjarDlgE//R3Klx+AOCZn8mmuFrXYXF
vqt7/XNjuugzUd01hnSYI+wXXR3dC7SiZzyqz25s3qGkgazTd5tYDNN6CuPoJU2BmpMu/N3SU8xc
lkM4Y9H+sG2Z+XXhaU+jJZ8S4e0HXTkrmH5XMenwt8w76dYSY/WjVO07GmI/oah/QSt8F1rqbuo1
gliajQxZtEqF/yV0aQZdYpg07BL+6jmsmk1au/VuKkKdbF/zlsDb+6bQBPnuw7NlTFO0SsKd6Cee
adcFQ5PN276ghXZuQEklFSe5l+kwkVenA/yAHaHqJHo26s8KnbXQlRVCmDSjBT/GRMvkC0Yhq7aW
wmmt7/bCaNOHwQyns9GxYbg0q7z/2ue53f1Qku6uoWAZlU/Em3eW3/bSXJR8HPYmF5wo2HjXHxWz
IW4jBtiGD60JwfwoBhutJJy6s9KDf7AaDUEwoyZS+ayoTnkt+wgvh9FFeyvWNQixQOSR8Y0Q75K0
DJJYFg8KSQornXKoFSNjFVF3NSV0ESnZX9Pu8lbDJHeDKR+xBK4bo7g1CJ6G03KXzqCV8gkepl7f
dGC4NtYoVQSfmTzvjNHwc5P41SndUIjuUPDCzadjcyZz7qeru4tSxvGu7pILo8sKBCnz5Bemy5kC
573sB7ExS3VDmVxeFVmjngGucalGcMqi4GTBReE4ODoz/zBnh9yG2iHmSX4mMAHt8CjCi1IlQ1YW
+YXSzshzS3rHkui9taOUHhzbblqlVXRXgIzaYwjV75WC6HlWwdCH6AFE1nanjUc/HVFp2/3Ik+gR
OMVeyX+2U6bd5y5M2kLYykNpm3KvCW8X1+KxRoWwyQub6cnQdhxfg852u+1AzoSvpoO1limN3N4m
bDOU7rySSkwNqVUlsTZoxv3ZMHfmGLobjbbv1pCm87LoUjcQLXpCx2f9ibbSbZQRHKwAT7GIWovL
kVy97KYCroAfy4YWHGAEaO9kP3n+VCwcI8gOK6sISYYxI9+V6feQRxdIEnyDOrS+x+wnJ+Im8zh+
iGr53QT49JKRxpc2pkApCjtRdH5YmATLQSjj+X9OYJeVmnWrKBKjM/wqXze73eiqX9WG4ah61Q4p
96rSeQc0moOsX3LWm3xH0oF1lcJAu+Z2GmTsc3JVWAYeDy0Nd5Qjh3UFqCJqJw6xhKY6VAJ2gL0e
VHYlVavrT16iD7xxJw7vES9HZ7LQYgBgNLpHO6lWfRtGX/Iwf0wF5VuVbFPDfqJMj1Ac4UG5I8iM
eEomW/MxZv28Noza+FIPBDOSn/YCq4mxS1bSRFEbUyAdj2p2+q2ZRBAi8t78PnBIZOohjE5vLQWV
eR6tjDEGEaH2avecZ21xbmpd+1KN9jCuRsyQ30uduLHAwQlsBFqCHhA9HPSpYhbOlophf1UlTYbu
vqq0L13mCH80U0XZFqp1lXtpd1X0JQJvG03u9dhgomybRguYub1NhK9/PzTQ+x0t7IhsN5YKkSfz
q6Yk3G8obTRBGYkBK0uqaG8gRoy9Z0F9SpLdnFnTdkSN8VhH0dosiivMfrumi7Z1ARyzz3ca2aI7
Y4aKtuqZAinq9vu+GgCb2T8hfolz0CVqEI25TY7G6HYblO0KeOohBVSThRuHeyFfYz5vyGO4lsro
R/bAI+Ae+tF+aAkb5gcl9S0x7+oqlM/9nCYbmjMOivKJkHnA1MR/tC0FdEmcHxWedegK+yFSs+pZ
MfKZrHMnWY9hX1waIksfkE3H+ykrla1pJNHZkFbxWaZ7ypWS4wdSYDc/JRPa8BWFgonVkxiqfWYW
Ogt2a9+2DTnZeCxLzHBV+RJr9nyXLCVlFb1agBdS3biFG14jYc0DmxzhPTWs+fv/7oPbaf/jP//l
cCz7P2cErPP/uHvO++cfVfPnXnj5Q7+3worrfLJxrNHWX4jstMIpQf3eCyue+knDyIzm3eMfVKg5
4v6zGdbMT5SXF3AyDTL0kssO+p+9sGZ80hbNzaKHxdCEA+4vggJ+n9z+55RJ75IK4SI44O9UaW8v
WoU/K/QOMLbJmCmDpH143zEZ32XIvZ/1xp53rZXR3yEcrF13JIRjc2uwM/k92LmLRiua6zZChG9T
1tZXrakuyn1dYVkuTWt6qjQ5ndtsWGK4d9H4mY+etofK6rjXvBa5JRWXL5qVJ98WfNMtEi/CjaK4
0m6sJlJXVIWz85p0RqbTaNgnCMmgVY8xjNhGVEFROc5L03ppoFvJ3BGu1dvpOmzyZt0RVQJkPlKN
RwRoBkG2VjZ9XYCJMJVjW73EygdeWMyFcpM2U3tTaIX1g/xMYQbeHOv1qpOCUdM1iYl5iB5JS44t
RoC1NucV84huEY3DfdCutRLH23HSHNmGkA5cr7QxFU8NBt2Lkd3LhrKB+Y2Qcs/1WyVHyZzD8EqJ
27G8x3qIzGcoPtNZmNPDz8k7+aYzgxDpI42Kv88MUmrWSyZq/UMpcyK02PEB8Mpqk/0oL6BYt3HU
fs51tIthM0LjonebroEnqWdD3W/pnZ+VmQdQx3Z/qjTr7yO9AEHdSs8I+pnJhNwR4FQ+mIjiUsuV
9Ark1zUZo+kPnCJjShnHRl/P0ohRiHkNwpZF2h1E4BjioFN31TMWMhSSeu/Fuxbu5leVSMARZ8wq
NUtlB8gLDwcaPK45NMBy9KfCJK03aCPKvqirrkJLaWgpkmf2MzRca5spgAJBaH7JtOZKqq162YQd
2pTGM7/1TfwtiwfwvJaSYGtpI3nuKIIWOp5jn4xSoGvCSbbw2QiekuVmKMr2MmmVy8nuriKZYxWg
wmv7hcvUONsOiWPE35KSrOTTTShU+5JZ2CHrNpH3s/Mr6o3Vx5qGItlaNZsyPiDXfZxnjfhxQsA5
RE33hHRGGz2P611rtCFBBKXLFtegLrFCHzKuo6Y1CFaOiedp8vSuxzDGCmb54NPYqLltvuZ09RPs
NQ3xUSc6h7S4V0tjYzrK7rkp03Sldu1XFAc3eWUQz55pHKOwp13ELQtnSnyvHnff7LGo4UbJMig1
40XYbB7N2NajFSvJxpGkHyPcp/COt2yX5t20jwycPlpcyw2JrE0woG4fW+9GEnyxcag03WfCeyUf
sPDdSi/ggjTXdBIxzNQaOwzJd6rAu5/XjVPNt3MLyhbQp8PhRc0VZV2b2rgbsij5VtGY/NogZMC9
MbAxM6e63LJnzlZmrhMUnVU++OkqcFstWYMHHT7TKymWLenDNGP7a6vR4JjG1AplSxpfGxCmfEBh
0yEjhrzqizL1yBcDPoiRVLtuOovRlClkoyqTEUwWfpeV4tJ2MvLS1wRsPZIlen92CbOMSKBYZyEY
wLQmgcEode/WgTa6ckSlrZvJ9PxEaTz0ypHccL6twLtlS+BwDNDqAaGhdkGnb2ICUueeNT132bzh
PrsnJlixglkkbnSlDoTwmpM1bxUjMWBWTs6tWc9ELNZO2F4jTRBnnhDycYqM8G5El2DCyu/btdAQ
q6N2fMnMGdE8dJ4zgD0EQ+epfVdxT2lgDARFZwlClyBCbrKbpSSuvPbYafbOvDOz1tsSrCGDjHPv
masCzEqZNTY4ySGfTKNyy/k5g51JhsYG9U+KpWvWeti1pbdlazN+7odRu6jGvJ58kaMQ4z+XWwuf
EMhGm+oJac3hGTCG8XpKU2B7aVP1r1a3jDAows9JidPM98Yy/Nl5bp1dh0RJPzbFSJoIAE77DgeN
1C5yp6UT9cdafP17FftTsXXUrF0WN7Du8Ek0lAQL2n0psf7Rfl7COOqI0gRKCCChnojPOBpeRkP1
7I59usrr8N72qutcyHHFJnub5qq5t4jUMkax7uxsG/VhsbM190Qh87Cg/M/vstCkoEtfxHFHDVRT
QYjQ0grZLGBlf6zLB0wYxqq1tG4VOfbaaPvdiUdxWC7/fUk6bw6iUypeMK8OH4Velgls2N7aoMa+
qtHBr4TdrWHxnnEOOYNi2VGlyXYO3+s6cXQSNLOOpL7mvqzEY1aKJLDdWV5//KuOOsm/fxUCXhtL
E/IAyrr/xd55LEeOZOn6VdruHmUAHPIuZoGQ1CLJpNjAKKHhgMMhn/5+yKzqzsxbXT21m8WY9bT1
kElGMALhOOeXPz8rqiBMM2V531M7K4AL4ge3HL8ua31ok7XiZLCWO3qhOQDrN8HnkvVdEsCaGndE
Rl5CgesolgjjJDUwTSjDrbM23Jg6uBMlERZL139WUrK0dnSt8zn69vT/FvpLrir/+VXV+jb93zfZ
EI+UpPq//nsq2cOHXPWl3a+/an02//xd3X99+3byIVdE9qf/Z/dNonrTf6j59qPrS/3HWLj+y//u
N38Xuv6H3iysbqts8d+PxZcSF/Y/Ll7ePt5lnf0EE//+s9+nY1v8Zq5Rj5QhwJXZUPB/DMe2+Rsi
Bsq10KwglKba6Z+zsWP/Jr41rq0yTIg8wcj6+2zsADyvXBSfLPQZ60D9x4vw+2nB68fLycv3J6cH
Fg+uvn/Nxoxmax8X7hGk/SbA86+0rTl7rZ1q4uANXw7B0ZxT6zyf7Y+swUMyP+bEDqY56c6LGzxb
XfOYpsaJ543ey2IY86FO1bubcFMegv4aZ7GL09VzGSArZjrAsKgPnwT9F/uqIAgxtm4IvKbztb0m
nOGxcRvniqy/9NPFzhgp1Z6s+Bsw196cuktZfgoxUWRMX/auNMPsi9a+vFrSU7M46eai+gKwzehV
0d+dE2RuSOrbnbm4la3apZ29LYLqIL38Kpn0NlzHV2uS9n4OjOWCz2N4kRFBVEYOOdkpxmxC0e9L
qb621XLBzeLCGtPksIA2ZLWx58ynkRPVA4iu2M0kOsK2SO/KBcC7wEZ+MOvipCKyAyz7pFflPSkq
4aFz6GTMnDeheQFjwIEI42J+1cn2IwwpoqFfdjPEGPMR25xrdLCVL99Tcrlb5peG6gMyyqsHfzB3
VZBZd9RAo3dLgiYa6zUd06ijvkdYUCmK0afxQbViMyfLXVs0HyI1hnOjZMCR/tOCx450+GRPOeh7
PVWb3CLQcZqNmzqLz2QdDtRqJnNUN5QPx1UZXiYgtIwfNUlbDVkSzUesTHJ6PxHg7jPtkz1rGea2
jdMpWrr2YuGHLYrC7pCheJFwOkqcepeFiURzd7Lrd38twiJOyr9N7fIuVbelzRdw61Pok7UTy3zg
b+gyv6O45UVTyFA6+R4+izpuxVOtLM2NO8+Ih6fOM3IJtceIzeysbH3Feudsh1kPB2rQrB15wSSW
NAn++z45pqr0dmle7ARBdpugpfWy8SsGHrO0DsQ0zdHEAko0AZGitmkEkVHLGo1xL8iqT585tqtI
GPi+m9G/do1kNyVDcGYQzbnT7RqT7Dk7y17sCNsh2agBC82aib6RTfWapfJktJbuWDR0FGXBpT8v
V31gYGq3h8PcunGUUDo95szfHv1deUZqoqqoLe9hJuhSfZV+TUK3Zt1U1GBvBvrW+bOG2HsireTJ
Tw1JNXeYMD3bierx29yk0r/Ju+6BViuqti2UHl1PZZY4cJlvlUkfkOPnd54jZj4fZfuaj5kXMdyS
/+cazpORMmn70tlNrfHFQgiJ9tnoJzsKCz1Ay/AOGEZ17corApWfZEkSTEjEeb3Pl4e+sLdhmu5C
iAgrp9IRm0d66abLDRHU8zEOrPgqV0fH5LMU9svJXGc7M6QjkgzUD0M5JX3lxoyno0GVGz4nvrkx
+eRaIPWIqJ7omOWQSmBreFPokzULZwd7g4ncbje5M81Hz5+bo+v647WoXP9A5HSyrbq2PIhhVSp5
LPjsG8Db9US7p6l8uArCEm2ZXBb58uJSW3mZNm5IuOplUCRkvZb8ai9RW2dM9hM9wPFwniW2OJq5
We8QbFm3/bLmHeQGgIB0ivOuoPZeuXzEwomWj0ScSAelwDD2by2x/b1jFPtGuQcvbOUGx75DDZkV
8L+aN9zPYhv0HaoX82NQ2WmfptcpT+NYzPRv2tNLqNN6l1UlZa3Q0IEg0t0yzkjv3WjYqjDsI1cq
PjKraVQY1sEIp2erxfoT2PRwRyLQx7Yh4xfVMi2tq/TU6UbU2st5PrbUeC5A1zPKe9K7H4FOD+Zi
JJsln28pCuJtLYyjV7MP8tXsrJb2gdgSwktottiwiZwj+Ig6tx23Rugvz2ZhnGrhP89VdUaMcnZJ
3lu+891q3GFCebKom3P1dJ6UxrCZnekNPxfRFHKfkLQdOMuFkZJdTHK+v1HSPSa6u856MEnRcdA3
/XBnxgMlCMum8Yj7YBUF5XcvyJX3FwMDsS82Kf4F0nai1OxegjY46Ha4m+BaUKM+GCweOxNT99wP
F3nWboOZjN8sodMtNcKLxB/7y5LV/tQI9HbJmJWnoSYtgdL6nVvX9Rvx7wZ7KIo2VY0vGQH21M0v
N2uF89YncI5X/dMahD6LW8QU0rffOqgGsi++jsmcXwizmJ6ztqj2Xu490NNhUQsWX3vDneEmzmlv
l21Egnp2GjeeHy1lq6+DMf3iUN6xN7Mw2c5hUiPsYbko0y6SRhISpcqtkCCVK0eB70+vJYzVNk+q
Jz+c2sj3n+oatMTJem8fLDuNWjbc2MA7mMEvM6u5tozuLJPeZ9K0iPe9wYrq0DnNMJB979Ys8sHZ
+M3w1jBjR1lDRpthpvfoQK1D63lvhLurfejODkn3GHwTIgJwCJB1EVk6SE4KDfKEgMW4RxfU7fra
MnYUXLgUBYITq/VKo02v+cqqoy9Yz/trF/oCP0HVXnpxoW6nNDcukypzT+TQmfCkQfoZkzh2rr25
vm7LuE7PUiMhwTTU/mNqTRBbXr8451bXLfuKzuAHWGX/BOZzQYe4iNeQ4sFzekYUIwVauW6euFqB
Kyw1lrxgdf+QBIl8UYSUn7YihJC2qArvUiTik1sUt+iPNNygqbGyU8B+7Oy8vC2W2L4KDNpLyiHY
rupL+peVewSwa/aUG6JFFzhyP8NAhhuzz2sKueLixXPyiQTEzj0F7u+udKUInhHzC60m+r2gLZcz
pmppb+j6LQcFx+6kTnPK1rYAA+ONSf/1bjSr+A2/NfBMRyH7STtrnz24JcTctbv6whzT5kwUNEA7
bmtemUuZnqJUNDjXldLXbpW1F2ZHflRdlnu3f1nD7QkT5eZUVwA4WGivSEvpr6Y8cIsdBDv7kquU
uhmn0Dil6Z42jd52D4jCxoG11xlJ729oJy3ibhMuoP5GgiedpBaqK2QeTzKKM1fu+jLzHvUEfJoW
7Ysm+Gxbznp8HV24W2ZHedDJ7OLprcWYb6kX9269vFlObT9u6RVjpNNj4T4VrU2ON6diV+JDXw7A
rBlme9Pb1PIy9ouzGIACysDjHhbCaIAjHnpdvVGKujFwSgB5nPmzwoRDaWStIdyzcroseYndYHzO
q/IMpIUbdTme2GrMr9BWUg9BgwQjGQ7vxv32wrKrVeYhtksbOM88l6mP8SO1TxuNYgvq+hyab+tP
Wt74dCufNeWyc8ruthd6IwbXopyb67bkLoGybjyMefnuTRamADT193M8fO3ipd+IgvpqTeX5rgc7
pm0+2UsZnsnEqvdtY8srOKALWQXHwHPuaSjpQ2ar9guszq4YvJswPRttPoRLbNRE+ENp17V5ieUU
8Dls9gCH122raXK4sGTBHDqSHJbxQc6MUm46Ych71zCpn0QUbM8nfdZHjenvSYjPDrGR3ZK56URE
1U37ZDTZvOOvC0UlIKnoLPPZq079CVZv6GV4MyX0LHl2fHAKcxe46VfhqfbcHzkrm9Qqc3qt50eW
ikdu0mcAKdO21+7RDj5JNQqvfLtIsEt1XPr82xejDjxcZNwlsrHbqmneKk+/JWT3nPbh3VQk5xSu
7yssEDsi7MYj2aeRyJCo9BPS54pUJKoxoqJ7mEKcaRmzYNmxbMNFkuFZEw7JwC7bqzgYT33tj5Hb
xtkHneYhM1B+0er15qK/EmpmnIuguKjB7Hf9GIMSJxdud09is4zCbLgAjzifneVULD2xW7Ikfrgs
voQukrJQn84tWwbNQSCc4WlpzdwfTT1bw0fZj2gbpum5UG12cEzEjrgBmcaazYj0cdfrsN4pheO/
qAZSidz61BmYvbl3GQkVGnyId42HEKhTEzcGfoUxlcz9nrWpa++yK3l4Z7nqFihZoqwvzFDvE9fJ
HoosF+dqbsl3+PvQwl/6Zn9EBf49wvA/EDxYkw7+PXJwSF/qn/CC9Z9/Bwus3+C8SKwzAbDwx6Ii
/wMswDuL+wP7B4oudJJ4otAv/sGk8WNIwAEATerNMMDwU3+gBb+x2BPfQ4Uyv43Y+b8FF3xXD/8L
LkCCis6X/0Pg7fJM0b79DGaxbw9lGr6kxCcCDDSmM2MH8ex1o8yMe4Xc5rzqQhPpFerReFOT/E6e
XNi6STTPsjmpUuGOTFJ0KyCcMMWTXZAcclQpXaWn1qJyY5OnXs0KhPJBs4JmUlzHFYD2aWcs1GKw
7veTRQkESpmzLp8mPkzJ3HKT4qAbzuLBJrSk8XqNjIZDEVdCw28jQimnGBZAeDgVCbWiE1/Rdwaw
6g39MEJvO21+QG41ybkxa8weccvEcQgnDTJIjBcNlTSh6zMiipriuORN576U8zKbl0tLZtgxCAfS
ij3uBGQtWqKXOCqs4TNQJoslm+tgnsg868SxZ2dutr4kDSqq3NIrTlTvpAfw+3LAAKacQ+MPQ78L
Fl9DkJW1Qu/RpXWyQ2zX2FFj9RnCoGTwzqdsFHSnDbH7UVu1cea6tWdHRon1cCNI9cOSYy7ufdBh
T2ZNt5pTMsPWHL1mQAfiFi2TzEB99fPCPfHFpByk3ASw+IckNtZlIpmr23AZFyCZMkwBGlKnuBcI
Qj7oUkPxY8gmu2jMoLrxocmayFxMOIaMskZ1Pi2J0e6Teo4/+jZujQ093MY9cRYQWdQHm0wEo6m4
buzSdw8kcBF4b4a4RQ3PKqx9TRBRu/O0o1+dHHp/QxWS/8W08ikh+o/Gtm2cTLW3CaU9VDtoLD8+
DnNIJIKomNldHBFORAKpetWVsHW08L7oDSxR8TQvsnqm7yEdUGVo04jabIbvNSaWGTKQUkRJiWIH
r4FF9jXhKifxhLxsK2rX6bcZ5NkVhU+LsZkykjAiiyvrbOWA7DIy0yw9gbnMGPWHnqeaGyTfwD8Z
Bnl8vQRG8HTHrLmQGphtkqBPr5clzF/FkGXdSUJ+0ceAQ3nZzK6tX6kQrx+V8PpuZxC3U21HFH/F
bkK0R17xIl+Bi3Kx03Umb8jTx1NqAH9/9BAOlyJQSUnDJBQEwV3OtGxnKsqHrUPEyLuh/XTeDPMK
gWdltWqHxOjfI4QpJlqQhi7dxEWg5ZkrtfVQun55SWfbAlZDTgUZEgDp9GfHffGlUd06maWebA6i
j8+8we1eBZlh6SYpSNsnmpKuE4qoaM2e8gbt/qiV+DTNLq+jgD5SEPnFyZxoAtPn5uvlfXqgeEC9
ZyGN3ahW1YCdbi5ByYYC/A+8jJyTiEk8+VQsmSzDg51DXi8Vb2iGYus8jt3FPIC/LenJmBVxselQ
ba7bV4iGMER14h6kGtSXhQlMRwFQYYC2xTGpN9MexX0OQ/xMeU32XuYIdSg6LKh/UboJyk2hnJHZ
F0aYZpnYOLWcsf4k4oW+FKOo7ffYF3nxJUv98dP3s/Ezbc3Oj9gvJHNk6MTZpoc6fQxgqh7dfqRE
RxVW8FVlanCZ4P3y2XFzeU0ELxv7Mlr5Z5bmNtqbxQ5fZk/XaeRXddpHhKuHFx6xxB/I0ZrpNm5s
XhePSxKURLjVadWaC1NBMrGpGrwtJ9SXcdhUqpl1NLqh8bwYrnHTBHY4f03Q+EE6lrSVL4OCPK6d
lN4pyi1Jk/WTUWy0DtPsQJ3HVB3rqvHUraZqZX4qByqqTtcKkhNOjRgmWfoDhRNSigCNlvQfaIMK
ykvh9wyJRhkHn0Wn+eNqRjnYNQ0EQzeWMRzolwtfLXsETUo89rUoVKO6spp1A1FhXu/jtEGSyPMT
EZdjyplW82BRtkgn5e5isCUvcSI2vrt0BY54PVP00k8zsxt1g9OxU0Mzbjt0nkiYyQzdDLpNrrIh
HoONmGJ1W0ORs28rCql3OT14aADL0rlpaDIjnxF5BqmQemmpjqQeHj1yYPoYA2piazfxaFfgqrXS
dzlxbiFROV3hoGuwksvSjcdv77s8R3ZImoLSVfvOzcBH60m0IIIDmReokBNV4ATmoFn2qFnmnnmN
Qw1tgZ9oJKcq9bb0c5CJbovMIhvf6nL/0Q6MllPSdwx9gawQmVXC9TmedI2k2Wak5p4Q19b3ym2H
+oMKasNudn0+2sXZ6MzDg29PdMOmg1kG+8Jao3tLs8nfPIw20opiWoub8yEmRPfrVFQ5mkMqxlzU
2qlYbhq0MuZWcoNpt2U26AfQomk8UMmw0N0DHQAA4xvrDCzMZDhPiPsHkUQLxz6V0rhVWo19k+hx
/sTZUynIfLSbMXWIbfWc5KV9tCyVrYpGwyoeJ56WuCstKtK4Kkygv5rQ/3knk0B8tM3kRv7oeofM
m/Ibb/GxPAaj22PZKZzz6qHWgmwsn/6bu86fOVQQrk7ZueLMbSjJatOa8s4Awp92tukzphp4opR6
9d7YImZQ7hmzwhO2t7ikwjdOH6SZlK9dinChTI1nPwCFUFr5zbHNS/WFmunGOKdzdT3y4qB+bJNx
WuRmHhI4mq0Vd/34mdvL/BSK1n0njB6p+Ng63nmCispEYBFmwPuOiq3vhPHfIvT+e2zdX87m/wOn
boJF/3Lsflle/vFFq6z5Ucb27Ye+D9/C+Y2kTGLvUZ2t9t/VAfRdxsZ3sGAx4K3J+Kvh7V9MnbB+
49wOAyrVSfomTpxv/T57862Vh8aIh23MWwVtf4eqE/wxPzF1SOzWMBucbzxDGrxXv8cPRH/daY/i
0qQnQbrU+6E3/PqSAu0olPmW1pXp1IhFzf2wCU861r5k5EsIStRRyZ5SYBZTkWy6whYX3cCH321D
Y95bIzFenisW0LppgpsSM7c6xs3VZhCvTcbFUpEfOxnGVWd2xUlcGswLYPdufqCOMo3AKK3kqCFb
SAiuOTIYizv53Sj2vxft/3EgZP/9qnj70fSvZfb2D/n5D51+/AOSP5E/Xr7rj/++Oga/Qduw/v2w
BH6/ei3Ww1Uggs9ZoMbwHeSZv2+OBDKZa0YueyWJN2vK2T+vXsPFq0RQE6l29BAwFP0tEab/rWzs
X5vjWnxPscWaC8av5FMmVvHGD5evzWDv5Yoyd2+etgIeJ4F6mYU4n9qlrc8HZZgAKNy5y93I6Dad
TvakHlOnz7oNoXSyhTQyAmezzOOco+Tqe9RAi4uEuh6kJ7d9PiOsL0JZfZkrQnajac5beoK7OftK
b+8IBkYDNLcLe2SUFkUaf5JNDZ85W73DPYE4Uhoq/f5CC8lssJhiYVtjRxcH35EzteCTZr/I/SXB
Shsm09cWYSSemwGt8UOAYnM+JX7ZUNsBJtoDMrOco23JMtkMLhL4DUkNQET2ouJnR2cLqT5pj0g9
bxjJomVRtLeamUzgYt0KEDAFQLrgI+oSuGD3pLQuSJoNcDOjYPC3/WdAepLYJ+FChuYqCL/CVGSP
rQIz2ydTqC+LoG5IpQpL61NqioajmS4wPMck0Z2M00gPMG758ho5aiB3AtyQMahJ7Gy3UGE+75LR
0maUySyeNu4SNHcQIUrxJ2W4SzzRApA5uli+jBl9YWBIbrxfRua+3aj4Y7YW8BQqnynrg4PZ9OoA
fqufu2wo4aq82r/2Yk9d1r1nZ9u2WyD5pl6RnVV2I72YmLOIFs08cD0VKkUzcJLNUZdpj4m5HBnk
/cUX57UYyEZFlpbQf2ZlkC0WIf/E+hCEbu3X5bs62K2HmK8NaHC/ndSAnHypYHKO7ORDdzJzjjYn
XZ+3SMUcu0h3UFA961JdWvDuoaLuxW6GmiCspivgHZUB+zgM9tQcXC9z5p2b6MU4GOTw6/OCah59
nnm5Ue1ThMEcu54yg23AVNeecvgaj23pG/krzS52t2OTg33qiQyDlbO81oJjKIb0SHt8m2+ryUng
Bls2r12pW8T5lRBmfz7naWjj3xDYgNqpnJsd5vJJHY1qlKR84gigUboZMiugIbpNjLu1cNLdJ1ZT
lFSxGuiEVDEaD3AretqnmQ8EjAY2yc6zhvARMPW26+/d0s4RCTR6Hp+qLAdmBKHQ2R0ZK2OOhjTu
qDnyh+osy7Q9XGI2CMcr1Mp6PGkRzgV7xH898fd9IeJHbROJ8MnzNuQhnLPA2nZcQO6+m2crAw2x
ZXPjkktbbxJzZt1J23nCPjAzwG3Jw9UZjHLQsIrJlPem8ua2vHRV5QdXACTLwodlMgSIaoI8inoB
0zqQ2uF++m6tx61TZHWxM92K1cgs8k7sFCyq3LeDl+JPc0dA9AkoALhHEAa+CZZqUhcJpsQa22/f
VJf2lHByxYml7XfJNoDoxMS2fB3iGjEB56c63cOp5MlOx7MP2GqWst6kJHvrE2loL90R5c93bUFv
0pHUlbYiCGHs8iMgSCcvbYuThwZkWRIr0o1lcyzZ6olP5DqKTxUdM8GhXprRwv7ttvBwhH3HW+q+
K2PrijS1mMGdCesaaLLzhfj8okZb5tBf3RFi/tUJC54O7z4/VPtdcBpPlKpuicnPnwrbV5/0KLif
czFRFFJ3s3ygq5pHrzrBFwBKqI6dzNgUfMQq5Wyo0WtWSoCegO3gQXFxDemCd8Jpw10bB9BHYMsa
mESTDRUuDbT6sJjvjePK9ljNyCE4v3OkPnL0sw/Lbv1LOG4QgdLu5QNggvrUgEnxsXMc9Yl+02VU
Jmo0Klo6mNEFd0hGq7QkaszqApLqZSffY4n+j3Schg8pfAYLOg3KNBWIhTLFqFkn7dFEQpdK+hM2
fH4nfKUTW8Y2c5cG+Z3og+DE7jFgRyUKg+xEBUHe75c6nr6OppO251aVFXeNlmlxGF01UvyuCCGn
YZwCA8hNRzyidyyEcUxs6SLKJ3bIyNmlexY/QrPQw9QTFTpoRbWJ5qga7iH/xUc2Qn9svbCfbwcS
LRXknkl2fRL35h01Me6JF9suYJrE7Hl0rC6+GMh2eld9CVE5Wx5ictxHXR2RIgfrETvUG0ZSlPrc
lp6LHDicqxrPXiAv+7G3LcwCs7iThKpnmwF0LIxq20Gq5NSVOq8aINdNL6r5RtlYmQ86C/sQqTCI
EILZSfhbaxKiPmvjkDr6csIQ3PLwyHuq2k33Sz/bZ4BzA2iaF5Jg1ScFFIdpVMsd21B3Q6uS90DG
G10vIlT+aRJnGBxjMaSPBapuDjM1Jc82ZznvN1UplM6OrUd3Z4ibIQKqpfPShEjzzDbI9zQlqSct
guRiDEfoL1HGxWU7t/VDo6vxoS4N+9EwYXSi2LGr695ru4RysXDtnWj72N8NcTIg/clUdW/pNhcR
rcNibbZYXXhFbKQnKs9li29ppivPIQcnN0tye1qPs62xscM1S+VaW6ArHMmtLfx3m75jcz+N3nAz
+HV31+QuLQ8MQNC4XtrkVEkEY3DFEKDV0ezSwd4kiE8BQ4IF225pUom0sezev+ynFdqopgy0xY7l
a9EHot6S/BdwYxYYqzbh0KL+aSoZ51xX/kQkATauB1Ap9UZZAG+lo5zsGlmWgdJXs6pvBplNt0gL
zVebVNv7MqNBa1sHSFE3DZ6vYYeUwRYH0pckGjzBK9u1KY5Eu6jgnTFaPweZGb4uvVveYfx0Cd2Y
xFcZln2xdaZSvru+XbHB0gmGzQNhO3A1v7jd0/8ijQg23HloOYeRXdTJ+iazVh2lMhV5NYSwVVt7
vXHAKFCslfk+YKQ9SYTcJjnmwJM5pOYRkz21bJo4HaqbYeC/GBngOO2rVT5sDScfrlt7cJBmMdB8
uIQPzaflPKRPdTL2VWQQXzMgIzEKBsF5DuCxtddlEfGX6Vs3AHBEKU7kaz1OJpd+IusRGRT8wn4R
E7yHNTg5/GhSdvluKhaA0YWb0alsCHdBNobnfEtUcIEMpKH0OcYreC0bbY/7EnsC96D1dkoXjIvn
dPFq8orgAc7I0BMjQJeRTRu1zHlwUOABxEAA8k4rpzfFkYhJb9u7qrQLVJRNeUFAvCz2a1XyLSl5
fkk6cRFfo+BLITlxYYKBSK9rmUIyB7c5aMSjYSQC6DSdqi0RwRMNFxAwfBoSo7pn8BuvasYCbIOF
ni9C5L8kR8F788/YLjEjsEVWm3ZY6nLfNRlNPmmFnT5q1Fi/ZGXfVidOL8Z2O5RdgBMZUexzE0/O
1xwJs7HFulNjQ+AV7bdTIIJdmNYko1fJ6hvCSRIGHGXT/JHrfryE6enXWuxsvpVu2b0JKu80YVPT
8OjD+mLmD0Vlb+Yw87GBY6Ql3c+zUbtMzRpq53deda06I3sLnMp9soIchB9zLa1kBQcsc3Zi5g1+
Bhc9BZe/Y5+Roa9uEsppaMWp2hj+WZCAuylF690kXeo/2fNAqUpreum7SVlHuG3zgeADM5X3S5eM
lNbg+aSdKO1MNzJj1bwX38KoGKK4CYUDZRrRVAJYwYT3xAzSgjuDhfklCqagJjC6tjIv3sHkVLdJ
z20tSkwTARnrSXE5hcLDN0SgOd5+L0UeGswVA32cJM4b+JdEWO/K4VG3nYiJFrCaN9B2Oo/GtvCS
SGlb4mThBrdquPoRuVYbBFhqp6aqkafOnGiESRgP0tGxd4v5K31VYTU8z4B51wH+6uXG9TrwAqop
Ro8uFck72pthz7ju6vqGtNBYggPWDVlppgqJKzCd+FxlaGYjG9/daecGQ3GI60kZvLSL6rdInZMb
4dEYQY29RH5qjWP+Rj+F+ZHaaMuQtU1esqVPfjrXBjmwXJgjbVnxLMYLTQ5HufdE0X1BC5O9ZQCF
QUSA7fjVa1T/MFl5+2oPYBdRzt35q+wVgj6MRsUXysZi6spqbhWRaIfiIV9oPowMHDL5pmdQvXHq
0L6cEWk/VQUuUxg10qQONg6OJ1/MxUjwALlv21UN10YD7M4D+lygEb8R6Su8VDMgUe1dsUnmkED0
wXX0S0V67CsugPy160L9mBQKP2BpWEFBDribn1uQNsSmFaq+rXD9PLPekCpfB2N/5SqnewxzQFFz
W4d8NB57ItY0twHWNxxPlaLHw6mK+4LAp3uzlsarGQ6iwVeeuY+LHSRwcAm8YTRPwZLvEyftb5Uk
TymqGXcu8H9Vnwv6goeJ9qBXf+rKeMdG3330Kaq+PRcWyo26Xl2A5QDjsma7phFaDz/fjNC8j1S1
ymeYbZdsDya/PMqstA/2gUUzF5pI2EvuZNxud7Bf3r22hVoFQr7XbPKmDIPTvkIZtp1HRtHRmCgj
MTPDes+suSkx4FOefJMumeFvbDm46wFWDXvMwsyDVebxhXrE1TEqu7Qup7SeiaQPtXxwMOmQx2wR
GL/DxJe8dcVgqQNil+KKodi2L3sd8xrHfWaKXVxouXxxRrapKEx0W3L6oGHG6DajJ7c5tmG/soUP
buo1Mf4R6Vv9GTdVwuTaBe85ciTg5KBlUNxV9iLji3CpO3woa9XRLSlP3fqPptR8mmydM0sZXW/g
REp0WS4bGkNkvBPLktgPmTtl10kTzKQqKBf3+v9GmyMcXd3M5Cb9FaR2BgxcpJ1+qX/E0b790Hcg
DTezWNN3SKe2fALr1jqE70Aa0ebcUsg8c4iy9IjhBIL9HUhzXczMhN9wO6CXF1MFz+EPCYYJrEzT
LBUIAbXBax7QLw6Nv3Rs/IwCWzilbcgfMyDslBntV79GTbppr/Ww7CUstRcFU1x8WI1LqgmAiX2m
3cq9dDIwmeiHF+lPnCI/e6v874+7PvlVAgK6B4b4I3yXpWMbj7G57DsP6S3oTLxXztIc7bH0/kPt
wvqr/oUUfn+o0AxJLsGqTekUQpcfH6pa6BXutTnvoev801L0X0NsqXt7Wbj12MZ/8GetipX/79Ew
z4Hqg47ysD8/2thiQs/1NO8Nf4ABo0ViCxcGfhfqbN+MlD9wwFubypNf/voV/ZM/k3SvFa/l1oE/
/RdANBstQbujwTsZ+DJKO8/87L1q3mX5YtFU18nj33+80MNLRE3KNxT25z+U3GYP+UC/imHh/KME
Uy3ZNmoZbjwVDOHeqUr998K217cS2xOxjzYXLB+cX7uyO0977Dqu2kPe5wdcNBkDqfX3Uut/dz46
lFNjheSz8a3G4wdoGe/A5DnK5yYV4PYICI6GhMu978TZv/VK/foJQF5FrieiJ7x89G//6uNLnc5A
KDdOe/yS9cKuQadN3jR+Fo1EBJ789Zv1Zw+2QvUWD4Rw69erUqdWI+JVQ2nGyCrxqd8n9uLvyUN/
+usHWrMPfrz8178Kdxq4vCBbMbB+uQobkeOa9Ktpj2z/qkDFSthVOP2HS+9PH4RqO84tKjM5tn6+
9LiiSXqB9d/HAjcUKpOzZImD/3Bs/NlLtpKwLjMG59OvpQIijUsvCfhLrMAbDtQh3RI+I8/LJPP2
f/2arUzbD68Z3CCzHpfASgby37/WC3r2PFJc8v8oO68lyXFsy34RzahA8ep0uojwyJAZ6oWWIoJa
gCABkl9/l/fMw+0ymx5rq5cSWa5IAgfn7L1209wSuLn7/+WA/+PFPTy8/wp1xyrK3gOr/t9/K0Or
bAV7QHBTuCGk3UqOEU8U/s702LeNKjGwu9giui2j9NFDr4fXa2re8vSfv+O/23fD68dwAXdgW6Ud
yW34j0UYgJAXbRgmDpNt6u2dwgTdQ1GSopaUBNMOp7ArvM9FD0Xw3936/3pnln0mVfwQjLT+sSCL
bfWacZubA5ap5riWnThwGkYuyM318t9/SZYNdnmi4HHbXK/F/1o44JV2TApsGBaFFf7EPTD+YU2b
zzrzt+PmtvNTLaP5x3//ptdHmkEzTCx2uH9/U/gQdhnqsTn00EG6dA6n6U3H9XDugmkZ90vOtGcn
de99/Zfvy/pL9gpDONT/lOH/uKKZa/cd5P4Wj801qDYI5Rksb/ehGiOPBlbdA8p3/+0/v+k/nnyk
qMy+XftfHHhiRa4+1n/7hQ1O1o5u20GuTvRopsg02PlLKuj//D7/ePj/z/tQZQVoY9EaXcei//t9
ijKLjQIkdrDnPLsjUMh/GNxQPOJh/b+z6P/nPvDPJ4OJXwBIBhkuvyV36D8qIb9oAsTks3MuID59
lvf/+Yu43j9IyiEaXR8nLtsM1wv5CZLdf/su0BFpAniuf9QTHL7UXrfuRhf1NdS7sZieVbUe8OWN
bSwZnUDu3jfXIyIkjgUnlHFQTzFFsygJCdqxfoYDZlfUd3n87oNRthJdKI6dcAM4kelI5LjkwNGw
1PQy/Oj9Zr5pasaziRcty5ezeeTH0asoXwcGeGEyWF17qkwXXsUEo3czb2gA7xp3s6LHnBTs5Kp/
jI6tFZg3tGNX2PbgFk9XRst7rYT1kS2r/8OpJvEnXEX4FzxX9wiWZYY4qabwo6wZqNEEZbqV1Ax4
R7yPNP6YpuQkYA2ST7IPpn49TfhoBDpQ34YuQpHwzEOc/ZjVuKk9jYZJHxj7dI9AfuhY6U6DuVCA
KM9iUkKkHgl9CgNdVi+noIQ9jU8lDl8QP85uukRyQcPm5Pz8nBEW/9TxgLocKa31t1es7nvR0I3a
reQXN7u4rUsy/3JX3lQs7SsW1ElMSTDP/XCwOqZXKJPy7h2VoGpTCHHNI3os9KjUld5tzuk6p60p
tuyUTUHOYTEy25SMUjmcr/GezqdayI7mxOj3TJehnb9kdcPjyhzN25OEtWx0Ve3aAw8ZVMsJoDv9
YRoM5D96SKmoT9rmHOZW4e5lMGEuMQ24nawV2z0mBds9eOvoTWerpqM4lMhIHuoxNw+kzYK3M3nd
T5e53Draa4uZadSA/O9owc7O360kDCD1uq75WFbX+2Q4TF8pIr+1TWiPWuF+0oQOc761xgG/cO6A
FVqapr2r8RthYglBCsKi8XR/CIrJw2pYj+XB35buO9ZwIUlQixjrgMKbPrKw7N1z2EMKfxgre7mV
ZCJYRw+IPq5YTJcfFH2Od+ydslIHUqUtdWpyX5pkZeRPVEmg+ISLZ8ZUQ0eyEK0w6t3PDCHph8wY
OT1MNQJCetDI/UjT304tVH8LaUBy/uMRXG0nhhymjqm7dm+HwC3wvThzjYVinu1HPg5okdFW85Bk
EH0sGiPSoR0SbDhPR4m6PMnNADQHDaK53zqn7hI38NbPOHdJNCCNdMGdlXWTutTAW4ejVcpKpNZi
2UfbxXaOE1qoPs0RDbTMOnLc5mHRTBPTY/qPj9ZMbDnuQN/FHAaZM62pUm/xisU9ptYZSH9UiOYn
3RCSYizE+d1N5gBk2W1YY0Wy9dVkpSxQhiXFK8L1mMmSoQs4IizZ1sxMfQcJVcakZ3d5xhnCR2ma
+irMry5OiBvIJqb89zhqI/atbIR/oI+BbFI2nimO7YKA9QX9wRzt9VBPUepvOrP3sCwcsy/GkfYe
8TXm3XSE8yRMNuc3kkhH8dOIIXwtS0L/DrVXr38t0CLoP3178s+KRAZaMRFOIBw8JWNpGQrBpLQP
PrJ2yaZzbl8jrfowGN8a1rcahYYyf2led1d0ThNYu7qsYeYPzHgsGEuzD0RpHjJzwFizvflU/pdO
2iOz/s4tonSIUensKPoxf+G666ekC7AZj8zWi1RooLA7XtTPD/FQzN+GBqSTOCXx2szx2uEggDR9
DbLjj/nuLF4Hp3VmAEQdtwBYLGvah+FU/AI31TMQLAlfcJoMz1zD8Ni9rXFHdNiGQwZGnQ+yEn1o
vyzHISi0OAP4tWD01FjhadNurFGBA0UIAXw4tFA+Vwaw0eJkqcVpusG55DIUr92gO0/mX7eaauWh
9zFsnfN61jS96Jy6CeQEOvYAXGC0uoWPV9VXzR9dL8XdtIb8MYbf2rrmOzQK65Q/0eCuJ/E124EV
ImkU3PlwROI4JQshIPuQ1oFOuRYF/x4xGf7ZUXsQfQE+lmleatScKGOn4OTIuBbHlfqXkRJEV1rk
LPHWbltZj9oJ9pNRFtCztsqYyi146rum694xWY8k+bTc52KeLGa8cXdHNmb5G3LsX84KJinDzL5v
r2mLXWmQr28NwzdyP/w0yOWT17P87PvGLnBcOuAJ/9VkwRuZAUYKOdTyy9YqvlOUCnymdZG3zVrq
4Ri3akbs3uqbDK/EBdVzxMKAzVHEvzrLvSdhDLdu2/7tLKbRUQ+1gkv+F6UqUhq3/gbVcShs9+SV
0XNDW/lQr/b7Oub7wq7fp7Y6+YP7RBhan9hSKehQFYbicJO7Aq+HHzX1bnNXsBmWvMhiXG/X60C6
L3m0VnY5WrPMqEagaT4QTr5CeIwDl+hz2AKXUYfjqzdNBZIJTP7hkqdRVWZ44kb4Vbqc8SX0bjKG
bbVj8qRuUPsKPHr5gQz39ezALrgv2lBfzDpsKmVgEmyJqsZu3NuCZ76LIF940hn+MkaYl7SKxv5l
tLW8IVAEvCwi9BinR7MeVeBYe0Tq4o/aenfju3OvQcGV7vNWZtOT33rUsWW8vpQoIUpubxpeFV/k
OGtjHx2S1O59mW+vvnI+4zoLL4i69P3CE0TWyeaU7/mAQBL3RtTcyyhjgoXaHE+GmSb/rwxaGiRO
O2f2yxirwq/4QYL4J7KjX5nwztkqnoIZv2utp5+o6NWuKNznKbL7pFaL+0QqKbx8AMDyHGgvfMII
4H3PWgFZ8PI1ZeRL+UH8ykYc8a6ryx5Lp8PYFvuePf7OKGXR3rsqW5OISdWUIHm3U4QFHYaqq74A
rYFxPz3lYTBlegdfNnbbkwwVT0Nv1ENEeMI+XCf5w6L4+V1l1mZep3Y1HviAbCTme76OWgZbrl+b
q5Ybwv6+ehHOKQ7J6S6jA7DXfSvedG5jgsDw/aU0thrZ1xQWc9G/Lk7gPy4R7ZDrI8LtVtkB4Op8
HqArj577MdiwlTFH2t8ReDTm796ju3nd8zpBgnCwEyPptr4ZwM6XHqtPArz3vYjkSMPe1gm+jBsH
4zJRHCafWabybfxh6u5cMVBMwlXJRzmZkgHY7HdUKHF7Ypj4rZfe3qFlgXyxVG5aT+GWqrBidj0T
jL2bjbu+1LE/7OvOy1PgOuZYygk0oFMwcvRF9BANSOwcW7q8sdM9BaU5xfaGoXtDh1BHDtmtMBai
fZ4FwZcqVoyiVm+RXjhYzfzLZJhnEg+RXUpVSnDA2E6HNdBxagxg0tL1Dkw3gOS6pZtWpmVcy7yw
3Echge+QMAk7W8Qy3GRbyyPrDMsBDgntyDmAJTFn6M4GZbu/fR9bRlwsrxn4ruehV5oSaojXG3nV
rsSZDaXEZN2HV8/Oy4T2kxw+bAToe4KHau68ly7Myqer30uxU0QZEwmEOkyuYuu+3BQwxH7ipmoj
U1989rRdOA7zzaDc4jh6JOUF2wzTevVYUgQzxSOTRnGyrOy2ZkCXRlqvCd+5OCxb4+MvUop6hYiH
WIVtQuj2yqC9nbsbO1fqniJwTOBZqSQbBF6brA2sW4pri/jDuREPFTHDr/6gcAR7NanOZH80RDkP
wBvwfZCYvmr0b23Dhn7YNje/p5u7xchaVuy6caVHsXP7lVWDkOAbw1U6FDF+rIQicOA5WsPDpKkC
d2N3BaaYzS2aRMC+29KQQGnOISZ3HyvSKqdTxTTvT+v0urxt2yzyzl7AdnqX9ayY0BmlNhfMZ+CQ
q2XuqVgcSEG0f6VKI9lTfzDQ02nZW86LX1jdsY0obHeEseV5UvvlZpLIsbf2sDGJ5vVa4a64HTds
93yHuQqq6X5m1R/TtYVwezZEU5wlJhNuhWgsXoJJ9vOjtP3hPlLW14BBgvA/FIUedsxEzcI6eF7f
8jHy6Se0m/lL9vHcHmXjhk8QvlTal8q+N371MSMT3o9LfV9aM/yTsnDYpCnLsAJFY5hAjOGwOUbD
cmQdqqBMVAW2/nym4Nqtebx8bPXsT3tbeR2InbVGCrPkKA/HseO8ObCPS86vXWlZe91dF9qAhkcB
UPrcFc4dI723HFLADXx5sIdeBW86Hm9gT4Z3oS3zi7a6+TmwmJcf/Q03fAt46JRnnkeTeexINA6G
MpkaHHUPA+LISzn7dcrD4z5gfoqCFHuc9A+jDZE5iwP+u6+CH+KqfbMQy2OWRs5R5faWzMRVPnCi
IlK9HxVypkmeoFcit7VNU91XrfU2Dqo/euHq/JFOu74KZMWcSlxOR8IqcRK2w3rrsT6Fe/pAw4Ff
4JVZA4xpLycjFeXygLNsi6+RTCbyhLfLG5+4MZ6FDikaEBtvlAg3etHnR2KmL2MV/XG3PD5zdLnz
mXICVW80MP6uLzVgO+utWwfIBY6lf0RZZD8UrepS1dfertmW38Ei2/sB3OX91cL2lzvrlU4bqQWr
g+MxHMLiok0c3LTSO+LO009MR86hKcmiXns0Srs5N/aZgJY1Kbv+o8jNdd+0l6MDE5IZhuNsjxlA
Is4jHtnrVR7FJy8HoO6zKKLKa903iofyZWrmzkLDQDd9V1hTPqTVyNT+GKslf4lapHDXBxvnVJ7V
3LFU9p/sjJjyu4npKmsplVRLgRFq9MJOfr/YXXaOxkC+mwF9RFItU/cTWgHxbcadwCd0U/YMJFFf
VBRkGE0xjAYpcrTlUnhiTgNdWz+dbrWXHdFuEbK4tkWjONvvKPOyZ+I7R3K+YSTj5/pJh8k/5DWY
jRUuH7xaoYmmGNF2G+pIEgabC54ySYnOsJsLE6JIwVzF/hO09os1SfNV4vc8gU17U3gArSSyMrBL
9qDZSOsQSwcQfv9rwPvI6LmoV3V3RUkuP+1xbP4WYsgO9IG7jzwc/bcpj71y701eiXCuiBjcr1na
jcHIy0CwdyakOQJBuLYlV7hr7XsCKRpcUWX/ddX8MhvPrbsgtCKiM3RuPcrmenbQUHo/EGe0VOMU
ET+yNs70kb5a16atWcXPsmB0vWO3GD/tKAfj267Nl6tkfYcCdH01QtvPyEfR1NMwAh4vJlhrQV8i
mYiY4B9ty2kCHrQuuh/XClvjMHmwjDCRHopig0Yadm6IAwqP7G6oNms/dBZqIJwBIcUnP4cLl3xa
ET0syo3TtuDqg2izyQLxJnc5+GIDkFRr3QkC2YPpdY5ySv2lH4IbpcLgzS/qEPDoLAPNih2Rq6Fm
G6GGwFjcQQ4O5V24jBPQNIHQEotYi2Y3qDEMD+5EGhSumvLXfBX0JuUw9g/ZGsFOgZzs2BRPjoN+
e1tXvYcAZv8pFYv6Pl6GoATiQBsFielM2nlsExSNmc1FDtXZZtsHZgUyxuqRO2koI/VkFuxkiasm
pAfgdwjFjaLQ+bYi0jn4+ScHuosKJZrjhRgPAPaNXe06yJ+K+o76ay+l3yO5meqBraACfNXg1v5G
MIIPHzx7M+BDNttdzzAW8B8Q4aSqCPjdR3rVD7G31c4+47Z/sAgsXMiRmPHZGjlylKCWW6ZLDLll
PHVMoFG2hh2nQrficFLgqH3RTc0RBZ7U5iUjwkm5X/15e6dho3HcGzVdsBHO3b7PxKIPZJYIflfI
t/eSDXw79ovNBW4Rg1C5j1fc0b8MeR3gDIf2UoiuNPLXDPmRWrlNeLQ8VhV/BY5k2tmBcFLRhqF6
dATsj3aM6UOF82POVmXRiMGQvEfKTKnehWGDqalGmn9LeEYIqWqcBqhrRT++NFjXCWlZLDpVISr3
39qhdYs3r+TgQetP09Eme17s4z4Y7kGDsWn2eEazc+DhRsFfTrdiX4uI+AL4A+1n6c0wlspFt5q8
vll8I1IU7zL282anhriyUqcROtwFFpmSWLPt9c6Px8HZ+Yjm7/E9wMCqnTn/zSsG333hUmpmWuUf
mMajb+UtW7Cz2245eFaLWBzAtr8e17jG4jiuKiDSkqmjC0bNJQWmD1C6obqn+ZbAXYrLQzyH3vta
Ai9LhsCyxSkgnpsacbXg75KIRN+htuf1Iq6WhGsTjO5GNmy5Tuls6ft8RWCUWFGMwLCMLSvay7GH
agbGZYkgencej31nSY5qyonluZtlLuj4YbQt6qD0zviEkLbluoDAi720SrZFDvPO6a06fEAl5QFM
pLnVpNXUM5OKYdNMWGSKwN41XrB+4rsWP/nO8XMZkTiwQ5MLDHDBSj7edLPma0V8RjbOcKj9W2na
ejkTD+G/27LgVE+KT/uuJ6oMADmBG+xdcDXPUeWuvFSOtCLJtDOt93lXaZk0sTu/gnUiTSaIp87/
vUYIKH5EVmzWO6pexK9VWw5fi4M9JRk27bg7gx/Lv0wDLfLE5TwRYUal9eXvpSpsdcx66d5CfPF4
i95xz221Lb73TZVqqSixS8zHWxIQFeLIhxxhX1PexsqZWvZMAKSmT7G1ZGWD4owx4kTeBz8rESYi
hBN26lFSdixQQ9OvUJ77on+I2IxJIqXtzml6qDmyu3YnG8DvXIl0jbfaPkdzhOoDORrGm84mNBFm
lO3pg9+rtn2zPXzPGGc5nx/x+OoQ6sbSZHtGhsrBMTMCDyLrItL7upYzFTeLNd98Ij9rN1ZNGd4o
zfEXh3+XX1vhW1hlt21N+YqsqsmXdz1A8Tm7U4341hA0RLNwwZX+4FqmKtLW2jSq3hG5P7weXwfH
wjNe/zbh36X+KDlac/tXnXsuPLsvPkZhiu3W9h1SQuXgDP0v9pHZu3Xrvv+rnRxEHppgzmmrgY4G
volYn4Onco73y0BVe6wDFUHiG8EwvdE7GLMfCLNbit1+jZe082yJLYNzD2TAmjk+bQLipL+I6Rys
YzhGnSDxsvXijwqN7HCqpYNMfhV+V+wxCJniBsze/FZVtEcIgQvRAPtsi+WeAF5CTIhi37wbTRpV
rHbh9bQFv+xK+IjyLJroXQn/5aoNvv7YzfI1aWE/Df4YEMFSYna6AN1c3tx1nPxbo2e7PGbO0sUX
HxUqQd5+Ed5YwlvCtNQ61Iki9jV4mOs+f6LvW7IcF4uyrIM9ZMS9Ezqfx9xTs+lSeFuxu9MOkpn3
rLPs/OIL7UOFpadQH7GuEgrvkWlX74YuWH95QkXYArzBDmiZoRBI/bwKvyszO3Sc6W3E9oFCwuek
OesAwCf3iX0zj5kMHyVUewh5qqbENk7ANNyeqommqNdFVko/u7wad3JIBQOP5HTIwMZ3JxPK5Zuy
u/TZY7I5fizhTMHh6/IhS4EI2sseXUeHZRDzChw4STDEVawdes1fl6yrlUJn9eKUXiaoFxvexLqz
NJOwhPl58RxtlE/7CJPeykHCjFBlPQKivtAXgQ2zek89x1lBmJm/hs7z5gNmhfPUW8/AU53+2HeB
XpJJ5KE6ulsbTokMl6naO/jMK/TlsirPgQFNn2GMkLfK2TZkwfbmPbT+4D83AejzxLHb+W+cI2K6
3ZicIdcGY/AweBqAw9i2wbPPYfiXAGJT3a3Fln97OGKsnajzwXrKSLR7IucS8v6KEjv+wJyZLQ+0
U83zGuOiuxmiQG63sR8OObQVzpAXkNZ+fWgmu4+PBIHPPdtKs5kqHdHpi3tZl83zkofaOShvtQGk
umPxGl9bQhymJxTRVTb/pUfGCXwbiy06LiMNkkPGatn9yIo55yjPnaaB6G0+lrpuEyQXcXffE2g7
/qAOazkqq2jsjnLoovpYAjQ2l3mo2OHRComPEi4ReRo5R9nUySSnz4ijLM+krLI/lC7zbduzue62
qMEkEI2YrQ4L4tjnXMbszHGHkBu0BNTNWlp+v1cb1WnaSfInparK4rjg6KRImW2Lrm9XNHRzoK6k
xIL7f4ccgnySFzbcD0IfRdnv/QDq2i1rau3+4FTMVMSmVQtMEcHRASRmS4hFbBcwU2LRcFtunXcY
XVu3e8Xs1znXa/UvPB9AmwRUDiOlHX+81adha/iowZCHmyA6rqLoryYdLve1ZRPLilq5Kg5hWcr+
uZudBopJtk3MP4DDwhaPMW3iXunyd6IdOnLxWobUu5hbVQMIbjlmh3QgSAR3BSZCSQ++SUolqs94
2QZCj2QXf7btTO1i17AhUlSzNvdfVHhtw0OXleZHjlOJGjj2yMKb4EG6O+FvwRewFjEkPf+Mjd0e
5+munsDd4dvyJJTWImxvJqw3FFm2t/z22626ZZBXM0NTtX3bVv7AI28W+WEHfcgBWtO3piw0BbJ8
Hs4fccHcmvlAvR65JExvMm7aIMX0C8IjBtBzKidUvgnadbEmhdxiC6xeG+aXkS9Cde35Cvn2qtEB
M04Yihu5CK89Iu7tCA/BfzUdkUyDI6GvTNff2AMnaMWeaHYzTuBP1yBs3jH7oM1Ot4c+CiNOy8YZ
2Ww/+6KR9k1c+VDlCKGzl/MWhVSHeT8NYwqTd45SNMMDaHfm34g+K9qjPgam9WaxQ73hH2qBvxWT
PTB68o3C+tmV9sk0pvuylYuasUDOuVEmFRVmvGFYMrbeqj8ZkVMhQ4NZLvjNGC+zO3DFdBStwKHK
xaeVKiiyDz2zW3T4tF5J1uj8tU6bJo6thEXOfs9kBnpe1NfEr5ZR92/QpAsh07HAmIDk61p/0YVp
03IAbHBXsjlCGKR3Ti3K3vvkBqaLdq2hcttb2LaCYxR6+IbKmMWc3X/wzEOjB+5IW1fS+WBW676M
M9uRZ8ObOQWbQDyv8qKx2LE20e+nqm6np5EKh7kZEd9fMLw7ILp8pHPTSfeVoqQWOAoK8tqXSmQ/
/d5dSbok9YXKdKtZHDDK+DO+vgx7b1S7a3aaF+2veBsWpz3Tpe9pFkZOWcB25n57C5m+E1ynaCJB
g2Yh3012M4FTbAgkfsbE5F5xKJ1LZmsZiG3EKB2I5hfRVtn0iHG0vGQlJ5ELdhN6bZuHnmYnLbdc
bmkgic8OZyYsNIrJ7CwHnxGCpIbUB9fvRfAsqjG+B7ypTdq4vnqKarwlNHMa0uqnZnDGhHnj4DG5
DsxL7dirORb2JMQNFqfomu0Gu/40XxN3Mc7Af99RPW36MHOAXs+hs5nhvpZlxYfOOcn/wL+NgT/G
QEyZhym0SspsJvF7thaHlusqIszzeRdeKqBN4TGcMyU/B1nb2OOIqrGdFFhzr96RBKjPpdDhnPA7
MrCvQvBk6Ua6zV2dVT7kxrx6IcAngL5Sr67lX0TAM5s6Kgx/rE2O7SoO1p6ObjRXiGVE1s7HUtMJ
PPc1J3wm+4IOUOqtxmDoa+3wt4x8AuinoQG+DsjI7SjTqv5XbvmobbsreC9ZGxwgR81OKm9c6MRE
VMJTFzcwfn37M3MKcjysQsywi0wEdiPxh1Wq13BzaRJfEBgvy94fsjZ/DYuWSmQXm3yZ8DxFhEcm
Jmw5fzlwtM1tsa0tWKGlaefDHAZSnQf49PpmqTnmpeEMRhXgclRrEhJr3/3C1iyu0AAP0K/QjVOd
1UQ7LnGxqeKNMgxIhzEXSJWXYAxuDcUaWcGmGfclGDmQ6nIU4eO8lZt4DpW5ekeDsSwwWQb1l0Yi
Adge3VtzU1/fjcg17y8DTnowo5FGnlCpzMORZtY4JwQmEZZZCmFusEq485PBZfPB6K9o0sj3oLor
rSUtfExS36quLesHj1TzUy3a/lmIwHyGUynw13F83lt6Hn4jZqqanfHC0SRGiPZRe9QD+8CXhvlA
uA0FAFHaE2S8Mjrbla6zfAdjleVHrnGozlUuXJN2C3Pxu4rzOn8Qhw97FMiyT8ow+g09pqr2QquT
wgm5DchAHub23V0t/tbi1If0eow8ZlElDg1GEaOc7aTGBl+mDj94cFlx7keHHlXYeIc8EgcaWrHR
3cHQoDfqLaV2DwiicZjKdlasf7Le8O26czUfrV74TTrQ9X+Xi+ciUXJaRnuR8fIqCSz4ANTUIcvw
WrBHnOw8rznPioCNrizkEl9QbQfOnozJxjlRNGfvNBowS4KTc7Y0QFD4NxCtxbzUBD1H4zGzUw/H
ZnkIkHX9UgSqrg/FulI441K0Qe9lRsj1BLDA3W5V0ddTGkYT5YQVjCQAVatu88vqui1iMj808Iib
zKdjb4b+NqfFjn0QtPlTbNkMbVvch8B2myomZzVn364zM/0ta9WNSe9Q0+K2xcCeYDYlwxBMTGkl
hKNRuZeaKhzOlmz51FRztLA2rtM1LZe6t3PLDCn+zP99LjZdiaPVMcxMMIoP9wEmcfhk6A8jXr5u
nL1TGSJvfFNLWHhjxDwf1I+8GLgDcm9HTfEnChWWx03M9VuoVqr8kXSJiSE1U82kGiv3Li+k9Sfn
R/uJNkJs+Ibr5tvxUcscJhnRqDOL4JIpsa4/igKT2D0SXPrQfKzyiA8eLyKKAAXVVVjBw6KpAPdd
15vPmXaEm0RUTk/TYKDd92EkcxrrnjtgYQcGufM48DzoHBzrxOzyldsYXYypTM9BMF8kUWaMZmkg
tKP3gjUeAi9hdFXE0j4ZjthB3z145M7RuGqia0nTIBrcyQBzVsbpv98BmsjVdV6q7gs9Twv6sJob
zJ0aeSgDf/1jC1c8hvCFSbxtGNdUVkbxE9Njva+3ZfDTPO9+0dEMz7WBrPami0j8MoGff4X0QEk+
7Sf/gm99JsO5adwnG25xcd8NVxI7CgBP7gmaF3+uRjVvP0ZbyZEzb4M/ol1762GMvcnZ1Q5qqJNf
ZcF31FbXoEyvVQe8awMiqE33lGGrW96RukyjXrE0xBwgLSe7gURcy89Aebj+7azqWqaiNbnAVa+Y
nLdgqCHoymlleLyRw3u/1BnbeA4QjgmzyAAAE90QuBcGJ8Swklh7RWPXADj3ytd4rXPCAe6iWvg2
CpWQ8g5VMUXGuE3lt8sjjCuMw6IixTYD9o2uK7LOY+8GXGNV0p5pcx8muA9wmgTXyceB3NLZuhML
MyCNaA8gexW6l6KqYnNY48J9IBzA/iYkEIu+0mvFlcpVfyd8gk5h3yzbt2jr+qeFiBngNl39v2xn
M2oKCwvDbvKNgfQuiLJCbjBV48uM4aAvdkrk0AP8ppKX7dqB/i7Lyi7/yEheXWttAUBh8nusjE0b
l78ZjxI3NJu5X859TgW8CxuN+KqIl/Xu2qOZ9u0MEUQifqqQmdp9+dOdg4LqQBXEgYXwO9w/qAuA
mpb057Y3XnENDiAaOOZkfUjXk8EI7NHNdMhy+j4i5bQEzX3oyi0Se6tpJux8U6tW/8T3oBeoxRD1
5K2EC51/BYHqhpRgjho7fPzSw04f89dO+RnMDWsEuLq7+u+G69SmmBNh07tHppAFb0OQYQ2Oo7Le
yG7YNpqNOhRpiEs5A5PQGWjo7RCXZ1egvnqGqzXdqkyHNeEyEPeTdYBTe7Jnq8pPjP1EvSfDbQUQ
y31W/4jLxWr2GLkQrvrBRr9D2J7Gmityu6Ho7wrrID3qUE5qlUuIgAHZjnbQ82ilZbsmp+D7hBez
bScd5/b4qu2hd++pcPBhVexk7Z9qA6pBHrcjxjuLEJiivFubEjBr4tQEYGSczPpo24tc58w3a0zy
acSZPbq0oDTyE0K9vrtYeQSLgDnC2md7qJZTf0dSLrJBSqUIM80Q2KS9mDiy82jnUfjNSGFhhLFJ
1kKz7h2Y01V+oiH5AdReOeH2iCwCLtmfwpfVdDN4m1LDTi0G42w+Lt0fahE9HsZFVB9yqfAZzMPG
HGHhBnlpNVKR/cQIio69tYy/7K3LmwcHZUyYGsQ67S08VDzpTW8M3f/AX/LHtTejeS9Lx57v1s7t
5xN6v6ZMO7NlKE2XsrfdIxQOQaYRDnjFXYyR3RPZss97t7kOJTXEXa6rYsaDfX8aWaws2TwNPIpV
4qKqBfy0eUJcMJJWb9y+y3jMGLJ8NQGY81tHTRpt5qo6Wr9QkuNzVgUjOghRBWRj+khqksr4fk3S
HqfMXyTy4EXfvP9h70yW6za2rP0uNS7cQN9MD07HRmxEUiQ1QagjeiAbINE8/f/h+laERNdvhebl
gR1h2QTPAZC5c++1voU5hgA8diCbTcRm6A/Tm/2jNDwnNyRA4UMno214RsiG8A2+KONwH6Vtfs7c
NqYta3F32TuqdvwajC3+c6ddBcHJ5EV0W6OjM5cdU+8YEhXzJn1eXREQATmbsovuUaW0tCVW3/uW
0fetDnbl+zb9nY4vmFZGXh4yggBRwZJxFCAhbVB1iX1lo/E6+pEhbKH0kChULWKAo6wVXBV64MJc
Bvj1l2OY91F/HGiVtJcgiAguznw+zl60NV7n2KorkofnRSc06MaqBNw5Lwn0gmCxxlM0YBi4QlYo
AKasQ9Djw1s6BELg5srdkKspOWUJ8qpXy5mpYDj/LCCqltYurhBnw4MqAKoLJieEdByYL5F9gdqx
pTZa6Hju2oKD+u1oDyHB6DSHbIReg9IfAGOji+RW29XV7E6Dj7Rx3Abj+DynB94GssZtd94GlI2l
CBAACHyfuUKE146V2f6tUXChv9Qxm9mFtNTo7EJ2dAumK/m0OrhCs2F4b4qOXMyXLFS5vOo5ndLA
ka1V3ws3W0pOch49oN4VVvus9UqfHv17Tog8PGLrrhZZrz8pckuc68StFsyLiZgxSzu9X8bfS7Uy
IyKTk4Y4lKOM7KAbd/LhAecTGSb3euqd8XnMvciFPKl9C13OmkXDenD8utavIW1FijyG9jHRhp4L
CxdsAISvawACTvQyoToJKQJFn+m962ZifOT5t02ZZnaTQJCok9kluhr3QnMyC0iKo1WMCzkvAe1H
s0/InFQXVS3a/HJpItQci4DXgyRShfH3voz78jlyGtu6GEPOYffroBbkK3BoCud2nZxxQiGi1/G1
H2rH/SAgIMf7bC0jUmGQi6OSp4bNmQE3hPsMC+kIYV7XVz6J1Z17a5LGrDHKeCtT+w7sSn0SPhGp
N3TZVH/NyDIon8MIGQ2pKIVebifdo9jrQJsm29bnXrerXRMGjJH/ogw75jwhTVJEiHj0vZQ86+jM
AZjBITzSBSWIQqyIqwG14I44QP9bMwh0g6bmZLxL6P1eJaPPIXgw/MHVaHPAsqIzpWEeoWAKkAZk
J6i5uT+fMrhRo3gAKk7r6aIiQyTozgxC3FZ9iSHI8UaCIUOcdhULB2vAGhg13hvbHl16SUFLCuUn
Q6/FY0TU1pVYvrW65/R3ZGkL7eHSn00h4+M0D7TJ2MACP997zlr6zdGAugUjl5WLbg6GKHaEoEJk
CWVsIQP0AFrHuWT1dJkHshvnKrRQ4YII0ft+XgvmkMVg8qQ8TLanw49ZlhWV2jHijD19gUAsIPfT
c222CsPvljx4YUnYvGKwsu7zSOb0RRsoRbtp0vFp6L3qk6zJDwH8nNv3k7e2byWuGNjl1RT8YFsD
nQFzKn6OoDh9ThDpklWBrPixGuPkNNsA58+ta9WfHSWD584KkpdCd4XBENPqagNhUhrszBDMzQEn
kYOLpQREuHZMt/9yl/4f4fK/nBCH2/8fcfmhX7+QhYbg7Bc//vY//eXH3wIPWYRAqOJR5TS32S3/
g2W1wbLixEwYbvCPaDPd/8ePbzmEK8K2tOkn49ZCy8nP+48h33LDf7FOE1gOEtPHZ+n/USjCr9Yz
foyHHT4IYi90E9/jWr/ateyIiOc82IAgtrMF1vTBdTvGFVMqpoS/sbn96hn/61pORJ5qQlcOa/zm
TfvJsFgbBATYtiaojoZHMMO4Tajg7IEtQt98Re4IEPCf7sbdX7bWnwNmf3Xw/fuSKM8cgid8XkN3
+x5/viTk7LaqXMIEMHQNe3QZFvKiovyN6fN/+WBxgM0Ze7Ab4RR/5xBu4FHJjBBqdIBJV1xEgROm
oR0H47FwuxjP0Za79UeG7r8+Gdmbm90ODy+Pw6+frIBIAqiEJJeMQhMvy9JCGypWtiCq8Pz0z1/j
//YBMV9u3IiEL/G9Z7jK0L27NUgkoztxg+s0+M5klLYaYfKcXFWS/Oa+bfflr7u5QTBixyNzFxch
4FYeE96fd95WHkgb3FA/78xUXNl6+ToXGTsLfhNdBbSTuvCqQJv6z5/y/cOyXTSObK7oc01OM+++
Ug4NPfxtAtMqB6ReiyJKAyX8zcPy96vEUBMin36vy4u/xaf8/EgaiXRitRsMAY4wN2Ukyg9SR1//
+aO8f629IA5xBWO0jPH9w6L49SJg4+NVMB5hw3DUE5ao5Y7Ksb/Qztie//hSkAV4oRMsqX//PJrJ
d8GGxQSBpt/KsRufC2CfZXrBNTWuv7lH2xrx64PBIJf1Cgvwlg1jv/v2Jnawlo7ICuyI9n+VLNlz
Icz4rCRBRa2zFMQIVLP9m5ft/fPP1xmHibfhSzaX7sYg/vmeYeWRUsQFTkWqlvsyW+erKk66a4+i
L12Wbcz6z1/q//KQxMzUAm4fciY/2P78p6WSlDKJRo7hVIkM5ZCUXnaOo2X+zWv9v18lwHTM+oiZ
+92CXAaQLsnGWnc08eA7VszbwHRlf/7lbRBxh12McSNP46+fJWvWqFhtDZUMgNWprwPrBmdedOlS
7b4VYyf/iImyrR3AzgkGDtlamb3H7767RYFO64VksOetRNuQDxuvicQWML6I1rlFmMI4Sjl/BHD4
66qAK70Ae/rGiXj3xoW+TQnbUbHCGosAlQU9vfYwOWNfGZ/+8OHY1igX2jt8H1jv0fby//RwyFBY
Izk5PgIaT3+Y1hyYOWffP30EGRhBc/DQXYGO95J3X+Nq4YrzHULP66VcwA6iZNyLYXAe/vDDbKsU
vHqecnbo5L1fvJJxmcRMB5nnYC0N6dOwQ7v6Tz9MQuFBgLWzbdBwL969wIkbD1GN94xJcmXtXZMV
qe4Zof/zZ/nbqssba0OpCbaVEI3Pu6ssgeMygUYOT96VBaZ4Xe8AK+HADXV1/OdL/e3V/felEnSt
FFRQyd/xEOwZovRUEUihArIsiFEebf8Cz0Xk/mbB3RbUXxZcIB4ULMG21kYepeivD5siG7sfoLfs
RtqNDms6Xb5z6bdIVNxomdZ0YP6MZ0ZGRKha/lyj5JuqeP7jzxtSfPDcYzrhFkbvvlreVw+9d4SK
lqEEZ+5MJPaJ5o/of/N5/34PQzdyttWDQpXrvHuPrawiQSlALdDgGsVvI8lUGdfxnMMYf/zTexhy
AZ+cNAxy1I3vlt9wdQKJNh7voFnFbWT53RmPWvGb5ffvTwpYCbqIUcRVWOu3D/zTarF0eTh5DQ7F
CmIp9nBSt7pxKn7ztaH3efegxJxhbM4QEZUtlU387okMyqqi/TwxfMOQMx+IycLkQGyn/M5kLlOv
li4ruoeRpD7dD6XISIelje3np1yj7n0IFRaroztLyfJpWQx8lIv3eO9mbW1fl3W7fo8C4+HRq5Za
/ciypocam/m6RQysbfWQe9qgvmI3Vmin5cwIxcmdWl3ac7Zm6M2QtDXlpU5MNNDGduhQRrsJHrKf
3LBI50t8gYwnKe+rYvbNkUN6HoJ1cF1p7oM5W5hS8Mf+Ye2QIN0j1AUbTEtwNDu0uEmS4kBeotPi
VaqAh6rFJ1pF9gkrbk2rlk8nblE9WtFroaalIay0RdhC5l0UpMaEQHPtpR+SMzlCTne3IkFZLpi+
rfW9lfnwZx1NyNc19fbCQKOLRryr3VQxPjLd1M7wARw3Y0+tCRU6DLNbBh97jagecvJA7gAcacu/
r0FllMg0M3lfOauT7HBusSYGQk/YQTXF1W6EjhMgn2BY8IJuMLcv+wHX5pMb2kjuYOyqsvnSFP5G
BY87D/N9DsJ759j0bvdDF8vhrHwTIRx3ejSCKpzyzzRJ6d6Wagb20c5O+UTUmLVexImwSIFeKqTl
yqUVeBctRfgUE7K+nHskbdOFUZH3tmoz21j6xcpYpIl6xV0z+LH2zKUKkc7ZWNznYx3RXkW14OxD
OKVIKFt++j1B8nhrrZb09p3HkJLuGgCUaReO8MJuagJWk8tOuM3dKEcvfFz8WC9AzH3yAFjM2ilp
D8rkFU2kxQZYsM1PdWF9jSs1+gx+EUzoG4XNT6FYQHl6EFbFLLtsl/VCeUucpZ5oiHQliIuDmc9a
jT3LLUO8lDNRb+pBDHIsvy4qEJ63gb9jhUTTw02CNidMLDff64zWP0bbVqJEPOQSUH20d2Vum++J
10Pt92PZwLmUxFMQTc60bc2P/uI5N3Ybd8WlFnkxH4wKHczzFVTi2kbDS985Ku/i1pZvlg7RXSV9
OVhX+cRUigRm3bX9ncTlimjOaM8z3zAjVNzVURHmdoFsLjRf7QkNyikfk2bYo+qsSe+DixFiGqrg
1ifMo4E/2ispAKoLrflCkYEepWtRyvx+bjzQY86QmOQDrTqhTwUhQt9jXipDl413mL6eV4Brt2R3
Nay5vVw3RLo0xykWJr7AWETAAZl5+ECaIjA3A1KE/Goe46H5GGN5wiNH3pN7KCwp3QPm1HyLslVM
IQnni5cd6BQjDnXF2nmQSA3iU1FlqBJZSdnB5lHwNVjIxylJ+ixk2jo5nxY8WeZEcL30wUYQ8g3Z
tihqRCOz6eFxlETUDJ5NfCJiaZmlcbWZ2zId1T/WIcLwOxW0IDfete+c8U4BTw5qH+lMwYknOdNS
br0roZm03o1JPoXPaJPH8iNqqU5chHETrye3n2iLYxVtgiM84eRZBkP5AdEevhua3P0P2xl1/qEQ
cuHVHHxS6utM9OIw5bjrH6SCCbGz7J7JfFKN0xffJAPJsEjpH3vyepO0U1FSYQR3u5uaOFqVjk5c
Lmcw0milHM1oAac6B/7zRCc7ALhfGBIxeBtf+mjzVFlL097rUXWIT+bGAo1fywcW/sgFRBxb+clz
DatGRyAQauxWgKSvkdKlbh4zj8rhGesjU4ZK3C4wnwru3xDqoy5V0KalZ8XxQQRE8aXA6FV89B0h
0WjMGPBeAPDiQEMpWjjX6AgsdeNMzD4xnUY+fuSgqlIyA3GeDflYVIduXJPXsGHjTNEgTeGblAsz
rNhxmJLC7VYGTG8xAYdAHW9dh+jcFMzvBmAk/XsdEFFkE03MJr7YO3vo5HiAhzEsR9sYB89/NiBA
F5ooexQ2C0x7FPjDelnwtpDtYVWESMYjQNpLaXKUi3MogJHEi/aqC2nbuMDzpqncp2FA1LufI7Kn
L9E5hoQZTAi9dzNNIWoU2vbyiHDcDZkMiegry5q0P6AlzY8jWnp4Rptn9bixruu0iHo/+owWnfT0
2Wrt+nIZc4yk3MmefgeBLvNOLCufBLVUT3qSv5RVChKERDmyPfOXJXNopRGSVttp5jAC2sgcHpF9
aNQUnTwX0v2Khp5k+yRUP3oLfvMBy00DHtvtQmr8xJvOs9GqRZNauBLDP86N48Ae8BnF1/RQoV0k
KcQKeRWbRlm3wsoiZ+eKCiR/00TMgd0KLxeQJ5ewmmUDjrN2+ao6RoWR7t7IuQaRbaLqzW1dxeQ9
caYIC3G7fI2F1CatcM7Hhxp9FGs7zD1rN9mOjveJcPR4gCjiNme7FSPub9dwXjVCd+kIKZTJvG2S
jBXZhM8xYYbdRdni6zvogmSJHZz1LXCwL5d7un5Ll4ZaANtXriWQXYVVczU0gRWnYah9FHemc9F+
4yHa6RzX294zI1ne6Dzw0UWiH+AFr3XE71MEZB7UFSgquEttvauAUREo0KwtA5yp5sSJ4LJ/cdn6
eOU7hs87IxVhPyikvO9FpMBWWpNHW0ubjmhB+AobIaA10kL9wWaAlAXFQFpCNv4CMR2khwDL/EiW
Z85W0ACGUraqipQ4iKk5YO+IDiBzdHQDW2uNj/QW5pgCqZEpTRIQLrsxcG33IGRUV0cMxxlOnwzv
8+1SNCJJBzCHEFYYlpnpigD41QPnAqohjeA+Fx8234eL3G+q5gesBCZI+5hUyRuSVFdzqv0BRtSK
AwwhTbGEzlU2kDB/JaglhseuAiXBm4YctbwMPaLNo51VaD8izJFRObqD1ipj/6KXaz/k6B0Z+H9T
E6UC+6sro3yfKDZS8r0jukB1KizPF58pW9x+r1atsUPJKcv2vtWO55INUZ9MmIfBucwtcixEg3Ym
zTkcYpdFZF6yd3T4InxOgi/SWvLxEmkTvnyGQA5d4T5a7mMCcZN9OSYOKC5kAfURZce47FdsBj1j
Rg/yFEUXyLlCEjd7CCVfwYE7E1wO2tP6hFm9ubetnqTiUAXrc1+AV6EGl6OEj6r8j6qdmGbr2itT
lxXqGgGGX8H1Vmis8JZZ7FC9ViSmDVliXsbcxT/H2ZbHzU1GB4Tn0KGMtdua2LZyGbaUGCIW0sgf
YI/n4Xd6/WG46+dl3CSTnrxDahqhP+E3FyyAbI3AlzrrxlaoS3jkO/Kpqh7lObG1LduWBnj1kgGh
xw1rZe2yI75jy0gmbAnmtlONXxSb+pSCuCJkFQ8pNAbVZNOzrGJQR/nkEk6PESp8BP7QNIfOIWR4
SyVHwtz0mGqZvefKHBaXqfV5abdk9obQrscA3SK5wMYKhiNlX3QX2jk2PK9pZvBxJJe+uChyqjQO
DACHmNkdilYB14QEA9vZoesDij0RcrP32wrmFkQlJopFIYk7HxBO7fJFbJlbstKKgK8x4t94jC/1
uBTf+lrRMl1haNp7zmzTWxcv4jksq/DsZxm1FEN6TkucBXoAZFat0W9ivtoHypq3/QbYImHSNEFR
4gNH2oUch77AP4mu1s6f24NLNgwD0CYo7pgbtuIpQVyEkbCINI8SgS7RHs+mc2yDyLYYFYZ1eLRJ
y8On2wUQEirw4kNqXMmuh2tjvR+7Cmc8mSf+dWSZPL8kDMF6kmEe2U8idjPSH1Rtblfpe3czZmSM
ioVvfSyrpLAOoW3CY1KM47W0sVXthmDB/Eged//Vh0Z1R5DzMFNi1w2HYRefTuqPBTG2rQPZYtsO
suzk+mM1X1QhB417eh7Tj1x23VsjTACty9LsnmVQu2qf4Aj7MhM47rPl+gr4fZeZxcng8QUDx+Bo
wYfDGqc6lmken77SVxGrTfJqLWur7jFJ5yu/YlGP5FEBo6ufvA7td4t1esldamxUs8NtQd4qb6WF
pw6wBwUQfxLZWfSpVfP6NEW8XlgNugAtuvCwrE9DELzkujKPPkdBlcacQonSxLIV8yhVpL32wxzH
xwWi+hUB1MWcIp3iGMLbCowntVGlLTMaEZL2lLSAq5Jivn6ZpR6/V3IokJUgWCGXOLYQhgpLjpoT
T04MMUtGdxWEWVEc2ySOhzTrWmIaGqWpgNfWJVqg9OxPOBTgXPVxY7enJILbB1vXqw+SkJybzvea
lvsApmuHC6T9no8ZpqkoLuoXEUBb2w8DmRr/To9OQ3dNXgg3tcSdW4dkJe280AvE17HkIPcI7yJP
PvPdLug6cCUvh4KscjBNGFWfCkyQ9b43DEF3lkRmTTYkAH54/xjGrtpoDB790B3n00wpSBaHoZuQ
AI6biuqqgwIQ7THXWf4BOMzGnGvlNwdrImtbWFGsRAMYGg7K9WwONJsoyBF8gn3Dy8FJweg5OCOD
x0chqTc1qup5RcJvjZ9zsoCI7a1t5yVegvBDt/BDUlkObBXlFJpPUwk3b4NJyODAE0ftQPsUs2A8
CoyGhBQSF0t7WEAhUlXenKQWKG3DxnTf2sSsrHxMabFpM/l30nGI9KXXEVt5WIokEgTLtK2zQ8M4
fsFgqcprQGKgERDNROrE+DPLdpQa40elWyJzSJGYCZ3VgLrcXloJm7ycPyLzdOrT2hkk1JOxrPJE
2w8zM9VtJHgMp/AcRXAP6EXQeN4Flu3Im74sE8rumOj5a9M6+UunQOniAhEgUKKgdR+tnuAk1lCK
XfRx4Va7NZW6QjCKkwDJUPWJkm+hAC3YQ1Pscbz8corgYigCm5odUQuAeOoY23ZqRh+CbZ9Peud4
iaHPEzl1cyJ4Fm4GzyXLYU90oXOw8jYhVQM3UU1Ectl8JoiOZHgUlpTZq702T5aM11v0k/MP1Urc
OjkhRMPlJIz5znOZewcP4n35tuKwlieb2tgCJYjafoe3p2A+bZTTnGM1Dh2OHhyQqXTiEY1JiBAF
p5i/wixByiYPyh7Wr7MsWXfGtnDuGrxi/UVtrerVA29H0WSQ5SMSWevFyj5YS4ys6KFYRp/3S45L
dQLrU0LptQX66n0tV5c4tJWT6jcaB1X72a5CAy5AIc87EWZMm2qH/6kcHgkekpKNb0K8+9KQ/108
MFSM4K1gZ695TwtEYPojpM8gAQo0M3CR5GWID3EWTm/TXONohUIHd5PFm9NyVHNeKaOwvK7XOPsR
SNO+UdyOrwIakvtskEg1b9VM9X0MI0ronRP2rnOxaFH1D6j+hTy5DXpLWD4Mq+kCyAq8x4DoZMEJ
HJgBHihmnyuvExS7FRw38NFIaEXgnvmeP6Pxv8aqf9v1/hvn3XpfiOg76dTza5XE+tDi1cWHO13q
reQkmvgELJuEbAdG7zeUiEtx9d+CVymrO+KyCEBywGDo0rqzkDfpA/nsmKxD4dMzrCw9vNKWCDjK
RLRgT66egtv/jknVVorjHwf0LgcP2eNWY1BUjbcJUKEHTmZ4NyB6UJ6C0NZ3IulRC1Jo1U//3Bf+
WycV6TUTEce3HceGKP2uL9wlBox0Ddix5NvG6dBjgESntEfaOf9hc5iDIXMXZkgx0wpygN83bfEQ
D0TzZTvHKusPOdvg3geM8Ycjb67CSOTf4RK0ugEd/9qC1mHgkztXEZvjR+qSQ1B3jbDF+81V/i2z
+HlUwWUSgGAb1ZhBo7sFXPzc6db5oHx3wLieTES1H3G4U4hD8ugwJOl6uSmRUd9Mkc2Zokbo9RSz
4b3BYqf0+fMb6NghDfdt4OlH734RzFy+Y1ncQArlESpfhLHE1mS9Esv+V9/9/5RX/0XSyD8Ir/Y/
2v6b+jKQLvzxhxi//mPMMD/pLzUWodab/ZAlm0ng9sgzi/5PzLD7L4Y+EfNHj1hphv28Cf+TjvIv
IoRJEKYJF210+y0/+3/EWI73Lz9IbGjvMQ8eL6v7J/Eo25T63RTFJcjD5+rbXwwTnW2a89O0xsRY
2q052YglYPD2Sb7U7U6P5SL6t97WgGI0kUIbLYBOD/2Uycn2+KFgFoYWh3uHfjueclC+KOJtrwZj
QdjWhRmSTu/apMVPl7XrWsLNtKM7n3CQL+E45g8FLrfNckVEERp1ch4J5W0KONsZk/0dUxf7IqAJ
geMJF73eVRC3oHL0KB/3jJfKa0QgA0FSCYSS3bjM7jPDLMUhv2/wzdE8ZPCEd9aH/JH7KvXMvFpU
urjmL8bJDANYRgKH0jxcw29Fkc2vfOlDfAXLuAZDQcjad9yY2wG0p0OAvhRJ/ADnGIfUyoJCa3LF
NbSEa5OqmBjZQ7doG9CPktkTFvruWwBQaTybIC6hY5QEKO5sTRQjytHMos9fjriQCMj4DDt3Cfez
dtyTPbgwMudFdOj8h2hzyw3Tg1XPiGqGIYkkQ5hJPktiIMWhGypp7xxtB/x98JizkVg8LWkiMVqd
etS2TeoOM+YPSdIjhGCX8g8357xpEyhgYh+zzN64iusg7fffOAqtty2TVXaj2s8/0kpd/fOAAe2N
Mhf/9YbumfHTrhby2cwu12OyyLxLV5sW+M73scDs8NEF7rFEFMw3wgb4YINpgv8GF4dYxzr4XEYG
ijqs2/hTAFfd0F6uOA1kmikBB6hhZ0ezfbWCQ/jhqdx8Mh6BrDwZGchixoGMV3rf/x6NRjq7jW9M
4zzxUfCrAMjMnnMPEGc8Tzia3HGMQ6IHHSe8L4ZMavLvOuTLF+0UE3qa1oT+4J0ncxZQUJuTTdf2
0o4JuIztI4p34Z1MG1ifyfxdbqiJojU7OYIW3DlUIkebnA3kAnt5QkFubGANH4gMY5wFzTZnNtYQ
lsn0LjeKIwPFOpapbtbxPb15ORfciU7Z15KCAjQWlLkgu1GDK7ODsRH2HeJELuWnTiXKO+IeqqcL
Yp9rLOZsykvweXGZYR0SXzkl41UexiuMSYm5ZsqVrRcZ+GrqX1diCKBbPdaHpAGrRq+MihgohWWQ
ehvsVulQWzCyOcjX9gcLvrL74nW+nz/Q0SPPlq6QH6Qa29m0H7OisZ8MvegVNrxbZJ8bNynbT+DA
3OnGpi+GVq62quAFr2LSXOEEqld3J0YpiL7MK1F9bKLOYO5AuON/tFumrmkx0ak74QCephshxshc
YR9z5Z6JfgT9DDSzxUow4vk8THqZ7AdfEvCG64u5764jT+224iZyGWdzQuyywQteGwt1ymFsgcQw
KijDr63fYoYlnbwLX2H/FLRHaCp+mjjwTamVqLlEgwoqdMXQGl8vocYAFw0BjdGpcQbgfXr44TNQ
jT9wiOC0m7cEgIAk6GfrdjNzOruMZWagiQaa68tS+OtDVpXwSFh3q3IPAAu5nSNbPwObJ1v90e5C
whsbeoz30dTHBJeAirsPwX5jBqbwBeTtegwPsyGYrrFzTtMbWTbkOWWGt7nEVzAhduOW7siOxpiV
0VV6oKVRtVjby/JjWTPFTjfCwHlaaLYq8C25oRbG2pYdbdcJ7gl5199WDgHw+grxrYzwxh4njHVf
6xwpIZbvaWMQbSaU+RUeFDgqyBywlClcsOKiIQajDXma34Qktsg6qAk33X3SlZBBGDFsVtyNIZgO
S8mXZY32hK83A7rEOyiXW54B7Z8ATW6jAOm3Hwosbjibw2IlqYV2ZrdPxqa/HeIgqRHqCJksb64o
2vqEEj0GrA9NPU5N3LTEauJ9ECeDVeeyFhUHFL5PH8QQCLcn8g47dZhDl0UX0Gt419Qh4VFdM28n
rMTybFyKZUkEpPFem2jh6NyFjnj1Q7o+h2np8Pf2YaPlRzCJ4jpYwwG/iLPpNBvyk/0UljrwXw6K
3SdHkkh8cAwngd3olhPhqVX0wDAJQyQRhs7ywRF5fVOKNnvD74oSoIvzlVzhQU8n6fDgnUPP0NbP
4mJzfTgA77I8giNeziO9N8WeA5U2cmZM9I5B1AxfCpqmHBOOxtX2q0ITb2D0VUO5APTLIx6ODjgy
zjyXXhF61sYwnKPdiBkhZmjQNsurxN5RHQra/c2eBECOWaUPjegy9rICOH/LXDHNvTnQaVGM0RPa
aRx37hKZEg63NxQpT6537i2dsD3PrGdkE49TeyhoMPF3q7evW2Ez8vOrpGPa55Y6RMGzqvBcT7OQ
+xL2cQf8b4KL5gN9FntSjKPTHNg0V7Avxo9uT7Awlsol+cixEyVFU5XV14adGZgx+mOdttna32kX
x1sKXdd7MmL1YpjEDT5cUdmfK9wWMBxFuaw70izcr1Q0EF6naJhf4fW0X504ivATahei2eLJZHuM
PeuRTn7xstYy+U6ELE1fSgAAsq1HkMAONzgk+ygBEdlCuadPqPh96saXWH4U4/LdSNQBUg07xBOe
AA3kuZ/ht8JfdLtDC3Q0eEDSWU57u3NQelq5YPCm6a+11ySc5m2qWsf6Uec67I9imCowmoMlLjhI
Tu6OiS6YtnhykhemU/3tODMKB5qrS1b3pFe3TGyJoAYFyUTWnavxLosyCXuFUUuZzvQGGexkeUfP
pmxaZqc5a5MayC06eEU/IsKznFbuR9PZ5cEXHv95hr+UeM1+rOpdKQV1Sj2jksYmWjTXyOiAc+ka
1/J+IoOWQCBCq7obMiiXV6Noqp0CY9Y3D4EFD4Mu4/kQMNtor/UMCXJ79tbrUHniO0mO1nOduflj
vuT48uJhSr4KgntJfECo8QMyRTbuVx5MslGspD1Oq+Vdq2ykzzwsvvLxbbflGSf5+sVTI2p4wBT0
iVTmQZBbYxtnll5s8Wl0Iu7P4jJYaoAqANaYWUwAl07ByIFeVVfeLAf3IEuZXdqBkd5BKjPcExRQ
fp/gkUJhKnX7oFUjPydmrr7nw0w30UaNQlyu8Ur6RDngiLZU3RPhQcuPXizijs4gU5t4tZNHZt/1
JSwR+mx+l3H/nEl9Y1dW94A3Z0X4tEOfC6FF9akMSufNVcv6kDBNOk9WCwe9ZETx2ZAW/pFcTLja
Tt/4C0wEDi++HnrqMp0nX0kgzZ+XqAm+INQnGnoedfdVwGFq0rFekuvBC6mvsiIr6pTqkghXnpQP
czQ6fsopmvFF5U1Dm3ZDQ+dwtt1mpA4W8fUULS1SwLyaJThHixQT+F/iK9pl5vgE1wMYGtQoHnGl
Tue2mGe6WPkc3ynCIcfd5DL7IhdiTR6WrgmYx5FNceGw5OPDi2viyEWOtzSfG0V2Awt3nlqrB7dr
9jTO0cpvCC0gKtt6dmtDUKgMy6YGRK2ghsK4Cqajgu77Q7haffatiqFqOBH8fUAhBoiWg7v1DOps
+hYScf/IVDAWaTEMFvYoivynpaqh9Om1IlMgGcL1vK6gYBmS9wnDmlxbWZoN+G8PQQA3aleLouTs
D5KpP4tg9ZOdOy2wqgHu192hs5DJnDGVexTMxKZjbIyop1NV1QyAgt4XVZqhBWJK3QjrMQOyMNFX
9cUl/0v2CZ6MRYo6dZaFIqBb+p1TxzQV80Eu/gfYgWQMqWQNg520YGTt/JCBcej4yGy8wGCRjckN
AdM7tIivsOyyuZsW7cY8mzA5ZBP17p5hlU/JuiTsLFboVV8GnhJGEN7M5iOwKn4G6ckJ0KCdCVkd
WhQJMQbIOBU2Fz1seLgX7rO4c+oyeFVMBfJ0HEmttaykeckGd3R30ZoQY0JXpPgE7gXbHB1b4IKc
Lft2zwnMX9OOgfSP1SZHg18JJhUTPQlWltdlPDMCGIND5jYTkywCwTeHv410V3HU6/fx7HOAFPhi
OprCDm4iAsTD4ugjYFgwaksOltpt4Y1YQ+OKM3pB+qWgdm2AmDXd/J0/stYcNVgAQtjLnLlXUJAD
BNvRacVJLzOJLo4zxMeq8pF+BCSQcerIgYWC0LIYcpPrNKob5ntanjAVtjBxKygnkJ2dPpWzBeql
DVjK9sO4wN1qDOK049ih2Ewj4zT6UIcZUBNBinf40HjEF+89K+dIGk0rBube69mm5iwcwFf0oalO
7VqDVZ37Hh638UCdXwzIdro0pwtaHSqzsKHba9BQi69ZMu4DdhaPUSnQ3hPFjP5/7J3JjtxImq3f
5e7ZoHHm1p0+xTwqIrQhpJDEeTCjGaen74+VBdxKZXcm7v6igNxVuJxO0v7hnO+8WCBTqqsUiSU8
jZqUGXoTVptJjVHRJGPm+3fx2rikUUCvfpobStvToAgMRz5tqvjWLN0y70UW8dWqKY5/lMrqR2h8
Wz+Mshb6MlKKoN7DsRmWqwpBR3GuPT2+yroy1qkPGKLuunhwnCsnt+Ps1Y6ltg99UU2bSRRNxl7l
zHEh5QkiqHhe4F2twxKR5jUrduYA/GZOVQkDCzw7t9ZRBWNhcXGjkrKTSB9aPySDIhlqUYNkEULi
2/dTpgPKoJ0h4as2RHAJMpyvchcMw35o6qo/1zIs84uzUcjOGQdzd5fCByrPrMp76MZNCpaa87/I
eL41+kT8FYu+oMHoWuCwC8tnjYiH1nyGdEeyc8HPDOZk0A+U2RBImC5K5wdUpL4/Ag1omzuiydd2
zz6wlsQyu5yUogbhdir9CWp7Pwb5RqjPK2JOVKbcw+o3NPoaOKA6wA5O+ySjQfxVwkYWp3A73hPd
WbGLCsih9tFr50f3hl69vrNQvq0Y9HEHcWwuqrjE/uKZJJPLXCCQABpy9KYRG9nocPc/DiNBfElV
V6l/7CM2JYkV22l38uw0RV8bk3bGDMlB8HUcXXA+l2nuwul+6Rd7vKt1Z5pr0q7m+jHuelW8pKGE
payLdJw+QBhzP+4KII3h07jSbN7EbBE8pt4EhBzHhVf80o+qvMJWVNb7yel9HxlIkaYvhqAVEVFL
GzLJVkNM0FHS4iradCYnB24oGWOv4vvvGxiO5gaUnmBpJN21O9Szh1iQHp4NgWwC2A0OgDyBsE33
cFyAnslkyAvAb0HQxuV31sfWexQ2wK7IkVijhJlfxxqZS9wcI3Dr+ka5w6I5UeH/njSG6uWAvIm8
nAAxKDtYby2ZRvUjRGaHLDswcl5h24dpIksrcVYHPuugB+RmAZFq/QURshkuHPCGO81XKniSrpeX
TyZsheTdvvbNKQR0Jo7+VJh5DxcWE79Yx4yT2+VSntx4dm9Y0KHwAFoREEwTIORH1eCqpzKoy29E
U/lAuoe+Jq/GKEpfNaxWs+sMM4ckYCl0FwVt+IABoEH4TL7a1wjo72mdCTk5OTxRbP3Vqrqk5V/c
HTqUrEfoptzrE/i7ZwgTKYnrazkTteVA1QJCF/UvAQxMUuomocE4EHiyHEoGgsVBVWEb7QtSbzuE
XGv9wHiAfAe/noMLozcweQvUmY0RUzYf0Tx3yGanWN8Rb9EQSkyj+87+K/7COm8BUxlw15JW3oVf
0XlV3xd4oxb7rAjtB4RVnyNiLMYrANWFAtbIdeZtyQyR45zl6W5GoZahoiUXIXGaOP5aWxpw/SoC
qhVBscVRgtVC7lTYDT94+FGIxaGSy9U4DmJ5UwX9wWVj/H0xpsHr3wcIZOC9RTOlaDWyYWUaRnJU
ecvD1EIQWsZZT3dA1QpTnwpyFCikOrD0jQuVP8+CJLCaAtUci3H6tlNqBBQQzV0ysTIHq/LSpDOl
xYNiWebizhcxCQ1sCr2qh3fQ9PpoB8ZnVmv52dA/21W8shNloBQcoEdX06eJWAiSSQcnJVOEjNkW
hXtaoI5CxA/48EWAXpKHyJ0hxsmAKI4ki5gX9cduUTYKisED1w2ZOyeizTrC72TUmY/5WBxHOI6G
EyCugzMO1rRGOwcD/IpecIRniwSUKYVrmIqfvFb4kTqVQCDEt7Fe4vGpzpAXn72cjS4/NioQFn1E
6fwcRi+lQlW1oatEFB363YnBgE0Lg4LZ5+ShQc55XVT9FJnPPM7HCf2qorNTLqsZAVYWr1DOnK5B
ioRX3nGg3hnZLPJ7Wqol/Yq2pjIvMCHgA+4ImKVL2JkuYDCG9HjQ5bILMah67xTU+fDiZ2sEGMdx
ovyHU7A/R3hF7Rs8h31M8R03XdHXO0/HhcMM0xvL+4xbo3viQEp9RGaq7PuEY1IfoMuRkUgG0qvK
xQxmj9QIXbIRDDdt0zYJw+658yxvPdP6S8hfjgUCnR+uucCZDOSVsQzxVDqfEWtNc17/tJdU/uyJ
Uv2iBbBwxATShnckWefSTASo2yeaxf6U6arMUba0q3XxqgLEv0LqcxP2m48NUd3c7aY+SqFjCa/w
dzOK0BllQCHYT2Y9dbKgD+ctZvXL82BFsFGmQRKj5ZJUq3bEwqNLF7ICfshOWTQJPi0kSMMiBgcp
J9MkxkO2fI9Fn/+wym2jrJfKeu6hJncsA/rGOSxMmFb05zzYF0h2+cPo8JfYXlr6ljFRNu0A8Vn8
t9NgbQjW80ls7ch8YvwfZTuVgetFiTrVP7qonb8MK0u8pCB5AoWTlW9q7GnAqahI//klmILyFVBi
V/xAPmmXTDAHJ2F7kQ073UXjp3SRdmz09J5iMNUCcOMyIVJu3Z4vXI/OUznpeUyAoYtP2rTsWEDR
f6raOYfhF+VktOlAvkZdWTZ7A3+cVbB2iCMBYMzzivi1jMCHRBk+EU0IEXcz3fgM+2jer/0afu3m
ie1jmDnq5xiaAOUHKWCPS0jE4CGCEX5PqAUJ9BX3/1Pahqy4iUkbnzwalC6hyct/akrEJ8YhXJ1R
o43V8WIYBiKqrbgkg/9gFRmSf7POCECskid5T/VQkvuuIrNA7Czyaldb3fTW+HZAj9F76y2yfwlt
fMZewVsrpRIFTEfXOOWM/pKG4686FLBtgPSXKvpmFTEUqc7um19dVuufo5uhyWFIlCxEGwY3Vupz
fBeqIakgZxDNUUYinkV2TFR9IJNIF3K3Mqb9k7VMLymrl/wS11ZGekNTQNR3hCynvWeF0+0cW2C+
yW4qf9JHkUhAEwHpCfMInv2UQKByjALy29oeL4FTYHuAX18Xv3yQ6sUegjbrGp/oGeYjbkmdjJTG
Js6ot9EP89MSg1Z4ZOccsNFQtinefvmVIpSIElkzQOoqlNm7AbIxrSvvRnu3StKOsqwe7V1XFrY+
xk00pDv4bi7iKyuj0mcX1lbbhIZ1UBApWs5eWQw+aHqD53RCVYX1KUZ2urr5o4s8iLuoXEsEiEya
flS83BmHTIALmeOMtOOMMTz7CuGk/IxnOZPqMnc4MFIx3PUGheo+DDrrsV6zLTAu7CClZoNm62Vq
J31R5MEaBraugFWuQEbvyLq0ijtKwugROqfxkrkjWYhZ9oDsGFCzCM9r0AR2YmqZv8dyzqx9M7rB
GbvUFgaDOXnY246UjHKCpan2ekRGcaH3c57p3MKrNKNEPgxe6c8JWe+kVpG8FNAbj/iLsD22IA5d
6arygyQ8/atEVAILt6nHH6G3NtVToAcdJ469DYAZw7AIiqLOPGmsPtZ1ELbuHSBpcMrkj5TvQVPb
jxP9lz5B90EGNfDvu5FRiVlvMun6BWS76Pccda7NvKftf3l9B/vZnhyqjMGyFVEFocifRpAx35Ck
yQrJoRy+yLhD72GTKvD5r5X0/1/O/x9stH+3nX/Jv2EDa3/8JxTlX/+XP9bwwvb/K3Dx/XqREwSB
LRCE/LGGj8P/wmL6xypd+IGDNObfW3gHJAqWTAQe3JdYeDd1x7+38PwxKnsvhoLB78ef/H9awv9Z
fQM0wcE1hKkauCauG6hBf97A+0MtyyYqh/PYbEcX3RZDmm2Yw5yo+Sdz5vbH/q9k5V8fBsyFfz7z
WBs85W/u2qK1CscRLtasPNeJlTqEdBVzlqxYns6TR6PxD0bo/+kDIzgXDv8hhTv8TVtUCtO5vKjA
jMWWQJroFSizHcIYArtuH2asov/wgZtf9rdvGBMXCLCE3xVuw2+Chk6wFygxB5wbA7NvhzQtvLaJ
P3sYxmzZd8T+HI1j+h9AaP5NJfpfs863P/2nj3a5GZBYbD522DbBb4gUhMdpK2zJJS0xL9GmOMfa
Qij7H3f2wx9/7z8RM3+5X/gUvhhX0wlZ0/6u1mrc1ZtXn0+R86ivYBr4X5rMco6KaJfsHy7m9uv8
/o3QptgowxCNxsFvci2cXH67knV7xnBzwK5DsTMOz8ZFY5tX6RMIyn8IdP+fvlxM2SrQgnMlf+fn
uJMiajdr5Jl4RfZXeZ6f7XmyTkvo//Gu/F9/LAFp9PdvF23SG8AG/GKC//12qxTFqlHaEq9VRdN4
61S19WHKkGSmKtfro0RkT7RXGrqHzpup6UFzcprijwfv7lk/LLDuX9sF+6UqV07NuK4wrFokL1nH
QiB/3zcMHKYj1NGZesl2SZAdh2V8zh10gvtZQM85eEIKwhOG+Y7un2hcI4vlfRpTxotg0ykQ1s4V
jxXhCSjEC8t9tnXhwb0La3dg8i6dEB8Q8xmWDADxEvaFDVEmMduEG1xWQ3auSxcfwKgHOM7kQTmP
AsBoTkUWbuBiqpB6S7alUfEohwsWg/nV2jpWgQWDfyuT1FJE70gTuuls2YRsHIHn6OrNyZ2KBntx
whBQpbvm5DoZVXe63ZcDMpt7GVoxHNKcMe30ZqZA+v5uRR80XY9lEY/VTrPobJLRC5oyIUw+JpZN
tvIDmWyhD6twyE7buVLGjF8nqGUfbYkAl/SNEVPVcWkV4w6HFJbwZrLxRpIkxaDppnPjfDiyuwyL
K+M41osEw+yiw2xQGG3bFO/Yst56cLiWRYJWINMHFOpRfsDkR1iB35PQJin+0D1ljIiA9JJY5axH
Ug/YrCDLbsmUgZg4HV2oc+wsCpbOx8XvxXCdTlXD2L4K9UhZUpdeYrPth3HvOzghEJbb8R70mrKf
7dYNab6iJaKE3Oq7XTnalXl3NrMyw9DQfMlauJN4zNhBAeZd0EApUqpGKESNH90aAnG8U5XLtkha
WjP22w1RP7smyDN1DDPsq9+JbJM1I5vWCoor/rD3wCwgL5IG+cWSYFQZEUhX+bw+xois/dclU/2Y
tHmxrYmdrGJghyw0PESGuem0G/ABx18FDkVL70itHeObfLJJ04uyvE/3RI1IcxpJ6MQ3SGI6po85
TrO7geExGLmUXLgtDSeHPpCDum+Tkp62JgvYYZCxp0sqSjbQWeSonS0bJmCONa5c8aAY4scq7yJz
Q7sy2V9aVuMw8zAL3RldA+B3sFGopxq13fDgLtyem/GifVV9kRUM+hq3P5qCCduB9t28udUaBwms
S1I+vLZS+Ru2keq2nweAJn2dhqRRytaiaAtJtUTAoe1mj8d28i7EKLu3eZ2jv3IbNQCBDtmFsXcI
avnC3R6/sqDFdNhXtn4FNAm8n+2GMzHeRlwxs41nl8tuC0lpyHrAzn9IwkOoFyteiHeDIlbtOvXC
Ejsv79wVVZ3028cg6BniZ7IfRKLJIkdPxbxmxQLvAiw8oxmYSOZrsCFgd4SGD2ykAT7omZSgcQaB
y50e4BYmJSvscq80DR5GGLx1JAtPlZOUK2r0fdmQ0npofSwPe7cZJnMHwsGGB1hOzc+FCQJyKHpA
Emmj8nuLuQ7HTBaqdO/TiskTT7t56FXWd8i/Cv1JbFn63S7J40jmqFsIBnLA++/CsC3KZIDPwIut
nAVgYGcwj5jYB5/4CdbdfpcyLTVuvr71OYjWq8AHlUDIAkaYJBNLcbVUhNHuOl5Iales5QoFsrKi
R9TZOZR2XkqQmL3WPAyWxvXJMtEODxCAJ5D+iMaj3cL3RYAzEHwQM7FIwehbVbv5U7kj4B6RnO1x
Nrm3UOpzqODQC19to+dn1vOpQ95YruqjIW/NumuLyiK+YYzVfc5ii5qmYI6x880cT/u+DYs3l+yN
AP5qIT4Dk6lvWC+m7Gh3eKuO6eDJZ0PJRMMV5gwm0GA3LYuWIO5vabPyA9L9Cj+OlRN1HI4LFhwi
GZgK+7VtTvk6sGwG2IBFN1wD9xLWaNH33ahpxCIdet/Qs+UVtwOCrb072IzwMDIjIiLeIvSQYgjv
VuFlw4Lh1OsNrRO+uxUx6Gthlc3Ptezq713vlEdCoeaPOJh7vAlO8+4z+n4XQ1wz5YtnnDQkCyLB
MZBaCFIfaM0uLqoZD2u6mUIeT8GvLUgCOo5w3cYz9HXr12wPEenDEYD1IpyLD4ju0UftKvWixYhd
viKAh9GnVaT2jqA91z05eAE/p8aCpAMDPaPvIgfrsUB4XXIpO5Ci9KvlTwc7dbpjTmK4ch1QjCLN
EElGoNef12Hqvy4EPruF7pALsotcSR3FnE9MHopft0Im7jMoFWJfYVJkeNT00WvfyuoFsmd73TCb
EHX7gcvwCAaeyUSzKcq043407OLfbBUHb3r1b7ATm1uLXCW0DiwxbvTgs9uNULsbpxpYaRGdhXhR
5vkNmo7pQPfcPElsHNd4PW4dpzNJMziApZHukvuknPWB8Zw+A5Sod4SDEfyOG/QY+5b75jTiMLn5
Ux/14QPCHoBGLL38X3Jxyntkoc0V9vvZ3zcx+lVY7aws17hJgEcCsMBsxk1BLCYLiujFrUWY2Iv/
2MSTuUJmhHwLmep12QXXfIXsylXF9sZdww9r7X1iMBv+JmGb3pUVQlXAxYc+aBvGqp9yjpxPy6q8
n2x+RXoMl5F9bz6/FRPBZd04Xnnx6j4MbW2fCVNrE6Bk8qePJx6I/8AiGmmRYizkYENkJWoIVfTb
ANgPAzSCQJjEv/Vpb9+VfZ3jUvT1lRVtbpViYj93MFpYpDWEpFoiymds69vLi6vHNT/lPIk/i9p0
1Smq4uARsWF+1/lO8GTP+WdT2j4vFi/T1w2+zNveCbP1QfUqvvG6TYcHFYFCCWEIy4N6ce8ksy0o
tTIrrmK7Ii2+EGl7npAtbpbNBvfIIhzWFEoSQLMvjS7NtWdDWsCcAEP5hLKHBCgGST1PMDCeHIid
c5gwVj+y2+JBrYupEUe0l4WgTVsW4CVmCZiQCIix+2oD+iK6CvyAmJnwHuAK+BdKLP+9R5HODo1J
z43Xzua9r8oh+qAIUm9R103tMzFP4nuj+06h3Jmn6chefO7vSLDukBKNanzMAomDHAE3Cc6hDBWy
Ho/Uy4vljWb8EAoI24/ccgYXFJQ7v7O9abp3cv3M1SwFs5wWoA4+uAq37Y7d/zrDB8gwsYEl1iyG
Hf3sxUjhMqtkATO6ThWekL9QdU12U7xHosfNXDn+4O5914rnJNV8qb0DRO4j7V3FGJHiJGlGOZIA
1znyV6Oz8bZkdXpFrdM/uSZX4glSLYd74Xr1rzljKb2L3Jy8JEgUHoJDpJMP9rDE704VZ8B7+7Z/
S1MCNhip5+xdKs+8Kp9eHDuzpPEZbAIU2N7MTJ+6SaPtJXKbVV7EzUW6Xa0IZh8RgX56GIMfGdiN
5xj3e87mShfHVBLXkQ4O63Z6PKyiacXj38jxCxPD5XOYIhQ/HWmtN2yj0ntwORVvQC/mpxZRn87X
TZRSEmI5TstvQexg8St8FeDcXUR5H5Wl9RKoJSMcL8p5J87gMNr7GqSRPlkMU995Yql2VaPN26yJ
G4UQUn2TKYPsnRlU+tClgveKvT770BuoYwvj3sh4FGjwLRk/ddE8xLsqTPvXJTLIsHU7IgRLPXOt
AyJjhaf7Ye9V03ReOjGdCjefL00bN48rXTuPdEDyld6md1bb74siSK+DqnyrXNyzG5YbrQuaad6e
1Y0pKDQ7i/GowluMuh7J/qu1KWGWgOoiDFfSGYShwJ5zkDejMwVfCMZ5bDjOjvHkDIeeXdyvmXhn
rgP9z9kISt527knmFrl+A+aTv7prfcLBJS/s/T5skV67wHjuo8a5lGlxZBbY8B4nUItU2pue5jAJ
guoaMav3C9n0RRQB9Sw07jSl6atX/LlReSIr7L5dkVDAqia2sM3eyKHB6qpZ11SsUI55ah+Rz29s
7/DO0gOZi8And8i6cTcQaYX26hQ4zRcqdbIcLXHKbDc/ZtA6iB9GxVvaD6vhBeRnHoE3JAh+k+Re
IIRurgG8vAgT5q/5iKgLzSm+Uk/Up2zbBFJ0yUvhRA+Lzfsatzpe4DXarHFeG38x4wLjKaO6TsGD
5aq65pwYSOQd5rN0gONnlPe3LUO0g9NiJjdsrfc1F2efjfP0VGkm86XMzyoN/Yul/OlkmepZbrFw
DWAgCOj8LvjS9yNLtrM3IPDoXfnFbZ1jVPL/JWtzYMmi2qPu2XEulfsM7YW/aajydrIR6wc2iDvh
SVq3eso++fNIbuuhS5YcPren+p8ohq7nITUP0BNivUfid4PI7tgQlbKXzr9iOob4qor5TJgDKdKZ
/Huwjs4l9CUUUXspjm09pQR2RAXU+27bCgyPNqGOGbic4xyGt0sk9C1hd+6zrmfc3hbSt4sHg/5g
VGW/kPbmuixUfJyR0OImFgDGvRCDboJkURY0BiykVKOEbfWnvNDTW9GsEvtkNORvjVpYZg41npo0
du+qCdOI27ILmiiLyE/u1++RqH7aHubYvTUM2aXF2LaLKfuJXUQsmaZHNqI0i0Mkv5rYr25n2uqE
6JjhaHBXl3CDj7WOK5g71pJ48Zdqnd55RxnYXOSDeIXTH3S40MRhUNo3St4TMIT8FoXQbVhbzU0q
HCdRTBgO0pqsny6Hw24Kpv5uDZtfPGo3LOKfSjaVW0rPrWgpY4W86CC8MBx8pvt+kcQq3MRd88ri
m0Qbtx+PFU6TXWZ8QQvCVLC33vSQw0I35gugwa48pFXRX1D300b37ltp0mrP2+xXVrczVt2Y7TOb
JQAJ8T0hFN0zLk304ODnt/QbblzwlbscL/IxSFW1cyv1FEiH30BMBPWKZup+hJEXPOAsoZLLrLeR
RfM1CRfyJax8+wi1hmTggRcjCtB6j6eofZwdjb2IhnXnh9lzNXTPMq/cL1acv8ZBgWBqFO4Vbo9r
33BYwwAkdqnFAhLmXvvBxKj9bKv8kqWqv6uJP8H9zV3XpfZ1ZmVP6A6+dmtFrLDoUN7qlCMXPeZX
Ivri947Fr9hZ7lx/5TMuqq2yZISA8InvMTxOFL2wEUS/nLljh1NVrDMtEpkhnMjbnttOp9eK1PpL
K0z7nYiPxr0NCJFUB25XXJ8N65sQyJUmTRva0BFhMbtZsCz4523mw1APpnuhq+HRSwH9Joga+j1x
qM1Xv+RPzUb65ypT1aNh0XdL3Y/TRNfPRrsrP4Lo9HdR2MGdQFXJRS3bFySVJthPvapPpJUwJF4o
+O/7aWg1VVOJfJpamO80h+lyYCYvjlk8DWcduPNnOCGZQIPHL92GwVXrKHXO0TifCtIDCOQt9UBe
Ag6dBHfz9AaoxoHfY1f+g/RBOqFQzJuHal2eM4ZwuwlG/w3xvSy+AkeQIDnV0BFY5TRkIht4+vnS
ssPn8SwaMLwAig8IPlUi2yY/umthP+puC0MLsrJ5Zc7mfzRCm7sMP5bcE6a8/BIQLElFXcwzI5bJ
B87TApTCmWyOnGyyPXA6RVt8qC1BQGqiTK+9Xupvkm7ggwg0tI1jEPqPrjfjHu8ESy18PNzfu85J
IY2uRBncIJU1CphMpQn/WaSNqCqu0j3bKX+98rex694EEHAIL2nq56HNPPwcoTtAMwjmuENmu6UE
++vgkdBmIm/c2Z6IGaBRvBLdRbrMYYP3eAjKUic8+j1TfRgfhG7saMQQYrEIKG+Qfwf1YfVyNm5L
pdv4OiTUbXsmmuYyDQPIQwyQA3LVvlC/Zh3DFpmLaQhOQCxoK4ZscuhhZ4GZNejEfT+3Pg7EbiRD
uJ7j4R1hb/5VZoJ6UpRIiHeQG2eGszRfGV2M0zwR79C1dMBbjg6vC0HSZMSgaoc+gKAIaUur3JbS
3rDHtM1rzbeH+KNrSuVzv0/zm4UJqj57ulgfh57bigM3rjF54S4PdwYtn7qMrQ8KgECaPDhWUQ1c
ykxU/UeXeC3kOvhSGsxFNVUKXsruwSWS9ROBJRrJpc+j+lJMvWcfbZ9IjTqcgajNJFLeLlWaioOW
uf/VB3ZtYcgP1xpb5TBpEu4UNKJWDjY57xij6r2PIG88RPZGOityJNjL4Pe33jCrbp9xpaHg9Tnv
GLdPCTCrh15/r/AWUbNWfvG6Ln1AFHiAqiyZcWNsV8MHfpCuTHFwuvGu2M298KJkghANt1mki9xr
trSPPnv3icpbMqPhH1Gu+3Cqw/tOMCfdYn8HqkrmrdQgLnPDV0aJ6nFyjbC4I5hYc+sWPdCTtSRY
myF6zwyYAcQuEK55YymOMWDFNaG38qMjz1UrSDlFI1sgJy18z3PEbuA1IHwHy1BFcgkkwWZ97yT3
Cigb4U4Xmxf45xohfjnUeOzuIZNlP3noPHyYpJ5KBuxOflUZpZYkzDy+ATxdHSV4oPQLJEzvipRJ
cdOEAzZHZmx5TeppH71JpcLrdvDIoYuxdV56GNBfocAx6O2HN5KdkIVVMkzVfmIuQhas0y8fARKN
c4bQkJlL4CFJVeQuBuSn22OfUHAzbyrHwtytmzr9jm0zNlNcuYykWgP26UDVxoiWcK3CI+EVrGOC
+X397rpOfss8LP2Bjg+SCXYw9CswG/Gd4mKjc1nmhfG+g5Tqw4/c8btrQFgkgGtIZpfDinRZE1ni
s3ec4RfN3RiRZpWXYCcQH0YpT/6ML3KcZnQtfVyHn1SIm11Th80jFuYKKuYg0WMDQ5ieArsDddB4
cgx41QbjcXRDeIULWz9uyqlHwglcoaQ6zTxMWcH2zjoRiUV+ODwqWmWZNyUkyxnKBhbfuWEIITrB
QUv2JqEstlW+GUWCy1XAjPCdYALzJAM09AnmG+feZ8YMSy/rRx4bO940EvgWqFTTOI+PRU6KOyVY
WNQ0R3r4jN3ZvuAL2D635vrugKfwGKLfhbDlAMvozsDUWnGIEVR2CHshVnCkU0UaAxuLBpvzBRJl
s/4cfIgvidpEkRhMg64/E7AoLiuqpl9Ip7x254jJmJ+hSQP/ovLZn6/IYwrPFtJp4jshjdPKl7P5
pdBzmSOSghm9N0xWWHSuLR+UkvY7k2DznSc7RVe0VP4PTe4Ww4QQVTad0VJk97RVxW05RwTNxBxA
vLYq0b5ErdW957xHNu9sgyo66+3mB+NsYD+QkZgi8K2q66pRFgJyU1EoMXuBr0k8LTfIaJruvqsj
t04cq2e4kZpwAe1r9/P3IJx9TFxFj85M2wxc9pkn1icw9Sx3nBpD9U5i3ZDMeG3iQwVN6a/KLfWX
PM3UaxV5oOUk4Dnmh04evHRA6BV6tHZ8U+T2dPsOSxHeC8fynL3eUhR3aKazj9oJOedcfKcoNube
c07ayfx7v8y480hHGniTNbXBIq3W6MNjcftpScK+k9htV7LzWsZRWNopp3ZqXXKT1OSFuKcQFkZz
9L10oknzsm91ufjq2K6IPwK2ZukpLHvQvasLzqb33fGnO9XyOavA3Own9ts/qelGpN5Ey6GjXaLo
G7P9+CZgFIO7uu3iMIHwBcUxjny7PVOIZAz1+ww8TSTBK9bRhHp7iih/JmG5GFzxJrNz6WzrbZ05
8BIWHxiy/G3/AwTFp5toRRewSRjNQuIQtlKku0z03cTShge3aPthAERFtPQeKGahd9rt2vp1nTz1
PnqZ/8nd1cJnEVq9tfQyT22KXG8HoHfl4Yv66Xq2ixlBaMhO8QDlaQ6uoP1RijVp1twrHfHCqXwt
sIUTaTzezHihsLBP6NMf8Hptc5VRZ5+9zuX7OOmtMJ+daT0GQtI0q7zrLUY8s37zytBmbgGGrXzI
2AZP3wh9yr4wFuRCBCZflsOMNOMThmFXPg/eEJWcrB0j40k59nQYAfSzXBqEco5d24/DCR+mlx/D
oXbdo8QGUuxXEVJrK2/kYEWgl7nHSA3eB+3hbCU4J8bgNpeFICaSTMKC2G/Wm+RwV6GFbkrUyFsd
AOt4SoaSL6lgB9bXy1KOLjI9uqP7GPvxd6TIGzOV9NZ31gmSeCRMH+kB2f4oGT1xll04JBYIB7J2
giv64tZnGsPH0ixwhrDtIKGJREqdfZWoadcEFfDWswwZK0rpDJRPhXSm25DcyAzh/5ShgM8ZtlIu
+073gEGDb1AAbNCHrJnrl0mK8L3R4RQcpyal42MfvJkIvVi2Z+NF+i1uqqm7qZyJHHXEkmjMwUC0
DWnfCjwSI83RT1aCuuILnaiTJqvnRyIpFyW4KaZo7u7TaGp/aBfU4lMTWCtumhAqDjjKwvoI8EnO
R+JlKNWYuWIjZHCzWMeAW+t7Xnfem+AgRDnVgcl8YgHAc06uVBi/wNeIqPKBAREaCxf6vrGXkWE2
BiTEc9wZxIXqlLy7ES8VeDydGip4W3mXyGMTXHaKfBWHu/sqzeP1e+Y4oNBYjvivKpJlf2z7ZlE7
UypGQzSHUDSNjsmrlwRCI72jhOY4yvz8WvWEb99zeQmOdjWD4aljK7qbIiG+NjInXH3F598R36Xc
bxSfWCaiRm+XmqQjpG3zWD7IyWdCmGYxjTO6/IydduQt/R63T8oLhT3rhRpgQNsqKBATvxrSdgc4
ER4oFZFzXZLyNid8o/6mrQFPcTOW1TPIPpYtZTMxmGFbjCeC7FYB+TUWoOzSElBBvhTBk0uobXRo
0lq9jlbppYlcB+czyxm+0O2v7fHvxSp/kf8gq6ANcsN4w/5E7m/yHx+Xa2AwS5y1mfyPwDbLWwVT
4Q2NPgvOwi6zf1DH/JlngsApdgihIfDIIX8Bmvlvmg4cbqUKLUtDNRTmG9HtGr4Wa1eLQE+FKupm
jMYZGbag9TkVLbA7aqu6sf7he/9Fx8I/A+wkAjKbdsr3fvvebocBnmW7Odu9GF+4y62kN5E8MMdr
b//+Ev9FdRS7CNRjPooQiCgU2z/lPwgupBsHC9WFPodeGwxY8tPykdlfff77j/nrL+kKBgQx83Ha
stD+TQoUyK6xULjq8wh7+yjLqoZYBTdmRkZ5Anqe3/395/31CvJ5MQATSlhbIFr789fiNatZpBb6
bGvk56xendehwOMayNT78vcfJbZ/+59kTlxCh+KKyB2UTs7v363yJXR9/Bv/zd6Z7caNbNv2Vw72
O+sEyWAH3HsfsmOm+sayJL8QsmWz73t+/R101T5wUoIS2s8HqHKhUGWHggxGrFhrrjH3oF0NN5xG
4cJdr3clgi5G7B1vSwYNz+7RGEnDG/TqqF19VkFAvv/4R3nvKeOe5Kg6Pw/R7+JlIq03BqrA7T5N
o4Mw8p9B3j97SejvCvEfrBvddFRL0xF3aTZooj/XDXXTybd8u9mD3Y/2A2C0vZIa6sXHE3pvdaKd
NCVNMcgw1cVrBJAFBRPFM8ko5FN8ae05zUvVibm899gw7ULHZVgYNemLx4YJNIEPTM/9OHi651ax
o9Q3o0OC9twnPZdvFKOn2vvx1JYrFNWmymk1zw5vU9bq8QM0C8EdtBiEy52m+WUZphnMmHAA7QXs
veePB1P1xRqdR0NxCvpJWoZh/AY5/fGZ260fV7ZdDy5Vv/Qlq8HVrhCgRNvGFuLgiJ7ASBfag1bX
xo/CBwY0pqa+97IY9rg+FBca8ePdiR9q+eH8/qEIU9ls8S/Brur4EdigCwT5mMHFzMLEvKyq7vUu
Js2vTeOam0SxLQLZXcscIYiVUFuHW+7tWrggJz7hd94FXofzVsuOS9Vxsd8amFFbRlhPrjHUvquG
Xv4LI77+VjSmecLuabmimTNML5ov2TKkytSP5zyMmJmjcZvcucd8ndetdsB7RPuUvZNF/kmAcuM1
z2plYdmLxdU3lGjk5AxuaCKIh5IZYu49pc7ouyP3g+CE0PO95zcPxvZuSeSXi+FibUKPqHaji/0z
Qr3RR8imT0CNrNL9eM288/hMrOLY38x531nKnem6yBRrEo2r2R2CFh2OKUiVU/Y978zHNG0+Ss4q
rHX0xeaWqsT+XEdR7oNy/lWZkb13fDG80s6QnHh0703Isdh28OLiYLQX60HvMe2oMUJ2hcSOjgzZ
E+3sp1yC3hnEgniiCckWahhLIS50jIwQxqndcip+RiHcjlE27edfjaVK/nAWHAi6pded0cD/CgYg
45NClhMWVHCWJU51IpB4byo0t1pEKki0+V6Pvx+bFBEdw7JzEcdFcMfj7EwlObL7eJm9swDwznMs
+HqQDqilH4+ScH4XmNmPbj3m2m0IMD9c15qpXESIB7oTS2B5/PCx2rptCqGZ2mwXOAelf+zNetaI
VsdvxiWax7G+RIQIUSEbteHMb8fuPi6rrD9x5L3zGLm8cOrwEUmLpX48Jqs7rtCeDG4UmeOVGqS9
G/1GSHz8HN8bxsDHzOTwJjpaGmNOIaA4CbrU7VC9l7cFFShzB+04E59Ufs/PkL81Ojs53mjSOJ5P
njpkLxyvdy1z6L71wmheVa6HP8LOms4/ntPbtaEahtTp6lB1gePt4nWR4SYTSEbUTW1Dd3V9FFDN
msLNC1JUHw/19vFxE8EzjTjBgKxqLDaH0vGwD2tLx3VAQicrgYQWb+/858ejvJ2Qhgcg+WzaASTR
8uKTCh1UJqU1qjQEC6AQeTaca6VJi7FM68f/ZCg2CbY8kOZisbE2oBqxUjdUVyoFbf9hSpG4j7uN
pcfGiWc3f6J/RuVcZwR9Mex3FNtM0j7HK4LsRRsIGaku/ESKu53awgmyEu2lChCib7u8+UJ/KsQp
ihUndo+3r41LAF+zxQlPIK4vhkZAb0ae5qku2K3k3ploK9Q7oX16J0RjyUHozPc2kmWLdUjZUxiD
6ltuSiZon02Wd6FpMEk+fmPvzGXe0Gkz+j3OchQ5mEgnkoBRDK/baHHcbAWdBJ+Oijj+iL4lgSAR
qlh8vuhLeV2DsHhioYfetzfpCuyCaPxs+4tl6HQDo2cjdOBIXHoeIupNasqywg1qJ9pUo4w3coCU
EcRx9un3w8FB4gKasD4fi8sttscdHoaBMdd+/U0lw2wnWjGeODzevh887Ng85w0Cc7flF0X5vTAc
taLrfS5N+jherFH8ap9eBbRDOSaNWNq80qzF+1FFitzOaQy3VaN+y73lFTN5sfl4qb3dh8i4CBrt
JPAKGswWh65CH6+PI7Xholptrn26wnFGglM10oH5OaftOUCWkrIzFyK2PT7RxcvJhrCgImNJV8wy
0LVJ5BJuKl3vPr2wJR6bLAPuXuwF9nJv7bwehWYvXS0dwQ5ZxuxZQJfnx0/ubQRBYIfGhEyORbnO
XJwTup+C/FYLZjPaxnktFZ9cdSDWFPQwaRQnDYbfWXQGmypg9Dmc5OZ2vLfqcChoVBHSVTgl6dKx
pz1VfO/E0n47K4xpDZrUSE8R8ywvMWxrnH9OhKizAgx6AL9FfxAKHE+skduP3RbpaROfuDnNP/rx
sUG6jcXBGmOPYJ0cTy3V2s6mAm+42tCq1V1cTy2J/La10r2M0JusbL+qczfxdHrabJLq8iad8u6U
A+z8xpY/BgGaJmnrnNsRF2+0TUwbyU5huKlZ1WfotdRrQ8m93Qiu6Faq3XBd6uXnzy0SEXSd8JFj
n05G63juEBWoq8aJ4Ua0Ia4N9OhrNevb7ceLVZuPv+O52abOlkh2jgwdxNPjYaasVqIyFFAaqh7h
ZmUZxbBDQjy3+GS2d2XX+IquFWyR5CYMKSK5iBziHyNUMPVgWh0aGhMXxGJtBEZXbXKRl+OmaKwB
S1mguF+bJhzAGsTS9LeGPjfNYE+X0YtvYU2yglZvdgeVBGx7Yr2+fWd0BHJ48Rf5VG7Cx/OK4XYZ
UScbGgKx0KG34NxP7RTh0SgOXL3tNbCv8EQw+vYbYUwD32hOABpW5SKgGsMBf2U6OV0njSaYPKOy
zsTovKip3b3aVaufuDe8Mx5BIq+NPAkZuTfj5VMUaKOCkRN3/k1LexiUa0/ZjsIwzmw0lPcfL5a3
ZwIHATNkcmTmKJAeP9NwkGmcJLIGGxalmFRSiUnQJ6Or9E4l5N5OjTZjzh9Ce0ulFXex+gnpaRNV
ZnhIWTW/YGgCUmgy/8ojPtqEvik/HR+QNyaq4qBTTUk+43hqrdVRBAb5B6lHmGf0vJiuacwGdx8/
wbd7tYNjgk5YbzmCosZiWgm5/CkM+8o1miF5HGiqWYP/i05sm29GMTWuD6pKKMLRzfI/nkxSBEOs
Idx2RZ3754QsZEwq1Tx8PJc3q4FRCHlJM5j0SFMhOR6Fjpy5+Av5mypqsqdJLtg7doiSJulM9+Oh
3psQ5Qr2AS6vJv0Px0MBrahMNdA6F49H7SFOLXFQyjTffH4UUxL3SiztieWXa6BGJkuXZ+fCFy7o
lezkV4DeVfPZNcBz4z5EcnM2bmZvOp4MihZctxS7dZEByS1m3PSFDF72yWQ9lwQdMwtBpmqGBKiL
NdDlcTtkXdK5pp+Tq/XAh9gNKofPPzKLS4JkHE3K5Y5Aj6URYYPaIprP/Xvk+sD1+zH6/vlRWMYG
YRsvhx3o+ImNckQtiX6cZHBQItqqau3aD4dk9+lh5hPemCMcQ5LROh7GmxSiuiHsXGj4Q36WYXU1
XGAcnhafHwhKBHsAN1IyTMtKag7tSEWZ2LqQSv1LBQHPLhqs4US0O0foRyc7WXzKbmTnkJiyEyy/
T0GjkA1a1sVcWI3AJwYqeOg0K7LLwc+1GzBcnXXZ150w13g/F/7nP9r5tk+eiXYQQ5qLx5l1dCP1
tJG7bVXkV5pBdyK20qeyqb/T2ctpIj0zVU6k3+fu8Vujh3oYzJFp5lA2zzRfhl/jTFHbHUZIwW2g
DRQ3DTt4whDCAt3jYZKMT/aJZz0/y8UPQe4e4yfyZzrR/eKb7rqY/IwZ9gDWpvwqqOt8h3DOO2gD
jUiIG8r+xqLppV9/vGLf2YLnlBQxKfkbDsnFh8G8Pb5Mp3OzrPMvYpqsNsLolMuG1qX/YCi4Jlxv
ealoQRa3DAP7N5qK8DAODOpXKF36+sdIH+sFnsPJqdj3vcdJltLhfbJybLl4nNkMHE5UtXNLxwbS
yUF8kVUjkAKtUQFshiUvuhbJ68dPc16Qy5eIwhGKy3wH5fw8Xkk2uk40CR02zWaq3kZe228zpx4+
vzHPl2oHEiGpFSZ5PAr+ZYNuVH7vNnGP7qgQ9XlAk/SJ1zW/+Tdzcfjzyf1zE12Gv3wLbRhXFdv/
UI57IgU7ok+rAosv8aT1Nxkw8V+ff3yodwQJCagmfPXHExv0saSXCKNVUXrxAxVLbUOngfn0n4xC
lM0A3K2XEJqGcgO8Aw7pkV7jgzNJrEqTxD9xLXpvKVBs+p9RFtmPMK0yncawzi08D/c+wpx122vO
5rNz0QUgI2Peuig6LJfCgCQJDWbYulRb8+00w/ZitdVOjPJ2k6CIylIg2MCgiET58XtJOB20qtQ7
t3L8HbpdezNmkAxiP/50HocyoKRuK8hMUe9cKh6KOG1KgUOiC2UAfBwcx4NAF3EiVH97ruGNxdej
cYYKvtXF5gBC3KgtLNhd/ItNicSzIntNQ2xJt3LYZk+2J268tPNo0Ejy/tMBj04ISmRls8sTV80P
+4/yEG6KkNICYgSrpnvan31N2rEvTiy/NyoWaEBHwyw29mjUKA4afudC75QUIgFTBjbZnTYd8o3v
R8Y2jR3IeBVGHJg9B3TQICzGw6J6/vQSVWf9ExsW0iSio+P5hpXP4g291sUKniY4J5G3DsaNDx+P
8na/5/JF2xn3IoJJih/Ho9jFgP9lPLYu+Zw+vtIA0COALu3+mdNlOI9GpbO3lYF4+cS5/fY7J+FI
nkCbL5vzmjoeuK6ytLH1tnG73i+vzcZTNroeWydW7PyQjjdj9MPU95gdmiT24+NRcBj1UgFelEho
yF0IxjkRf5q56FurEyvnvaGoaKDRI3NGAWkxFFh/SM8x+z4EK/oVFJw7lBrtf9Wp9mezHeSNqFei
NuIRos9bfIeeU3X4ReEG0QT+ZRgjtFcG9WdOqAl6TDsxr3deFMl7tAaEOhKV0/zf//jueiSTpG60
1h3ivNglXkE/VNkG9dePF+I7ewv1SiKp+Z5Bmnjx3dHMhcWq5G42znhFEQX1FgWtuZGdIh8DTCy2
kBm6M0ypwxM103cmaJi2bZMxJrlCmfZ4gmTa4VLTUuAC6yi2XZqNz3oUgXX6eILvrA/uhIg3eYyU
2pZXqSSZ0MFBcnPp8R/Dg6agqN5qdF6Xm5y+nm8fjzY/rsXCp9aHLo2t4/e3fTwpI62cLqFFBvtR
PV3XsKXBUFrlCK3yt1J+6ELMtT47JknwuQ7HnkU9eKmFy7Q6UhwKmm5XIRcl2VO5nmK/5kPdn8kh
Vk8EWm/fG/EwAgg4bioCspk6+OfCxJbersqSPGNgFGSrJis/y8ldbT6e1Du3HIN7NKWy2XyaUvdi
GFwjhkpY3HIcO3ahnb2IAXtxIAc/fd/cyj78LnEw3dRc+eZW9E9f5ebRyaTOKwcNzmJ0Q4G6SozC
/kwP5K/K0eoLKEzj48eTfO9RUoyGUM2dhtLgfEr88Y0Dc6LlApI2MghPW5tNNIAHRfH++VHMuYZB
PETSe1mKxgUMy3pQRe5sa3EOVMLZJ716Ym+cH8jxwudjJg4Cs0cGk7LJ8VT6ygmhyqaVi2IgWOO6
a7zWUTLsPBC1tx/P5+03Ng/FrYX4kdezTCeFjUgMK2orN5sqHIOKeEi/WHYh9L2hddZdWlbFy8cj
vjs5h32SkFUn87xYDWEthpyScOX6hRXdOyG0DpoLWsjqNEHUzYml/85obB/UtWyy+GRnF6OptPBO
qahrt5KYxAxirDZmlI8rD1PdT5/TVG2J6ijf8hcBz/FbKwBW4CnExKKmxdXMVKMHNKHDofH88sSs
3kY8iNk4oS2qq3xXyxpuW1Zepgyk7jtKKNiIYxJfYbeiteGOjqMyus4GTbz2wkumE2Lsd7YS0oIU
QQVxP+tGLh5oWapR6UuCLdUqqhshyvaijzaG8jXs8NamCcrcwGoq1mXdbehD9j99/2V4mwfM0HNg
OR/Bf3zlWqBqVQIG2AUnGmzH2hNuGEQnDp63i2YexLRpJmGHJ1o/HqShNh/UZgt6I6BK2NBQs20j
h57q8lRd9O2mxUjkRSC/8iss2eORVLunRd3EnoFuEmPn1+Tay4IOlM9+ciS4SIZwfUNCYyxzebRV
6mlcEP6Mmjo3Us5tilHtrJ2oi05sXe9MCAUwtRDSxjYX7Pm///F+Kl2ptdLi/ERYFX8Lw9Y4dH2S
bn9P6H/xxv+S5D3++//9n7/hpZuX5uW/fmb4cYxXL+nP//uvNb9WsCb/pBvPv+MfuLH5F4EEwQRa
R7K2XBr+DTe2/6IoweWI3BsBIjdQTpR/6Mb4CPM9sQBniRW18lnX9w/dWP0LKKpDfnCGsBKCkdL+
90928/dxVS/+/QNaLVu9NitjEXs6rHj00scrI49rFWQHXg+ixTvVq6fzUu+7bYTDzO6PZ/LPyH+O
tDjT/hmJgX4nkt5IwBsVQr6XgczIbIB3AZVc/CZFGO+o/HwnC6zFJ76v+Sv947z+PeBc9kOGNDcd
LNUuGNX0gUSDFARx6FawGenebobxF/rskCb72fXV7DQZbIbKUb5+PNnFXvX32Bw3c7Vuvo0uHqvX
q2EemMA/RSiSTQ2efHSlWjfZRuSxf6rI8d5oyFtZQFyjEFVrxy8Rl7+GrtB8U9BbqUFFqMCO+v1s
ldDj8XpKcfPec51rxpIcArHrMtgK1THo8yTfUO1PXQlLfdPEFl6lkYGthYVLXhHpN7HGLx8/08Xx
Oj9TycuUs/qUOsvybtqZcxe0nW86E7jONOsn4sYE46z/8OjHXmMffepi9c5MOWeQa8xaFao6i+eq
ZcgM7CrdqCilJgyQLGcfl15xGVtTjetYrF5gKUCzkd+3p1QAv9PhR6tXzr1OxLMUlmc5/mIFIR6B
ahxru65Raoxn8PCJVrx+/ApbtpPX3tK8yyBXPGdPs6xR7uAImIcAgekXZRC0B/RWXVZ0SJrj3aho
idhkqq3/VJupezAivUG6FFbdNPt2AFxLsja/0OEV4bw8U2d68MPOysk1eaM4JsLpQavV9EEmsZ6v
7KyHClLXFJy2hg0DFWyY11mbsc3Ga9lH3V1A++ywse0ou21ZFnhtVonhbRO/KM4ULQ/1DTQBT12J
0IKdmiCsozmmqj1tM8VWq6FMyaGUdaWa5+e2H8ZTtBuqsUmBOhoGiFwrdeJRXedjFJGXLKRJAxr4
Xvw28HPDOLOl4Luyuj59bZJqeMLzLDTdUA3jO2OStXlLdGbs6K2GvFQEmORsAsjLa/AuTkmqCGjv
Fn9oDfjtCO1sX+A3xZdsZ8lXWyljUiGJNX3rciME+ynZ1ld9VOjPSJSiHHQYJMqVXeXxN9/ECZ02
ZhbYhhZe9aEH0kGCqK6BksWKmSW7yE6wray1DtXaJPzmyhgHjdJxbcuDwM72JybczbhtkA296rkK
kqz06mjaarRzgV6NOm8f5ZKath749MO2gx9nKGGAoUAK7evxOcrDES+YsTPUJ0cPaghnXJWs9MrA
uHRcVdi6jng1DnUWfI2xQRD+ivPC8zZDU/jFLfgaoZyPJbgs3KBaTJ28VdzJuHxSYr+3djj3BMFV
l2sK3FslA7iA0dHQyPI6BuALKE7mMtoFTYp9BxTSSazVfDB79sKsFWBnRGPHd8KgO/EspUNKXgZB
l0OpQSqZpzPJSIG+WoLB8S+AaBvKU5DyPLKVGJRm9hJOTTunhXdUjfFZ88NkvLCtSsPutNSx7W2i
ritfy5y6Fr67+B77+MWYTaejMUNgB+NIeqH/Q7RKrt5Lm9a0nY0fBiDpolQsY2PgC9Q/TULL6ft1
RFVuNKOS3jPfV4UfVSs0fzNaDSCGtMmtX20i4b5ETRw7dOpPPZ8j9TV/LRqMTPGy77svqVXiSiJ8
HfqIHvpYssWmHJ+Czum/jMNgROsaA+J+bRVgmVYh14l77GT7J6oI5V0rOanX6lQH6oocTIHnOnZv
l4lVmc84XiKXn1QjXos2p6g20jzsr4bUkVcQ0mAsJJCPsNWcoFGDoc7N4AKbK1Lp0BPU+8BUp4cU
pPAPRR3UF6eKk2edXeQHGGfIASU/U7PNI2ABfhaI79DLnNd49IqXXvOMbi1IIzQ7gBY4bSZ00YsV
ZXbl1iyDudCCYviHb6GeAACUyfusDWjjxiaQ54n1Sf/VoyUMow/MdHAVr+P4F7gUEBWk7HBEJfnp
r7FAo1gjwUSl38pQN0Z9bRmYImaHTmbRs9r2E38iYe/rOOjAGkozmoItqJJw4wSSC1Ccpcbz5JQ5
9/Y2DhxsHqFyrKdBFF8LlPsjmQn+sQrqwMs2PS7QX2M/DyFOwQopN12p4d8cZGZm4580NRXMPm/C
GQ1gD2ZcFNpJ26QaRnSjp+dnvZM1vBxVDb8o8PntjScDFKlV2AH9tGMVskRgYRZWeYrHYi8d664J
8dhbBzbNs6tSyvRb3XEV2Arsk9KdJGXYrkzsjRrkdhPUihR+T37uRWOZXtKp7WF+pAQQdWn0Hy+9
OoU5jFLJv8PwN6aPm2kdbJAcwXVoU9DepjRY4HLJ70scTAGzcbwpqhaPQV1ti+psSNGerbAxsMiu
0V9iurPzsrkb+Nq8Td4VQJQrBSHRSiuT8FJvoCF9cXpHmXYkYJOU3R3z6/s0lEkIB8msBP/7CCw/
7Wvd38ior8a1UpoDnKrAkM0Wvbhdz2Y7MvB/OiBInQfSEBSIAwFOmqL/5CSuZeUGFMsoAbqjFUMS
vOKg2lUXVWmP6coKadI/qGVZOBuqln15A8mxkOfsuVbIh5hTItP81kn3cYy6+ocDiPpitq5StjAR
UG+tsIsX2fkoi1ReMq9peqpbG4/RxgdBzHEijbC5i6kga9cdKuN6a4dQLFwilao7N2tNjGeBgL5A
V7IDH2Dt93rpf8cHrlO3bASyBsTfjgb0gL7TwRt3AJI3RdiH97ktJn1fsPUBDem0B78N61/AL4O7
vg/D88aqQgBguaK8Qp2p9yosbYyRMdLAeXIIoEepozl/eTKcOZuVb41rzWQo0HAGDltQnKvz3MaL
cu7kyyWuuTGdkaA2htptvBxAGvR560dnl0W5Hny62NSwUYztkBrNM2J++TU0M7jOSl/ZP+oxy9l/
4Cd97wOO8m3s1KW+kr7qp3tf2HSK9UPmfTWT0UO0m/uejXt95A1PCPQGSNOmEp/rEL7m990DzSrw
bq+vxymZzjj9w4KGEdMDJ2EiprlwWmjWlz18H/VeHwL7a+0PNLWTsLenbR1gk7UGFdNpmLFFeGr1
Rtjn951BEeUApAmSC5IiXKTLGPbmGWr0Lr3EjwFv3LY0mvSRUthkPrF5tzEncg49T0X2SI1lcKxX
H2n2Uzk1zovRmMqV36tQhoLGVK/0TGKZW8bmuDdEWMAYxznY3AYGrn67xoc6uxrMoQFeFad2tck8
JQzXOQfTBA0H3tMqFiqkKckuj5CFz4cyXwKPlc/EHqDimSXMfT/v/G9kXMZLEsVgpbuO4GelG4Hy
TStM7RK7VIzHSiOQYNPyGCiv7pnTKz5K9UUeA2O9LDNIljQZBThemIgTU1Tdvl099tjOKTusyHXz
+wCQOnMtZfSSPRa8JraYLZbPeAzXZXNW2/EQnw2KzcZJgEFvcBCPtb9TmtnLFxPV0jgvKxzQv4RG
MFsAUCgOzuGFsM2sMBcs9G3aYna7ioKZhOdLnw8Dy1OuRiutx8J5g9+sfKJI5HsQZ5rIWeuxrBMi
Ayurt+SnvYBArfbPJCk3fd04QfHdUrE9WPuWNhKQOuPlBLm62lb0A2HlhyuVs1N7MMybtEEwvKKf
MFSxxW513JkLyCPmK7QitQSGlctKo3Sh+94vgJhd5WomDrobEQZh9Jg6WMXhDM/js384Id1h8C7N
5iuKtvy74hgR09FwF1mR4cxnY25NvOS+GKczstFWiH9CoP3qhiS8anp1eK5hEN5NAcKx/i7EcTyH
0uSkzrrOQu5PTd8YO1xo6e8lKazsragOZnx99I2EbfaIprwCRCN1qlYtvhD9yu788BtoRc1fezIJ
6EsRenE1UIv6ZU45Lq6KWsQ7jOar51IbI+xG4x6zblM2Mr3Ax3SEH4vZCTQ6A8DJOCIc2MTFwOde
S1wUwSeU4zZs4QJScskzOFLOjGRL8lp7mcJoekQ+r2VrZbTCVxAtndyqWanxDoXRA+cpa4sRS/ul
DZzy3pGlYgD5rMW+UfMox+nBA5ieYtTGgV+J/QQriHAPEXkDwEtVvge9UR66IsODdOiRW6wV7ve4
io5x8tLWrXMje+h+EiuEsSsVl7M8OOg1qnDAD1xRCLlw8V7hGpo+TBkmiluHiNHamlwusNM1S0ym
HamlN57A23QVkXZ+ypu0fwQlkz1KQP1XRGRqtiMQ9S+9KqqeR6t1IqiBanxh6FBf8QbGclCV8FzW
UIagwmqFo3GaYkj2je1KL7a0vwRPPYD3ZqU5lXWGpQmw5BqKzCP4pPq27qfpS+PHHJLwPBqgJ/7Q
9auxHbVzI82MAOM+OJ6rAF72lwI6WrwqIKiBew8GCQsSRY69rkOndVYldljS9TjIb5MCV721lJyM
0IkBcrW61jgw5xI6bCWh05emB/gOfi8trgQeMNkONhWXuAw7mwvkcMDAaiBn49/J8f9NDv4L5dwf
iYw32UEutzhwvvzX7qXO/8wQ/v5tf6cItb/QqNLcT4pQhSuA8vHfKULF+MuANSLwHCEXraPCIgfx
7xyhMecIHZK6JJiQOsyS8H9yhM5fvzuVyA5SdEMsiKJqkRP8KEdIoXyukhxnI6zfChkUI3OByFgk
kBPOE7Ut2S3J/KzVBmH9lc4O+bNRIDx1Sd1xs8gCPCYd0027WHvO/GhHh9Se9AGotXRwtFU5cnxS
+nOsyNvM8SqRCWQ8tXCs88kLxhWaw22ljXJnjk64hwo449l8MKZeJTYNt+t1Jh+qqjkjvON+oAXh
NrGtct/Wjnme19F9oEwzGAZYo+d71yGUJ04McycqgMujh1mAouGNqxb9NWyDdp07irJSFZyZeIfN
XZVb/qYYvdtxHB+9rNtEirVuSmuXBqDmTNXzH/G0zoBWZxejGpibNJ4EJkWm9pQOIBKLKS3WWonl
7lTrw9ozSzCHon5Iu8i47jGhOAAJJFI1019pYjlbEG71jeCq8stQwm+aPULum1SyhXkcYWip19uU
Qa8jp5Xnmd3Ht9Qs1EMa6NUaCWP3gIiZk6D1BvXM8DDD2dJVbdxJH/o9zrq3hJabsTC/Ua1XX4co
sQi4oiHtSQQV4nZESO5vSmqxFzamAriv5zhbcDvVsQQVWb7t8QHY+aln/yoD1dgGgd7GW6OxbCLl
IvWfc7tGGK6TGLrxY816TEpPt1ctcJ6bHF+jK52vAjR8WoxQWS39UBs2QXk9DdllWFm/YL8AyYR7
P3VbDXn5YaRA4g5jBiFxVXPOh4jcLWLodZSBLmnrLozWetbjH4mVOMBtH9IyduD28J20lbdR6lJc
F6le42uCI5T6pRS+uOoq6zYzFbnlahyCHEuSGG/laPYV9Qeo2cRwF3k4VdxtgQSAihvSs0FLzOvO
4W2QNy62PnTZa4iBV1IToI7hEw5XKPwQxmBBfAai56tF61N8FsJNc3NV7ru8CFc2Lck7P9O+YcCx
yVFvrJthCh9Dj5TBlGcO5oGYZggDXoShb6D0HmzHm67HygzOkKlssYaHKXZbCJIRaZvhbC8vZCwu
otjCUbUjyzA+WWV06YOg8+3wPGs1CC62ufUDqmIp+QYulCs9U/bBqG4CsMAFbgaopzHP6Izy0rLi
a73D5ijtsJIg3ZPWXyxgXwAAEndAW0iaZ7iij2HdmIdGv+vAZxuVW3QjUc+PWJ+2NPPwPMWTMKL6
ro3baw+ywiBLl+2o3VV6sBKedp5UkFBH75Je09lsdADWVq3odN1SSO+2zmTvwzDy9gn+xuhIeKuK
c25zBzjwqnYdeKCkGNZUtDS3i2G6tQNpvx4znSgM6rNOGtONETAusDpMt1Pf2pZWUtzz2Vyo0c3o
YyUhvoWx/RCIbK3TczjaIRkA5wAWfeVM2WFsomtM4qmwW+uxms6lJBkY/pLsKtagBodaD4eHvqLH
Yj7G06h0ZY7nB9zYLSZmD3j6hOu4TkEzOfU3D3rCxe+W6iEOf+VJcpNEZGlA39CZJsqnouxfSdh6
W/Jp1kHDk2EYUrB5yRWw4BcyT66qDNO+0dXvYxYP/mUyeTrZCHQNY5R5yW0eC2/DPQWcs4B12jul
a4HE10lBFFfN0KwJrkL/UKMa0HdRgfCNdGhwXqfBiAVvElX+Az4D+Dwpzs4vIVPjP6SIcTvWCXzM
4GeoiO/ZyKOCbBffpjA4pw5akof/d2YS/kVWq9zJ0atfdSy9hCK8O+ylMMoG/XkVcX/Vtx6MzhIq
rdNdGt6IvRGUj31f5Ja5strkgPu0+hUNExdDso1PSk4DgSYrb6tkE+bGUVTPctnpJa5q51Lq4c73
tGZt4R2+rYpaXdmwXldYCV7SgnMfUOhYG6H9RPoAt54kGg69A8wPnvhFFUbhWaAXzpntA+yWWlRc
eNo4u5s526ggcCrSL/im3SQ00QQNrlTV1CQXJUKqay9r2PuDB0CjpDtE80hb0k7GL2GOz0ng31vh
qGFLLn7aoQku2CPiz/ddGLtqE3Kq6CZUq64stkpc/qCJ59KO2x8poMq1V2MxE+fxbaWqP0qlStaj
33L4qOE+HVTopJa2Lcx461RkNDx0TbCMJfI0C9WM52MjpgRQvZ2RNFSim7BCW61fk7HCS30qfniq
iPEOyM4GQbqY+q7tGnn26lRkpIAm7iyybCnK0yLtsAUWwRYF49WYhtclbNdVVHGp6rADiEkfeGWB
+hZsqfyqDl+n6bk29HUZQxHnacNKWc2LrrbyR6frL5KKU62RkK7aYW8oz6GSuegt8SzSpkcLaVME
W7Kq9zCNLy05fPHJI6yyOfnOKllN7bDKDcttRXZbJd1O5sMB7CWfg2aupdXd+E1xrfvt+W96bRhl
3y2LW3No15faJA70Lxz6TCJ/Ti65ojx4GBd7UjnrOrzsWcQ5zjZ+E51nprNuM7WDEym+eVVwBYX8
IEeAQNblZLWP4aicaYqOT5xUV1alXFlO9nPq7rnJBDu1w2K7x7Bu1Y3yl+kZWxylXU97kW28sSOF
SobPRWww7gEWPI31r9RKsIv14fazzVQZO7GIrvJE3RdeZa40O7yJWrJnbXDjEKOv7SBB4QXVbowA
+Vp1s7Pt4DLQz3ucPLdp8qMU4cEv8PWoMYorijU0NUi+st85w7fQtteE7mTDB0PfoiW4dDyaLFJF
Odiihn2FdwG2OBGNnQLESVA/BoN/jtBr7APXTv3dMJCNA4q8ikRfnAkN8/jQ7+660tl303DbBdhM
Tk5GTcR55aPdBDB4vQR0uAD4fwAzK9bcel7NoiDPNhNFgzVLYz0mwQGvCY5C26XRYxt1ykaYX4Cy
AwgRrj7T8Nk24NyXfIDVlQcuXWTNnVal/5+981iOHMnW9KuM1XpQBi0WdxMSIah1bmBkkgnl0A75
9POB1dOdjOIlrfa9aSvLqmwEhLuf859fLB1DLHOl2o1dsmTYQ49bgRQQCl2oGrGS6ZnbODmYSfaU
Nm+usM+JbnjUtXHTIowwU2tj4cc6ER6/FHmxUsW2l8kudDp3BUslW5oQxLa1AKOs1DmWqV0xVmKr
Mo9QY4+jSk+oauFV67R3BfFzq6x/mjIiv2xR+AT6OUSYKAk36o17mb3yKnepzjMpstXQZmcsLfJs
klWXmnu7AZQgTvO8rkgPzXvnyu6yeum0fbI2WuusdKp0McUOWJZ+HZIfxJtorisKjU52l0rEsTho
WI/3O0xuwY1VOtwefG6wVnbfLnqjuRmYHa4K2ROF6WblCqeZdmWaQ+eTD/DoeV1+2+WkgRhW4x08
hc8P03uEt4Ni3Y5G/KgVt940nMvSuCmKYQX+uGkVeQUUfbB1/ehIUtYanYrTxIMepTyupeQnVFdg
J9du3PmDHuMG5F7KNtso3lHvlVU0qcTBBYuWZ4+y+Ij17C3Tzm6DrdjrvKFvMoRV7KDITC0vW9by
rsp1Bl4pPsmlukEo5C1UTm0vCta1ay56O1s5ndw4I/7D0QKOtNjksYXGwt0LgC+3in3MaKK16sTa
erTwWFXBe2EYrBUP99T6BWgl3lKqR3xKJqCU3t7nRvakje4P/K+DveWItevpbAHkW4R68mDk+Tr2
7J1GwvoiTzkz2Be6KUewb+mcHHEKFucEz5LxR9uJc4N5FdXJkgTFOaBxjXsBinubCcxZZgTnJirn
+EcOqc41L0QKRSxXdlZTPTUdfsCE8TFhWCql+sOAHJCqCT1PtOjDiUgPhqzEAJVTrjAJqzcE8a1k
AFmCPea5sg0g4BEomhdiKbdOP+3yuFyWdryl//QHo12FusfH05dLvFfRlCkBcmhOjcRcV8KymZI4
wVaaDE3M4NqpfpB1PS4Zdjqbybw23MxYW2SMLfrU3RC1u6gIae5iS9slqtsBnh1p8DaBRa4bo4Yl
A6n7qiPyanR84moYZ1b4DIgXj6wxU3tuHPNyNJ0XLfwpVHuAyFURwpbsW+3BKPRni1lFmxu3MbGn
m2xyOLWdgFwrBn6DycSsyCvjRxRowZMbVhykuZtUyqLXQc0I6GOQUeBjXtc3NUkk9xGe8fOfMRBp
Bsa9Mi6pIWxZ7GQbcmA2oJI6E7UVxsET24R9MMz0BVnlY8/+zJiH+XSozJ+k3a2bML7UR+MlG0D2
hri60QZnQ0bbtCfp5EGvQOots35I1PQ1mc/SgNmCks128tt6iq+sUaprvYzPGc+D4Sv7Os4MLBZs
PMKdVRLUr5XZkz+WLbzBPUNefC5Mc90Igj8JL3AWqlpsOfnXXagcQ47Sy4QEsLWuKelZDq/wvPQg
vI7YHlOdCmiq645oHk9bJElWn9PpYiGQe8au7VPrRki92XhuHj1K20l/BApRpYI0LOBFvTmC2o9L
WSrTDyWU1bLvOmVtu5p71k2K5+M0WRRLTS8B9psAn2qmc8oRbpPoV4bSqqTeODESbi2bzF8diRyM
TZK8P08To70IrVpJSS1xXRZUUdnTImzakPRcrWakr8HWIdIt1kvtWFDn9tU2T5W28Bhww38mWY7U
2Huyce166VpdWG8VXDzPCMnAcnrwMlzwMSof4oS6Y8LV6LJEMjGn66LGZzIWn3uxQbKqo8idrMH5
u6bD7T0VkbZ39ZoZoxRhVOEzn+K+XhamtuJhaTDyOuxJ1x3wBxAHhcVDyz4a8950WlFTKLaP3reD
fRIGhE/iBYBtduDhMrogPWEccQw3sfNOKTZ6jc2bIlX6dhKX5rlTlWQiDYkd76ZGYdzbhGPoj7VT
H7xWeLdFxkkARK/klGTFlC3VKuSLTjMT9mM+kEwWyEZZxran8Ab5l35L9cv8BwfjNmTysGjdtLwC
QhKjC5SO/ObC1fB73tR4rky3lhnH6WocmICFODpFOO1r8S6raNdWphIQ9ZYXkbGxTdZSnY5z2UkU
p50wTj6Ek8oB5jiBM2cYkKit/XQ5ltWddIqkJObDserU8AmoUJkNWVqllWfE2+V448cuD2oXkOkm
jkkPE5dqVyMKiLhmDc9wnMOc+hxz4arficmxh5uktYT2RgMXOW8YK7L9kDxk7iMGwMNjRrraUUpz
8pEqZC012NAvh9qNfX2Cz3xdmS0huOwE2iHQDI+dCT+PcZszRgy2liT5ftEzpeS67CbsZ2XuniVI
OsqFLfXWWnUwSggI5o8oCbyQAPfEtHkX9pQ0Z3bTCaxPiAWtl4iFrZcCDnK4zKUn231AHA5+VNMY
7GrSCTEoJw8et5kwoNbDO5kYnqJVHWJzXKtcYfypXNt44L/lpde+4B+jX43a0LwVkgpFYHu8kpib
b4d8bPal2hVPpabl8WJILX3a9eqoAvR6gUMGmRh1UrrKXG5zfaqumWWUe5JdQ8SvQRCt3Gpi+GIP
5FDb8aDv8hHulFVF8WMskubAxGK8Aqmv16baOyjU2AaIx5pIxEPlqr1JwhR3Vpd6N6W03Osqdosz
XbbW1cwtpHfLe21fN2Vbr+3M8h5Iz7SuqrzX57Y7mYN9rQbzBRB4zJqyMRn35CAQtqMmfQIgElve
Jf2TRdxvkuwaRoqEjTiMLK0gJRt8gOT3MFiR/KXWLt96H6gjmcBRfpPj2nSRx7WyqVLg88wM6Re0
I2b0oF4OCRaLTCuznY2aTvB9qEaysESo36Rsl4/oTcp9omF2EMiaesTsGw8oqwNtIwBJnmex7jEM
xqgSS3Ss2leEtYTPeS6iOXV5WhNkof1MHWGKhey07D5JRwuYMURHmJRRcT4ZWv2mhfkF3xG5krJM
fimJq/Gh9lNXbHXZcMTwnO2N7cbnqlABSVFz0ukmYdleJ/jD9QujCc0n/DmIFWH2YrtHibD5QRvm
EVvoEDZfGgya20yjfZvzachgbmEeMyAcJjA/bNbvwFx7fPZ7tfM1rw7nARhFsnlhYM610IRhblEY
oN0x2pYIZQy2fWA4Y2cNoXVZay5RbJNR7IzpR1Rf94Q+kipmqEeQz9FxhhunM+I9E8RsTyyZQfi2
LBizhgXlMyGjb1o6UeIQkD3udVGHl2Homje9kdMgmMQH6nnc3A5qROMLBN1swtYazkQbmrSt5TVW
Q3hoWlXA4jLcg9XRX/G85ZXBDkPZUefrfrg1UhACHYiBZNlKX5gMGpdhZJH7XANJ8i7U4ZAaGviL
W3cbnAWCZWVgNmoTzb7srABEVZ63fXSmCo5TK9myrMRKrdPHarRuapVKuNgqg3cYsvCVETASX3Oh
UNo4jZj9h/zWI5ZJDyg7pmCtBhMkfLcJFkWcaMvSLHQ+zrwk4xfAWSvq7sws+mAPNdSi+UmNVzuT
ykOCp0O2UYlUuZ8nQ8TUrjv9Mqhk/EioxWF0q/plmLLoLIPr8quncEBVaZJDVhFF+ijQKb0J0xBP
GqO+fcDMk2wlpqM5OaasotGpfQJaSm8nhdIk1IQp7tB8n1m065DxPAonh2omregiTSfjpznZRLNW
jhKvndQUd8zitCe78Mpzo1GNcInTsvIc1pXTrhxl2EG1bW+1SYOL5ipedzHq4XTVOziVrF1V2i9J
baZ7PaaM5T/atlav+upg2q+lRuRgRIVEVLKeds818+V10svqwshF5ruVhaAAKw96Lmfa5spMvSHi
bwAfagOyPcxpgSSNAAYS7B/HOtO2cxrp0oPUjNAWpzsxroIytpc26iqyHWJvp8L2Qtmyr1Rooxzk
GcHv85LE0n4TTdUZ7MEG7Jn8hrALD8BaydIl5WFt4mGw7EIw3qn17Pt+GtZDDntDV6JXiXPKwiya
gxzidB20rfSLwDZXKc6BKwaQR8cDsQ8t7yYjHYvA0abzm5EzSMOUiAzaNb5pkDGL4A7KeLK1cbk8
Fhq8jaGU9touxunSaYqnIa7fEmL1EtI/Q0K1abLyfE/8RrPUO7TEqRbuO5ndK0JZG0FlPDsjkcVk
MUEDaCkLKmxq3DzYlW4CENPbd5rNh193gXPR5glIi5KRp9MU67GVlHSQHpcAvPWFXVo3aGrLFPSR
MCkE2y+6mx8YRkC8kNNWLZSnqgTBJKhlYWZ8xnB5anIwCUNuDWeNYVYC8SSn0fLLvCH2SnZXQWhX
CzPnuXQic9at2z3AYmSsHlrngDbJPeVnui2srluzvW+DuCGXJGxS/m/Ga9dIVjPrMhRRsek6r1ib
WjH6hdFZO6Qk2s4D7PXHvO6eRl1klNY1YIURKpfCeiQIZ9u09T4E2oW4RXNDUsOVlnpyQwjyoR2N
0CcS2ZiIYSMLRK2lsxwywhxTQZZ8Y+oXRm0DE8faQktZSwXEEVLIVzZAndv/dKeedFKbJNlpKLFD
M+HsgBv2Tqpdk964lqqTrfWwG9aKVq2ZxvwY3WIEZSupmFr5YKZA53PeUNAT8l6ZVn+puDWfB3XY
kiAzmH6BwwrUhl1DBBvsn3aZRDEBbqT6UNkO54wUJHudnWyw9RfHrE7LGy9Qzzyv0Xatkt022njU
w+F1GJw93J+DOznHpEzuvXeor5c3VPDqIisycQWNangNAe70JKrPm85VfiQxeda2mgowipo0RM6q
tSWEOLhZnlB8cDN9W0xXtp6+yNapCKyDRMd0cTWbyyzcBmJe24TnWR3dmYD4alJk4Pc6lX27Q4K6
nJr0ihGhn7mOH0XEknUuSW2U8UvS0P20qdeN0l7kllyXQ/JIeLhzNVbt0qjH/CrBKu65GDr3Glmu
mJg08dlCARUHT4aUFdBsbwc6gaUQHUSTCZc8u8g3MOwB3JiybDvJOLx3jL0OiLfs1P68CZr23vPS
iAzTZmPpMr7W8gnITboEVZaDucCgfVrA9XquKsaK5O6N+llPwM+wbLpgpxYmgJi2kkL9MU6V5ufk
uruxBy+y7bc9+YebojVuW7aS1RAO9b5FyP4yJKNDMYqvg9Xm15BGl2o+HVFIXSuN9qIbIbmEeN0D
AvJG94bsIBvcpDlTmxDWmOz13RgohzA1d3pOfe4VP8qxX8Z5d+iVTFKI13KFdiBdNxNwYlkKoHU2
dk8MKRi5+tMg+r0U3E2SVK8oEK5LgocLI74gmWw1JjGxdaVib+mWRt+O1GhDvPM9eSq7LtKNuzYj
hw0gL09n4nr2DguyEIZIb+6HMWkehkxZpzAeiftpkMz1o77Rosk6OHX1lITRwSwShgVMuKcluTTt
xiFga825HC9VtX90GuehyYob2llxx+1ki8bqqyXxX30pFqlJ3tkQlisE4EfD2vdReUCrGV32rRpv
IMhdJPGrLvokXpC8bl5UY7dx8nw50BA+xZ0+vNT1YF10cS9f4xDJ+LpJjGE1DGQ9LLMY8+ilwhI0
ScEGJF1gQka6dR5IymB38O5DWhDlwIRcuTBGN38qQst6VmfMTfArbf6jeT25pVoreEBoNbJ0T69W
ZaZAoYSUKSlhctGQEapqW0vvQZ2DpruAouGu3DJSzzSyridkGAykTOJUfzoRJQZ4TPZGMRoyR0y6
pXREywYmtDA8hAbDS8DgN3UMF+h+1rEs+q1OYbaE1pY8GW0/9meBaYyAmw2seQaIg7bE7mn8S2D9
XzLIHxaqla+UYuXb/7l/q1/ffmeCzH/nLyKIout/YlXgzFQPzEJcHB/+zQTRrT8NJvywnokSQuvI
X/r/RBDnz9lpA+9giyZr1ub/mwiimX+yoc6GwojndQcO8z8hgpzQQOBY4ddKCNOcZUQ0BGA4NJGf
z9dxHjb/84f2f0P8fwC6gP4HVbF2s3051RTsiycLyGTfUTGyuzB2XYramCuOSi5jLyXYLQ/d7Bkb
iT0KFbtaK9iNrOAkNDP4qQoqC2k+m26hH1oXJ2R2xZ6xRTDhmEJnMLqPAf3xRdKmpGKm4GQPGNG3
R2VgcF0IwgU7XTP8WvOAZ6qCcS5a4m3UmtZLoprKs5mNRrAotZ6eNp2WFu0JRjbdyCHj9qvU1uO7
317qJ1I3fX4O/6HLzFozrBhcGNAe+jPU4id0GYQpglLf+IUBrn5nqESwN6IacBKb0QgzFBl1l5ZF
fmjl5C1GdvvTGj1vlsI44M9KGA43Ck2DysRV7+5VO2WOUnfQWRhLnqG9KgUKPZWzWdY1zEmtbeN1
nprTN7LeT+8Dp2gTcaCOPtCeNX2/vW+ja0LH6otf1UxGzoLgLTLScStKcChhKxaMteK15uQD9g6N
bdhF9rWXgYLj7Aer0ClpEWWovRBe1u0DSzK7zNRjl3AouWFUH9K8My+NPGI2oxXxN4aZH/WG7+8A
Py5qSTx03mM5Pv722lCF0XjhrzwLsmOuuubRDUM515z6cSYJ/sVv+0vy+ck7P5Fgz9fDC0abPdbn
t4ozzMfrTb2IR6LW3lpDoI6x7iIxaWurBO+TZDkesKlGB1XE+ZJpON/+kG2+/ujelewfPzqPaYTK
/o9oDQuXk5eVJc2AyrF4iycxI7GJlcEOaji1iyDXf00iqFQm0N3OVqQVryvUFC+ZqUflcoqt8bnX
qqhbZ3XmHsVASmvuwBdtJ1H96IKOnOh0dKKVqcpSX0yZEh86V7fzdaE5yn0RK+uOQhCptCEBXMLa
uJ7gVpGSRaf/kOd5eK0EbpguWuGW30ib38XYH24br1xYbqgC8ei1rFPDeROb6DCKJIVK3VXEbNvj
flSc/rEeqh4ZlBpj22fE6q9IHYhnNIMBG21iMhpYPMJG+RJFjOtAvLQF4YrjeStzgq5rvA8ebEWV
55FtTtNmsNwr222s+wFJ0Dl/VC+jqILARIW7y8uoPtOsIr6FgHvFcezsvn61f/uUYUTM/uMsQvwA
/+ZoxOIowq62XsoKOZSFfcCa0cCMMBNGWSaBufj6csZn1+OS2KlznvA5n3gmVIlKKNlYvbTSGx7h
llnrMQUrzoUk9YySTn82Us/xO2U6RDIoiZIKmmudOFzag479CDp3dyzKWmFs5+W232g5bVNtmgqE
I8/ZKapbGfDoXNnSWeI2PY16cxWjH7olyUpn0CXD/hZsayUdWx5IpXUOauEYcJdyic20YkBisbx6
7xHj/YvVj3e33cESTmpyFL9+GB81oCxrDJscjC5VG+dCDBlnVepvW2BmxiYsnelnz1R9lYYwETEx
dsDt6+iAzIo+kL3560tyxn88PeZL2kgAOEaghs2y8N8vGcXgUFY5/ERW5e68VKIwFVATrTT4zqzu
xJPs/e7mTZLXDDmZxXNydxzVmaLXuD563eOMkoHBygbwKA+WyeTBa7fDfvJTFOk942VH/Ihrpu+j
affDN/vnuxPrx3X8/sHhCqLyg+B0fbzr1MscN9K9F2Sv6lM6TvCtwNPqSz2ZCSdDBx8FEd/o3CVB
r0K/M0PkgHnTwwKkF85FX10w7izESlPbia90yN8sN7CgylhxJ5GDBq0PK6cmaLeu84MexEYJjSai
+teDwOaSmfOdxcNcrp28SuwjWLWwdBGD8+1+vCk1nlxSq2GzpDq2T7YY7FcVy6RlzVK/6EYpmYW5
OVUOmC7R3ayeN6YX3qKJMdlYOUyil1UNJAE0jrRyKga5xi83Zrada/lzH4fI2W10LQtdIRoc2zj9
BvlEc56Go/kIdtHdV0WgX7AXM2dOND8lX/cqjUBGF87odpDuC5cHoMrQQX0SFLmvwz9/EjBlzXWp
KDcinZy9gnHWgSaxPYLTZdDeu2RAHoxNMMNyDfcbzTZks/Kyzsq/WQvvpuAfPwsCJOC/mzwArJjU
k1KKWOKmb0JCZfRIfWKaY8/sNBB6FIQZeEKTMzFbad6QHRA1Djsiown3Roa1Z/YZYoHi6mq16ElP
FZl4cBAQM7OoGaylMoqWZWmgOxtCuz14Q9iGC0U2xdX7av5vr/OHhTvcF71OkRV10XxodPgLfzU6
pvnn7FuJJhNhDK4xM629f2vk//xhGn+yYCiU4LNjdK7Pbnf/6nMUTaMFsokBnTcr7Pg9ltu/GO+K
Bol+5smz0lTOrdly4R9Q3t8da/7z2bm4jDFmol2ix+H3YT/xceHWFYK+OLWNRRnyzS1od0Zfau50
3U6xek22sAUu11oagGPV/SRui3YlLbMbPW/Ao5JanXZFnj8JkQ/YXIQ1AK9nthE+G3lULCOYKMmi
77LiEgFMFi09K3LOcg3H7eXk2nJYWE3Y3vaWFdwLrWc+2SE6+VFibXgs8rpoVzl0TKUlEXgVwqk7
8zDAnqCGYU4gUnV6HCPHvGlFajpM2YtVnEV3VagWD0pvFDV63dKCbMWwZqsi9SAxpXfXqdsHDzGM
wZ8YN9rKXx3//1oev1tWfXygFl4G1OKsY0K9TmMZI5LuR5GNFqpuod1OBcCrZbqC/S3t3atibLRX
zHPF2p4YBy17yWh4idi9ukaokj6Mqdf/mlBl+lMgS21BTW/naA7imxpxQb8qcrPbJyR6G35KavY3
P/5jPTR/DJaJWRoGEOQWIAyad/nfagCBs4SoxhzGTz6U696zAuDNcVjbSuxC5o2/y+l5Dx85eVgf
LnhSyhNaEEVOj5EAAncqefUiQ3ivNQWjOfOKSKXNHOmxMAd3T7DdBlboUUziXAh9Xwfjgx7AWAGM
HtLe/20Ff9LkzJvt6e/CZ4rmltPMg+X+8UFQKQw9H7yFqi4IFuiHi72SDsE35hefXgUfQyzWeAqW
c1IJlHD5mfOUfCqKJY91rdXrymi/C6p6d2Q/uRnsRGbXG0xFVOvUTwRP0Ck25+BtJ3EZ/8SFqXRz
ZxAewAQhPbSRpkMgqsYHlbHBfW1BxVi0tpo818ZU0U9gaRFzBQNOaYEjeCKniDMwS980XTRIYqdA
W0NvtaN1G6EiR91cdL7qiXUfGGetF7aXmjFkyTrBGOMGEU3+SJ9t70csFhnJB2IdQmnCwyNvOe4m
9PGIXTWxG1Qg1oWWDNPOyA37X3EW/z2v/phzcv7382rxjAbu+fWtiX4/sua/89eR5el/IkGBcoZd
F03Yu9zqryPLdf9UcTd8/4wo8d6jLP51ZOn2nxxjnEu4HmHyhBP5v08sXfuTME/UVKqu4lJL4/5P
DqyPWxQNylxhcunZ35RfMp+nv29RGVpUO0J47mM1am4asPVtGBkORJVcbENEtZvfns0nO8G8Bv+z
eGhh6Uuwcefo5vDGjuPkernByAsGFYQltNpw+5rg1oQltRunLjkb3Ug96kJ858v2sZr+66IakVg4
1RCBgmXmx5vUG7dvu8JkLFdZyhF+XLTScs5ohX/85v5mtObk/ghPJP4UFx5jPrQ+Xirv6nEqQQb9
sc2SI5bk0FoBZxF0pey+KBAWsXTwL5z/iZlWf/f14z25PLF5mouTn6rOlvW4tp1UvRZYHtu/W/up
bKH5igxdeTEpl3rUKOOiKmowfRmZ5wlN80tuuM326+u/+379dv/8AAx5LSpuE88y/vek/kl7+BCt
rVV+0M4vOR30u7ZBppZ2cbaCTDv1C1j05qFkYsHh2EI4ZxC3DAfdjpfU7NqNY7cD3qJt/9iPhghX
X//Ak+/9/fcBgr+fxuDb6snviwsLfzZYb37lIiQUGXK9xhps3xUMVGWYK5dfX++kU8ZxHwNTGnLw
kDk5jySRjx+EUktXdhL7BbT4dBQmnu4acnM2C5gehXkdFVVyndTIqFVYy5mrS6xyWmc8DsUc6fj1
r3mvln5/PcQ1qcS2cXBphoY/+8mvyVqngPIapH6nN5Afyjr0CpQDOnwGfJDRG9RRcsSoo3iM2/LV
jmGDNb2NZYIYTXyCAje6NuB0/YCUAv3AGOoQUaFB7Hco23JXj9FQLsLSQS8xUPXiIOSy4Ar2l2OW
VwoiRBduvR4KfROQTnXmQFL4xu3x/fg9vUXUD7TP7+vwdAWWEq14nMeZb5W9ixIGjZSBUr4c7kRN
w1845XBfeGBVKKY1D9oUgneEh+GxbkmzSoGbmbYGzUunWcrlRDTTjbBa9cfgjbaPrkDcJKlWPrmF
FeycpoX0ogkEVJPUn1u4row4ctlTguqdcW82EOJoNafmrM8gIlShJ26+fqMfax7ygXmhjFTm7gZP
dpycTz6vrkfNrUTCn1pm0XZrMjIYre+q8NNVM6fqqiwWxiFzwI99glG70I3bgX3Qd9I6fCTgeYGB
TbPr6sl6c1N1WHx9Uyf79XxTuLzS3LGRMc567+1/q5udoamiqeZyJG6HZykQPz9sWHrG0H2zHZwc
R39diW1ydkxkVZxW6NmgM4BoGuH3XYhuDgLuXWKr4mZSqmZP9rO4ybQovv769k436fn2qARm/3dw
WRCbj+/MoBlVEd5kvjRl+CKT3nVhSVWsxMQqsAVzItu4H72hfEqlYBHVeC4vv/4Jnz1hAoEoMueE
I06Kjz9B6W0n6dS09BEvK6vYwl1w2WBkjgOMlX1Xl3/y9fAmad+IgaBHPzVS74wkktCwcURTHHFj
xj07bdw724JqA12dlD+/vjlt/uhPtgCCd2ZYkLgYHvDJoigsNWHKnhW+WlXTtDQ7h94aPqhsZnJf
ly0nJZ0uNSfE/02B4roKCjc+jnoNtbsDJUt2haV7ZzmkoZfWrtuXDOo65zX196aPCRsPTFk+ff2j
P30jto21Njsz+vuTk1vPbAaKMOz8MQ4tTGWoTAIIfwcvNKvbry/12UcP1ROHaB3Rife3MCZUH03F
LVEO1cEZokrtrKVBw2KvcvemkeaHyOhs/+uLfnJ/WABQBoPBqDZQ98cvburNKtVJmkFbkkPONPLg
bOwb28+tQPlm/PjJ+jLIbWPezTycafPp649GGv6xLPxA9lG+yewkOWbG5K47s2qu4KaNO92Q5PFa
bWFBtURw98/vlasjbSICR8N4+OO9turk9Iojcx8+cYvJG3eojaV30caF942D82efOpNi5pXgYvOp
/vFSFOgY7mCS45ucWXsYhc2+sTH/RsA8GVBJGidZucXU7JXq21f6yXPW8Mieh/oWpe5pXGjlpmKC
kFL6cUUWlIEp3nVUjQZeUOibz5IJXhq+JnPo1lhHrD0RUm19/aQ/+5RhPDBsIhAW0O3kVU8N7OIO
IrxvRiqaWoxHd70M1DUebFdZqGjWQujiu5ruk0+ZHRNeBP0Z9AnnpIjCFt9Qq4bNM0xM7zxQYBEs
HB3x3Sq2g2Tz9R3O6/5kL8N/GViT8hEH5tPNs6RDckG6Cr+iVjsnjOiua76tUj+5iD43ZozO2BSA
tj9+RThy1BbcYHaEcEDzqZWKl0AngDL59c188uR0wFG2ZtPkrk6fnGimTimVvvQJLzfv07hpmkUJ
vRoZhJGX33wbnywNsh+ovE2HME/ttBWpix4vArh6PhW6vs0iL8ZPE6XodrLd7ACyolwGbdHFy55B
y9f3+dnzRLIL2MzNOuwAH58nM3TTkENe+yK1lVXdmS8KmpX11xf55NsHYMT5Bc6A8/czHN85RC+Q
Qf1KsfgMJ4qGKRyafSj7GA0h5pWzNdJ3xcsnhzlr3QPUpMHUjNMGajKhSo8iyHwF7+D7PB2VS3ca
qlvXKBI/sbPvVvjfQol5VAadrAGDCec1ysGPzzK0bC0Tk134iWFktj+MGNAtkliJfrEYnDs2Bg/C
ASyYu6l0g0sv7z0cWOOi62BMJ9Wv0tTETQ8b0FjV+ejAEkUKsELE/IKSido/tSRuIZQF0UK6lWes
jajq/KLSm1sKl/Lh65f2yQoAMyQ7aT57wW9ONiwoJ400c7XwYT/OsKGwjZVTBcqDTLTumxiZT641
b4wcDDrvit7z45NzdJycRz2luLWVcCW1ftogeGy23oxF/OPbwoKME4gJNJc8PYZGtZL5qI/Cf0c8
GtUZYBm7ysokjd7/+lInIPfc8jCwQcmksePbmB6dPMIsxghAHQIW1xDSUUvb6MEL7HKr1TBkGfRP
Fopjq5gupBg5fNrRZXoapeIGLRuUKsF3dskQczpKp8ScGKV0t+aV4PVaKMXL179Wnw+Dj/s3Zu1z
pQ1cx6Z3GpdSmegrxwhAJOvz8FD2RvksHKEcy2aI8AmN4/ClVaP6VlpVSBCbhr0ojn/TVehE1UUy
oQuLNFVe1YWEO+rQixSixXnCls3eJqLiqncRYqhx32ILamcHPOq+S8+m4fq4lYIXUErpAPhzmhtJ
5Kf9X9LU6NR0UfpNAXtL7+v2KdB1M1uoZV4ifKor/Ey7xs5eeuoBHnkaxvTXU9V3S5C9DKcxKC7Q
20ujirHRGMxhybg6crEuVcz7yMX7AUGdXnjLorCdbBs7GKGhW6BwGUwxDL5XCiPY4BahuJskSMJx
bY9p/RyZbhkjdi5xuaZxa8XCNCfG2m5xwK/TuVLTKN9XDCTgHjBvgA1TRUvLCvULSMLo8cbGqZiq
T/Ts26qXxYsVCQwGUF/EcEhg1rkjdrgtViz7wEudO82EKE3sIBaNZuGtlWrwAx3/1qHSArkMlELc
xCJUXt0yMPg0E9G9Oc2EDin/pWqFvmpGZ1pHg7aImUy16K2xmimD9j3CB2E3tMOFRFl9LpjLc/9d
eWtN9ess0DvDk0T1ARQa5oKgj3eRYQl7YQjsu3Vsnc4qVyF5QmiTCzk7ERfIUoWvKyOvo8dJ8hZW
efw46hVZVoWKAUlkDcovS2/wCfEk3Go1jUd5tGIkpHFlBBdQiAXfKxKLte7WLuJwOcuhy8aa1sqU
mKukLWPsRpxOQi3kdAV9CLpnrzJSFU2FFS2Hsv/RFIP1wodASIu0svGpHsx4B7lMadd0Iem2DQxc
Odzattb/j7bz2o1dWbfzqxi+5wFjkQTsmyabnZXVCjeENKdEFnMshqf31+sch23AgH1hYGNtLCxN
TambXfWHMb4BHjx7omouBoYyCiOSV/4x5mEGRyGsM2v45uonYFoWZxwuEMNinGhm3vAeTelXacfP
vauuflkgX6vs1bcjE2WowAduzPf9VLqbbC7IycPKN6Ln8nvfgi1dgN7W9T6YF4RK5gpE2yO2/kFr
q/4sucHfpMgXvFyxPHowTw/4h/SoKm3vsvglUJWqHrwPGDcdZlwfCrpGqH06qXcXHstGlFp6zCzn
b9Yp9r7DbO1LgfWE2+HZnusvdxjKfcVN8DyQ0/biZK6171ea0NGsZwjIXanuylHHHJboVrrtDYFS
rWvNb1qW/hFNZbtZFM4oRnnmIYFe/GpohrZFFdWd9TjFSpm9rLHKgD9Ow5F5LdwboU1FWGWAemE3
T9sa1e5W9vGaAl6cW14k4cs06sZsiWKjvanNMy/ZJCnjbIAoahy3gz437cZ3Czoob9GHOPD8vmDp
qgGy0bzvuZU5rY7tRaJK14A9nxM0VYqVbfVg/K5Fch7XVg/hsSjA3ZY1QLIoVJgg1Dusq4FvYWl1
D1+9qQWVtEG9Kcf7VFPGYV157LCbcWSllRVQzbqs0YDfWtrVW9LLsMbrWzcvzQ4/lvEj27T6RYaW
vGq6qL/X9jHWXFiKAyfnzvDHJIobO7uf17g5A2BI9YDUSulCwcVw4Ah0j7mLctiZymaHtLgB7mLo
300n532VJvNxWjX9CfBl8jkamol7foIMhZHpaCvhAnBxuAanxlBPLeLRHzxUOkLcMQ4JTRoih8gF
vHBMyTVYx9ammwf4qSrVlxOeVSSIS9LwctV1MwZEsrmvMfxV3D20eUklHLV1FqcqI8pnYBqDufzx
XGgmeGqoZvJJb4ut2yh8o2WGPgX8gnW/OB5HtlPa82MV++sbyXzG3iFcKJzdUTUPEu4XZ3c7a99G
Bvei0E3cdFKVV2S83mnW8wpVEc9aiEFiDklF7TATTZMFc7+C+JlWMtvGsyb3NsXM0fHj/kVzUtBh
reNYkDx1s3lwKivVgiVVxs2THttRog+5sTX6FTILJgwlI+oh/zyXPnbGcR1DmTTWi9P4McMZS8sP
vHlmi+WlUbskL8u/gmblWVFFfvfV7zzlrBhWu/hhNmltXTLoc5zeHJChn9nOI4Q9YwPnAXf/qhG9
WOjuc2uU/mkYSEuDrg3ewZkUh3lqtfGXUL1/j/G2Ok61ao+QobV44zr6+C6mcr7gABOBA7qWEN8C
FlOms2m18sjqDBhNvjsFRtu1Oz62OFA0c9zCZeJ3dcwRR7/SIqMU9qFdhtsNQg3xOQnksEHLeO4Z
epePLxM/c5QjP9ob9lRuefAbrM3D8uNgdrpoc2EflmJpPhzhsjRJx+zRbJwOvonbPBemA7LbxV+4
2NV6bSZQtG1b7QbTLGDU2Nceyz8KlWkK12mGWJ2aMwYPABhYU8lf4DeNaa8/bKASl9FzkmMJSDZY
k3xq8EEt6cFZLMytDTPcLNBWazg1didfqrIyAH33Wn4ulT1hj0EheByhEJtb/oADT3tWvAlpkTyu
dgb3pMMiU4Jq5+H0zewmmpEv5uTqUZxY80tXa94uTj219RyWSC7MMs1Whr9xGwDvnBCD90zUnlhC
hpoxsFnReC+pO5ePhKs3uHqwWAJxGQyq0961QAJ0SWQj8ibbYkHWhjg7DYvyxhTBdY0xYfGbg+Pk
QGgAfZ9tXdsvrBu+Ue37hxkqI5MM2yFNOZ78LkxVV5zxb/V/UxhSaXCLal1xVra402HQuiVCGxIw
Zx+SO+nY1W+hjcZdI1LnVRH0aG4Gg7huVUgLOBWRERymtRrDnhhGsa0rMT5iGjX3q1fXB7MkiWCu
pXlaYIJuEla3d81i3R7tcT2hB5I7ra9pj+ZGGJtewC/GlfPV0wcEnlZUwaL1MbetpefhJGAQwGEu
n9A5wMF2Uoh5dtOuJw4s9PqAm1aqlRMB0e2+zlT1pSDLGeWNdYlv6TAMvr+xkd6eE8nSwcqs4r4d
3AQDO+Z6IgKysLGt70xN3ZveOfMmW0fjXfb48obYvRqNsUIQbAHb5IU+bFLirg4AOeYNNg1kmZWf
7SESp9tETUMYV462l9Pih9ALrHNMiWBOE9wTResYJJx+G3WTrWtsboKFY/+ZNVq5y5IuvaxDlgPg
clQVtXjN8Sen1pOF2ucOEsjE+eUPDAJd/6lr4v65Yx83BLkJKb0uIUuBSPAOPPv1W2p1EJenLr7O
Wds/alOddYGs3Toqby8RtACo3maGoVmKbu92xIxZ+Tu3H6d4ZSbGi42VnbJ/EVxouk5jgrVfXpIe
WBAv8lHv1y+ErB2O/cGLzD7X90ZVqyCe2iLdaJ3ePVHg/AqtrD8BCnUngjLeoHh2H27nf/fNQqnt
cgbiINzjqpNh2RmgBZ36weJc2FZJuT65+XDVpjiOMlOTjykyfYkQPFl2SVvOm9Ks1sAYxRSOHVvI
0aSx7vyhvOiCTAFbDC3s0bI7eT4qtrQugAGSOVHi+DrYrpQXmpAdEnoYQ7G1GFHZrslb52nJYSnT
J9sqX4olbULVD80RKtESoKivzr5VjrfPwBCSYfBNUPmttpvF1jf5B8Xmtiob+SErIY4pxWNodILw
Em+tw5asi62GkZyQF1yCswD4VckZO9wtMLWbu8tCFCLEuOHq62re5JYzHpH1QBbVjdgLyFkAumII
6cOoILpE2pp4zZZyRRyvtTdelNHYfNwMaNt54m+rUROXDL84WRogqBSktN2KGJgLABhc5s3l/Zw5
zZ+mqsTOrebnsY6dyMhWPUpHWb6NExnOE63P1qynl9afTZY8jXMF4JhfuiSZtn0+5ZdE831Y4ntp
V8ux0Bv9gKxIvyMpQ+3Suh73Rpt4m6H0ZNhqTX9cy8T6M0lLj/DiER/Q4pj1SSB4te3Fp8vSGvAk
dnpkyTtuq9T6lIWjwtm6uQFAOm/wmXaMBOp9V2ZrkDlQoAujAEQzaLK686eh2eadM25NmAH3Xm25
ByMt/hi9HK748+09JzomnW5gbJgZ+dYeneR7goIArKMiNsO08mtP+t5Xp4n6ESC6fDcxINkAqXdj
6VmnYYr7EKUIHgDHJ05XGZW/l+BF9ii6my18ip73roCoVEKU+yWaVIbWAh8zW/FqMWaWwABMyHw+
WChMUly6uhZrW0DB7RFLL4A7nCgRBikdooRWBCloSUrwAZb15O0sXtMNl4OHRENRKPUDMUK5s3Xw
uGe5Z1J8wrQmhqKLyimHJdv7zdOcF8m+kZyFU5l324bteOC7nD2CHibMirK+iHyeaUy9ARaTzIFl
D20baQgMIq1LsJXZFPZgGrJcXZailQ+uUOLEjKaLFmGtPKfi2CG1rkLI7/W9ATrrvqIC3GtUdQfI
kCOOJDrivk2Sp4KeacNfMIWDB2eXtX1H1sHs7WE1MI3XET6SHIN1Ol7PRS2/8cGKu6K1FazO7E5V
FPh4Mv7a7XDD5kHJg5cD78M0f+tUpcHYVsvj6jpFZOqpeLdgHp6Kul5J+pxH4C26GF9jZVZnclIg
FznV3aDUJzsBpIa9/lbluboHyVSEY4pHw2wEtHZCYvaFQe4EyJH8sVEIywuG4CjKjS9I8sQ7dbE9
Hg1lShrzNt7ppkz5tM/5NrVj/zoZZgZYX/4hkmI9wyMG/lJnsL9cyfLDVsOyc9a0/KuoraIBVcPB
MJvsYcpqCPomZ66rU6xsuo71Y9CWrf1pq1zfTCXsg9gwy1et7+OT1wsvymMBvXYxBMtDGB3mnCz3
SEa+vaRZQmS9Brji1P3OWwId6JsM6Ce2/TI6tLxVKRoQVbW/ybHAWBspCpfrI1s/XaiWodEM0Kxs
mbzWvo+5DA6mByl7N2HMx2a0Vq9EgVZcKMSnqMbK4XHWctuLBdVwYYoXoeLdUk/9wbdTsat91X0B
KRu2ejdDjWyBAlY83M7oN48iKR2MIe3VtKfqrCq3CSThYKiGZ3n0y1hEmdu7mBqlORHY0pPJENf9
MyD/CZMx/WMwFbNXbBoIFScLQmuQJOnvihkFe7aWbI0CXjeJCuVRj5mrYrhp5miwUjPSyxmFcZnt
a6NS28ZjjgUw079x/Umswpu5x566/s5UpGds0ZA81viiSWt4vvFlIlZMyGKQw4W94dZ/rTipA6vV
eqoDPnmMkBzoXCxIYJtZRA4VnI5vrrx5Ju3mSGZPe4cnyDzBBP708+4HrJEbuZ1R7yenW+As+frO
h3xwnFUt7E3RCPVDoItBRkFSq9fMX9K3wsu6v077m3UuvaZT63sCiTqs1qBUXQJpP5K6laFpifHY
qck+5hCbHlbiE0DxiWrYmrHf7+PM8ACdDwna6dKwg/nWyzdpUkfM7eKnZOLwipO12EuMZM/crnNg
NlUcZgm4g5gkX0S8rl1HuKr5JMGOIjibLRQFY503n3E5zYBSh5hJVJ5CVJUpL6uxHC3X/+5sE7gS
RqRdXrTtlcm0e79UN/hZmunEEvjJGTx7FiBYqP2oky3A6HHt0ilK6TCMDWW0xj2KVxc8x9Llaitw
h+hbx15sqO54m2BbaG0zhb25tFTHrOD6EMrdpqMFeanJdYlAtToHN88fUse1tjXCdmgpXhHYRDME
Wb62kV6v+QHNkM7F4TXXtawXCK+EzSQBDV5uBWaRLJEgNguVuzGCJdWyFHKRlE/MrNgIwBobmoVy
EEh1Qxk9ixCikBEkOolp/DXTXQxVZ2dkcryb4wK8fLraW+AhgYESKxBtfnFH+aWqdWSKKId9xcQs
why8BX3VbnCTMZ5o/fE0WT7o6cl+6CZktmRlUH4CoXnVFZjeFrsgCucRbyOUnvmN5YgEn0snXeui
/Z1YdH3VXI+PmQYU26f6CmoJocsQCeJeptfvFXw9jgUqbXCDpZn9NEli7NzY/gSzUCIjr8wNKWjO
AW5vcXA145TUzlvVe9XBLQG9yhb8qGHkJ3g+au+XfR86rb1uS98bPpQYhbdbYnK5GhvLD+ok29lN
buw8F7OTh4U1tjuCPccLTrX8SCjEEqWEXX5ClMWIOXWpB/1dNReziPut6/fy1/SkvNNU6+3otFQo
qPiOI0/picqg3tdAOfc9pitwncI+luWqU8MO1isjBf/LvXm3u1T0F0fN7oPvJyxsJmiwXe1Rh49L
1UTgi9yIdsoE1zIPj2ssxcO8WPBP4e08OklHvHupOad+VjZFW26NX7nC7EDU72x7kDRL81kfLKlt
4BeIv5KtLuQccjwfKnPmwugWuhnqhmM8Jv2Fy9oNdC92T+0goPVUhubuRzMvDxVMUPjNLfOd1unj
9xVuwiFzlX7w6sS4GsyYonzNlU8lkY4crWqlRUbp8tnFKAwz2QwRFod5i02vxK3dTxAgKjd7A7XX
PRud3d7hGaHmLrKbFWHmJKuBjWvYSPwkB7SXZJX8SuqF792BgyVEzkvmi2ALFlprMf8ZIPXw4UmL
HSmHBqPZep3uV03rHus4h6keV81LZiQ51US10AuqvNm2qVCnXEw6wUEkXeehu+JHI4DIMP5OsujO
WTKV3+ATGc2nYs4e1JKCugDkI8W5HCqKAK+ts3PvDWz783b00hC0jflGenv72495h3XaUPjmshs0
b4ZpjgGlMuOHapIjVy8d91kfUQdeOrfSzMCYHLFvW939u0gUtCvn4m+y1Il3og4Te8OyuVdnzYCM
N/qG0knzxJXXiMphUtRr7YuWpPbVL8oBd03TMC2ME4y59cCOdOKo+sSyq8K1VPy4Y6bJczKi98Lw
Yl3B5bW/kNz1T95kl8QV6XfbydTszQgJvwnZUCZe4IuhGDe9pSEDQlzogbxYxJc+5+Y+Ti3zuSm6
/m5JdQtiUilhkCZmbV/SvmRXNekDoHLdZkgeprgUQT4m8ytRbwgm27pEp2v/83NZsXKgqGR6FlFg
QnsFt0hGTK74ZzNw4k3VzG9iuP69hbzk4hBdz3gE7u1+md35Fe9eoe+mcvGPWbcScmeKMW8vCeZs
C283TPHnrJkQTMQAqHcufPpfqVTaP6usyY3ILjM7KjOtwndUW8UzJIIkPxReDFd4IDTJCvW8IxZm
LUGIL7FvM9kw+dTHY2Z1Yd+zFOJCSBFNlgt6Nt+Ly5NLKNNz62XDrsFj6WwHd+QFgaTFS2ogNyJA
0mkMO+IpzYyIhRmVRdmzus17Nl7YqZhuBLG7Fs+MNJJ3xvB00L7W2NFoTPon4ZT9kfl5FvllVlz1
fwI9cTfB1tTq4RZxM/zpp3G4M5YZeKCTjfLks+69YyDLt8+xTXFqs7H0Bp/nlI4+vsw1D2aAQB8h
nj82H6KiMvGzLLmQ3IQ8q1XZ3osFa9zKXZJvQ0uyswOcpt8oNMFqixuKnznD8KG2OUNLFTS6P8CV
Vkv97JbAhwKoVEsZgn/naUxi5+byvHFOOyuW55HR+JWJABlgnWw6Douin79q32lfsqka/pDiabqM
6CztCy9u8u7UVvvCVBMKkLXAyZBebrkbFM7TK+DC7q31GVjkRuVd6RnEnWslM/7R3L/UnaA+aIte
cMlXGsaWnvOKtSn1eGzeVBMFbrYoSzPUYr1jBvqsUVcOHKR3fA6GMpgZzuZBBn6UKsVYEmjTTczy
YMTYlexGd9LfmyKXXlDAlXlmgsWT1anMvnpM6Aluay3eiDZzWEp0esGbmWfNSUnkudbS9fETCgvu
XYbB5b1E3Rq2Cs65X/jFgz8QcBAZMXPVjTbzoV95vxmAQrnbomBYUhDNtnO12pKHoBfNR2EO4q/A
vntOm8RkDLlMHA/6gOpx0Gy33BR05jDCF5nBM850PjykV/Gewie1AX5Dnn5JUzKkStfnCdSaljeh
GtkcRb09orZSGVmLmwq8xDUBBVnumVFNr5ons72OwOGeqBFSE6QOQgq0AzSshkBeVxTPi+O2L7nv
kVAhnd79S7MzlWGtBj4bckCCTEGwaohUtZrKbEBOt6OOJi+ntmMT/x9zxPeCEBDqrLox+wOOlPSJ
q6gVodflcXYQy5jtO89NunPC56MMJlYcn2nBo52zvbqrcj6di1PnEaAQTt18Sd7ZTvFyuoa5VPdT
7xGVqKfgpXU2Rln0z+J6RID22+hJbW7rWHHci8biEW6z2+d7aGh07rybzBsCaR7dxCwOTXZVmVsj
nzjv+Uv4pv4yvRWWz1h48s3ueSCJkVVUnA1RdjuZKy6AGw9tPmOeAjJV1c1TJUmM3azGMG8p6rmB
csF/ZuIMRDyrlovQvY7XAN3vA8S52vmE2VlIWsgUhPCNE3qbUPEmzWUx7OoqpRnqSnxzwWKC27xP
hxka/tDWB11r6oNfa/oRoxbvBZdcIwLeYIbcbtdbkTPzT+jlOWf7pMv4Hj42Z6RcLc45J645RPRW
s660lPqOaI82JDwtfep4vu/bmSjWCXvKlkxctdcSg2XZTE0Nf3DlRVpMWQ4nV9X9EsKYYtJaaV6s
HZdSL5ZNXfPAmQp8bKAWMo1Nk51rWOUtxbbOlHSXsq45szBdPZJjck6SyiUTmI1pgbx5GNsXInz4
LFadwFbeKBXyOggC/XzM0FZ5S1bpanJqnd451uwTCO65haCbRuO82Dzdu7wnPYW6rHa+Ci4UqmRj
bfdNMl2wUffqzCqUK2sQiIyByauQ4iHb+3Nm7cdsdqIsAabH7MGYYW+x+SCRgfsCmuf0CjIEAIQN
KY+vAdtmW0vxTKGlga30Eh5eQv/YUabNLRV+cgsuTKpD80QbP94vwMQJXkiJOEz7Hhl/NhsPzKju
RwNQolcB7RAVd4OmzUigm1k7jnjljowm+G2cFF5WwGhc289FSwlYuoozXqt6ArXjwbGTfxeq/X9w
zu1+6ruv8qf/L7fv/acm9EYm6fCPX/l//huEZ/73v3/Jv/wJUrz+46e7xY79y79sKwwwoHp/uuXp
px+Lf//uyU99+8r/2//4n37++S4vS/PzX//zn5q25fbdEllX/6tHzrDRcv2fjXXnn74e0n/JPvvn
T/xH9hlZZbBbqI2Rn94Ukghvpn+c4Kb7bzreFvRIyO88/g81y393gpvev3HCmLaPwhqxI7bc/+Gr
0yz93wT6R9zh8Cxu5oP/F18dX/6vSjng5hiX0Sqx2kQwZzG8+lf5Vc/0jmYQEv0w8sFqs9whSYTa
Ipm8kCZFv2vK7smwISYvqjizbIXtWDOhttrPtlSHWKh9S0bVxqGb2Dm5iswORnxNGm2A8C8NCumH
6N4e5TBscv8tbr/quMFJxYIwyY433Ucxijc1dMyz7eFO6fKF2MXhXuvbyB0soofdv/BU/qjSJGh3
KqK4HB46WRzUkH0mN194Hpu3Xdc4XxlD+eyNnC6wrO4Kwj1MXWaMMmZhQ4EBbjWlX7IIQbLrc1UQ
wqX1D4LteSBSaltIFYfK5YdXps1aCP9dDNRrk479D5flLZBym2eMR3o5EYOrfttZTFFRkD2QrN9Z
Dugr59fSmqI4MqQMHfcWcOmPobC6yGXHjx6lRjk0vndd+TCSTQjCtd/Ejv/HkWfbSQ4yvc4ooD8z
3WmJBfLazeggGWqmBObYwo/JwBBQJCxK7QVhAb/TvJkZqDIdd588pmJBg2gFBUPFuL9d30UxwGOc
7R15o/TMVhlac3qyeqPfWGMPUXp6tJV5b9lesBJE1Bv1BfJNBhOz+lhZDpOFNh/9PCEoTq8uDqSl
wKCi3lJYocfJTT1iTZPtVrd8pPUA21PsqLvnTbI+2nFxsbryTvOtIxvcceNqzTNzx6cElTVTK61m
SMJRamvuH0hnD5orjjOBt+HS8sVeYbFhGpZ2pxV2GSrwIxQ7Za+d+KxsRtyFm5vWsi+xhWczlXkz
PlSd9Uz9oj3nHf4m+ikCgZlC7MxxvYJTOdk5KV/dSiJJ237LAgO+M1vGL9nuDCoWMe0VVLigt5b4
KsFbIxxIk6iWIKLNZTqOjEO37BvioGQOTppW77CFmFugOfZOiP6h6+Lf1rAuYmyYJTN462obsIuT
30vZmmfLTiNTuW7kL/0SaTGJ81nrExa3YKXwy9AZ3GNads5mWEZY0H0XaQBywmE17Affm76Y9KwY
wBjtkTHKz0UQUM5Yh3SCZNnkUHw2Wuqc4di+d4X/qmvFxS1SLp5WB9sqzfnOrkqQ87SflFcf02jk
Ydy1aqtbzZVsCz6NZn03NeQJEP5N6lohv4kxvhikBoJpE9mW1c3ezy6FzUAwlvZ0GDKmJeUI4a20
mXPj169PWtaWQc/od4cbvAwpHRh7oiHYpF7xZyLtewPFvIZmrEF8h8VrdPIVaLFiY1nuSyjW3ZTS
mSeCP5bNf/wqPytciZs0dvSoIQ/A7MojkMwNV2IbGNL8rpS5M3uJHGEsqrCU9LMMW/e+nLswH5m1
JcU2Le6lWbRbckNAQaIq0SLf/8yMduZRyP4k01mNlh9azFpSe6DizW4oLWRI51EtJX01sQvPlqma
vZUb7VmQHhw4xARuCR7p2TYk6W3ZdOgQ+X+y1p+ixYiNd9buz864nKkcoeLN440DDPW3GXwnoFGu
uJASSSIIqbdTaWUHm3S0gGS0zexPdMmlX4WVW99b63zJ1+TYGt68JyckP7J62vIgNA9kkp+WRp36
wv+7uurlFjdflA4FYlqH5az9SKH8rSx1cN0kRiaiCZDFIPtZTn0tEX45C6IdAdt38Sz+olrb9wPr
hcWZpl1fWxCFb1n0xI+Rt8d4sJ727NQfiEK+y2pUNoaOnGS88TtYC55Gxzv2uWaGzQ2KxcT6zMj9
vSVpYGOCY/vJsD1vPI/zqzG97DuvTKbwrI43xjyH3tpRFhfVbduW3KD21RRCfHMii4TKRVXPRNh8
5N1TvVj7ioKcKdPIc2QX20EhSF3zYnmJi8Nad5zfI3va6yLM/qIl5rGa1u06VkfKtV7fuLiJNxrU
+A2oxykaJUJDGTNdnQxCxvSc43PJRX7JRXqvNUx1VYEnRL/F7zTFMEe6m9xP5ZeZV3ro1CObqHwh
0MEWXworqkyGm2s6tQJ7cPadb+wR60bToKPVrLEj9jBrYSAQfRO4BuNIKa+rI8nWZiORIxqSLCRL
p2P9rOFqEKTkeMvws7gEhrdJcSI5PD4ApkM6kaxZUKkmYIaIKpg7ph0vSExeO8FtADVc5NNf3WjR
wfgB2vGgwxR7aRL9p+uLV8ON0W2iPo7SjoepdooyEv/oPdOK+RR5YNEyxJFfUVb2vUWKzdyOQIp9
iWYIVMUwTk+20kF1r1Htsj8livkr17UBXREHwGTlIurxhsFi5gZS6/Qh3bhp6NgNY9f2EuLMQF8y
ezF7RBRQEeONZVv1gp1Fpa3v87q+eQKZrDUNVBYNJHBLM2fqPjw0s4PcIK3mjHCkNPuWWUKs2qpV
fKGbOoz1UFwSHgyGBpHxt55a5WFdpnyvpfb4RgzMcnWWpf4gGLxEeOts/UW5YefcO0m0OE6LuIcy
X+nPlma/lVXev2S6IirQfauam+mWZTJtLUrUZEKqUrNLjLTcHWBDD4ypp/gT9Q4SrYalfKLTGdtt
GvV+TWzdLSKr/Zl6ZKKxAZpz1Zw2VIvzlWU+iUk0QyXT2ec2Gd7AHXCXuU+xO+6GSVlvdoLw2+m0
i5WYt1ldi9TLGEh9bEkLbXpuyyJvhgMLqGhhCzLnREHVyT1LmmPqkyPHtB84c1ATIL2Byom4BTo3
E0ZwW6gH63OZTewmbqh45+rK9gwyjOFAEZQtc+Kp96MFuVVUKGkF6HRwzBsvpW8zmyyRAKKgQB48
T/eDZe5SFllczuhv0LLmS0tTKbZZBjV8qRmhats5SYOK5hap3D1asOfEtD5v6fD+MnO3dodJ6hF8
sNee3ZJloEdakTr7eDBFtjBpVi42CtLKU+OOVST3/BQ4BVGQJOfAe/wx+2JXm2eImKH0F8zTkIvz
ZG87D8hY/hRmc1p7ETaoHAPFyqNhSlCjfnK1ZFeCUItlc8RUsYOBHlB2RSOCDm0YPHSYHW95peWR
XBI3jO31CQw1wViKeXJJng9jKvYZQucnmZwAMcu4b8fpiuQfIeLChTYsAgA9v7ejfyeuOBk691m/
rL9KTRfJdDpiR7yJq56Nc3KwpMlQvKLkQ+mwrreJuR9NtWATZO9VH1/k2H13/ZOmT8+NLcK8j8Pm
FnJWfKgGKmVt7BoEOspH8qtBR0+0g9vqdyipQPVnXVhnBYLKCdBZAy0aKzNbnG75rXPv3Sm4qjgb
ctF+1G73Y+vxyUGCMcb1uZekzZnjTpP2Ls3NjSObHbvtvwrZnxQToaXqg9ba15MduD2q+S4iSfls
5Xf+On2qxTz3DNLtp0SsjzVZE2PhBCx4Ig9gVJd2Z8E0po0VseAGB1k9d6fOprYhSPIy5vJLUOvm
c06omo9IlxiYb7M196LXwiZHVtvEgZ60Tuh7N6ZcxbdBQvBb5TzYVNP2eREuFZV/adv6vra6R6U5
EefHRTAvIUblwZnL7do9Wb02b1gIE95Z3MM9JVS3NS+6XMKhM4ks1bhMCLwL4IekB3/5mBUaQFG8
SVlcbApVpzdOrulepZ2+NhVr5jWRyXYxBiQrXFpyfKgN/QMDbXEbXKMrSkdAHNa9u/xRFhk2WbZZ
ZyYpFUuIbvYPY+VfB0Hx0pK8s5B1OZtWtxst7VFZxmvbvLuzOM/C/8OThKBqyJ/MhNw4JVJYoEWR
bKd0IiNu9bceTiLzJpSsEKzsqqbcr7N5l2X6ww2fUPYLIoFeoKgkTIuBwo+QCCe6cblKzb91FCm6
c5Z+t8dS+R8ztVLGVaZX2rmoCOCdXy1X7BqNwBXHJxFU2IoBGPMUvWeExI7THE85dyALWw/1A1fA
ODuHeIX+JMSHUveMcO+WpLtYmvfsI0HOO+vdxrRhcOxxZ3RdMLLBHNfvXHxljvazWsQ5OA+6YNfL
Gopjj3hrB3X6eKnb0cKPkv1ljnupddK1DMcJHHvZ5vYQEDtLtKh250z4Mrzh+N+oO3PlxpU2Td9K
R/vowL4YbQwJ7iKpfSkHIZUkrAkkEkBiufp5eP6ZiI6OGGOMMcY4Rp0qUSQIZH75rjAamzmXv5HV
PEyp3jSS4MUAgWG3F0V9AgidLoBeiOaTKyrnctVp58imzWmNDOc+z+Ky4L8p2ebWcLDygJIU/7tu
MaxnHXr8xrGRJgT22hi7M/mDu5zO17TN9kqpP0QjvCnAunIupq2H0HhDEwJ1qGwN2AQOxphePMVI
uhgsNg7H9FXejRaQfRmuk3rcGEhFEVNrWjYz+WsUVHzZieJrMh9L4+bat1jNcxwQcYCJ7GCNqG9y
tONOFT4nMvuQomTY0sNdatkXCfeulwq0nD7qoxQ+BVOz9+qKZUZuq5fYcYovFMZPjeE0VE2Vn2D/
JYhb0+6YTF+0RhlvJ+3BEHO3Ggz1jhPuQ5Q1qozOSNddNqFHGIu/gkMrnpbJPCYAhNtlCGmWCf2v
dGweza72UKSE94pcfl6NfoC56a62OZxpT72UrllT/4bWhVplnqhu8TZJQh1Q0eGqK9v0w/BZBgzS
S/fEbo47NNV+3HQTLR4UkW9zgEqAN9FSZ0CjVuSjnK46yEVjzpM3y0qfsxadN+djNF1tOlxLVuKU
DczYI+Ha8uXolTI8Sh3shDhvfEQrxx2gLpng0U09UIOGqtZ+rGnayny60POOME50zlHT/jiBdV+p
ZZtUjYUWMqlAQNJSbtWY1GdEuBwm2gK7XdhCkRCiuc1urKbf5MFTDnW84ZJOrA+HmWg4Hj+mlamZ
7vuE/toUqc1dTvewWDnSAGUc6norhcSJGI31Og+kdbDLgkmpbas/RBvRGWXkRIZOf4F61yFE3ozc
CG75HTXz3WhwUOpseCjxi5Zr5cyCgkIz3Ddzg6mjLUC/J1v/Efn4mhT1wXARjYapc1xAMylVRahi
One25jafavvEaFqtUID7sRL0Skt8hYZ753uscMjengfKMaPNXHnc46MBJ53TFRBw8rASNj8kyOHc
hDQYWPknwj9rM5W62kWcrXdpDwYzZQO9j9TyJYecAmqxMRddrVW49CuTp4/VIzkVKXb+zsHFgFZi
nVYG9Hdgvw5J9oWMPbYm66SD+uJyJ4Zd9nnjn+rAeKaNN0AFRedNIcl+r7dZTb/UeAvAJg+aTDqq
wXu25ULQ5VUmpSLeDBEjlhB7SPe+NZ5g/1NEqvNW0oEdk5Ot1o1XnyzLuRSMakhaUb7kP25UbnJX
H2nz22tBPUT7VfnJy9SF9xqPGtF92yG0j4GiNWGoiMIg7SbXVHMTMtxV4kuRoooM91TNH2lAVzOC
OMdNr9Ncvhu1vJNlu/cY2vzGW4soP3qh+RA2iAVzgn6VAcBujHdUUtw7aJtlN9yn+q2dyP2RwN/k
RG+8UL6DKrjI0vTIwNh0bLHQUWS/Oum2SntrWxVzfkdk33FM2suQkIC/VPM5mfS1sqMHHktMgR2o
PALvxfhxmfsWZ3iDPkcU1TUnInEeSWOKLprqwNd2UOaGkpW4W1C85xV1lob6qDR+AJodV3Zj3REf
CLvIPoWIKToVXYHxHK4WT9907LL8IXFktvHoD6S8DZEVQj3y5JenpQqi9UinZzlhaq2tK45yHDUN
LBkJNfWaAud3mCWMBrb1SPu5YiKqXu0GrmhpgSAqyfg+RNuS4FmK4+CX0Zl1pWoOiTmSyRHJGSiH
Ysgt6sy9yst73wZQXIUcdodt14Svbrq82Mg4Vpr4+1OyBAcnzc4AQ9HaEJnPxuCYKafEgq5TkyEH
XWBJA02aHrLlpk92g6cU9W6RV++6ZaT+B8P+fwD2X+VP/dSrn5/+/Cn/P4DzPfzF/2c0fw0loD6r
f/sfvyr/+1n/2+OPHL6qnGiXf3EFh+///PfbK/wvdD/4D9eni52wNsZ4VDE47P+F7tNM4WL9I7oq
JCjFMh1+5n/3WVj/YZomlJ5LoN0t9Q3HfNcMffaf/24TDvtPnDLRc0Tu0eH0fwPu2+5/NyHbvAEg
fUgGguMhGXx4hP+am0c+ftD2qqITV4iUnqrRgwnf99RTUVLhu3sXpYnfOXJn0sv4x13o8GxHv79K
7B1vVqCnq0plIQh6CWpk9Fb0WroAgyS0JfEidRf7OkdF7gdWLJKR9P9cmd4P+ob56AnLj/95RZx2
U4x+4WsubSueuz5D0Yqk6o1JoM8P2H7kwaRh6DX1ZH/Xek756I7Ku/OtuYQEbCQ/XRgFz7Qqro1c
/Jcky+bXSRfg0kP37c4Wrwjjnx06zIl72WvnPPqAMLnFz5rzVG+ipKrPVd3FOEv6a5YLYFlv+C6K
PrgElZhiv3LsQyFNc+9U3Tc9lsZbTkHRtenBhgo0nW8G2s9L5qVAVBnOEjHnAXH6svvNjfwLaVd2
uP2kMfKK1N15z8YwfpNcM5+0jKq7NOQtjyO/fKKb+rc1cjqE2Wj34VJ8BeRTx0vglFf2q4Uj9u1j
ZHXg72XGdfrnXYZgGFfTboPLOEtET/wUdHiM64zW0W5AyTghSaoJfI9TKhB+3YJA3GhwiePO7PHG
KQpz73VZecXxlh1sK5vwDvMKU+D98q0CqlrsAfDIRgcA14LUAGuVL3S7cwFEZoLX63GbCz52envj
PZr565yoZDO0c3kdXR/FX8Mdd1noxLoqEP29F0jzhA0S0nT2K0qlVVaZe51VYDmwaBQFtgHluklm
f4uB10R3mDjgkkRTrP758nCdwfo0Qbm7XdwiC0EWKVUiuHhOvN8iqL7auuI3OuM3JksOxHD1dus1
h9tlrZ0+2CM6Lq8kKlgx6oqvBZnlWlOgEGPL8n/DcFa/UKX5wWG+2uP8CPaF0307U+JfXA9oDzTF
/cO+wFUM9aXsvfG+nk3OPx3DDP/01UzMe6tKwKR029iHAAYCKzZumCeF0WhTZGNwNRCrnqw+yXeB
HpHIhTAYr2ZpAVEnyrx6PRW2gDjhnYAR3KQ+3ip6IsdmawUEcxg8tpcWm8/GlBPInmc657KGMwjs
QX3kJROs7075IXIYJeD58N0H/cTG3AXp9wKnsK+DmjIZz26SfTCEzrdDWRfOiRkBBqe7vtmIRHmx
QwDPuU8lqtQm7H+K0avWgUa6sUrxhWGfx3ZJtFt3HbnhQzh9OnUnS7LDO94ucEv/oTVH500O4fiI
HqLZqNTO0KU4M6OU5kFYFh9bTuVZ+9Scx0dwlOLCXT+8qcywNvXktnpdDq2Om9ZMLxjD5DFYRhP/
IV1fftd0Dnns9Os0iP4vxtwmj1ETZNxafXSPTaH8F3sJhGCfyzlaLqmcFC2qHNndUgOB5qYJ8q6L
bK2UbjBkRXqfmeYIoUGDzy53Flp/x8K/9D6ncRNo6clskmzbhgOqcS9Ij5UUFZEz4eSfGR5ozL5V
bZHe4JHI3/wdAr97RIhJoD9coXcEiwderKOLnzsoC5CxYbTsnnGOOONmhCPaOPQ00nuF1sLlj1sE
ZvWKJD3Mh7ntHgz7Jh+sBbCK4b42RK/dZ4NlXQoOAy+lmagjaKn7hZIN9z9sHDiFb2bER7d9eRSd
7ctNlIYc+KT10pl+/hZVgfeGLOToUNm4Wsideg5ynPMoXUNuOFJ8F0vMe+IvgdvGOuuPbt0lrx7W
xDWWp5moqqa/H3zwCppUnIbeOcRQwL0cqJHkYQwpjLOvguSRJqKIbA2pW8oABmo9/NFCR1cYy1Zi
RgB4C/PqW8rkR/WItAAE9k5mBfHsE3o9dHm0H/C9mXSfNgG8MfFnW9zIFKlmyn/rito+gH6CNKup
3KspCzbdYKoL1x+YCr1wtK5Ecc3mvN6Gbdi+pCMlBP5kecesMW/trMToZ0kfgvu608fkBPkpWzCA
a+ysG2xU5gpqj2JK0iQ2mQ3oNBAtwTnCVvgZg/RzGWw+k8rIVbZhes3FeC8xdTurCRsojwqpmMcl
XMR5oYc3tpVtA+LcDj45JW7ktwHujxbcDH62aIMscp+61AvSjKv/Umh+Vti00ILyeUMUwwRLuDHe
dX0w/TnaywQFCY+o15wqQYE98Iw6l23D12HlKQZZCSp0yog5P812RlmipWxuKMujLdmU2Z6hBDuc
SY/RTM/UQZnaf1PaFBtjpNfRmFOk06N8Jv82P6iG6JFORssrgoTwNBNlcnsknEuQAdtC2M/2sbfq
1lv5qU8znD8a3kOed3gMQbcPExLeu2Rulj0BaHpj20mF8Nqv4wELxcZerOqS1LROIyZrd4I3sjHg
OtfabHggQjZkpYNjt7TOkYNtdMV51eMcSI2VvO1U7HfFwc4oaKBS6rEahvmSemN0giktv4cRqA1n
24wurn5ORMX6bNnjWjq2+EmtuUaRjCqgI4BtlRQ4FtSwNPei6p5ECiG7avwk2IoyGX8clQpUBbc+
vzULPrXBibBPYe0bDwiOCxyIhgyOPr+QMHrdXiNZmt8FKVmnzg2zV9ufPoy5c0/mrD08h5zJtxEO
4QeEjA3kIIua37Q31JMiY4Wv7dExbfJUlEXbhC3RafVN+zCRILizZYbJ0W0fAG9qfsDgble9vfd4
/a1noCkwphr6ptZPpFTgyi+MEUuyuMrMe6XhaLo3TGpeVK8rxIwpLEoUUBl0y/KG6+NZxUDUchN3
oXscA1K6hZTiGqj2vnPYAHJhP2cFDaBi+UKzSufsRAYDSs8/UWJxm/ahs5HKNHhoOY5ZFb4+iY7S
yQNrq+Dk4ZkAe8RseCvmG2ONyrRDpJEFJ1aaemONzq0iEri0pgzla9FT86csxiZHPJqr6+JRBWpg
xb92tQEr6U7RYy6jCKISbJqG9+VX0ZmjRlM/wZ8n19bOwffoPd+4rZ1SeurMsWjZ5/wxdHZFGzYb
L2/V3m4MtdFG5Wyy0Zm3Bca2rRwH96+ThxCtWTC3GMInMtr67sVnczuLYmolBmzLOLj2MEviNQx7
5KmxvXUoOOLOc22+gK74f2k5r7Y1g+/aCzqyMSKcVnMydLuBDvgtnTPT1qH2ZBvqED3/AGeuywnK
xoNMGnikj47Xn7OFsAQO/D6mKtM7FkUtdk0j4OIjxAzK73cRaWsXOHGKJvPOf3F68VYoe9wslt2i
YXaNA+3Lcud58EA5LdQbyqHcdYHKYk2rCfiKMT5MNwrCiXLgahZFDDNBGRstSxy+DUpvscJuFxcO
CUiK+JFa8aBlmqas1oEBcsdhH1rwJJLSzJ3htub3nJX+DkAOHyuiig2fKYnTHAe4R2Mp1ojsEwVg
+xeuH+Fhrv6QdIIlzp2Lh4V5Zedgi7hrZpdpWIcX6UHHLsxu1pQBPHS1+TSb1rWn3wqeKm3XDULg
HRtDr2hms/VGR0b3N5oW94Mqt/5vks3RoSYeMydWZrEOdT2G1tZMZmg6rzScc18mBtCARyJW7Ohh
RHbdqEOAAf+eJ5aG28X1zqFUWP5ai7ZqM+jKOzRPzSUhhgE79+xNz7o32s9cLtARdpORMsWSMsB5
rq1GF2dRjcspDAVwt8KXEMscWGM1aKt99BAbPAhKxT4sJ6PE1/T8ZEdihW427CpBCfRTz/c6bY3H
gUcUjUPjJF9oYJM9M2H36hHcDQjTLfMBPM99QeLmXXM8ANuk8NoduQuohcj56TG4yzBEOSDNfYDC
BANj3bcPOotqumf9ZCqw2ujhsIhAfjm+CL7ZKBawOK3tGIlvdu9re9n1DXdeZoUk+bRj8DpOxQgW
lo3NytSNdSZAGCNKEhW3sA6iIGxNlsg6p8/4nJXe2TJURgpCt6B4uYURdJit0HvYWTxxVHo0rD62
egYrf8AYk0nxic46jXEI6VM41XR1Zz31Dz65R6nOE6AX733qCIUdDeuF5JoQ+aj+VvyvTSpwEuBF
YZFmn74jUtpFvMTpRCyyo403/CQ1Y9m0StPwqzJ956YmOQlp/1kOAtrbGrBta6bx1GBYT7hpv3WP
ujUV+jFYiFspW84wvfk6z4Eicao8phjTN3rA5B1mLfCpQKYwaQ+fUpefXXsZoS5UebmhaL9WJK2H
MU3zO/Ik8nioiYRaCFbdTI4p9ow/D0E9/5mtAp1PrtPzxPMaL8UwbuYx8Y+BRdhF3fZUzBJCE+dD
SxxJ54F0yi5WqdvAxGTLRSrMi3OgrdfEgxr2A8xnmCagqez+TpfzN2snLqU6C/cicLeNysqNSapJ
ZUSviRLP5TQ/id4T296nl7rI5+e6qckaQkxxE+1PFFutu7xwP+SYLadGFME9Gqr6BYXOrSuNuL9B
fyT41e8H+DLOgVYCrzYuZykLdvPhO5desymF9TWJBoP8EOl4CNHBmMof1iM+iW3hLApNUyPuCj7b
oWHe3bZLQeoxDtlsKFculvT3Ki/WVDctVxAEJ55y9TXn5hd9d9MqN5xnAne6bZQQYc5kS39SiefY
K/8YZV2se8t7wrb8O6EynhbIQXP6aMhS2frTeC8IacM70c03Vtw4+n2YbIkxRFBngQIS+bHu6mRG
dWK8WRBwKybAu3EIi1Wpy4Dlpi02UVfaZ6eQhGuTyHUsU6bJ3pQe/SIhgIUrq12YFhfGUmtFutaN
3JgQ7ZCysyF8Sx4Wu7pJlwZ6fnXzd2qCuSR+3dSrwrOWOGKTi7GRTbiKgpCeax39oVChi8kcTcn7
QTxk2pz2I+evyc51HKtwZSOoCiv0fp7wrlFb613BLLwGBvqdMb0cRhJS8dYX882fRQ56gmdiGuoT
wUt/Glc/LcrtV35kn/M8wgOhf0dv+EuD/LZGoWQHHrIeZoocPxOVPsmJIq7xDJJzyfB3VsBAhlOc
CmTla9cUYgPC3WwR/L7WlXHCR/nS5XI8u3I2HmVSYL2xm1+/RMqv7G/PWA4p/oO4tDjJ9V55IW5m
xKgkFUFptDz2lvXWmtEbhZXJurfbva69kyzZ5kJqSVZN2B0rHNK0KjC+j4b/RFAPwk7BXpoaH5Qb
S6D60oXRJ9zfRFRmYLvXHAtTf1TYOTEYGkOzS9zgSs4cCHGY0Z1TiCFGAiLi0B6ndRvmWBc7DMMt
BcVcRskeYO4SMb0SByMeyJGERI/qI0pfCQBQvZgWCgSiXDYiJz7Cbl+NPrqTQzUdbXP4AZ+jEEjS
XVa7lI9mnfNsG8mbcIzlAQPWR9Mplquxe7eM9qHxrB/hCqw0ERkH6W/hhncaNUbqALI70W9KJFUo
mbvtCqtgKvqKkIvscRn6T3JFxtO4LNxtEvDar7pD2vvqXRoGJXPYNa+9SUwd+pjkLhBNsfEMJ4ir
NCsZNDscv5VvkwLSRnt2PLmKcLjs3IriGLRfZot0qPKMnZYYmTtnh0LySCoJpzoDM126fNd4J9a8
nRuHt5wKeEMu5lNfZ3vauC51mGGiqPSWDlK21eGQp8pfCyJSN02pqn21ZO22qhv/Wg/GuuKctipG
6ymyYfepsdqauUREapoSVWeE/1Y+lszmqe+swTw5NlXBfV8luyYSx1D7B5XDlHCqIH9BUG/lq+OU
5a/VIlfGnHUrMaSffuGwidDlHopxB9iUvECw4hb2bvVZNrkvOpB75vgHA0cMz8OOV3n0l+Jq5/Rh
L4t3cTG89ASDrOeweivS7lGTb5MnzYnMeSIZ2gGhxvIiF0Sec5YbcVqCZnRu9iDYtyDq5ld7yo5m
lVzdAclP6mDdKDO9jsrokKUloWf5sPd9mT47NQkyZCB8+El34jzcYn4XLryile1JLbR2k023pewC
7l7izuSukSYlSBAln1iHOYOXRbTuEQN2a6O05WMn9QsgobXrKsM6ZilO5Z5miV1Zd4R6YY/rXtGv
KIx8WQOAESGdYZAv0GUErIqZ0S/nhpDfw9CY/VbnQwDg0AaxDYpMwQPQENkqnnX0yz76qWxNXGDg
MQRk3fRF4yxujZx6JvLx9JlJtf6eS7d6W6JUHTpryY99ADIMRjARLaYmUT+hA8/+Jp2wPoDY3H1V
D/a9Tefpi+qKYYX9kMiHnrYFVFXJsULUd0wbF+E6zB9vqXllMsGE23D8sVqOex2Dajw3/c9iGdWJ
x9bbwhxygVF7bpPQn+7DAQaZdaJ77Cg+ADTqfY5ymaW2ZF7rjRWo5VqiWDnPtutu7CrK7rOWk7Ir
reid4Ax/nZs+Ll2dta+BzurnLqvKz3Qu290UNrDCFbsS+jj7aKoRJUgOE8ZlHaCLsJ3TeiGL7oMa
zyT2+wmlhbJpju60XW0jKihp1iJLslKBvuO0DuDQKcmJsv2ooxbUQeoB2TzuidjLveSJMKsojsbW
IndjIkTIa6utzgJv3xbCfQjn5WdOcd3xkZLDjRTcJo1g0jBTDrxWauYHmPT+yI7SneoqbHdNgFWZ
okrHeveLUeNmzmvyJusM+hmIAH0nMImTlo9ZNM+kDDTpIQja6nsY+uAx87p3h5SuLg4G4yw4DMZ1
zhifMBgfZW0/+CpBYTbMTexbKQ83QTSIsYX6TPJwfpJeh5S4v/U84r7bMcYMHwu4AQWLIVY6W6i9
29466/uQwTWwupNKjeqlxeSwFhYrtqz97I7kA/St7H93nW+4MXEvzhG+8IDbB+Rm8LpDWMvhgP80
RCrsGtfMLP6MrmJa9fOnxeHYAi1P9KuZ3klTQmSE9XPu9vajjgoK68O6QcfaizSj/WUB/DI98qXs
EerehWmvoG+RPC3lnfKbkmWup/RCtFZM2TWWapHV+sDLNn8xeg8n9BVY/xu0d0N6+2JVXagjlLSG
V+E6cGdu0sS3zmMnl3Xkjk+pcPrNUJgtu/mUrIpZeBgjRIGkrmg2aTcTkkI2ApZZi+JUMdSxO+n0
CO9ufU4WZ8TeVgUaclYVG3v6Gc4TRZALUG2FaUC8D0KDpB76XY6N7hg6bDfp5HnXatbPAxXrj/jg
sWGk5nRo5lozLcNSk9b+0BMOuPUId1iLucTg3uFTLaJGkP930yE2RCqScz9uCtC2tcyoHlwKwmi5
c/vvukKk7qMTwrkOZwJhE8S5raxtUA1PySD1U9/45WaBvFlX2Vi/leSVbXx/ChD/820AWTdxGSDO
RWOMcsux2x1YC7QJXeEXqwVhUknRPhika0J4e8mW93PGJIrQlarFc1E74g473h8Xkfu2J5TiQBJp
u5NmAIDCmUt4VcnqGLlHnl/7XlvjcNUluipb9ihVPDSsPTrzrZcOH4MvqREs/fAuwbG2z5Hw70hK
+dLKTOKGGKAaZHJJT70xmbDepf5Oiw61gBCLdZz1WO8y11THxlQtKSZBsWVA3YJxbbRueyJJB4t5
u75V89ZWTH5gSCiQcQs/JT3GTxJzRzxMTWnqYG7oK823hVf+0J1ETlKRTQcHf98mNQvry5zqcKM8
Z4qzlCCV2rNuqQDgs9LMwm24tNNRS0y5/riEWFXCdjvhXkFc07KuZ0N4BoMJXrTjVucUo0Y8Zl23
kXBB6xSsXWHXXZP11T2XY9Fvor4laM9H1t9g4z/Os4OJsBJDdSi86hOysdq1lTmeNf967Zhk6BTk
gO3JMPOe80USV0Wp17bxvbtMuIz2uCWWdVriGNEpIkSCi3nSA6PjQ2pSWCKFh4T9yX+4lbSjwJVd
ygTdz/mTLqtu1wiPzvsgyneZLyw67hpZPwSlCxOFF+vF0rBmVhctdC5FxABQTYQ8cxl/jOGmATKw
o6ymClIsgTE8z3Jpd92EULsHU7lfEEqsrCAwQH5zngHy5g5+szjv1nKDV7tKvOLtFuCubvXqc/KJ
K/OfpBEV3c85LNfk6OqIORjeMdL6Rbf6O89FehEdswy4vj++Sm1MF5kTt2WSGxhl/7C4vMjg10Zs
D4GZx42vKeLlEb83UTKx3Fnq3cXxdY94Wthrct0GxISsMozmBO6+tTiZ4qn19YcY5xGnUkMJ6Hpw
EVdJsyCAyB54b2kW/k4MReCtOe88FPVErI7sj1SyTa+Fooy3YCD8M5Ek8SZ1TwZKmPbHwQ/1hzlF
4sHqA4T0qesi0JXh71h7Jc5IuPgPEVrdOYi0e0ULZR5REOPBoHgUt2hksr4FwBwKFpKks7550yZX
D3LuN1IwvmqeKVPKIDjdiSuQ9hnerNmA1VnGyfp2PX5dQfgES11afLVhND60aOgO9TwDfxk4flt7
hlF2TMqEfTO6L5F8HVIKj5kmczX8YqIkl0vM2o/bKWK8CmxUcxV1JHG1gGhk3Dp2COvuBQOVv9Li
YK2ICMcGqrlEUzYXsSmQN7cFea30ILfk2ET2VUducqA3q/kzsCYfHFO5762tyg1PHld2cSRGmNvn
RVzdvC0WJqI6gRSl0P723jD0o0QLJxjiEUD4vJBcl8Wzt4hqRazkl+7HIoYTIi0syMRaVvqbtviJ
skgSvzgEN/IAzY6uejRIlnWRRKWBcK4sqtF97fFezCARaG2Var5mTzr99+CLVhoP/Jr+ZHuKtRwB
ZvhqOdx9DaQ1UjRnCfrd7arUfFZqZlm7UJzz97lGirghU325d8cQTs75apcSgUBzc+fv5tLEuYUV
yd2D9SF6dmiljJeJfmoMEdzqTvVl48p0lrh1pvE7AdrFyV3VM1hOZNUf0OzKe8xNSaiJQvVKQlXi
/s5CD9Eatjpr78qeNJU4qTJ+aWLNo7pQklT8kN4tkHcWnURUjJQ/pi4jsE7opcj3wXvjZY8UodtX
mZhORy+qaVkxQoVGb7q68jp2E9JTyjXrgktC/oLdMQFFSZ7UWJDEaYTpI3V5NvYX2FMf/89osCPZ
s/omdl/CyPIE4RYcxKIuA9JRa2V3nXo3ycRob8h39bpw6mE37RbjDUPjGLzVvlsIcl2dcmTW1SVx
ajbTxizI7YztiCA/tqsieh+90lZnaJqXweZvlhFP3SfZz/VyIQHVC3dTEw7HMCccnlwQAope86kx
ED9iommJBbfSOR4rYh88vpaXpWHZvYm0vE0gh+LdxNb9STBmfzFGbZBNnae2hI4tW3rBk7RCaqub
DByirR/CNDXXcE1WAgWbspDuA+6oU4pMJ7Y4n6ZxiCBwjG+Y3hZvyr5rjdNiongeK3NR22zgXAQF
iQKbzKt8N1civAfcZo3wZlSVQzZiWpyZM6ggcuVUvY1dMpU7dyxNsY66rCg2qGvzatgBfdQQok3f
3tltqwAr8evjHETd1imYO8utSGUtcofYAxL/sWdkAq11PWjSpsnIYv516+QOrCQk+TPz/Z+EElXg
+7HhIIdKksAtM4iqr8qr3Rlnh91+k1rlO1e7bFIStG20wN6SWlejNV3igPllj7TDcUZ2gmWBCauL
9tFkUDJPhXDm8gR7Kn2QHplfCV1K3c0wGkQd1rxrjltJi6nfpFacwIMFoD5qspt5NMBLy+2+cjAK
hhhhHaPadDYLs4mkMDLXOlgC5D2YZcYDZhJhwJaUC8K7mvaWaNtNUB2/UxPhZlLw1QGC7Jjnbx0l
CXmGiSUOzoIGlhoR/woi0u3ISanvLJxXW6II0jXgwA49XP/MlExEt9MXPxxP6m41dWgwo2DeMNr5
GbNF9cqMdl7ADRQZA8kq9+eDa2ETNLyQQP/F1+umneoHriZK2m5+N7DFxUEyPwQNAT55BYTOCELw
4uD8hY9k/G36t5ad+M6FEM/mzN0WvvEHvaIHt2499AAY32pgsZAsnX3kip01dggXCk4moNenCRAk
1qOf3EnfeRJKiTV55AfEkXZcepyQvLoGl2iQGAYzSdCgHhj7pgZ/EaNxnBE9NQOlqZJDdtrhwivb
7SKH6GMOMABXlhmtFwIKtnx/zjMdSOma4IjnhaoutCog6sQVgYyyjMFPbYJJE8mX1uFb6Dg1EdoW
J8JiMtGZo12VzWxvOlXOCzcqK2KdgwIpsh8uOUmGb/TscT1s2VV3sq3bZ0974pzN6QuRhSRlz/I1
AqEdE5rAqZxauyXXl0jX2RMXMqxCkmMxrksQogS/NXy1JOomStdL2XgbNKLTPaCBPuLua+8Zf/Jd
33ubLE2mlWdVp2AYHzwhYll49+4iEexXB8Lxmk3rFu66M417wDG1HhvmCyHUA0px1oEyMMUq6qdm
nQ8E7FYqeqwr2NwuHEkEXDK8S8GdGaKsNTLrOpjgufga5bZ0Sb0iUAq4zS2/lqILtvU01U+mRhIt
5YTOP5ntHXSfuQYJPg2TWe7qAhGda3LwX/nkixEtkvoQBORKrzgCmXE6Z5iQ07S4J9PiUWaq36Wm
LB5E5Z/S1spwTsyH1Ko2BujgocmLNxdb9Ni3Kd0JCYhW8j/ZO5PluJE0W79K211fyOADAMeiNzFx
nkKkRGoDoybMk2PG098PyqwqVd7uaut9LTMlKkgGwv0fzvnOZjoPsVhC7R3qT+xKp3eZ1gzR+gZk
qUk/O02S31Qq/6JAUZznQr7NZK3v+85zjuFGiFsmt7vwLTzgcDxBWJZXi/F8RLbcTm50toJoIJc4
c3AX43rRoG39EQbRdwGo+NBV5XIAXgMqcfMTs0C+mjrP3KNKZAi3JoADqtzZFo7NQXXxVeGo+aRd
thbSY8MYCrl+52TCWY5m6d1vEfZig3RPBeMXy5BnF7e4JLEovkZcVMOc1LfaKZh0xO/0Ua9RBxIU
SzMHpZ5ePA/fY9IDjob06Ow6MAoPOmXh3Ovl3cw0zarC9Koy/UPJUqLdr6sHI1YW1yapT7yt/jHq
EJaQy4Q82WTvQekSK1oDc0vkgELHwxIkqe/2gdGwmMfvKMkpKubZMGTMsFks610iK3PVLMEL+uiZ
Cx8ZIRocVhGuMm91LoMLAFGnFrcK0w/SVGb9JRu75CK1Du3DT+yxt7YKv5kBqYov1xXxTEm5Elf2
ORtYKsEFvgyJURAwCgcXKIPYcCv+owx51ztpiqsF2TuIr+iplOPXLPtY+xlGBoqjNtQHxmw3rpvd
a9Xjz8lgesWNc1niPgeHVH4NbHFYmviuA9T92oz1Z8igGGRwHrRgYHaAzw6djaJvYzbgpsB8az3J
PnI5W2MYa5ngWlh7n8i1Bkhc7J0g/0IjfDBN8tPtM8x+AWMbHYbHyTJ+M7lzSqPpeimUR7Glwgul
PSp0v36Av5KdUKcs16KEqWnSODp2mXmddfOaWSxVqcq13rkZmQGunm9nS85nO4Ynf0Il0wUyxnkn
vTuPpqQc8CiS4Pvge8ULkLSrJNPpwWkwiDKQog0Z6bXGr2HWMO8tk/BYO9m9V0BSl4F9gQJyDdbx
gBnlHSgVjZfT7fqu+tZ54mKMYdsWEOPZ91TJQ9QDbJDZpzgAUxjjaXL6J+DFN52oHoJ0ulxNeGBa
cqnSHit1498QmJLrHRITKp8RD24migOGxWtdItSrK9b/iGUPgWWEASz1JTH9BQGF0ZMtMN7Vi3Na
O30NGO9HNsr7vG5vaHEEqRgVnF/HJzYFJz0hLMz/DTbUOpu/ijmnamCcfYwU2CGVoxwak41ehqZh
hwIJ4GVWB7TX0t/2dfJknXlinBdMZzIp1NU4kY0QkqWxTddLRENj4FWHVmLpGHpx32nuLckTEO1j
7BDTshe95yXpYbJLX54CNKQbm6kVdX2Dk4VHItFoYdwl1EfIvjjqoweLyOZhKnI6HgQiYc43VpCb
dWi4YtbROxde/glXOVZftLqXhg7EqTRXOe2cz+mp1/bWtkCH6Dm2W6Vw9iLBfx5UETPUZLhifzk+
aKv0nswo53HYHMcdzvNCgeYMBq+9rUpjbousxS2WT0+pjmBp47+qTW6hyw36ghGOuR66Kr+Yuvmm
V/Y+Fd4nrrYbt/KCnbTUSmnhakSswr/MN+AkRMXyqVeTemxH3Pr8+kcY8xEMQ3Fsh/SS5oTVJJOh
PGouktZCkWi+Mpxm15D1Yu/WBhs/DLjUs1d9MN06vWUKFN8RpXhV91DlWC4Odj4QS/vSFBMK32Fi
alNTZ4PBi8x3bVqv2g848wdSHjrvx6RVepeFFSBD8oLu8HEglEtbleEhBNUJ5k8DI6OOS9vyZw4F
a4/ypDyUVUrlHnTmSVAd76clx4MKaO/ApWPuJ1Zmt6Wpy39bE9hsbsYCoaED/ffehNv06w+bkvH3
DyvCr6/4w4vgBB9gDAVeGLiagtXoDSj0hxnBEeIDTgTM3/x9ur1Q4FP4040AaYhj1vBVLlFl3P18
1Z9uBP2BMbrru4Lhsudp6EX/GzeC0v+cBEjrQTvCv4c0DDwW2d7bn397P6ds+PjZ/y/GO8aKPTlW
nSKOIHD8sNvnhfGdfYRDoOeYRgC1k1OFxdsJIi7mNpP5Y+iFjbfTVLv+ySjI41gSo/JEHBX7755g
ZLSUa0RMBtsUNO3BChe4ihM8mj57hnOyZdbulqqD5sK5xS3vqNRejFGNeK1DhxPtCievQ5blo/XZ
IhjnxxxF2IOaIS5v6gS0GIOQdbp2J2q5HUAK2tihEHQyAYhZFFTSCW8mTyrYcD29c98mgjVOnD2b
qCh/+FUdXBmnCshYddxjOTUZ07eCWWtYAd7x+35NuWuj7KMlp+x5SrFJ4hMy01ufF/Ia/CnNik+M
VYGeMRi/xGQNxUhMl3y4ADKr3WO0VBs9qavDn1Gnxpc5cDzvhk0u1ElOW0r21U/ZJ9V0nsQ0L0x2
erczHwMoICSpoA2XB6dU9sxwRL1XoOOvEKpl7vUGSninYUXSWuakwVVYD4bN0Sg/z8WQVhdpR/Iz
URbCIFEJYo17KlMjJas17aEf5PCWSdAgectJvoeGatZDz070cZ2aoqKTWCfs/cGQXWRNMBk8Z8xG
M286R2tvbmJGPG8tbJ92n40GGlEHwleyRNzASC3+WiqxxpN3+PvFfRumgdp7S4gcTzP/fgBPDw1i
ysh7gdqSvzJLo6bxQDvW1yM/3Mdel/NCSo1iu4uIjzqB4TqbfqkJvaMt66ja+Cf8nfE6/cOfw/dq
UZQuMfzBah/49FO7rCr8h6kJy/QQCcbQswnX7yOOk6doMGz4y9oLyxuigRDfyamMj75Bq6Yam4qd
LjG0nSMvrX5U3VJ/ZyXKOHD0XRzU0ZjA2/SX7IE4gng42gXf6b7L9CwJ6yzUZUSvAkW4i/w7Rcu3
BTo5Vh6HgnU2lby3fA7T0cOb2sB23buirD7Do4O/KFuWayfu5fhlM+LYE57f4LlkRVifGhCBag9n
bnkjO4LZt4sv1dnlrm3ulazp8pm68n67lagfCOBuSPyq2rJD+rWaL5i8aTh5zvPpmMNEG+8g6qqC
VjGwNDe5WCCOtkNrDgigiuSEtL+6rqgmx5PZxrnHoA3XLffAh+jEUMjk+1QiTKMqWiMqvCFIi0Ob
o87euWUQPW8iqZ/CzaRioKGWdufGg/Pa98wYKMVrhpOshwKx6weMD1AxpvC1ljk4n2SBubNzxSR4
DtvuXNtF3FFrB6QF9hC1qhC30B52rDNs05D5p41bRrYYGfGSehL+bde65BdGohjoKWIPVERVsTYl
lxHPE8gmOkTqIuc9SygtqlZCp3dzonOZWhX+HYr0GbRYRDLrZUP+H4E3CcJ8+snhck2mtaTl8evm
5Exr/czERnnHRXdkaCgrsp8+dfdDRgovbM+WIck+BPDpnkMZJ+8mkpw+O2/1OjT17JkDVqAiwHk9
kmJ7Hvt8SE99bZrhsQeXfU8Msh88GT/HjxoySV42WS1elFF3pBhSC6BhQv7LKIcNNiMBw8AQI5m9
9rtp4bNTV9PDMoCVSG1l7dGAoEJhEZr0K0OX/m2ccQ/DEuDt512rpwN6C48Pmz+538xIBstxmpew
PadSUk5BoF0/FcXovtLAc7iO0RBC7BIsOHo+aHmTPUwTyM2H0mG6eyqw2KSHWAbobvosEOupK9bS
7Oe+CB9s5AQZFI46RuaHt6NKn5RTb6DqpcOrv5I3XeyLbsyWW8D9iKlm9t93TVcB1mTVIwkE5HeF
84ao+2t0ks2nBiZkizzaa8aTclTHb6ZuDZoLNfZbXQUurdxLRNgOQkWGRjvRzYF7FcQoidHUFTjP
gqXPr5owr99smLhPUYE87YYoGDZsSZcybTGRkc8AMv3yMuPculvADq+PcJcnok+Yv6JIYj6DgpM2
ns9ATudnicM7+zOTpF3ljoQ+cJxPkcFZ7Mv5geS+yL0i5jQNxz1FKkqjdbVgWVERuYjs8u7R4Y0s
9v7IkbY0WRYxcu4GpEkoVi//bSn9o27z/2XZdsjSr9g709/rtu0r/ijbtMIoinDK1RqfKEXC3y2k
WnwIAqFcQzGH1AXW49+LNiE/BHhKYUBq3KfKF+Sp/1m0CffDH1nLofFC/1ep9wu8CRrzsS4WuB9Q
NcFy/uO//6MaykdYxj1VGC/+eyysUoSoEp4e4BwNNYbVv8Ahw9qJB3Y3EiXshJPd+P0hC8rw4rcy
9s9X/R9fxSisCzyW2rh/KQzbLF3DCdU2cwC93MaMMj8VtGu7f/0q8DP/8tNofh78tRp8L2WwCf+S
NFyMSark5MPLG3oAq1x/izjgQTKIdQbTsRsKNDcMGOLdrGWw59rOSC3TY//YhH7HVTIO1XO1TMyi
SteDlsgUWKprkijgQanYzswCWZdMR0xVYE/49IWkS1TDTA/myeFKZyJKL9d1Hi5EsGpUBLRay4CX
gKEu38rYNShrh4iRMT7Jlr1Fo6K9ckgP2m0j+acIXXd16Q5jwJAprXxxRLKtvkHB7MylnvstgAFC
F11+ZUmeIB7vIWKtRUgn45CbKVDe2QtSkz649YxoGUNOvjN+lr+MI9bDYzxX9b3GLVqc+rjFqMLm
du4uCOxAozkN2/gSEQcrIBt6BhIPjaE5kBzFmID/4TZHaxOh2106u9q/nKMk+lRN/YgERkasgZoc
M+8xLUKYkUPp2wJbblqNNwTpIcXssUxjvK+W+MrKae1vJ6/U+l1vJdTBR+lRfaqsbm4sccPtJb6w
5TFKXXRGwk5q3BXhggEpkAveE0tZ8p41UfjeNSHkemObn2OpgDCx1i2+xKigvqTu4H1DuKp+ah16
1Rsdx8pCuphHog8rVxoCcpjqYVVBU3UpVjFNx95sxXsjHcsqxe+R6uFlGNk0czO2N242W7Mrxdzk
ByKWB/mlt46uDrWctzRPSalwJOV7lhdu2CKQWEJWzrCBhhB3CCj4+YrQMIIlkfC4wV4RdECADrXt
9GoG0wsUIHnVXLbURxzj8Xj77+P5j+NZbunv/31bfa7LdxIpfj+ef33FH+ezDD8EMjQKHz2PAcUS
J/cfXbV0P0hM/74xJHEHgdL/aKq14Y+0T7DBhvwlbJyT5m9Ntfrgi83aH2hfKTDW4n/TVHvbhOD3
E1oCEdhCrz1fgu7lqfrLCW1qJ+9XUr33DbE87U2wpkPNmUYHfuk7jr8iI2Jr49EqrHF5bliVgkyd
dSZx/mYTASuHdahz8T3J87a8Qv9KomEvRtLkGMLzqQ/jNOoPU5whJCwwd+kj+mkvfJ8XwFh70hlF
+xCgZxO3izuvsAU4MVA7bvKw5DlHZ+3c1eWg0V2rkjSuWy/XUMPpCcQlAmFEPLuxrkVwJVH2nF0U
UzfsiqsnNWCOuUqHXH+ube80h7lsNkBfPGFIizqaiCGGA0oNSi9SfvUouhnM98gtotsoQFjhHhIl
ZvfFXVQR3bfGRRqWwNT0mWIvVKWUzsm0N0Hn4a10k+pNJ1u8FB/ncUZOwsOAXyYsouPC57zfr4Pq
c2QCAGR3mFgBxFSi8nPyKsmRYSIxxc4pjoO6OcDfnuK7og/Du1LN5ccmT9fxZNtugm85bbu8dGQO
y4+QfqH178+gZwsyytIOQJYzVgoiYuYb5gQ4z086y6lXATURJOQq1HtMNl0xwhmT9fTaZMRv4g2x
QXos4q2p9AZqU0KrBv0DbtnyKScIJ47ChZ4CXxAvG/tPBSbV2xVvD0NJLD3Rvk1F/B0xcJ5dEEl3
LgvXW8gG7br3qKATCuuY3Tafgtuk1yt9JBTNFj4xhujmWjM6atGVtvYGqPxmQ2Hi+0LcQXbVNKa4
kwQYPwWlnE/+6D6b1nc/F2jtvxISsBygtBZ7Dubim+tVVNFtWcE02pTGD0HODguP3ZRjBhKDt52u
2Zeiszw9oGEj5H14ePixptn8xGQ0sNMUa/A8JKgDITd5bAEijvFdboMZTU9d1B9LdALu0YYjTjhk
jtmuJeaI3xZP7t3qcPADLk5cSugRlwYbf2iFpzaWXkHXl09oFDsC3Vf0ItCENFYvaJd5f2m9QcGM
pfM6z33tsIBLYTYMfbtyQzLkftFTYUeIYyL1aBdHlBdz4Ff3depAtHZnM6zg70b7XLVp+t3IFFpn
rrIRKE6aMEVp1PI8dD5dXEIGF9EDbduT9Yq+oNx1kY03/07yYvnhk4OMZokzYSZK8zAzrPnJorEw
sDls9lSBYu53NETOU1thwDxmJFsGgI78ggAN4N5v0zjm3Q6JJ2+FpJe9KVm24q+LnRQdjOyX254p
uNyBJ/KfBHmlLwhAtd0zToku0K+Yd28siIW0XWc+ERDWEQOO2OzsmtiBNExa5QOqfMhko7XV1zJx
YuwUA3+GFyOY+Y1DR7iNA62eWbbXZzsEQ4+mqJNX4A4iOI/0pZ8doUV/G7TDcjnWWsNDxmh2l5Yo
Iujo2gzgRzmADdIt9pu9Ln33gXDJKDxlPQl/O1jOzXAtWw0gAf1w972ZnOkHMMC1uAJmFsaPXtNi
BVnJh41QFHK+fcUZLi0uNVl9ifkeMAP5g1pvnbV0IiLZHSuIYS7zbyYu9XyyooHlRrJW8NLP2C72
Um6zv2wkKP3YjiJ/QTC6RIe+HMrPc6hGAQUtM99stVSPZirYgBce2SdH19OK2NYhAbvtiNbhxSPd
AV0omuegZ1ezcyfjFsCkZfJTBnOFi6Vs6lc/hkJ73ZuRyJMWkgXT0JrNZINVaN03yP/xoS5gvDB0
5RgZALy2Zm+yCZccalfzophnEnxXLCWuYjGW90S4s1BLvJHsoDnD+R4LIpbahqkLhw+y3KhwUPhp
VbWPLTvpV1/2dbInQCiMqZxw8u4XJCjRVUfy0LL3eNugwqpwSY+tVHUCIzUq3kt3UgDhJs69Q8uH
GyllAi34FEygpPY+bilWGnHbPfmrAGHGANe3aN48ripYJ4weRVM4143GZbTnY71+C5jlvtRyQKRf
mvUObdUEnJqQqi9dthlBRe3XEVQ+wffuT84awyWL848do6fhYKVuMNuR3YQvMm+Wj/AevOxi8pwc
7gcCCwYWbokBybEjFacMK2bSqjaIpHPMlJ9410YETXEdfTcjoHDe03XE1a04bPckndYvdUs67oAk
HfXfvC4UwJPJkosGOeo5Xiszw4BWtto3SOauCBqRqEbkMp7XsMOGNEfbrnCxY/y5cIf4IVhg4++b
hYnZzjKnMXt3rtcH3U2heyDeZuLSFdP6vQDVfI3glwHLsHQkWoh5AeO4rGX/RL2Asoo7N3htq1m9
Cb9HP++hukE+jqwJFzxQt89DsQi4oxXDBsjbPK7B2IBuERUibzQYqj24ssYJljgInvZAqnXKyFC5
726gcSl1eqpY+RI6CUkl2CyPQ6s7nPDkae5Yai6PDjITEJ/CEEBex7L7NOhEPjFhMayJAcKku0Wl
4oWrC8yCNw5oMTw7rkeUlAoxAykyiIxKiBC7jhsZu09sl+RArzzwF2UYvKJ0G4gp97Vzj6gPO+1U
Gp4aRIcT+yxEMj/Z59bTbjNkODuFMSraebjtv/FvRMXRVa58i3WSPqJ/TtWxmBrJ5ytBWl2CoGz3
rLmD6BARBP4xXHsgHh7+LEPorOoJZFyr7obBHYPamFE7Ee8Lh+ZuICfv6+rN2X07S3Yfum7hVPag
JFaULVX/JCoyxa7LXGDVKzoDp3r2kcDhWsC8xLokq3cmkxb3Thzlr0Lhzj84UB9ui2EZoPgGaw/D
u3c4wBe2SJ89JrwjN1SnXuo8FOuFIiXS21W9s0Iom2aLcwY/nT7qNZ0IM2t4pX2eZHUPYmOpNkt4
E5R7nw9Nd6CY8p79dK3Vrk34/e+RwYZb2GU6biq+VN/O2LAIOwp8lo6oH80CsI2aeReto/y6gQsE
NUZk3pkUxl/6eRDtdY6IJuCeL3CD5KZzzuBTWcAnZsu3ydBZDyeRY27byXYcnog7svE1dDYnuCr1
4I+3djXbR2nBptlwJWS3YtHouAcm42hzjF0QhyyjODMCU2cffM6XKSjBjUgoRhfeMJTZqSkNWvO0
qXlamdGy9LRu1VWnMjWbqQc8de/hY2LYf1I+Mv9b1sPVQqICyd2E+BAW+5UQjJTLBqOQGT6uIfVR
TYNMi7dNOsbkEwVzVlxELiTPW7msKryGZl3XZyaSHbylwZ3EVTuZqDslmRARWRGWwFFvHox5Vgt+
HbIxo0WfMd0CGe2Fu8qH3/qh/3k+g/+I3BDeGI8eiBmVv81VflvcRRn+vCazuK/44ztt8/QAeKcE
mvb3ruu/eBWxtSp/jKS25WewvYzxROB6tF+al2MT+fvLhBYsmdO3+aFhCF1RZRTzRxH0nJ2UnJki
NFU2t35TZxlickpE107tIQpS+/zvTvjPQWX421uyJeX8uUre0nr+8/8gLnjvazbMxX9csLz78U8t
sc+X/tERb8tkwJQcEcYPTaBcmts/OmJva22lT8vrKo1mS/xjYqk+/Prb/BHdNA2xyx/92RE7/Hu+
YS8cMgVlCS144/8yovxXI8uNrPf7Y6Rg7bk+XbEK2GuzbeYb//0xSueQBR7JkQ7qds7cqBj9CyxG
NEoIbKtXZ3CyL3iGaoY9C4skJNFcdhdlJXoLmRd5ywGGAOsYQmFXEECBB10oGv38teqCDgj7tEX6
DaEzfEtr13n3Ws8tbrSbgHhdlVt3h5U1ACs7R5tnt1oin5SXSRMRlib2IdJ5CDVb0kAGERGuR6cQ
TXKKNK4ZDZuGyAmUUeRbNNoOV7+9m//FB2z7/Pz2+VLM3HjbmGTAFQQI8NdhbqzX2Ws82PTU0tdu
Wg+vNFbl1cyWE4mLIy4wr7Geico6/vyvX/mvg9ftlUPm1MZHocA7vGUQ/XaAJGLQip8LSTayR6xL
/f0yi+buX7+I+esbzwydh87jyQS6aFzvL6MQ/CSLHejJO9KtYxQ9KNWgMOfek+tAElRXSO8ZNnKg
tPmTM7oj2bZVQs+MaXLIj90EnSxFK9PkdUlh1QCzYGZiERqCo9rlmOAIjihiAkYG/KjNqVx0T9FJ
bc9Kceq4rLXXBi8iHLnVetuTZkJTOWtW9bRFB/yWvcdYVQ2HYFz0x7yp9Xfij1qSFnFpqOmcr0Fx
BiM0v9k2SO7zJJE/bT37OP1id1kxu0r3XbmkOkL0W0a7k4I2oq0NLIdlaZuvTIGLH2DPcfG5bqja
6xINeXZwFojvR1usbnY3+5B8DrouUQR1dqxiRLJu+wZnR7dHhsj2h/EBvOxnNHzyCNMqbVGLdTSf
QVxEPUkhAyENmhTGBbSqWz+GMSgLul/s3kfdSPEquzECGe0MBI6n8Vj/KAe5zpfj1M4fsUC4+qJs
QsnIIM0S5+Blgnyo2G2i/IYE83TeT2sx1ofAWCYelMkxMcW05HPktV+JSCoWVsObB+xfPzvbwuS3
zwYrB2Z8nGrM0jYBjev/5Ql1VvJQAAzWCECvPeyfT+Pcsz5PjJixJoDebhvCmPiB36aEZOfCqPuy
KtzD1IKmLkQS/3tZ9qfIKeBX//ey4P+/g/okrZt/nsZuX/Hnsiz4EJpfB7vAIuci3P3b1aPkB057
pq0sxEzI+c/h8Dfeqv6A55ObAH015Cy9iZ/+vHrUBxUGjPd5y6X2fu3R/hc3j2e2RdXvJyxMspAT
LvSk2NZ5anvKfjvnsmKZyQOcNyU+wUnw4a33KBuvdTghJGtzm/Uxrc/GKKCidVWCjHbMV+ets9Z2
DGS1tK9tYpmpVKEPPRH+4iDtTRoU2ZuawjG5TmaFhjKYLQAht7Amx3/Z+Oaqb7MivbZDjQ4/KTOh
L7I1iN4Cr4keOzLLWU7nOYWw45E6uEO+Xn4HA5t/yWkoUCbnDNZoK8T6EaB2uxxSywmyz9m6b1HZ
TYDjZJ5Yoreqf8Rzk5Aw78fefOF6FlUu/wgXx9pObD42wfkN5qAYUNXCiYYq1rXeBSOnjUKYZlNz
1WYOxGn4YAX5J3kF0tjWfRjBNLZxfJpLZCfXym1D94Fu0LEXpRe08SmPSH1kXSIhEPiBrfB2AhIq
ATBPM6vSBxqTlcOZkQhapy5qGfQgm8JfTpXeg1to/NUFnFwFWPiOXm0bf9pBE9dE68wZn3W6pDxe
PwZZHXfPY+4KjwF07SWdwRCWYmG+qWand4enEZIX9rt2dJIsvB8mFzXEWTplxf6o7PBZc6eCf+zQ
bKeDLtv1vPoI2Yb9yA+FiivvKuaB46jSKeSyIpUbea4NgxMXT4fjWNQAEsCIqeam8TJyNdOhyL8A
9qiRSs9B0prHaUnQQ604/oadG1qAbxj7QIfqLEBCB+VLVGegciq/U13f5RcET04TvP8M25lfmZVu
uB2AOtDTEw0gYjxXxF9Ru10hvKp7fx/lE51pPSGruly21WX3a4tJI8xGM/u13bSZB2GMaT5bT3+J
2YCylHLVtVwSt76rf21JZ4z9zwTtsDudmZUCFGfjdhAIsgIym9i2khIUdBd9vJpHTvVZHBDHAmv3
t/0W71AGpXdbeoW/FmC5SufXIMgm9mLwZLbn9tfCzP+1PBuRqst96g9MJKCUtiA2sxEnxuz1UHA0
TqsEP61Bozx5FomH/NVrIDXGbFeD/EIzPUuWeYtB8YxeOIob+0TsS3AO8c+ll6R8AFdq14jenQmm
a8ULe0C3vJBJOpEjwrOOO4Rc3+GKqzKRV1FYjIQ2M6fxsjtvCTomzilmQf8V1ktdUaL4SSaPWQ8m
8BWLdtA/LAWx3Rd91hf6Sw+rlvwlonzB8Kd96BChA9a1jh7WeZzUnceHf7xPWljFkN57r/4mMgAq
e2Dg/qPbjlVICs0KnXfMdbKXBLATmNO29w67fL1nxWOe2pXUtMtixunLvIF0PYCAK6PqWjEewlPe
6H07p6Lee17uPkkCSwRj3GTxDiYGnL4L3BxNW0Ai9cfBbE4GoJP4B0RK8wvIP3mKZ5Vf8KolpMVw
pSJgkgO9XSMagx6E4D45Ma1NrwLdbuj8fGNDZtNQD0Tq+c1XfLQLAWbRRFzX6oYZ7sfMCa/NQB7I
oeIZefKXCCIEpbV/5DQlWGoUXcIosiaEHFIn26Yj+CbmB0Ft4pesHpf3jvENCRvomECXpozATi3J
xHD887QgHDRko5w7i/k6r6LVB/BNILJ73JiHVkSYs6jVKFKUyK+xwRsyWejr1Y4YJ8X+aZnbYc+A
ldqpDiMiO4p8JNRH+ol7TS3Z8OC4qvwZOFVxY3urX0bcdTCX1zJK8FiE7fTR97ZzZKGM/OF7lCvX
KXmNCO2yqHkG3afv8S2385FtCuAaNeGTPMwiW+6Z3HIZyMEtmQMZvzMXCQddhznSt8zOyhL8UdJj
U7fKdilKWoiJtzln3iOSBWKw1FrxgYrlOEJzKELxBjYPmZrQw/JkvSZ2jtDwI52hipCDeVgcPsnA
fQuwGzsaeqxkq9+RG75vQndmVBvkirfAYkduji6hRdx0xp/Cz00Wzwgeeg6vXSCZ++xET9XFTNVi
n9i3E7Zh1L6WZIXF8f2nNAvTXp00+Gg8Wa5HRnDRZe5n6xROf41EcsP0yF4aJo2GaTuiWvFdutap
GDYlHbyOYrNku1Jx+xVw/YsjdXuI0NBX4nvVYfu8kDaEP5PPTT/gg8Ic2J/UXGxwIQd2FZwNKA+M
CIeU0GK84a2skpzIBMrT8ei0PgTNNrVqeJmgOn2MIAX7bDSK9pGPAD8rXm/8Qr8s5GXKbgbSrsBm
LXk2ICsnJBuIDvr1EalsONz4w5oT8QWa0st/0p8EkG8SqOcIC+Ca7fCcjts3yZbL26iXOPWARBef
gpyQ+h10jyF+RobnNPdu2pMfkRFrwm9XwouEXhF5TMqP/WpJjskG09bEBRVrBhCF2C4MfkxBGZFn
jeMeuoxjeg8uIvMxXTAw3lGk2/5YJ0hW9iu5zo85vzxigmoHFbET9XDdvBGW3JEku+Kdv7d8InMm
POMuWnlGUDw/A+eEX45o2IWq1Lavnpgk65R5Bp+yThBqCHSZwp9OlzGNz/Ohuqd3ZohKq4WxKQLR
UMXh+jnsI/2Fb3V8yxy73qWIC8ddYNPmqfAT+6zogGJoV3M+nErN9cjIL7SICBfkcuAiUwwSRCSG
/m426aR2SdiFBN0hUKKUUTUAJC+MSYgpZtw3x4np/G3EQLTfC2C1l9yo6Dmxi+YnP23jErqD7q8h
W8ArCPLcnkkXRNac0izcYlmx9ZFAyvoTvkJ7P2LtJBRnbbKzyZru+9R13jnPI8ASwm0EIVEG0yjB
fy21X584sNI00Nv9WEHsWMtpCq7of73NBtOQfpPOXlmdsKzXLx50q2sGoJYBczc13wkB9yDLkhf+
SoWGu6kKE/WNAxanzaw9iH/A13qWymTwPSRBs4X4rWM773lOCqTQYeSwCkiG6ZJdbgppWcC7XFQj
KThN437zGfM6uzGd2ApYL8QEZJYFOUvZ+tUzHZuqbuYyzoJdxmidpNqq7nGp+tbvLsLEMHlN7Oi/
uSJHqbqo2q9u2dcTEbiE6HtonAdye8te6GYDsojqAM8OjE8X9OVK7GM3vkFgzl4BuRBcNpQJyXBm
9fMcVEVvWOmGA7LQ0RFxvx+C1cGGa1J3h0ksxVXL8JHZdrogbCgrmB07H8bDy/b607FDtVSkYNLa
3t0XOIXo8RvES2Rnle2gdiz6E6wBdNfiso6nGX88iQQPc6QSAJlyVjSN2ZxbeDulczcEtRUXDtUg
WcPhSm2OjMuH2p8M7uVcReD36640x7ogn/FUls50ntjxxeTbUyxiA0g0vzG0Q+smpM4G7we72d79
OM3dcGB2MFefai3WgvG+1ikpgmVGH0Ga/OqehXRF8Gw7DSoISFB3G9XFSGJr3zdPTk8yKz/eZD+H
LZQGBYnHxN1pWR3LiQxf2PFCaM5NOt+1k2yKGjpXhIwNh8Ca98DPUlIbc9OGTxa970MMQQPzcjLM
58jvQCrXqmF9XwlfsOKmjAT4J/8fe2eSXDeSbduphP3ObyEMcEfZvSUv65oUOzCSIh01HHUxrjeD
P7G/QEVmSoxI6UXjNdLsRStkEol7UTj8nLP32iWDfkywCwQpbHN2C5Wd9xs7b4Jup3o93fukzuoT
jKJWtM0h8JAWlLvMnnDIqWcEjEj7EauWbE0wVuzFCP9mkxYWs26dI+z6phf83wiU/4MG8mc1+G1X
p81vz8XX39bP8WvZ/HZoMv7U/KCQWn7Ft6Lc8KzfLeFiNJEW1bmNouMfVTn0nN9tOsKCt+s3CSvy
pT/KcmH9Hrj864DmoEtLcunT/lGW81fCN+lmobKjZ4go9u80hH9seyI/CTzMS6SoL+1HOgF0nr8v
yicDREvEZnon0JLcTzmsfAsvOIkfNjFubfze14m+55VMP/yfjYu/aLf+2I7847iBy/dDC0Zfgu/3
/XFnZsQDL1K148yJTU9GJwwOUotjE8bDt3v1v6nT/XYsVIGIZ2lhmcJZzsF3jQdOZdf3/UQGExvz
tQ8iY9dgGt78/Bstn/hf7Y1vRwlob9iYwrig/qcGa9PYzEYtjuL65Gu1TT7svNBKj5rEIe8Jg+qp
UYZbYQNVG/LDz4/9Y2vl49iuaaJ/Y2OK2s77dBWdAeuWj755NzqOhABsn9YGBEETQ4NA+LSt2Yyt
f37Iv7iAmG0W9XMgEPF97idLJ0za0szUDv0BttjClJxeaEh0/KNfTNj+4szSIcctTvqPxxDlkwKa
fZwG4mcYWwNH2iUqHnMT4GI9hI6XnhjN9ET9tXBdKdZaN/jF91waYJ+vK08gDxxtK2p8+1PbyiVr
mGPDAcDo7WPA8YjJm3iv5v3CBB4gH0sxoxQqJszeySxXou2NDQ41RuPpI90wfsiMnV+ck786/cs0
iE/m2sIRi/Lxu3t6tmi9lFSiW5tyZOdWeIMcKvEVDPFq9/Mr/VdnwPPoGsrFm8jU6NPzQ+DeEGc2
hsBeBeVJ2YfOS1T62VPRV85dxawAYBPEFBP0XpeeGoSxrGUXEopOMPJu7tv5KiXye/7FUy2WrvOn
B459DSNXwJnSQYr/4ylwcihDbQPsmH0Fyr868/LVaE5+uYk1SZWryifBMVOTdS77WbK5oC+0zulP
nAelHI4HMRgPHQA75hkWENbGduGZFYUGSdOJ3VRIVAowBrHyI+6LlfGSp6OE/hkt6Moxzo4Ssmxv
wrENrF98NevPz/OigfUYN4hAMo36tDqSORy5FDTGtsapuXP6uTvxgoQRSwN72SS8ODLfRyQ+bCsZ
omyk3SL5I6oZJ9mI7gCoZzSdkXGOWE4TsPSQU2iCoFCKoG5LTuX253eI/PMT6rNh8pixYMRwPfPT
HQLL2plAP4WQmsJy00ItgDlfQKmGU5GfUGJZ1w2ZxBAK8qI7m1ElXCaiGyA0TyHkU6sK6UHYctkE
j4JQ6yFtGBiRByXZ3QVoCXFZ9ubKt9WNLufhMq7M6KoOVRivjHL0YO2nziWzzew6JjJXZcRxgcSC
CYmVYV9FpDSS/4VvgIhwND0NzsbSmgKcscV8l0rPvktI8HhtibffWV2d/GIJ+fMKEjBv40XtMUZZ
Vukfb1Qq/d5R0g5hCcT9XcZgdV9gMv/F++evj0JyBsYXlNOf33J6jpLQCEizpxRoNoOY3kAn+L/4
Kn/eLvBVFhEC8W1Mj51lWfpu2TFKnKWVM4Rba8Dt4tBFf6wFfWWligy4GFBhaNPg7GoyaH5+j/3F
kZmrsxnAoc07wP80g0qaFkWcaIJt78gE1MjEnG9IF5FXQ+S3dzdAqL834CH+4hsvs5FPy8yyxiz1
ADwWiRnpx69cE5ROK1sGW1mapMhIctnvZV83z6JJoFIEtYOpzTKNXRoPJEOak4n4ZxFkr7tEaFBL
vqdPo9ScviZNeFoNeYMQlVWDyMWsvkWZZJxAiwVBZCjCANyiiK6hruevbmbYF1ITEzB2abj/+dn8
8wP7beFEoICJipvzxy81allNWpMoGml4NqDgAtCv1XWTQmAoPUIY/cA+J2Mm2gcGWLWfH/yvTykP
nGsC8Pbg5Px49HRGmWqbNQiRVHd7On3AmaEhrwuyYvZJWhGHadCo04D8gbCWvGEtJ93N5KVe5iKc
tlXh36deCHM9CpnXMkGl2eoVRwyNXWjyoBPzehAbGK9vSi7DC/C2FE/hOalsxq/W6uX6//gawsRA
Ucw67S2jUvnjl1FgcPqo97wtYmjvemY5odwMiEyiQKdLN9RkrnlWcIhpy2zQrgaHMa/Ly7Bu1P3P
z+vHrfj5o0hWYo+NNRdoGQ1+/3SOlKoyxq2/7WtiVrXZ1c99R7PHleCefTRWF16EaqOysXNXDLg/
KE6WrNvrX3yQZUX70wdhsSNa0fVRnHy6vWiPFKA1YMSgfD8FJn2YZ8c8wD2IT9mhwYKxXfoHUp1O
jWEfSd0EeyspM0I/CIn5+Wf5iztdcodzs7m4eYX/6dWEpjbMDTZ226op5R0odv8MR++wwGYqZPzK
23vKeqaLOp0YHj6lnx/9LxZlyRVhtaSGw9PyafEoKzokScXRR5BtZ2ET+CS+2/W3e/B/ohjv32ra
tG+/EUfa/Lbriq/PLXEn/wHJpNZSAv+zwvzTaPysrMvX1/L7KvzjJ/6owj9SRV2HCTj1Ni+u5UL8
A//h/W5RsJHNZ3+81myu4R9VuHSwi9o2/A/uxwBZ07+KcBP7KRUXWjwfKgjCmr9ThNsfIsHvHhgE
Fq7F1kC6SPw8uCLLXfzdexXlsDLw9j3XnQ0VDXyzyM+1nfCSY8NUVXBQC2hMK9Uu6N12RMjk0OyG
EWKgAPEB+Mb7LBYFT1UnFXTvSxqytQ5PU2G6FVlz9N8rukt5/Q7WYUaj0eH7bm+TQRokLmqylICg
upYYtQL6+aHacasmqB4UvMRM2gAc6NYjPReoNdU6KQ2TVIqNyHvV+be2AQ6+p1McmW1xBkGdEmgH
ohJ0dB0lXXY54blxHqXtZGKry1GWl64Xs+dzfWEGz3Ee5AlemQiOH+j5kTU8x/K5Tj2VEkeeK9M8
RuhsECTdt2a1HYnhfg8jo6n3nS36+saRdaDhLg1me6HdPPvCNBidqzeA9DgycxLTNoXvquckH9iY
hkvLjhFyQf8VLCPUEmcOgWaHLNWbxbkCUKkpqp1vZIS1O6St9LtC0H6/8HoGXqu014kHJ35KMXTV
tO2uykTy9vLhN7gb6HSO3seUwaDgfEEqgF21tD0VmttVmqUESY++kz42fjqdydAixnho6/F9sR50
r7bq0uJcU+JaJ1bcMK1o5NJ392X4iucZ5a0cYz3caTraAYEEjAAbUrFNf46xCABUOJZ5nflvFY78
5JGQqLmGFKaC5sSkx+JuOzAotNx7r5dkjVX2VT9k2t/Zfj2+5IKp35aGNi3MhJ3YtVEyI8KU2WMH
NrJWhNuY8CnCr1WEZLd26J+vY0iIBCFI33lyiri4mfNGyU09qv629W073eVJv4S91Mq79Cjd7RXJ
ps1EK59iiqFXQjtdlaV474XfYu0x+/4mJm6UnC2vQIicRmZ9UYM/AWwRd/hlCaFEi6SrnVtkkWYU
L/HyRhW0hX0RT/7OMrHQHhNsMjGpNNkxbhsiF+aztvBJMptpqlkrJF8WiMS4CNLzpLN0uusJZLtD
r67PIi8Pk+Pc0UxVQcbGmAeaWKjNgkmg1wzc9Snzu8pl5GrN72avfbk3MY/B4KgM6RI7hk54gw4/
u871YPkHLBuOs+8zwZU2lT2pvWvH9S4mkMfZxKDyr+k0ezOWDQPxo4JwV+7oJ6KPGF1ctyu4CMSB
m8Fo4rRq2rrekziGwB3JiGfsO03u+1EXausLqhQNyDkrA3sGthBW8tDUnpdv8Gf1XDZGRPSou65L
CM8BFguTO8kgiHBRqvgwIOaod0B+h7vKFlG+N1BlIBsvtbHxsfZVa+gOENzQjufwX/FooXgOkb3A
EAd+kwlJCofvV4SKVikWCsZBKkLOgYMD7ATccixn2LhvWW7VjV10Hv41v0P3z2Z4sDFDluawjztn
yM5jw+wijHkp04x5CBnPCDbYzS5hdIcWoF9MyCZqmpj7kYggjIe59cxZHobLsXTtq6RtwdwNgzCM
m6DqezIJR+j+ReE/W0MFcNkecptheJgjp058O/XWcV3oYqtiWgk7XIYueRtdwTQk0VY6tytwN0V9
BJe3b3ax11rZTqBg9PCdL23aDQ4aoZ9EXkINtNE+IWsamnLXWEQD4AlvCeSoRiN+nmvHucpBFAPU
Ht3O25ezZsJmJ6p69xpbHPWs8vohR+YYbX1AZ/4+rjA8A00uCvCtg0UMTteJ4BFSWXlrK2J2z5PB
0OOpDeNj3roeoSrrvC/8ZFePzsANn5vAmuI+UQaITrebItBj2hZnUES8ReKvXXHfac979u0m7R4a
w3OY73JqIJuN+F5vnBAbFsx5UwJfc+G3HezRHfudoxyD2JmxNG9w9QN4cQr0RMeR3Zrmkt0nXvpI
AriEbUraLT7bVF6YDC4WkYRuyk0t0xxz0+QZkHmQAwm8/e00rZsqHe23aopsSoAht2acQvjCFEW7
owIflYAZpdV0CZ6wS7x1mDcYYddgiQkOJH9+wtC4EoTEdHh4o87oj/3MU9GJnRKsilU1dVvvFOGQ
Ub/AQyYTBphuXWcsChlO+bXh5Ep/Fe0SCgKzp7Rf3bQ079B+AqbFGtInS6eFpEUWlt4TlUcGeDfZ
R+WQ5dPOSxmMgVVCunGUQNVSG958aQGhKcm7S3gA3rSPi4n348au+w6jFrL9EEmBI1DjrIVMxTUG
m462DSb/dAu6BM61MkZnPsdsSMYjSh2kn5MH5WqPlopRqieluLL92BvGVQqwW8ETNmZr71gRkNwM
aqJzyh416vazUn76mJb9LJJVopK4h8NIL8wXq6iL/Eav6TFF7Ru9rgkQH3ICqpoSxg/9FNLR/PaZ
0NZihK/LE0bUSw+Pt8CrO4niPsmSUQowQL4b2SvJxdWHjCG5mW01PtVwxC3Y0pQCp+WFSxpe3p/Y
Tdf4x40xDe7eFnnMhZvJ94PXTJBKN6KYdcyGODSofPZW0nUPoQiZlu5SojbMjgkYcuqReS/RW/h+
JvQSE1G/HbDqA7euYm0SU+BFZxlJUO5T1cLhO+sZJXcXQ1EPbrWSRhzWD1pAyjptUe+LM9HVhnsS
GfghL/02JcsN2YmHUM+F59tfauj+020V1mb/pS2Xcd+KPKe5XbMvmkhrF6qin6hicMXXTuiRQ7Eq
PCXfy9pOwpOsGRBe2E6dhV/CwCkrBnm+d4tXIDjjxHnzZvbs4kV7XQiYcUZ51z8NDoG9qyIK1XRC
eKprH8fsBtLbCRFI/5xiYyTkuw31UVb2WX86ujzGh9CkZbtFJWkPl7gee7J72eRCWOzKIjqZaEbl
x6HhD8WRlxZz+5hzp3MXmmRGPYx54tzUxJZ8oSNsiTvSGcABFWSB23s9I7o6UqkzoYMa6f+ypAiE
vqIfEOTT846N2yzDHHY9BKWTGzy/aD+OfDtiuNmT78OHaqvhOjJZ9Lcf+/3/iSJIvxU3bf321lIF
/SeUPsvM8N+XPuv/91/t229f/++hL+P67YcKaPnBPyogZo2B7eP6YKhs0Ylcerh/VED+77jiGcEF
Ae6AhalDP+Yf8mDqHHpuaIM/Zh9UQf8sgQAgcgNQBGEpRlPsQVT8O/Lg4FODb3FQMQuxHTqtDnMl
51PzAvrxGGaE7HZ5qNrbMVQBjjxih93uFlKZCf590q5Rf3GZM8RPXZyzVjaqE1PNgleRwrIZAtUm
/texMtIw3EWa5MSvQy6DrjsbQ794ZJefqHUQVdo4JUervqna2tNHOKSLy170/guOs+yFZPPowcei
iPl+qQ0PHQY/tl7JMNOmymq2Odqax/eApEM2TyjUWAMZseqNTTpefJraOSuxz+T9luZLUiH6wKEP
9z9n8wtLOr1C2lwftPLlGyLGnvSL2rLlhpNCgNwE2FrelpYBlE9YddydK9CkRwxx8ydg0MipVgvE
rQbhPEzvUWGJK5kBqaAK7KInuwLxSp2HPtQ3BoyeNFv4vGGaLuFIaeQ6/ekwJ061sVw/NTekgDrz
1ZSXmHTbRhHE67XoB+9FF8f6NNYStzvJLUIyNsDT5u/cZdaytjM1PHSkWqYnUxqhQjFbad9nFcqR
DRIMIoJq2vQUNsrRw2HO0yE6OOTstmfSN6r2hbyXxHukV0Xui64itDR6os+6ccoOYRsBKPTmqZen
bgts3Zl3rmImv7a0RFeWkOuZr6fc9ItNj8Dla+gpxpyk3mmo2CEggrmx1DlEIpqzMpOk6RiWbG9x
dhKlK2cXUr9uzXI+N6ivbz17DHN2OqNpv3oQwmxkocz5VkFmKYXiM0Ln5uRiTjfMBbB78MqPmn0C
LgzTol2QAEmWWsI5dyx+sdlG3QUXfcEOp2YekmcwY0eu2Nmg8rFRfGwTUBxfaj8TUBJn7bsrHPwo
txozDe4LBDU4ry3M4ANKLoNgVbCRq27ofBTVC22FKVdrp6C9uSnIPWhQFrmkzn0dsoCbLgvILFvH
RdRNm9oGCbjKojb0TqjDCrWzvTlAnj7Mz3pEWoXrPGRyNZQRalMKLva8s7bHJ98Q47VVmx54ICTd
EJAU1Vifkiaxg3IEw26SMuWNovrwObGCmSyzLgruY2CRmHvFWDhrW/E7Kt03jwnKbzThGKsJBGgg
MFcCXTsOm/hFjbF9Mw0+RqShr8ejrKcZuKqbJSSMZprcN7Gn5iPOjn4fkprOfox/645mfH7Pv/Qu
NcHI0RYTQHuTYm4+zYOkGLhBEButRVKgWqXyywviGymrsQkHKOJQFU+4TWvSProh6/RqiLR4typR
XheSh3uNJEgMKzOdKfGmdGgf1OQuY+2mBbWdWWnG9Ziq7NyAE0I+cdI2r1iTzIsMeIi3oaQW6brP
Zvec2F81gDZJTfPQ5A3o5c6o23VYe+FzPo8Jw72ko3bFyJyc4DjI9NogliFjohEPXAtG0ux9KPCP
XYJuv5hD077IkWJ0JXGMnc92i8kJtXpVg0+MCFPqCzO/Q5Go7VXjkCR3UKpuTxlemy9ZUPSSbZLn
YT83y/yKgyJWJQjLQBAPYeZCmGP8IDBlc9NZbXXSaM99KSeyclZdxc+t2jSa7psuiM6bKtQ3VYCV
e1Ui47hD195ee6EtT8ayAtZiiJSoci9ucfHlUfcY54OPjFFNRUU8XFw1O8KKnS8Z6LTkEFYGG2pl
hPlVl+YGbEuVI1cDukA+rq7MijwiXK2bgkCq84qw53KjiA2+yVG7Dxuwm/UNAdSQpSKnzU/43kwL
mNfM4FKLOEDIBgU+WftJVednjpenXyg5i/sKIoOFHaGHhBMQb0koscrQxDtWEp/qlhWL6CrWInK0
SnYuTH6YvZpSqBdDZkW0spvI80i/MOrXtM7hJHoY+AZmQUn2NuYRplwXJfx5blaspXPMbinuuuES
2LlLblDJp0b1THYlAwyCF6FTJD0zz75FGKfhb67drmKWD/zKJQMAF7y3lUXo7wVEk2WkkFTlKq9F
+i60232RiaEI38BSQfSygp61JqRL3trMK1wwbgrxrqF7cdZQHBAx6hNWscJ77tzRWJDX3ClMUc0w
kl+DsKRiFCDaHxWOidt8NFF7hmjf78EZpYcUomq3EukIY4ApTfiSDxVhFKKR+ZchQ8O/tzDhgzdy
NLfViNngvuYyMeWdPSw97YQwhUud+q9tE5GxJl1AkWR8+h7JnakedzTq4ZTwVqAPleg6sJf/d/wV
dZNWKG/BGKwKhDXHMN2DaI9RRlw6PjrTTWgbGBjsygkvCkksEFUkjvdNzXfGS2SYi1AzlcQ0SpZ0
5kFErqyMBYyzwvRZwZ+rAbq2rKKAun1/AlgLTPlEuziCkU76I87/BrrDuiF1aV61MEW9FdA1d9gg
O3EfPSxKxxlouncLmyRQGCsLQaHZIf+YwS8bfd9qh2oHxQNRHyXoPO79IoNI1/qe3Zx1pR2FqwKg
3Z2VVMYb4UDJ7eCSxAIwNOObtWIkeIylacmutDHDg1CVhTyxQMbgGMBZHO0LDOK3ed7zMIw0HjhV
RZbJzaCjicXOMMMng0CHflVI4TyH6TzrRUNK6k9Ju/kFP4c3UMYMJENwzsVVaFfWe+ElyTWJ7t4b
/vMRRWgTpu9EliLhBH8P611n83hC1lb97hGJ+wpVlcJ5wJtyCd8U9ASbGhLd55kMUU57SzxX1DTz
qWoERBis/ArfT+NsrU7wzIVEoQW7QA1Th/3DSs7bEmMoZ9Pn9ulDP3u18f8OW4KU2mErRhscgY/D
6xmqFGr8QbbB6+CgQaE5I+9593nJCfc/cUcqn9uzCGSh3mcLMu8EzwwE4jotxiuGn/PXYAEUI5WA
VRwv2GJJC4c05ILp8lrVkHMgOgE61gH02VUto/EC9S0kZIfVj2i8D0KymxTQkiNCrci7/oAod2ib
j7vI0sG+NFq8SlgBnI2zEJizukaxGXMPSdYaGM1JwTOq4wXc3OVMouhQWzOJRh9w5ylCEE7IDcxn
EQr/pC6T/i7WCxba8IpkX3zAogvuGDajC0O6TtlAbFj2QEvzZ+Zdnei+GKyUFasm1GnxAaRGjxzw
/h4CwMXEKibFXi386vwDZd0FnXGaIL2Y1/bCuq4/sNd1YenDiD/v2aMZea0+ANl9ayNzJ6fBv6k+
ENrRB067tI3I5blaMNsYG+zd4C3wba71cGfVdvAefMC5gw9Qt/yAdtt2BwmmWFjeTrJgveeWIh2V
MVmu3sL9Vqj7DbZU0MABoiU3DpyweOMvtHByugCHo/5OjjJg4hhJQAtNruEezFZkb3KhjjNLN8yj
dGGRQ52UD4jJgxP3A1XefmDLeaOTmW4qdzCJPIRsrjq7ICBt4Z1bY0I3zVgo6Il22SFo9MHBBigm
+dnkXkbRTtHcRfSeTsZ6/IZVHxhe85L1umsCSwGvF4DnTtG7KzjaH2j2KOnp1AQfyPbsA9/e5FW9
kx9Qd2DFAN71wnqv0SUt8swFAe8IUHar4AMNn/YKTHxe+bw5/n5NffGfVi37TKP/fbV8Hr8+18+q
e/6hUF5+5o9C2QcfC3sQlQtlLdKrRZr6j0LZ+x3xplgUniaCIXyz/yqUnd8ZIi4eW8FoBPHWvwpl
oLOoD9iaOg4uauR6f2tWuIzOv5sULoPsxcIrA9gNUuCn/XFS6GUmDNeMTVSNE4oNruPcEHm3tGwJ
MfnuxFx++6Xfk2f/pEJDVIdcidYACArhLFSK74eSrEw4LPGG8NSWB/KLrhKd7nFv3SJSP2k94+jv
Ho5TDpcWQbCJXZnT9MPhUm362CKdegc/7NYO/a1Eu78CoUTpNJFNliA2/fkR/3wuOSJXGG0jMEr3
g5nw3dQVEY9TTx1HjJhMroeG0WJfbUMe6W8D+n+rQP6gR/x41TBRI7Km+QIu+ANJ/P2pdHRZJ0sL
DWJe2BxJmuHbmDc4oC6tpmNSxtMTcD7trTMleleQTxxNww2/6aknySef3D2m6EasvAGD6eTWFwDD
9NYV4aGA13DtdPmvhAufeDPf9BIMXz0uB0JE87NAO0FIbWXwC5i6tGduWZ1CeLj0VDCd5t646iNU
n70jbWSwVrGdh+aPdt6/PWUf2IsfThmCDQS/DKghV3Aj8oR+f8pGXCCizPx0l1g13kYGDekJU2qx
C9iHEFhVMG9WB7b3a78z1nPunYowOB6V82yaw0mpSIZqzflVlKQw//y24VH+8REE1IGWHxkcw/pF
bffjJwNulJAlmJOyIVKn284hKQQYqoi1bruC0Fv8aNucGANyE8Gk2JtcMxL6+UdAnf/pQ7AQSawK
XCgS53hoPp0ettSlHcdBvGMGoN4N0uKe5mlyMCrlkNUNMeNKieoZA2Oc5V+MEKnZMM8blDmqwOU1
9Ft8YJw34TvX/Jg+xjxoMggO7J30CJoOu3DNmzhe+zwhm0CXt+VcHiZHpY9juBO9ZOzfMITf8qK0
iSZjZ0lkupF4eHaxHWosnqCyTkVZWfY2tHvzBbKJ118rmVkv7H2T84J9cbay2MqD9Ijbh4b/HtDI
my/TXA76vJlrEP3IcEFCjVM1XtL3y8VKB+G0a6jm91j98onjN83GIljqhJi74twbJjyqETnrb/Es
ga4NLt30NTv09BmAUnjPnm86sAylJAaN47wvFl5+WlTG3sTZMz403WQlexCAk3vsuH2whwebHjy3
ljji6f+f+w1xDH1q6Lecg91KUgtcCnE/O42qpaGVmu27mEY6f6nlh+cZdcLDpJr6VKPGoFOkp8ph
LlPxPMf93Jf7rCuzU1l77XskhgkybRk8gHSkLPNGI38sPDc8L4CAny28J2ZhmThkbZx+cHD6TUGX
DnRmyrRijdeMbCKCctkuU4odUdtZYtcQygSSIO+ckXlPFaIAI2BxH4mx7/bNgO5+6ytNHCpeyVMw
KQvDLxPNi44j40JRzU2HSBd62ibK42L6DazdbT26ABNDmUTtjnNJ+ndum0l7nFdmfYCLq/mSDh5s
EpGHtpoOVe1YAP55nWzCmHDKdYl7E2yiQ7ukognIqyzN/QsRxxOxfZMgqbuXqTyZO5Kb18RfWvUK
hfAdiRKJuQllMz4Lu0oAiia6h4ZWIxvd9nM7KVIsGXZuzIS23Agu9SpMbR2suyk3blXpL9KFqh03
BXBcue3S3ohfGKjTbB7dzJ13uadJxKBN41yR9RFGB191w3nZxNl77U32m9+GVAZNZRXrFL7WEQ68
4qxy/PaME5e8132vt87kXzL1ArWYLRjQ4CyNcu/rHBQ3GgnQnVfkGBeyoDuKJeVSaBLVvc792r5g
2Javljxd2DxVtht6GW3KLnSvJvAWB2smZ9IBw7mxmagczdqEHZnZFDkedV3W2Q4sp74mdJS9YSKS
bBvNQXnXVKp8DpPiwRiVYsg4YZSgEUFKfOhtut57wZ+8qOhJJc6wjK9niwZoA1j4SoV+M64SwN50
Kgj1ABF3VfbjsS+1dwIUxzoyoqjbZHFdHxJG7+vSgUxfSuscNr7cGqK7mKzu1BKlPs4JNFXg3A4J
cIDtjOnoaLb8G8LvQNSRpLfqjXxXFpkBfl0SJWKpiMDD1joMnQd7mVyOs2yMi50clt6rCLpH4QKl
LSpxKYbkPUHkdbBiRYpNaDi3WNIJVp7RYY5J+lKpeTiDsji/jyB17nLWzcea5tQB7m++Id7hCq0C
rGAPuhOdFdx/YGqLdcM52WjKHFQ1ibsf6NftG9WjuYptHrGC/v7VGEJD2mjbtQhvy7OHZcBBwzq+
ECM8Ddx+QQANJPLpsaQgQ2vRMvrW1vUQA29AMDEEt8LDSo+H9bhIrXbJx1YZdxVEgqw2ous0p/a0
4y92Kmy2RmgMXCf1iK1JZuehIrznPEy69CR28568Mq867qMWMmQs8pUxEK4kp+GUWnbcFWUWnxd5
fAVsd0zoULGD3Gp7iSZp9HDeZ1P3HmHXPx7buNmbYqCuTUb90NUSqZFQc7J3Ncl7tcoOeUteKt5b
b6cw6iJa8Oj81tWFldIngKBkGvuqjLr3VnGu6UsnqPznqc6O0GTB5tAQWtalfT8WESRXUidP0RQE
V0UekGTottWmCOzk2Es8eR+xWOyVKsXeqLU4tdrRW3tV8ZoiprtAX5Pvy3ImSrmZr/HZqiMfxjCg
F5dGlRxnuaZrE59WBTsV5Un7CSzy9EgSVXGcFWPw4tbt+JRl/rzFJ0cKaWyU8pThNtIDoj5IV9fZ
tNe5dC4RGAWrJInbW9olMzaBcLjws6xdV55M0LlW1lbZajoMUeAQzUOEAINrYkIUQJxdOzZIIBZz
EE7YL3Wk5D5tujlY2UAkz3kl26+kkNCKTevq1MyzZuvHApj1CFSKRta8J30eXK+sXvpiPu7L+TnV
QNjgSEM15Svg7w1fEPtM+HCL66CReJQyeSmRzixB288oSpK9qgQJ47psDpocU6b39eUcuRc6Gm6K
ZhQnlRavSvr1phczodcF8iQzTMedsqw1Q3oDpgvWEifJECUa1cuUDSizEIcwbc5gwfbHxIi+ok4I
90XaDduFd7nK3KEghTh/yqcoupwnGldat8ab8BI6B0AoIICuNbTIrbZ4txlDE7+5lbYOLW20XRxE
wVVXZ+PKjv0RjHQXAOwuW1syTKAFZULdXLTE3S4B9eIyzniZBBy/SJBmvZ6cZjyfUw2cd+ReXylB
mjq7Dfd85umK1j3Uj/5o7JLsLoZ2km0Cv7/VA/JGELHytl9kXms/6C7D1u30NkrtepOVLvk5KqaZ
xYe+yQiyeApqI74oELjAsKG1G5/MpbBOMRsFX+Z0Js/WCm0g0i1A63uehPiQRbJGfGUU1Vvq+NxC
Ac3rR0ic0ZVlDOMepbrymJEULIqIHSAHcPuCOSaOgfa8Nbetv5lGv2IvEUv2dDGDENqwSAmsDRUq
0m+Rqoqs+akWF07klJfGPMJ7LdCd34eugX9OQ8GpjuYxgN0wQda+JTV37kEtDAm9U9p39zIvwClH
xG+/E3kDqGEwxtJZyZSkcrR/jb7Nqpm9XlRnT8B6u40zZ6xC2iCcVlb2eVzNpX2cSpDWx2WeEJQB
Y8U58/04+epmfqa2Cs/9oXFbeZrXWOm0slsiuHOfp5D380PCGrAGHFfcjF25RTVNnzGy0U67iExZ
sszwy4RSaA+7g+5Wkg1Hg1b6DASu/QLYnR0mcrkieJr04L9neTXuucvnq8FT4RG5eAmJIk0l9wix
oO7y3Fu7PlwGj8Rv0TXKihkgOcl2autP6YRdSbn9NT5wWLkdwRq8Al1no7xW8mshJq8ZrgR67Qa0
rmd2OeABBItM2Sbpaer5CTAoGqiP1pAHZ2bVOVGwCdvWRFiVRGxqI1lE+V3mZeOrR2n1pjt/urHS
vgnI5tb1wbeqgMbhSOTYRtSm+QIQnzWcbRIhUHhvosu+XhaDMugmZ826wVt4QuoJ6mkqr5nKpLjm
EcWetxX0UGJLxwyixlBsBcHvj0aEpIzxr2bMa7rkibRZf2VRIxzHgCquC2R2+2zKAIuTCPaAForN
EpEJVbIyzX6819PEgKeuSPtcGQqO4royQUgeAHQzvXTyWZKQR3asyxjBYSNWz86ZMJEGreM2cbc+
BOX/z96ZLMeNbVn2V9JyDhmAi3ZQOQC8oZN09hJJTWAiRaHvLnr8UX5H/VgteCjeE1185FONKs3K
IiahEAl34OI25+y9NoYew0igBpIBcwGIHtq2HZmyemGGly2oKKHlzlZUqLHvVKxk2ZfWVJLdRGhN
wYHQVSBpgTL6Ajw/vMptQNOeDXH2ptYJO/CMKWlPhlr0fq6iE53qJf4l7PvVnLRkvIwx1fNeV1gD
ZRUndI1d8ywscD8TuNLXt7M2NI9InvJxpQ2x/UNH0nYCHOakJo91249q83nMWXCw6M33bYxCRkcN
Rhcna+et7hTRajFO7qyhCdbVSEhdpNA0ZfMQ7VM59awJru0RXVxvgjKY0aPZ9XdcC/TPgj4seGU6
9W6O7O76cIb8I8HMXZnz77EGhkP6c8nsEIdR+1/7+FmWTfmjffdvbV/KhZPaHP+l5dP843dBKv35
6Rb9/qv/QPeDxeK6e5HTzUvTZe3fWpLlb/67//MnsPVuqgC2Ppdd0S6/LcTg8Guxz+G8/q/rg9tv
T7//9b9Kg5rxCQA2ZUEgIsvBf3Gk/lUZdKjw6aRemHgL0O8Ll1LZ307+Txj/VUqC1AwNuHzUoP5G
u4pPKF0MG2ez7ei05Jw/Szt5VRDAyGVY1GkWxB4uZWzeR0YXI3PsuoHYGsk6uTZKUKvEd1ZsoXVx
8csNeaMu+LpshscJQw13QcOmwJGQ+tnr+kdb2VOQT4LWS8U8UBeLLp+loIoCuX7/Sq/tMz+vxOin
4MKNoo31+koOEQ/5CKlFj+pgpScGHKpxGlfvX+SNr7MUUxbwro6qxD0y7oemI2tps0uP7fqEFzW8
bCbZbgiCJ+Hvg0s5i4rpn1UtvhE8B3wU6BfQ/mPxPaodBaKCQWSma0EXB7dr2dbB3q0Br1CMyBw0
t2ZCgzKcG4vMkl50Z4i6kD1iuxS9x0EQOcMMfRNzG8GxteeEbFwAXUlk1y7mvfnWZXUShJ6KvMem
gW/hIoya9DIdhC63LDjhM6QuN1zDyWFRV0q7vHcJ+cv9EEGfBv8MFdUaGaP1I6YJadLTQaoJu783
f8QzsQ0+v8JI0AzVXFiLFe27gRkahBwZmIghh8E0/bTKXOc0SGxrWQaFHC44I1ufu7bndwtEk2Cf
tJzuoZSt/UywlY3WSg9A042pi2AnTe3pcWzU/iFqDKTkbhIAvJGESdHvK+hDeq0tcg46Zj1sAltt
Xop0yIN1po7TE4DV8X4c8vxHznKzr0vCSej1Rt0NCfSEaqehHrJO0XFVfBf904OTl0blz0WpPDVd
bX8OjDz9HLQmezQirZfM0w6sjLeYVLoHJ6E0oq403H0PuTN0lzMZzj3yyLT6apCieqNzPAL93w7J
ea4sMZ0DuhsiZaF/PUgzS5+KJo6feGvYpk6uiRAXiZvA0q0j3kdi0HyztQY3/6zxZFQlRHOUhRgz
iClAjsIvrodHyqaauc1hCjUExArnMaQXfKGLxr2WMuwTbqbARQ34Pb0fdWdC6JqOl2jNo5Ksnja9
LToJZLYg7/OL1o8Km0o0LU+x67b3iPCGL3WqBI4XW1P8DFaruW0cZJ4bfWqHvUwHlNgjtRLVS+dw
PHfc0QoRA2dIJKJqVF/UYUie+7DMErh6OPM8tZchfDx25itaaeT3StMhrzEoEu20ZvJmN9/Gi4Ug
CzB8xEWl+SMQq5LztFlctyoCPj+bpQjQYE26TTRFWPS05eec4/c8hFdFrvVfkZlHT/AWQ/vGYWV7
6KzYjry6XSBgsnacyJ8USlFe3cGM58/1cubYlgIzRHcRkBmRaNVzUzeCsm1sg3+uclDFuj0Ahipb
Di61FWUzp4yRYhU5uTa7H461FwpJywQNtPD62YPMOToiJzqn5oQKiSaOgZiFimFBFSWdvvZJjFEq
qzVeflxcVNqqIOMty7hittYCWX1nQ6aaqIpNuGxFp1A/jsBgfpZJj1edaZ8EGdWKvncGYe9ehBDl
kf22da1LoVF/yewgWT4MzmiomfJ6ycvTz6YArRgSHi2t1tmIPJCjE0jYVTWLEdmKkZuPTaPEz8Td
5FekGCflamKDgLyXUhomn0Slb0k/KtfpyweR9OZy7B9AbhF3MPD+PY8MoBuR6A+A/XhaaUvJDHjg
9OL0MSOpq0Fm+kFECWLlprR2YJJxZACVhYg7hdyprGpsKF8kU+ZX4kmBZ5AbBMCeCUfmO9cKClxi
U4hfwRIBIyokBmoDhQy8qggEifZRVHF8D9jUoH7KxESuVt3yNQ2FENZQyT+TE8hfIBGXAhtz2piv
oCGIHzMlo4fRHUlzd2mxIAWJA0VQgoOjTBjflF3r+NgyuC2ImkO+AF4hZN+EWFiwXyUb65UB5M+G
KGMMgRc6ZTJuhBmblV/gcXK2fWOS2NsTxDt4FrjBM4QNw6OGewcSQR7zmUyKQBzjq1ZnMsvK9MoM
NFyxbO3TtcvZzoE4OJLOqpoyP22zTCUhoUTBtopBSnnjQirDS8v8bAdLzbTeTZ0jxbrXQOx4CCNU
l7pdbV7JHp0niRIyfjYYrUscYAf9KoucLF8lacf2GGFAl2MGcKNHYO/xdIqYL3zhTG8aa+qu/ZWR
4edahQmaUN9R2/G2swwaDTQ+62mdJ45lnJBG5I7Y5Es3BvM2tZGfan3zHJBYG0FC6UROYlfF5Es1
Xjtxi1B3vXhAF0alTRr3qCRRMzW23RO2qqgvHV0CA0IH5kWvR8IuOIFZyEr0nH393IoTZdbrXWoU
DqFsmhWd9zIygVEHxhmNi+xOTTP3SalN+VVzxqzxAJaTyDHINtybudNctEKtxNaFOdqvSyeuiXSJ
ohjyn8ziz4pdqU9DGY83hjbInDqcpaTbkpPBVQ74rUQXocvnKh20+zDqkdm0gxIkftDXCflZCTZs
gO52/aQyt62zzhHFqqMq9FQM2XBdSlUA+JLaFcuCfdFUUh2QAOobXbHtZ4hiYIDhdWLSgLXQyZPU
GSBLDtYyzkPJIlNDFuJcbhfNXdDk0Y2bm+NEhVHY31MaZRaK2czSVrbUOcVCfLdQSGmVPFViYQKz
hOMR+tNAr9mXegsYo9XQJbcMPuqlZU9ZAtgusn0aMCe2HqNcI9wYyKPbmJejVsT4CLtGPSGbjDeS
KOr6NuzxEcV1TS4JwSXDnqooTTDc1y0ETbLvdqy9zRaDC+JXlYLDPWNT+1a6taGA69VYQJJuStut
0HqGk1qgiSSjO2kf5ykN09U04UzxYtlDPaM4QIIvKsb8vJxMpLJSnxLDr2q3fjQZfCkJ2mV2PZFP
+CNSRXXRsVAwjnj7kIDT1/qqt8v7kcDet1a4MBHO4vEv7gGcxF8tzDZM7L2pLFH14GtFHjQrhRaQ
4Y/xguxTDyB7pEPW5/CAt1cPptnsgL3PJaD8jT0haqJkSOPUG9hNkpm3EPMnKXrke4qIS2YilPnc
07ZlVV5DynEjYtbgQF4XJHal1zBWsx6rek0W264OTeOaWjF6WVVveHZASmG9mwfuOzM8xUFMkpky
Kxp1ZYlNaDzQ4lMOyUBZ6U+nZ8hAB2snI+YtBk5JA6Qd4v4qCXWS0TrKXsoZodMRZ2KUOq3vLIVz
jy6ovEOZRPo3enCBHi+t2qt2QAtHvdGRJ1Whj5iVwNERwGUmaEbxMfPkDS0dnwqU19Zqwul7mig1
NQMY8XnsG+grxaVAUy1YSBT9Wm8gv2wg5WPcbEY70a9a3WJPhL+ItYvcFgfmsWr30H4BV6+SEKXF
RWRToKUY1rCx60bNyi6QyI/fZFLWBEmwLmarVBFkvyWJ038ntipgBxnh7vKMVrTUXQxo4Czyy2fu
ptCpGVi9Ffnh3FLPHMvmOzFAE5xhCykYcaMKOdYIl1hwaOg1gy9dtUe321hWQ7Y2c7BaTupuyDJi
uvLBzhwPz2JVX89kUDf7tieZBUAFB/5Naqo9kmcMQEjG0GemK6I4DBX1tyWe7EFr7LUOiZTeaebq
hFlRckvEZdxm+oZ4DX3e5VOf8mIgNVqRQUStSSCcxuKadmqbb2LahxpTjt4bJ4EVYhBaNaGLQMgW
IRnqiL4765sWsf33goBDCOuyGhbWU0NuGQkekU0jCYl36hr72jEUPleQVQ9akITaGl9con4JhnKs
vsUQaOur1Ghq9Ni6AUxVrULWYPZ1VvpyOD39UcHi36tG/I/TLKkcOt+pSfwWOKMtP/BTsIQoScAV
WggCJooJZzlz/hQsaaiSDkUB9n7oFRYNxd/GHv2ThX5EV7F/Up0wdQ6iP+sS8BBg/rt4fph98eTY
fwQY1BYhwj9PvNg6lt9kqQ5eMZJi2fC/PsMn7Riy5kd7RQ7yG3xe0N6x4/QvSUvqzEqNc+PK1Bry
21KpBt2aEkZfnoE7SJ5Mp8unXdo2Q/HBkf/Ya7R8JmgjqCZs/uVE/vozoROoVX1EUzRN1S32ZfOx
wuPjriwjSL/CUh0+u2iBHzgj0/v45cm9UTw50m0cbge1EwCBVGzoxx3djgxXctDbyb6oEkJR3cI8
5+TKAVWP1auWFsDTn19uQZkicdJxEC3ci19VNCIfhUM+wt4xMnAH9ILy56SOi6+BUxIvQKDX9/ev
97qY8tfT/vV6y2j4RVKFFt2SHdfT9JnFIVWrHRwJdQsZMFq/f6XXtaGfV9K5gQ4qPYAeR2WbKMZj
BMpir2RFu+cglu+SaOo/wOy9NVCgd9Kit6nZECv/+uuAWnY7tspLiFm5nfpE+4FUhTU8abKdzrz5
BAlgWMnM0j/4dkcao8MwWQRjnI9tjRPA0X1s0lktMNDvQ0SHAi+DITYiHcIbZzadm2Ls+rMxc6ln
p5ZyE7Da2d7/xd11tWWIGhDLDvC9X56ja8uJFYrr435eVzhStuGA0+T9i7zxLoBXWWx/Nlf5DSxI
8wuYfxntwSyYz506KVvy2ZJrRBvRXq9ke/X+5Y75SMtNhdQE8sricoAejkqkOqZuUzfDPVHk5Zkc
K+WBNnl8BdcruHZwDz/SfiLo3uIwqHYpxAGYlBkVr6GYNu9/lDdeE17H5R9eS/Hb4+2LnhkqCPdt
l2l+W2UAVrCUEZxV9h/c4zeuRLyLjWZUqHBv1OU1+uVBYmcGJhbY5z27qwfgIclOurO1GTihnLz/
nY4lg8vtXWSpCAMFolH3OKIur5nJ7EScx2qs3bXcyq82ofZPlZvO3Sl9N+uLHUTJAs7O029kIBEV
gNxx+Pr+x3jjzVkEunxTxzCWZPLXXxiYNKciSzvXq26xbTZAZai5GvuKsuM6V+d5P2lh/mWesnyX
A8v+gPj0xpg2VKZbjXXFZGldnscv9zsHwwdcRZyXYeqgY3JbUi8im/M14s8AJsbu/W/71k3HXCrA
X5Lwo7LMvr5e5xoRC69+bmhW7aBdSc0cqLe7BEbUVLFQEI3ntFe7+1hxkOsEhbgnaKf7YLp466b/
+imORhkTfWB3yDPk2FaX+jRhwEwCaAqJbl2rZqNe45TEoV+61bbl2PLByHtjKSAdUTVRRS9M5OPs
NqvA/jfM2nk75vNp2urmidaH6Cfev9VvvEkGS5tGw8ZmQTWOllJcDIFaVdq5EqjtOjB7fdtGoE4B
ibWn719Je+tSAvcBrCodlelx3wPbY6+YvXbuUoLHvxFNtqQfitJOEb0DXy4K5Z5d+LCL9Ulf0ahP
QVoo9dLiN+s7G4DzhWnU4mLMBqqIuimd6YOb8cbCCIsdAADgrKUddDTsHKwNmLXGc+oJ0/kgG2Ot
FW52hX/I2k7wgW5mW4YvQWlXHw345Te/3k8uGnoBk5eF0da0oyu7Uav0NYwGZYrTywCKziqMDYKB
egvRkpkNPhgpEqUSW/ERjE7XfIZ8V1ho+tBw0quioDZ8sEt44yXUVChvGOhp8bGlPFpYxNgNpeOY
Zz1J6ptgSrv9onu6jfNKX1l2FN7A4elOXG2i5awNGrmlZv/lgzGzDL+j+0LVWDdQa1uCGs/RfUmi
Gq1fYZ9RWGj2JYHn53qIB9FsSDWSpl3cKEZlbMck0U9HA6ZKXojiyoI+73/wQX4fvIc74VoON4MG
59GeKelGUrs74wwyS/I9sMxqFZrjTqMDtOr6CZvrlI/tNmxlfSJqNf5RUcF9MAgZ8bVIzLtIXeS0
vSEvnGEyPnqz3hg9i3J9OSnpbBuP3yw8TvnC3T3DPxPS/+kic9VNk7HTu7Hb1/m3QJ2zNZssRGxj
H3DUVR0fB1l5FpTtYngVZOR8cL+WBenowaF2QFvLokn4iX10v5C9jGQ6q2dAjLtg0SBWV3PcyFXV
svcIqyq7mdxG+l3XIGxapF5OieaqL6frSFLC/mBn8tZY5uOYnAwX0iqMl9cLSjU0BAbZ4iyk5rbF
rIw8Ro4arueRfJO5bKs7w0BTMgKQWhlVcaHAjvvjyUVj2jMdCH7LDGgcvU5dSwhFM+gwyxAYxnG2
uPw6NV21ZHY9dvgfdtRHHknIMj5YSA6Tx2/Pgmvi39Ew0hyvpnFhdGpma2dJ0dQnAAviLY0se2Ob
mXqd4SX+qo2kQLp5xIQMXSzYwRze2TCkADpJ7JG5234wt/w+0ZpsIjBA0NJn23o8tWSFMgZyTs5i
ZI7fUM4yVOeJbgCeQaPxRWtNJAWxxTuxAtmt3h+av6+rYPOpN+mCW6Gx8r0eCko0oOx2kzMa/clN
O0TTtqBw+PT+RY7x4mwbuYqxUDJVh/t+vGMy47bS6zk6m+2pvJiw4u1krqAKJzqe72cbm4zhQPxe
gCsXwRdM6Ur4eIkFcuVOzI/oAY3Eg6gcrt//ZG/cepYavEhsnFn03aMZNQson0s+GHdHPxlLLb8g
LyfeBKMe+oCGSV4uF1VeF3wwlS+39fUgxGPJ/nWxvkBlEUe3PW1pIBa5cupYqZOtRrK40UgOfVFQ
cCcecpUNAaVsiB7jR6e+Y6Y6z4Kz7rLDYQ/PAnv8lVsHXxbZU2eo38tzUVP3g9TQ+gSRfmlIDfNb
SwNaNI/XYV9bZ8MgzY2pTM1GWRoelSIxKSJm8DMzaLGl1ZeuVszXs2bKfQ6IDQVp+CzV7g45qjid
Ehjx4NZdX8pGWVv85wd7hd/34jbYziVBYyH4M72+Hr+2jDPmVPtUr5f3A8ctrLgoEFsJhRdJIW2R
6/dHzO8vzHJBhyHDAWTJ8319QYYLqBDDOh1thA4hEVKbNK2LDxbYN74Vb6WKxgdzHieco4vQOMG4
k5inyAuCK2ByZJfVRUjstwbEEKZ5pNy+/61+X9BtNnourRHQQMzHy///5UiDtkKy65CnLUrRlduM
/RqWu7VRzEL/4KuxVTka+9So2PJSLuS58QWPQ0LrIusIfLeofaekQtPy0NEwhmpxrxYWwkWHdHqo
NkE+3+sVMxfIEkXqa5r0fbGzmsDa64PGlteEm3miwgfXTxpadJEPwTDq1h2JaJeo+WIanhBBt5nt
jsEub6bye1fO+QvS2Ka+nWB4YHnuqqDyIYiIL4PM0vN+cZejD0AAai+ec+1gP6dHgRWdjEKTRMXF
oS4r7Ap09QmH8jAFJBcVj6vjzIsCZKMfbO5yzM01kEbM7yVJaM+Ei83nuVYPDZhSgVE+LlG3suAu
BvqhytIr+2CrtxaHPS+//AHQcjxLDwb8+GDG77Iu+9EcLPqRmKwX1AnJDSdU9UdTjPo1YZr0C4nR
wOIf6pr2VByM/8oBAmBTvvqGewMLSb9QAoxco5OJEwN4QDCoCZlDRnrdZRlRkDYUnzuKAAgmgywj
kSohIXI8g+hf0gw54AkwTYAqCAOX3jTNUG4evgOvrbpyl3RuAZkFwIHk8PO5PVAPIpT/jOBq0vq1
fWAioDxIrE0WyXu96wrSJQ7shCQK63pNGiFMBZ0+Sg8ZMyH1UT8QF/IFviAiVZ6qPUAGWaTtsBIs
lJgYDsyG8sBvUGM8cp7WQjvwsDrgE1RonmBRWsgPMDv72c/6oF7ZigUbQjeLaPCigo6Yh+kEfkQj
nOGkOVAl2gNhojzQJswFPJFL3DogbRceRbqgKQzI09EW4cZw2h7YFRpB1KFv0Ut1vPTAt6gRs4Zr
GjRwL4AtwsAgVwUeRiwWNkZ3wGQswAwz0WMDNWrL2GoOTA03K/ovvAwLaUPFNuq5pmzatZDGtBML
kYNtFXAO5p/gCbkx3IimCPFG5AvJo9Nt+YWpcQS9Mo2QPgotQmtVj7SPmlF8h61KTdqMauNGZkK3
0SqXcQfdb0L7w+Ccl3pVgX+lGyfzdkBl8ehEgst3UGESv7Ky4Sxz6gzuacyp2ZMtSpuTsJdufBpH
LjKEKE0Q0CiYIGbyrmzF9pCYTM/YklC11XlW6ASvlto2HggN9QhdyWltIrwnDhtopuprSoR9AGud
0Z3BRCzjLXFqbNBdDIfFltYUqP5JmggrApmzXcoH2IZ+ZTtW5md53nWremqDgsdQQokpwrR/spLe
Jo/LsKOv9myKFtWEyNSNK/vw3BjUeYvQaclWNduF3pdjWwqRKlwS5YW2iGauZiH/IHoH+TDKlQHl
RL3TSlOcjHKyaLOB7HXW86TkuaeCEz0riU6E1cJD7texowZPhhUm1VqkqpOuYE6QOjvUudKe4J5q
HwPHSdpLuw2HG7T7eubXQdzDBOVGhpQFCCUoIKKiUkoXvUQ7qJUD3nyxjQRDB+dU1oINVAbLBGFX
5aj5qo37LmWvhd3K6xuL0CIWTPeZeApMfhmxpfYa9EzukINZIYlBPg7XghRktvxzgngPCzLItNog
d3iiNP4826l+CvLGuROQwRCdMCJVr0xTJd9qwazLtQTt1aDuC3Xb17qqubXQaGGqkJQJPPiLiaBY
Br1qndUdlB27WrbZcax3n0F8YhQkmapIqHkn7Es6rZguaBzPn5FXMfmEvZ6fhEkJ+QcQtPLDjg1z
QnwHsdSzzFG5BtzJ8cpCc2f6BKcas5fqTb/vJoVAyboqy2tLNHLxXLrDvar1w6OpS33PnTKJ3I2c
5DMPAP8qesNbPc4UsYSZAO3Mw0It1wQDGsnaseiGouceG9cbXS0qNnoY27cuZ1qITojzyV5GJXVu
CXN+dDs2YF7rZkB1RI8g0ktNDTy/IysVKEs8wJfoe4du7YQbHn/6EIjvJozFvUgw5/gT37A6MZU5
utUNUd038QxzFePR82jnnbW2ImRPoCSZiBLpflEQKF2EArANNBQYFGvSPRGtJ0aIPDHO+zbwMaWa
1aaNB/VapW2dwb9weTKuPZqWLyvCIr04bEjyYVuuXJWO3qLEbHFexK5I7nWj114oyAZXGc20CZ/G
aN2UAROaX8+zTXeNnfZ5BnCZw7WcY3vL5h70GRmwrJW484NwBfWq/jGo7BHRlQBiw0Gtdcm6cjKr
W8VtkyICYlCWq4qYtvK0Mc3hwR0ay1wTuGpnO5V60EOduGm/4r3qWgzLmiXPJidS7ibQtgSSdiLa
ZkOOojOb3cT1dDA5n5EoYb9CZWxdqkqdZVAIqxDxBonlmm9hKOjwZyJ98gh81c7ZulC2T5Sxkv4w
KczdJvBkEHrYrFPPGIfyZaRxU/gmWFg0NrMhabxL0+131ZgWpzOmkF5jwruMB1orL9iMuxONFafz
CpUANBx4AowYTLOy9g3cmJfSKGNEJyJkSgetKr4aSp7WK7ZEc+njbpvSVZpY/WMqLVDOeoM+soad
V/iwkpWbAvtLiFlET78Tr95O/hiNxAo6GYkWnjQgeOMwyrsbztxzsuLimeJXnZk/N1Y/DoDjkNzs
h8mcBOHNrnVS1BmZ1fRXDcGElpnPJCmHF+1sVc9DLDEm90WXXhu5rTyVwg17CiqFkRNnXaGpbTuX
GpBmZEbrT4C7mXDc5FZY7XiRM8vT02LXzqLQtYvmNwjRi2KFVU9VziQzscI2sU15aY7pFmiV2+2C
ocLEVBQSmfSA99PYa8w/7AwnjhVXJFr1xFFBxUYbA1EtGggE7vDrNAlpGWuELKpO/itDk/hr1C2I
36ieryN37r5YZRBHXl+DQtRDmlLrzDLlQ1NrSYDzxw5hLNtWdB+r0vpuQR4sfBA+yAtHDCXfwe8N
1ybNQtBkOjBBCIHSuu4D1L0kwuO18eQCMfREwR30A4fdNBz6geXcmadK9cjS0dgWOcJ8iJQ4Op9C
y7md53C6nSi83gkNZsVOKciH8Th8YSDJ1aCK1047QntFjFadtWqCtMhGGnwPq356MeXQEh6Aiexu
bKLxjkxLASFXR43lzTrAHc8mxPaSsDJt2MBYa4ObmgD7gWnJxAqDgwEf/SBmlIMhWbiInu3E1TbL
9nqvsFeo/DEplrWnlP01zvjoKzbBdtW6s7EHL0LGvJbh5WRHz5wyDA1YeEOo+oXiDv28CWo3Rf3L
n3wljleOq2jEGLomQtzcm13f382mmteYh42mOqkx+V+jkLK3TDJxsU2mypjXYWBRCAj0yACJBSri
JYjU/KbKgNhXRlF3Xgv/eFipw8w6KZg+Bx/jV275gCBraO+o/dzNnLdKtEFcq2mg0NJ0ZqPbuT+0
pq7gmKOzS1d52fP4Jhd61t5NDT3cVK4RWojAWwNFQzfjT57mwLwtiDj/XEX81CZlyTf8Xmnaxz5K
YK8bjV3nZw5Y39nHTzVpPsVR83sylQmRHSMcKujviCDJQmqe2O66Kmr1ISw2LQa3xu8rwTPJSDvr
Vm5r2A9LzrDhgRbK79Q6N9mm9ezY12ZPOXqtWkF4X8WDtqd9PH8dMcF/wVknYGN3BIJXYAdQD0oH
BWjfEC8+pjayr2qu2f5M/bS1KJsGJ6IHkVUCXhCKzDU/TtlsbYXUlXXB1kvsR27OdWcnMeiz2HTO
WW8JNPdiFQE8Iua2Yy+U9DkZzzQ3yptqlv1dYaDj8jhOE/bqEEH5lBMb/TjhgL/JGVQZcsMWbZaC
B3BBMRetdcL0iuCwmTQ19YHC1Ge0YQLFcyk38/SnSmrM28b4fUFlQqo3mnE/h3yZddU0/aMIe0SE
iRbq36FFp4zoUVSbqgb44LuiDW6VySwzP2ym9IKOdPbDJgF6WBH9bjyUutlHawUkje6HWlkQP56M
YAiVahqHE4mTXeN4VTeRV9aIrxEJ16RYKxn0/BMDbIm1EjifDV/pTIBmUaRO54ZqgLPOydRLNwGR
t6E3ZwBJzToJXyhp2RgL4cm0q6xVxgcLYqSxtQc1+JFpvb4zxYTau2A+elyaEheESgOh5ikMa+b3
IlxHuj5+cSWvdpM1+SURsh3u1tmIhnNIrNltEHICPrFrB3qaQPi2n1PVdXz2fmjb+noyOJR04VMk
F7mhUZUI+dwIQYdH7J7Z+K6WdT4UaSgMlp4rV52OIterQ041Kw45w485lUq3kZOmZD6CEBCldeHa
jwV/sp/wEt4A3NWuMtKwKPnr2BE8ALdYETsmiU3VtLbm9WNJ5HllRTmwkrBTHtArIUyPaprRm0Go
+Q/M8MpdnTjQ1GeYpxnbJXJgvJpQlGUTungwXDNEhC0g5Wa+nbBXW+fD0PUbBYPBqYnjM9pIs2PH
jEKaoPCcXemy5zPYZjdFZPZ7CQkJS3M5zgR6QDv9auiyaNbUXipYYa5SEvKLdWgxGsSISlVZXczM
8QrMTRgffglJ4rGVAnVxhviw3Axl4tzJNpJyA6Y9/Hwo2Px/odx/6ote6l8L5W7JOf6Pdde0TJFd
86vp7/CDPwVzlv6JKrMLiYm8Qkz/i1Xup2DOEp/oZaKXMhYLHXofGt1/K+Zs3H9oVQjApE+D/41P
8lMxp9mfDIssIFXjb2Dmw/73t33x6q/CLs5HjJDhS/nzv3/Fbh0XYRHCWPhY2ZguhLGlyfq63pbH
ypQmBeD/qg5sKt2Bb4zfwjFsTwq3Y+diJqv4dBIyvmcfa/qZYt2ialnpRq6icyWjvh4MnMZkQASz
/YQdKd/KrLnSBkzoXUmch13e6oFQtyJBhT4AvkSk/Fcl74+G4LsqzF99of91+T82lsqg+vqvx6P/
bcq/Ff/xRkT08nN/6zfdT8zOSC2XIGQN7QoNwr+Bc9onugA6pWuqrtggTcqlfw9HfmopljJ/0agi
RI+f+ns4up90RhCORuq2dG/+zFeqHxW1TZPWpI3eAXMkn4LV5vVwLMZ+IBU1wh8fo83HCF9e6nAu
RxxqG7I0w00rNPAkqvHdGfSQWuU4bSXLuVprs1+lfbByYZifqC1c35AYDeFVsaOv+3wOrhqjxwbT
J7uOw0tGlv2zG03azhqN/IOeon7UHz98DbaZxvJy88of61CjOktjKaS6mQWG5TD9bFcAOPV6SCna
jVF3MU3TNqIqBDwa3BEAnYq41xInxEmUyviy1GfgodpondfKKE4heS7kimKknJj1BF3hALwZ5+pe
xff2y5h5Y0IQR0VxJh0oY8ZBjYfQxzmOV0W4H9ehY4lNQ+kcj74h75wmHB9LAySH70oN6NhYld/K
yShuqnr4HNWxui9CrbuI8yIXviEKgKxqXn1JSAqePL1xEcJbVqdC4MiHl0jv3V0RtY9TKcWOIKn+
m8LGrvGcCXw3SPjSV1TyTFajaqMfKzHhuVEEq7rEpucZWVFtpii+V62MMzx97gUEAFTM9QQO/7/6
hX80s/ybKvD/sbMKWq5fhshigf9pbV889v/rP2/+93+TPvTapn74kb9mFNP8hJ8cczHrBzsdbVEq
/TWh8H90zdYQtCLJXvjP/5xPoI98AhDC4oVkDtgjIqd/TCgKmfMYC1niBIkHJL/Sljla0N5b4A4N
zH82OB2dj2RhV6elZKhs1w4zzi8NJd2ZsXDAsl6RJhYpINvSgWhgcKnKCpqCZW/EpCwn5jxPWPt6
lzpnoE/KcKZJUO7eWFgAakQAbmGr9LgQMLXhStppIwwHtq1tkoGKVarBq8wI4ppTD5S/QU5mNgV8
1ao8U0b6VSGBCK7YzOFBNLTFZKLltvyOu9kV0FQ7cdOmSYXIgc0f+0A6BNYqHrrmxAgHQhB6UbFR
tcrnUIntJxCx5ffDM/2jgf7uErr8pv/H2AosYu8N3P237NsQ/7ovO/zAX8P2kLZIGCzLnG1ATF00
ZX8NW7GYFZYRjX6V1Yh4438sg4pLDAlWemzwbNloxC/t0J/roMK+DO2juezY7MN27s/2ZWzAXncn
LQQYrB68BQxcAj2Xz/FrJ5RkuCSZl7hZd3TwpQduWc/nTMrqJkiD8ktUqJiz+A7DOnIMucHRb+5o
5TdXMaVfmns6iHpdZndWGzubMVXkaY3ieVWEyAobV6s90wopZc/NiFGRgXwajlm5wxo6UTxN/GKo
z6Q1nHF61F90d3oE9k1tNbhp52LNh6v8suydlTXo1ArHiiO+SrqIM9Ysc8ZpxtWrDrnxMFwK0sFW
E4WznbIM/zBDEaosqKRh6s9USZnV0pQfiu7ed1jpwhlfhhJpu0lrMqxhjddVhrIeaZKdVhykUNvh
BpxdiZeaVMj/w96ZLMeOnFn6XXoPmWMGFr3oABCBmEgGGRw3bhwuMc8znr6/UHWpJFlVl2nb1guZ
pTJvJskg4P4P53xnyVp5bZrPBUZENidmOGiYYiPD4us36lNUZFtXr+56QoC3kJiueMl3EdgwME1h
LZsQUbjvtktYqRb+SYIxgpG8ig37tnvMZMwEu9WPNfIUEutsKHj1FTL+Co6L3L1X8+Q1ZjDQ6Fje
8oQYDsOPrPpDWgsW/h4LZKprf0TXxe8gnktf9OYSMiQmw5lUF29g3btPIsais3RxoTuslqMiXIpM
35CrkT2WLVFiFcgUoRfHzHWUQGHQ7DH3YqA3iG+9N2K/N3/i2jrEQrnUxRUjt28W2IaHswv8rcin
6ZPN1LADn4qgX23vmqw71P1rmR3k4hJJ18GgQqKVovGo9lOvvvFEld7ijEfNBcejlQDd5MLSQNOA
R1oPa7n8gWCR+npX7l3y8UKzmr/AqIdZz5TYltlhGmLmTGvxkyTDd2SY9wShHBFEENEumsRLE0XC
A5x+qf8KLzXKPVkqWx0O+IZtn75lzZaGc577zNBTgitYA2YjfqNNXbbpfYp1bDNEY37IYbtrpW3s
ymlKaM/lY2vl264kRSbV2YzIJAtF3d11EzRBMMbfclC/y8q4ifD2ejYcYEaUG+myMW5ViI+yr9na
RenDkGV/gDVc1Hb91cgE3NhRPweVmvwxWn3rajMOwcX1zNrFG9olz47RP2dpdxfV4olsAOaZcKVs
DDa+poH6cmY9QIy+r9bmEFvlVzcka2CvkfWJ8PDLGMe30dWzjImmet9ON9Nre3Ur3dfh+DHMoObD
3Z/K/icitFKzFV566ylp5/KhiW4EIb2EHSIGNcRZ+Z3FunaIFdQnIOeQyVT4nlIlPzSZ+alNetCS
c9gOKhPrvQvTeUwe1uhogl61IdCVibNZ1FCyUEN/9mMt5oEkll09HJhfrCoo3pneb1A0h5efmDKi
JawCwWu701HAFmvrV63cLjP+Z51nZoIkxS8a234++rMuTmX+qndP1Wz7zPTYBhWE5/G988p7WfM5
GTsUCp5dv46O9ROz8mcBeluTMt5Be8F2IoJh5Q6MdD+mflJdXk9AGuomY+GHUCMjcQmARWUOeEoX
PV4eHYZqy2FsV7y9OkNY8xtf+U1WZXDqEOxeKolj7ElsFPEHSU/WVHjOgsDtIqzOKO9tsAzNOyqo
Qg1j8BzJwW0bFVxfh27SDuWC+Nwbel1mRwrdzNqw04iIFqS9IQB3BBOwsfpI/2prYKPCxUXkq4oy
XgjuMRSP9gG2PdgUKte1YJAOADGONthUnJjewNBf8yyftc20iBoUZKNb35GIROK1JXC/AA7YyOmc
rk2vb6w2QtqktCmZ5HkJsduzoI6NfjeyAg76QcnT7cp9Y/qdNsybuqnRTGxK/Og30GlePayaaQey
a51dTE71OzmHTDdzXnjH9IQak6hjGWN5Jkh8n/OWmwSFvuXACj67Vb0r0/zecFLlXHUleVJSj7y6
kqmGJmV50lUyYhDV9e9VS4zSLOWLDt3Eo7r5cQ2jDnswpPdqP/Lq9Lek1xoO3hyWGt7xInYPzbpd
JvQSc3bszelsJOPGTSKvAPdikaMxjF04pmnAUp0PvnqY9I6tnbvLdH7viuoptSwCTtoljNYDOHtC
caJtaSvFeXTn1Gcnc02ShOyLUb4jdghcWdunaeRvDN2f1QAi6WD+n6w4ZFAXkjy3aRjL+DNwxtaz
s+2QJmy/jIrJyNQHUz3Ig8IkWbbTTh9G88Nm8YFek+UHs9V+u/IW7a2IfQ94lHZkXGckh26t/Qnt
xA1tdLs+40crkWenjrbryNxUmAJRgqNfoyUuTjCJdE8TysaK5kteKcXeyPMjXowegswsPTYnaGsm
ueO3uRuqod7US/cHAc2vk6UqaYlqEoIPqH3VzfKQIFXKTTJf2tycNzPcXZKef+J1Qpgs4+JhImhS
HYvflnQGI+p30upu3sk7J37XDbR4UZUci65+6Ali0nXwCzohCEm6G6J7ki3gPjvuS6zMp7peH628
QhFf96PfIpPwhIXED8h7XmP5F+2vWPoHSDv5PZlohT8b665TiWxVZ+U0msOd3fap12YukhoK4eSK
J/8TLCZxYyiwUsXdEd+5jZPCc9dTC1fuJuYZKZe4SnFjI6R4MSBqosrg8O9nMk+VQuuhNepbG2pL
AIDkubfnwxqP651UkPCJNmJ3vmxN1DW9GQFIcQtazbl4KMws241GCijtsxz7oEiG7bhOe1tOqr8I
UGp1fZBz+l6swlt0YjNuhm7ZDO5eJX/JqYwlsPkEajt5JEWI83iHIoKAHlGEnVPhWa0t96hk8a+t
r0FuKF+oFkIH6QQ6tGCaya6vFq8H5cQMmAdgWIZslyXLS60126UiP1iosECL90i257qKwwbxY0SK
zKKUf1ISLwAWBZhjaUX4qkmVvepmH1os+FGp3JN4zGsIpnfrmHO51815pzdVuHTzFt7oV5/ZvpE8
dPIUA4KsG8jQEPVI1uLKuHZzfVpBPhb182jIQApr10+vjd6FEK7zl6EW3IL37ircXdHD+ZdKqGkM
rhXX04vOQ7H+KprPsVC+iXzi6j9VchR/yNg5auTFwQDfmADZc+nuhkR5LlQ4TEhxNCCgTvFST+4r
c8f8iXcSvYzNLVdF47kyxS7KrV8r1QPRU9I07sTpy7aVq3L2yrh9TJAjLX5n4ig361elcVoPLgow
xqncmSz3qKFLVDIchXhbqPjkplPuCoZLrfthQbDKjl1yKRIzSEdCaNFGxF6VrNHDVFevppPcDSmC
crNnnRKX0Pdi2KgkyB5HNhGdqD5noz7WvXPnZqqyZwN84wOB4EA/tHoR2vV4s3CCBXlLmlXarW9Q
FEpu2g/IVyRUNWoUsNUMiPiNOi7yUdwRLE7iG27OUGqNfE4nGboJ5IQZ+oF1yRmk+TCp3l0oDgSk
DVocovDvAxDNF5vNnc/UmpOhuyFtJPyhbCAP2YLfHE+Tl6B0MVKen4WtRWXdEWq/g6za+YkpGmqi
on2uUDmgsSJX+rvGP1Byei3jSZ/H1B+aed060Gd8VVOycwecxG9q4wpKirSR2nyoimV+X4EQ/CYJ
/03EGpir43PKMxS0w4PbT8/rAhQpdQ/22uwR/zbQp1uvVTPvJhlNlwhRlL0da4vUionlVh+YBtxT
BYXAZV2snuVdPBLYs14LjQpLWY5NP3VBiaQdTjjr8UR9VaSFLJktZIFAvEc1xAJrU9juieXViZgK
4gBSULrO61DM33WX3sXlxR3ML5kkt8vlrZlVPy6cAD5RwLIoRa7ZWldTLZVwtUzkcUa+V6I2JPPp
CKr3rIE64PSf+Dmkhsq7DEZTPDEivSf2ajuT2rsa7O9nGteNJhooGI5KGUJ/5yFDQooAEMFRdnAt
fXfpv4HvIJxo49jr+tprrAgZIUq5m25y/Cv+3EQjFo3ZEsKpedbFQDNX4CsQfXZ1uWTxTO5aAh/0
aXimEDwMbLG2smPD2TTLAX0nNcFr4wyuh3RHuy8749tMlMPE+SXL4gvGWhwMudytSxL0oM3r5XpT
x7UGqN5M1yDrMVu5LWY3E6SeQz0Pr5mueBYJlGutpp7Zqr+IVf5Es9gOUfpCONBpiAVZAmrydtux
GpAsq8gN2Zki0A37HN9l9SExcLT0BAblbYWXrR1FAMMC9QzNXZDn5WtTDe5Lugw9shonRDQye00+
bA1V3K/Eo3tQ+UjcTOkJI316RQP7UeYGVBs3uWMp+tmsSdCWBSPPefHSwoVJp/4MvQsSqbEP3Xjf
aIsn7TZs2kZ4iHv8qTYeHDtunxqj3KZtPqF+oDqt7fqSN852Wu2GueX0G60tP6Jkx23H5Pz2Gueq
cDmxWMJA69M+oSOjp1z0HxlbBARB2vWQ9oZKNpesEzNflz0p9dUIAIzmg1SFW4BQR5VofBp2yTni
OnT45vLkrDrksupKe68a7DlthuLS3fbDsC1ytHtdZm+NKnqcoMqYUnuc0igYNTswpzSoBv2n7MjY
neYnS9ZvN7FxDmJ76OiRSmSCztHNjW3b58+yOpGedgFI3TxKE5Ep0egtTEVKnE0dfw1rjtzydRik
fW4b8P0IetKPjHCjgIkuxiMlbh4jpEp0Cg+IZOLvKE4EsQFJHv+J9GE9p4Qco7KpSnXPE6VUQZ8O
/IIpSAhkmPR9PEo3WBj+XztVqx+EuooT0aSsjCV5x7lIhtcCAbgHPFHsc9sixXKheZZ4dpub3AnM
OAI6s6q21PMxHTUPcKJFKlKJqdutKwHgZi22kyu+UB5gjGFIr+6zQgUNZTZz2LAd3rXjLQgtLp9V
BWec7kTaVz7nzWvHcHQHH2EkgMxOdiXqxg3T0G4PqaZ6oIVVL1JXplBiaQtlg4oD0V+jb+PY0Z91
1KjAm2LRwECMFu3RXCVYN6pf2hyFQROEJjMm/hDF30pGK3FPCAX8AbExVT15ylwaBI2fuFqyZmen
a+5PtzFHB0ntHLN8uS9RGB2K0kmKLbr25Qd8m+21xGLsOYGqfdTFCwHBkXJY+5Leo4cF17URA4NE
2y4g9AIR2/Nr5q7F3sy0+a2r7ZmFOXoOf+DbfLQQMvxK6imytU17V+qjDEUyzffkoy4/menS9Ari
NhaE4cjiywjels14dFfxk1UnVKi3jNh6xRQbzYjdImen8DyQxNRZO9dcsi8O8sPIqj1o1lGEbDkI
YeCmmv+ABqjf+nGEDaxlln6drJtEbSiR0uqzqDeVNGQ4OlUSisYgY5xWnSxAhNDmqCMBKWv636a4
OtyHqCqSVG4HPvwz/GwwUxHpsgPuMYZI9oiS8zZfxJHI3uyJIYzMvGw17yytt79mrUivgljhLQQA
Ld25ola2NUEU1xFw4rFKa0jVCaCeQhVHBN7o3FZLlIGuQA3xJlH1F/SM4iMy4+E9tjXBmUo22cVO
GhoSh3CArygpKTaAwSu+RnWL8qK3sk266GFjzDSxBeb1H6IuR/IfGn0ib1j22b4xk/ZIAm52MJUq
PaWUR299Ni3o6XXzqCSkdm9s6ZIBVmmaPOh81Q2BFg3Oqao1KderRn+lf4ImrtyEyOxwkqQMernu
MZ5dVJNnAFjgIxqbT022u6aVBxL+oh3O8hFhJrEjFBydQwoDzOpis3QDEwDQQY6DltpcjnWCWQNY
Mbf/ZtZj4lLj0t2hhEC7D/f5aoGA8luAKDd1rYhL3+ptk96jlFu3V4Rn0E7vDPbxup+ienqspjLe
CT4VJIejX/MO7DLZE+0wZNA4/AjI2g6iJ/o7p1bJJIzhujn29On01euIkvZBEbNBHVAecx0KGQl5
pFbmvZ+5bnpR0aKeiY99rIxiWzjlBXrUiCt97YewanAo7dppsM+z3TcFZI9ueIrK+iODcsabOsX9
HmhfZ3i6tkDDR9GYHBu8OnnQZxypJAm0u3o2vjBALUioGL6eI7MEiAduwDpRIatBuShMWwtdQyaG
hLs5qHXV3FCwcme17px5OmErP7m2MvMkODPiNzoT9DGU7WUSlNqaRi9FMTKM73FdLIj3wJRz+skB
2pQ2Q8pNVHGLjy/bZwXZ2rLB+OweYMalATzF/ETI/Biyx933LIGQ64jhPGn1LW9r1K66sd5Kj9UZ
95Oh5swUbbkccGSqXK9Z3RGlbXTbAYkEhAWpgYIcVXerg6uj51NXlaFK3+8ZygRoz28ES0G26iBw
ko7Dl9oMid9NdMOpxRqmb6rAtZDhxPpuaKZTNWjTo9YXdPeDLuZvO6/EBjiejgMAHAnwTQT2Xsol
DuMwa/6YSRdvVwf4O99F1HrwXuMz+asYUkCR3bSN8digZK2ig7VURIWaKCR7KHaXnCXYR0QP5m6a
oSlvAjODty2NjrrKiZ1m7XhPQuKLMTTPWdUxWOyjizqqvVcqiKBg23t6RUPPuMPg402nDURGnm79
qdd2ayund1cq1QkQJTJjOz+QLH1rbZIPHeNCOOXEmBfpgzr311Gqvxwj3sRHSVlKH66AIUchSQwu
0xpj8lFTvTEC448s8g08Xx7AzyeqM015lirHF5XlKUgeTUo2M4+Qzk6yODX2u1YZT0yS1J1skWWS
I/owzfayEVO1KwAAdlmlhMlkvuBxiv2IQOELc6YHktFBrN2Ul1edFf+pMrOvmfNPzVvmvQpcgdNQ
Ks1FURimd6aSBOvCLxJpSb0deZOcG07WZl5HhNk2Jq3yAwQ9kj/mYN60jvZz0sJ87xQPUNl1YT6/
mR3nnuTjaEMw53duaHfCqBCTSgihA7mUhpku29oU1Tc66W3NqezrQ34vsrELUGyDoNP9yZ6ecsvo
d2Bz6sdxEE6gGfOpybTXkn1/11ufffrcIacRsgpA2el4v16rnA3EMEtmTn2B5i+rF181P1fX4kNM
7OdJuOfl5mZSGABAaveYIq6bRpAPNaQkPWExqpiNmVH1MDLlG1GmznUd8KNuTU4EIqSCokdCmcUv
82JzrxfG6MkmPbhTScrBDUWaGsajfUNot2V7nYbhHt8U/OeUgdeq7xJBv5AAHA6SJf8TdyNptL39
OIomDTPqtBPzhrByouScqRR5oMG2ulLKB12lL1Dd9o9uUZCuVVU+MCB+nKn6N9ZIrywn88kyzQPh
CInfJCiee3GLQZhCdjrG21CNdAX1S27FW/qixu+d4s+UpCR8xXXvczOl4j5JS+UZ9Um5n1zA1Dvd
Ut6ZHByH8mb+cKYXRxvAE89zKMbu0uCxq4eBeHY8Zejfit8OTR7zlV+w069OM6R+pXcsfQ1U9klk
JrvWibMtE5XnKWFqLqLmEok6OzB+Xs9EgpKmO0UdSt2ihtxoY+jpoK4s84eV5wRQqXxyTMM2U1Fd
mcYrm64QB2kl/a6dDYIllo7lEcuMvQn7urrx6zaaNKtzNVg6jFrLXztnBxhI+EJt+OQk0lgtJtIr
J/ZBzG+LmUU+GJ9TNqzaWelESs6wM13mgUS6XtDFxu6yJcnMCOgMYDFCeOQnXB3u3PVEbugFubYT
4BO42hrkFhUww8dgxhO2RWHd6WUU3XbW+BWtVEmhcFo4Q9isgRn8IZTD3K9K1j0tKxBALvL5WFXx
16pIhDhr5NzJjpCLgcclUizak+a2HkkjaALNga5INpkM4PImuHDwBRKzxTvhdMvJcjNlq+saxNnq
hMNrN6x1oDru59wwsGPsoTCSYjHmAtjtTcyJ8/RH41xGW/MWs4epWA9545yFK1McTjQsJRr8KDKi
zLNm8Z7Wsxp0RvajpfEWPu5Gpczb2JPc5nr23LS9tc/VGssDg2qVgLZJUfglwapU6OOk/pwoClHG
WCmZR/e/ade8rZkbn1w79ReyycDfcKlQYWyAHKY7DesPEuADsLd9p5pMtTmiUXNuEnUlXbYBljjK
btrI0nlewTyPdnKEEnxQUzsk5WbnEjFjZx0jlS6MJ0C9mWxOiRI1d5MglIUcLpY5Gke1K+Tqs9JY
8ApCJBYJ8tM55YdkdlXVp2ZY91rn5FStA2ga91QaZhEaGDsPhNEq0aY2yOyosytY/VdFn3/ZYvHj
rveWViK8MW4VQvzmMmAahnz29aKl1J/EU5Imz3OLEaku473RrPtllkdZqmecBruUJdaGrd8RmfuB
ixEyJ7plcdtrbntTr/3UoBWBTcJlpzNxFO4xV4mX1VbztVtJIo+mydmQfK0eWIdcFTKxxqHuvEZp
3iXbbeBx0jhn/CTbyqrxixRWunFM6jb9pUrfu+m36Vh2KDz6sboi4SZP5U8fWR/EFW1a2wirQldZ
YJUMfA3dfcYoVxzMmhdWi+70cb2SpPNZifYdF1FNfEiN7BM/V3TXIBmmcrAWlNKxsU0jx/FvjkJX
VfCFDspGUp5RNgCqrPiyZqdewPEWm4LPIU1ALEeku5jSa4Q49pFRhHXP6bA6jBpgndFAKOTqlCIw
1e1kNfhE1tDFcrYhykvAL5Y9FILhrpgL1c9NlU1XMh9mXTd2cWE4zzbgNq45NfaVzO7uDUv/Hth2
jJ2yu604RyUmWl6Tsd/E2KC6eiXluLqk6WnKZgDKtfDX3KCByatrw6dwWjOVA1y1rmrG9wd3jkg3
0foEhbFOeyEuxDdH8WuJ73Rspy+8Fs3WtDO++IOwMFV2lXTvbNu5tGbkZbZ+n9bMgaa6eMlQgBIc
Tka0NaJ5rzQixwgUdofPlucrJbNretEZyKYNwKGlty5Ci8K1tzf8sR0zVZYapLnPLlf7zDku1EdB
pBwCDYK+2vS5WTFdJpP+S6Je2fETbwxI/D55X28a6O4pd9gsatFlLVg2zjMg+Gh9lJQghojZO7Mi
iYrfCLMmE22CsMQ67cyBspWr5r7hkLfrcqc7pt8MJN24M4nRqTxGU3HUSYzw7BW7mJ0VYVrqe7fm
robmln9zoZA37hpErCrdrgLSHXZ4TXxXa5jPsMYTsijvebUyHzv4I72QZ6FH38gKw2uPB8uv8nzc
aPZ0ZQLMuGuoQwltWlV/KPzDIlbAOtLbp3b+E3XTGeTAq+HiS1p0F4rTAxshb+RJzlQO5KrT/Whp
TiVFYYGSd9irkkUKykX69yF5KdR8q4P6wPamykfUhd/EW2PR4i0TltgbVs/wMTm6NYIBNXrLbDb4
tVr/FhVyhEWJdj1XiKeK5LYqI0GWfQnCvzE5F7H6NWRWddYGGL1qZxxFhB8219EyYG9wy2n5sETR
viZrP+4mheGfzVDIp2YM+0V5n40sKOOGEZ05+ehAMH6nK/vX7GAUP3kq7/py9Fxs8uU4X2OD5AIx
PVVqFbRa/8usk32mwElEMtEzGuXkYxjLh4VmdWoZUNdjkI0K7ZDTHJ2+P2r18FCu7xHI9dop0A6o
yC3tC2O7nR4bu0EmwU0Zg+eHLMp2N6sM7yrySTz61a2eTyRlcibpS4fHIrnrRxBpIyH0hdMD3OZq
rqoNcoV71gP7OlW3c6V/Kw3nftT253IUp5Yz3m0UxmmXUYMbzsCa5I3hXi/BZ+ovxUDyK4s/13gq
7QpCgiB+81YKGJNEIWbRAQqyybkRHeVNaQr2yipAZ3tC/bPsVH2mUupOaSW33LK+Mw6o2DTNU8ZQ
OAVFJM9e4uz6Jf5egF73Vc10rWLZ0lCKCoIh7GvHLD+rZL4bDHNrEMjCDvFR65rXeGlIBcUDkmKx
xJ6FZU2Nf/WIUzbSK8Iusz09/qYtrGBdkTRFfbRvreXcqQlvljZtmix6Fcp4yFRGK8WFcnPapmyJ
4TMomyL9NG+ZauAA+qILxBgFtWS1u9I36PQWrcraQDsOrbGvrbX3V0Vnilv0jNnNbaG1IIih8Hvm
mITlihIArovTrfiEu0ORoqxarY3Mi08zN15He7ln5gYJhdm+VQLZahDCc3mZTXxRuhLvD06aObDF
wpw+rZc/INY1duXG7xyXJEfwQZn1o3Czp9U8uGXvL7mGk2C8m1iacLC3dFR1F8xu0gdpliGLqPCV
4T5MRoU+2uHJXrgfg7LJ7nRSz547ylMOyJiBK+MUIzIO5kIkGYiEzaqu3x2FEzbIJzdfnzDShMng
sCcn+CtdnebUiCG9Q5K03pOkeZy1lVJH/pt08L+0EPwzxOkmVIPgcpuTgsQTUFv+UahWuyTLA+JH
SlPZ5v2SSavZGZgyf0poD68NdG/LS8rFPs1jPVIBxsiegyln1Rv8nb7vP9Eu/zNzE+U4yjuoMWBa
wQmTJ/6P3wlxrp2FUQ5HnmZ2n5id+U2rzAQJ7CpKAroKRflhbO9cScHtnpxen7YsLrveV9b/D5D+
a2jW/ud//g/1pqH9r30Ih8/ik9z7fxBe3v6Nf3cgWH9RnRvk9ca5RZrr8o/+jwPBdtBX2hp4aUhg
yCjVvzPEOBhiDKwHlo4NwYTv/DflJcJLHjwDxaZlIr2wHfdf0Qurf6W+/Idg2AQF5gg2a7pt8ARh
2bpp+/9eMNwzAnTZQlEvioaR5KQln05ioCuZDMNIkFSVuNU701UfK2yBA4dq2cDayxQmqblYmt4z
xIhIo0AYQbGiMHamj1jlmeg8+9QLik+/cK10DeAl995g5UrIsoDmBJvY8sxxs9I011Qb3tKRqlP3
dlRSItqHGGXE44K6jaVez8riNqPCATCZOQ96sRoGvAlJ5h4aEpuYpJUwMHnrb7k7gMfr5Fsb+iln
y/TW5LVLlSktvkFNl6SLVti4y2wk1lexBjfdNRSzDx0rPTeMITu/WKxA4Ya4PXPXJhNDgWx5Iksh
6RYsf4bi3FURCH5/1NT5T6S6KKUTyqNnNXVEOKtZXnhiJZWZ/1sMW61ciLHIGu3LJlKNBF5hJ58D
eBWuAvIDVeYcpsb8bNDmNFDXQbwsg2K8ZtB0knCiEfti0t0cjYnVZ5Bgyqs9Uec3Q7CeMkccVke5
qqYkrD2BDf+G3cWY9nBBsTmvA6IP0AhO+lbbnULGfewaJns5QUg2eVUI1+ye2B8PO4zygUiI4F+Z
SNNAmjo6AbYO+7NiwlGSq5D0b1qhx99S8nxu6E3kPTJKBOBow1rdJxG5/1Axx+MQt27L5to2jPU0
Tln6pjiW6+F5d0ZGqFk6eHHVmzN7MiX5aA0F7RuGQWa/CcL7P2MzzBS8zCmJLk6oabvOTN5Gymqu
k0jhEjcWCgCiGKdya/QZKY8tVmfKAgJ04q0cRuNidfpc7OI+ng7GYkxkNinAter/xj/yT6pl3h7O
X/6HsUw38JH802WQVp0l+O8mW5O1V5DwS9zwYmvMVsz/zqrCaVD/w4vK6ynAoxqWq3NuOP/EMgS3
lUetaqfM65oHBeusn9soOxyzRaPLQASEXzKeav7ygWZ0Ov/1UPuXFPP/z1tD/q8H/f/C+9gm/3jQ
/+2cv8nhLaip+BMBV1sWz8G/nfLuX0wdPyQGDw1+GWbr/zjkDfcvnLwA+ri9OcwxgP3tkDesvwB/
pc68QWC1v+r1/wVTiGbZfGN/9/DYHGpUCKTjcd6rAJTN2z//u1M+jZI+dtY59QhXkYeO48zNl4Ba
5U1GMaYQsq3dFsirThCoCJPZ6AODTjDhRR213GLtXcZoJZZh4eyLs+cpreB9NN4SzYSOXJfblj+O
zZ2k/HULFJFqAtfEzWgwc42hd3LtFt3wVaPfj8CoWiASVsWARO1Z30XjnvRh9khv/W3fqbtfbTsc
Fs3ZlDEZosbcksPRJT7cZz+xD1l8r6Etm60xZw2hnUtYaX02P3Y3eZPxqqjEcbkLCkV73xRryvJ7
ZViQkeWXJq8MzW++dCKMbXqy9jwpiH9XJOpZehA50Xjq1G/SNts1ar1tFDR4jJNRYr0hLQ21jAzx
OR140SVZ3R9VSS7bxAjpo+/dm/XuDeGFwVk26O9D+VPTUZXz66gMGsJ9TQ9tVsCI9DKyaboDkvbn
Ji92ZTc9D5nxvcYU65mbPVfrQVscdsWZu3Wy/pR3YgOWhnGVPh+ZIob2WDLHc7eDkUUHRoHkmqZx
aEyP+sx2MS7nFxs3dOdcbffebjgeFNOBukL0WzXfE4qre6VasPeDA7RCdro0IMHaWISkuewarTiJ
+SMeUxfllCteqtpprqqSDGfG+y99z56i7T/YqAedEG9qX1MENBCx6kPPFrRqn9K48xDUsgCPJlRE
cY9tLTLyjUTUl1cA5dwvrqtz1q3HPp/ZQc510K3TgXPT8TM4KBzim9Fpkpd2YCaGeA9+hGgD4VQP
7SJf6Cyar7UZpj9O/SrJ1CKZ6bPNYBVL54HE6YdWm7y8IWSXqDfC55Qcl6Q+R35R1JWHkrklwLZA
N7NS1rTG1Tbc7oVZ6fOSM5CcMfWFSbWk2yaFYdULgd4DWNasq4xmdd+mATfLZ/wrwaSek5UQM6s+
WlIBrsLmqnfw9afunVTFRpIsiPg9LFLzUrvypar4SPHXZ3TzubbpMmL+XAugVrGX9EpWdK6tvbRS
tIGwsmIjnBWkC3DFWq14dni4TfsnjZioV8fMLu6JpSL/rvZhI5vasF1GLAysoF23u2oxgOT8G6l7
tKTPWn3kj54tPRsCbTR8a/xYUS11F5AeB8IbwWDuKAH9GMV7lB1vZDzW1Xz/6nKclP5LlQwP5mb2
jPgiUZhKnd0Ki2yv7VhRYk9YlM4rm+S5WcQDPNVXwn7uxIoBBa+MaoEDcWG/zAR+24ec8OiTS8Z3
49ZXlFqX2t4TioOWdER9YKph0bFyi0jg3gCzw0PKgnNT63OodMrvnDBFNp3/zdmZNceNnF36v8w9
HMjEHjHzXVQVal/IIsXtBkGJJPZ9S+DXz1PtnpmW2u7+PGE7wuqWBFZhyzzvOc9huJc2J6Puv8Y4
fsubPmJMlryU4YzJJNL9ejDOnky6Ra+BiwPnNP0Qcx2+zFXl3o+s/DZZwE6VEgjpF4ZARxmG/azc
9pLPoHuaukClNAS3VqMYiWouK0WvuZOt9dAY5TV1x1PqNVBTk+IrnSfrifcwtYc9jJBaBo+0OvL7
EUzVsorbaxqyOGijfajj3EbFovyAeT2pBKd9Y4EVLTu83SwavjME3GZBd2gm7SHoXJSh5NXMx2US
Fp2v3AEfNxPzpeZO4sa/HFdkfKIlZNawfoe/taD2z7kNUi6F8TUyXx8TW73Aii5nwHtVPzy7FFf6
gx1GH2MALsKwhCYRFCdv2qKY+DpkiqXhNPSeYeR9G/vUOYomCjAcuMww2q7zHRAWm5YKgB3KZb9I
GVGu2vpCGGSiNMrUQ0IljFaM+gWv4WMkGn2TeFrLm2LWfwwAd5ZemTEgmqkgs1nJ1vWzdOoXND2L
/MoLHXxa47nXOv6o2oz7GUhzSqvVrSkw2Q7cHGwwQF1rziXW9yZLut7DXfCjbJZdyK1BW5RRHyZi
XbCO3uwkx9/kBtssNPZpq69TLsOq5JI13nHALiJ2GUY8YXKF548vM5h0YBLmKaPTVN1oIWg6OCVe
Wp5nxFBemfKsnBpWXpub6caaS8fPqKpcTO54FfQuJmNzJH55rPLkGlk2SQAde6qeldmBQMQZp+lb
ixEIChLFnny8oaEArnmI5bEFlG1jso32ksTa7N67t0wCRXkh0SREKnhbR9N8AD/HBXYTysM3MwED
cgOgdOkmLBkIed6FPdbCLXdtc2zDFwpU3rSWm7re0zLHpB/dL6cZW0Cey7NVBBsu1W6Kf7dxSu1k
qew1dvDq19/yrHlx6R3HKT0dXAHCbwyNyS90hwlpgKQMgnDNxsg521XIIBCpKkI3WsydGImEDEdt
TO8lx96Zc9XBcAuJnilqyp1zEY4Y/rxlHEbnzGQHMXCWJ+/DpMAhrOWKajV3keAHWBKH2fRDfFBJ
DVGRqW3FQsNgsm6Vw7DzCqaZcZZMaKTpa6mVj8FYfDez6qAgxTCXRFGFI5NzBSN1rMuuHB76Ar98
6n5Qp2avZGh+dLb33AkPXlLY7U3ufNBLjKDnvLEBLwntAO8qWBS3dk+vcJeQdniVvCpb44GnSKTA
xFmYY/YiwDzuFGSaZS1dtXAh+C1yPow+PNYq2ZU0vy47LV6DBvYTp3lhP/wIXpYCulms665aM2j3
2ObUmDrnLN6YPKqibl6DEF+nJUyU2ThUtoKNvOmNBKhhtUzs/qmzhx1Db758ts5MgJAZdcnKZC79
1BXMLItLn+xMIZnvjlLf1A7fDnZPGh32hUM/WkrZgTlSB7VhdYDVMd7xEpOIu8E6yZzNnEOVU2Tz
wbX0uvY5GM2i8hwMt/G9yOuHysjvaX29SFtdtahkcx/khCTSBam5h7TuXnX9K88xn5RfYjL2Y3sQ
4XtosfEzmGrr/VJh+HPqbJOSLCHaVpHNoZE9qk6D+xZIWKNPgjs6AO0U54xV0AGfUd38Wid6l2w9
bKOFILkXDSvNezKmFFrOe4sJ2WrUWqZneOOMS0nONDbnziRebz0mmbUsSrUdQXKWYf4GLjVhoFzI
Z/IgK2bUy9JgMMdwznLVtJWjy9DOdg7ixrYZYsSN/iEZXduPUTCJ/HzpQKSjPj2E5niMS7dcOM1w
TqKdMB1KhKZVYef6WSnKVnvzR9PXS0/ppu8m5VZ02hrmHE/daouxHXYr9OnaIs3nQkvE/d+69PtV
Nbt/lJJm0JbClXuiYbuMDs9Sn8GZ2iXcxNbv3Poq2pMkrDNH8r6PvxymLIgPPG31fRvJvTEXd56Q
8WrOqcRrOnxQTv9UY8L2bPo24uAWlAl8fJbrKvaezKHZEVpszloWkxFsEZ8xtBCdsjSdaz9I/RDU
FE2hyOC3LbriXCRu6a47wiB5uzesE0bxm72IGVUwfytHPgLFNrDTeueKzTfY2pRtLjOKCMtaoaHn
91bVfLddnXSq4pzYip6yRLtmhfemsOrPQrvIRlw6AKtj+WFRsBUATmN1aZb7TB/ZB6hlayUP/fwN
7NXCa/hCy5bYo4cqIY0FhrqTnrV70TRPnTlvY296xhDwlDrylMXiwHuCoTrrmlI/1Ia+imV0gpW2
lbi+FggyB9XWEkv5MPLMVrDAnHxdSBOHaiJ5EMvKr5LoUNsUOpl9jPwxLepGLKk5fiTCsPW0dMVW
53HiK9dGcH30VhKxL45DId1VS/Ms3pHum5sr1rq9zhiR/H1iYinRQ2tVJd17G7MLGEnBsnTF4VTw
/E+V0M9hbps8PAZk8daAXYZ7rFhpIUYqW6SiWWqOnBaaVh8cPBHbUE6buhIGFlHD2mXJbQIW4O4h
vJEpQhRD21TfmrnhiRuVlCxetEmlFzUzhbQF9l9CcfnKs6rFPGODy6tNIJAMhU0wuvDW9Cyz9K/5
MqJCe4bFFGCNYbM3GBIgZKfWU2DsKJuutk4PKE/Tzq5be1zwLldkVSp33WgjWhhRKdCRM+4bNn7l
0PtYyrVninZaakccLMa2d4dTrQEizIpdyPQyJc68lmN6i+sxu6vSkseB6figR/epF1ydxsBVWVbn
KMb+VBTFHVZlBobFR5xYJE0ofbfNyvDrOKXaJC/ehZ0kd3ESth/CmtutmwEJlbpYjjFLNxSueTk6
ibZxS609gtosljawYUw+8bKOe+9od7zIGmBortK1vTWYj1LDCEbcnuQcOy2rKFYONnfmXjg7ir7e
xqbUYNKOzF4Q9RfO0Bg71j+bSjQ8/CoQ5HpVLFoPBuvQrokGg16dL12d7gBq3be6d8lZ/kUxU8d0
+Li5RUfchriVw5Uzy0+jSI/FbF+cniD87WaRvbOUoCv9Tmjs/srYXs5YQy+s4zVUOfrCuo7TBv3B
XlZW3q6nxpBLgaOHPVH7VjXyZWzE1agkUSmcbPCjO6PAa5a3hzT+qk339UYaHT3nq6BHJi3Sz2aw
kE+Dd4oKtjL/QVQuHMWTIdqHJjMfLcyFZLSjH5pjM/9q38q8fXW0/hobfHqKbi95xDSpme33KuRW
0GMfdjRLZtXtWlmt4HnCs/3I2cQfIhJzKzeAczHcBoVWa9lkiojX4jUAAMBuup+fG92iE1WLWbVP
2Spxq7OmIY+2872sVLQ1srdK/DaCHJi2W92ldGrbtzKC2nbfQmXUrLNskXlzmGMeG4W51K/IrESv
UzyJ1Z6Y3PdI0YNLHqHiIWOrVZ2RncBRKVW3L8PwGSDvA57vc2C154q6aytjMVXNHwMJboMX7zJq
bqDKFEsDObSFslm0TaM/uTinsmTDrvyaVcO6AyKOnjG9jww3+7nVjsQwv2KWOSJMDlk93BX68OF1
dr2CpMum3wH4PBcv7uysgd6AuXEMFu2FXzTuS5PkfEE4yBe/ATBxahKtopZavMVJdxdHwdZigGjc
XiTSrv3MTTIfmZfNarjCWLvPTG/TtBZXvtgXwjjoMAz0rP9mQbFbRLmzCRRxJVfgsxip2U4XTkwv
NEvJhceTKrWn7c3F4oQoRL0hn7FWjSQ9kTdEyzYbEsDY7SIQvAl9yGZcbima3vcxb8Ku2vUGkoYK
SMl4eFjBSGZHmsiXE0bQu6aJzhZwys7QnuC/gGPUqpo3LgI9Ve/jsA3bqj865RSxFFW7IZvgsEZJ
16HCBz1uQPnD5F3XafNK0ONC1S0ZI2az1nmYRiyoBv6rXUTq+jw6t8UJJmqb+EvlKoCdgMJWo2WP
90k74PvQmwejrhL+jzG9UNGxHytc7lCNCYYMzFVxQH6vAe966gPc4irNu8coVuchNj7LAju4W441
vOGKMYBlNtM36JwjGOowR2hiCMESo5/0qecF3IRrJyHOmOCiu9ZBceDH7rD5tg9YxLgSuEl8irUV
3nJ1GcrOH4p2WXZuRm6kuGSc+Zs7aSzrU6TH6zS3y43ekWsGnGWvzO72nZOncGk6CmP8M1n0hNHP
d01kmX60rCOMzOg8cGsAmGaRkUwvVebummoy11RrkayuRnNvt+W16dP42MNA9524YEwpJJFJ8qkG
L+VUOWphFUn6WDdAY2jnpTOXqmPgkKnLXUVqLiaYlpcwOUXV3SX9tHZuKgX2A3Yi27GDsj4Ma5Hr
4ZpqwBQDteKy74bQPvOQT59dibCXsBfgef3aTxjxw5H1S4f1srFw6vRZN517q1XfJiDv71qmh19p
gdzZn5mybkFI/SCVAyidwqUFPG2QOxGbLR6m+4x8Y6rZ+yF7sjBqxGWAVXBIF25vPfROtNQ7RfbR
tjeDsWuV+WXEaB/ppPkEFu5VWayNZF4PsEwnzBLzKepJbBr6Ltea68hNDEM3urb6EFALYH1BPdzc
1iiGPWKRPUbJQRP6qrRNnL7tRjTZo2vA0Riwc+Oqz4yrB2Z7RdTm5PTjhxxJn8u63FGufoidPNtK
ACiJWZ9qKTaYxXgLDfzToePSz27fS5TFVyjnJ7KCaq2HAym32oCdR7g8UUfZQT691naxDUecCRUO
doQp2wrRObNNlcD3cpxavM04RjGDWcQA9QQyX3a+hd7i4HtlPMSzg8NoRpNrjJep8hvrRaLLoemp
GXzBkJxjBb2S15LWRdoKh65v4o5jLTK/IHrsoa9tBbmEpWOIvVPy+ssEmwFRPwwB3k8ztl41JnTM
AkmL2KzQEeoXbupe48paJJ39NikLV67t+XYjcYB0uYOyUh8S67ENnZXFw6zjHdsjJhRhfMhKQbcM
ak+MAoRxdRvqE1nMdiFzUv1SmruQbc/kAUIbmZ92k/uMR7pZWIG7GDUIETcwd6UNUJe711a7tKjS
E5SESuJMB79JOpkF+IIGg5XpzDyP5sALV3qoxpcovM+1t/JmNoAmpjnh1+0Gs6GY6UW90Rr9pcMJ
xQ4dM6SczmP4oBx33zrWzo50zOeQSobN4D2nXD8q0O/7vHxLTR3TKWVdssL4C3mhH7uHksdFMD0S
CVqVs4V1nmWz6k7DYG5qIkXN6G0KQOkie2u9aDUHLzbCBESNcXI/E3Y5GgJo2jMUJjdsT/rGdvp9
qvAq5n7R+6l8iNSnzN8z92XCERZEHzikD1QF+IIRsZ2+giBB1dDzeFOhQuvmDfIzntvMYkzItkGI
s+lp63QgbGAV7SEPv8iP4y7OT02ANyykMrfH/DNRhg53YqUzRgZ5ip3LZQyduEQmnh0bjs6EesNm
Yi+jt0gaO0jfO224w0SLW9Dut01ubmMtBYZq31nFg2u8U5m0kFPkD6W85qS24X9jTZQgtgBwXNo4
PVCBphYY53zq1PHCQOmCRLGotf7enkf4vOFHKXgTqra6y1yJeGPeWbl+nHnq1UW8wwnHcCKPij15
gedKQNern+vhXDAJCcYnYcTrKvxSzBPqdNngzx8vY2eRAH7CvM2X2y5NIMZ3s9br+xEQjaau6cA4
QpEjs1XnZ6m7hzhx1JsSUTjEhfWCUW0XV+NjJt9Azy/ocbgOrQkVGicdZFuBM9B6NWN3W1RDwtzF
+dZDZl9MY0YgMtnEdXYou5vzvnwUcYTmpG1r2pJFqdgpevBzsNoGB1iLy0JpG0NO68RilJ+Oy1RK
XvzusgP8EjlLDNi8CK+j+ViAMHelzE927IfdWy8Bdp69bqfh7gebsEzHhFQ4zURL0RzZS5nikFen
mcwYGNsg2qfujsz6Tgv3BStksoYpi8XYL4qnbL5kNt4w/U3jNZ4cq3KvQgzLrCEi9WgOyWmMfTwP
vEQCrp29V4Euwqvu1vUq45K5bQ1NrdzG8wdFBStK40FW5ItaPbvmBL4YVkfWntCYy/EmPc9ngcW3
GI21XoR3+Dv9TBibxNhGZnxu6pOVMsUqUwU0iKUS6lrM9Ny05M6prQvUeS945hWwCJzC1+uDVRys
7GTrT622LTvkorWBSbusPlXxZLQMvvxY8g6sHIxB/FZRnoIYSURm22ygcWgmUZRrT41I/C5m2DHk
kD5MCV9+M1XGthwBlWQ9A55zI7luww1cgVcjuScKPxUaFSOI5kl1LArCaf0SibgzeLDEPKbk+uaF
NZX4Lmb3IXKKmzPuDhajZFjBCMTF5elRrigJEId5ziDQBFeSkR+KPOd5msD4lHO/pbCLdSLZiRLL
N4UgTAtWrYBCzUnUo3OlYCYmue5AZo7TxyFyYcnovcN+nYVQtAsCvM011r8d0QU2aNmxEoi2WX9s
567cYqm4dFHwPtrlm6Gxwe1I/Jhu/ZwMWbGHjcayUKTVafKa1xSwAFDtBairHxTwHIEMLQ1Q04Xd
E2avfBdMle6uc+1CtG5xE8k9+JeNo/EUtolbXWCc0IDyphXEFHtgW3UZfzNNHYlja5q9tlXtRskp
xlbOsgTJ9zFlf1HPrYWNOfbznrFadZxqFvywybynSTzVydnACMwSfTFrtV9yfdKwsg7kMTeGO9Fi
cNV2cdnspPvudfE1QYWV8R11q0xlGvBME2uZet2gJKflLsoIgflR8CLHQ2E9oHKfm9xg/d3NcHxw
sls6IlRbdw9zlkRLrTNeydGvMu/VHapjdUt5VEzZqFFZAMDmUUKBeDafiB1+FOF3E/EYywr5NBJ1
iyhw4nXtFGf0AgMtqlKQ6ofjoPNDtviGi9Ha4gxJ4aQ06as9B/Y6neQd9xaOQuYk/hxtCJ8tPO2V
fTa3k8MUqO1f07mAsD1jVDXuwxw2kW7HnwENOG0mT94AHidWBDXTcEu4pUGYY5Xianj3E67kWqBO
I4eutMnZDg68DnLFTHgbWhc071xQHDJounnOwJQd3LgbHofZfLd17nACiVeBOqS85qvvSNMlmCjp
e+wYe6H4U9yilk3HTESpezKT+ntnafa2nXt3b7NFceaOQPU76cwe56tQSEVILOFg5zvHm05tb9S+
oO95VQRkgYUbkRazguvcs/sg4vLNkyFkVReVIwpwvId5G26TXBj34GICz4hYXl9GGKYM7eDp5bHx
7kVzjIyKg9lg/HGpeR6RhJrGbYlDjacWVYzPbAw9LiFvPuCH7jbu6Gl7MI7C8m1A72sH6X1l5nAa
yEGHirOBV0r5ZvNM0GGrRda7Z1jrlD7ThWHKJxzHbMHkuoUPkEqyGEO9Y0K8Dil1a1rcwlI/dp5+
dvCBZ7TeL0qp1D7BbFr1RFJU2ui07Wj6xuNKusMYdsC/hP04w5W9K1IrW+sgOKrFkGTZs4Snl/gS
lWTTtqaMVrpMbokmQqIaz5PwMU77Si6cNkK8TCOOu0qmZDPaZEoqo9trhmX7THGMQ2/ymVqmDmi0
XRoENEvE1joIqnLT6sXVInWKRY4BqQdZ5FIRQt/Ahu38FMT/N6etTumYA7Iah5Lo1tgsRMXeZqh0
BRodqWKO9O6hRnXxUfTF3ZjpUbhUEDy2xgxcfdHTwIxrQtK7Ww81M3IwDoIQNXtj3UR3IPPxkAbV
j97tRXouAsC3yywsjdcxd+qv4Sby0k82UneI0gTVqvmaY/0Wlp/7T+5BQAWB0V/msnHoSWpQV0CG
YYHX6lPOn8PJMA1sq2aNv4JpjDksGFAon1HmxwByaZFFmbxrbOdp8JDIzCrYJpg31lFfGK+M3BlM
l1V/6eWs+aYORAEWiljplZ6trTn2XsI0Yp2bdeMbje6fEdA/kNz2aB3rdjTem5Chd4jf4bMqEuJC
U83KXhd4TkZtC283LxbEM1Da7Kg/mtz621E3i6NNG9pQBlvOBbgo9hvklZrPbhDVxfIido6MI3nf
Kgd3/4zWH2qDybpu1HeRxrpMb8f+LLLJehkKry6Xom29Lz2+9V+ZuLc3MoNDqbG38eOknFYRO5pN
BYxOLImFtZBvmGexD87IF9Lylz5Q+0GAslAtA5S5BHg6v0EgAjqQz9mnl5QA01rEIkaxQ0XdWR4X
yX3bh0ShwS8s6RD1OMlg4IwB7j4LC7n06lG+iqKXl1oP5GvHvmZXUVN+kuNcb2RjyXPO/oEVTsWK
qpwcMv5GIgBVppgHEcAD5p9Y3m3ua1Eek4SKJWuM3E1Vq9g3XciraOkMVIK0sjeFfkrd6ZYgUKb7
UVkD4ZtIIzJj4265wKbwIDdpYpPMmuMPVWOdAsfS19CNtT0KNYso3qWXdtDUszOAFJGNtO9aAVfL
Bs+EWFlZcGgawzu7qeGshqrDCWOwpTA8DU1H1XR/8fwfvmdjaDUbEmvsWYJMX2JSLPR907rmcYJZ
caWELl+wOHNKP/AY57IBm1ZlrJUurgsC4qHRtScsISZokXIK73oEYL+nzuYutRWfr3M1ptICU77X
d9GJ7DXXhgEkjVuZrRxYDYBrIbEfrdKf3SCYmzXVnArCSua+DWlH046e5jMxBj3WrjLF9uM42gcR
GAo6kin4yBtTLuBxWCu8v8KPsVMVSBQEirwQ1aTJvH7VJY7LaYmtnWitOxXUOW9NiDA+vQgh0oYN
EqcqHfFsZoFxh8BDhVRrV5k422lKVisJQDbYqP3LFBOJr2kuPDQhJCSMEZ/GkFjDyjGtlStBJhhT
4gJDCqeNCsYETGky+OWIZSgk/wmLq+muQabi+4r9RS2d/JywkMT0MQZfAJyI4wdQtIFvxXfKq2B9
p8VSFADBe8dgkAuwcDtVhC/ioQpfRtqF98loPVM5Vl/oSlF3UnYzj2sJOdIWku86CLaISN2BNKV4
uT0K15bHHkpWxUR0eOAkcE1cw1Ram6mp+LMq5ioyG8I7Zjk92r2N6kKOzHcNTDQx+sS93sj+HqWK
jPPQTPFI1mfwbCBPCeGYhOKfiiYQYDdMEgJ3xGCc5eMhSKduj2e+5o4INWISwv00YzI5ieV26xK3
5ZJ7iKFKbXJ54ASfPhLKfE8Ict/Lnol561Ybb4YOBuYBOSZTc3F2So/tEyhSqGYUc+yiJtW3tpJc
wqOxmTycM63n7hynRPF3HYrsdLKlt16eihLlE0NLc03MaTqRvZl8raNJjz4iOlzgTF/JdtPU6Y79
ZRostc3LOn1yywTFqfIkZe7JqPqzwZQEZGisB6x3hvROdSqGJoca28noOuWNcZk4t9T6WJrhM05y
tlmknuLEze4tGzzRYDrBc6lNtyxf+iJQF5a51orVrFS5bcp87Q3muBZDU60CVo3fPKt/uaUpfKhl
iKPllPVP7mhEDnUuIa7sGmzvTZjuqm1TK2tJB5U8JYnJ5D8s9TXLH+ZIGVMJ2L+BT3xBXhxLYMui
1+o2ST6odDTObW2DlErnN4Qe9JlyVN8DyhiWZqbwXoxUsilbCl9VzTyQ+OkxtnM3Sh8kI4InBZ1M
i3NIn0PhxL4zZpSpyajjpcFCpEhbSOz9sMtR86hvE2xf5uBNhimVfvpgYxry2IPQoeil76Lg1AUS
Y4GRe/AM0/jmvyAbAiIzxHPS1XnwCUTePU7IfjXemtVMRiysk2yleyVRepLKey7QdOvJ0fmepx7m
TIaSF0wcQEGrxtlkM3UxixGw2FmXEZ+7TLdB1xPTbUJl73San27IkJCtM3WMF6429uVUQGZ4nYL4
2mFsZInpDqWfVDLedqw/gOqM7nMGeQ2GXp9PCzceOC0hmBLypq2M7AWyoLrItO+QjHCxnR2dlplm
LNQukQEQKq+HUmk6bfJM016G56uO5aoSofoa8zq+mNlsL0t7YEuWRqpFtfDUHv8rEx3CoaBpPQvo
xdF1q/ouNafge6scvroSnP5lyrT6Y+rK+SvNsnIPVo/6JSfUmBQYw20Cq8I3HBjWReNJvpYIUHs5
DHGJOcYizTSBPaSsqDuMPTI5tBGxndXQvnbhDELQs1hNG1l19fo6PqFh3XpsJKvoSL1m7B+4E0sN
wbDD5PHYB2r+ytIkP3lBMKxL2u5gu0oN0pkFTKLXcf7NJY2f04Rk4UkLd2wWTfOqmWt8rPnoNhcF
z0slKQheXkk72y3EXjq84dNRFae6hdkcJ9N0USV2niZ2CHBWxlo5RvIauWltLy22rYde68uVpmy/
0aL5rQ5U9dh2HvashJRW5qjuSW+5qAgz6g0CXeccAH5jUBzvDTt8QYHHjKBPzTmrE4NQo+wvSg+Y
T8ep431r7L7alnY2boacamqNOs17Q7u9GNQAgaFycp6kHQG3BaRT7Evz5J7nAtMV94x2jAAlfIfT
Gp+Ac0C7C8OaMXuBjOcyGloE4TzezwnxUWMggorBx06KpXJ4RKRWIp55mHzvmSruGAt7N3JB5Y+j
Nq2LWCWnYEq4R4Iw4V4YaXZ7t73Ju3fDUxYw+ogOnnUX5FG+t8Ow+cgLg7dTALBi3qBngxTpWAI0
wbx2xO1tPmuHOkSnNMHQeepgDbgOm26hCxNLbX4wi5iitcaz2E4CA+Cmd42Qqj0tcIg3z9YPZhLm
K2+OYINXMYsZljjWD3KNwROUnGibIWQwPWdErxZgPjQW9om9cioBvA5GWwl0sG6WEghuLpptmMZP
OvIf3U+zCO9cY++YzbYJkNerBpI/1KEZfBfiPWSiVaWbh5TSuGUPh5HG4WPg9k8ANZqVQXMofIDd
YE2f/3kQ4LHM+e///AmS/5s//f8i8//rv5cV2HyWt9qF9te/6qe/mf6D269p+Lm1Nfz0C/+3lNZ9
/9lM18+WKcz/ccnffud/91/+3v/wOFX0P/wo+6K7/W3kcIqfQ1049/99DOzwWUw/ZwMkv/+fITBT
/MOjWoE8l7QMk2U6HP3f6fsG/8ZzDc82dEFGzILL/3sJjfWPm2kfwL7Jn+MJaBDMakuWm//rf2jm
Pxy6bG7/XBe26Xjmf5gB+zkcQHCFhAKEHoOmHNclp/ZzOCCgBJEuEvEd/mkg5IsSibJxcUZdRwOo
yirryhZr1FC/++QTKQs/IU4sQLVBqQXjqjfdGSAtnVD9RBI+EN30+oev8l8kHX9O2Ti//YCufSsb
YFxjU9nz8w8oQ6esIAN8qIhFr29ogZkvLYqMhyWQi8rZ/PXRfs5KuOyjbKrYDcM1BKQ3AII/H22Y
FbzGHqtAHIqQ4MGcPVUqre7/86MwRtct3ZWeIaxfvvQomlIjkgU48FtxNXxuvCv48s5/fZTbz/r/
QkP//Cw8aD3Ju4MIokOO8I+5D1cvvdCRvAEqkSfroRr1M16Fnq21FR4oCPFg11WfZhtOf/Pxfj5l
vx/YsCzDpXOeQodfAid17Q3taOIWnRh+byYxjbum1dK1mJr6bzJYP1f4/H4oQrD0hJm0hOm/fJNz
oSqrBoywsASvkL5jRhLN8NW1+Us3cvE3ZUd/+mAupS+SJhfTps9F3ArO/viNelSoEq9i9JJO4XNn
1jrT7vZzsmk4+OtTd/uxfzp17CU4hEku1BFk5m4/yB8jOxRkNmYdEa4TVCjIBBdkYY6mzzx1xCM1
FszEguny1wf907WPoVcHNuMKyzZ5HvA8+uNBA3NAJslidrogA3J/Hqv+S/QJ65f/j+PYHIg8G//T
fwmzDYQMsCtzHAoTyxeL2NAijKvf+4z+fVb7T5cGH0fYAAf5j86V8sthLMrXZMe7ldEE7/yoIpBA
u725icP0sWrweock/hNwGaQZajizXC7bFGMtIA6UfkwMoinPhj3f/eefnr0gUrnUDXxov1xDQ2wV
ZeRpaAGzVewEEK4FXV5/dwH9iyvVk3iieagLQWPZL+cSv3ruDibfcT42WFp1Zm5oPi2wFQCuE0ne
v/5Q/+q7Jtpo2wblSKR6fzkcMA4gTQm6pJaE2no03TcxuIfWteCwluHfPKP/9cFI02FNkoTufvkG
LXQPx7yJoKOZF1vyCt29iEvTxmphSJ+MV/39rz+d+PPtSOrfEI7Bi1K4HPSXO8MCUo1vGHK+h/km
idyXVrh7r4QRneIxo8Ne616wlTJMlahU1bwy2N87AyE5WLp0zoT8tFORPEUaVtq//uH+fNdKgzNN
TTCnm+TXLw9b+/be5GfGpxL2MFvGUSc8m0+7vz7Kn68njnJjHzisSwit/3KCgTRGLkdiItXqaO6q
gka6QmMPxk0YxIzr/vpwvyXPf34Acjwyi5xengZ88T9/48YY6HVBV8ei0ps23w+DDbOmnKP0y2xK
c1xYRhi+MC2GaaE1bej6NcWrz3qUkCNrgrH8ZwL23z5M/tWXbCB0s+DSCeCat0vyD8/jjtJXN2/4
+GzGaapie92rrZroDf+bD/53B/rlfVYmfYQGy4EK5IBtyTLBF3SzLP/6671dr79+u7ycwexKahEp
H/v548hulKY98O0WxRCJVVMYulp0gWE/jSQc0QNkDAbV7BJm2kFdRn/3uPhXV5NBYg7XLBAL8evZ
LUHNMN7kGQhdZ16BMfTWeejg/64GbfvXH9XQ5a8f9vYW4JzBcuCY/OLnD6u3oPsSqKYLnCJtvc0E
HG5MGV4Lu2osQn3Vx673KAHFwkYpW6qBpZpuMxnT+t/sncly3TibbV+l4p8zgw1AgIOanFZHjWXL
kiV5wpBlm33f8+lr0c6/SjrSlco5uxEVkTnIyLBxSIIg8H17r2153y3f0jdR5ueGXjlD3rcIA8ti
nhCTGL0uvrG/r/LHOgw69cGrycTABB6GDvkx5YCFISG0xL9vy6mzTo20KXAhmQlm9WbAi/IJxTMi
0o7ilnkVck4vLoiiaugbBO3s53uzLiW14oAAZ2NjTRLei4/6/0NItYPOccxvWhtzX7cE9XTA3/vR
JXEC55qzzzRl83VJPMD3wAjouRICF7hnTuFR8NBW1sJLH1qyHRpK5WBos7wAt+5MDtVrZGo1Teyx
RQDn6RoTEd6Jr0vAXXae1GmNOs9Vi0qVPGyFJ9jphxRDPnngGDz6jCMFUM4gIk7oom5KFaSfQngR
tXdmFlTd4/u4zC0aG0MaJj3mlzADHYUsivQLugRkJ+F/1RDju4Mq/PZBVE77sczS6JPSpWrXRFIV
/SauMVajtxagJZPUmj9jnq2CvQnpS627Mk++9vBOv0P9LOGEJ4lVbppJxcDWBt/7mMzKv4+yGJ5/
0xUQMjvetgixT+nqA148nWz1WCOipd+zyBgGrw9PXd+J7nsDgs3ZnLOJQlvaTnSPe/aB9Z05ID1D
ZJIaZKug1VFQh2IEJXwypMENDsHN+eSMQ0FTmIs+Bl6Uq9MqqwNIpjnbrE1XjhQHYg1ziOh6kERx
3tLIxCUePFQJXQwsOz61yiIxiPTwAvwZZyHtty+w4nRH0LvI+g3UTXFC4QUCFTSizMGEiV6UVxxa
Ny1Up8Tn2WkXPFOMF+0qrPMoWxvWpC9j5PifMk+Nckda9ZwQZSSCsdnUVMJSzC1DGY0XMX4xiUx9
NshkYjulIUX6FTE8zDjamrdBZyEZzdGGfjKKFOMKqAZqWA1BRBv2Q5a6RvkymldDFtfkQTukBO5L
gcXGW3l0TvIv49h0S8mwNT8j73TrrbZzukqcRF0VnFLfJ4ngLO/dxogOMZ+q6MCJJndPkETG6XoI
O0zVI7Lej8ow42+DFdPCKcbIQ7XSo3tki5CS503cGtJsDgmUpnBOwrmyrIpwmADo9UpOA117+Drh
DzkRGk5juBk9soY4Y63GUTY0ie2YLqaUOMegpPXoPlkfkMQlfUk4jGfjhcHZNeMac/N8hLMW6OWv
tAT4p7iIuXVdZbU+L9woxk05ZICsXN3aYmM3uAhjA5Q1LllKlxsynCTFntlrLjnLFd62VDDg1nFR
J0halMWEaCi2nrtZTn0LNpmg6l6SJ7VpcmdAT5FFFqD+MAfihKVLg5iK2vnB8uARppMlhu1IZ45s
Nse2N31exphVTKO8J/9i8BBSoDy5FX6MgaG1/eSxSjWhtP1cu/YeZ3funRU1iMFTXatSIU5QWb2r
3YYDdJ1mztfeb1OMbuXMt8bxxsqgI2DGj6H20n6fTbghbE4dRNLECxCsUomLOEbY4LuaOq6qHbsA
iEohhRUXUkmWQSosuylcYX0ifrV0o+pDYxXijp5Z/LNoXV+vh6YD1R9UFbr2kNiUu8Qz5wxfoF2G
68zJWSWc0GlIbRh6VGv08kFDG22RtfsiTORV0JHms05xTMPim8sYog0dOmfdT0GYnuVpW02fW/w1
trXWGTDwvQ39o8R+2iLY3zXoE+pth4KJqIoBC50xKwtAKO/ZnHwZXC/QyQmbfjaxGE4o2PMUa+V0
bftDxb6s71GryLZa0T2xwom5WPOGdezlu49jH9gHo5mLrwOK/AaQL7LojZIVksqwkFh/dJ+ioSbh
1IzKde16ykBuQticS6NPIEQXe2T2ZlL93hv+XXf7u0TzO4j0v2t8R//5vyz5/X8Xu/l2LPqHKPhx
TAVZ/sTvyp8lSNdUFswa03Ooviy1id+VvyV2Eyo7FQTMEbzFC+Hp3/HTzl9ElLtsU5aqITw4tm5/
V/7EX1BEOO9Qo+PMg8LB/hP4k2s/3xexj+eNBlvjMt7CltFHW02VNraIO3+V9jHCq/1kAqBbOXZh
eocZnaP+wKc7xw5NPHV40bWKPpXT0h46xFj0kZiWLvag0Xbra0WqbgNPfgiGSw8qL/VoGVXgcIIO
0d1pCaaME4KwbRus0mgn4JksEJ0cJjITc2xioxE5UZOI5bo04wKAMFwM4qQC3L2rOjI7ucpaA+kN
rSA2Lv0YK9oahkWfzaUANiLrKvhedU3iXAgZGl9nI2IhwRsAwIEyxHQhGi/4msQRHlonsyFOY84E
0FFkwh8w8tKiWyU6UOUJwWwhzI9kQNYX+xRe1s4Q8/WYkMiiV4sVhBC6leRT0Loo3K3Lqwaco1q8
KyIXKfilxP4gsCbircD5cVnPrfcQWlpiOm0RTvi2h+V1khgFwxrkFd6kznLvfJshbwOrQrKL4nPM
LiY79bJT4gXQQeeFTSRRJ02hiUDLp+KzM8cufcNyRkyaKL4Oa9ZfPdOMBJxFg7rTICcaVEGS3ft8
IWMyVzyWRzC3rZHiJotYJk9TAkKay6bxzfRgxx2+n9K1E1ASztiuimYY73LAGt2u8nRIOmlPjfhL
EcY9UEkqGCR4gVxyVoFLB4nVrKm+1VPOFneutHok/tHH4WBP4suQSSzBbPjl1sKjtwdCWVZrwsD1
Y+MvoNB4iAgaqeeEsA+T1EGxyjXa55XWQY3aXpJOarndJHd17KoJjWBEXioxWz3F6C6Dizha/Ky9
bNyxX9UVJ7SWht33EMAUenZIEWcAEMMro42an/RebmigAGoJG/q4HNB1Ccck1tHnDlFCxA1Kql1K
IrnD5poNJF4727m1i5GlGk08nVE1SXkFNRWaco9jkxCzMJ2RnKUuwn+4VI29asdsvBtzSv/rsery
RxsXeL2GwmBlGETl/KlKXclvsyyCR2yn0Nga8n7GnOuZNbnhmf9ILy6/pD5ufYso55D2idd/WHVQ
zXuU/T5BODSWkEzx5ldkYpp2vfdNv4NFNhEDi04nnx+EIcvL3pF42ShxYTBNegyXG7P22cWhHyzm
FYrZuDi12xrqW2TaRbQOZOOQReUP05JHCXnxLk0C/zEbcDbvy6ywURDrDiPH1GUlZqIAGRpibo9q
U9/aCQQqaV/5U5mcW8bc+ptF4vC9qnp73gU44QgY6WO9HN7dT63beneFUileltJS0aFIHcLSwiHN
LitSCohRTW0f1FlEJsraa3Xww24mWBOyrrTJ/xxm3NKVxoYgCQ4I1v44pjdDGIQeSxnq4Ju4SIN7
yDA8Hy+NIwFz18JChweZpW+EAU+EKo7jlBiBxY8qrKC68OBy3pg2o219FU9fZmTI4WWfNSh4Ldft
kqt6RIqwcUzDTcBMzMEJWoFq2NNakO02qN0x3UqYEERmVgWkVsdIQXQWKBTMVR79anUDiMHb0ikP
po7XgXIRcHmyDUL60NxFOW5ptqbJcnUe2qWNIQp8IVkKZ7YxONGvCPH1EtzJuvQ3unZQxk7K6PGz
qOI+E5Xdsf1Yzj5GZQfDBokHMGoiLhcCcUfE68pVjXuZIsT71ui2PuNEicyQTnjeUtwGy7NpqBFf
MWEhi8PPZoMeCBEOAPMr7AuQ2mxzU/LC5SsMse2w9gUGvPXk6njYKlWW4aUfmuGhTroErgJOwisQ
ebghoGt0uKcr1uRK8Ag0nX0O4kHVZBf+TKzTGZEBYKWrKQ46eEoqQJk5yzjbaT9rceKAEv6KTYpJ
0UXBmCOn8NRV4xv+vJKlG7oIefjeMa3H6D6KTPTodZObsKx51a6FcFvSPyg5n/qZbTXbJNDA2tg0
I9ZmNTUXc2na1YgM4S/S6M0AjSAmQJ1OuZiOcRHb2ZeoCYkpUy2h2qjKJftrczTLLwS8esYaMxuT
r49MNG9pnsl7MHTgkQmEjDY1JMRwC10KSTJ7ZfEdNqpZrfjWx/dasjXOD2Jo5DB8AfzPC71y2VN+
Hzidf+jmGYWObc3qgCA66/d+ZCc/49FOP8jRlTcIEOb7tLPrR2qMIWatonC/W01nIAYvTPPLWMTU
J52mLn4KknT246wKyOTz/DWy7A4tg0XWROgXDkrnKsYDUlVplKyjqrCupna2bl2JFWKVqQIt9MCf
vvMrZ0AM6dnzVRLRb0mMtj+lAYoPuo5Eu6fXzUY87AFRCTuL8I/Q0ZRI8kn9XJlVSIBXG/bWQXaK
OdMNCYflmZeGpgdbc4cXpXevka+ROk3wNeBFGvxttROwXjocBTVS0F4m5kWYVuFjMxoJp7OqhDSA
T3fSnwJSNjjSRdSGPqCxKRHsUUiZMLzEeeZZfOOxVD5wOACOBsWgtbozEOnZ+HGeMwnR0XaHTp8H
ntUn53AH+5gvy0hV5tpNIyIHQCyz41aJGv2TLkEDNaCmzUyyvA2Zmp9IkNLWmv59mm1MunP5hgSm
8kIXleYQ0YZI1KD4WY+YdYfhuzVNQXVepH5Ks6eg2kQ1xSPSZRoS31n+5ATGZwqdb5QX4mHtmFNG
PiTVSqjpRL/4Ptqr1vQPDfGY4S1cYEMQLN7k8XU79fkCNo6xo/nRENDbdVnloRPIiRvjtfbEY58b
wruQODfERg451ZiiK7SCv8gxDTF8gXe5WrLXJAmVVcIytjKokpv7yY2NAUS/J0VLTVZnQqN0b/3p
ZwvsIvnQsEDUuxbDcH2BV6aoL3wzib1DSPzjjKGBvcU4bMgWQQkccrJTZ0ESA5Aja6EIzuFVpcG3
ooYLtAnbEYvWGMusXRNPzA+1w84fTka/ExTbsjFwxPdubLv0lHjcKfm49ClI5mY7bUBZq1pCKsqJ
1BqIxjOCtsqo3F1FmQOMaDxzvHNmN7K+EMpt4+SsFFthJrIcb6ji5LDopByiJX2RY+W9N1jWHU7j
kUKY7vyfZqcdBLJJTLBaGmBQWGW+CazanpnMm7bPunanq14hak7rhEhWmwYMnv4+IruYY257ibzd
TM/ASXQ/sLUOF3r01VeVT6baWYRTwI+pUWCBj+69CYdfBPSOYyVNowIRu9yQvBRpblpffCh1g2iP
aqNJ2BB93mCB4EQQTAzHQtLFVpuUAEoI31gTiHKVPRpFVhUzAtDhDL2+bFXHa27plOwKwbajYrfW
BbDP6Kt0W+CH5k8YGQk7eApY7L+pEDhbt7Mreg8EufugJ9SYsgfpW1q/XYbMtpK4mwkfl6x6Jd/N
G6pB2G15VavrQrCb3nWTagn5GwYBQ8K30DSV4AevEJeGP3PbjVE89y4dOW8U01lLzDFODrbU7Ybi
DcSPoqaKhyXFhaBQe5mrT4lx5hbXygxvDcSqRJW5QWLi/8bhvs4lfmO8s4kZfnS6OugOuSwiKrbj
1BVwVhFEAUolXWc9D0acn3hDgd41IYoa2kbXJUi0xpqQniLVlU1YPYJGbh4qrG3fQYqhNmMNuFEx
YVsrFbqJ3ApynwgM5i9D4tdVcLVaXIGUC8spp1YxUJrEWBoOID8ab3jsjRm/0tyExY+gjFJvix+7
ir9R1QGWtEGLyuFiaiLaTLNrNcW8rgrV627tBK1bL0HibYe5ZpYIjRCoBfBIU+oEgS1BGo0oKJCm
OS20nwS/zCVYJ8c/nXOK/QQPZ2N8qyQyUX+d16jFqSOw+RfXbD1jiolBXWb4gH6V6P+vfvAvxBdP
uhWLLulvvdEifPrPf108fH8IHprHh/qZ2Gj5Q79LCNL8CwkAlKFF7PM3Cvp3CUE4oKXZ/NPx4+30
aLv+dwnBsJAcoTWiPeoJ04RN+z81BJwLf9F5R7nAgZ/WoLSdPykiHHerHOV59vITUA7aNGSXPtOT
thh7z446ONEbfZiOh1lTViY5O988uSl/l5f+g3PaxyLK2+Y//3XcfV06Nx5+p0VOQitQHBUq0H6Y
5Hsi7+hldUYU5E0P0K6T47bwsPnWgvyStwc8viyGcj1GBL0NNBVJ0PPLGmmfElkGtBA5pXkZTqW/
96gWr/5wFNuyqfBgDJM8XRQKz0eJkyAbpniqSUwJ8VGaLPB8gMU7coPlETxt9dGzVVSg6Fx7LoaL
YyFAzLYotWrADkk2At2vUS9mwY4T9DnJRNdjHD92Y/peT/q4Q08pxxM2MxdPiRQv+ovTHATtwAYE
y3EVbKyONHhVgjWQhj2dF6Yq35khx/1EYTtg0RmJ7h+SquVleDoPyTkHYOhCI4dieqdg86OxZPkW
QdK+M9KLqcHZCuUKwg166kB/l///ZMb7U10QEDeSVyfD8XSaga/YZZf+g1FsyoLojFBxWMcKBwJY
YzfSXYs3PayS03giPZzJWBFm/fYcfPFqLcoB3mFqjRaKlOOZHovFDImRbp1yKlyzByedqS/kWvuR
syuNwv7J1jk7eXvQV54Wcj4bLDI0J8QiR0/LVL47Fx15tDQ88q0rCMarhTB2eQWo/e2hjh+XZ6JK
4F+kYQiqXspgPOl2Q+U465ia+b4oNGAlUvzeGeXoLjL5WKGY67QcSWNQv8QMTyZFjZy90EvxJpn8
KykJP/cDaNz4xcfcPIDyDd55bEfv1zLgLympUGib6DAfrYhySeMbx5Js6m46c0JP8tQ8BW7EJmg+
CdN3Hthrw1G5QPbAY1PIBp5P+qpB0IPhEwoWARmEkuicunAfYu/v6fFZ606kRIH+0ZPjEm0XWjVV
bk3fnvSE52M6uRs3OuEEqgbXOJTCgysomz++MEqZTH2K4IC6Xzy4kGIPRxR4YWocmkNg4sdBZxzj
fq5wigwwGv78opblicq+w2Q5fm5CL4t+BuOOlz7CH1WSdO8F70keXj4uvsfLIJDHHaY+24mna1Tu
pNGEv51EmYS6Fp3JdANPagLtkzUgZxJr+8dXxXeMqcjzksu24/l4Shgdzjym/wzKeM3SSQC5hZX7
T0fhEbHJ4J9lN3DcrvAm+slycpN1VdKYb/sGHlbXFLu3Rzlam5h2zDU2HIjYsLAqdXQtcEEbKG9s
6DWSjhVI12lLVxjrh+P471zQa0NJxfLLVs1irh8PBaBLzYNK1+NMwzHsxPi5sXB40qOLH/78qrhz
CnKSRlh+/AJ3c9+ltJDTtY/nGY3KeNZHVAhLiqB/PBcILbHQNvNNYe4d79V8E9IhB8jlkBVAY+XU
ZqzHqFD/4IJY2yVfEeKLuaznUy50ChoxC4CNAkRzgR18tj7YXeUHH8zcK0/fvntHH5Ffc8JbPvZ8
7oXgxXo+2BDnFe1t3DpAJDGxp1F/gZJF/+6i/m8lZssoGloiEiUWWvIEjt7azDAH4spbgFt1WW8B
R96LKVXvTO9XLoWwCoSCpJ84SOuP9pxRb2HMhmO0Nuhyb6O8FpdBW/2dF/H/vJRXZvazUY6ejl3i
ZMlx060jgp1PdJmSCdJSPUixs31++9m8HEqwibBtTeuLGSeORb7gy/CDE1cuBxtvIZ/CZIMxNL5N
dWe884ReGcslPYGZTWaOZTpHT8hLksQeBOVISsZ4b5TKz9shiDAgeeKdteHlcxIucloH/bzH1uWX
pu3JjmLwbaOgbJtQw5kTqLaTASyBnv/bN+/lhwLZPPJoy7FRCmNEeD6xc7qZMNlVsg4x9ffk1hXF
HQUs3Z71GsIcFB7UMu/MwJdjcgjBx8t2QiKSco4e2MDhitiYIMV1T1SMn+AgNxIpN3Sj2bA7oC3f
vsYlSOnpAYj3Si4rkeUqD6uisI8GLHg6VkgFcx10RAaulVN6wd71SijSrTfpLwaijGQPpmGp+kM3
m7YTIrJ7uymbO1pFvUt8dRfAf81tEgddL+wuRedlhDG7yZjuBZx3Y9cJwz2bhRN8ffvXv5xyktMG
JqHFSeG9kMrXcRMElsPnaJgzmrbp3DfYEqvZ/0ayAUDjPx8N+8sSY8Jyxy17Ph8IbCvHumSfN8Sq
nXZZIu0bbAgwmqmjyvCd0V6ZCeSlmxpvFCFmv4xRT7cpNrLhqMv4/glnyV4QoRtvEWnRKxlHeBM0
BIv609sXuHxSnxyGl7lgYXYyJYsFfizlPL9AM3Dn0EhQEjceTbbO/THNZramDriJKhrCpIJ/fnvA
166Rt1ehtECxwVnu+YCdKZrGqPgcRsNI2GHg3HpjdEFnhSBFIHrvzPVXZgs3k0qR0os/zFlWlSer
hpP2jjJq/FEBZxXIB21TXhsTmNhYRM47ZpHXxlo+h3LxwdAKPBpLl7IeAH3la6mbcQt01TjL+iA+
TbNm3r59E195akpjkEMRrhfPyNG6mxP+62q/ydezV5b0pRJ1Y+vG3BZCW1uOkPE2pX/yjuL75ZPT
VNVcCie8gMu79/xeFtruZtqHvAtu01w0c+Zv8d1YBy+CpOAhItj96UUudh827cvBWKAOej4eAKyg
WmRxHMLHYY8zO4KbF6HaSEPc4LGfjB8Nu5Kbt0d9+RRRE5nIgGyc+8o8NqI1pGMVqmPUepiRnVZ8
yOjvZIgisGO/PdRRIYp3j/UL9YJgi2Oj6T+6oU7sKUAfIMVjmwTt1TyJ7GPl1aSyOvm84NeS9HPS
VKiCIiQxxTuLzcs5RLmB+WpysUuV6GiznUbshuCg5GtV1+1FkWZyXQkql6BjhvgDLbv42pcZ8cVv
X/SL77igIOVqvD4sdNTgjp5q0lcTihiUqaWXeYdRI9SEw6TfubWvjcIairzdpeumjpe1uZ+R9VUR
5/MMkIVKapBWAbKdt6/lxVyh8MWLsNxBJGt8S5/P0LYd696S7B0t2jJYx2kMWhOMsigc5n8y1KLX
p7br0Y1cXs4nC1k6A2XJJEFVNuLFE9ttx42g57k1Ucbu376qV+4dGyyyFFnLWF6Ow7EyK9IqskdA
EiW5zhlde2AsdVr8YU35V9kQgRuFDN4B3LZHM2Gwmw62OMAKpG1QHk0/TL+SM9hN77zRLyb68pQo
nXDOY1Vml/X81gXGWDcECpLxhQCvXDXa78mJKxGdJaNlHEbi/JodHcj3wvBevY+sey5peIo60NEi
nTixjN18yta19KrTGr7qg0wcqKn/4HGxH1oOfQLv8zJJn8yMgIihWrkD9FfX6SRl3giilkE57J1p
cWxA+vW88GXzMilNs+TF9aikKNBcZGsamIEmsiYMrtMQJFIm00NhOic05tCED/ZKV7rbKy+333kJ
XrujT36BOpoxXjo2qnMtDoSd4fZr3bn5bSdmefXnd/TpMEfrsttE49Twcq17ZxwvSIy9cTBYvFNo
e/1aluVDoYFi9//8sYHimA0sXey1QMbVO21ijTEywzPfeWyvzX6KDy6+UqY/dZXn4+R11CddZeMQ
jyt3BYfOumoQ3VOVYseHaErBgrBCgjb+wT2E7saiyG6PivPzYSewp55ZMKyYIxq64RzPt2nQOZ/e
Hua1FRgnEwcjSvUWFt3nw7iQ+alYsr+DIYlMpwCkTeOcMosYHKI83x7s5SPjZUbN5i0VdA7WR1tX
m9SSfgDcDucKzetchGRgOxFhAX/8RjMOm0gO8YvD8MUJHktKJwoWLGfW2AaaXgR7ifnmnf3cy3vH
yd1FVc2aaGNhPHpECv9raQvgXE4DXTEGO73pQ5Ar2iqyd65omczPThmYBPngL1VKzhs8p+ePKZ1G
XEIcJdchYUS7uDAASNVTdrkADE6SnJCUt5/ULyfzswEVp3eBW5Id3FLiO1p7Y1nKyTY6WLGxncSX
ZZrK4iFlR1ZztvLq9lMoYZXlqgVsk5Qqtb+gauzUgT2DUX5++8e8uM9EV7JPp6FJqYRmyNF9rnM7
xh/XYzxRlbGLlJntTYoZn0JHvbejZJoc3WnN6yY4OdL+5rsqjjfNfpXnfutHCnUdLqFsDWyuJ/Zw
EqK5yx205OmGxLaqczHzEeg0rDn5zvNlDSC23QM7LkCZU4a9rpIxiR7iqQGkFWVB0QC0KeQHMhDV
FXRuV8KohsyCcmawxu2EYeNOxEnrEqqUeTh1asclVaMeq+DG4Pv0qzsSYa9b9TPbPbRKregREoqx
sBdYo5ubv6ijdjd8gMta1lcwXnBbrtFt+P4XYiy8ExL+xJisgjiBhS48gpUy+GiehiJlLnIfEhiK
yYkBVViqdL759pShjEaQleWfpjAxFnJYYFgpGSmACKnAebVqsrMiCZgEXUvGSY0DL3CciwYIMzr7
2W3CDhvtZKjzrE/8IN16HnqQCDW5zLEcaeR88fdRGv54qqROfQJZnGl8dHQAShSEZTWgXc/HPgI2
iXY82uQYb+JbBw+dgEYVTb57pXoysQ61X+fyY9ENntpVk+s0h5YHTJLnVHjW1kXmgvIXd5ETbobC
i6u9mDrX+5DM6eRh8OnH8txPqmq6HOY6NW6MILObM79v6/5aT4UjN1Zkmad9EObEQI7znP+obH/6
ERedYZ87HcJqGP2Ri/8ORN184Yokho5b50N3ADnm1zAdKQTfeX6FCYhl0NVrFfjBd8GmSsMtCNCB
E4Mo8uDMIf8hImdF5WF0Syifj1+TRRntnBD19JhPDj19THx+GH/lbUMg5ZP05H8GSazdU0uWWmEa
skf7PhutKN46eV67DyORnL800VGGcZUQecJakrzRixmtxj8XhC3aWYH12b3ME7sathAHTa4H9d7P
Gpr0j7pIG0Tcys2CE4dUoZQNYakIF0qUT7xzYcKX50AKGa4ZovEaHRRJT2mDl3CDP0LWP6rIN+8d
J4RliY0RatNsly0fgirKIbUm+XCOAD9DoG0P5nxbg61vV6qOOiLH/AGfJimjLszBOonu7NpOwSk0
mJRWDUnV1aajyEgKWIjMb5uK3GRuz4kiRdocnUerz2B6Sm8mlMijPYYZmmhqzTws4sumRTUJaxdu
d9FPs7PHGztee36u64M0u4EgCmw04zoUTSEINMulu8nSspK7vDTtH0HstPFGA7Xr9zMHcYmQbB6H
nT8k7T3+UEdcBJNm4Gl2XfxizFnUf4ExFds6KazrchCEjhWi8IZTVUrOXHWYlMmpJkFw2gn8xI9D
wTFla2c2eujcctuvCD1lexOxGUaSRgQAJ14CB+odBeDqc5MX5nShEiil5J2GY0jtFcuIJPYLO9yH
sjD9ZpfLRBK4Tu6KCXsYiy1RaT6JigEM5OY0roifJIMjdq5JZp/D2zlykXGrGALGAhKlvx63lrhh
4Q9vS2/0r1i77WSbN64b3xh5mbPcaMSQJwNr5s/aFC045ayGh+V68T0wlyg7m0xCIVcwlImyYQ/u
GwjZkuyHafvWTdjTqF7RwVpEoIHdG3uK6IBthtEv3K99gRiaNIvMam6zEqezWRvtpYU6N1+TwCvm
M9ah/LKfZZcejKz0ihMJ7nleUwuqPpctDph1kRn6Zz/5XnGY2rGr9l7c2dF5GVrmvRES5rMvpzg1
9iiDgh8O+swSlytSukPmVRKcZh6XBNCwY9Q7K6ri+DzIB886FYMpb0lAaNyV0Qn7LjY5sGv2+yG0
OeGNOjqdAlOfoc8lNLbsQqKbSClOjK0mF7FYu3449GuP5CJ3WA34bT5mvoGhPkHN3q/MZBZ6m+lh
6L75qHSqC6zLql3heu2dLWuJAp2pson0MiOeP6UzJbWvtdmYeDoIKrlB8pRYZ2ljuNijRciSX5Fv
34DZs1DvWaiOSSqWeW/vyMEpIXNPCOgtUmOjSa4bEtCDO1wsybeyr+xbNy20vxOWgW8SJZ/F2hDx
Dai3Yzf0FfUYJ6iuSM9psus0cWqPxPoyCvYq5XVdjdjiSXcrHPvKsWfSv+zYFzGmGs8hUyOss3pt
moO/ZGTKOtzgn+78DfzYOL8M8r5Mb10cwvY+8TBGn6sA2dhN2JaFvxrKkq9kggM12yS0CTUTMQbj
T7jTEJKHEwN6Jve31fdG2oXuOm777lQYRF4QMMnD23o6MpstspzEByhfTMlJTo5a8bOm2z9xZuqz
B3AK6kflubp+BBRpIYDqkRJscVVg6CkhprNJKDNXfmHZSJ161UGV9T6xWjXNCQ7qYDwteUeddTS1
sU9RDqX1uLKDtPZv7cqtos+G7pZ0sFGj/43MUdf7pc/fXwGHLMPPGdYCcbDIdmBKoxcW2Vb3Ks+u
tTkXXrhqyDZjlsxxVFzU4TAkp01Ze+lJEAgPYd0MVhS2O+eZ+jY32pi0NK8ln7HHFeFY/dfWo6v/
QGxmg8OiL7Pm0Rk1HE4Z+aEkoCaAWVr4PR9702slKN6F/53H1jQf8E8ZEGULluU9oM4kQTGAC7nv
lpzEqPrCzgjLBokkea9ORpfslGuRTKZ1WWMTN2/xwTTB55E73e1RVg/pZS3mytrRXgz7fRxMTojh
qUtvB9cW0xWwy9zYcPlx9Y1uKzmfXjKJ7iAjuzIPpqFnIMV5hz7ZmpRzKhsc2HdlOFOTs62Y+FJJ
N/4sNueBvAkVUzwfLS+v1qQq4alikTD7k3rqbZTJOgLy3Ew1fqChHHjm60a0vJgrMN+58TWD4jns
rbAKhp1hMsK5gHdBHJbmGi8SK8rHNVBUcBAVmTQ2OdxRnGNRme3xYwDHyv7Su47xoaq7Qp1jrnLb
x9Iz++GDCKaCaotKhNV8Dm30I+RcDHa7aw1VWh9VHsd6b7bCezBa02y+KH8g5FW4wFkhHMNzlFs+
T1REgU0WwgCn5k4msVNAmU2Cz6bBuKuKIOJTOmXTza99+/+JcP8FtObJEeaFCPdz9KOuH/7jnPSs
H09luL/+2G8ZLjlJeG/t5ZC1QPKWc+q/rbyG5fy1iA4p2qO24dizSOj+9vJ6fyEi9cDIoWBCfrao
Ev+28rp/wbhCkYnzFgntIl38ExXu8yMXVe1FdWZiGl5Yfvy+o+JKPbV55s8a6ZJnPUwZDORV0nZk
d4PXOjy5NR9/nymfSnGfFwV+DbXokKHjKQgxL6R7jWXhyichrZYo9Qc6KCtTtn9Wzv73IBQRl/MM
J/Wj67FLu2rnaDyUljtvJK/m1ogJr337Sl65aRbW60UejfTmBdFn7Bw9VxmfEU+3310sOyeczYZP
I2CpdzB8x/eMBhLHUwqy9L3BFx6LpDnsDSFEogPUaFmsjGDpcBJS2WzevqDXh0HkiFxA02w4umst
5gfMcuUh8lvnuguBmplm3r5Tx1v+kv+pNHAdkCepXTOrOdwjQVzqb0/Kr7EH92gaxIlEurzvhtYB
rtKQp4LmwjIPk1NW79Q2Xl4VqEvq5vjhqWnTm34+oA3YvIYjfuLi+yMNiJhuo6z19u1b99pV8WpT
RUGOJVGlPh+E09oQwpM46aNFzisrf2UOMKaEYRIOhE/jnSf19nA0+54Pl2YQqGfDOjHAQwPvtuW6
xVVxiVtV7FhHqneqhr+azEcPbVGtAGfjFsK3PCqKcrB3u4KIk3Qa8q9FZUbfym4O4rVIwKOsE/gg
/irJNCRwl4R4opBrj/3w2NU3ZqAD+ExCsn8I8lTdl5k1AbAt/Mo4yRMPC96cFu5Nk1XEnAFEb066
IjH7hySNpPGpHm2bYZsGNeXbT+z47ZVIsVBhL4gwG7XUcXGy9TJfRFV3Ek6NpPY+1BeEzrNLdvzo
/L/YO4/luLVs2/7Ki+rjBLxpvMZDWlJk0oiUSHUQpAy83xtmf/0bkM65pUzxKkPVrk5FxQlJSJjt
1ppzzN9f6deXRcsGkR5TEfMRjYDjl8XxryNVtN9XsdA32kLUluwyvmKvJBxNqGb6w3lpubPF70HT
y7cXKuvx9Yp2Bo0Qd/sq9fq1God5BzJ53Bf6lD/8/s5+HVpciXo8xTMkqY578hlOWZ+5ABr2LhTn
FcdQgkGwXJ6phb5xkWUGZ/FjxWA9OKmFYpZyCcGp99ZEApLtUWdKSRbY/v5O3vgaqLPiQVmkbSDa
TmYl00o1Q3rlfhBE3+RTQ6kgjiHttPhF/oMrcQE0THg26DMcvx0npjWlsbvO/C69ygxyvMlabzbF
mJzTV7z14GgdI5VCJ2Ux4R5fqZ11k35duaewa4dxmQ+rFL7WmeX8rQdn0rRwLPQ3KIVPbid18lbv
vXw/VvAHRsftd5DRWUIqec6G8ubtsDXB60IPFC/K8e2MJaTbaC72WpDOu3q08ELbpXfmYzvu/iyr
03InND5RnzLcTxW1oMRrm/LOvvaCF6cp5uvGk831WJrufWUO8xdEyc0ZgdablySzhg3Ed53ZSUsm
IaLbxMWzxwaZrDBIV1tEIuXeBYSxn2fRNOzly3NiBrZaPK7jKX1pLrisjVRqFqPI8eP0PClivMW7
3jVgHw7uqH/uiXHmNMlgG9cRyX4EWFI3DAPZiGeLTI9XiB1ORTJY3XcbdrI6tSUyArEYK8hibt1d
uvC2njBT4LTymYLw0PP7M7pofbQdsIr7myTvSYXKO9KskGHTVL8jYd4+OLnXydtsKfRsqerk/b2b
VsTIipYGAWlNHeXQIDKhJUH+H5IXGO+Vfm+mtjavUj4ae+VSn11C3rNvkAXanixoHveGKlP9oE1a
02wHs9cXNP2415VAumxNiX6tm5LIt77lYawgYY2XFCc82Em+LONNX0akRgb5lJLn2/uH2siiZ5zU
HOFJ1TIvqimPvrVEo9q7KRfzUyFtCIQZMYgDPyeLv0INRArQw/eg55t6+RYp3pCv00Sfr/xawDkx
vWigNlVN0iVsa2rbfdC0OSfmtqPfHifkSoUML4zgcTszibcZccHrXCFDWBW2N2erzEN4SGQXzEdQ
E8p+GvSEaOS8H8pvST/nh47pDNm2RVI79e5Ip8wXEUVBF7VdadVkfKGlFWth0bvDsx4bjdoY4LOu
+0LYAA+Dav6izQ2iyqjs6RXIhPpUSFukfSdmA3npPNaRA+KxEu4+xv1aretAcNitNCcp1grUDJwT
V2J5zsUrfAIC/+BZ6JyMFbX2bPbqeyqRS6kGZI1j7dtJm7E8m8BSh7BNHf9q8LI02899md8pu66t
a0VsE910Iod2nT8Vxkqhidp1Tfvggowj+oWoKQJXBInzrTNSV2uGXu4SkqOHVctYu0frGXcrS1TW
pfDz/MPs+OoTMQ0Gtukp/siuf8o3tpbl/YYdPnXTTlJtiV2hWaGjWu+pnP1arokiFMDzZ8FJpvE6
DQxLRiQhH6ToX+coJvViSowCHgxerBeZZM6XXqSzQbkvxo5vN3VTvsvKnCFeOt1ixx+n4lvc9Exr
fVGY3jqjEPKiprg2LobGidLHRut52spxqTGOQlDCtosue++MpYV1jbMk7A1BcNFKMqX0YYwXX6dR
QfU5bB1dXUPzJmi+pWJ40cRVO60lXmmiJu1O27EfIqNGksn0wfLK2FhHkiDTVT21BR2JTsxq62tR
8ykZgpSBhHFolzCnUS6nx1aEfpHqxp2KDE1fJ77bfXThQdQE09RwTua58D8UhEs3YUWShb2laCuT
jTvk5A9KHViIRdIHxuNYt0ml1hfbXWIV5SO9xpbM+MAgM5vgNSLU2iQpP+fTnL4vUoWXaB4Z6JCm
CBxe06uwvxVzXeV4nyv0mGheO5gVkdPW64B3EYdu6QMVQu/NVAJIOfqMfCF2SbDLUuqtoi6KbeP2
pkX+wQIR8dxkEGubCLnP2YIy2TapN0AFIAMXSEUUd4TVJU4xfpiGBqXjuikxv1mYzan0XUWw7mUI
9c10w84wjOTaNXvxYwX+b9nlXxx2f9pb/VJ2uX6RXYoXpP+55vL97/youbjWX2wcUd5Y9JP5BBeu
8Q/rs+P+xUl5oWfj0jXIQmDN/bvishRqkAYt7XB497BzFi/SP8EJpv7Xcroz2cjDHV/81H9SdPlF
IITzhIM97Xacf0s152SjrjKwlzn4j1WVe7BdW296ZNmg+l0R1rcCiSO3HHwAerY4KAkcUtnLqI/e
t7ZNzsGZl536v3cDWK/R4znsFPFzLKoXc9nm/XQqr4K511CxEapWx/0eVLRae1oq9/jLvHhV2om4
g24WfW4nW505rhxvRBZrHucH4HbLi/DYBZ1sRLD3amNvEWjH7uKDLwyCBKvpazb5W+JfrDMXO95E
fr+Yw61CEyGtCtfUycWauXMd/MxkdWn2vJ4T+WI19EB++gzPlrj+uQhVPg4ti4fp5CLJUHVx4RAG
CrPGuNBIz1or7Hzvf3+V5ev4+ZWRfMv5znQoOyCnJHfj+JU1PWcVqK8CZGh952iKanbcPgSe+hob
Cuxmc+EP5W3RBZvfX9deNqQnF/bhBXAWW3at7JOPL4wdotNi4co1GhGiTSXt3Hmbj377MfJzm+hg
Ez7rCoTkixUpdT1pdfCQ2FFuUQyvo3KNijFbMyNDzLPa0X+cZy2AxFkG08fUGhrSH01q6qTuwf4K
yxaGyzoASLNCJW49iN7nX+sAqY9yUDVxXW4eXbTVrA5ErXvmBaJrlivTxAwC1UMzSfCVsR9cBH0H
TNXqbAletUy1DxCdP3Q8MprbnSS93RDSM2BuOSBdraavgnAGxXXucP7LB8iLRryGWknHPsCcf/Lw
nKbWcpJ+1mXV59dkhslNlwbemc/8lzEF7hw573e3Aie/0zEl0oncV2GI9aiLdh2IjtwhPZpW9jSQ
hqbMavX7b+L4DMMXj1buO12CfCoO6qfHZ5eeq0PBUKxRx/DmCO0MR5dw9LjJ9LDNa+QU0Iz+/Ca/
K3Y4EWJg5lh4/CiDIPFoGsMv8nJ528NB3YukhzlsBbfVTFv997f4xovD9UFphaq7wdJxcvxUfBwA
VX12fUkmCXojflQG0znswXeYwtHgWroAvDvmYDzLmPmOb4qzM9VqJq716OQVYabc/LryG4hZpDz7
Dz4ByZrsqLGp2MRPOLdkBcOD6yRHCdN7QDTm3KQ9qTQ/bv+/uwx2GUxg/3sy049dxkuVvhxvM/hL
f7d27L8QE1Nmo+bGp8FSxpj+sc/QDO8vKle6B9kcZwbSVQbO3xsN0/trSdahcwOOFaiG++99BthX
1g3+M2JvKBjLDPtPMNXfq88Pdi6RVmdXI1SsS3qHDaIVaT+62V+Esy6avUGmEO9GOu3Axug/Mz//
9EzeuMhpGej7RSh++8g8Fwv3SSXQLksv1gnQG/082VezgL5Mvuql3ozumVF/PA7/vh1qqfgUKKhi
yzseILGDCZm4tmdjLnIQeHDV7wUGiXz9+xv69TImssslFYjyMG/u5DIqqECpt86T1Q6lv0FeJB/q
ORnOuTuO913L3XAZKqiwaegaMN6P78ZMfaoXrfWkkpLzDUE2H2NCUMDXmQbnFY3F1AMpm6OKPyNm
fevCi4eATtzyDeonG76cD1B2tv5klRkUSqMUKeAowg5VvjC68pLURZSAh1lL2zO2r+N9y49bpu1H
BY9y+K/Q4DrFP9BBBIUqKbLHqbTJMsAhpZxtLVn498KqiBl24ZcV29oxhbep/QbN4u/f768fLOVx
2EX49PFLseM/fvDunDYAPc0nwonsDXvQh7bRyNGCcf/HF6LTRQyvTqmN/skphWLUtGT2EutJW5iw
kXTazYCCncB4wsZ/f0vsmvnR/148eLTod33+M2UzmjTYBY9vqnI1bQSLeFDEihSr2U4T4h6Akzch
ie7l+7QbF1Z4kuPRQqEXXXpBPBNVyJGY6MnZJR88cweTihN6gWld1VH2GnlRk4asONZLOS51ndgg
+nOlqrYC1KbgQ2wGxggRurMyfaIPU9/BTREXJEW0le6FuEcgtXWqTFiao9747FN3nTbZADQmBAtv
mUgbybcnDzQeSkJLMCDuNMr0yDEtQ137jpJXqSIuY1s6uZ9uEeM2L3AC0dn1Gqq9O3Iqko8WGDlE
vNak13szi4OWzKaMbIjcsIabpnUl2Mdu9CdEqgHoNg1vyHt3QOmzQoctSP+co0isylHlASb9sv5C
5FrmbAoqXcNFZJvdwzygfyFkuiNLushLjfzGNO4vmqhJ9JXS3HpatR38UCpEdYr2JrYJqJDRPG0G
Z5qHBw8xl0XuA90MMmDS4VOiVckX3GtQQqOO4odOAhn7mRejw9zwKulX3quB5IfDIN0IqePU+egJ
jSViutJ3upYlxPoK00r092BBEgskLeuMdldL2nVZaERT1QecpryuVflt5KR5h42h1IoiKDxqIkIY
2mZumm5oQrsZifc4aMrRuu65IYk5s+5MZTd+uYcqUPb3md4Zkpx2NHKR+x5NbS2mXdC1EGqFJXOR
viOAkmbA1rAzOL1xmAPrc3y6u1pcE/dezp4S/kNZsONOqFWxHzX0beylvHziI2AhYeM2wI1Y9tol
so/TxDBY0g5TmxI82e7oVuyIMhile5KKOKaLB1j1Kp9CSy9Jo+8sZGYZG7c2WA2T6JoIZU1cyfkW
AUDm6uQsNcD7dm42Uy4LgUNrVfXYJ4TLt2snWjJmwFQ2C0fX4lLkXoF4bi8WZFK+khSiy0MS6Ln+
bhgoY+56nAzfRkJxgcZanX8dJC6t89oo/Y9WN2BOEbZbfM2K2oy/4YmW9qGfydwNuzZqvBszHrQb
Qcks2k3MesmH2U/MdmX4lW7uvI5c4tuodoY7lgUnvpmamKOQ0VbZ81QT7L0bOsgWYyhsZfAwzHGq
Pyam0VDkVHBqrkgxSNx9OgbdQE9mObJnpAWjtquS9onwYx0OMPWxdGOg9gMLhQrK3Gnj5DWvcZJP
YuvG1qSIq4Y5wkCa9GkKwTxJwrejbADHGVSR9jiPYrAeDDVE0U0qgPts/Zk8jadszh3rAWWvnnwJ
qNi7n/u0tQYf9elsGH2IK8+sP0KFDQjEnRjuwXWmt25Odo7IAnE9oEcrSEvQxRj5pEV1Q/aYq7QD
95R2iTc+0IBAzkr2egwdVoP/41xpIFZ4lwkq1srI3NsZZES18V1Nor0dh+Kud9wcBHiqL2Rdx0QM
YmiDrSPT7t0FQ92YVyOAkwSoQFfcGW4y3couy6ANkw0VrEVBdsnadiJnQaOnxjfZ8kC3CN8THz8e
mNGV1Xio9xZPPLEk45DQTzYpDM+oLNMdFn9W2LScynxnTm4EW7aYPvQTTbrVVC1HTsSEkc4jclmG
+hhLYVjZw/BAFdl5rDXVEiYdl4Cgg1p143agouxuTS1yyNypZFqtSH5IruPaS5/7ebQ0pvlsukW/
QzEy4MiZImSOtHEFF3qAil455Q3HDKZ2Y06dD5jQ4k/oqalmOrkWPetmVn+W6OEeJmckhdFLzOxr
Yit0cEmf9p9cTdevm9YpiPoQYFlDKYWOMlz352fK/yWISSeDmUlKhuaEnlEHn5ygSvN1ZXfVOzVT
Plihn+0/9mOfPM+Q2l8RuzUj60fVvoqyJnbCTVG8NFNVp7vENccDrQpVXuSaTTKKP5Fnsc4slb46
XuncobktHg1NWi9ZSZ7xavDnCuWjQFpp5EX/KZkQL0tdGz8zQ2XZppZp4K9Z5gxYm15n5qtm8N0t
uHIlQ/TP3reJhAKo00tsBkxgzFGk5XYjX2ARVBpyeqnfK4zjExfp4A037BWpeTiqyEN/pAa+5abB
6JcqgFZfMDjKsIGIQEu5QmcflhKq/ZoSRGuEVpyPB/oi4zvFXnS+nUls+ibTXFz12jC+L3gD49pl
YaWpkkuzuGboRIc6U2a7RhoCw7UK1JQx0XIYXPtgh2SoWCUJlsl8zBVVA5/DJuKeCpHK489z5lXg
5YMERLs3a8yFCCSwjnSzUx+KPoKTjESyee1Gp0fybBBDFQrcRy8IGcgBql22GVtrrpwhNFuvokdC
ub5Zx6oZox1/uitWiU8uwSYva3lFIAoAjDIFJbwl1Th/YshUxm6MKjNZwcMo0akXYgSgZTbOvYWX
8G8r8H+Prv9C0fTTFvGXAvmOcf/1hVSgvn+RR6fX5e/9I0y0/uJcSB0c5xdRq0tN+39Or+5f5CBC
y7IgF6HUWlzh/4SMEEDCNhMJA/F6HDB/ChmhgP4/B9fvksU/OLse15WWDa2PGRKxJMoPNrSLaPLn
svREw38wouwmBpM/r9xeLBObye4H64K5aSYNgVHRGee4mid2uB/Xxf6L4gln1uJDO75uWQ11OzTp
TRJvbKO+HpyeICBRhd145ablV5LrN31E/TKw8qef3tAbB+m3Lo2Dy3QBe8J3g4Z3fOk58tpibLsb
0OLduzJr2mGTBZXaBllqiJXdekl87au03qqYCY3Nu0uEJH/WjLdnfslSajo+TSCAIHvGN5FJWfye
418yGn3s2nNys0QJUFGljlKs+8KmNDuq2JCh3yujWxcu0c8j/GQvzErCQFZGwMEcmrGfvDMzDb+P
6/ZNe+ZU9caHgSCWWgO7MvghpyClKsg1d1LBgVocPgQbBlG3toeufJyRXc8bg/NY/W4wRXWOE/rL
6ZWaO2wtj3eEZoJYzOOH4sy+XSZ1fKPzDbzWjqxfpzpw1xFZAZeFURofBxLtbrWgrT/obhb/aZll
uTpVguWOaVKdljxLYDDgE4NDFnfJB4IwxCtK42QbC/NcQuov9Y/lSqR505hCMvm9C/bzyLOSZGqV
Fh0izhWPvkHqIW4sY/f7T2z5lk+/MPTGC3hi8XyeiofolOLeiqxDHBE5VpAV9zjFur4R9Lsef3+l
t24HaTW9O9oyFHHN49dWDKYjUiu/IShHPrS92954mALPHMDfuh2aIkxX6KFcihvHF5G5k5t9kd5U
RjC39NuT8kK3W/s+q8V8RkX21v2A9aLMzzQBgOVkbNYje4wozW/sTsnNIBLkDGUs8e/++WOjOkVN
01kka6cIAxGMGBHzlIeVq4esbOKrfkG2//4iJ33Q77MtvUeKMIxmKqKn6vOxqeOG889NneLzXbde
O1TbKuqDFXDADhduKd6DZnP0dTUJk5k380t/1TVgi3cu8oU/6xH++DkQXjxKYCw/PyzDP/VCQSni
JSfjrxdVd5HHSt8PWj5tfn/TS2Hv5NNnakXK7SNmWxjcx98KaZRWByL0YJqcvsnQkiHSmY9Jkb9O
QfeHCmhWUXdhoDrAiNDG6ydzFmD8Eh37dBijPL7wKEmsdSt2zi0XvxafWKIpc3M7CIQpVRzfUVYl
kF8K8xDgoLksl1iXsmuSNR9XDShH71dtZNobLMfYUc0oc54cV2mbzs6sK0XGyIWZFtFD24rsPfWb
gYOy3k0rS8uye0cG1ZmZZ/kxJ4+fOZwPmtqfvgjej3+sLc2mRTN+cM1Ou1H10LySgkCZarYDKhWx
TtFDd+5//8rfWDqOrnkyB4lEn2Qm7EMGxoCzwphhMZ2m8l0D+JfsoMaFrV8INEqGU8xX1HC0u9//
gDcmDbCxQMvwmKDuP+0EyIYgICaVgxcJilI4f6+nJEnPfGwnHazvw4dh4y+yU4SaVD2PHy0Bta1R
Cf3AvsKyNhLDulybiWHXpFkEwxO1pORZa/r+vQxmdjTKqigSda5fbexM1+I1iaMuoDPYHudS4423
HgCDzmdyBun8S+y3MsysCVr7sCArQPTUyT2n1+KVsBtzo/Iu/UAeTbU2+p7wK9bxJX7LMTZJOqT8
vyC4TaPJ+EYO03hmmv2+nzz9HAM2MjoLIQPIP/k0MK4GI3iRgwQNduklAMJXRT4Ml/3Qk6TiTASL
dX397FZT/a7rxvSj1QuPmkHbE2lXsIffuHFnXkyk1l5WpdY8/PmHsxBzAr4ZtgW/UEMa2escEw5a
51Q7OuNdmOW+PNOReGNGBHIHjIGeC+/odPWMCUymkjAcSNVDI9kKO3ks9cwNU4X7cVtlU3lmuX5r
3UG4Trl5gaVSdl7W858m+kYN5JEZ/WHSpXhniJykrDyzP3XuaN6OXTUF+AMTylIYl41rOzWmPaKg
4X2Ea/I/WHMYkgv+xUexbZ1W7vOafNDE7w5FrLkblcpvaLeLM3uGN+936fbAC4YqQlvi+H5FZVoR
SbSHssMwQvoQ5/Su73ayTqz7FK8jS2/St2wkopqS/xwIbaXAc22qrtPPPPs3FguaopzvUFsDVDld
/jrReV2qdYcR6/uKGK3nRsmvo6+/RnVAZqra9Z51boF6Y/R7TG8WCyCkHvJ4j28/b3wX53VzsEaE
rXiA2jDKbOAMBqLJ2jYu7IpCh5zNq6lQH7VlnrTknTOLjTDqT4S3/91S/18Zt2/+nmUi4pNHMrEc
oX/+/BRpcZQ6qwN52t0Fn3e1Dmbnz3C9y2y8kARZd77vAGhCH19Eq+Ju7Or2UE5m8kiWWf8AytQ9
M3/9eic4+uhkYl/kzIDn5PgiNb3YEqXtoZR299ka3fxSOXlz5v0tv/R4jlxsg/RkEavRLj2ld1ca
ZUzHHQ9CH008/UpcoC6qyDEenPIcjv973/X0YnTSQNVxO8xFJ9/KTMQwmAbibArETaHt2/FdMjnp
B6ufJrXBqE3fqMmsRz0q5cXEyeVlNszkEtXUddwXIPQ0bwgiIIhT3yLUnfN801t9M65/PzH/Ui3g
cX+ntC/1EWboX+YNx0FjGplUA6fIQkItDbXWgyF9h1uHorDfO4RzoxAqrdAlToP/FfO8j+Fo/Jk+
hm0lv4RzAiMML+kCPz/+BnJrKkiDnA8uWaIrtqE5oVypfuaocPoNLCdSA/4qCnTmMXCoxxeZSfPU
RCwPY9URHztm47WLk96eq+yM4/I7/vvnD+D7lZZzLzsYl3PAyZVkV1ojccyMG9Hd0d0jWHaxi1zS
VLG2KXX/UJ9dbwdj4K6rhuS2ckbtK/kawSXRWOrhzGteBtBvfk1w0thNvTh2zVocUhuSKItIddua
o7yFmHDdara7aeM5eSzcdFXIWV02cT1sZ38y9p4bm9gLTC0/ByNc7v93v+hkgNB4S0F4dAc1arSI
mGy/REVf3I108kEyE64r0Jpu8jyh6dK0fzqrLW8H9RzaBdMkIiY42S8RFuzL1OkPXmmMK58m6Crt
nfLMhHN6Rvh+EaaagJ0BJK5TxRfUw7Yrcj6BRpj3NT01Ws/ztdlNOz5v8nzHajrjFPxlhV4uaUFM
Q6q1FBFOYZ8FhhEVCBLJe1+n9TSa5lXZz+q9H9Ds4ikLWa1MyPFsD/z0PoNxZiDE5+RHD51+2pnR
9uYgQBfMkOYo7LEtOR5uVlYJB/4TJ5Y4eKeGkmJeOgAbgGetPTG/GSEdZ+8iqGy6WIGLtDP19S0H
g+q2Lpv25cwoON0hLk+HfYu1sEN15DInUwwxeH7tWuIgoNgtKYdJ/2ykveev4Il42UpWwXhdt3Pf
biZKQYRAeo37FeiBaC+1Jg0Qt9j+AM4pknKXpTOhf1qhG8OlXbb51zO/dfn+T8cH8RlMiUyGbHNO
5g9WDb0GWHOA0xGrjZXbtO7Bdfi8rxEdFQoCoVHEiPukXQW9Lm4laQdfLUXjkGDWoHTPrBSnS/Ty
7JZjGTIwB4nm6epJ83SK3aE5GFqr0lUjdaJmjUIO/8knQ2oYTkB3caG6yzv8aU9d+FaVmely31bF
iY/ZPFvlgVWwqcorfxXRE7qo2poo2cGVql2pJDfIrG2t4pBGwEJWEQitPy2bcvNInDj5wQZEa3/6
o3zRxabyg+venwO4PXZxN5A59imlY/X+9+/9jcdMbBVdboqmnJZOJ2ovieycCM7revamC1Rx7mbK
W+3MNPHGOKDKiHfBZvajZHay3fLYlCMQ868bVAV79D1yXVEuvsvzpkvo01fnwnve2GUgRkSybLAB
IwLkdH9XqQiW0zjAeTP7J71rBDFg1Vg14QiMpoI/g+B726vAyMIgGwp03cY4f6mGCHvU758v887p
wGJPRr9pEY8hIaNHcvyBcXpKJimba4hwdOvzcYBrZtFneJo6FTw5lhgf3cChG5Hk7L4+2zaynZVG
Xam/nShdkTUe0xS/zsoook8feBUxh1ESSDhPsaI5b9RK+6hrvacu57bQL2kq0wUNpODZys6RZCCr
EgikCVL4YKgmf99mTvuZfoAtMC4ZZbPqlU9ImqcquyRlVkuGjVN62qusZH43pIhkaKo27WfR6/Gh
Hqf5M7bZ2N6QMNAb4ZgWoHJmZ7Yu8OxO/bVwB+hirXTKz7OwCuQaFEOzdW2VEjKpAaUhwAkISVma
kdzqpB3PK2Wa+Re6vG0cjoOh3bcEexJ+Z/YVvV02Lxd5Vo/PDfA93Iimho6+zvOiXXuDZX0yrNgk
ilwDTRbGSvk3aWrV7YqL0ycn9LOSl1MWSEmWpiX3oqJbZZBrv6AwSXYGHsKxmSltFzSB0WxGcHo1
hj761+lnkeu0zJE3oOlPOpv1BDveXG2t3MfIWQedX+4wUKF2zoaBznHI3/IwbVWcmqHiaJb0952N
JvoapGKiwhkW/oSqTgum26Aa/J0V9fzxwO6E3PdWZHyrslQnvNqCsQdKMa9UKKIYIay+TM8hwsIy
DiO/U4fSamF7m8Jtc6w2IDLXnVtMvMC8qPE3Gsz+jyIbC7kG7Jc/mIPTyfUCNnPDOqpJ5YwI9kCu
olwkfpaIUXkNPW9nrYK4u4OZxbJpuoV5544AIw92P2FHGKLBLQnS7Y1io3opu73By33OCW3wyTZL
ML1pSVnBSTQF7ceFYNWH5CMbX4EIxRyAtOkTqslCXVZ6PWs7FFLd59rNe3Vo07kCtK08UayQ19Xv
BfHThAQiFSMMnVxOA4WF4dzi8M3vY0yNPjvaou1D2TYoDcBJesGq7oI6XtMK5asOoqbXV1bvE9k8
OlY2beu5MnC2dhZW4aShlIruaob6LkdjDjZxEJXdJik127oyC5nJdVNn8YstEoHuy6q897U7Tw/W
bLrl1kYVMGxpeE0JEb2ACmBlomHv9DxNVpxah9shGoc7o6Yxh/irTspNOgXmFwI0GmPbDYEJ/yod
3uHubnZWQSh9MQ7At2LYmReRwz+zaoMInu/YZI+uNxslGtsueUjbyrjyLFt717pYr0MPlh+qDb+R
7kWtVeJByCC9mQTZAVDK03YMW4pFHwQBZtbKnJKg2Eg12swhcdvH6waZhfyxpP5XvvAvNO4/zf6/
yBfe11Ik/+f/fevSz+wUv1YiFfPFl//746/9UC9Y/l86Jj4kr2w0l7YeB4Ef0nvD/esHe5ja/ndu
0j/+PtP8ixMDhcZlMUMlF7CE/+Pvs6Eq0fGkQK7rFMqXf+4PxAsGYILjxQpzPdsuYDqYU8ieoJ9/
vFjZnEp8ZzDNMIXCba6x4+JfN4veQ3HpCflsTrY7M9VWvXdFoxXx9cpqJy8Jo9jpqVShz7Ov3FK2
5RrG61SvLNueCX+zikQdbDuT/t3YWkEcIDoVcXSf23Y3XFWZXjAH6SDb96p0s13u2HF8icDKEEVo
VDIJ1qlrj8N7V0FfLMO5qoACepqp5Jowp7l/KQzDA0xelGZs+GuSquO7SvZqWjtBN7uf9D4XTbAK
uOt4l2cTdvRQIdaYbtiITA0o2MrGOz92ZS4eR7bhHsZraIiryZ9VcVPWZdHtckKxsve0/JwcJ79q
ylfyPr07J65c/c6RSJsu3Rr15dqaaq9am8ZUDttyaNp6Xwzd4D9IzONOv04HH/l/MIxV8VrGosn2
wg9GZa9NEdXlBUq5IbgeakxQa2tQnjdfE0XnZGotSpqrDkHpaowPUHOkn664vXp+dkSgqctxwkP+
FSFD0EIiGOo+fSmSOsdQpcqRrPtFfRmhmJur3tznSWvkd42RZN2nxPHS/pC6mq+FzPujdlE2VuZ/
82XPumTIWvVfZzyfnOkmK09tPeyH0dLMdcHZvojRVGBNb6nOTik6bEHWpdpnMa/k26QXrrNOK4XC
LKqNmtfWluxqJs7bpBLdVCOJCLiZcZxj4RQDEeMJgjS8QzwIGmxy+fNd0d+w9a+twxAgHXvSZEBz
HIFxCjwY1IFr9J/gnvfRkzKRAXxoxVjXt15bbUZS3HeqTx84o5FfNVr5h7jJxUU8kjoncu/Jnt3m
i1Hn0bTShuFJ9+NmHbHh+v7h3iV5TkKTO8XrhA72Yu6LNQB3ccziPE1TcZshYLQ+Wixj8rk182J8
55idCIlnSkd93aeInkNfNrb0154cKoe9RBGAm5zqCvuEndVbdOXqLtJEs+WlagPLpz7poadxpFxb
QVJAj835OYBykR2TxOI+t8jMs4vASbugWpXBmOoHWM6dfgtZNIqjVYyKtFvrbpouJsEGjvBVOpPr
sks1c1KvsIUASG+cKadiTDJ9rW4Ks8nNjx7R9M95MZub1sZKS3biXFo7AoeHLSMseuaPmruskVaD
jtdsSSVEGd1eB8Aw3UvdSCmE63o3iHutUTlcjkQkONJDvWbP+17k0P2e0mHuh9eZ7u74xbf7wL9A
y685e60pRjKC5ob01U7X83qLNjKNLt0RcOkG+gSbN8XmrRA3Xd/UYq+0vrxHUU9MuoCygsqza3OL
6n8P40n2nb7RB8/GP+gNJWLoWaufNTCQyTpDVJ2FCVBkdWgixgwK9tQOVcBD5XSg+bAF8tzfexVZ
4pj+PW1j12XrrgKQWewRfBhIZiCLdtVJLbuCDZnVoZH3ufUuUqJUe2rvdhLSkaiSUG9i39yQ/VU+
DaUc+3Dugvydhtz6tp7RtcNZyFwZOo0Ns7qwnOpJmqX6GtW2+85wU7XCBjV+qU1/2MT16N6Xif+k
Ime+j3rHti5SbtqAJBppW7I28h2MR3cT6WowV2C540t+iOaHytPrC69NjR1t43GTUmZlw6D1/fMU
TK6DxldLP8fRqH1EvxvfiEUymcMYIGHImu8doCa7BqTcro3kfFWZBVyJrBzv+oqoi/9P3XksyY2k
W/pdZj1ogxZmMxsAoTNSJ1NsYExBaAccDv308wW72rrJvrfq9nKWLDIrMiIAxy/O+c4x8dQPppF9
Fya5sNFLri2bkaB5ImfNXyK9N8wfo2lcMquB+YXagky4W3MPeDPO6cfUolwP4bkyIIIC8QKul6Sq
GapulC+zu+n6uqiOg9t5UYJP45vtTvO6A9lAR1JXSEjNxiyvmLN4WTyaibzJAs3buMiwy42hd0kV
CmXNX0M3PvWdy6TCm0bxAnxZPnICmF1o2Bro65rV7WFgUfDpV2NwnStky74j0tgS5nKuIF28TVm2
GldV008k3lfI1H0iFm48WXh3fMzzwa2D8k21g5GFRkMOzejzpqAo63YXp0iY82jWLTMSEk7vvjXd
7pnlkU8BNpuu3HmQs+8rzXc5Fb3sBRvKeE5HX9vhObAf3Ux1r52Oux48E6Lf2cvvWxuOhaxmtB6e
dkSMkl828o96OcvryQ6m5AaDfLnvCugdVou8m4xFZzn1KC/4c7/PTYglYKs7uR8WoR8t5ANPnZG/
27IVR2NOr0qCBdnVTk7/zWhbDDjsqM6ePdyUi189thC04gWHaTR0axbPTdNHY55c9Y3pRg7N5x1p
x80JeB6lgNWa9WueKO+I20+7n6C8wCdumhud9V5sllr6GuRjt5O1N26k7mg/qtUEaB3IYqiAsTb2
HTYZQr1IuJ5DOgLXjdQ8pqBMi/yK6JwfkKBvAi9nUiOT18Qwb72pVA+2lNqmyDv7WWosF6y8ZT/S
nztDDgeQ/bkWak2t/wAdVIddl53sjobBICTpm6bpKI5TFc+CgNwgZQq3KnWUgaYTmAPqn7NHRyYy
d7iPyFNKHuegcbY8+T7ZWYIUcz2QlG097AI61xNmlS2Q80LG42XZcmjNrqxC2eojgVf9jVD2fKLI
8fccqMEVYFxtV9ep840ySHPfZIM/43N2FwamINLlPeBXKwvbSq5xkGMKYS+Y9M/QdC3rCHhofnT8
RtVgs5OB9DAv7VgYYksq5R5KylzfGytUhlfQmeN75tduG6slW/Z5MYh46l091lrjR5sO+bLlkKu/
Sh7512SxPFeNVrzWXcbx3MgVOhfpJkOiUnmy2jHfJ1BP4lHPCaWcHWadqEfMUHi6PFezRlylm7db
L6CHnpe5vIKL7b9wZ2jLptAsZ8cvP5hhk1XpFmL08G2uxlw7VO3l1B7IjXWjwcgHUtW7ZfmYM22o
GR3lTX9j24ncwTWRH84szE2T4/BZjal6G5OirqJed8c4cceA71gzg22hPLUpFrvdJG17Q7K5j2bW
95IIdGgag0ZewOcYdn3FMIjfJ4UXiGfmykkmmW5JJBRXS+JgLxGL2DXmCH7N1TxjqxnTuElKTTND
KucKF4riPGWJBXF3Xs1ho0ZrurJo3SOcGa0ddqjoP4OiFA+C6NBXHzHey4LF42VOsv5+DhxoS6Tl
yu2oL/6z36l+P46l2M5D87nWng5aqavitNCZqxmiPjfsy7ZkPVSf9WRauwFe/z4rJ7hFwdBxUFo1
IRDE/jkuna1KVX4/TraIVKYZoODr+gnX+noEJ2I8Z177VBEER4ns6zuE++MXiMg2mivvq+Fq2I1B
BZPbCbSwzZB1jOV4T5mgeJjmRLVIGThon6V/a4okOxSrl547dusUdnPKs1ZPzrBAv/LKKbSI6z+I
cZfL+45v0zoqxVieyUL9bFu1FjdCr3ZjU2XvE5Uk8EP/YvczDVDhjiCKUtWCkdRgv02MNB5VUdtz
SCcyV9AcNW/Xg5IiqUCgCrYnPOeVUZQNc/beKSPRk3SAtygQ1GbzOBGgY/4QuTMcqpX6IlQzpK3J
qxkTlLnH4MApex7+JSOVjYlP+ADdmqJBILwABWLah86qO/Ica9SnYMsheR19fy1YPsykJak+MZ/q
Ai8jF2fbx42fEmcwIzF7wV7q/ICQVL2bcpjOedBTLa5297aYwozXWiVgIwrUuWEPI+g72vb6aAiV
h+6aoKCETqRvUishJ1Dr5HhXV15GiIS7ppR06pYEWvt6rOduB/0q2NTIge49LEjspS8sTCUWJ0yr
ZhSYG3P0BOYgGUawsTq6cM+7sNI7rkSLiA8vnvtiKM+yMIdogLsdGfOEVYMgBC30M7IzY9usGCx5
2XqFuM/Tz4CN8ioWi9nxltg4A8+VFp0gV+x0HQxe+TjDNE9ibcmS9jTjwdln0rfupaYve9mUdnEc
u9xL4h767tPUEq4ZokMzokXZEN9hHKD0Vozk5+dBLWek9hDWDa2sMgptPdsvmbA2lDDOrcV6bCdT
2/1wSG+AllQ2wy2k0+pgL2VxhYEtfSctxL9koqemtyELq9tMtrNkYbm4HFqw2tnaBcx6sKlU3Xpy
GieXIQaQcQsPvHzV4C2dksrtHtNZcSs21I1hxojoh+339cZNkuKgcco9p4OTv4+FkW/wxo0vXaPE
zWBzPhkuGg9Yf8gDuj7TboZ1SG8wrelJRMx99S2xSDAB950sUSeX7Noug2GTFR4MbSdrfIoHS79G
NexdB409fTcoKTdMOO2PkYlmE4nC0RMMkUl3U3EoEkki7SvETeJR+IF49XySV6LWxs0Uzm3f3rcg
vrdSVNVp0Xv9zS1TtRFF4h70vtNaDI5r8mm38DqMOpkefKub7lbB+ClcFjXJHSo1P9ad3tiVbv4R
4Lb/BvmliBbNys49k4gm7GoA+ou01L1hixUYbUeWxgLq/EpiMz/2qpl2rbbYkNyFc5Qu2eSxo9vP
mWEkh4612sNC6tqX2yMNWgJrOElg5OGg98mHk7LY7R2VXZPkUd6DyjN58OQDYeN0S3eZCW9eNrP6
3gRtcEfwR7I150Bt4MkeHFcnhJIYkaMgXNkI2W3qkRCVfEBMn7z1vazPZtvRcE9DfpXVOc9xLSuX
a4erWDOdfZUgB4YowNAxyoHEvTlJUp9cTbVXhZUaRM40D2qlaGHybDTbwCowx3F+A0mTxZLvpirJ
j0Y6VJHB2hh24dRV32wcV+RfrDygPVE1MbvkvOT8ro27IDXVs5CeciO3WSB9lAN5LZGRpCs/MbnB
Hfv4puVB2644aQVC74LpCUV1mvNlM6ze91RNIuxNNssxfs7xu+wa+2WY1fTU4mNDdjQjVt+k0vC/
GWK1Ry6nOTj0g9MGp4WIlOJ9BUIZ7AtJjT8FdWkdmDvLeQt/oVY7SuXPSo1enOhquh2FjR10lP4P
3S/GV5VXujrNqz8UNw1G5ssIYF71sK+WKiy68l053Tw/FiNMnmo2cxGWckqfSaFw92q21QODj2Qn
85mhO85A3TlYDpmpkd6ly36aQXeHOkBDLaqJ6yTtJV3cjV8snThqjt3AAZXBdCUGoRcbSIVkI3er
ZW3JTvbjvJHOp5vqcpcgeps2VUY1HnlUU9HkEQlSspL9cnEIxlWjm5s58OopUigCyy3t6TptuMYN
+9C6E1i22TeXKwY7PYxMdoePDY/Litz4USPJQjfscNRb+TR3do4LtBdMvYK0Cb06rz+G3nCOCrZb
OHjuQ54MY9wNk/ahk5pE30vwSr1a8wNUOPuKAtWKmU950VybqCDBEd4Z1Sp28Pmt0O+Edx40e37w
elFe805pxLS6fHU56lXM/pnwY0ViQGgbVnlNNEy2gd/cbniuFmnI6jLdrM6ynGUvG49gWE6VqCny
fOs0XXHvYiNE3SCqYJMtZFNHtFzVravlpYoIR3H0s+ElTAZZoy5EKJF+4x2HNVv1+64KRuZusl+q
E9OO1Ccfw8yKKJ8Hh+WNZ2nWQ9eqJr2F6jfQt3FlTXUemmVmu192vQ7ifUgxIG9Lp5MQunu/wzDa
uXJtvuU+x8d+QOBR4AQiWzZ56Z0B0jFXoZtoO7MeswEcHn17uqsKr3RuFc24fUg8Yq8QbU00MvgL
guSUAVZdSQPNedWsd7wrB/7uj6nADPw2+/AOK7h8HE4b0lHc7mpMao/YV83GFRxMbo/8p8jVwW78
wt9mQ5P454S+NrmDppE024quYTqwV2+K7QqDAXJhWjufgl5ZxqsP0rLBm7CGuSXqAu21R2c7h21h
4/pdHLJpoGp6/D0pDbp18WO31b4wRm3Y8No4pT3Wnpt0GPuTPWU9eIKax8y9nKAEbvPSrJOdzt3k
nEfl9+upK8sF9nmZWNme+VDtnSqkh8MOuzUTyXAdViO513wowbHSSLSIgRuQZsekcBkPaaDq/nbR
+hqkIaCVZVfAgNC2ZaaLet8rU9Nui7wN6t1K/YLWawGCtQ9s/MZX0J8FRTJtlP7ELN3l2BXFYFFu
FXDKS5QM2i0uUl537VcGtf9beQuBPrNHcgiSsSttWgXVsf0dimJ7VHoSrDATWZnG5Co3Vx60AbJJ
snHxty4G5yXSJkN3w9Sp3Vs119NVApUg8hKT2Z/k9qQ7qfarnezcSesokHq3Cllb1TscIqR4lQF1
B+vzd3zT6Qa7e/LEGAOnqt55h4Hp4aGGF39yl7U7JENSYsCiiy/BJRDe1H24PbGh/jC8pE0wsEQ0
5Zn5q/fo1D7OuorygtWbN07scvWJ9Y74lAnmI7/ueS3/BbPrTMBfcMxbdWTzliBWYGvrBGOzoeqq
wjEDDyb1EqxWiVY7w+QeZVX23K1UHGPR4oWTGvEGvYZZ3l5roJVptstmpe29ERhXb1OCCSg5ZTlB
EvDcTe+jfWidlRypWsecHvTDhsG4cesombC5TS02XmObJQdHsfIOc1MvGapwgBNVF2x8YeTfFRLi
rcPiLC5LxQou8kgJ0s8riaf7rPJO2qjSfWE19cYGSrKVZnWvfOd77lYeZg2O+LvUT4zdiJ334MLs
PWRLaz72pdv+WFi3Xiuasi7kIKxuK1C+qZQO51fbDGdjGOSrrSPn15VZHajx9SJsebk3lqL0TY6w
4pp76pTmcv7hCxLvhKO4sd28HHdJa7jvWTFejetcfQOdmT6PrebGdBveh5UU3rte54ws+WBfPEXd
Maosf4Bgi3t9NsZrw6iWTceKCKpEKza1NTJqGscg8rW02+qNb2/1Nnt2m2Apdr0Bvj7sJCiMxQzS
e21w271y8y8b0PghJxHOYqAYlqP3BC6hjY1S46iWuc4gdBzZeSc/kBQUByOrfQyAPkQNhuMEhn4u
reUyY8bKtq7O8+BaMDgw/sTZRLWu9TI5jV7X3nr1/J2SXotERfDsZTwTNk6Z3ub+4scue2aAZt5w
Rw32XnPThi0RSTH+7tuK9Q3g4XzasqMUL2tTdoLoM6PftHkrH0BwkAuWF3N1vzbLnTGsyQXBr29W
bWoP9QDb1a7EzLZaN2LWtEYkrPKhYEELvZeMhBg8ALVlptrvY4m7vbful355Qrq6x+LJtqNvXjSv
ayDWwpYw9HQvS66rwppehTGv53xYjsk8rhvXsgmWy1oigTCCnMa5a8618Gei6hj3EGkzHSSKxLNs
M5J6csfYBeh4r0k73KbSNwhaYluNrMu8jID9LnSlOxw8q/vIO9ZXkiHX0cMkFl0yisCFSJb2QbXV
JfVWYQc72kY7VmVKOqebTpGp3BfO0PF1aKejXY3JAQ4KGZ4DqJvNIG2P7UCh9kCyjkuF/QxqScV0
sbYEQ1jDmVjDj9YNwtcSyYKFlYoOyhZHOjeRxQb3y7SrEjc/WUniXlsul21L8sg+sOolXsfqmQhJ
nqkdGWc6/lB2fUsds14S2DyQHix15+AUFE9d6r4AzM7pi4iqriwIeijynmsYLBFf1qVjK4iPzKuF
aViu/HxDB/tsVAbr/kzGZY2+TNluvaMWqDdjLpwrWwzaZ5DMWmiYZK62E1jgNWue2pKvlAS0wY8M
5nghshPz6I6Fz4xFps+kqFP7zYMiehMfzFoWMsozt34d2R9uOm2Z4xQlXtQWLNtoHAvnzlJq2vXo
+QEspu3lQbCknzSi1BpmZYRzydnIOdhyHWP1O07MfhFdiKuhTOQ3o2sNshEZXBfJzE3pS7H3jDzl
GeFp8wY8ursf0mFHN5PTFvc93ARXX6aNmPKroXaHI8NBzvAMRI6o1N1SFM6J71B82WtB8lMpaFL0
PHuyh0FdTeC5H7OGYgM1xUz4U17U7BcYDv/QesrpRg3Nk7kQ2zHYpc/QhNUR6X/ZhMjQGni/hjbZ
567lkj0QMPE2M0M+aEFLUiCDTtVvZg/xa5AhNPG7wXxwWR7GtTHDt9CCNR60Lik2yTjlFgmGmt5C
77DdZjeha0BV0/XPCZPUU7PwsMz9rL1juy2iUss9SnRGaWghpiC0slz7zgCDIhp4KS2PcTatvnpa
k2LZWkizIsgXn/7ipDFDqTtDBHc91FOOowQ4hr2WK0zZNY0xWDPILvG82UXW48KaSkENIs1Yb/2P
vOg1kkZ1N9mgcpEgB+nvwR3bVYH2oW177HIpA2HXySKHTRpVbW3ejOxeGQDZajvmA1OhmYCXHmYE
W+aunbZQojiDisoct+2yLFtCKvW9sNHTq8CovoZVHAtvrpi868spV4Z2w3nt7kjP6zcUq1rc+Yn+
CEWWdMIFSdq/CAxu/67P/Ndwot/05S6OWgyo6BbtSzYNVMtf9/VknU2aJRY3LM1xT4e2LZfBYMG7
/BWg81edIC4fC2cB4j3CZ/FMIkn89YWSybmkaNZAN6CdyWMNw30+Lc5q6PGfv6NfjTZI0lFBYFPH
k2HoDsrH30wmib9MRVuD+rHYpoJSG72+gIEdJK9jQ+0YB3yoK2VakD0aqeuMf+Gz/M0N+PP1UUJa
2NA9FKFIFn99o5P0AxIcg3yTC82uwoQxrB06OcIFO0MiuvU1L2hf0E8U41kfKuNWX1smDbZ0kpiF
upZdpUGrB2ekz8r5u5jwP1LWPDa0hfX/ufzMRwP+N0+z/qfm459/OucfzIyaH/2f/qvdV3P9vf5S
v/+jX/7PcBv/+O0uapdf/rD5qW+5G7665f5LsXr9h/Lk8i//p3/5h0rmcWm//u//+mgGAZfl/ouh
g/hFQGPxLfz3xMtHhpFIGf7tJ/4uuTGMvwFcuPAHLjY9C7/iPyQ3HnBs4oyxf/i+TqAyN88fohuL
v7LxByEGtxn2ODY/84fmxiIX7eIWQaaDTBoGwH8kufnVleCZhoV0g1tLJ/3GZDrymzi0AHU1E0RP
9Kuh129VMWXH1c6DOKO/f5ggn8VLt87E6OnTycAA+xdX+6/Hx+Xlgbdym3Fnw/zTnd9uNnuxOHcr
m+RQ6RrXjVgH+pdkfui9rNv+y1fylycVL2XbAD1dxp0cIBfn/K/3Va0lNrMk6nb01tUjg2Q3aioi
M6VRBX/xrv7tQ7WxvwCKNFDdI5n6XXZvMZDvujmgCydRMQQax6KvDPDHhtnqwCHhJR/d0SeTB9J9
8AXSCe3qn7/b35y7l7frYhNEwY2SlQvP+e3tqnxIJ70rCYtKxqLZIzfJVMTGYnBiYCg8wAzZdttu
adcjjWv16qSMSujZy/abhTC32MJGWj/RPyiTuqFr/8ow9ut5fvn96JCRePH44JT9N2NSzg4XrRaB
A8Jb1bnVivGokWj1F97qnxj2f7oKfr4M4jQuXluHfur8foHJ4eJfxpMalprIk9D1EQqHiJoaPozO
1F89kqRv6kFTAJ8EMMOdPqIKCtm62J8kyXfZXc6G9U5KMaI3AcdNDG0KWS0e6kJ/KFTjTdHA/zqP
pqbytuua4hZFqmGx6aeX3XXlYlrbJbPGgslqa3/8+df8q7b7IsqDToczjUQajhd09L9e1CAM6oWb
jDafwdLWLXV/S3/E+HOpp43qs+n2z1/vN5vfzxfEVOhhvL54YmG1//qCKRnAk9+srAoyfWeDM7us
C+IxwbGelG9+0j0QrLIrUMWyAXiddIQ5PrG0RL8LVyAp4EOE0fUXFzuH4b9YR/74pTDJXCyqJET9
pHz+i4XCo0tytHGpw6xz8oeWk2xTEz2+qtI/zTZqFFS6/5l7j9fEqgHVn5viIoqER/zrB7Ey0GCX
GFC5ln5zyBgubKml/6q8+v0uubyKp5O8AMDmwrf+7VWYvfuqgP1Ay9GiH5h6K0rgHPzF5/dfvQpP
AUoekh8Qov32EFjQVCajuLzKWKUHw+nduAm86i8cgv/Fq/CMwxlmYELD+ffbpSMDfPZ0ttyKufwO
jXR6M2Rnf/75BcpX/vvF4OmXeAQD0iJnPTPrX7+YGZpgY4zOR8d2T4R6BhZ8j5QpaL+w75Af1+rp
s0pniujUti8KQjCoziY1iPSJ5YQO7Hrorca8dvIc1/Ogl15zbdVOr5h5FHBo57Vv5KG3ewTn+Mkw
bJizYlyOr6py7uqR8JcTIiKgkilQzubaHpCVHbPEaXn0MGNHVKWS4iK2J2qawOaMWbyXCftmlcQK
ke3XErqUkH2zT8suCHZS5ANwBb4QSfPr4PTv0mJ+7x2jLOKun1BfrKx9U26sdkpv2jG1cEN0c4Uj
21q8qG88TV1VGVPW+8GSq/6UNFlqEtvd9RhzA6P7CGZNS7ddV68+iim3qPdeXlkl0++O4HWMWZMd
Ss+sZYy6pqWjGNVSbyWw0nS32Gv3rLcEpMeDnqT9tk5a50bIrtQ3S+f7wzFZ23GNS0EhCxVSJcvZ
bhWaismcG7Zp0EpVbCdG9ui768DKxckC1AwL1unQIId5ilj3+nJnYuVjedOQRxDqltR4fBsK2MSE
KQsA5GhYe91QerdNiUe0DuBq+XxK5awHv/Q0fkal+huqt6Zk+mOz+m5LR5Nbgz64Brt/+QSdqq76
zeI66V0/zzzycp7Z14uZd3PIUgLNZdES/s6XsYDaWJElvM5LW351kzWqjcf2Mtg0/PZP3dhxEVRo
qgwyn7Qb/mcd1pvEcGsi7dmF70xi0ZZNXibrc2nmi36eGxrKjTELPdgGyyy2i42N4WAqDuGj6S/9
RHtMS3LLTFJ2W6M0iTJyWOdLCoxBezEwHiwbrZXsfNuqq199a6zfk5yY75CaNM/PiyQWidGNOxfX
eHbkqz6PlR+DMlb5HttIYcbkfcnP0ZJMewMzHxlaIceMU4meNppUpQ4Nc7SCD97BlMK1tDDrtzWD
dCDfY9kzygrdyYgKoadshJEWiXy23p2m8Zky932gh3OtZcM282ajOrVGyUDZK6biOGlD+S7pWcmj
BpXWh62LfCWcPUn2dtqwtcbmpnhIk1eefl88Gdh7V1Y20rlFM9/9Gd9PpPQGdVZXzxo5CnrdX9dy
Ft6hhWnbHYtELuOtUwUOdwohTyZzDjMxSQnraKWBFhtWjAPdI3aNZPl8k4rWRJEBoEqAYWmBCqOO
t+edWIbVux1GZb66mmzb20QtafJk9BjHj+R+JZiQUIcgTxhzyBBqFIyZSkR28Gsytw1Tpc2vxYRw
OyrHeWxiQraMcasCJd6WIJ/uLEY/5Mqbief3RN5Lpw9VmTjF1la9627akdlvJEldX3egIOwuysu1
r3ZmVjoNmxoD+3yH9tTa+2JY+zAA7HoAu1yKKwSlsOxdzkwGvX6m7LAZUsuFcYl8YMP4zj/JVmFN
QWOJsndFL3yNRTlryA1EFoW7trbXW9MffJCdprQ/9QLD0M4mWSrbusWcMV1rGj1qk7L9zK3eOyP6
yZuN1eo8h4c5KDYMVhRz3MJvT64h3Ud+peScFIpVvGiEmYToIZQVzxW5bjkqR27bohOsDxzBztHq
7IPmd4xLXL2yz2XrCewlCQvP0CW7Ko3zCjUzE582OJpZ1XRnuDVUQ6CeO+tg6m3yYHsr73gkYv4z
SAfjWrNXTx5qn6V1ZPuV0mNU98O6K6tgJWLLaSeJkaZfXXbyrZ2yKp0CdtxoZRImPUp+7xx/Oem1
UeeR3aBQj7BhVd8QuQXNpuW02q25oIGvRGbJLQxVNSDzqWtwf5hrem81blY4o+mm1Rw1Rcz5XFRX
plPH2WAbR+7N2rpyA007CYnRiQ8iaO9gR5jlthUsFompnKYqWkkpgwVbQISJC7/oSc+aTe0H94J6
WWzD/d6QokIe/SphNnt1xuwT4nOvU8bBEgs9P5GAj+d0KaOs1GgHWzcN9EgPagjWLBWct4DkWjPK
stFXyOMI60LllPUi0tJau11GrSkjHXQ7YG9e88MGVZtspd3kxoUO6w+RymtE0YxWJnPTW1b6UvBw
Ekc7NTMjcjSW3GHXuNpNmiDOjuthaR4YEqO1QqaSceFUQ/5Y9rP/FMxt8qMegkJdTIqmfkU3Nfuh
VS652K1Zm/5Q/pjZBzY99TesUrQ6ZqqcIc5mgcXMzRPLC1mo+UDEk647DwgISQjhMgjz0mtvXTbl
VIzJaD5VCOH8iKPEf1172d45WiWemhIPIbKtDCQMGeWtjBw0YiNAbHdZNoyXLP/Oa4tqxrYw2+Vu
mRai4i4fyDUWrmY6ZkoGI4FvHcM+x5HTRz0iCEZ7o8uSp6fW1nwHFxhtS7KOFYLWJCqyv9DBxnr0
ec2AY8Q0Bl3bgxEveUwNXL5WmGjEujB8v9xWQX75Vkch62s8FyKPXUQnMGwHtKhzWHULmru5xfp4
i3VAzA8aDPKqA5Xu9d6x4b8NiGiMFDlIIbyFu8ys3HSp4tmbB/8gLzSMKia8O+GUXZT1Y8hso45n
mfqi3qgyZ3oZ/yzs/qPR0/9srnTTfomHvvv66s/f2/8fhksulfB/P1x6+16//zZbuvzAH3Yu62+0
Bz44yIvdmBhWqt2/27lwbTHVuaAOkUVTdV86uX84uvy//Zza8vf8A7hzl674H44uA4OY5zJ50i+j
KZI83P/M0fVzgvTPDtz52Z/SWbgXPoNOhv1vzUXfLhpaDyqKrkSfG2c1s9VjQDFJXiBsROxVGdLg
NDTI6PmhOoR0SGnqAMlVbjBcvrj/p8/ZKpae5b1I5TGodR0BXj/m/pdDai5+0q5O6+yaGrdko8ly
A7VFkPiKiPQ0mA8rJgfjzSSisrqtiQegeioMTiqfuov4xdJKD4EmSm6zhPLmnOYYJGJbloAiUUK8
2Ehul+2qDWzq/ZSzFxdtXdZI4DhvWXyKfqYFTtGqddR8tWvHrTGxwcems2jyjhRQAe+bcBet3uiY
Jv3N0DSDu/cyT5Q7DGVOaFgyfWtWMw9RrwfnvB+zR9LKx1Pm6GiLOh+OLaLdF9rY9rgEwucXU8ND
p9Z2myfNq02WOYRs8Vl5AMbNxZhOGDIYPS12zwbFk989nY+Yfmk9JEFd7fFldjuHmvOs68ONluNJ
r8xh4dGAbxVCvtqU2WzvxTgNJ8ouATPDel16NmnJ5WEuauXdmrWebApbfxcuHt9EJxpczLRSDDue
CVUbT5bjjsfM1sUPSED9MSEqYMcmkQIhmKyYdoW8MbQLYSa9HsqdT0neM50pGpTOkrDWvmUTAsvb
7m/6Cgi/iIq+lX0dan5hlU+z247EqHmKLyrsWr3BNKzWNXidMr9UpwBPDLWbgK7A0r0bvAA8GW++
sz32nwwBh8jq0vGmGHPEUEV6snWg6XtGZrK6dpbmVrA4TSHiD22yEW6JV7dB04ymgZowNALbWVlF
SdN9Mlu45WruH0uXk9kvEOPpfqdF1KGIN71u3RBZikOxkxsRjLIPC+xaWWgjz2aahC8vuM9Z+yHA
04LhrAqNFNTERMtoC+FFy0jczUOWdYSFIEMaX8cuIXYdDwX+pJXSpjgjgG/yI1946V0Zlfee6ZlO
pWQlQ3l0Wj0DO2B1b9TvAw5iga0oJRkXkRHmoHaf1Gu7BwdMeAVSjC5r+6/V6Z1D6bj2t9JeFU3P
YoDrschBImGZoXSLt1kY9anGrsTzqKOBcxpLyBgT1bJlb+7RHVmEaXwo1jo5z2Z82VE1AzufvGLF
6IasPJyqpStjlPhucPAThBO3btb6AFMMc7zcB0h4x/TeMttrSULdzi76L0u1ZjTqvoWcXFrPqCu8
5kX5q8ThAInOIw9DL6nCl0S8p7LIunBguMx2bbErN57pQeWp8lzVxblXaTPxCc5UfIxVeckwGbxr
rQH8HwFucMjCG4ZJMBTEtRW5jv22IHHN42bxPtDhHspRtVccUIYHsV7xnWbIu4KoTSXKKgRpzrM9
10eqTSm2Uzno7+MiLKxWE2pijfvSmj85C/4fe+exHDmSZut3uXuUQYstRCAkg5pMbmBMZtKhtXDg
6eeL6hFVPTN3bNb3bts6i2QE4P6Lc76D7KXfHJowgBsr3WWJs2RHqnFWsWDVlypSNjrLY+ZlXc4z
MWxII+q0/zmzlYfWYtQK4Ti4DHT03xvmfxs8NbpMRm7eXulm6qa+V+jIWlJBBHi781hr2gMvr4ws
OuELw6cpbpGBxrUotx+r2aP9HBEYBc5MKQz09Bd1AYmFxkQF15nq4WZ7QG+/bC+rWl4VKNbowNoh
1gtt261T+Rt2/npib6TsdAqSE7WocSKT1zyaXaZ83SBEHJwCXN5g2Z160Mxp7XakG5nGzukGC3/G
9LsQhYeMJFs/urF+Y15o7bLKWY8kmjS7bvAccjl6f90a/u7CGpFlWL8WqWSXeSzxmy11F/FomG+L
ihWSZLvtaGNVixaGM8iXGymYxJhzcWZbsFG3TcO+rNXf1EzpI+dtcvbcrQW+KtFwINSsAuJlrJik
XJqAqhn9sbW3j3wUDfYfZ/tgOYrEPEddfc7LGjk3wRkP7k3ykMvqyuT2W3a4em9Ftnu03aQ5E/Fx
88riJSEJWn8knHp672ykxpy0LmqLWRzduU1eIISJyOIYhI2cmstBQ9Z8zbhi+qiFGEB7rVufSLi8
H4QLeBEtO8JWDIsPq9nF5BxUO0frmAax2t8XKlQVkjsLHBNIsWDO8SHOqI/4TRz7LJHjZYA07pxl
eK4TPJHkC3uDGZmb9e2m8tGyavOQYxiKe3J603UmCBkt6EhgcdPqn602UT0O90o1kefDfVkRufNE
OEWU1PkDOd0n4RqB4wxyt3nrctIzY9vlbduQeDHu8560IcCBGNZKiSQqw8lErirlKmug3lwf9ZUz
fi1sOtFuClLVOZjaNkR8/uarZy78p5axJVkbNUsK++siE7BK3PqcFmmJjVNWYyBMRfxEOjgdsY7p
sYVOJ0xnp7mgCdk7DQrjm5fVL631i0Hc8uAu26HP0ud+QP9dK/rVasUeh+jyPGUzkrZMsZeVxPEt
TozpuyFTtGhbPxnUyR+NjwF9kMjT49C0OCQnNvgSW/iWvoluCedJvWY94FI955K23Z1BC3jJS9wc
HQrW1OnOXk6ngHsjQkKM+2FqXvXF2qd2E1gDTatvdTkyjuKUd956ILDqZpnHShHrzfaCpBHNOLOu
HbuRe3tx+VvkzmsIPLJWm5u370llHyp+p9lGW0OL4m+rleLNTAvOJVN9TIvEey68zgq2OSOoXenE
KzoTFMyGCV9rp7VC9/x6zk0Eu9LpESu32ZgeQErgYPJLoqjR8Nrlp25s17a2WuLHK4zpdm+E7oyA
eZw2XsOa8N4vfRHlocO3qo4XrTAmvwNXozNHKuFtVmtB26xpHNYkCaVbUr25ODtDT0WtxW6ywpjb
IVC2Y96gdqdhGT4wLUOskk/VdSAze6DKaKejjtH4R1/r6s7qV68Mewa2O7PxlAfWN5XjD9qCyIbN
V2XHTPzl57yuLlKvRVcoJLdcI20oX2uUhFuRGRdh6LPzNgu78yJtnPMaseEg7lXEj9dt0NGzi8y4
wr/JU7w49FLsZDrQqGk754fFQz4ChN9pDgPIgnsPO9gdRjMZIjAvIkLCumAWBUEqE1+6XuG7w+O/
hkNSmtGI4frailG96KmJHL3K+3Ax5+m1oZp+WNbioW915VoIFcGpwbO7Ue3Hs96uJ2u2+stqTY8Z
Q6jOcnkwKMFvg4srJaA8M6t2yeURGGlkOdY3KfCTGNArk3zVBm7ev6o2qVPgEc+6uqWxNMGKDI0J
aHxxxJWqRUWDVN8tAyJRwQsdMA/aq5nBp58Qs2srnyWOmWPqzIIQ9GxPa3xgrL58IgskU2pggLqo
gColVDIUqlycTCWW+pmvdf5RpciRFOF9sbTGldaRX9oM1hsJ7/3dbQt6WCar8RW7ftJUHlRnddY0
Ktqhx0HN6Roo7QhrhfV2FfHWpmfX4j4JZgv+QSln477vyu1pQVh/hIFihCvAqFJbrdjCf3+YDe4S
K1vX50qm9ZuWtEm82E4VmLnWhkRfeDtJTlbkzUiwLG/8tUzGQ9bI9r1SizJwKvXDGDU3sBe1ekjo
8iOtkuLLy3Xv3Lib+m6lY5zCIQyl3TXv5LepBP4I93GT9ZOa1dU7wd6/FKkeSqLLoC7k6w91mLHv
L9m+FJX5k8FEcyREeXocJ62HQZuIn+3oOD8bw5qufWqaL17RD0zVUZRTqSTWU73wimHMGJ8mdStP
CkCD3Ddnb/q2VmXdWUo1x4WmDrEyOtxp+qDEtt45+MKy6Vp2C+F2tgrdpsnwuRpm+Ywgh76qbOST
Oi+HMpv0WG1N7QtMAwAoV1d+mGjIPoaiS6NmdbWowKN5ZSfjBQO7zGvpruqPrKr0nWqXfai79dts
SC2WqFMp+5u4WVLHnzOBZxOj0wHX0hS0DL+CLNkwATjbdixVpwG5oGVxN2eSlMZJdziRvD45yUSb
43acqgePGGi3Zy6lMytHMdmo232BdQVx8MQcN1OKl61IEQ4i8Yl5UR/TthiOKwt9nxnvQ7qqRtik
oxbKvIHu46TWSVLIhw1yTmyj3UF1iihn+/ye9ar2MPbNM6Fr3Uka4iIqGwG5PWEyodfcG6NbXBsc
qFHbt1AgDOF9MlvjfQOHwMg5va8QGp1aYNxPGorls8nVERSmQeZjJvqoSVZWOt4RX+Cyz29o4pwS
aScUwvdyTZahXZNSJcse2z2ypSxc62R9nudbjmMxaQMW4Ho1d5pJw7dy0fzKCQeNKG0zmIRd+kib
TneZON4AqrT7yhlmB1NutHAD3FTgeFK8M+lm6hG49uDTwuCLJQeP805pOUEYGUNdmE+KdVMfat3j
bKjo1Rei9FzE7h2x1dYdUj1xcXMoRIImi/uRnUJiQgxZjczbQ3/g01h6Brz6OOzyorUe61v9k5Hj
Rvh1+6U6YDgMwAEZ6DxGwgDR/ITX87As3KkM6dSd0Q+vOfFhvp0K+tBxaem922a/liaSThYVXmBJ
83cn6vdcTfWXLcWuWXdsmwptlT/5vqyjMv7ZKGfvA03/O4/zIWlEFjgbak2cn3YMwqPt+PPt6mAy
A8TYXxDtlXurgOSi4DUjXVzNAkMdGp8AvzJCbWoc2VSBQTAEQCk7PyOtdOPESi7snh910P4BlPfs
bkrdlyabQ3JavEPruRdjnRFwdlAOFighuNa8By+xyICY5iTCD/XJnKTi1i/H2F4L86TN6X4Cl4nS
fjuQN/kxkyTKzncchuuseq9KmelYQ1PnulLGnhJILWugbW65lF+pXgtE6eN0cQfH3usMCz4SZyNH
p1SaEO9izMLu1E59+wT5FXPh7XYeDRlNCry3Qay42Zz2nOCM3BHzWD13OC8RNgyvw+Qt14l7IFyn
2fhFf/Dptspdo9Vf9ZDWn4sc+nO5EnPoG/miAqhq7UDDjecrSjGEBpjCo9O2kcKQ/C1V+yxGbGR/
5pptvUu09LGid+dyTmXAIYOeTt8MFkCJ0e/xNWp7mvAPoyGbB+TDu23KXzwiCa+F0Vxb7CGxTBb1
nNX4NUxDRI2BJ8YaS/PbTMzl2Waoc+P3ucGEcchvVoHYn3GyD5dd7kfF+JqrspO+Ww1ZqCPMCGtt
rl7kXIyc22l/nw/teKBls0MuXiVsJ+yVbctg2dSEeyyZokSKtzY4nUuMM5WlBWqDBNFC7Mc9xjQb
YFz30s2MRhS53bYMy/agm2Z5hKdCB6x+b9JJdx7a812j8j6Eba4MT+26/coTvfcR0Jv+UKv9pVYq
7kosFT7xA3XUKzjMHcMY4kbt+tBdZ3nSN0+NRbfdabZ7JubkjfKIotyshruWsNTDWPbmmb03aLy6
JLfNGRPno4YXRmmYfsuVu7x0nS4cZrs+j7lsIyfxnHPDHxe4LEPV1Hot06QDGghRrAVCAEQQ8KeV
GVVcDLX8LEdN3g1dU+7ZJVdhV23vEDE3otUmh8TTvOJH6+ZvRSRKoIJReyinTvL2kEWniRGHejrg
N6D9PSIt1J8yEHC7QVcBR6i3vs7YFhlMLj0h0bbAIDLXpK/mjHfoM24W/YeuXdKw6VXdBy9d7ddk
6w5dVSsHDfJAgGvmmwkUsY1W/jToxQ2pdjP+dey12PDLh7noNTj9ybc+596png17X+nOuNe1W+h7
D5ex8vp7W88dJi0345qdWdyBQ3VcqJ/uPPeGzEA/rt9WTwVlJINGIhYVOqZl7ALeHwssRT09KDYE
mz+XeEnbe4xHyyFkSUJ1lOAfCzdWL4Ag5Bw4VvnCBd0EioKjrE5GBxN2i7XertWgT5UPbjwlwmyu
nlxHNAehL8YOg9sVVN6hTV0SMoVs475JV6anDrUj5wO9/ehiqzUXAiUJoN0jkwBHAKkpNm50qkJH
Fj8m3RBV1vDSCPmKMWUGl5jpH6Lsf5aNfcUG1ofVZi2vrI2H27M1HHTwCzFD8KvcejUsbPM3skb4
O01aAM6y2YgpDu7EcpVBj3DtqANQOCeGzcVa5859UeZMXsUco/7A3ybkShQhgmroRp+SSE7QFWY9
Jid9TYX0525IG4zDVTGf9dGWT11aW8ibp2IiaVQwifcJglax7t+sRjcigLVeB2PLz5nBYj2wE0Nd
A6wAQ8LczJvT187B31IkSYqJwcvz+l0OBWa8EQMi9jm7ct+XbQAb2TLEfSu1pX3GvrTQPdStIg+w
Knl3eoF5yM/JQqbBSzWYf/5gDDOXZakI+kp3WYECVi1H3qCWdCnLmj+1SB+035jgXOXBIfxMOeY9
hGsuPcOoNoBahAQ9YPKm4c47Y9pCIF0TvNCl1/Vjp3UebaM3aumpXS0DNKfWF03IoaltRyW39Tlc
WA31R3PhXfI3jA/yjAgeqxxxWPqV9NX1e7bZ2DL8UknllJAIUqQVy3TP5N/bO0O2YpgRz/gnc7bv
NmVadUkm56XUiGpkAd1hIS77x1pgwTa1n4kOYb4osfHAVhp8LHe/5lHbXnkQlhfmtyTWqnLVKerK
9U0jRNYvckYdFczL3QAKg0ydAi1mW7vthTWiKuqgybb6Vpa73Rgq5Zy/yqTrxwd9mGqeh146e69i
kByo6KQeMwZIeSRwlVZPdb+0J5WBEGmhjC2HXlRvxeSKhUTTdros7cZaItX2uqJ1WKWLOSh1Qny4
OptXOc8QTarnqnOSz94tzMcpU6zHVlvBaqbrWeqUiHh56h+jmVNbjNaTFC1tAYdkyqGkVzHJzvV9
NabtoQA8xLiTkfnrRiLlwWhda9fBnnnXt3T9NpIayg+xvhghW7tmZ5m8l/m4RmKEd4b/SzswALAO
C+GB314/ARdNOTFcdgbNoF1cierdt+Si/ULKoHOEbK21flb2Wun7KpuJ96MU7yw2kib2VR56L3/N
sgGmQAYPZgAVRdgxKNm2642T1EmEjdCsEn5nZvi8Gfey+KFFthuGuKSZ8+v6M3oBL+NA8Gs5D82u
aBwi35sJEfdzYVq9ZKaGlEy11mgtqkmuISC+bev2AgAo4OJAOMtydrvlk1VQgkSS72aHVRNz8JZs
Ec7RN5k294ymj2LFQainLIadtQEpujGpJUrFPWBUL2jZAfduRJ0e2VFkpp9myBVMqwYIXdvWzhCM
sS1OO9CsxRZMwr14s5rfse/wF9qVH6KHd0BeWNDNssICbYodKgd7rzZSuQLIbcKWoWSAn4ikQE53
DXiJNncH8DDu4LdDpZ9qRP4fJII77wIbJitvMyOKGAld2rnpUTIibRgRMpWF3siUt9qanZjA+bho
fo5TalTTbmnHvuX7yXAvTDq3fZuKQglLHpmg6GGdRE5Kim1AWCQGjqR4JI7kYxOJ9sRi4Fxp2mFZ
03bCLpkuZEf3MtZ6ynI1KZHO6rgIZ90mv2EYB4fw0lUPuD/b62zx6vqbq5h+y6Rqh3LAYB5vrhkz
fEY+b9vgWahiFMa4kvL2h90Nv4eGGXPZj/a5NdqbYpTCmSpFMDDUm8uIAu/n3LrXcaHhyuG37KjQ
vUOuSolgAjcaogj9IYXWZ3us3vtxjd05u+uKYd+3tgfZDJIp91HeXT13FheT7QDyJm8J+sKDzFsK
/FUNKj1MBivJ51zRz4qT3LHt4FKkmX7oHJ5KlSHgIxb7i91lOwKJjhnrvF7D389Ks/7RoWlg+Ox8
WkDlQtNky5R6uXjUkBftmQKkD6WTN5E3m3psS53pbcov7SEbwWVZ/Gy3/DB482fd4utaPSaUhm0s
PtOAZBQPVavKL87b6m3unYW3sUt2WLyupjJYoXBGtwoUJgRhbxRMkRDDL/up7a0nwk9MDepWlR/0
BcUcfIglJBJcRzKw/l5s8VJZKusv3ruzVa1y74gFzJZ7ExJV3p2doBgQLd+hn91qhdKa+sOMr/OA
/a04wikj3rIbiVCfcVw3o6HcTZrVhzDHqpNUuiVKTc5nXmhXeSrdpnuCKPSYVRSxMOfmHbTx2k+1
QoMApW8HUVoQ0pwKAPrkvJH9q0LcdVuc0kt1qRSdJjDp45LQ6J+iH+lZJ3GHmayJeq13Ihq4PFQr
Yw3x2cVtpbz3tm7s0SpTvuXNa1oAkClcENy5tnwuOcpM7K9ELpO35iIoGthzYnG/iLG1iZK2v2rH
YkmDmwJcCXeBUcwXnFz0Wlq1HQyRIJlfGEfbEHcYld3VasHsuF4jWy7Kh2OSggyRtDhK4ldCzKbE
13RFmj7PJrcYaMh57tFSUCYB+hkS+1Qx7U8++n5OrGgspQQukpSwT2fN5N6FY5ksi5CxIo2TurS0
Hl5LtduZi320k0rPXlh8AC/AGL7Y+2JdsMnSEabdzwQF7alPbARI3aQP7T809/9fqfF/tP+7UuNC
A/L5VxPQn///fzUBmX9gc0BcTXShivnB/Xehhmb+gbnNxAvhanh6sOP8u1DDsP/A80beE3JzIO6G
h9b531xA1h9AUXQLuAUWPIj27v9GpsGP+mfVtHqLK7MZk5J4pFreTWL/Fwm9uiDj4jpgxGmQuu46
QCPNcLKSoLanh7plELZ+Itu618rPLb13p5epiUcdOdWaPqhTHhs89DJns0Vsz/BEbqLfcNqqr4ap
741CBfII86G7YaTAM217V3vY9JG96vvWXuyMp5QfTcWry3hEPMm0qP1qUrqvSCN858WWD1C4nB5j
WliB6EDKdRhFRylD5TD5SZOE7KG2roxtpjqJCECCHhv+J6dUGZId3AocMKJKtcv9rP/NyDzsrQJJ
8H0rgJebv83m3sbVSi3yNNfIhtvvbYFh7r2vyKu0qvupJet1VFeW6qVvwhBYxB6B66VgwsLpgqz1
3S1+OhaApkYEDpIUhVPGzuxQYyq5eFHPtEotvjCBnhvrSU30OJ0/pdG8oqGOGDKw/WLTbizNvkpe
SSS4LVh2VZOeBJNSxxDolDXgTXA4u3G3IBgF1B2NShYiWdsv6Kg1+Y0+MwYx2ToPa/ZhdhzM0jeb
H5M4pV3mWw7Zx6gYVvJZUKbCQI6SZAyW5Kuin1yhlul7SDLa9uVuz4r3qdmIyXqDMTULt/Wntd14
hNm9l6TPk8uswNlbvUDNXMTqsAbSeYe7d0DwgvJ1iRQTCpI1XpJ5CEotRnEecRQNUgu9mokzsQGz
mK6SiWRmYkdnK1gYWkChEq8zHZA9YV2dI0dCdFaJS9BDDNmRWnJ/sM5ZAAdpbhel3WddikDJeXQy
M1BPRIEcs3SI8w0x8JSH85qdWoaNW/PEClXmv7DNoiZHxcmdabJlYPrR9x+qZDrT3DA4K3CqPlBq
sOfMCCUwedsqo9oRgQ08ruY/ZYjhYDMPb9RQenVsLg60aSjqtIB1YgZtncWbe23htBlOJMCZASw9
Cvt1nsGStn5VXlDA84fyO/Am3H6isD40tuvweIOq/lGAyxyohFUD+vCXIxeGwvjyDRl2vG0utRoT
mHAGi0YOiL8iYLZMZTd0BkD4bV+nyIAACy9CMMmT4c0ZXxtfVZHtMTeBDK7XsCQBbLzBLCRhNIsM
TQe1o3Nv9/zh6nnWntpCXqvkH/K9/za6zfk72JsD7HbAwPvWsXypuD/+KYoGx4buQXuZUBJ+Z1SA
Q/VSAKRdWFLbFDD6vYAM5ClauPXu2ezyw+pUESPLqN3kTkmWuCmTHZKf3WxoO9ZuvjDvqwTdsafx
z5yg1X7W8nG71Zrh+DulkM34NzRdGiWFiXSRWQ9WdlRo6EHnE6t+dkhYI8jSS7HQs/lbCu72Dwo+
nX7cVV89pYlYQgdgW9G38453vrudbfMXiCNkkcrJHk5d1YTI4vP00/B8IJaQCGNleQb2EdbuELiW
TZj3dUgfq3FlvPw/+Az/ySv8nz/UfzJFTw5CtMbkQ90Y44zFvdnkIYsKqsQC3ejHSh1bq++2w4cS
a2sPi+1fZZn/7ff6pwPpP+R9//gVWDWQbQ9M3uSW+vvFUc+K4i4DRWahOZEBInDF6ADwAO4fsGP7
54aCdYCi4ERgxFQ3QO9g2odaee+cg2TS2lCz+qr+qmZn3nqFXbaFVCAuPQY87G7sfcs+XZmuf5FQ
/hdm0P/sm7upJdFLonBEPfnPSYIaT0xG7Dq6Me/nBKhpUm001GdE9f/Dc/93N/mfH89NlomRGzi+
Sd7f3z8eMAzlpEI4YmDIqil0S1SBcDjizN2L7n/6WX+a4P/2ZWgUCQS6eLpqm5amU2T89RaH6CsV
PUnZoCtnt7YfnUQ7ZMOyF1Wzn6GQ1uYW1l7qa7nxjtWJ+9eINaReTWRVql8sl9Jx/LHewJut+Ys7
oEouyp3Ia38tqzcVh5Tgnk8ZL4IzQzTTPOWiChfjlX0pZ/D4S0HwwflPwEp3yFD6qbfTfGr9VrAT
/qJrjUdrvd+0kFCMi7T7o7ya6kPnYj9gHC3Whz7VfEezQs/+ZthEt+Ux+yn8m6KMmtqf19ZXNzj6
Scv6wjg0qiQnCaKVxlGyyMjpy70uXkubkXzaHVpWRkqq7EUZ5ds3QnXBEq9PY4aUAU/FjZ8RjuBw
ZvRkTO0rPcw0jVpF990OiULyrJYHuljfGuFxPzTGyqne7pZsoCsZfEaOvvNjhpiztG+K9Xq7hp2+
QFnyBg/MN7o1QFy391Kkg+ZT66xBlkEPVi9If0DQ/tLUMxP30N4WP1WeYXIFXfmLofoR/yLxeUcW
In7hfbvaL2DCNHGR0mEzrT8nsjnY0jjaY15d53E/qYdifJy5OWxykTvlTRRzqJIUxQ1QNW8EcoSd
awUQ0tGCErajnwH0GaAWlZVAn0ZhLI8wDTgWc+EQDV5g87aaFG2jeyyEDIdGcnqubNbxSAxn5CH8
6Z4/bpLwFuMwbtWzy5IpFS73JxNrc17C0jH30szCYcwD7Mes4umXWmBAyCemiUfqS+9470vttGlR
oxmQ5fdpH4tSD3I8Jc76lQNpySl4DN4T1ICMjgxQz4ElziXMLZjXEapXnx9Xp3bk4QzJ58T3+lfS
FI+0QPoQ10Y8pBbGkgIB/SsswmieOhL+7kfkcO7m7G9XqsEKrJJ5COMlVup+ryp1UJbg1m0cgL8g
ZT3IIkpKNLr5GPPo7TB6Vvq7q6H+tPhnk9gb0oyF5aIkOM3MvYs1PVq5h1YMHy5E7cKC977diDZM
XIfHTbeeSuNltuaLwXLRdOyj1saJeHFJUwE96g/CYFIY5S7yZRTBFSEV/CWucp+CmdcYPkxfizSo
vhb2Fqzr1SM0OCy4GWvo3eIOx4EcTXLxQr36nhabegTWYEOzjFuqbFGRVTBe2m+EGfb42CJgzo1w
4d1K2JQuTAegz/ueAJXPrkFlYwlkt0HxmHr3lH+L+5vlZoB7KEAX6Gxckdpr514nSwutbW9QcVUG
l3jlcVErz1b2NslnVOj4dvh2lvSpKEGAzSIAdISA+pqoDEPbfj8NX5i84sF8h6UbpF5KWiACqEQ8
3UrKJR8iIs0j7FRwkuZd2rIcfGuLdq9Ta67F1bTVHekgf0JrJEGaYLRt1inUd8awV5LLcCPnv84O
NyVGvEx862iRiYxCauYEisaqHYslnjsK0nVUwUvRW1R2AOmcR/W+ZCBhAHsHR79RjrrTm0NqKcfs
ML/h6fNZyAeWZgaAyyKylgLQTahH3hv1OChRyyaNTS0BDof6ZuVQxp2h32vEX0xMhSKdxYCSHgVu
t7UpXj0gzkvCQiyzolsrMWnl1XFEZHdwauot7kCzWvUYIfjz58kMq7RkYJ2x3l8Z6wzXDomJsOU+
ZwpV2gejp26BJGPbvMb9h+jXnVd1B74t3FyvUw6x67umVkL/7Ft2iaoK3uBK7ZS/Dg4gLCyb+VMp
f1m0PV0z7WXV8qMfFcWOR3Iz0wqxX8IQML1prx+RzB8QLmPpZ27dm8Ql7bNtCTVb98VEchVje2TB
oNeeuBoGSPXlCLdmOZHfEG/lYcZ/pnxqqEpuv8rIvEJT7lE1hA79ikDyYff8pk1PWQXvxPpaFiJG
NV5bFUkSTyuM1JWtIvNpAFFEEkzmLqWqFVrNaqwLCjpbty8jQfSK7rxZ61Nl1iEugWArmmPu/tIY
XHHkTYl24mKPRUaEhFX5XeD8BEw9e/vFhNdssZcHtDW+FOp+YrY5k8sy72f1xzJxbY6AY9nhOvXB
Mq+KFaOVKJYHttu4KYUat8nRHM9gMtcClcK+pCpwiVPq21Afq1s6zH7oiO1Qfg/yPaH3ovZhPQqc
S+csOOFY9VkELN3HVr+2t59TlWRT5x8KW9PZ6j7AUgQJiZf5a0dylcsGkuqencdz7wgyOGgkeGgB
4eKqA4wu1GCS18JaQzCygdOKYG3RQNN/j0u3g4jp93Pzwf6umPVQQcI5LnlUbjuTHraIhCqftebQ
2Hdz8WN2PqD8vWg9sCTtu2LRhUawzRtmaTdgKs/ptkvTBNomjUkKU/pDQu4vtl1SBwkNUZodWDwR
NBm5jLwn0GokwbF79FeHA7zgJMI97d0U8WFOGqOtgYIGbq7zqMLdQuG2L1ubCLRQalwyyP7dftx1
YKsRmoWpduw5TK02rkbmf9rL5pkPemNF0k15WYqbKWEnXQxXSAg6jvrllgZLe5W2T3I4Q+rzHW/2
y6RFXf80cCuPCm7cJY08553m/s5wmZMwwpS/WaPeDUZ1UEw4arrJsrb4Rs2KyIINQnpApMtUgi/m
B8Fs/uh5UZ3x4pUyGNX64lWJn0gO4mJClUw7/7wYY1CxqpIV+Hb8gw2PdWuDnZJWcPv7XQRujPHx
Sdf4OlHbdSJG4vEMM5bT5HbJESwNrMLDPVyhCsmlEtmqr0D1xqMP/Suo+HzQakQIXf0bdk3y6Rr8
hVYyc7nXF12/KTdTsji2sCSEQJm5z5mwN1BsaziFVX4cVdMv2jUs0ixaQZMbzWmuuXyboCxMipMl
WDO0taq8U3iX8eMTKPfdERQH+HCf1kloOfeSFGAbPYJRYMLjbzECrKaEsykhwlwefSuuGMy7DbKH
ajsbdPyIaX7PKn7+2fWLihW00e7NodxVqnuX3qoUY7jmmXzBfBpm5h4B4W4d5hDMWWCr7cUUTdgk
6HqTBlYx6z6CBIYcRjZPKjl0ihFiaL3DGOC7RXVpxys44WAink3eulZZf+p5dzf14kCQAk7QdAwL
CB/V9GvgyJxtMkNm7SBssXPNhXa1D2R3v61ZNFQ5uuTtgDvlmHo09CJy7OqXgUpj5tgnXI2hyweZ
2cCgB7/ge2xKC6A5t0N1cx1SffIZuVYVzMqOw3hUT6RghRIzg1CynWn/qNynibjJWXD91e88zWYS
aCuwjgonx5jCC7axRaVhmXwMzL5TpdqbK61ys4XsJHt929UG33fzstUvNAV6O+zUzdqZ5cYZtuvb
T1E6cT1fqk2Bv1ccJ1M7dfm7cN+rgpJymeNlvRBAlfnegENgIbLeGA74J+NMX2KGcBbylJnSCR/Y
4//eI/j/JJ7q1r/+9w7C5888K8C+fv6daXX7R/8YTjvWH5pleLamuUBUbmPlf3MR2s4fhMXhFnRB
Lats4+ko/9VFaGp/qCbJuAynsYVCY/gPEyFza9sB1cb/eAue57/4vxlO/72FJqSd8QIRc+BtbGBV
ln2bLP1lNG1amVu2m+HhaJAQdZO5fUGytrwlquFcnEnRERN12oPXTO3uLx/TfzEl0DXv74AqfrgD
LEqjaNN1LJHmn3Pzv/zwRO+weOQoUPXFKfZaNrQv/M3OdILzm5BboW44HCwWQyHrlHFG75icVruu
I7mt5dfQu3XYTKrxMLnbErvAuV+9dBNPDMsGVsw1vixqDCC0pp4JVpaevic7Y35wC/QGTFAtBEPp
aKbmrt7kfK+50v6ZJEse5mXGUF7I5Ny60HimhJmlppMk/i/sncly5Mx2pN9Fe8gQmALY5jwyOSSH
4gbGIqswAwEgMD69Plx1y65k1pL1XgstZL/dKlYSGYjjx/3zIm5+42PTXNUie4dE4H+NuUVm0cBy
iXJWG7D9PdclFwhkOD0FYF+MpQ+Fgw52at9y4wENkLz0OmRT7/jJX121uUZvZ4NPmjlqKk5uLLTg
TRv4yEF+UUMYXaGDEeLXmLtWkIbVjdUi7hbWy/U33XLqJaOJmpWCqOPvKiuDD3TYcivzCR9uK4Jo
DVBlWQS7TrcI4lkv6IZ05SsHSvvh5IOVsjSfsSY5RkpyIQoXXXcEjc1wUBD0briDN2xOx1XBtLxF
GfOvfsWeQLI93vZgyA4RrtINABy9RlM1DlmVpY+Tn1X7sIsSXhxm+pd6U2NL3R/L3jDFr0A8vbu4
Hdd9i2XmRppivC4VdvdcJtwwqac4ZGGWPQJ/QooH9rCrq57bD1rEL00drLmaxr74GbMxpzgrEufJ
7Jxr30dcMFK7fnM6IGC220evmobwjUrmyGLq8iVc/tTcJY7rw8tpVP0TeIN7Cx3IGjw//VoZEWRx
4KRg342OBtnUbE4GcteD6tpqD55g3PidpXeJStovzaIcc+YDEdUtnLR5jRpcHUobYwYV2PWTVpZ9
KwX5A6rlwKCoiBt/YJwIKLB+n0W0i0tTnzEJcqVWtnFMy1y8+ctdjeCf3hPz79dpDkEuc7R8Aig2
/S0SO8nXDrH8F0WsFiNPMnUUmZBIxeHSX+DcA4cpK3P6JTNu3ubsRxK3SEDfge2CprFJl++KMlLH
dp6Os2N9a7sPL4sFasMX4zc+QMy8BVdA21Zy7SzrDmFMj65n+HQQ6muMlq8FC3W3H3fgEQ0A8lF9
A0KFqMxHFkIHY6AV2cYbS/eMII7r2Wv2XFRPOhLPqnUU7QlQ0Crn2CFWYnPsLmnQFruygI8RYf7M
gCuLqe7fB0ucwsD6bnLSeLYZ/THECzbCh1kS1gXexAwYP5HEeqPV7t6gfIWJfTciBuKkeLbi+pB2
7iqwi42f4ivpkquNukRVdUtRcERfmubLlJVIrFFzp8npy0iHt0aiSUu+++gb7iqLBGDd1ylwN25G
sZLt3OPM+qRZSV+h7FY3o0EYSFxtP7ZW+oPLjbsnnJsHpQ165LxTT6eGaPHEYjqbmz8F3oZV7hgn
ZTPjai6K9Uxwx8vbO5U1Ww6oNTYdHsKuJsui/IumLpHYTXNHbsfWyextjtuY61I0uwezHsCKixUf
apxgLdT2Npzt79zzmOmUp6+dHcdH7FDZofTLO6Xg7olrrjroOK2/7djg5l9E2W5EHAQJfxMLXDmN
/T9GYBsHr3FP6cCFGZzQ1nTBIQu331qsh96tkaVfC9vaJiJV5/Gpx/PmpO/swzFGi25b0eqxBmVN
Iwv0CvXp9qCEJ1zCUZb+Ka0alc1Wawyeu1B7DxNOtO0MEX/lFq8k6+8x901SYqntoNVk5Q+F7Xjq
agsMjxVeNZKDo4Wxhpv2LLnKlxCHE5OwXM0uyocZkzNcdbH5OVcmnCDzihqymvz+MujcuPYeesCU
qCd+uRty4Af45GqH422597fPSHCb1GTabquWuZdMhaGXncrMAEKdYeNuMcqCmvWZYQN8XjTrPFic
VENaEfdF9TPA6YCa4WTzko8o8T5YUF4xcg2sSe33VPvbJCifuri4YV2FkB3gqPDTU+PBlTbx/eMm
jtdFuLiPFJ68aIlbpMkttY0bX+oX+kZWieRPi7wFzxsckZOHVVXC2uBdvm5nq9jq3gWB25Know0L
EwQhxe4XfWUPIZol1dOsnVE9p3Fch3Eg94CGz7PfGivSiXvLdK9iwvQ5N95z1HVnZrSHEopVlxpv
rl1exGBAfyEuFxf9U8bLwhMVqyA5bYGXmIQNCA1FAwPdHKxMxZpxSYqEeluO+LfdV0svaiDGuqUC
IthS6kCOj5pmShYbGnvc66goi3VAixkeHXQkvtYIHBJ1gCHchQe1jTngLyKirjGF/bWxyvEeK1br
GUtTzfLaLB/LSo93RDrjVHrOc76wEIICjVWX/G0zmJQNif2Ih57JiRM44Pk2eQ1KHtZI+4d0Jm/e
VnivRi4ap8QkBNiPyOhtN0Fa+aIoavHiIo5Sl4WuGcAEq5MwOye+cZUgCnhwlm19kpa7PqujF4Mk
QtOu1Th/IZg90wj7JrR3m+3CfhslpkD6x/xXH4Ji5ue7fpDINfLkU+WV5+62DdJd4ZENLNLxCgRN
12++ypJV7/Brao3ksTCX7zQokmp6cKJ8M5TiTRry1ZlQrPvMX5ON+4U/beD0i7OdCwV/JceygAFQ
xQTZ20/pNY8zJWW4q8h8Nt4pmnkjzVikhCakGAY8iOkXLnJOLcvf6Vb91DiyVlLCeAD5Tsrd7Tk4
lfPTl/K1IgGyUq7qN63Kf0v6UAJt6E1SgPFuNfgIo0GHS2uuW1H+0kXWURneoayTxzZT9J3Er3mb
nEMD7LiMGajKRygI+UPZEKoiWYy2DAyICwvclbi8TzVygqgCyOJcaWN4q5kb17zHaiQom7630OV6
q34FEFj6sGK+NHfZoKlY6c2PMcY9ncBdz/TfNMS9qmtMy8U+aIJfY5o8K/IIUvlbkboukrJ+tquc
fc1QI6mq5DMGcEQYsndWNMadIoLagt1MWwycVZonfzIo36Cv/lDHobduZkFmIt7MI+u8ItkES0R2
lOWlHbF5SQNvruJBZXF6TMa43tZpfUl90OE9J5hXgz8l2LfsI5pHyyl/N+aS0HVYkEeKIngjrb2V
mkZcDONLRC5zbQ0oicr0dvTVniF9r5POs94iV7Kn6ZLntNf9JvEHdQDLwE9NGVbfDj6my0V9Q8k3
k9rZOQVtOt28ePodL2IBnL6OLqZj0mS7roMW53ZbKHH53q8Y+fFakljyWd6brbAOSUHK0eLuDVUs
/tDI8nGen4D+gF7mSjZwoqw6LT+DBg9bM8Ybb0IXhfyRrA2uF8z9CTFmm2t4lUS/M0B4Kw+JcyUE
9r66NteStTIk46dwnq8QqIdNBcmMZRZVHpTI/hmVuzGK6alKBrS9Rhr73Eh3lJfxAY+ciSmykKbU
pvwgUJKcBpsLOM/WGet5+0ZfY3Sgs+YYUrW77ht6HBT6d0zEkXabvyIgNQgI7S0zukcSc2+Owwpy
kd8WcaKzFh89D6WXFWeMpESDA3kbc58AZ5xh69D0grnm1YD3srML9WkBUGRtS27PbNAyK1wF4AtQ
mqvC6SC2YWKrwuZp1skbosPB5KAGurx2PfjxuuDQle+ktCiGLnp7H1to9rQXHdoxe5XzEpBS4zaD
i8TdSr95OchAZGUwdCim/bsXwcsv3EerCwCZjK8D+CcnNfaVdn9wj0ckVnf9EtoGU3CeSa7gyP9T
Q4XaRBAcuJudSQb8sluuOfRSn2cbhmtL6dIGvuvBbt32S3Uhq0R+hh6+B1un6bOsFbaKdP7iZ/3y
h+jDac2HOonZkFZLy4ptUGxW9r/9In+yp/jStO64MTgy2YG7bORHF/Q/Dmg+G1zYJ4MVaOhHYCTF
JTFNctD1vsU3X7Ymcdw6upP2jffKZV+YsftDxoaX4UzXNOpZpi79OfjvuUx3awIKCV6ITWs/+1Fz
aiSWI3CXuy6FybT16JVemY3HQZ/e7Ux36xQq4uzafwXpQFH0F7BtW8+a7obpTVtALHu7St4au3nO
MxrUQCLwxGebroUP5rC6GLKx33ekDO+5HZF+oE3U1hswawtimO/1knVnYCTMQA8VJIy4y/a5r4dd
1VvBkaIp76nm2r3FUt/k67AS49GE1nE0Y1nsLFLwe93O9h8MNNa7T6pkWMH4wNhSRfBy8NxqZgli
63hXxGiGt7R1ACDitF0Sjq1pgJsJqF7LPfvDdPuE1tGR2rSVUmHyyEQlsN2MNVMsPVaYxHDnqnXh
u/bd6wvGuT5nsgxGYdM42oecGYlYsgNZ83fwumWeiAd7GdfFsXIgbwxKiXHn1g2Ax6bPf6ohRPqs
iHQawidb2afDcdBzd6hnbTzIzkOlHUsSC2NI5Qhih70LJUvSVVWX3kdCy/LazTyqfgoxVCxigfmC
y5O7Sfr1DwmM+lKZ6RJ8C6zw1Wvq/tuaw+nk60x9eJbnbYZ8DtjME4A5CcuEtRtLGizkIMoDlWXh
S6ornzC9YaPKRvGPhZGanTQra0rXjaHwDwm1MRxoQY1NqqjGvzqjBLAIWdlZMjyNIx0SFRhXmiXc
eRHFJ4wyPQF9Ih205YadMz5ys+iCNYEg5yEy5oQZZmzd00hJxxasYryU49jrWnj6oK3AeRtqQ3xV
bNXXQE/+zGUgX+Zy1lvqpMlb415/wHV4zOPszU9MqhR0YuLLapWxrtlpojXH1dUIhnHf1J3PsFX1
+7RtF53BYF8DsI3nF6zci45SyW6kzgasY7z5yNMH7okWLyveh9JuXkHzxX+Gue8/AWTax8YtEDsL
duqE7Yzr3BXG1Qw73orhoFFuKc2LApa6AfP+fuzjmGA7kzSD2MTVjRoTeYCJmT1mraT5pnLhEXXR
uJsGMhYNlcarXqjxMPiEg/gKVe81HL8vr9XvmL/2uhrOEWPVvsRtPq26yEt+m+BiI6angLBTOHdJ
weI3DNZT1njTCpAnoonTpd90yKZnp3KGYQU2hO8+TQeb1MLWkdpp+OiZHVAAs1Onvu3ra+14dCIx
+/Nj025HnAEDu653MvKbdeu5D7XNWFfhAxkKa3zQZUcwIjMGeWgjgCE0vkIzb9v5N36/fCMcEX9U
vSAZEKT5U91HdLZbrn30Ii77/J/13IaiuNZdPy25SRm/BpwkB6AzAdWiXp2ywPNIkjlTKxnDpPuA
2r5Ud7ENoiQLLS12m4SMHzX1lUysP0Xipr+YJvyfLlLTDlhseKmUAy4liqd30NvRPRzkuKkyV94c
8gLb2DeTrbJ1uwUAQ02v1eRUh46i5ooTZaewLJIboTIO8NFtQeKO6bsT6PIxs8ziJiPgoVCBzZsD
9/spa4f+EhM5/8wELz0v7tynWPgwOMgjnJcY/Q0mK4CYFkIbYekS4b1yqEGLMw1U1M2Tq+oXGwp4
1fKnaxW3Sa6vF4jl5SOcR2dNebj1WgtudbGl1RkL13Q3ZcsLh6GvJaZXRsa6nzF1QCiydjMV1+vK
bPszg0tyDKTybgGGjo2VG/OmcJ14DWnAuqsyZvMSkmUlPUPjJGTOA3SzbtOndVexixLqy+B7veGt
am5bISWZAv5oVrIkPIjKrWlRK8h/hvO5EBV7StcI2ZnqmxqKF6+WyT4I6aiWPvcLK0HQabrCeZll
CwTAjdFKIbUzJFcRf0U06494Bu8S9EFybqpSv6rRdE4i7HwKvUCF4kfmLoZqOYk7OfMAclw8ioMY
/O6RZGbwFo2Ne6HPjNV+Wk3iAN3d35CroGq8TCt5TTIXCcUM3PFXCZUKdkQU/bIpNeTuLwrjMots
wv5ZVnG5T/j+vvhWA6sN2vZGD0WJgzkUsj/RaUlA1GxKfS/gWL8mYQ5DdQqC/Fa7EyUtYbKMhTZf
yGGsUQaEqp8c+mhQFvjv8Gsmf+thBzrLwXWf6e5SnzkK4Jsl6qNF5oDabeD0/BIPvCfp+c6zq4sX
mF2dYD+fQGvYtF7s3Ry37XbBoNFsDbgW2mqc9lDUnrGFrrHzupCJMKj85phnRXl1ajIeKQ7vD9dK
JjxUcd4b2MGMY0FjO9d/M3wUsQp3WU9Do5z8lKddm/febv5kHmmhSquEBLjR7auCRZEjMZ1E2e+m
MeytN/clyhm+TYJ1ubElhpXpk/ITA+aSx0aeUxJ0rG8EEJs8dF21q/NkfJMBqbFNGHF8o5U0fB0G
4V87p2MWTeoBDMVEoPvTz6Pqq03j/HcokEG3aZg3h55OSkANiQ6ZEYfFOASt9Z4XxrzTI2nCx9Ic
Mbk5MvKsTSNBC2x7vFQ8NgNEZScoOM/MqFUMA0nEYhVhmt/4OOwHY3If49Ty7xLZktcP2CtaORNr
NwDGo70hw9fG27lJDxSiB28eFZ9EMzCkEirE6RMQN+Z0Uao/zW6JUwOXUl0ziFehtYXZZZ0HGoEO
Y8fCN4equYfu7HyGOrN+OUbf7fNCQESdU9daK6heKJTk634i0bXHkajLbaAQ7g3WfX9zW/gMq4Q/
nzK1xD+21F9iVFfKfm1rdOddUM/JXeUCt0Cc4Ltnq+mt8+X5ylOxrr3I2IuSWlAAB7wbJuU2L8Cb
+y0LIjxFZTxNNxo3jWtSeuN3ZMcWehc2aorDK58ocWQ9kDwcHiPyfwv7BTJzhBWV7GresFcGpwhi
ilrMe20ExtE0846KKG0cp5Hja+Ujw374afcT9RPFdl0VoDpPKVCrjXcxFnc3m3y/L8nZRupgROa8
Bd7DGCJUS+TxEI0O+woBqw3pPjQfMk/JszNSTY86kzSXuhE4NLrW5Dcq8BXyTFRrs8aGYKYoRxx3
P1GnkLIxnl1td2zuraoVSWQTySmmuPE0a2S8tYQDshUZKthSPClW+MbmG6WrEnEu7q1dOVTzvrGA
RgUO97KycbkQgw0hh0s/OMMgBXZeX50ZTJudVWr1MuBwPkE3tgSCiO0+IbtVJ1thLOwzZzw3Qcsg
RO8Xc2BcQl9oC54KG00zVrV8iaowYlYwku6uKtt7TyMfK3pWVq9NYMQxIYwo/oJhaRjXanBlcXXj
Qs5YBtMPkK/llmatZhPnLLBW5NGC5RLiYxxp2szFAACrxUYgH98wPHg3JhJRXifLtWwCG0TEtrMK
x10xNFV9c5Kmuvmm6ujyzcqMWyC2nF9QYdPvGoIQk38Zx2e6IPWblRr+U5dHSMmtKr+pIy//FoSO
dlxXutehgHiS54Hzq2+haq0knIeXFsrVYbQLeawjgXBLZbpxLa0ov7V51z2ETgU0yE27dZ448Q2v
ln2puzZeNSTyyAWbpA6hEZEnD6yvBWte7nM9cRG0HFdvs6jvX1HRWnIfYLHhfLPY9zFLbBknC6gp
XXxkUS3OGfeiVx6Ln7b0uDwgRu3DNNDPhg70fW57tJrRMdRTwQkTbwhj8gTkRVw++QFbCpg/GJ/I
D0KNbPotO4Pyh6VDvR9KqjJZsQhg7Z3BV6atO7joTjMUl7xE5A9l9wStkrWCO+R3HStz65QBfXNl
2U74k+x8K1t+5XHWwa+SUbOnybrG4zCBw3B1FP12B9/Kt1ZSUYzd19vOQ2Sqat1883u1meAgPMoB
M7LWBnSwYJxpYscmRJO5tZGT111L0okEJCXmTaYJbOsCEgs3nuYxDDMaU835HiTBHRDc+FxIVWxd
w9MjdhkT0ubId2kXVe78mpvCo+WTFG6HT7NouH8Pjt9gv/eN4zyzTzVaAZqh8tVz4zdoDY0kP+hH
5WeR+O0nZ8twcWgsvZopu8iYMQgUhzO/kr5XKy099ZmBxeS1hnubyFH/O08rAb2u/SmCCFG3ikPs
Mrm+WA4rt5VZ23m/5jdBSBeU8lk4If7ZdLS/Jlycs03hotXwsy7N7JiR+7Y+ImCPj17pO5pkK4Ih
Np8ky5nH0+ISMpDN3pg/pi6mwNQp1LkwJebnrMSgx9tLfZMk6V85fNBGmGj3TGLcwKz5PAm/WuiK
hB1L+wfGPtjCniACy5TMbgAOglRfvJRAP+YkpSOnyqs3o3HEH0+iO1oVi72RMOCOaXi4NvPcb9Mp
bFYa1uxpbCwgl2nDY+K9204jD4bd00GTifAxGWrF7TihRra2DcARhMGKh65lW2FVxkOe1N43SKev
zI/jN9Axe78JXTYdpt67C5GBsYxQbhbQ39zG71XWYVv0o8lZV7CjWtA6SCnJOCEfzVzTiKtgvqn9
Nyi86SaiaGM94geWfXe0wbXijCuvQ47FkB/lGSicfe4z5DumZRzR4TLudwIMi5rIfrJ+obya+KXP
P1uyY91kNT1/ZdeQCxu8l9GKIP1DZWCfPzO4zmvq3zeWLF6jsHmF7OUfU2cyj9wtTtA3P41eLz97
ro2nKPVveaoeBiBuSLwXuzI/w7I8+zV9BZSzjiJ4TsfyKR2aK6UPBR+FnR+oaXuKuka+CXuGU1f2
4TryseEYjXdMuat6K3MYzfegQA3tiD/npX4evFph1DPMXWOMdwYSVIC82nsDt264pMX3wq4E6jrh
8bG8Bk9j2kvndzIO/sCdK8CrOiYVLlm3wIKV9qXCJpRNp3EhFidDq94Hjj4o6K5az4lvvwcJ1dHA
zkJQ7sDh7EkNz5qvdLHOOpelqW1LtO8WBDLplfRO/zvpIbgW6WX08GEGRMqOuiK5IXy/oN4nZe7O
22ZX2y47o85jYT86D/Au8j1V6eoQMNt1cCWsv6ka+UeYVQgXB3byfrANTsk2zp8yXnUPjK1ow00w
lXvi2PNDz1m4H2Vx4oXVv6cdJKiWzf1mzjTKP9P70Rrj8M2kJmznDQGLRk25O2ZlOGEkduB6rALf
p+gVTsyuoCNDPUUgGYeDabHhamqMSqNRsYsbCgFHOp23IxS7DpcXR/Ma0DTIfGXq5tX37Rm29Jyd
J7udLkyUzlZNiKgl43S+MuKh+whYN/5k4L+69VRH+tOc3Oo5D+2RFRMcTHsupjPKcQk3w63cYzHj
iudrAVvaNBYOhHbbC6/q4TUHXXdpiXx+eUbXIglyuQBDJXT7Uys90m/pxe901bXncZKY3wKcdMeA
3fS+NJ0eqzhOjmgNwNjm5mXS7luCR8AaNvi8b+ckz7u1yWUDEWYaxAtSXf/awWycGb4Lz962TlBe
plEQdAIDYYWnOrJxWxuz01DvAjeeaDS7W5LafXrCMO9cpT9keAQy44jrumMJNYpnVo01kgPmZK6i
lJN7lkF+zomKU0gTQ77uAwOQ3j+q7CmrSrZZ5vhvbgxWHhQp2QLsiHH1ls8AXCAsR4eesq0nMQqB
EVP/o30jEFfuiQ5c3ckAVhFVFh9FZXIvi82pCXZFPnhbxN5q6wxE+Z08sJqNp315MpW857mPnuXG
UfpAljo8J3QT70IDyAG0iV0yaSCnpWmSG83kX+x8yeOcuwMr4UbZN7vjC7jGyo7ZW3r5WVIbzXpJ
17dUcQKyo+sJgObGxqMqfs0bm38fe0jcAvzzksHpn/qwZPEcRxDyfDlM9xLgw6sXhrBEMWGsfKg+
u9lzwwcTpuAhjJ9iq/q0y+TdrTFtV36MG981+5dCzNXB5Mr64QC+fcytDM8h1PLPNjasvc5S8K5l
2+frzKy8tVJB/jjrOHmZ2k499f78G+SqMRCinBQCVebi2jTFlNsrI0lZjhX0JHFFmtPsXJaZ91g7
mcR4DZtkHdky+B4SNz+mE4GMynMESwkOMaM2jb+CX+LaBHP5VnjjtOM8sI9R45jrLCoITeb2HLNO
Fd41aKsYy0LQn1QHMaBVjfitjFCSwHHdi8mO4VT1VI5MRe0fWS1Gu0iWv+NQveShWRXwI7jKZyl/
R02kAoUPg3jW0WehWny8TuPTrSOCv+DA53sKTAGUU/LHVnV7NmQOaS1gjeAXSXpDZfbvrNqhnPpd
R/2tJa4JVs91TH0yuxA2aavYzIIXG3K6s+pkGnzlM/bLmlJrpjxdeE+jVSJMzTP+chBtDJTSh40d
D5kPWdl3//D84xBR2nlroTgeutmO0aOMYMcceghSspqdW9AL4lee3PVUZOzsoGQZlysRQvJgfeTq
BsO0PwG2LwMdYq/tvCezX3aeDHTzHuappPsFKNoqr10qkEQHpG2Vi8g9onSJRxqkq8cujbuHYcqr
azrENomRAFOAKX1yYTlMXDFkKFp53f4tyE68d4ZL/pFPEDppMBj+tsqL1xl57B3JDn2trpxLtBhk
y1nV22rATgR6Uq1Zjkq4R7m+pYNBTy2tt2tfu913WFPu3SR+j0WbBhp698JjHuRsMK2GY5aivOfO
ncsHm/QTZCzKtMwCRtoqa3l/2mbBYsPiJjfMNe7fOniyYwecQ5Dbz5XKpquhAKQPyq/f5LCt8TKA
p9ePXjiMdGLQHaOg5Si8UNuqI724zr2e8KcLWne5n4TncnbkppvMcSH2yuScO31+9no9bTo7SbE+
LKNypPlTbWc8NXVbviNAYqmJUjZ3Fd8UxJybkCrZM9FCjJxtfZtcitLHySx+Caa7fUTT0kfYxv47
tDjvxyma5UKBNxtH20gSkNxMGYv8tVHV69DSocEgcfOntiYF1ssHuJyoOlHtXC1Hj7su6erz1FYG
dLKQ2DaF6I/sCPi3CjCZ3UZiCzgiPodvMjXHfZZR477hGmbweq7VrZs5HhthI7+6Q9nd2loGX3EU
y4Owa+jLEMpDmguz9MVu+H2R1pDelf3HcID/VBBi9JvhYkXWGK0rzo5mBZnc/qG+tNuwHAB7Uzgo
Lk4kMU+g1ihr2bgb2eRih+aeqduBPc3ggo70WJDdhcBm4BigYyh5/p0V43K2msn4U2H3eaR82vQ3
IjdzumZUCjx/Injml390wTUknmFYmhOmGNGf+Hvsc4Yct6WxxcKI4lX1J6VsS91zRBicbr34OWv1
GgaytxUsmq8jlCF/0xSV++MmMQ4Al6vdQ2OL9IFo1riF5VBv7bo51jl4xxV1MQW7dcfBI5lFDnt+
wxdL9aNrtKv/wXX6n6PSi+cUUd5cUCyQMH3L+i+Z0QqakpzqOdgjhrfYNDEKTaHMP/Kpd16l1w7F
IfQN66mpw/oUugwLWxtEJIBEwDkHw0wC0mNKc6i3bGiBhA/hScTCLtYVW5/I0uOh1xFbMS5S9ymn
nM3EQZv8D+ZZsSR//ymMCsjC5b7twVQBURHw//xn367G8Z9wviaHDuTZeiAaWh2T1OLE1OwCd1hz
APNisNhWTJ8XYKcEGboGP+L5v/88l9Drf/NzeP8loZwkIOoW+OHejUdQRzE1a4ndpv+exf5f6sm/
WB6f6P/bXf6ZFL+/fg9//hl88o//yX801Jh8VxwZwDExfcvkMfg/DTXuv5K/dpDdAwzkjm/ivf6/
DTXC/VccuZReWhSAeJKC4P8gnxg02yxRarQ40+U/m5b9/+Uuh5Tyz88H3iRJ0Y0ZCHhWHt83sfz3
f7J4134Jdqgflk2+53aHqepCXb5EqoQAdR1nRPl93CSpuKZh6+1qQb4F6EBzH8uKzH+Iu5BTUuyo
aEBmDZOhOgaj2aB+UbWL5jd268QUzyxx36kOOcsWxkmrgBOQyV3RN9cVK9+vgT8YzXwu46g/AI0j
Lxe4307p0Oag2ju1UT72lfHNNAfJCtKMjSc/jcgsd7Ie+5VypvLbpg38yPZCHBqvU2snnktcUXN6
AAvUvyjHR+vGMuKfmfS9vRUS9ST9QloxggvpRSb3CBODNLD0D0fo350bn22vgPps0gvcodvkPlEX
XPbFwXfC/sxfyvVC0FZYPsnGZ1eYYsVN4u4seUHKzTRlMOdIe4XJX3s0uQ8XEcgxnDtLaVw1mqS3
51afGhNNIYET9VX3mEXh5FdrFkAvJYsvmGPZQGY8oqgP2tcW322+i+nuTGQqsL27aGANvLxdM1BC
MtgLJRoXwW6c++8C28GTsiZ1q6eIy0CRBg8edKQlF9eBIiDrmbUhAxEiHZUmKZJSBa/BQDWCH9M+
zoFWRyCu41GYcXsTNbHvsUXONXDBkJzLYEvYOjqmhu42dRmJe8++q1qpvtTfzUAfBkFx8TFjYyES
ENufsH+NPbT24hDz+R193RHJAV9mbik646qsdKk22gHLFIS8R2FoXDowxawdCqLWQ9jsMoGYj64w
TAcV8Gpf6VTRAJgF+J0wsM33gZY1bl4VqOpUuk+FT/gdQ2myGe0ODCZsiDN3C9Yf2iWznHd8hp5F
daLb5vK78scKWb4oDhnXTm6vo3V0aF66I0IwVM+EkTKPlNOi9J/iyGrOOJfEEeDZYv/k5u4nPj2o
qROFsHx0UGxH+uh3XSycywC39sywLVrGx3bAbDu5cGGavPoi6NuTxTVMpP2ZDIE1w6uya9/s1wS9
sF0R7iZsHEYXEOzzEa/0wHPtZ+eqndwAGh+4MczfWBh6+zvujd/A4PaynFitp+1gvAW5IIShg5Fl
QRV8MU3XrwaRihcenJknRWab1s3GJ4c1PU6GylzFUrff0Yz12cRw89xks7Fm8fxeFo7cuwxwq8qE
7mHGCAJYBuLLUItxDWPQBkFKnp0y+GbnRkSbR/y3emWabVysMjuWf2uqjfZBUDpnmU5P7Jyx35Zl
8lSisvYLDrCLgz23kkNruMXDiLlR6aK5BI550ENdvsjZUiDZ4wfpei9pUH5BTqSCpQZn7GmoRtSv
8IH1ENoDXAtV9Izb7/fsRu6qSx2s7TWjwDqwsxf8EbJi2Sge/EZ8yNHx3gLWjISMze7AQvHQy+Ir
A+jP4qISD2Oe/xt7Z7YbOZJm6Vcp1D0Dxs1IAjMDtK+Sa98VcUNIIQX3zWg0Lk8/H5WZ3ZmJ7sbU
7aDzolCJSC3hTrfl/Od8x93m1vLTVZZ5xylzsxZEEGY8Ug6EaZ3WqzBObhjkPqGtH+O+uKPD7210
ktfZBE8xFOwe8+oh1MjkQaP2vWTwHAjg+uoXze3JRSP8V7s0PwMnpgakG+P9VCawPjsGDUv6I/MD
iZJUwjJBCfqMZXsfpcE1Jx4qfSbrhQgCVgSBTgN3pJfE0KfsXKbWq4Uidut4Fm2rWUdhAwh+GI6t
i3G5adNbujYYwATWoa7FyRpQ1JjYXgINOeKQ6LkXtAcrS/J9N7ssFwHe2b71HqSGL1Bi6eXiZzNp
mzrf/4XxoDxYQfLgejFMeDlfhCWvXzpi0G/r6DrRoE6YE9fk5hl/z0yB9549SfSyaIJHyZip+vDA
JBxcQsSrFeIqnOn+ja2oPM2ycU4cr68jjuubdo3TmzZazlTpXwbAn7Ewlz8Bw35mi3X0LQ7B0kvB
m3anDNbs16gClmf6M9H5iabhR8ZrZ1IQcUm9aZ+F8ZWLiYp0JnuKVsFnTJoJyVLepbjqqzK6QN6l
PNY4zutg8XkauEdzP+nPcBo72yB17sgt7UU03jJzjH4RMERfKbQ8pBpLUqOs6zxj98wl982Ab3BY
OsYg0m2OQcb4I1k0SGAPQpLnMwbqDNqZswQXFJQYwgLLk2DOsFF5O7Db1hWblu4f0k4hwLnLD6Qz
s48BJnxicC3vMTjxEiq+dus0jOX7HKe/TePcz1CRD6LN19tArVQfTHEWUqBSHyPHwu0WWCFOBzOm
+cUYdDq6GwLJA74szLFTT0fjgaBafI2nAy99jAmK6yF09PdBm+yh7fjfnRI1oluYDmbEUrE6LAKJ
fz5umPZEqKU69YGFg+9OIQmcnBUGFeGt21fkajPPKSCoZTCYF9ykReSRVcW8euDN9q9zbjMOBVVQ
KrplSxsJfe8zmEObCMdbJypJ86cGEiKUAgye9B2ZE0mr1nTquWdjTs16Mz1Wkm3wxESi6PZOJUkd
MZUfrPYW0YPKlWLZAw9ut+NoV4e8dod9FmdnJGY2lFC/+UO670CqUKWyY2chMl58Fx09c6kh1z0X
3suUD/qcF+ZW9P426AZMw2QdUh+zXIZvCT5j7BW7CMoW6zY7AC5zUABeZl+gS723Zr6UGN3oxBV3
LWITrmV5a9sZrcCCnZU0wIgPuuPvCNCsYUT7KxRYtIIGn5m0a+SywBIFa3I0ca8HbsVM+y3HkkVA
DiSMB0SewxAxaJVReuA8qnr9bEp0ns3SlAd/tN7nZspvZNOrYxW5rw2e583QE09zfLhZloszdm7k
U9bNVxQLaQRvdx2NMb8uiddsYkEmNy55Sj2qBzdjQWw69meDnpW5gHIF8Drhx4SlvWS8Ksj/XNhI
qme0U4BEm7Hmi77+7jJbWLbBKC0B2y7DUjBqjE1eGF97iuLN0LdynHPVcmFMpB8M9awBRoNDV4fW
5Wz0L/qmDl3HryJ4JK1qNOccw+SPHCvPPso9MiKLGmG7p1zDFPMEOPO2DneenBCp4u5QIgvtVdKB
ypj1BbGBV5/48F4kzAiqig+8akTMI9CEiKgemyCS6vvQxYxWqo4OWRlAhu2I1b91lNNoIEwcbkAD
srG1KxCTOoF14pU5bQSXjjfVAiLDC9A0A6hKROhgn3/1JTrjVFCeWH81Kdqk6KlVdCnA8nae1y7q
gugE3YvubGPA3GRzV4LchtlK3NEtmik8jBMFQgcnGV6TmfjZHhgQk5IqDa3qKvzqfDR0VibnwVoF
Kb5aIalxYMBRCeTzWyuZXftH74rpvPMjlx4gldGb9pzmPV41V1Prd223QmSUKHtz8NnWOITsLfUx
cXuKymDUR6iz40ejk8CgETtlTiyKUcz0Ita6y8lOXOIeU6YsBjop9ivgswR0Ti4tAtFODSudExYo
R0JrhXYiU8PvbDUueyLfvovV6YvxSQfHkj21K/qzlcMETZH1DLA3QuJZvKJCF9F7J8XEEDz6ShLt
v6ii9RdhVK6w0UyEE57tkgAOge0vIqla4aQ9Q/wdWHSS6+Dch4t5plPlNGSlTfmSi5nFSS0fLnwV
VfyNKeNk229qVHqiYuYtDOaC3EQ1D9QmyU4W46W9tDlQY1PFzrUvZ8PNxLGUYSAYV4+0ufnvzCYg
U8zSDttdu8gcogDNSSjJy9zXa1HDglIlPTq8bnPDGOWcKpO1AmlqiSOievQ/EKelvyPXRQsQPQM2
vSZD1jqvY9KTe6A2WbIe1XTY7FybXmMSU32uWmwlarLuGSnTa1Fh4Orv64wcwwusJxZsN5gzcRDg
cDSQQi10tpHDOJDZzxo8/nSMFprIF40uu9qozjrWTbMOEUudYL+mH9o9TTat1HuKVSCOORZtkZuS
lUN9uEbjqwpwngRsTJN/Wbjxwr4XR8mzR2Uf+U2WX3JTTDLDrJyrHVtDNZ7FKr4X2hZyt8xBNl3R
XdSfZVOz2B+hS6bqKNAhMTpr2+bKsunmYcYPnzfXlmYTPPIRk+MJT18AQz20CDKlKjTPFmbedpdj
sq5vRTe2bLbVzPXYzbFElbqFnQVmGCRHb/t7ukZecXvL+0wU1aopk9la9xxF3zO3WUPUz2Dulwxw
93kOULh31+ud4wzn4eKK26ATxa0jFFz0kcEWPZ4x2CQtnO57NMb2bTR53vc4TZ+4N/F82gMeW6wx
cbp1+PCBx4mq19HI/MbOzJBuhUYGm2tFVCRkrkgtI46jt6iUyMYiFEzM2kBTKMNZ/IUbn7Z2RLqC
/tTSTCFI1s4DZjaigImDS5BuFu3AEbLhiBSx0tHJRGFd7iBwFI90Qr1h3JJXWRMxD41tWhJD73px
zAAjxf6ok+GKIgeU5jS/6xMCOGHe5ow3hwkA5gjWRyX5r7nL+x3FCkV0mAF5bEdX2vuuo6PZGAcD
WOiGw5vl4S79kmj+R636pxMgl/7XatVDM+j0Hw/Dx9tfYQjrV/0uWPnfIm/N8Htolv5vyIPfBSv3
m+cRakafDWUocT79u2BlO2hZEvaebRMgF77k2/1B6v3mRS5p6dAWNshehmP/ily1cnj/LGa6yGE2
MjMyqOPCZPgbpzdJ6WIkOfHdz23x6LNVMlsjo9TU5OgdpANsooa0159eov+EgxCsIt3ffqyHEB3B
YqClI5ByxST8SSPzyXm5KMXPDf5cWjSKEPB0M/sx5chZC4RdGAznc0/4JTLseluq2oJHp831uyuX
+UhhhOuf+9SylWcWuF/72A4kPJ4nma/5U9lPH7QMZqdAxj1NTbnHt8jtLidOOOgpObTDwLW3D115
lTSDeaVImgEjPa/KvyrcBU2/D8kEJwkvw9YhcYMtLhi+VtMi/FnzbhdXrsPYa5uFE56rSvG7wFy1
2ta3NhJHRvmLZEEffydN7ZIo4TC83vADXm0AOHCtJtXsuacH2fnCW9yX5zQicCxKo4Kcnk0klHWJ
RJhakXAhTrKfUQO0dEenc1vfYcUS7xyp8+9NmrX1cUpb5d+HWeNeeTg7kmf+aIJ2CYNosQ6cbd1p
Ow6caTYeSb4H6ommZ4u7ZEoOtl9IE32lgKPUU7Lf4LgIhIUokwzJEfrDdN+WNAQf8IGHQOUD0e/S
dCDTx0PFWhOBIdhwSvGz4zBZrX3MGqINWT4V2FScCWNVWSO37QS22JtmxJZ2sBfV2mdTYqXRNmys
wd3gyoNdVAVfhTH+WtO37fvBQ27Dqp0+kuV5x0lFYioa/XBkYIeuN1aL/NEWjSrYKxMc/AmDcOqR
uVRogG9DNWCi02zhhTVRKQA5cW7QTOyOooC2Kl5TT5rvOqDbYDPM9hzuRBRTTF1r2+Ocaw0KdJvj
IgbpKW8h7dLoIS6ELsVBsok9ZcpINpKQ0ZeRvG7Hhtwtw+9BU1fZxGVKizhWkA7jIRzjKPGSCxqW
+NlpkH8O41h9VgMGpk1ERVGyTXs//ewFA5ldQlnYNkhqaO50/AATow71DHtmAvmyYn66iR0vGdCP
KoJ2TlyNRAs4o1Kc5IOYKkNJlgnPd/YhqglaWOfGilaj1HcZ54ztR9JTH7GTOClObMPdk9c6nPTN
Qt06FxcfLUpU4xicj/VYHyuP2xPDRzc+BnHH87KEedyxCbYi2ZdFXHFuHhL/PsK8gEcuyu7HJCau
KKZKXWf0Az17wnA4WtjfL9cCAb0Ni0LdNz6N5uCciL7AYksIAOm2OOSp6LmZtVNwtJUm3zZV03IZ
VcUSc3mvS5BZboNjPgx6YkjRws9D2XTJUMV4b+QGRj0Xy2LGS09yfuxhFwP7wBPnTsVwoBedozF1
N+oxVFl7lxcYejbAtpcr4FHmO/kM/0eDvfzFBcgR4tTKh1vfDrOHvBjq6wU7eLKb1Rj9YuqMy5hX
N3BPRLHdBXZX1716sR8SbKGY7Noup/lx5qhAENfo6J626PmZop/yjRTHGriJNRzvskEJ2oSm5IpJ
+/F8S/LPmbdhxIlpT0cPMSp2/lySJyGWBmcTTXjHiR0tNYJk7CBR+AVp3iGkrpt0mU/YuYz9XHj7
TjhZ+wvax/hAViFQn5k7k7BKgkVfReQe9JZjk6N3rl/VuKxziOxcLhOMJQq7AqFVfOViEzo911Ur
JWR7WOY5s8kK+sofDhRfh+IqUa3vf1QB85YT82ou7ju/hUCzK5clZogo6EUCeOWoiDaBrZgSL4Nf
RdPLCKiACf90MENvPfMmI0IvyoTeljAX9M0W9TjEe6TXLqDct2GDB81c9/pgoaxNxcEa+1C+ywGf
w1FKjAvFIW6zNdmo2rBmKXISn8ZhkHOcxK8atWQYqRXZOQQcY/dQwqg6LbeDizy68Sjxqx2+tetq
5xozETjUaTYS1betqhCLJQ07smh3roP/UzoEmrdjFBTzGezFCdthlGJhOa1bFKztgjksJFAcZ3K/
hFXEGpdSoSzUZaCBF17NfeRiaMY43stHEDgeNcYuBYycFtOhDo6tlEVQb+fSqcxjbIrU+a5EW017
pSip35GmUvELCkYPz7aLn0dHwl4cLCM+G2dqnXNqTYhfw6kfCizwI7JjnHrsdX4qXlnt4l8LOVUI
R6L6lRcxJkat6ShKLMur9z2aEM7ThpbfzdTGA3Jh4UGAVi59IslYN/d40DnoJok+WSLVb8MXRgSY
bvfuYY8mAE2ZabQ1FNRCg19a5u9JPubtTjbs4xvL+EyFyFaKJxYP0jWzY5prViyrQNxb22rwY/Xn
KrDzcc8mhIvUGI7CDLRc96Jm5sytbXJJOGVBHbx1U5yjCmKj5bM/0XuL4NIsP3uUtHnTewPYuayo
xIcbpupxqOlC3GJcZbtbyiK4Z4gLXE7Oji63+H/55ZeoFD+V6+EVjNoyeYgoYHufFp5pwiPI4ewT
JIn0trOMYtOVTHwOLW1M1OvUxcxqk+bTHWbp8Hkp8J7sRcf1ZddmtaH+QASzOk6NW3EP67sKXlqe
jP2+xGL1fXQxf+C/nPFmEQHCr1KitsTcs1KARRX0FSibvWz3kVXYehdlmuYW0+BCOiRhk393Z/I/
K4Hf+WDYhZktX4b0LUFUNhuYlCuZLylawnvY3fNdREjO2YAG4ssBfAfXhB/qYicc5P0taXXUTPyf
GC1Ygr9CK424iNIJ1sugMs4gLMjgR+soa+VVZVTJLtTmQ7xxLJYvjjiL5LxmrT9bQcbDvGo866UY
Xaw1/oJhbyWyg9SUk2d3e1rtm+4sJLeDkyYqWNGlmksNQtNJW6QZLGA7Ssg6YMIZC9NhRvC5m+YF
Y7fX90V53o+N8fYhNRnDcV584ojahb4UVDUg3IwM/5nv+ZbZGSdGF86IXLIuhay4mHy5Tab0rF8y
BQyAPGgLWHM8x8bdSivlSTV+EPtniR9F8P8Xonvj2GYsvk5WGYLydv8xaIuE1GSTWgKASsoF5n6p
GV9Vk3eb2ya8M0xhzuxFAAaIJp/1I+lmONbS8gE7pvWPCDLFlacla3deFrR7FcH0w7f91Dl4k8F4
5MFtob7dBDdigsm48Sm3I8+8TLfj4pOgntrCeuFvDpWdEa55tFAsMRfOAQ1I+GMTjWobem/4i2q2
qMj99DEY8en0Yhv04qQrVru0SihPyMlH5aH6Oas8ybdpM0SKsjiVvE6cFrDqj+nV2M/FC+/WcE7S
cM1XhB1dlw4Bv181FcMYpK0MGRSvp4ttcgo6ep8nhRiBJHikoY8R9uDTm0aKIcwhnJYarCxIE4ZV
eEwp4LYss2yTmJpnpseGzAxZZupthKWDB9z4OkFklKQAOeKvjnw4WC8hRxWiEgVLDLZIZBP6d4h+
ooJZfJIygq4pYJQpx08NN5euntZNkF/8jsaOrJnk5Tgky71fEsfexrZnUASXyOlpOs2KW3ID1i/f
SazTAgCCTRLJ87Xmgb/ty9y7i7QOz5ls+YSQ8sKzt2maAF+goKfvz7uIiQyqS+KGa7O4RJh24/Sa
MUb0WUNT+wERqSFAkFrSOojaY1HwOYIDAbfgWhyioursc+5sBaF6zMoHGWrE+6oZcPBH2UK8m/Ij
/hKa6UaGwEmvCBiNmVNop5u4Y/oj1b2NhgL6IiafvB+1v/7n3dBmW5wCnT4OVEXc1p1VUf+VlDyD
WdSom14WOU4qmbmHfFlx10Ht1zfBaEevVauNhxd8AdCezHV33gBx9Q550svm0FW29VkHcQLQmSRc
dZnHRc/0jJ+3bHBg5uOOz18qH0IRu3Q5ckwk5ZFXy40Ua10KpAkOeYvqEsGQBXTcZSZVClIix8E5
qry7LRFu1RZUgCbnXMhCgrDE9c875kcfdlxmrxUfgieUSoYjXG4mIKwkENMtxtDqPQmD6Xtmel7u
kJgpFF5nXghOUQJMzmoSP+o04tyKzSyGaJJ6T8qxCafGVtzcmoVfaFuAryAlkGf5e+EJfgnHxNG9
3RSxxW/cho9lt6ZbRwXT0uupAucsRGaMuQNOy11vDx19pQ50obPAr4Hbuoxco23ZCubSurOWy4Qz
crWP3GGs9hbLKohvq4/kNnMGl9I/F3BLZXUGNrebYsrgkwhwZuygIXXTukxRLctumHqWoKdtYDve
AOhxKiJX7HB7DJDWK2bZ+Y4ADB5WPlGF2Wuw/rzIYwv4iTOVzzVLzvl8yBl+ZYh1bkveZExRvyik
aY6ubdgRp8CeVitvpsiZCkPZTGCl02vPVaT+zcD2P+LSP333vxWXGB3+4/FtzMo/e6G+vuZ3acn7
JoIo5MMRBs6XtvSHF8p1v9mSf3BJEStzIEj/u7SE3Unwjx2JwCVE6q7Yzt+lJcf+xvfhD90QRCUg
zuBfkZbsv3dAuT7PA0zFSKBXIfP8TVvyQr9wwoU7bxmZnppN/hvu7QudeL/i1k07vDl83jDZEsjT
kHL8xJvwL6Aow//Y0kFY0NCHtOLf/+ti5U37WT9o9fmpr97a/7U+ij+bFqhjkur/89d/7X/79+Sz
2b3pt7/8C319mZ7vhk8133/C2eFLfys6Wf/L/9c//Mfn13d5nNvP//3Pn5RN6vW7Aa/5i6AYODjJ
cLx5IWhU28GtFv1Jc1t/3u/f5/qt4vv82/v8mf35qflPv/63p8jhO/0uSAbfQEJFAXUfDkKOL3g0
fnfQ2eK3BwrFjgfNFj6K3e9PTfTN9TBnEr5zIumGMnD+paeGT8BfpUHPs22BazrwQyyrwd/slVPi
x6PV6h8YG1oJVaGUVGfQgyq4Z08F5jvGrrJuz9O1CFe5szq51FeyUEFtVuE92dOENI+rTNmqH02P
woh7KCtUsGNRFjPUQZF6wc///x8pH4zuf6Ns/1ut39RPnf38SwXd1xf99tygPv/x4MCf4f//YbaU
4pvPkxqhdVMdg/X4P8RrK/S/CR8+FcuCg4U34s/++ND8Lhzzefsv24Js4Yr1efgPBVvaPnZLD3On
Kx1U7DD62/PSzgI6bB5G6DzDTJbMqU5FYUdZaFenxFWxY08hWAVIElXFKLslvK3FbUzdjXUnrS4v
gAc2laqovwDngiNm3yCD99aVmyYtnc7Em4G1nYI5XzxCNRlZcQ7hSYxzn1M2mt9RYXn2pgdSdPAt
0Lq6YTKn2pU1UQuuGnNC1q5Wc7hRHmjLrRot7d0waYb92nKD9TYUoaf2WZ6qWX2IXptqP1deNP/U
HjmbDbftudrnBtV0PyD6Ocd2Ij7SMHgkxwZJMu6tmEhWG4bibPY9TtOIgXFU5BzhcgKanO9dLWgv
q+zigA90ofHEdAWczqHPTn1WoplQxkIK5GdPTFq/LM0U3/PmUYsylkNA75I9OulV3DfR+FL0FOTC
vEl2XkpwbmOSOaI7LUD7Rqz32yd+Qv0WRV17PVkpNk90i7TaUvJLCtuPg/nUE25mBh/JlZWjtPko
I9ICFyRT5G2/xD7ZHCIJZAa9xcqOCCqhedVrAxAivb1feum9FRqG3phhaQJv62Zya1WiiY5oynQQ
RLb9bJg749DCLowHQhVjMp/xYmmqpHBgbWuq36iVMsoC+GC8/qRT1byMFSgRPcxWwXGpCi6maJh8
0mvB0h+IUsR0ujT1IW76WHBaxnVxlvu9Xo7clkmDPBCv6Yrnflms/FdPZXM6bfEcAHSD4xjcQA6a
1rWHCBAtRCzX58wtAFfNlZtEFyrEf/MOy7c6wiZBLc9wTc4lNjbjUGiXTDJ6MAPDYrbMmW6RlNHB
jvm3dTMAneBIGVZbrnxcAckE0Qs7FtDhEdtp6EvJWXYmPUyNk3skE0GMAatNKNmwfBSXqXBwurqT
ol2eg+6hCGb3fCoH9cLIsiFzhCmIEDmL5lMV9uMtWwBxJr/FpLaoyQzAVpWeftWwIvTeR581eA9p
UV+cZuxxyrq8nXvsY10T713sMYS30n4+6+eEuIR2p4o+P1fDtFSVtU+XSmVXpgL8tpWcAsRFXfAt
LjKC3BKbh5UQiI3TPsLtUVhwwNp9xSS73qrMNM+yqWrzVtmlexCpWM7ikQrq02ClNLGuoQXnk09w
RUJ/ik90zvfWJT4qSCfezN2OZ6KPv1Rf9VwFlUxvp5TeMdQ2co2B2x9gVi+MblrPfI5Ail+gNVVn
jq+tVzMMBRU4MWEk9KqmvNLOUj7A21kAkg01McxoSA8NngkezsHB8MTUpL9B2vN459N67XYYYmBe
QCSIvVtdwNRnHNHe9xGOAC51cQ2ibklyBOs66939MCzh2YIasTdTxoUxHtwivPJaO8F1IgYAEtrH
CvATJph6Kd28bC/CpgunM+YkfXGYrcAq9kOauSkz6nSBEY4nczvFlH1dAhArr0wYZvf2OAGSMknz
pGdnfAE3Q4lahYa3Y5FItmukByBO0qQICQAPyMvVX9HeQsTclikxWnDn3ZIecuxjMvQy2eZhgmXK
akdrJaqGsJWmnCBSiGJk8khdgdU13OexgeJ3bDWJxCA1xS6Ae7fwQMzBdYAZGGEpltOBwV1w1ac9
sAKvCuvmaBy3w88xB/HW4PwlLz4AAajjMrlG8KmoP2qAGumWuoofylsMANa5s9q93bB2bE1vAXow
C10HfY2ByUKXpmyJtjCWe7ZFZDeTB1djZ/znOGT5xmi7mH6Xz7ND+03n9Fe1ZaNBTODY/O+OavLb
pU3IBMeFtGnra0ANo2hpaA5WPFUPjZyJ7ap4emiCqDiUPc27O7LU9n3apd5NbSXxcx1XnfVrqXRY
7MgHoEFSuZdI0BvBvOxThywaDEdstQBZZh/bSFNBlk1wjDRL/NxXLk033hyJ7raTLDEb7FM0n4+j
o8e7wGe2cObUuKWhP/oAgwO6uvgZI/oUnuzogLevowNyaiFP0D2xdZFgMYsZtOJt4VlUFGaOIS60
4ROf3YNssIAftnXBXKyGSYhJlzFN3AQTGM64uZN+u44uXIjdJK3EXRMyFt+Wg4+OwuWRkrR2Tr5z
MR6fuhiGP/FjcvafPb6Q15R1CfKNMwne5rI8YoGGBVREYXXo+XgW1FulDu4xzUOyyXWf37Rgx8U+
nvL0KoEDhJFfGopTjRPodoezpXYx231BIpuAOpMwU4zP+ErdvHOdXn+Erth9nSJPzhyyu/ZZb0gg
bRp3cEqIuuHS2kSNge1vOsfO2d57n0GuTcQZ9Fz0SHQd3CT5C0woKvBKjOhaKhBcoQPZthUqrgix
i2Y5BYE/3jC9hUcWlxaO4YmBM7/RwBrPSVenAxYUpnKsfDCtdzas6wPnJJiMmiXCITyC3Ol19KoG
AmDFgRy7OYV9Pzm8VpZMzpOBnC/sWiJU72Nji6Lb1RUb9JYxZTwf2OPt26laE19znwTjDWemmeUv
L4/jonm1EghLepP7rv9mKoIfR7RBivMWu6LTEgRhbp+5tcpq0qAFr03BRlijRExW+RSVFV7kzhID
uK8xzrdejknv4POWUd9SlQzF27mDMZnWJA1UTFsLkMccAYjjYz8e2XLHcwtTJKF6fCt79iTepqhM
EAtj7eP9QSju1amTcaTPW3+x17KmyftZM2WGXxpEBCFhJWtzPxTVWF4JERVEHFn2AArVMPNq4ZKE
bxiH3yE5t/7WHyJWbruG6e3wOWem47HTPsXFLB5Fu/CrYX2PngSKXrhFg6/v0zQLf+Bht77nbha1
tNQaX92kLFXbEigD6LwqB8ell6XI9jRDmNtuXCo2Y1TxgHFmEWQvOJyT9yqLPbldac/YtYs48S4H
yxkwfS0Wtn+jlL8SQwTQvCix3A++U7RZ/Cmr76my6SaABwmnEgc1nB4hJcB2FUJ3WAjEWJd7uCbw
vUPtzsRQhF/vs37BXMlo2JUkL9eYkBUBiN647HI/gPFQSq4A+ECyFNZU3RvSKaB4qnAaHxbm8R9L
ls2vs12zQtZm0swF7Y4Za7CanzaqjeSdocLcpzXPbqenOddxu+/9JeLxpY4+OsQuYukBDEZ0yVus
KQ3ExHam+FDdwaBz3qhnbeN9ZrgOw5dolN4ynGN+71pDQf/SiD2VeaVHi2EgApbwzPMM3XQpkgjn
3DxoT0pOVQ35NYyaCyVAlHRHd1kWqoEG7GDNsWydERNDLsfHefCKjz7oe3zIEwH8vu+NBdMzheYe
elgG9vmowwcDCs8+1ZNXUNAgcBEfKHhuCwzURNWu5yXmaFL2a0EyMVp11ZQ4NTnrmri/wlnQvA2q
kJxB+Osz/rKd5N0UKtG3PoAjWgL8VtC1oON7xdPjHxsfm/pbh0bP7LkawnpvSRbz+0kOS3cH4mBh
kaScFYXROOSZJV1Prv/UMfZcHcYqveiZ/tIkCPK2OpIKmDAAK+qaiaSE43tcWz74qMhx623b1US1
h8ZETzqNIutg7Nq59DlyuXDksCNAFbSanLCrIUS60pap0dNjQrM9W1JxSGjaKPaMvLOz2ZTRdCqz
YTzGLlQQbxPEkOxRKM1yr6ee5rvagp9CORHVYRzqIW74OBLEofNY8Xk7DPg9uGI+j4UzYj2GSPGL
RD226nGW/iNObUlLL2Pl63wgWv1dkpLBWuHVDm1wfps6t0ULXoLp2Nilp6B2wvcK3DcWVj+OTwF9
3R5jSM0YhF1ZZvgP8xRGQj1adFIkeFaKRAX9LYhQ91NxRawZIOQDPgHuCec4+YPhQixW8jaR+MAB
qeQdEWLqkhBfU1q0wjG74tqJYYPvDpW9QfJN8HlzETgvlyzyLp0xrO2LOa9adzcQv/5onXRwT+GQ
iOLdK1VtPkQSk5DOW9i5WDWzkRPnKKt3ZrozsRuC5Ua52Ukyf+SgBqUpKHzYcJqJ/Ys7hUAoiPCm
z1awMLXI26a6Y9wVPPN3FoDz4OGvgPyom1mbelB2OHQBktFwpp+M0BQNlD4uf+hWKUzgxFKVS08J
af4DvtCye8ZX2GeP0BIM0GqUq+KeQF6lTpUAQLZrm4Q73xZwPgO6KRmFuBqpqhj27dSTnKvijvMd
Cbb01c2bPjl62CkfvXoRYt/a1sjESoW5uXYmGf/AQ9RwzMXuADyqGpY5YRLorDDkJsinzxGCr/80
yYL8DKk22D/aN0AXu+R+WALxDGfGeaqMHM4BEiztM/DVZaekA6+Z/Sm8y1UNKtKEsLOtHJPcjuHK
woEakFm+Bt8ydWxGGwp2ErgUjNYhzCZCptXNJJPiLFB1eMwYLzJOS4Oj0kV8ZU8x1IG4sCHrVRVP
ZR/7LROUrmfRGYgA5YYj3M4PqojYOte3W7mQNQCYRtqfJi7PpZUxy0hOFBIE3QbDN2YbjG3RFWfd
4TvH0DXYLEvoHd08X+KDjzBL1JVPqsAfnODA6TkjSRIqGcDQ1Wm3ZRPkEw2htilfUp6F+qr1ba4U
U8+V9yyqFg4XGBQx48dVPx/KlrigHhiQbmlRyo9x3U/nlRUWPxvO/DtYI9XDJGpIedjM+j2JG3kz
jXZ3Rc6z5gIxVYCFqhl7rITrGb+FdsnNBftKfwPilWkIJI365DfedD3azTR8pwk3oeM07EiwAL2/
oAjGXAxlv3wsLhXCe00m7LpMPNC4UdLmgAcNA6qwRvfZkbdb7msnYkRKBiQiexlN+qFgWMxEGYss
KZQawAkd5Wn/sfipeordwMhTvzKFt20hupHrYxDBUHGSByrjK5plub0A4/BEQlhK4YMbvHp+863Z
frBGz37OZos6D7VYC8VmKX01ocNIhgHwyNG2cziUOYT/+6nmHV1C8qC9QzSU06UECydBXPCOSMhg
TjflhgBOOt5QGR4eI6OyCEqKtg78wD4810TM99GCdnA5OINP3Yry8KyHeOQYVjKCpllTMa8eGPNt
RdsTxezT2Cpe/dzijRMhkiiEf87+dzbcHnXLpTqMP2H2JK/J6K8AaZ7S0//l6MyW48axIPpFjCBB
gMtr7VUq7YslvzBktU1wB0lw/fo5NS8T0R3dY7dFgrh5M0/GgWxecpEQA7B8/Osd90BbPzYePg4C
tPBv9hA83cta+W535C5gfij+kuGndUY40fkQBfLqpKW5jarivmBqnV/4oqnfhHjdc7SMdGVKm1Wf
NRzR5dJ5YHdFpuLnSMiOOs2iK17ZxrXBvljmhp17j3edNeM03KnlFvdPJzw2Z3rrmk8gG4qCAbwI
T+k6zHT8lD0TD81hfNw0X/zTGo/R+xzzcu17KOflXaFDO57BczvhLhfO+K1mBakxcJKj17T+g8ym
8WeV0pS4UKk9SW2cEiQb01+pIYKDkXFaxJZgx3xNR0+dbEe93RaTl3qtJthAWZhCK6NiwfQPXInD
A9/72Ds2kOVxooVpdciSCp9kq+TcPbuktdvdOnROxk675snxIJSxdlsg5fNtbgM1IG/X9lEPqAkg
TH39Sr242Xo8Yv43Owzi4GOGD0blKgwvXr1Erz5Ouz1vS34UKi3OQDOSZ+VE0RO1ZinxjmaoAmAO
RbGzyosvscL0hXAgmsNMUew7VqrqVFUDIeA1Zeg9YHf1F77LYfu7SqLS+7BBONEZCiuQYkUeGLw9
/mTPA0dVBfPlJkfgJIsjfimKgY58K2PaLFYH7FpeNtOmGMr1OaF+h3pRxXl7kxvuyZAw/MckqTB3
2TjnHw6c8eQU2GM27RQ5X1yp6urMRgjgIR+zXQnWJt2MomNad5wOQruYHeyPqJDcHOIG6lQNAGKL
nOiBWE9GtW9VY6YS82tZd++hLc3wSAR3Xv812AmfIr5Ky0O+LqhhQY08N1U+fr/E0YDDctcsW6Np
WFkwJLX7DsryjXhfBVO31x1n1EOY++QvcL+V98bip3v3dQYyOvDngTYjDin4vWEJCm1rILag+Yqg
I9lTub/ZfkVYiDqcmgcte482YrBBgl5SOIYQQRLWI0/wp63dVUtiDykYPUGYT6uPJcNm6Atq+G7l
I67ZQIOpa8CTfX0NKsPG25uGZOujUv6Xo7KA5Q6Zfw8TXRY5VqM4vnLJN6dA4HE+ZKjUj7zKy3uF
zeOFXBxKQJdNGqCQCanJwHRYHjzTyONSR7ceAE3NFGfjmO5J9cnPOQyKK/UBt1Mw6EkMeQsPyH7C
7BidjMFhQaOwn89nwvQT/396Kj/blMjFZnQi++QDc33X5eQW2DojWZwjyHLxtpVJ9lbpsSMoD3CX
ANPqLfOu66pgvGa6Jh8zuu7vsqcFbG/rOoe20C/j9A4Pcfg9mogsR4NhCy5xn25k6XJZZWOEd21W
6EntNLxTZsWZSQrEBXrSRiDrA4kLuCEutRw5TuvmGURlTOfUosPiGRQY8puTxhzeM1j771wjt2wa
nFIpp0BpHkVhpmMVmPr3Sob/6lAotsu1M+xJ/0MLCXSMvjQGmFbRQNQp0x7wmwUt/OZdDIv/hrYS
B8Q0TRyY0E/kU6ZVY1o/jfWgzkHnqcexid3fQHSAhfu9edS+AL+sV3WXN7WgS1N78PGCxVF/ITbB
sC0hEBEeDcwRI2/6N+sj+V5Qxqrv67mZKfuZluRXXlFLktZOfkqsrRmu466/eL2fQOIVDmAxN17h
hDf9FHY3ZCyCgl9inLi51KMfv1zln7Zw+jMOF5wvQchlGwc++e9iyT8A1q40slBGbfODB578t0CM
5zUKG+8ZIqTOMCusjbxkFDbm9JIN4byP68yLdpXN+5ONRojqMXZEdyt0vPoHK4wojwCWyBcnhKf9
XYlhg49/0yzc7T2p47tk8YNfdXBr0pnlOiH9AY+9DvTkhX8RGqueL2h061oRbjIeKpz393x/KTnW
zRQfp5k7r+/M5iGlw5daGu5X06FdAoue4PgrqwMZQMRfnJZXbgjS55GwKkTJoB6nPS7X4P9gN4Hc
Dj71qVmG4TO5EeSxUAYZx5ZmEaE6Gt13ylvE8CQ15rxo5NI3b1cj6fjJSp1lTyONFc9K8714oKEe
Q27XL9r9x7mXfGJ4C5pLEObRPWE/8YTCzo/Ar5xTlzay3QnPD3A/JVJcVEZA6SsE1/s9qLC8T8om
3KuiaD9jYwoifXHEDXV1xujk+TQ57jountUBCxqyJcbsqT5x0JAHLSCebjzCqpgsrS4egzUqn8uZ
GpmL00YU+GSBib59Xm9vDyIw4Stj3HmXmYT2pRskiUUTXmTTOzKENVjjjKPNNaCZhKZ4vi1ASkC3
LhNE3Z5/fH61YVocKxGpC4HM/nuFHrzlLfUHYlWBE+1i7fgnFTsxIa3AAbs1J5T8ssPof2tSqE07
7YnCpoexF9RfFtLmZ4IRCxbEif5yE/nO38FfkFPwUaFqZR2iDGP20G7qysKi4L6//Im45FCt0jto
vY6ZH72xlD+0OTantXWGF86VeQcssEoOyegkVyWcHLAuyxt97POWTOtaIxTsFYnzLYBWk7/A5szD
/ehPvTi0nYtMsFLutJ0jt3zvyGvuqt6P/7m5dV/A3za/yhSqW56PsfmVWW9Es6qcqthjolLPPfym
hgPEc/91EG7vkc59QNAjdmeex8XOnIalbE5tnOKpY9BZzTZeUN5AesTkQsDtpU+h0UV/Vy5xP9/p
ng6KM3cZ+0hxIwTzWvh+ix/eYHpK+VvBE9Gm+Ijc4UfHJQtbRvtGTXdWKpyfaZSE6TFKR7rDJR77
zTzAuQCPlSvS7BZP3NFGvCwcwgnrroCc5sEdh8j/0vHchnvcz3iHc9JvZtd4jk8jdEndyg7F0w7+
FqkiuOtoF8ErGFILjC0YexJXTMDj8n7ijvyTrFGbPZQwT5uzNCHgWOZhKLlhzYPIkVfoX7FsexYw
kNJffZOP4GtKuowZKJm6MunAhOdjQuv8CL9MF3rydi3+W+68OdU/AQ6DPTOhhRSi0OTWXVQ1Ck3a
8eGtw2gvEwkmBSMVkWQaRbIRTzfq7jaAN3KcePtfVxKEJAr59UfaHGtAVqF1Up7kQvyJIWnQCaXb
8JN/d3jRhW/Oc4T2ym5p+F6FFb/cuF/eovy2ppKkM+hzxBc34Mb1V8kNibzlJQ/atfwgCjk51yis
dfusZMrWk6yqCFjUBc2bU5jgOeiasb4Uuazq3br2IanvlpAgd8jGPNdx5IQnQ7DDOSYVJHn8FCYc
vihaBy0p036laaWf14WDKGT8l96t+60tTAEhNp4iMvYUnGR89Qs7/dfVMU2zK+Uu0X6aBzDyMxs8
tpmKVQdgMvp20KmQy7iwTN/G+tjpG/44N54Mp/sE96SmNDFwyDayZmCC1gNfeL+vvX3kLar8Cvo2
+BZ2YTiLAcacCE51f5qFHQqtToPpb1weiITnDpk8PTOH+5chF0NGmZRgyVGLjoa1wob3ZVDP2O2W
QeGui8bmkX2D6x1xkKf6jQ9N2KHyBGG55Td5Y/mgagzvOA+S9eKODVjfZZwDKB0mZk1JcQlwHH+1
ZqQEPQvoLkRh7A9R0d+0dXSP94xSEOro03H4h5N/FRf6Xxt94Ycq71g2YGZtq84ZdnjsVgn0AODj
2xyMzXyZmra9fZWX5osWKJIz+P8Q3G+/U0rVAjFgE4aaPb3WTSX2eDaWTyJQDEYL5DJ9KTktxvPc
ZpN3jvEinIPWWQK2degUflRNxR/EdboYYiNmCAxGyGMwNMX9qnwKpYjSTYAzbXj7KTDLd4i2d04Z
w6gKSofAj+atjkI1nkTZyv3gkn7PuHU2m56wwGsCib5/w2lNmcVQ1plz3zneVJ69wIFrPo90rJWe
e8dG1vxabBHy9s5g/pedV7TevTd13kshA2+8IXly7sHLogJo93O/czs5FVt3rst3O7uOuwJlSBQ8
/B4DbYFP6HNuivaOqziLs1kST6JYAr73u4iW9dsd9Mr7g2Phg+8e7YAUFSGdXudGunQDcrlxJ5fc
OFr0Zwqoncbf0gd0vzJdMdmHfYODsumG7JVJlc453JWxPCUpmg6QJHrK1t803dDHs2NdZLJrSn/y
sOcekcfEDxPNFHetBhFN+V52ZnT6w+phGY2PeRPEBAvDcap3yoFCKP+QJnR8HOmk2+4tauf47Gq+
E+suHfoqPRNRzHSIWknb1UV2noSmQCJNDXd6LG3U7JvUk6I+a97M6bOgxUI8Nc0YZp9BliwlJgBi
LXg4eDOCeksG0XUehGCyBozTjsTXG5UuJOTywj2untsieLOnib9EP8SNhY/DFJUR9nDNdMOW9DhY
sh7HfZcgTB8mORgsOPnc9a8tCxiSB7yaOn/D+Zzi8aqKHs3+0mjjFPO2UUoC1MSCSr0CXTVlBgda
dNz34CAhSpMhuaXLTqB9ueE91DnZij81Tw23/GUG6ZtxRaAuh600WhKPi1TTlXZjKCse+fWbno2G
3T5VM3i/J/I3edUCai2TFJgNtpxwN0tXAqWG3pDmOTkZZLYT6HMiYR4pLvrJUmgGXJIhQSHDRdVi
h5NGsp63Ax1B2V0hmlY/cnJY7tOsdlkHVuB2PYODradngUo1aCebFLIzOQ0xTRQdHOLaTg19QiWF
Gc42y+wY/qU5pQvfSaj56ZVBtq2AEASaZs88DOU2Q8Je79pkKPk8uknkWd4/9OWPxskru496v6RV
XGYcbrXCOnI2tCMUDwhp/nyIbTdNQD4iS4FjmcTx3w7TTgW6YWCYbk7E7Rp/JxdFO/BWz+pmBwIG
yVi/Z3k1hZdgxppOmmJy0ARZE6cxFwkNFYByqaXMc/+kw0z3dxjILBjegKGYqzP+key/Lmc3drus
1z2IoDVKKqGO5exqNeHuM6m3vtI77asjVhp28dyUrHRpViSmyG0ciwmsfTAqioLOFbfLtgnrfNza
SFpa1p1W53sSl4kOz2wvbHMK43RejjZoXH/fFSUtZyBpCuQoKAxLdHQ7POjJkbNhon2zc3mJdr3T
sg4u4e9Of1nBlF16IFfvpBDlHdWdAeW5/fM0ZbP7L48SB22bt8L8aVOHxco/lbWWDbCsa8kSi8vy
GuOjJtObV2QT3JQvkav4gjrbGX3D+dvNbQ8fhwAN1Xf4S7qDoxd3QhJGCmYpd+Nxm3Qphwe/hBV8
1KLT82WMlgBIEnkN8AgUEsVP8Y0IDBWEvIgy2576x+a1DfMm/uf0QbacdGfc5lpmFTdUeiFBxFmR
aQHvpnJZdgWoWd5dWvSOYJWquvBfX4HjoDfHrSuqkWNF10ixCjHQikzg8n5sZP3mCoZl8C5eXP7J
Z9c2h8UuGIN7kL+IJ0B4sNmkXnNeZ5wIbwMMFCopqYlTOVG81hGHsWVRsB/AE7tHcEUmpmAH8M9n
U3IJOkvtzM7v244gOPd8sMMvjkdDzHQqTfGROKSuHvqW1GC1qXqPovOIMvL1Lq7mntiAqEVjgOBy
1vG1GCA83YaJSJBSTDPT7BMR6fUQ96krd2VXLjSYF6umsDHoU/EFHalTV4QoLs+b2OUT8FrKwCmP
NcODQ8sF9TIr4bC1z9eSEytkkcxWMI7Zorr4fUq6zwbXBIj5VQX81qldcGaHcL31++4Hrr3xBS2n
sWfw2mr9hAfmyUvrJAMtWizcW0rYx8XMZ3w6or0fB6mif/zvwqDlyqmxDxEm/Rbifl0znM2Ul057
EqY8kYw+SZSfp7yqnQOErzk5YE4syhe3gbxUDTVTAmciLd9Ifc48MlX4JeWoa53wR/NQs76KfwV1
0y5gKoJx6S80pPjVpce6kBwF9U/O0xzwF6fQdW+93zn9xHBaZNtE3LFijYPgiaS0T0ev7NIOUQeC
c3IOprSpDiU4i+rV1Kb2ocF7mCqO7NnX6iUvKl3uQMZYjvO+rKrlmjrR6HL3HrOKfhsi5MOHpISh
+TtWmtb0wLRD8cKJ3LCJMpIGgI6zRlw7GkjlAaGysB+MYBF9HSkK03dI1D1Uh0KgTT3ykE/tO7Va
MUG7ZZJk4Qdwr/JaehP5Pq6Y7M8WKjW8Gy4qXKrPJWvYoi5E+VJKf8i9qIO0ovD+yXA2ZMRcGz0r
NgGBYcdC/9so6MMSueI3+ZgvVSJhC88eyJBzFY7DfAisdTuCmV7Sjt+j8cj1MM2rIeF5GrxbD7Ja
FvBiyCB6bHFwgbt6XNaInxPEnIj39wdS1DqOj+PQzOWPSEKGQmSorLH0N5Fcb/yrFxUKHiMYpBsK
vB0I9BUuTGsPXJmzL8Z0YBclvMKDHJ1X0r5IXa5GHKfbev5VFPStnPTAlxQvDvAIQZFy3NX5VzCu
iTH7KJtwa27waYzrfChAu0fzjbbS+vep8gb5wBRV0YPlaYwbTw2+PnAOBdat4oT9xJT0R6BgfyZC
LFOxN7ZaUlb6Yx9wWSUWF82HXlK7uIkx1D3nUFuCDV1+LjsW6JzbmSTlu5LeQmnc2vv/6Ul3X7DL
5HPl6GDa+Nqx16E1IKAUQIN6W3cuYE8H5hKGXTAVsLCdGJzUkf7waN13UeUzalcogJSyuJ3btKwv
Rv2SCL8DXkr7VvXXjsh+j3i5xPQlhknEfH/aVMKm6EPmPGpiE2rbsUwOPLRrAZGMkdaVyxVGg3wg
EpkduqSlrDQnX8iCo8AwB86fOiIarx2UYU92T3WfxICbW3bonW31iZ7L7mHGF1Ztas8CvGidZmdJ
dYNhojj5ReapfNTE/6mrxxTy1RV5cMxGP7go/4YwnOPOpxLBcb6CQPKvk27mnADv8GGGONxlFIh+
c92URyz23p3HT2PrjkYtW6gbcOgbln5BrST8VVXuHOjX7HX6zH+q6cZ51JRICeLsgxsD8KYN2ufy
8AAhqd4JgBv38ZK6LI7RoM9NNFav7o1dEMx1+CIgQm3GlfKYLVKtaBm6Fwx+nBAfNZPxPiTs+hli
I95CNqNvrjLpzrQRHe/J1F+c2CMH6aadeWVoghXJcKFZysZ1cq281om3RtBbguBYfsI1ZK0c1vM/
l6q35ZHVTsoNrSsljXCJ/q/vJ5Kpimf8dlpq8VPKtVu2kFrSYxsslk4uqBm7EKAib4XKHqLBz3/D
0cDZ4nW9escwiy9DLgG3g3Hwzx1NQCB+dXIVoBfkxkkxpgiYq/yEO8KEnK8Gs2UzYKFJLBn6Afve
Tpu82g+qFKf8/95cZHU4GstMqyofBffBnxk7SfMn4ZMWGWu0ppi6N9cqfLv8hvW9X8yTIEHIg5h2
ZXUPkaGiVBQ3yTbyk5rujyJcza3AR5DU77p1F4NGeQjgEdLQoSrS9a7eU0aFFYePiuDRaGfAj0md
bzH6RPJUk0g70k6Ysm0LsXPHPXoiW2Gk7rxkL7/VfpExqc/Y4ZUeJb5bRJNjF2j5hZRVHOBpz0c/
WqEUdw5i4SA9dIIpz84znozHJazryxJrbuv5GKzok7hY7VWsvKYMd9Vr6bC0RzGIVrULW1XeAXFj
2gVot9GakXE7sdxFqNQVHq+gGGC3rAXLWVhdM0YCUG7rIRHoRoSSRL9nU6jqBxRJ/24Ski1FsbTR
zhEmcnYM8+UON6F/zvyiP41uQbC9RZw9J5w958FCAgupnTnrFlWyrKvhLuNvfmKerV+zgeE0WqW/
Gy2qMDNDpE9Z5U+P7VRk1yTS8b27UnO1Zb9ZPHjjhAbtBkH4oqsYSxm1OfJEL41zScJZ/nFReOCu
xEFo5HkRTQ78BoPDe5M45Ztb2OZd1Et8EXMn9mXvsRgFWZueuLWy1UhGqoivdog+wnLikkktg0yt
t14N0sl1mPKe9vjM865Tps19hp3lM2rbUOy7qgAbVAUR0RwCDtFJ2hgqiwZIcSE+wFvoDVX12JUW
Q1HERwb0iq+I7HvUomJnyQ62hOM7j9EwXCSOly0Xv4wypW62DwUbvc/ax8w/hwqMLZrPoVtgB+8I
6bZ0ttv6i+e5uKPmMl22ObeNfefA5zFlEjob1gfBg+XjhLeTPSdfCXZSpyAiq4EwapM3pOj1OjCh
f1pXlhe22t2+wUxKeUGDOpiSBaXHoxyfYhOthPZ9te2RaQ/KvyXnuaJe43K1O7mWK8RNj4vzUz9Z
0KfJ2uavTRhNTyE/hy1fbZEePM6cvwteVrMXK7NVi1Xum/tXvJxqAaO0gWTzUhPsOEGNYrjdVEGf
b1dqIH/lfGe/gLVlUMoKGlp5gNm2EeaaGKrJyWe7cbIjq/xA/ZguSV616SRaCRcXlJa+jcXJZ+tR
bhfT00eAFCLrXchu64nBicJyo6r3Hq/wnW/8+G2IhFXnHi3rOITr1Dyu2Fy8zRTLmQKs2qWMGa81
0ZH42UNDOrukvM8NiwSzQbmPPLpzXYjQ6M1/MWAq9TTPvX1FgeydQ5pRUbcbuLtOvKMp8uW6AHne
JX05wk+raiLq63jWgXIufP/z7o16ND+GOOq2zTnvMeruTUjYNsSHKeiKp/+CtLfW/KqjgmHCOi94
KIXsfXxbXv9nlLH3fnNERARjVn1uEl3ts7SgedptY70cU5G462dlTZijSc78+yf+4Et/h34mqZWc
tWCtVmbsAdns4/ZxZ0EyJA/d7GwXvNJ7R8ZlP7HvaCSXQR33ef0IDJXGrQAnYvGcuOwebhO+lxDU
V6BcoZK6aezf8bmbJKdxWGE0SJYBwA1YVoFlBL0427kAerAhVyuBarGl2TIZuTHOFs3MX1R2hZyl
sSKwJ5xYGPNP/8JIXnFbKYZ2uOMGFicbMwT+k5rBVT+D/pUU7VC8EZ1BqWrJAMlZeOErOG9nNeAA
SUJiBLs2jWJuT84041+G8QMeK1Vd+aEdL9EY67DPHyD9AQqmBR5mVcj8hxeRDPKXzEIGxajx1cHJ
M2P/g/JLuWJct/bC2eV8U6fatbtFDfzXOw2XH7DaBS9XyyGyAfBYDJg404U6wlyG+pTMNGgi9mfw
rW+BkTV3rfwytm3bX5HOcDSQsYbfoTtHII46EQtZvlNcgUNE2uxuwJ+Zb5Jc3pyH1FK17V0GeyN8
07QHRkcl6Jb7V41j4WAd4M+fu2rLsU9HSd+Gv9FqpwNiBqbXKgxjzafElMVHv5QYbuOJLe3OprU6
pHh82x8yNcbytV4C78UA98yuLF+GGpVh7kNvV81wGM6L1YSa9u5gSbptFdQxdUaF7N4YSoUm9FHU
Fy8OCn2CHu71T3qubextTDI1WKpavv8fNq9Cf2cWkgo/yuuQKwsK722yskFfUNBSaeEbiyw+cQdx
DDeonhNq504NbO8NTGxpQICiR9bkKyAU0F5bzP6UPLIddQ7KdgUklJQS4951q+90HZlZaYCT7CsK
lYCIn+uXcKxnWjHzkrbEou7jk/ay5jAMbjFfHcRX4pk06WZ7wmb99ENFMzSrJE+qOzPLPHxOsN/8
xYA85efAVu3Mxo4P9C0eR/iiSdOfqpc9/3FrgYw3u8FJqiD/m4OSurBcC4KTjd3livv3r9vTDL0e
8zDz6y/QamTokL9UNR0CfKqk5OUa8nsGTWI4+FrYHg9YrBpNLH+p0592lQDeBifs/WE35WxmcREu
VX/yF50EADkb5eA/Z6SL3dMgGWW3AdkG91BVMnGwwYhxZg4mQoU1q4jiksbgiX3zsYpXW3061ixs
4douXmkkm8Ns+Z25rgw3Bdd2s60qMZLWgsLFcxc29u8axkSjRVUD0uYAwZCDdr5i2NG3lvPRH9Bi
gFX1THtdV/8YShbmO3zRIfmOOLXKeSfrEYuKy8w0xv8Zlo/rvaEinAdiyvCwLFjAintda6hI4DyL
HMlytX1zdCUqzJ60+Y0Pm/ZlzB4a5/18yjrgXna79Kr+04JLje1lgqStk90UiKq/KApQIQz3uduE
LsaAtZAVNW/pMizLXRA6ELfBlnfDKnZtgvKNOWUq6/lB96S1mi0LQtmGWHislAR40MFrAGcebmCU
TrfcBdm6/Ar63vSv/pCW+T4gosxjzO0lyAx7Dyg056Kw8mflT4pCBxyn6bxXbeR0X3WH7YA2Hlb0
HZZ/H1NTR7kWxiUd+qY7AEWjXlOPYI15JSq51I/UKU38soOAinhvBzM7zy7tj4F8R6zKAchEnY6P
mURcZ0KStsMdTWVf1wLqJlB2TXEp07BVkiCtqI7UnvjxgEQxP9cthl93VOxV8LM/AwhKfbp0Wk9t
RYiw8wygFz9qI3x3upsz/nheO8TweS9xvg4b6lLlWRVYoDZuc9On2ml2D16HQIo7HpYxp5Jpzg6Z
qzvOpHQbjeymLvj0cRGadPwp2CruKMOK/J3gwkSmacovoU4mGiTjWgKKD70rgCtydJ2xnEH73s8p
ilB6mLz4MEvZ8xEllaZuwseip7MxWjlbwe+vIBdBI9WaN8RxVtXlv0MHUDo9egtALr8KIZUHCBk8
pPB7N2Wng1tSFegOYJYIUks+DQdTWkiyYckPYK/kYO+7ktgjh0JDXyaw9IswqnldsMYmTJPd/EA9
Z/tpe1YDu0ZQgzUOKUleFrVmevQd+iBOSxd42J9wwA5n/BbrXeH7hErw4paaoBifSSRiFIKRytS4
yY8txHP+VrHacwcU5rGIe4YwO4vsCXU/aOgmTEaefHfKnpWKwRQpcuX3osWTwhDN2tRnJTpuEf96
97EeWKTeVp841gEgOy8GKhBh17LzQfsNldikZQRQH0RC4Z593YhoXxGMaQ91wH5+GyYabHEosl++
l5eAx4bIY4Yp2KSVmM2dh2AtqQ4YcLHtZZY07g7MEGdGi+K6pa04glcf9ak51NLTw/3aS6Y4om79
il2hYBVFkIhKGYRVE3/N2jFvoa6idDuQzuEcbJN+PVe+Gr0jH5Ppe2nIGpDBwaVjylG/i3ihIwFM
Lt2OGE6q7m7EwUUQdI13bTHSyW7KmVrwdfD1IemXektv5w1vzBr8I5jARBMuHpa/WpHYvaM+bHwB
iKT6c6jW8c2bghCRxRnyozKJbg5uzDx5qEIrTz3dTzPjs1fJxx4l5akusvbSyqlVD21ou0tekhRU
mls1jRfz2V3L+DzZPjgrUHk/IXAe9AmNPE7xp3liOubHBShnqLp9QLLjJxzS/ARsJTzxqmi6R/TE
BaxHdLtkC7Pd2SMWQlCz6Nb43nSYBE8t5D59cP2F+1tFjaI8OjhbscskE4t1YHDqGLa627sZ91Q+
mmP716Yzoy0zfIDyt07rjl4Yc5ejy/M2AxT+ijVrm1evwuu0S8YewUMSaSO/oVkb850WDA21PRob
ZtMO3iGrXpsabk1jIfK9UFgIUAvi4dxQiQMrn+vAaxfnqDp+m6B/QRDmemmqlpu7cGMYnX3C9Zqg
5WbM/OB58XJifNSx1cDKUnehsccZnhInzw9r4VSXZUy6/SRHfEcDsIyK8OPWAddAyGPs7MMC6e1i
ee1aJk4I5jtvBK4Nuq6G4+2H7WFRonpseeaAsxlvFwk3Ky5dKShyxtfr4PN38G4GiOaahbH13wcO
JhCTNpRHHTnYm7JshFs6t+mAAuyXuIoQehr33EU2B5LutDG2giExx5X118XBmsPdeyAAfMANg8F5
pTrlXmSwfbYVkUSiS7nAFKhpMUMFGQK1nDIM4uStpyHiliFkvIMTPZ+sO3mHwi/QybSXOP8RFNdH
4ND6t+rw5G7WxPXPgjbk20I0bMKNQE1EY/GT35Jc0Qf4psHZdrimLiTMmoNWA10EANvyL+t6/qsS
KltxCLCl+Ggdbz73rfT8Q822iMkwEzSu83SABbg1zv3nDEPw1CarU54qIsAUtfkwuIUppp+qJTco
CT0+U/dI4Spu5hrm6IyvwTj0LbZsaM8ty9ynHHzmk7V+mbxkbEUfDf2SGjtDwCxVYDhCyK+pFhJj
n6p9zfjXbDIP+yxNKQyAE7CgH4p+l+S7rhtay6lim7Z17Yc+Q0gaEMZG4jrZHNdaRV965D4OVWNz
Qu9YIZyF9kJUZ0oBdOvWOUVvLu167IS4/AxixzJ5Ri7DHJ27YfIqlccAbIlmYQSjneXf1PXWBVeJ
1g8pNOVQJbzi7KKBkKFu/YXqGXwDrwuIt5yiLeseux4IOMdmU906fYv+J3JW4mDuGG1br+0fIfhn
wT5tODa2be7UqCBcOe5JGJtuh4KZPAAZ6z6mFtbOJrBK8weU0K0QUeBMupD7RmdLtZ2CYnxh6NXR
fUj38LlqOv8aiW7OL9QQVfGhbdjdgwo1pJNcKHrtL9YkORdUtnTdefa7uT4QHKqw8bJejUAyskUr
eTaVe5/wfLQnnAfDNz6C8q4PF3XLg8Do02uswp1IxmYEWpuF6AS5fMDrUaYbLVvUtHRu+tNkc3p/
fJCpG2Tzhb7H1H/w6TUC0lAjAl5CBGjvnmIe8TDFnr44fk8voA3NJ7Nrba9LG8/LeTIj3QtYctHG
N1EoJ9JaIXWX+wC+w8XehlVYf2S9mt4d83M/Q39Vvlv8y/qa6cLMqvsHLSihOhGSGaFXmNp8n5xy
FJfE41rxNoXW5aIg4xS4ZmWSjFxAwWarGlu8EFgn81P5P5LObLlRpN2iT0QEJAkkt5olS7bl2b4h
PHQxz5AJPP2/dM5tR3WVLEPmN+y9turyR0vWMt6X5c1taRyDjcrBWde+9sm8pPYKwpaPuqycHa/5
wzTV3kH46El6CNBtb/re9mEhIFkttmi4qUZsoYd2j4ONLCSQAznFYDn2B/Z3IZ4aYCEbbm3zQPHa
dR94RnCeI1Bz66OidlKHRer4tMzW9EUQxMz4xS5RCYXRRzHj+Lnehsjmg1gXkJnwWt16PUYi/8xm
5hckgaTLq4OihieaHS/qxYh+7F4kJcDQHDsDIjnfTQ9dGQgFzXHQd/yI0BfoELp/oMejV7E4PfPk
FsVfVqRCsuhxYBIgwiTTXOZiCPYBO5GoAC3QxPg0kM7E2BDRFxE1jFwtMcsnh2PKDoeu3I1ZTeCe
ZeHOxpOMAxzT+xBmT7JxK434Ti02tIm+kG4vN8Cko3C/iLT7Ef7YXIkCWkgqKiRDRx4FNv8FItNr
rhz/qbqF12AUHDdDNTvQz3Sz5XzJNrNQaHWJy1HTi6eRYxCtOezR0oXtk4J3mtwlQZI0e5cLIGPq
SkjK0XggPLbxjOd3w3pJnPuSLZWFN+ZYu4mN4S2oZ4a+hu1NyPjX7fnBoEuMDxFSuxMpCsWvBULm
o0sAEXBpEcfezAqVTYnXaGcTP8qxmcByoOGQNRuf1Nr5vdf7hymT5O/gvOjXxhJdSXDdgp0EBAz+
mN5OR3S/I99djV1i5u/lvff4oWvWC5sxHhXJHZGagpJRBYwdC+88FdMevcb8HUS9OXStBipAOQvf
Rt58UKBxzX+8iBUJVH483NNWCpfAWkl0EbrIP+NMHs8Tg9ZVB0V5v9R6uKBoYbnbm2jZ4ghoHsDC
WkcPIOu+nUjFojCuGfDFguXllu/Feh4GD890sqBWzRQbf0Y7Q73Vg8/3WtAJbG3cCR92zLv5b7ab
3v6yZiSTYlgQejtzSlWOL7nc6EC3D5iOSGx2bIZIOYBkuqjY9lh0xSDs8mKZmNlUZj2g5X7u6GkO
fZtoupmkyvYpE2HE/N6MKLTpOss6FIFDXdF6+PV30FLJ+1laZuLYq31+s16vPMqnfOEp4z/jbukN
X18RlsR3V/0l4hd+RjeEwayISKCAZ4KhGMgy5rQ2xmoSqKE80W7KLZYQ9QfDEkdq10t3jQqni7am
J5gtB7gR4gLsDQJOnAYvXum5zVvWJJKVEkHdJE27bXHwggYjbp70BeeCwijPsrjyu2wVuMCRiRYB
IEBbA8k4YAFQvDjd4CkWqvz2WMWzZThoNwDE7hAcDsB4cJPwUDJKrrcFeBakLwFbdbyw2g9bBzm3
SfAHCUgqLJu9It43ZGw7j/hMR30Z8ZM8lElO36sMQ/5HO+hR8COSlKga2KvtHStOGfbxm7dWCvtq
C/9jmNZZli0PwJ17/gofIw+G6veJZdkLdSZiRikTv7xD1pyasz3OOQI9M4psXzaDgiOviLg9w5IO
nXO32L5kWykQ3UcDIFiP4c07YtXsawpz3aAtVIhjuYua186ij7K5u2FJLujy+r0hFwbygePt8cgy
fPTYkOJ9bSaEiSK7y8co/0xNEfy5SvrXIg49cVmc0qR39AMIGbndp3KTMEtg8Mrs+b6CNfOr3CJ9
6Pl1XpGwD5i8gyJT7MQETOi1P0onOoJ+Ee41QIvsbl0xdPAZmIlDl64wMax9g+aF5QXBSotNRwbE
mNJbBCvWDRqFYUxpOnUEcjGdmXYRf+F/RQm/hq25FcbbIE5HeoHOwcqYJUOodnNKxYfrBYnJWzAh
V9+rCMHLlhDS8DiPmdq7Mmke6rFNR74a4CIbPs2ApQhx3rGvzNytzbyM7yZfmn++aqd6U8w+VubK
p0Ijn3kk64CY0mI92Qu4BJLb4vMN663vp3ghoipyaxSnQd2xUVZJwCA7ipCwXxYVF1craIrgYi0u
ShaPhzbYWybpT2IhIq+eHf9UuCr6Bf+tb6ew3wd3Xo1k7QLzqlw2s223wQb5LiHeSTHYD0VadRtW
ltG1rqf+JUdS3K884L2kM1FfKIhJi2RFlyP185cOv9Q6LAnaAyxYMjeLmWmbr3HkCypuRs4IibtH
nNmBLbx5iMH9jjiByno7g0Q+eGMFH3wSpCGy0BYfLOsVuuqcygGYMxk5CDDa4cmio5drun6ljnPm
EbYe8KWSIK7l8yzHKHxAHEFH19TYfC8h/ouFUb/lbkqNHwEKKbtw4aCsOxnLhpZqCURVaytSwv8s
nMnNXrqqr+BpQvwXGXasUFAf1/y8bMsdqLFropecF9w8HAxIHIS4c8ZQ3eeRnjZ92pP52jFb4ePC
xntG4h+OV9T5AU060Gw+KFM8NhXwz9prKL2lvcMvmmtJj4M5gN9Kl/+zKe3kq1s2FthflkgmXA3a
VnfGxPB96qRGUYElH1Rq66mIFjEFwPDnSN3vAlXY3sVqB1QqeKF6D4/AWC6ssVbMiAjeXUGSEsit
QtdOV20wzhdelHbreT2MomIKN4UIkb+n9jjuF4uJ4qpsJRQhggzzaIdawztlM/W4IM3kXGLswFQx
u/EV326DvsChSPDpOy9FJPxvo7K2ktQL+FQehYWp5AAwCscA6AOMwPVqRNZfYKYkTUFf8iCsxDbA
B9VtNHN2kA/ObNLzSAeR7Et3YOSdacZfqzp3U713aws/cDa0wTnviIH+wibjua8t/qvv1uODJl1Z
ZSSMcAhigu4hrLWGJHXeEX+L2p2AWea49nKUzItWszMUw8nxyQUlkFUS0OrGyCsB7Uj2HNU0e1/j
ZHznEA8BDTdaJzYcSe9zb9hZNc5/s8qb544FF9RVdhqICQmszBncz1WeB/+KoaqzdxYQdnxA2ZCV
/7f4RivS+hPZDY6XdTvi3Ol2c6+RctMDY1as14P2KKko2EiLpi+XXYegi1df4mxRtinDO5rgRfOz
quXbp5U912PavUdspdJHoMfBPcOhJd90ulMdPB62X80aP4b1X2m6zkGfE3QnlpicZOwGrTOR6NMW
iWeBYTRA4exkw6GD77sBJlTD/kDAnqEiraV4tcYS7ZeWZfANoODWuBniP7LPPnQmlpIz2rZxmiio
fV4NQNLsceDLcIQIgY/5DU0tyi8wXRzNO7hPqERbxrfE2NlmGQ/TDXCrCwbL725eMVZhsJgzIPJM
hMSpXM7E2U1gvVpUVBt++BofbhQylxkzlt9dx8uH5eIpD7N03+u4bACwGcYSjWOs+qihYE8rr411
CAcHS+rDWM1iuFpOECGS9P0U1WjPH/FT5yZ8Gforr/J0hcXknDJdFo+eMcGyIizP+2XCry5oxYdN
MUFZxYVCZQm6DXn3DeXV+x+iHW8TkfS2B00WLGsn5sLpp9uEgbfCUu/eN4RFuIxOpjL3fljwI5KK
2K0RASDzB7esA0wrQk5fUEjCS5yjn9wu2E1sXJr2vJ8kVcN+Kq1IAmlpWm9bzJn91qOnZ6AoJcS+
GB3wcOBFC4DDNUlaok1CNFGeFs/05zYr9EunkA/jKIlNsYeBY/KNR2Rwt4LcVD0t9MtrzyTFfcfi
e1qFjvLWgGQXcBFo0wJEg/sBsc7WotX/j9cfV5TVC6ovBzcowKpRRUcisyd1GPOWLTvGr+W1WbSZ
9n4pLfmUdxm7uxjxarH2QxguK9RcPuN4BUbhE3v5wgvbx354JdPNLGsa8+Zd8cEnYBc2J1xJSXHy
/STCG5tYDEDlRHzoWqt++URUP3zTJOQrux1m6HDRBEEq8BghxsjVdgsN4LOT5AvzAhYL9m7AYJZt
S9aoN7IRcvJo5zo24rjMQVTKYiVBM87F6e0GDqjm2sRBivKMaINdpar2Mjlcf1csTFpcQqeQJ1nK
kiCPgF0ZWd5e595Zjg9v6cYN/gLP7SgHv3bVYEmwvLLZJUGrkvsCnXT2Ebq1f2w9hJ8QrMY+gMCQ
OuZJD075qmpqviIkApy9Tt7c5VUN/T3w4djMwKWk/W6SevqJyto6kPR6i44x8/xUWF4wsGzu63/e
TXa7NkXXiUeMBW6xoyi10AQWAYQnmaTJvI0jqzkX1DIXyAnsDEJX9i1zQiSSR1WO0TaIGFgVO3pQ
Sq5BmbLZdwPNJIL8RTKttUL7WjjLzZ07u0WDjspM8uBg9TyVqOw38MualOZjWo468n13F6FIRCZV
8qyj0Q1HogirKTy4dZg+eh7aI7BcTvVSI8n+Dd1IrQXap3Pa9N1/k5e7DlpbDWMjtu0LF6lmfUng
n43VEtB5ixyJp0uai0a4fqqZWK5BjvQYOGsmzo/sanAIOoad3ClMmE++gIFPUTcJuCfl17xY9i6a
cERSokc2/7QNUmmbiIb1Bv0Qgk6K9ro5T7ENtzQ1+HtaZhxiq3xSbYp8LP/y2RBCXdksONpWeijM
4OSuwlsuJZsYEz6nLCfOTd3kr+TfISDmy4dy5vFCaD+yu00Jiyl4yXqLJWhjfBe/ooeU8ea/QDgw
DMGxYhvdXlvU8uhkg674g42AXSKRE8NQ1w5uB+XMdgxaXfOzhF19XdJ5+Ul0IF+t0LKCM6zGirBp
FhW8LGwDXcYelWu2no3G5tWkUnE5MVu5YdH0RGYppiAMPVyKR6Jg9DFmAujv5qxdrE2BI2PPxZrE
nPDZ+MBVTD7TEodERxelM6/yxsn2wUjE6i4jNeDs6Zz7waIOAunIE2WBWAyrH0bEEEdDjBcIIfrb
DCwZ+sOyhIwSbQ09Ar9lceTFHNCNue2xQ+0pV0U4R8T0VAiSQFd1XIXwzbDKxGRE+Jse0kbCXsbN
fm3bJFsk98Gdiw6AOlqGaHs7EaOH6wZ/U5ct5jgeBvDHcRRi6laAUk+kQAfgbIAdVRhuMdVQuLFL
Y03k4JTa4RaZ1pVUTC/NlOrnrGoTXGwN7pxrkQyU5tE8Zzt7xOXuj/YoHsAwLIL0pbJPjouDOQOO
lp+8NEyjQeM4XZtcqDXii04wtYAjpYjguF/slWwIIScTIVy6B/iKKK8g4vXqPBHmgpCRGFf3VLNV
59kFvYiEy4rbeSsHXbd3RAuRP5DGVoW3jfT3eROx65rXse/ipB5awLf4qVAWbtAOD8SGoyjNENzH
ovrXLqq697m+vtysV0+TJfVBWoZzKU8QMju2mCqWvyQtrSTC/vusLlrCnAejHgbPqd4WL8vNttGt
eWaeGCRPIV6WICXGg2zdz3hxwhq4mArZPfhOy2RjGLGsa8nc4R8ZB6X8krQa/0wxY0vtsin4DGqR
rmMEJApLekdQlSxG9+pWXufxU5tpeaFOJmHOSpjYFJvY75fgQLDV0rz6Oqq7v0KrmPTbwKTYG/ol
zk9q6TCdsxji5g3Y9y0IZQsld4WKK3AhQan+NcYL37w4AaDBpptrH7UFzwVb1l6/MAzkzdwOuCDu
PUs70QOSQ4SIq9KeWRrPJHW9+6qQ18ly8vqgib09urJCACHm+lmmGmGVLUPsi72BHtWSj0UIfdrN
p6zx1FfTAqD6rXBi/FTkwPosM/2q+zVeGTb3EToL9wjL0KtQlil6gR4zKFOOCo1580Vb185/WKjq
fIMtWfzXOsIrH4Mb5cNmF0B2z4FUuGrfoRbCIq5oKFduEKlTxsl78ch48OGABOJbC+0f3NBFZBI0
ldq6kc9TTvZEtbaDwDgoN9xuC2CABqyeQkwzQDCWY4YqavpoR+m3n/A2REadM8f6qxetMdzKqf+O
1sD0TzwpTvcGRLCFHTGFBH+sJ6aAGLjr/JEzAgBMZxKkHz0j+9bv4m0fhOFdSx1OcELkAMTC7jbK
Q5lPZXJMMhH/Q9IeVBtOavFI4TqewnoJbnPvcPjJ27L5aLIJ00UWx+0Bh8fw1AMK2Deqa7410Kf7
Ft1ET5hGTPYe8urw4g9iald8CptlM3pIYFVUPdkPs3jjRLsxQ6iCkdZVFX8NedlbtqNeBLYVyR+/
Nbf0zF+0pC7Q4hqZIHHbRNLnn5zc/JMLBVPE7CeS921C50RMjCdOnWSpgvhpsdm6GNtJ7Y0Hb/ot
h/GRM3zLQFdgNiHonq/R+aTYCyCxJEVLwESApZgnerLGZBOAFDbkiKBT+cDEkCECtLTUV7vsePpX
AmdNcybgr2k2VT/DpPGGpN+HWaAZmNVohjbYD9MUWlePEUsqXTmPXqoLCvKBiWDdebQNZDArC49t
33mAW/tG1Eew8pWH9rWZ/oaKcvycJYoBsCYD5zzhg/hOQ3bt8TZmdYdGzRbsUF1wphPwiQhwWl8s
yZU+HSVU3+Vsw/ppukYu8GyzxtdkHxigskGpsAJ816qLl+eUpBe4r+g69i5Zv6ijEw4eSG6RvTGi
nVviyZDdekQW6XL4qvLKv2RYUSqWhnXq/afbrLS5UMlWsVeISnlmblDINrpiwqqL1zKF4rjtqNKy
3SwI3i4EfOJdHDVztq06EkdAUJDd92tj3nPeCdR0kDBICIWvI76F/F2hQWAtimY2Sk4wK8UzSz9C
dDCDohKzA6JVSCIutlJG7CWcJqn3JLt364aevjwHZsJinaJ0vZKQFBB6aSzvkel3lG5zB4bt7yCS
kQcEkqg/7Clt8JtAXKTp1eIYUdiIDWsnFHtq6hJr44YjNgXURhgvPbLsbVye+6ogAYCq0loOi1CW
9VINYLz3akzi9Lazd+Lz4log9lyCmNq73jDfvww8Pe0+7/uQOlAynt3EcTqceX6XN0BbfcEd1CBG
bgcUJ7VvO6xEnLT9SaZuzFetW2U5No4k47VQ0tV72wNetZ1Hhxwv6gPMFS6dOuSiaj7Wk51NcMpE
sQ0RfjM8w9RxdFwPYnqgRnYppcBCuSoIA952bh2fWYpkz6XXoAjJXFm+hQUQEzqcOvlmmxX/QPW0
oZAYjTQbDSe/W1gka1SRLpApy4vLEg3b4hX9V97Mvj5kE91+TmCD3AbgdnYxOws8sGQgUPB54P3e
bpizjNqZt3nbUeuEK9dlF8ozVYtuiyxUb/B8QSHDZwF3iQHTbRkPMRLIV10tpHYSgfbAIB6Df1pU
jKMVyi90QZ6dMkURuLMqZgUexk/YmiSoLy0eh14zUYn82e63i2BuyXPVzU60Udli1GfDgQS2tWGW
8QxR0Eqf/JThxTOLRCqC0AHPfqDqmJPXhXMw3oo4wRhF03Qs2SdCn4n03ktqdum5nE9I8QG/QRk9
zHh+m1UrM5YahaMDjDO3N9m2odXvuQxTz17F6A9aBu8dTBaEI5P5UXyH85kh7AKyzXFwtKG2r3q2
rANPw/PCY5sfB/QIuOAG3LLoZX31qorUfMNHcZt3C0MFZoaKjxEz1DlVfhCcMyY0/+gsI1SKXV+w
jx8q9y2LROQemG5n54RWmf40d7v4EXGKuCWeG5bTsYkvzIvYl2Uxi10PH9iK8bVkwKelvA6VBSrS
cybcRpK5+JYTy/tAMWM91blAGSp7CWkX7MhlGiGfJOBc2ZGbpv6uQXTd9VXX72i7cCtJuxQHjb7h
JUlA45NtP4Qb0BGWDZ1MpnKNxqV4SNpOLHiw8Q+vc8ew+mf35W7Z8s71lh9QP880ty8I4X1772N5
5GsyBCku9pSD/veC/NR7bWDt6iYKHnw9kJnN5YsGEXmBGN6SsKx/jcMEGo9xVyPPs/3oLg1mcCqs
H8SryyK9Ok7lYrobxadPDxAPokvcc/nhhrvNz1ZDiIvo9rb1zkcdQDb8pgqV4cOAZLR7nuIxD+4U
vMrlRRH41392IEN3VRMCpQ0JdpJEj1JXPSxMfDfK6eYPIfB23pZf/2AcIkyyW8C0lY/EKhq75kuW
M3VGU429t06bLD9DSfbHqzu5TEwI5ytBXnk2mkrb6w4Ya2Nx7DpKjVF57M3bmj+4Kqy5+2qsZfqw
LIznIK1a3EiD3gMV8XyehrY6aktUjPM8PiJbuFm194HS6G2WtsgujoJC8wQJQ0QowXxx4M5YSnJm
GzQsWwYO/qcN0uKKXzMHdlKHjJKWXtAvIrHelNQLcHOsdNyDK6CvB/ec/5eE1sRKmVSeezNU5fTd
ZgqR3eT7cwDpZuz30hkLvdMFSOD1iCjfXVPvlp+tL2CsNjWOcVN4itB0Js0P3BDBc0H3ivDETfB8
VCr/AVDbXgB6T8S2Isd9hGKcbcqUc5pwymF5lkGYE8IaWNXexc2/rWSEqTRy5hyPCSQWDiZ7b1Ns
vyYGu/oq9rX8HGb83zTC/Jom+vqNQ5bzLdXdSt/ImJyfcTY0j7hhvtGkmh9o9slhgjbD8D4vTgVS
mYMLTJARvGwyhsfGOwZBAOgnvVmYV8oe7I48u8XcOX0autvByskP02VsX6VU/nffclij/Em6Q0HQ
IPCLUbwLhgkMicZWcDwMkX/whcdiW94wPsgU+JSMipN/SyrzF1yq8w+YSQu6hRe57PgwrwgbOTWa
yTR8mIxdPfd87E/Ytd0jFSqlmAQXhCvNTq+FNt53lglCu6xAh5fQ1v58FxO0Guwx2mJbmazJ3xND
NeAscOFkBbhy7qVT0XxRKWxlgpZ+bbfgd2GuohzV83IRSO6pNCE+s0pHYqbDpGRtZcfLRtqu9jdo
itL3OmmTt4Kun0O+D++TpuifmyYFm0U9k7+PwfCRdoXH15UjaOh7t7qQuCY/yQIvXhN3wgEZDFl6
8Il8PC5y/msSZfZZvHhX4n2y/KB48bYut96w6jwRPJBXiOzGx3R3Hm0a8a0Z/BHnlt8e59blWw2a
4YP6Y952OGN2gsDf6cfrStsnAFYsuxpmQLaK25T1KLJvVLLEbkN291KCTEIdHayJPM2NNdjPKpTm
3r41WehGeH4TA4YSgXF4J8oserKZJKy4pIqNZOvFboMEk1PfuOmRKf12lrnZlUlAnYXFvCOJMWnU
Set2BGkir3pKAMDJuT5ZYxq/zdp/xmpl7QR8vouN6vlQVY56DDCT75einvXRIepow1lEcnGGVLra
OK4rTim/HwhGbA+clXSNZBMzOpQZsqjeZo7hE7g7frdsmhJ2PF2q3mv2mMtBItO4Si6rQ5ZE9jvy
B6IrED2zVA3AfvjdMuYb40ol6R6Hb6SZ/QuxokiBCj97R4gpjpUHg7gYhXZR4YOGROKd/LIpSrYp
EVgEL6OH83s+VzXBsspGB900TdWmdl0oWHlgiGtVhnEwiWX5A8aGcaMTFT4lLJto6XUaIwuzfDb2
mSwScnqgdyGoKO0Dmizzp6dm+nYzp6ScHb7QG05bUZgJrWoZhW+WilCrxdZ1uf2kiCDrmSgM3pEb
AQbbBaHGLBZAcAPqpYMd0QMMnT7kROyswdWJO+QUNKIqmMbbzpO0yWKq01OA0YaPukDLLVNkHLag
1AF7uu41E20JmHrlkKDxyIIKWDRzn2yiYOpE7nIcxh2JCH1zBH3Qk/MyDv1jGC8Hvutw27QLcsDA
Yv2HpfZbIA3YdI62TlNqTliqmVY2/pD9U07Sr6xBcPn1fKsLdOX8eZlDpTajb8g9gXjQY2Vq17Sf
BRcaQK6PmH73VrCNBIOzEqI8RCX1SI6G+rR675J4rb4DFxCLUxg7HKoOCOt7e0TGP0B9WuOOh2CK
quZCsVRcvOlmPveRWvxEjcP37RHH1YS58nckhXQO9A2eaIukyKwFDybSGdAiPoMdcxcSPW9Gk6J1
iUAGIMpFrILyOa+DHM5lXoijYtr8qYK2vpuCEQs65fAPlXv1W5b1Q3FzWPLqRgH/M2FHK9uxnC/T
FA9138YfCo75amAj+hApv9xBRidP2MRgXdeZF2obg03NpZ7Kn8pyiisX1nTyqLRIkgTLsxo7sn0O
rUv9THELSc4NwIUQu3O7QgturDc3tgHoMsvlGwyHA1MKmwEkH3NpmV20czqfUPagtk4y3AuIQtpN
UgRMD6htV5T04Xs7xVgJxjo4IAMCwJEVWGyzon3pi55mk0CgHvGRd0OmLibd1r6Xcsj8/xtR6uKP
5VRYbeUcO/etXmKBoYGZEUG+0OZbFzaXSasfiCtkhPL43QSv7ZC85lEk7slxyZ4ka/NN0U8K8jj1
/7RuUYcEW7dfkmxTlGNCyxo3rGdhNqzY8He3yiL5nSIxPNPrfzYRUfF9BvYYRz0VAitSIgjK9otF
vCH5127aO91nJH0nbLFhAzCg+5qh7CRr32sqfWf3tPzt2P0xHY42vXINMKtpbJ5S31ZQp8L0Jjwv
UQAF2Q0tOoJ8xx0uXjzXELLjdU3x1WZOsl9Q36+zTjLYhm1W72dIZo9xp5snuhTOEl83+o9ED71q
xgUpga5KRi2N5yVrzoWAuB0AP9t+8ZNhd5MrrOkqzVpbwILquY02Vmmh7yBXeduInN4HLWvFNsO3
TyJittth1togJu63tU5bDA1EI2s7093an0YSIbJatcM2XRpK2Rp1FYlczWYEWMlxMr8Bm0P/6Bpr
WPcmxNpq3puE0FrQPFjPUTvBvok/tMFXCkUvxOSLUjmZJg3PnD27z3GGp8KxXsTM2sZ1dX62A1d8
MKNJPnVgN8dwCH29d4p8DyHyJj/K+f1gDxfJY1QxDNsFAv5i1+LcWZM2hjQm6sjhMRiws7Q9gnWz
jimLx3pvDYwHpQ785wJX9nPgeskmxP9GLlcIAy3oxXvR9vaHBa7N2hepnf2MWiK54dYqf3OvN5cU
NVYI3J2YrrVg3n/zi1Psk8BRcnKM6X01+MWdNKpbt1ox6of7gKED+E40kCQN9nREuK97edOxQypN
x+aQZgqjQMqqqwxiidJv+i+eEEbhljxlNsbymuoYRVX2weCFf2wMr+XA5pTU3RMmAXJjlenfM2j0
eFSmmdH6ksf9q87nlzi61QgZb9reoOVGCCy9zQxTaOsPqjhiPIsfW1YOn7eQVVI3yoCx9m3XIKaE
4xOPEyUX0PU9SwamGsouydexm/tOQf7M5rx9MfAp1nmu3W6NMMG56RSTl5vW7w3Lw1yeIoYeVFOk
ZhMIBOL1vIBR3xKE0v9gwA41y6y44oALU5RgXuDO9G6Ex26bYZp+6zZjdznyU/x6JuXJSokat8hq
h4CFV+er0bm5K5nOuHtKIAWem004XjQecAS3aWkx0UVXApf7F/rE9M78xN6rIvRagq569zqqukuO
ucM6e9cvUmLkwQinVw42rX/CkVxFE2LSzZjYwx+Pr1PtSzb2ryJLTfVla109LN3SPAYwHx4NshN6
uzZ0cPYrk98w/SBsjqjZJKlSoQ2sN4PFaQjwBRQwkjPX+eUTjaPsmHY03OCIXDNxCNzqRtGLSnOn
JzOFXyN9XoBQqse9gWrJel6Q3c5/bcorsAQBpFmmTchExiUBbEgoaXWXzoqbl19glpXXwIwaCMfS
5KdUBAnMvDr9mUXicKuirfZ2AGm84hEPgDBbA07snTQ6ai2NAW6X+FV1oDtEI03Gb/DgGNB7apAZ
jW2xqOckzj2Achqx37PN6Dfl2IBnQzUxunrcInuottHgWOEZBYzw1wNJ89s08+ytaem70QvCL8xT
Iv92NK4JozokMm7YQNn0fCLUJNchKvw6PC9JVdn7QU/yP/am9Sl3h5QOkGAPBwW1MGfewhvymBCC
HdSS/jdFrvnAFIcsnzKUEr1w5KLNhOjAAlJhLCJrvdNMgGxYBYx1sPmvR8lQfeepYPlEc+ORGy4X
/1X3xVxtYrvy2wczYB4lpK5DjTusisEDF+h1aXYjwwk6vWSD1bUlrXDGg3pxAeNVLyyySLvmRaQV
+bJpYuuPRKIuQGLQsEzBV0Hfzx9vBLZTb7JKSi4SnPq16JlKtSh5434+0ivwMTFHZc/QTJhHrdl1
OHw69qG4vBKZ+3CkQK2u8ftU0dWNc1LGN4irkqmltGUAnR44GqzYYULqxu5TiKYCyzD6yOQVjmIW
vUXlqMNPg0l+OGmDnB//Sm1phNoaGl1tuI3IKRR71AGDOSS8q1nJjifRFnCOOrLTi4gi1wZODdcJ
mpsiAyI/5nEaTCRaLYs9kLHUdlNJZNaQFpRw/KcM1bnvYGen3IgjbGC0ITr9xzbS9v8zBRwUA2gh
zWSDnqPwTfuUFFEboa+gP849cHiwX7odo2Uw4Fw8yxOykPDmXyEJ8ynMbKs/tBHoIEJUuE5WNGEO
lrvGDjel35KKFKNzWGGUZS6WTDEDZETS/WceT7e9VCH0hQ6XmPIO8gUVGA4TuRo6r80PY2mWYadD
WX4SpmGXRysnqcDBDzRuRGbn2YFumuxEfzZLdg/nLgv2cxu46jjBWYuQdFbUnABlxEm7Iz0KlB4W
Tx7d6zNoHsiPK0s2w3BXDhETHLT5dQVjS6XTE74mlMOV9mmhBTf7eJ8PU+Adyq4KzU5Z6dJisKv1
pxAjfN4VBdMkz3Qv5tDjjkSOX3RB99zdaB21c4tqRPPq0DjflMAELxJxji2It2SNzyMedg4sr686
HRGHSPDW3DWlJx6DxJtvzKwBeVPvk5xyRBym5mPXuH6yc4QpyjP/pN8SKdoiyOU48Ik0tYa3zpqD
KwIobV7IKOof/EBLfihiaACVuG67r/rSBWoXMpFxREvD7yEvo6AtbMPZntSvFAvV+DvC/PkloA43
lGA5rrCTYeC/IFHo3psiaUDbMmy/VtY4/Asl/pADnlckrQWS0nvmiG72IFtB4eOqactjl3zjrgj6
o8V0deU3cfaQcRwUe22KJN9VRN/9+D45OZsUDyIxF4wu40MO1y3BBpryOeEPl3cAw3yiqiyRys2S
N2L+xzx+fOrith734dypn/9xdF7LkevYEv0iRhA0IPla3smVvF4Ykrqb3oEgaL7+rDpvEzdi5qql
KmAjd+ZKiHE2mWoaFJEZXc0MLYFr2Js0kc2x8fLmTw9cBF3Jtuim65fRPtts2b7Ik07XeWqtN762
tD/hFqLhLBzyITj2fizuR14t3q4WpjinGvYv01nLUc9fPvd2XlewIVYIBkQ2iP2zwOjy6K6ExGZt
EmIZPBU5gcR5LJfmjYSORPTnoYSrWjgZiZYpELzbHOnySKKhTd3ThJAHVDi1GEdK6XTfMSUcF9+X
8WnwiZJzYY8F3BvRECeUPXvLTVBb8mVJiHXwv0EKhKrQpAGvNIjgQp8CWSlpQQ68JXRSg4RXymqD
u80v3iq46OOhGobqxyonzGkD2iyf2WwSxIcAFP14ORlVcvQiDl5gmBfP/EVrdgKq7E/UfgQfwucN
d0AEdPAg9QbzcVaHw07VrW/tQt7AzX5xEdk3JFN4fbq25007hQXOkHO1Cfj1ZL4/s2WM23PpQwc+
YYJNkz9KpVW+tfSok601dl15jIEzZpBiKWEjajGJZ0DnsLclu75bnyeD2kAI8ClQQ4cgImJRrMuS
kXA18ssEFdqCGeeWG/VTjn/rbEPczPaCW/GbCkXezOxv5ZWpBKCpKW8/sR5s9IraqqnD8fOSVPw4
RGwvQpvJwS3zCW9xJTi3zdI6wZ6cC+RmTkrSxT0n7xNJgupDND6dt3x6CRQkBkbShqYwSGxcidRD
dBxER5NkWfKiZqTn7QA+a1gjH7iPGeCwZtPxb3hJDHSuzeR6yRp0rLizdGaTTUmW4tLomtGrR3St
PpVvKfWKnFpfLL2MCfmtsc1OPPu8bUdSQ+9R1vjssQ6rJxCgcCI97PgXFDn7JBJODZHG5ltUYUmQ
plzQPgUZOrZBM/zL22cuqY8d+0LcM9SbCSyUpHvzTT066hVgmJz/OHFFIciqEkh437lrsCkwerry
wEBo5KpXtsAzDYs5veqi5rdRzGKk/ciTUwSNJ0JJmqYm6rfzSKJ/JaCejuvSqsy8t0crzvcmC0N3
ry3kMKfjs7Nqx07/hIL99k6W7XgRmHLa7xY9ucDQkCh9RB23kktLoajcuyaXkgmqBCIzIi5cy8kN
cTcpRm6ipTlUPklqiGITtm6wTtBkBb9qaZLRPrAW0NkXG96hu/MkefOD43iNf80Rm+2VrYZ2OZRN
T8eY24y1f5htlYdHbosRQTy7QU11wnsYFo3DvtS1Qaqv7bYNXmpikfRNAYVKvrUZ6vaUcPv/o6iF
PQ1/bPVsKdybmx5KyHLvJbX9D2fy9DAkI1DpNoPsQvBB2I9zB81gM41QY06qcYJ/+BjY0knPzoJ1
gO0xPNE2sgRfHfTQzRBigdJQDJkeqjK7D5Rn7K3hJrZ4FxGGE9h613OZBqcljOhCZrRCgctVCtQP
5vumol6Sw4CKZLHLbfadzy7AtWMJEofxYax/pwBT9MoojYfE+PCctyKpkQa0NwBIrMtOPyi4IUyU
lWEkzrrMf+HfFD9Pvg0Wjjs7ssHMxZQ55WHYDE8ZVsFjvrDlv0HU7Hvi7+ml6cSH3bHq3Wj4jQ/L
OMFdoQuvW/lAXLZdYy/E8S33FAIZTDioJU73OozFO3lUnT/Ng+0DqEIHXzucu6xBLOchgC5kk3yu
JEJYYz0KPOiXHD21WFcIfbvWyikkvPU+qBrT1rZEJj9il0ghjUxVtMc2xl7fjfLqY6kM+dbKpTJq
P5rJKi5qdjEqGQExTHcRvwsTx4vYQkvrWvZc8VIWOGMX4khN7vwtOjJRaTVxIzVNfZumws8bK+ae
n6G7B9HGLtVl09pidSoLZ5WNDSyzupq/pFspwLsLSRWbcMrJc9yXBKl7G1fhjVplxAnnFNSGpoo+
4Mf8gXXkgWE14yN+Q77/+bDwJUC39R8mHlFXsMETBx6K6g7TY/KmLe3ti5CPYTHOKT0XVSZg6Kc8
A/zWLe+gGOB1miP9t/V1capbW7J2LbBqbqOsqC6RExeHvszlWxOW3IEssskdKUjBq7EjMY5bMEzz
FXdCsM18bMmAh+Jo1enIAZpGgGifDjRS4wQnN6cXRQ14MTbBXSbIOIPUwLxmCMuwSYFS4nrL1o89
blJgBvdZkcqHFOPbJRRUDaFOQy8KkEzxWrbdz8C0MWyY2+YXs7hgkJjEI++7QV51GXn5h60n10Ga
argsEMrafclHwN7hXI8bfnsdd8fcdxB46raY1FY7QzYdWefa8caUlQY8y2RBDobvxjNfa+oWkZaL
dmeCdLA3gde1xXcxG/YIvjVx5OaAtwAKVFQUvmQ4o/DbtAY2Gd5omQLvoPANBAHusSOQXh+RerIb
r9sJwddvw+Ojmj96u03rtVj6UD1MVqLHC1oLwQ5JYs/jsx/hbFglMZHUfWLdOJecBFCrWoQUd106
I44ARJ8IG6XtRXuvNeWNYUvLD9dL4t9Dp7it0XT6N0pIlMEOaOdbARAnCC2ImObBfjgxbSQ71ucU
3eKXqACVRfSg8eYeOJLd2ja05SGa0WbXV3hkzCwD/vGC1+dNR8autM7Sqpu5jSoxIF9BPMNhjmF6
UztJ8AxNi00a/+/z965uOM7mMGq/3Jg13xruUcQNQoa3vfbkbPnzTlRzbie8u+S9iCMTSyUvCzok
DPphh93Se4ZGFrGaw7mR4PPL22yfFow8W85sVpS5TqMQYm6Msz7gPuJrTh8zVM/UjLAYU9BBG692
vPlANmg0a1VP2t2TUXWivQvi6NhEAF4wdqTGIJ10XX4hHdF1e12wY9mKvqWNIpJ9CyYltPoHb7j1
Y4S0z79VVouTTxMbuXZeAVsWpCC24NyE2cxJ0tr2nhoZlEQ+SXTOZjQSu2dFt6JDlKtW6S+oDjDM
dTjHXzYYM+wmusu6TR6VJdsnN1YvNqWEv8vcA9Cm14n7HsNuwwM/8MTtZzNh8LYkmuwPU2dJok5B
wT11c5/RIkgBn7tr5oW+IJ4iHi8mh8mNryt9dDtAk3rZ4IjliYg9mTGQdl+zbOB2O/D53HycDi1g
i38Of9ivGtk3vKvn3JrOHJrEo2mF8wjc8cB64utNnjWYVMjOKqLuhYkgyiyKauSND4Bz4SnC6wx9
Lmavw+fJLo5jBw5rbfo5+rRix3LWQX7LDOFkrX3YprNyWDX07Sf2UkBtTAj2buBJQRGOgxuBamsV
6Z2HxwnDpxvODQ6MoQ/Rm3jPbHXjwWtySlBRqyEsYWiYzkmLc4844iN8N352YONm2UffkTj4TNxW
QA2NCcPt1Go+QvBI5LBmxdW47G2q/urnWORv6dHRBpbH4ceZ4mIqrvOa561gxg83rLM4cUohKNFJ
yDlK+NP04W75PTQFZJq49Y6YV9zk2Qux1j2wau8p2PAbf/r0hdt0O2CfzrAvytCJ1phHpM9eFjsW
5Vth/51ykfQbUAHBTXKlaG+d4jt+nrKSYkgyfNrfJ9Ia/S1DuHJfM/D89ovgyWVBiA6yiPACn88N
RpSyuAzYAMEhMQifCmmp38nVN5R5NdV7BsHkeQgIjGzbRpArh0wzhRdbiiysYFKbEk6Db+p5K6cG
3myAH5DlvL65VJlI5T+YwyzzmBz88DRXTvxv8oecTqrSzX7nVLSXivJqpBQoL/zdF6+M6Q/FTokl
KMILpNiqsmSBM/aJDa/pkXEdmEdEXbGrpYllQcoIsm80A2NQalt8SnEnT1WCNYtARTs/838LniKM
t+12cXHS7VKEaGdNqL7/YRE7WRtGlc7fDFbaDw/ItkXKJl3XQFjF6POa7HEl3TlJWPkfVkyI5zgX
OQKPpwwF79Agh2I9xflwMSMJ/82M7aTeIjG13Toh6XfFE8HrN1cQ+qzU997K2Z/PCo9+D0a2DR4h
NVNNQ/dGp48zsykHrWLZAkoLWyHUySE90FbQ/7OHJv+x+oxZeOyxUR4dAsbi4HNbv8ygK/+BKYq7
x9ohKLtqnWq5HxhiHlSf+/d10rKOiDlMgdmMjfWUzG1jXaq+K79TmuH/ejqhAKxrMcciDLTUMtD/
6W3g90sseaanUDJSFlQ1Y7s/N/MgX1cry+8lC8U/cI3ELx71+jFMZsxpOWG/PW4nqLV24tIgxsIK
Epyia4TsX3YDa0WBHFijuQXzmicEwywpUPed4hadrxmdvaeyA3C+LWqJY621PFabqgXx9Qw702k3
CrPhT2vzLqeIwm7fBKVjwZpyjKzfqbBnmZMrVKCb5yy6ksOmrcsXeUJUnLwqFJIMbx1hYWMHm2BO
U9aqpBF0W0XfcZcpNBS4Sos7M9J1/IQdq5pd1kp5L63ee4WReS2a+QUQ42OZ5dOjNc2UN6hJXPCW
wfpRafJAXna+V3ykMtDWU3EsMeIepWOwXOBWTo+96eWOW6Y4YMbunmn4ma9s85ctLzxqKqfA+sLA
aJ8p6eV8dga5bXs6u3LAUzsR9vN7IvXLWHsjvoU8X7upG5wnokN3su7xPRehdarDyd7Yvf+58EHZ
xr5+7gDWbGrAe3gTaLbDyVOznEV5ZB/bEaKJgtR8EFR4Z2Ef/pZEnZ4sDamA+T47pDgp6X0uo69W
gkpKhGFx1iLeruKmLDlVh343R5788oEqvVtpfaNXDU71WIvAvnPHNF5j5/qKQ8ppwEUGLZbVFgIE
Ukh3Ie70snDjrzTpAOhaltoQ1shpNZyy38aGLjfPg3UqqEt5qnIIDXap5kfMg7RjKItGoTBUZ3zY
1bkohvynbRPgH3mVHxSdgA+WGZZ3yZdywzM2ICHkL1882ecj9yfRhhTs6PuUkVxE1/f/Bq2tzzCV
brBLFf/mTPKbJFzUOerC7uKQRiIw39cHTFzD24BFjMVu3z1EXcDrWkGLtOxAvyiq4sBokDgBrTPz
76p/8jSI1lpVzquNaXId+tI5wuB2D57R7lucJ/LvQMZtrxzagbAgiEdH9MWr7+fdh+uHvO+dhvSx
wxK7VVb5TE9Yt186m0ADKemtBRJFtl2+F1X7l/KVegtGAhGvRJI4GwMXPG5wRvvG9VB7sXDtY7gJ
xF+8nnoe6o32c4k5llEFb5iLDW1jikLclZ3J3mAClZilGRzxlAy7QUh98GU93oF0hek7SAQAuogQ
EiPURdJ97C6QTY7QD2aML/kYsuKZwhXjcvTIzSIruNZzcD964fNAsuSuSJdOcir349GxrfIbP+6V
/Ej76Q7kcKJ0wCbbTEf6meK3poh2FiLap89z6Dz3lbNvMEQQMEWtJT/XH/gAPZIW/sh6LmdRWsM/
YoBkVnkzlt7UP3LGfQb1kr0XvjdugNMiRTkwoGoqFqE096jraFxvUwa5Pq1J/zD9+3vH6zgXIAyS
VnX7wF3HtCddSzBSBpBGtRVNVB5AB3ePdI+RBK3G4LiQDdqVQh8J29m4Rtoo39D6zaNN9/7rjCfk
kz/FSOOC9dwSzfu0Cp4MmCfqC8VwtNR4eGqA+A2EiWqqng+tk3oHHxQb9d6QClky18g2ybj8ViKd
sf5rs1tER4xqHN6FZeMap01Wso1NICPE44BOyUOA623M5mdJNTgVuFbyLlUXr2cq+14Kk1IIuvhd
8AMFZXwoXLaQq1otRBTIxKHI4xN1fpK+9zcSnpNY+a3Oof0nbvu1tNVT2vpgBXp56YCNYrWpaMjg
f6MgM9bZawpa9Xue1uaZv4lccV8He0HqHYHZN39sz44+ghEjZDpBu+86v/K2S4KZP4EiBvcX08ym
XhLx4s4dIQ7fIeTp1NSeUoR9FXmDCzuHIbdg5AzyV94g7T50qmlTLiVsPIzm7VEmAMvLFreC16DA
SlwMHXDMh9K3WYf2zfJpT/SATDGGfJaFzpn1rN56I62EwsFwEUBbP3Zx9DH6QP01r6drloTZP0RP
/BNtxvvfLpp8F2Qy2JAwIOvBTBijubb6xwkQrZl46bdBmafBpwtA/TUuVqOeQZVwgCAoSr8QJoh2
gd/bdacwxXdTyIi3H8r3WsVRd0jG6v8HKZkM3kTv2WCbD2J+zO4srJoTp3H6VSbSOStl/toGdwJ8
tK/ME+65c6jGHikG2MVA59ZCOwbCR53cs8IiCuqyM9/g1iLXX9rzzta6vierAn6iUCxS+pS8aJPL
uiMqzWoOvF73rfPcu8tDEz8If8qxCFrp2h78N1CwyRsCDCtoHG8PllVmnyPSwtMkFEnCCkZ8B4vy
jtqBB1oL3MfSBGKv5il7dC1h3p0SM64uhL5hSW+oV6sNz12Yq30UAe1lEHTJe4GUuCdYQvJXDmaN
xtO8NJ6NG7YYu20Txc4arpPZobfJx4zvBNNySg0ilm3Sc0vQ/ytiIGDYfEb3ynYmJkhuxKFDGNw4
pY6vSxmCakhox8OnGN+ZgHphntO0I2H0cr/JgBGrmaaeMdEbOK1IZ56hrEC9waUxvYFSa5KNjHhx
rnybVZtOXO8yz1l7R3qRXb5InM2C6H5vJa24QJnsz9MUdieyFN17oHhAShF0W5Tg+Usl6ROQSJy0
SfgIHvfL9vwWHypi3apyiOjItHauMdiLnfbn/uw6LbcP1+BOysE9irm83sLBW4qsINQXjsXuRI/7
OeIXMgbl0K3bMeFlFvp9tDI4wB4y4pQng7/hOfC1eNVaSajxNojDbUzaU69qyQP4LHNfHsK+to+M
7uIwzaqjJ4Pn/ZE3k83Y0TifcnHjY0HS/9QtPH0i1gwbFUuzHTB0CGzKSj3NTaUPdTZN7yT260Oo
a6Bu/GIDCIMsRJ+nrl3uIsVK3Z6s9Kyixn3JnZCfNuzzCFmJP/ANqDE8WKqw1oWVvkwZrENqAwCD
SnhJ3nq0KYgwBsbsRGAL22uYsNT3kCJBs3rpd9fHzUaMcfxhbH0PPsx/crIbx6wK4vjs9jJ9KJuh
eiW1hg22BGYaDfTPsrIdmq86R6Rh22j/Fg7lKrVuho0KuhIidEPPhTXEVyo92ChCPf6hdtv7huiy
H3m4kuKBt3ERopr3NZwSHopYpGu0x8Hd9DM1bqe8Z091Q+5vsjhz0w37I6obsWpiYLSaGRt27HgZ
W+hq2dqlTvbxhBDKJydf17lwZ3yX3Cpxx1zgLrL5TVOj9/6kgzc9mewXezD+CpBeG58g+b+5FtgA
ODPUSlMXvM8C912PhFtX0eyP44a0eXlFJinghfu29eyQRPkcamNwSPhWvJONH99no0zxefNM2FJu
/JbqTlOZIb1H/E2QxzjBCya+qaYlwCOLkVOxQSyHDc1HTJHCC09SvHCuTja4E8Odqnxrn1RC/Ivy
EczHDbhOE0DKbB77Lx717oSAnO4Z+7KCLhjPAC1o5M6qSdMGTEcPa8NyYHId1ZWwzPIETM3idT8H
KHtlaY4Z5CEmujmgy6ENNzQLxjg4k+Hbdyt717htfW0yGWXcIHa6SYRg8ZuE1B00ccN4oLIUKnMk
j9RcR/ddrtW35iq6jGUQvBLBGjZzolkK8PD2aXhy+SB0aimiFWJys45Rr7+LlvZ4VlHTRSAmHzLy
Jdc8pSNx47p2/ZmzVv0lVZnuKMBkzVbY+rFvwTA4RZr9to6LC8oabuVZsXfGrpffL9FEaeVseW81
3tdNo6thl0QiuNn/2vAdQ4d6ZTUZH123it/mbrhvmkWfdA7Ev6b05ifh4bwl6cGxMffOKgWacQOl
CFA7IS3QorD0CWtk/zfozbDjvxe/WKHNc7jzqZ0bYOufYCz7O4e3PumuYL7IWEzHOuHeHivWNkiQ
jr7PmItaymNvNC5T/RnnerivIfjd+T7pMcyeUNXtiYhhWeW/bPw53bPUunF0Tfc9TJTIIuidJmBZ
K5DPyV+UrOKBZ0D7OU+GZprOiPp1Mc4bYTrUi57uwXWrGbajNhgeImjHxS0ZXiMOef67sfDZEcoP
RqoWfHlSC9qmibln66FKrk5ruvu80wZA/dRVK/rXxicQimbHV9SmeMEKTyjrkd4HKE2YGf7Ps3XO
0l+nMDEnDXKkP9GSOBzol6nuFBzQlRx5Zq0A42ooZGVtce5myWfhDxQiE0STqzKZyl02JrwwkYTf
/F7VBGhz9rRQWq8F6M49lWMhZCib/lFCIRPmU7hHhrgFmZGVA3ru/+4JkhyuoQcXayt5MiYHHuX4
h6o0jg+4DKPpSt/JIC9YiIoNrRLxM5QNwaQPMakBw3/rJVPrEqj0TklXUQsR3gpZwpw+aOH0f4Bw
Zg/0ZPnZl5lDPm4T7wS+/6+9k/EjKVd/sA4pNiW/rHLtLaHc5j7XYoLM/B4CNqUgdEqa1WhJRl2N
rRtZafRaNAXhHiZZt/spEv1PyqX+/+4k/MIj6FGgDjySI2TYLoRcquNidSpDrY1YWrGfof6R+aYt
top941NM0ug3VrBQiy6WMPEq71/iDwpBBkn8wqkTWSufbw6Jlb47BmTs5U5NwRfYUkjzzexSNgRS
5uBSr8cnKmVsY9dAOK6dbWsBrQppUgJD/gs8pRV3eUt4Yg0ASJ0XunKeRw0WgrxZeo6yqfubKtVf
46guiOR26jPjVDqRpjWbhKLWZ+o/8mNEqPfCClXvLck8lFU+RszZs+pt6OjsUNpKVdvIa9VVWHJ5
s6pEnufC8kOMeTgHMTdUuPOQUiR/kt7ewYlPN3rys5PrVPjLpklfcYXaxwgl+qPocmdLmK5A2a57
/77MLY2xk8lMPrau1X1kLCo5tJBQ2tibiZMsbXaYsF5+9kky/0inXB67UBcPc7v4nAn0WoSdLR5E
L+mJNlX97lGnutGx9we+VU8vBUjTvuqtb2uk/GZyTXYIYIndTPv1Zz856Pe3joq4SiXSlZ/+FBg/
2ATUzllS6LgajZuRxSdxBq8jCUCaga94jFMcUyuwkfKYGOmC86nzpxuAa2VSaqXkyCc7Fy14DWJW
PbOmU4aP5Kf1C3FldVfzxqPPs9i1IzbewT2AhXH3C14HRCNvvqOB0nwvfW7BjlhQ+/PIELnAb1rX
PaMUImNC0HwK66PNZUbeP4pT925osUTZiP/YOEv5Zng1RStwau+EIkhTW6RNPuO4NffklcenJU30
seZqq0nDUhriSVLlLiwNHL5gHVi6jOGWfoZlN1Sy3GdRPL4CUdFnSq+rq7j1j4Di8LC8stxlkwhI
Ck2tF9HV8nF3wG3GmpiTErj6FWllKmZ4eRO3NrneUXnqfzFIjdOuHjRdgfiRxVni9xY7x2LdDt+A
UVqxyNsPLZRk7mzvA6k2JwCdmREkaDhTOuE54WUepwCQxpT5qO99NvwC0BAO1jCZ8nvHi7dVTYaL
J5okBRi3DMnOwyX1Xt9o908IzkJuwcM5J/xm7ICQoSuf2j/ft6Ntxoj0wq4R5UlXAdu/LKes7YfQ
4viEAp6IXdqMXbsecZ9MZzft8fRSWZfkjzhvHBqUeN/8ulLY7roqWaTc4fnvG8DDaf6JEonniTLS
dFkR98HQLIrJr9ZVyy8DwU2WjyZTRC7mvHIJrRUjPESEcSz4fI/xJVMxhE854nGol8m6M+UNL4NL
FoOZ4majhykonovI06hZIqvYzRQmT+nkSfExVJFKnkbcSFcYShgk0sIiCg2fZQs5kKE/cN360GLt
YEIp67DHnycU670ITNKxssSNnxlEy1+CC+SGwkWPJ2UWsZxgWbYvgJgBwimW1cATmtsklgciDh+B
vLL5JUXFbemlsIaAlBUWf21/JD8Z8bpC+6rJMp4dgq58GTJdUWEUJro8GKBg4O8noGAkQFuwbxDa
7f0oewIqeV18jJhUGQsJzcmbJ5lOONO00XnJFH+VzHYWIH1wf9eQ+BykM7b3OGh5AgdVxM7TeCmk
j86CbbGd5tD+W/QWVShkpexzBhKAt2bTAqfkH0nSps9mAR+v8v3TOA5BcE9Sp+V73wqKlG0rsM6z
MFW8daSoq40CjdKeKxEFByrZ7O44FiUUvGDKxPeNbsr0a1Tzz/XHYFdJqjBWOfuFF1av/UIVDdSE
XUeF2njOhO39s83A06VMw/YOCIT3QEdL8J5wmPOERQd96WMeSVuB9ZhaX2Ble79qgNlE3K6QO61P
YKf2ET6tQWh1qibcYboU4TaoWKhukL1wZNBztB+7cnx20Ft/LV28UhMMviWJ0FLJspNo8CCnmPkb
tPAJ0y2e7LhwZmy13fQMaSU886Rh8Eh4mr9jnqfAgXpUVDUw83FhthEwzlXpuO+8HBEYTGXtmbSj
t0xN/2Y3z3Z0p/DYkwPauldFhw6bPaMEMQfUb50+4bugehUHQvrXHfB18GUAXC1/Zo7rd6BOJ58Y
6Wqiartxx0caHda1T0IcONwjIclreIsrRgyR5G7fZe/jXZxGRac5XNxthc9qIwZJbA/mIXWLibPD
QUXIVbb5wen7EktIOOwdShHBUsrunkxL8NhqJPh1TCsX6IJ53JEz+cDgON6hW9vnPGmDo+2H4sPT
Oj7ByaPhKrSi5nNpu+iuMDevVOy9lAPG9sGOsj8zD/u9TcaaXC2okQaDTRmxkPbMyinCSzg5052A
OLguG1tCDiXBhqchfelYmPkrT+MPhYF4RV4WbwiC4R16XfObxMI8hs1tSInvwA4BsMTBEZ6DUrQP
TAChuo1Sy0HfnPoFU+nkiPAphf4KJgpuQiUCrCuqrYjVLx60ihLYFZDo9ypU/yL26jvANvHXDEbp
b0wXNy9j4z36QA13RdxOKze0DmzDkL2rkAvbJpxzGaQgciZ7Lp6sbl4Ty38aGDGPArbKTtETeQ/U
oWCdyhHFnuuQFKRK+ii2drWTtqscwVptJqDyd7XxqzOPWTS48MqOMMNb0ckzlOCYMGxqp8yF47NY
ytlbhQp+cTlSZFpz4mxRlNk54NTbYzDhucjuCr1jwJE4+5+KVMRKD+5byG5py1qnWhFffwjaKL63
JucuJzS3Gshc7wAl8avqS72Zl8Ds5ilqNyjB9Xax4IgOft/+gPDTO+ysetd73ns6E4eklH3NHA9Y
EnwxEyyLhcgOwgveUnnyDfZjJajQUjF+O6NIPTsmeikTmHHUCEOEkT8L8UegjqZ2zwFG6mOdpvKd
lfjZXzCKC5VlNCT7aKqD+Jxn88fpirseBkLfGcdFQrW7sxtX+d4N5BG3qreRod+g6cTpAWtyuU1U
iorY+POu0cp5RPIPz342n4HqoTXH4wtAHY9ZaNma1JvP+Cy/UjEExG4UcGzcyjs8T99AIFmwJfRJ
YuMEF0HJ181emBAMXZxkfBxstJSSyndOCftEGweunqkNNmryBBk7d/a6VZDW3afAc7wbuwY6cDfi
Gj5T0xnItQm4G/hmAGUVYjWFWHhZ8Ph7mEjOU3fzNjC+Ms7OpbftDeCJ8cbJ43jCRa0aed/h/cSP
LtKNTR8usho95UyrG0EKGje8ow+ExbCmjcKsUlP+rVw+PjpcrKtiCjyFtuoPwFzGtQqz5hK7+jVi
9/icKBepKcfiaOgd7WN33wbu9CNsn+eEF14CFDDeYCCDQFyoHcw1oFqE9Q5Qj4r7HmrMvtXWjwFe
vKJWS2MSJmsRStnTlMFRdAgyFfxQL4hLpCjHhip6Yq+2Yf9URsLcYyC7I7BMz7hvs8UJ57rZut4c
H8vA4rXL5Jyd0npA3gAQsB8DW7DCIMRQUQIAOTLv6K+lqcAjZ0t1di6oO7TkJ6lurTGmlT48jUAM
PMaxY65ge2kCpCK77yAO7QBLdZsuarPXVFg/wNqH8RRmFuhM0tH/sBvb4GTgVu/x/Df4pjNKvq16
8neLorwW4XScjszV3IONO5yh2ViHPBjaR7pY8k8e9Pijss7jd4nelrVz80gVRHBxXLOL5l+vyTw0
IkU+9gYYA0SxkD1siClK6cijidAtcnsoHsPS9VdR6FhXrhuMK+N3h/Em308IhJ+eq+UfM4R4Z0Qy
z2uTJ71zZP3Lsz77HHovfpDcSmd0xR1mgvCOlMPFdwO6VvPaS4YNO4P32mDE54YFT6V5JmR0/lRT
iQ27GYiQ8tlnSfYn6wMc5VFXbPgP0clOl3Y+i6VO3jOL3uowdoI1Al1IL5D8nt35bzca89Sl1Jh7
wEiQDMofO4zxfaTLJaTB4KFr8XrZSXXpqk6xFXUKzMuFva2o61kvOD/Kle+H7W4eh/CVtTBpjnLg
STnQYLLPHcWt1AXRJbwt2YcM9ZF2JaAcSWKLczspLsDWr17Yr9A5y9d68uwGbkdavPK84kBi40aU
jePfa5ADcp8dE9hRWQUP7PAfktvYCB6uvCuWoTu5tXZ2mPKbZ6q5Y4quqWXaODbl7TIhYFkxrn3h
p6KtfNCvysIUV9WhpNuvgZfUBsxSNlvmLrrRRtg+XydhTvYwvYddsos0FquacM0yuRPc9bplC+1U
fxJ3blu6PSyIKwEjISr2nc7y4K1YKG6Z5vzB9iVXVqf8Uz3Gu1IVP71VgriB8h+BEpQzf0xSZgSb
kj+9tQxnEj1wl0bOa7gu5t6LIheZPlP7OdW3n6FPHqST3i4/6foXK0z6fSKy/oWrdN7aYwMIxKt0
+RFIKX/tSeS/+MsgqqRZs6WjrvkXB/FjlhGG2Q6D/ujd5cHIHHFhYou11hQDpIvsr9Jp94OGWxKo
nwQv8ppVVU5garIPo1+bC8uxW4H0DehSsK4ZU7P1sTKuuUJ+mOBOIEmnY7Nw0HjEso+OmsmMTDrJ
Vr2ihG0wbbVFgv2PojNZchNZoOgXEcGUJGwloVmlKtXYtSHsss0MyZQMX9+HzetFv3a7yxJk3uHc
6iAG06dHNqx+h3rHBXr12jyiERJ3l9ys8vduwYcZpGbAE5VU4xzW+Xvt8FyVRkzVFfLvcfCDAzj2
v2jdCyjrLixgjl3SnHxlCtz7xNfEvdVGcphm2l+jU0XZrkME37WVDdE6HUYDGxhfQ6j3lizOBt8c
rIrFoXcySyCdgt2e3F231ItFPNGwG02uzVCho+6/QOkjGI4Sd6WsQc0Ez3lGHUtGJDAo87DLJef0
xHJeduH4FR8mQhNXXX0R5SGGPbwZTJV50EUUrSMiCqjoC2yTQyxrn4N31WmW2iCMGhD3DsNI3LAa
86PZNda+kW75oukLhnW6aoVZyQJUV3AYLr177GZHiwIf1dKp+0V+vzk4rjHvWfvj8G1LWH3DoG56
SR4+dBqOJBCdS3jOapXBbUvUv+kopz9d3r3yBbJY7Symt8ol8I7LKn64prPQ4FCrfuSqaG82XURW
RpGObX/4boWg7LLRVvpIRpsUtRfEq7rJISoHuAldG6HGS9U16PWdDOGLsgg9z6wWbmCW/A50VV/A
0NRhPyecFvW6Op5jHF9aQzWn3kuD3RTTQJQV57Y0/j2XLS9Hd3L3BDXeEqu6K9XyKkUanYBwxPI4
chx6DLiZ9IQmUsj4UMWY+odOS+OVuuMq3uJT2wR01+++9eGseLos4JhDRLM4GiJ5WbB3SOLk9S4m
O/1iRP1zkUPZ5VBhhmg1Zqj8JvtjkiPgMcMXtxdBfpgQsEKeIC3EJiJKITOXggV6Y3hJh0Ez80Nr
Y0PoN4tJEq2jfamXfilBZ4UJr3XUu7nEM1YmGIC95veplCv3FEq46cVgeLkAA9/etalbHdssgeAU
wZjx/H9Rl1xdstSQT/Fncv8X1wHvtEAfOdijI26SR/vByGgAT3wuqoiXIwQTKySzy5UWsbQf9yry
xzdfxPUuFX72xvbBucHNuTmycf7Sq8GqG7Loy6Gqu6L2YMCpwQ/x1D5i3xxo2XIp8unezBNpnXpB
UQ/GecT+Ig28M9dDx86IOLVSzGdKOw7iMwjip8BwR1R2WDC5w1TCeaEXfSvg55/lAjqRT66S30Ep
u0drOE8KmgEWF9L8icQ/+cQk6NNL4kPktzlwbMi0Z/clxzcZBlYFMr4d71FbpttJWd3XgkWH/MEA
N1Sa9JwOceydSkFKtUYP4SyPJgY+GlAf7B6um3aROAeaVcWO71p9AHTQ0miB6+cyNQeeWRJW5tzJ
YhIQUn4o02TcYdjxkxGF8cUpFBg+1bEtMcmnlRqJE2uXZ0UmknbJzKvxYsupfHWnuH/XjWie6jw2
912yjG8WawDod8hF585DpxDlfCk0gzq1XXI2ZB/4HxDrgOPkuHaqJMNOO2KBALDKOB2KPTtL6qlR
nbMfOutXHlRn4ffjj+YOd6EAaPHspfwy4XY53b+EH3RxyEvXI1fYNHAB0myJ+gPrDiPuahQ9E98e
LrGOvexRINa4+1GgBp08q+Oxr7gyU/BEhdgkqussrJlafjS0J0KXuehnmSJIG0tP0pvAY+XyDsi7
Fyn9H2tIE7Sq1jkU8LTCyZvJJOd2IOAye1PocvXaLxwkDrXP96YcJASliRJRzPYP+fVm9evMCRgO
rVsC626+/NF92vyaS/lnrjrvUOg2D/G/k5wcYcl3GbXtuICOeclEaXz7qo6YkFr768SHqZj6Nnu8
0I4bLqbFsAEu+wd2L/1Km7fNSlfb5ixwHrg49dumZ0yG3zw0jGS913OXr89dHSu69RTL3ZiNNiLU
vb1dguwkqpSwXNNqIrFzc+WRCYuAtDhRbHOYP7vBrgEM0aLiYcnMZfE2OFiVZzmOGbGNtuJjCt2K
sGKf4AkiMLAPk/IT2RPY8eQBckB3KioiQluPANmB5FqLrZmW7QerMFR7Ycq44lxCPqjHJ0k8C8/X
GHSynscITmgqr3VKEM8crgvxZcArnhThUkb/cdpeHi49anNDSd0+IlHp0wBe4Y3SsgQuQijwo5Ea
Tj9RxPJh6nE85ElA5LLnHzfNLv4Hf3IIA6Ywz1Tiv2luVMeFAPsapmMRtlx32Y0ZmugegkpThY6s
3Qen9/6ST5DHCF8h4AXaiu+R13phGvC5JOpOQEONaLV29sVOTHdONAY+F9wWbKnEDqNkP5xNeKOY
6eiQGP/YCzjlCTFE5vhYy8DC/k2HjK6sk/j2BtQUc1lsN/q0WBDXUEw2aA75AePBycLCIrhBmD+x
3u1cf2RzhQw5zzBuqP07hPZE869LSjCfQEpR3e1wlPM9Z2d3MyTEjPj+7KZq8J/I2ni3lqQuEGMg
jY2L8TsLNpV4H/xJncHaR+Wc4ICNH7HtgHKFMwdJhjvcqVmWgQiIyiNUOS3HM9v0yyZddLHSfizr
MpiJvHUchI9UQxy2eSCTgqtnSqcBAEZ4bTxPVkpPCzMoLBhmX5x6QUU4mg0uQBUkybH3G9rWKYRv
t+iCXYsOQ8yUJ+83pyvC7FHvvkeJ/clPdVXAyeZuYiO7LpFcPisXfmHdjUTaWps5zSWtnq3c1KGv
Z/LUWfNghxTTPgLrvC5eWP9i9A9YgKudg75nUYyHRMG/ZDUYEM15UwH1hMkiefry6Znbnd8S4VFm
zUkpY6+MxbeAdb6murBCMjBKGfkYS10eZutJNIJWyDTG5KO0ELPf0Yzd1E7GKTIYWY2CFH5Xmfw3
L/7fniI/hRrIJL3B5hUJpYK0Ze8SAl2YZw97IW3uToLsJ3xCWJxpVu9tv1qTM0vFL7iIdzpozLh7
0kv/40XyQsmTfQWLEjuwcg78jHot+BisT0ePGSYIjYW5n554/zYvE83M+UTl3KFKxV9mMgYzTw00
wJ7JGPc5s61zT/L1iKhaHrOsZyLEZqQPBy/Y4Q/U2JwWUV07zi4T8YyHH0y7BK7wQZoO9ndh/l5i
46CblhXLAspiMxboW4kdvMwjuwpyYnSkmNXJV2xREQIzvmLGfEE+tmbEt8lbIAc21nfVDYnasy4K
NmSEFFp5oj9wCG3P5ULUi2lMdffb2T626bhSHBiLC2xNjcAJ8Hiy7II7FTxngfEYHbveuVBwycca
aLjFaE8MADXE3NuxAx/Ts6jpr7jV+VuxuwZynwH7S19CW1krEf537Wgxh1M2L+XFhHn+KpFq6zNh
AfQK3XYnXdYjMNPWj550z9f2jqFbF+FU55Aekrkcxr3wFmqxO3y/qqN2U9qXqV0f3o1uXqd8emS2
KXZ2o39TKprUdtakLdGHOPmphR1IoOeUYtsY5g4ZqZggmwA9sJu4GR7LNOAPcDLFn6kP1DlCpyPW
iPTX+sW7YdA8jGd0dJM4WAI6fdNSeI+p5E442tMUo00WhHtyMyduYRawiSLqwKg1rVVc/IV9VzEX
4zV3C6hvloybbaH8krdtNpr2lrACY9zzaH/wWK//cgpYPhWXyylsFzm9orXqV3eBPp5Rwz5aKJLn
wjA/VkJ2yLxEF8amHbwRf+6p+iQj4XCn77AoTXX2zMY/cZgAeZFPMiRujmBnM9LyDFFhLugkNxl9
6Di6Ct5K+d1wtDVe8IDnM2QVj+iWr/ojMYsxwOogwJRxTz1KPUY3y1qgSvcy/5rLwvulGBN6uEvh
fLDsiivQlNrf2KCh+RZppoO2mFUxHZGIHewSSSAAcABsUrnte8Yv/NkUtdoP2g1RK1hLXCjq7vkt
2hzLtKAEzVM8Ws6ejNJHCoztNvpAzNDEIGmBiMymfTpPFFbKUeTbWeruj1/jyneyQX7iSbX3PS7Z
NZ9do0znJAQ3Afi9oY92BGHX8BnkisduLYlmZmWzdAc8iih06s87k5rIMS0D+VQv+X/QxeNwoU5M
NU4258Rrn8pueatBVdkaywgoE/M0xtL+7WPUw0DWZLG9Edq350r8xbIwNp5XNiAhEjGs/663qEqL
n5IoSBg0Q0MOKw0WSqxGvh/ayD2a8J3JbBb15+JlBzctn70k/Zd7PAQo4NPG7jPKCdgQvL/U2Kyz
GEIyEZ4a2TZOYCZlA9jdGB5oWHUIaBT8uvJD916OVwZ+Gx2WB2xLlmlvcO0/mdrJb4umbd+hPqPc
YBSpKDh2RMiOObcEScNtfh1Ye39mNrnmQzOjAg+N3qdBLy7IN1ydZTkcatrM1xjA0N8UpgAwYaBP
yMkB14/Cru9ynoMjrrRNAosS+jI1ct9J/69k8PvCCBBHDgjrBx45EFpFxg+Br/FeTpwRSLQutMC8
+kvhJPjMkC7Mz/RabEU7WMfat9+tYCpqOi1F899EPIf+LiSpZF+k0n4hWf7CiINz7lZcQmT7T74y
xBMZQdxMjGV2aq0caH0SvSS4lDuGLW25I0nfswQyOEEIC3J+b4be+h17hIBtn37UkNXWXQ0W55sG
qrN5rILW24m2Lu9lkE07h2bTA6ChCPYzf7vadI6j4WQTcrpgcqoPR8im3WudjK+5LuynJYv4uDpp
dqQZWZw5C+KQeDYFceCVq6/O4RbriH3n0SCT4DVFrx+jFOpX38buf5xj+nMez8ZBaSu7BEnfe+gd
hnsAsmX9IOInf83ZIvCOSF7MXXWTU3EbXX2vMZKo0gdUxsciLR5LNeR79jzWrRVKT9tg9BxYvAbj
1YxVnUpuvPyPW4GdZkkaV4Fhjrr5m6bggOyWxzpCLC886vK4hBVyzmapKiCxo/Vom4lfhO8s6+3F
l5V1zX7ktpJtTZOte+HKaD9OFTNiLHjA5ghYNsT5PCUNLFDUq3qZYRlhSB+ryYojKh29Y5wMnuZ0
wOpmfHR2Y0xoMFZ0bZrKHo5Zz5/F6wK4CCxn7nEzdgFOM9jDaKaGtbFje5SESiRx3F1oMgcBPPJg
dRGx3UXwXGhG+GWCUTJUcU0zlNVgz/pJcC3vABIY+1b8KP4lcilOQzFKA2+Hx11lsg8SjjTh7j4p
sgu0qmDPJ7B4nkvxR9P6CyMLFnIiwBjSKmg3I9+2bKQ8PXuaRXXwE8XfQFAmozOCDd+jIf3LVIwg
3lvFeOiEcbRFWVDfq14c7hYk4ak0IOgw2BCrhMwLqDAsAQsTxPIM++Cohh8KzalXUOt0dtkMQh1V
EygqjM09kT1AGlNFwtvT3nRb6OuiBTUiQsBF8iOUiGLq+AGkrMqrj3GNfUBu2gmWN9F3iRe2rey+
tTLLgq2Gck530UQIdksjji8d4YhBfwBTImzj1oN5laxon4MsN4JX1ti8UFoNONYKfErIXrT9z6IM
/OK5caQ3E9GlnSZY8JV0MPc2eeI6tyaae5bXCH3vsyBdogMJ96pFAyr1ujmIS59PPfrJZHd9+soF
cHJCsJjI2VXjl7vOmLIvkdj53uEW4X1zHx+Hk6HVmO1ds2OKFJ4WCTWPp/bFntPmpW7BU0E/juQ3
/HtZPicImO5rJ1x8JSAPdfKieRnUYRAFqroD2xZc+9iRHtRZU/6c9lpkhlhFtOTapUw5qjHNnFd8
Taotjhn73QYSChuEW+4h8T6NKCwj0zAkjTBmMxCtluJKT9RhzLoyfM74k5j1iJjBwC9OFQLGqXRl
juJBKpJ4b62haKVsMvvK1VSyC+5gG6mWqb3Mnm0VrxPoFuPQp3I0o42lmxo9hJQWO1nLr7Zkne7i
Ai/6RUXV3heViJc7ucusDduoi+d3jmoU+NHZ0+rHdzvxwqGvlIfC9SOqjQMCUleK7skozNxi6T0f
vS96zbW6O8oSywE7gHTLZrHQBrdzAmtFbRCbBsiHOejPyIgog6W2yxuvZgVMbY3JLSa+fj1SNdct
k7MXgd2AdfPaOVFVFL9cN2PWnBib2PGKYPc1yqzhKcVILK4xuFqSNATDTkvWlu6TVYPjvbGVUD24
/OXiyAVo5LGbT/SGIwvM6CZJ+L1vch9uFeSYAfbjyOtiRk7gbRkEZcG31bWZGRhkrawdT530i+Oh
w6Siqcr3uc2H5hPAncz4EyQeD5ZAH9oow3hvGJ+NzmyImdapTPp4umK0z4K9X65bW+D6yWddtrXc
jdFAhUXzg7+WqXDHM5mzqoMk5/hHImCd/UG9l01Tl+nQg8fZ+CdjoeMDM6QRP+nkptdR9JxQBR5q
CLwlP8Ow6e/FaFVHcy2T1CZrVBtDIbEjaHhrtB9IzgeKWs4QZSXj6LvmxDq+eKSPeYaxLu2UhsuU
S91V63W3HOgweV2Ujv8mCs/1rhKJbPYEcKb+d2HoIP6dsXI+nk17tPNr0cvhpD0UU5aE2mLtoo8t
mWQjjs6KxJH5IJo9PSgkAgNsO80+tlcuQO0Zwkm4/TwRXrKJv6U8LiYnJf61CHdIrxUduOzJLG32
G+PZzs4OkXEFnSZxccm4K+sCAZENh2NlZgR9rSbOSck48SPWAcsEomjp2w9lwUpkn81XgxB3j+Es
0k9jqVDa3Yp15HvjRAYBWAeIlsfat7xl0+J/DgPZ4Y0xMRofIcF/NEqJXTVF5sOvVXUSqdf/iu3A
k/BNbGERrqQXdgkWKLNpCt8W6t2sq4FFVxQP9OKsTg+IYszzjTo2k4PtUHDgwU7dgCcOyy59G5HZ
Js9cfztePDicFDJN6W/Cqz+p2Bx/GIgavpYcRTOh8lYMUwg5HD20jeHerLELK1KnqGtsIl1Ft5AI
NxuzPmdgOQCs5vGA2MbQSzlhu8CUBhlEVd5Z7OW3NYh+/GB9Iu722VRna8wjSdnwaKbUzw7taLq3
lqv48nAsYnA5hCNZbejdCHr/7PIwbaRV85zMbDGQI2O0b2MNBss/VYUIFGq8WjRYtP3+0hn94CJo
xtJ/MqHyR4AlUvu/mssMpEV4dtYhYVnr3KBpT2RMbeMdqBosAsY6Bh/e68pTTrathV3NNa6zgcie
/ZyQfoOElDGoXWQxsQIzqtdxa6uCg+fADCamwKt76tvmLW/gK4g14PuhhtYJ/mnKwcOdvmkNT15o
yi4G5iZRmCdr7kzkzNqUhTj7bLnu64jU5LYdoFdd03GwNZsKTpWclM8J4Tjg84ckFvt3p00Bo6m4
5vK6Bm1O0oXYQGIXwA9DVvKH438Xsv1GqCgGrvkc2FiXF2UR3Xv03pow7OfahkvaYm2S7WMJ6Gmw
Cp/OdUoDnLUspqbYEJhK26lp3+mA9HJRNSdtrcFAc03S7DMVJP9YyLD8J+RKr3wibumSAg0sv6EM
bKG8I0VmQlLmykZePTIxe2vv4HnKuxPECc4KdsXOWWCt7jik5vN16nnBPpt1i+pF0Ki5yHKsP+h3
TByVKqP7LEy7CfO0VNYX57bylHI6wXkWsQf0hbB2966olicYL463M1scyYMdR1C4vMQ/ZWUb/ZGg
+tHQB3UBkx2dGW0erzK1Skg5/A5cFo07pyXe2VP7yPD3IIUK4gQdFzHMLv4CFM9JCngBUhOP5+qY
7AnTd9POTQRgQDJULvExx8WApa2YhLFFUfhSlUGyLl70w+JfPNeGwTUOdFd6PguU32oxFIcO+gAm
USXNd79awc1AsJAW7SUtwxyXstwGzQwun8Yl97iCp8o2040sWKtrnW3C2fkjHWRw5z8TX4/k7rDG
TOfkLjG37I09OH1y4ODdESJmdEPcW3K6J8PHmKVoPpE5BHlK1i1uhIll4cwfjuV6H3airZd8yLHN
x3WR4Oa3TtvfTLZOqluPBBP9lDh8PDlsyfMUHh3DVkeumCiOaE2sNMUyLYx0F1CjjAteE3x+j8aY
OrxyCKW8xVMpr1L2o5FtGK8xittscueBTpUAhp947qtNVxryi5OpZbyYJjbplwlR9EDUqfgYKNSN
P4RyIZ/xPneSL9lzPDmQY1fjo8rmhPmXSZLl8WY171rFGAirt9KloyPrFwdQ7UyzmrvrzmNBhz+2
mnrFZSkzTf5rZbZ+DkabhVyK1YPPRKSvNPXsN7ZHWCA3uTScUtxViact4i9qU/28IyEX8NXijzy6
RHAkaXKqJgQDMjCMNBpy63RT5eIy2SLxnoTmgnQGw1iKZQNOZSYP1cTpCpBw6P6/I2zExLUd9Pg5
CijAmkn5x7N8flmbEGSInzU6ZL44Qh+j2Q5OoO97LH6+JqE5D018cSbu09ucnH15zxoP9gNSFmff
Ymw8cIe9jY1nmzmcj1p6nUHCSwhJp8636eDKjkwu9MvAC9lx8KbvADzpk2Hxp2fvUI7Hj6HqDafa
sXzVfcHKZjO8URxEHDoV3SXuG3lGIEiyLUmIVSzwXD5wbua2NBItmJP+xvJdOz0J17OCU5WlMt/a
Bm+MDRosccREemNIvWu5IgEvX3Fnme1hmBsP6aWdGQMaFqas6KaNW8J77rUCmAfnTyRVtsvZDV0o
8Ead8UHaMzr5spU8DMFWOY/arprpJaXvWWfbAjoRPbG8iX2xt3pLtS9lMo9YF5BQKREIIqh8CBoN
hsTRJ/RYfSWQZTOZPMMWMYS4SvgvwY6osoBQkdWd9d2Alvd2Q8upeZvBJpmJq1hpUICgktV4toLV
o6oTW6hmV0MXCbhGy1HMwy4b+UzifrE7XbDCzdeB+9eeUmC8i6dB/M5o3d98PqVHhrllz7DfUk8P
1zDRg5sxAoTe00ABKFxkLvX6FkHec4Kp3YkZrlzRNmRqSVWPvzGJkuTHV+wN32hJFxRPbdYB9zZC
ZkQKM+vy/iVxB8x0p/er4gD7xxIPNHLo9aN0qkPSRAaaQBOVVOOYsFOasvzRM2mXhlmd1RcCBEWo
G1Me44nY6a6s0Z+GScCcklUiV+ZkzI95aW8MEXOWjsXYdSHBOmePlD6SucIJbODiZEP51k9+nl9z
0x9rAu6L+SdIGusPQg1E39pwAot/HPjgd8MXRuyWFpBNPPXgwjepV2It94X7TpPT3VGZGMCJVcbF
pPDMoQ5tsDZ2qvCtCiZcUUACiUAukOOxq+jXMnVjqKF0DC44sniB3NlXhn1uYtdce4r42wN1tHev
MJT3y+yS9kYgfAG6pOoD8QTWT7CRMofczzzsoYxNmP31gG4DLdBN+Hlk9hCCGGy51aiu34uGiDqq
pT8+OMFl9TvsNlIHvGW1pDvYc6pRYuYt0Gjf87eVS3Zzridy5RD/423NeiYZZmXM+QvD0Yt/0ANH
tVPXu5E4+nVsqbdibRYhvYOQ+TXpeYIJWEGaytbktFLnBUQZdXBp2gN3giVOX0iFt+4LAK2RPpir
fS7jQWLAqmHQWo3jGa5i0rLOV3HseYMdxz1qZ3srCLMODBEKLx3wWhfejh3XGpUlz37PCOFm0GQJ
cyLWeU1vzsSCYiqEScouVHLs/7rF6oNnyDPnVvpwbriSMntl9817ncbBIRWW0+xj20p8glzCfSun
Lnjth7x/s9og+TsBVTC/BXCGFfXuW3+IHY6kzHOhnzm0JyBJkolAQi6akRd5At6n5Vfpghrh1Ojj
5M0YZuM/RKL5EcSZGzE04cO3BdsH+esawZN7ibis/23MALGIZ4H3Bg6bNaQiH4f5XgBGv6mg5z8e
aILD4qqryzh0VePabKE27D8NXlK3YWlRDN26VjFfjAx7kRVSS79NSZv8CkhgWXsy7kn57CuTQkkU
0MoK0Y55qpkT54iY9PEbeEpDnGfXHybOPQVgbrhWoq5AfecMpOB84NWZQxDc6LooxbBrw2hQ6SGV
XUoiuAXTqsxs0jpJXCsc2O242AoDGoAbG9t4ebz3QuKA0fRMKSj4oglSvGNJjzpsca9PsvRg/AME
eiw21suZK6lXnmOcz9+J2eoP39T+jUaDMSNh+DNb2DaQ0CC2xv6bVctmVJelQROqCVHxrnpKNc4f
a8GG0v8xckNAhRDPgmUGZjCichmYhMfA3C4IZDzWIZz7BGLc2mguE+u59RZjHisoGboRX5ChKuZ8
he+10IbJ501P2gr0XTe9fLLTunz1YBlGd2PK2ae1Iz2xmqxkH1i7ylId575IBXVoQ71MQO036TEd
lPhIXLbqTpj0snvrOL1QOi/sxNoFbMhIrtIKeu6GHuQIYsYA1W8xLXiMWjf9LRKreRduC+Am0+ZP
kRXBmRhM869Pzf6apb57UUUcFwc70AwkBZQjkOvGMv1Tzt2KbXWWWDO4Y3hPMsLceuqSKAm4G3Ik
vszCbO0rmeeuOTqa/2ISW5CNgqSipFVPftpAQ7Y959vVvXGiZN+NH3TSAhPZnQspEPeW1vHf2ufl
fy/dEq0XV2Kpgz/C7dzsVoxDhsJkg/diSIBXCkG7yJl4v1i8+3cV88HWJgA8dtR6SfWNawdpavrx
XBGmLANhyJCpWhgOXjhpnjwvIxM7zipg53zW8aOlaDaEw2zloMSXxHHuhF2MgUgqR/7zxGQG/445
oywTOf74pHk9vNhyme/MB3vqmb2h4r+qipFUxyD2ID6kKqWAtv7ZAaglqVTRZN511F+Mh2sDvKiO
VsxwCGj3uQ3Ui+EGYJCNTADO22ieOXa9zgJn4OdFEoD0kJGoSaXKkVvCBuN0NKB3KDHB9uL3e44g
nTLfINRQ6k8DRzBxtqJX1MOQo9IpPqI1g4u2nWV1fl1GTq9mw9OHCCOCHDLSnHzEQOUU7fJ6aXf4
6nTAkVIm+e4yiQYRnOhIdnWDTvYpvECgM2rDKytorwLL6dOLJlAePYyIAqWkjrnklzMzqRlMB7AR
k1vTcQYAz81SiJy1kJ46pvVZlm0PtmXWSWzeuEb2RPcK2pqY6E7t5nQkKI4QlfPdxUCNpxmLb4U2
dOK8O/HD62rvWFoVTY24nQwG8XxxcjyZd+BDOJVAgwV84r2utWP1F1RueYhHoQ5Ow5X7rxTrh2Rg
oOMkAxtnUqu0/Jkyx8643FvLTjN1LnfsePNpHIcGoTUZmF/7vYw0WI9FzfXjKTWkqu+2bQzNviUa
Fm8tXbnFyegm06N+7Vbilsc5gUnW+CiesNlznPj8g8V0Rs/86xLJLw402XhsZlztL94YQ9FN86K5
g63mVR7larrVOAZmsGn7uPHeCgqX7ivthbKIN4SfjJBoGzFCBcmKwF8wfuIEwmJIA5OYPIpRTJZD
Gfat4Oj9bnEGKV+WrEpfPRRb7m7oxj8MdXC08924fbG6Nqt3bCv4l4rv9X/UHReYyfR3Qy5kiEV4
mdaUbwRXjwmSel16l7SO+RtQ7mELsrrgA+rsjFY9Ya+lsE+TxWm8D8+S8xE0gUtbtmKkEDHP2Qwy
g/Bb5c2pc1Ru3DvuQEQ4LEdM95rnKY4olkK57KZOxh6pl8B5S0EBkohKg6o4p3jn24Bg8qB2Y5nZ
7Y00bVr+VyWkZ79dz9MDI4aE3rde1PXjNk9NI3pODApCOOsuJwT6sLXtfdUgPaSxieGP2Z+UgDDJ
CHUF+YnwkbrZkwvUBq9B/ApYiIuoJLF8zMgPTyPvYCyIFyW3HMT7m2FFefQ3qNGtYJXxUAar+634
E/WOfK3anuWC0rSam9OxhPyhBQL4PhtsZVHCNKUMsaNozsX9uIS0ENgelvhQ4F56d5FXf4Z8AJ5i
kbeKjRWJDTQjfQRhgZ6DfwPY8g29KyG/hg/KIcSnkk8TyuESVVOCkPlwznwiQyceaIv3YM67iYGj
GFHHmVnhIxbM9jn3YnGqrYosIo0cGJPKf+9Qqbipq1JOf5DPibFy85xJLSA3qhwZkkmsSf91Av4L
t5abolEE09C95UVSudsSNehr5lmMHWp4SckJbJ7eOg7Xz8WiDb5ZSfMJR8c9NsoalmsjNNfSFNzr
3gO7EL+7ljkhZixW7v3hjuFSXsPesl+LpPE/FyYi4nhv2wsQj4mnP9gPaeVwsdwoe6vqOo7uAx39
PZMZANO7fHkdLOh760azjod3dyqsJAz0DDuVybKm6l947WQEnsuyqj/tJubrSQsm+Y9HjP/VzaNE
cCkWpmjZIXefLUMEJmWERmsUtWIhMFG67svM/cA89UxjfNf+4KefBIwgmE2izVmQ9iPnoevIpifU
5FyJktH9shmqP9NDplPLeVXEbz28Lv+FcVJuW3xzgl+znvQhcCxKypMqL621Ru4RSYtPDrDzEfmX
FqXveH3IWDOoRMD+PSQwYgPzrRRz+0lRIp1ec78Y53ZTa5v/56qQIjpytP3p8bLX5L7H6hWMGshJ
g6JYV5WtDBduzBReYu6C26UPnPRvBHDyOs0sNZ6tLKjx6vLeUwd7WDiAQuVThyQdMkyZtoHvYnNo
pUaL68WO7+S522rs/CfmoTly0wDB2c3r0v8Py1m9DK6tIWyIUnc65MdvmNcqkGP7nwXfx3gfKYkb
24XG11bxkHZPlrRa+F+1NDR7DI5O/kjOp8Wp1fAibPYw5BUxW7dHh4Ky3gGZK8lGBV2u7n7gj7Th
uGkZ4h/6k6DYbUBaUI+CzHQdWlLSRwSLCSGbevGIvSqMIn52DOhuZjqx9RAaS9f4jzhrqZRyhom2
WJyAP0B3ga1K6cwZIb8/qW5qNGvyxz5PZvYUoBPWEdf6XbQI/2fBUmKqmW/Bewx2g5xFDneZPoXB
cCanQrvYdks5BjvuRLbzO6go8G5hJ+MSw/0xZw7DZPPxmiAYABeiCYhcgEX26vQGMxUNLijcRw+b
crTLUIDpGvCUJPcAYFxkTuxkZdRKs6eKgrIb70eHkrYGYOpsHdy4NzLyZr7POJ2sDrk5+78qgLNg
rRK7qfaY0hEFVqZgz9NYV+9l37b/c3ZmTW4j55r+Kw5fD2ISSAAJTMyZC5LFBaXSUqX9BiFLauz7
jl8/D3RuRJBBRh27w+1wuzuZiVy+5V1oeMTdFICsXGQ7yW5B9O1DAlQYvh2iKkjqBen3jhtsfOck
rpE86nEXtc1eTKXSvpTIbqlvZeeiy9gGvDseqlug8yqd/04Rj/LpRxQOUgJjgud3xtiJZN6YEhjX
byHsmHXjYnERJEaXbT4C528dhFj4xF9LBLDnL7AF7AAlnTgLu5cC18AXerdjgIWCE/yDwHaXfKgq
x0TeG6TCIdVYQ6JiBd4JM0/L/Y7fk44HgYymH1OLv3GYBnRZoYXKjTMFYLCVCEghaFAsuklBED+V
XVD8Tn3HpQCgW/wndAN7bzs9taal/T15wLut+ksdjf5vWnhO8WPgocA0Elw34ZHm1/XHHGkGlOOp
AT77VkVpIEEgiPfDcOYfiRaWkOII7CD24UmOZ03JpWN1wFKf7FEMx3QW5WMdDn77EbDPKJ8XkYD6
0BotkgW7sqsm3EQ6n3vEDGHMv2BXlIUvtJgMxhQJnFOp4VZzwKzC/o0zEYlo7LQhraW421euo95V
Zp+cDJVUD5Uei/8oaH1w6UHmA0fD16Z6Y88GPlWUxQBozRzJPTwFIQBRRfNBL3KSoI6z4YxSo7xj
+pRUKDghqCGs+UOtAbPamZk1fM2DbHQPCcaVE9pNvotngoypRmyRZM+xIuTyQJ4BFX/fGOevOU0w
gKJ6PscTNAje9i09KXsRvyTC2PSG5ZQfadA58ymAAJqQ9EwOkmvci9UxtPqa1tFUPtGOzGsoOVYu
f3ahXX5ytE43Ee6ZBmsGeKPxN7b51L+387p7A4hHHXHM0eDuJAaAi3xAimBylbuU/HMkXt28n7/I
towQsRLj8EXAh7aoMEEPFX3GFo5YV/NIsBRgSpi7LzSYWONMc2KNi8y1oHfiy2XByc1ivXgJ3DLD
cI8rDqhkVxBf+2ijeCBQqS4GKGSnD4RbMzgM1yzlNgGFmx+Kji5oAAbZRB8dfOExs0cr4dz3tfUN
dGURt1Qb4oq6wDwDnJRHE7oBI8STCJ0PIGCjp7nJ0gJhA6fX3vezM2BoVrm2eDdWeis87jJIhGRh
9fca75v3idBK/7MqO81aJCeM+hT6hrGvIGJ4WOxOb01zoierRfbTRGrVfO1terBbKnHGL6osRfQJ
N4b5U6UpojZyQbUtHJb1A+6I0aeGLs4WHGxp/aL3MJce3pnuY9bhq7NF89SlDxVjRASVGGeDRyT3
k/e8C1CTSAmk9hCpyqV7HWfwGvdNpmYoLEPEER29Csk8RIBNKr843+GJipO0bmPugBSqO8RbPSV6
MAC69DAoj0krbBXvAs4noW5mdeolHsgsd003D2T3ctLel86kwTPOloL2mxk4eXAYYpg62Ci5Vv9d
R3Yx+Tg1YxIgQScayhLW4EKTgWhFNTlAa2rcaz1em2IrsTPItE1nlvRhKgcvEMTsS8Of+mfIAMFc
/aNE3fXQFvtygkYJLaodqVsW4NbyaddXYd6KF/RyY/y/fY3WfvMxkkjlfW6doh+fAOpoZfDLJdiO
/T39Mw4YmO8RuPzB6cAb47CWQel9S643Y8NhKuEGKUIWCEEc8ROB+mBNZJ9vqek7864rjOJ7VOtF
f4hNraKBpFfS7A4xD1kHXW+EIJRvVQaEUx5pF4Xht7A3ubGOE96hU7nXc/BxVvvPv//1v//f//05
/p/gd/G+SCesjP6F/NV7QCBt81//1vV//4trffmfT7/+69+kIahUWgpFF6I216LCxV//+eM5wuON
//f/kkmQtbCvyh++3VbVjsxnOKQi1b/YBvkEbD942hDnMeVuhDuRvdQOnfsxoa8VAU+6/WvU+Y8x
FEVuvCJcOJ22u3RQz38M3bvJHnj3vyU6cI+dbpbuVx1OS/tg9NmUHTBSgQ5cJSEhxStHhpRvWYZQ
0pao9kvzfGTDpAekhdrwhVgxOdTZhC2LDThOKTt4Aznyp+4jcHV7TN09n65EcE46uknNHA04hbn7
+aDApiglKfDeGIAMzZMjOxvhyNa0sg39WFpPm4Fjw9VcNpb+3jLgnSKEb7kpr7NUlIVKuqk7XF8L
cbQp08YUseqOoACDzQWfqGF3nYxx2b8Meuc7XpCR2Ly5PYnVJ5PClUgKO5ZrGiZIK9c5n4PBAs1W
0IvnSek98KRy/I56Xv/QGAKpLklQ83UyjOB0e9Tln/rXrpW6IXQMVqhislEs3Vx29V+7tpibJLR8
u3hB6hETizJ3sjd9ArMQGvHcbikHK/rLOM6eQgd3jjvb1LoyujSVyW41+JMwzkfvwMrWTSOKF78Y
2uckk9ZL0CwwXfQR7wy17Pj1RKVjGRJgnu2a5rKF/ppoY0iNhoBZvDQtmWUO8GMLmajed4k77msl
nE+3F3b9OXXDZEOCN3Qs9qUhVp/TQrCnGqE/POM6CW8hdJc2C3UMhOWi/EjBn76RTXh8e9TLBWVU
iwK+qRsE4ZY4nyU1DiZK8+25SAjRN7Nm/ydsqGDTNdPmn68ei21KZcyxdHRP13cMe7MSlNj8Z1rn
8hOBIrol0NGipRoFm+72YFeW05SmrhxDN2m0qtVOMSGB25SuF2Oghc6Pet2PaWHjIAVkwF8jWcdW
Mo306eH2uPrlvjEZ2LH5ityjrlx+2F/7xtIAjxpu6j+DvvJKTdbpvpZo8QbUWrDYbpCoj4a5/pHZ
+hdz8ejZJk2Lz4CPYkXNbWtDfBjI51z0X94jWfLRdXvzziG+8httEk6q0DZFRyFWv7EKy2BoEK94
nkycSTZhZlOWgy9tPuYNvo9RWlRfbi/L+sJldyuDe4p9xpJwhZyvSki2PDuhZj4bnG2AgfAHWooC
4KNtFJwlKlJH09bo3kM/afcRBrnb2z/gykbnvtT5HVS3dFuuNnrS69BEukA9291onFKzoZJUpj5g
3L67M9T6ZeeONBdIEPcsgDbkMuT5ZIN49DsnK+1nBO3cXQmvdg/8npyQdv4hj8vHkshvA/9V7nTd
R2WjKAAH1HN2vD3ny7vacnXX4scIZi6s1SvXYuYCjn+0nrXBNdC7HR39VKbpV9j0RPoFUqx9KqYd
HNnozsiXn5tnyWFQx+FJZxnOV8Cdh9q1StN8BvJBB1SzRrUbqT/tnTmx3tCUepeCNdr7nb2AQ5zy
8fbELz+2xfPE06jrhBSgLc6H54Vy4Aw0+rMRE8nq8VCMiD6F805GTf+f22NdniVbKYFRnWlw7Gm1
nY+F4TS+G43jPwvgjHvRuEtCF1oHINLtNhdjfLg9nn7xVRXYSqm4ZGAkC6SkzgfMQFz0jsjo8gWa
Xj5ibhjLY0/Hk9Jw5Fv13m4HccqwuUFEagqwuVOzLU8Tpnbz+wbJyf8UgO3lJjcb+caak+FrZPGK
I2lUQzwvyzB+64aW++72z14tk20DaudAKFvwn1J3V3uxb6YO1Vg9fzTmfD4iGlYfCy3Td3Tk0ucg
FPcO4eV4Uhg23wXtXpey7Wo8Ae4IT/SkokXpYlObD7DXURL1Efuna4HEuLO/PcE/V9hfAQMzBLQk
HIWkl8MV4K4u1R7QRAGKqXqkmdx+ck0tO5imkW/tUIynSM7yqzaYCWZwI5iQMmuTw0z7eidIYh4s
wxjvvOzrW+i/f48ibGBXIm7ors6gniKq0hloKgGaybMQY89a/hri0g//8Uv6cKc6HBehH5HGhxzU
DErDyKO+mLgUOZ7E8vTTnQVaJTx/fhA4JEdK7kRaK6tTSb9OBzPZ8kmCLO23qEKDVDAxa2KHWrF4
h4ckSGKqsygaYdc4yb3VaeKftDSicNdnJu3G27/oyh7Rleu6liMMZ9ku5yfJFdpA5D+2IALsdO/G
+vSCwNR0oPggfwudqtHt8VYnd1kAHgXdtW3gzoYwVnsy6fDA6ah1PFbIRqMdjJTT8GQkNh3uSgLM
PzpVbY9va8rbH7HY7Os7W9RYrobVFiWY5eln/XUCsVXw3nQptjFN2DyGYzqdWnzqUAcV42c3qt8S
8ZtoaYXvFvPaX9nSsCEHljxOFTVzG/fUI35JKIzT3Bk3CiAUysC680/Qo7IU2EO88UM7epmkUsdI
psBBMsqM4GZ/3F7E9UdzyJv5YChCmrwx1FfPP1pjImhI6p6eSn46lje2hYKNit7xBqqtjmfB8+3x
Vm+J7Ti26Vrwo4VBR9zVV8c6NOpQIQiunRzH7QVMTyrQI83GKoDwtkmziRf8zr5c/pF/fybHISXl
3ZbMUxe6vTq5NgQFCv5O65mtKI+Ksje+HxOiRa3ZbG2rGh8QXCzubI7Vk808HWWRDOi2YS1yjqvN
iWXelIH5xJTAUQ7twwyKmvXOTumZHCtR1tMe1S9NO42NXrZ07QE3bOOO9s+dycvLH+IKdEcMHlTL
IXRYfeBcgO+pIX552PuI4Q3NtrB9zsCUZzzfdtd8NTvdhtvbUfXbyQClngyxtXacPqo+spo3LV1X
8ZnyrkWVBClhEX0b5GKZA6IX2c23MUi/5LlClsPfCZpr7s/GRH3zQQe3z8UTdrV4LlFuDUljK/By
qFqgZA82ug0J08opwi06GkpdnBr0gXD3ycyRxukUF9qSiEYi8oYu63pMHCMg9lvIUlrwUQ6oM3+K
Adin74mv0SQch3HsjA0mEmhz396zF2eEBN21pESvhpzOsJcl/isHMcDs4YkATslucjqkiT/YG1qM
SOIYc/mLwopz56Mtm+N8xzIgJ0TnD4cvt1w8fw2YNPC38SPLPDGM7QcEc8sXjFGDO6NcPGkcMYYh
tzY4FLy0q3mVSLjEgM4zD8AGXs5UDk+1KXFrMXuJ5XNpnLQMoUVMwEO4T3iWpGXWbFU4JXcCzPVN
zg8hr7TAyOiUYFxzdSmMiUT0EosAL3DN4ZNZpdE+x5vay3Hj61GZX3Qgo6L0SHmrO4tw5XgYlKZs
ygWK5GK91DrqfEUZ6fiGQC/c2nkevcvQMnoYll04Quw4gflRmEViQpxSknl/e2td+dIkNZJ9RVhv
yj9PzF9fOswaY54y0JRBrgN7BROa/dKiLHr9DjYAtgmeSXC8wl7FCv1QdAo3cr70DD0RedPRfpKO
P1n7IB6CL8D5cQC4PbMrh4YvqtBKJGZCPGa1ueImHMswC0OvMbHFMfvmEQYhsPoOdJll4Ilxe7hr
mxkNZl2AAucPtvP5malFMrW0xEJvsFOe0TGpud98Lo9xTPZIPWCVkpbobExx+SbwaRFMTqu/E3X1
8/YPuYgK2MyUyKk7KXspA6/Dkt4cQRDUQeYho2rgrz6q0fEg64zJVxPD0nlT4Vslv48NyL0tGZQR
7eyCivFmdiwt+JWoUZTv/M5AchW5lnq2tQ3tDUvuat0NDLkpiCVjL47moXw7A0vq31W6gu7vCoSO
mm3md648FrlZg8IBVotA5+0JXrzgPKaSUjuhJ6GwNFepP0qRmEgbVGMcEOu/F8XYQ9v3SLwCHsIA
8PZg6/oP7yiryR8WOGIqK+vEA2RD7kQ8EijnpTLfh2gL/YTniVR24kz2kUtNkZJiwjnvDbAD1eLO
1X8sseRJ3/C35i8GgBh/q5wmesI1Wy/3GPkaP2NiWP3OFryy48nJqLsrTphNGXC1A6dCQOxtIg89
zFkC1sav1gxU88maDad4auls/HN7da7cmzarwrKQAkpjvedHOzaot2uJN0xuv8NbyAIWqyIv5hrb
l9Jo3jQywOuwDOJPt0e+2ASYgku0VLm2eaDovJzPtUl1nJmqiH1oYzULlccIMtCfXfSYAfV+uj3Y
lUuSAN8i+YLmJymvng8mLRgBellhpSed8dRCstzqU/I/eIS4p2gfKdOwSaxW0fyAy0MfwXr2mjmh
pAnKGQCp0DWMPBFWQk2hw3VoAgznp9nD7Qle+46EZsIW3JdLxfp8gjPgHLc1i9jDUSilhmcUhxbd
4V3oMHzWwFyFI2VuA2MeDrdHvoyN6Tss9zQblvdBXx1mgOxy6Nwk8VrHLNS7UKMG9IAzSvhiBAad
3RG7RvwtitF//dZdYqnlvSfLh7xzPuW6NOVUa37slXi8PCRDqW0mIO1vxjG2f4/40GGHERQQWyi4
lnfe/IvNu1TLqdALuoVU1eTyOf56dMGPB5HTzYZnw6TbFvy/PsyGjx5gLLI76dXF+pLh0JLU6QUy
SY7o+VAWwI6cIpHh4elsQMPD2EmBO98EdjM+TOjv0fcV2WsvIhZ1GZVXCJA/cev5oHUKZn8SUnkp
Ah6PpFlIWWEMtMnnNjq0NEDurOfl28uTQKJjOxTRhM3TcD6goTIMdJLM4smDPwA9EgfxOP6nsvEi
wMJk2uRRxuzLHAX3ELoHdEdjX4wI17xyNy9Pk66oPdApYFutNpVpx4npB77pNW3lHpoWeCfaFPnO
rJXcANcVH3NIandmf3F4l0F5p5bzw5DuarUjH13MUfjSS5vYDkHwdjOImYF4feMSunuoHCJJraxM
HWvwq6+N7BidfiWRhkH4w118vvSm0Gtu99hCdolu/Jda4SCABEhRvAWYlSCUETQQDl6/zDSBbO5I
OnnU587HnDV8HLOgJ5jDOgxWShU/+FrhvnNwPDkEi94bqNgsvrOrr5xad4kkaXeZhs7XXY2q0+UY
gtb0JpFJgSRV06DuFPhUZPUQMO3tOS5b5SwFW9YVTUiOEI85z8/5aFmquljTctMzS26GNlT5ls69
vo/C6YdE0dC7Pdy1yZEHEC4SePCgr3ZuB50tQgFKohoxZdvWiDDLE4BaciQK7qQc1/brUluVBuEy
kfIqMK/0aphNuixe2mEVIWTnHjUku/e5yuWpBff+qY10fUf5EnXE27PUr07T4XYi5yLhXDcyavQP
EJENXU+ivp45QJznstgijzPWmwpuif/gRmDRHvDbEBjsYuBrYhURuJNL/auVNkL9PrT9DX9vjFAm
WnuT2M85whOfgFj4xh1MwLVNoBBT4Hajxso1fr4J/Nb3gzqCETw7IBF7EKDIZajsmMekNFOYaHfW
5yLQYdMt8Ak2HGmTq1Y5zAwSv6ymAIXxrG1/YepYH2ClZm9vf4VrH8Gxhe7YYBXZCautbbbOWAlR
m15bVO0LLkvZY9si8RQ1s3nnbrwciuqFLilSEsIT4KwmhD2BpSFNoQhQe7H1w9Z46CoTweeol3cu
wmXbnh/YpVAioB47un0JfEkCq6mhBCrw+w6YqwAtZGVE7WdQ4v3eJwJ/AE7v7yZZQpIRKLPcXtTL
h57hFQ1ysEdAk//s/L9iConiEsITuetNoTO/SUvzKSlRu6XE5mNHD/bQCJERuD3m5UlmTOBFij1K
ZOyswkYUGTEFnBbRCkp1z2Ie0TJTg8SkUeVvrQKv5WboYWEX2s/bA1/u0yV2YucsHckFbHR+Lhpn
KKsKSJBnx5ltPpVmg0o6mslV8vn2QNf2z5LNL0kVZYQ1nqLXrL6aJPdFiEiEh393+Sayw0+1YGlv
j3Rt+7CM5lK15QOu88wkbEU0GYHjlWGtAWOzWywpozp+1IcB3bgkr/oPSaqyb0Mn4t8Wb+OH2z/g
2pouQQQFGtsgCVi9AOSupaZlk+0hHzW/89EIxM2IfP/1dwz5GuGhw0mhW7NGHPWxMjWFcIJnhXHc
I2/aVs4hobz46luGcXg/weRRdKZJcr5HKN/Ozlwq3C3Bmn5X5pw/wieqyeHEr9srd+UYEOw6tgH6
b/nXson+OnrKDE1A1K7ljeWkPfhCz/bUuMdt31c4bANAI8bGetmiVXrnm10bmdCPK8dWko+3/PW/
RqbPs2DEuXPgjWff0E2Kd27eQvXgPUW3NlbZAW2/bgew7F7z6crJoDZJ+4uGJAiM9ckooh5Sadgp
L3RzuFga3a2pTZNdNzjR4fb6Xr6ChFsuTE8uG0FBZfVehLHW/yFfehCIaWP5UzQcM5OiCnViBFc0
7AJvD3jlLmVaDg0i3l3+vV5WDWWqsoy5XvQAQeXeOnWWi8BJJLFRHIp6p9D+uD3ktTkqLhmdrcou
suT5lyRvGCrE2aTn9ghtB6BoH00DAoNQhYnQTOLeuW6ufT5wDpQpbXJQMDTn4yGLPYtJVtKTpgHE
gF+EEtmMK8ngvP6upitLsiupSF2WNaJ2GqtS9NKbC8v9ovdhv3Ossbhz2q+dBPQ+LIpCXClq3WMz
Gh0lQCRYvLJCQrlyM+0zhgD5LugLEO5WYzRb5Bi/R8p/JW6Ti4U6hFSOA9jPBO63itHQsE9w6SNQ
1wH/5hu4sPbnpnC/GDpAa3OEHFEvadmrt4tBOIhm5pIkSHu5zP8++EWrwrJPqIFSsDq0QRLsTLfw
P3Yok+wqCJrRncjwyv40kESkcu/yIQEfnQ+IRAEs7oEks28bE5PrqD8ZueGfcCei1W41n27P7wJ9
sawqaq8klKgBA/lbnQcR15MVuZ30UPZpt1YQo3MD3nAXDQPchJHYYNNHEtWN3lSkCn39VCxMn4He
L/oOYTPcWfArz7NBgYEmEY8Xx3P1lUfcFqfCHqSHr21D19zB4H0DJgWeqo055LEe3HLfQGY4VsCx
nh07Tve3l+TKiSXnXJAoiOeAqlu+0F+f3PRnx4+62sAPZ/APEd10b6zq5iGsiuDOZK/cf1IHvUrL
0QH4YqyeTjQEJSqlneHFmSMeYZogi9p19ucinqPfk4qnp1b24s4tf2WFQY4DACAjWG7d1aXbupbq
1WiZXi5Q80VW3O1mzCEQctmkFbaymx5dwbdBi/bNFoF29ajMIezuzHw5N6sgnvcUHI9FP4yzvPrM
6E/GKPeRAE1YLn6LmsH/MPehMb/+NIGbsSi3Lm16lGbOv2WRDsjwFbr0dF/Rd+kQNS3KxoCeDy1P
5nR6X793XG5fkCp8Ta6q8/GwKR5wkKX7VWt69mvUTNvDRF57W8A/uPN2XtmmS6PfWLJ7Qsk1MhQJ
v0CrzdT0BJXbLYqvI+6VLSLKgREiYH57XlduJYIPIDhLCgKCfvmcf50JN4nnXpa8mhlo9Y9uT1a3
gQSI1ZLEyAGvV9fx7wx5ZX5sTnIsDiFv2nqbQouJec4cw4PAJd7UhVVS7GuQ8LPROL09uysnglKm
RXX6v1sPq13SRDi7+bGP15O+YHQs5DeGTYA1+A76HDxv2Y/fNDnY+wFhA1LMyXq+/QOu3AMQ5Rya
bZwGIJirS3iKUpVHfgm/MhxmDY68XKBvKN+gvWGMOiJFIHeSLewsp7pzQq6UdLlt4TmBvCYpIqM9
/7QQmaumKsKUMMhSE1xBH7U5YWPBNGOgjYOX5iDSF4XJ28HQ423v4OftzKHz22yV/XB7Ha7cCrRS
SXGBOrOx/9BP/tpmyagJsmqRPM5aov9mZ2TbMo2t1wfzf4+yrqT2yBF1SOQnj5aI/Z3hjibeH0hD
t05WfFaW+zxHZe11UX4PzH3tM/OwKE4SHS64IOdLbeYAOV2Y648DvDDzcarRcvjoBpb+QtMy/d6O
Ai1ApadqvBO0XTlLS/OHcgmJPIJbq3cmbjXDRp0yfkQHoj46eWMc4ljHuCKI7r3ffxpJq5vdcf5E
uo6CI7QOYNqBvyaxu3hUdWriqAKqFeueKMswuejKri1PWPh1/j7AKxJz3zEH632sKljHM/7R0Iru
POeXVxe4Sbo/S83e4JpcPecEPcnsT1n2GBP3V/iE1lO0FcR8H6bSGt51bX6P6nO52gt0m8sStsaC
Z19dJ1CjAktoMb604Zgd8lRED5WVNTtlmPdilcsdJS2X8sxCxgJH7a4+LD6tLVZDcNtiu2p+hHqU
I+fJEUXWJ28hnodGthOTi3Ti7YN6ZYoLkJAXHDwP9JnVpdHbZRdjJut7I6p0NS9pnT11UZgX2zJJ
aNnfHu0y56BSQzuYvavDrl2PJiGu4j0CuhZ1W+dtih7ag192GMbg9I2E7tR17dYoF7A65W7/5+3B
L/cP7byFkcB8FdWF1d1cQO9QAyaUnhVlVPjSbtrUVtlDtLfdTRpE1Z0Q4vIOXLIbOv2UGHkNLuiN
MkPDDmcer/UriqhWahwGUCwPt2d1+QF5Wm0Kw0scCINpdSoGZaDji5G5NxFUvy8aZ36rQST30jZ3
76U018biWROUbSh1E9mfX3sqUmkJ3mnyEBpagB0ZWtRIgENWTu4VZ68MReK0QOY5TGC9VvFXjJ19
OyAq7k2din5guJW+z2Mt3WnzHN/ZlNeHQlKPTiC40/U9hy1HKVC86uFhFON7ZEXyo1GY+QPa4vfw
z1e2IDyJBXJCELs0Pc8X0Gl6DPvcbPB6JL8OTo2EdhYNYD4KVALnoe3uTO0PFeL8Drdomy+AHEXT
HunH8wGhE4twsP3ew1Qww3HTsaLTFI7+S2FW1jdR+/ohCKc+3tQZpRM74B3blZkxHI0Uxxmu8hI/
Wpx3b+/Zy8vO4sIhcwGMRA1uXQnLagzijBjbKwQPkNYwpuBBdX7ihQjKoMYxHhAIfSXji6IDBELQ
yxSKl+t8HdB3mTnkKeqcnkTF96sGovnzWIXIZyIJsdcbHOtuz/HKrlpCAwAEcL1srp3Vyrsj+jpZ
1HkNYtFejijyiRr/fFSq0Q//g6EgxABcINemS3c+VKR3Yx+meush1pWSbgf+SWqBuQ9JzO60167N
imvGXMooS21xtZ+w4e5Qv4pbb+yj5r2j6e6BgFf/SKHDubOAVzaJohBN4YScSFnrpmeE0kYpKtV6
ohqRnddq9zgobFVVGA9PdTUhWDUXr0+pKbjxtYihQbmQcZ4vZeA2taMyUXvFMAM32aF54gNFS/Fu
zPCoDlFcxgVtDA+07hHEKlyZ+r9QZymbOy3fKzcFsRfvsg4okcrEKh7ouhSv47oAA47K7/ShxfMg
POV1hSIdSY6GEGpn+un21RvJkVxMC6iJcdfPs2omCg2z2XhKZuNhwntrH6EEczQ11JNuD3VtfssS
k4a6RJfu6tnCmmtMMI8iOl9Ud3zh/srnyH8AdzehY6D1+9vDXQYeFl0vXkeaUnTQ12hao+tJG0Or
9lxOPpL80NwnTDOOZV58wGQoOjaLXxcaP82ds3l1noQBJMAUES6AFygW5pOGQ683Nlb0EXmP9Otg
W8EOCYZFW7GsH25P9EoWSIV6OTVEvkAC1k9MTJhRVm3ZexYsLABocYJbeYql2HYaWrRmmhqbkmCK
HPQls3kkYcqC/yS1lnwf9aQ53f41l9cFZwlq0VJvBam2vi7CCVVzNGlm6m7VEOxwYpvfun1STQfR
6MW9PXX5kZeTi4rDQq9d9tb54e3DOp7MtBKeXhX4mcUJYvA77Orkpwkh8Y+uje421lNxsqu7pLyD
eLy8rmgL/Olmcy/y3q4OLFAjfUJfSXj0SKqtauLyuz7U0e8i15CWcRe/YKuNnR+vXmCg6ATUlFbg
U61xljGCraY1YM0b6CjLmXHrvMszo9k5QZPd2clXviUFToBLlKqIANcQIqexqtC0KE4NRSK/52qc
TiinoEAoUOC7Patlrc6jFvjqC0fLpH4u+JjnHzLgjVyE9ScvADG9p61qod+cW8cU9N8R41uAAY0G
BiYuR6QmyvzOGboyUwX8nc/JW0C2sHoEHDR5s4VZ6hEyFYeGVGQzYE6yQVruXoB2ZSjQQ3RDAEhB
w1s3lRqhSWLPpPJKwPAPujulLxkeSdig1tGdK/DKBqUoRF+Q4hQpw7pfVlP+wR56ZFbIowLvH7XG
A/OeYWGPVPSXrOQgP9Ycl+LVTxn9VqQVdPJLyO3OsgZ/1YLAx0ZTGOIAKfEIAb4UqEkRXKt53rUI
5v0s3XpIX0m2BesMXsaWJiH9QqRajdliTCiwxc69zB3K7DBXws32VZgg7ZjZHU4oBVXfO5fdtQUG
n7U0XRd9hzWGk7pg2UPqzrw5wTPVr6wfEZrRG6eDD2jY5a9cc+9BIC5fF6aJmgTwh+UlXXfS9HGx
IHL9zKsr2TzZc1Pu29HIIGFV2WHQmnsaAuvxgBsvVb2FVUVRz1lHJXqHpq49OuZp0tMiQKJeYmWJ
yW0YdG/jVqRdvllaVOLODlrfB8uwtBaWtvkiGLTOcUVR5CF8aXnC7Krpj+WEWu02k7WNInaHdmwe
6BDhMsvZhTTwHwZnHB5u30gXzyqbH7FHClBgTbgS1qjgusKKd84C44SBUEsxtxrz4WNtgV/au3NU
ifcjtp323tdc39+XaIfgn5WWSfA0lNTYH0IU6qM7sfhFgY7fRMFGLvBZuFDQJc8PVhjYASDWcjql
ZWVtiiCoH0c6q1sL2gxQihC3GxiuWwdfKWp4SXAo8Vl7bUq7/Aie2iWEg6kERuX8R+i88FoEm+Q0
ANN5UA4D4ig+ekq1PwWOxndC1PUbvwxHYZ3UY+HTE6aeDxeaEyZHmdGfQnsY6/dJ5qawk8IJO/B9
wzaJ1QYF2wT3ZqzfoomWJ9YId7bjMqW/nyd+A7AxShMccgHyb/U8IVsf4aRh9id88ox/7HlKP6d1
mL6tm7C/M911DYmhKECy80A5UOBcc1Jn7P5EM1gdSnm5wnGiah5sErA7T8PlsabUQv9wiSO4wNYx
o5tZOZ34oT/1fTk91Sm0XvQqsKZJR7FxkLjb3D5NVz7ior3CI7uk4tQ9zz+iG8PPzPW5O0m+3vCx
Twri8S6T05hheZjZqQfFzfCxScS9eBOkrSnudA7WdzUteaIlQhmIzYDhxGob2WWikB4PmhObLMao
IDbzKd1Dr4NMklQK+atcizp8KDOJkfc9ZaULwtkyPFPniaI8Q6CzLNBfT2KXu73CmX0+4cYVGO6x
r0nsk42DCVS6R1O7dh4den/iU26il0c53WlLd9jWs+idbx12K/rbYXYceUhtI9K+aajslXvZo4H+
oAnkCw4NBLOg3gYj5YKfoV/H6Xu9ixUGHcVChPruuNgxPzf4lyOmGYVIcb72C4Mq4ZnQ6c9wTNYh
lBm5EXjfgN5XVH3Mww4/6BZnm0ZLYVP0ff7YKaPdSz3S7kSplwdGgsdd4HjcEEsWf76yicS5erQn
/yQESNKY3Gsb2lP2+dXTYxQ6wyZJHbtn9f1qrIMLw+z8E8Z1RrwJmm4RjDL7gaphZ5XOwbEBhz+o
MTFMsKRZ8PLa8QGUwN8gzAA3iwfK+SxDVeQjFCv3NCsfbig3Vb3penpOc5j4P/AIDHZJkHYugl12
e4+ffnlbIGtDOkPpDioh4eT54MjylcjbzO5p7HVMgoSVvYkrJ3vf66g+Vg6j3p7slfEoxCDKt/B+
YC8sf/2vw+KidNuH8ahOTVJhbFxI2eN4WkMua0qNBKAJqjvR45WXFdEcAg7SkAXTsH7UbNsnAK9y
dQrmdqGCYHk+F6QfYqJHripfImFZhQWNDMA0UUTwPEWwVQc9zJ6Sxk3zO8fp2hKALadAzelctJXO
l6BO0QOgSc8S4EPhacH4Ecnw6sHvRfKUlVp0J9q5MhwdEhviGMDWhXJwPtyQx6rFAso6BWOMLE4L
MaQIJvtBD/RxMwm6C7e/8GV8B9CNogXpu7FUF1fvwWiylljTBF5X4GewmUsDT1Jo8PoPu/DzN1Vv
2Rh9TWb/CRl4rIlcPEvy4+3fcPki8BowPoRFVC4uLo7MppHsywZ81qgXx67Bsj2JwhSnBookeYDM
Ycp198p2LjVU2rmoP/LnJd1cbrO/tnZGk4siwRB4SOq5u4ye6cEtVL6H2H9P3eIyaGGoJT1Z8hN6
YKtvKgV1Z4xjAg9Hcc3Yo0QZFA+WgKf50KeN+1qwKzOjbrkk8CiOLH2c85npZVJiaGRg0Ky05oTh
pbbJMzv5hrfxvcLEtdMKKIjyEvUudqy1Oh2lLzER1Tt82yxr3ssEF8/cxq+s1NEQr4fB3MYj8qho
ymFqDhMJG1433N/ePleWlxeHtJoEYYHBrubrp1ogyt51T23XFfthsD440xy/8UGgvP4uIGIgeOHi
Z3XXJZ8oda3ZQsbm1LMeByfLRbmpJQYJ27xP620aZNErRSe5ddDt4VGl+ksST7Z5/jGj2USgf9DQ
Tht14wnEgwUzX6+OMMraO7oSVz7mUsCjzEQPfDmMq31qBEOmB5gpnOayoU5QVY347ZeV/tXuE/xR
KnjTnjm1I0bPUyeeZvP/c3ZevXEb4d7/RATYy+1y+0qyLBfFuSGSOGZvw85P//5GOXiPlyssoZOL
xEAAz3I4fOYp/6Ikr9gBmish6TYEvlHIOMRAsyhvZMj67cusyrk1oC3Xp7FSXBq1LbpZIk0f3VKI
k0aFf7h/ft5UXq+LCihrpCwUUoyKqbKvFyxbnA7xMalOHvY1SJbYWa6UZ4TJHfvrjCcFD2wEOSrl
Upvm0HpmrbyMuKLUD9agpvWvoFYm62zHk2K/DDikYmAjmtz4y0k6O8SeZzCi2DeDLs5Poz5V3d7T
hgKV5lhgZrRJdB0zT9wHcffdjIxz1XgzhaFnvEaeg4PPQRN1E+0tM+3B68Ol0H+o2Mb9g8YWPosu
WuHOLhuSMH12izLvNnEgCmV3f4tuIzQyxpwKrgoIF6SX1ztUGKXORvD746YKDt44vzAxHY8MRvJ9
M4HnVcdgXMk9bj9rUnWp4UfPU06hFmsqionbtZ2i5Yqb4zYWeDirhWXjcUUT8qOPB1yKtAriBZUe
w+/F4yVTXkRKnp3GetK/m1hYhNs2dZvRDxy9Gw9VP4JRngXxdGXl23KMmT6EHSaVfNvgV69Xzr0w
FwLnjJONAtAIZz1UQZ8oIS4uNEPSvWvGmEfWPQauMzFuJXLevlYqQKgKNHZonNEFvV4d1lctuLbG
k9XnBvLccAnpJIy7ns7OY5G58+dCErHvb/Y779VjJMFkjeYrjNHFldEBlWbmjhm1o49RfewLaINH
VS8jFLKbj9+FSKw5BuqbcurNvOv6CeMQC4hJa/qTWqvWzm4wDSfB8TZzYqz1qW428w0UpqMN4FAW
MOy6XspBuXkay6g9VWAtsdPM6h1mf8PTGKrauUiyFEvVdA1TerOZEntC74fpFigxxvqLRakrzaGM
m1MbhGjf0w6znpx68ir006rw2/03J4/DVZxEYYmMHLQSgFJe3+IJ4ynBdxN3llPXDN5uZL71lA+V
twmRKNtNMBe3U0r26HaFdOquzZXb9/Z+koWXRFLIlj3uAYv7KY2BReF5VJ9KA8I6svjewSyGDNXp
WUSfUDXO/Im5k8kvwFV8iyFxreMt8mFwO8k5+D+6+cwPOMlLzZrUK7FRdjVxymcDFYq2s7A/wA18
kyFp+/X+nt9chnItqR5iMBmm57aIgp2lo7GJEu/JmgyQrAXOmcmmaFEy3RNRrL0Z1YG28oW+tyaY
cjIdhmqITy/DgonChrCD+lQ3VhUdq1yLxm+2UHC1LmkLvTjQ5j86+JF7ajKqJBLJUfFSNTVwslFJ
O6umsdeV/9pwqHx7Du1vU4fGx/0tvW0osxbJBQeZ3IrMe7GnVRIHtpV34qTwhpOO6WxVZKGfibah
ZasEk3YkIfDynVtV3jcS9craRWmsNy8KLqZBsmmMumxXYvE7m05iCeQK1Lvssi5+FKoibYu1dX5K
MHd7BZLY/0l9HykbYHv9gb5U2Hz8NdPEptCUukTyu76OHVUxW45SGvmpy/K6YTo9avE2wqFt/jMw
U/O70WIduZJj6vIbvY4hsF1oP0KaMDjSy+JETQcjtmiTnWaAHbmzmflw4sq3cC2cEDGRbTI9yqop
OhsGfkWfbbtIhn2NS5v1NNU6YjatNQ3lPxpOO4ZfWVobvrktJjj8dDZdEC8OVa/bDZHnoTmHD9hg
baIK27KvqjOO4ljPdtUe7p+od96dFMQlh3BtQEfLCUVUGo1TjHUGKreMj4Vi6cdUEeNOr6xvlRsl
K9MHWZou9pB2MSWr1PqmoFzEwSrPS62Kk+akMt87p2PbXApnWusjvkmiLpaB3gd4giuNm3rZaxeR
h8LWXA8nrFd650SFWyDFomIxsq9dhyF3oIDlt7ejglPC1xq9VO0ckqshJ21kRfojnbEbecYpegi+
057xok+JiQfctLW8wtB3GAqG+P2lZMrSt3WsMGbDPNM+WcNITIcP6qIMP9WZsbPiNGgPoOxj5Qhl
lI5bIYoaJiCQA/0YV2avYQZdOdYmnbPJ+YysrYpCTpB5859tiVMtTphYe/1dKJoa7fJAN6unyNPi
eJch2DH4cYMz0DZz63n8npkmki+xrve/8KDIp6e50Nrukk2RYiBTa0SzRn4eFYVyFl6N3NBG05HV
SDfgOizvCcnDwKUfOWFFdP+Q3V71DD7IFaX2MoTpJaADLAu/gSLg1CKmOx6bSh9x6g6jOPOhzDT/
3l/tJjEFJAzkgFwYdTiOwSKxgEEeTh5D69NoZ04dbdEUN+tn/Ood51BMY5z+29Zh0mlbF+MyZxeP
GKy83P8J7zwwsGwInzCV6Sws45MyiAw48lTTWxiLVwNKxavAeAbrU+xV/g9LyS+JiQ9MjuWN5xW5
M9lxIU4tstDa6wxhYvihpGSov0Z0uszP95e7TRXZWriJtBTf9AUXPeyhq5MKIIB9whKuecwFjnAw
XE+ZJrpHjFezDehBayXyvrOmbBxT1hN3IXMtgoaZgFHFmQprWDEV3VbvWl34tmLm3/qwUXzEabov
kYf1zf1HvXmJkjoG9kFScrCOWRbzpDU2g2PHBshWmI8OptfnmGk1ppbt2r1+E4XflkJHEGKt5OYt
jqxIoqBBQMM+NpFS/2U23ix2eG2mzzpiKKfcmPuVL/LdBQn6UuidZvwSJmmUUUOfXrGPtjn/HaB2
/Thg2bXV3Plnrqvxt/s7eZv+IiFIwIcRwjsECiCvhd/6IrjTzHhMOuaxVJX0s9ZZ6g+zI5nYJWlh
R8gnFyVmycnQBiddcVptowaIRm3xn9V393/KTSFgMN6h1QY8FBIOV/n1L1HdoAndxtGPQ4/b7r/K
FE2Ns8tdd0jah2q0klDqkWXq05wAcvHtGtDfPkmNfHi9/0NuT5dH0Yyqhpx1OfB+rn+I1zUMMGM8
V4e5CTehEakH3WqKQw+W5vThpSgfpXMPx1kFHXu9FP63eNlX2IHieuuWtG2izLC/6CK0x1fSNNf7
en+9mwCMipKU/gGhyfyFM3a9XsLMeBpVpTvYiT3smtyO/p5aHKVo/YhDZFbQtd02vJhmFW/vr3w7
IuUTwk8AqAVKItrNyCMrZlcgcdMeIqfBvA1RkZcYy9+LYgTVji2qtnBcUfjRnBags+YgmVjOD02j
xie7K3GTM9EPBZiQb9GnQ8wrr8pThrIzhZlXY3nad9ZnqxrCkzrgdJgFQn8ytcRZCXg3X6d8Cuyt
IIDDdmcUer2BMXCV0MT08MA+2ZeorutTVqqJn2ADscfWbE019gbwTwIEJgRRVWpxoAnLUEcyYBdD
lQDqMs2o2qPmHjFCN4IuQ25ynms9/DKiNNqdhROk4acOpH1GpgCc58HFpkP96o2Rqxww16TVtlEQ
UzLXKru3TPQqp+M3Ej6QUqDMAmq8iJEKGsFWO3bi0ODRcNaaSd8IEYlNU8elHw1K/Led68ZOnQfj
cSwDikx0HrZtneBvWyXJQetUd6uZIY5UUZR8xobb3DeWVW+buUxPqPmnD3gQYgWKVvI3r630vSdi
y88IjqcqauyNhbnqHsiIcsQ0eFo5uTdxST4d17cLZgnBtaUMGUJ/CAiVijjkoVNsoVdlD2+u4WUl
9G2Qdu3jiGbUVm279oFhWPTRECGXp92E+I4cwC8voFRoyBKPUXPIywnIaR27h0jUs9/bxloddRsd
AJcyFTBIWSgFloRTDY7fWNlGcqpz1RP9VksTJ9gPlhiTvTGXQfnk6nZi/BmEUTH/NQvaf+rKZt8k
FLCQ+LoMZj8kMmC0Ft+XlQ5qJgp+QpqNlygsGx/30ObRGvL63Nh86Eo7z8f7sendRXlgSF0y4C/F
xQcEXIVrh+nJE3rbx75oURpHWdwunaOKx8j8T6rreZL6RWqKZk1p/Oa6QQiI0yXHI6B+yRWvH3ka
RKWXmhoclQEtsM5ywHf3Trqjz5Su7O7tUnQSmeHRxLEJKEuJkIhixo7zyTuWjZ0daSHqn1HQcPwZ
O96V2/wmUHLJ0Pim0JP9fXrR108VTrggq07gHcc0Dvdqjkic2+v2BT7Ad5Hq6UfHOyxHr5kZGsmR
nIdeL5eOJWZL+PAeM4jyOxU1dT9DTO2oRFhlKRUCxfePjLHYSmboIArIeN/GF9Qni2ybPqYamMag
PJjARHLQoWU9POQYzqT7qOvdmvZh7iDISzstFBvhqFXxB56/g3pIcYm0L+5gqqjL4k+C0CyMRXVP
Ht3NPyqK0l+UlFi1JrMFZnmmfE12pp3a08ECGjA3W4yn0odxSFV7r41VGm08lP9rP2jHccL1ag5G
5cmDvfyMKonZHZMJvqKPEDcTDzMA2XB0ksoat3NVB+EhbgMnpwTPtdlYQ3osAgoMW/Ad0vJAIndk
uX/9VnoL63k6P+GDmhnBQQjxvW8t+6sRjI7vmJ29TXoHPM/Ur/W9Fl80C1Ngkr9BSyXTMM3FwhpV
7FtfGamyECENVfsLjo2yq9NWP2mRORylmMf+/pF4Z00EOYnRhjz4iLdcPyyGyXFlzW79MIaufQxj
9AqKrnIvIjEnRMbDdAv8bo1m/JYV/3b3IgGO0CpLSsAm4pXLAj7sud4tYc0XGjimuut7d9ax5Wmz
khmaNkU/SxEMf9SpYmCqXDaZ6bvokb+EWBwj4JDAs/fr2m6azYRe6JNZ14XYB3nkOI9hFbrfrVno
4WuZ5ErWEokB8yHvnUUGNuV5NNXYubEV1cYLsVd+QierTbb91DruV7XW3GJbq2VbfTbcata+i6Hs
8wcH27CUlkowpaVfZGCoc0RxvY6TKAXjQ+QBBa4VGDsMoE5f6Oyh1+GrtV0B0XEqb6y3WtgUYtvh
N3RpGrhre+6R9LWvkKnbMDcfTsjQz+ou5tr8NEKl+5libvevB0HR3TRYYn8s0vEGmM28ybgxciPU
La6s0osGb0bS+pJ7mkBnTPtrmoL4yYSdc5zixFjJQG+OGcuRFJIMoERESbpYToCDC0YgjQhGWsml
CXqT4Sy+4AFtq/3cWT8LL/wg11I+InAMPiUw74AGlsp8HvOgZoRre6k6Mb1Y1Vz+0eqduNgG81pP
ivXd/5RugisagNIoAZw4/i1UY9efkoXwaBySGj7VkTUdEFZLHuY5Kg+AnufDB5fividQYG6IKY5k
w1wvNadBXUAODh5q6u0vqhinDfZF7Y9sHNcIG2/6RL9/q8BZeGuoibwJ/AC2u14rzd1ao7RsLsTK
khrMMNv8bOmD8qehJGa1AeIJDn5IDO8FfNXQ+QpiPN5B4Mn64mL8K9l7+KAcW5dONgwoRD/qqdNe
26nV1nDZi/tbxhWpskTwlnhIkpPr3zqHJY3tujcudWlOPwqoOf+QWBgvk178pSSiWumVyUf/fWvo
H0ElIdG1ILnRG14EzyJt7HwozPkCHKe/DPgUPw6tXa+E6NuHkmUKX430soQJJL+t35odZVfhU5lW
wwVoRYo1w6TGT1pltc9jPGEGzpWycpDfXZDEhCExzSPuo+sFk6kHHTLr/cUc5gkFkUrz/D51rQOC
ueG+EKW9pu97Gx7YSUhzFGKECKAu1yuOUzGXSkHu7ES1qvqVgdJ5HBhx7o95O31SQ0yH+slLV3b2
5ovF5lgm0AQlOaZeRiVFQ6oeipp2aay53yqpbW8oqX61s7emCv3OSoxD5KfKCB6S3OIjaqFdpkXW
tRcrQPpoM/WQcCyTGnGj2ZFYiQ5vUInFuZTRj3ElL5GR+GI7VQhWdpuF7SVIlGDb6dzvviJAp/3R
GU4rNjoel+3GHaboR9+afblpvc70EGXVA2MjMwXta8ggrD/WXdvXW7OzUkw7dOWVe9Ard3lrdefZ
a7Ets7U4RFBNCM18cLBOZ2TFQCDZOXnf/W0Wtpr6SPCUnxFA1dO9ak5ThRJyJ5iYOM249j3e7jIs
fmoSfBkB9MPwuT5GcPhGS6uFerHwbjvkCIlueifon5hdDCup9O03QjCjQ45+D5oNCMJcLyWaXrMm
uv+X0ul/FTXFfjBwg0lyfbKxKrX854MRn2IehAgaRlJ3htB2vV4ArG+wowFNyUw3f414D+36Vq/H
/eSE05rU66J5IM8OF5i0DQWASZBbRBxnMoJYlJ55sVB63laFiWoAn/3FKkMHDf5+SvZ4ewqwxno2
H4wqWhMtud1dWhZMnN9UN7jk5Iv+LeTlTKXLCdPeixm641l0nVn5XqrPP11bWJ/MQsTByvu8PTrc
GwxWAIuiXAgf4npFL82TDHt3+xLU3byLMMM5hd3g7sIxnleizm2ww68KeVudvNtRUe69Xiq0etcM
NaopI0i1nYpm6LEzR27FCtkLFTOcP10FS9r75+fNH+/3mCCvcfqokAL5OEgf5Jb/tqWJKIPQ9YLq
QsacJSAYnSH3e3Se550wlLl6QPHN+QOGWKCC/g3q+VCpoW76SH3n5TaezCrdiLl0jackGpx9pcLG
39DOc/R9UhexesgCXfS7+796eQ7kj4Zahl0pWAgJ/7z+0XqOAoE9wSiLyQ+Tz0WXutq2gT72dxVF
VfU8hIP1wdmJtHSlIQi/j6Jc4s8XQWR2R6vv7am+xGmf/U3O4+ZbRbTVo5ckXbP3gn7686NPyR0k
ARj00mFzLMFEDhzYbBqD5iL6unzUm1k90gQXr0modgg4GmvyGcsClycE9kHMQioXJP9SMZr32etl
jt9mCM49pALX4nYbukYenEqBE9bGRiH0mz1Xij/o3fz64acFYIgKASqNtDyWYjCuVdCdGrT6kg2j
be56s7Jc3+sqL3och1LdJZnFD/nwmpLhBOyNUQ29lEVAk6bXeeBYWIlNWfk9HvUaTe7WVTeW1uSf
Y1dpXu4vuAwn3JFyBiNbsCTEN2V1Y9pci7oyXSQl9pgxfd8LDyhllzVrtcDtN0IhAByKSELP4AbX
VwWe3qAVMl6GSjN2tWmWfjl56iEswn9mupIrldx7T0YKw2qA7CTt9/qTlPiOwYCbfikQvYx8ASW+
2w6R2f5pVfFHBTdxRZfphgRiywkbTpzXq/XeFJsuwOtDNs7DztHz1wFm2bZHUu8h7TtzZYz5pt72
e5RkPThNJDjMTSXtZpE5uaQLA5DT+lBqQwSNmKomf2o712s3oK8yaFR6XB3GCkfJTVgUxhsMLYwB
Nrf2ry5S0V5HhQKc1tCM5bOrpe5rrYhG3wSInn5RG08p/CJXRubNsBpdH7vobBcmyHuCk1a6XVjA
F6fBJIrIn0I09fzIqfJv9w/n8np/e0jZKZfgCdh/iwhHSodna1+Lw9Ap4ilskgj4slrvGYAVzISw
3RltOrtaYWYHxwumlav2ennUZKQuJIrZtNYYwBDYr99poWWt7jJ/2k+jnR4DPdfPkzIkO4NeS7sd
FKVCgy0uwFZY1Y8wVddUwhegt/9+AKARyBqEeuiPiyPsWLUXpuD99kaDnWqhQ1ZOtFl9iUD8brFB
nh9H3bU+tXren4TWhLsalOc2sZVq5VK+DsT//RDMd+iDSQodv+Z6J/I66hRvdlWswgMwADSskI4M
Ec7t6qY7BxCln+vOCfewOszD/TMg/+r/PeiECtncJP2QPFupobbYgxn3bYAWkX5IHTv8mgZz8NCQ
v6+86utg8bYKg0AuN/r2NH+W3cUsLme1M2fj4JoU5RhVai/apIutlwRrfYrrMPg/SzGAJylnTkyp
db2XAUCq0olM4xA7nf4pVlouL6GNP4JwdPfzHKwlVDePRseeQgO1K4ZraGwtNtBV+tYTNKAOcdFD
gFGhu+A/quwHWgb+/Xe1iEo8GyqfXJakB7wtGPaLL8YKucUxCNQPwmrb57nrgq2muO4Ghql2UNvk
Z5pH1Yn6ePyG7+G8Ca3IfVTdOP1qFxgtkd01B84hwAijdLcT6dZ5srE7150kfoqjXHmZ7RTk0oCK
s4BdeOhDN4f9LL0lkTHYFXZXf77/TIsR8f88k1TGIBDJonjxTJrVTPSYO/1Qo5P6hds5QSLAmY9G
agi6z4CnVbPoj3ovFD/KZueYFbZgBquInWtMaBm4iKre/003R4htluBFJlqyBlhus1pFmtEzXjq4
Rmp9Qnj5czs101EUKLqW5fzr/mrLj1++VPIDLjU6omzC4uMv7XlkcmoYB9g43tfUQ7+MM0CjWm3U
QzWb2qaGNPYjqQiNH16ZuRMJIEJ09ICXZXIakZ/BJzEOFZ/mOdLAyiRGFGwcp5q+qEasXKJm1k+B
0qwNoG6fGa4DjRAojsQ7ph3XH6lhBYIe6RQeM9rEW63t+r2R4OBXmhmFpSvKXZbl2PV2xpom8+27
JbfmcaWKtkVRsdjtvrIKAbAtPc4etKaqdMpdaRnRY+qSn6HJtUYTWqzHJE3aJsi8hTKC6LdYLxtN
xGbCCmKQUUGb3w+pQk6WU9i5HnrH44zKKZ3V/nj/1d4uS0ML4hr3OocKEuD1BgsnRlTZFtoxDwwF
80eMuvBM/2nWw7iP53AN9rW4ynlK2el2eakWfFW6hdfLwXHoQhNF6SMuZGLbeE63S8veeDWKOPrT
Urz2mI6uvWWn1U3O215J6xfH6W15pOLc/3zK+cP18jbeUN2ERsMx4z4/d4AUN22sDIe6Sj7Feavu
sjj9AXvR2N/f5esKnm4PTQKwLWSm3ABE58W6YaHGXhOa2jGrg/jVxRXSN9MhfEbyTD/MBtkdU998
JTd9d1Fao2CupMvPMjrpMUJ4rpfrx1FYxl7JbRclBgKm2USQ7ynktnWrrRmMvvOCUZzhc6E+hQRx
o4EF1Neec1M/RqDKDrgSBptE0+qDkSBHYVNW+V7QNcegLK0txBz91/2Nvj3ONNY1g9IYShgKVYtL
YkDqVY9nxzqi/Tzuss7Kfd0ZkoMbWclmVqOPWQXKF8uPhDZI4k/38Aa9PsW6kQ51ah8TJhe+Xbru
UwSGA5Znjd7kyrX+3sMhXsStjlegLMSvTy+yF4Uy9519TDnDR+ycxZM+SNDkYA7fcz6clZRvQTj4
7+lg9sGtIPLS8F58rXU5j0ihxM5xhlSwqRNjfqiGIf+il4HsCWvGQUR2cdAzE2M3sJKHiTtwk1Cz
Hvq8nR+SQO9fmgRTdWqE8tmoivy5daCIVJoW+UCBclAoKinREIRD/rFUUr4aKjNKMv4LNmOJb6S5
2htlkODcrA35s9Xllm9o6PHWoluTu7kNK4RtaV6ionVAlq5fv5i5D7SicXr7WJducvR0CDEaKJTn
obFBHsCI9cssdvdxjVjj/fO+SCrfHhIOG1cUQEfpUHu9st1wQ0YuAB6MU6w/Zo8fsKmNGs2dQtO+
3l/rneNn/r7W4tuqEGvFbbx1jk6o4RTuwFKfnM4+21AIfGH2zvH+egtrGI6fZKYDBQMZxvdFq+L6
4eK56uyAyfuRq6l7Uar+udC6dKs3Uft1EF70s/aSi95V1qlHNGSDMtu4J1GR/FOl3t7/MTcbDd4c
DDh5O7cligSLb8/pMYRW4VQfR0exfYSdrTM0zcfIa4wvH12JJFcqxwLDxo9uqcAL8sx0FLJb0nPk
DZRkVnZD5einONXtDwYUBmcsAbWCzWX0s3yozm3nsi487aTbdX4p2ugvxa1+xtmYv2i5Ou0+9mBy
TEcKK0mIdEtvtBXw96mdMDNMOEe26YvGSx68ArPGrM/XjMSWVx9LUSRw5UkQGFPCxX3bi0lgMcPB
iNVm2lRTa8szMft5G2i7aDL+FrnprBQoy8/jbU0qIWkeCCFMXZwQa0qYSJqNdYrQ39/rTalt8RQt
/NgW8a6d6bLd385l0JHrSSYTPREAQATL66+jyZD4L6hKTsDJ622nVYavjmAHtxNt0n96BTV6dcy9
GW5ez6d6f3H5l//WDUDrQC7O2mCduQKWI2Y1KJyuHy0LDGWt/jCqSt12gcAV6/4y771Hug4UHZD7
+GcRcsq8sjrPHawTRm3K3p6mb4YCcydxkKVGUyV8rEOnXrn13nuPzD1o9qACdUudsVG+rdo0tk+J
4YYXxOP7z4ntpYTwqfT1fFD/vv+My8git/K39ZZ9CLOodDulk3Qqx/KbKob+AZXC6d8+dtw1tMN7
S1Fm8HAygnFsro8MPSWIdmKAx1LTqcraMn9yuKi2koyxEsXe20Wo6uDEQCtKBZfrpRJ1KAIXCMDJ
Dfo02QR26Pp1nKXkDYhbbXq7KFbS3fcejrsesh2NKimOdr1iHjamkamRfcIMQhwINMpjpwfWKQWX
+uGl0HOScxeXIK1RFV8vNU1GZyUick5anP/MMmN6UhOss6qgGle28fahmAnIvIJBHOXSG6/ltyFc
1w9uUzqdc2J6EH2CJm9gVTJIYcb6Y5AKalyIs8x2wBTKTicV9/VDpV1STkFoOCdD7852Jt2S3aEF
oOYCVnOg5RuRPX+7f/ZvTwlzHSiS0GAkjmPptzN1M6aE7hyc2lDoGxs661kVmiT/N+YB8ObHZNbe
nlGK0NCAg9yA4dniXsiDfhwbMoQzd6m9nQoRPjtmaqy0hd5Uc66joydnR6TOTE9p2SyWMbQwsyZz
DHEK9PKDk2WN38xZ/xIr07QZkrx/qmpGBk4SRC+1GSc+KeoQ+aiXx7uEf22aptePEHE6Zpd676xE
1Tes3s3vI3dkXokaz41BjNmPKHNlmnJK7D7cNAAEfmL/1D+IbvielQgfKZlt7CFVG1ujrRzfygvv
YFlFs52CSD/3w9geizE1j3rSGFJW5rkeZxChdRYiru8aPrNJ8YeFW6GPiR6BO0NET1HscGdbif0z
TQb7EbGsdFeZ5vComINzKsZ8PPZV420tAYh6SJxw5b5851NiWA8QWXaU+GwXH21p5w2JeqecQIqO
5yxCLHFKCuvcUiWubPD7S0mUO0MBRl+Lq7lMRWNa5aScLC7oJ/jnyE2D5TmHfSFWlrq5IW2JemBI
yUQAYLi3OGoZQm8pGijx2embaBsnin7yokbdOFGjnAwXGp9poh91/7O9eT4WBZTEsI0FpdXQdaiA
F0gYMcbkjPJYc4g7qzkYbtwfCjNZu43fW4qWp9QKZqhHS/t6KUeB7xLZQXJW2hIjmtEeHwd9bP2x
yYsVavhNMOKpfl9qcTt2WW9N1ugmqJq53UZEWrGbIiPasv9/hyEDzPubuMBJEozkeq5EXHGNkC8u
DqQ3QZd1avQA+660/EIpy22YRtVOH2csfpwifBgsUB5W4Tj7STE6QP/KDG4Y+QQ90YpPHlo7X6ew
r9CBoTApqyz8aErLL3SwvgN2wuniJVxvfuAUlZYYqK8Q/vNPSWe9jroW/shYc++ZWfkx/cL/doRp
BfBIhqocMON6PQxewgEp/BSDlb7YJ8UsnpKiQ6OkcJQN+gW1shn0qPZnUrdiM5pNcrFxgltJABdk
0befATkHkBZUFfB+S5Sf7tZqUTRqevaMGeFGRUUfd6zG2Xya9TTGdCkT3l9208ctHZ98/qfRAwYs
Htz7+qMxS8IM34TA6X5DMVkcSeD06LxWbnruVPCGc4i8FeT9fG/xda8stWzccRoZNJNGQOmg+lyi
LERb9kmJDd+5SjP9KcwzZ2MBO99FmjM8jkFt+y5uCM+RHamXIMTn6/7X8M7H90bGsoDhvVlcX7/6
EUHBskVC7Fxo/bh3GzU6l4na7KqpnL5YDDVX1nv3JdMg4koAaS5V7BcLDnMwV3mfnXt7NDjg6QB2
ZW7rzeDZEeN4L7L8GQ5A6M9Zp/vliGwOH+Wa/eF72w4OWs44SIGsZUoeVMLr0SLMzs7ojF9GQGD7
ENe0s5l13/k/w6uheJlvT03s2y3GPCvXxzvhVWaVYBcomKl35Gv5Lb9s5zqcgmrOzmaXBTSNGvep
sav4DHhizZjv9g1zhKn86ZSCoqWPcr1U1UPc70cvPyt1NG3KwRloD3vKX2h1ftW7OF1Ta75pH0n8
OSBrcIkkY3A2F9ELshmoWc1rzmPpuL6aILLYICIMZSkqN0pRIKCSwwJUOy/b9YbRHZCmcT8zfrRe
nd5cm8neHDhSD/qRHDkpkwdwebHVddHa2aSM4zF1stbb1EBEjhlDdZ+jVqENMudPMftwmqre/MGY
vz7EsfLPx74yWqGyT4kmBNsBX0m/fgeuSKxyKCGMdYY3ggnvs43llNEFKY7xMjr1Wnt8mZ3QGufy
oEPA5UFZtkwUMDIm2Sos7eyZhbU1Qb9vDV10G3yJdLQ49MxPw8Jeid8y5fktuwWiIiUfAYGSfXGR
LOWQzDpoS4DvyoM7lca5GJ3oWWnVHon/jrFs21vHscSkIy+KtQb9uytLHQzJE0bpbxGuxzGkPTTB
ltNSSz2XoececAhsTn2JdLRAJnHTqlpEYYNz3/0Xu+jH8MwIMtHAo4snI+iy2Z2gJxL1THMeG3BR
27TXgn0yiA/OKOUqfFTgAClHKROXsu5W4zStV8z54zhq3TFSW2MTtmP0KBp19lNtVk73n2oRnd7W
o19hUB5KAOwyuc3B+wyhNeWPmeskW9sS4VGMLTbgs7427n1nKdTI6InA5QOIt8QYwT+P+zxz80eq
XN5TVQaOs8kH9Eq9OnHXCkSZtV4fUe9qtcV3CEB6Vpocz0oGIYbjxwIObDfYGWP88guJvPHMDV1/
rUzhPSIoZmxwctZW8s9FPJabK/sKXC4EJnBNi/A4YNiSZpGTP5bCzMNtjmCVD0/T+CIM82IqOXKY
99/mMiD/t6IEctCble2MRa0ytTyyM7HHVjhPl9SaHvGZ8n4VnVKfO/zzPrsaWW6VeK+t5wSqH1p0
OhDCLfhx1Rp3coFvJjLJ56dEpx5E74Qr4joWdlHTNFgeF4/pbClMfkVm+33dmPCvUwBtbcLbyPXw
oA9O7itB1oYbDYrpI5DiZmdFJuLSBl3CsHLt712JyKSDOICxDfJJ261s3HvHRaPPxFfHx8BLu/6p
7aAxNlfU4rHvMbBMIdKi/B/avhOY6kOskKm04OP+rN3G/NaUibEL3d7tV17fIpa/7ZcsMVFlly0v
dZEwZTJbdhO7eMQvawYRMVg9w3O7Olh1n26CpFU2jp5+cJ7836qwuB0ppUWptDilgZI7vZvzlsLU
cJ4Arv5RjHoJyGWadz1IUr80o3/LWnW/zaKfV77T94ICV+X/X3xxZQ9BPaIu0RSPFYO8pxYBvy3U
PPsc69WP+6/4vY+R9Evn44AghmTJ9Rt2KyWIymoqHqc6KP4EkJzunLQb6AFxUW9yKqH9/QVvrypE
AEDaMdNC4uNmWiHspOpo/BSPIq6rTyLC5iyI7e4wTO0zOuUxYqbu+LXnTa/E9PeOEVgXZnoqxRUT
musnVY1hatTEKx4VrGUOsVrHW2uAJKvlTnRRHZTy5xBUyP2nfXdRAMgOwozMspfkVRSQmYFMYfkY
xd38JbGd6sEI8SF0RG7tAzMUn+PKXtNGXsJG384u9YWUSQQcxr15/ahlpgZhOlYcnygz/5rQ4T9y
c027pk6al0azfuGqaj+5jfJaQ2F/xLhD0ES2jTX29HtPj64HBAUSIzmDu/4dwaj9P+q+rDdyXM3y
r1zUu6q1L42+FxhKoVgc4d1pZ74IzrRTJCVREhdR0q/vE1nVc8vOQnlqgHmYlwQMp4MKSSQ/nu8s
HDYuozh1beaV4RKbF5dm6Ezbln2Zs6g6LsbYD57zjwf5bo87Q1KgcgIkghPxuwcNUkLaLAtgfl/C
vh156s7daCLo+lM+PwSL6+q8Ht31uQvbqATxiG4Tli14JH2/r6p+KNHspUc8uI9wnj+5HfCqBvyL
jR4nkfeF+BCjsWrijp7Qy4HBkkmXIolksEkkXBEXL622y9La7d98A8+bDMpRTDcwRX5qflbOUHcN
EnhOaqI1gq5AqSau6RHSgGKgu5ysgX1MJOMPnsJP3xXDouzGP2AeoeZ/9xCGOnQiCMLpqdWe971F
gvQedJXm0Ar7xM6LWjAvH9Wi78YEDQHiX6AneNnQWoFVxdvXbZhVE9h2FFcDol3YVlapTVsCVm0f
9TnaeYm+ditt2jLz9RL/PcgKg5+xXTiMgPcEpe77tHW+0g6AVWKu+nHtL3CO+wSEC+qlWXkE3ibz
B5viu3UbVEgcLtEEAu/jrAUL3sGTZpjiqA8jDSWz3koDfaSNGti9I+BmB+5icP3Xb1GGW/eHOYXh
QMUHEfOsw0Ghn73bDWWfhCILbHjrIi4tn32cYDoOE4AYDm0oFJd5Y12JxHXaimPTW+fur4d/t2n8
PjxeKZzkz9vUu7cJHAJouQMW3qpg5Ztsmqe900kXdMglK/js30c2jXNIuGXx1wOfP/jn7/3vgd99
70DVgab1EN6mvOkLBeurG+776f1fj/L+xf3t7kITg4kC88b38GONkIdwHFR4y7PGeZITpIwOTprl
kib1rh/b7KKTwfTBV/v5DcIjhe8REAqYH4Fl+3a2yEw1tVuv4e2qe1siLi4uYg1GMyLQItJl1Uec
j/e70o+H+MPXGz4amKnvPWRaljARr3F4O06DyYUXjznSz2BDH/RLAblQXcZc8rKFqcd9D0fb3Keu
vBnh2/IBBPeuujpfyI9khgAV5Tk24fzQ/4A9NSpdvIbx6JbGtdhEZmQHX0HHvfb9Rw4tf3KTEZwF
/QpUT6COvze3iut2BBvMRrfzZK7HZPIOQR1FX9qpAVMqmcePxL5/8iah8QMYFadWMF7f8xaEr7Jq
lSa6XaCq3onOZN+xATiFhTHHpgqXDDGA4UfaiT+ZnQEsaCB/PGe8Ye17ez8RWhfwxjfxLeLzQCjN
uN5ns4HgqNfhaa2gp2j6/jZ05+WjPMf3e/35UQKtRxl5BpXObLu3Q1cW0V9GeNHtsEAC28YjWrgh
PNUrMCbLpXIRXNnUbBMliBtCq9yUPThAhMKa9qrSPN5QMbg7VcuPiOtvnwN4I9joUXqdKes44eFg
8va6PN5QCqwmfjkLJbILgJ2tf1ExV45ZUQUBCL+T0Hz61Jm+jv6eWf+PwTEsVNHgPUFm8p6+Rm0A
dBXpZS/zkLCyQQrDATeRFk2cfCR/frsv/DYU+hQQnyJTMQFn7u33DDkqljSY05cFNLVtm3iytH67
7LLYwHrBSaDszxrXfUiRAEY4ckv/1q4LSBSDg652BtvALYFC6u34UevNBvA2f+1nCEZ2GdwV3Ws1
0il+bEbq2Yo4cA1YP1g63wEK52EBLsKZDqgtdn2YSL8d1mejWHQ4+q+r6hwo5DIaNxsYUcXjPmnl
MKkCBCLX3AWQG6bXoIG6/HJRHVUk9CtQ3mEgUW10hRP0B2XX2/UGV3TONYZLN+BudPjgD/X2wlBx
gbIXM/cVLEnIa8Km8UpeCT0VkerGp1QM00cS/LerKXBsaN8hHgWaf+Zd/0SWTB24901JRL8D7lBI
yp7tA9IIZ+J1HX35O/vk70OdC5Fz5A2K2XcLN9UGEw5J9t8h1mPBkWcGXDfIm9L23vN5cr1MFBGE
mGtJ9METf39f8aaDRA+RBAA6mHC89xkAto2sqWzmNWmmxFywVATbBa7+AWFJ7OxgOSA+cnr/6b6C
1gsvIOAeiH7EyvruUU4V0qC6jCI21knQZndqHeVDjVXduH29/esb+3YFx42FGc156QbWga4fJtXb
18bBGpY4epQ14VFc7XrRoa/f9pYsg8eu7JqEV7BMawhN1m7310P/9DVBsT3Dcnhpz04Y74eW6wSc
EL6QSBoP0+WyzpZq0+HMcuWPaAL+zbHO9PwMQi6op8DEed/4VswxILWICl/TVPwL7A6HmIAtZo7d
qjL1QYn+0zeD7xHQUgijAPfh33drY+NxgOZrYykaxqAZgmXUdETxNsuIxSb1wWg/PUKcftDbQeoU
liY4TL4bzV3Deq39NqbErUPXYjS4hRIZ0SpE/6ONmjOZF6qELFr6U7CE6dNf39t3bSa8Q7izvzk3
AC1ET/fd5LRAbttgCipK0AXxXZgJB3wpBtul7aGfM+R6yb7mCO12ZfpCU5j8k0Zn7pPWSv+9zC9c
yznn9+ztjxbjOQn53bVQVMtrktmEEpMEbGv8Vl/ofpjwyBOBRKL1IyuGn+4+uotAsxDcBuEW1od3
E8ifTD0DmIRYQVitbtFJNSXMpRwStm21p01vbuo4sEWEIuSDCfS+1IC/8TmYB7MXXxv46HmL/kM1
i1iTRKbdhKHngHefl264Rfhy8NALF93jxF/2DezmP1gwftgA/ftghE4Tai5Ue7ARBTwK3t67HXCq
GDahPnApCVHDqzt3hI68kHO3iBw/h/dBTOd+N7ez/znWHbsJOt+I57j1pqOCH6MlUd8sD5ErmEfm
pFuGI+MifAJpLzp5iZqvpaEQrbM6ss5WQXA5f8FqaI/aheQ41yje5HXi14357XDwH9/m/6xf++vf
voP613/h528ANiWrqX73479O7JvsVf9d/9f5z/73f3v7R/+6ml6lNvL1H6fnQf2jNOLlWbNevP+b
Nx+BkX6/kuJZP7/5YSM008uNeYXF26syrf4xHK75/D//T3/5j9cfn3K/DK///OVbb4Q+f1qNy/rl
91/tX/75Cx7Wf/zx03//1eVzh7/6X99r+iyQnvD8/m9en5X+5y9J+Cs8B1HcoiMAW21Aqb/8w76e
fxO7v6K9DInsWYYFRtO5+hC91BQjpr9i6wTs+4P0f+Z4qN6cf+Fnv2KiYktHlgmIoEC8f/mfK3vz
rP797P4hTHfdM6HVP39B9fe2Ij3H14NCgqkIVx4wSqB5fjsdzFC7MJR3qo0nLD8iLOZ1oXVQwBz5
GDIa521kD6Pm9ICqBejgRD83IT+bp0a56y/+xkO016mPZxj6KyTOlAheNoaYGpq9vK/O67ZJZXZt
IlgqbkDFSRixurbtdcMjNW1GGkaji08ZAaVLwmcE336LFBpqL1EE64t1NoBdh8zv68eB6+5p0sl0
0mHyNTGeuWlF57oE3IFWkJR2ML6BMdWmNnG2H+OsmEJdNYXr1OkNkr2d2CP97IrhZNHyrRSxvQRJ
SIM9e8xSlq47Fna5AT+rgEWkOQwpOicK/MsDePkmj0Y759ph18k6u0VUqYm4bLzssI4TZwwuaGW+
LDLuYQUZ+nDPm5k8wIv1qCLBWrLWXlK0c88L4ct4G4sVDmFgrlEF+Tw1fNs27qjKadQiIplbmT53
MgHZ31RF/Se1Krhr+YVSHhD4+hx3OYVw3HLXoDt6MQhOI3xfNrLLQESt2/iqgxyHuJ333TjLiXfK
3tVjdwngS9WXQ2fhy4o6XX6SMiQRXDJPCh9pCOCGxttjh8e4i0uRN9X4DEtWS7tXtUxhlIMGN9hS
+kgWITPV1C/ODVmTUxV9cqRMVW7regVF1rVrPsPNExHmNi17g0CbT8vi0TuTBfoCfYxPI7NwHopN
2JXe4PLSuOFwEeG2Xbt82JtxLUBfu+6F0ZvFG/2iRdutwJmh9Cb1DDEq3Lg85W4jbE4AiRpV0hae
36DiaE5aLyNwevCuIH8w0abxexuTAa/MdLA6otd1WlOct4B/Wlh2t8sD0ks9EI3ZcKmiZIezLlgB
dqVlUtcheldrO1QbKpHng3BPnJcNjDQJ56k9VVW7l7rRitCwt8NN29GVHiA4h7EdIH4ry6i1iSwi
qBRkHjougaE0zjUwwyEjSHFR7quEbZVT781sK7SUpjpnVE35JM0Uw8Bz3mBac5iou+sd+MCdJM5s
IeNozb1XrQnoflPdQOLt9zjAxgzcmRRqWXh8XOGMSUwlsMMM8YVda1PoAZ4UIpxHItnyBZ307wL7
/eD1h3rQMLXk6OBmX+MmmMtmSDSpZHZMPFZ9Ci1k5GiDDKU71Ba7kUAcC+YRgzM/R4qu3vbT7HSv
PiZTiXd6maHa5cOcr2tziCMhStoIcReu68II8s/NaZ0R80wolp7m0E/jfA2CI4c5Mp/ShQRcTGvO
6t6QGeVZMa9cHRzf7W4h9k7u6sk9xv7gC1INznIwcgLVzfKLPhBqJP2YtT2haB3AazCeoKm1PVyl
F9CG2hKgldqmMO6H4CcB/rqdkff27I4OUi/RklJdvqoZyT0hm6OD8U1z40ImCfK1ksOp7nvmE+Uu
4to3o+nJMA/U2WrgS1+n2qubMpF27kib9EmEY+6Sh3WYltzp6u8rPyccy0UXCLgAeGab+MZZahqQ
0Wm/ZzbkT20GA4jtxOhEDDWeII7kNiFp1cwbR1B2W83TczY32WEElFKoFla0Y0Ob3KmD4B4kAXtI
nEltXeUH247VsuBeaiFqHJloNs6ChLW17TN3N2bDlzOz4ZAhbuoC5gD1QtDR05aEc8u3eqiimYRy
DM6pVG2GpU/LmfjwosANh21Da+2zBjUoDxQkVLixeM1Yu+n7SZJlnfvpwhmkgSiu8YQgNq7lSoA9
rIfeJN0lT8LhiSfKQo2YqW1jqCxszeQOstz7IFWGFnN0j3PyuRuhatTg1SwfIEe/ageog50p3SEg
LxWEQkmLQvMJ66s8KAiAjuB25qE7NWpXL8Mp6YBGjKQFIHLOx3JnGOBIXVdp0Y3w6ZUzzMCIivxC
x5E50jWRF45jr6KMjpKkvEWsxxL6jOUd2u3xbmAsvmkc2BgEionPkMvQh9VA5kJG3/8cZOMNXHda
IpDERTo5POAth03hlNyALICDsBfeQL+/uGSl46nKole+NC8QPUcw4sSJskC0i3uJJD94VWa1mLFQ
dP06QMkEfDK3YyCgXQ5vsUWlBybapJB1OJ9Gd+juReeDrx6m3SZw3PE4eKAsgw0Js6K1kijqOYwi
n5EPUEyw3O6VZwp45nKipcCWyzp1sH0mCFCaZQMJdYe8qmkqBikDmEsiBmEiAxJnkGGxhpsu45JU
yh57P0BS73ALj7FVl1YhpDDGbKuqx1HgkA6GO3whiYizsnLEtoUjcT76DvwhGGtgA8Q882X1JnGv
4dG1Z9oXVwiP6J2cg0C9EEjxJAKqwPhb81iK+yphHA+Srlg1M7iz9jeOt86EuzAVyat6VPwAoyr+
vGj4TkM9GMB6E6miy53PmdcRxiEqIL5vvk0JJm4Zoo8r8hTanE+rSdkhEDE45GjAPQ6TF4wHrdkl
uknYWFZVWZKoFur0zD3OrIabkaXHOU2cjEQUej3OI+GQGIyrzw1gHS8HlO+lJYDl7jpeTBBuqtZt
T7rpYn3hemqeCfwxjxn0Ip+TupH+cVb+pScbfq3afsvPwZK8Fd8Edws2TUGbVxTB9LkvRn2/ssad
CdClI1CkDk4qKBGbDXqDK4k7Xm+RkMABzsN2JDDzHOVp3cH51G9B0sZWCTRrZseRBres8kGdx2tC
xw18UrNr6uLhlAxWahmpWtt+rT3dGAJ2DvcJBL5S5wgbqYY8HUCAKFjW4Xs0fiibAqqhYNjqOTYG
9BY31DkCyER9X+sleW3FdFNxV0PeH0BRvg8HVFYFnqD2yQrP0P5TOCRDjQRt1csy69Lk2WfWPcHo
NOlIiKK0uqQ4SkrIMzkzZAAlc0b25TmnzProuuy4ZM6KFi3sIcpZxmrcTqFjv3MvEQ0WUOcTQ+Zr
seBV2jnK9Usw1YC2OVpMQamiPr6afExaGMMgFpDXx6Xv04PioDGxfnqUlMpy8Hz4VmExpSb3shEM
ciaQYow3rWhgdIX0TQTVOGHMDR5VPzzOCAit8yV2Z69AD+taedVR9P5SDn1UXVSdP5VOlTq0EKlp
5u06GMctatq5oMp3VOfICFjghDZHdUtGua57ZPGwg+XUd5D1N+608W2Jk6AkHmtfWxbGBLlD/iXg
8uRULZMF8X6pkWrjQLIIxZuYvgJIkptgbdXJ7Ub4H8Sq4MnAb+jcRQoTAY1/EIEvogYeOXjKKNqD
LjwtQUS3mXHu5OyyupgSpg4MetUN5/LBr2NEgq8N/bbSZec2nUBAslKfEitmSiaeBl8h67M7k/be
dzzYYVe3PN5m1rnBkWPOCBNMpKjBq0dIl+YNGG3Zl3H03Kmks2LQ4NjUPmDlTs1B0wpWYpG0m76z
6QPFPt2SyQXbp+BNbb9ODpKogqrtvtjVTiD7B3pbTW2EuKQhcPZZH7TPNGiaXLuLpMRX3vBt7YWH
IAOwO6IAVcxG8PHQOCbsEUwtYQW3ztHSHmGri5UStM14LTLL26d1niAlDJJpOUwrh4+asGbN9qkz
IBCmcjy4qq6GaTTHTHPvxeuUQXwP6sQ2heelyK2FLyFBEGhcn1J/jaITjUID8UIjWLCTHA22KQtm
my9iDMVlKOtxzvmC5YrQuO9JBZ2hLvD/puBuTs6tI1APOd84wwiusq0zG/gEzZNxJUGm/WULGeaQ
627MfghXJhDkLC/8dI6/8qmbrluwbcKSWlR8dlNjjokFUbdMrnfZhGDUL7JNUF+Ho9xjJbCdINk4
mOcV+YTezsDwpzmqlfXEdNzJXeMgCElGzXjTIsHjpUmozwhilFCGLlUY3eswYigsTRINm2FssfEu
83LqxjBU99hHQGRs3VpWG6dv7zzmt/1B13SdyhhGNBqDwLVi3lRSq5eRIv+ytHa4yuywTQLaQZG7
qKc48vo2dxRNHyN/wsrOJSwpsU8oeTUkfXNRVSz62iFELCETIog+T2Er9IYiCTAqG/iB6LJTKKg6
Ka/RxMcsDmj2zFocj3IUxDdQz4HSt8Rab1SNJaWYTISAx0A0M/w0ospH3Zk5U7SBEyuCMIZ+YE7p
YvOixHPx7LeubeDLiV0VEVG64WhXw8AsziFoiJNytJxbpDRkcV47tglLjVNj/GWe1BhuGmSJItZn
0OEnkO3iCdzsRTUbGKB3CzmHxd10gM3GksLY1hwZhaYvnnSN7p2Esh3ehF33XSJavS37jHsPqGCk
zFU4ncukutmJaRKXVVf3X+clSUfiOcx9jBF+iXPWREV2dMOmv26yIWq3DC0SVHFBD+qPG0xlBbY6
P0U4qWV7DtIjNn41xO5TlrUURClvcE4tq+Md6NXVpXQdVkP2xvoHUdOFlUutp5u28vRXCXgyH9ag
+q7EOJWNt8Qkyagr8LbMqGbRKgquWtdC1TR7Y1/j32SgJKY1v3TnYLS3kQ3bvPaiNSDDGrlTUYG5
k240qwQ/GXhOjqhJExSRI1XQ3VcmxemossjNLKGB9sdNVOmwKg187B8R1ilvs7UyMTJMLNsFExaB
pz6r3OoAuaBVqOvB5iwoNLAy55F/ShzQA5BeeWhrt9l6A6oaEo+zfz1lA/SbS7UYtaURqgKCPmAz
n0QGbB1BJ9otPCXYI1/13B2yiTnNXiEzGUUvXdaiade6PsJxBocgK+cAQLWF6fFSrJLRuxR696WY
RzR8r4KQLT0ZPRvbvTO5CeIQ/H7QJ7rikHatap7xwsm4LyFUCvi3WsCZEY7PblWizsVWpuygP2dh
1ThEGye+mHnqb0BhRVkjW+7cLLRV2KXQxMJOuNzGZ8MiA4u8ogoDNCw5Cy9hPRfvgcSoa9k2Z0MZ
0ZPWicVTgri8I0qQdJ/hvHIHVxr6pa3hwIZ+VOqRAId07KXnCEy8cNNYEyTQIf0o9WdbNPCSPE6D
56LM6fpN7At1gKnzesVCPAc6s0tN0bzOHMREVVgOillUC71MAh7qne+hGXPXDm34nUIMifb6OLXd
LuNOg1yUMaEAqqbJw5lLZLIQcR2L61SzFV4CbR9DHUt0MovsqxOgMdlgXR2bL5PthqMcMe+uksGJ
up1lDthqxBVmF1bpBvTJqgCKdYfYuDsY9j3yLHpxTOU+2jbBnPTG+7kfAOA48lpE+Ci3vbFuvetS
dHbSii9XBvXe3YBSG/2s6FQN3S5KUwexOvUn3WDfgyJ2nLqvKFoRgDDeZGq4lb732nn86Bs3yRve
bXo1P/vUYaCL6H1drbdoK2REq/Z5PAeTuUn06EC7Rqaov5ZpD1539zmS4R1znSuL2NhjX1cUkBro
djHtr7pZnRmoFzbDSya99Tnq+8+QorlFmrCo7IZBESgONKFd9G2MG/+lRWY4FroMTQ5ZP89+s+lF
c3SyARBNBhylTeY8MjUjOlMjQCP//MJoZF7gSE08BakTlD+7bmD3bidH4DCoOvG2v1pA98Sb/FvK
+09S4UQUqZUs8WBwOkd4dc0ahejrAeecncvdPmJ4m1obPWRiWMeNGBaDS0hiGdYPzRqABbHKIzbo
y2qR2OOCRZNsna+iMYM/VnwLUOfUe2JvRYzMXuAebYR1y8OZAt2holqb3TC6am+dCbxyn5eJO184
SlwGqOGrhsdkjdFHBiMZ5rD0aGOnO4mBu6gM+it3alGXxOeIj2AtG8lM2Yws2/t8xpXMwxUKLoXg
54nQSNhNZ9J442r9kC3JtfSyHuy9+gjdyr2L9QmtAUTSPIw6+o7eVnD00Lg62AnHXIA244XTjOul
F8+XqLV80ifJLpUecDTt5jyuXmsRRkhnWJ/Rv/7swexiY9tm3zOHHVVfX09zD2GvfznpJbwNWvQk
3GiRZIAwC+qdftgrGKvskA0wkXgAQpWYNCA49wwXPqL39iA/PGXUKYcBF4jdn6BwPSBsyebV6tjc
G5Pt3LaX0ovmfUz5bQ8ZS4FDZIWXb2TH3olUsAnOzxzOspCETV8R/RkSP8RBEME2LunbdSjg9l4R
v531HhS8KxiT3q1dCxhpGparrJmWrypM9/Bw/gRF1xfWm0MH2eE2aJYroAkjgQHyrYfq3V0RbLJM
YD53CD0IBi/acXSUjtQLkU3URfBwUavBezatV9HsDzubDFvWdxPBNoTXCat33vqdusMwA2wBMT3O
B+pdIr3nsUX1C5K5Jc0wJEQ4nbuLlYeAQumfhG/NVQpEjZihuZdxdxvx6rNJ4f6RYQdHtQFgwK1e
W8AwTeae4g6VacWYxn1l2IZMdqNSKQ49DQWqkRYhZC0O0mpjz+nZUKxET/XiziUQkCtN0y9BNV70
XvQFaQewYYa29VwXmbzNakvQtf+sQBzMa7ZepgnU6ounjnXc6C8ZnRoo1tl+bMODq8eUIDtMZ1cI
JbQ4R/LYrzZsDKmzUwhJjXbA+QGUiggMsm+B8Mf2RWae3a60yY5s8NY71fcuGQfq30iaBvfxytfj
JGofPtTuY4Zj1oZGLWipMO8pkIvAaW7VYncWng2PCGN1iZiWZJMwmZQGdNVbVdH1EAxVh+k5O6VZ
AP67vky+mg6ABnomm2lAWUT5gJ1mmsc7XnldKWEGAZYdvUisbfa1GL0y4VwQPQB84+zQN/192q03
kE7e16jzyWjG5GJCbC1izSD8RkHqh3AK1PEJfs8SYsa4KihjE4kQQQDCHrXY4pJ7r9FjDpxJEMF8
72JEkbJLOwSPuvQCEzcmDZA5Al7So3RXvm8U63adrlccXfhaTEPSbTwGS9VOn5IA6ETXsCvD3Ydl
jHeuGoYiBHx2AZH6+OqgFbirzbyiz9zZIpXhkQkVId573ovM7G0yH1TXVXf1YJZjDWtqWSRNsK9j
nCCroFFPcNgEZLjyS3g/7zjtmlPQWr2R/tQcGcLMP8Mv7VuYrhGBYzkcDVL9sMJk+x6tILeg49CU
NpWHmc9we6HqXiadyKn0D4iSJANDDEkadOLRZ8lMZtN/rZ3666BEYRG9XnbRrIustd8bTJK+QYuN
OG3flSzESrvi1IjjZAB8A0dSfGrjT5hKRtVlW4eSWIs4VpyKXzgyjRIIJlrpbSOsI3sWti844GCD
d5CmO3bIMKJPc1rlkbc81N2IE3RtHuJwiD+DJhCUePdw8amqRZ5NzensNLDC7ujFRuuWzsmXiolH
gxsKryJc8zj623kZ9mET7+emOk3V+uq7E827Ee39wrIAyZ3+bOo9GmJdrkyGVhJA8xDOc01fjjPi
SKNe9HWB7lp1MFimPgWueeI60pt0TD8lFf+M08n3YDVXzTnHYvT1JerCJZ+CCIiOCXIw/qtCUCA2
+My7NNY48CDB/STl+hyGWIAMHxNQLJsSiUqnKUiRHgOXWv+55YgdBSEwmKuyTjXyvPoR0hoAmUyQ
ziSqCCXOt2xGEE0ONXB2xtuSK0s1nmaK0wJs36IjyJ3pZtbOFghMsqlp1j+1aR+fMjzll8it1LPn
RE/uqsC0hIfCkmJWt1xdIVbZcdBwjCpWoLeXXaLiEsEOhiAVfGtDNMw3g8UtyKumkp9myClvKOcl
skjtYarFEJE1TdYHWDwvnFhEj2s0pJyYmXxuBzi+O0E79VcTUIUa9zhauyolYd9rfjut4xxtjCcN
L3GSsvS2c/yozSONds0STelBYun43gDCP7nG8lc/1rUh0Hyx+SFq2snFipCIXToG6tDI1bbEeHaO
mhO+XUKvKAxkogPcjtyyA7ZVE9roYAvUDEFMbYMk1xoZshVLvyxdd2pgitnBtgkbaYs8xcFfcqjs
W/BT+tIXTVpaGKYFBDK44dJJo1NXCecbw7t27cFHDYlfCgkuy1RmtgLUjIBe2HUf0CKuSq92XrDc
XIo12LSJjgqV1hBY03Eupp7moqp4CAAhazYcMTQvkW9pgakTFjOooE8wjsEmYOzVWHGIs/saNoYr
1LND0A2ov/GGwREXjO06QstERg7wpe80dleHHyFh9/wYh82gt6gpgrpseNUmDRmmFXwbIlTQTJjc
vptHSbOWBrBoXQ7hVD0Na9N85TBtmwj6zrNHqOjjjYnbPA2r35hr/y/4DMOruNPy9VWD0PD/AYsB
JIK/YDGsr/LrM+NvSQz4k99IDJELEgPkBGf3ARCWQZr8HxJDGP4KiVgE9jRoW1A7nLXUv5MYQu9X
SC0gdXZhYobEsbOb7u80BvAbIFFGZXX2kEAMDERHf4PGcKYn/ZtcczaFh9s9SGo+gms9/ydW7Urh
F7sgo2GTrD3bOWPlfAaQ132QCfdOiPpjGJhQnE2RA9huYYt/S5UQ2eR5K1p9mwauevsFXaxNLHA6
jP3FPi5B+GJ9C48X6WONUmK5jnk9IG/Wa57judUnYIE1L7RgAEKiBnOu1RMarNVHHOO33Koflwk6
G64jAM0I7NYzAeoPBCcGBbHyG+FvoiBU27mnQpFuzeoLo+fXmrbViaXo72hQTz7g1L2zfv99aCCK
kJecdXTvaZ+Ce5YtaeNvUNe1t7ZV+lFDvLVhAZqBq0mwrfa6eu6qGuc/6mokeVL1GBocqbpYbrx2
Wj4g+P7JqwE3dLhnQVeF1+29mRSnUD65YLxvFunDPmp23KZEZFn37Q+T5XdizR+JNH82TBah73J+
/87v/Nt7PipPd6HS86annQQGBgg+itD7/78YBfMFCiaQFxGx+naUPh4ACqfjvGHtmuUtHZwydauv
fz3If7N3HsuRI2nWfZd/jzbAobcAQlGTmUyKDYzMZEIDDuEO8fRzkD32T1eNWY/Nfha16apmkBEI
F/c7996/8nF/PkOP1G6caDxC8Np/A4LSvpqDsCpWIrZT+5ag2TVZdds9CVxoVP2m9K4SKXT49y/6
VwqJF2UFAULCFmEC1v43AFHY4w5dp4IL5/wuq6542ALB4DJss3fRtSTYr1VzHBubtjDduT/+/av/
t09vf3VWEDLuOBbR+/jX93Xb2KfGPhQHj9hhN+z8By/V6unfv8g//XR/Waag7nd4l9arnTw1/7Z+
ZJLjAAmO5aHvjDWZ3Xy+Lb2MGKvNrhEvOHq/peHKtYpp7u0w29lpE43DGrPVSa3Gr1As07s0V+YY
vcmEONqtMu+Z4m5ap+58nVdzfcU4Ey2zqDTNNPxFPodkmJVgpWPLwuYQpZvy3tJez6AWlQkK0Ywu
p7lSFwftekgyDPU0imdmqmc1rMVhmGxxPQ5u/bgrrHGZD95bVXXbqSxDP6bmtfzt947xHQ14PWo1
62TlY17jikX5UPaeJiLHb2/rofRim0TGo0sbGrfk+osZlfwioJHrxMIpl4nRii0u7Q4Azulds3Qj
YttS+tfmXIdXdg8MGU3a3n5thO5ckSMpr3KmGc8j338EDoNMa4hvr4gy3qkmCqS03pRXzsCC7Yv2
cUh13FT4b+CLb8qm6OLcm2DV/GwfyK0ISDITHHrHUSYBI45jWK/6hSiKdZ9mh4mx1c6dyS0AJXrU
20dm0c/nDOO4p7STaRlLp6BzbVbdE2Fo+nW0azw2fSEjYHvXTQpvOQeeyqKmq1E6V9lfuM6hCUwU
zPuOUVGt6hKxQERbGXvF8pp39K559uCcXLlkZ8kiHrFLW5fB6Ig9LT2Sa+dAX5SjGILwi2LrMd+h
Z7cHwHW6Ueww6TxjeqDfLEQBmrzDZHb63DmVmQgonlSn31ZlPGVqWi+9aSI/+St32u64FWN7oygP
djRX7dRsUF5T6ZwHQwskSBDwaXGKOCdTgMmEe57WarkqKaU8GH03vvtqOtteasVS8QTJFGc8gAXk
d6zm4qXmijlW5rUqBNdx9MLMcR9Q7J5Kr9ywlReSkV0WPniAupfOcMSl7errvKvurLZ0D4DM+kxs
xzsZ3l3Z/Zzs+oaKpR9txh0mW6er1GxfXUytlyDjHas9OiCsxtWJYDwWATKtsQsZXIBkkKuTDa46
FMMeU7CMsFZIkO4mo25aStorxLcOk8MZEMc8hyrMksrBFeXlRpSu02OwumnkECacVLl9bwblXbHN
IhlMpyH7ti0jWTELjsRQjndOyhh5tMLLGBR2olqxPY3GIi55r9OHdKg+6VMgo29V+lbkuT60VbbQ
tq6MaKdKEt1S49I06y1CVh0x/+OYLEd9Hjv7eu3nc+8sb6NpdhQ2tK+kNWegju59ubWPBsOK5xA2
50FQhPimIesu3CXuGXaFD23jrnFBtzW9MwO9MYP+5ZLetto+v7YrH7xsObVV8StVWxrRYDgkXCnH
RBvuEDOdeu6Ec9O5S32dVrxpofWuC6nJl1g/uNOsidEGXJTl2RotjTQGjh3AmYjp2wTCxsWL2EMd
zHy1HKf5SYLMCXHkOuulibbVUVC/yReDSaIRBIxI53xL6to4O7O/3Y2L8dPI7TSu25AYMLu01/uV
Qx95F6sd81SV0WryaE1TahwXb/xMV5T1xstPc5i/gw/cd93wEhSwOB45T9QujHxB90VwdS/CZXpG
6U5JUD4USO+Hp8pKIQg94+As66O11Rer39xjZxCNpNc/X6f6YTG7IBal7bIeQErkIQv46J/GYbqa
+/KzLEHVfGVfuZnanKhZP3Rv0EDgMI+SfMSdVAAH2RBV4/qmQv9OceE89HNYJObgpgfHbp1PrzFH
fg+ywAszf27H8pUco/8Jz+esyJb3171qr5jluLtnnOPF/NteVZNajQrty0NoGNuKyXSW7dFcNMMx
t/aNL9SerIagHQgpuISeJjpbMj9Fm+pEnx6XacqfiqLhWUgXG9Nq3XTd54zS8ZFS+eMeITfbw6yn
+bsi5+p35qBCxJZhGNgL6x7fZT+q9X0twvzTKDYzi0da1DlUtVnaHDPl7qWNU/NBKiDdakvruT9b
SlsfCllzs54bw1qSzQ+a335tVB8KHQe/TBdMvHC5yT4xzbLjVp/5hJ7qYmk+eeTE/WSYw4PpZsxl
BO5/90hJRvHQdaojkTyj8F2npipxahFvclWMenbjdcsZegQBMZcJ453qDigreGJKu9FlMQotLwvm
ro/cmLmEE8K/fcyqXjI2HbfYHnPTTtXB7NE4k45YjCAJnbn3mQvMADcZR7ExGps9V5Jw3+5n2vg9
gY7aEDhUh5bFzEmn5j5wSuInUcXcZ1xrNXyomKoHrsY2O4qrR95MI1iCKKtFeGNU+Yi3RiwLyr3j
QBCOqUk3RT9hCY+Ik9FPttf5TQJT5xCyJ3wgXe5dzDoaM0dOJaKjuS1ESbmw4Q1gOJOwl+mKatI5
PAz27C1xYxZoMlK2NvBfW1YvZPELQk+VDquEfNA9yEGQABClWcO0BEdqs16HPplzx8Gd0jPFZa4V
kzvroyYqZ/EYZvXhSgqbqslkELtfDTxLrrHnp9kv1291Dp6W9XByeu3CBI2v+MLFw/JOciBam0T9
iYK6bjkc5ETK75qfCS9tzrJh24aljqYSVurMP/odSUZ410VDjuJBCbaKO28zmurGd4cgJeXFaUfr
qg502xZxay5DSjZd2VWJHpeVtulMFJdSC739CANt7FPJPn0xRjQP+CBMXQcgeOeq9HpnSJbashdU
bfKPYmYyjn2YmkU9D63Jktz56fJt1uRAJDm7gYx6d6ab1ec5eOxxe9fkkGYNoVNVPk2xdCtguG0d
rYMcNpHxBmbmAnflDSzoWGotBhdBJnm6quGb1xXTa25ZxqMHSffKj8xUXOVl9VNxWfvo15rR4dq7
DzzyTN60UbjqvAp/6RIzK/X9avetiNTGpDe21EB1iPQc/y3rceZB/4RDFenZZ+rNwlkwXpqAi/kw
YOAKNS98XNU4/xwLl8XNSBU02Gjnc35oXGuweF61+1Rk/uAxOoYxjgqN5e7IEu57sItZ+WIweket
LQZVcKfc9E0A//thjHpMk8UTbGEOJPnKd2g0ftBuwxuBN2/Rh9rqdRB1cFYoyVlHgKPlTtW9b5Ed
uWSGgKnjaH3TVr602c/mtIv7ecq3qAnCcYoM4mhuh9BcmefMkwOxko3B+2y3VMnwXYE+nvxK33dZ
NQ8ROSmVexqnhkmykypcAENlh6+b6Zf1NWwQ+d0wZQ47/OblyHxBB2xXKXO5cDAJPlzkzmdiZAXI
u1UTgVLM9FIeWSbcH81aAkrprpHViWnIxgKmpiYSEwg/Utrq/6rpxDosxkDfLaXSxt28munLFtbC
u6ICHpM3ULgzs8kDQV8tTgmMvS2Z4rJQLCxEK8/hfG6tIaT/ZxvQ+8k/We+XWYxjzKwnfez9iWSe
ydQkbOmW7wwjGPyO8TrUgwlmYWwblvaCnoqlcUQkJdfGZLKIgIrGsHC+2a7O8sPK/OJhm62tuMc+
QwFRhaPyDpXPCWICQgozItwUj4fZcv4EEthJZomy8T10C+d7PdtGERMAERRJHiyQpa7fz/devw6f
IUwxk8HM6+vIXKftkVtG+ZpmuaSQUbv2veOkNBZam5V9ejwilwZIgolOAFsch6SZQemH49DG475Y
QW8EVo+sPgw/oLv9jC/j3hqxcNcaGODMZgnZn8+feSeNBujGcNzEl2JMQq/N4ECMJXxqu822Y+n1
gu0Id9rNXMv+MQiN/Kd0DPlNr1xc4jRox48Uq8ClqQIHGMkk7jNeWldP8cBf9mYs+SZifyr7Hm6k
ls+rKKb8oK26LqJ25tcgnHL24ZKIAnZP1jilP0W/OF+m8DCp2rahH6agM75C11A1Nz4o0gT4cT4F
XcbO2UrbfTdhgaZDD7Tx0rDyY2Y1e90d8HhAUbdBunU3jTV475vK5JOap2KIamrEuSesQY9wDThM
WqYfbvCzq8XW5LcF6vxscXKs15R1bLYJ+j4xcaueay4NM4OyRWYXH3HsHutX+TiYec8+AKQJv9Sa
jGtkpSzgQksBYGYcX7ZL5ej6w87G5ZjNZsE3IAvYmKj/gMH2i/yZkUnG0cqjFfjAGtLVfEdsq7kQ
zIu7oiI8Q8bVFjDL2CTyUYSysh36NZ+/i8JAGSeEs3sCD9sfrP0ug936O1jj/DR5yqbQNWiah3kK
Z84bbKx+RCcMXpDZ49qUFEVdf+aaXrq4w9JOq/o4jD8qDBr3dlk6djz4RJUxZs11ERXhvGfYUt7z
KIbKH6Nq2cfbIYwFd5gsxWxcLfn6KTWVJfxtW/Uy6Ym7zOJP7OiGoR2sz1rX/akFpsi/e00N36bK
/M1omPlHWWno68ZXtXs9m0F/VyFWPA1Li21YiBQcmPgJlce1cur02GggvXha6q6P8UoF39guoJyq
IBvt2PARwY6FN0+AtIYaI9/00zSyhCw/lmWGzWzxTAQvXIyKMUmDZduex9QW7cUtxuzKn630jaLq
siJJP8iWOGeDXA+olQAvpcvYVKly8l6CQDnBzKfT0hAclHqNKNCekSAWfxiPkyVSousdduqGeeQj
6fBVcPA5QKiIMcTUJaKfNI80h7iTrcPeOBTd2r+BbhbhcSWJIbyV87gZECekg0RMe3a8KPXF7Uj8
lZtgYyLhvyHiuD7a/A8n6tIcm1ZZhsUAmCn3gmLOvyjmYyOcG1y2UZfnTEE9znOgwMYA1xmOTv0F
v80CIioo0v30AqueMSe5d7DQqAjwc/jPIcZfPJn/Kkf+6c35+/Hd9klWNXEKCsx9f1W08DwvmD0z
KEXHbb8LJwuB4N2CvEQfexupHo71XbqNdVPiIsMeNA0H1UjVQ5lrvi51OAaXntygCy3QtDi6zJzA
AUaTHurSWKxfZREsyR997P8GL/+PN//fDF6G5qstPv7Vbsp//8+pi+P9g9ATLMPkEXuY/vfZyj+t
o479D8dBM6LqjURoMg+4n/3X1MUmWIsBBZHKLsn0jGr+a+rCJYIAIyh8HlX8o/+bqYtlmvyof70l
mqi1FkKLQ0EHxgCGQ399zKDtp5W0hfIAcVIgnMk84TqpD3LL/RidNcM5ZDMhKfzpGXguOInGe2eQ
lJRFdZsbFRlU/g+23QtunRd79a7GnCYfaMaKossJXKaT/XmeaeBd7cU5Lk4aDVnb/KggfK+xlwFG
4MwifCm2B/KYrLCo3+0mnFDpxqNfb4+pJ9NEtLa4Yg6DXyX7IMmIycjAHkEUyo5UlTBTy2dGkF3k
cCCMjX1zBij+1gf6XJSUem5q/EFvdRY7Ertg75biIR+ska1ie5om95Qx17ktnDZ48spGPc7lVsZm
P9UHwF2LUseeYyPTjTE1unvVfRtT6oPwxdrs8I8C11XU9iVrllp0tKRc6oA9LrDBHUkkXKDawQuf
R1Pe0zvv4pCo7qSyJ9ikTB4pmq0/R03NNHT2haQNDHWNGmOrTTk2GMVlLtc3zElubNkIn1uz3GjB
Bqos4FWrCo91MU8nuIeSI2imrocqpBwneB4dusz8ZkKJKJ+JIRrOja2tRzEq7xDaAM8aKp1+ICib
t06vOhoWtl5oqYj0Hj8xUROnzX+RxvhFSY0GPQ8FSQqUcPcSsAPyCSz35M5Ytxq2Vivf3tPdBdLU
TLt37jZqXfVNFC1nh3bMumjphmffBIJ3DQDGwJ/MV8OzJxBB8zkMUN7yu5XQFq8aX1vJruZxyLUw
HwxeduNNo4wdGN0oYxeNSrLYphVDiTMXfQR5Nv3gsB3ejSgSR7CvdwTJ+dPpxHhujfpZD/6TAcC4
xW65PTQlBHpHSsWuJMF0A7XsG8eN4OaXkKHB+wi4OG2pf0ObIE4pwZEpa40HKy2/2rA+VevCKabx
ruyOG3XAtQiLR3WXmjiMME5gZ1CfpfmjG8ofQ1BhysLd+ZkTkhClRTVFyzB7kdPP6b3YYzEbszGO
lTGPZ3/J9Q+NvH6Fr3w99DySR9I0n4AljLgP6Hux2yanfx5fYm9Wbqy8Of0qap6YIl2eyQqyD0U5
2Hc2YnzM9IJRHdRuErSbOGfzkB+kk65POyNNBHrDaQt9z4qpi4LAQ6++Dvul/8mRorrVFu7JrcAT
qMtYpxcSaMLbevQKvqT180YIRcz6FdcYLnMCjx6xeEvCYoMlrh2zfvY14HzeWTycVlnG5CXxoBDE
0dpZw8VePekh6Ekmzlrajvrm0RXrZ0hJ623gdM0VGi4+FKsscERMvYzdekLcG7wNDhVuoU7M1u9v
C7dfoyYV47MqHEiyTORXZJO0LxVdhw90GnDsXBl0YByVa1SOrvqJNNWcYaZkGw+lW99ictweWTHL
pLAm8BLOouWzZaTWfdX2vk6aP0fcZlNif2C85Ym79XI/td58jR+4ffL/nI9BQzgrV2GPK6XgvhKr
1MuHaCnVdtKbcA+oQTPQ6l6CM5Ii/M7Rv7hSkhNGVCEJUyifbegd7dAIvpmD/VFgbX4ZfFnbR+DP
7jDSHXiw1pJ7GY6EszAqnnonWJrL6C1wR21nhgdrGfMfDUWoCfSMFWnTNG4IwQe/t1Pe+qIs3Nsy
6OeHBVXj52hD7Rb1oi6bW0yfZd8hpbdTOh9X1YYXHBisMEZffTrKt+LJH2BOF0MB6u/OEsB8jyu0
3eTHzQXJR63y9A/i7TKc8tCvcbbh2fedzY/sZnPwhncWv+a8bYltD9b1oJDaIO7Exezz5dHeFu9p
6c3h2snd+asP0aSi0EdKWAfSasywxdxdSOMy/7lb+RNOG7539FSgvf5ax7w/m0wrbgYbCL6xZoFH
G6nByMv+urUMCFSW4jvhGsErLHR9MNppJpC1zTKUZpeLnVE21M3VTfrRo7EI1KFav5czZ3whsunc
V9b4iPI2w5Dp+pSyxMWiz7KYuZ080tJRP5v89IPaLHXxXBqPNlmlx4p9FfHuzw1ztbgerM3kfuG+
tG4UTur36c+dtLGKImlqt382OPPHDP2Q19Hz+OFhlOd4eUzZejcT8uRtOhro5E24wkJ7rQguK+Ro
HCLBR7nAl+DmEywbF0Skd0gkpjvMfFBl80ShaOHt3cabrkIIoV/UuzYpO3sJcjTMzDWrxyLNPqY0
t47Zqok+qLG6QwS3x0WVTjJKw4IF6/xXzMrj52oU5ffMJtnfVkJcE4PBT0f2rCKysORRea685JbK
+O6Dl51705VHkMb6wcgUSQKbnu+IYnh2ST3A3eCS8uSn4Iye0zxyJPKTqZzn0+I7U9I1rHa11P1N
pRiapBURDDnpTGcSbbiMNYFxDvK9yKPq7PcVx1ZMdgEOEXsKjraBkzXI1t/ktTQ3SgBn2kP4aCyN
fnYNwtpIJT8u9nywuuktNdi25RrmfBjHVLfLBaX4QqrOt6ywD0hlOR4ZEyw6+BywG6HCJFXqJ7ij
P7vFv1oIPIWGrhNnGgWarpXABXdx2JTAdlS4RE0vyJgYyOhDGT2R1vaK/2uJOk+n5G13ceCq13En
0Z1FJWTmMmeUov7S41Y9tSItf0wLxL7iNvaaej5vmNHeN6uHc7207Ftaik2gCKd4CRYdPq1ghiDG
6JSdN4cxKSB7+ExpXnGGeHKQsqqZ81bh0m+/tAfLNzTagX/fOPmxGYKYebOZVDM++S73jrVnPHnN
kEZL7zzlhvO2msb0SgnuW8M94sZlPHoGRzlLdbZTkQTueHTA6i41ZXaSWqy4Xef6OGFxClDaL9hC
fht9k+RctOK+hR4jcN3Gcp1iqx/b2HPKszNpUAGP+VLnAHJ6vVscgqb/DvIgz77hc4io0kNF8A4e
Drzba/8V8L2F2Xhamm/Kn8+B473h8TwwsLwDzyfpgkY0nzFI07snFf5auvVpGIhQZzbDjY5FP9EY
Q/phvssDeac4dKkCN/Zs6oeRnbQqdX3M0JPYW09Tj4fAtpeDp4SfFGRhXtM8fKxMXEHEUT4jm6F5
+Otvc0R/0V7NPVM7S0JZMRN/srgTF52VWJdToL1Dyyn6CiEtIW/id58J/uX8jboQ7uC+kP0dSWlH
6S6/sbo/K/LgE8zJG2cjtOQs+8PC3nhuk+I0ljJu9ajOwvMGrrCCIrkCBIO9z3g1J6s4ORkTY9ja
00YTCMUdyRauduRk1XY2zM19Cgr/Wo5qxlSWPnYC3DOabNM8TbO7RsrBB1xY3X3mBu2VS2lT1EqM
g8XqXPcD6nWTs6AHOdrCnIg1sLqD1dffN6NjwJBSLbQKaKnOUxze8uym9gkaQfY8hWbxe1oqbutC
excG6UjdNVM4XKjYYhdrZuvwtpcspPU7ZABzS9II+TQb9xDbC65DowzOU5j5166mZwRQwuhe6ONg
JL008wW9H6LC0Rt4v7Iv3UBh5TC0Rsyzmz6bKWEsug79e4URPC6DqrsaxJonoVhQFQosH7K3Dea0
nUPPJQ7GvsvvfbODUa4n8WDhFLy1/ZDcJKX6p7R181eH7e0oJnO7ZpC1Me73ggbrg8me1i7rdyIR
eorHNKEIMsTTiZK/oSf69F7ZqcNBGieUM8OqjmvlxM7AYXS0sJrhTy/114zheDeYY3zrt4d+65lb
ospYd12ISc6XsrxizmQRo5GmsewJ7Z9mU7yQHlDdQKWXDy1nrMRqp+lOYq05TAbcvaRQ99HvSj8S
dm28sgQE76qq3GsI6CwOfUddBxNvzyxsFa9r9ZHaHIG9ZreK+L1xzvq5itzpV5PBznqpipW0fgSy
PZU54fbitG7FS1d4V8H2OwWrAs37LcxiBsnHiqkEzLxqbgamRqLMblPBQlxhny279BTgXK2M4PvU
6C9O2+Ols3Ir8p35bXDS4jiU031ePazWdrY8zlO6W09Nv9Ny9lqVyZCW+jTM5ISkwRZc0pDB2jiw
r+oZgd9TDcf/Tcdi6h8A+Sa6HMKtPnhDNp93WuOVJnHGvg3FZPR1wYEs7sNQEKZDjyXbMuE6+Mk7
47tO6zJlY/CyXybJCAc1Thj+PN11nMIryQ2m8Q92sdWPhcq9+8LQ311oCDsaDNtyokHY/ZsSRM9E
zbTIOK37/pMJzngIW7MBeBn719EICQ2gY709yXEpTvWohgN22/lLNAb351amPAfrPN7AoOC9km56
a8hyOeKt7n5IapBuRN89V2Y5fUPEWpLeQt2P2mwZb9gT2SzAgK8U8Y4Ftha7xO6UhlzMV8dfkR1h
ldAvHfOjGJVpsVZjzu4tSQhHYHZHr5+D30vggLIpB/fAAKxN81IzUuLFQNGVVUkyeT3ctAUS1OJK
dSLnqb34U979MLjfRlbZ+d8WmU7Ig1qfKz3p0xTCIZdFmp57ojI+iT7JrrPWHJ4EMVsMaihpQSjN
hyvtNvXJ2wEca0dxqh3K6WfvFZ/RCV8jb5tpY0NyEep3/CE4UGU+v+rO6xCAuw3VbAd/7GGHgGYL
WKPayaDtDySEimvf5Ts5BCm5sjJX+mVkpTgaA4QRcbbpMf2DHVGip5FTES6NicNkLYvgpuP8xY19
lkPs5/ULiVZ6/4ZabwaGyAbymlEF9Q8gT8M/8aedhCIMS16tOx2VB435y0/hICJzwp8ldo6q2VyQ
KpRk407vnBXwqbMeALPSq2apb73Vl19Yc76cndDadm9n9Yfa2vmtYie5mIaUB9JxwLs22qqTYme+
yLMyvjPbKX8XOxFm+tl2olPYfWMizWZgTPVjSzPbtTDH4qB2rqz8g5ipP7hZvpNnfNxAaOnOo4V/
0LRwp9SaP8BawAT50fuDsYUAbShHoG2kAKA37bxbtZNvxF+7Z8IUYQf/gHHdH0iON2p6z4X8qkwl
HvodqHOcsL8Nd8hu2XG78g9518Jt8SCA45FRvCbhun6IbHvTbvrABInF0uiup5pOVdwP0f+Jnog7
ZOaJf6t63q4fbfMx/Kvquf8f/il7Wqb1j73uB00RwzfZnPCY/5Q9Q/EPcurQ4cl6NR1CWOFI/1P2
FME/OPcgb+6dAn9A9P8ve4b/CKkXc/cMPotRFjXG/yvZc6dB/0VbDyBUSQynncQn/pUI4b8lh+au
an3H6bwz6RX2lnBaK/ja54nw/6ciJmJA/4amBrzIDqcSi+q7Jmmlf0N+IdFDiPQWPxE3E30zik1s
R0NoDovNNjT3MGm2dVS1QDwFdZ6yQ20Yy5AE+YZPVxSmE/sZsd+chaV4WnN/eHFAC9a4TLX705yd
4XVZZ4kuAyKKEjns0UF5K8cxGjSZlkdY6cZGtnPqItm0AiLwndxXsSDJRhNAIof2pFbhgmpWpJ4l
PW58wEUf0RPPCXNfe9Hd7gh2rFPTaTSCfnUqvCETJMKSVqI911mzcdVsO6RDOg07jmFVnd44/DIf
TW6jLBqDhHfr5tX44jcm0UrQW/Gtntr5qyAQweNCL7nQ5vWUnnhV62apoR7gBRwE36mmp3KtvAYq
ycVyM25rrji8AmVyRYH+2fkJc8bg7jd0RTnK+ckVN0Q3dZUZVc4sGFia9uZx2sjc+2GRu8MPcd6P
Gj5zEtylzN4ITdxDpoThoCAQkE43NNFDXVz2rX6RRdpzIxa5952ZJtladeBg4ufWPCDtivGHWKv+
d77UAxG0mw0nz00B33xnuvxKuWNtmF41QR4tdN0W+f7iQoeYcvk0lL9C5tipbUUdadN1Mqumu++K
mZ5uyx+I/3E04UJR3QxGGwvPqq45VlTcaWjeW2NSsZpfve1AAxWDv7FbBKN89biZfne7XtkcpoI+
i72gLG+pXSiye+3jkMI9lpIXGGSm+wtCAVl1LX31OQ69+eqasn9YV5J8gX/kksdjPfbqaJSL+u1j
WrAAkeYQlG9ciwuQ0ThfBche7mVNbWP5cntrt0XCf/9edGld6sLr5HkUVm3Ek+tPXNxnsX5t81rr
CJixIsFwWvYtTA/edWrrreNEXO7I/xISv8yfyWieWSKXlUIvgUTh5nRIqL1nXla6zn6ObP1EPVkp
ra1NGubhccrHcYo72FeiqjIywGMHd7COqIax7/vMon9RGqZ68gJVvk5DKZorYi3KFw+fanBINe7E
yG3GgCG9xJ4WybwhChFTOq8rLK508ZoSe3YSHIu8B057FU7yWZYUiLqWkrebD/18djMQj9bpwbGL
KXA52BZyeVrHXnYRhHnF4NprWtLFAo8vW1j7P/3SFNbB1zZfXGUaAX9lbSJWz50OwAoXKNZYlkya
omEkbovXJPjrUFLpXSST3cyftq4ZGCzczSNk8Bxr3zqQzcC8d1bRXMyFzwBTmL86W+S3fkC8wFo3
i5N4dceQBrlM6qRTmece6gGCiCBLCyyUZWAy7gxvVHde7nMX2AJTy4RBCKrs7DksG5K0dB03W5ue
hG2vb9nQrT7ZMX76JzQRrqYOkb4pB+/e03F3kDHZrPEjm+DhmwxesJnD17Q+eidUomvdZDClVxIt
53vYOFOQ2G1abPDqvUEERusaz9Nczfs1uMTyi2YRZNEybfrODBZkvnUS469xCaW8rCxvkAyVub2m
VcUg119JLkrCZTae6Y9Z0lOY5xJF3BNDzmmMY+GRlZPq9YEnckm8otYvvCzvKTfWTiaEveUnxYe5
HhmXFHXcCQXRFxAW+Zix3BjPOu+Yqu++S1RGkkGaQ0BsxD0j5nKLBxpziOpsGmbjOUe8Rxd8rmc4
taFiADk5nKzTAic6GYJQvH7LwRMWVpO47noK56m5wo8moEnFc0AgH1zBKKdPclaaDr3Q8IjYG0YC
E6HKx44Cb2DLPPflJwkwPNeTB/l2yJvOYv7QjyZZJnPIVEBNI9tMVkqr3u37LNK50O77VqWpdZhs
Vd42/sJ3kNKc8lTO0jGPfaHD+iKkJ3XsB9b2M9Bj99CuDdwpbK9RsyaDjCWaNW07BjYU57HA+u0d
y0EzqoJQycdLRe8vRGO2hz6OvQDbsgnveCw9YszOjZiXF2dzBuIksO28+cwCRVLC6HJwNnkWULgX
Fm4Sk11uU//B3pnsRq602/Vd7pwGg0EGyWky+1TfSxOiVCqxb4NtPL1X3gsY1wY88Nz4gTP4T+GU
lElGfM3ea1N5QOKnw5tZQZDht+UzrZ4CBWF9W3HsOhv8G2hI2kTQ5jiLl34VS6g/sqpGCzSkysO1
3SzTfcK0PcYDETt/TJbQK5aBN0C/GoiMg5OSTr+u52sYZsHi4T4Yxorhr1vKc4b6PbzUfHdo9xdg
UTsPvejN0Mhc8O4lLIwUSqqMVVDp+nvleVcpTJOUOx8dWIuaWKDkCsbAJUjVaNfZx0a1fqSsFilb
DBnL32o4NfPG5FX5HBeQSncKTLa8zik8c57hnsQRewv7qbEKehLVJFxyAAmLm6Xl5NzCZkM1hGQj
ziOXY19sDHuNR9mEDmIpd64+E6avf5q6c6ZLPScMlea2C0bqJNKmdjTHHGsWpJmIl8dmONc0+ZtN
+ggMVXR0dHTM26x7F0Hgeqb1r33m63HK0DGJre9kqYd0O8xxFcCh1C3MQuIExh1XQ391eSE454Au
dgZi5r1HZWSfsFujIyudrFdMFEb4FCSSx79KZdJBYGPmo1v0Id9fOXbP2G2SCY+TxujQWSEFD4J9
j1Z+Rv9zMM08MSAwCUtq38wYDqR2xpVx0Vpyy1DK7XTiBNOlG0TwPeFD5l5mdHDItazOce36WICL
7LIyybMiAfCJqUJn1n9W7ayvTcFxbDfttxrcS2r1t8yDGZ5Niv1GtDZB/1lXrfWpBwGrAQZApnu4
h3RZrZenpwLQZTRm/b5mW753mytquV4OQdiHzIPLE2Ky4TyqrIN5Pxr+LdFF9j9Pse9mwuYj8HL+
c/ycNP6maBAkbB2ZFL8GiEo0MlfYzgQAgqoqrW1ZxxDyR2NQ2LJR5leX1ujdCKBL5THtGy5lhWrP
igx74IjDXpEk5x/J13koJgQ+4J78HcEMciu76t5qfTsSyYBrX8mHyva0xU9ICbQZ0RVCgAxSnMC9
JAApJb2y8gcVssNIm1NFFP2mRgQRUz866sk1onhrfaYYFCu9EwmFRhvwBpNTJAwbM1lmt+RXNA+0
hcgJM/EN7diL8rZd5I6xRXtcWT0wkPHVZ1DVHOrWLq5cLgoH892mod/l4cIiojrBx1O7+9V0TNlm
H/KbXNIUtZTzXllQXzW+CSAnxo4/ZjCUu8X3TwCApuVYQTnLN4Vnu/+gzFR3HUP+o0C75UfwQa5f
LfftFsJifOvPRR/JkRG8zlz2YDF4zFuDScDAhoHjo5Ik/BrwvHS+BZF44kLt4+yui5FnY0CI7zyy
nSO7Gg4o8LFr5bbLoG4qxuMIgvBQYDGCa2fxIWWD2fu6rR9NMVjHJgEk3LNzqcxXiNDwuRuT4jKS
V8DDj5Qgy7onaFWypxIspk8EpwV5BT5LZ4BreETq7tj5LX9X65nmvXENL1rRbZuuBiXQ6sp5070Z
HGqicbjFs2bd4jcoXqSRNyhZDX/Qr87jiD2CM5RZ8Ni9xXN5GuElPBq6vXDf16o5rXZuHVq32C5x
YrZjY/VbOVhLhJVth6HrbnBrHihDbbJMHLzSaCZqTC0YAHu/+chKpsf69DRr8UUBDwnJFs56pDeZ
DtqK2f8mNR89tJABEexkI/H3x9fFrsrHNmyo7oo23JPbEB8Hi0NgFF376w0Qt90e73pjx9NWYwdj
xVhRQiAU5zTtAjwvzYSALamSnbQA93AEF1Hs12m+oT2Yj03V7RAWsivSnC+J5V8xhgdm7CyJe4pR
W1O55yZjjlZzPGByhXbtwYRKzX0wZm2UFr57QSb8lIX9o8gDlBWDdJFYM+tVa2UdplgcOLjfZZid
66T/0dB7DfwpXGl1u8vwhR6sKd+761ie13R9wcT8tvSWvggMFRtbrTu4TJ9h55waCQbKdb4hwyjg
d4WFvtzmpZSdoCkIFNPw1qdQ6bxfOc9BtLLoR+XN3GrgCbxlGVjuAnee906s4idMcTQfPs6SuBVX
ZEkA0qfx5wUEG5KikiudAaw11jdUd86pVWu9n8tGbJy52E9u9VaV7XyaVAqDeVztqDN4Cvt+uBV6
Yk2UGJSTA8qoDfwB95BNmBXwt3yTBf6ewYwFEV709xxJX6k/vahRDEuUpLlm9pPVEo2OFye38GcR
v7AXOVeUoxALyhYbiGuYfM0vXV08j63/MGTise5ZA9i0KXo3dlV8l/nqASmGtR8cdsYgk/m8bUko
krf23g50anjww/pLV/ri25rPuuD1CjP7XWpUJ4sTm8hf3PJiiXn4YhDyk/lhfxhdxsG07MxXk+yG
dyfesJf+DCxG6+H00Cjoi4keULRzk3kA+kvwzL2DZAA+xrUZm5J3hvTm2fWTj/C6TWy7WB4DJ5/3
mbDCPyMMmGqDpWN0Nj760lMJsPzaH4AXGgvl83vVw3ulwxusibTAMti7U/EP65OTMrvs9VY11mls
XYCZTsdWM3ig4Eu2td9HfcvS1fcHGi/Bvjvz4FZI91aFaF3izD2VbWOdPVv8w4qUb7KC/8urlM3M
MkCKPDYfBqxujogBKiAUs1h8OiL1XyGlnbu5OS3SV7tytBZqB+okctWWYQ9DOERKELPLtwfCAiaS
ALy6ROYdq8PQ85UD5jnMqSJ4c0ZKgA6gVRc4J5/xskw3ia/+DldGiT3/kPCyXrp2uA8cFgWsEMMQ
grQgu8Tktx3xSpEalz39wr53g6PAdRBlTuHfAF/L7pxEHsg3g/9t8CxBPQruqbcR0/qUtqQ0fzg1
v5Say34XZCD1C7t8Wv3E5Soq3A9JcUaxVx7j1X4Bv/ZoVrZPvcUn2XQOQ8u+c6NGT1vh5L+JmW8K
0ZKRbaMY5ipDqOfNK+14shwzQlQ3ZdbT7Cl3OQpZjVvtIr0JnHa+QWEmt7UR7+swpjvqNUH9asXs
S8Kq1EfWKlBjG9RwYRjOXw5QhEirEWJ7Qr/jNeN0SmWu42jqEwP5na5lG5oOUFRp1zdVOlcfeZsk
X0k6rcC+dPHJ0zR+jNrvwNxnDyCoorHWSNGSKrwzODomtwWrqxMzcYib/g4l7wd7qGrar0OTw+fu
KauR1diPZTr94PvcVqFtNrCDQBbFFPkKokknSVSVwzdaFKKUhXXbstTagkBuPtrUexxnWbzxAN+w
xGS2DRLwplULgRZhYT4yOGP/HCN5JBj6u0wTHuFcbUK9cjShLmJxj9863eeLtP8Vo3JPc4n+wRnu
CX7bstNG6D6K4NPgbzr6joNmL0e8EfvdHqbT8BESAuPRRaju3ITtJ0TTA6nA+aVrppsJjkRhkuch
z/n1Y3i3Y0vqlOoPcNK/475+WCZzg4js3a1F8wBY1ftQy1XDYVfvouxepM1ybOkMSgV6EDYd2a0H
4hi6DrtdQNGbKhv/ASIfzhbzFmFh9lXteRbuR2ENh8lxvYMnV8YkjY5K4fG06gZpkWYPR2hrcT+P
gfUamvTOqirUY4yYEMT03r7DN4JwfwhW8Fow1mpkYAsPCdBax0K25WHxE5I+IyWaHCNA/EnNXWyG
NHuUV2mIM6bvtiCL1m3sAIh7cdshIOmD8WgJ/Bx0qi1aM0iNaT7cxeP8VXXWP6a0EBk19qdgplyr
4xSzEdE/fGBBxi031d9J2nV7NRa3gHAhY1pE2ONv5dmb0WmQe9G/6GCeGwjxYHMzOik8gMFvMTeR
CWsdQ0bP0rPnVymv5rxuGqYzjPAQr61h293Qh/7h2vRZm1tf3Hd15Gn+an4b17mx+bvZ6rb+rhH2
/QAbdxPXU7Vh/JDJjWkZ6gRxeFeH3XrwRnMxYSXo0lFy88ofw7pp9nHqXI+DPkkvs1LcahaJ9322
pcB6KfysDOHq+1NyQZJqnpJSntDWpahMxzCLPLn889m+7cnAy7eBCu/iHrba4A7YXxeiJYYY7HXf
+lvhTVFRNcfK8KkZaCxPTPfqw1QjJ/BxBm0w0T7MzigJJelBPfbXta5vuT5MZUxaHAzAtXO3cPZ+
Q8PUkjnIj1+bXdrIXYWNYzuJ2HtpDQfUgi8rckNYyPgqzTbIEjuMNNqcW7sFXe5Nz6hVYGMvhwaM
fSPV+g9BahFp+J8ViYmM3xJG3Zu+IqOFX4of32O+jMaXTAcOBMQ9iUeFNTPp2s6M1xkH1ivjr2lq
8q+1I6+AFBXDdbXwnOVz3x2tEfMoQs504yKA3aJHImwGNtVZyeTcJujlUIf+2vV6Eg5Dw9E9rOHw
rhnT3XpFYr2amQXz3L9N7vS3sZtdGHOSXttGTiVIgliwBIqEgO9kZ3T80nvBk2PLoNjHolsY7E1I
zdwQO1najl9TwEo1tApmEAuEv8OYhBcM1LRKg8v8I74yixVpbZh+6E1sK47w1bGocxTBEYG5NPX8
2xRkdjdBGbnNsp5GbGfYqod/tWh1tMzFCyaZA6zHd4P5dpmE2cxDe8QGaP6sDuVUlV/vbVE8jlcb
hrW25hzY/itAwVOPw7kA4LvBLexEqJ+3c8Gw0ko7m1lxVr8g5KyjknrQbV0m88UHhwPzukR88E2u
O8cXJNcgBF1pNBeJug4zFePtYHYZAeQHZ9AX1KKk3eQ5tttBMp9CiGpHAbIwGrPaXEInledirCgA
6v4X9hUKMJBBH2Xyn4deMvUw69ACF2v2RZdm7/BcTchQ1ptq1h8I9VgATinmjjINICq3823NrdLP
sw+dMLwgnwN92grEiwiwKTvVvWFs8Nz062X0fHGn44DNfinGe5Ctz7JjLR10LPMzZNfJyF1ew821
OVPTTj0wJrzPwKVtsmypD9do+LfYt3/HnKwHD8fiat+vpNeRqdG+dQ1kLA5gJ/LG8V22YU6rWb37
weSfiEDGoITdkxUFEQI9jJE5LD6Af9Lk0zFhLcLZnsCAVXwdMmzmV39qGVWxftuYQtUgM/Rx5X7A
LOfQZTuYiFnyP0G71y80Eh2eMCOOIln1vu/kI4qk4BKMc3fvt+I8dnn5Wnlu86N7iazZqfKOPX+x
z8KuoTfEBBmm6g/Xc72tc4Rckd2s1b5pUfEQ3XDvYh/Dk2JLoEScglXbwJIrSaobmKJ73b0VU1Dt
nSL8Cexyoku1jt4SJHez3QvGpmG4q9ifoB4HfRIK0yBjNGLXCfYUsZWInRma4eznS3dgOAk8r5p3
s8GrTkRftg2D+WclcO9GLRCCGGkmKay44atquxYqaRhgSh7G6VDoeDowJkAHsMaohct/UpVvyNOO
Ydh/L1f8Qae0futm2yeRJaCLQb3gIAJydQCOvY6lvUs7MMnWVQEb8UCSb5gOxfpOCwEdgaR7YHwJ
taZnLZZBCWUFaG8V5E8mkfR6XOnfq21L8A8IopaGhKV57NbnecRcGwnPcy8MWBjNhWVbf7iKnjtu
7e6vIfKAnTvcbZI7Ghs9IuXfTGsF49bMp55ml6dobUnqsM210i9Y2yHnnZ+4/8aonfviQIrGcxPU
YZTX6Z+1kLBEoUuTtARLcAZNyqooi1Da7xS6cMTRHeCNDtEmdS1iRwz8Gc9ZbW5cbs3tqik2e68v
fx0TfORCSAjMEpLcaH5APvNaLTKSKX4/o4bqBc0xXFfUA8c098UuMXo4uyksjgkw3Q/2Ee/Qp4z5
UHAPT0lrhq2p6/lucS18I0sAH2CoQMthFcdentTv4EcjLbLvMAn6bY/mIBFih9CbFe5iqTsv78Wx
G3loJyuuTwIH2EYQle7t1lpoJqwq9fYThNbnttDup+gxeM3Zn7VOHotRhMDGe8K6dHLs7RgvPCvS
i8uM7LL42S8WsnHbxvNf4ju+bYfnFZ7Ms0Tmtm39pXpJdJx8xSJ9YT14j0ryscxLBaF4HTFMm2Hn
5d0bS0K+SMsARZH3E3k9UTJ1uBjH2HlvavnO4E1vmW/+NQbHbGj0QeH9LDdZF/xJc5CFKDn4AauW
xdlyhRosK/cjHGkGa6q4FTNbPxwZTHG68UvVS7eTwvmuCjH+s5F9ddGI0vpUz+JPkMUFL29DMZGt
/HFQ/ErVtE5hepOQqHHWVY54y2N9l+dPPVvAbZ9ilgPrah0MVQPlrwvqQ/KC4ryD7x8NyrqrpwE0
oV1fCA3Yk/1BYgCT0Mreu2PxMK6DfCBAimFiZshbWuTZViNeG3s+W+QaHTWf0YnC7zRpdd9VPXBl
9Hwd2rtseZsHmK0ewiI8krA00dU2UR0gJGtWF8oAHAYO98TfezGeXphiV67I75KnT5ZwWAZ0LqIi
qAg8OU908t4GkFrFVa5SUPRVcBGNdVhChIJk3naIp+LIit32HOqsz9G1TS8jIU0IcrJTko4jJhLA
7ijD3MfsipxNzZEkke5KcGFVY+RyXuZKYqYCbFuMBXMuSNMEMFjyqVsC4KnTPK9fJQvpOxcip81C
a0OoMh6OpfiuKKnZLsxvYFiqvQ184Gf2JEuu0NekU+B7Pdt+J086rB9Qpp8UUkiYBI3zAZIg38a1
XW8LG+XbJkcyWW96QCAIY+1+X/gq/ZRJm94yRpyf6vbqhYqp0RjmOshSa17vJ37W8YdQAnFO+87b
S2TWWdQHuv6GrG4FG4H+myAbdoX1LoEIwxZ9HULalJayBM8Du4F47SbEnHhptp2x+3+2KGpIS/21
h8eam5EoBoyhbAmCGtAgHXhDl/O6NuWd5bCt5jZmLKddl6LI1ZGf1VfWitbuL+CIZMvQ4Y9D74Z9
w7XvTEEA27YtLP8F14htcVgIeSiWxH8kmCbjHlHa/ZZ9hsfWJ8/jb6jhKLFmY4JT8QIiNtUkB/pX
r03ib5vavWndxboMWf13MGAptJygMDeYUJRHzRlkVfdsnPydhFSW8KWf7pzQO7II5PaUCQWrXaFF
BhxA+QqIqATYA4C4bl8TZvufFlTmjx7ij5ldDDwEAqSbcHS8c10ZirjUXTj7p3xFQqByL73tTdu0
1F3IDjaAegc2U6WFbQySBgauRU9veiVyAPdZ/9FVyzTwtrQZaxcr6Vh5uO6T1TgMaRwW0/4W9vOU
stLJgy+/gPGyxYJuXvhUOG6WiWk61hnKWtFmZo6aSdWfXecyNpxi8l90koLtcJv+r389fEazECfh
gX+w+c/Z15wLw77QSZPmCI6AySMxZB58AYxfW7sMs5/UXrKAYw0dexIvd54erd2ADzKqJEAwcOHu
OzsnfPB6fa97Xd2TncD9oeeME1HKmylPSjuyyARq6nKQ2MFL7wPCceHthNZsXBbz0iZLuu98u9sO
mEqY+3GToQgvNFlGY/Iwqv4tjmuOkp4lsLUDdZ/dAjMipt4pZu9oE+h4KCRpKUNHvoRyJnFbx2Ei
NvOqF3zyZCuegKI2VPKA1BasWBe5wvavZtNvHfqw2242+xIDV6QB1p3cgKcvFxmzDOhvN9bgdwxg
i/gFGQmy+mJNQTqprrsViFPOqmD7o6FWAWeuNxzW2dEpDE9uIsZXv2wF+3c0+h63GxJ/6zsfxbGf
7V88zeNWWsljOtk9A72rP9JOA4BuntV+9ctIqb6q62yi8uk1yzF5DjRvEBVKufE8x34uRBiTV2BN
+rOwmnVT1vrSZqtz5/CG/pOhSj6o9YPiVDq15hNIq4OtHetGkz5ySOaAatSrMpKqYjU3r4pNxLYG
WHNyauvElApG8NX77g9ByJ6dwKGQnKO73qAscliYeUN1Y1msxaDaBDjGR9P8k8NoRazQpyPI+asz
hemk7LzxQns+RaIM0QzE7LrVkO6hZq6vBYkFkINn8p7ipSSQ2WTXvEs3vQ/8YP6bO6yxvJTNUB/G
14Yd33titeN3R9QoGF05vwe5kpgU9BIRB5Pi1CiXd6by+c/o2MTM5Z1vIp2K5QV1jHfOC41MYzR5
+gbSeDkuPl6QrlmCw8gD8hpkLqGMXq+tCP0OMY9EQINBSq+BPjOWQNQIjAsexgJROt5QNtM57SIz
B2vLWv6LBrmHXkfqHB4pUaBLyH7rwuX7qv1U7XIZkxOEqyqSC4QU1I5FNIJI/q1bMf6Z1jI9wpTB
NE7C/F0+izyK12sy4PBiVYN/6zsFDgWmEVsSbqgpAgNwHbnSsrJQhwO6yfSQ74zA5rXhn9Yd0m7A
HSh3Xi03Y+FqrQuWSQ9lO4GIAt1S7MKxHpe0YskcO28kYeVIsBxb4zKcnOLeEtnKe48A4kJxY2xK
O3T6UWYM11UFKJKOE9bS2XZn71OZ8Lqu6rHCOaQknpfYkCmHRD4gIahEz0XMSEh022rYDxZOmV6G
amife93QcgVLqAxWR8IK2RwP1lb5tdkOCc75a7Qr41HH1Oneo09XCmgf2gQwN1JLqlelv8t2me9x
MQJwiXklwMSCXpJNvlM5uqlCzsFfkU/ThYhs4gtgQrFinauFEFHnC9wzg+iOgEocZO/2vA63fcw0
IhmDBzQUpIwQ9UcWVG+tghBZWBj8PibcJTa5coWmAL+KMVg95MAbcuU0qEeW+USErj4RSfBBy9YD
g58ZP7gZV3evzi0UGo5CxxCYRBJCXDyhs+3OzjUrSglFVl7l3iMi2q59gSkhtpSLSD31IYH4zRPO
GmhDCinuJlMwuTmdg/kICBDTkdLB1ZNGzGVM0oMQzHKjnoijnQe7YSuZcUT40r50i9IELg3yFlq2
N1YQ+hDbJviNgxAJtNsgzgPUUNtkbiJL/5PS+TBECUr3RgfpCzEvYG+I5iGmKUbGcJ33QEwr0VcT
tUMCQjq13oU1a3VELN/ic1z9ZUvquL2n9qQGRGZyzY+Axu51JJIt4UJ9NS+yoF1GgfZixRq+YdUj
HRiuSqEuzx7w7KeHfh2rP13YZO9Kdda7QCHhkvxpwk/2vcQSuSq7nhV2+MYMl3bI6ae7dEiIhwBg
RCcsBlekzMjQdWTxLM86KMV7ujjpEzJ/d2O59gyggfnhDyPO/pKIQt2TH/EDDuU1g9Kq8DT8K2rU
RtA41LabSH0cbMBJudCAaswOEoCzVajK2r1go4XsQxbf2FleodrxoCj5RD96Gcb8ZkX08aab2s9J
BoTGTUeKaj3QP4kbPreMzU+mCinAsvQOAt+FUdNPL2NwWaP+kQKYYDa03G6EFo5bG+0eSzLSzKCA
uuTZHMje/qA4858M1LuvEIcfF9/VyVkTeuOvN1ZtiJXO45e2Lrqd68TJsdZg8jypg12Ll5gDTfOQ
yjEU0EVdvF+5l38XWKfP82R9mkr+Vlxcp2K2AUYBB6Pke1llON7jIWguuDXPASlJm9gXp1kjjM8c
goICbNzx6N1l9dq9+6t3sSQ14bic8bUzxFhltVEyRSSH7DiOFLEgyIRYRtIHOq1zQzMKbrAv8Mhv
GCUzCFjc6ezN4uoCsvXRC1lMhG1xs17ZQstSPa1L+lynZtkOTXiwS4JuokSzX93EbjZDCCP788/i
zuahyMa7wC7uudPrn4IQwU8OFvQz2l7yp5mR6Qm+dPuIQ4Kf2AHx0jBvB1cEdIwzSMiBQVIhM//B
BbdcHZipOxj8S66dq2t1Nueijm1aEN6KjY35+W30JAkTfWkRa+omJYnf/a9uvHSv4soCjWKXEiQm
DukUIqKz3md+o7c4TNIPRDv1vVpSDCn2DCEIFwuiFlKSnYZb0KLp5SW3vduhC/udQ6V3BzGreOkc
KKMRXQLnb9VVyIS7BWMcqksyHzqru5CDvM3Qp1rNh2zxk3UeKXvpQmfS0kNA8nsY2vmuTpOd6cZI
tyOSwFYuKy6vyjsns9+T9d2Sur3tQtHPkQN/l0EEAQyabIPrfZYCfh0YAOQwevRAHNGBQ5X1VVLG
09/MWmi4CA6S2XfLfJ5EYs4RTnhTsnf8ba0SUkNGd0FPNxnMfl7qDz3WTtm+dhjiH3MOT+9LtlXz
HM7Z8IpDByBOMqVGkjHg8D0QWhIEu0BMfbebm7J+1JM7WlvREtv8Ew5VWl6PXJVdIKC52ckBiDWd
sgIdxB5TnolPtW4dexc2K10FPdhE5HC+rGQ5980kNj2snHC3ti3BrwptZ723MuVI3Pth2NzW2r2S
WIdCOadpqUAOkrZX17dyIZktKqeBmeXSizR4Qximfpj1E1Tpd/jsf3jU1xckg6w08A0rMnpTMj3/
VdxM3JcWazfGYXaR+nt/MoIhp3KqvVobJ9j22eQFF68i0BJeUeBPXwauT33bFmX5PDjB+AxR60p5
ACqBpCpmyb916brFRYGkXnfI2x35kvYLXg3EEXhEl47omWhN2BgdAR+I8JERxUBPwZRebWWKy5Vv
kTRxlvVD7W0BUDcevhUciJhPE3KqMml5b0gx8VU59VUjWcTCxoEVo+/c9swACZmPi3VlqefStcgE
zza4uDH8VEh7stsioaXhJ3arHzmn3a2vRWojdrXceT8mACMumLfkL+m+s4WqIigeGpvhKK+pkepY
QM/ikTMrdoKWeVF5DnEaXicGBUqKtV09Ot6CuEVyKJCJ7dcMjdIxs9tkgCtGf36s0t5fgYEz0YoW
Udjd/dJV4p2Q0IwtMSlu+tCAoGLsMValdXBLILIRD1FIXIfggD2U9lD5EfUbolKZCXiUFYZ5bW3r
rEHuEI7ViCIpU4natrMZst+WIJFu6w8S2VaV6lm95E3eMSYVMrsp29FRG4/HwCEUqpUeUVsdILBZ
rlfCdGGq8ZIZt2i3LZ2buq9ZIFj3ZQa8EEs3MU47cqYGILxo0INDN7uFd0TwupR1RHqtzo+zdDAI
Z6whGS7CDkD61HXh+yAnv7tLAiWbS9YlHTcz6kOX0DG8AReEozN5z9hKKLspeD9Wdt1M6IiKRR3I
XsthIlAW5IBnWT+cwkJ5OIb8Glmt8SZL/ISV5wcj7U+fu7e57pP+XRra7M+htacY5VGf3MSAGrMT
8kazPFMANFTjOXCtajtkU0Xl5qMH3yZupQADonRb9hZ3pnOY+MjyO8xz5DeNlhgUDnI1tDcNhIjv
dh6F2AMtwUw/Z73VbosGSRyuVkyit6phxcP1ihAtojrFAtLmMPi2jKmTzzREyYwAkq34K4/Z/Ehe
fQtNuG0LE8EZTv27HBTZeqNoUGeO0yL5YnBSk7TbhBCy5dD4v1MgFvc96Hu/pcjqyuYx7YAQnAq7
t68zbSSZ9yk2DLo3ZXvyFs0saj7WgokUZFMyZi9PTe527jMSRTJhPO3LNao73MI7D69WDcFvIBFz
wvQDMgvQR3pfppwNDIkbb3xvy1rCEcsSZzn3JWCKp1ai5OOGZftIcbig3mW0wxriY1XrFL+2SN/m
Yw5/p7wFz4xaxVsXItsIGuBZBNFm3MNSKWgJaKzDIBJgzX48LHbLVtsdG3JrTidiWbJAE4TUt+68
ZVw9PyKOXvodxtTwbkpcvdwxpB6xZQsQXBiNUVr9m8C9Nhdh5foFKTfLMz5LChjLVjYVQpLF4eM8
maU8+JjxnA3EBwpiIt/79MA4qVh3g52ORJ7JjlYKCf7wZxkDWgRwB4hQicqakPygnyKOJokRlYXd
4L21FEnJcbGtQTEo9yF6pLr33d2EY2PCjkqACoW44JJ20PATuEYiGg8IV66CzNmvnykaV4gvqV3I
/7QKA+dxAXzsvaZPQZUuZI3vp3ggZ0lbHsw5B88BIw6Wxf/oT1FB1eMywIsLW0EIuZ2Yv/BF0X4V
gFfDrTsswWtoheNt4wiklGXZie5uHYmvOPEcF9l+0I3643qA3HYiJzaCWq8UUAFopf/yMS3EAo5F
8N2sMvvr+nODXNi1vAdkPy7vMn+XuQ8zrQ9zOINkIJ0vK+9Jba0g4SzuON4iciIxfYkXehDUko58
oiLnVP2PK7nr/yPM/uPqS/u/M8w26Tj8qf+7me/65//LzHe17JEIAnUIha0nPAVD7L/MfEHwP3DQ
2ZRAjqQNwu333818jIoRRztIxkKP/cL/MvM56n+oMLj+TwXIEIGD/L+Y+VCV/G9uPph+ru+CWwj/
D2NdwuTGxQ/mHD3FvKCBKLrNZFg4iNSJA0uDrD87ne3/9HXaBhHzD8YZLjC29TpuFcNrVgbFm2V7
76lLZtUmC1ukLOWwaHYSxA/nBML66eNAY1kymCFcD4cRyrCgQFW1Bd1Lfyja9AtzmXoKLKKeQEci
3UcHLUeRgUZvg2cza+aoA7aa5IY7xzvraUnYcPngG+xyhWBbI04AL2EPTAfqzEXsQLcAD8JJ3rrA
idejJHKPiAOVxkDXnK7fC7ddn1TvrdmD5RA+F1lEMbDt7f0Q04VZcyT8aiUXCoIj0uPMDeqXApr6
tc8wD2gN57MMEX7FsiTezoWtijOuvmWeVX5NKlnPHh7bGwfr4VEtwCDQY+IEQcjaRAIn13c86nqP
y3qKut7MlAtpc6vTarkkVZnuBuEccDe4j4nP2LrzKxSQYnDQx0myzg5etzhHeHDowqkdQmq2Hsjc
pgsQ+LGqD46r57HMKlWmPkuSyo9Fkrg38N26C/2FfqTZeu5YUx3jOAHZNNoAJNCJs5hgqEIIwW2t
5PI3ZsvOzGdd71zc3Ge/HAhDKSz3pQ38+t4An0ESAd7h8D+pO5PlvJEsS79KWq0bYYDDATgW1Wb9
zyPnSdrASIrCPM94+vqgiIygGBFSRq+602qRWSKJfwDc/d57zndMW3NxsXflY5PoxLEm6E8WiDMJ
B8o1H6VL4WQwXOVwRzCkcamYe93reD03zjQ7VvJ4uiaiAeskdNJ6zYIWDis2+foGKQz9e6ObW4G1
S5U1E1+3JrKPxaAlkvtHL49l1Ozw7/sQ6wp9Tzce4E0X4xvwdfnomLa5Yj991DCRHekTyXMPau3R
61oMQBMLNfyoksq1KIEkNxhEOragObzzG05aLYPUfoxYwxdoB+TOsUFyclO6dMPKwUELozF8apZW
qlGHaxbeapgSyutpqvNm6Gfm8kvDrA8LAmy/vdbn4XoMlbF1K4mFqrDleKYroB3NNmY2ObUtQ9N4
rGYKPxN0mGPJQP4phWt71duadxNOVgbwjmQQXq+XGJLdqjQv25FgaPLlEi/fN4lwFI3oyEQBhYTk
mAWpcSaQcnpwLM1RFzluomLX+r5xSipLvwtdW5u2YUazmLMWg0nL0aVxA9IAgtdiFK7Aq19GZMgB
lhYav1n6dNdjgpLTwMoPfTEMm8xXKcE4htSuBcTqlRDC2epwG3ns+lJH4Ww1nNSiAmh6rXAKj6R0
Ly2jV0zd7WZrIrBLyfaIYen0MjprbY9sVu+zI5FyEhMQEnymNnxFgGIlJCGQEgpjxxhA92wC7V43
TOJVurk73zf6jbRywaKEXh83DcqKhQkofm9bnbU3EVV/dUbXu/YNL61WY9GIO0Q0DSdzgCTGKjCI
qlt76A9yeMdedVlacx5x7hk+WNOgEPEW3OPw2moOJi+F/HRRN1pyhehuPLRJhCYzCmcZ+VDXuKFJ
MMovJwFjPLeFs6HDg5LPCvx6q6OKR73NKRj/QA8vGe8jh3DlRoQ9o802PjcqytH5uH3GTI9mhW6q
is5WOLc/o17JK26uES6FU3r0MidaejGc83KhV5GLvFMQvZ2EjKlIWAyOJn7FqyaJuOfsksSGhNG5
QdunE6exi3UgZSqOSAXGgrd169TZEz0JTqXu4+QCUbFz0rsSX3RCk4WB6ShXqW8h5BoCy1+Isk2v
O79uiAzmcLvHx1Gh381UeFTgbk9QpqrHshnQt6IAQyVMDXuT1wIqmRPe2m46fCqUXb4oTo4IuCxN
7Dpv6N/++dGEVYb/+5hUB1T2FXFDFfpB87+3b/nFc/pWf/yh+Qj0+0/Vvx+JVs/N83f/gygdyMzX
7Vs13rzVbdL8O9Vt/sn/9B//9fbtr9yNxdt//9drTmNw/ms+xu/vjhg/BAzg28jewo8//xtfwLB+
gX0qTaCG304k7P2/HkkMQ/5Cq0u5Di7c3xLrfuMLWL9wlJQ6im5XAleVM3L3N6wqv6ObOjJGQ5mY
9Djm/JMjifEhesM1QIoIAfdVujPEVX6Aqk44i3F89+l+ImOTVsO9RntxzYGFebk7PvS0WBZudIq7
PV2ueO9Qxu+mqbgY3ejzu1Mch+PRz7P3GOHvz0awDeZXwlFL2BS/8/vm7PQuSa6tgzj1sJLui7jf
s+6iihMy/GRxyv+Vg/H3wOK/etN8hsKUSMQ5Dn44jqECM/UgxQXZQKlH2LgWgzgNnm3uzAqsXOEx
6o/9ntm+4VfLCZLz2q6SaDOR47OjPe6uf/zWpZiv+A7zML95ydfA4VRYyJrnc+v7Nx8aIElCy9V2
TUnaRjjid/J2yjWy2w410RoS3jFuGzhBnGBxxcFvkKtc6frRpcuwNWSYHscBE8JirP0bN7Ce/XpE
XbaHzUX6Sb2pw27tudEz1YgBkN4O6i8eAhNE0ymQlmI8yWYrlGh2bUkowUirvNTsRwIX7PU025Fa
IkjAEwbtfUuth/1NGy48XP4TduKzjPYu1pqvhujp/0rVvswLYqNHFy1caqbDmlhBjjzpg85wHg1A
Gt21wzFwL3zdJLsItK6miM7OYHGSFaAWpLZc5B2EQqD/LzlgpbFLulvDGJqjzLXySqUME5rRsK+C
sorOox3E2P6YlATf4laCanwJpil5zENnbXXIXa0xwL6Q0/cv03NpT+fMd0Isa0ybx/Spt4DBdb2C
qW9ifXPssx24oB1cNLwp42Qy0KkT2yvPKe57M5BrLDR0tCL2zWU0hjFRuyLA+1zXOTGydbms+qBa
W5j4l8yevKNTYeZjHUASV6DpX+KZsJeqS/RNl0yfI89H2d6VXsZhE2+c1vfY10R9yFp9vM4b4zEX
OQjVSj9UstDOJCd9YTjmXzjMnuawW1qlPmBL4A2wfYtoOQie5Gg0hm1KP23LBFQdSIIHh+vlzNYq
tCepH3PoClN7CdgLW9UsL8nN6pIQk2IFG2OL7fU1cosLM+XBmKz7cTIOmS73pgjjNZmxn01Hf6iC
5olxtFwCuQCZN9pM2e0+3GUpowVfR4CVa61xnBAccmDmew1qsp1HHb6eNaQTtk+GmHGlynPcxJCv
2voOlTpGfEsLTp6YSGU3OcQ2ieG+gKvXrtwU2SxT6Qk4u9argyOr4LX2RH0J7sFBtI0gaWGzEH+u
/cgl2ilKDvwXm73ec4J9oHHbR5PmPxql9G5MJPXgWHNrfEFFJC7MSA8uXb2yVh4N15uQUKKZvKvx
oTmxcG/dLkCOkDC8Qv5iILKg1fjipiPzmmIAN59kRXeFum4gogiBbWMlxaExYJs3DrJigoH7m0bW
U7qi8ip3Ux3Gz1k0Tl/RbnkIXGBsjGb2KlrDftR1WT1jJ86uOtfv9+0U2Df94PfntJbTOdTxSqax
1p3bb9i2Xivyo2VZ7qmG5AjDrFHkPmBOti7UWDW7YtTH+6IMzSu04N3ZikbEE37/SjZASYaBA5sr
EebZbrPgdioMpCElznVYMzsDN1mABHyopLYwraJ5LS39S9u0xXOmN8/WUFzCF+DsUawD9IvbqNQY
q6Rd2FDv4J6qP2c9axey8HXhBjMJb3iIU+ntKqMdHp3BODSdcK6m7NGef76YunTZthQZybFIopSV
qb43DQ5k7ah2OFXWeF3PhmY9SR+07GIMwaLU83BOdD3J3vLz6IwwAGX5hY/EXOHKWyPnbdeJ5FRd
ULFhHFiEfbzK4qbazGirpDl05bDBc0YG36UHfM9EkAYpgHqTexKZDXTZO08vjiLdWnSwWWmNnObh
S+KRXN8YLr6ncGUMG1KLkHZH4qAwk06x8ViYHC7BaYZY3jRi7fpu3xJYmPvmMRwmQIny2AfOaso3
ffFYdkc06Whl0CsJ4i8cgUOIcRow4LbPiNOOm+1Ualj+ygXt2V6ALUNNkfDyuvYsaGhH0UFgffAj
B91jtSyt5wDBed4GO1/PYPHahb2rER/S0ybUoEmXMssIhKvpKE4tlXVZ7Hyz3U3mLWckpubaou6+
gl6DbQsLxgexo7HCdnp79HHX9zIhP9q7amW1BXDubgOMPeA2Vt2ELM1mJW9SXgn5s+jViAXvgnVE
eHfi5KjxmNZozlKr5CLUr308r65ZGGt73mmmaZuMdw4LWhtdRoU8Uusuku4uCcIXU73ZuUZKDwKv
bYF0d+UF0UU1nBmr3WpD6azRFSZLx9CuAqJQpmJS5wFpwuCj+8g9TqIztbOw8XNTQ15UmXFkAVn+
eC/HN/3nvVwJw0JNqqAogVT8fi83HCPoLCuP9yGapi4POTqhHpdesipZOorKesgyQCNWrq39+FAg
wlg3Uj0J8MDbdNhyYtzUne2uXSP39/B/k4bJe5pm8UWQ41KVmSC+mywWDwZrr2v5jWEJ46rNSuK7
NPmCOf+yJNljkUfGk+fOOncdwb4wdrhxUPfKEl5pfR9piiybruWZCoCrGZbia8AJpUvgmfgA6aQ7
ahlBRVsNQl1QPpOXanr5Q9XIgp5Il30StUZfNcoPoxncQRStNlbUPWqdXOLfPMQhYN9KiFtjEiNx
Q35wRvh+dgfJLILhhBfg1sIeg8AlPgCz2yiq1B36bKjwtMuXdJxHpEvtPXvXXHWho89Tz7jlXkFb
keH+QkRXmdBzx/mtOxOk6Wro2D1w6XbuDQSFelEaAxGTdcKa0CHOYSlqteBTk2gnDO6LwK1WKXET
i2F0LyqGwSos7nVcgkEL/kWYM318m9evtui1xaSF3o6eS75v86JY+Tru7qF2yUQUOw6qT93YXIax
eIujEbyTZWOko10www6WfSmxhtk0emgP74qMrTDqzXufLbrS6xfNw9FXl+S+tcln+BS010qK7gY1
JEqbFajsgE+K83Bl++nJav0njJX6toNgvcCcho+7hokglbytqrlNF5YXta+ShdItHCcxMxq99q4E
wUpocPiB3H5wDG4QFzXJmhgb9dC0dr0WY0T8rQ7vjiYBjO0Rg3DBoXcyZ7ixB9alc5D754J8A2XZ
y7Kfgy+756J25H1epS+DbpQbTEbJKjJr+K7tWrmUoGjNWVUgvqNgGHWx7TVUIyWBaFm5j5zyVWqo
WePxOjH0tRZwiGNqhbUuMFda0By0FCUjm9cxMDLksMAjkfvceJq4hgbTYE7QDtjFLnSsLzJvuAcA
RuhdI1YuwwFmhzdTBF59CHtUIsmORKoHMYU3g2mfKQ+WWseGNUSPKquOtXEr3GzvD1/8QJwSMSyZ
J2wTAiZaa4VOAeEvVJppZXXVXnnVmfP9usANFgoGo0Gwd/Jbn1oi7+UaCiwDSRTbCMoG58mkDcbk
ZU1Y4SFt9WVNaoINabVZKyAvk7HXkuE6Lt0HBVIDi6Xr51cIeTDQb6X1RsrMhvAfoZ2VFS2YhJgy
vuBscCrwn9nBxWzCaKvt2PWUL9Nan1Y6cyp9+Ezro2WuWcbtqS0v46Lb5GgfpvKzpcZnGTwX7RcN
a3yLtQM0jRN9aTSdyLIr37ivmnKl0RDUxRXan9VQMJXVih1Dlt7/EmU0MYOvwwQqINwUzZeQQKKZ
cpaiQRbdRhUHpCffpmiusQaK25HqNyLal3ZzkaasP0azAg+10OiAz/uGMO215vLUfU6GlWNSxYjq
0HiIFwjGrIebgQALRszs3BdFjnYl4ROmCU1Y2Uq5uD9BPQj9KNk3UTUypJKHUHdXGueviAN97HPX
Qmlm7LPEesWR7tosX610wpsymyW32sTfYeakmASKrsN1otYjfmZho+ZnaNh4K1AAq9msLRoeRebz
JaI9MhskDBqXMLY42nBSvrFKWFf+LYewdacUeLliS3dxNZjoe8tuU4wdeDIfDegTtEmAJrC58U5x
ByZAQtqh340u7o9QkEjCyVyMR1s8d36FDYDUNlc/dZM6+DkP/bbUqwebTAaadGcRxZc6OSiDZS0s
/TSmFbKS6ggTjccqX+FI3U2dXE/R2pJAS3KX0UJ1ott6wN+3su0jFpN59Thn2KFseRmJz4YRLtPU
WEE8uEYCdXar5z679EnImPxXK1ebuD+HQ73KBndl6fgZgXQ73gXeNEJX2LDrCStPyoe3rMDYoaRJ
3C09FEh8JvaboioucD+sUXvq2zQOYReoa7xJd6EHU2hkvEjoJnWE7vs2f4WprhmMm7jr6CpP5DWx
Mkwjh6AhzR/Syv9aps2594PpECb97UD80NEz0FqTe5weim4WhdyRp/bVFN0VFi7p2ltN+moVatUx
R30/NGoLo507m7NCpyVv3sRKE/EimxDzjh0p+WDUZUKrMt3+r9pGmuPETrwvvaq6mFAKnRNRuk9l
iTTYj6K5Fks1pDoySbh06W/SJiSIN4nNK1MN4WcyCtUxJtlli/q3Of74+GGIuVXwRyuBHg7afSZg
pu1I9kpjpla+byUU5aClYyb8fYFQIF31TjncUBs2dD0Nxf+zLQ7eXJ9MChNpUendVWLgPOJdASGf
5RNMTahu0rnO8b6VPGqufrJvhVD0rSjS5vrImyslOddM+JDFxTDXUWRVUlIVZazdaAymECgO9RcF
RnzPXkfLFcVIcqir2iXvMpKfa4eTKr5A6ZyVETSXGBuC11hZ6mBqnBmskHn1Ag62dmUBuHrxYbjc
t3Cgbwr4ayfsAjy+RnsX65RocZFWZ2WnOpwnastprjKnQNYbj4BvRKKDQY0/QGylcTBp1wDe2tcm
zrvbzHQfZSo0oJUsr4V8gqnjAu7wr+IGtqOFSidLuufJRtcj6yI6DjlMIafz0PpT5qTRGjMKjQss
XHoLajeoKHdDw2cPEwGraJOtiEx7HJKKfcnsnmLk59ycfuaSRNT57VMw1l2+rIbEWU942cgNHmMX
pvZkOAuMxF28VpoO+Wg2BK8DMTvVR7d06+uU2+m2nku6fC7u8rnMc+aCL/9W+w3f6kA81Tm7CMUh
icagZb9VjAyYunMwl5HJXFAy6OvPzVxkEjrd7+VceE5zCWrMxSiyxOy1oz5FruHtCKWZvo5z8WrO
ZeyP717amu/u3W89QIcWIA1Ohq0Ma+d/f9cDdHAojK6uJ3svB8fsW+5Tr1Jy8Aq5R07jILoGfdro
9v2PL/sX3bfvLvvhkdHsGOkIIaT7vsyBj1mcq4yY6DlDqesfX+kvmpzvr+R8wLm2BtKguAJaFwT9
C7aiLdxv2HkTCZrhz96V8X0hMq8EjKCQesyfJW1O/cPb+mOlCoh8OibzisOjro4EsoSfm3k9ojXu
ArDp/U00r1aoddM9gRksYaNfG9t4Xtf0XmTTrx3Yf6Rd+A8GBOfwtcrr/GvzcULwfkDw/9MYQfJ9
/72yYfmcvuRfvo9nm3/j36Bi5xebDrGwIPS65ixg+G2OoItfaOArOOKW4xjs1L9LG5gw2C5TRFiN
Dphii73itzECmGLDdB3kDjq9f+kI5x+NEeb79o9Nh9GhO7fSXdhnts0449um9O7Bdcv6W/hQu+Ph
wTVfJiSDOPjPwwElJuOH6oKljuSawMLSZ6dQRFQSPLz7sK5+vdr7AcKs0/j4IkwHeYW0HOTOljn/
+7sXkSmwYoBfmx1K2Vn9R8yVBj8ARV4wAhEG2alTFRbdCzd0grCx6dEydrgbllWThfdpjKD3xy8J
FNiH1+ToUrcY4Sh0KWzL1oephmv5A67uGAhE4SQ6TE5FZYmxm5KuCcr0aehni1cGPo+mF2glQK0g
UEPgcP1qkKKCCAr7k0hkQzg96VtaHS7HHsrmc28RT2IZim0VwhPVIbYPp9g6DCaDJSKo6Slh+HuC
Dda+9kVY4Z6QjGDhGJgZMRS+ogoSJGfsjCavy7PpxUO31Boig8daU4ReVG8S8OpXEyBetphvJOta
pr3nr8OEE+1ss+6H9aiUZh+yOIdrAHGojHahUaoL3e0YvLu9YeD2jdXgHw2/t9Ntbg0dsmAScdBG
qinvcPlpRXmIE2F8cRScP/rvgctbqthj1kJ6ab1u0sosSZop/H4ReKACNt3gZvD5LFrDCxaQMkVn
FfdfknIW2aHK/OSbOcNokQCo2hhBSvp3APwCxFdFMZR6af6kFeTZrNzaRZdt1RMLIn8UFCFNaYLI
KxG5C80PeD2WT5L41miLlPyRVC/2ggECEnIp8BE5qEGeab2j14nyrJ7NL8gHeQ8I8ynENSb7PtUL
RQPPNBHgeVu9TKiuUXUbTUX2AMCs4hSREVusad5yjkD6J/f0C6byqmYgHi5drwKNK5JeXMJfHd+8
0CTMDBOTjuMwRNWNEEKTK88nBAjzcZ6e+tGXn/pq6gBPdCAopKziVagyG9GjLYyH+ZBGTJmnRdeT
15mvFb6+i1HD/U3Dsk/vZYCBaVm7DJuAuPp6vBoHR7sIXT2VyyGi384XgzJlkyU9TZnQIO+rGYhG
FZKBGoVvnibHzksHi/5pW2LLoRKSUKZSnLfVYEwvbTnT2bBjkqcsWy46H3RaZN1Of1c0Ng+Dq3tI
N+1urLaiE0RE93adcV9PUXbHagb4zfVoh+Gcwhe2bLj9/GitZbKRd1OR+OIUjhkk5opdDpxuZY+w
STpkArSqs57ZGVkOnAS1grCgqByop9O0AlnGERPzyRD0SzexA6rTRI1f6XFOJ8AVJfJ4hXJ5rYPD
yVE5NB3tW3yzJuyTHLeOO7RWR29zrE7NaPnW9cDpbVzIgUHM0ihGVfF6c4soK4BT2DIfChKcnKh/
YxEHpQILeN3SZH9GjXobERHOhGnP3OgFTXa3N7GdnftcvDbkpdjVofWkOMfI5JHNA9tWqB79cfjq
4A/DC6ODzyIKaVMRUcLxeDV6/RguLJ6pMLZXsDy+6MWA5sld+HxAoxUepqbeZJVzLjC8AH1OVnY6
XDtNd4ocpKCecZfPye5EeGS46HkdZNjLeMOAZmHkBKmRwl0EBcHY4Z3u1jctoSY5pveBqe7JGaZD
XhBTTOkLaEgi3VoZfW58bUI5PCnkRcLgHSgr2CF0yduaLw6ru28QDNkh6HQG/k50YtZ5qBxkySZA
J+BRlrxTPn0f10Lt7+LJdfGkx5kDNCV3+JT1FiiQdCEUjuSMldXR6Eixt6oAz6l2o+cVERilv2om
9zpXfb3OQsIluxSyVjQMn6sUEFykimsjp34IRuuxTgFB6ckl3mO4Bn0Tb1G2go6pC2+ZZ/F0zKS8
zMQT+R1XQWjsJvidVWzoXyZqVGH4y5H6aElg0GF2nqBuxjl+BG9fn0G1GIu4T8MHwy3uvcK6cOtk
o014beivtqtWFiXQr6mJccgxqyiCATnOnBlE0MqS9h/IpLq8Rtp271XmtVVnB9RBz93QHDAVFl/x
D8drAyT1J08f6D1JYkmRK8F66clkRIWcbE0rddeVb96kLQod064X2Dtuax/IZeKpO20QtPYAQ/oA
LW+BuixEDtta79ejgWh/QxNsqZvFVx9y58qR4w3gtA3RFzTRDJzatGiBIhRmu3eH8bLWBnOBd3bV
uu41xu3HPoKYMaPnWFZOpikeDDu99WZcEYN6mmRAfjp6xUujjpvnaQov7CK6FDLTNsH4qqovBhj1
sq7OLiD1PivGbe25+Ul5Zo5TLcKuUbt1+aT1xjHKkTHTc9+5hXcJTBf7GXk33cs44sZzqtBc2rV+
r6XBtu6yixary2ekk7TFCt08Ze0EUkfvMGQz65Ht2WAE5CfYBHPDmhacwqk5wUZu3Iy+Amy+x84v
P7kQlR11TVXpLNCtnwqTSCkEwrSlJR6YcJ3r1SEWdDkd+cnUh1MdS1pDsGtwD2V43Cbwbm5GAzJs
o52GCKuMk1Pv+JcjuXWHSbpPxmCW2xCBOg5sH+CxDmR7o1ElXuthU701BY0qxFJNdoq8fIOsLVmy
hG2H3Ln3cKuemWOchEmyoqMX9yD0pmWDFW2aUz99rBPbIuzCLUyglUqi4aaUuLp45Vq1bPz6Lisa
C6X+jNvOlZfcadAHMAY/TZq7x/TyieH4vusgo/g2GWJWbuBEqax0YXkWVGLbbsX1oNdXCqUD7DRd
K8wdC6uJyYBM+erBtSOcnCFc+CkO1pXRbUuRpYsqdLfsKJjG/b0e4RLrvYfR1kFMlfXORLty7LT6
3s0xcqU00etBazkhgcYG4XZVEeLHQG46avyzFeJLxtg0k5HY73V7OEeensfHdI6LLYV1ZzhRwtAk
PPiVlEsmbOEX2IjHtsrhcaAr1ae5wSuVv8LTmjuxDJdF4KRbCAZE2bsQVMFRZ+IsRoLZmT3l3RLs
V78ufZKhZG0br7zBS7tK061riom93LongbTl6KK+lhr5wSPphQQtQumA6r/Fqx5uASkdx4KgvKgG
92JrlxzHnEcRj2+ir45VCZYr67Sz5zvqasjbYYeS9MTym12FVlG+ugoY9JB4l5BF4MxV2caxnKWq
qwfkGhvSyMHZ+C6YTZ+1gXMobIV2x+ZVLTvXIjLOQ1QyAquxsq91nazocuuyOyGi5lAESHOZm5zS
kCrGGBHa4i7M+r0R2QsZZ2wsYnyOtDy+svz0CpNaJFZV0XOvWeBEI/3LCJZY+q/Y5E9OFKz7tD3Y
efWQsX0tTdnt0A1/Ga103DaGRIVv+jz0E/wX47Ko3OApgw5U6ZxmnAIkgF4IbZmOBDalgf/cQqRg
2bf2emNB0wSXcahjdRx1fw1DbjX1aXzvBMq6HYF3cAzN6+IhGUrs9qIcQPCB84netDpnNhRpiRdt
mjSMrvtqDIolSQZ0v1I/atijY9Pcypqu7YJUeyBmVuc4I1Q1DexVnqpPkTMgbspjv16Oeq0uq6bX
vkYlfLCdXvPEg4tG5NeabU8XSGgErGU1mK59yomRYw9ukWIb607IeQsXNnrvvJ6eVFakT8oeKANM
rf/kCwXzB4T8i93oyVuWTMN9SQQYBQiCa5Kpkulk9mYKEH+sJPoJ05GzUqNoYU1EPUtjR4wIn6UK
4pXbOPLZdzVO7piJmY3bk23uwTcDBQ6nGnhIGDNR2o5mX0ALcpnuSrj6WPuantAxrWqCtcNHW5wz
J0vmYOZgZoFXs+cdomJ5G6cNMSqOJBR+U3pD+QxYRH9Fbo4oBp9w+Gj4EsOYrSo3ptZI9T0BfPHl
2LnVZeRWAOdbI0m0i9SFP75BA6HEdmqb4bYodPe+a+A/LkNPBzTim7E4Qu2MhwVyUMCpHWpncIkT
ttV5WgxTB7zXsCQuG5yig1aCsWLs6w6YB8UcYtBVc+US38UpWRO+WNaxpohM8waOULSumLN5bokB
UB9ZMzgiZSvL0rjvcgK62kNjBtOjzD0IRqT6aW8GVBtrGWdBez1GGOpWNYdAZkqA5PGOo0cHkYT4
N1lOkdbStw4G7RbOwIsXmOlJz11INr3cDyrV7HXhaO0VGa3BF570toVi71TeMtVLH2RwpaKXNmVd
XJap3W+b0U/fJoWyduH0Q9teUJPYrFSE8HhrJNAxlAejj8VKxliMdiUJOMxggI5Ey7omEB1Rlxwv
zBYJ+6rP+pH6NK6kgUgjr15K12LKFVdjpF0WkQm8THgE6RllB48wS+E9IoOuMTOYdlsEC6Cjbrrz
DNv7lPaai8GqJ4oUnjiWtlhyxF724cSEGY5T+BIHoQhXKvfQOSRZbJK820uKhpwgsKce/wGy4sjN
rXUs2u6MqCnLVoEfoANCs0yIde0ZwCWxv7XTE4Gy1q1Nbo4OZ96nHik7k/mkG6i02WloQ8pVynHp
Tg+L4LYk5+ElHcA9BIWBdEDr0NrvfXOGK/dVW76VocJcqdWp97kyO4ZrIwrCrzAIsbhaYd59xvld
2CsHrOMnVqioWeuUNy6EHF2yl2HFZy22VPnaJbn35qN8YoZu9qx7xH5AHC1JNspWlVaB7u9ECWI0
7X1ET34Qls/+GGOTRd+qo0MpXXZYP7ayK9uPKIInzCILrZ3C60p1zRzm0eNCRrNWd8uxscsHK7Kr
fqMggjz7lRW7S0ZW7tEKpnFYAsJDW9hOtv6J608R50bcxT9plnzowtIikaRmKUF8PAJJW82903ft
G1NoOsPqFht7Irx9DvASl7oBpnqs/NWP+zLfd0YxOc+XQvdlG8R0IaFF3fv+UrijFexCu95F/Ag2
liZeOoJ5xz+9imUQ8+HQlHIE3ewPV0FqbggkkuhqKlPbsIky3IRi9pOrzH/lfesNTiOtJU6PdL4c
HVHX9+9FM2OrqBTDWTTIqKHcFlIQjuP2asLHfB9SPtyR0DNc/uP3Zs7SZa4pXE7ks8T23ZeVcFhI
G6b7u8mmrGMU5ANgibK5ufl7A/Qvenp//qIsvCMIoS2am6ZjfmhhYzR32yHWs10YMAdwRDajtob4
9OOr/MVHKL81ypW0HYsYuO/fDGPoAGc489xWBf0mQ9N3Z3tGtx+RQF5VJE0vYJvGhx9f9M+3uyUx
lQEFJ1ZNxyLz/UVdQJ1srHiQBSnBxBkA5glqiQSsl836x5f6MFbhdkf9B9yZdGsTU5r94f1ZEeKj
Qp9roUTL3+w4ov8kZQ3TpJaudt3ZLQh7MwvqDWZaNfzzh82SFm1Zx1aoob5J0N/dKkbYdo3G1rjT
pyQ8RO5ALyQc25/orv58p6CYV7oyeaCl5M78/uMsp0EXZVkDFq0iY4MY9ZPvAnf+8Qf5Fxex+c9s
MeS7Ux/fik+d1EYA83D7ZpTutFIfVR398zuDVYO2PMJiiZfX/XBnNPVQjo5ZYXsjYfrkpo112aYR
tpo2jH8ycPtTz5yV0DF15UCosTAUfnxHIaESelYGNbx4veoXZQhuQY96gmiUXTS3moQpiEQ0t++D
0aRyG+hFfTGjMSIVlHqDuGmH0epPlrQ/3698h4wyTIw6lGrGh+9yipoGlEhY79jyXtSIfrNjDm+r
19H23wxChBepVv5kpZktFR/WUS6quHfYUyzDcT5cVLSpUVhQhncFj+tGgvY8S+h0ByG84DBEtbiu
ahWvRd646PEhe7hFMh2LIBCXppk4ByUpAUKn7C8QOdKxFynqBo5Y/aaETvmTJ3q+BT4s+pgEdJOx
C+8bIdf3dztsgnC0iOwGYCC7le35RKz3FVYxs/EKMkcl6R0/vvX/vFwhKRBCzOZanKHfBh3vnmKL
k47AMtjtMuhq26zM3Y1h6STY8NO/Psr/aDr4n43+Lou37JYGxltzfi4+Dgn/H7QRGbNY9Pf9b7Yp
/WY/mn1Q//1fuzzz/wUV2//X7f+5eW8n+vZ7//YTyV8k6w+zJJODC66R3+eAhvkLTEwGgK4ADWHM
JpN/55WKX5jw86Vx5GGvFpJf+m0QKLBMW7P/iDxbNj9+758MAr+/S341ODMH/Ghwhi6f4nno9KNv
cegn852IC1Lm3n0Yf3EY+Ls/Pq/K7249jtEp6V69DnaeWUJbPxShv++I5/3xn/9+cf/jtX84ynRO
Q55QXOOlcWANaQtSwn7y7Hy/tPzxl/nU379wpReRIFtNP1J9rREUQr+tAQkh0R/OwtJQRb/9372F
D1NG2uHYdiYuVKmzUZ0cWf7kHfzdR//h5JCTxg4vVepHMgMXgwCMriF4V9NPzkJ/89GrD8e70FSd
hk6XD4jkwuLeKX6yqM8Pw7t18n84O6/lxoFsy34RIuDNKwF6iaK8Si+IKpUE7z2+fhZq7tyuQotk
DB+6o20qmcg8ac4+e/3vyJvTF/lryqA4wigwz6W9pI4rFet8JJU8IQurzgB1CVK94e6v9T1WhN5G
kIujUZJPpKje0vKb3tLuqFldCjG240V9G5L/lMWdTg31oqee+/w3+/fw+Z8uzvabLNcwU88o4cIN
+Q0eHfoskqrRl6UmO0lr1+f/yqkRnp0lpLiVajdjhKX0XUFy2YcXVs2JmTG/dnipQNqhYsVTCIRN
6ELvV4l5e77TJ9bNJGj4++vhadLXukink4bCEWVpQFkNpQ/DvxNLeQOh6/yfMU7NktnK90gbGvjw
iXtN+dT7al/EZOFJkeH+ybOam6xjASlaBpQii3fgcVee1CATSJcItGzPrJbdgJOSgF+L6/JczZO7
Md7BJMZ1KnIo110lnrAM1JT35A7reMwM3a7EOQVfOzletrmwkpFpj6qwLj3LniARfvnSD695U6+o
NdqzlaekKQUynFrrHwYxvWvwccXgfUXiHq1Af+gw0fRMXFK1XZbJqxgWIW44S8hSawKPE8jUEOMt
VUXdQQDoYHFYKH+jll20FBWoOPe5xu8e008DvCJ+uwtThbQGd1Mp788P8ql5MouBaYclsDmG4n5I
H4vynQMtvtUXotOf2+Z/jkP/WUOzuAeXpkwaQIR7nVrvBDt5tY6x9O8wl8K3qR+2EHeXnnoMVN9G
Rb/KU22pDCSTKdPOe3L72I2asfCklN7GrJsdRMTdwF7mCF5oD017YaL9Kwb5TzdnURR79qLJS+Zz
22I2JUO3Ic8/vHMLsrPybcT2GofBC2PyR1nyzZjMy09Ylv0oCbW4V0z3deAuVIHAqkrbnegL1mRt
+ymFBktLu6t1Eii1KDmebuyVoCbxQIVP7dlxI756MVJlPwMkwYQvJW2f67z8YpERxfkGrIGNVzBe
QlMFKHUi4c7iSZwElsbc8hvhRqpgR+RfEo2UkxenTs0DKMMoavC/zNZyT45JNykTfOyklyy7ddE+
6HgMR58T3ynhher8/DsRAI3ZTuAKZtPhJybuyfUtQnxnA/dCy/KppucRXOI9PREkPiupSd/H4wxX
B+oaMCFfRECYBJhGJft+aovSuzlsSGDxHgjoshnQzwOVHF+x6ec/0thepJsQIbTu8YitL9NJZ37d
759tAHoWKoUxpcMopd94KruZ8HG+5RMb2CRI+ztKWzDaXHws2Fr8GwRr5E9sfN+TYiMl0oXzwYng
Ycw2grzzwsDq2GRqgR37pe1+KsLn+d6f+niz2I9cGA72wLywrEVBSkm7sOGeGpVZvMuhYUAlpl2d
MOLC2pGqflFQMVJjeFI+nu/8qXGZxT0dq+tWqvgjnXvM9ENYfOjh/9cD3//GqrlCNdM7fcy8Qdz7
pZOSidWc813+U8f/TVya69KxqESq1vbiPseCFlneOnXrpT7ETipSjxeaWyP4UVaYiZY8Wm5xILUx
t33qIKUZuYdRUuVI1BxShMVLO86LeFJalbYL1MTR5HLlueQbx2ItYNBcAB/0S30bNMcq6O9b4yBz
Ha6SnxXlOcKwhdKDNn4b4P6GaMV7Vb3wwpnuxKSa65eFFqzGAFSHkm8efAvUN8KVLc9ijZ7DOQiC
ZLqkPITDjZJdkiqemK/6LD7k0IfIKejjPoHU0AG2FCnV9PX73jVJ5IqXvv7353F9FivIs46C7EaE
Sn8tyNtSvbAQTvV++hB/nfMbkq+sOA4AUUAhlXczhq/j8DXAHcFG6roIqs8iBVy3WgtCd9zH3gfl
7C5e2ReWxIlBmYcKSkw6OWGnLn14SchjLnT4RHTQZ9GhwxrXMKif3+uoQHSpc/DBvBO8CzH51Byf
HWZ4RywrBcnEnrIWp25XSvY/7z8n/TlO9Fub3Qa9Cb4rRhZmz+5jRS2Oit09YokLo3JiqmizgwDi
HE8th5LDPjb8RvTUi0cfoUbIni13v89/0VO/YLZKAwycG6Of/ka5qdVnI6oWQa1f+AEnBl6brdQg
i8tmaFipyPkK1uilO/6pdmdrExfepDYT2m1+gvfBd/r8WJxqdvrP/1qaeW0KAUngcY/K2h+W7uhc
1+5sOfZW6fX4cuIiriL6kR4B75xv+NTHmy1HQc55/50a9ry7VryXuIMph/NNnxqL2YrEhyDo2o6x
SLE6aR0/e7iu3dlalK0qFMLp01nca8aNpl337eaPvR6KKWzapv76a+MB3v1V3VVnSxAv3KosCpqF
YILSrh3X17U7W3ZRwSGxrGg38e575b34Hz+rkwHpxGdTZyuuRgrj6hYBKTZ+9tGtj4znug7PlhxY
VCwMMmIoyTbVc/zoyoGYrbmYIkg3btVxr+qP8vhYX7rATgP5zdlNna05P+iGFBjIuA/zez2q7xs0
qH0Hla00t31qXDkqswXo1ROBI+OvAIJBabzLKJ+/brxn6y9vq6KFxi7uR1wfh23fX7cXTsU6f8e4
xMf8J4Aoto/iDR494UVjqO/He572boQ8bCgxHvcDlwZcRrzrTpHKbAEqowTPKyJedMkOYqd75aVB
mS3Ark4kChasfp90jpZuBuHCjDjxcDLPkVN4kpEmZxxG62dXflGYuB5QFSmUhlvlk+oVq6A+XjVF
lNmSjKRSctsS0kRAfWXSPEnpr/MNn9hWJrPaf+YIDqAGAtwRISJMK1FcU9cNi2d1vvUTIUqZrUws
06xY9DjrUX8BYQhB8ft1Dc8WIw5pSp4aDH1bLnVj4zZXdni2FOsUrZU7wWF17DNH+S64tsOztTgo
eP9ykCH25UfKGJvmQmX1iRGWZ6fSUiH3bvh8v9Tfx2jX/CG8MLtPzAx5thpL1aswAWaILRCxk5Kz
wW3BuxRNZ4nt/73JU+H3z8QTDbnzzOkAJoXv1eAfYWPafrMasOSgjm9pac+TFLuIKtsDVjdgiOZJ
D7G0HuAgCmBg4D4HgXfht/7R0nyzhcizvTRogkxQSnpTtYbtYu2kojLFAKqpVTLpkGPDwG6Mh741
r4v5fyz3/jp/YrzDX0jiYe/G/pGClrvyQtA/9dlmC7pvSw0GGb/EaNYhKJXMvcOS9EKvTzU+W891
ReqqmWZbrUh2EUcrU3wMAKOfX9TytMq++wqzVR0jRiqrUu73cslbStsvGvwJUkSffvbu4mMlYKzn
ycJOHpq9LmEFo4VOjsNtB9BtMoUFW7DKpOCQpYITI+eODHFXY2txvnunltosNoy6VFEbyhL2RQzz
wm0P0um6lmfBoR+NIuawQtQZbCnbpsaFaHbic0mz4KCOmVs1Ee0G0o7a/YWKZbcIc/B8r/8s1W8+
15+l/dccRjc+pPoU07oKpCpFCNFgi5TVRTl+LTIwP4ChVvgqttYybH+lxpMqrzUE41qqO2nxO+7U
fatigP2qjskSzS7Se8iesu6EYCItEO159aIJD+d7O63k7zo7izco7qmy6ZJhP5ks4OpRYb6Pebmt
Umd0/i+cmB9/7NX/Gg7SPRR3KOKwz+CfhPHXUF8X46Xp8/7VcKxpuR8AVd+L5Pa4mFx5tf5Tof9X
u6OEvn/IebVDvDzVIuOsWa6vG4tZoAhgvkl9yGgPeP9FuC1d+Iqnxlj+dygUCpnKspEIQAbWbejt
QYRd+flmy7uIE9RocNpA6yzwomperxuJ2dq2Wgyk9JhqjrFy5CMG3Vc1O3dPEMj5DmC4hn2Hev9w
dbOzTd8Ko7qNKG/Yt09j0P7K4+rjfH9PhCJxtvxyDUBPWZNobctNKPzoUbhjm3/dxUGc7d5NmAea
3/XDHn89cobldYfMuYytHTgaZwAZ931AYcHikp3IiTn8x6Hvr2XXu7XH56NZ5UZ7CPvrpq84W3FY
7QU59V+c3v0jRgzvsUBd94VvN83Vb2KnOFt1pa78z6pzMamS2h/AYRYajuSZu9LHLaSEhVd59yIl
W0KJy1NGcRYyRN/8rGBi1RleSu6jIOSrLNtb5j0T18YHn6qFqHzVkfkOdbuoQlw9MhzBx2Lbh7iv
hR9dKWw1adiY7kZrHupup5ub3Nq6uPsveGnEC4wy61K1h0KhLG6Z1BSFjlDcgMuA1IOy9lyKb+dH
4NQnm8WGGjk5dQndsAePWum2Wzrn2/0jZP1uZGfRwbCCoBiAVe49dDW68ej5UBslcZV0b65AeeTv
OP4Ukseie9Xad4/jz/m/+/3vMa3ZwcDvsehLMQrYm8IyTTcwj65rdxY+oqATKWkWeHH42WZona/a
Tf5LPY2GF28fSpT20RcV2E174Xj0/ZGAiot/NxN2PGmgdIQzePgKj20Rjw+6/uF21yX3ucz8274C
nQDNOd3O3BeqgAL1wlPwFDP/e9KY1vRV/wogupqnulyOPaltqHl4GrSIJ9TwQUt/tMmlw/ipKTKL
JxY8aE7gPAJS0uq1YJ8vTPnvNwLEoP92vjDEqsWvl2+ZrHVRhA5g2ciZr5zYs4UaDeDFgK8y5Ag4
si21fucn9p8Xi+/GfLZQqVBAU1Y3HO7cG8lT7uUBpiK+FsOT6D/7iLFGwFhiq63iLDwGkrQQpINk
CVSE+YuwKjaaX240ddilJC4VL1oWOWDQzLiXBM0RBG4pEN7SzybflDgUQMxMpQoX28AePSrcqVM/
/zOkP3vXN79jrmlUW6k1cbzhMbrSndHrlk2uOiY55674HbqSnfG+5HkK6eHE9kVzmWgF0DzoVT1u
7RBFGmPbc9qvykObd0jSUnyNm5Wgx5uIjb3Ul7I4IubxUKnhhIB0K5dTgGo4lWFZmBGwoxjr2Ode
/a1gextGb0YuPKpSu9Lk5C6Lfon1i9HIywrqhj+BNgQdo0nK2lv8lNUPfNV8X0DRoq/q7Oj7r9je
myqs73Z0AIouTG2biqyJ8b6l6LSqKX3HFLnUqBcwn5U8ccr+Zxw3div+iFMKI8WaVDzGbzh/CIOK
GWaFz4Ow8JLnUTsamWy7kbHW8DBNQex18XIUn93BpIgWNruoHXTzxVRuIjwLAes61mAtjW4tuJiX
h+IR9rVN4fOylCXqQb9EXVv64btSR8dKofKxqK6LuX/kg39FgxGkaVZoU5ZFscmQYdZ2Ya5Ma+ab
qWLM1hJJZZPSQM7aef6UmTfm7+ymBHgMNxp7aGnjRfigXVheJ4LCXNYRaB7FhRo3STfetY27wGtY
Ly5mJk/Ey7m2o5WEJrNMfogoSAu9/GlwzBi+YuUmj5/ibGs1W1e5r2PPtoyPynvEC2QXV49CtJos
HgofHpBOhTQWEZZ6y6VpY8bFo4hVri/x9GD4tpnnC9d8KL3sBbvQOI5xadBXiSwBWa0WgrVM8miN
Bq1DXtcsZbyBZPyTVHnnhy+BcZ9669pYC/kl3eGJyD2XedSq0buDIDIhRCxHBbLg9+dnxKmGZ2d4
Ny6DkqpBYoeFVemxbJ/Ot3vi68/l0Dj7SYCO+PpmdROWVLNshP6CVnc60Hwzh81Zl5GHF1Cw2Cqh
QSEV/F1QZZ1iMpz64aolYg96sYNfdWFvO3GgmNeIuiCyh84d+n3kHrXqqYxuVZxK6vbCjznV/Ow8
YYJDHduMPciF4lgKwTIf3isrsHVq4c9/iRMrZS5trppWjJrpxCKmexUbC8vcutWOqatHF37DiTlk
zo4VcloLoHLYoLmqKc0q7pbne36q3dmxQoqDWIly2o20VQ8Yqr4QBU+1OwuCHcZP1IDy4qlH2x6P
C+3ClfXUt5ydJ9I8L6UUMsaeB1UHBAfy6cSu1GPDO9qFj3li7s+ltqXQtKo5pVu74iUu3lXhUEaT
ZU1FnsdbiMMkOL50sDgxTHMda6ZHjZCGPFH1dWrLjblGaHZd1JlXvjVDkaWqXw174ANesA8vZRtP
zHVjdvqXolgZ/CkrGNTVrdQNcEYor28kRifeiXiWnZ+YyjQDvwlBcyEqQM66jWWim4FFj0CdinJj
UZk4iscRqtcQZ1D+ftXDUUBLbwYbBYsSsbrTWkBkcMNDc2LJrNxSWoiY3XdCsMZbxu7z8SkvnnEU
W48TGTr9jJJbAZ83IShXRWlDjFyd7/+JV15KEPldf50vetx44Y2xsoDWxwOm9RjxhQ137KRdpv4v
OBgcc2T8/GFr5Pf4FsX6vWH+KnMoD2x1YYLqeMQZKir2I+9qAoYQLcYkVGRX/r0UvSSDkxiXIvCJ
rcSYhZe+F/DfqEk4qpHT1Q5cwvCqR1hzrkQ0fQl7i2mT8spfTd84If5c50f4xNqZqw/dmro4v5gm
iPmRZkecUc63i5fj91NPn326ceLnjhB29iXJEhmjHq98iLp3nGjKlHeywXv3yAjE+fs9zuDYyBvq
Ls5fJO9dgYTYyKFd8NhhjOJalQPbG746PAXF8C2mfpSqAWRqP/BJc+J4WRXrEK8/FaP2zmjxIdeW
LcYpuidhWEJhSY8xoABocI9Pmpg8SPmtluzz9FYcb2NtXw+fNYWt6koSfujRYzAehaoKVnH9VImo
z0VhwIDZezAwCIErLr1GasT9blfqP4buzsPKTTPf6/KmxDmufU3jIrBd31qOebVMxi+jflDrEjvL
21HHoFHlggIBQtLsQjEcuGMLINq3fo0pRf1kDE9BfpS7p6J7AMOIg8hRTCE/3RTuVhQOUbqBcJAX
d0PxGKp7XdmNgen4o+cY/j6EhW51d5DseT1+hj2ZK78roIC6tAsGdx2ErWNWv3GbWUKHvTOL6nWg
6MnXX/0O33Xhnq6rze/zX/7Ud5+tgtZTsAoWOahRWBLWh0C4cg3MNlk1wQUlwyFx38kUo9yOl0Lx
n5zyNzFyrgktKAbBAaWnYdFdkRbFCsRyfNiMibDwtedYwqnpLXz94a608UYwfgjahxtho21uLfNV
Dz4BNj3kZXyvCRutjTa+8SiF8D64nWYeBXbXCaPMuVOBK9ZYlUqoMNwc+xJjL3oXlur0PvbN759r
S4sxUMKQyhhoVPDhsSks1m3/jJ8Wvi898f2qaTHXmAaFEjVlVXN+L8ifO9xPrmt3dsg29TRVjXxS
CkTYMTpx65xvV/v+3Rlqx79bTxTr6f8V2LRUp5ZhurSMn367ktlSUiFyGumh9z4U46MYdtjn4srT
OF22S1KMDcuN0VMvWzW2oZCcbN0Fxp7lcOBJIzb7RV2IVDU5anoQqgN8h1Ja4oe+EN14GchfshWC
CfsUzHzbpOlhsuGMpV3UC7ZrjisvaBdj/lyVd7G7rJtbrO405aBpKwvEwflffmIBa7OTvqULgwTn
ZNwXxUMk3Rg8YFzX8PQH/9rMwxYDJ9VjBksYHH00wYVDwqn+zgIOhFdFSKY3CFHAUE1/c3m5uq7D
s5CDEXMuNBCU9sqH4EmH3igviF5PnBT+FKj9NRJA2j2xw8Z+X2Gyl3JT9vWnFkDP+W7/MYP4bkXP
zvd+6uMNqalcBQGxlr6xVzuKqWL4NdBRV57yaZLAhGNZ2VqpLJIo5rgi4l9VhIca4PHgCe8YbH1a
gnhd7J6LZkek6wlFDsM+0evfyquvqL/P/9QT334um/U6N8JYGrdCzQKAAxbMua7dWVTxTDnIlZJ2
G46zvuN/XtfsLKYEwgT2jtDHyPor0MIrRcmmOluymZLohZDR3URf9OYK5M2F/p4IgnMGaiuGOJA1
dLh2kVWAVbP0ZxO35zy9iSYD5/YrHbhY1A54O1v173nItEOsPs3+ITU//FCjrHeg3le+y0KqUOI3
QC+PHWWUdezCnHh2oWiC8ukx9hbrbFMhemvfRvkwZkevWMfxppHWI+R2pb7rqjfFE7cXftj3e95c
tRvKsagUOQOmviv5ruiuC0WTl8TfEa4a+nDEHY4HhujOa9didWH9nLguzgGwfquEUi0p5PHVu04b
sPLFXtOCBQUWfnJLv3I1zeKGhzF8QzEeYQlbvtaoV5XxdNV4z1W7GDBqYg4AfI/ZZlM5xpVZrrlq
V8hcb8SgmC1FvGneukv1DifGey7a7RUFKKvRom4vn3Rqe9OMHOlz4y2z6vG6AZlFAgWvXV30QL22
dXLbVDzBNheOcyf2lrlaVysGTHxk+q4rPwrwFLJyU5rWha3lRLydK3YVLVXNamp81JbNsKrEC+2e
6vRsD5dz1asL0I97LfyhW18x6ZTS8JfXjfVsVQYu1vqdzCQpqMZ2bbxLr2t39jxniJybjQzVQ71S
+02aXwq638cmZbYKe2uI8dKiu4b705NuVO+6XM1crYsncQnRtiHmxTzELZviuv7Otbrm2PMSJOLx
LUiOjOttfEFMemKuzUW6g0Fhp2KEvDiv3WP7fNU3+2+trVaK8IqwQL4pl5cMP071dJrVfx3nOku1
xlj9vz3l2ed8T/+8e39zivvzsPJXq26VcgeQ+n7fabkdRhgKw5z+1UmNnanVLk7gCLr7WpdWYazY
ESY0QUL2E/tp0zzmmCEtKkCLGTeM8F5ArJamt0X6kuRvseptcKl2Am10Ali3iOWWBSYRRoz1gtvY
Wl2NdqzIuwrLAy14NoNjSMVJudXagyLzhHIHUmDd5Bqm4K/Yj20ThefpEFO51E7FEeNbX0P+qseS
LVIaY/eiAS8i37pRsm2zaudj/Kz1Q35b1QcAOjuzXtfuQ9/zoLL3vU0Vy2sZDCDwSxmpq+Y5PFw6
uRscxy7bBwLM1W6D+TDG1EMHdmLcWlm3tax0rXrSejIoSzvryQp0DTNzT99kSnzddWCuncq8MTDc
LiNVFDlutoDbcP5Lnwh+c/VUITLLe4PbQFDfVPKbDrS3Fq8UJczlU5bXBHmqsDpz7XcjPw7JhR39
VKdnwa/KIzGs45HqimHVmtJSbd5KJtX5ETmxoMRZCKySshs02WOboY4xdAL1QuLj+05j7PXvQi2T
ocxbiZH22zUncXiFq+kUdb7Tf7S2/71ggVnNWg/issZAiX2mh4mqSE492bRPMPAMt3qMzZt+UUkg
xhOg7+aXoL/l6F6jyl2rbXsPiehCR74fPWPu9xianlSHOoFeNN8EOIDXnVmMuWQpEAPJ8lA77OX8
BVtupbnua8uzzV9qqh4PR8KnsvKeh1/nv8b3gwDv69+PkYnYSPpWQFJo5d0OF+bPdDr77y8Myvjf
RmHcWUXT+sPewDdf5U17rFHIwF2GzXy+28aJvzCb+QA1laIrKM1QXH2VYoMkar0Tc9oPqqd4eDv/
R06MzVyaHyArVfuQAY+3xe2VOYq5IB90o65GkwYUo4fngn941x2V55aXQiVCj+Idfh/i/pooDznF
FefH4ftwgOPsv5+zaLqyF6lA3tfltsHVv0BLAcTvuu1irpxH3yf3wJsRxVaIch5xQb7Q8KluT5/1
r4OBbIyD7/VEx9B4L4Tx3oyxT5fj5MKonJods+WYuEXVYa8OAmC8qwawshe6PQXZbxbPH7/Vv7ot
DFkfCS65VNd0QZ+Q6yxhz1BFA0DZFkTRKWV4hpfqv0+oW01ptla9Jhv1tiIrrPjrMbecOnvveWnT
xH7dxdVaxdofK8llXhY8ypKVaY6R65yfV6dGcLaIFT3r8CUn9kQPpGwuRIY/lZ3fjN9cdV9C3kms
nOCTmt7eb5YgOheNqd2lvKi7ceAUQ7lJVQ0mc7UYkmwpAlpJhW2uojpJ0zU4MmpOftACSIh1ZL4k
4t2Y7SKPeuX2JTSbrUdViouCEH/nX137M6oeo8mZGGxIu+ohnpfWb8G4ZC05QzH+vxo87In/ncVh
ogypopXjXgGrXOwmEliWJ8sOCzSxSfeocNRoO0R3VC8klWRX0n0gP5z/PieC7LweIPQ1Sp5DbpuJ
f9t4wcIdt5X8Glv7zrwyrzqvChg0U6+ZB0hCXsaH6LrnpXlNQFmG4CwUs9/HEd/SWLbDpTWPa+20
Mf739AJ/+O/3UDs0N3GWcroF1AW8R85+6d2NJ76Z1UeHujBRNl4LKtuyU+Nn63sk3XdoSPAEhTsc
GYu23fjejZn3eJW9dsarqe866Y0Zu4ArsDYlcMsCtYzYrVniUapuDGWr8H9pjqmLol6zG6Vcj1kD
cnqVZ/oGf1f48WvcvnYW/4h1UNfuLrfyvVR+GFa7CEBMAIVcuD1eK+pnplVb2XgSSvOQ1ago1QNP
7EtM9de9mK/lABeIDBpzNjyMPRTpHIj2sZNSnh51x01dBxtzGxy0a3C10nPqv00II+ltZhWONwGw
Ks+mVN4pw4eEh4lkhGmCe1nrdQ9+Lq404SXNP3NDIqHNv7NArxh2bMZL2X1MvZ0by3u3C1a9chzH
G4TNdlo42LUuDOE2y3atKtl+p9h1+zUIN7IPrkHaqKG3Aj/HaHYLmGrLwv0Uu59dby5U0GSDFH4B
RdroLZilplsK4gFIhNiFy7LINtHE2B0gmmNtvmgHcduP1XoQsTQUPrukPw5E3SL9KsRdVIMEMt8h
dgEsz3jCXWnk0kL5Ncn3VvcZiNsqeJGz0BaTnIdG3xmEQ2+2a4ArL5X7EKHhL8vkAWaRP7CAYbpw
pVzhh+B0wNS05qvLcietc2oW5bWoHa2wWQTKoYjHhUBYWnTDSvKsVeyJjmaUMDmSheACT7Jq+v0R
hbfAstayCRmb6gepzx0zGB3VeOTVjBejRdWba3eo7SaIbYs8nSzvyzJatNGnUQQHdcQ+i2rOTjmM
OCCaFbQUCwm09TPu1+iPHXyh1yMe9kaTLNlIUYNUolNYS3UZqo+afKysJ69/asObNj62w6rn39bT
v9aEyU4SDATOks95dOCfU/65fbLWzXIsVmROS2tpQ+QNeTdPupq383Ull5By6Fx7aNGh+OTv9ENS
7gv5rR4KVDUE4vTLlH9U0YdSvZvmunV/DO4PqfmK+e8MoLNY3wVGYoNyuY3DZRjfuuO7K29CDZ1w
YnvtsY/v8vggg+vlGCMwoJLlUruMGtNxu9skuS2DZSc+WIG40KlkKYSDi5Yi9POlONzxjrPyhGJT
QGuqkrc2TNlfqJTidFG+J+E2bcpbNx4wKuxXopyuaoDMcGgWvmBtzLTfJOodgmC7Fg4aPHK9tusa
QBEl1clPU3tKh8wxwCENZfPUY10m8yaBS94t56RlLd0lHh2uduUIkSh6HbOtVverFpIUaC3dK+BP
7coUshiTVIgsODOopiWI9lNitljJBCKDWr8QzIMaIclmyLswWjQVABEZgcnY26ZcOYW5hua5CFhT
ftzcWsFRU+8M8ZiY6LIdBOnkxKTGxzvhp1HeS3J/46nyQx+jQlHUhRC9hLyrjiidUnK73NPN9DGq
g41VCg72EUsMUlOB/DAq3Lh5SPLfZR8ddVPbhXG2cJVwrSgPrplAzCkXmYBJCAmSvlJQmkPkTDTu
o8BhuyfLGhZ5pS6hdeplRGUr+vMcGp/XP8c8pjRZ6YTSI768C03tFqX13FRooFh7pqc6lt/bhnmI
GAEr+QmSbuEVhh3myYYcvy3g9NFQzKxoNzpK/6x8ViV0eVWw6eOtRt250TrUGyC0ipxSgTD26Mov
TVAeZKwnga4gQ/ZtWclXSOuXefXutby7pNVbKfa/JBR9cKpvof71Cziyk3emnekJJKMGnAgQK6Xe
ltyY2ogaBDH/kSGBhyC1EBFJNLHm5Obk3RTB/XoaCsCqjbvqh8Ypx8AxUm0VDqDi6z0EI99b1QJP
xPo67R/HlrLUcJnCca7eOvWuKV50mQL+eyF95QlVyHcaBx7+Fz3cF0V4T/37jhlUuKB0EOlP1KIQ
SX2k3EnMGLl59DJy8rK30tu1D3gvuws7HqpewuBRZbH4aU2qfufK1p7kmA2r3NGj9z7LdwRri5oz
AbBTBgiS0/8yFx/A065Ddr5WeVaMh7FCbBk7MWjKoXjNXGo9rYi/tO282yzNlmqh8qzmw/PonwLl
PS13ksBzrZ87CXxJjfIyVFo40Arde5X/1uStUnHoy7eZdp97H9JYsSJuMNHZhMWmjn9J9S6kS5m3
Qyy11duaE+G+1eSFGz51w1poG/CXLyiIIDk6liqDv1qJBtqr4KOnyM7qACY6XvVoFW+luUr6O6Hd
NXKwresHHnvYQuOh+xhVCUpauJQFYR2PzKIfevqz4i7lSyWPdMauJcSGOYYK4VYOqaq+TVMJV4WM
w1e58bJhkWSreDhkYGaKlOjlO5V0lKJsPZH9impcubAIJQ+8rnakGHAbe4eRF+y42nTCp46HIaId
qHQYIfPwWULgnG5GGg59HgV+aTrYeWItpngzZpXtVvVTwyYPJD5aDd6dqjhQU3zKLI1gLSprNmO0
Y3YU5IsgdkTppyhuenmvqc9jcyepL1J8VGA4t8Z9AYzJp4C5UReufNea5koiB4UPRsh22PmvteeU
6YZUEqYOD0H7LLD3lSZO6nWO//FY8njL36D0w0q9O89DSx0K+7L+6bUCC1NddG25lRvXCRGWZeKy
tTiQtRsja25NEGVlndiqyblgLO7kEshx4R7ihDwEp5YkihzshW2v3hKeD0a+b4hOWQ6FwQNPaFVr
oZtIdR1HLWxV03YpUxrf5I+W4K2i9jbsqjVYRRzymoUVrKgjO/o8XvkVz7OkfQP/SxxuAYUl2SdW
kYJ0jP1d3YClbBZa8aMe3aVXHYOCGNzf5sHLCEBSHkvHVAAWV7Ya/KiS11BeRR12c82qob7GjIhg
Htt7E64MvFqyDiJV+FWGGwqVIAQGTCLDqbjDjESA/tWynmJjM9aHQsucItDWcbPPrOQg5d0h8tBp
YQwEQvemwFOsRm8vBOwvem9wM/qkchm+Y/WQF4Wdu64TjPHab/OPui82fbM0+NGuVYLMKm6SrsMZ
957DIaHAXKG20eOfcpItgiBwhlpwqqxaSfIT6p9F6kX2aN602i9Z2ibuNK7KsXJlqFWVU9XRvmYI
dG4YgbDWoXqa6joV81UafYzsbwmnl5EzvWLyBsEkVjhhF4q/6iLNkYdfAhucjhtwUx4G72fGYVrE
ocLwNyOjnBaV7WvjXaOJUF3VaQFYfrPxKuu2ptBJ0X4bZbWKDHPpCVSFuem2HkQAkoCsmDdhnm1i
6b1Pc0ePoW5hAwG9U1m4mrws62AlBfqyrTZlWThAEV8UYfLC2EXNbaQ3j6H+patHV3+IkiMH0Lqq
1mXWLcdob4Hv06TCzsINJjG23oA9GBviO9UoyW0saY4aAn/WtVs1g+tW/B/OzmM5bmRb1+9yxhcR
8GZwJgWgUJ4sFo3ECYIiRXhvEsDTn6/2qHfdphTBUUe31CCYyFy5zG/IDSt1U9Tzqltww8652PBe
7RroYIbC0cAinfDc66zaoEKr0oPR+BAOWn8zg4fRql8066RNT/X8g5xhM8riFTMIfry2jxRMrKaQ
4CbAb73PmMtFhp/Sil3M0zRaK0UlnR/YjKTldTPeJ0Xu4mpSis6zsYAc6t6VSKgGcwKkLSgIpkCx
XuJCW2NveRhLYzXHE/JOzblFrTJulXvd4MoRw6prsr2qldQClh+l+6TxQnoRTo7v6mi7TYFImKnT
Ea6wsCW7aW23SywXc+OmJVvMeEDBorSdZ2TrxZpQla7v5+Guqct1nXXHxCrdwo43wMhdCfULm4da
4DPSGqFoc2HIZ2+0OjuMCH5rLPMiLQenBD+mGz9zAmqLvA6m5MGifvYQ/czQWjlVse2wz8VUD1vH
1eSQ4SNEoxq5rxXTQ4apZ8nhtHHqxMt+NZLJT1l8byvTcekR39AM2e3LD9Oq7tRk31ZvnRb6pq1y
eQnPxNTJ6kDpx6cOa9zC3tc4myJC7aOkR20Lz60KkDZehZ9jmHhh/zyYzkZuyjXy5XvN2fF75MpL
bMRBPK+xDde0yQ+RHRq1YC7s3+mIVA4GcJk1YWvn1VfG9GEQ/Rq/4d66w+9nhSk7EyKA6rj6NbXl
m+JBVfHLpAdUyfYKJb71lOBoUxeHBvdWMF+JZFM41vgL41TXP/WUiJH5HMWV2wCOJ3NMo9C3owpj
QAu6qtiOdvNpoQ2+Ej2h7epiXNcX1FtWpnoequRXocf3M5EGFmSJOe2C65N8KAp0kadDqYwkd8iB
K0TtpJvKbYGwTK9VJ8feG/DEENhZCbOEs1WBTrY3Yf2Ava+ITKLjjwRH7ART4RohzyyJudKogJIe
CD9RHE1gbVBOwqbPs7SRqzTTWpErL2u1o0BjANchj7MV1MtTCVsy4uI1xAUZRb+2kSoPq0dhTI8y
+t1DnrkMfSA2Bp0S5Hhm1Yu0yqb54EjCH4W1xisCoIA7iNBv4mFlpo9KhOsofn7zfDV7jD2Bla7g
CE5h6Q/Ls9WREmCiXpjmxknxsJYdKSgBQRaEyqxHe7+d7h2N21VReq8xwuelzdzCiE+4/HqqvJWz
7N5pPu0Gc00InJ02eQv05AWs+TTpbk+xgCnrSZ8fF+2uFOF+6VVfrTmPxt4JsXtfECrvA9yRoQQ3
ntrrLj4zQRlb2E+Mh7rSP3VU6VHpb6r7Xltb5SlSdmhCrxzlp5o8j/F5xGvX6Q/ELdDsbXJsUtoa
zQASem0irW/K86MUp24Yqm5W5feMucgf8MLEr9ScnbOWxptwdrZ9FuGvJNZGpH5kZKjmGONp/DyP
DdMqMganoAWzrJJWWztF4pZQY8uM4GFKgebEOxkoVjdiqIoeHHkZFg3kdZqGAk8RrWpqCYa8azOU
9qF50qg0OothsngcrAV/Gsp+a8HKWjuOJgTcq5Y9VvK52foqxtaGXWPGiSa7rtwlUnwUjIyF7OlQ
wSQynSKCo6R6korRwGy+Tvank8f7BndFJfnVl8kTU5k7uiKINyi7MuaGywfrZOvtY9eHAXA7qoV7
u6ru6viMmfK1MHULkuGk19xUHPOSAbOlHk0xu7bek54t1EX7yGxPdcg1sLwhi+hapbZSS8lf7NeU
nqLgFNE3Ao+bx4zIx2WVMyEuX6sc2vq1kxM/9O1bSrsGYzMys9xrok/cL+hrRW7HWesQqp+1twlg
pMrU13TeQyu+2CM7eA6Mwd6YA6VKox3iTPNqE0ObK5WmxUTcCK6+4byZJT4ry1xJnbUx6hMdR1fh
0yMlHkT2Ji6tlZmPriMla5PWmz7qFPicCWwBehuO9nQNPFstwr+tfjH6l9BsCbKfC4Gzh/KZhtGp
kMZNRNKa40EwKBkI5NRVk/xzqjsXaDrmA+drW0ThHsNC75KqG7s5MXSDBYO0Wfkbh0ynC/eJ3AdK
w72jzPdNXPhW/iktgVEYa1wnc1sLptjB3LoNZHZtqpF/Tga29Juc2ljRFj+eF2KerG0by6aurby0
iDZFPt6XzmupDKeKbpRhaKthJFeP5NPCq/XQWzusGBLrR7HsZOtlBKITSb+r+Z62xmxfDC/zRfLR
qvbBoSuUWae5c9YZOVUpMljer6rxVoQ7Qae93Yi+DDp93cFFlrJjRiY3dj/SclvRxNAH35CPYdKv
emCxIv5VIqScxibm4gue2fp6WT4nEpaF6nJCjFvrDhluyw0N4hRRJQO6E/01YNsCQzHppUXYcsjK
U0qcbnLME4p8GzcwWpxlpaTA0epzOU5eluD9TV26TF5BpQ32+xCN9sGKtU1BCleY0cqZXot+2Mvh
XZ0kMPHvqsj2pGbweudN73RUs5JjyugCs+xVJJus/rjt9exOMhoy48/CHt0+HP2xIfurOi8bR2+M
Enx9QtqVT+ESbhw7sJlxmbj6JFa+L9rnugxdZyG3qow9xr0AN+jk9tc60jg28bxzOhdegNtaYNPN
wpVyoCVd4c7g1J1MP9QTQdxpV2bc+VU10WpSID8ItyArmBqdjh1AVAxXmpEN2CjwXmAqkzm11e9u
KJ+t6CpNn95Fs+XLBlHDdDyjCb2iFvzVwYvTxo1VcRA2G6XIDtF8mtT8IW2m+3YqYdoTxFJprStJ
MFYhfQC4/aXYZISq1nq1MHtrwL/obBdVJg3BujZWiRvmSw8vS5GUc6M7zwaqLnQnnmDp4kkeHpvF
ecrw4tY75djr43EOp6ADSivT2ValbZEju08D8vrXU10iGy99a0pX+ShtuQ7VuY2pMUnHovHYz7+m
B7vX9n3f/1QFUBSVKnQIxTpSQ1q6lQEfWLrEAy22FjyaQnPEiNV7ubXJftuFCx5NBmtMNmJu32Wn
Dgq8zxsZyl6h7wpF8vvKkAJRvC6hvjeAG8wG1iVY8CVZBAMK8r8ceXP1E19uT23mkxoqXjkeKkQ6
pp+aNa2y8NGIfkStsxvqbI+23c94IXI7ImiX2TVSDoj5Yo/Y3SifzfjS4M+h4x28SJjo9KEfZ7Vf
qOKua3NMzc34gaIEdIA3lhTqzo+4t3ciLt8mnMuZghznxtgqWYuihCxlq9TqGUkxh6IQEgSiLAUH
L9hfsy90ybWag6SIg9ayxvMlmg+2dDelfLJNFxexK0dPqeVXJmm+02NTYKNVgWGtpxstZi6L7Dbt
2UDDbZBwUFYsw13C00OTLJ+1HtQtfsqmRPeto85w2n4tqPtj50luH6y0OktN4zuZuiu7mf51s+6Q
9Yk00FDTxSFd7Rpn19YqtRk7zB4dBIPqlZm8iu5S0LgIHXUn9xadzaZa9fi+0nasPEk/pdk2ArR9
7dato7baqOpZX04xWHxbCK/CpMHX8iYHTv2AWewhHcs3+8pszIZ17KgMwYb19d8xi1lrzKoa/tkz
JLj++5UrGlaLv5AMCsVe1dDU+qS81j2oJfHgYlBIEXM0JfUrHnsrI9eiNYeehAEv9TPevli+Y9es
GJ8TPuEhoIa8K2zX7OG0mPfQGb2MsU62FwVNmJZUetLaS1dZwSTalWDqHE7yOhroPzl3UaJ5MqCX
QW7cfh4uWLm81Q78g7Z0h+I1ZOQ6fRrtoxW+LwPXpGSte6MOGp12MFofY/1h1Y+NtSuckTu381tx
nOJy3Q1YUg93pi2tLf56vfymOvZHo94N3RB0ju4h9gqHwlmRAOz7AR+pY9OmQTS/lvM2NvaFWqyK
8uCYz43c+bVQVtGCFzVdg1T2bRmupqK6iWlBzX/r2Ps1LV6FGZvqkIdXNIxnuBS4j4dKHCRS+yMZ
1edaGDnHUQS0vh4Ke4fNcGZFvui3s7G8yaSd7dQjNAUBMtqGYhM2zWaQEPYs5XWc0KUahnWoGGuZ
gzCz2EP8MWXlW9IVnLDck0yMqJcPG4vparKfEw2ZScfKLnaquEoGmF4Cf7ak6hFBmHWUKeTWu1Hs
uTa2bPCgb+VtqxAHsvHTJEpVXb1ZlMcI6xKT929Y/TkZaDGGljfb+lvfjyDlkrMTmVjbc0cbJWpa
FQ2kZSk35WgXOHPr3rScMQpSXId23zTNfqklB1RbznjGHESXHWxz2cSJug0leSOXNlWdfoiT8qwA
5Or7LgipCcZCXzfZuNFHnEcYWyj5MdKesvmlSt+d9D0VbxFXgIK2SXbotbdK0Grv7yLjJMzzSM1W
ohUc0YmkYSJJuZ8t72n34swv2fA5Qbcq55M+bujhAxOU7TUdVC02fDODpnC8jq9bJYKCec9AUWlL
nnAfqWebrowjb6V+N4lz1h6j+qTnRyU+JspRnt8n9arnfWEbemOdrQdJOiMKWhKaFjl18xBicibm
HzHEzs46jcZdfr0BH5s4e5hNCtKm8PNmdFmMj6p6b411rQFv7LhxJ38KHR/bXyKRjYJLfDHJdw2a
8GWMxmfkNVrtLkBTEAjcWToFGFxZbaflp2t5OTv3mXTXDnSPyqMUag+L1h4MrrRIZxS4QZac0VvQ
GdCGyf6Xe0Nsw+ITkVLgFodBflekaKNpHChxTFO/k56n5KmdXFXZ0SooUY3KxFWnpturRlBrjldU
847yP7ev33s/WNpJSk5df2foSJcw7WWYFtG93ItsVw629jNd1AB20T6vXtXJOWjDg95NaDGXMmo0
zttQDXcGToOeM74Z8nMfK2sqrXXkJDgeYnfV+2X/i5h/XiJno0va8SqPkw9nO34pBoDtw5OUPBfM
i/qLXXtpbe/0eGeTmm9060MSF+NnmW6ltvO7WQ86+aQUd1D5GWu4XWCPwE0jPwoR7Om0x7lQ3Jx4
LMKGfXvS8vGcZCeri30E0gNM13+a8TkmIsgGAj/kiAwMKPzsZFVaQbulnClM3R3syyDlW0mj/pH5
QTXOTI8gJX15oCspXeroo4iKd6ep/GV0DrIW7U11Oag1o+eu09zGAtuLAGtOHu4ktm8QvpNmbTJ8
xAkloQtwyShJ9TJdix4LHaza/TYGtxRrnjo+4QuITnDHzHkv9+8qlvXgplYqrY+cRoZRyF6vSJep
/oB+1XT0Mmr+pEyfBlFd7OGiyJL/Z3zFv+NfrFuNMD2OunYQAAXzzpNK5vd/0R776rk3yKR0Kiru
P55rd+vGOdbWt5Dx1q0smJwkcmXMPDdlkDls5O8CJm8gSCUWZmptgwCbW8Sk+UR/QVJ9QfCznBuA
UVQ02tQXEpeSZm7T5HWURl8xFe5YJrKqHkxZ40a5ui6c33Y4XfK4W9X0XyOn9SIo7+UvM8v+8i5f
fJNbTS9Y/kaeXn/HxmA05WXf+9S3sjxjJkw7q/gkcnGaGWUxAP/W3rSvmKD3t4ekjLr//R/l/9mL
6YxJUcAYUrwh9ZO/AX7+HRpq3crvJFprZ6EKv5nLpjSKQLNPlO2rMF/+Av75QqDasm8AOokc9dKY
SAIVU9p1jTssfRDV5NgMx0dla6XyapLwINS0LRXjPjEMX1dfwjknDb0rHWYrI3GYzogSVie5He/6
4i9MjS9f7bo5/rGo+ZgtchyBOC7oemMXC1d9g/ZAVNeHbPhgBr1tBtyxn0D76OaxRkLdRMVCaixk
HLJVTg1BJYQr4CEsHrHS/ubWvAkXfI6KZoKDTG3h0XPGKfV7W+iKoPrHb9vYxdB1MkjXntHsrP4e
vqfLfvWb/q8Hi6qtrHbhwXog9Ss8fL73vjfRwhKZokuOiWSj6soaZaj3refeavxYrZ41Iml53Vn1
ItCHBm2Q7z36BhyII55aLgNMxLLfy/k6mb4X6W/1fGLsBMponOe98r68VB9/flnt3/GE1v+n5pOo
kmXMFuFYB50FzGM0rmq0tE+mJWFwnd8lhUYKGJ4d6TqzRhikZb4o8kOt/2QEIUkHPd0lZBN1ii2W
qm+ZRKwznHKb5aMckZUV0+k6nU9kJxiVH3L4NjYPjioHpvQYRyOAqJ2ymMgPc5gK5eHPv9Z1rf8F
EGjdxBtLTWNFpeO/z8VlRqtEtCNeDJ34qdXNW1LzK8bh9L0teqvzM2dGYeYNW8lK75Z2bdnPf/4d
vridbiV5tFIfSkVPiPbRoUqvtcKfn/tFtLduQoCpDzVam6zNKFUEYlwYpZDGko0D+N8EYv+zJ/9t
/W+iwZjKmtwYnIFUjd2lPJfVQdYfq/G1zx26jCED5O2oHbrqYOWvZXfHtV6VL40kAXTLVnQxaV3n
btW8F+OrI11C6yVRf2Kvbs40bHHUwAm9u04tJWR2Ilo7Vb6umt8ac1KcsE215jp/SrJnI/HAMq9s
RjapEyiIL1lN7PbWUR0CS9zL9BHlX0l6NpR3Z/lJ99kd4ztlul/MqxfbfdE6J6ndT+kpqYAdVA1D
xtea/o7ZtPdRqYGLBMETPSBnaLcLHrvVZdJlry6ex3DXgM92dtHwF9b3F5hwy7qJhCaksD4d0CS6
anNQDAJ8YlSDtuY80eg3AT86rhEpOG5UXk0lrNN8d6L4W/JzOMv+d3jvJqeSBESv/dQco3Aj/gal
/mKT32ouqlWkxxL4gf3waT/Wf7nTvwpq5k2iNCdSZY8NcP1yfDGwFwUKSnvMRXVLj2D+drTjhnY9
RYqnzOZKlhccpplIRJZXd9s421Ltiz4w8pmmIYvNVMMy1GNULT/kpLtz9BK0gXm2y9hDWTBQaC5P
ibmNlk0RaW5cJIeZfnKmHQq8WRLtb8zur9bqeqD/cXf3ei7KJVPICXYoEIjvqdBYtzJaY8c0u415
bHJiGpf8TTHlGmr/JQTcamhdzQayomDHhAZjuQ+IExuz/eZdeGvemXRiaBu05/bJggaDX6R/SVS/
eumb2KhIBYzrmufGUeE6I50OwCTie96J1q1ak4xdRyEPiJYr70xHv1dt3GordZJadvkEV8T6ET6a
v/58R3yx1W51lTIz6qQRmM5Vm6RLve6bFdetkpIpuioU1xVYfiynvyl9fHGhGTenvRjQadfDglzO
aYLWAY8OBsmSgUnYvfe99bg5enpKQBG5Nu2r18Erf3/voTdJSooas5zYbLb2R2P5dHG+99jrN/1H
mCjahKK7Ik8ExciYy/n558d+tcrafz9WNaJWEqpKCacNGwsAcBHVrtVpgZb/TYD3qx9xc/oyFW1N
GyQuuvIMJX6P5jnFqN7J/qJc9EWqe6tcNMhprElKT/ycxWGKxpWTi71NO3NW7yHzfC9N/48m1z+W
P811YU4ZyrlqAcx84/TR+s8f4IszeStEpDb6OMydAqf+OXqUvrexb0WITL1iYCszIjCUcEtTH077
n9/2i0iq3xxKM4yQ3rxWK0m2yQA5kV9Vcen/+eFfLcXNcVQdLIUL2I7Xbq0Yt7P2zdW4OZH1nBp0
xlnirlvPV7z46s/v+8XOu5UiQsKgUdEPm7GEAxTcI1yfgZk7N3Pqh/rylx/yxenRbw+omdlRn/JD
aItecR3MF3RQX1r3vYvmViBIM/ALiTo0HcymS1amrngVcMM/L9BXH/SmXogMW8kGmw9qhKjBofzw
l6z5q+feJM02euLFPPPOquGJdykN/vy6/6mO/yW5udUE0nthOJkjpr0MJ2xGEzAFkzZFhxR1Vmn6
WKIRxCO8og6uxtx40iRD4dqaYC5ldWUyzsor0Fx3pmoDAIbm0cRBWmsMPYtALE96OV8n/fvYVl3A
kld1UK2On5xC9+3ZDKqFrqwWKObo0TBzdSQ0wvLXlR0hZTJQhdeFIgs3h4OJYN+05Htd7oFqXjqg
3YnJ/Bw12cJ6Y0TvK1RZEa0+k5FLnJfBkk9btW/9Hn0/u/SkxTzk0bx1Uv54+G0wTO2fFiVaxzCT
xuK+Q88/1B9sFWRCocJHfULADnTBX7IQw7p+/39b55teClRhRSE3FSh393Btn8PpyQBvJAGgrOxL
NbM+4atIpUB1tO3s9Os+a3dzZzLD2Fn9zFxebArrWIYol4NP1VEunxxG5fVqtD+uXYms2rUWZCK1
Cq4SJJPmZ8AAInkHVDCIdAg7/Om83DXZR6q+QX2A4fBYMjgs9c3C7Hka1pMOjmWJkDf0RFN4CTjv
RLxX8L6QMHL1rlvlgIWtaYIHtNGVdJ0x3VgAJeUM6o0PXKNNsdeGn2PuBIUtAiOmSQJCe/5Vqb9S
nEomsU3BZSh3fb6WHHA3zGwbxW3r7aR+0qZ3hTk8ZV15V0v9fs4YKo1MKiEpd1rltkDKQjAmmYYG
rHieO5DS4/0MZD4qWIn0ZDGTg6AGRgoVtATZfWl46OIGDJi+yWPdnWbpoerBfL4pyrwaKDbruFpn
S/Y84f+dJ8/VMvlVu9fMdSUzq0fPcVBaz+IPRfG8YIUsDHGWYJA3Ov+zmowgZCXZ0wCMD7O64hjU
5gkdrNVUb8y6X7XdOZZtt0wGX9Pf8+ZgzIaXmqWrCeWl7BpoimDSeasx0X6ZyLhjNbVJHFTXxTis
5QVnazgpRdw9TE19RX9pRvcwj71nw6QYVMkDtxFMyT24aaso/RyBcktSXJGM2xEUfmTlLraSS43t
RLxsJQhW+gmDPS8Hju4YGUYZtqvwCgY/ugHJMkZAsa4DRl/VQ08P260SdutRmCidOjsFqqcTTnCq
Cj+2+s3ArK1PYj8HrJC1U9CYn/0YrpPE2ZRoa6qx9l5GQKchaEUMaO1C9s1E9cr8MrfaVSLGNSWk
fdv8lKsfiXU/Q2WgSerSDgGa6uCfV7i2NWz72HDnK+9wCQET/cid+mwvaDIxQTFWEnwESTo6aX+s
Gfw2k1/oP2bsd5fkYCF/N2wohO7pl93ZizgozoMS/54i2JoKkIQaZLtRuZP+KAuxc7KAjhJz0TAw
wFvwo1dTtGZKhwaH64BBBxbkdFg4HIUiAxcrAWE2vsiXx8GGENQAG5X1VckX08uXdnqR2YlAoyaG
BOEYukVYAZUqVl0kue2MBgm2L4tjrTTxgu5xl8RuNkExKUCmLsVaaDsZmIPZx8DZmFrWoH1zSABv
VaZBK9w2qbaKLQ2fRGT+CpiN7SGZpzUqUEgP+ml2yQob4MDvUbNXONQo3U4qIafTJ5pGPvhouhp6
QZr8YMC6hriDfLiKfFZnvHZVsY6ZZtjpYzE/dDIA88hx+RhgrPYqjGGnBG/vsI9pRvbZi1S0KBNp
cDHUTS7sc2Q4l9HaA98qgD3XyU6gaF5Pa7M1jwMB2up+SDmcwAyuaNJ5co1Yc0pqheIWYxPQs3mc
+Xn/YzI4nwMwHRxHRu03io2uKkPAmnWvNt4a0K399NxPZSAnFrPXc2Yjm2lvAAcpfeYOMd6RV/Lj
mO2q5U7hClOSl24AFZ++Oaa+qWsTuGG7cSyZ7ty4qqBy5sa4kmQOHYSfO7M4VxnbeDJWNrh+2dnM
zjG0sGvrLBSjK3fsn2wF9CYYe6/K4t9ymu+i+FIwX+csXS9EYQCAsl50URIiS3/po5eQaVcPLLhw
iqMZvdoRUHg2XA9+TuAPs5oBDdUcUdl+TkF6lFjoVNlybzbyUwEmfi6gF08lcTl1XguJiBhPWRvk
k+mZ/eS2Br1no61+tqO5HeUDoNQYtRg0HqAOo0Bqlmst2ffjL6U9JvlRlX/aYlqnFbfyxFCyu0rm
ir2qc+1/zH2z7WotyNIHsIb+HJZHKgBX57vhBtNmF6NGkxkaYO+Ar+0ZHoXFRrGcY6sex/ZXw0Q+
Em6PeL3Zo2MY1f5sb412WjXWU2+/0lvy0mT0GvPZKD418zKmP/EN83SoJBFJx1D+suAxLDjvqJ11
btP7usMuJbqk7XORrDlRgQh5mpEnxyib7wWeYIm0y4QFlo4IDAYXbVWXiQtEPKNZZWkHJ9jedaXs
igLwQNGl/pA+hFW/H0t4GmBxTGDeDdhNk8yEYsp0nJ/h/CBnJThcACxR/BgtF17DkwEdyfb4SxvD
QyufJf1JJEFPTxgq1ZSIbS7trJCesHPMGCHVgNivcinFbL0PFTfO+LuCm5fM+boYpkNvQXVzOL/N
j9BRtlPMlLUD2SmxWXNZhi8TrgyGdFdLWymZSIUFidqDMfxNQe8LTQvrVuMtxjwxhBAj9s586jvF
S4jNXQszvPnURRqUpFY9QJekLTGBgs4OfwD3Xz8yJVfEcN+Sz0UtHrKQyy28tEXhFUZEnqd6Fccz
reg72tt+GAFdQXhPereNpU07VKDCHbiaFycHGVpWa7MHVAUw+M+ZrW58kTL/p6f6j/q16uMhq+OR
Tu8IXjGH9Y54TXOO1WHTSY2XEIxhGm+EFjT1crCVn639AQZ2peamZ1XjKl7gXkLEqkF5TKkBI/sO
h5HVAi1CLBBIJb/Rhz2wwmQ6p3Xu10jOm9n9UEJaTdV9d8US1iSojPp6HVa8Vbt5+Zgp5x7hg6UX
nl1pvhzOHrXqRwEJ1cmWdRKhSsXQYD5jmL6uIHImWwFPLOnvDVBM2owHkfw0Is1oQSZJw2MevwOl
NepxJ8yHlHsqFaUfUUvag3VMMxBpdPNDMisIbMwZqgybRAF1utuhFKSsiiaBUr5uodwLptMtoCDC
wdK+Ls0ezR8yIejKVvUiS0hf00q8ytAO0sFoooeewDXDBJi6tdMcHePUtl6fnNVq2cjpdua7d7C5
wghUsVRtNDVyAaeRF+zCOgjzrSo61zRjbyGcGRZ4TsgWtg44W6l93b4rCcpyM6zUviKKA/mESKS9
6cODKB5i+Gd0Yatrqzo51wDlUMxwWmedZCSgdiCZ8NQ0+ZDkp0V65coAkSk8jcypHh/mlDlptJbD
48Ll2TYXe7G9SA2kaSUerO7YTMsqvM5a5H20nNXy0VLujaz1MTte6QzJk+E4WD86eJn5diKsmaTL
hsJOvuLi0RPI+O5L8mojNpFB++8uoXiW5XMc/RrbfZK+hHCrE/ZCwf7TjFMd/XJauFQ8OH2s2uTq
eE2uQcC1oe4z0sJfIYzs+xgWzmSBW8YIzR8gIraF/Djl54q5uoXzAEBb3y7UraMqa9sMHzDl9jNn
jxGGnbXrugZ+r6qHvoq3JdVPCES8yk2QU3weZ2Zc0DxX3WsRXrrkSSmcHSQhBAG1x3Aafkhyvc85
0pX1vpjTecT7E+cFbN68EuOzjv7TUD3qPRFChsgQV7sQ9KeWsACwpRMpugDwcjtooqPMJTCfqyLE
qmxajeFpxr2zBunWvIXKw6hWqxYihmOhX6A/GQjUFglsWTk76PXTmAfD9CPNZq8adsiVXY1CSVtB
YekERkU7lhxFrT7jOrzikMGBh8eMdQOH/U1JHwbSC5mv7zzB78J3pBdvbbjXmAqr97RLSPd9FSBx
vxwN/ZCMU2DbjocCSC/vZ+6PQn9NYTpMzrNu/1aw9DOTyo/G6sHSo6cSsnaCzAgaKD0y8N4QAo2P
uYEy6s8Ibe+A/6jkiDrMcVAo72E/+/ZEGgAq3G31jR4Hs2hgsu8Vhpi5Se3bvWRpBSE6Azc3QGpH
hmHsnmyp28sVpjFN3FMzm+FmIb2uhu5HjEC26QxwsOJAdxAyYEpkwkEce3CeRe9HsA46vXk0B2eL
pv5JwOq3ZlCtuVeYyKcpEO8UxxVY7KTXUlyQCsH+H8x7A/J/HJ6uLBrEU0J73U8OsznCeARbGWGB
YonXEJoaagBxTeaw1XOkaR0D9y2jybMhTVjdLpEPavU80UDT8hmiyOJmIRk5XA7FtB/qBZ+Q6/d0
5qAcN924vV5Cat58Jnq+SUPNhXLu2i2ECP0y00Io6DZJULKWPPIgfCBZsU0GYNDmZpp2XWrfWXoB
sTY5ahoiuTmgwqb34yhIEV2xu+IhVPSghwkTtcMp1LUdumnBHAOdEpi9tdNm0e2tNcj7Lmc/EpFs
hJiF8VOC9hOWBKjuIQLg37avYxuurQJ88yOePfUcHubSuuSZ2Cg2yEOEcP5ynX3RP7hpFMJcYjHg
TO9niIXwouP2958f/B+9uX/rTNy0CoUymkJXm2lvD/0TwewUItMzmeShGsIQeETN5P92AejT/o1c
AzmI6UIu2y+ScpdN9lb+P87OtDlu3sr3XyWV15cZAiRBcmomL3rTbsm2LFn9hiV54Q7u66e/PyrP
nUgtW309laRSLkmNJgEcHJzzX5r5LvJ+Jn74wQ9+vv+llrF/9Z2WI/3F0V3PfgV+XiEbltmrlCRo
gSgPZbF5/+Of1d9+9fkHFUY79fq+ymjplaa1aWfzyxCea4lV0fAzNj6HnaAxfyYGkMbt+cCZ2E3J
h8z9UB21330W5PvVN5CvnxCB8kKxBnlC6igzDHs55fBBqi1IsvNg8GFd4DJZXI/4KMQwnRvOqlxy
yujLtrwA6jqiquBJ839X67cOypYRRLA4pTF+ERknYvgyx0fqi5yuv5nKg8KlqzT8Dc6rC8j3qwqP
Xapx8BJPgUZ85vIMOURfkABh5ZGtNV1/HX+rMoTqxcacm88FJ8oc2ZsKkhpnwdaGKj3CW8g019+P
fflghfbOUd3Onu3zqOy3kfFggxAvLO/aL74OZb+ewnib53fV7K6HFDZcedY0l8F0p9tqg7qRDyNW
tNd1kqxzREVqCs1VcGN55x7RlJi2LtUlzL+quk/NjvIa2jYt3wFCGdG9KSAEpfPaLR+QCskC2Gzn
bY8it7kBBdLlLskjNHmjvY8IlCOMo7HIl0rCOjCa1aIyUHUlWcVjGpEspgB1EdDIWpihkXfVqvHM
sEH0L0odWy+79M0tJFZ7hq5YfYiKs2YK1g4lQkkdYrTy0wQhrpRrQdFCphdndpmuEHSDo1pMX5K2
2NRddIZgKkpbD65F2h6fpdV5SYkNq6U4fJzHn7oIL0qIPlUEfhoWIwot0jpxhksfueoCXwNaZJfz
HH+o45jTmLydU3UQCXsl34QjDPABOmN4EuxCR6A25TLVUF/Hh8SWV7r4aRXVaeZNm6xb2P3nZXQb
1/NDOpD8KHiDSmy5cq7LmBMHml6jb/v0SqZXAEURdwqSnT89WbnYTmbyyW1/+NE3W0abckA8Lncp
fCTctdJVLc31qE+N8lPrlpvZKn8OjT5tjZk724NrXwAkh+7aXuaWtUXPhIu8vUZVadWr/GaGTD7A
N6r7cTcUAQWk7BLC27PDeBhlDx7Agigrtl35NaVA3C30SoQU3TmhjORe5OJDNF+1ZI/1FH5xjPsp
qS98/cONYNU6+Wa0qu0Er6Ab/A92ZJ23ofUUW1QgAG745g+jt+AeY6vVOMjWlhit3yfwtlAX68qd
j76Gzu2bxDWP9EF+08yRB2dKlSY9SyYYyDp6qoafxzDaGB4Qkgh23HwM4fCbWC4PzhfUWrVERGi4
aNMvOTbDTnPpQ2t9P5L/5o53KM/tz5pLCpnURWGeJiGGeeN07P7467glD44INxSxTWV3uBibq67/
zAlw5IN/09061MRVvlUM2qVS3iEP0QczymCIyGF2rM1jx9tvmg3PCOEXx6fj6qxJZ4eJhclRpi0e
gopy2XmCZEmcfInMk0l7xJl47dve+v2Z+N00H8R5PQvTnZbHqqNHy10yQzh9SAC8/+m/eWmHYrle
GkX53DHPoWPiRH4xyhYCKiJ0w/f3B3he9L84kA+Vc5OgBUnrWJyAaloi9Vlcxx/S0n4SIUV6rHlj
Imsrvrn9yPU2+5AHX72aK8nihAfhDpWlTVciHBZOp2nJjdYsnnyVn7XwLWne7epebJMku9Bk00e+
8e9m+QDJZqopNINypNUIw1BFtBVUcTlkn9PoYSi/hmOLylr4MCPJZSP64ado+rgGkmbtyhhAdZVQ
OxvISF5h0lJ61Ma3BBH497/b77blQberCRKBupxHLRHcIYfIRH3w/U92lv33q3lagtmLtV1xDxad
zUpodXKTO9NJlYdbvx3OpJpOCmhphihXTZFtEK5H5Qc1Dl3c+RCEBEXtUJ96ybBO1F4kICkL65xu
0yqIwKQm68J9ChMid/q5WoRKKGsKQZqBJ6gJQ3hACypskNMykXQL0tPGa7dW9JAGj6lTbuHHnZZT
eldM42kK3DiLbyya+Rqb1c7fB4G9bvwTHSP9MI9P9mh/wjWaKoF15K38bnscRPIp9aOwQpL/QmQF
RZBsPSIYjNkbndy/8Ov/8W38z/BHcfOvV9z887/497einOo4jNqDf/7zKv5WF03xs/2v5c/+59de
/9E/Pzz2EN+Lw9959Sd88l8jbx7bx1f/gFcWt9PH7kc9fYKPnrXPH893XH7z//eHf/vx/Cm3U/nj
v//+reh0u3waIpr673/96Ow7jJPFhPg/Xn7+Xz/88Jjzdx9+DH/b/3jMHjXB5F8f+D9/9eOxaf/7
74Zw1T+EYyvXs2zblcphBoYfy4+Ecv6BZSq61p6PVIlYzj9d1G3EX0n/H9LyTVgkUrjScwR/1RTd
888c+Q9lOibNJcf0XNph6u//7wu+mqR/T9rfdJffFLFuFw6NfLVdHM8WtiV92+KzHM+Sh7BXaY7F
BC+8fchcvKmcMJzuByEWD6nSWBuqlV9V02oBHDTrr4Igdj85ph09Dq0DIB6IQHcEfPX6mFi+jxI8
mG0qU7nSPAy38RwFAnlm+0HkvXcxxHF1PlstCxehyCMBcomD/44UDCUtB1qsJx3T5zWaB3cbGqqT
mSMSsC+DEy8/m+mMebRavA61Eqif6F9jHX3kFPzlmEIo2kcsCusQYtI6/qRHjzGbVbOiI7+e18k2
3Bi7F+vwr2l+Na2vY/9fz/ZinCVKvoiGcFTRtwqnZA8jfKN34Xm4rc4ezRVeHUeeaFmLb1/ji6GW
WP9iqMpFH8GKGQojER4KvPo6WJmbeP2t2pyiXrlS22Mzd4CWQJ6Z8XiHruuBhGIDLav6xZiZtFTA
zUw+dXViNpSWPHkWJrVN618rqU7ARiLJ6ea9sw3EwmiqFDAwiOSu6a8lYBxKzKMRztQyCqpDtdSw
POGF0IfUbol2it+YqbUO5ZDLHRCLjBIAvW3Uw4w0vbZcTVUewxPvyWsH3G2R1KQdaOHMqGkwo9K6
qktHPQR5z33WNXuMmkd/6T6Zvjpp4kUTs2MD0egPZDqfGFPTyW02uuJbWTRcYROrab83lLFtiILQ
hrdcYeC5o4uU3JajSdm+G7KlV0x8uR0nxcnWDXqyT/Ucp94qkwo9YGtwYv8kDqzZX+dlwKUvKbvc
X4fFcn3z/KZJueDqpLmwKrRnVlygksvGb8H5tIbdoaqVm9xwZh2WaJ8qChPYaE7yaqCiQ0l3TPLi
Ys4D2ZAs2jV6ol2bw6gG/3Fkhb1OFp4ne4mQNggXQqJpLSHjxWT7kc8VJ6/np0hAqsMcfb4EJ2gc
SUkOA48SUtjC80zFSDSLDnbMZLm0X8zAfCrdMoclQYEhdtMCMn3VHDmNn9XtX0ae57GIcZ6PsITl
HIKr0KhO6rjJxJM5EAMZrEQBp++hXiOoaeKa3Koq/xyPUXyrWj/4kZVJLUkYvHTfuVSHtu9Hi188
uhJk9IRB1+FwOUgYm7ome/YmHl2HaucIY0D7oC1P68mdj4AlX8c/NipBXTGNvi1cIZGzeD2XkRck
oex0/kB0zCBRNca6S9CRmaaYHnIQJGtXQagPzcK/bAIz//InT7oMvwxs+sy0Y0txCJCdkTduhMit
hzApSd18ABrF2CM9lDrRkRD8etU+D6UsSQbBpcbx1ZJJvFy1oJ69KBHSfqjizroZ0tnewdjojuyN
18H3X6MsS5bjy1O+PES3NqElJ7ct1UNRoV0Wu6q+kkEbgBWJwWKWtnH//gt8TTdjPFIO4QmTg1OY
0jq8pJZ+2/nB4Lb7oETjBH48tGYaz7s2qeZN5IHssqqxfawR1z/yPr1n8u+/dw1js2Is4dOHxvbc
VIfwYFAcWd4XjkV6maRPuZi98AR1lIRCVlv3+tLuOa9BXikon1p3YYrK2NJ0CL2YhrKeI6s6wYoz
Q8UJ3Ee9QwmveJJQsuiGeG0SbQtHQI3p4AlzaqLM+zS6ProiQ5nQcwSMa313sho6DeCFGhG4wIjO
hsYmbQgFsfqEDC4BIVHh0pUgUkf/1KVYhhSig4g28CxeWpxY4anncCZthQt/aTVbw3hXBlmC0qAf
ucNK1UbwgdcXpCcJEhXebrbdzL/NMU2/klW2SF2lYcMdQatFQnu0jIHqp9+J74k143LnwUjpz7TV
F6D6ihFnziIBoNXUA9osgzk55s7vMCHcuCSGd6Ndel+KKOSXk05mOH7kZtgDmCyz096fDQRjMkuM
6P2HcbKevMC3r4oArhRC8qESp1GB38lV5wVzcmpp8subqJzDFMXS3FQ7Ggb9NZsAi9BAiSw9rew6
Oh/zWKKRNswJci2NlTvsviYr156IMnNtlWYdbHAFGFC1CBtkoH0Z5kyZzLS48cHMoc2aVEF94jbl
AJDDGkW7nkMbaaWceZk2uT2gHRG5XvizcQss5iELcN7bFVJxfmTStHCVQkksMfOKRmLnmXTFDIno
eeyk4PfCgdiTBnZ4N6vQ+5TC8Zl3kZZ0350uBGQYEmVuZycc7vLCnKhOu7XzkX5pnW8TVG4piCI+
M67awLXv+7kpnI3VoEM9JXOdr3C0SaqNOwrEFTPEQXZW1dfZR/p7k7XWSHw2Z1nkYwk/u5keVp7l
591JovLoroN3e1/Pc/gtnfzQOq+spLoYRjultZw1hbftu8H43o/o1KBNO6d6a8aF/2WuZfQTNbkI
JDY3v3Dto2nOcjYAOSJRY0V3ZRuhquyMHX07N5fpjeHaWEx0pilwXI+MdtvFlUJ1kIaOslvAMKLt
UCa2xTjrdWnKeNe1VhwsaDygXUWkqGukfTP2SG+hnDigK3M+eiYKC9SzBvRNHB9oIgZx4qbUZj1v
LYf0qwEJZiN5NlfJbYZckNiTxHnx95ScCwxXFkbXYaeNL07TLMpx5pQOl1rKBEVtvxlbKPUD9WKv
mZJFZsanS2/UQCbdUY5omfru0IO0CspkrZtkuA1VZibUB0b7Kh9M74sfNP5DaSQkTlKo9GtR+6zS
1Fo6E3IOjE9V4tHU9lqTzvAkRIOMqvY+JmJA28vGFdNKWnHf5EEC9sipQ3lWGzN/4IylSk7DwUM3
OzX85NOcZiDYate2Pwo+Mkf+W4/bThfjQAd0kWPky4/V1pFuiO7sYJfXEFOaK3sMdcoLrDry0iyr
vrt5PKCT6znZrWF2SEVaTa9gK1v9R6vugofKo/gNvLCWHx1vQgKzyrvbabaKBWqFmJXReMk+AufN
o0Q+nWlXFdHnnsmKEG/0THakGeAS4aQCJcfO7a88o5AB8NkBwfSpR41yhTh1XaOMZTff+oEWBqIr
PUYWZuq4T2U66XJVVJNho+IyZ7Dxg6b56br9sKnadEJQbjayq0oZ7efY7lGuL9Erx99G27DSUK4d
8R/SGm3riP5/mrjMhM5E89EqpgiUspXGaF86GZKi2ugBpiF1URAQtYsMYt2RsodtaKLEQAi7qRzi
2mZQhvk1NFOurqk/wuPPUUnmamnCoMyiMZ8+uGElulORuAiSAnfwaf4EoTx1AN4in5qPGI20UiTD
Jk1dfzgnZEmqOa5VIEVvLQz7oErKcttnY4fixlioe4VUu7MawsC4xgMIrazcylGmN9IMVMEQ6+wh
TeUCaoBMvG6MOkt3VSYm+kex9h/aIM6ard9ENm36xAca0IKF1is79PwKhUeDmlIR0g+s5ggiZ9OM
gOvCJMhBBlUhwlVjpiMUB42kHTehwI1jE+cNtS13Ll2xtrvEXwCmEYVAzvLhPLGmUm+HUiZfpoTP
RUPKNb5noiCnaIwhb9eqW/S68OdAcrwqvLnd2LIVNe9PxSg9FxinII3lo5ls5jp31r3qOmsbl5l5
aYGYehg1NtvUaKf8bAB7gcySVddyl0Vu6aGCnPcETT+JkPEfBYtaU3xAbaF0I2c3SlchCRt6i5F2
V/vJKjGUH6xVP6lPtpGG33I9ctkiN2kvJOi1Tzod49vUMaNyHcZBfUk5BWfMqeuW7G/O63CXkJSN
SDs3SEDNUYqFgDSS4GOHLPi1lWZFzLYS7k/KJIjXGXbg7mVqNMW2b+v5sQ/tdt4N+TR+Tpyw/wJ2
g4KwZ9QUc0tZhddubKvvKM34NPVCYXmbusrFxzRq1LcGTdufuQVb18NTZQalXVXlxm49lW8kYiIU
JSNvvDXzAePMjioecaXxEbBuhqlERkjW2XAWVsZ0Osve2090RukYmulwm8VVbG55CsdcE0W4HyNA
P9/YAyJzoaNUgBi95pY5ZUPzlMC4gpy+GEGgX5JFWDz1wdNYYQGKXOxYmWvb1Qhe6alq13FTh7hM
Ze33Nud34UGI9Ce5M+X3DJeGtvio7Qy1xKIKPIThuPzcN4NRc77OLnqhrXTRrZ57A3xZUij3ysnj
CEEtLwTcmRCZLjvPo/lhID+HZUeLvNrKSh0Fc76ArBSDXDtNG4Vma+HbCHTpeAz3qY107RANgGPh
4jafGmXCne8Ds0CI2K+ifRvp9CGpGsWKTFX+SLKUwLqXLoGr6Ea51m2XgGYJq3JbuaaXgq7TXLfC
qPfv0Qptb6x8HKMtp2Jir+PRGhfo/XA5IyvsO1VxXegwvmu0JzAFKJCR37lFjWipCCx7X2WI/4KU
Lvxop82h+0SDxY02I1lnsMpHY9D8nkckCNkni3ryOPq7sarbdo1/cQyN3/FB0mADkm9x/ahQ42wJ
U7GIA7XyBFJjqjea6txuKjlhfBSO1HjGMmm3rNqxPY0MU57mU9KtWYkg25QwEcJMyvazrDRppDM6
RMEYeF0YQMSYhZPs+6LvOKRFPgKpznskB9pMjfc2+zRdW7ICk2yORGCZTMmllfnm53RuBVg5laBI
VoK8hW4yhpO5UWMbVucwhzI0rhvuClWb5cG1LNL8EfMjBch5XJDokZ8hQW7OAa8gQuVrfMpSHVLx
yAc5FovXSKy7k0BYOV4InZtYZAxGSfTvO/8+0kg+e8iJoigbh+3a9vomAzNp9HIfho23KeJGqUtt
axcfE7OKdsEoh+E2rWfUIo2igHwkaNlcGzb5BfKzNpr4xBW097sSXovT0pc7CZIsvU36aqnlpG1d
nHSyInyYw6yadVbWDhKZ9KZnNB8n90lPU3bTdlZMiOJoPzNiD61xizvVRxqozXiOwo/3JQicNjyb
qhzKSjfr2L6QgwXNdxuWSRkkCKR3VfOxNXWK0GVp2+HOMAoqSGleEKfEUAbf4rRDP5WSgHWdz3ba
rmXdJc2pbN3mOqtT2Z7ZkrCJ45ZJ0UajTO+vQZfIeTsZNaIREcA9DZZyam4oivXmzg3M9KJuJszB
itz/ZpaEg7UICzPf1hYqoahHkoOsw8b1UQjPckvsXFsDVmjitL8KI4djIWhizKOkmuPrygeHZgSz
HnajrgCHAdcqp43yuIgjelYY121rziOCYUIhVS29/juNGEAPAnEgTa2qNbpT1SYDpg8ZFApdNilI
V+qbGrVsW+8F4IXHIDTLM4c7nNpVfZV88lA7QmJ9jgmXIJLHm6rvZw8hpsmKMcGZ3B9+G9jlCs3q
5J6bX3BNGpNi+iJRKbYTbW9kV4fo+hGxFti5ZT75CEIj8Vynnyq22tYZBXmOx6X8E4vCQ7LLvZzj
CH3NTzZeBebSWfW+cIvNoGihzTJccBh3j1JLoK/OFPTXXm00SK8HEY4NGXold5KQFlxNbZDG8dru
jRzjkmgIQ6B7bXgXNiKuL/syx9LD6pcHG1XWROd518lrL4jcAjiig8B+GSf9g0Ghz8c5b+ER0PCN
zkNDscgIQMX3rs4J/mUZg140+iHGK5kGAL4hY4hsSR05/X1EBeVJJiOeObQGLQd15s45j+MIGUgz
hyWUWkhenoDL1LdI4gu9iaIkH9dRYvFWwasEH3N09G5VWZUQhjxERhvwNCEixjWCgbGZfeZWmu9N
e8AxKVCZca9NzT5sw7S+43Ie3RlFqfcOQOqnwcwG5EZacCclt+PLMkvL4qb3uj7kVSoD5wsEQrtr
S6j5Fq/e/Gli4ww4lCnnoZ/crt35QQQ+L+7bEUSI54fNUzg2+tsUuH5wTpEjMC9MQ1rQEpAZH7Ah
S9KvfIn6Hulu9Rld4RHp14lAhHhxf5laoHGoE8PGgymmaBe4wVR8zBG1Z1byyKs3ssaX4yxyY2Cd
BcSeRrUTorTFALrVt+fpW9HHT9hcYEITZFZy0VHlJjfQ3ozsGdFkpT3AXbRHrcZeTc3sfKnLjjpu
XGDH1tJRj1c0dND7Dkzp6k0Z5Rj44NUDXESnQ8gdP7Karw3FIfoLQ1jYVyqOlDhpUxm1l7YXuuU2
TVJqbsPoj/eJa3XGF9l4KFVOvL1s00xzk19EUpVqW/FF3a3X1f0nd6zh3He5GpqzPrd6eR/i0AZN
hHahWrneoNVWpLr/GevesneJSeN1Fxku0MApauillh7VojMnwInMDijrohRtFl9sjx7UTchLO3VC
XdZn/rK91lPp+U/DXHfuhREPndhGda3PnaJENdfUxcAkhHGf7qJK6W41FyMA8i708JXg0szhZ8lk
AKkuEweflNke2/NwtOZkO1SWpUlpRlOfh4hNp/vZ0FWNmLUNEc9QYR2fxV41YroJGLu68JMgSD9T
gND2XTw51ON5Ie58yrxg0pMZy4wHc7ucb6gB3bStlTbr0a/g3I1m3t+WUlhfuR+NCA06c3YXWdIm
yTNbcv2g5IrjJyQ+0E2pTW5S27avstGEaRfMTZWfuNGYYf8UTrQrMrK+JbMoCrr5bXLfs6wSnE9c
lKlU6qRshRIln9PYTrlnB/VAYiUqxIROOBunL9oRlP5HyjIfE1qWGouKsroXmb24IGUsigtcuZf7
pZXmzoXMgtICYamdr7gA6GE99E5xm2eTudiY5kay/j9U+6VT5p310ClV/CixdM4WtLf1/f2y45ti
qiuwe8VKRtrmUkBeyqAvWgDzPFZTO0/+Q5ypYZtNIeK1mTgyyJta6vMgVIg9iwqnLw4qtmmmKNBQ
y30Y0enc9J4Fk8CBSuTKgny1S8YjZfc3tVTGI0OWVDs8KdVh7Rb9yQUKEQcPs9/Mq4L8nMtdbF5R
AtUQmSTo2XjaGeP8ZwijpZAqHRpn9M84nyxlL/2AF28TmWg7VjB39r6LIn88BfWFQY6xrvM5wMqm
az/+4exx1gH8tF1Fww6CwEF/wamE6DJqsXt/iOaTMfXctZk21ZHXuXzrV+XhV6NY5gHQyC2cYQot
i5pGbhQXEk3ljYraGmV0o7z40wdybVYI6YgpLJbLAdbE6FuSbjfU+7ZAZzynPXg9Obq7fX+Utw/k
2q5p0qpwGEUcSkpS/2kDyO16b8JUR86tBtbURk8dZdgjXYQ32wsgwsuRDrbXOFa+45v4bhgILJxZ
FO02ll/+fP9x3myvBe1gAmMzXToH1qG8VzWYnhn3g95nQ4gJRuFpbNVk9TBVjYXtzWycvT/egXfx
c6+CHrFwmCdBg/9QNadJ66xu56rZT9gWP4RGqfN1nRrOZwRksk2rkvJUj+FtkLXjjdmE4w5RQDg6
gDTUx1m1sJuDofo62q15pAn2i4mlfeLz5TyHUP/cHnyx/8QU1n3Jhts7RE08emh4dY1jnM1l9+39
d/CLiXUtj53ncF7y3+WbvBippmnBcTlWMBDrfO0WcjGZQl7u/VF+9TyoarHDUeynIr18ixejZDCz
ysHO232S+ZLiT/59zox8HdGTPjLSAVzleU7puRArWUO2YgO+HmrkyuYOYdPsM6MPkM/HS4zaur7m
siFOjQold8xro6vGSPu7rK7BrbQQs2fRyB9OH4ZH4oB8085c2mH2AkWgOUVkO8AhjKU9d56ehn2E
7LNYB27PpcWPEnWSkRzgy8X1R24DWbmncUUXYqMacK+7hH12M/SF/VUFbSUxpAwSWNO9j+2Uz5U/
oGfhT2daJna9TpUWimJNF56WlZVfGa4Ov2dWblx7zlDOAJl19sWwdAENvaZUup6s2cbtyHevjTQQ
85/GiuWUNDm5mAOPxOUg9gV5WtDrU95DnMcC2cZR3NPyO2ai/Ysl5bn0vm2blWvSKX49z25ReY6K
RLe3uN7vyTErLI9EvrMrrGX+ePX6S6OWZjSgK/E8xy9Wr2uJ3EvnoN1nDrwowyRXzV19n1S13r0/
0vJqXp9QHtmLC3xK0ToVh6bqpeGEjnD0vB/qxawDCyeyz3GLj80PlcTJadrFR/bLm9fogyDzHYuk
BhgZh/3r1xh3gz2j09Huw5arm5OJz+S25qpGc/rz+8/2q5HYCN7ycKAonhE7L95i70lDZ1XY772O
sk4Qp8Oum3DO9qR7TNH2bRDgqZZk0CUZJIp6B/HGnajYBSUyMHYQzdcGJPkb0TgoUODDsi7mHl34
ylgy/vZh5HKJrkCH3kMcORszHtXd+w/+nBa+mlW+jesAGOGCafmev5x7L558yvLSNOKy3ydc71a9
70I16/1+R9+SZu0ovE9BMuGFLGr1ye1LbICS3rmDDm1S9fBPEtmYD+9/pV/NxYKTsZS75Hjmwfsx
3GagVm/1+64z40s7TyHvdk51Tln52AJ7bvgfPL2DTb3NigaMKP0DEJ1WJZhh2Y17wwV3vKK93neA
B/2FEN2407Xve1x7vE6OdxBnuLFbmeOf1E5BGz5r8+EDPtgQaxs5Uc53+wwElokH4U87ei4jcpM/
p6LGFbPmRT0pShV3YjCMOxRnzNv3X9vyWt48inIFqaMFmOJwCcsR0H0WW+N+mLU+mZI+29ReoI+c
GQfcsuUd4aLFYQmcicvumyiQ0R8VU65xPxEYGCOzrT7M5VzuMJOAwWypxXgSok6EAs4HN4nrm7mz
eWPT2G6nxgt3bpt3OBOgVcHNazx9/x28SdKWL+cudwJJM0Uebi0haxyz52Taj8LpIEH2aLpU4UMV
sMeifvgzke5/vQvbtaTHm4A3e6gwgNBHvTTzpz1dA7qOAdq2ZTiWR+LuLx4KeAxlJpArYoFdvd6h
tdUGZizLeW8ocyl8xs1JMYGxhl1jXMlG/C+eihzFcqRN4OX8OIgIEnMjK/SLaT8o0zg3ZEHH3JPp
9v2p+sVy9QXZHfUpn6hrHeQeeRnGuE7X076aZiYHp6unvCjkkeP+gP65TJFy+J9rgYpgrEOt/9GR
qAnh+bgPErc+7ypMJj2VBhRWETta59TOsLPp8jNRLQ4/jR3sC2qXK9VY2WWM6So1J/BBEyWrK8vD
tMzwYlJuX1x0KU1HfJD1kSX89r2QimITQTHd5j/uwWyr3ME+zRBiX6ZhvCurHMv3zo6ObOO3MZZR
eDm27YMixjb1YE0ZntWpIBDYGPrBSdKb+WbCTXAD48A68kBvly+gOYfVtBwzbMnlq7w4YBLTav1E
ls7ec6izT66N9pWLao5vV+M5XfFj2oBv0hTWLEOZig1DKHi+V70YbxJRB6jI9Pc8tzhxU6dH1CpR
eOHVcyUojcfTSUlt6Ov76/kXB6nLhuEp5XKYWIeoSDxsKSjXrbEHFCVPiQqt8aGs1BhcFKzuD0aP
82YxpSUeM8BkG3rIkfM1kHmVrGdl+PvGpie9FoFPFfT9r/Z2SS3fbCmXONzZQOa/noFoUH6BXXGw
b4GNfGZrwzN34/TIKL947zaHKLm1IyiJP6c9L957IEsZGG1i7NNB4EqTyWqjQlHRmovq6kOsoFZa
gw6PbPBfjMrSYiY5voEpHuJeRQUZSFc0UbhHGGehEPaPFAerhyRrIwTFtYNaRJYeoRO/XdKAIpUC
xkfKzdMevNBmws4PK8b8sSb5RXwP9ZgmQ1kGpWZ0As2pu/vjCfRNE9A9s8T/vak9SMPsoWvqR9YY
KSLn2lUMsO5ITHi7THwOmKXi4DouR/tBtk3Tr5I1tvGPypm/+4mNilWTHzvMDgMPt2zFVZPNSZnS
Nw/ni96RLEEzOY9l4F4RmNQFJFL0npzCOfmzl2YJGCvcH0jqSbJ9a3ncF+tRW9ztSvLUx7z1qguk
3pDKC8PgCMn0mTD5Mu1ahmH1cdEjzFEnPAhvLsL8puxYC3M85OAiB18OZ6XsE/zhXcO5nFSYXNEh
8HsM7ayStqgHgGXjO72DjwN1eJD4rdzNWlgGsk8C8asRCN3J6IukhFtlQmyLB6DzkKhF/9GfPf+u
Ng1BopnXmeTSbEKpff/VHa7v52diXbNbhBBvAd59WnRcn3l1g9ga2GZv8aKrztvZvgYhEB4JHIfr
7mA0+2A3AYz0A+0zWteKbGO1rbMp3OCYovWbhbfM03IMkXPYhIqD1U2u0YrcdvPHKkGBETvwbh34
Vb3Lhv7H+2/v7Uhkngs+fOE4UR0/yGwiZAGQ4KmixzBj7gZDcaEruZbPkA02fzyUbXJBFoLkUDJd
r9d4ritwqdkYP2pzlFihDfSRqtY5J7qrI7P05tpKIgiHAeYKJzmh7zA8DAm37l7b6aNuDQRtSnwV
CzD9QHzb0tw4dmxw9fFKc2VPOkChT48bq7aGywj9kX6V0NM5kli8XTevv9DBwxtho9LGNdNH8DU0
5URunOJLRWr3/jv+1TD2Eqso/QqHY/T1O66Fl/d1aaWPcR2a/5e681iuW+my9BOhAibhpjiOXpRE
OU4QR6QE75FAAk/fH6Q/onhANk+oKnrQd3AjrhGTcGn2Xutb29Yv9HvPGquf74+yLsVxdx1bLAv0
snng7LsaZTHAlWNfHfVBVxs71+UNVRF1jSTe/9YXFmdM8rd381TPOxnG6Zkex+svnu0xRQAmSt3z
sEucDu8KlLLI86oF3+beVGblXqYFsBSZpBVShJjd0/vX+8ZdPRlwuR8vZufQjBvEd1517DNZHJxo
bA4SesmZV+TVpozbSmUTwyHXxHzmrG6r7Si07SQGHAmVjb9XWkhkbQRWyp4MuasBxl/GhqCtzjsq
D5FDXEnq2D68PJ/K48ycT0XN9nfvX/sbN9vFEOSaf92Rtnl67WmH5EqaYXsUSK9vcvJ9vkJAqpAP
5sat7CP7n6dzx3NZeHEl8nIZ/mrqywhCT1KOjUe0iPMHhU7/vmlcFUReqd/WIvH371/fHyP+6ZrI
gIKeD6sirX93NSAZPpVrIQY9hm5LCmlaFDb5Ql2PKKkfPMhu2eh99Wdde+6hgyILmJuLuFuYRNoY
Fnet4k3dNqyZlzbbYweKxujr2waflg6TK7PBJPM/79u6HKtAKM/97fTIMs7ctjdeUY8MCPb0lofL
cl2sJ39cy42+645+LiGQzF4HoCYMz9ys16NwNkXqZrJToXFrrypQMhlpNMDkO9pFp3aRlugXVdOU
/3wtjOLzEZi6RYFonaSX5KPTCxR1R2fu8o3hZaSbo/v9148ah7CJ89Wj3ybwJayee8d0nyRWNh8L
jnp7PZnDHbLV5Mzn82qqtPiSWe+YMJdT3uJJfjl1LH6KVo99eaSJonVAgAVOEitPjV0Y9e1tain9
EqEcyTuo9WEsuX5+Zqf86gPmN0CHiTtq2R/xgp/+BsU8cc6x9OHYx5q4JktmWii3SJ0Khaxi0Ze/
/0GdHnJYc+nSWB7nSg7HvJLrN9Eopewyp5lpBdbfkFpWJEPLWcEStq0L20YTEicLmPD9UY1l4/Xf
n/HfYZkzKMPiKHxdTUOQ0svaNubHfrKqT4VbkbUSjQPa2MzB47qZXTe5ct1IQ2VrxYN+6WDCZgeX
lmeDCU/3VH9+FdtlOll6gcIA9nd6x80EeVcpqIH1s1egmAbcbSQUwmrly39qb/4ZimvlGI+bVaeh
sRqqRy6bl62DfwMfy6HCb4IeJybnPoch8/4dXk2Uf8bidMDbzGnSd8w/jM8Xq6AVakXeqlx/9Osk
cjf2PGX3VRqiZ2VbDhBxNKP2YYBkCyG4pMuN2HcgwWjKoG7rFvnsIP6FvEDDh2vEimrdutb6svlQ
2n6o3ftRFl2hHtIeNIPWe1Dydj14oum+vH8Zpx/k36tgXsGFD3WOLeJqLZ8Sp1W0TXg9HaODK+eB
QhdGB85PjdOnWY36Dc6V5mdhlcPtlLrlmTPYGy/HItBY6qPMPvTbTl+OZOq03LHm+XEwHKAmGiKz
hM0S/ou2OjNbvzkUixtidybrV3v7QZV9r/WN/igS3NrS0+ZLP8xRfIGL3L5/V5ct1+rrYxFdHItL
LdtZ31UrNyer1F3jsUDcuU3QOv3qwmzJTPbIls4oavSN5l/Fepz+U3nj7/N08RH7lB+ZYNcApapO
3aHC1vGoiM17Slk5dvzfYqmCxpdz3oENef9S37qrVDWs5VhBgftV66IqCXoFvPeo43LcYhQCaDzG
3ja2jfbM1306dS/Xtth2WdQ9UA20fdbvymAIPqzGehQFU+oG2lW6t/ym+Y7pHPNSEpfxt/cvbmWX
/jsk5AwKK+zwua+rIXF69uGQzPqjl7aDux88UTc7HE/xp9HvxsdS1WibExIZPw7Cqm+Yc8sb147S
TcNPPHOnX79UJsuVLmwaJRzh1is0isqB/d5S90VIkVCLSNmYzRMWR9PLEqyQaQ67TCGvLGvz6f0b
cbrT+XMflnIZa+dCyXglO5q1ao6c3rIeIy8arvI5zLe6jyr4/VFev0voZWjoUYjkMyXG8HQyAL4x
xxgM/UdTa7yNrnxzG7fDMZr67Myr9Hok5C+8s8zebOfpIp6OZKpu7Jnr0iNdXoLqUlHs7VaTW09L
+nPnmNf3ji2vbrjYWh2xeFtPx4rpyjfS77NjHfnlj0zRUkMwae6iCMFvO0TVrYHzbIeRVnzVRkcw
7ff6JixKpJ2YSzauRP6baM25ndAb90CgixKLNIrqyrr6NZPU4WnSzY+jl6Zbv0sIGZ8g5ZkJXdH3
H+xbt4AOgsX3i+qQ+eb0FiAvVrFtR8Wx7FRx0Oey2lWxMC7fH+X1VssmPJE8Mt+mZojw6HSUPuyA
G5RdfRxUbt201Hjo6+ojrhgbxPes3B/IHP4ttWz5MhDcLgwb1k8B/WT5al9sA4Ap5grvTc2+GWxh
L0R5OZXpOQv6G8+KPfmCMOD75++rS3NjXVOAahvOAHm4SeIGQYGmmfsyC9MzG+Q/jdbTxYtEIEdH
JqezSWbuO70iBzmVbGdJxVp3gTqXfu88eZEWX1thpj7wpjc02wnMxDhl2AAUckQ4SeBN5N8C642d
C47BTobdItcAgowDqfd5PeP6ZPeLR6Z0cyMYrbl7MFXcZns9JRHaTnQrJX1jTGosviSfBVK5vJUU
gvXfJTYHL1Aqt78oSg4QKpl78Got56Ggdy2MFMh/v1dhIX8Utc3viBxCblrQ/w8IXYdnKTNqtVaW
lvXWN2k7XCLR1H7OelGLoKgJu9D1IWo2lBMGnMJeUwOb0rnMBA1QEaD0HucgbnsI6i6ucboGYfrs
Do2JLaa01P04ltTOqrCtYAt3BsbIvpxmci/S1taue7xBOuDUTI+x6+hRuE1xFGsbM+vNp4ja3Kc+
itXvysbgTO8lxOKu3Lw52rMHQqDtde9naZG1AYs0qW4hJSsY6X1WUBN3+5QggzzFd1rOVoGxTs22
szExKOB8QxXS7wpvIXxgu/O+DqotzlUxV6VFREusimzgTCqz7Dr4pk7fljpDKlxGffnsEZ0io99F
4e3xxc7eQ1mBMCmpdcP5Tn9myScDP8/7X/xKaPl69NVpzihrWFauLJ9HO7id8PE+VZ/Fbf/d+WiH
ULw3iTzU7vYcQ269aV5f8+qbL6GkRkJj1NyiBzLbT/gFrzQy1lWLA9neOZPYSIDR71/sev1fj7ra
qmcOboKwH7lWXC+uy/39itA457b3+GbDc3lqbxxwmM5clixa8FRr11vzXJkDHzwcPgdHYxzUaGiu
M2v6lRBOeF/7i2k80UgHWqJ/PbODbY6x6aEVttxDN4m3jdFn+0kS8i5Y2S/nLvZ2XUk1KdIBP3K0
x/xa5+YlZAtxZnl/Y72hUaCbC2YLDtofnseLSTnG1anMZAIhOLY1R+0WUb1TGbv3H8gbk7LPjgg1
DUV1uD2rBzLkzehMqsuPjcRGPPmjv53mAedFNNn/g6HYG1kunBWaOusk8UhYI/5/i7Xan92Lwomc
rZH3cNOrajrzTb2xigJl82i3IC1YVrbTDzq0sGMOdl4ctdjEO0zTin1B1JZEWs8Ants+9D/1MB4/
/fvN/HOORgFFrWu9jsIhATTlhuVR2q25tSyronu1QNYTLz6zzXx9jqBUz0GC1wONAfqc0ys0rDL1
leOXx8qycuzoWNfiOM4uRiG1wBrbc4G3bxRjHB3kj+4hy0F4LVYrqlbLfBR5ToOA3u2uaehzZCko
784cKIfqbviN/KF417LduxLCSnYCfcGZLdh6zuLAC1wKUavwqL7RjT69aEtOKqRCyWNNcYX19Cpv
LbsHoq8ZyQfddcJ9wa8YYKPJds1kqe37j/fVW0VBhjvAwZsXGJnB8i29+CKFm0bwWQqDHonRfecl
/mUIUe3xSaWXNUK9C5/42jPP+fUls4uB0kYjmZMTddrTMcu59FN2OOYx6ubqqsG43QS1XsALK6vu
PstHSAWdLG7dpu123tydUxK/moW4ZnaF3HhGX3R3p+OPTh5j17DMI7ll/XayhbpJZ/vc+eKPkv7l
fo3TCwJQ2pW8zPg11l8OeTeS9bmwj9TYOwOgaMK+C/uxf13VUS4XLomWbwXix++iw0AIgCUCU6NT
eKk2cZX1d7HmOT96XwMOURUtTrDCmioTt9ZA/FQ7jvonqC7etawseTuUYbjrsfF0ZCFg763ogy9O
rfC3O2XVU1jO9CWcriBEgbfN2nTNBNcUEJJxgeWdiCtkmtiNImuYf2jmaMZ490N89QC+5ycLHhBC
6Nwkd8EB8/bFC1tMKKHp5xcwybxLYxo6/WA4A6igkq1WFOidPxHLElaGHdjYyxqUYLj6d72I7Rsr
iYYxQP9af6iqwhRkeZT6nSZtfnuVKusqskXxpLJEwJbjxd0UZYyLeK6Kpg8wMg2PHf6+g+8KQI2h
KrTpTE1qBdtnA2Piw2KaNdESs9S6q89SRdi3G6XEcW7DcAIYNRSbLKuEwxbbIDGrMZGlGmOV3Idd
5g+X2HKx8TYa2/dN3y6RVVNkJh8tTXO/1ibVdXjTrvg0jclwZ3BP5FWZ+9qZDwvtOK/uyTsncO1Q
0rUFp3S6aKt9F0gGY8xqbMUWnnXs1BLnb1tmrR+4mZdu05LCFw7jBR1hWg3hEDI09Id4TqujSBXE
clqlVbh13CgUh7yvu5s+6vqfeZxqn32p2e2VAtE9BYYlWztI/FZd95rq500Jft89DHIAEpOHXvqE
296ZA9lgtwnKxbU59KP508mxKwctMJMwmENXES2SjxnSpnHAVw8xCNBeZZaY7XxAT/Z+nuc02Rh5
Vz9BTdLaLckDxYMzDmo6IG4Xxm70Q2fauFptp7x0YeZ/hr9WThTzPNBqYdznn6HGKXuTtGP1gcN0
dJsi75eBAZH/BymF07XpJUW4iesuupVZDwnGnzQMOHqbzR/dRGbaNspq7UKOTqV2QG7S20iXKtzG
vl1WMCgAt2yJcvW/O5U0Pid9l2c7eLXezzyq5tsCw6e5B0cGxn+ge3IsW6F/UHY//aDyDL5h0G1m
vGwa3F8ikxgLmYDDjyWxfAOqvopknj6voseqA4QVpOYMYQnECaenLB4ByFgtwXKibz/ZVVH7G71r
K5SYubSfsnFuQm5+BXUY864GBCohOajJm0q/LXr4FNvUN1V6qP3CnwnyLCtjm4fFqH2dNATj21g3
omabNr2abvNmhiUwo7E5QgyupztiIbX0I+bvMH106pAgOzdroNVvIFFo3SdLD3MPZkQaVemFnAc1
EEJRTk5+O8Y6ehc0t5pz4SIA0DZVG1VfUkyVXVBnWia2RMrqkPVr6k1BVeTygBQDlgknvRDO0+TU
v1yn7795w8wfMex4Aueem91DaMGZcuqsJXQ2DLubQtNikNWI1zj00R6/4phuZMQOyBCA5TSwwyga
00/vplARWwBpxBgPVZ81EMFkKgn86uqeLIiWuIhQ8+Jio0ttyq4LT89/UUBybiZBTAxOPNMGIDQa
zi310fZJWJ0gy7GXDqEdfoqLU4UculQNzwXoEggzdEeJApykF9FGTtJTh0XPy79BqhPvLBoDpC3m
bqlfSZFO2o4CnHnjdoqAi0Jr4PIK8uHMS6hTzadIDVp5WfZFnd0MTuwnH9rRcvF1UKq6NAgeuMIZ
XC55O9qcP8Vx6N55IaTxoLZG4iJ904rawKjJjOU6rXmvTSXzVTg4zR0sVO237GvU9lOiWZCwVBHC
tciJExuBoE9XqiIY4QKBuH9hxOyRNrz0OSGIvVWZRPWO0tyrUSXlnagd0ts6ckKLvVENUCfoL0Nx
SCuvcC+bOJbWBYJDUG+hHmFsnke+IbwbHUiLil88qDxVP7kQMlCdmvR09yYP+ruPZbvfeFE+gNUz
k+jToPdFEzSUvn8gGAjtnaGpbNqRtxVe9sBb3ABkT/40GA3GC5O4U53kiZZpa8zMcmf6/B7b2o+S
azvh94MmZ2Tg6d0mfrK6xLYOS2WgQYtfOx+jDF7cFdzT6po2EVyG1stwewFA4dir5RoJbLmY3WWi
NPMvbkg1JehAgT3MLLO/G5m1fcApPkJWD3OIqKRwSh7DzoMgh0Pbr2EJzCo5eNKIvqm5RTBiDl7n
MD/1BiloYU5lp8x7cSt1uKRB284J+ScUoeoFvEYYakvRXt87cqK72YO3JXqpyzg9hFDOIkoQ5vyA
dMvHXxA2/ddJVPVvryutR+ZymGAViSlkS03Nz7rp2Z45WpJyZy03rg5TW7tHHu5cb+reVSx6VZw9
aDVRecT+FNIEvZcMzyLPXGMbc5Hs4nvD2FlJC+RWJLGqAztOQJtTAspJkLKx+m9LQkHMwABjsZnT
vNJ3PT7NKXCln0O8LdAObOfRsw5VxJls07R6+MWsnK6kK6alX3DX218mp28qqk9dYu56kFA/qKdG
3tZUfvZhVAU3wvYb46a1tP4GMp75OS1L5+iGCX8KgIu88ZySLDWj0pKfTBxEQ3U+LIfAItSRKS6c
xZ1WjBAmwmkCpsVOkrJZ79UgI1Gv+9SmoDZRsgor98KZaDiRjqunrHmWHmvQypzeC0aZiH2W15zS
y4pJNpjqQv8hktz/SrO/iKFoNtJmA5a6F70V26wOtWH+jtPOyTetniVPVaL6Ao4DMQGiz2dyE0Wl
Q5ZR1WhuAYSpH203xCP76KpJ91U5ZRBUM/heAEQk7LQyS6yPbO0AttW+E32ftSSXVyRr65A9qiYy
g6n1CVSqZ20AWV+Z1HDY4vBhdeUM8U23YvnYlFrx1CTaHF2AXtMP6ZSAzAQGMF1ZQ5E4sAQBJgVm
kfdfbRH1jzV0mHt/NOLmQgopIpYf13wQpVd/QvRW35dFjISa15cdYc6xe1+GZkWAbqNlHxxPe3Ia
qydLVxTMqKPSZIqoKxl42qnyjJ0yyBLbRmSTkedt4dwHAjd11+xMQOs7yZA8g0MsIJxRECd3RpqE
XntpLawvzN4ihY42m5A+aBBx+Oyt8t6lG2EBc5hmceimjFbWmMuR6cJJrF9l1ufmhzyywtuk10da
PkIBIewwC35hVmeVUV0qgDb2mfFpIoaZuAGIV1+ofOjuNYHZZXYw4MKQHm0yG38umWrHDeiXcfox
su+XgaUmVx5kB4tpT5m+I6Igptt7ULNgyR8nKCYjaND+wIaDr6mCGDNd+emsh4+C2uJ8mcVGXf0s
dQfCoT43s9yTF+kcW09Lp8BRc/zJEo0JHWrs7PxCcgL8Rk8dlLTCu6BdOQBkv8a571JH9V0/0ONp
cLbCU9Wjnxg5CDlwcOMOgIiJN6ry+BMxB6ENncC0+KiMKR7v8rCt7d88P6mTf4A+DYRpoutXDdNM
tOv91sxvYiYNcNy9aX0qmnYsLjQ7LQhRzVUc7UcySZyvNUTeG7D0zkNiCGntkXUYv6n/T+3WKaI+
IwJHo4RajDjH9p20JPF7eSVq2oOyWTIaLXmN/Mw3d2nPVmNgVn4EdEMIh05FKtnizST0yJSVoKjm
a82PwZhNhY5VH9StaeQzmdNiyBQx9Gartm7ijdHG4wPWt/QhVcrEZU5yY/XZ+Eumk6ttUAVWj4UR
avXlVLRsIloHUW5AF8/CfCKK4snqnYm1YmqybC+mPItuIJ4kt2lJnXprhJzkoC9Au9q7AxXzTSgr
HGGUqfV7JNgjO3XP7b4OfTw2lxxjQCVxxcVzXevuXT0NmrbXQB9MQdf2hCMOpUFmus1EdG/bYD4P
YAIHd9dFvWMFU9Z2vzgp6w+QkfojU7RWkeaJVcYXYxGhGnPMy8zQxLQZ8sH6poXa3HHLOUzs20Tq
NymHVWaMKc7CrTe0bkfKd9d9VHracOYoGq0+ABJq75y20dVeGZzYtlZhTh0BXZkeXteZUd8UKG+g
QIxR3sNPmE1zZxAlfZsXeCuI93TMnypuWL0HFwAUOdkNsbKdhj+hAr6+F9Gsi6CX5Ez8YAeW7jzV
VRsMguCkaxtrDjQqoGobP2pY08xpYs1N2znadAOazCA2SdSKmqJq0cD4VrMZoNZxrHCyKAviqZiJ
ZtGpqB+wLo7tQe9M/eDmsJRu6opJJ0taQ7/JZsO8L3zZ2BvRRimZsUvvmtOOrjnbvJPpo7J19V03
pqyEmatQZldt57fbqtNcBfROozhuD67uwuya5Y10+IegSugV8lGJ8SnrTPHb92b/02QvUVq55gAf
1OKU5GOLlBm9kfOHItWImxp73T4OQD8FLF3Nq/ZMtwqpbVoY/V3dhnZ7Z9ZqfrLDpmqv2mmE4h4O
C3sbIDHncRac36PVOsNumPyaLOxiISaa3iQ+56UiUrzlNR13YzdNQOztaSZbDNayf+NBMJu3g2zG
cTuOY3GXS3zPMAZGFj7SMKFWJmVaJReOW8bfNTbsP90wIj8XjKoOIQBwGF+9pdH+Tc0i/gV9uLAe
ekVjCAdZN96ih56Gi5CclvxAKVT9bmDpsTEtlf0T2hzJtBVAcXtbO5EP4H5hmKVBjoj5IQcyF2+q
mrYjsxbpFdxbTpxcbNIeqzTzYo4rZlLSWMrUsw9bHj5aSjzDTmpSfODA6E4ckKlNsO4I9wHCgIdL
xTQjEE5UR/sNLWXwShUOGpDEWpjeQVx1tUtwEgVUS+CfxlVrFBOcX2ug4G5psfySjAsTUziFi8E8
zIq9laImWLpt9M9wduKoi+yk3dgCINGFZgyltTNHmvB40gugmBALk/uubpd70NrGV0WsNI/EM+RR
xeN0hzJg/JCkxRReCrgP5Fu7tXYHUSaaNsKqhh94ugbaaEpVt3o2FeDtUNojOVKW9TTESRde+fOM
pnZyO+eiKdzm1xzCrt2ZGHK1QM5kgG39sageQFu217FFYSqoHChsQd7k7WeAyBKvc99PlDI1X+8u
cjvt7A/AVMhCLcaq4CyOUuRiMBUbX/r04hpLIZzZkDB4tSnaCUqmkHp6O82GOKrWdYfAzAyWTsBf
sdiYMafIwFV2N5IlNfQ/5rmC81C5bsFRMk68awWUJbw2LUHdQ7Kj0gMVO93DEgLyZYa9f+Nb9RiT
0UdgxJYsOvdDGAvnLk3q+bnoNFLf+FnN7zjPnOexYdsc+NyvR1CRHXzhxDWPGIQzUqwhM6VBWOXW
d8p40edsgKvF6Twxh2Bg49+B9vPreyz+ET69SmNyqfEauEw9wNp3vS6U/lDwOQm40RA+KWiQlR7I
mgWZ/UBX3jiI1cFEEvbQHSyn7b+3Kk1+v18TXtfhTxta1JFO66NgTXU9C2mjOcrc5nmxmfTfmpuB
QIzPtE/eb53Roj4dadTkGJrDUD4rbfhAoZmRrI3jDWx9IVv1e9N/eP/S1qXf9aWtynp1CX69I73m
uc7ogdOvK5P790dYN5/WI6yK23ZZRxrQ0fKZ6gtxjptOexrVmTFeVfmW3i5qHKSyCFdQB65uW1Lb
tIKM8rm87A5i6x60y39L2PhPA/fFEKsbpebO7j1F2jg68l1bPMfkW71/o1Y+gtdDrO4UFkIDmhFX
wemIubg0gy7Ivzbbdjdf+R+j+3kTH94fct14+PNsXlzU8na8aHbYuGU7SPvlc+zJg0gOjaQydRBV
eciji1L7hmvrzEW++b69GHHVXjHbqWvdjBEdbERhu4+6c23BNz/WFyMs//3FNVFhZNWgvvWsa/pe
aOLSgcUchqSVndGfvOqWre/eqrYc4vpNXDmVz7gpLlGEbiaXIHo738r2Fmz2Rje6fVr+ao2z2KY3
pwkUWiCSFgWxvXrfKefONS3D8tn9jJDjqviaXFVkKwTZQRDAFmTb9BYE/efpZgrOxSa9+cq8GHr1
HVC6n5zE9MrnwT9K9YVTQjS2W8961qM7LSdA23p8/x19c/54MeDqq0DYXFpT65bPBV+c33/F1L/R
gXy/P8rbD/PFMKtPYabl5xZAxJhCjP2n+3vg11vAQmeGefP1fzHK6vXHoxFbkoLKc+GS48C+J0n2
71/IuVdj9fqbk9CQ0HO7asi1/Y7ygbHwKTaKNK1z/qo3p90XV7P6ADSREatECPFz5W3cvf3oPgIu
Ls7cMuPVKJ6D9JFOMCJIwsWc1ZNp5ioS5qyMZ9NR4z2iL3CxgxNhaE/n7RQv2tqmj25pWVnELJX5
ht1b9jOFz7+VSqBZT7tCBYXviG1bacPGQB+HMpSgyffv/Mqly/ztGzqQm6VvTRMVG/XpzGOZsl6Y
feFPFKP0xjmAqIx4Wxc5FUXPhIT7xvJ+F8vBMqglgaLkdhiklQxW5340lG+BkrXn8tqfwvlnhjOA
7vtojX2Aoqavr9ACuISkeD7FVanFUVAsjepgMGcP768Fmzc0sbm9f1FvL0qL/mCBWS0WjdOLcht6
nsWyfHvpBUx1uwqcY/cj+uJ/pHx4GVd3ZMKcWwlfPfGVVMs8HbNIiz4xLHZBhZeymX2cww8TN66m
Gxudy0k7q8xazS/o0IElFWzuimNyl1xlH71L5x7tnsvZ+4bgswh29a/izNrx5qT2Qoy2eqdDY+hs
hATs86bPs/+trjdgzd5/cm9O1C+GWL2NU9WlBd1GVlqUdSR7ftR4D7X+PmuHH4J6cimPhED/GfP/
QcDlh/pX+blvf/3qb4/1/w8xl4vi/v8ec3nJHFf+6pLjScjl8mf+hlzicf8vcIZ0rNAMYbhYjBZ/
My59m/9gALTAePRH68Nz+k/Gpf1faAIh14BlYPqj+c5b0v0n4tLg5/3pxi/+iUVG7P1LxOXpuwJw
VCD6oBEHXtKgUe6t9hN269EXkrSXiwLe6tYxIijz5uyP+fVY0wjbd7QN1d1ojElx0cQUQzceaTPn
uHmrRfjv74HyCBs03XqXaz798GNXByQdSrEfrNw1D3EGVv5Odyg0ovdp9N98qAkNl7DPn2bL5xey
p6Qif6mJP794evd/BQIvwyGXWe2/ZQP8Iqw4qMABrWDiR+O1moGUGfldozqxB+X/RD6A/pTb2fhD
K3sDV0WqNu8P9+r+MxwqZi4c9Q+WgtW3GpoebU4E9/u4d807clwEXOkGee6ox9adpgNLQ2yhzT/d
0rAvHBF6H9//BU73JX+vdyFMoGWi2o8A+vTGk2dDtoYYxV50ub/Hi5p/ElF3bjF5cxSEXQAwIQrA
szgdxbVK6ZFoxF3N2+pb5eThjuJmevv+tSw3a/XscLnheFuOhKzIq10J7VcZYfW29tXYdVejzgmD
fBtno1Qvzyz5ry8I9M8iUqOMb+KiWr0mYDUnAoyEuR/hVF9TznCuk1RPHv71grhXJNwuhhPEYWu0
TjkatT+02rAfXUIrnEp3r0hgGIJQZvmP94d6dUHoRAEwQDeynGXNX1U6mijKtNzutD11L9Y/6oO4
W2r3zG179YT+CFHJ4oODKhYr7+l7YM3+ZNuVG+47eujVro0bOspz51XxZkq8c8zq19e0aM3MBX6A
rxOR2+lo5FJ7/uAY4Z6YCRKUUJhUKILHvv/yr/cOIyezMb5OCjd80KfjIFon2Ee24b724+Ijgggz
cEWmf/vfjbK6d61rN5Gou3AvtUZe4lOf9hgzz22610+IdQBbisBgC0UWV9BqFGpvljlkJFK4RT3d
RgMBLdQ1y69glurL9y/ojaEAmbCxBHCHa2SNcE7LqMjSth/3XQiGTEUaYoJWl/p3KFMg698f7A8g
6+XkwIXhDEPhytEZs+/6MEHyXx/HyLr32BASa9/FOGERM9ghivFBll+F0+rpdvkb9iYcuea16Gp7
uKO+CB2YJq9h4ZyYF0VmiOaJs8VcfxMCndcGWHIpv9JgrprPnUesOE3TzJUBrc9mCsQCot1Zbl5/
rAqyTrYteob+sm/c5Idhlt14EL3QvY1sJS27sZiN8jqpaz+8LPTOOcyx7S8WgdEgE4o4MDkG2aC3
zcVkZuVXUx/aGyrMZQ8w0tLUmd3qejWEjmwspn7b4y9qwKu3wdDIzqtiIk8nFySlmtVdOtXPYTH/
xu/zT8d9l5+/0AMgJQEKXU5Tq69IytCki6qPe2RUVtBQc9+KJvH2CtjWmZdh+VGn7wJDYQkFUe4C
3FjTeib0S2VkinGfNYZ2PfTcZrpo874sW+1er73qWgNm8un9N/D16053h/I9qxPQhz97upflKQSy
jaribto7mabvkkjCrSHIwLhwZU2r4d8HE6yF/AW3jMPA6ZTURR2mV+Gq/VQoQtzCUV0u9yGwCJTd
/vNQ4HORay+z+rK4r4bKQE9EDVFdk+bDJ6uL7IeDvOSCuvy5itDyuq2em4W5lEtCEo9gerVI6WE0
WAOdkD198XHrT7l/VY9kTSRlYd5UGNC++dKTZBJO6bnK2xtPD5i9g9/kD8VmvUFNhzoHWVWqPdhw
HbwFpvl84yEdnjeDXxCf+K83dZFls/hzvUu082o/3HjoASokpPuyr82dFTsf28W8XGRlcWak9SJJ
7XxBrSKVhTcD7mL1iTteAs0p9Oe9Ke3nrrfDfb/o+v79crzFvI97YDlxrF5HNvxENU+Vvq+SOg6a
1ukvfBnLDepR9x83tH+u58VQq1N91TmwPyf4wTVmbJp/cb3Azpx/Xru4azD6ALjYPtCM1baZPQDC
x96b9/OEEgibgjzkMWUKsnSqM/fujQck9GUeXozlyzu4+r7I3ZwNpCL7hWW9K6UzBTWk7zNf8euZ
nhaKgyGJVZ8NwNoJ4LdaTyvfQ0qYpkh5B2dc1Bm1nvxEotztrAld1JkhX39SDIkZdnGdmDpf1umF
sXI5pMyiyvM68wvGj/7azeNH0+3af39YHHHZcWLwxZa/5mDYVLGirJTI/8pkehimSF4NMwDHyY2n
M1/TG9fEZobkEA6Pi/F29TVhgkqzeTYnVBhp6F9EsVubBxTOLeoFywrVxfvf1RvvBmdGBPqLr8ID
RHV6C8nn1aqismf2hL5CBdj8QCbonDmjvvFqnAyymotSFu7E8mZmCCMmVsiv4Jw2MenCcpofrDYr
z7wXq8LcshOwGJCoGQ5xgKzWNxF/9Ny0rjnvW6trCa0u83HchfYAk6YxYkJJ8ZHa3gbqv8m3V+NG
JsAvJsjZdZv8MzL+7Fokshp32Ied8HESbf2PpyX2RfxRdvvLaRZvwfIavGg1TVaUeDUbuz1puUtQ
c/3dsZR15r6/frj89KUKgcwFS/p6K95qUV2lpC7vscc3jwXWswf+VXJmlD/st9NFlbmFvQDQIbjY
r+KDjEk0+H6jcd+WkBN2VQKimajrtJrvlCn/D2fnuSu3sW3rJyLAHP524lq9loIVbMt/CMuSSRZz
Dk9/v5LOPUdkE020N7DlDRhbs4tVNWuGMccw50MfZcXgl2WTFU/FVNrF65j11ZtarRX9fVgwZPE2
c2qPyemOnnL/EiZFBflkHniMsHThBN9xzRDLuVMtzqZHUXKE/i23JlSx59FCbAQCar82rPIjYrPt
O5XSgJYd0WD2PiVVQiCA7iFQm6uAfTs/zaA++296bZcMEWUJHCIkGKUB2tRT+wOBiPiAFDXKEvev
2u3Nho0JfjN4WWC6Mte0JbQruyJ1TMIc10zPjCAiLRWb3pHRqj1TtxtPLEbSj7uH4Awat+XpKitH
weFXw8Ur8tGfpl4/VQwO7YSINzU3SBWgmDUZoGTM3ORxWZrRC1OEZWf0l8YRX8GZjd/0AUQ6YCHl
GNNnfA1BS782EoCg6KP+DhW63R9x+1Xha6X0KEcO+RXrQcfBAaAYllV/gWYSdXHhdX9EPcxhrR3E
b+9v4O1XpcyJZ7EousrlrnxlYntVljV5f7HNrjuoBYHwHHrTjvPaWBBvGU8xxBWMvK15ik2jVnJR
sSCymRzM1ax/YHDHYNS90ndGiLdN0W/CPUAqsR5YVJWkacOywRRs/B9C8L8Hmcl+UZVB/JdV2UyC
yTFiuV/LowIVCuMRyDhcqgZarMKesj9LWLnfQsGc7XVKb5Mz9oluHy0/yaW6ZtZVR+Ey79Rhy/PO
TNBcusT9iCTlO0tKXTup+ZhCj3xufjo+qdiCj/Dkd/7Fmc9M50+eLQ2C9ASdWKTnHPjRE4RWe1HW
7ZZRX6NaSIEZt35DklHFZjXlmt5f2igAcp3CFZlZkXPOACBe7h93j1+9dOtQK8Eqilen5sHdWq7K
q50uKpkxv6jN7CiHwaqr6jwSqVYHtasq5cCbwySj0Kf47aTNrg6k0ZynB0uyiHzC2oe8EgTaIDzV
1a+YW9NUdNAzdGpnRiGBy87wcLQt8o/DHqXV7QWHV41+MezgvJsEessV22Mawj2gGhenZTWZwTSC
qkR7ygK3W+jqrMWiYsVr4Kx7vXmTpg2KJvrFm+pPXpfWT1FObYR4JvTv7+DWeiRTDN+NSJJ7t1zP
ZLVRWY+wNwOP7d6ndmOhbe/uwQY2rEA/idAe5MW0g8xVegHGArAtOOeLqRtoypaW7stK8cNZmQd5
G5/Mg0ZY0jQt18IQjQHuFeoeGj2gHHXef1gWlGIodj7a7fZ4xk+aSAAy9N1WwarF4F8SWWHkN3kR
X+3aFOeOP17sGU3o+/tz66gwRV5B4wxtL4pkyzWZCTQtEyMfvlHlunksp47oQGlSapdt3Gq/d4PW
xf5kAuzcWeTtnsnmn3y1pToi5Z2lZaa4As+UlPeQCbnM3DHRNpKsTXt8dDd2KP5R9uMAsmVUrlYr
BFHKyNfMzCaw7JHBSUZinIBZzPvf8daK7NXgfPGK5J9rHbYeEo/YaahA5CP6Lq05jMeBnHsnjb7x
h5JLE0AJ/Mey1bZuDhFSIj0GkfWlaZK2R8G71dyDrSIgfRwy0SfPFBw95Xurm7l9hPQDUtbR8uZo
T1/y5tTwO8CZEB2gIyGJJJZ715dtHfQgXS+Nmb0ydG2dBst+g+bH+yFPu5PtgeZ6+PsyOEOH0WSC
W8ZaK4tk/C3QLfVijG7l95M7XNrRCHcmrm928SdvIZPWiPcAUFtZsXOUjm01t/0uq9RT7lTcCFiH
dl61m+uNFQ4Jt46FSJ3O5Vrigu/HhK7ll90E00eMWuag19/ytFBO97/aliVA6rLIQ4WHeHxpaUBh
CB0ietFOpn+ziUn+KBw5RzGH7s7JlF9m8VKzJvw79Gv8QUa58sCVEkEE1qSGHxWmekjHIj6NlkP/
DYHCj5mCiIGhTtUrs8YPVyt+WGZttLxx/usYoewa0Y9FYfg643QkNqH71KO+hMxyu6dLJhdxs0gH
slcawCxxjSYaQYobnYqpCP2ONzDRqFC2RPXnCNY4ZpH75J/727dxHEnS6cuRSMlwcrV97TzkzCNX
hu8y3niy+yY7G6O1J2a0gqgRO5JbUv22QXYQhiOesTwlCGP2gW5Q42kDpYYerEwcFaQWdDuHPs8m
JoqGnGHHIS299KKGlfV2tqbqD6ZTi+zZyTKdSRAKRgz2AwX4pxgqhqAnUwUhNuqJ1b2z0qbfwxxs
nGwZwuAOyffx7av00jKCHiln3nklG1u/DBhgiAI1fLEacw8Zt7ULBuE1t1U2lddJM7JlHP150P1A
6VLQBVP7ZCuJ+nx/r7cWRPmQGjZOAR7yVXDhMLGka25lUogBKdqFmXfILQpHDDqKnYLbpinp3sjQ
4WxZe7mGjBhlx9L0vV7PmV1JykMeG4o/eMOj6Soni2si62AE0NR/licr6ut6RL8H7onCnq8VjLDH
JNWynbhsaz0AkKgCEABKQsulFcEYEF5WMXxzGnpAh457sNQoOHkMtOy4uRWg8OddITgnNCcvVq11
92ZqugZKUmH6orAZ2Bxs79zOk3Y2Q60569qYvyiJUbzaSKF/EkU9vSujoTg5Cm5PMSwkCorU3HHy
G16J4j0PMd+YEMdcXQVX8aYQnXvTL/Imfmdao/0lhVPgiWcmhK+Owej7J3XbHoSF3Anc7XqeJNdT
rUJ4y/KRGleP9Zy/7Rzl1MVacRJx/O2+sa3LB/Ej+0dFH7DKygV6HTQlvRJaPhj/giZ7ZHxohRfs
LGnrBIFWJVKBbAV3snr30bLM55Aioh9bdfa2n5EgLanaPil9qO2Y2lgQnMiwI8PQKdmRV48/3KQ9
A2+YctLW9uUM/NnMDXsnuL4J0CCYZ/6JUhF6zDDZyl/xSznALJm+VEa8SZ44DCQ6w3g2ozj7BHth
8QwnaPki7GKv37cRA8g+iGyyEwCTJS2NMmjlqkWd2AiAz9Bxi64rv3b8lOagDmNdP4vUTfrDOOnB
36oj5i/3T8rGHpKSeTyYUrobDYel9cIaXTFmJrGb3lJpL6PyY2Yrph850Z4QufyrVnEAhLYSKwM1
j5zdWZoai3oG/cBC2U3XOjfVnMGT3NKOf2FSLkBxKAnMUQpadu9dWPlGvyrRNrvcX/Dm54ZXFlwz
DXIaDctfEaHp0haTZvsMkSWMRqZBl54SKY6sagGqD7VTdR8I0suTM+bGjvGtr812wukrO9lUuJbG
ATFWQnFKOIJavfGbuhyeGIu1L4oB1f79dW7dmF9Nrc5y0/eMVmeN43dwzjP5PkIpEZrF6XErEJY7
sOZKrPg6EWbIEj0eGjNwQojpydRS71kXunf8D1aIIfiPJU/Oai2xN+SNm7JnXmZOz40h/pRlq53L
v/XBCPn/14jcu18uP6SvTj2Vo+1bkQHnqjV+VGc33NmVLQ8j6X9p6dKXhDB7aYTpD68xJbYnGdpX
/HfA3Hn1SlUsQgAh/tvskm7nyG0tixkFVERpV4EoWN06XbhxDbGY7UuZ+T+o7SevAx2sPfj+1sn2
wDoDoKWBd1Niz5UoZmQ3xUzsjFebLBr2mUC5RGqh76zo1hSvp+R0l3NQCL2tNirMjcyZVM5cHhNM
SEQvlHA0/Bnn+Xb/3G1aIl6hGUM4dkMyOkbtOGaJYvmxPlRnO1eU06RVULZW+V7zQG7D0jmyKCY2
wIrzCJEQLg9GamizGHnJ/Wmwm88jdw3BeC04dZ2mXwK7jZ//w9KwhCNE4+sG/Z0WtTvzlOKME7X9
IDuE0Frqw9seRPD5vqnbE/ijkyUlDYEYmOu+iENamaVZwdFA6etJrUrl6EFrc/oPVjz0r8nEVElF
v/yAzlyqdTOzIGizJng8sv4N0/fpTuPl9g37Sdwqh30k1/3KikB0tJEVW1+bDePgRkx0tUPY+7mI
B6n4ZhyHsamPTY1S56BRbLq/yK1TQivmJ3KCCpz81L/4KEgfqNQ6Az4qHbQjHGoQkjRd9SaIg8p3
pyTYCdxvH0smnCgEwkPKW+L+IAj8xV5Ro5xLMmRBMwfn9GUsVES7vDhMvtU9dasTcAf3N1B6wVsY
HJw9n3LrLKV1QGzADCBPX3fBNURPXXRjuX6eNfXPiWfXw/M4VGbmBzXCDqe28+xvzBmTit3/zhtH
VrbdHQIj2r38r+V3TtIGXQoyDx9WF/fkwex2UiFi3NnNDfeicd8d/LIMRtZVftSFGLxII8tHarnm
4IDj0HO04fUWgp/7C9oyhZAJjkw+OmhOLRfUR0WtppbOgsTgMOdUpPmzN3vzx2gq052HdNOWDPGo
YEoEw8pWnGQkgnVm+1FgMMAOMeBrPPDklVD3/5dlAQgEdgOamBO6XFaulBIbXdo+LFjjqbBgGEgq
wiuH+sbOkdi6ClLrlnoqIYK5JpWsHeE1OlwgvtM60xs9hGIKSUDj2A+u+Rli/RJWCGM+xNA77fic
rcNItZhogHokOdDqe05qAD3ARNw8m7F1rosq84WtVjvr27JCNIwGAuViC3vLT5mWThZDPEB+2s/D
uRoaF+aSZK/humkFhVbVow4FaGmV7JBVdFGVWpaf1gKGPtPM3kDmYXy8f9q3rEDYwbPDSedcrNYC
z79p4qpNP4Rc4sVSYTO2E7XecY4b5xx6VHkcaB0T1BnLLwZHi+EVqiV8PXFgK9OC+AjdnMkRgJzi
wQXxpBF+IPFC/AvAbHUEaKPGdJcb4XtFCo3IEDH/mkO++bgVdLtVeuEOhfy17gghvs6D5kQ+Tql6
GpwJ4Y3ZTXaqWzefjbXIQFS2UsF4rcesQliD8tqZEFFWpYL2mAbtP4Nkp0tjtXm4MSyNMSlH0onk
703VpR+ShjErgFpVEBf/ZJ2ssveSnuT+l7stcIGM4KvRD0QDg2R6FWUXgd17SZvE/iirwp8rVzhQ
dU4x/MK/K4YX1hBWtqL6tyxDmBC1qRjzo2e1RnWuCnscn6w5UJWLGHs7fjdZXln9ufMD5cVaxJdU
+Qgv8R+8M/SCVodVHbI2VRoOazVm+TkzxJB/N+AuME6eM/ZafYQwsYcHhitVX8pSmcTHKVdj6kb5
2EOdpUEIGO1471u0H3rNeAKONLB4GUcsb1AlBJyrroh9oLPxeOpa6Jdh3oNr+AMFQ9f+EMNb9E8d
ZJb2R6qIvvqztJzSPEIq7MSvQDpFeFYiLbCvM7pczovmFOUe8Pwm4uM38svQaaXySwi0ivjQ+umi
wlJjP6zbpEB2MNT6o2v15XjMgW7k7zWYi6wDhYq4B9rP1zo50aB6O3fzFrJFck25FjcDzAFc+Mqn
6Yx8VHXWJ36RFG0NZQun+uAaQZB+CcJudD5po46yyEHR4R9EmD43rPTvAqGQr1UOUnNPXuAmEuXn
UM3FHaC+gJNdfZYE2TAjcYvE160pow/taflxngPtHXoi05sWWbadw3Lj02XzVr68RBS0vteFKkAf
nYv4SeZ7ihW+y1B0/oeT/nA9Q1phQg0gF7eE7tjyRIKGpP8cpRmFU7096F6WH0uhtped2yg3a3kb
UUkgtpSDtxT93JWZQiCy3uaq8IkBqSqmdgypVtX1GTxiZlzr4ZM1OYMLw1agWS+Uwsr02eSi/NPl
5Zy/GzPdmJ8Kt/fKY+g4CiNJetRlJ701+uosEOVj6wehZiY8A61T78UKt3fCwMfxIIEGkQ3E1XM0
OV1gW2Wd+bEdFt7R08IpPoRZYKEM5ZbMmlBEdfqzoqdhdWaQSLchYBhNZedI3L4k5K0gi+j8UMqj
wb/cLI/Sswlpbep31lQ/DXXzT+WF4sqg1l4msnHaATP96NVS66ZvsLTUqj0snmWZ+GlvZ5+Z9oxO
cPUnn+HQs0+oEe0Rrmwcdglossl6TI78uhA9Q6lbwsuX+EKNoveQhlnz2RbanJ7vH8SNdVEbkl17
Rj+ZS1qti/6zgMnXynwLHMl5QrIzOgiRTK+jaFE9TJO9quTtlrFVFreLyEmmz3LhvySUCoyiemDO
BaxDWvp2NCB1RmElfco9VB3vr23LFKhdwJHcY5RGV4cUEjwOKZzufmfH0dmeXMip58Ji0K8X+aOh
IMgE0BVUH5BvRJZq5ZyrEKU0N4sLH1Wk5jDZHdx6FpONLYnkzkOwuaxfTMm7+csXhMx7nqw64QvO
uXPM9WE8OIMO2cOoPibvTNdOroq5CW44Abunr3z8OJIuFHZd+ImVVsfOSq+J1tdMOCqoFifOtLNh
t4demoMqgREUYqi1WJPZZNRwqrLwRSvmF9GA8CdDbXbCz42HdGlm5TU65Jb7EbEqZoPQAWoGEfzt
jhMctSZUcyhaQ1tKxDYcQlvAJNvn7V9Dlro7a93aRfogJMdUGcghVhdvSrROoefIgZnj7l06gYKf
FLV/qk2tPD9+DwDwwUZB0wHwqbE8MAiQA9SEUpGkUbxn4LX2tRqYdT+6e/Lct94EgAdoMSSZmJEg
W1laqlSyYopmqT9XNmImboD82txcFRVIvxqU3x5fF2hrMgja11hcfUKvpYlkl1nmK7BIntR40p7U
vMue2h7Zjvumtk7mr6ZWRyZpQyewi0i+dx2ufwKGmp36pk/tHT+y9QWBsSIJTtkJJeiVz3K02tMz
N8x8Zn3DTxQa6n9b6DkuutKML5ro7cv9hd3GISbpEcg7YMm0V9ffcEaYgJEPvmGZqsVJASb/7ORB
/b7x1PA7Id78zuj6/lrGrfVoUYMjQgDJC8Akjg7ManlWRiMWY6dwKmuvc16NMYZwZBww9B+2TrKs
MDYK5pq++9LOnCuoFcEs4k9RYxxNWFYp4Ig9pRR5AJbxHAceRKbM/pisWF/nuiwowGZwsZK7aSej
sexPEzf/g6ZBwWknjfaSlW63p969dSyBHhGlEgPRt17dN8OaLCaJ7dTXFCCUNY3Mc00K/en+Gdly
VTQkaPSTsxOsru5ZmpjwAiSsLRd987c1pGP6dxQCVHpPtT1OTvetbd0AoLtUulBBB+e3et64AWoV
R27qDzZqAbBSpE+JZ9WXICiaP/RM6P59e6vV0e6X90yqvhMmUFdfXW3od7WRmFXjaWutk1Dou4R1
7Bw7D7L4+6ZW2/XDFIVKPLDMnUgylkcRHutZnYEQXY2xm05I42ZQvxh7IPVbKzRjqd2QIbGmm6qU
pZeTFYWGeu1hQjjXoRYdWvDJO9u0aQXEwM/RSkC1y7VEsaaWSeiqVweO1MtUgdEx2npvHmSl8seZ
k58KfDWFVwKRG1XhaZ5NDWpx9UpvNoSKvIYQ/N8xzfT8JR/JdnxnRo7oPWPLfXWsa6ssL70S9/UZ
6B66MKnaVdFTmZed+xSCqSsRfg4iRTkwfCoh9ZDyu79rEyozZ7X3bP4P6L87J9EwPnG0GoB7Dx8B
QMhsCldJ9jPWIY4YdaBdfTNd40yMv+ud178Ybg4bxf2TdnuoHTS2eYFx6jICXjm9kJgubaduujqB
kl9UguuTBtfr0QireefF2jQloehoE9ARM+W//yUcZVuCOG9ZEaR2A3Klw/QbegrawUC27P39VW2c
OboKnDU5f81w6MoRmSVVn6whKFMbxDOnqYJrBWrhnZO9sSDaMTwYOvV21rRyqnE6hbzs03htC8m0
UdfBJ94mGLOnNvt4f0G3pohQDIeVUBDHw66+nWUqXgcVSXXFNehv01RFPRvC6RfQI8pO1LtlCuIT
pj0A+kkHsdwmb4pH6nxGjbJlNT1ZgyiObW91vlbusUqtnkKurPQ6sm/GGecUrhwqoVKki66urro+
oi+UhJliHxSEn1DASoMiu/SjFhUXyoFiDyaysUgwARqjEdQlKAisFgmux7U6rvy1AuDzDMCrPTeK
5lwyqMSP97du9UzJVcqRwp+ILf6xeqZCF5LZqLQhjUdz4alxUu8J1cL8mHUZelWdaj8WLmEPYhRq
pCSYANNvGpJglawBYYbsSn0qQxOpMM+h8uBL/9MIe/Zj5Nig0bU8JEOSZWaVz9k1B17xxQsH5zRR
uH3mY+xhAm63ii6T7Efy7X4UEZemlLSL1d5VsquOPM0xSivrkNZBeEIJZi943zIlG7lsEt073NTS
VGLUozoEQ3ZFSeC7Mdf6U1jZ4SksW3Mnlrg9FPSBqK//z7TF2nV4k16k9Oiq6wB8+GvmmHlxFTrC
QxdVa0R0/UEhteOutmxy4Ik9ZS3sZmB4DmKggpZVXsM56j4x79GgNWHEl1CU8V85Q4879ja+Jukq
9MO8K/y/11rfoYWQzKzk5XX0TIjvM710KFlWapUci1Qt/330msGoSruazjRJHujB5d7140DUi276
tUwVpNlNHXVBV/s9GJVnGInKy31rG2uDT0F6LxYmG/JLa3Y8IBkzd8W1UdUqv5RdrtVnVIDr8GkI
rVbbMSf/ul+SBnndKFzKwXtOjeRwWJpzuwY8ZBoP19BNx09MCBiHoazznUdm44AwekF6AkqPf67p
SobJbEXYBt01cgrvolELIwgqLb9lWO056bLw4VdaAjYkvQfqCWC+5Uf+JSAwAWWhdRD211g0KH2S
pFytMtyr4mx8ux8TVNBhWviPtWCsM+QFQnFNfx1FH16izGuehe3FT/cPxO1bhngmf7sErXLe1yOs
iG7Geqwk/VUJ5vF3daZKZM404tuAxkPfNM0bZTK0R109Z4IuLHLD8P4xmr96xWi6CTsuWNpQa8bH
WDei93XlfLm/spvvhxGLyQhSOuJQ9mu5S+Hkxi3TKf01nAb3aRIiO+ZJVJ4et2KDlaD4xBAwXaul
FboUk6cQm1/dpACtk8FfaHrz3iTOzbWVl4j+LjUgCieIcy2tIP7jdIWr9Vcvm5x3YRTnfuBU4h2S
IuHje0PFggjHkQQKN4dbREpXZUk9XJVBafSr6mXteIomKb348Jcj36FQzv7TbliXXltTGdj5fLhy
zcyPjoJyrKFAvf6wFfrWcvgBbAExr778coWXVVGLRtrVQhW8PVZj1z2DCaRQ/qAdvBvvIl+OAi+w
oNVpg9+tb3lKxivKm/aJ5HF8hce63vGnN+cAK3g5Rr9gRKB8tloNVUavb41avWoTGovz0EQHFE/S
c4mE3M6CNk1xSQnamf66AcuI0OimSUvVqz3VkJ9nbtAT5LJBBLxR3T5G60wabKHTjGA8fxLeMhi0
3KdxLnLkelgZSmeCqf5O+asfOvNTm8XRJSIo+Q3Y0AiAM/heB6b3fH/3NhZLfMGIok6sdtuzKUcl
Hx2vUq9xpJkvduF4LyF8IMfYiKudx+PG4bJQmuxcLvA0iImvHIawLdE5SaNe1Smaj1PevQNdRR8x
Gc5oz7zO2e6s540jpBNFngc/M+8V9HyrRzg2CuSkmQe51nU3Vgdb0f5x6Wk+yK3JDkJkz+iTQaJM
03f9XqmTIQTXQL0iHxqf4DnhZhdqf9ZKp9l5tG63C7wCh0WnO8s/3FXMJEoPEHmXalc1z4PvQzsO
57x0iqNRduqjyT8dSrJKSVhDKZc5oOW5ZChnVjK3Dq4Bk6sVYvGjdVbrGGlN2FUexGTKTygzclpD
cmKLmt3SGMOUuH9PBCTmSvyvDQr8auhV598/7LfngfeeOw3WlcYrjaillTpFAzcLEueaIEl17ko9
QaKZFth9K7fnnAkAADlMqcJH461rqq7S2MxdJvZVqeLikgCoRQN1SNxzDozkOeiYg6dgMO+cjI21
kR6bNIMIN+XI33JteYhIIO0A52qUxnDg9BS+YpbTztpuAk7eEToX0gA1VbZtaaU3tahF0Mi4GpWh
n22jin4TFHSvoaE4r25oFI++yUQYNCLlfANwP56zpT1EaaecqKB5MSBOekkgBz/mWpD+cX/Hbm4V
7yOOAjgZxIwETCsrQZAPME9GWEnC4K92MtElyerhdezmYecDLreJ+yQHpVkH3X+Jz1/XVkEQBeqg
ad2ldMFqHTx7BFExQsOzx/+xXNNPQ8xiMSHNGCT/Xe3UkAdkB/PQX2rQOxfmmbPj0Ffxa1xQBH3k
8/1/U2QhDkpaMrJdbpIRighw0wSddWtARWM07wrQ8R/gF94pzGx9PNl/hM6EU+6uCZnDhrlnMH+s
qaWKP3gCHcXJ2AMjyZrB/6VuP5dDakCnn1iQZ3m1nKikIwKbGfxZrRm+hKNpXZTYaBC81Oxjilbu
bzaKiC+t2u1kc/KYrQyTD/NQcTxs8qzVMawKNKZ1FO0uocbosdX2EYFhW6q+ao/1SYhKfQpaVbuE
vOQnOzXDh+qIPxYuA2DODDTRct5nuY+VhzLiPGMfrdGcAcUkOTZxPl2zvBTP94/MCh34P7aAHlAy
B7jI07m0VSpmbcRpCQNxXjMDE+ier+R17xuw1J+gKpsPnTZPL6PwULJzcwfGqIwBHbd1DpY2Fk9d
FjdQPifOp/s/bOOIQZpDgZERRvr369pflNSzMfSCb9Dm2hlSCDgz+3wPjPvjmq+3+gc3D4UCQG/r
rdaixE7cvBsuZt3m1xyN0LemGkkaiiY4oRGTHELQJTBMgpxRmrI+h54uzsKp2w/317t06D/3Ae8A
aoKOHBjI1ZkbE6VtwkzygkNxekg9V3mpkC07KYwzXnqgojtXeMMtES0x4iXn1RjEXe17WENCO1Cw
vtgx87BeSCOu04qSlly+R7d3a0qiOwn+KMEzdbWOKZp5RhddM1iaNdDrThPvc1akyVl4OkrD9z/j
ti2acpINgVb7yttaWjGJaISBRZgVuVajOMPBSOLyNXTa/vN9Wz9mApaHh4VRXyIsk5X4da9kaDtV
C9MIxulmDgAY9nXYvZ3URhsuUYSu8x9T4trv1TlAkdka3ORoITJRHUMaySWM56FOyqQnBXHKzle4
vTwObw1MfKiX8FqvGxFwX9gluOPhElgpsjvoj54jzxve3V//phVGayQyn3O7tpKamVK3HlZmVH6u
iKbph1L12tN/sEIRQL4CgOe81cVInLCXCLMRJmDv39zs0qNnjmInGtBurx9vJjkgrBMAsWx7ZaXm
TSkhhZwu3iCQKEIrBWUvsyzm9jAaDYSNTtnY6NQDmC7PpiqRPmlphDXEG3rVvGjTpGenTo0S8z2x
aDUxcq3E9XMDlEU9TIgS7dWWNg66Ae8KOirMGlHBWoWZPSS4KAYY4yUbXQZObZ0h+uGLiI1hx1Fs
7DJBC6zxIDMJAdf9CmNQy9R0g5HQpVAOZdYkR+S39qxsfH/CdEreTC+ikrEGqQ9aNdpNUk/QVnBP
6rm4Omr2AgvofADAv0Oa59y875wjKvlylolx/DWlQpiNBOSlPSESi+So07l6fmhcYz5b1iReEt0K
L0nTx1/uH+SVQoJ08RLPi5CF7OOSlaye9V4wvNDRxb9UbRH8G0RWi6SmKdAMLrxK877w+Ay/x0qY
Oi9FPHThQTh9ol28Bp3oMyBg85vi6ZN57NIpn45NkhrBW1E7rjiritm0Z43JzPCgaVGnfHc7fX6l
wZT+3s5V0l5NlIrrp8zKh+BcqZn7omcK/JllrRiFHwe6/fssAgWV7GGI9HcIgs0N7f05ii/gmqzy
Se8mO/+YBeVgX7uxnELtbIxJ9l01+yHwg8woS26HFU/1zs28PX6uHKejsi4bqjfUCUKfezuYNeOi
OnP+FM1ZdSQZnh92MiQCgJfAipP0wgezjIIiMxGjo0/ORcvU5G3Rt9q1UEtzJzW8DWgJmhkERv0I
HBNkHksrbVVrKYNtzqVQygy9vVG5DEo4vY2SKTrVdR99CeIEVYa+35tP37AsgVkAmKir8gjrS8uF
SB2A7LZ7MbX+yR5R7Z5K46vVINSc5G9RQIZZPXiwIgm7DgPktENQ2jKZdbqBTmm5q4+5XVsXJD70
0zyM0yWuNHXnsVt7QqyAwiC/B+oG5nldyg9xXSF9TuuiwSxwUGCO/tp2mUdD2ooeyoJ/LMjER0Ec
/OOPNRZ+Qvpa9NRfLmpSwpKdjv2fk3Dnv+47irUvZEEUeyixE8IYHtXc5WaFHaMkBnIuF9HUlo08
zFx/CoohGQ5VM3p/u1ap7o08b3xDCXBjMJFaCUWtlWsaUsdzJzu1CRhmlK3jWlwG3MwZgMsedGrL
FCg3kPcUdkGDra5ab+e15kyYgoa4O4hZ749CdcNDJObHYG4/touyBZVchBfAEaxjaiucQe/MrX1B
QRsxCTir/4LPtzq09hi8H+bC2XkqNzaOHjgexOYPqjLy3//SlZvz1Co1iYVIzCE8hpVJvUlLJrRP
6uZkkC3+B3sEXjSlCaspQq7sgUrX0gDugUslYucVKzlyJHPp2043nTNNyT/dP5gbW0c6zuAilLNE
u+sZWRNsM74Ne+St+R9FlXbPEIJNX2q33OMBu8lLuQQOxTNyhh9Q3TVVgzbUcc+kWnBhcK7+s+zK
ADHM1Omy9k9GlFL3Q2u6tXVwgSzqT5HWjNoB/j5veLaYk3kpeDL6Y6mmkXrSc2EynBOrdbHjz9dv
E3UwMlTOEI0xyViw8ucmhaOyMhXnEltzejK7qT1lQ/P9/kffMkJ7iikwAiTSqFVkCkcCLbKwwXUL
rz9BVqYw+tDu1Vrk3/JrKiOXImstSEXJgunayhSWqch6w7uk09A8Iy0DRX3UqecRouj3UxGEzwit
qmen08OPTg+f2KOL5E2kNkU7gmcYIoTlzUlEWfZpJ0JfDOSgSWhoF6j+vt43snGmOJ3y5aX5gf9Z
v7/lnLpF4Y2hHyuTjHVQYgsPKd3O+FR3s/e3FtSMM/dD62kfmJ9RJQU986PTCYkGJk7CwkWpqR2E
176Old59dzpjeEwNXfos+mr4RdIRZhZuCJ2VGOLqzpT8uiMMFIbILL+rs/LB1O2HFb4EAyDcVcqS
y+9dBWZhxDOi0lEbV0e1SSNK4VHx8K6yFrqERBxSHWzd9qGBPzkT+la+4cKEbY8CKljqhjte8PaC
gCgmnKfFRG+CHtpyLdmQTiVD8JGfURDnj8o9jka7N3x0Y4VaiUaMaBNh4JfWLYt+9AKInWqsaF58
bsD/HmGWyB5dC3+zpIGnJMNo/Q39KpOmUSmEEvlKagdXt/OUv6p2Kv6+fxF+OKbFbf9hhlaZHNzW
6AQuP9msGPbYNYHw1T6z/5290Zo/605UWgcCjvB9FXhpfYXbblZfRWm639UpaeyBSMSBfiRtY0b9
2xEk5de+qFz9Enpa8rEUpp0d+8zp34ThOLdXI8oHcZit2Yr8Hgx2fJxKEUK4ZuSxdlDVsPutcbvw
MdZ+LhBrg0YFmLnLPDEA4OXaZGXSDkiZWFulHXLTLF6SXMxXpUj0RyNPTNFyh69BY6IVmN3SlJoI
rbQh94Yoxo5JjdvyENNGOQgvTnYOxjplZVVUgiWAgNI6b/DqqcmFYw9D48V+XzF8E5HnWb31FXf8
Ycrt951h7fjKm6eezpmsvTIfwA3mjVkuTakiQKsmXAiWYMpoHtr5TZMG7kG2bS/3T+PGzSLglMAf
Yk+i0JUp4UFTK5JK+GWip76n1sPJSoz8t/9ghbk3nXBCJkGroLo2TTJivRW+oiXm0chh4XW0Jng0
QeCzAQ+kIkbJBMpt+Vl/iQCNsZ16RVCeisn+zsOgDUfB9O7OuVtncxwG2ZogEpPTpBzypRVrtKoq
jjXh9w5uqDJz86VOM605eKbSMFBtNf33SbOYZs6zeqeKsbVb2JVk1/KKrWueRTaE0DZim+ynOnmD
Pp2UorJ3OiCbVmiAyAINvaz1qGdRDUWlKo5gDj+yTkXUAzWZm2rnUm1aoctAbYuogzra8jumqRHO
fcaAeJIxVI2ePDMLs+o9+goSxdJGYhCEYjFB1iqAS+qu7bUoZYh/VqInL+vIwJv08/3jLT32yqPj
yMGagVpG1mltZIhNY+rnKvXbqgtO1Uw1pjUQ5jqACoovTlnvab/eOgiqMrZEp7ImBrJWbtbJ+oCB
EIpHVtT27+ZuMk4IqVXf7CTdcUU3SyMIomACiI5WI/Nschd/uVNDaJuDWuuJr41Ko76YQ6eJQx5G
o/1k6vSLX8e8Z87kwe+JURoIxEe0ZJAhWC0v7NQSigKckluF42lSh8F3kbH8rWpbi0/LLvxz3+DN
95QGKUIBJWHanpR1uUoD7aMgiDrhp6NeeucgckAeFZHj+i0crHvQqq1vKrUowOLQl6ZfvLRGIBvG
jjphrYymg6717WeUb92vuGjjTaDYVXa6v7xNg7JT/CMh/3+cndeS3Eayhp8IEfDmFuge9HDIIUUn
iTcIysF7FNzTn6+ojbNsNKIRvZI29oIhZVehTFbmb26oEYMNeyU2OTbKbm7fKZGm/aIAQ//edDzK
tbgsDxLcvXjQIniF0zRwKF9fD3Cggpyv4IHCalmyNrBnZTROwxBnl3Jyol/mdiqe74/w9gNSGuJt
QSbKhmCc1xHjqCgQWYpQTatWusIR7cQc78f3ynJoG3E7OEKhb2nDhqdUvm2M9zE0rmI2qtDhQ0HB
UJuvlpPStsjHOKou2tI0j5ZhoUUg+wcjSOK2YX1sR0flKTXLAdCnWGJqJ94X4HL9wUfbmUJJVsCC
keuTcck//2mn526nzyl9pHDWeFD7ShOlH0Yuu8+wxtd/7n+um7OfAYHRgX/EoYkIxOZUgRTUQggv
65DGjhmgDKzbp671lCOzPf0mc5OBJEwbnDarcTtzppKMOquvQZC3yD5Ndtr3QbS66XwhHXbeTsvk
5X7tpm3/pnLTPn7lqIu/NE7qLoBf2va9sHND/DHaGfXZqIgtwzdVqEx+jcJX9L7JKnhaRdLNX0Hl
IMCfTnO8voGStxpvFpDdtp/GY2edRatp32pXiKTyKQDMHgJ15lQ/WkmXC4VHHwpI5HR0cjbf0KvW
dSl6F8L4TNdszCPtXZOl65f7X+8mA9pEkTvkp5UC1AnNwNwo+XpediILcoO6FPrTWJb52c2GgnlN
ms9Ve6i7Jw+Oq4tWRuZLcjUAhKWMcB25AUrRYwXGRqiU9GIM7XyOdNEG2tzYH91eWy6tFqef3Vjn
HTQiJuLfH/lufAhzJICQd2+UZhsznpRWK6qw6hM8/LBW+ZYo+RyUjVK8Nr2eBFZuog2kjN7XlGv/
AIx4u21kpYhXFRcyVNFt4UCAILHXKmeLRrn7bBvj+l7kpBn3B7mhpPKIow4iXTeR4zMksn3zfXuv
oAFXkF24jvTyVlFRtfw0XXrjmUZrs/h2rivjn4kwlNhXa2ctn3mVttqbBqcN1a+1yYVhqtgJ0j1W
rmRBbupzGTToNTl+7zhzI+lQahpMhZmlfu9Vi/1sKaLKXoSRd/bBcpWL/nrRyFuWe53TjXf9tofK
DLlVCcqGSvBY+0tROCg2is9YZ6zn+zN3ezXIYrc8zzhwdKTGr5dnl08dUg5AKUdztTRURBflbV2Z
Vdg2UeMb6MGsB99qb2wQrqkiUGMHPb05SLV8ctc54iBd6rg4r1n62esU5Ir05AhvsbP2KPFI73Kg
JFRhNg/FGcqU4PFWh3HW1udxMtUntRmPfGlujxaKSORGAMCwl6Wzfj2D+tq4q0iMJhy86Hdu+jEw
R+3MOaoGPRCpQK+VD0trHmQPO99NLnV8aiDRUUneRM37uEHTcm6Qn1xSBKv0JejasQ7MtYzP42o0
X++vk525vIq3OcbKdUkAD09NmDu9+rwao+aPvGsPsuidtYF5KzkRdASS6O1qFC4JUDYtTVi1rZee
sC1AgWuoVePkZJkT3h/SzhTSweVQQsINMtbW+KlO0JzHQqAJMdwBtTZP/2DC9DWtqr/XIfrjfqyd
6ePwp3nFUQjdb5s/Y6GoRHlFloWDcxfEtVKfStM7yh1uo0CUozYiYXAuq3vzPq0g4rsZ+Pyw8Jze
7+dyUHw0EOtH4ULMFxkjwncSNkW2IrfET7fpmJW56zTEGfVe81t71S52XBin+3N2uxioiPwA9iLP
wB6Wf/5TlD5BYNut1gGd70WPg2jm2jyPlo5hib2W7hEZ4HY50PiV1SvWHu2qLaJkEF0menMWIUKB
Vem7ndtXF3KGIn2NmjavPzS91j3GuJX3lmzu0wJjnGh9bfsYiupgI6ipC1Viuzq5XaogzmNo1L7F
0R15O50S26WRUNKOpgApE4WfppP+WaO2mqKG0YB0ZBKl6akp3f55gJD1kC8IoyKZo+JNn4nuDGSc
zTrMWezVTFUcdcZ2Pg1x2z5JzOTBRbLRjJJhIBVhHAelgmQZGbTrEXVaJPLVbdfQmKruV83mgA+1
Kk77IMmn2DyLyux+WyJTH9IgyrppeVtrdY/LcQ5+NT74NTd7j2IDnSjQp9CdSJM302uW7aQYIsaI
SKxVEA2OGk6ucdSh/kH+usoMwEfItw5rVGrQbRVDUWitbRX4VjiWVr6e+8GJu9fMXNPqRI8KA+bU
TorBF1M2Ky/gQT2Ub+NGy9/2FN1WXnyzJrQvatrhDReui9OOcEOGRfl1ECp0eZeirfmpwl5tPbdr
OnkvSVNDkCla8PVNW/czj4E6HtZT7uit/s1LV+drB1oUx81OIFcs9fHL5YUCevVqlVU1fC3dDILw
aE9N4zeV3Tvnpmla7dKqIBlfhJpp+XkcG1u8ll4Dsr6txywOWsvMUf9qE735qy774atR9Gbvj7GV
dGGb9drou60CY7xpNDABgUcj8M2SLkN/iinfVTCTzMa9uM4SFb+scTLYpPnRYp8jrYuGLwINWOfE
Syqd3vUgDzxMiG18t1bLGbpzVRWZd5qdSVkp5czLdBlNHRErnLn0L4a3riq7Zkisb63mKP80NZDu
30q1icvvkREV6tvC7TJUfyJRRX/dPxNvV5nktpHNk2iAC9uir+dGm3tEbO2w9/rmZA9ajGr/1Fzu
R7lOaX5IzNE+4LqSGvPE2Vz2GnoJShdnFNdFoZaf2nKpm1+VzMuQFC26FWodrR7zuR/XKvk+NFlz
VE27HuZ/fgAJsOScSer+5gBBj5CzbBFFWIMyeaNmffMKbf9IZWgvilTeIBUDnQCQ+vr8iHMlNwHO
l6Ewm+/muqCCYRzSOfaDAGvCaxWw2PbYNXJWl1XrvG+bHMaDEbn6Gx6L0VHv9Pp4/3fK6PkDL6BF
h5fV5k6uDRSOE7xNw5zubDBzZb7kqe75fdrmB7nn7pAkhIoHCh3hbbEdjVnFSfqpDGPHwNUtq2vU
Ito4ruODdbgbiBuZ1jtvhZsa57xU9JQyRK44vKKzElfxuxp69C/3V/teFImeolYJP/6G0QBcuVjw
e0T0DDerYEiy5qkynCMrkd0o9A6wQpZvki0sGZpUXxnUYcJ0LJNXK8aqFmc8enQH99B1GvPvOkD4
R+NtQGZGg/t6Ubc4SWuZovKAK43+VKpmO55S02ySIKbikPgoDyhHafve2KgMg2P6AWPaCv6bfetO
eYN4Y6/oajCLdDrnaW4+Pf6dqM9KvUSwWeC0rkc2WylpPCqyNGqRWlZ0SlpTpR3ZP2wYHv9OIC0R
WbbB7pzX8XWY1chrsLRULjtHvF2ccgkU08OPbvqkx8NnWBcvYjTf1IZ1WZcF6LGReQefcHc66ZGw
8sELwQ28/gVZP/dGyQUaGkY58JhD5nNIlKNDfu/AQCqMVA3eIbjBTXpdrq5QvYLCUMGAnwBM9a9N
i6FObWdH4Ky9AbG1ePYgrYmq7eagtfQ5Q7+3q0DrNLYvOtvx5yR+2E1DonFJj2TP1mUrb577HZDj
DMUxVn6fu1aQGFE6vNbxIqIXZbGqvx9fjWCD4CiDIeWm2uR7Sw5RtEordFGRR/SbMe3eUi06om3u
fqT/RtmCHynn8eqAVhC2Zj0+rZo+nwtrTgMbUvvB21veqf/NLP9d99SdqcFCGrYAJV6vOqOs0N42
izrUR0d7LdN2AKBNj8nvG/r4NTL2n9gWR14he1FJZ2XjDEU5GhTXUYvFyNc0V6qwMTRKscM8ZP3n
eizWr7zxvG8LmlKdPwtVa/+HU58smtqNfEiQZFwHJkyu8NH4flkhghSXotEXZH+PvZX/nVYeQXAv
ZIMfSMZ1HC/J14FMsg67Nl1ORR73Z7ysxcHH2z21OC4oobOTEfDc7GYMPnPFMUa4w1mpfRCgtM+A
7Nug9Xr7s1LGSzCnk/pcNMr0u5kgFVyv4xIOgF8OfsnuB/3ph2yXUaK2WJiiJV0u429xPJW+4ikf
c6X7dcgniDLp/PXxjYhuNRJSsP74azNyDoMxYwHVodm0yWnq1dG3+vbImHTvCJPULfJEsPjkPtef
MUqT1gary+VjOjN25PnvPJfS8P5Q9nb7z0E2a9LG29DOqpgeuZ5G58lc+kBDxfTSOVr7EPDk32Up
a75SVh803BbRhW1umtoaB4thK/Tm3D73DT3K/r4/oB/Tsj1Ufg4jV8tPRYfYbKNGK2R5WUzftdUO
gPh/8tT0m6P251aJ3w69eJ/Mgx/pw2thTKdK+ae2j2Rtd+dVJkMSH8mtulkitrLoSEjU5CfLFL0A
i62ftTFv3ohxOJKEk8t7O2Ae/5K0gcwSPPHrAauitgB0q7C9jOEf1RgVP1PHZ62av2ZtcoT93A0G
AgAHGvofIFSvg2k2BNukS6pwddo+8z0IV+3zpEB8CcYs1cdLlpOXHSTle5NJfkkfFF4DGJXNQ8Pp
RnfomkXKLq9r4LizHvTlEp/jSX2Mc//vIpW3OeAhVeKWN2dnMhR6Y444GpRz02PavdaiCyynmpKn
++t0d0wOvCFKKvTJt2NabErAhZXJLlU6/NKbkwGToa6DxVi6g/Nx7yCRboKUUCn7cStcf7OodfQE
2+EqHCjd+EYVK0/0rq2DttvegLjbNEBXHFlc6tdRusQbxlnvqzAfSZjHeU6CdBTduS+Vx/o5/34k
5PyByqFwQp1285EyJDiLem0qQI1tZfoxWOE5iMcWIxR9NjGiuP+pduaPSaN8+QMlzERej0zN2yQx
XFGFZh5x5i80PtzJXA+euDvzx4sQ1DOGtDC9t8ejNq2T4+KGhdUDAma+JYCZP/cCebNA7eb8aCPL
H705NdBchBRAWU8yyjanxjwmVpmuYxaueVwo79DClwSXOO+awG4jo3itG88uLm3u2N0FzK/bP37z
IGHJFqNLwTm5bbzElliSTAf+opaL+DB0y/ycKo4LjU/VHr+veQj8qFTQQAC0fv0BK1BZuoKnc9ha
Wpk8t5VV/8rZkRyZuu58Qiym6HtTwoIosK2UTlZfGk6ugXBb8KV2EL4P3c42giyOjxSRd9YkoXj9
So4LBeDNkAoNKlRamEU46xYjGufyAm3gYStcWe6mp4boKC/tG8BQqdu1OXdEyYoG4HRuWAHujo/R
p39sZ6KQsVpUAOlCb7azKeZOWp8QBdfDP7FcLwEIRM4/93fx3sdB/JMLhPYsb+3Ngs+ELdRBQSQ9
Kr3sE8Y0rgGxohPPhbLEB5m+nP3N5iJpIzckDjXzLQJ1IZ8T05QW4Wj1zduk6njj1nzJp9Ybo/Og
8TQ0DK96TFngx0Ta0rJc0gwlR24zkZMjXbbSHN+FIpuCPmuyoKJREcDBnk73Z3PTCflPLCLJYqb0
DZCJwk9pVmtUVT9mUcEjQ/tD0RJcnxr7+1h1v7lT6fgrFhqvWmAeXDI7y57yLOABZpXDf6s6CiIq
zcQyU56rRudptRUpLNQ5B5mq/O03n4+EAzC7h83PthbsJYJa9dgVYYqsOHhbaF2Ttz6nEwU0A1Go
x4sv+J7B/6C8zqrZFoUd4Yw0CEGPqolbf3BK20wDRGO9+Xz/m+1NHmvyh68V7L9tJX/CmAy8fI05
gRILH4+/+hlfpuHgXD+KsqlSKKo50w4B1KQ2tXGB/Ja/GHY+PdTv+3f5yVoZSYCUKVY351+Z9ND8
rYqjtuEtnffQalNL9AerfOfMkCf5/0fZ3PyjPfPTtYIzA4xygBqnHWTzVJ71eH3QFACPHY4KaiC0
WkAXUrm/3k/jUqWyM2uEWT1TuY9b52tlzO6fjy4BnkZkt1LIFJbQFoDQjEOC0Gevh3HJEshWoz+n
WXp0Du0cDpCQ8K4GVk5rgFLE9WCqTkAFVlK6sarpV8rywS7gfQ7dAMURPIeevXPM/NLbZYjG1UG2
drt5kYGgX0mzEjw2EM3r2Eqc1DiXKkZY4OEgnnKcFb4apZKaATZo1ZuozGPrYJncLnlg5lB6wCfg
L0J55zqkbgqeXzEhYUMNF/B987lck+EgQfxxD14fSxKcwCKBYUmHbLvmXS+Lhaenbei1GeaMnszK
giIWfR4m6PIkJyBrRRfOYF2ycMiE6E5GLqIOYRejyNAUjpXFV5O5GN7UBbJRl2Ssc9U3Bz3vLiZo
xPiMP2/v+amTj91Llqrt97Re6n9G4LrlKVZm/v0SI4beJ//tliDpqiRB9FIzpOCGXvRPXpV1+bmv
jfzPxsJx8wB9q91erFCykQ6FiSm9hbYVQ0HqBvhNlnro1mUBnek6flZaa8APGuh0fMrxZZyCdp3S
94PR1EMwTev6OcpB8p1IC2JMGbWpyE6ZUeXDqW+FAKtqFrH2Eo21kwZ6aQxHUmS3p4j80Ri0kA2o
wHnl8vnpqjQViIxx5FFRBez60idT6lfjmDypmjjiYN2uREKxPMgASKvVbenPGvAPrQZAiY7RNqdC
rCLoxrI7uB/3o0g+owV8Rds2/op6Upq5U+rQLoYmBPsxvCZRcySasBsFJhTPPNgV3FvX0+aNgJLN
1K3DIi69twviiU8YBUUHQiu7H0cKfUO7JZPZjsXI0APqVsaC4uIS1HWVBPSYV7+kxne6f/juLl7M
2jngee7QfrgeUOG2VStW0F/pUHTvcDPRPvUggM6xNS0h0BIjSNP+iFR2+85jRVDHoHvFvYLVyHXQ
pmxBozrgOsdp1j/ZXM6Xvq/jV3jFnh+rSv8kanqQnqNYl/vD3SkQ82SWRzCQQSRltoX2FkSYEuEX
H+oQD5pL3td5HND+ppYyDW3/m2lF1u9lwo65TKMKYmYposw+z6vaOkFPC8I+SIBurwaJZEGXQvuh
WbfNjwfTSWZAsHWodXOh+6UXYTOrVcMXCmXF09QU87f7U3AUcPPmgK8c6VnF4lKd/BcxVtb7OJrG
j6qVL69xdKQUtxsN/K4rYdcQMOVS/+mcafTI6jrB8JK8Gj6CTxW/mGplfx5VcY6KSRx83739ie0P
61l2smmzXYfTVjOpqoRjzR3r6Ncep7JgytPxIGPZ258kRaZkcSFNs1W9UrPFcCOVY0ajS3hOEaH7
lM9G/26Zlfi3x78WRCOVhA9SAA/S6wFFaWNiaegSqmumv7zOrS5Kono+E+6G7hyXBwzCvaFJjVSp
gyZvMznBP30vD5nSpY3bOmxKu3jXRI4eVEVtnDU1sw5yh72lIbE1FE9JygDzXIdS0mhULJfae0JX
Q2BxCKE6FKXjzX7jjU78Rq0VLzu4rfcWCPVo0hVpmOpuU9oE3THo57T3SgONfL8rna55mVR1ORL9
2BsdSQZHqgHiHw3zzejKZVoAsDchKMAyyO04/mwlanFSILKfFfDkBwPbjUcD1uZAJY12Nh8O4cs2
GnU2WkctFa0nna4XFhsAbHECfLMs4/IYGU4+d7jNWZcuhWKpQLZZmsmyzotXyaWJx5Iftd7iYzDy
p7CXLwJ77odTaD6WlAxEok+KFmzqCNDf4MJPfRuOK8okgdPN1mn0FucvS8ndLzOkhQ/3d97tTiCg
bFiCUoEQsN15CKc0zGTWhUavmGezV/uPfTN1p2SKjxD6t9+OciOpOphJ2s6oBV+vFdvoTY5kqwkb
0FGfomIecnSlVLP2dW7EZyfPuiOY7+0+gIgDtg2eH90ZkL7XIdsOWZK05ePZSp6erdnMT+u8GgdV
hL05pK5FrQ7bWYqCmyhk8qqTZMDzY7ymxlBByup72SrueooMIzv4YHtDwrEK6IO0HaSNfj2kyiqL
caT7GSZV5ARRUs+nzssf07L6d9X/HGWzzxw7GbsM6nZoDENyqszUOGVzfkRXuk3LAJRBNJWUdUmM
3OytGSQrmOGZ1W602XO+6NqvQkuhxsNR+WVRQGAD+onmgzNkdwbhN/wg3oGH2ZxZyQRoXymqNozr
um19bbRsEVgxLvOnx/cWKr3/H2hz9NdGbOTmULZhOUTFm7q3lLNI6/GrB3L/YAne5prMJC8CMiw0
wSAtXq8KR+Sg3Ee7Ca1FS8pznUP7m7XePFWaQm/GdIX7JAozD52xPNI03/2KcJN5/PMPRY7r2PaI
mSfq0m1YpdZzaah/x3C90c8ZwhalsDSevt+f1t3v91O8zQ4QwvHWtCWeHTXihEHM4ud6lBycxLtR
qCvAJgLjTU3lelRjVfO3w8cbUc4KqCMLEHwoD90fy97RAYqBDwZWis6u/BU/JSJOuupG0ZhwYCoR
X+gWclTF2vipo/r26X6ovQH9HGpzSgm0HJfSZolgOJRZgQFyQwRla0af/4c4CAeRDZNhgU69HpJm
dQ44JtGGBQ/z3wFY5jZMxCg5Eg7eu05IPSSTVLamt95NOH1ATTE5otS6Xf5UxFJQuyvgxap264RK
txhHx9Xex5ISCmicketDJLoeWQzpoBh1loSLBfHFqDrrAjx+ftF73fp4fxJ3Bie1XJhCeCqcIJs8
wEkjA7vmuQtrs4HcqKlj/7ZBazs70Wce/mzraHi810rjTOo1uKa0adviOoWaFvSIwO2V5Wx/r5YZ
jVE89qrk4KjaKVGSToHYkzkjT6HtY9xRscYwzbkKlVx4H7XGTs8dDOcXU22jt2AN3K9532ZP5my7
IbA776u1KKlz8Ct2viWlAN7GVDh4R20fN7FhLOBbgV3aoP99RFHrp2XEuMhXImd++LXBgP8ba0tN
rCI7c+pUY2YnQwkWL7fJI4c6WDvriOG5O6wfnROJOr7xs0S5pnfypIdvWVAP7ayhf9bjNPoilaMO
RrVznmCbJtvYnI+k5JsD0qhXUazZUoci1VtSuKj+ODde8nC3Aa+Rn6JsLpdUWIuTloIKnsjsy+zU
82+VMroH2213LKxFWkGg9lE9v97Z8+rkhpkzFssZEdJ0I+MsnOZIxnhv5UOBBkzDoneoRm6ORrPk
0zQ6i84cxefFUrpfdJq79B4SX9jTm7abnibU0H3NVoLV6IaHywbU8wywSqT5INO3l03Xlx2UGdah
Uow4xKTN5J3MQjRHyjk7hxcZHWQL+aZAdGZzTk4D8sluD7IN/FcSeu7anotedX2Q48Zz1BWPG4wj
Zs4TRtLOTR7Z23gjRWaIsxW4bS3/Ls0IPsKaOvLP2FkjV1E2H0+F5dV1dlSFyRg1ZzE1YzCU3T/3
z/29IOjlQNyjskOfdbOpRDErVh07Vai3kf62Ukf7zGIoHq4iA7QCVSO5o5Butg35tsQ7oag46jWQ
KC9jMSRvLTHbBwnHTk4K1JxPwuOLYvLWmihaVzuloAi2HqLEH3mWjb9peuF9G+EIdh+d2lA6nBRy
94XMdvLC+xO5twbxlALiRceCV+dmTUTm6GCxC/G88IyXao1i6P3zq66L3yAFFgfB9r4aPCwEV4iE
lPHmkHKsKgOaByo1LfPmpUST6E3Va9mRstfO4U71mtSKvIBK6rbZBXNqbJIxo4haJcu3qVPMoFWL
/JSoqff4G4myEZ8OfBwdti3wyvNGgQcYi71e4/Ib9B/tubTs5nz/I+0NCD472RR9E6orm0xeKa2i
zAqkarRBV95GU2edJnRGX0vhxo+n86Sk0j5NyvEBRrk+4dtGo4xoEMps6xIh1nI9rdB9D7IKWcK4
7hNSbaP+C29PAnfMTYkjQYi5SiKvgmTmTqfZS4PRcHzEk97bTvc3r+rMp/tr+N5SPA5lkKFh0ZNa
ydrRZi49XJ+1pOGLNX3fBZ026t8UER/5Ze+t9J+jbKYxRqRsLToGWMxYMfltaqYvZlbGB9X73Xkk
PUR7Sh5P1uY+rtoFYECTUzStmgl4gbp0/lQ08VOaiPkDqjnJq03H5k3hjeSNpi3cg5W5c3bJcj7V
dal/eiNUM9hCW5IEAtecp967Otay86gq6i9LN9nvqhTyqOvUTsi/7B1xi3c2BZgUCttIokuf+k3q
n6ROkfTI7yMx4XSvOqSx30pttr7Vqf2g05qsbXI6SlVq6dzFbF9vik6x2hYnCjCjyDqdU6HXrypu
yV/u7/KdNXMVZVOb6OM8MbQcEOyKnhe+hW1sXWyv6eKn/yEOhy/nFZQuUFzXo8EXaezzltGUkzX4
BqSPzkc7fzmqtex9IFqW4K/4RIC9NjutadTanWn0hGKoz8jLmmd3yn6FL/04aog2L4mNRAwBG9m6
8Gj6qrEYCJQmFdzsvn0foSR1kGDvjQa5FHy0YAJJOPT1rLmkAalYoawaKltpaMR7e7WTUymy5a/7
30eups3haJOf8T+KwDz+Nt+nHpdRr3uNSO0YRAK2UWCg9nHOxTCIoNDcSnpINfPz/bB7y4/arMQx
StXXbQ0YY1fBWZKWYYaLm+9qTX4y9dJ9/H5BxBFNOdo85LzbN16xenmpOKDXrazMgtbQp6fUOcwA
9sZCOQo8LTIS1Ew3S68QYFOMdihDN3Yi32lF/WEy4vygwLZz+lJOwdYWvVUpzLI5gQa7wK9jkFG8
YnyrLINqnS3Iwb/FuaiDOGndL4oVY1iUxAraGW12JF2/syYpbOtoSNIDoRoh//ynqpjSrdKmBEA7
cmHxuRRw4HJjnF+W9lBXYmdGr0Jt8sTa8jIjSyCAwv1z0ORwvhvc4AdpwX4QMEo615k8b6/HI0oc
zAe6RYibFC1Y9v77qMb24687DgnKUiCV0CjaJgCN1utSfpVXl5oAVJq4LTSy/PP93bT3aTAhw1yS
ppG8pq6HYpRG6cYZ89UXcVUjITWg42YVw9u0U6Yv92PtTdu/vHM2FaS9zWMoNVqznzSey8PQ0lf0
JL1MjZtP/0MUmuh4g0hNlm0zvVWWrgGMwWKbMtfxNROd1HxR1z/uh9nZVAD/eH0DAYS8s6XFqoM5
I3U3kutmw/IBhSVbtD6KXBBWzdruer9UE7GcPNG37TlPEvEyimhK58fPKYljo+uBEhjI8s0J0vTN
mtQTQpTrHP+xZKn26mppefC+3BsrHVOOQRiboOU2d0rZq+AbDS4uTxiJj5umG8TO+NWyhl8S3Xhr
ZOO7cdAHP9fWA5Ty3vLkJmOjMT5QN5tcY4JEPWplyXZuLOfEc0w9x0MNBrzNi4OdsDvIH4Bvei7g
ojeDhOC/NpoNHyuyhr/aYj7VvdM9OV702+qseFHO7w1h/F6aR2K+O6npj54EDQP5it8K4Qwiits8
h3QWVX1bop0Sr78brd5/cjulcz4lg5rZT/iHYkdIMWFZDy6H3RnmGpUmWbL4txk2YiC4EOC8GcIu
sX2gl8qIOwAechYIlCMN9Z1XPBMLwlP2tkhONqdNatZ56xjkwlqqWidbxfsGztFo+LHJ097JLeuo
Or135sjtIQsHPLW3cA0pILQWk5QwrKVcw6JY46mMVGPw7x8Hu3F4rDnk31zo22mEgiaQ8EEJc9Q8
rLPscQ1wmjjyCt2PApP7h20ANcfr09oUjcFwAPtiWroGitVgdZjN2sFO2Isi9xzJMPc12eomyton
tT6wJGpFzU9F2sSha+bOx/sztrfwfo4if8VPSUFu97TZR1Q9vd7L/qobxCc8L46/FdGkPl7PQY1R
WpI75Fp4q1yHskpFNNRx+Tii905T28SnFcDu4+8VkOds4x9e0DcsbjVyi7qymDY6uvlfdlNGvl27
xt/3p21vC9HJgOnPP1TjNh+HqkeCMQPHBcCZbxAsP2I36AVFp4x+Nh8hIXZSfIZEKcySSdWNageM
ANUt0LMIl7F/TdwmeqeU9vILF6L9CaYAIA/jMXOqH0gF8m48MeihSuTYZomXU+MoNs4TIR2tNkBG
yPKbRFsDiTg+2LN7o6MiARrOk6PcdjwSLR/bWNG5XFIhPqVaVxWIfVvxuY/W6NcBzdIzaiIP7y6W
IMQij6cFkeH7XC/GNRsxG3aQp3Pcvnlv5KUTIAfePbqHicKrGW4n9UuJkb2OQkmpUxdhlhfhGnPx
qjeYOnzAK6OoDxKQm21MIAoPbCteMPDBNkmdMoIB79OiuECi6+Cpmok/pF7tZ3l/dHvcnEsuimeI
XMBSkUS97WupTxV9ymy3uGSR8FxfJS156mZDf3SHUST9wTZHNUwKPspl89PBRDcJvHub5BeWTvKm
mqzo9zkberRlK6sLcs1uTve39O0UUpkivwH4CecMeb/rgInoZ2sWbXaxkqT76Cnq9GfUTuIZ9oN3
gNG+RRLTfAbWhI0Yb1vpBnwdq7IWDK6zLrtoM0xfY7amlxH90ffjoorfu9pwsZcU3os3Tv1L1Qz5
pe6r9EMMTOlg0Lcfk6MSxpFUyuFbbh8DKOD1kVWWDHoqhzfqkNdPaZZpB1FutjgVfF4BklIinaW3
xYIxma1xaNz00qm6gkTI7H6cvHEJ4nQVf3Szunyop1V9uHYro9JHBStOwZBteD3JLlIk1A6W9KKK
pfskDHX+2FFlfhQ5RhTiYAuC2NFt/UWZMm4cy0wvLWJoQd4Owm8pWhzM4M19I6PIpA23Lhltc1y5
dtlo8WSll3xyyg+dkbiRX3mJWQB5b6e/LROI6P3tsDEs4jQhJIrQvGlYpVIn93r60nIUGATjMrfq
uZZ+9ZQuH/HW6wzjvULleL24a2OUgZFZ5RoIZ3S/z6bdRSf6KWp0Vpu8G150+v5KaPCJ0XsvB5H7
azTOhS84FXVBwT6ry/eqcDO19bE1qZRPkekN0as2edP0UmA0Z7/RhlxJz1mUjt3z/SHe7ngyOFok
cj4pBW5PMp7j3aoaiRIiWj3ViP+m+XevrWIgt07W/34/2M0DQ+Y9bDD5FkbYfvvETyajiXnaZCiR
NM2Tsw7Ny1q53Xu37se3ZhGpfy0AwagZe2N4P/LtHseLgXsVPSewZCBfrj+kPWlN1ttqetGUwj3b
fQUAJOuqR69xGiVcqdJMg8OTB+p1FCt3W1vrbfY4BvbDC49EPX+C3YT3I+B+LTqBqxD5pUUisjw/
OEDeTLQ12IPsP7nnr0OXRsx/O1Lii6fYkYojg6KfionL9tFLFqcEMLYyA4PeDXPtOk46K6ltdSsS
9GPufqBc1FTcsphxDeMAhuj+oG52PMGoJEhqB8RdOAnXwVqp5tcYIr3g4/7nqgzQuhbtdfKU96ty
ZDB0sxGI5XIBIMpDX4Zo17E6bxXIKdvJpdaj7jwUkX3haG5fItCPT/eHdXMVUPoEGISkAI08cq/N
MolqVG/LoeAgWzIte9dPqWV9nHLd/V45Y5IEnVDi1a8G58idZGeM1C/gXvE0BDC8DQxiWceDOkkv
Yz9qgd1xTo8DvtezOx9JUdxsOMbItUPu7IHfh+ixmc55Smg9sBXcDOm7Pm86P9Iwgb4/k3sDYt3z
gqfNKytg11FQmzPdNc6zC9zU5FzECmMx1Oy85ljc3w91OyAmDZ46bzcSPxqx16HQcF1rbzHjS1PO
43ldXO1j4XVHEMfbAZH9Y+3Gc5T/gzd8HaW023jt3EQPiyHP/yhc3u2e0WRf4o6O7/0B3a5CQiGd
IOU6aCn/oGX+lFxW5HmNapU6V5P1ueziN41IP1aV9q1dqte+aw7O/p2RSUCXPP05Hm+Yf2pKdRdW
gxY2yeBeIjGvQWbpzZsiqh9meCMljmoNzykToj/S4teT2AH8S4D/a6FaOZ9XN1+fwZrnvqYMycG1
sjMo+Aa0ZeQrgGNxsygEzCx4yZoWFktpBIuJO7Pd2Cr2EeCs7n+u27OQBwcrEC1dPhlUsOtBVd1S
TLaLeG0dj0MgIMFoRf6nmymnji7AQbCdxS71FaVgEgAo/Jqug9lGrKs9gLKwpy/wXk3H7O2g1sv5
/pB2o/BAh/IrjVu2QGgNHG0Dp0cLh95eXlM0cs5qkh29cv+Ps/PqkRtJtvAvIkBvXlm+uuWlGWlf
CI1Leu9//f2yZ4ErsgpF1GIW8zLYjspkZmSYc07c/UYgoAkdpSrNGnBSwt/uKSVrJy+HP+TD2aXU
V3lB9GdV2c1WZ/W+NSmIBsSK92S1c6ErIH+VaJZX5uDstEGrj7Pllce0fF5LjhSUmI3ABmFbKsWr
Y94YJqNggKWc3LC2XqIqj8/5VD+tbiytyMQIwVQIS2uBiSby3MSLLbav14ZLk5vdMZireiODuHVG
HDPwwZBaAQuQfS4PXBhUoyvCRIedJEUO1UzNmuPsWNmrHow5QyIyWGd+oDrxtHHUbz+YRWcLODSI
CGhf6+OBBpISxbWJiGEsvJcMkQa/HT33Gs7l0+J/vFFATiSOC/QHD+Rykco4Bk5njvCCa/r7mtta
O82d+qdvlYS3cCDg8FBMWqM8gHyq1LE9ZgGIdPCdqC39NJumjRjm9u4y0JJ0jE+lq4BRVh+sDBnl
YXUhovltOOxI8PV92bpbtaObhAECOHALBF+pt8jUb7VjpeJ6TTqOUCVM48UNcvsfs9PKQ+4W0Y96
nt19E3r597RotzgAt8cCjwFPHagp8RL50dKyqg6QmOG9nBox1uesFzNhmVMdsjJ+GhEknRNvFR4K
nRAypKWpNKidIYQKf2pcKLFwcy3mnSKpe5kaRk/OUecc5Y/Jdu0Ya9+fdcEg5IjSCUb5h/8tbZt6
MaP9Ftk8YFrwVwRvaif0tvrraSsU5oieMCWBmytP5aix0wd5ZyE5JUfIhm7Wf2vj0txqfdz5aICb
AFbJ0hJotVUMn3pZHFaZMOSQKvUA+7Xf19OU7SOwPc/dMl5HicYDaS29h3xZlhundMUkVDNEJ9EJ
g9mfjF6IXa5OW0Xo1T37147t8GVYEby51QdKalxvAZjqYkyustPC0DyEsCg2nODK/f5rhVkvQDLg
IxHiLldTFvM8hjFW6jzu/oTX5SSnOBB9vVczffqnz9zEuESTaz03eBoVA7mNvxheXXDB8wImyC4v
JWpuX1JKIUyfHJ5ESbxZMTnHsvUiFfRXyyta2NejlVeX3CGZy9vMO4e1Mv186pTfWFmtRXGqsmiy
rLpYZje/CwvX+xgjoVFtJCLyz/wCdvrXDJw84iV5ANfC4voQFHM7JdUlDvtXux2+5KxsZ3Xd7I8l
en/PL4qXkTY0ES6QmdWiXJEGc9xm7QVxMnPcg0crU1+fZnWLUHvvCBLd4gmxRRVjdXfBb7WGUyQt
IqcNQKpcQTeCtl8xTp/Crurzd2oQivJg5Lo5nR+v8c6OWkC4ABXQfgH+tHLAhdkzui4uukvTAk/a
9SrQkKMzZsgr123AjOskSwcQXo+t3lkwhxHOBOpCtKHXSv6FrVWzxZNySWMR+4llByeHCIGB3pWp
7gKtil9cxWzKDbN3HAoQLOaL0buVIxFWifk81iIZ0hmzujLoTMXyopcsnPXPj1d31wwYQ9le4pOq
KzNel5eJF4X1xQqaoPMZotwb38JoEltaKHcNASKlgI9kNeWGpetC+Ck3+8jmbvdO5I8CaTylH58c
uyAvHa2yt4Kw5HQZ8lf8kizXU6lTlEnqi6EXr6PidGdLm4PT4z1bRTsYgZ4v/RS3gHL9+mYnnaMH
1dRUl9FqkxenbP7oqop6s3CzFzfV5/JjIAIr3Ke5Xmxp69/eAUB5JOhUNuCI8E4vF1h4etNSdSov
cTk0n8syzRtf0YYJyT/HYT6BJZriya7n23olXlNCPoju1nm6ZWeqMxis1ywIRHYVxfzPTLPP6kOZ
DtPFdPp2T++z/ePxNt9bKv07QmTAbJCXV6FdrbQRlBK9vmg0rusTg3lAjmYmYRiCD2mk+11emNPG
fbi97QBaSHF4fmTJZb1WiKOaK9D+vkzxWL8vva7TPuUIE6TvFKYHBT4sMeZ68hB79e+Pl3t7QWTJ
FqyjPL5UrlYXBDyKPTZ9VlxEG2QvgZJldDDKJ5lS8ltSqwUzRBub7MOT6//lgkAPrO1pGIpLV43J
SdGr6uPQPjnOWYYL0gpBOYkH1JH1nDNwxm4ep2lxUdELe7Gz3Psng/e+J63MM8BCWbkRGN3dPOAN
jCEDBcD9WC7LNVNw+bpeXGoxJGijddEpjES9f/yJVnHrv8siOMGxoFHDQ7u0AjHFMtsEOfHCnopd
IezO1xl4vDeKYKuMdHdB0FUkwhwvs/bLtRpoBsQYdnCwuqPbDfnFSMetqOHugmjVwDMGUXxz2nlQ
Q0Za2cUliImHRFTP+97sh89DHTXHx3t35zaTISKkAtyFUty6VFXFltNAiSkuejjMg58FNeN4yxHh
BW2ynFctKPUNBtPdxVHVppCJ8CJY/eXX0kVBnMowpstoJM5/LES4/UJ1os+Z52zNabv3tfCPnAso
dTxwq6CIKQ8MrlInDoau9QeUrux9CKDLf7yF9xYEGwAKP9GXnICwXFAjySKjKcoLuqndtzit7c+9
8JqrqNQt9vk9U+DiuVBcVSCcq/JYr7R2VaeYCkm5d6JJusPU5tZ+6vLw/HhV9/buV1Pyv//ikcjN
5oqWX3HxDOa27ql02/G+JBDceE7u2QEBwpXiBaUYsvpGWq7N2qiJ4mJnxnhMQss+1SZqr49Xc2/j
QEsANaKnIouZy9UwdU93qipm4kBelsErnOLc3GkQHIKXIXfFVjR+1xxCwDTaOeTOWr45VgdmZjoz
B2/qyr0pvPAc61XmT3qSblzge/tHjPgv+1D2Fpcrg7mBmEeDT2fX5n1hZLNfl221f3r/ZFeUZ1CW
ddBqXlppi9bDTsWlbZXBYopJ1/6GeC/TsqnoaGLD2p3XHggSATa1U7R0XOm0fjl7cWyJXM89fGvg
qOc4Q35T6JM/CddPUqVhLLRINo77jR+kIQv7WoLIJOtxXcmJFBgTCMPlFydT1I92/L4sd6U6t/sB
ofTD4828a4v2FO8IjSpKmcvl9aZeKrXLkXfnkKhJSbu6PBbMja32jYiNj7XiDBtO9+aUkESQGBKe
0i6QeIWlyTK1QjOggXNRmc74LqUyvEsZ+vHp8cJujj2Bgmzn0E6kEIKdpRUlGM3UbVOsFJbY6QzC
fV8UU36OvWracBv3TEkqO7wqMCawK5amoqFQc6Zzh5dxFIVP8bs+ltK1t3EknoOuv0lFSlAAQ4q4
z7yRS1Nq3ut5OjfiUmWpdQ4U1Xuvd076Wre2+mywKQv4vPqyp0Pbd72BRqmGhTNZ4iJiJ9xPSvVb
nkzR8fFXujl+cpIHoSxQfMia1O6W60nzNHCipnfOujW/zzTtGgWD6zO65GuvBE/2B/DpNIdoUJEr
I7ROJ2RpLADvkRtM8bjEhPcHuw3C1HeDONhX/N+GjZf45pRjjJKAjKH/xR0tjZlaK+RsmfwSW7G+
z8PZ82cj3wJKvhXnFyUkMkwg9rSneIEJOFePCTzmofDAt15cvQ16P827hsH0XZSZ59Rym+Laol8y
vgDwTfd1yevm50MUvq9CrbU2tD5uvqVMdnFYOkBiQDNrorY1y3k0rsv2TrlX7brAU8/g/qwfblyP
7xqEY7YGGN9axClTtZURo1QyXb0EpeoEbV616SVq7fp742jBK/zfLLm6XeJke+Azkfb0Z5VXj6Yv
5wi5uDUb1mtb16pLM73UMKj9LMq0nTuaW0TBG4+CfDIcdNBc4G1BOq1OathwiMfA6i/DRDeGSKXz
EeWod8VsbUkSv70myxNEzo6uFFmYTIvWK3JTboNoqvYSdmJ8Z2oTc3yqsBFYVONXZslWB1ezOt9g
muip1PP8lbzN+TkIy/GjwIyeJFdwS6mloaCN0BX4yhuGLmQOAKRVVl8YFVz/AEeo+7XXJhuH9fZ6
kkMDzngLI3QAUMvrqTZaMI+eaC5db3bhYbQN5dr1yBk8G+zJNJrcjEkF4Op5JZZ25iBiMGrYtBdX
0doPWWGlx8lokh8MzdX3j33p7ZJo4YGvohrIwugmL01BCxjSQenzSxEjluzbs2J9bnR1/PrYzO3Z
JHIFT0AL2WGIyhpYPKWVQaA3Y6a1zR0RDBr1HRluNCMO/NjUzf2mNMBKpCAz+GIS9+WKJkZ5w4Ms
5kslhsoPy174ScwEbZqV9ZWZXT8em7tZGWgx0Ly8e3ROQKqtYqHGrABxeUZ3SWbmGqdlq6FwiewO
j/sWhPiOKQI8dK2k10YQfHX8qk6o7mRN/aXoxLR3WOn7LtOql6IMni4aSTQ0/WMq8eiOk+wuNzFs
chsxvFi/dBmKBMi7lbCw7GwjMJE/eOFF6GtBhKKHZoNcvIFmzHbpMcI71ckGW3EMh8BhGGoS/exN
Ro9Zeam/ZhUedeN2yS9yY5VCHE1lKcu0zm2M0fCUyRv1i9obwaEO6/owt2509Kp0eK/Nbf/i5Gb2
vrbT4C90PbYKFjc3jgIPyDipTk5HT123e82ijCFdeNNFqW11j6D/iMhg83QChxXyD3RlwUFxZlY5
PYhMl7Ht3IImH/P91Nv/WE2l7wdbexI+T1mTUEXq5kJHAAC+FlsPIPanydioV5g5yoeBe34tDXOr
hbc+Km9WqCwiKySVhdYPzkhYm3mRO18D1WX8fK98rc3hkw68wZcT1EExHx/f67UbkQaJzinWEjTz
nq4uGyMZ4slBev+aZvboCye099MYOr5ppL81efjlsbX1ocCaJF3o5G9M8LqRHKwrq7SdpBqvHdT+
vVkrwa6N2mrDNcqP/uvJJ9xB3odGPAVanPG6P67IiBr43XAVSV78ZRWauS/GuT+NVZCeg6oxvqdx
nB/bYjNkv2eZAVpUkmSLg9O/9CetEVSZ5cTD1dTiaj82c7PXq6bZ83Omo5s5xcdmRM8mqGrv2+Od
XTtNuWbiIonkR+yCWuTScp2O5WwMQ39N2lw9AMVXdgxuUP08mJ/1z8zUoq3GyCveL9LVdWQ5RsBQ
9C5vr10521+ROoD5XWnh19IZtxh+b39r+SkpOVEAlxL8MoFcOWivTdUw6rXuOhp2rDIPdc7Ca6w0
dv+NxzGN9qE5ZPFXd6iFOE+9Ec5+M2ax+17rvVDbeSoooStBlVAOU6qOYm+ZzCja8LS3e29QZZYI
NR6tW4rPYJrDoI9jd4VHBe6D0YHlhz52i6PXpVtQoXu2yAuBSXCI6eOuNsTqiyhumIh7jTK72HWU
0l6HbAi5S+X47fGRur2sHGQg6YyT5+2n+Lw8UokItRzGOUcqKZsvntvq36Y0fnJOG34V+CoyOqiz
SALKGrSgBlnRuMJurn3nBbsotdOdsM124xPd5IJvZkA4kfRhhbrscjF6rgcAjBkfM5tG8VNlnuk/
o0BCs23j9pCU9vQSMhHkSD9aPVStG16scHA3ald3vh00tzelIFpjsPuXvyELrHmMXbW5JrGav7eC
Mn5X6+1IKSsbNwQE7piSg1SIaVgxQmerbxfZWVy6xeRd035OrnoMlKaylO5kt09jW+BIcPRpgMix
wmzwKhDV56xt+iBzr2paar6om/goRBlsvFPraEZa4XnHw8kGNU5uuXccUoBBhPHX0OnEkTnNLpCk
uDgjqh0cm6ZPvpkEPFcvy6JjOdnJ6fFduHXslFQhtslckDx93decs7xn9F3gXCvwgO+mzn6tiLgv
5DbzkWihOs69pn0w4DnsHxu+fZ/5eJLeK2WmIOeuzowetI1lzbF7NZ30e1ihkY6GbYK4ZTr5jVC3
4o/bO89lR14eLybb/+unE4GfOiH7dK5KlCDhKbrh2vDgHB4v6m3W3dKtUx3g1EhlPEoG66ogtf0K
II+iX3WD6XSgDUOrvxKnqt3eAcWM4/bG8O/GNgoN6ePKLT7kbmvUlyyriwiUJC8PLfNW1z4kWe1E
FxDqwe9DRPfAn9yxU85NXQTv5rRAC9qHJWEJPwUXIHwIL82W0PXt2QA1TCyDDDtPFTnt8mhSkZzI
giztSscHlskUtKrBwK4xHT5oVFyGY640FgCDSqHk5NpTqW1wTG/PCDk6zQvOJ71jctzlDxiCuUXu
WujXVGNMtc8I1tb9JnJ3+t0dHWfehexLt+Fgbg4KtuRcKJhgtkRzrvypQmAAq7WNr/WcjqfEC6Nj
Awji/Pig3LNCdisxlaS4N4KNkxkUFh2g5GqWShhczKDqyh1SCVO68T7cMQQjGG4Nh5/lrBG4EMBa
LZmH5Jq6Jew5NW8PlajDr08vRwr/AILitEiW//JD1VHdKmMYpVdwGVBiranaxRE6h4+t3Ph+an6Q
kSgZ82fAnci1/tKVKevIMschiK7FgCKTHZf6u0JHHsPQ0ydHGRKDSFMUxiS+C2LSqoLTpAlTyO04
voImmvdKNQY7htA4T9YV36xIXAd4CwqLaxm3Jq/Dgi5NdMVYRWqipUW1S8aw2PJ+N9kXy+GFlghe
qhx8p+XO5W6f5l6WR9d+qN1PbTKbhzSurNNoquLd4CjVidao9mR1QK6OtjTQLin2S8KyNEoFvBpj
hr5dQ2a8/oTGMf1M3T58DZ0+/lIZ9vAxthHbfHxG5BlYOGDSL1k94qNJyMe6iKpa/WRqiRlfM13J
jkEVqaB68Z7PW4H+BwEQBCAYJGO5NG92KcqaUXJ14sg4mAKty0Azt8C1d84755wwEnw3fdz1ExmG
YdJNmZNcK30Y4hMjwsz5aCRNKHaZl23C1+6Zo7pHbZ2BNrxdq+vlIAfiGspQXqtaBNdh5Ml3Gy08
AjbKN5zszctCmRcny1cCAktyvnKyxdSXTVuV1TXwjKHcewAx0g8QIuxsB3ZZZ1Rt5JU64dbc9Sdh
lAgAPv6At2tlsAjANWpWMspbN3j7Urc6Fx7M1eitec9O/6XydO/Cft6647dXD0ts6Jv4JJ2LlWsU
os7RL2yrK+IqwbtSUUyGsTvOJ2JxY5+Mlne2nDl6TrpRplBoafBuQ61EDWJdIgt7kMxW1BYkbvN4
gvDY7KoRLGBfJfnGhbuzkyCHUTiGwUnHzFzd8iBRA08L7OJaaQwPp8aiz/Fu0IemOWitGigb8eqd
7aTjSqgMMYp7tz6kIASYXucRb9hGOBy1oJ1eAdhMHx1Yjx/tOdU+MvNpa97ZTYxORoo3k5MJCNRp
AC2vO6Nz+yQPmvjqkBK8R63NODj9WFyg2GnCz8uwi7/MWeWJ92WqWM2pzTJnY5tv/RpJJDNH4GzL
Rub6J0xQ3o2hd5ULmmkRw8sd1+fx2Oos3rHCk4er9uS8e4p1y4VWk07TJaqDy1yJ8CPsut/gscZf
Ht+9e0Zk50nWwnlk1ZWRRJ9bq7LS4JJHWXrMp7TdGQnirI+t3J5LAyYEEFGJOCCxWX2zBJcS6mYu
rpOGpsWMauW1yGB1hpaypW10awqnSdlIpvskjGvouwcrJreMobhmUMLGnc3cIoScLcWK0OMZkOF+
vLLb00gKw9FnnBRK7eBhlh9JSat+sms3vZZJqu+z1DCuaTIDrRfj+C5icNxRc0JnXzZiOAxieFKa
m4tAtsoTAfsbh0wlZWk+S+W7q3TzlXlZqbIvTAPYiEm1o/cZPDFtiendnhbMUayBHylHVq7z4xR+
e9Q6xXzN0sk8h6Xn7hk9Eh0e7+ntJ4QCRBsIqCg1IYLY5aJaYoYhncL5KgKbfkltOI3vtRl9oACN
r63q311rDiUsdpCa101xvx2Z+K0401VTq+Zk2T1TfipOacOMpt8eL+x2+3jjmG/GAGRwMXTqlwvz
onxASH/sKYMblaAOHsfwg0wQ4Y/t3C5JvqWmR9jMc4NO1MpODkaPTK2/GkGv+gxRLM4p+gTHtlO3
pkrdWxIpGpnpW31/rcTjNcx4msGPXB2ly86ql3dHoSB6+3hBcmOWgaT8+ySAppxicvOulaMyGrBX
tKujAqZHOczIGdIVMpkbbfNh7I8E6+oW+3j5uqHpTDjJ3sHUoQsOmXYVV9ZdFYQaExJP0xCWf1MJ
zV/jGnH9LizT1xmx7EOSV/FTZ/+/RqmFUqmE3A+3dfnpYi+clLIw7ZNBSHQe7EI7ZUmR7hh/vhV2
LT/df03Ri4GPJKeRrZ1yaJp9a4rZPgkN8lOuZwoBmKr+DwuiRkjJgDiBFa3O4lSmITI4gQ3lWWTH
frTTQ4YG+DFvpv7z41Nyb0FoolEukHMSb0okY8LUlDJ37RNiO+n7imD2GkAX3wjnbqyQXCNLI68w
cH+4kcsvVKl1yhiiQTn1aaojIKoEe8cqnyPa83G4umi0yKHLNDfhci2thC4iSd6gOafWLZzfydeC
fVRZ3nE0qy2mzNJb/GtKtqclMIu8d+2V1B7MsuYV7knUQ/CHHmRTzBOtRTR5AE9s3ORbY1AUWRp+
CTgGzn25LrecMwhFinfK0bo89bbi/klyWOzCFrDqhq3bL4UtQjRwBO4bIW1pq7aFYjeR7UnlxrL1
xyaNvxSVF28EN/fNMAXg39Fw62pmWbqxSLllp4x5FX5mIyfeiGCL2Hx343DrMn4il1hjuyLFy/NU
C7zTYLZqvhtGAB9x33b7MqnqLTLRnSXBeacSJlXlvJt4zYvbSG0ClyWFVelr1dhRD0u2Yqe7VkhU
wKSRftKrXX6f0Ejw+YUITn1hBsleFLn407Greastc7t1fBpYc/D3qZ0CLVnaSUe7InWP7VMQR6Yf
603AqMy2PY9qYm4USe+YAtQEE0pSLzUKBUtTNCcGoi/TOzG3fECVwJp2WhTYtAi7+unTDS6UXgER
Hoof2tpU7wxNP4nGO5G9e77am95OaIWzEUos41vpHChTceTgHdLspjywXFDluF1dOXlwcumfBd/j
pnDVD6VpCJWhsEOn+dHcl9me8RTJX6FSdcF+dnTmSj727LfbastupHSI3FVS3OWvsKZCMbR49OCX
4W7LqDPhdBrerovL+vjY1O2hpPeCBg0hLpE9N2BpCv5vnChUCE8a+tjtIRzQcIacUhhbz++dNZHU
YQjQDITLddklqC1RO2oRnKwua3apazIRo8yMPV3Ccf94TXdM4dtRv2T6rWSp6ss1NTh2szNV5QRq
rDpPlf5jUJvKz4bYe94SXCjeKyBPQNPWXfskTWqgRpU4Nx19Ts0rnQNVDjQXYmU4PL0oCmMUyGTB
FokiuehfCtB90Fd5p+ninJjNj8RNBhz8pBxwZubTDh4SvxRbovhHaLH2H6GST6UB2/YszLrZMQ2w
25neIDbWs4xx326a5GqTuEphVzo8y/XEI4PexKChiVUUR4U2tu+F9l9F2782Rb6lTXrnlNPD8eT2
gSngYCyNWUYup7914TkMOtc3B2F/drvR2yg6v53h/4/b5ZooN0MjRj+C3i0wu6UZRQ+ZplvUyslU
DDMb/N4bo+TDpFIV+jjrcBD8Lq57OXh0jiuf+fXq57iG7uwnyHdY/jy0eXoqQhv6hdoCjvrZpbmj
XSiEusHnJ48TDwQRiQz5KbfQSVj+VG0QSl4KkZ0Nd/i9zONmL/LsRw5eacOj3mw9G49Plcxg4OJg
EpaGgqJX6jYp8/PIPOi9UzT2wWuNYuMi3pwmaQUZEphonFwqgksr9cRAhsKa87Mx6PW4U4yyaP25
p/rP6My5T68zP9J81k17hEC8tBLWSzS5pg92dpnCcYlcMqbYjna2N6jGnnrkOB8jsxVbrvotsloc
L+zRpZf1VYrylCSWi/RGzQtze3ZOppnN76JsFNc60LJ/UA5x3IOZKRGSoG3vwTkp8tA5e15UDDtD
UcLmaFTmJu/75rHkcSJlw/O9SWNaq9QgCyJ6OwgjnqYo+NlO80nPlaslxA8xJkzesH83Kuc1M+oN
/7SCnXDNsIvPIIhH+ZKXZGXXbYzcK4Tw2IdS03xN5IbvRoG76xpVO2dd6L1oXhO9pIU+ftI6Rf8e
mJn19fEFkonc8mPwIygKocZIkR3uxfJjhEVvmoBdPCKFMlKPeqWjYARSwrDOWUrhxnfDovmYhNlg
bzQwbm8UbWKgCxSGeQrgvi8t0+GvHH2avFOiVWXmW6UzRX4w0+x/vMK7dnCWUsBDvttyB355ccLC
LvS4a72T1dbOHyKZu0+q0WQbIeQ9K8QE1DCJ66QgztIKMmSR1qCbeEL5zHkFxAkzLI2e02D498hQ
ZODqEKXi9VZWCFRTVxfkRjMxm3EY8kQb9oU2Dluz9uQfWh8LCVMEWUcicTO3ZbREVpQjQT5Zc7TT
NbV88Zyu2sdptVUMvbdzsrUOcpaCDVHVcudML1G6KE2CU+LU0Xc7a5KTlRT68flTAJ5MAiEhP6Is
sbSSN3UAYC0MToi2TofIiNVzp8RbIkK3/psE+Rcrq9tU1mPFaFbi7sGJ8g/5bBXXMjRRhkUt/R2k
FefweFX3bi+saPJLqqB081f2QJx4I9UgImzN7i727P5Mqn7cFXlDw326IujynHbK2wnkfaKzyYMr
yygrp2XwRBSKlgUnEU7NyVXreB+O3vwUCfG/VoiyOeWQQIhKl18rrQJaj3EZnJSgESf8n3dG/0s9
cDq22Fd3TjpdANpCEKURYlozv4d2IGwwOpRnEuvblI/qaXbimpgnT8+PP9adg44l+vjIKJA9O6sj
aCoJzQhtDE4gxWu/0xXjoJqd9fxBZzkyPASIi39dRUQw1+1JxLly8tKusneBLYJXZnFrW6pcd/YN
mTEOAFgST8LEl5+IJ36A3RuKs5WY2QclzoaXWCk9hkQ0+X8eb9ydWwXMB5gvwTzs1zVyGonMmQ1t
w3OX6+pLG0zuJVeU5rOb2u1/LKeut2qF8tqsvJ+Mgd/WR+K1PuQ176Q6K0l4hpgxlv5QGW641+vQ
LP3RVuo/iWYD91gMVph/M5LWqf0JrdD6r87p6vwA3FqtYr8MmgxZb8MYPnZMm6vAXmmJ5ec1Y0x3
ueO0wp/dsjf/6O0u+BkA/mkPPLYj9TUxteW+iXVEkVD5sN0/0E6B1dkkmhq+DwYdB6OVTdeeRJsq
f3oZTGQeNmbkHrWmDb0D4x7UameKuDP/sJreRAx7GBAGNtqRXzAYQ9PtxCDi73ldS2qEx3j6k6sw
OH7DP9058vQPgQnTa5D6FPK///L21nPJYAPazGdvCIvPjCuOj8Cf/odXUYbmIEzJEgmaV0ex650C
qZApJAcLrQPVFQY3zZQ6Hp/Cu2v5xcrK12aOsA1S1/AcaPFPs+vGfUkdY//YyJ1bRSED9oPUaqUJ
JK/CLxuWTU4dUtznqCf9cHDR1vftMdMOIQPhN9Zz15RUkKEzg+LSerA3mIrJzFIkuBnayBQPixyj
RwfgxMDn57q70p2j4CEZW/yL6tk6ocwBI6eRrUfnOBTRwUmU9hCM3ng05nFrUN/tqtA7ZjSZbFuw
keu52CkUS4aSeNEZKLyxGyvHOnjCsT6123oUtwcCU1IJm7gPaMNadisOGMbDgLAYIb0u9XmhK1/r
PG/jCt1dEEQpcMVSL2QdWFZt3OdGxPyFII8ER87rdvoU/a4OSbfxctxaosoCA4fAEtjZDXKBhnli
kAMU58oZtHiHqsPU7sJcG3okED11K6Nem+P7yPcd9AL4IQLA1X0aBPodduoFp8yd5tZ39VRPzpFI
BThdVcqqPr5Z61BJmpOiCRKjjbj8OtuySr1SnZpqWoWy7q7JovJF64103xRRd6pddDIbNVU34pj1
y/VmlMv8tq+o5ayus0KtzgTxo5yaSQu/KE7fHCarNi+lMfXviHLbDfexTmWxJ1uCaCpQB2WpK08Y
hMk0i9lVaA5GBde5+TvXtd/Spv44uOmXLNDKYxYPFxOq9+PdvfMxJQKdCwdCkmR6FXWg2RaYgnHm
Z0YQpp6fgW3+PNlV1hwGKI5brvjOtmKNZBXYG9XKNUS86lAq01pDnBmGEp8GNyeijxrQKSIZj0Pv
TeOGr1xfdbmvkseANAapKoH60i3bThgqdY5BUbmj77k1SGOmq298vftWwKVwRiVyehVbu26VZ6OH
vr45gU8ESlXvAZdaG5WsO5vHphF/Ui2TArGrtWgGeZ2VMwHBhnTi+rGZ1y/goMRraFsZQweZ+/f8
7km5CtA2b4T5dUiqTuC0K7PBInNvPwCm7q5JpDlfnz6CsuVB9d+y4Aut3XEaeaM7xSC0lTQpUFEX
1vtJ0fWT3iVbRd87voQGJakkvpLuxtvMnF9eaaXWBpcpkbxnADA/h2Hpnksc5MEI6yD1J1gZpw58
1ob+y+3lps78NmcZwBJ9+dXlZtqkpxfqHJ8nVy36U9T2ev9iCkuLjkAFm+Y62F36ZxtEAJkSre6c
/dimdrBxfG4PKUdGKp0S9HN81izUIVJsrQ2z5NxaUfFlCN3pS9e15ednP+bbvtJ0Zuwz3bKV46yU
KrAijXFKoHu6l3yI511Q5Pr7KMidJ9MyqElEQGiSSzI0r55c8C8fswk7tS1g0Z7HfPyrKNQKAaYm
Oz1ez51dA/8ihx4SAHG5V0ZUq42VGozz2a3n/KPiKLpf2vnW+NDbq01DETcsPTFF8TVGnQJLBeGk
j89ZaUUf1VQ4vzGWEnwldD3t4uli3jiS9wxSPKXBDVac4toqTzdrOxmNYWKej2PFr3oqtGsVxuY1
rYP2mDtTdXl6G3GPwO/JbiURaXUsxATOWyhterbKvD7qQxde9Egbfv4PVmh+oF8FbwFo8/JExOqo
GRn4rnPp9uUuYuZ46KtDnXzfMHNTCefo0bGUymkgXxjuubrRnT4aZmVQTEnGPK/fz1baB0dPicr+
awnP5G+Fspny0lZFfBkR9fPOcKTz+RLPShWSbbfCOCiIJc2vQ2M61aesm/S09glZC362bdf2IYSp
6Z2kmfLAQOIhJfDuvT97znm/0/MSeQivq9zqpDd1be7Ufo7CfZGIKv+uBq1u7oUdzPaXwBp498Cm
Vc6+nVNnughD7+tXbQ7Hyg+6OQw/m2ZsJ3+IHOqiLzpTY3p5nyl686IbsxP+BuIGSEyc9e50ihtX
ab9YFt3gvVWpZefHQdWq/wl0MU2HWh+mBonvCH0mGqzZuEvivPzUe1o07GJd6YxyN04DiXkcFKYT
0nAaO93XrVJokx+m9RCd88Kp3L9jURr9fgy1Wnv1RjFbuwaBqXw/ZEbYSKbepJ6StMjUTyHq3vU+
90Z1eAlz1WNKNT7W2fd5UTd7T7Ey42tie4Xn25xvc0cnSIT+0PbT2PlN3GXiPbVUQ3211DntdyUc
nmQ3JEP+h4eaa/ch6UtX94cRUa1dm9fl36NDo+eqzcqUfapdt5sONBGV7KqU6sCQLLS6R0Ap8Jf3
YzLOzqF14wifawZN/q5SMqc7Koqt6GfyqCH7Mgn6RpegDmwEdubEGvbDlM3llxF5Yv21CvV0PKZN
kmg/EM52BgSWAXdN77FST0e1Vrz6T4Weo/3TKLKA0KMXeX4QiR7lPhyUIj1MTaeEoe+NOGvh947W
De9dixbfoYQ0A8459URFbYPHNgR5YtnxR62dDHXwDbstcr+Zpv/j7Lx6HMfRtv2LBCiHU8l2WZW6
urq6OpwIHSUqUJkKv/67tO/J2C60Ud8AC8zs7jQtiiIf3s8d+iEsy9XCja03eu8hX7rS249t2pg7
4JZieiqdOg3+mKuWBh/btjGaj4GlVBluwbSFG66V1lfHwtVs71efuTgDzL41dL87zamtJUyqjGyA
qLEMrf40eEPAC/CbYZpv62G0+tsyHxbjvpPI/m9KLRDpPmnGPMnigsrVfP1fjPDvabZy79FFPGkd
G2mY4+fZBJ8+dFpeJoesnI3p6+J3+RCX9K4F35o+zvkeroePbXBqzVm01i3OQOGQZnxMIfGONc00
s6vnv8Bok7lrqZP6T7WW+NaBXoHMPmobMn6o+hQAKINdkEdpMFlc8zAxyg/1PKhXHKi6ej8EY+ZG
rBnVhUgG2JWSteGtqL7ui0PRjpb8nsyAV2Fjz54Wm1o5fFxdOXpFaJern0yh6fcq+LCSI+k/y5F4
1Se9nUwjDwM56QLbwdV3AT+JTqdoJ1DdedQV7d8jqWCT+Vo5mBLvzFoFQWiP5fYnDVhs7QyRZ8Pt
LHWBwNYeHD0cvKX3b5QlvADXFDuRnxrKTTPse0t8b+pxsDa/9n6wDr5tZj9BDuAjr0ZfJMfVWMdm
r5p0nr5qzpDle18vbQd2Wzei/a4yNVV7YzR77ybgFtxgmmIP+QfbbDXy0Gk3pu1OZa2bhxZGdtPP
CQ/OOTYr5GiR7ckOX0rc4DpjJ4Sojf2EobQ8CAex6Csyc6P84S86yfBqzQJSDWAreH+MioAhFc6V
P4kbKQYjUlYfO+YEL8lvF39v4SzyZOVUGZHE3jPd1a6rgl1eZGkfLcXUtx9ztGN34IBTsTeLbFSQ
sd1c3CcLSXLhquGDDDEsGIeP/jppgHSoirWHQUvS7xuQm4nQ7aZujTgYk/5vruXJy2h0Yr5d5ZiU
I1QlX8ly54kqsyPATeUT5k3HfCCMcpmp8cNRiaEqQvayXH8wRGkvsWGXaf/oLqbQP3dJg4MCnxGq
8J0rC02T/H9zbOdDwy5094mZNdeYADCr/oTxoTP9nNvRHXZSkV04h0OftWPoK1di/hlUrhXJcZik
CHt3tbwy6loLGr9Viz6/z9dkbrRQb7pt+zalq+UR9NziidRafLG8VpY/66lQaRHKtBu6nfCGJo9X
p+G3YeTcqBwrh9Y17tpEy8Z4tUuXWWz6Tuo5yzYZ/NDTUGfc6qtZG7dBUdUvAeQudZsZSy9DIhey
26qdde2YM6vOoSEKzA2nnGF2hbSMr31gF2M0N2VHM9rGGG63joz4UHDoao8iZUXMYavPgfbg251j
3rbtoNIb6eW+9zMvknx9RMejek6s1uz645wvfmOFs6LY/Zi4QdJ9GILEfA7qAvBIrvbwxVe28SuR
CR5UkpMpifxynu77dKy+UkNkT40iQhhjUHpwR03o7ldHN9VrK+U8R6D0q32f4b/roLc0lAjFPKu/
Of76fxKo1vnRzse2IB1JMYdQsXsdgACzNGt4LDwCeV47Q+XeDeS61MeNZCXDaYdjhusxTW4yPpfO
Yok7fzAEGqiW87j6MEk8hh9gHKrid6l6ehJh3Vtd9WrgY1KFwu0Wrw6LVLqmCvni1uqmgdxZPWd6
5g9hMSSrfTPK0jHXp3b7h9eyzgu3DbWywVuMdUuxfghkN6pI98f0l3QTR0aVcrIuzPt80B601hqe
jB6U/lbzRJtu5ZBThHmbmiOVhZT6zlpH56c2DwI391zkzi90w1URqaDMmmctcchycFz4kg9jkone
3Dkid/8aU2688D1pyatUXSX22MmJ/G/BBWyOJHTv9/ZbqQQRTBNBs6E2hJxs+Mp/LyH5qHMgYrNp
ciruGkdzIzpJkOZKy91dKTv5o/7b3Dgf6qyGNixhLACA8lgxeQ9zVsrvuj9dQ/4vr8jcwJEZbi1C
DNzOFQbQ/vNmXlR1FNiTxZUz0hAxVud58WX7KtxB3+HOYH9876PRe+VijgsA/WS6U6ez2Ix6p7xc
ymNnzHm2680x2Uo+/X2CPbqqXBlhqtPox0toE+aejtMqoZtVbWfHubLL76rE2CJs9NnXd6SCaP8f
V2H0NOiAN78zBC+ng5log6x1SbIjkUFQrwTJdC81NfUSNdCvrrGvL4C8jZYKXRn7HkDtC+aoXBvK
XqOpj7PHVphqfvmTr9IKccZcP/37bV1cHlkdYHcBtJPtmn++RIrGpl9Tp8NxTDglbU0vIhFMr50l
+hvberdGA38MslJR5pLxgG/QORXbbUQ3T4HJcMi/omxe+6NtTm5YOvBh//1kF5MIJMSyAF4DK0QS
dXav05c+T/lfoRgUi7fnduK+BFOJ6B6h3p93D0V5CEvPArZHKX62FIOW1zWuDDUErIhi9EWIF5m4
qfN35t6y6kn8BDOEYo6eh7b82VNpc63GrB2Mo2FjHjWTvbgTTSVD5Yjg8O+n2m7YJ3sUQ6Hk2ZLw
yGRmsNM1bxizh3t0aR5HpOhdDI/Y/CH13mtCM03zVyszk49ZyoPuy7UW7wsS/r8HRbkEOQsQFvbB
2ZxWRjoIK2P0lNvvgSu4x5HkXosbuYCEeEboykCWjHGpiOUO0hAIaJlHvaQZoHf1uNMLv7uyJZ5/
ZOChICXOZsW94SXnJGK2xKZ1V8M/KjTUcW21a1za45+xLL2DPcprU3e+8tG/bG0WFiODYUxzBp0M
Tu56s6ySIzSY+lCv/rLTra67yYLsmlzufP42qQ1OV1trGYMhTAxP14iYR/hCC9ArtYETlTBSsXrp
rhm4XM4fjANeETgv+wY8kdNRgq7OA212/eOcud+GzLjv8dYKuTp+nNw1fSe26tsGUCeztimhoJqa
p4MJqfQ5MVfrCLOgmXbD0lGD1qLMf/z787p4S+gMXVTDm1EY3KHzaiPjWYLENfK4W7qUsojMsWjj
PLxkKnOu7PKXYwFFsjfxQUPzu7BEcPyxIrUe498lC6zbnoPrUUytdjdBnL4yfdt3+d9dA6h4owKz
34K1AEaedTYKc5kKGWhl3A6VMPaqEKb7U7QJiMZqJt5T1yAL+GCqpMjvVVaXz/rQKHV879xuckfa
A9t2SaTw2bJcN35ZaqxVbPVNthduNr4aA+yYMHeyayb0F58AJAFwawQCW2+Rm/bpeuGKBtE8S2Xc
rCo9zL3r7LxZuFc24/95YZ/NKwUcHGAscDaS2dkwCT/BNSuziuuJi+pO1uzMu6XSVR4BtPgvQyCN
JAayEG1YT9283PsqddYPSbnkNshDuuqYmvruZ2PKhpT3Yi3AiIi7xC4xk3y+Hbreb18TLZ/IVKvS
Iih2QeaV84v0GgInHYwX6mMz68P8stpjO70Yje+o+2DFD2Jvd7X37d/v8P+Q19NHpiWwdfVpxeHs
eX4EmEPJRSTwUyLCJKXPgbvfpOcxYdFig6KW1ldfHLsZ15e+XWf764zBsyFC/hthPcJ2KJyd6yRW
8ihK6DEPCdkec+QkM+/K1rPVeKqyvCyOIzAROFZAGNK+zm3NDieYn/KXKiH2RAgA9P6D6Ph34zqj
cbs3vLwVkTLbLNkBMGXay2A2fhXJZqmL/ZJYmtrXXDRyNwxKffo70jnB4LI0K67ZRes7RzWpeSJf
xzKmG+ayzx/WuZTivm5ai7A5J6A2Ii7ayqJmgRGHWLZo0kcvbXx774zJ1IWi1K3lzimR/pSRL+jU
f/B6z68+ZH1luU98aG11v6ZdUpH9u6ToAXxu/ndZJVvteXECYd+yp3r1nZ3nhHaslrX84Pbe6PtM
eXJ+NBauhzE8AMhXodFl1KKOlhTd32KdgTGARO1gL6SXdFFSFEV1yEZp57uVa5mxT+VkFWDAvveX
b5SnnpJOH2M9r9rxsFZLGURKJsnPrCwryQXXFXmIeZxThtPiLuogRnPyb/rENH5wJMiKxS5kd9SJ
qWt2fO8al9++HPTnqV7cF21SS/mEb5ij7UVS1D9QFep/xWCmz0uud0s4OnoGMq0FrX7rFPPUh9Y4
iM8CLDXYIW1vn3NvnZ+6WhsRcjqzdj8sg4MrWJsNWSgE5V1oqqVtIq+SeRqVDi6sUWWqMrgvSID4
pVcg3HsaFKXxBZTGXu7TJkh+FmaJPb9R22KIAgy41ix0C2/1o0I5/Yt0m3EKpwnb30jvqqDdGQYu
lWmIJFNghdokQXPjYo/ZvGR6sMg7z02mdJemS6VuphaF612W2Nb3qbPX8qebEmZ6BJZrtKNjE2j9
rAIOfpIYdVML+9YLnjp3VdYaKUPLjM+Io82Xqlrs/FAaMzh6WFM2JN/9pvXzP6Cx1edcZPl4o9fF
5HxYUlqpO91uYG3INeeVLMTQe8+SxBRMfDQnqyMlZmPlZqTXazhqjUb71cT14EFmshgf61zTv1cr
zKqjSSRlrqLSSr3xKZg7r/k1BTJ/tQu3SD+oWbafJn8xjE9yghpHo79YgKnyeXVjv2sbCeLjTeWr
ExQLgT09ri23CRju35mWtAoXc5zmKNWUpYeBrunzfW33VXtfeEq8WNqqC4gfrPzQypfEfZmnKhj+
CmKusIPFgTQLOyJiXydbNMNjOijDPbj6qBOl3hauc1u38LHvod5K+2NeJ92DZTdOfmO5HQlqdZL1
Ymf0qDMBk1qwO4sOxPrUoAsuXmgO8DXijFUaIcsr86iUuJI9OKnffHDSlcaIkwyqizIrMYLQ0Puy
2pda0RrHZFrqdQeUXcdTOrbV3kxAcveejqo1ErasrHCwdAxtwd9B+DNP+L90zVmLO0C9zDksFJ9Z
RNyo+XFastLZrVk1lFG5mgMp074/AEZNKRb91rTxKIFs/A8kkND9cL3FVcTR4YkHr8qqVSTMnt6S
PWq9Cp2hAmNqUrezdj6keC3yPL/I44mIHn+TIFl52LrucPT8RJSRyDRThmMhnOZm8Mw8izpaJr/N
qTPKsMNrgZY5aF0eOXm6fhLUdtnesjr9Q2rQCNxbhmgfkfYzu6oYungutPaX28O13duWsJ/0Jq2L
UOhrVUbLrK+/2jWjUe+sjR+bFg6Y+2wIfKAnCoNQW+Zm2Xt50+zrZF2/pGNamnfWggvpjQfe/afQ
uqqLUlUrh73YStydls3elxmefxstHEtGWBIT+sA1qPo2NqY3HTIzV0C4ZvvRoJX2uxNq/TlIlX01
B3oDURdkrRX13uAyc0ZRVrvJ5HgApPEAV4Xu/Co6kX7LC38KomFAqh8Vg6mmUFvRKe9oXfvZ3cR5
/ofN02pwgHYmI6zt2aD7hq5z3AmlN1+ccfWDQ9GvK3oZmX3xPS0henieuGfko5/DflWlmMI+qGhP
Z3b70W6r4MdkdbUZzU5T3fV0G1dUMFl7KwJzNHZzObRlZBH92IdGkExiH+Sd+dMoObYiQALmMws0
nByLHOeU0MHUZYawC9HkZqI7kHBh9Kxpb3bCDyJKlBWGi+mqZkf+53iXLDlK9mlVwFQiVyGzirpr
aYb6dyn0yo4L1xiLaHBr2Lo1V4wPWMB79t4qkWJGQnj+b89szM84kOpamLKEacKZYF3jWvUdnDal
2IBbocG3DRLH2RHTovpwIDDcCZGoNt+TEaIOkLNe/AmGyfyWTM6S78t+GL8o1dGAVY0XfC7Txfvk
ybHMDvhrlffJOkIG9DHK7CLsBiihMrIpu1CDxfStx+Sav53qLtutvZWluzY15gcE1UO5I6thOWp1
wMyg8OT89b2O3yjtTordmOJ4FQFh9QbnWT37IStE/9jabvO7Tzm7YQflZhUlksNn3/ra8pE3N30Z
eulooZF3zSdzbYs27Dww3LDrUushT2dv3gdE08idDmlrDGu448uhQov5pbbsVIX5hAZ521pp6dJ0
adkYFBm7e5ik2WM3DenMrtFlz7qdD9kN9wYnNjncLUTaXuuE/YThzMGtRvmpbDqvwnWjpHNA4k9m
hyAubDRzDl723FVVhdOck5S7ElPOT61HRzGk+LTKaJ4W51n02iR33jT1/mHV7NoL6a1YX7WVL4RH
HxsR+b1ev5aLOxR7X0uM3/VS+12EKF/R/EhWRDnGSAf3ruuX6ofGTcfhYzGIdVkSX+j7xestZlib
lx9WpRtJmLl1nWwxGoV+QxsTu5B5NunpFQTHFmGZLRzLbWNXY2jX7lpERiubW7oMSxF2E6ZJUaJA
cKMSePt5WAhq2k3Q1R/IqRkLgG2n9UPcE/Vi16+tL6Jm9DDXWkfmbI+FYd5FgS2MKpq1Yflr27Xz
mZRH7WtF+/hJ2gGmZ5JlOJAk4q51KGtFOKNSRfsHWHf8o4OfBezZvfXa4OhS3pJBqZs3mVLNvdWv
0NfRD3Jqrp1NG8lNXKzqy0ZWnyi8ms9VIftvTmIie7OMUn1MEtnKA2iW96lsJ+MLAabCC9UETBgi
rKHMzatF++RBN3hWct7shboCCw9j1rM8NDNr1vbgp9b9Kmyv31XOOuVhrVY50M9amaSua2leJMQM
z1s/tL0tqI/HD8KQQRpy0yyec33ActOZK9M4rhhPVTs1aXPL58HZF1nKNX+bC1vgrunW6ZsbdMkL
plZBzZ5OTRUOqynqiAw3R4VGb7TmDTeUScsid3aW6phb/iBuRk3yNcIBFOOxUU4x/Rrtxl8eKMBt
bZdbmTJekmX2/BuetkuObVuM64FZKqubuUpdXqjncBCgDe+Sb9A7suUDhUNef7EdrdP2klydLhqD
Lp/vG/hy/Ue0z267c3XFLa017dKuQzvt2bzDsc4Hf1/rpqiirMMV8QvObC3NdM6TX24SrMkrWvuJ
lo1MNLkfdH1C76OKbkAkyTHyAK3Pbnep2Xn+a5JxHT1YjTnIPTZebXE7pi533glbjfXgJoXp39s0
+IYfzuD32l73CzM41P3Uu78Q1I1MgaEtkJUkcQp7ySBkZyKX+OZIP5kfgzTV1nhdlsmMDc9ZvnSs
n+6z7a046YYFUqfmgZyY1X2EFWK/AEOZ2p5JynGgSudEjpHWqTyIx0QF/Z3bt9x0Jt7mGHeTIYu7
STNKP+yRtfj3nRNIM8Jk03EPoqDFy3FdU26i/kjzSM/HZj5SRHgTACUe9zuDq9X00zUxRnu1zWGB
PMHF1r/3KEA/tzU6la3LKTksa4PbR27XZLVKLfParym1e/oyauTw9pHG9aWOqrru61cHFbUR0WBp
OeNSUmJUaOvDOO2bWWn1j6UakaQaxdIEdza3VeuxLJVW3jSLmc105WypPeZmSZwuS9E2WfKZr6fB
Hov+uYwl26V6NOaK0s/S2sm/E2RiB+vOryCBf56suVh2rSECks4Tp3bu4NOI7kCMn7MekRM58kaC
UcnfFSkR2cexNMheTx2VGBFSF7s6SEjrmF9OXGE/lXbTL/jSLJ77iF+8N+7wkrOmjcmwLn+adobp
F85y8SvMAKSd7TGG8f1bqea83dep3j13vVZbN3QjG24yftGX+m2TQUV8BHo2+KGr7IKDZi15NoW6
qoLm1pV1cM3a7w0oix0TKj6ACxmh57AZBjlC4oNTxWKU416mSRLx4X4GCO3jfwMQb43kISwAMEMS
Bnp2CuxYwtdH8Mgqnow6ezC89dvqCQCPbvny/oGwKkI4A9qNQeoZ0C5svzZ0tuiY9ukUJSSL7CV4
BhZ/3jXd93lHEBAQd3bTgf24RbK4Z+2DeS6okiUhl4EMnAfkJkFUlP1r0OByz45i7SF5/P33013i
Y/DRmcYtkI9+xQXrkoKq5qJaxZieeLvRSkd2DmW9+2VxV6LvSNFLv+Aik6ggq63qc0/i+FgKES3T
UN4SxKsRXow1wRWM83IWNyAfdd8G/mA5sa2c/zSKUwetSSq5jW1Ypr/D9h4niM4Y+2NKvCHXvs4x
SgyAguWale4bk0kzAV+CLbWHNXkGTtsdD1bMYx177Gd5uLmtl+HQ+uY1B7eLxb91OvnG8LTavrQL
Sbphu6sOQyZekmUJ7QQah58EW6Z9Uuz/vUAu0H1wUxRjnNEAtXxrZ8/kLBBYcXxe4mWuzb/zXLlR
Ndbu19EnU0qkjXpvN2YzCWHLBnRHD8fKPH17aiQGQR/XIl6z1nwx+dJe4Rw0P30N+1ON3Kcr0O3l
O4MloPuI62kqBOhCT8drCJOxiAwt46nXrMhtPP9TI6V8dzuBUahi0SzQqqN6Px3FlUm9QqUhThDO
KJXmUtp+aA1NBoUx0OQ1W6HLh6L1jpczLCYEJ0iVToeb2zmAPlcKkmXxON5nwdh99yu/eq8vBi3p
zaIT/6ItdRXV2+k4dgPKC50ljweaClGa9ZxnJi3HqiuuRRtfrMOtIbN50m77Pdvk2d7YJMkwGMOU
x1pVt7vCDsYXw2j7nXKF9ZoE/jUS/8Unto0H1MSz0YdGoHT6aIO72MOajnnsdhQU5TpNMkxcqd8P
ldSugOkXr4tvC+knSh3cPjZpy+lYqdVhfYHZaTzaYtrjNantPLu6lrPz1igED7kcZZuv63lGKcFp
rjB0CkSFI+KvJimWrzjVjO+zokYfhxs0HmEQCXDJIfjx7Lx0ZinMqXb0OJnQyuRD0MZjicY1rGSx
hjmgfhpOIl3//Hufuny6zb6CY4bOFvQM52yfCgruca7ou3gZgu6AxsCLmqYUV3anN0bhmGQGYaVD
nzmfQ96hNZbw4didyuamnwG+eq24Ro54YxTKJyaQnR1u0PkJJgX3zsKXfWzb2kjq+eBFEAr63b9n
7OKcdLajg2HgXAJbn++0VdkWQHttH+vd7EV5V+67qbhL0+LOh1wblZ197WS++IY32dHWUsX6GW3M
edKGK2zQ/5lSUMvH5bnq2uEmSOfuUHuJFQ9FPV0pOy7nkbAZAikI9YCJhLP26XeFyG0wVt1Qcd4H
aeRpFly7sRzfPY9sEpxVEBU4J6l6T0dh8iw8F7whRhSX/vWERScT55aUnFqFBf6RVknw0ZC1fS0H
ePuDTzpwW32zbRcUVrgLnCdVqD4Za0VOSmyv9fJXt1SzHzK53umLUR0XGqJp1Ba582pwDbj599q5
nNltaDwoWfHInP7XD/1PjTXUVZ6vvZhiPaBsJBp4ic0c1PPfo1zswdsD4hOO7SBnGd2y05nNiqwz
h0pNsegMWor4s91bLV0wzHmvnZhvDYU3DfomOFDk0GwP/J8HMvyqWei5T7HZWHaoz3O3X3zhRV3i
X2sWB2+8NqoBFiQHzJaGdDoUxh01dX4O4doo829oCdOG9pSrzRE+U668Sdo1+WB4o/NDZbMqIz0d
6iv+ZZcfIq1/GFEQiJheaCKnP2Ho9CKfiEiPpwxNwMFUxZT+KHXwOK9yhuXDRGemvaJ/fWvJwN7Y
thpU2qi8Tse0BmEOI0h/7NvgHvqI2FEbpffuTx4iCokEyIm9jZd09mQLkEYyloyiwY7f13VHT7Ic
Pv17XV7Yv1F0w2rkJrOdBDYSv9Nn8ejvSXwrVJx5GcJsEorYxRJnmdZHUCh7DCtrMJ6wZ1kMNla9
TMLFdfG6K0nS6w8GAHd3k5Qd8oSsbibCKecuK/ZwpY38mlEHv+R8jwg4hVnanMdsFKe/dNUEObfb
fLCQp+fMcPs/Za3ElVl/Y0nzlbIZwFakaDq/+Kw97besbicMnRzpfmBJp25U6HMldlZSuuLY2uvy
azLxhTj4TkcUcu34yTVI4I0VBhsM9AHnUHYM56zyIDNy9gZaKdxlpX8oXL29w7b0WoTg5bFJ2IX7
P0t1fJLwtzyd0TQPBDb0Yo6pN6qeF6sLI5q70gzCrMXN4yFLNC1/oBtdXEuZf+sB+WxhCOFqDAl6
ew3/2aSKBObTkhRz7AXdcAe6+DHIq+793ynVDYU2CUtYKpzvhNIyU3JgeL6yX9qDnxnVviWv6sq6
vNxvcZHlcGYL3G5eF4SZmS54Wi8o9QaKwR3CGy8Pvc5InL3n0zu4gglcDLfdhkxoQBt9fCPvns6c
XSngOsKLYkMqiWNbyT1ZLKZ9myAOvOZzdnEuMxiCTy6yoDkudcHpYIR4KKxQLC/OW7/5K8CT5c04
9L521BWb/Q5JkuY9D7VRvFqY5llRpudGGVVD2jY0opziW4YmlUvOkmbVB44Dr3laVNF81ky7G6K2
KrJn0XTBHC50ulskVINqhjtzKAoZCTCcb4pAJH8H1lr9ps9XVnEZlOUXK3NoOU0pPZwdplgw/x1r
meq4w2rFoWutF+IFgNwWjwlNHnnoXGLMv64If/7Y61CavxLNrcp4lEuqPprS57xvEXqPO63WhP28
Vg5f3MgtA6qISfm6H9ekHyLbACsN1ewp88pbvfgUmWibetzmwrGhjWefYjWOU0Y0khNrg/4ZH06b
7VTdaEWD7Kss7Mhruisb3VvriJ0UuJHXu6noT1+tIxx/VUPrxnQOF+PQewVG4imqGRFZa6reXWbB
MqdExEQaZqrFZ3k6nLCnrlwgbsSl42Pg0NCmH6rk179Ps4tigEGoIm0gly0E+vz2ycEwZGpp9Fir
My8apdETPkCL4t4usvZJrwr3yrd/sY0xoA3KicsIsj8Msk6fCv+GoPEzxQ0xWOWjndBQx5PbvPKq
3hwFhTdS7w1Qss9GmbIiQIwW6LGvCvU0w/n6vEzpNVXKW6PgNYBdNdQmB9jx9Fno4GW1hWo0ziyz
PRJMSoIumMuVhX657JDEUwAb2BxTbJ/7j5pBOrHeMidGa2vuNdpIUWlIGp62de14u3wgZDb/A1AB
MqnUzpacR8uVj9904m7eGh8zUqgc4953PxBoMO0BLoLUgxfoymb2mZrD6pNJOIvyRQ8KEi8cI2+K
3xjr2M//XuGXz8TmT8ALH6zPgjtfCgp+7zR3rR9vZulfICuK17JYrlmuvDkKN2rLssjn5nJ0uhTk
2PZNk0x+PBr++NqqbLwzNDG//vtZ/vfNn1R03IVgk7IlYxkVoFQ/HcakNrdRJgcxrQ6kVuiQB3FY
cCBoI6RaxPR41uL/GWaj+J5orcpvslQffkqBv8IBNgN51i6xSMbh3z/rcoXCBOUODFAFXsZ/Tn/V
VBHe2RJjG7uFkblPM4SR/lg5VbF+XmCG/Pn3aG9MNcxTvKXYFoFILnQxfaqadpoZzRVOxPfiHFx8
bnb/HuWtZ0IFYwBZeFxyzyNLxmys9SLpg3hKshHKV67HM4pviHzjEP57qMuTDKdIMCnkB8TocA09
nb6tXqDdzkt17Ly68SnAwhW/lFvR6TLUUkf/Y4mrH+Ebs2gDMoEvwcfeBAKng9YN2TJozZJ4hEoX
NXpZRfp4Ncnp8ngxKcfZUyAjYOBwzhPO4FgNhpUkcYa887EWoviFPTsG2Qo/RNLM5ivH2RtTSTm5
+X8btNKQuZ0+VTPNie1gpRAP6RiEmo40X0/d/EUHc9wFRmfe1ZPq1isv8K25xHeRzFBSLNAGnr1A
3elVlkw5cWMlJ7XvT/pNYK7XRD9vjoKKGAcpgsBM/WxzXvBMsO2lT2JrLX/hKTPts9Z/9xWaGCdy
UThs6GXRhNx+xH9uGZXeeQW1uRar2Td3q21qh7J0iytV8hsfFxUUvvBAAkjA/LMJy1rUgRxqWjzb
pog606kOFcl6EALlz3d/WycjnU2a7mCgkCaMFDSYmXmo/e9S3eETHmu/gkzTV0tYJlq///ewbz4g
Kx6fUfAIAM/TaTSlbJvMYBpLJZKfgAVGH01j166RO7Xdj3cPhuTMBdUHgISOf1aGUAXb8wgcH9uU
IE+WUUMFlEu1G3vduYIdvbEG6W1SWYCVsdufK/dWYa0wI7wkFnOXYJnRojef3ff6+HOOAnyDsnCY
ohQ8RxREkHtGP9tajHk9nEA9h2HrjvPx3dMW8CQ4ulNebXDm6TsatIKI60Wkt4nVlxEuDMG+Ipbt
vqZh8fTvoS63QTp/7LFcWdDGsu5PhxpHoSAJrks8ztl3e07+BLn1vOo14Sbltbj1y6XHWFugKwtB
31RFp2OZLeleqZqWGAWfBQEDz3i84X0sYYJracmXq4GhNgdsrtXYAV3gbcIVfuGYIImlO0UdXKed
WIf3umP+r2tFQDeYBEX2Ba0kbWoqq2Wy40ozhl3tZb+GNXDhd831u/dxyKlAoh5/gZZd+JZNNaR8
g7sJVh3rk72SvlsE/XwFY7l8QZzzdOC4moAgYel9+oIKLxEZeWhmnAyZfWj61o5J+5WkrK/2u69B
kBHoASNKpb7gXZ0OBZlDelU3WzGC7c3Wg4h1Yy68d9fzaAA3JS9TRzXhbYfyf86M0lXKRcP7/zg7
j+W4jXYNX1FXIYctMJlJIkWR8gYlWTZyTg1c/Xmgs/FgpjjFv1z2wi6rpxsdvvAG69jRC9kMvfMz
yqyHOTGGG7fq5X4j9iUNggsNKwj8w/lAyN3Memkn9rGN1H87M4wPRiqNG8HsZQjBIMs0YBkSyq/7
VAF2lllatfYR5ZFi8PRKQPBIrfmNNFkAYkUmAnkFMGyflQFcpNdVdgWX0kKmXJsSjZ1Q06YBfiOb
tj5Edv+s9FVwY3aXSwjOiAidIh81BfiA50sYOBnKXVVHqFKRMzRSBp6olX7/8X13ZRQS1kWkF+wu
LsHLEfjPjuBminLKS7jOT2axGcyy8MMWiPjHo1Cm4M85T4cWUjdXOCBSKona6igpEB7qqIqDY9ZJ
292IZLDVQzuo0S/UFbrvYS2N34VRKmKnR93C/Ua1v3YWJzN3Al5lgr717XTQsgctpnD03GSVGL4t
zXqxC5Kg1x80Or7FNrWzIvhKsupY21EJ1G4XIpQjYFYoev8AVqAydw49sAiGWE5RTdVKAORhkbbj
HZyccdoj/9HDrXJzN93OVWgbG6VrTPC3cdm3J7Q6M/XenMzOyrykrNp0Cz2qn/Y90h3zwRrULNgG
WWQYr4YQ4/d4bHITOhLyWl8rxLSMQ6GLaNzYTQDyVZn0PJObXg7WfMhmNTOPuqTo4ptt3tDamqK6
fZ7mPNRhpdTtv00u2+ahLBN6hlrTha+jQCV7MyjBHD51o47DQQ6xrtnM3MQzkGzQkRu7bsxvnPsq
PFi60Cj7I+Xkp8SUxrawQUo/SVsrvrYaM34IR01PdxYS0fWht4153LpxJpFb0TLDPQ4GIlDJBt38
bPLKQiCaoyYT+it4IfevQzxMfyVVh4aOmPvM9IdENbNnrDOBtdalPsILkpYVtl4GzgxXK6Rd5WEw
dB4iXi5AI3Y8Y84I3WWoIdyompZ/hYgVuQ8RdL6cboQq5COly8j+PdVCyX62lZTRndqhBLo3cK5S
3jV7htvSYVcnTpNm2bUHKxLmDPw5M4l244hf54GOb32qqY++mW2JlXNRmwiuQaYSOZgVQzqbuRvV
fpcUeJdsRgS+5F41erD4eU3r5JSYRl6f7BKY5sZEO6b2y1524mDEqDZsIhBExT7JCPZOQlMlL6DB
Z7kn9Z7+6Sez1x5tqUL6EaBafjaK2TjUB0yrOcxVU3Rbu2hDJHy0pBrQTtHnr3EQWI4P0DeKH42B
gsO9ObdqfyIm75O9laAgtIlAwqAVNCpyMqFfSeQMpsooEH6bhKzQBqvT9k7mMg38KTc6dCNKbc79
pg9E6PWtnsiNtBITSocpusGb6xbJmsqyIhgFVdZnpzYQg/TiKtWbg96AntqkyCq3W96UbGKvVErt
E7R34OPFkITDs+1KPm8I/k76U+w48s5trEnfYQIbGqim9WO3HaMhHPZlaMKf8Aq31YYvuEXXmBON
gSK2rg7S6z3A7LS9d4fUeY+6RHlBhs11/TioouI+xOK48JQMvVKv02FB+encsJ8WTbncd6xBBN4c
QkTwhzJSa1+QtQUUgS2Z+DhOh5NvZdAACFaMWHpwyF2MGinKPBWTSF40tRIvuMMnyZcQMzH1tRnn
XH5R2S+IS6c2YGCrTqXtFWnd5j/g2rb9ZgCqJjbGmAHbra3Q6XvYk2Y2Nb4MEOry4lyT/T7SR+fd
tIOx3MfSwCNaTeh4/+oi7D3BTUPJaqgbjsZz1kXZX71ZqdV+aPQpAymtDN+BHSfp82SDgXuy4QSM
h5aiR/MNASS+f9y65fdaDKG6gRfkAhtXx6yD3xCFT0k3z8rORVLtJxbDWfCg4h4ZbRPOsfw1DeqI
MVvBcb8b0IyFtwrxr73vu6kHwg1GtfTB9WfDfnEptbZda6qjxylhCeHiRO4PruEg3cM46xuvWwwj
D5MdGN0hiGy33bmZA7C0tq0w+5fORuX43diHGtqFM4KRYnRVJOooBM73dlda2de4tqB4ldPYaF8t
MYbzvg8HZdzpqda+zYHdjU8hZJp6GytVVm0GPmULU3NSm20+VLN8jNMwgFrYCB1gWBp2rYKfSC+M
TT+KAtU+symNe57aALpKTltyF5ljKk9YKRjVXSbbbjzmCHCJJ7evUsNrotHW7tN+hMbS6q5sj84c
aNM9Qbep/x1oJibpUh/0Z7OuXfs1rRxRvAXUNJUXNYv69Jj1Stx60SzNeZ9rRfuYzFCxd1YCEfYV
o7fWrP2unkyxsYJhGnnzZQAXmW2C5h/qkQ4kI5Rmqo0CKSiHkeA0YpG06sNdUaFMvMvrIB192YpO
e8TYZJ53zlhVpd9V4cTGmuEo7p2qt/C7zKbWeufG6spfM+q0wvZLJStgF1VBMezoinXfbDEZk99X
TmCfWkG7gOshnKMjB1z9as1WqWx72XTawW1UW/yEK5Q1uyihBrmjq5CpujemIoy+xBMauwDaKzOj
0WSIeSdNMm3k5kj6ESEL5x+RCR269bQpEOnGbLg34QoUZf3k0r9tT8DZ9Sd4JVXxS5FNGGxgG5HY
YnGu/kP7irSpS525PAAIq/Eb62LQxFDrCvO3EYc039DfKJtNxt1MyxTmutmyzrOe/cPrUw8PrnCE
601NjqGEyBMVt3bD7sRdmyTQ+NyJ/srWLJG+85Ak7QKP/p9JUQRTSkJMU8y275aT9q0y8wbtt7aE
zDXPjv0YKq2VHCd7TpLtnBkCcfZcaautwtup7C13Iq5JSsVovZCvNB6hKeqmz//kZF8EMrfTzpGU
NDdWHbkY181RxUmSar83klF8b2KMMb7YU6oq3hTP+nsXhl38NRFOzbGcEWbhNkNarP1ZC3S/Io89
Ugwv8yBs98VF3AG2EN1DfetkDc0KZOTRW0Py0ir3M6zON8ygDOhT/MiA5z6ydTwbQ6GhDD2JxeOr
yOQrOngAcLh/53vkQw3lOFVJLDYdLLH2dzzGZei7zVD8hAMVoD4LDOuXhOD0a4SfMm/nZAEJjXav
cR+HsH+g+2lNuouRC/+Nv2gstxokmuTZjLAvv8/DvNYIDodKK71shImxWZI/vCWKqYy/JzJJm+8F
8pnQYrUBWQaJLg3051Efv9BrTGDjTHIWL5OlwarwIt6xVxMQev0sSfjrTU6PNoEa10yPqR112bZP
p7Z8GIch7B9soQzyAG1RuYfRgHtbZHdJxjKL5rlVeoMOcQLtZ1+2bWD7DsgCxYebCxmE6JJfBEm8
+Boitlh+VbBRtvaOIc2/kTBnt/VtVERPQVRKHNsEMmT3lMKG+Y7oeG4OVaDF8jFzkqbw0c2e7H2g
9Gr/y0a97ks+LzqV2CVZ476c1Xj4og9d/q/TOq16bIxO/S4G1+j/doOg1rYF9i7Ti8O/qr2xScLp
bcoF1P5srOJ9TXB6VFFxMH1UScyR2C3hrqz6qpe7Lp8RqWi1kiKJV3dVg/dP5aCSedIR9QRcUUNr
8UFLBzy2elDG21YR+rfQob64k0UXAR2YawOTG0QZHdvLhQGDszechCvbFWXn607YRT/0aHT0Fycy
u+p727EZjsjJ4WZk8u/FJmwXTQcPjMuQ31tNllcICyY5tUk2q/k1NHpbfSzZcPU3J6y0flsHhTD2
Bbc9MAxrMndkhTqSAim0l7sih5SKh40RD3ep0aTOPVShoTwsfKLqn8yqg2zbdo6w2M8ZTMnBztEx
zpDV7PaQ74Be4vwgM6/tNa3YgR+2tSdN1CLYFnEUoBaIvKLS31dIvCmpJ5UwR6xChrH4N3OCtNvl
nZxpDgkokrsEAoSB1G48c3pCZVE3pMWEAlbNlVb6MpHBY1/VxktYtzDezCaW7QO+t4V1DAWuv36o
iPwNxT02XNa4pbILAiiR3gDXo9yPVdDLpywK7RxtTCp66LgMRpt9NW0JL87rLLkovhfQFe7dPG3m
r5NpdWw3IbXhLVcKVCUTeI2RH4TJ7HoQ7VLFK0sbY66Ip9BafEPDn9U4BoVP3AZ8OJjdaDPqXEPe
pHaEXTxu1i3LnKU+e55YuhT0SV/JLcmX1733oMgTMw9clwqkHu5jFxlV2Vn6w6QjvYH2wdeyjhCr
EPnUIjVrfNbmhlYJ2H1qKhRTFobTqtARdt1QVnoTHIGM5F7piPgRdgmWebilP36cRP+pPa6min4L
DRM6zIhFrcX6hJOMdi3c4NigZJt40pHdrxAaxksJIdf2Oq1Kf5ZpNI9ezhvz7Kah4vpzKuK/P/4h
V5acmphKDckyl4bbas5oWiolwEBxRGq29KSd1js+erdD26bZQZfuj26U4/0Qt9EGxufzx6Mvf/pq
FUAnU4JBLQ6HujWZAdnjmoc1C0+csLnedc1sw7QkpHmb0RVFyCeHlnWrfrEek3QGTPTC4gGhcIHJ
V8QoDe7d4Ah3nIzPDurd7HTGozEh5tAp6nSjKnMBTWI8KuuAknAsVMBe8Hv+U5VRSf857eyqIqYz
oZqV8XeXcaEmUrYbbOuCBwL04UdidbeEmC5KnsvIjkpnf5EYpAJ+PnKCBVdLwYQ6TVKmfhqJ6Qny
OkLOSLv9+PhDXpTvlqHoUdBGpRFIQ+58qJae8ViMdABBZE7v8PDz3dBY9S5HKGUfdaRvAMTQ//h4
1GtLyxekkUrZnWbCavM2hEqdI2kzhWr6lrn0l5JI3ql9/7deksxCjvVSCwmMj0e9sqzQbqiI4+eE
GOW6zNb2SibIrMSxtjt12wUVcWBmSy/ABeB/GYoeEnXRRUtx3S4eE1i7lTmKo10FzhYVms6bIFVT
TwhvqYdeFPVs0KSUk10FxAbX76p4aAnbyITo0eeuB9SrB7Tf9VkpbhyGa6NQTKYyDq2NOtBqn4hS
yQuOCV+MksimgATmg0W61VG4shsXI0jQafgiL/4457sRRaNEag4OvnEhktcObYZnyUrqp8bAO1aM
o0NJBgVf7fDxzriyHxeaCk0TBxwPl9r5uOpczYD4wuSkYP4Gj7TOTkkvUVExDQQwiy7ZhlIdn9Oo
q2+cv8s9SW15wfW4MAcB1a9au+AWrGaiDnJC1Fr6TRrJ157c26dgdAvkdYmG4YzTEUKqD3jncrWd
zzIQE0J2Mi1Oeu1ii4qFaSp/hrIN48dUaTqqrl2nmqcInLt5UKkVf5tIeNpd7QQdKh2WjkoEG1Hp
vn+8+lfWQLM5mOwqTiaAmPPfZelLpwpR6VOjYPZBV2sIvZZWJHkuYePu48EutxgXHWgHOlYL7uHi
uLSjrtBPT0/zqCP80g6N6/VomdxJCImIruhKlD9WSR5MN/bY5QnSqHRCEKVDC2pvvbcj0uWmwTbx
VFS1WDQ7yAuIWj598TCKS8lSoyEMB3WZ/n8eLT1NkFBxkuyENIJ4TYs42OrT3OO4ENy6eC4PzYLj
49AbrOYC7j8fqsU8GEIyRUmzrJRTUiTGvkJphhtirtH7iZHjy2BlU8L49F3EwJQIMSSj68ROXg2c
aS3M8jw7aYnot6hUjV6VTcFn+442o6DqBpyUsAN/8fNR7MFEqgOBoRMSEdZvPUfU0tHn+j1w+u6z
IM8/Q0EQXQhfRLDa+VAKeQsHl6ECt9EIaug0OE76++ONv6zKWcjGIPz5igNfGBeaNeTOQUGqaZyZ
z5VmzhdUhLV5A3CBsnCaAsmtnNK8RXm9tuVJBgDHgFvhYl3++382Y9uqVjuNWXbK5Zz/GPtsvrMT
JHE+PzFwHEsPkha+u46WaGipdVnE2akaFHuHFQmpzzTxj5bI2xhS5fPjsSdAY1LFAly0PshT41RO
Hkf5KY5xMZzn7HtLr9Pr0uHoqsm/H0/uyiEDcKaw13kUF6/p8yU0e6vvEM1jazib3JblvjSyFy0i
zal0LdgOTjVRVatv3CJXPhygbZQBaD/h162vXorJDbsiRTPplIrcea8GLkN2pbwVBl5e/EvOBjcI
NgxIj3WEXattki4qZyc9hQM7UMvfRYWe3rX2fJPQuzwiq+1PjExM4SwYFmdNophnyjrKFFSnGpGc
2csRre08xUQ2ngq/jUvJSJvhm9Jk7RcwmM3Psa4GeVSCEMcGbu6k3UABmV6KFNEwLx5DVz9Mvatn
d03a6trBMWeBtwxRp9hgQJH3Wzvu0nHTz7QVTryj1SISzhHbpSTQtuMp6CjPe16jxcp76LvuV+S4
XYLYLB/ET8GKTFvqCohWpnpdhqey6ELbpz2YY1EYq9G0RYqCPBslYyQAqaYH6UGAPFF9E2avA8Zz
JqBAKqop7yAClzfy4Cs7xOV2UEi4UeFFzfV8XwZOa7BHkuJk0qd5R/lPfsWu5pZb6Z9sevXV6O/T
d18QR2hULMfjPzeIys5zsr4rTqhQ6dUdmg2O+4ZdCd3ZdKbU7ikaoqMnGoK06bqoHrt7LdbDfAPf
fYo3pTXo/6BJ2Yx7J2iqmvrsJKPtHFb5LwGT1jzWCZD+H92gRJ3fU4ANjx+f3ytbHLo/7J3lFQHg
tjq/ORqkAbW34iREKt4z9uAApk1Rt5MlzE9LXUDiI60CncLfuCOunizMrKxJJVs9YcDYHzqZhNvY
1qsdHTFxY16X35/rCK1gcjfSRlB05x/GbtHy0SnEcUPMlr5Fw7fXkSPKx2j38QJePltUlqjuMBgJ
6gXMw07cRHVirqKZuLjzqyzDFiHWdS8NsGqi9kkD4+MRLz8Z1zvxOIHNn6dyFY6WSAQ26WRlp5Jz
5qPQVHLsaKRhF676Hw91ebsv0GzgZwA/wO6tVxFx2LwJjCk/qXXebLTpoagKH7MdioNLORkr0nyR
AQ1uXO/X1tRdeHEKICdi0mUF/nOqMtxaQpxA8lMYp4kXDc4mtjLDV2vjbeCev/FeXtkqGvB7pMht
Ekjw5eejFQuiuIid/ESoEG3yVo/ujCj7NO2D4qNlLUMQZUPQWR20GTEuFf2x6oR4Dv5TGtVW4C0o
p/I5b3y1KxNaZLIXCDq8PLLv8wn1Q4gEsuir05BL+SW23fAQpFisfLw3rnwk8I/86cDR8LheA6sc
ZL+hl+XVqa12nTqwaEUyeoakraOLGxviyox45RV7wTktMLtV1iAjQrUSmb1TSDVoV4O32EVTNr18
PKPL1GuhTpFysWwEUGs2xqjzrgaJxbpNZLiE9imtLDWD+2aWOJ1JZaz8FL+i+cZKXjnQEP95B4EP
wmhZ4+Bau+4LdGOrU5M1yk4CC/bMXLgbTAU+DTrnqYJ2BJplyS5BuJ9vDT1Rwt5pg/IUJeO8qcy6
2yT1cCuYuTIhzi0BL8kkRdh19XWOgFvMjVad5g4MUh7WzksOgH6v94n16SyIh1cF3UdiDh9o7bU+
IMCL90hVnxC1brdENK6f14nhTyrWih9vjyubEJV7igCI5CCwta6ZLRjqPhnK+qQjaWiAcHeFu530
ur9VZbo2EI/jIq+FKwcaKOcfScp4SBAsr084QCZIXYzQxIS4lYlfG8UFxcy7BQMeKO75KFk2GYPb
oR2HEqzyFIlZc9B1BNJ2Y9ku7wn4gZAswScud9Ka31O2OcKtUutPbpCE9kGXE0rPsdKF43YSLsp6
8WTXt8Kay8kR9PGC4PqAlBFp1/nksO+kuzqV/alt3ew0ECvQ6CnLOL0RZlzu9MWZFUMfMnCg7euj
2zhd0+ZS6U8IYtc7ivS9B6es9SGP36oOX5sS8bFlu/wFLmL5Kf95FFvN6qmEWz0ghyjZDbom0VoR
t7gvVydkLe89ZBEeqtXCwUazgT+GwylTx/xB2CANUJw1dZwIBNzuj0/U5YVLDmcu1ku4R6DEs7qN
Bt1M2gYw0Wmw2iLdjOHo2ju9FSQPpp318Ynyu+bupywPv3x+ZDIDmPd0A3kkl037n8WcDQsbmnoW
h7TWC8sv0J8t9kbpgmOZJrBO902HD9xGs+RQ7D4e+jKmWsoobDiaCyi9rFUcVKOLHCdOmyPCE41n
F/r8qkYmQrqzEh5mGvRfGktvfPB+wY3lvtxBvJzIEnIwDGhwaxZLo9dtLfO0PfaiNvZJ1fKyafEt
3PPleWdNubmWJ23J0Vf3ipRq1YHsbI+pEr8MSY5vbV69O1H5j2W2weHjxbzcrjBKFhDq4lNP7Wg1
mBobwJkUC1WgJkZ6ew6nXUpegYqHegvn/4dsdp7rLWMtuHjqiTC2VnsmjLUiMIwIiZ46bO1NHYEJ
2aAK3SsbWcVGukA9wQwskJ55gxGjck8DYuhfFv8/7D+BEKqdZ0RSD/DOlF2HgDbQul0sRhqkQ6gv
3pljPYDLSuzw58fr9OfCW/948AMUlElRqGWvzvUYasmo1lV1bLNkjsCaNrn+xdARUNhmWeFUsUe5
PYv8UZaZfQpgfiZ+1upDu4lrmQKrTgYC77ma2mGHD3UYbtOOqknmyTBXnbtKaXSj+pqjPK29GRFI
h71onOSXydeZvTTi9sTphAx8k2SRqnognRLzESAENo4j1ezsq4bRxLAJ4fYiKQbeLcH4I8yq94/X
4dp+Icg3+ZAKPba1i1I7FArgEiOFqQbMRZmyN6IF07Or6vMxkL3U37DvJuqnSLV6xNHMjfURgPNx
WIo33WgMewyGRywxw3n78aQuz7WNegFyaYhxMrd1Tb1uXZe3LSiOJQ/xA+igfJNpdvbp24OQbmnp
I2xHvrQmXpOstJXt4LvcSyXboDUaHLQqV2/Uzq98ICisdO0pX5K+rEXZcgG4yoz6+libUfbeqNqc
bNBwT/emVpbZjcD7ysLRkVy6LEtDAnWx81dgmNVCn9SoRsrUeV8glMeBV/7G17m8D2E8LW8MKQW9
3XWdHhR5aYI6aY7YKI0HhG3nGZnutouPSpgavwNL9PUNWt/lIiJMyeNCVExkfEG4gyGJEHTFExNl
SfRNNsaIQKVwe4y8iSzHG5/sygSXVwXNDqQCyQhXO10f65rYcVGCA1UyeKlp1Q24QRTUd+FkRAbY
84lW9sd7/toUHVrkgDwIii5I1pqY3LrDmuZYFVX1BeLG8JyVTn2f4N9xI1a43CWQ6nhj4L1Q4eba
ON8lmZFXeHvM3dHAKFv1mjx1oMg1zZTuPp7T5UC4KEKsBliBGtUFTEiomLzleLfCeehUT+op6NNQ
rz69HxkFRUJ0LkAHGetespOHFJhNoztiF/MzNOu9msvHserg2/TK5wv1S1xMEE7Fg9B1fWnU2OUq
ZiQ6uGRd9t6Drd6CDR5vJO6Xm4FRaFLTkEfGkRrj+RdC3wlIqlL3x7GQxR16aLbnhJZcIIm3cvUr
34hCKXMiDuc0r7tUtoLxD3WC8ThWqfCBZ2DyvYDxP70T6IJzoQOcoB6xBk9JUdD7MKjvo3eGbQpe
oU9CnecbwdPFXJZ23nI5IXWyfKLVsiVQmewhArxe4gnw2CmLl31bOjcuo4vrAWIqhwaYEG2KhWB6
/nGMLHZjrR/HY6rb1E96VdniMYaDicji/YgZvffx2l0dD90FUgo6YPo6vlYURL101GKO2I+5z1TY
x205yur3oEXpXqgBrJmPB7wI6JkgghkLYW0JEO3V/deIDIcCVx+PZj0Z2ziMDnKO3+Wo7klBn9RA
u59z41Z4cX1QTpbGVlwGP19V9OZrpZotvp2ivLv27NNgbLy2whQmiuLCs7v2aczHG2GkuszlLIxc
5krRgOwB9BCRwPmwmKYlrdaU8tiEgPcHVdnMA9jONtfSu6AT4hlTlOGbLIoYZGfeGM9WbRi/ZWC+
frzmF5kjv4Os8f8r/IvU8/nvyJKpBpttyWNYGBYCu32dfxW0l0O/C9RioTgV4iu0XLKPjwe+trsQ
9/hDzKdIaK/OjCp7ykOaK499P0w4cVm/asC3De6SXleGf3082MW9xixdYkdqTtyfJG7ns6Tmbo19
jLRjRBn+qcdZAly/sN6DwPz96ZHIRQFQwVjl3lnrx45Bh+fhjPKnxLfhhJcOVLZezY5y0Kztx0Nd
3jqMhEIKbw9CydSfzic1IxebVSnkeRdg+5vd2+nPtKnNGzfolaWji0pJjit6URBeLV2kahh7FIly
xC41+VJUmX2X5yL4og1tfiM+uBxKI/MEawtFlj7autpJ4pnpRavIo5PY4zYJmnEjNRhGUVx+mjFN
8faPgA35BA/4OoujPK3aEv7QsRzq4cXOguGNUC++EdBdHi4eU74RtRl0CSm4n3+halTiuE7D6ajO
9eRrtZO8hvEi+zboYqf2MShuIFA3HqNrqwjW84/yENrga2sG+HzOJI18OsYh4EcXJtL3gVX3RBnO
r5/dgXQEEV5cOvrgndbFnzCdmlaFA3eMaYEfsg7MLALhcvPxKFcn5BAsLFrqSGCsVlHt/4j1qNMR
+edvE/J/W1BtkF5xCrkx0uWJAvGISirwNOJsbubz7xVrmW1Hkz4dU9nMOG+5gad3sMI+ns/lzUeQ
ADoPE1Zi/AvQ74yDrLTcYj7S8n4pu+rY0fn0iqn+t0LL8H8ZjKO7oH6Z1prX3mRq6QQQ045u70yI
Xdiz/c0AAgzfCa7oySXY0250Eq7Oj6d0iVX+uM+fr+LCprSKYZyP0oHi51dWI/1agepSu1oLlKuY
bszxcoMYKs0sION8NPbJ6rMhgu9ME2iPoxMUzVFFJ3zXuy6mY4073QBwXR0KjBjAKtQsKfafz21s
8V915sk8LjT+PZnLvxgJyi03VHNjUpd7kUmh9mIvnIeliXE+UltOQeDUyDhqtoh3cdEbaDdRYf14
L16ZzwIfWOoEtOrQNjofJZ6KQe2N0iHBxfVoyBvx08jhHWF0ab59PNTltmDRyP7AGzl0zdbaRmnW
t2ZeoG5XGSZYtD6HOJ7perhVcY3CmdIVrx8PeGUFEY1Y/I0RRKPlvIowGn12sWkwrOMsEvshnMEw
dLMx3tjt10ZxuDS43e0/3+t8Bc0GaiEmUvZR75yCW9Ytir+UNM1u3OpXhqFYumy6Ze3oq54PEzdO
SjRqOMcpi8Ot6DMMj+lFf37TLRftIrpGxQh0xPkoSeF2OFimwVGNMa9P89rd9oRwNzbdlblwvy7e
OhTQGWf1YcpCjRZPPIfUb4p+m/nsPClpmN44qtdHYXNr3Hs8G6sDVCdRo3Zm6mCBPHUPdla6mxAd
7Buf/8oBWkII8CMkzpTZVuXgUCadDSfTOSoIqCGHV6sPCJJibirTW8Kufx6685yB8hrPIGUHheBy
LStkFUklwhxhCJVMKGzvEb/0utoGQgJeu3fU75kNKTr3FLxxh6TcsC4+eg9YdCQIcE4vEe52Yvo+
Od+UqfXz6KET8D+s/Fsk3oI6OdguxnW1Lv9qxO+Pj+Ll2SdwXC5NKgikr+tXqLfDpMdZIeBbgKTU
syo+jZUW+nploAUeDLc8FS6/PeOxt/5U0zj+q5CBNFUMUwKDqNQdieVRUW7oTN0C9Sz79Px7ALKn
MEhdgQoaJePz04LNSwd9Z0YqsK2GIxEZHYcYXrsH09n9AvYsPeldU99jiFe8kWWNN9TirqwqI3NY
Kb0u7KzVDgf2WlpYAYQnugvREX0NjIqxXtwQr8U8Scktnd9LShxVa5P9B2NjadysBaOVNtZsNOHC
U+pEk/xXdbAjvg8LULG+idFiv08XxMJh5qURmwmm5m/TzBdgS2RkzvbTWwpY+FIHJnvk7V9NPu4T
ONZlFp1wQ1U2gzFqJzURsEZQmsUH0d18PNyyY1bfmiuRTiP9dxrPayhBg0IenZuoOcK5j7ed2hhH
KUftzq2T+gAwNDk41jx+/3jQyw+MnjnUO5IVGiCUhc83GCaDdtJZbnfEgbTh2MeIEUNEtGP7iK0W
SnZpObe3GtfcxBdzJQfTF47Mgli7MEoKokUbmS7qMWx7R/gxYtmD3zTt2G7/kBHuh6GcXx1Vr20/
H5U6eZ/drre2FjzBp26gbo0alIJ3aBFhtJByH0VBmnMDAXOheFXBPU5jVKp9qHa5+RrPVVB6fUjA
86hqg954Vg9v6Fi3vZF+baasFO+FoHVBL1ua/eK/XeLKhrF5sxnNuC//zmQf2jQDojYko6v6vNxE
Aazal0nD5xuXVEE91s7aId8qoxP12MqixL0zYU+9irFzmnczjtJ0ixOB7W6tulecvSUXJQ/kBJrf
DfTdeFeHEBbv0mAYEn6mDZNMGVwbulcgNdwYdfUNOgh2iSje9M9xOvY9RoVli2vukGRq6oPvmcu9
FneK8kMY6igOajXPLZKmohq+awaZYuoFYeYq26oNUvUtGV1HPkY1ecRvLJ1T5APycJLpv6MeNNG9
1qIUcxfOPbKomZo1o6/FFjId8ZCF35M0idR9ms955DtZDTyJSo6VKneRUjp0TGUyJZKxUxSc7K10
sljf2altV8d+sGX0kiplGEYYpTopngXYojaQyQmePLB36vjkupnGUXBlWvtyiGEQNlRztb2bVLZ9
YNpp7+udEldfgrlLtUVmtGjf+joTLlIU2lwd8AsK/qlFN+dvUPbDfyw0SaJtjIJ7+FBVqhNUvl4E
cL3HNoPYn/UlWhYthSqkofqyrb0h7k1lG9AMxpS67HQDRZRWUV5bgtzuG3CSUH2ZqC3Hz6CFu+Go
m1OLsBJi1/iP9yUSMFGS2/02BhtafxmydPhr1tGQfuANG1w/QhUo3CRK5s40dEe0rrDLDZpNnyHG
sW3NIon3GG328m5Cm8BE96GYqh2fmj2ma9x9B30uG2vTpNKKTqmdpONOYe1t3L5Fbv9FK9sN/6ml
2icbdTTdGnpL1sABLZS8fKrbOCo3szPW+aGu7Da9VyJF+4G9vZU+NhrezMeykzXskTbCibuPEEd+
rKMa3j5yMVnnl4FQnwdjcpr7OEF5xM9GbTAfNT47bcAONYZ7W0usB/ShcJ2uMfFs70N6n+oOCcHB
fp6g4UWvMfbv2VPsAnLZgA2qu/c6nPJHFNgRK8lZqG5f2mooTtGQwPVGVcVSvxdO4/yVIjeCpnKO
xNmjUIBJ7CIaI9M+bawJTRXNCTTFKxI9H7e6weupHnuMRfXXpm+i+Ntoikl9MoMKEdIUFiAerBVC
fbHw8ESaNLxIsaLZSRfHdI+yVB2cpI1olD/HaGU/lGKs32JqVIHuBXqePFSp2t7LsRwQCM/x6N3b
TaebwnOg+r3Tyg9kCYckc4fMQ7KMK2+DvlIUPpOAhTEewPH/cXZmu3Hj2hp+IgGah1upBpfsOFM7
042QpDui5oGan/588sVBSmVY8EZv7DTQQFikyMXFtf4hq72DGSuOPEncVWW1OpYqzFqJs+hkgDJT
H+ec6OxHUdFHl5na+FfQ8m6CLJVnfSHRRuUfwOOI7pAYdDuAZ6xQ5xSN6x0m6pXNYVKQ0kILpWhn
jmPWT9iieBWKbM6MS5iG7y2G0K6F2XbXjM7FxabXux9VUf9nCLb5fYb6WPWzoYTnXhQDN9Zv1pyl
/+rCTNJv8H6i9l5q0/AbRpyLbzLCUZ4/qrXqBoobD+ZhseLZPQ9c+kqYTNgYPareFBsX0fBtP1kD
fgdnJTWcwi+1uBFf48miMofnZzsdWjQxGoRyjM68qBlu90DtnLJ4p3JhzniBjNYCiaVL0EQVVTcG
Yx3Xy8HpJ9d8L5Zk/A2Gcvg6jJ1UH4fCzVyk2JBo9MuknIc/r1+pL+QwqN+vpWU2LaChLfiwSdnm
oloMWPOpeoSPNR2UxSzf4Q0kLgbqqmc0pEz8hYb23WA2SL+4SLS9/iOekdDX2QR0CgtMPcGFWtA2
kwdF1zaVMI1L1sV4R05LnBVH8hm4U+OAv/DM57Tvm15C/xkLXlD/GFrj1F+0Qpk/EIzK5lAmS4/E
h7G0WMLjKJ7hxt3oTpmKI3bRueH4HMyyD11X9shIgISR/+oZZ3WcSrc/RVIOyhEkzYQRN+Qt88QO
8L7MjdFyqTspYC5/6mVXBXWPdNuphdWglyhb0UdrfX0ycfr27XhwfhejFi3vTVrz41tTvFWPEY4j
gO9nH8BNiqcgmpcsQ5mEJZLjRqBw/bc+51e457mrUT7r7SlXL69/m5unA4OuBD0g2TyEac9c51wx
8LoFFaYklLE2HBcFD+eqInL9D6OAmoOjB52bKvH1KE09l8viGEno5GJ8cFtKmZklrZ253CStoDF4
La69AaBWPBWuRxkHzAZNpzJJ5HSLDAAODFbRev5gpYoMSVq9C3t9z/fodgXXUVdAIBYCNF03T+LB
oy6BVpd5aRCCq1APwmvFh2gx7ZQRXpodDEckG2hR0gFZ//tf0MPMoGSEJ4t1AQjSD0fu0z75NOB8
bAR6Xc3ga4y8G+6HxlC6ndfATWKOkALqkUyRdxfHbzNFq0GljN2IFMyS/O6L8aFth19e5vwRItrz
PXx5rLUsA8MLCZD1v/81zaacrbqn+Xxp4a0hohRF8pwsqocDhYECAJXqb2/dm0wOAbWVW0Hrdwu4
QhRutnSFyY1FVwfe6neO9GCzEwPNF7bJyqnANopYuBLMruc1tokTVaXuXSobZu8Rwpep+6UOsCyw
LMTqghldxvbeQm0zP7iVXLjT8xlKHqZayn2TJLq4k4kVmweRCyuBPufhSH60lmYaDpHTlvO9aTcJ
ElepM7gXa/VAswM9KhBUU3LpJl86jqZ90pGqfEL8bYT2q8ZyCchWDPmkIavVPXnJFEfnmhZxj6n8
EMuLVWVJh7yh7WSHAmwpGTMPP3RocMBBGrGNXTUAclV0/J5cmcNaWyDd5lOj1HdWlKTLEe286Gtt
K/nge703JW+t4YH3WoEigAUAwIBcul7XVAgTa3gV+VBEj5LARh8ONj+SmztwhNvvxzjUHtZyIeDU
LZonnjS9b3TU1TVbphevs/J7FNeqvW3Cr726KdfZAAag7EkehGr89WwMngAQEBAcQqJ1usuFmwSm
0e+d5/UmuRkFieG1jkuBbWsN3LSt4M3PXgSRVH5tEOk9mknUfawMT+zE5NtlW/OOlZtKNXcFkl5P
aGLNOtTbRFgbZf6k60MznZwEFd6dy3P9zNdTgoKqo16EDooKumv9HX+Fjdkce70alTRc6NLgl6hB
tjiQNkIjlq25zH4L1w2XLEfpbT/Pim6HN7p+mOvxnyn7KwCRzUGb8Hp8w8Ltu2wp+eEKOAUo56J3
7CR3rtE/ufmwd5/efkDcj6mQqGRVVEq25XFIobLsSyR8oqb5qan5eCphCfmLBRr9rdFxdYkkJaHt
vopRbW5uO8YimE4uWX6eUGoriv+scnwzbIm/GcYtxX76EwDZNveLY1eJ3iaKQlEv4VkzTCTQzfBm
ehujPFeTcVmxKaRtIkWfOm7j5HMcxuWU/wJOUIWTle9pHN1ueIr9FIMcDx1qSiCbUVJwFjzYnThU
s5w6dVlF3kVIe89J84UdsOqTE45oL5FSb4aJ57aX2VyIUCmF+dFaDOOC2dYUukOiH17fAi8NhRIX
lVeqgSsw4nprp13eL6V0RYi86BiotNhPCNmmj0jO1Du77XnjXh8jd2XOm+tBhhj1jCP66xi3hkTH
UYMVO6aVORx6z6wHvy1rQm5u9RS3gSu3+c+21FLN9jUNRUZ/yjuIg5aYUfNdLFfkDx2og/y+WeJE
O9lLCde8xANGvxhjNoidqvQL35ufy2lEfZwwt33bADSuuq7W0rA3qSHeadSljbt+aXl2vv4Zbgda
sxQADjowG26izRe3zWJp2yzOw9aVFW+EIvtgecmegdVtHFuXn44bzxAaL9v3QJaZuG6gxRD2uRo/
Ihi5+iXLAWFbDWYtGqZRsxO5X5oXaEKkNMDJ0izZHH4TE9UUC1VIu/2CLBcSvMkxiVLz7UHGA3u5
4ozZxKDdN+vXpnjPGokDs5/6fEj17wKtoNm5Bm7PCn0R6CtrSqkjXLW5v1uvcbTK7KtQn3hcB607
pUh+9Xr/UQU/u+fTtp6869OyqqoQY0hdHdpb+vXJzJxl7pMObrBbzeZjDRthoVLeKwVqIS2Cixpo
6vyXGItyAt03UYoinqNt8OaNuT64eCNgJ71Cmq5/haNEkjcDBXtH2rFvLbnygMam8s+bR+EmAh0A
XmrNoteV/ysyTFXSFJFtRZcmzrR3kE46H2eBYuf7rVn43yu69hqRpIG4zoUEHGGzopFbq0U0wiBH
2KJvzh68qvkuLtQh81GcXcY74SKL6ldWhFfv6xNcl2kz9LpzKNTwOoDKsNk6qh072KY5UGyd1EUm
dtKouWv62KHG74jWF1xWmj8mvUqSTb91Z/jtMWTmFmRsKIKUAiDwbd4nkzsOc1EUVdgVlRJ0+jgF
ujrHO13qF9aXCKaugeUZx7f+ir++Io/jGCuVpQrzWau/o5BclkHZyeE4WTxj0HfWgjlN7O9vXVpQ
zyt2kNyMULMVq5hmhKY1rWxDqOb/pe1cf9KKYjqqaxc4Wpz0DDhoDDppu59fH/h2UdGQBEXIlkLj
g97W9XRHFUMH1DPaMDE8XH8gDj42XaXvbNptzF6nRZMOc8O1DMGb+XqUWpkWpzRrGeLk1l2ES2Ou
77TxlOr5GMymkZ7fOiuDdplHPg8CBAGfzaz6HPkykOFlKFXK61Y3gJinHLszq9vzAAEXLtSafjKz
LTgDjWrXFarbhLHsos7XLYq4QWPbU3Vwci0Y1Ltkmdv20vbqnpPW8y13fRZX/jnNQJ6UQKe2ojp1
baU9AiBtGPWLHj/wb7+cOI9P5ioof9DAZSMCJpu1uNuWuvTtzJvru7SLJztMl7rLAh7Gmu4DxcCX
ghnyAEo9CH5HZXaX9OTZc5+/W9YqdOzD3xzEqehRuXnUknr+s3Sz+Zvsf6go4LspOr9xNKWX1sgt
J1AthUIuArCtPLbYjuZQybUkOkdT02PdEHfqU0eNnOJ6XaCtBFazm3xEq6sxUFQ3iv0Ja2InGKPC
sO/nKPeid8vY2eWJiDpbgbTGOfcJUqm869PO0lCBL3WUneF9t/9MqHF7j16E+Y6f9Dqdva5N/hjG
5Ij/KmPpli+GYor0DtxY3dCsw4sSxTQxfK4Loy3DSUEU/lDEtWfej9WkRgejiafoopoDBgIuXtPD
A60I42mKPNatKqhQHJBeMOhkKDlKsEptW99AupYynGQ5fDOlUf+rN2piHVrkq4sgk/M834vcBcud
WjxzwxIo3VtlFbmB8GsiPcWhB4jX9i6yK+nFWtRQbc69OcwyLHlt2WlPzdKpF7wGqg9NC4TCp+S9
Z9yzTTCo0ayWl4y5HgwwvddnPXMqwnc/tyFpbeqyZu38U6/tuuFq8OZh2SPi3MYWMiVE4qjc0pgn
L7wer3Pp7NpRI8MGLTL7XI+K1T4YS2FnQdI09mdRZn23U+l8YY4ICyAmyCW42ntu5hiDlcLJboEc
r3EVIdvY+orBay0zlrdqrLGczA7EoUZIgwi0uXT1qJq50CHH5xb3w9oPa+4apJS+VrVX48LgZf3p
9eD5woKismwB10EYckXOXy9oAb11Wai1h0IFiAhSFMpdYIm2NI5RbEqPq7ey9jQAXljRZ6Ua1hNx
HAhp14PONFJ1IZ0hTF1s3P1EU6Oj2nVIKGWQ7HZeRLcztJ8vI7bL6lS8FXixSuHyjJvGkLw3/8gz
GENymA9nuHDjhz5L9zKXF8ZbtZogfiLiytpu8s8omxBB0/UlHEy9if2kwMjH71U46/4iioGmkSyi
Pbzq7Yriiwmvj3/ISWF1Xa8oXUQF559BDUfLrh7zqczPpR2Lny1Reufh99JQPMrQbgKMA+tqc73r
Uu9MzBn0ED355EelyAlBdRr4YWuV/U7CcjuWs7JnV5USuoVg3a+nJRpt6KnRGOFijP2FtEa7FwNW
TqOD1NhbDwLpCskPBR+yIxRfrocymxmFkUTYyKLkEc+Gfn4oWz37tOidOCJj1715PJCkRLJVwGDV
bNy8M6tZoGNuKnaIrUnqKwKhjSLTT7WufwLHIndi2LO25XUKseYOvIko0q0kts1LordGoSlAVMJ0
QHsvQFdgyIM8qnPlUzTk0QQmKJIq9eqMwvikxehET6ZZxWdFxUXvi5jUajpR+3V+vb7s67JufpeO
sg70BYrVtKs2G5cSXKb1JaoDU4ctQYFDzUlXnHinWk675nYcyvI0xahPwkTaCjyisCC5qzrBrhWg
m6pVjPDOxgbB+Nw3qaS12XY2zh0lDuDdeY4AXR0kVLuZLofd1D9Hx8iXY1bXvXNAPMFQP3adi1Gi
KN3xn2rJXf0pc7PcOLC3GtxfVG2yTqOdu7R56VAoAf0ju76v+zKC0jAlZfOjG6Vav8sNEcUnYlRW
HWK9cz/gCZx6x2g1Snqy6UQ/0BUmduiolav4NiBO/kB/pcKqDYG+8T7zzCa/J0GpwgooF/1kEn8l
wI/KfSqccfrF4wwszVzTzj9kujuaPk3RxA7AZsSGjxkJLh7tZFj/yjxq3DuQswXYqXIZcYaIW+in
rZsry0Fg15n/m5sYTPybxcPSXwZhZNGBxrhhhkUEGPC09IIYrvZpsfxX1fgZvYfBCLRYINdYnAyw
FM0vmYsiOfdqUXDPRARntO0jzLk6CvIJVx7knOGSw/WOcXnX63SMfQTJ8u6OR71ZH1KtMN87Vdp3
78fEs78aTtnOJ7zGaeRniBIoJ2vyEF4RYDlcpArqiB6k7UTRoTUK8REbvNK7B72DK0/TooGNs1E8
8f5anC9UoPI6yEl15JHHp1NcnCiTJk6EY9Uco37U1IcuVyPrCL8Z6JlAgQJmh9MU2GQ60nDQimxE
F51KT5WP2PghPwh0TdFOA2yt32icKmPQkNGqD3TcrRjqqId7VylnnHJUV1mWoyLokx1WZ5Bf1tho
zVnV8+bLjN2OFxbUIb95IjMb3v6pLs5G4eXa0caCqn1aJmhHO4fm+UmzOZvA99cqqw1OgmNzHRJj
bap0beHJkyYGijKFnlQ/E211H7eQP/53clFYPsY4f/zWRTrcGwmft8GlxT7MMd2ewLCyyj0Nvep9
MjMjTmkMkxYHZm5qX5xeoRxdR+ihXNxy5LAgVdNFZ09q81slH6gBgSUgZUQVjYLbtojozN0SW1ZV
hUZSFICVyva9jQnVzgPxhQhDM9VaaQLULMCKX6+WJqMhs9u4DjsTFLC9tOIY1U17NspdWtFLQzGh
9RG/1ka2L+y8cARU3bkOrXkssaZypg9Lpmn/eort7lRIXojPzrPeFQniWtrbxOcmbck3bK8JW280
36FJop3kWDl3b70FaE8gwocuHmRcLtrrtSOODZgB5k1oOlH5MLlVcU7IVd+cuayj8HnId9ea2rqs
f1d7FNOSs5E2YT0l8/s4bhVglTkYQrRiD2+fkEFlaa1hEZeMzbIVcadYuhBtWPdacXQLWx5ICfdS
sduPQweTJ58BwYxa59az11NQCsq0qQmXqXK4tem1DJEpdnKH24SWUVyXTMxA9BzYzPWyKRQgzVYm
VI1oXD6gWDyfZw3i5Nzqw72gpnt++9pxTqn501Xgz814kQWqAghdG6Y2vlt5FRvHWh3anVm9tHYm
QsWGpa4k1O3G7ua87EENrF8oSY9NX4DyrJ09DNDtSV0NB9CIZ9upPAbWX/HXluMqAbpepC13c28f
VKf37kpPG4J+qaKdCd0WqBiKiilhgeIpMeh6KKMzyH6Skc8EXisoBvHVHdLzMmqGry7qREpSGtiv
aZ9e/1ovzRAJRupTK4UfDbnrYbvczsrI1lvqYmkaIHKq4lCJNytp7d5GfGkoGls8VxluJfZeD6X0
y4CPAG6mlmLhiIaIM+2hg1NM4+H1Ob2049e4ur6oYMFbm0Bhe0Ixp7FoQ7yv3zloWQHGS3pENIuC
iBHtPYdv2ow8Frk60PiFt76qCm/CX9GlSiJVxhvjLH3Qki5/H7tOf6d4eASbc+kd8p40U+HV/HUE
lv84igq/TRxqv0VxV5x6cA1BbECA85qs960oVnYC9LNn8XUuQLsKcco1TwcxtAWzTXLScyXFmzAq
umo5eVZGTuplqpcEPBNLwOpqm0YnqwHN7rtNK5RD21rek5Dj/NNdMnv0heK0lp+OZjUeKX/bk+/E
HoEx0S3EskomYvtSW8bJn6DEd76Nb+THpOMFe3DG1EpR/ekqsfOp1z2znZe3lv+BAVI83no1kx5G
nQqYNmzQcwpcMfbHrsCU8c0bagVboWKEvCd7alMTSISrOJVVyXCO9O5glCL51CDFg2lDW31H5pQn
9NsHJOC4jIljBIWd66MCmHex5OTKMMbBAXgxxpNpPZkfddy8/9PSKNrJFW+OpvZsMATtmFhK1N7E
7IZXJZCkeQgtF+K7b+g1oXtpsaMM7MExPr8+u2dRz6uvxihr/Q9tvmcG1uaAVpWM7AanXBS4tVZ9
bGg/j3AJmsID32WWteaLcdbdIIFP7hw7u7GKX1g/Vmi0R7OtXbhUJ+d+7txUOzYizexvQ4WImz9X
TYGWsbRbXJEazYmWQ9VFgxcuIsKYjqeAneigKEDyN/eDzCe4uh262e+0Vhl5z8SjhmliL3rvXBeF
1l/IiztxkHPsUVmfgQmrH6apjuRvofBk/LfEVNJ7Ko2Kx5CpokP8oAs76z+Obef8a2lx+YOS/Nr/
AiaP2lySZ/33lHsTP/vGyDw/x2o3OqZ27jxOIFTyz0Zipr+gALj/mCsp6IM3L5b10C9dPj3UE2XH
t0Z/uDZgV2i4AqfmHK3H66/7bYK/Au5n0MIGrMDR87rBzxOwfOjx73HAbrcYQ6H5i2DKs87mZktD
mnIxGLa1sEjz9J+mVOSBEh4sg95I852s9+YCWEvpZIioPcFf5PVzPa14mjGnLjstVCbT+uONnYDi
2bnmZzQOxbnUanNvR2/DEPFnBaQjfbdq827FNxSzU0DXLUaYED6a4zQvMjkui0w/SFFobxWwJ9qR
ikAj5FFHp35beyoTtkZTSSvMklg9oBbq+q06CN9Qp1+vn1SwdbczYyHxr3G54VAB3oQ+V0yehyD0
EpJBKuKn3k3e8NFW53E5UhSDkxHNgyECqXWN/NxCt/m6IPA5hEUCPygY2eDwH6hqYVTaJ96DLM2B
akHpyrp91EFqea4vlXJYPmjwWRY/RhKk/Ii5ZVIF5dTYDw31+ww0PtqDh0UbU9tXHG2GsLlkUCWy
scMgKE6QTfBrM64naCl5nJ4AvszZQbIo5YkQM+uflrkSzsHVZtf92JtNjXpD1lkGfIXCBaY/5BjD
dpww+cC/lflpUuxp+kjMj5Zg6C24QWrTyui7MFzxA2VC2lexWKz0FHnDqJ51BNTtH4WaeAZgEK9S
PuF76FpHBbPX+GRZC9BVrCgzL2jo2OMdvOAn/1Dlrv2zGPoiCsZx8jI/XSZoCRYP7T9qR1uPOFF2
9hmXoHI8eImVaBfNiIcOKMGckkMUUAC0Q+oUeYpzWreCVZNaV6L/IDlopp9U1mQfZInG1akw0iTB
/noW/2CMjpky/DbvTzMuyvIur+r8sUZV9BNZDH7AxTLn4pj3ivNjoPoH/S9CrsQfrYHXSd+tHapE
JO7vbFFnaid9uiT+Mqu1fpJsfax7I0X8RhcrKvwG7BFu1lWSaN9jZRyqoy7y3j6nbb+4gdclqggq
N88hY2M7Att6stWvpB+d9z7XEf18N859Vp3cPO3Ti4s+UH5SBTrvWMbzUBx9fdCk/d4SuuiOplJ6
eDYnPKlges4ptJDXj8MWIbMePBp8/AOgjH7ZtkYAwbyGgmjz6Ki9hYvE7TAYNoSrggHIS5tGD2+f
GdeKTk/Ok4ELQzA0c7uHPXx+f15foDTLKQSinEZxhFv7OsDBfKOrBKUy1KzecD9iqi68u2whlwjM
3lDrswL+Q7t36yGpSD5bLDipoFgDAttxnB67tJyG9zivu8U5t8qoODeKiqnyKknTHmjCWcIf9LpG
Ussrle9FVM8GRc8h8041pq9DkLtd8TXph+ErlzOuZ04vC/MwlF42BeqgqPrHpqob/WNXZMZPO0bd
+KTMorSCKq/H7o5TayTvzJrrByP7Wc6q35VlD+q60pp0J7e5/Wg0VVWdBgSEFP7cXDxuMaBS1OZ4
FVeZk/mzVWbOZ4+mY3SZIFcs2OrQ8T4khapkmKa3CMr4fV9Y3bfXN89Nqsr1CusboAN4O4gdmxyr
hqcXJ2bnhROOBUFHnYuOrrkn57L+Ldc7g+z+mWuNnh5UnM3VN3m40lVS8cIhG/T5BHwUp8hFxeLW
lVb2YJilURzjIZLOTsp6u8w8IUlYSetWnveWGlbS/J/aUs3u22YY6Monp05zJOTa7sKgC+bqsjxU
anK26u7r6yv73MK9nvQ6NjUzMnR3BY9dHwdPTG4PuDC7V/tooOKrD81vxVWzT3YaI/EQJ6p8Sisl
+QqeoB7uJleIOlAUtCawLqqsh5mu6XfoBV4JXLgc9YMLnFceEdqcxneiV7vk9Povvt0LNDFWDZwV
GgXodrMnAT/nGBSL/B6V3B6D9WY6Z9Tnd8LV7V7gveLRakdeFpDbFv5KzcJcYqUp7hepRFPowWN8
0qg5JSc7UTGbro7eNM0fXp/abe5FzZknPoAXqPe0Ga+/hV13aj3qZXaPV4BzrCZb/+YYpUIcbNIv
pl1Xb9XCxMqHvrsBIXClJRo3SLfMMpIRevK9hlRN7ZtEaBxalT0+3Quf7Fk/ZBVNX2lhm1SZh7Ao
Z3fM7msLkbW5B89XxdMeWOH2k1HlpoJAHQF1BpLX69Xz8tmNFzAKazV+vtPqeH4/SKf+MMtefszy
ZPhlqd309NZPxgLSDKbuBFgQUfbrQWkEmL0excW9m2ftOalj7auL7tVvT2m0QzXU2k56fruUiNQh
SK2tmGD4ButT4a9XR0f2JHua6fcgvmo/WSh+kmYWweuzWv+W66BwPcq6Uf8aJdNMekOAEO/VxBTv
bTDuSKPjiy7BfL1/fagbSirwQ0xf+T+E46ixbitAYky7bLHn/H4sZPvHTnuPK1V0tUV/bemzuxa7
+Ohk13SojktqiuZo2zJRPlNYytwgKnU2Upl4E35NeQEUvYid4cmy6/pH0nn5f4R0A/mImXagIU3Z
Hku1b2ZAbEgGPFI/G4HSDJrSBnPe9LHfSbPIg6KMYgdwG72lQ6Up0jjisV39VOp+kR/7YUzj3zEO
6pEfKXn/hBHalD5StN91ybv5DhQWrVXCjzo6utM3WiPaaAIhEyJsSUkOlkD3QvatfqxrO33rJ38e
6tnhEDYLPa/rT07vt8BvLRahtBMHlVWT/DMSPwvy5/PrX/zmWbSOxGUOaopWGNXh65GyxEpNr4Iw
IXE48sHyiq+2E1t3Zqprh6mZe8gg43jvzl67E19vDs/zyJTxERkhi7A3cyzQrHfHmuWcrM6944Sp
5w6c785t/tIoNAwQscKZYm0fXs8Pyzwop0uhXNy46R5rdxreRVXqvPUaZC4U1xEAXm9D/nc9ygL+
UQF9rFzQm04em2qq7/PO2kNlvTAXiw4BcWa9BQG8XY8ChYr0OOtR+sE2wDknVVN/0MHz2Hev74mb
2A0wF048LSqNlhocp+tx0M4YUeRI41Cx1eEH0vvud5wNOjwN+ml2Po9VIYfzYmXR3j3/wgkDZcOY
MC75Y4sv5UW6knoiBQJeu8LMElFjM1+0lARaz0t2gt1Ly6lTlCS35DDzWN1MM+MdO4EyDWXneMOJ
VpleHazKJuS8vp4vDURxA7k2FIpUIsj1QHWUiSKPIgbyMNNG+ETe0WpOn94+CsXjZ47KWk7ZTAe6
J4rBxRiHvaP85zV6esz0aI+J9EK4oGf5/4O4m+NEfIeBBzqXcGHP3wtPUmizon64g/YsfjZJZwSN
ZmeESJOX/NsnuIKsSCggT950m1U6E0PvVkCGa+mdHG5Ev8EdfOeV9dLmJ2BAp0DFCFbMJiDGSHsM
jWhFqDmzPFVD1R+a+pPVPKJbb55yEuGdab2w6W0UCFfKKUYvMFaudwftJQwvLTUJ9cg0f3pGi+/q
NNmLfqTBMe8ZQrzwAclnKVuvOHXq8ete/SuZaKcYYpbnJuGcUPkaF6Q/8MGsD0Pu0b9RU+0uomz7
JU1FGu9M9IVjQNBCJxavF9D/N9y8UmmklqHVBclhvEPFgaeLVcU7p/qF5cTOiYSTnjfshW0Lv0GG
sUsTiGcQK7Wzak2/DYBjx7pN3LfPB6geErEQYiilbIEWjdD6sZ+dNJy8vnnM6lL9AR4p3QnGzz/4
Kv3Dx3ml/a3Nb0Bb23ty6oiVc5WmsJkcBT8I+GajOEpr7WxMroNSEjGcxtcSG4oVB0OnzBOZE7B3
ep+TMuFx3ozy0Os2pbdFjMhuGqlLYUlHV0w9tGbtafdVLbruEPUdHSAV3M+XyvXKP33RDFBuvMR8
WgBHme/SVklMf8GGeGmDeEgt+zNcdrLAIhss/WR7Vtvd2YWRNx/KbDG+ilgF1v96GLh5l3HBwkEA
Ak2DAcuATToMrJ+bOB6xWMWPFK0cOR8kPoP+rKiPSV/s8Qtv9xOpB+ZLJA/UI+CGXx+YWtAxSZFV
CWUJV0BN0aXB1DD34ezv4UJuDwhDobZGVxEHJt6c10NBZIyatoZlNaDVemqtPD7XVfnv68t3G99o
XngoOoBzZO9uBVhbs7KjXEEFdS7c5Gh6o/w+6m7+UBWVdkAHdnzMxLCn/Phs5nS9idm/lPdWZAAX
4ZZk3JnZ3FDXgOsgs9y2/WxUYvmor/CUi5KUMhV+Zo6e96hNuig+oJBVm0ANLYmCQqmqkfgHp9JB
/aKkerZ8L6tBeddmS6n7E7s3CSh3t/+Y5jA/VBPcQshSLopdsSxL6Y91pKNsZJaw/dRKZt+yCplb
X6JIPJxFrBR7T9/bEAutf5URoDoGkmhbOKjbkSTRbtvQGpza8oVbdfezLtSPfdzNX9Sh7s9dly7j
fSFmaeyEi1uALZkoRwPDOWoWGrHjehNpejbnRjrQ4jURYzuMjilpFxmLYn+qU6/Pnvokr+VDkzVu
9Ymln+OL1mflfwC6hfHVbuSsB2pCCfbT6/vudnOvTl9QzMl/qF5u0xOPjNXrXFmEvUG9Rp/l8l5D
1+HP66PcnlZYZR7IaRrOdM621iWJMyTgt+ByOjMQfr8GMpoEU8yj9g766bLnVXEbi1ZsBlrTcHRX
5t5msdF70Y0l4jBhHVyXR9NVaPdYwGfrYBH29NXKDOv36zN8cUg+q83mIiptMXdunbeThwZ02OLq
FXSjah8b6Q6nqqzdY5Nme+ZHL463ShSBHeJS3ZIEbawSCuTACErTGNWndBTRFz0ri480frlikpY2
ys7F+sKQ1G7wbodZzwHaJplVq2q8c5I6BCEt7xTRtoFutOIOO/X2kCG6s5Ofv7BpYKijqUPeAPp1
q5WCkFktG1fUoTln7UnT8vndmLXOvUTIbu94ri/B60C4klkJ7hwFksutbzGdOXNS7R6EoR6DMEl7
a3ZgFbj204x4ah+msnY/dOZYfQCWT88jK9i2gdV1ZnFKDAONRcuR3YzxnRzL4+tb6/ZqYA3oDIE4
ohwAze86dBRSZhml1jJ0m6JHltc4yiJt/qPAVQRTSzHm0I+y3sm3X1r8vwdd48ZfCSnKsHLpIlhw
Kt5WJ5kX3kErY5Q3Va36H74zyaf7rKRKiXD9KX8NNSOsb8CVgepultqp5L4IdbXoD9in7+mePJek
t9+ZnJ5iLnUV6A7badHsAt2ilWGEunriO6qCbGRsROMj55fFbbHcqXy996I/81C504O+zPF36pdm
60d5nr5VC9lbFTHo9JHArC2bbbKqiNFrtAiaf41WpK90VNGWLnmrHzKjgBJaBe1gioPV3GQwnWKM
ArnwMlxkhtGoZUrAmk5zfn2fvrBlSCHUdXlJYIiC19/RHs1FGZUGHHUslTt0rhcCX7mEfUTcfX2o
F26ttSJBSknOopJ2Xg9FV3gZhGlD/6atD0yhxpK7zq03SgWsywabl7oOOncrgvF6FMhRUqJigWDB
2CDCr9TGY79k8vD6XGDR8fdsNiXFcVpaIFdod2/r44U3OBGQ4DHEnCpfvidA3JcfBnQH+WAUcZlX
waJwfX/LZaYUdHyTupFHd1j0IShnLEE/q4uGgRqmNtNwtBPRKnRaMZq8tKMy63+KrDa+AAKo0jPV
Nhzm9TRTtcDorSYOllQY/6hmzqtFgiRx3/GYT1FztadGc4+t1QAm6vBUsO9EOWntfWvxtvcpmJQS
RS7Slfe20i5V4lupljixLxvgnqkvy1QR59nRY+2Qz2irHip3MCuILGW++M5gtTk4QNl1ww+1Gmbn
rre6ogwTJVeTQEcxuz6b1jgQYqOh6yHjiaYI5iEGAxHlQFbrQdfEp6EsnOrYkUh6vqFJK37UuJv6
oEzTOf8Ux0C0Sn+YEj3xU1WfhhPasvaAd0hklndlkzv277LW5x7WmDvXFxQ0S/PT/3F2Xr1xG+3f
/kQE2Mspl7srUZZl2ZLbySC2E/be+en/F/UCL7xcYgk9SRDkIPDsDKfc5VcyxMZAS9PotX7HhhyY
vhUXcnaEhxGJP8y2Ng5aYwsTvIjQZCrweY/QdtQ5SIbNSOWeSr7Woz4FTfDdrszyhxjmhqJ0UiFC
WlM2r87Ypg4/J0q7pWc4nam741DjT25FulTdhbrURc/WhJIrko74QdauhiVfekYOUv0W9CMsa9eM
ynjqPIRzW/UPNGJuLXTZkGRt+tR66brZMdDcrcGw5DX6KEmU40dnZ52FF0ZoNjiwY/+WZo9zS85+
FrLIVFcp5rE6aUKuJC/pRGR9HQfedncwtWZ+BvtZWawUAk4H0JyT8qPSqOK6vW5EP2ctylXIQb1e
HpHgsa1vk5p3n1M5RV+mTepmfnTksEnPLdof4xH3VV5K1+pquNPuWLVxex8HhdTejUrZI+1sOdxU
0D3ZdG4JnCBzNWK54YTVnfpn0Mw5+Hr7FG7cKIsYAWXVpUV11cXX2bZZnkglD0OMQn8z9yg9B0Xl
7ARRG5ck44AlXdDe1PVXd4qDkm6OPWXlp2MCIxr5biSSpw6ykEuNpNxDlm5Mi64lGTKsPkAl66QH
wsmg4oNY+VDVKk8OK/GqwsjZ4dBe+e5yU1KVo6xDgIjD3hotr5fCHEMT2UrgGo54Bh/T/gBernxO
Aba1/wR05OYnItlsvpvKHMfHInYqtmyfd7ZxX2qxkTxOkx1XB6ekoezXvIbtQWot9RsyfmrzsZ2G
KT4ENV65nhnpWUUyJMS/UdCnqJNXkha/GO0sh0/seK19jOfZ7O7rCMCmOxo9RFRZatFERSjAjrwC
jkJ2f3v/LGXc1R2+WEEvOwj5hyvRSaVVnNrUJ8DneqkuSuFIQMWBTUvQAIguJTJisJkJ/kgONWhs
hmT+uf0D3j7l+hdQP4AVQdYD9nW1swyIEdPiOuAj62Aa3jg75ZNopDhz01rgutyFiSMfJrU0Ptim
FM8PXT6Xtaf1k6q4RZLRHLRsqdZIvoM8PphSK7pjpseNeUClrgrPnaijn101zk8ZcPM9daCNR9DU
0N3lVUcYEUDN5WObyjhjDT3R/gjmyK2K3iuQFDsETf2BaNfYiVU2YmqaNWxbCCsK465ilQR1XgWx
ZZSprLl2DXa1V6JhP9O60ef5gYO001ZbUs711yHCA/sMxIui1TL9v4JcsoOwiLqE+yWZ5EdV63K4
ik2LzH1a3eE2JvtTMtsg41pzZ2duXAHY+iC5gkEC7eN120jqzQCxurRkqtQbU9QUvUq0e3yZzXsN
sgytNlqx14ixXBtREhelrxV5f5AaPCLnvJY8W47HnSt0a0J4XVCYx6yIwvxqKZtOD6j/M1Rgi6Fy
tVgo5zzR+50vtrEhyQURLkFpSKMgt2rcjFBxUWwzSr8LxSMEjfx7p9v/amia3etjEni3j+/1pCDH
UDxQ+Uak2OuShR2XMQp8VkM+X6f3KVjVx1Ftpp24+XpOS5eB8jgoJhpsa+ZKFegA81Bd8fMxEb8W
mXIgNGZaflSELuSDJpzu5+15Xd+Ly+nimMF9pPS1rmv2CirhQzJ2vtxn1Xjs9Kob7vK6z/Rjn6RB
4IIXsKq7wrK4Io3G1rpDInVCvNz+GdfnnTI9cyYtARZlrB16a1md5ECuW7/PY9xEU1n/CLpYPVCL
e1Oni36Ewpx2Tt7Wai8CazzzFI7Re7g884Gj9iLolBbyyBBPfhXLHTg1J5YCF7/WIbgDQVruGR+/
RRCXN83Cll8o83hegRhflQsqYExdAonG5yUNpc9O1NXSK4IUXfcJIlEfvBTOHE5A0HJqVDCScbef
lU6SW+gtYDIPqaJ3M1WGrPwJ8NmJv0dqDWC5xt01+DR0rWmfSSf1n7JogwjWDkXh10jvJcczhjId
P0piiuqd+szG6QB9hxw254xwZi1DIirJmXt8K3zbwNrCHNL5U071YucMXt/RS6kJdD3gKHbKW7X8
rzu6haKNY1DX+RWpl5cTMVQHQeDTu3KjRd+MbExPAUJPD11oJe9vozI4SSBub1TXkGK43Cy9ObTd
KDWdPwOEP+cUfVzTQkPq9jnYWEi6p0AigK+Qc66foTmSaBWFjGKmku5ro5J9k8tO34kHrx+DpZS+
KNui8rWwqy/nYo9OUOShwULm8fRVM/vxkexQvdMK/CH+hwmZHK83uAwJ++VQIXfFoDZ65/fwTZE1
gHBWaal6+h9GoQS5lD7h0a5LkQ2KdmGmhb1PGNp7QakNqNcWe5WAzY8DlhIcL9hv6jWXc1HZfGoc
lr2P/LZzipWpOeM1MP+4PZetj7M06WxeNgBGV7CHWqnjsLV7f87q5rnt1Yg32ypAjxnSTgHleijK
TTDa6AeC/4OVeTkh0RVWM8cDl3+n5PeZbie/RaNCmaB9t/Nabw4FOhivqaXTuFb+hV0a9E4DLoq0
4I9FC9gNjYraQC/tOYRefyU4n5TS3nYcENvVVwI4NbWFHi2CQShzTFKRug4aJcfbX+n67fh/yC8A
5QTEV6IEgTqKGA+Vwe86tZu9jMbKGZ5FIT9HAZ+WPKnSY+/2mNePJBE1jOqlg7tAnVfvFXh7SAcp
Y9pNY36azH5yu7xajFPUxDc1MzpJdrF3tDYmCmoKxSBUxIno1n10XDxQ84Dh78taC5wxRLQ3xdXj
ObTN6oMo1D1/w42NQjqMLu0imokU8WqSpjVB6OjtwZc6GCydibeSI4rgFNe98+5Xi8ybzJiEn/I9
N+Ll9k9QHYFolY1+Y6vFHRyG8R4G6R72Z2sBoWqYdN3RCpLXVUpD7+E/JOHoV0VrFviFJLjnFJ0a
TX6kWt1rNqfq+zEWC/eNSiZ0O4LJdfc972n3mnGFgHMCwlbApkS0Jkn1ZOe52vpYgG841ug8MbnV
xxr1Ika/vh19oRW1nwSmes41tOxRDKp2Nv/GMhI1USbRF9EqGk6XH8ucaHiI0pH9plSMu3DqEy9s
7PIQcTmeei3vdsbbmBp1IK5G8OUgvtcNvM4oZLNG6NOX8Vn4b8IFCwlBYeQPJADGznu8NTcksgx9
4RVRml9+y1+BTVM0QcWuUPyxKqSjnePdnelp9lTMKOhXYlck+foioQFAhQtEGKw+dQ32ScO0raSM
tpma2MZHmZqnpxBvfM+TrLgXgE4/pxP6Qbdvr+t7eWmG4q5Arqsv8uyXkyxGsG/YQQ0+Qbd8VGJZ
cgM8LE7vHoUEfoG9EkcTK65AmNBf4jnJMKrVq7me7ugOIT2BYEjVvzvLBQ2CAhhjAAihGHs5ndbE
WSOrOda11sEBU0zxaZak+r2qNKCkWDUa/zQWZZqtl6Pgy6XHGUZpfmkT05DB655AqNktCv29wuy8
KUDYKROCK4bAuI6hqEkpITzj0W+Br7uwInN8Z5T0YJlh+T+sHRgPm+t3Ueped3PTggr02MqjP8Mu
dzshJWhBWHvP5fUJXmq4DELgTkC9RgjmjazMzYSKPdtdwt9yUFwp6seziYPE8fau2xoKtj50dmIP
CtSrXTfYRqpbZTX7pWXT9SXyCDsX8saQnHvwj3/ePZoOVAMt4EXOEqrI5aZwVOzDWC6ZWpWD1Nhk
Zl4zDPYJu8b3yqmzKYBVoRDPdQE+ZE0Qb8qkaoZkkP26DhxPxTbygLpV8f7lA7jMGeKdJLNag29a
xKLHElseII55eaDPjjZuJuazlkh78o5XtxC9XPKDpZJDtqCumdqqBikE7zLLtylT/xrHqPXKIUo+
3/5C16PAAuFqBVXMg8+zf/mFgkFPwrJGIbMem/pM3X9+tNsS9uHtYa62nYYjHVcpdOYF/L0Oqocu
tdNBSiglLHiWLHLwBtUqTHKMaW8jXD1RHCWLzJtGOP8FSupyRp2WjXVvOL3fxY14Mfuk89p0Vs6T
nLanpin2wPTXU+PoIi9K8x3cE5oxl+PB7Ud+IlUGnwazdKdNauwOXRmeRqXZOU1bMyMfIS1ZdLU5
V5cjTRU0wMSQBz/GjPpIS4s2YTQWp1Ipym96WOxlxG+VgosC0HIrESwt0vO049dTszp5DiyKvb5o
w+AQwgZ/sDKE6rpCFB9ssF4/km4yHtC0c2BVq86ZTuhwnoHM+bGKh+Ck5foHTZ72TuFVVMAq45SB
oqXCtzasVWEqjKyu6DRp9FOrmNxZ12ZvLNriY1hmw6FGce2LlbR77Nxr6hSVMF5QDfwQriD0Zi6X
fyyNqoIMpvodtXnns4i7KXtJNai5X4oCCtSPwJ719ASyWlcfqVtMKLy0ld08DCH6z8dGtIbAgqcm
qHZqXXlyEKPTD+Ct9Jludoan7KCWgfjdUm61XaqcqfSvKQVGmmApOspQ6bM4qw/h0ETOXRsldnXs
8AjOP3QYszjfJlGUsUcMXDQu6V4q/SqRrg7dqOK0eSj8hIGL48Sk9V5FdUocCoqk9XtLAqwOeA3w
ectJuKJQUWPPesIZzbeRAJUBD6jkQxHWwaOWx83OpXK9DRgMJDiELbJ10pbLDyJSq9GS2Vq0rh3z
H621q+BzVQ967qmBoeXnWjdE6tO1nPaIOlf1PaZJngSSgwiE8tcqxK+M3AniCTuNuLZ1V3OS5g6n
XKBsXVc/Nh0amAejKptjkZji8+2b9PrCZqLgbEmt4XQx9ctJIwScjbZean6BZMgB1mx/n5nFtEN8
vL5qGAW1KNxQwNkz2uUoajmPqSoi3Q8DdYpdpzCT+oWKZ+kwGjx1pGuyYdwJITe+Jx5IgH4x96BY
sS4pGhJ6pNPAoKSCU3eYTTS/aDZKuX4o1VFqDyliNgGoPe6f+9urej1fbm/MziktvXl5rD5oCZhl
NgZd98FrmZpXF3Ex0eHEV+AY5mEmXL0Oqtq7Pej1ywEkaGEcUiRe3H9Wn9KxO4AZ0MDBNTn2fRPo
DAOn/z7O7D1lyusNu3TVyWfItHVQ+qtHSjPGqK7oZqCwieuxpoqnKi1fhxkNf70PXxsJJ+ei13d2
0fVepcy+qD8QAJLGrd3UFwmPIdbAvUwmUI8YjyOv76LmvQBDCiLgBRZNzEUkaM3nx9NMhrWGxMRg
2c1hLLXg3OqB4ZZIle58sWv+PlkUYQy2UG9B7Rrm3ugq6Leytv1MDrLqv3YiPzgkQK6ArNDrts6A
n4U4ZUEWWZ6oA01B45x2BJosRmacxzjoykdTEype5B1VlrtcE0Sq3OJNkSKtUmIB1hp1nuxRD5a9
dPmUL5Ud7ksqSMCY192zMXbCNKtyxwfn1Yx+Ig8G3ArYoYmXDqYSPeR2qdQHHHPxsrEljKeOTZcH
r7d3/PWG4MZEGBUFooWvuf5UAwJHFpQu4cdy0X0NkhINPxgpL7dHuYbIL8hEQJD0kNnyPNaXt5di
D2KBaAsfWVkOFdAxLLcNI8WZKOsph97hH4EgbmIs8I8hx7fyk91pqPdMILz6e6mr+3u1TqS9ytDG
9G3KvdgxGYDz4Epc/q4iw/djRt7Bz6YARAI5s1O6Q5UN7wbrLByMRdoAJPJSLl8d93YqoqDEVvcB
SdjkoIxNd5YqhF5ur/PVpckZgLe0IC0ozVBhuJxOMKQFViUlhQVawU9OFTZ3JQTmj4qVtQ+43bd7
pgxXtxgDok0CsopOEPnEalrEudKcS5Qj9aFzHsMWT58zqlVl4U5Ri9p1YeXJf3o9T+gAsbl27pmr
r0dLHcg6Lz7fb2H0XU4XReFESAX4CszeCb9zurJotDhJvhPWbCwrLxFx7SIFg1Dt6u0t8iyhu5pS
z2vDWTqlqi4aV4374hG9uVA7GVo47r0P13BmJEoR6qLF/tbNW9dh0QvFsntC138c4rE/1HlcJce8
D51nWxktxbXtLvgvxXMPmB6YOw9YZGm7WFDH30L68cK7vbU21nphfuH4a9O/wmbucq2TpgytjEjT
18wGDoLRh/ciNMq726Ms++XiUmTSaLIuSGPuYOzlLkcZpR4eZpMrfiOa5K4tEf+oI+H4CttvZ/Ns
bF2K6gtrBVQub8jq6It8bjI69Yo/jHLvRWZsIaZiIEktjdlBzy3NE4o8PdVmsEeQ35okKEHYoLA7
GHoVZcTmoAVOXSMxh6zSI7Df6Wlhof3OzaF/73sPIYpkkXAGsMuiGHO5nlk7NSB8FcWvwbDegR+w
7tQ0T3cIoBt7g846XSLKzwuRfVVUkpBMqUhjOB9xWZ6jWv1lNELb2YAb34tdxz2z1F9o0K2+V9QE
VhFJJHuB2avHoFHLB5CtYN+01mzcKVGtLymOQcc8aMada3VzaELgRQNgMSpY7X1sZzJJaIG6ALzS
T2WGpLuZZMrr3Jn9Nxl3JMyNHAFy2NxTPty4efB/WjRjQF5RAV+dB1EbbTSIWfFzofePQdSEp75t
ox8IUOPtOlfvdQ3kdSaNB2lBFRyq4tpPCBCYoiy69SjzW8pzJlWdJ89VjPNiD1bw9lnf2jVLFZwd
Q0cSuYjLvVm1gUzpFTeRANMSL86S8FSERD+3R3lThFldKdTrNOqr8AN55VdPVDMJEyizrvqmKB5G
RFTSUrrXQumDLAevmWQc5d76t9L0T13o/KPUtotBxrEzNOituWodQnMPn7g1b3Bg1BHpVJJVrX+Q
MuKOlscqHZs2P5itSB4yqLx3t+e9ccnwLC6FETJxynyrUEAq47CbywpZyTjLvnRJkPhBHBnHuZ73
4C1bm3Sh4oGaZ6GvXNhkueqq2GIoGRb/LypUva+Fs/kqQhHfJ8Jp35sa0skDxkMwyf3JlbM6jqmQ
ZH22E91vsi57okCfeA4KhIdCksVJNivr/ZfoUtyirIXOKPTz1X2txLUSYG2n+jg3z7i/aqoXyfq7
BWiYFQARUEo0DMl9Vx+sNrs5gvNAocaSGpRNldibVXSR0XTaE7ne2IGI04NTl/lnOe+XJ69UNQHN
DG+dsMmrz4MVBHelPRQ7t6ayPC6rk0dTA0QXdyb52VVno68GPQ1kzQ/m1jnTjxCQJ3PxNGVTn7vA
Bdsa+RstdKUC/kbSd+I4qPhw3D4IG7uTA0A8wYvL7bVWtZtraqZFgbZmOpIKUSlthC/B4gDmMzg4
k+rxnhz71vKiiKtz56BZftUNGyetVgokRkEFiskzYls95GU7n27Pawlu16sLVmUpcpO7Xamv91Zd
xpoa6L5hDH/MUnqpJuORnsQzz/0XO5qebw/3lo+uxntDcZDIAHYmmbvcNFaWqdoUlAZYBOQqzwhO
9dE9+dM8eC3FjNBL5xiteWtMynsyt0A+DwG+fYdkrsv8txHGmXkv2V39XAa9oX8BcBfZnhj7SDoo
paTZZ0sarKcWztMSxUYjbhO5map+K8mp+rNPY4SKCJa76LGZosTBc1FzXgxznspDGaZETg3Or+29
mFU5OU9hY0APkHo7u4P337cu1PWo/65Vk47/TdNLEve8mAsvHBv9ezmkqX0cVbm1Pa2WdGCTMJpg
wyI+bntqTWrgxhIqsa5uhSoaW6MlvvLl299Klo6Bl1RZHB41EaPOSGCLmtZQUrc6pSBuUncSSfbF
toT6Z6IGPRx6VZ8yb8SghtRBFtJ3s4Se+mTIZaA+FmHW+Gpglfmhq/T6azgJUR60UO5sF81eLb2r
yFN+lJJMRcJsMz10J+5J+E+KlPxJ5b5PzkM0qr97AWfsAGOodri4BtRXs8xJfgapA8uzUrNM9rBg
66yd47ax+U0w/gQri67xVV2Lni3WNhlyxm0PsjQvLYA/gzl7t3fj1igLJ4U1piZ6FQwWOdV9Z2Dz
B5JquPIELVrSpz2dmK1ReKmJvMjZSUxWV3IPfMKagRL5ddOFntaP1nEU/Z63wdYo4A5JqoguFxGV
y4M18LI4tiSYiyH3L7OcDN+zPgmOt1fsTat0fX4X9gg2g3yWq/tipLxY4zFEbTPXkVeelubYY0GW
QuEaIRPVw/MMYExjhoSyc4eKpRfjdfgHA81G85TYSptXq1S7PzI1mnjv1228FfAjuTWXPq4MSOdy
EcKpAFIlwK2aaNN+y41a+TzFkmWhNmJo+JnGjewuQkW/pnpITvTkJp9Ww16iv/UpkIADR7/oil1R
iFszI5ZB7NZX60z5CPk+/InWgLFTTtgIzehNomiHVgSFizWKe7Z1iZIJASDXzu8pFsG55+wf0q7v
dpZ1Yz4IqFBxghuyoOJWkQukAwAmlVD9cBwgpBm5fcgkq9l5ibZGsTmJnBPIPRyWy2/XG0aSc+Gq
ftQp4AgzuG9DwXV1ewNvvHfAWv//KNfgvgHl33pQ/awY+scyycwvMMxUNxui+UGpmvIl7Yu9pHNz
ajrUK+IlhwhilaN0QTJnYZMxtcLuXKlxxrsqt4ydBdzYEABBgYotEQNFj9U9E0hhq6vFqPmxMFRv
CJzvsjxpXlQk4c4iLsdodQmgNklBwDLJ1Nl9l58Kl7bYrAGuwRYHjClVqTkd28lOmlPf5MmTWUlf
8nCuH+Ja6N9uf7+NpWRoZseOZ4+sd4lmk8ymdAH9mgT6mHKFH7FL2CtIXlPlluIAk0OogwiMmuTl
DCtpisfCSXU/DepPwlD+6zNbgibXnWzJ+OVEkRdL36xK+shl+GWmHYqSjfpsgxZxCbI8GrCFG3TD
56iZntvanA/KvHf+t1aCBxI0BEoFC6vv8idqtEIsdWIlaGfhTTzN9imI8VO7vd5bBUTq+fxRxiKY
xSwuhyFmpP3kdLovoNMDFtCLCv3iftafogFj6BOynkH3ITOHPH1U54TaqaIiZHPS6TUqBEOJtZe4
bU2c9AkiBDc9EPUlVP8Lqwi2HplkWJx+1mH8jItHdpRje08MaHOURX6SKiL+gGu4yUglqmV+ul8Z
Y3sq1F4/RX1V/w/bmUI+YEhELsl7l+vqr7lE8zCFqEbolGfT/ljJZn42MXffOa/XNwNkjgVhD1SH
+axT3aGv6CEVpe7rnRycehterRMp7aks2vcv2zIU0BJKobQq1oymCZn8VGsKXmA5MCDV19Hw3Qp3
uTBbMwKdA1aL6vZC0rxct75Pu0jSuOs0Q49R6YipyASJ4RC/imInZ9kaCyIhLQIwMwq1n8uxIJmC
PzfZbyh5Bx/GSmsO+mBL/lQXzs5pu36diBOJ32w6kTpl8tVh6zpU+0fJMPxiwH/dCPTiKdfb/AxA
yf4VgaJ2q76Vd/bgW+Xh8jpnVGgYqCFRM6CTfDnBKGtzxWpkg9CRzOxppkT/bxw5eWl6RVjiQl6R
OITkZ2r5rCLSMB9FWjffB2DC/WFq1L52ZZxzngXqEDEo72FAEQBzB1iK/cJoJonqypNRFt0n4YTF
P3GNdMSh0/V0PiSwhGZXy5zguS6K6NkIDeWVImpdu2oTi5eyw9vTVaU+ls47N9uymOtp46PAd4UP
srSyV9NGmiIyGsf04X0Llz6udldz7x8SwY2itwoJWWx+bvpYu0sFdj54VmCNMUZR9gHjvMK7/XOu
7xt+BRHC8rgBG16HcxLel2aXjybuNHXg4U9qwSyb7J28amuDETNCOaBxrjjrMqba4RiS1Krp65E0
/hgHtTngjJHdiSaK/Blqsdv3pbPD8NyYGt01GsNQAoB/rDsVvaJ2mtFFyCU1wQ8FG5Dnus/N77fX
b+PJ5rKGWAzecQlS11BEo+l1e2564edBYNQ/ZEtSodk7yM/HbmphCzCPPQJ2QRDZ6pknWw/8OsXw
1kUUN22aQ5WpSeQ6AT3mF2zUi092UanJvRWLdICUbxqxH0VzHvhxl6eWi/xipu1syY2bhieAqgg8
VJ6cNQphHIecvwILycKh8JCew5OkhaNUoKPx/ieB5VqstpZ23FVLYJ7zOeEUWkTbqXmqhNN4UlZI
56Ts2p2hNj4/OHUmBfCee2ptf1H1aY8VwsSsQH2hPlPT3C2svZBtaxQqSkt9jvkQFlye5lbuHTUY
c9uXZgMkjIbnS6/OYueC3hiFyhWvJQkRvaq3YuVf77WaNWnZhgt+ikbVqTWj8Qxua48VtzUKXRMV
AjudIhqZl3OZSkeP4gjUUm53+NoiU3pXFuOeBcR1FL/ALXmp+Sw8o2u/x0lPKO5ycCmzZxRS5eRV
D6c7S5shk4WRFwnzSJ/6v9vHdLlUV5cuyCj6NOAIETpYQ+JLy0RO3kkM3+Jm53hK4XPCWf5u17mC
rkTIZ7s94MZaEh+A7YG3A01iTZns+wx8UtxLPmrp0aHUtdiLGjPbObnXoyBZu6AHoM6DmVgrW0Eo
AdHdzZavIVFycoIugzpL4ey9c4EeYVDdIAqhebH+YrXRWC3BteMHFE+fRTGqpwjSxPtHgY5J4LQw
7qCnrd7Fvu5HdRLU+6ylPtmBf/zHTGiOvnsu8GT5MgAuAPuuQYFRjKZZAwLFBw4QPI+dNZ7SOUle
/4dRsIVfQJXLjFa3wlAbE3pPsfDbpivvZhtboZBE9d2tHbou3GwUjknICOUvzysRQVAioy38GWq1
O87glocg37MZuT46YAygTQMigYUGb+VyFHNqW6fqLAeiZaRHvjzU2qcyCLTHCXSNctInx/ny7tUD
1bAk+FSZyINXWTCSGVipUYn1wa3Z90JOes+stL1dff3qAVChNQaTAJSovEZPYRHV9VGaCT+cC4mQ
cYpP/VQm/qDGey6TG8eUKIsUCAb1whpcdx8crSpsPRG+wN7tD+3G6GNZVPYO3nVzFJrE0NTY2SR3
lx/KEU4xD1YlECmsWpwvwupORq7o5fbH2Vw2amVL3ZoW97rTF9shrqAlo+BkJ46yGoQnI5rTx2Gp
v75/KAAEoO+Wo8S1cDmhUHWyQmtbwSepmoOi9vYhFxbWym26B1XYWjuuBRLHtyLgurRktM3QljLN
tRzP+o/2PESnWY32tFS21o6eF6VyThL/Xu2DpFLacJCIFUNhlXdB4fD2hCZGZUPe3d9eu60JcTcA
UCDUQtd2tRl6Q5UgyU7CTxDnA8AeGScr7bv339mY9fBcL3RzHBhWN5AcYMloRxo9yXBOvib5+Aq6
Wd0JsbcuIOSrlteHZSNbudwGvaRnUVpFwq9KTTrTp0s+KkUYuVEvZ18sec7v3r90FF54wdjf9AuX
pf0r2AoRHSwbwHl+a8bFl94KtUeuiT2Xnq0PBL8HZCkc8wVYejmKCZa3j3FB9SlnjMcZxx5f12fn
8+25bO04i94MzXLUIgFsXY6Chzd9yWYQvtYrkRfgcP0Y6IhgVhjPnm4PtTkhZFCWpvFbw/pyKL0u
UMJ1GApguPpPUdTTQwSuaW/dNmf01zCrS6HGpirO2plLoWjVRzkynqTCCc+lhJX07Qlt7TsO0NII
JC5hj19OKFAEskeNKvyuaV97zYrPgTQObl307REx1tS9PdzWxJAM5RDRFEQFY7UhpgkPFSPTec0T
3XppuqT6VsDxST2BI9bO1JZFugyHFxtVFF7JJlAVXDOxWgTXoJn1wcNsGfVxoqL5uzE68SuLx1xf
ZkhiOvYWMpy357ixRxDGglDJlQ4cZY3o64cZ+lHfo1yJ2uAx5/L61I6W9vvdo1BF580AWQvleo14
NaQ2SxUQ0X4YzviiUZA4Rm2hvn8uS7EMqu2iD0zt8XJ7DFUtqMwwFwWdquUyGh6DSo52gJ4bKwb4
xAI1iJUPpU3tchRrDEq7wbLHF3PcY3s6ykezttr3n13sc0Aockegn7AWfzSmskoKagM+Sojjgx1i
hyFQNt1RXdmaC10iYJZQK/h7tWLRHAdRq1SWn8167xaDLY6tsYvqvj5HiL2RR3BgWTB5nRM5yD2a
CtbYoPVn/BjzwnmkP2sf07CV3/3I8ufDsQYdRKTKd7r8ODi8pKkkl9iiWqPmyQ2SHbz+xc6ybU0I
piw3K4oWvIKrcLgpVSN1NEbBZdd2Q9RQDk6Pc2iBWfXOnr6+F5jKEtRxcN4EDy8nJI3SoKohe3rq
7G9dIvl9WP0JrO4xmzhJ2dTslOg2p7aIn9GhpE6z3t1SixHJPDK1MJfVw2gP/Re7Uo0PqdZa3u1L
YW+oZXP+9aqXCrpiSbIcJEmeXkZ1wHg9s/Nzk4bRzqyuHw42N/YrUCYA3F0h+5WqmrMssUxU/o1n
w6r/oDv9PWjsxgVM9Of2tK7P1DIWCI+FBc0jv7ofMjO1nHqp3UWSU7kgiupj18x79/bG4tEnWqII
0DgEr6st2HWjIzn6aPkFJPj5gF6wceiHsVA9qpj2zqnaGow7mSiBiBK/rVXMgqCwHTeBaflBMKau
BLjJTdP5N07V2ruvPfrIbHi+E/ud2sblnkBP2amHULX9iZL0QU6t/lTTu945VBufCJTwsnIUoMjS
V7dEXWFdVIWz7YPadw4TWm6eVBf/vnsf0JDiMVoEH0hqV/uAx36IUpVagFK3ktsWbXaXFuqe88Eb
J/wycCDrWxTB6dpQxV0H/APO5dKAOZmPS/Rc+/nQx59rIOwvAyZ5plupE0o4jtXFH6WEk+UlczqG
hxIBfWjCWmWqHLqM/0VJMfb+rg9zqR5qS8yNaw6tavnswPJZcbp5/ifg3hW/U8TupNaVI00qhIt3
Yxh9D4taaQ4gy5Gbur2Ky9a6Nb1VDIYk0iLkZZNCE4tn/tg3xTHSxv5+mMz5OcnEKwS7kbJ8lDw1
TZT+uj38xs6HkkQheamMgkle3VF6botONxocmx3oe3VVxqcQQe6HIDV/v3+kpfEGzg3yHjnv5c7v
baFN4ZK4yToumXYvS0eq1haVUWjdt4fa2P4EYjQWkRoAhrKOk4Qdt7oc5ZIvBVlwFJiHnVmDd8u8
Uo4AIY+OwbJ+YOsuJyRqdZbKPJJ8raynk92V8NSq4IfeyntijFvz4a2i2mrS2SaSvRyp17IszSZT
8qm22l6PhoYBYgjy/c66bW0GPsyihgrxkALv5Th0ZMKyLcLgwbKKwpuzJv9q2UFxN8/WcL79iTbQ
Fmw5epIkuwTMlP4vx9IqaaYmWyMWgyIid+/nWitep1LFTDWFr21aoeyaef5Zytszipqv4Tjt1Ua2
fwPzpBHFASCNvPwNRBxVrYBt8bXUbP4zRFv96CZ59myUYU+pMB1XEY04J1lteYOt1s921yqHmBt8
J/9/63mubgGalQtnhWLD8qxe/hKrNWIZKfvqYUb4Iz3oaAI4r9A34/A0jXKs/yOno/hV6pM037dN
gDZISYSD9aQS55LwCAoRrsJSWEWlc+pT6aWJJglZ2RAGjjdDHVF8wJnSK7QYp33CubaKvgxmJ3We
2epQxJNKLqpD2mZWY7jWZFUdAOBa9kvgBupHKPbcpbKI6qPhRE76fdDL8TWutTo+tDZGCq7SjqLy
NBHhDW2SxmonaZTfGlOmNd/LXT1KL7BdqQO4lVTV8wcMVcPsJcrKvP9UDnPwnPdtYPhKJszwMGW5
8xLG6agchBokzoOG71b5NZ0mOT8AZZIGN9VCp8zchqQzeTVgM+Xnnpih8EhcQvxSRFK2B1GEDjhU
ZRy6U2G3ufSoDVaanu2yMRN/sox2dEcjUxTXkFSyAt3ucMxFbEGb3IHeiXUHmaINbJcaYP0nlpXM
OdE6bB3CKmUU/LpRGeP8UNgZ3dJUzpvpkzWlSfWs1kWef5XGetQQdGit6Xeix0F6TBW1Vp5GiE+W
G4OkLxVvii2RH4F4hIVrB5E1nhsjw5vSM8v/I+28muQ2lij9ixABb17RZmaInqERRfeCEHUleFfw
+PX7Ffdh2WhEI1qrUOg+8ErZVajKSnPynMgyA/i3ivzVTbykPkb6YpHILnau7XHxb7gYZNIp7BOY
UNxfR0BRWSA6EWrhOylrHCA8EwFViPqd6OfXOV6dc7CmjGdRwYNwc00YwGCrksdtrYAP1LVAz83u
zzTWxkMSSog3aInhBZpK7WMyL977pVb7z4hBZh/u+56ttaL4DYRQPnpws15ftnoyGkQDvfCdAyXb
QaMsfkr1ZtxxpltWyNbBIkOGL1mmr62YWmNri8fLaqex+0dUhDFt2qbaachsuGwJQaIeALyDErl+
bcXQS0iU9SwKijBksMCr9D9kd/s11iJ1b25pY0WgNuiR0HN2gIut3GXZiWJZQkV5F6q46IMeDp/R
aRB7coa/YuDVIQFwDW0H+TQQkTVFVep02ewa2EmG5RVemoNiR6mflvEF7/jSTt5zqrpHMp7LNCZv
sxG9tC6Ckm0fvc/t/CiAsXTa/ASh77ksih9d3pwRHTtlBUMQkVIdZnU6Wu1c+Ylh7jxrG9kscE05
9QSogR1avdTQ1GYThNpRAFzzW4/L96kiK0ejFa+Fwf9W9uNTgVxY2ainikfteI3fLJjsQk9cRIFh
xZ1vFtr8QqQ17BQEtp5KDMiH2pKJ87rx5zWJPYVTGQWqi1pNWKRPcZ4zPAZW0LLf7HAYkZVxf4q2
RNnQ/jD2zs4TuXX42FMeSMoSoLNXO5vXkVEk8RwFzJho/0u0rNf8RgDletg3gIGVTQzKoWDuVreW
+jhSawsfMIaj5phmQkMPItrj8txcDNeIxAZeqptWyTwoo7ZUYRTkoxlRl6oYO/F19G6P91dzexyp
4PAXpLJy9G8NtaoglLcH1UwCtRns/ET9pUQIdclgAoz03kk/5KMXfzJKyE129vHWL8FmwvA/HPtU
xqjvXPslAKU5g/FVFuiW8UKIkD1B8ekQu+7Rv91WPuQUtYQQAc+9reegFNCpLsCuIOH1Hw61qonC
Nxsn+eBo04w058CY0c4t37LJKeGig8klXF4dkiVUW2tpojKo+Ywf51wTyaE3O2irmry33stM8+P9
D3l7YPiCv8i7ICKk+LdyvU7qGsCLS+gwTK3/HtqN+pJpZb7H53z71SgXkM/TCueWwQ91/dWI7bRu
SOwSQrTRQ3p5sEmbvempUuvHCyFMOjJjLCVyuGrr2LtMM0Oba0whkhNWL7OWhNPT2GXFzhXYWBKQ
C5h5KWSqsvN1vaS0FBmgBZ1HK5oV37Dq5FRpeQ/mTN+DLdx+JNpQYJjA7FNahMf22hTTFYq2QCke
DMzI/aTq4j25IDL26BBuKgaUjUB14TmAsNKkXl2tGn5csKrzGGjKgjSgA22Y8drE+pj5pRVV3xnc
i9PXpSmK4akfRYgQUF2KPW2Fm8VK/CaxE6UfqRuzlp1LLeTfFiYTghwpa41ZuU6D8o3J/IfxexJc
jQluuC3b5auGr4OaQh3xsAZqVo/HfkrnP9p+aYJ40ZWv92/Zzb0GkSyl9GgTQU4ISuP6A5re0uh9
bgyBWdjRV5F7Q+SDQ0KCurd6akcw4j8s4CJB0KAamOOC7eYmpkJSoerKRh8Coaf1G6K2pZ+p9fQo
4QRCJzbOGHZM+uZ8hOuFhS5iZrYwh2Cgi1g/q/lSfEpgC9vjHd7YQAdML/6JvrkcN7y20yAIo6mL
MQam0dIDUYbOfIpF3kd+2rndDP3Z3sih/CRXsSIr42NR40GMAMKHlSse66JWRC8tNl7/T6615fMw
aNNTbkVQdRla/L0kjzsk+jwkp/un5cazSNOkvg4dVN7wNd6ucSrUgXmzAwtNjmdTF8kXgXDSkyWa
vWHEbVN4fnwyfmydNqmL09lzPIxBH9po0tdqZRSnJc/Vi5Yse4W6jZsN3z3QK0IT4HFrDEyURFzt
ph2DrLKNv/SyM4OegP/4+O4xDILuqER5AXq4PiqUWGzKGAoS04WeosMX6yX5tDk69aVSIA/69rg5
WAcp9jAx5sEYcG0u16c6nsyQwmYkZ4mdrjnX4fhtXLo9ZsWtOwDdNyVrOaRqrXnKmDiGOi3NpkBd
puUnaLD6ryGatfEZLt88Oet1Wmo7J3HTJCBGSTMONmbN105rfRhLK5+CiDL9c26owvZLL7V+dPVc
5AiIRYTn/2E/fymlS5YjZ93yzLVETW0nnQK7HIqftjbPZ2oxcIGNUbv3Atw+eJQiAZySTFNrpaVx
/e2w4jSEVFPQ6X16SBV8tK+IMn7uyXc/TqUzvOVdKQ5ualRPVV3vtaq3fAztLsJniQe6qRdo1lIM
HeXWIBqbASmvsHjqiip7EfNPs6d56bcuzV7Ahfqys8u39RI5WcsnhRhBVknXS6/HAkawmWM7Nc3U
vUM4Pm4OlQEDxaEcovDfSI2GxDcjUX6I2nb4qCmmX1NwKA8Pf25yS34DkQ0QS2/1Ms6N1O1El4dH
OK3PzbAgt6kkfw9W2D/ft7Sx2TL8RIlOJ7QGinn9sZNYZwzGSaYAlZn5RUlM43vctNW5EJP2VoZD
z+yOop+I9fZQ4ht+D0J2KfxOFEAWvzpmlZeqBlXYiUyiHk6T0aXnPgvFjv7AhisnCoUdBS8k+yCr
9aHHXtQ8+lPQ1F19KrWqfN85/Xgipkt2Xv2N0yN5Vl1QHLJAZK47tUqKyJlSRsArhD1Nn/S8rRwf
vFv6OhWZMh7aMBalb8Qz84vGhA7aQTEYkTrnEZ3dnRN0+13xvnKYnqIOQPz1b6mRCtDcOOIkq+Jn
6fVfetd+acfpq2ACwKe47Idm/+f9s3T7Ra9tyj//rQGPLm/hUYEbAmXggtbgEiGDaJKdE3v7Rcmt
qXTQ1wXffTNd5bZRgqKwfJydwvlSN63xw8zSJvFDN5z+ub+iTVsgRqUMvM75WZ1RLRLENfDEBMia
jQfVHKcTlWvlMMbe4x5eTs3Q2TJoCfFKr2JGI3HyMtJZVh52yvOcpPmzrRbleXLdvbOx8Z3orMoC
BcSkFF5Wd4K4fp6KeCSjSeLs3FJnfJfnVbSDa5J7cx0qsiC4WOiv4FhuZtPdeW6NXJ3GoHOYXMhL
RkPj97WqZv5UxRUUdrtcWtvr4u3iEqJnttb+sJWm09WOLexGXqYEAolLNTTpDgh780wAw6DmSG2O
S3Z9yjkIaAVAKxOIHr6qQYkmZvxrgMtG+fCICQx8koKX3irFZuoR16aiUHVjk9pA0PWihzoSaFhD
p/h0/5DfhjNUH6BtZ4aObSOTuLZSkJ7VZaWNQWMOYGeszkd0PDu0aF77RU+G9B/MUW92gbVIuIT8
Ob95Ca0cjd5mrDtIxtR9pcM3fmgn3fl3UDXlmfLSvGNv61TAr8YbRxjKP/Vre05lQzGWDVMQNrT3
/Rryl8xP3L59fBv57zNCQ9sY57+OHYxZAOGqlTkwIFJ1Lm7LwOIxd5uxxdq4JLBZaVn1cn8zNxYn
0yKgkHD8M7ouD+tvm0mDmuJKNqgBhXAwxmHzLYHE4XzfyMaJJy5y4TOjEMKLsioJNGE7U70UamDW
GtrCdmx/1Em/XszGrfd0H26DT8ap5JSyrPaR7q1805IsdCAjMYAstvPzZKdYyNxkOaEKY0sJ2WSE
73jsD2miJN9nYe2J32wt9vcfsLoNedlrYRn3Q9A2TOY7qZL6xqBMHxStmv7Dx/vd1OrjVUMBBirr
hoCok463Fxu+kaFFev/rbUQCEgZMNA1POl3A9Y7OrjNqYh6CzHWnQ82J8ccI9dOinfNDGWt/pX3q
+W1n75yaraP5u93VRtLeX0IxjkOgWSltRqPJXpF+3oPyb7wyEhACuIHzCWf4ag8NhVffjCnomAhx
Hwly42NoayHzS1X0j6IOod+Lxj0+vqW8n79OKMWydTE1htprHlwKV17R5d/mvC8DMx26Dynd9DOP
fHtI7Db6QPPuYaSoxL8whIz0MBQdxCTX9111UR8WOctVqBa/RNHwzR1q8ZzQD90JIH+xXazeb9jt
JfQQwiw+5OrcjHaRlmZCvSU1i+lJT7oJ+IPIYdgtPPdYRIt2GEoDsYrcbJ+SqvTOpht7T2lEecGY
2u6kRZ57AtylEnZ3zjlcxN5o7q8o9uY3MpoN5pYYg17V9XbUc8pwjRmPkEd3te9qRfFam5Qa3Kw5
ep0RITWbWEf4o+pzXpGwIxanv0N0Q4d7rVNOi53Vn+8fjS33weghVQFqcsCgV9GB1haWJnp1CNLa
ip4UN43/1BfYoBbh7c1JbB592T3D9VMFX1P0z4XqFvA7j4GzUMI8J1NRVKAcolz4rtUZr6qthOMh
neI9Ftatm80TR+5GT19OIF3vOjPjqenMGdnpaLfNyRLIDvnWZC3mTldr0xCFFlkgBrK0LlrZSqsu
uluMgetCCJGi1OcLKmU7bngj/iHfl8xj5NoECatD1DFjm8yeOQZVYkPZNZkLEV3bVYmP30R2yhZq
uzdWtXVMpB4In41dvOHYsgQQG1cW/eZR8/4c1GHmmiXzRSMw2vHDm8tzOYlyTgLM08pDpmWhlX0e
DkHpleqbkY6QtBS6XfjqECMHP8V7LaDNrwawV07FSolG+cT/FpPUg61oeZXK4sWShE/DvOSZP/RZ
tcchu7UycKo0qRkmRS9q9eGYGYMCe+zIcUGu6L6VacTivTFP36CeNOtzpbT1Tjlh0yRxCYE/udrN
TFe+oOalJKROXqzFT2Lsy89Jo7oBvOfGp5Z+0M4N2LQnBynAilIg/sUe/NteikFkVTyRARTCPKpN
Op9rhCReFLu0D6Y7/nHfeW1bY4AVwIFEJ61eF722vMiOgaMaBTzuaBkvfzat0jLGY6M32C7qjr2t
k0KjRCZRAKEod12flGgpNTtxPT4g1P+aX48lNYo5Nf+TGZ5NKnvM6a+lPMu+TBcvoYMn2i77lGnt
9B6Gzem/fCpwOrgQIEhA6K8XM8f2sNQjrRFN6aIfSmynJ9t1ku/5OFbfxizbax5vbp6Ep5LpgsVe
A3y1UJjjgB8J2nHO0rMSdqhVtKPafrl/KLZclXQeMo+HY3jdd8n0yhvjPJ4C3k73ZJdZfYaYtnuH
sJV1uG9q8/z9P1PrfDfOdWuxSsqv8AImB7o9tR9p/UUNzZem22U03no/2T+yJhJ5DsfKfSweoip1
w+mDWs5+Hsu6P3ktqqQDLBmnmSmnyG8pkZ8eXyM5FP1qbHKnjetjopc9kyMpd8xFqOs0tl10bEeh
X5YYXIUPkeSebOhWRsUNk4RWNP4hMbk2WFtVqAwL3w8Ij46ES8nl96tBy792YZP/MTL3c8qzWfko
ZxOFXyul+89/WLJkgKK/xRO0HqKKXUuZ6pzmhavGiG4MhacqB2ekBDCCS3X8SkjZ1Ps2t04t6AC8
ixQYhf7oetVKaSk9QyZT0I+RPh/CLLM/EiClb1XOM7lzbreuImO+oME8lHJ4j66NZWHhTaFKx0JF
heOz4I4oB1Vxxr2Ib9OOFFvGcRBdrl8D2pIU5G1BMTvXALSWqFX28SB2HNlWwsjwJv1dQmqwD6tX
IBWx0dQDVpxoHj64y1yd+wahG4Rn0uWodUb1Mi4l8WVhhzsl9I2vxngiHC5oc9IOXfP715nqLATx
dCMAQnA5POuA5E7kL0pbPH5AGJhmEwHH8riugSqKiHLDocsTsA3RV8co5sLPlcI5paXePT18GOmn
SUYF4D7A/Veexpo7dHe0hBgvXCJI5aIxq85Kri7xO10bxF5RaMOxgYZkGhydOSkftArAotGdAUYx
nR2aQnMPIRHUT4IFTfd71ez/J/WllifbzR1zpzS6cT653iBWeY4Qglw3HVR1qF0t4qLDGZw9N/Ds
vUZlle/E65tWKA7x1KI4B7vH9W2jqSSUpeOQgK0oXrJOjw5zmezxl28cRTmTC+SH+RkdAc1rK6VT
LGUp+imohGV/nfWyfW3BIHxV2hKD98/HxrtHykgtlKYjrno9jpCZbSQU2+PY9w6M5ElnWgcvtOD5
HpNU6Ee3sbTHLzn2JCUYlV/6nasz4npTggwmaQd9+jZE8zG3l4tu5E1x6IGNfB/IfRK/LOq4OFAP
6/a4u7a2V05ww2ojCfh/KYn+FthqjNc0iphhEMjr4tNYwQ96jBtkUA92203Njl/ZuBHU0H/BhCmp
Q2hx/TEpP6TuDOY/yIQ3QOgYt0p/QAp0qU5aps/NS12l9XsnqbXofP/TbhxWmQnhsanjQ9m8uvqF
1C603Vllxscojp3qpO+d1rYehaXD08pd5wn6VQhYv7ApmqA05y0VvKKog0I1u7MVS8ZBdXB3TN1C
k7GFujqujC9HeWi1l4PZCkQ0Oy1ILAp8/hJTIQVHEqGjChbpAkvDPJ2KMS3MAwUgqODLsFTkmGAX
++mgtXusCls7jGOVcT2yMIxfXn/bdJ7tmIqUGgioAP0+VYeTrnR7ele3VuDekhPMoLmQrVwjzYWw
piJPezUY4dJ765XOfdYcWPrvn5ZbRwB2lxBNFvfIIdbf0YsbcOdUaIPZA1kweVrxd1PN04/aVjrE
7M3kf/ftbayKmVVZf4DSHFFn+ee/3cKqQa2THrQZzHM1/wv37jwfZ8+I9wL725CCZ4/qCuVnpuhv
IB1JqyOqoZdlkFSJ8TrYfXSxSyV+ydOo+ZjmoXVKY0t/MoRVP3z/AE7qkjqLrybBHdcrHHpHa0qz
FEGRhunJsRY68JCweJ8f3UiJz4THnGATpZk1PiczrJkJWJQqe7tJz0BGx9fFcPZSMXmUr8udDHSi
SSQHXIAdradPNFsITx37JrAUuzsWuZP7Yrb+AIhlUv0oTw4Ma37blB/5DH/fX+AGuAHbkqCfkIKG
uLrK1S2Rmn09q03gKiM471gOihSuI45MmfZ+WXX92cgr50gd3jtauVZ9NuDeevxrgkslPqSfwaO8
RowaI4WgpVZaHuUlmXyRqH12sJc23RN6u72IMnqSIRu5NdXv1cVIHNBjbaF09NV05ysjZt18tKPZ
9ZALNef+mEZ6s3y4v8W3TyIZNvETNXdqCDdqtnVmTorZ1IyD0Sz5ANaqcv4Sc5rVx6mg9bvjx2+t
Ef4yg0yKRLDGdNb1xaArVBZ4hV+di+rJ6Bb9Q4+rhk2l3K3Tb9iSdRHIZ5FZl6TX17asJvLMKMmq
wB3T+Nm2U6ZOyyJ/VhZd23npbz0akTbjOfCjkXFCPXxtKsGdjexwFVRq0x6teuo+L33efrr/qW6P
B1ag9mU2QI7WeavjoepNGUbMcAaZo4ljWdnKJbLcIXCXRPlUiFbbwVJs2CNtxrHw8iBxuBaXy+Il
nHs9qQNDdCZE/4mRz74yRKh7AxLI0kNkMdl5fniRGCN/AD4kA8XVjWd4vCmMzK55HBwIb7ulf9cB
rziFdd9estoOd87/7af7RR3DGqVaLsMK158uz+KeUjFdNYTXvqVGp5yjuZlO9xd1+xLRCpMkY6Cm
bQjnVufDLuEF6QxQKWraaocYhoFPNVwrT2U0f3e0OI/82indEx3nL/cN394BIgcyWjI96rjMsl+v
roxMPYR8BRhCUQ7Lm0di9GfaaPPwHqys8fAtwEHz6jETJDGc6ws3OWNSMXJOza6JssCYk/jQUCrf
SWtvP9j/Jc+SuS04zTUxct5koLTceAnKcYqmIyM5bnqA0HzyHj6JDMuCcABRD/CGxPJ675JwzNBC
6vUgnabiUrjxcGiduPmQIUF6HHgrd/Kx228F2gE8PU1l6EmoDl7bU6wotZEgMoLCVnQPKVWjrA9T
KBrv2axM++OjJwOtBa4ZkBiKEVCiXFuzBCDslHsdOKLVDwuUAOfImuK3LleVnY3ceMUJhQiVwXpy
qW8Ys8XY6bk3x11QDmH+7KY6Q1RZ3P3d6cyrw1KYDMeqc5SjBKO9z/o6KRk1MWbjdH/JGycHhDEs
xHKQkirM6jIoXhor/EkP8iGrjl2XZ8qrDQ+W2HEptx8SqivQpQRkkmpmnWUmepiWjZUNAWxDJk0o
nTYiKHjlJe5GbedNuF0T+CmKBdSSGJ8hH7v+jEAqtKKHKTowlsg76mo9njLCE//+zt1msjDHyZlQ
ehlyMG11WBBeSvUBGdqgmSrlxxi70/y+oxz4lLVj9CeQt1SBZNma9+Q65K+/Dj2ZUaMewmghmQKz
cderM+xGc0RVT8EyNtpTW/fjE9PB2amtsuy9Apfiw1cQYjccF9Pr4Dx5+67tdU4mWkI8PFg8F9Ax
pN25bFvzmDBHsxPa3nw4iHtA1TNAwK0gsV29c0M5WSNTPAZbCo34oI3OuR2S7NEjL62QfzBHRtjF
I369oNgqbAFmyQjIk/7V3Mb19aF++HXDiMQMShQprmtduqWe0sDWmdgMulZx82ddOKKIDqkTF8mT
Nlf2P0VfedNblHVZ+ZzVRu7uBCobewmlHzBgSgMyhV15zqZKRTbkmRp49AzPnaq4B0OPtZ06481h
lBTpUuWPiodBzrX6YhFXgzFDTw0G2kOviTkxC6cpbftqiiY5zfYYjY8eR5YCmpXolcI7/dHV5U7C
oUZBw9QC1Bvi72j4uB8LNXPfikrPfty/4RtbSI4sPyEHxr6hnOssEoE6dLWgF8gzhnMH8pNBnZ23
e2ML0faiicUsHEJia46bxCxCYgTHCrLWnj7HiaodpqpSjigCFidnNPLz/VXdeGIaMeT9hAk2QTnJ
+PXxD7t49sa5tQJIuW3vlBm1RtXNrUH9a4szpC/3zd1uIs83gA6KQqSKFDeuzXlqY3RdqlmBR8SA
iqLQER9nWqn5/h/s4A/p+YLChOHi2o6aTLBqMnEV9Fo6vC8SQRRZV+3OM3b7sSi0ATmgUUmugfu4
thI2TLrWdW4HXLwXoRbdUbHqoNFc5Zimzbf7S9r4UrwwNsEx77Icg7k2poZuk7jVYEn56uRoeEqO
rqVeQtvf7E0abZhChYWyLP6Xp2WNZovCzvUGe3aCXAFQ9HdhOCX6F7UK43TSU5baCbQ2tpFGIFAf
Kie0BdewvX6IncyCHj6wqWe/o/nlCF/zuvzJjlTg6Z1Q9loVGwtkE4nq8Bj8vU5pao8IyrZrN7Cr
fjx3Stqfwxw1s3EQDyOKZDdLjihAw8WI2Brm2dm5VavziKmkQ+MDhjZjOMFpgwxnVeXqjp/fWhiw
OwlLoXyN3etDAjVEOcy97QV6CINOrzR/JE6SP7e6vnORNwyxMElJx5PJ7P8qDkg0EdnpMIRBwYhC
MCXuYJ060YovZhcpe3J6m8ZAOvIXAEtQj9erYrYsL2L0CmGjsGvTT0K3/6G0OWgO8Ns/H75mYOhk
lYJHjKRwtbAxjtSYcDwMUt2ajlNVV8/CASKrCPt439JNyEgKQ8nMkKN0Um1t5T0A8ze102hhYIsq
/UZZ37rAu66dymaaj23aLU915MXP943KrbqKF6VRyVUI8T5lknWTbilzG7ldjBaKoZ8zh/5tkrp7
/PG3Nxr/IbVEVImNAhe7+mAJ3mkYLF6xpfhRjctX4NQQqFbC8eek+fv+km5PB8ZcWZ+nks0gwerM
p5HbKH2CF460JjxpjVW+UBCun40ljXdgZre7J01JdAjIR+rKct2/1eWtwev6eVQsxqyTRT2F/J9T
RsZkwH1/TVuGQNvD88jmyZbDtaE6MmMR9rnDBLk5P+exZT3jYPZETG5PIH1UCmWyMkfWsvbzgubU
NLmFIysRuY8MJiT89c9JV1+szvvA0NjX+6v6pR14ffqY82AYGFggMFWmqa6XVSiNnSTN6ASJNrz1
qTim9QyDPYNvw8VT+3NitvATUZ6uFu/NKcfo0DjG3qCLPA83P4I49ZegCs5/dcMZEcNlMaYa2HDe
od6RN/lBpzr5XIgYOswKIuZjFtezHzpD/+n+DmycVTDiMl6Qol9kUNcbkGaKaXVh5cizKnwwMMoz
Y/WwuYlsT+5syxQfVbJGSGzPzR2sRIwS7uIEKWj4d66e2ZTQaAGWY6jteLKN08qN+jXVCOLtxmem
dekgGsOOViIT/yuY9/lXOM3D9I+Ec3gTXhzgUmzeau9Ijjq7QswryKY4+1A5Y/wm0l7ZCUZu14IN
JA0JDLh58GZef6E8rJfcyub0ArWvwbQVK1IPZlyNe7SLG4YIuKWf5CACOV5dcdC/zTAKM70AqVGh
hFDyIwSAuv/ogaMyzcApRsDTIYNyvZxEmYnCIyu9dFM7neBUWA79YGpPdDTEfzAl0whA9gBHb2Yg
jLiaYbKrskucO1r2brKdcDjQVFiM57IJi72h8Ns3BheCGC0RgZxXW7N09gXktbzK2QVmi8r2l9ao
D4qwjLeozUHsFYRBDztlaVGSLBFr4MTU671EqSDOsmbMLmyzQGbem08pCdTOC317b6+trIqqYaYz
HqN12QUEhAevr50cmZbs/LpJ8p0F7ZlaueNKaSqRoB9yUa26u7iL0N8bTd9+mJ25f7TyTcMCgWz0
ZC0J7Vrrd5ZOTRJmYGqKYCyL0tHxW/C4O45o80zwrMhgmwO/BnEqFFnTqlOzy5Cqio+k5dPUOZCD
2K+96OqHaw8sibSFvoVsLa89BRJ3VtrWRnYZibEPXjHMpzDsk3duOu59qM112RJIQeBxC4qrpmoq
cFnZJTGWtzxPj4ypv+tjzTqIIdwbQ759Hyl6y+KDztSphCBcH/N+mAunpHx4qRYr/uq07WL4Okom
mp9q7Wj4QynZNLxp6Kfjkju7xIdbpxIiG7lWvD3Q5mv7tcrAgFHk2UU0isG5tztxyMDJdYeBKs/O
FdjwwrKNRlSCOh0D0fLPf4voOhQ3cpFypzsYVN8IuKsniuvh030vvGkFKDNda9Sbwb1eW7Fj1556
1M4uyTh5CHSbyfPUDXtVxo2Ngx2ZyJ6hC4eK8OrpMmZVp7ai4YArmL2S0FkgmQ5dmO6c3Sm0LVsS
MSIxDFQ21dUhiSuzyKN8zi9DM3v6SSvq6KcThu3iz4NXTYe+rng3S8dm/qyBfvffkmkk7aAVjkqX
HkrQ10qxln97UXpvVep6is/brpoPx+tAuSE7wxXgdehTXe/70qtar+Rhdskocf0FqLk5jaPS/7z/
dTduJzgn6o9UPsFOrour6aQ0CayP2WVW7D8zI3l2wXMeFzQPo0zf+8hbR4kaEM1fsAHgkVYb38Rx
sVSizC+x7lbnpq8kbcQM2GPnNd+0Iw8rsaqc5FxlpzYHVcvcJr80SpgfY+iU/dhJzOP9rds6RvA5
yW0D8wDg9/oDNfFYJ11f55ekNt4mU1FQ+hGLP8zR4xkVST0YB9k6B3W2niarLE8o42DmF2XJxmPh
OfN5LuLpfH89W7smdcolb4uMElbrycs67qh/5pfSa4tjMecD5KyG+dd/sMLzgnOU3ZH1RecFNWJ4
Q/ILQMnqPLqZOJk9uJ//LytrtjSKv2qtR0p+YcI7OYxDS5TazXv8Gls7Jpu6UjOGN3Rd23EilhjX
WOmgiD1UQ6bjCeDdvr+WjXNGegu4gL9pXa2bgKNVKmZfZfO7uYgEsm8oHwyvamYUn+cpMvb4nTet
Sacj21MqiJTrU+3ESWLasLS+a0fmnX23NO1DqGXGsU1M9fvjK7MlEISCJqnemp8ktvIwpQsyv9Mb
t3sCNZzlvs5+ftfyeNh5xuTvvs6cZR+VfAT0tSyArHxPrY5zOdTW8i5OgXoDKeiy7jK4o1qfMjtM
zFOm5I16cNF73QtKbo+J1FmxPYlAoTOydntLvlQmKHb9nYlS+ldrhAMxtZh4uL+Zt1aYcoJGlbPi
AQpeF2szMQn2E5ENPbKXsx7O1YuqDfWjEC9AxzIWQGNFUnusY2FFK8USmT1CjnBefKiQXH/plVo7
w5K+907ffjGZK0sCu19p4HpyK0JPcZ4cqeCXF87BqO3ip6405vvejNyjNiva3/ZgPAzSY33I+NFp
pMFDfWkV7egMW89TxvroYyaLb/def9RnPt9hSEDQO8MwxDv3e3OdTH9SSmWh1Devb5xbhwzsSi1w
IxlVP5qcmIFMxBsEgplnarqzn9r254cPC7EF/Lew6RjmTVO36ENLFyNyFMlkjxdl7Pr3PMQPy5BR
xmcUDrCjLLODtLlemUdfzikKFSuxAn7bTvRnI1Sbp/tr+eUmrq827GpoBvBAyvGKNX7Bc5NSjRQI
1PPWbMc/stjIS0i7K9F+LoDQJS+ynTf6RVJ1gx8y3tiPhyU1YX2zGhVaciLzIjy02iz/tZZO85uX
gL0N1LhxRt/wSpGfTCPvhA+u37NgHUyK/gCwP9t7tm6dLyvhIMhWN1PV6yd4gYiqMh1W0jYGwm0I
F5j/oqOMjmmbLdUuS/uGy5CZEiB0yagEf+nq+4R96cVWGQeLNdnqqYfUrHn21Khxn+yw1bTLMMKc
HQya2XtfYM4roxd+YUEFZkmo7sOMW5Zgki2lORgzAryFb4XzEkGQqIyf9d7plYM7G2H5mvRC7966
LBzTg2jVSf2R2EURvthmU41QC0Dy/2XsKm94uKUkCf/IjyhcarTYV07fmsXSqK2aBVldkEd3c3Iu
vSh/aymjne6fwttAmkeTQSUK3iCpCWyu9xKdEyhdUpEHnWdOTH0t+UkIVwVDwOkJq+Vh6RpQ+wxm
gP6jnsPg3upuubWXqaG+5MEQClEcFyvM3WOHdMUnXU8tdSee+iWocH3HmPaENB6ANJrE0MhfLy+k
4UiHAnMFIhhd6S99Y/TfXEB6zrHPKHSXPtzWnsPAjQkFmN+mrRUdRkt16w9ItoNySLU++csQNuS1
dOpb+5ylkWZc4qmBPQa5DK/84iWpPh3ryNH/QYc2LBiptkpm7iNDiU92R632z1wnGTsrxsJcxhST
2r9Z5eD9Q72pSX2d3+MFSz+r7VMOg/Ow841v7gu8CvS8JDSRh5a51+tNYMi0TOeqTINh6kx/dpT0
mHn5HlLwFlAH0ovzSllGTvPSf70209bdkhkmI28CfZTTLDSIk63SOqciLPwhinUfsRv0kEoLAh66
i0/tvCQ7cJjbpTLaix70LygMJYbVb4jbqiS8BZoPGYP+oo1h+4cWx+0f9y/Njb+jrAbFlEQokt8w
Tny90t6D1gGyCgEtaFgfZ3euD2kR6k+WGu91TjYWxGQmLztIRanMuspuqspokb6wRVDn+l+dlZlQ
uKARc3898j9ydUtYD1knpWgmsWWB7Xo9WRHXbrQsIuAqZOapXriix9BMLOOoNO1ovahUDuzTSKnj
f7T4stlvW0PZe0Xkt1n/CrhNMM98GitdeT0ItdrGsaHbLpqqerOSIX2a0mJ8QpbRArTbO9FTObn5
P9loqztAoxsvSJYqefkYNQDURCPiegNmaqimQJgtCOP+65CZ/fuwb79YjWu8U9M43/FK8r6tFio1
vnkxycKk3Py1NfhMQ1NJki5QKmE/h6rB2HmdVnDqJ1URtod5LAfyZeEue/7wdp2Mcco+O1x6YIjX
FFFw51lIGEGAUggYOl9GJ2O5ja7F56EZ6vydCKum2fE+t58Vm7IdQkQscXDry1Kg7Nal4RS0y0DU
kpejor6WAo2r5Niqjdu+DmE3V+/rOs6+VFW7zOf7p/v2thInkLETt0GKRfHserslY4c2TrbkIdKs
r1nuqS+mujB2hbrdzsN9e1uhUsfVwr1MlEqb99oUnlGvoxA6oFxPxs9mn87vZ6BDO8nMxo7KYgeg
UEZ+GVlbLYgeliLUHC9qz5mlHCD5UjtfcZhiOZXVMIsA6Sgn/ChIEgdfpdJa7HjZ22P0fzg7r123
jbZtHxEB9rJLSlpFcnccOzuEEyfD3obDdvT/xfVt/BYlLGK9QYAESBlx6lPuQuAFkpgdDBEQYZvr
z1TKsGVRw1iFS6qthZDclVEt3DJ9B4EIkc4O0tAeB+N2Gdckg9QGUVm0KrZBZoByIHhbuZxFPtQH
ocYgDHRggfA9vr11w3D7UASH9YQV0I1zvVgmhQqLAYU0ddxHRCHk0WoN8WA0k72T/d5eBXhl0rpj
g3IiybavZxKcm13lc2ucvcKJ0elSpoTMMpufCQ3Tz5YxVO9HzUh2juSdqeQcIq0KBR9MxRb95aCB
NC89oNFglP4j4h/xHE5p231KavQTX5/M280KWonpXO1aueq2V463iqAVrWOel5JCOj4RRkKan6BB
fGpXd/FIJLlSH1yjHH+IsTb2Ooh3vpXMZOXI/x80cXMkvdjMIe/q4myvFl/2TCceD6HpqcIQcudc
Au5lua5v9pc6w2o2SWZMjHG9nMbQz9UipvIMBWmoPtTakKlQSCdZjNDtUWB7Ft2wZAdhGFI+cV3q
XmTKxNb+KKo0E19bBQX1bIMe+DpIBAmbaHQXHS2z0a4yeej9eEmPXrBq1aZBNhTf3Nil7zoUoaxI
UBN20TfSyi5ag91omYTthcrW8hP6GOVzzuPun/KplV9AQWhR7iIVXA7iL99OhjBPEX7A2tsrDCTc
UYQI7aFVUV04RR/KvCvrqBxd7yDd+VebO/U7Wple/tGwU8PCdGrI3le9Nz0GTmE/yd6Js0Pc6CdP
CxZ5xCYvg2W+9DIAgoccbuh2MdVavbGMrOXHd/7HrmiGLiqDVoxJaIHA9SOpBd6zg3knlJ1+vpSW
Oc6RUrP2X9cPxOkCcvLP1Zs8jqbUCN5Xfn9KR1BJSMG3oa+M4kvXW+R3/jIsVuTxoIZiaZMHC5lJ
FZHP+m6IvNnPKjassDcR5I3d0Tn6hIxTuDSVPgNHw3ljjq0FhJPTHFJPcEx8lIzCOHanaMQVREV9
7Z6suUA70q70g88zqkWQ4ICaVxk+tf8o/oOf9txi1Cm7ObdDFZh5FVlZkmTHvFNSPfvoWI0RAopN
Ew75EniPhdlDKnfL2OkfUrGU3cHKkSM54tohjEeqTPF3W5+S7sDiKE5wpdTET02WpQwTiSJEJG1d
65+UIar5pM/lIndur5uzBcQSThAlUFQHIcJuHqJFOVOD2SPMBOkntJ7AHXwxM5nZ4ejp8uvrF8nN
28p7CskKjKyNmg13yfXZCpLGMEdb2WeNquXRydSfRVXuKbHfRMJQYyD4UUOmDYM20SYGFe6c6ayJ
z32cottoUZoR0WIvkk9aCv+TPvt1HPn20LHWjZZXH7Wq0ZOdAPHmfV1/BWar/AAgYjc8/tqvLY3m
pX+ebJ8Ot9Dp+QWdfOc0GW7lAS6Tr0/t7ToS4KIaaeCGRGXtxspkVD0SsgrtNkOiEOqJKf0nqeKg
OVBobz+9PtjtOgJyXqsA9JtXwZnNhay3fasnVHDOg1nlkQe97DBV9R6e+mYU4O6rwuvq0AK+eUtu
pJbsCMGFcZZ1huOl3QqZAOaPq2BnrW7mDhEEMkG4vB4jkidcb0urLoY4LmvnrGHG5UaFnYtvw2B1
//bOlO6A3++MBZ6Zh2yFYqE8sf7z3zrns1MPyZD6FpY9sl0iBNGk+zRnhWkccPLc1WJ5WYqr5wyI
FKUOtP2IZgkXNqdBG9e6UakoKYpmUJQUhyAO9bxU44cgTrA8nbMy+AzEJE0fzdak5u0sfjk8O6Uz
9IcOzwr3XS2I2Z4XrCHTnZm/iZ34dfT7MBpYs1Ym5no2/E7kHQ8/PAqKwUecmpJ3XadPIPu0moLP
5DXvyg621k6yfHM417yfDbzikUDYbLXSJnpnAgcv9zxPifdQdkExfhdTW3gPqomH+kguv7y1pw6l
gryNgiCwq9vN3OZpLDMlau7ZIY9Pue1hKiYXf9y5B25iNXA1dFLZWWhTQFzazKiyq8Qf4mw+l5UR
H1O492E2Dr+CJg++etaMmEEd259ENe71Cm9P66rbSumYvc0veCkt/baxrSzP4ek22nnobfcs+zF7
Brj65tojlRpos6CJERYCobeJzpST+p0RZyD18XthHzv9N0+18fsl2LXiud2bGDhimQ0pYGXfbJGg
QalkX3ltQCKYF5+V8vyHpOr9U+uP8uD1evyvm+/pUtxuzBd3CxaOXtqqGXZ9HlTfp81MhwgAc2K9
J1sqMEcbDa84+HLW5odE68rgrTuG6ipNcbAea3LPzrkes6JZUdnOGJwdw2j+7JfJe7TSroyA3+DN
7IqieGzzIv+7qXpjJ/i4s2cYmjbQqjOPiOBms5btSCF2sINznMfmEW9o6xjkk/W/jEJHjWofMwrx
+voDIWSlUpdOcC4pXIejFtuhRJdmZxpvL3bs9Hit6DWtVXF/00ub9KHPUWEOzpMZ1xGCU/6ha8bu
4tbUyN/4/LJiDEB6QnWUv93sEq+ZgmFxgfTKMjP+prbYvKuqMvnv9VFubhJGQamVqxlUKujkNc76
7UB7SV33S7Duf2rgy08PJ48P1iKr8WcxJ76MNI/492SjK4LmoWaUP18f/t7e4J7lGKyRFFfL9fBz
Uyu9ViLgoYzTSJaYleiLmnYeoJtgkY/kSoHbwRjQkNdf8dtHFnOzjOiU+OcCfQz74CaeBDuXL4kK
VaEHWZjiivW31fTtQq8SpiMogXzcQ9nc+RWgUmxCN6ruKHFsjiAxOGRF0qyzVIPvHE01VR+Uvsx6
mNhjcLGkSoKwyMxlOaAQnph/2mWCFfGbJ3yV5qVZSkkIb81Nn8XQam4HJYNzMKfV0Y5jlMWCqt8Z
5c4Nx9VGlEXRC0ratk6txd7YmJ3PYfSHKsTD/EcdG2loWPUPY/be/tDTgwP+zpW5thm3geqcxmY2
oyYKR27Q30PnEI+AdPv3VoeZmmfHe0TNO5fAWuonVl2bz5Abr7dTk4uEslsWnweM75AigJyUjWkQ
ep277BTwXmbqOrIDFExgDDMEz0ngrddjiUlHVQS3zouc/EUect7MVe4GP9RQ5JX1afLyuDi5CNv+
N9TIEXxwg8RPQ02ilVok5jBEiYWu/2Ewxmb4s65y2X7Tl5xIO0Ehtwyrxp+9gy4C4XxomN7pg1Hj
VP+w2N70k7DOKR/KoVLZYUD8Q7+osvfrQz7HtOgmPMXVQbmYTjyWQ4uOtTVKTCHMgbMcDm3Xvx97
TdiR4S2ZEeaBEtlHW1UeuBinc9OHhnbGFBkwMfrDAGbSPxRlbNnHUU7VP4WHhv/DIjpr4JDaQx0F
muF8H3CZrsIx6O32oMNEAXmn1Vn7OFvuUodt4AqFkvx6ORv5Ms3PY+Uhy+s1RGY7e/z25iT7BMC0
5kcrRWFTWx06XQFFh1rlC/0yeoMZubKwKPIYKK9n6M18XIE572hi7xm634lZXoiT3JtkF0AfrvcE
wS4g0YbTBeV6PqK9MVa0JvX8nVKpOua+tXw04twXO/H0nbsaHANNF2gza81ss+3zEXHMMem1s94F
afdNx9GETTiaWrkTRd/OLJAtLg7yemdtCG9mFurfmBjdIC6JH7efy3aI04Mz9nPx2HexnyehSc+y
D53Kb71Pgw9ZcKcUeudLSXuhISErTntrS8XCddIbvFbAPlQq+1bPun206sHdqULeGwXG5ipdvl4m
W77TlLv4rXKUz+Nsi2OaTGlk2/LNTRW0N8jdqccQe9GF2EQsQdCSsEhIjXLoqjE0vWJ5RGdnEpHW
Vnt2crc7kyec70HkFAoZmLvrnYkDoz22dSkuUkzqMmDTdBgm9mRRWskTBaj6O+5ae46yt/MIVwxN
StrmxEk3sgDdMgVFPfjiYpBPRkHfCQKz9s1o3JV/jYwila1V02eL+c3pMHRD4opL2gnjyS59+UdA
byNMzJGy6+uP9J1pJCKjmQzBnGLFVriRwrMAaWSJi50vUe32/6CNgj9L3T+5VLEOvrZz4G4fNL6N
pg3gz1W6ZKvRl/qFkcRxnlyC0ddFKIq0iOgS2t+CljD69W+7DQ14yugar9ZMVCy2u17ktba02N9e
nN6jhbJM31GU+hW7+hDCwtpzRnqBk16/n1S+sFYDRk1eTmvjekdOHrJITRdr59FvjSxSa9p8dp1B
6DwWqab/iPOBmxON7ySPBHAlJKMBldUPA5JQeiiTwrAfjNxx+mNPz+UH8sQ0JvrRrFFxqntfi1x7
rptfr0/SnQVZRZz4vXSdyH83V62L2rpnydZFVB5leTrsvzLAU8+pWezE37dXLRUjuArc5mhUUZy5
np454Hkcgtw990AWIEHSV/pMkDCNUaL51gesHNR5Klv3Y2sn8p/XP/LOuUXOF6wEks8vhavrsX27
zN1pRGiA3Dc9Zb2rh1T9gp39dmcqEQxhw9HqAVWzBRYt9DeHFob0OU0991056zQtYGCP36GbxH++
/YuYRYiLJDMr3vL6i9qpMAkKXI+K01wdRVXJ58by9270e/OG0AVCyAxBFWazpdtsqtpqSvxzo+jV
NIAQCDfsvfDmzjmlJEsjHl+4VcFv8y3SAvslUbrHYWb8S2uXT1OzCi2SO4RWi5jm22eOfcjFwDVL
nrZ58pOsyZxFDP4Z417/UdWZdWw0Zw/hcG8vIBICe4q+Pzorm1GawSzRxmxpGjje9MdMl8gn4Q1H
ZCH+e/17bjFWIKxQggLF/MKp2LpwBuUo3Foz/bONx0UTIv5TFYfAV/1T5XhKHKwuH7/XA3lmSOCf
1YDQeplGuos81vH133Jvv/AzcPdb818wude7cqz9qi/U4p8TTTPI9sQc2W7tP74+yr255d2nG0P1
M0A+4XoU2SUefBuXDx6yIdTcsX8o4kqF3jLu5V/3tibQcHLYVW2Azv/1UFlsTU1j0ZgAE9n9Ufp6
fzYHW/2JsKUZ+rUZfHr90+48x6ubKmmDTXTDmbseT5nz6BRFE+Am0i/jSsFoH+vFAEmR1P0XmrNl
lKjmzQL8q1wDufOqQkCHZIuQS6VRG9O0iqP4GfJGsdLejXVZH323Ff/DvbU2wWlVkNCgPXz9gSPM
zDiJOX3LQLtUGL0XyaXZc6C7tw/pwQCYxUdkLX1ej9KmIhmdjn1oTHJ81qo8OULD34sG722OVdRu
PXfwpratEIHurWjKidtxYLePVTp8TJO6ejd5evUoRNX8+/rmuLfvyYtX0YuAOt1W9K0x24Dcl4Oe
EVw9zsJwvs46wohuYlun14d6WYdNMEP1CETjSw+QT7yewcRHQile9OBsORNGcfyc4qMKessIl2W0
+6j0PFW+77raSEJfs9BJNNt20UJRa9lH1P2sb/3gVsbznOfF18DJim/CdubvDRIs36u4nj/CWhE/
MrvP9KiW2p+UQs1TGWeADmQwNg9j3DrTo903RXls8IJGdz8vFu/IWTC+24Xf6wfpZz2OO2lJbc3I
S3sH//dCettOwYr1oeeBFCP36/UUeALmpopJZ8wi8YM2LIpJV2HWWQB+EctwqDLRspzET98sXOuv
BBt0/2DVjg2JMgXscNbRhK14wwBqfB6L0W0jjMzEI7yMBvOjrlqaUyxlFj9Vei+Tj3ahFf+9voy3
O2Zl0UBTBJpFeL/VtungKreSJtGlsdz065jacejny3LBb6nfuZTvhHcoT8DsWuvvq/jA9WyZiVeB
guZSnsxyAcxgCgNByXF67Oq5zsMmHf0nNc3D0TDr+O31AovCMhc0mGZKjlv2lY4+1tJQxT77NUyX
IEN4gAD77XEK8QntG8BRhLEg7a4/Mc8diEkTTPMpnxZqcNSawWKYqi8PWZU2BK6qeHsrmRgCgSwk
nsCj3jSNPK/slmoSMBklxSVXVulDVrdaODVYnL2+WW6vMxDaXGMAHUBt61vyjo43e6nj3nzJaBYB
9p/lEYymevLryTrUeTHtHLDbSxrAK8BsnVExL9wCo4SI7UDO63QW03BMKKsesHPbC0nufBW9BgTo
6ApT59kuWm3Mej7XSXFx8nTGodN+mAsKdFMZnzR/8naCy3ujAaNbBUi5NpAmut4iI3FyHZg12Awj
V4dW77KTWRkIwBvtX27pdKfXl+yFLnt9R6EGDaUEyu5aLdgqWuYTyVabjuXFsnoze6A0AbJKg8An
H2PbL7NLIeu6eZ5seAvhtEA/OIyzE9hRomf2TzyYff846rUsju7SgSzyurl7P8LDAH2cZ+PftW7V
HXXTMvWohJZT+fdMoNAd/FHJn3ZDtRg1AuV9dQxepkM51UH6RwIoZvlIEDN3BzgxuX40c+S8jrUm
1GfVuUYbtuNsdmE5cTtFVjstvwQbfQiXofc/uqBWcZg02+Grsm34zg6pW/bg1vCEDzvTx2psZo8s
jayDSH01ct08cpOWmIuN2/aFDkYSGdYyHMq6XI6vj3LvEl6BuWt3mbrAVsrMANrSKKetLkJznK+m
Nvnf4jGuv/d2+mZWOh0Cmq78SZ2PmGQ9cr91n8xg4lJqVXXRhemE6BtkR6fX9yRf7n4QIQH9VXoS
N7J9qaeCAphmdZmRyT8h1ZkeKxCFp1LtJhT3hoLgupIQkM4hq7j+IE1zU9SfuuqSpPHyoOEpgkBs
mz80kDB2lunOdUQSuvarVmw6cJrroZIqKLVEs6oLIq3q1Ll+fLIpAu9subsf9NsomyYo9eY6q8up
umjonf+tRiA0cvCMh8mcs5379d5Q1PVWgC3VnRu3FJlWUkf9m80g+8/4RuLf14skmqZhz6Dp3tT9
HmZsgvp8ykcghoQZQpj5GRxCGhWBFjy/fo7ujsK+hn9J6ndDVBBWorcaHvEXC6PskFxTj1wt9R/e
PgoDAH6jDYaw0SaOaYchcwfTqi9F4cZHDX+iY9dXe+6Ud9YGRgufQaxC8X/btaRkkKRtZVSXklZT
SEN8fCz97nMba8WbGwxIyABaBbdIh5+UaLOtDepDvfI5rNU0pDRIDfEkcuXvLM79D/r/w2y2QJz4
ve9IvboMbvHLyDzzkSRgDNHu2nOIvDcSeAiqXrA8LcRlrz8IrcO6m5VWXTKV+icoSk0fZZZwPgIx
zPyd9/zOYBAgSfK46djhW5szYF9pVnRuczH9YnhIU2RU6qYtfjSttycRtoYGm8eIjj2iVutjxO5b
t/9vd7cnRZAFbdJeVikO1IYn40Pfz+65nXMjMsvUuRR+Z+8FEHcGXbW9V21UkzL7Jl6p69YT/tC3
F2yBteHUuyJWh0QGw5fXT9UtIAEfNSo1K3z6pSR2/XEFWZHZzW5F5jF9nGSL2Kb+M29qqJTZc1Zb
aSjm+QuW3d9eH/fOnbFWx1Y0EloJkH2ux/WlNk9ZLOsLVavyz3ZW6Ud8d6rjzijrpXC9dsQR4GeQ
kVsxcluoQ+ouY5Fwoi/pnPbmZ7NaXBE1Nhc9tcWq6R58Pc7Up7GxEvudcoAHhr09iD4KeGumCx7G
WfLeXGhiPPelOQXvqkEM3SdhqrR+t8RIkYXLtCQSdX41fAMO2P4TBFkmnmt7EeXZpUjrPVgKD3ns
Q52GMEaw5MegBYAJXA8K1FkHiW1E+ihJi0alx38lo126oe7P4l9vmPBKMpqhbr+MXrN8Mp2yGE5L
YWufC0pVmM3KLP0vaJtkOLhxZn43mn5MDp03umonj7w9cUwlGCQMjFYs5baLoiHPS2e4qC9zAW3c
U24fKQduQ57b9c7hvt0c10NtTlxSLF2f2ml9SSwvP2J03h9b6L1vPmKMQlF7RXPxCm8rKe00IZgY
tOTgsdAejMyyogZ3mP9hFKravFxwmvG0dK83urJVkmL01nJJzIv3OFjJ1KAsMbvZzqSt/6PtVufa
Wx8VElKy4euBJrZa7HRs9ThvjajzJ3lopxE3eFvr1BPuxIuxc7ru7Qhu4JW5S2mZJsH1iNIv0qEn
6b3YSe//crys/WbVfa2HDq2InWl86XfefB5oU1x2CAVvWJ9ekOSW1nctegGtg32fk8vm0+Q3yXwi
feq+KyNWzVd/RmmKipRrVAfZ2/P04MR++meblo0ewkPWq4NftVkAQcBdkC9euuRHAf0iiPyWtzeC
nGFaNFcDZ4jyfinGr649FF7YD73jn5IFXkGo+moOPnNx5/ODjVyrGQklegjF1MTm0PZTx37ohdup
sOYSVQccmhctEo3hzSFWf2Z9qDAgE37oU6FQT7o3LfnBrJIsf/PTD4ES1iFCS2DeaENcrw+TsDoW
LaxPmjZHipTaMQ+yPOSh2xNBuLP56PqvQBiSXRrxmxi9hoPj9o3dXroZj49CDqhCS2ugM7XoD0sh
3g6uR3EBaXmUt1bL362kmCfMhN7h1F6crMr/XhAWU2Ejmo7GtZZqe1jkO/cRn7YqQyPEtHYQrycy
RTnIbVJG0/VFRhDHsshLYmOnzHMbZ/BNHuBYsKUrdmJTxQootHQ5ofRlolnzmU1af8tVOx64pfJw
tMTyrkuC4t/XX8g7Z3jNsz2AGi/Fkc07bI1LbqQpgzrFZIaDXijOgP/LLsfl8D+MxDYknmGTINdy
PYlV0E5xrfz2IvoZOB46Fq3zIS0xSDraKU/Lzua/t2YEGKwXeugUyzcBFPWqLNPR8rks+hgfLUyQ
PhjBsmcQeW/NaECtTt0r/2zbaQgyO4udsukuQasvzj8O1LQxLGSKW2jW+HVwwerb9o8aEdgeiOI2
cgNgSPzE7ocMRBZ+PZ+5seA4O3rdZTCH6q+c93kSoQbPUAs1URt5mFSyR9goy/IltISndWGaW4m7
8+zc20AQHYgIaE+togTXP6MzjToZZNFdHKO2T01n15/i0W4/OEvaPb2+g+4tKQ0WUj/qG6ub0PVQ
fYrYPDYw3aXNgyF+EE5iuqcpRoHg+PpA924zjBpXZMJKK972MTtlIC7uOKwq5M1nUWg9uJB2aJ8D
c16+ucAtd8A3dwZEB4327Hr614b+9Ze52rJAjpHtJfMGQD5W+neQVHnoizwFo7wHOruzZFzSVJJp
svN923qyE4sRyAXvQq1Z7ackb9UxldL/pOxpL2i8s2Tre0CzbxXdBCF5/WFNhgmXOXK9gBwE2Jzr
RThVg/329UIckecH1AVB1rb/VhapMdJX5PXhFf9CrWOhA5TW5ntnnNw/kGXbo7ff9lSoff3/Abfd
5wVMBIpNbnvpa6MgFkk+1UXxZQHMDaL6Hdit/9rA2elA35tKUhkyGboOBOGb11ylFVPoeXzkohld
NM9LUEZIKxlvL4FwmaxANxBBVEK2N6dhxWnVk/9cugBaatz0Whi3RhWNc7tX571zfTIUGEH4WfAp
tuZSWjprXTyV3UU1Fr10Xx/nSxDn6VPZzPnznJn9sdTjPQjIvVHJPKlVAJ+BGrbZlF7seHE2JfJS
zZ54VLk0TsIe+5MybXWxB9k+umO5F7HcH5QODn0/FD235Z6xzEVgF3F3qehwPHXtMoSmiu1V2a47
pBXvblHvdo5uTa+ZV3TNAdRwa1Il2TwSxmxlQMxqeRmWtu1OsZY3Tz5T/Qm9cZC7bi0rBCiK6tDp
Vg6m2nfzC4QkvNhSB77569fqnXsH8IQBywN+4grTvL4MMgF3hCebH1O5ADXa6dADMo4ElrE7sNo7
k42mH2IXsNTgOm/fxnhYim5E8O4yyrH4mVq6+AsrxuYZln72MbC0jiCkFg+vf96dA0rfjA4r4syc
na0kjt0ORBp23V80e8nfL1XlPcMnr3ZGecmzrxMhyghIzq4VG1R7t99mBiNGnDaz6LZNdywno0Ac
v3MRa8B5FC/WDNZ6sRyKPO2faVDOh7Iv5oNZVOrUlwq1MERYy7etLMRy/BPWBvPayqacuQn/5eKO
btZ76qz7VFasuKmesiVIzs64vJF9uA4F8JxsfXUa5i+bodImBaDapdMZWUgtNANDhPzb7ulNa/ky
ysqWJwRgnpF1u96qBTbWlje101m3Cj1KHL07EfrMOxH/FsnAMKswHqwVLiKak9vSIhSFvO/SdDlb
kirwpQiapHsYu9njLqRNAMrdkLJ+bOzKKo8udqU/U026A2Y4g0KrghbeL7fIlupTZSVLUoZ92rs/
cvi81tGyK++CY6tRH3NIGt1RCt17o7XM+vv5Athj9MGxLNmWUOin+kYzO/O5mlwq/3AxBL9Bgcoq
rWJn479Y7/y28dfBONNA93iW2PlbJdyASqit95l1blwDvhgVsg754BkdEvYBfX4X3ThZZI8ZRTMz
LAzqwycswfQ2MsysVgdchJxfkseo/2MsGzf9IPR8yA92WyXIpmpieQjmefDC3NDUt94c25y0q3A7
Myz7xreOMu27/NtgLFp7sB3VGycrQa6Esees3vnYzVVJm0tHPwcLolXrC9T+pjnQxC4lZuypLsPg
IyWhVB/23vRDLqbaiZ3ujLR2VZDbo4JDy2P9579Vt8se6r1fmvJC6ajlBdb/stuOVpHQDq8fKY//
0Wb54MKvFQdqbnANN0+RC6M3a4rcPlsB4i7webL+sGi6iAozdj4NVlr+UzvdG11e1k2DpPUKo7b4
PDLB688bFRopWmNaZzIwww1t0JEPC6y/MrTlLiln8wK8DEaHAKI9TA6KpOsU/DaXjiVlkGeLfUYy
zOJWTpYDROpup3G0SRYYZfXY4AXg3JEJbT8Jvr7Zeqlnn2ekMZ/sIRFfrML23zmpsTxi/zvu8M/u
jQegcyXzccTZjNdflRbBhMoHoglpGrshsKX62XDT7MlSArxB1e0J9m2C65fv82m44CBCzQpC3/V4
cR/IGp0o58wvSn6g9DaeGtpVTzVExbBGnec9/fnlJFGu33nGtuHS/w2NPcsL7Qjo5WYBZW36kFzx
EGy1tAs5lslDH0//SpS6nsY0KS+d4aSHhpTsIY+DCpfLAL+HmXl//azcHMpVKmztdwckn7jPb3Zt
X0HD7qghQpcu3BOFhymK4Z0ctKbeaxFvyggvn7wqvSH6tIp1bZPqQQZ6vbTCOXdEbGFZ1PohLevq
UI61/mh26qwUA899iftfUoudKs2dtab9CWcHrAwMgK29ZgnvpXB6Ex/KenGjNjWHB44QE+tkPUJA
TXKEx47sUq7mnXtvi85eP/xq6M02U00nXa1N3HPXtuOxN2YkR3Ld+WCbjXdaQNhHMcv+PIyVimSr
xIMt3gi0evkJ3PGr5ha85xsirg3bN2/8zD2nWemeWsNQUSLbXa3P9bG4vnlpfkFW5zVBLIFu3+ZA
EdDXaJzq59ZwJ+80dDFFhr7FBvE4pIlehx4Cn01oytT4YMt2mA5DT+cs6gKv7KPFxehsJ5e9XXYI
VPREUBAnmzW3jNbCRPqzLyz9LJPmvPC0Ts+W9N4RP+Pb7TnvM/QydmKt27uZQgT7fJ1ngBfb5weM
9Yw4p80klE5x1PTECDEynHZukNvTxBVJgLrCLelRbOvSS160tPZi6zwrZ4xUo4YnCZb3UBWxONUA
otG5X5qf6FRRkE+GPYW6Ox+5vq8rnskirNzm0+28ULpKS/tcG7WD5lGQXjwADTtH5+4oNMK5d0ih
/S0+sDKcsiu00T4Td+vPzHr+NRO5t+OI9ILr2WxbGnREQLxzlKi3lcUGN2Ek9RrvrNdBMZzbNDcE
EmgtsDY8GRtZvTe1RjrvEG7sxbs5c4MptJNK/OsvXhZ/lE2jdG6uzM4h53kSjYMkQoOr/reacRR7
1KAR6k5YdrH3NQEDPEcIAaffU91H8651nBYMqZaXuvexNQo5hulM4SlCKSP7R7eSwXyyPdUjWKDV
7vRGIVkuBu59Lijm7yU92NxNTgK8bhKZfZ5av3rfom8Ol9rLf7z+ytxGZLxgdGxopKD4wUG8vhco
pdoNsgP2uRLx9KXMl/6L8Hvo8kNrHWk8D6dOK4fD64PeOfp4Pqz4UjIrrvfNoLYpPGkueOc2Rt88
mm6pYWZoWY/EFTY+ckF67AI/i5K+zfckIO7sWzqjPKh0xKhJbl93s6hTTHlw/MOabDigHOYcclXu
CcbeH4X3DAFnivvbi0bv2adg0b3zNMzFkc6U/Yz/2l6J+oWztjkdFJOIbSm7r0yzTYaQGh2WCAkM
sAyJQVxhNPCYo4E709TJU+tm+Y8l162P06inXwKW9idvXXIYOjn8REJ7/vj6qt7ZSmuqTG2e4jx1
5W2+3BZYv0kN40ogq890Rd7JHC8hHxJpouLpfaBZ2en1IW9jJOpZK6sT1gWUpm3gIoRoHCja6KBV
WvyuV4F9TEdbPlb2pO/c6rdLymqSHrGaVERRXLo+KKlyREssqJ0LEA9uOCuvMQ+l52bmTmh/+00s
pwseBmoTD+RNuc6PJ5pjUjtr3TT9KMn189BrO/OPeAz2dEVvD+K6dXgo1s4VhaTNQaRHp1fB4jNW
nFVepBeDXYVl7tftASBUIkPd7lIZIdozWwjqZ+Ybzae45BywbySC/BX0/jYICOplkcKoxAW7aT9s
qKgfpqn9/tZdwiBotZJE0y2jEHq9dEla9r2NxOTFk40blrbXf4UOukSVStydJs69xQN88QJO5PLe
0lIMgzWr8S641HVpPnZYPZzavnSe60QYO8ft7lC4+RI9YeRAGnj9VRYERlKiHrq7qj51qd08Ukr+
Y/GKdqeQervzkasBGb26hgBM2j4RTdBniZCBuPRS1971+lD+NBK7Ory+SLe3B28d8DO0jl5EejaL
pOJ0ytETLS9e6a82s6r63vWy/bsJHPl+kqL/2KIQuLNct5+2vrJcV6skFQpjm3Z7OeMSlrspcEUf
LBOMIf4Wlp339+vfdmcYKJccLyJ8PnLbAZvgOfBy9w2mc5K+RmGn7xVP8sPbRwEtyHvAOSLOX2f4
t8pDQoiTxS3omLhQfdQAxYyK0tgjUdxsO4JngiJw7KsaOrDN61HQkF0JPZq8mPkQR4XL2ymMIkeY
463I5RcTCNDRa/Fr5e5vLwdwcF2TA8g790Pff7EWp/lraKw3AjteRiFct4nV2QE3NGpy32Em40eF
TaTjl2pBGXZJ3X4nkr3ZAoBHQGbho4HCFWHBOq2/LY4koOEeQquln4z6MDSJOATLrgLS7eKQSFN3
4g96W+BVr0epEEQJ5haqFbJRlnFMFzd/CMrAGg9mg1vI6/vt3mB0zujlIAS4QpivB3NtPBWkFQfn
dFwS96nyzYlKalXOcWjCzN25xG8qUKvT5vpKUBTivdi+v422NPUMmOHs2K0buoXMw9pJjtpUfk/m
ak9Y8d5oGO6RQXFm6bZuztI0aEhuiyU+g2Qx/5qaCTPPvNGeejI7ETrCeWP7ml24cuupbVP/oKWx
TXR0pfRAA8J5sUA0Hdqi64/KqWb5/5g7z93IsTRN30qhfi9r6M1iuoEhGREyETKpNMr8QyhVSnpz
6A+vfh9mdc9khDSK7QEWWKC7CllKBYPHfuY16DH3TbUjnvwX5fjWJ67+XQC1YCFQTT+pCKRFbPUT
Ptv4bY7WC6ofyl1LHfjh/UXyet2vewreMucsZKif1bZf1n0B21ajFSX2KDrpH70mEl+gF4mL/8lT
CM04KVY6xcm7VJCQ0LwCYuDBtt/gSk2BTkznNNNeXVHUh5mctX6yCm6eVuSwB8MLwe6HvVctzm2u
pmIz4mNwZWQYPeX2JDdFo/2LAEumiSyQ5jjRC4oSMB+Od1lhtpaCTvSwR6yu3Gp1noVqOyAYDXMg
fH8U12jvKJ04edTJ0T5YtLxaesJ7vXSXB8POzFAmK/pbM9IwLeb8zpNJcZkr+bR5/8mvMxk22drT
ISUkN6MGefyWSP1ZaHfrw34eu+QyT0DXmXZRh4Ob4+4Tof09dotfd5GzE50yIngOH6iD7wtm0i/c
rjzzhV6fbQSMdLPoNmnQGU5lMhmEZmnnYdprLm4qYDeVWyd1q82MhPWZeP+NVQXODwjy2s9dO+PH
r46IqjB6M5n3Y5cVO7iStl/04+Rrc1vgc1XLzSgS48yGefOhuLevTHUM3E+pBfQWpkJBdGePOWZ1
FQMT2+aNOe4p9Is7B+ny75mbnevDvCqM6cAekEPmzqDu9woIRCITl22dj3s7UcvsNhOV5SNa9hKt
Jl8LmudBgZ63PwAY0naj5ZwVeX1jVgkuV+cGZLbWuvrxUFt1OnZNH0/ozkXDdnZkGooxJssZ4vny
zIpe9+XJZqKouapROSsl+ZRENHrUFmZpTBhPxV3lV3HrWH48pMW9lq/qNkY2R08Vb7n4g6YnSlj0
JnL+yyioMEVtFltndvdbL792FJgDuEa0+45fvhlociM5ggtfif2fY41e0E/KzlPLdnfm3dew+fTd
WcoIehJV8++T3WyvRib2kM77SDSzRYekuc+Kr3rhWpBtm2x+dBhw+BIpZsP+iHGJb2HndaZlpb31
wgY6iIQn2I8gin38wioc27oc2Vj62IGhyz1v2DR24h0svbT2aax9awwdpam0ntPHLBeXiep+tGMz
yf3c7baeXppBE6NysEsFuoZnoqc3NgOMF6YBcS/2wmlSOkj4+FauzlyMg25dWZSJrUBQD3f8wpKL
7qdW+1EXkZ6EJjJFqU99PpZnWi9vfQnuTAKcVYCAus3xEKUY8Xmj0s97bqF2Dm0XOcfSFtGlltGK
cb18CESs/midtvg2uT2aqe+vlNdhFtGwSSOTE5+T6DRlQWC5FWrBMZQODV3MYr7RMeIMSqLVC9GI
M2/7xv3GOmAtkOzRWDs1oy8bzB6cLJP7tky6S1VEDbmLgJrhmzK+cdWy8RGG7/YNsd+5tOlUgGy9
x1F5gLOICSJFz1O4YJRmSdQmldxTFy23HXoFdFVcbFwypblTIgQwjd7CQkMIU7gIJLT1g6d2OIFk
3tDpYY2D4d5Ypm4XF8O00Vv7qaqXOjCq5lzEse6Lk937F5aHSOcnU/54UbjK1Ok4foDCY262A5Ia
fp+Z5plD4o2lt0oOM/vsTxrzJ3GN0YxaUyep3GN0l9woug5Qo4o1rAUWczNMuURnzRIfxiFvvxdO
Onx5f+X9tDV/9ZZI61k46kBpOg1/Swd59IY7B/DIMO+WyY03upooCEegydvW0fBgxF7+MeZIDVwL
aJ4bK42fFKm5TWfFCR3pGL6MLS3I8m7euBRVz2yON+5oyOIACXTUGlFTPDmwuxS5fGx/5B7/z+W6
muTyMHto9PiJ0ba0IvWoeywK7Uyieoot+7lQOZNWXSUgNpQhj6e/FX3Vj6OU+0nxmsAa2twfk2m+
5Xt+YO1i/tjU1capIy80ndXvulHHj6Kx5quROiOIc+ec9sUb+xaeIHbu4OlUEH0ncWk35YqM0mTZ
06ygJaxOIxmgpwxIN/TZnO9E63Rbo6BBMrlK/un9hfLWLFBQoa9js0heUd4okQ6tji7LvlO18UUa
iFI7BvF+BxDXbwovORRF7v1PJoFaGKoYCFZDKTjZHeisFQY+YHLvOoO6l67GVh86oaq7vNJVFJQt
bg9fT1IVJ7hiTj4pcDiryxwFPQvR/7ztfJIu93ONefzj+wPyxplN5ISIBl8OVJx+Mhto5kUOAhVy
D5YV0Y4sg7Lua4lDn2Np48NszH135q5860Sis0DIBibCoIl9vCRxdlUrxcJQaOnw0lDmwv6wDEt5
ps75GvnBEQ3cfz2c1/bUadDfp7xbFQm5r3Uq8GHkut5GkzGxuDLVXXbpOUK/r0Rj/rDBDPxQEDqL
ty1UI/Afg66dc0R5cycClrW5qSDmompz/NqzZaKPrLTLvjUye96kjWqbfjOhqRp0qC5t1ZwZdnGA
fPbMMuuReNDVb5Mzlwd7aGMkAbE2+T6lTivPjdQboRVxPEQo8iP+eVpn6r3JUKKkX/bRZJifa/Ql
VGBV1rIZK5M4wtJkufcGD50S9J++52azW1Dhuky9mJLXAHfxy4KUgI8KmON3CAqcSal+9i2OD3cI
VGjKYPKCSjvxzfHItepceFpVqnudOutwNXiR8jBS/4svTGFSy6FHn99UnKOanype+mDNVfVnXSjW
QdgYyba9nD7iw+zNm5WizN/veojzrWZeOwoKo0Bkhmg4E528XuTH33n9+S+VElT+bbutE76zRPGl
KzwjQATRu3x/976eOZ7iEG7Rd32j/ym7eMWRRureAGeR7XOux2njVo1R3KpLY2TB+497ndhzuSME
sCJ1gTOiAXX8VjD0vCx2WMPK4oClNPrWaLg2UzxnFjff9n17GPtuulMcWRMMUVFccejK9FCgK1Pj
IDajIf7+d1ofebQ4iKHJSaixQePjVDlZHLNZLFmkG8seMMhU+2NVFZsJJAy2ZhQVrhWnHp2gNapc
DYGJpMNHzUyap/e/w+vkZP0StJ+5UFao2WnxtJ1tTmw0GfZ1gx6pP2V4dvmxUW7zxJopbZrKuFcs
vSBHc+cgR8zqEmErd+MklECzXqE+osji0yzTJkxmFNLf/36vFiNfD88ciLboHLp06U6mLUPfMxp7
dV+wb0vfSLLC8hF7Mebw/Qe9utvXB/0UJYN+SMX6ZH24qpIvKYK6+3oqCgKN8jme5y9Kq7wIqw4B
Nm9ttdq+/8zXsC+aWDyWuhrwQeLxkyvMjgrspOFC76UGTD3oB2X4ZNVtBFJkjAQGnfPQ3hLzKiWg
t8zI/KU07NKXcC/VM+//+tLhu5iMM0cpHV+wHscjLY2kokkj1X1r9p64VRICqCuNW/RGZFXsbUvy
viwcbHOONmDIGgvVf/A9hIIDuEN0gc0v74/OG1NPREyuQsNv7fOcxH9xPegNTBFt3xm9uI48dbjP
LOmdy87XXXayCyk8EX+zulhqpyqQ2tANc00cupfTZP9p9xXw+qRSxias8tgqAyWRIr1S8TbQQkFW
HgULzhjfkt6Tnj8PkgaHn1V6g2lHB1XpHJvhJxfn6PtRdqV+A7mSLIhFcjIv1MAUooAxP2SlVlib
ZtKkcqejtRWZ2DpO+JBr+jjLu4r/hqigl2HIto0cQtHrGmxxvlEdRYpNAbQfEn6eq+2FSPB8/DKI
WM5h2ZTF9Dk1MnPa6takKA9F5I7ixZX10h28KHWs3s/0VNTPwshoFfnI0lhWF8Z4EZULNLrJqMK4
6nC6t+WSz99t8BXxjcDrYthXfV4qZ47N10c5Nz6lI0JhrlVkUE4WRtrYsy7mOD24udSBECL586eZ
28bXeckm8JmjLjQQ1ZYH4tlUMuNRZhKGe2vEWRnqvZaUD1BjhHHmqFon4nii1hIb6Mm16cVyOjmq
YFRGWZsWeIk5yXTbWX3/jS4De1mzlcm7TZxZNbCvwY7w4v2N8uroor6FOAsJE9BKkBonK0SV1Jbi
Sk8OQwKP+UJMTezuCmTYsBQzRQGS0esPUKhigYM8Wqpn5uPVPqWQChib/9OTgMR5co0VU03gZNvJ
QRTeJHyMRsePulOf4wa8Hl5WP+Ewl/iqn36KNHdqrpnZUqtDhUi5GxiDN7X3ao5067N0k+pHRKby
hNsUdgzvD++rSIUrmlYA7B5OB1CE6/v/Eg+twj56nSKx0sype9kqnrKrsRvemVatnAmKXg/lGg1Q
6Yc4Ci7sVLXIG6fSpclSH6Sw5YWOA+ouQR88fP+FXj/FWrXu18dQ8KITfPxCSlLotRi6+qC2hQWf
aHbC2mibM7Hvq/QMVuP6DshksC1e1Zn6cYm8XO/rw2B69Q4VxWE3uZX50RlHb6NrCmH3+6/1Kpxa
aZQUcjTQ2yB6TzFEuufWQ2EM4kCsr+MpSpaKgZkBpnIrrdSObglE0/pDDO1w3qBh5EzfOq9N2nNE
qtfrBZgKlFjyJKjoYG+Ph3dcPEMgsdccqOzWF6rQZbSFUd1o/uBoZ2kCbwzz2jlZZTWgF2IEdvw0
S68myrSJOCgsqU3Vlu1F5UrvYowNPfM1kKbameXzxvut3GYqZhQvgeGcLJ8sr00J1FUc4jmz8czJ
AMZ7mdM9Wo4y/3h/Tt9YqsQjK/wLVAxAyZNnDe6splJVxUFLDdEHphFj+qnqA5X69x/01jDSGQaW
vnbZX1VXMg2DRLBHAqfUVA0MbMj2lKbEjT70dAbyaZZnHvjmKCKl+pceBAXI43lTu9F1UzmJQz2R
sIMtVq/QrlyubJdQ8/13e/NRIM/M9WAkiD65Hxx864fFEuIwRZ5dBotUjSZsLS/2LpPemR7ffxpF
c7760UUIPpEw0l0hfSuT+mQDQCQspgpbpAOCyLgee4EwtPoWHdxyj7F9HRoIPX9xbWWvqNNTBol+
Uy5etZWCsr4kygzcJR9v5gGgg4876fjdXIT9MskqkHPuBElcaJcJlC2/MsTUBRhikBjoaY5JWq35
xlAkO1EWaIL2lZd+STS5F73h3HiDrZHkK4pfV6tPb+4VB0ra8/Xcme5tmybthmh3xCVp3I9NT1dX
iQp5kPkgNmpiu+hbOSj+LTL5kkpN1HTOumETxwk2OcMQ8lHjVh+Ur2WX3dhRNV80KhJtUxoNhZ8K
p0x8J+7aA0ByLQ4zwy0/VIbVXiN6kl/nc6TuKquVnBRq5COZeVtFbrHhW80HF1PqbTPkshmSS5qX
c/wlo4r/gAzg/F0TZZSHjfTyfbcq+QRNMnX2jQMtP/3gRCBvrhp7YbA8VLO9TxaeMVkIHpDpWbtz
H6dq1Ea/qAu9ufCkU39v5ylJ/FZt8M+qMbnMt7K0KVH7SakXzMhSEdkx3mYlDtC8tcW7SmPFqbAl
Es6za05ZeuHO46qu0Jfj1CaHnqtZfrRVqO4XmK2Y0RdIfmlnB0OGsoQVqIPWTxeWkzc/xtkCqusm
c2JuUTGb612vrYpmapon6XYB3U/sBheJjJit1W4iBeeA0JDdlG7RGhPLBqbsfK1AEXrSh7bBrLMm
3BuX1o63iTbpc9A7PRrJUy9nPVQz1a0DqwWm63toNuOpok6dim7yWIiLvuiS6nr28Ha6sPpUn0My
hLL6OMEW7Hf0j0e0C6OCSjhqFTYBAq4X6h4El6Xtiior8QJrskaHZuEqcfelL7JW+WhE+fSjN1vD
+lRxHHVlYNJxywOtVjtvm3i5M+6A3BNZj3oBsVQabicotnHHbnEuGKuNNuU1QmTT4H7VzRINBpBK
Q+63jd3gNkQFLN+MlvA+NJVQ8yBtZVRivxaltW968VTsmilvhk8mROzla5p0Mv0giqH+NmImJC+E
SGUWVk3X2b5TW015H3VOCS0nzRwIKnbSUkwzZUYCYKHlErd+lg+ZHmAVridkhF1RfDOapBI+vYHR
GPxxoqOApHk2PCCg5JpXQx4Xn6e5iIHzQvDq7hpQe0YBkELTex6zKmcZXSmhxKI6F13FHaZiB6tr
HHvdQZHbX/UWLqmHxaypiHa9gydRmtrTtEVzWBY3URYlwyfFrdUfhOltEiYWWRsbCH+6jasJmWN2
oY7t/WzItn/ovL7pV3XNQp0OWPAIw8d7yBz9kmxmuXLqTG2CpbYofNvCXZW0sEv3ushH0WfML91l
ZiG5KN3YDRXFxaD83Je2cp2j/uXe19NsJBICQ1w4IQHZWP9pAlvxPiVZ3yShWOzGDpRelSql9GFA
k292JhjMWFDvZG6505+RVtbFjZLxUBxC9Fhspwl7et2MXC54eLIZLeIsybLPMcDocmtm5jj62N7j
LhQhqfAlkbFofctJk+EW+2FZ+arMp+Eagbgq3ynE2kpIhmBJONOD6dzbEuG0AHVH0/FVpzfFRjJv
ve8tbZtdmblTDmGhl0293lo5gbdV1PGmsM1x2UnRF+U+QoHM86PM0MXl0Fr6dJCpjoLDYJW4OWmo
V0F1qbI2gkG5VjLSpVH1O8tmUQRpVMa4Pps4ru1UVTblJRV3nMiGhdKDb8Oj/owmIBUHW0mgdSuF
ag53mB8ZKvz0SfcCr/O6co/ggaF8qFU9be/5Ip3yOI2w1w+OFs3JpmKB2xdOUxhLSC2l10Om2jX8
pc2XL1aM8F7N9CZmwmlB6TtwOlNagYPs+cQeiCLdCrAy7qywLDX0q1n007Bxpky6u0bOfREqqmjS
u8jWlIpDNBuk74Jmn3bChG7mtyShvV/13SLupGbCjtJmZP/8SnScdR0fVl/IVXTwstIyq7xm7ubi
YmlLKsCT15Sf45lQlk0lWKx507afhyzzyrBWK2H5IOm7bwKxoMfYdSJ14/SoIaGMCPH+uqEhg0Nh
rHPmpzNAP+TlmqTcJRIahk8O1EE5rys4Skox2vIS+bhkZHPXNSYNdZ2qfg8K86sqWrMLhAVd8kLt
5tkMJ45J9UMdNfQr8rmWiZ8Wq1eyWyGH6c9lWiybWdqtdZ+7vcwuu3zoYSoNo2LM9FalgnKdmWRD
Etj96OXfM3Mwu0OjeHhycWhFwkddz+23llEb+7qFGrH4maxk47tzNSC6OkeLsu2a0ly+a5mbN1t7
jpyvY23VXYiHGMVeXRXD7IvejCqkqfCR3aETkei+JtQKqorE29bv9Nn8sFRLVW4tvuHDAru/+9os
GmIGkKsgsQQcHUW9VeHvfEnVpaw5gZaluot7XD6o0kHiCelSdvEOdFgOcGNKZbPJGIV1B+Wx9JW5
ab0A0yTa/HLs568tSJl5WzuInARjrS1YZFaTpz9AVBjK+xFVr6YFY1qmeVDV6aCEMexodw9B3Xhc
JstEtV448qZE6hOAZmEY42e8Tebuql/GfHjsbZmY/hIPSncJJMqp/FSbQXe0rpV0G1C8ebFDFilL
w6URcDxoPw7LZVR0S/ooK9Vptx2t1TRAhWpYDpM5DtNWdbvWDScz9uSNZTTeJ8fMqvYiajS9e5ip
YNqB3lhRe9E6q6lzU0fIuABldcd7TFeyYpsr7qJcc5mIR9SgsaH36jzFN5QiyTNlpCwJOwabdraF
luJFHi+ivtEzp3K+kv4RIhi9Y0wbe2yU4YDhnV7tYhc/umDp8D3YzFZd5BxJRh0fQDGU+EmwO50L
eJBqEdRzbOpbFNkIBel2jMtmIVJZu8v0tAK3bKzE72bDXHZmo8fFrW70KFeOVTx2l17XSu3KWxIH
m6ZKA3kuWfp0FaTIu22iWpUdqlrejLuiXwhfRKbHn2eXZXHF6gdSpyZU1ja4qRXyGle9sd3OGlRQ
f8jrJP8QGUZ66EtHawI7GjOOjciQBY6e2lAzOJOIoEGvfTduPSMJ9bKOeFvXqe6mFI3XbWouerkz
NYKwbTx49XDVCKLbTREnQnnA18xwQ7PrEiX3EaMYCfSwZvGiJZj0pJBPsddlXur3hYInkzLmtQiy
QqCjAQe8FlulbWipti7uqYHTi3gKZy1SlM/mEsXf46zX9QclEe0XLdLQ8g9VS87dhQ1tA5fvJK3l
VTql2mOrmOC+ooFqne91djRvCcIbeeuVJgYxbVW1H3q99rzLGPO7yifA65oN8Hy72iKOmqAcZ1iF
x8XVDJ8t6n5XWhbZ2SXU/B6+HiOS7+aClY+A4NROYVFZ5bM2qZUVzlk/mxf1sCifVAIwx2fpWnM4
LJpbBbOdGcpBmdUy3Rqi7q9qIyuibaEqhsQIIrEquPZK1ePw0nIMFIuJzVJsqXO5STiOvSvkURpO
+6gcqkubdd/7i9bOSN4YeXmn6NJ2CcAIfw+ToQkjLMj2pG/nU2zxz3q2QZb2tFhkl3jOVUyl3vQV
pdAf8AIwsguzySvHVySnz3WzSNvzzQaFRrYJgfCOmRqikLLOqF3XZWTK637psIaaXQN1icgSM+vM
WVKWDNqHnETdLMorW3ea+pKAo6+DDOtlnC+ifnrJF92ZdtpiJvE2oqm++Pbc2+02F2VqbCb0f5N7
9kI27sSQ0ADKcThyScbKpd5XWjwXu3JVsfGxqERpKkCPdLw3Ui3PvkcoTQ2h1ilZMgdlI8RdHefi
m0wyE41AO40awUFg9O51DSw29imiKlj9kktm0RY+3Zoc1t2iJtzjckxvctUbaD9P9EavpE7StaMW
4kW3HgGVsfVm1YvDvEqWbvaBjkXtYU6NmtgLHEm2USXE64u+xk0QFAeihEZo6emSHMa6EyLMyt5Z
AjsDNRnwn8vuZrVMM3aEcBCAiRnd9AqSAXastt7Tuc2cxXwwczFVBzubxLzRM0KUR8juwpT0BhTb
e8nopPUHI00syMDTUKQAqtQyhgMOzlKZWx8ERTPQfSy9zvURthjzZ5CBi7j/maP/2/P8v+OX+u6v
ZLz7+7/z5+e6kS1OVv3JH/9+SJ/buqt/9P++/tp//rXjX/r7bfNSPfTty0t/eGpO/+bRL/L5/3h+
+NQ/Hf1hU3E9yvvhpZUfXrqh6H8+hG+6/s3/2x/+9vLzUz7K5uVvvz/XQ9WvnxandfX7P350+eff
fgfp+Uu5Yv38f/zw5qnk9x6ekIv77eKleKme/tdv/9E9v1Qdn/DbU/Xnbx9hEPZP1W9/Pv0WDFVC
I/WvJ/7nx748df3fflfMPyBEUmqjvmHSk0TN9vffppefP9LMPwDaInEGhpqOlboWcKu67RN+zfkD
VUpKyfAcrJWbupZNunr4+TNT/YOW46oOtsouoh//zwE6msr/mtrfqqG8q3mV7m+/nzQVoQWsvnDo
RIHghkzxSoBwmcsZ0YyEllUyFtvOIQguwmqJRHXRcmOVn2g2NfX3ODdxUMSt2mjH74Y26NxKaJwk
xplC1wkGgqokwwQTEQwXVWACDMbk1/q5bgijwqHjqq1IFORmUZF23Cu4b9vdRoD+dglFbGTNuQPp
sonPM1CO8TLXqB25gTZyuFPtnxQEq/3Eq4QWmrbsso90w5wv2ojj0BjmbZYmZtCOFm6QFFgkt/wv
y+Qfo3w0quu3/K+iFsinnz3CdepMHZzeqQsMji0yd731+KeR4+P0PLRRMGZN2RqBbcg6fVbGzu2T
LYEa7Wm/WyzsdeZuMZQiTEGpVVzU9kIwHCFlcQ4Hs1Z5f/12TDidUrpitGFWTPtJNTH2ysJz1nS7
7jN9XoKmHIR+lfdOUuwk3UOFrDVpCbCDiIKkuQS9VbjiLquK2dsiPKY49xrSS+pf3+v/wTnzsS75
3+kBc3Qw/bcH1v+HxxDr/Jf19eoYunpqno6OrZ9//6/zhTr3H8wg2oz/PFb44R9QQHTK0hDP1uPh
n4eKaf2Bk8+qEETfEej0Cl79x5miq3+YNLM5hKDkU6SnbfUvHCrwk49W2NrXBLHMIqPFuKIxf8KK
f+mCwQAjSxvz6g7Umn7tKjUFkBwzZjtVyV1mbQmcGdD20E+fXG+6yVI/krv2K8L5YWHZl+lU7wf1
yS4ENYXhpYHS4ntJ4Xf2VU7AhYvAcjMb1beu5xfTe0+PLibpQBckOwmWGQBE05VzGKsWXM/USQBI
YzLvWNkT3vOAZRcl3Uxxi5KWqWp+U5YWjpFFCnQ8IVYLojgtHqncLmGV6X/iIlFSlGttRG1vYfQi
eVM/90urbktJg2YxnHgTNw8kjF0wJOYYgMAyQm/Sv7i1fDbB419QpwMsXCQApOqx+NJlVXkwOm24
yNp+l99ld+DNL3q4yqADYxNpqly99JbrMY8/KMXi7gjlG79qtSKkhalsljh+FKq2+H0zu3757NXU
uqYrChyOfilNqhrGNktEgKGcK83nIa+aLSGp6avdNFO2pjZugQSIIurRl1OlkGw5meVPFP1gpIXk
RIGtP2eknWNgg3+vcIoATgLVuUZEq9YuKo3Wme/0xo9GadvbeBncMFIM8xEEzFNpgHoondzcmJ2q
BRRosp1nlH9mHWWwLo70DWiq2pfYTOx0ddYCMxrboCI526Ko/Uwd1w0x/vE2Is26q06KIpxtIfzW
tKawwVWLmoWaHkoEMjd0k6vQ01qqpmMnPvZFm90ObodQ2mzOYa6MyT4dyT21nvoG5f/QUYrvY6GW
fp6Rl+PPkIAAyIbtEo3FIxeTRgCilTd1x7IdGvGtGOGFVrLKQk2A5DSm2dmUUf19bWkEg3S+VpQm
Gca1MCw8fZMZFUjbfki2emE9MHkprcU4vurxlQ0cYc8XwNvupdVVIJCLaCPMWg1GS9YPUe7Euzmn
6G6o+dYsibJxxdAg31Rm6E5Td7XQHbhT+8jddolE+sSc4q/GZDmbvsIQAOsfrQ9o1IBjKIf0Ce0r
ZyPHdZEPSNc5oiKdLArXNyo12wyxrK+yrnIuuzIqGAMK7IqgqNWJMg6GSZr7KCtdP5qp49Igbfy0
GZg+qsF+rVBpVmJnRMtmJUO1rRh/RF46HkrbgPLRL46+ybEj22idOvn4eaXadjtO04in5kLioc/J
rcJEbtKcgqurKDHRv5sE+VJnoe4pzhY9DvarZoIHduwq6KIy2VLANS6KCHkl3BFyX2tz8VgkmvA9
ugrBoPbdTneK9lrr5nZjZ6DfEb4Z9JCAawrqus23jIPqV/Q3NmAgcPixCp6eFsNlout0DZR0BqIT
xZs+ro1LSlQVWW2jBRLkYSBjw/TzMYtDJx4/VVj4BulofAaskfi95skr0+UUAyD3Je91vLdqzQlS
J/3hmHEXQoyjt2PxOsogb6u2UcDBxenGa0vzJnHYyWZFfhxTuwrE4mUbcBtgPFPb3clacdE+qcWB
rotx2XqZDK1hZjdq5JL6GGkbmCOg66MivapqSumtM5V+G8fLRpZT7g8EVGTkYgS/KGPfLtOnSbE8
P8+d+irmdf1coZPkkq9c6FExXpbD8hXsF7bcdABCdVySkGQjZ0bbmA65VW/apsMOBIfSLQWLcwCK
Y3zKX1fHCh6HEAtQ27VOoHVY25AVGW11h57JdekNocVOULHz9ZTyU2RjcFNr0RkkxQlIiIdaFIF5
JniNFUtx+tB8anIVVxXtzqyBzQkCn77giPiznxgZbfLL7kE1qH7dwzQFVmifaZIfN67Xx6+iu2vr
mjh8FUbkOv3luswbtaFwFamEWHjV+hkL8ZeA4Y2A9NV9jJ4XwgcgOEA+Qw5fI8JfHiABErHqHOOu
zbNvSpo9CsMkc+zPoZqOm7m8iA1nmn0JnR/YDaST4+fANc4cVRTWXdXuyLnD6RIOOnpFF++/zqvx
Aoiy5izmyi/mkSdrJNKw+xWO8O7Gtf3pPavJGSbDG+P16wOck6a0LL1aF9iO3HXGIetuMvM+K0kB
/+0kaPo1RzhGKP0cKrDFLHTwnDoKPSdDNZHzKVTt3bsBFFoyXptrAca8V80fTfL8/qPeGC40q1Yp
CmfV6D8Vv2C4CrVONe9OGFdTBUXwDHjn9edriCivYegKTkV54HjWdeQ7aGML5Q7fuWoJCTTe//6v
hwqQIHg1HLfQQyXxPf78ZqVsKkte3wOqLPutl2zVZGc0wXSOQ/Z62lEuQlkAUOLPhH39+S/bJGP/
LEM8Zveu129HpXvwUvm1ndzv77/P612yGkCDp+IqR/TkFAPneEOalkaS3uv9B2P5HMe9rw3PiTin
xXY6buaKLITnwJSA5QCwfPw6sUE8tTY575IGus/tOGxJRmUUdMoZQZrTceNBK5YKPRoHPS8QfscP
kpbSadLFKgc5xkAvnpT0IT8nEHhSqXBcHrKyN9Y1TOKKb8jxQ0azjSPWYHxXZSPc58GXnJfefYqP
sTpelZDtXSsLsujz+5N1urhXfBgHMwcoW4ds9+SxNFeaObfN7E4EQ/RSKefuO+MYUry+F3El6Ale
bqWZ/7ybfll0qZthiEBH9g7F89mHxFYfWiPXiCWcJtDVaNiUsjJ9jInUzYSsUTCibfhNHzjAe6V+
1NXJ8OvRqgNdZNZ9WZXjpVTtlzm20ru0xmnB8XpnV4Fo32ij1QSuQgjRIUZLSiam2HdTAuTFhjDX
5KtWtGdFt+5Iy3E0u2Vrl5F1UYP1/T+Undlu3Ei2rp+IAOfhllNOUmqwLEu+ISxZ5szgFCSDT7+/
3Ofi7HYDXegCqi4KrlKKSQbX+sd/UFL/+y1z+63JsyNYGRmo95cOtM6U5veEAT+S1RpQTyKuRv34
X39z/AieWR+pLTUNf52wjQhGi4CN6rG7c9holn8Aef5+ivne0OEjwCT3hBvjb49IPxBRA0DHb1Dd
F9YfTf6ZNy9S8z+VOP77DeixshOpTcIzQOHfwZxTS+EDUln5uIo99F+Qtv7D8fpPP+Cv49v2Ta0x
bj+A9LlRhf0c/+fvgcPtdgD8f8Tpdo/zVkBOy18G7pW/fSOVa1V6rg3eg1eb1EV0HfWTXl0eKZje
jmLrp7hhpn8zqwkSnXfMYZ0qA44etonbd/Uou87re9bqfBmWZKuWjMiBoEz7svh0Jst9DLJAnoum
yrLUXc13HYIykhvDFnRAaZ+oFs7u6BEagRZW86qXZOROslWUza1DnE+OfyEd0yNLC6WreXL0Zk06
Lsp1EXP7QrRjf4C5Q3BQWPmfbdjaw04iwHr2UK8ko7Ow4lf+lo6r1CMQyTrOtfH7viGfwp0z5V24
MMu7EcFx67ne7SZFs0KM6lLMuNf7934LnMPSm3CfvAOjzdyCKx7JNib9voSBdAvodg7ZsCb65gck
DR1NJCYd6Koq7qdmAFixFvHgb9rwTBIwWTLd5P90azmpyOuzgjLqffhuD9twj1jIPZORPiaSLEn4
jrVJS7OwP0q+1bPvdDJ216U+gPh5vycInmibPD3O+1VPNiCTCFdnnlgo7k++z0Ki5daajr76hHCu
wqlb3lFD2rENH54EjelGDXLTw1hKPzTz4lk3+zdyO7BUTZubVn1XRatfbZd8IrV9HpbaiUlhWlIx
NFypzO7vcZN3CHCXIdr8W/hvLlykYuQhiMber0O5dOnsDFUo25GPOSok7XnfH2Tpzeyndh8C9Mij
WOoiMXprhS2fcxkOmgBSmnXvfiBk9TTACceB3/hP9B3wA6rNrI57N78asz5Gg1bV6WSVQ0hr5hDm
lKqdjBae0mikfWeQG3E3uqsT1o2znxnpAqr7EKC5S4MWaNN9dvNAq1Jt6n37q5LOPaslmRmtXoWN
XotnqACbW0baXx4Lq50U/ii/iPx96/wmO23+uJ4VWvq7PZtoQV6C/VlYwXCRbbf+yaX/sbS06uj1
6Ka0r7eRVfRbyoXWbmWv+1O9OjU2cLc4Gl1QJ77YrAdiuQ2+U896AF5xT+hxrbQQLquHN7Aj5jCO
ncN/FrT5a7DlS6robojEvBUpoWftH5KGzLB3cHG00luTItvcC+uTf4LEbM41Ypgob1V/6gQg8lqR
C+HOtpNOqI1OHbfv8yZReUSFPVlP47K4qPr8PTI0HDQw2VkECNEnze4w7Hm+hm0EpcmkHBkhHPs1
2kaXdNZcAgT001Hqijr5XDPZEKv2ANJ3ax9tCEEXVhE6PvEkXg3fuZfDL1/NftI5+pNw9w7HcT6f
ilyKq7Ytw6lGvZL4uXKONbkcJ7ZQMhd2gy23N6yT4XY5fxgxoUEeb4xGsAxdJdcqtHcFZWJ5dBoh
aLwEt/hdZcgqNfJRDwV5OKvowS960UaV297YcFWeYdrdWGbqnGnAjL9a9zuIyZWVII8y5Hd3LgPV
XW1ReFLbnUhzvsHQr6ao6l4I94mD1k2QVN/2+7VMFqv+zXj0bbbcWePEFPZPM9/G2JuW76urRNh1
mXGyC9GkxeRXD3C72bEkrjA0JjWdndrTEnetitMIbnuEFe8PDeqse6n6PWpWS8Rr4/t6qJnkzmhz
szyNvfxUrVHGazb7jyBAgFT2aMc9WosYuaZ1r7SNpP1bqaZtyeooGy1I1iYXoY4TOyJ9f4kbdONF
uJVbnzitcp43UWso6eS9ynX3NM6cZMas6b8015kuO72gSc8xexiLeYiYbr2oKhTPKak1J+EObdI0
bZ+abY7iBoQNEVAtHg3EMQlUdHPs3M69XxZnT4th+L1XfXAXVJp2tkoyB3UMycgbRHCWInuTTvBT
Nfr7SrBe5JY99GpTlqmz0NnSbd2nuegy2m/UyDr7HJYYcz821ULhdK14MoZ1+YJ3rguMJ7YZ6a5c
XpZ+qC4ci8NpnrL66vVG/5DTYYyOrioPKiifDelhPd4b4tuV9o1I3OXY5bmXCumUJ/AiPZpu0C2+
neBQ7BKXLwKfVFqquu74ucNV47rKQQveS9WNiajy9qQC1R9td8vfjW32ElfUiFBNWT2urubjzc6G
iHISIySkUl7VurTR1t/88QPZPhR/VkPYab33svaUDzcim45onngNZpx3EXpD4HWtnd8MxIdEv5DB
wXHP+yFU8/ZpuVyxRh/doy6t+lsgKp9kqEaVwIGZft6HTb/OzaMAiqpAc731c2o9/aXewXzGarAP
gL7PAxH/qWWqJSW8c8ewv351gqJCnGzBeaxagRLD0O9tiVIgZySLYGBB4Kviqw8qbnF390mj6sjM
LjqCbwmFjniRlo+bZ32Icsp/m8uqxdaUTQ++V4kP4tudKiwogY81c+uvXmWZHN8OKgULQQ/+PSMi
QLC6bL7OpZPMEVJUn3KzWysZJ8NC5edO9VPhu4prt1b5oV7QM4a8yfEiICY+tGaVPyoEk0vYTfqe
CmaMq2BUSLzOaiJkHUM4BKN3aCZRpXpbfILl0c66wdFVmv1jHYVxL0T+ofNLxGhbQbMVaHZHEfvY
yjDoUOPOmSW+2Tbw9lA2vMO7HnWOQzfLU+dJBNuzo1+NckYspOdFgmVE+ZCQbRAikMR7Qnq+fdYK
L4+nzdMeRYaPlHt+etoaOYY5AUnXqeO97vv1FBe2ntNpoU+RZWUtGRtL+UakRXWiiJ67dyz4Xzvm
T52s84vu3sJioBySMhNGarD7hGiJVxKt5JggE/mDtGT8VTjG13r7e3XGmBtnPhfTHMho1Pzg3slv
RgAoIeIbJDFqZnPcxqH5gtxC0D/5PKyW/mlXxS+EntqvhS05lcjUEq3WzRflZn50Cynk7NP28VrV
GjxPtqD9QdZxXMgkgNnw14h4Lx1Bfk+roa80kjPgvCcENbE/dowb06IeZaP/yoWoVkSS44dh7V+2
02knwLxxDm1tU5FOqN+F+LUycVtYjtWFPW8QT6I2uvGqhca+PEtemdqyXl3CDUNL8fJVmDS7W2eG
f8Bg/7Dm6mrBI826nYz265i/+XmQlIa/kPHg5eG62NuDrcAl0UP/0dr9a9S0GXR3omsII0vE47xe
mDxE2gYoi3SJbVuJVd50c1TduugmfXdcIjuYh4Q6ZO2+YuWJB4UMgLm4vhecPFfotC7cFHjssjv4
noWeiUhT7vAOp6AzWjnGeCDDYT0sWEFjFoI8bqtMpTIw8xMd7kZEdtTPzqibo6okYp/SHc5WbcmD
1rfBeZixeSkDNRk0pRlapfJTXHwo6/asDremWNKycT+tCqcEEdAl70PpXkS2OgfDGUgTCYBPe4sB
vkZCd6pvIdA6RFjo7kFwV2jedQyaPRLdrr3mjSKwBxrntTQaeMYOPnPgVQt2XnVVcZaIJaArlMtH
27Zz3hpDRMiR/6x8YHzT0jYglS2PhD1/dsuU3a0SsRYy1l+uwfhVtsaGivemEi3HXBxLv5E4ulaB
bNLu41nSDo4U1TnmrTt/qK3LrptJw2yh+jVCLm08jzZDLW1RDi/d4lRt4ok7zo7R/fsPlb/Uj83E
HOtu4vtWjNw2E21Pa6WNp260fvT+bCdZQaPZmHW/FcNS4gYltynQ0wE3mjGG41TIWLS2emjIXI88
9FKh3pdLUqyZOhmClkF6gAbzlaSLPSUjk10GjmcEPRLZpcA5ufGcSRL4rGWMV6o5Ht1mWe+XnLxj
Djp1XIZGO1KHMqb2sNAFP8K4IeeW3L+4fTn1M4ymA8XH2AndU42jJwgNHS12aOMpf54my/lsu7pK
2t4u2FR6+dIq3eatOSyH1uv9F8G9gkh/4Y1kO0ihCHN1TmLS7UhjZTrP4ImHaeIxHAx7PuOM+92Z
uZsMHYSvwILAK4Zk+W2x8pQpwUm6zaExkvSFyLbLICbP7JjtY4NhQNgJPER/T4UFT6wrk0VN18ac
I5UhecYuVabboD5qkByyZXp1zEX+5RBIeR9M3PuzKLBPlU5xVXhWQpaWNvRGZknEK1patN0ebrWZ
R2aPxguKq8gRxJskJ5Xl8JBlCyzXroI1XqStH+UQ5J/Wvs2pZc39YdgL+Nw+q46NMpaPsrP2e1dH
ZG/WujwOTace0fWpV3rGzDOSOkUy201MmStsgJnmnEZlD5deLcFb4w7Vd00zlpIjcFvjQtPqg8ny
dYB2p7oisJ6dQokcQnZbwz1z6mfL6I8jI3oPYoVsWaeVQhcHRrfijL2sfa30gRFv6rK3BSos5fzs
DrRNrXE3ZRY5YCUYF3Id1M5yCOcC92Ov799Yx6gFHNUtabFQqIkZ8Y4qg6ncS2P91U2dm0grnx72
TsyhZaARL3FqI6bNP/Mh+Aa7i1rXb6cwW2v3SCqRc794Q/Xsci+d3GwgiGri/cWgWl1txya2YHfs
1LC293KCOOyYLpNCmuoQuGOf7NSpJwudBVG7wvSyWFNY5zTueS3lFJcug6muPOt+nI0/Liqf08pj
fKAbF9VzSW7ayJkZs6w/lUa+ngoyldGFruPF1cnDWSailTnbzDsPOUDEJlxc6dMcnzqzsc5G1zmJ
cmUXmcI14mZqEGb1fH/U/Mx2WJTLDqUpd1grD1PbLoL3vii/NLwyoegdMsk1P4PiC37O7bDc7G8/
XGQLx0F1RqjXwXQxURiyfAavrFvw+wuT1DIXuG6nxeZrQUKVLZ2I9syyE3Nnase74ZwqU+sj25Qc
Er7FSVByXTq7NGKBZAilhKFD+7hIE/YXrcRo4RPiGObjvt5XwQIIieH+vLSO+50GbTxMueUcymBH
1j+I9ZhJt78FlAWHLcC2glgfTa/UnO/b3NJIg3g5wtbyG8lBHfUkcN3hdfhQmTOellotkbVn2wOK
4+2g1+uX9GRwVeSVxhUkA2ek2E5522HcGTnskaR2F2F5wbE1xzXJeZ6jSXn9wccZ9G0ubP+8SM9+
W5XlxVtpOu9mIP2TqrP2mQuXc8m3+nPYtNtt0f60F2TobW9deU7cO3xyCE41fU7M2XFwDWEskIhV
KfRjPy16YaMtNNtYiokOV59FbkAUwF5azsky11mUL9gBNckRY64s0duswRx7NLlvmVxCd5m/MjEC
E/XSjSed+8H2cz+ZZCAv2SrzI3FCcyxztzqLfK1Tv6xupYGhJoxbkmBnHnkwIronTmgEnAerrtsX
pPZu1M/9ax2MWWJ36Ln7bEfzWpRVOpgdv4HRAMA7Yk0IVLdPfWW8If4FMWCESwO9dsK9r5cU+a0b
bTU+qR5kkzeV+VaPo5boFYVcRHisB1B+MwW/BlP3hLkdgMMQKhOsx0VlWz6ten07YLXuYBk1vXsz
2pGFXtLIaG6TamFTMdEysFg7NhVE284VzSYHuDB14MGOyd/MtRPhAn+syZkIQpF1PDbelEzGrpOW
2bpxvdj1s6iYobxh6g4FTcEnbVXTYRJrd2yJyjq6w+Knix3QWBos8z2/QpcMxPHc28Vq3G30Xvyq
KuMdpcAc+dtcJY7dqThfWz3Fl8LUUHj2oRoaVvcsV0dQLLb3soDBR4N/F9Aj9SLySjzADf8RuD1D
YyDA0l3QO80rehZ6UbsjnzOIWsoTwg4INVlWMV7NXnY4tYLpsRyn+rLa8uOWNsHxdou4x+L6wB6j
UNb4+bXEnsZApCn7RKqHSDtCJo51P4lLTjVkuM4oqYqMy91MQ3X2zNZ7C3Ld/DXvlkpoh5CESSkc
L4PlHfuKB7MqekKxZm/QMHBlGEk3B1SNgzm0++W7b+Dy64ZqiadxNo/5pNoTGZbGA2QFz4FfjQe9
GoynfvZRyuyTzoCZlTeLjUg0Q3fTPJNBusz+FNqExURAnP2h2qU8ujnlPnRjvg+2OR86cLHHQZVb
crPipZvJvbuhvnmonHI5iGwzDrlxe1Wx26VeORoJcoqAbRd3GGPP2zKO4miivwlbdpeo7RRiddsQ
Jwt9yj0KmynOrHU47ZvpIhVBIevTVX8wC2QPWV/WGF/wGFdYiGKpMCTneekecxseR7Syx3wJstDN
rZFSNbqnnd+Pv9dsKL5p3tjF+MbwE3VA2RlWBId1cF0jbbTSvQDiWA+F1se8zMpomnh9yNYK10ni
SLAa867Gchp1ngEI0OcZ01zedZcWjzVGDuOtLgY9yqvMDwFxZEjSvQiBVtDvFhIM2wy60EXvcUfs
w3b2Cqs9ZKxCSe+J/s705ykMGrs7IGyvQ4Su4n7H7RjPnltHWH6MxwK503HFcBHuWve153V74qCV
qaDIN91bqajRqcF06ZjCgzk3B77IjIyB267oTEHc7472ZjWLH7eexlBqudsZgZM4o3s3X8ibwVun
5Yig/EJP13b6ADzH8djsWph7uEFU2+95uJuVk/pgY5HUauMg7boidspDhGM2PcDw+Krjq40V+1SC
5D8LNUjsU06h6POqxnAy7DVUGqbcmgkqNOxeRTQdqIg1cgbjY33HHuD/aHdzu+st7cX1gAcnPHLE
66467we0RbnutcwZE8DUPnzaDdgBtLGXrDqhMl21j483jB+Xoc9r2vTU11rMLfCTDoVpCVVFJQbX
Y93KJiZAVftBRo57Z45gkyUempjxWg+tTbdTkhrkc1U/6t2lJuHpw2+J29LsKcD0XXNtjd69AmTe
HDp8ubalqfvCqOtUW/zqMAXSO22tJ1+cIkOaWOryspW6fZisfMa00S1RPQ4jvzmNwRv5QaHlE9AV
WOaAzcTj7iAW+bIKT4uX1spDUr/Gt7JGgzY2xvhNDp3fshBjR6ElVd4Lx9Ris67Jr9GE+QoNg33Q
YxAMOzHk0AuYa/B/lAmxtec8EGE9N83jpk0/xuXGAqz7ENWFWPiG1/HOCwBOOn8df9d9sDxkRjU8
mAREXrzWXA/+Xr5WezZfUPJhe2s6fLWg0QKUHg9y7AHiJp3JqGPLXHy37c78Y2e6P3OnBHm4ZRq6
LB/YbXaEfu224BeNmC4+rNUAmCLYd9BHvMub8i/Guu/kAXnDoTKrJV1Z7CNgVz2cNFWnlt/Vd1tl
fhYu3mDwDkth1yvwkpV7k2MDDfL+gXaY/B3rlnaVDlPWvO14nbORhPjOyR4tVkY25cZ4miq3L6LR
Ay8DRMjjvFhE5Nubc6HccL0im5pS3Br7D5qq9odZJ8KEJdH3kSf2PwasZ7FvjP2LDZlnIyzAZ+fC
V/CysZyy+eVjRT4ZGalDLgNXiMV8OWbFrsXOVBo//aDV/7Amvjt1tl7h3/SfAd6r18oVUuOVtQRn
F/NcaKL+fx7A4g7aqr/YRpmHg8WO0OM8N4LJunLjvVqT8NfYWGX7osu+p+Oubw6T3PeW2XRvD80A
xxoL1fR+svc9bkfJvdJWAlib4PEHtszfHIjyIcMRFHXb/AyHWBzpjZaAu4wNiwkzvoibNcqaCbZ1
KjcO5lELR4q82IlbUrh2iuGbyfytr2VzYb2E3Rmy5WHUS3bSgSSuYgJGzAo7C2lf+EB+4iaF0xYH
aRlLT1iqoZG5p5zYR24bT9wpj9UKjLBMzsIuDQZg2DjPtGq07lrilX4ZO+/l2s6dD8/NdNiHdtke
ytHVkt6ir5l6bgCORkMaq4FZTwCjY9QWnPuGCvQ/O767qAjM5tmsm+pbORTDd9d2MALV7X5gqliw
RAXz+wxXb3pl0vzUjG0/atW8EAU+WG24btt0s8YXvJ1K+TEbjX0CY14fG+J9MAmuVnDmRGqi2huL
H0FZ92drl/Nl5f0YDdUu4qrwtXuhYIQn0gxMdy9jH74rYRkbAae0qgodQfC96Kkn7pd+OtAFSnmP
RYaO8Grv0HZjhZXLJDIsaFb1XRp+RVDgAEA7ekV/QjqOetmfjQO+FR/Ts0Wjshj9Lw2Pa+qS0ss7
mp3LvP2jKwWB76Xg97Xgzfq6/5lZs3GkG/s3MQz7GYbwDVvlq1+J3yRdAlXLwrdktA2NQBk5OuK7
L4NvQmz6jN2xxAiuoUxet3naIh244HXQDPt3NZhE68+56d/RK2IxPoBfidJteenX+d3UCOtJNXsL
vzV4Z9yZapX3pW/2B73ftXs+0x4OW4UM22yHOtI8H5VSjVx62rOVnYj7Bc1FlVt4/epNHeg9AoHI
8uW9IK3vThEdfq0nKJrOQMZZtm4TW3CEV1COvU9qd8lJJICFjOtAtHB2gfZDuJoXATjbEXjcEJm5
GNMSCjldjA4esdD32M5mqmgJ6LtkiADPepHnxyIDQZHSH9hovDoSqwHt0tXckfAhT/ZeLMd+UCwy
dls/s5Aheh3sJd0Cl+QNgynazswgIV3bS9v5Vg/aLjvUPGeAbPY+Ju8Kbo5IuGO7WBniZZOpP7eb
aMn9OsKLamFgzdx4WUGWNiIrIu931j5V2vsy9Io3eQH2Zg0V63Yw/iHqdO/DKicpOKxMHc7+Nq9Z
Xd6EfBu/6PzWfwNy6zP/PzV+W8bOTyRJ/VEtmjkt6nllcyBleaM0lXSRBgJKrWaskYaXepPnXLzN
2yLbnU3mP1DybSp/s2ub8bpXqF5vQ9oUtGNc5kAXFhxNpPewTvqsfvlGwZrd7htTByd86Yc1ytVo
lupjxduMMlp3AXvyb7z37NfsZiQAf61/cNWNz2BoZ9CSAcVCbZXsa1UNoQkAxdH+2bhe/WjBMiUt
ucFRHRjNs5KB81bP7faqYXUc4mUDgw3yxoynZepDEkQmDOtAyF7tvjmTIGeRmL8wcHOiI8zFvOwd
Tt6mxISJWgwykoVoAejxmNKrW5CRDqHzS1M4NtNKYHmPZyxWMQGeP9eMBzzcKzHjaXaXllG1tjDq
b/VVWgQp1wwOvWmAIBpYP01/nY9attNditv+2FJid0Zab0du55lvqqEvKazISwhF4K0PkhTu2MJ2
fnFzS/+pNTYTkzNlInW6zYy456x4s0x58thfXjzWJ0J9Wv/WU4viwDfEj2DkTibtUcXKtdHAZ3pG
egZstsS5eW713oR4RHq/Q9dGs2Z56WzTM0U88nzg02wHpUk/JXJG/zF2xNjrlDCcK2X33xqyi17y
FudzVlFk71LdyLo8f2TbJHGjdG100+7GyJSXS9FPXVoZc4u6vizOeHf5PjDJabEHc00mihydOfZ6
1bwQTlf9hhn0P4rMrpgBtuVP35fkLvRyPbSbUX+rVBYcDX0oP7a6BsUf2WcA3FaWyHZO9qyvXzyY
0mdIRijVRcNIEAbCMGmBWPQHaRLjsuoLanxrL9UTeDhUrT5JM6SyrmSjX1kLlhHzi/RapkSyKPD5
DWkgLT3xwT5kYmBlvgAN7vFSeJB20lapYzVXC5Hyw6b1DkYX63frdTqTIvj1anXzxdrb6kRQLaZh
ZgPEN5rzqUvyabbe04EFnQ9Va6RMFOs+YrzRv8gfEuGqtDyyTOGlHhEJu96FxbJGS+m44dKaBdvq
holn1gB/RJ5V3wpunOe6WavfIHNSpk6/l4+Qisj0eVwOiySUFxlyjm16JCSCfG4VElpXXBtIPWD4
XT/hy7Z+GKIJjlztiXzsxWxDX5qPpW5BUPbuw8LY8+SwuA0ocJrlkBFvlO4mQhGGYJ3YfWs4iboZ
E2M8mppzoYeN1/6qeFCKtlexa+lTsjdzCzjqGQO2FTiLu7IzObGHoj1bMiPexQNG35RmXVxhuu/F
slVYDRp8ic1temNISSECIOy8XE8giIPzbMx2vEA1FS4dt8y1aoj6keOkJ3VpqPKCgsjsi5ClGijF
Mh/gJsz3lrXLiced4X3aAFDgOZAONE5pj5Hrr+q1x6t/NIkMbtgMy+zQFhaQ/Who17qUCLE88q60
eXJgsPDZCOFwLQgbmA/OODd/FsPO3jLKcZ+qqnRfgzoDtcKjDO7Ywzw03vNKZChpCRXH5T+Iy25S
7L+kZTebmcMTa0Nc/C0kHHQ712daTh9Lz7z3YIXlViaOJAdlUA+21X2f8+ynjgpB9Evyn3/2vwvn
bpJnnLP/G9+HOO8vRSpNE3vJ4fZYRPt4CNb/UuWOpBqbB2Y9tK6wdPZfov2iNODynSV7MDh+JCDw
fxXdfRPlEYMP6UEgPIZUsvH/9eM3W6fjKjeJOtya+5pe4Vlb0v98hczbZ/y/385NNPu/RgCDZMcb
sfSvP6OWSpH5PxKNZ+QGuJLm3uDEeb1QFYfvxm0nXD/2nuS2t4YmrP8103USyjr2Za2ami+5+Dsr
61Lo5yWXThJsW3nc7Bk+Ws/lo0Cq8pOBABbAE0ww/3B3/WtKJAbr28cPPCRbt773f6v7aEx97Dev
Ha7QiGR6PEzrAXcuk+urzoMqKNUjg+cf5JL/76L860W7SZ0BIjCk6J7l3O67/6MI1rU8J8pAm6+5
O434mzwA09pgnkJisa8feHppD7PtPuoqmC+zKm5XCPFZyNAB7LYzwe99sL2APDnHEmj+9v5cXzMK
RSl2x+okzRuOjFnjG0nnXaoZeXPUHceB1ajm9oSaxE2N0iRrnIUvcmbmN/hRGe+tAb8UTKeGLTnu
iByNYJ5fF1N2MS7QPuZ31VBfjLfoNgVqSeU5TjGg/m7svmeb5zCj4bgUeWFSmW2gP2IQ5ADEG3jI
uh3NXN9lSSOL+UIkhkhLr62vMw/INyXlePVW7tJuH15IwJsfSkOfLp2F2Mo/GX2GtGkjtDZD03Ps
+02Lt7X/ZJoIQmkO06u3amjP8m2OR6QbcaXX/sn0xzNDMnM7gSPrWbObL+5V/6lYfPh7d9nvPb8d
Tp4RrG8lfAQY9OJ6qVJGz93INqhs5vVwqTCXUeDzRzVOE6H8JyLLtHDTdyBJgzNN38hC2tJtXqpr
g9Ljqe/z2kk3estPamTH7LB2JdbmtucgUHkPIWqULxgkncSW2hYxAX6a7uCe9pvISeHkPbeZ4c7h
1nm4PLON9Az+zD2hLJyvbDEMAbfULFk3zUnTVPU8iV7Gq2csiSV6lIrtlH35blMk6/hgDHbil9ia
8uKiShPipWyxXOqreFQgjF+m24FHb1BrfVi7gMDZjuCUyDfvhFRH3eWmOaRN13QhAUyASFpgR7yw
gWB8hvRL4MrfuB2sp6Dy+tPk7Yz2hlZd6QZpTjvVklg6gvbA1s40ouoJC2Kma0TMTM1TNREBoE8D
lLg/KLQxNKDZqfKBXglAa+VlBreMjTnD14e30m1C6St4BHf/XDT+Xcf9V4fFWsOMeLQzpXIXTMRF
X/ZwA4V8Qx/O29Pb68NcK3Fxuvkn5En5PRcLOA/liLAtJvHUs77FFXnN94PngP5rix4TIIObphAk
mzkVeWI+HpunXntX0485KolOOyAnxQg4FsV33+oftZHOStafpc3a+3KXSAOLJkbJJ167YrJ+kulR
f8uHaTjsQV6ceqNdz9KQxTVYe/+O2QFwj0+wQ4g0DgklwnMvpZrJ14MP/yHQJH7vLOaffTqOxkqT
iqg6ulTxFEAWedsTaXI2BU3Z+6i2z2yy+g9t9LOoMm5kIlClf9UQlSAjdSxYPyqNBrjiCNtAcwIr
Xs+6VyiIK8naP3VyJ27N8Q8jQTJGaE5xZZIZHrvVYv7wF7Slrc1cEDKm4EsYg/8h7cyW20a2bftF
iAASie6VBBuR6qjOkl4QsmWhBxJ98/VnoM65USXaYYXjvu2KXSUQXWLlWnOOGTPf9jSLIaUXmFvG
OuIq6qfwENrau4JkvsOJ+jNEYAQcDWELPyH4QEijtqMW9uja6m4tJvzZk1N9TD1bTztyaHCHiyY1
0519ppTn96DjDoIvDLc6thHHGeLBFWzEB3t8s6neiMIIxSFMidlkLiavtMirj5o9FZvZlOQPl0O/
Uc3gXRIEz+beq5rVYOGgnISW0vzH0JlLRb+4nZPwCyTDWSVBUqa5ID1cCKjLR/m8kgC8a3UFrNwT
T1PlbLgvf/4Of/X3zyX+sE4bGj3lKctOHs0utfvz319Khf98sYh7x67pLPZCvhJUYmef+dgLmiCh
kLm1CJ9to3Bnye6QEUjB6KJY1cw0C5b5vz8mqH/idQQ+Kqwzn7+Scz0EdWi3xq2IImfcoEebb/Sg
iO9DqZzvrWs3jzVZcMgIGKx+cezP7hXsYZQyi/uDhFNDejCTPh9b14J0QTl61xUMtWFD4FibflFc
Lj//30u6HMLUXbFUaQKorfjHNvSfIgCmC2QS6HbXuPjH93r2g2bTfVWffXWQs0pjzrNSBiYHkaRY
Vj7jezNeW4n/5zv11VHO6mT6R1mS5oNHTN56Hq4DsRYIIru/ciFywTwXF6XkipGmawr97BlEsDZP
so9iPrZxtw3HobpOpj784kk/PxfPNQQ+SlNiQaU8O7/zTWo0ZJRX8y1D5hAY2JTu0rgutjryiIMG
8/aLJ+1zBeqCZzEdrHuLO3kxKZ9bXY0hhDQPlfZURt9Qoc/Ds9fQe7wVzXMQF8g/v/KjfT7BpeTF
AgnGczmYa+EW/fxop+0MA3kqBIPuaIMErdV9PUaQqP3dkvTLcc52HwMuIXoPpbiSc+/exLM7bUAm
Bq9/8+j9ejZnTuHOzUqE05yNAngBvrH5QeaTBmHzz4c5X1+hKKFmWsJD0TihJ10u6n9eVkBhVabq
qLmPLXCeY7U2aveLx/vsvrDHdPjzBo4yHOqQXcTnQ2DFCYiuyIJ75ux0hmmOTg4t5C9Wnc8LG5Z6
g+VU4ENn7bEs5zy8vpCRFuhVWQLV8xcliuNPX5lslwfo34VtOYQJzw2bqI0Ml7t8thrgq5YmI7rq
LqAqi4GLB9GhHvcJ/2uAsvd3N4aDkSfxD98K7yZX7vNVM6suk67qyjvxynC9fvzrv84igCGVHQD4
a+tsydEGs/XmQM/vcv2CLZL+dw0ArhR+V5JLuPGYUInb+fzjLWuUMCks7a4fvFV8wsPxxdX59W4T
SQ9mQWI+Ax9tnb3rVTxkvQwM6247pU96ZKK4Kf7OSc+MmDwmAEGEMVlLlXD2mkfMT0xYP/XJ6SdE
LZsefxvbkL+8D4JHCq8I+S6sXBzp84WqyLIhhjVuTu7OTjZ07f///vzZ2914qYSezp83+62zi8T2
z3/+/M0GOEEfhntNAWiy5J5dItiKQayLQZ10a9hApax6HbfBU47m/s8H+sdK/OnVWxIyccJKnlja
VefZwoUqRJPOqXmys8Zkk2IcagvTo9WiSS27/GaRGTJGODYN3r95pPQYnnBF/V3fiUfCQTVCBiNt
J4ea9+ytSZW08qYa+7twH2i7Qvvbt2b586xevI4LluC8IWhoVYRuyurvhD6/Wcp6hoT05+t4vtov
J0BYB+s8lR/Ag7MTyIymCnvhdnepM+5fNCYLf/77yw3/dJv+ed/5QvIsy6XW/Pw4j8OIfJll6z6D
cKm16ZHhmY+daA14BxZyuQk1Rm1/PuaZvf6XQuMceYFiOIkGUeTQtGDVNTK5rD17VU3Rezo0SA8V
0yoEawetbI656k5fHH65Zv+e8/87/IL94yWASHz2Ck9m3CKADJkCVvWBr8NzNyPyR2fTx3Hs931g
03vByDYp+2B3yYPGYOmLn/C7UotlnMqeFRcSzFmtEKe1abQMsU5CM69Hrb3qswSNiJg/3HJ+plpZ
2170No71VUk8uFXHCVhxBzVM8pZo9r5OFpGqAf0VEKGojwiCv1iHfvsDwb6zYFDm6udUta4P8Y3i
JDhlOa/wPCK5IJK9lSiqCkxMdjn5td3+wK/xRe3x24eDAZ2xLOXkZrpnd6dRDXTqJMtPcOq3zcRk
oGBXQqM9tx55w8z+1W0utfGLheJsvfrfh+K/hz1beCdmO1GteCgCOdJT2lf993F4ncKTFXl+PD4H
AQ7a5galDj7U6Iu3/J/IuPNH8r9HP/s6gkwpsbjl+UlLmaVijz1mDsT0KMdJZeffexvTbkuW2WqI
8E6gTfjBcPcnJPR7K3PWbO+21excKkxcrEIXUmdIPBoKv0T1Y4hqDZGCfmvRndsaXbFRA8eo5/zW
XSQcdDN3wOjWfFHd7dR3H2WOUcoqQvgCeDFpxRoF1iDN3iQFDvTFx0Sc4kbO8zOml6ObIjlyB4Wn
s/Ghe26ntvBNkwcmZBUh12LfBYpOsZk9ZkH4YBf6bZCqNU71cYXxCPnS5BuqOLiVsZFTdT/Y3tYr
UZWMhTuvhtxONwr+NV8QbK3YiNeBldO8M4DvlmIHn/NnX8k3vF5YX4cWzDIgdNprMbpUhC+IrsPw
oYqbbp004pvRhEfHhSOsaGp7T7ZcxLxA2tXM6z4gvFyHg4HeqidzWz6M2nBZJNWmRG657vF4qya8
+2Ih+PxB/r/HDkIL9ReFqjh/z1gH6E3STTyB0LxlhAzSzBsVOibtMIYC/D0eqRx/kz3vzGQ+guN/
jOJhbSBLYNj2VnTaCYfLVyvksup/fhyRujJt+qdagxZytjyZJQPpWJbqlFbvFhtA7pNEv6IZj1Wy
9ZBTaNNb2z+YpHtM9e6LS/L5k7RcEmRPDNfIbliClc4viY6arrenlBql14rjjBhsa2qi3sQt4PMI
DvZHjRTq++y1mD+cWt202fwdcUV0mA1d32iZaR86ciNu6oqoHT5f7UEye4DGnHbvf/6t5ueJ4P/9
Vkm5DIiGovwcNuHix0ChaZWn2ruI+/e4/EZE0JXnJegNbsmd8JPuKtRf0a6uyuradPTvNfRDay4u
6/EmgIiC4cY33bciReFXfIwjD6ZW8+5io86YLYKWCM1LsqZoiqe3XvJXZJT//flMpJd89wUXfL4/
ipNQMVKb1GmW7TGY0ts0Jg1jYKD7xQL3m1WdOmnJW2PMCJzjvBCD92jUAs3giQgHsQxroneUO9m+
1Zz3sRjzm9iT41UCsPaIJB2bQTzKL2rf3zxXBOUtrC0qKdpcZ6WU7cQ5iTiNOsXV0zRYd0U+o8Ih
D8bZe9kPqWdffOR//YRyynw/adxYDNbcs5dI08NSt8hGOoWFZ/+Qw0xUrQQIGDpttLfKUTzmaV2g
uTVwPJDu6f/52fzt6ZrUvYQZM4s7JzJpeodqsCoUOwkdJzezzVVYFndxm+erftIvZFj4nWd/8fZ+
rlf/eaJcmL8WDVreCFOcnXSjE1GjzctFjoCbNnQonPHvKwQu7L/H+Oel/E8HJHYCpc19q05S7Dyk
FO1EmoX1hIwZQ93ok+JXGPHF1H2VirtUHmerIl1SAu0ImKNxdV43KtPAdR24XFHDe+hdA7VZ/0iu
zheX0Pj1OJTjNm16hqT0m8/7fkRkdKUonPrUGNZNExSPWtmjlc72IV0ffD4+gKcHeBsXpDVty2Gm
gl4SwnDoerm6G9KvcvWW4uPzeX/+PcuT9p/rnQ2KxCHXranIbqyG1YknB7k12U31dkgf/vzY/vpB
XA7mMMKkUYBP7az8G6ESzfjisKTF8YVeom/v2ovZzffo7b/Yh/zmUAaAHxqPSxuS7O3P5xWTgxRO
KNlOXZzc21bpnVJDedswER9hMDlfvI+/uascjZRvEE7mAvv9fDSYwZ2R9O1yNIot1Wx1p9jk4otF
59e3nq0ofTs61DpKi1+EHB42wTYam5Oy6k2Td2/Eixwt02UVSDdJ21xiUfliXf31lV8OCWhpeenp
VZ+98tpUO9locMh0HgQkDUM76pU2fPvzc/Hbo4AvZNOkky9z/vKZHqhlLMM0RlRxKnp5b5rRF9fu
n9HR2YNOx50GD+Jk0nt/6VGZscQGNtPbyT9qUa6rYUJI/D66bAEVOofRl8WJ5GKISNEXT8fvTu+/
hz57x8iaJ6rCXe5bo/aV0aI27HEP/fka/uYRXDohfP1A+Ai2/J8fwULho0Libt06fV8BYDLtK9zq
+XEmBOmLyuLXd4vKDY4dNEUair/cLi3pvWayk/jUWc7Mg4esOyLczJ8YY/uqSucvFs2zNQoFHFm4
rkm2qS5olZwvG2lIP7sr++nUL5EpGhFGu7nTYQNnhBx5yHfYVDTmF6PUXw6KupixGUZsGAELWu/z
9QwykeF56pyTGzTdNjA8NjzRlB57a3C2I9f3kA5a+tVTuvzV/zylQFV1uo9LLxU0EMP4sxXSrGid
ZKOunQRa7wu9NtJt24KC6EoDsFATGjeaEw/f2FDCTaJUPrhhk+bruk/T59lJsWWKaE7WXjdkp1gB
ysixLNzOYUylMhLPUCIl+PNzd/ZwCxRzdJgok5eoVH792XUak9irQyvn74MYsqNdL+7/fICzp+3s
AFT5n2+ExHzs9ja1TmgTp5UjR4yZPMsaUtdXgNCzd+h/D4W8jKYfrTPuwedD8alFsVMZ5amcMTD8
IPiMVIsv3tPfns6/xzhv+vVNCp4FtfEJ046U30AxoJshgemrwzDfO3+Wljvz75HOa1RHH21SGM3y
pBPmh97ac6+zhBi9sWIM0GAquhh43K5TjPHHRoo3OtMakVUIfqyqTnwFc4umFP8B+DwiqCsDiXHe
LIrgjC72XpptiElTaoShtRJWT1i4H7FR2PtycF6gPzAHVvPPVCPmIUG85ydTVVl+Fzk0hUlTasGN
CG9f5BlIwjpMNxHeo229JK6yhCyi/Mggos5wVqE1tKsaexiWw8cMEccE1s/Hcat2CJV/uG0d4Rs1
ynVYxa8Ic94HvAWbZKzaDYmfILAaiXNsHuyfSODYrJFJ5480t3d5CtiOfGcBuSeJTvM4HYo53w9N
q69dAAUaFgTYAXYj3HUZFXI9VJ166HS08lfgCGIYVjXyIOwpYBhiSZCkgAYiUnKSPKMqfMeCysB6
TTCyhFKTijHY21aiiA7Mfph5KDdYAJwXB0MqHNq03BUVcYmhpqMEFkiymKlgldPbwW/cXGyamFVH
T1MIKWQTbTS7te4as2+OusLAWXRUAJBy1EUKBH8l4kruDSMoX5w2bHbWQKCsI3BNeiWyeTcynUNh
dJ4/Z5m2qTGi+o6JNT2o+9dGhva6sDrjI5BAJ0RtDY9TZQuM0NPYAdACITXJmq8mKbIhGaABJhrX
TDdx35HnVoUGBGJShleIzqxdWAE28ggxeSxbW/ppXgTA9IB1XWZDJC5FmH9UBgmNNEvci77ryxVq
a3tbzwkYxQIvO94VAVCSt3+I3fE17j3QQRihN7ob2JupiM29kngBEZ7XV3Hquod8qNu95U2Mahl1
citt4xiF1XeeC2ebicl8CYnA3KQCwlHfhc5Fhbp1FbZTtknq6V0MxwGeeV9MD5UTQJGKaJqpKOqv
g0AFOysJEiIeZms/dtM7EnINB63L/XCLyrfhNECqzqCsKeSMO3LKk43bFO1FYyOyGhQy3PiyTw9x
tYIKj4mkyx2iuAxBilQc7otmkPug7OB5AbVAYZ+Z+K8Gma7NtPuoB+21miy2fLUT7AKnFteNzOn6
NYoc1HhynmHJTPaKzCp8wTGz6nSs512T1aRqmo2xpJKCZYgj7bYYSveInqfdtlZCtozAv9B18Xgc
ANygnwSS10ZVeNU48qfm6cjd3dZaGxX+rD7DfE0k5+tI6OGaRnOxLlB/bzNmvqugNcYLI85HPpfE
ypEW1l80gRHcBeEcXzSqBPw/VuWNN2Gl9WbomNgWATIWAOU1gb1eSggsKX7FTZ7FZCeTHncdtxHJ
Abhqdm5k/bAhZ+LRQwSXVu532IkLQF7KtZsKPCx5wP6iVPURuzkfPT28GkBcXJBsTL8VJygtkOjW
1fvRj0q3eApz21mZ/OPWlB1pbUDrtn1C7A+Ss5n2pIZXLwnwUWmD2KrFa2upQvlVR9Rw7GHJjsVi
VxyxB+XZwrHLaUyhsg0vbf5xHTcwkaKujEGt1epHqOHEBfwFXlE6Gs2JrprWreWgwreLVdgs4QOu
S1ZoG2Zrs3ULlLTpiPzfBjPpuuQl9GHpR61u471pm6MdxCQY1cCXhrDq7kMaZNt2cd52ai4PkYue
vC/APtjlXOG6n+nsp1Ww4t8Ibo0Zko8eqZeki811OoUAJJpY8pNr9n8mMC1YFS0QOXTjUQRKJvGI
+iBCwNuUMRq+GcLYNtfSijZrIb/nwaivK/xTa3KnX2tMoGsZp+9D0fxUGHyYLSTvvaV9M1UHf3E0
fxRBHoCd40R7xocr7s8Pi9wyZHeBWhtdB7LVTBJ/hnKNtlNF9+wq01XgQJUpWu2hJvFzpVV2hvYw
QmaY6zNyVdBdYZvz3uQ1Pk63MHc2FInVUFE49FKGzFxgHhU90dUrMAbNI/8ib2IWj3h745p9ASvG
Y+w0eIesKnty8vzRRq35reu0/Dhg2TtMcxkeQ8jyFbZY0FLdonN1Fs4CtjTthwxdz88LLIxYDRF+
eiH6Tk/DzsR23yf40D4UofNTumixZly8l43jQR4bGm1FEazTAyc4TtPZ4oV1z3TVVslODFJu+iSH
l8F7soWUYN8lnTHsEBg1V8DP2mulZHKoc9bepaC9pFJOyUSNBmyt1geLkPJ7kjxY7ki16e0WgXPq
JlvVe9MOtMu4jRgU8WgPHc0jnGIYx7BzSnNa862dD6LvBn9uGnGvksjukSp3HeRssJW7GGE2HiEv
eZJBw1ddED73Q1NATVaAvjB1yZqLqQ/hKRkXLK/ocex5DLm80n3zEsKt4GLCAPFmRPtZmYI1Iqxj
JfBSggaV6SX0/mensV6srnuaLKgwtZnFd7AtU7wM1IBWT8lgkxa+grFTH7NOC2+tGOaAh8F33TYm
W/IxxfsyBOOC5KlzrEixIc19QDj27E+hVR8KJZm9IM/BABaGN4K7xqwBRLyTFmTdUOJu2wzrUbHQ
e+DgZyv2WcEqY6q0dpwOAkpUZKuMCJXD6MhxK2qTvFm8edd9Khk1hhIibSB/5hXTrgZT4kFv23ZD
qLL7HECegq+Xl/vMYhqCT8DcuhAXfIbv4rkBpgb5CC0ZnpvZepgnF99zJxP8M6HR3+XwiXjm9eLK
kBgXBi37UDMLZJQgV2x0u4a3qsU3c4nkOrf6dM9kZL5RzOn5v80mvJT2gFgbC+hxWtqm8KdCny9e
cN+0mdyFViN3rQ4CLMOgjhupU09FRcOqyyt3zU81tsShIyEqcFCuS62tgTP33g1edJ7jqfJ+uDVW
B7fWDB9Om3cLR9fdSH1AMD0SgR1mFE9AmyOMrupJFFr7ZuM+xJuVTjnMxTm3sFzOLPYi7SAYyEE/
GVUVPARdCGukq8ZdWhiBH3rFtLFDhmpeMbMqBy5hLpaWd7u5ncIHMpnTu3pEOTiYyuWtZIYU5YFz
ocI+2LCdVA9ysWiCLnc3rcYKBJiJqeBoJlvkyO4udvXET6oev69Hfzvp3Hu7aKBOBdSQ0eAOJXlQ
1U8TFxEUzmxAH4vvPjPsn7pkBFYVlLRNzZRP5xscrjJyTr9DabUI9UVKhhJUbuNkJnFqmusbve3R
HyceJ4y6u8yPSWy0D5U3vdmN3lACde/TCB9tGs36qq+F7qe68T5ay50b6a/ZSmCfG1wybkBcAPSY
ov04MulhIIWTwmVtV1VkXEcMZFZawYrqtvG8VbXFhACf7FZOxngfjJNaaxFvZJRljwMaeJAbSesT
h2dvCL+N8+0PpUcPOnJZUMfszfGjTLuhIgRogEOx0seh26HExmmTTCkjHNvYAmobN6DgMkwCQbZB
OoZ1rAkh0rgUv8fJMtg3JFl7iOOsurOqPNlXo22uAVENV7Cr2zcu9rQjBR072wDyfpM4/+ySq4bT
HrMj8UkJLuc0eMBajtMdi+KuYAsLQ9EFTEvtYeAoiOqjSIzuW1u6YF3RNPueKtwrtOzh1pqpmUxl
t7cQstgE6ODtX0kelek2rafhpIBXkJo59dULQUGX42i9mskwmO+JNAfjwaramFRPwqmyfQyiLdha
el2+4rJdHsa0h0zQmCbedqvfVHa7BOoUlrfOuhFYqXTHfnxqwCJd2QOf5d4mED3H2n9htZhGc8eL
btNC2hvPVeU+nWN7ZRnaS9a06SqvYm87V7n5llYG+xY3j2LskLho12FcLP7ARKeK8vR4hT2nXQUZ
zP511prpBb2CadPnSXRrKMKJMAfUzn0Ue8Ata3nfD/hYwojJF2u9e2vHGHACEtlXVV3hvIIc7rQv
SA3RQzLrcA+Kyu/C7LV4W0GWuEgyxu4aJbWfmY3y4354B0ZiraeoQc/fpAC9JPBRmlpk2+bUPLqd
ejhclXmRKOebh/pnq7s1Zz/U+GtZzcgVDF6yoC3WMpUCWKxI/HRY1kH8pCtFwjY7JheA1DhFV0Sq
QuAUTpBf5zCqEt8DOEdV72r8UiOjhgFYwnJpJdMVCBiwbUZizVeuoW7TKnvpYLjtBxsv5qozcVlq
mVfDT4C+Q2x07UdwCDaoB/MtGEs+DZB2MUTydGKjjZ4oA2gcASZ9t6Nw/OHoQX87Mavf8wdGaDlt
dA2bEUlbOFsG4GenD1gQjPK5zXGqisI14R2Nzl7MRGRqAbQvSo7+QsSdc5MGNS95sQAXe2IXQHtV
uV83EwAeN/Bu6FvBTrOal9BxfmoZDUfBDuQwEtT2zROutqsnrXzzpgDIA1MsH2+BWkct+Astj1os
kIHG2NPEOMqCsLa0SttjkKP3xbBvpQOj96sgrC/tAWuEbhL55aJUWSk29WKVlNR44Au1nRwGYrls
kG63ejO6K5g9YmMEcIWsMJlXeQrxkKA12lwmwbeQegjljoqfXghIRJWgw40ilKuCys2PJX6VJIon
P8LqgyFKk37pdfOtsCZxMccAH8H1TVehmdrsMTxF66yud9JS4WXdWJjuc8sF/Bd3N2ludYTJie4V
ULp7tMdEux7wMXKn4n6bg/l/jlhmjuAJUj8ZUyCxPE7ilqIW+kYZwb0j5voe0tvPfqjri6jtvRUT
sflSRPddtiXmL1mz9eFWiNR4oXjtWV+oeZRmteuha5gRt8rZkAkc+yIU1spoFVs+jLKpH0dR6uuT
6z3L0saabsFW+D4HzhuuquExFEV50VoaYQB6TgLoBSMNOEVWZUCrd6PW/ohSa7xI69H0gzHJNpnO
hFmpAL2EgcN1k09Ned204t02Te0AZm9cEVwtsFjg6OO9imEV9Lz3MwEO8CXs18J22r2ZlTRIHGlQ
+tUYzEuTCWORMJzDmfzk6dM3BzMSddUE7K9RVHdapu2cjgy/NB/B5RVUq+iwQCKlJV4ekgp474Cr
YPxtQCTMJ1oXPQo1pCKMmu0bs8dxFzsM+pKKzIA4JzY5lkG4dyuyuiPhOveclLmyHR7L2EU11Ayv
IMnw60ls2joF1IoeLqCQtu82Q5rLb12s4s3UZuZrGwlx7SWpiFdVE7ofc5uRrsZqeuwlmpusbUAH
6cE3zGOoIyKNlD2WUb+VMNeKrBb7xutDH7vt97lO+w3oG9zcrsm6idRxm3hOgCNOfR/hgj3SWgJl
Q2balgY9tDbJLZ6mSd4VTvQ4JwP5kpoOo8l0S1zpU+7TczRxDXY/B3Lo1opc933U1eRyZ9w9PerE
RTlZzZ3VF2TZW6VzhKMcXTsym7d56qabGfox/VrFaRjLjl978UqzvEFkSJXaFjVNPUnbIgx4La0f
fFV+EtUC/QoRxFpOmOZbbcRwNlieby9SoTCOHT6eUOUreyhvnFjDylhAZSjgh/D77Ij8DFFtQt17
Y3BcbbWuGNkYWs3b3NN9RC1KWdUMWyHL/JqKsP82FpCzzDqIVmwYS1iGVr0jwjxd8CRsCGZlpy/E
p4XbougNX0xWvmErQ2iBPmFpV22WEKENYz10xAeoD9R1aiZ/trIA2Un3Qym9grucpQfWWusK7VDh
y3ZAEBWGZn1X5d3I3j1rcfDVEuYtxpKtiy14rQHw3ipcjSszyb+jfo14bev3aIQ2A+LAMA92wdNP
dvuPxda/inRFbw6QNKU0+Q8/0wCfWtlYxk2OrX8DQptGnOxNv2sXmGjiXjozUGATEebBc1kU6Gh1
pB2lLnwKwBZMvwF6aZH2lE2NfupNIzrVjVlceanrPGOTpDPFjnTFxYX6PgM6ABlj7aXTTItn1tzA
hM830obsqAsqNS0kYXmVlk3+0rZ2cIRGWO8jwg73gdFEt8AaG78g9nA3clvWXTKIo9lza0I7ZBHX
K2tTDoC18iCZd2VC4JcAfwDHz8BbaoKAJ42u3P2TJVKHzXYu5jct6hwarmq0L9pBEky8hIxIKrat
0UBoaJQ27JnCwdVyI25HNpBcEkv7Yhjl3lXxQ2UDa4jKpttksmUzpkfJBWPx6toDh34QtGaPM+BT
Pim1IT/6zFEvtts+ByqLjgY0sF3aQEQa4+Q9bMaBn0/DV85LdmHQdnhl4yaAIWOPPkNPWlSVAlbt
pPoN4HnebwvawRR6+iYvzXbPy2luCTuRmACFOmj1WNyLIHGex9n97hQjz4vOeoOLtN2WDhioUSvc
C2lVJWtJVTw0mtv4QlJQ6AV5S0aqxS+9cNpLAkmztRVrQJIp+tbaTO5mojL8iLmmHue4JXKBjgTw
eLsNgntuhsGOL1MeIaDQGRxDAWS2kf4ZjW29TLPVHywWDJiFo4AHXevDI586uXR0xQViC/0mUjQl
KIH6/dQ7C8aRTyRsaaadEgJMrqj7LXrt7wnKFrGiH0dxHYXgV4ouyz9ouSIIc2tW5Kkb7SuXNKc7
KvDaN63UfholKukEjAkpjwEpJcTUbnG2AX6QPNk39UgYdeiMJX2Ltl67wTQS2dH21lVn04WbBUhD
glKfcaWiChirn5gthz05P1BWxqFFHqFjadoymAD/M6hiaxpmdCXqcoAX60BG9kCt19hBvtmTfGZ4
plOoqVcrjRqQBBV7fhg27YWsEHpqBNeKIOjezdwzQrq4uGCZYKr24HqAqQo8DjiV2vpZ5AIyTp03
fo8XWxTPC9JvaO5FKfk0tIX14bLoXzr58IJiUx3I8gHDT4+J1uVLnCM6HkPifWgZtGvye9hJEhWz
gYnM+kvd+5I4kLJEjru5a53kvjfKmtFARVuhLpxtkBTRflCGYOyAFoSAlvzQ2AxYeeWsCPFjZ5eg
0zrvqDxDvVizqgPI643YTjJ+7LyI7Yk5vERqoYBLrt+aL4C8d+kSwFDusthHjj9Dv85zCf45N4OV
ngR3KhqGq4js0mRDH7pqHmOU1N02aev20RSyW+tN7EFUakg/qCJTP8AwdS9GULDfglpvfF5bJpB2
E1yEE81i4UVPTBD0deGGhKGQLbcLIAbs2dgEF3gEDN9KQpKbS9KByMtr11rYZLukG+jceX25YG8t
v3LV91wvvqdlbqxBkGLItxw6a8eejWS9yYLuNnOhUXYu3GtyXBJ2S5HYVGCfaOum3zuDZbFXebak
NDNE0Tsn+FbpU0kRPXrVnniLjZe80jcrg8ui6BzzCob1gHa0b+N4VzMCvp5x9yJ4kvEOSR3xzmB3
iEKtaXDlBskBtma/zykQ4AIjD+7/8keQhUs38qn+lidHu9oa98sJoHj2y3Jr20cJPg32P5QtOcJJ
4CuySmbrvqpAWJQBMTCGWRk724CN2zJEAkEFtDsvFEwDyTIxqa49OEjZ57DXVlOSPmIAWBpttbFN
Mte6I7bq+ySM45SmDzMv/E5HzEjKCb34DLw8aW5XcpgMooka0kD0+CegZiwbztHpb3O8hxaAS5qc
Ircp2fMseJ6pxq4EGfPx2pm06EPJoXtIbLd5NQDS+d4EXAH3tzHzfXcTuUnytj85ujkfXBG/umbz
FCodTnwGcqI1erpfjgb9fSxrbnARrz1orw9mCX1iJeHV3XRKH46yhNpGS3hYlbGGiUyjEV3EtCO6
ogzp+rY18dRsSkExMR4xYXmaPTx8oBDDKivIE8oMOvr0iTImG6zCE1drLQcYU70SPbEIXbwF0IVG
ucnJY5mKCHwrHRqSR/iqSad7aEbmKFUcOccsmV5Yz8XOYdSxZtnTb8CyJ36AOGZdoEG2efExh7O/
ZsYUsSd/k5j5GBCKpe/Dt2eV5X3zM8dosjJTt9yUDbUa+AWyqIbw5+iM0YZErrnYMN54rlh/1gxW
IFoF4xsBDVAI6QwxhNEpSQBDb4Um2RLGatTfDa1pjqoFiJGQwLMK6d2s6p7kXxpPsN5pFJzMqWzv
kjhC7d3rhnnniLygNJ5VtZ6K4dVkmfIziONr2Ehv5KwzbxV2NdGj7STg7US+idA1rpjXlFcWSwk/
xPpeshU+JqE9QZq1JAMTD0l2Y0SYtA0msnmQsjPPXvQwrID4J96BlvP3Nupo9rruMqEMcIgkRhNM
ftb27X0F9BlETVrDOYNmGWdESFtOGD30Kuxuirx+A4QvNrLykB4mfKqp44jXhWrbw+116onhS/dN
5oQlAOPMr7SuztUxF2l+pTNBclCWtyOY3z7Zpj2JXhq0Aj7tUXHZB2NwUvTwgfkV1Ip61z4OuOl9
M9FGePVqSZEQT6WkpTcJ/P2dZSWH2fHSg60v5XbNvWCQyt5ZhNW2CtPIr7223da9U+8Z1JCmVRXR
lpoDkkbpCVa+Ql95tNX9ILGeSVZ9IpzP5aVuos0cB2JPype190ZB/Ra0o7tlRDnd9SYKr9YZzAsA
GuNmaJr8shxr8J+NO/uIaCYopdDcUjP0CEuzEcBKe7zSZs89OiH/BTnJr//D0XksN65kQfSLEAFT
VQC2BEFv5dUbhJ4MvPf4+jmc3cSLnm5KBKquycxTtuQuTqnBHkA3Yc63DXgYyO0efS9nJgm698ho
omatB6pxV42ehueGiHV2Mra5Yo1OJncb3DhMBJSswDgoI0t3Qyfi3SMDmOYGJqSRuDQIkEj8dCLB
Gi08nNWZCRZhUsg4JQIDlPoNG0DAWDKqP4VhFKv4wZiamOJuupCZ+JCQFe9Sp6yGtMoPJoUR240w
9Sajbo8TDpejLmPzK4WGxR9Brj42pJoRzFruHJx8d4P6bBsm/T2FxrpNVA39QmTGuUseom1hDWty
Vpcj8mlxUEpWe6HhdCidAKBZEzf/ojiufKZzmSeoRL3FzU2uF+4BUBgpcBx9eLYGFjIEyrRHKAcN
cb5d68ti4SyJDGTdhgQDVy0dP+kMO8pNl2XnuqHyh0FE2zEbWTEv70s9NDs4JaVvD6J/4rCeWRfh
b0wwnu4sI4hPldlURwJjyJO0hvpeycRhqzX3FHkL29g6TK5tMz4LCs+dNlkMxTpNgBd8bKeF/iXd
pj3PAmtFYXdq387m/FwNPdMmCgzPpqgpSEWzoiS/NpHitXDHn5jgko9wLFS0mh/xFirlXKjG8Ccf
ZrVJnTigex5Tlto6/4fhEYZYjOJOQxF+ddIqtgDuoC51KUvdEBh2mtjDBe0w4f56rXOfBTUartA9
gLRyD1zJ5j5Mkwq9b05OT5UCQ+BaXtp03oKha9bU+DXk6Wo8F0ae7jhE+keZqHmQgiiVe23eGVpV
IGlQ1MdzSaL2OEcrlcjXrOrdLSue5lCp9kGWq3W63wEThurIDQ1cEmXKwNPicbpUU1gS/P1IHrfc
ElSR+wfY8ruhJ2E//S0tAE7K0bL30RLpfZjn0dObsPctLuErUFnhpwOrXVOGxSFxU3kgcC7eJnn6
mgg7oxE19GMrzYlfQEcWTZESKsPGhnUTmjY1IqljezXvTRmE72k4/xRd/YmlJvIMKgAvL1smZgOl
ADtBWj+tkbB4ZYOixdavYYBk2bXTdlPKxVyBwzHXMSfRucjaaJXOMwtyNb0OZdZuNTeCvcPu9DKq
ICeN29DeYFntUWJe5tKIN2wCLtA1nc0yyH+D2UVrOXPTOgaPOJF30cnlW93SpxkXlyTDO9rV1BMT
KVKgid1N0GfODwWbQa6pXbIvSolQ0pxmP7ek7Viz/EdGUrVDX4qcxA0Ime4na1XQG28iiKi8CtY/
B0suW8CmJsr20ZvV+scixvjkFkF/oKnB0cAyPF5hJxlRoDEdiNHce4YoeFyqxLqDi0vPRkWQ6BJh
EFqiqPaNuIIZWTbG1XysDtyC7lCgjltJBWkRK3N+V6FyyGIY32tK9jWxlA2igAeMyWjlbglc1u9K
E38B/tjHi4DQxE7eSGQdvMXWfqTSbWI1q093IuEmGvv+nHJy7xKNnya0GABVrXhDRxA9PEnLbgHW
66klvzvj0r0rPtma4RRfuG4GRw0I5Drtok8UPIRBC/liDrG9NsJofHFK2+aHIMFYpsyWCKPq9lVn
L5uW6CKnG97KgF1iMoKHMpo+JkjHddesPQLPaYbcdyOj25t91t16Pei2bRoXL0SkWWvoOqZnhBLq
IrGBhRfUo/onTb3dDc5sfYQkirxqlRMS9VmCVGRr4mAHyyS1LVKpltbKdyJmhXP9qIgaRTZ9pfp7
YxXL0zAM+IuYRQFeeKTqGunZUnX7BR2tODGWEqz47eCFzChe3XokNjMsvJGWgd0mWzCaz0b/TluH
jgfn1H9LF9QfmeEsuylK7I0VWUwX2TyWmvBKF3EW0SrU679dOb5HWvgCggxGx0OfM2WMA8kuctCg
qfHNCfkXCGgs/bplgUh71K8F1t2rTMbmP72rhzdDp/NJ6HZXWTkREqkTMGV03LKto+kXmsUQTEBv
e306Eo5LVMnatXvDD13EB1NQhASWKfPF6K1fXboJ8n6AypNpJZ5h1MHdxfW0amVpAInHFtkpFhhw
JAD5mFQ9aE+Jd2ZdsTOsimW+NiRXKxh54BKqkzZvkn41kPj+gQzK3MSD/eq0ynyyRGXu6LxQ56i0
5oCvuFkcGZyCpF4285gnMGOC55jU0iOrwvy1k8gqitnJToY6oIqCq5RqyTt8ENurShu8aUn3IxzE
ZCwo9Ccr/YdSlnHOnSg1ygGv4WXVGT7HpDOlLP3HtyTfGMiJ2B+e6+J7MJJLsMyEId9gbuPo180j
YxrY09Qt4Q9h9FyVjH4zkvIeO33n3M+vCBk3UjU7oV4g3EAr46WUz5VxlPJkF9cwOjjxjhDpmBWS
Tsiu6+xkTZV3AqERADVx84L2R6zy+EMAgrI0fr27Jdup/Me177Rdq1inc2hPDCKNhVZIP3aMPove
jxsuFTKe+La+Cvte6q8WPVVxjeJta1PEyv1cggfKfvNxlzGEajXPbFlQlaeZqVK8N6Zbx5CpZ8OY
DR1LEeZxXG1N90eIGDXCb6utiQtv+tOU//R4IM3gsoTfRt6AxQKo46JWiZpNWL6E4kOrT0aV7CWL
aiXudu1uuPVOZfBQ15R+xW+ehOg1UNKj3m+m9mdmfiFTZIz0Vfr4NjOZakN/HJAX0BgReVcw2c7G
nZEcxHx0InatIltLsdOze1G9FLw6DY322ekY9BMQOnTZurIApTue0znrcvh5fGsq+qPJhD6Ks3mB
wOFL51o27zrnZVilh9TcjsYRKtA+z4hKpYnmZOj17ySCNYkI1SC3eSYBcHwOQqxLPQHB0w8n0Con
6bFnFieqQzNy7xC/n2JY14u3Uu0VkwjImas4GFe1dYhQGvHEcI+s+dRptKmNmwZPV3yG5S0z9l30
88iWx1zkjZJf4FkzAUud3fyx/fpkxjLad5eYmlaCgP8Wxss8vWGBWrHmaMU5cLYVayzk7RpinG6b
oJ/Jpd8ZPxkqxZxblaDzeNEgm53L4BILGFpotdKzwz2uYFiJVq83Je0u+ftov/JSa9jgDuI1GmSx
Z7r7ZaZmeiFj07cXuqv0PMKLdoDzUXx1zYQUStwc8OO5Bb05A+HLoUOaujoFZn2MSLk0sl1mF6sR
MBu5dJAc4PoQJoQ4l+VSnq7t6WyBmxIcee7rUHPyuuzVMgapwUoMrySVr0kk8mqqwSTdxuyVR1xl
qFh3cxhjY3ye4H/lZwVaZ6LBl+1HQm44kSvsdx3rnJKQ5KZkunVXOb3q7lMdbBMEmEv1x3xyqzVv
+vJkuq9hs12yvxECBQussjYetvOdPiSo0bYPtokpSa2fP+P6NYbyOOi7IJz2atS9FOlGXeKYdQnp
Z2hPscAGYT+juhHI31zYBU3x3BpvrUV5qe2obfel+QBqAA+Jf0XvsrHPgQTgyoMVWg3FKlf/TaQf
5slp4dvqY7QgjHTmwJNFxjxJuyEqWhN4Ocl87bo/wPq4fm+2+kH854UR6fs2+YEM3Bdz25N8lXDc
zuzk9w8VJLvJPDq7s0FFwoHIM0DTtNaywo9b7W1AfkaM78oJ7qm8TVG6S61/JqL2uSCGmOFrWP0r
hxB91gvRio+rcHqMAIS1zjSUANXKBUSTZFSkuYE05QU2rU6nCMWimM8CrqSFNWIK3qWLMiMKDgHh
ynaw6uIfWwOoYvlacqzBhzmPrM7hZpBQODRswlkYUbJy7tdrMPHHBpLWDBoxkuvQeitKgOj8RiYa
HgQBpSI3aMPSky/sRYUtbscLIcUC627o/OvMhwx1uqRzt8614L92qNZpxJKhOKt5r+Xv/fgt9d2c
b42E3EmiPd2vUt4wAnsxmcKpRTyqOjT0iYXcFpCiRmhdqYH79869GpO0KL1s1LzJ/l44c8f6u0lf
bHmivVjJ6jPsP5GS+RLVAAoGJJeXJUHDvhu1szPtcJZ3Du/DrYfNlX9o5SdTq3Ul6HHtL619DnlT
uniT51szeWuHb7uotjMSW8QG6NueBQk6NfrCQuthHicc2YTT5V8ivNktaarlnv0Mbv7ntnqfnWMO
2uH/bmXoPrR//MWoGIf/Knl7UBRdbSfVUzb9sfwo2x/0tTsyy+mf85Vu/uQzyEh3O9enpOby5BTv
iMS2kSlayXbJX3rmKPFyVfLG7bahnvbINgj+akYmfwQawxz+7chGCd+S4a7PHzkqEaM7ahRZoe12
u4ewGHlGzImkSGJOEC75EK+6Qwa5acu335GuWsKBt1R0rK3sNuKO4ouPNtQvnhrvw4hysGdGmF8M
lwlkghftLR4Bgspve/ptEaAk5IrLiSjoJXwwo3weBm9OfjX2Dg5gpw5t9RiJNQrSWWpbhotwSt6R
lPkqWC6wh7bLpK4BlG722r6R4lFH5ZSp/nM2rE0b7nPng30BrXS2yeV7FPyqS0c2oZ7v2i9nX3dX
VfEfjvTKqyHfdmzkliHcj9FegVGoCHSOltNDzzPMrxanappzZjwOCPGTc09BJCdY6mbneMPAzZVP
DtiOKuVL/uQQcyEOEnZXpNlagW/mbHEM3DfLZyif2/6UuL9gFrLhEE4n0IUr1Z0fbxobaV6ivUvF
bV7i6ikwWchL2wfBxt/2W2b+TJXHrGRs/3OZiLFE4eppvCYkCTv+StJzhfaA2INF+b3zrsmLaV5n
Y9+0tLL6Tkz2ZuDasJyDobGPaDciuSh2JONyR5yKLv0yN0/z+GUbPDGfWfxPi4DOOwjqAQZV2rmv
12z/fZJEPX34HO3jUt5I2CxZDFbRaYwBb34x+9GKaUf2al6/6Baqyy/dPirxFIyvIIzKcL/ITRMd
c0Ktli2xAJ7ILy6D2XK8ZslNoLSNu39Z3PEQHKXzOsjtxC0WhxhVXqX5Eia3fjjpIcR6VFLdR6IO
REL0i0O94scYVHlCiZF9ck2Ap8RdbtQgeR8/FuPq9j6N3Fp239xH7LrJIgQbF/xOCr5OcXIgJMsM
0IKe+Q2BsfT5ortHKSGnJvnHiVgZ+kbVWGTQRQVczvoDSHbOgXGF5b63nxJ9PA3mv7APtpnpMqqG
WtZc6Gg8ZTf0PcVqYIMx6VtMhZAaK58ynYKZ2TUdgKZ0WMy0JdEFtsnK5gJ2iiccz4hPX0Fwc9ol
h4mw/Kz9jlFN5wVB7sU+N36jwV7V5nvCAWDqCf7PxGMmnVPAT2wTw/G3n6O1Fs9YeOdr0uakgDDF
ZaiW8+Mb7RsZb2017nv3hqGCkiDcLHDaZiqOyfZtknAr9WyqbBOP7VMfAg1YBKdMuG6Cz0ki2h9f
g+qcBdLTaihgjKoW+Te0+XqJnsfqK4hIKEHSmXAelIwwG20d69fWlbfFTU9dBRlVcGOF+YoILOwb
pjcCInZNdImKE683X+uMp7nMyLMPv4XFxir5rYeCXQSSfeQ03Ihw6PvDgKmN1TZnLlH/DJwL/soC
bUsAB9hmeJQ0z8PwAeZNdVeC8RFfcGIHm6b4sViwkyHLyvOvdHzVi60RBKRJJ3Ti9T6y+81g/NR1
Q/QzdMJHTk+fN/uKEaiOL4dUcfS82oeWTPuy6PdITZiuTuFfE2wdZ2egbtPgGc0TF1n0MpvkCZeN
z+Dv1GE/3tqLRE7/VzmgPJu3TllvZlp/LbpaZQCvhfVT53+RtI8SUkZI9EaefYxNTIeO3o0tILvm
ZQAheKs0Lt7oLXZfI9Pw+wZN7/LfhC4keCnmP7cGQ4bbxvjsicrt+cTRTiz7B8l7pkvM1L8QqGuz
ThZ9N9jDqVcvY71RMbUK8TOJtjJYCdPx6M0POMu+/pLWvYYIzrotmo51ucmMa28TjLyXtgHaYo0L
w0c94XXUiKqItz1MzhFVn6nfu+bYi2PDWlxFP7klvYkRcqftTTalFYPcxHi17fOgGVuEnyudXoqE
CUKj+eZxq6AM8OJHR8bgpn+bLKAZPYTW7D45PyDH/lvga4hcEKV7Ka0XhKqruJyY+/xyxovg0mhH
w97nybZPYYby2Viby+XJlX890Ge2AFmzyaP30Q5IEuU0woZ00HiK2BiAPTmxf7bkbxFWKEVfWJfE
6NwwrhDUkmR/+nTW6xeJVrU4GQkPJz7BUL+oCtnXrnnAU5xj1dL7yNOQ/1lKrUMgJw3zqvhF9Wyb
4EtU9S1Qr+kovWG+dHXAup+y7N1A+TWTC2IzaKfp4wFog7NNynRZPOfDm1Y/O83TOG+H5g6X0mP6
ywz9IDP+QHVr2k+TDka4xzbW9yXTjHSmAsJnmGdvAHqvU3yptCOOQBDtT5l9zNVHQvz8MneercC/
gvKKCGiGp7cY7OWx31kMV3Na6oi6Tk/+BvAaVb8Lq3MCODMuaXO5vYvixwWzAUB9GxtbsIqWCS6e
ZO5wXtcJcMew2vXx2wBMA2cby+vvePxyO35CVAea9VGY/9XNsI2seW3pe4gRaLp4jhenv/ca5GFS
WFWJYIOY8a4psAkOmwWUkKrxXwiAWen4n0DYN+spCUv9CVfXgXFDsMLK9wZyxFs4qdFSp4fAZbav
ORcMg96SFqesnNmX43Jk3gMMJp59c2gPLdFd/D5sxA1O+gBwNTeLsJfe0LDD1X4e4OyvhZeG+p/T
IEkyJ5+M8E83xDzELLYALz/kxRZhxcHu5l0Hn0Z/6JoAjKGN70ioT00dkfTybQTmtUGHTi46LZi7
tdoOGPuDJDKs60Ls6pmX3Z7HvVOGH/1Ufgih7dxl8B2ln8oSDmu1eIzDVmrObswzfWuYDsz4PyUF
onKHw2gldwiK63GcN3EFwNy0S4KdFMHQ+r5ztFOehsfI0jYF2/8V24zfRlObPp+ewllnkc/CajS9
Rbb7lrcmdtHN59YnyhdqCUg33MbNKk41j7SeZ2GjAIvUvrDqf1PqIBAvSQxwM/cA8Ru0aubpvbWq
NctfiHb3CMTG3vc35/eufVZioEReipXpPrq57IP10G2M040xYRWw58OyhDvUcLfM1bzYcrdFY7Cp
BJ1jtOciZ71XsKTvm90UBDczHshcIXGtX9pLv+THQhugfhfrQIfFxHAZbPLR4YBehUtwQ1F4ngjy
KUL5blbdauDS7FITpx+6HDM8Yk9a93PyahCLNZnLa7u0vsuf0VFH9nPouVPiCw6OGp7jMi8IdOD0
hC76imWrSePUlvnOanlPkVSOgGwbx/ZZXX7WmrNLy/HcGJNX4q9s4eOx1QThDJ/7DTX/TjXTE+PI
93HoDyIN1rDVwEsCCiYfhbbn0deOJbVdy1geLJAzl0h4xVXvf/pAkp2i7WLuk0iXvmTlDAyPWZG+
QdF+1yRXsOLt7eblGGVU7ykeuE4ZN0sffPV/jhORfaJdoy7zoqjZ1W0Ht6rb9voEtwiYHRs+GLd7
2yzXCvuflT7eHz47FzN65l8XCN5o2IfWWNYkNV1UScU2mOPzwBCps6tNqDGT05n8THJaZwzhGU39
6rP7FJNY5MkBnDo13G9T8n07uV9JrigktrWJ6MyihITkDNNbBLNPuCniGrQfY5fs0zFbu0221/UC
d2eyrafik61yBgs9CvlptE3TsIp5aA7NAuQAzJ61PU4kAQYb1sbC73HdR0lI5H8JNS3gNlD0paaK
j6kzAiQKt8EwQT53NURFtZ9N1bEMOcud5VWgfB06CuIafAGcO9Zfw4N37DIN1PXmiL5on87Eu2Ll
C9yIhgTcfbnsUQ71tHVweJX1DElvDa7qCioqI6Z/2eZN+F7z8MKKIPmmvxeWTUyfyCtoG8mz1b2l
A11eiyXeUDgD+XVyZNTVs+zSz2RWaAGh1stiN+UhzAwqq76irMMQigCyQHSWryeWSoGRnRq2YVXH
kUz1w+ORcH/UfXWdUU22ES+FUXgOKggErJi2kYAvnPJBDOyMN6GqKTBocGQTHYqgWyVBtS5Kdtu4
GyDTIYmsvKbkIiLaDNk1w/nKjxpnZzJgJa7RT4bJTzt7ZabWFlTG2pTFhTLzgMuXTouiuNO8kNws
x8S63ii8QjgtbUyQccE8TAAZZUGA2CApPZlhyOrqgwsatXz0bBEo5Nxod4Kqt+nzPzgaUOqs5cMY
WbcN83mgM1wYy1Y2qmeHdFmUxk5HKHfBianwDhV9ymTPxOVHRPzZdB10tjXTlfLY0hC2ZeYZ2rjh
ZNg/lOdz26xNtHnumL1VfXLop0T30MtelyiA6Sbyp1IiU0RFQWeIcy0RxUdrCFQhGGgCC01sYujn
emBY7vBBYcfwRzrWs5RkD8h2tMWW5Y8Jm9+Fb5HBKNakdRBMHtFjGyuwV71yUBPAZcwUFjLgvyPS
cJuRfFpZzEzwo/J9zkic4jEZVwi9+HIeKPcl8CviubJlzD2lSeYaSb5WOJOrRufaxTQUOWsUW144
Pfr12rOK4qQ7uIwNTpayLRArmQC+1Y+FtcSbU+FFAgGA7qCc5irVIQNmCrN+2/6WFOIVn1dbRr7Q
6jipxg8W3bcY71WGdTYY/ddA1FfhQGpo2JjHQiwvVmLtUHdvgc88k+d5ZysMFRxH8qS2veZPbslM
NBl3EXzqsFNbjFJrfGR+4CZ3vaNUZQ/p4AwkhONu59pnNaIRddj8GfpCw4ENQ0Vsjt01KF5PUMNF
vfbkWrRvY7HvqNjhYcKilBNUAgj2bYPV2bS37vSf4PYaoK22mCNbNLrQw4d83SnMDvxXA6RX3FEK
i3BB+y6+Z0K6ENx/8exxwOIdFqiPO7v7yFA6WllyHRnQdRP01rnA2xUe46be4uNnxdN5akqvQpR7
o8cOVw5bUyVPeL+Zh7KdZXG/15W5N4T7V6sY7m+K+SYqnkuyRR8rdkt3mcnwUkxut+9Zl+eBuJVG
t8Y+z6dsc4ClqA0tDiRpf8wag/iutS/UHp8jUkIQowNDHkRZ6eMvLEwWS+57WgWnpceZNnaoKqPw
xS2mc5f1OAcR/8sKekM/8yuyhnLLiJm1RoxNEIBtnLBi4HIQGBMRXj8WKpofDzgcp7GEJzt/mglo
bGdA1CNt4vNwbptenPWU0J1+AHnCKiCoSGKQ6LkbNqx+1E0wxRCuBTSpprvsHtLN2W7PAKu3hBcd
7X7ud6zYfpzJ2sg4OU1MGXNh+lWo3vVw2PRBIy7jWDI+dAixKF16Gmdts1MOFOyjgURMu3bW4aN1
zGd6eTypOu2EatpLnQV04MbJquK/0nJ+XWc5NyR8VlDxhGipC4vD2JB24VjeZEYHCTPpoYah5l3P
DoK0xxCImZJiEGOYDTOTaVlZMgRaygC+1LixHQa5DCjDx2Wo4baJaVdFMyM+ArldpxGlHFi+RJGU
kdehj6hhM5nwvyvAk6ztN0PG4rXFTF5MTbkXkfBM0hTqSVJ0C8YrxCUsFjPxbtjaWYHGskdynhQi
93sSYJ60GW9+gpvuUlaKNFF4I7RJ+t3lBa2yvIGB6zzWRIN5N5yycjawTrttHkfYOYfM+U5a5z+9
0d2LLmt2EAYRZG+LxRrLlKe2TezmtUT38U5WTrYdZ26DUfZIoxVqIYtU011gw+NZ1WX6lQBJvZYK
GRj5BaTNboMoLE6iJwoQJ4NGtyM/+kHUR+g530va9lsshjGG8ULhhmtS2IZRcCU9GWtnuEQTb1Bk
IshjkGeSVKE7b1XVmB/GHDo3U8x56vVTY24FM21Pc6CuGgUTh3QIksNgykPlkoYhGszUizka/ydk
7vC55OeaHJBtuwg8btgud2xiO79ObTRLLaK9SWEp7rBEIh7Cw4Q5rT3n5i9Z8ahsEzg5lmObX2BH
UW0NaOLDqmPXl4TBoY1p6vO0n7ChuiarJ0zUTyjTon3S4DFgRhLXTGPr5KVP++aetxIxP/La6Rq7
zI+J1yfCxcSuc0+I4XCILwnH21jF9rfKJSklc8/Y0wFXmw5QlA0pApBMrYYWe5yfWf1vwhDmpj3b
RDy0MJs68CNMpYYx/3aMZdn0Cd+enhHfgTvpq5+0MUQb1TLcGQgbwEa5TmAQsVac5pbjc47u9tKV
f+nS0ePGZUEXKkzlIsS2CRrBL2zOLyliCX/s9ed8Gn8qvUkOhTTOucwI5ohs6sGkSAm6f9y3nYPJ
WBKucnPjyt5Ko8Me2YzGB+tn9wWF8vRGygu55fAieCnm4di0zbAJITwddVf1r11rsgp282VPH4mv
B1nWnWdF3ApSCPxSN+sfHcHktl6mYVewOiUWUcW8K0nAeqcJLUr00dJ+bFVkeyPFhNvH9BXYCv7/
2BfkUXCspUmNabnW+feq8TvVyUJxJ1KKrdl6jp3aJLsFBQm1S5VqB8QqOsPploG1DHMOKYOhMPPA
7A0P7UP8uRRyg2QuPiGLMddwjPpDVRCewlq0m/aDmSP7UH3/OkwDzgzXYQaou+UrZEPK00HjjE6x
tuirLBF45xJM7ygZW4EkRHbb8rHmqUbX/s+Nm8x/GMDIAhhqHIkp2aeqpSzLKjkxyAipqOPI8Qjc
HxnYcvwUpFY9809wPJlswEs97y8mYTocoNNjF61CXHYMFrbtEP8SPh0jbx4ZCxWpi1mhZv8V1Tn/
a6mASWYln8awWof8V8ipWT5z5bYkPcwRqluHcWiS9PNVA/YWM0A/9PEI6K15pEeRt53YVBa2W+2q
Mv22guUlTyd8LOchVjcnIgQOSyZxHO40o/RDWrMLm5Kj3KyeE+oo0E0RR2nuiPEqA1nc08lyuJDI
xacjFcEebOojU8KQr9rUM9UEZrqRAb/pNHDxhrRqvnV2DsWsHBxEu4wY1pMJtdilhe2pfz/S2Sgx
WprDfnwlPSAaNnz0Zh+3S83rz/yVirAv1zkoNBC1WfhjueE/6pPlbExF+ZExGBLza5hVDLyDVUSo
RkCeAc7y0MNyygGXB8FfA9r0Se+d4LeblRGyFA/ivR0414A78HkcRXMUGrLCXIOoRsCby3nyOC+y
xfAnGXttsJ0tSlrh4EDNmnbYS0Scqz4EWb6m6kmkp0eja5C33Kveb5uMHAPMrtXOwlDkkYXLiHUO
ZzYkSa03OHAZtSaTidaRwRX8wTDa8LWGew14OeAsLmYrMXgAF82Qx5E4B2RPdAqnrPnIm48N/pH1
GBTRuRZoiU3qs8UJWNAOBC8Trq+v0k6jaFb18qEtrLvFqFk8E/LfPPG0dGbsD0QooYylaSGsOWCU
rzFDGycKPdK4WReXrVc3Iti2WiMY/CT1pp9bgkNqJ6DcGI2cshvNVRcbOFfyjLIO/wQFOt4+ksV1
8qqiQOHDRe3DW6+nG/SxvD99jpOIPfeqMWMuIsi6qKIBR/ehTg+TUyGHmv214HpYZ3oPSzyFs0AF
R5mauoJpYRe0XhXP5BPp2CsCF/MtOrvaa6MmRLig7iGukdCLKvQSfdNhFUmLpAQ3FQTNeliqczV2
vzqxvMOToiJDghAkt2a0sn3bCJZEOJUEU/TogsBN0E9o5viXc42T9GWZ/4F0/GGE5frVmNNaUemn
nhuw9XPD4TDY/0EsQ1uQ12ZFzIGpoawlgpjbPH8vamne8Tf0HziOdG8kKQHVgfmv68rE8uNsNCj6
OgLHQrLM9iwMur2zoLYRhLPe6ofoMTEZUNn0Nb7dpfkmC7mBMWZhUBate6szEwFjaxyzdGqvuAQq
pJVxzcBGaXhsquzDWTIyeZzqi661R5MUphWvPVWJTW6I8Nys5TR2kig9k1NA/aFnSBykmK/Vov6C
Pn7UtXL6Rtv7U82In6bavrpKm85BFGDoNVy6JFuvh84nx06ExDGolmfjwXdyE4b606Qe23JX03dW
mRhf6NBBQqqQ4OjZzW94KOUp78lrWI3uGLH/NCf5lqOB9aXxGIABQdbOZoTu0Rkhb5MkxHoYt4SX
6MQVnEqlEvcehy67agEBcg4VA36NHYkijyWc3M+6Q65JNgUibBlfQ6badW94ofkRdLQRDFmCMmI1
MLnmL2TQJ6LAnmrRMxyshps1aqeiSeu3IJAJkoeagUA/WC8Wims2IO3wk5utzs5YvI4d7OvCzt+g
C0RnEYX9q6T/oIefGNRamNPhVN/nCmBQIV8yB/+UwDPJ9c0pulrq+r1LJnXJEyo/oTRijGISdVJR
jp+1hSr1GzvOy4JFML/qVfZWhw+b2GyzzipGzbDRvQM6IiIp9+p+YTHgcFM4TCZW+dD9ZUVOSEdS
MIxCHqQkK+iaACrelSTsB6+yNDIYdB7TYGvEEHQB1QoE/dCHVmOHfXqgHvXqWiu2Ku7/SdJKtuRn
uMe5Cx8oBRfxgkgIbGsiBocz3ZFHSheRaa1l7nqrRL4fD25prKcktwx2rMIgMj9p/yCM536WDmQ0
LAius8X+jpnEbYoy/qyqAkfJTONTZdqySshm8frZrhkeLOw6HBIv/GKO8u8q1/Mv8tEeIu6UqaQv
GjZmdmgjw1ei4rw2Z7aPVm9XT4aZGHT1elQvhKslL4wz6Di5vZAjtBB34zIa6p02/o+0c9mNW8m2
7a9cVPsSYDCCwWDjdPItZUpWSpZku0PIssz3+82vvyPrAge2ypBxzq5GoVC7KqlMkhEr1ppzTN+d
d32TKuJPzSSuSIgcefsDgcqwmQNAOiEC8SfOHvqqqSrAEp1AMziVU7EVeoj26GltGI4E9t6JcOxf
M17tdGsZ63mc9fc8ZdILNK7YQdMGFeUN7tsgs75cF874aRza4ckVPqpn3aKPiqMLRQDCKsfD9jPj
2882HklCpywPQ5LT7eqMMT4ld4TJwX6SEVEkB4QjigBU8zYYNgcOOt52yDk572pgTFfSXXAAZ2bO
P7Uzvbfa81v+Ry4nJ8lcnGzC5CZK2/PSYO+jhnMoyNJanXMQgYxbZ5s5KTXTKi16AAAYMhg/cU+I
qsw3cdt59E/qx1mP5mwRP7IboiE/Brp3thQ0NX1O0PHGBZK/8lTk7+rAb97SC5QN2QmF4uBZdz08
qR+AsaZTp9RwlE7bXE29Rzc4MMV3rRa1sXK74whi9yfernKdKR4zcFjjQaNHuhl8XV/FJjZXWUPo
rFEJxtWxK+mWCcV8Yyo+NSOrSj7QV6NDKS+9YuxGDSQSungWus7LmgHeafgCv0avU693b8vCqb+m
dtte142fntspCW4cOSTPtkd2rzNa/XpM43k3zCnjJlBW1x5jDOrBXkW4T5r5Wrn264I4zYL6trJL
wOl54ltXA1bzgwqdfuvSFFsnnqwOdEbQKTg2K7nhTwsi6VyPRaxfersW69mNx40D5mBjW8lj+v8V
XSgDMS3g2yPsot9OsUVrzRfBTgzibem7L3rGcG8n9vzN0LE5ygnnNgP48hq4ffqw2Ejp7GyaTii4
dbfGicK4uc0/L27csZrQmlQW6jFLJ98r1VAYUWutWr9TP73O5XWkel6Thz7fY+By1hPzqRUmM7Fi
hk9rNb+O/flCDLKq9ZSSnJygrWTdX8Zo2/YsuSRzNCTV4htqw0rszOSLjW0zUe3buYKNQOvKRc6S
u92WFx/IR1B5x8YTzs/RwdzcTj3HoS62ll1M2f0jhcF0N/s2QrWopuqH2nPqJ3GX2eoNSFm7aqKO
wRSlrU+9kGoQaxeWzeSFiulDbT1UXupuUj3hjglkQcrU6GjzovsqeqLG8L9gLvwWw8NHXz3K8bnJ
VbIvMdDg8sNGTP+nLp+jumsZ0KXpuoVDuusHoX/G+l6V6SHQ7niuM0CRuzxkKFj5IbuEMzfXtbQS
oAC2heGSGhuSWvZFjTWQiBKvBG3FOX4mnWfm2IERknTrnkT7he7NhZZ61FZBDyVC1USVzRGbPsl1
YRVfAeulG+KCP2et9Sx8slQQUQ8n+FTNI5rn9pYBtMR6GNKxEmlw9LHyYRisw1daNgTa21hSTBU0
r/UMQ8QhkHrVc1j8WpaLTcNqpK+yNO6Jx6sCaSHfsrpx19Rq+SHK1eIcXScsux+TZ+l4WyamPfVe
KOiuO/GxQbB1DQVk3OeDHtEwJcXnvMNE6mXE8jbJTH/Jnp2BGhfbUrD2OVrLQwE3F4N3nqLeoKsy
ZLsmZ33dumoyt2GbjDSihTzWCsvjnAfzYUEB/6CYkCK0b7Md+UaEtGAzOIl0YYiZ6HLj+JYg38CH
cprF0TZbKmuzeN7o0U+yEbk3cyVXntFQmVLbRV47m+cupvOeOjJMN4VcnuQiGRjBjJK0R4MQneeM
/KgKqvTQCfGSRmxMczUzaWjreWHQmVTNlyWNe+TzTolUIJ8ikj+rHmSTJ+SdEc1Ak91RtxH5yefA
Br40DUhipp7ZGwCvZZtHbbNPxvByBf/R67LuuyPor7UtNgAHjdmGAUG+7nrlb/MlzX6QL9yc0ioJ
4MUF2ajXrWTu13hafFpUZTBzN+6u6hKzzTiuXedV1DHpYwDV6oLKIBLuLQk5/rm23X7j6w7KvUV/
bkScN8dAT6clWx6h7JaHpRzFnZCWXvsm6e7wZhe7ylny9dwKwgw5fK4rrYLv2UC1QV+SWmGR9h7v
K2KNliU+TmJoWwX6uABy4T4zpYBtTicdzzj6LGLTCOlxKdja8WVM2upTUuTuK+AAYG0urfscqOPC
n8xkb5lqax+1XrTWlAsbfPvDRk8iv1mqGaGCTHmc4BcS3z2AlEnB1O+KWcSY18Ng03k6fJQJ0zc2
DUs+2Y2VY1zvrBNxq5T1bA17WnTlfmrtfBdPhbjjLbhMm+hi5hEdUEBn5A8MuQ8pqP/W14FZWTjN
9rRvs62w4+h58mb7Orf75nPe84SgsMiRU2pixS2LmWimbAu1ZlQBPIVubMCaQJVlAJYWzTcRxfWP
cc6nB3rvPXH25KHVYV7dFsP0amsd3lJF5DxXKJj9pq4xRS3FwdfVeLdUhT7iBAaQx8hxozsXtIwM
C9yCGOIGw7JeNcw3yqEm8zpkFufH9LjijvTrrGxx49QAf5HwLSP6Y9jIcIdJfy7m1QzKYRe2vGyC
Fv1GNDYlZRpeHmAWsnmmd9Fhqlm+pGGvHtuIQo3IJ29dDJ2G7mj8Xeaq/GDTqFol8fxM2Un/m4Mw
LA5t06cgE2XjKad6nKaUnYkyheEP5BcM9NNeAUn8GSEbw84yBgc7xznq5mjuBrgeNP05z4gYTL7S
6Uiz2493TMLkvh8jCkxu5afLurXy8FiuCrbbbUE8AsbjEjRV33ybbZS4sRvcBhobezAXyaYBLIVS
JfoZU6qutJi+zANi4qYJ5CEas0eqpG5tbOshkxRsq3xU9XOvMyQ+YhSnPm3eFMkaMBKw1994DgZZ
M1v5rSMxfXYkXH7yINN/qauMrrSSiOIqwWgrit/yxTAQJhruqWIH2TjEXlzZs7KuwkBxdGbaum1s
BSjP8/Jr+HyIRqIldC77GhuWOxn7O0dXukfSQpkyddLZWjwf60hTsNVK6L0pOQCPUgxPYVIEt6bt
m1MZF8OWAxEqvjGPHxhk4BxvUAPHQIqj1YILarU08Xc/j8vjUDbZERkGfzroJI78IbLosu/EKUsr
2iqmgxwlQ3CFlAQqe4A4Jg/9Uogzkx/03G2B+mzAmIBC53IfQpFQfSyd29JereU3d7SLW545UAtR
9AY7A6FaLMH5BBIpRFwSTxfHndy0klYpTQ7geh1GGreynJVRBZU57OjA5HI7YcDeDzWZUWHdMFf1
SprpTlEzGbrEg/WthMPoOMfFRlEjI7TG6DWRfnUlFgvkSKsJeNbeWbr7jPYJ3ZD8YerVXdaH1dYu
w3EP1NN+8S4CcvBe/uXtoW5UboMg17Vv9GB9F9nY7OJWTTVQ16rZJokYrsGOjJDvkxcM1sE6z22U
u47BtRvW9s736/kYLYq2wgCrCLbcsKt7x+a0BQrX66MXqDb5LkROAdwsnU5lUXKw6HwETBal/yZS
FXW8jXLC106+j5fW24Zz1nQ7ZGgMoxd/WkttcWh00GuZZmJ0OXVHH0fsfDJzAcgrUH50WfrTu4ge
//fQXR5pUGH3aqmcjlVZOgTjZR3YcsaliPkhArYHB4jZm2i76BxrY+6CCOVwQ4DSJ1LQLkgqPPTs
R2lCVzyZyxKZOhpd3Ea4aKKLkLxD2/GDKbF7GxRT9EkYHIAF/WMgJiC4nCp7syMmqjSrsfAxx2Yk
HmKqzBf1VBPmdoggluwxwuLq16ENb4Tg1bECfarDhTMUlfnecnD/tIJWLVpZvVEyfBk5ox/UUI3n
CDzSJmnwQVh9Ha9HVuV1Ovn6OBSkQHlT8RwSIroLfWy96VyOOIMis+3ELD83JZnl3UhxJawu2znz
eJFecltzVX5NQoMI2Fg8zwOvlBTtD06zDFEXBw9NsmAnhVDy4Aydz7ttX0wI6O55P+AUje2AZ4Oy
x1U0i7MAuGneyQ6Uh9v6Vy49dFSiuQfLKWQO8lniiR+27RLPX/BxtGu/xdYMR3FYBfpCKRcztV5j
0FDIiiJnzFJqx25Mrn05zWtV9A9FTcOpz6hYvdFi8gsn6uB4gzmNCg/ASpU1s7e6bHloktCZGGg3
tp6PeeyAiB2m5HNQ5T9YgKGXF/oyBiqT+34Opgc370tWpQS7pvFQhOvI+TIDXDupaU4p7NH2+FTr
MCaj+LGoE/j7C9qNwJuiXWTTvFc6sNF0LLLcoz2gsjf+W+jlLx2nS34UEe8XAhGO1VQTUjh61HlV
A0g2gnrH1hcjBqDHaD+GgCiQqiHptQFl0ypdwo2ctDCrhJnCJqyXmB6yJTsaqHUu1rbkJ+sWz3nA
yCnuZZ4g9JB8ThJ/o1fgc4rOh002BlQE4IVQr5bBYcFCgMYXxdxU0bGzAuYbycAI1w5YsLPYOuR9
E33LLM2UgO7YwbGm5trPvHKDvgLddAHE8TrLRce2anUTt4aSFmBheiKmE0XK0Lo7fiRyDl3/jexU
hN916B8z2XDG5p2BGF4tHLlji6atnzVs+wEs8DDAmErnepiP2VCDzo/LcC84eO3meaBdOYUXBshE
uFOgkxoWd9hulWzLfWIS92GUOnuY4xCYglclF0aFXLktxspwZLLTU6F4Dif7qHG+DiThfZrBx4LN
FjiMA8W+JdVuVFeB8zbSpd7YQ6+h7elQPIRT1D4Jk6LAxMBDr7ztaBm1fKvWQvJgd31z3Sgr+awM
NbLTSU2HpO+3TYGczJJJ9hZYSXouuxBUJ/v3i4kxqKYDR0Po4NOazji2LNU64HNnWNYGWV8xaLmn
909h3ECNBOozMetLpjOoaHFtabd7CWrXvSDFpuZuELBALJO2a5FVP2gtyLehFyznTNu22kk4MxtA
DYuVItfAK4DzRelVUHM4Fn2Uv+gsldt+nLovRc+hAgAJNfZoXgVkR2IxA7mjhEDRYtyGtnw79eeo
9uJj2dMlFUjTJjlcLCxyjFh1RPrVMMDnwI42oZtr666OTP4pM7o+OzSw6KBeOsBC4ejRC6rLadaI
4dOYsAVI+dg+Rq/YGcnhj1FbT1DF6G0i21lufZdSAncg/Z0QvEmpWK36GjYDgKveobuXTG+oyYuD
sTpvh3l43gMebA5DTXaAjRrrJXPGcUFordpDyYqxUUvLeqqm9DSPaD5mWxC1m8ChD2pStbKM3qVE
zXHDaRlK/YjjBiIVq18p3ih9KNLc7LINN811a1FQLITHbcFEko8poFDcJ0XI2c6rojuBrRwGP5i2
q14mZt97Y45dXdf7oF46cBve/NKQArHDE896AQeQ5R/rKtOB7imLZtBZKtd0/y9eEsqDg2Cs9Hnq
kIrbo73cTHVH/Cd5p3sgryCAbbbfUTjWrWPUsOPo5RzGpou+V8HSHlzR5+ulnL4PLrF6XZnHPws4
e+gbp3YnkrHajcTL7lw6XPCrQrkTC+LcXFHg5oD/d4rsDVSoaNCiUrRqn820F5PY2U8QuFezxI09
hC6IhSTototsPfSkhGOU3aC/NNVIa+6y2M54+K4GaQXXZqLnvYqn5ltqKfNNzQ2Tw1JX5RWs32aj
HZf7ASkgDL/m/QWeXOtiy9ghOHgJHpuAOJRtQV4yNAjPOqRRmGzjsLdYXMNiK2dkyLVjfnbKAgB1
QX/R3QHXE6VQS0TCzr7U9Aiha/AfaS0w2Wyt+9Au1fGS7nvv1Hm0hbierjCaoEvoXXEVpMzrRu2Y
M5McEnSM/kpl4Zzg/ltHDUqQIgWm1FoCUt5gDH5jGneRS2nPW8e2B2upLUnpSNMe5mPqJ1eZi1o7
g5mm/SNCS4xtWZJ98QoL9GIZVIR54bSJgLwcrbSqnt0ezIzGYLbteZw+SUqg6wTP/7rRKFCyJAlv
PCZQp5FHn02qG9E5oP4v0mWTDyWowMj9zjxI3mEyf0XcRz+O+OL9MOpuU4dS732Of9ekTYijceZ2
x/5b7bOFxS9pCh9/Zz4iUlbxLk5b/yvTt2nFOdJe1TkyX18TUFHMSbuOG1omPIBraGX0S3K0kxV8
kBUjl+Q7zVYYSIj+bygR0zWncVxmpFmvp7JEY2kNNPJNoS6VnPcZEABOCDhBoOYgHmJiiS4m9Dna
R3okqzEpynWirVc2+ViBE2NhGpNF7ZLAC0+oWtH9LfRGWY0R0opS7Rw7f6bhFW5rGonreXAsCk4r
PtK5i7az5VEw5ZX9c4n8xwaLy6POLF6pAMD02esn+wYvcbPzs5iaCmsbxnlJ6i6Q4tXiod8jXMxs
mgURTZRP7iF0kJKEgBMaSB4e89ZbCS7hWYRwojmVDEfH5ulYyqXaRMkCxSvCHVjY4T3ckcNCKh4O
rZr5HBmg1GBzRvMLv6JjFdk+zXFSUxrgCWgte9tm0H8jzx7XpV3YVzR4gVBkcXW0PdahtX/J1ZHj
7H2ybBRAHR0hwF8YdtLS249TK24BW5pVmEdveZXB/WFud4K3vaxjQZ/A13F58BlhHNDXAjQQ1DW7
3IEQMMXFU1swH2flja4k/EQPZf9M9VxBtFxNpvM2I5k0W1nU8bMqZpI/6Boi1KSHf20sVz6ja3J3
7aW8GIah2ncO3WdaYuq44B8/JIC4dvmEeDaOBzgbI4rhSeXlUxp7xb3lYrTl7Dwj1KL7nWbVZ3+e
nB3LBQw4Ji+HLrW9cxZZ5Q75hveEkhOAR2aYRKFIYNRZCvyqDGimrIciD3Z5Z6cQPFYTc9KNuUyF
9OLLBYhrima5EDXSjtan6Ww6NgkUpJe8Qtt6VGkOpCKLmkcrn0BjMSO8BRDNb91V+Rl8OzAOBT6y
Xap2E7hjBQDcpv+eNtkpyKrlc0kldiJv+m4EUrFJiv6N1YWzsh/2FIZg4QOSTACJUO66yHtWmoqR
hAzazLDXaE6QlNFlw1UFIfAU5LRvmprmJD8mSuNJCuTDnb0Hqf0lMuwPq6KPAB0j/AqyobI3npv+
BPhZnuLK9NRDabNvW1S74DjEeQrHF9wk31qwFlfjEs1PHc3yDfPYYTeHgOviovMpDSJ9w0St3LfB
wBkFezQkBfJxQlKP/q3EwhYNkM2nebGGJeOv0pShYl7pci1bXcMYZi9qiG1/JTY7P9UmZnY4UNja
9hLdcLirOaYgdruvTJrvzeCrTTDTJxoFjI9qkMkD8r5xPbK+UTWj8hlKM4HlpJ/ZFjES8DLwTpNT
YZBNT0t9bm0wJxD77a9u1bvfY+fCzvLwAmk4K+sE1OmNCEZvrft03hVLoHfG9pvnZGzpKXgckQli
hgfvRtMJhbl4ZRXAZNraEzPCYvoKNF3dAG5kQ3XCFmsO4+es8PMTetGc6qqkAqkr65WlmKoL9Aiu
DNvfk8ntHRnwpVtnktCSmhBeVEBHJUmDeCfqeCB28QK6TAcU0IjdoFlLWlpD1T/FyLmebQo3dLeY
S72BrtXKDwgfSqo+emQWHFCaZ+n9SIrI2QdBj7J+7r4g63Z24NY4mGiFzIZ/S55GT6qDiyLiqu5p
Wq5TOjZI37MM/WucNfWpTouavkmdX7FkLY+OrKxrh7n9Pqt71hkqFtFTPiGE4YiYeBjtAvsFNs0z
moBzD7sdhD9Npsx/rMbH0qO5J+jkfKonzxxDBObrvkM8x9Q14lEpy9dETNk2DdOSKGTv4hgn2O/e
X0r7ysl7shNo2O6lk8afnYsFzPZEdKJplr7lkiG0jWjs1i4Rlzain7Z+N2VHDhzl3TLlameRbrYD
yEIegU6fYkvW5bo9JCVBLnDifHq1hhY7KSgbN4ScfMjNViJwVFdRfoNfFRBJHzAaqToHT0dCM8JA
+LkgUbqneLhgNQxo02bMUZOg7WQUgHRvkvECVb8pt6wk8bYrkE/i03B3PAtkQZKquSsa2aCtL4Pl
NSgzxSNwEXQUcX0dtmGCtNWCzG7z30FGVmd3WSRD2anc+Krz90Zyu3QDgcAOQHnB9Xmix2y/kGLk
HnRS3gfT0uwsJeS/9XKYs4kTX4nJJ9Qonb6a0VQ3+JqiV7a46QYpCEIdYKA5vUosVD3JABtSbPI7
GsPz81CyFjB9LQ9j5j3W9dSsGo8PGUTwKhfh1CTccMaDN414QM3PM2fxlSun+Gwxl9kv0gFbkHU8
Lbxox6TnZwAHT8IKxpOe10MBMbxEqtCKqo4h+vlVrKmz/C7a9hCJC7yyFO3R5b+AsONH47rz7oY0
qh9LBX4HFm8UHv0pVdeI96qNnmfGnracb+okN2zgnbkVBb0y8vqyfdj7PDCD56MCYu7OLJCcjdlv
TjWd5zuGGjE42OI7PpVwCys6vNNRLQ7TAC8uYXqIlMjJr00Y4rfNnXI/SGhyQd+En6Zav0KkL65F
OWDmlaMBrB8sq5mj2y1xUizL6MdZLzixi6kM7rVGEhl6FZ2VAphjyhiTXkjD9Ihzz93k4SeIBf0H
OQId6pLK3DZDy/bpq0udhs8jmeyUziF3bbYxLKUp0Qk87NaWRMj4EBvUVBzfnAviuTj0vI7gbVms
xs4nkzTGeQIro713Z0PSFJvljRWStYR20cJ6AyWTg2vMTmqq7+Glgi7qengzztC/5roPdxnxXsDk
oK9EVjDsaWAWD/Ywh6S/qI4BF6zZJEGa40l7pmUNajBAXHLsPDzWBIaSI+EAE1AzX9JpumPr4Q1w
fTU/tV7t0GAM1DUyHLzgWnw18COShJYTgMPOBddGjjgUTX/vIpW4BdkVY8JCw0GW3bghtKtHdVHR
TsvQDlu4p0WAocxkFUEKRTDBeYLa0/mZTQyiUNcVCvydloN/VedLtbcE4pl+sZoDLx5VdUuzvUu8
eBM6uTlmCGA3lHesRl3/pUJFeGgRzNzXZml5tshGhJqQ7OhHj1cwPnldvZa6fbbNYyDsey9zx01S
zuq0eO4XZ3AhyGfsql3BkAKBpbnvMdCd0i5Hu93xfNQuauzM6qMD05UESAPJGLNP/HVTV/Dd8pqX
hK4pNZclQdYyd7oh3SrajKnEbQNjm7MNDux2bmfW+7Y8Ch9ngOzxhwLS7ME9FMUBhpaN0rtPGIu6
9QuFK1UO4lP4L2nWswQqu7uCqcWDCw/IQqrEGTb/rlTDTHXIh13lN9Utz5W8IpBtARy1eBgHo5Ys
vrL4QQmEI9brqq9eOuAUHqzeWwlOqCgUHawlDdIP+nqc0j0pWCuRGE1pg/8oxShjoTe/l7xcLIFC
bfSCS2VQDbaqOGifm6Zpz3ZLhmNYm3QfzhPh5JFyNwhyX5j8MxaEs3kq2Xe2ugsBrVcttAUc2Wv0
PN4hSwAHyN5nsZ+db/3k1aeW0T2mIkZArUCpnKHgXg2EE21GMb6Qj2bvcdebnclV/0Ywkb4WfsL0
yLdfvUHmuwbU6r0/+i+RZxCzNXQQGKD9QM8rtkxvOKjGGRHYFkw3U41oQVRPZNag6f3Z5d5VkKME
vm/ANG6w82YcgIqkro0KLXzyPulb5eSUvPGVzA+9JcM7x+3ye8W5EZF4N9G4p0V9zUP1WnfMKaq8
5ABhIjaiYLC3o2OjIG2FvfI8q9hMmHZXai7gEVK+racFEyZKwHLbh+x8XcDEiTS+CDtcPO0nK3Iw
/dCQoZszd0RjAT30Xa+7Toi52HArOIpH9rw1WfHTIS5xA9Mp+97NNLpdr7deagK9aDbIDsehuq8p
LG8ZsMGcsoPpG9XeV9RlmqYrFhiSTadN09M4Gge0CklS/uDL8UqXE7aOS8ZImTCNMlXUXk+ZUqu2
qZtzxLJziCqgmOj8mFAwV3UKLOtIcEhRYZDhYH9L3eTWJfh5I3IMsyrmBOVNJKWsnGAOrhwCTSiw
vBkVMXuavYCa6Un6QCSFkqn1muXa9wf4xpFJn7uAzrVxGDq0KVuDa4+ksAJMXGdxgrKZNjAE3aZF
lzN+JVuS1nKaecBEbND9uEamqTwwprHWaYrdcRBy3iKdNthHME7YI/lCS4FT0ifhadMNndw7aYsb
vZkJRGDWeMRr8ilJU/OIDChZ10Xt7dG2gHKC4rGm3R9hE+jZ+tHVY5Cx0Rd7VntyO10zdEBgw5hA
cb7o5yrcmsH7Gfr9EDIhnabLcd8CW4U7CseMuynHWdH8DVAmg8GFMZfoub/W6NJDCkC37xryrEJW
ubU21JOMR8UzcqPn+kRMJH0pSWhPCw4c2YLvDoxaXZiL1qXjF/tt+nXsO5Cg2oJvDrAQrVroXrdV
SEcFwcYPPU79z1BDKVSwfa2sejM0Zvdob4i6ns18+evyn63I1WaQDPMjh7cbKATkwAun1GYBXscG
aHcewfixP9eAMldlw4TSZGrc1NpO9w0y3CtFUUUaIlXbqmW7xePmpYeGaCcQpgDNYoNHpfcdgMCp
bk4MsZYnTRbCA/9bwgq6yNrmfWxtVR/N2PYQIKFAtH9YPcpLGnL1j1TLmFNCSobAVPPTyAvrQA24
9rU07POKaSDe+fS5JZc2YVsPL2rhFvPKFSfTAW9B0l6lPf0eUPJm6zC/AxYiPcggiXvtiDQmC3Ta
yRoPcsWoFF79MFjOE/NsPJHKoUOpPX2tAipLtgsMTZSH2yqfmxvo4e62WfIaMgTxAF4T42djzcsn
CRLI5UOCpq2J+LyAP+hWo0GL47Vqepg12kXHGbrW3ogh3iOlYaKAx53Jjxy+tkr1nx34XNBUaTOd
a4nCrCRsaL1UAchlybPYxDNygbh5MkzFd17wycfEQI13iSSxFySutYWcBg4yszsCX7YhtjBUn5ex
adGrbyG1wpe6YDq2DJl9GqPCvYtyOrMWWvt7u6pwp02+j7UeSStiyIbmvMuAlyE4nisE354rxFGP
WCWBlH9d+otc0oFDa8fYyDlI9tuui78qtsVVNtCsoMeu9jz8dObUqCDQIFiL4YDvAdmhlrBhsV14
rJZFDZLYPnNXgd+IWs6/cYkgQRszNU+cgsV+wBOOC9oEwXUtBO9NQtpcIJLp4LCBoYS1pluPNrd9
mGo0yESMpV51LifsuwGaKtYjmmWOQ3fHZBnUh8pw23KCe2LfBYDvFvkzevInr9MsOUNOjHFMhLD2
EQsA6UX5xOm3hR6r082Sz6DECCBe+TWO2DliNbcm+GQdf+g6qS33fkEghSgvbp6JhnH2psrGhzRy
NbsKj13rMFBlkrYwUwYhY2JHHR0HNTt7t0C1IntGq7S01AWGELdFuV86aV7LpCNaE2bvKgxQTn0c
j/7H/HVpjMJoqjz+9a//U72+3MeUuf/1L/F/0b4RlxzDKYaKBp9QP/9PP96VjvQdVzIFch1b/P7x
PS8sJ+65PGN//hwu1boU87ePL/GfiehcwvWp1aWjXWW/S12nz+b1ST2UZ7GcZvOEN06neJOxPP4P
r8NPZBtfKePQr0ar9ftXqezMYR5VWpC8XtJ5Q0Q4I6h0Pv6zqzi/X0XV7pJe7Fvn0TcPvJnlg45o
8qKjs06U8nL38eX+dPu58YCKHeNLpeTvl0ttzvoy9uozGw9b+Bz8JUf+b59/+ee/PF6QAnJR2359
rr8xqSHQ55/9+e7vH1/RpsSHzZ+v5q2X7ctg8/Hni8v3L4FrlsXVj//6l3Fsl9v9y+9zefh++ftx
E3s4zIIauu6defLFORwgmKEhxLK6BmIGFqNFt/u8WPcfX/lvP9y797JDZclOouqz5cKA3VT9X77Z
3z7f/P7FqiofI2273Bi0lhjLo39449+9lTMwE8teuDPFgvf7HhvMP/p9XPv3v9/zKYjKjs8PmTYL
hVd3//EFLo/Of955j5AuwBmC1ubvF2gZPVe9tuqzMQ81skNwX+3rx5e43MMPLiHefQc67QRQlSEw
JjVt0WCs+p6SyjxbCB4LTjAfX+0vX0i8W78M0iRE+LyKmGOQw4/tVaP+8lD97RLO779ZKTNfzpe3
HUFFgS0c0d3yl0v8+bn979vy7xf2lxcSYFYoEArWZ1ST5bBiKPHxr/S3z7/8818+P4BaXiBtqs8j
hS2O9YePP/5vv9Dln//y8cLiyJQu3HKARnHPVBKZ3D/8Bu+WLKIKMx1npj43VJWsTn+5AZf/+388
tEa5nk+BZ1z17uMrNnvGnW1znnIyAKjMk2Q9cHYJ5vPHP9Uf78QvF3q3AprWytHwNc3ZZ2xHuj0M
p48v8Md7YcglR7evOGy82/tyj2GtaBMI4he+Mf5gXX/KvZt/dpF3z5MJ8J1pQsPPOgbHu7g4mD1m
gMX1x5f541LiK2OQrDtSu+9e7j5fBrIXJavVHskiivM7OYPQvPv4Kn+8977hCgIGiC3e3RJ3aC1D
fhHbLfS+4CgJvtzoLx9f40+3XTqO9JTPidv1312D3LSuC+TQnC3ofmZXYXX8Zxd4t/NpRq3NormA
3677+ltcN3+5wJ9+JWULZTvSEXyF99+AmRW/4FKd85eWCMFpT6e4Kk8ff4s/PbxKGNc4Ao+Nef8z
BVkXwKHtqrPuT1b2ZWpuO/GXUvTyQ7x/05XjKmzX0ggt361Vxs9MOOQpKoyJ0Ai/Plm2uXWBWadh
eI19YyFrayr+8uP96fb/etF3ywud6aGmkVfRD3tdOf73j3+1P96aX77Su1szM1cb8yGrzjTVdXgV
xHTnNl3/6X9xFUXZoGwyhJT3bmEpQpNQmYb1mW5V/MlEryr9sjh/2Un++ENpBkM+4eNSm3dvvGPT
Xa8QqJ91eo1PX//l5v/x+frl453fN6rFtAMOKZubzwA+cc5sVkCaPv6d/viAaa0vTzG9AfWuxFry
qkwcNVXnkPEi0zjaI5AWL0PrlEbewZX/q5/sv6/3vmZEeqqzOeV6GWVJvjzMSC0+/kb/Ltn+453x
ueueVpc18t0743U50Os+KM+Nh8xkHyEHNjsIboytMXPm3+EkfXzFP96nXy747n2JozLXecMFAWIS
6REBWCoPH1/ijy+Nz2zUd9lf5PuDr+s2JHMXXIJkTDGBga1/1K638q4+vswfn4ZfLvPuieO1dxcv
5zIwGMiB24P6rx0QEclmYFIWcuGPr3d519/fKtcWtnJd7pPnvHv6angM/4+0M92R2+jZ9hEJ0L78
7XU2j2dGHi/5I8SJrX3fdfTfJT944+5qfS3M2EiABA0XxSoWi8Ui75u2zqB4rrOn2KPIYB9bDyUI
+d3K/C3t1BNBmhDm82xHT46NIPtnmD9o+uN1PZYswJBJSygG2VfZmef1JKSUqS9TYBxkeA2COGqY
oQha0eByqsjfKER8pEA0WdMEtxkG1WSMqZM9F9FHSjb0wt9xDkBK8q0EVem6OvO0ny/LuSxBnQos
l5Duvux5HL5l/k8HojSHwn+FysMkpeXunua46xIv7duAX95SFNWBY0vV5vU7mUC9JYtf0lH2TOty
QyVC/sjDIH0m16XM3y3opcukjQidHIeGbeFQaBUK341Qyp517c7gZQNs3q+jc5OoN2X/73VRC1kL
8mAnsgSN/MZIyPUhK+8BmQTzoJ2eAQ+jjfMH3dHbVqLgjjLP/l/HcYeY+rJ6RdlLk+cDbMvRHFlV
uCcIXgmy79ShfZKs4p3Fk1q2Yo8LK3Y2vGCPDsX0lTbGMzn4Q1hST3KU/LvCXIl2LzfWuRKCJdqO
rdh2j5QyvfOD3aTftvrf11dqQRFDVTA+nRiLqmPBByUDtUX0bmTP35P8r86nhMDhwWh3XYiiXpoe
QDYqoch81YEh5tzAIyrQ9Bqonef4b2vzg+fc0Hqykzu8aivd6e0jXSaB8/m60AWXcSpTPGvpbNFS
MKazZwtqO7p448LZ+1S5JLnrOW+OVYwzWUIoFHmOOmkw0D7b1IX1oFjpwMQq49d3aEThqE77m+7I
hmAO2WRRG2awqVTn84xb3++kDj4Sg9aZ6ft1Ub/CBMFZGHgjxzSwDYe09vmK0aBt9XKDRrz6QR77
DPPAwfxpQLK6/VTqnwzN23fta2DcDnSBhgMVkDp4Nx+d/ANvHKFHDcbHBBT/4bYMD9c/7WJnW6ps
yZgRd0Bj/uf8y4akbCQpcNQXLoNfK/WVzv2ffyZBcF7NfxK0/Dlznv5wdGFmqS1zQMLj+yuF3qh4
J/Hsdf37TXG3CTM0/35ynFSeSYWdjASLOsl8QzdcYtzHa3t6UQrddqo5u1deP8+ldAroKNDAay9U
hdClBUSv6gG+3NG33/b/SCp9j379rA7JXwqFzoNRulSFPflRcjRtihK6lMduHquP13W/tA4TZCng
OGwOOkcVb6Vx7g2KLBeB2zpfTPM1WslyrA0vKK3DOBH3VLC6FfQu6aF966llMZnzcaXJKi9KquBH
yjgsaEwyqDubbtrhGA0rlrHw+YzPXV13LJlNLRxbYUapiycp3gvFf9nGtN/x+appWhwoEAvybnFu
ErTQKoUl19ZLVX+oIF1a8bJLX68rug48kUpqQxZ2TqxrwL6Ogwe7x914qIa3ry1ROD6PlKKO5xMO
KaXIjSKSEt81IRhQ2Thv3vhE+bZq02Gl4bw0YXwt0GmhkyzpJYSFADq8UlrJ9C3Nz4kAXQjzQepT
xqyy6aGhMsY/ZvlKmDrP79mZgHWaCrCdimKZ5kXyjS5Acn9N7rtOy60IyI3NaLzDQGmUMmViBTy8
Pat44roKuYigg6QNqPb/dT6ooPVddw+XTosLimZim4Tbqiy+BhtS00gjRb4uHmj0D7QWatAZq283
1DMpwj5QpLFqKk0L3RBEaeDL35yi4m5/qoVwBPJ6CCpDx/hNdduEtxSsXZ+lBUM6G19YBb6c0DbU
Q3f8bEGhUK746IVF4LhwbNKGukMYLTjR0IBjmpaIxM2znQp/zD03LClcSYRchH+YqOZQ2WvqZEER
dG5JdVkl9CYgRG6bjUdlZ/ZAi1hFCjxama2FbcGO0NkZlqzQPS64pTSE9JJ+uNpN7UfuiTRt6M5K
Pm/+WGHnnYmYZ/RkW5R5EOHVy9qN6b09DBk1yja4k7DCT/KTE7duXRtws4BBTYVcSqnddXtYEs/9
QKZ+QjF1WwwGqVoPgAdRK2qE6YOoJrivTMk3HgvVaj5GhdEe5SmMaFCSjduaqHsl07xgjhQ9/BYv
aJ8F8iTrklK5h3L4Gktfrys3W5s4tzp/uH47MmlxYTMZwEaP9A5X7qB8ria3hFJKocO4u3Xsdi/5
t9elLRmLDrE3ILcqBSPik49N9xatH3blthBnqZSPl8YPrVh7aV0wfp5iDM74OQwyReNPmgzcnNyo
XFCAvC7cDemPvi83EItRLXddoaXFMQzaL3iUoQBGLN+hF6Is7X6oXEBVXirTv+sNbeVcW5ozwySL
zanANhPnrMrCYbKjqnJptOxeoJ5Qn2KlgcAigrT4ujZLxmCpKurQnkJmTgjAfKo65UjLG5f+2Jy6
+K/06N/0JuDODT2UiaV8hAZ5f12msjSFvPGrxH2/HKLgqgDiaemRRWhKCwQVhOYhoGI5+QlBxcFH
ftd2X/qofeoBbegc8PjDm9TRD2VjvVz/kqWJPvkQsRygKfsqoGavcRsw883ueeR9Oy+/XBey5ExO
hQhTDCVHDTBV1bhts5ukj/F4Z1gU9AOAJ7tRQD/3yv5enF1t3m8OdxVFn5U+8Z1hDNhsMaKUTB9Q
1TxHnrdy1KxJEPyTlXmdooMU5VYl1bKTAbjt4K1ss8u8vmXO4AA0DZECdzhsztVwLEfudWOs3Vp6
okMnp60oVJ6c8puiZTe6dwOU+kahk/odi3Uidd4vJ5PnWXWaZeNUu8lA33V3m+mfPRi2JohqqBhu
k01Js8p1kb/KQESHbBmaRWCgGTz6CQ7ZowMbypmgcbMEAh/lNu2/Bd5T4R2hAkiD2y6km076QR/3
iq6Ly3gid/79RFc/hKKm8EPkBvpHyri/eNlaanlxg1HUZMuWjUnawk4P8qbupcKrXY37i/khhQpF
PaxM3zw9F9M3T55t8SwLBP65GuBnAumAR4EXtqPEGq4M59msn9T2QXGsrVL/zK3viv9R6l6D4jF9
cz0cZkpBAy2sFDRQyS3sNh8Q0qnU2AuwjMiA2ZTvWKTT8YW9ZkdjD9II49N3SkeN3q5cApcOgNPx
hW1G70ucxCBPue1I5tqDGmJX6j5sDZbSbNO5nTNIxsCVJgqNry/ckvmdSha2mh5Ac5DYaJZDsTsZ
3SbNV2KPeW5Ey2BhuPeQFbd5TTu3DGUEYSeF7ciFOt4xP9s1IQ78nv++VQ9LlrnBWbpB9G2JeSGK
pSnBivTaVQ6SBgQOyJ3XBVxuolmAYyjy/w5pwcQm8DvpXe8QMNDdcVRBXifufYeMOalFpx/hmi74
Ar1PhlgN/NrtYcGK98nMAL9yalyuBmpwSSHo5F7tiOeS4w9eBzx97eZUAjQ72ec03MfxSux0aVXn
UoT9ktLDXLW6VLmp/jXSPjrp/vpEXZ7mjO9A4CH/b6aExWgHjfC5MDggyq+80hG9HOl9opv/Ia1v
xvLRVtbCpaXlnyMzi4oQfI3oQ3kO4YVbtWt3pIdf0qDyoMa+W1mcFSGOkEpROm2ox8Sq3aD4CPu7
A4K+8nJ95i49DddFDEAhpSXbZJ7Od6MXRSUtF+x3cH6lBqaebUflfgTDH4w9K15tWZ3fsgTfIg92
AExySoTSHC2Vh6RDZK/syvlzz53LuTqCc4ki2u7BQOH0hFsmguC9tXhIMtSN2gDXU61dSReihDN5
prBCAyh4PhBojRv4Lx7eMpTu5MLf1MqusW8sLFFK7svhblBWNtTStj1ZNrEWIfLKgT+Ek5ry0MUf
VX+nO8dmrTh6TYp6bhyd0VY0nyKFaG+IvvnRQ1C9cBZdN8EVszCFUKGAMqJ1AO11A3hZHOhCt/ab
a0HnpMhvKzcFRzqYJQghI2ZhA/0CV5u6osL896+YnZiaqNqhmby6RIXhy+CBVLHyBLs4/lx4oFJL
o12UnuS5nsuguzcufKfbIH+c6n+vr8GiAFW3SITxMCGLDxZSBMhfX2pkj6IvwSEqPr9jeA1PyYFp
cXsQlrga5KjteqV2gfnXyq264sQWv/5k+Pn3k5hZ59nTngaGl1VYz26lNj1c//7FjUCLMS/dnJYX
F3L6n7URDIPKtUAxz6bPFbknsg37Fiiz65IWHdicoXdIAKgX98TWlksJ5CDCip5uLtM/KCaYt5UK
23PT0jefTDfXBS5c6dgbDmrRvKYSkQkuM25A0o5MHb7vxLgd9X4bjR3EckfNuoutD30688gBuCit
yF2cUp43yL3OV5GLCjFaTaFoIZvXx3AwgXCod49Z+s02bq/rt+Rd5qdBkrAGb1miZftQ0IygSZO0
jLnp694+jNXbeNBXxCyZoGpRUsmVh5dx8c1Mso2WbnetcU0gTGHL6o9JODnvMI5TIYI/LnSpa6Rk
puUhKdiCiwjgQF1+y2mrr1ZCj8vaGVzmqSxxy1olWBWRhazsKfA+gYpIP/phlGGKll3ZeiD90/D/
iQyzhbcL05UDbnk+HQqt5ozexRshUKh0+vE27Ro0RE51+wHUpG/XLWNJBPiONLMZVI3xmH/uNUCO
VGKtTluXtN7myQPd7Pr4SxZ+Ov78+4lXCvoQVGSd8S0t2CbmBM7Po9XuM+14Xc6ShVOLxiWBANi+
SOYmpWXTrp63LqW4N3DrAlLIrbTtD9fFLKpjcAmZHz0dLnDn6shjDfuLBAor94iNbx5gg1TVTU2O
7rqchYgUP8S7DMSzFHWLiZeuHzTfB0fdzfVia4JdNym3fXlrhY9qtSvXYtIFI6BTgPshiWqVMF7w
flI09FGRNqNr+v822yr7+7oyC5OmUCqjGiYHB2kkcRfR/d7BpzfguOENPkzpbTOB17YyZb/SbkL8
gRiSHiqIaFRbC44BLHcrkbqJOYPaU/NfqbsGD+1Fip9161H1D0YezFQemyKytjkM10BMbXW6gGFj
0HcaTcHv0FrX52w5EYslPgHnupybZROObpseaeuPYWr27qK/rgtZXLkTIaI9xnqn9HI04qDSzWs+
vePyrdAJ+p8SwpyCCx3Fhp+NLq30PdD06UZLVnbuonWciBCsAzSFxgAJBBWif8BlsB8kmIm7tdfm
tYmafz/xQ9EgjRMUtqMb1DcD+dr6+fpCrGkh+FG9GRS/oaLcjdo7Wqe97sPkPDjW/s+kzF9xogUg
a5oVhfHohsa9GUhbowNaxrnT195elmeL3UrIYNBuL2iTq503ykE+gqi8U6yt+vbCMcoT9N/jC3pQ
06CEdo9ZKdNh0G6iZOWqsHAanI0/B5gn8wRjdErRQTW6/rT3FDBeQHg4XF+KRREG9SP0LPAaYAlT
pNl+mgQtsNnQ1mrFnj5gU9lfF7G4CicihFkC+4G2utQf3bR6NMEmL1/+bHxhloJKi42gRwWn3Vrd
jn13ffylKaKOVaP3RdE4koXx5YG3wq5RJ9cwXyL5n7HowLhaqe+YxxCdvoExUcTAKUkh1flKjyD+
ZENYyC5FrRAYuz79AlF0Y1l3YTesLPnSehgzMIJOyI5GgqdS6iJI876RuZbc17K0pStm5cxYuodw
QbQoe+IR0tLEPoQKCNrc547i+jrw++zyLFbkjdFo8FTBchRNAOTX34GEu5uitYK6pZgDvUBPAH3X
uCieaAyj8UuqG1ynnqu07ehOpbVLPzjA4bwZCsCy2OQykSENFzNUw/mypVCBTGRcVbfV5V1LrSKc
LdeNb1540TBOJQiGUU9NB2cVEnr4Rh6jw/DTT99h37zp80CG5WHngj30Y5YCE6grrpzuLG+bxTfR
WlvqksnZXEh5guOR6rKFyPP0Acjhyc3BKU3hhYHx7fo8LUrAlnnuprvvovNFiqQimNJ8chs4P4Im
2vx7ffwlJ8Drk0HigDAILc5XGuRprQEPbXSNJtrD/+NF0l56c1cN5nQqZFbyxN+HYMXpSlOM7gQB
nLZR1Xd44tPxBXNtknGKSgclNP8IZt1g7K5P0pKxno4vGGsyqrBeZpxXDtcjpaDpTX1ujHRfaCvu
cmm1eSIgV8+lwibPdT5Rmup5ZR93oxtHQD2oNTv77aqQnKNuUFF41rrIpBBjDRYwij1pqPig5PIH
DeraZDD2lKasXI+Xrud06ABUQh/N3DcoLEuaBhqg4WXvDl6d7WQHVM4870GFymw4q9Q03EIcX28t
CWaVUi+c57Yeyk+qCSH2QD4cyGt56FZc+MJSnn2TsJSjIVML0/BNZRZum/TfTnop1UdbXrlTLZ0U
Z3KEwzUcpLSUlap3NTCIhvhZjiDOCDdD8VTaz52075tXHR6963Z62T1iWXRjU/VAPSihoRgYGgq5
1yqG0jmGdtxyeFKs4AXaAVFUDEfLTzZTBPxX9gk2zkorVqQvnPUqz4BkIMFi4SMEVyI5Se9IttW6
ivN3BPcsVXfAv2X5vWesPNIsLiKdHTzNElcQXpxvkxoMabodss6d1J8JoJBzTUwBsGFUvLmezqIg
Up5rSDmsuPKfC4qSegJLv4UiG/jZdBNMK45r3gHCKUiBLceTTcXgZVrE0krJzoehd9sK9lNNP05K
ta20tefsJTEG1kD0QPrlInSQtTHNS70c3DDdpSEofS/KWr/umghhX1VVGNM9hIjBAUx4Kyl31loG
YU2EsKW0CJj/YUKEJh3G8J5GOGXNhBf8L2kQvOKc8NV4Yzhfb6iQcvDL68EFLUgGU/3th/np8L+c
xsk5GKhWVsgaw/efbf2xid9+rTobXjg9dLNJBw8fylm+j6T7DGCX/u0Z8TMR6vkEwdnV0fDJGvgQ
f/4Ck2432VrDzMoqiNt7mprMgc98cFsQ+SPYraIf1/3kmoD595N1CJWg7qx5P+jDX9J38D3fMfxc
NE/Kjvoe8fuDptDtGmhPF0KbpKWVE6S+P5MgKKDqpS/XGRLCYqveavH+PcPP9wyuOHPS8Xx+0lHV
MyjFereYyq0cptu1t6qlo4JK2P8TYAn7rLSTztY9TkfbegQWGHKenT+lO2nY5PZKQfiv2RZ97AwC
R5sQAFHUZZ8rA7zgBAjx2LpJ5SrG3u9utejVKY6d+gAo475Rj35Y0iO972m+jazP16dy4dY2B0A4
XzBYKNITNC18LcsrmFVcFaZCpwNcPGm3s5sMQLOFUmtaW7uFqSWjiQeDXY2ssVj9aILByA9O4Sop
wJ/ejR58kCrIA2BTBbFzxQ7nrxfm9kzYrP3JRiptzQOmwy5cnXt9nt117UGqn/3k3zh4tWL4YgZt
xYUuzeepesJ8JoQ4LWjfhetlyde6Ac0+UA9NPd5pugmy5rhRp969voQL3oL80VzND7gcF0nBgMLa
KZ1BVgo3Uzfjv/nK6AuxzNnowl7TgDTNWovRO2DhP4/WrRIfnez1ugpLNSBnUrTzhap7B0orDSnj
eNNDeaKHX2o/3LXOz4oaajgkpeHo1Xc1hO7XJa9NnuCpjGqwU4hlC3eGWiXV944j9UyxOWg4sUCp
htRhopnOpeigAWF17aVn/vuihdv0xVAESOQEWtP5+F6Qdg2v6rlr2N/C8kG176r4+9uniC5AImd5
7owRMScSKOlDLUgKN3mAP88YVnbM0gqcDi+Yr2xFNCmNaeECvt91XzvIwd7x/QYtDTzq0H1iCqFf
24OvJEla7o76o1M/eZW5ImDJpYF4CTIpdxpwswQNsrHWOoOrjBvm+f0Qgkcf1ZuZ6tqvwQ0u+pVL
+NKOnGsNwDfRKdgQPSi56axpAvo0OvtFyuFTyxPwdFxr5W6xYFkGpYBAZ1HbQIeLYFlwGBZ+UWel
G/4ETKD+h9au6+uy4Crp+uYgMHWqJjgMzk2XDNskNVNSugmw2ptK0u/yPga7ENIc0Jwr0NBj6c1g
ElRonMoUtntsG44Dc2zplimUgtJuJiC+rtWCOZ9JEKYtVeBTUXu0KgBAtdNDbK/1DC6Y25kEwZ7T
HoLfqESHGIrAIDy0YN7DMUSTi/nlui5LJkB2de4I4rgGHup8hWpbsobe80vXGFy7+VCC728cr4tY
SkSAufufDBHcAWLvso90Dsyqvm1qKKCk1wQsdsd80r2PaQcz95Ohrp3Si4vExZl0AGhXF1kmOe/M
GMZP4gIbIuEjGPnXtVoZXyw6DRsVh1YxfmJ/0OFMGn5cH3/BBYBs89/3O4LHCbqwUkxfL9ygmR+o
VHsXxw9M1p9JUc+X3w+6vPdDDSnptgawHdLQZuuZK8mStbkS3ECsSmXS2ujSdc3XUssfvCK6ua7I
moj595NDmNfb8n/TVQT7mufhZuUIW1sOYc+HklnrucZETTXvRnsJUiFpM63txjUthH3veV4jlzJS
LP+YwmZZ7P5slma/czJLbQ4HdebPoRBXTzoM/fZh4CT7fF3Kovc6MV0hJK/qAsDEFC3ictvJDypN
9PIhip6itZIeZdF7nUgSvFdOPYmmpWxCh9eh0I+O/QSrvA1smqqF+j62vWI/xerRk+NbW2pBCKy/
JKF8A4MirI/wpHaB9e268tcNhSrR8ymG9BScjIwpztN9kG2b+iH+RvvjdSFLWdYT76CIWfqpTEM5
idlRXqsoO4KfZOMVfruL67DfBEUyQShpvMQs9h7kxWpjh+DktQ6kpz69yCsOftlqefbUQfyiN0Kw
KiUwnbIvue951SHOD9JaffXS/RltfwsQDMoBuHAihi/cSKteLCDbQx1yBGAxylrZ6yokTbpz6Abj
rkdLNXAO5DCPVSk/X5/15aX9/RmCtU1yPPGazDmWtw9WB81rAfNhAzw/GELXJS3voP8kifXyWaD1
plEhCV70KbjP5acsuMn9+9UOreUN9FuQcMo4lle1bcfMduoOfAWgB9kU13VZPv5/r54pnDGxF/eZ
l3FDL3OIGJVXM38s08dQ/qAX8LEde//7GIz760LX9BKOA1+1m4IED6e/86DVj6nN5fxdR+fvqZs/
4cSXWk1pqtUsQoJjSanaZwOI0DGvD1VvHa5r8//Z7r9lzZZ5ImvyR0olSoNjOnhs1H9T/dWyPs90
5XID3l3xT6e+OuNfiXEESmbFFFeM3hQ2N1wvXdJpWEitHOvmIDuvGdCH7YqGi+tlUC8JABxZObFI
Q0q0YsqaifWyIMR95oawXTn65s0p3KJ5hf8tQdDD9gw1Sn2OCqO6ddobPd8axadYOpTB3lfux3rl
5XHRJ56IE1wWiMQO3DA9ZyCsYTB0vb0BcS4q+K2O4IvAOfaL0GTCyvj4pVnz6CuTJeYDKL6I5VFh
sgJlR1Kregr9H164sfIHf/ueSo9TVTTBByVQqCjarIqhBvSi+ZtgxW+vGJcmOKAyUfTahJTJlZJD
61Mq/XHobq/v0JXlFmsY4qQbAiD5ORqgoHzpomFlFy6roJNBBDrEvOgTLtQ0GmCpK1ytuvE60GHt
ow/1y3uU+C1EcJrGkDta0swxbnUzRk+98Z4Y3fg9vuAxOyWt2yxn/NE4GOEtLDjXv3/RVZ2ML3jJ
mm5DzmgmSamfY+nOCr6p/tFKp5VpWlsLwZNYDm8FdjxPk7+PoPgxialWRCye/4aFI6RoiNpa9dzf
Q4LXAAFCyt4e9lL/M86ORkQ/kPUXvHsropYn7bco4W7W8TIb9gYJAD+6GfUvTfe1pVm/tlaugMuT
9luMYFsZ/LI9cL0cI/5XKIwl8z6OV86QtUkTzEttoa/NTMLQvoEOeU9pPzwld15tb03nXR7ltzaC
pY1lBuTWr6wJ5HBwMafbVVinxXUxdSiKFP5cNOSkfSENXG9w8GW887UHO/uQlx/MdgVDZclx0fAA
4DAVBspFQ85gpfDGRAPOF27Y4Sivrfti9HcqQDBly5mcJPI4CNvqIU6/t/kxsVoArl8a69mo/7G6
ZJd3K0otzd2pTMGmS11ThxAGLNc0DrA4evFBtfZp9eW6u1myt1MpgknzyhPESotmqvSlHCGzpab7
EMLhuoYSsaaOYNhpY0ZVndTc2h3PTRs4LsvqkCiBvomzcSWqneMSMUw6VUqwbMtqjTRvUApu2AAG
9fhuGuDW3vXyk62+Xp/ANb3mCT6JapXBp5iiQy9F3Y0hBcw30/AhHt6R5D7VSIjEslautTHBwmnN
soqdNpJEfcfBo9OMQ4XOzOMg9gYqpTw4sc2J0Jrmg1EUL4rdH0MiS7Cl3lE9ZpzIEvOOeev5gzJH
S9WtfyNT0Rxt1kjFln3Cf+qIqUcJDBk4wklh2OlRaR5t/R1xwKkKgkto/TCZ4FIhWALkRy7/riH+
u25ZaxoIDmAaGtgqAyRYrjZtlG9/Nrqw8VuqpKh8IJ5M86NZ77P3HMmn8yPs9zb1Y9/0Z3OSb6T2
sxk/VcX3MFipSphHudzpv1dZ2OlGYLZwr8uF6+dPafxZDl+kbv9nEyVs8HC0LEpW2XrDePC17dqr
+GL673SihK1tyF7cOR7L3MbxroxglI4/B5Q4ZsW9lD7pQ3qg7HhjW9/14a5TPwTOD007pJAR/Jma
wl0sr4G/sGArdFsqKhr/IFfudQHLjvL/loqisHNH6RdFq/nzBUZVngf9JkwPQ/BRiT5fl3J901Cv
fi7FIzyb8hQpGjc97UYbV0LAtfGFba+YYZ9UBXcktaQx4jZZq5RcNGiNymLqGC3bFIsk6FQyoSSv
uOalHcWu2sYequ9esUYEsajGiRhBjTxU1NHUOLXq6qkKv3ig879jHU4ECM4rHNWoBAGEOBbOWav5
YeZf/0yA4L8mu+mbbkCDdNgpE6juK9530VyBPoMBhKdrWSy67pSIYigAX6j/2UYVRM9HRdon/UoM
viZl/v0kelChYg/7ej4IaUsYlH1vfMsJ+RNr7SVxTZDgxZwuC7vAY7p8f9jU/ic9+9SB2jn2n9+x
LIQPMIzgljSxx3bsm9iaItz+JFFHrGO/lE9dF7G4Rf4TQbHE+ZzlsZyE3oTPlx1SO5vJ+1KtJesX
t8eJCMGLpFbngbzILjf+mQBj+HFdgbXRhc3nWZI9DCNX/MZ/oVQuXnG0a8MLW6+SKr1UM5ZAso6Z
Bkb6yvwvmtLJ5Ag7z2s0tQotbDYzj/Yh//asrb0Mra3w/PvJrvCLLi3N+VnaSLZj9Mhrbr52Gi1P
EoibFsDMM2XZuQh5bCghMlCCl+m438arDwaLOrABYM+lLB1ffi6gJABNk7gkT5RGG6hWNmZ/H5qP
faAclNDZaGG3U/IXq/k+GXex91DQ1xc5D9Q+rqzW2ncI57rWN2VSdwXf4T2NzcGEgWXNIJbm0gZI
dEbAV9WLbpss8prM6PqUQh/lxkmynV7/uL5jlpQ4lSDsmNyb0gEa+tSdtJ9+/qiXtxrgFG+UYZPU
A9VDtWAWAn9H2DZG4ql9N9b5a1xI4U2Q++Y92R7rthhNZ+VsUebFPwtbf8kyHPJiVO9elEIOMRBn
ST7lr2mtbqOIpp5hC27Jrk1v2vqhTbRNDkV2PcId3cQv0FqESXGjhNmDHhcbz1K3dRhTnS6vTMFF
MoDPMok6qC7SZoAJYQoqOMJGqejKV7+2NprZ7KXoU05hrxL9aOyVG+2FFxFkCV4k6Sq7tNKhfLXt
L4ETbxIt3waRupnZ1d++sKdazcZ14k1G2YzLkrfdV9P39mMQbTDVfb/aNLQ4eTYdgNyHqUAUex5w
6anR5mX5Kmc/5KHYpsrH0Pc3cALvsnyN3+ZiyzF7tGNjpib/dVGMXVpeFIJTVLwCz/3ZaML7Lg5W
jHRNhLDngCw2dYnHn1evyb/Hkn3Tet5KnmZBBKAvUHjxLz2yv65GJyujj11pSGlWvDaxvC2+2Fm9
osOCkZ0JmH8/EcCDg6pIUV68qpG3ifs7vMZh6J29sXbmXj5uApZyqooQX/k8OtC5E7Mg00dDCUA+
bTbgjWySqt5N+S00EoeoaXZaEhxbJ9rE1Vuf6gA1seGoga5uRigUO6xKI7e6POjzV23KbgOUbeWV
m8+Cfc8F7zbggdSPXjA8WmmhGGMVFK/D4B27SB02Xj9tOphxNmlteJu8jlckLpjH3Oyu6OSkqPQQ
gb5tyfaDyENiJqmc0N+Hteh7SQDEDxqotXPzsdjmZ3WaoUeGkb+2zV9jUO47Zw2RasEAHSCvgEWx
SamZokdt4q7JaW7OXw2uu/LzZqeEn697t/n8Fo4SJDi0mUN+dglXlhhA8A+5nL+GsNPpZb8xw38y
o75vkmGrQIqr2PthjRZqWavfMgXXEA+NltD4xVE50PypvzTyp1DJtsZwvK7bopwZeQKLswil5t9P
tm/aFS3ICi1GTelTD1vm3o8ojesLq9umgFm+/aBw6K6dq5Xp+6TP5VxcULdJAnJg/Dr1Jc8tyb6n
IqmU3wxQCGgYMSd7FZRCmYfQczFSG2eS4znRzGU17vK1JsUloz4dXlgc1Q+mFpD+6LVIquxjZejF
nWWupvcuIjLw6im6hlpmLua/QIiqxlSVqPYPXps+OEhBtocBZV8pa6iol4ES7aImfbg6OP8g1wlL
UmlDDvnP0LzS/7WLtJsx/ssK7gzjXnYOWfL9urldzhzOwKDYdoa+AJZC8OG1mbaT6RMBjqO/bam5
fjNDiA1VFCD/5EVsqsnFUvXOytu2n6SCOhf9YPSf8+Qh0sEamv6y+remdwVRwtYZ+rBoqsIqXlNz
46Sbcq2fY2GuFOoSodaj5hroLiFU9LUEPDWqYV+j1Os3tmQmm7rK3nx8YzVAquCabQIEER4Ms4rG
Rm7aV7hz5OJgVvSzb+01+LsFVWhTmKNeOnuJaoQbUk1poRL2U/Dqeb36WA1ZujfssFjJVF9KsUgl
UQxNsANggFgNZ3AJmyqv9D75VWPs4FSoan33Vvs9FyE4FlsOpF4BrOeTEbykg1vf/NnwgmPxpHgs
G3AcPxW/rDaJ39zjxP2RdhFnfsGdX4yFza5nRtoNTWl/8rpyPz76tb5/swZnAoRNYWogk1Z+ZX+a
bMzVhkLwrW+2ggaCB6ngu9S5bdifhrzeUa2z+cdJiZOmN8PoEuup810DBhnFpCX9/AgJ414es8JO
X7PxfsyCeKON5LvVt9vsuRjBoMahz0fwjtJX9VgGw06X1wBBLjcFVXK07ZBg5cJJpuRcD21U5anq
nfiV5t+NfdPJ/ZuP9FnAnIlkhxPoiStueF6stVL8aiQfadqKlL/C1r1uVPMQ5wEY5wWQ2iBXzk0a
4nGe1UqexnYXsxYN7a/bXN82wb5w4hVnuDBXZ3KE7RcpXjLCRhO/eoazKf4OozXE0TUBwmLYsVUX
9YiAYuCePOhbJVzpCLuQAJSkTs5jZq7SCIeF1Yj9UhuVzuw/gSTGVXlnT2tYYhdhCRIMee4Vnw+M
Cxqi1HbywU764ZPe7hp/51v7vloJSpeUOBEh7j1uWlFmRohQeJj76KyBD1yY07kGhrDnosazfLtn
eE+5a396EZ0AxV3+5h6KWQoelkgUjOMLYr3EiFMTYovhU3gnyRDI0l3/xl2BgPkayssmnuqiK2+Q
p7oOtan7ND535m3nvXrjl3aNnvGyHZeTAhdFX+nc8nnRH5Uh3jPtXgWAgBOjN+7TrtxCWfs0tc3e
BN9YkryDPuo/c1q1ZGntwL18u/0l3yBfBu7IjCt17r+ycvIju0xV0DqSTWEoO027ScZxyxPettfv
iuBDNz6EjQ8z79EDk3MIb8zmpV3z05c2M08Ds238YkYQLy5JGXABjDrVtXJ/2wDpXAfJzqLfLhve
GgPMCitcOGHqZbrFEtGSngQ5KEfVNb7I3Y1svDWLIQw/772TC9/UK/BgFAyv9cOesvqgWWMCXDYZ
7AV0KJl0r4gRbZRSbdulgQY9F7w+3+S0cXvhXnfoTdhTKlyYh6y3NsVqP8Slb2LuTiTPd50T5byp
j7Vk0lW3lu+q6UPv39vh8/Vdd+mbEME9GfXUGbpPsEeaLcs2D1TVDetNZ23jaXd9/AVDU2W2NKcd
IITcY89VALTE8wtCdh419k15k9zXJcwHKwfdwjyB00xuExVm0DxBCd2TtCDUMt2Vqv42lLqHUBs+
lOV0uK7LReJkRtinz9rmbgE3khj2x1UgN4pc6RSJfWv1W0P72dAO4zkfa/WQlBQkyWuNxAurQ32V
Qp8y25QuI0GxspmyzMk0w83DYFupz0O5kk9dWB5yWSqugHsmLxiChU2VVQ2lF5huHTz33bTJ/6oo
6SyMT9dnbkEP/O2MdKyDoqjogh6GNllWnkiG2zkHVdpqK1qsDS9oEatOSdKW4Wv52SD7Ek8rTw9L
AqAYn+v1wYG+oGStSiesZM8zXLPKN/9a8Vrtw4IBzxk/Gcb0+TFFXOfY8boqaxPTjYfXKvTAa1B2
jvXmWAriAAUThveYjv4LMp//R9qXNUeqK93+IiKYQa9Qo+2225S73d0vRE8bEGIQM/z6u+Qv7jmF
IIqofV78UmElmlI5rFyZTchTFYN9UYGkJ4XPoj9377ID6wAHSkXvY3B1zu/6qOeJNvTcuZjaoY13
5hYh8souIAaC1VeJaA0g50tyXe2NGKG8S4ZaHKQV93R/7wTA9I1aISgRCMFuzCdgt4SzAQygFyPc
1bnP2d2P1Wz8hSEY4qFiCCdcVO2x+cuKDf20vMzomQXwibjH6CdrSOufk752GlsLL32WeJxMz2So
n53uh7PV2GZ5XOeCxO9X75JZuXEHdvbwQqN98aAM+612tWszEeTuOshejSXj6qA7cRdxBtAJyX2N
frfNL1HnabW68XAsTxRCUZABFwPkFgvKngbF0xo1y+htMv08fIzNy90HCuMj46ajKwt4JaWFYuWg
87ptojcEBtPuRLdIwda+H1YVgjiIg+BiSwfW7bFIhZFEb0qfB1YzPKQgltywyzdkyIc2B0dOVKOh
3duIetpePRBn69wuJQCZDn/edSzcapjF8+NEMkqUnGjupdkBe91snVah/WfuNqIE18OLw3Z1Wg09
yWMERdzLmO57ffCNTPWN9rkxHD80ND+6392DPFgj6KEOe3dBvtlESck7PSGgXHYPdkMOG3p8efvm
40vzscnE6rwMMZ8J7XJ2YftJvf+9m4uQ3+uRZYaWQoRuH5TGK/Xz7Xsh/l/eEkFLLYjIDHvxnobT
UEeTkyoXfRrQcgB2Z3Fyo1MfPpMwutvCRZzoSpYUBRmSlFXDCFluHSAqTPIttMDK8QWCRUcaH84j
0o6S/x06nUNKxQov7lcKen41vpsbUXSWFt4aoJwr9J5qZKLfidOEl/qhMMl+Mvr97e1YuSEzAWKG
VzekAqiirsI6vGg0PUat84CeMVa2q/SdrTen0HAPt+WtnOCZPOnC28rAmJ1iQsxS/8Rpe0ri7DQy
9ve2mLWNMYE50ERjbvDPSRelHXheJRmmRdkr2DfsjdDt6vDoQwK/Bid5QRBNMzMBVqAM0Tnhe47i
+/zutB/2HeAiMC+hWSmsKulg9YlWc9vNw0vVASh14PrdVi06iqPRJvIYoN1ZhL4Ssx1buybWxah2
neYztru9/mvbDE9JBJzBdb+Ic3YFcAdRaZsXFuXPqcmedKM9Rpzcm/QXLtmVGPmCx1XRt3APwbOz
U3+rW0WJ4pRIumo2vBTktEAyDoZDYl5yUDLyJPUnh/qRhYdqi0Bwdb3AGABt5SJBKif7GrBF0YJS
CzWJ0y81JZ9qFAY1lB5vb8vauUWuD043PFmgMiTl3pVN64Dr2r5oXePXxaFnzr/ZeIIIl0jMCCDV
XJ+AtyIpQa+EgzVNaMrDwSW6H7eUyOo0roRI0zDVjJl9ByHgY0Zq5jVL7s2/iXN1JUDyKkuau2kU
QUA7ZqimoN6/MBRmAiTrTa0LFG+IZQKT2I58csj9/ozgHwMvtchOI2or6Vm1YNSMQ8e4GMV07hNl
P5UbnvfKkZ1JkHZaN7s2FA2ULqHyPtb7ip3uP0pQrga0FGj6NMCIpKNUsFJXm8S+ROFwVtBMoBi4
p3eHu68Eui2YKKIAjhEMA9JZ0utEcHqH9qWMn8wX9Jq7f3hEQNHSAYxcyDZIybfMrsOh03P70tOv
7otivP+L4QEhRBxHgIfldyIutCLvW5wjhIuNH8n46/bwKwrQ0QDtJAIuRBYYz8ggGZtKRbnYP2yr
8zVm+6U1+gXZSqsvi2YBEtM1PNeCgh/4LWmdCs1h02S1ykVNpr3a7/P8UeXPyXBMtNR3jJ2KgLhb
bDwfK0f4gzUdQWqCBiKOJHTSK1Xh6UQuffTObWtvluWJRXc7ggCMwXb7/0KkpzwyVLReE0Jy66U4
sLuhseAKxsIBESk42RfndzRUJZ7AtntxUvTCa6tPaazu6y77BELXDZdZXAXpOQT2AVAeQGwclGlL
VyXtq3RK2pBcJtTLO+SXbQchOxtfqbYFiF/ZGHGcwaykWcjOyakS1U6aCo8LDPduPFbwo7QKZWy1
frx9vJfvCEJvGrpbA5kC5KAcVRoUy5qKLmvecuNPdrTK3/cPL3qDQv2ijTZYqecKrEXXmmHI3fqN
DJ/d2NeK/3F8SUGG5VQYVY3xI9d3vtzdmpXYaOSC/ofi++HbSPq9J9MwDSGJvozqubIO9d1PLDjx
sfRwzwVQVF57koVAHDlJ9dadHDvbk2qLEGm5uR/mM6xoU0PUU061K/oYIhyd8Tcg4Em8V8O7I3rz
8SXbs1EjOzQtxkGpk37KvCTnGwKWlwArD8IDhNMQfdbl9JmbatHk5k35VpDyZ9OOPukElt/8cfuU
LnU8FK5QIMjBIsUho05joPzVvGP1W91/T03DH4HRDZHQz/hWQmi5Ix+q3XbA3kaA0BK/X/mapKri
3iqb5i3ujpx4fIuxcGt8saBX4yd1pyRGg/GNaDc4XvLn9kJtDS9diMFy0Uyxr5s3BTla6we6bHl3
CwCg0IQ3ZiGUvuilZfd1yUNXbd4yEHtXZw2d4+8XgMcVhTcfN0Kudy3yzkymsWZvNPvW7PO7+6bC
QsBtQ6oUNQaire58/SfbHe2sLOlb6+5qdEPY0NYr92E2vLT+SaRAfoHhd8z6wc95+/3u1ZmNLz1v
LKuNUOkxvg6ilp+lGx9uj7/2/RaBIWCLplUIDs+XZxw1fZqUlL6xeG+ORy3cD/pGfHAZzQGmTAM2
UaBf4edJL0JLMjeaVEoBKXtzk8JvqthvKHiIXQcgndzrtwpfV+4EcJ2AQUNLoWOL7LeaXcGqyY3p
m9qrXh6fq+7t9qItBRCQwSCzC1cCyUMZ1dnXIapHFQsFqOlr6JnN3U7MfHgh/kpljElKEYjB8BMd
DtYweoXWoJWKvbH1W7OQbgZufF3A8c/fuFfQHZoD3V4kcfLnhtl8FtLNmMA3CEcDwzNz9Czzq7If
22/A4t6tPhDlRAYcvgysZeQq54sFbB4oJhI2vFVF6Tks8aqNp2hlmUQODiWWiNgtcUAFQxfAVh/a
N9s321em322Jiw4zSFGi8ywsftknrhV0g+8ytX/TkqciI34c5ffvszD2gahQRcNC2W5FtqEax5qM
b0nyEB1jcnfUThj7/x1eMihjOkRx1GF43X5vszd7f/sYLRUU7DAQYKCGAk3vYBHP97cqR65YdqG+
gVxeeShULfMQinKBEmqqTR5Oea+RZEVPYnh8tgVluOj6YzL4RRk3pjeunT8z7XR7KvKN+Bgd5h0a
eCOqButmPhVbG/uJlnx6c7PRfQGxfBloCquPNlfRZJmlIfdvC1xOB1NxwYMi8t+A1Uhr17rOhDqK
pA/ib4W7j/iGp7qcz3x46e2IgWyntMLwxohWT8033URB8CHeSs5szUJatlSNKy2yIKYz/dL1JrJx
wrbGF79fqVs4HBGpE4yfE6Spx8eabXgV8hGGZQloLe4eUMKobpOzoloI77cb+i7Q+JtGdq6KS/56
905fi5AjFZERK2mF8GOg6V7F/XjDyllZItHVAeUwRFxDuVaCEqPlqZF1Qase3fyJbKVE18YHzgBJ
BZHIB+pyvgWtUmlFk8RdgAgkmNyod//yAEHxUYNn4DZokgmig+rINUDiH4iivwS1utnv2+svzLDr
xw5bjLQLnHU8/CYAUtIZbZKuTizAGwKrPCshqjS90D3jrUuVt9uCVlYKVX6CJw7WrOgnNF8pAHcZ
bnTYBInthdFO2zA9toYXv1/dhdRx0fWsxPA9e1f6H+a9pAUf63T1+eKqXI8/Jl3e9xhfVb9rVUCD
26uzopEAP0DMFBFqUV0sWcuKbdXumOZtAGKVH7ysD06veErrHNAjYMPuWLnUM1HSs5cZmYFgf9YG
CT9o3R/G9kUbbcjYmo50bAurK2x7wHS0eBfSncL2hHtKsnG5Zfv8Y0/+u2iy7kAXjaRCIXsbDFXv
JYXigVXHm6zap8k/Gj83yda01i4LDD2xUag6WFTejXaJZopRRYMycsIfmjugYWNcpuY5ZuH4OFA+
PjCtZ1v0CAusMyYq6CwAmvs/hjhpOZWSAh9ROjSoqtR8QddxO8RrkjsgtujRd8Uh//RN3B5CZvOn
Eksfe7nSjLU3uHZ/UKoWfe5COuVoNFJnh8pyoo13YrndOLMAJzuiJBElJeL368vRGUnScKwL4ad6
2DfdJ9uiu6rY6qKz3HDIQVQWJSVCi8juS9VMrpXWlAZ280SH+Jwr5a4HtWUCnoQsADZ34xivykMB
LEpFkRdFLfF8XnWHCs7BSGjAs9gDlv3BSd/14bNi78PyrPfxhrilDsMm6/D/oI8RQ5KnR8c0s4Yp
xjbTQ+ipWy2Glxcf2gXNQBH9QvoHkZH5bCJN7bKhYzRA45Fd7j7W+eu05RSsnQSCZ1ZFOhzegezU
1HVpVjGyZUHpNH4JXr6we4Ny89NU2d3WmB9QTunlgo+kIsEBQahzkGxEwnjGaJylAW9KfnRQP5x4
dqPZD2XeG/tRB29v45oguuRDe+IuSrSZpkUHNN/5Dnyt+rdjE9qUKaXyKUeYyKOMpEDuZvzv7e9c
rjrwwFefqc9XXUOpWMhRphTUY/zcmvlfBU1S9M453xazPDui7xYsBfCWoWeeK4mhtBnIqONl0l8d
bX93jzJoIAc9fkTZNABNRHZmpqSx7KHSq6A5KOEbKYP7vx6ZdODLUEuyTNjHupZxs+ZVwDrfYjur
9+8fH1l0WLEw1OBrSxc56ztH5V1aB2bySE9t9i8W/3p46UkNaW0VRo3hR+vNyt75RhxqZW8FA4/I
FQG8sqiSHbNEaRJFrYPK2Ll0HzkbofGN8eXEHa+VPIlDjN+nOzP0+g0bduUGXH++I13UvEnKoge9
T2DW9Zm16F9JGn+cnNPtPV6qHg0eChQPQKIAS3zkRK8eIcqrsSlUqwpy6zQlljdVQWJVPqG/bsv5
iCxKigcFLLYJAhgbVaVyjjs3QptHWpMH+BrDdxvX8LXcTn1SMP0QKwnxS1B07Rk012NM8mpns6GD
bgKP8R9UPlQXJx6+G+GY/TONCX1B/5H+reBxctS6yH3h1BkONYUVo0ZDpntDZThbBsXKjiCDJlgQ
RGwFqIK5TuqVzFQjN2dB1/ZnE73hT5wl064KjW+312pNEOpkka0H6MpYPNhmVmQOSWoW1GXefUYN
hvrooDPA66SVWzUlK9uPXQf21QRKeEnGYbgDS7JSyYN0OLXpOSqfuuR1LDciBytXRQBxxAOKMCpa
ss5XDhkkdDzNnDwokyfNPaRbhd5rC3Y9vqRJOFpp2m6B8Sl/1cknTp/ddOM6bk1BMiYN3g6oWIYI
VTuOL3a1u73lSxsZFURwVYXNZCH1IlkZJGv1uLGNIUhMTze/I9sMQyaKf01/bstZTkNUKqmiva9h
iIj2fCeaKckcCzQ/QUFPyT6tNrTJyvDA2Yl+4wDWInEobUSt88StzXoKhvaf+FTdW+GBPiXCZMFD
Ctw8zpJ0jobO6lI1Il1Qo1+F8Z7fjaX9PwHgdgIsGDHBhT3QgWLStlgf9PUf3fnD7n5QURWByC+C
ErCVEEadr341TsgFKyMCdFHop0f0INgQsLwIECDcLID4kEcypFPaO2kEODAfAiu1vKgKXPUSZveW
XWORTFANAtkF2D/eVQmxwlBTRx2eWEGDnqjQf81GBH6pk9AQEQRBCMmC2gZJyPkqTS2LUauV2YH1
VKtf3ZLtU1LsLe399lVYwH3EPBA0wG3AkgkLR5ITmmET88QJqjjQfoN1WzEP1T/d+AfMTaeo2PD2
Vq4GpAlaKERxljiPPo8ROB8hrY3BLxsU+b/YFkwGWAkkb/HIykGvKSJuoQ55EzDN9j4Rfi/fMpYL
4yPTJrxIAcSaL1eHPjFVHDdNABy6r+/RxGrj8ArlMLcQROIWh8rVwUoARPNcADihnASl5E1gxz2Q
ri9N8lIXj+4X5WuZTvvbm7+yGzNZ0hnLMyUmbQhZSoEAauIr/F7crlgucILAmSMiDCF3HzcHxbTH
emoCS31ua+Pkpp03OBpIZ7a6OK3NBQkTsBoB1S5KUKV1q1gGF6ZCNPVnYx8j53j/UsE9guIiqHtD
cmY+fIQgiRLRVESlvNbZ2/XddjqAXFfjS1tRaDEwdyFtg3x6VKjPnA3049qxgnmLKit4Astgdlka
aBXWpV1Azb/F+L2O/5TVL6b+yIZ/LG2rQdSCKFNsO6oh0K0YBgmYk4SGvrKnrU7pJ0QR2oAMxMvN
vUpP9esI7s9GfbeZT9g5Zw/lL879cvT7cEezC0qr4b+hwvb2vi0Kx+VPkc5FURDS6orRBqNTokP6
c6f8GJMfVHlOmejPYTXBFL/oydttsStPEC4wmEWA+oVZKdPIgkDfqLI0hhr6Vv8AAgY4ldsC1vYT
FJLIqeHQiCTnfIWHUjUUE9SEgeM0e56cKlKdu6nydfOUkeRQuN9vy1udkCXKCECiIUqG5vJUlyes
1kgdhJb1UinhbijHL93dbClit+BeIBqBGJbQgnMx/UBzrpdwv0D8oJRHZQuMLf5f1q4ou4VlBgsT
wQ7JNDAnsEkoUVgFavVUx/auHz+37pNdvjS8Ody/YgBOElvkbwUidD6VvDTDNtJ1OPYxN/aTWehe
PPYcPUGdLWJasdnSrEAiKWrIEWqBwSmJskKrsJOhb4Me/F7f8nSo91r8XoS9sdN5tEXhvrKGAoio
I7kKrAmMhvnEbABznAyka4HCAXFNwOH+4OqneALB390eE9YOx+GjsAfPoWRIx9SJzW4SQfpoz5rG
71zLu71JK6+G+wFxQFwTnodMwVFrYZLFo9MEYRHiYdrF1VZhmjhR8t4A84hzgAO97N5OKKNDoeR9
0ETZASyFnkOHZ7Wjp24kL6lTfLINzj01Uu8/fnBlwfUHJwTVB6p0k3Q1GtGKZOqCITQ8p/2GVst+
NGr3r5/wQRA6BK5e1GDNz0I1NGFnlIjtJV+1X9PPezcH0XqUHkONoq5vAakXlapuifx00HXpI4yi
RwSyNp7FpVqbi5Ce9bao3bCGwgQXZu9PhXtCT/JPaBu1ARfRhXqcnwLIgbeAWwN/cwGBbflgjgar
k4CFdYFeZ0MHAvzQ9J2pfXZIcTa1bxGvd7Ue7d3Kjp54mI4/o4Tmv1x0lTiQ1O69ATQrx8o2I1BD
aJ1XFLm5a3M3OhBmbiHkls8LOFSxnQJljsi//IBHOuvNcYqSIKHZMTIr39WO+TSeO3c42zB7gUy9
vdcreSpIhJYUbHsiECedpLbjjICglAYpUzXf1FKv0J+8XVOSHVXLfu+wqPd0hRg76tpAh0XG74qb
A97wtNv3TdJuPLArhgM+SBCDOQBRonRceiqmmiMfjTKzgNIvI0OyTt3z9LEIH9z+U9wYHtPUfVP9
IvZWknWpX1F9DWXxwZxpL+rJ40nvJ+6kaWCBnncqh3cQjzZe3LuVlzbGa27Uu421X9lthL4Q/EIv
thVzTdfLMkPfaBqgtaA31o9TmfoxOXWxtTOH99Y9mMon9MvaGfoDAwF3rn0jBFSr1g7py2T09ezb
7Q9aamVRaYCWzvCvUL0mR0nTDDQdU9il6Ld8qKNTtOUkrtz62fjSu8LBT0nUtE2Dhr+mde7VLffS
TV7arVlIB6hMLZKiaD8NosTal/yntkn8vjEPUzLKhmy0I2us02B0/ao4D/rR2QI0rk4CTHnC5MOj
L5c1RQa8tawa06D7Q90D0TbcntUZXA0v6d8axiZhYFgK4BN2QMWCIm+LvmfB8Q0eUpF0R4YZRwpa
TdqH3rJZZCtmGiTjQ09Kr7EOWfeEv455yrN0l+a+076a07ch3CL/W7nKIEsRlaRQ+vDvJKWWW/pg
VW6ZBjp5stJDMmW+A1NJfUE1x8Z7vypKPMHCHUAsWxJl6h2SASbHRpW7KNy1qReGpzT0yu7ujI8B
Xrj/ChLG6JVv1+oWz80Sgkzt1S0/1ef7776Nhx3BWQTXHDmhNPRVx/WGfdz9Nj30GwdudZlsA9sB
omg4AOL3q6+v+gb1slaVBorho2e18mz8RBe7fKsr39q5hu+HIKf2kcyWzpydmLxkJh6Pcdg5BDlb
D9X8txdqdSb/FbHIWRVapne2TYMo32O3C/3VTfwu3LNNE1bsqGS8gAP9P5P5eCmv1oyGY9jHNgFE
Q/MaemDdYUTDznu7gYprei1FUgVVWXM371waNInX916xlbhanQXcJDgUAPUBaDDf+VR1e0W14zQI
J99ABGrw8uxsFcHtXVndeMCwEGYBLHsBlADvcoH8ooVdQR9mO/rqDGfQod2WsaaTweUmCM8BYYCo
+UxgG7XGaJV5gHZTWnLotrChayt1Pb74/Wq/8wq8VZNW58FEvlhgR00QtIuAyE/JVsegDydYOlrk
I0SIuBRAQDKupMyyMHHcqAgoi2vP6c3vLHbRW0T31RIY/bY42cBmpUZ8zMvGa7jp1Qbd1869JWQ4
fCg9RMdjqBzEVORwSsLM1LUpElt6uK+cg0s3rMmVY0Fg0cCggWULt0xa0jQdWs6tLAt0Vj6XYfg7
Jc05G5INd2blZIiKJQeerMiYyq65ntXADdMaYuLfP62t7PXW6OL3q3ORTFWFOsQqC2L9c+oEW6D3
reGlY20MgCpUCJsFZHone5t9uX1r1rbgGmgmfX2P3lfR2NQ0sFqYGm+K9XZvnaY4RNcSpAlMKFTS
ay4kmPvM3Pfv905AkNMhSyOqQAWaZr78nVkRmJRQLXpaHfX8S6trILv/57aQ5SbMhUjv42hXDdqL
4lUBBtNnxptZbIUMlvswlyAZ3+EQKrU5QALrejSyeyHEt4vy7vs2FyIpe7uuczuP8P6iZ31cnqfi
Ud3i4l2dB9KjqiDyRpZUSpxpYzSBOwLb4SiHadK8HnXxRL/bE8I8roRIj+IQkRIRPwjp6XsS/6nC
jcDE+iRgowrgoLFgn5moaXF1wDopeupXGUdlP1JBzdbbu+JMi3n8R44Mt4XN2IIzHCZE8422npnu
cn4cmoN76B2/fkfbVH0Lb7uS2JyLlPbH0rspQdUzDZK89ugYA2J/7rInhRIf2aFCOzCwyKbN5fb9
EZdw/qDNpUobZgz91PQDpHaCFGxXjieHeeb9yS6AJFBWCKY2dD1btNgZq8aJmkLBcvZgww+ftfj3
7WmsqQG02CMw9AV4TA5eK2ZVtHGiMJjJsaeFn8N49y8EWIi5CrpYYGKk3ZnCHi2LKM8CpXwIibJz
8/Z4W8LSPjahI/EcauDNQERJkjA4oz6h0TAL2mbHTOa79KlsHiaa+CS5fzIiPumK8BXynTIWIMuA
27bLPgoirdgb8aMz2RuTWdmPmQRpMiSaRtYokFA8V8a+dA6312pleETyRWMQEy/MIgyuUE7HslPj
IK/PhV+mdxusposoLmJoKDtH3k96GHNzSjQ1ZmXA+58MXHa/bn/9ihKbDS89jOhsWcZ1ieHTxA9x
vand7+x7e5Ihhw0STFARwbAXBHPSw4ggaRe6dVdcVHNX5OUO/Rt2Fj01+t0m3FyO9DyaQ1pmSgs5
TnXpSzyQf24v1nKrEYxAioggIA1ciZxhI3bGALNKk0vz27YfkZm/PfxS/yGyJrAXuAyCq0I6qC11
erVDVRCgVe53Wx0P9LMSV0ckOb7fFrTcdAiC7wNWT5xY9KeeW0MRT90xydowqJXPeXuIpoO9ZbSv
LBV6JMFuBwQK+laei14YZCiR9r9Ew778VWxVEm4NLz0VZm7yQicYXuHv7q+y2YDaLPUfEiQA2SDP
KRrkyLDrvKpzvdJrdkHLKsO4xNk3wi52sgvvVx7gbIFXIyBvuBumNA8LCGant5rsUiqZZ9mK5zj7
23u9slJgbEKNCB4MxOQt6YJ3ppHYrenmlxfwV3sD2jz9b+NLd7sknamwMswv5rQ3+1Peb2zF1vdL
dxoI7x7hd3y/PpzS4eBuLM/KVUA2G8+OgWJqdCeVjF2ucRUvacEu1P3JlcqzKADFyVbXhJVJXEuR
A3N1PuRVppXsohCv+G2/370Fs9ElvZGatVtkds4uYKyYhn1t3v0EgZYLVEmCCw8BGBl82/Ee+0sS
dkGfUk534xajyuoeXI0vbbGhhU3KrJhdHPRT6+AQ+NlWMHlLhLTNw6QgzYV88kU3DyTeJe5R2+p0
tqK9r1dJRnnQjg2FA+DhJXWd7s+IRuCBydEYw6rLcA8Tazrd3nWxKnNrWbS9BMEK6uHQm0I2MwcQ
SigTimcu1jCgtzLdRcOxsP7WVurlxrdqupfEFbAPkPgDIwZhMJvlRyPVw4yimzq7VMrPpO63WSyW
l2QuQPx+FSJp25gZeslxzKpXm595f7i9YFvjizNyNb5lDVExDrjq4XRCx9BNmNvyjM2/X9K0RUT5
1BIsUJTtSmPXkWd2b5N27AF0uLARLAO2uS4p2zy0emNEhUGAICwAWEV2tzLH+IjxInON8gHYm/Ml
cuKoyKIssgO9ei5P9lZd+/JZnQ0v2/pTWVZmnipWUFTls2sqf4lDH0AZtUNI4+h2dHd7w5c3Ej4Y
eDjAwg4/H/p9PhvGWTtobTgGbBf/KuNDl/sj2ZCxcqhQjSJqOpDng7snPeAZyJlJbXVqkJafh2Fv
bMGTtsaXTDWOtvM6UzB+bARl81k3NnZcrMFcixA4woJeAvVfsNOE/OtLQYVLxuwuyItXQ42q85BU
z6DU/YuKsX/4UD20ZhM/kPhy59agMgVcjMBB4aiBhUXamljrlHGK9TZQG+oVpmdVsac6X6Puz7+Q
AywcojOi36E8vcpoB8VVURCdoBC67nYZ35Vm6b3elrK4+ZgFaJR1YeyCrFT20cKhdXhGizZI8yNS
iLGzM8p7lRdEiPp0wR4koBXSG4lKvTbWwHIdoC315CftbozJuHEWFmdNyEAoH/wyaCiA6tv5WaCd
y9BZygTwMjxmzenr7UVaGR0VhugDKgBJS7ZptwanljJmY4Bi7e4Q8f3/NLwhfbzSdV3NJgzfu0/a
saX3mqGoxLz6ehnqT/PQsKsOwzfKIdpb5v3bi+GRwgMTt6h/kb6esRJYclsfg+5JK05ddL69OCsH
dDa8ZCEy3Q670MHw6CDgup9M+im5l0MLSGW49qD1AVwPdUFypwhbSVBUV3A1SOrQyx5GsoVGXpkD
BADnhNuMiyADNZti0Mt+jFXUGYZepBjekHG/67diFSvHFG0m8VgA/mcKStL5JbAIAgi4z2qQ2bty
2LlbRRBr07geX8i/UrhDp5IyHjB+rb5kyee8OEzJhmX4wX4yU+rYC+SDxT4glbWoBQMFt4vCUmMK
0qidzopalge91tkurLsohq6tX+PaPZpu+w1vS/+H6xOFMdGrPPXSVNeCREly3zRTzdyD/TNGpbeb
eqSu6ZnGEfOBWcyf4zpO/sBrJYOXmmqvHHRwbe5ap7cf3MnpDl2s50fE9tCuYizYDxQxs5ck78sB
SN6peXYGUnua4kR+6vZWkBp63TxkVrkjDt81xsgt31Z7N9s5+Vgfwlod93SMlFf4ysahZVp8RBNz
tivVPo49A1CUA3oXR7/0Ie5fw8H6odTd4FkAvnlU7dppX9YOQLZ65KvawE4TqSbqGTrVnlBXqHhN
NTWlXymm8x4XMdubcRI/Vilt/Cpm9WtZjNOfyDS6R/SbB+glm1rfTbTYd5VaPVTgAPWBgeSXzKWR
X7Gi9txM6w4g2K+9BqUVv9XeAaVIYZvBYJRT74GeKPTHsbBf0AxD+5267kD9ko38FbpfjQB7sDrL
U8KQfO7pQA/ciX41ZuhuAWyXhxGPPm4uonI48HAm5oexmpjZlF1iBoYJ7gr0DUz2of37tu5ZXqi5
DPnA9y2vKoA6Ai3ZkeeY3605MbwIMiHIAXpXuabWNUqjKAbHCOxBeaj9AjjDf/H9wECJomP0MpMV
m2IWVd5E2LoIhoOrBy3dmIGNRZ7fVszgSoD4/UojdCj0ibTBMoPJ+gvWIa+ikcdT1HtshYJWBSF2
iXJduIsLRFVnoh0DC7kZpO6lH45GiK7f31x9q/fR2qFCh15AOIQaXSTS7Y7pfQ//FxVqtRdXDxSA
T1p9ub0rC1dC0MCIfiUohoPZJaPDeIquG1U1GME0GLvJybxieObmWWu/0PTvbVFrBxgQPoA7gacE
zkF6m+tC7Ru17bXA4G+D8rk73h7+I5ki7z+67MCyQ3wfDovk1DF9SDQt7LSgZYNHxn9S3h+RQ/Lj
9IG4f/T6gfKnXo18pXb2Zfk4NF9QquBxu9pPeaDlz33znPPfxoSGxRtGz9pO/vfLwP8+P5lT3bpG
RDDzhH7mkzcCgddtmM5riysKGlGkiecWTFVzEcweaEb7SkdV9EkdH6fPtxf3w8eTFxfmAi6YbaMu
UKaSUdVW1fGk4cwbqu8UrpfrzB9Aq0ZPjNW+PrIdVz45Lljool3XH1jpHrTkbwg2gaj4UeQnvTop
W+bYctKofwWbNjhURW90OZTi2JNr13DGXlVa+V662d59edHn40sqt9S6hNYU44/8n95w9qbe7Ed2
dpvubo9hLkjePR4aZtlDkIGnCbzOaTJ5tzdwdSpYJ8DBAN9YUAHFIr8foV7u1TSLzyB6ujRlee55
86MatnAPa6JEuRm0I8iOFsSgLZyvMGkLG2w0/bPdRMe6QgK3JszX9ejL7Wktb5YuKIz/I0sKG1RF
1BDGIKtV3g3cZnRG5Vvp9LVThogtYHPoLSNYJOdXKyV9b4ZJaL1yB+0Sm8bbaqy2NglQbSOLjguE
zJtkPeQxRV8FvDevsTl4KrR8GfZ7XJ7bS7U6DSAPRQ8hGLUy/EtRhnFKwW77SkADrHoKmqXcFrA6
DfGMoMMPelvIUSmbmnVoNROm0TL0HFB3Ka3fWmXYuCtLHAc61iD+9R85khPm6J0LeKBqvSZu6GcC
zpxpe4NfWlQgsn3Xtf6oFl6dfTPcr7dnuLKEon4Vxw2xA1QbSRtFNBqj6sVWX3kEz8kj2uH2+Csr
OBtf0jdx1Aw2HzC+0voG2Zmpn7zflrByN2cSxBdc2UhOkpIkaiChrw6a+z0BqPI33QLUry2TAcZK
vBYAJSHIMhfShWCNddtefXWcFxa/3F1VhnitgfJ0JFxR2wprdT68Etk8bo1OfSUG+jB1exq6Ht3K
Zy2yApIQKbAW9qXSqCHmkEw5HIhfbCx8x/6s8QNNTjXf2Ja1jb+aknx1qsrpNLUYsC0Jf3Fy+6fb
8we3ive3d38p5oNoTJSOQ9riEUCNTcTVNJwAb94n/TkyPJ5tIPNXRSCfgpcG1MqunNqPrTw2NT5N
QDwd4SV26SlpN/TM8gwjc4IiNtFIB6FP2WSNUH9fGqk1AeJo+1p1SJVnS3/Nh3u7rolIzLUc8R1X
d6XCMZ7S1J4C7f+RdmXLcePI9osYQXDnK8naVJJKtGzZ1gtD7YUkwB3cv/4eqmfGVShGIeQ7E+1+
cDSzACSARObJc0CB9HOWydxf75JFc0sHuRr4zgB1FnZJWlKwDioNCChqf84C9DTdXmzZ94WrsR6d
FhkSbn9i+cY0QcSUGbKTeGUlEA6iLL7Qoi4IxMsZGttES5hFo08jmeM3zqIozB37LUOv+9e8h4Qn
00sNHBsAi3p5p8zbpZPWc6l2jJLi0Guq39fKr8aE/OPkfL49/CWmvgxYL04JkYJ5asDuN0zYwHN/
1KNdyj+p6YPmJkAXylJdq6aAhEMzMhBY4Cu/nIZZU0ist0wNLfZ7yr/OWh4MY79L409FlUlyUtdT
jmFZwEqieQC9vOItjnY4DiK+Qg3Rlx8U6lu0hOCIrsjb7elbt4PIGpgKdAG6wiFr52CKUq1WDbN4
R+zUL+kmMZ51+vO2mevjYhnOHzPCMTsZk9ZpLVfDLk78XEm5V5iKN5BYMpw1OwsUz1pouYEAWzbL
2V7GLUWtuE5JaDv7WAuq2XMl/iazIOwFE520BLk8ErY2MLjFnkcAXkpGsfxK0afPRyGcSJCAn4t8
hg1mePYU5DICkNUx4NhDgQTZzqsXejwho0qijISz8QaVRkTsbi/x39UhgMhwOfOQZxLrL3k8lG6f
FCSsst7r9w4ye7c9SmZA8CitUJmZt5yEg/m127ZcQol03UWNwABNL/8dwPvfn3mSkVlNrXU11pkX
xxr147bDPafbwze77veWg57UudhFY/s17+yAKhCaNeyNClKRymIbZqCziBVQG6BjkEC0t+VpkLFK
AqlenQSkAxayDMyxWH8G3X3amJVLwj7ZOHEA9te/mOQ/3xfjlRgKmFPELBKmZEfTQy07UVd/PzAy
IK1F6v1KURVViSzuIw2/3/ritJ+/3P71a2eb4eDiwv8QCYnXljW72dQUsbYEkId5dP3J2nVDshmG
PrhtaS2KREvzO1sPerjFlJfWcVOPuYrTeqIH2803pDAPk+H4A1E6bxrRkOvIKN1XR3dmU7iNzNzh
6cRgEwUyT3EPc3HU9Nqzm1+3x7Z6WJzZEeILGln5lNWzGk7FCzgRTPM1jv8iawFyqD/zJzy4esJb
OBpsIPv00A3TQ0dQFKtQc4lk+OnrNrBlY5/ZWnzybGPnrLOjqZ/UUB3TYFHnY/d2vUkt6AZM1WaG
yEkMssGi+VaOL5WKN8Dz7flcWzcoQiJ+QBoG2Uvhxm3VYtbB0oL5NBEsncCVDwXbXiabtOaREGxB
sIIiPv4lWDFKbqIqhVEOyQOjp6Z9UPrPPPkMgpCNyiXPmmuOY8zpuTXhMKa1Ho3jAGvoIrwzISCR
gnBkNGofMcyGqNWhNvt9mVaB0zS+6syv45gFbR3vVZ0EXT5/jxvHb+tacjxe92Vc/i7xEJ+quE30
Za1tVnqu+0uPDsxGlq/z1GyfMNdTCd1Esr7f1RX+M/dinJg4WppGNXamZkxBlRgv1qAEVco3MZWJ
M8pMCZuzBSDWyhg2Tjtti+GpGoKy3uuy1snVy/BsfUUSy6GY5hoqOmoYQfWOknEbWZlX5eU9aSJv
itHhGoM7O50+mUW2bbPiiY/W3VSDUYHmWxo3+watEDRhgR5nHqVj49d5vL+9r9byRdD8xnMUDM1o
whcZPYe0cjl1F5fP7soS+oLKlhiHrrmfGnRd59F9UiP2LGpvRAn0tu21e+zc9PJyODtTHNalFtxf
DRu+YXdU2dz+/OpmBlnVe1YeqBnhqLdQr1XwHMCRlf12EaTneeelFBX99lUf35JEhg1ZsbfIPYG2
FI8CYBMWrzsbDmO9yxWXIikSbVi5VX9X427Styb5HMtAhsvJIIS6eEwtnH06iMXAX3VpKsmY6lpJ
jpmzpt+NM3sUHCeFk35yIhWdWn0eAKq5HZVpe3tKV2412MXwcEKgjivqRKKDJmmiPFHDPt5ZNDAT
X5epe684xYUJYW8icdqbnYGhKUPhk/orkHUfd7sLC8K1map9Y7Mc62SDpQYsI+Dp6f+fJoTbMiuU
YdAmmIjYM+d36YdRstCfXHR74NXYQLaIE9LiOM5ymuFNTbWgnzfAxAQfX2kwewEAujQrX9Wj295M
Oubqc1jUxisbsgDowF+FFKG35lAOwXMdVQrI04g5Y9oktM2ZPYeKe+dau1pJvRlNf7fHsnLcg433
jxFhNZQCpzCKonPo2JWnlJDLgAI0uWep5MCRDWb5+7MDICuGgrrMwGCMTcJ9N0cPo8TESjJlkShB
zRsI6aXufWliRAGmbA13DmNymMY7hFz9y2B+OEsJ9mLANVGnWAAbV1nKprUSu1fncCK7ptk1xQ7Q
nttLshZPgh4ZRNs2oIxgBRXmiqo6x3U0TSHVtH2kxl7KulMHtE5P7U1fAm9OtF3Ou9+tzo82Nfy+
yf1Wly3ZymmDnwGcAvJSYCMWoSmq2yuOUetTaPk0Y74xl/7tga743oUBwfcSYvSAHNtTaACDnG0q
4x+eqV7efJSHD+4N7CBaS9CwCeiFMJ0Rj6selThwr4ODz3OZ5DRYixLA1ow3p4Em5KWl9dLvUEhu
QTKnTAhlelCf0n2t535pH5mubNHq6k3k0YoyrzGfVPvHx2cQPa5AxQCAgXtVcPku0hiSFqoecmvb
Oj/sKkFefqtLSvgrGwtVM9QXIW2CkqnIOtMDuTjXjOghze7ztgmaKQUBye+idH1UTf9iRAttFrTL
LGR5hLhfAw+uPnW6ETrDaY7erO6UEaDDqAwis+Z7QHkC9wNUyUqeoNGMJMtG2KF8Y5h3vPT0zkMz
h8TH1zbRmR0RFMsnLbN7NFCFg/Nop7XXfZjUHt59bkCI5FBsAj5KhwGV3aHDNpNB+K8JqBYDILVb
UMMGsERCJJoOCQjdStUISy1Td9zsGq8iXeqh4p3f6zHyRNHM611tlW8aH4iHp2Plc2AJPDfpZRWc
Za8KwR22MfTpwRCCrIghBHe5GellogxmWLb3NcQbinvSSp546yZw5y5Fe7R2C6dS17YxUAeVGVq8
esuM+N5xSxDUmpvbjr7qGMDS/teMcCoNLE7mVoWZ1ADfqTME41/kMzFXfywsW+Dsys1Tp00tqzTD
DDq+m1F7vj2AlZAelHsLNxgK29ePo5TMSVpUxAitNjCjo5EiSNlSdoRWohROs7omZ7YEH5z4iKsC
l1RYdJqXab5TAecqSxmtrsiZEcG3uq6ZKH830vq/1I+js7GN0Olhgt0MwakYOFgUxe0+TXDgYK31
UrnX7Olwe0VWz7QzE8IA7EFTC6VOsVOT0jmit5b7lgIqYg61MK8yinH7cXs2Uv4WIM64/VTh9gFe
i1udWsBeawQQWPN0o/Mh5Rfwj2P/MWEEGmtL4R7CBcIhZ0/VqLhVZYRKva/ofn97HGsLj6sNNwHe
PmCIFrYi060sz0mMIzTzlLdcRh+y5rznnxf2YVF21pQuy9IbG5NBS/veMSQwwZU3L4LFPyMQ9ocT
5xEEvDCCuNgBL18WqBDsC2WDxuzSG2VidLIBCX4GXYc8hsKZEeqVgwz440AIgH2724uyfEQ86aE/
ottLuRKdMEIgABoqoy10aoQpe+4VyH+iNTg2/9H0l8p5YjgGbptb2zuoqQMxixf8IvJweVii379x
QdplAHmiAYL/YvVKkA4UQoKb24aWD12P648hYfIi8HtntQZDE3rx7jgdT10CZjKWZC85shmBU+uy
WGfVv0EBAKZKsvxf2Kely4eKjcwIx/HJSTZpJ4nZ1r9v4I2K5AeavITdWbJxkd6bjdBMdlXmuYNk
ytb8DdR3OAG0xcfF/Yniee1kVaWF+rDtii1KEiyTPOvWlv/chLBHs2QYMrQAaWECGv85GLW7MkFf
hMTJ1iYKjA8EnAYQzEWR7dLJujkGPbKmaSFr68ZLiT77blvLQIFrHrYQtYE3BnEb3m+XVtS00vWR
p2BUJPomna2Dm7mBPil4IybNVrc/KFmNjksQxAOW/S6Kfg3csay2o2jtdU9IqanG0+SEt3fMe8R1
tmXeDWBxgP9HNIPbRhxQRapWS7h7KnK/If4ASiLjUE8+M54NPai/q+W20r029aG3NMuIKIQ1uzK+
/P1ZFOW009RUeuueaDnX/7h1m21r6sgEs4XT7sqK4Bm54ZQ6lM/ck5kYXjfbHume3HlfZI+EWgik
nyVTurxJr6YUoRsgREiLAJV9OaoBCK+6bgbnZEUaQEQG0C3AfoGRzQQHb8Ma4jkZ50fABviOaLVz
yFXWfL79IwQ//XfMZ79B3HOpxZ2075yTCVS0Rme8XQ3XR9cSei+0MDPr4LY94Rj5jz2gpsBgiR4/
MZ/WQ5sGopeZczJqvilo7aVRFDSxLIUqloj+tYNeZGwLiKdeJYJbpCK0PoKdMS4ewXAMQdOmPLYu
QMa9njx1pf2GfpnXNjJ9g+eSSV3c8Wphz4xrlwurtihbl27qnPTZeaANPbg0l+RTxBfh+wABIYLX
oMp+nWhjtaEUrLGtk6k+uUUZzNHdMIbafGLl7A35RuuGTaS5PrHiXUtkdCfCUf2vdQuvjgWQDton
4bZxHYB+6hHW8x6n2Zz/tt1mO5tRkGe1JPGxupR4/P7PljCbzALTdtm71qnBE9dD2nHXxsZnrZg/
ty2wU/FYHqqq29qjupuRjPvYdfHvSCEgiSzFMlaRAydJoqjVqGKdkvHIv+iyh+6aq7hnnxcGp0YZ
WvASfB68y97WxB8f3W+4rXG84NmDZQLL0aUr1vj6EI2DfSqrn0U7+GO+N5Vft21cj2GJCACqAWwc
/d9icqKZzHay7d46MY+aB8jH3P78ta9dfl4I1qxJK2Pm4vN6onwvtPYxrst7RePH2qokj7fVkUDE
AwuydL+KdE1UnzWonUzWaXZbSPImHvt5eyzXxy3GApYdpE5sC4WR5e/PLjIFXO5mYXRoeIQmAuqV
NWrmuDb76qg7sqN2dTBntoR5q8s5pT3Q4ietiLdlzgNTxvJ7fWFejkZwroQ37ZhYGA1FK60dFNBX
4e5DB6JEq/vlyASk18YDCnYk/hGELHQvl3M3Z3ab2CO1Tj36VevI3c3D59ur82+D+eXJDa5t0N/i
evhXj+TSRqxMztgaU/wEDHxtQ7FcL/a5VnVBi9ua+6PZmcBdO/Mm14bm82D3SUDHOj5UXB+9Hhx7
T6NSmwe1zvKnogDZRuww4ytN6fhcFu20wwk2fO0ccH8U0NnZ94Dr7SvdgpTH7EZ+rXLolqcsqbwI
tY8NU0m9YXY7PfOCYw2jxAA0LYnu67bud6DZ6fcZGrkCx4LEm84TZ1Nwm271ng3erLLkjmUM3SL2
2KF6bfff0YD624b1IyeZ+tRaDdvmGnM3JHO/z7Xa7pqM9hCwAaBN6Yx5CzZ749iBobT3orpHdNeX
0ykbrfhk5pz5M8iQ/Bqqylszof+MUBHw7DIhflzpXWDUkfLoTsVwj54FtmnQdXUkFYMQyQD6uzkd
ysBCNQOYVANdfJla+uXYRZ6WJsnGjai+nWyt+hR1Se4nPbNfIsUqtxGKcXujN5VdyePsWNUUZZF5
1A61bXyrzDHx0ThseFM5x6GtRr2vxFrrE55mntOQ/KjU6j/xQJKg4MozEqPzL5D53/ahtR2+tDag
YIN2Yhy7lx5kt+jxNYCAfYp6E7Iq7Ghausc044sz8V1B+o8lSnE9LXQlgOAChg46CbHe1tqcmAMx
4yc7Sba5UqBHPD5m9igZ1XXYBjNLQc+CqhYahIS9F7egPVdnK34yQCWD1EZyj8U/DZ21vT17a3sc
rVRLPLxoSYrDoRGN+WRi/0EsZYyQxpZ1Oa1dJqB/Wzgk0Q+JHMPl8oAVMQK/NY+faNR6pTp7oA73
Kxs0rubu9lDEktT70qDTCbkTVCvR7SDMmVtG4zTqbfyE/vq9S8cddu6xQtYUbzhPoWrA8wH4COON
tflDlKmSdNTakp2bFyKLLu66dExHHGWT8302tRczaXdDL8vZrK0Y9KhByfkuUiaeyj1Nct0uo+hU
OuUPA7wEXksiSbC7ZgNJW1gBBgins7CnmlbLVZRelZM2KZ6G1EyTSbInK0Gm9i5f+h8T739/djGT
LjcQx3TKqbcqy4vB5wdaKbZHf+IXre5Cq7GDjk8Ha8TxppgS62tOifzaEg+gdn6VLGB0dszUrqLT
aGdbmr1VLdtk0xudJfO4agcJNmSLoUd01QCXtqPeqfkcneoCVPz8CyiPvM7+ZBTfbrv+6nrZ4ILV
F6I8JIwuN1k1ZRW30E9yirKNzh6YjDd75fu4updWDRxIC3Hk5fexr1N08bvRqcs/oZU5/3T756/t
XHwfOE4AS3C6irmOVJldp4hS5YTDXINH9LpfKHp8NwN2/NDprA9UnjseRFz5HogHEhTD6OxRw5eh
WlcHCkIKvGMxl1f0ocOM3vNCY/BKHtgPpqwX8x2GJYQ7ANYBWYCsHlAAYpaqNJpBH3U9Ok1tUm20
1Jr90nSRfSvAC0Izkn2bhqIItKJ2dmisBDdIH9Fdlaom7tgo+dkiyNiOLK58m9eg7iBdtgOzx3en
iZ2AkQiRAWOTl5cK1Peq7nfqmse0N391rDMeZq51QU9TdICa0/DxCwsjM5ccA5rmrhSijZoUKVWd
6KSAPDtK9U2c2aFalPvbrrK6QLhMcAKiOwUKWJeeiChVm+0WnqI7kVdm1K8lBkSM5nKLLNjH/1oQ
gQ1DXGVDpiTKKYqGoGCAORoaYiXdfspn03fa4thxxWu0ImAz2Rl299SbznEa3H1sFQfL7PyFPNcZ
hweUojYsT/ckl3E+rlw1IE9BWLAoiTj483IWiFnXNCYO3LR6sJygJGDumCSBzkpctXS2qC44WvAa
FxnmssYcpkolymnqPkXqlyLLAk2tvdmFFNMkOQBW3jVoo9FBl4YELl62QpBgMWMwizSLn9IKq1r/
UBwrSNiuS3eTovlWe/i4E8Gegx2OlB+wHZfTR7ui5uBmVU7j9EiBXPl5+/OrLoTH+YLkwNMWeIvL
7yPBV/JeG5TTMJrkqESW6iemzn1age+Izujpy1tXC+eyofeR7bQ7Y7azIG6jb3jFxsHc6dEmR3v+
MxA00Y8xs4lf5UbvDbbSohDQ20ejqWNJdnTNp8jC9u9AmnbBYV3+6BqxpTZkmJTW+RJbaNHRgN6J
ZBDclRsR3O7/syIy0pqTwliVmspJJXAsn752w5FSSQZr1QjYukD+veTPxfVtHbO2xqLAIcFNN8AT
Mw/aFJLF0EEhG6duZPCdta2ChzkOdeR8lqD9cupmyBziFVQqJ8WiXoWU7uD+zthjW0N3WpVslXVb
yEDqi+IuXiCXtnQ9yV1eYmzK8lDrYo/kXVDOFu4CsDj3srLK2s4EWuh/5pa/PwvTMkjgVmaGoc3U
9GKyc6fWs92XVgvTRvOawr+9dVbNAb4KkPyChBKLavpAXMqrJfAsQCuDExQCRt7OMMHSKMOzrkwk
TnrorC7ZuiVddzkys+uTpiaIzbpkANVK+tpH+m5Q0k3DUxT0ZslxunJxnZsTHb8Z0rxMnBE3/+yB
h6z7oP7icm1dfF/wwczmuT1Z+P5cIk7yclk5VWS0+dcAONVdDVBjVNnEGLBdAJpFhwFw46dmB3Hp
zTuzR3CywTGdMC8dcPUN1kbN3WeN1q9q3nsmyRBs2C/jMNzXVQVcZyrZ6yseg4GjYQHnLAo79jLv
Zw5qTaOmpiUiqjna9tDczOo7BQAsliT7Mc4BypHhAFb95sygMA9koj3THTU6OUr/YDL3rigwbheR
1TQFs0IkO+I9JBRCRpB7IhEOcgjIrYlvMaBbooLNA+a9N9EbXnQP+lxsVf5qZc+lV4PmbgClVr+v
ZmPHNKx7XMlUnlbnGFRU0CgE39lVEnVS2gSsucszJo08Q3nsRtCNbq0WOkBfs0JyDy377mq8i54X
3vHgBBVD5KYCKJctbzOAbAIjMzcOuY/Hn6WRehHOgdzxI0vyTHsXgriyuXTlQ5oNYNb3vqwzJyK9
o05d2USnxPpUjsyrLBKkIJaZDSD72tAevznTTgFXHf7bTd+5Xg8F0mpKfU5KXym4z/LYKxO88eYH
ZquBC93bhhiPkL3dleO+RbdWPus+X2gFor0yaD41jnZ9TNUJd0XiKS1Y8nNPjXaO+Ujx5o6HxzR9
M6O9yaDd+6a4XyfzMNeHZByC2yfuewebOHa4F45c1FswAYI/82TAY6NPo1M8vvJ+k08ntAR7djJ7
ZP5hTYXXkb1m9U+K+VgAGlKyBHmUaaOBgLEaVM9SKRjjnP3tX/XOKH31q/CTgBsA8QAenpfbOjKy
ySI5cU9W/DBqbTB2X11E/Iyg5QnS7NOsAGG8reZjWb3qGu6kCRJF9XdFnX3ThCIA/SfmtW+klT+P
Yd86gQG9SD5tp/Z3RO/d0giiWpaZedfrvP7RiGHhtSCyFcPyNqrtjlITGuH4NQWtQAGAikP8uxjm
QCN3yvBSGC0efF/b6qHM7Q3TNz3yN1qy09VtblCkL3UQ8byaVgEl0CNRsl3WPM7256rf9caJlyF3
XwZjP4+vfZsdrOJnXo9I7Tr7KpGEyCvlTm1JPrqASyz0wqZwPTrOXLQJjwzUqSHzmjwq/C5nx6kJ
Tbg8rV7a+peRHlDo+LAI73LTGDjSgXlDS4sN3prLtefNNDR9DLiYFT111UMV3vatlUAXjG8IzcHE
gdSM6PAGZ33SVbV5AlPZgzuC0dNCnm7+IB3Kv6PQlwEsCcmrRhabQyW6qhvzBKbDoI3uW1JLntwr
IQUG8seCcPWNIFntOe/ME2DKsQnBLP3r7ZlaMwDKZ3QUwQpgKOLRYFjFOLameUL/mOfZPPuLATjo
tMFC4E1wlR7TCxDKcGSnTzn4Svf5j7/49WdfF6anabirdy2+XtWfC+3R4bKa/Mq1iMw2Em5Lpwic
Vpget5v0Pi5q61T1xoMxdic6Ol/oWH2mWhRMdrwfTS5jyl9zXqQ+AHOCTBZIcPTLvQG060B6Cuft
KcelyKE4VPZjvCkguCJZnStT2PiLWhlufNz8qHdcmqIWkiBp3WWhqt81BbCB27mTANBkJrRLExqE
Qvse0gthUkz9odPQO9hAjuFUao4MVnAVtmE0SF8u+QWwYKEmfGlqjsuCxglMqUMc1EO7Uym1Pdcq
E/RZ6D87YEhvu9/VI3QxCD4kqMSgLw86O5cGyVCbeuRWLGTp18S6I8lbgw2UyvJVa+MCYBTk17hy
rmXloJqg5V3nshCojWbbJvm2cvjRqYYfeLbtzdb+fXtYa0umg6YdWXMkn64wVPWsD3HkWizkkwVq
v4R95rFxqjQZuHfVDrTN8DZDRwJ6Gi+nL9NyvLbnmYXoTvEajoDzR91KzrerDYwl0s9sCO5HYyDT
aaSyEC/En4YRf5116w7IB9TW2x9aXD6CmteU7Kp1mwYE9OAToHQR/RB1j6kcDYZ7FP1EybM1VOCd
fkUhxOiPIKuXmFufxv+ZE5lHlGzq0dWhM5BLgtcEb0O1r6Gl+BdOAYY5BOw4m7Bki5Oexc9AKses
y5oszCBJWYx2aE5uOA+ytOfalgKkBr2OuI70qz08OFNEdFpVIeNgBzfi2fxK62TXd5/TCEfubUdf
NWZDsRmQVbQwiMC5ySziDOmBMpyaJigNlKbK9OAOuTcpMqz8mqml+ws4C2iPo4pzOX2ZUelpl/Mq
7DhOo+FlgqAnn3/gqXB7SGu+t3SIL1SDQK+KuaPcLDum60oZ1llMtgpbyH1nE8rJ5Kel0WdErfdq
a7SSibyKIrDLgMzFPQmkNNqYhIMwUShXbQqrrXZPlHtXkgCQfX6Z3DPfq1jaFWkdV2HtDTQAkPP2
nK1toPNfL7i2RUuuaCV+vfNa1ni39aNvSQrHshEsy3Y2Amo2WWctI5jTjcKljYyyzwsnzkCNJm/Q
uwBSmL3yiCba2xO0/OcXjx4sL7rSgICHcgFgysIEqUB39LZlVGGrzLsyvxuHbZV/o+WnYtyb2q6e
ZAZXdgsuPLxOgL9G9O4u4z2brg7s20VHmyIs1Bpg3TZW7m3WoHG/1JQgntD/fnuAq/aWRkBcRiiJ
i5HD2MxlVHcj7Llb+ozy569C1h7xzgQhTCLuIcQmFmAS182m5kRSSwHPV5hb6OL3QMuv+AP2lA+Q
EnrUn5pE2dBy8JXM/dLmyqYx01PGJtAtAAQ01E+aiaphlRLq4ZjuPpfzPB47J2ExqB/i6hlLSMCj
7WT6AXYgcl+hQarqc/W+0s00qGpL3VRF2ngW/pNDVBiDZ/EuPcYJjfyxGdgTry18q1Jo4VdKg84q
Na4p2OeaBKtd+lZsBBnyptY8bwpkUHoPbabQM6Cxu09Udb7Hg045AHkXBVgmegJZQUG2+qAjfw0I
iodyREQ9rc5fB6cjJ7Umr04Zfa9SBSoMNG+BQUyZuhkUG6LDNjQ9QZBoG4WnU+c30fvoRVdUzXPH
2CIbPPw/WxVnn7LKoKFKEjcLqAW94mhOmgMl+uQlJCZ36C+N3lymab3XxZAgVViq+ZlRmHd5Zi9q
pKTxCJQmHvNx0oOhZMNjk+c2pmdoJC62skUBT0TpZUllougmngB2P2Y63le4N7v7XzknkuTziguj
iRV4ItTvQQ8ikjuarQOlCtPIw9govXR+JewhHe56TODtrbJyWCJRiTMAxXMEAuKLiA5z10RtWoTZ
BEp5dl81DlAcEvDGymQhBsCLBFclHl26ELUlRAfPbNXkYZ4comd7kiUDr88ztJYDL7+w7eFVKlzG
5WTOnNRKFtrxl4FFHoQeNrdnaW0AoIVBFzbSAtf5DbT0qamSFEWY1r7ZvViyaqrk+2IFu8rTKY96
fN9wN+4GKcj/1883hcg8dllkqhM+bx8B/m5lrdfLfSEchWAeQgcctHyQABLvEz5lcZOwKgtnq/N5
1R10/YQQHSfeQZWSY69N1bkxYeM5Q2bmzC0zEFscHRwn2vPtuVrbeAuqDmkC0A4h13F5VxksHy0H
iIKwjTcl415HSy8nQbm9bWZl34GPHs1CiMFV8LMIS9InrY7qT44tMceBToqT0Zj7aNRe/8YMMDpo
egOxkbg0iBNrxTTSPEz0LkStwRsGbV+ZMk6hlYhiIazAQx1OcA2xjNF+ky+acOGkDJ7mdhtroBuD
PCTzyaLgaukHL5K1wq04wrJECPWRtgXZmxAkUaOAz5GyCZMnJS82TVl+fNMvuuwLVQv4pyAac+kJ
uU0bxy7LOtQr5Os8U1Y2Wdk2po7s/UIChU0jEgClpasz1mpVaGpB/unT+NKMgUxcecWbTSDMQFWN
biLA94Qx1EZHMppFVQhCyOe+2kB5C5BUxfHmD3I+4Q5BNnAhnIRX40/xRWQXxKgphLfCMa/8Dv+E
tz15bbkXBuKFKgDCeWLFfuJYogIqGOGUZP4UjJNsqlYNQGcQwmQIjJGvu1xuVcEJD3h0E6IeVAcZ
/vn4AHCf472I4wv3urDjM1K69pA3mCBb23dtstXJ4baFtcU+tyBcs61dk8aJe7xKwDUX21qAoGmj
9P9Ay+S2obWpQiu96+JRj2SPCEFO0nlqJpAchvFbnexdGbHQ6ucRvqMks8CpVeF9Yit9rE6WVYe8
fJlqX7NlHT8yA8JS04FVXaLDgJHviLqLPiYuv2wFlF2RLkKnD9SAxDyE0dW5YdVKFfK0+a1zBPda
8fGQBw8ASNUs1RCcH4Izoc14BlppqEK9AzQbgDfJCq+40sX3BVfiRO2SNsP3h4QfmDJ8QQ5na0Xp
Hlk+yU24shgXpoToDS3AyBElMDU1ngrBsy+3fXXlor34/GL+7O1ZdrNWNgo2hQ15HseLUJ2S9X2v
jgCt4ypIUpDoF9dbSZs8aWO3DA2rRLUdyB7FnT6oObM4FVKfgKGig9nBu0O47nK7U0orKrEiRr2Z
OX/lhrHt2nwTVTKFg9XxLDByeBaqiWLSiYx2AlCvU4WU3c/7jkmeNqsrcvZ5YfdZag05V8vC5zk7
2OqGk83QMMlZKBuDMF3EyvsRufAqLPKtk22H/W2vknxelPDGa2CoM2pXoVX4IFhVZPiNtf2HlImO
LjgbCQwxPatFbcWSEi5VF336OHLtl5JG6VPLYvVg6MMsuVyXKRcieMQfKmBjC0nO1YlV8qkfdbw0
QSBakIe5tRNfY73r5VNn+wSXVRCx1HnN9FSTwdWEmUQhDjTpqIQgT0MAEBZLx0MUo2uJgKraBDju
ay9jPRMm8j+fX1C34MRHg4lwl2hN484TQZ+2PcXRi52POiLFJk89czIU3zUH82Oe8a/B5UUN4kUH
kL/F+8/Om2FWSmLoHFhR496uHk0ZqkvYPf/5Pm4Y5J0WFNUyn2ffbyAKWrS5isZzkgd18hQlv5bW
+9vuvTprKBgB0IcExJXsWGN3mlIMFmatMj00NQV6pG4NBnSm5CxYM4TgHc9HHDWIiYTR8N5yJyfF
6nc9cGfMZF+0QeOeRqB4ozPS+rfHJYTc75N3bk5YHBTGLZp3iznze+J8yfJtlG2L/ovufrttaG2V
UB5AeA99MHA1CfczATUX010F9O7dN3t4jeZtk0qijPWp+2NCuKJrDXIncw8TdnNI3U01Hwx+IOnu
9kCWc/LsZPjPjP2xItzOpOAOzUvMGGTu5nEbH9F4Odg7oMr036Al+AtjcGr0Q4KzHhHUpW9XlaK1
uoLNmtftdFCtzHymKrdB25WTA5g7wGBc14MVgG2UqsDbjLbkB6zOKZK0OHqBn71CVtWOw6LEybWQ
xN1D3bB/Rh6hnQBcml4fyZxx1UfOjC0/5mwnxzVqZpOS4eRrNs3Pgu5LWXJv2T1Xi4cXE/h4QM0K
fd9LC7mZzaW7nK29+SlNH61Scsmuj+DP94URZEgolLlKtRA4SI9rP5tiP/2F6ghaRf/YEHwin+jM
3R42eDSP6C6ev8LzNS8t+6+3nU82mOWOPFuOHt2AlFjYT8Bw70CeCthkH6SKxMNkSyLEJXUyAm5i
wArO9xRVcnsfFc7fHKrAF4AkDH+gX+JyJHk/6VUPlVI4VhA/KKrfPIydZByrs3VmQ5gtG0rGigIs
P/QrXpNx25J91//+iwUxF8VewHW0q4bazC1iRkpMlZbdFdH3BU6qDpHkplsdx5kR4RQFYU9GWj3C
OADKalyPjhsjtSTXzuqinxkRDlHa1WmumzCiKU82OGQ/ztmH0vr/cXZlS47qQPaLiBBifwVs19bd
hWvpqn4hqjd2IYQAwdfPoSdmpowZM56Ie+9LxZWMlEqlMk+eg/cH0lWoeJ1leaB53edqsAw8mNEB
8jEA4Hl5K84/wEBwCDkUJNjBarks4E2Egmxf041I3U/o/WTyyuQLrhm4XAiWgB0DcZrrLY5FrI9K
aKh3RFZOdq4qAmQOL3/CuWtHGQWvcTIn3ECTT04PRaPUBCoG4O4MPiYP6HB/QSYLiihlffREthEE
zifs1PHiMYikIVqbEd+iM/F0siQeCrsAbiRqZDgV72KCIwlI8sMwNo7h2sbgJGMOQFPOsT0AXqZe
JqQZxV+gOxCzDQe/Pjx6BJGjBuxm+bJVkra9lYMxjRT3ABRm7dPlTVkdH8lCoAYhOQm+htN1EqyP
LS2DKmw7BmV/QI/K5fHPTzfWBeCTGSEO6fJl0jB1SuXmXmpFjQNu6JvMhjLR9UcDfXCQ50UiBoXg
5fvFqqFB14BzLNIrpT/zzBt+aCrdInj5hxJcWBSiY/DToFkJqegluNdjqHxJOeqRpjwIMiFVQowP
pRzEJa+NZaL+XB1EdtcqdKuAf53/LruNA7SyVwC7QJcST1IL/MqLI6r3Gk8sUyPRPjbJoc6uBAnM
LuDz+Msa2ARCio5QSH+N+rhP2nanWOpToe2Aq75sFWtfAgZNE2o4YIVA4ubU6iw+Ca1muLvMdtx9
7Rq1u3p8Cvwbrl/kedGvuLhTdJPldTYURqS5733UbcnorPx84DvR4ol+SMhP0sVGdA6pdBPgwsiF
4tbwal4fcQG8/z/jn1FBJyVzbOEayP39HesH6OagTH+4folwoaBzEa9kEMkstkCgdzS19MEA1NL2
M+Sytl6w5ycfmAyQwiO5AL+C43+6xwR9/FLyvI+0cl9BHiLzsyS89hswBVhy50QZRTPTIsxK0rjs
uZkO4C1+idM8aOVGAHR+ZWECrBBo0gBmQwXq9BucDiR7CtnwyCjrPS6poKnDVtuX7sZ52Jpn/vun
yJdDTU4vFOZJEMYLLTQMvo+tm2qzdru6KZAmRJs/EA1ndQOp06pUNe0h7chCIcmvvnN8w05/Xd6Y
rWnmA/Tpeyg4REcr1/uISXNvILVY8vqna5Qfl6dZWzZozKJIDClBclbC1Rne/hPvuijPI8fIIEFS
gdxrDFtxvcjaDJ8EnAnoKeRKlowskJyWtnQMGVn2gVmPvXdjJ9J3i+ch+Rjzq1MX82SAT6IVF5Ry
S+aI1pIFsOyajJrpJnUiUDAZ7cZVsrZBOPOoSnsorp4RZSIDScuuKboozU2fk+NMne/y3eXtWZ8E
jQpIoM6teAsvDDBUXRDTlBESS6YK0RdmuRseYG2KmcIDoTeeqMhgnRoaSQEA00zYc8mfJfBZjHwz
tyil16zMReYfDyBrbrdfzJELVHBRGhjgjYs7h5tfvdra816E3HJvL6/YedSKCBLNKeD1Qr7gLFea
oYcPqZlSRe7U+U51O2Q7y6OhMTyjEr4RNq0t3ee5Fu/HWHhygPqRiszhxXVfIXPvN9nz5e9ZX7rZ
yJD4hZjT/Bs++QFgUqhCg9cQoU9Oz/Yqv+NT4G4lsLdmmf/+aRZLT5ieS8xiauqgJyAHg+ilQ7+S
9jrYLAIkbA/sDNVv9D7jGXM60ZB0XiqMVkXg4vUn5KXKceNWXt2UTzMsNsVS3CtyT6hIGL9UfRfn
UK/b6upYiWRNIKcBw8e5wbG0F+vFYinccmSYRH1Px9eK3k2FvTO9EnJquY8ua1m9ofUj0OidoA+i
azY+ckld828dARtBIwT6SsAbsggN3MRN896hQ9Ta/K13jLuc6U8Fb75NrrEzUL0bG+PemjOMNvTe
Jlu8XzbL/+UHAAlHwBPvniWHuQXJmoHCYlxxZPSv3vehqPaNdku6726+6/iN1B9M4+qsENYdmrf/
NevCH7JRjm1lY9bR4n6DwKgJx+xnYm04kbXj8HmaRWTX5GVn5aM9RI37ZrN3Ds5jCH44+8trOF/h
p8+h049ZXvFjbaXACAyR5+R+yjM/3QBOrflC6JXYuAmBzTlLRQs0XiT5OMBIRM4DotowmcqD5rm7
jCTvmpN8v/xB89E6+yA87uZ7BCXkpa8y4KfGNJ6GKAa/KW1u9ar2O3WrDzQE/aBfXglu+s9DMDOu
2eA1QullYQ1eBRyukSQq4m95/GLaGyHYfCudfc6n4RdWUKK7w+1rDE/4I+vSEBwpKQjrUVLyJYDA
HuihtI3OtHPDmzVF8eCa3eT5q8sQaYb0bYIqfP3iDdQ3812WGAHPXi/v1LnpzekQUJEhTzVDZxem
p3U960CtxaLat8ck8PDv5QnOTQ+DoxYGKBIiC4BmT/38lFKm8mlkUbr39J391xtRD9uVG27w3NfP
syC1gzQX/lnGFdAfTqesxyygv/R9A8QnVwL0YGInMywf9HXRl5Y7z6C7+zJBaLyxTisbgZcdEFsz
nxLyU4uNSFuj7Tj0whFFHqvASKL/xzbgnjXnvi/wKS23obKmITUGDO+AnivT/aJ/17RQ90LgScLL
c61thoGe+VmzDeIHy9OvhhIEK2nBIJj45OA1wXZQx7g8xbmDAbcxyijQF0NZGtrkp1Ylessp0n6o
I5IVod7dtdOb5XA8IrpdxvYauOkvz7dmxZ/mW2YRcrtTXJVogG+A1gd7ql9b2ZNZebpPeHWTMDQQ
X55wbQ2hco9k3OwF6DKlIO3cA28wYVFOsu9U5QiT8mAsvY3vWrO6OQM26zoBbG4uHKeZM7fqMgfH
f2L+7Zhu5RNXPwPviblJHJj25ZtC68fKrQaNRYABQaLC+aMzUFCpeNjkf5998KmPRjYRAFewlQJU
iVU7tQhDUbiANAdFgSh9yW+15pZNo09stTO0G9u+Ben71On4EbVP1beS7S5v2JqFfJ5/GW2aWdeB
RK+O7IJ/CFN/qMBd6wP8uU8EezSZt4GZW1tZVJahQYeq/Expdfq9FMypbjsm4GEuAwY0mNTHmyb/
f5jH50kWizqBtq8Fo2iLVqdQa/z4eHnNVqwPNgFgIXIo8HhLn9eORodCdCUiy89QqdryQ6vDY3A6
J7UAZ5uX8NNbBn03YorZyKEwlPht/73eCH1Xx5/p4lBKAFzcWxweocW5ygXGj/lrhX7ul8urs7LD
M/MdaG9A3oDWtsXPj2PdSboqB9q5S/c2EbsCTNhbjm3tG2aGXzxg5kt6qSYFUGTbIFkG+FryIfvM
l2ojkNmaYP77p00gfWv1iJ54RO3vjfnX058ur9Js54tzP99o//0Bi1XK2z4dLDkDLqvY762DQoeX
dU/42+VpVo43ELBAKQEUifzrEiRcD1Vfy8mqo4oIaLUKs/EpS9FEbXyPe/dNS+TG2VjdfTRsAEYG
DjkE0qfrhu6gupSuXkcWOLiRskapp0mce80TV+KH58gGkk+AcqNkCYaCpbrfWINVmynaRFkXjs9s
i5hzzQBMA6ZF0MyExt/FBnlxUVaujVOSQFHmTo2VOtZdeiVg/99HfJ5l4Q5ZOvYxdE14VBPtrhjM
L7zbwoesfAjIAFAKQRQLPZwlkNu0AeztEyoj8kO1d4pdnRBB7eDT8IsLZGrgYNIMw3fgnnycyOGy
Aa/++plJAxD0OVu9OIcgvUVap8HwyQ+zeze01L88/oq94g5HKAauFiDtls4w567WpGPZRQSSYQQ1
+7IOnS381tpHQHMV7QxwiaiAL8reTka0vhmqLqosHhS7OGs3ovAVb4L67dwwhffKTMJ6eurqOqvS
zoplNNr3it9l6n6EdpwZXr9WwN3MtDOQN0D14HQWT7ZNkmtYqxFUnAn7A0Ashdja5UnW1urTJO4c
MH1yvD0ALbXdY61a660JOrZx+a3sN1QB8eSG9tR8rhf2pKAIKjqit5EWH3IaiC0Q79b4C7ehc+JW
tYXxubzTvOfBCCa+4WJXfDoe9TY4GGfJ+rNtoGCy1JVbyKjFDgt9DE361rKjYsek+371ZnggLHGB
PoWE9Vm2k7RCRwc3F9Gb7qE5deNxd77VABugdwVYGeACzlJwXetZkmbEjCDN097EciPUXBke4Rmu
ICCq0TBqLnyrPlGLp0wZ8OCJL0Tub+HDVyfA1WCDphyvrGW3VUc0yHxYIwAmyZ+7Pv197dr/p1Qm
ICyoMp8xnpR9I3U9761o/FK2X2O+EYCs/PgZp4QGIjx18YZaGKppoFkbvGsUTWl0b7DpVXe2uGjO
vRKYwPHa/YegP4d958xqM5PpQA0KP7UC4YFJ9sa6kgwJvgjvv5k8BfhEwEyW3ZVjlkpSdYMeuWgW
Le1d7pA9s92rPSxmwQWKpSJwT0tOr8ZslBtrDQWIZfBr51Ybd3yMiLmR8VxbMlC4wYmDZgSR7cL7
1YntjFBnoVGtsxti4SWINrKvyLFC6ty9XrMdmVV0bgIKD4eOlrhTV+u6SVpqcatFDggJvqfx62UD
PneFYPQD18ScCwA//b8M/CdPDi1ot9Eb7kZZL186tIQzYfierr1cnmbFkE+moadfkZWWOVZO40YV
rcG96PdqY09WJrBRJUEOcKbAOiv+dbaEfoyOg2iKX/SZFhu/f17l05cATghAff+yaHjLLA5ibOTU
ZjW1oqr8lcg9fyP1g6J7Mu0z9ffqpcJ+A4VMCarHZ1VlEKu3WdEYQGLtSHKXX9mPM59EOELUYmfh
YmTsF2HOZBnp1BPNjhj1c9RPtrKlaxvxefxFMtDNSD4SPXMi/UnEhe8mW4LhK6cPYQ2SV8CQzXze
i63ovdZjTp3oEUM70VBL0OHmfsMr8IfcXL0TAG8hpoVsA/Lk/6jQP52NvNCqduQNidq7vH+Mt0jo
V1bqZPjFSvW0yTOtaEkERtLYz8WGM9wafnHkQLskSKUwfGaFeRpkW1QV8zovjgQIZQEaAMsDwDfL
ImuTd9aUJ/kUVd2xsx/N4ofKr3dOaEdCVhmR/5zkX2z1qPG+0WoByHHu+i1kTkGIYaqNat/qd+BN
gWgTVNl4Dp+6ptQkxWSXuQ4Kp8QvVKRaA1zjz5dNaXUS9Lri/gNYBEWR00m44XZaLmIS8erbZP0B
gwXYMa7GiqB5C4VLBM0oGANUdzpHl7dIEVqABdr0Limkb03fBrrF/Lly+uY8BWi2UArBwVh8iKqa
OI+LnED+4m9NH2LQlGhAXL1cXq4V2z2ZZf4Vn04eGR1T1E1KIsP6U5PHIt5fHn/FnYO5Ymb/nKk4
kOQ/HT8tc4DDS0YAoj6a+avW3nrVrQH2cmk1PtvqP1r7GhOBD6COeFaeldEHCA46oJAjEVS8ds4A
vuNuy4hXKuUQuZ57gSD5gEr5skgV9yjvNpUgESXjTzHQXVeBUHqK+U2JInZqNTeuMnd2be8outME
brONJ+GKhaOJAfg+wMYRTy5rcc0w5kQzvSkS2os1fjHS27K/vbxra+uIagLS/WgUm/fudNdkFnON
JXSK7Nx5MHr5Nfb6jbfUmnkDBD3nkxBJnsGs9RgKp6Kcp2h+0srwucf8YbRQIt04rKsTIX8MnNIc
eS+9jsQuWLwZ4PwJJFY5c0yfjCq0MyMLOFevl1dubXNQmsdbeu4RcZaKa24GzgkXRFhoe8gCq0cC
JXuKszS8PMv5mxcBxadZFjeOW2eaJSDrGVWa9aWqO1+CPd7qP7RMHmyy4SLOP+lf6A3UJ9gV0Dww
G8snFwHa8URkKp2ivOOolOuBbkKnVnu7/Emrs8yUJnOwDw64xeUQpzaKWKUzRnqsJVBtnh6ngUFw
rU42bqGlZticrYEq7H/PdFYDJtnI0a2HmXTqV9VT7Hz3qr9W9ty2IE/v0M+X/h/SFOdmiDYPsLPB
ZeC/Z/beFRoxy4GOaGf2u2LXdGC28iEFdP0qzr0Ls6vFG2P5yI+prdD7pnCqQMNWjiMe+o9e/uvy
JOfeAZ/yaZKFd7C6pgVx1jhFWkcgrjU8WEa7YeBr1vDvckVCB2D1pTVkQ95NdmuNkeMdqgnq6N+6
/nD1V8xsGLMGBQDTqNefmvVUoMuqzdv6+M0Vpo+HyIabXlklBw8LZKWA94YjXawSdO+AN/bS+mjF
zHd1iOxu7PXaBLPCCRKdyD86y/YLKqy8wiuYHbsyHNk+3Tj2G8Mvs7RF3MCbOhg+pS/JtLfT5+vX
H0JfQPXOJKxnUOVMCRANunp1nCT4mVDTrTcg5GsfgBfYv/4tpNOchUehSVWKMamqY+G38VtdX/0O
BsADZDCQmkPnFtLxC/shjDuuIs2RMjNAfzhhW/2M57ETZnCQj0fKCG/t5S3MTKVLvdabI9TAUuLX
3n2u+6R6YDlgsBu35PliYS7g/ubSDtg1lveW0WcDr4kUwD0/8PG+mcTVxwFdA6CqQy3MBLxrGQjS
FFC/dLKaYzoWIfgp/XQLwX1+Kc4zAG9lwrvPya/TDemkxibIJDbHsPW+el7YdYHt61uSqmsLhSQq
giKAXs+JSCriZG0yePxoViSMJy/ApXHtwcB3fJphNotP961yS1R5FGYoOxYMGQmHLbjp+V2EGVAu
/CfKAHmM+Rs/zeBVjlXUHuHHprirakDSbtruTl5JQYN7FimiOUWIfDNSamThYJMRWNYJx/zYSr6H
BhOzth4XK3uBSaDaA+DLDLRbuFgnzVPlJW5zNLIXVj+2V0fBkHaACocHUiMkzpceXIvrSS+zrDqO
8aPKA3a9g8L4qEHO6nhIOZ4/VaV0vDIujzJtwtiCULN2c9mUVjYaUmLIqwBSN+/E4vWlW9lkj9Iu
j52559oXW9x5RVg2GxfRyiwzdsXCuZtxYt58mX8yp9jWy9IdenbU/EL8+VN4v7acx+oMYNBGegKU
AfCGpzPYHa8bwhV2wrjj7keaPaPHHy2HG8u14nDn/MeMQXSBP1oiWQpkoZUF4tGjZhUP+WCF2mCG
jfT2iqAJ22/at8vbs2K/J/MtFq5Mm7gXOebr03Fnm3JHthoBzuMoIPhw0JFZmwUElswsPcknVSiH
HeNm78ZQHnL9xrw6kELBGOiZmeUcALR/GjCftj+pdbCQxnp97MYflP6BBOnlVVr7BiBzPLgrSLkh
53K6+XrpOF3pUnZ0ngzpe+I+Kzcqb6szgF4cmU6ENODpPp2hBOOsas0GoQ56f9wsCzwLsmT5Vi13
zYqB2/6vaZaUs02BbiphYZq62pnsUcuf0AC0pfS1ZlOo3aO6jjo+Es/09FvAy8bdShbs2Hh/qqdu
qxNrdXiUx/BGw5nHLXU6vCh7BxgHAoPyEJEM5Q5Ujhv7vfJAg0Gh3x6mOz/bl5kvQhvNbXOdHV2i
+Xp3Y7lxmPA/eZ7vKg20y6j+DJz4XG3xma3ZwdwjCx+wxpPklikT7WRVRz79MbwXvXml49/LxrwS
pMDfI5gDbAAox2X3uplmXVINiHrtygv02vjhJMVhsthvtwHzdHI9nwtUiHEuIYsMERYE2qfbZUo8
cNo2ro49ulkNDlawRt8Z3sYFsLZuczvYnC5CCnkZPNZ52pdjg1ma/sF1Dr0K6VZ/9NrZASkpGr2B
0oNdLII7lZRa7jS4Y7rqHsiOXdZUfjt8bYctcMrKBiFPhDc6RKtw6ZuLFRuoyYB2HNOjrNRbz/QQ
oSBoyjXflv1ODc73q+0BaUQAPxFi4NW+FDD3GmmAe52VR6+KCOwtf+HU8Ef8S+Lny1OtHF1gkKFP
B98w60PMf//kpwtVIUDuLQQDznfb7+n1lxlaRcABhm4eRAFLI4jHKRYS23Isn7MugKTo5V+/kndF
phDGBdwe1MSsZbSU1BN2RiAszu2fiRNUKj+4sgqKfi/JIfH2cZvvavY1plsR/4rpnUw8//3Tugnb
aSfHiPlRacMXaQ+ho4yHuopvQdGycZCWemlzzIy5oFo4N3AjtF0EbKROS1AwITI3wDOW5F9d+sXs
v+T8veq8ne1+2N6zkfEwtmXQbR2xlegHqVgC24Bfh+LQ4oihozPRhe3yIzd/S3HvGQ9ow9g54yFu
bpJh2vrUFXNEvDB7DDzNrTPlVNF4iidqwDNnekQRIuCuQmKWB0lRBaX1x05uQCrZos+Bgt6LN4+e
sau99w2jWjntyKPC4c/JdKhBLGKLjDdOYdJBHPtJ+6bHsFpUqMI4zfY0MZ6Niu671nhDaQz9p9Bb
Nsiuh7ZGggdBNUJzT0IvQc/A3CeM+uPyTzv7ZXgizx3P826gK3mpXJRUbp9OMWmeBvUNyBgfOoVC
7Mz0QJKrM1WYAHeSN9P0zCiqhWMwFB86ITr+ZFRVcOBJsbHVa5+CN85cxkJeFy7o9ADZozbS1JUY
X/drCp5kJsL2V9t8pPXPy4t2ZlPzUhG81+z5GsdHnc5UFrk0FDPFkx1Malel+8vDn50QPNdM5Ktm
EBgqgMschsXoqE/C7p8s42/BnjJ1IAJiv8fYAv+QuXEzrHwLCCIttGOCLuJczZx22iAMuxZPDCSx
5E5/vPwta8Pj4QxufGR7AGJcnPa2KuLeLFPxJIy/yc5gf68fHqUjYKpQp4Ia6sJpzrl7t7CpeEKz
9i+5FXCs/fjPo88W98kl866yOyczxFNTfQS2sZHZOwtnkE/4PPoixjVzmfSmi9/+Ix+P2o+he71+
bZA/gsMxwfhyVtnV2qHsUahqnkr2LiH72unm1YY6tzHjFYDEKjqPljWvGnQymp5hc1Pvi1IIm+2H
wfxtOPfjdKO1V79rECXhUgYeDK9MpEkWl5Zm4mJ061w8DSkSbpUMKra3nJd4q5vyfNcxDzj9AYQw
kTZZxs7Aunh1n3TiSc92dbYbrs0Xz5/xafh5+k9GpQgpW1Zi+K59yPhLeTUB1zy+jV550GZ4OBdL
ozW9PE1ijE8gJKvq5FvTVIGuVwFxQdhruM+XrezcigHaQQSB9DQmPVMeK71WOsmkhifgGn19+JM4
r/awwfe5siMzKSZCfyi2gQ1v8UnDlBQIK3P1NEDqxqpFSK92gigRIxjHkmH8s/6JJG5L8D53AwwZ
MndfUu368VEWBhnl/GwBWcbiA7B0zeiSwnqS+9bjwMtdjaGCyCHu8Pm0Q4H4rONkqopypE5qPXnF
Dyt/yqo9RHq3ehpWthpnDwcdb3J0SC0jN0DdR8Q3mfnUHg1DhbKtdunVfIH4kM9zLPIKvXQkrA1z
ZBkNs+G1Mbby3ue3K2YAoBBVuTmnu3zimXXXoaUVM/A0rIyvuFj2JftDxlvN3BVkC+KwsmZ4baHh
aFYmnZNjp6eddH0NWIpBn9yJ3BQE+sfQz04Ol88ggrWVIzJjz+Z2ChDWnTFGNqKb4iG2jadWSfOJ
JaS8URkUrYBEo0c0F9bf4nxgAY0d4yDoCD7UAY1cvjdVqgo8RUaoxXl2c1BWVT40Uv5sXecnKYBj
41bpyZ1eJc7HpKfZywQdVAHJbZS9AtOI41tzMH7ZJlpcgCUybpuCOZnveSoPc0hv7YaOaQdP2OqY
qk4dtdGzP0w8Hhu/Kx1tL3WuowMk+cubdN85OciqMsAZmkYrMDoEtPvEQZLMU/ptFuc/c62Ahpe0
he+ZRQkdibT5Uyi9e1CgA7xnrkTiUdDsR8rQcOCn40hhoxK+sEzM/STQ2Bw0qfVDVNJCacjJ3kQj
7cJH7/yT7g6v5dDW4eRMxffKc+qwy/R+j883IBvGVNDr8XSTlQXxIftV7His4ZqTxQuIQ5KHdtTI
zui0n9NousLv5URT30nc6q82qtTv7D7bmQW3v/JRf4EmVPEiQPp7o3NBA9fqnDJIyglK7ikaeoxd
50O+5ntXSO9tQBWr3blVTg467z6Kpv+ue0z5ej3Se9fDovvMgziikFy957x2sDm1NaEBs6peRl7j
vUM1L74dDaMNKpqbj042QFnLFawqQ8YMNzI7OqAqkFZB3FRAJhS6SB4dox5/ZaT/w0XS7hve/mAT
cmF+amiJ7pskRSWh7N3XgZevqnW/02kaUx8tWySSTsF9IPBAa62NSUgm5nK/6hPw99meqkXQaRr7
bbvA4ZRJnAR9G7NjhrzMjemJZ2DLf1i6ihKWpzQcWrXLWvJH6oPw49pW37x2GmTYup1Vf2m1ujsM
gv0tB9OJ9wDvo6W/7a1nO+ubLog5Or9DXRogT016t3UDV43ZE/ARb8yWDHeJZiukQYZjIbIfeuNE
Yy5560M57m3Q+S+VNprfFKkZxJ5CJx/rhiA2M8fPeOruW26LW0/rbGOXZZztSp6nVUjQW3YvpzRr
fG404JdIDAjQZXG/s+08O9T5lPi9JXmoo/n3Ly8Uvy2K6gUiZIlP6sKEJF3yvWs149VmtL4dx/Z3
Y8u2922esDtejlrQSetHlxiTE2qO0bo3VTbpv3sLzNRAnypI0GRyR8HjKyIiC3CnNSBoqoZuADli
USOmybKwTPAARc3mtdIBfL8B/2mSoqW76MxvMQGKYGrF5DeWrEMVG0Wges8OnTL7a+cNC5027+Su
dq3St2RXl3tX9RNMyaI+HchDPhqE+eZoNs1tO1amDzo3PbDzoQlY0oAlrKxBEK+DXougSSRAGkmG
ZCwimoIARJrqJyhjm4NdVkkwxKYVeLQx6H5IUdsK2tH9bUxaWz0MhfhSgM/+CxtYTmEa4oVW1cOY
a1Hp1Fw7TD1nVdCapAdTZPYcq/Jdd3M4niGzzCm0suGNg4lpuBNulj9YvYBb61jR677GjddWUSwd
8jHQCzYIOooKrxheGKmS4VZaWnIzWDx5GsGQoKEdqOMItSzmF1piHNwpTm4bWbFsl2tOFx9gqd8K
QQ4yhrBfR4s3h6CnHdegCG38gKB1eB2khdZ1fpLQ7At1VfooVFyEQ9/3zW60hvuBNDh8LOOEhxA6
d39RXJR7lcbkVyz2Xbnvgc7ekXiA/aML+5vKTRoDlwMlRCaJ+1VktMrCorbEd1cY4zOKgT/B+kzu
K9k/shKboUE3/A3AJBdKJFmbBh7EgBKfm+j1TdOW+dNQqqAE9uchsaArUVpEfXRSxAejd6sXyJ29
TCx/R/MMv3VpYz3Q0jYe3AbmgdOsBb3Vxz4QWdLPNZKFyI7GaORm434CSOpBK2KN3Rt23yu/rKaf
YArKtYOBJDb93bSOC+I8adKwGNQQdnD2fpmadohCoRl2dtMAgiStiQSlXXv+MJieb7jlr74xhqDU
evhWhg4PSDqmevWlmDk1HroKcJwRNeo2FKVm1qAgt1JvV1egNZCU4B6i9oC7WoEMLuNgXG9vjG58
r8fSDaGwkfmcTtV9MomHdkilL/sSIDy9/Om5KXwkT79JZ6IhtB+NnWWBcJ8McKzW0Jt+a3LtHffG
39HMMhLIuu5Cl44CK9wjyPNZRzjHp8eZfnBw/RXhBH3K4jCOrIKZpkkNoRVppIHsstJPmYf+Q6t+
IWPDOeQmkUwzZKxCYEZuckcLphI9rjpjYIHETyRGBasqB+NQawbdZSl1g6xz8y+GKiq/7MoDt2I/
1rEvsscPw03dPQGITB6pSFiA5lycUbNvwJ+Rg5fZb0rJXkEoWu75SOjOyooYRhu3T7ZSIDqMeRMN
KH3fGGD/fgBGMjmUakp9Vw5/RyxlgAuXBy6KYI82GvwPc+YwrDxj2CV9HuM8avK94WWB3YiH96YE
lxnR80egVeId03L5Dn84vENcdAzhquu72k3bowuRTzgJx2yC2BmKr5LG+g40bl0bgBCRyfomS8va
+KJ1+vADVMXUn4QwAmAqcQqlHr8LUf3SW9va2/AUPpmlNntFY4iJdsUttEbLg+d0v01DHsmgv1Ju
NsCCaO6Ty3Nj73apLYJMof5toFiBjI0d3+iGaMOYp3UAosksMGOPPoypnfuJzdpb+Gbms9ytd0Um
nGdccM3XwSi6O6sA00ZBcWY6Wjt5UOEddhgKszvEtBjuPS9OfDdVLkXkKiefuaz5gs5j893o8++S
uunrICHiZym3uS/hWXya5+jTahFNcafBeVII8R7dqfE41LKU4Se5wX63kjghfitu+bYtoSEdk99J
iWJf2HPybErVqhvN7gv5rTf19FdLEd/0hrgTHo2kWWUPzTSW1a3Z5UXh61BqEMFUiweSOcfCHgoY
uF76tiXeE1c+8rypbzSvyiC7kh4QxLmWAkGm2udpfBBt198WtmaGuqbsW3CnyQCo5MYXpKf9PqtB
Wyb0aQYq4R43xqoNKEPjeGdVX5PJSHaxmYqd0vQe/0cbesmHaJ0q6BpN7GAv4H+xjTDjPPeV504H
3MF/jVH/OfBhDz4FBhA5KgCFdzBzN2xi63diMAL9uBhYfHTy+Y7I0OqRV0jUZanv5dAQpzaXAWi1
sMqgLg1MHaq2fEj/oBOy3CsOVcWett+NosmCktrv02hld4W0vg0GBVWUy/9WNXO/5gnpfqNVhTxk
btw9T24cH/SSob9fG/IXlsh6V8VkvEm4PXi70SxJ/gUc/o2vVV5yTxpvAlUqupJdZ6i9kIrOkr5R
a4jKCnQC7LxhBATVxU1nsa7+gSpnZvlQXK3e+Ihr0CeNkT6ZIJIdAy1rjI9ucMQ7LdofYGT9GBI7
DqopbRHR5ZASGZ5jaMQfGyEREKZwPQ+klT0Py8IuSZDngxKBi8vqt3In9wBS6v4D0YQIkc2x/MrM
UEjJpWh2aaI1Oysuxx1kbvN79LeLb7QayGMr7Wzf2NzCVthFEeRJW3k+z8b4pZAciL6YtqXzIDun
pn5i9tMUJo5G9xolf+NU9t9Kyl6EbVc7uGS8JUjW3OjMjkGFUgMv1GtV8pG1TCJ4FbbA6rReeoCG
OqIPgAJ+mJqo7/GeAIfXpKVqeGBm1dDnktuM3YDNM4M6GIJekHjH+f4/SDuP3cbVbQk/EQHmMKWi
s2XJoXtCdPBmzplPfz/2BvaxaEKE+8JDA1z68wpVtcIoD9eh750ouP1OQ9y/VAtWilb33IU1gYY1
/GNZTcX1rnHjGPx6GiFqmzg0w1cAWebtkMnBpgvAQfec6WOlD7j2aV5992WtOgmq8JAXDSgny6iI
jfp6JWo1RyFwCH2yxJNOrKZZ7aQ+8APHThNaGd/IfZx4yOM3glXjtVJNqOo8x5cckq3bitBjakH/
1rBA35zI0tw7rSLVbABA24t+l6pXWSPdU8ls0CVslHQVq3TnjgJNqTeeWZD3cXsKKAC41ftc903Y
SdEvOdDwc5Heu5csv0XhsvWu6e6c5rZEgupFqFP3ylcct11nMpoVQqKjkwQZIL228phLh0vfe+10
17QFI2IeAOYgpZWlsBAkJd1A//mha0MogkfHN1Y78zGryswuC4+2eeXgr0I3OIlS76/ovn2Mxeo5
Jat/rVoZrp87VLz9ZrlyvDh+SMU4WXXUFV8TPXkcMg8nTaT7k16LnGov9a4kGcFJX8rMHZIOModZ
MdeAk5Nr5AzF4glui2ybqpMnd27r5fE9mhVPlS5+p39QWd86bqWaB0cUERsaxDqynTz6FWv1SVSi
ZzkvNPar2rx6opY9m1EpZbYg98NrptbdfZMXt2bs6mse0ZBdb5nfG394Vc2fiZfUxCGCuHd1Tfge
JIFoozsD3Ns3ctnb+rRcfHJQhXnVXX69mqbGz2aoeQZV5YBos7bp++wlDWp/lQSci9gs38vGdDll
6avadslKGggTvS5PbYNWqrtcj5JVqUB5qTtLPOETP3um6r+iXG78QMPLux40KecZLY3IjjonvXdS
uatXaURwG0HE2ETU729rtJfErTS4zlNqJlaypjlBku0HtX4qEz1sb/1wVKWMdOI9z4LCVbfOu9T0
72FV3zR5gBC0Hv/ojeGY6jL61o1Gb/C72jN/KfQCt+McOOUm92oepVaUaqTqTCA2ppGg82ai/ET5
tkpZcFTX5SurSg3IM2p+paXiT7HTfqpWHazShAtSi8WfcgknUeYqsgefyaD6FFMH7jzmLHeqlwGI
yqo3JYcTFDX/5Oog2JFmuKu+MIaIVITn3lZJU19nilArdthmt87gCnD3NFAmgdxo0jp09dcuA0Yv
+f1jF+nGmqifKLD1Ay4W61SIzqtAb3Hb0CJ1N/hRtuoHJdoPrelt08Cp+Wl+ftDbpCG8z0aygRMU
3yGhV2t/wPtOwowL2+vT+85UGEML9y4couYktEP0I6Sp1hvcv6TZkyYqHgLQxrbM09OsWkM9DihH
PecoFeyNtvCDleyJ4S3SYtpzFro+J1wvKhBrNCyy8SWVbxlwt6tB7tp67aSCkW+TNNZ3TZ1vtSwR
X4mV23UMBuq+QS1zU8ZpCfJekX5EaVX3+8aFsExcBcLP5abgFbRsqxLzVWlawy7rzDem3rHxSqBP
mDix/SCe0kht96FPYsBo9gSJW8uvrGuxMFoaHzh+fV9VYaHeWvRD3NSaL1/7pVmsKDUXa7WtXsia
KntdkL9ZXt7ZXWo9ew0DU0KNBvParROIx9apcM5D95dRZt9wzIzN4CnWVVsQG1pU6jsjbI+Z61XV
pijEaFWIbRGtBFFM1rni+OvCJNapeuengYTVShMiNPvUaB9H8l7O9X0q9HGxwn3ObUMfNjnulaVH
e6V4M5V9pZe21GvvcucW2zLPpBvF80Alko1910iK/PCMitA8Ed16rUejlGyUPBCGvsilG27Cponx
O8tg21pGaYd1Gd2qLdnVPhe/9YKf3dAk3ojXrZP9sJJKuZaiptwU3qDfO6raHtrCdQg3UZkRjeAU
V8OvwE21XYNsdW+XikfcLJLmabzMYueXWncyI+s5EcTIA1Klk42L/GYdci5WYSVZV3kkxOsAlaLU
dnhYfjm8Is9AMRppPwTBrwwX4cbtFPHOd/V83bVdY4tcMjeDmckPlRSr5HFiQbQb1UGj1hTeLLl9
VIdB2hWJ2m7SoPJvWxkxXQcalu3XyT+mJ7wXWqralhkcjRBxrwyHeQ2t+afjJMiLOuCInME3rlwt
1vXrDvGuF3UgFybVgvXW1YUerhu3MM2V5koVzaqDAXkALcMPsASaBTqxYddSk6EVHmTPfuJiyjNe
G0tu1k1kSk9tq2Tvfp3TRcTh5oQrPwxvGc/BrlIId7cd4eGh0GViSl3Psl+lEiIXWuZPhVTJiPAi
2LuqAq+tVpKcnJJQ7655ZSno9VbU3TaRb2y7JvvZuSGXkd609aEu5fwN1ZgBjcMi3riFYN17SS5y
10DiCCAWGnbhxB3pQ+s7yYFg5VZx+TqA7HrQO9l1V6bpDAwLV+Val3NfpHmIY2xbp29XYh0gLS+b
L31Z+O8WmdBH5JReQR7p+0HulRWZ4YHLw+vVzeDorxKpvGjgUtVRckdSzwt/1YVc8euDMiK90AT+
2i1r5buUOvpL35NE8p2WC9Byle8VQeiNMJj5b6ceV1xUH/nd5bornL5a5STO1vTcbjbAgvKTYxHg
So31JDees2rU1LBlJeUgJnFrR6qvrjounG2lpu6PAMzDEwIG1ZNUlsNWHqq7Rm+VR5BsQW23sj+G
F0KospOUruOKJTrOm0LaJf5ALgTULiiDjETV9aDo3U4V4/4Rupx5p7Y0zupjLdmNF8VTVbTWsA7E
xLQjS2hsT6RDji1Vg0CEEar6KpeUcKEsO1dzQGFEGqsbMDqmYK8sUyX8ql45Gs3rYGwaZZ+2Xy9o
oV4CNAEdC4gj6qRMExomnkUcKlTk1lKwd5dYyXPlDIAif2BY0mfMukYuSyHnpBxjYVNqK2lJaHbm
+2MJGRAHeH66SU4AOXEoOlZYWuax0n5yhbIRL1dkZpbg4/engEi9NFoScHw/yhpyR3s1uXLJxF02
sjCIaRd1kvS9SfrHpFB9yzMiLFSV5j4PogIJeeB2EMDG/38oVMtkfWglohvAh6/f3SXF/c9fR+4O
NDdAF7qTog11/nWztxRB8WvlCAZMuDLj/eW5GYEfZ2IG8Is+fn6COyF8U+XS4/NidmsZV81w1fY7
g3zEZTNLo5icAzKVlD+ESjkmw6+hO/k//3+fn0Ae5KzMXIrFyjGr9iS6lYUVnp0kypOoC1AKhcF2
vgYIfiW6n2n8enFrhnaf2ep7uqQ9OjdFAMRHvWJCxE8aPk4meWEWUPuOadVt9alNK8uvz9KoWDHK
X4J1nlIs/aBMYh8J3KNKbtJXN3H6VdYam+mjAWMyT0E6BBm6WcdaaezWXDviEoB6bpJA0tN6QoGz
i61zC0LeKOSaZPX4ktEbUXeWyA1z30fXY2xhNWLdp0Xv1jJDX8lq/djyHuKxG62wsAjjHEwO3IjP
4OeDtfzcwLQOVcqpamUcm/Z+cNfIL7S74slKvn4izsxMQFNCHISuZWImo4SwdqMFDOHMiZDBJ2qQ
WADNf2prkqekOzwvNXCQtbuwW2vxTqVyXJCEubxnPz8QaGYBUwQfDWsXIsL5gle6pDRxZhFbqIN/
22vJkVqF9pDVjbpgaWZIsL+gG0E6GXWIJpZcj9q1HJriUZLeqWmt2s6hnOfDcai/bgm82QgsHoHT
SPWej6n1UaRg8/XHqpcJB/K2aG4AHMjfw9YnC+mZzpfBhSQ0EI4A2Mu2Q5D+3CB1th70W6UevXJT
NptqSVf7D1VmsqkBksoAX+EOj8CacwOFYhClpLghkkWSzhW0aBX7kQlkuCjvhnhwO5j9Gd2oKfq4
a6GTWtAQqmFXg5TfDJIZXlGC9J8kUAa2S/y8I8lk3OO69rdK3IvCrtf1+kGiSnuvdN/pOIZol74P
Ja3aRqLbbpIClpAvZkZiO1pQPoiD4W46TRR+llEoPQUBruflfTmzWyCcQryhYziA6akMskUrBlEf
CuVocpda0amXZbsbdqTxLtv5DEEfma2YouKHD8C+OZ/aLoSLVfuqcqRubSvtY40cA1mtviRBRSXc
7W7reifHV4SB5JkXLqvP3B8wa2xSnYcJAgaX+7l1ZUw8JaboHKWH0tBQ53WZ4F+Z+mz56UrIiP1I
tS0oQny+g9mqoHMgsGBYnhLMnFpPTaPLnKPnujtHELaHy1M6831o1XAXxpZcyMtNZtToxTbSncw/
5Wl7n0jxtSJ9VZ6ZH/3Rwrh5PniEaVxZJfKO/qmm3FptBP3L0Ei+D7ZsxJghTWlOViXUaItUK6F/
CgK8hNUixW92htB719lx4OWmpDWrzmoxQhPvKMmAZOIdArd/sQQfDEwupNLp1KzPMZCJ2/IkygsX
7OffT8BC8Qi8LRT0TzqFYlM5Skp27AizL8wQFv6yn8P3WQEkc8fQcUoGCCVXqNLWEY6xcZNIu9Zc
OHafHz0AqX+O3agFi27N+f6RhYoeEJIWnszhKrFOgb5N+uuvrsC5iYl/kHS5JgKPCU+asIbdFC/J
uswswR8KKjQ3fNpPh8xFuDjUEvrPqeJVfJ26Xz4BFnJ+o6jK2Mjh04PTtF7UxoMQnJJfHgDn5usb
CJo5wEcuCO4+YzI7YR7Lcd5b4UkhOS7b6evXJ//j5ydRtdwUemU0fD5Obsz6rjAWfv64P86f45El
/9/PnzYyVqkiho3K96V6lRnAFWSb9Dw185VvLmkFzuxVMifgv8FUwmieosC7QNe9yIqTk6E/p3Vj
d3Q4WyInfX5sR5XZ/9kYN9uH+zSPS3RVcM9OwiZrfbvZSGPmcvPlRTkzMnkWTD2B++9gJFXonRbc
DMmX3zVGgQwVXF0oc7iak1HkmtOVQZKcuNA3g9pfO1G9+4sxfDAxuVfb0tETx4mS00vZ33XBl581
Gk+hAITAjcbjM72WwqgpOpcC7zEOf1bpSpEXfJ2ZOwMGGvBsi4mCwj5Z5igFG9SR3Dx24tq/AiXz
5ck5+/xkgUMBMiuIf/3Y+N0WHbA07BfO3ewAUEtFiQS/Bf/+fIUj2deHZmiZoALoo0E/m3bBwvgb
JycbJBHvGo2lSCdO49PAKSUSsqZxbIstgDc93DrN9vI0zRw2+noQY5P2+3OqzweRAuWRUwqcR3Rt
V2pwnwo3mVusoi+3MEARkowljTwRbhzJled2MgIEH3VI8+gG2Y1zHS96STO34JmBySXuyZ5X9BTr
j+E/gIo8a6v5KyOCLrpw6KZOMpQLwCBIV5EfGoOfKUG+kVSnzDpDOFUG/pi8SSP5WqhfDNgLdX01
WP0a3BdFCW9/eaX+EAk+7IaRS0IMSXCAHBZR65SDm1S+IrlOp5z6DmgJzMxQtV3wD8/W0Cs7nx7T
lC/SF7/S2ncnluv3NtWtmyRrnX9iS4+vE0d8yeiJsY1lx7IFZZCp5jYg0xSB0KLKSyQq+sgzn7wq
p41ZLXsPiPS2dHlHbX8VXzfKCqJJm7vAELpnwUyAJ2Tlhnbz1g4QRLaTagVsGoDEqxKsCt09wg7k
emyF0S3IU++ptbQTzE5xfXliJlv433lRSJhCc0TPZapT7cpWE3tGo5x87eZtlya34dtlA5OD/q8B
Fa1RGlbMuB9RWVaWKNbKSWzcNbj7opEXhrBkYfJYlPRbllWPIdBXQtg5fzEAGQlb0nX4r6PM+vnh
8xLSaGkp8XlV2PmBt1/wz5SZJYC2BzdThSspfqJ+Kq1PHs3MlRNtvND+dMLw3jWk7FmqUvdR1FA6
ErSBzjWpE6wdlINWWphpdxSkXc1uWqPcGkqtXWdyqD/FZVrtSBnI/+hte+cAmduLcmuSnBGCdR4I
2ZU1lNIu0ARoAkaNOyiVIOnMMts2FaCqBhbCTlK9btX7MONWFPtLOwtr8XeOELFdO9Arhr5TbkAm
LcmTziwj1wOTIJFOZKtM35wAKqmnd+pJkf+xfrjKy+V9OHkOxn3IAiIsCGlK+czRySrHtGLTUU7k
FG0V2EHXXQMQv2zkj9L65JoZSTkwfNBto1I2GUQ8GFUXWq56MnpjnUY7p3yzdg3ZG/U7YDzQ4Eq6
Dt9H4Lu+jvvfunTQje8NiXKhWXChpqoD/w4YBSW0IAw8wmnkJVulg4xiqp7kOr0r8mjTqt6jRM/e
xqU/kTfcKw5IJwQPlFTayGm6cCpndvUoyPaf+cmpBFlU14GP+aYEShlCdHgUshtXHRYCwE/jJPU8
MiplZI9GuaApEX4oa0tzOL335AofBMRC9IzLvM3CrRLlwaYNwofc9N86YSOV4aOo+gsDlceSxsc1
R571X70NUoZkKqcXRNgqxOjk1h7kmpJvWlvSShZEEINpdopzMbqj71F65QWhOqbz5Cv2TgVSkxMY
ktHWxH1tRu7Kbax/hipAhzt2MwCDHaoJRdPugbwv+V6To0BSk4ki6CdfAYmXpNn5jVbGYRLEXZ4c
ehXBgmpfRHsXcMLlozBnhHAcRePxwYcfd24kiul+RtPwsSPme5x9d1o6X7xeNjF+4sPE/xnHRxOT
cZghWEpLx0Tm/9AV/yqydqZjrZi5WHa3tbeUYJ+1Ry5fgUhAZDLt8urFg5nIgp8cGoEWf4O6UlHQ
E2L6DTcPmfdLCK4uj29yI/4ZH769Apeenk+fdBp7tRdgL3i0FoPUlJVro/9i39p/Lfxp7PFH2Gfq
IwuO2eqKlwMCdrau8N4aX0udfPr+5BIIMjWsEtLdBzVUbLl7D4eFwzc3RSr5Von6EOmTqYBbXQVy
WosCTT6VVcEsLRVj53YxsDZI9ZwWBXmT813sh6IkJGimH0Jr5TRXgrDJlf3lVV4yMS0IuE4iWi4d
Nts235h1e5Dq/MHPjQXXe84M8RDqUNKo/zBVHPQz3ReNtA4PNFexom1b7eKlstCSicmR92pL7iyv
DQ9RM2Q7E/mmHa6sswnLRbd1ydTk6OcjyKvLeb9Zt0ej9e717mponi6vzOQJ+7N7x+gdQu+49lMl
iLwBIVg0Yngok02g7AfdFouV8/Oykbkd/NHIGJp9SNhk1LdM15JDGDfWb1hoPUyZdmHt52yQ4QUU
QfAjUwc8t4GqsgSfJogOSAWPaNwlQeKZ1eBFAVmDvNUfFZ7z7xe8dvBG/OwglG9CV+HmP1XQSL48
UWdGJndJV3hm4EoB7SirDfhhWVh4sGYm6ez7k0nyhKFoTY1B6Eqw1pqnsNAXRjA7TaNMEd6IidDU
ZKn9OG7i2DXp4TjY/Tc4oeHCXpo3AGyBYI58uzUZgqFAXYqbIT3UjX6r9dm1WaW3uZMcL6/EzDto
UHH6z8w4kx+2bNiQ50c9gebHCrDJZjfoMt50bffuvSp9871vl83NLgxaCmOXNKKkaTIw4WlMRYlR
tT48GMO05fJvBvTBwmTenFQT87IU04OUmHsLZVxJfyjdbNUZj6oZ2H78dnlEs+tESEyTDxXXdQrl
Kl0NNo6epYdBDuB7DP/0bU5tyhEWHIhxQ00cJANX5T87k6fFB2efaXmdHoyRDxHJjY4P3EOZ7UCO
N0YlPAE2ihfi2fnB0aoUmK4xAr3OdwdJkbxxdXZHS/Yj39XOtVsvuBVLJiYPjZ+nUgaNMj1YYNj1
a/cUZH91Vke8HSEpQKZp0Vrr9EapCtSzAu0pad6t/N7PNpd3wezqfDAxPj8fjlEWD+AlMty7NB1W
oXbwK9Co+m8v/C0F66+bAsmEnA6NEukbNU7oB1MJQrdqVDjJofaslZxGd06cQv+QSjsa1FcphpJ4
2eDcCuE3qaOzgRLxNPhURri22tPXWya49D1Yyykk4nCpmduSmembwJUteQbjEuTfQdraSv5Lkxc0
leaW6eNQJpdDPKR9XqgmNlDkLuVsrUU0QsvtSnQ3+vB0ed5mXA4aof9v3iZXq+AOcepGDMhibdTi
RetBfMvpxskWjtDcpaoim859Sc3xU1NCUY7pBiu66UFOtBtBcW+hACyYmFscEgCALvhDwXkycYar
94E79nYPrRQi5cMgvNRf7B8/umhje+L/bEzmq5BawYE+lBzibp0VNioSl9djaQzj/z8cHK3XVQhw
fJ+wzy4H+J5NA9t64Z6eW3XkXEjvK4R6oEzPrTSKBGdD7+KD1Mk7QX1Ad2OtxL/SL5Z1/p0ttKjx
AHUkXabXQIlWAELYYXxwhCdfu3KWcjGz49C5YZA7+nNvno9DidvS8qFSHcRhV0WZXXvke6Pd78tr
Mud+oAsFFB2YNanCyQNDdtLtUDdID8KQrLxsXw/flZy2nc3aUNy1Wi45nn9qUdNnlC0G3NRA+PZT
jjxVjAjRgyg90CR0uDHIxq4CoVDWYicJu8DM1b3eNM8Um9JNJmv9xlX0YANpQrQLiPi2lJPB6RXS
+7IvpCtfttJrB+Wo9eVpmduqdFoAszbGeJ9kFw24Bm1fWVy5yUsoZ8hBvsn1X7ztH21M7lvUzEVB
EoXkIMoHIX+ABIOwxfbyOGaX98M4JoeBGlDiQjlOD8haXRty+2Qow0i0vM6DbE3WNafRUriQLF2a
u8k1EktyE7Umc1e8xcZ9Ea+b/G8sABAjRhrRmdPLkLThYEi5hcuXxqu8ufKan0nf/MVtxU37n5HJ
MLrYHIy+d9JDk2QrVfBRWynsMjhdXqDZycK7A5dLyQiP/PyUG1DfUavQWSBIzO2wG2RjJRHSXLYy
9+zifCkq+XRIFcbk5g2yXKnb3sDHa9BPQmsl3cVWYff5yYt+XzY1Tsv0fH80NV5rHy75YJS71mt8
va57aZt7ZeHzc/PF1U6empLn2Fzr/PNGokVGCMqKzEt065ryVmrdK8Ezv4Zc/XO5Iz+GxMtIyf3U
PtBwcnI8zcDZVBEfoA39o2CaPy/P1MxQSIWxHAiokxD5k4v/MFNF6iaOoBjhIax+RcEml7ahsTBb
4+6ZLAbQTfwSiFeER9PwwUoDQTM0ITzo2T+tA1fRWlkCvPnkCoGktWQ95Es9NmderTOLk2giDInR
QtaG5e/sULnLXc+OB32li/3Cnp6bPjrH6+hmU6z4dAl4fhOLPqI/h0qI7S7YFgg6xeaC2zU7HPVP
60IY6+zr8+2GEq43GIVHssd90+JsF+r7oKzWUrrUJWV2NCAe9bE5N8Dz8Vh92Ax1kSfIubAZVOEV
kqktmW9VvuB8z9pAtRz4JkV7xOjObbhoX7iDx9rQiXYQ1or3ILbvl/f03HyNcTgIzpHLME2a6Gnu
m/TRishmaCu6sdui1K1FdC3qfuH06DMXjUUzCJMOiBSKcPbOR4O4TDMUdREdLNUvH3O9/p7HTpKu
NCWIQWnFwqOTOA+APbbCIYAjIETaNsUvQVMAXTcQ4PEbpb5wY1VDaedZoBM2Dslb7PT+vh3k8J+I
ZP7WGmTrLtQL5bpBzQHpKJRJtEyjfiDI1Z6GK90BEEZiF23b7UJBDdbEcM2hoJnEXdMKcItFFJLS
qBJu9EwSkLcoFeuXmNVqhxSKWa+VupbXw5C3/1QqLWmVrG/fCzQwnt1YC365aWrtU5SGrrU0FtYm
LPYdCJ3noEkaO3UHd+8L+rBDMFzdImiA5ITgDQSlDU2fHTXcR6GfvNcKSlcCymCo2YDcQeFxiYo2
u+ycQ9rLWMRA02UvA8T+6DjOWcx3NGu47wQ7C3aXt9bseiP9RGpJ1cACTTzVdIgMBTWj8BAD9bgX
k2Jz+fufx4BuLWOnKcPYPGrKw9D1XEjUkhOIXMo7SgmbqoheW0+6jWVj4er6PBQwOzSxGQmUIjiI
ySWppfA7mizE1M6pqYMsREBT7D6v14gJohI6oiyIHSYHPU2lASkmyhMxRUMEU0ucl3ygqJM2W7T5
rt20u+kK8XvvmLdROOxg4b6JQbjwM+YmlNoIzAxAh6Y17QQghgn9kA2S8dB4Dp0f7MWGOFxLyz16
iqvLi/fZzx1H/D9b8vlloAHfUzRfCQ/1UGxT9Or04Soc6BtePJmFeRcsXdezK0hCBiSADNB4+rAi
lG6o+O/McONs4QDeNrL+5f3OkEhesCvhenxqjCeFhVWZJABpWMpV4b6X8VKfk9lBjK08SS0yjmle
qfGExK9aJTgMW0u/Lpag3nPrD1JJ4loAwEFR8XxNXKGQU62hFhd79UMUWRspQD3CR6egMI0Ff23W
1ghFG59OqjITWy2y9qFFp+RDMATtFdJx3bYwym7dGKiceVaeLWBTxu+dO1awGYn7CUDA1ELdOh9b
2PSOZYGGOKjyLjTR5iJ7tb28pedWB+7NmMEgLoBVcG5Cr3M9SI0UE51rbF1DzjY1ImsLQej4lfOB
jO4TUtrwqLhcp4CPSI6TEj0nKmb9KWhWFWqEYbBw3X22wWThZ2rkZ+lsMdUlTiNJDZF6oJQJSFGM
X7T8pzlsJUpCrr5ETJ+1NTbkowzI7adNsvRlBcRdq7yQVHPcnHTSjSuNIJgSF1K4O9TVjJ+D42kL
V93sdvhgdXL9WDgekgP18VB53X70IFa6UksrJK3ThbmctQQaiu4fI3Z1mnVCKSgMy8AND1r6LelK
hA6eZH0Bbz1jgy2NVLjKerHNJ5u7RYamLzzLP/iEV0OzthJ5rS4l7Ge295mR8f8fHF53BEsEAUbi
H3RKXgfkIy6fn9lRUKFlWTRGM3XdxT4Vo6zOg0PW5uuqEl+zPrqT3XohFzE3DjgxIGF1Us2fEI0g
gevSB4F9iFF0eRb84+VRzH5e5g4FAE/mcor8MeWmwqnm8w6Cy/peRmPqsoE5Z4HocyxkA7IfadTn
C4EgcDnIYucfFAR/b4FSHYHhx9sC/xNlWtx3o0t/FoKm3aFd0qB+WyXXZhrpt1kTSEsQkdnhAvAG
VKFSy5uGKInQIxvUqf6hk4V10zV3Xus8Xx7wjKsgjQHQSG0EBT49QX1bSHkvsPEi5QUOyToS1Z1X
3uaBtZbQM86UhRWc24cE4EDEUAWnXD2ZXy/ToyYxYp4mp3iKteLeyv191bpvl4c18wKOxBt8KQoQ
M0Uip+vrKlP8Q+EUe7cRv3upA0C1O/i1+u2yqdkRWWPMxQVGFWwyIrP0Ey31Tf9g5GtDBKBw35ar
yyZm98EHE+P/P9wO+ejri1DtD00rpesRuoU+cbS095esjAP9YKXoCld0c4OLLtzLyr3W7v9/oxjX
7MP346op0tLk+wMSTorYPWqAkL9uglUHtgVYRIYdeG6i1JQGTXCH6yfZxMU6WPBzZp5TOm2SZAGs
Dbpxyol1lZL7VTVJf1V7Wb+RzaOFoFx3Yyhf93a45MhN0Gl17LsyGQe5y6DqqtA70IFp21jWRlGi
r7Enx6gIE2TciB7JgUwfBLDfFQQA3zt4J0SIvygF8unrk7WOrN7XXZ+vWxXydLeltLm80FNo7icD
41J92ExFVvaRVo4/X8rXKW0Dw1JaCUEP7YPWUB56X3HdvfdNdeeq3XOWLaUr5x4KEEm0dgW9h4rH
tNM1d35U9XXuHtxQftAa9Bx/JtBN5AjJ2MqPVoGi7ZKKvoISwniudAylvzivH3/BVDgJYr2Tqwm/
oNTVRzF1nhvf+ronB0KNsg97BE7YFKbm6mretoXsHkTrthPu4uLQWwtnaub6xAQUZ4lcH9f15G7z
TD03IkV3D762LWP0qa6FJU7h/FrJIzofQAxyAROoJbrIYY18hntAcDb5JhsNYm291OwFsxJugX27
OxWRNzs1HGHVWqSlvBxNbqN3hatQocHY5b07O+Kxq6GBVsOY7T7fum2WygXajd6hkh6j+E3L3910
IVE7JUONx4M2oaS40dWCBzfFg9EIuMEzTvwD9+1vaom/PFdF0+69yuutpMc3dVI8I9xG04kKdtHl
8c28IySH8VlMi8HhWZyPrzLBoyuh6R3Mxl91r4PvLTyHsxP4wcDo03w4+0LRw9uErnLIhlsppC0R
1cKvkSD/nT+kOkBMAHb75C7XYutIYpnhaA75pkUILs5PfzFLJkon0O6oEUwdTTOsk6oUGv/gBq1D
pyO6KacR3Qf+f1Ymp6sKVAWiGVaCRrZVoCV1Li+YmPEgoX7DVCAZSSV7Gs9amZlaRhH7JLnRgrR9
dBqPASraN8Pghfs+k/oHGn7Ia8XoljKHM14ejzwq84R+5AWm5XoETAOrVXHWhby+1rvqOjKHk9w2
z26vLmyI2T33wdRkzzkdMFSUyHHBjMqxm9rL7uV0aFemGCxt79nzQ5kNYSXaXX7CBg9aqtDRA6/f
qHfJMawW3LC5SYPwSWcymFB4K5Prx/FDN7PqwT9ATozS7t5UbqWoXuWlvuDELBmSz4+pIg4oDZsY
KqJnp1ZvhPIJxD5UiiUUxdyEwWGVSVYbOnHn5Hp3uqAKklTwDk60K+R9v5AUmv08yRN8JMRXPvUM
690ojAd4kqAG7ttnJ/+LBxDQ7h/6KqipafNoykaZFPSZd6DtCDTGwc2eO1drb/UCGsjl22D2IaTf
OfpAHFXyAJNYJevRVs062Tv0pVCtnATIXheGxb3hVF1mK4Fke76363Rab/h1s9YCGp5koai/K229
JDAz+rDnuTaYjyCFxqIlCSplcqI6T8/amrYjhzoCMUiZo1p5ypBtJTMx14bRxGP7lYgeJ9YzzbG6
hVtr7jxjFZcGCMCIajnfnNCUUDN2TPegd+aNFPk0B3LWXrS7POGzR8BgTcd3kATcxI/3YjTOhybx
DmJa/TKDFAVg6z3MKbhV5ULmZXZAJmhSVYLmCGHlfEApL7LWmoF3kEKr2bR5nz3UtFW/bvN2qX3b
3I0/5rHxLrj2WbxzU71QN3nvs4s8ve4eygjsjJY/aqXer11YaHeFm6trpcj7hZBldvvSlBZZAsrC
Y23q3LAl+HouBp0HWip5zDxrHUHMqaIeLcBsXVGGjAy6pxilBaNGrtZoJm+dXvk6ftdEvsswRuqG
SDZtsqiBl5rZkEUxAT8dCtAmcb/lSxH/3Mb5YGNKDsoQ3nJkExtdvUvbxtb0zNb7K6UNFq6EucsN
3AgUVhJaGoJP51MqwwqSwkSmRB3uDXVlxMevn4BRSQIUEu8zOkDn3yfF3Be9HsSHyGt2Zf5GWRQ9
2Rd5SaFrbvujHqsjG4gWnqpNbhNXpndX4/TxQfEGe1Q8BFMtAOr5+mgIUrhBJQLzT40LNcVNXCts
4kNBIyAZHZcrVNzUpZ5/c4v/0cq4Zh/8W9Q3ikRR2vjQ0jmo0Ip11P0IPM9OhN9/MRxyJWB1afZo
TGOvRlSTJKb53iFQ1kaxqiz6Uv3oq7+5a8mYjHEkGbJPaRMHBESh52V0qKX/4+zKeuPGme0vIqCN
kvgqqVdvsh0ncV6ErBSpXRS1/fp7lMH9xi03uuGZhwCDzKiaZJEsVp06B5pRrIXigN190zS78uo5
5wOw8ZevDIHougwpxWizEdT2j+Ws8JqzeRPYrNrNhXq5PG9nD6K3llbeBrhE3zJzzB9NG5zxYwZ1
If92ICzIcnoQwo1cbmzn2X+eXQptCAFhDfPKxjq3cZf0JrbWwkOyrvFxJZVJ8jl/9PzuG9is4wrc
GleGuYQD6ysaBQ+Q3gGSBbjc6pI0awrFK1EWj6yhn5xmjrJZgGgCw8uqEJcN8OqOAjvneGsDBpSN
7FhU8jCqazQMZxcWbwuUfdE58D7XIkGJATqL4rGyGmjpkSaCMkQaKWCAL4/4rCGEIn/xdIiQVqdV
VmRCoLccO2/MwGpFBd+iSxPEGon2kyu2zi4gwKgA7y2hwfoWzeaWd1D1AzJb7dh9l/+HqBVlxv99
fuWiReIlVI+4QXrTDQYIk+gvl+dqueXfOceiwY0kFGrz68pBK7XblxYvHnk9//LqI3NDUpRHe6ab
QXWby8bOLgzo1kDxApzIO/SEyXg3mgwIRM9/QL9JYKiHHEyIl42Y560gWENkA5Hgdbu90oLloLkq
oQtl5AGr5gea+Dvo7W0d3m8dARXNYAqgngctKmsmd1VqPiRVulcadPeXf8u52UUZDZJwyC6imWv5
qW/ugCJJBl6aaKT30UXPJvO1qaC/NeGxsBkb749Oc/IfphgFGe8vyBOAouUweGNRGgM4Z1DMeJzI
7QIqYuKrY32/PKpzNxvFHgbs0QUuYX2g1JAH6voRMb/t76xsY6Zbi+3sD6rY/k3eLBlZSN4jew6C
39OReBxKB3njFI8oIO6gbLiDssr9nF9jZzgXBlOkuJAeWgJSzzo1IxIToTZjxWNhvjI3DRP+24C4
T+p91W4RaHO64p7nDoy39lYL5EAlDfp3Pg4MCNTQPxakqC6vzjkDS0EAetw+iqtrD6h67L+GZss9
fRD8hsb/4fMLXyPCZzBnrh9DReH3C99Fhrh5CFwQltTNNYq6syP418Q6JY5cO3RPfCB8y7QrDtPY
5PdWyq/Rf53NriJaQscbCgA4jFYPIOz2qTVawESoKLzXKRnFnghShNQBq8aYJdkOzEcmRDXzBDAf
4WxLPUEI5/J0njuskDZH6XbhREfTyqn78b7Reef2iHbIHALY8zWbx30J0cvLZs5N6cJvaiGuAvhq
nTLwIA1rzsXSmJYk4YR8wHAtK3HNwvL3bw4ejSoUcQQs1Hbo58GY7f/LCEBFgRgGeBtj9X2aKD/1
KpI/zv5dDjnOK5nBc3kMFLSX9mHU6N/Rf+V21UtVI7rtnVtfdoHr0RCyYwHuhpTcMmmF1LwSmJ07
Rt+aXB1wHKG2qBjAvh1CE78aw6I9WKji2f2VqfuLMFhf8m8trZxsdjrA+YoOz0Ph7cs220MfcqML
udWCHgcQpAS5x48+qAUY6b6UpRuVPvmkE3nl6X/WRxCCIpDFlYi7+dRHPA5p0WpAaO+M6oXlwxFI
9CtjPWcCHQ4oDyHwwz8rE7QhblUXgImiIyv95CdFAkHCfvx82RnPXRpo0F/CJrTSo+HpdCB9BczM
5M/Z4+iOUcpfHIns611FbzvaBx55umxt+dp6+RYWZyBxgGcBgfWpNW7MXI0FUHO2W4IdrmdQcWKH
NMvveGbfMFBJXrlCztVlF+bL/1lcbTZGFOrnEui2Saq7vi7SsDTa49TP6Eoo9M3Y8C3p3WBqe2iB
QvM08Lohujzoswv55iesQiermOZZzAW4NdpgtKO0uPLMPP99RKIm6h4UKKHTSaW9DSogs8E9xp+s
/OdM6iuTeO5kR5/K/wxYKwNd1hHZYtVEMUFgrCoPIIL+aTvXyBbWuxvAgoXAEuzbS+nGfwdtM9o+
Q64XnQ+qI3QjRrN5Eu04Rb1kILYE2fs9yjdlpNrSC2TqQkrCHrY1NEqNuv8lSp1dWbnVuYZWD2CW
l3QwcLJAyq6DXlsaeZsXuXgcuFUe6iHr7jxT0DDXoPyYhXtN7OOsPeBFYBG47HelEGYoXbS8ko9p
GtVm0LqPNuSG7cOH/PGfUb2xslpOadXTXGlYMc1fbO4CPJQuG1j5yzsDq13e9vmIUi8MtMmCKH4x
+6e231y2sd7Yf40smLtFYQDx7rv8sjLTlpUj6vTDdJOJ6t4h9s4j0F+ttX4YIXlu0iRKRBIjcgpU
6b9c/gHnBvmXGwuUTPgxayxc1/kConCo4eepjriwd8p7qKevl42cc4i3Rpat/yYU8STJbBMa84/W
hJ5sIYN0gkYLeST9p8uGzo4GJWyGdzN23jp403RgkDNl6WPbeD9SUf1CKwrYxfrHy2ZWt80/i4Yi
M7iZkKl+1xVmluNQidJOH6UQeJKkPZ6qEDwU5nOdD1AMsf805gefRX9tOsiQIpuMSP9duwWWp0JE
gUIEc38wupfiUyGOTsuChqlg8LIrjnluJlF6RqID4R34+pa/f7NkqrKVz4cmfRwgfNp+ku1ncEhe
nsXVgf/PiBbGaLDE+Kj/re7szBwaMLWjVgTpet98LuXHHkbL9z08izBdAJctZLynQyjNdJ4YFEbj
RnIoUH+y9JUQ9cwAlqZHa+l7xIW19ra8LDWxlMPiYtgYW+/a2XDu83jTo3lzia+tde7d9GtvMjll
cd7f3/YfhGL8nR2gOCGPZTEAZtbknaNhl6ZReSwmKaicvyAtfnl1z+x5H51OAB/hAkCH0Or0lC6R
9pQOgFHRIJE/ga20WNDyjwUNyyhOrCxz+MZNORtFOfAex1de7iBu/d1rsytA9TPLABOo64MrH5D4
NYdgbyR4dYI65NGd0JpnJzeowEX/Za7+NbGaq4Krrp5HmODW0UYDHg3Tctddqwyf2dKoFvxlgQI1
ITb26Vwxu6+bHqiceCnvTfZT0hya58sDOTNXgCDj9AVzK3bEOkVk+kk3t6hwxl0XOu0eapGXv3/G
qdhy5aMKgUYSjOJ0COjF9bOpM7Djqt8GGQKDHeveCgfjY6Ei3ApLDqQXMNxomQfW+dTOmPuUWy1n
8fyzyx7yz7r/8NEBAxQpUbwfsCb26njl1C9byn0/LvmtODTXmiver8PSqbaIoaGxHM/nlUOZeC7U
6BfwY7D/Tnf0Gs3lO09CxgI1x78CQRAgWSd0R0r8JBeNFevqxvltDTemv7m80O8GAAsmnv4L6Roo
wNeygy0Zk5ZMyonrNgVBCPRy5489fW34EZZ4aUiDO+GEXU0RcXs/baXpxEUe9MWh8K+46vtXAFYY
28xeWqtQoFtfb7TnvSqTeo7TXEcFxGxkugPVcEDEsWymIPPvxfQ8GK+cbtpknzRXjq33keVi34K2
GHKp4NpcA5J6OoMEqRBzbNInp7WiNKHhPN7MUMAGgflD20agr+UfDcrhdwsUFAlvUOO8B2GaBF30
iTXGbrkpyU3WXTlgzngevgpUD5z6jOSoziVxCl1PsZFHib5z1JGkHw0bMARcisCRIhWJsvcqLEnK
gdmJAxx9bv0ybRGZ5Pdl316XORfXgwWAZDAUm75jKrM41Ht5M4xw7jZAcyTkxEI8YIbugcyx/dN9
pdLd0LEIJsX3l22fnT+8rUE4AYE+RBanBxv4hSujEvUY25p97idkNyf32W6vcdSf2b62haDLBwmP
g2h1NYfFBLlHYPCmWDVGj4US7SHP8msSt6s0zN95hGsjKwJXWJBXp4MRrCCql2SK/yqadziLjN+G
nEJqgLBlero8c2eH9MbYcjW9iTRcDoXxEtQGcaqg8lxEUI+9dmIst9ebtNI/41nSwbh60PCwHo/Z
4snBCIVzs2c/h7q8m+9081qbQ9BaaVhMPCjU1lBX4vCz07jgFtFsA56DNaVwPyAjgGLkFKdaycDt
3U8jtMMytwpR6typ3Lh2MiEHsB6ptwRuCMqhAIXLfK3Z19eQiKbZPMdk7sRWJdn0B8zWHoc8stmC
ZTMDa6uPORZjfj9nZRMRmedRRdH2kEGLGExJug/HGrjYzk3mDTJwE2hSoe89l7pEjQgR28K/3Ox7
dK8HuV3qZ65tSFDrvN2LwvI3fFDOvTMN5qMNasWoy3v/rhr9fp+b/LNdq+FL4djjr4wWbE+5IJ+z
yflFvCHfQOBIPrlpVmzUCECWh1M+NOmAtfHLH7U2ITMNjGZdRLrSpQiysUj2M6uLLeFddWjE6O65
0/ZBp9056lywOTIxTZvGoNWLpzIROo10wMBn9492MdLAtgo7GvoJAs5pXd/puWIg8HHZVuXaOyY9
hOLNqqwjSJOC35pJIzALY9h4zSLe13fE2loJAcG5yacnT0jxNBiteGDOVASOw/9UvoFsIW3zh3yk
6CpBQipMDDAR8QxsZhWwpneFnTmbushYNNp0iBroyW90231HL4YMHVqYUetPZoQzFfCQtEhuQSRn
3BdWaTypwrnlSP3U80ZP5Xh0WFJsBMvcIC1bfnB5N+1thOwox5hb7noLpYP/i9JijoRsRQD6HB7l
UhgbaVBM6SDJhmmVfYVST3U70tJA0gJiK4Hjjp552wnxhIYyO8zdMXlE5+cPu8qG/ZT1dY+pVwxK
8sgP7Imj06Cj6SubWhyz41B/NWfhD2FXOVyHbTu/Tq2kKixNv3ggPhkiwPKtH+DlVU40+Bb7Jnxu
vFoAHG7I0BIZksnzXqzJKn8kXmF+Yr6qbo0C3thY7HdrlN2X2Z7TAFPzDMeYNknR/S7ISJ6TLJlv
Cz5l3/yicvyDLWgXUU+PbuRQ4QfwRavaIw/1J+1n92lQKIoLzoao8Ce+R22gD13RuzukcdKn0pB+
HbBG6s/IGasfohZ9aJAUeZfWGr4nCnVVKFCQKMHbnofSS0nYj7l3ZzfDs0fG9KYVYCR6qB3Nd6Im
oL0dQewAvRF+GIuiBadm52zMDqdsujjJRL0qGocprp2qxzyLn5k9yW8l9/XDAjsN0JRovkgURd1D
AiD+drBr93lKMPeBixoigAc6vSdmyT/lTf3N8urii6qt1ywBwmcapjrsnRmS8gNR2wyrNJORbrFI
4wPmln2xp84KIcRmRsKpughymtUW+mZ+VGXGK53RTxpNnYLGmdB1iJgYf7TgOOV5xz6DkU0Epi7K
yEAH2sYbDfWNY2fWIfMKfuc0ncZAUTnr/AF9LT88+aPHKQzy76C3f/OczgEFvUZkDoXGItf4D6nO
A1d5cmcWUoX+wPpodpMqoh2T225y8rAEb0uIZ4y5tfu2OdgVc6KMp96LcqRx7EXCw5xPPCyV7YCB
zmfBMCd5UPPRCOdGgXxIeO2x1QMJZe7KDCehgpavGMQOhO3NF9U75IeL+mUwO1JEhVf3oSVy8MKk
YtjNuV+gqFU6AfawEQoqi9BSGiqLjXDUMxqGVGglwt8VeVuFrfbGPz2Cg5sWj5gfuhL5wbZSGrCu
yjjkboounCA/vsfBY4QVTQe0ufbmZ2mXqgpRTdK3hWjSH5Tg7gkEnlOhLdt5x1q3P9qyobt6IN5m
yM3+i6Uz3YWjX5sR6ftux6fB39c0daKmkv0zRC/8QGZt9skqOrFrBcrcPYj2b3oguB7HRNc4xsm4
R2nZD6WpjXudSbrNCcDxhetOjzJXOtKdDwXWcnYj7WdV3JPOPRLQoe47TeYNr93sq+JDsZfTZIaj
oiVAsIZ3M4mqOroqMYIEFQQAVZq5+q3sHIfdlMuIGN0jNccylAl75MRMIoim/4LYmgjEUALHmOdf
kOMtwKRDoBSbuF3UF47YGsTDqcHK+T4bOhEQvzKDrGlwMahZ3KnGVyHeRX1g5WjwqLoM3IROUm5U
XtWogioqj21j4TfhR932stNb0WX6brYUA1OP325siONtwGUzhVAlqKKUTs6ec8PcJgBbboDpQ5DE
Tf0Nt2++mVIpNvOIt5BHaiccBZGbOoNP95XjHloAQ8PRdSCHREDYnwIzdNf0Og/dtmShYs6fnLnz
c+vz9qmWdbFTNsx6uqVbPzHKgPFs/Fx2uRc1QzcHoIgw7pMUuEhbS+OQsaTb1UTVmxSn3pF1Ytjk
Re9uW6DqtwoH/6Fd6ElIm7kHByJLz7rQQ0gUEFjIXKM9uIbvqMyzNl7au9FcQBKHTOhwCYcaKjqj
rXgEoBNghEnn3OaTT9Dijj9o4pXhlAKHxCroQhQDDo2JZO3RZaO5kU2ZPSmJLjZbNfVTW+U1OD9m
/dK0KH+Zk+88tsrEjy7bfNOTvvue6SkNRn9qAmZCrVbSbtiV2uLomMVkBRbj5YbmqgyympWH3EoA
D7Wr5qYu8SazJyb2LZwYW1p0zw76039KV8uob71+bwk2BIkFEjI5618VtVUAPS4ZWCbcbMwq8wZb
NgmRMLS2tZelO/CJ4ezu/HkPBD42GTD5kSw7OxyLZg7sOXcOXUn6ewTxrnNEDWgaglQmcmsr9zmT
vD6OvW42VWfAZ90ZHexJBbJMbbjHmtv9timoF/i9VdzN6DIMXVV7EaloAQEuRFdg+DVCe6wRQvLy
NSsNgIed2TkgO5VsG+BhtoPv6MAwcj+YSlcBeKOBAasp29Sjy6D76v705/5ni+am175PTISiAkee
toxd21cSNSWI0E2iBt1cWzs3ckr5nSKp2NmZrj5nM0lCi+pul+WlHRaKtVHDhYwMKGdtqVG1uxJS
S7eICuCDE3oUR50aWzAXsQ1UeB41TxkNwMsjwrxp6U4kFXTDKrRtRtNy2YAVDGs6jYghxsx5Gh0U
7J2MQGsAYDoSOj0aVRurH6LEzcZNopTYlyrV8SzzZF8pre6LGbJCpO3ce+yjaTNKzh8qlRn3bVml
oKy1yFaaZABIHXXDCTpQXlDkhoyQzqi3MuuSLtLa088TOHtyWoW5TR8axJcbU6fDF9cX/RRWoBH7
ZnuTis1GZ7+cusu+stnlGyrZHA1G+jMzMzNIyJCHiEHssGyYHaoeoSwAdNYevDps27WJsUHNPQ2a
XnkRnf1x02kxhkmBDs6+dvhWEhCsgFvM2TNTd5ucmHA6PNkCs69ep4qh+2VkxYOPtrLILlMUzJ15
AitL7Qcj8icb7lRkk5qT2LiUp0Y4mLVFd045zf0WBP812LzHJHBS/oXPDtoCuq59RRiR0o2DMmOc
OrK/pVC7yo+SybpGMAvZLxQ5dSQdUKrRlql7xr1fQ5sNQV3B6Z2kTrejHhGUAsK5T9iAa6fANSjy
yt1Msu8OaPLSz0MFKJ3Hq/LVtnLvFqWM7pPXkfyoVDXHLuHCDTJwDFc3LZ+pgfJc0oRSqdkMgZST
D2rEgZBa8xhqpEVwpUDdCNwqHbqpaRYrUCY9ITIDXVtS59sUCdXbcuz9F23mSR3KodbHceRgyukS
Y2gCsL+I36B50LFD0FCQcy+76ZoeDY6y5yIY/GwMO7T/hA0ivF1SdWTL2gnHAxVuCGYuP5otc9jn
VZPuKzaoyMm8bx184S6p6w70VUnxeQQf0G2fVhBULZZ80dSLl1TqaTvabhXp2bfB2N0Yn3yrFrHF
iQCfnUjxHGr0zp5Kf2Pxvnrp8wav8LkoQ1ZnS9CjPaglUXZMu7ncVLz+QlSrNqV0i9tS6voG2pLd
HV48HHe+3TzQvB2fPbfhB6OVcBVlZ4eGyj/4v2SUDraGECH2Jk2nfscg4n3Ac6uJm7pBZN+aPrSk
nCHZpBnv43yqSEAGT25sq8uDwsETowB27cVOqLV1W2o8MGzsT53hVps0TYqolEMaCaMA9d3Y9DdG
Npfbye2nJ+EU3ZMDrDaOT8cMykGrbZsloS/9A3oYP2eJQyItISbFrSELZVH299aIt5LCcRiiKUBt
LSt3touMfGgrY9iltDejpCt/J1mrcVj0zbFqhXlfWb4Mc0NFowtGy3Yeesh++d2tbabd97xUAOqK
xr4Dxa4PoFBpRhnQ47iqx+yYGlUW8i6tASo3dqlJApDk1gGZrfk4oOC36RLZHAnTfGvTBPzbgI4+
oTQAOBXg6tHYtcXNAsTY5rXkoT8P/q1ZyyyqJWPb3hW41kE38ckxy19SdP6DYeOYc1mNsGVoCIq6
dn6YuPC/W61ZoKCd6Mjq2u7BLUrnxixZd/S08dv1KhzQujWPcrTB0T5KJ0BCLt/OFJKfKSotISs7
J6BtNW1crQX4FH13Q8bR3HFq6EDkvvzjWBq5f5uTh8bN5FFUuthmfDBC1APTjRrkHOAIJxvV4mIQ
VJVArHYIQhkkLNFc1saVSec9mRw/SLPaj8D0ScKMpfkBcvT0ZvTTOkiGOg0AWK9fuwY0CGhgTg6z
hS662cjnI7Om7DuU2dyt35rjLcjt/0wyy18cm2AuafZ5YIpsK5381EoVz60t6xjoRahZjpYVV5bX
BwhH+aa33HKHQJyHC49rhPzIEKEhyg5MrM9BCwJ1SbchR81B6Rcgc2LcG8hShrobuig3y/vUHMxD
gv61DWcTeXA6JCVc6VQ3yEBXd70jh8dCkPGFdubz3BWQ8qyNgj0nzHmwe4O8gKrGhGxgXoHET7I0
TrPhlaXpeFeh1SOUTvKHlZm+QeffeLT6pjw4uLJCkY5DUEH0zIYi4bBQfhYqrDA5BOa14R3chA9R
JiVkJUpZh6Uw/GBQLQ8TQesbuzGNXV8aftjUfr8t0iQLG5t+tlH82c8iL/+AAo0G89QtT64032SU
93iKtc2D24EVqLPYTIOqNucnF4JyB1ebMkTEa+w8r/jT5hnb91aTRSN3EZcJZd804HTeFsS8Teuh
CH1eG3Fj98sUetOhY4RFoPf7XqBfYZfj8bWVba6RVLCzMDeRgCpLgogbLzB6BKZhfKmANtsms4EX
5SiLrxkh7RegVt2ji72xQ02vCaqG9Q8E8VQgsoRHftMgvdUX5h4S6/M9rtQm6EXhPjYCYnN4uSY3
me9bm6Ieyd7pvLwJBkuliC68dGvwtkIYkHeBqAu2KZH8DLhufvtCN0GOLb4nyDNtIIIBloWxJZu5
rutHBMxzQIBIChoDHsUZHQKrHc07H30Mt2nRis8fzJQuyT32t8HfNBfA/2mmtB0Hl87Mn2PgnV3r
dq6u5EnPJQ8XFQR8Gd3J4K07/X6puHIBmZnjTt+P8pBaV2oMV77vrIqMAyQzfVPg++whT8LxGsz5
XQoe08NQdwK5GvqL3jWojJ6PO25M5niocmQKj7axneQ1rNu5Mbw1sipgKlrQwe1hJEvDjATXyPau
fX61BAygMTV2+LyHlGP12PDXj7sQWwo8QLSbC0j6dIknr5ncDNmnuFDfYmV///DX0caAJi8whvpL
W+Pp15N26Ejbu0YM8shvFtJDyIB9tLqIHt4ljY8iC2rJsHJqAhLTQ1armsaJUTygBIS8+mT/uTyM
M44EG8AkoL6Ct8i6xxQVBGYDLUhjUGybKm5LZCo+XTbh4meeVCSWYdhoMQWnGFBV/vL3b4oe2qkc
iLxWNNa4I8HS9EzzHjn6/JuH3tYrNff3oKqFEGRp+0AzI5Jvq2NjQqKxmeuS4oIc91nRH+dEP6Jj
9JOl+E9j0khHflTAdum0XoCRIMSGTfTOnA7PqMnoS6ehccVlkB9T/uvy9C3bYD19KI9jjwMmBLjC
ygtyK0M8UyZebJW/Zsj3iSlALjUYsfENE1mgaxQx6w4K4BYWdXnQuS5V+YX853RAtGYsL1PDjcve
MzeNlaCP222PNEF6uEo3meiRsi0/jTbZDGWdhJeHe+ZUAJQIr3dMKvAf66I9srodcbGfY0A0wmk4
SveDcij/jO+NhdW50ONOTwdpuTEHaqmAS3r/weHBQ7ZUpyCDCvTE6QRWCJZ9ZJPgERB2Ro1lcFDB
ATk/1x8Ur1uKfWj7wHT9FV5BzfzU0mQi7h88bccKKbR0CgjyuJeX4xwCAT2EKGEDjeyhY3HlDWjv
bI2uaa14RsmM611RxmU7BGgqnOtmSwv1hXTFVyNxdoqVuxT5PGf8ffk3vHMJlLpxjAN9B4irTdex
QGY0FM9YNsXopAmztLidbXWlnHjWBORr0G2PTnhgCU8nssZbDLkEe4oHVf8x2uToFf7u8ijeHYPL
KN6YWJWzgTSSPG+tKc6672YJ1qLyYSzzIKXby3auDWV1a+P94ftVAjtoH8fTWSDwvnLInrOA8HlR
lTRRpVpT+6QAPoDoQcDCkgrk6LFHZ/fVboUzhWxwFmMbLUxuuGfX5+rUOE1TWEPcKo+XwJpBy7oZ
Wx8vfqZUUKZps89lld9MoyVeKlf4W3sof1yezDNlbVCTLUQS6CezwIRy6hcF4aVE1zqgDsiBeOjy
9C0Evo4MbFOFffZB9ZNlPzs2rCw9i3/7uk7NoW3c8rRrDzEF/zCozkcNqTbk8JX+4lzjIXt3ryy2
AB5Dm4QPx1xvbK+FNIJZjUM8jsZni/Jt67ptQFGoQpgxyYAOZSTc/Kc5X5NvO2sZvfHAZCF6fQcL
Hhy7btGgOcQaAuGD9iDqaYZueUjAdtQ/qqEME9JsLi/ku8AAo0UTxQIoggTWu3aCtKcuykr+EDug
horKqbh3wVKeViAo9Dv0vOAwg3y09UG2978LSkEThVMa7Ntwo9MFdZTSYLpg4NPEHVC4u9TigSQW
3rVmhH+tPqjv9tfeAsxZGr8R/qxjrZyNeEl7NvwV3WcFsoLXMHXv4kXMI1D+KLYt8EZU1E8HhIIV
LXVfYe/jUe0zEF90SBx3H44CFjOos+H+B/4XZHmnZrAFALew1BjPjheNM30AyfzhskecOcVgAucX
QONLU+3qPE4nghpH249xVlf6cfKRScZ7hD9ftnLO70C6jNom2PeBxllZKVjSUkqqMYZLogS6p+1S
TzvWWoea7sf+9bK5M5eM89bc6vDv9NRPImnG2EwB4Rh/+9anibnbWf68bGeZ/5OgFOsDikQATxFj
m++a17RRs5TTcoyR2nqiSY1DeHqVtfPZUyb0zkTIeu++AKY6vGz3fXC6GHbAko1rAQ3c6w1V5X2e
QxF4igWUJc2EIBPUbChVyNT9athLhdiU2z+ca31C59wenQAItdAO8B4HSQijnRImIInzi4lXC23/
1NcYX86FWpAFgCsCaQmXXyNiXUOgfjnMY8yNB4oT2FIiJPmDTtxQeCow50e33NvGXWr9IcPh471Q
OIpxKuNPB49l0M+d7jlnqNrcFoYVNyUYWpH05SLdX16+M3vuxMQyzW+egn7XLHnr2Yr9QqHncEes
x8sGztzXJwZWcVzr2LmmKcZgSpSO7G2qDwP6oqV81daV0ODsWGwTvNy4xvA8Wx1RYNCzbInKYOy5
P93k+zVc4pXPW6sE0pix2Z/KHJ8PaksGc34t/XLGpdHkirfDcv7hGbEK7EXvoIyF/vGYtYAON5M2
XxqghI7ZYNIrDRbm8q3VceFByRkxPPg7wBG2sjVVqpzNypgB6WeBKV4d+3YmYptWn530lz8vNbNm
7wPY5lxJoZw5fk8MW6cOJ2lm85HqOW4lfwaseJPaX5Ih7iwFcbm9zq88I84dT7CH9gU4BhDh6068
moAcqsnVHNcW/+Fmxo8aYhioZKH0kPJAyHKHZu2fc9Lc2j3wLped/4zLLAopyBihkwhaPSuP1Kym
fqGBwbTQLQP6syt3y5XPr+nC+jITU2rh88gaICW96fw//+H3I+THexOIXDw2TxeLK6GkP+gpLjg0
Y0cDETf3rxHJLB9ZuyIaJv7fiL3aV11vSIMNDYCqCQwAyPxUZvQFWftfY4pyh2G8EjbLoPTH3eXR
ndtvIIxBHs/FGr1j8GhbFA/MRAJKr766iLG7HYqpl02cuf0XTpr/mVhW8M3x6ijXHXtVzLHwIud7
a4Jnfa/oFR8/6wZoxMfBAcInRJmnRpRZWLaaYcSeIzpBVPzKPJ0fxL/fX23ZZCJGTcFbFA/1tmc7
bm4HMLpfy9qdX41/rdirUXT+pMseVuxmY9iB+GpfG8dZC38D2EV6511mtXIn9Iqnf9/7gK/nfvot
t9S92dLN5UW/YmfNi+WnqXLmZppiinfcCPI+jjp2QFMV/xc7eLMBau29J1ZJSgV8nwYcn1Z3JYDT
KgZA5bKJs67l/2tiFb0y3nqgFYUJDqSTyqqAXpNmO+tcCBvRUG8xRLAr5yUAPlRKukjCIHwsBwuY
HTeCyvZgtf9hLDiIkUq1oGCIA+3UwTL0RE8TcVA8QfoU0Lsrnz+36m8/v3pX5Hi0sgKwVuDtvcj6
3QOQ6/yH02QhucIsIbxBEeJ0BKChtcUkKyNOm0jUIT8AguJee5efW/KlNIBEJgSq0f96asTrySwr
hTqZPwOjZHR1IP+PtDPbcRtZuvUTEeA83EoqqeZi2eXxhnDbbs7zzKf/P3qfsy2lCBGqjUZ3A200
QzlFRkasWMs2Pl3eVkuLTuaNzkvSsaQbhLmyE88LfcWXXdvqb5youo28fBM6yo0d7S9bWhoNNz9R
PHkrh+fR6WhAz5KAkEZKWpXdHRQ0q3Y++cYVOtklK7Ct0M5rIS97prcmI0VtSiHRVF/vpRsASJcH
sTRdrIVi0FFN7VVkejBTwBHeZEzuqAEc9cttYlk3bX5rNith4dIeJimDkCjPSJtK0+lsqXVm6Kjm
DC4l/U0X/8hA+GTpypNjxYjoHsEf11pbzEZy+JLLL51OUmQtXbFohGfT3I2FfK24w4jVs45QZWBF
qm0q/YutTbnWtra47AR4JF5JvZ61Xank6yI69QbXBiR8X0+FevD89t/Liz+fBTE8YjX+a0TYwV5p
eW1l8tBNY1KP5bcM0EGhfWNlnPw9pqifQmBJ/ezsAdLrXepMFrD/aBhRPZOrB0dSXrt8ekLi9FMF
Bvry0Bbnz6FjDIYfeMhEV1MklV7FpU5nlFFsbIWHobbilBdPzl8LIjNwTBawphl/dB3rEEm7CSof
gIFrAZiyuNvI7c2krcTaIju3h8x30ehMXBaM8CrbT705bpKk/uJXSfPgtSVIGgomZI5T+6vUIkOf
AoHYpMNgH1qnpb2m20VW2q4EbktvLSi2ZjwCuRkYGU6Pc4d6Xiy1lAWKtPonVcIno2iDrWQ14bah
HLZxEL44lFl6/TscWry/ZoUdO/pFD8omGN3K6LfAEm9Wu/b+cO2Kh8KY2yzZN5T0/rz6juJqywlb
J6DPhpF5PRlPgGrZaKd7gm3zQR6V+gGxCOcZ5DutFiH4mCGT0psojWmOR9Hx4Kt5uZVaPfp2eUcv
bYS5S5aq+vyOFwsxxgTBJWIEnKD+Ifjaljs5uHmHBZgdICmBU5tM3+mahgEtbSGsMq4CCDW2K4C+
n/J6Dc2ydG4QDjXIe9HMR6/zqZXSBkneOfjoZFB22dTck+ytG/otrhSlmNPj5Dr+GhL2im9nWdNF
GPJGgBtyvgMb9TKkA4Qyjv7l8tQtHYeZ6JgcJekhaP1PB9WH/oS/pqSYSdKT2qN+5EgHuOFeS4W6
UdJHX2Q5/H7Z5tJEzutEGyudCWdpc7/sAs+uaIlMvJdch59U3sBKjo76ZTNLzceELf+1I16qsjNG
ajUStcWIluY0ItUg0hy0lOX4s5U8aDkZFg58dN8l8l3RrHEOL03tsXkhik/H0vMA0U0uqNV63FbT
l7y+V4xdqm5kayV+WLo1uA+ZTO52eluFvRnGQxmarcpDsYJ7pNCbDS/HcGVCFwdEJQ7WeoA+4JVO
94odhVbu+Kwbb6/uoEnS9KiVvrf1tIb0UZxYN5Hexx/rNFhjDVm0TOBCqOfwDzHI1xK67HSDqazq
20ptthV1g0l9CxUdpV1XsVZC14Xwgkjfor5JOWx+VpwOtJqJoloPzJchvfK4T8d9UT0wr+bV5Bv2
LERMJEY/8kysI5w+vTGHGr4E2aXrYTtVv2iDaILPl4/BwtagzZptAZUAmAFRgauWlTEeQSK7+fTm
TXujv3vH9+l/n0N9XpIii3OR+6nSDaXi1kiBjJvS3vxv35+9ydG1JleTn7VaoriqE21jZdigmfAO
CzA24gYJ87mhBAvkP9Jk1GRXDuIN4vHXysvMDt2GHw5mDKT45qLJqYHCrvs01SzFtZ/GSNtIdD5d
HsH8AeHqZ6vOn+bun6VsTw00cpfUnt6prp7E1q510jsvMujWbR+0wbitjCbeVr0z0QsZf71secGX
w3sEqmyusFGyFoaGCrGcSTM8cqIVod+anyXnpss+vMcIuDJUlak4iUVQLfaUyBoC2U3kFp2Vcbxr
PdnbBs70ydTSlQBxcUSQPqPPwbE8eyXpvaNKMsgyt63ND1C5f5w7CTdSGr2M9hrTwoJfowj+19b8
50d7W6rpbFWHmDd/9z1JvivVK8I54ERgrEjhOrs8iwtxGFKDJKxhJeLeFZlyNCuzrcoCadqVQG5U
dQNH+aYLrhSf+rPZKc2BZoUwbpaQPx2TSm+I5U0UFzKt2ToOjeXXp3ZJKiDgCxxk9mfCZq98nV54
iMDduVfAeIiGNXWaJY95bEDwOJo5AStotMnVy73Z3ze/r18HHnZ4GqbIgi/sdIKGqrea0aOkFX0b
5Xtbc7017ZfFAcAKqLCHKUGLyW/H6gN0zagn2emvItsYyZpe1vkFCZkLitYzYTH/Fn2+onpJBKWQ
9WKEtAr4977zNaSVWwuG3XA1tx0gI4zB3KvDt3PmnfOMXkklHM2XXLkPH0Lv6t10+nnhCIY9LBtT
xuezR5tW7rWYaaFcPjPVk2UDgUaxTbxcnGI06fpujBfae4IK/ojppfV9OqvvFOOuUOWd2fxS5t5p
6UGhsVQZ3q7dbaf2hfE545jTPtcbL5LzqaS3uQrv21S52rVgBMTNXNcDvyQCmjunz8opZpBK+KFs
ac9MN7H1enkgf6Bep5fcjKqkNws8FpGGCAXLJ8AWESHwC7n5cl91qdmD69OMj0EbRl+YZdpf8/SD
M9bN57ZQNQLRIgw2UqJ42ykpaMRvnPphUK3qGWAt1cfJi8IvrdTah0Yf2gc9DHy3ydr0bor89GD4
VXwoNCBu8gjigEZxtbklFKnHnZGNw/1A7Hjr8+Lf1OAh7hCKTX50Zei/UnkaqOXbyhf41KUv/mjA
mDgGhdsFUGa21ZRsPDOhWcGf4k2G5jeaSaO16+NWyQ5cPB3tbVPxHNHrCJRZ1z4NkfOxyZt/w15S
N1IgJ3TMTWEz7cmDBXfVOPrfchihH6rRbu9QQw3BOnWl+e8Alux3oo7S7vJKnF8kc45BxsmT4YP/
V7jzrYxuKzk1WO3yJaFrlGbuqwkhOfRHJsSnm1Z7VRYUmHD2bUy71P7yCJb8F/mIWewMue2zgCLP
mcmh9c0XWe73oXQ7lb+LtNno3r1PF+JlW+fOeB7KX1vCARzKRk/8CltjZx98aJtMdeVdtmABhATU
a+TZCALFcpGS+5lWcvO/KN2+uDHWiLTOAyKiYrz8bILwQWSFtPyCdKGvIJsyfGx5ApXGjPK51dey
OEvDgH+VCBYKyplZ8fRerKPQLyWls19C+Xv3kNlfL6/D0jAYB93HRMrnUp+k96Ui8B3zRYHv9XWw
J+g7oGx/mxKtfzY6OVnhmlJVfu+pv0LviMsRKCfoevAWp+Px2tbvpqTKQEmV5WtfjHeKTYf0TRXG
E+xFtgx7U/bNlov4pp/i+tlq4FCKsizYeA00ZXJIuqC2a+djjouyb2wzKfdjpWdMvm1ttUKNf6C4
oL7O1AfbXMrbt8sTdn7MZ48OTRYohLnKIvx+P1GaTkqn9AXSAHnmlq+1TXV1cQURPpw6+QSiRSAH
p3MUEGvrNHRGL5ZcbieAcrU5wCaxuzyS8501WyEXQzy0EK5kVZCrUWtFL1L3oDjBtp+ud4lYICSl
cEcLwllHT+D746DLWfyipfLGsGj8l9tNP/x7/Tg0A6pFsK3zm1KMHPPRoHiXJy9juM1fxzXe5XlB
hQ3LAfn7+Xkaj14jkdL0QW/wec/4NoU3UvMImcZr2Ryi5qCUV7tFHflYIjq8FokrceWpplijPLC7
1Cx5smjuhojt2tmCw9Yi30zZFqJ6sTENqk0rspu8filUFL8OeX57+fuzPzqdLr7PE8QBighEVzwf
oS4HoaNF9Yui1tFTJ9vBmyx1wX1smNWj7nX9nSbJ1mYI+rX+sfP9PFuey/UmAgJnnIOBXqh10pT1
S/OrSzbRp8vjWvu64IflMYadI6rqlzIKt2Zz170jH0IphD4TwgdEOPnn6UZz4gQOC1zeywBfwbiJ
tLV4dGkIuCxWhWwhMyUcFM1X9EzRWfqxepa8R1lbXYH5FSssPtpPBvkBFH3ZxsIQlFaFc8H21ZcG
Wzd+1htbr4KNaSsnqeXc+lMbvvHOy7f07+rbQuKVsXWaruTV7aF8im8wpB+556CZKHvVlpP9iR2j
ICLrdzJtI2a7l6ijvsadau+CPLD3pZNIkEGMyY6KQ7QdNPWj3zfGs+0Z0m0UZCD34GqfPg2OOZob
JVf925q+kAImOQsqxTyaHnq17D+lDXd4b4Y90JJasqRtXcnjLqsK6+qX1ex0Tbw6t6B1RpCqchbQ
DAnUl0DdlRrc8Vd7kNPvz/fvkbsKq6Kva3NegvFjqn/RjR+Xz8F5kHj6fWETNZ0SZakuKS99Espu
XzX1kwJiAtJFudNoVg/U8Bli8fJqt8WGQrCNWwQVnrN+WrkM1HZsxtJtpzsrerPLlSv3/Gycfl+Y
ttKuWq9o+X5Hu66C+xhW/OICvBQLHGtimDnbJGYH6sAf+gEGbuDNHxLQGcYAcR40DgmMb9JTGSQo
QH4bs3R3eb3+gI2PziQJAmT3MIwitAMRvngmi9hPfQWSkFdPCeAfSBGiLkZIAfPQHKXN4I39sxLn
9k3Zyt+iLk63ume+ykHE79E6gNhwHtyVqFTs0sz+yBs03mmtD+tZOjUPnd9+shJ4yy7/ZrFGdfab
56j1aBMr0EgYSmpkr4VewKAlfXGa4MErlS9IFe8rrdtmKLg6+nBrp8YjiKBtO6l3l3+DsCHOfoIQ
g42OFyNUwbTJ0zdJutcg5vvfDAgXitEFgxzMY2w/w6RVxiufF+LU//x+gkgepPMGEOuyXAJpU8DS
8pqXGaxNT0X6ocXOO8ZwZGSexKN1qiJUFEMZI/AIjiZdrCubd20Qwn0SwnRXJ/MgZla/aTfCVrgm
1Cz4s7N5ErYaTJy2HfVy9pr236P2TlfKm7Z81IN8r0pruEIx7XVmTNhUNjAK1ak0xjN+r6UHzygg
Z/ickatNm0+58wIF7L7W/+1kax/mXyN/f3m55rGcuYKj5RK23KDmeiJ7mO+NjaXRgXmfxLupX3Gl
i1bmpCTNAnAZixFmn+RemfR29jolW1TalOIQt0T/N5fHsrg1ALRyg5IzPmsBMz3JJ1nB8anTG1XZ
O+U+X+NFXnQBRyaE6ZqmHI4628xeoeeMu2+OtfIWXpooewZ9c6PN0b7wlIRyqC4Dpc6RO3zRhwPI
n+FQRSsX59L+hopFo7rBYx5FptMjCpmRTwWJQRT2Szc9eCodNfnnxH8boOm5vCTzfIjbixoK5SF7
TrqIjxe9VbVMj5381YJq0c99rrc3v7+vx595c5saK3iJP7/8zJxJvwTVDgjoRH79ciJj4Ovs5sRr
uo3ZFzCrRplR3fLbik0ywDkYGG28nUgeQF9m1zuAjP0h7WHC8SQpuXWgeYHzkCvF7tPg3tTaZB8b
drIF75ZspaCAbK6Vy+KtLoz+o4LI6g2MwtZzbZTZB7ku34yojG/0uvnHGJP2DYEt6y0zzWiXqfZw
NyihBcNqnZWbMrfhToOy92cVRg3KbaV3GE2PNqqGLEJVTNkbzdL1Wj3ifP/aM/KBLQY9J0VoIVTT
oP70x4oadzZ89tJvYENX3P/5GTw1ILh/wCN2MYUYsMcDbDM7GBrlZk28bNkIFxm4XFIIphCZwYSW
TmbjyO6oZ7tyaraT9EGvVy6a86MIngEc1iyRRv+tWAVE4slsVKktX1mVrWY+jdmn2vnk6fnKETlf
ElUhIwn/GLAAQIDzYI8uTFltgk5iE7zm9jY1t2O38v3zyTr9/jzOo+9PhdUEQ8b350S+vXeGGydb
gYEsDoEHDI4L1XkqD6cmBgMVQsnxwtegsXY1PWFBvuIXlwaB9MdcNuFsn0HjUrOQA73MwtfSfgij
Q5bt4nTlFbZmQnDtnS/FUEul4WvXbtUcDkMeqyuHY2mejkchePfRyuRGCxiFWe+bFEKv3WVvu/J9
W6go5+gLarmJqJ+e/OunKRy7KxHwyhyJ9/hgjWYFY21ISu2LWfzbVdVWXkvSr9kQDrddFoZqJdho
y608wrl2r6/FkMrC2eZu5cj9h2xFPHMj3LCFVErBq5XD/q4UW5RwEdyJkH/0PqWaum20O/jc2+B3
a/6SnN9ZeBu0+7iq95cXbHmsf3+HcDYdras9KDyD10ndtereDnZm9w4TNLTyzoM/4BzyKZEsGYsm
Cl9hLNfMQ+d9rNa6cJZGcWxCOP5W1XVWHAch74qtDDVhc7uq07m0YMcm5p9w5MS8QK8rCcrG19D6
qqQ3UnZrlVvTOFxejqXzc2xFWA5uA8WXUp+58mhAvy3X1DwWJwqkB1UONFDObt/QmMYINdjgNZfv
oH0t4HdUbt4xhCMTwlpoJHK7OlHZ2Q38ils7u33H95Gn0okbwRDrQgBRS0pcNqEZvPrmRpJh2F65
rRYX+uj7wu93tKLNSYcFr63zTHE8yp5t6KnC9xyKIyvCdkIQxAgrzwhejWSvRg8xHt9eq8KzI09D
UaLdIxPCXupHSLaq1GIhvqLdZttb4LNZv2JkvjAuGREej72dAK/OmK0+yPZlI8NLBbmr8aPVb1rr
FTa7JP/wv62/cEsaQ6AE4F2C12HcwyEerbnmxSN4NG3CFdlpNCaaw/x9FMo117xSuY/n9smyiPVy
KcwcO7T4PrSZ9e9kjfFn5ecbwtNKayKrqiIWZFI35Vfzn/9p8g3halTjRrPxtcFr09wb5X6VjmPx
8MGZRcsb5Rpgfadetulr2xpRaHyl7mqUcNM9h9Aqa1/eMYojK8IWGvrA6tUKLxjbWyOFaXt3+fuL
Xvbo+8IWquFyy31LDl7r6a5zo/Ru6Fec7Mo8iXFWm6ueXveMoAeWRkkZTZ3+d+F9vXoclAXoByFV
q8w5h9PVKJsYaPng+69NvimHbVEchmaFT2FhuyJ+rZEPJBfAs1BYCqA4oV4ErUT3vLdxrF+lPKx4
2oWpUm20PvgLO2cStbLuyTHvE88dem03xg9O9NHqb1PIaS9P1vxLBU94Ymce6VGAoGiS3VGE8NxE
+k6ZExGNV9XJdyZ6LkP5Xc1XJm4+CZfMCReIavsD0g2Yk7WvaeR6wWFMv8X6I/qmKxfi+W6eMZyU
0OjDguNYhNh7kKZNY+zJrmHeIqpgZc+Q2F+eu/NdMJsgbUZOYCHpZPq8GiBoUtxM3Vq+ftMEaxHi
igURvj/ZSVSnfyyE32YJjrW03NIkgVQBtILIFRlGYTmUBvWXLBsUd/RNcFDGhyIdb6W8O1yeqPNV
p9FcnzG7ZBjBIwsnsojorAC9p7g5zD2INR2kqvileOVNDyyyrNuVs7M4KtgfHLq1IG8TyzRTMYzp
WDOqVOrujdDb2JmMPsbPy4M6PzlkbGTgRDRXIAEovoXg1gdAHBArVMHwEJX9h9qqEjJk08/eMx6y
afpoB9enObFJUX5eKx4mYhdOEHROFfUJjQQpVOpTnP4Y8T7oTd1WWhyuuIalzQcW8r/ZIiFkjTWt
MqI8UFynvmumFyKkyxO4+H0Q98DToVc9600xzA7YLYkvN9Y/huHPhMLEZQNL+wAGVZWzSRfYGdUI
1ColSCyDzv0QcQnbC8wDOrJQ3XWaubLlFscy54bhAgH2IUYAZd8XSicxV7pZ7yjAbw3tPbN1ZEG4
ctD+Vv2ptNlucvExiPKPlFbXspxihyeXDfsLiSkITSirn3UganLfx1JjMWMmOt96xA0QyI/wrH+S
Am1jKZO+9av6dz7RIhMEIZKA+a1XKJs6kjZmWdxcXr/zO5CeKwUAh0ozGJ18gttQw7aT24GmE0Pb
lp8lGoAUt5zesXLGzN5Jo5QOfZWwy+VxtLrWMxQ30oL01h5QxisLa601Yml/GEDyZ64CMihiz0Ls
IKwt0ynlhuiM+W9cue/YHscGhLmyC6/rcFeKa0WP4fBwJcb0z8Y4/rx6GiZUuuHH1Tgp7uSBS9jl
V4e2rPTR9AiLUE6d0cGLpbiSddsVd7m88v3FnQTKEIlDSL41MRhoiyGL01ZXkNbbNuWhdl4c5RFh
nMv7dXGRj6wIk+SVKS2wmYbDLKOd0oa7fy9/f6GWD0UETYoEfjCgnle5JCMi5gArEqZfDOVjZsbI
nriB+qyG+WOF7K3ReLsuGZAreun6lTzv0uhg/oOuFAAfmDQhVsibCf1oepRd24YR1c92t5dHtxQk
WDgd2iwtQP5ijhSJzLxIFJo/4yH3wo0h29XWkOL280CAsu9UObsz0JdaCUiXdgbumn5rB+DxGQY1
i5S2boFVuX0GCq3Nk+nJqKl+5Y3R3lPsa1dqiEv25p5M6ofQr56xPYRjHGiVX8v4MvOQNvZtjXqZ
uY+8ldlcWq1jO8JeHEfw8/lYzuPyvk5xdYv6y+frF2xunWGxkIE6C4BKdCUnR4HlxRvzgxFET/Cl
oIPaDU+JajygR3Z9jospOzI4z+3RWyUJlCiwZQxm9Veju8/NcleMb53ev8OX0q4OthmuHNoqRW+k
Sl7ZW7IMgVyxbZ2tPOW7y1O3tDqAeYmuqOwDHp3//Ggk2jQWFPxG8kwhEjQF2kLXV68IbBAg5m2K
vhiE4acW0CoNfWOa93Vf0D/tFqaC6OM/l4exEGAdGxFvtTFpKisKMJL3tM0SI6NsawFQUNX9ewzN
HX8z2PasPTtCgTZO5/Kr09zW0i+veaj6t8smFpaEm5lcP3gy6KpkIb6K4zQMLSnW3FT/6ju/gZJd
/v7CweeRBUkmjy1ajMQrKFeaqZIkGuij/Kmqv3blIQ4MdKg/XDazsCSES1BLzmzLXHfC3u3KUslH
GufdEG0cpKK+opvxDgt0Aqv0/6lz4HS6s1AcMkZyRTABDMVNmPZPzeDdlNVa3+/SQGawOzymYDy5
FE7NFEql26PNXTdJT/KEfucUbatipTy6sOg0FgPsokQBSlx8/+ZDNmnNxJ3m5c/y+Jz8vn6qNCiw
qFmggUX39+kYTMlBj9am+z5BIw+ZFDctnE+TJ6/4+sWp4vqCtwByFoydmhnRILaHtmdrdephlLp9
XDRfwyBeqVYvhR8QLxi2otKNjyKOEGMCTY0rM/Pxv47jzQqa41ZLwjtQG/sYldJNEwW3mY9QUTE9
ZlX+E6aIetPCOHp5VhcCBX4GO5AZ5eUowuIHM0Dw3Ilg9+iGfZ8geWykn9vI/KJ5Aen78etlcyJr
6xz7gvXh7FK7gQBGbLDs6Lvwkq6BrIGuvv1UKNGvtnI6tM8deReUQ3czOuCzBlNKvlatZe5yT++r
TY7y8Tt8CFmUmVKNdpazBkW/sisaAPglfjBsaMvbjJ6z9VP6+9Z6YkWI7X8GrWkaXE0YOiOnH400
KGt0mV3VzNunwI+/xNLgI68Yt8EhMfP8OZE0816u9HrbeKa9ayXrHU9eDj5PamBdQPlFX2Z6CbK7
LX3MQx3caHbx2mjW1QA71vbIhHARZz3tULVGJzYpgY05POmOtKt8BAf9NcDikquZnx9wfNElBIz4
9JAGk4O0spJMLrqg/rBJrmS9/bNgBEesFgcDlibhcMb9RKJqgv+y33b+syWvxMnz9XeauEVJeOZ0
g9mNVkPxmexEvJE7FY4lJSlAhX0PE/mmVD6mvk+L7Af0Ci4fuqXbEm82zxN9gaDqTmcLabnAybxq
dB9U68se6p4v13+fbl4DB0JNlia00++3pU79L25Gl47bZmcGz5P6HK41gS4sObtL5YbBg8xJu1Mj
POIGq+xGw4Uwx3uLqk+Xx7D8+Zm0gqueOEycI91vTYmeaBROvmfGXUjK/rKBhTXn9/81MP/5UZSa
abVUJRkGcAWHSq0YRbdz7DfV6G4GCBE71d9dtrg4JLrZaaKz53KaemoxiO1+lMPEIKd6E/qHdOW6
X7goyaAZiEfNp5535unnm76rsrpqLDSq0BPfdq9Z9I4BHFsQpizuis6sjdpys+lXTLEm1KyVRVkb
g3DZt6EPYWRdWW7r3SjKjVzt6pWzsWwB9CmU7vxlzYt0tOyapxk5WXXLDep7UrN5/KiuEUUuHG8W
4q+J+SccmZCyUh5rMm/AKZ1NKs3eUI+/Z5+u303HVuZfcWTFSGx1qiYGEsq3VnJQ19AQ83YRfCLC
iSgEKBCdg04Rvu+YeQbqNLFcI/hh5vdQZRfhD/1bNV2PT6OaQTWBRMVcbhAbEJQMwh07yy13Sr7V
0m+nuD4pcfJ9YcWLslVM/K3lena37eWbGjClp/8qxpXbdnnC/o5DWPamRqKo6xhHrxw6/dYLkE3e
e/847c3lhV/cXtwdikZTpn4Gm0frRBpJ+JiuZPyT0H9mv8T69souxvnCZdL+GhF8Vem1aqbbnunK
jf0lSNVbKEN/XB7HPB/nG+yvCeExF42qHGq9ZMJMZX0ru3jvZ91In9FaQ9WS2+U2hAt6VtxAXOz0
oAy5j7oS7AGulG/GcuevUY4ujAO+T3JeEBsTUYoPlHJCEXcYO4jUnIOR3rW/rDUKgYURUA6bqdgp
jNFiLFy1ql53TQ8doNsiKP4zDFc21NIA4ExWbP5WQRQIF4dZyg4KsQY3YQEwPiq3QYVywdvl1T4f
g4MFbj58yUxlKYzBhBdKRgpYdethO2obp7u7/P3zQcwMjLM048z9eIaLmFCERx6M9HRNdyfQgptc
jQ9+YF59yDGDHMhMn0ukK9YobXD6eaVIqjsO4C+kvWm9pspjEx9U+dPlAZ0f81NL84Qe+fegMeU4
r7AkDR+d8j4FqK0ApkTn97Kd8zjo1M48sUd2CjOS0jxxUFOBEEbXXtoy2RSNO2jZrqoem+tRMvSX
UC8nzNbYzeJpsZ1K92FZU13L8tkFSGb7T0hQbtTpw+VxLW24I0NiiiUfi8SWZ0MeKslD+70CCHfZ
wrnDBx4DqxI9RTMiR9zSPf25kOSWBoyx5W7SY8R8ov6foon3YRf/o07918v2FkYE7ofU7fxKORdz
kyCL7FplGFyrt34lJq7Giq4ug8w+BuUKSqQk8EVyMEXLdUjV9MGNjA/BXg9W1mThkCoERub88CFI
1YS91iB0qwY+n7e+xO1jFTwl8cqaLM7RkQUhajGsNh1SD/5sL443bfNxXAvulgygxTz7ef6FPzs9
LnJgW6GmZtDxonBfNOam86/UoeLuJSlwZEIIglPfNgeaMdFgIXJspl1PfjDpV7ItC4kfrCCMbZIf
hEdNXGo/HzW1a9lNXX2HQHymbbLyYPoHX9pyHI3xBtEEc63IsTB71NeQGgX2xaNRFa4av6vSuGoa
Ut1qv7Xrltbh6+8BLJBIp+wNuEzEx3n6WCuthqBB5v9jBxk4r10XHy4fxIX8EcJdJG8Rlpvzn7Z6
ugmSRPOStqNWUxRPozHuY1q05MzcyMmd3z75+X3SpXdFfnUgi1XqHaTvZ2YZMZ9LotcOBpUkex0j
BDt1P/tSv5Ez/TtENFenwTFFTxgRORUisuGnA1RDI1XkNifp6txm3e9eeZauJFadd/mJCeGkRnFB
b01bkm9tpF3cj091Ha/shaXdBgsAv58bmwe3EHOUUqqUsRSS24w6H1qw5lmV1/hbF65PAkuYcajb
EN+Ipagg67Vp1qN2pd7Zp07ykpb21kwhpCy9naeggh3W5YobXRwXxQPSIrSrnB3dWIp45mesjtb4
G4MM5a/L+3vBTbOZSBzNxBM8JQQfl5t2F5qFN7p5+CSXMTLU0aYLr79q4P3g44S1QBhFR4okhB3X
Pim9BDqhqJq26dpDaWGaTiwIfnSsJynqFCywIva3dq2Ldf7fT98vM/eZQ98GKR1kz4QNXNBeo1aG
1LiBUd7naahvIiWHOH58LiP12fZLcxMrOhoka4mepXHRfUgulE4liEgFJ1oOQZUHbdYSQvXbOvC2
/fXYJIbGgwLwLHEATuD0+GueOertGLSu1PQbo34cpcPQbzTn5vI+W7qDZk7fmcWcOjG+5tROLkuA
IiTsaFAAtvlers0nWbqtmnvTnm6VJtjFWXbw7YkGxZWu4IXwWptTDly0zONZRpl61ST5WtyiS/JJ
muJt0t6PLci25HpwFHN5ZEi4K0atmRPmSetOpgYDc76JEghkL0/k0o7Q4BqjYVTmZSI2iFMeCq2o
SHo3Tb5IMVC2lbO6NFmEnHA+EfIAchUcaaK2g1/ElPjK1N43+FKlNe8030b9YsW1zTtLPFTz1Y0G
A6W4M1YoyIINyJ6zzu3rD5Pf38TFD1+ieOH5+7D4dnnWltwcjxDwrbx+ZxzB6e7T9dTUs4bdpwbW
rTnANpRG+S9JllfChYUrgtLFXzvCDpjqTunRhWjd8F/Tr5+qn9r3ps+fyp/v2AUk6iyubQXchSm4
7SaP0kQrhsaNux1sjGsqTkvTNfMRUSlBJFUT+xv6OEy7rK5btx0Td6AfziurD5a9Bm1f2sugOthm
Mr6HvM3pqpgAFdQ+NTkvcbD77StrbeJLbpukJtxZbGYKrOKq52Gi9KHXunLm5tG/eveFAF5pHwv6
saLvVra/vMmWjg5bmTo56c1ZRvd0OLakVVmS4Ge8GsHB4FtV/EwnCsdr6YIFypA/LJn/NTTP69E7
3umpbav1bCh91upop2fD4zR5t5pZfCq1diP7zYse5/sUrpqtnvyKfHPHIq/swYUyOj/DJK/OQ3Vu
kxeujlou7KmRuZwytXwymuapDzOquPK2Mkya/ptdk6aIYsSPdZc5G2Cjt6Gtvb1jzvFVFEMIYc4e
5kWvOFXecuDUVt+kya3dvVrW19xbk2L84yFEb2U7My4B6Bb5WGEvdWZiDJKHBzF6FKz97CEfh7ei
7+iArPqNPJq7NNJ3YfbFbvx/hhaJOCNFCX3KtpVs/1RlVN3y4bm1KWkqM1tu8mKlyk0tr7EJLB1d
cD+0C+jIk/OCON0bbeZTcg+ZkMS8zcvHmC5wO74eWDZTj86JA0gvScEJK08W1zEAbY6uLj9lykH5
cXlRF/wCaSPKNoDKoM4W48UcVfUW5r4BUeh6U3wxxutBxjwYcW9cokA0TWuexKMDNMFI5hkZvz+P
w21JPmyVuG/B9ejoCBPw/EmxiE0VqRz7hVz2gysl2tayU9LRr834UzPeAvkfb3ywy4/vmLMjg7Nz
OhqSX+RObHu88UvpUarVjZ1+fY8Bkrp4ONZd9G7UOKFX9OXBNfSbytkN79i4vEJBNRPpgmCyhAEk
paEPk2N2bjF4m2db/VR6K1XThYADC+xcSwUkz2NHmCK1sXOrlDukX6Kv0uTsm6kJNw7AyDivg01n
rMljL1wIxwb/5BaO1kTXw7gJK6VzLYR7kmEP6fW2CD/KzfVP+BM7gm8a8tiqK7jT3dh2nuTRvq+C
9i1wqv3lHbA2HCG4qZRezbJ+6ly/J+GmPpvVW9Z9G9ZYnJZOv4GYDPfKLLcpZg5VEwKktiYCRft9
Mh69euXKWPCQ9NDAB0qdhVqOCGbLpz4qyqAdXH3sNrUKhAXoR/3t8lwtDWKW34H6iDhKFqmgTX38
f8cxm0KkTz/k+Up1YskAKT3y0cQ3NAcJLtgJikpO+qp324Dwsg4O1//+488LAWZla22UT3XvlsNu
srbxWoS5dBaPvy+cRTkEZzf1fN/W0QPeeNlBUe6L4qZfKzmvGHIEuFJf5aYS0azravWuStDQe3XG
bWKQAV15ZS4bovfG4XF7XiLI7MaQ7CDvXRMGaEcPtz4qfrH1QYbFfmhXttfSHkZzhZcTRFfnjLp9
LvHfw4HVn74V8Udbfiz0Facyr4AQ8PC++K8JceLoWqgHx+56d6rDA1RnQ0Nj4LbKH5Li0TTDTb+2
JZbcy7FBwYtVma7U8YRBs/uRJg99+JiX3xJl5RJYnrlZG4ca4jkjsDRaOlhZuXclh0uZ9iU9gEub
lpN3nB8um/9vRjg/1Li9BCww2y7fTQYhUtjeXbawuD70eZCPojecJu7T2wzFBmWofBxAWcn9A3CE
8ok0b7L11Cp7sAZLIcsmd7dWPTr/R9qXNLmNK93+IkYQnLklNdYklu3y0BuGy+3mCM4DwF//Dure
d1uCGELI38LuhTuYSiCRSORwziEtuH24LX5tHRH8IzWJ7uxrCFGbF8jvM4wl1/Fnoj+YbDOp5ipV
IoTBnF2ffY0JXDTo6hGpf/Ai2RD/s49Ridt6rPnRj25GNDQa133mDmsrh/YGigjuj34z6opQdq1+
gM5ejLqKVbpGPvTimcfNMmK2Gh16dhuAcqMan3j5i9t5UDs/LcDkutn9zVU+xh9R7ME0C0CX5bxh
baYgUzEWPRqAMBfiNipfmGNNp6XRVIDuMnq/yO6LUUsQVwJGAJAwYhvPt0lDy7HOUIbxJr7re5AS
vCLdv0NqObS7zUCWsITjNec+6JBc1kDxoT84YJKYtxWNA4u8N/PTUP3SR0wPFce2VTFkkLWTgiEY
UR5ANH6VevQan1ediVGlxdrHgxvWMTmZoxPi2QzQ2Ccr22PWFZEpEAB/2taxaF9xeEOLISwwX6fp
iIBk05SqlLUhDqjsYAG2juyEiW4GXOTSurlVXIDRUReveIs++ZkXDPpB1+ZXWr9rVf7qjNvWrgPq
PrH2Oavfl5SitXcKmqXbx6b/MI5NoHUJaK9P85i/ej0Jk35W+Mv17cXyiTYIjK7KqbO+qEBQS7C9
bf7V99KALy/68Glp2x3YgMIGVEA03nbWMe5/WdUTNR+aKkpZisd4tTFIt+1KJ7Rd8LzUcYAs/auT
v94+wStuQow8iLy8IE/9mAU+s7+482YWU8w+TH3PP3HAeT8Jmo+tU3FVR4Pw2tKWId+BsR8RmqKX
XtqyPJk0u+uxZY3WN09FD75Dlk/8weZTH3pL03/xirH51Gm+pvD2q5I/IDSRvER0IWz8TEnbKGyS
o8YSzR6Qwhx9Q/hLz1+qLtnNALtYunvdIvLkyP6h2Ql9+u5VAbIiRW41OR2izHs0+OM/t7fs6qrH
10EyIeweFSEcrUtt+KJZs14Q1FNq2w+rsUgD9OeOIRhwswPwQhPFxMeViUjy5JtkbrV+9uchmgFH
ycrUCCodHQnIzimW7SoIFIJEpQjZKMF4IF3KolGzGGY2RqSdnBCY694jph/MwNOyN2NK+R7rrepT
Wl1MgWOHkRZUcK58vV+O1HSsISLsqbdAwJc/LvVbf/eDQ6h2JkaKaBBRDJPBIMas7I1uFUHKfty2
ipVdQhEPp0ukZWAcko33jlk2hCxd5C7p13Fpy09Vs5DQ9GPy/baklSXDSBZYfDEZKXpfpHPsUQe9
jlkFSbHzE3hTJ436x3gut1M5qjAfV7Sy0PiPbjuEK2hCl7SqsoW4SWu3mMd7rcfXsjzq7pfb6ihE
yHkGzJO6Oa0hgmgPPSjTWvIyq+Z9V2UYQPBxcHBF/ufyyFLUN9OsjZuoz9wZuRI6bRtSli80XlzF
IVrZHbgE1xMkvRgslu3ASFruD3XToZi7XbyjvRz66cDK99uLtnJU0SyA6WXRGo5AVrIBGjdI0Dl5
F/kTtWlQD4QdRg20EwSplMd6SMuDMy6ZorHjOmn+cUcJSFlUkpEnlTxEzOmYmQmUK6cHjG008WPj
nlyC83qyUG8ZvhfZKW6P1FMcLku+uoRcgG+jHIJnwFXWYxnLmWtG3UXOUBRHsOguoed6qpD9OtwF
zgWOMOrJYhIRUc2lmbQuWOlnZ6mjZBy+lMT4NhkknMxkEwNWHO0uxSYdmw1pbR76YA69vaXXNmqg
WQuYwEga2XjeSUeNxIChZPpMoySfNoWeAONDD+5HS8I08pkU+bRZJq3bRF9o5Ff624w8WLx429uK
iB96EWdIIqTDltoOsPxmQiOH/sPrTyMq1cB72Vvj85j81aSRe3eHjiRQSu2ljWloeDDQKDVDn7iB
di+LEe4mrBqOG8wCI7cghb80jMVv2t4bIKH+p3ssFafq2rgvPy79/HzwKq/g+HhhPHKymeJPt/fj
2iNdfl86tADIZ2B+wH5o3kP7hTsHmh+s5nBbyKr1OkgggbobfxPpgk0cX0vs3qRR7j4k3RNPHx1b
UdxfWSeRV8XshWD4sj2h51kU2Vd+VTh5SiMdyI3BlCvMdv3zqOei1Qe9PnLHdJfXlmNqBY0Y2DsN
N1hSVVrl2mnDrwhUzf9KEL/gTAFqTBM6/iiNSsPZsRKuhaaHJnf3xImfOKeKfV9TCE2/KEah/RsB
seTN0mx06h7lp2iovWA2C7Bqh7c3/bqWCyeJNK54lwK67Cpi1OPam3PGoFERPzI/+54s9Cm2R+Bb
64/aoIWDU+4tMj6kRNuShYWsrZ8zZ1A8ooRxSR7n4mdICwvK496vC51Giz0VYZaxE7pGt3097F0g
6aHl/nfWLYor6RqF+UN3jHoipgCUyBWUAEB9Pa2faGRPbsT88pD22ROIAnYdMFn5QrcgRHlmKQ+I
32zMfgkLlqOGnJ9SIM/qXbFtMa8c3N6QlVNIQBAJDkcbjetXd8g4+r2zGHoZEd6hsSICEP+mbFQF
yBUHDyk+amk2EbjpkmENbg06L9ct0ZL0xD0wMJzS/FNaOWHTFcEwf+qKr7fVWhWIFwmQm8QcstwK
gfEbbaFTTiOwLLpTH6R817p+kKXPneUGfaMjk1Dc79AAbA+yc7DNrEzLaFq9TPkAd2C2h7HccpJg
zluRnljdrn9lyK3/SY3Hz+BArxTpNC+FhOyvbFERaK1IERCM6PzEDIBI2Fy6HW9BFtahbhUl1TfW
fivoW2G83d6gFVdzIUI6gNliuQWZ7Soa9cNvw9/f/rpKAfHvZ35zwGGK9Q4KpMaTg0ZfUIBp+ajw
ZSu35IUK0u1ST0ZOzBZCBvJt0OnepAUwtniYqDB8VYKk09N2Xcdwx1WRPQapuUnQRlgcqakyX7Gr
kk+80Ee6kK3MMZeighhnGcOi+NstwVZpg3Q03SH9vXXLd7dF7hCsdd7c7iunDBy6r2ZwKNcnf9TC
EtGv/qTTJXC0p3YBHV39A4+bcJ7cwPeLAy/mrWe0AQMOcXU06M7Ihi8L4bvF34JOJPCN3wAOCari
Wwkq5cqokNLatC7ZJFzf5ODs8uy/9elrUSVBkX/i+jtDYmOoDXQ0vPnps05Ut++KjeKoIbMhSujX
dGXZxEBnTqtG9Bg4Rr3t7Vyx5usSBLqmIYbl5WRjbfOqceyiiQzCwtnDjKCqEXXlJECHfyVIoWKC
eW9eu1kT1eTLFO8z9s3WtrcPm0oJyVuMw+T6Xlc2EfHeDeOpqza3v79i/hcqCPlnh3kaOr3RC3x/
1p/LGT2zR77skkFxmoV1S9Z/IUVyGbpjj8wysBWu6TwisRUk8R6xUOA0O02bt/74flurVXlARwSP
HzIlV+z1pNBLTTeMGh38NGySMnDrSHd2zRxvDO0xuXtC30ZLNW4njPYA0gbdY5eLaCNjYg1zXEds
MR+t/kdJ7y6hCwmo/QO0E2zTaAm8lMANE8/QpGnwqH/K3WBQtaStmtnZ9yUNBq4PmIKtcRrt71b5
XheK4HfVzARkpcBowXtacudmOS6s7QwYAAh26vFTZnwtWxQbVM31KjmSN7dmBMBZTCAHHi5zx307
Psbey6JivVo1MAcgFthuhHZyB7qW9wUAcJwmKpwA1Z9+OVQkaPJvWh0uqjHeVS9zJks6ooRmpp/U
WLuYe7uGLptxKo5T790frAq0yf+pJJ3RammolxlQSYv3XmMHrNoMuQrSXtof1MxstBqj3w/dLJjo
lRu/qpy3yTT41sk2J74ZzNZ8MayM70HjWz2lbGzvhMv5j0CAy0AxXDNX4MAYstaWFgWpk1FuHN3A
bP2dHvpDgqDsFtBDeGjL9YeCeCQBCK11alLzlXCUs7RK4T7lgYf/yEB4DwkIgdHJeHn8JxBUxe1g
m6e0sRcAQ1jsV00rew+knjEk02A/2sUMWpm0NQAcjgZoO4arSzy7VfwSudCIX+KBSQ7g3qiNoZwj
40yhysjN0u/6KEOJvjYqFBGroI3zbcq+dfHjkuxJ/H1y/oqbHK3Dh9nDVHX+2ZveliENiEvDEo0f
s/UPK9mRAhCqaZ+tSZG6E4f87LYRq2WITiYfrAPgeJJnhdPCcssmscmJ1yD6TYPOHzd1su39jaXf
dz3/V5Toy3LhmSH4cmP6zsJT0rRQA3aAWPlKVM2xH4kaSRc0RGPoGUfTR2uWJABVszptqo6cOr2g
D3putTt7nKbX2BnIFo3EJg/GnmZdALpXHbnt2XnIuUd2fZ0YgaVx+8le/GHXIZp+YZR329pOky+J
42a7pkUof58Tkc1DbvTpvXoanHHoo6bfNtqmdg9DoVhyofHlilxYoAwglJYmbVC57oFq8K3O8B7M
g17VFa+SIZ03l3dW2plQA/yPRv0XNYdgUnX4S1fIf5cKIOmIglE8sMW/n0VeGuf5NLZ5D9jydH7h
VNdOOdL5wejP4LVcanPDJu2N07I73A6OrpVDjkAMaWPw8GMg+VJw3PPe7GLTPFn2bmkeEO8pKXGk
cEIcBPG+RYkfRQIBBXMpYslQqC1Rgzvl075ON1z1hpYrH0IAZgVE862oYyPquhQA/k/eNcSdTuCa
6MHYG7dvoCNMy8Cvm+KTWaTGl6VxfnEe17uJMrIHRsXwkjsUuDq1H6tQJNYcNEaoMFoJJBooLfet
6IOrzX2rzafcKsZNM+rltvImr0ObCvOOHQfXN4hZ042X+uNnDBVpwTz0NsJgd7izRiiW5uKnSKGW
DT5mo9ULdlq6o+bvEvPJVJUUVrYXvhWxHJA/0F0rz43lvE/53EEEr15MngXa9H7bRFfChHMBcrhb
LHlC9AoC7M8AVRysAypM/qw4BwotXCnmNexRm1kBIZof5B2AYO/2heIG+t8quZITcTi22CgqdvL0
v2gWOem+UhEoSZm4j70WEoAJJ06CnEtK4wFgw7M+nLqSzxYImyidA7TqVX+3jp/8cvosAf2nv4TM
rY0lQKSlotK+diZ4lIjmZDDgoQggl8lMjD+k2WCOJzYbY+gnyYl0LqpYcX33al4IkitlfFkWu4iN
8aSRDWk2vNwxRxHcXMcNiABRD0CqAApd1RttizI8IAAQO/MAieuKYkJ2N1ivoyr3seIuLiVJvr+Z
l6FezGw4+cZXsmzt9LFnb0a1s5GHKfpN6+yz4aHEuM3tY3Vt8ZdiJa8J/KcRxOcQm5v2cqSpYz+g
hKxqJl2RAoZeIOShK16UuoTJnF1sOkkzayLteAK9abDk36jquX3tHYAzciZA8nA06djSlf144oXW
hkWjTWEG8oA3jRYzMBVMFevh9SlDeE/w9sZBA86yTHHseeCpK4oBCr3Fb4SGYKMt0PAXmtW+uxNQ
HidadHeglU9MtwPtRFq8jIF8ZnEL41Tjod/uUxWf1craoeaF+hMeE7hC5bJaMxe0dq3GOM39U57v
fDck/Y6/37azFaeAqWwUZoEGhukx+X7QapIsFe7JE9cPbf5IjY0Si1UhQr4h+kRHMc1B82VR4p0R
Zmi1sBSnRSVCuh94T4fKp6K/kz0Wf035sVPNlK5IwGSagb54C39dYbmCcE+rzbZaToXeW5uqLI6V
gfZWx1ahYq4KAhsKYK4EkplcIiqMUvPzgi8nr2uOi2E8TgnNgpw7quBjxYUKWGfkqNB/gVNjXp79
0e4TIJT20ChjW2956/U4NLLq2UobdfpVeMnLlwAeXYIODPQPCGiv3nlx2s+16deRk+dBYv5jx69s
+O6Mx6yOQ7e9M0GCo3khTi4PTWO21LSFuHH5yymPNdheAfB+78m5lCHZ3MIrVtqGVkeV9lxWB2v+
nN7JmHelhnG5RQx8iFWaIlmp2UeRFe+Z4vRf+/9LHSQbyB3SDgZJm4hP+R4w2DFIKm6v0rUTgwcT
yQfR/IHeJ/l5YUxOblE8/lw26wHHrF2SmHOQNO4utlBYuS1tRZ8LadJlbQ0x66euzaLMmbeul7+k
tnLEc8WUMeeDJJV4kaFXVrqZp3ECNUHmphGnm9pD9/GrnYejHrT9K0/ebutz7QzQeomoXQBBYlZY
7vEcxTB+m7oZGjf0wHUeuiYJXJVrW1s04QIAEgWIDkQCl1ZmTenYW92URSA//myriDxWVTj7umTD
OoZ7+pzg64DveeUefyG19hLr8Z0gd+KsoHUUPS6YRLDQ8yal3auM9zWbSRaRdM/yx6Q85lUeFNpj
xzedq2gsXrOBc2HSkqXtZI5ur+OlYP2Y7ZO+aIFRZmGRAAfW/h33qSLcXV/Ef5WTFhFDvhj9cqBc
MTmbOE6CHOm5TNUuvW4IiKpR7Eaju2xtFLiKCUKeDDPkXfHW5G334GojUdj0mhS0BWB4BJ0feJYK
Xc9izqwZjdSy4yyy2eeRhb77/faZUX1fCjkXMx5olWV5RA391aA/htL4elvC2m6cayD5NL02mekS
aJDQo54fGn2f1YqOrevLGfgbgpkTQQd8jVy0cKesZXTChnfDl6F6FFB31DICB3QrVn8nfs3H0TkX
Jlb0bEc8W8MLPoM168684bUX8l+3F2ztuJwLkLYcEHvunGRGFsXaZ2ZvkpyhEF4FtAHNVJoFmabo
DlkzAUAUoGcZgRTAmyR5RsxJhfdnGsUP/IcSTlP1dcnADH2os6Kc0sjUrOClaVXB7Nren/96ybyG
hfKZ+Pj12YhYadwiq1noP6fkdH/WAwWes2US23a274tVUQxJQdBp1n55O638eXvbVQsl3ZS5VrlZ
buH7QB5sp9DZ3v782jFECg/MCuAIug5g3bqyuemVKSZV3Q0m3zZVj95DU8VhurYdeMQiz4ApC4Qy
kjHNPEm8ZErTKPf2vv9A9E8mmfeaYYYs//u2RivnBHUDjDTBcgHbKIcWdQ6O5NjkSVShqJfG844P
xoPO+jfSgPje1I+AVswVIdPKKoISDRCASIiKipWkHokrvW19P4m0ZKO9e/3eVhVFV8xAsI6ggoii
JYIM6bIsqDcAoa9Da52dvFEg8eiLooq0IgEd9WLQDx1uaBKVTqRparOWWXUSxdlD8uAzhTO+XiLE
RR8AP7A1gCdLB9Jgmac5ljZGDXECLWFt6HnTl8RQob6Jn3n5SIIcR7TaiPFhX36RWZQ6s+ECAaEu
PPOFsmraII/dBjGr3X1nTKoZv49E3LVAgeRDBF6SDHJpL/qkdyyZosz1gtisg5RsveFX5j4NzalL
2FYblnAgu9tWfr1beADqMDVUy1Dxk1swyhEXqGXPE0ZvF9C6Vac0pdvbIlaydkIGiKrw8kBzrTxL
4hnczXjGpqispiDRgNBYh6Q51HUtJs7CsaqDLPEChglci2qKaO2jZiKvKx67Ag/MBaO63HUJKqWh
xdjMEHmD88wyYNx13oY4FVCD8wcnHesA6EVBa5pbXuksSDqkLR2qbS1w4LpN87vJLPzv+gZDsQoP
s2bKmBbDoJUoVeItfunytZ7TerHbIUp0UwupnduPaep5QR93vmIV1qxZlJ6RIcO7H+HkpajcM8se
MDw9iEk3dQrkkGVXokdfRW+0Zk3wXICCEhX3K4Cm1BvLTMuNPqIOO9Yl+US0UhHtry2aY3yU0zEQ
i16lS01Sd+p0J8VQpGZvMXIVTH0RlLXCZNf0OBcieUlwLXfIYZVD5JdPk/GsatK8ToyKMiL2wUWm
EtC58sbrA0Fx2gB2mO0FY/ob05DBkv2sLXff6q+kjDovUdwsqxqdiZTCC7q4Pm90IqAfCfDAyBdq
qpiyVSKkCANNxjHA3qCVvjwT+6G6k/QIkfHFqjnSzjfxaMVOju8n1W9q/mpUvICrvx9ZV5xGzOxj
LuzSsgYc0t7SC2DeeHOYY1SqUk3Br0rAfiO9i3gYkACXEspSt1uHu2OUd69+GNf30Sp9LBDQ/jHi
KHra0SN9+XnSd66VtuaIvF52oBbGrjoMwabTEy3jt9TMfxbE3Ch8u1h02buKYS8BfoF5OtmxZInl
pD31IbPY++w7CNQwwhEUiRXMWbLNhh9F2x2sbn9b7NpCCoxPwC5iZgO5mEtNZ8dNiZ7rAIIrT+lP
xl//b58X4s9i8ZRjznv0F5xP9AsPP4teMSq15sMQG1lA+ES+92qcfxBwnOaCw2h0XzMMu442C5T8
KKsBxbkUKU+BnsKRcIJFij1e/iw1yzrSOLG/tG2nvdQLqUIHVJgBOvV/ZH6fngyT0/sAkj4sUsCK
4opDFH3FrmdVYO8bFoBLFtYUlDtbU/X5rK/k/wTIfTPe5NZuUmJos3Y2ubExvP0f2dqZDnLfjOYm
mc4YTpU1ZFuj1zbN7/ut7VyAtE9I9oFesYUOg/tuv8fmn3weA3+4LZHfucJN7vJs0BYb4/DJgRi4
+T1VnnctthDRi0lcoFgDqeDytLh2kRHN5ziM6Y+EJ1vqFXvHOJqdAtxp7dB7oBtBu/AHXod0vzgz
mP3aEd5Tj1+yB735A+959nmZf9YETdx/vKfu0YdxLve94Z+cwtjqDX9JbEwHAaTuD3beRHsahu0F
Xql0o/llhQ61Cs7TP2Q9RVCmuvXF0kveGcgz4NcEzgPG/uT3JLiGY0B/+Gi3dXWMPLzm3XFs26M+
Agak+pMeNv2jVIb3EtSR7KBvllmb4r6N/NoChti01w32VDWqjMyaX0MW/t8GMMkOjMbXbGfI+sil
edhaGAJ98athm5ZGkFuRC/7QJlrS73dvFQYEEbQBQegD5eTSyNOy7SpiQ6hVoTHykTR/3/7+yiEC
2oIrONI8vAhs6cqZJ1w5xohm5bzsw6z9qzedgGm7Kfs/yhEO9exqGxLizQkxm8iydroTUOcp8wGM
pcj5rbhljNaBqUX0myE6kOLnxrRj2rZzE3VjODTHctnGKqSy6/SMhwwDmk4AToqBXbm1VzMss+tj
mHYJiDebfPLqE3CYWfc1rY+ZqudwxfVcCJPijTjXS33xIMziQUPCwlA4grVzeq6MtPsWz4okG/F9
0rz69AdvD0n/d2+kKGAonk9rdobuBUBV4iEowsTL/QcdUGPEvt5HZvrTzfqwQr0stzdm9+u2Pa+t
GO58EbKju/vKno2GMUAC9X0UD1oQjMWdEOwiskBhBAYGkGcU/2TAIQzmWkvt5zyavhvkMauPd/98
ZOHQsC3eAteMIwUMb66cGmwJT6nzl2t9+4PPf6TE0WZ9zbaZDYhrm9xnUZJ9a7MceE5/IgDXJCZG
0CdxhXDBkInxyAL03glodJq2Zb3SDQs3K90t4EQAYDigaDFaY0pu2COlw2gPrNh69Mkus7rPbdx/
M9P2hU1u6GbA9Ry7p5hrAQqOj3rl/c2R2PIYXgb1csjBqWKUzkNGu78bywE0uIr1dcUCz3+fJV2u
aaITbUrNKbKQS9ObJlC1BK0JQNVZXKzwccjZXR4la3Adxho+Ra7mBgV6VodCsYsrbgHV7Y/4GW1N
V+mUvK3pPHbahOFHYPBwu/3sjfTQtkPgpgV6+Xq2uW2XK94BAgH+S3wxEC3HQL1hVKU/ZXMUd6Aj
6sflffZaN8ww2sn6+Z/bwtbW7yO3CgAgkCh8QMadXUWJ0aQFSGfBqwH66Se/Vni6lTsIegh2BmDj
ATFZiD/7vBnbDTBHPQDbN9sq383axlJlPNaWS8xIIrkowGvka840m8Gj4JyJOCcnN6WvYz6HDCQN
rFYlUVdFAfcMreG6cT04lfeah5l4OkW5lX9vlwwzRuUXj3mHYVTN3K7uC+5t9KCBZu0Kyy1BWjLm
OiCG+6YMtg3+ur3vawGcQN5BOlg0fSNrcLkzvgUHEI/zHBU1oLL0cX5mevtMzOTQpsZyxETGbiLF
i52be17S+9/2IMOCbSOW05GNlhJhRV3OqPYK5GHj1bE/5YqbfM3qUAdAJQ8RsAnw90vdSjfXOzrz
OQLdcVCnP3XrFN/JGvdx9wmOJfgdXINo1biUMXV9xfGGBwb04GzeNaSzb2/Qmq2df196kDYLclc+
uOGRnsiPy0ABm1n8nIvpi49a8W1Ra7aGcX7yAdEuho4uVambsUyWJZ8jW/s5FQdDNf+5uh1IRIuK
EQY35EsKI41M93ofJ3R8MrpHMzuN/R8YlMh1/1eEfM9oadf5vICIys8BZAuof4VJrW2HoOcADjde
ILApaY24RjQ2ODyy451HX7gBYLGDfri9EWsLhYlM1EjQDWKib+tSSFI44KYbRh6NxqvRvgJuuFM1
H63tNbw8EQAOOP0fbuHMIZOOtzX4PHkEHD4tHNnn2xqslZnwfII//s+onZz+ZEAXnZayBcSo29Lv
M1pQN6XlgmEva81AH5Zqi7w3fxiWwtnMU9VsaNW1rx3zieL8rCgKFFY0cPmCsg6sJ5drWTUmx1Cy
sQC+BDk2fwhot72t60rsdSFBcmJs7GeQFkJC2+36Lky0zzF5KhDijAEtnmZdodDKNB06bc80kkww
1dAPF+c24D2TPhz4N52aO9d+8Yo4sNNdnKZhzT8lA9+B+iJszW2W9oDejgPd3icT21dlVOuqjoOV
Y4FXDOJnD8VSjExJq+yCw9rK9AY3olE/Ubc+DM73Nq7Ql1l+vb3aa/uJKF1AcWL4Hbj1l/sJu9Jt
aoHCZuim0KZbKxsVbnDl9H2wCAFrH2xMVx1GqQ/UxcRFrJJoHpAjnkvtRe9qxS6uqAH8OYHqgBcN
gKEkNWazR7DUo77B8p9lUE/f716li89LNpmzys3dMpvQV5SE/b4uVVfr2u9HsGWjwIGQ+6r3o2MT
s7PaH6Keh/mO3EmEJG5VwKP9+3lhb2fuyc25mbUNPp8A7Eg/gaBZscmq3y+tf9mANawpY8C5Ll7A
fyy5qkC2YkUodAskYw89g0TeYN1CimpmKcDb05B5QV49DkyR0F8VAfQvZPMBmYSX6+UicWbWMy/w
6OuabF/BrwJBuv6DjDWq9YgPwfbroO9eerlxUFJldpaARsUO06BSTYWv7cP556XwKRmski++Nkck
2dRV+CfHDLVjAwQqKOpjIOVyicrJHfXZKBBgDgBZxB9FvLG2BUi0g4teYDxeTTa7ab2gUcxmUTWF
4KPsabjcP/yPig2yaq6BgQRRdL1UYUpZXLjzgvSETYKtjyD9blfh4OEM5jThitBnI33fS6xxcgYW
GSwctSBPFVYqXI2UmsDQG+pNoIoGsoArLODsKONJ6OSsxA7HyfNiDkFjdqGZPXv1Y46hqoIpynkr
N9GFOGm5kC8GJWkczzjY4bv+swc6uPMnKwYgNFzCyLBfjVKVUzfpAGaeo6HcLXSfvt3ekJV4AhNu
OG0CKAXvIslmh6nC4GvVYsMZ0R6ROHQPRer1v42lsUKAN2hpoHGaPCZL7WyXok0VTV3XRxJpNrxn
BEyLAImXNqzwNTNmIlczZ791EjBg9N9WUCVA2iI6DoMdawaSQa/ceEzZ8Q8+D0oykb3H5STXCCtC
EH0WeMa4Myor1jfDVli0+H2XFo0FOhNgXFr0CHjcOfaQmLG6HZu2XX5ixv5PdHAQoYv+QF1uSpmz
tPWGzgOBUfuSaCd7c/vzaxogTY93ErDb0VcnOXXNsoeZTvUECObsiU0YbUe4niFvxu7O+yCnIEwZ
3F+gG5Vfx12HBlUAxI8R1eutS7O9jj+MqxIyKxYFdEIbOw4QE0G/d7kjPu+zykoBnz6cHABkGboq
uaQSIIULQ26Aa7o0IQBkd7MXA2VNYVQfjzrJqhAnIMGNwAe0wHLAMCVD2o0+ROR1uuX2a2N/Kft/
7Pk75QfdGoNkaAM+FGHTl8HIuw2Pu215f9sNIhZ0qxBka0U3hHQZIAFVadxrvJPWzoHntaFjKyq7
K6aHF60tkBeFf5ODFsMdezaOg3syGjMwx25b1cYnG9QIty18ZcOQ1kLvM+IWzCXKiujz6FtN2bon
atshoW1YsuF+N4answlGcgw9Ic0khS5W7IF/2M+9E3WaoKZmWOqKyt2aEkjMwY1hwAmQU5IEM/Nn
XSOZL2a5xVjIdL+nR+j+7/clR+ZqdWz7U+6fLB4O5ab/dv8enH9eMqZMd6eZD/j83ISMVmHmqarc
qwvkAttasHULkLTLc98mw9yUwIY5dZSGlKJ/TzULqpIg3VVdx+u5NSAhrV6Xr3hm316i6+AIdyz4
HIGHhPIZngmSAkbTV16c4vNd/swt8Be3mT8BHtH5lXnjoQNtBrH+RKdzodKqoccYc8dd4Z9Ym4fA
mAsr1WTA2iE/lyCt2lAYHfdtSFjKXZKHWX/M7g9bUYMRY4YAz0YfrXw2WJoXfY8S/ombemDraBy+
O9GAfYEzBmQcsXHfy3eKWSM6GmP3NIc1+zIkn2/v/HWcevl56UZp7HmxjQmfr4A9krNDagPL6Fio
5n1X7BfDcRj5F+gagPaTjniWmGY5WzQ+gVfVyF7s6udtNVTflwy4Xir0sSK7d1qAk97uzPvfh3jR
oMMYqR4kdq6680BNhpto6eKTyz7lAc3vfr9dfl5anjxBFqOa8HkgtIxj4C0b8/5o9EIBaYHKyS6t
ZYQEzEaM2/L+kQEogLABuQYYK+bFLh3IhExZXrlDjHtOD45WoSsuuRUzFdCAiEnwH0AVSVeQl2l6
XLFOg/+ruqBK7A2tq6gfzADVIUWwuCoLPQTiNkUtUn6sEycrgUQ2I9z13/vxh21+nowfmqodZs1i
cWn/fylyQsMA08PcU0hZPLpxJh/l6D/YctxHOHTw7XgoSP6VYW4iM8c5Pm0cOobeoAIiXdfg3+9L
3pU3qa2n3hQDASUNkkdz+YMLwhJQpxhMQkMcOhYujQrjRFoxYUriVGk/vfRntrntM1Zuh/PPy2Tq
Vm/18VzAdRP2WNrvif1uaIpoem2JBHUiOiGBVY/ei0sN+nJoenNq4lOZ1qDl0p8ToNve1kI4aCle
R+USmA3oIMdSOeInnOU1jNJtjSr1/VNbYCpocZOQOmRr1/7eNZId0AXvhAVFTlRg56H0hPsZVVM5
L8Ds0U4mAp2IZoU9GGc94O+bVdSmirBzVbN/Bcm1oYWycpwYBGnZJ2N+Tet+Yw5gVpv9kxarHPza
oRdMgB+IHpggk2zNcLSaWwTGbA5bZzsdyuWRu3/f3qo1axCckOiCE25Ffu62cTICMA5B3FLmyNiA
Ly7Z35awsmQYrEc4ItKk1+MKY2zmulbWzsn03vL20AKhLU2/51oW2LVC1IoyEAUyLQFJ5wK//tLu
6rHwkq6anNP47BmfbRWR6sp+oHqKpUJbmnPNc9a3npbkXe4C3JRsMvqLVvWDN4MTqFHcLB9mJB0g
R7gXgWj6MYt2qYjhDmbpNbNzYlPNg2rJH4u0ehgdZ5MW7J3Ns37Eur4Z9ryZnWp7e8PW1MRQJ3J4
AES5hv9PqpIDXDx1TxOrHlLrkL749S6h/v1+CJxNSD+L8Os6P4weaasba4gZyT7ZjqPCFlbX8Pz7
kjHYM0OGJcZudYAKLtje7o+zHun8oW6bIKFNMI2HWIVcsuK/L5QSh+HM8y29U+dxB6X+H2lf1tu4
rnT7iwhoHl4leYgz2Ekn3Z1+EXqUSE3ULPHX36UGvn1sWjCRvjgHGxvIhsoki2SxatVa5Oj4nwEj
Gz/fXpyV3XRhQApqkA+byGDCwNTPoZYBtorkVMppAHgj/v31trWVDQUZHsDmFi0yNOJKIQ5zmjjV
HWwoQo8O+VZTVb5zbTjgjrBQKDDBHiGnPMpy8ir0UxIQpTkBj9/sZAxse9rqebnNsnp7ezhrq3Nu
TXKJjMVeh0clOSaG3kPKG+3lSXYP+ljFtK3ZQUQISCnYvhZZsksvKMo01vLYJkfeiLuetw8UjeZZ
rqqur00e0KVoz8Mdix4dKVVZ++YokgbDMWgexOgbPSINAoFsNIAoDqQVPwDaGykuBAx4j8tIKOKM
Wd5aBPQ1Vo1sW5j57x9eGTCigbIGDdnASlvLjJ7tm97PXVpZhX9M8sj2g3Le6PPutom1MZybkBbf
LWvDprxERuc5dcCsrPCtlc+DsGbpwEed6JoHRRM1sfrK845g/rtrKr4pilSRH1zue+lWQLkOhS6E
VotumfReEgg9pyHFg8a3SOhbb9x5rpyt6aP961vcPrXKtoy1MZ0bXP5+tiq0EpNvmTDYfW2TPMQd
oPCrlY0CoWMcTahpg2Bf3v4JHvpc60rQJICihOz9LCCmIpmwNgYUCSGrjDobcG5SEDWMbCxH00Sb
/0G4wH3sb3vVyh4EAx7iXEQc6E6XO/zw6itE0unJaWpKM+w7L6jTac+HX8TkS8OceL1tb204SxZ/
aS4CcYF8tNT61E6ADKXQdr2HTq5x9w+fBxnC0umDk1LmTEVRmE5W30A1zv09dSzwFT9/bcHx3f++
b1x61BwXRTLEUKXL+DCHzswjGg8brbPa8PZAVIakvVKV4I+oCwwEhcEuD4s8bAeFiRWSYrQPLaLM
gNUuqlSSaxnC8ajbguSjmpJt6/KHIoN40WRGhWc85KWbByiHRWhFqoMSxYtU95GJndHEf3uofzOh
8rlw9jvkRwlLkt4UQ5ycLJe0x9bM7GoDkb5n6KGDqzi3sw2KDvzemhCEe539NU+c7l6AvTbgzWz8
0iCdefsXrR1U5z9Iuv/qLBGZW2FicHlttToNuvwV3MlJcjIWsitA/UeheJjJwt3LExBIVpTM9UXb
9oozrkI0WboONoaPlQf7xTfAiwJXrz9NaPYPLD60O3eseKh7dbLtM58HRkXdUPT9ENRNMUVay+uI
Jj2N8KC1IsZofo/CUrP1LVWT1vWKgcEZJHrgUFnQKehCu9wGTewnJmnm+Bh3vAEuQtef49T9bVWk
3LVz429pkzdBrCdVpLnNn4GU72hYS/bCne0jBNunt9sLttx9Vx6E5/qCM4bcjZxr7xhD1z2Yfk8Q
mHu28/ElF/SY2Fnk+1yRyVrdmGemlgPu7E7Rh8TJSMfSU+2aCL++p0DoxZlia66dkkvRABgBwHMA
Yrw04s5CS8ZWxMe2NEI731el6uZSWZCiCRJPdgythvg49Kdh3jDv8+0VUX1/uXfOpqlrMpbmDr6v
/S5YZA+Ka0v1eekZMWsOyE8bfL6Mkb8PLa543K051PkCSA7utEzTCk+Pj6Nz3+bzrrPiMGPPuaWi
2Vi7f9HSj+wuQKwoeiwDPZunMma8MLw4PtrxI/HvRp1FXq8HdQZ2YhUdxqoteBQaXZD3BdL00hY1
Jw0JcYtgUOmjn6JxiD/zbgYnvb4xXEUBcnUGF1LCBTcKqmVpBnmdaz7ObnIEwdMG6uobbsVf0or8
GpN6d9vXVk3heQfqY9ATX2UE6VD3JbU0JMpbGprJg9HOGyN5yKkKr6UytPz9bLFGGySYpoAhIz9Q
aIvk3V1ldyAvV1wGa2eMDwgswPRAYF49WznEmix/QJZZkPSOF+wxme19OyeKJVpBcgMIe2ZHcoix
x5sp9vulAuO/phn9PlK0V/WGvzEL8UioEVZuu61ac9tp2q4zi6+3F27NIbFuUAjDjYdatXTPJjbJ
S5Q+8CDIhqDkY0A4VPTIW45cYfnptq2/qWf5jjg3Jg22cibIxc1OfExKp9/mlpUgtnB/ceb1BzMe
6K7mnROaNdVCYuroYytBBrX3m+X4gkcFxtBVwQjMzcadjeoXTd0vRC/uvdhBiCDah9gxisCfc+PB
1lFxh4IF23Y5sYNBA29lhY6jkCBwCWzR+VGBgAZ0+GXy4mRZfMfbxr8vZmhi+gW4myDJ4Ydl1sb7
Rot7RGFW/JSWDFQms+7f+0nxnWdTcy+AtorA+8B242R5EAzNxru6tKqn2RnaTVx2Rgj19/ixyfI/
U0+3Pe37IrDHogk15gxPpGt52GQzNDENFMnmsu3ujB5VE2DNrXkKivyeCX8IU382wypGGTNxWLKp
rKTYZwP9OpMujaCgjh/siB+I3ZqgoDM5xuBV3Aph+cHQjunOEgV6ec1p/GNTb4xuL+vVRQCMhoYD
FFUlhPtXDKjcSO3EL4oMEuOBaT+X1unj30ffGZQD8KrHdSzdxCCOSkuR+dnJglTXUWQKkMDViYKf
v+SuHReNgAjL5FOyTWt/SgwwEdnfrSoct76xdeLX22O43ueLlaUZBM1maDWTSdXzbIyNeoaVJf3R
fJpY5LD7PEHIGBGiB2Mnghniu6Aovm14bXFABIZnGF6wC+jx8rwE8FWH7pOAXWyP17G5+/jngTwD
kG55x1zBZ+O8hLhTM+Ynhucr21L648Pfx+mIzhIsPH6rnJ+aE7sTnknB4Nm/WO91rUiHrMzOxeel
2cmyuRyZj8+De5xZNIK8WHR7AFf3CGqhZwOQz1dIcHX6mCPt5cTWoW20T9MIJnK7qRTh6qodaAEA
iI1Unidj9Ax0VbSlBQ0RrW2i1vvdDQ9UVXlV2VjukrO7t2CDW4q8AmHzBK3iAcJelIfZoLh5V9cE
ED0MBIz3mkwOyBuHjrrO6KmuBW6iV61SBK5XGx6+6uMcAe0VsmxX5Fc1tE8YIx7i7iGwxPM2HIxv
H170Bf4Jzka8HK5xR2aMa6TvcAx75DQO38CsV/SKu3Rlli5MLH8/WwviAQTU6oIc8zysRMBVYsqq
70uHrjWjuE5tfB/MuffVx090hNlL/RvQu+sjt2NQHTP9mBw1mvaByN1H4jWKCZLVvrG0qBiiE9JB
RRd5O7k1TcStgTo1ziVrguJN7ablFlXZ+OD1FsqUyYjKuzfmAQAEPKwKNm9LzWh2mcZYaOuc/tR4
p0cmLSCOK3BQBKT2Vc1mV8GX9BOlJ5Q5QGS3afPkNPj1T+h8dZu6n59doj+Kuglp2SsezquLejYl
0lXnaFMs9IwmJ5emG8tLQzr+vO35qyNaODdQd0SLlHzNGZwRh6cEpSvny+xrYVfc2+g9EfwFjGm3
Ta0OxkVEgNTGIiMjDSYZLVoIMLycYja/5YX1Cdpa29smVg48DWD9/zMhV7YZwAJ27yAza6cPfvmZ
OGFO/2XCzkxINxCN64aNlQYX8EC13f7q0z5yQR9Kv1IIpf/DcHA9oEyP5+5V8t+F7F6sdW0CLWJI
LpYHY/7TxX9u21h1gDMb0rnE0ZZom1Wf4I4gUTFD/2L8UTU8aIf7yVS1ma2uz9JWj8wpDhI5uDHQ
g4eYAVscIoZRYnwbC2Nba/E/TBvEcMC9s/BXIhi5PGqhXuaB5wtvdk8nu2S6s8H5Zbq72/O2NpRz
I+alEZHQ1FrORWBtkxAcsz9aOn3XplQRr6nMSMtD6CC4Vi9lRe9tzk6VeCr+IUpYdiMUHRaNjysy
6QHZOYNPqMcOfGDhTPq9Pg0MSuaq1V87AKDWqqGsuPTOySgkywS80LUAnnN2k/251BWX+FWYsOgE
OMjNo4dbB1Hm4ulnNywfCZi3ehxlw+w/mb6+T6h5oHMaaaMV/sPiA4SOG931AXGRFh+HKdQqYwf3
of7upL9id59+mEt6GQ16h/FQQ5XhqiM2BQ6oS40Gt2G2i2lkGZuEb/5hFCjm6Wi7ReuwTBJT17o1
QRKTHFvO0rsZElw7Z5jiXdnWquTscjFeJBIQU4O9FPc1gixk4aUJyz1IyXUVmEj0fv6U+YUd9FXy
VZT0E07s341AYm3ydBX736pVVM7Qw7E0Jsj5tBL9+BCY6/Qj79NNou1YOQV2/ZnFm1rcC1AN357P
laMUOlyLPDlIY+AdkgPaXpyQofK1Y1z9SUowx9A4GNH2brr3NcgsbxtbbsurGQXzztLRsWwp6TaN
tRnKb6yEWFY5xveuiTTeTId82+gQT7UIA2O0a2+swqGBxVyVXNvKsQQIz5IQxbxew6JACtyMWcL0
46B3oWZ8bZqXOCWKIV7DeZaXGPia/9YorqnaEsZTn7a6fvSM51QYQT8ejEoLkmHL3CiJNwii/ezH
7Xn96/XSxALridTFUjtGBmAZ+tkx0sVIquV5bR+tKqs3EFkElbtJ0g2tO21faK0Z9YX+lomiGQK3
Ee1u6LoyFKJrf3uNN0UOrfQnn6dN4HO3DzLN6XZGkzbvg9l2n8qmEYFZz9njWKNDFreU8WLUotzq
CSJrbS7gqPVEn5vZeZ/muthP7mSEmtYPW6TDitAFqVMeVTmtNk6jpVsismnT1ugPD8COlIQTjpJj
LIjzqW9cUBDqXAX0XDlmL+Zn+fvZ/CSdqaWt1dlHyA9Hrb5Nq9AB2SGyb7cXYsXF8JhcSAeRS8LL
UtpNeW/51dTo3tH29pV+X+E1kG5vm1gZyoUJKZznCImLvIIJJHRMAIOmQzrfkV//YASbBKB04B0w
/ZfzxQTPoOM9eEcv+2Tpe1aHVQbXSBWbZeU8AAb2f2akQKGrU9FrOczkdhEhW6qbv9Mxmuoj53NQ
1O/gILw9rutSOAqa5xaljZIbhFRt1XnHOPdD0XmhywD4jemm86sgLu6NeWsiR23oP6Zi0zsfD4xA
eYH/eXgsAkQmucdUuwk3SO4da2rfT7VzH9P2dfRU4Oy1M8iCUiRYpAG/uG5rS5vZylyCFsCsrkJ/
AllkG5AU9wipAif9bmSH0rIDpR7mmvefmzUuvaaAXG6TjY13dKvXodmxNPRVjc0qE5JjUkEJ7UWN
hr2k+mnO2Y9hopupUD1i1jbZ+Ugkx4Q6aeXqCSbQnL5U+b5ekuXabjQ3t91xbTRoTsLDEigpMK9I
96FL0TvGZ8M9goUn4MbLQF9zT0UsuDYWE7gfDRwEkMGW97KGY9xNJyAxrcHclLMfmsIIefG9pYrR
WKuWwHgEMlkEkyC8u1x/uzL7kmkJ2q0gWbmdmOeGXIjhzSx8tMM6tPnqWpRsY12bg26i49aG2tee
lbW/g8hlmgQYANhvCDEPIy3ruzLhPOxNl224nWYH1uTlwaGAaYzEMkIBfu1326mm0Km5FgAJPEb9
1DpbVns2dAy0sUyCymbNSzcI5zfLq/p+snNviyditm25hQyFC6rOto+9h5SSObI92mxZ5U5PumD0
bvYZ7qa2p0/djHYAdElVAW8d8sia/sMUYUsGF2ipZZHQOiz36CRuaiV5bKJB1BaIEv5kXb21IO+G
ws1tl1tZI3gBgGBLbLvAKC7XyGhcLBIkf0+m/qPMDxX92QyR26lgTSvPpr9Rnr5E6dBglfap1jdJ
YQlIfI3GHMV+iuZaFZxodSRQm166LkHeIVe5hZ43mpPNUJJCeS1wNL73WPlmumRPuKpJdWWjYjj/
syUNx5hrmjUFbOWD4Qd+ncQhn0kcGXYsFLtoJf7/Sxv2f5tIWiBLNEQQgu1aj2/gXrfah8Yxg749
cPE8FtsPe8OCZ16kBsCeihLspTdU2TQ6iPCc48CgGVPsi+o7XD0Y9ZfbdlbcAb1nQAfAF1DnlnMo
gPA1jLWWcxR2Fab6N1TyFKHEmoWlp2bBN4JHQPaGwu4Zm/vEO6Zh06eBr3worbgAEo5giwPE4a/6
zeVUFXEPbEiV4u4GSiuLWLbXvH9YjXMTi8efRammDwlpazHR6s8ZtDC1MGYPydePLwVk49CICW63
64SGnbPZEkxDu4H9QuITU7jv2jqglXtBuuD/VxHwaFBcdkML9wVLrJOB+WJWrPRyi0hvnQtMmnTL
DE3nMiBs4iN0qkI+DL9woN5VrReYKR4UDe8Uq6KyJ23Ibig0SIgCpEHy/slsrF2Z9PvEQDE+9g9V
1ykqU2t+5iJww/WJqAAefekETGOtDeZAAIXQdE9+Dz3IPRR4EJWJZQ3P/Cwl7eAW2gKX9h9N/SXv
XipPgatac4MF7LHkzXE2y3kti1FgnGsaH+lUf2ME1UjPpfvbnrxWfLGgywK+WAAqwawkpbVBqtWK
0vFRY/OEDqkrKHztUSp0UlB1sT1pqkObwzUo28U6SDdm/84h3aZ34y95bu1u/5jVAaMm8Td/e61u
N5amNphVDlBEqoNji+Vf2lbVZ7e2bgstLrS/cALhar1cN9I1dWKVBjzRXshQeb2te2sKBNEVQcKq
IfReIlcMsA7espeG0m7iHgVp1bFzi8deN7d6lj85QvWUNYzlRJP3MgSb/jMkr6Cl6clf/KM/mPS+
5szZGh7Nd/kYf0F+V2w1IEoYaczHyST1VsxmfNf1A9+I2Ha2Zdo2G8+u20joQx30PMOT2LJ/mgDN
7PK5Tg6lcPuoiwHYIUZcbNA1ByWFYqp2buJ5YwAuaNjijv9uj5ULOTW/iNK2AuIGAfUudzW64XPf
BE2XN1FtgN49r3VIe+ZA8ZT+MNzndKJ3fudPVdB4wFy4MXRTgOpswoHO9rbkVXnoEtPfWlTM26me
cvCl2GVAJnSRt+BX2WUVDsiEteNeS5kboKIs3rzZReQ6jNluaqi9Z7oeh44G+M7YdtqL5SLjLVBK
BPdg4HJtftLiBPIgtngr8F89tYNfboQrxK4trHfXyX+IzHK3xkQcCAezB0srdjkeuRtSm8WRll69
G8cpD816LIOJm5A5EgkK+zMj4KfK5zAHvVjg9cn8AjHFNOB50oQNZ3HkuAJ/QFp7AyHvPoL0bfVm
l2kT9XqlRb1T5Tt0zlkhxOWnEJ1V3ROaqp0dxAadTe9pyR7MxFNEGzTSOAN/9TNv1AMBx98giVIY
4dj1TojiFRBULUeGP6HJo5txGtV0EsGEbq0gN8XvenYFLn1d24yVUaNDq+mCMsP7AVjM/mkoK21j
TXMezWaab4zCGu7bkepo9e0H/Mj4W984xlvMBv3gN+7oh3NGhu9dmeh2VBITfT5Qe/K7rAx0BO9b
aDP9KYZhCkDFXPxJevLdGJvyUeR4v3R+SV/6mTBQtY9jCLinG1ZWp4Xo+ci+ev421Q9j/GkqPf+U
ksLZCbuL8Vtn956Xdh8lSY3uFQgldVHVC/shK2nxWKSaCIee+8Hc8i4yyoK/pYZbn4SXwxnhSuUd
+OlpoI2ThhwGxStFR5+KSxoDgK3B1bca1YDvb7J3K+/+uE1TPHl9b4YoShh/rDrxtlaRJDuwaIwP
PjO9qIeqwXayKh7lXTkHYH1tj3mNNgtiJHxb1u1woGWeQeVPtOXGaXsSubiJ71t7dA4omGGgU0Gj
XMt/j03c74Yxpc+EURpC8zt5M5xR7wKfDajdJsmg3blVNu8K3tSBmejpQWfE3xtaZ4euSFOILOne
rmr1Kar0cdjUvLGA0W3jUJRjekfNlu8G8WfojTCF37YosUUmiIMUYcfKAQ/mPnR+odFoSc1LZ6Ir
3LgxRMtOjbUBZMTa3L4/Vo7ci89LJ6HWg1tfixuGB1MMJD97Yp52Z5ia4l5eOXAvzEhXSJwObTcm
HTu1IvDib5xuU76NY0WMqbIixTB0xmr5cc1Oghxsfkes16rdONrHb6mLsUhhjG6lLu98rAgFbS6v
ATSwHlpfEf2tZQxhZQGGQbgW2Ttp3asWeFLN0tlp5nqOHQDdBYMigwbOovmxr5CCxYbJwBZQWEXI
+kKLrMlnUZFkKvTVugf+75dILgJVTZJUKX6JG0fmvCGaYqiq70u+0aUpAEuuxk7GvHEi0JPd9vCV
OBodgQDiaHgGIkkuLdc4ZsRgI5Zrap+L7NHoX+LsZNI7SOgoHGN1IGeWlr12Ft+CcEZvRT2wk0V+
AxwgPkyYs2BRz76/uP/Z95uCOOhnxSbyGxCqxJaVhRkOzNvTtZIbhxGUqxZNXjw6pdWeBwLCgwGr
XeS4vqYwJT9EH2+WpoE2GYK++NWqWkNXVmhBQNqLrKt2zbSqjYM7OlUVHyunWgTM+zpoy3SL//hP
FXcPTqMSbF0mSg7/lmaIhaYSW0tOGE5JbzYJVIeO9eTvzRqNaNXU7qsmRuBjqPJFK16xMNYtPRGI
Sa4kXKrZ9CrQK8XHNIlw8XBVw9Dq91FBBYbYWFinpWRu3zCjZBStJIUFWfNGf27nUpXlWLklFqI0
PAtRXEKRXfJst4Qsit9S55jlOw2EwWxDxo/XKC5MSM6NHouM2DNM9NXWK43AgMBw+eG2HiQ7Xbzc
8CIAbwheAJc7KEecrJspxQ4CteuhYYo39MpSYIGXfpSl+xiufPn5wcBbb85s7B0vdCLnwz1V+PVA
x6BZF73zQCRLByXRdMELT+DiKdpgdFE0nV9vb/61AeDhhZ4wgEMwBml+Cp2kTjojfdomYZOCdUpx
uKi+L/nRpPOuxcFDT+4XZm0novChlYME+GCkseGoILWWs788aUDZQYHh5bZ/oP5ncIEwMYWdi+pz
9/MfpurMljRViOft0hctPU3b2fqkaS+3P786FBRPcPkj9XeF/5k84nnOXLHTkLvPaAHBPy1abZHd
ikrVka+yJbktLU2Hj3iinUz05IdTwr6KQQNgr3Py0MhKO4AAz5fbw1s5UFyURBHYLPmEK1AQ0ebE
7GbGTmkJYtf4YabVgcbvt42sedvSQwqtHRxbcIrL7Ri75qwNCIpOlv9kF0GuaqNa5kW6RkDQjuYQ
XF1ARMt5IMOnJkMeikFlyQ0mvCE77acej5vY/zha68KQtPG9gXpezrHxTf2X530tiRXEzautUlpa
8YMLM1L4DBkNvaQlAjEqvlVo4uGtG6D4ENjJc2t8v702Kw5wYUvaPsSDaFSmG+zU85MZ7wZ+ouPu
H0wACfq3G3FpdrtcfitNO8vgWP6Mfu2sDUN0qSnceNUDgNLylwoaQJpSsGTPhVPiNYBdmuUzeO0K
lr5CoDl9qVsKpXmTa4oU6tqzANS6C20sghcHxMWXgyI5Szo7HcA0gvDfR5QEEorfXksORllFdpr+
MVptM6EUEsSuvxli7XdmxYofsbJ2F79BOi9K6NCC6RdVqUEfnLApvQ04lJ/xgv+Ht++FocVhzwJe
0QrmxZWG/hLPecg7RE+i9cjmtpusnBLoiUcHEQosyKPKvd1lmxed6Kz0BI1LiKKoVH9Un5cc3XXm
KUliB+VCL9Jxpf74h1+PSAZwVPghFCEvp0j3+0YzEvA4FBB2Q2cdfRgTnygeNituvhBt/WdEGkMP
fR19HPv0pNUn0/yeOubOMIpQNz7dHsyqY+EVsNSIlqSWZKdK58JuFzu+ezd3O6RWkK1RYSzWFgSo
Sqw08HhIAUtGXOpBZbbO0Ohj/kHpPtEULXdrg0CCZOFTQcRsyYjqEfKfbc48LHi5qfLIrzaQTb09
T6tDODMhLXpaFiLvcpjw602SRG50+/PrI0Aku/TUARMgbTtk4gyezIiSuQPeVEhHzN2mqBS5muVZ
Il2ePsAn/xmRTudKyyGy5yACwLPcbk8aPRDyQPg+y7/39Y9uUCCwVGNafs7ZUdJldZuwBOYq7TVO
KZgvdraKh319Wf4bkhxvlNVUZBoKzpCyvcvcHVEsi2LGZKxGQUTpVQOWZbL1aCbTfqbTvtb6jZf3
j61VvDSjtUW6XLH5l4W4sVBy9YfXwDq3Uwaz5Fti9gGLT75xYuW4m9o6AIL3/8v5DMm3/XHuHa3A
JCYz2VVEpOAmMWI0MPaKx5rCI4xlNc88YuzjCfcnDDnVrzh9dsDMX07724NZOzjPnFxG8buJoTeN
niJ5m2wo3df80a+DWlW/X/U74OiX2jc0yGUtYJZQ6rgT3goECglxxqLuH3raFsmS/yxIN75OTGT/
AbI6uRUPxne0cQS3J0o1BOnIceYm8zwCJ+uyY7kfVIzZq2u9kFJCnAD3iqxL0rglcs8OASzIsgI6
PdfzlzJW9J8tP/Fqn5zZWH7DmT8leVF0kweufd2vwnL4LezXtt9qAo3Qf25PlsqStBqm2yajXSWI
08dNJ5qAgwTA0IeQoUzTpmJ729r60vxv7qSl8VnnmEmLuSPu3oGmC1WcL8uvvTVv0kUAdK+d68TD
Q1p/YPEPj32uQGU+ZD9vD2PVDLQjkNNcqFwd6Vyp+96rXTEhy1z4pzGt7itqBDURIcssxdtmdX1A
/760n4OzT87TVEMx513v01MzFgL1f6N7GDoUy62s5/dDk6BkhtYuxTSuLtNfqSdUz6/TgFnVWUxD
+fzkpQJKhTMZA6tUvXhXjeAtDbAgmouhK3vp41OOfngkuOjJqn8waPSVgyKcXd2oZwYkZ0DbceWw
xqAnmrj7hS0w851PdppsbjvD+jjQxgWyxuXxJjkDzfMGdCc4bti41VDgVNGcqr6//P3sLGiosKo5
xt2SfYb2maviiVn9PNQLQKq2aMTJOfo2dTsKkmjUhrIvVrdDePYP03P2fSnfMKHomHUEz9pMhMnw
jHH8/31fmn5jarnjpTU7eWPkFxvVk2t1q4OreeE8AuJdlsMR9uBWYOxBllf8Muw5nErgs5wvpdAU
87TqrQj08ZiwIBOnLT/kbJn91kw4Amhci7oTAN6BTnU9tEcVB8naeIAQQS8YAGjIwEuxK++nMc6K
EVlZCK8jx1SAI0bYUd8ailtYXxuQCf4mDalftGDIErUm49xIpuXkSoddGpevpEWv1EBYAbI1YB8q
qH5k6RCV6W7MRdT7c1AX7mMWTzsQzO1cFRHcmqNbEBUGNBk5aZwLlxOcJMhLlh4qavO4f+9GRXSm
+rrk5mZZN8MQ40rovppzZKpastYm8/zHS15uzYQ3STYja5duyzaaS/CUv9/eSGuesdD5oSiDFCfo
Hi7nR3hzMY41Yg4/swL+6t73RTg1KuTjcujKN/TCTQ4leWC4rzglskqbus7FfoqTLOjtpw4tnNl+
rF6474PgQFVsWl2WM3PSHdA4zTSD3Y2ddPqGB6jevdyetLV3FDLPwFJAfRT6LMu6ne/a1HEyGnvJ
SWjm0ezHOUrjeQ5aczzwzop8ZCSTuH/vB5W/rcUFYBDDwYRNjByHZHgkGmG+Dmo/3K7bYpwiszK2
k+HuDaP71Iz+5vY4Veak00kYxeTxEuZSQKv5OG0zh0So+kD6dj4CZxfdNrfmi+AdAVIZJMgovyzL
ejat2cBBVSoomFcN9l6bGfCjGeoVJLB7lULX2s5CmQqSBj6QnldyBpQ0o90NLVhSnWiodyCoAhLo
9mgUJmTOUI37ltO5Cz9q+a5Xn9vk5+T/um1imRB5Wy18SQsbP6Ck8mHbZXZh+wmqVXN9n7VfU5UK
0doQUBBGCmdhaUHfxeWCTDQtEs+m2ams8T6wpntLf+GeChy6NgoUWcDSClugtJEOUXgZskRelkHV
/EeZfJ0+TEu9hJpn35dO0ZITBn8FARcUEwEeyhpFMnvNbc+/v4zvzG1zsFXHpo3vt/4nYAu19I+m
/XQyxeNQNUvLWp1ZQXemB5G+MjuN7XF+sDvFINZO6PNBSFs96TNWoHiHQXQPI5QjavY7hzBC0t+j
NYUT1WtdNWeSZ5GZD67RwdzUhxATqeIXe94p0xoqK9I9ANmzWY+7xbOsNmDte2p5gQCENvv88X14
PnnSJeq4fdrQFqPx+J8Ggjijirz9Wp/x0oflw6TUFuxglWenzPX33XCf+fckviPxW0V/MW0Kh/Kl
a36a/l2vb02dHAbVJlJM5V8CtzP3010qupzhB8Q8nKcoSfeJQBf13T9MpLfIq6MgCsCzVG9Nc9cg
o1EBXWXvLMBRFJ9fu8/Av/nf56VgsGj9pjYA2TyhW4jZ2+x3k21ifUfT948OA2g78OICj7SwUMnd
kens58UgUNbFmzqwkOEcFGH29WqgFReFYQjEgYETr9DLwwDnzeSmXpef0IcZjPQrqJEa7TDlKpXJ
6wsAOvcgA4MhoMauosNqZqjTuaDH4/x9mF8a82DYioNnzQQU78FTgVQHco/S6WkBCTlqzUBPJenQ
GQAxS0U6+PrgxBP9zIB0cI7WXJpVCQNV0QXAI3TKHrsVC0iYgL0AmBcbNH/SajDdGzqRFsXpfuZv
zfh625lWJggQDlRMAEnBK1HmDUFudvRrQrDWeRt0pARlZR74papSen0BwKHASuMgLQMKD7lk4yS1
IzI7zVGIfi7iDcDYzzl9nhCoF+3B6j78fr+0Jp3MpHQau/FgLdvbT1TVnb+yICaEIhZsCIDgaOK8
3B6T4RdTnVB+IswLphevGxX7T2VA+vnocADesIMBj0UgFJz6ze01X9nfFwOQLpSSTK4mOL5f8q+T
fRiLsJsOzP70cSvQH0IfJdCDaN2UdgZlU1f7FatPiFv4fjDvmmSf8f1tI2tThWc3DkP8AwGetBa8
0WPdpy4/2T9r/7NlvN3+/MruwM//3+ellehHqlWT7vATz4ewasOij7xYhP9gxEGUDRENwNrk29d1
iaDcYvzk9ocm9YMefZp0VgR4qyMBa48B7CweeH971M9u2MqllKSVUZ3cZp72Gc2Hd4uy/s0aaz+6
PZ61NQFxkwFlbA2wUrl5tuC1bTOa8VOV3Z8M8uGyGOAlZ19fnPtsIIUjcsfO8PXOPjSUB6bGg2b8
cDsAjIDQE7q7wE+BmfzSSKZDW6/gWJIqmYDEvJvnU4UOFpUq5MpMocCPOcLpCwyYrBZokzl2XXAq
nCztmZen7OMLcfF5KSAhuHhJm+PzMfYHP6mOqRWXAoIAuUU0NBqLmvvlJIGyxnXryaxOA0E3Tg24
uo1qYuQLvVNEVquWbBDpImO6mJKuQFtjhW0yUZ3gc0EGWnN9oOEI0o7bjrus6uWDd8HZ/M/Mslxn
rhUjCh1iE2Yy/rluJiAN/cCwj7F2T8jJJF04zj9vW1wdmL9UK/DAttB2fGnx/5H2XT1y48DWv0iA
cniV1Gliz4zT+EVwVBYVKCr8+ntofHfdzeEnwnN3sd4HA6ouslgsVjinG5qGpquNrZ/rEMQjC3nU
aoUflhrZhQxh8cAvppOay8j7n0Bvj6n/a1sJyXXCs2Fo8AEBIbqWBTvwNbcpKzBZnc32bl2ftWY8
5CM56tOg2B+ZJpeChKPv1YWvoVcTMGpRXmKWbVYFvpLtALcNh8JyMQmOGOJ6O5hXtZgy5dCx5qvu
7al1slX9UJLFcnDkEbqjzPsWWQDI5DOepgycX8GLXQBV3f1OvS5cp932pkjW6kqOsFaYxwzqcYAc
251CUr12KsC5t68dRNScvAxTzBzSUrgamzRf0AoFSpjA7HBS/KhNzXAYjAiNfqHV/zs+x7U4wSOj
epiUTQvU2rL83Dv3QbIbskNjx9urJkEI4u8E1Kx4NwHgEgQLoGSw9c7MgKBpAIm/x3hpvTdAREHb
j7P3xQNmeNl8SNr53y0bYhFMcoQsdE8KZ7RE5w/Su216xmBn/ToX/8fPc2O5cGyrOdZBF5TAOS2H
KDf5rKrCQ/PdFlznlQKCDxgcvQyCHgiHmGerYpcctPyznmH0eJdE21skPaMOphgwb4iagtjUjCim
LKocWJ1VrT8bWpCdgEc4nIzmHUVS2MKFJME5Wx7BDCmnC/F7gF9FVauIZKRHFI7GAdoEoDPEN5EF
kMTRmQCg2v/Q50PeKmxZtlB4MiIBDXbBt6CTy9STzC4B5T2n7JVSsiut4BaWrwgsZVpcihH8AK0n
m66MI4Zr5ivL7ZdlfM/pQJeSjlsSwSug/K7NN/GcoR8bmp9Tcrv0x/mwbVEyTwYadh/AdAAbwlpd
f34YrYIQy8nOjcfRFs24L4K4IDcky0+GpbiNpbvyV5iIqW/rpA0a4qFVdS13Wep8BhFHyCb717ZO
sl1BSh3MwwaCZU/0zgAPMEjlQQyjN78KXXHa5V/HeqHrFj1LYoXKT1sLY8doSV7ceGD32r/j9nNo
2b/fFy4vc6YN3l3oq7bpc+D1B4BmREAUUHhF2VZcShHejqD+8ztbhxYO+bDXss+upxAgMyxg04J+
FXUndOALhpXrOWMDwdHwTIxi90DjTupnqs+nItB2mVaokiyybQG2jINMDtJqiJSuDXlqgtbyEpwT
hGvhw4in5LZRyfQBFxe+DEQh8DML+ui1Xtk5JgfOM71x2b0PhHYMegRx/nNbjmxj4BR5IM4vFbGL
xxnXyh7NDnL8ugjdMTuaWnvvOyogW+l6gesZVMk8RyFyT2kAxunnDuvV3pXMD/PRVSyYXAAY4gAR
ANclgsiSAJ1WrTEDvazPdj4owAsVeLEsnESCgmN98UeE2Ci05n7hLf4M39VrcTEl4Wg/jVMWAx9A
oYtcEmI9MLUgOBZ7etLB8AefLoj3wGXj1SELS4ApzK7ieleJMa9teLWrMvU9iEkn1B3Q+9Shv5sM
w8GfP21bGbdWMWQB5SdqtByR7U0XTgt6P3NeKQ9gQ2odnWlvG3cYMnNHvPijpFfc9hISGgQTF/KE
W4wkAIEGWER6XhAoN2hUsfo9BlabMN9XwDGLc/T6kXdkGK6EikfW7bIiQz/m2aqitoo1FdO57Kh6
gLPngDguMryCyzEAzGUZBDwAQXCfsyVuutvMV5FMq4Rwm7kIX5m+uEUFeIbz2n1gXg8qppO3qB7/
srOKNCJalDFe7iMSuBZiBeY8lR4el8R9pex5sY/b5iZVIvAw9IkcA5g3BMMeA8skAQijzqOVP47z
chqb6czATrItRjKAhRQGGIw5LjueZ66wWNpidj5IKSGn1QZwPSc3aZfsLa08r84cLQuv5tkRYWMI
oo1oTKbYrf4d7Oz6Nwg3q2vmTkGcLjtrwd7XbxemKvDKbqJLJYWzlNlOHvQWlGTTbUFeNbvZe6sb
gz8ktHWF45MZhm/oeGzAvhEiCk/CcW69dko8hOn0uJYn77S9YTK7AEwjSC4BK/O2pY3ftj5yW+m5
MeqnaXbvNXN6GjAxsS1GqgVeAsDH0pHlEufyuhVhuYGmQ1BDLMO+LDTvt9k7ueqlKXOqQDDjpNMu
b7gQdh50IzNwDRBL9zZCNmIcmvYUVFmYAnwsc6bYIS+jo4qzZHfGpVDBGjRq1tSkRnb2OapVk6H9
77XLkijTVbYg2yxkuriCcBNoML52EkOdNIAaQWPP5JP7TEPJLCB5lAfjj3/frQs5gVCpxpz9OloM
g2YgWonT2YgzFSqD9DriXO1IpRuAMnu7U9qcmMOanWfdvW3X9iWp/cdm1EKdpWcM738AYS16Rd1z
WY6xVnS7bQ2lK4nMN4IXHCo07V2vpO6zJdHLhO9Z9oDa4xn8x4fEt95zQQFG0+NdiCiwiO4Qg8kz
emAnUBm3C8pcv2f6y2tViUmJMrBq4BGg5wslc/HuIEXKbLOvMFphglzU0U7rMB1A9q5wFRI7hxgX
XNUI94DnKRyuFOBUtWVizfLZQzF7BrCPG6XaUzr+/OfNAdAJ0HvAXAeucrHDgLXZlBMKPjOzL04p
sw7UcCJzcBVVFolPQtCNHgBgg4BrwRFsoDZswC0A7uKs+cc0O6hK89Jd+ft5Ea3PzOaCmgueX60G
QLiFAmrxBzMNxfWgkiJcDw36W9O8BIvd4AyITIJQQwJsaVQxkCwzCex8IIiCjwKtEuIot9YD6mxG
1vVcjJ8Drdp3LIkqu40LZw0ZYA+N8sUwu9DOn7ZtQXLVXskV4paUBJPjUGySg2m6jGSAhvuYkFOz
AmkuU10fMouwoBxAEWDpb16YC5tXrWOT9ohyz9eqbqIhnz7+uz5ocMWYFf7ENLVwiEbqTqZrg1vN
oF/6sd/paHgLvqOvPNYqxaSt5Lx6mEnjL2bk4TzxvHZeT9Ab3qXgZ0SU74OMK9mtI8bs1neUkLkT
ddH0iSF/DNlde1M7tZGLJ0hl1MuwK1fjOKKZJuic3fba/clDC2+mKznCTdu4dGxJaqHrdNHuE82J
wLy+n/XhkHfPwH45WEYV2ckYMUx5oex0HPw2molqDID7ha1fIfgNWoDnCjh9uB2pFdqURHWJivl8
W66fg2QKSx1QUOvztupcsw2ZYu9YMRg1Wq4Q2HjugEzBQ+oX0TzS+7E3Dw6Zzi5VJAolR8FDlAEs
IDjHtzR9U1N0tGkxQw0Li8t2iAfVA1ghQVRp7AqLWTRAMJPfo4k5dOmvd6wZ2hrQpgZ4Vrx8rq1y
Ka12QpYnPRsNYBLjBXQoRhyUH7rpML2j0QvFgL+yuLIXb8R2CsAdaIHKLVl2qXXrVS/2rMh0Szwh
RCCdCuIjBBNibWg2UXrIAgfP0OnWKPZVeQ9sdfvRUxWhpPtyIUdYNm00UjvhZU4reFpbUBJ8394W
lR7CUoEWnADuDN/v851nHns3AiIv+xX8O9oRn/nAf7y1DEUt4WbstF4DMVSNl43rpUd/ST61s/0x
ZzYNp4XapwKwfYrLWKYanjhgWcQVic0SRE5647fejAA2cJr0wV+CNM7gszgebRcVbA32wVSS39vr
KYkAPNwnAYh4Aev0JlrqB9scwNgCoSCQa/vvKC1+T1LFXSIVggQSUvmI2fHHtX0PBthZgNaanvXh
Ow20sJg/AghJsXwyywNaEJ9LQ/IL19a1EKeZqTsseN4kxRDOThuq3k/S/cGDlqNGIUwWg5jG9wYN
DYbZmYTefJsHt3aHSsvnf48rkWVBsyHwptEsIr4tPIKxDFI0eFvor0V/k3X/PnCEZMBfASLmKZyN
Pa16jfSD+zP3dmkdWSXAbkKzimYn3rYu6Z7AeaLQDo0A2nG9J2NZDcFIU7yotRtt5/uKN4XMrjAU
Dv+O+tfb4hcF/8TYdL722LmAx1lazMMAMOhunBLV2JQsGrqQJFa+QCRu0ZSggs9H9tbhidU0AhVt
WDn/3v3pYboZOHSofIFRTQwPFj1x2YKrwE/BzgSgff82W41GERfLAoILKeLtWTtVMNY8b+P51atp
sQcyOkfTdl7S0j8i9oyC8ue2Jci2ykUxiSehfDyZhNPZmbTrF5fTs9BDndEwNSPLVqydbJMwRYfM
oYWqyBtKcXclJRq90P9gjmto6A+1gXjKG0Lf2G0rIxOEKgLqIn8YC8XYgGnVVMwEghKnvUlImoSZ
rR0AKRunZH1HYQzXNk91wCjA6yE4zzRwGeAPMDZKDDMCUZv378iqvMz6VwDX9iL6CDC+4DAdw+2T
A+hmADKzd7gBSACulo1ucxAICBmhtU0TjaQ2Jl8LYFvrTagwLsl+oE0A3XycpwijvIIGqbNS6jPe
x54tVUhxRInpRV7KfvXDt+2tlz1l0VTJX0YwZ1SQhQNar0U5Ji7qiAlL7vye/HK6McoAQY9hx2Oa
rmfWFzdBa+8oYarnOv+2EMdfyha9kFvNuZ0SyF5RbrHmuxp9fpN+S7Vp1zivXZ9H1qTwFBIPDpFI
IfNRN56BvTaOCjmQIK2Qeu1ywNcvh1kvou0VlXgGQDHCNpB2x5qKh2lopmAOkh6Tep4TIegJ7cmJ
q0BVL5WKwbAGp8REtCPmkFETnHO9XJHmstwbYzQi30+OmR0o4mzZeqF6gYw7Z8QEje31eqFBwyUa
B+G0vOOQAvFdEeVIPDfuOvRA/0k8vXmW1B1rB1glCiJlHTndIWFHgIUx1w8J0GNqR4V8IQl6fCQF
8T7Hew6D0MLRtepu0IfGKvFcJdFSlKhoA4DFPHpZeuy93bYpSA8XZkX4RDrKcm+QKwlN+q4IuvKs
kzTUQBSWVUGYMQNuaQpNgOAHI/hNftWO6nn0Z9hdPFooDfNkR4CaqniskZT0ssHEDCF6zbxbND1V
Ydb39i2t5jlEuqeOXav1UY4iJEqQXwTDxFiGzJmWG9+tgT7nNndJ3hd9SDOveAYuyYBhZzfYdcT/
lXlLezNO9rxrEb8qAkaZYfNWbw65Bi8rRgyN6Y+OP7Qlbr3yA7EX9DLZuCaIqpFJlj/BgNh/gsSg
wS1JuwDqqzx3bjCHRM9PQ5ffeXhJEhD3siMyonf91MQz6DKMlOw1pzoN4FjbthHZAUMXFZLiHF8O
82rXB8xtupQBk6cGagE9TJl2zN5RAARI718J5rUEb27HdfQgoSLhoN+OKlYZ2YYhAkI46eMfvIqu
v2/1nVXhuNXnsV5v+uqDDziI1PzxjmXC88FGVzmwM0RwrNYwy9ryk/rsMI7EE1eqPheZIwLe9n8C
hDs372wra0sIQBfKfqzG3bSAHQOn5TfqNjdTr9fhUmtZvK2WrEKM7AKGIDmZEop0gj+a0YPc+UVQ
ARaWRFYRRKkL0Knyl5M3IfVuwKgcsEfXrfZe9zNHq8+2eNnWXUoXjG+sWOM4iYeBs/Yu6YNdbaV7
f1A1W/BYWPRFQKFGFQNJXpCr8V9xEZCh79EHK0FaI4cyhPbYHMEwekqyDjghlXmakBcoeeXb9m9W
k31uFvPWn4t7Mqa/trWVhVW+z3uk+WAoXOP176AgGx7rsoGhdhgStoO+3WkpbXcARBvDLLWI4mhL
Vhcg/BzqFa1TuN+EN4LW1BYdAtKgzNtE6N2Lcu/ZYB/+WSm4d2Q8OLUyHLdwugO9qedlxgU6FGg4
Qp9eSF2wxYLBOgQL5LYsia+6kiUoBEZkp04Svzwb9d4OwtKMtr8vOYNQAygbPMcKIj4hFrVGDNo5
M0YFC+s5N5xd0t7R6ndX3Y/1V9BgKqQZkvDzUpwYCyRjjybpBOJ888kAj2V3MoDomlX3jg566fk+
X0By8q31x3BZXmj6vMxz3IB0d/rGkt+Nu9eC39v6S9f3r/5iks4arZVh1Lc6z2y/PhnstP15xfL+
8UWX59ACGU+vlRUgRbQoWJ+oD7KkJ0ae0+RTpX/dFiaBB0LEeKGMYCxeYwzMDXJIyzFHvn7p09t2
+aprv1r/dkhoqCW3FRnChJoRKR4rekJ5JmxsRbwvO4OXv4Iv+YXOnYHwBVd7ddaGl7ENqzRcVdAZ
ErcCRXlKyOUlZ48v+4WIxXNBIDtg10pn3Dmrtnf06lgG5iO6947biyrX5q8o4YCMYJ9y9Bqi9Oq2
LgYQ05+oCiZIEiEj2YA2SdSvUHAWk5toIWvzxoG3bn0Qjblfg8mPl7sqGtLXbWVk1o44HB+0MXCH
UbLrdStnDxeaj6uvKvYteKt225+Xbcvl5wXHmNmU9qYFPbrimFex7gP2FE0Hh20psh1BuxCub51P
XYkVTBhFQC1qluc2i/XqNPXgYVbcnyoRgn1VwbC2hEAEye24Su8Jj+XfwU2KHBMGFNBBjokoXZx+
0zt3sSfDw4MhzL27tHrH1cF7qnDz4jGE1M/1Zmt+MWIMdUGw3Y7h/AA4G8VDUrpKeDOg9xGvyDcD
kPY4FE6nT3g2pDWojvSoYne2q/AmsnANMSLGEvHsRiVQHKfVDZMtTYpValv/bjTyE9HRe+0AuBGo
/sijRWangQ43NcKia156t4lMUD9um5zMsAEPAJYjIBy6OD/XS9nZE2mnqa5AhzDqe3CXOTuQC9TH
sgZBGXVZ8/IOeYi60YiJ5wmgOq7lMTto7L6t6nOOFV2QmTmw7AsKVdtSDNnthEaD/8RwtS/cKB/T
sIIZ0ArF5N1NtRv6af1Qldmusb3bDHAuelbGDdJDmbfeWK15Yg0w6232zaHFKzWrhzFvd63l3rud
/0Hx27grEiJYTO5gWhuDaMDpFLO9PEVm6ktSnZH1/eF2lCJyxeTrCPqQm7QE5gcr7TLs9AV0N0Zx
5w7dAaDYTGF90o2/+BXCXWboyWqC0hAOcwHx7qdVJ6DVHMLB/vgudWHefBAWuy4c1gzXc2t1TnW2
luJe05qDXhkHK8OlXTQteC+zB3e2n3tveSzr5qO7qAIVuaL/yRc77qpsAXZLCvnB/GLNz6kV6j3I
RRQWJ/MYKKzhlvP4WRJdd07qrqN22UDLLrLoQ4N5Zj3fb6+lSojgvAcbbIl6lTdn5nxv6FFjP1ZT
4VplFzbHcEWdGG0tb+qs3bAEXpq69dlEuV3v7hYtiHR3PmrVTde7Cn1krYpoJf0rTbhWgaQ2213j
1Wcv+4rSDsalsghJ8pBZmDYvsijtgTFc39j2PYZrFTsmcxGXsq1rF9F2dqvXJmQXoxPW9gsLsggA
s6GLwzcUH1GbU1wqsgTelbbCkfOQA9Cz3q/PIOfdzwNAO/UXY2524/jk8xHxbmfYIFocVayzMrNx
XDPg0EI6xpOFnArrSepVK0XOBkMdvnWzVN+MUdWqKzMcJPxhM8jccMSO6+WcWm9olxQet1v7l9UJ
buvGuKG6i2rW7J3yRNVLIbWdS4Fc6wsXPwC6mUxABz+P/T7vQgDGrlY8+Ie8BBhqyMynyj1SVT8o
10L03fyq5uVOzMOLBWjLXccJOAJottai8kDM3fYBl34evQb8ejLMN6M4QWWng+lirIgADaxu77vh
uC1AZgq8M/NPagrJfmGXKpcGdM3R08icZ0ZO2vCcFIqIQqbDHy8IQEcDCRLujy/2hRI6F74Flguz
ua3ZZy9XRLCyc4tAhd8lf0gqhUg/mXOTZAwqNAATI74Tt6P2hAQNph3Ws9WzXb3Wz9ur9meEQ9z2
S5mCnyoqoM51Odpmgea+r5oyAgrPIeWUv0O5KwHBmyLLPdZVjAmnPemyfeLmMVLCSATjreM3565a
IyBv731K7mqa3QGC5NQ4bQxtooxmPwu73OXmeEsBk6bVXeyPFAzvwa2VeKfOdnd6vcbbOkktwYI3
cPGyxlyMsE3o0l6Bt8tHCtlpJDuPHOp/x6IGcgSyq3i2wCOgY+jaEhDBFo6ft5juHWNkeDRXcVqk
LuBCgFg6NTF5lTK06J5dxw8d67QAgNah1d7VnipvNwxPVPvRA9xM91WrJzXCv6qJ2T/LXDoMEaAD
edQAhN+Fvfchnc/tcE4IjSoV6qj0SF1IE8yvTibXTE10odeUvdBsiVlZqp480hTL5WIK96E7ozEx
qFHMTNzy2AxuyHonLN0+zHP75AJTr2vWL2h/+Gib3b6o/afKwaSRY0XZDOzAyf20bZ8qnfnfX7gR
VqJe5PPaqpcDtZKirrQq7mPpCbhYVf73FxLInDBMY+BQG+AvWpLjSp8tVXO3yk6EU+ZSLTe9ETtX
EBYl9ocFQHVpdVpKti/JDyNQxDSqRRNu+qGkTuslOBDaeGuBKqPoFIk4WSkQZxqvbuDB/Kl6Xy9a
WgDWdwXp9zkFxTzrvyTFByQT9ORhNp4a9uA7z9o6hF35kbWf66oLK7KzQVxtWzSs2IFUXwzync5g
1FaUlg2+km9c9MUPE5xNvnh12i34YaX7wEgR+2iZT/uzvpzMYYlbC03t5Dya39f2p958Y90+S34X
w6lhr9t2+/85R/+7QgB0vF4hTP43Rl7B61WrEXWa+zCjvS/MjWbvIC5ZqR4OwOpJ7T7WZnpY6RDZ
+LnAnT4aiX4DXKef2z9IujBgtXLQnIfqvvgyYQu4zNoFg8TDMoYWPWHU4DhpSTw4iotfep4uBPGz
cHGe1mm0V2PGQI5tLjcN6tJD09+OSooA2ZFCryQmyAFChuYc4djOhZZkWYX7f3GcCJN1gztFrZOG
YHQCpGV6qBLVgLTUti5FCqd4XbK0X3t4+2pgUT7uA//rjDw0DZ7KXI9mHXMaZRbPw5c532NaKDK1
eedODwNBuB2oKBikzwgwfDmAVkaf1ZsuCiPQrKrlM0nN+nlpD6CZDOvpOLaPDstD1n6z6Ze5PG8b
kcyxXMoUVsA1s8pg3LE4QX5sw2zNjtsCpLt6oZTguRoyJMZaQilnancY94qa9jVwtXAdaGzYL2N6
2JYne64ghAS4vIVi4huEUjqMxewtsKK+zQ+sm+MpcVCgme5dPjZSmgr15Ov3nzgxUrFMVoy2CQsC
1liL3nKmUEd29jwAu+N8o1sI+CDXZ68pgfjv6XA6Jvp7HXZwMAWcN/vtNZOfgwspQogAW7bHEX0N
55ah+rE82+5tU5cHINDM/UvDnu3iMTHvwEwaeu2HFhi2yfA8031dn7Z/iNRYLn4HX+0LTwMsDFNL
KH4HW+/qT0ERsSHUrV3v37meSmfVygruZhh1cyoKyMqyb1r1xJyf8J95/qVcWlAEfuqcM10ObvHV
7w7Ma0M+eGurkBGlgS7otbDDSHaj6V5Y+JU2q0YAjnS2miedftSXISrosSicEFDCUZCAVc6zQ9d9
KlTnUtbYgkc9H3RCQ4mF+vP1Wvtru+YAssMAUjV1O2ob/jNly9fCaesQo/W/XLerdnpmJHvHpQUa
pYvf+WL2L2PefJ+KQZVEkW49rBxVBU5OLHa4eNMMWEU+tNbb/a5L9XMGdksNr7C8L/dVX8YjU73+
JCDaBpbgr0zhcMEL90HrYUAP7ZsPaHTasdLcVU2/8/Vlr1EW23XxONTDt7lIjjrJY7jKuKX5HbPM
+B2Wf/FThN1wfWY2E38J2IsXAlw7yjnhXx+6ebWb/KPeft6WJ7X+C3nCSTM01mjMhJvUB/h9zJeD
Pef34lXftsWodlU4ZD7LJr0YedzaHxsriKvxU0vhwZIuSnUU2mBr2wJ5NChGi5dbKtxnTtNRIPvD
H+dp85J0zc96nk9ZQsJmAeiv3drR2LAdCieKe0AqF0lw3cK0L8IXIXnha9ZUgdAE+aNsvDeq4a7R
21cQHOzqqrzVteaUl2vssXfMKwZ44psWckugARG7qoiHvkujwXyxGZTHfCWnDj17FL0yreMoVlZq
MRei+FZf+GaSGSSxMxwWq1p2zNCejXWMWVErmo34Br3ZQEyzeI6OSc83daR6prnd6RBTNjQc8lsT
rRT1rld1+Ujv7Qsxgp00y2i2WgAxZkK/lZr9uyCeQhO5SfzVhEcqlwtmpUk9rfBogFq8z6zszmzH
KtQWh6HBDgOCVf95LZcdWcAdun0IZMpBNww3mUCxQtfdteQU6J5sGkAT5PRlBNKOMOkUYYlMQmDz
1A+aY0F9K7irqR0Lg9lo+PWaE31oi//j5wXvFPRageQEPq/VX5f8W6Jq6pH+fA62iT4MPDbE4iid
NPz8FS3lGAR/yNP+CUdIEV/Ijgtq/f+JEFTAXFtljQYavG0/zp2oZlGmWiWZgV2KeLPNhOajMyJq
o8ltAFQvr2Xg6F4e62WMDLv8hWv0UUv7aNu6ZCcUfJe8CAuoRUD8XVsXSde0b7IV+aQcWbmV7ixr
/GRX6QOamxWL+FYUcuXoicP0BFrK8O+1qAZcHQCOBisdTBB9j/nXDpHIkHhPhPhuvK2WJBbjiXmE
2ZYFHFlTrNpreb0GBedSAt52tK4/0f4QrksRauQwTJ91o8UxQq7HzXeFpnqJShUFXqKLQDDg7D3X
inojXU07aUGs5E6YH0Ufc6RPrXVAhNYboQs8G5XEt/YJbVGsB58dGgJNsXY0T+iXbk086rtJ+whQ
aNDhlkj0KFIHUr04RrrvoXUVkzzXeiXTmnSgjADY2QIK09Hpd5Vh31RjcGcuKmC1t8cBGl3IEk6c
62pr4PS4C0uvADa+dlvWZsyWYN/2SZzX9U6n3VNfM8WYp1RF3L3cYsBZJJrNWrqtC6QHDEiOdtw3
M+ZV0ykMcnpTduDv2zZS2a6BL8110AaM7LuY81mTuXVIA9wcs/0ZLOjixEn3NEUs89Y7AjIJ6Yc/
IIj6m9kUs0+MLhuQWHKWdUZSq0PhrVPhQcmEmLytnlNZwAaF29Ezx2WyKQIm4r9g0iJ0ahXmgGyt
LiUIAcs0OWXicaySFbA4DUH1HtFfnli7f98SUJShedcF/vAbCrbUTDAOMaJyuCY3nXZq3HCeFB5X
6pouZXAbvAglAM6V6j1FVLuQIpwDUEx8qvsldotDMk7hZD4l9GGZh9CwP2wrx9foOhpDBHGhnLBL
gHU0qtXCs6Sw+l1b22Gmv2YYOG3XEmVMBgAClV3Id+3vcgq7plEj7ZkDiW3ufBjr/tCxKi4AkaY4
SZKcx7VqwjWWeQP6vBcIqutDl37QiyYKyNEwf2fZ974q4666nexPGCAMbeumBiS3PbLIGk9e9rK9
xjIHcrHGYh8LASUcaNBQrvD0Pgv1yXk2m/Gm7Kv92JmnbVmK/QyEeybvUj9AbR1Z/uDBWO6Q3g/0
MkyQ83TXV081/qqy28C8ttt8YKlNHDz/1uCxzH/pZo+BIhhs+2MEg1jSAAOk4b39P4zpaVtRpWjh
5slBb2KaE1/VLtbJZ/RK5+2vKTgzHzd68mqt92DeCN2p+r+5A7FdwsCoUJlpUDmgu5o9tcZpHhW6
8UO3cSjFabsu/99DiajoU2mbp7TPjkUGIu2xikdPU5wUuaf+70QGgvNZg9lKbB8ryYzfwO0OF/Zl
e69kF/flARCcjJ9pThH08KCa5YaZBmQkCqBallPAUGS3g+Y/jDY9T+M7+jS5C8ADGik46Cc27M09
KbS6QnRi+dmhNLJwNerDwFg0NSRa231p3lRpHtN6X1i3/qSobEm3EQgBJhAokO0XO5tXwxicuYYD
CvSHOYndpIzI8uJqHxY0hm6vsFwUL+85fIZSbNVr0qJlrMVLYQJwnBlREpP0kLmxo6phSP0LECz/
nyDRl9lers8F7wxIAOhifGoJC3kDYp3emfZvjzxvqyWpmGADL8QJ7qxz6qJ0Gs53GbxUDfraagKK
8o9ue6NbPwfvvi6OU6d41kvd9YVMwaelBPP+BFkzgNB6h86/MzsnHOi9EyjiSumxu5AjOLDFyvQM
fMKoYjvIAH7q5p/bi6faKi7/IqawC7yNOxN69HO/G1sztDpv57EgXgAr05skznrUtLdlSi/3C534
31/ITJfAbxowjZ8d95iBJ72KaiveFqG0CcFdNZ096nmNdXPW9bHx8zhtnKfBym8AIhjXeEu2un5A
CfxozItCttSRAToJFXTeeCO+qRqMyerAXoQja4bIa+5S9AWBKCZ7SQq295Pv5N8pomD/KN8BCxkl
YAzOXa8n+p/NDN1LOXAzjD2pg29TXcTI0/3aXlNuCm8uHNQK+BgsGJbEIhRA+WzmN/BUVdFGU/Ct
9RStXyoBgh6tQdjqprg0qVZ/nicwn7vp920dpOZ+oQP/CRem52vFNNQNRDjOElr5s7/6h5R1IaFP
RvHJnlXxpdRNXMgTTL0ovTUdCNasM5Fd+pBNWjgFezXBunTpkIoDlLOLWpCYOcgSRvN2BgpEMUag
V0r8w/a6SY/sxfcFd6fptFjAV4mGKD9Kp2ewUqkifpkGyLrwAIPjIYgIUEMGhMxg8aBB7u4ICiz6
EP+7DpcSBB3GRRuzcvFxKwG1IoAittUeUNbcliK7ZDG2qmM2xg94x/i1ha1j6xW00XDJAuvD7Mfd
Mr1q6RCuthWVgyKQly/aX2H8x1yYM8GrvTAHCMMY/r7PHzVfRTkolYA0AEZxkbl50zBOuzboK99F
2FcEYT2iy68PtxdMJUHYljavaN3NTn7+EKwfC+/T9tdlBxA9AAB3RfE8AMjB9QolHjBRU/TEnoeQ
aMdlilBQnVUzCDKvAphIExkZ1F/e5MFXm7mglgduVV7/ams4xzyPALcYljjxTRpahaJdQ2pjPkpM
yDRgnEw87UGXTrk3Qd4Cw0q6r61hR4X/hRj2YXFftxdQuj1Ij3OaQ16NEYIrgoZoZ26QBuqMLxT9
Pj+3Py/dH4xZI/0ODhcQR1zvT5dYWlWV+Lw7OTuNzvFqewA3z6NuUkiSbRJQExDjmxyGVwzzO1St
zVFHRGAyJxqmIiq0+4bctv3Ei5APWVa+w7BBDYVxbt0GT4UIqzEuPusAeIncVhOzsNKj7ZUzpQoh
PfeH2IHT7FwvXUCqJKlJUZ6LZdQxXlChap2uyBNbDmqb87TGbQ6kOZRePxtoav/KGuASZE7S7aoV
5Np1ytYIdPfGYRqKaacBfC3EHG4L7JFleszddgrXFDOwSWD8tMlCMCjXtjHAkTFFpAUzSsWWHlfa
6L+yNlkVFi7cNzZS8MiC439IwXtoYBa8aDdZNNHqcXoYuzxq9Ife/mqvnWIFhUDtjxDkapH95hyk
4Ce6XkAfTQ5jVZDloei1FjcbCLOXXu8rdFuY001Gifa5tO302XLr7tYGJIsqEJadLVR/Xc5kwdu0
heigLejouAAhPmsZqFJ08K/hFKjKgMJSWkBT0y+FCEtJ5krr1gpmAv/XlUXoI2E8We+4iC6FCBfR
4vU58DAgRAsbfz+rJmelC4X3JBoC8aZ8UxixmgBo/llfAjbEHW70zgGByaoVivhT5otsH1BanJ7M
Qzb62h7spbdTtE9i7lQvbvRKC2vW7DAoFa6trfAN0k0BYBeGsFCbBY7UtSjPH9LJyZzirNvtcpzd
igCJN/FC3Wvz47af+JNrEuN2tDfiLAF/2gVy8rUsq/LcstJszIBSjCE5K855PXvWo2M34JTI/MkP
fauZ0WWYjLthTZBAngf/C5b6VV9oE+nMJvEA9KWTpzEbtsPWUHdaC1ngoH/AndvHlq4B8of205cq
B3ls3vfLDWa5+xCF73L/P6R9V2/cOtvtLxKgXm5VZjxjj9ziOMmN4DRRXZRISuSvP0vZB3g98mCE
5MPedwGGJsXylFXsFile4Hdkn0ldZBC5Gux7WrOvupDkNphFE6PEYyd+XYC5aXP/5KMlFSniew8N
4pvIld0XKGfMT4Peqr1j8S8oRb1JXVZPRg7WZwlY1a303SphICJBCAppnqy+65Lme6bKRZ4HiLZW
KpT6zPlZkKGErzE372bPyUKmF04I56IUguDuzdR5TsimDrdA3RQhE/VXPZDfCCRfIqBJ1I5Un5v5
k68eO6Alobuyh/ia3FUDhwlMq0KSlVM8Aa0Fw9NRQMBJRl3uRFkHtzDP8Pd90DQxHcH6tDoLHG0b
5c/OqrtoNJl/9AF7iyg6cruy7+i/XAVAAwBECBb6R/Ud3tWKVwLJr4Lihzk0kbJfO7FxdV8KTt4P
sjxb72NSXptjnZMSEHI9gmvyZ7MOEtXAYmbKd/jiGyfpAiB7cX+Dl60JvCd4Vavxaoa5spqVD6XJ
RNgW2fQQEK07dG6Q3XbY3pFB5Jx4mhncGlwnzyNFVy3q9Xk6gZnr7ixa1scZxYI9y2tro0506aCj
ae0iJ0ON78NBdy2wcGRAy4c5UFGtd3Ghg1pUvWyccazp+ogHqCCCtgaDxQ86DHWb9aU9ILUpbLde
qGXTJwSJP2pfdeHAbPc+b7jYG3hr7ly3dTbe0dUcl3cUTtuIQwF8grDMmgiEwzf62ZSzlLvtDffk
8xB40QQBpo1PfekVAKprmSeKtUgHz3dWX/uVzZhbPxjyFfy8bGMRL8VT735+DeKtDTRgFMHPy+JI
5yMAw56zE31iFT/a4h+2hQ+4vgMiLr7aOi0Z506HoBJ4+bWbPeRefnIhss3rLbTWpRcNvXDgwgCB
xqlfPcu87HKDBwzk7AVB34JVbMekc3Ya33hk/jRq1zvw/UirU+jC6RkdUI6R3Py+5JMecs08ZHBi
dWQRARsdV2MdBuN0Y3kqmQKWEtN6dckcWbK/YXUTa5MZT9PWm77am3+iH+gvLGRCxJKIxs/3DDH1
MZuyqX4YvB+2/S3gv5wt56ZLF977IVYBVmsZkvalrKHh/8bG5zy4N/tdVj3l0O+7fsy3JrNa5Boy
osSkmIxjyzBoDmxeeMwbp/nynsGCLTEQiECrcGFUBXRc2xG6MSigZ7OIPNR6Cu+ADuXGSKv4+/9/
m/+NtIq/NVcfiqzDSKCW6BGkS4aoLJR1NLOy2GUW3qeig+dt3uN11CX6rtdX88J3A+gZ4TcUZVA6
XU8U6lQ9RMEbqGE5QPWYwr1TWXnIWueGlu5ra2vJ9fEuaEhB4gt1YchVQaECN+X5XswsyM0GIp+B
NYORXDXfuuRV84xdOaaAxWhZk4zkCw2G0KO/J3uKCv3YDz986xm5Q4hlBPG5uDf8LXHDj/ceYkJY
0yApXvLidQcKBnsayfNMpq3xKqo+cekXWViAkP1So33sg6fry/Bx2bHcS2bn4UVc1J7PV2GmbqVp
ti7Tvniamu+0+VpDgbsxqlg33q4P9XGDnQ3lrDJkSGcPnSuVTKsmAxZnF5RJBayx773w/IHKGOp9
1wf8+ELhrQdzHLUmqH+g8Xo+N6PWTAKvCZU21q4UMdl4NS7+PAJdaMWig/ehztTX0pLSqVU65HXc
Gb+t7Pn633+hX44J+IuiE5qRKFysPk4N8zdUZzWZ8vneZnDfMQ+afB38tGK70X5o7F/19CgdtnGx
XZzY/4b90815FzP2CviAvipVCsSbGzyRf0DWQRob4CxgFQHrg43f+YcRhVOTvgSOv2JDZNPbolhI
i3tt+LyxgH9e7vOH8Hyk1R3tupIj5ylBlWlBV7aABNg5k/7dygf/pYEXKJQMOvfL4Hvloal7+1DZ
bh9zyA1+azM1fPc8Crqxgz9Pn71xx0B7AwPFkrtGHz8jZ3RSoLaghVBUbgKAu/eSZ/nPinsOjwrl
ZD9UoEtIMs/jzq8p/2IV3qeSd2bUj267zx1bfGqMuZyTvAyK+6Ezzd/FlIvxxkU6cAsaCn3RxECj
nrtwAJwy/65o+vmJNs2AupDGHomvfSZeFTzCVaNJgrrT97WcUSbK24qkU+4Oe/R+nSqEu4KVeA20
jyJR+OIgxgqy1C7RkGxy4BhrM89DAVDu3hIVWA5cg7FEblu7fsz4bUPm/lAazhDmVKij7U75we7w
DpSKkb2GDQP5eRDnR4gh7ERNzThnZvZgIKpHgwWMJNOWiHrZOEamVeRByB3d/zK1jXZPykHS0Jkc
8X3yp/qoq50/8N9ZMLzZwGBPhXajSiv2oPnyREp3uB118Ug0Zu/bmfJD6XZzQjqAoEBT0ZHJURmJ
3maRB3Gl+0z0Q8rRFvzqmIX2swOhZVfMpXi2A027VQFVkbSY9426S6OmYM29M8hhX7myxBc2lIwM
6ZBvAzf8xw7vI8Svip8Kupu7UaGC6Lt2sWt6OiZmQLydKpwuCrxsOqL/A48+q8luJhL0SGLhbgDg
CxCInTlHhlGVB1B3XPzKJKJhNr/zzm8hPyBVrByfxAjMWKS1wI1EL3phRJU2V08685oX1Q3+U2V2
5YlAzSrs0Hu6bb3cuBdZDTWObGiACIEdU2/k/SttON9Lv/aiGor0e6/OnJNh5eCxgBABWXpUGaQ5
wr0SJtrg0XssNJzaO9ZOa73p0tJ+GwxxVFBCDsEF3fUwNBVPRKe3+4LrWOypgYGGP5UJinXwVJAd
23maIWLTGfnBzTrjqFl82Hs55GuLDNm4Jg0a0TETkVmW5t61KYKKxnc27v2PMdP5oV9dm3am9d4w
VOU9CF47M/hCi30ANfks+HH9evEuvGgo90N3A/xQexF9P7/HUGbL56qdi/vZIu4bdbyygYGSMx4z
y+U4AyhYcTvzE09n6gYPiRuqyQzi3qXD0TOqIJybSoP19zdUGyMHfiSneSibyORfe1uHua3HEl6A
ij8pph5Io0/f/RE7xnSL3cgmM4JlihlRfbLvW2RKe/gKz0k5gaJb8maM6VB3J5Yx6wkdI7rXTJXt
RAarkNlU00PBNS3ux/pVBuNwUziojGh26cWCCyi6QjB6XzY9/85Z3e4aN/ghW/j95RRVV08VQdQF
mXWSFOWpIfB3psPHJ12qKfEDnwLVWbnimVpVfWMhU02Giv1uRgs+JQMkDCyp871wmwFRgDaQqKmx
IWYIwADxoCMTySwRemPBfrPCsEO9FNM+G+ERRCo4rNJ6LO4bg/dROxL6OLVyq5K/2j3/5c/w50YU
incXiIHzj6ph/l4gOUtpQPqQd90tYsFda8L+RB+8DQWo1Q76M9hi44K64yKNvI56g7IKGoVefuo1
Tjw72gmy1Q9wqmyizPcrkM7MHcx4fpqdthFuX3jjcWZ11M5BGkD7ZfUEG0VXa44wyD1uuQ4CbeDW
tdAm2zggWKr16wsaLu4GE8aEH9pJZpYDNS8VuTen2BJQ2UxUGaPVX/L4+kAXZ/NuoOXf30UsWVFq
CrcnBhL3mV2EbbMRu14KxVCjA9ACDR7Q+9fami0xJBxLNXJPLZUSSV5qPgkofk+/VTE9ZsRB7dY8
gdxxN5LpV0/nl40ZLtHxai1RZMFK2suVg97m+RRhx1TaEGLMUk91sgiJ2wT7ETIEL47ZWCGFB0js
srG+EaUj45F79G5o6jGZ+gmmoDMtv4LIb5xgQp0lNewcI+X2+UtneE0cCOyAAZazuyzTg5sh89UO
D8Rv8GjoiQb1eMhZ3g/A7Bj1rnKoeGpr5T4SMFwiY6zl3URAQTVBwYvdwptjFLdRqlVBNX+V+CqP
mRTeIyRJ89/Z4Hefch2R1PXFWeOL/jtGyF9s+GAgdVzXoiojc5g0gzG1g2ddu0HEFhZDG2daBQ/J
mGivw5Tjytmora5Stf9GtaGJCcAPGLsfWooVrb3c10fYu/Qxgg6B5BiCBK2G8k7tBPvOa8h+zraw
yRdSNncprQJHv6hLrQk4Y+OPAliq4r62vFOXERiZZOZn6dFj0Nb7nGSPG6u7ZMKrredCCG4xswE1
BfXF861XzbRpW93DXdF73Z1bsPmOosKVTA43E9U65RGroAvclWZwbzE3uOWKaEc0mLMta61ll1/7
U8zVn8LBbTKES+4XSYiuGY+B1T8pa/7r3hPMMz00hADm8JDZrW9H7pSeqBxy7xlGhJcqHN0XKtGC
nTbS70sX1/uBVvkJragmYeBK7nnwWkLaqAbo9PrXuzSCsxiYw3APjkTrNpqkQe92PkepwphDzdFh
ELRxy6+OAQpHAShSOHg2NKNxOa0WK1BBN5Y69qPSEEH6Cvp+bThoWoguWAwB/Mjc8si4NCLUNAGa
BecGzN7VXdhIVKWLscfnqX3vFom/d6ccXSVGS4OU9C5eTr0eybNi5paB0KWHAHqNOkol0HVbKlXn
O7CWotL9TFmpaVC5LyfLfGmg/PXkmao5BBRYLxf9Flhluf0uL/GkEloEO1MZ+e+//rBovgJThILy
H/3I8z/E8KU15VxaaV/Xx6LpjltV5As7Z7F5WihpkEhGufZ8AJO2VZXL3EvbO8O5b7do0ls/v/6I
kzYXowXJHiaOdX2D7uf19blwVZz9+Uuc9y4m6IRdG8D7eSnqv634Ccn3cct927zwKAOpgF2PA4Yb
b436BwjPNmRTuGnv1VUGYQDNgx5TASs4aAVMHk08eBM8LvVHuacFIN7ozPZHLQPGcRzyJ5h6hqA9
WrtKeN1jqRl6ItAIe6toK7/SAoFViLATBXvD2YJCrlb/v7cLpycA1F4HY3S1+lVQqkmjeLuEHEJS
uc8AZXy//gFWQyz3wtnirD4AJEbLugIVL/W8p+owDH+HxcYMdAD7cAvoqF+ip7eagd8CHpDZ3Eh5
BaewcrxDAv96fQarLbQM4YBJDdgQam/WB5CStDpDBrLxUp+YPAyYRj7rJJuQgAm+MdRqsZahAOhE
ILHYny0G1ee7FUoC2oSwSqDEkAdNWBObfy80FFb+eka4vUBQdiB8j4R1dVcLEw1v5IYCSB5gjroi
4uKVGH+fQv1JKZaYaBFXX2+ugqLo4LRySrPZSmqI2HGSuPod41vUy2ULvQsH/qwaOnY2EvCFJryG
dxoDyyZdsSk1DN4eetgpJ2SAot7ok68Gjl7896v3frjV6tHOAyXYxXCUliEqAvGs8sR2fl4f5WNO
iDVDcobCKDqSH1iYJm89bur+lIppMSJ3975MbXsKy/JtBOYzsAcg5ard9UEvbHWEdshAF290WCKs
AhEP6ipzO8wYdB7C2XxwBxoW1kbAfGmTe0CvQkgMDXj0ps83OY4Zs0ZA2VK78EL1ORv/kl76Zz+8
H2B1ilxJuY09PqX6Z9jWh/bONrZMEJdvvN5y74dY5vjuWYHljqxrhSHyGx1aYNrPSGUoxG3cnZc2
NkCKkBFGNwkWZKsSVqszP+s4RlEi1IL9DGuYnftPq7XUroAlBpzUWn3z3PP4OJFKpGQMduhlhBK5
hO3+ur6zLiRnwIPAgc5fygzQqF2dGpf5A60McLzbEQdzV4BsKFAYJYD03FYOJNU+yy3BsUsb7f2Q
q5kVGnC/Vt6JVJ6sLpnam+tT2vr51deZkIhT08fCjfkjU/ewTf/73wdafdE+xh0NtMD5Huv9zjRA
hOVp77OQLA2JLWnlS8d9scyygb/Fl1k34gdoG+VAefOUlC9m7sa1+NbUX/5hFkv7bYEiYh+vDqOq
PGk7TsXTMUSYHtn9Vg3r4iRcNMjQgUOTbP3MsCkboSmui7QxUXI/VMGOtft/mMO7IVYxDB9czyi5
IVI2HoW8YX8Xo+K+Wrp6qFjgvwU9vlqiXuiVXw4uTwPWHXs2ntzxCZi6v52DAUNt2MsgmEcndP3m
z6A/GC2b57RnR7TyUd25/vsfb0T8/h8dckTANqQDznerMcmKc6AXUxtKXML9zdEjIeqY2SKp7Xqj
6XpxMA/PYwByFcoRy7+/u3592NsWet7MaWC0h0aeAoAZpV6EOnNCffyHlVt8M/AeIlAGOfl8sB4w
1wBXvUzzt9668f2NhbtwMwJlDLjzYtmDY+Kvft9UVltXgzan6Ic9WCaHuJLfRxAIeQJHG4KyQ/Bi
V9WzJvIjs6aX65/t4+lBQdZYXGrRAEN/fHWJzWLIbW5xnnLD/Fz3+idQZX5ZY7YxyY935dkwaxyX
7Q4KTJ+Jp1Pj/dYl9JVQKbo+k+UQnj/JGALGR6hngz+Ogtz5Z6oMKhgsZHiaq2/M8neoeUBjZIwh
pxL/w0godyBWR03lg/F6PvqjZvg9TytL3npU5JFwaEQGhIL1PG5wkdcoruV2WLCKLnr8eoC3YPmC
7/Z6FmQ9tbx5TPtu6nYYaYr0hg6Pk5F7t8Fkzgl39ciu7oEGLsPBb/Nj6To9uq1D9SxhyZsQswjC
vndV0nHXDjMh2OH6ilw4j2d/4/Jt3v2NtuqMuhViTIdaTyoC5d96ao8Kqjm20b7Kpk+uj3fpW4NT
hwIPFIEWMdHz8VD+8wWatGOaU7MLzVy7MalIQE88sXpTfWi5udYbCzpHqLcvBrqQgD0fbOBOq9Ou
H1PD/KWmX4X2xbNehHwwILXbop581Cvt4AyontOfs7WR315a2feDLwfr3coOpqYFhNMxHdsRTTNz
eqPe9DJXehCp1r2xxBajdG2R9Ge/ebA9RK0XlSUYB5+POFeLy5w1jmmtt+PSfjRuqFXAAtlEjaCZ
eXnb11Z5z03oRBSDk0fBAOiUMxg8wtvjbHzpS/cTSiuItXV7KS2uTjWjdVMLolg6TOBIjL12X4n6
10y2cG+XdtT7cVaxIryYUfrS0Xhs6cngZazVWlTWJGLtXyrL/7e+iOcRqixNpHUPyc/r3s+yAchc
ouXfIRszhlVVkp/XT8jFdUNnABhLF6n+GkDmilHNrjRYygL6IFt54/VzUoxkQ0VqjfT+Mxsf3YDl
0QeGbs3XGQdmkdq00HNRQiXB1KokM4BFyphmhS2i/jgHGCLKrb7+JNq6SaTtqRh4FgNcgt4JqWlA
w6hFUNJw/S9hk8sfBwkjADBQE4BB3fpJAHh4ZrKoxrSFoAh6JKGVHzXzKJzX64t94XUDkgmZDeSh
LR11qPMjMzpogRcC4wj9dW5+GUO78bZdihHORljFCBIU6XKqG4AS510PFpgHI29RNADvPg8GGCPT
Z+TuoWuq6PrMLlw/Z+Ou7r6mQYe+cTHu2H+mdh75I9Qwbsbqqcw+//1IEMBY5G4R13280rO2Dcbl
onOqN7h8kDkV7a8RObx6uj7QpY/1bqA1RY+bmQ2dTI63yoRD9t2WYdTWz6/2QqCPpLQzzGMGDMQO
BLAQW/Wui7vh/RRWuwFNj6axtOVR6FOJt93rMrAGq13DPiuzjbFTosood9LbWLoLlwoIBThOAW6u
jwqgppNp8PYmIxR5G5nwzmbJolNxl1vwULn+lS4NBdkXZ4FEwHJo3d4Ecb4OOgOV6SCo7jxi35Ds
bnA2HtetQVbr2DaTCfvuaUwzpuAn8zp6bwUIUtdncukIvZ/J6gi53giSvo/YiPiHfEFZuDe2+eJY
n+wg/r+NtGzNd7EChX4p62tMR5G48CJk2qMT5eOpZBu3/qU9/n5Ky7q+G0hYCphaXaHlnclbPXee
vMr6fn0uF95jCOn97/sv//5uiLmGU7GlYdVc5EJ5+72wjMgEKG9Lp+PiVDwP9Q+U+DHgKr4wGfUI
rXGUqlI6x9x19HjWVJdcn82lPYDyHSiMQCIv7aDz2TQViDduscSrdRM8iQHdnKHSO6CxLD9mRUuP
TKjh9fqgl5bw/aCr3U2mksxZiyNk1HdAqBALoIs7rX25PsqFqYFn5KFKDUwKDCZXofhAKj+H0yNP
C9mpR1PR+UavO//gQzkqFr5kj2XAt9hNl4JUD3ENEBAgn2JNV4dK6DhJ0sD2UNqjO74Nnns7FFMC
P6gIjLM9dUXskFNGylOWzfGgNvKdCxcHhNnRboCuNB6r9a7peABgcMmGdLTacMptGK59Nrf4uxdW
FoPgf7yKNuhVqznCnUGnDW2GlBjBscgBkeuHOz7Dqq8+9mIzxFj24CrNgaTAH5A5eADoN57vUbuY
WFPl5ZAOTfno1JkemuUAq9DqzRkXaHtVFWEu7JdGDOHgkmhuaLm7vpcuHMalBgEOAnpf9gdinqhJ
NsgmoGhml98C+rWY+BbdconjP8zyf0Os6QdIUCATNXo0rYwb1FVPpXRh2fNsqjLsXfZk2/+wU+Cd
sXxCqPTA3vZ8Va0ajNLctmlatP2by+cXwcdnbUb4dn3pLhx2nD38PsLwBYix+np8dsxBMZemRmkj
Szs1/BNnj27x9fowl74QqisIc4F6QMV4dS2LAOwgLx9omj0y5+RvuQxfmgVyvCX8A4Tkw5aXLZ/w
JShWS0smeivE2+gBFr5xG184vQAyADyHrBIMyXVFBcz1XpeAxaVN7RxHbYwUhytQNW8Mc2GrLeom
C0QLgBj4DZ9/ekCpq5bWuY5m2vyrJ/bXjAU/GffvmkbLQom6Tmjgn6LrX+jjqEubGk0jAOG8jzCt
wmOBnHuppw4UkmPFlR9TUwvd3IZTRJVHMgMV2pBb1bePG2MZFgV41GQMoKAXjMS797qe1US1ttbT
3ojtF2Hsr8/qz2Kdn9vz31+9oEgs8X73+H0Ig9YhBIXhSQ9D25jPdQpXwKRq7D2f2A+z6L4go3kb
BrXrNRRpDNVGWj1msTKc3Sz9VHEtDIgJ4TH7ocysm9KfH3sR4KyY46lWVMS6xV+g8fxpzvPIzPt9
54vEMOlz1fYATgnQ4vI5yVCHY8DxW9z9PEChHrl2gV46+9wO7k01OZGrWZHBjNtKiD1ezo0K+Bp0
gtwWpJJF5RulQdyU675K0Lp+6VYTFrwn1b2qfH6cutE8tbMhbnJiGk8wAC1ECGJBdx/Y+g9NY8Oz
zKvADV2+z9yT+jYR3texVvjVKcjcNnZ7/8fQD6iZMi43TsPHDfLnz1w07z10atZlJc3mnQdIqHuS
Ppg2X/L4+gaBevuHm91FCwjQRNRkwaX3luf03Q70aCWJ7Ebn1PpuE9HCT5xSfhm5iixjSmDmUoQG
zWOaoYfaWjuwDI/OYEFDkrYHKFq+geoQjjMDNHnIHjXPP8x2edO2wwE/F3ewHdGrLoIcAkI3yaDU
CGWk1q94LGck4IOf3+uMVUfQCeEQU9u/TOnf5p2JDrc5PPA+v2vq4JF2Q347d8OJkw5V44Imbgfe
SFnsS0vy37lFgWjPyjEeYE0d9h4ki9ts2s+9/9qWrAScaE7J3E5hZYyJZtS35hJ8FBa1wonARJcH
ajzQAq5jzWSbofDrKZlhLh4XVRWbnvbb78toBj3HL1rQdjoYYWo09AREaKBpVISVLNguQ72Yhhmp
v86+eyda9lo4QTy1/sHu6b1jjCenLGPLIk+MkcOc6QebBbcZpPSLcjxCsvgVHOsDsd0b8Icg1stj
Naq4muqd4ZqnZh5vyo5+8rLhoJz8TpF616E2pdjXrjPiaXQS4WkneMzgXp6CxJl6WIDKm056nww3
e6qJQN84GPS4Uu5dPuioQtLpDXoWr501xaiXpm5jJnQKQHCp07aayKHRBJDn/pyYBDvBNxNSON9h
fnXUc8ajNijzqFVBHs6yJrvOyAtQEopUWSUqjlP5VMxjbDH7u9Y63s6GC1EMrD4EW6b2m5V7w5EW
5d7lsHdDPcvtwf6xZFzx2t47eXOwvQbkDkhtRqBpAYzsZ29lQYZjPQRG7FEdCBJvin3gvUPQzkjE
8/7bzCAd5mbOBp71whGEABqAytBBQ7FuTSRs2s6Yxko4J1sLvhld90rExiH/0y46v6bd90P8qVy8
O4TIZGo2ztw56cGop5lt5hA/nMxXqXWtjMBRw93kWLGh7zIUsGV8LwbzoBelngzNb0v39y10cjXo
Hs+/KI0ZNtWp4yO6ohZ100YfwN9x49aSIoH7t4qhGa8+V6Ux3lXwltl4cz4GIyhsOgCoWLhrkWys
SsJFRnRAI4z55Lp9NM7pCJ+poX/2c7Kxah9vrvOBVikU8NKOxyyFoE3ddNovdMbI31c63g8BmNT5
5cidSWhIoedTAQOF8lNPd5T9dTHlfIjVC9234Bz2y3JVTaLgO6l907fCQ3+FtMSjh+2FkrmOhH0h
raxWCnSVPgMk2Dm5g9cCJ62Gvenz5xaYToNYUQBKkhXwKla6mnaBUZg7s1csHnTthznKpLd4nFWk
SXL4jyshoCcTuMvjeBBa9aS57Rc+DzFIatNBzXWNGzYndyWDz7WcGU36EezGStGXGS7YB1croyHT
vuq0f5w0HSTw6alR1qMmW2jA2XfFNFWn2RQNnNnkkxu0ieD23sQDwHv7S1bV34KGvNZ544TgWBmR
MQwIGoL5rS3FN8dgd6ben6RtxIXoT17dH/JJRRUJrNCHto1kxTc0bxDKOM5dgebeTuZ5Bwaneceg
N12N9iddOnjLaGQLK9KHYWcTgUIXsGNEGLc4mjdFqZ6N2nLCqQzuUJh9vv4kf8xf8bEABIB3GlCg
H6rvpPZBYyqEe3KYyPGY0T7suXziZvHU6VqYue5GDvQx9F2g5+jROWjTgTS/KnhUsuoaUSnjFKgW
iiuE+NlRtjN7nqoAzqTgF+NkEclO7Si73fXJusuPn998uKNdsOhR4LmAqfRNtC88nk0nAtG2O2oN
9MVrWHPgjFqRQHVpD04deUFPU1uMPdzvNYBXRwB8IEKa69YR9gfDYkXqfwZ/17kbClbBurqv7dDx
CEg+My36EIy84lm29ZxUufO9G8z8mcuuryKzH/OHudTFEzJ8J3HqHCINaMHon83e0n+MGRQQbcHw
DOMcQLdYAZEJ/b+vme6wXdB5wYufmbiApNaizEanO0+N2Z099uKW+qQ4aVpBY5SY2Y00IEYseMag
SWAUt3ycoftlVt7DKDL5Kcvc6UW0PW5sxMG/DHMEXxo7MyrAl81CSlytgZi/m0dlJgZois7WHjrR
WzXX5R5YfQxcEKgL4e6GwM+6a1iV9oQs2Rcna2RfBpMk1BGRT624xS3ROHSnpuyp2FQ4vrABIfa6
JK46ZE0+JJb+6Gl+YRbTqQOIhxe/u+KFsENN0EYECaJz3jb23MdZIkXGfkNFEQntupOIfMUXPpcS
70bC+b1oDhBDt7fu9Y9RA1rBCwMGBFfcvGuQGPUE7XO/laeSPsr2/u/hh4C8OLCrsmGJjtOzKlxM
MBNnVMez0QRTAxdjWwsNnr/qLoxv/n658ESBxoCmNuDVqwcKqqyNN+fWfDLmZ9/cYdPN3u20BUe7
EDUATve/UVaXEHaF0U/LWfKsIoRL4r62vrKl7O+8XJ/OhajhbKDVwmkUwrmdjoH07jcSCMhm6vrr
/22IZWu8i+Zm05+dysQQVRDl82m0I23aoL5+fCTw+ZcUdgG9f2SgssrODNYsyzXieoOXJHmjLBqB
NCj+PpwDOcnBOChVmx/knXpj5op1hjhVjid+Fo2u9hUso+6L0jITyLAAb3999S7shIUNhQ40cie8
hMvU361e3XWDzXtXnKDYCXp3dWNjWi2QC9m8ZUJ+YRUBHgNu20RJ2jH85U95N5TuKFs2eOlOYnTN
g+KF2rd9T382JJifLaaXkTdP4Iten+CFmwHckaVaB4gSLtnVBK1srjjVanFy7IEmg9T1nfCktvHd
LuxzB9hLOKEulM4PaseONXBodfbiZEyDfKCzrFDPyY1EcmsLmvEHN7R6N9BxXIzEUbADmmwVX1a6
kYOkU4kTUaJMRWN3oQFpnHvu0vGB9Mr6UUmmTp7n5OmglPZWkqqAtbA7AW7WtF+Z8otjhlc76TOi
otEEka8Z/fwpEAHS8c7IUEiCrYvVKhW6jWPyKGdNndRwwgjnmkAjY2bQIqcd3c2i9uNpUPkdHnwe
9QHTQzyc0w2Zxx+stwXQjhrODO9oIuduP+szsk3RQ+rYaiH/iHc6lO6cDARaf5NfFYhC5jwE3i/q
Syff2bOD3kXtBYfCYrh5FTFjk2rOgbcwu3FLu34Fp/iXMTPnVzArNxp7xhJmG/xoGlOWFITRfdnS
6l5vOXTlOHolv4CC1061z8w6tIwSOiPuME6PrMymdqPOeWlbYEtA2tkFBvRDPalvclPpYJecbKZn
p6nrxm8V5F3uDNbJjVrbhWgCZXWU2ABc91DHXe1zNWS9RUQ1nUaNtzvlOv59lYnsnmowiYRSk5Vk
rKvvPLPOfiENJf8w00WMFtq7wEag23R+uKux0oC8HaaTb8gfAwfP2y3hMpXXW4DzC7fIWcK7mic3
amJBa2g+kSwEZ9fPY188yvJebLlaX7gZXYDODaxpgA7XOjyDWgsNtNoSp0k9om0Hwc7b1n41tJ/X
76dL4RiCI0iN+5Ae+H+kndeO3Niybb+IAL15JdOUZ6VMSeoXQi1D7z2//g7qnrN3JpNIonQaELob
Ahi5XKxYETPmJD19OXFjJCTmYHjds54bjuerqZ2O6VdjiH+IkBbOnDRvE8wcG15xbXAmJSxTR5EB
SOpiFoOkp4sr6qbnJgCV4buT9o8vxc6UbnFZXxkCtMsjx2BjUF/ggXU5PMDill72ZeSq1hPSKl7z
NQMCYny7PYlrVnR6zIFbooSDc7y0Inl0vsW6Frpdh8Z9D/uFhJSBAXAr3Njnq5ZU3omMBjDycrmi
uFCpknihG2nKA3vxqHa53Sb5Q6Kbd7cHdXVzMXWmRoFkbhuk72GxRm2nTb0O3487po/GoZg2gpor
38TnLThDCDVprrhKtI1yIXspuE23ErJDacSfRjKSej1twDD+FPUurqvZDgrwlPwMGYT6Ym0GSyQl
MaAxYCnpTikg9SWF/DGMn732Ax1jUfOxgN2HsowdDR8gHdrY6Vf+4o95MP8zEPoaGGs2eZw2YhO6
ZW/MueuPxSD806IREXnFw0Sj2u1FW51VXm3/a24RjUKQUiSBBvFLLGsQFcWOpH0N3t0msRjTYkpF
dehTbexCN+tr21AerHrjPK2Mgl2nGJDEI2/Oyl2eJz8At6D2jILOXsdKJSdV39L8/vZUrexvjEBd
DPjRuEbNCrERQF9m0u6ffPP0ty2swMrCg8tSqeLQNAYifXF82HdiSdgSuYVIMkCgFvmY+Wr3HZIB
fRclRvTBgqdsd3tMqxOHTIBIx8fckLtYmT41/amXcA/0WzuyWTqjdR8EyfudkCECF52B9lxMS9yZ
rpVCMfgT668EdquesuEtqmfOuI0VurqbuPywMgNT+QMN7OU2UNMASXnNiN3mD1LPHMRDUyAUDI3T
ZwSkS7ung9JRo0I73p7GJXUB6FQs0+1tymTq559waVkoSzCdNGW7ShnsJUE9UsM+oDTwzyDX911e
/Ko07TnWp51aZk9y+/u2+etVJJWA5AcgQnj/QPZdWodQLDFRgcpd8VQPTtLY/rtBJMByziwsK9GZ
LKZqoWOBoq72oSnL7PsQy93WRlkdyJ+EHy6eFPFiIFXke0og+bk7DIfs59D+0s3T7am6PsQ0a823
E0869BCWkI6utZJyqrLCVSOrdqJerXZi0W+1UqzsB8zMOsBQWMrkRZZpkUGO4kqqCldMkhdPlCEG
C/a59aZEn7NIfTInaRdIOgw61ACbdONQX40RGAloEv7hcbcC+Oh1cyojaXLrurPu60ioD1S26/cG
8Asr8684ex4LM+Vyas6iY94xHME/QECVjua+TO/z5KhOjc3leXvxroIZTJJlAsdCRpo2tcX2KJGY
Qjc3E12jG7ynjAefmw5etJPBZ+4spYo2NsuqPZnUFvEMTAjLNJplZfUUVd7kDlUaOn2h7Y0sfbKK
6EcLp9jtsV1t/XlsZ7YW02nlmaJ4VoCCeTG5plIfu2r4oE/S/m/McEUilUGr+DJfJxQ+5XkckZug
E2NPVeMkg5nZZdVvBBYrcwfZAsRrEKmA11n2SqAwBv2ZNwquIj9NxZe4elGa73UUbEzbNWiRHluR
ewVCeLJCAKkvt6FSNnEJRkVwxVz+YCiDPcW0TEyPmYY2YgrRcidlu6oatKdA8Oq7jtL53uwQ3bw9
r1dXz/wzuHkA1yI5ecUcJQxjDhAD1s2plWzR3/v5vgs96KM+ZnGHnvThtrmV3YI5QgVpvnTowrgc
dazpAhwAjDpMHiITIunP7RZV7YaJZXehVYaCpnqtQDzyIsRfZf1Yb+H45j19EWr/mbT/jEJZeMmE
PmyyXL3gJsmhzw5xvBF3bA1BvpwlM8w5sxWz1MW5DWIWnpHElvu322uxtvQENYAryWeQaVqMQhXz
VEgF03Mb5UdgJo5kvfbNvSQ8WuPEe3+L6n5t0sjbzSriFrRTy6dwFgWy4luy5/bTtxC+7LLa4gtf
akXTBYEs3ZmJecRnrn0UuqKVI0wUpEWf9FR5i+k87CF8doWkSO/qcbDsuMmrytaU6VW2/Bgx3vG7
Mmg7CEIdz1M+5KGOFpzZFhsHfm1NycWasmwaIjHe4rxXSlSovud5bjI95pBTDZSCra2kzfyR5cbE
3893DLjMKzE1xKjVsR5F0x1JNdx/8h6VLYodapi3bVgL9EAX5KFag85w5cGU3DEhBZt1cBoXPaCZ
2iTZlw7FjyIyrENnKv3XXC/zfT0oxn0HdgLaWPMb/fOwIUf+z5qwcCfVsM2IIHEdrbSiXZdq3UOO
iQeZUvhdKcrtvZ91AhnLjlxkIxvdURDr/CilnHAf7q3WNsVWt1VItu4hZo52FFxDe5yxybEuSYgX
FKUjq6Foe1r4j9Hp0n5ou4ysqKbvalA3CWrXECSawk4NVTpInVKiQ0z80FOVNscud/xqCBBTt5xU
TKD8jXzBHv3csJsKSSjYSOUXJVR1O5al2i4kpUCIb6ie+khKn+Te6O9EWgqPkaXnT2FjpQ6QceFZ
yMKvZWaAac3NIf1adwM53SFM8h0J7ZG+77ESjuVUNPtOibR9EwfFa+RLyh39l8aX1A+UI2VvZTe2
YfPQV174kOV6Qr+i0DwI6GjaYhqOj7Uh1m4QGEAKugLAJzR2Ryip3oIQJRWvN7z9KBvZgzrV0V1s
adWxTcVibwU0QQRkd3YosuqgdurEpbfIc0JPSxyiaOYz1ZtdJnARe3Gn7CtdyQ49zbGHxhAQiTNh
CB4Gv3/Km0B9CBVQM34rxXeD7BV7SgUUJgIUeOD/saDZHmTkbNXAGYth2A002drBYIxPxVi1LFDb
P3lmnNqD2utHcRLbT6YwJ7sjw3MrI/IOPXkptzaM0NbCPrQTqh2w5ICWUEXBPKia96J4TbKvvRi0
Ojg9BGdE8fNtb3r1DAZqMFc+KIKAvCZ+uPQ9iW6VdWhWOjSEmhN45i72xqNgeE+dRykziTdbiVYc
CgY543DFcpEuMZ+S1PhDMzW6GyHKlAjTJ1UQnwdL+317XKtm5gQWGVoqL8sXgViMEe8ST3dltRRs
QZK/trLSHHNZK+5uW1p1XsQFCiRRM+Z7cR8lkHt3jaebLhKqjhEAT+6ldAcq+i1q5S+3ba3dfRBh
8+YlY3bd6ROaWkGk53uuNWSmjSt9VJP4WZAHwH9mTmdRvJMSa6N7f9VzUt4m1wgw/yq0LJIQcaek
8Vz5HxO1q/3tIW19fRE0VIo15ULO1/WcvhdAmVq7kclc2eLMF+SKNGQwguUWB0uYWJM2eK6UJg++
EhyTMtpllvYK121uC6G+sSHWRsRblPQLlQ4aexbJCdPoo6mjnORaU/oLSvp9FYV/MSSqwDTzz4UB
WoQvT+1IuqrtlN5zkaVyGlV8MnI0FaSfpdbsA2FLK3zlLKFDAz8rqBDegssaKQ1YXpTmkgULOW3P
9LHHWnRIpi109ZaZRRgURX0HJ+VkuZPhhnJpC/09QdPGw2FtM5yPZRHJN6nSAzfBiJS6eX+fFrYy
PBVgbusNoOraUT0z9AcGeBbUFW00DZ2JIaU99sapzz/oKexagYLq3+9a20ijb8zd0t1NeiNUYT1i
rbM+K0J0bPTx0eMyu31YV80gPApLkQVqZ5nOoYeKOCYZLHecnDx6BXwkCPe3Tay505mZDgZBKGmv
aqLwqxSqOc30u77ndKJng8My88ihGeC2oXmll0EnVRoYOAD2IVMzj/VsgTzon7PCQFVJAG7Y/w6J
s5Bxr7y9FRIL0o0B4O//ZnEe+plF2Suj1guwaNXlocjhxylOg/YPQlp2n98FckFTy1Z9Y3Ubno1y
Pg9nNvWeWLYasVmqqRNnKeHVm26Bsi/SQ52UTj+oG6/A1QUkGQaYi5wcUPlLiyNVd9EPAg+p18OE
+o6vATP3vkXhj9uzuWoHVPFch2CzLKHNY9f4MQUqVLFqHfpCaBiKf3yrPnjNxkle8+fz7cFupHYO
9uZyQJLQxYAQPcstKvoJzX3YbgnGXucveQHSZwXcj9uI+sBiL1KwT5SqG3QX/h03K9Vjauqfyn5g
mbQPdTTugfYk9qwTACdrcLQi5eftyVw52BQ8iANNnWrclVaTEPe+JoWp7kojvK9p5+fOOCE4aZbC
tL9tasUDY4puQnDQQKCXhZc4rsU2Jyfm6sKXabjze14SsX4Xoh2ySf2wOiwcFfBJ2jFRhbpcul4s
4zofZd2to8Y2POWAEvyhL7eyUWtmoKCbgZpIClMvvzQDbKoucjMAht3Wbi3Kna3QMHno1GCLDhBG
ZL61cFtsFMWYqQsgPl1ulRkajq5or7kVvIqnUTBaWKk9yQ79ig6eF63rHIR1BGoFQVntSz2ktoWk
sy1Uxa9U7PIvtNEMpS03lXQHWwWE+1pagQKX1FMZ+/0jQeVwEMo83OlRioR10heTTWzYOBpiSjt+
1a8xlsCRSFX30e/yYUfPUnbfl21xHwaJbtdWpSOI4ltPQemRFNS62gGuBHNJKGTliy9YyqvsBfSs
+Ono6KERk7abtKMnN4Hr5U2Msn3j72V0eYkF827vp1OHlLamfUBoQ78vAeXalah2uwKpAFvX8gy9
0XZ69qP+3yzlF5ih4T/0YLqdmisRsLaIfI06xA+0KUMpIM06JH5lHYtSVJ6brkaMqOw++b04HIec
O83XIvPRBEF0DHwvd2jSGB79JG4Ifn36QCL/blIPETCCXCofNbIzIW6hzfYhzf48Tk3joaAgdgdi
oztG4HsepWIS3dFQx1Na9dYnKi7yY+1r4l4QxMyO5Fi01UERH1J9MH5lHgOKK2V6CAAm7RKUTR4Q
qPnTeWJ9iivUs+jxqY+zOOfBBLHloEUv3fNfk63Ere+0RdjuEqXJQNArvs1jDql4s6ZHyldoFG5m
YSG1kXcJWrY7w5tah8OTOVIeNTuJ3sHf7WAIx8wLdUdUQvMhhePmuSs19QEdlv5FH0AH+dB5PZUV
GgGeGgl3cddLb3EgNmwsZRjssDOlz1lSeRuueOU2o+JI6wfANlDmy4pjr5mFmtY6ekjBtM+Sz0L7
qxsK+iHg3+n/LeqtIvE1SwnP43ODiytbCRAtE0xNo8fHrdJvg/Jv5r2EwZ2mnEh32rU4Od0WVGvN
m5zbXFzZRG2+2QrYpJXG73YVvXj64bYPXrnSIOTl1M2VHSCCCxNh1MJMoHkGsU+z63gge8XxtoW1
QdAlCSsFeszzal26xNiXaQZiO7ud8lPyUOyaUpB8Wx3jf5jbl94Q9W5qfnO/5BVx5iC3XKpgztw4
04QDKln5XVVAsiW0+b9D26qPiPsoXxJVj5wR3nMHybRql1QRELjYKHaMoD5FaWO+PxyH+Jh+N5Nt
ipdeXAhaH8voHzC/mmnnYueUeOnGd94/xbBCAQSH6kAxlxlNoU2EyK87zfXL352PSNPOKn/dNrG2
T85NLN6ZRZE0ymBhQnuqzQRFqC3817wNlutHZQy+UNJQ190GfeS1SCUnGoXb/JveexOC1sNoe6H4
plU1EXm01WS7ujFhSZPJN1MvXta8i1hLsiGed0xp/AYD5z/Jih7tlRgK8Y3JW/NWs2YjgRXph2uY
DLnkOJgm0/XNqNwFPf1cbVd+QaFXdsTQ+EkHT7rzQPTvzbJX6O2I4mOTRTMrFoyAk6X6L3qrpTZV
DlRuwjw8VNIkPIUEitS8IE3sRphi0zQW7wUzUpD3rEjSIyRHCtManDxMpfu8oGeebKX+6Ou1frTC
wd/TY5O9hVCX7XVBaA8q/M9po8EeRJZ312Y5/8+Li7RoPAB7BZFLMnUgKTmoe24VANIi9GcqraBc
Ax13cQ3RtlnBInJ7/jamb0lzoQ+yMiaeZLpGr8EH5X3pu3IX6rJvAxg6VmPnSBnaKbeNrm4PqOYU
HRWca1hnruR6Qz8yRrvxaSzyNyB2nxA1NDbsrJ2smTD1f+3Mgz97l1m+WA4ZEnluT1ZgDENbnbZU
fVceSJC9/tfEItUhWwkd0iRBXXjP5OSx1tjl6seAcOz/NGV/uvzPhmLQG5WpFUPxy7dWl4hOPm+K
v/8JoZeO4mwwy/p2iTpFQuxpukVOijDMPiW6YMtq/dLW4c840z8y2hIWFPUuVsLnKBJtLW92o1Zs
RCDr+4N7AfyAAjht/vuzwQp1htCgXptuJySOQMtjSqc7JCP723O6GnjMTVF4d7R7SPVe2tGGIIsT
oTddMfZ2HuRKSKjanaTeqaPyrdLUn01EP/nU36Nht5GBWRsiUQHRwQzLvKLTbcRM6VBimdfTEWBl
ZW9+uD26dQvgfeGRAhWxDD/kKp/S3CpMV89exD5lDj9k9T+3bawdMGIPuBoIQmjJWgQgoteIHcGt
4SLOF3SHxt+YpWvWSELDcwOLE6wJVlGhU0iusnyJhG+p2UK9cKcZT2L8Ynr7lkxfb931LWpS2nNb
PA9xY7f9z9ujXN0n579iccjLlK7GYWKYYvqCQKodBSbqh/s4h6jHdLLgl+TBf/T7ttWNuVUXtdR4
kAFbcQu4Rpq7faK/1Ym54VTWBwZgm/CN9+4VcqxMA/QPgshwoyF2y3J8NAsAC2peoGzqfdXC5DvP
7o9N5f2IZHNjVv/gOZbeZq4cwSk9Z/CXpzwwRK/WpJz4uFVK0WnQxHGMyavvzVZt7/SyCB3d9LPP
STh6bh3wZqUvK0MZBH4LtALRMSuEH3XnswJx1+1C3wvupE42oCwf+l0yGum+sOTv41jp1JEta99a
eoS+kii+dboGnAXY/yEekeT2MvTK7V4GfH17DZXVQ0hhBKAhQB7Izy49TGbWYJYCw3DlGEfZ/tZr
IXvqel2+M+RCOuRRGjttDptDOeXE7k1lHopUznlrjxb7WUhPCIsJxzRou1MPIwkFzMmglTwOtX1U
t1ASjV5q2RQqvDuf8AhHoosPw+BVR4lsgwOwUnDAM5QPPNLVJwvxITRYNevV89p8Xwil8lRqFFIT
fSzfrGrDPfy5MJZLDIc8sESd7psrSI/fNBD6JzXJ2Ix8RGn9W43S10kDyNzkH4wmpj7pnUSzcUl9
nCShApSmQNU++bacTKRBlK+pGN83StTZpVo+BebvoAsBqitbJ2H1sJFOJQ6fKc3kxTpB01FPFQGI
G0Lpp2jtXlfubm+F9Z3wXwvzLzi708JGzUZN4rUituEujeudkMIqkL2/jGjpkG4y6bBQX4E8tCCA
cNyUDdcsyk8yKl+TIW+YWHca/7WxfBIVvSRXWasZbt4KD0mrkzPVp18megT2EHeuKkX7YRAeMuRs
p2CLV2wt3joboLV4LKmNaqURh9wdYLz3la+GfsrJrMFlfnu5tuwskppTCc5PShhkiQQ22iPNS17u
5C1K/7WX2Z8GEGTNWZarqmkdQB9dZqbbvuUT+Bdq26WtaDCzbgQDq/t77jT5H0PzcM92H+hwNKhA
xruT6iisk7nh6La+vwgEgkqvoUbi+1+hGZjxLxvPlLXvzwyvvPJ5UV4J36IxSndTnJuuVHlwFlnQ
VQvxX0SdtC2BiwGBRQ12sbUkdQgUP+aEZvVOTD/4X5vsL1aBV/HM9DYXlPXZR5ytglAEfqB3ikGm
XLb1HMYPoZPf3WxLyDRT98BDjne/6l4HElNz2UsY6bK7SYG1YYvofnUxoLGeKaypZSxJSuU4COU0
tngm+PlBqb97vrmx3GvnYo4nZ9jM/LRfBFxiKUIQlAeW64t3lvwvcfQ+ih/UarqL/Q13tuaXz0z9
8XZnaxLA5hVT5aLa6j9LRmbXrd0oH287k9UJo0oHynvGIS5LF6UlItiex5ZriOMrJdfXsTFOf2HC
gEuCwpZCtnGxea1aH31J60w3EEnMVfYUbhVWVwdxZkG+3LxxNBlJ5fNYKlKnDu2/QP9acyaT6h/l
xquu+2Bq+zj1yOOQaBm6X1WIUsPx9hyt7irkhWj7oDfoCqPiFVIv6amHiZJG9zixuDf6RNxJaS46
VdXKR0OG7fO20dX9ZRr43rn8Dbb1cto6rfEzJZk7gaFS7LTHvHsczI2nwtVlpdAyTSlY4q38p0J2
aSMZIlUJhCg++aIg2drUfpAoZaCn/l1Fj+Gd4/ljizLfjIC8flaaWWC0opDFJ2RIno1R/RSq6c5Q
sp+3zVyt1cLM4uEXD+aY6nUenzSdp6UvU5uCq88X9nGc4f8Pt61dLdLC2sLfSGImDJrKoAqdJhYo
2wqKwKG+EQ7ftnLNrYX8c5rkaXwSukfTP4iVm28JxG+ZWLgBBHD/x4RR3cn9sf4pb5FVzBN/EdJf
TBXtdZd7rajSquFFGp8SpX0aAok3eQm9mnZSJM81/P5jLcsb87a+vWds+MywRhBzaVIPEMKIrCE+
VajTBMc4PwRUQPUN73Dl3+aBoQiOsBbymQQBl1YURe8FsxTjkyV8jV/N/MvtLbY6CHwPBB+zm1ui
yXjqtlYeFPGpK+TYlhAgo9p6N7Tj0ayyjbTJlq3FGg1ZY6b6WMcnQ6FufYcYZK/ty2nj5lw9omcj
WkxYGZjFmKSMyPCsCMamYddU6lM3mfc48sdunMaNqGB1WCgpE5/J2nW2KYXlahQrPzkFSADHp7QY
ncoQkFLaiP1Xd8Lc4wNcZKWTHSHQRpfLNDmZw70U3r27IXDeaISwcDHx1CQzcLnRaJKfyiQw5+38
XRQ+KMWPLnr7i81GVRDKHFW+zut4RVFT8mEETepM2n2U2F16B7/tbSur80RvMsgn3pokUC8HkvtK
0vnzejSp/4s7dJ8L2o/bJlaXnI5xgmVz1rBf7GTBC60wNqLkFI9OjkYBZCgS+O+NjbXi02bGQGrd
AC9gZVsMJMlkTxRaLzpJbXnPaGUyMU1llz24oMF8NjLhbYxIStwe23ypLDzphdV57GeRZ54niW74
fnwCvfGSg9HHeTiq1n6ss+m3PAjfhaI95EH/3mcOeq3oCEI1zXOK3q7FYLNCAwJqxvHJNB+rIrZr
/1Hvt0qO80euxqZrRPCwgc3MK5dj8wcCj9SU41OpHKfpBbRsuEXTtLL7YH+gR47tQWlzmVormjbJ
CtR7T0ni1AAE3r+5Lz6/OKVmlhWx7PH5iXYR/6E03u9kQPoy/5SuQcSIs3c9W/2mC8YkU2HQbxR4
gp1sA7y8Njvnn1/ET20BXfmg83k/3SfR58EoNnbvyslUVdAA8CxA20jz8eXv903Zk61IDU90Zdpm
TnuPHNyNKA0N5fQ3pojX6ZLFp121rIb0DJUyJZiToQZ2mcGRJf8WYSgawC/fPpJrjoBu3LndHazD
lbaQF0eVmAVteGq1/KQk+p3YQKU5WrWtFsL/p1/u6w1fvXZUONkMTZz99TK6maC3gWaqCE9ylLwO
lvzY19XnHnnd20Nb2xC8+3HVGCKDtritJTkvTDWMwtNUnvzpRXn/cYFAAnEPlK1I9C6x0d0UykXW
ysNJrg7mt7DZ3/711+BNegPPvy9fbrfU7EsDmORwgncq1rRDob4MMvRvpi2lD531ya++TvQzK1sS
jitBDhkbXtUwwVlc1otpS5EA6KNY6U8pJLBa/yNRHlPhHongYqvWtbL3IDek4xL6HHIqy/STkXZK
Jvp+f5ryk9A+jhFwq+kfOMHL8YuYb6FhV3Yd1kjM46GJppbNtkpKVaUTlO6UWsGzEOmvdaZ9Dpst
nueVXceeJqnG23TupFgs21BqkyZ0TYeT7tCLfrPajSB0y8BifSyrkceyozqCrGKbH9R3g/HhHDgf
wGz/zE3X0FRr6vx9M/3XF3aDuDf8n7f39srCX5hYeNLIM1PfmPp5CJ/EPtyBB8LVvOhisjezxyIT
d7ftrWzpC3uLuKPxmqDX9KHjoQPxm5xRUhptfsEhbl4rc8PYPD+LQAAuUMrrxBy0Miw7rkOr7ZNc
KrpTVH3UjlL36fZY1ubu/POL927biqqXGnx+pJ0ghshoZyEgrTl1cCzTr7dtrRwZhgKtDHce/1o6
at/SYOgr8+6k9C9QUe7K6Q1quQ0/unKtmkC2LYIa1EAQubncbxDp0ZFdye0J+nI4VhzuYAjzUAEx
++Pt4aytDI8QndAD93ZFYSiYcQRxtN+eAmTcQ/XHtHGvbXx/ufJFJnTq4CftqXmtpV2c727//LXV
OPv5yz77HmW52G/4+Yp2H0aP0/BQlxsh2spagA2ZK5c0JUA/sgjR6noQG4NunFMoPXC3JApYkJd0
C9nzh8RucUQwQ9mOWjgdP8sM4RgnqSSlFEBNtbMj+hG88mvm/evJb33yma7Ut+Cu023jNfglmE6g
H2rJ0fy727N5PVTecXAkAg+U4fv50z1/5uaK2kI7agqak8pvSNT7KEBn4XuevzsqpbcfZgsS7ogc
cZoudze/IU8E+kc4rhDD5eTYthgernfdpYXF+RnkIrfK2UJQgMK2i3hj261+HyIaQgI0na/S1EJm
lLkYyfUpfIOBf8i/316H613Nz2du/uyF6yBALpOqK8SoIRi8U0OHbs20e++559EpkScWZx1xnk2L
Xd1Fzehp0LG+AlTsUKKhunl7DFdTNBuweGBSuAFNtvSTheeLYqLG3mvyhHYJ98vtz19N0eLz81Y+
26o0mKdjp/F5tMaktrYj4aevbSTQtoawmKO6DWEw9yLv1WsVFItjsCEbfn7NApBpDj1Jx2s6Y0up
fUHxW+s1H7975j4Nkr+YpnMD8815Nk16bhmpbDUgPapcPFQ1JVnKhupTAR/6xmytrQhe0qDZnNoT
i39pKlOEIUJe23pVpWcJ/ZJSSpx+3EhbrE3Y3IPGhoIDinLKpZERFlPVLwvhNTTaYN9KXf6YZEK2
cTjWhkJ6FsScxkikpS/u0jhue5q/T2Y7nFTLfzR65SjVye79e3jme4bnBmPwFV8OJgTVlvah7L2S
DHy1uv4lEnvbyrbUD6+8OkcFA5oGIGTmGZ1He7YHCrkwBPRfvVdlqIgle0drwhcA4ih7ZBsXyNry
AOKiXUqC/RPHeGkqgV3E62LLP2VZJn5MRF/9rHnWu2E6DOjcypxSOxuQMklj2ndBcNqp9Q+l/nF7
VVbH8Mf7IgwFnmDxdbUvR6QKKv8UjQAkrM7Qd5OfefvbVtYWxSIFRw8gYqJEXpdjQGxkjBt4oU+W
/Lsev4/FP4X4z5D9+24rJE3p2OBIQrm9fO4no9ZGjZkEJ9OAmpr+9UamSyzfNdFWdmZe2YvwZc4m
nlmaZ/VsTaAQjwdRjIJTjfKuUaWnTh4jG4XZfzMtPESy8TEt5J9/MTrIcmBElOkGXLY39mGky6PH
bhshZAlJb8faURyfQ2OrveCaimse3Zmlxb4uYLWr5crwTw3cgDvF0hMngrBkX6uC9jEU5N6uR6Sy
QimbnEgECZ0XU2AnSansycBXW159ZfMwXGr8wFFXaA+siO7iQKz9U25pTpl9EKbMVtRvivX79gSv
+EGaLBVoBelCh016cQFKzShLA6XrE0pavqPQ5HCULdresgLdr9um5lN1tX/OTC1muElM3eqK0T9N
Y/cqjGPm5FOCBGHj2Uk1QYds2dMEnrPboita3biwjcGsiXvkcXq5cdOoGOWezrPXWKM9YAqL32TN
53QmjW/amzi2/5hepb7/WpaYVWAtFBoh4Vv4mKGMEJNWC/+EFtsxhaRRTMudB1T19qSu7hOLhBkv
ChIYS+LsIldStdQD/5QMIyWgsZZeYgRZ9m05jk6chubGvbm2iHNhk5oCPT9AqC7nMpeUztNRacPd
WPVDyrPzoPtj/tK1z8Kwj8p9JhXUCMuhu7s90LWNypUz6/gAaiIyuDScdVMmB4nknxQoG4MxjO1S
n/aq6m9M6LodXv1/zIBlvbQDx1BP2IzHkbUD5Zqq/bfZGsramhGY/8fE/PdnjnTWqdHV2A9OJWDk
0v9RG8+W9hRbn27P2Motx3z918ziaDdkHYShEFiqQAAJmMTfYax3bttYnS3AIX9WBODTIiJMTLFX
OtPEa5rNfjKeq0nbp22wYWV1JGdW5MsJK6E9bEeJNVFyBB/iqUruM1PdcrlbY1lsbdSVp6IbPcbi
Q+kwAkXrch7JDdWB25O2PhyaGWfSR4VI93I4atf5pEvn9R+sUy+SLQvq90qv4Xig/KCNU6b16iq8
LSmlQubVe68msaEt1Vm6D/rRNQZZ/Iu1gWqOGvo8lisSZt0oUIMyMh6BfvAxVXWUzuQNn7O2MDKk
/SLE6bOs+GJhghZ/IzS595pWo7Wr1fFnr4z+owX44b2JIKaN5wDN0KAeQYYsjkzslWpGq7z3Ws9s
HopcaUfEHx1i0cLRE3MLFbw2MCIJ5GCABHPRLwZWDUmntBXOuxoOTVraun7XUQ24vdu2jMy78czb
TKrQKGM53xDQHuovcfUcdxs3+5qJmUiLmsZcE1peQsoA5cQohfhMb69/9+KD9uv9Yzg3sAgdRt5W
SH74/qmNM9lJPdT91EEfbK3NtgDOW2NZHE7UamLNyxmLiLM04ALWfolbZOyrNjiXUG1DMXuFT0z7
TJPzkoAk4LZGsrU+1X+R2Jjjnf+YWNwxRado6VTowqsHN3rUkmHawtOu3WLnFhZnRfcrSfYHBjHF
h6GXnHAq9pmXOcqw4S7XQo5zQ4vFn6BpluWSxU8tJ48fiu7FSh6g2lBNG26hcAu1s+adIQwgBJz5
9ND9uTwvmWJSbhYYV2rnJQD9YSsnsGYAeD5v59mnIZRwaUD2hIqugxoD+U+p+LFV/13bXHh9iwoG
GaeriLBvtQ78tEYuoBB23iS/JM3nPNwicp0nfRnMo4Q6E7kis31FnNKy4k0YZsTUWZF2tpeI+tE3
FNqURhi7hz4Yj0nY9RVMEma6wQewOoEzFAHFT/hhloAQLRaTRtIT4VVFh3OScluLNrbc6hzycocW
H3KYq2Azjrjp+ioWXgtDT09DLnoPSZQrd2ntJRu+c+0YzcxmRMrWTOCz8Dd6ExZZV0zCqwb/bC9+
VXU63OJvnN+Ne2B11kxyNiArLBD9i21XN/lETzzbTgn2RrcLtvDCW99fnJu6m4Iq9Rvh1fKfYD0y
ys+374Ct7y/8jVJoxADGfGz6ndVFdmp+u21AWt3TZzO0cDSVV1tNPVsITUdKbSm0ozfhB/qtP6Q/
fzphJ6h29Vsp6DG3EYr3Pt7+BavbDtZeetN4pZLMufQMyK6PCpKkOO12j44FonDSltDSignSnYgH
4B5A212VHSdpgGQsMF/HVoZ9cHS8SYG67+ftgcxrsfAOF1YWAXufUVEbVcF4haHvLbXSQz74ryHE
SY6f9r9UBJ7+wh5xByhLOCjY35cTV4qG11R6br56mnew2vxO62I7I1fl0Gd4LzfUVm8bXNmMPIDh
paT7BtK7JYmjhsRXFgSV+WpE/ffRSnfiWH65bWJtpYCIgNwjsJ6JZRZjwo835pQbr4b3LAcfldHt
yo0i1NoycRPNQfXMqbGMP2uvn8Yoi6xXXcgjO0ukFyGooUlT0y8aKlkknKL/R9p39cjNM83+IgGK
lHSr0aSN2mSvfSPY+9iiAiUqh19/ij747BkNMYT93tgXC6iHqdnsrq46Xh/UJTs3+mJOTYqJPYlG
W9Oq4zpNwTLej3sNxEuJU20p8x5GwC4Nmuy0zNvTrPvUD+2jvkzbkRfPZIboslkcHdocZ656XV72
OYrfBPoBCGdBf+eCxKSd6GL5Cd4X1pi8cC19Glm+zQZ208XgLx74DyPBj6vLMbSoiipO4nNA2iaY
4iARjAt7tXOhLZTHwFT4kdUX3d4mcbeBVB7f0ybh257V1R2n2fes8AfFDr4EWolR48voUIN1tNqd
r0RW5JAKijU/MsrevluQxDxMLdPvUyj+3YGgKttX4Ka665uJP7Op0bcdsG1Hg3U/FFtCugshA4B9
COgQ7sDzHzIRN+3SBnU+klrOpslbO0gWPt5BIdk4gNBs+MrqIg/AZ9M/Ni1t7ko08IZl3divcWtW
YVJl5SbmU70H/1syBbTR6vuyTvL36z9UulQnv3N1IHuDW9aYxn4EPAfdUM7nAL2c5K2bx3jDO0L3
Y6s7oU8r1VrJXIFzYnl1aIx6RMagT+Oom63Qo5A/m0NNVfCWBCLmqRHxI05O5kTHmBQTjIh2ZXNL
vV01bBb3b2FcYtdhYwlogMhRrHZd7jq9NoK1M2ose+cPzW5KVSlR+Wz9NrHGo4yAupSIfb1oXPJP
DJBuNJQ+jaMyBJbZIYDWocaDbhWoQJ5PWDl6GiEd9aMheU5aJD0ne5f0P65vOtlFA/9vgTsEwfYF
mjMDJVexGPCXZYYCAFR3J//5ugXZup9aWG0usrS6GeewUC0H7h1q8p19WCqiYNnZIaAPEfyiYKFY
o0ZdvyydpvC9SIfwYlMBsuF/Nfr/FpOBZr7auOn2+qCka4NUEdqWIIgHRrPztQFbeRxno+5HBdoE
t6QYOIKdBvJgaDHYXDf1q3ywDnaAgP9ta+W/GLJTvDFGP5ps74dDIfXeknvbn+8rxoGvcZ6g7faN
xCZoafUDWnbDeTCjyTV313+HdB0JkgkeeH7RDCL+fnJ+B9pqkH2YsVMgg9tACMFyPvIGTdroRWIf
C7RXFXe5yqDw6ycGs6wBy5KzYOO8LVYRVPa3VA/qw/VR/QpzLmYXGm+C4RR7R18hiUrQaOVZmvtR
27vjEX0bnxZuGmDDmIr7IS+qrd7mc9jUxHkjcWEdC7agTXEp+GZAb0KUUmg8LKk3HOjC+r3N62bX
Wv2wcUp/3PjAfO7GnMZhNdTmHS6XCoIcPlUMQnbDCZgfQTYeDFLraDHrNBB+LG4c5Va2t8jBcQ6O
Dn1kdGMUQ3h9wmSrcmpLnMSTVTHGtEZPgA/UTOXyZ88o4kM/J/Q/j1bdhg+1StxU5qBcJJkhl4Qy
FCAu5/a0ajAydInH0TTujK9c1asv/TwyMXjpA3IABvjzzzsaL8qqBUDHy29JZOTR9dmSlX1NgNTQ
p4XoBZX6laPw2skYOLPjSEuT+YWAMPVudr0MfXQuCBQa+m1YYnKvzY4beW7pfZ81XU9AaG0MTy7L
XEVQJh0tFPhMINGhaEhWm71L4hLiZ0jbWzTUnU2uKTaHzA0j2EdPmi3Y2NaZ9AVEdJ1TUyQetepr
HY+fSl5uu2oKWjREBw3jP9NYBayX2kRtGWLFqDhdANDdwSw73mFDjtodSGh7+zOv2UYb8C78VutU
kcGXOX5XNHYgmgdZ4Pp9y1HlSNwYR81aosX8yJAoQHeSYhqly3RiZOXx9Ypoaet4caSDPraiLFDl
7GUGPECTiI+skABbne/6Mhs7q08Ri81bwzp6lWKSVJ8Xfz/xEb3Rc8REOFR0sn6C3/cRFbXw+sGS
rcPpCMTfT0zUI8goWQITs/HoOzfJuLd7xdlVjWJ14f2igwT9MIo1D/rw0lDF51UjWF1vSW+lmesm
cGy6fpO08del1B9cSB79bxO18tc0LltnTmAmLfexFcb9Brxj/2ACHgUVGgPIv3V5xm8hNpgMrh/N
Xuhph8FDDU0RC0jX4sTEahQluii7toUJileQBZSMYgiyWw2lJVwwkAcHP/bKTbOcZNM0DHAi+j5O
kP3fNcvXulCglqVWQDuDfkngbhBJnW9aK2N+6eo1LoN+Qx+ZHbQvrFOFi+KnrgMaoCd/G1ndaD18
4QBcYBw1ZflAbR7UuXU/TNMLYucuqD3E+L2QOlmmMOnbTcFVUg2yaOTkB6wvmUkkUrsGP4CVSPok
9e1UOndjab0UyQRlLucf6uogrYBejCCIxbhXriDL2ykXssdRlwbogteWjaUptod0+1lQsIMhZP98
8fcTb5P7aNioEjzNG+ruCgcdSNBvu36IZNcYugWRIML1AhjRagcuZgowBV5oUQOGXWQkMusNdV1z
p7udcZP0eXdAthDCZTUabq9bFhviYsOARwCECFBcR171fHAW1JMZ9eDnyiF7R9Xtyc6skE/oF8ur
rQ8h8Y3mLpAzyBSeSXoaoLoDvXKhB7uWzW07a7HcfkFlH4wmh0KDPGWLuHo/Qb5xg2R5s7s+Tqk9
tN6B+x+AeNSSz8dpdIjFshRpuNR6TdKf1H8okteGv123Itv9UJZFFQQRAjrBV8fPRbhaFKPpRUC9
bQ2EPiNIF6u3rEbC31BAmRW21pmIAen3TMsspKX770XyNpoBR6aIQsGj/nJ9VLIDcDKq9e40E30k
wwhLgxka3qZROC3V583zpcnHhmgdnvVR5n0b6/e/7ilFUsj/1UaAGwoR4srvamDoMdGCjYxNHiR5
MIzbf5kd0abw/7+/WvOh06zF1PB9o3yPodqSZqrilyxY+DMCpIPOJygxvGQcuedFpHqwyN6Jt3p8
vD4IacL21MbKDzSTa+EdKXIoenKsciM0ofmHZ9NbW2nPnj/eGjZ7NvKBhFVnvuulijxBzNLaD53a
X22CprVQdsXNGQ3Qbii8N7bs/cYNhuGB1zSg49M4/3d9yJe0kmJjICMvBE4A/9FXcXAMb5B2ZeFF
ml6nw55DsQLp3iV97pvY/s/Hs/PRyAYkh3ka0/vOnZd928QZ6iV5HyScvg/zmB/QAlA/EuSxtwPP
oLpM4ymkBf1cJczZaxVpkKkZp7+PJVBjdUDKC1pj3BirPQ0CW5vMsY1n44iEF3vYVvjHVeHvJAcT
hWPRkyFali/yavqcWcZADTcaIZ757hVfry+AZFsjK49apI+h4PSsYuClITOoWFAt5Al/cdL02+zo
LXQa2OG6HckwztZZ/P3k/m7aCj14S+ZFTn8z8qCPFVeL1BGjWV20WwLwv8Z1DbXf1ImbiO/XO9Qm
92MM5bBqb7MqBK2VIlSQjubE2mrp8YQGxGPIvShnN1l+BI/VP8wW+DCE/p4gOROrdjJbtLJqYyhK
L6p96xg37dtgeR/XTcjuYjw8f5sQfz8x0Zpz09Ru6kV2zAO9+EBia2PHt930et2OZIOZPvIuaLQj
QhVq5ZmTPquoA17MCMXibFMQR9tDTmICn69WKPyndA+gkcAXAgn4fzVrmYVrAIUjLzJ5e897tkMy
5GYo6PMyF8dh+muWKeG6PF3kvAnaPddP+ETTrIJCSxOZ3mOTHZTPCOH6Lrwx0gOC+hHEP2sqG0dr
dCftGsSj/Zz/mFGu3VQu84tg0kdtb3S+ebOgDLIAYIwNWKO/9VDmwJkEdWbMAW25BlbVQldEPNL1
BBoYjaUOfpqzOsiFVrVkIKgoL6YN7bBpB7HfRnu+vmmk58sXQiToJhA09uebU3OTrM3awo9csIQ/
dFylgyL5Pm5wAZJB2gptsqtNyexuqPUGwZT+NQPmR8U0ILvIQWzlobiPooEQnTz//bwqzdZYfFwN
xvToZPQ/C8x6pMhCL9VeaQFgs8varekOz3Vp3VWLikpBVvAGdMsRMBM0O6MD/fwHmAM0q3hFAM8g
XuBa9xYUMdruJWcC9jzsoHu5oaW70d2n6wsn8SpndlcRxAJlVa4VHuy683e/mt+54R3A77uAiTNT
dadKjaFuYKBpSfDJrEIy9D5M1ewCg9LZHTnSbAZXJl3i0HbHT/6UEYV7MYVXXx1IoPlAxgoxXsDh
161KSW32bu8yuDL0V786Dk0eC7M3nl1mGT/TxQdjAcgWP3e1ZYRLZZpNoCO6uUdRHNM+tEZz5H3q
3XspZKgzaG4da6r3G661Y8Abu4c6iD4FXZO7G9o24x11FuNpspsEjF9du3H92IeSNJ6+yE0XuKJT
Y3t98SRHG5q8OlLHQlfvghXBt5YEas+41dIh7KF/pVfb3P376wA20DMO6DrASeuTUSEWjGsP14HX
u5vEn3asfnRaT3F/Sm4CoS6MzggBvLggzm30uB/rGtGGtTTBSO1DnNgPaOHc0TzVAsPVFNGN9MCL
Dj3g/ZH+uOjEXrzUbs2kF9VP7euQWi8k5bdTzp7mxWyDglHcR3GgN9o2zeznwv9rjihEzqf2VwFJ
Xsa/VO5wF3X9zZAnt52jYrmSnTa0HyLUBZbIveD4H5NuaSAFhy7ktjRvNN9sXqaq9/Y1yb2jRSdb
MacyH434BzVx0Sl6ATlPzWGwDYqkkqE/OICBZomqZK2ysJq0gg+2VuOOj6xpZ5Kt6qaUfl7IhANA
BpLA9U1JJ6gKlbQCegDwWW3ug5/Xj6usLI2VgCYZCAyQGlun3WZNa6rRm4C0Kvckuel/uiVeiFvo
hDfzdvwez1tebQo31L5cNyxux7UfNIVUFzpbcMLWgYkJudmuqvFMLPQHFn8ynVd7qMABAbbw6n1c
vveqrScW4sIg1BsFs4aoEa6uUyg0V/rEEHOUGduh5HBnauymYpB7sCBrFHR57Gw14KquD1O2fkCy
/bYq/n4SIftNSVkLiotoYsYrm/v3nqN4fN2GdCrBUw49edSALrLeJdQAU4ZOlciGrGAej0HKskBb
vrDuqbef+zYL5+njukmZl4dICKhp0OB92Zs0uung1tSBBy5v7XxPmmNR/MNFcmJinRWru3ZEo7Du
RUmWffd746XR/SWgsaso4MjcPKIb1I5xwCBpK/5+skIOS22eA90djSn/sBx+LAdoLboW+WFkgNPF
3Nb31ydPuhMhuoCwCq4JadNzixxJDGz/Afk+N57QV97NoR976daiGdvoXadvEwRe4WzHtWJOZWNF
dRWpU6Ft4az78OKijmdzsulTvBwbczPRsHP2TX50C0WAL9v2aDVH6hTju+yQWoZOhy5gQ59MbzNa
t7bz9/gwBBiCHA3NF1BTWR3m0nPapphT+mRXt1oR+kRxpCT3FIjxIMAAyiWRUlqFvqBfsJIBuYBo
GKZ9MujBZDjbEspsKm5ZqSE4dmQcLBfZ7NVeEI9Nox5GEsUcQuVGdtSn5QigZaGqtEpWBE0KCJfQ
rgb86nrGUqe29UrvnKjPSMC7wJ9Vjf/ip64cLMqGLh4sJmB74P0739YNILrjkplOZDtjVFv566g1
r13x15xB4GKAR0UJR8hPXqQ1JjvvuwUkF1E23grUNvt7jy0CE9BjmAKcvsaZprXBgEtPnWiwoLK7
r7qXvz79Z99fbd0sybnpLPi+Pm6rr6zNt22TbT2vAY15H3jt359EF/TVwMQIJe0LpYzOJPkCtmw7
slERxdte4csuFbmwHKiloc8GmL3LWFyDThHnyWhHxsL0hyle/C9eWbRBZ9fDTVLBxbgjae68Ek8C
i5U6ir6Gv6+Qnd17vYcbHxqG+9on050/KqntZFsSmRw056ANSBCFnG9JgPpqfXE7O4JOwQvCtIOT
VFXoarGKWUXiWFFuFj20cEnoc14dY1boGY9JaUdWPgQwEjhoDG3wBDJSiAhk4fUtJHMa4NLFUUbB
DTC+lXdaCn/mbGZ2ZGoRtHdCC3Srnv22mP+wVR3UQwDXQkHxQjXc88rWTmjtRKb/Ql0WmPr9or/l
9l2l3faqgFC2VkgGYa+CQPayR5zTvCK1XziRk4wDNPDAg+CkPQlJ7f5DMzLyYX9MrRIMXgySN/Du
w4VMLzZ/9okqIpNuB9Do/aoCX8YUSPYN3tjg0I0QSNza3pxCUlqfj5kLMaRhgF6d6ApRHEWpUYhr
4cEK1raLzi3Cit6bkEqKkHIM4yLZ5gjjbe8OsjU0+7i+AyUhDPKVCNzBWIFLxRY79DRoQnK0zFvP
iUqz/GlTvind8jg0xifb677NY/ka12BiuW5TtkHwLgbhIjg4YV2M/8QmVJPn0WfYjeDA3tQsMsyD
5ZaKoyW7JoWGMLY7nkXAkpwbKWMGufHascF/+sBBh0a4AlQlHYUNplUgOxCArbF1PdqErClx7Yib
oV7tajNIVeoVkvcA6nl/TKy8XmakjQtRNTvqNbSgMS3QUjcc2p+D+zCUQCome396v742v/RG15e/
OFGiBIcgYM2VBPXztmc+rgEgc7rHZRroTUpzsreN2g4djgI6IWi6WLJF3ywDaW8br28fmmo2NzTP
fnCXT1EOJmdCdxWA33iox+6ejy34O5gJFWSwR4CB/fqPlh0YHEXkN33cDRflHtsZrMYdxW+ethpe
gNYBirMUpUoVtlG6qZAZ+lVXMi5CFnvISqCH4a+TGmKRDJUkmxAVGFA6GiFYgXIPHnvrAM/UK1Nz
696OFv3zbMLruH4w1N/NBih64x9IA120IiFghfCb0Jg5PyZmgRymPi52pC+PnnuE+vz1pZHNGIAC
eKWg3wxEZauz3haUJZqJIEnj6VuTjw+FruqWkV2ipyZW4SqlYPPU2tiO8sZcAn/QoCICZ4kQdpsM
LLw+HlkuHR0NYNcHabmFnpbVhFmWVkAWC/DgpE3IppqL0NK6W5qV27G3vmqFdZ+yemuW6ad+Kf8e
oQMOER13Apg8getbjZQvTDPGRoftqmvCppnaLWAa8KO2Me6cYq4Vl4PMxSFdCtUUtLvAWa8Wjzt2
1xV8cVGON4I+sfbjbKKTY9pfn1PZHsGh8n9l7sElLf5+ch+kVWkZLWndiNRRrN0XT//webTAikQ9
pLrWjRJTbbm0AANhZM/7OixV9N6yjgVAxP58fzVLxtK6uZ3h+wVzCiewm4xF9TKTRy8zIB8OqIK1
rzW9rzaObr+3sZ7hmcviYHSptql1VuwLk9GdmwMtkKNdN7T1cXgnTZM9zf2E0kwV5zfVXPmHpEbu
0IL075eqoCq8ifiZa8ePEpghkk/YZesqWALtnwRGvaj32SZfrKApnjjYKycvubHRgHd9UWSHVsgW
4jED8Ncl9NLMdFBXzkAaVAfb/zTfpsWTaR2uG5HsXxSE8BxHcgv32TojBDJGw+AmyguseCnKMTAH
LI8KNqcysjqUepL3Q5HhUWRStreX/TygjOErRiI5IkBXY/MiKkSBco1iY6T0zJajhOjrwxtkC0Kn
oCrZEoWNdZ4uTtAr3iyo1k1l/JJ0852XL2/XF0Sy6hgGAAAC6w4ipNVckdRJervBXBX0zSw/dZAg
Lj+liseOdBxgkBYCFojM1lk5jTR9BqIPjGMITOgkKaiWZJ/HOxSvZQBlgM9cXQAJ6nKLNzQkmqeg
nMOKKOJKSdAHKqI/31+9aWqjGjkyFyQaeLUrXXY7tOPzVLJwsNCY4i3f0N/wBS2pCrNi6tfHH1sL
b188psFWIn7WiRM2k9b0U1p7UTtuWRnqR/au1cHYbuJYEf5LNgEijd+W1vsMCEmPGkXrRX6tPdGY
vMQOPySgJchMFaBMZWq1Vq4VazRnHG37rAJ3oxMuHg/SBYn1+fv1nS3ZFWeDWq2aUULXp8rgPWcn
TDmEjBVxlHQkeE0jHsS7+qIaO5dDjU56uLI+c25qUH/q7rbvnPsp0f5lI5xYEr/kZCNM6MrWJ+E0
2+5bWRrB4H949hSCwSyw2v8yVXVAOnEn5la3pxfTKi1tQP4KYgaFKx4MCt8pcdCQzvwzdSun4+gx
m/0ZTqfKDzPZmePnQhUDqAaxOjxJNmcNnji4aEaoX3+3bUWEpBjCGpqNG2FwKcUkcf9tcr7qqR24
hQrGJuuNO52oNUyE1Y3XtDNYNax2wuONv9n28p55zd1QGS8Q836xvfoHj7W95aRbGyyGlamSFZEP
VNQ0wIl4yZBWjAkk7szJBQDRf8hqd5/4yRc+6orTpDIj1vNkjyc5tWy0zwIrAt2S3Dc/bMNH0ddU
HCWpGRt5NwE8sC54hw1/4qan9W6UJp+r9CtPfhapIiss9QvAkQiogeGjgHI+koy6JaEDkI5Uu3fA
u08cNMBlr2bxet2/yTANyDr/MbQ6RTnvuxFaSW4Uz01Yt9PG8+JNOzzWWhqY8+eEPXW9G7RVeZz/
Wp8Ddy3iBR3ZKdS8UG47HyOhRt7zFODEMr5f2DG1N5mKvVV6gE9MrDYE1GFJWnUw0TaBM+xp/fdB
A4aAdLLAPGJjry4iqwAxd5IgJklj9wvPhs+mpaKflq8QYhJhRUinrKbJaSk3rMIkUaJ/SRJo6Wm8
7jZtCdI0krag84Deqjs/sko7Dku3m8CWcH2PSPciAm6MT4QRaxGIwkzxvHAyN+rroHZC8l4AcFAp
ogdJeITHyR8jq5mMuV66mg0jI0RO0DU78O+dZpefq84dnzVf77+VSzJus7ntgPuPF8UTXFomgX8S
RANQQLgAohQAZJkZ425kTOSGVvkeHSZhhzY+w2xe0da8n+n8wZPsP2tqj6A6ecqK4cZjA9izhxvW
qxSCZa82NK+hSw64GNFve342xjFZ+qGKSbRofRJktBvukiplkZ6183NLfXufmFyV1JEaBRZHqH3A
M66xLBrYePVJzwFoLG5S6xY6sSi02/ZhKRRXt2yx4dMEZyLAYRf9yyDFLgv8CBKZCK+g28vR7GX3
QVYOz8uw6NvZrHaJ0R/o9A9Nc0hIoLUMDfxoz14X2BPfS/VmSXBDlF87+wMQYgIoOfEPsyrwlrme
U0uryDFb4prUs0aAHt9bMRhYwuunUkbBhKEA2IoLAm3768hej4tlKXqDRG7BGQ8YaMdCY27AR5C2
/NtC60+48/PArPV2O1K9uOEQrbgbnZY/9eMwHLuMzoc6tfhm1mayrQvydP0Xyq7Jkx+4fhAQmmnE
7LHKs5XddBXyJGUbcPIPLvjUyspx0NzINVCVoEDPUAsOLVXaVjoKXPLw8Gh7hOjO+UksWluPqYXL
HrpfX1s7volJ9R5DTur6ZMnOHjw8cO0+ZF4udKQKICWJRhAh+SD9Zy0HMdH80JD4wyjHd6vhqj5I
6fY8sbfanm7nO502oeMkWfQwZtVDXP8DjMbFYJAchqbFJUEmXtmdiXoEAQZpk8VhW+9Gss2rwGxu
LdU7SrpKJ7ZWr5sBhHuzU8Jf8twLSPWNGPXGVIXrsosQGhA4asioI72+2mp27qEXPkVCU+PHKqbB
VDaHOtMCa1A1OUiHA1Qh5g7ZtAvWebZ048ycEQhra/rgMyrIi/uCaHR/fdMpzKxvdqgaZVPdwIxh
z1Ftpwfk+rcWUQWZ0r0GQrBfUEIQfYq/n4TlaZlPTQp+8ciIpx9JUd2Zha1o05IenxMTYqQnJuqu
RJtoLUwgOeRsvHyraXfNtOGqkrtkD2DxUXEHmAL3l7+Co0MFdhpRGiMRyaAzi7VvdygZ1/bb9ZWR
jAdmBKqf4Hq8QKGnBjisWw6ZRzbqR2QP7AAcb/fG3O8s2h2shStAdrLbRGxqaGeCAwkyJ+sJpLne
a14l3Kj5bJufOf1I7kixhLVL6HOsJ/SmKyi6rfweRMTMiBjLdzHJwPpnF/q3PtfZEV1OquSlZIei
xos9g2QyJnzdEW42fc0hmI1Igdxq8ZdJg7gFKoD/MNno7hHwXUHWsXLxNLOgetKB89xAb5xop9kv
evG2lO4nrMKNg7rjdXuS8AcSy/9n74ILiddetWQcjjHJEUKGXi90zzaZu5nBWJMOm2Y5XjcoOYB4
X4HZHS09QF6tkV8MSfS0cyfEIm5otUH5/L99fjV/U5e7pa7j807/Pt3o7r98HoULyJoAfILi//nZ
9spqaHQNn2furV89/EufH/KWf74vzuKJ7xgRLs1tjO8XR9PY1enu+uzIVhvd9wB8iOIvKNrOPz/X
jpYhqHWitmBd0BIvTJf2C5oct+U4bEuo0hle7oBJRxUZyVzVqeGV2/VHiJZN5gwMCARvxrzfDA70
Kc2P0YvD60OU7S8AV4AkBSzPvLiu8nK0CcAtDm76T5n+5CuuKcXn19fUWLNyNGt8PtNzgLZIoP89
WhVvLZHoheODa18tEWnNbpj70Ypst/E2LZCleweiTworsvWAfxVd0IJkbp3v6GiClwfXrMhk+2LZ
jfXBbA9zpnhIS60Atg9otpCOXo/F8PrRKIbKjDgSA5PlHj1mQnpba0MUs1TuWWSHVtUFJK7RloKb
0BL3+/nezgCIntDMbkbtbCVoDBghJeN+rvvqC5TqraAgfhI0eDhf326yE4XKLJiPQRQsVGrPrbLc
ToAynSwgz/ltDZimx9ExYGXfoJA8bvq0erd8ZOr7wldR8Mh2IsB2ohnNBQRkfUui8SwHJUliRXrf
v1Lm3+YLU9zEshsPCTkIfwt5caCnzwdXplNdUI9aUdkeoK4UxFrY0y/XJ1C2bAJqitK5D5zW+ukI
3hrAAvwKGKcEWYXAGNkH80EpZ5ak/GlCOetQgNwzjCuIp1y3LB0drnLsF9x7F6VbcMA5FtdxBox2
Gr5yr5k+eZwUITdHlTKv1NQvnBXq0WBeXt1KxUJm09VqO4rz6j712CE36E1cZYpMrXRL/DGzzuGj
gD81nDYww/Z1ucm5IjiRDwP7AL04PuBoqyNmZG5bTQTfX5r7er7p42+e8fYPiwItV7zT0HQAsPD5
lvO0Mm0r1FajoWo+OfZ48NP4v7r3/jczvyA4J/fsgjpXPDbEwj1u1WFlUn8348ZH0oISxXNAOml/
RvQrp3piihK9X2jpWREHzsKhSDGlgUsUnlbM/Nr5AS33f9P2q+5yYqRF+jrV5wTI6pTUZoAXqHZg
bmVv57bPNzoDjGe0lMgr2dCQo8OzEK3ZkGpZ+YcF0gUCnm5HOttq9oEm91muSKlITQCKBAu40IGJ
Ot8PvJ9Te2I64MtL8T7G9YNVsK0DUbC/33YAvv82I26yk/kjRsKoU1l2NGusfs1TOw0dxrQv42L0
KlPiab5eK/TzIoMDl4r+hNXTfTJ0Zlk0cSJIidrBkNrDrs3SdlO7TtEHaZJVd2yZ511V1lXotTHZ
cK5NmxYamTjYM/DOeZcfOshzbqfEcPpghGbuvu2namNWenvjQawtyEg3Bovbpzekqp8ytGY/6lmT
QxPIiQ8Juo12OphDw7nqoX2OdpKZGHDvDfkgqTcmKF53+jNikSLwx7HfjNRMfmjMBAC10r86mq69
47FobjU6t3ftPCEORv0Q7fk2eoSROzcgqqhbL06cGEGW0jS0y6E7Nk6V7vQhVuWrJG4PuH3MKOoS
ABat3/RabiZ54gIAyI3tHILk/PrekEQx+Dy6FkDFZcP1rVxSA7p4YO8mJ6rbO50+VdVt2xxSpmoh
lo4CgQtkfZHOuXhm57wGK1diOVFhbaBDxHXFS0+clNW2g1awQBIj9gfwdrXFh7rN8npsnYjxB7d7
W9AhnyqCY6kJpH7wCAZ84KIpeU44M6eYOVFHv9ejswGXdWgsCiOS5YCnQ5cBQIoYyzruqep0au0O
eHlf90PLAseW1qDbFdwTuf8P992pqdWU0YTatT9SJ0p8EIncN0gwqCiWZY4buVYgB8GbgK7j1eYq
Mn/JChdXajV0dyJ1zKs4gUqc81gOnr0rHRU5pGSbCWk1FPB0cPtccJb0dpe0vWZbETBt31x33gHl
9XT9wEi2wZmJ1bT5aRIPQ2EhbDSMcDacZ38yDk05Ha+bkUWOgirdA5kTNBwvbp8qn7Sydy3QBLNP
ncFvlmbZE2YDiE952IFALyhyFSRfOn3wbUiG2r6gGDy/KBYtMfMhRbxP2DMUW5xeMXeS7/uosv0i
gceTYl1sg/auk/eEW9FM0A3ppUETp4pdLTlAeDWI+i20nHzceudDqKa416oJAQkU6j8Ss9Nfeovx
LeOavbVHgyiemtIRoZIJkAIeZxdSe2PXDlM/oK/KtbJtbDphPSieKdIBnVgQv+Dk8h61YvHHAhZ6
Gj+Xjn/oNXrb9MvG7UtVCCwdDVQ1wBWDNy3aw89t+VrVLyI0jtwhqF1tGzvG7vq2lpwe3Pu/LayD
eMjeIUdi4lkyZ/G3hADuO438szfBy/2DIbRlA3iNaPuiLxYqXGNTxLEVjR3/ocUGDbzFogEzG5Ul
MSnrqweu+rel1QJx9Jou5owdp7132db+JJQN3E2fhaCKXua/R8SAw0joGqBcjcqq8LgnuwGa1eib
WRAK2233yc7yrcdKoMo9xXXqynaCELoB2gLC8heUH7a5NF1KRjPqJr0IZp0BYGwzB92ZbR+lneOE
ZdXrgd8u1rOVtv2ro09zYCEg7wLSZFMQE7dGErvTvDsty9NDlgpJEog17Uynm94LbyIg7m29O4s3
7ZF4WvUKost8YyQxf8Hi5bdsgYO1wRu9ma2aHrohBk9LPDO2M2O7vI1zFPECl4N3x6U2ObCmax7B
8lTc+klMwzk/LF1/bNCA6SWhV4SgA9gn0KaboLynbaYkDkvi3WZJbd8jakMWmvEm1MF980whQbmp
NL25NbzBeXJaL/mJQNXbOn7W7ppsXHbN7KW7cqha9FHq44aPCE97UqcbBEDuz7ly08CvMjMwea+F
tt1OWyv2ih2gzemzm2vJoTC6YtsN+qJYOJm3cFyBK0CCUCe2uFZO9oddL1mN9iK0NAB4/lwnYZlt
w+snS2oCvQaegVQrmKvE309MtHFDbahuORGJty5EOFPcFCz7GPi363Zk5wp0H7/trLa6y5uEonfC
iWj2RvmWtlsIJubZuEknKLTyDul8VZZN5p1OTa5mDyAJq6pAUxD54w4QQbLsEpX0p3z2PB1dq6Ag
RN7pfPZqB3mnyR8QRep4mKQ1ktPUOixj9kWzVfTMskMsCL9QG8Z9DhjduS2NV/MwtBmcrXljNj+S
kise5ioDq8u2GJnV5RwG9DGMb8i8u74DpJ9HIh9ZT3Q5XHTqD8TmLDErC0ja+mdvDY99pSIDkESo
QlQSSu7YydjRYkecbOalZsbkc8PEczU+gO6b6+6hKt/m5knTVaBJWesTjEEzAaygoj11NV3VMENi
pWBIlpjdFqHxK3h+diB/2wN2cTD64TGDOrdNWLIBNur1+lz+ChjX1xRQV4RAQhUZrjXry9S1OSB6
iFutOm82bWPfdtTbm7gYM4itL23uBEbO0SbpaV/Myfl/pF3ZcuS2kv2VG37nHRLcJ+beB5K1aa1S
S91WvzCkbpkrwA1cwK+fQ419uwrFKI7kCIfDbbWQBJBIJDJPnrS82I02eK8PHo1A+7DwNZPqnX0N
qn5QVwJGRjgcp+tO4raNR9wQeyu7qoGvCs3KK6NXV+dBiCZiRMuCuLxN1NfLcucOuDHVBU4+7hSD
OxWrFNTUKk2QPXWuybiL+FXTLdzQc0p7LEIyj2WnlaPZDwTcVU/8Nk8W3MGl4aWFG+H0VbqLizlu
f9ft3z8eY0Xm8tf6SAbQrEqtQ1Uu2ZOv5sADK9KDyxuw9PmS+dONNheCQwAdtpZaeXhxLNikOQNr
4I0ONwn9Vh25OForMtdQgIUHbqC1vD6hxoYLDf1rVAVcjg7/BFv7BBgFqyyeTBq4AU5VqqL2WLOR
EKQRzCAeBY6L6nfZ6vK6zc0KeI6pSwciQSDhOZVCI1y5JfJq+0RjXq09OM4tZd+z7PHviZG2JxTV
OOgCYjoNOF7yoNt3A16aWhQvGIA5uwu+hqmJDIrmz65BEC4zO05Ksk/RdFdUQJS1GrppgbWvGGEJ
QnNzeWJzeodiIzwIUcuG6k9pYllUUM0toXcD8fsk9QyYu78l4b0u/OgmobVit0KoZG92Xwb+BBj5
Z8ZHehuUcS5ITCQ9c0wjgfOg4+QwHgxmctek6UIwfw6bi8uJoLrMADfSGQUa+Ecb3laNtheJZT6G
gxut7KJQn/Kh7oOitLKvmmlbgVoa5WOniGjHSiL8lLRhQCmCo3Wc1E+sUt1bsDsmT5cXYE5lENhD
VRpepvCdpAWox06P+nTU9rGebRKXOoFK2lsS1oOXlvSa14tJ1zmlwWWJCwpVQ8ZZth0h4UwAWwql
QcnQmrfbyxOaHX7qVgN+SLSrk+vsHApmBKWOcQcyAP/t1zhbsoVzSwbmVHy/hfD/WScEarvcSOyQ
7JVhnxbftcjxS8C6R+Oq7T/BrI2awV+yyKmFEtRuSkuNMJvYR4+WbU6zhfWa95+OREgZmbpngwB4
nexrZ6SIihbFrVKREGtnErCHCXVtcsa2RSpKwD9QRa7pxSe4pEFR/h//XYZIAMScCiQGzH2mamiR
lqx6tmCDJz2WXSOcQDQ/w8sbSKlpU48MCdFwzgt9xCMETVSN4mFCNqO18mXde3f3zqQA744cO/ij
EGg8ldIMdpVTB7wFWs+se87s3htABGB6RBnb0jP79kfUlWw7huroUWFFftKnV5l52+sGuMD73Ah9
q6LmXeQq4OQkXWj4CFXVlVcILYURpPp9gxz0CqyWyPEkolllYJngXqghegFjYf0Qqh3vxrjDnSlE
lqzFYFm/lyq4dSPqCt80RLHq9Io8lF3aeREp696zi/DOhe0u29KPoo3CN7mttm+xKNMDGZOfxKyj
rzHT2MrsBuYXpV54Ti7ya5i7zOvHol+TYew8F8diq4Zp/np5XefONMqMJ6Y34Pvg6J8uq563Ni/K
zNqn/MpxrxANuTz+nHKgeoJMGWokPOTx007rB2bgfR/isVI3CkCk1i5FG/nLYmancSRm+vmRDuZa
ofPEhA6qld8aQVcuvOyWpiHZ8pHUWcQIxjfJDfohmOTQLhGeTgp8quAacA8o7MA1hlo4uWJIUwbe
5zmoRnI9snduC5xKDFSnGMEckHNnuE6Gvg3qsjdXl9fufG4QDCIQEExMtcAykXluDo4GMmUT9CN4
1qB3vJWuYHQvCznfoFMh0gaNOQWCOIeQtN5Q6kfOwgYtjS9tkJOUVA+n8dU/uvpL1ny5/PkztVbT
9yPMjFg94plyGMS08goLmJpI6XebQjX8vlK8sLbhojf8hvb6hgyG6oGPHT3dO/aqjEu5qXOPGpJR
5I7ArT2lqCQzC9IOpU17y9irdbnT8WRAj3q6rhn9ElZ8QSXOVxNFa/DbEYJB8BsJndPjRFQgt8bS
NvaWsS6rL+FSyfv5XE7HJ6fj20U/ZIYNBpdY3OAfxBcZWbtJcHnTlmYh2bbYGA2dT7Ogls8e2iVw
8Pm5mSaByxXRACBobWkSA4CtAG9iEiP3EP7g7CmuFk7NrAhzYrWCkwtIm6TVNG3dvoJi7cUYmV5O
hhwlbiJQ9XhzealmNwTMqACXAa2J9+HphiglnjEmsHN7F6ypD3puJuuuD9OXMYqix6oeP0HWBb8Y
yFC0ZIeOyV4JmggMnIoa9jR8NG/1/vnydGZ3/mh4SX91k6udM2B4TfO0a7KUiZ4dHn4IQA5TmM+R
fBFjFG5hGoW5BwTfqLfpUmXR/Pio30JHXAfMopLiEouVyBDh0hRXhQKcZPT2ieUBY/Rf40/yj27L
hgimKhzjm6gqv3WLhRzjrNYeDS8pE1c56evpzu++OcIz1U2+RCA0JwHkhjBOCEvDfZFsIZyzJhxH
HL3S2ZXaRi+zTVuWC2dibheOhUi7nIbCjEwdQix2XfnZsBC6mp3DRDA9Nf4G1640PPJAYexYpbnX
nXtS3DTEF8bq4/s8IVhAjowUNmSd7rPalOBD7R0T748dfNriMzOYegWgzzui9jIUJwQREkCvpbVX
WSCSp6S4G4dP+HUTRQGs7FQILmfH0TrBFJoB9xRdoLq1wZ161fd1sb28TnPWD47PBFgGDegZdgFv
eIqL1wVnWYSGAYoR34IFb6NG7Q3wtsEnZAE7h+AYotuI953uiT4IdPcDum6vdE7tg1uYXiVaWG/G
vANGjOixfrgs8FyNAYVGewCESQna/BnSWemTDN0/Rq7vebNLnO3SJXuuxhPSetIvTOmcRQoU/bFB
48LYD3rvo7NDkEba2h2XMjdTvEv2jo/EyNVVCVVBWjmW8BiUnNubygzpXu819nWIGdlHCcmAmst5
shuLUoAJf4ifPrGMSM2raMUDiLLcgK+hSgyeLwABQsRx2OCzRixoxuxGHUmQ/IlO6WJEjGx9Hz+K
ZJuT3d+bgHSphPyvCaRj6g2ln7MlGulJk8726GgC0wSPrpWiBCRZHS1AgEjs59Vaa/CY3hov6BD9
YbMApYNT5Ew8dZOXeiqpFEUWsw5vJdN9dXax9v3yUs3EFTE+gjCIyoNu9jyRR5GUfme0Dcljy7+C
uRR19aDf9KyI+lQI1GONXoJ0forUbqetWyv27tKPR2jxFe/4blAATUwcp7OkwhRVHSP1Ov5gBpzL
h8uznNM3lB0h7w4mEZThSosYuVVCw5aZ+0HdK+k37ePgHGQXpoIFANtwycm3T9Y3dtrg8tj3iLuC
KGRBn6f7UdI2kMYA72w6k48kcxUWlYnGqTa6lyaI7OT667hVvqO6xssNtMTqluL/M2YORNSoScbL
C3ES+SJSambmJKtcEIGGQRlumFOu+1D5uF5jqZBfmO5TuDbS5aCK0gDhF5oz6CAARVqh/3g0EJwq
gDbCXINaBQ/JU5WqYk0v20KhB1p9/SGqx8saNbNIExJ0wvsQAtJMyaXhgBrqGRPsoKNipAuY/t3t
FkTMKO2JiOmeOLYxlKaR2UOEuVZwA9QLbB8zJgzg+QlKCM3F60TaAIczcKI7LT04SbdDxwrf0PYg
KkR431fH9eXVWpIl2ft8SND+Uu3oQYlXCcF0fOXFRpNL/ctlOXOxi5NJSZZfA1GuonFOD23xA0fK
a1DLqle3iYiuLFS/RDlwZp0oJ3iT13TuEqX2zJahWh2HZgoyojJKNmODAIw/aujBNu9Lz24Xtmx+
ekfjS1o3GCktSl7Tg1qtzfCJODdmBWqk7dQrj8e70liZya0RLTxyZmeFGo/3HCq8AkkR8TgBIgxV
CYe4vypXdrUw/KxyTDBaAkwbHpnTUTvSc1dL9JakjB5S5bazRmQoHtMWZfhotzdEH0YAoNICj3Bg
DEFICg73U1l1oVVllIPQiQ6+2qqeGbcLdm3GMOAWRTwJ7icg+zKuuq4BfU0GBwcJLEUav60RMlGM
58t6PicEz+IpPTC1QzKkaeRq3fXovZUf4s5PNT9LgnHpSlsSMSnF0a6UiVmLFKSvBzCABmn/hJ4P
NVIQl+dx/hpBv4ejeUhbn1UqoxXFPMI8MB0PwEyzWcO5vixlTsGOpUxfcTSVyqFDFgojR1Pf1i+y
n83gImXxI0k3lrOwMbMn9FiWZAFU4ValkkCWM1Yod1FXCpCS6NHiia58i1ux5k77QqIqiFyxV3KU
qfy9uUoWwga/jWukVn4QTeJnCNfU/KasN1G1NdIFoz67eYbh2M7U3wF5qtNlzRPUaJIemzcYAHLq
d7Xt99ratBbEzFkfcFH/JUb23SgSHhoyBFDEmHhuWnmcLOTWZ1XdhBMM+tb3POnpRBKixDSuCNZs
+M7BnSOcV7JUXT27WEcypp8f6aBOXZ5xoGQPLA4S20+RUgOt1tIFMTMTW0XXGTzbAGA8q5vVm6oA
LXieHzrgCW10oWXjoxt/OBYCF/pIiGQZwNiiqiiPzVGQdJclPwdyVSwB62fSyacyJMPAENEEkAHu
SMk3ln2juh78rEZbx4DxuteO/dwsUR3PnVxMCxA8tP0Gy4LMilXnOquzqoSeIRMKEocivOLRNUOS
srVeLfuZq1tFDdR4dfnATqdE8u1PxEquUZorqR1GENsA/jRCw5EKHXwivL5dcYLCtiX3fkYT8ZSA
5zo9X3GDSHdHZrqZhjh7diB5ABsB6HU6+tZSh82ZJ8uJFElJuFMmTSis7ID4PRE729g1/UvtlkEC
rqBmfL28iLN6j7SuCj410GPISZzOtuqqSJXswMgfmvqkFXd9seA5LImQ9on1hZabBUQU9bpNfqR0
pS71q5tVhaNZSDsDrE5DcxsHC0+Orca+G+lXF80xyu6nyb7l6RULFzyvpTlJmzQIp0OBZpof1MJe
leVL0+yY2i/cSLNC0G4LKJoptSMzPiha14nQGWBdzWsWbjqkDpn9mYkcyZAmQvOmyXg7wrrmPipv
eBGgh9PHVQxPVbwuwO2BiUi3HdOyxAEIIzsM8UPOwFXzpf84/hwBWQQnUBmFQPAZ8BZ0VwR9vdrs
4CogcNiRalt09+GwhKSfFkO2OEAcIRiCMOlUeHx6FSlZ1AHj0mUHs/OrbkvVh0+s1NH40lWXueVU
SjaNP3zr4meleHP4AtJ2TqeOpyB5WQmhvdmnIsNrNUjbO5oEn+DXx2YczUJypKwG7SEK2meHsVlF
rubp2Y4nS7Z4Zh4I9U+dghB0P88N6pbQKNAk1YE5oNASalA61xVZAiTMSUHaxZkIOwAul282arVW
FJpNddD4VaVtjWon4oUDOHOpwEF7R1boFmJUkunqlLBEO4Kmhup2gW5sM5TQ1MnPWGwu69asHBeZ
VMD0JxiWtPGx0ldDwVACYLi1x4XrOUmLthfCa5TfL0uaWzR0iwMQAvxjDrosnp4S5FVpGrZqfahY
FpTpSwLYPWdkwTjOOTpgfP0lRlq4amDEiXmPCWllEKcpSpcLENV0fqSvMtFuaex4faV7ovr29+Yn
mUxRK/0olLE+5GPm99YdNYjHlgLxs4sIojiwk+FWPmu4ZFdmZBUjtqvuhqsu6Tfj8BTWH/dH8c5G
bm5q4QkuF8kyG5yXjmHx+lB8VVVEXQ4hKp8uL9aMyURnB8R1p7AB3AtJ7YAb0d3Bhnr3mdi5Zh6g
7G3Bv1gSIdkbeEt6m7gQoVFQdkfDTwLs3eVZzOwGsn4uUuG4wgA6lXRtTEhLnTKuDiLNt3VD74io
1oazFC56D0dLF8yJHEm18pwAbYgX1SHPM3EFoPnPurNBulZQ/SazE20HsArxgWKzV8LsQy8LbeeW
G/ab3qnmoYpUc1vGffc0RiDKTBWGvoGVka56y35TyrRFlxg0IqjVsrs2RprvaiN6S1sE9UZDebSq
yvAbPWV+Mzhfk66DTbWNL6Oa6hulst1t6Srh41io5NaJ4vyrobHEtxqXeL0pUOAiSOLrLThs7CoM
Pa1WEwRYWtdn7lhsY4vV6ypmPeixHGMraDWi0tAcfDgG0ZZYpR4gyVCgrUASPxZp1uxGSlQ/7jXj
q2vkfAWOD/sROMQGjxq1/dZVrPVDy2pXUVy7+Kmr3sdgtr52tBIE5I4WfXPVyEKVougzz0CZFcDV
039GqZGvimQVF1doOZZdoZ7GBMeU297XhcGusrwCuwbaG3mDnSLINRBl06pms9JrpfUFIyD4yyuQ
zrSGs7qsYzMGGifQdZCyQuoAVIqnZlOr+FCUVVwc7OK5y+6bcfAqvJqWXOUlMZJ1HkrwJWc0Kqbb
mVIvzm5jgN2L9eXJvMfRZE3GMwa+EpCKUw/p09mIOIoUaElxoMZob0MjQ08/pK19VrHUM/VB2Yxm
ogSkYgDndlXiOWSg3pBY2hW3an5IOU22Om+TG4rOKn4bq+P1YPFsNaLlxQOneuoPpW74iVCBd9Tb
OiARz/3CaYangZvuhiX96JGqwk5W5UvJk7euZemmH9x2pajgTYwqJ/Jr16wC1UTXulIgG4wskePl
lDBfw5PJ00h/MEIuPMZqx2toFy+EpadVkFfp2K5MducotmFFLB3R/706VOkbi1YpyFtUUM+W/S52
lzymmXclAqvvLSthjc/AiZHdaGqVhuWBAEViiUOlfNOR5AXpwy51b7SPE1uBAhyAAlCK6DPcbqVr
jAkSfsUhreFpasldypcYgGYMP0QAkgEyMHicZ8C3MUfTQTsrD301dihtTZU1Z6kTLKjyzB7h8TIR
b9g4m/INltZJkQAIXhzqXRrdYKn+3vDS7SWaOCqHRMHw5suNy14vjz532pFWQSoSqOrp0XKqYHGi
Ka3agrM7ajha0NgF9UB2W3tFqNwgBrmwVHPqjIZ+KK8HNwo8B0mdDVwxidLHkFakiMhsszryuAqv
IvUVvpQxmhcGmjvkdW3ABKU72UiY3uR1Xh5Yhe70Tyac/8hFAUVVe42z2AVlynPLJxWY2v9Ik25m
xRkiR7EgrUc9fByOXqQE3Hl2qkNkfanoc6Q2XkdfLu/e3JFF9d30/pg2Tw7OaHEP5oHeLQ4GQ4ef
ble31AsNxefDNhk21Kr9y/Lm3JyjK0j2B0VI7FETITs0Y7RSxM0QAqWxVJy8IESGZfCo5q0yQEjc
qNdGlO56RbutwnGxGETeMYAh0J0QbeTxgoPrJqk+IBum2hhuCVbROuhc7jPONzXCx5fX7EwNJzFo
d4AXLyg5znxohIFCx8gS9Ci0Si9r7x00rXevaoGssP14WdTZYYYoYGGR90cHYNgiyV23LSTOQ3Se
3oOXIwIKLNuxWPHSzt3F+RIh0JnqTbJ0dF1EUBp+pnx/4//HZVIxTAsV1GXQ01VEkQ9ed2gImizc
gtPZOTlb77Kg5Cj3QzM7Oc4lrLTqjCir9g5/UisG9+ATewTa4v8IkA7vGIOcZQzTaj80SuB011r6
bKCsCm2L9M3lLZrThmNJkgWE51uooYplM79kfVDiMVqsw3Y3DguqMCsHcBY0t8ULDgbi1K5XYSdo
JOJqH+k1Eti9uk3yEJXNbD8a5Nod4wV5s6png0UC3hwYbuV7RLHiXC06zCvWfzD1h6YWHm9ftejH
5eU70zq8dyeIJQEQEYE8+UavOGoaUK6d70fNubHRZgxUImAs/NKH7SbOletUdxZMHmAzsvZBpj1x
KyMVhxa+Mo4arRPEWGJ+e5IO2lqrLc0vGgRiCssGJWcXWSslZ5EftyHbhcKGjynq4ptDw+66T/s0
UMAudAV2lWRt0GgMOiNBIUFmNL7u5ukab1Hu12qHn7odSOKYHRhN/i2LepAlxJaCxmZOB8I9RQdg
PyVfutKOVs3YcM8J637VGX11lVvIMwwc3PTtILSNsDrLG3nMbsSoKCuSJO0dT6n9nKu5skrBQyY4
R99lKHqZrRstx3uIo2/nl2K40frsoS7s3bd4NcbWzrErP39QdkreHyyF7JKO5CswpI+rcuxAEKhN
UYEepTgtMamfqCUSLTjaaOyC7x2GKA2SPgl9Jwcn4dCgeCItheoRkmt+TIvGsxVH36SCCr8b+ydd
UXigVLoVULcp1003tpgRauUTXpt+BbzNhqTRY8ZGa50oo+MXvAF5RRv2vqpFbzbP0XBOsHylFBxx
ZKorPgV/FEjxwnqtdACskAE/MFslDZpYFJ7Qa90rS3gEA9qnbwvVfSsSi3kVFcZaH0okxhwj3vUp
WsjUUWig/YdOvCpswemYawINqvN6rRoi9mKSEH8wkURTO6B+lSoxPYehs03ZjqGnm5hhahXEz6w8
Dxg++XfTNuOrlqLHeN267TpBi+B7hEfiyAud8ZuqJmmMxt3WsGlcXiMjYnXXLno14WhZupemo7FN
Rd2skHcDCXKRp8m+qfQfYjDVZ4ebfFelII2Je8TsB01foph/x/uemGQ0m9Rg9lFMhJMBdPipfRnD
vAw7lCjt46a+MYfKA93qoeyeG9O6QQMSLy2UQ2np13Z6V9qgo6YbHvIHUW1UFTwXfb6iie5RK4UG
hLe0doO0wQMQVKosBsdlmXijyII+jbzMUj1neG7pz15Tvd4Y/BHmhV2VXbRq0RgcvkGU3UW9CQOX
e0b4GFXdKqzuSYymrc0mwYupNMwHbWi2l03RmYWdVgA5C4TgLARmVemdzESe1GM6sH1T/tQ592nH
VuH4GsV3ymL57ZlLJMmS7iebo3uoZvdsDzA5AbYGXdMT8eFSe0mIdDXFioHC0AJCGvObnX9p7OfL
CzZ95JnKHC3YdIUcvWVVriUwcxgf8SuvTV7cpTtvScC0Y0cCrJg2IUGh6D6GURpRLBtcnsDZHSct
kKTzpgFicLvDBIYaTsJDgV5l9WNjLujV0l5LTlzOwMbcCpys1g79kpceeh8EjbLw7luQ8h48P1qr
ko29RRXMJav8pnroqq+hseC1LSzXOyrgSITOTYQVR4io/tAcLytulDYgSxWbS0KkU+jYWYEO5tjz
PPQSfa0l93ntWx8m0Dnd+bPwLmXoida3bI8Yn5n6RuGBCP6ycp2jxSUZ0r5XLm3NOFUZaltVY5UZ
CuKssLK4MR195VgNGs/YBLREtoo+24NigrUNl2/B8nzFmualyugPLXZ+RzB9yTBMks8OLnoFAb9B
0K9ck/SeacLNDavBRlL7KarBMtqvBuMZ/gWIjn03jX29XwjZz6qni4wDcBSIqMvuq2jHkjRRxia2
tZasUS2bvy2st34+K6RpgYUhwH4DTihZCyCjHU4GK9vboto5/JpE6z66QSzHZ0BIFmzd1L+b9VOf
3tD22hraBRLsOWMFhi8V5dJTwYscNSoc0Dp0DaH70N63euJ1aH5zeYZLEqRta7MBYYgODQRyPahH
n384cwOFPZ6BpLDw80BIiMJyNA3sgnFUPK3YXJ7B3OE+kiCTywxOwXOuq3QfkasYeYQqBtW6qgco
018w7XP6dixJei41Qu8GHblvFAaNq4JYK8NEE0qyBNiYnxBCDjZ8B1uTqw1S1anMztLpvm3WVXeI
zG2Ksvwl4vhZKYirAqmG5k5nZLBqSznIFu18n4KWnhQv9fBQqD9b8XB5d2b1C0hsNFlDWyM0xzq9
boXNep4BHr0ff1dSvxs+o74wAHjtoXmKYUzij64PI4yaZgToct9GX1J2B2VcEDC358curGQAVKPX
ajfkcBfcTe+AVX+l1gsKPCsCnFwoBAA15VlABtFvErJYY/s+9p3CVwavUD+huWixgTzplHY8i8NQ
o3RK24W7EIV3Iz2U+nNNFrLAcxt9LEIyJANXhZJ1k6+fBBnyW0vA2tlVgqYi+gyA41l4hxZj3Bpu
xPagWvL6sPQMl8OYfBicM12wwITA2IL65Ywag1dGm9lKyvZAG63KYadbbOEOf+dbP7spj0RIR6Jp
I9yebcL2iL1ZQVNbYuc0huHVhLcB8q7xRhfsqWc4L3ws+1uQudKtKfomIGkNrl6ROt6oxd/tjLne
aCI8VDUxUk95lPtjoqGVZjUkK8QjrJXdI3U6OKEI7B69TdFqDw9Hzf5wEbm0aNMtenQKB9RlJpDO
9kWNvWnu2+ajCOF3AYjqGXi4oohfukXsLsuHzHboPjVfuABZbrFTSb6wMbMajArvP4XI3m6HDCFK
vSFk1DLNsxTU4URG9ykhaNM8dWDCQZTsCatb+BNFzBAR7bx7FXW4l+3t9PvnyvVrfOkYpmHI07KB
T4TXccQ2g7MOg7690p4vi5lfq19ipA1R9bAv2gjTaOlrmN6Y7h+Xxz/vF/++4/8R4EgVgywr+ko0
qLvKwuIaxYNBZoyrUU8faKUF5pCvQN11lYWq7ZNxWMUW4mBGsbr8EbMmB7iTP/dK9i9tveVtWKL6
N6/u0UjWE+FTby7lhGZXEqh35BaQaADdyunZCSNggITFGOgpEN1DIEI3l1i4Z+dxJGJyBY6Op5Fn
BKa5ZnsVwa1haL3QvoKNW9C8JSmSZttp3PGyw0TAI+KDK8ZHhyewSq8v78nSckn6TSJhhiQusVxj
AMel/3DnsknvjtZKUmwX3N7gsy7Yng3fMjdH6PTKLR6zpeZXc97XkRiZlIQ5FJYdBN37DKGgoSDe
GIF4kbwO+ideEMeCJJ8VWQal6g3Mp9ZD7EZyU43Kj8tbsrDxpnSfJSGgKE2JudRaueoyuKt1EtDU
WUhxz4v59cCULhkKMZT0eGBqxe2I+uicPGrJ4fJU5rfll4xJ+45OipX1XA/Hiu07Ynkpv1UU249y
ge4ISziKeT3+JWma7ZGkhFtRKWLMJhyfU1X5xkfEdC9PZkmEdOwj262F0kJEIcbeU+rygRf29rKM
+U359QSX9j5Sx6QRGg59g55EP+N6zZdoOea2hCB+DISfjfJrmQ0rZENUZAQKnGmbEMztJLlz2SpC
d4TLM5mXMxEFgQ8cqSPJfJVuH7kWczATZE3alvrc6sDXd1N+mKUYFoagbvkvQZIFqwyFt2ZpwYKp
N7Xd+ExEn/AxjiVINmwQCET0BSS45hU6D+RLjT3mNv1ofPnFHdZqTxiYg/bc/qGSb3p1XXcLejUt
guzGHIuQzBZJNFoiGYXjUaw7iqhW5d40sPet8oxXpl+1Py/v/txZIeAQQHJy6jXmSGdlRO6is5Gb
23fdNxPcyAb7flnAnF8GzxIkC2jxBCoJSb3cjisJdWmB1jjAzZibLn6Juyxo3VcGNM1lWbOLh5wu
4H9gZkVJ1alt6Xv0ck1NPCiJfZ02gZl4yku00V8IWSgDmF21I0HTz4+MmJ6kZZ8SCHJqD/7RMK4+
MREL3PMTiOAcmoXsTDW6hUX3ICsNQj3y83LP2Kuwe1/pt0r89bK42elM7ebQHxXEZLZkk5GzzrSC
uYjvIN8XPdn5z8vjz+rA0fiSkmXUQm8INvmTyFwpPlykwV1n1X25xIg9e0CPBEnKZrSoCk1MTKRI
hFdED6rCvGIJdbgkRLJjJHHQ39SGkFrUT+ilcIcWRr4GNvHLizYZqzNLgBJXcMUhyntGFxeis51W
6RSxe5GuM6RZi5/qSNeVXYCFn/qNyVYiCxeEzl4GR0KlnYqttK5JN0WWXfAG0kBEQamzwNSb4PLs
ZhcRdRvoH4suC/j36QmqXbcLu0nDuXZnNkgKbpJ24ZDOzgUlG4jxgVD5DHk4GLzgparRPUNiIHRv
6op7Cb13nMfLU5k9PUdyJH1wrRSeUiHovlT8b1m5sFDzo6PgxARFFionpbOpRiJsnajF6JV2Mxji
UXHEgqs8uxfgWPhLhLTpfQLYWhVzvP9/J/EXk9+k1sJWLEmQzqXaicocS0jIogOa5XXtjRMuhOHm
RWAWAF2B1EXGobR2mhiF0tF9576q6dceiHX+7TMb/UvEtFVHVh+dTYD7RLvefa9dZfSl7BaCPXMn
HpUkhmqhOQvwipJPqcRqbjkR/Fa0otxZTe+J0Q1c7asw/yh6cBPdme1nXn3HIqVjiBCywlOCF3IS
VTcdzwJrBPmFo13VQ/p0efXmNgjeLKBCOI/nHYGjQuMoxhjhnCWAllQveqN7yHleFjJ3WlCgpQKT
BNzdeTNdvUGH6AJL6ABxrJbWLnLYkpcxKwNZMeDtpkbUskdjRW2b5WGV7zOPjJtFtN3c8OgdMTX2
RnLirB0Jpx3BIymm4N16NNt7snDY54afIi4gEtdARCpjxDrqdEDy45w0uUcHD33CP74Dx+NLxkQZ
yjzNI1hDM187zANc6GPjo/4fjTaRaHXRXh2NN6VDAi9Sa2Kr57cgqfNs57Xolgrj5XtDliCdCT0F
naNWDvw267dqeWe5T/VNttR7QpP3AVLw2ALqHptAAIyWHP1BcYWr9wm/rXrtnpTRWoTRo6azTZ69
0OiLE6f73J0i19qVonw19WfAvWKvpdnCjX8WcJw+xID/j49BGonIvUpydJ/WBttpb8PKPVDVfeEs
bL0sCQ2vzdKNSqzdYBhbcEJt7Ep91eMs9szRWmoDKRu/989AKhtsP/gemPBT4+o0bgUIDz5DQ3st
13Y3XWPEARf901DGgC5lSPs7Jo09fUTvtss69U6Tduxr4TBMReIuQK4GmnzLhaoRaK1R9dnWtyOw
ypuwa+mV3TBQ6DjCt5Nwo1jKV9D3OrelaK7C1Pxe692bEdU/taF96iIgmhI3/KI6CQDmhKp3ocbr
dY387CoU/UOOXlJBDk59IPXGoE6UXWyOXjwM68Ier3R3vMN15ttNGORtgjzFwDatxaf/4J4h3Otq
LAoPnV7eUJh6Y3ZaGqBgL/WdKFmPpblJALTsMqSemipaq6m6cwmuCrX9Qokd+4qdv0Zamy0s2bn6
whmBZwUILXpXoWb8dLvcNhx1Z8zr2+Yrja706P8QDv/1Y/jv6K3Y/9/aN//+H/z5B8gi6ySKufTH
f98mP+qiKf7g/zP92n/+2ukv/fv7G6sTJv+Vk9/AwH8KDl74y8kfVownXBzat1o8vDVtzt9HxydO
f/P/+8N/vL2P8ijKt3/99qNoGZ9Gi5KC/fbnj3Y///XbOzLkv47H//OHdy8Uv7fjL7k4+/tvLw3H
rzr/RGgGFwLAi6hBAhPAb//o36afWP8E4ZNlu3Aaprf1e10yK2oe/+s3w/6nCna1qd02WFABDccW
NUU7/Ug3/wkKKtT7oyITzcfAGPXbX991sjW/tuofDB5mkTDe/Ou309fdO4cI3Gu8HP+XuS/rjVtH
t/0rF+f5skHN0qukmj0msR3nRchIcdJAUqKkX39WJd04O+57s9FvB9gINsp2VUkiP37DGvD9gK9/
G8n6BGxEV+Rh2XLnL5Cn/JwWPqiUAzV+C4WFB3zQ/k2qdGVwYIX9z54FMAVVPo4xQJqjMMQ58Cbt
DmMtTRw4CmMgZ7enweeiO2mCeW9dNKKY6qvNXXrTN+sw3AmR99n95psgKWUcd+NFdCQx56gJgVGN
ZgMUUWOzYKlgv8i3U9x4s4PvW/gtYGHQ1EIyA+gymI79Hu7FK1CkqqcRSJ1mHM7Uct2jSBJw98zG
eamllE0E+LC2HAilcHhhbFq/kVlEY7VZymsmaTFiHGHnj7PEAGHvY76FVVi03jyIlQ7vUyFkU89+
2NIzvG+cLhOrmugE59f4YwLUNIwu8rRd8dXgWSBwUGC/7ixoTNBNFTwAHkSms6iiJCDQnitWiZHB
Ile+wqDa8OzSznNqVO0yhdllCPkwf3KNXvQ7W/AmrKHnUxx0ME2Pog1wQjGWtxW0Xeir1vSejEtr
a7Ixfwu9lW7fmiuqOo189lF32sZl0tu4f2g8KFN7pfqFvLdRtEY756NJ3VA4iIRlnopFHII2kK9Q
mU1fFkqaXReaNK6SQQ+v+ZCbe9rl/stk4flZQt0hb+qGb7jQ3vNiqIJsDfUX2lvtd/EIXij4eC0a
MjmB/XTlYNYTHKkkeN1EbVFPRA8J/BWpzICgZZ5VTRi9nxuZJfuoU9EATixzOzbEbrdNXkXwIpPF
CHPTdZ3n91bn+MwGJjKvNOlbWJ2sa1chj4WLCFsQygV3UCaylsTnvNf8Qxb3Ad8LZj1qdduIr1S7
MQdNc0z4ThIVpocF6vmmGrctBlxt1Z2ESjFQ5FtbbfCmbe6NILP/lkcGMOVzUYwCirIx2+hwBnNT
93sXW7Rsp5EL+6BpP7zSWeB/JYnx7Od4jO3ecRXiWJkz3vf3+Oh1FHvTNJ3cERgcmgdpg0g+jBj6
yQOsVJehq8Kla8XBuQjrK0g0tY/LaAgDoG7tu8nXHpR4Dx8QUEKf9BC2CnKA84JVmMrrbwPHYacI
/N9fL+YbDB2OSxEKGPjRAu/cbEuWydpIIPciNLdYDnP2wGM0vNW86Nh0SsDNTj/FYMGuaELo1O6H
LG3Jixlb3DUYxGA1R3wbXmcOyNAOsx5tytVPuGoQ2/BDBo3Jx27oIJ0xzXa0r2uyxF3dwO+wxk4B
PNXnmVsAF2BFV3VzjL8nUGCihz5bAvk0K4OtQodlBaIRHpPiOXOtkQ9whxj0B8d7bXdGc8QNoOyx
IEVRcF6LVNgPPB4JP42rgI3AuEZ59hWlvchqdKctPXTZ2H13lvAfygTFOxf2QwK0IMRuxYQaaQ86
8FnKAJB8tuXPkYhlsfeJjQHd5tkdLNHo7biqYwtC0Ugx1kSgrNrRiDqc17gUQXbgNjuJOXSfpmw1
hyCd9nA2eIpWOcOZFo/KdXMZjYpVbp6yh4L16mGEE14Fkj6nMDjlyyWSQfM8b/lkdpih8uwxDbsP
XaR/jH3jXdnzJTlQ5YLTtM0AY3R8wt3n0V2LYKyqsYj9+y5AIFQ87L+FuglKudD0EcImR7lws89Y
8jKLgoMa3Mb1tAXPQ95/13jOt9noxrqNgyNZvD2s49Ccsm760jl9D8ZLvgudb2vakPdEFAKgi2yt
i+uDKVYotJF8BHmsqEeyPCG5PgyOtnvbcgCMuM9uZ9tgxjHPh8k08IqCO1lhYaOUTv1d1nUIrIBb
wXhyYpi1iPY519GOx9tWKQZzzqzPIRkg+PAxYEFUSfncxesFQ4/0yq84T1t+SGk7XgnYtUllfIIk
316Z5maDbloJw18ogk7bhfVW7XUC7vDUgPVCx0WWY+QukVMIYpN4hxPM16bHlmWxPocDwqjYAGdA
//5ly9YPEboEpdMdPbZASCLh3MwJUyQYV8LXmPfbTdPMn4aN9BhGJ6yELoErw6u6RyB9XhWFMSWb
osPEQYMpcqgjTDULo2/Q2TuRQB07DizZYPX62kgkGlXT4im1Hs6nM+32Q0BuriyTqBB7nPxbaQpA
7bfFgObd5HqMoVIvWgh7ALW0p3OUP8L5jSRl5Ebog6ZnoFaLu6lJUJzPIGBoLKammF7mOXukAnS8
yfIbVyTHOe8sJMnYXcgbBO4FHU8WiwNmh2IXSQh7rat6SKCfVwc23EHdEyloQSQcQ2HNjKxXdvxE
huKLmKHOX8aOQ5ghnlO6lRTxERaTm38s8gXWFYg9u8Srx8BsIL4wBwNKjMLdDPjQ2n32bkNoIkOm
ST0ss9rxLWlUCcrduBtS5Q9z0CVH2GWJp5U2XuOrshy32nhADuKUfSxgK4KtsdkJZIyJQ2slnGBv
2izDh85lwedi1OwT1LaGtEozU8hdsA43iBzrvYG1QN2jMPmY5V1wjjfZfW4ba4K9btetnrSQbrcO
uGeLYTXLEnlkqWx0aUQ0iN00hvkHC69pgREFWMVlA5mKnQUfdtfgvLhtmVSIjWxjUEmY7evSuuBo
aJt9GtJw3PW94o8S2SOOCcDb9imma/dTUHymyah2OSNxVI68V/IQBKxPvySycMFN4fBnJUyYGQV/
BQkjSvR5OAzpPJXewfSLbaS9HwO2/IA0dlgXfQ+Ifb8S/pLkw1bJsBFpNZpesnoKEkuh0QHXwB3s
xdK5tmkDjGtI1QpKE1K6FyqUgwgT81PVhS3N9x2V9JFpt/ia0A4XHUJAumbCkjsNxhZSrsFkh2nu
IqjwmvZek8AeQIvIvhR0hjs49fScS5nBNIBFO2OdqxVrhaoARVtxLF61yBVXI0JvOiLDKJLHbEhs
VwKTHdWpJXK8RbHJK9XO2Vj2EkStBOp+78dx3Y4hXl0qtKaCE+VLWA+BlTj1GZu/otm0HiIrgo+w
W40UQqJSWwVXL7BBOjW1R3DC4492Sued1IBSwYSaFLbUI6fPmS8OYwFzSa5HB7EIo09U00WUhiDm
9LZJqoT5+DYQY3Zmoe7f50v2wpUBc8LOMFCnsz3KaejuOICUletSsKpscEhYKEOoQ5DggwF3ZIcj
tqvGBgqP27h4GBQH0SNXMT/GCKBHN4bixKNe7Rsk7giH4HgNOA4v2UjMoZuiAsmOmk/OTF0ZcZk+
QiNlg+jh5MuOjekFBvI/Frqo06CuQXjMZ/Qh1GT6HQaifQHzdBbcCjnRc2qn7Q6cMqVrUghOd6zR
+uuYWwzjhZ27Uw7IJ4wyiv3Um+aQSdPJqt0mi60Nc+rsnSMGGRZLRXMIyAbXcGj4fVmVbT9SYw0K
lmJQJwgHw/85m4OiRlMrLwuigTM0aX+xmabQz/Dtd5ypNihz5/wh84s5ry2KCmjBFwD9+xgeeYl/
ROiZUJy3PDm0dFiR97ZmOm7BrA4zfPWu9ovc1C4CM0FavpwbJclehJt7cmC9zRBTJetRWCoujgm3
BxYkei1Q6PTf475JaRW6tJguEDB299IW/hkzjxiWUjpNDYTayTCXa9a49/k85reRgco2/Hbnd6go
aYtpXOYPtJlRpIGi35dWTQjWa7yhpaGoXT54Chk9bOi8/ZFqiiUt9Bp+YlmQVABwMllBeDaqxtgM
fj8RFfBq9rQ4DB3LpzJd8ryeR/Ssxmhevww+HMS+kO3cViYNl/vUg+B4lizn5pi6RMFuULA+u9gt
eVQAhiTlIoveHMxssnMbRPoDUN1x1Sptz5OMlnOnlYDqfS52KhNfh9EFY72B6XmT9AUhFT5qfCTL
6s8i6ZqyMJEC3xMcR0klI6VikI3dYtvIKpoR1HsyBj1wFqtYq6mZWbybke6w+xaPn5V+SPNqFSjT
yyRsZRnFo+aHcMrCusHKPALi/NnO/fqOp07JvfcC3r9IxVwVu0Hd+qYjJ4dIfTO1U1tNM39u0pZf
ENWDC1BRyd3MTVAaRM1DkY/hfp6S5jZGFL9PfJftwpwT5ACMPyX+p0rQ1u76NWxvZ5TYNQzd4685
eCEvoOTZm8Wo+ZE0VB66Pn8SkRpPdI0kuIe6ezLLaNE4AlTWUWYPJO76YxOGhu0Rg4ZadtOI1jBU
sMshD4HChdNQ1a4F7SH8w5Hob1jNEybRXTwu77Z5SQ9JR5Fo8H5sTd2qxk6XBAXlrl3HqyYb9NlK
jiP/sITjfKLdHLkb2jZkf+12nPMOsjQVtgw5jtr3+8h0C0R98fH4UI4McSgGsE6iqU+eU/BNodKN
ulsw7NopcSEOcSjxoKoMZNkoXLB0AXto4Bq5h7BYeKvGLntmzbr9EAXJIN0GhuW9puYeBaQtqhHf
dleoOQYxVYEhLEciwRUmU3FpBHJFkrqeXvK8Ezhw8hhPa+CVAbXxnTMiqaHLlhYH5Yl8SLN+LiC4
zSR+1Q0IYCwpWFTC5QREVuX7pTIZgALhKFzlYaP3bYRA2U5P8bBfWx6bvYf9idt3YxrNVZ+E1wWJ
MvPiMw8HvAGl5Q2BJedptTArHFM1w2wIWz4GQehLuk7J+9Wv2xmClICJ08k25cyneN3RVYRhCcRq
zsvW5OCFip7Kegkj9hJBNeA1UcyVnYmjdwH0p3bJypoTWsb83A00woK0Sn+YvA2KKu0wf6w22Rc/
EoSiDxBF/a4ZkLbdzJAEt6GdowpPvkggf9+ELyvLDSgWYoi+Guqgw+VwwCENAK/bwFcU9amTw6Xd
Qnmyhs97+N6OupQqZ7txpKwiXHBfQnql3+OTW6iNB7oOXQMHVDNFNUkm+4LDTUPh1UR307a4oyFj
v5YUawZ8Y9+p94Vg8lYBFfBBp6u8i1eQcefBbbj7+SXDY0E718j9GK1LsGtSOVkUQAaJgqFSfFNW
2f2Mriyow1MkPytNMDNha/YFXcXlPCQwxBJdB1C2KXiyA/BMBKVFL3bFWcz8ozNNpkvVZno5TXOQ
vN8yH87HIXTdiwM9zFQ94tiNl5TwEtU0RxGIZOoCi2Gq9ptyBa0nyeUhHFsIp6xO8kcRoibaNTJM
P6mAqalCz0a3dbgNFlDKVTh1zEK5BXvl4B/sh9yPGF/4LavyFUbep9a23WfVYQJHid6eFjptslx6
UhhsI+SluHstMbce7CUGz3Kp44uUq98D2Ni+tOmA5AdnKJQFDDLOH0jOMEjqszYE648TfhtaeDrV
oHaZ+yXSwSu6UxQyNolnl4xHzQtYch9wflOcHN723/yU0bYaumJMsLJW+1lCAvXs2w7lePOzv5Wo
Gf+v6dB9xbkwAwgBcOJjHgXzUCNamicuJ8iNh20Eqt2Ilstxa8fNVI4P8xlOH+OuDaj/wB3JdlwD
YxxCf6d9mYZcnYUKdFCZJmGf3QBi0yEhTYBKqZkJeg2LHyJ1mqK8e5nTUCf7dgvQXSMuQ2dAru3C
dkF2Rc0VLlJtvfAc/44I6mhTtJg3VE4H/NMSKxwwZurRiWiLDr2oXLchlJZNEgznBvz1oep9a77i
r5H0JzNSjUCq4dW1pLl0dmg8SgchAZZB7YY3GRIcUTVhI533ChpzyOxXq3ax1fFTHtitwsmEX8Oe
jLB4C0gHlCzSAvojP18XP/tOybV3EnIdnfKcnRm7SlkWIg3ViTcJ1aqU3uC0LtNGT3SoNPoO21HZ
cJG8Qmtw6O81E7gZYSA2upbtlm76oorZZ2E5rB5tpygbyLbPdC9J2S8wp3hItwLtmbVYhtcuTnCv
BjjaLpXPG/wbCB3qC3rWtH+Kws6GOcrfSD2ZYMXjN5BadEfXTjiFiFArvuDix0jeWuDaxi+6gxDd
TjfosP6zlYP+FW5S6CAxgb6G4eqmFYQndTdmTb+DF5kXR+oJXaoUU/XlcWnG4ZUkEd4gTARu36/e
TjQgX74Q0sIewFuKZ5AODBeXRgt+p+j9KHc2YUF6WJNtRMvLmwI3apIGl+RshPd3eE5XtbWh6+8J
zIjCEo22QF9GM2r7qjIAGko2NFv/RMNJLY8Il0wcLFzG5C2JDRZli3Jd3uoVLhwJXJHEJO8ChB59
M09yekHib91zly6NeQos3eCZ02f99UBjjYP6XgyRCpMPeDdtN3xR48EJvoOQB74VtMGm9IQ2IBmB
ynJrhSPddncCGo1tPeM7LJd8aXvoD6QR2nZw6ISjsydDN+14irFhtSgMmqFYMfkFCZJhQPFAhtDY
WN+QdIVshlniZ7hShKhSc3HUSbCXXbbpD3Ez+7T8vzRsO7Tb4qTsXZNkYHOvEIca0M0c7mPfBf0p
723y+udx3+8D3gw661fNlzjHRg+vvp/X2dZfcBzCM5D2eIRVG0bjfQdqY4B+ypwuZUEzw/dRAI7g
34xZ35Cf8KH4W8hnpwkAT5jKvLUiRDKN2QySpzLNyPCK7t1Mqwar4btBeVeH05ac49XCkCifr8KT
auoI2a9otZTOSyhaei2GqphpApm7biq7heo9xECTT6PPna+T1qM0HrcBh/3qIjieZ7PLn+KUzO+z
MWj3RTBCG7AngamBWDJ/B4r4HXr58/IKjB+hPgPwBRSj3tzTjYRDgONjLVEDc6zt3pxYK8faRsny
YHzsb8GL7qCUyP7OEOnfnibGj2DawqISTS4YLr0BHIzYajMH07acRYjEUiqAPqCd+L1NBhQQBSZQ
fwea+QlO+8voCc8SSSs40ZB9vzrGvqWumI7badZoIxmtwCuMoexTJqQ4LwKsNAigFPmNlmN2T5J5
OHe5gYmAWSyD8UtuyR5abj4o2zYK/zMLmOtDwPwcsAKsNMBfwuzNrehGE8oRB3qpmnB5yLVeHkRr
kC4aKpAb/HkX/T4B/vVhMYX2Mjy7QuymN0+8WMEW6W0wlXOhUVy1aoimqlhYfPrz5/yOG8L0EugI
SCEDH4CVBWU8jDH/ulvXeRMCe6rH5rTotoNtySHx3LfzVKGVgbPhzx/3diHj44C6h40SJqTXCfcb
qFq3BrxDPOrL4efBw6GpaffriibQIW8kgr6y67UJhYMBneUNOVb95y/wVlIJV4w1haFuGEMZjaa/
fv6X+MR9yBeJuVCJ/H6cXlqrNggTxbFLMYEk7B45RzzviGUDpgWtla/NpnqCHs94RYhkBhoyE2Xo
mDgMFe8sa/umbLosH3YulCkro1xwUTUuivsqXpoZTTaH+FGNzHPUGFu4HZdI+AwFMWSA0ADuMhhh
0z6kx4ENpK2TySH2/xrLJLPDQYtBwjUHjSOMmEL0pg1GArERlSaL/ZSzNeaXDolseIdJBOyViErX
9WiUo+5B+QUPsbBL0D+htsCBiskNpoOjWHDoupnijfOO4s5b4NT1fgGZC0evb/BvP5Ne7mTfJJcx
i7JHeNvg1RHiQVCl9VE2lcAEBsHB0+R6EosW2UA4a3x5zND5wUUOjxJxjX1mA/SM9lwE+Vkbi0Zw
7LLpRuSy+AEnaByVuMccOUCDMcN5cmnTvHRFo5CZtG37DPLU9piR1eEwDWN8hUQ1mEqF6L+rG24G
HOgqm5GEuJws27FN1nX6nqgYWXRftBN5v4iocae1B/3mYKekQHNiiERQ9xswJfs+yvE+EUcnaReC
pbOWcYGUqlpNiyxKwt/Y7tGn4QeyCNzLBtOc7dhYRtzJ6QUHNGygYTr0Kx9JRlnw89LHZIGsEgA2
le2WhR5d4Km+LNCrgt44H9G+nop1GHfzz3eYeIwPmTCgEXVv/ZiVC+O8OGK29/MmZLjoDGNwYPxJ
jy+7IccXlddzax/cUgyvdhMOw5thadBp9sUeMO3sJYwMVo2gmHOsUFi/axzM4XbNIBtM9Un+uZHL
rRUdZgtpJ9a7II1RQCorVnL+laUtXsw9HuwcQ7ly1nWMzuaPALyZx5XJIC4ZsEZJ3WhoTZ1RNv0t
FvAN9gHaTggVSKGAHMoSWDy+QaMVqZRDFECdnVuOnJ5hpviIa0ScyuOG0Aq42juRT3gEfw4Sb4Mv
tNZAmodsK2xjrrDdt+AHj/qwyT3m3apAfGcEreW6R3X7N8Dda3D960kHZAEaWgG0aHM4RABx8Xvw
RV81np3oTRlHJHtui0B/FzQy47EVBRihYZehcFUbOL+XZgv6jw6b4sefL/XfbjF4SSnspzHCgbwz
guPvX2Er1pB0OsXgxucLKF1I49Fqyh4h2gpQRJSs3yDlh3vw5099m1XgioGOgcEUABMplCnfXDhm
cJDUQNu07OJcXKIA9Q2i1nXcrTrzOjM+B38T9//tnMN1Aj8BOQSgdgBPeAMI9Ni7i5YYA28tL+6X
tfFDzZboe7EahJI/X93b5RNS8EooROWB1gFi+m3O1AG0UrgFllYMnjxQsYamNXkEWn77OwHd/9fD
S3AnAZUF/iR4q03ZTqyLTQy5qWXr5ZcEVN+xjFuFF4q5hw6VyZdvvwAdf75A7Pw3KxfwaRhNgzkX
R0i9QTD+fdng0OtS2wQeuY9T95Rae15javpSrqobdmHcp994JpcfCe+Dbwlxs6pCkdvPto04BNPz
dfwW9sKEO2BVkovEBHGFKWmhHjM9R0+wFtc3xYLuZskBtXguMIz+rHlIXd03ed5C4g0IkxJtbzQy
OR88BLbn+bOCugIgO7xYzgkWXw+xt2L9HCWzHSsiyChuEJ0xYhrT/ot3DRkPGzyTTsBmdPnDAv27
FrNEw/jHvsg1ZNXaeMyLCJz9TEeH7Gd9PSExINWAQZrGYEdnzcmhJzZ9L0KHMGQhnzecfb/FGcZp
3UyOANwgarexcBO09gjA2fHPPkFhBrze/WwukQh1xa1GrZ8/xDMEH89MDby7o65v3smMBRjjbt5R
fZ7SRuQ7KCYOQA9NWqPmDa3Ge3ZtH+LgLLYHZqMNsJI8BlgFWnbIqDBfvB1no/M932IEss4Lcm+B
D3gP5+nrl2NmKxVmtt8EFKrRYePQq7eJdrgQwHTQc16RJBQiXw6JVPFYRR1wPUE3/1AqSgBCljPD
wb/m1FYWIrT0xiYCHetExq4ezDBBrnLoVnQ4SdK88Lbrsv2qp+K4bCz6aAfun5McmUUNDeNkOJM+
gqOQYTGr1lbkfNcVuYU27jUyOaDxjhhX52nF+wZH4CpiF1f54mdzsXIDOG3wyeXXmZCgO2gQ1xoi
b341hQR0me0rTAiuj6rIkRMM8N3ejr9+H5OgnF0oh2TSDUQf8/gmQ8vy45L0UQ2ZmGU4OlAG0loq
S14J5jMfoLUj0T2KabN9AixGXrqAgHY3D2RE1xxp7iFZi2Tv18K7vSqWRsODdZqaW9GhAb032tlx
BxSI1rfc23Wu1AKmTZ0A4EMqwA6xmH/BX8Dlx1fuOseGQ6pzdKzViqMT7e+hpaXBHtGYwF0fLkjS
0VYNqemLS78uy+Hnzv+PkKMfeo3/3mJCfwOR/n/Bpf8bkaMR/Uv0uyJTf0OOXlbD1s26z7/DTa9/
9As+mtN/wAflig4NYLsGICBi5T/ho8U/0AEBtww5bp6ncLf5r//zL/hohB/BZPjq5/evH/0LPlr8
A4I3yKdxxAKJjynAfwIfBaHxmiX9T5ZxBXwjfUIJj8/LUee9Jb6spJPAP8Tt0Zrr9Cfj27bjjSKH
ZoIhWTSA61amGGXeLW6bjjIy/pRl6LeLfiRHGBUPF29m9U0NIblXzPKHoJHv0xY4x2qIybhzYgxO
DoJVsHxOJ3cLaKX5MS5IXUt0D5o66VT8fZ6VBchy1mQPFnQMHdU1g1+vbWeGFvtoDnqJnsd8HWjZ
Dw1/yJauU6VNuEADuOnijywumq/BWJCzmHODmZeNJfoCsCi673SAqJUmG9qyFM3snh1pYPP9pNRd
1rerR/srCV/Q94q/B5yzg0UHfE9R357CpVhO45IBfpq2VOw2m6WPus2iskBgAAQtsy8tn+0p4TT/
mKf+x1wMBgqssxqOwOsiwsmI0a6eJtp+SLJOnWkfXQWI/fjVAnFVmwzqgNHS3q8thgRFDCeSmm3d
Ef42X7gJBSw7hq3GAmyBBYAAeNZHZWxTsQfn6oZG61rmat61HGxlwdIXR77a8UqzWwgqMTV9Iqog
MMtiaZkP6KtNnn0CTiK549stYiUz6XfvHK1GEbxbm+HTkImPg4MtNAmB9k81BjJtCMH4CV065Jto
pebpbutGVnbJspRbZr54wDJbkJfHAgPqQfTqlWPwWm4mJ4e85bfJEJldsvWV7PQFA3z3PpPj+hy7
6SSLBJBTYJfYdkzRDU84QFh0PapUQgYn5+c2ZfG569g37119haxVErPMSo+fAiEw4pQHq3Jyg6ke
BlarH8q237pK5d/BCITmonmcQgtwRJ58noYC9UCco0WGCRnVOq6iqCnA6ViP0rcfYdPw3CYpV+WI
xhGyMp0fGxrt0rYJKiG0P8WpBcwf+2s60tYSGNOsqMNMtq2V3ET4FXUzMg+CGhXgG4ol8EgcNJKl
h4pwaKcTIIo1jUMLRxfHAS0yU63XwFyNM7AgYr22B4zTgBqiiu8AQ83KNJbvtrDV+8DOuGGjF19V
S9My8YOr4IdBLoUJpz2OzQx8BUT2i08mTMAhsI6Bc76D/Pa8F8QNYSl1O++6KLn1Jn6f+nD9CNT6
clj8cgLks0zW3u6bJB1PSBIdBM2wxTaMOp8nDC9eXPIOZw2gHMYBBKbS4v2sNgAMwIlfa8AWzcOA
n+wG6ccT4LgRykGdSzyR2TxtaOwKUDrqmHZwJtGB2rt0mM6Y1QU/Msz5T4I21USz6Qj/E3ZPW7rU
vWsBL3bc2tJJ8ThQwLyRM25V7ovoM8lEV5NhuSxhAMnZpDtKq995BrFoWP2sp8aO6W1BGwaz7OGo
MB+tssXAMFsVDPIa9AlySJCe16P9nKAxJ1RSKQkJQpCeYCg3VdtU3Bm6umMyZ0fSNPVYsDu5EoZd
0vW7XA5Fuah71ekflrR9GTE0lgEBQrSBVjWj/kmsC5SxxhohZwUQblluAfx64U5dx1TiXonxlUW4
HG3ms/X8fQCsaM3msBaQ1YLK6rld81M3dTuFWj5rHlFog+e8nO2U7SLWPq+qTyAE7Zu7Fd0UQP4+
8YUVlW8BftNqeOZQPYxSBTBk9520I8BJLU/lbbFsGCNB6JgrBOdiBvSxoK9pOrILzC/Eu4gDpecD
bPfMkSoAqtVRcgsHjOBmLrrwQsAYqR3Mg5TsgSLGFFhDvKrCbsWKhwHOzPQttMN2PeE16kZ40YJJ
B4hDALSvzGq6AWMS5t1Rq6SrHCDXdFvaI6UfiLP8GEx0QzTg58hsHwdKxrpzcjqMwD2Vdk0+Uj69
pJ08QMZ8qNEL13hgCtGPtjWBicGFdChT9WRf5Qi8MXEQj0VsqVXC0ASAXGK0Av4V8dgevWfvov8m
6byaG0XaNvyLqCI14RSBgiU5yGnGJ9SsPdNkmtjAr/8uvd9W7clu7awlQ/fz3LEGA5vcvnvafHlu
yzLJMgRWMsShjKj+E32fuviif1nMX0Z7PxCJcR9G9DxmsD4spk8syJzQVXM1inpHwxLXTOg9FbMS
iFPtJnKFjAkPX/fKm4pHd57Gh7rjFQrLL7vSOe9cl/RqhstM1fiFkh6bVWD9c5jcvhbD8iKzFSev
E1C1+BRCKwW/L8UXk2oSIC4hwr4xfynv3LuD8UREOAJcK1M3Ad4WNg/e+G8Il+GDt4ODMPfWx8W3
27gvdHMoi+Hkw5sdxKAP0gxT7rbu0XXc520t4qZW6XsbOu9+WBanQYkltkU5xMXs+J+pqc/bUK6R
lcvPTBuEj5Is7To6wmQ8x2k3zQ9o2fR+UJ29G9pcvNeQUM/O6GJw7q1DAIsWpQa6D3dcmXxtyNly
/NWZUOoRd557yFL/NHtektGcdf/lXWXql7s21CgA8027iBjRNaDtO+adbx3zMhsP1RCgT2jCOMvT
MhJmQcmyrEvESf4hUOqzCm19aYrqhucPYd7qnD17GA/D2v5Xqu5rCnXczSyMc6Zg47Ny27P0PN6B
V5rYn1bDQZpaVrR4p9mh8AcXhYj1byyDk9Ou8MpE6iS+N7v8vwLIuolSg7S24rS0XrqurXeM/TOI
aveurOJoSVa9Zuj8a6t8+9XrbXvfAuftsh4qqu1n82Jx2u48Gt4NegJvklqJS6oXktXGkXD41GuO
22Kqj87ptkOWTbCiazTKu5g38482S0272WuiZlL41FDsHe0m2OfyxANHjBVE8BNAdEzN5b5R4fxA
wlECvA/Gb5RAolZ9sA3DSyot9qg2IwP2PKruBJfXsdGXs7seBpkelr7Zl7JFNlZuA4it+akgc2PL
7g52S6jy6lj7xeNmsgP16Lr5WzptLjmC6mqESH5aObEquiKAKzVQwQKAJDPSvY6zejds6XhsSKsY
A3Rfnjm+5FkFTwiNyy1exW7ZB2TYV/vMTalEs57SQJbJhGIFGUh6qjBQYg3hNKbvjAA1ug7dwXzt
jeXiCewnoNKPtiTF0WpIeFEyZcwqzU841Yqd21+i3jKroyYQMZHMI1fpMTVN/uMd+w7uuCv1rCdf
MyzoaQ0i5c9vZGlC1Ov6a2baPw3GLCLg1xs9RYm/Te5ZihwxqeGDmtmZNE8qS/sdhu0wbqrBwqLU
9bul7T94Z45IO2P6vO0YIXMB5CfGfZ7l/lG4BT0ZKzxDltv/TX7b3lBbvAyEe+4oKfOTgQmLKJiC
+/deBO5jxXllINWILJDWbET5uqV3aGT2rzUm6wWHDjfZ3FxHJGpb00TaTXNEusP/xp4KJZWx7pEj
9HtrCXBJNcsJzfdfb5vGZMrCo71NX/Vogz6KtE8W9oU9hYnZHw2cuJ9mz9o3FRJQ6BpvPnpEashI
mdvXYOeo+LIlPeQS6X0+muvF2BjYRs1jtSG3fg877xt32HDoBB4zHCw+EySVfUVvLjwihhxfzT7F
WeWEzfoEevFbdDWyY1VW1heLtR+JHKUS5TbqObeC5Vh424EB7IRG8dX310uer0YCdNS91mzHCXm4
4mcqMlT7rWgu+I623SzxepboMpNBSTTH1bCRh2ltTYTY9i+lFaSBrmE/PAivfVhn6x8E2be1Iejv
lDwPVRmnafcFwJU+t6pSCaYs/1CHTnusxD8UEKzkrvMcBOvnKM0AVW/tHkXbftT33cRrvAxBagOy
M40oTQhpy4b6GMpluzIkHnxmah857k6uOcl6pXduDNNCDRHWSVd1RQSvN5OF9+jpO19dO38xiTG0
j8NxcfP+ZAaGS2K4gDkks8HJrgaerwQ7WvGCsN3d4So6arHegtx5m/i6r6Sj8rf6Csw/YY4z1p9+
LNpfn6u75KAr14+tGP7rg+I2SOfR6mTDs24tJEjTiRPiX9kVinw2z28YOtAW7NIV1UukS3s5r5bQ
D6T6ZM9YXrYn2cxbYo0yOwsZIjakYWCn/LaL+wBz74RqtNPdvzQkl8dqrvWWKzS9KpFlz6TGfS6n
Tcdun9GxuCIjl1XWXjU9HL+cNDB2VWbMBOPzBJptHuIvFtO/nAymt7uM9CbmRv84uapwagT60Vao
QjgMPFy8fWpfMto6VdJ4U5qsXT4xec3qV7ZO3aHAIPKdC2Cmyll8NP+ML+A8Lwoj5mnLy33bV+Fe
YtKaHPXPwzdA9uoQlYJfQWlXHxkatENJgySnhvrtWrQGGukWixSDTNsvTYQAAUNiOAmwnWI7OTI4
rJmDb4vVJK7VSjQ48l5SSqtjMNnzpSwUojfYd9666XE2pdq7GvJPdkuM6C6I8JlbRz8fvkcXN0xj
IYMI+fMmD8SqK96JdNU7JNCKPoRBm9dtth6rNj/hZBwOyqi9ByGxpNmpxDc5MJqEcyJxD8Wiz4ar
CqcrPro9JMkOo/2adHL73WwDBJIwvO4pTMvwwfV0orTjfga6eBVuWJ9IwXXY+7R10vX6X53xHqJA
bH7KtH8V3bL3O4fLuvAjyX8aSgotDaN0H/PihcXgVExHw153bXnyjOqaN+q0Yub9o0NbJCKzPhFg
HmETH1lRtx3u6b99He6XgZNypP6znAACms0iqtKPqX5eE235kubS1Du3rbRjVtCOos+eHshyoIMT
HTFSN3F262zZDWazDIjbgr3AEVit6omal33Ft/mqPACU2vaOU+A2u3arT41Xn03BFKM3geI8M8Su
N8z0E+WKEc16aYed39VWAtJZRvM4Os90tjs7a5bBgzOCoDI4h9cChpDqAqejvmR9GXxH/wxN4cWd
D7K9qNB6DRuPwUDfdwRyM9Z8r+22x2BpLdj96vQ1DBWF6WnlVwno1XxZOlu91eOEkANys985UNL7
svazm512XlJumUY/odqDDktk/pWrj2W7pTHiSsxZQaGn7yGjfqd37QNqrT+V0Yk0HqTLu2v5eo7S
cX5V+PrPaLb6kzBHhhSn2ttZ1iZyEtV5XctP8PjnUXXrrppWC9h77l87X11mByiTnMQAJTly45pS
9gAPpQ7PYu4e5knqnaIM81QurToYkLk7JD/F3lwCiBZtIfhe2bjttqUU1TPnH7dgpknu1gJ/cb6k
w63aVXzfDAFsrlZmf1KHw7jZeaQKqSo0cY42X0sqDyHhDE2AxrgtpwffoydQaMxs2zyZOwQ47X6y
phRVviEf6mUJY+lW9sHY6uBj7dbPbGFQqyqvPWomMXzLvNzhZHwtRBwk2Dnf2nU8IxUghqAHmFl7
N/LWtL3apD5QsOk9oD8x4mYpClZ+7EUsqUiVlJe/DxxqQd/ZXKtNdZ3kD95MLiNJ+Us7Bc3JLDoC
pXxQEqu0381JufiMiX6VgVgiIMz1ZFrhVQ9cBJmz2DtD2XQ8QIK60ViEBysdSsY3t7m0cI1UP85I
pwuKRtEFRr7VOYcN89RdHmUX4Qx1VyO288LH1qMVAnL6v6VCNdUQA5CYkkGq8MsHA8s08nQ8KTSq
XpU2viXleqkx/J1Q8eMTePMVVkBEzWVsdWQjC6/WeKly+8Vc5HNlivAjmD2ue41/DxSsjlbDFnG7
ZMZPaxnIRgLx7iNyi9oakWJr+ntZBGen9vbbireEiR6Lq1uea6jcXZgXzDpSvlqz/VS3yzWvsiyZ
BuvGnIr20xLmGSPCRzeAUy45a7EjL2lB7qh08zhXwbPve7+6YbkVy3ri5n+cxiFZBm8vujZWtnsc
SGiEC2lxZtk7TGVH39NvKBkoVPK9pdtbtnnz6c/mA4GAwbvTzMhFwSuesc86jGhykZewk9mf1F2A
Dke1FPu8yuVvmU1rrOmOwoZqyf3gDMxkY81k4ZHFV203C2rqT1oV2XVbG2ibInvotOnHuAE+LPDR
v6rl3hmJ3xAj/0WvMgxHjpPt0/KnXpoTa6AVy2FlA8ORVmiR9FP1QbfjEUCm+etmeDt0KnGUGZXc
V427b0ajeYMxw85XBP59+MyTPJy4RWxnfFzEQqZi7liH2l/eVA1G2Qz9/MlHbE+t4/4C4+WnayQ4
gy8qwvfa5pDCIO3tPsj+NoR7NIAQNI5wgfkzBg2+kbgDMIgGG0Bh3OY3HPy8NT3rQDn5c9xO+BHz
GWhT5XxH2do8Ofy+QajWG1ZSgMFsmA9E9R7Kpv8BickSq1oRz4txTkJWm51oLGBgXc5fHcchxtr2
TfQugVHNrfDVSzWv6ritfvdil/yWw9X9RDr6bKRgNVgCDJLWScTtF1PHk3br2wRrecsR4bLN5AdX
p79bJa8Tzy9meuM2pZl99octe/G38WEkRxIx8nrSWzNjY8Bjs7Y9LWxLtA65AeZVN+it54d+HhPB
a/2OFM/H+SMGQKoKnM8BbHWn8OKZun/SDVP71vRHZaj/qALbNe10sNrJ31Ohdc3t8EFX2C9VnX+B
H783zvKPI76M2LC6x7aZYxpu0J26lGz5nh8jqF5eGrsKo1ymHfVefsftBde1y8FRkr4Il6Mop/Fo
gAXnYT+yYa6a4pb2TFbEGC9S12wSejyFtWpPWj/UZf4gMjHfdUQrghiziix/YyrisI9QR1zHMr1k
gVPGPs03whhosLO6L4Pqx6QWy4mRFp4MduCBTzijbyliMYBW93Z6X4V0EPEBJZtKe8PwNCJqbgwm
9E6/G6mazmG7PUjyCc5tUMtHBsUBeLl8Rz8jo0zYcxxSaPMG0ScIKjAuZUnszLAFx3wOvzZdyWc8
wwfkQI84sued0W3ntbT/ZP74bK/rP6ThyZJvYdLU6UMHQxNlDTCGB/z8r0mtl6G3ziOQZogjYCfG
dI9V1Ymc4Z87+WGcGnyv7OtD7AzmbXTtp3bT5n4NR0zNnlUlRckshg09Moc+PbtmVz35wqjioXOa
nzqAxbDX2yjlzvM0Hu7CYmJfRzVESmRlnJvu1dOpeVglbtQN7RYvbxMkbdeTHqtcmN6RA05TBNQN
Lf13qX3EdbpD3r09lQ1fO5dqvm81hkb/9+i36tJ0OkWBqncp0TuEeABvM4e+eoGhniWVfEmHIJdW
72yiJik/m666A11sMkVzR71sdDb19FrZ/mPKqLngdGUQryc4mArFd9seVDo8IGeuuc9B7kpOJnN6
8b2nzPKwCmCM2GP+75CNFwshDs4zZbtI3qdw23s5CAhWpSRnLraNYUlsbW8PrsUgBqvh7Q3+/Hjs
h73rTNchNE7sqPc81fVv4xR/nR5LeGWXL9yX1alW8qDaPs4rvzsGM3Yj5yPIbPMfuFrJ2hCUCctf
/jcgVBa7Axq2znJPfYaXEMXEtBtmJoYyP+jKeDEEhK5TdCc062uktrtpUfmnpXgqfP+IK+tChIMX
CzD2cTQtjNU+CwQayoPKChnTakaKUtU8cYpL2DYzO9piTi8C8O9oNTI3D+hbBkCnX01hY6IHxOEx
XBBYsMFHeDrOXuthwKfwvgg6eIhx7C6sF99e5bzKHEKNr/V19vAZ9jD+qOFkobA7jeMtszBxQ6bl
SY+tLQ16jJ0ZqSWawSZrUdeoqUj/oHr3cFHPS9LhJEhsyx6PVphzyuHn/JiWqgIX0273aq7T9AaF
eqGmGY1j7v9lvbx19WZdp1Hn9aPooMIjeguLP7ktTi2j03JnM9dWXhrppbdVtV7CpDmAB4mNQ2rB
hrzlZDSkd6qgqyvjNsvu2R/Mb7daqwQ1Xw3YPx9hCtpo7txXlfZn4MmN43M6iHDkQG3xHULwP9IL
QA7BBalk7NaBcVo6Yj+ivoEAmkmbYU9a/lMYx5N02X7ZW7Mexr6+Ac5yFkxguPkMFpZ1N8vGNqLq
+jms2qNTgpUipNwFY2AmaN2OYflO+m0MMnbjTDR2Q4cqYJDyrbF5d9AwVbsSyyh+xfEnR8DArueU
H8JzWVjnAldjSTWXLbkf6xfWvl2KUwKKV8ImGMUz8b1TrNCsz6WLz2iSCTUE+2Vuj4bCgWaGM+2c
Xczqa+/wnuvdVtCwK+T2HTC2oUr5tkaMjJyDQqFV0JAnRLitQ2kcDKM2HtdR0MGbX7tmCY+uhkxw
kStiXZrFRP7GHJzKnm5OL90ec3PuD+3i8s+zkfq0NAyjiiEqqjnlaoFYMRg+TRPgzlqF2BlD8Da1
8I+r6xFMh/vkJceKd6DCQSPl6MVDtmEBtNzww3Q6mSCN8nalM5MB9qym/mFu7ZcRxjfiyrGTAXgv
srYZx+nkY8Kz6muZho8YMp/KCVwbRWq8sRCpWcYkwFB14YRllCH7tDT1T4Gymmju02G32UBUW7aB
JBiOgSI4cF7J3vHiZaR2Va687P49WoFMotK1rmz3UZ+23tFjh+G8ocoT9a51cRrnXz3YQBYLE0rV
wIl4IdW8lFzFODCzk2MLrLj+hLV01lN2aBkS3SjH7rbvg9I9hgTYnJqUQQf6KV2jlaFexlZdlc/0
dlAr3BX2OwTsWZY2WQMWOp3imSvzOAR+wENSLxd6N9YSuMQnDD0PB17/1TAP7CJ8XLdJCMTA0SQm
+1XI+tesNv2M6JfAhdoNBjTCfUHgibTIS8OlFHWzwjUcrFYaFaEbvBhF/pQhDWdpsMe4WFyb8CK1
fvVIE//gwcIEatQfILYqZkQ1dpnh52cnzzK4J/JI5i27le5SxIuX/rEN9xHxUaybX/xmqYBjRhFN
lhQaEQyoEka56b3gatN2kZg++RlTLY5Mmpetu1MC0wMyI3ggZFPpQLoKFOmTSqvbOizq1k0mgAYu
RHtcDm0JCFEJBAcYB83it8e9ZFbzc7UtT+FKCtVuGpdut2r5PTl/Jg+JbJQjhoqI74Dd/Bbu48I4
NQt/Tz7BS0D0T1sUDhLocDuGFukBWTdfA/LHVf6Ql/4+c4arKNR5meqkXv0xzkG4bnlr/wRWp69o
GMv4fz9yuf6EWxXP7hBXPfvphiFk6Sb9nKZVxlGOe3VTETa7b6XbT+kdm3U+WDLl9mdzrS37dxp2
OMRCfdpWQiJY7xANU6vK/JA27HkWCGA4Q1CYxrijD/AUoh0/NA7HmHRK2Nkq/E2F4w2pI+lA7mO1
LF+164Jjo6TpVfmADzzRW3srdBo8uOkURu7mPAjF96FX0rt6B5Kj7Z4UovTD/6DWWgWglaF4djsB
3TQVdYLx2Yh92zPj0Ow4WsN7b2seTB9ro8PY0yEpGXXafGgzH3cpeSUY5vxzLsbrMjXHwKu+tXBe
1EhDcdE1xrkRAdxUGbDZDz3/s3lZd9rLHzDDTyAyRLdUFAtmgc/ySp43mkF5hGAYk6BvWbi71r/6
Vm0n6B0DK/KbHLDOqLafpsSaPfSSrDNECm+bzmokNUiwTkPXOqSHkXl5yvvO+XTtBSXF6s3yIC3b
uM7/YyMqQYvyrveR/t2NXPXvwkKvspBCxl3beo+9i8jjkFsdD1JtfLhV7r+sqd9ciwFIcU/V2lUt
jsNT29rjYyPG7CInz3gOZxsPXOGLp75dwp90LhQdT4suL4AN5p5WIiiLtZtKCovLlp+ry+oT5GOa
CD9zztiMAwe+JHXfhhkxG5FDPtyvXyb+qpDtiGqDJFlx55mi/HG9Te+c1AfF6eyhObT0YbOWkrlG
GM6sHyenWg4mj93ecnLvqVKN80vad97W1OqRMDomG78X3wttIotjzd+AtuVuTbN9BT2EQ/XYLaRZ
t6g4+bbUZWxa58u0VvN5m8dpPxLmjoUeqTp986xMRr1LZ1vu8rLcDiul05HoVnFzkIv/1J4wE6tp
C8yUKTVZzYD5rgbtZ7m9pJWH62/8QDFgQ6OmezfX3b5zZ/c/5bYn37xi3LuuLlEwJMwUX4VYmSL8
Z7HUr42xfM41JjHamP3Dohj6Q1fdCVbvllLanBT8VUaoYc1/DQlpT03R8SHnJb2E/Vw+rmaQ+BVJ
mjtoEL/bp9XEYG2+DyqQOh4WA98AYWQ7RFsDTkGCJVaycmBJMliHzqLrpfbYRKp6ORfWejbtgBC2
aQifW0lgf8vV5RhZkrf6/loNcL5ot35cu0OcK0r0MTZCAy6CGF9T9ZXbrLPzMmv2uGFM7LJwXoIV
vAGDPn3bY3EkT3MGnTPUnTT0TsD1QYLUwWL0R/D+lrUV6Ri94ofmPIYNwM1cwMYF+d+sG8andbCs
8agx2sPT9QXAzf+P1SIeqsz9PYtlRhWi4A6E+43WdufXoj4Gd6gl22b5gNeviSHX2IdN7MZ6hAjz
ezDdesz0A9I04zSXa/DZ9fOUNKKDpvbxNhBAU7+Y5GuSHVEb62O/8IbDBjR3zHiNtoGJWW7eSs0x
O040jT2WEG+ym29ZqjqZsEKcfT1se0VGyqFqHPdsqTlPgmE1P7dN/HAtfflOeOpyLS6gD1zznWN4
f9ZcBue+ahoutJX8U6Pw4DcrXEGLFNdp7pbXFjiaXy+JRS94P98NbXdpDDg740ZV7Q/BRcORcvra
YR+gnAor0FluE6cNtW7tVTn44ec0nVDyZuWr8KbpF7EQIotdRXHbDnATvN7WWzrHmGL9t8X29JF0
sfwIXFXEvhxvTaX7FwTh1rnjxT8t1tqeRo7lc+Pr/hLmLmIjlObl3hnq5VqajfGTDWi1+nKS/5l5
YB5zW2k4PXPBTuaPeUlwXLrcmszuKNXe6jmphiV9ytzG3tdGCTVRUqVtjgPXGHIRFq3qiUS7B3tU
V5vhmQau2f+YLXmfAv38pEsAmtpL1UuvOhQsHnoXXLjW62rV2UmM9QhFxX5DrfqmnhqAk+NUYWD0
hlk7EcEMf0iMBbOwGtRypVYnUbjVJ/q7jiiRPuRnFj+4LPudUJ26mpbVn+8Zj+9uNWk/JpopZxDL
nhBm3RNesHDBdfpyPjVy1P/5U6PeLGSW17bF+yPbK6I1ft8WAXBkutJXGebzb9n27T9TjRZyO1HV
R6ezp6uDeAegwczmX/lAfTty6bCk+SADUm6mf7iapscUM0gCiLskRY9gTlBifsMWRuAc2QlPyzIX
L3MlWCUpxyyOxWSx70tdpi9kMJnscrzaZtFYF96vId4C04/KDcxrDT33roInojGXFb+xYQn4BKH8
jRt/vTahjywMjCTqvT4/mVm/7fPR6Xfb0kx7W7jTOdC9wUCYZXE2p3xuXESkxPnLi8rT+cPo8vqF
P6k8s9l5/wlP98QXGrmL3aivrXdUAoTCyNoVT1ngPWf+8IlgvtplqG3jCss/A04QHrPJCm4maFl/
MEy7fMpQ5F/rYt2+xnqC8i23+jce+BKq0AkfvRIdhW+RZDIMyHx6rzD3TtnXj6ptPaCwnvwF0wP/
88n+qNkrotapZZIXbYpSrsyenYA2ICtU2XFLbR8QYapf0tRYDlrWxb7Al/Tpba3/aFVDfq7EGCa6
S0cikpzdwvWwm6Y1uwxWwHO1zGJXLEH5YJHWmUchZd5PHbaFLykWUMG162Zs3WP435wu6Wst7f5d
y7mK264Lv2VOdFNZkTmzOGuKMn/pdALzVeEXbLEz8LSHR7D/+zAUBNVLz4+cY+pT1U+9EYRjQNAl
Gf6HMwkH5aORDR8FSQCkuFX+n2Ja2t19oUnSviP6ObXa5eJYXQ3kvYGQiko9rU5b7oa6558R+r7X
Bmd9aBn2G4ERRBoiOXd7YtK8u6reQ2nFTquCa761CP9tR8fSmcd/jWu5e2yOnCYtGB1HID+Cn0l1
rJs8f5pIuombvB5iMmMBSC2EexWi2yeW1yw/IqjHJoU0079Ji9NrqO1xX4wYdZNmZZTLWxDFGVeK
epi98W7hGxyL9b8df0aimfBw2JxoyoXzJF3BOm2GN8WhRJ63SIOcEHKqIqcR4sGrsH3eg4TIF9ym
izuTmEZ2iJgh60Y3MbQyf6UqJFqGIXHUw4vTS4B8VliDpyeW+fLSBa/W6sgnURbb2+qJ4TJkusp2
o3DvOrymflkrF93mTDRRAdOQjAo1nmuAzedWZexbqYezNevsuckdh7hdBrvZJAHYS5vuWFa9oqF0
EfJcC6B56GQjRgwn42Zq9WdOrXSkdGjeyT0UT7nZ/DiFF7ysq19/k5NAEp5P3hKRqAApQ23+FELb
AHZ1sB4YcwnGbJp/q54wXd+9gTPjVNh+27NnxAJ6NnZJKYg9cjR+DXlHmYKYuv9Y/lHKICeUyiZ7
7bvVeGkJ14rWpSz+WWNbx5RHrNe18zriS72we/GRBt6fKV1GVjV7j0X6PJA0Bx7rqNdQYryIYIfN
dxJZB341oxG+weqhrVVmnawaEY3nEaURcV/mf2vHHpjdLbG95ig2dyU5qz+KnAsibAvzv3vY1Q3q
B2D4nrwlx9b4zIkEwMi9Epc3VzNK04FZEwv+Y1lL6AB77f+a2rbfZa2nveyq4IJlhaHCa7ezQF1w
xPIEg9b2KHlMSJ1INxwh0OAYSpeiLV8MPiEJWo4dOaUxPltkpdykEXj7yVkIFpUE1EB01iq2DSli
GThTQvAek1CdLolGseZBvI08uPPicq0YBAuYxcuykMzjmN1tzRmCkQkVfGSkdfGWd86ud9GKn7Wk
zlWT8vacsv4S7lFZQ9w4E6goT0gWAQVOr3YOJhq1ehAvgQFxNvTr9G4Qdvbu5iTVzpuCnxUZ3tCV
fK4tWpvliJJ9eHBV33xPLqMnCRSkD6thOjT2VnItdOF7X0/ej5EyBafdejDazEqIsBtjOS3DmfkO
eb8xWBJLFbAQW0J2M0thJLIGkMn8nC8rpBSnqQPxC+2SvLCMtDer2mqgz+I+cC6EYhrBEr7I4G6q
6/M80T7yPFm11c0cu6/gHlm6box1vjSIUpy7cNem5EOF65hfis3yX1v3Tm32JPzuqgGrzM5FA88u
VZBTXOnilxwIhdZtf2VPoYRUGd7vWakinrGp/UXgtbgowiSG4sVfX4veMlAS4/6CeQcBfS4aNE8I
BYxLVaUVQDmxTMf8nl3czohZIhFuNWIDD5NjNACHMTEP9m+XUorvLC34BnJf/mesC3DdyBqVVXm6
DwJERi6vWv/gEk/TA/Vq+cshJxB3RVBfgzboiZYhC4U0Oic7kjrlDMfQAI1fWPciXddsSF7mPXWt
VcUBIXhItVbT3W1ZYCJpI620xUbyrrdFfeG0Fjef2NezNyAGrkuxombFVBlRXqB4BrvgzVLATEZu
QRfwbzEKhGH1VKTVAHVOvuR7AHD9VsHjLBA0lj8/TLpubPCz0YkHPOlJgV/wte/IxjngCATXRLAA
yVJoq3on4PK3v7Ew77dQLL+RxQLrtAXr9yYgYHeNXQdx2a7WsfbLPtu1XiYuPOzhhxiW6XmplcWH
Z9eMsGOxhwQjIWnkEQYoktMpSEa7dx8I6B7eUz76GUMMVvauGn8BJpeouyaExv9zXzXdAvyKX+WV
SEWSCANEusvUL4AFfn7odP0a2OOTLYgSmnTuJHQib2ffN+tPRZDpLsPAt8t8gMKhsP1YS9ZOltUS
GVuj/kxFN+GuXoM7h28XpIOKIbGWnOjXBnVWCe7zVgmSuSZBK2nqZXTHGKl4suh8OzWIhs9rzh+9
Zqu9nzbU2Nngp7vNz9gNN0SsNbCSsbwRrqvOyjKMqB4c+90NlYuBwqDYPujSy6TC9nXt/o+7M9tt
G2uz9g0VP3DYJDdPJWqw7NhxEktJTohMxXmeefX/Q+dHd0S5JaQPGwUUCqhUUSQ39/C+az3LTH/m
HW4kSFBd+E6YGq3eGgXRRsjMmltQAs3T5KtfDSRKT2nljUg8WDEs1TSfI020ayr56teo7rsHIVIW
wbFVn6Rv+mvGOGxhh6zzktibkxH5zbZGXPPgZGn41LO3ONC+p+qsV4myMjixsXbQVfelGm4oEMhN
Fpv2k9PbgxuNuv+pZGN1Kgoq2HjgvIfOL8ZtVFryJ+Fk0ReB5vgXURcdhLgqXFsTAVu6J9Ktk+A5
gkqYWo/GWNtfwbOPq0HEMeaYkcQH9C15sJeRHbyEfjopVGqpCys9Ct0RBumaroNxR0XY+6I6UfLs
G/ghiyoKP09WnLoZYRPf/dLIETWI5j5SentfZ7PYSkz+SGkZDkSrUEhU4VevFFOJfqTIVT+ZMmkf
ukIDbpkbxSHM4CGHBquhMih4bGxNuPg4BqTygEE5/jW/ethu98RuRz/6LvE3Q1whAhKm6azZsBCR
we4qiDdkGnPgbtHkfU8rbNwroWv4AhwqhgVr2jctccKfVRh/YAM47OvebFYpLYkfiNLr+xn5deeF
tgUk2OI7ZZWVgHsbh3hBWebdLnCYyJxago5TzeYgKSetmU7pUHsYCqAba+usQdZIxrhx1+NS+cpW
PvjloGp80VG/BjslJUVSlT4LlFPSaZg9SQ6CvtT/5Ec9/ftGU5y9YQ8gj2H/7Qh2kjQG+2HHIT1/
N+iYbYZq6jm0thbGGgCBHIfMO2WMKxg92dRsOIjYH7UyooeH1cw3eu1bTVLJsdCsZj+0QKZ9KwxI
e805/g81hCAvpjhT5gGKswJA/9ppxfB+lnrzwXdjjNyhA18dwqJaZYzeXQ/8kvODd2CiB8xFDxMC
vOj/hZNNlaTRSFbRlR6jUVmGjG1tmIBAEREU/AzNTOyNvJNbHSk0/Rgn22uRX6zBTfVsth1rOJR8
oOyCCKW5q+YzFoWV8WBWZffDc3TvxQ/MzKRKS8dusGX5sxKTDbAEhZo+VDwMddQ+TMlArUSf68HV
UD39k3f0V0fSD4FzpNFTb3dGv8bLMgFW651PdhslYJuaYU/t/KceaEa6tpnIqK/obCg9WCUrTw2d
YDMpXboHLaFwh8hS0P+VXnlgAdKfDRnw70wtFC9W2Saf2b/IdanKyv2HnrVT5Wrg74FzV/u0MJp/
own1DbpmJso0FwjpCgWpida3Gx3u91ohCmXTlkO2pqqi7LLAr+9qZNpuUevAU9rpV0V7nxghIOks
IT3tnBZrerWSmkFbVaTJJ3jjarKJ6UbgEszoEKeNKGj80vbRIbdE+oNqtsl+hOr/UIGJfBriuD+Q
spTto8YIOWr7NF+kPYQAwgt6l4xCOlZsi57ZSbyTTdh+D5142KZJWG1GcGafwgZR8gbKAShIAzlj
ZJTtQ1oitpeIyNwODs66bvzwYzoony3Ab+umSvQDgVLBIQ+r+mWYggHHRiqefaxCBwCSuWurzbCF
XR08/2M0HWdyYYd7oGPwVUvF2Rb4lrcgnOA3FGh8I+2F9YluPFTL2a8QIuKqzInThlI2P3zfC91E
i3FLGEU6jYS6M8JsW6++MjtkG44u0zYvRsNtx1QvVv8IE/5eMRkOtpi22LJ2ac8GHcsH3Qzku0Dx
uhOq/+LFRyjj/hMivhlytbd2EbufXRQEiEFqDsb/NMRLycBIgv2AJO995KE/hmUGmFtE/S7kILNr
cRb95k38lW35qfiVfWyqX7+ad9+K/zPuZRs2yf8cewNSJ/wz9Wb+079dywpVwv/ooMSoxMLK+G1Y
1mzxH5Bbhi1hSUgdt/B/GZYVTf8PxAdHOmIGlahkM/9X4A1xH/+xsRer0pwtrw6Isr+xLC8MywxT
UGMm+a/gM3Ss1cvsmVImIX7dWhwhsI0HX+nrz10glO+IxygQGRkKFOxQrkes1qMSdgaSUBS6fakn
ZPv1VIv+eGT/P5HnzwQe7TwL5/X3AIGxQJE5hnUJu6ALhKGjh9Ai9MhgTskbSM5Rfs+E68DnwoWi
KHm2xSOKcy5MfFTLAFI9anBP13/JOXXj9YdIqbPFNUD0Oqz959QNj3azlzmtdvSyKtkEPkW8GO/6
/vpV9HOsyHwZjfdoaIJXifhzmSI/JpbiNXrnHRWPVoow0V+hzEdSHVBVjb1G7garuRc6HgpWr/7X
UMAZ8gAM3lnMO2uKbEQwaGW7g0uZuVY2+Xey97x91jk6mKQwARnUDfdWAiMJe5bYaqjyXtKmoI5d
p5GzESBUNr6h+7/pBWexV3++yde0tf+2wv++M0nvjBY86ajAH88foDk2eorc0j5S5LgvaG+YYfWY
a+FDyVJa2azBrEDWaLrUCNdlABh57FzRjsz2QHl8tsOqtwVrOFulD+A3mI7t/ZB3HxsTHLtClBn6
dEu5Ecd0+dqhBGjgH6VlWgb/eP6rkeDnRt80kv6MVe4VqFkr0FH1jYfz5lWIoRAWA0zqy+jCdECY
IMMMETOehbUd4Qpnmzxsrw8u7RzE8/oKdKAGhoHinLDBJd3PN9hf6YkenLpkDJ9bLbH8XVUMHSR2
qsbPVS1K6rQw1I50jtrcxdlXveOQWtlrUj8Q/jUVDYzZA+O3KKasFFE1KRDRjd/5xtMgVpvMdjBx
ui0tcA9/cvGosiU13RTvGBWFsnEU+of6WN9Kh3/rU2McwgmRqjChVy6+aKCeKmoqxTtKaWj7Lg+L
+1KHCKvSxF3TBdZmg19N27Cod1M2IFihK/mRHXP25TenNjPVdV8F4ZbooJ9hUDv7fsim91FDAc0K
UKeNrWU8OAVkxHYi/ycqcG2NdIzcPG7U5xRo8UGP9Pzhxmt+8/mhvdY1h9mEFv358+Nop0Pd5Pmp
XtITGsOdWNX4nRUo3kkLpzihP922HQpjFQGZfJdhAFqRiiE+KBEaeAh7IPdC/PjXf9dM7jqbAEDn
02zl1GhqzKHqAndlIpuRLTCBk69TjEXhjcJEUY176ZU5JBADZJ/uELuX1reyU8+RV4z7+cqW49gU
mhEai8WVG2NqOW1E/imV6UMGGeyjrUTgST249ZFV3wCiXkzhXA28CPgpYFeszfNX+Afk0Ozz2DA6
vjJOvWhkOJwiRybp3CNYyaWvhVSAguGNheMcZ/Z6i5YGbcS2xbx3MOZH8MdF/ZzNhgM66Yjs0XwM
yFQkLQpLjA4D/zPEL3uDueBESg+5rl3f3fhiLyYWcG3MJxBXgKc4rJLnV4+0Ka6hUjN/+XRbcMd/
DdQcVgSGphsPV7zxdC0H2iz8K5iZwlpcqhSOZtKccI4AEFqyJsva2vmZ1n/vYETuS6N/sHtpU+wq
v0tnGp9nJ9ZUDSYdB/vfTk1L1zKs/L0R6l/bwZvobogv7KvQZSvY0fBMdy4YLQVXYPxvLJzwkWCG
cq1RB1lH5LO7eYhQ0WyNE3BodVM4MFLGURdUEhXkLzhMNyOIlPtJUz2IhtZG2O37MnGqu5x+94ri
efptzCkYNBze7/Kq92eXlOLCV6/XGjodl5OmeuPLe+OZ2SaLl0BcDzx1CZqrbXMwumKwj5lZOVu9
S5BwU/FDc5JOh8kCbNClOLqvf+5vjEjOTFLyobPm0CNZjAnTVwujsJyjYeTWw4BfxtXsTNmnzKV3
+UiyvD+VBbQsCkxe2bc3Pog3huRMb2ULRbKVZrxuR/74IBrO4OROxYyTAHh1S8/qfWH4z1oKx/P6
jWrzfLqY2KQ+bxAMKCQsJPPE98elqOREljMGztEKCYGWSKNdIzSIoLHwfeuB2W9ju+qhgY/4Kboc
7Au+sd+xov/j9upyo4yN1gDtylbZtuiTLzYqQ1r3vWLmyjHJU+FWyMIfKMWWO7quZMRT/DnoU8KR
kZjEvY9EctsGlNxqFYzj9cfxxmTLSzdNdjOOBndp8d4R4QmwXYV9HGot2YmZfe1Eef4YoQBqJmTo
1y/3xtiWDGxIoIwyB/Df+cOPILJ3WWbIYxXO3Tcj89Dg5eqDYiCOSihaPvaO9fP6NS8WWG6LTF12
hOCuUUctZnjsUNVEmUQeazVAYh1m36ohlu71iyxYzPOUTqcC3wtrpqYyrJarlg1+OEZ/fcpRi4Id
KLtNExsYVHoLRZNdoUbBEX7w05L1rKrDXYCq7UCRpHlMy1ZsOhqmt4b6xXFsXkJNVkgxn1M5JJ4/
7QTOTKOTu3RU2yzD2Dh2D1HXT64We8m+MUd1FxjGuAGGGLplKPtD3Wv9rmyC8cZrf2O866bGIiAF
ceiaWG6Zc3opqZ/n4cnOjIApO2j2Tl50Txxbva82DpJNONgo4fC+7s0gjQ9Z12mrMoNocf09XW5r
dNjctjRxLTMolhTnaDBUHcZ+eKKujDqKJAvtEzFgHIVRegwEwrPhAxef+sGpkW1u3FgQX/OIz2ef
mQMp4JPPUGXOjuevRAw5LkSn605eXE7rvNCNTY+ndi0F5EV2p/2+nytEVEFRG8cTAmf0px8lerFT
hKnroR26+qtpOcVTLHT/YzvSyJJNUh3qibWwy+r0PZoYuphWAOre8mxwJEO1R4NPqBnY+x2JtGig
EOK7UVJ1LhGT1o2l5HJKIb6bGYW9OrxVqOjnt6jl5EfkGp0dQosGt6Bct5MRSu+8dLpdPYCnvf5K
L79vDtZsVA2Q2RzCL46qVTLVFBB5pSmd4oo2+A7tnrixQl0ex2w2Zbrp8H3PJ0t78TFZZZKReWvk
p9ECdOGX5kFPHZ09wjRsjIj6XzkN7UbVM+UpJWVkV4b1zx4Q548oTsI72aTJNpN1eKQ54t34bZer
Jyd0W59LTpx+LnZZOYaNJtWz+ES+quFmfh5jZMmNZ7Wg13X9YV9+P8DI2SezT+BqJAmcv9wK1/+A
djY7ocvL3vdVjl8OZeVKpkW/C2oZPmNcabehA2Hy+pXfmEOEzZcLfUeo87K52Ev20pT1pNfJKYRZ
/tE3mSDoeigbFWEbOtI+/x55tCrYOeY/G8+zQFEiWPGRTv71AJ8PazRAEFQbjqrOA/KPHUTZmwEa
VzM7KRopTVqHvpVYS9fOZokR+TA3HvllLYYJEGMKOzMx1xrVxaJpAkSKaORmJ4CVw6khsnOHHAVr
NBXjFcDk7hkaDR96WqmbQCdLThnSknzJUn+wh2Taq57JySbgdJwFqXIIUUAT5obEz8Qs+66W8P9D
yzJ30DRgwqYQlZyxJXvVKqrnouzDG/dzuQdgFufRmSqVOUCLi8dHzKtKv7AOTvXQJ5/qyK62qvAx
TpWVs0OHXbmTGclbO67LbR9VA9DYxpzOML+285eW5lKGAZbfE4tl/B6JsX3IQc7vIix11vdKzapN
iqH0ftZdPkb4424MmstZyrTZGPDV/K79LkZv3ehq70RpcmJ9bFwxojckDLO78WwvZwKuYvJZUo1B
lLg8O49E401WaccnodYw4IKhuwd/Ye9gFFc31vQ3L8XOVXVAf1O2WM4EgWUT+J0kpySH5EpDvXSN
yHiJSBS4caU39lYWZ3NBM535l127cf7unFABiDvGKX5o395q1Aa2Cg6fvd0b/Qp1i7Vr6/azYhdy
OzZj876NB7hcLVCDyhLhxsmc/sYR+vJtWrpBwWAOumBzteSeh/GgVAJX3KknOGmXUsNbT45y66B+
+aUgtrMtqVmOye3ri0dsax4hrFqfnjpZhA+d3VnrQg4ZooAAAI5oTVcZRH9joF68V2nY9C0ArhtS
UOBcXLRiUBH7DYsHsdOvFobJtqtjfTP4dfPhxox+8U1yKcNE9MXJz9SsZftCVX3ZqHAzTi0Nwc0w
u4aoplL+9ks8dJOPjXNC8AeCoX3I8Hi8GsXvrv+IizcJcZaZnI/SolJx8Rv0eV8qPaGfehtdd2bT
t45hh9z4Li/eJJ0aLJsUjVVaNbRHzkcwZaAyU6FXnzodXTDCLvNBpSXuAn2fZgyDR2wpWbnXb+18
I8YOk0YTz1W17bl+jIXh/KLkDvRVK536hayLB62Nnus+6ldpoB1DgI3Xr6WfP8ffF5NovCV4UCpa
2vxj/lgUR4HGTSv89oUIyQrjYWMWpBZW8c5ysG02uTPuEtnAZJHMD3BLxJOf1rRPbcW8Y5Hp7klq
mDXXnkVbmua/FnT1Lk6bChlAGMNXGLsPGo6PNWcnWBbZKCFi1fit63q4sVaI83HJvUAnFrwqgO28
Nya483uB95MqE1THI6nG6QHpPbo7xsg7LyEXUOL53Dhjj01VKdNN7lMlgY1X77uQlgh5YvaxsYkK
VoUAkCSjbgMMF6hOmsVH1cay2JZ99ciQlodkIEe8QcbwUWEDu5FlabuT8CqAIKFyTw/j3wFUwK7M
POOkR+RnURuPfkgHSPoKPx0AuAxyCGYy7176s7ktMLVNmKjFFuEzOe8adcXrr/niLfNkTJP2JU2+
uUS1mBySptfwbdvtsa8jjIQWssui51LXr7LYa88vgF0eg5bztEojZ0ZI/zmYdC9InUZ46nHspM79
jw5W9oyA9i7vPk9j3K3QB5rbslLMvUe7nSPQGLLtIfNZ5/zxMEuwt1VrNe6IouXGr7t8BoIyMfsI
Bq7g0L/4rKSnVGNq9fw4B4SX0DCJ0vBybny8rx/Mf58Ufz8DWs625dD+Yd+7eNRZFBAJ35rqUfYE
GY7MYS7oTOTjiUieaFVzr5oXgLYloWfNcym/qrqCaU0ZkZiZcHQnk5xrr5DQpVszfqTN0N94EudF
w/knUj6bSwymZlLGthbfiYD3jI9F0Y7YpU2Xk5kkK5MwEP6Lbm22CGFhPgQ7qGk/Zc1ncn2UnC9U
v6/OZorGGI3vufd0PkgKLw+U3PL1YyKH6NDaQwNugxplGiBpun6pi5mUehV7VktlQlU1jj3nl/JI
pKgK/EtHDhPpVrSwutnGZrjLdP9dyrb8xoNdNPZf740jNJs4g79TwFlc0KDri7GEC46+J76MqTDu
1MoonvDCwganioDAL0XqaENYVJQJSh3xWtupjeP3cVwNq7+/fWoK9pwBpdoslOe3H6ixEvJwjGOI
FdmlAE4gMgcg9NqNQExvZzeu98abZcRT/iYUh7+c+Qv8Yy3RM7zzcWkbiFRNiB1iHkM5lkaBXvTW
kz4/0P5+0rTxKUfSbWI3t/jMTFSuadcyhlsQqU8ThWG365Vnq/ehe4vefgzUQj2pdmQjeU60Pbos
fc0pdaRQU33Sc95C9N3Y1bkkCsvUQBkO2q0F6c3fyDeG3g+5B7KT8+dhJWlQTJ7Qjn2niw/CwDRF
ZmkCLqIlLJleL6Goue3mRJS9v/7m5yd9PgmZzMIWEhhnToN5TTf5400onJh8kTkacx1wVhiFPTb6
qbr766tQwFDZDBI3Q2FhHg9/XMW0JxFPoSKOsgm0FeJj9N4B1Mi/v4okJEAgWyDJZ1n6sweyggI/
MY81tcqNyLNPlehu1YHfGLqwickPYGurznX181vRAENrsh/No4aG/M5XFX+PlyC7t6JMff5f3I9A
/GNpTEy2sfhKIOhQE5u4VJMF3qbIaFVmRnory++NsUfNlvfC6KNZuexUcPQKLHTcpGey0dlNvg25
M4/MZ4BF8f2YF/AQVDrVRkVE8PX7017nlcXosyzyMTkF8Uouzn1RbpGoRdjjUSPJJNionjJ6myht
MCYmjPpVwKJiQKgrovsw7KKXqlGwvYG1OFiY33+wJS7fFUDaTxoQY0yrneZ9U7JaQZJsFk+koct6
pZCx0giVnnqEUh3yE0zJ7xDoiThVTTX+hhA10zbWGGLn1WOLugDd2uKBPEd/a5RdxCLQa3GxigpZ
fdNIM0XTFJryPuukuZE2YBTmII6jY+sVgQsTfCBkrmrMH17o2d8dgK3Gqp5INUWF3YzGQwDQltwY
SpluYuJkRTVbWyVmWEro61BW6jdcjPZPRTSFuRmwqO/DKJ3RA1oODZisy/rjKJrwoyFmqp1mY4fw
gCWAa8oTKJZjpt5VjbB/kJVEAyYsakzLatGHu2iCPQQwrQbyF3t5dA9prndWoAQ6HJaZ1jzEpVdk
K4BrWD4HNbO/jD3DctVWutwGWYiZMiTcXdl4SVdPmzoZjNrF1Z88luzEUID3bGHKWoCXam2zOkGN
pgZV0gEPtn3Zs5yag5d9m1LUQQ3tMf8u63Wen2eMxs9uaCh2sa1j8q0zC5AUYeV4aqBQrtu0H6AV
OhAjKGTlZIpCm1fDva62CIZ5/AnJO1l39DvF+tdpE2WPbjx/mo8od8yqWnrX+TDODC+VECkgbhG9
rnQ4lWrLa1/0JBoyl3NJ81KU4M52jda0n+UgzX2kD6a2Mo3K/hkHyfRgDHVJl7nAy7vS8qiLVlOT
xWzbwzF4LKE1QxBVTDzkhfCmO4F1iHY0+dbvybfZ2eTq6vsRUAEbqNYzILAM1fi5KxXdXqupryG0
NfKBiGyzQZQA6qxbJRiev+iMR87IWuOsplQzy7WtVBA1waTW//b5QD1NC5MZf6VOxkkWVfzBCyaw
PyjyxQPAXVLYuxEEIYa1QUIUKjz4PXbwWUtTAxIYUMGtT9xRu6Z8XcMTmqb8xuHx/HT8ugaz0iMF
oHumzo2D80lTmTqlo4yJjI615WUgsQIQZImFYzUw+KHCev6mzUS4vTXBXK5udNqp5dMho3+3PJUn
dl0MAcTmoyV7812JLejkZIo+g0jIZanwpSDhjTY+jTy36Fs4tonw9n6qi2dphmQgygIRQsnZj09S
HiCQhjdWxuWToZfILG7P2X4Wq+/yrNGC2jXyLIaxgIH0MfbJ15ZdZMNLJMYVc6z2ge3IrYLzWxc1
WZApH1BHpLp3/jpwTSPCatOO3S4xJ/hxVBDlZLyowWZ0tnaX/bz+Hpa76/kmqQrSo5xfgrmUGnWF
3o4DrICjN5W7SnKyHyIy39tcq/ZIgW4cYfXl6Z7LzQe3uRdJ2ZPC4vntlQIWrNGZ3bGfun4LjAO4
PmrWpwAmxj5iZVjXJl5Twwkrt0kjbx9wxgP9Y+iQm6PSbWhd48dNnA0/vASX4OAQzlNCWMKoxteB
q25C6H9jNXzjpSBamHcvr021pWxBIAp3AlJhjrE+WtsOmNB7yKwaH3um7fUSDjM8xVvavjfeDHlM
hk3VlTYyGujzR0XlpU+aMuuPTknW4igVZd+h8FuhOu1BYkDx+euRMGsI2XHO6hdbXeyeujhpaiOo
h6PvWx/CCMO9F0MzIGbk4AvMfNevNv/6P7cXDARJoCQFqPkUzxFvcXeYXXsqVMMR41VL6EUAAhCj
6Y0X98Yz5H4oJrF7p/j3Wmz6Y3MLF1Xp46EcjllT4qk2x/TQ9NYHloPmniP6rY/3zcuRA0rtilem
LbtkbNdU28fbDIW8StfoTIaNiQj6blSKnxSe8htf0xvPkCIZehp2aRT+lurFHOhJ7wFxO/ZSBFsk
yjkgMV97uf6m3rgpVoc5TZpqyNxAP39TsOPwE6bmeFQb8xtZTu8dvfvlj8MvG2b/5vq1XvtPi2GB
tNdgOqKr7FzIe32oRkOBZuSY2iOY5DiCFGIr06aLakHkCpQDiPXgjGQX3nVdOGcaG4NrQ2dd10lo
zOxlogPZI1z/XcuTBQU3h9mKUqLNNhxl8PkzcPBFgVfR2qNCgOMWapjhNooq9/jQyhsv9aL8MF/L
ZpZEi0W0ONkL59eiJWeGII3aY8sWfIVUW/lUYrl96Aur2Bh1jlTBgIYA+IowcQDhh0HUBTk4RXLX
sBPfXb/zt38O8wKVetpA9EDPf06i5QgURdBRD1CIZ9BZehFo9I9pIOC9TtSe6o7oQZmi1AMvKNy0
nQCUa1kNsiXrb0imLkrdr0/HNI15xM+bh8XTKboc53ujUB5GX31PtuXomgNbWQcZgmvpGP4EWKud
OkLULtKwexyA9u1KGbGXHeGAVgWJBVOT7hw6uGupxPpTPSVyYxam8tjWJKNNiY5hHB/xGuHf4LZB
AAopyfsbAqH5h56PdFL4qCsYvG2TVs+irtA6adcpiECPAOrB4xN18xgLjliYkFSSBIjDAWxe3YtI
HK+/UeOtwYwtY56nWFuoB56/UbUzKlbovDsydcDEVMbpE6JUtseDrX40iDdz60qQB2nija/1gaij
1PkSEi3w3E5FccrNyN4obAnXwlfDHbVgBVSIBoa5p9UNuknBi+Awck1cnG0ViC3IOQ/3M1nBkxPk
L3hJJXhQg76WFYLLCKoWNBFpYYY9Y9stAfG/GpP3ij4nb9TjeGNfdzltCgRZOg19+l8GCYbn909S
D3LZPhznPM9oOxnYzzNMuTfe7+VTxqvK+ZjON1ocjtDnVxlxEPZpaE1H38zbtVJ1xAUQX3VXNr1y
Y8p444Z0aqSExrNXZQu/mJ1UC32BCTP12KLj3NVTV24TmXo31tK3bgiCsj6LtZmezXmd+GMt9WnK
chKPtSOCF7kycT2tpsJ5L1Ot3VwfoZcrDvpo1LfQXdmHsDc9v1Js2BX9j5Lqe6ft1RgMkqWlz8UI
94Ti342Hd/kd0trWEIQhw6TAdzG1U9nVgGQax9iaI3n8UV2no1WBVKK+B6tZ3Y+5mp8SdbpVY3nj
NpHjoaFGHkljfflAJxKNOMMHxtHpffsT+QTftEBVfyqgyV3HtvsbM/kb749NCUJjOq0U7uVi612L
TDaFPxpHNVU1Fxi5vQtlna51IDMv118gI4JXdD67CbZdeOwEo4Iq2eIVatbgV2Pk2ceAsNqa0HUJ
1bjxH5qcYpWrZML+NEQNNBMRK/Jj3qAacXuti8HE91Z2wDmMpjwf2YS2jWDTyxnIBDudykRdOwPk
Ac71sC4p1/ovlY1BY18LrdJcQ3B+XUdOAZ22TdNoVVayKyBCDAFGapByRPJaRAtvhMK2gkVUGERX
Vq042H1sky+I6r3VSdar6TQemyZEpjiSiDAWbFWRpCv7orbzD7ZHPgXmhMDEqlJ2H4o+gdbk9zz4
lU5dqnatKdA/W7lmDHf2MGqfA1F+6E1s8CAqGvzLXaokXyIRR+2OtBnKMj5LKSilekRDDxFhWvtD
rdzpjmqQfZwQ1WgXNsfhVm2ezQgpPjWXsdP3giXsU8tG/SftaOU9zIqpXUub8DRCLKDVxrraBesS
wdZBLXO2U8Er+gp5P2kFVYUmv0Lc7xAC1BQaS07SCLzlTkGXITRbSikxJdd1bPXD81iqFOZMkm7m
Go4f37dJoyFnzOMvWjsq35kdKMBhAyuYTxNrr8UT8z6pS329MvM4GFaOHqVf0QdRi5nrnuY6Hyfl
S4YE9FNVQvZGyhWSWZewcqIIqqb6hfItkGYN6dRHlaiF+0bxk101ErxUq3L6qtlKX+3qIIOcESSi
ougm+snaSaSe0TpBjzJsIKoF4iUDPeM9mb0zAXv1h+BRiTrQNNfH/RtzCd4Z9BT0admoLPsZGrXn
AgfNdMzCet3YVrHP4lhum8AgG4PvbEXjSnNtNbrxaV8uACbV+1lVi4uJSPfFp12GhEoOgeIcywG9
6ajGFnvEm96Iy/lqtrtSeJ07okjbFt90ISZP6fJGObI9aw7Cseqd3ufKWpplsElNIrevP83LCYvr
sf/F5jkf4MRiwelzcuRC2SnHQqJb9vIQwFRtPNaYDLfXr/TGJpdL0e7C8OTMS8HiUpqHOZQMVeUY
1nZwHzga0U9UNF3IgLR2wCK6fuT4H6ImbJ4a0WT/+uApXMfsDTciRemWLW3eG5zPnvPPsR0+bnQx
2IXOF0A6fS3bBF05VgAeXZh/4Xvw+eMBT4ANpNErt3z6YP2Ebx4qq6DIyeheNxNcjesP5q2BhfCT
VZhTJn2bxSZGy5Q49HXfP/UkHLktSSEulFzvxlXeeNGswRx6UADhhFjawKhSV2FvN9YRLjr+Hmz3
m3rU9Z1VwHj46xuyLFuQPTA7Ly4Mf2TLjsRots4xSlpxp/sZlJsA0fn1qyx8LlCD8LXNZRRirWFO
UMM5f4Gp08eyi3H0CD3wVmob1vdDmtZbpuBxozs0LixIk5vJ74E95JPpWsGo3GgfLjS7rz9iVoyI
WQzOjs3Sz39EVFYxqc9VcPKCDi1/bWfeA6ecMd0SNpf7iBfmZVL3UoWuSFu8TBhpiwNfgXzRHQWL
yPWHMk9Ci0GN2AvbCQZ9ffZWnf+cMi5V3wtyTI12Nelr/FV+udWngpgowAxgiYqkbdRDXfoEW/zt
pWnSsZZDRpsN6cZifvR1OQwZ8+aRQNPWDelZrZGqO+s6Tr/EtfFryIWyuX7JuSpyfreABpwZD4CA
mKVgcbyLlFa1ptmdXg6j8StBCjw7G+ryCEpVQcEALNWgheA0+ZpcHPJHc7LPohsz6OXni30Z7SLK
VwSMCCbPH7mVtw5ILx17sCqgqzYRYDSAU+71W32jaHN+mUWFaLIQnkRgZY6lU9CpsuxiZTN13Nul
rr23oe49xYOsXtIEHazeNZPLicVekY4ZPBYVGatY18unsYzkjSPYQrs6fwF8iCyNNJ111qvlS2hJ
sgA2pCpHRbfyLX8seSdUui9pEBTgmUk9ibEkuWGYVuvMbxMKutPwVdHLAS9yRIgo8OMbh8+3HhZl
73meQ+Wp0hM/fydV6XiT3w2zxcXod/DK/Y0373OVZIzW9djRcsm0btfI/hcKYuepEL1F0GjEnD8I
Yy1kDScFDvBfT4yc3167QKy5DpPX+c/KPV+36DDRBgK2Q0AjaM0CK96Nr+K1vr/4LDg5zpsVDgaI
TBaTQJDiboTHj49ASaNPhNEo/+qhXoybsNQSFY08sNmAVjIoPoOIy8jL2p1BkC4cOHJACLAQYKId
2r3PCmoR262LEPppBKtw03iDfaPa9NbPBTTAg8HfQrXaXMzjGjEbZD1LeGBjLB+nifYc6CZiuGUH
SQHm0L1hK/WHOvDCgzmyYQjGLj0IlUSi2BL1Ni/VYqdaeJjNtopAX4VduxoQKtz40N8aVdScoX7Q
TVMttKDnrw9qZtgF+iCPxThV0N5Ti3qoTpwylvrv/uB1P4OhEl9ynzTjWmvYu8OgQwCK23FmZWDW
NXPqONSL/k6qPn+DTLgIqWhbUe6yL0xXU9QqIhqcYxNjpTSzPiOJTvHWRe4EN8bwwqzx+1ps4l4r
tZbgzZ0/hVAxysAhQupYqDK9i3XguYWo+zU+CqCXbZOS/JN6q4oEFLKDzXTXJh4EVKPrcSxbcmfY
GShCrVJWaodLEPBjcEipRnwoWxKrEnYwL10pm53p9ACOPZX/s0+ChAP4cu37aXK8PrFeTt+0ygyJ
uguhO93ZxbxaQIqFQhXEpxjxxL63A3nQ8vzb9YvMz+T8i5yFXuw1CeLFX7V8ZgLu4aD0akwiIDG8
gZ+aLnXP1q0A593aZl8uioh/aIswDJgEEOGevx89CjPy6734VGjBzKtVdVeJMuCMKXAzlW9jr7Cn
esiLqoIfOqgH24NsKI1WWwVMXxt/Sq0nrJbaRqZWDQg88je14Xg7k/bYR18F7X/94byeMRZPh3o/
8jQH4S2i/MV3Rek28Ytsik5sG8njKL0w+UyaYqmD1+pAViI3KZ/QVhQns2UpXqlOnNx1VU2aYiAI
C1pDIt8WQx489N7ofTJ72wNtakbpB+aRgQqoOcXHLvCc5z4tYrIzmIdW00jRggz6IviAr0LFuh+X
8Lz11vAeIlLP0rWWNzBv/LoOv1HfhENHwhHDpKHoTuzSaLlOGkKD439xkHGWvsZkpB8Br5ZklzWj
Vq2t/8femWzHjSvd+lXu+uc8iy1IDv4Jm2zUUrI6e8Il2RJ7AAQJgOTT350+556SWU7nqhzfSVVZ
VjGZIBEIIGJ/e5xgEB4CNccx630L3MVJjbfUauVXE765aLVpR3VKwXbYR62HEykY4j+aRg+J+K8v
wODB+wvLYv0M/7pyE3qdSDhOpd50w8oUn/1Pu/APzXNoigcNCicvh7byXz/PyG3Uw1yjhvCHABDZ
cxCnQUaKXRcIdXuephMb8d8k/ihpHgqAUFYgAq271xlwiAvs1UeQOwYbBzdzED6X0p8flFZln/oo
+F9D0A/hb9e2gF3WZgV2j6JtbpzIea2/T7YQh9uAmqCsjwpDuAqGuCK8oXpDPeNgReypa7oPLIB/
Ctf8gkA8dIH8w8sgGzAjFhTfe/ggXFWweduYUoj9YnlFCjifBeigpZEzs2GLY9EaBjbLN+x6uhP0
oL+FITQ4YnlANwL2ZpZ34HZ9Pl0O0Fg+tfUIBgIcLnxYiLJmiXT3n4z4/yPW/sdyEJuOM9ZumBjL
/3PJxDvWh3eKg4p5/+N///1//Zu1hgr5v3AUDf0aWk88iPTwCP4DXLPdfyFkH2YS5NPQm+FvQJ4f
y//9H9f510FJiOIg9hdI5w4yd2BRD3/l+P8iaI88ZHq4IlYy+5/g1n5dC8FuQ98oDtbWOhqtKgDo
4SN1H/rwCgCI19qWwWKeSPSOXX21MfRJDpOcvDfuaO197UD9i2bYRX8a5+zf0e0zzuvYtVdv9GBJ
nA2Atn4PeOMtvCSDZMA8PfPiq8kN2QEydGwv79Ay+Y1DoA1jB6bS8+58FaUdNQAbk+POBw3WLtQR
l9g3Oyfi068T/q8Hutr/hN7iAiTfFvdAyeep1AZ7bSn2pAUcafbn3b/9ayzR+ARjWfAR1kFKy3Sz
8SF7PRGwjj3WVUYQ8LCZDqKxuwVMsCR33adpNDHn/js1f/PKHBubVSFvgPXRMldVeOcrBpytAPQX
hFLUOkrzxHtz2M79tRD/d/R/Lhqfingjm6aFojh0V/h8uW415zvhDVY8eTjZnJocXGxLvhnYwJxY
GY8M17p1qsWmfBqB7b+rpbxZ4P4KnL07n3iXjl18NX290KGUorvtzizIN6NVbcyE9/znZ7FaR/8a
qtX8bcAmkv4g1d3QW6ndg+C+sCjI9/b4FCyPTCxRD9Zxc9v0dWpQAmvbXSu/5/neHzf4Jwu/w9Hx
xBe1Dx/6u+e2mu/goaN3F5WMO5n3keZ6sxSXRnev62sCFrjnvMG2I5pgD6HsvQpeUMyKKKZs2wN3
a151YZP85189Nq74nQ4uTKXyYW0zpwb7cPLwxJ2uJFR/DdsqeJiByLupVOoOHIi947zNcBYhGBFn
uhR0gxJJdAAoGSKAdyGUxBzcrTHy2wkwuRCmR6eKCKtK5F/3sYoz8NGuDWHP8FDqDu7zITyhD6SE
cWsRjNASYxB0AJOMO7huwk0ExOArNse+peAUIuLcRf/rCBdQsm+aDRpBI4Bp//xi/TwE/t2ztH8N
T7DMa2DBzKu7vkOXsi38vZ7Ml6B3YQVZo1aJEid6xeyo5PyLZbQyagcFN3KvflKBuAKH6KPi4VXF
u5fQqe7RH3SNY76XaSgejUECNNwlM1QwGrhebHQvA8u49iUEilM57MfceYStzVvTmYkGqz2m1vQN
hoBp2fZJWJaX0oChFCCYIqjhVbncYJvwBXnBBTwut1L6lwb69ErDxD50iioosYB1vxmU3ALyc1cb
w7eK9teUW2bk2P0uhHlmWbV3FQnhLWUEG+jmwJ9pn7ShN+0EYalXw3AEvmV2O114Fb/wbbYdVH8J
g4gbx6L3bcs3hWoo+IB5Bl+OM6PgKoZDYlr03tj0mQ2JI5xmpykis4TQCa0/1+ZAXZj2OEOUy1MF
wmOBah3YJzgC4HwI30HwjV0JkOC78xbr9SFBre3KDQE/zlyNF2IZUYDm/OufX9Ujt71uRXNZ1wSE
O33W96ArlyS/Acjh/s/XPrLWmavYrQwwVLnv9RkaRQe44cKL7g5UHHgK9yT8Z3Ws/waBQ0r7eVfh
UGf23WIeslmHd9JtL2qzOVFmOTY2q4gMjJQVDr3fw8DZkNHSsnsJE9HkvME5fOinZdrwpsConWLI
wO3VseE1wLIPjbkFDNM+871ZxccJ7TC8J5bIRmPOFsOArIHQf9bl+9e4r0KcRMcLVXBmyrSP9Sb0
CrHToinPyynWh50QZ9ZDgKbsDGWVgwMH2gaK9z8P/LGnupqoXVjOlVlKkVkwRgfof8lcE35j51wc
BKxfnyqQODhS0Qg7bW65cYg7j2nnnzVX0T7x68Vrx6DsgNnPmin8vrQAwLPKPJEL/X5UIMb99dqt
jV4el1Vj1g3Blgp0ZAzw3joRjI9d/G9zdB76JsDF7TDfgJe/xOB6nOrgP3bx1SzNvUnIxgkQZXpR
7hTwZFATifbEAz08uL+v5H/TynYKpjMaXrIZLBgkhE9so9rmS9/UlzAD+tBudUHHVmUeTC5OlLaO
fZ/VrB0ImRezOQwWbz7wPkGtBrvc817P1aQFfrVoNMwFM1twRHscGEfMPYXyOpKPofz16zs02lVQ
VGBiZWr06Ssayo2vi78MUavyIF36ydzgvB5uTrS3byDdE3kEPB2LG8+6R8rQ31LlQWSNrnC4DhDn
pkXfSER54ycGaoAQ5s/6CuZQPxoCbx+iLJKcNyirgAA6uj9NhgkkZhC8FxPc7aUaT1z795uxv51O
5rLLRQgnyMz2G9A+PeFH0vGfTFelRLfiSnYl7La4OezP+i5rQdMy6g4Sq37MptaMLGHC1Gwsy/Pe
nnUPEsRFUDpIA0vtTFAlEz7w82hLOXH1w3z9zUwLVkHCAu5jaeU8Zl4A10D0ynWXrh67ZMCp+1kL
ursWQsvag40UaUQGsgF2DBNxUxT/lhOh4sjEDQ4//7Si573DoV0KhswfAUwrvOEHmYtTm51Vy8f/
W29xUPbr1YMJXR0VnKgyVJ3dvTky6xI4zO/A1iET7/mS1pMy9kFQNtczjvxh9OT0aVvCy+a8N2sV
OpjfIsoSIbKlG+5RvrmUNPw479KruMGM2hWQaI4Z893v3HR/wFLqx58v/bMT5ndv1Wpyw/DVkXlQ
iaxmk9xb/UzggUJD7FcNG+Z3olAJryFpaGr/mZSlm2goh6IGwerCGNFnSUogZdBRCKtpHcovfkcN
ECmCfKPh247dzWzEsKnuYt5BH8ryRmwXm7Qp5Wa4bUvvAX3xXWItuk+MLrCBIV36qAxKwB1oDt9P
a+x2I7RnSQiFwyaoWjSsmn1/F6DNcF+2MxoBiKxujBBybIfkQ9LZS/DSwFANOz84UqNobX9h8zS+
5A0wulbv8QRmKzO4y+Z3OQ91bGq/TuZm4NGiLeB1UIrcahK++KqDvZ8Nz4hFoH22mtTbVBl93HfV
mavN30pBGg0PM9o0MzjVNWiyxXE/QIonIt2RhXktroAJWeCqRvFsgtNhDN8s/2Ax+Q6uIc4cAgpn
yZqjEGfV2HksrDzl4HAkSq1RJQpih6EwCc8Qyss9POpZZIRdv5/sU7KcI2Fk3YNpg/nWoPwP00SR
XxkdzO6YLf4ZY/G/UcRfpXkATByofC7PcBQvYWsLEjMMfAycHBjz3pqN5sTTOfYlVsF8WpqOm741
ZAPvbyGz/WZS9vDnKX3sCazyvalqwFHsdZ/B3N75Gginu6fmwtKBNKfa94/d/SrWzQtsDfxq5plZ
mhBlzT/qJjiRZx+7+1WsE3y2a10gRxJtZV+OEibWMEYwrz1sjs9bSP1VyJOO3fjmPJLMrszwCt0h
aocGBx7zGV7Kf34GRwZozc+RBuqdYrZJRuBhFk3u/FiH+kSL7LFrr3Y5i0/6CpplkhmtkJGsxTUf
zjvZ/xvJtYGdbAG6KcnqNhbetjxvM4yy96+Ls98Exuy5DclaNe7RGvpaOOF5Ocu6ecOeJtKLwSSZ
X4Xw8MyLJqr1cIpPf2ywDz//lLOIECA2FLC9rC8tMwnZ5MazVZ4CvuEiv1l71/wqR0+qh6s4yTyD
1Ylox5scPRYn3vJDxPrdxVdzVEz9aEuYpmbwGuU3OkchpQjhHy9DtD6AP6ej3tdG8uf3/cisXTdJ
g6kj/EE5XhZAaRyD4F4BOyKMG3ji0s2fP+LYk1jNWiMMG9uDki/TvIo16dHQGL6fdWnvsIR+eshF
BSdKDucTnPEZTVSYg7WZPBhdnnf11XwNyFg2tZK48TlXkRXQL6q0zltG1lYaTRmavVMRkdGaRRao
GTgxd1/+fN8/5V+/eYPWigCI+gKI6gKSTfUVHf2tGTRxO21s+pCXOdoOryGPSUxrO3XvtvPWOs+m
u4Dau/dBSjn8qb+olmaz5Cfi3s962e/uZ7WwueCjz1BD+1mQ64hMUxxMbWLBeRFwqL2ZX6FQ4cpb
v6/3jbqhALOgyz2Svbudehw2H4oYPTmFCjvyNnqHn396ZXRds4WQlmVIDjashTBrFrU8MXWPXXy1
laHg54DQQlmWB9417HYuoIM4FYmPlNHcNXWgzCFkAjWvg/XEqL97ZS33HS9ecThfbWAbiDPQ3pv3
aFB9K3P14Fr8iVMzuJ/mBdJyT5ZRB+fAqGmKKlUEdSumrCpxuK1vleUWdwwwoXgYYarCGP9aDSZY
iZP9DcWGa6dH69Wf381jI7TKEiYU/z2ZC5oZZvlh22UfhQEsW/988cOi9Lv3bBVplo6RHmKcLuun
9prNIzoisLEDlLp7tQt93sxds180KkgV2AVt5hfTq5TFG9FPf779I2PjruINDIUZbCZVl+VTCMet
GtaN/NS4r9pM/5sfr1E51VgufblMbSZRs9yX02J94Q6rr22QciMOnvc+7AbO4zDoQS8pjOkGJtvt
/SIdEQ+at2C4QccX6Jq8lRVTV4FDzU1R4ehwxE4QvRDWg2dPNlSncKsTztgnGoLFpIOjPSQb51Xk
0SX76+wt2iUfJVUYfKj3hF1usaNIzhv9VZCCQzWFlqdoMsyiLfHpkze2JwLysQd7+PmnmANBGnau
7QjEYkDfQx6+WOREaD125VXAMfUE+ZNkdVYItLy5A0QKpfHPbOv+emVWiYjnC6hzFl1lHZzFU6vo
rWSW/anJ+tNM5DezdW0y4lDD4wvMuLPO36hZxchqcDh2R+UeJffOQw8JELgme3UOS3v1jj7PbeeG
2NnvD2WTxlqSsvUgMNM4P3g6QEQ8WOAUYRnlGn7l1hfMU/gpPjSg7Af8GY0NyJGjxrG/5KpPB5xO
4pPG4EXjp964+ffHWsU/A9/+NXirWKRNw4Zpd9tm02K+AfAUDwcn37NeVWeV9qAabdUOpKuZUAy1
8mnDKnt73qVXMQgmuwUxGgrQfV9cMXu45fK8uLnWMTmFrstm6Q5xE0c+gUHSYmofz7vrVVhoEWDK
2SNd5hGA2bL+zPX8J43i08SFPwYsx8jUZA5cnZMQbWV7LoW/Oe+uV2GhydHdjA0nrs766yIHiH5c
TmzGj8SFtXiIsr5rOuF2mbnA0ayQDd8aMGdPzrvxVWAoPRaQSdlNtsBrOhlYc+Pm9ill1rFbX2UI
nNnEgKt1nc1t8QwY5hAPkzxzV7jmQ+eLRuPwMtFs5rTZFPCwdnx23uP86eDz6WVpoM6aK2S1mVWH
Q6p0gIwrzO3dWWO+7iVdcOpUEKvqMrd3n7uavlGOrf6frw3c6O8zpzW5LS9400hCqwwo6C0C8RWm
vUeeEGu9PtibrYiqbj9M+0OMhsV6Wo7PBGex9mzHc7Eks4stdgc8plpSRzpb0XWRHn44zQOu0OJg
2Gm9KxtXIaNCtJY7nP1GbjfvHeuqghi5cfCSsmf4PEUEsd1pzGgcRSSWDAGcU2/H5F6Zm0OoHnwd
cYjQ8RNQiyOoP/ZYP3qn3FPybWLMj8V4jb+0GxcJghONwfwW5D/M4BGmCJHr3mKze4XFwFmCHwJ8
A1ImiP4GHlYACkIPODlWAiZ7oF3cLT6998cvXtFHE75Ixe9rSHPwfYzyPZ85nu/3QcLWFp+DS1o4
CzZytKjV1/g1aElT3IdnTejcwhFu9+9hhAIOQObt6CJ/mfZ8GGLYhuC71fm7VHyDAcFqpkx+kbfA
lldm0vn5AZt2MZqbMC/wx81hjZt9K+pUe8sseYkTg+c8RKclf7a9faOLK4ltjdVVKXRxz7iHAucr
RQs3eetFDHZEqPe1crvLnI5p10POCz7fwTNhGK9tcuWjgFQWRURwgirhBVLAy21abHS9yd1hCK3J
jLEpk+ZGCpLgzsfxaw1vX1PPl9QckrZE+yBIoBw2zhZ0Hy9BQ65xCBAdICT9mYcKPzdJnyZbqVHu
hcClzoYaZtBW7n0rhn/mvfDfpftnCv3p2vB8Vp3JsY3wR/3gj7ZGBUqOqcPwKCtRjjFkD96JqXck
2v1ERn36rIAJIhR6QrKmLK6Uxx7dglz+eVYfu/QqN4RmmTdUDk1GZOnuAwZLL3fyT6qMjkSM1RrA
AdYlxWGri4rNCziq1814SlaxksD+9QBWSwBAEIYHPEGVUbz75VTGltAXmGCl9FK8/4eMZ2juNF49
Ve7Kxbqxxqc/j9mRs7efJyqfHkc7jbSd6rzOAqf9QM3LyHLAuR46EjQfTuWFN4GcT/V3Hfua635m
Mecugb1ylUFw219qcDnu6JA7Ec0rHH9IY7qGC0QVF3UvY5ALwgVz0gr33BmCmGLi7ysIhE4sL0e+
+LrVGf5oLfyYO5qZNePX0EO0N+MQtC8VLEkQNWdwVOv2lIXukTfzp3L10yjDeAfwzLmmGehnr30b
vHRz8frnB3hkIVu7ibQwAe4Emlgyq2g8xGe/AN9LhXE9ArFqNiLcGWE7J7BcOeXHfOzLrPaN/mTN
eTA1bWbTWsVocEG1sT2z0PhTOvt5pKDP7zwUS7NGs6+U8tfOtL/9eaSO3fcqPDilGIzAlW3WN/OT
RRTcrMYTL9OxS69iwyyNZqxdu85G33zKh/oZSNxTx2DHrr2KDawexGgCaZ2FyoQXYrhp+1NElZ+y
3t/sSH8K5D6NtpUHTLahW2XCt7uLaTZ5ZHqd+wCMm5+WNUzyQP0OUF1mRm+nrZ7vfIhTa/QIdnVS
ysraMjivR21tdIkxw8hTTzAKroqwT3CoYO3gDulGrirIpsGXSLQNv+GkzPv8VAZ6GITffIF1P62A
BF9bPCwzCQ1n4zUbikhSo1YOHXg00TvkMzMaKvAvE3YQjUI9AamWJs+e76S1lx0yqgVCIqzqw5LZ
zQPvLurJwDdqtvgZNtUj6aC87lJka6Vw00PqoAKAkpBtVc63rrmXgwLICjX5wd2N6ocpX5Q8rza3
7uglnW9yDyj+Q42rmrfWqUkGMORh5/y7gTuExU9PXoQHi2Yy1Flr8fLLXHG5weHp8ugSHcCfpyUp
CEYibazOTC3dFlvQng10k4OntAU1RMdotwYrZQEsPvTG3I7RZtGBuFvivMIY3CKig9Ul1QADHy0q
HHozQiLl12rryHJBnNKAPTKvuYL6FPal3Bt3VMEjIuJktDYjBzJfQyAbCzCkL0zBkYkMNVWbEj2H
eEKu8Riw8N5sTQAlrdtyBMbbmZwyaj00ZIzLDDpEy0Xkww6ijnM4wUeUKmDGqsq5MsrQQSY/M4gn
O+fR1e4C4BNtUqc1qg9D6vo1CDV5h1UMfy95PdwCO9hEVRM2abjgJtDC7UEQbcnnXFQFrIuQ7vZw
ZcXhcmDHFQAHVzma+DeET+3eqY0gYY5zB4TWW10eXGQtA0b0pBW7eiwnuAwaMCyidn0FMVGxbfr+
FfR6Bbsg5V4HbvcO8HTxVC7lVxjBts9953qXrj3kW+0CWuCZvAP0vEbjB3W0uqVmO2419MK7mUiS
tGhQiRer8i/cYXAS9FYgU9WLEXesemorwW9qg9eJ0eb9E/ZEMCgJA05e3R62U/Uo7rBcx+PBI3Tu
XUhM25FGljnOm2aWFn4BVWnNoNmvgYJPW98vbvNmqG4rrgBwkyOMVav6m554l8KUbkrBplx2oIDa
iTAsFTfmMHwxah/zlLsfaBxytwEoP7e4LDo9hPEoWzRUN2CruZEqJIZKVfN+XioYL8qaGG+QoNqJ
QyVPiqEad47VG0CzOXDV7Hw7GYpS7QoAOvY10IU0mQQrInuci71JW39LnG76amrPSUK4r+9rOpnb
EZSnqJ2BlFesClNTEC8zAknfwKx1rHhAQ9CGSV5f5KQuIvR3Iyvz5/nh4HhaRqZR4nzfCWe3j1oC
ywSB2Ir2MU4AxgvRgTSM2LVIy5ckgi5Zt7EHDwU4JJjNHawGiveR5CxVeeu8uYULOr8De4G3Rsl6
ExqegBe7aW5ZbgcwOTL6GxbAnhKbDOe58waniQcjH1/r1vFhB8ChtZ/bOa5L0zuI0dXwYcKIM3GY
2VwE0Nu9VpCtx+6M3aVUzYxasdHAcGu2N4oUdVw5RpviBJdEgcdDEPDkNO6WduB7QZl8hU+md8G1
T4uItXzCjBjdC+0zqOkVNrwSWyqnt6LRfvF6GI3a5V4IXSbdRPSur/wFUpkwvIO7Mb2g4eJ8HczK
uQb+Jegiaw6rC4mJidSzLUBjnse7cuBhWmA12Zo6GPq0Hv3uyVLUufIMV2yBI3dRMWtnWHL7rfPu
NSAOxLVjyg0aTIZLIXFcg4PTyropy7DJd8oC2Ry76qm5XBxvMXBKWlv7QNr0FiTLBmrz0EbvqOd1
Txr6/20HRc3jOCgwUj0HwL0oLIMpDa2uKSPWV1DQLAwCKlAEsTfrRbd8mUNMHHiLLT8Gb4FiJWg5
hP6jN5nzhtUMIoQALE40vwYGlh/bZcOdQ2AKhz7wafxeG35+uJAHrnDY4FCrEfqDC3h/p7W0JnSb
2Y68C5aBpMq2uyVtwxb4VrfXBqoT1ImmHGJsXS6QDuaS3/R2p7YLcI4g50qoq1x/6JKlsOlFXdkL
ahb4NqC5tJEYHB5ZOoDaZy6dq24Zxst+sIy0YwKHmCwwR3j9MCOBpWUBu0gt70wcECZTTcx0GNHV
1igdxhV1cpxhC3RlND57r8dxeR3QGwcQKYh+HUzeZA9iOVwAooVecW0zFukFTWUUL/wU6cbwd/Ug
7cQ3Cp3MJGRxXnnajXJFbJrYqKW9BaqHkkmbXuYU8AaMECrcBNoCaOn4aG8cD7xKv1BtOtmOSKUH
53CD2F7aWuUCK9oC+eug7ZiXI0zRqrAUiVsPI7mxBgbeFf7z26hH+azloq8KtOLu+gO5EuCaoPmi
wAW6K8dK4dREmGbkwSAFJMoQtiBdDlVW5FJzgq8Eajbc6D30lbVjZFXEenVmb3ybOx+HF9Tqb8ag
z5GqF8DQAHq1d2CJBF826sc9wzwavJ6D+uCQW9AaB9gtEob0ZkZdnuZ2cVEKRbeNrdzUDDv6aPSC
7krXq274bHUfdUkg05um22DIkbdUg3OLb+XEoPro9zyf5zuFJud45KF662o32CyzMp7d0TL2WnLn
q+ysFm+XLJLJqRDbYHoVFbX5zarq7+BR3pZ158b1YDl3LXOXyJ1VD/2r1Juqzb9oGwtA57aw3B7o
kqjQqxNYAXG8eZNMpPReF3d2I7vDDQX21G5aihpGUBpLAgFnd402ufF26MCiHA7+8Eo5PubogpwL
Xhtp69gGYuMUgjNUAmXsILfrG8OOuhYtmuWYe7H0fVgNGH00d/h54bxyWseGBIwD0vRYY8m4Qz7z
3aTEjGqPEfxeaFxDOS/2Hbpjk5Z7AZLWCb0u9ibs2/1cimrbicM3KsZiI0rL2gaF4l9hQkC3gTv6
NwJ+5Juw4ea9Jq2VonDXpI2bO+jqNRtnW2lJ8fngvCEXMfkD5UBCbNhgtcizpFHtfPDMy6SXytzn
i0nRyDmLjZREx3Ydks3sBF+Fkt8ZXOK282znacsaLGPI3VOnqwx4MwQSL//UXTRmiBmBOZqntj2N
G7+RJRRyzB1TZnvhRtHiXYV8jgu/al247FBVxRUgpx2Uk5V4IHPAEaw6NyktsK1NTprtELJ5i2CE
Mzx3MLeCDnj8B21mZRnLhWPB1yMGDJ5uuCjCvWp75wq9a/cu/Nkjt/LAHwZIKHIgYEanQ/9+yGxv
INSVkZ/b2oxKfyy8KHCxk2B2Ae5RKerIMBtAWUD73hpO7u45LXXsM8zpTgIR3mElueiYzcCVJ8Zl
a4Qv5VKTPa1c46rj+rEwlR2b6Pbdq95yvpKwLhJQXD/ErPxdM7In/wCydpHI4ei0QX+IWDzjEQQS
4xUnoAf8uEc3FOncczdX9QYQvKQu503pBfLrgBuMgbGlNxXMzHYB6/NHIrW4WrB8Jgd9Z0jnLwgm
GvD5ST32i1l+hz9ns5+9adnbPXh6ToCojRnL4N4STJgcQ1htnRY+uUCSdjFE9kYZGZNjX1Gt2Kan
fpFOzgFFF4oxDh3ry7JIJIohtLEg3YLF0/nFJa8J2DQhdS5q5CY0GgUNwPcW03vYtXDI0cNcHoYM
0IDIcKccYjUoybnbwhkbmRf2UEYwx1J7sCMa7OGK9BOy38JSMltg5vPAhJAyKuzK+V7aprUhShSX
cOi5Rc5oP9RKPamhzmONtv9kXgozmQ27u68bhkwD/SJgkjjhrciFfIcdlr4owuqDhNxMHV7Zjwth
hgLkymU7XdjWriQLR2d/7V/D1gktzbmJk3cmy/kq77GlALu27A9rdh8xqeYIsTLHwBg0MXVvGilC
Kf3a0HFRMWmaJjFdOKSSqoGeug6DDVCPN3Nf+JfLzKpvLmH1FiJnAnegrk38qpx3U9B94Awf+xs5
lJcN4u6lhMJkM43ETPKcvreePwKX3k8JBqy8mR0bM99CxsdtJdB1as0bUXtL3IOkCwEEkMKuRdod
IIQIi27pomoLvAtOv5bvZb7Mc8yCeopncKWrtPFGhNEytMUmFKY7gvs7VQsK3iOgePylM/PgqqYW
skMkMZDmNt9Zr5YNn1mf2g3QvhFKNOjkUu4CZTk1kV2I0L7U4EbBO67jaXHQ9jL4KaVG1by7piZ3
jiPmVOKAdjPB2hsGVIPRPYTc7SCB6HCyjvv+IXmn9lVegIgDs9XNJDjZghTR7fvWD5HvSroBbhpt
7qPmX3vCnG8AvwWx4y9mjOWTRCKvph20dUNiKC23Hc+HK11Zxa5WC72Wk8V2YlRwjM/nIVLoiQfx
S4Y3Ujnuo2Ajv/JGoWKY7sCAHdjntICgAhh+hDdzPHh7DWWZMoblpjZmgSjFAIGTzmGdz4MYVQd/
TxxO4RfKD3kDMa9M3ELaDhVB+zkyYjKLMp5oK27ghzZiB4vaWe8OYwo/SThWCLdES6JsvtQz7gAn
5/4eEpqywrMzwudhhMcNbB/p124YXScNWBE89aM/1hHY0tB4e+Z4LXK93LZIPuKW++7HgnOFJbJL
QSfsY/PhQc2mHQfmRH6AwGXtmO0LcJ1NF51k8L8Fg3naVB55YVIHsTLBn3BD4wM8YHMDIIyzsafc
RUwF6yzpoZp+CAusemVbdJeFKwnc6AAVB9OtvtStQ3f4estGF92hSDSSC5NaaGvh1H5jU/0sKCRf
AjsGbG9q61YvQwj0nEvHnVcNH2gxePVgucSiWYME2y/hD52XVdpZJQcx05K7YcCKPXKOgZKDeYOd
8II2eEgqG9F7m7lBhArkMN8qieg2g74V67qY77GVCu+BYa7isi6nVBq6SqiJBwTVA0loOy6oQi32
RuQ+FBhuwK7pYU/i2fCXFeCH7uH4QVLHqMQFC/wlgveG96WFkQJHFMImbzYUjQO8ffccJuFpDoED
On4UzBIq4nyhTq/MCFtOM3YEg2LN7oBORlPeZgQ4bKNyvFZ26PRP9TShbwOBPFJl9VEU8xirkTdR
qQMrgUqp3VihTbc1lWrLFLFSXUMZTO0JLnZq4jcKLtcDQjL/KFlevQCzWVxiofQfWT82e8OzD9v1
3o0sYAXgKZjnsWsI7B4XyfalHcw3LGzzGD7k7hZ02fkmx1W3k6mWHXKDPrECtEHmC1yiuZxZBKmR
vkONFoMPS9jdoOzlB1y5SALOKIq3PFyyClYdqaLddxiNw9yzVUbKBSOPwdLlO470+7LH6W8ULNhM
TF0OHvu0IOtwgmrj1tBIQSzrPXS8La4XWIDdKUFFojzoHzqkJ8jy27K6hl+Vc2/ZY75x0d+0L/oF
VLnZU4/QNGNXgZ3GXrlKpKTXL9olkNUNFIdNwg9QqPSHHcwL5wiwY3kJTBtywtn3b4hGhVX2NLge
TEmvxsnTENyEM8DvXaF2M0z/rmnnDngvKN3CRMCOSaGqF7vDMNH/S9mZNceNZMn6v8w7xoDAEoDZ
zDwkcs9kcidFvsAoSkIE9n379fdLdd/bLVVb645ZPZRKoioTiOUcdz/u0pV3oB8O3gb9e6QdZvsq
L3+rPLfdFk3+0AzOrRjmYDfNKsOVTCcXjBnVSpajuPNUfVf6uemtXFLmj2apeuL8YlNCokpDbbva
f/FKaYWL1F/8vgyFmXRrs1u+04F9yVSErW2W//DzWIdNL9daTua6n3pcDL26VGHmTe9mVLoHnzHw
TVrPOrQFIYsd99wTbHS87gBytq2u0k2JDSlDQYM+z67BGJLBVo69rt6w2T9mQToKmIXLngq+R1IK
oLJs3GAxqRhmbPURoOs+RYUHVrIUG53Khr3aedMqoyra9Aori6zP3KdGNOJYFpxWTjHu56nuH6xl
MraZ/lqZ9KM+ksodCSl3tEdyT+M9hPJqT9Rn5Wui4lsnx2zeaYhUnIQ3vXatSTBgCwbGnqv8hxTm
+SQSQzwoRzNfaff5S9PEzl3UNeZK2jXm4hX2ZipuULmnlncEOLEu+mrVVpoyQnsUfGn75WIr5xQ5
8Ph+lJVrPPzibVp68ylSqSbCoHWec+CGG5PS9FvSJ+BIOJ3uh44Y7U61N2mZPPPMCJh0qm/459fA
SUG/GXMPQrrsXubOf6Qgu8NLgLbZEh86yJ66vEgOiHllmBtjMawi16fNjbhqphEUYrYv9Codvvb1
Tc75Eo1JsVnGJTs0LftzRcZGctNroz0bzPSANxTTXZf587ucCE8a3cYKu0TPYTQ1ZEa6W90G56BP
HJxoDXlMhqjnZ9x5RbKat6V8MjfEUAJ2B716sQJFcLx/7jL8GbvO++K57jMO69OLzXLd4xvXnL1c
eU9A/XprFBhRe50WeCFHPq/TXUd9vytbP//Wx72lV40cS5ahWR6Vl3nbsejMvVPaXkgzUK/imWCJ
1VggP1m5OZLssbLvDRu/zsInjbvQzc7AIOVo2C2OA/Tz6zLX8RYAq1qbKnD2eVPhS9Lk7tbxiyqU
da6I4HS6tWcYkuAoZw6tespf8RH1jr2A7+3JeAAnTi6LaOeVlAlNgxkfzapdl02ruEetcVswjXfu
k9S4X0SdPJNwaa1408HJF0W9IQ2HKsAQt9Ino3h0XbaXn+MHVtBBUg18ul0Jsl06bUiFf8u55a1r
Ls+benFOfVSepaWtcxXXiCuKoVnRixu3JHN+DHOqwryiSHGlOYTllGc7w0kHKoDl07uiUKj9HmXT
B2HVJXIl/cZewytp7DaaT6upvxjqKks09WWYkPpBdyygpNb9lOUnYUf4E8T2y5JLbFvIxKiFPNcj
w0Ki7c8N4RFhwzJZta04t6WTrNJgaDd4lX7aXG31VIX0ewkF42DQG/TvA2gKwX4ba4ruHZeQk37J
572ZN/rVk+DXSV2o24qG4jDOpThhKucSouB7IY6LTKJV6igXcfRaOF1h7Wrb3VmgntKqn1Ut/Du/
aEuOFtM/1kEXh4agz5sMOj5h4CE6+OY69bx+i/f0QatyImgJC32ZsppNd2wJlRyTT6vHKrMyn1kR
XIGG1mHkdnJlCXM/drhk4VlDrbf3huy8mPFHa0fHOisvdU6URG5MJ73ct4tHwsO000rX0BMjag/X
iNcYUDZbrLr3tVhyfKZx+ayLa933BXnwo60Loq9nTvo5fxiW6OgT67GXCnPOmjLzPkuXTW0Hp44L
ruv87Yw2OC6WYbOw5lcqb26Tyj43RiGOMu+fIU/v8NY5kWtw37a8/cKJmBZIXSfMs2XcD8N4FyOF
WpWJJt6eOE2Sy4NyO07L8OjHHoi4Xr7Ehai22vhoquRjscH1HdwOcCuHGKnTkbnRWeqtLxvvq5sv
x3Iehr0iqGyl8WmuFWVaXa6CrHrp++Qpg/NqOvmcOQUxtDF1q1G8ybT+TqomSmoui6jIiJ+uorPm
ojektm6MIn6AYgmXfLkXjZkfhCAgsBOQaUs9x0iC1Mtk9D+Swd4TTTSEVTDRADUPwAXpLvFGf+0v
hVrF03Cmpztno9mti8XaT+hgwzSNFHG2QXqjJtO4SMXHt8Zl4yTmqUbJzNGTp6FbqOBx6UyFjohn
ZsE/TBG+HUvnZGFduxusjR7dfi7CXkfYRgWkQmAfbI+KkJQ0Rh0rcg8MsshWBfb2r7XfzhtHRbgb
tIpQX3MvzeULU1XmZrQok6jx+v0Ut0E4ZBHo0zzdVBXiXWv62jjdnkLSWAka+SVLPr0mGI5Lp3pw
sGbvT8WuqPRbUusz/fnJnbn7o05VT5Fln2r5zXXFa2k2R9uM1810S2mwTjVgiBek+pQkHapgoHn6
mtEcr6HDrX4tvOKzHTkuAivdNrb+MkadPDnE0h79DsxPxLV9k4vyASyXwJjGfkpB2FfNuBzbrulQ
qDIGbVgEXgk5vuFyj2ea3d2kFXSo2905c3lsy/gN7LNc6eAjKEoAMPJ0kc3Xq8bKz2ZNS91oyzqo
RnThaN+kUROvCf7r4Q/ErTCQ28eN1VzPpuRQ98xqBMtrHpjtyhmr3YywpcDXKiTbrAilU9WsM+Ec
lyXexvEjpiYny7izRvrayX/nuL+J7O9jm1WYe1tUe/3S3UwyA33Npu+xE/Q7hfklucHGj9Q29pbw
6gMzKgdanuKA0iuBaumzr2NUZsZxsGbf3TEekwBkE97drNGFZTDamUuWRmL3K9r058oIZu4V3445
MuUUoGWTzXsrxm+tATUFy2nfKzE8R9et6gVZCYkgad+syqFYMQj3ga0GoB0i/T1lgN2o+8vc0KLn
NRUE7T7xQNb03ciMam8wVVp7SqyztLo3J9pfQT5zqhnTJHnK3diD9wY07q1FZf1os+DBQz5oFZjD
xUQQhYCa9caOynxXR1/1MNHx9OXamJoW+DF9nS3th06W3xTBGf24GZrDsElb9qwxtPFKzu6DAcU1
ZNX3nvrPFHicyciqqWQLNHKzCfNjOluCeTZGR4bA4HqnrL/m39JcLaPKGNHJTwOPaJj7UJr6lPbm
SY78UaZ7iY/NzMfrdSbq6dSbTXE7edMDozIbZZPw7PSvMtByVcgu+IbT584k3TaNaITgxD/j3JLr
cZy/J2m7MnMXQNonirppGVibsUIzsju/iR/Mmpa7sgsJKTmdEi/aDn6ZbOYo2ecVpuZFXqgb4hyS
XSC6l7FtZDh7xQ0cZ8YxBE1iDxibYGq9A535SmjPSvfcrQusRR83Plh08gbUBTbmqRRnPIi2nujj
1rBXXknapkdOCGdP/mhM6ZPp2jyf9mK7CCSi6r1jfYZt3T35beJuVNEvTJsu77UVfM10+i6C9isc
47IxfFGFVkGwNheMFxpJ+dgv4pyY3yynwVJfucneQVV97sc0Wy1x54ZGETjPE8X6xm7V0cIdb134
kBoJjusPc00IZNWV+1wTHsW9N0A9g4tHCbSRQfL2Nz01blhl5ms1GB2W34AO9ZznobsgTqttLigp
iuqhVzROcRdJesm5eaULfIhwkdqlFVGN+LCknEqzs/cjowm1xJyayNd07/XDi1sa7cUk1X2z+BZS
VLfotnpKp8fMqdMXNSQAw45qHwnGYqmreLyB+fM2xuR7j7If5H1V9m81jt3UH76F4YEql7up7KIb
WhvnMTe0+cRNYD/IuKRIk9N9BFmA40/jb4XoKVE8Jb+YJO/tZN4WPGvO8sgc7Ye6KsbNz1I1qNOY
2NB66M8VV+AZo27UhO1cPtlz6WxcN3ko/R7rFAxpV3QlxXqx+uB+9Bb/JOqCkwQnqpV29AejrMUu
p0gOvWXEysCCxkKBIHYwCzPUsxvvlzp/mmvdcXLbw33WEFNaTkVKzgt+faoE/I4z/BaM9magNDh5
ldShwdzCvjSidJ1afcQUUjXtl7HcLhard1aJsfEaO/7CiU1UY9++jwvem6uyg1IJGN1du24pNqYX
1ycrrZyDMQmx0X0+hxgxnLJctGGRiOCSxYEACYx6hk4YnXtSllOcBcmd+JPgSinT+V70EhVAajJw
Z1sJLo0uMXwS4/NNlti3CBOme1UbV/WN+cPueF9p4dpPjl1ka9cg8gsjmmU95cZrPcENjF3W0E1A
0o9B9EjoILAdoeeqCtkepBjqPpnX4AvGM64ZAEsTM84soITqsHWzfS/6em8NYAagi5671r6/nCbF
QxxmtznE0chKRiYTi7XDFb9uW0c/FWk7H0lUqNbZ6I53o7xCDs4owzbKCgopQ7+MPc6YZO4E92Ic
n0AXzFUDje5wnkf9fhl0cJkWPz6Lrsu30ZShJxgJOxt0vdz7YhQ1hRs+WZWto5upm5IDwRr2R62d
Zb1EgTgT4Yw4v3Ngsirneim4Su3whfbCFI5tB+tr886q3DlpJ9LAsJG/qkcv/xa1DtZAQ25RIKIj
IZLdWMzo61hH6cELXHHo6nY5jKJ3zthJLy7GgEn+ObKtbvnDlROq2lxevIFoGzKly5vZa80HiWP9
u5MK+ziNBd2piqpXxx/tr5BkHhqYKN8mMHkh8i7uChBTZ62XWd2AfMbhFMfiUvhNsHJtMwdB9gBT
NROwZ1Hg4Q4LpjaVlozPpW17aPoMOG8e/B0stP3aEHd4N/BSDqIrulNDdfOUUsk/BHXSfIsHMUsm
5zVhX7nZXck29PgWEhfdIZ2xxtpYL0av7iZAsx+OofKdtQC3hlNUjkM4RCnAdxYFxbpM0gy7mNoA
ye/6iH6OYwZ5dbJNemQJK6sv5XEZ0uQyVXL5RrxJxx5pcPMcqv6jMWv6i7II9ulscjKmutzFceR8
Z9X35yF28i36Rf9hGTpia20WPCxTrmbwaNd9i0nOumkav9imw0KLb5XY7a5gaB3GtMpuUruZ0HS1
GhWxCXOrm/NoT+quK2LrLNvYWOdalpvE6baJmUDZAYb6u5rviTbHlujf6sn/6B0v31stwLXu+6vd
QL5YBgC1EO+eN1WUe0U5f48ytKGwhZClcRF/DIYcDyYRWU+yzpIWixlnXBPsOsHXcPBCSIPxgQZ4
5sACCIABS7/+kbByLWIUL4nkZSKLc/wPF671HlK0+BDaG3+UweCvkiQCYCOy+a5rJAd9PcU/Js9J
H3SXy7XsbWi/KBqPgWLrZU0Jk2MR1J4Tf3WJue7PmdMygTOPp8yzm0PmOUgnptSrX5eSyyfIvqpY
xu0Vucn25AKN4Vg32LMGTrRPZboZUblvomkuQZUM5gbK0WfS3VcXeLGXtOLmDFKHVWJGj1mQVM8L
0YWMaYBqlJu8zb1PJx6Blgz+9nicMnIvOYeTtGu2wkqtc+F2ZiiIRkN6hownAu3+MI0gvlRygGZK
NbFFZiVve9vB4qRu3oyuqRtSc8hoXKVqcb87eTYw3gbOkiSDQoml5f1oUaORbNSlqwrW5K5Elrft
W6Ee27ZCIqANxAIBf5pmjaP+KtzetuRKbu2Bj2P0cXkg8zJaK5IzNkZa06rL0j4VfqQ+khQS0lTZ
a1wWxqrgJDBCTMFcva6ton6XsVe+jjyTjXRJv9DMF2OshgSI2BwAWG0U6a5W7ceYEt3SOs279uW0
Y3a6vUvrsQ0pwcVe4Fx5yRzPfpFp1+4dPeewcDbQ1FRR6bfuTH/TWFuzjLqNHDKUHm42hvlSoVaL
FXy4RTFLEtu7cGdvN5tjtIXF8WmdfbmRyWyvi8RKUePDFy/BOG0D34AvHoPupl3IVvQnuKGYGKeT
Ndrdqoa4+VZF6OvGrA7CHuEP4RnMtCyBr3Z2NAF0mXF6E0t3yFedbcc7YTssSl0Q/NYGLy4ph3jt
wQ69KbtpbsvJ//Q6szmLMeZQaAuTm0Vkz5z5w4YglFXfPZmYQD06cwVU0JT2IeplRvK1TE8zGNm5
ELDmXTEYIUDPjzz3coyouvw8jklNeZvgyTmO3eOIPhNe3R1f3ClKIDhN+A0swhlITgFq7KJsbxaR
zmsrEnSCEVvfy7DhEzhT3bpO88byl4elmqc1HVu+n/LWfEv9aDjOaoROlmiX2i42n5PGQMmZVg+U
Y1U4jyLn+SnjdiSFaC2kL9co1CwavyyFZkQMq6NOrzC0pK+OW75+gqSzcZb3Ph4XBEGezbZoio1U
Zbnp/IZ+raqCC6L/ZNtJqmkDdjuMvOyb8it/NwSAVkqZ+d42B1QRXt+ePK6hEqZtFKehHJNzNTni
QYvZOUzlFO1sI/oSEYy0m1RqnCfVi4+obvhl3c3nVA7uQTGmvXNMrQ5pUza7qhzih3QCF1gNI1ni
uiZVyBns4bPLk7nkuzmPwSRIjlHDgr5G6WonowUavxk+ibhBREy3fxdnyVzBLPvW2Y1lEs4ujFRN
xNnRQexTrfO2bz7SMpp4hT19RBYEnylp66esdbw7fDoR5qfGlz6es3NXQ0sKR+SbOgJwMuTQHc1r
6hio33xZEqNfx3lREBzZLV/sWMm1yqUd2s7cPuZN0DzVY95sx8Z2DlhyivXI3fCmx2KL4m01NOUA
dKJCR6OyMMz+ASAdGLy1nVVvNPVtNFnpRhNPEq8gtPm7y7IJu1xxHFriFgLoWwxft3EGPWwrVaME
zg8Q4evRn9XKWdriWC0YIKnRHJ6GbK43xjDrJ70gGpOx6D99MCpAt6U51nPlbuQc8ctYw0BQQ5Qr
d3Je+NH26HLn7nF2/lSoKHme3bDziPH5WPDFex6dtNtyMETnph/UqUD+ieGEHWy8hbGH2Uq7Dwtd
xbvhtL7HzmmjdT6YLz3fasfTdR6Iu20eA8+v1apqer2py6VeR1O7jiej3sxFHp2sAasx0Yn5kUHJ
GQ85x17LOSvuG8JX1lNaoYkXJNTfxgTG77FDo/ZurP6IcGF6WNy6XCfT3K0HUQc3LaTUK60yHaZy
7PzTmBQjd1FFH1QlEmi7F905sYb5lg76Wdr5vMNMlWQvK+7rc2yNz9VCXyvqpQ4H2/8YtCtODX7Y
qGAAliEeU6hIVJFMGz7gofPuJuWnH8UJUIAGX8WsAdjCq8YfpligftK8nzlUi25Nr1pw4NNj4NZn
fhUysnd56SYHp7qmCZtQhtGKKFG7DjWp8g028PznLCuN/ezG6d63PXkxVPFujDMa0AWPur0X6PKc
6xldlM+ko6zaBGa5KuBf3Xs79fSdRSxs2Ejd3M/tMj1piUldBVvHyB2MucpTIvYS4z2b/CREieXu
3QrqJL16RxISbMSnzHfVGlLUXtsxhwOmo0N9Qb/8PBtuuWucKjsU+GaGQ7EwyL24by7SlZPOB/sL
eXE56p2BIKMpevGy6avGvG+d5rmzQRBxTfZkSTWRHT2Uqb833cu4ILjwdPVueLm+1H5TPLiNx0Xp
N2vEK9aiDeYG1YJHPar3GO5i5WXG7ZJVGiTf/lpxIIfc7j8S39t27i6u70277S6iK9uLx3Ti0nvE
CRLqtvFjFdyY2fy1taxibVUDYG+b+NxdfcFtC26X5ZIWp8ht/zOocWJbdRI1lVocbzPbZruddI0v
HzjFpnMRgbYBajwmrb4MbZmFVP+Y7piRNNaIfr1HjyPwVrSpuqtRQLwlulx+iLksnoSJEEN2vfWA
sCPlIOoL8HbjmrQ+EANltIx9ovtbKI8Nom7xaEpaQ+yj3qiORkAHuClckd132YSWCMy2hvaLZP01
EMzHItepNhUirL0FBYtOW2OWXTox8uDMCtHBcn2MpbObmU2F4jKqOwU0d5gCoUl1j1jOymrP+IJT
UhJIELVjfsqyUUxQXRG0exyPjz3Cux1iL26sMYs2AarEp9osszVV/byvoiQOLbD2s9JmHCKbAPEZ
aHA8+JTVT5PayACWiIM0AKK1v/pdBNBG3hYwYroYwe04UYiPxAvvAsR232o4VtrxBaGTGNJNO+ji
pfacEv1hAxYS9maQrF2vFjumCEz/pPwU+i6jt7hJ55YACAYuNWobz73XkqjNq8dDRzfxowXGv/RO
opN17A3+D1n4SNR6dDsRjOguyhfvYjKJQz2li8cxFwL/+wBUskvmrwHK1GNpME5YpcCHg8s4TpQM
yfOAcApAahhPXVMhhIiC0tuKBoMti3AgvggKYGMOmpsW5SpQfILcIM7kgzRzJCXGIFbJhJqPSsXc
VaL+AviodqCn/KUxEvJFDd/wFMm/BubUXejBo+ccXGsX1Et5LJd04j7TNCUVC7TR3rynIxKhZefN
MegLve5pjF4WvRDf0A4d95CFmaby4qNXpu1xaEaGAWSClmMS7rDz0zy+FFERfAwDqF7jtdFG5iRq
q5RqphzKifAKGI7jMg5iz8jGQPHqUc8EtGgE+Ma7KY2XBHjYr98a11k2E2fhykv0dJaaQUUqIk/t
XcoHAhNgN21LozRSbve9E8akQ6ctyy/A1fnD1CL7IG4+OtXYH22kDde7WLF+7Ip+PE89YkpMRZmZ
yelJ7G4I4MAy70Fa6lGZdbQziwQ+LrfeENIQK5tyGfp2E+1RzJa7YoysQ1dJFFxObCerMvacRzv2
6/OMYo6136RhzT4C23EDtjqMloo8kPxrKPCIhfArmzy5RA7iU5rk/KULcBxYidGbwW/8Vm2C3h5v
RR3F74T5krroD3TFCZdnWUXYeMy6P1o5yYktFsGbKoiJIR7p8zMXVCPGmQ1HK85c8PpHF2n7Gv9M
eMRY119bIjPoB5JxHyPcDi1j7k+DtTC9rsf0UAR+u9VLMP2QbsReCLhBd1w/FUHzVgq5OpKmYbQD
MyltssQbxnE4l1udAdXE82vrM/oOPvy5mH2/GWyUlaYdz4ps1s7YO179rkQNbYnAaINwh0gERCkj
MyLkb4CTMuIh6+nb6C7VKk6hP3s5qHUyarWr2YEXM1mYNurN7guUcbYpUyZCF5rVgzn73jGr/AQl
QVS8p2n2NlgmQKfiDHEkQx1ROb8ZRrkwGuO4aMNbI6zQ8z6kTDAwQp+xlWdXuinqEcJqvLhnOzi1
/7cB6/9VeNpTmfPPf11/5rOsZoaRVPc///XLr3bfy8tH/r39/Q/98jPt//z87fh7uf7oPn75xaYA
hZrviSqZH763ffa3v//vf/L/9zf/nnH2NFff//s/EDAX3fVvi3VZ/Bp/xkzk/0tmun6Sv//c9Qv8
9388XpPM/lVoGj/1j9C0QJjknBFTYQf+NdLyH6FpMNSkbyPXBv67Zk/8PTTN9v+TCGwbrMyWNsqJ
64Tt/w1Ns/9TgIYAj7iETsoA88yfT5dvf/e3ITseHE/7H7/+5+ix39ziII34aAGfzpEEwwrX/M1B
x0XHEpPtEN+RzTLfKXfKwsHNm5Xbj8Yl6pcSrpFzsfE7e6VjNvXKqLpsTypQd/baTJFvlTn+iinu
8aZi8RNE3BHhFAVS7QyBz/Qf3Hh+jof+Y3jw5wcmFc1xpOmanjSt38Zem0oRUNc18R1DJMY9EhKA
NpH226wRcej1+ZeaEOQnpwiYejIAE3Y1Xjt/GPb/dX77+hlQ7AueGP/w+n4fYO8QSHWOxHbISDzn
Nlqk+MgHqz4g9IWnbM20XTt1p17/aWX9/d398q6uQ86/fnVekAgsvvn1X34PR1V6IvpctOWdagvt
3XaMQr25uScusyj1DhcpeV6qKn7C4vY6PDGUFiGk1eL7CN2jVG/zqfDvRTdGGdMucbFB32n9ISbv
14nw65PBMNwiu930nMAFa/l1xDOP7HbuqyK764K5OI8OwyoqaFs8SVCy1XuzltaBQUH3Yg9q+pNT
0893/9sDCnwpheew1+RfsjVbs0lsGbTFndLNJTEr9eSkoKk9dnU3BrT3EU9CYFGyBCJkzVZzaJFM
rINMJ8d0Vtb6378v9uivr8u2TZBFm6xK3+Pff9taOfJNGquovQVJq97mIMOaCklqeQAcrd6conX/
sCx/M3fn6du24H5mLxPP6Pxt8PafBmw7aeV9ZrjjLTuVFYD/ZXPMiEBgXIKsp5IMsrWrNdMTphxQ
pPr1ekIqbqB1/YPRxm9p0z8/CUvBwSPfkujxf88DiUCDcSn2p1tFPvG581tSRXumG4YoVvaqcU19
A9YbbcY0T89dMWp4Tg2tPJQSBgc1/rIkwxdf/ykV4y/r0+bQ9FwSJzlDeT3X3/+nJ4S1eVyxfc1b
6Y16Z01Dc3SErYCUSu/NKpEwOcFsreJy0X8Y07f+snv5X3uujdKanExL/O7vb7l97DMM4zAbVcnn
ahgyqqeiLFYN5sef9O7WxaHwuLPRNoQxxjSrhVifkWoEZDpVZrWei3HcT2ou934su+kPJ+uvU9k/
XxkLx7Mt2/NMgRvqr4+mNlsw8Fo4t6Y9ds99Z1Pp1H3/TlXenNU1/U8uqRqQ3VouhHTmff332+Wv
u9e2r8+GOGKgWJtL8dcPYHrYDKIQ4EAtA+O1nXNwAIKf1paIMV9rOr2TtaVv4sZQ6IuSOX4Z4ijB
ycMKxmdmy/939t0/H8gvn+c3EwTIt3xIR+Xcgo5+Qc94tILkxx++879YFMRGszK4yTi4fl8UvjUk
jR/7CP+aWZuhv3Q90YBTeSgYVzj3cRafkxQP1cLELhQgyN3HUMgHORTpQaE56EMCV7tvJbM7Gyvo
gz8s2r9ul4CUFI5z32Mzez9NVf5pu8QUk5nj4ONKQLw4O6nTEfui0dlTTJo6o30NAOVl4fhHPPrt
P5xnfz1AA8szfWRHyOsD8bsXq9dlRHpwbt81I9kKq0x53bOf+eZFMqYZys6m/Pj37+M3UwreOcJT
2/Z8eb27AhLdf12DKsWTJff75N7VWRP2KnZsGoESUXNZok2+HqPc7BVOBFZ3k8muCTNy4u6aojc2
ssqrt6UI0Jc0krCaNkAqOKEUUnIpbzrScu5T1U2nEalzFOvl5ef9m5a9+fTvv8XPIJJ/vgevce2S
wsRzLV8K8bvftESmhKpl7m+ZUK/OQSPqk+vUqAtb53HuMq6h2EoZ3BoYaIC2ST/7tH5urIVbKq5j
VMVt5x487SRrqB6wcsBktR5GD+YqyG/KpPiSYPLirwYrXd7NqS93tLENE49+/eQre/yeMvlwZ7Av
P8vEKw+Bp5eHCVuHbwwO4FRqXkeX0smd3vNFiNeUNghmLHJPWCVMe9Nv+IR+be/FXCOhAtPZ1uOA
zekIsoz4KbiNEGQhNsL6tJtdfzN4RkUAvA7yXTnifuUHs/5gus1pmKvPOgZY0FPv9JTwf0jM8c6X
CGiWpXoxOOXOSUf/PLh9/5g7FEyLeyucJQHkXIIVGhjjI0eFct9CsG68fHFPftdZ/S5tTIWOUyGs
El36QwVG8SwduzzEXSWgcqahfEayYp4SwNJz1yfLp6+E9abzSB58x60xGmNUuahdof+win/fN45L
CWBRfgGIWsS5/HaQusFYzAki+Fs0IdbFmHp5PxGnfkkcN98EQzJ9/vv19i9ue1NeA9SllJ6wTec3
d54lkQC4XanvAENZB0Nlj5+L01sXM5jafKuMmNlbwLbnMqgF0h1sCFbCreZzbJRFfJMWIkc+Oczd
s/nnkvSvHQPcB4Nu3PbURtL7/Yx1jcTVWIv5t/W1+PKmcrn4o2jfLGvQu5+aAb+HNGTStztlSWIc
S6tM//BKftbm/7wlbZsQTM/j6r+Wp3/ZkirpcPyAQb2b0J7uPLevni0QlMOIqvy+LcjwXRHGzug8
R0Qd5spNoTcHxeBB0JV3s1LAi0aSSbyl4+xldpxH8Jbp/1B3JstxI9uW/ZU7qxFkaByAYxotI4LR
sRU5gZEUib7v8fVvIZRZV2KqpLrPalDPUiZlUkoxAgG4Hz9n77VnuelXxSxpwHMoPLQ72r/dm9tp
fOKC8FkCyfDwRv1d0Tcd3jgScrAQISB1w2LXqVo+Lhoey2DWeWnykLoDJ4Zh+qBUdayxjw7jji5J
PfNqzBb+6GRP+Kx4qWGHb3eWh4O2GKNAvyqzYDg6Xtr94c76Z03CsZgzrg1HnftKFT8vx0lL2pLo
6/Akgs66NlM1wmzet199oWsIlQGZ+5mv4SLPE4RSVfqH7e9X3940OelZLKKGaU4P2o/bnxOPjGG7
4FQpvrJFfxEtNBCoO+7S8irvMmTryB6LFY/jWw709vT75+pCuf75pnHUaeejHNKlyh308/cfWtdh
8ujFJ3UouStaH9dG4ZjTsc4cuzdNCqyO000NRUk74AZMP7RSYupLi5jlOSPB4pwjt4LfgXh9UeP9
K2d5U2k0SiF4zQaiYRkKuz6WCTqLxUYJeu1QF2qw9nCDxDMNg2szZ0CdjTPTdMpbV+mHx5HgBFgS
gFI0VOsEIi4Cs+dFKcm0yGTwemYU9F43S8eaRmFSttqBEBe1n6d0Ye5Nh/++bA4AXcwdg73kq6+2
xX2NyGdrMd3Z+ZcTrFWq9hk8bv6UBDl//++v7q8+XKlzjayp2JWO8fPFbc3KSLvSjE4KvQwcW4Zq
n3LN8Da6GWhAGMfhFbI7YxVj8JfK4Ik/3Fy/Kv04BqgsTiyb6udSg4Ct0Wkt1GocQOr7siuL9QC8
IJklZQ8o6vdv9lNG9fdilvYTCw8/JLrQn9+tYta9nkocZVje+GCDvGofaN77O5lU/VvC2gMpBqv4
zFAYtbEWt0tBZsU1t9e9ZGoFvtljz/JAKyyQCJEgonklhALVq9aTc/lKHfz2T/EBF5Dczw+AQd9M
aAaF4C+W7tF0zM7UK+1YNPmkY2RsPC+5oa+RIPCSUsfC05iXRr2zET/f2UJ8c6Y7pUG69lF3VrfV
Ka+gpkbpzKqU+K6ltLn/w6WdbpTPL1Jny6V5hs+EV/vzpR3lqNFe4UVWhdpCQEHdcUjtKF0JLW7W
Xpw7m8Fx3DvSx7UDis0O7V+wSDJIf2YbvJuk+f0JsvXLC0cVSNPBpHbXLr//w8rF98TQWTBFr0bT
3FWVVt8DMafuDDL7lnCGYEd0Yr+J9XDEahJnz23dsq4rSOKkGhq3St0Y12FW87QyAXkTvv/fumyX
9qchdAqjz6AxqDQkQGPpoI/VaQdG7fHJDN1Hp8sRZ1cVQr8wj6+AxmQ71VGxbOSckkdLbti16qPi
+X8Anv2jqUfdz/mX5pqgjYL+9ueP0cMNAumu045O3pk7kQb5U+vmrJKxj9hxsPWSCQgX8w93z1SM
fb57bEkyCwWU5YjPTT2n0Zp4suUcvdTxXvUGp7rZkFPPEb1aKvrYnUNUtLvSye2zoY84cC9r43/j
VUjDtByugRCE7/785p2o6z2lx2odIf2OQRrIClWW5S9DS/NmDA9f1WJ0X/AFAuCYvp429Z8I+L8o
1GhoaxpHf5rijvZ5uyWDvLGNXh+PbMj+Lss4NWmjFG9RILSD7XYZEpz4MHZkhGORo6QkjnH9+wtx
aQD9/HHwGgTbvaARwpF32jV+eHDsTssREAr12NOuwW1sqew+04PrMYGMZy4KdghhUWSt0mH0D8Iv
tNs+LbL3rAn8cWEJM38iZIndGgxdfR8hg94ordDPNry5nTk1/bygzTalZlVMKjuUcvHAMBQzThys
sP+pOm2hgC1U2mzslz4t8QB/3P24rNNn+umt8jb5xDVuPcP63MWO0xa9edP9tUbEDMAOws6DNapA
+4y9WduVpAcsMq94CRGP3XAWkmeif80dPHXaiZ4p1oGqD9dlqt96gSWWvQL8JnOArsWmOYJEEN07
flvjwJjwa2m0bPb92GGDIaUGs2n1wMY4QTIYqn0/OfS9YRyLEYHPonXwqCJQLZiE+gKOkt4PN5Au
CphaOuyKcIQ2o02HjD4y6WgrmWHuOPdF2Ntbhm+jsmvrsNg2Fa5QJ6rNZaR26dci8djmpZ8ucWdn
QJTL6GyK3uPG17i3ItTNteZoqPK5+gof1cbCabaFW1PcDU7efIw1VEokMoixWt3b++w7ayfWRwSQ
CnCXVlFembuqRA1NzQKD/6bPhy2NwiszWwAfqbEOsTHs3Vj2azpd3Cr0suS57dJsI5krnAsH7EeS
A/EYI3crPPtRxRYPHkKsPdWDi6LkTfCWWZhqL+2Gdqypu7RcbuGEhVuypoK1yUGrT0J/FaGs2mLC
7uEp6MVad9t+N3Y6opWpOgybtkP0WQzvqe1HhyDkSJSkLqfzJO52hVFUZN0I5VGm3Xs6Rs6BLKgw
Z2DvQldzAQ/6RvKSRI2zpZOlrJo6glUUav5ROthDEiQ9SH6aYMCha560OGwXKBeug0gBttc1WrZB
cl7fJ4XR3kCuYgdiGvVga3GB7KbSelIqIaLMLn9IqDHYLr80b0stgizS4Be0QyKLRAe/oOyd+Pte
BQBRxyLBYaisMXcp6F+f/LAwNwmtiBPBPOraMNH3zAoTlwYHrSaZOVPLLfD1DBATR6miKbgMlw8N
Zak+d5nQvYZRJPb0sO11WjHmb1onRZtAw+Rq6LDZd9Wuzr3s2XDbfdxqNjJLiSHKTN05G5xF78VE
SAHedxGrrrc2xVDf5VDa0MKb5nVgVnJbRnE/ryEfzCK9qFCriCTaXXYjjL0BIv1ipLRXUuOOply+
14YIPLuQyjaPs3iJIF4cAj3I5gNHpNcuK7JTCjd645lKuwh6xA5tqkGdDLp8YbdevUaUa4PfccAt
GEnl7IvUuWmhK12nTtFflSjfFoFC7LLLnYwZy0MwmQtfe0JXjcNTHUCpNAkSvEWNgXMuhOqjJ7Pp
yA6B4i80tBhzPS/FY1UEzNuZ2SvkNsEHdhClWDkgBmQrc/xYD1pl6yyl7kvixdFN3dv2S9f4X93K
05YyFcnag514itEvzPMS7/9lVfR5zO7ZhlZ0F3hhQdosEEgncx7Gl5HF+VCorKVV1T4bpY/4oE+z
9q2UFRaFqU0T1viKMcW0GJ7r1njBhFHdU/bW92I6dnw/4fZFzE2oCoFRasj8l6hk9VNCdCe8T3oY
WM7XWoERa3RpOw1D6V27GMbWFs2j+wLS89JBbbvqJ/JA1ajVKexgOQ2i9o5KUnsbdAbgOMw02Ska
o0708QrEDCkQcsxsMQ5LhCohCQqyeJSh6h7c3PJpddssL0Fo9ku7Hm4IhSACS7XyJzSSLIR1z2md
LKqoweFvMYAzTHaZqgyLJ79A9zK79JcvVy8eLAscLd6XcEze3CLIEN2RebXGAwyVl67ZHmRm/IYr
2fxqmFX3LfH6bN8rgTxaSabcYnwZtlWnm6uyr4yNalfdRhMj+ku3rpZjkOQr4Bkw3IgGhVIX5oBK
ymJuhXF9b8uBE2I8UjKPPt3ty1I29Hp9j1AXzzIQL/3KJ0/+rIfY6YqmN7dsOfqDlbCqO0Z2pwfq
fuzZZceUsKtZrtTmTA8wCTcZjFdFG7fJUGRr4BXRdSUhMQXewHcbBi1/EAquuR7JXsf7zOB2NjUY
gt75mtQif89rlxaVnaNCxl+sPmVWcJN2+oDEG6cNir6d9AzvyopisSrjUe5rQxoboenmlQRGONdb
pKATRzQL8vp20PFCO6U0lzqaln3iJyfL6sJd29TmWU7VptPYfHKXuSCofS2fUxHaa6xQXZe0t7pq
0IIdnSVF6fgOTnXct0OcfR/UhFNxFAaKQLMb2vOAj2odtwZjEcNTujmCb8y5HhYJS/HVawYHMfIU
p4I0nGG6LUKPvU3xv8LJu7YUMwTJ43U7tUPEmXSZepcwp13LuhjeUuq+Bf1sz16EI7i12Sjr6h5v
IKPnximCRe5q34TaV48iyxUcGyFiX8PV9DncUAYaVThsdUcQG1vaCc6oklaTW0T7MoD0OOIVBVwa
HbS+MXDgRmQf0EFYQ8RB75t07xmJdnsNAdw2olOzNAo6m7Etgls9Ui2s5c2E023dFV4T9yZW+nqn
23V2jNOBwYhwiwnzxlOP/Fe9p7MdH4GNEDjhD1r7DBurgjDGgOlS7gGPCs6FESXvo2swzp+y8tIq
8maVYlmLzBTuTEac8bSOlzPTQ5SqYijso838eZYKdIW10w0P8aAo2zFPq0mfWB5IDwrWHGuyja2m
Ym6ohcTjyIUE20GpudCNikY5D/ij28CxpJno7NvLDlmEI6kgooBJb6Qlc1sd03/VhDzlY+Owm2Uj
AGAj7/C9Tc+yTtHmFZlx00wjh9TB0Q3ubUknvvUWUcyVaqRksBhyBDR4zKRzOxidtWvwka8pg7R7
VQFoFyFT4rYzJUPZwEb90YbynHrZVBVP6oHOs6xnNe4V3n7ky3OvazwzTqzqTzllBYeIsmTvLjBB
hVAaKlYeEEF8pesKTpRTHQmfIH9Cec9v4ZkPeQIs2dyEFV8dEUHuPHuovnqVxx3oSBzYAAbFlr63
vw1CzXpzwAweSieCpy2RiW3QYFU7NMg6Eq6xKl6FKPh2MS1LBlUjDjokNndeLpWjzAJrVRhjD/dB
G9NNdul86ooN1beFc4O3qLUGcRIYCZTlUAAROIQuEr8giPqbLg2OkWsU47xtJ8lzYNrtLWP56pva
KO3XmgbSNSRf+B1WQTUh1X60N5cuDyg8/RvxA8pXlaoXeWxhVGejyYv3rNRp0MIQiwEH55zH8cM3
GAGqOoAZpAdojPUVdpARaFHRP7Hy4J5vLZMxIIgjOCCSmJ0yV59R33sGNmO/2/Wjfl/JXNwgDz4N
oXlvx5ZzPxi93LCOttgDOl68pipUXSlPWUbL0KXlrFNoLAcrVBbc6yhkqVc8ZW4lJKPmmY4VDAf7
zLDzG9NVow0t72FZVNj7Y8Uyn3w77661SIqVb7TdyrBda0eA9laEZkoREUAjsv0X9BtUbj5Up+OA
NWiuI29HEI+YJ6qHYi18uHoxCSA2ljOjfOtlPmF/PGtEAZwq5Ss67wKldFy7h5QQi3RR94b4xr3n
OhsIUU24z/xIlnOLcPMrO8GUmlq5ecDbk3+kTm51K2UIfLjWjggf40GddgDmRXjweqP8Klu/Uq5B
VrewD0M9Ka5tvKLP+JbtRa5Vjjfr+2EdV7Gcu7gPZzjAjok0tkOXNFtddv2hsyDk6WFc7ENXfS8C
gLz4q4L4HKeSzZt9IHphRTQGvPW9k8ytgMVsaTWmfj3A6HVmXe7YL1VLLQ+KqfKrbZSm4iH2SFgA
qN30x7aqnOaE+9kvHKTRcRGtSbNUHzR8A/x9smdWaqOkwhA5Bmswyekyhg90hgjjzjFnCTQWMSeA
UTVSc37pyX6vH2KrqOSMoBf3mAdGc7y0by+TrULB/EpDONsUFudYfeipohNX4fnWk5ZHR08yHp3L
HwtVLRgWAMWyjeqFnIEMX0OIdKk98mmpDRNOKZc/WrnUW/HUCvaYMcqFA6hpJUqYu75l1CeSgOQC
uId2YNNEs2HRlEqSoHgKwrJ7Yz3vcGFwlGMb5ju606nZS3KKAmDtjyoObTIALHy3c5IH8yekmSQk
OX1gfcDrIDT7UkvG6XQgSL0m3BlWZu4sq4kWMYCaEPl7kD3U04HXSzr6soxmmLAEkrVODBrndJAB
DKcboI2szVPvr44Ey06fW3XOQ5U7NSLfOsJsKPszVurqqAi7vjdMjImW4/EY+q7+/WVkecVfqHj5
ZZUUXLVuavljnwLXiUBcbiGdYFvDEHLAn5G5KPJT+qKa4k8dNN657+H09mVRrCpn7K+GxP9oWom4
ueiHDdvBqSsg77RamW4S33GvWB3se68jhcgPGjYp3uKMcte7UiI33iqtEwJGobZSZOzdVlmi73lm
ibdxnLafh6LWbrK6qe/52Ll+VJswnHvfW9YR2Dhwnck5Ee44zo3RULe5r6y6xoRAVVdgPlOFf/Hi
l0snROtMDuMV9gpdjdyFM3KKkFrkfXMUOe4HWWiQYjzVf00D/FSzCiM/4+fp4thyusXSqj3RCzZ2
vWIA9h1QTX//YPGP3Wu9RuvQjqyrhB2d00ncLuhBmTdRnsB146MdQ1XlBBOpbrxMBWf7rqqTV5vC
+xbgd7YMuuRRiX2Oqyj+ATSFWrIUWmjdJWqkbTj/gasaVZofEYTqDFnkAQY6FhUqhFslqNlsWQe5
Pzw3wNkecWpIOibHlzs4jGjqeWBR4F+A8Z9dNorvO6oBp2teoFfaFFPHwof+saFTPuCQzu59JXi1
DWEewwLECzugGBZS50iO9Ly57irIVBrKk3MzlOUbdlR5U/lFZLA0cMFE4SjvlU2HdR53DLlgTzAz
7ESUH7wBU6Rijf4wG0N4q8AqVIwJVQ1RetJ85EnRv2qQKOlrqZSJQ+PGK8xJsGRIJrsSfqxupGLH
y0720XEsw9KD4hg8Xxo0XgxjcUaqF5yQsbCHh+/zRNvCf+i2sXFPG+tRxBNaM0IS/axUERSs2mDG
dJm8xZ5Mv8W9654ut3vhwcTOqC08yl2e7iiOnDndEONc9/FdNPWvVSsj0EvXClyRzDJZRTy6JUWn
sBqRDV3dF5aCL0kxQDF/X440HRe5jbNszvNY27OuDsZsFjMQZUynO2s11MvJ3E0yEhgDOiBpeQ7E
QAFvKl0JgD6OGVOMHLsTTI815NHSw53RuwXFjgpmblUTb8ud7urJM9zNFj604R8vq5tAg3alm+Zt
UAby0FaUfKtLl/ByRKLTUQRY32Pt5Bq5eV9O5eTleMd+RLOQGTOHUtSGZ9AkoCDYJd1r4Pvy3KHf
uh8vC3Gp8qZT19+FdQbRy+8Z/jVoqLYCZPAOrlV+6HV4Zxjg+RIQ1wLA66tZWu7SCAr1pKqlT6az
Ej2ZwVBugl4sSSwwDzTHlBuisDi8TJ2+3GBCWWspUDHutWTfmXn5FIsSST4TcKzWTX9z6Ww7ALR2
VtJxqOmTVVeYYlPDFjqml7Hh1Nq6NCSZSmePMSnXW6vywFN0gzIvc9dbKtnUIqrarLqJwLAdYtSI
59Zp4fb3TXto0NitJRgnOctt88XQ7XinThsfNqrm4DvYXUc1xK3WhiptEVxQatmLlWngv5xh3nfh
M1BB94kKEh+U11VSDz4zCMN5s8eBng3a0ja1GwDrKkF0Q3bQjFHDWV4TkeGoLlWRJldKxZjfDk1u
OrOgKm/lkAMgEqZ/MAN0N6KvuEVqD2JKBfuBU3wdB0uTRWpY0CGDGB05cfNNwwovts0AR5gdJ+ze
GhNBSnSZxl/2eeDz7FH2ODUC7ELlXrPsmM9hGgBlTuDOM8e0JwW9d4bB3q/pHtk0L2BmX+4l1MPa
KnMETQNgMlu4K+U6pQe7adJcXsnCzDcFlP+NU3TLPHXVa01t/bs2yl8wbPjXFDQUZWYYXQOavMLX
rr9Wuajv40m9JnNb4NoA7QFdz99rnA4gjPbDXaQ7/R3o2OjgOBQGFlzPtRmS7ZC0rb7KhDzYHKqv
nUzRv3E/BU8tapPd5Y7/ffP/FxJN5lC2lKZkmUEO/0k4A7pHZiAWGTfadXxH8/ybHAMIVB2exVYz
022ZqXLdJcA5A799bNuWMaiuSGMeOKn7/l3YUqBuXcdW5/5BDTAN+z+169HTqvgBJiGe/XlE0/Qg
S+I8Go+kb+DXQZMYXcRZQvg67sMsCncNmAso1HnhOn+IPv6FOBMBgiooaCyJhtX4NB1zYzO1Orsg
2dELMAXioMmfLisyXSrSeoKo2Ku++tClccgpos6Nk5Fn/nukxhk6uSRY/f6j+ixxMtBxq5K+kw2J
7Z/D+6Aky6dxFXnMbeoxKLLMLdTpyKjadAUjweL9+2/4iwtgO1KzkLcb5LHo9id5LOV2G+aJpxwH
hb0rpqcYzfpAdb5p+qAehzwTN0o22a096eyBj074Kl7crCvqcmsFlvPw+xd0uRl/vh94QUwNp/Eu
XpHPoYZ6IKgJ6hHzJ87js+36zls50t9VwTyv6qr6iNvWWXuGxBY79sR1dN55qGX+4QhCw9FfqQ3o
qRwQraKGy74q3Z2a+lS8QSDvBQ/8VdM1wR/ma7/QIRDJqam2ZiCEsv+hTVNbjJe11I0jNrVoOVZ5
faUUPn2jCIZB0bnPyIHqk5eGUH6hibRLN02Vazt043mTMfOdkltGyJmAfzyob6dSrcurzgNrcNkv
JE6n8+8vtDaJjH6+0LxklOyqw5DfcS5xVj+MBDMRpRjufPNoR3ZMvkBlrFpfROsAS8OKhrK5qzuq
a+kN5lMP6mwVed0TCVOciv/qKZHqMAz+nx7Jfw6seV3sGJqNE4ZX9+mRxKSS4wwuxbHzq/CBUFZ3
HYqgua9sMDMwEvVz0oeLsCQJJnMtZ2sz5iEjCLnjXmtGayunQshAZ79wDat6a/BuLMgBSpd/uH4/
56RN0hOpcvK0eI1oqOzPWoTJktB5gOWO0WXCc+mBBUOUPwWU+TNeGRAKwlg2Rhm/pEEYLfAT0mmd
5nm/fyX/XDQkF2p6VrgFDfuzwJyai01HZeB5GeiqUBa+OZjn0a16ycGdJka//36/UBgh60EXhbQb
q5D8JAwBxoFFqY31o5G5oUoj8Y1xTLrO8lCcyk6au45MhQ241JYhDEXB77/7L3YzqTJG5+7QVQeh
36fdLMCoPsYpj1rvavDka4uO9mDJQ+PENLHrdsuEIbqWiQjAlqJpjsyiOJu+g2s6TZS3PsvvJL7/
M2qkP12ZX3wSGtIUPoTJEwFCnkfuh0eqzPzMVLvKOgYxXoOLrPqizmVgnD/BTK3+oNH5xSfBmmMj
6pj2C+QdP3+/gcJXIFA3j8RehVcmgVTs50F2m8QZY5zEwCxZktUTo+HcmsK0Z3/4KP4pEaJtqqH0
n1aR6Xn4+fsrpUY4Si7NY6SYzQbhpneVyjh9K6asAS00F9owGS8Y8T60o0z3+iDvKodE0jDqrCuP
fKs/+LR+dXPwgmiyWhoCQ8369AkYuBVzI7esIz07674MMw9RoRF6qxxBEY0My/4QgnmCX/KAuINy
1RRRvdZ8PyVmQMdUrxFt9dqpXvfWj5Pc4fdX7Bcf2LRqCO4NnUXj8+aWQ65QPMOWR6FFU8+7FIyw
mqR7C6chbaRF/dulWL6sV30/Mpr4/Qv4hRiFzRUPlalhYaId+kkIUveZcAKycI+yDYebypuSg8II
m/AQ7TKzrneJB/BIIzjhKuj7eB1ZtG3/cN/8Yo+X6CxYQYQuSDn8rJFqmjyzRhb1k2M2W4w4KfO4
vl7D/2UcqozjV9l3MNlK2j4MI0W/0oNzZEXNzsh8EmHiMoLupVcvjQfiAa5DAHBca46WQjulIKed
fEGbFuHvL90v9iUqMjTOgscFDc2nWwtYECdJaNKnalrj6FjZ50bXkVTl1nQqmcZ+jfn3Nv3/2nq8
D97KrMo+6s/e4/+xBmU2NJbX/7NFeVPF7//KPv61f/nZ2Pz9//tuUlbEF0TyNkMXtipNFzx0f7uU
+S1uPBOvq4pADnnjDzZlU3yZLMj0kcFRodCe1FR/2ZT5LXR0Eks5ejJk7472n9iUf14OcLOoKgsk
8n1EoAww/7lfdJk+1h60cirBq9p9If4lRgStSuIlAvNse+Fa9g4BLDnImB+u1ul7ofej7dacFud/
13+Xb06BjS8NNzZvRf2kjVN1xUn0znBnWV4QIoe5pr1KR5WhYGh5WEjVGEdjZ9XbxPfas9II/JZN
oEHj7KptBYnPn2dJBJLZZE46rxjdUDDyRZSIX9sh8TjgQ0HbcXV1WI22Brk2ck+EjvVvXceZYuGq
kBYAZwEJKc36sWSKQgRGmNRXRETp3wg66Pp5VmGpXQVti5SbYitbynjI9UVUklrE2eCc0FN7rkdB
DJOnRDkdE3hyD/jwVpYSmy8kVNDb4/zeBPPYSCABOoUY5yUakY+h1sy9NGHafb+0/9Ez+3/3QB7z
9/S2Lt/f6/1L/vnR/f8QG0DN9cNd9g9swCH7V/KS/q/qX1S0337EDVz+v+/PpGF+wenNkyNMZwIU
TnXzd3CAIb4QU45UdRIUAASZhJJ/gwO0L46FSpAt3ZC4fybLwN/gAO2L1PBRcCNjgjG5r/+TJxIX
70+Phc1TaPKaqDCp623O4p82yLjtGkU3I3KjCEkPg+uiNA5enr1muT7OkOitSFg/BYZ137hymxsx
bP5mz/EyFtFOo/Sg7aY+2bkGBtKqZr4BPns0VjwP1wJ0szUuMumutOClqvVnxdUGMGKM2lohMsKV
arhU5GNRVE/g9LGqICGaBHlIGyZy8aKLta5fhbdOeKyidckcBvxFviJUyMrmGYqHRVmtTXIA5OlY
WzWhDXvoAb4Pxm3WrAuxTIx5ByepnuvajDmsUq8Al8wqezmEyzjdMDLt86UqFnlzcqIz3O0gu3HD
XZCvCoxp7oK8PRnR+VzrERPqlSM28W18y2lsER9d76O4N9SbYg/QNfHm/GxETE/HayYXK/NRcRec
05JnOazzW2YvSTS7UzTIQXMQaFXw7ms36S0o6LsiPmTKgx6BrZHjzPPmJGcb2Zx4KT3fF+FaLeWa
JOJK6df4DZFIdfCuxsUm7q9LpwCLfM6Utd+sisbekUJAnuwcr+NMW1cLps1zyG3N1+FNeVaehzf1
8qt6+XX62X+pP77/7L/ob/WH/vb3P+1H+GKuzbV4az/Em7m2GGYq+pRvRT975Q4rZ11E18DYsVpH
tCF0UMHGzABvkjzHh7BaqVCw9eyp0GejDUttpn+NX4Qxbxk6R3fdwr/p1U1UL319PdPmjLyA6CSL
zls75axzjxFxh+aK3FcUCFZ2RG3Uj0dogAbH4XZma2t+bnB1ZEeQ+Db6jpHEm1mi81NqYlVb9t3i
qScOwplhQzQgDG1Jk51+jW77OVqPhiTWZ1Jsj7NyyZ+TL6CZU0ywz+ukvArzN10ezSmMaVgaKjaa
uW3PrX5lxIvhxPv0Gb6mDLkX4o4mjLiDufHqqiunOiXBzk63vX6V7lxjkV/5Db7FqoXvdeMpb151
TKxrfRM3K+Ka60XmP/T9TW8805U8WeoqVL5yq3qiWNiEwGhQTXXgsyqxbpLMaThmC+h9bJ8KPrsN
Uih4g4HYlWY5M/oTUQxGu1bHOZjFQlmmvGFCXpAGFvseSrsio9k8R7Po7g13n1+TR0n67jarr+X5
2RwZp2oL4c8J2Ku3hKB5Gc/3fNDvKuVUYR9KSBmpy0WonkIAmB/+XXDYL1YLGW/lxwojaKYcupc9
+V4IlWhzE0UxJ1wh8M8EqLRiDrZ76VeLalw6BFi0s/hOObb+kr9RH5bmFDm87MnpqN1trF9HyYcb
PGK0nEWkKCjXABbrl15xl5WRzIVqrLEdsj9CyNETRvnIU4J0XgZ0/kflyvF3cR3OteDVkw1xitsy
vI7qa8bCszzCRgu8SlGn18ZINz+pLx4YYm+mP8D2KW6S4gPRA0o3fGkI81Bx34wW3fC8WagjdlYW
GHylW5BcV+m3INvpcBHnNSB0iG5Z7cw1bql5Lb8dV17MS+MTJQJjoxGwOUvUuWY/R+6Amuvd6ZTH
OlzF5lUMFNXYJc6S1HECQsFkP9LF4p2uU9zH6UOqPqjxMm93w0G+6GQ0ICOY2fRaxm0XU24QyySX
DV2BdNVMFrO7EHNzvmq962ZvP3ash9osOydn2Pr84PyjXP4lPTb7an/5Ml/7/jsqyyussHQ2ARZp
1P31w6zm1Xu2D3rE8BsWxnE3Pg4deQzMSQH2J9jHmDPN5KkQB9Oda8Mrtz0CB6V/JZyKOPeDSaj6
oD8qBAqBe254pgprVqvIvQlnjdVXjaBXT7mxS2XueRsvV2aCV2GnG2hi1IcM76BEyWHr6iufGGnz
Plm6U4bGIhrsWThS7Jiu9bVSWVfRHqNouYpTDZsaNwaa/MnC9opoge+Mh4imN/F4TdaiVCOQCFfE
rAd0k3+NkffGi4msbJNJQOX0Yl2Hr003L6JqLoq9nzF0fMjYHl1vRqivDBfobkd/NZKaOyPRliDF
Xv9K1MuiJvrFox/m9v0ykDw7WE+kjhon0k81YaeJCoCnYGbuLNOtyUMb1I8CIWgunKVTmyvdHpdh
5q7iLv/wzHieY3TWBQDqhvl53S0i/d7Volc29qcwFg4hKwycJTmsBE6UjXpK6hKIsIXklenveFYz
Y0Hg7NxzGMc32rwR2qZKweLH8NoJozQHuSC0GzNTuey6j867ltVjpHRry9IIr1f9VeicFJK0ljDc
JwIWC8UQnAMzRdBPrhjJkg4RQQpZc1W7051j0t9qXs/g2l5GOgzUtFhQfaRIksDQdeRMToHhSv9s
au0BDd51b8ZHO+4fktj6pqfi2hNHP325lGb/UZX6P63+pPr7Xf15/ZJVP5adlz/+F69Ktb9Aq6Hx
otEttS7Hvb94Var6BRqDhpCbdsjESPjfZaeuf8H9RlIxjUZNp5nFmf+vslMzvjhY+Gh7oTaaWiny
Pyk7p97Bv89iij4dUvnnM4giz8gmZRzgbMR4ZCWo1NUPb/8XhzwK15/r2X//1RTuP/YiIx/bctko
8Sbv02qWk0vBsymFvEKFOi5Lw9dvyDs0yehWnb0WhvquDlJUfOQReARajEEMXse2oTzrKvNAA6Bh
sRhLY1jZiK5WCNaLcab2ptgOvhu/G049nMhfJtKlggP+WLuOXDJzao9jXecnAvm6e6SFoBE6q3wC
WpQ9FLTdbmUh63fyEIHs5nZOepU08nOo1M6trEcaVGrSfa3liJ5OMJ+T4CmfgCY0/0Xdee3Wrp5Z
9lX6BdhgDpfNtHJSlm4IhS3mHH8+fY9luND2KcOFqrsGDoxje29pBfLnF+YcEymGQfLsImCXuouV
5r8gINuH1JR4xveK9mgYI6zMslD8Oh3m3q2B4bPOTGXKIhzVwxakdIXuKEP9nCXEGZQzS1hXn5Yi
WA1gjYVidLlfsht5HYiRc+U+y0xf5KUToruBuw6X6ovc6TFwJCqdehzZJ2eSkga9KUq8XtGCSt8Q
P8taknoTLXgTq0EcdAf+HVHchg7PWzW3rdS3V/xMit8rnU6oUJYdHKxxsV8sWkxMVDd/6vFaJt4E
rjyocms5G6ahY19bs+icDVrE1hSMBBwklcOyjU59CyFCR9x6MduI6HbVFPTcCCjex1Rf3vAPrVf4
vHkA9dh46EtyEvn6jPeU1OBH2KikqbQ4Q7cOTu1LvuKmF84wkb3UWsh6JZnKJJUoz/UKKGmj2OWO
F2Qgjlf/Bu0e0PFEJODRbzPEU4b+V5UEnXmHX/PJWkv7GRHd3Lpq0ZcQV1hTPI6jEW0iFSnTlKsy
T0AdEqI15VNYcoM8aWNFgyNgz14bFO6ntFkAqa6kzYU2iJjHHPwtGHE73fIWskOn5fJxJGS48Fej
4EE00iOcGezKxLYTE+eJBuKlK0lz9Mt6a4CCosgbfWrWKkxR1G9HmzKXC3O+dbbZ+bFDFF5cEYpp
zjYPVeRF0fNai5bw80WcNNOotma06C/sJuJrParpR6as5OFg5LuoWD5615j6fLsUI2GwYqariVpB
xrW52F9z348ESycVOZdG3pxikSe/k5HqpOzhaKUhW+UyxAFlXQWU6J0YKuh0Y0wKBguGe6yG+VP2
enIbO/S7TVKmm9qo2JDaJdRIi9DGjHAxD7/siGKnaNGQ8MJLCQglK0AUVqojOaAw4biHQMawiM9i
IOeE9/dj612/IwNmBmNlywPRVKpF2O1ABiDFSCthNBFY6wKDbVvmEwXVumNZEJAGj/YDSnX8Jo8E
mzXkhRx0tG7PqYy81Yqk8pLZg8QlW/avAw+4Z6cXMXL/dfycDC1XthPZGaHJJ7OfiL1+xPZlXFsV
P4s2WaXkpiKtdiTKNAEnmravNajBLdCBx7iZdF7aolx0UWrtoUEXzotC6f8gDU0dGsUonUY7Rmo+
ySXNUFJNDlUeufWJZxeNesWuZh24FGxqXO4vE13xTZXbxKYnd7R3pbSQJfQ2zlaAuGWPJTAad/xE
binHkd5NIS3PkSSNm0Ubl6exsfjyGtjf+VQAER3HdQmitkALnAqbhGR5pH2kDmzzXHuTkf+8xXqu
bFKMJyWo8c7AVmit4UIsks9b7wkhK63QwF2BjC1h+pBB21bSbH5zWif1gd0o4ShaxXSnVZoPAoQF
RyPC9Ydhje6w92HmlLMU+XFdZPlJwGjofRsRl8d3T2ZMbS3WrkiYhLuINhZ6G6U5ks/Oq0H5Ff+B
9pr9kpiyDH6BDiuQIuby8IAWZRPjbL7dSx/ijdFtP9jMLvw2BRg+xVl/yRSpv+UOTJxhFMMWmi2S
t1FKL9iIjBPkBoeR3TS9jgWzf8LOG3HTlBhHPnkhqK/WRa1lD/PqoEy+00ckUHGGdl5ZEz9XMKGh
WTBqenRFnTpPyaMJ35Q0XtJOt+kQSeDBBKSZ4o+U1uYmamLRbNaUiWG4FFl3Q/nR7WAsGo9Ltkzb
SZfsYycXAnGUrr7qLQh2YLIlWQQkbh1XveYCl4o1jAd6p0kR2kVeZPxzM6zio8NBcIPj1KP/T7uQ
r9Ztlzl/oPj4SFNSSwVhP1sMEECIYAgbv6aULaEgDjBUstJ5iirzHpKdOW7Dvx1kE22a74wcM83U
Zd9Nk8y7IdYn1p1Z+Z6IwnlWZ7PfI/SVlyBLqvUpyfP5mhApsZt6sX5pPbL3EekwieBVuo0rGdm6
TaiAfn/kzQcFAdUGA/nCAZw63KwxiXXxcg9Lt9NXhcIpmNqufZwNy/lKWHuMxLBmyXOp56oP8WUl
CQo23nEQ9UR4Xbn+mfTeclyZtAjQZpbjs3qTfHmOpvd60SR00lClJHsQdC1yuaB6wNkqZZm+abQM
ywBqIwyMRDiXZzuq5ouTVRFlDPrxM3sQrI3mJB87pdJ2U1Le5ebNFKj9pIVjg1ZZk/EhSQCP35WC
+VnurLHpOawlXVMW9ejpmjOjX9bWZeO0pX1r7DTlIZbnj2kzJjt77tSdJnXFI6597QSFWt+zB7c8
A+cVjTYPng35rwMqdNtcAyuuFCRoWiQdq9JM3tC3iwdtBo+FFSjOaw6ZiuFgdR+2r2PjPBiDlt30
SameOJvbzRDV97kUcnqadMFYL1IcQQAA/H7LN+paPkRd6TBWs7R9HznoRkQ5PESSLgLqoaryo2Fw
ThHiFs9CO8U4yKiji0p41N6gYfzuVHndpnYatCgFSJcocvT/zmi+Jks2fSNa1U5EH+nHlSr3Q+uL
gQy9CbkfNVC0bBHm9jvcAn9KQZhIQRYL2Sd54qPM1R+cPJuIKcqj+lGm83moFIx9EvvFIG+sdldL
HPVtV2LVxa9MkgVgWMwmsfmhxzizxmVQAM4QQeXmJvA/r+m7VyRgWVjbpnzgxl03VZyhqk9Esh8y
R/mtFQ2DiVE7FjI7gOge4CFigkyLtAXTmOV3rPzZe63XdpjB2A/qWMSnorCirVWgJJbw850Wxel3
AyYUIDH3qAlHn+ecDYZANNl2CMSxeUvcb2PDEI8yZj/qnfIC7MI+ap2yPEBh1nZ50+uvRpeol6VW
m1sXGcbWqZWVAWwjS6+AKgZKDglmtzkPzibh7Lgu+Rw/lE6Rh0gz6ai5pttHAyy3X+tJ5vFY1eLA
aFpA7pWRFX6EyhA7nzl9Dhj4XcB9544SY8MJFu1WcU8S61E5h1EpKTuO6Oh1UeT5hYWo/QT3MH6a
ozk9onEcPgrEk8FsVsYuisayDfPG/BPZBEQsek8454wan7CGOpKJckqLyPAoNK0HAguMDeLRam+n
A9BbmUTd84xlk935KJ1tg9shiFVEqVPPpEOLx/E5W+GSeH1SAgQB2HJLtSj/NnI1/pR7ohmBv+fR
UYrV9aZRDAZzudhn0oKd33wtW6TmTL0JWCzKgvgMc8CJphFIQOQ1T3u3TkpzP0RELcGLWumdzWoW
oQGV7AXTav0i12PB+afmKSJVymU6HkaXnWRGp6IVDA06UgdI+olUsVWHBJdo1RK2adtw1xd0uoys
etIGS2WogGZL1bZKBcDdqBRakCp4otdx7PyxyuyzEmfzIV4Gk2w5K2bgrEZKhOO6ZB5vTSOzVS0x
nwh1mg5NZdiHpru/I3KXGWMK2p3IWOIvR0466GK0gWhVzJ+sGPXHBO30dilngk5yLamlAF1weZtj
QNq5vsLMjDIuJ9uIX4SIuVW1ubKeqKvAaRcrEcGJujJNxNZ6nEeiMqtJVbm0eO5iA8RY5Gaw+hnN
UxIHKsFVKNK1Xv7RlciGfT6xe7DMKg3FvJbHxiiljaRUGNOcoTK9KlqJLBu19UlxUnaEeKKuhsBE
57CZu3XlrJ9RWsI3mOUZkXjUIa2YWpzU09i3ew0ty1YCqH/AeMdU1FKJwCDwo34qVokASto05rNZ
fGRwUuE1ldRfa0z7TW1q7VvaGNOhHtbeb/JI/cF+wn2oV0RLxARzUxB2Yg2mpSmPVr7MG7mNx1dC
KRYe1V28nxvVunaIuB874jyOujG0SBg1AyCAjmqJczH+UetMe1FXJev8RajQUgt5SXAAYNZKoAYo
HkaXzq/aisVKTzRogDcMyVkvVIKIcxXvbKZqpzHrnY1eDINXZCXpuP3qxOGY4cJ2NVnJPBM235ui
tKxZwdZ1oN5r4fWxheE2mvL3Dkjbi9NzZTsZc11X0WuSBk1DArbfKqTuTrLtOQRT/4lzE/9gI7OV
rZPqzAxqPXSTJfMts8OpM3UGuWTnxdNqF2MX0Lcam5Xx/28Ds2Bwl7VjwB3b+qs6Ax3ABNEJsuOM
6qkDUbEbnch5jmqVVEwlG4TX2imzvTrqS4YUUxK55mCMv6qJMwybkqlcRS9b3y2ecTJ/lSJ3DSrd
s2pyxeCfacpr0Vu7PJZwvbZ8ZK7BlUTBvZTDi1am9lc8Sll3GASWQG/CvntwSGNmustSOWazf0UT
aj0RTUjKcpQwnct5FXAHFo70fo3GIxG7+SnrBwoLeC98IcMan1RMGUi8TeNojBaFNM9yP8/IjF3J
VnvPxyn7VIgiDdvcMB/ke77uXEKV9I04NnZabxdXLALyJo+k6sdWyG1oVMoM166mtxFyf6mt4+Tm
3aDhaKwI06tSNcLGHrcnDJ3WaZRq+dwsshL282pdVEPiqgAwCaxKG2NPdASvA9xQnpFGdRuoFmYA
/al/xKEoH6EoLq+DXmetB73MOc0EW+1Vq9w2ONzUYs4R4GdFSAg70sedUQOKNLrF+WOZff4hcm1l
rkv2btjRND1FTt/jVyvzR5RvOn2mAyafWWO4ynX+oknN+kuEdL8ZYis5C4wWnmm1g4vOpfyYEfPz
6KH2B9nblAeTJ7xv36OgqQeKY25X2QXXz8yWY3UQKk/l6uUxLr+FJmCi9RaOcAclzg8qL2WjL/IY
OqmjvTBjwo+axtKWwvkJ38P6aFetvo2GsQ+rqWpPFeff/aE+hkSuk3oid1azmxz4AQQEMjxeNUa4
ipreKWw8CuVOxF921r1bRmuYgd6p43siKxwOrSS/MW2gXa2G+7VPFgy7SKt6G/voESf/FFitIk5Y
4uj6eOZl1F5Vve2BtklEwFrMUEzsEbMbK9L6ZVn5MzB0YiE0EjPDwRylmzLm0qmu++Z10pT+TyZV
+k+S3190O/UdOlA5CmWeVYFoJJynsj3BzF5ZvzaC3ULl7BeFZN615sigKri/b72cmkNpiopngVNs
hTClk4Etjl1M5UQ8JlUmImptfqCOji5Evra46uiWyqkDFypRuseQW6DemcUmy0aWG8hDzxPqOzLL
Zhm9BPqLNVzbVu/dtJw1lgBy21x73dRbZi12v6UyUfb04xRcZpGUj4OWx+8J9qP90g6Tz01VPRRw
S38s1HiYJZMmOZpqglQDnD0urjTXQJ1Mhc3fb2m/rGiyLlpZqxtqvOZEHEgbyI3yGgNZ4+ptKvKS
hwmRV9W1blb3SxwujKBYVctC3StCp2TK62mpKZDr9kErG2ND5hrrDHzkmeH1Ax+rskh2GbaxxqIV
8ClcCroczkJV53HoD7OVbftM7r5UWVk2cmVxMGc06DpmYZVH86AMt6XUbed+zvWRm2LUuNK5Ogen
S6pvxC1VEyqEDZ61QTKPw4y9gNJLmwNhZ6NP0VTo3iRphJ/bTToWIWwps9yvS6n8NmlevOoIftpN
GucS8QNp1P8xrSVmuFA07QnQh30FrZQq/pIM5fpDTpq4TpllElGvdgqb94iIZndKZ2gqmCm4lrLU
iB9GC4izq64GXnz0/BWzwVp/0Ytm3lWNRdzb0o9LYOIxfYUtXVI5S9bBUPJy37RaAhwhsQHOkX14
btqk2jiwcRDvrqkxhRXPD9VVFLl8TSf03jgZscp5sUHScNVGhuJCpjefNZ0j4hoZ07opUX4emThY
RMpq9uxD4p1v+aQuHlu5/kdf+/nQa2RrsQnrsBNag1GFpjnNz4sxSh5tpP48S6b0Y6dTtDGbpjth
0kYuQAEGXAZj6sbSWXQPsLPeiTuF2WDKEjpPUa63RtGnmyFN8V4W9IzU7zaeUIxFi6dX+vTQxnX6
p4RKHuSrlauuauI8JU3A9DvoPc4uhd/1aSdUPgEGLGKZy6qOQwYeHUeNtT4mTT9ABUmx+xWVJP1C
8BMEv7cOe6vFykOn5M4vc13eDoKCljguukAVhtahhkxxzpeMpIBkqMPR6mWWgLGxfthLwn1nMeyz
eYLddcpQUlXGsKnLJmqFpCBFjws4u3cgCekfRpTWm6lP8XYoqu5nHSX9JOeZ+FjjFaMcCJqNJc9v
hrKqpjdlWnsEz6V/QJwUD6wEEPBbY4kwoZOK134V4yayq9xvSmQhaaYBZKW1iXty11v0BVXR1hdc
S923buY8cgFiDpehdwqfpJqY4cyU6qgASCO0WtV+sdUaAVtu6SfEEUYwybl0SES6zfv4Eqkj8xFE
/Lj0tgqbiSGJ3tQhRb1Z46u3ZnuC/iqp2OQtlAb1JDPkaiwMY2nPylluCvv1nh2jc3KVLHFtG6Kn
C5DYfgMzsP5Os7I8C2KS9uZCUgzz02rYxE7N5WvwUNur8gzPh3nf+jl2pNtwxBJW7eDk58rM9OLE
nNT4BuJEUV2Pc+T3UV7toGxGh3v+wiYzl7XdKLDcWYbzPoIiH7L67p8GSaNzEniSTFiZiy2laIIS
U8pBigvOl9QhTLqd9Pi9H+vyvbPi9VFlDPPgcLUxnIAVnCZOvSfwTdvMgyRtGjofwmcVegI6J5qZ
VqA3GUkdRBVkWuPTaMkZ2ciSucfgMjEuIyPWnaqx3YtoKp+MldMvjk0M5w3S/FSfRFDICNP7dhlu
QltJV5Vzcp4npH8VoLNw4JQJCvAwN5NqgWwmhANzrGPT7BR6n2ga99Am6/PMVPQ1kwe2ptYoVbs8
I1OdIjV5qWKGYGUF/TscaqULzbFe2CaLWv8cs7TdDosQwR21/u7AdvAh/HYB9hjUBuymE3hXY9b6
fGCkWq3TRGEeOY/pnBZnuYhmhDDj4g6qbp4Jd+62cU/YFw8E/bikU+fmspBfCkPGHm3HGJKjbqnC
jtXJoVjK8lbUg7ydkzymF9aWIFfIrvdjTbK/CkE36kHp7KHJxl22gVky/IFEZJ+GZLQyX62GePRt
zrjPOUEcFlZEpL4VymQ/Vd1aZPuqXmqxi5PaJJW8IJAP4ZNtvgjLmo9lPk07JZmno9TrheTpRi/0
t568A2Jhp8WpQkWt52rHWGl6XokCA6tg9k/4j6WU7OocTs/aaOy5Jjy1SUB1b7Kl5x79TIU0vjCp
7PwpFdExm/LuNTMj49RNesIkOmqjQI5qcoetdbXZzUA+VDyyzC07HGw83/eOaXB8CSD8Vu1bSmYe
OxIhYbEQj6ipI9ODwB9J5LQO81MaOTA+Ubx8VLomoSIYVgaNZqvPDvs1rd5yKo8j5/vavXZLacy4
3FX+RD8JRcewyvAjkJAPPdV6Fymezkn7PURiksE6mTlZgWTrGVsiu0TD+aUhCZnY93GSODUO6sWE
MO0mjL7AviR1EYoaL+6Wsyza1Fij4wN/tpk/ha6U0YcRiWHa9mRtpW6WSCsdLleWgx85XXMgFUVh
dh3I8/tprc9G+ZniFO/OiXSPCU+cVS0ehmRgz7FWpoWNwVJgocxFtvyROknNfDq4vgkMu6NJ051V
c3Z1aYAnk3KJ4Km56edlN6Q2Uru25nxBmpwmIbEh/UNpU6YG/Oi63QAoIM+TkIRO2QC6ycJRZo/k
xZWkbGSZm2SV8NzjHxfJNht7upQ5Jb26TSat2DIvLB/qzOm8qEik5zRVpYuSQ7v0KLnr18qys/Uw
l0PzgJ44+1k7UPYFdKMrXCSkinQCGyzw6J2w7+PsFrO1HAxJ7Uq/qrP1t8yQ57p5ZA1MikfIaL0m
HMQ+cLRaVzZ7GqXCrK1nA7q2BRlhtWQgEyhbxLo+4x4uKrfNGgJV+2bMthYIYEaUYzoeCnWZntI7
mCORO3MnV2tmhH1MEBOZB9W3kA3q72QYNjb4hRP4KxVfWja+roPowkxd5QG9sJMdeuggryX+9R33
bUUodJxs684ubixc433itAxlCsPUn5qi0n9HuSzfB3JxIZqYRsJui5GUd6dFEf2Imemkmm0RJsWC
NKmgTv0zcErienec4tAKpX9MFTULHIIX3WY1ZnZIxvBYwgTzlGjU7+Jtc3zsxJg+DJkuPMa+9QNg
QuXAbTUFjZ0QOm22JbzpYXoqrGYirCA3j72mit1irCzolgl8fL4WBEg3KAKbxvg10rv3PK4Eu45V
u8fIxKwqstVuXwQ8ihDPer6fYM261iKY7wxEynppXs0vQ1rag5tObbYD48cWRKnMz4zVg+7aRa8g
mhtaBKx9awbcKaiu8gjzS9SOCdyoOJ5CTe7ncKr1jLnHrL/EQwc1pAecc4nY7J9sdWA/CEpLY4Fo
tmcZtFjPbJKoiMqCz82cPYk1d9CMe3AuJJw2zcajGCEGWtU0BpCZ2R7YuSIHaG3RYmskUy+Mp9/z
vEWORMrm9IFPMrcD1j/2HhAdoegZfjs2/YYizMs4EJRA/9sqP12l1L6iJeuTFRcA//77EhlC3/jn
r9rs/49tFf+gIPlPAu7T5/dn/b8e/8/DP6loDBx+f1fRIHsxMUzgWrhzZOFX/Id4GxDr/yZixDIt
TA2ENGj8nb+Lt1HRqChlWBnKGuM/VUeK8ncVDf+XgpdQlzGvmXCCMXv+JeXt36a+/bMf7e9aFxQ7
f9G6kDlo07y008Ga9CByznmtPbO3meOUIQZNScCM63WcwvkwVMf7FvcfPqN/obL5m8/uP8l3+L28
53/U2MiJjoq7r6cDjtl13BfKozzX5yp+VhLiFSFsXoyh+4yKxjdj0+8tmE31nmXvqD+0w5azxoOm
55nrHzAt7ohF1SECuzYvM8rHGamO5cB4yIH7eNRJh1FfXbF8/fvXrv7NpPevXvxfzHuWM05lFifT
IU93i/wnM76K9INaT0ebmJHAxlys+a6UX/Qm07dibpPYX+ernAkwQ2dHXGceP1Zxlt7TL/7bfXBR
r9tVPSrq8TRI+7Z8ZE6SOxQsZahq+ykijQHgHKunff2BqpTR3X1Qt2POsq1O1UfPPsTVQ+zSYbcR
2ygw/MbvgzFY/NVHRntkkOPGQRzYfupJXubnQXWR3C+Wu24fwJZLjtlRFd6gB3X0ivfMs9RQhXcw
nxeeoe0uUt7N5lwUz9WyL2WiRZ9zJEyzHMzFK+QkN+85lpDdC8MHq9RPF7nhuR1Omi+K/UfPHHaf
t8h5EVkgjEVoZPVbk9lWzT+hgXYris6DcPx8uaslW+2Wi0tb+DXnnrktuid+ISj5oVN8pYf4GYUZ
BLv2OJdnfXhpK7LatppBpOuWqFRF3y7TtR0vdswBuJGnnTb9QP3yVckdp21Zk5iJ+7qhs3kg2pdp
sQdAt9zKetB8ETryjFzWyMm2OBmnwgjx2WADdXzUPrMX124TkNI5vNA4mkixB+Hr3cW5L3tDZV8n
LHSR/jJQSt9n04S84k6fOuL4kVOdBgrdIhwu8oMI1zZ9fhoXjPKwWB6x8QwRPPOb7aP9BTHnvdr0
fLC9uZOW7fyYvi3qELaO8jqbPEHicx9tRP/EVshblcrNZ7J1EVznfO3SCW2qUh9KqnNCb4DcKLHX
bQrD53NKgsWicnUzkwLGT4qtZh3YgmovK//hBBRThAgbu1S8jCLFhABhaz84L/0UtqEaTkG/0wKW
fM/OVt0boRMaoRw4vhkhD93koJj+K1Mqh+K/UPexb/rn42FhVJoMtjMepMfiGu3bvbJNLtrZOGn7
6rycq311Uq7lf+HO/kv05X8I/lhG/vNvoxeAQJ7z26rj+NKeu+vyWH8kj+jbg+zcnct38VgF3ck+
1//T3/gXdoQqrGKdyVA4KBd5T8TFy7prN8klP5lHzAJ7OrejuVVf7bP29O8PLbB5/2yd+3/v8v5Z
/4PFeirmEe6VgRX00rbewNfL9UWV/uqc0/2yI072aWHhzgb7ReyVHXaQYA3zLbfAvgvHPf9b2Pna
rt9XR+cb4sGxuw6XJkwP1TVFNY1Vpd8m0WlAQ6y4UuoDjI19Ntf6HKq5F6tBnDMRJmoQJT5ZXV6L
BlglJdhl7qGekBWNiLe9+ZYuPnMHZ3Rb4TN1yALSaTF+eJPsHc91eLN6MpNR6uwMaMpvzVGFgc09
dxymGxY8uQ2bYWOYWwVRx9mZD2SJF2zMNApUV/wKJqW87ReEhOJ3QZjHrIAZ6y8iOeZS5aa8yUyE
3LvE47N9aM/O4anfkNJLl20oDKO9/DRs6WrwkoxvcKzEVUhuFN6FVcRt8yt3/IILgyuGewEbCNtn
0kpsFnYdnaOk8K1hO8ZASTdtuR/bPw6nbw2B4y3vv8FVDezRqt+YuaiFKHy7fKun+SC955JnZL6i
+4B4zX0Tb0fZ7f7IX9lJ2yFSMly98Lvv+Gt9ny0XPdlCaf21XOUbujoOrcOSf2C7iEu/0/BWbfkX
rDMdq+hiK0OjitxmCLggeraG7vqdnkVA+7JtX7T25uj35wjSUFrKbX8QB4Iz5leWPg/yrdglT9rb
GCDsDhNuyeJUb0ev4yYa/B9G974Z5n58ca58+srM8YhPwouJreFawdnI2Zu6w07zizDfVFs68GB1
sXqE6m1m3OXZAeKfID/XrSd7zXEKl9C5yL/J9RD7mdt5qc8X5c78+sxDefXWBs5lfDGxAiBw8OHF
6cF84qG3s4IoTF17z1tsdgjXPDz2mAp4cidu8yousPw/cIUNzi3G/iNegGi58VNFv1MXbO5NT1Rf
8h/n0D407907FwHOhTYP9GzTrX7Xb23H0xnYeUbQlS6d6K/MrCNIn4uDKUmhPe3sajM8GUCukovS
Crd+xofAX+UHmPe4eVd5kMWjzcT7Jl9tJgDVg2GH2oO8k27dZ3Y2bu2bchMX+ygFnNCBdlSD1kOM
6Q9u5q/uk+nF2/pBekPehmUs30gem/f9x7Bz+NNZ2HoVZoQkzE/oRNx3xTPD8ckMh00SoKUKMTd9
L4EdimP+w9gjfR8+02txjh7HN/RgrPYNBCLXfN/G7v2nIc3fr3ueWX7iMaLTP3NtM6R+VgEu9xlV
93OgfCmDC3coILtCNw8Ttq5GIPDXuD09TKSYYUwAUxEq5IckBbBHNYfVxwmrkCUGw4GfrHPrN9lB
kHiwzdmjUvRwdnjIXcywf2xOZuRPYsMcrvSlTX3kTmR6fmTS0yT030cjkM7xLZVe6g8rHI4Tw06s
E5jCfmdI2MSvcOGrJ2nagG4hhSjVwsUJVTvAn5J/6EG8RbUUZlRL5k55VV61rR4MO2K0bRifO2SC
Z0bL5/Zs7ssX6bBe59v0rRouse994nWtzx3JpjbhSmYHObnZd8bO86aCvWYVWLsV6d7ATYsdAY/d
SMMJwPNo54eRRdTo98vN0LZdf1iHq6q5DBxbtXchWVuFr67XSJwX1EubRQnmZd+8Vo/5IT4Mxz7f
182Lqrw31peTf5jSq/UWr/k72+UtG8kI7wWOQbd/isWvBMUyC7Jn6KPL8NRXxRebjmCIPYCvdxEx
r2ObnUjSoUAFXGnaAdsLhh5z4SY/0tv0NF2d1wl/nle37X08frSQIGIulhi88Wb44nO3/VP+sd+t
B/UqX8WlXBco3KDw3Oh7+Izfh4fpFr+18xXex4bhXKAuGPMan+n0UKvB2LbbYvCi9CMuNkbFIosy
v0HsC0D7We/IPNkVFfju2u0eKin2hkf7z/Cjmy5VM4NE6GDjebjo7+YjRc4o3nQAxhaS3X5Rd3cl
l+CMWCxXfKbpZZo28bRz1G0Rh/pD/ZNFhwlZMmudR/tFnr7y/kcoO+mtfBne9JvMFTcZUIx7qre9
SdP+pY4+5iNsQDO3eF16TeI108tKcCeqaMITUUwsVJ9NBE5uOTaUwrEZn5z+R3M8bDZ64zdzUPZe
q+2S56aYghqxDzYe3zoR0oUdMeXY5pA1PFIITOehVLDSHrTh2ipho11GlCZy0B2ontlimkd9m1/a
xyhElZS8GHg2O8ilXgnvVHiN8FlFDA2lXgB2ockYEfpxHOiA/vKwQlSkBwsT1ZIrjOH5O0833lp0
1H3nFn3HP3dBdsePbaqrKN9NdlDYRQvhSWI3wcgT1Lg+VSbmS1ljDOpqHBD41f6wg0rQdykPq3OD
7gfElnOO7zT7heubX9Ujs3WuPdxe3aemHYroWOpfyIv/L3Vn0iO5kmbX/9JrscDBaDQutPF5jHAP
9xg3RGRGJufROP/6Pl7dDQkNSFAvBEi7KtTLV5mRpNG++917Ls2Y0t2jZTDbWc1r3BTLKifINexS
fCIjnK8VicagXLnW0UmOY/bLihK6pfk8S/Jichmlbzliuhx/4uDOZ9PjAkNDwPP0xtl4JaSheeuN
o9M9ud1TehXr+CX9dp+rD6f8yj4exqn3+FY+O6/BDFa1fWMFWO71anyxvi6cSet2Wb3GYG3XVc2k
FWXgE3nNdkW6ZhHjUkBeLCbKv/2dAhYNXRtH5mqy3rukOIaWtTB7Mpn7ia/edl6nl+Yh+++mX2F5
tW+uv877dBkxngzFvbtF/NvahXq3zua9vuCdqeYlG32mDoK5DJfjdfjtkDt9lHkRY1z32R6vAaWl
Gx7I9He5fuwWl+Ldu6uNvmTuMqEGbkVgY2oX6a39UuxszQ1bJL86euLeVMdYLHGCsY1kPat3yS5f
wdDOF9krwFd17G7FNftjlMvxzBPOJhaIDv+h/BX/TU4j627Y5wv5Gp3S9+CJWmPDQYUiibpj4Tr/
1O9EyDLMHNXjYkM4uya/h/LL55vAw8Z84a9ZPZYty/+G37smw5b2xzhI6D/mMDI7ZydVcjU+UNtf
sZjzBUj/SKj6FOCahIbPdBItggPdYFxy3+xx5XLL2QxGv6SVbG3UK9MctlVDPND4tOrvLgNP2uXn
DGco47RvfQxI3WP595/X7/9Scuz/jG/wRF69+Fv+Z/Xs/0GygeWSyfpf00bOFHaWWUzE7g8UyXba
//z3f/nnL/kPXcz/hw8l9QEE+w/169/SZcr7h0fnksf/agE9MCXa1L/rYi7iF23ywEkkXZD/zJ39
uywmrH+4ChkLICEFn/9VpgEbyQfL439oPGC6HJMOrAeTCvu7ss3/NKkFrYFRCIbgOYKquAw90fJQ
jo2dZ8AGUj2cdZqzEVjBzWOb+TZCnEJ1idOIPYBWtlG9JqU/mH9kZCn1LCvZTyx7puEXi/Tc+059
sLE77C5CfrM8JnRf1g6pxiTU83zQxVR1lyxx6Y5LfdGstN2wxzTaLMCnl5g09Uy4HUIcMY2FkwzE
Kz4pZ5YaT6YR3zPtOsvErYf8rnWL5VASGclPhi+yF/wi0tx70cyWOCxSfW3zTLwBT6DvdPLdpMRv
kTjASLD86J1hBC6ydmrkXPm6HLiZtSgGncdnWv/cnZSsJ9mq+hNjG2kNwrzN2CXhjUYuVgwQc2v1
IyuSAXZiAYoeMgdJhNVoz1FP4cs66KnGIy9ctMWZpG/HzNK7pdMsWA5P6W4e0E+PrK5NAnhJmbcf
rJFtD3w7SKa93bil3oVWZesfNMoq3EdGknPgdEP2Fc4VW2nImMOzVTqPSu2SCqHX2avLVQ7Rolra
qpp+SzHobefqcWvl7VAAgLbFfTBbjzJPII8rU2TZHj2dPYsK3YqYN5mDwl5SAkC1DYVTofEnxuPG
PakQxbgqKJiiJjXXdJ/E1CvhLJExnFEeiqb2N7NO5qew7TD55WjGzgkTB1VLIBas2FxXpN8estpE
Y06wjFkgBBQYNH2zKYuZMxtPiquvZDIq2qDaHnp1WtvGzhsTZqah5M7Fk8fwnj1sH7Y3pqJeT4Vl
UGiMsXHadsqLuZPLgXXgxVW0FD21bi4eD0vbVwToKHEi2YvLMZ+5Ymmlh/YpU7mVvtcO1tGlAija
rh5NmkBgIxn55g4TvVI/FLCnYj/4yTi5TD4pceZ+mCBwWwkrH2IquevR5DW1A+e7ak8zqBrxafEk
OO8DlkxWtUWTE/bqR7zWqFQW0WCcuKntvGJDMrnkAuKWK/+BdScbVgT5HrfWEF08bIYzT3/aGMO6
7HOXuEERWuOXcHCzsg0eh+7Wdjkf54neS732JenrVUBeJV4O5jx6Oz+I2Rhjg5+y9UgLM7duIDjx
DuN+NSx7LP/YNpy5MayPRnVkQ4Ou9JlnLf7k02rMNN5aGOeZSM6m12BcWrOJVFO+ooGzig4S67pB
WB3aHz3lgpKxxiMcVyVzuczSTgtnJeTIUbCISu36735v+uTHiL/E0x8vGkv3V+uJB1C6LN3UtBZJ
kyahuzDr3m3XcVJW7lulWKsqrmO+ShmmUxl454j8haGWmR/Y5abKHxbbQ9zZ1E0cOsOTOVtedv3u
Tc4xBWTjNDTOV+VMTDOOjzEM9op25D3IrZpRxGrlvGxzv89ee/xRLvF1R8frDA98+2irD14C0+Uu
IOxA5EQnTKyKgYPp6OjbqcuMOLkxo6RjeP4lLCfNzz5R1U84cg8z20kYGF4iI8f9SN5wqakYq9GB
hbjnRgErWcOD5FIdmy5Od2rNnA8JoZeD0Y2pS+0mklcfgy+NcpX2JtRiqtWnDxkbcEtr4Kz1vYbX
xhUVnyB9X10pPvKyz1b1aI17EOt+cwzSvDvpUSfnydHpfBpc/lLpSmL2KcI4BF9S9labLmCagnf3
rbh/menv+6jDcH5ySsjhFnmyo5uJ/ln7JW6zx/L8WWDaZP5HWljGRTzKZWdxsY4qknXs2Y3PcDba
z1QzAsQx7acoD43n7AbqD37MPJ0Yh/m1CxOrHJdJXRzkYKErVFjylVUFVOSBhl1gVAzf1OTR6qIz
Fg/ABOt1DI7vOlhD/ifFfPoRWDGu25y6sWqDz3bE3Ts3LMwDHmIHl4td4UqJRrxC08QSkrmhcc8k
iMtfqZGaH+mIjw6lq8YkHI/pdLPxz5zphNQLYo5TtZ8KLAP4bIU5kY3paA1YpnGvWqJBOkKCrgJD
nsFmdOWzbOPuVloAYPfloE3+Va5Do18dbQIbw2cXpQ26RFHlxXaiaSBZm0YmL+YMyD0FYs8Qh30/
bC3Fxj2nKUSR3B4XiWu7A5hCQ7+GtkGpkGSN2r5P9ZC+hW7foFeNgbkM/Cz2YEQIyDiVNX3mxVTv
By+tn0NTcS6EWKjy0IpexjYzDlnchSdcCZw/oi+P+Oeb4CZEb9DqNvNGSoMfSOg2MYwH3KL7gZoj
vSU+yLCXUtJyNCfH+MS0gzrWCf8SWB0GJMC354ECsEfRG+UnOsMQbPFMKgx6eNCnujmSmp35E2hN
FRk+HtlMxlnNRrS06cE9StHeNHZdHjI77Vf5RAHzlGlsozUfsTUNDibPMkvgwc7jH2lUuzgxKvzN
YXptPJ3cUiIpO/ijqBuOgRzXNShAWG7VB66h7NOe2HWDeuLZ0WV8ANMffpozpoZFNw9P9phNx2Do
K0KxQ7YXGR+QwQvjg/Lw4sUA5li72eRiTI/CUFK3DdpW3Hsvcp5h2dSyZsfuzXKhIU2Q/cBBtEjF
mHyLRAnCYmWN4yJvDJ+BpuMJzUz/hvM2ITCIF6MeHXUckrnedbTbb/N2Tl9jg0q6IA8QHr3Ef5ID
QUKzs63vAB/VYvBt5mJfmsMi7VP/ww4TfKFRaD15+OX3dcrtSbSzs/JLx38KSK5+h8Qe0yxDVwpa
70pyUGw7Cz9GldusJDzTvzamn74EMXP2LFxkrN42nOfeKfOnLK6jVVVklzoGnsFNlnWYFcQrMq7M
IhYh+q7wfGKDUXHkMDZWDta6LfYBk+K4kEYn/PrHxHIdjM15rY5+GcW70eu9u7bonEhxpZ1GkXtX
IwnydxszwsHnseS4RAYv5/QiCqtaV7k7b2QpxHtI9+LjBwoXSqOvLE3butOp+kRrC5M0kUo2boUq
ztLnStoSv0qsKls5tfh02/53FEzQi6QTbLwswQlsoVHUeCJxkIW/W5Lxd9Xgi4/5rO6SPMk4byd7
TV8BL1lUH7I2Nk9VyybBd/LLNA8xIRgmLVLnT54Dua4G4LKaVVBttUexK5G8h/2cTgv0kzqMLzwT
DsvC2PGzrRdY0rmUSdo8iS4I/wjPT76csitfvBxntC7bctfLaDolwVgxlvO1GDnsFIm1nCDUTzFb
zVstyBJDHPX54ZuXouNF3iajvik7NpYFJw3FQrDw1BztzICJmgLMAkfu4C1xnedfNJgMD3QAxqRl
3IrkEqoAytDYivZacSc8OYF0j+XckbLiR8TKcm7Wbp017pJwRa9QiRr/iHtn3he4HBnx5Sv33uTS
auhDKXCraAdL9LEErMV0zKvOXtttX54FXiH8WQ/2qGNgNsCA0jtPbTsGi36MKVkpvWIZDtFfw5Dt
dnYsvjvhMLm3NtFRtXR7w/ju8BUcaZ7pnhqn9FCz56rb8H1FmqWG6nc0sTgHPZ8vs7qpX3ms1bIZ
leRGii+goOVmlWNBZRzSrIFHuhq1TKj3GxHU2zEsz6XL3c3lOrQtExH+salWgCzqJ/jbbbaFFKgj
PuPvWTAPcSt0HzHWiJBXE3V4qqNYHXWVxu+9HgZu2H6wIclUnEfeuYYqihV9vHpvREawwXSnSVc4
yDLmTCgJy13ABMJgsTBs6X6FfR1gAAeAOgnOmLHv7U9c2f3e1AXfDlnkK8zrxd+oNcHHiAnv5dSc
8yJrV5HXTEdbdPlG1Xo8WnP93ArLeqlcrFkiS7197s/qQ0aUZ0S12mBRw+oVZQjQszIDuFnFqeTq
tQ+dAn+S6QN69tGvpBEQVZtVtPVZId8sUX90aU4o3eZm3+mGFGjeceCMRcL72BQrHY0O/TN58xKG
SbZz6+if9XMMC1min2pSuPyQhmBaNT5xvwFzJI310lzbod8fdMVuqg3y8aMb2q/aj7Kjm8byEIW5
5CUvPlsc2dwKZ5PS2pLliXKGeVg5o2euWmeuNpTEqVOLCf8Yxfi0eot9cwU+fG+lPMR2Yt+o76zu
RYwpL8R5+cHx+1UQJNmGcY51XHK3ofBiVdd0CslWkTOW+psHbNqZ3A7XtKqVL1NZeasy42fdOIim
owzSi+VD7uj6Ij+LLhIrLgPNEozsTZC1xYIqpoPb5qhnzWP+zYX4mzksAmeL6Nk0IzCaE/JT3mva
Hw0+496IcM19eAGHPgMMWLvJsaCYZdcmzrybZkR1PeEeXjh2PrBJzwO6Fgt6t0nt0CI4w9u1sh4+
eTOTZMqIbnmLzmuypduSz/TG6qyqId0XWg5rJ/PrG1O+tQy5Zjwe6yFnNGK5NEbT1Umq8EptnnFr
S0dsZyydx9bUGf+w88iTcZYSFm5etRH53343VNeYsscFEyojMgm2cqkm1/jE756S1PUQuMw2ulVU
zrOsybqb0NNvLXzCHXYFBySh+q9b0G+Xr+BXFfywGjN9zpoStdMPxxeaPb0dh2uyn6O8eGXY7T8n
NZkXikupEhGVs0Zhz591JJMDEfARzpWDLIA3cKuLsXvyAD8gvo7vgrng3S/j6EvZBNnYNnvAxxJW
t3xi1qHU2QFWv7iWZXcvSYtYTSqI/Sfj0TfH+juV/XzgM9PtLLMSn3HHEi2L/eqZntnxreJlea96
x2fkaLjVRVHXHbkcvNWlZa1jV2dn3JfRqWGO/paPylI1YVXG63buPdFvy0mGRzmPaLMmg3ZBl+kB
MCa5otx9cPEFK6A23Yy5PW1C2i022inlBxPKeB57SxIa0U6zbTmHD5WpJkzOzX322ZnMrs3ZGUI3
gVheLv02Oo7SEKeWWNy+SyvUjrJTq4D896oKHbqsCuupt3Swjrz5tXKKet0Woc0phZwQN+0zB/bw
Z24kTclWWOFBDx21J3XaUbYLIUII19p7Y3sRWWdtPVv0b3EU52urenxUpD+ukoCuVWBh9TYgg3Ev
fXmF42oto8IO9/bEHRkqhVo6ysnZTwAoIBhqnX2yOYtyYK43TLO7NJ5Xs1lNXJb7w0QjXWQ1Ettn
WDd7hVy6nXznySvdxytb8Rpb5ndNL+AupHSNWmNEXDvp5S5p4mZHXoQtb40vCyN+sed73h2xuE/X
mTD6NVBpcwSEwOxpOQ0Xjcg98IcvDrmuaMdxqpqLp30nmOCsfbM7xBYgTV2a3Z1obcYiITbuRJ/z
F9MknaZSLAVuWIuvIZ3mZVEBX4qLAESCsLWHpCzjXa3C8FlnQb8lF/dDDCw6klSkXNetPBZg2vmT
eo7zyEql5DURCA9Z3gxYQ7m0rUqPPjNES2hGvIvHRyiH22YnPmw1V9/ZXLMLUyiNK3QbvZ0SWV+a
pmKLyxjULwovfWzfYhrVvJAkRIjw+cv0ZpdthuHSDFpIrjdkxCS9jWTgpqY/kOEyl22E894kzLBk
dC0OZBK69zxpKtLSg7zQ5AVf2CINaXpu8MYnOWDdKtPvBHb+GrA3awv8h9zly+SItRROjBlgDosx
vNbKIedkdhgguAEzMLpFdgL50x/FIKH7wITBJzEbh8FKzuxx+3XR0gXoNzM0PDsuKAYOs/kPEAja
o+KAn6+eR7KSXfhACoQbDeNmnVkodvgM/PwSj7HFNu+BOkg02VnqW7+bqLJOavBj+I80N2OIczCx
+ry3cVIXH1NCyNCsunRnNyZ1dXQ9XlxyIOdpgtGpxwL/djEVZDaIo2myVF+TiCZ/YZUeW6VWTc+j
N9vvdCUSQ7Cj8i5ixsQFmJKGMhp2BkEWu8/15ExbPiBYpnD4/cjMsSnUy3NnVWs2qYUyxhedqJ/A
s+dTPs7D3o6QZWA52t3Wy0O1iUEskw2P3cVjvD/Lhj0v9IN+YxT5sJahAUl/HIaazEZQqHXiGMYV
zRQdjEDw1U2m+BbBbl6gOrtbsxUzIATqlpZJbs4raBNAjXRoXodmbo+GbaqXCCrOyU9ltcw8vM4D
0cwFPU4kXY0wZfVd8DX0EwiLkrl9M1a9v8zpP8P1lpB/bGHR6ITYiQ1aYNkFtcOXz3bYpciCSnWd
9cEKdb6jBLYdXun04esROg6JsUB1AXzAKLiS9JzWRhvNGFn8h8yZUn/BN4mMyE9pcP49tF20CQQd
fOvYvqPVEKC6Tl3ZNUuHEOCqB7m/ljCebsjwY72jeBMTEK9vtqbkOtvaIWPtbOftPkyikOEoatZ2
3sU0/Hq9/iVz+bg/j531Tct7dJcT0fQFX5rhNdKMs8Iu1RaQF550Czug6VYldknM91j1JOJPMLrg
KqGqJJhTpu8hzOynjgpRShcEN0pDjTfVAc7MxZz9Kck4/ZixJfhteNYXPlnj8db0VyEr/wSpyLAY
3IkmKBm5b2HJpJ5Ewnk2a69noz6GeympUF90AsHYMrUBlWB2tkkXETvVkr7gUl9VVnoUXjJNpr07
LmigJM0b2F+5DB7UXi4dfWgW77ofsbeTjFrSwKeWbT2fiM8xn4DeQGZ0ftIkGXZcbf+ouDsZCSwg
VKPfqumeYv7CCUR5jXWZnUpgCLTAilFwuomS1MTuNKcrVGebcuWZQBLPI5DwHrPUBAsS1AXSgnoT
Iwf6yMeVO0t1hcZ8qCi5pYTVuNJ0hF7WFPde4j3Be0th7KcuHW5O8+x+5kn9EwLaQaxQFjeQpNpg
fs6fJ6tiLSz4iXONqBcCMZNdvdPeiJGyzvZLlS2HIMUVZdBMYZQtI69MmatkXv1tMyt7p6GQujwO
TUlKYxUBdNr3eYTttYyhHaeF07D1d63vqea4YDB3txzbt1GgRziywWRVBee5rbkHmto09qMG5twT
ikgJpfEkmx9NEY5vdeS0q8aU8iGYR0vZoHQ0xhzT4hJVp9AFjCuVI9e1JV7Q0F9rdr2byjBe3Ylw
QqBqFvvA4Xif4pUfj+piJOpIDmp8QrZRPGnMonTVnVNPZ79bwYHYeRUQ2QRFgewIYxCpkH0VMpHa
ExRWMQ79mobD/EUlqfqyrJGLle1zcyNZvR/TUX85vY03OrBtRm039EjpFzcnbejinVK9N5t62AiG
vV0wUwMOtoNyYWPwLzK0sDF5ebCwotR7LlyfRFnS6xeTxCnr+WR4KQUv5TAraxGJsH0LEswfjELZ
+5A+DlmRgojJrQF1zc3hAAckeOksNHiJa9vWO3PKwRFWwbBNKoBLiy4kBh1H4ktZCKzlhAViaDPE
BqswfmkkgSs8pAbgAA9wB4vnUJqVvoQin7eUciRnFbjDPbR8Y/sIBuGUdWJUtEk6GziH/zzPo11Y
+8llUFG3JuoDpJnx+M4iqtyCR60PrePFu9YHhMsCzd3nFmJwQIP8IHW4HRWKtCgJqFpmHpwa2jIP
Xc9lsuCP9WdWHn48EpJJFnhAzB9NhMoK/fVoGMnLWEaca0knN5Dhglec3yi1SY3VZ6K5eGnNzXD3
MIdikjJc/6gzp2WW6HkTSIPhrKoszuNAuOc+cydQ58GAZSifkwnntEWITvcS11tSSe52IOZsljVn
lmCILnmhnrLUtcN1RSQUT6D+9FoH8giZaofgMHXwiq/KWoyoSGY/InPrzruYjuJwIIZQLILQT1ZF
UZ2LBid6AH1N2OktgJd0cXVgHREkAg/lrM13aVrGT+i60dKru/jeVoACGzA6HGJGnK4dVYMN6FDX
F04R3+O+vdEYmj/TkN0S87W4H2kr4K6d0cadhi7qJsCEkq/+VG77uIMx3FIi9wj77PAbMcGzpzqr
Pi8ufqvEtx0ZKJ5IHvRJinhe9K2qMZIN/c7oAu/E1iXnBtg5KLN+9MuYum/a5YEy2k7UvCFMJeHS
d2QEBx5nlgsa61BVfAoXlAyykyvhChBPbjjIKn81U5yxamwX3wbi7yKzhgSgEd17YLkCSUGifQUw
Mfyu6ex8mnrfQD1rPnybYWRhunWN7K5/zZE37BnvJsRILkmen11ryd63csuz7XLbn1MPx1UnMdcz
rE7j2p6jAdMZ/0eIN02TN/F6ToYZK3aR21iFZieoKqp2Zf6SUIkqr34qnDuDvRSAtkr5PiXk12L4
8X1RLjWfTQtv0ejGS9uGOvo7bzsUFSDt7GCUm3jwLmhhcz+KuqN8h0yZqHeUV1cMWACe9NrtYvs3
QXOfJW1rB/1FQD6qYJvbL0DkbMA/uTfAJCitodqMLrygpR+7LfhoIp30YmcdYtJgOy+6pVFzo422
fC0bvvAolSUcp3EqLmziik05yvBgsAYL93FdxOC0R+hTqymK1BeJspxA+zTw3wuazJd8e+T28Rf9
3rUh9tLZUAfUse7KkYm+YCkceQaJdhw7dXYzJh399lz/CsLQ+zWxHFrbEfCaplCXhgdpYRWxylaa
XcdLnEu4BYEZTCernCt24ZZ27oZtF3ozByw7qqwR3cnNgvJPWYjhavYub33PxDbsjcBzr00aio84
Ghxz3yVVck0YYPEM0eOLxTFTkVrPftk/CWBX84Eavtq/p0I1qDoRZ8O3I8CILocu0Hot/GLuljJh
rcD5y/gK/pQfYoeCFvHpFlT46qilRKAmCnbz6tmVm8QTZv8a+box9lkrwuh3a4iOIc3g6XGBaTCi
UJoDn0okOyn4uc6O3T/3UxhDdeFqtrN6XXxOfLw2wN8wk+Wti1OvpI4TY0AXl6zc4x7l1CC3KA13
ww8MUK5hNvjD4JLIzP4RAwf640h0aW/cMPfVO2XU7pPLqLAf26H7xZU3XZIxfWyZdbYSA6B7kADY
pdy0AQ6DWlzOAwB1qknOZZyIZWMLalZ7Z/rr8yG45TZYmiW2AvlKNY24plyqf9MlIe7zMKh3sw5K
KLSxJx992/UyKER06mywE7Dwgt+lWwEaSQpCKbJzhu1Us6pl9e6S9NdZfZKmr1C9apTfhUJqPnv9
4Pz0us53fc1yKh30u+g7DlOnPrhlDbRV57q+t2NVLYi6j39RPc2V1o/r1WDbn2U5foeVLo+xtCxs
mm6L01H1lymI0HnikNsuJ7S5TCMum3bSIgk3gzyYQa+2dcErCxF7eM15ipaq6cvrNFEfEBmyPIMk
5BE2xsmCy9AWK0lFOG7ddATGXlr73LPeszGyv2ppW78SyfOTGmV0H8GJPvkN/rXKZ5dSF4EEwT/B
hJuT9O6l/bxnN3Pj2m1jhs88QN/gUFdpPKszWWW2WF0/qSO5UbXj6fduXdGarxJj6lWVcPTKYuIz
G1OpveqMinB12ONhiGtwMhxR5hOuGbp02NG+q0qn97CJxrNJFnaF7aE8g+B85USy720NaavL2c9i
ZmNmtdPaY2foUNPqJ77NUqal6uIhT8/SLclWdQdz8LybkXXukla8l6A2f0AiD+GijREdLNTWQ2HO
HSOa67NejK21W07BakaiWPLuFrhCEOJqtm4L0zKPGll0ldKLtNOmjPYpiXombqeWm5nDazly6L6l
QzBvWq/8PYc2RwaHY7hQvbRf4tYql1Ig1UAE86DP9MQSuNo8XrqUYvQSM4CU4OrN0OH1Ch0u++Hg
SPYvUXRurNpeIyz9apwQnhf2GGuZqWZchm3PcnciG0DMWu94vewdq2oX/BCX+IwH8bmzZ/UyKZBc
0DmuoZBEr5yue4uyLP7blqMF2czpmx+/H+1zW9Xlr7GendvAEYCdz7fufdH2f/EpjH9rv/R2uZHY
jxXfi3A6ELJmMJ4Mm9fMD+2X0LYuide5r7EfrPkqQG61nWyfBj52R7yNyq5xHPJ7iLeUWFbPrKKg
Grj4TxzDSRfBMNsvSTKRzsnG36B+v3sP/Noys/1iN2fpXQpYLz3p3Au6JbgBONvxPdDWKVTEuNeC
srGjP464iGtROpuHCrswPFasMd/PXWMXJKh7T7MNHtkFjOOA8UHASUqpTjumYfKhqGWChE1p5VtK
0pbMU+reeTSwI9Yihfoq5S4NOTHqvua31M/eqcM/hujn2tCWZwzwOZ5OE65Js+hzaEeL2gcoaTOV
n33hO5c6p7Wq1c1qcszhm6feWM3c0G5J2afr1sdxEg38WhUFw84tuX5YXSu+R3YGO+lo7lf9aBFr
ZmV+o9IpurEqGu4uGv0+1gGG+7bnhlCnJF5c+FiE0+CWv5c6jXdJ5n+YOpAHL/BpASlhARtpGP1B
/UCPjXIjpQQh4vXH+Dy40U8paErEVJ7PxUn1ItiSot6XFu/saeaH8Uy/yKxPuHDkJozLKd1oEDgA
zuJkabBnXfGUsa7Sc33jaQk+ISQa/OHayHluOtki5wmbxb0BCJDJJ+t2wAW8vfVgq6aGkDva6JMl
uNP2JGXcxW85jKmDOYfka1TjbtMq1Gvt2+TF2rY5F1YPJLth3TKt4tosrEPqpREtl9h6QnhJqSBi
ycI0EaveNo3xMNc4NzZsSLCBS48aHjvB6WyBhuo37Syd+DMxUbNJCxpjPGzbIrbav7nqiPwFFu6m
xTBldXKVfWi35ARr9+6VuPLoRJk7i78lhhrzTQwqUFfLA+N9MkA5MKmz3O3jtZ+bIBqRrfyJwGc4
usZ9cGJXnbsU19FR5A6EXkoWyCs0aZS3v9rJFsYzXrIsvLLKHSAl1EK0vyfh9yk2sBiW6Mds1AGp
CktBZ8TZjS5vFov+0Y0RffuVaaV/I2OgF4WlL3vYLJ13LjfYQ+fWM3iCCllD9HUOw0HPT4U9zktT
4byOEZdv6DEzXmishcesKaYnkEJqFyndRPspyP161Vq4Z0a/CtdWDYM56HC997HprzpTBLcW8y9d
0miK+HBAK50SVuV/0ZKaLw+I9LdruJmHeGbLdFUk0/gHhWL6mavBOrTErb97y2m9w5CXFdi5iWFr
Uxh9Ig5jWfPMTdoFehhHNHqWBBM8nFGsbAKwsVjVDHObu8P0V0aMS6MQAcf1lDcO2JDed9fwlYly
jMq1Nq1iJsrDrtq5fEvGNQUXLp/CjnXDS2sG9l8FbHTfAIbapSPVB4skbqYAiQIjJpVCApnt6lbz
2B5DaYM9WLKUcKdnN67KcNXmtAjYp2gcYvujq6EAAnOi0jL+wfQZoabZMmm6/m6ksswoq7XMEFOc
M3ldfakgQBrE5DKR4eTKFN1NT20MouOgfD/1N2E1xFyxlWq7F2FXppNgLzRdPPv4REIk/6gLcMWt
vSgut1M4Zu9eY2u1aqtu1NSSBMMTkvagDUaovCKv4zTtUgbhF4uE/rMoZ1AvQxjgLHB8VKRpBVuW
RfO6nEQevnM4Zum71gxfpil0tvPHCVhGy9hY7obeB/zJWO+12DSyMuSbaThO2K57VTb9czLQV3nH
Q+S0JAWqoDcu//JwIv9fsGP//1b3AQ7gf+PJ3nZ/mkL/mf5nT/bjV/ybJdvAXf2v7J3HktxIsq7f
5e7RBhUQ20ykKl3MKqoNjCw2obXG058v2H1smMi6mcZZH5sZjuBUBQLwiPBw/4VwhYZzh4rYDE0w
KKT/YLL5K8syAFiD1cb2w/zlMf0vKNt0/wL1a5k2jgumQFL5P05z/JVJM1fnp1z0DXTxR1oFUhvg
P5BswQC2bZq2hmQRekDApk+JrAjptwinBJjC1KELxc5PPipVB4yEYuttZ1CubyMBP42j+N5VG1yb
BKygQkT29reX9o56gXZqbPrPkzg4kKABxJtwDF7h75Ra2uro2eoSc+ZS8mBL++pzONwZk9r/nNKS
roqj0wydRPgIuDBoV51hi10t8JNoG3a1FRYK4pkOkrlv+57lW1la9EFB2fDx8pO+86Ag4nEGNHUc
MzVbuqj8zv21sFAeDF5Z1XfgC2LF2NUVZ32wHrIQbhCwm2vU5lPg/K93Q8IDFB9pCwMo0YLCrVSZ
g/YSqmoFFpkZIBoAu+FRATUJoxIHsoCt3QM98zlKpIqzjvCJ0QJ0aJwIcKUzwQcG+LobElF7/7fq
/+VVWHyFC1SMb+mPqP/71OhH/sg/695GoUTYsClUmrUGPRcY4v8se5tl74KLk5/RBjbzGxXD/gt0
umG6/GFRordsfuhfLoai/oWiiUAuGlMVfhBbafdPFr5c1/9Z93LVuyajuKw1GyNhU0bcb0EcTeMU
WU2retwvXOtDwS0M9R4IQ1oKcciu6+hWc+9+e0HvLHG5ME7GdDT2K1Y2eZGc4ELqw3fHMAfjDRam
QulPS2kVTrnebi6P8mv9nQ0jN03N5n5tLd2MNL/MDKRg8c8CZKXbxsbw9w0ZCSIeE340X4rkU5Lu
SwDR6U01byp3HZVrNaFTjwvMoXqFXq7YN1b6UCqeX6xRy23hUWo0ZteOSZN2jZI0Za6m86gMcG9N
uSJqG5BBzp32gP6EXWyG/laC9euVBWsvhCy+jr8lP4xvCKngRqYoG1VHMHgbIxDxNr1VA8wMjx6M
iWCApXvRfGu7GOMdZ9Rux4HbFmrTG7unVOr568tv6ywO+CakSKjfoJljCml2/HscDDU5vNYTB5VO
B1rFkykcUDKL4/5DItIY87RgXE+z9Xx52PdCgVPHBY9sY4NlLIZN81JMRcCwKMCOW2oDVP3cprwi
eWGcyjMQ5czO1nUmhq6PpBydzq5v9GmsTHrzoX3oa6+yPTPfhc394BZQTNGSXJWo7Fr1tyz/2KQP
mnjMCuS1yPAIf0wpYXSuavOggXRHJfqpdj8lsPVy9dFGCNbmsvsY9TSKZ/8wDl8m49XKKI73X4Lu
YUy+9/mV9fPudByO6V8HtlxFp9Opp9DGdiVWvcBZa9YjGC+kb+JtGNwNkwqZF0WFWOo1pGu4sd5Y
uCsxPMUY1eF54QNNdnZd+Zip27C6TedvIvqphIe+Mr3URiC3oZJ0l9bNphwOGJuHnWfHD67pCQNx
yFq2kJ+tDkgquWt3uBwNpyfqP58JP12VvZAgxBntdF7Qs3yIGZjSpvCUVvhzbWnjIYruSJ3trme1
VOaVuNdOE59/xnTplbuCTZrsZ/EuDYGXVa4LDA5NBDOib2mU+A+hMOEolGTOFcjKKOn2hct22JVG
uHPwS708bRnki42K/MuyLCEsl3lLHanf9mCcOkq7zq3RQ8GYKqx+Z6BFmY35G9ZH6u7Px3JsenRQ
/1juSxEYU7E7NYeC4TkR4Maxw53StoFZFoAjB7XfXh7tnXXHKcbRB6tQp2Qnl/9vM5tKAzFBFBA9
vTXuEA+HcQEeFB9YgW5IWn9MbHsdJw2IBOfKkn9nY2FkmTZbgkNWLM61cRyrpGoFU8R/hu53G++m
3gqunDHvjMLB7pKfa5qK7fMiYEG/4hbFHL2wpTvW5RVNPNOYrsSHJn/NIkBI/V3sqJEss9Vlppkg
aZkbHWgVGEIbh9YyaMFwY3QaWg404pBcf8yVBAz0CMpEaYcrm/Q7Z4OAjmmS53JYs9+cfsXZHehm
gCP0qExJ8Mi3qgUQp049RJJmmm4CEXlE8JVR39kMMMjU2QZMlVGXmQmVcUCpaYBDdT4m+Flo9K1c
6CrILwF+oTXjl6vL0fruiOyqtqoD8+FedTrPRKsS3NqBEMQF/VCT7jp1HB+mPh6q61KhwT7HbnDl
476z+H8J1QnJieUf8qF+WyKln0G+68fJy7RHUSNyQw4vYPNhCO8YV8L13bHA7ct1z2KUcnm/j+Wb
Q4hXDmPRyNwOU6RsihG9MCtGVmhStCtL8L3RGEl1BTkuu83idfptlAYpAeIl3Ws/6fgwQ8pa6yhk
Ayg2r7zG91aihV0PJwf/ZCM9nZqhBiM9fiolegS8XYe9iHoSuLXLEXI+JV018MWUNzHELN3FTt0F
8xCoLqPAmzc3Iv3a98n3SQAt0I3oysl0tnciaihM0zUdYVomp9PpjKLKNbqhATHumhx/EPqGfdcF
yMMk6sepwcuq1uZDgzR3Y4U3l6epyXzoZMNhbItugY6Jvdy4F7tnOEGRprUoE4zoba7z1yaGmz0C
lvaaAjibihA5RJQOCDZOxtTW67l5BfhzbXGcrUiew1WFrePjxR37LGBHyATNUKveMLc/dFbHplTN
3eQnu0QHSBsp9Gj/i6mTjpIIWNyGhLn4xHHlzNnYd6pnJFTTJSJvqNxnC+oXjQUTjepIx4keV3FX
VA4NJfMnEt7Uhqfk2pPIkRYfAcaI4PbnYlhguovDBQMrTbNteCvgyrpNlLWSB6vcqHEFPtsRj7Ku
SG3ScLauiszYOCibXnVuhBs+KGYfXkk6zw4BLpyyICPYqKhR6YtDAKFFkANaLM038UVNwlDuxusK
RdhqqC0oaeFNVoY/L38N82xZu/SDXB1rLS4H3HYXgagH1qinkTN5qlZAkf/Zc0EIgs9F+TdrBsUS
sYI75aM9EW4aa+vOHzPrwUwe1OZr2n/suoOufA2RYpMuaeXqOZIycMM+QCYaTyg730nDFPE35Bd0
ckw0rdKjH8In25T6oQg+xtOXPqQF8Twk92NzpXqk/dr/Tr8vma5M/FBqIHkWi0ibFUuL4dxx3NR7
U71RuH3a4sfkPGWgOurmS5UD8rdQuX0p0lsfE/HpBT0jsB5ZyBVGPNTDRw0+QlA9myCWovaz1e1a
+7NT7nOutcUOsv7kbqtqB9oKLY/eK9M1JOASE+9NZT0Fw6ZuD0WzRUPYjw+pgWvNc949K3gPpfe9
fmuU34r8HqW5L2OyNyhmW15nYYKIMopnfB6/pPq2az/14TFNHwDAie4ODRJLoFUiws9j9LmfoeXQ
jD/O5sFA4ipaoz8HJ2fwN9MHSeOYV+oAcaAFO/jU1rc6bhnVa+HShSOuXoa3GGZZ9CH3N1GwS9K1
j/z5Kz5rufoUzg+k4zAI6QVLy/rSAx/ONVsYt9BAHLw3ctTC6C4Nr7Z/rLq1Y9/hOEX6ojgHmYoC
K6rsW4DDjrrvv0DoHeFhgYVsEZD00Be9wz7M6h5VfZslKMmsSniryg3sxxhVA+0p9JNt1B7m/nsW
fh/zDTbngLiwtTNxLc3Qt0GFR0Mi3zG+qdZ9dUgATMP57jf+eIvUqiZQljyMkjBx5YQ/3zCJKZs1
T2lJVbnynh4aDqdTliPo74WFQcddQ72nDuJNoGSf+jjFU4V9/cqZ+N4Stch/hUNJx3SWNUlYDkVd
jzLH5z+ss54up5PCcru8E6DQe7YdkvlS7kYvhJNJUxdbgURSVZCTJ2/oHwFdwqK29GcsDCEkzW/I
oTrq17J+mboPo/nDMP9G7Zpe6N6B1Kqrh7DxoFjlQE4g6vZe52yg7bZYxbq7QfI9wrXWeJbzOUYl
Ie82ff85fJb98Q/KbYbPI53MTfjMpcXUV9hgzEiDBTc27sir0NqGt+19Kzzo65h+zjiX7oBFPVRH
HT26dG0h3xR5+K8Uz5QUChe2/y546NO7stvj4YTC9AFxthyPlLe+fXGiY46Ez/QTK091Q68eGSx4
9yx6Gm2rqQKMghO2Kj6V8xt8TOHfNqj/9J4zPUSw9xq4e5/r+qEM97oGn8Ib+yMVAcdetfS6x103
e/1wb6BvhxUY5Ohqazo3TfMFvEb77M+fivQ1M/GqZ5X12lcH1YQ2G25aTIt6NFgt5RtsE7N8NBrK
YWCQ6+qpz26Kbm8DcZh+XP7iZ7kWd0baV9Q42CLlv5+Gclu0qV3B0vQGCycGEfVvokY0TxHm7eyD
Gvnz0ei+oOPgqg53jkV0YQ1m9g1oQQ9bzHVsUsUbKgSvbFCYXo4+wOXRzm90lHypRTku4jesWHeR
G9dJI3ty0wQ51wFek0GBCQw4AyDIYeYReVZij3AkkzVgiyNYIXHl+JFvb3H4kCaTywoNqXWAT6dv
N7bLIuwS5jviCLdO0ggcqu42V1bte6PQEaW+TLJMyrwYpVab2UmcCjBa4fyIAI+uELm4dgl/J1D4
5YZuwcKRX25xjuqp2xsmKGUP+/BtOte2JDhCqtKw9LGdWb/y7c4TITkWxSKY5/Tz7EVaFleFm3U9
Oqp1YQHYVG5clTIatx3kBDEWyKFh2E5YXtnYl5OkZ4h1tE7Zn6o/+Kzlxl76cyVg2mJrPXwpiwE2
unOvz98rbDKuTHB58WAohtHJuw3Sbrh/i9DoxzyA/EFZW3Px6ZphsoEXsyr3VSJHdP+mj2rPNqJp
e3lRLM8u2RVwmBq9AXpbPMXpuHiZGTqQ9QaqHTstCv7xCnEcixY50hP24KmzcrXZuDxUHI3T0hXc
dkizufovAtQIVXRmepvCuijBZSj1PTxGzx4mqDRKsplBB2Epo++6rkKVfNaurI/zr4reFgNT1yG7
5aJ3OuUoVSCzJG7huRDq7HiC0VOQNtUTtYZ2dj9cfsHLyGWyrEUOaYpV5NLL5IDykuVj01d66vjY
DBCjVSDoTgV4pmztcItWydc2/3l5zLOPqnOJpXhl8D112laLGUJFb2cSWXRLnbEG2ofeqQ2+3atg
N63rsvuZZDR5L4/5qzT0++bm0F+nhKODTqMyZ4lFJMFbVbSi8zOvcJ7maAtiA/eZO6d+tSuUHWua
pSUZI7jEGsihi4AjKMDsjv8CGGIevibJFruhELtW9WvYvwLeAXKyjUArCUyCi3v+nIp4M7hceXE3
Rm2U/69bPnXaK78Dshi/QEjjrGaLty4/qmR4nPl3c/F6eaJn4SNxBA6FCBI+WbpezBNzFeAuTpJ7
U1kf/aFW1lVpwmgdkc0UFt4dl4c72xio4RA5so3iulQm5Lf+rVQ1DuVkjWEWAT3iGggylATCBexd
6ps0TX/O2MOuGzV66nPz6b8YWWN4kltDlstOR541oLttUUUeprl/42WCj80gUO7sQ2WHzcMWU5I1
2Ed9dq8MfP6GmTIFQSrmJAemvtgfOj1KGgM7IrqU6m5SpfdSZHPZmlp3XWbXTrKzZoTDu+W9ggKh
9kLNdbFaUoHVgmjnEdp+Q6Oq8TAItvZZMx7EYE1YjY/b3O3zBxplgWelTeFBur2yen6Vxk9XD10R
+qFUm3kWmjGnL9sobTFm9YgvIyCpDIE20AVB/6r1ZKM6ev9mtFHBQ+9VLXjpFbqndFijg4kUaZ4e
CPi5QKRVTcClb6YEwCXSeFieBRDaAKSyQPJjSGfKabeq9eRWBy723EOh3ePyBJwMYBtWYtU3mi8o
9LKY+JNFqKFBU1PgQIduTj8O0baFAErGg3Mwg935/GpE+xASuhLz730SIb8++whNSnoJp2+jjzUn
yCC/UoZ+iLQRdLHI2tuUiwhsQG095OoKjRTh1YF4LtoGwh/GTVc+ydnGLZvlwAgopKKaeAbOUX0R
wUPkKqD1qbKaEbMbHaRv+4/2aAfQ25EuDpTt5SV3HvmcxMIR+q++MPvo6bxTB7BlW1edN7ez13XI
DMMCRPTEpCxiqqvLg9HE4NedBJ1BqYtiMRAJhuWUOh1uyDuYz8rQeuqz8VZ8YG9RP6J8ZOHRFjzD
gfKnDf9VecuhiNHOrL0Cm3WKPs1qTNZ6smrMlfo63waHMfe0zMtQ7xI/+LMbP3XuI8C8uNo5GkKs
LRs2XGDjmxRZIISUtS4osR5w0YBhnNabXP9QTF9GBH/DaQXJrKAnqqwzdc3FiD8BmcNQhLQfdyuc
SXEgjkMPOGYlqD5shL7GpNHJPbvbSx4w9hvGXsEGk1JGuEUYoxI7P15Dk5JZtw8Ta5U/GY/zUwvZ
Gr+nF/sTKt8gEEKUyJW9lu/RM3fNnRn8yB2oxjtqz/ODy5WuX9P/oKilHyXSx9pDWk/dh1Js63pb
x+sWjyL1UDbbVtvlKlIcDwjbtoCqXQh9O/5HZFkQT5n13dQeUMKUqrrDNv7axI9GcIPgdbRC2zq8
0x/Gz8NPfHa/6jvlLv8bmcU+EZtAPKIrNUx3hQEAq98maPlOb8jalMlblD1n0MmRNH8CnBpoN2BS
sS7AkM79Ed7PV3bos0NJBo5UC3VV0la6cKeBo6QYsWb+TOA0E2Hglmgw2BR1jAYMy2iENzMSnOvI
1gMPbTnrcCVw341buhsEr6yWL4u0kShGiOpa6+HEuinqeIXKhzdM/U6B1M7XEvRyesi/gPsBCPRZ
9qf3AqYvEXvUfGwT4N4iBdCYcGzVAaGmNDcZbmVg0bsjgglURfLxymBn+5DEnGmcC2Rycjta7AlO
FNqt3cDSjXEx3zeTf+9jiltOAnTLlH4LWoIhnqr+yu6gyxvcYnNgXMBCDueiQyvg9BtnSVTVUHJa
L4vBnGs9PuBmDpYdXVVzx66d3UbCkBgIbQ1+YHxsUwux+j7S1vRIZy8jTdsUaXiLPUjj5Z3+Nwh7
54a8TcesQvSYJkcK9cWo9det1JK+HCPnb40UguCUGT6IzSVaAzYj5vEubjK9Ut3WooPKCcZ7IGfE
SE9KFxSfhvjK9V5+idM3xpg6onwSSiFcZ3Fqwdx2GnQmK9K0ChVsMe4sq7vpK/2WRo7Ctppdg1ud
nRcGGApq2a6u2Tq3VLlOf0sOex8qhdkDiaLw0d6kyvcUTTxn6JSHYape/vSNyl4QoB4ZhpqrLuIw
Koq+wdqy8BTOol2lUo1DiYh9BisHu/PywHVvSIvzK0fi+Usl9lSNE1h3LEqdi4uxG0n6cl5AD9f7
CjptswFuo+5SX8fOVEPGMcb19PJMz9MPg4CRNU9a4bQeHbk0fnutuWg0tKkSXOXGHs33lirj0FPT
tObOP+Q6rIPWSgcUIDOMkzq9QnBsCNe9lvzxNovys0RpcVd1TX15j4P3iPBJZWSeikvx2EJBxwYc
MdQoW/vVgOIfITxaqKaL+fnyKzgPrNORF28dBm5no3DFyLZnj46/6fFrh5Yt7E0QX3nd54fJ6ViL
ZVNSf7bZzjKvqZSveB0j79MZwCAxaWwf5vbO1ONqixB3eGVc82y5Mi7bKlsBVTIQn6dfOYuQACi7
kCJgoJXrbmrgJCt5cCWXfe9NktZzxeCgABW5WKLBLOJACfXcQzJAegZZUKIGdCKDCD5yeA1s8E7o
uiYoIwIXADbrVD+dVAxJxJ0L1BTiMX2LrOQndCR4gZp/P3ByFH61Kcipw9S2D3Qegz2t0Cuns35+
OstHEGyABtLmIBtPHyGoaVZyOKIv1H8tQ1lOz+2Qvn2c36GygD5P3Ue3BTqbq9bUvpmTgvoCjQD0
A7G0h2Bzh16ss2aIetN1Ai3tmJwTB81yHSqQM9Be/eMTlgdGXopA4+rFazt94M4QsaEBi/XCWHks
e2SQA7PcWnWCxem0pVw14PiGZdsfLjGT/jIlIcC4lNyFtcihHMWHd9nEiSfZ+VuUS78qw7h2TfuT
kSXOfzMYEjRo03OTp0ZzOsXCd6CZNmGCRkcdcHon9DQS7UtXIlJJ3/ZPZ6YDr6a+blHo1s+gxuCW
1KEOaXig1/q9rpp8XzruDuK8l2uosP75YBJxRi5qyMr+YmZ+08EIh2buUb/cg+PfCd/sVwje4FMe
WT8vD3Z2GEHWs+kikI9x3prL1TUpI6A22PMe0rgUnWKcOSrX+SZp1Vpm94csHKwru9SCmkF+uRhz
cRgpCALafUQ1xPHBPqDgsitK3DOSvFM/dw2+HfNIGxsDlUTDxFwLMcYOdfcmIXXHuf3TPHM5s0bF
vLV9ByUbw76CWznLtHg+wALUaWgYWeoSqDZOSFFQjkT+pXQU7LiM9FFvv1eFj750h3VtEj456VBe
2WXkZz3JtQD3mLIuz7DyDrvMTkcLkrCeIizJQjqkyvwdlY5r9f9fbdT/jOJQDTIs9NEkmUAG8hJN
5YA9CnQdpdskDcutGhUAe0PK02o2PMOaLL9Dx3+G+artJwWNvs7VfjRJ93ky59swRLNNGeZSSmt9
Y+MtD4MqJbY049jUcNcuR+bpIfrPk6LyQJJAuY4wX+wm6H/Xg6+EMVVJ695ws4e28tHaaYL4UHLH
dY0vYRTcRdZkXvn82umXYGSdEjoVdWlUAS18WU4P88DsaAexJqJ2H6NqgUHptK+r9JdHt75TQUU3
AkSxrwX4tY/hJkIEtjjkoq6/BsP88fKLWHT5fj2P5VI/kcc62EmxOHDHWBlsFT15D0kkyzMq3Hsc
POXteuM2uAIFRbGbW/czyBt1laFne2W9nm4R/w5P0ciE3UGWvERQRn6HE07M8H0DqgHZghcFKd5Z
UZ+g4qKa0CvjlRFPF+D/jsgtTdC0Nc4uauWIPidNBamxGoNQE7ONtfN6LhxkMsPJ2Fc9GkkodfwT
cf9HOfx/v1hl/3/y0cdvefet7X6nHP76iX9tYGz1L9kJgdajQ1D71Xz5h3ukWdZf9EppHmA7DilC
nh7/Mg4VzfiLDETWGl2u+tSBWWX/Sz7S+YWco9DmZZWOUvWfGSQvdgriRGPfZKlCO3HIOxbrIx50
m4uLUx8RZLM+OT525ZUCwE+ZwnyPkwViN5Fh3DVNAtm+7uLbOk/0b3Zm6euRS+BGURpEv2J7fgxM
MEBGYMyP9GztXeOYBeI9c/v98oo+zaCdXw8syZYqtVH24iVzKZjVqBRh0hwBIMBSGOd50xelCtOu
cbdayp53ebxF5ePfAXk1IABJXrhgnyZLcSM6Z0aW8thjAPfRrNxHK8O7bEQbftONDgQms7hBsDPe
I/qJoVRHlYlreLqJW0QaSwW1szZoIDIP4JnQZLzrB1j8dYt3GbYHqNK7MaJ4k2nvYjbWgxHq0/7y
FBZbAq8MhqpkNbickhTqxOkMZjT5zYRywzEWKLXQOh9WU8yNw6VAt0Hc5KjGtUSudMfL4y6uH/LV
cUzSQ4H4JTtHy8qcgrMIZZ6xPRao395Mih6heVhGt1nXdjdua6LfbysdOD90H0oyf2TIncZznNq9
cu1670kYX6eVAtpDwG09fQUp/e7STynLCa7zqEIUxp0Tzv1d1IEFm4TZPHV0Ybdto9YHW8Tt1myQ
SDUBaFx7knc+Bv4xNNHo9dI1/PWkv1UTSnNMNDUv52OC5vB68qmLu0M3vFZE0M6e0vGlHtFzjUbQ
VdqUlw+spmSTRQLTOES/DxwoEg2JQ7UOW+AerfP+o6OA/1MD19hd+YDni42SEpdH0io2m7MPaCCf
k6Ztoh+daoju7RD/75Ce21qgonQfoqi9Nsba2nX+lB+RZ6tvrD4nxKY517ZqkYxbtIbnLX+N9okD
XlaJFPXKC5XB+1tSRowBGGJdsiOCtgN5fvpllQ5J3CCPjaMZ4XAdl6iWzDonHtRl/crRqr3zOiSh
hR2ZvZIiwWIhpW6MI9Bo6keYWi59e4oG6FcX4UA/NksjXJNQpJDaMSQTWqCqH3QxjPY26qY4BSFZ
S1UCLdKltJXWjVs7qIR1q0Su9qknM/lx+eOd7+zyCak+0jLlFivPkN/LVg1QrbkNyS/TbI52dY9I
T2j25Q43moq2bazfVuk8HSKFVklm+tdwFZIWf/phZLoji9VgnCisWPLvfwv0zkzLLoUJcTSQKfmS
0rcGtpIFjb5COUw9tn4wwYqGWJKgMWVi8lilBhw3O06lMYTaiK+Ut/A1psXnHmCSQisfldF/NczU
fnNV/MLssUHIO9MQRbeSiVtXaDljThc6tN+i2jIRGwoDJ9g0SJjcMzz+MJM7xM2hDiw6N25XFZhn
zInssY79MHtU72YoLkWeZWvdH82X3q0Eds+BwGm0TrvkB6Lc7g8aGQ0mw1OG87PjJM2LLUKWAq2R
+W9qdKT1wWDplVeak4OskdkmNK4poiFPU2KDiVtw6eqbdshKDDodDYMXirY5ij9ZFq3n1LDHDV1G
DIYwSonQEkVbpdlix4LCsT1Q0lX92khphGlach9Lt4h1R0sg8SJ0a7BDb8oX+hERaX4X4MKp1Ya2
nWouLru+rePRq5I5Vg6lGGLuIG1dbCs9Cx/LJndQXtMHoa4B/KfXChzLTNwhpnXMeggGruZsKos7
SYC3wRDHSGVZ2ehulBlR+6yzIgAfpfm1EHr2pNbMeS6EOOpoFv4YQ7pGl9fE2QLmKqDS26fy4VCC
W64JrcAlIyxaBLKyKtnpmGfhiGEjixLkxT6z9Wt9h7PNifEkXAOrM9cCsLbYnGyg5VOrh85RQRhz
n4ZpAgwvgOzn4rr5x1ODoUIxBzwK1M0l4IY9NlYEUonHughtmM4iQOlMI09p9GCLXFy6vTzeO1Pj
GCNxJC8ibVzShnMuGoE/Ou4xmWlc0uyyWLTJ37kKxPnySO98NLJd1BZ4lZLys9hIKjPUTHyQ/ONQ
asVBhRPtBaXi73sOBG+owXNfHu+9SOXGJumSJHwUFRYly6xMVHzkcuVopnqxT7ifb/ooTY4avlTr
3OJEi9qOevuYQ1lH/n3vJiC6rjyEDI2Tc43Un1YbBxs4H4lQPd0+fRchwrpQxBGOGFsfsnuqARm4
QmgwjXzH90CI4BZS+8hs4ESWusO6JQglvMM2XucWBZ6VXaa+uPZgcp0uHgy8EytZ5pJCX8IgDQOr
vRifvKOIkFsbXf9Q+lhzUMvTjgjT2bdFH9mUGBBzUhUI+KhCDQ+9BUr78hs6T8zJ5yRIkrDnMmQv
S03sfpVVRE7ykraZ8uYHTfRZFK75KEWMf3S8DDR7Jux5VlWcjt/0gm1urXZRoCGm5eJ15zZu8jFs
UxqmhoBqQtlsWk22gmdA0pTqq6EzQY+GK/Y6XNVgISLpy2suU9MA8lGWU/7Ha5gYh4QIqpWrOy28
02/e1SUKik3nH5XQkB4y+Op2s6VtKXJ329Gor63h85XFskIOlK4H8hNw6hbjGamlZrPlH1293qdF
48NzSrB9yx7r1umuBM473wuEpc5uSNyAoDEWEa1rQ6OHDfYguWOmR1AL0aPuSzadj8y79Ck6hBVy
TMCyai+skWHAJmjYG53+1rAz3wct3gvRhLlBqgsEl2LLiVcofSLC7AcChNLUQB+qAcumZTXfTlZU
fTYwXroyjffeGeFG3EtYPCnn6TvLSB3UTonAXeUBFpiW/7WP5x9Nr3/HGm5zOcTP91jeGHAjhIi5
tYFQPR0rNnK9GhqhHI0haNd5ZnwNBzyPbWF8uTzQ+f2IDVbS7wkFOvxn6gxDh/vkJNzgpQir9ms1
FfM3Q0zAMwskuJX1hKsM5lGx3+AJrff9vAq01vo6aFgFgRBW2mtyEe/swTyQxHTwLy6R5mLTN/NW
i7IyD15Sq7b3tlIMT+2Em8RQ2/FejZsWvp+a3nVmXm4c13ceuZaUV/h2Jq/3dKczTAMe4i8OO1yB
xek9hHHsUNcNX9wgHZC+tYeNiKb4yvH2zii05lwuFVSIUBZaLPq8qRvaumP0Midt6IUkYF6EveCf
hy1dR8FFjpscm+YilLK6sF1dj+KXFnHCVa40RzEZBwCdvad109+Xw2nR9OPiz5lF8wVhG1o/oA3k
nH/L/afc0rGEKOMXTmywAGqOLAaFSUyiIukhUIeteDBTCSLBPiaLn2dQjTFYZG16GuAyqogEt9Nr
qpfuU+8oxXc9L80DMhCVXe2MDNUnkmUp9ydau95ffvZFxVY+OhJBLHCgTI7lGIs01dIAiszIXb/Q
CbuJLRwHKrt5LVLzFnG5Nx0F1Sub/vkilwO6wHnBbpB1LCJdxGEyh8gWvgzYQ5BUKMHWTzvMcpHq
uxIE7w1FzRE8g2xwc60//SxpLoIMOE7yAozYRTfWsSAY1GI1aWl5JarfGwrKrEsISFWNJXW61mN6
wg2HM/kvXKeqCHa0UJUDIgLXsEkLFuevaBOMQUWQ1qkNxud0WngLx4lhtgVK0lX37Fi1/jlAsP67
las0NbXJ+GH0nXIf5yESsiJL7M+4aJoJ9f5Ei1ZofCuvfcFrT+LaDldDHRRvSTKbyTrAbnlcl3Zc
614Hx5w8cB5a+tZJPXuEpDFvhiZqnvJEFCbrCIl6AFFt/QVHSut7XfsWkpnG2Ofrvm7n4AYgq4iB
FmrDo9JW9iEOpyy9C6x+vFObAGupGdYHN7uptgzPTmcDzaE4HNbZPOvWOnLh19+qASztNYen81wP
8CHWve7n6NDHagwWxCqrL/QIS+x+/DD8qpajgVJFXNTpprJ1MOntGA8/tSEwOLaqbhsrVEwR7kRD
FFvpEt/6bJqKh1pBldjTrBqI5Bz00DozK8FcPord5s6oWgUDzHYcH9BreEWB2483qT1Nt2lbqle6
x4bcmE43YTQmoEvAvQFkiJjB6cdFStesEq0uX7IAv4uVRqwO6yLGXWs1CmH7Ht7Zscpt3LH6FWZ+
yXffqqG24khYPxd9PbBjGJX9aSZnbz0p07zVnQrF5N4fm4NDVnTIcaX8mAYoCNM4iR6SOiwwlunA
m/TV0KUboC/9c2TF7lszjJRyMVIbemQ17eTvSqhRtCoyREvXQ9hqeFkMbfw5Glvl2jVIf2dn4jrJ
uwB3RQlzyb6MXTduTSOvX8xEd98ECsWoIjdS0F7DMwAlwCwKCaGwC9LVBL1C3eFh07YrgyK/uza1
rNhik+22gFQzrF1pP/pvCg5WjlfUFZLxkaHimpcaMTbYZn7PlMp+bZbk8JhoRvD+MMqlht2mgYYb
QyZyzLUF16Amsq6hRs6nCieO+4/UkoBWsbxclvhF2n7nli/qqCtbzc39mxCHl1Yxyk2IEfCtnQBP
vrzxn+9YEmgtK1YOpU4aIotAE24NoL0pXjSq1l5V1v5Wz0x7o9bDdLw8lNxnT2OaW52sIqIBhGXW
Eo5YI3RqFFpcYeeBM7ilNd0GBef5yhYsD46zUWS5UpMvkXFOJ0QBWbQirKqXEZFGr1Gdx7BTqk3g
9zFA/elDXnHJEH1yDaL6C/ewGNjk/sKSNWSde7kfT5pZRpltNy+ojRffMAFT7+1CDe8nGyxGMSuA
kpM23YCATL3ESpwHaqXu33EY2ns0q/0rB/q7j8OSQc1P9tLOTvS2x+VnSK32ZSy1cQdc7kXHWmLl
i274PpUhMY7vHbLtWr6t4b7sxnnqnzM/UW90LLuuKLK88+kB9+h0o0H2U19YZHu4GdS5OarNy1D1
Ov5GQ+ipqFdcieV39gqcMGEjAdm1AQIs71pV4GjdEPXDSxTF2r0a9NNbmxQkzW5qtpu4sKTzthJU
G7UwAS3zrLjEGS6GQpXadeEqVVMOIktNCuqpSlc7B3zA2wxx92h+69IGxT2BjDXOl0EVWt486c3t
qCp4wuPFPemeHvZlskeAXLyB6dXWeouHxXqeUHG/ktP8yo9+jzaKEIQaLxM4qOmACj0N805DpztA
RPHFpcO20/uGU1Myhg5ViCw9dZwdTu7NHV/kdc77+DXLddwVQEZh65NM2yyIJ0oWVXGDRQzIq7DR
btD9xWh9UMcrF4olOgIqBwGEmizlMujzZ8Ard9KsqC3F+BKo9vQxrTCCmVJMBzGRTd1N3cQKSmvq
fo7TBFW52PyAe6ByaJzyf9g7rya5jXRN/5WNc72YgDcn9uwFULabnt00ukFQJAXvEwkgf/0+aM2c
ZaF6u4JzvTOaCClGUlYm0nzmNc1d5yXBWzMNxNfcGcXh5Qtpe/etv2s9GxxZE0q0volBWzmmg+PW
ywN+AxhpAta+H02Jaeq4pP/GUOxHHzzYUxy6+VyJhsB/LczlYUReJ2oxi4kmK66OIy41Ny7A7Suy
zoq+xyqqyBXIHr7cGbrQtdipXMQ7eBkRpk6Hh2WK8RjIO/m6Lgv/teES1Ly8lOsB3m5HiADog9Ly
CFDPvRzUCLAGcj3JoBgxoxYz4/Ngz9CmEupROkY4N8a7ut6YJbseXDuXCuSkbZYKLK0Uwyj0h2oI
wCcSnMyRk2Tpq1b29g77bNyg12aCmh3qIdJ4lH0zPrZWFbzGNbW/scWfWXM+LRV+ykos+1YnbWwD
jbNl6w+UK4sIV6P5Q0PNIZymyjh0vTnvnRnK+8tr/twdAMKCTw0ggP9sAY1+b1uF2frqwcGE/F4F
DgRQO+t2zZwANzIdd2/1WvOAdQKOxarQHwZabztqSe39OInXoE+Ne6e39fdjq4mzprfqFZE+FFkc
Xm5czc8cNRpjdCHAWwAb3MazqqAPUniNeugxN/2EzJm5RlfBoZdDe+OorVttsxWJMoidLbYG5WTz
cis2xswFbJfGg+2N6kyXYjmXC46sTokSfLJInRyjmfdzXIjzyx/EvhqZ47aKVoHDpPW3nSRQEp3a
c6AeXLnod6I3l3dYp357eZDr6cEZ597yiXFoKD2VkH4tMmALR4pb6g91W1Q7yV9+rnWAnoHdFAdr
aOe7HmDmmwq/kP3LI2/UP/lwXN1rrr5Gi5Bht5QA9NO6uMos86FVqGMIX7M/VE7sIucRjGYbVnZW
9DullP6tHhIiZ4G98LQT0E6x5NQrb08PU4fI5ksLM5Q5bR/NIXVOM63/PmoSxb/JRunG8hqEt3AA
VX/NpoMpdKth6udjDfFxarSvjqPKd7ge+t2BbZAYQNs86y9bOc19AJZE3YkMOfFDjBHGH2OiZec+
A9sQYfdofRKId2OySIL4tgxQGA8tICvdjb3+VCy52IErcwKtGJOCA22iLbffL+XaiXOLx3xAoaGo
TX3c5fC1XnkLynT7FM69+Vaja4H8imdDWvPqHPXUuIJGZGXDMkarF60Dy89KwIULrRaw2rpvOInj
uV7Nph8qVWZaONc1IPdazkFIOx77Wk0IYBPLnOTQJKpOfsDoy0sOgSmcuyWI0Sw3HE1kEfWe4UQn
xZdv7LrLb9RVn277ywWgPWZRKQZ/Dy55CyZvtGpqJkt0j56VpvdtW2EC7eRo8OXIqiXcQE2ThVU6
dm9Ia3JkscpV5Gx0myWyO231CTRsA5b+kiJIYqlSnpIZKn0pcTyHBsuh36HBubz2O59Ws4dce7vz
tSn906YvJfY+yMeDxBtIxwLK698Wk0GNscInShygJ9g3kvU1F9/MliImUTZjknBsiYD0L1pZJH7z
KGWH7SevixXy5dK7OINAyS5p9pXjY42YpLYIVVV0N+6dqzq2s2odAndY5WRRrdxyWO2xGIcR65XH
wCmmU9FUMBw8UZyEjjyQSpzxrE3FcGx8k8e4tLCVb9z8fepVy/HlK+JJMfZiLZ6EwdcGFRCMFX51
eflKfc6sum7mx6WaxFfPmHwQcyJ1iqgo/BxT9NahfzSbrflF6YrEKPGK5G2NqII8lEsp3leW9NDC
Xsq/P9L/R2r+h7GSS/7fSM3X38pvy5DxyvysRfYvZXn+kX9CNY3gHyTKqMqQnj2pDfxLJj4I/gHO
kNNr6XBCaMux7/8J1fT+sRI2SHFBIwLL5G/5b6Sm/o8nCC6FXR4nJCRXVZz//b++z/+Z/Gze/b1T
hs1f/496rN41WS2G//qPy7gB+XoK95CzPVJGggf+lZf7qbAVtn+yHY72qNqT70AEp1qYRSXVt9Mv
y/LPoW8NtcLkVtknGl1b5iKmczXcrnw4Cmu0T16dfTFmXd8vJo5fL490eWH8PSnUSWCiUHGnBbWp
uaQF8QeA+eGo2yqAPyuWoy+zdu9p3nBoDGmSAI3dq1L27ZdytIvHl4ffXBf/HJ8ri3K/bfOar7/v
lxBCVYNjtpM+HL1Omz+qYBwOcjHyA1Wx+NHJ6vyo4i7/Lgszv/PGobjvdEBLeEn+Zhb7r18C4Yh1
oPS1bf12cmxHzeTz8owOBcozraCSnSKMkroV2MwK9NDitul9Ghv9mwAP9dc1Fd4P8US+HsklRVsQ
95+HwuUhTHOBwoyYmk+LU3gnOTXB65dX7jLLefq5uIPA6vFMfvCV4pwzg4fIZyWOwdLHkWXKZgxB
C+Ogk8/eXeMVy8PLAz6z/T36mqtwDqUTc0vPyyh5ziJhwFEFMV7nwLqS2Hbxtxe3kErmZfT69+QI
8YAVkguvzO7LXbEEyHDpY8+uwOhtgPFZ5+dG16XYYS1bffE8r967uY8ZN1ZxFd7lvfI/lpTk+XuV
Vb8tTABdkDMr0aMu4CafVY3stmbERrB3Uonnr2EJ+87NCwQ4LEtZe32Zx3qfz1kM4T8vFM5+loef
0O+u4dqKc3meaQD6wL4v51WXmUyWLB6OxZDFq/scpS9QD1GsgLO9PNT6uv3f129dQoYCioRoHKqx
lCAvhxo0GaBt1rA/Mqm9GW2syFefURnGg++9TV0nRaqbgvvLo15vEraITbecm4SG0FOq/MtxTkF7
OKmfC5Bd+L7npYtwvjcM1L7H7EZudbVHViVUTNypmXiAu7ZtwrrPFNtd9sdl1qe7YXaCnWE31o0v
9twoLs+LzqaHLbpl+7f1YI9z7XfHOmvNhyB2/FM8Mc0bX2tTl+JzIYHFIV55h7TdwdVcfq7emHDq
6nT0OQaE/s8ky8WPJRgWzCWtXv7hLLL9EWMVbu8wdnWxty9yui2QSvA0XujcgEMcEyi5dumMKJsO
M2qvL3/aJ5D6xY5an1GPSp/P3iXG3GzeYMGlTVGjPVLDbvc0HOtzOw32n3nSOCelpEfnY4bh42rJ
rpJIw7Cq3qnwwfS542jcVcZs36m66e5Fk/g3IGPb6xCcFtD9lSRApE9Kum7MXzaeUU1AtdKpPmq2
0iPQ9B8a2b7yJ466UKZ2Y5tfPVvrcGRU7Lq16APq73K4YBRG1etOfZyabO8ZrRNJa3y0ZfWpp6Lp
g/uk/IGmWGUiRKIMBEid9y9/ju1Je/oFkFVpukLsBaBx+QtcJ8v0rnNrIKVNtafwVB2LFCdA7kDj
+PJQz6wtjwxnDBgzkqpbEgF+tBA+TL86Zq4TodKthSmO71Em+3uz67wba3tZVFhx3cZatoO4QEjC
h9zc/diz1V5uLuXR8HJkR21triD1GyggwaDq3gl/8U/6AMZin5u0x16e6nODo7/DF6UYSyqzGdz3
ZzkKvy2Pll1oMOhaKum5J807s7LcPa3KIWpQOvk2uSrQb1w12xubiZNbrFZA7C1wfZsrIFkgyupG
Vx5V5zsURtPiAPRCvm0T9FFRjV8+ZbnZ39hGV4MCRCFXo/QE0gI06WYbYWDpJ52FAk4+GfIk2dQH
xbbi5NQ/42LAwgWbyGX/m6vMoB4aJjZHFjypuzmscSkC2m66eZxF7r/qez879c5oQgMBWrRUvnHM
y7r4PtVadaM4uk7n1zuMq+tJnINrDDbK3wpMv1wTU5cHqh1881jMlNkrTvArh+LYDeGRZ0ahvggi
kgYDicLWy8SsJDxDP7WOfjJILHp9Y69Zc3djFTcJLicF5CXUUpczCQ7uSqNy8FU+I59tIbMTd4fJ
B36g1QbiI0lT9pHtDPrdWC7zaYHEcvZGzbgf8EOPdIWhSqWL8g0ejGN545m4updWIBW1R8Ic2l+c
4Mt7CctIo6pRRDj2VTdwPWJC2c79bkYu/0ap4WqV19iXy563f1U/eqI//PIt+8UdXaFSE1sMr7kv
TT1FYXu55d5ydfnBFCLoBQUIOguJ2M1exe1Dul3GKFZXV+EQZN4RwEFy7Edz9dZDrvbls3E1K0r2
AMhX4hZJMEzey/Uj3ukypezy2HpGcXINbJqWFqXil0e5uufWxgCrZnH86E9fkQ6BTo7w7cqjUM38
o1GG+6obqkYPc2qbd+6Q9Hd2YuoZJGEcVV8ee5tyortB6f1JrxEwKvHEZoZeL6fJnfF0H2TchaPw
wCflBtp4cWNht1QlTkHUg7xyZpaUCT08zN69/BOuP+r6kq0XH1c2zZt1eX7ZOsIeFJeOUR4LIpH3
vuitqI1FFfW+Dx9lnMwbpOyrW5YpQ3pgtljcsaHWj/7LeFnr+lrlN+WxoiN8iBEJD1EcdT/6hVEe
yrwIKDyn4vTyJK9O4tOgq2fAWq8Awn45qO31arE0UR7hODo73Wqlw4s2lk5kNVp3Y0U3cFEuo81o
m3yDGj0/oxnKI8D0pqNqPBg/RqMvIqG17afG9Srjbkjn5SsBcL9Ekzu2+bmw0uLGrK8/LcQS6r1c
P/wJePvLWcu0MjVChunYrh5LhR9EzuLCLzFwjtWKZv/yGl+f1vUYcd/RAqHXuQUTSEtflkm00zHO
Ru9Qe4WHroZxSy3kKjuguwgJglIQjRYqJfrmyNRmXmi5rcmjcCxXRqlhBAe7XeSfs08wjoOtV1CC
cPL2VI61n+0m9I++FaqO7+3B1h5NI/NyTOOVt6r3FaQPv7sKJLNEh/BrwG7iyXi55v1YYhefDtXR
LFlqH73rg8wn7cbLcnWIyGXBfBP4rmJvoIEvR7E7fyz1llGEj6jB2CBWmCuqyPbidZHo3U+GNho3
xrz6viifUpQCRAtBHJTDZjfNnainus3Go08k/yWLgVwNnn4r+3t2FORGV33NVTRgs37FoJO8mMt4
jNsxOAOpiw9Isbs3Yp/r9cMqhRQTkwK68sYW0M1NkOoz4BJAaQD4NKvsyOQW803vcOUTXYi3qitu
WRY8MzV64uu9t6KRIOJffrSY96XVGqpGAmPFXVVilRI0yNH95gbEjoj3eWXIInJD1nA5SuliRM4f
4tjqLuBqmqIIohq59+HlYa5u1NXgluoz+5BzSHvlcphJJiLtG1kTCyCtsuTIDHeBM+6qJukOLw91
vW706CHZMRcfkeqtnoo/j3NpxoCtEZBCQTmlge422vd/YxAAwhTToIgTsl7OR/aq9JPa7Y6TtHw8
1dL4VQA47UZq/txUuB4I+QFYE1RsztDk1GmqNFCgVZAHuLdT7J3JN28kMtffBiYcDAFgSBjdcYou
55LmDlDRgQJAGY/+PUX1IhrJ3N6Msu9ubIPrCT3p0a3mSDAp0VS6HMrQrAVWa90cM6MHctsX88Oi
Kf1GeLsuy0WqQrdyTcvI722Wb/u0pOgnUUjDsKVM5upEVUb7XoxVfIdsy/Qh8+vlxvVwFRKidkHL
G4wZGRkI100l3ktibzTHlIdTl9Wxj3vvA17qKAS4jTHcaRAN7yrPzQHZVuON8Oj6210MvQV+Tubi
1BC0J9xI2xQ9hLjficU29ukwlzduiutVRQ0BYCu+u5TNrzaj6xS1UyXrTeG5zStzqIw/knKcfxq1
sk8QG+UtVd/rW9cxIMaD+UeKCezZupl+Cf20qTGXrhSC4oly79zeyH26xIG3t5JM3OcZmuulU2X7
l0/201V0sXso06y0PEZEFwtY3uWwXdzHy1JW/cnKOlmHw1SVX8qilvd9IYOe5neRflFZUfuh7nKv
odNrIRZAJ2Z+GK26S6EVJuqDozndGNZKr919nPlNcrIqdNzfLZ22+Ae7bHpkNRrpfKvTlf398hyu
o561QEjfFpYw2Coq5pdzaCyp5c6cdyehOf1He2kT/B7LAhlqjGnNO7x40D4sgpQGwFQgNXtIhZw/
ObmMtZ0rQV5HWBia7p1QOX41XQXc/sZu2ugReIg7Ua5ZrdkI/laQweYqwGGvde04sM4uepTD0czL
5SGGvvAT8Hryw0pyYoW0zk20Yc2gLXZqLGAEd3MLiUkY+dSFpAWasUc8KX5vp4DGwtgeMA4aCme5
pZ4AyfvqTqElQCsUohmUNpDslyuaxXaNWadZH1fRAKzDit6v9rZZiB8d4l5oLrdNW0RZjKT+Ptdm
80uXJfNPu7WyP6taWOj8i36x97U+YZoQ13nd7e0uTyi4cn/luOnI5Q1FFQmiYhk8sdfL1GRGrq0F
UTI5YCodd4zvW4uAFodtG3HaHg26Jhr9ojkXs1Psi9GwAUBWmvcpHyEJmInzWY8HD5GOAeZ+BX3x
gGYeeBU4jBQ7nAzH1qgvdA2BB2lbD4XfqjJ0GkiUURKbsPWzlrI1giuuObIjvDoOXUdN9qvFQdnj
1DWEz9HSmtk7Vn78MNrWNESarurvQ91N50BSlYpUADb0fpbOWL3vklqf97U7rTozBMXvGjL6cdc0
TvIOkH9W7bVRH617sfTqCJ+zSFATaKsvE/zIOOzlEhj4L8l+PjR5k74pkf8LQqZtVfCOMkQChsLC
aSg1ULiJaryOtB2wqhJvJk+Z+au1QNrvkEhc0lM5LGn7upd27ETcKsVqDtD538a216uw8kqBtq4E
6JDu7aHD3TmBVmpHk52UXyHuifvOnyjD2Rhfq1OiwKcohNeHwzg51grVUfaDl5oDBnP+XHyy8lH7
piES8dOivFUdDXL28xILkRwBNM3jvqdTOoVeUrePpaxyF9SQU5d7MxOYB8WehwSZBQ35ixbPS/WX
J2vLjiMzU6N+9LLEgUzWTN03vQ2U3oXWqPnfXXwnvpTAxq3D6JVVdxQzvlqv3EX6CGZWCVyKhQqG
iKpeBqtJsywMznsW+KcUg8L+R7yoDkElS2j2MZlrQC/95JbWLpmFeNtXg4Fsd1WYr1VhLTY2JxYy
p4PRoeysq7SKX0kxlcjeZy2e6IYY4bxkdMV9jHUQKAWkrWdOOLuLhYIPbOxwaSzjvZ646JebeZXN
IZZRyxdzKXQkKYJ0fmOPsf4RBk2q9pmJbQ37v5If4XPo2HJVxYyqxSjEdHBxI+oj4O/r4maEUJH0
0RbGCyDpfyRxoP3R6o32Iy3Bq4Rx/EjmiObR7MPhox65d21ZSG79VL0f/ZrtBX3Ub0Jbb9xXda/q
A9i6YtqZVTNap7h0ukejn1TNojvQ67Ilcz+MUOZcCl5GfLQdb1YHDeJ/EOapT2JNJLKgcUAD9WMP
N8hnzZb2lbLQfNlPTZovewJJBO/mGpHD3ZSNeFMYejmfC6JaNxR6srS4yyxgykyzUbBZu7S8H3JI
eOy0/F2RaM0Q8byNY9jKhkJUQ2r5rejzuN5ZA7sqmlH2+WNuJi8I+wbaouCONqJl0HM3Mrwp42pK
nPQeqU25HJKsTJOdXfQ6GiaGnyIEgpIguq8QkdpDkBbOY2qawtrpraF9GWKz/T4oE3kgpOvss51U
IyBpKGbVLm4qrPnQ9UhXEX07Pnp+DGetxAk4DTvXXN6K2cyzo0Y6OUON8opT19VF/bF01YRloZmh
irJIgai+iYave5Ruj7KqUVWLCy0AbMpHd4IlFBaehYWdV48dNlyqNx4bL+MxBr3dgh21KzBotQNU
KZBFPYUKeMywGzyqh6zurHTS8FFRd01m+ZrtC9GzsPSpDSkBx84d53WZ7mca5J/NRhPfgczbHlKu
jvenlxUBxp6zqz7iYIfZWpDL/rOtbGcKyw45xdDAWFpD+dKqfupYPZkciSTvDwFfU4tKNG92RWvl
FZ12p/+eMQt4+wDqK+QPK6p847I45b4IOq2IuiwfunC2pHpYsqwtQ5OtV+9kqndqN1hVX0V5Ouot
HiB1hU83zb0vpZCTtdpQFMlOgyFtY2gvXW/Pu2/iyzgO/NDYSNuBBrdVvoNfUpmRnJvsjVCwAncz
dngiyvquQaCfqtX95NeEZnWs8YSZft65r+fMGJs6THJhHlKVukzAzzrr1CdpHL9t5qKq9+ZUe1jK
xVzEkdVOFN+9aug4QsIy74JWNz64xuJ9V2VgiUjkJqLVOsFLcZgGuD/hVBve8Fi5lbU8QKiVy94H
p4ePgDH4f1VWkHziZrf0SO/jEaBRNssPA/UXQjcxxHg+DrEldzkUWgvXvtR4ZQ9+L6OpSpHE6Weu
lihJfB7cIpm546pMmH/ZSYd/tZUEBZa5PGr7Vm9L44BoztCHWSBx60mSobL3xUyvOgrctPkxlJSW
9kOrmca9LfBoj+YZXcuwU6n9Z+sA+AyNgpvunS50/TMNkdo7BGWpIUIP9s+6bwDK5CdwvOgntLzy
2A7CD9FfW5jKytBPtNF+ldZWpU4oR+rmjRzKNC8Dnqf4jMKkBdVBX0HDm4BnXDxR6zHemwvb5zW3
W+XRyuvTCYqFjdVK0VGRDWlziYBjg0gmkUeDY2o9TQ+DoJyxs+d2xcZSjV/CDNSFsUeI23+9tFkS
7PAkt42osErvz17z3fpQ5cH8tl6AmUZmHvCKvRwSrz/3l6j+7+ms3Z6A7jMyDpuIOJjzrKm7xj4L
Jx6PjtsjNSsm60btYRMlPo1CA5bQG8wdUjabQptTB05qd6171ktCBHuamsiTRXr2A4QIXp7QM0OR
jzm0r8mkoYhtsnbENydvzhL3HE+0PUKIgRQqBzpfd45NQP9vDEb1FClR0rErVJ3spNEBVHfPZM8o
hY2YXmpLz2XhoPr8bwzFrEDfuOBxt12jRaeXuzTCPfsmjl+TPeu7EtQxBqh5emMJNxnt+rWgTVJ+
Z5tT8t4i6NrO6k3VefYZ3d/iUWGVeELhTMO2RUvSAzomt/QYN4WCvwe0AA2iDMEfW2I5z2DhoWzr
nOdy+ULwtBfF8KjRyB1E/hf0XGSvFrSvXl7Q5weFy7gS9UFQbRKtqQ/8Eliec451P73v1CD3qbCC
PeRsdw+0ntg203HSHWP7FqbpmUPnrBKKVHtWLaKtPABaBMOCoaFzngr2iSuG/lg6nroxweuTsFYv
3RWlivA59e3L1ExKDY+8WqpzHa/RjtfpX9dqTJTyftw4B9cTAvNPskpIALiOj3g5FGLqdTFl2gyo
kaTJhhB58IX8/PIHe2Y+iA5Qi4Vhs8JwN/NZVFa25mCLsyhaBO7bwKSK2QZvB2F1N6CQ20Y4OxJT
CBq0wBhosjHk5YRi3S7apfXHs8wFUPekMe5q0Pd/9I3Q7uZBm995S+JFpicbpEqS4FTawfgQVMV4
FrMrTrT+bok0Xe9X1tYHwgukA37FtlScgH+TxhL355W2H1UWake1q42vEdEzw1J56o7mdXkPBe73
6E1rSYKOFHV+9IT4AVBuLxcjMerEEksrzwSWc6iWDt1PVJZ3vtLb48vf+HojgdllkKfuIjDU9Wr6
pbbV1o1TGP5onyGJE/cDUcA1AMW7l0fZyBY9zWjlMXOV0oWnCbSpZQ2BiIu24+wHJcCYBP3SyHU1
EVIehVuzLOaZgr2PFZRnfneRWdwHsehDW43NnR6MRYTCRnIkcTfCfE61XepM2eM8WThzL5ArHWuI
j6o1EI5AsCjSXEfbGzrGE799wDly3NSrrAldrCs1xtzLUt3K7PPQu/pja4ykoiKHRFKvHiIvL9m6
4X+JE1YI/Qpg4m6m+QtFanP4DKtD12eWHTBMt4kcPzE+dgO8lpIu99GGftSEaTlNv8WspgUMaGvV
R6ChvtLBtjixGfsEp9aC/MTb5+1HuuGRE8T2jbltNt06yhNDgOuLnise35ebDqXHeS5MDw5LPRlg
nsmqToBDzFtSYNvy43qQEIQBmAk8nlvf3oRBU1cOXpA71jkFqJ8dnS7Wh0j1linuYlOm36BWrv4o
Xlyi/taUby1yHBhgamF1a0+OebRQnKTAyvP8Fx0irNtf/sqblVh/IIX6tV9IMZvkdvOV58TPc0Xp
4GyPmEO3Fm7w9WLXp98fBVkqVoB2OoT57SGvqFL66/NXpAN8qTK2sE4Zb2EMr+fiQPKHrLgaVazI
lMuvms8tFFJjtM699P8AQUCHt64tgCAvT+b6VSL0g1YFapjK7ZWSoeoR9XNVYp0b+HAP5C/YjLdO
durGxty/PNRzM6J5zH/R4AFtslk3Wytnip+kNOAD5NnJjeUAWOmWEfNzE3KAC8P1hH/pP92dv1zB
fSvhWlXSPFdG5bzJjXh+5yy4vgFaGm9APK6fNDBdxM2A9mhnMNzlJxIZxGaIewYInSn1d73foJo9
W/PJtlPxpmjjpaV+1Ha4Tg+1uLHXn5knBBX2Ovh5orAtIwCcDiqeDZkP/lPdqxqm5A6TpuXOHbFA
ffnDPTfUCsYmZaTocRVQ68VgQ3SxmaeinGYZfRzK1KbcWTTG7+8RQlqf0db/0bi8XFKvM6detYl5
BoKenwzZJxBMk39jj7h03z3uMhIo+KCXo5RxZ1to6VrnpB7LA5OLo1nqcmdmzXTjfD2z6RkKxiXB
BxCDba/X1EbfGwnXzotZU770oES6TTzfCGCf+UK8LqBlqVLS3dqqJtoIzfVBXbLp4Ti8oRqlQjG1
4wfu8lv9ws1Lyh27PmScYTJU7thtdlWnwZwNhTDPozvl7zMKxgXSPs5knWe3Sk6B3c+PWSNvimo/
O+6qv7Pi8xDhWRf6l3ONXkBBZ6g3z3Wbfu2pjoeaxARzDv60bZRDdOk//PauXw3q12gBsOMVgX92
7DHw4tzkMQloZAUZbSqw7Pt2Kn5/JHbjmkut+x4N4MupSQSdhrzMLIxYRuN95wTYyDXe+Jaq4G/C
s9A7BoOK/t2KKYcHv9WR9dCaAJXCC2lOyQyoWA2vh0BpNy7Gq2+1jgLQl7PFOCCwLifk91onlpJN
n9bm3IXe0rXvhKdpe8euLTcsaXY4ZONp+fXlT7ZlIaxSygboTW9N/kmJt+qU6E54FV5HzVlI6ckQ
w6H0wXdq+ajZbT/uC+TfKLdKI4d96yTurtLR/Lz3U5lQuKx7eAMv/6Cr008BApYkTBnSDipHm+us
4ZLTAzXWZ4mwedR0dfYwzZZ+Ay2wLucvwe06a7oZgH6hYpIzb015USB33GSZmjNq5fFeo7R5WlDS
OhhJ/ljms37jsnlmUjwDcFIR8yGp2mLv/GWWyrFVdRYihSHZWuOh7G6LtV9Pag3kQCTYlAHw1bjY
Qy9/Blwur95qyp1EUihfr9gr3s2Lf93/9N3KyOMxTk+dcKxPQ1zRJUl1ffw5yqL7STFdNUCXXCiN
dEoGgV4CwlsRsuDVuyGZtC8Tkc3jBBv0L5QkDFR78xmR8zqb5njPU+UNx9TSnF1b18g9pLVt4GTm
SPpAbWqMuDMq3Xo9LA3i8UVWDx8CSaMq6qYyrSMV63jU6l3d3q3eBEXUtjalfYyGzSQss7TnH5/x
aMJRGu0jLILTSj8mbtPE+151Zhzi+rV8m72Bsno2aLm+b+ox7qJ+KhFSpH9Xf2tFu8T4a6nY2geG
LTEprlJQDwHKwj8c3DGLPTZl7aekhNoS5TktfsToSutLI6ajzLJFD+veEv4hK5Gz303T4nxoAWCW
EcQqNJgAszvgEQytxHgMN9spt9TyYQblARbT91ObHkeZFKE5JjQwJKJbHyHV+imOVV7nhCAOKytC
pMs5K5uKxXFJ+/RDPQJZ2BHopW9mN2vKfTkNxFImTYzvVYEAdSF9/u8ROkxSDClo6TKG2CgoTEeq
WLqPyoAtjFlMW9Q72vZo2NM7sl53nla2oQG2rwuxGWk/DkMNhUcz8vmzShvx3kk1RNa0PEeduU8W
JwhbVAx/NImt3qcx1r6422ejsa+8mb5J79RNtqPiAryC5iO1cbWoMg6FLJaTlhqTDFNhB5FwkjLK
Um1+baGukuzykR+9QxTL6kmXHO9rkHioGkpYPjPmaJXs6eGCJdgRWpSvNNxS0kPbxt7H2dPMR6v1
KdEUgxg/B5Oz5HtfTObXws7Ln7EA6bAbkMf7I7Hn0qW5n08DaxS7bFCJvQmMh4ZfKyEbMzY3JqrF
k/DO0NgMjWVNi0+JVMYPs5zI8ACp+fYeqId8S6Yi2JMuWzpqRU70CSm4+dE0aELucj3L+Qhkeie8
xvzvjqXG+9QECLKbLUSjQ8r3oI8RjLKnvdQn3EwQuRmro9v75RwW7Ryv1tpaQlki0BW7yu4WLOHz
3vyTNHrO9j1d54F/SHSs5GJIgxZe292JWLmoPzptdT9bfWNGDXqj33w1dO9FQCemkWU2UcyYC4eC
Bzzl/bAAP9/VVp1+xqNEvTLMmt5HqiXi/eKm3WfwBKAYJ/wz0jAZx5lfVM82tgvKWH56uQrS+6Vt
BpveeVKcaYpJHBipDNFWk9YcRNivJfiZ6c73Jkh8mo6mjsQlSv94iAqac3SRU3y/KldDKxrWafpF
CwL1p5nH3Y96yPr3mZnLx4p3HPdtLa+/Fk0hXs8dtOcwyLq5i5Js9j4HcMLdXSoBHEWlhrJO5Is0
/4lqQ2IfG1uvzPs2VupzUqZaRm/JBmTSzDVIiEQE/vdKTVq1d1Xrn92GNvFJId75PSuRJIr0bm6Q
96A8825R7vxjqi1a/aCKuu9jIajipRNypbaRdW+a2lHF3rZ6/e2CWma6pymqkGLvdI1Un3bS3ph6
A9HaRNU/0M2m4O85WtEenSmh74zyFtoTrUvZEWAYKnh6P6VOiIlTlZ+90oer2CRub+1sUXn88ngR
MnQlDtehsIeWVuKY1Wa4FINHuw+658yfL/5bkx3dc3866NfQQBEKaIq9vF1qozlZiPmWK0W9dHYz
HNn3NHfRNMkAJzgHpTGf+8TL/O9mo/MW0J6jnLDYfmWhP1eyU0yn8yr0s8au2iupmnMwoU+9Q42y
M06NazMLpbr0R2JBsA7tGFZuZDjEHEjt+F0b+VUKodpETPuT2Xb8y2Ph+O+doLG5wsc+6ZEcjznf
aVorXNQ7rmqnm9NvCFvq3ye/aM1QBVnyOkh0Jz8umrZ+G21aVhybPVi7TiXBHDXD0MU0YfM63rcg
OM1PSVsM3F62cj93EwCFE22ZTg8DXbqfNZ+jEQbUkOg/K7/+qx/KGG0snrT0/7B3HkuSG1kW/Zfe
ow1aLHoDIFRGZqSuFBtYSsChHcoBfP2c4MyCLJaxrPezoFkbq5oRAeH+/L17z0Ul1Dliu6wGygQm
2fWLj33rKCtCQeKxcSgG7GUtegK43XWMNaMt633XdM1HaXrQSDkbWS+NqoG5umOPpDA3gsHZeUB1
nBB1x3rK3cV7W+CAid00G/amLINRxJOzMpnMGHu7YZ1r/VuH5KQJaas5ZMo72muOdVCEc+q4ezdF
LBYtBHp8QVnjJWRakNaxrRfS26PMSb9m+G7Pc7/WcPZQ0jHEA6JghWiOGIUWRdlBFYd8+IKigB8x
IFhLYxqXhhEJaWrTcfJmoleMDCzWQwlj0NzTb7W0GCBpNcU9aReAWAF3lZFdd5230+YJqy+akBXh
nW/La/pmpYEL3+0D8ligXR26bkbhFDUTANUDp58hIJBL+lbULMaoP7jKENO+L9aiiAs79T9nAzVv
KOqMG6un1sRJfNC0p7zKewum2gTugKj1gq6t3zNyRvGT3AkH+cIyD96XPdXzV+KkKZIe6cyEbZZe
b0bQS4ckXBHtyIjOivDDEWXhE00N89ZsvfmZL7E8Y5xY7sAZF98ICoKvSZU8aAOD+iMJ5nwRrYGl
M7qzYsUssxcNwcQ3iJlV0f04z5SVEJoXE8CVfCn4T49FYzm3qBf923WcU6qbvNGJCG9ttfdGMFkh
bUg6DUEH2yJutCJgoJVZjohRXCK2G7RO90O6I9arhNQvrgSpGPesUrq3aSZ3RJfUMqjdSMC3RdxP
4/o50E/rd+ilpwbnf1cHYUXCTBkT9SOT3QjcEHGFytpxa8igdnf2UpgnXuFExcwX8nzD0Hf5DKba
zXbKwH4SrfhqHvUhzcFj+OtkRLnttTfSKcVrnqR8y9KwEoR6piy6sGXwMmIXVsINFzb/H1qADDD2
Zxpv7lgEdTSnVkVmRoeEZ8viUt7lfaUua9saP7oBMSA/YwlEqKqO69mJHhK0BaWVDILKT3T2+Rbk
rzJXK0pU3efUgee3hUEepWJNm7gNF9GTDuqXfXorpQNO0RxK98bn2c/CogMcEKFJpNTUJzRmMSUh
yb/maAVTvHhjzmPUn1U9Z/XN/aBUgY3IdRo/REUkvkeODPqB0lUdfZnJee9P/Yc+px8ih4YZUqRw
9hv1fNn1FJwPfeVmA6G4iHbC2XeaU2EJtIk8Zt6VdOyUi5SbwovpvYHosv3BlWCOJyuJVmMWJ1gR
Fg3EcVxTvo/XjpFtykT9wPsIZLor9atVz5v3SdOmk0bZ+mkEpWXspxm0RFw2SISipgRHx2x2TZrI
5bXNo9zQuKuiqsoutnJNuvu+NPnuXtDan26ymlAyLbfbSrudLvJ8cU8T+9yy8Vbpn+ZkNNAxFvmS
hqhdB+p7lDrJdhTZWKEByYPn1SgrcdEVDXfL8tlBYyjgk4zpQxnqGEBnM+PO7FlklZZpn0uq0ijw
aPo68JwtgJsQpWOZ16161Nx0vbfGdEChYZu2wAO12n6ouCEfFAsefsm0bw02L5N7SOppfy10a/pI
dFDSod8GPfOddWiv7EFHMmNP0nOjQTqINUeFNC6aZUetN+R5ixYzt3O5act89ZF4BNl+NpL8Euki
tDN4poEeVZ6efxSOqb3YCKooeanreCrfmtq4H+vAi8rFPGrl8CIttZf5ApgBgliYtnOcLhqPe5b0
oeN1N62zbh3b35CxcLcM2nbB4fSYSAvf+Qr6E8CJ7NiTZaneMKVcdSTVvRRj120ytLUUgfyvsg/u
HSqBawDk5gsS1aoGY87cdzvmjX+rIVAKG3i0J0gBzqab+g30w5isg1tLsQUiRCW7Y5xyY0O3AsVa
Li9a5d0Lu3RjIm62KrAlCR+8cxFKcA5RmnOJ8Odi7sRGrweEwEkFKA+nc5cUZeQgyrWRhkeGEkGY
ePa12UtEoIU7vRqJuW68mVCJSss8jmyeuqhFp9/kaRDcGKM3GKFvioslaC5yb+g3mrC9m1Ebx9gq
rCYEThw8+TZ6qDZ5IJyEoAaZrJdBkBR3xGU24D3fNBGLYVa3ynRPOSIwuYr9xPp49pszA4WCor8p
lkQnHa+JHntLTEShagInMGoRuMnIk90GIWLoZ+6BpPj9WKlrz1tj4pPv9PQKDWmc5+l7yimxKA66
QYhZKNVDqXvxtJYtgii4wqv30FEmaiahwwVp9mASFP3xdKmjzLJClBq0lGPSDZ7X9ehNsIMmrwgb
rUy3GrqGkONHnM0kqWSXow6ZabBEvWE8usZJgEe15RbQG4WBjpD1xvdmupIGsVZLZQKpq4ujZlX9
ZjDaT2/haKExPLr04N88sePzJiDINuXWyFvOza6RLTunnOPVdYE/JcO+ztbYZk+bgoZNQJY3edG+
d1ax8ZORzMppsG+EdC6rbPkURNvFi+ZNGxdr1y4Y5F3lp+JBb4V5nMZefx/lMhwQyfmxu2ZDVKgg
rmej2QiPsDNHObcuVqe40nCX5OVd5lrasctJebIq68WgYI0ylNlh2zRdyCHgCnN5f63LLvjwvObN
opkXG27pbFbO5JHTlVcAJ3c++2xUGmSEjp14ZZ7QHVM5VxEpq3tXb+5NK79bWBkQK6pwlu4BlND7
YooHS/6oDPnpj3CLLeOi9YkucocYajDUav9OYmsv9fRR99cEGR8+iMnlFMOqEAD4iFst2Fc9f9Si
C2jDYfFfi8x6IanjNSutJ4uuJyhE8C6hm6VwAUbOj4gyH5cZOx6DYadqH6FIfnh9m36l+Zbgla3p
Es5XEkZSquVlXsv6lsEi0vfmOdXa5YRce76368w7GgXIVbc3It7fXeF6tKYLinWHgCqjpYyr+oX4
ylbeWQ2yZNOrhovWq/cs0CgQyoIYAye1NQ6M/hdHOtYXx4x9q0rjhixOh8IntNtsOwwtgObhNRdB
G51Fcw4nx+SSSrn5tIUbfE6Jn9/z5ssQmA3TWWN6TjiCb+fAuiqt9L4wAR9pejqfEreBPGzDggXF
p5FCnSP+p8w/zpp3mk07spASzl7zCq5VbIesknkk/fWGbW1LAtbJFmrfUdKPiPZEn86hU9fmwctm
GQf+bHzPwSrCQAU4XuQ2U+qaZ+V9aR67mj6I1B7aFNrm3NmPhAtcp1oCnDppZ50v1x7t+TDndsJu
qTNgGI3RvTCsxroI7Fee8zVGNm/VoJPZnrCuOAfcE7eyzKsi7Gi0xE4wGBem7N0gbglsiBKf/N6B
BI44qaC+xgEZILugbFKLGUwu563Z1/u86mqPncYIqID1gX6LTs8hssuR7hj48LHYstWWBw8wnhtJ
MoL1g5+wBoO6yvK7QAe/eqX3uXlOTetwiYVIYV39hWWt9yKj8yzt0JVN2V9npRyeGqS4XFDSrtwT
7cJc2yq43P3DQkYH/ZG1lYeRDka5wTCEo7hJUP/vGM+laHH5Fw0uUi9THx3DE2wFvc6DWQYOGuu6
bYHIkfXq14+KO9G9W367WGywpMPboxLvtknU7Jb/Ows57bJky/mr0jZ5gTBjk+U9unG/nhQaTZit
2a7PrLbeFkXXfGGPJa4bnZS5R8tj0EVBY/9VK5ctbxjAOOymuh1+mJUU70FtiSerzkcvhDat6L7Q
nX5eU+XdsQ3gl1CT3bzRVzGtiJbK7IYF7f2HQUe4H6laptMlF6plvyhJwIhIkK5vVEa8coysygbk
a2KvinWCEtJrmqFJydpWdPdZ5g9wTbJsw8lflQezD0bOtwRddmdGqg1v3G0LtTVZez4Sr5f8p0GM
Y+4wZsfgJevbe1NV4jS6rrNJ9ZZFrMrnk6SdsQ30Vr6YGJnava0wO2yzXkMejqqfvr42UGeG08ob
GFnOsh67DD0Urd11UjfNmIkPlNg4ShahF5wyfTIt2fFFT7E7jvWL1qdU7at9fgeW1W+fuY9uEQ/D
GGA7sASI/GG15LvXJbqFP8n3Cm5NRQ0byFKnndxr6GIZNtB24vlnlyyMsf3BllB+AZtFM9yZEtW7
UZrF1eoB+YuJfrP6L5sAWxpnjqVFmYmFBafcOH8QepsZIfBNWimpW7U32ZpkDWSnuh3Zv+qAHTzo
koeyK9ULMb1JEpuTa35WNm2KKE8sMlaXplRVXNag4PdCH3yFR6cs7vrVu0ppub7lY63Ga6tc5QXg
2GRmn/QXVq7eK+hTC1qprH5C0JBOLO1rCFT5YhWLdWlkFjxxfdapzwC8tsamaxPyW1C4rneiWrT7
qRNBFY3KbumwG0BDwtYTxpM7rt59kNSy3ppGOd2WCdrnsMqN/sXM3Pax7dbqHoyxGEL69BRn1pC2
dUiJfFZVJiUWCx0H166RQpW/Gav8fc7h2wilz0Y7k7nKz6NbeEZOL4tkOMBKT2KYMeP1arv9bz7l
7zMrTkXo9GAlnJEBIAz/OpkoxQK7We/0w6K1xrSjdHdvg7x57pAukNBbGCCD3WRP8JR1j9avvFB0
4rZW7SS/mev8bYiMVxz1kMUMDeUac7S/fpG89hsq4xKJbpcVbkicDU3DWmvV5epk3m9+9t9nVoQt
MUtG3Ynd2v95jEyQqlEU0PcOLe283cAx7lGxhWwW1+HNbx334TcjoPNM/69DMu4mNxPN3Bns+bNe
1hh5vjjOjge/CJL+w+ht9w1gHvK3ui0H2pCjETRxJWwCI2iIO2oX8OaEaQMucffP3+VvDxbzLBh9
Zz0adE0Grn+90KNUkyfzxDmYk93yMTP0X7N2/1vlAUobIL+k8iCGZpB2vgN/GpgbnXCaxTFWrnA/
7YK6KC+DmrHUP/+Wv416z59iAlxCoUuywc+/RfmltHKRrIdEusbJ49i3l641PbrIiThupePWShzx
3wpSzh+K/JFxOaI3FsK//jSEXQ7GTW899CJgUMaOxvAI4AfSkfU3L8Uv7tVZhwVP/Y8Mnp8fm0Jo
XWeN/nqYzWr9MobWOqW+3f/mifjVVQT2CuCNV++sK/vrD/ITmmUdzOWDaxfWNZ5Ktw3Lacq24zkM
ubI4Suop7px/vnd/yFH/8k5wHc8EEfR8xDQwPP7rx5LEs3Ra564HJlYZIEUy072tS7j6J91YxQkK
CMZ4HmfNj46llqeFrinJKgjDSSrre2tmJKHOZbRe2Jdml5JMMEidGWVvnG1X//xtf3GNENAgxjhz
9ZFz/vRlZ9/r9GBW6MEVHS9bwpRthjLuVm2IdTEj4CQo4Tef+bdViiH3mYqGdpTbr/9s/BAlTkCC
yNZDxoStN0m+rqycuVyWP9eMf//7H0ihdEY3s0K5/k9yMnkOtKfi0g+1tQC4a9IJIpvUxLBRXqbf
1TjvHtZFGG///LG/WPYR8YOvxAUNBuBnVWdmBzNuYo/O3VAWx8RBPVGTJnbdOL81sP/ioxC6QJwD
3HOWNp5v8Z+WJHchJtWQ5nwgqr7byGDCF22l3nio6rr4jRbkV5/FO0sICQZv9C7nP//TZ/nZYvkY
fQmZGOz2xXQWBqkWzaSwLJfgNzrfXzwmAIDh/CDwB7QU/LSgU8Nndu8QaJE0LnHHVGjwc/2quEi5
nT5FHG28f75pv1iWsFDDZWRDO6Nlf/rEnm161s8rYJE0clvbpU6rpbLu/vlTfrVAgMtCSmmi2kRf
8pPQfNIaZOYGP6wAtPix8vRe45Ji1D5kjfmkuZN+VQlswihi69uAzfTIcNd9mytUiKFpifkyScS8
GUWCmIKWYbpj7rz85k7/6lrAvaP6J/oZ+ctPX7IXddN2trYebIRpcb/2TUyu3vibpeBXn3IG63IR
zjLZn9EwKl2CeeqC5ZCsvrmrBFMSaaS/0xb/6qklcoNFh58DFO4nLXdWGUMyJd16WLxV25uVrbYL
ExmO/YhL/ri5/w/d/xfr9Z+e8/htePs/vP7prfr6z79OX+1b+Rfi/vnv/y9x3/f/zcNuUYWf2e9Y
8PgT9dUP//mXr/+b9f9/oUpEjf+R4/B/xH1L/ze1CK4e3G1/qKlZH/pmHLL//Mt0/w2rA+2R42IQ
4201/xvgPl/lr7sgplIb9SOMwPMS9KflLNeqJR1U3u290ulu8WeO11mWVAf02+vG8TXtVjebkv7O
MGHrIJ89CHZm12u7nPX1ringTbAzy01yTrMT2SI2aB/H76oSbgxZo3hX1jjt/cI7ny7zfPoqM+Fs
9KEqo0aN5hmhqbaIpswdMsbsHu1+f8qaCQlAVssCnDXBFeao5iuf6Ot72nLrBrGE/lUAeo9zFJod
Q6LC29NsK24DnSlIMyn9YW1zSBQUkP4d8k7j4AaD/zzhjzzkVVm+r9BOXnBYQ72RmpRb4sfJhx0q
/6gZBhGbqU5iFmMfGqd9XcQID+sLNXvewWbqfJBV5t2dG0wnK1PySZpNctbFQveneWHUHvwC29rO
UjZfAn3HrTQzGyf7mGkvnkKhEU5d0p7gFcgrV58AgIjKuRmIOvUbPT32ojBO+KTmPWOn5W7K2/K5
Mp30URACz+qXBww6Ah2uiZ1Z6+vUDMOxqjQYyCU9RpqAhZw3GBr8XUEA3uUozPZ1dmjygOfrvy1c
7icGkuNnAZ30Mu+DuY9AQjC9n5l0hGMxGQfJPOZpdgsjJmPculhw5gr0Udk5bRNksB3LzO6eEgbH
DKbxpn20cqk+GrOqD+vQt5+Fg6E6zLXJAr+hcgwG+hL36MC3vWV358nIvVHDtbAGmoMBk3IkUKEs
mqe5NPYu8wWwCmlAUhxd87Ud8ztilW9bO2CS/VC3lIoco7wNQMBqRzqmG2o4hN2i2Mo0s/eZMZws
IydOnpZ1ylHpDqKvsU9yZcVa852SS78Tligj5vAy1KxxU+fru7v0eyOodppBnJHndCTFFk1skgw4
jfZdX9tnrk257pNCI8sn3TByeUMSAJDFvzE5XH7nNXNxz0CmH6KE1T+VOSYxQNrvtp3UD0DE/Ubi
+yCsFWe+zT+0Tt+sWYl9UGZPKmD20VtdcYSMGc/9u2vSE7Uxmg9asPOUp0WMeZG9vDrETJtk9m6S
TDuIIt95WlC/msvsbP3qDg1eu601puB0kciLGjGlNlV2hSPcPdDdDgvhQY9hsOHV0y0+ByreSt0Q
S0dHdRh3aV/uzaz+QFHqYxKuNhWjDLeeDxbhzVEmVvfsfGGf9tEY6PLapo68yDwRp43z4ov0k3n2
NVMzkOmm8yU896YQiQor1bbMugf6kjTlQnvOYDPRP0MKpdFOSy+rleFwD+CCRvKNlwWbzFOEVZpo
+LpS4zuKuzXziKr0ukcZaC3sBVHsujHf9UzCT4Bwotmoiftp83gArzF7gYqJGwwVfrdw8Px835J0
TT/LriF3V0/6Gf1jVXLbjGgMytaxD5Vd3puy/h7LR+QFxAg59NU7aubQ4v2EuAivg3bbRjcGEhQL
BkDaYh0CY9DDjrfuwZtM/wZBJg/I/OVSUV9gWXqEBljfjLPGT/fnsGUasw3QiA2ssYVHX7EasbuP
1n0t0SN16a3v0fnHM6rfLl3qfdfDmoTZkmzGqZpjpyusk2evb6Ba9RwjHpNQcE3ntMom6FBYZo4b
40Cobt2uG99mm5tmzHV3rWwn3ZFdn590Gj6C+eg6HFuORfHUGslF0TA+D7V1BX4xAYHIWGKPSMmu
YVG0H4tarTeCRcXHmgX1l1Xp1k3a9VhEpASyGjROXPo2LTylfjiDRtfBTZy9oxk/yoaZQWC0PG45
hzjfGVXoBqq7WOnlcQ6cG8Zihe1++7N1hOZkR12f2tHq6w3C0eG1ROM2AFWOKcPmo8GU5KJm5rMp
ZwRNxtCfQDm00VBN9kMbtOOtac/HukYqIebpbcyN4qa2GDl7k95nodck14nnVh9Jk3gfJYPWJbTG
2j4FOa9q8QfBCOygX0cGGZsbHyXP7bzU+XnjWkbiHB40NS2IKYzbKjU+VnsdtpkjjK2DZOdh0toz
LsvQU+gT68xyVsyXBAtnxyRbvedhlvey0pUREtKUvJ3nVlGLEiCC37nDyn0JoIjWOdsHS2paOVvY
nuw5gVHugdUs4Rm0ynHeio20t1Us5t4x4gXhjxslmdu9ty4zDXT96jhMNmfZ0lcnss7qPGRzt3n4
VmW0G5axMrYFg/OwUKNF8ifPWdddGWIY+A9NB9ssaa9MQRoHuSQtvYZ2yhncqgb3NA7PZdtV703X
WlFegI1DzJdsOC84mwGWiMGoC0lqWWy5FRWbMVKIXPMwwuTanpvIrcfm0GSmdt3N/NBQR70ZIksN
ESbVr4kBRxW9K6GF0ayCJ8LiLT/0V4+tITjrLH3N76Iu6Gn/IqmP7IHQ+LXtNsBnbkies6DYnIfG
xDanZQ3hThvjaXDgaOQoJtx+u/rdc1cMsZrtb1+fQY3IGfSd2ydcnemR9DI2aQz+V4K4EBnyKvlM
Bsliq7qL1tKKUFCMHfGbTuECyShy+3VBpcvGwYg/RvKImlIm28b81Dxy+GAmIZ7me7q1c2hs8tFn
UngJArvEz+WdncplPJfqa5oVw/NOUw7Li4J2wuo32boIiUAz94i/m7CYMeJ6y4VfKKbCaTR6Buow
6Ua9a4I5SdogsizEfZqjA5wJ4kyU2FmmH/qivc6urJleek4kqBmOywRLK1utb7o21ytaINSq6sLS
7H1Q5Fd5wXhnBkzUrvgraOd/eAVTVLGsMHgCOxIwZ0JDWXLjWf33ort4gq5dp3uZKutmttNl11ia
vICuHyY+QnhPVl+o+ZFo+jFrEYK0VL5S5AzHcSBvfWwZQgR+a8Srpa7GySlu0/GoL4kWVnImLTJr
jx6ct+JMEjN6RE7yikCC6VlM496a7xD56tGYfKBaMy9Tw90ArYoHBhpxptWR3Q+nWsu2E/bYFKJZ
P9RPWT2ihKyrH4ZTRSvNicW8wVd9VQ7LQWeId5FLhJXcltjJsjeYgYw/bTdqBuazhbXeYoi4XERz
gtZyMw3w/rLK3k+s0XvHLJ9W1GRbfx4OTtFf+YLAvT1YKe/CnqZQ2mN2mCpEhVQAF16d/ehLzb6v
V//bbJawZKDlZzKqh+K5nRmoAsD5CLx13cAtLNScR3M5vburQEuS0L4hbA+9gwpHu3r1lcgvkV1F
hU4fAi0lanLn5JWFEU7CAmk2P8P6F9ftaHfx+TI5KGO3buXIK9vW7FPh3jMy/IEC/+BoaiOlKO+s
cf5mPMCcrGn0cOo5Bivf7j414Rz7FHXjmNSPk9AfFNzmUK/6S57ZgqKrevYDwQCtVT6Bv/7KW1Zs
7aIhEzJZqwgg3A38FgPl0TksssyRhmqFH3VV+eKVcKJQtKau3W8NR5mhsfCmhVWtJTunyuwI5lq7
Ker8pOrmskKHF5IZczem7r4dIClq/oM1KioN/Dn3I1R3VHczNUaNar3hjW6WaBSfue/cjJa+Uxh1
srPwUqmKyeUSXBrtimlbMiEcb9y0PBaBc8WAFtvxhHg8EPW0J87bb2Jwd4zigebhkYdeZALW0xC0
4HDN40lpNsmvBXie6QNMV751vHYNzbnOdkD5Dp3fZpxrli8Wfq1Kjwu16AFU04WZGtRU676iNhVs
K72J1pZZR3tPkwm1TKG7j1phXYBJdC71luRLT65hmd9hvFpiwy73ZSAR0fnHXNMfOkoeU1rvcuo4
KQzO9dSziLaTFZmrcZ04BRVu3lyyJ13qSfNDm1cZQT25SFnEfb/ZNYzysrLM0MkP17pxLXzz0LvL
7Vkuyx1xkVWNJi+rueaUcu0R8cG9rQ/Bpu+zV0K8rvIVr4dKWTeG0NEE63TXPri9qiRK7KA+MSl2
XxK0g06ucwyb1DsPLPvw0mU7IrdCLSOijA3023HwFLA9XuYL47rUTE/aDEPL158pphKyIX0nzsVI
4RPoauN19b0nPNTjpsGy2hQ/JlikvCdo6BjY8jisRNW4DYY/cGVNrclD0H12LmLMBXkxWtD13mNv
iZLkh2ZMF55b2vuqRASFuMMuNeRWOjuL2/YRIix8CYWZxSp11qj2Tf+jLsT8OrrBSWgXQhtmZLrp
hg7apanzdYZhQisJYZZzr6QAGuySBDPE+N7Q7Ui0fNRmd68YrhYjzK56gFJiFXakSXtXt+lj3Z/L
kEBug34YDn5DwulgwWnru+G+UlbGKyZ9rudobnPXva0LxFUwAa+bXnx4g3brGet+8hycEaaFpi24
MDoz3clRhxIP8xvkmZFtMzFFk8WFIFDWzI1n8F0ysszmEn3K1+yt4oTGLw9ts35f+CtDYpbxRG9p
W2jmTguM58nU65iHub8zEBIdZr3ib/ecEUTp5iFL5Cs0NnNDYPF0U/nVekt/rw8NoUdu5zABz0lw
9tr6ppHDnTBsOwqIQI3aqb60Wrc7TO3YxVqtvVdj9okY/s2zCzCSxBIxnkeohY7y2aNz91wr77ry
ZxFzjmhjnAn8jLbYuUZ5qXsqZyk6D+3JQ71zAu1BauWyz5PWgeDnH1XQfhEUoDCfdPPRsrwqSqz+
DAA00t1Zz+K084Wl9DvuPFYHxxGbc0xh2QMco4Pjx3qPKJ/Hs7oaBlofhak29DPSaMjoD7jCPJSQ
M+pJov2pkvvenreqa8EkaQNpXsN0JHR37+bpg9FV7W6W4pztXOkxdPxbRvoX+WR/9AK5SnCdp8R8
j/5HmrPEBUP+VSP1CM3O3hgmTQGdXqIKzJsqUNG4UFJ7VF6LDaYkQIuZNo9Tg5oTl/YuzcRR5mUa
dhmcO2blPu5lA+GvyihJtSZUCwK+Idd5UU1v0+YLIgEZLlmwxgK/VLzqnbFftY5f6nHslCig3QUt
4TR0m0WzEfVOwrhsNRdJr36snHXaaFN6DStxu/ZqxbYmNgt3NezkU8cqfVAGCNrMdfM4bZMXltqT
HST3JYDXUOb0jgo2DLNTICC77LpJzGdsoTeMQYuNq1R/mSX+Rdvq70L5X2MjzgYqI49GXasQucy3
Rm2YkZf7FBsM0UP21a02DeNtbcknY7Ie/Yxd150HghbGTTY6O92gthrgtg4lutvZfqiGcUOqaSRU
P/CSZgdNwDY1+/ehIgcYtbydNzd0y8YoLfw+XLFpknd6izzjO0nS85OCiBvPVMMiKyINqt9WIyhH
ZsV3ATU5Si3tztLyG0K6edIrI5JOA73yTGtd2fsKnh47g4qhIbjCppHyA3PoeGuJiW1U/UdvqCSu
HHubmhn1qBOQCG5fNQtUu7TbJnb2nRtiqwYn1I15ekw7ZAIaxWhLewXuP6eTdpE/LGG+lz47wdT2
/M2+zDe5bl5XZJjtWslcqZwT84wM1LJbt8ThsATUDxycYsxez3zjyJqqu4p82qGwN5qsuuska+sL
UgTl02Q56Dh7nybQIF4YiN4sS9NvOsu9b1Iu4mrO8SIoAszM+dHOMwePxUOjR9NnLOR9npWbLBEg
f/J5h5vjoTO8q3pVV7mYOBxUV6XzCCzGjwEJPglc3oW2fGEzuOy17jobig1ebLm1fA0Xjz8OG02z
X6rajjXsRBvB9WDeTGJJgUmQR9GrWjwAzcF0tH2QWzoPukXMr5VRX6ZtqNLkwmWwgTLeR8+Dcvmp
Oy8uAIATx3kS4EoM8G5bT2sPfb1e9u66JR3lbvKRYS5J9qMYs22FLngLFuEo5XQyRmOLb+Z2TEcU
Zxla9pQBmr9y4lBJ1NppcUlfgOtaHzu77LdB4eHRUVu9DG6ms6CHvTPyTA1FVIuVx9GbE7DX6wBC
LfVzcZ3Y8FYQu+2Tut6WNs1a9qdCz+7KtX6yZyy+7nRG/3o5DRewNkthFJFf67fQC/HrdEOE81vt
CB6QvNypfj/3T6Nb74W1PQNlotFJmWrS+2HIoeMv+DgnNPW5PmzGzPBulFMsBG45OyNNdrmZ+Fu/
o1DhUT9MFjLC/KjZ/qUXNNccPC+qwfkktyHMCuNhnsoe6LH2I2toYeFqp6hfnsZUQDc0qQHae9fT
ZOw1T0FBpY2DMOy7xdqr+V7H8DF1nP3HREB8hRaS62P/WgI51f6HujNZjhtJ1vWrtN096mIMAGbn
nkVmIjOZyXkUtYFRFIV5nvH05wNL3UWhSPEUdtesN2qWQsFAeISH+z/I1VECUAbIrDxQPcWDTBZA
Fxttwx8ua2B369EfboGIXkCJORBSp9oY4QGNgCsQ63u8C3EJLAPgVNnRSK3zbLR2QkzQ7TFXroas
UXlfDWujrY8ExQZFkbWiaPcub4KVLkl7Lcwvw678EuZkbYpZNjswErRrNTc/qiW+4j5lPkO/CAyE
cNX4xGqsC/xcQXxFmx6OpgnGHvNUrJcVamRxwdNOnd7K5dc8hyDfCMqyardLvJ2sDufYMnMKVOkB
JB5YS/B5VqmS2ntGOcGRi41Moq8Lks+xC85NjbdfgiYCLfq1X4D96qKDler06bUYRTDlWfale/gJ
8rqAvYkRjv0CRSFblTb7W24569ooHq6bqgkcKavzB2qLWpi5G7/jJeORnYP62xSD8Wi29SPCxsEm
hs556k50WHksvXPLLve4XR9EMYZbZFI2Q5mRZrXjWk8qbZ8hXm7UByWIf3Tg8O6EDLBXN8wS10Q+
ShvZ7VU6wr0cApjRZQX+XABWAyrDY9UKmyPtQLS54+gUft0+Nb9AjsVZvaoyHuPQTRpn1CmeJTQq
+77d0adct2V+ZxnuY5zYyob6C+J4T3bs3cptf2q17jYZr2OVxLHAGKi1fnhk6jqdCdzrv6px+ZzK
ObqngdMbkAUM6cEozROhCmfs4j0WefcjapBjGn5HtP9lMEhXav9GUq+AzpI7mkdZxFcqar+rWmin
jeWdumHu5Eg2hbLwwQRLoWOrIltVIeXUQLTDUQ48/SwQQbcufb6CTWFquA/VQl1TsO64ee3LbAxv
xzK+pD9CemvRFHApHZU87zCbARPdd96tKClDWzZnChUjzju8qwpd3TWp/1TLEWmsuzXhxWyFpt8J
t+zooyiXUS8hq6vnGqDIqtuCrBuh3DXZdqCk6RTDmQo1ss+vy0b3TYqiKFwP6TO3N09CuFAoLLB1
Vd87r2vYxIb5VHcKNM3O2JoyqmgKxRGzIi+pYcsl/g68sLb2M/m8YmdVor/hAXeB0/HAj4U4NSzo
lWrh2AG5qwHe9hTekrkpe+lrU0ZnbUCpWwq+k1LeWzSknChnz0TkbyfSoJgrpF9dJ1Llg59MNVCI
hMFEmvUAtq0UGgSB/aLCUF+Zfrjv/WBC3zdrtcXFPpNkdLRGlzJx+aOm1gE3yN+0epAeU1oufdxs
giRTrxBWD/a8+POjHZCiUYgmw+W+hBFn506r2rho2cG6QkFoR88ug1oCrwjyeyZLl3kjU23Bro4M
Rt77riq2YQGpPFC/ag2BM8Iv9PPwaBTI+vRykNC2qIm+WM3IWwYhyWetYVT7BILOoQ1HcZsWdo1T
GIDVy17LDPTILfsrclbDWemm2ZNRUUTjcPOAmFSK0mwbkcDStysAQFXUWystQ9Zd9666ocPRsaFL
3VPs78VtnMs41khukp91TQjLMZPdtt7Cqi1OOHcoHqjNVg1Qxh9kiIRGdWk3mQ8bIXyWh/g0U0Cv
h8kkFjCewbOqJoWBTWWJ/HykXPCtyN30so8hvBtxaF15ekvhvhkopcVWgahC68XhLq9jvpWnlk+h
3KaEODmwiiRwUmFvE6gb3FjHA1L5ockDpicByTFzafGBRYO2kcEig4gWxSBv0XtQIBOHmv09V0KJ
1g2Fa+TnrGOGD4UT8/By8P8otpN29ZRmKM4I0fg0QlHo3Edad5N3DaxJ3UBN3U3z8mVA+3YN/6h2
zIY5RmmDxHk/dvUeOyH10KF/gL9gIF8DUzbR4LMM8CIjhMUVmb0brKOmUgWUjqY+aUfRfPNEEZ8I
M+LRbBcj+K/KcY2cx79ESplD4llnydCdsqL11uI+VrdSOKb9uufb7mvyHHXtqiXUfsr1Sb8dTQiy
6zQu+50Myeti0Hrr1JUm0omXK+WPHsFxOJc5IWODpL4b2yoJ1nrTUi2SFcl8QFKtc6ooz/alOvC8
HiNbO0kA8RyrktxqG7oSN5HhpwFsq0pXTguvI29qExTpXS+GRmgFX6Mxkb5LMI/HlV82YquVinfi
Kkm+NfjnUjJtxG80duyT18NboPoxnhu5P27p1JopXPEIQhe+uVf6mKsbt7XLbU2IRKvQxUR6EHV+
9CgE7aM+eQRPNd4qipTtNJtXBveVe4r6Y39ukc9cUsMYTsIMOpeGGiIgbJ0qg5HrJ0Jr/Gtko/UL
v+kjR4aQsmtjHvEriAB6d8Fbh7achVwMyTtc/fEE5UKPijrR/630Q/O8GhpExzLJvrY0HuxrzEKk
M43ajpP3wdCupNAOHmvbL89034ovOiXTj0pnl4/QtsrhEFUGXPyMrPiUGjs+2LIZSNUjVmr1emx7
sspMzpMf0F00OH5YB2w98NPB3vI8pafXFLYURbyB9mN6jNOGnlPcwgFLohri09g1UOYNtTcuOUAE
NZoI6qI6OTpCfalzb2PmdLO7NoMup1K/2I265F7LuXQNyo9PIFkci66SJoextvv7UWqrB4tarlOg
5bCOzdY7QVO4P0MNTdup1tfEKowdNBzfhqqs2DfBqCXoIWi5M6KHiG1yHfhXVdQWnEFZjcZCVibR
ruGIx0je1y4x0BbZjmh3vVO97XgKdkFPrd3qOpFDIGhtZG/c8VhovqDMCHNYWQuLiszWqupLVcSQ
9MLGP7N4RiITJUmD0yaQzzQ3tOPv/H+59oxyBZxtdIPKXZmk2BhwMdQ9qKYYgIPc1beeppoaPdnO
uG94XD0UwkS6XjKH7tDoTX9KlQ1d18yQT7Ohd79CMDEoiVA/X2fpOGwsX3HPShR8nCyiik+lmixC
Dr2nRG+ia1sgTjpl39bRs2P9S9HDz271BBpDmjZXhVnoe80ajW2U9v19Vfg3oMr8q9Brva2C8wec
07AwHwEMeN2204VORxAcp96KVL6UyrGRbhB1Ns/NznzU40J+aagVwxDq6PQZ8D7hZ+e810pMUtad
mdjYjojcvVSgCdyOmj/eJVxKAucham7DHf1K+6YNdHiDoEHTVY6yJYJO0ISCnlOhT8MOofoeMARe
qDoUzkx6AFStO12cwfC06qlKFWJNkWhieGC5k9NOtynoSZIbHWUevlBFKePgwlWuWzgPpwMMMpCw
uq49yr5lP4y0GXaGnmx9DEwcrzU9ANum8dDYiYkgmSGbJ7bPmq5kMBIO9O/uFslG49CCeHEikfGW
aYwxhj+gh7da1lDZLujZBhoMQxMpqC2+4+62SuoQ2IHZY6KBC9wGxAt3OM7TF7HaVschit2rSu3g
B/ke1dC4Ts5cf5Dp46kRb9oeixVqR0BjBKabvKkiWgQhRhnneaRCVO3TTItWOfzRdj3Gjd2vPPbL
WamXdbkf6DFGSE0k7eU4CEqnrpnrZ8OouWS96dChW2WOsFPznNcG8MeKx0Kvn/LOqx0PJB6lbTte
xTbVV7tRYVFqLpXAanA1zj46KGZZdN9cidQQdlh7kQ26sRKuyC8MvNzWUmoY8YaTeYDsq+TmbZvF
dOlxnw9ksCte/iQgXGeOppMbZUlFvVXy4jognUDtv5O5jzQ0gwIYPVn0MFil7UEHjtqzoWzbJyNS
1Ct0QelbIZWr4+sXdl/gG9Nq09BldTwr4sVP6ze5UPVGVHvVLuWNxhZDkxaMgCrZ/rlZSdqGInF6
GOqu/CFoUK26zBwvVUOuTtFg9E5kslMHKgByIP8cN3ebJfzvvyas3XOW81DEiOC//+uXP+1esglu
Vs3/o1/+TvXfrz/2XrIJpfbLH5y0Durhqnkph+uXqon/HP/nf/m//eFP3NvtkIN7e2Yr19NoHpr4
v+DfJrvX//s6/5/j/4KXu3wqn55f4n+dVPETAi1/+5t/IucURf0De3BbtWXgi8iv/gc5pyjKHwo2
mJPYGRIAhP3/+ddP5Jxi/qFwyiPBCL6e3H1CBP9EzinGH5O+OJK2wJJ1wwB7+u8ZXv6JYWfxWHFm
/PPP/+Iuu8QOpK7+HxBA8HF/Qd1/4uZ085V98wY3J7ksRgT69ABU6DzEzVF1k0NUy+dRpm/G3qSA
IX3hXjvvQbqrJeV2W/U4C7y94opmhbfIc9q7a+7a/Zs1fGdGBuvx7oxm4pO9Uat4tAzVIczlgyUV
Hjj2nBabnaQo0ZGPZ6iGAdPDIXuoTy0De7RCr+RVMjbfqabeF1atrnt9PKB/9KSbhbdSJMvcIORB
6xiFnK2Sxrc0c8wtzVIO5BHRH5HRfQLCB+6IwoebyIe4CR51bTyMY3Y7JuE5a3k/jJVH/6vs9ikC
EfuklKARW1ntkJ57dGbGF8NyT7wk26Cyeyln2S1ItNsiac7NJDJ5K/qo0BjhFw2pj3UhKc9dKd8r
TS92aSzfDEbmrajKMVItLkZUGH6/oNqvKOz/fOI5lQhOBtrXRd8e7BAIUltY6wbO3drzLUCOADkg
Tm1E7G+aAGCkm58OefiYpeYJdUsdiJO3aSugMLQxcUrM9oknXtC6WSXtV9r38J/6yzo0pA0aGd7W
SrvkpENFZ1OrAPvsUG2dckgmBYq2QaGlj9e4K3H06uKW+j19XbNFaMM8+f2vqv4KE/7rV5321Jvd
TJFbboFytofB7S5p+h3LNARCpJ2xyHva3NzJehuvfcM1H1yN/QuN4xEsSei0IymqURd0rajI5N4N
yc0OHd3nxqpR+66QmjO9+IuWqeSnuZZe+YN32Xg0Lj+ZOsH+3raXZ9j/iPc5AjlycShdbz+M1LaM
Q4DcBYTYDeD6nay71xbNKY+iOSWJx1bI9yKqaSr5m6jsNlRL4nUcsX2Vgo5Fx6ZFSUc5tTUUyszs
2uu7m99PdYZ+/2uVZ1hbH4VRIzL98tBQClCCdJPC0oxaOIAt3UueV8+lwfaxsttYC2/GEnaO63vy
noxrXWb5aUKorPryM8rcRx99xmQQZA2KYQBusbRm1UC+NBoi6+e19uEJ+SqB/s4JKU/A9zd7CkFX
+ldyib85hlUUEyFmD92qELgWGVPxojXTeu3L0O5LXdlxBnOb+3DWYzW58RLqy6HsX7gTVKRCTc6L
o51mQAM14+ARe58bRa32WWi+/P7bfHCcy9PuejNZE9JzPyB9cOhTAFLei52U8L9S6uc09UzzkyNl
5uH91w5Qf/1ncNOqAiT+ioOSdSdTYU4UCevj7YAOrvQpbyrz84Yum20M69//ZupE83nvO8zoP27q
VWkfpwVgshEtRdABEQgmW/fjVdWJH8hGuhsUeqS7yGtQvwv3oTCoTkjjRiLvY2PUlPxaao+xJ38J
CwqAVdl+s4EDIrGAMhiqqZ95Gb+PRtchRfy6PsIYJOEOVn6ou/YxDzBmVNE/mLAzI1IMSJsFRbwT
nn2nqhXYu7FfW3ryUKoQmC0PRB3XizPI9ZekkTauR6FQIae13Q3wx3XkY0DVB89FoF6jEDICRFTl
DcKETpXInxhlqO+fRtAXf/0FRqsq4OxoxWEMyIwjwKYVBExVE7fyqD4AZKDK3uwSPVq3XrkZcrHF
JpFng3RBU/1sQLILwvCVBNR3VJvrLqNNWplI54V7N0GaGMTyZ7apr4Knf98XmFj8OtU0peGduHZx
CCsJiEGjWqdjDUhv5JlxbnejcDzenGu/B6AKaAxJFSW6zkQuXxiKJ1bJhO0BWEmBycPgMqHIbbhA
vVI30WhIVdUeA7o7qQvvqaXfYdf31cbqi/dKvKO68STzcicTCbR10MsZ2MHhaCV4OwpDv9XSz0g2
ykffY3Y7uMUE19GVnA6HvxZpcBTCPSQCmTEMKZEzPY/KL3yuozFqW55IR0oq2zROpU8C/lWy/b1F
nh35qVWXDcaaOQjbWF7H44BKaULSA5rNv8xJKRAPQQUspbeL69+3SNOfc0SOEVgz4bPbWrkTvKFk
C5ZZPNAptZvvfcITBwUDND+qEMZBomBblqPouUKRI9kA7L3K80jf997aTMRGy8tjErdHfTLaQMCk
26S+ZTho29jbtFFPrbyLdohj7mNXfRpVySI1axEZSACLKxLZFE/nu9GKTzR4mSsuJdoBhXyNYnaH
uFL51UByBsiEixq+TxM9k87btL6LYvPB16LHlkMc1AxgLU/b577n9N0kc+Xrn3C11F9p2P8+Ucns
f93Fplx1aFepzUHuSWgrr7itWhBcOQzoFSAvKjm+yruxRNNIamptFXep6ggOxQ03cbS1SEXWtKWf
bJ8SVZBPr38X91u8Ng9l1+Mc0pMI//4knmkG/zXX2Y0IUwNfOK1pD3Tez8v2DNNsBDcudQ1DxhKG
hd4YBzrv6qY3ETogL0A5giICJACbhKHy4l2PUmTmj5ANyouofxy9+MyUrF1BnSe3in3eI36EClxl
6vty1Hax7vG74mSNzmMciU1ZoFWdfaUMuk80VVkPZnmNgg2laRrdtCIHV0FI6SoWp5y9FE5Ok/Z7
r5pbDwHSgE7779fhw282u2xdjDsCv2vLg4FS3Y7qd3wbpXSua7jlJ4pVmui4QD/IcFdcZ9Q52Zny
RhrtXaMY4xPMaW+vh2MBQgnP00ouzI1WQFVQ1JamtA4FpBoQdPpkstPV/F4Ez65s7JepnwCKOyA6
YyABi/niSSDC4cxNfZdc2boADoTexRSAAJrNtQ5Oau3Z2akuFA/mCFL2YIn94NKigXjTJRbd1FEv
z9D7QyIxzepJ7At6Rx6Fjqg+yWfERwff7NYfQPZMZK3sQNG33ow6vsxRHYl9VIEsbO18dDQ/r8FZ
hODedNCZbYJFNfRK4JZecYqS8LVZuEBGh72hAFjMDXJmhNp8p2+Evm7RdVkFUFaRjwprVDWBeQuo
bCtVDQUSHAl6TpHZ05wC1GF7lzUqOICIVH0POSXaazQcoSAj3xX7/KBQIFMATx5WeQ2XoRzCa8Ml
6ZuyRreKs40fVft2iB9RkLgMcJPLdSR4iKKTwqUpLKVO6AJMW5kICzqeJiNqBYT0xB2iiDiasno5
7XdVKx7qaEL2mZnntOAa12ocgxjsrM+Mvz5IehEx//U4UopINDxe84MrIZmJOyHZUtWhTdIlbj+V
HT3cIinemVnz0utwfGopx7C1r3LHTpvOybBcdYpMeVAq4xCN2lUbakAM/ILXiWZc9Gp7qqeARVJN
+eSK+uBV8jdqaNblqW6GeXyIIuvBb+uv9aS8bcgdilSqf4lD4oOqmg+J6l/04Nt2eJFzUgqJbkwK
vgyf1csqUZ6GMLj+fch9OKNZZqJx5Pq9mVLJKJTgQhlAGyGhq9Y3rpbufUnAMlHtYoO4keH4iq5s
YNl1+7iQDqWe+eaOAwZY70jN6MxzxwCakOt9Elcf1H3wAf31A6stmqZVLecHzx87Ar5AmUurvJ0W
IyJEEoXxLkIzpiQuasyrUdOt0c/EC8IxEwUlMogrtH8yeSt1jUo9ATmfnI34yQ3zwftCzM1bFBBm
Vt6AWk316ASc765DCkuWrDOTZrcg1CfBNcOw1oniXy38WsavK5IAS8QfgY6FGyi7OnJ3cmKgHBpY
R/B3aKDKu8q2N4WBL24PniB07yp8wFTYj1RQgGCPGohwvz5+Mp33y2BiLnnBRze6QlH6A1p/d1oY
i7VWt0Dtov7SDZHljCrqKEaUvtDNPaJ4dqL52Q2uA4h06qPhaDWYCRT+nrNAB6xQhk/Ckj6h9b96
irxzl8ylJtiXct5IfXNofOAZ1HC8ry458w9lUOxD2WYUpYEFI6SobYOgPUZUw+Kq+iob2WmJfNS6
hUu/by0oflQMggPZZXdVewLpWiW+NlBWHEX4aOK7DuZ/AJxWX/x+UT+6sa3ZJejGEmo7tdUclKK9
M9D4BsTVr/pawoegTB6VqP6KYHm9ph9DF6oGkosJMZhNn5qCf44c+VkVeLhiN6a29Ub2O4uggiEK
XryUrPb3s1SmR9Z7yzu780QujT40muagKiD6bTk8U4o+gveSfteKhtdT5l0IHr4r7A1OUfY7VbDV
W6Gkw8wSpscJeztaXFiF+2CWJGdNt5Fytd69zu8fEeT/F4X+s+C5zKrsR/3/Q6V/uuh+V+mPgqp+
+rU5MP2VP0v8pvkHdrNYd9GXwVlL1vhwf5LjhfwHojWqbInJrwzTST71v8nx5h8yfwX0JM2BiVJP
Nv2zxK9qf0wSFry+kc3g5/xoVtL/XYl/ysr/tptUSBW/nmtKOKJWNabCyaBFrGPbR9hujLdv1uHy
z2He9g8+Gnz2LhQiBgPgMrgiJfeqrd+pevnnNvuw8PbR0LPzuM40PQrtxHDQ0WtWyGJLKxv8zsLR
p3/1TaEsAg0DtC4TjiX6CyjZR3Tt4k8C+KOZz94FwwC3jj4pNrOt9DXpjbUnQ5ZftuCzE8zvwipy
GxoPmarfxH30VHXNwm85O3Y8HXoGgt0CtWY4DABzjU1ncP4tm/gso9SgXnVwLYTjglFae2Z2AgxK
bBYNPre51nLDHNrMNUDMkoZ3jfGj0Jp8vWzwWRpn213XRNwcDoxV3jyJ1G+aVFq26HNvIlMtGxpW
ru6ABZOu2lq2JoVw2BfL5j6Lz8rzRWv1jeEYSfPo4sIhcu1u2dCz+MwQOa+SnKHNZAin1slpAtBt
2diz6ESiMY1HlSdEnoNHH1UeaWVZvywbfBaebtj0bumibI3z7feQp1mQFJfLhp5FJ7vERjiFM8sb
kBKJrU1XuZ8khNOyvnOM67PoRGZTVKocorJBareqwZ1ceIFXHjl+Pyn6fnBs6bMI9TVfwnMSVRMV
mXpTlo5e933RsmhTovPmsKVKYI+d7BsYnYhDabRPufczGfmnt8SkR/N2aDTgCnyDPAqBkNJP0EqO
jo2ifpIvfrAi2uzqFNA03VhGZrLV9FMxJvukqJ1lSzILTGgvkBimuNeB5OLyeYjwIl829CwwFTS3
ZeqfvL8lAQ/SlKofuCSHd8tGn4UmYlgIK0BqclR3eNCb8pxK98I1mQWmKtCQwMt8cCRZ/T52wGLQ
XnhcNu1ZZPoRjux94w1OZ/XD1mhze6NqerHsmJ0Sv7e7MLWA0Xpt1cOuEZeubcDHKG6XTXwWlRLC
GYU29LoT5OpdZ+jf0QL6Z77APwu5qqzO4jLWI81rgqZ3UGc/4gx03kbtJzqmH4TOhHZ5uyIJCF0J
V6kBbbNYW7l1eB539vdFS/LadXtznAxaYreZ3OlOCu5oZbXtztCap2Vjz+JShW9QiKBHWTaBNlOY
9g8pGReuySwwq7LL8oxHvFPK3UsuVfee9nXZrGdBmei9Mtohq10qyXmTNeeyJ31a7ueLvXPxvLYI
36y2Emp6btNWduhBJccUreXbRs28ZXn4awHyzeiiHCQ1yvPe6TTrOTb0myS2P7kxP9qCs6AsUYsH
Hd8MjioGsKK+ckhd31qWFL5WGN7Mux2VCQ+Z9Y7bdDulUimQ95tFH/O1LPBm6MjtLamx8wH6lnql
AZUH4bhsdyuzqIxdYyxKnA2c1pzkeozg1EcNa+G8Z7dl6JUY6OUlDrBBBJExPipJsOxmeK2wvlkS
D0WU2Jp2SUS3d2ODMqDjYJTLTu+5lbhr5W7lshMdy4NT0fjQeVB4Wxaar6bxb6aOhVliRQUbpW3Q
uUq1Lx59hmUbZXZfelLU6pLCBo90GZxV2sNQjaNlqexcuBhRdpSctJorLa+/oBdvYE0kny6b+Cwy
42L0S93kSMlKurupqW3GIFp4qb3WlN8seJGZslLkXGpAnK9rz//SRGLZgs+RdKFCM9NnnR2NZPZa
qoL2IYzLZcfVXEu00FBIsOpkgAec3hq9QCgsXnZYzbFlfZiZFcab0z0fJauhtV50Y9mnlGf3pZ72
oq6quKf7pB0ShP/Rdr1dtEvk2XXpa8KSQWf3TmVMFlh5cutH48Kx9V/TEw9lP0mBLOZkVoBnTq2s
4zhLtssmPotLMkHdMmw0oprS/BH2WBTFYA8XDj5LZLsacpSHcqyjqS34C8xri3S4WjbxWVz6aoEO
pMyKoz14pqGsb1TBsvx7joiyG1mLfRDpTjBKL8hiPaOPtSRwqK7Oslg/MyoTfeHBCYHxbFxTBcch
fdbEmzbE37IfBp/dmC1UrNrg9eBYKe5+NhUUMHaf9FE+Gnt2YZYxYKNA4WrQsWbb9oYAS5d0n6mY
fzT6LDJNuUZ7wmWL175sO16HRNYgpcGS64F1mQWnGYWSlofF6MALlB9jpbaf8AHsThZsREafhWco
eiWxKqN3INXfySK8Nusl4cPIs9isNaUJe8+gqizVMHcDDWVEaVG1jcFnsVmVsIfoyYyIaehX6QCn
rEw/eTtMX+29fTgLTQm/W+glWOnJkM7zVnbkuvvW4ZerBMFm2aLPXprAoOkpNtno9IW/VQxvizXD
kgsIP+ZZiArDtRtPYvaeis6UlDd3HRWVRdOeuBpvX5per3roUmWYDDa55OjR2K9aQ3pZNvgsRCO5
HESUlSOAhvo+LLuvRb7k4cOSzMLTNWNfbVWNc7yLv8eYj/KWDZcktIw9C07ot7A5+hH53CR7zFT3
Uva/LVuPWWCiFdbL9uhytYX1ZRUiRDf+M+n2n8UIJj2LzFgugyIdOa8qjxZxb1cGqgiLamIMPotM
bdTiARH20RmD4cZL8xvMfZxlSzKLTNMvrNbMoU2mebLH3xcRpHzZYWXNIzLJhcWJojpFLZFhuQJZ
xaXzNmcx2eKL6xotMVkU6kF25Vt7WJSCK/YkH/42JP0RImtp0Lo3xvaBpPkgan3ZSWLOAhL0qQXt
HtjXmJg3oSeexsxceEqZs5AUAXU2MxC9U9LWRy/ELGF06neLtok5i0nQAnoUybmKYXR/7C35arSb
JYV7lnselEGZB6gWDU6i5bdSUUWOhwblwgWfhWWI0qWe9+rgDFkASVjdYwJ/vWxJZkGJZEmQ4cE+
OEqqfgn0/gYQ/Gew8Ol3f+e+NGdRGeCzEKkGodOrAWqN1B9Nq3lYNu9ZWCLCCyxvQFoXQe7nOB8f
rYnZv2hsMYtK2xZB1UfUqe0husi8BI1WHj7Lxp6FZSwreqq6GbpCTbxNXUQgNf+Tk2oKv3eWW8zC
Ep2odMzRinbkMNa+BS2kcjTUYNStTEIfT4qFYSRmMaqWQyxVGZVOU4sfkXrZxLX7fdnyzCLUrVVM
LUe2o8zDW/T63SisL8uGnnbpm5oE6O5+0oYh//Hr66iHQ5zZC4eexacnmhb2KNVCT24uPAwkocgs
HHoWn6EeIBkUMOs8yHGDnpTTtWxJWQw3j1l8lrWJvibqFbh4YnEcxkN/kmbS8Em2PK3re9txFqHQ
Z1orNktORGmoH4HLVWeJG1SfbPYPRjdmMdoPlqGYHg/OVCjPXh3CR2jF06Kd8sqKfbNT9ASh8nrK
lPMkuWp6cLddaS87t+ZIoF63zV7YtDOpc+KyEBXtSsYDdtnEZ4FZgTeE8UrzzmzNMxUgv6dpy+43
YxaYGgQcgYsGvbsY59gWWYuyim6XTXsWmV0sUPywfRLa+AY7gaekth+XjTwLTO77yjU1b3TqLrV2
SZOGR1fU4ydrMv3u7+xwYxabqt6lsga7wUEeBEMfz4/7i9gY6+vKt31/s+hXmPftw4mG3Rr8CoZV
HPPBelBya7ds6Nld5OcafgiVz+oMypNU4uUxqMvKKnNLuiGHvFxbNGPdAonQVs6emyFYdiQas4Ol
lkUCS4KquCrXO5RFt6r2WWHvgy86xzClviErY8bNb1VhdoIS67qFL24KyV12KM59oODNC8w0QwrM
WXTjq9LdOFjfF33Nv6GYzKhXMLqhZZU2xomuoe0uBV6/bK/os6OlkXFoyWMq47FfvdiBAQloxJN5
2dRnh4vexZXkYhLMrY+9A4JTdx6A22Vjzw6XKrS0IR6mnRjYV11c7txeLGpaIR8xO156yUuzAaku
x5akZKX44rkTCFItm/j8dAnVGM8/Jo5lO6KgfbhNJr+fZYPPrv66aTLFGyi7w7iDEwgUqKgSfeHg
swD1JQye/Ii9kkK9XVcJPs8oWCzbiHM8UFXhmNIKor+Th72X4ipTtpeLFuVVvOHNvd9hwj4kJp9T
lfFJt5tDG4X3y4ae7XCB/QIofFItnCD9Nd4P4QbtyGXFd222xWv0mnqNlrVTutEFlJLz0lh4Xr0S
ft8siRf7RpymrHYhwm8KiQp2uVfLlmS2v0HSWYFdMOvcd3c9HzO2pJNlQ892txKl8O/NrneUATT0
0BxBOCw7wOcWe0K0vRmmCntbH7duFZ03ob0spZ0jgTIXEW5rwJTMlLR0RSXk2Jr/zC/6P4W9ORRI
KjNAkYExUFdGxqtHJRymyqLFniOB3KRSdFkhi3ABzu5Nd/RRku2WHYLq7NrJBuxPctvmEDSkXT7Y
ewTEnGXznoVkkWe9jW4p3RO9z3EQmHTUi37ZUfLK2nkTN5iihIoOyNVpBjzUq2SAzJ5my+J9jgbi
AYE+uGmR5hfKmVymRzcrFy7KLCixbWvUotRIgDQIy+Dnf5jpwtfJq6jEmzWxQk2EdcEezDvjvA6q
ow2g4fff8n1SEU7lsysHc0MfXUXKhoaIvBFq+6tdthLYB1nXq5sW89Ezc+ytK3Qd13i8dmcK9LUH
X1e7I3SeChH+WKAm2Paa3uz6NkU/FOG0C00WaLCWteyeUBz3r4ZOlrIlyNbJwffXggRee1WPSBVr
bWoPuuoejfwzq87p5H/nZTLH6qhui2dXl7WoucX3almfuFG9iFnBtGdxMyC3nsda0jqj/S0vxFU9
LnwHzmE6nUJ/t8bOFeF+NPGQkFPxHfn9BvloQWaZWoxgVBMpfe6YaXSao7Ru5GLZ1T4H6UhtgIFJ
T+W3k0SyUYsAdrT5mc7PR/Oe3WS+WbPfqjFH57XCAsC1YswtukUEHD7lLGogznuQmFmVQk6S7ejC
77Qi9ZNEbTqi39mDc6COGruy4iZ8zR4E97WdtUhwDmvcHrZJXNrLGo9zwE5lukUGdBGhzq4OZKdz
a/ucAmJpLDsP5zhAG4fxfPTpx4rOPUW2/+DZyidDT/HyzvrMcYCgPPKiljkOLakK70uJlGVVFRZC
+ypmwZ/8Ix/snznqyB3Qqa5UjI7yvB6wE8LgEjmgRWhDBWW92Qlmh5UeGWXuVG6EQrxZ77B3vV0U
sXPk0QDvWlEjZi430i6S1W0aFsvqnnM1KWxElaAvoMn/D2fn1mMnrm3hX4RkY8DmFVir7tcklaRf
UCfdMWCMDcbcfv0Za+s87NC7uiTUUrcUpSnK+DI955jj2+BAaby7DXp7LO+x937SgazRt59i420d
wBl8uLSILpDVHhuU3fFcDjHoCM5GEBryCKSgasx1EH7kOPDeZNltNn0tk1En0HSzdf4aoim3GsA+
Pfbmu61mA4+vdcisngB2uacV7AM3Eh36nmIvPlqljUUnFDqVlIeLXFW7vF3igw/fJcngVN+v4wAs
IRh+F1Lo9jDE5tA9Bbyd39eP5NEywfEqPs3D9tNN3Q2vxaGoXKS7pdnDiAgeDGhCBwjGwanGzdns
1kONhFT8Q3mkWYsmcjy9DtUpWJvbms0fHBv/exKKvezI1OXGGw83BjRwfgWv514shxpl8da7IIA6
zpeoRL9plXr4qMj07xJOCod2WrHXHTXoZoPdDN6beHnDR/4wsWPrUqS7dTmU1Cmm0LbJhjA49Y3O
K65FcWRhir3LCMyWR68nm5zctolrUoef5mj9yJ7nnY+51xwpEHcgy2jwcGvf/ES/bsDeHXrvveQI
tKvGzhYiMtj6f+4TCpucY7UOsfflqAG3IKzGPEk6YEPWKTpHMThvx957tzAjeNyH2qF3Cz3EW86c
+hKaZDj2Mfeio3iTSiYlxySU5BFsnfMWkGPze++FMeNwiOMeTm4L0lg34zACTOiq8Nguuxce4WOS
KZJ48aWc3pAj/2qH5MuxAd+dmdUUr2GchHj0zCeAe4e8Hvih81iI3coUorXLGrXJqTYWrNH+ru35
wfHeHZjzKprGNTMa2DmFw9CgXsY2pMcm4V53JBXAIJPBmKgtuKv5BExXRA5da8U/hEckhhTd48WJ
2FRBkLteTXCoD5zCrfn3E5PXUkcbvPVP6wKCKyyRY22eD82TvfJo9HGiZT3BeWc29+UWnBQ/JmAW
e91RFagy2aBhBiotKa8uG4qEcfmxibJXHgFQ3IKLgiGJ5+Gt9OQqHPTLsSHZHZgJHLvWiM3xCe05
gPkGYPjBfurYs3fLknsSqhlM5ZNYIdTVDXmbKm0PlQjFXnlUzkDXAPMQnwa4JMGhpwVW3X7kYPPO
ocZ3K1PQoJsWhab7oBcPek0/z8ecCCioZr9Pb4IGPKP1lJy0B0+iqZ9rIc6HxjvZxbFBzUkAlfXF
KsDCJjSmSYp2U1PdHnv8bmFKWfmxuUxxcB3P8ULaUyCBtzz28N2ZuQSUg7uEd4+Ct3Ds4H8e+GM1
PJHEvw85hYC+HlskDNYy+nNRSC9PwFseC/CTyxT6r5QnSBJkTi9TxQfgvNSAfl8RIu2x0/4/fn3/
9XScaQuJgfE4waLqkUXtw3asgCKS3eKkC/QYWETJKRj87bbO1+Voj8Vte9GR64lxrPHJKWrDhymU
J+jSDo7HbmECYDbV4pL74VFirkPm6jMsN4/Nwb3gyCzhGLqtSoBdknelbz6rtT02JHu9kZZdTTkQ
MkBBBE9Mgf3RKOnyQ2tnLziil8bHskOIwmvY16VO3qzD8JEJ9TtbYbxbmJPhSxBajHiXwFZem6X+
sdZBeiy62muOgLrBNh7B9MXaiuewxtPPqL2VBz/obm1aQ5dKEow6bdb4XCJd+eSViX8cG/bd0Vn6
KZo9FAGwDGBh7oQCt291x7aVvfCoXJdqcfB9gwFr+RMGrz7TQN4ee/FdSGtD1KlqiSsbCBBAJRDV
oa0w/ujWdtlV/5n0FHvtzhIFHGUUbIg6YtXDVjcSzb6aMUAQk8kei+T2Kp7eRj1+B3ScqrJ6rHoY
Y4LFeWh09vqdBHQOHBaXXWCIaa4HOeVzsn5kEPvOctpLeMLQIHdtMSXbCuGhAskz98sWHYsA9hIe
2+HhI4W1pBqANRiTz0vHvx8blt0hqrTk6xBjWNiURI9Vou3bqObq07Gn71YqEK9z2ipMSSbi71O3
XdnOHcrXir2CpwlaBC0dbMLgrW3ytg4RLVpzLOkJ87nfj3++WC4xz5MTmmdBPRsVYC3JdnDMdwt1
MO00LugJP/nSx4UNF0hgxVYd2x33RkTB0IUguiG9UjUx8JbjNQjnhxRZYq9obOc6mP9jcQqEE3qV
4ceLyj6ooIcmy96MaF7k4FKLnGqSRHAVhs8/eg3L7NjD+e8fNGq3UnUSgWgqI1mUIf2zNcfqiGKv
PmqWpNqSBXfycp3uKLzZyvWjxsV39hW2W55VEPv/nyqpPi8T+0Wm6fXYiOzWZrukoPuFeGuVlPrM
q/pnJ+DafOzhu0O0l8xOcctwtR23m7SGFJNG5te/P/udk4jt1mYcrFpD0gwPpaWq3uzWlfc4neqz
maZD/iQU9KjfZ8sS4rovOoyNi9A8H4KNeJte0Gn//gu891F30a5Il6TuOoKR9+Wjgu3bkohj8cVe
iVT1KmTBhkcLwtH3Jn40ejq2+PdCJMohg6s5xiR2oMIi0cdLq46FLnslEoksgKYcVYnArep2XjZx
hjnvIf8TKvZSpApOHMDQYFDaQLwtHRIhKeGHDH7w8N0K7WSsY7TuoKDSru2NCaEixV3GHZsqezVS
2pSRDi9bS1qzP6WaB7Qwhv3Bh+8W6Qw+qKlHPLwSY1GP7E6oj6Rl76zRvTGRrb2UsGaNTlIxxrMu
Ct3PpQvgscvGkR7c1Pe6JIBJ+jJ0+CmzbJr7oQumHJCsQwYx+LK7ZWpMAzf/EJNyYeuaA6s8FzKM
P4h03xmgvTwBQEJF9IANcg6m7nWtfvImKVqXRB88/509Zq9RaDlwylF5eXnpPyW2vyH0WGuG2Kuf
oqgMtJwuuUUL63rThzeNSN2xg2OvfwJvtFxHKuPTaLuH1GzXFRPHcqJ7+RPk0touCd677gArcT24
1MgDHsud7xVQvYHUce2Qyy0hWDvpjtx2wXZMFCb+w7X5r3RRQ/txnA0+pjfmYaTdU9Kmx1o90YL6
+1FHwmgKTBTADi6tH5NIXvNDRnNU7OGIW+s2MpLLpi6iVx/rB9FxdXCa7NZmSKVwUYQ08VJZnjW+
/7qsYFIdOp/3+qclGAa06mNIpnn9VI3VTWrswaTlXvYUR4Ht1wAv7pbtwmH8FBh1bH7vFUOUgjYY
z9gNeRdetLHbOYCN4LETei8YYhFgORNPopMQMJ1KSHDy1m0HB3x3htKqX0TZYaYMZfUyaf9kK/rl
2LfcRbm4OUcmHrAuIUZ4XQlxpwbNNsW/P/ydTXyvGVJKQ44AwQqSxOHXMqwy9MJd6WE7dj6T3dKE
OruahgEGoUk1rvBc6MZXy2Z1LFQkuxh37PvJliO+6AgcRTHJFIKtKtTH0i17x6IgIZ0il6HRqn+N
GbtJyLGCBd+LhoLOzT2gqwiflS2zpoqf5ZSKQ1OR7x2LUokAGiDu+ARgzG3TtW+grhyqlPO9ZihY
oFlWKT6n16DZ1dts8wUAz3+fiv/7vAeO5fdtvAOYc6ADYjk7B0U/mjvAYQ59Sr6XDCWBwW2OI1Rh
Zusy5kA/beL172PvvVufLZA9BORsXOZS9SD7b13EPh178i66VQmZtuZyhxP1WHATb5A5zscU8Xyv
GSKCBZwiT3GyNHjQ3dsS2c/HXnu3LLHHkoRzhienyY9m4H+Dhv3j2KN3h+ZE22geYEh6QptXmjFA
kE7TMYsyyveCoRb4UCZNdInF+SuqUGdXD8d63vheMeSnKamMC7ERAkILbY8KM4h7jy3LvWaoSqdp
STxGRcYkj7rxqfPJoQ2c712KxrAeZLjSCEQWcKnUOLy4ZTxUtkU/4e8LnlTVwATDeIPMCWKWZdnK
zEcIznd2k71kKBJeASB+OXlUP7w0irWfxTqWRx+/W5rBpOhYWoxLo0F+VOGDTo8l4vneqmiYpNcU
2gfsJ6uhWQCkwZ2YIRs8dj7sdUMuBbKpjUh0AmT4MXJVkVbi2D679yuiQ7QpwQaU5HxgMrNVPyu2
vh1a+nvZ0BanqKcyjDgAXo8TScidoCY5NhX3uqGppyQlC17cJ/wRNKBPMB8/HXvvXdo2vkD/Bg9h
M6BpE8mATvQ3DV+aj9qP3pnoe+lQnKwyTkpIv7ib3sAcrlCB1gfnyl48tCWQTusKasSlFKeeycdy
PmbbxvfSIRi/Bl3UozZs+ym8TXxJchrpj2jB/zuuxWnz+94yBkBjz3aATjCsInDILftbhrWps3Ss
qoNfdhfcVn6AoROYIOinn8Gg53M2Bdzkx6bN7hAl1brhrgkVBGn76MEE8CRGw8yxdk++lxEZscJn
xGN4kD67WxX7kfa6O/bmex2Ro0lT1w4V0D4eRE6UuBkaMxWHhmWvJCKof+q0RXC7uqSYqrLJI5V8
BN56ZyntTYxi4DRERS4dDorWNmtcjX4qL+dju+Peukg7N+k+7IF88PWZSP1p2461IoEm9ft0txMN
ZrjpoJRYCpXJWpusXI/5q+KG/PvDlW4luJaoJAbpOuaiBUvXifroF92t1GQhyzRzgDASLvN0SJ9I
cqxgDm3z7y9Oe6SHlaJIlyWtzDAx/5o/IhS+N1V2y1P3s1JyhjxEN2mfbW2jTq0MjhVAES///uKr
TPp0ERw7SzRXGSP1XTD6Y4YXfC8m6lrFV0lJcgL3tXuMOulPQyKHY6t/rycCzd6zeKF4ejgOGQGC
2/TD66HFv5cTbd0CvOcIheKkV3ARt1Fk9VIPx2KAvZ6ojyvWMH0J0YefYZN+a8Uh9gjley1Rv3SJ
7PuLKnkt/2yTyiF1Vh0zo+LxbnXi7qn7zbTImckNQller8N9kCzpl2NjvlueqQ20GlAfQnsjxCxk
jK/hCmSPhaJ7LZFNwHfryv5SQmBXMCw9+Q87QN9ZoHsToNKKDiDVyyXUx+XDpscfgpXq2K1oryQa
EVwo6hGLMt8HJ2L8L2fG7ZD6gf9DQTQ5OZaDQpLFp/WpSfoG6o30mLML34uIFECSQyrw9E67QjXR
ms3mYHs2/4eGaKzMin+QetromDWUfWfVdEgtAxXl73uiMV6lwDrjg47kTvXhn0KqgyO+Oz0pkEBp
fMkj0rJ8vjw6iefzoeUT7VZnKtOOjD128nFJC2GbBxnZQ9lPvpcPtaxLgngWuJqX05gvCIXSlvTH
tvG9esg47futR59Np5rnsusf5o/ucZdB/acKj+85ZlK6NNmaDZF5zcgJeLr4h3cBsjlbNaefj436
/vw0JQkCXLFOkDzclI6prEYe9NCz9wqigMzaKl3hi1ZqfGkV4MSQQ3XFvz9d/O/R2SuIOt3HrOxw
OW/Lpbnv7FB+jocJAks0WgRtlrYhv28xqL8Wm7CDyam9rdGoy6npJ4mrtdP32yUHU8Ll7IM9Pn3n
N9qt2yFhYLTVOFbRPEw+6yHW4alJxYCe0AW+bKd+XuIg64bNmbwseQTDQxa4YxNhLz4yq05dLQIA
haESzAFZfevHmH3wraJ3frPLn/9XTZPUaCmeNL6VDZOvZhhVTml5zPqZ782PmB/aKJUlOy1uVmCA
R2HRpp4fW957ARIK60G9rpjEcUOeIruF18naR8c2pr30CO7MS5mOePV+HW4mC71nSY8dvHsHpGXp
oi6gzaXigwQTpuv8Ar1w+4GhwzuLby89SoDhTW3jxGlBY0N3qgUVX4gyKPlOYw0kJ45M0p95166o
e3gthmNH216XRJxZwIpECif1UQxYSBSk9yXtHDk2Uf+hTUI9EiAPrIKkmWzWWTpnAVXH9sO9NGlL
QZHnZctPzOrw8xT55qmehqY5NlP34iRWE6mCGpOJJ1XupNgyZ+nBUtlemxTaMZylxMC089wUa8Vu
rawOZhP2TklJEqStWPFwmjb9mQT6z3Fbj+mG+F6dhDtWMEzBZWOrRHnVdm+Ome5YOLTXJE2Qldhq
xXFQpu7FKK2fqCL0kAaP7yVJ7rK517IFxpSAZj8n4o9LH86/H57vhBZ7RdJi6NoqkkLfV/X+B0BE
DckQmPesGG27fvr3H/LOrr+XJTllK0UCjI4KljcE0GNGO3rsgrvXJRGHNqJ1wrZMkkHluoYwuWvj
g7N9L0xKiE7N4rB5JjGTmYGD5HkIdfPB4L83LpeP8l+n4cJ0nYxAWCFymX+EpbqHS/qx/WtvFQRH
KRYI2CecpoXmcF9+NDI6dunfC2U4Rc3ZMIzJthEkh2sZworIHWtR4nupzBg5w02L3Fa7sTkTuJnT
9RCtl/K9VsZshGjSQCsTjO4z/AyfDA/qD2K2d77lXiqjQYsfeq8v6WEVoBdUnOrSf5Sw+I+g7H/c
APbuOls9jk09RVA/6EHoay/JzLMgrYLoSreufe5IqdfMpNhBc1HV/EsABelU0BhOCFmvVeULDxHc
5f8HQek82zL8yMOA0v9sFv/j7fYyOJmKjcgJJQ/0IInyXrrEjVktmjDI/Oglz+pBJ6+19KrKaWJi
c90Zthh7FU6jn7bMrhvccCGMalaKP1vQ1dFEtLqpPV9/rXXH0wzqaVVImfqbyYzheq7iQI2FXTuo
kVcg7j1s1j3s4uI56OCx42uelYnVb2ZrEnFK53rRRbNNpcpD35U/4mm1XVErNX9ZiFXyAfJD7rNS
9FWfr+vkX+d12vivUOmyggFWo4bbzuj5aQXWL3psKiWSe5hxbfJ+iwFluFNBV0lgbLehe0P1kc93
69wYo7OZxmO5ZWIY7AIQOgEQkC+jhm0kAFBiOQOtvSnoYw2FgJC15XgNTKuqr8yMBNhXt4ZrerWu
og3zwQ2l/AKOY/+sDS5+T5uI2zZTLOnq25REDXnsmoGyPLXIZt8HptLzczz03cKyCrY4MTYwalIk
RVvQWnXeqpZN935Il/qPmYbU3shVJZ6iiSwZ6peAgbJzX4Wbh+sS9YSbFx95aVG2pZBpZ6GfJ/oy
eNK5G0T0UmR6McKB+NOu2xl0WUC3i3goW3eKKmniP8YumHueDY0P27VwhDsh4Hiu3Azigdcq/Tnb
vqS/QFoY+s+MQ/l0b9t47p6CiAfp3TAHqX7yYpvwAcSkSp+B2jx1cY52/XW7vCTKeDrn6GqoPk+N
j82TbGLRRHnUA7llMz1SM96DJZCINxUOKDx5p7ayum4IRhk9IrU8i2orjc0SqLxepY/p/DRqjSQE
76qpyWc9d+6v1Mzl4E9j38Hbnw29u4PSWYwM0XUsEoJ252X61JUN6gowaWrp57asWFhYI0UxOEua
Itg0xVePIwJKXxeZKifb3Gwoz+jxsedh/yinOjJZJ3X6vYyElbeJ4ANueq6Uw4ZfKGha3P36yOSJ
0JfBsVcGo0ALRufBFaOK669kM8ZdsVQHt8hIDgHStJUmp3Ww0TPtNb0ZxcT6vNOmCTO6as/Phkkl
sjQCTjoTfQtGZhrFpcmmqUVuugXe4buuu3nNhBSSZjpAvUo5MlwJQDLOsJDj39H6jZqtHTaTd9VY
t0VUzsOaUaHt1WBn9m0ekjXOXGytglC5FnMB1rH0VzaO2F/1OAUgoTbJJz6kxoAK3WxlEfNImmvT
W1RppmGTGZni9DNbY1d0aTIvZwe7k+pxkWlwDkB26G4gL3Tf+57K29pX1Z+hongrpWBXmLdzMrOb
MS1r82oDILzyisJTp9ha3acZtTodXvpVqJfWoE8+G+aSPi+lElXhGkJEkbSiAblNmxuTbvaltAEu
a2sclFMxdu61dX1yvXIQtoqF8Xk4B7pb7Xkc6DqfED3HKoPVhv97kB0jD6RSpsqgQOmbO6k9amgG
DWLzTdcokw9l0HbXbCs7d8KZu7oHqIJvOjEPf9NNYnS0bAoXTFJin+nZjTJ0fOuqCH8dFYt+zBvU
iV4qdOOLLCRr/LxMPVe34C/F0ALIxsVnFi3ik+qp8neRs2gFqoyd1dn7rQ7uTdt4dw3ezHLXtcAl
Z8LClSmfJAvn55A18Dhk/dae9bAuC8jPZN2+2E4sVxw1kvs6qpquoAwNxnGEpMZ9uiUtyZdkNeiW
NMrdt8mcdL+Gue34WcaeL1mqxBBmgenq5aVPK9RCJNs0/h2hYxkVQCXoic5xqYpVdxMUQUtab68m
rmZWwEYYnXXED9trFGPLAGIiteq7T0dYZYOIN7Gi7qr5oYS6FwVuMS7taV5DtuaihhVUpnyi/FXd
tmDbZjGb2oyh0/uOsoqdJ90Mb+kKluG8DmK47hUUvbfDuq7D86w7W6LmBJFv8mLN2vgHnEVl/ODG
dP2yppbW52BD4/VVIwJ4LuSqZ8CiAVKT/JI8cegfTwkr0Q5Yq/S29TDnu+ngzqtU1sie2cKPcMF6
GKc6rYGFoqS5w4zqHypR12hrn7VE9RWontPaV3R+6S6UtCcWN4blXln6R8ThPId0npawmL/4pnwR
lvdVe8ckvE8K2GCSsobrxkiLOhLkNBr5q7HB+IaE/VagGQUTvUrTPg84vOxwPYj4S4ua1dfEmeln
urVLn9HG8zQv0zK+sTWz8OCfl4fIEf9aN5FIcjPAEtCqht25aZq6LJqNvkPGRuYj2uhyaltyE7ku
vVvMNpJihvEDmBv4S8136yr7R4T+3WdlbLU0WVTaxBSRwbx/hUDMRdcD20iXLdyR6ty0Km3yZm6n
uOhDn3ynZZogsx6My5ZjVUdBZkLf0zcsKl8WS6qC/l62WwULvWYzZ+XKOrqCzKqxGaaeu2sjB0d0
stHmpmIACOeB8FGfwXqPX5uq2cYcVhRDdS1Uyh9Aket9ZuqgXa7iqqmjW1ZP1Pp8WIZ1nLOBrI49
WVXxKJ87AIuKVLXype1t0hfWkfqzDAfXZqSc2Zi7ph2zzgMHlg1JoubHoEm5z2uXqhvTtVrfLZxv
7dXIVeBew5BuPoccB+U+JhGCSLHW7CyEDcx13TQcmR8f6Qw+P39pOnXdeYjjxhVpLOmtWkxTXwnw
a/qTmUldtIlwOYsmhFNOxebrBLrxlI0OZ0C20vZ7K4b0rkZHeAYv3OdG9QDZ1qwJsdOjhUYV1UKF
O4eIOLIFi7HM2EpxSE9ENI9LW+msJmomYIFP16PCHYLPlGfMUJbhJ5liSMunxdffVgtsMFtidr3U
k0AWxiaoebMR55iPGrh7Bgt06S8j8Tq+LX0Vy3xarPMP4zaUU544CaCS7asgOTPbo71UosUv9BmC
GDnfUNLxPm9H3ahsCbdFna1Ixv6RTZX3+ThqJq/NpuApvNRpxW9Hjngk63s7+V9r2MZpFm0t0H4T
gvC5cOUs2qLvZUjymiJ2gP/6QoavoioDV/RUlL4wEqBOvNDiPiNPZut8g/n0PYJ69OyzuJz+mr2A
P42JSlLns8Jsukt4nz4iI7uVV0GM4OqqNS5eP6fD0MaYy+FM8k6Oq37uq4l9s7ENsUbWwCBCScug
zwUsaDXq4qGpC+dg8XbFArgQnFmZRvQGLMg2LZggUr5K9D6RR53GG88QDshr3dEgxAjocHxEr1Sp
i2qeyzS3bUq/eh4sCrm3OlHddeBB2cy6GnFrnsa1Zo8tFApVrmqHvptpceppCkeUQasIJg5ZskGq
dx2nlWrv+krQz8jNTzzHvtld8ZCKp2ZZyVg0ia3d60aH+RXvTX4wUcIU0cD0oL4hG1goGUxqxfRz
m1YRnkDzRp5u0eO8Fg2vHX9Dc3EyXCf4+ornA6ep/OH1CDLqVqNKm8mlSz/HwiwNTJ2rhJwCQHHr
fA1G0p1lB3fdwg+jX+/gMeWHPJJd2Beth5NdjqCf3NeyWyZEv67t7jR8rr7CKUWQzFgP78nejguM
Rbld/kzDbqEVRCbz3F27CRv0tWvHzpzcoNAdh3edUvDlm7iCOBJH78mzPmifsI+r5ZPx6DG629YK
d9VwWZW+WZY4DYuBg9lUlAvdREHHMIryjSZ9dF3PocB+M4UVLLvHcR2v6ZbgGjg3oB+/4Zuz+A4k
cT38bTscoVdxEm39nypEe1HOEiqX5zWuVvrCpsBXJ9gElaLoGqLPScTpNxPS8bFiOPuLkPY+xm1B
j+h/YGgqLtqoL7ci7Yz319YtDStE1HTBTVpBbfeCQJT5HKDNevgi9Gbtg4LbGyKuqVuQ+qjG4Uzw
5Meu3BBgal2x9ksTxtrfN13M029BG0fm2xRqkjzRZZzF9You3s8Ti5nFPGvtk5mGuL4ewPeJC4TV
VOU9/P670+LTLszR/EDSvxmDttBkNd1myP5WH9wHPCnH28ii7JFvbd9arBhrtqxv4hQKXg7JHb/F
rE8x/jDwCZ5qUpbBM7hQCAeaMsAKwsduqqRFOxW+05mtZJ1ROoH5WUaT0RP0K0TD52hsE0w69I0v
5rs1vpl/pjChLH+OqqTbX+mEmet+hSEWKrmwGtsBV1RQUMvctyHx2crNwk6uvyDi6jqd77xyQ1O0
C06vTA0Sl1tZj/WfkU6SbwsAXpesvJUkAS6eYwWgSjTLs9c4M9eCBfhvCQiA8vNyV0Zzb9ZnCsJl
tebpxNRkC+wFVYeP6gUsURpcmkwRNg63l7FaQ9jyoQaZnmDz61TBarW6HByEkGRQ4kiLXWGBS8iE
y/bbpNB0jiQ0WhM1LxA2ktFkCS8hBs7E1K7RNxo2jCPSMDTIo6qt5dNEZyb/xjbbd8WcYi6dK99z
cSPiyYK2EKfLkH5PqyF0r75ChuC1M9y2uYuTTuKWIT1Awi3D5sexj5anmFJZpxB4jWx7wGdN6rsN
3JNPYZfUzRWd2NQ/BY7RsJiwwzS3xvTzJwBQQWy1na+iF1urCdEpcgXkbx+ziJ44QWvhNURN05YP
CLmnT251ZMriTev2dnVzOV1VjjKUubbwF5Q9M8lmI5c/CZoIPgkvPdpBAusGOJt61hWt8ZG94/Nc
/911a+ls5kJ4iyGENwqzkAJxqM5zS3iD31LA69/ZR22FucYi9N8q0pYiY5MX12GyiV8N4biuJqTl
cb6iWOJOTNW8fRjxVWyTqd4jS52tozZttjUzw5fwW/wM+jWa3tYtWjKCz1vMboymIoz78DlJx7C7
YyjXMcQ+ON4y2XbxAAFn60NYDzsceiBfpuwc9vBUPaU2ZOrnQmXnT/AVdRHwhhVNsbYQYOfWDqir
jAFBc8kSt/FTmAJv9xyDmGVyhjR0l2+4JLdFvY2uutuWOnbY39qKZRBLo0m8xv1zvGEwoH9YvZdN
BqrULO5dtA64QwWG1S4DVTb5GrdO/MWWgIzfCXVueao4OvHOSOrCVDY0cYlfYelikMCgTqvyBCD6
Fzyij+8nEYgR+xClHkMOFzn4Ceu+UdckmTWA6V6YhOXwrqBvlCDzlC2wmvikKEdWBkiXEjfNJTHi
BucN2gkjiKVukFk3CcBmiqXI58CCISdBP9SQCmCbg9HLtOAakFgSFX1poGPzWvbl3UC7DSRyyssw
xxVPvM5Vn/KMpLPocitc/S2BKdrNaMohzGWoxZfSC6ile5tWn3vZJ1+V5yrOKVH1n2j/2j4JYCLw
kjMOdNx8ojSbKpY+J1NZ/8GJb2kRzKq7wQ9Zn9nKghM2VvWiZDOGCJaWWee+FO4qlstIbnSzQkEd
wU+hzK2KASxpJoCQzhvCAHmGmbaVOOc86FNziS3zNhhmU32SF+HvH1ZZhDkhKjHRL7TlyuqThrwe
JRqKUwr5GoGrQ10i0fao0rH9P+qubLltJMv+Ske9owaZicwEJqb7AQDBnRIlSqL8gtBG7PuOr58D
lafbpNzWWDEvE1HhskwRidzvcs65m2rg6ixsFMj4BBiOYlaWYaTfQBRX7SypUJy6Lm6ttLGRPueu
XTYw7gssMIUglKbEpcl7RJGssfcTiE4jOmLyoJ9FRrajXA53HY2ahRfr6rCuvSwtX6pedXFZJHXt
rZShSsCCVPWAGa0ZglJz3auMxZYRFUlhapIpyjUrBn9bM19XLa/O5XLUe8VdVmkP/e8scr3gLvFQ
Pe/a1QONwkYlbW81geftVUlRgcmommTHq5ahAEnsZsO2h1O9ZEVXrAeXao0F3wkqQ9zFRVrDJYuu
U03Tn0kSx4EdSVgmZsYD45ahuugKqfAcMlZNW8LKbIP+HjGaFBa0AqIrXJswq9dKKQUSs2U3PKhZ
1y1dpRyZGRtuuMvbLDnFRMoiRRyC4LRwh3hM1kkLh2/dlroRms1Imt4aoh5+Pk9jBeJQHHM218O4
rXwTMjqBeyu5l+trJVSCVZxHcWeVWtQrK+o2TY7RlPUbighGnsmb2pcmGbWhmGsQmXps9L5vLdhx
7lVAO7rRXGPfND7AoxC803sbx+a4rViQ002MJPcbiPRyDyEI43HQ4VysUp/E7qIkscrnqiaGZo4y
L2Vt1kUX3HDQE/da7fqFWbpyeARtUR5p2qWrqGbpTE1bZ/ARa+HpS8ewJUytqroj8geaCXQMrDVk
63FyZurOg395xRD/Ru2sChCBWQvz6d4nY78scHfuwaGplGUieoRIY+F2e82g46qtJA/MwTXilZfP
X/KxM+sBlc56Te1sOa8NSEtYYooE+yT0bmns+UeiY3EFepACu6TxZo7akaDllYAv5ladRJiKEGWI
doMX053wxuHJRZDvLuFudTXkRk0WRkruDXUwh648ca89jHFMEFiuPW8V8hGaZzognWte+P4SE6OY
eYUiK8DRdMlg11XZJSaGn9+5yti3toDxXFqNEgfACiHGdmIjBOawGxhi0KjkaNwYcJqvAqPRrxQW
JhVuncGrTIJli31aDfE+VLu+dcacadHMDwbEXVtVKx5RxUWluLkZQ3Q+UfbEUOolYWqN0i5ul75o
fBze9KHNVQQgB17gSkj0UwoltFeNtyG+Koo2slycuy7iHgjNIxLp01vqIUANil3XPBY0TajZpQxi
BnFZ1q6dGTIsTepxt4dxOPSbpu+D0OKIzx+AgmE9lHiU1INTWnXfECLMU6cVhf6GjUUXQoy7VGHJ
zghJtGVj2UamyFlzVQjD2+K4ls9RgmLkn6Au/k2y6VIaALrOdZXzALB42dIluKuDxZjxNR0ceSkO
EKsIbdAoBWIES1xpYW7FVHn8Wir4AgTuBXlQtOGUPCThImxxHBHafa3UjbwsFFG0WpBVKBo86/tp
/eSoHB6MjfI1LsIl75uwbPBdXKMzaG0SfREIdVzRCpnQr+EeL4nfQKuHCHgDUtl14kZ1N9QIj18a
9EvS9zCECLX4I1BXWmWOnrhWBP3aSrxkfCO5BMJHirXiee5z3iWPpNQ/A/b9fJWLS8p3k8rYZT6e
zT33odJHK5RfK8EnLgnfQRXEPOyRrfWV9BtPkMfy2m9fGWxxSfhmOF8ZlAEgaJaikgPvBEMS9O1r
z74ABrK68A14hSBlJ/RtRILFKEj/pQQ2gFvnYASkjkCIKSZ6plSeUSSutokXa18CoUEC6Pzh8Gz6
hHEQNKF+E9ohHOh7pNCKLyEShMHOn860AQHEalqEDXE3BKGKnI1ffTg9f7iPU7xLogxgzKbaiSG0
aF59ST5GXBaKgFYkAu8C5Cmt7u8RWkQFdf/hayvlAs6r18iVKWDzzNxyYNdB5GtmN3rNlw4UcUn7
RlpUGKPvg2WvIJXTFcpShv7XFJjEJe+bd6pqCDWHcBdDbBa5C0AX4Fd/aVwued+t17tyhHwXoHfG
fVsgJ4UA3ReffbE7kx7K/Ih0A15S0kUsm1mcki/dPeKS992KsXCljtdGLNfp0vCbEWVPXxuRi61Z
Qj5T8ElYT7JmtDoWDYugqkb7a0+/2Jr6AGCB50LeMWyMCgXDS5ugKMUnN6bEFvyIOxGXtG+OOA4k
e8GFibsGtqPHXBRSLdUesAuWIy+MsFYY5YtEkP57Ca3/eOn/03vLrv96evWP/8LPL1mOmAFqM138
+I9DluC//5q+88/fOf/GP+Zv2e4peasuf+nsO3ju93btp/rp7AeU3AVKdo9k8HDzVqEK4vvz8YbT
b/5vP/zb2/tTDkP+9vc/XrImraeneUGW/vH9o+Xr3/+gk8HxHz8+//uHUwf+/sc13qHO/nYTvGQf
vvX2VNV//0MR/E+kmBg2P0XIlZOJDta9/fWR/NPQNKwjBvgiImOTTZkC3+3//Q+i/4lf5ZouYdVz
7X2/Vxl8PXwk/9R1wHcNDrotFQzs0v95v7MZ+teM/S1tkusMDlCFDp3bEZwLomsgwTCGqDCqxFzS
KNKg9do4rJJZ5gpllo9NZyO1JxHVlTFIq6mP3A0UFFcDlbe62twGKOIzy1nor+J4BHhAE8FCBmVh
+vBxzTZU9I2I/echg+i6j4iMVaXFmjRAMgVKa1x5lKirIh4+OxfPVzvnOsdKJ0I1ULRII+ySjtTl
GgE6PEhmMeI9ljI0lZ24wTVHGsJSihY+WogsyA9z/X0sfxy76fL/1w6b2kSMVyOCUFRx08QlDtJD
1LtOh9SD+puKaK8Rn6hMvxlq0v3WOfGxoanzP0AiG6MfA92NITOvxd/K0EssoFsOv+7M5TqYOoPe
qJJPq0u7JBjVDQMMoA68mZIrOoJgVWcrNari/bqVd6WzizHjqNJr6CrWrpCX1Evh52o25olil3pj
2Cj7sc4S48EN+NxoymNbNndlhTAy0u5OOJJ9on9WzHa6bz68ADc0ISHXx+SlbS6ylgCbHyhIMWeb
OOui7QgZSTNqkehvu874BG7+jin90J6OjW8IplF6Wewl4COroMvq2gjVD1ZWBM9+glTFOwIdaPer
1OAVAqPanjfhCb7zJ+hi/u6BXbyAgSK0kMpjhKgf1GhY2ivaqLkIDhv5KufFLlZGOtNEeEKwfdxH
gu+DqEvnqJ/FTKTPnjUWnlgQb3JahybKmYDeNyBNAFlvJHHgMF03mr4rAr5PZLLRFbEbw+ikVtou
DZAazIYY+iud0gOyU4QmiXD7gDzjX0eE5PBryWsbK4FVqvhjcNl+ZBEz0zG45aT4BszaodK1fVby
va6iZU16dyEgdxaUm59lLiuzGAHkmlrrahdJZ7wG6sZVppfKQ5dlzMx7sgci79lFVVqU0FUf9SFE
JHf6iEeU36puX88ERdQz9gFZEVVPLT9EU3GV5pY20MhWBnXca2Wm2wFAm2beJpsgpHsQOtK/ekZD
bTu0xbDWiunMC5RoBhhfv1JlEW2DqDpGaYZeSTBRt+mYWB0ic7YCiObM4GJXMISKAZB8BHIkfaiN
zrURDDOsDEBzU0l8hFeilqFHlTGnLnS80yJ5FrHc9a2+42GdLaIqG7dx1BjOwPWDcEVv4gwft3qu
ITTo+znqDHiBkwYp0hSq3KHmOTOBmURWQQGcaJRsD+rZczSwexpQahuyOrqJH8+QXmOozZoOd9O8
ujLdhLVEgA7QhCs4+LM4lMRqEFy3eJaodptrCnCMJUMccDSsfhrk92HstSo0Q73Qbb/2hjsJaBTY
rRgECPMYTkpSwDd9FWmPQO4MPzbmHKCheTEI3cz94FlLEWOCKFPuqBQD7BkdnVWKPzpdxcZFlvF9
Fgu+znQshX7s+brDMECwfXTKCC2FozFsXQ8hKxB3I5uDiQkiGn50wXScFUV80rv8SH25fH/32JPp
HJCHZZqMrZX141PX0pNwlUPRN7njh9iu6ohOtoV/gkrK6CAngpRCNRiWILJ9a4K2nunhUCyiNt4n
IsjmyJ4jzMLw3hGgWI7hVkcocKk2D4HYDYjRm4gfVjZSL6EJQJfnILczzNMKW1Cm9XHkWAAKD07g
B6TzbCiPdS+BC9RFanYKMkUywWSmZY/r1QiQUjHI3iA5tYIWb6aEBb7tpptp0wALOsw7QOgsN8c/
T9u98SOks1rQ/loFsQ/Nd/HoBrpxQxKdeItNhpD2c1CKnd+RLXW7K6SID0jBI0UGyMK2YFjwI87t
eQDNWbPptD2oo4ZVVL1uIzmxS1PSgXAAuHGdGjsysH0cYiNR4T0zAwMzZARtuOWR02wDGcijomCk
Bhk8yEppbLXDhAEWk1sUYO5DGIhh60t/MLXIDSzeTltUji8tI8Lqdf2AkgCR7SbKQaVY3dO/QH7r
BFDOcwpcC1LV8lD5BPkaHL41UEF2UZXHMKFTRgublmJzIKrCAC/yM5OULkxMpbcmUKJdZAp03jQc
GaMs+1Ue1P2qR4LRToSCSLengrUhNX/H6mZ0AYXAdMoKU8MrvCS4o+FWHfFOXaxji+bxM9jB6EHi
I80XjJ6DPMwESsiSlwQV5yNg3YBTxo6vwvJYSv+5Zc0RmIQj0qAYey2bgrglDmWJdaL7eO9M909x
UIzO+z5VcnlIYnWcN6EemN7QIJ+Wldki11vsCo9j3FosEr1VDoBMYHEpxgpIq9zRsyG6abUwvm+l
O0SW6obDHAmPN7XD0NIeyS5Fw7dclYKpijQfrkz3qQo5Kg1MZp9rTEdj0ZMNkxkQGRHSf3MGccIZ
MkjdFakxl3C0+2ud4RAMOxLNSoOxJQCRhtmVWNpuUU+Qv4QqCy8odTsulaeh9/xrpifIs+P8XjQU
Bz5QUEdIhgPzCwwAQfajyh3ijfSGjAHghq0ylOtWDjhpWQRYQe0ramZGPsc3SaMsEg2vTEQzzD11
wEsAz77XErYvfcDrx75prTrKI2G6QVg9lLHvXwHDHs94yZ8Mg0S2RsB274xKt6nP1GOvaXxd9UXu
uIWaPxIFKE89dYetEms6UJeh/1wBHHcTqMoTSuo2gRWE0/yFaozMUY76bLQjdNZ2hfYK4C8AaYS1
FsofVjjQJXa458WzfqCV7YJc7siiVY9dGD/3Pa7n6XDKM6xg4E5Oeo/n5m15fL8WYbeiynsJ8E8V
5lalTvdi5JZrgJgqM9H5jo1Yh6nENshxYCBHgQ4lvFxrBAXSkNO54mAqfstSnODvZ0QUiJ1a5emt
kobPHrCgE8GNmHVGAwdH/HSnxIe4Rd48hPyKPZ3H/dhMidng1OT0GvGibZnJF+AYHiFHtI4GxTfH
EVYCFCxgW6SJ4YQt4tNlgA1HccQ5SACCvKHGAtlIFGZmUTKs+0KNNkMv4ai4emlnIAya2HRLGrW3
IVRxHBqrjV33vL+mHe6Qqqv6VZrjWIdFedTTqZtURQ68x36Mo2L81gQGXET/GZI92GFlcMo9/DYp
pk07GRjv5kJKyuMgoucixGjqQYXK63r7mUDTOVl0MvINKsDPhaghvMIPSlMsgauX9qM/g14IQOlS
OXRoCYdmeOoCpLDHQCIpjJqen1io78WqzgxEocIDVDlQ2tCXREnZc+8COKqqqYin2FK2V6DJ2EjM
r4Bx3LtRLM2cICeO4k6qqZaxDXtkK2rlHmnmY6j5cxmlqZlouM9HjcFki0JLLQvIthVOWI63XheF
wBZSYvlVtQR694XrtWIyV3mAt3vL83INAGDuFD1f+Yp3R6rmNaTxgngQpZ/s0DZ2T3kZ1pafAOXr
FTDT4rbfcaWOVsmAvZy6OLiZFMtust27AJtmWnM81HYsxakTskGZgYQ+OlUdXQ16LpDhD3BvAlYP
qzGGHkbQVQjxQMnKBCG/t5R8ZJOK7Sdh2A8OKrJzhFLYK1LjkK2Er/+jD5flMhcThdwWFEZIGycw
0ohYjnKCFeP0xMV6+rWv9S42dzGxFNKbyFVRgiV1ScenANDUhRsrdjqNFCZHWxoaTFuUAAD4oBqR
S5bLIsStksTavHX13WRO0hEHemK0gIaBX4XUM+7cyWZSO5hA0yyXMAYGFj33Pq7SBGdIm+rLATpO
VShLyP7HpyIvjyyHpdOM8GtCtu91nPMGKI9WEOSwgnDtUz+IkS/W9lSD6TiZm8oIywGocZxX2J0B
xSVRxTgD/FatYbXBaXm36doyB1aB6ge9whZRcD9FUaksSIfZrlK+y0f8JhypYx+S6pAZSASaVYdc
vOHhTh5dXON/3YzwubwOF0M3QMK57/0hwiuWhkW7HAdrgrs4prgVDGNQJsOusuGqPIMwFoFADyBg
UBwjMdYzGM/uCpSa7yKc/9fBtG3wUmYVzJnLaNpZAO7/UchtKt787yNu8+C5fIrrp/LHeNv0le/h
Nv4niiiAXo8DTXIGDx/H7PdwGz4SAqGHfwXc/hluY+JPRNt0pkInlKlwkpGB/R5umz5SYbSqKgFN
ySAIkP1GuI3gW+cBCBzxGsMT8YaCaxSnwvlB4I4eqhHl2YkQ01+Oy/yQ3JAjsH8GJNF6M7fF7BVn
28q3xg1ZNIWZzbt5tJBrYz28AX71Wi/z62qXHuKlchW/hq/E5ov4gHtDvnT3SO0XT9UM2OflYBUz
Y0EtMNgW2sxYj8v21e9MSc3C8laI6u2LlXjyr7VTsMi2fEOfDN9ucPa2Jr0vD/WmWilONTOuajt2
Utu34mV0T/f5ppu5+3DJnOyGWnQWXw+zAvYT3H1bPySzYKEBiu6kV9m+u+t6oADNaj9u9DmwA/f1
srhBdcAXutIs3+nm9UbMox13irlr14topq6kA7TZKbzOVnjLHVvLhXuf3Cg4PV70E6QaQBbzW8tb
NMLUQOIU8DdtfVWsXDRam+WV4fCFeuf1V8UqN66fm22wSvBYb+dfDyvjarjHEG7QhxNsI8ddjiau
FUud8XV6JU3cdk586x7oMpvjBa3KOoA5N0tm+UZdsY1vt5bq+Dv94K5SJ5pllmYDCjfv3lLXAfXN
P/JFtiKO4SizetFs3T0EC01l7X6Ti2iu3QKu1u/92Ky56TqBqVRWXluBsCMVHsei8bcFbtrnmKxZ
anVrvkRxYCt1+jXDe/UbwLgQ93usb4fUZuBJwC46jptkEezzdTEHEilcFgtuCytEv2ozxrCAm7GU
TrLI5t6artJD9U3ZofbANVp4MBzUHoFuzhLIFx3DHs2DubDlDVsUlRm+eoalPETr9qqb66dhC4BQ
+wDunwk097q+La90gaJX87E1NXVh4EW5qSzUXeCQmWrn88YiTvOkr4ZVnVq2gVKwa3Kl3GJ9AqPm
p1dBspAOMbMtvm/DqjE9R6xhEquOxIzMYzt/BCTGLPbtdTBFlk22w6BBWVLY/cJvQBixyaF3HT8F
j8wBWC7ftE5nNbjCnwFytou5b9eh5W2vE8vUrOwmdKB57chF/OrUBxDDxD1NbS/cIiShr75lIPqb
+gyQYqua0ZlitWDnzotvyXZcp059lXmml5gRHvEaYhmBrbXspamRK4B6zSjdRBbqlpWNQ8SxkSV2
8kmh4AoYp9hdc2CbudWDqcG2tXn9UjnS6vtZvNZMaQE1Zdeqxe7a/XDL75LQhCWQJ2v8GwhxMeKF
QO++ALhn9ncx0lzWosxmI8BlFJBMS403SWGnbWP2IMSAPNiaHahS4BkOC/UFMRgrwNoFm2Suwd9/
KlbjQwrUtbHyZoVNrDBcuS/ZobnuI9NPISiNbqwA7gJL7ileBVf8UJwCOrH2bt2dxLlUO8Mq3Wjz
2mHqG7+DcwcBx6vmNrdTaRHmVFftdgBRxRy3/F5ziIUbFIAoM8Jx5GTESSUYR4i7aXB+NVvRwOQC
ucVferHV1ejwVowHLZd2O2eHcoUtbIo7uASoDNlm+7a1Zd0ibGLqqHKxza61V52aEJR1qsqiqwJ+
SL8Eljd+Cm6VpZgb1ElR1GTenxR7sNRi9pABGWC6sPL3ygybeukDi1fNavaE8VWPVWlT7UHYhmsl
b3n5gNLZmh3Nc1gFXWiOCw1Ebn3LgGZ/7hQzECgOglJ7rlmu+8SsHnurN5NZdwNiie0RW/gABS8g
5QwxAKyIGsPXwgN9gFwqfKJvfgSxByvq7Nh9cYPYYQ67bcZF4l+DBlO3K4SN7gFNJ4/aWtJtelck
y+SheQhGbuaeqS9AtVBLs5ur2xJY0G9SzJGwqe4j3xECRQsdQ32oQGxeACyr1pYawJCy1dQej4i5
8xGcWCtaDsYTxnq4haiVvuhuu1t5jzVlpVjdu/pGBW4PiGFhlqt6H9m3ckm41ZhjamW6M3Svvr7x
jD2chu6helD3YOy2CNbBbnZCs543irVgjZ3eKdf6TbV4NewCboJqxxBd2Srak9yqCkhZx2KqVmpW
Dne7LfFuUoddNZ7VczP9Jpu7JunMoJBzuEBW1qJw90toIUgG5Kkpl+BiWSjVdNPNhplwB0tuQ7vA
Qj7gOcfY8kHwBA+oc7A5ANz1V+WsybfU2Ipn0M/NwA5nLSjc/hLnhunVVioeGERa2bwQ7YyA7TUA
rG/q2y7RbJxvgLLK1lbu4Y0mj+B0gTtHk21wVNMjuSrrb8RbytpqvE11YjXijvkLL++MKx6tG0S/
N5o6t4tZY2JTNTbArXftbNa9JBWEdFQTO9EEWVB78MbXdktAbgNGy/ZwUM7yLeq44XAH2tDsJQ7W
CB/sG6cGNXloEacIAvUaN1ZqipdKN0c9vdcCzQFP+0EBKWkLzG90C0E3ULWMdpbOFVAzVs2ys3Or
eNZv9J0MMRT1tohgOpv0GX/UW+D0N+4VtxK7eO5MvkRTmNTcQkXPDcjbwOYri3wpcLto3/xl85wD
w7xuntl1t9DWHJCKqQ6qGV1nG72wi2PHr8lC2I1NHfS1sxhxZD/HX4C+UBdlZLr+BE13Un+BtQru
V9CYsltwHVmgeZEvw2AF+kyTLWr+MIVdX5ulWyLsC2gztAdXLrWj3snkfOWvsMiwmtst6HwcONxF
YD/pCx8Bn8wRutOJlVtfq9kKaNu+tl/V0lK1+bsx+n9ttP8/MsfpBIz79/b4Ndy0IM+D9K360SJ/
/9ZfJjmh4k9uwIJG7QomGWIN/2OREyKQAEciG1looako9f1Pg5ySP5EKIkSHFgdncJvxpe8GufYn
Mq2EGmDhImVNVKig/oZBfp72RDYMBTWYSjTUIAGbD/mxc2s84rQaSpRS2JR+pDhUtg2KHxjlbymY
Ta1oGrLTSOlLyAYZlzUySJjkE9hr3BgtZ7MhKAqrghDFX4vvDH3xYz76Y180BI7QEENIm/FL8fmh
rfXYaI1hkwLTbo21Mlp6hZqtP8zvT7LeFync987g2cjdcnhYKjLf50OmG6hdJ0Dg27Aug7SYDwfY
Q5DdF3cKMcorZLY6pAN5cYgLAskz4XoIhXIRk9BGpgy51l+/z096Dc9NpwZH6AwLafK3fkyOa5XH
e+qj12qLzKDfFSvkFbPfS1y/91po1KA6hS8InMFFlEwUSa/4Xt5tglqJYnuMAvhmZAQ1wUJSNCeW
1zHqTqyZGJZZpSf349g0wmYFpAzsTIE2wK/7fe5HTi/EEa5TNVADMRkI3533G/SA0q2Dqt0EY/Ys
Uy1ySJm9tspYfAIkOs+YvzcEN1YwVWKzCEAEzhsC1q/OA1q0m8HzsxcPGhyQIRLJDJVN+12mI6H3
6479ZIGBeaYjQ68KPp0K7LxBL24qgCHRs1a2uZX5EMUMo65/5KCmPCiI+IVIk7byBIGT6hVZ5SkF
IqQFVXHYO79+lw+La4J3wFvHEQRlJEO/WOvgiEGlos/lGhRzZicgFFs1tuAnW+pjK9izKgXyAoeQ
AU7oeYdJmBsAIxp8rWgqnXu5OJFM/b3KK5hGBBtwamqAPhjCAFrwvBGdpQTLMs83Bc9Kq5akuAtk
Rh5+PWDTefmvmON7KxCRE8gqC0aBLJqi3D/sxhL0lazI3HjDwC0cHT8BFXIGp6jVZ2MRdo/IHVeB
Obpc1z6ZqncE/mXTWJ5SV7khEci8WKfI3uVkbKtsIwHfyy3FC6PULgsdDmvbI/IB/jZY03EOHCL3
pR6aQnQcviQTDPTcaPD3YLYp9c1vD4guNE6FplOEfC6BSXGblLRFpmUTQt4ELL4iH5CMKdX0FIdh
oTs0GbVTEdbgpf664Q/bVmOUgK+DG5ZowLpczLcvGS26GDgOw/W1eSB5aicQ4LArVa03RaR5n2zb
j4t4ak8giDaFy0CBOZ/5RFSlBwIJfNIpO971tENoNPtMuu08SzKtL4ZhnLA72C1YJBeTrBl1mIM1
F28yMOjpLlLl6JtyBFbYiV0wWdatUfQHoWnhWwWxpN8rbfvePOwR3OGCAc+DfXTeSchL9HGZZNkm
Kw3crhEM6jYfyCfnwUWM8K9mhCCcMmx4xO4veomyV8AIFXq6oaOSwF9RYtj62pgq3/wwzvMljZv+
pRVqoJhelRV3rSGTB0Mgw2h5g6zuE5HDUheVksEXQeKvs6IQ8lifveZPplzH1aBOaxvb/VLcOWJZ
zqOYphuF+PSuqwd/TssxsWXnB3NppO197nXjHQVlaC6qXFosHKOlwdXgASX8XGj45BMxXsSfHEJk
Gp+zo0BS0KEYAJQGcE/iUsBx6NqwM9JwWMdK7e+aCJo4KqMpvCDIzqwSXYxrD0oKiw6SSgtthKK+
PwTR66834IfReX8JMDSwXDgsh4u1UpQecruov7D2fNkcJHeTlRrGn66VaV9d9pWjk5NBxgwM3vmS
7MGqjEg10dW7wEM8FBqHsYk8Y+pZnQYl7NCP40cIkrHbPBo0186RSCyRSAx1BxzqEHphyCZ/tk8+
GCcShz+SmBSW/5TRvDh86jLKBtr3/VqBSAmSf0a1HDjtHCg4qJ+swp80hawl4uwcdzXi+xfnDk1Y
3jU1FEFCzny7R5GxdTCMIGPqgTj99owaDDXXpAbri30oEIuKomnuKUmzNpqRrRgvERuogKz5dSvT
2JxPKIM1R7UpF6GrsDnPJ1QdISsxQU6gZFA3i7idbOhcGRzgbPJ9UTL3k8zkT9tjSDwDekvRJrto
L21jOjK0p1KltvseAmRgkCNo4Grcbsj4mTr+BxNBcqRgkOCG3Yoj9NKmqjvQPQtPFmuvV0dorOR7
MGbva6bf9koHjXgqPhnQjytEEKCrYU3quDjoZcUvUkYpSv1k5RrqWEMO46NyQYYFjg6l3dT9ryfv
fXbOZ8/AvodxjitKJbj6z0fTKwfPdXk6gkUMs8PUApIhVJxkEbG7slAR0u0mWb7WIGGwlH0PmQCB
HDg4HTqqhiBiNdYHClEkxfKh0oGANBKq0Aep09RHuLtSPAuISsLtPIZWiqXyFCiYUvXS0sohsQbt
wBoFn8yw7aHJBDD2ONhDO2H/OR8KyAs1FHluBfgszwLAUnv8de8/HnnoPHCucI+AXEdy67zznTH2
FfQv1HVIK1AMPKgwVVn125bG5KyDm4z9jv8jcnDeCorxdGnqaWRtZEX/lowNcjWA3t/9ui8fVw1a
IRAkwsZQgRS+OMK0IUuVXBvJuiqTbhu7xsStTtqZC67/Jwv0Z8PGNKxOxrgBXOpFh0A+BGo9GdS1
GHrfQhyyhOYMYsu/7tBPbkX0CH7cFFCBv3x5Uibw16BFqKjrgEFvrUizKdwnQECDtsVEdemG+BGv
0uxqBfKQde5mtqya9LfEyWHbYPY0ogHtAlQ0LomL85qUIoIVkJG1jDoIi41ZB8SG3n0ypB+9gakZ
jQLTAkAFZn+a3h8cEepDiDfOwDViep0vO33CdoV6NVy5QNCVZlGD+gHtBS290w3A+y1tVFRiamER
QzwSkjNiD6GT5rN78WczjYiWTuEREF2fEtdnb5XjHgeuiKxzH6F0ozOEmRru8MlM/6wVHHmAfCDu
NJFIzlsZeMlQ34gSqBmWlVkb0r3qRsZ+i3b1PpE4TRF7gWeJi+OSQOs2htdAJ7FeS0hdPSiIE6y6
PP1sb3y4nfSJKEBgXcLeVxHaOu8LtIH0ClwkYK2zyH9SUcX2GyhOhhVhod3UoDjNf71LPtxOOq4K
jcJoBGpGYkuetwdB4a5FtKVbg8KvwDp1ZXkIxjg9Bg0rN5CbdK26DIpPNsXH5Yqi8BJhLKibIhYA
isR5s6ocdNl6NVknqIa8TvO0UG2jrNR9GQ+No1YEIXxImAV7anj9f3N2Zr1tI2nb/kUEuBd5qsW2
JDtO7KQ7nZNClg73ncXt138X/c1BROkV4QYGPYNJIyWSVU89y70ca8NSfxkIBYN9CrLyQZ+s7HD7
PVxGCzJnkg8qOfbpnN6f/6LOTBE5TVPr5PeIr2zyzoZSk1X2J9HU4ljpbvbkxlXwBMBbP0xVnYHk
RMXn7vbPuKj35l8B/4luEDuNNPr8VzRZHHOQCusEMB4NMdTTAP+UHYDLQIb7yjCnjRZazg9de6cp
E/t7XtrnArBtgwO7lK+3/DzxZdCBQcjd5JsEIfQj06KX2893cVQ9/vq5pvUNwYld2pwNvheNudua
pynL4SQEUte3hVU4P969DK00j1DI3WzRwTx/jQX1wUSjzDx1MkalECnGA5eRtn/3KjB62C9cnOQ+
S3IPUpNN2EW5eXLRaETzuGI2T3VVvDe8zd2MGaRDu55m23JnmlpS4slVmqdYMqPtAyCRnkJS9/0P
4xpsPTpzpqM7jEH+DNWRl4POz2PzVHmzZKJuRnstLaaVe+rK98dP0J6LRBsW/DJdTERVmK2oWAVF
0COVYrurJ09fOcyXQY3gwl0437tkZUs/AHClbZZlyjqpWJYvSH2N3zJU2wAo08Awuyx4SkM7WkmF
LyM38QMMI28QF2ACyfkLrAWsNZC8QD/CqDoplbh/Eay0B+SAgV8jTLSmcHEliFp0NoUr6Nm65N6L
IGolTgiZMcxPool7ZF+q4im1g36TGp354HslIs7tGDnHdrLtk+9VzXNWa90D6iTVIQv8bM3U8e29
nhUDFL8+nVAaAL5J2bN4BUOah6MHfefEVDkDudCXxYtb5+5jofTuX8/s3WdPZSngCyWDdGcFbutB
RdOb7zUadcFOi4aK4b1nhYx+fVVm2zl1ewXVHGPobOd5snK0rkR97iCf8Z1L9ANBvwgUtcTus5Fu
dkK/trmPkCp6NOsueGVy45yCMuoAZTZD/9szYL/IrNOMnerbcC1PmsP64sVRYb+1qQ1U2pd24Ykp
XBcttvLk9DICxJB54q71y/wg3S72AJlbKUgEX6+fCjnNECE1hWolml0UAIRJh0mPifw8yrpLOQyF
t6WqmNcdK1cwc456f+eTGmzUqMuV83kZBeZ4xmkh2AifMcv5URlGP+WyKc2jlkrQ7DI1UKW3zP+w
CuMrn6YM7EdWOl8laTItbErMadjv4h5d1OogZzLp7bh57bXNNwAwTJpwzrIP3Id6VMSjbh2jWnzQ
Df+n1tlIvspqWEkNriyEfufcJQHibJjLl2ZaJIRGncnjbD167HMQYq2nZUcYzb9vP9KVzwOU1GFu
Ar/Yppdw/uL8FIURqLf+0dOi+t5QQw44wwtWXtz1VXy+K7JmBrf0+SojyYXpBNwCYYc8q9P4wQYJ
3ur9u5qsxpl5yy5RaZlPFw5Ybojq3jFqDKCgVVQ+RLmvbZHc9FYe6MoHYimGk3ME5CZdvDYmG8jr
j753LNBc+xlVzQ/BK6YJYYNluf2Fri1Fxs79KfhOZG3n764tGKBoYewdFRP8n3ZlizvLteNHAzuH
lRB5mZG+YRXQeINlbl7IfGSGXgo7HWG11sijp36Sv8Y0WsnatDLbMWRrT20hol3foFO+8pj2fGGc
x0UWF9RCXOP+/Kjnz4mCY+I5YSGPfRUlwZYgXIDaQzb4e9J2fXQwssj+7rdFhpC6bYMEROvv36Lw
y0MUezo9PTbFKwSUUoOKG6VoWaOd193FTVL9cGszGrZ2MwBM0JFFh9o25vVjK8wOw1Z8S0B2MSrj
/w7M/leNGUm3IbmTgLo8DsYGTrr/pZ2yydmNk8dcGt1ib8sVEd4nSC2CYXRIBndl5Tcvlanb5baT
IvjAvx+qre0RJfZVW+ov7VCa4x46lPO9ahrr7zhsquRUoJYKirEqpb/yQS+TIzpJFpvUo19NabfY
O1VZB+juSu8IN/VLWhaffbTjUD7QPmax/KiF7f3tvXrlnAN6QYWDVsy8ixbf0BqY9erp5B3dksQS
jeb+mMk6WunqXluFSpLmu+FjGLTk88P2GUU6n3PU8pJdLj1nG9eZWFG4unLuqJXp55AxMHwQ86/4
s8syOIhsdzyLRK7ioNlW/9HO2Xe2uXrurn0m4j1do7dXt/TTKfGKcfuu945ZO7U71x7yDzQ5UAA2
4NU80BR17oqm/E+vkdRZcGXSjReLzeHFwWw3QQzD6qK4T6IQsn40dCsf6zLdmbEl88VM+c9rnF/z
H68RG9PQmpTuHT0sCLAO8dXdOJbqUPZ19zGYCoNTY/VHEyrVQ6vicSVQX8n6mIhS4/s6niFszcVn
RDyrL2qUC49tlzc7iKrpPbY6QG+7ufSZxvJY+DYoDBTTS9VEz74lASq//1jYDk0ruucGFd4iO2lV
AVdUx+uBvK8wNmaDG0Ti9OHd7WWu7VjG4fTZGFYzgVicvhQ9WNUh7nosJnxN4MNm0yYRkfWIRpG/
0iG79lkRfnirRaD3LQ2qnBTGajRZ/tEsNPkP1kb9p4658b9qSIYHy2rlU6nUj7BMzWctmNyft5/0
SgRgBEq3l9pjnoEuPmoZ50iV9Zp2HLomNdFfh3obYGa7Nl65uo5HGkZAo/pfdsyswKwcKxHasS7r
8YOudIHAueG8vP9pGIbD6oHWA6Bhftd/HJHIRIyk9n15NOOyPLltqnaDct5nxD33fEAigl8hCyOo
MRE7X2UIIaL2qF0flZF5O2VONfj6wdnffpZ5jy1u8TdEEWAcHa7SsrJAmU3PHOWKYx6RjU8iN/6N
kI79WOVN+LmxytWR4pVNz8SSFgDPxsPZi/iS65lQQdKSWg7zSIbW1rFXZbwLXG1tHn1lNwDS4ICZ
b32zpa1hZ8gwjM3KO3ZWaz8wVvEO1LNrXdorD+Tr80xvHjFfnqwwMEeUgR3vmDuTd8B6AlmNNsR6
oyiSL7c/1pV7B6MZMEXOrOF0Ma7E9ixQSvDuvMkptmnl6bs4rsePSamJh66LjM+WVNXD7UXfDIUX
W8QH2efQFCTPgzl6vhHTjjE9LU9x9Ec7Pw65qT3NIKbfyNQbj4lXif7QIWXwKpQhNLgTTeeTe8rh
pDPWQcdlMN2vjPdBW2qYQIhN0/TTP0NbYJ/DcFYa21al+l+WLXT0bUvVBrs0kS33Kn0BAOitM9Sb
2g0c957iwHv0R6NN4JcrXCqMJHf/sYa8/IgEwfCXZrnJV5MwCpy7C7J77AgqWCADBPvd7ZdyJfPm
imS2yuidYuwNNfNHCAiHUcnaGr1jq6ns3vO84qBsMzvkYa3dm4mPX0vcAoHIish5l8voW1xgaXI1
n//tIGJ//jmKbEirCpHx45gjeoVdlHcc0r59/90ETIRt5jDpoMW5iNiJ4FpFDphM1IEebKqZTj9E
uAHZ/VoVc+0AzSGOKZzv03pcBrqqwCQwLwlBCC4+BEai9gYeRVunFs5KjnglIlDMAh51BXWnby8i
N9YKOpoIShy9VIrnrjJxd6tE+f6smsfgnc2ICXLeRbFp444VJxQ5R2Qm6gck0P297TXfbu/Aa28N
1DkbYMaKU9OebwMSs0j0cSCOhQhRkTRi5+BUZnafDKbx6fZSlyhYEPOg35GVYCZMU2gRAQjPpITD
QATAWWKbN2wBsG2PkRuU23Bo4MyN8NJqO3/ITLWbJtQRyuKv//AjoL6S/EKlncuJ8wcus6DRyp6k
G5Q8VQQCCHsbK7ad7sp0R+fM3ynf/YZOTvbEh9UOjgySe+l1jb6SHV5780CBmSrQKuf8Ld6GZ1Ni
a6igHRWyhPcOznsPSusRB7XcNVXGK7czGTAdGAaOgHEvnhlrLPDcJOMYT4otA9bgNewz/0EnGzjZ
2EQebr/ka+djDvOwGUjVWPT8Hedth2RQzs6dhNPeIbhd7nwDVON/WQWDABv4IinH/NR/BE9HrwV+
go44UnyKh7JzjKOZmfVKBLv2LHOIJNHgrDO4PV8lcvCIKhh4HfHf07eMZyJqCGdtznTtSvY9klpG
w3PJsuiUafhpBUiq2EfhVXijmtLeNrYH33OiNKqdfoIYlK/p0V7uQPA81NKcROZBXEHnjwZW2IgQ
u3aPosH6ohN1uBNZ0uDZYqwF57ck6fz2Zy0imcHQDnbMUixCa3uheWaCKAaGA3JjIp8w+wnXAm52
Sv9gUxZ+8rlOupkkKBTg5sySzaOjpC5Qa0/pzZt6mN0Hdq9bMDCqstp7iJfjE9nk7bSZdNw+uPer
NSnWy7ODjiXRl7QWcAezzfOXpFmeFgLdt4+OGTAzzcbyqbez6aFHdwp5FUdbGxRcbjgWpJnB+Gxu
z4rFvCKNVAmmq7KP4wwBbJUVHIbA8Va29ZUCGeF06kVkHhFqoV10/lxxP+EqQtP72HoB8PGgwuPF
d5W5c0f8iGIzCQ8DPu3owmTimAZJ/9uP6nTlV1x7Vrqo9D9AVMKOWrxc/Cdy6eOwcbQyT78fKucn
hjprSda1RWZiFTknDCt/GY06Xa98RZV4RIDI2xaON+1aewp3t6PRtX1CLsVdTfLJ5HsR8ySwH4wK
DfcY9PgvgrZx7oiQ5TYjBb+jnFwbGV87vEhOgulgSf6xaC6ERms0li2d4+QjkYBrUHXsM817BvqQ
rqTuV14gg2latLT2QMEtQ6BduWoISnIEpksKb8AKm5IW+pfx7oDO1IOyhPYb3Qxyn/MtiVd1FY6d
dI8Zc5inxgYWEiM1dfs7XUZa/nJIBMwC6Us55iLS5mOKf1DeukerbMS+yBWDCam7jy0i9LvWMcPj
ONX/I1H+nzy2y7YJG4Kai/PMeYPKcf5kotT8Xncr/wjkYoIA1Onqr6mu6JQMHf4qJn/8rPXNGO5w
mPS/paNp1h9vP/e1jzjTZJgr8egMzc5/guvJqPbRNDzieG2/4iAKl1et3mNXduUcVEiJyY2Zui52
JWVk4RvKpxfV26+eZlrPejUEe70di5XzduV5bK4RlJYs7hQoGufPwyjGaZBpkkcs2awtRE1jh2Km
dv/ut8YqvLaZJ8YNttiSpVnMVlChPKLF5X/MYIptmDJlK5nxtWcB2gcqE6UWouCinkgje6KSYHu4
fiE/WKMP/z6Ni5WqZf7CiyuYLgazK3JwMCZLWL1hx/ync71jKqrqwU6C5p5om5xcP6Z311XDY1/j
3mp2pf3ufBB8OQRLE7YWBLiZL/tnptZP3kTPMKHTVXrGB2WVdYQeb1SvXZ1XzjYB2IWuNfNpqPrP
14mYOOOQNJUnHHOLkxVK28RpuDJxYgYgvEvCpNlXUrn/Uwn/P4/3le/HTtRxW8JiAlTfYl0ncXNp
B7I4oQRv4jWB1EAMbXUlDL9ZSiw+oKASBAzytlPeZM/+SHhdux01nMPiUzqNk3Zf55HGzqfFH25Q
WCvv2wwLIxT2LPN3rXn2iz5YcYeYZT+dSgeG63bskLDchRrGzBvmW6a1dfWqjDbkZG2CIdYU4rcc
j9M3lCxa6PpVqWOJrFJEb5LE9T6Dk7D0vQGzRCJTqVCCaC2JrnGL53e8ZcxshvteheZfk5wGHRq8
i0yfIhz+xqwbiqkpPEfbZMi+ob2mhUn/sWLibe3iNCiSwxDLWbHOjqTC5tH1XtNitgKq6lQFCEWE
ArmYysfKzA8N/VsyOoa+YzquqwddQ2nw0I59EW0xEXDA4LshCqYguzOxL7F3tbfWUKlxL4YGaQFz
iqJvgaOMdFd4bdVu8B4bvo1tKZAqTOzO2IqhL15l5xTtzpNCf3ZKdE5RjW2shyiZgKNHLpKCWqt3
PlJyRvx3E2FvvY3pT9MWz8y023M3u/2zLXLnayyyzn4KZIBUDhRYPXq00yaxtlqelb9Dw/skQJh5
uQWbLvE1Y+Q6x576oXBTFE1bo/RdtDun2r/z9M64L4PaZ1AagOrcODJNf1tZpp0mrOiGHdiRTMIe
i+TftwPhWyq22Hwzogv0A2raszz4+dnyelzLw9hVp66r8xfwQfLJy23rNVaNjsNqqNqDi8Pgg9C0
7s4dtOYOexQXGdHa0zZOGmAMXMb+q6GnaiVtuPrTCNJkzTDvuXkWQdpQRcvbz4dTkznJxxGVxpNe
dZO2xQW+QIYiVrL5XYMTGA/I+SmypSxpi2eZKnSKsPHLfxRoof+SmVHUG0zfGm17++VdxoeZOjHf
/JR3wDvmP//j4Fo9txjq8eqUZBKNBkWX/4ODYtZaRXx5+7IO7qwWGD+YsctOta5KhIVjS52w0xS4
0WnGJyR0zTvaSO5ftx/pDcF/vh9mzCJtNsDfiKsv0eilFzaFHuvNSYRGYu0MN+o++12Q4jxUpGW6
90e/jvZd2CIRYJrMw/umcx4t9u4X0yuQvo2wYcZl16vzD0OuCnfT5Epi4kcdnO9Gb4Rt3+H/uR8b
LzxOQYyHFODt6NkySsNmNJ8hOVwZWW5vB75Zsk3yZPjWKwzFt0zbgvroNRMSvqgr1s7Kjru8Z7wZ
izf7Fcx9pGWW4yKrGuNTr049AQGZ0ST/jY5udN9PY46ic+VuRd4P+9tv/NrHZZozw3ZmnvySqGmZ
dRSTPqjTmOTmUThZhAUOdmVxFLzP+mruDdMnguZHacgIjKL3fL8iVk20NPAVZkvX22Yy5aHszO7d
WQGrgKryZiwqifjiVEyQ9CC4GzWkF6PY9aVR7jDyWKPXXnltkJW5WObcB+rLIu9VtoF7nhHVpwSZ
5W064pms2qLfF1G4VmheXQoiLY9jeoIdcv7aUhGkmIrn9Ukr3GCjJ7q+GXSYiVWu1SsR5UovlVp2
lgwhoaLHtpwto2FRRe6c6kAftDZDGnt7ZwiwKdW68GUonfYTQ43mEcZmFG9ApXQTKlz0OoMyL+9u
b8zL4oZRKVYg5D1gpCHinD82163Wxn5VA7DUqqMTO94HDWZqSAcnhSkWjFWN+OQYPKTEi72uWm3l
brr2AyCiz81cYt5Fe9PEjrALfKM61b3R3+WNcIddk5ioysksV981pLU3pdEg4ce5uguB/a+AHS7j
+9wemucopIBMmBYXEF71A+LhwXRCrj7d5BnO3j0ugSvv+coq86QTZRcUHSGoLLZXPMRaU5vAt01f
GQA3nPohd/X23adyxvUygmTaRGBfAidwI+nMkQL0VOgK0V763lvdX42gV54FtBpjACDczDyX82L4
F0kYj651iu22mJGoas89oq1kzFdXIZIxTwWLShF3vjOZQtL4DhP7FM6+uVNk9C8xmd3atXttmVmk
hhENR18sm7dp67dO7UtUGfKkea67MHiahli8yz1sDso+23ve4Xx8bD4WCZhAbzdRgWadxlRj3uSk
+bPSBuP19mF+u7vO73WWmcHIPM0VSG1a+RW1YGSfSj2P1R6bUu2T6YT+LhJo+Glu438chwxlzD4b
9g3mnL9srfdRMKuiYh8kaXanVGbsrbjsqCjUuIuSWOxrXDv3pJf4fnd9sU9tG7HMWpZ7OnH9k9lX
/aacQUGGXmEy32YBXjfTmi70ZXxm4k0NbzG1s4EkLVoGnbDI0kVinpgmIL2foXeHfnGDX7rz/luH
ViA9HxIErmymXec7TxURxq+uAe+p971vfoy5e0kY/2IG+LTc/mKXyQiPQm+a/j3twAta4DTQsh+o
fdh9aB6S8hrPJay1z0k1hLPPafA797N+JUpceZVU2Ixb53AHA2MOyX9ktDLtxVhEHouWY/owdZXz
5EBkw2q8M/SVvsXieDEtNCGrApRDGAhtq6VRnJJdjGkO5nOG6ACv6Nji5qGmVlaZo+cf+/5/q8C7
d2kmzTPr8ycqW+wqJifTDr0skju385JHXXRUpWzs19jt1mLT4g2+rWfPdLRZ+gufokVsCmU7oJJt
+AfBCfgaJFF3X+ST+akv7O7+9g65thQD5FlbhEY/7/H80aKqoAZzhXaooAA/ukzJv4p+HHed9NeW
uvatQHlQJrIXoTksngqzY5gPWRIckzxyjyqMmiOBaljZ8ldXQVDJZ3iFbom12H1+7pRWjgn9sSfW
bgtlhd9zOSSfb7+2xcGavxDz8Blr+kaZWA5i9HwSRZcN7sHOxfQICdzfi3qeTMnC7j+1qW1uC9uC
BHN72YuvxVgaohkxfl77YuCIbQQ3VjbUpyjuxG5Ak+oh1kpvn+MGs7IxLt4jS/GYnGFwrgKv9fON
AU81lkWo1ScPV+wny6/FpmI2vnKylqMmoh9gPQCQTLvJkyA4nC/j9hHi9l1Qn2CBGOlsUIkI1hia
VbTTmizFRyQprQ/SaelWYVdtencWEmi73Pa037ff7cUn5ZcAt0WrmsE0rPRFYYMig+3HASWHdJ1e
7VxHDAKXokQ8x2MdDvdWLPxkN0RuuKYsM2/Js/AC1pYpDXkItQhgweWWLUpzkBPlcjhEsttQyplo
j4re2Hs0+x8ar5F3jp65v+2kgXLaZJ69At28/Ng2AwhAX4ANSLmWUJwyUrWs7SI/GXnp/3RHx35N
gmBYSbmWQj98bKIMkhvMmWhlk0qcf+woqKwyqIb8ZBVt/ZF+trWvsb/5G+1D5rZ4Qfn3QTB2eOeU
Qn4fXa/bSh97x90IJO3OVUV+dBKtfkw6lR2iKhUrr+HKbkSYEablTNWfLfYWXwLrLaPRnaA4hR2M
9q2wGE10k5G8liG/wjHK7p8OTugHjKXcx9EM+3u6Lfm7Tx4TVyB4nDzubH2ZyyfeVMdeWBantmkn
RFUVMJA6eidOaf4WrGLNaHmyHca959+CObIoxrYtTrEmql3daNlTHWLMe/tQLWvR/78MNQN6b4xx
xRJRHqleGX3YF5TYxvjihXFIpznSjiX+WHfWVHT3adcEz46fTvvKtvvPWaD6h84v1fvfKiAX+CRc
4WSwS3pOWxpAKDskastAuvoGJFL5zXDK9u/bD3zlJM0TV9IeymwgdPOf/5H80M6y9FoO6UmkrdpO
zPV2umbK7e1VLu+Bea7LOfIoj5gOLbLVGOBc6UV5ekryFCVcIBrGczqMDirIaHa9DwY2f0JKvhk+
9ya9uGyhponeOqisFKd8NMWXxACcSTbmP/Q4zawcwGtvj8hA54xOKE2SxfmT+ogdBRXDyU/Kr8jy
VFvNq9fMMy+yOZ6HHcBeZDtADVxEoc7LE1G4sC0bcvSfduAypBjy4Xc8TcFOt9mSKx9LXMR3Bv9A
6ChpOdCsfL4nxsATbdiG6UlCPNAO8ejj2F3lZClbTOmSHPajgO5vR7l4LKXpM0dMJ3S+s55+4WYI
w0ZsxzwzTgHid9lmGtPa2nqtbgbbuk+cX2PcqRLd+Mr/WgFyOFZ17zx0dd9GO8OoahsKE6b1G7sa
5NFScaVvQixCnpWn0F+BCg3/YCwm63tcdF45Y+xk+TCmevUBfyGsPic78cVG07Io2NVg1ZnDdDjO
7AJIDAfm/W21kV1UwtpoJ2q6oq+GV7exzODe6rvmm+XIFlsTywVEoqveSw5RG+r9QfXIFDE2qVyE
ypy6Vxuv08ENDFUYmfiloZpE7M3yH1nfyexTo0QZHla+zOWHAbalU5fTYWTbLXaCXQ8BxixeeSqJ
lJts6FF2FXgLhAY0if+wFPnN3OuHAL9siWsUF2Ev+vKkK0peGGnJxmn1Q5HZ0d3tld6qg/N0Yi66
4AUiSoQm5bKrWWUOPmYNS0EwEbtGk9VDN6QuNuBKP45WiYGENgU/PRUaL44v670Jhu0lkFX6Db1K
gw55ZzZbBOWChy4dEvzMvGybx5nYMExJSW6nEPXZSB0ntLv2tkisX1ac2iuYhCundJYeJEkA5TpP
E84PDYaEpQ+PqzwFmmORFmBHNpZte5dJ8G9lnH69/dauRFQKcnRXYNTDxlk2KutUM4bR1QlyZg/H
0Eq7DZKE+p0mizUG3pInPwdUhiNA+mgA0OjyFtHbomqdnLpuTsBkGMp6gRiTXYN54EswTUaz9yCv
FAePOKg2pT9497ofjj3ML13fmVWBbZ+eykSgaqrki++m/c+mGAt0EicD3XcnrtTu9su58i0YZYCO
n3EqVPaLJB21JtGVbV2f4sIbfneisVx0FEb08gtDn57AVqzlDXOgX+xhD1lcQd5AoUPX/PzrT+yv
ZqxyHdW02tiD/knCTd+N3b/GUARI04599pi6cX2IRtEfDVc2azrAV4I2YxxqYjoMHNelLK+EG9Fl
sAZODnYGltXod0y1PsY2npF5mtzht7mG2gJucfnUXEezXQ4Yhbk3dP7U0u7phbmsGYYpTjJVGyH/
T9A3p8cgDa1qV7qOFt8n7IR7kWNkiROH58iNPzJK3WVVS2IzyXbi9KJagEkBg3x/kxZO9AvqenLI
8mpEpM0N5QfNpWeMD6g7/j2BjE03cqjtY+U6aUgbxcmHzahn+SdC+vQSJJl6QWlTMbBv4viL5UTl
tFFyHnubYDc7biqv+Ww72QjkEslQMAdm331yO7/7VVrBZGxTTQ9enRBZSixti/5raqbxNxHLcHrp
XS1OuHVk8opfu/917HGYBJLufa4as/3hBjb4gTLp46fcCGJtXyvp/5iSEks/q8MxkNng0P1bB6IB
F5rm5suYZMOr5try1dJkU2+EM9k/AhfAHPYthnbS40h+D3WV47QR0s6GrR9kuOfFPcbZQ4ro0aby
WucLMsVQnOHLdp+tUA0Peh1BUVA4uuAD6ZtlDDcSt8+NUfGqNsVUt+ZmMnC53VSZ72FcUeW47UZ1
PT23MJL+pc4VFTamefssdC2Qe9cpenWf9DJs7lQOaGJbJ1nDZysaH6VVplPtToTSuOdeLTF7GcDm
bOLYQtKjguACwzUq+i0KSvgpyKbrf6ETbeIRwji+fnKCLBmeCysu6nupUsjPCj1OLl9pe9OW2hpB
ME1Tfn4fdgZ+L25VBewqU6+z7aiP6TfkO0YPhwFDfEgTZqebOpspGsbgNk8gtr1oHzuJ8Y30JBup
x2MXUxNyjmKrgI2UMOzLxNhnnRdXu8HqnGzb9nn22KSWW+xkOu+w1my13xT2PGwTSQ17U4HD4jaU
g/3T62ukYDVp6vIxnHrN23b8l9rkeBT/yCdUfjelik14HDnEw9nBMncxrUi0JzFg4HwXRVkn72LN
CH44ZouBBSJvoz7b8XgY71iSv7xD+Cy+n6fJ0aYP7O6v2HMqbHXIdtmwALnRPShKDF5kOcr4kFhu
+5LHWvot8UTyq5t6p0PBSKh0fzvaXkmC6QSQK/iI6IOrWETbyrQbpRtKP9X4/24rP4wfZbEaYa9c
eGI2j59xSXPTe475fxQqCBj0Pmi/6UTzh6a70Uy7NBP5rhRGs5KRXF0KeRGaPFQ/6MOeL1VY1jQ2
U6afmO0XT1khWwSom/Eh8ItipYC4EkFp4VB7IUiJMuNSxjAmKjZk8NPJNLPqmOIJuJMAY/YSnfof
8JiKrTE61ffbH+zK83mQcQwGu77L+GXxKsuiawto/ehA6nr5Kddmv1taWMXfwVhnK3nkG6pwcTPS
KMK7jQYB18TSAEBwR7RZo6MQ1+USO2NuDEKcRnqMw2hWj9vOG7TnyXCicOt5U4DDVOkVvzVGpPDU
uFRfW0LAb0BGubbynS83LthbCGu0kcB38jrOv3PWBkEzkVtyaVfFV6dxhmNkJ1gB3X7d8+s8fwPO
3EYCgaBDTmK2e74M0nFpEASeOjWxrGCsTP6uKDKcpPi+uzIkiN9e78pjsR55NDIG7F9vcR71pG5t
wI/qpEuumCq0wj3apXJ/exUa+9eeCxIB/THoMaQd589VyiQcbceqT2VvBePWNHsNQO6IsZWhxWmx
H7nU043V+3HzlJhhcGzFgDrQ5EpsdpxaRtm2G/wUPo3TDsOdMxjmyXaGLr7zUYD/nNuZ+aUpUEXY
6WnZTJjGxBLuZNNibBUkPhZLeVOIL8KuS8TTy6jxN0NiDPou0CuJl6VvFz8xJS31TdcrL9njFh3+
kLKjS9ega/vZFKPEjlsv/fGuEkIzNmWrBpx0Gt1vtsmAXfAeJHX0TSWBHpJKZCY2bpGr6s2Qd1kB
ms2pX0TKJBYk9gz3G5Vl3eH73WBJ5SbWh4yrdtgoZFfLnamp9LsXRM231AybZK8mNzQ3Hbpi8lDb
+DzvWgY1GBiQpeBQPXjuSxXNMrFtFvUtgtgaDT6ZRiiHd/yyCP1wX0zPiT/V5isvvem2WuK2vzDs
NbX7Jgyrn2PWRt+DslbFxq2Dutp4Q9aSg8lK6Ju6FeUmFXPdrtAT6XdJZeHB1QHy+9SXCiFoRiIq
3SYydyQKbqV2Cg17/AJOsPjRGw52QuWIVxu3kfoH9Ato21Bl7rPCnju98yOHTxDWU1Pfab2uqwOv
WUVYcrQ+tnZsKHEf9R1Cp26gGdNpSJK5eGglY4K+yKqfMjWjZiOQW+7ptKbNg24pVe/CPCx+5U4d
4TXmthQjKrLTF+5VVe/1rhg/l5FrfWdXVebOc1PN3IaFluBMZ00Uy4YGPw+GbOfLPdA+MqLbZ2IO
GMuTzsAD2AZ0VMrAxcWB3iZMBj/sT3UYDVivGMOBaiquNkEXFLswldPHftYSQc7k/U1YxsCg8Q2m
9nyYpXRpLdLeiKuiP/V5hUnZWAZbvUIm+vYDXgllqLGQ68+h7LLf1SXZ5CcmoqK5JaNHlPHrT9bc
A4mzMd11TNVXrscroQycIdQGbvwZnrcoq/TJ640QL5eTm8XOh6nvMQ2PPFmuTHWuLANPyZ2pGrgj
8GjnkUxLgq4rrVidplGmp8lq281gD2smNW/Q8MX2mOdvTMPm+x461PkylSfqpilCBMqpkq2tr+Lu
A46o2P8ZaYMPXRTaw8nTVP1NL/KarHMAXbjlBGTBRhOp+0+TCvkVTRdbbWytqkPkaUL7LyMjpd1O
DpjBzURFkm9tHYmjTVhM8U9T1mFzsOvK/5abVRyBEc1xuuxbjWq4kSP1SN6rXm7i3sninWxMPJpl
pzDMTEXvwv6Jq+lnCh3oObAz77nXk/anSif521ZVcsdGrCDZpVU0AkbqSywyo8jH3VKvbCb2agIX
yhWn/E1JF5uYYhrK3uRal5YrZ+8yk4KNzyU7A9Y4fkvlrEpzvCYNkXcKUTCyNp7Smp0NXO7QhKa5
ByGS/c7t2nu9fSAuUylWRTmQ/IaO2AUboK6QuuxqiwNhJ/JzOIrmccxLAASOviaodvUBZ8mQ2XYC
vMWi2E5dwjsK3u2JMtON70xK+0921JqfMnqotDj9Yq5q1rpz1x4Q9SDQebxX5OAXq8aJ1SdSau2p
pE0zbKReyqfJtNIvWvD/ODuv3riRrA3/IgLM4ZbsboW2kmXL4YawZZuxGIrFVL/+e+jvZtQS1PAC
Cy92ZmfYLFY673mDZ1+8P5hv3Sgo2IAAsRKhvj1NYzEyWdPG5bQLnQ7q6xKmbjyB80OEF0bSZ5s/
vOGMJKCaWX/g+DDv1bpUNyM36MQuIcSl/dRfVmNhfgfOIn7DrcXdPOPnAlUm+unCvidNzywfAj8X
H1gb1nXfuefIbW+MGRgQVx/+w7XolA7h+FMRjlpNR3dErkBdWl1SkuEL3Gb55ftD9sakgC8JMseF
frvzndwtTdlMzmyP09G2uuEJEKKud5SDoAMmeJ1fpcZOuFZW7d5/7BvnwJYcwXRAgrjlybzcyfLI
V2up5umIK5Kx9yRQQJgO4ui35vQZ4/DwzGv+NTw42TohMv3/9ry5DZ/caWGiNkVYu9MxI9Tsp02e
N3sd1NQysVBnfZDlGP0oXDV8rAkYT+amvJjWKnzeAAdAjnbMNWRsp/lWudH0eUyLIdurqRufpD91
t4F2CDrs/ax4Enk6dvsl9VEgaqu9U4VhfJJqSG+Vlasn4VT1c+EH0o4taTz5BUgBFa8l2sPawD8+
c9y+PpfYE7fG2WZusVG0Xw5zGCx57epqPrZGFOyLqMnpLxON+68fE05IgIoKAgWSn9P+beaPykSz
WhHxOx3o7XfXmNUNT5nySFqmDXHmpV5PWej8NJggdEMZwmHm5UtlTd150eSUxzHNF44XWN9m2sVO
S4pmmVqfIQ6co6G8UYRyjdhcQsEpEb+fNk4yhDBD6wf1sZtMr078MV/K7dDN091K4EN1sKmJf/TZ
LH73FIXoLNzC/Bpq7rqJ3czk35ZVacDrpKw6Z0P7+iPjJbJtsXhoQ5H52+P/D7ARVno2AdDV0Zgn
MI3Zpdem23Mr9vWov3zKCVvEwhtZmStbK4d4eDEKYy2pwbLqaFMvXBn1SNJqhG/L+1PrDQYFJxW9
dJgBfHT2ipcfuzL6YpJ+QVrK6EdxyZ39gYgBvZuMVlyFNNs/+G7e4GRbzleOCqzLHsftL+Zo+ck0
mepiMEfviItjdJ92RX3m173ep7cfR12O4hjlwynHPeJ9lyDI1bGCp3QIRqxPgLHGfVRL/8zt5K2P
zBfm8rzBAFhgvhyHwCBecg06BRO5R/ChSaENvPGcv8Nf4dLLbZI3okUMNQg/EBbYy8c0jWMPWcP9
3KXw3IFGpl8aOp13BSEjSYF3BcVfpPZ0RWw6a1O5N7Ae/ywHnwD00O//h/FFVcG3B/0BKNjG/z8z
e8jg0vuNRfGaa+NoFc10H4SdPCyVec4C4K3xhQ3FHGOU0WCcnINSUv1na80iGhwV8/8akqBdyv37
0/n1sYdEgfgBGpXbfe+0y2OHeDSmFgc7eHdxSZk/xg541k7CStz3gx7OzJpzzztZtK0l6nykNjmu
Xq2eSLgcd+46XsuwM24We3XO7MxvkF+YOi7LFNYJbMRTn9YJAePQBdF4xNtD7Cf8uts4yG1x2WFM
/JQ2A7ZTS74EF8PsNx/GJWiOle0Q1KvwDz/z7m8sTog+dNRgeYHOneKGQ5YWVtB6oGa0fuLMqPUH
aB8NDoeyPvfeb8wenrUpeOD0bQl2LyeqktHUqjBVx9Tog09VV9GrGQZZbengyqexVRbrYyg8nmyM
q3gygnB6ksXaO0nlACslS8d+tl+peaYYXXoqzwzGtk2erGu8CmwWNJAtwomT7aMRweKMGggRz6/g
g12vpYfNVddcC6efEqu28D0m3TXxJks/vj/n3xqb7ZHsWoCJ2DK+HBtXVr7FiTgR8UBlmaXCubB7
8vz+h6fQQnDhNcDcOdVQ+K1YiUlLp2OOldGullN74S1pdWb9vjGnYEPTpt24kci1Tr5zvxkmkBkx
Hb16VAcnK7+5qwx2Hq2fM1PqjVHjSZQwaDmxTT41ScA515pdGmjHWesA4nw37ZSDeej7o/b6UN+E
2lSf/AFZ7XSDxWGvw7yLXY/tj11oca0dwv9uL51VJzRS1EVBbs6ZufjWQ4ncYBCp0cBlTjAZBURf
diV1qAH76TCMxArStOt2xbLO184s/I+yMswzqqTXXw7uGKqkzbeDW9wp0QqSXV8il+qPnKSPqpvq
695uv07Ncs5RdltJL1Yamx8PQSPL25Fad7rlkmWzonn2MOaV07dUdc5FjWsMjqf1YHwq6j6tEIDV
wW2JxdCHfDDOmUi/elNCyTYgAQoixIVX3YLeAEBF9tofsVUOY1mRfirtwSEdyTqXzfdqkvIoe6NJ
4GnOGe2evGtqGtFoBBkGKBF672wJrETP1jkyxhsvBB9h03jxB1rrk6fMNCznyGiKY2Aq/5BN0ceg
C+c9qQSf3l8Nr3kqtAb5ZqAHWzcSrdTLrWoSdlaiusyOdgVrKLHzPOgS2S62ituFwLAkZAcHPtdr
lR1WJ1zvorVfn3I1F3cFVtv1XgGBZxDPRIBrhTFmv7x2WqEONC2pwnZbu96ZwvbVYtqmNR1LiDWs
4Vd6w6pvkCdloXG9wkj40dTrYMR+6xfH3FXznepU4ScdAvAzhomvvwkANXRa1i+Ppmf7cqT8aHZc
p82KI2bzDeFBckwIke/3JnHO9+9/FU6JkyW1MWK2mB42DJpsrzq3C34E+ewSySjDsv5RILV40A3e
MZugp+u4bVt1ebnqNbtOw1bhuT1kWnwdJt1/tBAJGg9O2Azu/VhkxVWF7WYXm/bqNzvPFd58ZQZG
7wCVRkaUlC0eJzsN8qritDKH37iqEK7llbABTJFHJO8Z6wpFUcwFnalqKD36P0EWJkUlSnOniS7C
PQcN78ZbkFRiJBp11bXysuohk0HQJBWOX20S+qUjD4NVlTvDavW0W7K5947ROqxPEbdpa2f0fvpn
QH740R2gKSeWoswZ1OpWSZRaWFQL6ervTTcZ5lUubLdlQZSuTIIi88gftMZiTHLbr71kqMb2ck7N
tEgqLOtZN85P4ZZCJQBL8kNq11hBZ7Xo0gSXR2+JUTHZ2WFalynnMlLA4RDLhNM47JOftGIi75D5
c1dQ0pIsmdTD6qWXlTbgahRARbdNUNBs477RD7ve0/6dl/ZaXUauVjrxXBgFe78Yyy9hW3XDJTxs
3zysFrm3STeMqvnojmU37CHBZU+GOcJOlMIMeKXKHM2d6dALY8wlMdNLnXs/02hOWWAlLopxUGPr
EhMo1vYcznb+XKMkwFFo3XpzwtDuFKdCzXhSiCHfTRF5RvG6eMYXR1RENevB+kp6QjMf1trHrEca
wjjUhagftaWHA9Ey4aFahZnv5t7M7hlp97tVDPZ1P/bBlU3c234aLfkQzXPzmSrZPURDKR4atUCq
D4LPq+4aft5UqKfVt6chkfR14XkQPf85W93fQhJR05pafQumYfreBVCQpWtBvooiHGLj1m7Gb+Rn
5vpghHOISjAv8i8iV+UzwPkSxXbJBrfD9lNeauJkwClWPUESykNnSVZb5m4cldiG8FmisN3ZDTn2
F/Xi+ENczbb8jcxdPQ1mp/50LHBqBYL8vukwz7/Qgm35hyvERnunTdMCa+2yuh8iOe0XeuDf6Kna
P9worb4xYFlFa157j05JzNK+ssnEjPNaOGIHR6f0k7y33OOkyyxKitS2L6w1s1rsO+SCHQl4Shq7
Q0Rbe9aFKh86ABau0JVr4lyLzd3Xfli7Sz/ozHovUrf6IaJu++x4Ay8oGOQYxn5p9HzrFgp+Uodh
s16lqOTg/Iym/GH4ff1F4hTW7ij4qFBWA8DzwmnC+r5WBTFd/QqDJullOtDS1aVYktJatvFecGe/
amDk2Ql+cdlzURWW2mudazxIAmf6jFsvMZyNmU63GQE+37yxl80BXRQRO4VuyO+ErRjdktLi30ZZ
vx7Jt7Vm8m1qOD1OEy1bYGCVqzj0ynXZe7lwjpSSJI0OWG/ezNyMdBzhQcN6cFs4Pb07VU/5Erp1
QsCIqq6pYgdU7vCipzX2VsfddyzCMVFWPV5V9uCXKKgW+6MM+5Ksu9pWz2s0eiOZwjlGwpnkTnQY
eKXoIjJUv+ypmWq1s7ogf2QhjualplV9O/iFYE/MqjGP21GM9+6arvNO8FJRPAzr4Cb9mobxUubz
dOiojvLY68uw32M+l10A4THwbTV3yz5Qju5jNaMSjvMUA744hKjt71d2R/NiVEPoovDNrQnqU0my
BY+biaNAh53GC1SuT3NXVnZcjtBjEnw0pjYxtQgR4AoH1jGxIe6VyCvLTSLD935mbhk+9pwC6c00
ldMzIZH0QbSha3wk6IEmqVPK26pbrYa2V7HcYq1JwGqjHP+xwhuo3/lZSBJ36Bv1emFLWLO7YA3S
8aarMRi8UeUKqdxILU5eSPDdbdRYzdfZ6rS/K4uu+6YMGxo6OIAeKfxFRITjJCbUNdroEFCkQ70D
xlxF4oiyU/TzZXB0K4c8PMX+vMtsneXJaEdw4oOyFl+n0ILBSxIzWFi3ddB8sYj6QtSF+dFnWz06
fV00OwVaegu/3hW7Atst75oIZ7Niv3H7r36q26uC1U6DHXVtTeheu5IHUjeekUAaY72PdpbeuWFu
41akAvPCXLl2JPm8Wiy0YXYe2qbls+R1l6udLXF/iOHaqY99VznjgXu2PcSsPu83x3d3D4ar3UuL
vUfGDM38C7pRKQ9jClR6545R58Z+hNvzLqpT1rMMA93upDkMf2i++/xNYwm7nXYGKAHFqOuZ4xZi
7IdwDOiWe56qjB1k/Da8KMsAG5ZgXYw/QbrylzENKO2Dtyqr3zUaIxrapnWR3+dlMfuHOSV38WJt
LF3GEW2J31YzmOWhH6PWS0gjVd4l2jGOo2zqzWDvO2Uj95K7/XfpmdXHYnTnP5YBreSgYWaspL0a
MBICZbT3fbZ0P0a7bp8RXpR5XDaGAQcER66DsDnuGLvM8feWl6/N3hZtWexKq6Pmi3rXcGKyMfE2
jLpluXPNrFj34BCpdelEY0oFWvfygjDylS2SXkUfT8rJXHxEu/aDRcbzneE7I50dRwTPgy6jr6Rp
V99JI+79HQ46XnNQyBI+9UUEaUp0kZXkZj8jhcTEaR/JRR86ZwLOqIwMtmhdrnMFLUWk2Ap1qaN2
tG7FPfLM0k50Ac/WHvrVTcZcOkMywxjME79zVB3XZJd68Tp3wVcC291bODpl+SDhx1S7nltgmcyu
oZed8HociCe/7GDnpl11iySEo23Bu4P7SWf1cD1yWrmJTntilYuefd2bw6lB6dFH96ZTRF+ViozP
Xj14fdwZg7XACnLtMjYsv/szSsP/Yg4hMSZT7s8fCs9icJdBGbf9aOqM4J/V+GFVtnlnOcKad84y
Eg0KZqqPvtTVIwb1UR8PowMfNlKdtne0JLM/1SStT0R9VD8NswijvSNxqYlVKNs/PpCqE7cUhHWM
8N5cY+i9HTnQRLr/LiDp1OxmxVrEmGn3xDdnfneEY7qKvZHiObJrPCqTZB4dJrjTWtslr2Yr3g2i
SJdE0pqkMlnt6mszWe2jscoxS7BzGpiqrWX8FPgP1EmNo+TlkAbDT1H6wTf8zRbm/zDSJ3WBAPpk
lJ6VsiJW2cUEb/kIFEG+QETB2n/nk2zF5UwL7Q8ikprJmyqi92QRmbCr1khBRIDi+miIed03WcW/
Q5tF0yWByGACRHPTom8Vjo1Op2tdLju1JG0EyQHtsxm/hHZfLpO+Rv5SNDEQqfgw5Y71NTRWO+NK
MXlX5tqrIAHNND41Jqy7eFBz/SzSueJgMCPRXkgqoY+eGkz8X+qGQzBVATShuRR1eln3w/jgjvbo
JONQ5V891c4q9q2gk3HVSeOaTmn53BA3F+xQ9DffyjycjtIrK7AxDawXB4hRvftmmkmoW9LOq+LM
pFscDo54WCDyGvGy0EhMBjvrjWQIuJ6X62qIHfZNmXW5jqWRlJ69uDv8y0v7wjcXLLeCbrX3IzqJ
79VYcy3i+E2PYmr96qFPXfaAfNBqSEx0gt8X8IdPay7G8Dtu1cOftmkUPsypk2aQWSHYJGstkXMQ
7uwUcWcW3pOcouCbrYK6v8zTmVIU/ryn925dDbdDGa7h3jc5OeFS6eEnkghRJYGKcuRasMvugzUk
npbMAq+N56bKP2HcUBqwhMvyYz1GRRu7Ew4XfGvT+gTI7vwafT/qDr0dZORO5yuycADxyN+9Xxme
NnU3r3AwG/5J4DjSFEL7ZRXqdLYhaLXMR5F3/q8m9LW+GqsUMc88Dk269yDmkBrXNEOfpP6Mr0oV
GvRBe+0Wuwlk7QjK53y3leWXQPJN/SGSiF9jpNlyjmmF5DqByJ7+QYXeWzsITT1CPcCpmKEY+v1s
1igCusYmIrdcIb5xSnIwJ4Xq2ROFVFmRNPMgo8TwJsc+IFFbP74/BicQzDYE0Jo21AIaCWDeKZhm
YhscVMZydIK0uOcKTEHG1z+Drp6U+9tTqL43hhOsii168+VAp4ZZDg2hjEevd62DVZIo2pPgeGh9
92ww8Qbn/AdA256FhelGEKNrzX+dvFEOyhNFhlsc3cb0ETBA1gSfLi6K3oUr74/dfG/KeboqRelQ
JY5s+bJrkxY54hnM8LQb9venkKMH7kDyDf/rZH7lhZaNvRTlkaN+eMDl0LZY/1F0BM+ryjg3wqzB
qGLwnmVoLZ/D1o1UbOrO/LFQ65XcnMDPzqCnb3wKtBakSIAz4hR9SppV+Ui+GHz8o6Rq2tfsv4d6
acp9Nfrmv5Hn/r4+1GbOf/hQ4Dwb9vSf9lsxoUJvavr6ctIT9+uVkt91ijOr+I0ZDKUN7jojbdLt
2/7+f55C2G+AMRU65WypA/qndcWuKfT+/XVy2praXsZ3+JMQLNc1wUVfPoaAD+68/Voe8SeCxWZP
zniD3rxE4gMZtoxTBNlBAuyffYtmzUWkAlV7Xqu1eyREcXXPrKi33ppsIKzmifpDCnr61mKGi2YY
1XHtibLoZiUuFtWfs1p+6ynbhwOs42rCEL98aROcw4DtWB1T3U97yIAz+tX2H91itqGlrYmyHlCf
lsVp4h0unam72Gl/JGCw2EXYGlK4tsPV5BhN0nitvXv/W76xBGgzIvVEebApC0/m5VqgONd+0B/N
fLWuuIIse26oza1r2N0ZePWNAfwrTMNWmeMFi5qXAzhrYwxnbZJvbAdtLNOova5nrc5s4m9NTpi3
sAhwI8YF4TS/254XnOAKMHujGyPybwdXfM4qH05ssEbZLztq6wtXGeWvwFqB47Z+I9VUtHQycefK
Ks7sMSeg8vZBmTFg4BjYoQI45ey1rYKQWS/iqPJl2E/kE4fJWrXqoocFSSnIM0mAcEAb3/+wbz2X
E4bQGk4aDwL0y9EOkXhX7P310aSLfBU60M6MeTSTbtSkYRaW7j9YBpZsZ+bTX5nhyZEDoYidAfrn
5lZ/gmanuhp6e6ybY2ZLSmKKDBTidWpZj8zqHM5+OKj7CXNX4ynr8/q5S1vK7Dl3/WdDwODce1Wz
WYn4mlJEdqNKnCqvv/MW1Xddj+NDNeruIrXpfCcoBGCki0mFQTwbhfWNpMPihxwAyeLVtuud0ZqV
uPR74YtYda0W+9ZeyhVOQjNv9J6gesYQhZq2D53a3k0QVz9PTZOa/ExCQ+NwXcM7KA4pjPnZms58
ojcWxEamBohnzeMPdTJUtZWBI4JvHt0WVn+Av+ye1sa5CXjSRGMCYknCsfNX9bIRXl5OhBpZx7jY
TXkscD55LshF/YzssngckI/3mBeYdR4bfaV/VcL1YwKq+6f3Z+JJv/zvD2BGbGmsW3/r1BclkoO0
GiMsjyVBFyDIfp/lcVTMza+Q2uNaVHl0nYPGU5X4xrlN5/UyYLfhPgd3gZMKj5yXb285LZGvui6P
IXxW+BLlpWsP1kGTTB3nE8JoMch/TieG+M81GptoesHwjLYB+c8pXFs9h67H8VhVyr+nH0viK1zG
/Mv74/qXZPxyqSFt3/rNEUpnrHdONtTW93U3Vrk8ovWN9vBh4AQY2TT+St0gxZZlAbHn3g6hLwmn
bT2Zw+qIJG9m42ePTBTsv11TLj496FA8Obl+DvMoHw8cFOhb89EHv504IH5MrvTmMzvF65PHtjzC
54HH0RT4pw74aYS7n93h+1wwLw5pNPyKCucjdyL7zPXgzQdxYwlZaZu33MnncNSCAWQk8bc1anQt
jRl0u9BpqAm7MPxXL0VuIXwNFw3WZgtx2vWkhebSQJogvk+heZzhwF9ZhanOqcq2C9bLL4/XAHd6
uDhY6pqnm+wsizRyhkgcc4iQcW0tnhunBhSrTgD1UFCeZb++MYibATbmS5BCYG2e7CKyrMdOLp44
Qr2EMRh5E0bMi73XcOvPnJivt0Ve7j+POrlozUAT3YrHytH0eomBCDD1OrrZmVlx7in2y0W65qqx
nDwQR0ERCsgdjrvAaM+RQt4ctr8KAcy5oE+dDJtrlrMfrgybKNVngWIg6QHP8aBM/9FyjTXEqG3S
XwyZtlCVkyeRJsYdDxX9ESpDfxUYAg2W24VnFu3rvfzlU06+DYS3egTDEsdgDMxDGbU+JGW8VnpQ
hQdY/fBYA3u4IlD1n6MsuEVBGmYP5wWJ/zo5LIsSwxiBruIYRIOH5Lj2d/aaf3t/S33jc4FPbURo
imZuTyevlwsoHoCjvN4UmRv0U14OOALsWpQQ+/cf9cb8wwZv84yD8LHJ1F7OP/hrxtI5nTzOdjb8
rLnoH+cQ7OHfn4KKAwcaOCUUSCfH38w2n8qMp6zNyClEjMV2t2qDT//+GDYiFi2qFJdAn5cvEwjC
kPM0I1UK6mk8e8G8G4quvnr/KW98nQgKvknGDPIw7OBePkV4edjRnBuPNW6JT9YU6b2I1vWxDdt/
L6T/6mvsgJkAJHRarju9ZwyeQRHRpqFN3yyU+zQS6sxqemMbx4iRN6I+9T37FH/ouA7lkD6649w2
3hcslToa43bwYanq8jEQozpjxvXGnKOm3JjPMP3J6zmZcxNcVXONwMKnbHQ/+MJek4DeyL8J+Lad
CD0KEBFlD3PilP6bN0ZJK3TtjoZjd4d8IKEqNDFFfH8yvL7Y8RTm3Da7Yaae5oDXfii0XLj8hID2
D9Ws8fbPxzUp60DdDQzrxQR76/b9h75RXCLL2BJ12EqRaZw6MWGStrS+jgiCAeW59u2ZBkIqumxn
jd50BzCfXVnGZN5Yk9mD9ofeTTD3w6eyp7vz/k95a+4AVWI3yfGybSMvFwNyacswhxQjshSLwaB1
84u+HIvvYnTlgcAJnCref+AbCB7fkpgOngntGrD45ROh52233qU9ogCH+qe8vR2sxW5d/G5fGeQt
xO4SGnf5SK9GVM6C2rzDJQZ6+5gsIjuzf76SkaCrBZznosWvQkh5ivr4Vk/vV2besZ8tO14CF0MD
uyX0ZTDc7EOva5UEUkSPZba4j/4MYaLqxynBsmv5ROaOH+c6Mv7t+gcctmkemfl/5yXI2MshKm2a
3sY0eUfLpMap0IofBns8Z5Vwsg/+fQqSAshBEDDhfJ48pRN26cvA8o81sGKsRvg2Nf3mXaoc68yW
+5e1+p+b5vYs1E7sg6RhYQV96lULEctSCHHdY5nJ/G4em615xMVXQjxxi08Faiwz9qsy/Dk5A9l3
vSudMsbWmLbbMuriMIcqLxKDHvNMqw4xeYvRck7nqkWYv6iZ9stkNzJpUpokO5Cb4dqAGfh7tQ3z
UybpzSWrojW+qxB10feyQG0OAywCM1GcenPSd3Z0tamzTPy2bRov9hjCYiIWXcwJFzBw5m4UOIc3
g2PRi3HD9rvQofzgzOmir+daN+jtK20dvSmXD7Y7Dv5eQRCewR8K2oRnltG2MF+M6IYCg+zBrib8
C77nyzkiRIiZjOiwV4D8QoCUqKMbCUmsjKkd5v0UNNmV3619sqysrnwNm/ag6+hczsoru1I6A9hF
WFAe8WzdOj8vfwcAZ7YpZKxjI20siDq3sFP4A21nHGAzsGYhYkdjbGLpV2wUJOXEOndpGSMEsM7s
qycH09alwK0apihkX/Br+2RGZ6GdtwWqpSNWZe595eT9/dj585kexNtPoWSC44lu5JTXTndcqRJv
hGML4eEQ2ERhL2ZbXpz5wNs+ePqB+axMPv7YfHFfDmxDkNbkCNtGQ7YuxUVUzpZ3Mc3O8EyuhvwS
YpP3eWVAZJziDfyDyGdJutQ6F1/YP5tH6uL+nBcCXZbTH8XOFGwFMLwKyKanUQJ5FaUheVv6OEzY
Khp8hF9wrstHmEIGWjAEo3h7Remy96NsEdh+hdg6CcNrmou0EWKKTRSZ2T6FxavB2gZnOqAnc/jr
Q04WV50BNyZ2hZQsNntt0uAz3HSJadRrtgonQKdiyXoud6a3VFfeGugnPdJtjydb1QiCl/kBIaA2
cLGa3S7xWmO664TZV0lhmzhCVczVEULmAj1nzqMi38u5TG+RedZTAjNiuMtlrr/7uDJahwnpNdkl
CCWyRwJdjXG3aD2WOAFnfROrtjceV82/Nq5ql57X7PTh79QDs9lLmZEsMgxW+NxGs/JikQr7QfLa
LvyDAts2wiXSMnH6qJt3cuu87fiS5Rchbe+rgHm67szWb7D0WjqYej4U6K9h2I9bYhHMFar0cLgR
ZhcSaGb4YF6dF42fDLqqdkztgUUhmRNdEuVG4+xhx2C9VeA39ejMQQ4lDKFrG/fKhSPssCvKmFzE
qd21vtwWbKHAsjwzpfdaR9btgDP0D6ttf8+DbX/O84IG69zmm0HaPBz0avYHsdBmiIvGnB5d/I9u
e4j2n+D3NV96X4XORTHN1tU4Crk5v6XFpfSH8c/ccqc7+J5W0BijmsZuBV3hLsvGFmpF6YT9RhSk
dnKNarCuw6Vsr+rRs8uLRuSgjfOMIO4i9+zpOVxdKZOl1/0Xc9LRZR4M8hed88WO5dRpsr1UAxsl
XDtmYzo2j6hR1FVqO8OvXJaVSvyoDtFoetp8brRl3Mguq7FPX+R6o+ghflMYcVzQG2WHA3pvvd2W
nwcFwOzbn5Nlgi0YRR8cwZNndaFlZN7XjmF6kGYi9c1s+/Jnn636rhw7/WNG4/FxRdCq46F0SXfT
DDBcjRwTpUwU074o/OaqcysL8s+gWnidqf85ZB3oGA4FlB0/tb2jvcKqSOZ5qm+gcrSPkXIgIuei
n6AaukBIiVp0dzfD2CvjYXSDxxpzrBGTFHzOuEq3mXupai9/iqxm/tQLM/0hjDx8FDMhowfYCZXe
lQjuvyg1bsyYTmL0ZhuT0yZMZHt+wL2m+yg8P8DiPi0qiHK8UnUB7WJcbrIc168d/LPxRlTS/aKh
cUPSHhosJCryO34vPtZbMURIZ7iElmKJx9oVlrqZ7db+mc7F9MkjowdWytrbfRxYmYnLC64Y8n5S
rvmIebbaQj6M6OtA+wwyiRKhldjTItNLp5g1Hs9BGzW3uNlZ8GZCyCG4DS1rf4O/hoJaJvh9I0Rf
/PYqhbWZ2bTGDZazzZiYTWRw2YDs4sfK60jX5HiFx90Z8970ykhfVLQm+1jPWn7OkKIfyWr3Hlff
8J8d261MjnwH0RkOMb+qHmkDQpqxMFAndyPt6hmg9Vq1RfGrmtI5+5gNnfXJhDBa7HHM81jBlvba
a2tYfO7gqhc3hE/03DRlaU7xqsIqT2gxwjCZjUz/tMlvW2O2PvsHuU46e4A5Jap9iv4tgkjrDmic
YUx/WCyyle6xFkzNC0sMpBjKYcBTpCuz6g+EjCiNc+Et+b5qy/A3h/0MbW+d1ktIK16XmH6j000s
Zv+xMF9aDsE0GgSp+H3UPi+pJz/Qfpi/VRhFFbux9CACRbwYhY2ddj8UhstEdZGBvBOQgn5XQ0Uj
RDiFaJO0W2ZSCxRuXXHU5yQ7KgTFIg7WAYKK0TUo8Lql5RyAupdOidM23aUb9HCbmJTMRzGazqXj
yU6R5NeEX3M9LIlN4qVMZjMzruuwmb4SYR58HrClfYKNYoS3qx0Z30yzrsrDgpwkPzhkwKjEgAys
48aW4yZm6Nnos6VKv2jtwgqd4bmu0DYr8txWssk/4w0Yfi97pW/qTHOm4GnMAZEXE+ZZ6KnS7pO/
wrW57PPZam6aAhoKbMdquR3lEuA/1RrlV/I+0ycMCMyjm3kDCaDozIjninzrm12I6BoOFMeQIXXx
sTL44vtinayjBeEdxtSoNtpSRNqaTqa+6YrjmOfdfGmEvSVvWN/I+iYrX7wPFbIu3LSIu5GJkqy+
uDCa8JuuMWtLWlf3XJt1Gl5iypA9qMaR8k4jMW73fgWPJcmXLpv4osLPE2Vkvh13BJiygjPZhDuY
BPDo8S2GnRbCp1KEFHA8oUVuhuI2xPBHJ1nUjOVe8U7wqosOZni4ljh7euZkcacf3DLJiR1oE7Tl
6we8RqE8VUSIlTunCowyFqVV/hlt7rNIPpqCPN1eW1zcQ+VHrM20+6KDSvYX65wazSGyek56Ifss
SByn0ZdRSkv3toFnW/8fZ2e2I7duRdEvEqB5eFVNXVU9eGiPL4Lta2uWqJnS12fRTy51oQsdIEiC
m6BZlCjy8Jy91wlrPzOsj3ZUaQ3RBqSbYyAa/Q4lvLZvfLorbPmn0RQWOEjFoQN6qaM66sb/cJFk
D0CnI9DJsZuMm4GQuOeeGrNex3zKAaXVTtyHMQHdtNFa2/yC5wR9f62L5cGm4VjFYRQs7sFJo/qx
7NDvfYAXWAzbKTYRxRlRq3Gv4TV1YbSMqKIoBuRPCXYuyNCjpXHRGdPvTRJnT07cWC4KtIGO3nmZ
uAWASrv9SNvLVt9SbEkCfqWxwAuJRsMPUxwOd5WobDSFpF7+gKXu7R3y3FEeZD0LP4w9u77rnJpH
LIhQ7itjqL4EpM7L0Knshe8t9tyHILcz/jKehnKLZj35aUE6/WN7GtUedjRN/zDyqlTbjFRDE0sk
RrC1VFmzEXMexZgAkBOF9aieIs6bwNrQyHT8XYHL/BM5dtuB0aM0H0KMnKj0ur7cprhL3ks/S/OQ
9DeQaFuL5a5MM48m9zUi27sysurPSCfJjU9gYZPvkdtV04M3U9ANgYfxtSHiFORQuAyGyMXt5yVK
o2irTx4kOCDfot3ZaHnLLSWs5P2UB/nPmRwVPSGT8b629elHHtPFVuPBtmG/pNmHaHFEsqlSnFdh
FEmYbBGKvK+JnSOwoF+IBt606I17jD9xG2rdPItt16dQTye4ckeyI+24zaa0tvZLErNqGkIWeIrV
mKMo0I3Y2bpLIT4XXZD3x7mq5l/ERnm2G/M6OQHHNrgjK0UGGuQ+e8JHDMlCisKCfMIVyAgdvZ5/
48JKMYdQaK+36TAXBGqwiHpIe278MStFkm2zLNYOgystf0cq0Tk7VceROkoHdJ7Menks9FafOQJy
4HVDk7S7cXKzaqMor/VWj6LpMY+DOd/x16bPwNfj5j22FgK7uh9i3n6msZztviyUKUQCTp2KUekA
NaemGZ8ffUsgkaYh3XoXbF64eGCtB+M98myIcfQrJinDkdrZALAM7Eeo87PfuqeX7TZrTeOUDAiW
ILpCMNuKuSdg0DSBCp7O6eN3dCs9Tr9Br96Z9sjfnzoLgGBT5XxoVWpO6UerpKS5KXo5aSGSEFAw
dB6Z8MgXfjKEbZD6310rdbxwBla87KppTn8YrlZ3CAGawN4ktp4bcDAz0hV4Tsru7JT2+C6XM/fx
nKOE/ErcBh+LZlnafcG1r92lcqz+qyQFb2TxaVAfY8dtv2B7wXdbYNC3fs79UtsHq0s4ROPGLzA+
Ji7hHzjucgK45VbY5jSQsiHgXhLmHLnwm3x0lr9LqxreOzZ12V2RiOTZIf4R+A9GZbU18uBH1Qfx
b7gx+TfDKfniZjlbZy2OvU9JNkW/XOSphywwcmuXILeV2M14IQ9yzGeXf6KBwusa10Z3nqTscyid
In0jc4VLWCoeMj6AcXJ2Mb1qUSOQ7Wt2wo0UTb+YXfE0mKQyN9wHxweynmm+rQZ3/mTPRJHHSNIn
+n6ZxvFpnDwl8WksPmGINvIdPDBvCuUMUhexQZtEv20/Z+YZUlncPTA/uNWRIggtwFHwyWgM94kd
nJo1XwMOvtEoQEm40nD/GyKjPBD1R9M2Rgz82ZssP7uHlY6mXEmSn8wI8GWokbb6YCJ1Dw4d0Kbk
Tti1+SnoM/vRagOn++2h5TK3udbBua+ytPpUaR2rK6FFsrWbkiiLCJEi8VuralKbU1vTELaGXMpP
wvzt7rTWc9rjWHggifsWF9K7wivdb/Q0mMeNIBqOQq4//pe54LGHMcnMz17dec9OFmd6GFT+/CWJ
ffDWSU5hYQpkTrJFW4j5tSZqy5BmAM0PNDT6vcAqkW6X2dB/AIhufokpbyvU4bPz6LRYQAG5zapV
PfFctGk8t/rpc3V4RONDkIgpfoxDt2qi+G6heeVd15t+t6nNpf+DSXzkLpuWEIq1PrLinbUUlb51
9M7uaZ6NT+dG1nZVP1SJHpRfjkGxks5NEHYucyMaQPtoaIV1Xvj/nXBcCpU/x+Szn8oll7vALhqH
aK2nj4U7pLNzY/wXqVMKiCR3bQrYyv68TgGRgCmdoUas7Lqt2IAwFZsy1vv/pkVJ8F9PBF0by9LR
C/5VFOOUv5xr3JXVMgHhOuutY30IKJdsTEjqd3xTyY1i9qoYoB4rSBhmhcgXCNQL1aDKyhSIm884
It61pqzuyV2kO8SbxnecQzey3FdH82zywhQwyBOuMoc20utOxI5xjoRJ5xiu+95MnlSQezm0Yr4l
c3k5nGmik6Z+yXdK4WVVd+ib3m1kn8oz3k4z3zpDGWt72Yz5nt7xOqZf0MGUobWuIJjw3KHdaOy5
X6B1WV8NwtgJ2jxc/IfWT2JUeA1d8QzXXowwqWKQbG996QhA1BoDKekqhMnlSy/9WUaVCUNaAd/P
M5c2nA2SFPSomW+rs/HSYYCQ5iedh7CAOtjlUEhqrUQVpM69ByxdajhjHX+w3r0+oVWd7e8odNFw
WcVMSV/jWJLIy+pZa2dwcoU4zQjlnnBL4jDVzPa5Bgm67bvpVpeLl5laMGsguLAkIG9C1XA5NSwE
RlcKMZ+7WQe0a4zDJiDtceNdXRsFWRxJUYdqHrXKy1H8qPIXUs3zefRwOFIFtu/KZHmbpODv8wO4
xMfCrocEYzWVgV5RBnag+cxhoIMzDZLdiGniix1Pw41d4OWGo1RgivtOZcGhJHY5HzoJYJHmlnW2
5zy5c+pleqZnYhAOFtXBN29ukC/RnrEGqffTdeJyrAWXdhpk1nLuuXHCU+5JcYmlwtBsZzemdeX7
txRGl6VA5ZUu2JdDga83htjtjXNDmsDsgRK03XgfaXirFMHmxqK4tt7RgKgeczTAhkB7ORqt7MrK
A9t75sScw0mXC50fwG4+Cj0jO77gAcP8Od5YJdeW4r+jrs4K3c88rtqlcYYA4jwDh30Ourj5+fqn
fG19UFthEXJEUE1ZbaTUvOgNGiXGOYACcmc6TXmI6PDzfZbL8Of1oa7OBwQYG6CPrvxvOeIfCSS2
aaz/2WCcTc0YCZMdZwPse7mxA15bGegzUBlD8qUnzupdoefO6UQ3G5gqQGQtkCGOGZnvdONQLx/D
xoQgfGPdv5jY3zoKH7LqZU1VdPWizDwiNoltG4Ja2R2KnnRl0DbGjU336ig+1UHkDTRMXreT7GyZ
IKIOqLoWZbI3yrHZEMC/lYukqtXqFfEdEzzg/7pc6kZCh5hcjTIBejokBr69EnjnjYLntbmACkI4
wMmI4FN9cP8sBT/2e0/Ujn3uDNnsikLo24Gw6PjGBafaYuEsYttDUgMY7nIUhzgeOo/hnVNU3Vs3
z+HZF8FNOJn6Mxe1PTUMnWGVuFNHdrA6c+E1SujwtnceK8f8YLWlQ5aHHgLLbAPJ8kV6ShbcGtVk
m7BUUv8A+CA6zBmy9DfOl40XXT8KWirJ1E1XP2Qqs7bvFkE60a3FpunHz6bXRdv/YxAVKnP4/zUv
XD7UPCrrJtZ0dl5JPxPSoVqYePkt5OnVbYnp0LCLufA1X44yV3VBGcQwzlqjc4OmsIC32o4Bmzj1
jaPk2uYOuo2NSeezIi6/HMq0SZ8iV2EHhEC5RSXlHvXImk85TrgnZgpYYShhtdzYNNQ+dLFqmB0V
f1V35b8RxK6Grdn6u6kCP0z3pTvYHNOB7GjAFavFkh86AHA+V+ZSmZvK4Ip0Y/Qrk0ayS6ATKH45
kvHL0atGT9IIO+eZDkjd97iqO3tvyiHe66go0k0LiaLYCNttboz7N95YTdtWDdhUszITa9ZqjYrW
aIVrdPCQk6V4TtsEW3gqojTdScNq9EM1dM23cupGmCBRQpMuEFj1ewz0tbvR5gZwd+bGWPJgBZV3
ut44VO4tW3ghJdL5a5anAalbH5jPtrPt7mOBHPV7lpruzyxQtbS5mmvaLGVjHD3Q+MzEXexTXtza
Ax3QQq+Z58+m1hSnISPNsQXusoAYAILyU48nZ3pAGyHi0GpQa4TWqLdfSOFq6bbQx+kbMnouqOSH
TXvbxjNpMTgSAca3HF3qRm/n/r6EciXRFXvJt8jTSQ05fpJaGxDR7Z1jN6QSC+6nNCaw+/ibZxR9
sY+Wtm3J1GfWp2SsBzLcTNcNx2lyfgEf6b53o53c+aUyzKSdUZ1MgYl/u1AEfyhYONp59gczf2hG
LfgltciCoiEKb9NF2vgpr7rW3acLUTQ2NkecCIghvcza5KQPYhD216BJyQWZQ258scyy7I8mRboI
frMh3sP0KbMQ3njwM+8srzwYtU0Sy9cTvQhhCEyfOKn8D20M4OLBh7pukE4vp6dpzoWxo4EFrkoq
5JaFzX1K57ceMbBAcJVxI8XISfOhVYSY9gVlUsufzhlLYp92U/s8zR1L4PXt8NqHxLMM2Pm5D6Hy
v/yQ/FiLBpf94SzkSHoOE8ChDeLiHT0P2we98hAzyOrWLc+4EuSwnmm8oARfqK9Xn69VGFRXk1Ge
C/y5x5nGl3uRtc0vazLFrsN5v8Fco+98OIMPVDv9fUDp7C6wKud91ZWTG4ItGe9otCB2NO+qtzYt
5/97/cG8IAtziWJ3QZuN2YZK4Lpng6fHorDzRp5RZ4lvOoiBx5l+JD81s283y5j+yiypbcBLuLQx
FTFdxuzhMSij4DiME63YiE+osekgLeP6Fsj+2vNjp6eZAbd6D2Hf5VvrUigDMuUCi3jEeIKSY36I
dRMA0aL3XxMrEF9ffxhXxlNSJtC/BDxQEle73iRRrmnCJJQXBfABs4IzA/UiuqeCDk7Hs+P4hsj7
ygFKMo3AHg6kQT+u1YjsKE7HZdk421H/X56Dier7otnSkCt7c+bHZCGikFdWLuWZvnyWull2vGaA
U+Zg+NiEcq5gtZSncql78GyJd2O8lyJPgmwSPyq7xY0WsdrlgM4Qc6mlfHCG0Bj9EJpV/hBCJ/Or
kfWBbKUZe2HENu2rysy7jyCsnHRhVT+TRrZfEM3VVCa0m7Z6JdFbHWzoITG0gewj47s2zU46khFn
9OBuaSYPO+nznUurvz+QveQ3yxPGZ4lakop0VT5ZS9+fLCrkyEVqqzr6k9U+NtGS3YKKX1kFvH2k
hWjO0ASv6d712LRO0yTOOR+5srYVaXTPSGVICfmWAfzaUAiAfZqdqjTuWnrLzK2BM84+N5H1C4a7
ezcEzhe7k92NqP7Kt+TxFZHmYmo+6cbL1w/lw89yuIHnJV3Mr5mYqwfTzHcp6trdUhjRjU/3yrz+
6vFV6g65nL/a4IWR1taIg+7sS/J2SUn1rezp5pu5enfjyLo2FKuHFaTkly/oznFklxhMq+k8zNTc
y0461KzGZNcZ0a38ifrVl6vVItrlqmCRJVba/8uHCB6Q50bL0TMNN5xzSzlimzZDe3h923t5OPKW
dG6SpLmwmvqrUeToZFZRp/MZeUbwTidP8hzjsqUvYmp/S2hU/yz8kXLr/zEq3kFXrRAie/Wl/nO5
NJYqsWLdm2BnulCm+kXvPg+i8747bVV+z6Ay3y1zhgP59WGvPFLI7pi5+dp85Um6HHYa6sTppnEg
Jd35O6MXwaYr21t61ZerH3kuZ77CDSjnvLkahSa+gRv13ZkWv/WuoQBOSZVS8TO7if1hiqI3oknU
ezOJMBjNxi/M7edywHg0Zg4SOZ49FFSHupfBHU6Rbh/Isv725ieo0NkkrnV1nKx3q8AZHFtrzf6s
ejse4CRR/Zeufff6KFeeIEkUZUhxuPkAHbickKxRSrZVvpyXpDM+OLYM9oU5pofM1oztstBm6sbC
uDYgGGaCINBuipFxOeBc40jJan8+0xk9aUNSH/ohsttoq4HBPIoERcTrM7yyEkHskicnzab+tfoA
6PJFH7VEIyYtp/jZyMb5RDt1/8Y+fEUsTvI1YBScFnxuax+ZhP1OAdiaKTBN+OS5Fb3XB7xkQVIZ
wIoX+2CmiblXbT9OsYnzq9OjZvf6VF9umcyU8wa3D/Ewn8bls6U3MIZkTS7nke3gOHuevp1LTzsk
SNff/lS5LwQe3wKdWMjQXw5lBbHh0Rh3OUd9rX2oxvEjgWl747T5C1tebcw4WKCokB2gf/i6iypM
rpirmjuf4w7E+qyL9CMIqPHU+X7+zmkR7S0SOoBHT07UzpGzlbUAlonk6E5SfR7DxDfMk0BZu8li
K/hq0uj4brLoAxcJKvlzVkBeEYCri9qMb1jJrkRmwDUwFBLrwsKnDd3lI6LF4zL3DIjVRVK9r4p2
qjeIhrP/cJDjMsdDhBqjziJ9ehpbNGgHbGHGH6MF03ok5RN1ZzFlSEdMf3LHj68vlSufoeNyEhEV
c7GhF9PljxtBZunZYoME1V3oVG7aHKwR0VPqNe0+izzzRgR+5QKkCi6UQ9XiZMjVgJU14E20ivlc
NujTAA5BUULJTuXdE1K8N7MOwXWbB8272U+9GCvSVB+siO5M9/S9MX5qKE1+U4FHTjnLCd6eN5EK
ePtDIZrCCc+G6HHXvnwoSKlszqxgPuugCUNzjAFUyvl5HvJ2ZyZGvXnzcKqi4QNDIPvkr71QsuPZ
JyifzuZiNyfwiNqhoY/EgxVk+gejMqcb413ZHvBQwkKAGK9QZup//ycUiKeWTmNeNp8NKcuN6Uka
S8dpvUGlmN7YDq8MpWyHWCgpPRDsro4VL9Ns2dFv9UyrIEEg6kG/rNvxqFXTLQP5lf2dkj4bu6J4
4PZazWrSI1O0kWmf/Sb/AW0S+5WjBebP19/V1VH++p6ps0GoWi1fPFxulNhcswxhDncWqYyHvm2t
59dHefnY+NO+KiQrDaz99yP65w1hCSgzZLDW2TaDHLlKjAdLaZWtqPBvVIZeToj2FWhNMLuo43gd
8+qidwaZxua5qlNcDBRhQ3Npmxu2JXWaX27glCPVh69AFsqMd7nk3Fkf7UH6Bu5+8QW08wOO2kct
piF52AL4Kma6uvbmLZP6lbkRWZAc5LRX8efqcHKqRZOFQRK7KiJArrKbt9Po6tvXX5b67au5uT45
E3Q4GNU4BS/nZqPGSiuDkjUcxoxcgjjRzHWCrmUWZHSMXUZ7uxsb1Hpi1LnYOxGWcCSyca8FM1NG
0GDmeXAUaTA9kPUdtiU4wRv7xPqlqVEC8heIStBN8OIuJxYjUc8Mc/GPpcwX1Wkua3+YGBOfKtPs
yC1rUNZrMwNYjPySpGV/y1P54ujkF7D8PZU/ANVA87XLX9CkuV1VWhEdPXrmDWizLHyp8VzaRxqY
oHztYnnw8U099MNUPRtyKehQDGr1M1rfCePI4D21+H1uvHDi4tUr//u7iO7o6cee86KRYO1q6UQ1
NTpGYtA+Ovi9ejo+sjWEmbFA+fQgqbQnr7QBMBVp5uPr6HLb2/vDAKi7qAwsnkUXQxpG+msn276n
JeahkYPIOeV7p9/Emlm62wp+yY88SIKPWjbJ4LBYun0yCocq54A+XIRZQmUAb1KgPSRK/bJxkFs2
UHsDHW/G4P4oHIO+dH6Z+i42RXsARhp1+hFjih3s9djLTDypCBfuIsujOxP9i5DXeoRPqGnn+lM7
FYEJ536JEAHrCSaXESrVVpeaAUy6zBbVadn3oPmCat9aWgC5udVnYRzpfFvcpY2VfGibwXgvbDE8
moWLN0jaub/papH/FgYZK7L2C12o0wL4zy4SWmFvi6CrHXJWLejPIB0CdAUizT8KG+hvuDR9HYSl
mbI74pwZVI63n05enjr5Ye6MIYKNKTz9mea76XjvL6mVbszOnj4laePkm1LY5hymsUi/aV0Kydkr
TOOH73TVgxXjdEHib446/d3L1uCu2rg0t+3m5bcTF9ZDleQCbEyR1X8ajANoxmtnfGjMxSg2tSuq
c1doVY7MNmoCmgT2y91k5o6/Cao5+4p0UnxanDn6LqIhwbpHe6i9ieEi2heC+8gm6qwq2foASqww
9zG+CTs2hlCVTYytsIv5Gz0fnf/sJaGjKE2npb1xiwl1cuqZgIbpVD+GGCzwClBMKd4XCeLHvLeC
d12uF8tOOqb2s9ajYAzxuVgYQcak+NT1mL1Da+jnbgNj3uhCH0lcvjUwPz21vcj+k8ghvtrBgFfP
iqbW2dZST+CHB9oQ7fvFBqDoD73q6ATE+Dv4G+CZ6LvbnwbWyBqwcyo/gd+lBXikKmB0vfCW7zNY
OmDXRVeURFiEzqEvAjKVTTKa054LJ8DiftHid8SKC3VOw9bqHSBgoM6DldcPtEavn6UtHbyO0bxg
koi0lGbiSdX9iAeJ+a/Lx+JdM8Pcx/tnJDRFGQxnhzrcAqncTu1/BfgUY+tNtvUbnXktD4ahVedE
y0hVpkHX/s7LMv7TxbkOMcESEGeNTDO+ZHZUf3dEUH6sOJ2TTVcV5qMsq+krTrH+uR8p/uBezID3
ygYNEjtDngkCfEdifGv5JvhyZEnj5HqaPvYID+4zBBRt6MwdflZB34hl5/Emxo1fxpm1N7oG/r4l
a4SXqgfFZztNiz9Tbsthh7Rbf2yCcq42nW/XX+OI3iwhCTK/PRocjj/9xvMfbbuIPlIFxHRD2svC
9ynl0G0tqwEpHws5ZSFwmjym5IHM6z6tsk7bxCiRH3V9ktpWF4H5pKUm21yatN43L9LmcVdqRv40
tEa07OoRUPfJEomQW94mFnstqNyHiBrRt2W0fk0oyAWPrAqX3FEUO9bVD3JOMqNDRBV3YScb411K
R/dPXM9HJOZ6bWrhguEg3mvI56t7p4nTdzgOIPWz7kow2B6C4rABw/pVNeD9PY5BBhU9quOPc6q8
Pr1VDjHepjn+gjmB+8xcJ0ihElvT7HAAIYw7y/CzJy3RgBmmbh9/ckTqCOylqY3wt2jjL7GddO+M
nEWzrdLAh64aDMVXWrEGx54NuN+NJZtaCN0bI6srPYwoWipqkONF8+n1OGN9VeMbIIomr6DuCiRe
1f/+T1DYYvMqEzljE/WX+zko3M+dm9T7xDKHY2Uk3o2M0Dqs+TucpaJPWLSok1Znrxwm04rpRXEy
UPw+pXUd3RetHT3n3NC3YF9t7O2pdSt18TKyYXp4gQPl+kdqs4riMwNK+7hYxslbjP7UYPHaDxh9
3xw/USHB105oqE7xdVoegjf9eLXCOMGRx16cVawHIy9uhNbrKF49QeRPrrpgg/P9iwn554Vlhe1D
cJC8MOTN5ySgbQ37KfrJHs3LW9cGHzPUXJQhXKtpI3W5NpIEIKOifxzd1pkPEy0Xv/dpWf1qSMg/
tkme/Xl9vJeLgxIhtUICIdyeVNMux5tKe8DabICTwFP6s/T67oAFoX5wsMxY4dy3wBknFMU3rhEv
VwdSQ6UaViknoAzm5bCBOUHeT/rg6GTsDpaWye9JPqc37ngv3xujoJ5kb+amwlu8HAWs+xBJPQNl
mbtgURGuh/SCX0I9y25d/a9O6J+hVs+R8m9Z5iSvj269zNtC6XgMq7jV++5vpP7vFUXFq+BoFNCA
pAYl18sZxSI3ylR20ZHOHOgkdJRfD5IHN9ByA6kGR7TupJt6JkEVFnbLMeHnWIU2QTDbT6jFRXnj
anFl3nROQLKnstqIslZ3Js54vfaDODimOLiPoOCN90VdaTc+87/LcDVvysqUBNhQlCx2tZuQNDSE
5vXeMVh69CwRja3SfTHTHWOfNka6lY47vW/7CmOKU7qw1YkirSdLR8xKXiSPf9aoTaONbtMdY9NB
XYST0kAjQIiEG+ZoFLZ8+wpHQEbFhN1J8a/VzeOfPQOTsZXERecf6ehjb41p9rZzjwPw9c/35eOn
JM21Do4IN1aW+eUoKelQDl/hHJc6nTZVjhA0FWZ04yW/yIWrDZCDA6AkVgskgKsjBAxB5Phtbp4K
TNuPlq6l5wZh26dceFyN0zg+xQGdv0pi7zszHpvtCPP2RmH85cdM0hUFEvdyet+y2V9ONXflQnMJ
wzgNFQ6aLJij/zp6RW0mRyu/vv5Ur1xXUTJwVHJZVqWGNcMw1zOwrPOsn5xc5xvKqmh+dKbFDicv
Qj3Vj9GdJtJsbxpeecphf99L16S/n99VT0GT14+eVfu/X/9R6tO+/ATIu3Aq8AywCby4qlZySrTE
a/WT2QzyqDcFIiOvDbZBRJefysSf+vp4V543NktyfuydbDvO6st2oQ8OGk5uQLUlDP2gtMN+XrId
G92tNO0LwQ8rC18OxUxSZXRRcVe7p2dGg522gTwZWpufg6YBohaZwcGUrDSUtOlmnrNyh0BjfnBH
VF6RJiawE930HNNubtsuDnfqKc6e64HWURgTg1ufgFriq8fP7oM/g+QnacM10rfPEq3AD9KfuG/i
VZX2bhTFR20w/mjwQvy8e3Ja+alO8DxqvfGg9eUtI9nLb53uCdR9XV4+j2odNlY0rKn6xJlOosDY
73k4/lQ37e3rr/3KMvubq4TpSlL0hRkAravMFquRp8WOhne2tYj3RMfGppV1Svu6Rd6Ira7NSmWG
XN+31TGyevUI62J0jpY81VmuPZs4D3Ha5m+llKmti90RCTNlENJPq/NjMTIhHGmTXXCX4dg7zbhv
RTd8fP3ZXZkLFFfKyFx+Ua6t39AAQciUEE9PTlA5W7yV3qbGe7z7f0ZR6gZ07CpxeLkR6lZvLlnE
Gyprd9i4eS/2nVG/VVsDoJtMHXVAT32TyFkvR6k7R8vGJB5ODXSdLQwe/eCldrUZyJnc2GlePjak
RconpKpq/NsqqCmLOlPYCPMUDXF1mnGfhuXgJDcW2sv9DAGXYrtxiiDkWkvGoMdMae4N1kkQjz6M
RhMfpN0Mh0YT7uGtb4ihDLZNFIJUg9ZBfO4CKAFPYp1MukNtR5PWryDAbykyXn6pjGKaJOKVfAE4
3uUbsmwZ+ePMKEVruBJ4kKSNrGdUmxT8fji0dXqja+uVY5ERPeDb4P5UmXG18myzmbto5kV5ZOGe
mqkrzhWd3o5xjfxqrqH+wXjR6IuRp08NvPHfYzmTMcT0/12fhvzsTEX24fVH/bcEfrkv85gBYWAb
Afn+4ljMZnbEeaaLZlclNFaisnef6G1/cGKVHvOE7+7appHbyWzd9/TsERu7MrNkW1gWbCi9N6ZH
obXiazwm5mNaWflHy5JeCHK327Z6ccuNq6KUFz8XWZ+jquA8yVUU42l5ICXIxlPuxPF26K32G6ed
/w5/pXswM8fddJrSpmv1LcnkteWCFoFYFKkSiQD1Ff4TkHa2M9U9fNIT8bHnh0R72SkrzDaEyGE/
FM1Yv3/91VwfEMwvVWmcx+sIWPgLovPUN09TPOnHQtO0UOeg/5KTOdtbIOM+vT7etW2EAhEpDuIj
OgysJtjMpYYXdDRPMwTFpzEKjL0dpLc+givbCLsU8Sfh9t+255ePETQguCS3tE5ZwlFV9m2yRwtF
KnkK3nyaqK0KqYH6D/Qdq6DbpZ1FCajXPMEgKk6FRuK8zMZbetMrT03ZyRgGIzUOkdWCdEQp+kiH
S+E0brlP0jo70TtV3r3+bq6sBZIIaAUoIbOBvDBkBHUSVdTQTqSb7DNX2ALmiHDvKuhzkNOa/gb3
8MpbuhhvdXpNTbXETk+KrS77fpfF9rwxNDgGAw0Ut69P7doDVFY8+lpwBQbWfLkgYJtnTUo+8kSC
UW4S3xw3mAFuNXW4NiHCY/pooelGbLV6TZKkKSFlaZxkWaboyMeR2KwfD7Q0fWuxlZOfXiYYubnX
E2Osg/EMNMecYlw6TX3fbnXAJWFWQxp7/bH9FSesdkK+IWXiZkFg6bIun1uLxz33O10/6Xluu1sd
FP0PEn1dt2Gjb/Zu37TFpgVt8q2kCahDXs/VIG/NTWtuSG7rj2T8HEWqmeI5NI1iBi6JI0BuQPD5
xyEuGppVp375y15K7ZfyRoEbiYSSCE8Wf8jJHG3LhYZqQGkWy/D2oEZFTURROOe4t612o4k+mlik
Hf+U24O/7WeaYcfzdAu4cOW74otRy07dTEgMXT5E2xbWoudWcNK0GaojdSi296DZzMKBqyii7EYI
cGUZ4gTkAs6OQCljrRJza80WiL+9k2RT2eudNh4mN9E3U+daN7aMa0MprRhxO6JhounLqaXU9yfH
Tv1T0nbWfqKcQY/JId1HTvnn9aV4ZSTeE45d5N3IadYaaDwDcpz6wDrB4cI6NADl5UzW7hfDH45v
HwpytyqDk/zkenU5KS/OZhFQ+zvpU9V/pzdsEEYYo75ndeq9fQH+BXFgI1Asg7UpI9bIzmtJ4Z2G
rsiop5rBrueafEMGdmX3w+nKZQS/nYnjZPUVjz2NA9u40U9VV3l7F3YloEnod29+bKpQ4qkolzL9
Gr/Rd5O72Hqnn3IkXSfb0PJdkQr7EIul370+1JUvyuceQrxC0sNHH3z5hoICPxw2Zf3UF2V+F1BT
3AUgEnaVMQJ1z90frw+nDqLLXdDnFqc6WLBF8FWtgvjepHdv7XU1aYVq3KM5yI+Tqce7WtMp/rJJ
S7BcZEJeH/Xlisc4g4wGmRWaGnw7l5PMVdOHjPriqbLdehfpdvO5or/6Fw9U2Y2hXi4Q1aWDaxez
pAK6vt8Hk9lRFhTlqefSSsArKIZ2gHZfn9CLUQhgIDMoqDOnIyvxckKOuTjdMLvLSUTLgB2s6M9O
R1fYt45CyEelCXYGc/LXX6/Mm4ryZhOdIhpCb7D5V1DQZvvGClR7wMWSUDQbBGP0M6RzAZO6nItl
Zj3V4jY4NTUWwjSYW9qVZ66zxfhf7FoYn0Vo6VX54KaWe+OS/GL1MzayO+7JaMi4paxueJEiFjp1
GZ3mFF5bGQct3W3bL6bpPMve+PD643yxCv8OhHHHA3bBRFcvbZZdM8yW9E8eFKknHbDYO2jr2R6C
Ynvj3Hq5PrgqqyADbgcZ3TUHgk6vdP/Eu3aKUE6Hbar1GxtL3I03d21CBIIUCCm+K0bI5ZsD/MxW
HDnBKc8jeWzZ6e9BarbbyanGGwHuy3sv8jsaIaAFUi/sRVV3WjJ3GoHQn4w5kXdNDAh0mI3ivjfd
+A/AdfcOUkMBTcF070GTKcxrEHzwkiHb+GZePkV94BwrJ09OlBcXJwS4BYcQwHWCwKFq929+1dQy
SfKoXDLVxtW6QjNUBbbmeSeNZsx3jtGIk8Xv+eq30/J/DEWV1mEFu6r0sjpiZddC62sbXgI2/m1c
Tt4doh36HfrJLScCLoAX36rqfaWyD+StLX+9rugskqCRsNkRJm+sAKTVeo/SeaGBtaUr7UElncjg
hoMafM85iqN4Em3rQe6rzV8yb6cvrhxpIy7cucoOWRQl1aanYWEQLlrqfIiyrqSChZV7CjV0Q18S
MHH3+OqtiphyjqKTkWg0VjejJOq3oLedZeP0HNfAZRPvk8QS996VNOVSpsX6iX1tBvAtm/Kj2fsk
z6s6SUOJgP5RS2IDEZMuXCRTZtkSroL9+IMQT3yNRJu2W5I/DiIvGZuPRjJWT/ai9ff2/zg7k+W4
kS1Nv0pZ7lGNeWirvAsEYgJJkdRAStrAJCYT8zzj6ftz3VtVCkQYo3k3aaakRAcc7sePn/MPuZN+
63pFSV0FyRNkk4vaCD0pDocnc6QEgK5hNz7TP6oeTckqvld2o+dEtdD6Ow7zOtmO9HXUz5WjlIUH
t1guN/jDdwd6/e1r4didA6bZkfD5AtiSHadi1jtf9EHux9JoLS9DyyF0c6wwqk1bVz0D6kMhu3AG
ovAwgYuBI4W7wt9WrElQB7JkAhxbxlTIZkgPbjkO9rAz5bk56Gbaqsgjt5q2ieNJelxU8PquqkuG
B641Hnda3RvPmpz1nyPaVOBEQ+1ZQ1EtBuHUdPnOTGKl9sLGQKnZTtRuhrruyHc5wBeawoXTqa6D
8UGL53u52F6YGMiNmlidf0T6NWi3es+GRAxPa5Etl1v8n/sa05cN3jLBcmvVWvrN7BZwgFK6lJ/N
RI+/JFznXkcdLhaIsUL9y0Lmq/YiCW9AaNCmtbO0uvtQ4ggo8Iq1afudVuEIDivfqbdhYVbOFtSu
Jj9KRibULsZIfplUiQXnGAFy4yk5gravC0SxN1ahQ+o0Mg1ShhYpxfDuAEphBYElrhYCI7MuOhtI
lEKbU4obdKuRqjVZ9hnG6jZmeaqG8cfbQem8mw7mgawfAhgMehK+VRo0ASOklp83N0tXqZ/leVEm
xDiCwHIlEuq/VLBir+rCIejZCxMOoquYYWGmjQ1cqczRYrj2QOfxRBAXkaaBRc2ZuD4SgQwASp8R
Um7s1DC9nk7k7PWBbf4sHTMtN/YkSzdSn0H/mVNTCo5UfS35Vg/RT0T2XNEGV82HYtrSHuRybLUZ
KiYyh2yy0+xY/RFPeBgjE1FEPxrsYpq9Gtn9E3DS/meajRqE9blMo60aN9nPeugSlBnDNnxAThQ5
LYTzU/tjUaKC3i6IWXOOLkruD4BKn2sunMFNFgZywg3KqF9z3anBqwK8kPaxXGrJFvlQOd0Oow02
IW1yNCZqKS1tX0vS5MHCnXBwKSaa+3xo28TLgtB5kal3hW6/WOXX2lTyHj5xrfRealj1Q6wU9fcs
mmE/avD/96jxztUmw/IE4XNLy5ztoqEy685Z1qauVshSsDftlHkaE6eZDngW6HClazRDXcXO7du2
DDBrsLtZ2yM8C7YtKoMESc+U+8aGvLJLjoj3Fk9VP2EyTRqGxGsfZehdF1g8WyB9277cILaPxjSV
X+mhUXIz9Cp7LCevnEs72lAp0l8GKogh8vITWhQ8v1QcwonzxW2NrHHcOkjq8o6bKPbceSMBOTUT
Z0r3DiIiD5OwstpMil3AwdZq6cs0YVnpOZ1kP3d8ye+YG0TRJjTjpeWzJ83ncLYI3dyVep/KaV/f
hWEz0LwOwxp7Bk3+mTrDOPtOHITdvrCLqhfEqq44Doq0gIJNqUtfudifXXmonlKpIMdEgQ7t+1V+
28Uo6I9GWd60XagDmA3bJxI2/dCA591MOBzscv5TXNlb5xkgo+IKbONkRcdk3ZuburYaUscosSiJ
h13B+viInnB1JYCd589iFHGPIxuwQGWcZoC0H7SgMNoSmryQCaGWIN9PsdXvQMYMt73SXUMEXQgY
WFOSWnEB12Rj7UueFf1Um3JU3yCmNt+ABc5vQm1x7tu0l698t4tDCcUp7sYCG6GevpsmT0hHoD1+
Mw6GRQkOk4AlkelEd1iMvh0ILw5Fp1ZYg9PgMlZDNXmFrIu51DdQ+bBFMsrNIpc46M4gAd4e6cKy
AG4AhpCWFm0tTSzW37oiiwb3PZvi6qY2jOGYm4uFPZIpvbfsw0EjmhLinv/LlPd0FIR8JwuyHMsi
QfK2oXrpKrixeCl03StTd+mFRCsMkQLNBO+/Sn8VVW6CIbCrm7lXJH+KdfuulM2vb8/ar7LO6R0V
KqRAbJCG0Uxaa491ZUbzT2+jmyKQ2twtylzkBZqyfDIjbBKA+VPMcafFSG7qtA2Q7tWa6HOqdUpF
o64Y5cPkOAXKLKU+yFuM1OBRqHjjgNsaq8yvscVG9Bu7KI30y0xessAcvxuhHPpRTn2SZqOKZc7b
L3Vh7xog6kSDgjbnmWpKg7xFq45zdINTTfeiyZHmWkuWf9TANR/nGFDZ2+Nd+FJImQkLKGRqqYKv
Fvm0OO1iDkaE0kPSud3YK1+d3HGuFJgujYLOp0N5hOs8N6LTpWfjWSZ4IfFNkUjRdh4zrLVkNKrf
fpcLMR3FHmBuRD/sxNZ1aKXr5CGNOkbBPMRfFNIC1Ux1FLbnodqptKWfaClck1G78G6CNQUmkpYS
EWlVfMRyNZYmKoI3ilXY2CZpC+yKmLLelZXxS+TldLnThxPKgaIuwppfRYlen/WgsbvwBj+DWneV
oQuXgx7U/bgJFSMKPSONE/3TaKrh12BsQ821kTZD/Xtp+qfSyIbnECMozDb6cblDTr6xN/EYTrpb
ICo1HxwlI1cqarv63GVz4GDyQV/O7QcTBykE1N1ezgUsfZmmFwQn+mhjj4v9DUlv7WvC/WrYqJE+
fqLFl9yZ0ABfS4XbqNujhfQZo1BsuRUasZPbpVIH5NHBw9ZV0mqsbsOoXTqv6MLk+xIOZusZ3PcG
UpHJyT+ElRGPXln3+J7ohW2GGzOgbriZrLDLvKRMh59lny+mh0eC+qFRa/vTHNWt7clzP3+e5BQu
4ERSg+T/pIT5RofljYVLkOKBpcGW6bY1MOjCy6m/O3e9VWcxyZ+jPJahFD+PRq48yOPgmDvcA5KD
jCnbbVqFlXNw8Eix3K6Ljdgd5D7TtoVTLN1Gc0repteV7EVuMbWHSmIbzU08Y/HmktIVIw54fXjP
XbP82c+lBAvCiVXFxSwBq/RZz0ziTREvkWuWTd8LbOH8YE5Z+MGYOv0Dj9RicFU5EP2LItGJURHT
j31KimTK2zvqLBpRUyMWUWw0kWSlg3S6b2vaBxgpT4kv6U6yjyOtcsdC1bECmIP9kF2DSp9DPIXi
tOgCA3JTBRrvdLyorEu5RanOt5PFutErp3kGWzG8BDWEo1zL1K3WlCmWBYEkpS5fIPxB4Tq/UtY6
39G0RgRAQchxaMhrnT7FEi32klRhcoNQcb9Lhnq55eJ2jWF8nl5QDEQ0UyCXkb1dV4tjI2rZeLXq
O5UTbtsA66Iu0Edyest872ek7qgjGcQxCaf0XM4nCUNU6FrNb6NQf8mtWf7QGeww+MY57uzm+PT2
svmFcliFKhYLmmRcIgFCrNvRSYnNhYRSta+RiR6o8VOSgVJ7lCtWq5E75U5tlXpfY87xQYrN+aNj
FIGXY6FyrwQ6N6U0Lz8nfXkV4ykW7OmDiS4vYGUyLbBr60w1oGogKI3JzZRoytMSBKbCcUQK7maa
rmWbfkRycBsvCVaZidnrW8sauGdPitQ/XJkjceatHoUKA8A20iP2l7VaZTl9hMWqi/BGy2KTN46C
+YmeuP230U35S57r6jN48eIOs0J9gCs24pZkyVhxuJbcaz+5YRIGHJgLh2CwlpcsQfjPgwsy996Q
93jfFLLS2aiDLYP18vazn28QQBoydU2BeULZeHUS4VS4UIFbAj8tElaRbNYe/BftyoF3YRSmRxd8
fzhDZ5clpPVzdEaKwLeDHNm/PHiRQ/Oddr5UrcFk0tYD0kDa5ax3oQ16P8Z2xfbtCPu/Sgvu+xYW
5xI7z1lRXulTrq18RY1c8PAZhvIzLYdVXpzyF2QkKYLjnJcZ9/GgSTZlk+f3Sdgnf6Nlm7k0OYNt
ScHi2EGm99rekO9VZy5DN8P3Jt2980vSZCTKkQdTyWeKVwEXDnYwOXNvHKNsghCpE3WbsQiuxJ+z
L8n70jYlARS8CeRdTgNqL0WB6fSA1nP4cNtmQG87HqRrIsGXRgErLhRPhdrGupA21lW4dMymrwX2
jCZdEG6CUemvNKfOkkxih4DwUhvENONMVrnSulDu7SrkXTp1P2a2KixlQs7gvPbicM62caG3VzpH
v5bhSbAQo3LZEUU5Yri8msEpohZqqE3ox6DS1W76Ek3ORh+rB7i8fucgA1SNt2Uy7rOp+mtAu98K
Uyxl2g9Rv3xoDH2zaOmx640dQnXHpg3HbZliwVhZV64TYgGvnpMAC2iHR+RR1xQZJ8ebxWiGxEfP
LY4oeA3G92oys58T0gk7DcLA947MCMMqXD2vTNLZgSrmyAK8jUY47dc11gAEgNjsbByqFM6uWuJ0
q0uUtptSDR7f3jYX8iJ2Mpwu+kkqFY9VAGwNOFBLH4T+ECF8amGqBQsjyQH06vFTrGMteGVeL606
RMcQnuA+zQ1gdVgEgUojL6BP1iOuCMRId1x5lnfwtVMXbxU/r4P3uhr8glL8NuRqyZklQskj6sB+
HOdfm1xRt3MKqSe1w2vpyfnGRdQVGVOuN9xBgeGfhofZ6VkYxcRsLspyzILg+9BW/RXmzjluWOig
kwiRZ3CqcOKejtLXzSjbRp36yUiMdWs9osszRnZNeFX610BxsnFLNzgyXbWLk9GF8qhzyZeyVnVj
JUCUmFTYvJMzAE/e2+vpwtLFGEBAwgkqpAKrue4UWRhRs224TIRbMCjOHVc6+mqdmb2+PdSFyeYS
Lg5tjWYD/z2dhlmHN5VpS+IXRY4WG3T7bVcn1yqCF0cxIQqBuSD9Wxc6aUdq7Hgr8Y02nT19nIr7
0OyU99LbkKhEs4YKk07RjPv36buMlakEuVEkPjcyfIKtdqChPhpX8pALm50eN3xXTkiSEXl1CSLO
91Ejmakf6WZ9F0SyeStPoXSYVKx83UjWxytHzKUBxY3A1sjYhWHE6WvRbIXpK6e5D9ANNehBNojU
KGGCPO/BLCfD7t1Lgs4TbXFSEjjM635Pi86rE5dq5Jes+028IJY3J6n+/mkEriIIKRQgRXvp9K2q
sq3zORYH56jEO6lVj6muRtugrB+HhL7x2+/0C7m5OokMgV2BAmESVtYElWiQBlNDHNuPKjWLDmEz
1vd4/gVPYbQM/tILcQQwTsqL0UhZ79JwHf/CdR4hDacIS0RknaxQd6LWkN8Uy4zQCravrXJgpPZR
OMmhBdCacryh0V5jYT/U9SZIq56eqSHoeiUGPmDr527a9/IkZzeQy2RjQ896Mj2oTbWnYXtpbttZ
sXo3SoL8+4Ao70dDzbL5yulxvqBE1Qg0CPh39KzXu5GWddwlVqD4Y9pbG8lqwZ8WYEG5E6Kgjjb7
lQV1TqXj9kfTkqxa6HbDMTj91kscdbhmOosfl1Klb7rBzL/HdVCXmyrUxslVrbEy3FYqB8WLNb3S
MRNOVW3Xd70TAr2NLNFlVOsHtUq0YJfKOKxaakLHO42oQb29VM5jFQ8rLjMAWSgom6viZJz2FZdT
HrbBU+u2t5O7tgim99YUxIxwglMBFTC79ZVJVbsOPRhp8VPK0Z6p4eyu9NZ0ZY+dnyMC5CuYbJRs
CFirUBWoJYo1taH6adLrHg6n1QEt3+FeQHHe6xUl6BQEQxJhigtk3ascKFZKpEXmXvdHHInc2DBz
T0Uv6MobXTi2Ic+TGiDhABSMwHG6lGzgEAN9y9Yn3d7kUp/ukybyhrTwYdW4VRrtRDe1b407qkG3
S9geY7G5Fie/Bha/sE6oS3FdRDVYgFpXk1tJCvDf2KmB2ZBgo6KOaEiuvdcchmmFWiliFtcy0Xo6
fV9y9lSZe7VBKMO0nxsyoc0UJu+mqTAKoYBwDNQBRNrqiEGZfTab1Gx82MvOLpSabguZNXz/oqe7
ig4sabmJvtgqDICtiBpNCmrftCNrV9hKcSxrahJv798LVUN0X+k1AckFVscePp0yR406I5eKxu9C
Izhif1DeYU9t4nSfZR+kvI33ytSbiYvKTrhbuA7fSeMUHN5+igtbz6JmCHyAJIEkc7U6rKGZa4wq
ah9rCGNjqlF+lEwzuFXUIbnSyDuHjLDbxHZAoJgEnTTu9IVrTS1VZrT2Q2NGPavIPdAs+kYLkg/Y
sEpQxRMwmpJCI6LWM2jTU4W+2th9efuVzzcEdz2B/xPFGYsvffoY5Mp1Xs5aA05EC/dZ09eeBHf6
SgQ4P7x+ibYJIA5dPvbE6ShWjS+2ZXKQG00oUfY37Z0WqTLSPGp0Fy5tfOXwuvRWNJe5wCIwSft3
FXC0eJTkcBiBlERx7BXInXjToFveu+eO8IxmvNCmgfaxWrM0xqk6SVLu93kWbOylQumsAy319ijn
ixLiFoRtNroQvFvX75VBsnIlUwvf6BEFiJdY3SYm5p4RXqtX7lfnQ4Fq4JDj7k2EJHKdfqY4s3uk
i2QiyjRpEjCw2NjY3RhsqQNcVSw8LzMQI4XxhSDAcctYDbZo9mDo4Kt9OQ6GB/AiCtZjWD2YZc06
GTrtcxXU4ACdxjYf3p7S8+VBI1OUNoSMoZja0/cMCguJqajuWR6DhqF2mT/mhWns3x7l0mwKPSGQ
3pwEHOano4xkUHGZmb3vdE53V0364un2DLvG0utr95tfvPPTVNmgxaOTrNF1hs29CicUnTLdGPIB
sGqlehmuMTd9Ch4C/WLZuhMGAUeqyDZiW0Mfuej0Id0GJ0D6EiIU9VqkE37VRkqA7ShlFjsd4fcr
MeDCdIjaKbkNiQ3ZwGq3zJMQrkyHwW+6CYCJnub7wQT9jnVU9vHtmb/wfSHRUeED804yuK606GVf
Tuok9z5ilcW2WuzKtQAIb98e5Tyo/WqDYwugEUApSJ1+3x63skUNCZ2IqT4GGDwnRRu4S6PtshxF
t7cHu/RKlLfpaXFccDyuBtMru7fR9mp83NL0+04K7H0V5dfi9MVRsIuAyyGSi7UKTFbHaFiqSuPb
yzx/XMwS/0G9765E50srgYSCmwxSkxRmVhX0WF+WDmwTo9TOtEmt6Rk1xcRrrPnT25N2PpBJLNMo
8UK/IZ9eDQT/ERN0ZN58cOrZMZmXYY+4s7zDqf0aSep8MbCkSW2RsYZFj/br6WKQ6EMKXHjjh1NY
7NBxnFxTSwHMKUu2dfroGgrt0qv9Pt4q+UMxr0E5njnERrZ50hG+cPs6CT4Ppplf6XhoIu05jS1Y
RCAkJhyEDQASq7QooUQyq1PSwpcq5eZ7CgLgg6lltXNE6c8pQFjjQg4SuSVFSaNs+auAiawjZrgE
6T7lUh3hkp5gBN7rkrxQBwmijo66kia3Vomi9ZaFr9kbTc4tfRd1+vwUUlMR9uW986igqwSGPTfm
r2pdRH4G0zNzF9McvwVxIXO691XxjLOzOglXsEh598bj+LW5tQs7IuKqdvph66jNFvp6uc9nt/dF
Fo1eRNjy3l6p57VhcMCUOqiz0V05IwTVoxpmRVQVfq7M2qeZstuDsPAO3WAw5X1vy9lLBbr76e1R
LyxaqMYYPsJapBS+1mzDbaHVllgqfFrL2KoPCEAuQLQHclO3La8x/C6kvCAQ6CFREkPgjEPgdCrD
TK2cujQLbrZhdsttEWdiUDcPhiNl+z6DFhc3qH5KCVS5rot6P8Wnndp4mRVXPurFF+dCg9C1xY1j
TdTkdCg6LvMFbclaDt1Uj7WP3FGLbZ9FpQVeV5KvpFYipVjtIU1EVRpoAiK4jt/SgJWGEWgp1RQm
N06Lb6ipPTaFASC4/9Yi8+Gqjr4bteX9NTuB2CJ9FJ1qUcA4nfVA7mLVWKLMN40h2hcLtnSppBRe
jzLfFhHY8Eq+ep7Xce0lsyDvEdCBtfMKVzM6G/gnoO2hFMmmoduB/OBsfg+oI5cbpUgjFIYxJvo4
KXN2ZUWfH2AMzgHJLY5rBsH49GWnKQlgPWqZryHL8hyCdL9V8uzdYmnkjQZVBO7cXPIRNzodpZCs
JdKbJPelQY29pimru0Yf5ysl5EvvQtzRMdKAG3QGLqnsMrNHOD1+C2B92wWKdhtHen14fwyAIAAh
llwY9OBqxkJzsKehTaiMYwW2l/UpPypNpOwS6swHp0udK5HuwsHFwhDAaepOKkIHp3PXae0S4bMG
HOmXuIw5ZJWbW2C95iA0P7//3SBj0EsUYk2MdjrWWAYcZlB+/LqWcFysQInswjwoJqKbMR8RbEOo
9e0hL3w0QUPkwkYRkmRiNZ0O1YtugYzrg551PFtrHS9CA/f9o5BwUpWhQyqW4qrAFANPqxPw+H4a
q7UL+W58GLTIuFL6uXAo/UrQgHEJBdE1Aii0FnlMGnJOWWvz+0hTpGMvd/Pdgj/UB7WW41sZqY/j
2xN4YX2wOAReTWeFcQ89/WZYEHMMDmXtA7MYDuTuhgfnrfGKQH//dZdMWtPBTbAiAfuu0sPWig21
k43SHzQ52LR68YIVnwbBLSrfv+jFFYFKHTUuaoOrVZGoU4Zwe1j5CJDn2wGdgH0Gr2yfJ9015tOl
j8byk8nX6KdhcXA6f1MRRbMz6dAio2704s4a7i2UqSDdpGUauotSDbu8j64VVi8NC4cUqyjmk6Nm
NazihCrUua70xZ73pCYLN7HVPHRjQpPNkeedrJTvZoSj8sZJw5syMmqmq1ktJ4Sc5XQu/VJNHzMU
XDdRP9tXPt2FVIHDDGA/tVZh57CKIcbcIZKXMp/S2OTHJp7pAtmSfIvNV/aaxl10pR96oRJKX1tY
GlGdRp51bQYHk5trdNlUvjkW2ewSuJVHLR7ke8g9YeZJ1SzFh7QZoYQS0NTjYMdT6eJFfg08cCGU
/UJTQUIGB3KGxYEPZkzxaFZ+X2vKLWrv1i0y8++mwgs1ZOG6KMQSBKXhdL2qZTJLA5Yc7PfWOdRa
XxzMpiu3b0eVS8vz91HEu/7GzpjLSoudSq18aw7N2QVE3G5NOaEGUmT6MZohM48Qnq/dpy8FM3Iu
SP5we0VAOx12oPUfqOAo/VBcLRB5AjtdDLS4K32KrvXALq1Ui6Ky8IehrrbOSmRke+VYpusQJ1Du
Jw0udhqNlRvVmH7WJPZXkugL64PtQD8MpA4RdH0zauAK4jBZjn4xOTrvNteeLcXXmsAX3opaHbcU
ZhE9a211HqhaYzXRUA0+iVJzSCJAnWbdB14iS/mmXK6CCS98MuEbyDWeojwwNLGSflspRgcYO6ma
gRY3ifqAY8Ch1eN8Z3emsXt7UZ5NoDjocA3kFEImhCvt6VC2PSSdlkv6MUPnL2Ona8YukqFSvzdb
WI2zWvwZGOt2bmzWeV2nN2YOLCBIuuDKFhMR/uSGwyiCq8YtGeTYmTJmoRXYqJJEHmWryI3bKjXl
x86cWpyulaK9HfROAzccNs2X2WiTK2vx0uBCJVnI+yAOsC5/wtfIh2VI9aMdysVXo58wYqwbM1O8
Phkc5zAkqnKYhsnpD3mT99Wn939JVgxaV0JJgZvB6ZeUEYweUE/SjlEfoXEpz5JraOG/8x2hSZGz
cO+gqrxamrUNY50wqh2570UbPU6NLQql2pXVchYq2WewAAVCDd4w0JX1uxiB5VRWcDQqOdrPYWLd
a/YEzztvftnVRJshS/qPb0/g2a4Tg4qiPAZXMBDXmEM1VLWAQnBwdIxo+iSV7G3EGqMjBOVrZflz
YDvhmESFIgvYcXLn1Qu2jZY12lRYx8GstB84CQ57kDrpF6UwpDspDPMPQZNGd6jcl/usaqR9Epnm
PnPyapc6svQ0DErc78fYbK/soPN4wIOxgng+ylXISJ3OfNDPsTWQsR0rTOZ3WZRUD8tsXhO6vDDV
4GlEw1+AeSmQno4yqnrb20NsHSMqQt+iRelue8r/r0vaq1dymV/B+TQmiJMPdS/0qwWHYLVitcGy
l65SGSvCP9zMEsJcB3Ck24wVrrruKBVq58ogTL6XodzcG5ibTxvksgJjQzFdtfgbSXiH30s9eDhU
R08Mk9/TxargQM9O/IKnSFtv+J3oyi1SgwabU6gT7nw1FcMW1pCWJi5LVw82BaeFAQtQDZ6p8kCt
ivK8b1wMQKgDJZAK3A44x7XC8Hk+x+cUaD3YMOTlwA5W8204rJRUM4+L1KPpbFEb+dJ3c5W4vaF1
O9tJ8wOnmn6nROP0c1HUekFjVA29t3fYpcXFhQBsrQDik2mdPkai9ZDccgzCIkyAhJZGAsNtjK6M
cg714G1F3xVZKBWdpvXxOWVxP4bwtY+Lwv6gGqX1bpnXDb4qcbGLsnb6HMA6B05UOfcIRKczvvUN
Bu+LqroqFz0flE/01/vfXSggIQwsgue68JhliayMGc6uagxiXS0bdduM7y/J8+o2oYu7JLryAKdO
Z3jIsih2jBmHToCwG22p0dGr7W6T9M61pPniouKoQyuGjh/Nu1VRbzYWODYFbqBNNlitm5cwJOdx
NvxukPHyakNjowxzATvHdtw+tdFIsHqrPbw9rxdCiRDKJ+eEEEGpb/UUEojKqg4K+gBWrX/FP2D4
aM0OUgegweLnt8c6ywMF2UcoOzMiFgXrseYswBWMVg/JUtOhb2YrW+SR9dSNOs3Y6Es2vFsrjhGF
UQsMKPTbgNicfk9NHcPWQRQSkBKyN6FR94cuDb7iU/RuhUJGgvAKZAgRS7Anq5EQkAhtPMyk4zh1
+G0jBSHBUR80CYehRfk3PpqofANc4JrOHj19LbIha14yVTqi5qbdd0Exbgtt0B9TtFquHGiX1oc4
YTjYgbzjXX46lJ6bkVTrTuhPmD3eWJIe70cusdsAY+4rgefCUCR/xFeqDxzt61JfJzreeZ6FfiLk
XSYJiSYVVVCvKfv6SoJ0aSgu3fgZgDikQiV+/tsNQRtHuMjOEvnyrFSH2V70WztanDsbAOmVtFZM
0Or8pLwnUiK4yUTV1cKIbaNSEzOM/X7Au9luImuPykitupUsjZ86uSx/AAeNhk0w9cOXKHKulVjO
82rKwrB9jF8dG8La6bv2wjJhCczYn5cu2FmCwBvpCIQhwuXNEsORYWxIaMztu3e7JYpJ6JEjYwO4
5nRcoyCN76UyOFZZm/xIwka/lRIl+5Bli/2goVhwJVO58E0tQOj0+TBFoFe7fk9l6KWg66UjFLjv
alzH2JJ2ETloIu3ffjNx3K8/KTcEQatkF6JBdPpm3IJCWGpw25XWXhxP1zqnPiyOk6OCk2nq59Jp
Fth/nIzf3h74V6JxNjLgOjGfouG3SkSiprOCkdzVn8xU9UYQ09tF6ZEALIfAyxL1JeuDR+I38lDz
PQoMW8uWtkhGgstRomK3GHGB32Y47EIV/WWncOIrH+HSaqc4qghuFkvt16H328bi+ljq2qgRcJ1G
8bMw0n8Uo5Y9m/0g78PBqV0bxZsbmFrBYxUj4vP2BF04YYA80Z4CnyIaIavEOGcbaHLNmmtbudqw
K7KPuO21tyjXpM+lkUdP7x7Pov/B/qbQx6JbRcfcxjCLy15wzGX8nQpkwLcw/dP7xB6LK4tOxPTV
p/99qDWwscUPNkU7IjiOGUZHdjUjH4ae3/tjMKNwDedmRU19jetwyokAnDCKpXTh45TLtrdIUvkw
T3jevj135+h0arL4b0AC4puRgKwWc0HxvujUIjgmi1Qd1SkoX6HQYava1XUH/ilBF3xOlj0l/pIL
RlMfytxe9ljRd9iZ9lZ0jFNVvQmqVHcT0MdPVtg4j28/5IXgCWwCMUiqSOL8Wy0oOTLHRpam4Mjj
7PQSRMNYlo/WNPoyrkb0e4P7souuNG0uRTJ4e/B1yF1Ag61WVc9chTVausc5woG01wrzYwws4tZK
Gv3fGYp6CyhnLhR8jtNQ1lImc6CySEd6rl9MI4VoBZRv16nBtWPoUr5LyBIoKxQ+qfmvkpZllIcO
M7KA+Kwu23jMlzulAJJYWDnkQD3s7mW77A5BVE87e0zmQzvC53v7c17aREJmRZCIsBdZc1MnJ6yq
Gt2vY22hZsexHHiQ768ZOV+IQlC6IEUJjhvojNVJJJcZ9MvUdo6ZNQN8odtdHVqanNtSYx95CICW
Vz7jWUEESBnXZsjMZNW83bp3k0oW9q1Vqvkxmn17GQGvJ7ATyp3eNNnDmAPRcUfdqgHRxeEi8DbT
Ici66oelJ2jwWoHx2HAjyoAsG/MV7NEZafafz0ZCpzAddNzFdP1+JqBPv8TmgM2FVoWbcDB6SDyT
VG2CLlWpsimhsWsCG5JsqiNG0BXdfVYp4S5dZmcjo4z2KJQqNm1UaVujVRa3trrRR++w2YcyVTRb
XkDZLHUz7WrKiv8MU//nZfq/4Wv58M8Q2/7jv/jzS1mhnxtG3eqP/7ivXotPXfP62t39qP5L/NP/
+aun//Afd/FLU7bl3936b538I37/v8b3fnQ/Tv6wLbq4mx/712b++Nr2WfdrAJ5U/M3/3x/+x+uv
3/J5rl7//OOl7ItO/LYwLos//vWj419//oHb+G+7R/z+f/3ww4+cf3dXFj9eyrN/8Pqj7f78w/pP
vOwBAAKrolXBCUjwHl//9ROuPyKgA92AAyxAwUXZdNGff+jaf4IagH0u4IkC20ni1Jb9f/9IcCEh
WsBkIeQqf/z3i598ov/9ZP9R9PlDyQnR/vkHSebpaan+Eg4BB42kI7d4eK2na86KZByZh3lwa/WR
4hIMsJtHhDs3y46ikzcc7rDg6+XCDT/ZG8wNtgjP7OO9db/MuyVpN+Ps3jyFA0yXcrPX9hjCNu78
dWpcv99FuZfsxq8o1/rDtsPQ5GCYvtx7k+22H57aLVf5Q36wtvZuaW7nBt9e8MnmQc2f5PmQb7QK
oRkXEbPChahsfEQvdODB5s20GzxuxNMuGN3wu+H1m8eep3jsN8HW8bJ9dDS30T72Ure8iR4xLTTn
2/4GdnfvPsFcu5U/qI/ZUeZ1DHfYoW56i4nMvvKMbzeSl/FLcPx9RlnPz7bqT6Tzt/3hadxInzRX
c8UIgatb96nlarfBTou3aNDLH4dv6l2/6d1Heutbqn+pa7hP/uPTk+Pe3Yg/zJvmNju22+/6Bo9t
t7ltbkt39tOMp7rJ3dz9uvv8OXR/Tl51ixrPNv+Iw4KbPtXUzizcjS33Rt6ryO1YXrzgTOn2T9Gu
iD2M6Pl132P3M3PlJsfO6/h/k2e9OK7kmhtMa3423zQv/dh5pVvc5m74gbLFJv4CXPhjbG7ifUKW
0IejZ9Fu0h7rl2UvH6tDd6MnHglDiQMzg/Dvbo3H+CHcVPv20LvKfbcMMAq3Ub5V72PevUUzH+LM
/Wg9NF+XXebZXnwbHlkHT9N2dg3P/I5GWeFq1U7JvBYvtk0xPtRelj3EMY4Um/Sx+omeTIlA5Gt1
r6Qb/RX+/2O/7/eZ172YlYc2+U0R89k04/h9KuCIbJBtnfnWFESW1+EO4mm619yk3YPRfBaWh4Mr
f9F4GybujqsjxbDv4REjlTQ6Tm4ZHR+K6PitmY7R3/3kJr1rkiLtwm13Ix81T7ttvs3fR0qrqks1
t6HgWh8iPXGH0MO9Xhn3texZt628HYbnJdwY2QfnEfVPr9rbz9X/Y+87mhxHsib/yh53D2gDoQhc
IwKKmslkqgssJbTW+PXrwerPOgtdm7SemZ7p3qlipaIMIAIvnnD3tw020lY+VZvebs/a8iC8GC/o
+cREPaQd+PBwu0MswngXMGEPx41GwraHDCet4k0eE1G1UnzXKX6vJOgPQ0PJ7jdLNxvYhJRXYCoG
GzNTWmzl2gWPM9RI+5FB1rgiCwOsTqu4bZ8D0Ig2DZQNMXoXmpVty/LAkZm3Cg6RG23UFi/yjnhL
9jLhbB0OmxXGX1LxBHYMTEAOBayABA9oKV7cZmiVDpnfktYf2pO2TdeBbbiebiUlFUzsW5aABQbl
9VAw1dcar9bZwmaBCTGilHq55R/ziTQd0XomtGR4wKorVRLeLw5xTdVHJozEO4mvkUUgZEc6u3XQ
dEymHdN0qr7iwAyCxKrVWofRkQxC/XgNgCzOjlLBOPg7ee+dBStm/AoW5TOUn2MGtGf9gnF5tMho
8aDCbixp9+Ado4O/Ht403SzfhZcW7dlzKoEiJ1vl4Kh25t+XoHaOt5LMFs64BU+AWqM5mh10i92J
7QtLXb8IpN7isgnX0Vu801ZoJqs9ZwzaWO9ehlMi9lR/TF5SgVSO9Hjwt8azHFKIzkYH6UY+hMZZ
jtxOepxGt6GAPmylR31TVA1BPa1vySuarE5bfW9OdGnrDx4RtukGnHFSvEgHV76xl3SxCz7knX7o
qGyOJ3m1K93IQRvdkoj+zTJ2C3Sdv0MxWbWrXVGTwIkZzLL5/Bw4UUUNVySnwMkPq8iU6b2JAjrZ
jcxUj2A6v0pMYj6t36QNfiMiUx6y50cZxjyXMDuj1Zgt663guWUZ0XHPgg7mYCaOSiez3+wka0F3
Ganu6oAp+2mFQyC86bibb1rWmPo+d0U8BTVTUpCOagyqtWg3g69EI8lOXfUMA8L/+w3EwAGNdaA/
bcgu+unFW+0xdqEg3nyoKsGvycfj0r6MYtfcjQtarxMbGkl3SxPiOHlHQF+tN+Wmt1oJizxISPcR
ofsZyxKyqMhER0sjZYsfjZm6+HVjQC4MZgZbVbMSVOLtk5ShnrOw29FqGV4DSTg7US0hYZNOByxP
cau8oq5DCtWSTf+g2o/CFgxmhuxRQOB3BTZWJVvaCxMujPx8jki0OlHnQ3Czlklrba1b5102Eah1
ejpRn1UauxX2TTBadnFPx0OIU9RaJQMT2+ZfoEAelwUVnrDHYvhLO5WIf5s9xymtDbveYFD6Q4Yz
2W8Qcmtk6kmwNcqn0aPCW6dAgpRpPgmVvWceDab22L4Sewz3ne8oBfY59THBkIWCyBGpdasQHLlz
DAY5VqrkK2j1fstJ/CEH8jZP8X/uE37nR9rvOfe76vmT/oKOI4KnrxzHUwi9tyKv3j/7jpfXfPMd
IbDxC1JYqJPy0B9hCzzEb74jErK/oLULgL9c1AUlbDiov/qOi1+ABYbPCUgyWgABooDQ7lffcfEL
kGNoUQEkJRJ/yMlJf8R3vGiPfUq0IIuDciew7QjLEHv/Dsc/hKGCPg0CCi+ZF78GcsPSqoNyTzhh
JwXQ6k7SxvS5AUgeS92QRx2dV7tFQ9K46oha1w1UdZYeuFmQP/Jdta8Cs44N9Boclu1QUeir67Qr
O7RM8pbtfpAKNSKVL0ZMRAIPFrWACi1FYJTtq6SaDgUaN2G1t0ZyhCKWcJYAhj6FEN6EOtYi1kci
GtNezLnwYwEAHRw9b7KBu4xFKKeF2n3SomE9U/0O1dKyNQQa98s4Jk2qRQOUWBeQyYZ0ggvhBPEK
+PkiL/v9mQSQCTgEYHBQOIBa8PdOeNJ5ywakttyG9qujeWK+rio1dHXo01OQ9TyClpCpVQEjCzdL
7FaQxdx60fCopAkcA79/HhrBd5BNyHaVIq81r0k2wZS8575qmLUhH+XJU1/8HM650hXTdurkiC2j
sB2JkoCyTYy497BRTFei7VlSCCuEUwEh8wEVVXDh5q1fUHTJ60Hsczvr4fy0NRGWibyFunoG90W4
jTL4Pl5cHj5dRL8GOZ+DmllW4dun8nUOEX/055uDCtUgiJJIGXJbkDudSlEkW2HsCQT93xTiTeLi
SsKRp9/ms7dEkgQXFKoXkHb5fvaqtJMHQVBze1Sk8SB0vriRVPRRW/R+wCJvqrbLQbqmz8Df9KsP
necKkEPXoHKa20YDXWRPKxH3xx7EAadoaX19Pi/Jnt99FlT/ILnCpWq1WYyYiV3h65VRYBrHyVLl
yqwkaDMieT0Z0YKNPppyjih9WZOR7OKm8WmQddHrsqjhbKCpAmnTNN9mUwnvqGyvcYZ/NN2XNBlX
CgHhcpYdrXw/af1lmoM5dK9VdbhuqmlyJSPqHbAV6NfnYpYXu6wtIOYAWUHhhDeQ/36uCz8foiLC
lap7U+BiBfpWn6Bx7Nef8qMVZYCoAIkbCFX8jtJdjVDJr9o6t7vRU9wq8hs6acVoo7lWR9VhWcCi
RYP59Yf+8NCQhcOR8abic4SxpkGtr5FxaD1Ed+mQAd2Yi9E1oO2lGdL3iwlUAyT9uEYG8iFzzHvT
5wAYj1puB0vXb2/0yvUqkUWhYeb5Yp1UhdmnN33mCMJ9W0KKCT0CUIVmhvAhCtaiMiwIJNDGO48p
QgQEp6AcDou3HrGBh8gxQpOBUKHtGFlij4BxaXuy5lSymfj1uhTfFEhkjtDf8Ovn1JvcXljpydJW
lKemNAOEMsm2gEOppnBAs4Wde0fZB1SmGzcVhEAbqadpCr9sgqys3xJk10w0RbH8JkYAEl5j3lxy
L9+fKk4gA5IGYgicAsHN66d8YGXUhgBVuNKOQkGwUl8LaI988TGLwGaKiuVIS7mcrBxy7E4gozFC
pveo20Or1lTVtHLFPgl3YdeUtieMog0WhY/OFOVzCYY7yUA3sxRfr68t3h8OG8B/0CeR9IJbMDNN
IGd3aIRVVfaoQ5uIKEgkYV9+XZ7ljxSMd1KYGh3u5ZHUEkERQ7O1m6P2rbz2h3zJ/z+TkcqXuUia
v+b1//rf6/f3BM7l//lfbp08Z2/1ZweTv8E3/9LQfgH7GcU9QI25OAe/Fr/5l3gEIqbwRACgggfK
bcGv7iVEOH6BUcJr+HYAAudvqUlhIf2CfCJeAAIeimKg4P0R//IilPHb8gfZDMRZgAMhMYcyJTDj
s+U/KVGUDIYs2VqXErVbR74TVmtd2qepix6r0O9Js1OCrkUF5CwViOM3jgbnB2mpMYMLF6yyiZUJ
hW42oF8Fci6Tg3hc1iD/YSmtqSmmrtC6YGV96iJbFmzBc6rYzJZULTepFJGFDvor1BJXVebK/cbT
3B76Xy3SPExr7HRYF5Mb5pbXOeF4m1YtcgHBenlX36Zvw7P6MTxntqDsxvQYRo+j4qbelYLBzAP/
/Rma1b8kPQecLFAkG8Xr+ml8X97nT+WTBJTCvfgOvazly6Jgy5f8KX9q35GmgDs7vQzQ3z6l1Pcs
9BofQ4ZgXpdJ3jI1d/po3UavkL5HlcCOpm0tU1jSMXeb2F4gf9s+JsLHGAPd34NkEx36kX29CV1w
n19M+rx6u0yKGuhYTHq/fCiqo544or5WhXMhHRSN7KYP4ag/tJv0drqLH2VTQKejxyakZUcROqOH
q5hSVGeKG/izo0eCilY1kfHCf3KYPK3+yTT/h4Z5bYHM+al/gwVyzSros1jpv88qfO8PX4wCYn+U
wyFrCyTVHC0A/Zwy1VJQ20P0RiCgGyU0Amow9jQWj41+xWu89mkzI/1PftqsRPrt4EAewf6CUjyw
KzOLB8Hn3Fe6ULFbqtkj7U0FSeaI4aKnhgkTTyfcVBoy3/IZOkxcMU+LC2RpZp9408L/GcByFgul
CZw/Lw0UW7GRqkfHMDK1FNlnlAcAL1IfRtpskJJuFNrd6s/DG0TXpDPSyqgu4LvQEEEk8ao4GSK6
oFJ/siudyC/hCg0LZY8tcO85ffePzYKmGvVzGp+FnYy2DevwLPYEv+F7/N45QNF8+0NBuwjUooC3
AA8Kbb9QLjJjNODyzLg2eYsUj2q3/qb5QDlOOAvb6KYPQQkm8so/+I/TczGwVqHZrmfdjQ+yTEI3
Hmk31R0yJEVCNkukOh8Wd/VbZ8f78b5f+yy9KQna6YU3cUkVFYUKcitb4OX5JZ0SmqukBMMssKbH
yF2gtoH0+EeARz+K1+y1eK1QYYc0rY9CENF2b+JOxrbbmSMwrpAMLc6JhmZayLXYOSSmVIZ+Hy28
1SdpHbJaRzsHMqKSd2psr2BhQoO1GJBrytzXp3lm339O899xmq9ZE+RDv9vF/9XW5Psw/1djhrYJ
0JeFyj6M9vcfX3bDQg/GRLELyX8HVwXgMaRImmU9OUYlS1SQAfn+2nG59pGzZMm/4iNnUii/HiYg
N4gJOYptHsbGqhSXhpwpdm2ieM9qens/mcEO5Yavj+3qB802h3/4g6QfbXpgbyEo4QLYCE2+n7iQ
t5ZF4KzYned5KOPmPcBZEBGTlMiRwmGw6mLwnaVRaxQdGicLUXxBKi1WSVWNuqkuhJJJ2Zi6oxwU
q0BQUFEJE49oU1Ba2gjLW+3KoiuopsMkR16cMS++HSQlscQYvJqvz9uFSzff0z4fzmwPz+pYCyu0
YrINGWXaoCcieEmImgAgqjAEmnTUz1gSMmxmqKcLRHwYQjqUB2wc6D+pQOVt2GbPCRjGLEeTxyub
7g8v08/jm82rnyaiEaUY3wjP3kWNtUCiBgkaGp2qvf6gObojPRSIDQA+eOm2g11twyuSNtemXJ3t
+3/zKZ9LaP+7p5yvuC9W5ByenAdpJkoC3Dwkq6BbHZPiuQZ0Z3tNG+na0ppXXv6MpXXtWHle9lMo
+Q8f6wz6+M0Oc0AZNIFE/m9mteouSKKpjxX74UGk+z3gw+Tx8Xw6XclKXCZnPnmfP2dmTnw90zqD
f8648m8aN6AlEVee7TuN+1K4lavAbdcoHGQXwBpiC7ZMPSAA4NttCuAFnp9XzBRscwW1ZLKAZwoA
gIJye0Z2oFIS1KWv2Re+zX814Ll9QR0lLHPYF4BT4hvYP3RiaY+GFRwAsokpVMBFt5poFtLsWKzK
fQXsmEKXJfHOS/eKLb4yljkvwP8Tx3JtwVz2208r8x9dMD/ctz8tmHn/ALQCRCoSTH0beGpsgqv6
ycUmk9toGlIgu99fqeFcsOhfzPeF1/npuPqohK5ehflu2PCaDszYJ7dlSFWJyQELQob9rpDhh5HI
AVrHkG9RdekmCuSFR9AFqa2vDOjaFXOZiE8D+o9fMVdnbFYG+2dn7LICvpqxmadca63RxSFWSAYd
DBt9UGLqOYrCFh8yDWKSTkz4p1fJzFz+6avk6kmY2dV/xUn4UQIRQn5cIwTbBhqXzEyjHMWLqa8L
xWbsKSdPhdXb26eUNOzBihh5901SA8qp7x/psTZl4pxOO5nqZGTOeqQPDnMAc3K+NpGQ2fiRvf5t
UHOmYNI2ep1PGJRoA0nLsNFQ7aiSwQpuNeCzgAQMOvxVr9Ate4UL+UHbVpZ4BBj9Fc8EYsoZcek3
lkzuBOutdORHDiI2HI+WTkxKUz97CE6OgEXdJXRx0MxxhXyJ4wpUoDrTXCTS6OAA3mo3BNVJJFwa
Yh98AEeHdWC9T7QDYK9mhflerRVobN0ekJoSTPjO7/nWY8qhIe8Ctd3YXprApTGNUPOxITHePqb6
m87eQfYgJgWKumaeFbxgq37x7doK8a5oQmqH9PWgbkm6OegMtT7TBfzfXdIC49CAUjNrC0IDbkeX
uBs4L/xtAOcL4vk9oNumxtSb5Y6nyxZA+t5HHw3A2vcdHVY4nteYvmps89iz+51O7pHeoveHm5Ta
UL3ZZAQYUoD9NGLf46FNHRJ1tTJ1gqfLq4Tn3kQrdzOy2p2OR8CXSWOpRDPXAHvj9tBTAHjfhj3A
qFZLK1abDVu39O1OgulHw1Zs7hF9g5QPoM+aCR00oEk762Hdkm3iqlh12CBYTx+268itWGkiO7QP
Nutsw98M1V4rcPtV91B+jIDhAUFJx1W0iVwIH/QUlR8CkWQqWMNBQvow2owrec8/lo/QA+zbo3do
eY9bTN52j6rt7XXy7HwANX4nHkMGFJBIgAxMCDDLKGLWTHwwAT1sTI0AEuk+1gxwSDatemu5xWmG
9jtxfWKPZCRORp0ex3flSuCu4e/M4qcLYZalKtop0Bb86kRvEjPBkeIAtpab2yHZbwHptbJNb7LD
0gbKcfVYu+ZixRGbo2VSdsXru2YpFO7YfNrD/i2W4tr5mdUKKs6PG6rL+eGLytsu9725BWaXlPQJ
zaSYQVK6eh431JRtXAMZES0fAOjV6Xjl9Fw3WjM3/6fR+mm0/juN1sx3/DMvymv2YeZW/pn28xu+
am7MUdYCoBZsLChbzfxNtE4DpCyHseKbWcVEm++PtdlZndWaoK9bE36md4M1WKg9gWaEdOqqxC7Z
XJ7HK1L8MU7dyp8zd2EtLH01MYkuGLo9mmBgmLEZmhETzM5Z3nRO5whAlMOhYQZ+AnXuqEdUfKSW
LisruwNRi2oEUH2zMzmD69lnEHk1+U6q2ZHbm8IJPbw3HVtYPe4taMo4CQDYNArfoGawprsIfILz
s0yfIUh7CfHhNNjvKdUPOXbHm9g+3CisgWPUkZucbqSWxBtjV77K9kQ32Gkzsjls7h81JAUC4iRw
H+7AwSHTZdfGNv22vlPhKyCfsSTwAEeqEnDB3vi5+eADOn1g+8bjPR7nTsXb2xuqoSsambHlW9Ak
hfOqgMnQWoXJT0vA6jMIRZZmpeDwcKdAp0tQyr7etzGfP9i4P8/1zJWHqHyQ+VWOzD9mr8XZa6mO
Lz7zMrZyPpNrkF7g2PJpRMsqs3AzF20QXLS6M2VLROlRQhKlgBcemqqTgLIUWBH+ypBfT82AxZhw
mS3B4ltc7ivtwBKQzIis0Kwp+E8mnm3lNDQnJ7VjPDo48RYxb2EwcZ9CDdAUrQkuaGyVm/FBqAj+
K/uFXZm9VbuTOTJ4+p4pEckaTJX68KYL+GA4GNzQJQ1LzcNhaPgaTXhvbAmPuzRbmq5LU95r9sIS
kQhK3M4qGLg58MBVLHsdM5NbDZWcgtIMeBozcEh5K7rTTj7mm9KVNo1NA9NnGUUCmIBpYi1WmRMS
AvfcLO3MSk2rd5tdsxMtkWUrvNP2yFqi02CV4lX5WscS5q5nw0SawJGEY0jDuw5/J+BmDHjHDtVk
sA/BtKnBVGlwKtbIO8EBlezc1E0NX0scEJx2fvEgMeAsN8YmtByDgtx0O+5bi4Su71J05baDa8uH
w69+5/d9Xj6zqOynqfjbmgro83891/Ng10MfCTShgKnorBqGAlKudgeDDxbbcfh1Y/BwLUmwEfwR
9cGzuX1YMBFcNc/2bJGOQElk4OKmtkBfOwSsWLSmG8o0f6gRDrRsMlMGKiluLU1oYq9Ytm22vas9
DFjPAM0jDzutxj1gBwxXhW9mlgzvGfEFrt6RoviPt1T2ItlJD8FNQ5OV4TZ2Y+Pis2Qb6Cs32OUu
ivpUv1w5sHbXYCjLK9cExyV+jj/Qw1nPgr5SQP/8dkW3FJH8tqd8e2xN9XUCbbjAtggE+0PiTrBK
6EDGZMbtJL9pdAG+LOeapjh7NVVMsFTtCHTD1Pbxuw9LCTkn5rEBP30zt9Hd2kys2i7txQu3vTEs
awb7CtKkHZz461KgU/hzw2OIzReQOlZu8TrY3sULf4eFE1lg8tsBWNWCCYokKJfYDNepzZ/17Zn1
O39Gjltg8e/+KrGgqOOUNn7iE0MTdEw7xbhDzEtilTTB9xgji83ULCyMCceYYRdIrBYj4FbfYwGO
I7XxtU1tfjw8cwFBKTY5OR+PxX9inDiSHM/in3z52vN9gr8OxnbXgaUtIM4VzCUciCUSCiE9xG4K
n2EzUe4/JMQ4qqvaTW6iG+Uhd2G+sbc2u/qWM+MgX2EjYXNxcgZE9tyZUXGDkKkNnjnmJ6AxdrnW
xI4B+62ZiZ1fbHTOmt1kwrqDDD5iJ1ww3+HrccAciLhKPLOgDa2oCLJ2dAOyLAoKMXiowiG0Yisw
A5NFR7BaQdUF5RtLBihQbAgVyN6jk9g+trTRGsGUTOzGQiaBOxQKxtpZfKsG6RV5Ch3rawkqZXYz
sgXdgCD3ocKx8Giw9eA0gPF8QG135bNTDtQP5zTSzNZvIrCVsc172Nc8CqcEAs3UrHDmVJxJlGQM
ZIFyKmyXtkoNu3TrTb1Z2qdtia2ywja27bGHShh4RWP2sLBUHHSNE1SbBTYyfn15JiDpLLZkCl1y
tnbWhtuTO36EOk4MhozhM6d1UM/FltviAsFoWQUyZ47UVmEujwZGYNiGSbD1dYQskTWY6NnxsM/D
L3OQCndrFwyQzcKWHpRX7bVm46uPlVmzeKNvOsdFXA3mPg+0iUThfqWc5N6x7WQ9WJ0pbDG18Dx9
SAaEB2EFhXiTfmSwDx8fCT2+oZxOT+fdc0TO5568wevzMGG0daKztmNr7u0tyERueIqlJrf8U0Dc
Bf9dogbcQyhp4gPf3u4Mp2Kc2cyXWWn2jnHwMcM6zlQJf3rE0uJTCtF9PL2ykG+yeydf55gYbgv5
2fIwNSXWwUhChroQvB5wKWWk93pLXgXOCjPJ3fEcpx8SAVhMqJZjCXk0onCWsRxGrNcUBraEnwkS
b+6CAIoTJ6+0BwGpoczGYdGdxFRwTztzQwOHp/eIadgm1BD2/v4jN2M4ER7WfoYbcG04BG6oQXPH
RPKhcrkDJLaupCzQk/LK1jNL6aAPV1h0Q406ySVbV5rSJSbhFyz3UPlFgQrKJT4ZHnjswS/ofIfN
x/IdyVStiVW3qrVgCl1sFjCw7c5fL/F344qmHBLwTCm/djW65W4qdJStlwVpz7BiLNtfPFVYNW7H
4LFamRWvWruEvYP3ehzPrV2dEtZuaxt0a9zHrSEs8Tq3YadhmSNY4Bx7Fbd18HyR24w5ShA3hBlG
QZX9cJRO0inctI+LnbqNIVag7rr73B6IgFcZJk+RIrN6MBAbcFvI7fCCYGzcymJnQMMnXLcabOG3
9xbwl79RSIWISYEPi2Xj+BaowZdZ4glG+NZrKFfQ4K638Cykczu8Bg0tqOYOa1hmOzn5Jh9j4yBh
y5C4a0x4sNnZhzIFZp629/19ZbcgASOlC/sW4/2xCszI1mFeIlzEkN/AVTpazxWlcKsrLE/ME2Yw
sOuXBEFNwaQj4jhc/zwEiuyFi2woViHSpdy7xU+oYmCmK6Ra+dbJTTPPrvPfkGbEll8CyFMhGYvo
FAsRPoMd7kfkOAW8Y2ZzCQ1Qj/nNjGC0Syxgvim3OBkBVvUC+XFOABdhYdEuB+FW8bEDFtJabniS
dnkxYz58dzwE3nmO7wg3LO6Jt0ixDjhr/OWDOSFWMBBzyBCX4B/3Tf7DQJjq44wkPHKj8iG9h5lz
PZoinMFcYSWkMG084EXgCcQoL2A0eH8e7rTgw1NYcFxOy8tWdDkzjoC3XD72a8ENcDFfblay6uwG
BPpsJwIsmd11K3WL6eJJdxI8C0ds5KZ3Ai2bL6Wdx3QXX5elqAOu+m1DHUhxH2MIPIhQdzoDkf+y
KcdniD/dYGNep+fOGdZ8Y+YLjr+DgNDEuzgVcEqsjIUODwYnXEQviLxrtwb9ISTYh3DjsxHBaEvW
RrKW5itfyCGcgt4OEALC6cApSDfTtt0XthNaGaXJe4tEtY7ZbVEIKTF/BguxlBs7IFlJ6NsSaxn9
P3FTbgIbf10i5PKen23sigh2YJFu+TYk3PLn8ntBTXT476ob2dIN3zl5NBjYCKMQDeLZFMvuikN4
Ncaeyxz+jLF/xti/CSMtroUTs3T9Uls2U9IjGxfB+eUbRw0n75mbSWl7DZSJDkNXdlr++Kfiyc/g
5Wfw8jN4+Rm8/AxePmsRftaA4BnQL4opl2r1J4O6ENLUN7j5BtQAOWnXXsInvkICvPYZs4LNP/QZ
14OwWangZxD2Mwj7GYTB7/oZhP3ng7CrXvSsUPVPedEXDfEvbP6coiGKZZwaAyolPVUudY/C5YXz
bCPveWGVI8dQf4TGWYjqLvonooZYIDZdIm88McWUUMdQkWuakIfh+e1vWSPg9HT2+s7zsjF9zyHb
+HY/rZDeBl/SVO0eaQMo2NMBoMccYnki0ss8UX1JDSM9t+bx8TXc19UjndU6/r5HerX8damkf9rI
/0vLX4tLe5HfLX7esh5q/iJabs/i1b7q0PC4a/jiR7YO+Tqec7u7e7sb6QuSqlxM9g53FAzZ9DVg
gj2+yzy1zvN9yENB0fLlZiL7Ek+tKZLqtwLZA0qwyvbZvrb1Q3MvHeSdvB2Oym1hFkhol0COQEmT
1EgtQTf08JqgVHhAVjMhB6SiptW0gpAsFAwnu2QqUv2tlSM7GkDzMXdHgFlLxlkfA4LrwCJ4dUem
1SO6Rh0/Pk4BOaEMgLEK7C1kxw/UAGQcQ4xSfQqcxx2HbQrW+m6NxPemJR59e4u4DjBq+cj+31Xs
DqUN5AVVfsAX4d83KJ3ijOARfvSQ5i3Y5RzhnRsL34Ab4aCC49vXYI8fZ9E/zcwstk/C2Ij1uFWA
VeY3qAGP9Kk3B8jxPiyJdQsizj2UdMnNQG4vXHYb4GVibgjwLxsgaM7gyJg+8Rh07Agv20HNkloZ
ileRGaIwgWOJkHO9ewPUZryctQ9gXyLzYyRfH8mlhPrVGpvBpQZ5FNRBQj1AeyoevHfArO1+tTyF
z9pRPErH4VCby4wMAYM6H6iPokGGBRUmstzqJ5ADFQmSIZxNM7zkrxqKfNCWpEJEaw8ML6jcUumo
mV1Pusevxy1zmOdX45456hCeW3aFh2tj3C1C1GnfeQk0pa8L1IwYFDC3oU/PqZVaCaSf41N8CrYS
4ZW7EBUhntPm+OCvx3Qh2H01pplb31S+IscFr62gQqVQVKJQCpGtZqMDx8XreQDEkNq5YE1oAxo/
ZEOBBFrc9xZkdn0wplDZRBWwvhRlZKz5CEMFJgY1oh4lzGSLmhG8psxWH0FRvbIUoAV05ZzOdvYo
C8RlKGD8vFoACV1stCWwatKWQ35GlGx5dYDXhzIAl3rTv+HwJeh2294daj/AozV7jkarzwl+8vI2
LzJ7KD/zcjqHM/HyNwfZ8/Ue0hTVdxvaYL7C5KN/WxnrUmGlTDIknkcnAvwa7Y8AyQ43A7J0z9p+
MiFSzdPUBbZ7FH4xizoKpzXqfp11KachCc1HnLhQw8cjBouBX1P2HK/QQctYhIuQoVD8AdHl9dub
Z358nDfvqX1zyGKSZQTXH2xUCG1X2KqenD4MVgOhxrPjPOfN933+vUfmG3VrFApaaKfypLyHMuel
vIjkenWpJ6Nk+08uL2lGV22VLPRGGUs+5brSKBeAr+vw09ufZackvHoWkoCGMCUwvKsVLMapoCMp
6Fkk55Sdz6ecpdblCGETj29vGbh33EZ+fR382EP8zTpeCJqf9ncROnOd3GKg5U2yVzR4XUCa2Z2d
cxSYXWGSpo10f+VDr+2WF4bYp0/9uVv+u3bLq+thBtn/l6yHa8ZYmjlP/7mr5ZrZvSADPy3cn2b3
r2V2Zx7SX2xXv+YoXYQiPq2uf4ejdM3pvGgnfxrTX8XpvOb2SzMH6a/r9l96RP/OVV0uJa4oBpFj
eWYd1bz0IToCV08/PnVA7uzzwXH32aneLhyAvNk7kBRmQt7jrQ9PDtgD1p4Bo6fhCu6Fk66A7UEj
Fx/h3etAVbsGlgyaVbZmTdscmZiIAKjXbXlfAg7P5iyD4GzA8w5jGhwLO89IdKxKckwQ6YGsecWV
vXp4s/jsb3Z42g9Ly5B8XSxENAwFj/f70rKe1mnYcAdLHGl220LXX7lfsgfumnMs7MDgjNPqFuEH
ApDYidfaBSta0nbLcaCRxWkiHdRrSDOSdgmgFXB7nDzAoj1AVla6NRDyc8gR2iJcAJeA8lAZc+rT
wfbBIECX116z1YVltObXjtzVg5t5C3+rg+Ma/r8PWz/N3Oy6G8XYzySlg14Hb/KzPqIJ0d3dA+Jo
YO9EZEFs+6Ag49LRS3byYB+OBegyC4p45Eo4wbet31mATyOZXSKlByWjRMVI9pa7On09h1cPc7Zn
/omHeems99VxzhIFqpyHWlshVVOaHEsa7yYkaSy0syEvPPny4u4k8vy4sX3wR8OVu0PKBuo0eGT/
ArAjnpZT5NB4WmE0n2S7dhUrPUgbzUFzDyc9+Q3Jna/PHh/RVyOepREmz1jm+oARQ9vWWiOh9/Xb
Kz8M8z/N/GwXa+JcyaUlrEdlQAyKoIN5fPfCyWSLjUJF/MyAwFQdjtDkSPQErXKsxZrDxnkEH1gB
u6nRyuujAisfGYt+I9MFjINHZJrcTCaaswPL3PWmd/P1wK+cF2Me/w6aKAQTzkt6fAR1DG25rrw/
T7F/ceKNWQq+KAf04i7xAesGLOIJqFCoZaG110iRQhXILV8ZE2LvF+RVLZfYYLJluEO1XiZk997x
//0ArZtzRR55052KYJQgtPEMYYAofFWRG+yFIDidkMf7EIkIWN7HldmV+Vn46iBme4NQTEIkBjgI
WJURg38wyEOJBDDPFj9t+T0dKzmcFRt8Y24e+eQJdkXY1yfz2nVnzMz4X/+6M2a2+Y9ed9eW78zg
tv/y5Tszun/P5Tsz13/W8r2yOxozG/yHdsdrBnjeVv4vY4B/KJiHlsULdKlEH1tVnFngLBYWtar1
iv0SgJ5U2zmEe5BsvIetoye4KGfYOwYuBS9SXWEuoBvSDw3bbx8+s87J1Ei5IA/g16a03EVgFE3g
wo7m9qLstU9N2ckAtudwfgNkKnQC5DjPkwoi1Mu6OvkV0UuC1nk1gpkSnC5u4aGpITsd8x4BSbd2
OxHHIbGPCEfR2fpaRPk3IilYOTmT6UnEr6M72JxqFCFhH1qiE0E/xAeLBEUanmiNTMmJEf+kVmSm
gFjjQbA/JDCWJCYyiT1zP7rEA18bW+huXjk5M6s/liFUKD3MDFuCST2CTMMt/pq3pRzhVvI/RZj+
7ZN4YdNwbg3YxrhnSR7+p4rFWdgDuOWyxfeInHBuwJOBV5a4m3tNnInD+Yj83Z5Kgse+3YIDfw70
gxEU3oICBhA/h/kXKGagZGjynnE6ZxuilZyIQLHH6YB4CR4ZQIkxQAtfgjHQXQgWPV4F7lSGhnHf
0PuL1QIb1AA9mq9P2f9jf/ptOc32p9RfpG0eYzmJiJJK8uITt6Q3tz5cPbiGNcmYxe/gayQ1M/fp
6X5k9zKFch3a74G7/gYFG+zhEXk7fqxCrPqCBlgMKbs2t1cX/mxf+m9a+D+UjfpskWaball5WVek
mMWLO88zFfzGJ427b5F1696CQwQuEQjkF6c/xPzevrz8X/a+tLdxZNnyr1zMd/aQyR14b4CX3LRL
tmzZ5S+ElzL3ncnt18+hql+XimWJuIMe3LnAoAsN1GLmHhkZceKcAo7Z3efpBOqB7981cD9FeA+7
kA+Fmorxvll9fn6ilvC4MD45pGPHxV0ROp5n44gSPejQ2jnq8FIHBW5jvhaqfz70UGds3uzoJjf6
v9fo5o3W5K7//0Zr1mhN3JJ/mdGa9RQmb8y/1VP40tGGTNcotg1ps3Nw4iK67LpKEPcd7kLcUhWO
u4cnPG6rDCZh9arYPI1XMzb6S8pZ7aLJyXADwtVKSNCkrwofHa+BlUIrIcBSv0k+yk8boXGSUCjN
KEoSOx3AkSoJoBqVoGjMS89tC6L9Ikkrg+PzQ9KQt9wvjCbtS0dWIyj5tQ0/1+MvHYafPZ5SECRh
FMluBcMJJpIGdbiA5PhGvhRpv0V8sEZh7yIHDcjj6whKWO28UWn79g08UUj8wV17MWnnLMHFOiWl
KvWKhC7gYT2a6HvPGqvQRzq7mI60MGPdoAec0B28q+PnKFw604PRK/rtrXwxCROvKelYFfkFerAd
X8cfd9uREHFvg9OvhoeyeVyF9G6mybl5n7odf/+8n5nMb4164k9UOatbjsOoBbuAJwdcWGEg9oVQ
RwFYQeEMOC8jMQKYfBramjvU8Y2uYULvUqAJAhMAiX6BJRm9Xxlhf0Q5AFL6PN2eqa9t3cXiTK72
Tms4jqTo5gm39dvoYcIrg9uJkMbo0j6bTmOAjyinh5Fk8V0CsdBI2+jsyvEdMhZ2LxYPoycwdh0y
ufDtUYh+On0eP2/3dHYjj2v+f3Ujzy7p5Cb9Fy3pnJkcVcsuJ+pfbybnTuvErideJLZRjj2Y0O1h
s7i9b2Y+PsU2/3MfPwtN3DjlZ3zExaYMO1Hm3RZXEk5LhQMsgKYExCSQ2Q6faroZq+ADI95lgFQx
UI6BXwN0XzndgZxhRDx9jBmHb9btEc+d6Sny9193poUZJ2JKIv93OBEzt9F58i5W7G+4jWY3ycTG
JkOgqHk5bhLeAJUYBM1teEu4ASpjpL4d7wSOvnQm3vyODBBdjwBIZLs7YBEdYBmPOqrxZzyT2T5N
ren/C32a2Ne/8zD9U3KY/8WqunyNg9f0H5SV31/ZP7LPfxzr1zqo6uD930JOHTHE//m//gNq8N73
zHytX//xPa2Duh/l4P/zf9DvZcI+Xi+lLkfY4w+pS06R/lAkFZJhIkSMFfksaflD63L8K+j6ShC8
1KAjDAA9dvafapci+UOEW4GCbV7SNAhk4hz+KaaOvyKSClVKSZMhNC2Rf0pM/axS/NMEQy2Vh4S0
qiiCBilOaLpP3MuCJZySd3Vpd0K09OXIyTUA2aEuI0G3kSBQJt8TVTGbqN95WrRImtpBp2g9gKrO
F7ahOuplSbToT80QGUKFqGUHXH2kG0ldLdxKMzWOW+VebOrih1S/6GpMu4ItNN97yqPykbHUdgvF
9vxwIUDgIAVlYpjZXT6YtQL2auhneyFYIGr/yZMqs1NKc8jGGCnk24OYcoroYOdvomUognVHaROq
Ka2hB70HNV0voCQNH0Qe7GR6cz/4AI4HYOLQ67WCwgDITdZJZDJ8R2jLGcf915vz94mdONEarzRK
4lalXRfZKu+B/VcOEgutppDti+12+LFYlzWnoy98awknvnJe5JHf5VhCnRw48q0RZkI856LVXxvQ
NIhBC4Iwak9L2qSBQuXSioRtaWveNuBDI9GOQ2RHAhTeJBrxDx4BbVMO+o4i2uX+WswSOyKKGYZ7
EKYbZY2wd4562NhfVZxsKs0TE0FiLZw6bBw/c2kF9QUPPx/WcOrxrbroN7oMhd7ao6p4Bw1hyrLQ
COuUun1m9Tloj8KKMsmzShHZTS5apBlqKgCQzuRVAf222xM8EaQY1xITIBAdZ0QfVZEn5p4XFNXN
2wZUTQqunyxwuvfQQ5SaPbGsWURCauAxKqkdxujSFJMSE9d20b3b/fh9S/3ajYmFT3hFVHoP6xDq
kKvQddqLOhXUhsoymdlT46X625JfjHjiBYMOttF9r4NZEEHlKkDpXQ5pw8+N6IwH/70dRRJ0yO7K
Cj/J1uh+mcd1hJmtyIOfg6iFR9wdioJckjuc/1TqG0UYjFpalTy7H7hdljVWNTwRPTAGCXOdI/8B
aLv75jYVvT3bo998q2uTXI5Usa6pQgYGfxVFe51qRn5FI8aDjwYYg6pwGgUkdI13f7vZrxf554xM
DLLOdb2bN1jkQokhjYsUCUGpSo6CAXdO/+N3wzHup59NTUxUKgdB7jE01XcprcqUesnL7cHMtTCx
HD4r+Ugv0ULbv5TqQ8VmTNPXkwVRTMihCaIuj39/4Y4qvKjloQojy4R93b8zFbvDk6nuvt8ex5fH
QRTls2I17tzJcQjUWu+SCu0UsU/1xsnZiR+Ot9uQJjnXP80MhOpUWYA+vXj29y9GU8ke1JMS7LgE
ctBV2Np5j5su0JZk4M06Au2g5lJtGChLWjtQ1pXM08ELAxjJU+clsKHqJ5GDfdCiBKXMQ8q47rGp
WUWhs4YoY4B/qgUQQ4ByNBfLm6R7DCN+IcWp7QuRkfr+nosrM2GgNctlh88/vBqFptAXZfqwq9V3
vvjgJPy8mq+4nF8J/q7RYqplPpVrFL/GkG6zOPGjkh4FsPCVy1pGIlOKzGLQl02K/qs43QVODQem
vyC1vcG12wQq7QOU1TrQk/GgawrAhzicCk5YiU0IvVEoy7dOnvNWVsU7kn7nV4GQvQWl+ilLzUmR
h6Pmdve16tRk1wbdHYvVz5ABzAlplkYoLTfkj36DiQv9dY2Jq3x1PWSQ7/AhEMp0KiW8peWolmkP
ZYzUSvtSQjCPk0RHbmUnyweaJ8i9eDtS6Ba2yCGpo11UkU1UfLBRsXqh3tXFezQ4Lu7GcQhtKtuu
MNCeu2egxFbeveGFSU9lpONyepWD5OB2MVV6Zkodyn9aMEjmpZm1oVXrutV3it1W4XbotDXrIEjt
P7ZFYRdRtlJ0hyQa5Rn0podwG/atTepsM24XLvgogsTu+NBRJf8ey2NquDMZboqkl00vkze9Tz40
BtpAzT22nQeFcl6tqCdEG5GQbSZB55rz2p3YtMe8aBdMrZyuOLo+yDT7dUIqMy8Ci5HWILyyTjRo
n3Mo41QWfCLTdrweAqx2V1I1kw2RyJS5ICnkOeyNNy4Jzd6HHQdVXfHR4R8FSUrLtDe1t1rnLMVr
rUAXlkUtLVVvneGUyaq/DMNXUYQeesvbmPPUgx9abyX+h0cw6rVybKF6KGeKcoMEHk1ycBdmiVk3
+kPS7Cu5NeGH6D2o1uD21eyN+FYZllQnu4zZLX/gJR+K45wRVv59ljS2KEpml0OwVmyeQ0/C7SfR
rMMpixIzYx4tvdQmIbJwTIc9JlvdB1ApJracxTuEil8jPnwJpGGfKtkuG9r7qtU2CVxZXnoXXG+l
yjJV4YTW7J1JCPml5UnkYtNVH5sCvoufQ3n3re6/t5Jv8HljSF24KFHaqNS9wZXVkQyoDOMHI9ZL
0z+wAPK/4YfgSlSEFPkgCFaA7qu1AcfJkVoF85A7ggJPWg92HccZAgR6CaRoht4MBc6K/WGTx9Gi
JPU6QX2kT/Jt56UvOb7GCLG0bJ8RDj2goRBSzav3WVRhHlpLCzOqKI0dcL7Zh6dYxtuhSBaMS7Ah
Ucyev7h9fnCZaPmKZGctaD49MKPW4VbTji3JLJeXkUhQnaaDXrpMrAos36MzSSpD8eK7MpGXbQt2
7F5cRl5nBSW4DxXOQLjoJErlQglBII/dP+igsgQ3Xh9YUtFt9F7dxxzk1zOeynmCNPiAbZlUS10d
KNcniyFTjBJ6MeMII60+KlXnNOSlaYEsTo8yRN2xOHm7q7L0ECTB0k+TF63k7oK6XHWVuyG9AJHg
1um4DacgJR/6tBpeQhKZIlZBhrmue8DW5NbAGavzzBbQkJDntpS0S8mN7bKSFqLLll0AgsehsSUG
FHPl0SjTLY0/wNE0xWLAWwFBYY4YfRIuPM4cPAAYNfCoSiAYiNS1X3pPOgwUF9WbhHzynU4r/uDr
bN03vsEpKLTzNnLg3amk2YnFi0y8+5J1y6bZ5lplij0I+aKY9iS1yzimPGolSU4zaB+LMHdt2O24
MDwhb22Egr8ulWYvqMl2iKIFk4nhyoFFuHgZVMfSa2YCjsJ4lf7iduFRq+KXwsvamB+bXOlcP1R+
wLLSloNsFRK8AgIYA5IbmQYSBBLbSYonIQnNrpcoxyJT4XVL0vx11PDbDr5SqTUHzj9FrTrTtd8c
wknPJu63GmlpDIestJUElImlu+fdnpIQ4MrqFGMt9Qpwmjo2b7sFv7kek1YnrofIwrrsq7y0uQ50
cNKpZqEjkTkt1jPU8bdpFyQFhploii5Mosi+WgkaTyIMToU8NlMWMgdvm9UHxpdWxkFgtdMtoW33
owMQ+tCAIBLVB7ZuCu3Zw1LEopUTZAT7yFDZmtS5Icv++Y3utzKVsK8kJj1KhYhHY01LuTdFfLXg
P2QfBPe9smyVU31fBw+1INJO94yoEqgoQBxBxJOw0RD8RVUmRNf4LLIE6Tl3LVGCd+KBpSaXaK61
du+jykPpd6VYHyR1sDXxexB5B5+rDuOZU4TmJHvJM1dFpjx4h7jSrVhPtm4DoJXXnqBpZGl6e1fl
5KVNgE/yj4o3JLQrOzvph2PF8RD4Qmlz7576VnmOa+9+wNOEJ6XDEWLEeI3lavjZQZydMVQrJIVR
Z5FZJXA0cJGIIQ60L849Tkcv/cbKnZ9YF14jTKBb9nw8bssdD5vol0eJs8cwjjaAExlzPJzYilWZ
A9vr6jOe8a8xaPisAkF8awxGKbIAVeJx+160XhVaJ5cSWs8ypwqgZwHK9SCRN3X6Zy72n4olPmQJ
fv3H+DPvWd6XgefX58Dcz99tg/cyq6CpdvNfOd+zMXr3bxF9FDHn18OPD69B+5r+En0cf+BH+FEg
5A8IrvKyOgINACTDI/ZH9FEQ5D90giCBJBJRFfkxXfdn8JEof4iaqIs8/DjEPBB+/Cv4SPg/ZE3W
x3eVhoihDPzxf8dFDz/2ZDX5/WXgShif0D+3LkcA0sR/ijZ59TeeoHF8xwubfCPsu412SBbkEBGq
rOtHzr6YjT8bvWzk1w36VxtnLpuLjSl5Jd/5kSdslDu280+0tblvt7981kT9ovvqxCSrehRw3IBP
ixv13t2AunmT2fyb9ynNML1NAaU/ez+O6qL3bSuDB5RUoPj1m+hQqz24t72wtBCPKK1alWtUyetl
t4pbiAqSqlqyPnAXbcV3dkyYT2gIlfCEdSreM6FgRHEO8KNcwRi4UWCSStRMPUnkRV+UCqxqIZha
k8d2HWpgaJbg6w8kzC3WCiin0kPe0Xm/NVVYAkvJXQ1x/qowmQ9XVigV7UkTYkj91Jr3LvB19tnq
kWKouSwtUsSXTS7oPKPhkwSeuAIWkjAtfKrFeeko8CpSP+UNAYK9Vbqo9Sa3ZFGHZx8zf5FqkUaj
hiuWcBZ0y+uS+MDH/HutyRlYyH0WHkmAcKrGdA3YWRFaFUxitC7a+oPPWIWnnwQthDAEP5JOsuci
1MR1VZa5Q7I6tWTQo+zcKubMTE1gvSLyGnUt59S1FuChUQnbxlfSh77sJYvzgnYNtzvfRE0WUM71
wHLf4wJxw7pDFDnR3tWIZaYsxSiRagqoFfmct4x4FfWEolysie/i4eS2PdVFgIGT0BNoJoJZInYF
EcHr4lsiBM02JJxmpUJSODN7dQwbfbVXJxEYvJAat+wKYaMKG07aBuq6HBZ+AbgsQvOculaUuzZY
avrSY8FMAG08Bl81OV5YF3tXd1PZz7hY3CRi2xqe3xCj7iM4ZiyHN0cK4rgIrVmcL1TW7VFea3Hi
MzIpUxnrcSAxwIVi8i0VHWJG/MyAJtHKn6dxcsmpveoV/XjgSwaXnCrbELjjQ4LhcGylA5p076dr
CTAON6UFOHVMoUTcZgVHdWjubw+R/Hrd/+zDuMCXs6pohaxz+rDR8ArXveqhVRNrqBDnKMKtJEGD
I9F3aSaiZCeMzEhVv4GtKbT8cshW5SAZQ+IEMhQKhCdfcFFTBVUULvSNQc2+tVy+hkWZma1f3eWf
HZ3ETdW6VmIprYZNXCCW1Ny1ckAhBjo6QdVa/mBkMTMjV24RdXKLKJonKj7xhk3YOGX50ABOAxWx
gYHeqAUPkC1KkNUGLshfq6sW0Q7OIEDoPKrcoWaLMjnm0eF2T65svzN5wsXSVHWVcUPP9RvA+TST
QalU3Cj5my5klt4ub7cxqUv/a1qVsfGLRoBc1QUhjvoNklZmtIaCKLeBDpop76Jts5TtamSrWUJL
A+JWPLLkEjQlO2MHvn5HvyvsY0LTZW8dS0PbrWKLULaeu2knHBo/uza5rDSepSys0DVBc3jeQmJC
ULYJA3MLogWfIkCNqO1tAVSLaSDQ4u32jFzzIpTJqe/6LG0GORw2HsIVCS0qWuGNkiWg5a922WNK
+2GtaOF+prnxoH1h1n7zdBHcqCuW4wBCUn6sLe9GYQfYGXHl2XNzec3UKBN73Xhy7Gs6WlFAJchO
6bLcVJA0yRfuUX9MF80Kei8QHIDWi8UtQ2NmbOOUfTW2qcmGm8/zSj1seA3BLvk1CPehaJWa3cIn
8HdtC10C+cHXDRExJ8YjZypTDQpNZGZ367++dn9uoYl1U9QgS90mGzapijAhi0/In+4QjbM1BBY1
xFVDddno6zJ7qTzdzPDCSiPJjmXVKXwFqUYvtgKsi9wu+bB+jUtRo7WsWkm0jtJvugh9Nx21Gh3i
Xf3LoAVjCNMkOmTqSgT9mtoqqqXGlly4qbJ7LX0gSKoV8boYRINliHWfKv6eIeWcineB/BT2jHrD
qeVLymt3BD3MhNaKAt5yEWgR+r04ZrCUyOyDd7WPQTS2dIdnpjlxRNZCnB3CzFv1dbj2OcS/1doS
C6cekCkXfSr6B0+ql13VmkEKzZJg6VXbOlUWnQx6tvYe7k7bbVuFGbnLL+UswEJJ0B9UjkonPNU6
e+ka3OQVIvFiLe/E1n/3BZTUIwh5e69MgHJ/LdU056JrQVyzAWZXc4K1TCi/jdcC6vdZYKQHYVFb
w6v2zm+6R+UJWl5HsqlmDP41OyNPruGA9Q1LfLTscQeCrCDkeqSAlks3tpRTRjyjAiQ0WY0z1Rdb
XnzpyN3tQctXTPwU9yQgAaTVSTlsuphtB1E3Bl6y9BiXGvNbZww5DaG81NuMIieR5q2pg39O14gh
g1eNPSBd+Fzp90O3TsvqxY9QjRGgtEh9kGXUMIWuzQuFHUYo3eV7WkFthrfixKN5iQ3ZQPhLQsqp
iAyk02jdNpbmQcejDbewuasQkeMShHZCHFgqKse9jeCuvLKkbvSt7Da8sneZlYtHv41pki16qbAU
n20YgcNKaB7NiQpcM8fixIYEhes3DdI2G12g9UN3VBfNE/ddwWWwjaBfPvc0umKqxIml8LkobVE/
LGy8U/ba3g/L9rPbqAvlyL9nDxzEyhHtOMbfb6/7mWvkC8MoTpwZnwWDIuRojTgcFm8LWLz8HrN1
7VuDt2BCCBEdCJItuxDBMLOUkQ1q7hG4T5BcoeQkLKP4m5iZsAX8weVBWQkGt9bbae2BoSi/pre7
OQme/nUmzwXXF85BwlyeEyVX2LSrvoA5InY1KKbnPbfMEhG7z8R31hwCOV1myjpmGi3EA1vmwBwn
djaTk52gJf7qxJR5RmizrgJ8Vtj4jcOD7gMyR+lCPsoiwmEyvLE9SPKKtcpbFXgPo7eZoV+7OSYr
xGscEJs1ri5EuIwCRQydYCKbiSQcpjvZCsm3GhkOXFa6skJSlKpyC3MN5FCyud2Dax2YuKFumyC5
GuNqqRTZSDozRaxe4GZWdlKs8tekyqOXfbGyEdy+vNILsgnKgn/pQn9YlFngWXWTgoix1BtbbVzZ
zgQ+MMqwIyvVF4VVLCDXqJUtNOUlwLJIDFupDVFgC66iLiqXNTSX9NLIPaSKi5xLjKrJIqRTFOio
1kJ1T0Stg+Vq4vo9alq/nRnOlcN7Nq8XoxkANtNqD3MFP7lvFhp8NX+ARG73fnstJrWmP6dr4op2
WsxSqYSd7lftTgfd5qhuxxklriXB+uQ+wMm4Sue8ptEn+8I4TPG3fZALUlvF/cb3HCa4L5qkWHxy
hyc/QtV1e5/qMm1qs0GOuVxn4b6c4xC6No3k100R+K2Qxz0c7gK0mzmNOUYzbl+iQuf2NJ6N6Vcj
mxwqFPNksZdq/Saxihekx7+9V8vWXEKo8mQnKxVM1TEFl5KlLVJ6+FGR/C6AJxz6cG/RG5zFj9sd
OduOrzoyOVxKk9c676r9JhK2UvveI6OWgUdSDV6SU3XXBCD9VNcSEcDniyD8Cinc4CHcchCxRviL
B9ErFT6Tb423qEZm1Tn4Cbmy8mckx8U+brzS4xop7Deh4FE9fIm0Uw1KoqFxhs8oKo3WA7sw5KR3
RevI+WpgZuA7pO+pqyN2tKw6U65WA8ox1W1AaCLPvVHGafliuqbFC4XHiyELsW6DDXvAvTJo+yUm
eVLwWJhZkWtDn5wwoivDkDQKNv0GXE4b5LjB1wR/NwX7SrrQt8pzcQgXKYQwGSVOAjpkkXq2MPPU
PlPCfTXC8UhczDzi1nyKyjkc8PhJR7KWoIY+Ap2LZAQQgyXOkCLNHZuiDwU0yJ7l7/EidE9DZwJx
IS2Bn6mKOyn4pqsQfVZo9aYVBsbCZlzUa/6CNHFRZWXwk06T+43r8pbMbet9LUMytF+XldE0jzHY
2kVLLFXDb+y6WXmOUlpyT/3c4YOdWILE2NYiu0tPabaQoXQJ4bhUpHHKL+NmW8mrFlCUoD5U6c4v
QcIE8uLby3rtxEvjcl/Ma6qmOieOHQfkD2LYoQHTBTZvEMZS4AcArgeICDh714Rym+EtAV+BZqcT
LYE7MPIVnqSoPJ7VKx/30leLPHElGzA49LGQwtsOxvRz56jat2RYcupdwC/6ljeYuCvBiZ8CMpMD
fdKXm6ICAVxNKDANHu1q2wtfBobbpYcLksbUd3MqK3jINuYg3rWcavANIAe3J29SkPHXrSNN7HHE
qZnaluOxg+9h4KUpIDrjmcPbyAHBQGsgmohkQ7FPffRCWuim0K1mmr524ieWuubcuCUMTpe4dx/B
3fwqLPpvGUFjoXW7CfGKgzMtw3RLtSU6aDVw5Ki3C06iXdznZrVKnX4BnUdIGiev8UFYg6ntxG2V
Q+YEj9BvPukrIDEgsAhfzPagK1sss6M2t1+vbBFx4hf5YpRynYJOgRRQgfp6scpcQ9BtpCogBw/f
Gq8rq+c+yYG3ZRTfNWbgoRpEkx1JsMptiHR988mTQwsAgQTs0Z3Wobx1BaiGmJyZ4zxa+wswZ2kJ
Hb7dnslzMv2LfT2t+hUThMYbGZ2G5rwd70EDYiNuYLFHz3rCLep0jgRdB+i0ruceMNfiSWNq8PJc
qyXXeWWDJsMl8HndJlvHoHFrlqJZbQNk7e2aIqyjrrxlfxCsuDOSt9uDHRfiq7FODHXD5fGQjg0r
K3mDQBwoN8LFsFVnvO5rSbjzbr0wWFAjyPhsfG5W8OVLyFDq9/lJTEzBCreBeXsM1540UwrKOtV7
fYjRiH7kwEOCt/pOAQ2DDrDSMw/ZYu8Q7efujnMA5YsZm4JM8zjwtbD0yIbXdwziAaHhamaBF2ZP
O46mAUzdFprQNbOBN1L2ernlskOroPaCuifSHj0ANIC+82h6YrkNXnzBgMeRQxKksFFMa1agg0ls
KfxWZNQDAD+konwYEMjTF1216FpaKNQb0wffmUsMFfuyPcki4KAHr0bubO/dZ4AggWFxmLGbk+LU
v+zm+ZK/WENNkDgl6TC9DfSzk5UOenYo0do55EU1B9KipkL9+35Zr8G5vqkhcI3ik7V86J2X2Mof
b6/xOT7x1bRPNqrSkK7xE0y7DF2InLbPPbcsE7t32CdQRyMCBY5uJ9PiqKHm5dsrQivavnzEVYNK
CJDIncAgs8uBosJzKsAJk1Sj0gwverjdv2tRr7FK6PIEB0jIq4GISUKYW0loAnxpeaoot+0WDMQ1
S1U16zVehYDPKTMm/+rCTLyBZGA+QMpos2Pg4ux7iF8ApmaHEKcdnf9cMgqOKsdBe4wctCt3TwiH
50b73YNO5aJdZiIu5LtM2XPMUHbpXJj4mpdyTo5dbJgxZahGPPolI5uRUd85jZLPIP0HJRA026Hn
gZwY/S4g5QG4Kgh5clAq1uZjZwEICZFa0KXcXpUJi+TPrTu58pM8Lng2hqEAN2ULAoMA4REClCho
gXyI7mbI+0K7xz1VT9FOWoQOXoGMpgnO196zxH6RDHb4LKw9CAofoQh+TO6ST3encIc8fBIrIJFm
bsprsaFzHPdizry4AwZ/NJS++5Zr9lBtETkIoCtKagMupuib8armjr4T4zoAOf+WGyAgdHuarhnQ
87V00Tgv5m7TjTdeRlsr2UWrzFjKdxaBOvlRnXuSjHP+xQmeYteGOCojadytJTZDs4H4Emgpcwgu
jwrFUEHelrvgID2XRryF+C8EqwN7ZnhXXKPznF8MLxEbQXM1tKw5IuinvIU6EvkYImgUlX1kpivf
kmem8loCeFodAKSoFqajpxfs6qW0ks34Id9oqwThDc5IHlIaOBLFRX6Ilt4DBE7W0I6eafvKXX6O
tlwMk7Q8A1JoHOadYIIJQ9oDxz+/Q6/4sGfLd/l5DwjTssXnRTuCqvR3wIJBusUt56bumn9+3p0X
DbQENQzVuEFqu6DjzVI5wA8/BKgl50Ee7OOZw9kf/pz1HG+Or/bj5PniuVWvlRKaI4bmKKuH+8GA
PA29l/C/AezH+8hQ9h74xgiYpyvr5EGjek6H+opfPBaOXt4WoU60QS/RdkQlKzHgk1tzofdJ9fNf
Nu8c+b+YxrqvQhRXnqexRKLDAcISVHQ8BLvLZWIl97GJkmzIrwBRtBBtAQSeIW7yg0LLV2JmtgvT
J2+7NfLSeLSDa+72ITy7/F9N97itLrolicFQhz+8CN5K7W7DTg1tVgJFtm8ZLBLoFUkOilhQU3MS
QAfbfWYbd8/sZNNZtbNA/GVJUDtO7B6bul34S8+eM03XjC8/nqiLvqFiIsz68fIW9sOmtRRHMvJ9
YQhmRwmkYzyjXap3xSHfhtvbs3EtAspPcAIR13GJO7aYe+CBVfchtxoo8K+OXwGOZHrVqwD3MoH6
ewQ8ORBLM8twdajTl0bjxYHQacJmeOeehwcktvAcLz/gLbw2gCPsUVbhoyZmKR4BhX8rnmbGeyUz
x0/cN0Hn87ocx1uayX3/OZg5TL8/7jrBAEYNJwxVMIDklHMTfMXm8+OfXyxpmNQIvaiAUw3IOn13
xSMr7iLkAWN6JzMTbgfivrQe64tM/WFmkNfalH5tkzRxFcYi5ra/0/fwU5PK9j+aGgJqDOJWNRVf
Srj6kXrfK9sgmIkmXmt0YsZaDhj3rpKBqupeBPmkBwVc3jlxr2vpQn5iqGoujNSywTTKAk0USrbe
fW5HW+nIP5c4IKfbM3dtd0zCI13XlpkSK/A/+lhFSgoVS4XPP+c1Xxm65qG8Cxj+vAtnmruWrpnW
s7qqDBcvRHvFSWU02LGdewKnyT7CvWOyh3JRbYZVsET902e1IIt8RWzkDsz60cfL5vaQr1gA1Cz+
ulnEIBwGjmGztJ+y6W7x7Befw8NYZeeg8Cr/FFf5fbnz75T7/8MGJyZH7+RYCXQ06O30d919YC0w
81SBOJhO5e/kiRwDZvqhoXx4bm4K3243e8UhkvWJwfFTNR4CDTto3xyze+h6FXSU9WrNZDl86ivv
mKJEl5J1ZkUDVRCuKvb54xwR+teHA5DoXye5dgWJubEEXCXvG21z7xcnVsl0Zmhfe0TyGSZzYWOK
Vi/qLsM2UhyyqpeBlRlAN41vDERf/dfXV34xgMF0vK7yGft9Duf9fo2O0O5f7FqcKl7fgPNtg7nc
+OFGAk4UxYMI+HlrckheCpRnLXFh7fkn90ld1ZqR5qdgKd+37aJJKRA3A7KKAToZbLtP8RRXNF9p
b7lstk9KjXXw75KZLX5t8ieWKQsHr+tVdBUAFCt6CGbukq/dXFmfmCSOMR1SNPisAr6I3I7Vl66+
977xrqmB2qJ3Zhb3WjMTm+SpacK1Z8v3vzm7ruVIkSj7RURgEveKLShfKtkXQq3uBhIPif36PSh2
IzSMEBvz2jGjLNLcvHnvMR/xTTwJHpwwZIN6YOcGdn6XREO5y0ftTIzwUbFSA1cKinSnaq5DMFiX
cGh00a368XxYvlv1RfI06VxEqgY7bbQBncX+AvPQTB3ZhcKA9Ucym3Nkx0612/j2+Ru/GU5bxCZu
jBttKDGcasSw4eNhixc5CsD5inUpIc7f2QBSWArk/jAVx3Bjb6+0ZWRtEaHSsSGcOmJlW3+uoImG
yO9iUABPEUz+9vqt27eusBdfxTt3jC+cRa71R7OP3sorckO8iRVHlh3+hfnZsT4PdrAn4cZRX5n/
T3nVLyedNJ3C8pjhGmQvqYZ0HbAfEXA7yvNoUUQboyhrwyzCVavXckh5QTikCiByUdKZk8YdGy62
E/UjANtQpdqRHzwZyHXGVTYFklljqBYUr3X3wETOFgGx1GYkS7vjY2xWAIhZ8ksFyTLqwAFPmSmw
E7jbjD6WKIfEWnPlAGaSEs2col+EdzI5NHPUNYMhb61qlB1B7ndUc3Ty2iV2n2tewIvvKbphKRyO
pR0Nn3QVpFD8Nvk+QD+A3mvBDxT+Ke8FN0oUY2q7ElxeH0okLk2fk+qcRLCA4fHUgEwMRzqU/eV4
q44yB5fvtu4cjL6sVKlEvND2DVL5DwK+WWlxv8C5rx+YL7Zu9sEH5tTbxfPPB2XlySovNVeyNhV4
wk1Ia7lfQ22l3GADbwBKeW2kjT3kF2XYNccUlG00fCqv5VIDhckUDW+6pQUy743vPngRZXlWq3IR
4Ce0tWgOCe4EB2ZNO1blzsZHrkTCpUfQ0BdZ2oyY0trprBEuQBQZINt1vzibeB/0NhfsUlfcc3fg
VzbGXLk7tEX0BRE3qvOwRVbrjnZzGvawDXkI/cgSfMVhLrgi4z53fx5sBSspL4lOaZT2U6mCfdGL
410eA08Kh/s4xdDDkC2dzpV1eqoiyFxqpTmNkj0EEH+Wfo/aBE63tCtnDjTAY6x+IwCHxgp6aKCv
bPy6lalYUqSynFSkHSXUCpBcHKVXdSc9dGdY5XKWlL0pxUFF0dcMokMBaL1stw+A5ApOxpnTYwC4
OSBVvZFtbPg5y/hmsy05VVXOaNIGWBZtfK+1ewuBl5+/cmWPqeo/j22sFQUdghIZ+WgGgl+jIi3k
T53sNfojKMZ2Vts/D/T9U0NWFyE2oyhDsgFf0AAjHUW80UucTdU9G6FEFx2b4e/P4wgrgUhdBKKJ
cQoNCmwqNKXOxXvl949getvpu/YyPXVvycaKfEqAfbcki4QQCOymymTMHIyBT/Uh9SJzNuGaoMrY
2QoAAXhSdIZi8PvyMd0B4fi8dV+v9DxkdRF6OrR2MyHC0PVFImYHkDEKO+Gbest3gy9+SO8agzLx
Nv59be0WmZ9QxwOV50/tTe6MJ6I9WcMuclKUaUYHTr7WqzrbisH3+uc1XBtvEYT0Nh57KCSg4ok+
hm7cmVEdtthKK51RecmLIRrXyimPP85QkoZsG2gXdDeA8rFV1Z+PzjcbY8l3iaAVDSoXNmCavkn9
b/laef1Mjd6oO6xFzSXVJSYF68M5RHdO4Q+7+pz5lQ/fNwdI2323Z3Zh9WcN7suRTwBh3dNq43JY
GBT9X4VT/kyfvtzxctf0jEqIiFiVl9TpICMhGlPgQhBGkHdTueMEc+6a7zjImqDQk9pNaYSvYW+E
rT3uJRu0yIoBFzGmFq/Cbjk+S5eft8zas35Jd1F7WpVBj1mvAPZ2FBP50u84MbgbaF97/Spa3REK
3lbNNvboWgqyJLxUdVlrFSQaDsXTdEjeJIvFwAuoRwjdPKDfqXvoFikn5sav2VZCsPLuXbJfRiTq
CQwF8Y12cE1282rH6KaA8PAfg5qyiCxVIg5JIGKE1EPFrr8yL/OlZ7RSreQAZu2u3EGrxJT99D3H
45p31ftmLXjt4xZBRo3Vvq/mfEqWbL24w6osNnLZKPcD9aN9tPGiW7lIlUVo4ZMx4PQKVZFkgNxA
Cb+zfvfzDlyrECiLtyKdOJHRGK+oArYVr+FkJjdJMOtzIL1mo1u3Bi2strODyZRhHA87G3LThStS
fOjb9HdxF+zz9NSeQU9sJZNeBeZOxA7/Nn+iGMmQFQeQfTR9ilrHTh7QT3/4+XevBcQlhpqEQTiO
c7StbJSIjNCljugBsehqt/84whznv8SNjEplWen5XA36CDKLSKWR9ZWRF1Y3GmCNAWPztM3pXYm/
8vzvX0ZLqz5NtKLHOoAAancv6hlvoBvzcifxpmv0BOmZE+Bw5XuxcS5Xrqsl5WeUIf+p8HQuElS+
kBuyDamc4c9mAXGlKrAk9hCum4QRtwq4+thSzxFaReWRtxDUjN8bK7Q2Z/Nx+TJnNIhJTjhE9k6w
Shx1ajddZqSKm+PBWaLEph/EB5gvib2P29khl3pMAJzZ1RvHcm38Rdzhu4TwlRCiJwixrL/pQ+cH
KdxnN75uzjG/uZHlRWgRQn6MyorjD9N5OAfvndcXZnpRHvtb6Pe9IbhDYoD8SidT+fXzkCtptbwI
M4ESwkIiwYhda+ooqSAV9AsPakfFZQtlvfI8WWqPU6gKRFyJKcN791e6j4jx809fmawleFsb5ToL
avzdoJ8M1jVGx52iytCTrYtzbYBFNCh5vdTLQYN4A3yZTvldu4Yoexz0a2cGB8Hn3NzOztw92KJE
rYR8sogHTRuK8Zjo/AHyRFYzXCupsnrFZsopjqA5YE0AeAkgS56KeyTf8/b68zyubOlP2dgvR0oQ
py6W53lE2/4RB+ZYbT6cV7pD8hJHzWmymA0BpjA8jU/0UjxJ6OtJozm9J+et9+9agrPEPKe1LlCA
g4GM8YgNYvhefRm8xBchgFSh7kqoEe2rM+5PDSbS5cbuW4mlZBEIoOIxtTyPWWMeGhbFo+Cmu/YX
RJf+26KI/4xzY9DRge+R36g6alNQWQPjgPxq1Y0/v/b4/KSnf1n0huuaQUnGuRM51obQml1vThDE
2MOqbroFEMiEFqfVso1K/wqASP7MRb6MV8hTVSWQMDmo3FH4JR97MNepEXrRNchAp0P58AAI5sZo
KxFnCSoeWa52fIN7aH7+gUu4+09rsoT9avzQ1AIXIDorDaSunjhIc8pPsmzq+gYa9pOP+M0FsIT5
Qruw1vtExfXil8DAyWDpxD675xd1D5SxL19zqzzDEVcpYBPGA6+vOLEVASQCTO6TtoeGlqF6WxiU
lS6o/Akg+bJoaM9ovU7ncjuwILnD+6KboKIX3Mt9e0Avwxxh0cv86KTsoDO542BWBr4ggFny688z
vhKBl+DgOJA1JvR4QdbjRQFdIEaLbrQ5nImf//7KIV7igsueNnHFFSjBGNKBO0FAxeAuW17Cn1id
7xZzESKgKc1wgeCvT+lbfIjYfghc9a2rngLRilAeB66jjYytftRasWXJqB05hashO4wnEZgKk61d
KS2NWvAmmC3JVoz0MtEsHiwQM32CVtvPM7gWSD538pc9AjMqPoG3E5Ly/te7BIVg0ekUp/JoaYlQ
Fti19XPwhuf9z8N9HoTv5nTxdlEgS5mWOYajmgc1Wln8K8IWL7dJYkOulC9gxYe3WF9AirGCiAvx
RThbJ14ZGSh+1qnPAcWUWUl9iAH+liH7Cn3aoo9MaTICqpqJaFVg4bUVdjZ3AMGIslcivWcoMYOP
W5UvP3/GCvFMXnJsGacGUqFirehhApoNwo/FTXUgQ2TV+94ZjPKOpigKdMpl+Bu+Du/xuYHwzlNz
+Xn8T0jlN9O4xKgP4aBSSEYDGOzwT+1Tewp96YRWpSXbxYH6KBx/KMDa5jfeSv9jcrtEiSuNrivq
XA6asb7yvvBVJ7mW+xgtSmZyr/yeXZkbbFRx11AFnzHty74U1UrXyg53gOA8dQ6eJEd2r1x6i4/y
r+EQeMUh2hUecPTo/bgwyj79P6C6KxWCJdRbb3ppIjESEsBKd0KH/eRNuQfHhAnirKOdQVioGv/b
g+Rzh335TiHIRV1IkTRCkXCI7e4hSF8H/Ul8/nmnrCSHn9P75c+XVRuoTYONEvQQQjRGHaoeN5Cf
4Mvw8wBrl8zSuQLqS1BIq2UslEUeJ0985BMD3mwX6XlOslEIA4J0BLoT4GucC5/Oi+W+5XgBbbnE
reTdS2Q1JytVB88CchAJNIHFPDwWTbdxo68VW5bI6QyC+0SW8XmzvDYtvfzOiw6edsSTdAj6Op32
GFQXpXrqc2sCBLi0q5s2mnn1XFRPGmQr8+xFo96g+m1QoTUpm2jY5JPfoWyDR6F86GQjJrAK7nUj
5HYieohqtofOaAQEe9Vt7LKVi/IzjnzZBoWSx3jGIV2czix8lNhthDZJ7EDUmaMbG2HtrbAEYSsl
10tCHAsH/im6SzuGWt6A172RHpHemD/vtrW3wue/f/2QRmnVpmV4K7TqtZWg5xw9imjXy7tMN4fx
L9GhEd5HNvoyr02c3VoZ4lPcpYEkqiIX51Lfyg4+qzzfhODP+vCXX9LmmhyxuYLJJ3sZaqsc73TF
vWpv1XhWAtHgosFUn8lZhLxDTCFC5tbj5BQnpXQlABgiyGBNjZWns1ANbCtG8CfgknfOyJ+Spg6k
+iicFmEKDSlBXYOcNm9EAK1xz5BKp/CwFQB1ZJaOz0rNkNiK+IcHqQHa8gZJYQeD8l8fGxLx8/hY
V4PVhhbUOmwRrAeNHXjy9vN6rJQflpDxtJl0uSzROebN+kHx/3R+7ncudX/+6ysHe4kXH+H5qAtB
jTgsf/DsNQg3DvVKWvqZC31ZOigJhlUWYumm7Ix+QhHt9GKEv81G42St0LkEf0/w95RzgldzTz05
sLLHzpd8wcbDY0B++vPcrCVun8fwy0e0Q0o5tUOts3MgPgGP4tITdplHncBB0VG/pBtHbuUx9vmR
X8ZRCtIKNUkwWRLw8umrWkdG13o/f8Vac3MJzNaLsOGxi7CB8Io9C1CNhEod0qhsV3tAJe3RBbCx
4+td/gTcss+eaje5b6KuVsLiEqQtajWLSBGhgmukmYksjjzle+0Qg1A991dge+dOcHAHrFh/VTfe
RGsNJH6+qr9MaJHQCLEDuzr1OidwG7c70Hu8z2zNkl3NgSaK9jEe1P+4T5bA7HHkURzKcUR7fzhr
fnIEpIhcuNtsq84/65fx9vNSrhzWJR47qouOZho2PYF7gwTIFJXvP//ltaDPz0N+mbGBNUyC7D1S
jLY9JlKDgnAE/EtwViWoicmDLTWqWQSPA6/Y1YROeCBZMgfKZAYZ+4IdSiLZpPu78Wvm5983gZ9f
PAsDaK7KE8WzkFm93dzaY3b8wzCZoqXtumO0kW6vbU3xn98Mr9myaEQsWw1jCF7szGYo7K6a9tmQ
WDXJvLwZNg7h2kOXXxSRe8KLM8pgpk8RH/w9H7gf48C5Bdgi8sYgn8nzd9M2J9tfFlEsREFXZ4Rd
7sFnwJ0HCe3kKL4SC4hDFzTYeg8WpRs+pC59VC+cF8FZCU8KfeMXrIRlsgRkAwEEvMb8mYCegCIz
+9h2BsjD5lZM1r/dGUSf1/LLJ44a7fhaQJEM+u0VfGD4HSTOG0cAA5L5bbRxK67U4sgScF1PUMxV
B8wkt2uM4HPJwCPxwayBCMRoJect3NTa98z355fvmbgp1SURwZk1NuAnJQi2sRdf6usW2uj71wlZ
4qvlIICzqYoBFL+Bf+R0HY5bwPC1P72IGaxLWpkW+NOS+iiRpy5wpARyDOcy2ii7f39AyaeS/5fJ
qSS1VbkBA4yC294CiFvoqFJUoGabSrBx966888kSCj1MOeXwvsLkZzaE9WBjE6UmNPgnH4Zr8AIU
8MCABVYfGiHsSezqr6hbUEOOdejzOD/Hu5VaB9EX0UGUJWnqBfyGBA1lAou1s5oeAHtUoXcHOz3+
SbMK7qmIe4sObstetHGnQOEhO2pOB9QA3j7lkTtABej3zz9oJVwRfRFJxiAOs7LHD5oeOovbFyfR
jq+u4MqyAT7FRgFibeqXEOk6UriY7/FkYuOzXHj1uOcLSExDT3BS3ipthI/CLo4KvO8sijZsJPqF
thu5vTrc+fe8N+JkCyu5Ih4BJ8p/nkMuV9VQ1FEjkHvx0oa1E7/G+WjqqrLrZCeW+iOVjrF0Hamh
IKmgT5BZywSPZ3hKHDMe0gL7II829uTKwVoipduyiPSgwo/hxtxsGehOImTOVRCqIcUZbaTQ32fo
RFtEHrxWs06NEOJKdTdN6NrJtypCrWfjKvg+p4Vpwj8ntJ0SyH2X+Ia8BRtJqAwO6riRvNUI/D5D
+JdRY151HNPniwYcTLc8TEa3l06dCcKlDbQOyh8/H4SV8KwtEhFORzU10zBM57TvUJaGp3l04g9b
fbmV3JwsYcGop3ZEmB93IpSRLuHDaKbnxFcs9SV7757FFxUKDNDZCY8CnJBMaF4kVgiNwa0e19oe
WMSdWCjTvO3mzwO6JRk8yLLrUWaVdKPLtBLA/wUKphLXR/H8eSAHVyekA6aGDvrGMVlJWskS1dtM
IacwDmm+liA4GP1T7mgPEEW3td5orclnpnofUcKUr+nu5/2wQv2EHchyW0dTUczvZRjGaggMO2FX
cEYKBUxqDGg1ibuaWgrss9zkws3BctwYeQUqCNrlP0cWc8bHhYiRhw/w7dLaEoBJQ9PbhgHWOXXg
7PUE3RB8qX5M7gm4+Ui97K00ZUWdjiwhv3oc6mMCZjm6buFbgdWcHGIGCJAP4S6wxtfEHY/tERhZ
C+Sd/MZdp9qACvaR7hUHpuYmgIvRn401mHfnv9NcskQFh5FOIlFC5OrN3Mqdbj9dG0cyS7fxtyR9
Vtd5kdvUAkm0SAYEMTvpL3mH2TS7A47iU2BVJuSSD4Ej28QJAJsEiGvjuKzEzCUWWMynhqfDJB20
WPzLMWAPtRFSw2X+8fPMrRx3dfHgGVHxjwoFE6ef4SzuNoctxOZaAqMuAknSQ5CTEjzY8oP4jiI4
TsYz+5Ac1MvKQ3epjvEjtqgdu8WlOIj1LoXZvS+/iodxY+rWMpYlFFitoBL8iWuuId7zDrVg2FaA
fdBwBlxlzOGPZkThVkF+pb5AlrDgsZmqqJbROemABTZoZ5YgD/zmLzAZnPwJda4PKGU3z73f+8pm
XXbeet9s+yVWeFA5uHDNW5K9ZE8VaBxIRz8US7ICj9n8PnE2abVzlvfdSItQ05WSMFUDgBvtjYNe
g6G6A27W/FghzG28vdc+ZpF9tNrYCVPM0FLWMlhki/1kNklVb1zba+/QJaBXqxRIiAjYj+E7FMA4
uzMhaxSaj8IW+GQtHC/xu3B7GaO2rfiD+hDe0EWm9/4veQIiCTYFcQzqNbiEwmX082NvwXhutPLj
pmfOfF6/W59FVpIQ+r+wrgmPAL92JvWcubqdQ4ggcVRq11a1caxWIoayiBiNMNB0Ii3wViiGT3xj
jMpJawWDy7cEnVcyrCWIV6VqHY7ijAAIHIh21xzcMyE0mgGRxOVmDZ0gev05+q1uiuWjBmZCE1MR
/tT+YYitoH5vVWKqEMBvw1fuhRte4i2RyZXE51843ECXUxICh5vHlgSmaemx7DecNAfVGZot37yV
xVlKDJNM0OASWUmHQIiEd4WWmZkOFLIkdR+1sHLVO2Nj5tZGWgaESAxCoWynQ2TSHrDihMLh5CUN
rBaQyMyCBjOcFm0FbvVF7pHJ6rrXvI4saeu0rV3HS1iuqmlNqtJuOnSB3xf7doQ3NSSvcpsHURDq
q0ENiqRb+fHgZYE3fiDst+GfLD2UGb+xfT5xX9+cuiV0N2BqpkOXH7qh9R08QUMoqdVPr7xqR9KB
DvYUQDBPm05teUrY21gFSBqIKRQvWewE8Bzt0uqxH3KT8GBuVrlZjuqNpjsJErn6AH/3trIzqTKz
YIdKB1Q0UzzJXAWqr0K2F8vSzuh7j05ULgqoCNhifG/U32Pr/MclXiQ8MS/F1ZBghrl94It/8zvQ
Fb5qjg7sXnfCtbjDcv6BPm6MtnLql3rSsd7nQt7B+6M1wx0PBafeRt/XCWcdH4gNRu+o9Rq1CXlh
w/p5yBVBNbIEDhdCoAkwoIJeLdjf4r1pUEnK87MYQuApfWwUUE3CC5Gh8TPdcyq7kQJ2eg5/6Dg/
KOp0rqo7ZElgVIAjAGVYRbFDOCKjY53RwYT+WztaJSmMTsjhiDDA/NYm7WlkysYZ/Awd322/RYql
qQmbVKmHB1DAIDeBdspEnEneJVRFJeKugcHTNDiXKNG04uiK0e+EO5VF/RsqzUaYfkzJe1sI7hj+
0dLnXEBBy+sJZ9Rkx+gzR88tZJoh3qs/BImboKofQ8lCpv0+wylXILLcAAAWpFYlPCto5PByfiYF
zKo5g+OvUvQHKidmGUFqLeLg9vsy1Omx49xUtxsYZYz4c1DE0aX8qOqaqda2AgpvX2y0SFcadVgk
XJRfCoVcrFYJk6FKy6MWIFjcTdjlFgq2T5UXAXfHbTQ1V6L6Ek5NlVFpK5mMBw2AegJFYCOEDUZY
gJo93vXudWOnzlH1m5VeSlvH2FBpL0OguLP6I3xTdCf5W7vAoMo70cXd2xjoD06CZrYuPagvnWDD
0UpWDdEs+tKAWzeKl86Nm62Pmh1cctsGxUzoaHQnBsUQbWNDriXBSyx2KwgwbY5woBCQk/wXNLH3
5DzZ/CxFlLyo8EAGER5cGVOg1tZDY4W2BqPuf660HCiMDwfKoyRcAu/fXMmE5gIoi8o5fi7hRFqe
J+Helx9t4/DXKjBHzRi0FyIMRsOKZxEUSzDYPtpgsiR0rfjY6frjOJpRamUo+slHGikbL/a1J8kS
2U1F8KE5CSmi0PhVODk6xZxAKA0yC4LdhK86WPsAfNevfLVVElnboYsoPpWsHBIeQ0Ia7JY6oafs
msvW83TtlbcEdNMxb5J8pil0IFi4eH2LJ7nEDHvdL3JHmRxq5NBU3I97+a5f87/drU7N6SJAA9ot
9ltdrrWq8VKCelQkvUib+bBfFZ++wmvIpUfBE6zE7/bpOTui8sFBFjP7TfBTfj6Tsvi5w747lYv4
22gEsA4mQg0+o3fC61d+fCm55FfetddCUpgKVEgkGEICVNEEjQKhfZGEWyyHfh03Vt3kx6IKLRFR
ML+OwUWLnaK+dsUDlWEVmCdmhbYDrBMNCa5P4TBcAkiPxtn4Owpan4Ww+pWznVagO09LuP9QWI+I
MJxJGiRANR6bemBmFWwo43o/BQxVmN4O09DuoXmZRrYUgOrLsxsn6KNR6wrkRwpHFwWrGogFIXdD
E708O6Rtdez1hwpkT4n3gGmzWa5FoO6dhcBmg2Zy4juuPIsFvdNqxXsbe7zcmQI+V9ZeKYVN9Sz+
z8M1/ldWwI4jTV9HvTRz9W/Y6DttaMxkEisL103CnHJ45jOHY6ipF1pNzTSELELSxTBuv0QkzeCJ
XJ7CLIKu39gD5xT3pTOxxGbt4CNZ0moPdlk+nHrfgjDdw7fzuaOppSf5oxwNbknIa6Sn5tBkv6Kh
P7Mh8gTdbUsogbKc3zGmGyA8iA09lHENISWCUziKNIeCEonh6dsUMgKXpNj5BGF9SFyJr0niZqJP
w99F01oECkC8RoyIaoi+uaF2oOqSDoyUtuTZteqVt0aTTnqtU7dWWyWz1UyhH10mVr/aAh7yMTIu
uHvpA2YQalowdeKG3AphIOlxIawVsqpRDcziaHS1iv+yExV7JJ0hSwheIPrbuQ5/G65+iZQ6fJGL
/Jlmbyxl3UFOZFcYZKvoEm2XkvFNaMZ0V0hy8xJF0AjXSf53Kip36hsIJ9uUPQTRuW8fa+UcRY3J
wdOgdEYGneRuB1F3ZPRqHl2i2kwC3ZZCN4E3fOCPeQat/gwWi5reokPj1REMW69JNYJq9hsu8WJ8
kUAnjvY09GDvzkp/qM8NUuEoCUypLa0Ack+DAc28qDd4ZkGtFVs3QhxWrIxzB4i8s/hA2gM/mi25
wlonJTs8RCEAp3G3bjhEDSAtiivXJgrYqg0nX8kMkid+OsLsIOuBkqx5qxaMgBv3KV8dA4iGZOij
QArtok3RTYdh4whCSlGe+uShxL5VX0YeFmMV/C0fZK09FPWfrPoz4MyRGu4O4ns5YJNI3a1hkasl
5BntOjDEVDxJuMGKCQXcj4+gX92aeKWbEc64UN5zcpmCe9GLhafm/BliI+e0Fo61WNsVXL68kYXP
raA5oYJ64nRLhFMGYtvQv01JscdnjD16kxyEe5qnoJrMTmf7kQ+Bv9b9Xgp0j+XigzSSGzxtpbsW
9M0ugxUuF1mcNKR7maIogcNbZjmcc3IIWWFrEDSwamg9UaMseJOkz1IVwWie3qG+3Y9Y8wjWtJXq
FNWpm6bK1FTeUyU76zJ7SOB4UTvZMD13FQjqsHrrdA65qDGEp/Y1HRVManbuenjoctCTijqUymFt
X8CjgwvRyGI2h60ip7GD5xlIo3A06e+DQJ1anaxClsxCbbBIfOUJlZWLNj9zvaD6UhxyLg8hzH2E
n3qHqgoPUW0b9j3W/HcIXCGHQy5DJFrUXRrLulPxTbGTIiDadaV8rUpyKcUxOGThA+zd2+oPo7UB
52E2ukl117DqSoxqEbPAO8DpyJTCVFvebKS9wu1iLQ+svD1N0CbX4urARamXodgf8klm1rF+D2Au
bHW4DSVOeRBZAwltLvExwb1bpUdUnvTQbuEHf1AR2c48StfqpWOQdwZzKUqvfGdw6RuQ+Zr+AOsL
vvul6IFscIBrvKW6y487WECAbUwVk6Wm8Av/ZzV5lJklnCE0Q+hNAVBGNAQko4MnlRKfehjJFAd+
MsLsVgiXGJpXuc3wgAkrRxP2LLhy098oA0Uv/xAyyHfAvEGFCnvSho9dHe04mnpKlD4yWkFpPSlE
t8n8CI2OqslcrYtURwILT9bhADwoboP7qpVEmA8kZtPWg5lAhhaynDKuNBlRcJZy3IfSHZE8HuFr
M0Ky6E1GKyGU9zreVyTvIUGhlqYs7yJ+YmZelBghZOxY5Wr8S3ioY2eQ7SAF108xxbk9C7xl5kqq
6oIMBoHbQTUFJTaweeywISZXAIESg4cUXnpZtCaVGZwGK0X12MApRgsRRCcv+5tO0HYB7eNWwrst
gbi3x5RktrPHVs37V9K054FBLR2C5Ch9jHaeHmAll4iQK4OTXWe3gl9KNhfZlYSeMVRtGMbVdDPq
YwaKBWbtPU5ODZS6EzyLenAwj/nkSQnekuSPxENpgFhjcaL8YzZxRoFKAPNVxRYatFjqR0hHuXJz
CIkVRuAFVu1VLk5lZzeQ7CIoBMAYNYM/EXuYrh0APpTdQMXMgxrOebkNlW5NtdsYbg/kcRwRj/LB
UUA9b8TWZOMAw2qr5d80+luFkx3DM8aJ/7QaggSYtAXiFAAvAM1CIF7wCl0yRdERBFuv73X4KBe+
NIcKQ+mORb5HNyrMTspo19D9RYWaGIVqliXi3Cs3PGTTvcCjhbRWF3giOG2tm7OdDudP1PhepnCP
/iPB4Ziid9ggOZqoH3SlOiLLg29vj0q+KjC7rTLEITreylH2QqxoGfJngldoWsbsQOE7k9c12lFo
z5mkmmx9GnwK8RE75BtcMWNyhj+7kQuRTRXlXXuLajvOJ2xaakqKuAubdA8pKr+bJx8VXa1PnBYO
odUEpffC6RDoS6wFKjdsGHzodphC1Vr5eErRpe8q9VIzU2d+GjFLHCp3bLvcrOrqIKMOoMBJm0jV
uWIHkXsIpHTfiO+wVs7HAOx81l2kmLuAcmJWEAiFyuS9VVFT4nyFg/1pBYnJoRcMMphUo8d+qCSE
p1yBR2dR71tRLUx9GpFZCTsxfGlVlIxaoiKp4hske0jKIlF1xmzIfk0dLnyqShbNHICXoROvFy4J
FWckLVSYGqudJKNF9R9FS/6olji/iYdLQCUgkReTT0bNEXM8K0XFjar+PPQv6BcbFWlMHtqBddZb
IjwYx4KYkXzQUxm47Hzc61MFe2JIiuBii5WHsm8cECvhHwk3WdQCdC6DfTIfveSB6nLBO4+SAapt
xqT7unqFy6mrhyKMT+fNDCJQkBNDu9a1K2eBX+ra31EKJauj3CXLvaDk3wUKI6EYSy13lSuWPWYM
lflHhrbT5GoPAJLLsmbo6h6A7wpZyFS/jePg6jVknrqnTH8T+Sc2PZERaZ1dptcJdgACc0YYqUBq
OvAiaFYiFTBFhd56UfrTgd9l8rAChO5bC1Radq7i8lh0umhIOecpJXYsV+/UzhELl8/oB1ErO9IZ
JHTntmIxwTwe5qx1rth9qlAD7PkBhj/h/n9IOo/l1pEliH4RImAabksYgp4S5TcI6kqC9x5f/w7n
rWZi5hoRRHdVZWZlNmUxHSejI9Wt7ONdvMz7kWSVDcu8z2OlnIx+iQNNHj8ranjA7qW9rdq7sqZe
mdq/80zGapU6o/GWGrTvSPbB2ZMr0e6EcirFd5YymIwF6W0Tji9j43Y58q1l2NPN7ppQOpRKGsR1
uCVm9A37voMQ0naZaHHGMvnTbKJnIsLSdELtTetLXkyaNF47g3xybktUElV5pjgfNNTFXXtc06/E
/pR1roqzmdnxJuPAlyOhnpj2Z14NyNTpnSc1XCXjjM0OdPehW2finVnF2iT2EB/n3graULvUZnvU
Id2iujiss80KG8NAG/p5lLqVUvL4ajkQfQVRvi7HOSr8ZE0cfXmXhfFVz4xpSnkoFA4UiGuq/6bd
Z0yH1Bc1ifFsAniNrnvr0F3UpHdkzY/V7w6u19LKm6Q815intNMrmajHQuTXuY/YNLD4kwgGPQ/8
DWq3EGOSLzRt2nvXVp+LZgdVl72V8fSmgs/M6rUZjnMZ/5IMQngj0V2EPI1LSF2Evykkluk2Yf0S
Ee2o8AbeegKGOAuZl9Vnbtiq8tTukEFCK/5ib4v8ZjMO0Gs8zq6o972tBkpJ+BbVv5l4S0gQfzGH
ZtckXLuN7i4SylDlPskvxuIOKZtDQvlV8+FDn354CV3mMe4PJywKr41TN8xmN2z+GSZx49pvNXqr
2RwXGrluSo6KJm+k/tewpI1CKnX5qllPReIWJi7cQN0VNhQzWKpWfmp6erVDhUgPKdstrJM0xsId
B4U6Va5qfKxxvl+s6rVJUA90RaDKTiFjaM0STa67pr036RO1f2nkcrf22ZcweUhOwhpGypMbgjrx
RPISsl1bfsSaa2HgIUtHSw6KbwjGVnciYkvLz0n70K0dXcI6b7MOJEPZJxPZHl28N21fb6jUjCkH
fR6u62SdIgwz2DeSu9KVoHv7npYWw9TRcEbcrPoMz1R6ov5nXsmAJe5C+wiXbYpvfMu6eFJEnpqe
RXM3WF+yxpRkP0a70ZeNUwZyiwkmgVl95jfm3qjO3J4tFWZMjxq7mvKTirHkzPmpe9eSCSIhbE9Y
rm19RVjqtCRjqzsdDjK8L68xwoTm4T9cqL65vs2s9HW50wM6kQKg7GoOVHMONV8PT5ZNYJTDpFPT
8fWSO5jnXiu4iw55j9vtap8tumCRNZ6CHxSA8NBmrpINJElxZdNld0W0i5i4NDvzIqYFNeNYy3Bq
z0sJ6Nu79RKdMLrbdj0TxdzvpT72bQXPzOQBJCTEpDZe1P+GxGIm+eI3Y8UdV22SdjtG21bPcYJ8
bQUeO9tC8cw85EO0hzSP3CrV6I0T15Dny1SZOz2CbxfajxxhRlW0AaX9Kk3Cl3I/xGFx/gjZ32jL
fLfInmbsq+LP5OqZS8YOTwEuDdOdirJyY7G2DZOzG5ovU+xGxPXVcu/qq2Dro9zAL/XEf3ED5Bu6
72z08mVT/hJhtGkq463odmp87qUP0r230kRIhYVJAGZyPH2rdwkiteyTktMZhQebUjtWLKmldQVO
VunJz8MakmnZNIenuJqmT72R508RNh1QpTWIvSRVvjbN27TsPfCJxonjzDdIhw57Jl+Vle+0+rM4
a1HZYsg+iX3ezvspSraqTSaSsV5XRWVjKvP7ZdyVSvuzGkZyogV+seWoDJCaODg2vfRa/dwU018U
MbgJ7BTCMDa3fVw+1xb7U6FlP8uLbWxmI2Z6WUJiWKWnSl2cjjhqPpcrL8O3lY/xNgqVP8lSvGoI
f5bpOWvOa+fUX1rzD45wYPWDmWdwtdzJ/xkYjKVj6y3Do4Ez+0P1LqnkVOBGh0WdtX2QLRYTmTjV
CQt+nimRXuYq02YpPWX2++peJfz0G6G8iG6T104sHusJO06sqLwk31uKr3eRE7Y+mUJADEvxgT8l
jWCJ5Nft5YMCYlc3hMHv1m5j29eiYl36z/hWLuJN+5QWn3BvZasMrmK4defnyW1IT4PeOTDH+rWn
WOuRC1jBJiu+2HG8zapzy3/N+XgzaNumy09Duiux3hydMt02OF7aFy3dGoRnIyouTa8hZogpONpL
NDrVq4GpVPg8Nqo3FJsx+5cYfojqXNmJk4YSsVpxW/w202yTh1Cebw1ba12QaoeiqHepsSUEnlXX
qf+OB1dNdmH6K8X3cH2J+n9jtu5qxW9xo6pdRr8SmDBqMQneEKnaNZ5dXypz5TpFzhaBgWV7Grm1
rvzUuttjes51PIUNfhnHQyfooCbwVZTOnPJqZLvsptURE+hzk3rUkiV11RILrDQ+oSbeNl18FNbR
uOj1kS1yCyMdZDO1a/+TxoYp24vMtwJkorx0405ZSYTPoOqxDWsM5vBDm+5pEyTW9mVyDliqtF8L
e1frH7HCAmI+PRvin4lBbwrAREj9xGVWfoiWcELJ8ERzLEo3ln86Fbvf8ttGP1f81eNVh/3X2C2v
PIw+FR2A46QWn+BMfXwJ612j38rs1OrHiu15JOAF2/OIm2TJo+gt7U5RdzQEa/VThl5ObnleuCag
Xe9hh7pRwarSuX+sIeIIH4+GG/9RkkIy4mbxWnaCa9YfJIAWQnSHE+1IzZbZP3o8t6kDBUu296La
WN8Ule6t+tUbP2pecmMn2Mkn556Ej57NDiyNe80eL2FRPRHBudFqHiZB9fKzHW5JYIytVz6LWT2V
NxG/RfMFr2FpfW01Ops4cdKkPNc9czxDtREXSJmGrSHz4dZT+F5KKyvThLfoO4FXXFaD3BxyO9+a
ZcqJxyLQdpX4Ku0FHtIlzuHHoqneDKpkThOmxgyz+ZteXaNlUxVPYc8rfzIYZ0rBN4AkUBbYPxMc
uTiRdV2ym72utH0nmPWxvSBX25jmcamupfbahGedhraCBct9LXRHNSjyQ8Ke9aABHmY+uFVa7rrn
insQc+ZO5ZVlrrnVpW8aX8O6LyQw3m3z1WXBxOKvedfIfpMpmqwNzl98LjPeTjIxZ8q/UgSAm5u8
2uuJjwkLMei26Q+/nDLJ9noRwIBOdCDrNTFf6/J3yO9G0z2Bt6NC0Lpj3Tsi47v74Gct089ZazdN
C2VoPiMWtfn6OlsOYrCIunqai88lOa84hEQfXRltCu0pDbcl83i0Me1XMbvAbvY5bcHBtK1W7lBn
OSY31cggBgiUk8FuvivNwUB2lMWHkVaWe8Rw2o73/ZhS9weDcV7hTlklF2iIlqItd3RADMsJ55FU
Pd6FcGajeoMzO6iXzSKb7YfUuuguqn9T/tG1jmCnCBMa+1JWpYNFrwFWohy6ChzFuCBiGEvS+rZm
emV2KlXKppFvTO3Noq0InWp1ZBSx3VODl2RB8fjL9KtWXYvcMaJtpP3odu7qxksWOXm6i9vtIAJI
DsrwaDoTcQ71K77BaY5tmXRayltHGHR9HtJr3L3rJQDuoZMmb2RnIM2/ZnunyX90dI0UOQZdikof
Ex+ylRW2zJVmNDhO05CKsSl55+leZPqRTdxauykUt76K4E/4fBi1kG+mb7qfqQo4KXXspu3WSoO2
pXl56QiG66Lf0DgY4X5FBBu7Zr4df5qUVg0HJ9b0dS9+mwmSnV21u7A3TC/YMeCpLzaI+1Ejx9di
RAFckjnLCSVwa4CSSOmuiXI3b98ygzjvAsLjkA40jeZO6u6rZTpGsi/wOyQGXjaDEokzSRsq5XRr
nrPZE+rb+qsl7yqZ4BLD73vImjz3slE6csG3TzCiG5WuyY1VnJCSSPpPB9z6sggLbHtTPMJsuEdz
kl17X2JhkrhOGIH5ZxZef8CNfFGQAAEvvlCBzBAHOzVQjX/Z/NFeKwpLHCT4ttCmhb9G/j6hBAbK
yrlqhaP1oYtGZzRoz4EdwT82U7dbUEvq5meknTqBY07mTzEPaX5VpwNvQt6AEToa63iNa3dnuUfa
CdjrquI9AXwwr+Ps4v6kMUcqbxJ8twBJlhrDHWcgMcQY5sZsfqvwPGErbe/EpwGeE9M2B4t1qQiM
HDaGhe/A2yRVLrrHzbr8PPDAT2S/pnyU56cZSRGjf11tl86rU1+enEpyw87r+h221XLyZY27LC3d
eYIJk4cnbQw3q2ltowif+e6pnDlhjJ86yQao9C5p/RyNXlsHzbRvXxtCWXGY/2P2DJFCivcItaLl
hbcBQfmn+Tdkbqw4lYxDfaDaG7Z8rCkY9z38weCp1OhfLd0rv4XAuR8zwSgU3hB9Wf3HrDyJFw0b
AnV86j60ZVvxE2neuqxAlc9lpAT0IERxOkzxYfK1arKjIdnCPEEvzR0lGVyGaYHnsM0ekB1X7yXS
70rCTen1xQGw3lZ/48jNu+8k34K0EvFsza+KdOhaN5uDUN4y8Bl/IjOd9jMVP/VwB+Ql83iTfqm0
1LestHjJ6oemQau2Bch7fg7nZtcaJ3jsDYHzgqorDaCwfq2BD843XbsPOABYT/JfVT0zSuRGIKJq
08wHvaJMz8ytOzP71yg/mv78wP8xguJmU4vrf8DS45UTm/SYxAHWMbajVwH8ACouGWAoXr+NdCcT
aSi/5nzlE795ZUE6u4E3b+BazfAm3+BNOkIOjXnbzK96fkt5p+IaM3Gsaqdnsevrc61tzcUNZx+0
BEEYYQCYcBeoG5llOF34G21bedcoPu+bOX8NlIXo2OueGTpDtA3r0iWit5pua4zlwcFubkDF078h
apzqQ4gbX7vcuTlO5cZ2bH2g6omVh+/VOKQhsQYGWMLgNDQ1UsO3trzp0DPJWyf9rq2j8uKYC7zH
4RFEIB46NseOCkerPVup3KH4we3BjLz0urbvmgBfUaiEWO9/4BUnZQFddL14I3opifJP/DwSAIL6
2m/ihG39kOvbNAtyxbHpXYnIsXAX67eWxR3t54y+3ELkfktFkA1bjqZR+CDcEimGwEm5L9tv8X3p
mdQLuCnVGeNAN88KMj/11DeBrf6b+I/rbjR3dbYppfewfq3vpRruw/QV5uQx9NgDIv0Wm6/uozsJ
IP121hwtf2qNgzJSzBXWll/t8H2OEYVUDl8CvZpCo73qbgolxk3c0TkbMOTjRh4fBkiJm1Vou/mn
vdJR1S9iLg6zwdAm/Il3K2MNdSO9GCw7FL9CUz4rhd3bHCxvhshgu6pVNSrHYSnd3qhP5v/LO4kN
FQlQyzQ5MSlNVXUX5B+wuWI8mY36IQFAbCR9eHDYVeF0Law9ZcgCedaLDJSItJqoe2m1Zt8t8U4t
K8cY6qCtwz85rb/s0fqW1GTbQC1vMiNxRBcYWeYXk/BMy1ONkcKyKSNfMM1eETIhIN1YilvFP2r8
raJGUA+htWUEJ0W31XZKfXjAcLErG39Q9sUPMepBomG6zc5edWluQxN5w/I3jJqLAqWjcIE5B4I/
WdY8ZdWG7dw3sYN9mz/qXqv4q+WXUC36kPzNxl6FOpmt4bMUHsN40znCmk5ZgwdzPx6WnkNcgImp
rNcAUqvJuXq2u89Il/10wtatyfzIzJ6AAPxseMR3qc/j+BjsAWpnEo3r9tEny9j7U4Lmdvaihuu1
Xk9gauE6firWLdHSpyrcpfxqXZeehXTDW7TNKBMY3V/j+ETdnBZ/temxjvpfNP1OKK0jEIANDT4W
FKariMOEdFHDLSvCUcvhqn00vTDD/QN9WAC+++sUBeW4X0BiIaugErToyS7hL+B5drpyWA0gd9Wr
M27BdV8twES7dYWNO1GFk8GxDF/MtxK/7XYTGl7FgmZIisl2lLtdtZyrHxPNVWaOV8BlUIpxvErD
Xnpe+yNxFuxQjuanbkU8XTdXt4UZ2HWEtuHXwCqluqi3WdsVGd59O0LuNhn53Nx64+AzcIv2RdjP
qF2wk0ZOIKk3lVefPpnvaBLuHB1SugyZBgG/FgsrNQijCCOpcjON/ELA6+47Nz+HKTDV3YJTEXFd
88+IJrCAwLuM3OVioFsrvAyaOJzxG9fioBsvRfpmG6dlOmewrAC9+l706O0Adxu3hXVu/HxIQPs/
sMaBPbnR5NGiKPgzvo7LpVFu/Z/9kyfGZkg8I/xXzwBYSXKbjeFToTIs/OYhfq/qe44SzJ4O43+5
v1PiQ4pqvSux3tWPjnVsRoVW4jOje6SNzH3wO23e2IFNUlV4ybNtXt7s8diOnpRfZLjlITsQXGxp
1vvy0YB6/srM2uCe2/qnCn91y8lshn60ypns8Nxl/bzOrs7znh2ccw1nETSuTvmWTKQlKYUXJ591
c5K/LX7NkHlz8RNWbwOOriK7MgJCQsIeCXFaq9TtBfWTjcFO2UdVdxAtHCCORFCMhbxbRyYJkGOg
Pp+z3NM7nYz8LVuh05GzDIgD8s4XPN78HeubWSyHhj5ONVy7P67KJW+cecL0eYvRhi8OofnI7hbe
0nzOMjy/I7Tf5SGnQFFje0wfGrKVhmbjMd9kKo0FKpLcqUD8aBlQ+tgs+qaf3YvCaFI7vRbMq6c9
29exfWveU9vhfQAEBaxQIsgt6S8vv3Alqwvf/ixpNJWPFpglSgO5tN2l3EQoZAtXMzd1LLvqNSmh
w91H7/a5LH4YBmwCydZ3Q5D4BfScFWuYootNOagUHvq0Ff2+HphobLI/1EMzfLOSezTx/BarL0Fj
rt/hiFqifJk+pYcTTH+UUGm0NYGavZ9waci7mVGpWjH6O0UaqthHnYFVUGsvHE5rdM6Wzyb5iGLP
lr9kKLpEvBuZvdWPs+zNBtzjIQeBt6F/CO6QE+PVVuTvoZAOUUOlCTF6fLPA9qX6w0i5Zt14uCuY
oI93LPPjzGXWKFEZWsdFx+LK4MtBqC9+53BfpNJWhr+Ow5088YDS2zA2vl1k28aEw4G4Wy81WroI
AhQh9nisQ+6JyDU42nX1L43PCch0FDktIpKoDay2cBbS2RgY4vZbl160YkIcNKHJZ92TExKZNO9I
H8vYT9eSHgJc26BKNYZnZpO36Ohx8gjgQcsufT5tasU8DTD6+DtLjqY+DdGNiEm47shGILWh3x7N
lvE+e45rHAHGXG/RQIGYqHWQGYTbWEzhRe7HzIowzyAm/btV3y1ly3vJMA6kKE2ntrrnNu9EAuBC
d2rF1VmxVKe0nqTOfTzq8Un0l4K/MMrv/GlmiozResrFT1jjlv2eysjzFQZw9UUiPz7W/XntsTli
2KVPDlGFc1UUgfKnAtrbsQ8y0iwrcshQFW5pvEvkrduHmqtwvVf2dxdFj99y4P1PUcUYEWPCSZj0
3YmjiudpjlF+FZ+UbEsBTjSNzYhEuzCzr84AQs1nPG3ewUFY00FABjHwIXfHMv7r4OEXpt3xbxWd
+59Q5bLq5wFqPWJGa7gTZcv6qGiJkvZjzLO9ZqHJitO9yg8eWeaBWMxDMSu3AU+CaV+KlzC7CrSM
Ufgmd1PnrrZyGfox9Fr10W1Wn3GebouDNH/aCvg1Qjdn4KMMb4n9rKqjP+f7boWnCp/KCERJe+qj
faXCHD4rUqBb3mqHrjH+tpUXw64Y5k4UDt2uXu4S6TVRRzrtf0b1LYCYkn6nC+iWTdqSOFmCvGc4
whbP/dSf00J9zgVYNfFlcbHXsVEs/okWuUS/yLDOxNmX633qKKSxfcPGmjM3t9/GnLxKNlx7vep+
qYzwTygftbbaNQMnvB907jXz39CDlFCBlUmygiGz7mG87Mnpe4mG/ay+msiKK1YIkuZdl6KnDlC7
ZcBITGk8JbD7wGmW7JQJxG5G0+Lrmhz7tao/m0aU3DSBQKiJ6OnLtdoJO7pVJuE9AuFo9U+NMk/V
tZ3UoGYs1vdVfkBAXDmRTOq6es5jmFyEUCJ8KAOZG4Xdvhc2UXqSNe7FNLILgK/aRpRqMNhx6DSp
mTmD3IzbuBffUWtGPkwoqoUlPlkhAhKhjWSHKnT35SWU/D4PhGKz3+aydzBp05tEfQ/16zK+MH62
6cG22J1oErdEkVR+64ZwTYIQ1o3eMk5lmOlbbMI4bfSXSM8aIUUMoazK2Nr0REQTJJyCsCFT2DGb
e42YwKZ6zi3p0CjS5FiS5un4cqgcVNu1+tugJ65SBot21y34L3Wb97wN6r2dGfEL1BR1CVcCZ2k9
CDpciCvNMTEyWuvm3Mb1u2Eot4i6GfWqh5hd7FNFv4wYbwITLHSxFhAWme60wUFiwBVonyLGozKO
x13bFcdxGgSsVgjbhcFwbG2bRubLZGHOMa0idEKpE5u2EYoXRzxv04YmGdR0cSF4Tl3ZXgvVdixu
EWmuz1r3ZaeEnGM00oxDRYKT7s42OlRdq3906WhWxS6JBnbjhgR8v9jK4UUf/ZQUFJu1LI1I6kW6
aBaGtjgFlOdUo3F26CJNJSCEQqNazNGJPaWErnMpXhdjL7W+au8rfRvNt9E6CNJMWQ/gtPV1/8Rr
Hfk9gR3QWWIFq08l8EgNDZiCNEvx0lkD91fMV1bVKfMlJk3J+tXN7R58hWm06p2ifalJzYiYbi7Q
25J5EPGzoXsdVhOdayfgTBC9CZVlYLLI14AJwGZBipVWy/IGNho0D/mDX2FgOyymq0V83HoXNdZu
WGJ/QIEwqAyWzVs8ec0wBE2u7RrRC7g3WqYUzSGiZ+7ft+a5Ak4drH8m9zbNbz/e897GsEb7rNsf
gLOwLc99lJyVKsjV6bjav8IC7C6YUFp1v+idvxg8h1raWfG3JghtkVzWz3CL2udKVzt2Kd9le0vk
o9vWyF/sNry3ZUOAThoiIkGNNyvClSrjnpjKSudDMGA3vPeKHKhpfFvCzAkbi7Q74ehhghKiktDh
jt2y7VoTu8+5Guyfsa1lb5AXy5WUKPEUPfxVKvSoHGpt6AiUrHtkw6lM3kKhaxX/A/ogrqnkayEj
6exIBDMj+4AEW3NhADkd3VD4WZoGQ2Mf4nmGySP8BhXTBCFfzRHYWK3PTtxVPlBbVQkkZyPwjTWW
6SGdG3Cp+Nqw1NYAjwxZeZIg47RRCVaUiPNQfU6K7SdWdkGee86S9Cl8LChq4E4D7f3K3kqB6sYw
DNmTh3LwjfqhEDvP+kEWqfW8Iu2sJsP2y4doF527M8XY5Ifxzhg3q1UENlJ/nYZKMJ2k7CZVqBS0
W8+Rb6CXwqKlZetlzxjv4/olmkBl7tSQk7UobWLaE3b0JDcynjv1PJs2vU7tkmwdqvpG7fkR/7oa
67/QOGYoEFoa5dKkSzfumdQwwUiGOxfvZZ29KtZiXBZobrCEnNH8od5WMs3Nx4tZX434TWpBqfdy
WT0OXJngO1kY37XBi6Z9oGnxh4x1NBkFcaw1fzVS/swZrY8kirZaAlnRgMJlsrCdpbd2xAaRvPTX
4QnTzfQ49g0JRztexvInC7/jEbiTI2wtv4gMJjrsImUfvwelWGTFaw1/HfyO7Qj5OoqtGT6FylkL
+/iasbmpoUK86fP6k9TjtE+7Nyvf9rnxqxcJMSvjVkcuRpafj1K+0i7GRG7AmEOsuH3tZP1LYqiO
gT+sOTk5atxM64P+obzD7xptyGyj+bW8pM+BGK5Vc1piBE+oVy21gOUvXCNuAyNGie1hb2cuJDnw
dm0mzKUeTW0JPyHD7EmBnUssT35QfJGdIOFqUYHITN31V4KzX6FwvQqvLafzOu2S8KBal05PnYgr
JhvfxvYZ0glqeSogUn27BHlDdGqzlutIiu6PMmUNhiYes69Rii8Z3bhoD7P0NUy2z6X9lIjGl6ZX
oQmsVyd2EzS3zCT9SafXK3LkDGPHTZs/RYalB3274gFC++9V4QBvqjzx549q7CBiokHm0FZZf0yY
xIpiPUUKTt3gFBogUD+m0KrLxcqNh4pJ2RZykFf3dcHxYxZOu6qOonz2YbW355zPwRZsdjdNtFP8
xu4BB8JDKn/FgABW7TYmmHzPrkal5YkLGL4uBiunIB35urfJr1ZXt6hjCBKMvAsrmtAVMPam0m9h
GShIUTcitE/SbRz5Nf4wFQB2lgRjvVjMd7vGGq+zvLDdMnZJjakqhHaZQ1yLnvGzwRDF6BYwB80f
x7+4Ma1nlAHNZozL4TrEIPpc+zO8VhQriyvL7HnYAFXpUR7Sxhlr8WYiQ2HBozL0a11q24Q9l33L
VjKLK1IZWAVxjhKN97BYHNgVEeWshrH7cHT6qGt8f5f1PVtHCfFGoPRySQEEHWmTfqtGp5kkp9oU
1qZR00speTkCkaHCYE7TGBdNCWZBtth6zNtAHSUkrTMYII3Y0yBFt2jM3WXWrGM/L/dZAjfUdLl1
LRX1cGXaz41CdJo9P4O4Zu17+5iUOzX6q2xc5hPlqtGIinrKnMo2r2oHq5xf1PAFlXruZelXQ+DI
/D60FM26uYXWk4aBNXrCQSZJwHqbs38hw1fbvMfTp8LlFlsvvfE+66C6yqsMaJg+FEHvqYAs1vh7
XF6bsz2xOxDGTXM0F0imUM+VwExi9R6yrVpAnEYrnFwVhq5NcyWPvvYY7gaI83BtbJBUcze1mbj3
a+NNasNCc/gyJ2OghaZbZLPyIls/4SA5lAW9SZI3JFLkMhgIMlqtNlEET9J3K0dsoKT3rit+ozUG
JXuv127XpOGbBLwgDy/JDCQbGwhuOj3PgticVY4Pqt5Kdgtevw33kKWbCosA0VEYQS7/W2JCBi0N
XbH2r0isE+DFsFoydDK9CWs5SN+4x/WKC9PcluWfVhoQjD2WRLMyHOQ5VjAL/ldN78bAnhCYvBA2
9S7bdksRGKB40XCvcEkf4hc2sZC7o0IcedxcD9PrMCENFXLJtJK6OoiKusIOmSIJetpoEHSwqenx
adLWL5snaNmcSd62PjtTfo5K+6uoCxpo8EtjKSS0BQ9zB0SP26Jo33qD9g7ALTXGE4bEqeSjG4/6
eWuyEIWCWUCIWG7bMu206UOmTkTGJpagNyC0Cw3Vi24g/65TPfwA+OUCa34Ntf4e+WbRcSgx0lHM
9rIrRsbAJNKzNJwtYmmcjvnCXZp3fB1Rs2iRU0ygnLglD6x1KQP3JMNcUelPBf9UstXrx343yIhA
VutAyumGteJZQdTSWk7eJ9skXMgxBp6R3peIb6xRTrV5BII8tSPAt2VclagKkE8X0dR+zOTIlkPF
/hBqNRyezZ5/L2E/GJaXdYs9065rOVg61ob13xQC5FWz/TFkLdRzzNQtseFcGAJcRtQ+ywkzHqdn
ZO3NrsttK1jtBvg1FscyBe2jF5LdqLKbkzagNLOUFrGxvA9VmuG0c9NUZ6qLeAs7eaQvZROl09Gm
xzZsoQifjMkAQDL1s2RaNzNrHCU8V0t7NOjoNSv2Owuw2HK4xg6ZTb8CARZ1702GOGWag0poF0IB
oe5e4SEXdiy20/SrNuahSG0PA7TnBv6Lv+8FdLctpiAam13Cj6V0aPjH10qZfD394uIPlqo4JLYZ
hN2W4TgeTvpriGanrsn2RrXSVYoTgu2u5uggw97H4WfYcjvyoiCuiZP1WEe638Nui3kGirVeayzi
qolUGuNqIPVm3RrqWXaa9Veg1OrDYdeUXzZZTNg/PDqnCW1c+WMP75K4DeYPOrA4uUcyRAo6tsFN
pPuET7cwbD4qiEZLdET2P87OYzlyZFnTr3Kt9zgDjcC1e84itWAyk7pYGxjJYkFrjaefD9U9Myw0
kznWZr3pIgkRiPDwcP9Fv2izBhJZAHqcnhsl/lA/acGz055IT9OKGlbGKgZ0IVkruZLu1LTY2J62
KpCPn/djL0br3C2n9LUmQMD36aaRnto8XJso2dr+Xu0eM8hIaoOvmy7PhV+ObQ5TiYp51EgUI8dF
3xLYAwRb6jfbaL2Nrjrb0LC+e/jbNnm07iwdW3EIbwnEmxhAnhqaoMwAJpjK3icP0iFvOqV7KJu7
tvXXWQ/1z8x2GhQCSIFLBBVHHnytM1JSQ7MT2JWlzzgjN9DnU6plHJNco9uFoD0MqnSxd1eYr5J/
J5sL+EXA15579VXN3iz68kqOqmv9nCYDHNCgfeu7FG59ljwraXDKfERsS606KZ314A0y+gXxMM/s
fi9F+8xGYq7E3U5sFapiAafKcRxcj8e0oCAWfCcILbLr/QCUxH68p3bM2iJ6pla4dlPg5yGtzEOd
nTznjsOMl9IU3sfuSJtc5XWwrIzgzaBw2t710gP5vp87p8agddUhACC7LWBrp+K8QUme8/+uCsGB
G217IwNJHUDa2n2zqTicCOFHM1Uk12reLwYj3vWeod7ilwUmVqvgTPpVtxQ1CFxFcYndkbLOjP5N
FdZror5Y0WkQ9TwqJAAuagkkK7bda2F0LyDY09BeNg4gcqeTqSqnY3aUOvGDUlDN5wi8cIOqZl4k
Yyd8VHcgs+mynrMushtaQiur50ycudZGFiulwGTRB12aXOOXs6rUYm6xmtHG14W2D2Oay5Vwdl2o
3emBtwoNbeHaHUSMdRasFQlkKdD2Wl+oxToJriXh3EKGqPy3trVu3P6b4f6A6ksrn1OoaUgL1btV
jJtA0k4ldfbCyq6lTp6bulilpmzeWl0IEsqztBWHOASc4nYFFfG738K6alFoi0Wgv1hOiNpsk2MG
GrV/putSBKhUCTmeiFyicZZDBa5rvpPRrQYPzBGEyS55EuIF5N+gvWU0CzQgD82ik8hhCCjZozCH
e85MW5NdJ1HojdiufN1AgpKq124Ir61o3+d0Otx04ScR1AoL0FC/Cbt+7Qn3WgJrkHfBwQiyneoa
cGQ6Y1VnqrqA/7OMjJyqk7zLHaoGfuY9FqG8RL+XIYB34oMYTstVFbfXbunMXdor6dCDyx+ChSas
RZS2YOjKXHnJBtv0KK0g8So9lVYxr20i6gYHBwrXWxVwW4sbgAlbbRG5FGmPWvtM4K2VJ9FvdYeP
NodmSbJ/O3jIt4BavyXBztw75odu34DnFuXW5sjsiPssMenG3A3mqkuvKjIJJadooFfrVjh3rK9E
Rk5Pek8ByWtdOC/0mlUSZQAT7QyoVJBJC0UT1dx3SwZYSeJdVLZo0VHkDYJFwcnd9Rc5/Zq8bXdW
Zt5ivpUtSiO9Kcu73ltr2kL3tX1GhVjRHqo8JYV2OQgs08jRZnkOJS1dyXRdNdHNo1F9idOKlhyD
roY4/gSlbWvLydpVQnU9KMNbZ9625GbZcLKlH3H3RDucI/rICMUUB2FeQwxzJw1WtGuj3gC3KXY5
yAdRbmRPeW3KDJBxvOsoxKjJTjQ/XG0Afu6/WWpELVxi77PRBXusUv/QIQKOIZ149QYOa4427HU6
+AO5RN0d4btQRemXPRt5f5RY2I1sQEVQZn7dfYMyVNk/fO2nYm6GsjzFxpFOJm3iHr6xlF97RbLQ
YOQHRnGIhlOhR2s8X5cFvSMtvimSZyt47Av2QbjmYh+1YNkL4OLadYE2VVgIipRjv2KVWlCn/EU0
ohDpzxokraDQysE6FNJPDcncCN6wWUCDGUFKtZ/BzRdLGEQeunRltcFnaB773pIWb49jogrjdgX4
WTXF3G2aRTpc62bCL9ORc2iI+OytUk5pESAqlMQk2vTZVaxeqeQ38roadmjGUtifDeggWR2E1uFx
bHy5yzTbwtD1qUoaWwpGur6ummNez2PKXO6d7i7zhCQbdLb+no/eWBRGRPggge4AJwFSybsCTD4L
tVfB+ZluAvgqqaHxWsDQla5rDygK9rchYDybQ7mq8Y3oDvhHOpqSwfYKsiJ34rlfJqu2b6+ykubG
wa/3Zf/c64vANOZquK+Cm7I7mABGVf+YyRJT0wufs1jfWkIwem92diqkZGdadHkLG1Qm1EjplbRj
y7Gcch9EbepIyzLyFkMldqltYwsIcYsjblrR1+6MR1n/acQJuC5z57vDQ5C/2Eodw1uB6pC3ygJ2
6qJXK+AP4VoKAMiKvTu+Uf3KMZ0vD16K6jTUv1p3lkmVPchNfeXTjqkthKOLvdS40MSkpVe4924w
zgr/xrD9Xc5Iq46yousy14p6W2kHIfcGiqiksIFb4vYXbuSqvIZsTHJ3L9z0G0QNAAA0BFbYsC0D
deuECCU3BqCSfkgWffNqGBrloprygJut0cWinlpw8m9rlMqtuWr3W0Xu+0Xe6khyJldpEKHM4pGF
JU1FdcVs3G7liAqvtZxjb97V6wGHMC0sYHdSeaq78sEvUlZ76co43BlorOiVqp5cSTEfRt0+eWFy
vl+4jVFvbYXCgWtTS9BtcJuiAyYKBQpKitQ/5cMRaGeofAuLdD6UKBWAh8/pPT9bbO2de5fTBDIg
TtjFygmKF706FSZkiR4+WNvF70kJ2bkvHXLUGmS/kj9aWA4XcU361VZvnqZeFbmyE6MWRBafMrSL
zFT4m7S5KSgc01MblHDmUgQTNI4thW0RykxnGKvc/IG5ETpHQbd12ncXirLtcYDznBu7IU1KRJ8d
kwKQGvz6hpMn/rMG3L5WOTrj6TGjFaLJz5FifEP6SErrbRwFz5oLHzeJ+1sLL4E7qqYbUs9Kp+bV
nNoI4JMCq2FZstaK+lYg1wNs3/fe+mqr+tJSVpfCqrd0V9YZQk9ZFN956GWRNw1A1dAWJEXHmQF0
X69/d8NjHC9c4NmgQv0edEN/8lE1n5Fnox8A9NeTrFM8DHOtdeZBufTK8k2tsjVradGU3r7m5KSF
0tyg+2hFtK5zZ61SGfK6O70nMTPvBFXXRen0w9yKI1Js1LGkuPkZjxPOX2FbttbMKwA7uXPX6pgy
inydjekFVbc8+w7lt25XwofNhj+VSY2cd4V6kKsrQEQipUuNnlFqHWUwfAHnCyVEzNmEf+wUXUcq
AeUN/qLnR4shSdjHh/LaaqWRE3lDdScN7vN8BfEWLv7Jpxnac3p7AC+KfoDMW3euCm+MIsPKje9F
vXT6WwVNFmnLsoTSmtmrQvreVgBrglVtzLviO7hvF39f+bZ0dl573yvbxtmErrTo/JMTXEVgT+1F
p95F+apvfyTx0k5efLry5nffoDn1WNFF9Z89YkX7KEdLCxOq9qBS4JQS5GkSzrNDyfk+PnUxFXOh
jCBP/8q1SGyOIUHDbm5MY5F012rzmOh3ojGPkmt8z9g7I3FNDryQm2tak6VcP+TerrafNJLljDp4
1DjpsrRN5yjqdq6WfDQfjketQgLjsILln97W1tHOETssQdmnkaXvtZFUm+cCyU/a4vMCjfNYKclE
y2vbANozBISoIabGGGvHqgCNpaX9ppYEnai03DlWSlioe3XdAMCa59CulPgpl9+ioF/ncEn6DJfe
YhgQwGl8fsnY95qzVYJiW2T5JpJgS0XSWoEEIFCEia+80Q+mW3rDD0/MhRMc5bSyKTGbu0yROXko
oKepam5tmv4lZb2sffZCjOwTlQTGpLehrDXbumtSsnjgwPvCICHqoePl8Xd05648mUN0Cic48G4a
KyH89muBRk4XryvzqKlHVdsKSkJ0IGXrKuKoXvYHYSgzI8+LnW55ziLwjG/0JhAcoc1deEhI0Vj0
+OKNor+5qtgEcLzCgY52CAKfLofXaCxxbWaqcLIQyJKD11iAevVozfSqvqZ8m+kktWLYFVp4iLXy
zteB/ErRg+T6ewdshiG510bpazORQUKrgo0tvI06QIhAYa1L+wVSGw0NwOQG7Z+ZVjxmAXyGdplK
V06NZHQfG/NspB+FdIlvaqZqQ3DVRqayGRLo8twE3W1qGu9Z3VLdpjWfzhxOi57aQRbwy3hW5/I3
KXeepYC2MJ0p00TtwDN+mGzWRbRUAObb5bbzV6ZPuuL1P90g2Cc2CHaICmRQRkqRrh+Rncm6tuul
BYzNU5KlY954rn+owOYYMlWKMT+PYOAmpr1TCkSd7lULGTkLLFBIYZfOWpUvAjjxeJgbsAtL6dFV
i4VNZ6CKPAAbNy5PBKw7MPLFMNDbTfofuQ0MRKIlg+hL00OIEvGVRdWwAGBa+0CKQAXONPqBcZQs
Sz2/ddLkaEbeCfvnbReLU1YfghZRpbp+B0gTSBshHd3QWCC58U1xvL0Tm/I89CAnkOXThrRn1LAO
oQPGKegAFH8tR6WMSq+fiVFNBO9CNxliy26h28zk+evwBOF5Nkom3rQzOIMXJBPPyFFPPYKzMGgM
WTVA8OkrT7rPqtvKebzwAqNq1icvMDUKznVP7iNNVfay3GYjQFQtDr3qBUARDbpDSp/lz3XYQo01
CoOM3qPn+l67graSPnigDy48xxllU22ibBpWalI0Nuicobse5XMj+Oy0AFfDAnwXPCV1mUdz/NLp
eTrSIaDeIF+4tXVuCCZSdkWlmYNpsTN0OsK6aHeZriNDyOuW1PJAS9+F2HPSu4FeG9fRvtG2rbI1
65euQuigZIJJ+bqy4SrCBvGrb3mkLgPJ/sEuVnob1i+FuYTRNGc5tQe9vFGNfq72ZGo2L5Xfev1T
QhguX7Rc2fjgP2Qbknngmi9e+8AeCvkJSuZcwDBzsg7riXoTGNIu0kvg9Si/DzUZLcR5JrYGFz+e
me49jiRWgcJZzsp+kRtolckmr4uNEla7xJPAIumYtJIV/og4H6j5TuXfugjmnUYX9+tP+uvTfTa1
xun8QQyyycIojRN5wIjRuzou4p1zStf+7HXxWG7CaiavgZbIsydpDrUOrOxs187u6oWYUZyeu+uf
7vwNDtJBBgu9/PqJlM+/NOXH358oMVvHqHUlPvQ3xGMohOZ7nK1UotPYLpxT0iEj/vpen69ZBEl/
v5XleFmdSNwqDTxlK5ICqifqGN1YIv/6Dp9Lt2rmJPRUUpG4lu8zQj/1pXRtgoTODqAuL0h3j0qF
f/96mjHe9sPX04GXuAp1oUMPPCQaXqPyUsj5PGZqU7lkxy5TMyrT6GCos/SanZ0EC6pvzX75s7/X
2dGNhfPkXrBXOTNMxiSwSCnyXX7Pe4TkDo/FvXRLCXYUJkwv3EA1z8WucQg/DJUnJLWULFe7ctVm
g/KZDHJIyr9hXPCtsNRZZmsUvd0lBeGxtQpWGiyyH7Tw3jROe4iC0hOLKnL+XU0TtOFAs8mxUXgN
yiefE1+MTq5xyr2TrUQbC/5A7aLl39O7bJHFlQ31GvD0qX2Ts4fI2Hc/jX68gYUM3LCJk9tAe5TQ
3syWYKTco+yhhTaCTq7VVkCbe2pAfSbmDha1Xi8B0d7gY7607uh1DN5Db6xkRFdCRGgPEmlyvbA4
WIBrIFDt3OdKgWcAyAzK63LQYfKvkpZGyhrZy9uRpEv1/2drgaCC0DrHL0g+aG8IG2antn7R2O3J
iAg5cbiPaCMO2ZFOfpehHiHtgPkWopu1SOM1MweFsYSqGrXK9tF6AhRgaFcayRGnkLrZ0BCDRlm2
WxM1qjq8HrXfYu2+Q6IZcKL6o8wIrVRWHEAquNkNoHDaV0MH5e7VKz8eriG+krd4njqTZZPw6Z6i
woVppj9Gqn7yg4ObgrSyjzGgVmQuAgqP5bLqt6Wqgw6+E+p17bxjkVR1R63Ll0b+OiR7iGrgHx4L
mH0mdjEZYR95LrhWCvVR9S4kUCv5XaH7NXru4k7NmlNRJ69qaC1sTtIKiWScUDlA/RDFkX4fGvac
86lfLDv0JyhhcC6YieBVdRJkPbKVR+ceB/XM3cTOSylfJxzPKAZlukARGUE1FY0cwHKbMGIv067J
jAZ6PhqA7oSnCts1mGXAnkOAOk7G0UPDek976qGYwAMMyoei39XJXgW3UoCgB5mZB4gJ+AG7slH/
FEgBOjIkWr2dY3RuDtSYsF+EGWN1p1o/xPEN2kKKu7VNhJf8JQeQ1trnJezGEL6l+1yq/jfheY9h
sknkuZ09hNVNlqgLpXFvJU4TcdNApMdgLhFzr4avVGreukvDGZD6DGBtHad3X8fVX/Ylf498kIR+
X85MkUbYfQZQGI0fyE/ogUrNi19yegID2wCPNukjexwDhki5kfRjrKAlgB4p6IrWK2ZApzoNPmtI
JS1yDm1u/ZR0UPNxNVJ8XjIKpzLFCk6HDSL+3g1wdmQ39h4weRg7YQ0s1izmoINzixyZ5RFulbKk
CXhopV0VHSSxa+KdbSqAdu4j+rgRkKuovMn6TR+Up4YyY2TTAMrqah3RDpgZnndj+PZb6hjzVPwo
nb0DiEyGNBJXd3QallnV3YRd+6o5zUbv+rmGKkMXIUKtutf68L1Ltlp1sIbhn+1cxiTh6kTRJjpS
IAdAUQMQwmvzWb0Hqj+8GBekm8/k5ZoxyT3CXFKEFnAL96V7S97Cn/rP8ka65aBVKWvxVh2US3ca
c4e/zxbNmAR/vr2lagDgD+1PTOOI/nQ4gVXfqjqK5fNi573XF3SMz+3I4376YZsJJNmUhSOHBykh
WFtLW5MufBDl3KXHl/twaa911D6yhvDgSUDxUhfJuNKo4RGWEaqIpUwT2UckI4kHY9lSxF9IlYXT
o1nW11WZ6us0qtKdkgzOhUzt8+xJ1yavWqOrG+HJpV45IavFl9hFCdxgs1LkGr9e5uLzd9Z/6dN/
eOdEtsHvR1J3RaMOvhhSjAUSfYCTEQw23GAmSh2eeLQCb3RIQNFk4ZXkvzno00vOAKCvW8TN9QBW
XHoPczoRfrh1S9p/hbQSyc4LCbMK/YEMFkJJ3TduFkZsLzTg0/7I98iTtUMTmJM4SothKW696E1R
7rygWVA5nbOpFsqhRDBOKymXh/5znVyngPhRVLEj9gzle4FTat2tbOkx896UUL4pBpq/QbxoPFCa
CnrcdkDTRqpxM3zM9ZsGz/UqvgZy02VYYXTfMx/xelwxahpovb2TbNBenHmu2uStGx7UgsadF18X
HTQmagH0ygPaln6UWfOvP8GZfFzXJimsXFGSMcySJlO19iQkDmFlf5N090F3oTLtnBjFYeQQmgsn
ks9TQV0d//3jF0+StgdcI+8rNzPvrCIsj3QqIZTEaWqjw58kiMhE1gL4XYiAnrCM04UXPZMhqqNM
+Ic7y9IgEyN6bS+VBV3ewUlWYW/eSTV5SwJqMLE6Fyrl0ZAraqTvcS4vG6kE79tSVqmpgqcUV23Z
Fxcmv3rugSZZcevFZeN6ubb32lKCpRtVjobbQCI9+6mM2pdPV/hHq4Lk1xuLFqCpyuBgDIKBXkWI
v1h691aE0QisirKtiSI/+qlJmeyrFspkHqrFTWeRuaipU963thmAjm4V8BXjokMmwgesGQ1o/9Si
dC5EsV/T5u+hWP/1sh9GuVbUIJBRpj2YtYlao0VFLl2liG5Co5vXjkV7liaenH2XwD4bIuVog8ZT
f3Q1f+zWgeop/fekju+yqF/rANZjoJEeXqQCR0kX1HFR1Ju2oJkHT7ktMlo3SHta/jJ2zd3XM0WM
U/+zd5hsXJ1uO7Ia2inSYC1NTBBXc/nFeUGPPKBJhEiO0OCGio2hUVZcAJrNQPK/G3fZjd+8tA8S
Zwi6va/tNcsKOaf1sJcAs/H6MA94IUxpkFF6NQtEWTZW8EI1G/lhdWY/VT/D6Ar6AfPwPUqvTcpu
nJKeCkxeOF6+kXNK4HF6jswAzqRyGe5KJCbgvuNWuIZjUCVI6M3y71DeC3kWn1AxFfoyLG+QsRk8
FwTpnmZLcsFp4pfD12fjNEb1D99a7ZU8HZD9ukLOf6Vtwh0NrCswtzMPn3Fpdi8widPn5g633bm3
soHLziRc6rKViWGXSZUhXDgzMtINFdjxrxbxHHrsAiGduU4N70VbQn9cR3N4qEcIL9fRmiT5Cl1s
YNRr2sbbaF1v6r23FCtId/90Bk/2PVO4TmGmvBV+23PEGdbqWr6BtIwyOL7w7QKBraW5ZZhn3Uxf
oGo7f39+cBfhirPtHj2A/EKqoYxx4LPhnSQE/lCHHVFfxdqP/vQCntF8HCJzRqFkjgTEzF95D19P
eWW85mf3muTbBeEhDMd7OQfpLtliYHHq35BinyfLf1hBVScbjV0BGSrU3rpybOgEeXgtVHCbSReq
F77cmXj6yyPhw3Ss5CYXXdhaV4o0kmRrPJHyIEVJX1rZUX7RHOhMdPhly/ThNolmFwjzD5TU6Itn
bb3Q+wfOBwBUrFVr4m9R7gWlGvtSknRmx/w1PT7cr07bJnci6BFNjdkAGqZSvosp0SM/iMxOu8hU
vGmSCxPhTNL3y9/kw800evB6FNFbZeNYD/KLhiKAeWnozmR7yiSuurqZ9aGuYavkWjdNDnkTGc2v
J/C5QuevrPrDg1tWLFLTq6ldFynaVmEB9iL0bLOaw7RBEL0zSZtlC2J1Bg7rqHRgAnwDOTJsHrxl
bHjknDj/IoeuoS5R5xUVj9R2Z90g1yDJVeRjemCzuBohoi9L/t4sVXkbCU/e12iLLLoKolMD5x9Z
skQ86ypqnngyO8AR/cG2rkSsoATrOIilRbL9o0aOeB5lHSSPSE9RuEC08OuROLcKJuGLPnkxgETF
EaRELAkVdmLIHL2JmWpciPtnDnb6ryDyYaz9wjChYHELTwv9dQGWEt12z1g2FtBEQ7HkZdtZ5UFt
Mufoe0W9i2I4iEjwBpDfsmERENgu7NXn5uskbnl9DDDBMju+W87J298JIG+9n1/Ijs8N5iRmSaZm
BnLn9ldSfsDvQu1Wwkbb55KRyudBV57kwmXj6GmnYd3gRwU9BdR6y0Ojyst/NBHkab5b+XGUg1q+
MgUaP7psfy8RsFXL9jVqgguT7ZyNoDzJYSEDe4M6yNykp5RRB2D647TZBbFORufthT0cB623ZmjS
L1QduNDX73Ymksjj9/owA3O0f/LcUTu4iQ91/JwGF+rI49h8sg3KkwglLHrjRc51XWUXJqPIIZh5
BQ6stzSHC3n/uWcf//3Ds5t+VedJOj67BHJArPwwubABnrvyZOkXKIVYRcyVRxW7Krxr5QteX2eW
gTzJRGrcXWNHUrhwtEAAulcW4L7RNPz6Y55Zw/JkDRdl67qSytUNy5thRuKoyPavv772uQ86WcBA
pjo3GJ/choErw+MaNQOSW6HPgbR+fYvPB0ezJ6vYix13aCKARroKDV+jqW8ihPFG7fDr63++/2v2
ZB37STu4CBKnBxPgvisPzkyxLHWrN4gd4lQomKjEXjsC65CqqLJ+fdfPk0/wIb/PUi8CBjfoSXqo
/fo1DTWDirgWr8MIsYs0rGGgoHD89a3OBBHNnqxms65TeFBDcIAVFV7LD0MMUXwu3XQP2uxSK+3c
V5qs7Mz3RYYnbHCotJQkPcl9FH1z8RpYIHMztAwu+SF/PuM0e7K8o863Fc0pEcWFYgDrKfIfrW4v
9VAEy2+Nl12oo3y+1jV7stbzWIp0HfTtoZGF/5Dz4feOnTqbrz/J50tSsycL3nMD13azIjjo7qrx
74PmKGcXVuS5S09WO339SnL0KDhIKKbGVod68TIvLuyo59bKZLm3Fhmd0jAq8SOa9Qn8NnTnFAQe
5wOyuZfi7Jm7iMmKN7SgASw7jj3trWZd/KD3EeCd4cw6JE/ev/4E51aFmKz7XihV00fcJUBxrFgE
DQYVaFnM4CXW0s6ByJFfiGDn3mey1kO/CjGJ5k7ArOEpULCEyyzKJQr8BYYZF17ozIcXk1Vu4wHs
hCkqm7391ETPUVQiRvL29WCdu/b47x/21Co2bKfz4xghiVMD9xiVcq/yLwzPmRX9q3j94eLQ4UpN
BeR/0A9I5tfQ/ag0n+R8qacXIuCZxSwmi1mv6qZpEu5QV4+owsGWvPDo58Zlsh76JBOZ10oQSIYO
neO3Ev5sdSECnZk11mQVJFLRBqCPwkOgLtADkVHoQFpvpG0scvQGL9kdnxkba7IM9CjrEzG2RVL0
6yT1qEXbr+fMmR3Bmsx6YHZ6Yfp1COcyZrpQqrN0qu+AaY1Effz6HmeOSpo1mfSaQs1DBH54aN0A
WXUzafqjIiU1OGjCkeJRzxvcUdLaToMlqMR2aQ+JtiFjeQ0rIW0Ut2kvxMZzAzlZI7bheHViZtGh
7I6SfoXf04VJdqaFoFnjHT8skNLrI5FHcXTIkNSwaYXCkkBIYFa/Od9K+MSYtF2CD517iclKyQal
9kScR4cAAH5uPVblhQhybjaov79DTeNs8Ew7PIhBWuvI5RSU/X0MD6xLe+o4r/5+ttB+Qd8+jFId
6YWUJdyhlnBPqNChOTnSz6pAeVYLFl/Pt3NvMV3vrk+F3wCPFEBFr/W70AEqAMohHS5Z1J/5AL9q
wR/eIjTT3lQ6jw64Gj9GZQWaWnr++uHPDJA5WeleoEl2MYTRYXhr7pXX7KfzDWrw19c+99iTxV5p
VRPBd48OVW8a6OGpT4UuXahBnHvuyRqvkMv5EwRWAwLDHvPRXHk3Xz/2uUtP1mwnA8nMA5eVhb0H
/UHAn6qOas8QmNjfoQTtRPY/HKFx5D58WCuLzdqtGCGYSJiX1YhnfP0OZ7ZPc7JkkxxfOhQBmTEV
QJp9spJPdrLPXi7tQ+euP1m5dl0aiXCZ8/ibKvf0/UfD8QL29QwEx9evcK43b06S1iZLfU8ecX61
MYuvy5fsJN2yYWjftbn7LDZzZwlc+ut7nXkdY3Ir3SzTSsuU8JDjIws86pv7YIzYpRk8g6/vcC6z
NCZRopRbmOuYGR6SN7jegN0iMYue1DfrxvlGnvz1Xc6suKk/uJ2nloylQnSwPGqPFEPTorjwAucu
PQ0UmdyCeef5ZWq1sYWlaeBceOozCZM+iRNyrPUF/B8m0wC6I5Fg9mtN1qEU2eaLrwfm3C0m4SKV
LeQhhiY8NKh5wZNH0sOkMHzpcHLu8pOQEddJj58um3Ec02XZ9/669S5UIs5EI30SImJZq7CU5NLt
DZLdGOoUi+4lvvt6WM5lEbr2ewDqct+QRAvQA8/G7r45gbgY3aCP1ffy2HwvXy/cZpzkn2zDuvr7
baLcR/4i5CXwd8M7ph+9I2bImClrn54Kps3ahVl6ZiHrk4Xc+Y7t+MAmD2AL0OAyKsQG160z89+y
S7vauZWsT1byaF6to3bHlulhb4vhCowf4t/SKla09NH4F5e6UGfW3JT/kNdxie0yw5ZXKExJm5pI
+PUXOTNhp+yHQFa6wcmpgjcSUm7YKkvPKUJZX1/83GNP1rPWSvVgw4C+qlB+k9kWHOX215X/11v3
3+57evpzypT/+R/+/y1FVs13vWryv/+5T2P++5/xb/7v7/z+F/85+G9FWqY/q+lv/fZHXPivGy9e
qpff/gf2rF/1N/V70d++l3VU/boBjzj+5v/vD//r/ddV7vvs/d9/vKV1Aj3t9t310+SPv360/fHv
P+Ajfxjd8fp//fD6Jebv7jE4g2Hql9XL3//s/aWs/v2Haf7LFLapClNWZEtXx15s+z7+xFD/pRuy
pVi2asKX0WyWRZIWlffvP3T1X5Ztm6YFHJ0ypz4+RZnW448041+KasvCBkWom4B+/vg/b//bB/p/
H+y/gIicUj+pSh7mt5XP1TVLaLqtKTqyZBTjJttH47haEhnoXahZUa5aHYVKT7GVUXreWLe5V1+o
mv8+9/68nzBk3sxU0LeY5rWqWdqJjcrpMg5zCisYjA0LIbnOpb73JAr8dSOhCFvWEJ+0pt0LNchF
KglV0GHsEGkK8rqM1rnuY2jnorRIIUkCVGyiepgiT2Q6yi4KbS0D+04j6sKC+3018yy6YtIVZXh1
YTDUk+qArvtC1Q2sNrEvDjciV9x7MxD4TPYDgf3D9PvrA3/8oL9H2F/3EnxIC2KtBTlqWiLokLvI
ETuzl3XXSYTzXD5VBoK4VWPHT0pVePvEG/yTpDaXTouTc/2ft2bGyryhhmqXPtltA9kLDcVsbDTT
lPYK9qh3wx5ZHMw2ZS9BM5cuiVBM5N6dpjx6jPM6gsJ5X3YGIEE5Mx104tP44esBmcA4/nosIUOY
0jRFVqfdcCVLgkbSDXtppHm2EqFnbRKthz3aq0iQIPEC7whTI61ALENC3RutBCnZY5ZlLnrdwUvp
6+f524rTFYESgs44CZu5MNnaE7xgW6Ma+ftDTxobhLkJAjMoQJO2cdtuU9cdogv3/NuqG+/JWsd4
iwUvi8mXqeK4N9UBh6q0w2g4iiD+mAlKVl+/2d+mnik02RpDnWypFnPw92wCMeFSSD5O3JaXFdp1
rTSVh5xZWCfQYKX4rZPi0N42amJlmzSMMdL8+v7kzJNoRlCxUWxg+tm6ZmlTUEUgwRsvsBFdZZ1s
avjrhWh3zzRLlVX8Gsr6pVGF/L0baP/nuHk86KGsFFd2b+cYSJRZ+gIkMnqP3JHgEXmxgbmR7NfD
CkcuBf0mv0RyyDEpZ8CBkTz1mKhmdGwDNDBQ9tT7+8iN5fyhF5V5oyJ7j4un7qo/9cTuqqNUxrUM
KRba1UMAdz3DSK/LqZyKpO4NtCL6giOOVUWwZCQvLAvEOFQBpTlvqBvphaJmc+S47SufGl21lOoQ
HTrTGBDsUivMI4LQ9xniHlX+3DSwS0pUWWvXqVp6qK1JaY7qeJkbpnnMqSM+aqnlI/PXjUzdroxz
+/V/U3ceS5Ij2dl9IgzhDsAd2IbOSK06xQaWVZUFh1YO+fQ8UUMa/xn+pNksuelFd1VnRgTCxb3f
PaeEoQgLF8cN8s5t1zia+KmpEOLVbs58Rd8DSNw1QsKRZH5P+L/JfvvL89iBnTitbl/0D6YV6+9y
aWQN26M0P1s3mZ2DZwLfxRFW0G8Mp5R0LyY7KzZ8K+l7TIuVn5OvOX1WsVk/U2l7h8GYAR8XCwnZ
5m5q7EfuR5Fl1Si5Qs2zm31MqzP7u9p3LzRfqT0SQOIysCwhP4ZIz0iJb6amTSxKLxbDTdl6aXTt
pl5n0aNEGdkxJwLkkq0SzM/quL2/68GslkcVj75zagLpQA2Xw3Jr9eRj/+tRuzemYZyK8GbAoHjc
FKdCe4pTIAQqJi16C+Hd81rEkYgAQOkvdU/tLK7V+LurIwM2gGVRnd0yqGdNXKQAVKTzzvuQHnoj
XrWazIMJ3BopadGVeIpEnBF1MqNxf6xRF3FJnbq6el6aNBbXge5FdFtrGaX6yMczZyAAGY99G3j3
5mMS2IL5TXfqQ3ipNWsDHvm0peSwTtgHBKg3FiGaG54fNHsqWKPPKlnaadvOMU+d9S0XgjDTDLrU
wUSTZcj9GJmik+bnvJih5MDOvDAH2O1xYTgRo3JzP5J80KFseOHrEgE9jAjC7uu+sea4BoUiO9gX
GE/72UP1C1obRkrnZ+mL0JfRnGWpp90Q+UG+awMvAT2aRgp8bqiyY9zOmGjAb1smzQjKd5iG5rzY
CVu0d4C66G6llRmuWEodXosftcBQ2sK3YJ7W4iv1erUcsUp32WGdwawRajekmKTIUEormJAb5drl
O+MfX3nsMW/LEUHIdx5XZW8WU1Xi2iI/rJmLiZBWrJNeC6ymRT9+pl4lecBHPSU/5irBqB5kc4xB
W4AKO45o4z8iLfJizylodo7RvJqMWkmjcCr6Tc98dlJjeVi9yZ1JsEIbuaxjmB6Yt45RhnneunPL
iU7UrJNZnsg7A+4LCiSRua7QGmeDbRT0+wteumo1kqKe+D650YFJ6X0R885uqxxYE6QOgOdqDFO9
aYsJNRZ4DVRZReqG72uSpneFHMj2N02KGKeAWzTuwM/GDAYBZvxVxL68mlIaHmxfvripV9N9miz3
vGOxhkhfAs86v516TBj+7Rb8LG2SRXbTO10CgCsRjPFNmTfeFDnnA4YbdOue1hap7C4tk0Bl9IqT
gBHvJYVHtuVDg0YpgzZ/rlTifPWlCu8BvSJDcVYB1jivawlaPI0yu+tqP/0rFCvC8FiGl4Uszpv6
uQAPRSbVxDGQsTW00AmFyBbcHYVldgmq9cuKMCK4kat3UUpYZ4x3cFwYmWnShhE1L26a4tATgZuP
YTVGw83oB+F8dDD7Dpsoh5Ww76uieKvGQi67culGbh7JpI/F4jnfLMsRmPQ4ccjNGen9inKOx1uO
yhQ+RGoxlSauN6IsjVoAcZXvVXuWYWGv0wpK56mbV4j4hBB672rVpanPDAV0AU0gyXKz0avx8+Pk
BJ1mNLJClSIH6UjsTk21IvioPXPjNbi4odxUzdPqEYu/8BL0Y6cihi8qMFvDjepbdduEUwhDwY9J
KHf84xmkxIAPCDS9hdBZZb+doGE6FJohahTdBOE1t/suvHVTX68OfKq2E0ATxsI21zOma1Rx6TxC
m2kg+ZW2YeC4HxdArO5KFHwoBqhYKasf6eEihpSZhVAlx6lJPRwxjOFtMlXxEvM4i66q1YWSYokM
3dScN4Ao9HXqYsY1/XKvddO410vcBumbdYquvml9ogF39Zob2IRF5HS7iWzICjsAQX0l75m2mS5a
dNZJhtxSUea44b0pwuTV2WxEo+IZ+HK29DsQE/HMAALvZpLpkFFKO4h3dgo7YkKItLqmpteQ1ijc
ws7nbkrN8O4FMmDEPh89S0VlluExz0V5BXi0Q84ytXb5ueheV/dCJUTZbeMQlvd1W09k+4fKBYYm
mnS4b7LCjXcTj+1b17DvbdvJq6D+67TAmTNn03PXrcnyak1Qzbdj3sbOQyXT/kFDcWI4shVMFNSl
E9w6XVwgDKZ8iy3ZlGnyHDlOAgx6LdubrlYYuuXcMRi4jk2RnRn+S/qfsZxa/MrFbPr3rmFABFaj
X00PqvX7h1iju/8YRBq/pb5TZKcCUmy/i2nsBUwNKeY2PcNX/q0GhwGoJneT9BCCi+NomKonK2be
53kAgHxwc5FACcP9d790EdaVfm0Slq8mSij4txYKs+iW4t00Me6YQPSsKXEcQ18M0GKAAudMxMys
CmPM0avLHH09RpDMFt1EP/00G1/nfKzUvnei8IFvvvwBa8UgMHJ6g5FZLb+Yel0foyZDVeXEXvec
tYYww5qu7V0WK91cJ3M2F9/+WCdPNlJrgvmjYPp5Gi7yBHdkQ6JhbZwfICs48w25LjiF8MrFx1RZ
RX44LW333AfGvc1UyGijdXwaAaKTnQXQZSHlGVlgGC28POZA4ZryMXXHC0wh0NzNTaLfXHjwDmjG
EIOd9vIA1bgfBUxZhG7XXgULe/t+XDTUiqyMAFh2KWsBSemOXC/ZANwfOnEx6eKnccLdyFI3oTVl
mcE0jjgY102cFqc8g1m8S6hE4LqThApY6z3zV5FXfLoke6YXZ/DQpTGPmv8WYSIQGS0lQzpjuL5n
g4JGHLDlwVKwhiQWnxC/UOJm7qtKdfdV14vHKLqV4h3cM4pgbVbzg6taY2+TldPZiMVp0t1jFNTw
qMYqzhG8tbOybzwPffgr98knfrhuK4crzo6gOvZdPCYcVDOoTtmu7P0suFJzHE2IBHQULKe0CEz9
xdGovqsyOmAMzHmwK0u/8KJneHLKXHvYLQSj70vkMutbVnF8XEOyqSxohQw6ItKcsyP2yCpxvwPZ
hAXkKB3zVtvClchKiU2bYZw+nTVPmeaehuHVSdupvIs4rgJslR2U/NJDt2eWGaxw5yz5K67U2WMU
ycOB4i1+EW4Dzq/1XlHCMHstCsVo7GLRpbgCvpaKgbcfArjCLX+8bJjec/wZrnPTxd9uQI8MyWYf
3Sy8gRHMv9kdNl2gQQy5VVyeliDP8iNQG7h2Q1l66H3SQO/Wzvc+k653PthsfAteMy7gRBmuIdu8
ScdP7Wcj0z/BBSEd9mm0XIbCIXGVycxu4vmVYW690J09aLX0ZlfVmR7wLeByS1qHxGFSX1DJEXiC
x8oSezouRcZQY+0tI8afuGBXzlFxCubRI5vsGrfVP12eE8jCDd9yULGWRpOMipkNKlmRHUl2s19B
Wkc3fqyjeFt1gYdUrF4HzpVNKoE7Nb1+hHGfN6clsiHEOC3sm7ckWh/q6YIUDvJUq61X8jTVUzqu
+2SoxbetKxredeViXKmxmGcnCbJ/IdBoV/dsHcf/oNrn+aeY7/GdsUb/DmTGKwC+u8AGzCLxMATN
hdaWpzwfq9+omyFs8gsvNcnM1UL84bfoL1a8HuEvPzZpo/To+bN8s5GeJzw2zoCsZLlIANYy1Tdr
LTBk4uUpwaZH3sAtfhKTuk2tAb1e2nDmA8j9XkKKcXtGvkOWh3E/+m3DncmuIwqVyVyMbS6Z/jmS
MClXYpM++Fbt4OXghx+FFk56kCBDnX3KxdjdJDiS3yiFmHDvzAGX2KJOeKLaLh39XUx9+svLxIXo
vQILONpqGD/GLMfzW03j+qOaszHa8ajCXF2WDMpB28s1vODXjHdcrEsF0OuqoT/JSrbFrzJQSfXT
LcK5uFJB5wYnAxTIOZlMScTECafrQxXA5r5nfVLjNuBfgFG1+fgfqJR/qZr9P5aq/6G8fd98V8+2
+/62t1/N/4Wi9qWX92//WTb+b0Xt1/XHd/7fS9qXv/T3krb2/kYdTStN1dK9FKEpBf1HSTv4W4TI
KXCpNLle5Cr5XyXt4G8B/4LCEEVrVwjNf/rPkrb+mwhFEIUKhJjnUkT6V2ralzrTf3WzVBRqDlwu
P+pS3aaw908VNtsjBzAewqsyTrmhOLY9zk47HRO95Puql/KFy+/w8P+8Q/+fuuulhvuPP1Txoqnl
c+oXPrj0fyx+kamIdOZr0ChDSTy+hR0FXcwqloxa5Nh0C2gpt7knE44WhekRtZliFv9SCe7y0lUg
PUWVT/gSv9I//xbTPLV14WYnznZXKUC1WDIdlazy4v4tP0u5vkSocv/3ly7UnwzsP756oAJaUvwN
XRGIf662p93iLE7Q10cHoczrEPQ3C/qT5WlkShvoS+zNj8oO3L1i1QW/0rqh1tKy+G61QNi0ybN5
+dnZefI/URnJN07YGPDSbPXU62yqjEg3HKhmJ1RQdScTZLJ4DnI1yBtOj5hoWpCnXlNWd2PUDemR
7ZzLrDOoB6rDd22f46KNhTvLXS2DerqO09xunWXw3iqmb7cBrhKaAAWVLj67Nruqysgrttk8hchS
Elbuy1Z22Q1cm4COKWT+irqv+s7pnQICcHxE2epqReuClGBKviPlxmA8PVSoEwg4BqGio1zzhyYa
HqLJvOWLRX5WWOcRQUh8cUfbZyqC7dVCke+eHgEsQFW5vwunZBB+rJ4BVKjnxC+cU9xcALSuuNiQ
+CGZziQxvSo/6nb5cz29V+0KqcygxhZt94NL9btTeFASSiWPUeO5HPsSDqnLRW7ILZ3bvy0Q+jlQ
/kZZwjFR0AICr1A/7BKekxKcZQuha6tWUX03oQp+hmPTwHqdR/dpTPy3UmfdHuXv9Rw0Q3aYHBWp
fdrOrPcVp+LTUHBXuR2Gqr73NZ7qpRzbo2id5XttG9tfMW7pz6BvRoGdNWqS4mGYnT7HF2vlPXDA
4HddBLAwVdHmWOSUP91Png1wFZjF8qEsyn+fzQK7yIRDps+RHiZ9b6jHRVub56iSm7piu+5mwWQi
UoKyfZLpOnXPAR/UfCryMfkxRE4/3rat7tniq0ieFaVNRm8jaLh7yxctxFqyEIVb5wkiEKlIfevM
WB+2AR3V4TrBOfZC6Hx4MnlWQs13qEAAZhiw8dXg6PdGulGHfCYtDb9nJqujNikD6XAX9JPMjfJO
GpRldTWPSC0OOcTan9Gsh9dirRATJqXDmDNE4FAwZzkGLjbqoeCgX2eIZBguF+ren8IFY6jnp9yL
wtKswc73c1DAPMcTGVTRsZNvKm4Th1jmtgOfQE1vv5i6ecqt3wQ7qbLqU7O0XgxDTeEgM2sycfRT
g1lGEVa/KupKNC+jBdIH5mZh/y2LHM8SrUu8ou0I33KrO3oR27F3INJkoVHVYbZZnezFQJ4Hf2Ru
mMB3qoi7k8PZsixZVHaFrxIGObL0grij8oGehuD9cvBoJWDXUG29Nba4YEzLIhzO0CCx1brMgvC6
mGq915hfIJVyU4LcVHphvA/dTNo9FX9EKF2o/OUjG4zqb6axjl5nlXvFM76eqMCJKsOXtoonyOLK
e44Cd+a6Vw1zAbW8zXmPTRrI3VR1af7BFxoYeJLLAFSV1+JYTxfHZJu+M2F0KnOvugXzAi89yeSC
hdRkvXoeGqdVP3PpLujMymXWZ3ZHr9v7lNnK68j1e9oimlNtoiv8tMOyyoIccSRGtMZy+UnJvDHX
WFyo/hL4rNYNPU+JbmKx3URyNloPWTFN115fmadgLqcAZE+I1cenwm0OzHFVP1eKbcuucrnW8k6m
cH3phw+vSxZ0dGMzOTz3VR7CHKCo7V5REML5yzuZVdd8ab0Y3yyVtD0VzfXJn+0Eg6gNuNvaao7q
OzmXF6ZTJKdzKzC/7Hy5dN8RZW5E2NgmUVoFwXh0/CJYdwsL0E939If8OKaqeVk6X5S/GhmouyAf
W/whhe2QUylv0nvt6/FLzmhizl1WWa5y4K9bBNC4J3JdXvwAE1yqnShopG1RbZY/tVdEj7XQfU8x
F3nvtqELCrNfz1+omhq7WaCA7x2i/oimaGVttA6dl0Cs8sGp3Bkznm9QsYRlaYDhU0gAQrgAQEdZ
pHDfTeDqxz5quPfQwT+PfR50xy4Biv+ITmKub0WTT+ttF8c1NPUmMSl9lxSxmFR9eq+XqSqOTqsx
3lcLdfRtr7wsJ9GW+f5d3gFJ2gQQSR/yoGjuHVszklM3DUlveijAypE45Dh0Zx6cHawM3mqnlsBi
GU2i0WCDuUWd62HNNpnbYZyuu+TBLilwbBx9DKjyi3yybib3ssA8tHHSojgHpWvwUdr+3a9XHAsl
ceg6Yf8Cam6rd+woM5NckW2v1dgBNQvGtH7JEq8BZ89M6KEeevlR6aj9agfKX1wCRSv2q+7X7ggS
PXyyA5Twi/vsofDcGylFdwcfuhnfokwig5I0m8wBYPbwmkNAfqDqPYBeTax6GKY4x9htTOgeJ780
1a5Vvetj6l2I2ktnWQquwAP9ujRYhjv208vBZ1RSX+c0K+ND2y40AqYEAfTRz+euh4Mbr5fZuuJX
ULBTIFtZy+oYsMIAZPBJT151BDm6azesenOekYbwH9F8T2Eud7lbOOFdK5b5icpS2l2HYZebwzSS
qj34uQ8au/ZtfawXqPPbDM92d1tDpV5BwnVhfB1xCuyveiRknAt8v/41zO54E2bOMp8GyAPjbhVt
cMuOPUWo7gf91eTWNDiq1x7bQyFWlBk2jb9BiLjl9ZDWmBDxVuChVB22VpyNUTKxPIjpO0NoAJHa
Bfl7GhHtDTs5cIDdLIZYNBtPUlz6igyx5Wr6rsa23Iz9MP60Org3jXCu6yHs9rCkwk/KsBBCxZv1
vX0UOPbsNsSHUjkgn4q471NmhnAvsEPSnjsJ2wvg3i1tBUXR0N1yFWVLdJ0KXEhhmuxmLfrwKxwu
sSyusb+lieJzPpnqimivf6KABBXUUqGq26nZOI7FRFjl9lvpElQxBIBXJyryj4SwATI1ipvXDQOw
eqvdMb8hCyl+WVO2Z8cja9BELTt1iiFURln6Sb3afc2C5mnqQkl/Nqc9WcacESYxPq0R8HAxVIe2
KW5iz/usL3Xaorx845yGhmxuewC/kTxlCwi+zO/pLaY2OVLxP7f96J6GJNG7Rbkc90e7nIxr02tt
RbZ3lFNudeRk+xSi+10Rlvccg+qdvVi/fDd86mzOCaCfxBHV7zaU0W1LEQDfaX4ORHXMTdIcFvQo
u7CoTkNJhdwPrv0Bl8/gT++h5+OUSieLeh0iIEM06cYv+2zvzV10S89oONAoGU8sD7+HqM6PVIM+
e5xENsnik6ujv9y2jDZqyfazGOv7PGZgnmj7mT8TnxcEF5Cr8/c6YXUmaSSP+cJAc0APyvSHPiof
OSDDJHTcxxi2C62O4JSUPUgLhSkJinN2phFI9NXSiE8aSvjBwkA+v8QWaa06xzVA2bRETiQYezW2
dm75BHEQK5E9mdVjKriVgWG5mmByMPZJgmPCpFmAJHKINuFiFdTamuaBg/uMtn6cyq2QduDs5wRf
VpjpWraVemF2SX1hGzd3FMk/g3UMHjxTWAozbrxval2cEYM9SA/Hex/ELyJA6h6P8BK53W3dRb9r
Crddh2CUW5D9aoRfXQWlOpqSqfU6qIOz52i6WBPUizFfj60pkJaYDzkosZsyDNadPDrWuRhWmndb
EQNGyBWhS1qbY9PlHnIJe7vO2ZUwc0ovySAAQK5E7BbDA3OHhLjy28j9FdIX6QVh2dIxp0YML02n
2Oj4f517mGlb7Zd3SsHS7EPxxsllcTYFs0/7qpzVu+30X9mEfWvGMxVA8T3iLJv3A6h3tqEEqjCP
+WKvmQ6FzinxlHhF6T35ZVlfy9B/XFb9RE8fA90q1Z2aqvBHMNEnmdDn4WVqr3lGhxfV5TeEYG6a
Kq5uDMzvZcpuK88HiZ83tCzJF29oCYCttLm6CoA/7T3gigXykIFpP4yE08GNxMVUm8MjhF0ynf2o
O/q+/+TI5ZinY3XqceJAY6dQuCyleQ+nEbeGBxTSa6Lifam0vEMQWDR7SFv+nTFDjByow+FQKvFY
XAztToxOdMAgQwgnBWss+urorIv3K/ZQFJYpZyk6FuHNUNERdCI3P8RQP4uxBFMYNc2ZBMa5djOe
UC8eHhscG+fJrC9uhAHcJXXxMQsq66qjBNDomhz1qO2BVuzZh0oFWMNJz1UuvVNDWXCvSVFs6ymG
dV4vpvxaG/d5aSf/ZfDY7qaQ4kHM6g9jXr10WiRPY0aKtswLDr1SF7vYtWiDvLTeLXn8Vya765ao
/mEpMzyZdTVhClM0AynEWfWRSBXfrizg1x5EjhxtcYGwJkpvy6FLD1T3jxMfzdadavR1xnP3Wg27
WmBByY3TsSnTOF+9StyTcmKpr20GXsuJj2mU0zkb/JSWmQC2ITCSnMVCN30D0Gv80lFiH7OkQRSb
Mj7IfhlvfMCf1/6StQfM0tdcONNdsMzOS7xmVY7MrAp+aD0/RqmNvsgqrIbLJdTv7G4yTdhe5DEQ
7od2uBLKPdd8eTiQQwObI9fd0hUJ3jQf8y3oMGxq2lZwBZsBwpIOUbJ6SXkQizMc0XrjogkS+1Jl
BdQ54IlkCy4Y09wn6MBpYF3j/KkbFKKZEptA3YY05ChbbEYqB/eeN6pT6VKuXQKuBCWOjmtjaEa2
M1regeODpKGGvCBGOGDsdOPV9EDyNu0R2KmfAwVOjEtQtK0PdNQ7rk12mNFRg8seu2gfR2tzhoIu
z0XF49rD9ScQULXlTDHBo/Q8jQSsnk0wzn0DYJfC+wOMu9DrsYXEhv737JJ/eErtmETYQskf+NBy
FavDBYXaKeQiXS9p2oP5g1i5Sdugx/kd01xKthMZMgRHa5xyfN5PhTSXMA849h9hFA8jegCnCPxk
N88Wfa/vrKoJD65HAZHNvEfS4R0ym1DO/ykmkUQPft++2qlCdJvKNKAsnK38qfB2ct2B2KYbjN1A
K45A9KYoIubquCel9ajfacHJsvvKh6wKqtPc6F7ZC4KwCzkgpV2VorsgAOXNx3UNBMmJUXlliMJn
oM+wUtnuGZA50+3rvQwBzTq6cGm4Jc6eczB/OtkZ/U51qEVRfyZ9A2Or9SUhJloBm7DowgMNK0zL
sLu3vZ/02ybujlEpf7Lp2m1EHOO5a5mKRtnnib2fOqhi/Xmi3l7iW47q33UzNgd4JDDjdftKB2O/
hvTGJlXfd0wzZy1cnAymI04O2jDjmkGpq3HvtKwBG/KK3gcZmG7fzjyaLR1gwhvtcOqIvtMlFKO4
wNWmy23MfS+DvjzzVewOiaHZn3qlcwsvkzvjQKe2nhgchBUXbmztkmqaAqfdRVZdQ81JiXS1Lt8n
MqpIx9hJrLKP6dB7vJx+bt7CNavRedku8dBNY6+Jm5a70yyc7D6qlvxDOHGGy0/lh9bXdbvvWhAy
gMLIJ+xcKXheE+Ipxc6hYgnyLPGpSCyt4f670o2YNxQcOUuIqCFrYiJzDFKZjLtm0d6bSUlF7YiI
mLPko93RfINOghSVC/RUvLo0njap6eabtp8UXL/lbu79/MoO3XeLAjjDu7wNuvHglwSDaDXszby0
V17VY20mbkVsqV4f/XWKT3XfJfdV3NlXx7hbpys4axSrucsFt44Nx9Xfgshdvukn2d90dhQ3jgPW
NSUK44go2PUsQweU4rdTWDqHTni7TrjVuTBFcYxGjraMAkF4TIeLGBY2uH5ygymgZ8cEQwIX6bn1
ZvVFix5Lt0Ji34/4LP0pEcdKOcO5T+Vb40XNlcBvSf94eVXYorHSKyiaK8pAN2sfvalnmx9W78Zd
x9/0Z3Bl2qS+shpdPaTP/sr3l1NWifmxnhCRpnzV703aqqs0j+SxgVRF3rCu1XzSnufcDj3+1t1E
IeMhnrQlachT8UaJJt4TwG1PTlmVW+O7eueQlKAxqOMXzorZFWZ5Hnrp1A/tKJ+Ujy21EHn5WEdS
c+CJ5zMmM0FesE5xLaiy2TmJKg+plyZbjSuMJNolreMg0kqocBp9q5DYp5y11/gsIUsfCx/3xd6/
WIcu0tebJO8daIgZPEKsRcPW7TNe39h1uJvqyRLzGD/cQDd/rTl/JcgiKDf6T3gomJiydiBulgPn
4S4a22cyoN1mWgCqRakBcWeE6DasB/A6aacffcOITjYJcSgRuTSqPXSRtT8G1182E8XaUzbUXA6c
ct0FczzRPPXbXxlXDAwoCWxsNzBHCwT2zhdoTgYbFwcnWln882V448Z+CUSZv8ejlj9ZKQHg0j2R
KCFDlc7gy8kQNvtYNz1i8Uuuld//hdrGvA+44X9aRVFyGyTzX0GVQ/PKBxR2TltA6Zpn9kJj2r1j
UboJKtHjJLpzTJok3kZkrv5a3Grl3dUYhAosc7CX/SOSeZSpMah8y9zAq+25/ALBEr/k2v1Oeg7J
VIurAKl4OT6TsXla3KTbwlhddgvc09u4XlFXWOeS8OEoUU3YPpMlOaS+V+yzzH+n4YB5Y23Vpls4
5AvKApzj2IHDFAdmW4/ypuzteopnHMeysiR11qq+6oj8H0oCmvdz4qmNF6L+pFAX/bVckm26C76H
Oa4evBSzn1aCYwhn7Z8NSZ5D4Tnd3VjM+DfdHmZ9heCCbFByknRDHqfYvlOJQoDlkE/kVBeEydm/
WP1cWv67uOooPXTVUwCl+IqhIEJ3Ano38eeJnCnXnpiLT8PXuwpt+2QRc8J20dV+TjHR9nlJAmq1
H6XsZgyRobmhRhruisZ4V7Tsmwd3iHG3tRHqUEzp+cEpCZ4tGkd4ADB5M+W6oTE/dN4PJQPnWHYi
MZu69oCSM+XQ/6IUtf7M80CdycWxeZdsC2IhVtybHvWVUs49UxHjlVM4kGcoX2G6mKx5oQxQHSSd
hu1qGij+3XBTirK8ps5IRLT0TyQOw7vUTLcd+extiB9XG2e5sm0/P2Rxak7VEidv4Z+8Y1eHhdky
u47Gcmaa4JG8VsWBtGA5rRccUHPbX5Wso+0snylbV1uUb68wrvTBVLw7k5zvlsEdTvnQHruqogfh
B4/EJHmiTbDiKaAE1d8awPg/WsmsAxk4QfCFbGafH5SOsgN/3f2kgkBkc/kT3+QQ0pyo8eur1o2d
butEZbNdOK1joaEifFZ1ViVXwZ8gKIbm3Uq2hvJnk/ziYLF8DUHEnuVeukxRIEtsYmqPhvJtzEpu
4oCidNHjdpcKtH3W3NReUOzDwCd40gcchBevpiT5J4yKCcFJDjoyBF+F5oojW7GFh8uQs3R/yCSt
DgAj9ffilT17cT3vKGpWd6Ss5UtMYvash5jbU+alGaEvJ3iMe5SbeYVhvKXStpnHseYIx1mA8bix
u8pDvphBYy6Z5Wx5rhrZ8Nis4rEOZrvvtcMGnNaQeAnKFPySvs2efGcOi12STtxabWZP4B/J3EQT
La1ZUCUtXL9+mJ2ifhPsbxtJNfmSvQZilA7G2184v3srmDOixGxeqL8MBwjO/XZyvPg6XbiC9cQb
37Bh61saStF5KaR8Wio3eLpUjB6p7wRnmfXtefkTJUYWMWCp9yKGSSL/cWRXewHyS+C5hE154rja
4H6i/YGpc36SkfzsVZV/MLBDPnn6k1UW4eVtKbtFfK5/gswmrdhW+I24rNhg+bRjt76JPFRMsTQI
4sq1K38uKqX3NoYhzwfX05DAOtW33jtxxw6pUNepfx68xLkRTdGeM+GPN3mGNjWeiwEIYeXuSHlf
TJwQNF/soOtjlCHBIQnE94eSzDYpJzKYOQR0ysN/D2qXiuTKF4EXCCDh1nEWAljVn0A36SVqTFgA
yLbxrff8xlLvrIf1mP4JhLt/wuEl1cB423FV/j3MlsvNltM0tbfQDe317Ib+eCi9Jl827SodcQ3o
DKkhYi/sEX+i5/TTFNKFJC2r/SC65nkZ+vVURAMJVUL+h6TzdHZQFFLulgn3t9cwIbFh/2Vlmr1W
3rc5Mfap0+NOhbV3iOZO3mk5cPz/d/bOZDtuJEvT71LrRh4DYAYYtoDDR86kKJIbHFESMc8znr4/
z4w6GZFdlXV6X4uITSjkpLvD7N5/REwDxP53LTzlwsnrbHQQA3AvFrrhzOx2hXCnM01ehyGqDREO
zTL81tVVU49MFliX6MWXLrcYY7Mrtm4hopulOHh1+zyJdPALBw/Cmtxl1/qhyXtqRmhLRKW7ZKte
0s798LofGxaw22FujxrTBM1OfMN3wyIvnI0ByHZ+Hgg+VssEpbCBAMPzHjR4KMhedp7dyPHjIrpZ
M9hnJ1bsvOOFX9hXSMd2DnaozmrXfSbWeu9s8xCMNQ1pVBj6bi19L6selFHBYVB2sA7JXdzU+3Gh
bmQZF/s4jdbTQpsFshv6z3ByUivXUQ7SZ++lR75q7nBVpIoqEkSJJljFUYP5x2VC7Wgz7tG98t/5
x2uAuaGSTxZyMGng9E1wwM1Ge/W0RHNo4496dtkCwyxZ7oVBrIKmyYMWRhrkcrSuc3OXivFuilyK
S8b+yyOlfGOToFEwyR7RRQXdNJ4sld0Wk9K7a/7krJOgbZb82K3CfaDi+2IW47SLrAYNVfFpa32v
VguE0rmjD60lb979sjOEC+O13j5HE/5YruK2KZefRdzNQcNJCkjiUPTtHsqGcplWo9nVKP+J1zSv
3S80qkUVGy+y/fSSXm0mbO4Ih4rERRs3Jrexl9Do1tpQGNXc7OyoLfYlsF+8oYMuOd6CIbYJrgN6
z43bvMoeSxv0peuYYCP4aD9loA/iWJSBVdNeV5b9d96f4zolqDnt77aXNEkgZeteOo6QAxNfxJ0C
+5QtS3qr527+zoNAirpZ4SrqJ76hm1zgNwZnXmjKUtfkGHPhUSx0zKO82vfsr3iCM7nC+gDT4nVp
/u57cXNT3EkGGzBfk/rzss5QU1TYE8wx+mE0pRVe8QkfivtjlKP9dT2/glGU+c8IBqY75w3ODX51
5rCHJEP7fBtBjC0Ai7NDSYucWezm1nLkvVustAniDE6eMU95K8Pd6JT4ljwOr3Nf1Wl8A0eUlkGs
JvE1cp76/2coxZJqogSOCc6g4t2yqmkfqXZo3v69EsX6q7kO/Yv2FJiiAvmEexP/mtSHmc7rapHE
R3vwksdCFsPTbLYsT4J1YtktuhIuffAT73g6jmDQLQoA0hAHL3qvxhpFuF1JgxLloqCVQCo1P6FU
bLCnzOAYPtZROjs7YkqzcEJcSe2jV6UjSoSlvbHpNX+vVgmuNNoT6hCys82w4dP/w0L4v8K0/7AU
Fuj/Xpj2mv4eqh/lX/zZ1//jH6o0U3j4qV0tPCkx1P7JaG0K62+YUvVVYWZb2rQwQP5htLbsvxHp
x+qG/kyQEHCNvvpDlab/phwLkyZOQheLtke+z39K5v4QhP3D+/5fO60tJG5/0Yi5bDuOoqfYRBun
IDn/tZrFHcukj7A3HBvK1Bc6lUCAt291Y2fNbU/36Xw/LgicXuemX+y7sqUlTMKZ5AkmnAVkuDN9
Z4hdKkw5W7wLCHz3q9FyKx+njWLUcwS5vX64SGWNO0/PrUsVfJcR/uxZ8VBRNGt7pkn8bFF/ijSj
YrNd00Xgj2LD2VVKNGhqmm4pQ5FtUXzWumoedDSV2Dx6Yz4A/nQmVrRi+WwRoT4rh74CxPGTMX+N
Kaq+EMtRCYjogiHeDwM2cCxNjozAb/lV38y6cadvjU1aJhYairEJ7UcAoc8g1yRkYUkwJHlv5lr2
L4Ig6ebUeRJDCI9u+9qin1XH2k43hwFrihrcKm6fn5LEqelmnebkGQK3ik4TEvP04M6WBpvXV8MG
ECrMaxZN0LOcgRxBhwjqfPkczdhF3F62G9rwBaIQFyAu8BDnmTT2S01VlJysWYPp2Ho6uEMn6lAg
RFXBWi2iCKI4p4Z+XsUmnybLacywT2b3u6yshEJ6EjapKCvkCi5vCmMNaDidml2ZdEkcjMlwRasz
2dHJWGmqwCocd6zh0ezxJk+4D4GXuiS5GbLSBWMhxD0OatSyzO71atCmknWTUZ9LpxhRZ9XuPIa1
dunlaFAT03SWRor9ozDMNdAlES6+ZkW5roJDPXw36q1BKg4QfVoyQmdB060GO1sD93bI7NXsmyCi
hvNX3Zsi25tm7kU7y8VcwFVV04YMbjAvp40/E4Wgt2uJIQjFSTBVsaSfz4vbOaCLKPkRT9N63Q+s
7ceSlJJ+yCZXyWu9dCnKi21JXulVdzVeI6yve+FEW3lJVtXdtJPM1XtPx8unyfmcn7iAr2rxpMyS
D8kkyrcVZyLxTGafpZSoRWO97xanfk76ZCTdymuW6lcrY7P/nVV1WZ9YdOJtbxoQ8ucKmY8865bC
7iBxFTNiQrSsb3VSZAjNpTGEHofDT1VsNRNvay6u4hZA2EyjjpDzq5xlpC9YF+HzhedtPyJ72nDs
WW1iHhilI/tiV2Dh+2GdEKykhUzNG4qO5/Ue/Ems/tqxFD2UtkpMsXdwcq7GDmXFVD9inUJimHgl
SKmVSvwWyKnN7WhbmC+EL3F5bcp3kC142q/dOCOxIKkT52p1Asy/sUEjQVWc6cozFFNitOj1i7J+
QXxCeJPf8yNhcE71YJZkI8ulPFcdm1be1r1+iaSKGUbMdOMkyJe4H9ErKMvc2YWRNEHVrsCwVzVQ
fUFqpp/zbBytYM1bqtvKramRNS24lZ+B2+WPaiuQXAz9Bj5iD2JUz2j+RPW6Ini7papEbadyM5r5
NKVbc/TcCCd2sQEwHkZhFOzREeYCwj6nVNuAhaPqfkEWUI/pLKvAtO3MqDahO8qYDuFxMHdbPpTR
zdKVMZ2G0snLM/MT2naOXFyRma1KN6AcCl2SXVDEvo8oMr6K2KYsu0rfV3QrSICoVxFF5x2yrTac
l7F11s7fxmko4TAWu9hp8n9etinSVCbLupRnyy6LeRfrZsWSKWZJ80ebdfQt6pVyR4ckc6oSraTO
jzBs9u8WeJClbquHSyREg12p3MgQTtNo6A+eLSD7XRyssHVGyW6AHYP8Ggr2hm0/FauXXJzChE6L
FTVzoWFu9o/EafmIZOetBVFNqBSD2vKaD/qfE6pNq6364XXVit0T62j2uKKYJYR3Jc4Tw4I7fCtQ
UNBGgofddKNb5a24NfH5J76YSefTGfW6ueV9K8kug7CLiZegMQcbL07RYXoak+YUo0Y857CZztxC
KHRbj3qoDjXIwr5rq5BSyVdTjMaNNiKg9pKauMn5ZQL43VuqImkooZtOI695axc3Bzqm614qeMAk
x7uhFLGvpF6+ZgalVdnG1hRGVXXtoAEV+8oIhtsxn3+s1fZm6+HoKrRhfopG8jmD6qAmeF7h9usi
BC71XeU8plX1DgmDJCwjjg0pAPWIhv0L25PzFQv3dmWxjAtnvJHj4OE2XHEzt+3kGzQoRgsfsLGk
b8ybcKYoBQNc0PGhctWz29JjWWHHlpN9WHId+bnXf2+d6S52xxCk3Nm5OHYMFS1HqD0rTKgaCUYd
77jI8zMpGoee4eCIDRdmt7KFb1ylFZ2GRI7nByt1C2ohxxukDKyG21B9jXXFH5Ddgeo3J0zw/X/U
tZH+LlvWRYOvRbCRZJuu1k/cURd8sNbDNLa9uevxMftdCRZoR+vJKBtF9aMKtwE3ijnG0c7TPZhY
xK3RJn1QqPJi4mffKegDNl27CkYm/tMGSX+JtTAaINClgVzqkV9Yq7z0hAkU0BU9tE+rMCtVfNgC
r+7Uyh1lfmfQQxxrzjYdcCefET3t8BeivRjWg730xu3ibtlxWqlZnng1VJeXGv39qRyN7anNQLmm
LupB0utwybBEjdAFft9LSuS35bUpDTRZtthQm1xrJUlbPumINSBj4oKommK0vl3+FakuDTUHPraF
+V3Obn0TR5P6RjFsdGpMpAVTfnX3YbL+7Ux4txDALc0b6tfql1MRXgJErqfQ2Kxnz9yGwyRYgiXq
hO+8welnjyt0h0oAMrSyntQMm1+UM6OC211KA9UVDzoXMhmSmHahoRaw4iUe8nMVDxe868qPpzg/
iSahxxFk9Ec01/RwKn4oCnZaYf8GzleBqM0K5UZbXDaJqlbVXXaBYsBDpmlHVzrZ1/gGAvQp6R6I
DyHw1v9GhEEMggnbyTHkQUGuPfLVCH0SoR0t9C5gpFr8eE1vRWe/pyO+S9R5FiCF6Z5ky4mGKt5a
HlsMCXwd0wUFUrKdVgQraKDwK4fosySfCdtvH20/Bs9zPwqkZMbSUYOuLS4id2kAB9GAwH686kkS
gZJ9wsrgEYpcFuJuue8TUZ/HzjstCbkR4CH1bs6pQlXJPWEIzS5uSVcAGvG+4Y1Mj8j9empJcVID
wHlcfs7XVDiYSO2kfVxiJ4YjaO89aPlQF2DftlxveJQBP4BMdPdeaXP0BfATBX/Qs4rZwI+pjwgW
Y/lqtDpzFp65nenVTetx10s0ka46b7S6TpsdHeMaP3dUE1cQdedYTncqdboPjLvyFwDdj1ms22FB
aKEL++g56bZDAhzWxIB8NOQj+US4IH1ySCCwFkkAdYEO2nAj2ssms+UHzK1AI0zjvIhOG13cezKr
+4DRmMz9PEdibHmUXtn2bUWEQZBruj6LChK5FD+G1ngx6tg42WP7Yyxj/WbJYrrIbHvIi86+UbF6
7FfquATTqetVznF2OWStzO0PwqYytvG8NTTjRve3kvbFm3F078mKSEk7LlEOCGdUjzWoNL6FVHIH
Nf3OdduSRzr1WzIEX+IauU5QiT7escHfN9sSHxygiCO3QL4b2uhoNs2e5ZlqTHQ430sbTQDG6KDM
p+4lBpX5JaJi3OVAcJe+9Sa07vya79GgICL697noL4RsNrz36XIWMrLDKJqWcCtwbJbWpHMKYpP5
aEACIbSTVvy9z6Nv3KdPaQdVN2xYPJkynYURr8Wge1WfGSrvgM76og5sVF47LslT3ZdvnE/6vDbl
SGHO8lUrcTRHpKsRItXnNTbsF/hNutlTJJu+Ti1n249C77Klb7/VmA0gvjJ9b2eLd6vtxPuBLdu7
j2HIaXF1jB5JLvlW4QSO/rBIYdxNUAE7zxMPqJQ6TjUpHhEivsms1D6/Wuig3tpbmnnPgjU4rpGF
eKXTF0a8T1xchOIhyreOcWYjrN3uWyN6yWkV9rriOU696Dtg7TwfPCrlfnJ8odE12r2TIb1YI0nK
RMe5c8sUU0Ak0LG2GOZrnsbMN4zOL+QCRV+cBbgz5kL8XpvpeYrS/bxaEKtxn/EYjtgp9hOAaJuZ
v6rJPjr28OGWrv2uBadqLkeXmIdxumkSwTeqStr2vpTCZOLQa5inC8gnVsaPdkNuCrvpQZrq5BQv
Ov45rIYI0E3Hx3Gbf0axLC9tdEWmbGbGjxF9z07I4ZlQH1rqMIrAilRPq9M8Zgjo2KTQudAt4Svy
FWZASfIzSK1w+5eqHW7seLrPUCUyhzX9t9RU1n1uusauju3nEhmWP/YTpfVc0/xy4pB76YvnmEwd
jamh+kUW9lmFS73OXcc55GQiHERBjfUIdrvRhW2mVntwWvRlcXt91Jfhc8jTF9StRgifQS8587B2
dfK7mxxo/r7CEHqF4FYnXxH7ptHyc1mVGyb5arHfR1RjWnNafOa92bxhBWYrKwUNA+X8GY8ZJX4W
WVkBYs7iMEVQqQWNNSxw5HVwzS3Z/TgM3CVTNPupM9S3g4SBGPrhfWEUOqSu/TZv1T4dnQmFritw
RpgJ4ZFktFjmh1fmza7V4Gf0MkAbktwhincyPXl57U9R9ojf9iGtSF8DfHxTxYQrTgRKVbusK1+c
ATcNfKnn1wvLrUtvQYs2+bwOHPzFmlcH0oiWc2ouFMOyST/P7WQPjOu6AxWP6ZxyMH/RUjOzr+Vz
O/uNt10ESnEI0sUL6qK6jxVtVY55UkWrhl219Cfs+i0MqP6cqr58hlDhx84l1vuhv5jERmxu/h02
KUTL+YqT56tnv/UhkdFdxOLsqJjs1ZzsgjIzq2Dp0T+4pgeAyE+WzfBQoZu6E0W2PM+YVOp+vYX6
OV3lWO9lv6ArBIJW0fAgas52kraPEtXfk9ErWDfiK65140l6MBJN3yKGoaAdku0rIsFnz8d3poTN
CfKWBInUWokCt6FTHOiKm17N5Zssh0M5zBypln2/OsYRfyJsWE+FE2/ifvUqgPbrJtiaRBYFTiqW
W3il5K7tgBpUZR7jrgpqOb336dad7SITyi+a6dymXb1rPKdxd+bi4HHG+fTTzuPzmCQ/U8H0NsXc
S+7S0e7sYAq9RA1afszPfuqaUUAuDoMEiWQ74dJvmverus+HtvnpGTmCpSGdf9Q44C5SYzOSfNYU
vcfQ2QHwWrnH+5sg6HDUeClXbmJu+rs16Vs07bpAN9B5+QF4KzuVSz+fKpn00Pu4kCQmZBwVrP1o
jfJLO1r1T0vWN5mzstpj7NzhG6fmMh52EbDVXRmzNaULGHBGbNxnBFML5jU6bymjKroUdz4v6NJu
8ATcdllXfDgcOwiZqrsY7RTEiyF+jnxvj5xBr1Nc9L8tuUYhfvgx8AyKerveWd4Ke6W0eMHFrVX/
ihmBNX+llifrUFEOHtH4oICHdkUC7CTCfbRSBieH7KYdlvDyBuyQIt2ZfxUWqjDhwtvhkfvgQX8r
mviryer3iKuPNFnkgi9Vl3NMCbmH+Hty02Y9s9pyIsafLmzrw1KZeTiI8kTvLJvptSjLSIOyi77S
EjrAHBpyhOJiu58pqsVj4sY3qDZXuknzeEMRgJoVx5Z8AcnzdlMf3chMJntYvDEwFJqRVnaI+pzm
W4eX50Boh7ejJiZ+JsQEeL618yWB+rGUP1mRsSO3lMQokdS9u6tgo2kgV1Z8mQdrozWurr/b3WQ9
1KAcIUKgGxOA6EYnW39WEKch2tOO+vGi3pPF1N0tarDuVtkRZwJ1CKONWSKljGbpVvccu+7vURTZ
fmzZ0Kwph1ImPTaO1sdC48AkxFbv5g5FWYfWgYwiPmJc6WQ/eBK/KMA0FvfM2Ph6r4zg/dQTtNrE
sTwtSL2fEhJ9n6zEjSSUng1bk68N3jbbyPbN2uAw2QpnGY7Q35RprulRNtlAxLYF+sjdadWnSqMU
XfKEuu2YZr+9jPUOvfqa7bM40h95VLfH2MVksaB6R6+Xi8DV2ffVmX+SaSheKjnnPRV8C517mMtU
6JR5dqes7SPJjacqX+VbmVPvxYD4zbFaI4RLTB/iIWJbIrsmcvAckSIgiYP4GGJChsbO6X0rJ53C
JrpgcseTnDuGbh4Noj3VHFoMnxHCeeRsuJAd3xvbL5sB4t7I8/GOmVY+GFXSveim/J0iOgQacxf6
YYmpOLVptd3Vs6mqgH4fNprNOeneGp/qYW4CTP8ayIcQisZTX0NdHLMeWXe1VJ/OJJ+okCjuCAW4
q7tkObGkxeQwKA65pVa/Yzlvxz4ucuwn4pIS8gPGbO+LDTqUJe2k+TTbuopDMlWzl9HNqs7Hq5XI
3eS656HKlQ42b0kfXAeazbcRbB7tfq2Ur1o5/nKdPrIClh+H6BdgA8fiK3lyxyx/nPRCbAjGDOjk
1PSWoM6MbPa3tS4faALCjJyOlfWV4k1+57IobIx0LUSgLqeTqqhA55JGf+rWBTYeM8XQ3aqQtC0E
2paV7pAc5cluRSbOY2UXcX3sapOjpI14Fvy8ZxUJLMUKYTdJsavwdi5BibFac3XOzeMiaddNKhDU
vMa9kgoJ2jsUjRF2S8rFlDclk2mU0UCMJNryZd1NuJEQrvm5u5YqNNvReSmtjOimxFmxt9RpOs3+
lCv0rzFi8mVfjFn8MA39K9Ep7SW1jZ+6XBTGA5kbwdQZfKWZqIwHODYpg6RZ7Oe4jMUr4X3jb8s0
08m3op7OY5lMqN7rXnVvViMqxFgFgUMkk23X6d3kW8qhl73ktXIuOQvE1We6PTqmTjfY1YQRKSY6
5smNrOjNEeudYUly6Zy0wYiGVQpehTup9jINAe1VpEdzxoYViFvt93NfTLveSsSJuktGSeH2d8Ta
7qpING+TpdcUcluAgKVFnFc7sHtS5dcle8qjESxraqc9YSkXidLrg3XDO9atKO8oJbnT3B6hNzXW
pav5JopcvJStvh2K9GKgPOObWJI43T6hqexDnnCcMJWU37a1WvlXORwNCrZgq/GXK9ofG9Dk2BmN
X5mov2eqJwTVAHxlfv55HZVQF8AsEJrVLjhRXKuHy5zy2PRzXM9I0jfcOusikzBh9TnmtpO3+Ieb
o7Wgh7BAaai2qfVNayPuvEYbUJBEKk1Yed7JmA3mCh1r73vqee/dEp/bpmuPV1cnTwTleUlhEdc2
ggiSAIZclrwrD4iLIBsmAxMhCqocAiDzu63sQ1J3zlZlTzs820nQDxhB5cD8mXnrrRPBf0TNc4/v
94paVnu8r90RM8Fzsog32YORTtTPU58NerPDBvmItOalzfLuSZpW+p64FM/XzlaQSky1hNfkEe9y
FcUPhiC2AXVf1b1Ew+Yi2do8XKEttmZEJNlmPMlJkdBXzMnJ7ubhUXb5wj5QOBPfr2Yldomcgr2N
MIGk+/yE3DAPO1rVfSy9q/Zd7CLHVjd9dFjNAjSZ6MP5Vy4cvE7oazFYIs2cgADQ+VUANZWV+yjn
bDfk/OknZEFKf1hr1H83sqEnuTJd9a2chiuRFON1NtDjuP4sVLoH8uNF3M7bw3RlIiCtgOhPghvJ
a20Ka6eSbWalt6oLjWQV2J9j8TsoIN4KqTnHcuAMVTztFV08EbEx1aHR7oAVUpsfI55Wy1+gx14T
W1pvDcnbt9bEVboTwK/HfiAs0R8qjHDoudNvPcWyOsj6RfxQ/fxzNLLMH72OCw5YzWAVLPty+CSe
kZvHmW25Hbj69BDYDHX3OqMCKWyx8Idro9MALRjxUYud9bk/zZ35UOR9lJysYcuCPmUyT3V94p3r
HzsxL98z05Mxc22f4gtrrH3WNcyMLb6Wi2N5AKW2oapPNFrjAz9lOgPEctT7lUugDQE3OSGvLgoi
U252AAy4Gy1nvqw9ICcKs8RGtO95CCcyK9kl6YaH1u6y7ejwd1GLnG1puLTJJ3vceXTyazhCj5Yw
Z1MYwxL0GwkHaZ6kD1TVzrAEsRRDYh1xGdT3s5LYwgqQpCAhtk740zoZb5EZ5bfrQErCkrnurZcv
7Z6R0Po9ch1f+HoEpHaZN40etb4Kqe6GbkQTKebxxTXI7NSmJiDEzEEH0xU9/yL7bwDKZcG9aokL
B3CwCZSpNKxEpIpuUJrb4A7PhtFGv2KRI14fusK4Ps7kkpJfK/j7yJlfjYsxmjjRmCP1p0CUGZ0d
24mMkkSjZmhCoyqmPkBjkW/naZmnh27poas84lB9kRVLmOZz/ShBMz6TvDvFuuRdBvvyVTKppziq
1G3ipCfy8dzH3vXmoJhRZXhQRfTC9CYJhW2t+FkWQ0g80ipMCKYIulWtvyrCwtSeFpzlJoN9J/C5
TOYgIa3iW1GV+SfZVJ1Hql89oA9R3wqgIt6n+lngQj6Pw3aIXPcqAmy4C1DZGpBXk90/aUUEgoCQ
vgMxJxHAohvFyL5jgxT7VWLX9UXTUUfEMx4mK+yn5xJ/6jIchCzQb2iNPcxq9nTKkxnaQ5RpaBYl
GSfNRCK00Xa0xNWV/pY381NerRaK7i69yytxk2Vip0hLCZ1enbSJBmBaHnKjT4FYY/0QLf137Wbi
NoeXDvpK/hJQdH7Zr+7vubbe9VINXEjdD2+dX0gwfjNVVoc0ZLFq9TWIr1GaCMul9LjQWnnAgyL8
ZuRZEVxVYcH6GzaFIi5jzgzAEHXNpfRIzODkf8aFbIRbm29sOvlAZb0p3k3JTkUoxGtdAvtvw2bd
oZhJdl3by84n0JUReTWHFh8j0DeK1VUaTdht9TVws9QpQF/W3hP28p71lToh8JiQueJkBANuRleg
N+UOCsB+Qf/qxQQoHDLRM5Q49jdjqy613V/qGC81sTUEu4D39k8shtCeczXa38YOLz0Q1Bctmb19
i44PsNoQwuBvtrPso24t+NsJyXKmydLuNsm4nUWRcx7aFf6fR+xoGnFFql1kQqvXtg1kNCgEw7O5
uajI6ny5Jt6B4rk8bUyXTBhdNz9nptDQXgOSAeKDn62uZENMRr5oUQUqBXs5vJrayDDM9JXN79DU
J8MY0c1RKmTN3cjFwmjDZWK/DdJjmV0BPbRyV0Yj460zTe81iQ3OLgHm5WDmJWLGzow5WFcAzM5R
YR7jXeMoi2GRCIYONrIyrw4gn0jI7AHQI2dessIYP/rEGR842aT2DO9IbEfuXkj6e5U20Y78qG6X
RpO162wqr900/dAE/eytMVYYIDXngNdxJikZfeeWUfdlubWBdKL43V6s7s12wM5dw/GxCauAtUrc
kh1iPc1x6d0SKCfAI93qqbfUsOd9ME9bp6I3/PTLuZ5MF84gei4j68ta6PIx5HF0J0ClyCq/IPN6
7c9jP9+kOD4eHfZdyClJHpFZbHdIMG66Jop2qaeLE/m+Pt8C8h5FPq68EeO438h1ul/0lKW7FiMx
j5KI6m/SslNkzLlzP43ja2HJ/FkQLYQxeJlK/gsL5eoniYzkYzs23Q22c3Y1jUBtQhgea3uv1DC5
u752ECukZlu44cpyVUAYkmAdAGsk7BV5h+qmi7fheQQ8MXHpLfmdEuTn+tWMMd3v65pgtm7quQBQ
mKv2YW2K2LqJKjnIF1a9JgaQWlwLIisbCeUn2cngEqjs8qWNVhNxSjEMHIAOmeSHBU8EacTE3AaT
0JoyzLmZZ2DyBUwgwm+mCYs2t09bDYgTnU3AV1cb8h2Qg36mSd4g8vgC70lZL+eMc2lSE2H8VliI
TeWmWkTAPH5h2tH+TryOa9w1iJCKnUTsjNvc7mNMmXFefiOsPCWSpdb23aQQZxqrAEyctYef1k66
VyoVAIhJich3SzQi44w7JAKE/NnvjdNU5Y0XR+JEdUtEbDjdJuii0FV8h9bv5UFH4/o7tmf7vqUT
owjyMmW2aOS4tQ8TmvZTg5kQ4e0qMBNnRHc2N8IcuvRokyTJtjsa7WeFAG3BS0YSIjHbBtoi3aAK
QfyCYZOUYmyQYSdMLriOYf4zdZEtkYhbotaxsRCdGsAHEj7icUJ5ABGGWAcqzPNZXIla7qcFlZRu
XO/NnLGYgCzCfe8gTuu3vsvHm0GTO8IFVG5oBbggor1h1ePs4zhu3/PW4llb8/kXP0ULPskZc2XS
vKoN4r+7rvRIXDGnci3bnSkjhm7CVvs0HNzEIxZbs0NeMVHzl4lgoz13eqsnfkA+ar9BEo1FJJ6d
8rDmeokvfKtZtgUKD8wqZqvvmjJps2NnuhRDb1obZKALFERhW5pMSnGGfyNsKmtVj1nRMVwrYIIv
KguWl3i0CdxkukZ1Xc9te7tatVUcm3ZOn0bbrvSR2O6ebbSzutWH+B1+csINN4SAogVwRZSg74zd
Bnq8xEkhTWhef8LS+tXawpI/BN6YlMN4ceZ9O7OcBYVFU8QJDRxej4KORUq1iroIxmxx0sBbWGAX
dvM3z42thFOxnB1SJZHW+4i6l4Y3abSxX+LuwBsquowtycQjcjcjtLtBU1d7R957xEMbiTL9AX4F
HbhF7UMCBzhaxQ+wriSHBa3M4Wmd5eCFLOoTBGpdJslzZC74QLapK9XPKufYfernFEQUJU/SdD9a
z0otAMjISGAJ5FY9YnThhMavq839YNI2EKpuXLsgUjOMmzJIxsWeMoj0fyiO/2sOn8vbaGM0spAg
OzRemP9ayCQTWZJiXq8ndUnPHP7RP8Lu/lcG+x/mVbj838tgH2kh6v4sgv37n/+HCPbaKWQ6KKER
J2uC+K6hjX9EM4q/uUrAm1uWQCTBn/inCNa55i/CChNCpjzpWv8UwVrybxK3iYRoNG3HNYl6/P8Q
wfISf0pJREdLEDGvzNrBd4LXIQLyL8WKkvZDs4n6HYki8tZEo3NOhfX4pzfjv4hi/H9eRAmlSJmU
Av0uMqh/eZGxRrFPDw9h34Whzqoz1ZEUoOj071/lr1JzfhVexeHC483kJZS+fvv/1BGZ6d6oTUHt
G5S1uHAyvCSqw7w4GcW+FoZ5/Pcvd/3r/pmw+MfLgSDz1mkpyKb568tFS2zgal26XTTkP0aUr7u4
85rdphFXoj2ag8xc0/+hxPOvmZb/+ZpSmiaJni4P8V9fs/6/7J3LcuPY1aVfxdFzVB/cgUkPSPAC
UqQoiVIqNUFIqRLu9ztG/Rr9ev0k/UFV5cqkU6mwI/7BH9Fhh13OcgkiCJyzz95rfavxBB1qwTWT
LrmKSt92m7gaV0pDI2bCS8ZcXN3quIddekvj8tefeA6lufzEJpdGyK+BidEvMJ6oRmnDJFzdLlV6
GH2XOl0xF/FW43/yQf/1UrLO86JwADWRgesX+Tih77UcRq2W+esI7neW35V2DZO4Gcc/Fq0fEtK+
z2cCdvovnwvNjCErPIKKMKGR/3hXUZR4dR0SRpegkSFpI2/TXaiY/l0ow2KAR5JVTxZ7I91DVDXh
crT61k1Q+j0lSLE2HeKFaBElkX4ox857UICd5k41xuEbASsqNVZmPg5lnMO1H9A3AuSLFGtYhJUq
mEhjxg2Q4Nb144gi4otGFtOTJAfh2SOLTF1yGm/R1XoNUS9KUmuzaidQODxDMMjXll9NqHo1cRVY
euhR7XnNVYoTJ1toLVOdhUyZ/jBr3795U9Vqq84OObTSDBkGUHiK/TaQ5SEtjbIeI6eExNAs6Dd7
ezOSzWXR2dbBjlT/2UPq89DUivc2Y/3YeZMie+3bopTdPqp19NFNkt6HQTIhxZQzxFmcuO7DSbfO
nO+1+4DmKTNT0gS0ZWMqDB58WZO+RhyNvymYaEIn1ftIRk6eRsfQ6BkOQ0hBE4XvKslWvoHY2tGt
LsCq62GFJMd75qpMdd04NEIo7DQDkSrAdxE+1+bUCsdjLEe7rDekfWtbcKqyohm/FYB1fmcaVwLl
j8p2I6oyeITQHZ5FH9bokSrdOE+N2rdOG5nJqxX2DCM00A0HjtLlUYnGiQJMoKxBoJEtYSajeGps
sUsLRWsxcElSwsGRE/xC1ZGELXtj4sgkEfCw5nzqJcsxx4NMZ31kOqBK2zJNjKOs1vWwSO3IfrXT
BCupEOC1hQKOYZEnVXmQgLGHSPymDOZ8MUUP9K0N6EEFMJBVTxc6WMyShueiiDUYROWgg1trKg8/
cVcJ1PHFcK3UnVnTeAX4I0JfmbYB6BnH97AlSPnYxtumH6ZX0DQZA6txauplKyfAYMfeGN46q8of
cGyOpH1U3RdJcPhfZNmEKp41uS6Xg1wYj5Y+H8S7Ku/aZWR2yheTpIQlibEJ1ADOLG5XVNYGAl/3
0lqNelsJ5EhhPlMQAG85yCFnDm2QiRsFEXn2SdadMq9QP65g2OJYsJlH6zIWyovcN4xpoD81ZrTI
bel20pwYrU1v32c+vZ92WEUwH2rI65BqF212V5TfenWPUHtZ2kfdvhrSOVvKGdWD5Z2bcZWQRzSQ
Yve+zP7/Kup/oMMRbJMf11HXdcOj8Q8X7kdb/ON//mPV5FXetP9w6+Q5e/2hwPrjR/3pM9Ks3yxb
YaeY86ngHVMa/FFiyZrxG2c8zTAw+JjkkLG2/+kz0qBfs4madNVVTSaej4fhT5+RRomFd860VZXq
a7at/TsllmFd2IxsFew1v4ApBK+CpiiXj92YZkyHE+O+0meZFUkfBlyfZUVQwyGfbIX8oegtAHiK
/9s8TnI6rT1m5o0ADBXK3aENRu2VLhIH5HAiSHpoFNAHSnlT14QspaM1uBQizS2DwGwDq0G/FlGq
XydQhRZoEq/qLg4WgP9qZ2pHfwUlc9y3k/ctEeoNL2jgpFn5mAb0nBVIRw6r2yuzTB9xpWctbKu4
S0ffBdTxVe7Um6LQwi3kTAheWTcnHE+kt6TqjZ9EL22ePHnQ+xajxRFG9NaZjhDbjSzN08AGe0Ay
CfSpdHDsMXoCS/WglP69EqRPOU19hleWq6TSczBrWdvkrWWAvoiEdgwnZHSSWrm0gKuFqtRfxqpA
BVkV8mNaxi+hbJ3rUdtim5Q45HLxoabrS4q6aE1ppWaFuoiyYB+0NUFo9LAdr6yEI0eWvgzlKdsI
DD7rNuC3Y+PDlz+IB2+O/UtS79waCT5zKTQWmcrNKrPkDaescFj1HwQm9c3Y1bPmWW5WEAmaVa9F
r6aExDoRfG4BavTagzK+9MyeWaqeneoJ0MTY0D4UaR68gk4VKHWzdquhzXjqC7pmALcDpIlde6LS
C2h4FJrj55JTyEVK+wprg92igAGGo+3sZqpcmyjNZV3GxUo2EB9HIdc3J1G8GHouP7YFT0Bo+iCM
poRaasIDYojwlTn+jW1KO7nnQ5sBLlEpD94yKXgD0PgWFr2yROd9xdDcQt/JLfJNMAlh1XquGEZp
S3E9rHhMQiQxvtj6fXFrMilZ1AU1/jjhaG4r+iU0IxGMDXz8Aqc7w8xuHqDSe2NWCgJ8Hs0paHGs
QNt0JGwsOhkWQtSM8Q5/aLzO6lD9ksAIWvgBD5jv1ZtJ9A+YQselWXeBA5vhhtIIYbanqxtfGEep
7vRjWGjlt0zK6Icgz2X8p93QQy/ww8k3cR69wh94oIgG2VLkEyn20nCPXhtaIfoe8pA5kas40Q3M
IqsWLNyW/ikFW5ifskpFNFeS5DP0fIuoymrH1hAAIWk/e2X0Ik3FXdby7ecR9yBGRLx8v+dZwYyQ
BexGwhGOnhtCG4k2cxTTSfQdodvJlRzKuQNBHLtXxJsEoQ7ZXMbDjtcE5/qgbzTkC4so59HV8XM5
ktT7V+BJXDsTPNx5dqI8D2/wDh8h+9DFHotHaSApT+rw7qk5pr2G0Qn6ie0w5U9lPT0A4k8Wo1Ae
OMvM+31GPmFqNQ4ckaukyrR16ENxL8KMx04jp6+oCcmQQ6s+E5dhzjJ971w0rC9RycSXzNVVIlW4
ffjslWgPvpVcTai0l+Zon2ulOOUdzxNHq2M58ZlEz9WDAMRH3Qv69H7TO6aC/CbXybYqWsLm89ph
ms0+PCjdMoIJsmiqWQEF4ujpff2jMW4stGxu0PqhsawET1HiTQ8SQsqlAFCwQpRRU+dimJJlvuMy
oQ2vcfoGYx6+1Ip2IySE9YQG59dZmmngI6B9ihCzJk4nPJSSoC9fJsUylfhG8koGa+l3scJM3eOW
cPTk8cybxJ0anCH4+9DRl9VjJlePaOYEYwWWfIItLWcYszuTISdFrFbfxvMXScYGLqVBWUlhajms
qQ+xwdOTze6vjl1A8MsszKx6bAN2isJ71ozgjZK5cvOkjlg3kQe8/+wMSxpJHrrbtebZiyd/BYQ2
duIpfsFiJmhlp5z1fRqFfUL4atDTGW16dZMF44MXRm8oDjBdekLe2V1/KLHmIezhlU0ypkl5kFyV
Y3xVpvzz7J5Hu+4PKlE5q6liW7K06AnXy2PVpsquscDRCQ4fRU2PDtkDq7VujUsqazi8GQ2Tap2B
Xy2JT5GycVlHU3WwSTNch0C5F32nhMuhs45qod4wRI4WnAHv7DR7KqXoPipJN/EDngVMAr5jtny1
mleqC7lnKdIn6IBE8R1l3ycOcsqaOzUuTE7JETFsEt+lwnYwtPVjUvbxrpejVwpUFR5doyz7Fl9o
jw15l+D92/qKNqxwuctnGqUw1HtA6s2k3fRqbG908ipdk+RYH5Xqsq8LvlvPOJP3gKwJQeail3he
6oa+aZfdTTOGRY+fBn6t5ejzf4708MUfZ/GYknGaHx+kxjjiTSw3kdKZ29BixsP0HhG+Xz2mU2JD
xOROIIf53fb5YwbfbmYnTzwHj9nAQ21q5tlO7W+0Gl+FZQ4rRZlYvUN0i+o4ebfekDGMHx/8pHj0
6pH+LfSkg5ox79BrDmi2If3OToNRLA/fJIFbp8TwxCaYPgGPQ1dvEHYZ+K+SP9964kmXsGogL2SK
tOiH+hEUPx4vn99R5jZ3o4fsxBwfBtgQIE26nNFfCpIihtuQyf7eEIF07kdCQCqt4lfQ49dk8N/G
wV9jaHqNW1aZIg/arVQk+XYscCAQM1Mz8GCvI88N5KTGAFITk7IqdaI01ZIvlg0Ll5zfa06a99wk
KXqzQ962SuK7k3v2wBBIx0Juw5dOlXYpRpGlnUrnVmcpByZsLZiB8Nug3UcfwLPPRDue2S8Lv2c1
yEbm9sJg/thX8x0MupzILp9BhyJyOCea7qE75ZT1IENWJrhwNkz3RTA6Wh6+0AXDfSklpwLwqiPQ
gFeoJZl7zC4TaUC+T/deB69KoCt8ICX2zoDbbpqQkD57qoqVpfNiTKWpbqpkKo5+I+NKSDiEJnY2
YK2kc93Ww0NIZtgzogY+TFI/zvVdzWARU0+f4aFE8wK7CkQOE/ZFobDkKEis16huhMNkDeW58PBY
UAiuoJJf1an8TA8PrF+XP6U5MVrUzZsGwecKd/HrLNfMBparOGb1F8RZrErkj3jYsnyr4105iNxU
12NZ4a3T7HqDeTtbRB3/oRQ8mqY2JItIY+2WOvRrPYZUxgHiRkQmw0tFvgpN3pqGmwnQYVy2fXHq
en4/Jj+wiQ1oWlje2QwYJAEZ5HYLNXypUpadJGXjHRqdkNWRf9JqWM58GYlkYgZ3naS067HiQcWN
gQxv3l8M1X/Ni/jJ79ExdnOJHUCbPjQqZgGWrNghfpchG6AtnPzW2QpUymkjg7I4yS4CTDpU3WZ6
8SqGKpi2pRdfsJlpBcz4WuJFJ6hzcN8XwxBM2YqY9V0aoJbMOnKlcrzYFD0P8NCbbT8oGE/RLazC
Dt2brSf2Gqa5vlQ0hDF+xv42LyzziXlRDhjnECSdAXaigp9jQMvQ0JxQGQgIrdiJomjgNsags5BD
NP9lB9ZD+K3K6/yt+W8QyURwkEH/4NPD6r7NntH6VxxX//rL8GcH1j9+3F8HVmOOXsKBYwhDI5yI
E+NfB1Yd/IUtVIUMXpMTK730vw6s2m/UsSr6MP4+nXqDU+5fB1b1N4MfwshAJdtesxXl3zmwciz+
sU8CWkOdT70qfW3TVDhR/9gRLXPLgDYVVfd6h0SykTQqAWC0hh69cFwveItDDo2Isl8AjtnrODNz
h63bOBhKUTwTGTeumjKb1uxg+hGr57R8r8Iz0JkHjQPqgkycBw1RwaqKs3bdVg1rfFBR+SDu33SD
Gm4nwJYrXXhYR+0+v4LvT4wQvsrNpOQchWrtBgK/se7l+Fk1s9FN8ULQEOSnpR3bfGoUgZM3TE4h
DCfb1OQYMSETRS3OvhxzniLCjoTKomBdmPJgT01sOTKxxiZt2IXtU2jUVDn2BKEQoXLFPp+8yKN6
YzG3DqvoNcVJSm4iSvB5kO2JBy1g1SZUfG3l09caPduiJjSltZMrSUA1Jrci3BgD9S6QiCcYhWRC
5qgmIRoVmBI4paJPJl28oAgBMv+mWN5OA/e4M3HdbUM9fglGQvTqIL9D73bA/8ABL+RMHXacnGkw
zAt/9GLOO2mAP3RDF5pdpBLRuaS8ccM0DK6tBn8ycNlp3Hv00jfG2FEeU5i8n2wZ0FI4Daa1mfOW
FpXmyVdDYRzbuOSQawynonwSDVcDp/iUdBxRSLhhM+y5C/Mf5UbyBFjxDtPX3puQlCkErbOtZymw
oojNu5O+vR9vmJN1S4aph4D5t1OlgQkTFBaIFeDtzziWGmzFgFqfSiqKNYijYQdsJeS7H7C6jA1s
7Bxc2gp5MpXjjCgYQsE2w9ej2NRKgwjY16oOeVkcvc1tgHicf8c2ebJtBNm2L5OSKMCezuePMApA
3mV18VRENqcjDAvg1lT5ClN8vu0tXTuO86MzqPXBJm1hYdPevHpXNJjIYxEiTVQzi9pMlduE0upF
lkV5E07tI2jJjRK2lgPGDElx+FIwneAMBxEDW9WxGLKn2qvu8PKlSzXK7mp+26hkNxXpCbbAnGY9
4NOopHgVKemL2cavI9BSFLMJTHtNJcBYrYddlkPB1eYehx2wiaWBtAtAwZGljjYbDo2DQv5VyXVq
WPmG8oRwjTRHYBhSBsUxOx0yhPCYC44GuaInS1wI+kMbRhSlnonUzovZN6MxOSmVvm0GaXb2Z3fV
yHsG+uBNH2UIGUw0+jbhsQuzN72AfJcEhONoSspDaIgM6p02ojLi1FZHhCTYaX+IwgC+H50UlFn5
lgGKhFECLecy0GR8uE2fk1o7+lfGhKKo83Rj1fjTodd5Zgad71PgfFsnZDhzLxoklbidr0MFXDxz
AQ7kMc32Qq+JC7IxfxCPoi97BmvkWPEDdLUkZNWKJtK6OH5ibXwEv4eDYjTmoEtaDGXuB69Nbn+D
S1ruPCl88yxt817wyiacao3aye9K/WSyLDJZUl0jSzUnqWkn2UwsFi1WZkfxuWJp0+eYD0PcSVDc
DBPwbGnb3IqF0yFzQ6WtIBSpg9cu7A9DGr8Rttg9JBE1j0JsBBpW6inSbnyntoN02UdNtml9hb5f
gnlLRZwVW/5LpYhnS3QQnNUyhEc8F4ReG69l2lYLLab1EGs4vKyRGsbSO1bajNZGTgAGsjlKv2LU
y12LQBhleVZcW5Y6ba3BKx9bTn4ryyqyq7TLqpciN9pFxzCMKIYW4xzPjU4myvyyBUj3eKXsCqU6
prFxK2DBEDSDe0ayONdpYci5SWsP/1U98/9OJYgqGzOy6uMS5A75SJOMf5Yb9fcN8j//2T/rDdlA
NKBaQhjM4f/odf9Zb8jybxiLFEPAA7A1SFj/rDf4OxpEEf4hIVsqygWGsH/WG8ZvqmKCZgXPBdtL
US3136k35DkE8e+xjDQnV/IvVZ0n+t9N7KugVzvwbCZK/V2tZ8RaG06qePeZLG+kKl9qRU4S/HVL
LMp3d+n0x4/+fub7o1Tg7wtejJWZ9HaJUvPaTEJFKEgIYCtA8UwhyKPi5dfXkH8sov6+CBXc959K
+HIfQPUc3bi97SfN0bLG6XXD8X12/OHFgwbaYWis1IlzC/hlNmTNMz75hO+aip/d0/m3+u6eJkaK
7ADrjiuifpOjvIPgTbdqggGSUlycBFYqPvCsTVpKQ3qVpdtPPvdcHP7syhcqD9WWGIiWEtkGLJNW
vkGL5+odTByfaYPoTuDP9mZsOBW4ao/m2SeX/eghuqhVY8YipW6VuTvSqLluj8l18wXXbPaQY0H8
5CI/KgX+/kovUjwZxysQk3LPxSMPkwd3pN1vxuqamYXT5gBLaTh98nE+eHouZ0UhHlO77IfB7Q1r
Q0YP3UeaQB5J1jj/Ep1y05s2LMOcRc66iug9rVafXPqDL1C50EEwpx6CSe4bV4PP3YlT0wMKqPxt
ONPqcZcVNXdU2xPK4QSG/Mmt/VHa8s9beymjsexBwnk9NW6sIGHvbUcVSMo7bYNkw9EGb+NNyiyh
/uPM+rHq46MPebHm0FcYrbKxLLd4LO7C38HQoCxnvoPk+YDJCFH8f3g3L9YawuIjS43V0rUlE735
OYUGo472++ODg8Xx1WUJalmO1Hvx6QKHEuznb6FysfroPRVT71WECawNcxk+yI/ZIQ8OAR56ax2c
MlfZ9VAdYhQITvcNgTy93WN26OrtsIdv9M0DUhOs6EsARz7q7bJ+iKDgPndX0kJasFb66qF8zo/5
bQKlxcGAv9H1g7TiYLKu+OObKHKbg1XIX5KSQeUXuoCLb9aiVGBsOFa9bdRdrS1tha761+a2u62t
A0z2ZX6Fmcjc1G60Gre6K+3BHw3rwdGWqrceN9Uux/681pzRzbawz736W3CojvU2THfNtjrat5jM
sMBni+Gc3krr9ro8AfPIwhvNe4m+qFf+BlwgXtx9vsVpBVIMCs5rcgN6DTlT96JpLBhHaYfLY9hU
G6JAo327rf/DlfFdlvDdmiz3qe0ncD5cKj8MOTMGmWFS46FJ7aKTOR88PdVJO2Vh8df0vz97Budn
7SdLMm2BHzYDSUWdG0MHcom6WRQCvJ9sM4EktER5CmDf57OGtXoKZQS1LCtdU5zSUNmMTNKaT99w
86NX7nKFxkNdT0rnYeMlGSpn6GlTZmPchtFcE70DkhEvavIl6cXeS0mdynV/NwX6UqKKx4yAc6eQ
QUVnONrQZw/gDAMKazQyyFR6iUK4szEnl7eo/ysf0DCVcbcjTitcU6SvoCI47ImtUyrYnCU8dr1E
g17hxJBiOaA5SwpM3eGGQZiFAssckViL8T7yZRdKLmmdKrlDXTt+BWd8XQ+kCM7pJomvnQZZP+Ay
dojBKNcqWb1WSZomvU3TTI9Bh2MsSh3O3Xd5UG99udYXrZyS7haXa4JhkSuF+jEDcmtn0I2LF996
kptPNL8flSHKxZ4VaaqdaGXhuV64jcpH2/ZfLEk4Q9iezII7iIzJKG5xJ1okYld846zDn2xiH6zp
8oXeoQ180ekxcgbZK18CVXYyS3VClRLAI1nFN/dQaRjgqZ+t6R/smfLFxqWhtgoNAXupxAPJTjmD
qHnI512TuIXboIMpHd4G5cjy7m9N0/zkc35UwMqIW74vtiY6WCk6UM9FSHXK4naR4dxOMIkHTHfs
qNhr077TyeK7/WRT+eiTXuxempp2tapX0Y5kRtveJXV1T0LIdv5SI1AagLG7KjnpMju1oewnf2e7
v77yBxWQfLGbjVLWxjWKs11n2ftSU5iMdvvalqgExn3B/57LoF9f6sO7erGF5aJPLOQBipuP4hR4
Ymfp53nq3Pr1PXR2KiPCMpuJ1kbyWekzL4g/WSjfX6LvVugB31eGGEh2O6/ZS1gkvP7WAqadBnA3
ZHkfshp6o3n93gHgV4lH87NFWrE+uvjFKq2B91KTkJJv6DDG21sPhYbF5hDlTbqQBxsHbE57ESIm
3ZrmKgvifQqWKkXdWVZHuPf7KeldtKhfCzUHQ0iPMN7AfwDcES2lBrHO2qrXsbor63We78eJpQjo
0Vri25PXUuMtyfpegKEC0sfEaVpa0ow3HlhltwHfrEfuI34xvDzzxr0MJkZft+q074sXjUEWRWKw
6boNMDisH6gpBnM7VVtzWIthldN6XUg0PinooGeO3n6MH1Xl2Ke4mh917bZVzvbwpdDeGu0hze7k
bhMjqTXfOpCRtduBciXuT96AIxPpRh7mX7oO1tWwkbut1G0D3/V1Vw8YEa5pkWFxWhQezT2pUK46
a+Qg0kUY+zJpG6nqdVy1Z/DqxLxFfKyJAXG8t4vSJTtmCx5hRUcFalu3jlvb7Ug06srjMMbuFKl3
gCU27egKMR0164tq3Hc5Pa1x3CbkN8yT36bQ9lGirwPAG4E1ANJkHmuNdzac00WtWm9SJt+OtXWv
NUc5R8mUGGciaw6YvL7BRt+b4XArw4ekC+SCbloFSeX4KQZ+skFkW1rJY/2tl6y1TZWT1pVTRNnz
JGxga2FwE1o0aKeRNUe7T5NoM5UZs2JuBinyTH8scSWC+ByVpgtrR09+J0xqodWAE0oakG+hv63o
gNpO0o3polL7Q9DiBiRFWeT6tEqyHtOWsS1hwzSoJoYpc8g+2vWq4vrYQFNlOo3kkFo0mLqiZzI/
B/RCI0r2VmHdyEG1zRqMRa2KcpyYO+TOPtsNNuquzu+SIbuOOsABUAlNWbhktkPQwtJazrfmmjPl
uYm/qDE+ugnlH8N+xgTzWCLtvxUYYv1MrO2pcE0NUXZRH4xErMYI/rBmEkwTWr9rykDe9wH2JkJy
Xpo8JrHAZKrXjVtFhLve127xex/o/N31vvli4f4CWkuysLINkmQ96voVQUDGeCpjcuBK/aYT/ZWC
8TkDgNKLdqPTr1BTeSt5uasDRvFMa2sEJyISVkgQ9xY5zVEbkzj/VSo83t/hJvA1f0G57UWIhrQ4
fGYsSiIcHQFEzKp4ZGVdxKa5zMKTbISf7ZMfLTQXhZiMvZP+X9u65ehO9bC1yo7xOEKdwCLdi+Pm
Wxp5y8ajpDKmHVlFv17QtY/qgYtSxET1p5k1PmpLZbTsewe/4QVPu3UeiaNKrAfM5qVWN4u2OOK+
X+TpHeEMjk/BJ4w7GEtLWGtLUs+dIjGWoiBBsmkdM2MAgB02n4O8qCBlBNTq5CRWtIxx9GnZuc6+
CkG18xr2CskiOtMijT0y5r2UNqQpLTtKNHQgqxbRcm/f+B1j+dvYJMWJCEvznPbT8te34CIP4Z/H
XBSlP1YKQTeheoMaqgZMvUE6JLtEOWfiKzsMCSGYOIeW2b5E7B5Qy/FUI0yyqVkFfWQx3rSDK0Aq
4DPIDAhGTejAwr6icgNKb6xuwDx9svnaH5wfxWUtJWsB5mn8/emougGbsCmBA/P7DeKjRrsV9rEC
eA6iCvzwTcVwnvGXG2fNleI167Q3l1WY8T2eQuVA8EbPQ6bsEwFiquA2BxVu2WXbkm2ePKoNj9sL
Q0Ti5b1NTdxhjBJ9gJxW21ggwbQYXkbGVA63KSCCEOEoUR+ZtKoJy2YUiVJzRredU7BANi4ItWbw
/y1J3+YjAE6hZdgEqxp4SQxnVB4B5mnkZyGG91iniuZZ6p9kv8cFfFXojNWl8aZRRwJBBbLSm7hx
E5AV0bWGcM6AYCPXPIXSsCQc5Cr/MhRYnBVrbaE+CqNyWfZEjEb1OuPHV3CyBi8h6sVY2s3XrMGj
bp41dm+gjyaLbjtVnzxW+lxo/qRumdXV3xegkpn5KkxBzs1ElsubPJvEJlGM00jiOVF7TCBdHVty
9OCTDFYOX8vgRk+75SyOGY12NbXWMmnqs9b6ayuBsebUcYgu+f2QtevN8U4vBwc+BngrdELQu9p4
njm1zH28DbiWaztmSES6LUvfIjUUN9U9NHSdw3zTIZBxOcc+9WTWZjGikG7akrG7BNePKiXdxba5
jZXSiVL2VR0gdZmvotBfyZnvoM5eKJQjv379zA/qZnFZN3uVDCDVqyAMfvVqwEmlcWDz3otuWmh+
s2V6dSxDG9eB9lpI4bkVm8DE3s4XF/vJUa0I4DPKG7lyNR7zaJSuJyNnQhrf14H2RUlr1/CbFfox
xMX5EqHIUsensiDXlTPJV6Ournp/2FtSDjJeW4jkGfwKxlX8oD7e6FHaWBExtDyNYyZdS6Bwi95w
/QKVCcjcsm23ICQ0RJDkxCy6IV8xPTwU0L3GsAC94G3SFFUb/10Kg6GosRGgiaOHso9Wxnxizu+8
qMCWMQvYFhjHQarHG6BZzoDf32N+9uvbLH+0eFycEuBmMzRg2LQjq9Kx7Io6vb5paWASWrEfm+tB
4o8Ta0P2oFPW0Ms9KGTInBK5OZWjTfTtZ21F9YPWh7g4REw4sRhOgwKxIhRHCHb3Yryu8d7QzmTe
h6vqhXzWq8Tsz5TfrjrdNa4fW3vU0qy/zHjL5gYWBGTlSdEw0IxfxuR+QhIG44R1Ln1J28mlrb9T
7MWcP+TqVnM75Xm0UxHiKfa21/HmHT+5sR89v/Off3c+MQtiVpo+MWB/a/TGgkeVjlZhOI1MopHT
RcY+a/wHZpD7fNgbquRMDTqy//Dicznx3cXjqUTqC1TQVWkIj7KCAt7a54X9nGrtPigVJHHdnhg0
4gCakx0l+4qvVYLA8cn1P+jwi4uyJcnQnigVWkdyN67hQOzVUgcFGZ+8iB4/eLz33lWvk3oVPfz6
mh9ULOKiYqlicsWJetJdmWNtxrDIsk7zuX7unCSUJn0gFkhbfn2xD1o1uH5/vMHgaBprluO4kVHe
G6zNOlGjhf6qkCmDgy4NCyfHlQRx8yTp4x5MyV7nHPTrq//8ZK/YFxt+V2YyYg9Fdw3k+X1qbKb2
OBpo/fiYcJg3CnyZX19Jnt+9f92tlMswKJgwYzA1nBPL8VruVSey0nvBZ5zvLLyGTfVWl0Bq5Iit
slZhS5LorVGaRupnj9LPW5EkCP14p7OsqRpVnSw3ZrdMFc0h7HEpx/TKuZ9ISPExyqSJWkv0heuY
X+uTT/7RdS8WxiTp5KrXRsutbXAE5uP87pbeQ628h2juZW69kUnOUMSnMv/0fn/01V6sgXYooz1j
gusO8GqW9AHr7GEe/mOpUXAKmwtDRnVByUmAQ+vvMkuDxf5IqOoT6fYnn360WqG1gs7x69vw87cK
kdmPdz+ZkYE6ClsXvNkzcONVrUEiEPom9kaKfrFHzrOXPf2z5+3nCwdJkj9er1RTpshdYbu9Er1Y
jB5TCDYAiOf1ylKDFTHnRFh8CTkM//oDzlP6nz7hF0tVrfu+Llk84eAdN6GGZZe8OrV/9HzLCZT6
1I80i4vH0twQ5PcfrVWKfbFWpUELzBHfExV7t/cnYNJMy1re4HlZtDJzLxhWwrL7D+/qpYmy1ZEE
V+QxuT6tv3nByHlPh0ll9x73SiUWnoYHhDQLXff+uOa/ZY085yn/vhSQMvj7lhfE3PlB87/+O2k8
TGGhomAd+ljlcXhOnsdn1KVVmPzf//1/6nj+X5tqfH59RnS6fX7J0+e/JKf19xqQf/7sv1WnKDp1
BePxeyofT+ffqlPL0JA30vxGDmqyPv2lOp2lpQLzpP2ntZKX6G/VqWqIWSNqKe8UCe3fUYH8uCi8
x7nJQC1sE9akjeb04jEe7bhKlExU94bHTJGE01QzHMwjTi5ah5V8HafFJsrHz+YjF7vuHxe2oVMo
FspZ1fqXsbctK2XTqM09Gv1VZeKHgd8Z2vFKmq01gvRKqUdrOU7dAakBiQ5E7y7yugcyhaIMvsZm
prbUWr3TBgOqS/oUTeMqoDLPlO42qsQqiQAZgBNC2X7q8xc51TdYQpckkt6kSXzOi5eABq1Rplda
Pq3q1DjDaDvYBoUk2dJEPuVIyyj2pmGjRsZXIraCha7ZZ9FAZwZ2W9Gujl4CDcd4nRztiT6rFj6r
oFHdrrLOfsphtCq+Uh7eaxplHIDvJAxfA3hxcQBtqxpuO6Oln8VaSYiZdewTkwDW8Xb+kVh23Q75
JgL23o0r67q3AadnihesMdFy8CNmuOFmxaS9sOgMrbSL2FgbDLYrDs5XmfC+jQV+vqzPtpkUvQZB
G62R4Gkbsy8ebc9bFer0NIyNvqgDKaBrDKV+6lbAIe7fo4s1DHymWkmkmqNFLTnCgMtmZIpYlpY9
UAaagkm9K9hTMy29gsZGxgpJayEObaP9bO/68UDx/ri8UyKguQBM+5dNrKzLtB1A0N8j6nUEPvtA
r9d2OTJn1MnObqOFavTXIHfPneHvAztZadDawTIeQ7qcyOTuisZcl+MwMzvrRz8ZHhJMt01ebAJJ
39JGIU3JWwHMdfRQ2yIqvUFKuwnx0ozsaIs0Z15vlKfcGx7SGuR+wNceGVeMhR5lr2W38ZiUDPvy
/1F3HsuxI8mafpW22aMNQEAuZswmM5GSSS3PBsYjClojoJ5+PrCqb5N52MypO6ux3lQV2QwgEOHh
4f4LxO6UHkDe/HXgFHvcTdAgm+nDmrxVzXmBY+EVBQ6WZGG3TFPO4RDMBRRLnA0WSWpeVA0aT52S
fUPrY5lJJI1m5KMcy5fUrPc4NGEVbG4Rer9xrew60+0LdCKvAjFclVV1h7oXDrfKoUoQgIi4+rr6
Q4cii9YiguBn1zbbZAiNy0Sv13BAjl3wA5jYysqy66DkWRERTaFcVBorRGvXIs12Ti73LNCLcPLP
KI5o6se71Z8fVhOYSyIDYgjw9B+zhS6p6yzvreahVt370nLvY6xFua1iTw6nTQXt3GvgSwfTK9v4
2PbU4eri1u82hYEnujlcIbi+qav4IoIRphbBGrljCC76sTRTVAzLa7Q2741RrqLUvignug44T6kp
tSVFGw51Ve3MmdwJtjsbcgzmO5Qyeq8p2yefSNj42RIp103Ofovt8RAlcI9QlfbTeg+aaoWo6Xcf
fl7fWRQYQsQ88v6xduJVKQVPRCcmylCjxKalbdfuWGww51rrA0w0VUeKtsPBAPLvME899Jou346m
PJZutxxKiz2ceDZRqGhz+tTNMRDdVSYoMVBJy+yBU3/ylBADDa0/Zq6+ga46LVsNvmYN1kDGZFko
aVaPCNhd+X25LZKfaBIBfYdkNNgISPyodV5BB6dd13vZlFvKwNfxDGBvC2tXCiK/r1y/O0Sv/7xv
vAcBnkBk/vrgM22C48a1kQz6+MHx5soshBGbB+Ya63RCSmBugtFcNkY+CxRdub2JaXNwA8SYNpfr
KXG5aZGiVgamkcVB++EF6LbnGlGJW1qxLWEkIIy2rg1j61sGfNbk0slwiSrkU+OAvRHiofKjH/Mu
0dm3uDGsa7wU/NHdYQt1WaNX//VLzheaf1+1/nxHoXKoOyo4TSSePr6jkeqVbSVT+xDGNoqKjNnr
ErvgHvtvPz4TG9+6wL+Nhs4VJBWkGOCqfBytQ90Y60COUqNo92DM1/bCXom2pHZ/aCsMvGyUeTvz
ArnN5YBFhCpBh2udHy5sP/fOvPnpfoYJM7+wo4FvRRLqNE8VJnVf0Xf9Q4/5xBRXOwV/5nQ+VKvc
ojloQf4gy0iNTW0b264st32LnZJprjP2E9qSK6uwLuNWXLbwzIjX+1DaFwVAcRR9ruM8OFREVL3L
d4UrEVcurk3dvY7M+smYggPAcLo3+kOmdLdWy2vmo3zKZHwpYPnVqbio8fgK4uBnllWbjnqYM8qj
mporkUS/Gk5t3RqumphBSIEyJ7+DwQBjPMD3cLQrbMr98VHjd5CSL18C9BcwpMZwJSXO68p9o1oX
gwgPJcZmZz7yvGLef2NhWrrhCBhKqqaZ9lvt7101qNR8yD8h02opYsuldiNS/89P97fS/P+Yw///
m+lT2GHa3q3iFbJx//iF9HY7Xr5mv/7n/7iPsqJWLn417a8Pefy//p9/5fG6/U8kSzTNdtAecyyb
lPyvPB5xONWgC/oG5VYR+/uvPF5xwGwT5txZ/081VXtWKfkrkVewaeZ3xSwoh5ytmJXo/oamHH/v
wxqx8Hqe9x5Sg/DReEjr5BqMDmZpGohPHFTVgNuNuIO7HgMENwYFslNcwmOKSmiYZewkng9laTdh
C/GEly7CYpNs3HVeOCp0Yj9E94QGhZsgPdUpY0KP2AoRLS/zFL33EH+RJdlweN3Gtb9HOAoqkIrs
JFsyn44YiEuUN90mvC5sm+ZDbls/rNjHoVbBITUzjMQzMERCAbde9m0oF6lh1DemSBEbHuAy9hL2
iylhKeeuKF7NnqfwC0Qdl33pwompRJGBTrUC/gsFZ7/26JrhwjJO1s/I1J1fb8/S+DZmDzW+so4H
tqVc4kA13Ywm/zTg23VT2JVyX6G9viM7S/irjhSG5wcSPAO2qQXN9mg62i02iJNtDwhI1B38bqnx
ckUHoSMDMPcsSthjKqcIVTsFnXKFTHWiRV0d4y5ulKURJyOWK9VSmWw9WOQAbG6npLYusIHI7ttM
L18is/BftEEbYAZDg0do3Jpy81r3y+noGHC43VijHm4ERrzIzFx6QNphjaAB7jljhFdAWQz7OJI0
2bs8r540vfAB8emIJQ12BgqeSud2pJJbEfS5BPhqldyaXZ+IBTQh4xE3gPC6T/QUHG4tZDkzg5un
Egeeb3Gp2tsGv+DrcOiae03zlafOT0BzTY27S7og93zXETvVzWDMNYOOdaOFJoU1fTOpqP6MxtjE
EzcSzdVggSjRDfdFBWp8OfThRIZn9Fd2DpfNlBNGvZWTXRsq0ixOMteA1V5/wfUsuR4G6b/0MhES
qx94egH3jhWKRBBy/TcYQLcGtxheDlHsHDF0LZ7xjVSfqzAcHxC+t65VDJ3AGfIrRmIkj90EwUf6
qoKEBpm2VOvWw2BFIZnKdFqdjrMx0rHeVfHULUfFSjx3qLsHzp+rKEY5ayRR86JiwG12ZlOnod9C
LkDZd9s07IccawbafonaLjU/K1/QXOBCCxL1aJZacJ0lMvg2AfbZvDHZ9Za9Sc8NxNNUJ0ey+uQo
YN3dpBrZ9hghQ6FNbbQxQpqerSnIzC1pHgJEQjZNBpA3dUOa1XGO/1gKM77r7fwOF6pyPeoSIJe0
62uU6xR8LBCimIUi3JmIhKLReBT6mP0xM9gvrXYMjz4ZzU8f/fuNlUDNbpBT30ZJlBxnv7FgMQrj
MR0jO1ogrZau+7QN4mWQ1h1ZWFDLapWpdQE0qKGpNytYaNgNhniP0XdGVTAQiE4ntIMd3T82QWPD
bzQ48DVwL5EVdntl0Bz0K2Ryh3FbcdBNcyxQVx+SezXUi2fsp8K7UIb6TZv1zaG2ABGNGKnuYVuU
D0XtxyBu/L7FHnOSO9TwldlPrTmaUSRnvyntAptLqpBNbUwooejVtZxSeVHaU35bJR0lWXQPtgFx
ZpchxLEeSiBdplpZryYiynsrDPwHMWINH5hGssrLrN++O3M+SYzfMOL/PuLfwjdHlashhWgbrnOa
GKOz0Gg5clAHQwvSR9yFobBRiLAgaErEKVrNP6CJbC07S0CXzLXuuaSvsLHHVj4jpYcxvdJ2G58q
7xP0jMuyV+GGKZZ+h6Zf/Kw2cXIQ5M/rOC+n3WBWwCHskvuNmxXumSqlYdkfziLHoqBERgoEh5KX
QSJ4mgHrBkmmKMuDHLrxyckNomYENe6PYZrkt3Cew7qpBgzR3mZ3nmc0Ntl989yH81co68baRmA7
0BJR8ls9hf1pDDRjkiFWrweOpWMnIJHiMaapUP/MCEr+/Nn1kRatAnlxb+BYmy7KeYFM81Jp5kUj
5+UTzQspnJcUJJPiGVnx5J76HSuOykpxkPMyDEYWJAFM7hut7Y9A9GIkQVi4ZRQqx1H1SfxaqvtR
a18HmC6U8CET46db6QRmvSQg0pnFVk/DlMDCHqfKxqM1tarnIwu1AmDR46uLcD8I/mBnwoFkRwdx
tJOqjScrujOHnLjvjv4qt9JDqH5LokM8vWJpZeLyTWe5im9j8VzTV23LPxCKUYZvAaep1YolrOdl
dszC27x+zYeHSuTekO304ioeviMtthB013FLL9EoH581uFDS1VZBe4ie3I7bH9cUDlXc8cqLPJ5N
gYdXimx1gHA7AjKtfW/1tddGV6BDQABzdsoOdwoPKUzEVXZJtp5tlfQD9hC3wfcSTRWu2wAQewzD
1930oqRPeAYY6nWCVxS2eVG29t0fDlDI7zZLpo+upLt2xiPy/eDpskU66/5X0Vowx6lwvVo/OOET
Qm30YINlk/ZLk4aSk89Gxiqca6MkQVf1hzzvLrNuWMS9ue8qcSB2eTO+K8iTJWL3oC5vTdz0Qsi8
9MABDNa2a4AqVlpktBNdWbV9r25LJ2yBHvqll0vmRDjahTIL2ceYJmxITjTSgZybnan3Cx05lHEy
LrN6wo3WBUk0IkyLHfSza3YXMp1WDblWGwRoY7DQncg4uqBBY4z8zGgutb1YggtFpIs/pr5/VnP9
RzqqK7Ken/rkRlBM77Oh9GSdPyBwth2q5tBT+8/aYt+X0nSAYT5rcjvkxWVq1ES7SL0SKqg3ws1d
ZcitrefbIbtD2A37B8P4jsypN439HpU3+DjxUoOXI+FFgFR3KXDiB3dhTn0OR0MPITLoY+1NWWQS
yylgmRWAUyeLaD7EwmvxFrxUHf+6lu3Cd8ZLtRg2GAhexJOLBeeIch3kFIkAVq+ls1CljXtCbt+l
EuwrhJFsP9ivTcFnMRB7/S7se1giOuVnR1wUyHjGPwocuBUgHDa6XHi2e3l81PUFSkNcZHHeNGGD
Z8FVjj3RiDmbXUPToreq0fvZpMrTVJKYVeOqlTlU3puyWLPK1DLa6fWLK8CGfTNz4wmjgLXiz27j
l436EmAaho175mYH278zBVQXSo2JvsqafURLr0UEiRO566BL1osKyEIJ0C2gpxxg6vUSjtc1dMen
EPXZgFZ+GuAoHO0ClfxjhkZJdgk7Jabw0T5NrjdYAkhUu2i1KwcXF1lZS7v+aQdww47iYdSu4Rsv
6tcaZRwz/gnhb/pFNWypVct2KJd5d9HoK12/TnV01apLdqDZtNvCRfLvoEdXHYopor+r8bQm3dzq
8a2TJRdCTVdyQDhZQIwBVjDrO+Hrh4i6N5krEhEDmJ6JS6OI6rXoAfJ7mD/uBD6wHXYak451prau
yT6nqvFs8VSml4aZbVT5RzsV/BACU/ENLwGyy2BV9FC/QIJCbuV5G89pb2zq2R3LJICxFeGr41R7
Bw9LM6VTmH4Pg3uzvnZhM8bac43gqiECZNL+KNNpGabkvfEOq0ev7STybcmjQJnX7LyoHFZaGt5g
JO5FwOB+BngnBuhNzFoR2jZ3L3GuL9L7HLhlVm7rYE5XtEXolE8qJdRMLtqIki0pOWhntGTxhriw
hxfYnAv48rtRdbbUPzCA3vZRvzD6P4xEg2O0LtVdm1eeHr5WMaINKG2aZwospxyzt6OVe55h645j
o34DC/gDMAQThDIQWpEehsJnIcV1j0kEAt0pRh2VZi6iIh9LWgVtflUbYwa/z1a7b/BxXPKZgZuH
yI6tqox7AI0kF4WfIsWEH0vyiIWCu1HekgI46TkGamQKaMLh2d5Y8UHNZllanHqvrFQrrlr8Dbdt
3hj7sFf7lcAgkOwqhjfWYX9TuPhpl3DRV0kQ3xCjH8ssYo3MWXEI2q1v15ENqUHS+gnH/ajelukh
aqKdE/lcQbBaEskvu/helF4hvKTDKTqZVjid2CvJIbEPtGHG5KvsK3/rQ4ZfYAS2Fdm47vRwm5ah
ZzcTjq8oDyPHIKf+Uk3qbD2V97Y7LgLq5epRyeTRAtY1fnPEc1zfKL2zy8J6YeBVg6A6nqLHNrsN
xuzA5faXTslRPKZ6sFUTasxmKT3UpU0X3FF4L2kWVYekty/BzKB8iTRy060kspnWhNywkk47y6V5
0+UPLV/HRlLBa8e949NmaH5OEcexcj0ar1nY7grTv8ntB2482NBq3qzbLDsLtFm9zVTMnqv2MDn2
ndagETahvBU2Cyu+Lyp8vyb/W1iUBwGovfrDmh7tsVkmLmIj2JZg46KeqXOe8J1Zi46GALwtYLcj
d/1b+3BSzTqtzao7xHZP6jBhYFymFBrlN3Kh6ZhgKLOZ8iHy+iYoOfFpNOhFra6DkgTwLX/+W+Wr
/5cu9YcK1+ZXMdeGmtOG9/w0/9Xxbv7X24+DX8VcUvrwL95beelG/qJd9wuBk/ZfhZ35N/9vf/hX
kep+LClS/SgkMBn+WsD+fV+mcqg2/ecu9rr+lf8I/3FXyDb8Vef/QND3H/87xzfhRxv9+McF/9qc
/rE/y122jVYSMBUEdB1LE/pcuPqz3CXcf1oUq+bogwze3Ln+d7kL9QIg6yYLgeSfzvYM/vhXuctw
/+lasycDhX/koP9OrevkdsFSc+jeo6iKGAYiCdZJ1zqORvxZpiBcUt1p7hNhJ1ftpFmvHT7361R0
xJk2Uc9E3hN9JgeVBgrbc0EfeQYK228o83c1WGVo/HQw3Bg0NbRGeamZABm/1+7FFN8acb7s6ptG
v63a2KPeuAjcFKXb+yq/M6Jk1fUv0oTQYau7rEYypFp3GmSDjs7jLrUHwk63s+RNjjsz3uDLHm++
KL7Q3ftKc7wcSz8lDhYo93pGMyxHmW86hB5LtfJojui+S9OqPre3P+KXfn/d+SO8e13Qt0gN6ryu
fecco8tqIRdUiFbKuljWV6UnblIq6gttiYj37t0S/eQqfG7k+efvRkYPXVH9gZGx2oWYMfRXfv2M
x7BX5dEfcjB3RvPH1yOeYGd/f9kTMCDuqEOWCYYsd423rrx1u6oWySJdmxt/S2xfZOu7r4f8bQ1/
XE3iZA2PBeQedV5N4S7y0is0gtf94b8xhDaDzdiPwj3FX2uym7RWV5Bltn9MTuRZ5nVQQd0oHrP4
5euh3kjN/65e/DWB78Y6WS10pu2Kc5+K0CVKxOVPZ1M91LDbi03/jAf4r2CvX5FzGYf8JtzgdyDu
EaPon75+ihME2NtTABHFVgXCz1xROXkKI21QPo5hOzTIT5P4P3Y4E9mLbvRKiyoVut4LqrBfD/qx
2ff7mCerNdNqS21xxFw2yAZ2kdzkLZa3wQAYgpRl/fVgnyxU7qCqa9EPIvIhcv5xbzSOomQKDqgY
JioGNf50uAlcx18nIyiCHIe9rRwbbAynMjsaLtVKNO+cV1QgYdZXojqUWSOv6GToV0rkJL8wVjP+
3qojPALQMInPiK7TtDrlBWumohH/ImVhmHOip6vWynUj8MM4dHPRUzAFDmrzTMj42B9z5iYrSCqG
xbRHJx85mRbwQm6q6XA/JMCQRYZDx5qeS7T9evbnKPBukaMLyDshEWjM2Q5QlHkpvAtM6djjdec0
49bCbyZZ6igytYvYys37WlXLq6EY7UONFIy6oMRPyqVOln/79SOcAKc49zhddcR7LOpqPMUpp0kD
HYDPsMv9DZqfZ2opbn413X00nqjG4DXlTUH5LbSAv6AuWh9iMFHrJNLGpQvpdN/ht3oGQX0SyVDy
tyjzuRYADtxwzdO5nwoXR1zyu3UruCnB44V4BxJlZ9TOLxHZ/bYNnfjMYXyaec6Dcg5b+DG5LlZK
p+jtAjJpi2c6g47UM8pMqutIusmDrcfJNhSiRmsgHKeVgSaqBZh5FMiUiqZGj3TqqHtJLcnPzMMJ
dXq2NKCMwloELwNTRhMn0afTcSzrq6lah2TNyygbE0qsHYojCZYgqu/8TPp07xYRl81gBJXkVtbN
mdVBfvV+hc6YQbrEtCe5F1JJNk/OMXPyqb3X1bC2WCIhSoG5xqpIO1pTIRart7kV6/3aCWlwbEjx
1Gc/rKtXmyKetXbznqtGOFT+9zNPNe++d/uGpwKawCJBDWv+31u1+N2+MYK+UbpK79ZKJPphPVnu
dBvTC9vmZpPd2mYLFlg1ulJD4m4cfrRUmJxVagtqZ1Ndx9dOlmXaoqe6Vng26oEPFMiC6M8LBBk7
GfonWcdpaJ2PSQtkOxA5PqQDfOHj7nY1F+iPnVtbYoB/MaR1hsMgPcQhw0ZAwYgJNje6r45NVciM
IblUY194jdPSV6XZgha24Syn1rxmxyUbelDyHFrq9OvOT0hnF/4LSfTsnPTxCZNRNLZUNWuLIq8N
hTXneqghJb/UaigSAKX6fUHxbltEdcfnrTEZDhwNYT907FR77M8cRqefdX4cVr1L6HVN8Dwni62s
RNuWgWptYwOYSyNw8E38smdvac7i6yX0yVBz/5zg7gKWRTHx45urrSmj2b5w6044CdUTbU1Ro1+J
3cyZkU4DLMsAEVrDJrV16NdTZvk4lNZU1VCBJKdnGv+gVxZv2kwLV7rIE3x/c+MeqdjqVQo4hRY+
YKskrhEgrmLoCwM3druvijO7+k015P3+mR8J7VnuxzZoXc2aZ+fd/ukFQcwOTQodbRv/xIoU/whp
7lT0bajbJQXmiVFxSENUYXOl1h+0ET54H0/teuijbFX6ChaoVodatt05rUfxJd8nE0bpbRHHtxXH
sad12Fn83W/GU6NJPXv/sFROBXhSji9HbyJ/iwf3dIEE4Vw9rdRtip/aub07f/+TGcIMTtfofekY
H5z2m0AdudYQme62KA15j+9EEK9D2y23STbXxKTbBt9MJ2t+hb4Qaz3Wkm0xTiXNlzw2neXXL36a
DM9LaA6egkjsAvlw52zl/fcyB/57p/tbLHeqO3TYkxtjMJubMhxo4CJHHQJoNkfZLluzU37mbC1I
e0ZpeJOjKs0az/b2oTBL0wEEjKfJBrsKCryhAJm57tpOXMiujl8zMzYLsKqmWm4w4OYKWJfx9HdP
tfllkD7GAR3rOxN008eXaUOE6gOQICy+0F5ncrSX8MRb6N+V9MwszddZacce/l8ohSJ7vQp0W26+
ntHftz/PAFSc7IfcDpjox2dAOR7Dm4YN4A52t44o/m78LrUOmZ6IMx9v3t4nK4nszkEXcQ60aEJ/
HCpWkW8PJlVBhcA3V1LAgqbU0GDTjHvGYKhgdCGcgJC0yzMjn2SX86pxec25gIKXIlCjjyOnTt6P
cVIpW2ywm62Cp1pRAkgQ1USUT0p0jbJc9bKqLa8Kyv5n4t4nUzxnbyBxdR16gXWyZqO6TBMHpZ5d
WQTmBTbA6nXO2gMmi4X511/zNGGcX/T9UCdfc2jDTHWSINixZZ1tpYYmTU8gBSNZ3aqj374qtPSv
+uB/PN4/fT8Eth0gXJgLzOSP93syE9gFIOUb7NrA6by2UZ5stv6lChz+TDD69PUcPK7IAzHBelOc
ebf7MfjTW6fQeD1uJbOU1kKl/vpiT52/F5lv3OFS/e3rGf395Qh9GtPKHWhGnJ6cxEYM9gNAULBL
UneWbqZL26jQy3tUv87cgX7fH/NQ7EFLRbfsN/wu6mY1WFPWCfiQAm9jC9/2MppS5Gnoj3lO7dvc
vyZuJUp45i1/n1iwdBinUnekvMjYHz/hMKWxSzgPkHMA1qs4EU5Rejdc1vacOc5m6+owZeeSrt+P
FjbErAE/f06C4ElaGMdOqmmjE+yAoA2wpnW9bklLJ0RbqqnPdjYi2hGG1EGN1Ibua/uUnhfe0WBV
Xwq0Hc8kXWJ+y48BiqIrGvbk+QBstdlc7f1CJkQP+ZS47hZJyGLVG022DWvSTysEoGoQQZZNXpsr
HdfXndvE4x62Sbm2AkVufFutFl2X+jdZQuukDTWUtstG7qu4H58zO67Re1MbLxuEhS5hXF6nhiN3
dp4kuzQfh1XKrWvXjgFC2YMvju0o0r0qIs2L+67aD6NDw95p7TOJxO/fnXCo02fgSmVi/XoSmnoj
QkoVz97tIMNVrV9O4Ntb8zmvIHfoZ8LgJ2PNyQpJLfeAmTf/cXaHuLDpZebBLors8FhJ99nWAvWA
zWK/cMv0vpnS0Pt68/52b5zvGwbUB5op1uyTePJFo1RvpwArr10Q+5jiiGBrteEATMDpriZVNltp
++4iRUR95bR0In18Nc5M8Rz9Pi4qHoHIz0UNXWJyqI+vXURV3E66QgBx6JFiZvaqyApBiBGTF6tP
4jMnwO/xaqZ8UL1C6Ji3Pt3JOFjmogyCEGrJKPe4vFXHCZOpi3REr+Dr2f39VJ27BRY0K3Jn1z7l
sY/tKMc+zMPd4Fj7oAC1E9sZtG4DC8mG2SR/9/07S+3hBht9fGa3nlYkOdTnshRhy4IbxvyeTKxF
lqh0oBs5VgtnmSONtKsCWLCFC+KC9Q5ocMyU702Xap5T+NNVXihPkdXZ5zgJvy9sdKYJ3NzXoNqA
Mfv4hR2E3rMBmaxdrtOUTFEY0TJlepFpL451KLAGgP52ZjPNG/PjqprHBMwGt9CmHHFyLCHG2mMX
YUe7WWrN8/FNO5Ky9mfW7u+LCfC1JsjVZidqgvXHN8M7CM+3yol2fa7igaZX+hYYwAxhUdsztc1P
FtM8g9RXKDKqRIiPQ7modBk96u87HH+6PeL496lqJYfC91Uc1FD6MLoCi+hSxZosN8Y/9db/Ywrz
+yblRckNda6C1Dvfrh3vEotSK2TiO2W8y5sh9ZCIL9aVb2LDUIjd1NnNmZ3zpgJ8+vnIRqmKEH6p
OZ6sXaNtezkORbyLVRGueny3PXTzA2/0w2Ab545y6cuo2atYT605rVBMc5BFDFv8NSogSusWu6NF
LKPouyrrEVhZYW8hHPorUlrf83sT1dupM5ayjCW/HAcbXJ+How/EAC8k03w1u/ZGWE378HVI+CTg
MpHEWfqUc2HqtE0QJFrYyLwBOuJoQHEcKwOxh1Bl6OfBJrbrQxU26r4fAOg4Az8cIkBYXz/Dp5Nr
gXgmJDi40Z+i9eF1Sg38drIbfK0C+WNoq1IfhAPJVXs0TSu+UipQGNTjCmOLzRZaT7npPGsaDgIq
po1bvaheZJ9BXUUcZdFYVj9zW+FOKcK9UIygXNnk1/tc47LZVSYNSEUxchKV/lXwdzNbgCC2JvWM
3e9nccYC9KnO0YZ0+yRJq7ISUGY4xLteM+J1W2qzxNAYwusNxErHNqTGZGt8/Xo2PwsBMB6Iaq4B
3FSdf/5uZxgYbncmtZHdDI5eADwDSz+hdeHWZnHm6PpkE1J9h7bhUuUF9jD//N1QUdBILW5r1g7G
96jJqcFBBsBqdTEMm4RE/Mx4n8RQnSOZxWrxbuzGj+O5BbQ2jF/jndZo1koYyPuEAO/OLMd5K59s
dYbgjNIILw4R5uMosBPKFsegeOf3VrelJBIu26jpAVdy325VAFOKjjEI++YcBfTT95sZ6CwZi57+
yXwCIu/KWHfiXaM58qiBHH/ssQ65/nqBfPbV6EWRxrMuiWUnad0YyJDihkIoG1zNKwLVP45jBzDH
VpIby2/KMyff5+MBE+C2Mt/pT05bU7OyupfMZxfFnuk0xVq3ZABnpDYWDhYzX7/dZ1+PJIOGJykV
3a+TQJ0IIQLXZjS70bJDCHIIqkA+bQdkRWsN2HE1PAdKUHhfD/vpS9IFY5fTl1JPaY4u/Z7az814
F5Z6uInhOq6x+EGJ0h+Vo43EyM1/YzwsnefhNCpSp0ulyg0360LU1bBWWuhTml/4MZ+udylldgVq
cF+P98lpr8MdE0DZ511xekyIPC2cqOLuQ51TASIn4+2A+fOmBf6+U2DJe+6oFdRY3XDbq0p4Jtn4
JKj9SQ+jGWFReDv5qrGfWxy/VjJb1/UQek14M3H9bZBWu/36RT8fiaVj2BS86GN93P0hnWs3qcJ0
p3Wx7wWRW2/riF45gtrJuev0HK9OIw29S1QfKONbtMs+jjXG3YDJEklFqLbh90RAyR7HCm7+TBaN
LFnugiF3jn0x+UuSoebZ7JqzN655kNOH4OB3yRqpxMIV+vgQpaBU4WtjvFMV01+qVsOZKhTfEzjI
UjfuNC+1kRZl7QdLHKzRO7VEyDLwyy2mld3m6+mHcv/b82BJR19XcNGlOHVaMDYU+NJ6NWHtHFea
Bqw4LP7IWkO7wog4nDbAmrDZbkvoBWmdotRhGX5/MVS9+dK05UBx2dLuYFfUxxbENq4jctCfYsXu
9mbficfR6BOsr8s2vZ4Q7YYBnIRAOfUuoGKRvHQt9Aq9lleyRJpwTYMz++VHeT94ejmYL0MgGocw
Eq+4OC5An063utSQQ2jTxvNJKm6h9JXXighRkMr7rB0XianCSqgMElMEl6zZBRvLxGSBsXO76qwc
aJMRBs6w6hUxEyBoz6YLv0mbjYyrkpzHTDJg1nEDk9402xTk9+Q8ZlnEiZsNsv/ulGN6dHCifDKU
CYXkMgtpOlu9QIVB2rTmQwlHEC3TyrpQUSE8DhU+tCsRD9mzDu8EJHEwWNDO6dhAMg6Q4RiBr3ua
47uv1Vg0j9mEVNNKQ7cRRG3TKnctj40ddBIAKJ+iTHvJ1Dy4kwNGTvBArMSGctBGd4pZlMqGZpuD
nq0MClT2YvOid8pffYQgpI2NsTcgrvZctVE+bPWRnuslBfb+e6U6qZeovgXji4QGPkZsi+083/ZV
NqCft8AEVh4c6jo5shDkYMtoQOHVE3UExSbpku824O3WszhpXozC7oNV1lrji6u1lr2n4W2A9O4i
CCwogr1Cb0TcolZsbafUNcj2OOvk5dQWjbvAJgz3uBrMsL/JzcL5ERXZwOdLCwA+iiX9oztYOKgl
Pb2VGtiDNtuRT5hlSUwJ10CORm2FMc10hxUALVNcT2ErJq0NcRTVi/whE+WAGILptlsjRCy+rxNr
B4mPClNsqUfHNMtb24GwTtiraDjYXdfdlNAq42XduEkL8FVq96pPNNnWqYwvJrVWry0+urFI/CHJ
F0iLJcNitHo1xEJbDbbSqsS49LMRJWOtsY4F1no/8sp1DWgXtt/hM1u1FVZsKkTIxMzUn8hdJCCW
MKvDqVUG5bPel933ALs4F+idPYuz1Gr5Isyo+OUaaXsnzEmiDh2hies3g1gZQH15kqCPr+L2TeIA
VePvZgtlAy+eCn6WDp6nZxmGQP8wV7uTVQKvwvFBIS5zaVqvTROOGfqUYfGaxAnKkgpQ3Gc9seNN
RPFRQEeJymwZ4CbWb9IYXsUEOMjYqX2hfTcpliYbvx+ca5pLAZKBSWGg08uVZuW2ofEYGbazhxMR
98s00iS00SDvIugnRv7N7amtYo0RmZL6Lv7entBTsQ85PhBT1aoRl/EqEaZncCo/2yN84EXoluwk
I6JFBa0yRHVE5nJEECaMpFhA0MVaOYqt9DoTOWL5MTbMCzHYAbyWpv5RNEP2pIjY2IFD1+FM4ouD
ZbGPHLnbD+JxSvIO93g3A8cVBV2w1KLEb5ZNojmY8/qKAqAsTOVL3atIgQrQHt+CWOT1Qu8np1pr
Lpo4fSzbR5zPrXEJwboy4Gqkur/kucNsFQI2NSgkGyP+MTJuH5s8zC7TvsKixqnqAVBn1pq3sToJ
Lt2lO99z83q4Do2+vI+asueDSpbu/2HvPZbkxtbu7FtRaI4WvBloAg+kKU83QdDCJ7y9+v8Bu/s7
ZHWf5n9CE0mhYDBYzMpMuL1fv9byp76Wv2b9rn0BXH0IILQpSJCizwTmCFCRc4d+1ljqeZvfY8DT
2dk1ZWdmfN/Sjwvltt1h6QFpaOaxPM9FuX6ak1v2ydikBXbmmRkTO4EwZYa3YLfgN18sBZFxGkgn
siPluZqMNUdRPqVCDreKKHnsvBVO2G2CCFY1qoda7MbPWlucxj1/i3K5OvktIM+BhGZK1QjwDAKB
rbCA6mTqdHETptwWcJxr27ushSa7bzNV9GupM25hA3EQ6DohQ+OBjpXwMO2KXng54uKPA1C7R8uc
rU+IntewIg3nWrPekjoWhatPOBtnxLgzCnubzmCDYacpWMDv22lucxubZb0Tq1TYyW1lUD31rU52
zywnOYcVN8+fi0pJ35dSl73h63vI9VTAujCJb0m8o1ACpERgs0B2YjbfGjWRJ1sahfqlZh7yZRqq
DlXiuVp1W9pAyQO0EkC6JjdiEWBhGuznyq5oj7BENEG1wm5fQavD2l4FWHlu0wiNt7lYfWp3GqhV
ECZlBY75NgIKsGiOgG4vS2/rb+1oawbx1V4Ps2FD7TtmVD1qcG2ltYBBEc3VikbAT++hqx6CJV1m
E57AtkakJxWWE4tZoXmvoNPo3pBibmHJAN1tV0ozXsfJYkB4u+nN+7rrhruWAHFyZMVaZ1vPKDiD
KSrBgSxgxnNP7mbpnZBpSJC0u9X8nkf+R1P4d+3X29PYf/06Xj62/wdM0NNROGYGf4jZjin9nygi
nr7eyo/l9Kfk3/9w6b3SnocA7mG6ffnY/DhD/19f9ydvBArCOtRqzEXSV4YS5c9BeklWfvvO16JT
BKK//gNvhKz9Rs9fJBr/Y/6es/tjjp5f0XdjNoUHSEdeogb5J7jg/vcQF1zCvy0pEnb/FHqCn6Wt
dWRvr5IpUH2qkc+Fcimi/NTFwxUK5FCxWyQObPMix8d/1at51T0DEmN/cKjdxdITAqDSXfKQX2c/
8W4XCHrDxFt9Jo3uQCDHstO7Q1ycy49VdMDNLBv0WBtBjXgqvNRlLs2R/MQpXdnVPT2eI0ZmQyqA
/Ly6ctC65WMSoysfrKfM2Zwu7E6DpzoIWp3Qd4mEEMSZC5tw2EeoHftioMZdUAaFu3kMpod63D6l
seJKbnkdgny1qSi4bdT6rQ/BzDW9zo0t+YpL2OEK5Bgghm3zXF6MsLvKsXGnB911u2SuHqnuHlfX
PJrD1q/DIah81RPCKTbj5iG5F67VUxlb1+ZSh90hhuXlDvP4EZTdnnDRAkYkIhNBBVqhF0TioXuG
AZqI9iW5h/TAXj+hoBXBiu8VfK3iD/bXyBvcxH/ObcuRAt1ln3rJN93hvvptqH8/DdWTQr7B7QLF
hVbDbqLB98R7RtXiPGgCmMUcVO5DBpDdzF/8Lto99OpPkysFfai/708wWfuKQxEpLs+Gt/hGQGob
LPe3cOZTy2P9kPl7YD1MlBMjdMseFtdwyqCOgfCXwezArRNs7uygxW4XcRYXsekr36S4vEfo9rP1
Aawh5zG4vT09O6mzuAAzndnT4uG8+PpdE6l+Ys9eGbQhrsPNwulsPCR323lzO1f0RRdMoN25+l3x
KJ7rL/sb4Ih0o3CPwDw7YIlX0e097apcrcsQlU/ty83rovWb6I+OFhluzZfk99lpDuSwCDRkzUZP
8kq/uKgX3G2QwK0/uQx/5k/GvRH1HI3RvUBxUKku729x7kLAG+Su+FYN21g+LW+h93Rhp+dkTW/8
nPPz5oqh+liflGgKsfKb5JhX9VG6ZyUGiZf7ldexT0Re+zKdqhfpPv/E/uGdxQMyIAEgdT1WA8HP
78qn4gLEI67OBKMn87G4GOyA/kxmHN9i9TT8opyAZPm/2eqvqqNLMzGp3HTSZXMWj3mWFXRD6yKg
Ek62YbecQ+9++zYGuW+wK6uojZib9RD0cEZXeIam26Yl/BGSEKdyQMa6o794YMqc0n6Tu7nPqJkD
84dnEf+HkttH7DC/DKXQYDj6c+4ZHqvIydzOoUvvGz7weJ63wiofT2oa10HpoL7gjDb6uG4drGHz
oJ3Q9fBQ7wzSIA/yr3VnV0asEex93T/VL3M4nqBSfzERuQ3zYLsjLWf1w+Iynx4Fx3CEN6rb89oY
Ju8zX4+qEzGNk7jNi/k+vciRdE3zs8lauuh3LMgojeTn/VF7NLzBn2PjUhthGs1xeq5O+zXxB1+9
0wKluTd5d2JTE7ClyxpojsTyXo/94M+OaUu8/g06G+fj+8r+jGaeh8y2DXrWHTwxHl3F/vKt4POL
y57kvYmD9pmz2bXLN3lDpMXLuQjnoMCwmtcuZHzP1fwZgRVbchcPzLST+zfV3kKL9Sic0resOLd1
Puq2GBECOwgqcnJfsOFnNeChXITT7bz7ABE9ZFi86WTdVw5DTV55BZ/um575qBJEBOgjsvTkQHMB
47tMqHmVd3M0myGLuy0+jltdtk/pnZ7a6c1GqdkpvMbPPLZA1IWNpwaAIr3VLW0iYLe/jk7uImjt
9e7iqI50Kj3RUezcL/3FXuwebcEJVzN4Aoiiyf6W4hFmF6tvr+4t0lxkGjNARQXv6kLxsQvBID0b
71O3Z/nl73q+HcauSMADCSzjgktDqMRNHo0IuJAtB0JIKOdmcfuSutMvioLM2P9csv6Xyzxe/6H0
vxh5SQXHFC+dp192XBkiGYFgAxUKazj1eCa9u/u9azpcAbdycoxzxpOAV5Cbs/Cq4D4hauEzN8eP
OXfjTWdr/ubV9pebc3MmmzFtJwlm7iShdFDFWzidJrYhStz+sWUBJrur+8EM9GD2cc3IQxY+lM54
xcHr/Wqxj2VzOEl+4SLC7SBQ7wEq8/UAlHZkxgmGqvdpRWOuKraw+GGKq+j4wiHUWWOiU19XEFCT
Q7PW7byBP5PXo6MQoD1pm87xEivo47GehxAuZ/6P/kZUPqp8UYf4FFOYnsxh6AE5Kxd7fHnnSRHt
mZD6z/cLIZF34drEGGQus97uzqqkpxKoF+ZoHYopbyauTmb56FwMS+vKTcOJKz7Wiytnb/jNx+KZ
7+e+ynbvJJ7uicHoQyzkSW7t5fzRHaKKmO/jdrOmhPvqJfFMr+OUtm88Fqd12YCfRNFOn5LUzl6G
U8faAVjvIojioOnt6BE4Hoc6ALZz9W88TotlavkoJUooZSLsHTCMTKzCQndFb3Y3Ns7mHMKdx++O
e4ayDQ8z9VN8B6SwOEbk0NkIaCKyG9l0EVSl/rGUqSjzOcltOMiNa6gRSTxLduUmbgJMTOcgE5c+
nbYQS8DTo6IRcIN4h2AfS495Hm7eLdrfUUKNN27HwFmbPHviiSAJ2nMWDXF3LFRXD4S740kb7hYi
ns6CNb3U74PK650n4BNcw8aCuznfgB/aFqebYRVK9uxxLzSbSoJf8dNxk0dOvuSviB8QiWgYR995
zpxOKJ/GQA/1cMQrg/3xrFA4YYNOwv0SDiFy6P5xLJUo79gjqVt42feFKeEqFk4UTF7QM4AfIaHM
0WTPYOcdS+J2xjaF1bGSsS4iSyzDeCReH4zcYuIOB9IvZ/D2d/u7LDpw3m4WYK7CARIFXF0RGKxv
NRihYmXliXjl7hMk4lHvQ6bJK1mwhAK7+Fip+dUMkGf1hbD3w8RZTlaETltwbIeRtyDQZitY4NlD
vs7NCHUx0Q5DpNH4WcUMW+fDVlXBxC2VWdLHpU527t64o1RGOARpISZQd+DJ8NiLnvhgviwP6hWb
xrOuXelSu8f9bjkZ2C1Cwl+Xb7NLd+GJIAoPELPze87jFlTH/XBy3rNx/Q0WwQwWnstylfj0YfgV
PtNGEzshwRYpnNWMo2BfEEaLgXnRPutsX/EBlAguBp41t/0oBA1mreEzk0eTju1YEwasGB7YI3g2
IpvwOLJlG77Mk6oi4leHsC2EwsZtfYvrRPEGQ2B6ltu4BHNOxU0efW6sK8bKd9smfl/hqy9hsQ7P
c+zWzZEOMyTyqNmpjkL82XLplCjPA/pS+BGQ8k7nzHbigvDzJB8RooWPffd6nMp8zogtZnu1Jbt8
zL401+NWd7HGiVbcBqwnv289i5DcDIrnhBC7vauDjkAlcxXsEzj2065fbnf1w/Z1DY9AYSSyyQlX
+hDLwVZPAom3WVertucTWYlXsY/LSxpDmlf48Bi5TcywdFzGsFYF1XZGBjm7gzP4MlwYTCda3nwr
QObQIQiC1OUFkq0gDzkXHz4FB4JZnwVmZ+4SdA5oJgSAZ7uyYbkm6m79PNyJoAhuiXMKUorcrp2e
qOgIuwTyk87Jjj/+aItfBCclZ7Cc1jviltbjAfnbZbquZ91hlsMd0eq1gpFAbYX/xh74ehnhYWZ4
IoVq2bUNlWD3OkL20hGj9qRdk+djKJofxCfjpdNfIIrRzwRiXgaxp10HJqmEFsBvQhZg59wWpDo9
/XnGmETjKYmaF+4vCwWCgLuJLOR2ku8XgWkFO39RI5kITvmgfjGf1fs84Pbw3uIp5XT09/lX1LFO
+n0doIXi14A0YGCBJM9JH6B08yBNCHCRhJlHHCrttuYxZ+J1XGdNpJjyckK+VDuVTWHHRYx5DKEH
srWAF2xgLfY9senHG9Q09rh55Tk/U9U3nMlXgsWHFIjnP1Qf1S6k0phH1gdNszM+9k5+SmB+Yp3w
Q/PMm4n5jseLmp2PHLyGkCQr2eQeNtGRh1nfn5vFF0Lp+1FdT8IHwlMWoDCck3BwTTt9hvtEjnKI
G4MMGPbNLd5DWuJ+XnmI1DbdxV+9jzQ0MAq9bdomO5FzpHzuqbZug/AiOWtZuyP/29wjDIXu2Fa/
R41wEnMIGIRrs7TJuUgvIR4KZB+ZPV7dDlqabwNmdewceLKWnNORP9dRHvVedt01f/22+b2XcLgj
ukXneCX96jgCrR1bZtuaHImzsC0YeEPhQfZ1H0VeTmMkTi6AzH6pHqvrlgaq3+DcjrCOIAizlrCm
QXIE9cXwWO2Y9dQHZO9C+8uxRP/AoEN/E+BzeHCsXefj6Cg4Wk7eOTZNy9FpE38PunP/CLaPxb3H
u/PyrQiOePa4XUcKMtqk0Bxkw0W3jvhWwEbp9hwjR2b3uOzjpCaHfzFAMje6wCARnZMIyLwm4Xf4
Zvyigf1HXYNI+ojqhBMwb2JqCWoIH1FufGpJJMV1cNNJQwMIbDhZKGw4kdZJMPJHOIg0JKFu4Zl+
99xg/K2oClDK/q6kjW4L78T9OuudxgWooRWzjp67iPuFU4LD+s3uo8qMUTbxvYUHIixsyTZwpMFR
fxmD7DDD3nGXSQEwyoQFZ8r/zbeBiFHwWw5UeAu+hcDF5gOcMIGUn0VinF+L6IixTQqsvmyTgagu
xAQEYpnXfiXVxsMc6aJAVPFD4e2PCtaPBNKMs/+bNPZ4/YfwGxYyIJVNK10IUok06925UVjCr3tf
iFM82oAbPuQGhRKe3ODAGk52phZE5QibVmIBEUHH1YEHIlDZ3TSs7o94a42kwy8EGQaO+hS1JCJT
e79LXpJLcunP1l0fyd4cIehBhcMiYh0cakwE1UusUTMa3lTPm5eGY5QQ7zGGhcVGf+Ao1IR1PFwq
fz6hxslfOPMPp3EZT3p0WMTJN5/mI23jDOe369vVvjdwQnUwvEBWdTdciqfh6+EGpOfDv9UUb0pP
CyW7wQUMD8ZptT/PbO4af3CYKsuGHQ7Xj53H26ks58zVQqQJdn5N7wUTXPHmwmW850gqD79iuv0J
GJkPXD7Wv0kEvtSPXCrWh928cfMoLFGkO1zKTmK5EKJyfIfKibP5cM+RZ4ASIas5nBIUrv7iYiZ4
zxGjJQ+rf0Q3GoUGomZbfrO7R2xwlO9kr/UHDNlxI/ClgRDofuNCccEZZgSfstNhpngiA25ExTs3
0R7flIdBZ7vbDaWsGYs+2guRNJZ8pVMfTBSIEHV44tIxA5D9e/Mb4WFnoyne6ikx5FuRhteeQxxz
sGEvIS4LCvKs3C+IlcxgJf7p/SOORIOKCPGIsckWuAbodhxtvLPu24v4tniANyoXCfWKy8L2PowI
8j6p49QEYa2DHmPOEqRbwppc+Lkn1TpBWeq/oFXgTFFvgyTCRlQPq+5kcX8YkPBIbUmu2bMLz5HA
3GYD3h0h4kT8c4R4iteJvprZbVx5qGE5R2C4cuOmCNeKLWmxGkdI1xKWUckhqGuV85GUGOxHiEWw
Utixc/K5uqb3i7tik46SQ42ZgfifePafdyvAkH+zW1/NeUC6qJVVZhqX5Kt0pwJ7tilDHPHei/i4
P+mljVSlv7tHIGtiGo/QUvJv98LdQpV5fK9F+ZN235yoqj3sn6szr39D+MBXQny8Z8bI2fnZXUL9
+Igekvs0vj1BOHWSAiXevzXUNxGodHZPpsq5+UwgExiOZxJowhhS42gmJCaJ8/twu6uINfT7/mS8
7DH1PXeIcJpeGTcskfxcnwdSzMt7nCOm3xWvJQZv97wbRRf5Xn4/xvUZL0RAK+PLEn+iyNlRmtBD
+pYPZuoun5FC76LOV0/dybqrIuw7VpzyOZU35U6+DicjIvX2jgS/CP4A7PxHLZn/FWKk/w05j35n
F6WT8e+Jj1zUDBqEep4/ll+HLK8ZKP36nZQp+vI///t/ff6PFo0i/WYyNkevX5fBOuqs1T+ovY/f
HMQS4oEIhKGbks8fEj2K8RuCFczqMJJN9+h7X+ePFs3xKwUCVBNGLCa4DuKVVy2Zf2rRfAdD/GtY
yTgoHwDKqhpwZESEQEz87PcAvuyNoFXNQ1p/K9SXVQTnWQ4uOGmHSRKv6VMHaJJjVJgUihw3IA4/
3Lm/cbnSz3v4r2dwQKR+8LwQHJeK1XMGXZswerHaA2KhDcM5y2WLNGRhzO4hnz7UOoBWxCQt4cv3
E/iPlvD/P2r6/8sWOkicHx7VX9qSL0//7U3ep/ntz8bkj4v8+2d/X+CCfvQgGVoGGf1f6/j3FS7o
2m8igFPDgpfhoPmS6Q78scQl8zcVbRZQhfAHMtylsOP+WOKS8RtDfCw9ZtUgaKTB+Z8s8aNw+q8V
DpEKg3QoLTLOd6DawN3+vL4EQB0LutOJa5WzL+eoqpt/qBv820bnzyOOfz3Eq2HKg7fEUmCSd9G+
uTDXFuQtDYbZevrh/v/NVvl5JPbPw8BxBvcGoBf51U4ZhblMR1GkXFctfoMuUtPAgKhZb4Rmiv75
UNLfHYuh8GPOHuI863tn94ddaWlN3zEvkbjmPJ8yaTwxAGKX0A13yRZ0cNzmynxqjnwqK2NC5+vI
EOGWKuFxd62FkUdB/8XlH3fx9YNkqhPEOI1rzu0wJD+cklSoUtXsK42WTHhslSrMltQrpemUHg+2
N18QXvoFPv1XhzzW1g+HVOV000UR2cxaTN/eNg475sicUJKbmFWDNU1brV9AHP5uuf54la/6aSOi
hlrfcZVtVTiFmMWZWoa/eLjHQnl9JyFxkdkY2F/mB36+LMSG5sZMRx5u0tzv4u0DOpFgwrMYobmL
XquXWYfTYSwQu27u4UP41fGP8Oz18WHcACYDzImZ4Fdbsle1CU6rPnH1+UOr9nf7SCd0qMLyZp3N
JI8ZAooLzXpcrCrsavMlG34F3HuV5/2+l8BYQLUHQBDqi+MUf3iyVgLoVpnrxN3q1Nf34r3c1xC2
w80pmi9Qk7rNMco6LZ6SKjE+HGoWOY9NuKdhMPZu3QRXO8+HjcdSOFfWdCqhoJjFEtkZwuup+QXG
4OdJij/P92BuB8HPtnz1yLq+velMM/LINv0yDjTNhBSlC5hzF+tJGIaTpWoX4LWf/nmp/J1lI9KA
FAFZNFgRX4UHdWKw4ZYbq/G2fLL6+r5tZq/Xs8d/PsxB6/iXFQFak8gGIAVu4dWKUFJTSvqxSBBh
em7K9v6mmjBt7QrCXI0vFlpczAxjpKkvlsL5MDEFIsHWJpzRITkvt+qY3wz2XTsYolyG/h70cvGY
p7MRd6J4vmGPthVJ7tQXmiq0WuS4U5oUOxUi1p64KrEo0asVnzctC/752r5P+/z14gwRDIMBu474
ervtoENKYTRI+STrOTPqe3lF1lOzLvqAnFpC3g7OD210UpZ8jFYdhtix/DgNqWfVRVwoqi00+ft1
ZUZORThNowOx3nUsvxWWtnabfTVBBlxg6jqBuBqIcXgDWFP1ChZSD3cYJLeedcnA614KnlGi4S5t
ASopIbBYb1UoVgxpcKtJ72EvOO6kmMOPKGNZ6WZIw/LJGOhPdVrYc0dTXs+s5ap13V1Sf+iM9Zop
A9iX+rzJgj+t2eMGcNzWrN1NGtiOy5lmTlqfYS3xkgHdga54v5qpdxwQSrF7dvl52lLHGNRrulbu
qFfvu2081Yb5ZVEEfxjWoMtpXmRFDJA3BsdnJ/vuMhQFm8Xka2L/UVbzOC9u93OeonmW9XdAHi5m
ugXw0sCjXp8aoBVGmjzt0OsIraI4bb9e5YVtqzL8LeWPRjne5R1qTe1ePs9b29j9rbovLGpfKnM3
KflZOt6ZphAxGvjFvEEP0OxBw+hq1cIJbchv84InqptvisMvaKqNFoY3Go4+AdIJNOWC0qI9YzwO
Q9Lo3zLu7WF3j3vdbq0Pv4HafTB1/cjveUnRvqypGt6OAVHcXmjo7aNU1Oc+qRCNN56EZTlVuQDJ
jHA+vquZ9yDdhzurzGIjS7xhrM4ro5P1Apu2odEWF9RnxFa9Oc3ioaOukcDjL+wviUIpWGPhCXuk
5PNlTCdHUKtza63BTbbOBaxVnWA9HFZHyMUglZSLWWWBrKdeV2hhWqY2EgyPC+oottLCod4v6yeA
x35hzsdfuxVuuM1hiorKegKC8zKAc1/HfsVgskAWqT4XnRhAMg9ykH0rDdEAPbmYqE6F9LwwLv6t
LGJdS73FYFirmenZ0DVKxqhihL5faLGM3FhDj/J0ekyYQ2ak9s7kwTXq5iobvDFd7UKB4jIPizzR
Mjqg7z4PNyr6jUgFRe6jCbLp41Fn9LlzncDKFN4I8xgByvWkrgzFlGpzlwZDI/hquvpzZtC8sFjH
8xSNS/pIcByXsMJZe/J9DYw6nkxNv23lHnQyDfFsd9HpedKzzFMrvAuOVZefTWlyGqmINWnxUm5r
fzyaFLxrn78fjBtbhB4c62Su61CTkpdaXn9hof7OyMOZAsZR1AHOv3bHO7pllTnKlquY/Z1hjmgY
rMGkyb9w+/LhLF67fajjYK8jgj1gRz/73CJRq7YDrecuVvkNOKyN0IqdVs19pW3uIKlxvtXhdANw
ujV0D4UbGg7pu8OnilryFj2c2WaK+1E3x7fGWp1B8TrF+ku2p5/z0d897QEqJzQCnYzw3c9nOSpF
xhywyTyFtKEgIYmVvVn750VTw0JW4pV/BUuKJX36tCvyRdXWwCig70qbXxEZvErO/zgVC+apI1Bi
GPNVkCJr1VIplU61f8ke85EG1W3/NJUbpGE0KIzRk5XxdFu6j7kxOp2BsVAF75+919+ujR9O4dXd
WOdaqAeDU9CU9Wp0aWFnTfuxGIznfz7O3y2OAz4JpZduSKyRVxHAXHXosYyK5e5L9b4V1YtuCHCi
a+G4W9/3yG1OPMPY3Akz1CnZu62/Uy3BV7BCVtIDmZt9xBbPsIPG9cS2zaZfzLi9olv4/jjw35BU
Aai2+OHVvdBR6quMXoIlvUEmYJs9pvDdQaDnVjKBWc2+1CfeJFgvQspAdY17++d79Dc5mSFCUWXg
PWA9lF7dIgHITtatsLTX0ocV3JqZyIBn6P3cfpX+/U3eg9I0uLCDRo0fXh+pVY2mrDpmX4qonhQP
Yke3SGhiy1ugtCoW+RfsO8wX/9U4cEhmj+HF4gqPkekfA/IKyeIaqkaLEUoCMRwHYAfHBOVxBLq9
JDOh3gne8csj68wRGZkUGrjJUobHithIytROizeF1rzK2Mcuh9pWhbpenXeLKVEY6IYxfbfnq982
YoCCkNcts1fotbvymXql3k8U1KfpBcj+uc4FRAWEJzBcXsHcO3g+Zzatc17i/DItHntGVVMtLoc8
HmpaCD1F+4Kp3FkLO734sJFVbavxRqy6c89JH58f19nfiswbWyUc8TZmowGxoamj4uPW7N0RjcHL
DyX3dNI6el3VGM239LIWaKdM4526Jd5MFIgITCyJKMGTZh+7ZLL4/dDfiVhMq1LDI1halsmBkOpd
qgqu0JCxjEUMguDbbJYQWJgv6rQ+dtZ+P92YBigLRrhaQsR8iOAA8I5Iy8DZjvOMd6vCJKPVLgqP
kEAFmpQGeDv0j9bPqoxaQLpeD/u99WqcyB/yLnncW1R2S+EEmAofjV7OEYoks3lWYHaq1oue3T5I
UxpA1+t0TfJGHAjBdfNMGQLNPc05otFkH52hZRVY+UNK9NkR9aJ5RFRjnTcD1a8+ixdldI57OI/d
nVinjxb6dpJMH5rP5TuBIR5VXLVwXpWLYPF3EZ6WLkcmSo2bYjrV5nM/b2R6GprfB0lE7oAuiuRy
c0FnPZRN5Vq69bijE9uPxE9Vhd7dFhyBjFpYb0y1lpGYUi6DQPcpNV5AJp8Ta0R2brvO+XxCpcA1
Cp4pay21EPkr6zNc4FetvtsN9JV6gu7hA7QqTrfU90fNyEwIqzQ6cq0SL/UctVsWK3ihUd3dLC8f
9i130mY53UhOG61EySG1C6s3XQF6kJQPZ3NBkNxmT0ct5Fgj+roFKWZqXjBPrMHDxSKfGG1Ged6G
PVBFhsz1BcHbMdKxriNiN6Op2uj/Bj1jaMez6QUaoNAfG5nwZDTcIOEQbKlCbWUQtyeSW57Z0i//
bOz+6vx0KFeoiyM3CVxB/65I+WOGLonFxLVb3Frh6cgHkP067USVxzK4FSrycekTGpABkKpgSAgD
FesXaelfDC6nQNES4pdDQBq93Z9tUiMixC4qq+UOVerNt9GpZOYZtCrc6tH558sl031tAI9ijG4c
AgAHGeLr65VulnC7CanpqloRC0jo2dk2MvUxZI+GuLsK6El7UMsHQcu8DjsMmPcNzI0fui57bLcO
bS5FjpNWOM8Z8/kVqfC6fNJV5p5XKGbVhpQT2yAVuCZEBhEj04VzUebxjFSdPYJ3tY+Q3SBJa9s0
mHI6wRtJQd5Q+ViCRZ+co9i160Rh605XsN2CZYF/Do28MEkY/yX8bQzl0pRKrCnUj4z8kfzjcWDr
wFdwtXRW1IaUeTYuNpg5gv9NvTRVenPzTEddyWDgIkvfFiYtZV3frzdpuy7jkYFW2ChFHukA37CC
e31We/0C/undTckfhLK5H9H5ts2V8TyNpKLFXk5MWY8Da/VG4ignj72UPIkliL9F8LDD369+3Mio
b8KTgLN1ZATNJhkc4yZWoaqOn4Q++wpCXrFLUwl1xL5NfYpmtq9AKWJIhUcwk7orzMkTUgawLfEE
0k4412X6dlTICMkcb/ON8aeOJnq5x2leB8B048S83cNTw/Al7iojWZNv5MDN7KfdvDpDmqLyIPpY
ZKXE143mWZCtp5JjUjJ7kBJwKXt17kQlBuNzMcmnK8FCN4s8WYGX/qaGq7S5LLN4I9lXdLYoecak
wbTRMrRcLH7Zp4+HmTVa40VabujFTMhL9Ic0jeB+/3KrCPO1QqFgyh3UZDjTKhxlnOLOlMHAL6aB
gQdzfJJb7XDBhUN5/4uhj0xEm6hrZgODy1mnHGTHpn1rSic1v00VWIWh5eGqSRZXQhmWqDkqJtMw
IwLd4u1jWZpPeT9dlap60LEtxtgwxob/xSgjUfqtFcdPWQ/gBZb63i6FHZmhrXoYR+ONJmePg2w+
dhhnz5pqDBaCn+mQvBwpdnaw9q9wpgv95KOz5B4q6Yf2Zpukng6udWo0Z1oWz2zJrRvBu7VGJJIn
29b0Qc9J44m3KwkeVR2baYt7cmokJabkH1eG/jwMRCfdvl5LY0W9zDCYL+rQpFLM4r11mzO05WqE
haC9Ozw9/G+/iJ3/xnLQviNmtogJxb/U6kfKW/U2iIzYWgvRETcTx6sfW1C9nUuqE/9sqv56OBii
KFGzoSl8kin9bBVFFDVXZbyRIFXT6YhPMrJm83b7eKz0dl1+cbi/cQTqwZcM1S3dUv6+Kn1uMLRD
rb0YboPRr0iw+9yY7XIXA2o2Ti6VH8Qte1pMpueyOsxpqCPv8fD9mv9fk3D7hQIQvJ/Qgh+cEf++
HX76iBpXXv7YH/zXx35vEhrmb9BdI+ckq7AA/S5j/XuPkN+oFB5U+gFQZtGkYzn92QWX6YIfFQn6
gzLLWib//bMLfjTVv2v08EG615b5n7QIqWf/5Hx/R10YIonVz2s5MdCWaoYtCdJquUBYxfyqMMxO
NlefyrkKUhkohHrgwyYHzsYol1Cz1Ou4KZ86QaF4IT0s6cbIx6wznSgmH1O5AZpUyQxfm2VZ2Jp0
C/ZqACVey6e1QtmZHzx4Kd6VuuxbFNXmwe4z82xIfQA97/OuTi9Suat2B5/GiJOUzALe7/JuEW6b
ly3MAqsbCnePspZ9WXWKKJox8drwUha3z12tRKkFm8aaFc2Z23rVpeGMkjbqzmbfuUVNbbLPoNJR
jFMxCdBIWLLoFqleYPk5mLWZKN9VnjUeDATp8FXo20erWoJkZOSzLRF4afPTsoxv55QZto3KYPbF
QPNXuIkM54vG057s9lhA/f9tgjhnv5nvlkyTHTDjb3PprlO01lOnGeHbkfHJ5qVX5S9agTAkEdgD
Aau3IRhqNUPxXNamfOm1UqTkst2hNS54A8Uix7oBsjO38YOUzyCTxkbyNnl5U7fa/8femS3HjWtr
+l36ullBggPIm74gM1Op0bYky8MNQ+WBMwnOw9P3R9lVpUyrlO0T0SdOR58dO3Z5l6VEEgQWFtb6
h5tFmuOF49gKyQDuAlORDpRKmuYzzhrBIKgVZV2DsrtMqlb5NFnLIIwcC6KXK7Zp2JB8y9oCr7e0
7ttlNOobhB34QaO9L7KxvbBSa5fUY33ZL1X1bQ4T9b7QRPLeqZZ0b1T6FfUawtRAaWDAleE/NwT9
F4Ta/IwSbMZ/Dy5vHzWq2F/i5JEuVv9CjOG3f8YYvMPQnkTtC7sA3DL+cRWT3h+EMURXDf73CGlj
/mFi6HOAUPgrxog/AN8geSHpOGOqIX8vxsCdfl7+/IfZddRD88SsUlVq6b6qrOQsdLwBH/AEVo9Y
ms8eFoP+JLzYt7Wx2OtVYpwJSpD4YCZA+kQu1DkUy4Us1E0eJU2ci0afogfbquyLaMk/ooKJalPd
3qhRwn0pi3unIY+0MWjwJ0Byvh0Xs4/huwowBgd2SzJ0lmfeRRzn8jY2Jw1GkDfZZ1XrvtHCfqSZ
2WUPdpZZH8mqLUSz56T3B778dV3mnzGxd9G/M1u/DVW4s4RmURu07wz7UeRFEwzGDE8kobMV1lZQ
irFFEaVNr8FmVNdlGM/7SoXc05u55upQ8i1nfnpvo1n4xU7K8C5OG9zLBgPXznF2nM94QIiLKFvk
VtUSDRV8b/wZXdOrLq9ACpWof6JUEVbfEPeo9qmDwm2lIbOo5rL8sogw3DWLE92HhiEfZGc4/ljr
Cfa8WXNBHRe/zigx39XVbG7Bfi67HAO2i9jACtKQMyHe0/ljFkY0tFhfgSNL785pEAD0w65efIFH
5aoLEd0AMsmC0rCG89AOgbaOqv9CSj65aMLaGGrErl77Qm/Gi5rJvKgK3dnaXmueWRbFmU035en1
oEp1jSs8le+wKfdhguWwn2fcB2In68/Mpiqvrc4Re5Xq6Y3jNsOHPhlUUGmhvHXS2HszT7l2VUbV
8H6u8vyiqWy4djGSfricYASmquzGm2pILo5VXSFZUW4cZQxYkHVhuIoCI3NSxfF1r4jpXTpA5XG0
buMIIJaTLbAFcRGM13XkpLZZnGJGxA259YeESsxkEg1DILKeOz8gDZX+GcWNwiR9eOcWCjpmw/GH
sa37RjZh7LdpB2ms43WZIgGdOLff7CKEimfFGFDFYvzRfvhPS+H+68ZPEvR/j593j2X0QtTkd/6O
mqvdFERUx1nhUWuq93dmJsHZoFaNJ5TFP/mbvzIz4w8L8Aj/AR5kAuQgCP8VNQ0gX6Rm2CatuAFi
8W9lZis88lnT6K+oaR57MI1hZAH5S+A9iekjzmeQy6IOp/omNM6yCD/tFP/Zre0kUOsXN0I0aSrR
xcUCto+S5oyn6QMV5flVjqr8BhkiuC4FsimlWX5OCrS+BktfLmpXFY9NFA7niRYWO8Neuu1Esuo3
Lg7xk4Ws4mLYE+yxFkvzNLM565MvNW2AXR4JdUOwGHJ0VlDzAPR0TYxDUGkKk52qM1H7EmGbP+ex
0y/6MtUDK9N0JJE8TA77gVSQrPdCOYO1dWvV7EjDBcyNwnJzX69SdqatY0yEtPQ7L6OhPsnKeagT
MB8F9h1U4HRIXeNSraItnBcAKALlFcD4y2UiU7UFauzqg5Z63V2FS48fo0L7kHgTkkFJPH/DXaXf
eY2EJoK2T1DquYNklFn4RZbCt69KO3By9V3Tjc7HYEn5KIrwdRwk0LjjDuTFVHlnhHl7G53C2E6T
+yifXeyy3R6ig0yQiaHSkFvUq2KzvB4XpGSQpzHo8UVjvtdEMwEwWmDmdKr4nKeRvHXxHjpzqnG5
tgUmVhot4qsSqdBdhiPdznWH9gLTnH3piI/uWpk3ULAKbKtvA9XpKCHQYdzNlgUVbnFgiWZNJgEk
LFBUx+k+rtMzd8IBvagyKKlWc+1kE8ITDV6feYheZx5NVwXzfWZK5G+iSL9H0Q6F8jSkXBpBqept
yIxuV/iRQmyqHqRGB3+KwCiJdwUXbr9Ixuaq70pkP4FKBGQ0EG263Pvcmh0QetWbF9EEzNVa0N0d
Ql09DFhE3A1DMWzQX5OXSHRRccrNLiQJxdE8HyfoS1PSPPR925/JZUSxRHMKlAJF/uEpLvx3gORy
+EqAvHpUXfyYvxAj+bUfMdLV/wDwChLVM38kgpQgfsZIfGdNQiHGWZjyPEW7v2Ok/gdVXDRxUPIm
NXgyJvsrRup/2HJtIoLudlDqQVL4dzDcTxWQfxrrf99ejxuSredRI6xr7UwY2LSbrcq4yWQXZYYQ
u4K5oqb4E82kM2s2Pk2AwP2+GK/qSZ0je0ndDvuioDerT4YRXbbF9Mmpoo8zjK0+u3DF53huYdn3
70Qj8XUwiu9hsdxrYv4YL+N9hwNFMIDwWfQWiEKnHLo2CRIaZnxThRFYEsy/mzTeeZ13048UcT2Z
neUK7+oYx4eNmtvdqM2PVkxDuazIsBrnalGNXxo9iWr+3UtBGlUJbaP5c94Ze2XFi78Y96J1vMA0
QliUrr532GRkKbdlM9xGRvMxbp0vU2d9mvXkW+/F5M99DbgDvcph2feNvuk798+85t5rzmnoh5PE
Sl6+wYVj06IBU9E4mQjFfutSkB5qKt/pCNwUwabcuI+QmdzMdvOtNcfbvAqRPKm2ZdxBUPLeCVCh
G3fB+KIqquvZg3uaxB0l4RJujIid3VwPNzqCiwR4eKJozH1Vrq5jW01nxzLOapWYvqaR5y8LZP0a
hlKOkSmf4TfGrU3QCEADxP7gdO9cXBH9zLnxtMw4dzLzTNNl/D7zlsBLvE9NaI/bUEDsl81Nmeju
dlIZbXVtRi0MC4R95XT7aM64H+vdvVwA16ApOkDAiyrzrJYL2kZ9Ml3Fdpfs6zY704cCzqLX4xcR
NYCS3Jqmk/klnmp3T/zVttGEC7kXhnB4B3h5Sn/rtY0WKNElhZ9HcATnutymMof1Eop6b2XAh4C4
gYHKqu2Qzt4P2O7/15Hs1STPf4ybx6Q8iGF/Z3g2gQiwOJ5B1GpXDsrf0Yu/obsmgHkTiVA4X1Gl
PzM84XAvpmSHKQ3eBy4OF39neIiEcReGeWKg72V7aFD/VvQ6TPAklo2UBHFWw3ZQ4t33dG1+1uez
NdtkacxIM8Vuv5sl9jYlwnv3KWnm1VJrOcqqfR1k6QRdK/aWz2LVftRnVDVNHBPOn8X+tz+C5gED
lMz1Wb754+tQ1F4r2/yDrt9hRdAG6KpBBiVbRLCWql/aexde03fTNq969KKmJHzUrBrv37YbioBe
d+2zeaEI6yGaS3Yff7Zn03pLSvcnrYN5E1qjeRfOy9IHmRqtB6OYdbQwLe0T2qpt4jcNwuJBg4Cq
7k+ekg8iInVt5aCdzbJL9GBOtMbDCdbRJDe00NskUIfu5sVGHAXAZ9A6WWL5Dd1zi9ZXdW1ryG8G
DZ28b7mrOgtIM+gEXzjj/B1TkAjpnQwTHn/wZufz3HSeX2h6qvuvT+STgvQ/h9KPiVztetHMZ4Bf
rI3cDkclLUbSsZb91qDqKUZBbuyhGkmJr9PC66H4aijjbMgHKqKfy8I9k/FtPWR+qUe7St6FCGlI
DNlmJK6m85o2ZQ9CUPGvk7ZdRSw3rtH6teXurUo7YYdxWKz5+e1XMBwFa47wYyOkpc66Kkpbvn02
JJuI9D8wsqQ8e32S1sV0PEeAqumkIOxn4NNzuNgMSSZeNDkCHXOJBJzNKy3Dd32B93vxeZEj2is1
jq6vD/qENz4YlaWAkhDGEB7uqfTYD0eNzKZNldNBOi3rAkhNoV+NxdxxuCT69GiL1ORyYCG47BlR
9c4qQIf7DVSEL6oqQDAkc3WFS6RAbU5H+RFtVu1KT0X6gY509j6ec3SZmzE7m5zZBjbkRtappXWI
FeLl8ABEMw8FfOBYtnv0AASSBflM7DFjREM3+KYg0ZYNcbAsEI9F6lS7pjfRcRlC5Fz0Pt8ls8me
05UEaelO53YbI46jxficIF3md0K1+8XUsk0x2tBx8+bCdtp3Rd4NQVFX6aZAYvHaqLTxzUgPjta3
ftstc/kmS2le9zZn9OtviFB9uCxsHaNVMA+rbxLgh6MOG7aNJl97pF4/WM1eNM15nbgDhtzWd9AK
8OKX5cSIv0Q9RgR57wpGcyWQr8MlkWdghIaCEVXT3M91SlWuH8Um06hTteapjh7Hyi/PZ4GTp7CK
2jKnyOFoFf5gTWvRj7B1J8g7u9spPZFBaSUaLQoTSYK5qHyoJ3hhZ9Ymmb6/Pr9PQfxgB3BzJizx
tIAtSNCPSrJ9qDVzb0X1JnK86CxH2fki74vwPJcIw4NRhzI/C6Roykb6fV17QWXWRBpbqqCj7Ogr
DE6v9AEoayW7nWd298uQzVuLClygUa7biNji/p6VcA+KgqzWjZFYKx1MQ1qM1KJct+8LpNXddPC7
0dDeFmWGKCz2BNtx8MBMpJp7P8Q9ajuhyrZ4pxV0aoih9oRks99hAfieNYmcDTC0ZqJlkeRmejnx
3R6SuO4vjErByJe8Omwaph9AyP8L6dX/a2qtq6X1v5fSglk1ffs8yVp//scV0YQEyWKG0AiN9mdF
7McV0aSLCVuPzoNhWwCZXPbWX2U0+w98VwjCFNEk5nMO2/KvK+JKqsSUd3Uwc7G3ovj2G1fE45CP
vx3jWjrxxBAQK9cU8Dm6svKswWjDBAEWrHgb7N7G2vD1NKuAfrh5f9fYaKBrWWNcecoK/xw5lWK/
sozmzyl1Qo1CViv2srDU+xQj6DroNLd7rGxHfWxDCYS/7g3gyPi8qQY99SQud6Wgi7l7Nt1vf2zQ
58nZ0XG5uvThTs3RRaMYR17nKO43imat3mhGYBsIlzdJg+BNm4ICXywaAxJ0YIFYQtp/+v1h8UMk
HGPptFpLHE6eNymbLoNnBHOETr4Vbng0Kvmg+KblQg3D9dg47YmAvDaen0Wop0d9PqY4HBOyj2aq
bh1TR0EkVDYwmzD161qcQt6un3Q8ErOJcQ01DCq5R7FQB02RaLjkgKQwbQ68SlCMSoZsLbGWg3bf
zZ51WcSzRHKmr1MEZ6g7TkuPCBN2D86lplX4Qtn6iBNUJmy8hmOTbsGY9AgPVcJ41O1Cs31oRn3v
h7lXvVVmSyeBtkOWb15/U2Chf30afJrRUqeUvZLn14Pu2W3C6EsLPBUa5ylK6nkQK4j5wRjq/Qbw
jDFtqUaWBiLcvZy2siADpypcLx+9RckEPJuNJuc4GNchMt3jrjH6iWgLMOtbjG674Vt57d65pUEX
SZNaqDZ5b1Wofueomfv4OfCcYn1kKxPZeZepEMpVnzMnrqoAnYXrVI3rpHnRuKyIAQSSwLAh6/k0
v+061ck66XU2R8iSPr2LEaX0LQ45IfIplhsBhYP8igRLXFjf5rTiIr8QPypAd9grBtXUT/XG7Stt
YyzL9N2aVDTi7kwFHfiARUq5dJ75PcNWVfPHwqCv3wkNtTAspa06UOYQTpvJHq30qo2biQ8vQN0F
RdtAzTLr1EFy1DIp6HTRItB+N6yYlztTsdxkwojSOyoFMPXSaZVaF8PFWKZhYDjLZG+BCAjlF3Ux
fShtWSVBJkTB8QllJ+YIvp8zc/hU20rXr2JD1u1bPfIouXRhXtySjFXn8URrfWcv7bh8tZcCe7Jx
ShM0xqQ34V9DPQus2ojh45ZK8XxbuZgrB7EzeyxuCELRmZNjKgCLLm2yYO6sQuKXhP1Z0PeNMWzc
qEWvzabp6RdRkrV+ptMQbJNpFru27Dh9Y+5QIDKHaoVgSDsLRs0e70U4NxdCT4rijN9imTiyj/BW
9rxlAKxtt3fc3SKwfWEk4L1MHm6f1mB+A3hso+oGq4QcNBv6R4Au4wNOfCNKjAkvOoe1BMcorWhY
TqTy8K/gTm6mYagb7Km5pwakF/m8DWM1huBHQDDT+HVAafRV/bFdg/SQ4DgfQOpV7501iI9P8bxc
Q3vVCqK8uwb8cA397XoISNPu7v5nMdvcgOpGBIsHvFBFytlOEe4TvuPFGhA+fdLcDer/NK5NJ/Pu
k7QAtHJqNx9vZlC/aJdL/AipEYAEOtzMI8oVYyyZykXIN6VZfHWxkdwULlfWqk+upr7hZBLiu+rp
Nntdu1moIlp2g9pZNNzOy7yv0bB4/UutufdBuOQ70RDjJOVOy6F6FC7/mZgEU3Jw0k8P72Y0NO2n
ObGf5ifvtNjw63XaMOz1fnyH/07A/scTMuvfM7DLfnxMuucZ2NMv/EjBLJBkOGr9LMSz/f4q0lsO
uRTRHSDZyi2BQvNPBqb/Qe6FmgLuDxTk127lXxmYcIF/WHwct01o4oTW38nAjKdb9bOFg282xtLo
plC2Qg7DXbupz0+mOZO9VTRCbYyxpVUZDZVH8gUDzUJ52EvMCuWViqJTENrlhKxV74yTrym9rrG4
aXTUoCcgxEEZZUQft6uwhHCSGEF7zASSAHZUTesPf4qQLhRm0gGVKGMKmtSIwus+c7J6I9qyLfeM
NH1ponQ2Ay3UoWA0WW+gQtkN00WFLQq+LINrvEM1AEpjgqPjZskFeF/PUsPiu33vCnyHckf5Shmo
Uulc5wJTDgrxflmX59AeJxS7VKNfayFI930J2/OqSQr8IUNLxNHGmqzkbSHkUp6PYpGIElNoGTZj
WQEGpgXYbbN8Tt7oS4dlUObeTJWuXQsvcuhIeo2VvksBx3yK8MmAAg+kfMBpzxQT5xIC7ZMXPhCb
dSSmF/5YdqEFObourPl2CSfn7QzKjnqcA47lKz4sGqauUYn+d0zdz75wCb5QjhwSuu1M/YDGcZUg
eShDK/LdeG7UTaTNcE7sgZprEOuc9jf9EC8uHiIFEuE0ffakDsZylvWxGb8rY6+ffD0yO1oYSRcC
Va9NKD9m0V2YkXTLfWpW6nKq69L6E4ZZInzL6MT3MnI5qKSXvs0x3FWkZVm2SZzEuQPIkl+1DZBD
v5mWmX87QID1lWuWu3iZ1Jc468Aol0JaH+0IGEUeQvDEKkHd2CYdFwc8y1Iwjb7ZYWBpQ9vB9+uD
zOiBBrldkTrhW+NHeo/hbZ8KgC6JlXeBpRsJNKbpDf1M0t0eb6lhE+p1GQUeeTmsALhQ3llaTc0p
4t1RUsfW4eaLhSR/ENQpjKNk2KpijyWyIK8fJcku0hLnTOhhWfueo8OOpWc6wNmteEW1yUXHnziX
/LKEt2yPpros00q+U7KyoB2o+DosjfI9hwM6hXM8nchAraPE/cd3ldTOkUzgovLEc3yWgGLLFOoZ
sIBNpNda4qepGWZvw6R1Xd40ZjvwdZwRdd5Jz5u9EoC38ICaLk0lMm9LlQF57iYnA/Faa2n8aYzH
707nRN+BaEFa17wS9mlm3QncYApstRqDC1eaVpcxTIdNGZffndS9NkdZ3VRsxB3GNVDZxxbXxojW
wDdvttN3Si3d52LwHABJQ0lBgWaWKYM2NsKHwta0b3MUoscEEOGmcLxK+mFtqt7XWz4igHlFL3wK
Saf6Iht0P9byrgheP2WfXCUPoyXwS3Q5UCdZ267OUUGKW6Ycxlj0Gygq9m1VNMPHvnbeZ3EikJmB
GGfrcKTLJp63tYNFMFUX+ZjrfftWaiNdMRBJ70Mj1jZZPsyXLjnLTtZdtps1MZx45Ue30vWNO+u9
GvUs3juX/8PA7g1lrByN9t/SiP5DzNvYjqladlWvizOvdFCy5WzixWNyemqaXtgZJEd0TWg9kyOt
ne7nh4rngR0G+89qm2znvERiAIZP420oT6p7VxuMG7MQ6LsnbbGblxb10Yo7AtY8u6Jalq2eed/C
ItKurFkUW2pl4mLKrOxELf24+sAM0XmCocDNHUtyrrWH39JNy6moHOwxcpd+6tLk7aaHm3Gn+p6z
Y5nhb7YgM1CSnHuxyZ2w34aDuUBpzj56UTtCTHSsj2CUSMlrod00obba6Q3F3knceT/JvD9D4sl4
Z8S4R//IQn8r2Xq1joVM1JdKzQ3aCd3/+lclsXW8v38Mibaf46+yWwf/ByZm0s3v+m/NfPut7fPu
r7LP+pP/p3/5U47uFLZ/VX3692TrvHk87CiuP/4j1XJW1Kx4aiAIUmBQY3/nWtYf1LIQO4E5/5RR
Eav/qnZ5cABAGXjCJt3i1ynf/Kx20VLUbXqTtKh+JmK/k2sdbwrow46+qo1R2EV469j1F4MtCdxL
iG2R9Sq8GFqRXMZpa4T7yR1MRJSrSsm9KKNO105cWY6j/zo0BT3MgHWacN6x92dZL0mSWaEOxj1J
N1qZzvejNWCTMOhxeWKs48ck7mAuSh5G+koNe1Vze773h6I17Izb7SYeixGVFPMr6KNpt+SR88Go
O3UTR+l4Qp3qxTFRbhDEZXArxw0rG9/DqSrgiboWHn3SnOpvdBujD5rKtJusVrdAY60TY64lm6Oj
gGaBYVi04sDarCn68+e0+07qrUUn1VIwmIHdpuabbDYFuWc55XdFQ5Pq2Tp/++Ozn9cZXxqRUq2B
7oHFneD4DB8heTV5jLiaPdbZpanX6aUjF7HTa3N8gCDSn/32eGtHjmYPrcCVAX/4hG2OGeli1Mg1
m9FlPGSBO8TxDeoYybmpi/HEofHCO/RskPDIR9Kb5dQ6HA2PyzZJJoEYaVaj7jjNbwwtv06KXvOd
0t6bbnz3+uOtN5ujF4iqg7cSf4CFIv9xOCBUjMjNZ1jViXDet0PqXdjLXJyYw5cGIWGguO0a1PS8
ozkU2oQAZ9us1G0DWHg7ci3yl8p1z19/mF9nD0tfAhwTZ9CG1I8eps5UjYoKFMtobBbMJ5piSN6Y
TiUQJNA8qOK04GOqiCmIKvtEpnE8NmF1xZoZnKQIJtKDPZxIUaRFWa+iE8Mwa8EQqe69EQ/6LmyN
2kfJEdHxkok+EWeOZ3YdFSlGYjOJBq/vaL0s2RJKtD8X+nBlWGwsJ3RA+LtGtOxen9pfBiKSrdIP
YOJYK78Q/TrNaapY2sumk9CUxjgu34lCr9/8/iieTUbJvWlVPF03/7MEXWJmisttrFNHMubP+K22
7saOYsP5zW0mKU6DGgTfx45eBzocZ6jR8UqrcNnYvZN9tYipWyTxije6U/SXJaJ4Aa1xyLWvP93T
CfN8s0lzBdPQKFkr4JjeH2Wjbh/mUZtmA5j9M4WsGN64EgEtR5j7VqP6nHrbUPVnunlqmfyyONHX
5P2htmnRuWaPHD6v1c9IoWTIMtXShLqRmdGGNiUGfW4JwjmyqgR3kNno3r7+wMcnLtUZYeC1DZWY
LJN71+Gw0DGGEfijvgndZnaoB5hL2PtUCOopyMtKS04ks78sUsazAXTSmNfZ/cenUVHhAFuHmr6J
mtogV62qfehl6YmtcHwCSShJgr4ffYxVLck6fip0wlrDzVFcSWb7ckokFq8zwmyark3beEqWEyfe
L7PIeNxdQDyhNYfC5tFi1RqrGieE6jZm7GFq03hT5Mt4TNAf6DguTizSX+aQ0Si26QBHSNSgGBy+
s95apV6AxGxaqWfnTeeipR6fLBu89EwO4srsQvA13nG3UCVpbGuLi1h/qOSXUq+qL1ZKCczPqZxv
fnMVrk+EqM2657i0iqP3hV0qTcLckZtBD3HpG9vk2nbQeVuGaT6x4F+cPMAT4JJo1wFNOpy8SGZL
6ixMnohSdQk+An8uWbS/GyXXB2JTrapTnHLuUXIpWtsb+zTDM08O1T06BulFEaXlicrOS8v8+ShH
z+IUFDxMm2VXOALLOdS83s5mH2+WOMIaAIDO+9df0xMi+iA6Pj3WWptZLxrUdg8nr9GscCB+oZ3v
dON7pdLkbgT2epklc7YzUueJyyV2btbqF42p9RvaMhhiih4Ufmbv0IDLLl7/SuuIv3wj8rC11MzS
eRKdenYcxZlC1Kpg5ch2KHaaYTRXsFPkrsXSOGj0/qs+NuLh9THX3fzLmDatIm5coAJWVebnR2Bf
lEs1FYZE+Uhg5jTaGHPmWnGWy157iMzqNoIHeN3lk9y/PvCLWxLBcZJz+jIcGIcDx00IvrOwJY3E
Aft5lS/bpF992xNdnrg1rLeCX5/xn6GObg1uueTJuPCMfTwCZo6NW9Fj3hOXKFYYZrF3W325WzXH
dpUJHe/153xxj9JUd7jvoh4jjwavoPXRwOelNulIW9lbzLO59cr/SND5Z5TjVlSNOHE8DpJyrjlM
l0gw4v3iuSqwFS2F/8ADrSGbiACz60m969kqzZdRq8mceHHCG85KKavPsupPXRReXJcOmmPrtX2F
hx0uD42mpx2lTBvFrPLCMxd5MYRj9GHypPVYGXZ5wX3ePnNrS5yYypdHRhzcMRzO3mNEYeyWOsR8
Rs7HzEB5p4bG7+ioa6LkG19MtdVsHCdZdmMzZF9+f2pJeUkS2RIeSn+HD70kOuABbWBoM4E+D+P2
IkGf5ETke2nnPR/laGpn2Y662S5Y7Cgj3QFEsIIazbBdMnn9CdHslxb/86GOjo6u8FBupYG/QYUW
Xdg6xeO06081h186OgDk4ODzVH9doVPPY5hE67hSdI82cAu8jSGsAdkTMjID+FFKob9qTyyRF2fw
2YBHR4duNjqMCIGtn5PnX0rIsNCC8+ShHXvzP7DbKF+tIlAOd4eneuqz3VYDme0nj2MRWR7zi0Sk
7LwZp1Ma2C89ENUUgGeATS1r7Zc+n8G6teI6stnTGbb2Adfd8FJAIAR57cbb19f4i0MJTDAsLuYI
Jx4tiSbWo1hVKda8JZp9SaFVXyVAi30fxt2JTPal1QfFAYlsa+3UH68LsB1Lw6VAbjrUawJd1WoL
LCc7sRheHoVav76SF0hiD+fO9TLUthrEuhygWTsDJcKruRpPyTCeGuUoPZqzlnuMxhuam5QoHw1Y
7ZlVcaKi8fIooH4pJyK3cqyBUoeunkwDsa+qF+m38yR8I0uTE0vgpVFwnHdAa5Mocyk+nLFsCBeU
u3gWbsp0t0RUENvNU9WZFxYaRVdOXRqFEFqOtYlaYfd9Oipj46Wpp2iQguBCSsHGdImGlXdin/46
2loE0rnsAiHgjnEUEhbbyvosBMNjcQ9Jdg6w7ZosctS1c72y2/JESvPrFNoWigTwBXSgbbyqwyk0
BM0OXY8Fan8FRvezxAs9ck3/d/fq6q6wpqOgLNcC+uEordsDwaTsuKm6OsdbSCqz8SHJDqAP0bTJ
fntdIP5jUqegmIam6XGxfihqUgqQY8gw6vZXClwzIpAAIE6VY56+92FC6KxiggB0hYvlyDGxB6yC
MSvbtTfLMGfjn7SPnVpuDanp83nmzR16FG5rmdkHC31JeIGDOaJmUeALQOcOrWFM3gb+5pait0h2
FZfzeucZGZ3mCrVgFEhZJmWxC+HiYYfbIqsXDIPRmGe/+3pWWgBSRYgTQ706vjtHDaDdrjG5L/Ts
WQgy9hDB4rTqZDdlZXX7+mjHp6xrcA2kqAqMj+4iDZ/DxcAbW7j3gIcvWTQFeEEt+9TXMcqYEb8H
/B3RvVOyx8e7ijE94SLKgpoZgx5XsNC9Tyo64Ag/tovnXqrRNAEBuqaWbrK+ROjv9Uc83lXgy3A2
oMUMt5f79PFN1/aSqfYyPD6iJpYUInTH+tQ4gzgRZX+dyRW2vKJsmUeHquDhTGpu2aRVF4eopsk6
3UCtl9/mIsW70g7VZxsMzrj53QdDFmv9L2c8NYljFgmV4JFaMa40VTcCNWhLXBXH1j0xfev24as/
31lc5/h4fBtc6FLEwaNUrG3GtqQLVG1HkZcZXXhHq/fSJXm5TQRgTZQN9Qko7Bz2H1GfGTcx9h9v
8qZw30SDOYEojhcz8eXslThpV3F3V6dZ+AjAc0UnafDtiYbVxyWLwM0a96iboGMp0BnwrTQ0ccAr
vPDGKMjMHacY35Lo5jDlqLw8xEvdbUG6pndgNdpblBTrEhYxBMJL4MFKXY42LKKJ3Crez/1Eoy4z
UJ0sZWOD+3WS4t7u+vHMBAFzjpIvtdREpjbaVx5O1mE932ii/qaElkDr7Rc8isPY+FqkNTBxo00/
G7PXXqpW5rjNGhyrWtXE92afFDtpghcI+SYITQAjtuz5z2xCicbvrbm7gyRXoT04zKXYTGlphP5Q
ayAIAIamyWaO3AjH72xE+VpfCowy1DLYmg/ZDxQMUrF7Zyzcy7rTcPjOTQkKWls1zOxuuSnaKt1K
u28CDQo4YpdNreO7XupoVwx9tUM8IcPLLoPr7ZsQw9Kt1SK4iDhGez1HhYklTFbqn2Q4TA+pRUUE
CK8dZHaL5bhKEZTQ4tj8ZolBDLhTaHHhx30yAmxT6AhFotunMfnuQ6ckboaaYa8zVUaRvInTEW0z
wLtLERQRlchd6BRQ0NwktuUH08xHlBW9Wn8YK0siKTbaqH1ohldsFJitxzwt4dVkWId9hy1eXgJd
jvp7DcMgsKINkMGKTldFizHyHZQ9UP+IezV+w0chNt62Eb+4MRvhvJGz4YUXfGxLcXIBCuHHkyPU
jv4V7bF07HLjGvyWQCM5b9Q+RFK12dYIWACDrWAHiCI0nMtIR3kMDk48qDc1Qcc+k4Wd6F+HvkjU
rvRq+SEzY+2iEd2SbHs3Kj6IKb014rnaIH3ffhSzkIWPJJJEU6JKFX6z3YKv7wRo8MtidNnbWfXL
bujzGHNYI8quR02Ekw9RyAKolQMwaFoIDUQz5Ywbip4go2tUg0Ehl2NR4UabzHO0hys32mC5U6e2
USBNpBFXfp1Zszq3UOosdmXi4eVYwWv3s2pqx2CsW3XTtQwWjEih2H5duUm+SR3RZUHFuTtfpwqR
7OK24hpDrWWKwmx6b/aTwT4aVdUGaQ5ROSiKeo5vOSD7dCfEuNhbwG4qvXUAdrOzR8gKEcRLKx+q
NziGaMVN1LUaoiJMh+iCyY5AvSydCzPCy2Rm+ZC12od6dGs3kK2nRZ9LPSvNvUSWCRZgGmlw2dyu
faOBB1+x8e3Yer4VzXpMy1MVYZCgbCnOBtkuwwbQU4XOqOwGPhh8N87DbptKVEWR+8MnwQLDnWQ1
os4JYOGdxV7tN6MO0mxXzq566w7spN3/Zu9MluNG0i39LrVHGuZhcXsBxMR5ECmK2sCkJAXAHQ7A
MQNPfz+EKrszWdWprl0vrqVVLkppIiMC4cN/zvlOPpfrfRatYbVL/bFCZ5oXrlqOzvw3lbYdDswA
PzV559SxDirvZ6RfPZFsbnACVnuHEGCzC03DDvd5J9fPRmZ4kHudCFpVUIgMHks553dFIyqsmW3V
kDww7TuPzp5iN2BAg25tdS5OwQBZPrfWwtmF0yQv6KEIjMuwsLK3rGX322ENX8PdusAa4TyTlQSO
KzFFO1BN6/dJSBPzWRWOr+Nqy+DoCguRxai77JtPltIFmopfkCE+PodYi0Lw+1oyf/FbQ5NX0BPU
XSR+ozgQjZ6PkxcYeWIWpG3ifq59utZXU/dx5ujlaunXkQqRDJUKaMQGwW3MjjRnk2FlmnHIhLPA
CTmL4CKYrMm/YW9nRsszoKxLk3ynPJiqCK7lUiwR9BWDEqchCuCouO5sv+SZjopj7xTzSvozFX68
VuPyw8QskV+MIA63Zo/Mv45kwZY1eg1cQyecrXtbN9C3rXbtclbZPPgxWDK65ejkAJgtBu/V9/uV
ovm+XRG9ZgFE122ICgCXrVhHgJda781UjHTQKq95LVXl86Kmpa5jd8kIOs+B1b+sUR8SFylW2Zx6
to4Hghp4ht0aek7SrqVDuVQaRGnSc2+7TtFt3gAgBwC8LGjMsdB9R6WyBk14tGCadUk5BP7vPGSw
eUP2YWtvrVBz4sZZxhbQhujcuO7dUoAOb52HvBbCO+TaUGaip3p+q2vBGhTCvc13EHzb/gCuLBe7
KpunIGlU4JZYFcm5J6bdTciNruA82vE0fHX4G238BbTV4Q8GGUtfQme8mq3rfJ3KgikwlSbOF+Eq
6fGOdlIeLQTmU+cFLV5iPW9PlCJxG5sNNTSWJ7JyVzRt+q4Nd5Zx4E1YEzEEe5oyXzgcB8mgw4ZY
Vgx3IQ5l+Eu1wSyDyV1X793FLUPCnc4cJlUOs4LqhkU+98VamrtWOZJibWfSYOPdaf6+pizWt76d
D8/pKgtISTKfvrrBKq9lX5q4dIst3dNXmXo3BtZGCER9Hj3U/rTSPlMYFdzqpVMlzJUe35/TzXlI
10zO/jYamg8wUtHk7JZRBsaxXlIY8U4ldHVc6rWoDwNvNi3hcuElTlbWmLGYS3ONWzT03z1Ya86V
DuqAqvBq42FWTriC9AOE6yZyKkN8vYFRFEk5G0NI7RPrbFKOTg5sNMgcQYLNqm/zMZVAkpgwRBwh
iiziNhF5y6ldavNQt7WykiCa2uGLnbLSX4yNhCy6dJNnf0uHRVj71cUYfltXK4J9DDauWfaklyYq
nrPS0Q+r9lZJJ25X5+J7YBdF/dbPhp8yfoQOVR7dyR9XwKVSlmt9OwX9YMhDNZhrBgZFZ66oHkj6
0Kt4GL2N+7VP53ZquNUbFsh7X9qlB7Sa94+2GLNZtQ98xTcAVGN/nMfirShzW34JiCGBVug7b2Ip
4sDm8k0DpHdolL9QMl0VFNF5veww5Waqb+5SuxSXDr+Avy3xYo3Tzi3fWa/7bB/otoErludUjc2K
MRQUBV3bcVtM+XsnshTsjT3rT6bCy3RwvdU7VigNJc5sVNu4H/h/dnyB7RuFrMOmOvKBxnTM4cSp
Gg5CNwBRRXSgla59dfm76QTIG+Po6H6cjobq+3oXthxKYzV4Mtynap4eStG7/tU8SeML2ES+B24W
WNTDrxjR95Mi2hMdKGqaW/SkDBiYo8RAFkyJJVFGOFAVtors0sy0VV0MdTOvz2075pTAhm4TvpS1
0ZLWq4Pi24gXcIWD0LP7rdG4Rgc5qNZJpoHpaDKtS/hpLvtKJ7yDEMryYZbpIZvzIU8cGywYPJvK
onLeHqPHTC/61m584V0ZhTFe4Zrx5xjNMX8lB+a8ClHV+RPgTKnpmFzFXT53rFitLvpLPP9YqIl7
OEATolJwZETseg3K2VaJzbwiI7pn1YL3O3Srg+m24X1FweAPS6olIMvWDWY8AhHg6OyApdi5Ipgf
4ZNX31kR7ScFeh6kgJ3S0LA6QgQxrgsfwXX1AaVVPWxbXBbuUUl7eFuMrja5woSMN1OKvE4LKVhI
9KELxahm348Z1Jg0Y8t+vJ839k3s1Vb6Lmy/5+7S+Bzd9bLK9zlkO9vXwBqJloMXSAbDZmeu+xKY
Jg7t9rKqco6FY+cEzYH2MU7bknnRzgHqL4DQ0cwClHGlP6or5PilXr2XFB9wYpbZN29yIDOq7YW7
ft9FO3cZfvQaYtSUTvzNaTneYVIu7tpweCN4WuwYNombOat4AUXXhplk46m7+5zv+lMzzcUP6JT2
cJH7QwWRYNAHX+VEizklWFXCVtiBLxm7A6IKRWAyA5Hu6FV9H8pRvwjD/TRzEcphgXA6ihusnEG8
VNI9km2rdsLs6HdrC00vtm+DbBsy39xxHucugxd4B8Q0fVRTaJJJhTpBaaRxsYow303LbD25JiC3
VbZN0vZLSF1LoA/0BEafIwTIq4gzQkKxFhy8wZyMp6aojFflyuoTxE7jQBWY+9Ta0/gwhsoWcRoV
XzHRMwXyVoKY8Sy4vW4fW0tTXLiCCrW8Y5GqPGbBCl6ysJs+qcgjxmOv463rqTKpdMuhyiDE53vq
aZ2rkzU0CsNKv17boz8mU8s3O87XZU1Gk0g2R58tly3cFxrpCsjCSnyBuDrvjV5GiTtpwi3pHN6Q
KqSegQsV7RdGysuq5fKpC9gPYQC4l9NCnWDOBDuee/MaHstVULnHHjZyjEe1p8zZrdkKGfVFQPBj
OVmwWbrCfjG5Yp+CepbHup7t1xV0JBPAUnyuKoh5sZ+Zwd1KUujQzuHVvKTEKWCW8ruDZJGL316l
bnRpoMb8WMZOX0xj8SVSbn7rmIZKGtcE11fQsjaXnvGSm46+XlqveqJIuH9cjH7xD6ObltxYJ9s8
ueXS700eRWcdHToRgteR6yZOcfMCmal+aQfGumtZib1NKJ1qC91dcQml53eKzOi10CLIDy5IxiTv
Ip82NSzyayYyOrXq4gLDnn9Vdmr9QbOfc5K65EgtwXdHXKPXyfzqY+1/LCOZnuysN65EkRenomEc
QeyhoHZnzu7r3uvu3dIqnorC73QyDvImn2fjgrnEfFqChrVsXN4HnBoHlc5W7Al/+MI8CvbKIPs4
DTv5eyqz9bJGdrwmgvOt4uzFzcIJYtG47q4DwXs1qQpGMiGjJ2y/9mVltN1epxtJdfF93mMaPHDI
ahr3OFKWSeoapRN7TJ0Ogkt93PGVucCK9bBGbXTljtheE7JAbbyuFQ9wJSd7n/ujv2sQZi9NqkhA
U1qXYzmlF65fy6tBep/d1DHu19CaY7C3zZVn5ibP4zrXL37eBLdYZB5ZMIJ3JVz2Bj9z7gOZ/ujd
7mXgNXzj+lG3iaJu/OtcRvlGkxVAcKXoPtkrgahyLdqTY073NFo5fG9YVONFpwK3se/cY8fg2OX2
02sxFgRiV27A85AWZHEdbiLsS46VJ6rBCR1z0a9TnnKVfrGcReZcopiTJctAN1Bi271PPsi11hOF
dGzZxSx7TuhFO7dHcLbgkzm/EUquan/HZdR6HLPanPf8+l4Lf5ypwm5I6WGLXV0aBuuW7h7nyePU
GralfeXXDG5jWE/Ol8YjZxEbmW9/x5GtDrkbdelBujWh43Xwxe2cRRUNiEwq0hiw2pTtNJ8W9Y8s
EVXilJpojTs14e8WS6zkq+d7RxLWNgzncU4xaUnJeSvtJFFyeCG+ExduxUh2ypn25JGhorjgGdLU
ZUyme3BVzqDYIxUoY1W2gq7JxhmsC1mFFEatHm8ezWYzgLwpH6GqSjMf653flMG9kRZ+mAD+DTwS
V87yagjyU+Ts/ZRAIJVnL7WRWdRmKosGP1LNfR+Hpjfd1K4OlkRYKnpra6P77vd9f19Cm+kIxLtZ
RjcRXVIgsUO5Y29TzqFvI82DidcuS0IR2N2+8GuXWl6DpQ1PZSF3kwH8OC44WzY3A2OUJZH9JJvD
yJWIvp6l1GIvOr/7RCll4ccRfowgZvfteRTQ7b6V9iJclMg2gO069XOKf7b3GIhNlWQOZRG/e+gX
N6Vr1xL03iM6wekuBD02XmMZrOkZ1FHp6+Y56BfmxtXapS+uJ2f223YpSDlyFPsxtJLUdq3G5lsN
qlFdzLaJd7idUju4oUGAKw6Qr3BNqjqtcRO7ko3GrhaOlANHf7h7qdavzRjyGtTC1DQamRxtPcO8
e3YGFTEOa1stiT03jd4BYApvxqoMH1c9Ru1BiZTOG+G3y7wLZu7iuwDGjnmhR87YGA7a6SAAxJQJ
GDAhDtYwskQWFbb+HWYP6IhRFfpk28vWVMfa7IzTknqvjqfsfO+VmZD7iTFsjx8ZgFuyLO2GWVRZ
3+9L1u3PvnbS90yw8ySLryvipEWXX9sc6sSOS6xlM/Mpw7cGaZKGrKA3eQSzPH2ERRQGiWHbcI5q
vJ9qbxROuiYu163nckyZZPMACq59Yebne5xedRMbDIp1PFEGPgOkJBfKIrA48hCm0Xiz1tSuMFHt
GCA1oYJoWZgVVkqbAVKYdI0ZcntUwWA/1aExZD+EkJKwVKlsGtEYut1US9YMn0y4rc2RNl6xXUM0
bth9RQtYfggLc2qYkNSj2sF7YQMxndHzdsXa+DWN4VCvEyedjKuA28qbQMCZkmBd7Cq2WlGZ4BXD
4FbLSnyzKC+pEg2h984mEhXGAygomn3XqtJ7sqz97QBBs9jlTmnwRObKehqHIAuO/bCM7g5LH8nO
ssGhm7g0gi3x2HIlu9SVxQe/0/nU9H5spe7A7tM3s/vcowDJh1Z3lb4RGHt8N8ntslw5vpWowKEz
pT/0UnL5gUBUF3GqGtOPM9UM5TbQHpbnsC+Nks4cTzGv9QPJPQfl+r4eSpODsS5nJ9aRDVyKZlnK
VMk/lumNXjxAwoxFPew2QPG7Y9XIDvM6VnobZ1bTTbA79bT21IEC4avvg551NHZHj7CtWpVs7hdp
tdaNuVRgyKKxr7mVqHagoVY60NJ9zNdcRSfN+5Q6mQou5pHyCEwVnBReFsaD426YOB0evBoXGulk
QkPm5xlqnecd5hlB4CpaAjFfMsgc+/uuw4xLR29pj5+8LuRetR9sB7o0s8xC+Me6IGj7JErPVTw5
1PM+pItjZj/a2lTGZY4prLkMZw9vHwuLbj9N0WjjTGuARn2vc6fx8wQQvDOoxCpcg8pglKHqouOU
CzOvsvymivnmFfq2YOYHyTpq8tGqE1OhIpF5bYapNpN+rZvFShSC9Q+gdfN3SQx6TLiOzYzpzKXz
S/dybMq5vGA800fPpYPgxUpGEzDtAFWU+pqmOpqsGJWXndX5z9Esnflu7YwgeixKm+GPVRQjJyJI
7dRybDgQ7gFL5ElvP3ORVl+Yn5fT3sjdzlCxtgTZvlgYqydvqZEzGU0hVzrr0fIseqlrm2lRkhna
4ArpTSMtS5SfzT7nvAq1KWZ43c1dHFSe0Mcmr4NlbwatEVxOaWoYDSRXpwGKyBEwU5+VnqfhGOh5
5LRtsJUbj5Nd5AZdVnltzM8Yj0Wud6ZQvTKSdonqaeuOq6N7JfpluUrrqMiufC75RZwNoyt3DkpB
sdPN2IqSvS2ib9Io2755RJ1K7YNXSW+8LX27RoiPBt2ElzLFULvGQ1eF1R395YH+VlmIXZ+W0tTK
Y7ubjab5KQv/RynF/2v28M/Rw//1t1nG/y9TiojOf5NS7Npv7+VfkBBb9OCfVC7vN6K5APSwmvIv
YiV/5BThdXGlJDDLSNDxAnTZ/5NTdH6jOs3FQIJNlVydzx/9kVOMfgMGgYqx0SQwCv6HlSDRB6kb
1x/kVdISm+eQlqOPYr6bq64Igr5lSkrJ5271yvVLm6r2IZzt9UtaDylXnnTs3pfAaT5XtrGUh2yy
p+AhyPMW5HPtW/l+2XCeZPr94qBzA1SDnyrv1tou8QR81RPtN2YTZ523NntaJqrPpmyPAfJhtetH
ABg7j8RiGY9O3+FcqA1NOtgIYQa4ARRAjFT1bF5nwqFmO+NeSbuQLAzrUIRheeVadQc2T9g3a9UO
1clDMzR2k6toLRoJYTAIMWr97nZO18eempvqqnddCDIYK9zoaDDQsjm2KLf+ZDupnV1QP0F9KG7Z
/oZ9L60vUoyzFnpvP7QHxxn6JcmKaFghK1tUVfcVSuJ2I2WRr6VvDSeHcaC8mAcRYiufhP4++0M5
c8avPBgtgJwZ1WYonrsRw/6l9Meea+DSUW1UuGZqwsNhWpykKmSHtJQnHXhL5figW53mCfjX6Sj8
kmzgWqUAPOZh6IoNNlW6GKkr60anXfW5a6pAHZslWr5ykwpgtCJzJ2Oxsi7YofKunX6eqkNkTk59
kzrDN2TRfjpBkM3Z05VHU7zhhkG+80URNVs5HgYT0To0Sk0BhScPPTPNt8gI1kflML2LUYDSU5Zp
2wPNXITXNd5qtNuak1QyzD0IAGdJwytW/MqPe5Ux2GjSIgJvSjCWC0rhL3Zc1x6qzixHte7siecu
sYOW12VxoOUA3/JSGe9AlkrWtojeCdfVDSfHzAYrJ7L6jVZJL9z39A5+5XaJyaEM6uUYtD3G5DII
5Y2KWE0Tp7KM36M+71pErcFsTxHDAffYrV74pRnd5nISI1zEfJkyh+4UUVX3Q9aI206YE0/mAEUj
wQwC/sFMLePHstBkAp/XWo6uzpeZoV/fIkMtTjS2JzfIyvGkQq/O78paU3VvQc+eroDwcg5hBEKs
5os09RDuyAbr9BIvyNoxqKkiCunXIPWPXI2HGYUzZwRmWyvzXwTq+XJE0aXE1ZnrAVLqUhl8afp8
uRzMqsxPts1G1VEU4FZUQxkS5bydwgy0lmTGzn5cRI9Ynyp1mip7WVGJVruprh0JhOoNazoFYj0V
nIW2K2Z3us52JrMsm6uYtlZgyJZ+qnkIAHzPxbUmUp7HeTDRITY00WHFU5VEY6R+EQr51+WK6BME
E9ZN0yJZ88GqrGoYagaOjYSzTEfta17EXbQAGzFS638Yk8T6L97+6x+s+H+3n91/K78Nf9nOtv/+
53ZGyu03zFhENlwi5pgAcdr8hExajvUbnwgbCoYvYkjbnvXP2H34G/BIbHybFYjycBfX4B+72W/k
ZNkYQ3xWG/wv/I+qWj64gEjhkewFyuiRFwKEeSZ6/Mm0PNo6VTUP/XVUqH5niaCLczdc4tliRjk2
S8+sneNzwW3uT+/P/U+j0Z/T2rwdf7Yf8YNJDGCuw7vl8TI//mATrTySFsUbYb7KePSFz/JgM2Sd
8Zj8/Y/64BX7+aMiyuk94sx49T94Iympz9kRq/a6TqOSicPoH4gq/NIqu32P/mSo2n4M4Xr8q57H
t4xPmz//01tZUIA9YDcarkPf6GhYCvNDZ3rlc7D44yVI8OngyZLbc8/8dd/bgsHQ7Lt5CaMpAqA1
5xad4p3vE1zS7dHAA9YnPkjYOsYwb981c4uqmLl+8dZE8pbnDTJjxfH32RqX7oU5xfQGw9N4DQxA
QN6qI/TZWYy3I3s5t2gYtI9C2fazO0z6tc+s4CrL5+8eC/RDW1XTzh7nIcPuBRyIm5eav0arZdS/
MJ79m88CqxleSAv7qEsk+69vkm11yrYms7+WuGQO0VQzUQfX+ItP/INtb/soHL49PF78j6jUh4/C
F6YLgCTsrr01/zzqnTPc5nriBuOnvwoYBP/uFXFX8gmgwQfjG/nXV9QNnC68Ju2uwVuBQDYTTNI7
zREQoa4cfs/EoWF/jyTjc1kkm6l5GPtjRwlX2FM+0d7bwzdpiotC1++Z4SLxhUcV3SEcxJN963VR
AlcryVGdPfU59Oik1Vg6V/QH59pq78fikvakpntMUaty86tbUJtxyVmorBJjAykG5j6TFCWi9YUC
8QlHsOAWR6fF7L906Z2olwfGJkmUXgsmN7N4WPz3tP+8rOJqKh7roT+U1iWcaaabt0AkcBAdnDDb
27RGTP43DjZ3YWOfmLy2ot39/Tf3nFD68J1ysKvi84MoiNX4QwBmKComgdxnr6nzsKi3rg4+h0CU
qeq92IhqzBKKay635UFFWX3M+zF/sqS8LarGxDwOSUgxpriqWzXFimOi1Q9f8EoiVbyPhPaSUtDR
rsaqfRCdWdyngrORI9ar2SjKfZ87TmJ1M2Xck/VWNl5/ITHuXkX1GNxw/dZxZZBdacEVfnKk31xI
zpl8StVytKsm/4UVdbvbfFxfNo4t67TLNYcuh78+aPQ7mY0Y/P6aMYZDPBaoFmvRcrk2q5cAJB1/
RBNX7jyg5UiMeDSyrrIvGAuacTZFPgd7vBWFJayd1w5pYoQufg1zjBLu6KhXLDSnGaMFFmWp9oyz
f/Vhfgy5n7+VNEbQPwb9nR3sg+PUGHKg69hlrtUCK1NAaMVyEvnHvlncfRdOcLPDRV5N4UwbuDW8
cD9Zfl64uSpn7/X/264D64llmg2HwPTHrNpUuQxhbTlcGyE0vzQyxJUhkftDL/2Vdf3fbHCkMoCV
s/6Azfm4HVTkdDT0s+GaqbjNEHux9sqW5ituq/wXXxPr3/0sqCdE0eAXmMF5jfrT1mNafdh5Q9Nd
U+PS36pQEQkHyf4wjf0ECYUhBwozDruplfjJzGav7bY7eEa9nIJce3fLUPsHuxfdbcvw9BcBiA04
9OHBBQDNrmiCFqKw5COYJQtqCrBCS19nbWrvu5wTPJdqhCTRMcY1JmfYBVkY4vpyvqQas5tDedfJ
q6bpUFmrD/91Wk+GgfZYrqN5m3mL/Yv94l9PQcTa2bS38DQNRB9TBm6abYK101zXc18/0m9Z73M5
l5f+2lbHYMnlBfct/9qiQPsXP/lfdg/ISqhYGPU5MmxO7L9+qXVmWkOQV9UVsaFwHyyy2VHVmf6n
u+4GquBAyT8MToA2/fWnNGPUjHoWEKFNWEMY7XjvA+4+f79a/8vnDI0gYp02iddsy/WHxZrrvL+W
y7hyTbOOTtO2J9zVVsxBll6Wyfv50/5ndvYPMi1/euM3gtg/yWC339T7f/0Dwpf+y1Vj+8//N0zV
h2S/hX0DIswcSP64ajhUeZOW4FDE6YuFjxXkD8BX8BvJFH+j9f78Qx6OP64aNPCSrWGphjnkB0Hg
/CeAL9/88IBsq/4ZCOkRpCBQ+PEgjlXMA1dpVswvDKj2bUtbY1Z5tZOsFZ6HtChPac3kiJiKxv7K
iXfKTx66f/6MpQ2FyJzZQh4CSyv5RG4DDasmoYFpknfFpsusxldsdh0ULdWbkTgECEDZ0QTdmh0i
1BkfYKinAr7XVJ75sexaR3/lPAVmlP2PGYFH8WJ5KSppuJ/dpew6ZvjwXjC8+soKjznO7VdzpvAU
0waWNzRPA1klPWsjw1knac+aSdZu+gliC1rKsMkqYduVtAYVumLscFZesmZTYQA9osik4CT92Dwr
Ne1ZtYk2AYf2IEfvKakb6uNoLj0izzjKRt94Q+DKB7RplCAA4My8Fq17JCLM3VhWduwV03TpnZUk
dVaVhM0uTxPPpjZNZ+UpWhbrqTjrUeNZm6Jcd7g1fipWAxzU2DkrWe0manXl8lxKr8aTvMldYTNj
PNoMEtRYSqeK5VkbCzeZzN0Es7JzRQjhf9PRrLOmlp71NX3W2pCbqL9tvcLiinTW4zK4H4hzTHlQ
6rLcpagWXVg/u9oqGb5tWt54lvXkWeJrznJfeZb++rMM6JwlwWUo03mvz1IhA1hkw1EHSIjBpiYy
mHLlwTuLjPNZcMyyAfGRYSs/2q0yJ9+XXWvqZM66Rlx4m27ZAqxdk+YsZ2bOJm02P2VOo0sfGf8h
fuqzEBpummgq2Qn3zlkq7Wqnz681auFjfhZTg01XncNl+awWbIl7PRj9ehJRhAjbqtkC0kShC02R
Z6GW2dZrZprGyTnLuOlZ0mV2iLyLnQBZzj7Lvss4g7GpZIhaCxh/OuCxBvpUBXNmXYRn8dhJm3Xe
DdZa8oidBeZp05qXyQ9unLMAHZ3FaOcsTGMRrblXTh12Y1vl5R2Q+81uvSnaA3rIsLPOQjcpyi1j
5yndH+ezGJ65mzDenUXy5SyYE7Fr1UWz6egcaJHUnU1dD4sBI493Ft3Vpr/7Zyked2zzvOYeAn16
FutLDi+3QrRRymmwlFR3bco+Aj0iP+5PBH8j38T/Br54iuNkC1Wqs0FA4oL4FlkZTJL0bCGoz3YC
uTkLTHQgUJ9nw0H503xwNiKIsylhovVwJDSxmRXUT+PC5mGIznYGJ8RamHRnm8NwtjzgjMb+MGxO
iNTGjL7LWw+JX89uf18VQ/9dbv4JjBxcm0xznG4Y3GKwqCaJ2aI5Gy88vPkv8mzH4JqGNaMLmuXV
LzSGjY2ZGyZL7vv35dnSMflpQO4DRDJr4dn2IUuBBYSsCXaQ6mwNgauKTcQ7W0bQM7GPiLOVJHIb
bCXz5jAphonJdHE2nqA8YEJxomyudp6dM5ZfXPBoJ7IBMyZzZJXf6U/Az6LP3pYiHUviRGfPS910
ijf+7IUZWT1uy7NDBvRxmx4Kg8DUdqz6rs9uGr0Za4KzxyZcB/tqOTtv1s2E46YBfpzx7M3xBCVC
OwcaQZ1g4gcHWW1WntLGP1iUYf/YnZ0+mQM18YgLAgcQdfCbgXczBg2pwHi+MIUZE6g/eIc8mhzy
XblZiryzu6g6O43ss+vIPTuQyt7lmXMw4l7Y4eqg4q/j3hb5XcVOVdgq9q2UmSmtjs9kCZyLoGxw
/dniFvLDeM3Hle2X3nyQXjbd5YHYZbLBeVtm8pHxzlUptL6XYUWlblfcLQrAQmhwIc0/pUTV2BHs
q35p7tOJWvKiM9zED8d7Z9l6F/SlL4nw4o5oTJWw/tcnlTtUwpu+tZsarR/QQC/d1rzIM0bPUaeK
LHa6z+xxkl8gfQyqUDzLZfrcMKPYm/wSHLsTiSTwlpnz0VL2Z4h5F2mRkyAH0jhlqX9npXQSRN53
PNxPiPd+AsiATyS1m9PorzCtLXmzbngI2RlHQnrfa18+d9TJJMbQX2q7c98baz4suFxueugjlzMi
0robSFd9cbNijv18XJJ+7LILf8qfNH+DRRw7wxwY5hlUcYKAmLN43uN0GPQpb51bbG5W3BInUaZL
RK5hlUOAGlFE7mgcDg9OoXy6dxcJWnz0sl1qz+EDEF/7tK5czGOQwmSPzG8BSQAivzWKTFfrQ1aU
V+lUX/ZEGhJnLGK3W+7KQj2Uvbw2xqWna6P15NvQejfSUOJqzeh/Cip2FF/PcsdfREZwvhVDMTyp
Ed8ZNYHGyV3E89QW1Q0fO1x2zBnXqezgjrMWHUOCc9grEJml6T7keEyOo+cv3jFC3rMrIzgZrnzW
qiwx27DzYofHnimGK9tNcbiq6KRB/aaUJn/qcN1itVXWgzWAeJ4852FuNcWAXKW/ejZOq1Dp8D41
8P2svrlgVGCrRsK77cOoZRIa4cTaeVijP41TU/3wAjri3LCmqnvMl8MymP5Nb8z1Hb1fbzZ88Qtt
VLt6QdqPF0OSkvBsxlNUir53tXXX2dTJ4axx1clcsvqT30yUbEPMjlVXVTH+t+JeZPOY8aUqx9ta
58GuyZVkd+0bOO3FdC+ZbAIzy5/aOX8xm954sDiqJhCR2n1RNC/pMI5xOWW/l2X/FQsqRxpGIO4n
IzPrJ59OykOqpfMWWOmzMNX6XJJ8jrmac35ZsbsBnacJqBhRCIm14dNPdF7KU9Y4X4EocUkf3DfS
DIkfkIeyTX9fRJnxKSD6NuzG0t95C254S6TXjQ0Bbe4Xfv+AM2tRX0s9ebd493GyO/NNR+CIJlkv
EscAW/xF70YXhgSEzDD8oa6q9WIxyFaWHQkM4rcHrkjl/eBn9pvnlI/ptH5Z7PxHMRjUOxnT8mTj
tvya9Zr81gWd3ZhACw9oLS++auyjrt2uuqBvBOzNngXVhivZ5VX6PTWXxryHzD7KGxubWIgxr5ez
90MTDqQjx6aC0tlNqe75jAa36x7bHjrvpa3aaXQSNx+j8gettjbJXJm2U4/zq7bXZgfbH4HvVjPj
Bj1STsFIlklKPPW/jyE2i2JfAw2cFUnAzKnkLSbswcHZqWlbucTqMgCqK21FkjQOQ7IODyJ3ev2J
eJcxv3pKZcEWgeAc5Vz6AP0Lck4qJwj61CrDspv70FfmLK+pGkaovacStAy7+1HSxC6+pbrNtNp1
6Zj+oOgkoM2WWCC/Ukeo8qsLrizWqJhrYs++hWNudP35ODiN/ygog4+5Icvy4DcE7hAURwL9/83e
mSxHbmRd+lXaao8yzMOiFw0EYuCYTJI5bWDJHByOGY7JgafvDynV32JKpbTqdWkhk0kikYEA3K/f
e8537pRRGM5zAQTlg+PYnZk2dm6Z7zuZu8bvQSX/PdVyquU4+O8VIVet+voTuXr/gd8VIRHiDt4N
RFN02oH7ckb9bYTGbC3ioAkHB+ji3iSmgfKvgy2468Bx95YEOz1oglcHW/4F5vq9L4cJ3vuPDra/
xcv+oU1t7/2tH9fnEMOw9WeQ4KxlhApjoomOuOvs2fVEL71lNUQxFgVnTolEMSyCLr870Ik7GkF9
QEa/KqpJd7wWhIZeBst5B80K4b0M9YPdjx+nVh6czljumlmuz0YdOE82obJN0k5sJJ1T6CPexe1G
Mw5hptuNb+BS9reDV/vDlbNYkUgrzaqc2mTPq2PUodK9CmQ57qg8p8aAxkRSVonP+n7LYj+NUxL6
jcxwW5PV/a3ydlU7QncX2KoDzFnGkchDAxUmErJ01ZlNIPlY1OCjD+Q40LYFpzFUeHIbFF6LG1wv
/ez3112Qh+nWrcTV1szAYyfz0FCaqq6xyAjBwqmW5RK2jY24FwsnbfqtgW1MHcru4sgpJRzdGne3
HvkVdyg9cjsx2evsUzNRZL0lGbJDFE/4cPsgmMNchlG74mrZpGX2GFwp9KEYBVJclNNFT84wZeaC
es4fXOTaaMuuvbKeY8My6o8EXengpuo71rdeww8RWIvvNTbJpFjBD4ZmbRW3blTo6a6KOn4vQuQA
kV8TeZ+dSSg+A3CK6sn0kTjSavix9G1WIWpxZOHJimjXfNfdcdBzNufwzsMiOihbZ8+WErl36Yow
A67P1NY3rqISoEZH5yOqcNQhbvoifNzC+OILL7g2sbuw5fAQjUg9/ErjS5+aMLZCctoSzUU52YYQ
bY/M+aZj14zKTKrK3+rP2zRbyBusjC3VgxnjfEMBsVGddbVItmVlOrJIwtGSpaxxjHfSq/iNxvaF
0SXAZq03y0swo5gfEdFLkdZISM1HW1UriV2Bm70bw1l8rlz8Mfg78NbEniwjjhRFXj5OYvFQFoUr
QhWAhUggmeZNLdEsRchn69rpOvQ127UxkfTuuV1VH3aO7P0gAkzTCC1RV1q4Rugs5rW8ZEvofg9c
p94jU5DMgNnBoQsiEDmM23YldYnhBjcoD5nFcbaKztUPBU5eLohxNnAy2Ahdbtaq3ei2NMOCEF/E
iZdSORIf0la45C+22/qkPJUjOlrK6SWU3Ui5r9zgax4MU4RcRpsf1Dauz07X2hmxbGvbYKgriEPN
CDjKErdv6/LGbjAM3U4rkXsnsPboqkCM0AMWqkRv1e/Sq+mHCmv+ocgaSQjDvo5CG6UWM7JbdxYg
2nYhl4W80zoa3a7vam133lCqrDO6r9Acl0OmwOVwQ/yuPW7YvGzGOrtmbPihH2t8jAaHIaR9Vtr1
O0PtSrMtmHnatl2AZu5SNB8v3p1vNujTqP7lkYEck8hCcpBI/R9qNtczp+CBJD5dYdFE8BYoMXyb
oiZyCH0z9Aep6vItoW4SN5J2rDNQdfxweUsy0gGFvBkc+yDQ99gbmvOMOQUa3GrRxrEnjN7q5GUM
xI6kAA3l0bFv2LU58k27Y2H0wyP+wDo258AV6Y/d578b8T/AKv/dRnz58q363Hx91WHef+K3nZio
OsSUHj3+nQhHW9Wkk/zbVmzYpJ/uU5SIzC6GUMDA/2cv9oN/MpjaR/6/N6D5T783mf1duOnbAYw5
5lc/hJv/Cs/4faBH7sa/HfDt+oH/txOjr4F8y18mg3iMYu7P85RVrZ6ZTe2cBkjHVNuyTRW9PvWh
Hg6InqqkMrtfpX6+bmvv12Tzh6HD9IPOOwvV6+nK5Ht5RpbfkKpgwG676OZoLdZDE3KSnxfT+8Uw
5/Ww77fLkTvg4RD0Gab9zBkczTFrS6cf0oZZ8Wlwd1ODvVXIozv/F4PFv7wUqjGohlwNfv7rT5ZN
zBMBJgypsAwTUElEaqQ7rRnm/tb9FVNsH0K9/upQ/UYQpHZcvYVy4/XFhlq1Vo0wNW0dVd7ljpoI
ZqycT2CF6sfRWPwDNi1gObY/qVvGau5vb/y/fXT+6mtEx++bDEMoGn/GHc6mmfm6MlQq/LC+7iYU
lmGpFBbMqTjgR/gVsu0vrwc6H9EyIcK8NK8/b5QtnW3Ts023LOvfhlvf3/rama/NJQyvIfv+4rH5
68tBWDT3ITGpPq8v19dTtHgC8E0XwPOLjApnB7sUItfQOy9RWJ3/sGr8/mb+UeD1V9fbh77wihHh
OD8jHYcVi65cyJtdQ+0fR+Fbb8ylim5rW/T3i+10v/h8Pz+rEP32NBqojqxADgzf15+v8mA5uaVW
aUOw8JsS5+SRwFp6f10jP/79R/uBd/7jo/rztX6SYjDi8YvG6bGSNM1wKTFTkw4+kAhYygbfoJju
hLDfaKvVD5icpzuc1+5NhuHB/v/40DywREQjMmCg9tPIdSFZs6or/iBrVDeHlRStNo5yeT1P/fLy
9x96fz5++szkqphYa/cJo78rEv8ob0PF1wnkVD15qhFxqsiQEZlZ+nFc2ypKhnH5IvjBOgXVkh3/
/tI/rwwkkACqQ9H248xGKNXrS3cgW+AOiDqt38nUuHPtZPpgnCbU3I//4YVY6djc+Cwe2g2yM15f
SLjALLIdPlIuJdwP3qNkzII+TzCAOSkSo+ASlrmTGtU8fOhGAqz+/vp/usfYzhH3cMj1/MCmcf36
+pjkHYk7iy5mNctrRpTmefMmjUaS2LReWF+X3B0vYmuCX6x9f7rDRCK4jGXRaJghm/H+cv1BQDJV
bmP1Q16lc9WoMxdRO6ihuFoRtMEUGLCJt8Z86mfi6hyR9b9YK/58eVQyCAaY0rL0Uj68vjzq7Yi2
2pCnyMm3oy0cOGZZ7yYOtjcrtSvfSkJ64m2MCzU8QwsKf6VL/POd38UflsX2gxQEqvPrP8EAUMTM
R7CzeuiQJYXFV+kyl4ZQ05wshZu2p6A9Lojqf/Fs//WFQ3oXLpIk/4fZ5A93vpOTsHxmz6mP1/YY
RW2UlkbVnDbTae5IRXef9Tq/DXNT/mJv3z/Rq/d5F2kQehPsFdkegvf6E5srkZRyDds0KMLhYOi1
O5phPeBMg5GsmShCD9mmX6xXf/Fp0bqgXw4QKQS0EV5fdPGNYpwh1dCm1OJmySPvOPj2zIwwChJ6
FdZbVJvhI0fpX8lz/3xl6s+Q6jAKQDTzcr++srMsAQGTS506tbceMiatjFfLd0jPnHM4uc4FwNJt
JUzvF1ztn7dBNK4ctvlefySrIdB6fd3F7g1YLEKkXq8Ij1lCC/yf51yHq/Ngici4/P0K8pPYitVj
32xti6/WRsvkRT9dj/E/uMRi4LxYWBs50tJCDZCPXRzIxTwD/lQ3gHxgFnZzkd+ILZK3TN+cF6Ar
MPFkhRYb5hLMyW54Mlw1n6UdLb9Ybf706PGOI2FkGwHwsguvXt8TGF8KroG3HHyYPDANfXzXSIHP
PkSrs6HzOWEtGk+/uDPYwfi9rx55UO0I53/UXFSZP7M1g5BOt6hgwmSBplNverPaPllO61Tf8ZjX
/R3t7Ubf1BrT7bUYZeGkRVagQJs9jLsYSxa7OMGd1NXjINtNefEm0HUdzCmz5SfgAqZ5hxHNtR6z
fKphLKiBSF+nbz3nClBkPpwJa2+8T7NNX+BMFOZWQmZagWXGdO+FSQ+lyrarMHfq6jw5Fj2q1e6G
8WgUVVXfOYsTfh7Asfjvs3HIxW3nzqo7ZK0D4qwUckbVhTXrxdT4gq6MXMzvSGm0TQJIFSpyGL2O
TEy7394KjE3l3lrjOUCUWLqpdipok9nQZm96J68E0bUUh1APrdV8msLF/VZ2rT43XrN+WJkVIyZe
VeMliBDEMwckMsyDeqQNOHdLmCiUlc2bLXeAaxt5H5kHGji4xelkGTc9i4A44vsePkfu7HTH3FML
kmfKigsR9AG+/W0mrQ3K4/phql0Tm3PQMyrdvOwTDKF+vhLKYHwxaxXcaUQOghTiIKrjNUQ5wPAy
6xQLWh4wp3UxliESqhqbLgH/b6qlXZ6UzSA3AZoyfG4UaaypGxjju3BSTOlUUe8hyyPKD1R/hf6s
meLdTdDaluNijNl8P8+6Lxmfd/l0lLKGK7Ba+Hhjzg3GpcIAdGNBMI1zfh9QJVAId82Wt98dzxyb
k61QW11W36DZyueWHb22fBPnLJT2JcjU1twEFv1VEjDMrr/K8cilZl1Gxkl53iiO1masJEbYsnYT
D+qKe1CZ8O+CCjtW4quxl4fOt+A1ReFMPHO+2AHG9DwP7ePi66C8ki4EQuCiK8SpxnKytKCoEyen
BkpF5yVvy9Qc1uWaBuqUp0ZfiPHiD3WDJc3qXUm7zmqnS2QRVHsknjj7FkW0qP3BRIZeMMRcMJ8b
0F3KYJufUAGizZBdRyFeL3aO2mY0iCMDsNS+r0rXlqmrQH8eclaz5ojhsHxyIKryNagxE8k6ZOPR
2SSqTJvY5+pgjQToPODAG1KGYrq+NtdN1ieYP2N4P7ZbOF8czpB3y4J5/Lqn3HrUvoO8ACd3G6Tm
ambhYzdiBkEU0zspA6KWK6hlDQ9jMU9WwghXNHGTSwesyAr/0mymoj1N2C3hxaihxp1mFi1u/WLm
daIFSSGMu34mxsMP9oY1nuRDVpnFszWQZc1+Ri7alu8oCifKojeTzuhV+yPDO2geFRpzv7MnUHFi
bV98fAs4GEPPcONgibAUNGbRz28I+cWnYedV3ac0OaoHWCk+hLHW7I4MOZo6raRqR26HOUVv1s7v
ozccfBhxdoN0utuFFtsj0QtWeRXV5nQjFTzd1F7L5gu+0HJJRj0RnO2FbXbBnYZbTVOyofSQVsC/
Bhgr4rkyLYhVHsKlJENY0x6aqJ7WtG4rb4k5ccxG3LCYQ0qwzS0VW2jfGmhCIoAKUX6eVzo2MeQo
835UxR4fTvB3rnonkZmXH1hNODzltRuMsK8aL0omhgXq/S6CoUEKCXk+In7DMhf2wZjfTx2G9tRS
eZdflTWAhEvb4srjiybJ/bjuvoFE2BUiYm/tSBqr4DvdTREL2nM5l+5MCUJf/FSMQeC/db3emw9u
ZY4gwVcv/Fab6FFi6XNEBmOCnSP2FUJ6XZD3k4xOtz2OJdofshfROmxIIZoYVslkH3uSxkJQKwDs
MMFHG+KlIO/Mi10UxX2zdk11qKpIOPeT6U7vAlMF5hnd1PIQMVt5ysLV/1A3NSesmTE7hgUem3Np
VfbEMDKjU5xrhuQxzXxXHnCVuugDAyByNK6bzUcSAbI4yWZJIr3TLwvh8iBJn0uReVD+QHC8QR7U
AD/fLVHIA8aAfgB6uUdNijsL6Opbj7u+4csQzQhNKBDpm/lq7b6VK/XkpfWHFvA677k4NiJay9M2
IeW4uFEZHjEBB+zpyO7YjkIpvtWi7HFJk1QgTv1oBUAJZD7iUgX6w8K4Zlkc1BlJQjUynQnJynrS
w9hc+VNGk99ss/Gx023BbCs3luttcG0a9EVGEDHDIAHrAuhfDYQlMD6oYdu+N7Wji9SC0WYhPc5A
hAyT7SWSqGcBiEWRcE8DqZbH3TkLO4a2/i1gpR3KsmTGNyv3xoe6q+HornPWpYQ5wsksLNQ3sVsU
UHJyw7Sv3M1x54Msh6w6OE4GUD4rMl6MhVAsnVCdsRNNTbvi0NEWbuBwUR7GWN9pMkBWszEBraHo
4P1Y7Zclr4YbE8jVi5d7ZQ98ljCgGJFVj4JGwUwluNXt0CjK7UVYM7CHtjNLfUACuLWHEhLtfW8D
ooujlmF1SjIbPDXhrx0ma3QEWVLnAxSL9qtwKStSB/rkHXF8w9Oo6/LzJKr8avByfNXbwgQvoTpp
Xry56mrKMlfcsgvu2eYg9F8AAg12DB4Mzb6ebCmSMWK6E+NjHzVcp7A0b+TYe0NarMwTXUtuTyLQ
/UdQYOaEYmoI1eMaLFl06kAJ90kg4NiCbQn9E7hLK3+u1Vbet1sLeTRyQZDHhlfZ1KNGVX5ZW5c4
FV9Mfpr5uNNOcyuiJ7g2q3uoClRMoCL35stW4ltRPlTxDDBIvftIchEPoV8uV0wc9jrXofRBPY39
bqGEu14DqJ2X2tVDdVy2qMROZemPS7fa5y4sQysuXE2xUPGFg61eQWylsxWKZ6GD+Uhw8tqlS55Z
WKbMZU1aY+wWaPEsv1pKLz8zULFoQlVmqEFD5yb41SZYqwMVU3jVQmA38WWb4qFzK74tbBKKZ8ja
IKQQIzAMx2oiijHeFAq91KaYmBKgZY1A8mygn9Gu43TXhjXAlkG2Zn9u8Rj2CSNMVq/KV4177rGA
NmnEC21iJJzX/GhjzF6velFFcLm7OMrCF6pJ17nFiIrrc8tpUzmj4fAbkYt5uns/W1q+a1y5iVio
VpR0DoOhiOfR1c+GierEnWX4RIRzrw5Rn63LFSbS8OtCIUpDyM/tp8aYxROYpqGlwK/q91vXLt1X
HBnWKXLHzTlGg9b1bZP5ADvmaBESPJyNxiprRT/eDFteYBcfvO5+9lR/VWTh3B27oOlYxYzOWS5b
uEB8jOq1Pm9G7SMILOkZxeBT9Riv3kw0ldraNkfc09FZAAoIfAzDVqWOeQZ0/Q73+QwSyBjyDV/b
ME/nbul1F/cD2lPS64vFiTWYr/pSdSE8WFEvlcVIeF4+VjBf4FTljQqvKXlHeUa1ujFWJXdzSzY7
HD9HKP94/bO5qWOpquqa+ENzOJVC1VQ2YSbOGO3Ih9iGbjf76dw5Y4xp2daXoYTyZ1nDi4HI80s3
ClC9K0q9ZJOeQr4zNVuUzLnL2JaukvVkFlKuMXNnw0iqES11vJnSEgnvc6UTHUyA7L1+uYNni6pO
KwD0hyDqlyj2XARMcW7nEb/Q3IadGUGVm0AJD+cUZCA6qKrrioeiH1kTbdCjZ3tgYzx3Ou8Y1toR
12xWO/w6SjAUPJ4oYyHKoK/kW2PlC9xlhIKEFEAjBVhaKs5c9vI8ihbsfT8bphu7VbCMB6QQZhar
oHA+OY0sPkPQ6nbb5CDHuGK6eCurLFKp7gLpxO3sVO8LOiywMUrFGyrDKUBJBnXjojqkRUDlKHUp
Jy2gajQmCLYaVQ2c3w37Pjoau/sssYsS9H0TaViW1gqD70K+c3Ayh4iRPdpxb7xfwy0sErcbZXd2
AeVQhSwLVbYnOcMy1oClu66G6R36sS3fz+xdGk2wFcSTq5HCGwAeRAwrSiKULqkzr8ADk7NqU+ot
0HzDGZ5H2b/J6yl4EtocroJRK+NI0AUHPd/Uy7F1PcNMJ15txSRETibFmTG6B8PToMeR9Z0bY7Dn
eGJy/q6kJwIGNegmG42w4c8nRFQeXyi3lQcTvV8eBxqVftoJe/5K7J2BoNRoBhNmYk82eRiO6xmi
LazeopLNS9hXkHinTNdfCp5S3hRcyOwVTeB0h3LBe8Jsnp3uABOxAV/oBgz4S2fcTkE0jnbqc5+M
EyBnq4avpVGu20CXDt0ythdj9avtPAe18YV7OqMXCJpCxarj7Bs31RxdrcRev+UUi4sV4SnFkevz
llmGrYt7A2DSZddHAufqxXbdIy4gmKF3jOVMThtM3arQ7dty7gC3hIsXgRWZ+D7iWg6LOgS1u923
Ctojq6+5PM8FdQI/vgIEn4N5emNReLwzfODFeDDoosatZWcPE/CRAKwcO2YqATigvBcbpW+us/pm
onmAio7Z2nNZmwTpssiy/NHfRUU42tKOIXZxOtO8tvA0Kkgu8baMlHR51zgQp82GisUKZxvyv2bY
PYxsOYojHYa5yq6I2fBk/ogEn5IBSpv5XIU1YD7UfWFKsO+8nVwoyPxjbwxXg/Si6BJKFsg2JKA5
EZ6WKIi6HEey0J2BxmS0vdQCtV2g1XBoOTOJW4oYwHbQowYscSsgmcFODeA/POQQXl78SecLABs7
eAyHubmR7rjWD2adh1mS54Wmwmuh54PgCEf74ASSXc+hLSLumUf5T+60rUtiKOHcugOmFhY2m+wH
ioIabL9B4+LaqKsV2HqOZCeWlZED211HtK3djM0nj4JpvXSdvYgjgzZunRz8hke+sUNxbSMxnaCh
Aj0FAKxb2L8AQdBp4DpNuaNZ9hh6hJZwQG09mUxFDezT67ZO3U94+OW3Clo/WmpvYq3eFcw5cx4b
/Ec61QTYEbg1lNEFVikZEqovihWz0qhkMhau2acVsqztJEhUILdSd+ETQdnT9tTPmSUpiqf1XQgQ
EBiVlS2XrG3yPDY0BV2iF6k/ARYxztrKWZF8DFAb4P1u+uaWw3YjjGljGXE9udzIzSdMYshtFLZV
iVX6ICk79E1rWyiyGRRMcFitgcF3CzBgOAwQNo1LF9rApKH0IyE39UA8A7vHcN8Y7OCxB5hf3o1G
kEfHkI3MiLvCDgQOb5RQ5EyAiD1W1MaEVbdRIA+boXC9A7OsKc3QexJwsXrochxdf3crI7jtInuz
j47YvxI48oIdf+79g88RK48tQYc6cQRNypjHYPgY0A4L07C02Ah5NWdIydG42FdrtvWfwi2gQtNu
bvjPeoOmzdHbtq70tAnsRsyoH4LVEfmjzl21Jt4UyeAAXwp9axO2dJwjX9tf2lq5qMVh7SgcKW0N
PceqhJPwM0rfjJ4srES3bOZxtBiRfWS3qjn9jhmWJrxl4tmkAjOwXM+KFIgRr1AM1XtkCLcBpjuB
iIDYLutwbGD6G+RRbbVpqMO2ZnmQlhVnSI4WyhbnpQQck1qUnpfS4UcPBWaOW3oJwUYbYU+DaFzP
0wcLcdvIVmXXyN4mUgbQ2Rnys7YHuAYUtbyorQPKd2+niZjuBlmKea1wTlnrJt5ZteSsnlla3yhs
CeQXmHlws7lwiZPC77LvkpX3ZZfTPCtj0G5Sk0TAJ0BKTzUYduqRS+5Gc6Dp75w2Vzp2/Dz7mq+q
3c5dtBr2GWM3ktpt8DIIsF0f3FMhbuvZn2Wt36C2FTpmNtl1B4IDwjUpaYHs6sVQBazL43BXDCIH
yTe16iWwZCATPKrqG+Ss4MUc+/be3Qas1FKH4E2Hxh/RT1Z0Xa5bGjd56uSed1MIZszn0bc3een7
znyn2HLeuyBLge3i9HkeAtJc+oBMn7sOsmKRzrkcnQOsCOFfNmTlp7aDH3/MwZCeXU/YjK3pleGO
2dwvjAxPHduNnczC8QXwqF6ecAFxhm2xAeWxNqztjb8U7mUt1vKr0+cW1vresF5YPqb+LTV07p8H
lGlh7AcUEAf6DCXPO8exPCXVjWqE1tBKZ5FB1FcxGKS1cGouidUYLTP1sCwCAw82vmh3841PA0dD
DsxRyN+DlUyJa0IRCO5wzZlkjWihiOpomAwHNvINZvmAu+RMcIqZdhPkKViXlaad6Kj16MmaXgO9
x3lIu9oOOLqW2zwmgQzGD4QsGHNiOOzGx9mazZcJREEBv9hgLAZpq38kgblEc6f0Esa2O3YKkXy1
8MRGHCSvfS80CZOaGiYRo8g42AMNnQ9EvvPOroaar9iYapCfxJ2c2xbKYZw1DlFTDnkA8URuWktv
jPCakx0ajXPMSSwi1cf1OUXNtIs/sdSVzf48iLuyjMQ32GK5RdE7FF1KH7rgK+uDCcUs8yYUqILX
IZnQJTJ66FejZX4PCZLu1hxNKRP1Ni35GpN2Mur+bPXQfJlD1ntA+DxGVox9xiJIze8hLtZkayRr
P7cfwUq729HP5uUtELF5RZyz+SoexM5VD3KtL9ZYK3oOvV/X5xLVWs8VBtahsim7d8Jk9nUBLdkZ
jzRsVJTW8Lspe2hjusd5m7yBcJURRIwbtWV7LK18lSc6IZzcWSksRX0KxofMu1FAjclAGpIcRPgK
EwEwr1BBw/HebDkQW14VcTSUFjl4wbaRxpV183BYt3ygcxuC2UokvOoxpsFb3+XdlNOKyr3tHb0c
hmeh2Vac5bGmHMygWD4Mbk+nwfbz91M0zV4CJRtY2Mg5pI/FzvuKcdGufNt0jWElz+tMRxLDxdeC
BYumUuCup2wrHIDoXtifllL1z9wdCwyHUeXXHaOqKEaTOF5DNvfDeMDHemJB4CQzLxt4tq4mN+OA
vNDAbNKvHR7OLuJ1NDpfZcxb7KA9U1mYlBZbP1lHbXV03hvKZ0400P91gnkKRYG1Ea2dMAGdp5uR
YPF7Q2YZkQ6V5Q1HFvq5vTFbFvVTuPlRdAZVWVPViBH/n/YkCSu21fUf6eeWnIA2fNAHMTc9IHEe
l4QEpWo+Gb1dPY3FmtdnzxPBOUf+Y8UBx7+PJd1cN8lgXz74jvLa66IyxS33foRhhoTkHqeXMwLx
yRZkpWWON2Uk2J3+85C5N3LNhB37nuT0ZZMpWKZ0udDyjgQg4LBg6B7hZ6kz91iZrZMnJEqVbyNR
55xCqnD5nMu2Rhbb4MPDXePM77QMje2wbcPGLss06NCNofpgiJbj9krfIUsFc8g9QcBrhkNBZB1k
Ot+rpvPI8/FJrcriODRj+7kdi42nsI02+4s9AwJlotWEX/yyt5/cLULLufd6pxjHFsmfhbDLo0AX
+y0YVDUTKTn1733lhCe/D2klRrBDmW8E9VqwQfoZetSc1MuUWTZ8s8FZPqBtmF/0suxEE6KADsaw
9NWp7jcCKtnqWJ0zWiAOnLqK8/8UoYVOWzIrynQ0mHCdWqOW4AWD0ksisfXhuR5W723EyahgHZ18
ohQ4KVu0gwbxQIN7e+tFQ5GnuN1aeVoJRrRvqf44sVQ05LJrLIZz9lYynxgOFdT+5XtP/EOl+CqD
IXhm3BJ5h2plFHlqe97XazjeRf5g10Ht3E1az+t9iH8zetvaqgxuXIyj4yeP1IiSnkBBd5kp5fAG
tnwNPt21Osxufz82/dP8mgktmgjfcggOwWZhv57VunW3+hwaNQ5AueB5cvx7U9tRyiLnoIvmofxx
vf/qbv/BrPsPt/5PWIebby+fm7Z5pbvdf+J3B4z/T99GlfO768X7p8X43GNN9H2Wm50V9C/Xi/tP
H1sLIjigB4z/d93dQO8o/9//cBxwDnQ2Q5CqDiJHuKo/KWv/TmmLJOrVOJ2wcKKuo4BceZAiDkTU
nyQVapwJ6KtLimUeSpUWcym+Vj9gkfXOjTQNXF5BMZYf650oaVCjFIfpB2cyVH5I3Qd9ciqktSSg
jatnOS7ZCx6ugJEmRp83WUZAHOc2IwPRRILoJ1GaI0dmpdvYLI3yJnKINTzSQdsYpA0WdNHV2DQ2
EDWHCJaAa1YJJSFhbCZiy+/0ZL3npoqKp2JuyqesmbGYNpsRPLbBsmd9zW53U9fT8lSvo7wzOMaM
B2Z84mZS1ugfK1Vl+QEYQ3awDG2qePZW9WFE1k+uF/EMzcH3JnGXD1vQJYEPg3mawQIelMHZ8wSB
kuRKC/x/Grl6ZdI1VS3JW2B7gCqsS/lRyO5rBaGHhYYahO8Q0yPHh53xWptY99w+4khuC/ItKF6c
28AnwcHJrbvKA5KaGsS7NRTW5XoMnSlgvDUxLrbzdjwY4dgz3KeZjm3cRmrH2XGd/WTQpnkFJpWi
ysHr/8lj04GuWTGpIxnTwv5KBKFjxE4eVpCwRFOACBwNyMguuNlE4D3wk9yqlse5CEF9Dp5575i4
5fhwKybRqo2KMqEgXNUhXy0zOwXD4r2VQ7N+CsOsjk6WabuUeyQF4XuImiWtKzaoWA++vi8mDC10
Y4KswF1DjMzBc6vpvZvtCFx7WZyPmWZCmqD6AW7aBlRrE0bYL1U7lycTjzwjFKJ+v9d26H+VOUbs
q01RWiRlY/jfuF24BE2m6UQ1dCU2qGCtL46tmeR10VS/qHXojKNvArFIXQ2lgWOwwO2opAtMu/CJ
Fktg6asHOSAdiseMnImDYFz3ZDpb/711WrxFJHaMRlJ65fBENGP9WEFnrw5kMLDx+w7zfUQN4QeN
Gd49iWECq/rf1fQ3IKe9Gw/+vZ3w8fP0Vf6v/6M+v8jPf1xSf/zYb0uqB2aav8DihOgOXfuVqXD3
OAToif/Hbviv5dXGyGCzF5ohWi6gnSjYfl9eLR+/IQSnKKJ1byLi/E9WV2TLP62uloeZEQWXEzqo
uZDevt54xQoDl3Y1FVlvtcYpE2TWSWRS4aFRgXcFkl4ebLVtAAcN21xiyxnXd9u21tZlLujtJ6Zf
V99Vba2PgueWzdodi/NE5+dkM4wrAa2DLZYM5ASmO9GfO7yxyVCsPcDJQomvXiP6SzgYz80WeokK
zeYabQTzKoae6r0s+uBgN9L4mkE+fUsKl3VcPE1z3LY+Aq8p6HqMsG7CaanOed84w6VTpaBpUfkf
V1GqOJdB9Tak0U5c01iWl1K4K5qs6IY/d4RV2gpdksMwbH3H+ITdq1LzcuAY6b4B1oZf3xjcpMuc
5QEtL9zqchK0DZysnfFEcAJmipS7p3UYacPkeiSTC1dhTZpyz9HqOht0gCirrCDOh7kqHqXI7fnk
LOggD8GQleMtBDB5ap2Bgs7oSvzcTeB9MMdA6mebLN7msmUF4UxyGL5luU8wXl4BjMjDnC2osvv/
S92Z7daNZdn2Vy7qnQm2myRw64U8fatesl4IWbbY9z2//g7Kkbeso0g7nW8FBBKOSEs85NnczVpz
jpncw/sPOVkpdqDdglqGmbEhDsKLX+Myj01Oj11MVsUDc+xodwt29qko1xzBMPp3kzX6ZM4VgIMD
umvoubu3Phhwg0QOi0pRQyIx0haU8nfFzqX2Si0NfJ8UeGuf3RkmTkop0A8r2jvyETi1FdOymqLQ
P4USKw89ABVaD14uyhwtCjBXVRB7HXGVgWieurYCQ94CRnPVTG6/9b008oEZQUdC4upq25eUb93O
iHLrYE01bVpTdJ23RH6AOo0UWMmphVV2i3KCpuP0vWW/tOToKQ4dSntvVp3RHArQG5xABw5j7coL
mlRezQxSNEZgJNy21dTkSMql3t0IGucMrRSD0RfDCMalMXkpMWJt1dmPNuKDO6uM85MglqFdIeSN
r1kdre5GiaTM2PYIwuoHwmfEgzfZ0bdAzjT9XKJVex5QwIRIzcjOyWgG0gFnqu8p/6XGlUXOXey2
BUeChQA5FdzXvRmP66614KH0Zta/isqIaSPKUkhmK7Ts17oMKAabhdoEe840U+8qBcY6tzGk2t4l
lFXYMRgGIBil9veT2sMKkeyYQ7WJMi1c0rya2gU5lP3ZCtgtbJBhjBTh8LusNHZQ10XaqvcGCDxp
4YXl+CVrMQcviKnlaEWnMF51fWqTzmQ1yo7WwcgOZ7A4DBmddldyUKzdDnTbPRVljMFlPgbbKh97
mWiewvdcGCYlkUk+CR4vMsKFfjmXaagmmiSp7IIoLusNmJGAhgQRFOjQ/KY4YxaWy8UwQVK8Q2oR
wCQfGYtOr5SKfiZ9pG0cedTMb9WQJcJFPD/6LOBVcdeyB2yoRocCGlibonoLcOmi848FucYKEd0E
l1AcWlIDCmiQKSJ4KeJURwLeB2csaJ2+SjPS7b1WiwB3Z7Yu1W6vqHwpntLXe78gfQbWXah/n0Sh
XRXqoO5so6dMSl85ejOtQW5XfZJTK21sdWzJd5ml1oGUhPlupFhAcLdcicUA4WSDcApqw5j72YMl
jerTNAmfxPGJQDMVOf+XQWkbMk0qQZAQlKS+dArDo7qO+CqmYUGODq1oDM8ULBGlERwSAqQaS731
93Q3vcUEC/48tcJ+lJhYC6e3eYdWQUPPOTcLO1xZpQJGPe28EmBDb9uRU0bllOTgJWksr8q0CfF7
hhns19Ej3GnV6NTosq6ZfOwEdY5/QS3tHLSTFOpY0mtJtbIGqZHH8FlrLeEcYHak1PBWyLRpOqDV
k1F14eNRKiLQLICItGtkuROHIhcRBnVf1S0ldXBJ989p6dvLUC01QTNFlYEjdYs0ymkfkDhNBLNX
XJm9qiG+coAClR2tlb7kmda8JD31rhNu4gRBlSNnMqMDbmaNPkEieEACJKK01jLU2gjv/PBuM8/e
LeelhrIaQKOBVNFVWRaVA+CeQZWXYavwezGkdDOCfgSS4TDtAIVSDTi20O1jcC5rEh/JrsaN3nq0
NHzCttt2SVqPBm4eYx/qvhC46xBfSTqSIozQuo0GL6rB4aMKpnlQ9f5QHvSIL5SdvvJs9PkYo3Sh
jYqerh3B2RHyfBuWtpm7Img5xPRo0IUre2kDeJZDVHugzGf2m8iwKZobQ12/salHgD3YzbBEFyB8
PmCRfgeDkfgr0srrhopVUiI40Qb1GXllMN0RXpPSoKJ40SOaUWNjnVJgNM9qrIXF3uc8Qb1/QADJ
axHYuNvmAES+goRDpIvwQW3WZc2Hp+NHPVgs6tTqjKeO3GPqaWMlpuaMF464QcKiOJUUEWFgK1NJ
UuQxpBtSY/YjpmMNubnYatMo0kMgt/52hNXUH/q0lekuqvzOCU1lmOgnAswH9WpCvai5Q1IF8aoc
yFe+joCXaQs17NRnf47NdBJlKmxXqywIpT07741F2f/ccEf2g2+1ucWkQrfilIAX1He01Fmh4oqy
NRA7PE3ZuQE1PjpWLxtnOTNJjUC2Ro0zmuXjr7Xi+blrcfL7kpSST9YdfJKT0UnjLWBnQsQD2qgu
8WABwV26SgqN4ihqqz4r6NiLedLR82div8KnRGnQRZF+anEWjYZJbFPJL8NrQn+yW5TUqvEgRYNJ
u0zq4kTdMXNgY0xK0TccVRW7etNzbuqBBm1mL/MoBRVbc3gzaFe1Vu3tq8TU5XUEWWdaEUCIK7vx
6JGlbsgbQVmb7nyp7RClR6+c60SxxIMPsy5gLI5XXToE/nNLsNdzJAYD6mIk+KBRms/fKWW4Ypmz
5Q23o9bVxp2fSUaROqlhNOmKvSGKonRohxUSTMU7tGQOTTeKNflQBEd8+8upnNuBjm2X6jOElLa+
SkcjuwJSaD5HydwRxcKtamv0MQyVDI5LtTR6Hd1Ir6W0ogqCbznaa7SruucWTRc9C8Q3xmq0KC3D
gSIa0Z2Dl8kLk/3RcpJIS548xrZ8TGl3GWvktVOwhQQ4GkRaFSwFYjKj1EQF1HCLGgoUIjFrm9Kv
5hsKieDSqK/YdwVHZejVx4ze3FkFAnFnIYekf0hZ0Vg2Za+Nbo1iWVo3CkuwnLMfroORRExgXQC6
ykTXysUY29WjDMuooFfetqTA9YYpLRMIVPE5NoomPmP/InavjTN7M4VE0O5GcnDdVB2GcIUSpN15
tWy9eLPW1SU1z3oufY8sl5RBI26lrk7jBXoDahVjPLa0z9jgCxqSG6+VfEYzCJ83KEDDfdF2yrrz
ZDPYgNkpbiZe1XGlIZ55SkITQofgFrZIPjB8eaF8jey8PRPQXH8zg5DAZUUOUYzMe0cY4shZGPWa
3rhEojNepJ7MaIcMN5kpIg9t1Kh2D/ZQSNnkm043oUdfWZiz91OgD+iEwA0E39I4LY0VDAkPtaUO
5g+/QFrTPe808ZRLcbTPm04jewMyR+PGU27NTSh5eEE4NOqOhguPhDL2i7SM60Sk7Ku9yoS1nwdH
SfGI1MrrisoG9BOZFmTemlfs0u2XNKVdEg0NQ6KhhAm5CnAipwdUff2CXW53F0wIdzcTKSBXAgE4
6d5kwm7wl7cM/jnkbEnWD5FccmTn2xRCAQAFHDP0T3LFpBRl9C0IsaFV0mWP1jd3SsQff5VF/6U5
ea6l/Y91xVTpAhqG0AkwwHrP8fPiNJgTIp/T0EEsMiRM7zCr/dso8+a2FyDlIBV4MTp2qlcaWvnN
xMLe/yjM/stPMHsfLz6BOaf7yeQ24Du/9EayWJZEqjNRFqnsncgI01cecqy3n07pVz9+38+u4Y/W
IO5zHkmKygkbjbula3M5+ic7HDKtQTXoxbixbjMnxGyZ3gYywLnHASPbopFtc1jUVTN1v/MHzY/w
4gYNTWBLw9yqYwKfHWQ/XXpK5mNQL6UoHie6pmZZp4XbitCGOdHnkmMTUQSTbhp4/uzimFCUUiCj
Ckyh31GECgr318/i8xNH/sjR3zIADJji0ibVRFLuJXqYu1T79JUiOL5n3uhf//lVNHyf88OWZ/f0
x9umkwjOPuD0QJt2AhdP8HChe9mPZJh/OXpmA+nHhwu4gFhryiYCG4R88XANWm0QaCjLyghrdCZw
tKycWsrxPgLRm//mu/z85GCgz1ZOok0AjqsXV8PR7gnkzyQgEAgETdDQh6U89zl/8058bI7MbyWw
cJXuCI5hquDWxXW6ArOFDSkIO0TWRatcMtivemPVOrJWZMtYa0Jv++uva/6VHx+kZeLaxClqC0GU
xnzrP43S2TzL0gr0B1JT/VbhGL4ygqDby0Er7uSpT19ZbgZXphIe/2Y8fvoOuVV6DSY3O0Pm362H
P106F3Jhi1GnjhCjSnX8AYC8o9ZkO6HcidTnX9/ozBj5eKc6LmiYIeAgbA00yMXAVIuwSEPFYm/T
aSw7jT2wMEQJgSdGB+mSVC/DhIAZGA9WaXnZ2qhM7xRSyn369Qf59CXzOZh2Z6/iu3n04omPtRyp
mmSkJBZY854kmzhCKBAKfVcuY7IOSST77cj6m3lQMM9rKsZsbOaXIytE4j7FoPFcozGMhxQrOqat
MLLJ/0gyuUND5VsTEbdxRR/3N5bVT98z0AbZwiI7j+rPvH4lquYzcJC6SWd6exnTf86h0Krf/EDn
CPPrp3txsdnwTSYa7m8d7yoUjIsJvzZMJIZj4VPP6795nOJdxKbfElUMv7nQxdeIpR6EAK8OHDrB
fdkXFxpr0cqDTtZ0wkF437adGTulJb4kNR2XyqIE+ZsLXkxC8wVZJZlZqSzzKC8vWNhRE6gw3Ny8
MSm8RhiMkt9P359ui462yXI5151BSH2aWC0AobPgwW3itFhWNvEek14HpptjVt0gGf7DFZovjAvO
l5u7i5a4nFtF6ne0tAvEp76mPiecjB/JB1xSmjEWrU/BKehGZoQ/HiXQEEAU8A8zu34xFyB2UQq1
ihC+81o4SeKTrQOkFb1LPP7ma/ubASmwVnC8mJlEuj3X5X+a5Xq5H+WQQ4AzeIik3kdkwvZ0Yc9j
89d3NcMJf57i5sE/+5GRSVBtnfc9H6+VeMKIarR0kMK4I6WAMUnBs2+6Y1QaU7TzJtO/BlLsnVCn
MAciKG1geA7p5K07PRHJsVAGQlt//bE+PwFdVwVQRIWwODokFw87o69bYM6jRDxxrPMAYoKUbXGU
zn/680thU+c5c/ME1F08AARrGJ4CP3CVsrtHo3Xfpe09kPL7P78Mm1fWLkURinV5RxHirCILKJk3
SmRw9EySJXx6HRJ/lfwHD4+2OFgfjZHKIPr4lSLIN60OWafb1wR8B+HknSy2H244/+nXd3WxRjB6
dFr8c+ed3CmFteLjpSiwJHGl4uxgrxNtqDbz2g1dO23TmFef/oZ/NKSse/31VS9OIu9XhetDBB2N
KW7mcs9DNgKydsQzTDw2QcacNU+90bZnu24Yp0HQP05h1W4Ti3ZOY5Xpb/arfzM6TcanxQYdShM7
1o93zWG5t4Axzet/V6hXppyoz8jB2BukIuUD/fpuP1+NW0Wxi9zCtrnuxeKfpknR2mYpOWU1Izgl
Ct+iuf835oLPF6LVBxUDeii6BfRhH29LgQzhQ12m0DkN728CjbP/6E1A9/FOWYOCIQPz/XgZ7KxD
OMsUIJtMmBj5jh5KnL+0rfjTnz46we6Y0EnGCvd1OVB6UC2+puArKOtoN7/beCB2/8m7zUDQ2YtD
GWDGNi8eXGIYnBFL+qQWEqw99dZvKVbyfRQ03359P5/Wc4Hchn0ge29OS5yGPj46g8ySKmood0S6
MuuD8f38/m7+5iKAdSyBugOH3KeLNEjbwhzFn5NoWXaLV6d+443SV398K2BYZukQmZQc/i7e4bTP
SzpBmDNiBOPXrC/Zvmza350sPw9pJGMQlVCQAZ6lRfXxgbG/DdFKNJ6j5jClFjr31q0hVbJ9tuOa
Hfyvb+pvL4ce3uasbNOkv7icN9YIGEdKpSqi8PsEd9K2xO5PzLc5LP/8UgJOA7sgSnafXlYNOaFC
a0ACQhl7wyKxw3wvxxyf8zK0TOfXF/s0JCgCzDmGHNBhunw68cVpZJPVgQ0j8ghzkKiQLOWAwfeH
V2EzpyOG4LTMeADC9/HLkqa46nQuA7ac4VZTccXsCi/j11f59B1xFR4a1b95OWbN+niVFmaCJCoc
Nz5H537TkoxFbr2WmjccBPTyN0WHT3tjroaIg0mIfThbx4s3dmg1jL/gyOhnxOGDBizBRclW3oxK
R789Ev7x13f36ZvieoAn0ZOwUrCvu7ieHEVWSUvddt5LypJQuwXy/Gjzx1fhOlCrGQ0yiYAXE57H
iSOPStTUQSJ54x4dMsdByxvK0f/TkccXRcHGYn9G9caQLwR+YzNVhR72vFFpiWma3mmDFN9KQb/9
+paMT1uZmZvJzgzsIuoa/vfjuKj9vs+kgHc3mefuzo6HI/Jr9WuKGuFQ4LIIkBAU+bmwaXZKuq5B
AvHHCH1HBTEYyzIJKg4NElR5GQo0MBgguNE3zASFJgUTQSb6qW0645kMIw1FFrb7k6mk0wPUGWoH
FD7He6E3ebEvvZZGlFkiXKRxq4fXtLSp+zU+hCcniEXpb+OaTsOG/uVj6fVatEuJr/hSG82At3o+
/NwPfeWdqKnXmkPzJu9cA4LufT8Vln+qG4TYCORk7arEEjUtagQNB3tQgDhYuu/NAeCaoK5sqaR1
dwMuAObyHj15JYbNBCTEOjVhrTxHpsR2xzJbyqK//jo+j2OLsgMnZSpoLKyX7w2a8HqIWpJUWp89
bB1LGY2n347jz2+n9b6W0l2k3GpcnvyhExTwx1kedCunnIQbxTtldssespe8kzIW029KZ5e3pYFm
NVREVdDOOAtc1pbzqk8oERkSspG4fhsA5qyTrPN3f/bwuAoTKVVOKmRUyy/LyJGFN9VA7uEAO2Yr
jit/MRlSevvrq1xOpFzFRmNGBZCJgJLcxXTtJaHa1gEO6Y5o932EobJAy+9xAkjFbw8af/PgOKHx
gnLgYCN8uV2IIwxDOX4Yp+3B0uQpy4JP4/LHJPBHyu+7POWf/zv/zCs5EBWqq+Zdo/w//3YMX6u8
zt+aX/6t9fd8TsurL//Sh9+M3PmvTzersT/8y5Kg9ma8br9X4833uk1+fApCRue/+e/+n3/F9t2B
R/nv/3rNW+jq/DY//KjyBlf803f/SRd+y1N4+SBhnP/+DwmjriI5nMtmcN9l5mqTYfD/FeK0jEjV
mqMJsF3P4sZ/ShgJ/KOaCeOQQzcH/Hmj9E+FOL+PrQZSbmpymswv/hMNI0ODT/ZzgUNlw0xu4Fx0
4xTF5S5WkLo1YJg0EnklmjRj5TV0dLDO5Rk2P6exYHNWI7cIazV9UVJ8564+c+rJFwZZnxgKo5rG
Keh9T8S5BZXCSgd4QwNRC1iqYbjlPh9g38eAWbBZFdarNcSZtxoqwO4FeXcNAUTYxUK4PoHRhcZW
kz3vnpJ+bC+GroJIO+t3igqVhwhAj+XkIJBbYpO1UobLUWnK7FWkuImJI/yRdqI0dkP2iZKaenuL
P27QI8fCp9Ms1UYIklL8BlX8m/YjQ8WGbUnSm9YMG8xibX0zwKBDvBMFhrYoq0qFY0aji0wW7UdA
i9q0Q3xs7aGSrywam18jdji4eFB8aUil2wER9kOZpG22FdlAAsLYmKDVwWeSCpPYXWWVLjgVpCpO
CinsGT3LeJdEoj6XQA90FIOu2g/+xsyU4LWWxEPuaSeYEk5HPf2gJs16xNweDdr3NgyuS7JdQrfO
sBtjxYEhVyoyZkqb9kOUHyU17YlsqysKqXV1YMOnLQ28NE5qSwc+1qMX6zzTkMTCOtZ3XeRD1Wte
hv5EwXeVZcGeCIZFjDnPRTc9bnElYgLWA/NGNMbB9jOX8uNBT8bl1Ogb0pZWZS2QLWCYG6fyWJBS
A2EqzctdX9VnDH1weUbSvyBnBdc9cvWVn+Atc/Km3Q1DfZo8Fd6kqZP8S8ECVfcYP016PpyoXeon
euYHuQEtwcDgILEJYuO250MivfAfYN1rmyqQ4utU7dCWjp3q+GwC/L6q1ulAHAbWVB6trt830PZc
jIkRaL2AOl1BBlHZeLuELDt+ED0p0bLC3lDjlw+mn91SQF6oVfpQxI2/oJ9EnGLV4kfHW1+UrjUV
wX1XqflOiMrG0VtaAWqqYC/b34Vp+YsM3iGAImppbtxXh17C2j+Z7HQllZy7HUqGk5+JyICrrel3
YHMkf1kAH6wWSk8YOC5+kFppsYEmchPqE+RX08uwvA2n0IyFY/PtEzmXnzpNLly++wUGTJcAs3xD
btVNV+YbswgBdkzQ7ehf3+MHWKW+1BC4nfZXs4iAJUPRXQUQDNxgPMUENVVbIy4oFpfp2B4TttL8
x3EXJO209zKhrbBaaSscUmwJcyGuwPJG0lYulRMUpcyxwbEM0KmKr0oGTyorw6/VEOsF+SvRN2gX
ceGiFHjBkKAdmr7AvMSWczdHi+xNUehHMYscgEVv0A+XiWO3Ze1a8aQGyOagLU1FX63qrA3QMGvH
iK2LIyLJO9atbrsqqpYFd2VfwUACI0bFXeQrvR5ewHR96zUlQyGTKifs2km20XNpPCA0VdZRgsCU
MD9+mka+ueh7yH69JPnqzgR64K9x8ocubXWDFlOzxcnZL7OW8t5K1SgSgzgs1yPyA162rG2ZCSy1
tBaTjVjHQe+IbZGtaJSe01J6U6T2XAfFm/AEQlqYwnQJx7y5I3EEbkMw3MXmTPfCMRM0DVWmPHEt
5tqDbHiwFfWn0cwS6WuqlZjyMV1WVr6NoGI4IeEn7Kix577WNmcBuc+s00AmzVG1lFOYMxXGoU3+
uJdLV7oIdlVYkMVe63vmc6ctEv2cdBF/ifxOZjRE3XJHuKok8236omUl0JS3LIIYJxLgalpXfq/6
1HurAvM5saUlmV2dg/ctxd1bEP4weI/Y+Y4KAlysaQR+qRlKZNmzy23UaaccTxOYy5wNtVsX8K5g
H2RnP+uRZxqIeis92xBneqVJ3WkExYNwFd3sqjMlMjXwv5CxibQMogws3JCEOtjR+ByNalHE/R73
3RGhOQhB6K6gWAb5USnL0NVtaGWgXUtjz6GebFd+kHNvfms23sKayIMt6k1M/KVrS+2itbC997W8
1vTCOMUsltvCa2CuicDqN0XJlCF6CQlE6TLnGIupZsHw85qu6GjeelrwxfD6J9PIzcNoPzQ4TnOA
ZEOH/7eGLAZa3h2jaYtYu31KKSA4pt1uoR8a03awc0zP5RnXLKtpX2NzNhj7efngVzKhRN5guQpV
kGWgFnukW5imw1dmutaJAt84DiSf32hQIr9p3fekSJbaDDVwpLqOr0ImhzFOru2GqG9lWDdefOCk
gWe4KM8h/SkHHKj8bNScxe3skATajbBeisboDoQkIbatNtXkncuyPsq4pDeYdDw0S2WyooGXf7X9
9lzggegD5YgYbzdGyXWsbjGcoaIKndLbkTPqDlrGPiBfYLo8SmF78EcF468i3QP4QykuncuGHqef
VVuQ9N+ZfHsfACfuetUIzlSukhXdtIMlvRXKdTsLtAGEsTl47OyJWoyIiDjy7KVdxBiUw3itQywA
yVfGrwXzZF7cqdpXmFSYp3Wnir6hHKZjnp/ZG6zg+LhydcQx5A46G4vMv6NQxmumMBWh45JIGa0V
4k3DjWiIH7tNpeqxbLchZX1abEzJ3sKfvltCwh+BmMuUFu0AlCPqN2nWnsTE5PM81YhwmVHQ5Tud
MF3TOnHUO/LKXrGfdJOULU9lbcoJOR3wUjtjMsbkGtcE8IbdrlaHTaOURPm8JpVxtkINKhHW+NJC
r1YzjCDnSF8M6ZBq+kT7RgbRHbWLqYPw386z4mOcmAtSk6mOLVX9WyUDJVLV8KpFlEkS025AF+xW
k1hWnuaijl9aUnkAGIAdzAf/w6Jt59dTnSOm03ec6laByv5jsM8FaJk6TjetuAITTD/Hzwk8DSL1
iOoLoXFvM1ZktbiOsGjFuCXMORsR3bKIrGph2ba2QXm7nbS1gQ1v6DRinSEKFowWxKBF7ne7vk1I
d/SIyLSMMzCuhrxHxWv4sguWYX+qr6dSUreG3mc7RB/hxh/Zl1ooycu6PuZRw7ufNU8E1mpbNKao
IoU5wUPCsVxdq314k1ZnM4jyTZcSQdeW01m16r1SdXu1WWJ3HhfY1mWCaAECO3Ie3xjEdT0Mmt1t
qGdZsFU79LCzgS0n9miMr2x72Pr8CPGGNuis9BZZNo53w2g3XQYdGPfdKo2rfWXL6PKL8WDJwS1o
A+hRrHe8f9skWedNpDWu3uN36wvXiLMnPeuDXQ+BbE1wEL4MwHoqKVsgQiw1eAlUsTXN6DH3QewR
C3TrjcEyCO21Bq13NKFCGsmdypWzKqwcSSBcVa0HPWxJYgHjOaknvbkuiU1zEHIuilYjXch0WYsR
PIYuQuSDEsro9nweDJm80TYwpYgVw00LaxOG+bia/GbpsTkeQ+zaPYM1HDaJAIkAyNOZddwIoheB
l64KSX7SiJBFRb7wxuI21fNThO3OkUztvparx/mnRJU8ECt4G0bSs23ER7NrbiRFfmuk7r4Hqu1U
bAnA5XVuU8YAxNhJnac+uy1Gb1Um0SodyiNomJ2kpTszVFjrZWTbg3qr6PX9gDdIy7/WCa+XSZiU
FMGuTQQjQDwr9fDFRn0MAePot/JSTJnmhANcMtVfZ2FxP+TeSW+NTZsjrYxaAJMFuNSl38jafW9i
LyEpzFsaFpBPMZXMuYS1SB1MZiOIk60a6ktzJghJLQBevxDjIvUJTo7w3pCuvuJQEOJ7Gdaof56b
Lqz2gTqUG69SFgU7+rIfl8kYLtumRIqeELC2szPtCxXHfcxYgcS5TDFAkRwm82HRgSaVvcIXtPOB
yUlpUfqY3TdGy3EqCr5MlhgdKNL1JivkF1XWFoMaOjnWD4vZMfI6gBRiMbc9Gn1HcOMCK9uLWUt3
tgcSDYoCbnQnSxPkjmL4asR7D+qcoxcVcdWAFrPAPouoGxYkCNO8n/YRyA9/Moyd1KMxFbDdML8W
G4x/zEIaO2XQNbFa4jB9knt5bUNwA8uwMpFyws3sV6Y53sCj2Sq1TnMzO5CpRS5t5DLLLMs6f05i
4Gms7D2tctVENth1rmUkh8IzdgFIMRnyuv5Eo32pNW9+Li3bKbsOgYOCc3LyvGLz1ywGnpGenWXc
BGnWQFVhZ+z17Kp8+XpSBbiIbqOzusW+5UhxsyBLl55ndZSE9FA3ZzMbbksjOMLQcRT/pWc/uRhG
e+ULcYyDbhE1/UPeaaWLeaADkSnFd9T2WR+0agIe5UPfQczkhdKb0Mjdsojdg4yOvNMf90IZDJC1
AecqDi9l8hr7to5fwTTY5slxzgnHq+qR05BmRY9mG9NssfSBvXg75d4r6bWAOdDoD9MNrAOwHVlW
EFtkEiiMUiUdZVAPkfqq9I1/UwWZzo0roXgJiip9tuUaqLWWNOlb5WVM6zC2WF5SzR5vddBAGiiZ
cSyPAXHWW+3dZiz5Y0ZUmW2UyIzfrcgWDvVzxxlOQgeo1ALkkVahYvWa6kV+tzSr7/Zm0/NpIsae
V1MgfLdAKygTiRuandEwRnBQ1nol77R367TctoLV+t1SjStBkoEmzX5rc7ZeQ64dVqaoZPzY795s
8kJP4t2uPRu3WzWQn7V3N3f77uxO1Ak16SCNpOXggFgGFZtkcnD1BnNiSsXaCd/N4oMkDbiT4cgQ
Z0f06x6XUMLuqsMRCG/LEPcQujCfM+3jXwhxwS+gyLMF7Genup62gvjmdxe7qrW1WMWzuR1w5tAs
vDIKT3yw/g66WHHoVQnCBN4i8zY1TQZNOFvmo6GI7+LZRo+7un+TDAVv/SRXdsLhjohGV1bktHew
rXKy6AeZ5ZUIyShblXrCBk7N9YmdOzXuaVGWc6yK3+FhhGVXsSEBITorsppK3HhJYdwRwdcxs4wd
QFClMHrpENV2mrjNgORzBeUNal8vT2m81KaMnEZDhFCoTSqmZ/09L5D0aPMMsBCIUFYQKMjOkmxB
iI7kDMbDnDmov+cPNn5vNDOTN7pVGrpIbAnmtMICwv8EOZYQwzBOpQelmpMNk/eUw/5H4uEcfkib
kZQYUjbJROxJR8zfcxK798zE2XoCHP49S/G9BPhHtdJ/rxB6Lr5nt031/XtzfCn+N1RDDcqR/9rX
/fi9bv6P85LFHyqi88/8xckw/mGY6OOR5ELBQFxFLfuviqj+DxQPskE/y6KX+G73/mdFVP0HrdxZ
1Eqt9GNSrKb8Q+Pvyshd5u7BLLz/A2YGyoTLgigdO8qr9PcRQaNtnev6P6nLBA33IgjxNihw7DpP
f2g00V4V4aAv2iL2N6KcMG/1JmY7PIl7axquIF7kqyyFHDyQg1sBUeIIhjzmAC5AX8sSRDQ71qar
XOjDZsCXjUkJePsa1dFCa+Rx38mtvCJNteFISDO0bgiDV+uS1T2OcyKswGTYQjIdQ9f2oOWbhaaW
ubHSgkY69ZP5ILW2tZS6UFo1nYjevJGwbxVo/2MsjcpV3mrStQrs6qrtQ3lHTEJ6MDrUiE6ejaRI
U5IMHhUw1M9msQg4aE9LUh1rqz16A+EzotlFdve9nA/1QWve+LIkLUJl+qapNBxE2qWO1oMm16tn
NXxS2/CWOu2ByIgt7G928Owyg238QvUTsdNwZeTZiyfK52wqv1YVu3O1XSamvccCfMjNYRX2eBB9
cQXM4grnKBmk2rTpPeWOg+1CEsVaeMvevMqs6DaoitvMrODcZuZJJX2KKcIpR2WJ93oPxu+qt54i
+IJa6GGVSdbWgHW9Hg5dX1KsaQsHLMVz2QggS2p63dT+rT1SZzaN6LkZyhtcVY/Yrw5BbO7BjX+J
8+mxr5Otp1CCzWtEzurSb80VQvLr0a9YTzwcoz4OGzP/UuM1GTQGieQRR5ETW83OuJe/aMnBL78P
47TIy4hQcmITciovRLrCz7JXAwZR1/LVPXodPkloHQMlfcOvqWGmcoRkn6iEb8raOqslVwSsBSM2
2vhWtJ0i4F4d5OfoTA4wfftz6xvLsvJegK99g3a2kJprSY3OxLsCQmRrGONoIwv5qsUHKVWrafrS
ZVvc8Q+BMs1mnGrRjRxtZfWFpJFNzLStcFKZ9Gpt28maJZUoNfBzUiKtKmlaQa68N7y7XOMsktyQ
W8sGn+BuNVpDvYqC8Aps2VZia1FhbLZ79aQ1xgkp4wne1Apw4VQ/elm71avqeSLSoEiNDdyPJTvq
49hNOwCwz2HlXwVevCaz/jwSNO7oOVcqRQXOlzABLSHE/bnulB1Wgo1RgBGXR3cYGZ2oX53OWpeq
eqS14p+sQdmlBUQV9YURtIc7slI6GczXl8i6UQK+pxIvh1fCAOjfWMSvIYHeZh1VPgCSflxybNC2
ZvaUwQxzKPDudUtaWkVz0Hp7F5nFfdgaC1iU4JyPtWZQvGxXlXKDauNRicyV3h8t9hnGnjYlNmJz
XNvjcKCvva8E1uVoJ/vJSiPXUUczYGbaWg2bZV37z/Cw4O5m3vUI1AXEE++kZd8p3aZsb/Tyewpt
XYtWQCUWmRGthobOdk79wNqKqlxZcn3Q8mglCvuYC6Cv8aYi/7aH9ZyjJmVn41RkcDRkDAktPRtS
9ZSYxmZUvXsTZnNdFAcpTikm/D/2zmS5bW3bsr+S8dqJF9io0SVBUlRlyZZs2R2Ei2PUwEZd9PPL
8sdyQL6ZIUK8RPhl98WtGj7XIICNXaw155iK+9hJ80axHjsQFLBcD4UbHGG87vrpkGeANvPuqoY0
b4bfRsN8qJu69oI6PbDn+OyX3T2KpC9o034KojfoLvW7KQci2DU7TmimVUTcc3BoasIkbTjOwTUN
f6Obt9LGptVIuqC6TNXTcJ9VV30AqrxNYSZQ2opgMUYNufCCrFvxY3TgL1qTFxA4MVWHkuFbQWbD
7P1ZU4OAWcH/HfrT1lVBuwOEvgGHc8Spbm/w2t/IPP8l6bYyofv0UzjeAcMBCNPtrbD/RAG091Lk
MeBbDfIUZOp+cXJZM/PLb64fVrdgaORd1YAnrG31BpXoB12ZblGBcBzqlfhmVDrnQ+vztdq2Hh6M
CPBB233wRXprufS9nLqNb/A+Ps47J3DGgsFhX2X8XzcSQOWmEdrXJCfowky/t0V3X2M1uymxYe5A
aqhXZiK620aSrzB7Qu6B5McfzazWHvpRF/ea+oKSwXzNSLA1r4/VbRA9h4EFvq0OUsZuKQ5OZO9r
9653o+8pe8BNIrOJUg9CiICoJHt8bDKqURAZUV5OkFPlISVs4CY/KAl1mThPjs2Q4FYOKE0QrG16
mt+TnKm6V+6gYs8ri10ZRF+Y89NtNn7ScNjj5zoAwbvRYuelDLvnwvChFVX2cxWVHOJ4WQmIB0oy
7W2WP0SZmeKn9zmEmKLb1tlw3WnFL8pTP6dWf2KffpPHfbn1AyzJufoB+gAnMKG+wGHzv8uKxhaq
QRhtfB3DdY5gEO8YpzQi3NnzkwwtA8pjNGFAtobbvq2+VC3HNDUDsdoLa6eq8RdKjs1R0ePg6Ijh
Lp6+U0d96Uf+KQ1yRnzIMuDPWQJ5OlZ+qYm2yzpEXMp0cPOyJ71cH/cIeYIZ/Hifw9QVLodNaz4/
d9OL2uq/lRGP+yRArjQx2esm+X4ba8DD1BJaSc/3Nkn9JzH536CQz07m+y53X3qj/9672gOMsj3W
0F/hcCy1j0EBSSKcm38sSk99aeSHWFXJIjM7lWqtAh60UKNDXxB9E0r84bCiCFhIWo75Q68zfaef
9BRWrN5TSe/Q6FTdVB6M2iRkY35iKfmUW22OQi9S0d41ocM3PTaf89LQPRTx/i2dVZ0Ttx3cRmFy
F1ms350TyBfAtCzwRtn9A/fW3js5o2GAMAXQ3iSvxY0aWOvhr9xC7uQm0y1iUMqIU8QpSGTdMffN
5DasreQ+s0b1EBmiAVja0myoGwevt9wEbXWlZRVN55lc7NjslkCS0z4ZaAkY9aG38kOqKzoE3xc5
fC0j4zbAWb/NXP9Bt3H66IF6zfbCZJ5ynpTG/VCn1XFgGtHV/qoCHVEMxDLijbgPkh/kBFrEogTt
TjPHe6cvP5UjHZNeoVANHO2RJniw0yUp3kl+PYrYc0IfcnlJxIHU80/lEN5OOZzjVGlS2nuVvEYV
7NzkDeafLdkP9r1EBHTXOEP6AL2A2XO2OmGBco19AbPnEWELT02/lqr56ASjc+xD+dLQztrr0RWW
KeXjhIbtGb0u4SS6K2OVNa1vvYDj325IeeN92WSHMkvrQ1jqX2iJ2buuVn7/z6xwdaF0AB0j3cb1
3BzHmbXpKA3FXaU9lgp1PAjkm0GOd1ql/YgI5tA67VfLRtOQnDOj/I+f8L+PW/+hWdhg//1x6+s/
2T8nSMLXf/7PUcs0iPvWHQsjwIKfZYj/dDhN4VT+lyqFa/zrqDUrQP4vLwuUFqKVWQdKJDEU0r85
Wf1Rrr8xRuLW0TW6jA5/pws5y51FTG9OVrLp4LCaNKwL3FAkY8Xs3x+gxoWsOEHjUsNI02HeJgdl
rUS3mhlk5oHO+fTBnuw0OFrU0WcFnqaUBxjvJelP8dRIDwM9lSobAuHXkda/TZhaMH5JKHR9dYpk
omXrJ8UXB9atuWmRMQowpmWh2P22DYrGoaCqz4UEv3IMEEZVZZI7hf55HPlLQr/rnoUVoGwI0jLU
JcTzKlZ+J2lrZBUlkRAsJ99NGCXFJgEbR69LIbWODXggFNoauiySW8ePqZ2XdR7eNmqr9HdpT+SR
N6WqRv0yhV4+n3Kc+sFUI8s4wlcNdbi8U0XHXY5wk747jepwMCCjKEBAybkAILWtJCn5G4mpbUf4
RKF2IBKh92/DtmlowftqRMUD77v53S9MR31io2EO6jYBGERHOgJGi74jruICwpXulN03oqSG6hlh
ziC2shoyqkN97mcoEEL8KggfCnAqW3u09PEetIkWPpKe5X4bCKaTR86KXXg3RIgB0k1vWnpcsaoo
BADBiy0TGM8xfxleGGyREmFf5pBf4fkBJ599xXlWo85U9A4jg9lOVkHGYUzEBnOTb9sFPieycSa2
9b9VmBDQFOGwtJoBxYeEymflD5oLv2UDqCvQs9ymp4beU29u0z8sr+IV7AVQAWSTiY+LmnYGrSC7
ArFRRb/R3ijaJ+Y+gl0juyJVB+jTs6/K5ntuWzF1+pkd5uYNuxF1xoqV5P7Ex6JJq+zODnuVZWjG
j7mGVelXgQvM6DrvMxFcgf4f/W1B9DVMEzd97NHBe43hlo+ybSmdWUDIwk3dW+KRxac5NlrX74gk
aJ+JwnJfyHGRP2hmftAqaX9Rg1ghOibRjcdCr7KfEPuRExl6a2D0Vdvqhc5OVH0YYiN9keqgfioD
Su05zaivU6AFd6ReQwU2JafLbWm6RYWeKt+TKvJJlwR6oBVJb8YopRJhjGbzDV6cfEzD3vimGRUS
AI2Kp4/QaMYnpWQCOT0dUZLfsy3ZgdFNkqvKfi616oAQjj5AgJlPSYl0YBPN1/ybs2OxoxrK0WhS
n7q0oanYatYtznn+CkOrPgZO/rGroT9pqTH8pgNZ3YxjoYEAZo/Hx5HgC1Pb5FOd1UWxdQczpsit
lXNTMiH7YpfmiWpxlE6B/SS4rpLr0owoL0SRcHXPqfrG2XcuWQj3ZOWRRaaTcJq9MA7i/heuHHJ1
srr31fuuI7Xby8xAsb4GcT3yescBpRV9ZpOdGYDt3MunNFPup8Gv4TAhErQ/uOxcLGRmPSWeYkrC
34lu0d1VfEt+7KzOfYAjUv1wRNLYs1LZDrEKNlrD3xQVz64CdZUOnNLxI2C3MpjIDM93ldpBl9eS
ZpJeMRqx9lD3TQjsIxYcekkl1V560VU4PAWJ5ySlSXxdSRUn9j40iij/ntVhUl2DTigIb5XwYHY4
Lui5ZVMYwPUe3D7svugAnAdOth2J83pLoMVtKR1KsP5AcluzqfzSSv+x+1yLHwxZSrlv9KKqiL/G
dzV9YkMARtMtAWjfVDkC6tyrHR1hhd51qBjerHAPf5aMtwiKc7pkLEsUA6E1I4laqPhtlyweIzfc
TWhyUqw7Ts1Wq5NFBBGWxC71119fjkWQuuOrZ8VwFhJJu3Eg2NQE56SxEn0hYQoGdOpqN1XrFvf6
OBorpoil1B42pTsbvAlgxmhEavzpOhlMnMXKeqSM5NK0S5vgO9Z7ilWduB8tmltal61cca5pvl2Z
X68odJ3hTT9PtxcPNIgCnfYBVyy1othPdsn+nufAWRkQ0+WHefbmZnegDuWYoN/FJsA08roj54cw
LuLE9klC+iPunfbJdqihBiKOnu2616eVEXPuBrEMG9BAdVzsYuFeAFNLlp/Z2htk9WDekbPuNEmY
Xy3Z3F6+wfkGTp8lum8HHIELBgZI6eJZctTNAUUSXiioAt9Eij3PqnW3YjFZfgKzuhwaiGOp/A9f
wkJdnjewpQaiGTdA2MMfM0nr4CLP3TVj2n3IKDruL9/V2etBplYNPKWQV+c/f7N3i/0gHZ2Y2rRr
xzAAjSo5tJExvnR6XLQbDnPZf+Ex8gyh8hlwRNl9nl6Q/jZ4NLvlBlEnU1a1Y7XwpKyan5dv7Nzr
Ylg4eGUZ0nAsTq9j9mKYbL3zN/i3yx8y7McfJJZ2fz3qeWgYjrACAPzWrPmrePP4CFfpUgvLydy5
0q/0LI4ofqT5R46rw6aUSX1HdFv+8fKtLfkc+jxIZi8pJmCwQK/9lLdXTXuSKpmFZ3dQrnFmHHQk
QSqKDMOe4h0+v+jAdID4tSjdkp6o1GHGqYb9+fLveP/xQcjQBE567EOGZS0eMYYgwszIndkEeUDR
Lw5u2U7TEiGf+nj5Su9fpkatjTsGA/IKAzl9zA57o6ggfxnlR+4+QSAV+6kexe3lq7y/H6Q50KVg
IBmYZpd8BdJD4g7ZEzUYlzWvdrWa3LDcv0Vivsb2P3NDpqlD3+DJ8dEtnWTMWcRbWcSSmpWPdXYU
v8gWC1a+7TP3g/wfiJFNfACu1sW3nVqmSpmGBL1S8TngBMaMS/ed5kFL0mZcmYnP3JGFFmz+svE8
4Is6fUXoGKwucIkZ5lDwohAwBVMziVbGwbk74qwp+LCBbjDxn15EmqUOPpO8xInpKdwgBWiSm6TL
kU7nRQ3z9vKAOHdPOmH2WKiJItaXC7Y1IqrmI6Q8atXtXqsad+cr0xq34P3KybxB4xQ4Ex81fo3T
m4raiZQ8iyA50ecI9XKLrbcW2smTgeH+ugKKm2xHq0Q3ffnuzl6XfZY6z/yGbi8eZjN0ohpbNJRl
nxlPqRzFFkZ/8ZhXZvMTZnz3SSlQj12+6LlHiscVVwyDHxv0Ys4wIhc8Z42Vm8osPY46VfUfGgjL
lTd3bqC4eDTxgQFnobl8+kwpZHavfn86ayjszDH4xa6MyGliXFZu6OyVeCUUXLiYM7PR387FXaxW
VHEFwc6EvdFmoqC3MabauDJRvqxBO+affboHYd2kEIIfDPoV7qLTiw1WULXCqrmYnx60dALpW9s/
+0CnkqfLv7bTYaabDUQGxlAYMItXFdtF5U9gvKitdOpWHeZMF7NwV57f6xbt9J7my7gzcGr2oNqL
BwjRcEjDnGguYuZ632utnsZZO2rt6FlKkZOHOjo80xhU2gt9lQoFi4pDYKOThiP3I5+HudV8Qljx
TOaqvTKQ3o9Xft083WD5NSEJL36dyUnTr3Xu2pYEJxPvpO5Hyx9WHsL7TxGTtI08gXmTcWkt9paO
7P3QaWknhFg+b4tpLB4CVU884dTy02g35UtkWPpfeqY5iMzrqYnzHKI+93c6mHrF9tsO1BVMRRqo
oTlmXu2m4eHyBz/v505eL05TLgKThS9Mc5YsMTvFhKMM9Zy0kVc/zYgUEsIkUYNuI7zNpVfhDFLu
w5IEyFuAErq18mjffTJC51+ORc4Au3Z7ObxsxNjk60muj3rrtiVZKELRINBr5CPd3qkBen35juch
sbhjGBIzOYAFFhfq4iMFzyqjkGl+U4KvzZ8NvyB5jd10YBwnYCPuyonh3QgVgGHYFM18Jq47WxTf
TkCaxJpn2Ja5EQ1WZddHuVYUw9q2/d0Ina/CjMoCD0VQLF2vKYYvR4a6Cbo5qfd6XoiDmRjgowtN
bFGQyF8loPOVd/d+oyuYD2hkYfIzuby7OCzkU+PDRkB6SbgcQmcxvESW+Jy79r0T1k9m1v0wkGYY
dvcUFqg9Lr9HMZ/HT18knz6sPwyUHKT15QfSNFPTizE10Qea1U4xoEyEAfFWIECHB6ukjGaXTfxI
OFV/gOFcX7Vbk87br8s/Y/F+2ZAKyI8zcpC9/nw0PH2/sSjy3NXhcsZ2jhumAbdDLXyN0XbuKrCF
mAgQXeEdXUwGMEbHSUa4C01oBtuoDCWOmUSsPNLFZDBjNExWE6CN7N2giS3muSjXeiainjgx3Ar4
EEG8fm/qyEm3ikYaIvohs4/3dVia+q5vx3T6fvlZLj7N+frA0+YtDwUK9pHzKH9zXDO1QDrhJBsg
tIHykZUDUT2W/0HbK7R/m7/brXI1jLwqJ2vwaQA3liURixJZkA8WKX0zCTrh0ePpSmLgtpbdO7F3
+d5e94lvhiuXM2j68LUgwNOZ7BZL1UCjuIqE7Laq7igF80FHrM/Gqmq7P3T4vJprCO6u5tWissan
0uUH7dByOgrewVQp7w2S02PIvHRGrO+V6gvbMzrUAp6tBeKps4osnJVLtkzocfY4EcZQtCSR0DD6
NqZape5iomNdohgFSN9NQy2hQIqgGvGft/jfPcH/4JNABMk8J9AnsiK/1iT/fY/wf/+v9Hv+638c
6/l/6re6zLN/0Z/moSb+c4bBMoWz+tMrnJPO/ug0hYsHfS4Zcs4GSss0//+ah5aKThP1JnP/K49z
Phv/q5louv/pUAWgpskaD7+XsLK/0WmezrmzSpRFjOsDeJ2LG4tBzJgpRdRFk6cVA4eEFlRN3VjX
uPGwNhrWsL/80Sx2B6+XY2PCkwaoKMzlObyxSgN+ZDh5sUvaiywcDQ1ASlVczfwd6vg1ohDP9u2S
8no9DnquTl9ON5mDTicg8CWmWxL25dkK/9X3orkzx7R9UNNh9AjuIr3QJ2T76M5hA4Q3i6vL97uY
5l+vDzyJ2+UX2PCuFteHGCscmeG4QQRyLNWSyMzYTFf2fItpdr7KnIJHxQGl7ftlO6kCKbRO8BJl
n3sxWRL7Np8V8Go07i7f0JkHChebI5GF+Jhi3/znb2b0SoI21iWqy8RwmqvGVaZdZpYuXIAivRLs
w7bUxiHJIxAnR7Ffwx2/YhTeTLqvt6rx0TDsYa3xQ06vD0Blykuz51AylWSdx1YqPuJ20/VNggEA
bI2ZIU+rWqy3ainju8ygwzS/47bcIDEkL9vqdbYUiZE8T30RxijzsQ95GVz5h0kzxl/kCdk/VYC8
a2NRnHtNGkuixorMqrGsaMfuFLZZpTL4M+nuLED+29lJgYPQUR6yQSUfSFXufJq7OJdnO2wXm0cG
d35VF0r6ge8mutKcllQ1n2Tzy+91sVN4fa5seEDLqex5OByePldiUJucBAi0rSIkxKi0MW+1RG90
eMCi2kYXGiElrUptWDn1npkRwCChwtWYCKlQLzZChUEY62jrk+dLu93bzQjLrOtHWq3DL9ItPl2+
zXevgHtjOWZXjb2BI9ziNuus6F0lQYI+Rb25z0nVeMh8CzCF1q3xFN99+vOliKZkP815j3rS6RMV
voXwvJ4MryBsldiZ6UPblWtwnMUxgePOPJly3KN1QXFMm7fUbz5H+viGVYW+4Q1IFTYzxGMXG9Uv
16yww8o5p3yy25Up4N0bm69pkGrARKAiqJz//M01FdHWcVfFptcVfv/Q52l513EsQOlREYWbi/rp
8jtbngv+3CSHWUx5wLGdJQg8S5DnlWAdvChLxk1K6Mi2yoLIE4YTec2YfK0hety0Vtl8mtMxcAbX
+k4x82RlMj//Qxg8VA/puvFqT+/cRPA/Do5CPOOkTHCO6/IuwJu161MfEYSQ2bXSKs0efS5p8mzs
j0hA8l3bsahefiTvX7ugmMfSTdHc5Ny7GMaWlDIkpsv0iHijoRmRN1kYzY6AH0ivET3OpMFPefma
4t0U8WrlYCSzUaKPtKxfWrlejglbb09TZigN3uQhRY+v5tq4tVKSgXWayYeAfBpaEsEOJRuTMs0c
7BUT+SF+nF9hGEA1aev3ellWN64V6B6A2WZlwJx5OiQd0halhDwnty6mlBYxpgU5TfXaNv2IimZ6
DHQ/+5hK62tBGRTbfOqEK9d8ty4SpzCzvV4fDlvwxYdoEITl46tRvSIpy5uuVlG3oDb2CmbVJzUc
fqKTAqDglP4+MIps+/fvhnoEMw1jAg+DvViWLQ1baV47PFy1tnnMTvlsZhKDV2YYXp3q7T5KFbGL
HGBAvlZkmBuMAv4NUlhQWOaOICZt30oYNVXPQp4Qf72ji0IOt+wz7/KPPfuobGoafECcsl8JeW/m
D1QoMkq7SfViegGEeynV/VQ0mgeqUHpJER3LAOd9nf7DVjFZadCfGcN0DhkWMzWTQ+niC7YjNyIs
jdfUNHV7n/jok9gJVteyVtDCiwB1Ggvh02DKNdLc+5WHAfLmyotZs5aorJoS73VL8O2Orj62UZIU
dko+/jmu/dsAinPDn0UO5CltKGSLi3vE0EQHdmpVb1CLBt+KZDsx2M4uECI8mIAJrn1tMlZG4LmX
+vaii9tze3p4uc1FI0fPDsKQNq6P/OekGg+WtI2Nk4wE5wWdTVTOWuH8/YLEck4+Bccrem/v8kPb
Fl9tgkORlVYHNcXUckuhMD8mudHtczUyVwbRuVcJJZLEUk4wQGUXH9uIxAzRnq16BvK4rU0Q8cFP
rB9zhupK/ebMisOtzadDFKYUw63F+UUhia2oWP69PMsaLwJ+4+V5RwJTbWQ4XaYWunFhHwiAhOWk
oOaL3TkQWQ21lW3aaz/xZOPNBEfpmuKCA6WV09ti7TPUrMhDTfUqAFiokSTirQjeRJ4n6c4upPNB
aTtgRFlr4EEB1+eOZQ66pQ4/6Emh7g2tGa6xXqjHy7PJkizP7oASqSV471Sc36t8wrHF74FsyuvM
oN6EoXaEw/SIFltDa0UdKBqz/hhqkemhc4cRU5XVzq2YAnOhr/Hkz316yOUJHqdAzAS3eF1a2lpY
vjrhYWvs9my24U9ZMrqKR8V+DDM3+ODn2Vo0y7lPj7nYMvB8IgVbgrstMCO23QlBAKHFicLonCsr
G+/Q1RfgEdJol5t4YNqqVXaibJK1bcG5r28m6NHRZENI8/Z0YDjRxJEEOK0XFLl1RK8ksVIoFs4s
ByiCn4Y7/POY4eczWmD31TXhVMM9/xgeh8ztPamjgSMW3TpaNV76nFPbytx07nuFN86PoxRJ28s4
/YVEbM4RJq3wYkILt62NaIR412Ffm1gPLo/Gcw/DwTrrzhebSbKnl6JXb9VpovO9isT8p8OhsyUI
u9mWHYCFsXKs3eXrvV/PqN9S3IVeimeXOuTp9Xpm/xH5o/CGMPS3aQOPR63y4ehXGTrWUty5UH5w
qQefL193fmSnswHXnXcGPFFEBsvDjeFr2HcLDqrmqEUf0SEU2w5a8MrYej+yuQqMeIqrNM54e6d3
p5WKNA3fFLCjTHsOqbW3rg6eN0yN5kj8u7UpizC7Inr0lwOUbmWaf/8u56uz12djx55q+S7bjii5
QuXZorIHBQdw1QuJO3hOczYHRKoqK5P9+8kDkRChRgRrz5t7bTFMe5GaeI5qzcsKNtNlGbowS3KM
j2kWe5GZBTt6a8bKSeLci5ybHWwcKci9S8CATVHhI+Kiao6VMmDX5tVo8v/6C2RqmDM2wDkLVs3F
MG1xWjn0kGmXcUTYCRheu7Ec22OcQgW+PDLff+zzpehg8R+m4OWKqcd95GslNxRKBHYik91hmNTG
a4u/L2ayMFOCImKHD51Yk/mFvtnI1pDoQpCNmtep00S0bvIj7PzAi0A67pqx+0vqOwvdPL9Ss6BM
S715qbGYLH9qOjPXvDKuiS8vOYJqLq5PLeG/Lj/EM/sOlAjz67I46On0ck9vTZtK3A10a7whJ2i5
J2p8FzoKW0rhjJuxzwZvgnD9kOSFxBOK48SSI8q4UCEE8f/zpyynVEWWbtYU9FF6tfXoijrbgOV7
Pxv+yXLNB68JApg8FANesPDg9c+GYiuwn6w8lHPfJ2o4GrNUXKgfLQZxx1JmO3mCQ2aATuaA4R60
D1PoqIDfZsl/kK99NudmIBZ2gdBxbswud/JKIBrZUDTzJOFLO8Df2q6GPeOpMvzkJ0q0spicu0F0
XqgiWEkQxC7GszOiEoBFznQ7RtFRR4GyywAtbyGwPppEzHKgwGBx+fWeW8DYQ1MMhc9rviv/0V5O
cupX80ICWVQpFHmtaWFHGr1RPdKcAAEnoC2hqXdWrnz24SIEY3WBY00D6HSI40FqDfwrmhdLDcpn
W427rBdwZMIi3PEy176pcxMT8lhqACgr2actajZ9g5cE3LegLF5jl8hacx+ZebgnWVNbmQP1M2+S
AwM7AoPHqr1L69N9mr4mhCqvrpXhTjblsSG4faNXketlGJs3ipD7dMyPbircu1Gq7m2lOc+qI7Gd
mGqx4YzjPFpBD76dJXATCgB8kyn3+jTEV72W+gc1LSyv06Nn1Q/AzJmheNaUKbyJSH/dm02AmV91
+oNfxAGqM5deQU2xCPBPf4zi0IZEOFU3Zu9MW/Q2Dkwl0e4vD60zD3zmNFscVujUgmU+fcFdByFz
IgfNC3vSZC2p1Y9UOYpdWAbTypfz2she7IfeXmtZkEuiTJVBiHsOyw2gQJd49UngVIZFUh6HeKg8
d6obDKkKWaK+bu47rOH7OIZZRhWxxEent4e0kRhXq46IkjFs+Z2dtfJIzox5fqaFf4WHAkh78Ugw
FleJhDwKfEEV1046PVVI3j83NM+Y3yfoypdfwdnr4fmgx6g776HY8JQUrNRs4MA1+I8ZebdXte+a
+6qFMWWUfbLyHs6+ciqTr25NzpLzn79ZkZUgd9zGUoRXVyK4i8eUVF+KyruuHoeVb+x18l2+cuYt
VKRshFE5LJZIxYjhB8xllqzKms9T6MMVCSdd+TiYXR9siwRQB9YC+8Ft1I99MnSemSTRle7DHonS
Ur5I4t/DUvsnbmtxVw1uDSy7NixjG8p0jpxtwhrTsRxcfJdFSGVMgmVM1AoDObRREhvE0KK2H+jS
+L5ElTdYPvqKhnDifFuW0v6sNgNO8jIE0OYr5WDDm8jIVtOmun8Y3Ki6dtM8m+gz6e2n0qZaAkY8
te8D9uTGHlNW+CFNtVTdpIFmfTdTfYgBi+mi83qQPeVB2Hlu7kNbaxGhu6KFsTcGWbIx7aT56vpp
8lt0RUtvog3koUSK+gVxqPPF6Zv+oxlr7b2dW+NLpmUwMJnGqr00W0xT2J+1LxmnnnSPYqRqmTDJ
xdhGSoyPLi7LT5ASBfxJjf9bLQhXl7ktv7pjJD42wNcgQ07+jnrQpO5QMI35trH0ZthmQVj/CoDz
4apMfR8mlmHwmdYcPg4ywBy1MvbPzcGcjeb0AkefKUynY3FiD2G3ZU2pkY4M8F3rBadjtNNbcESO
leSbju70yjXPjf85I4Hz4GzrWq7gAXgnKGpck0zN/pgzcjc68d27ekjqlfF/9lI6lY5ZV8S2arEb
MsvSd7SuoejWMpVAOEQSS0DDyzTxci7PIq8y8+Wnxi4buR1ahdlBffootVCFAy07Fb1kAoXIBTqq
ZqF2JQP3tiaO/kOTZflWqvCA4WULuKKjuzUo/F2PbBDBcRAcWKZkVPST2Rx8rXUPl3/huXeNYhcX
gzpXQZYBmDiOB00dBxUbblYQj17NlGnLIg+zqQgzSvpbKOkr29EzFTlUpI6BBGnO0aIlc/pU+ha9
ut3VAGr0hHb3xNyzS42x8kJsqj8zSPjgkPQ4eTadAJqnkQ3Bcxc7w2cwPv6nvkxhwUUAKR7EAOJq
5de9ivUW70wjeWHWZLK3orN8+usyrWlKKXzVwzhOCFvdDYRYFqKCURfqg3PT9kK8JJzmDSi7OroI
ZUjj+1CfKeWU+aIXwmiq33g2stsgwlsKKAUexETcwYaTWP01RN37KKcwIoaYjcqPEmX28yAj41er
j5W1cjtnFjKN/qOKQIZSBA6n07sxnTmpPgOpmim2vbej8VstW2M7OCoGpNrU/n48afggZnsM/hhq
V6eX4zkLn/xPXm2tGlC9hnJrByrxh9BHH5IEyq6W81lfHsRnvmg8kjR08f5QEXDnP3+zeFaT05W5
3XDaKCNQqVpRbyfEJsemNcqVS50p2nKIosyBGootOI2602vZdll0U8QNIolJvWAM5M4H7UKcQSNQ
mkMssclqA241cdLMnJuhV/O9UpLyYNfFmhbzTJnp9UTHoW4OA1lGd8R174LUSdko5m7JHKNAuMrC
6VpGkKJjtSemCcveFlYRgAUzblbG1ntdCElkBn4GngRKiHdBmr0dm1oTUsDVK8v+lQnIb5MxmTe1
3ycHNzP1xwSbIj7nrHp24F99kpOkZdVIHlVo9WhU82FjRhanmFodVybfcyOfz/dVboOcYTkUpwEE
TVxQ+1IyOEZSje+MajhoihNep0G85mo6V3hAESf41DiSzeam04HhZhVi0pGaylD70qNfpsFKAowT
qVlNlpXBG6COtLEbfaNQCiGlw/CoRgYrq9v8PS9mr1k7y8dOvQW5g3b6MzQTmgLIBKKo5i886lNt
E/WdtlJ8OzPw0KzSsEJKDhR+Vga+/eIsO+1EnaIiJ1dbPBajNgLwGNtN2jXDHs1X7iVqVx1zIwqO
bdmnKzd57vKzjZfMcbLctGXTmE5RCP2VwIWpoyrnTwNkJbWwvdjPZkpYanqu3dkEkZdPMrSVh8vT
zblhP1eWOJrByyf6fPGMwzSx1ailUhf5E/bsMrVuWrVzvdER2b7pnPFq7gpQjhycnZMO6d6043Tb
+hwt494Kd4UEXa5H5kfsHHLl0czDbPn+WWVYVqluz67P0zcTuR1pKYGueaMtiQydNPFQsT056jVt
pUQHCDxO01qF4NxF6aIggGT4UwJeTIpDqyGFskIG3bhrqyq519t82kc2mCHSQmAnNmtNvflvXN4m
21zmPM5ngjL36W3Ghht2g+SKLll+KPfIkdHUAWBRVpW3hATpc3ux3SCkzg4TlLVNh6PrKXGr76kb
gxQ3ZbXy4M9MNwDGUG3wb3YPS3FAmuVWW5RS83QAD58U22oPSiefawnRQcvSNXvcmTWP4zDWRmyF
PIGlYT8JKHjpaa7D4TSzXSxNzkgte0nLbZ21aX4u8CwfNnpdyjK4m2z0WqcP2+R7SwM3hXxopc1N
ZEp6JiFpTf0AtGqEhLEhHM7cxpVCtTqbiMcIrXxlNj83xNiRodvkASO9WKzxUWDWda7yGyaYaXz3
M0Nrsp9zlaDDSsTKlviOH5e/87OXRKk061JmIO2i7hWLqBgGMK2IpsLmPhc9MQ5+hbIkALqJqGVE
ut67a8eTs7MLM8ssFJ09v0sRUFEZUZUIn4GU6P6xTBO5S4bWIvRwnA5OGQkSYQsHbImRhhu/iR24
hiHW6iavPGvM3Z0aG9au121Cpmxe0OWHcm6Ys9oz8bHyI0I3TsdCk06OUWchUbGjQA3iptmVLbG5
jVT4AbMM7tqXPv+Fy8GHaG1O7Zz13kt9EkOhNiYcCPNbcI4ioS5gxSLZ+04hD7iV/4lw0F8nQRZ8
kElRH33Q41sJV/suH4BNu36wYXfYHy8/hnOfHy0GG9cofQY6X6ePwZR9m3MoRo6JaJHMKuRjdTp6
ja2vGVTPjUL2d4hMbXQx6MFPrxS4dRRFaPW8UgnsW9JqEmq8k31oDDLQysZUb0B3rGl+zl0UJQ+9
mlmbhavx9KIxEmWCkxoDGl/e78aB5KOmSvYk7WrIKIonJEpPf/9A5yA6pnLC6IxlUWoQMEHyKjbY
R9jpFnMU/e4aCiIhxGsokDN6QHYs9NrAq8w8suWpPNLJxhFVr1PXUvVvVtBFVwSr3rRx0G5dOQcH
ZG60CzlyHio71baERA63eT6qe8dsmxsjBsCKIF4eJRvbXQ4YHtEvtemxCFem3nMbHTaUKPAJ/Zgh
Dov3ENQBLroGbJECm0Urg+95K6rrsKoAWnZJct2aU7cRRSh2iOO0laufaXHMyZUupsB5rV3WofPC
yOGjBQZ7ybHbpw1zblur3cehBflJdVG9I+TgCXri+F/4ujDM6wxBGis0DU9vO+wpdgGD5MKhSVFE
dUAjD0rvcXD4S+vV3JuE/YHrirMx9gB7MZ8ROxWQEs1IJ2C72joqVnM4auPOKbNmd3mIv/Yel1PZ
TNJDEWzje1jO7EQY4HYYqCsWpIXdC9m2iNPriXQq8SMkRfduCN34uhzKn3TUNHYw5rg1J3c4pJOG
rrAF0KEQf0F601bLdTwEzLsirVRQoI6KPijtbwKWi0NgkQBG6kP/f9g7s944kixL/5VEvbvg+wJM
NzDu4bFxX0QtLw5SonzfzHxvzH+fzylltshkia1BP/Q0GqgCKktKRjDC3Ozaved8J1CU1nzjt3ht
a8BCyn0TNwDe8heV1yyUYomzwVzn7tM2ESXy2cpsj63TCnB6cqAsEG/ZAV/6O9evCZHqKpKiQ7gq
5p6vCEOBP1DJkY+u7aGMsXMRXYdmhIwAMsIYqG6MwrzrSzve1RDZToa61t54GtaN9sW3x+aEdRax
CpOBl+nbCdOuKHdYKY0ySgRJZUPMkfMpncr0DbzI678tPm9qLS45jPme/7Z0dr0pi1a2XbyGl3UM
6Rtr+oaZzt0SstntnH4ij7GcuXnboLUnqE5vPIKvNTq42tNMWT96tp4X37Nlov5WI75nzBz5ASGO
ETgR+Z6DNY57Vp8bJE6bbuGx4UMH6OaXqeWh9vOiYwlN6o3y7/W3s645mBDIhl4euHU5Q+nNuTMT
+NIERufg7tBqxR/1ztpU1AG+BSx3a1CxYQjtm0NhGCJoiJIKZs7WN76hV6ogNAYqBzJnCO/nxaEM
+z5SOgydmzxz+5NFY4PCiq+Atx9EmMHe//XO8drSQ4SyjqKwBmBgeL4e6gTiXByXHMdMTn1XV/JD
lpDo0dMDeOODfvWlGLOt0zadh/zFbyZjZ65GXZgbfJ1sIlbC1msNjT+tYVq//q1eqeyeLIJ/vtT6
If/UtqvGYmY+xAOV1R6IFpAZoS4B8//6VV5iI562jqeOzJPoRVVfPEyOGznSHSnV5mru7m0aQQGK
n9yXSAIPcsjZJTWtOqixUe1cY558KHzTXdqjtpQdlAO3h1/9xntab+Ev9xJ6J7jemHZDQXvxcCUQ
9dppPeBI/rUR/qIcTIyGloEOhVq3S/EljWbiq5ZqORux4RwSIRPgnp0e/vqdvLaQ6edjxmCb4fF6
8UasGb+XqNfHKmtGZnJtdsaNGiRlhUqEmFjrrXJ+3aj/9ptzbbco6AFYGC9esDGsyGonzEWNeklE
PDlY1fQ5VkZr18+Zy9yhXAq/tXI3TOOsPRtF4m1Tkg3vEjEmbzxWr/7yOHMQjDyNI15MZ0iPsYql
lizApU8DL7KXHekb7aaVTr21Egee/K8/7VfOTsZADD5WA8F6k36+4htC54qubbnEigQw5mjDLmyW
PFDq+hPdwWzTJUP7xmu+9kA/CbC1FQPD/3r+mso81I0kWWqjGnF8LItq3GAsFYGTtm+d0k/n0ssv
dyUwIOpBxgb67vlrOeYSj4omEBnSBQ5VXEeMhOUUsn8Rq1vFZGbW9Ki9nITaGqZnUPSlFiCBX+Mj
1HZDQzsGc6k5R6trmkNVteWpa2KAdBkPbfO2UsC/g3sfTL3aj4k1+3o8GsFsFvWutUogcZPhbhPF
aS8KrJTbBI4AWhXnrSbbK4Xxiv/Cfb1OSf92J1tMt8p6czEQPBJRqtNq3uhJYu9aGkybpuhoM+fJ
fBD90r2xm722ZKnFsaK6DCHYn59/wtiWPJf0ZZJoXEfuCKyUlzHwG5+MjYjbiar+PzwiJs3sNRJn
HQa/eL2cVMpUN1v2B+nMULsnGzw86QVWE2kkRhj2G43l1z7Zn1/vxSNpNOpiJcipsR+Rn9sNwgiF
kpwixukO0hzz817ARoBuLs5//WiuN6mXS3ftpfFfAF6Iq55/sImVMSZTEWCgD86/uVblHjNwTUQ7
z+N7xrX5WclqgnfhxNsxg8H165d/bVKMAZq2veWtmuiXumRFCKXMuTlslqz34AvX6aeIMvxYF8RG
JpU7Bp3Uu305mdF2NDt93+KmuE9nZGcOWbFeH2s0+qUTjKMozoc0r974Zl59h6vLlrsSTX8+puef
UKZlrPm51Wl5oCK0h+qrAQEkpISQu3YVwDeOO/oRKGs0aYAy3I7ZA+Zq9VTqtvDH2cnOxrYxztXY
luFAoX3zxmf42qkKL4yPjwNm5WI+f4eaVFrN4VUZrigpsaFLYYZ1qX9NFwIWRtGQuFO07ocizu0t
LHCQF45dXKgEdbxxqr62mDB8ghp1VDbDl/uglXdaN1k4w0yNa3uHVDAoldw8EPkeH+3etnf9YH5a
qCC36TwxPfz1B/Halv/zy78orMrEEiSMIKIjUN18H9GlwNhC+8yntnz/65d6Ehu+fG7wBz3tDaBv
XpooUrBmnpXUCLNyEg1HfS7DflQxXJtWfehxr8Bz1uWp3iwVdU4272K1Sg4NyJhgIrDhmtvM11LP
bjyuk0e0mtbG0ibnI3Uhct1Ksc4ZAc33SmEjmc/sCES0QWrgmHdAzhftk1oVWqhVsqCIdCgmrLze
Td6AakeP1yBI2OPAEggXqkrj1GIUfbR6vd32BZlTwNPG4Ncfx9N47eXH4dKlxuiP7uNvwlc+C7PS
erSSHFb9VZJg9sW45yABjqMAKIBxOjS9cySgvD2DIdls3aQZT5a0s0lSMMmidLIhZLxU+0brOOSN
9ctdO9r6Rdw31c6ws4rHPJsflxxJrTU4bw1WXls6mEC0tSbiJH8pB6QXNWp66WqbjizZzQzIZYfe
Ot8x8hBvHC3rfvG3j4rZMaZsZI6YpJ8/rZZJ+GE/MEWbyzzfMuNJCVzty/OGTr7vTH21mfHrvoEy
e/X3Y4cAkMQv6Lw0ZoAqIOa+Z0pjOUW/NQarvBtH515DLvbGFfG1V3oCQiLDeuUOr5UOFyiFVxIQ
xw9o1o+RN+iXuWO8VRO8+krMuZmEIjZDuPX8g8Ts0uLTZWMeu6I5QHqtQ5xcEVGno/LG+n71pWyY
QQhk6Me87NIuLe06hHR8Z2aN/M4m7duRlEBp4rZv3BReWR54dJix4obAGvYSmFtC+CebiTGIkDFI
/NiId4AZBVksM97rnIHqrLw56nrl9wOLhB2UqEFO478tf1NCn288fWOPhKo3JJigxrIm3yy8t1q7
r3UDGe6scFL+ozFmev61SSAjHmnMZOJ4otrNhLj6KdqRUE1UmzB0Q4SAxtGOKGL8nCVVS8zXyipw
k3yDVUXulKKmCezFyBlBhWw4ta0tkdfuqTPE6nWtZzrSaKN+bPSO7kQRVTvmRvEulc3nX296r1UG
6GEYzTH+hNX88rjTGuKXnpQWuI7qfYrnwm8UGZ+KQsQEKDZUx31W+Y4kgLklVWNnT2p+St5oHURN
Vm7UMes2ohyNMzlUtq94dn3367f4SqvBpo/FHRdRFzfPF9UdnSxtNdoiK5+RUJvOJI5Zoka//8j/
9Cp/exDdIc1Gtebp6OtEOSZJkQUmfIF9nihvmUteqTBYNwycV5IFK/ZFqVOMdNs67vNIHkDsx04+
7GTbN2iAHC9MbT26op7NrgmBJpejS8o3Hs5XnhO6KcydET+sOoMXa1ftoWnaMxCESYiUXzfNjovZ
fVFG8RZM/dVXoiyHGcW8DabU86dE6ww0JKuKJ6nj+qY2QJSJPqFxbhjj97Lpt2hh/79FsdJOWMcy
/5z8tatBfv1x0z98TWUn0i/dz/CvH//2d9yXYb1j3Mx9lrnzStP6EclqvUMii6AJvRsnJn2Lv1Bf
hvGOOfDaO6KsYTi7Io1+oL4M/R3oGCie9Ej5Wb+B+UIlyzf8U52gY7BxEXFRJeC2Ye7wYgWkTauA
qfLUoI28xW9LdOZoOEQgx/4wuHgRdPd0cbQPhHVeCvOx6gjcmmvnjG4I5X8nT6zS3pd1HoxLeaEo
9rEezHP6UyfumN+lZKWpyfJ+mGyum61zLEA0DkLutRwDT6U/zGp8FCb7qZkn5Hp7VWCW1tcysYmF
JA7V0L7Z7ho6KstxVxTE39VZ9uDkuf3YDINcI2t07f1Uef3Ostrq3IK3dxxcpyNyUTMOUwLAn4j5
/q7LW8s39GL6rM4cepNR4gAgP+gqqeyHXN7HeVNfxCIDFNXYXxo1nWjZcV2chSyPsTfCC7AcHOua
k+zNDEV+0zDbXbMjCH40OC1FJ+zrac5vYtWqvzhJ3QVajGZSoWF13mWYekhMqXpISWvqc9KS8p5X
LoGHlfOhLWvpz73nBplJnmTpFkkwW4KYELW5FLFzMLIJHlnW5kwmxE2DztUfbJl8sYooFDV/Rzrj
MS9lfOWVzaFrCaQsC9KbxBBENVLBoQxpbRzGod5EanKcrXTv5CdyzE/cjEBSOvmivJNdd6hdg1gj
TkXSzlxrOU/T1m9mHMRZlNzN8cBfqM8TCF8bT3QZyB35YMUOvKT+kq/+09Qs4djEgeZ+JJVpu3it
n5rVYSHLtDWQS5CniWkBlLBdVb7H72SSr5J59qmWoCGKp/6yaufqU5NhlgYl4HTS1wgw+iKNxdpk
VrKEACTkQdOr/M5YY12KKjovm/wglkJsp0r9PFFbvY/m5obgdnU/RVl20eZnhlIfrSh7NIcTmSBl
0sytk4HlV/QlB2Vv3TCD4Wq/fBG5LC4R+Vl72afHbLCCPOItlu1Aa6yH/20MNMq03GRlVl9ZB7if
HNS/vK18q6tRc1IWxUUROUQW6VGHGdM6nYReHgxzJl1HNZfAof3pu118YS5L5cd5UvmmN36EO/xD
CP7fesPlKNIYFrMJ/fM997avHl5jLf77v/sjnc16h8sL6eyajbDClel2fd91LesdHAYqbHOFNtHO
YGv9kc6m2+9WODJ1FpoABCjrHPLHrrv+EcA+RtkI63HrsVf/xs67ttp+2ndhc2FrXAMkGPMyJH8a
Uv40nuEayONhMa12VKBJvQlcrU4+Zkb+UPZcC71am7ZF+0YJ9VL99PSq5GMw5wKljUvgxWWG/yO1
5yyxNlrT1T4ljoXqvqAXl5bHwUzPZxy0fmUbu6wsLmOa9CR+lkyERfI+Y5fdcI4sgVpl5vbpG/yt
tfrfM839x6rk2P3nK/p/P/R/nPXy/ufi4d//vb9WM2AoigQX9Q4+3LUc+Gs1g8hjzLSiHuDqru6e
P1fzWnQg72KkvqKn12Lhr9XMH/FjkB1yUPHMoW7/jdX80ujIwqKJvbLTkQ/QaHkp9FD6pSZ5k+tW
28VHY9a8cM6iTRIB8FM5o8kpzvJwtJIbTyNGeLHH/UBQysawUBRbhA9bizbvp9g+VJjyA2m5P7B7
/7PC/sHUflUzEhDwhBNkfvHLkvXfrsOb8Pou3PyfPz48yu5RUL+SnfZs8b36I/+qY4HmcF3AhoK5
CDLFn+uQCpf1RyeJd7MSI9aL7I91SC1LMexxM1w5aGiZ/30dUssSi0IFzLzyab81f2cdsnE+31df
+yx+HnuLrjdEUQotiMvI8oVl7WOiycO0bpZ92qXmqtdPdrU1nFmFcpWZw13U2xv6+wdpmcSCG0nu
i56gWmGd9wPOE/D/vSfP81YWn113ioIBi6dfkj7g63qs76htPxjMj6HpZ/Vx1qhWXTGbFyqJumGW
Lt8KK/5kKkm1nRd3PFWKaPSraQ7UorweG4fEIEIwr3p4hYEz1Oah0XCnep2Ww1OoNqPnoT4VXopT
a6hFey10iuMEQZ+f9um0g7kw+gWWz0BDpF1PTiiq/kyWrrn1hupDniXNpZkaKJ1cgPRLKm5r07hP
RHpelfa1mjiDb6kiMFqXOL8sOecKCHUtveu89Ipk4lNcEGdJqu+ENUN0zWV/apH9EAyWMW7cDFaP
pWdUtY63M9VeD/ElnZG5+40ExygQMfG6KHxPy345nRd12hgmUPOSxqQ/quqjTIp7GdnncTJJP3YV
UpJNJSexT1jbqRspDaV7IJy4DzVnjk8rRDqhNswB4QwnRhPnQVR5N3lUHGqPmG89XnbwIKZHhv/f
MMbJILHilZM/HzokhDKPg7Fy71HTgoghvVPfMCHNyDvwuf6EY+RcVGnxrZ8FIQENIEMcZqByHNFc
2AvJaX2hmn6WFfgME5XJK20zedBnFfCkUMzzSuRlAN1b7NC8OQj5TBFG6rSvpebcjNqDU81Z0Ccy
Pc5pcpPE+kKFXQFptDoBQIHvuK+X7EOaLu/LxNnJNOZT7u0obKupvpzJGTztxDheLmu+66CMynGp
5CcpE29X4vdxneLLAIhxSzKg3yV6FJq0r4/U8BlXjqk6kdp86igqweHD9F52awo25iEz0Js2mPTe
r0knbvRi7znlRZ7JW9jhYZd2G7IgyUb+RiLlltj3IDO6XYtvxJe9AacOIEKT+kncHOqY5Pf5czuj
n+7bTa3YgSQjuau0nSBHZCibkzbWg0r9NHDZ8bIptEQZKlGM/JMvA9F5m1k8HCQ4usXOEZf0XHdj
d8w8jHTnOR7iwoZoadyZqYX0OMUWpsa+omgXSMkwNzPZVh0RVMOwE+//E2uT9fz5UjdsoHHSyX/9
Xz/Oo819d//sH8KKT2u+6h/FfP0o+6L787Bd/+Z/9A//4HrNT7mdm8d/+ccXgkO79afFaf0soJht
9xelRvFwXz3f7Pn737d2iOQqPVNKW6Tna4wOhcT3EgMiORwxerYY2hnIE/T319Zu0otgGIhmcLXt
8dX/tLV77+gosOvj9KQ4WdVOf/7Wl99LYT6wf4ov5Of8XDBjGuXHowZDMotQ/W/5Gm3fpi3psHEQ
ZckA+b4rWt8ZMiWsi2aq3pjxYTV6+XKrvWflZGBk5v2/nJ+gd8jMeM6ToBO1+XHxuvRB5ere+oXs
6zNgr323Hd2KYCZmoOODNEo3Xg3xw/mczbYBbLYgbiTtrexiiua4CLGZ9x7Agya7MnvirDZJB6A1
iAyvPJFmR7e2rJrxQDO1YhDuWYQ+TED3PuZRTBSaSc7vxK1fF3MQR1qd+Y6elXd08dlDNBoXV9DM
6ktvJItDGm2WcrVMUfGZXWEO6MyB4IioiQ9x2isVg7we5Z4EVUD6b9o0lg8dDNpJl0f6Z89A4RHM
s5PcSZr4WqBqhUfWOD5XnPyWQvzsonRGueHWpTiBmzfDeSyK+oOcovIE/WB2HVeOyPaZMZtDUJAg
3POAtn0UqEhLFF/p2/ZyGIgzCLVu1obHzMlbO+yIK/gc1551kUQAE7Yz58BHV/bk8Q6iwLLuFfpI
0hKg7zt11KZ0r8gVEbCQmXEFWqAC3TfruGeglbSfcO1GH1IPFO2G3lfhoIRS5ejH6sIRRJ78+JmR
mFwTvjT3gz4PQGnnqSsfynJOx21tzhyX2PQlFmUGkkMwxZ52NSpxaezNzpJQAxetv8pGFKJ+O/Zl
Fxh96pKM55iDuhsnu++DahTuCau2UdeSwLsl6y5pWC9sy2T1NaSM2TiZPieTbSLw7HTzXimlgm5n
yYw4tPM5EduKWKvLeeyGh0yMven33tKxXaf9ZDGtlQiaEETp75mjQHWGa0L6btsuya6Lx1kN6nGc
33fNSL/FqsyMHdS0h4shStDYywE3VxAlNUNhxaOLY3Pn3BnkRTymjVpXoal34ybXR6c4dUUyeoEO
qO4rAcmZ5s/FrN5WMUHcG5VJ0hLODXDbvaYKGSZaMfQfzXE9qvQ50TPfYFvTQ4x942cO+6n1o8lm
0CxqQbEft04a+2Y/E9UTmaNXHkowlsUBB86cBCwT5QGokpPAF1Zkt646CjvZpQnfbBIx28hdzIr+
RN2EUidR2htDWGwOBnS/aqsZk1mgesIUH0ROFY++bMfpwR098qLbNsd93ljgT8JhMdraR9ogdV9t
1iT0Xstl6ePqH795fdaU/ugWPM28jVvLmMZ2b6fodhh0A6D0a2VukmBUZ08JnLLotK3ujf0tXWPo
n2xd5DLDZM3PHAsaKUnmk3teTpWShMlitV8JDO+XQIu03vbd1qvnUDhpd9/YLpHIoxoDRkvcsfg8
zh33dr1vIrGJ0tSJQ0RhxuNoWGV3ljWzI7dTI2S9WxINzAEY/vg2KcZmDPWpEtXWStvuS5EshKH0
Q6kaZ90siaCtpwFxSSESiB1YGRfhM1mxPy+2IrijZUK/6GxnvnNSqd42xVBB9ktyopFFMVxaXoGL
YGldvcXxYTg/sMD/c3H7B2CIXx3VN/cPzy5lT3/9+0mt2MY7blrMbqG+8Xj/dAt7+qM194H+Dgi6
73f+H9cwzXmHyQ+5GVlqK+5nlYf+aG6tf4RkFv3u6jmmee/8zln9wgME/A4ADvI9vPwoUTn411va
z92trLGdBRDIZiEKYgcefG+0JNi5/fiNlHlfjrd2E6/l5PhFcvXytFQ9KEtzblSlu6kXcVpUg36G
SXpbKIZ5ZnWf/hNrup9Lun+9GB65M4rHP87uG/kH+Rhf7zsKrqdC76/C73up99c//teoA+k4/qIO
rL6SHv5sffH3v68u7R1kLNgcmI1hTDB35tv7UQdyjWdlUYbhVaWptAqaf6yttQ7E4EPpCF7mydL5
19rij9bJ8PqDKKSg3/5WHei9nFjRLkVgQoW6BqCtLIzna0v3KmXNNMr8KKrVByRSzqU51XgkuacF
i0qsk6QaYS7ruO8HIKv7qG+V91HbnLaGGu/IWMLzMa+Q+kNWzgMXiNH1zWFK7yZBvZICgwhj9rMt
fsEqyKbhS6mKz0tcDJtBma8iNsCdY5RFOPXIFha9zg+FDXGZNMQa2p8pPgst/dxO7qdm5PpV1cbJ
PEXvVTsxtlU3J7sIxr3mlkrAxex9Y2v9OYnkjxE1Vlsvpb9awlRG0B/aeRhC2c4ImnRcKYbezaFW
ak6YKdL1O/AsX0xFveatlGdDXgVjPYIwHrlM4x1KCdqbETYtbrottTnzK/b1gJ4Epd1oD5tIgdOW
j91JJzRlO8d9FS6uvWy7UQAnro2vtblEm5R8LD+3yl3vJsNtVjTXRtx8hTH4wRwinU86tb4pE8iw
KU1uo1yYe874vVdzk2Sa1wZN2SzHBbvodwbrbx0Kt3XJf14+iM8e3v9YS3n3WJ/fl4/y5Y/6L3i3
W2lR//yh9h8L6vfy5zby+i98f6rtd/irXJ6ZP8fGP55p/R36H652az+PoQaiyr+eaUt7R2txtQOR
rI313uFR/HFemN67Jz4EhOfvF7/fatv9TY0EUJTLFrMQoq0gJb14pIkmmwpGzxZLbVbDiL5XWfcf
+sI8iQbRbQGT7X76XH5cLv+o+vKyTqtO/ss/nihbP41faJg/bR9oulDHcea9eMUUucOY0Wqnxqd4
1vL7NIHpomS3MupvdK+/cpsegtBofPB664tqiOssbR7msqVqVYyt6K3HxLJOuXUEdis/1sZchHKA
621K9w3tNPfl53dRWvRcelEvagQTPJnknu94/RxHtopYyxfxuAQ875Mv0VGfJ6mHL5bvtMIolmT7
zu30W2Hmy1We5juBp2OXLcv7GQA3V9MKk4ARpYHJAN43Jk/xuWXL88JIPllpRbKrEc0Bd0fjs9t7
V8I0cL/RpTKQmR4X9yImCihsc2Mrx8n0BV7scOjj4X1VrVZfp5w3dUQOkeohsYzi+WHSu/NpMB1f
KZfYdzAubBiaKlwiMphNynSti8YMEJy3u8VjlC/0KT7l8uhs1B5euXDqzyUI8c2wFDQ7JZeKTWVL
d4OWXLtqu0G5iqPY3np6RYcI9PK+X7iBt4uDgKFXcX125+it3W0E2BI6fjYbj+xb+aOszWzbxwp8
WKwFvgX+XHWVNqDSvpGuKLZJWX1IOtM7YE3/uJjNjQXYvo41xhJTkR9zsPK7rFcZxrfLcsqx5x2y
MbrTSDHw1ckjbx6XHNeGWGxoTSm7XqTNVq1bGcaDcvSG9n08l+r1MlCVl8sA91gZlLMclsyDZ/bZ
LpqNHd+ft2/rur+IVfQClNzWWVqahzLJvo6pUl4WXpSecqXtYUF5RrJLU2SdeZnku6xJd8M80rbu
WtU6WF7kIv30IpN4c67BabEkN61e6WEdSbDwSRZ2mUJbnOzeALqKzxNovk/zcpfNuXfwFv2+8gSX
fXLfA/gHEydeVYZaYVxatJPDHhcVOCqB3CARNQqMBiJAXrdgWBrgt7nVbZKib84KrtjA3qNvmZ3E
X+PJupdzVwTDAMU6SO2k2zd2WV8tEVDrMqafrdis0MzV6k3rCCOINZNW5pDEAHCcL5WzpPe6q9yN
SWFcGDLNT7nxyJ3eKMZJosX3zlIXH1tbqjf5LKYggded+7EVSbjysXlGyqSCgtNj/m9lyRhUTlMd
aZCcewzxObsjZ5+h9fArNyaNt3Tyg5I21UZZqQymSMdANPZFgsbktkudjA/H4tYqSH1o2jo7j6Ku
2eaFZz04KTHl8KmsQO0nsTWn5BJXVBc61oqQKj1vz94Xv2/V6bpWl4wHFPyn6OZ9UUf7lDu339hi
3Aitk5tINHSR4mQvRDnhoB6j68LU83Orb6ydXpn1uaJ6y6cZYeqnfonMK2hhIsTiVaY+GJFop6fc
YR3vSlayPxH2LPzSmscz05vN3keAsCl0J9p1PWU9rK3+oZisC1sTEPQKERJhX9M0n8/S0XlvzsZX
lOLmqVeNNKtrtw8x+y9Ix7OuuxrKyAgMBSqscM0dPiXXRwUMzRRllAxhlaebvJ/ar8OkeDCbTftT
FMm7ko7Lfk6qdBOnjYd/sEntIAYxfYdP/n7Ry+Zcy11z7wj7Q2bo2fsWo8OVNPronCZ7fMYWlAb1
ILUwR2UaStDcFxVZB4EAoHTp0hn5PCtVhkJT9FdN2zSncLxQe2T5EDh1QifEtuZQT/OcAAvyAPSo
uc/GUiI5qrtvUYKfK52d+MIyaeeYqdMHmGPrj22TfJ7Lic+y7667WdV2CYOkk5L2u98r6gV9mFtF
Nz9Mlnpn5Viog5E+3FletMk+N4VuB3o2aNcSrPLRKnTtYLmZ3BRskI/aVDknRI1Ee4B5/eg7jSYc
v2pKD0hkxrWpdFpW4oBl2+mSaN44mij2htPwXNMZM7G/tcZeNap5B5Ve0/02ylPLr+cWb3VrqQmn
QNvg+W76Tw5lYLqF6mwiAksSYPpV1Km32MgmPllRfTObvtwvnW6EqhY52akTa7uO6Dc3SouvVKbg
mlq3PjGbsd5P9FbITnMi58HS4ho3SBqhw/US3Z8KLQ3LzhDH2GJIVxV2t4nq2Dpzjay5ikSRX5hF
Me/jyVQOccQN0I97/cuCEomRgdtHt9LpyazuE9I06rkZz6N2So7dIqsrMoG1kGV9wGOe5UEuabTQ
Fpu3ilov8JtxzcS2MdQkEzrWpvQWJewSy7skXx0rkiwLglnHDQJly8fkASLTq+mm0b86yxsv+tbW
5nApInv0tlql+wtPzVbtFQgRejaOvm7OeezXeU+LT18K77SPkm+jIr27WkgvVDjj77vBqU/03hwb
Gk1Lf4KtLW/Om95udmOBVNeptbIAbDeUF00WmQ/KLFU/MsZlP5nDjd5W0TGZnf4kRrIXNmm2hI3X
PyZlXJzLqaxD2xm1rSzGo3BkHiIm6S4ljdCttMoPQtQ5HWVmGZwGdbKf00oNYjR1m2pys7NCVWM8
vAM4pZTBo28VnnpVK3oHHkeZIIW4qL6Mpl2/Q2X6ZNV0uy11CfrC23ple5HIJT3PR8T4Qx6dupxA
Z1QGmd9MVln5xcAhSfhivingKNw0TtlslS4dEVsPizyPvPy6K80p4IGITkkoMT4Y1B0BtpbqwnJb
cz/31h5JILlMWTfOSdgparKvR8c9BeCpHXJTi771zjT6mEfqE0UmYo8oS+wRan9LpWscUsuuT1o6
2XcpbqqRLVuZxmQje2xoRzVrhuk6pZ9lBW6sdkeXSNj93EGopUGfFEFRSXO7LEm2WaQ9nZmt0vq6
/U0vhKmBwl68bVFOl7MlEZIXmnQ2nRqfiURr8Fbq3kbaw7BVSrB4Zt5zqjUWNF/Vts5HYbWbolea
j0s6RXuyM+o9RrzoJJkicRoPU/YhVtJlKxu3DXKOvxMxrMDM1uunrduK7FhNSvNgFml0Mua2fFSm
KKJRWcZ1qBNqeDbGs70zGBNcm/Z41Y19QlBQfDNKPNmDju9twfSw84xqCOqojH1rJFTIyPHCuWw/
YR935A5ndXZSa4px4Y6uHbidYZ6atiuPlTd3u8VyLtNI8wjMqhEwuvmjZZJmZim5uneSap+7Rrrt
ezDjcVd4Af1sHkBtrje9Mc7BCD1oP2Spdq5NxYd8sNLTxIyul0o4tyPI2oDtpTqag/61qsf6yKDE
t63SuGuGobuKh2VfJLxsrYqvAjkJnSPNj4Yx93M1p3xPsitHGcwwbYb+qnd72sTG4rrnnKTZ3dBz
eEojxtwKPfikc7IV6sic2cvsx8iQzZlEu3eXprH3we2iiEoBfCweXHfaNFllXyZ6Rc6hMecp1/4p
2Sy2g9O+HvvBr9KsObG8TNKpzz46YtUC6oD6DAhTYNMKca7NMQWhUmTs3fVlpJW3plRkoGuVCg0g
s3ZGbx11ZU5v8sY+awtZMGoXYecoxalhzB8ziQ6gIzH6kGn9sK2FXQeeOmytxrlhp0uDklCz0HI4
yYYk+9bglsXdYHzNe/u+jLpb0tauFu5iZ0Xufmls456uQHILKiDytVg/y93ytqHIhjaR/F/2zmQ5
bmRL06/SL4AyzMMWQMxkcBJFkRuYSEmY3DEDDvjT9xfZWdaVvaiquyyz3mamUkEG4H7OP/4Q7oqD
ik+WlpFVYygI8XMbgmlS8vApSBLcw4s6VWXW4/7vukQIb8aqMHl7Saps2lY26oZ+7R601C9D24R7
6FQEpOPqJybeyqZ0H/kmRVxtw30nzO65I+4/2SQ3KIaiLnbb7Jfhl2WM4VkThj7HWzjw127FuPPM
vEp6LrC4mjZSQ4nSjotm7L6RnlHc1X5mHDyfBjfLj728X07mOMp74Ql5ynH4xnruG1Bv6TKMhvaj
WVJUWGEC3kO6iMTWEwqSQO1x8Id7kUvvWa3dLzRXNm5MFKqVEySTWS3x6kXojn3nvNC3c8VIic5D
amcX5MFHgGPjuA7l+uBKhKVK0AZZhfrSdC54VWMMxR0F92mjXBaukYqKWhjE/QXWk2g5I1sfnaBr
uHfd4MjHoqSe2KLJ8aZHmM7jGszh3qhh4KYRcq4p9V29ruGvaGrftGg+zV6rFIUH8bDA8yuhHuby
mde32TdwxAsGlrmNRWjzoK7ecGy6IZxP29y6SYuyN93EtGzx5Dpz3Hj5fJz76BjNxnFrgIniwJyb
OZaV6nj0WDF1Nv3JsdruCPHkOC5bv0z05HEnAp7hNjLf+/GPytf1tMgwREhdru9KLdHDWtjRl1Fr
ncK4KnLSoXDIPjdjy8rX/Vq38gA09zxKuAu3cyiBiD6bwXwRU5Gf3Za3odSskdMWvJRFNR1thPg/
1sYvsc+G11X6r1MUtrHyyg8p+u1q3k66IBIiLkj6ORAHP++kdEOZgIpK7JFW3d5F0jqFWyeSyg6a
NLLbX+Os5QtmTBIuGs88uHn9IHj5Um4WgvoGrz4pOaPYKflk/Ryd+Uzv/vZdbPm2b6z2gWXdfh4C
xA2+aHQs1+2Z2hu5DyvCi1u7ZksOcxysWV0cTNjR2K1uq+bq8aNFVh4Pmn2Jz7fsTfC+pA15Ybtu
qFK7nBC1C36AHcKbcydruecB2vko7w7RyghsrndUNFT7kT2ctJnnCJLrXjUZV1aUb6AB/msbiKOb
T3zpxDXclZrNVZvRFIecixrh04uD9+Y7M/d8tzj+dpKNzL6ClX3dD8V8xraZ6q4e34Z6Pgf1sMYd
BZRJELUOeeA6TA1PdefKp1ojcZ3OfB1LzKSZoN5Yg2+cJnJP9yRm3GQ7sviNsbj70s5Q7Yeq/ztS
9v9DiP+FPOSmAf1PIMR2RB7yv2519sffg/6dtyw7/6AJbn/+b54AfQdmVoJNMPUDHN5MhH/zBEgB
SX5Deo3wlLQojz/z7zyB928YQxE9I6kgouMv5urfMUWgSP9WIWvd4hcQfIT/CgdFF9g/YbNbHy9E
FGWhqJKRjHg3CfZ/IKHwuHYeaxA2MRAvtBiY+404kyK8t0zM6xhQuvH9NuPVtPLmt+ifQc8+av98
RRuNAq3aY792deqOs/qZT8p6HRHMVSlRkY2XtHIYqt2qFSws8YxWvlvDCSWKZ2ODP3W+UHNqLwBC
ZBZLioCoYRiHq2dizE6jcTP/oKtQgj/qZytlwIK8Sb82xHeDKZJhw0fQljReRUlmBhR7DuyJU7WE
l/keGW75NuRFfTdEc2SRUhZ6L0oVSBEyjxk5bvUqT5noZrXLvEDxD3LbooZ9sasUHs48h1uohvsp
ovbhIO1xuISLcowYw4+/yzGZXEo8mS+mjKz7cstESq4D/1unCZermrPqWm6O6JO5WkAU4K6ljP2Z
NOapNqkiarL6R5bnwwULooE6wodjTspaeZhx9Fa2cdujCYkNp0LOaKjpz1hwjFyEy+897WsjMtNI
0siaOkoM4a5fxsg5anfEUUgrSblgjjGzndWbjJMZNdegi11UfigCt5ZYTUH0gIjTKxgJlBfFxSLy
e6Ma/Q9jkLDcc9AsX21tBl+G2+ktWZqa4c9DKQLCUgbHPKvCiKh5CSSwiKx4DQyHfBUVNGuQLmZd
X2Uop+to37p87XBZRRLQVETEUDipJa4Icbzz6y77sIc52+KSup3vNvkrp7q6CW2sTdBETVkkXttQ
ozPUdTP7sSXd8pWQRi493ovutQpk/tmQ4k0oYNYGIc4sqd9kSH9JLPNOGrtgc//6q02T87tuMFRZ
puk96qWUbMYdLgDwUiLi6RVmqbr4/myLmP1iCHZh5luXaqNZKe6GEkigq6oCeAMU7mXRLh+tDwjT
pi2hOgnm9erUbT14EMV318DX9We5moC7vk9koVxy604DXtrx7PnZyxQNOQrFZkRbQ0I4e8XQCxI0
rbKUP9Tibc3OkAZi19An1TNr9eMW8CWyc6jgY8xtx0/0OqJlcRsC2BIqFIoXI7IdHc/lFn6V1WK8
hSD9yHWATX/ykbYnCi2y5ejRo4i23F88I5lZLS9dVnfWvaOWcAWOysyKgIohj6ib9a3vXh/4E1mv
4/TNVoVcEsPRQ5gQMdaOZ2CZGUccdi+Zolqp+iu02koUDlPdLxOdb51EaCuI3I+at3IV9leUyeE3
SHhvkRYs+bVtNTibUj+kZ6kfwrTrZ0cVznZAJdOsIMkEExzapaYlzLay8DlbcKzEWWCNLoD+mkv0
LJtPm5kIhyipGnMCZgiFeqLGm8lzmySBcZMfD87cvSGL0V9IUWogJ5N4Wz6n2QVx76D+iFaPlWMi
/uw8jR3pHWHfuL9UV7vv1oTmJR3LATEQq2DggSVB/pXgzk6iirwQuzavwQtHhwRyqmScLhkyHIDx
sgbA9pE1s9mXrGsmRxjfCnnr8bpk1QzkWWdBLDYG5N2wTv12x9vKvBUF3fpbG0o8aZVtAu2xMfkp
4mj/LiDWhNfMvq3Wla7VF7eE0aQe8BTqZdPuLkZE6W3CK4AmxvYrGkQNltS3sWUPiyOvNG/THzLa
uFNr2d5VjB5eEq0OSiljrZCqVXgL5FXmQ/OFwaLi16jU/JRFgI7J4LXesx30yJJXijoT7Fmk+xKW
zF2gJ233N+UVNrRyjIb6HIR1sSZE8xKNXJT4Hmi10iBsIekKGymnkceJTnTQccQMreCUh61BJ5vb
3xHCi+BQ4AV1yfnLwxdD1AN1134nvL1BleuVBwubnI/Brnvqy8yv0mDkS8JPmFt/QGhskfSsIdWL
7rQQ52HThvEKWM5/XnBdRUlg9JO1w/o/hZc88vIuVZ0VGbuZK/sjUgHKK0sBYMZ1EEzBnm56+0oK
hX5u25GIHnoO5iChsnT9nJtGvPmz287Hts2CC4VsYmJZG+evqSjVw8K311+8JshBJKOHgl1guSUK
SdTpCK7rNJuL4r/ww/8/xiludaywRJeifGE9QQLzz1udxFyUw2HJtjtV46M08uLErR2kRjCRblU1
XgrY1Fy2CgD2r0noX5oY/3uM8v80n/Ptl/ifzIS/xc9hHv9BK/MH/s8QePNv4Cuiy4hDGLPd//Ul
2c6/EQbA+OWS5IzH7hZu8/cQ6Pn8KxvDB08cpqG/bM9/D4Fwzqh70bXxamG/J7XpXxkCCVW5PQ//
keklB5B8TY9sdabBW4XhP58XhJ0oYTMby1uGCnDHaQd+u/bB4Zadf8xB1mKAmwPYspUOsxGePJE/
LKov8QJnWly4vYJD4zYfvUkdgRVpNB+tNyV0N8OOcQXbnT2kNj8Iqn/zqcnn7Si5oV6gPIOdUADq
xTKc+1oyYFbGHI8mV/DKRHKTEhsp3VjjOWyGgy/1+pqFOGELyqqczB+p7q78JFKlT2BMtSaRqPQe
mgQ9bTjBrsnAmuMi8OTTCix1RGT/3rkjvGhVpMs88vrl40MjNMQD2a5DVph3lq2R2nP/xqA4BZr5
CRixI2/Y6TjENjVe5MJk10VRvscNbMV5n6uLLLdfipisXRs033JB9ZgU6t42m/GR+7hnC765gK2h
PTd545ycYkbqMjr10Y9ke+EZydPB7E1Ga2Ec62yEJ25LAzdAMV/WeiYRsQ6KYh/C9BxaldkF95o2
EggDH6ynr75bIVuqqZX+JvrWv5RGl8V1MbepHYUgCY6WCUDyneuV859pDo/YV/Rzky9n15/6pJAW
tH1o3VW9pg6tte8Qx23nSmb1iLa4L3a5CqYdt/HvvqNNIG4CKsvntiOtsmjW1752f0V1OYARju0+
Ggb/rLusO2Y6+ukZ+qGh8jVx3NreL43BYKtr8HCwiZ2xejfEAZU1TLqDwnl4XJ2lvjcgt0lABdVf
Sx4DR0SnrW9hSscqSCAfo2Op55MDHRNn1Kfj/CkpxK5rL85RuzPYlpdysD6iojd2nVGmrcvVaenb
YKBkqo3C+Lbl1fTIJDt8WKbQSZn34lioPrvkPe2WjGaFAkJbwBj8nxUJle4MS2gZdzl9N67o07oG
4V/5Hr1uvGMYSHrLv0MrfM4b+eZDGPOw8V2gKXD1sRqs15VEjBgvH5NqYcSg6syp7nHBIPAgmxK/
yWDpY+bIfmd6onnAwzGjmp1xaMW0jka8nu74fVqFF8IcteZZlKq/lKsxvC5MyUJD0PFqHerJbRJ+
+5eB7esmwk563YPczjixYEqLsbMSCIPwyJ4bPgDvOl+VMTVsGzbluPk87jAqdXuXVBSQ+36bktY2
JqrJV+c8er0L6IRHf9dabHUSy5KkUs8z66CO3aayzi7gSTw6S3lfZY7/JCZSk3lI/F+q3q700e7m
CsawdNq0EdylHV1oqelVZmpnrFboxOSr21ptLNt8+DF1efUou44ERtvbzqruSnLHiyFRzrweak0l
eTzPi8l6Oq2PPNx3wWjPL5o5IibqkTQbhBM/7GwckxHEi5iBsyBeGW5jyw5wFG2W9OFCoOMsvDOx
WS0CcRU7QqlDAWAdCyyYCUHs09kJfgZ+H1yWpQe1L2sGLGjz+2GYJ54pIl/2gQv/PVvUbEW+Np5K
e0TUv1ScRMDgSaEohR1K/9Uvtnc9FuyKdniIapmd8iXYEXUwx34YPSMxvwVrBwZBQ16Twg0F+404
6ENTof4oR6Pa1WEWnXuaC9kpc8u7tl1mPNsFxwWJDNljS6REYHM4UEeahKVvXMnq/dOBUMoODxLR
fB/e4Dv3ekERyPlxbwYKO39Q3P7eBYsRhCVZBJInl03cQ/g3zw+L9JkXvWY6FisxhEsvrxXgdxpF
Y38tQk+8WgGRzIYVQqEhLIQC6yDZmGZ3/eB0B8cZWYLQwh5M7psOS4KLoFxOMwO5G+QxxeS0N1BQ
lyxItMu4IUU7dodFwLiOP7FYk7kmd3VhPchIvm/bfCq0/lZzT+RDcF47cwffkFjRsnPngCtsu6Um
wIRhpluLMCEMIp798ZP8/3jLAj52eZflA3+3fRVr+Eha3dnzyrhfZt7K9omptUf9Ygw0FFd52lmo
4ueFgIxpfpel8TAtb8otXqAAE1Ft2FWG6QsSXQASG2j0+QFpf3rMg5Y5Es6OKj32CbaOmeWo6iAk
Pgn3v9+AzmOvmBDZFH1ZPFEbYz5E7BZ3zK2Ix4mkaBPHnqd0W6ViUG/FaYNd/dbl4a9W0r8A4EG+
3qoOXh8tfFjMLcS62rgevX65LNYCAk6n5m4yiz88YeEx8qqa8LG+K6/YVCSidxjIbHKJHeYNQrRY
dVla1UP2gEXBRYbEJx9X6F72tsvWTPd2kflObJEndxRTXd7b/SYolgtRQBYbdGGg+vC5a8P8p+HX
1nc/LLmr+iqYDu4gS7haWJf71bHqcwSueq8JAPgxVc5xnTbns8DFmORj5X8ONTGbI0zxwYkUM4Oz
GsFunGzvaPgYhGCvVHTqBmMjh5KWJewb0XULzO5hHCtOiwIwnNeQBbruZM8zd/tn4EW/20HJuIx8
slEjyLwpLPzHuvJ+2MYIVut7EIfhci4omX9vsSimbY6LZoPuj32BKmIgxHE3msgzJkN/ab0GgpNp
kMlazPIOfQ0gC0f/vnXCl5ZwrSQLp8+syadYN8VI5khNZOyirVMedv0+aKNhZ/i+/FyWIrrnwfpo
AW5ivqIclIOwnFNfCoFQ1QufCzkHV0FJSbKN2j8uZnnNwuJdZvZ0IlbkvfHkUazTwAsxm/EwsNmp
rTa/qWo1T1MdieO8NQ0pLWv7JmXrJbivyFGdiv7eUNQRs6fqjEVBhXcrW9LO6LjSumAwiIhUE/tx
geq1mfRdDqx3UJpYDlj5hypqZDzVuZlwTCg/dgHKkwrEpKLi6Ihpi/UIuUANziTxMebB9rNcsva9
oUV173bhes4mNrs0HEE8MGvmaeWM+XGOPDwpTkiBW1Dsh1HWh9kbC9j8SJ9s0ZSH2VLyu7TsJfEm
bq9FSSKblyFLx76Th2gQaWmeGfGG+zFnYUbfMafK9e6NCamvnkCtTHLcbO+lb+UHArgXUZtxaQb7
aVoexQhWWfjZY25l5YkvEVjKdYvUsqS5K8ztm9a19/aXw2grNxTTbfUVIrdJpTc357Eplsd2DB98
Mtn5Nr2Q/M1y+qx0pq56tAw6aIE2d14XNoko8sdpWOq3wHC9V0cS3u53CJKIeFyZnM0JpiRvvwl+
i3dRTqRL6YFntUuA63rZkAraCurQiwjgISQmnZZs/VXj/bz0oUHrNOz7hL+FLk35lTtkDNlLEXtR
tw9qdR1ImovWLPYJorRL/whXMsZe1z0Hqz659fajzfOTPzsF04C7G/0wKUnJtKvwR7mub8rrcD2b
V3ARhjs6Wkx/wbhDvmYcbi69k7SFbkW7HCXZOJXv7TZNocrSz09q1sxtcjx7ZXS2NhONjMpStZTL
QeuZWjJ/V3sCHaWBu/fLnMmvLMxL3YCH8GGGD2mEH3ObnQrR8c2H7esSyj/hZu8ztHNxw9tKU8HV
6SrY+9G4bxZcW+F0hpHcEeNFGGn7Uhkl14Xlo6CwYnCZ51zl8vei6E3DI76e+3n27roanaQu/Ooy
GkV7HdXWccKT111mOHYrwdCUBwxJQTHeGzlp2kgWHgj5fDdG7t9V2pA4LsBIy1nHRyrFEen6G5bI
nv5dTjEdbdylZXuurfYgdU8mt7c9CuxfQGanoCt3jYkppC7GnKT/TdwDWDhHHMXWYweBfkSUVz+u
ukCtqa5kmN85ePDeLWKMPibPvcIhlnGlVvuQoXvkOWrIiLKc/FlKZf5UFHbsdV1Fu8qcfzvYwnYA
uBlC0nxOrWHGlZYF6gGN47aLqr5JIu05DxCAVyecn1YxIcTvKutnUIpuzwBV/K7wW8UcN9Vng2Rl
bRbOr4BXZ1neSERpXiO60xUiRb8pDlaDaBO9DZcCmoraUklQd+sVwdYvv7E6rGDDdG00N6ljlnUM
egtr5/m/C6tl3lraKDE7b696+HkyfkP4bwRbF8/OnHPZtL+zGYmJpg7xPnLy19EGr8/cFlXU+FlV
1MHJWTg7C9fyobTqe3uq8p9RFVKWiqu+0knrDlmSWaG3E2CMPwGdxou3DOV+CfWudkq1Y/S0k6Wm
6Xkdg70KJNQC1548bkj8R6+9x96jXrZtePLDTsRB0z9RZoCvvfiB4+Ie8GqNiTj9JNqjj/O83Ckj
OhrkI3C9EfRlkq6Ed8y9DxfmBY6j8lI4YEjhCBpoStOP10rcZSOTW9Q3+uAuFsdfFTpv2UCbrnRb
/2fTO9M78pvUmeqUjtu0WqKADX7atTg8i877LrFUJqxBR1c5RwEh0MxDdBy4fw40PtCkEt2arW+i
NUUDbt8b5zXcnmxRfvpu1uxMGdYHf+l+Li2iEgTfoVf/nBS5BN3qBN/K2jb3nscYPXYcRVnk4GEk
ecsq5XoHnEaibi0ecWo8UCpNu9DkHC3j5yINRBPINJTrH0u7O6/SePQA6n9O6wKca1fiFLqKadbg
/ctzD82CXupjqTznG84t1BneQE2JM10GPJBQH/2U9J1lJhBhX3M5nJyglxc6Oaqrq8W6i4J6Bj+e
wwu9Ey/0JOc7VLBR3AbdR6iy6BguoX8ExxasOjcLSmVxtkb60THkK2Q1JeluBwkULFAz4uyU/Xfw
QPBSYxmOoBtA4SVL3UXfYqddZvwGxbbbg1aubM9wt2EcmpJhWbqv+NXEazBaI+OXbZymUYxvrgia
OyNABjWMIHZTIKenCVFWl4LAEmOwFNYtWoMNVRDLmTTSLh7LLkfpTYFcqgpGjslrlruWa/53tMkK
2RZAsG+W2530/Ff6y7sjyW/yM6Nl+FttkOxL/Vbze5COT+bR1uyD1a3Tzc5kIh1JBmg2y9SxnYwz
x6n3rd/UVHRX0XvnyPkn9CXgZun9pqgcTicUMDht0O+BX8FUQmCTQmIDXgqyOkdXzlD33DqtKroz
BabtPhNOvUMFoz/rojMOveGviYeOMYszYXTPfDVLOoqow+VdFom5+euSzBiYYrNZghf04aDjiP2f
VNU6z5MTlEM6GKs8TmDy+21eG76ZbUjIEJofnaXvHtnGw7u2MRWS9Cm4rAaEPOyESOoQi/JWrRaC
9ZEBpEUkaRRdTuUWmkkR+OUpLA3z2xJa5X0m6N6l5Li+r+xbcjFq+DCrxnOV5SSHkK6+/OgXvoZp
jbaTa7bmaTO9F/rsDyX5lUm+TMseXQMx5qviaG1WV13mxn6wB1TW3oKlAGkT+sDY3P5qGtbq0w36
7sAI08SNhdgvoIfweS70D8eU97ma+6spOor62ponM78JKtrJ+tUTSq1i4kjV1fdcOZCyB2OBwXUU
L6tYP7va0Al6xfxFjM6tYTiIQLzz7N0ybEz1RgaGYLNb33b6/tARLboj8XcDIxyBYNZMBVfCeZ3U
rvN3uwzR2pXBQnxmX95HINBIzA0HtwCCp/dsFuMx96eFE6rj9+aW767s6NbOzM/M27Dx8uu5MG8W
8eYiZ5868YKK952Yz7soyyyAo4UOusUmHMXfzkZzy1IaA4dRdLFcdqpcnzcZBsclqMy3sDYgkNzV
ggMjkGQ90QtLk4BCskd0IGnTFiLpdN1ALqbFDI/0d4o3Z7aKYwNhyG/M0peBh/tCnmn5UOcuesiq
cN5CYT4MfefmHHMZB3OvobjD0QSSzJtyR9VnNsZdZt8pUy88hXq7ekHtsdM1xVPb9vJsaof8ghzX
TIGABtFRVLm8ENNvUJos1daqz8Tj2Nj0jCGtDHXxK8c4mL1tPWwyuIbQNz2CMcep15jKyOxb17R/
0HWGsAvMCUmlak1CTuEdBm1XO9wyRgyoqJjVRuM0WCy+f6HTsY+5JbGNvEluJcK7LbJYJHHLIaQp
D3XjIesvJyJ6SBXeZwNp6CCDWFT5mc2AebsWbkL2Sclr0K0vgmTCOxIP7P1MislJ20LtO/aQd78a
d2Jy9HFoiuECPckY5XqPvmld6yIQ3zpvZF/qSuCTTpEeScdvmMCn3Wd+71xsN+P6XEfzPE3bel+K
cntoCWyMWEJt7A2TTCs7B/x0hyPaY2LcVRvsvSzgC5bLT8y/v4g/fBdFyYSLlFCa/TteDePYRYiM
g5Xqsr6wwCXGbPQP1TL3iagFWme3+FhtD9X7N8Mq00yfc9WmqBoIplsrbT1hsTyt/aj3Lb27cdNH
0YEY65ZJr4eTnIClp4feb+5N3T2oiEmYaM+d2xOS4QK1RPQbcW51886X83ceaXbHwnuSEEhxFpk/
WMzOkWIIR5jNcbMcWhieP2AYRO4aL40McubWPv+V+XwRiBT2TeFGVNsPdqw4wt8sMzpPi/tsemi+
G7f+UxRMfmDuzXdZQIW6JgkzvsZI1DvrJ1FJ2Z4S7ecmy+GrSGR68wfEoJMNS0mvMQmNi8xT3yre
O+AU1bnPRohGUJ5bo7qYBr/ISER/ervdg40kiNZs/B0+mvBivGCuHljrCcXwJ8tPCRiWZ2cYYLK9
uxCLDOE3M9bPeXvZtDXttnz74Q5eQaVz88caRnJCzexQdoQuiM2OC0OFBwUcfSyrpr+sXWOQuUOG
Z7DN9xuxqEd00pwpc95c6ih4D3yV/bJBOVWmXy2w7W+5L8rbDepYF9wMn6zmEPMYG+KxDrhLttLa
9zThtcy/pK8uCDGHLOJfIwwoutQxvGa7G2ezHgBvq+6LNZhCFCeYygeT5ocoHjbLGckRMNv9uAy3
lmp4aIC4erb6WypEIT/9sCEtoJUwssQczY6dbDCfPn+5Dm6ANOrZpFxKTeGoZ7AV0EKTJboX3S9/
itxrW+VGfc5CGjKI/SnDd2tBnYv912q/1miIwrS3h/Jzqpr1bI+5IqHLws1HbzI7PUEx3zdvQ9Wn
148prwpkEtGbCdt8U51WxTk0HBR4OmZOQixqjmBtkOV3JqvJSxP0OQlWjnnAOWbyrk7RNc9H+aKa
urhoRCoTYnoPIrrIzHTJlhmhgQt709SVtZ/bLXiMLNY8soqKi9lN1aHzK/9Ewk5KIB52NaN0n2Zt
XLzA/egKT4Co4JfFgR13TnDYgl+Ty6u0YoKihO/3XFbybQZSfghGN4vJLnf5+ptg301DE9NOCye/
2dA+GmONvtmUoqILk63L0RKO6kNF3tNkLdVJd5gF8k3lzxGpWx4MV+wZHENGo+vXjOyuOOtghjNY
MpsJjNNVVQi9R7oTsEnVrjgvNZuehXJ37qslRSSGNTkT1WG14TmEBOGupixMPSQ+Vu+DuRVP1mpG
X6T2rj/HzUBCpLn/YPq9W2d2hXeh4ZWz1aQpwWuy+UnO2yMsN8eGcxtWav+6kYC1c1vFW6xaoZjl
7INT6uI05tUr+80rD6mdDAQMto75fgvBCsL82xzq09BET02hnD+AXj1fGcHfqdnzBhVNLXYzyny6
fr3hW7itpO2a5i/CU4CMSDqrY+VUx5YItZ3IKJ1fg+5ard5vV3Mb98bsPCAciF0fr5LqTADoTJsM
BRtP9EzMyweoOwa/FQtO5tQzvTtZE482ugZ/LqBsass7zkObtv6ISc3VPsqV9pmm51M2ZnBFEUsz
x70Tl4tcdt1auFgGg+pgKF1K7OKh/zhJNScyk/PeX/L8HRT8rwg1chXXwP8RYfPmjDFxRyAp5hKX
xg9z2DLuE67zLUZL0TzX/Sx+QLs1qWagZUVukL6Xf3SHEEgYX1bXejsnbMp3pC8fQPPzoWubXyFP
N9c67hcj1r1/EnYJe1I3bX/MWvboSffRgdX/W2SB/rsDo09bhr+4/gSCfLpGiBgTYdbcV463XUDf
191gjsOL69f2/e0bnIK8SLzBoamtF8+mSYXF3Gs3VgawpBKZHaOfbxODuIY4zPSDrCjx6MZxTIPF
L3eavOLRJwmplfUXRtRXf23OijptYdTH3KHoShTYlCZBynUvh+8h7BDescxhZK76vRNlcLO98Ri4
JDzxQrjywV7lwqpNoa0ctzh3nS1GNKQ+RmUGL5Yzmd9VRbNbTtR1SkPA/NzIOmIYITAY6LzauRh+
7qAai+d+I2PbgqJ6Mm1nvhunNkjbJbp5PqN9s+ZWIkqTMq9Gd+LbyKCYSgK601VGximcouplwia2
57mbp9iptjVBUbntJb6alHOPOjLl15fc78nLMewvbksbl4Pifh8gM5GpAH9ELWa/vnxxQsO/OBL1
iT/Ud92tI011BfOsGL/n+oa+2STf+/1vm3pYS2juell2r0MR3k/mSHluy/yCzdPuDCzAQ0z7w8+Z
FnuEP2Eq8ald7dxsvxpvxm2N4DwhSw8vb8AuOJEzdOJhbK6hX3oXcrIo+DJJn5H5c8YHP+cjBZP1
jcMaR7RLJtwx62XjXiLCarikqwSQ5m3qG95WM+D+cqb7djXc/83dmSzHjWRR9l96jzKHO8ZtRCAG
MjiT4rCBiRSFGY7ZAXx9n6gy68rKqs7u2rX1JheZKVGKwODvvnvPvWq91hwbveyseaifGQv7rWPk
szWQQ2lcfV/bvY6CjPUAFdDuloiL2owL26qUgjynw/SjVIy2W0E7zznK8oqJmZGs+QsfXYYHBhTZ
g6epiG2sWhw6NN/Cs35ZI3nRmt+NzWY+4M9vwxtZd+2Kji4ddsTtJTzEHtdbzI9hHL8HQ5pH18zo
FFzzq/RbkMwLr32UWFmq/j5d5+3cpVdhbKKhjyMCjumuQjLe6lY+t2m1rYf8um29MOMQb9aHZM1B
KnolNSWS3Gwuml1amHPb29kms3mext3FJl8lJ0mcbud7XGXFwD4CjyJvTtXjwi6ZzcaHcPKKq6zX
52xqb5PWy24y3xVsRSv4iSQorb0xFYtg33mZWJYcaafL7+JLjRz0L6Rbq+hQRWsVXA0zmnLIeDRn
y3vFyiLhDj3xCZEoooraD2qUXaG2maxCOsVZ/TksaY6mj52DnebjryUfGKfnZHgswrXhzIqRkCbQ
GcUUznbk1tpfN8bOKflY/Q8XQfDaJo6PpOHt+9oBXuZcI2wrzFqcPgJa4J8CneZsr+fm6Aza25ik
rq+DdMxv6YAfOCHhWV0t2iyrpbY3okX7BVCWHJvKvsdC212PC++r1MU2GpKp5kuEE7bza2cg81g4
R0JE7+byqANQmVCFNbKw8Ng3VjU4cAcjYgTkJLmO/e7KXmvrUKcIlEXw3jcDsekZOybu2ggg2xi1
GU/ZYrHUjSFNXK3pMUm7X730+USW7TC3h3woH30PQ9d0jcC2TeXyrFpu8Yx1r+01ePfebL4g/Pyc
PssbeGhy29hvZYOeHLRPlouKkkEoV1bPfIb6O3hYAvE/G4m62srDpZzam+zbYQ6Ao02T3kK3euV2
vTJieCKm326WRp6K3kNQmyKxTLuKZHvOfVS3RdTI4TAbcbn9WQZj3KuHApB6pVASeI/1DU/plRBK
W8lTA3QlsyBm5mRwuVPygOVgQlgVrBUJYjdqSXLXK3/ydAAdYDLGyolkuToxDiAvUA0C85v9c4W2
z4IwLg82B83Tqh37TpLS5ZqpdEbUYQbxRQgxKkstqLst7oFgBYeiKOfbdKDgxzTjMXfZDiEr8RkK
8bIa65Dqub4nlAfgfwx4XDlBeifHVu+akHgZ3ptlJ4dRHL0YLapAVryxjfzw/QxjiLaLE/eGU5yz
pGrvyWc62yHLY5j9Iyd/zduMcNLn7LnWgUfj3Yp5eGexFOW97bwMAYuTJkvLN94WmARqjUE8j8ND
2hXvumcnSDyzjEhPrVgGxXdQO8td5pO1oOJzZHjMlp1jj0BRJ997XauRG7hkr4eW3i7iQDR004Ff
yC31rhhRtK4Poewg5PG4CxAglGl2Y+uzV1/ktuCxGLnaPsZ+u3M8Qjl2kP1ibom6VsPHWcJjkvVX
duO3UVDMK6nuERN8H+cSqTIuyB6n/Vu42CeVkUyeDBVjeI7XgD6bcmJ07ArgHpfnYv69tOE+Bddm
Ji/lUZutYH7UjW9qNCgORFBQn3ChEIKHa7Bypp5uaG3auwJlX8tH37bsh56pjukmeCzK4M1yqKUt
Z1RZ/IkE1ljX5LQfMfKE93wT1l3DoPCu7J5Be4i74DA6NY4bp8/kLcZJ/hQIWI0Ydz6Or+a3Yqxj
hQge8ThNot9ay+Lg9hbb0U1R/ucwIxI9LC9swq/7hCW+tHmt5WoZqe4MkjNRuqfQwE4cY5f8nAe6
FnGG2SzOLE4xKfJFeZ0w4WuguiL37r05u6Ng9HG1sh+NNR3mPjkEnXefOf6jzCq1WRH9gC0C50vs
8CmRLesqcgaRnYcVG7aU4JnT4nMSfF/k1lLxG3wnETbb8rtX+u4rQt6pCreuCvIXUktQKSba1vI9
i+gxxACP6r22dA2y6EOk9h80nMR46fdVQ9VrbvPWI4uYRCZ3Vx1xBA3zTeoKRGi/1SkOZxnS/Avt
mEJG2a7ec4g/dqfTPj11UyJe5mzO8x1zPp3X/HBuZ1djknZLsvq18IiaDat+IKOYXHGSxHoWqouG
JXguTcTFvlM/xq4XBxtovjsKy+WJobTcTa1TRf5F2LTxGGz1woHIcqZbt/dLMI+wZDXBQlw4DZE8
sdNhfAlfXh6xivymI5OTnybdTYrbMSJdCUOqz1/xxqU7Yuyv2McYCdS4nnRXJQ9Lyas5YOuQ+3WE
uetb9O1uNTLbOFawRAqw04Z4oNp4FOpFgZeDRukbcahsl3Bmei94DJFBeci54LZp3F01pb4Vs7zz
C/1y0T/3vW/rE40u4VYZUe5hdsebcBzYceksfFnmudv5s3XbFZKHgofEMLLJY4HePWIzY525RjNy
+0aXyd5J1rsAQvLqXVbDF1u4ttWjbS3k1rWP16Z8LmrsCpSbPGkrXtkS04TkW0Q6pKKzY8PI3vEO
RzADkWPdNv2QHqw0HC3AzkRjU718Vpiwd41PhrZ1yVWrFGUtH9rz5HNerdu1iJIeD6LxF/3IedK7
9kcx8vaprbNdcXeX8u+31JTsG6eVe13nyXYM5yfIyiy2BEpzMM+RHwuCKemEsY9wBqezhB34hCta
j+RgShtfv6+yZleuSu6XbL7iXNJeN422Dh1tiWc+ESApqqzeE8A3W39tgnOdceJrG/NGTtYcc0dQ
HhP34CcTytLHtVsPbOuC26xvvyeWCSAaEhMBFMvurQmapMvzGfiliPow/qrqkTNdmtCq3vdHawrN
vpouJ1eHUxkCTXwOhflg8dof8XTy+iR+srPURPl7LZKjWT20+dUk9yN67C6Hqr4rRvYtsXbELWY6
kniymZ+BL9tX/KyXTGVk8tLFuiuWgGAdKlJ8v1rgqelkzXad7MTe86fimZP+vF2QjqEXqPC+S7Pu
odXEI5eGoxDTh/OZdMJcY8Vfb8JmJp3kjWUWhUHsnhxwfkiMY3kgjQwMhAjEgypdeU1Ywdw0uDQB
dOJvgW65+MMu8AAuoHwtD1VfDL9M5TbMz3kcPLuTvOcYSVSwHsDIcGAcWJKKhN3I25ISJYgKjG3l
rlxKsbNYCrOuYAe6s/jT76aOlOSioFXoRqbtRxMHi7UtMQX/llNLZTIrT+KeVNzZDAEOTt4Ukvp1
r3rN+ajpbzoaorP9sFxcHySYk4D8qkruC6nXh0bWyDLE3TiMaWiwKeBS6pc3dejhplWSfAvnrUoE
l0c03tWujRrV+MDXuDPIDnw1Lml5ekKnTVdh0YchwqkNbFN/dL1kRzryXtbQh3zmlWxcw4fRs/sd
xldx7XTsxyInqycF6cDYIdMkfhALfW8XFvN1rORzo8PyLjUch5apOBsnbB7sSY77vBx/6ta5cywm
nNxhS1xB6rwiHWrRj8OautKSs16CbJY6/M40ULwPerVv7CE7JVRnb+LAvqeBaDlOGoZpDSc9QHr3
p7eUM20cjpEK530/TNeCbyfL2586TF5zUisiTfsdSsA59sLTPJaRkOh6nA2jJp8J39iTVexH3o79
BtdVctUmIyiW2c0Ychbreu0TOquH1DlwCgoi8nTqOsldfiYO3svOaPqQ/bJvtAC0vBp/b6dwKrxL
bAUugbia5sR9bFMWoFStx/bP3s9Bek1NPP1YSYNckq/5z4FU1i5dhtDbdSouo06JcTtwuE2xjHTx
2S6b4Y0D2APJfdIu+ECCo5X006FgcoHgQx/VhqHh26sygBte86iVMzMCL3epFN80q7GJtk7Ew88i
13su0tu2mbY9oL6sc86W7p7i2v2kUINXNIBeziChcvZ0EVr7ObeaF0+yG97g4b4t8gw8QEtAmMg4
BKrKjYBW8NLGZE/WawzmMvhZdj6LAQVfZduttfrZkXl7nwdOdnSlQqnt5ETM3SpPytRuJGU93+va
vhtNN1JcjgJ59gzS84bhPnlP18tVWmrvB9m9dVPMdXlCMdGcQRXnYd6JvhnuqlTIl6ooOdinGWaf
dkyv/TR0WC7Y8V5ZlnxHZn0U7IKu/JLbgwHB+lWNroXzOdPhS9VwmRR6qa5kE+TH2aUgKq7U+kbv
ALIHO+NvHBT6xqmW/DnDLstawrJOtWz5PBr75+TKrybk9BtkdX4n4/p9LEfnhnFleRVSxkcs1N3D
gvnn0ONi+fSYEU5j07Z3QjTOPe56eU2cKD/3fLh3PJXZXXQlaKqCb7LoanPy86L4HLoQRzDOjHAm
GOSMqHxq6cZzLdf0lkRbFSVVt1u8JI+6zg6PegjFaz77n3k6DdeTQW/2SlzdMx/4be4u4c6dnYdq
SApzLICYfCR1P+98wkRP3K9btqQEzjNPnHBHn4vK/K5dc1qHZLhexBTjKplyMFFj002R68zfpsYB
lpXE6xy57HU8djt3XH5Z/jSAXGr0A+RxLP3FkPHGsssHf1rQFkVg72NKsFGs28V7yjW/scF0sC2F
7nfSLwAI9O7H4BTFsmv6fNcPwfjL5wHXblYMyIzS3F6I/IhU/Wo3h8yX8rYBURbZKv/UicUiwTjB
lZf23z2UkuGIAFXttTX6T0xgMrK9BHoF5B6W6s1HPrFiNFbGbRMEYtdUy4smmIfZMSPK5bonadFA
hh7kXCsmH6wF3PtLvr77KYZMlsdhj9JSP0H74lXQl95y7A2EbXDn5+qy5gjmun6pSs/ZrAmhgXXi
S60LrCe+n/D8zqZv7dGWMcmKlK1GBF5rIfcoe1ixxgXniIqHbFcra92bXuC6r9LSPw7aRX6ZVV9D
9pqqo5oml4U6gTDjr/47swcb48E72Wq8HlqJz6qJnfHoCTe+tovWOfiDVZwyBlnUDzs+LRV50vHC
9WjD/NolZnMLATRAn2iqLUHJQ19TF9YIZB23gFTt5WlwH68DOHMAIQfuiJUV1Bo/SzhxX3UQQrQB
+nzkuFAe1zXIt4Zs9kFw4PqJBxAnpETr9VHVOffRFNHil4pcyGFgA+3XKfYS6KMhbl6DyshzWyQf
aCYcjLxOPFUs77eJlQCU97z+sezDq1ApDYdivtF++pWtzbhlGZmfWYaG9E4YFeW4JYCR18w7CqDX
McgmWEbYIrbTXHy5pfnRZMzBRLOxybXjqSefexyA7pO3du297pdnzw6WH3Nq3eHARpD2w5cxk/Um
11RMEBSE3egmVK5dzMNteKJx7rYunacwhDBg/B7CJIV5BHxHguGTS36OBty6jkU0tfpR8pp+MH3R
HyrLIWqcivyoLE/DcccKtStIv7zIunnAbeBucxREXLOXDeyCGiugxGwSVdyyQohMWzrP7d8vjrp2
HxWuDZJxVKnolJOalChQYY7SuBmCgC65pTc70YmtJRhfM6gS4UjXhm2L4YSHMzty1uax463BD5JY
Du+yFjlPW+2xNVmwDb2ivvC4yJFYlnt0Oxo1KK2ooyAhXoDjdqBExu9U/YV/xj9mRECTqmdk0sWN
sDJxO46WTTehQ8dNKReC4TV8RXKNW+1yosEWwlg+jDxvsODOqi12CYFIrlJmXEh7cDTs5t7IVt31
AU57lSyX5CUB+x/Yxs2xm5r5zNGrY6Nmfa1TetGGbLXlor5r+pazzqXcXoaXs1ZSQeRYlTl7fb78
g6f5X8X4/jKg93+HkL38vP/HiM/qr9EOY5n8/FPR0+VX/CPHJ4O/eYKQHrfm32N3/2zLk/JvNN7Z
VOJdeuNcon7/K8fnOGDIPSKZwrFhx5ID/CcglhyfomE6tKlHCDz/v+sXAwT7rzE+eM8u17QC+Aao
VvD7/WuMzzFZDHmAS80kSX43gajauRZnePLAWoDiTPFJNYSOWTn4jveNzEP6pVAjYfhMMKZ7QevZ
rM7d4rZzsrjfLnip6h0ndpt6Szmsb7ZDLTT7Jk1Ag35SycuNf+1vi9mVmjPh3OHJL2NkF8UkwLs5
cWDX/X2VkqZ28DBarm9t7Fl6CRq7ZhNeyxK7uAoTfEk2Xw5ntvlHni7xeYhXfix77wJUTNP44uS7
pb9sipgtCzypsUjgaFKLgTvc1K9TVe3JON5JVd2l7vBmrfFmNsGN5bKyRvQOqx5/cbG/LKBdMmEy
maNYVlHazMe4JsDQ20f+P4z9uZoiuI5YVwMGOHx3arifaQf+dOWPLqQWayNSeZMjbGJh31IzEJHU
PKJy/WwH/za24OMF+XXThixbZw5VnqZWfohWm185+gbHcAMAouRjYA6aDQhC3JiXf0R4tLqOlm0B
JEEt/BLAGjEyVUP62R/VG3GS/VJXp45a7nlfsaZVJHCGAPZdxkunTN0P2c7he8lLmi6inF2j7ufZ
3WnN+OtZQfKKQpm82a3GF0yrofVt5MKa3EbZvpk6Jk0ePOwqZyFttlSqI55ipxkzQ9NU6GAhcIeX
jFjZbR5YmmVJopzzwuv9MNSNf10WxBRlQcbKFFNHGt9Ls8fBw2pPy22y7ArC5N6GBxlqhAcYY9/Z
sDcxLHLyJjWuMkoTGt78RIWyaywnSBu8LtmoD9WD8MZlz3pC7M3CsVh08xNgtJJ9gojNb5GF8Aa8
KT4Wdp2wtrRiP3KlU/9eUlOBipt4NyYi2xYuK8IAN+RpoOr8SGMZo0ZNUewy1DjlLRd7Kieb4i5h
URQlcfOVOCBC8jkef8Nlk9h0HH/fxxWWrtCuluDKnzV4tWDWxBfI42WckwZgTagNsf41MMS9pWZo
XnHxjfXRdHGyEglSIbN/brDm654vOPRs6GxYQX/Ma1i+YoMoMW9Mrns/I8jB3wIw84HmCDVoqdzP
peZHb/AuL5yzqNk+uypH/aepA7oAdiYXP22+uOwv6vBLcaTgGksleldYTfa2qnxoBnGZ9p99stJg
ny6JoYct7qSOsMxRJ1VyWgLz3oTm7BRDbqJ5FmCBHR9nL9JJdybSF4st4Vz+6pNYFk5BDbmCsy6d
6putjfnyVSfSW7vKdPdZ5IXNysX09aElVIiB2rea8ZAGpCgvLKM4OOIiwb9aL8j9RGucuLue+0W9
cfHwd+TphOzdIv1SQONAocl4jTMImKnS57Ia8+yENcjrT3rwC9A1deWChVkL0GBjR3gKpifvcMkN
gCfQB84MHIJlEecVeAHnNScjdzDzUF26dDu8nylzSUxOgwMce0RhOdGMKyYmK8zp/LK15qSLHEiu
abQntMW6NDhD0l7htaqJFfW7Kg2R7urZJOltYnNb7/ioWn9jAEUcc8Vld+XYDccwR4vL0C8zETVO
eBmfvWDEk174AT1pyprNfjSc/7FdjsrbU2CMNT5FXmsisiwgJRAQzF0GEcDGqV4t844nrKej0OmE
OgYr1tKdbViAXc+ccb/oD6JLrR8bHJX0JbHoY/dLY4wpbZaouScQPzCLhe25DftgODVjPNjbsKzz
lOa80H8LNfmbYzotmPw6E8T9vm3LyT5JQSvlBkByS2dwWAMzcwPXwta1oJRdWSKuzblKxrqEtkN1
YDL2wXg/c+i/XTQETww4HWyCkj2ePnrGYMWdKeS09l07sEQJ7LiRkYTNbR8U9+1lEhKlJJmRGHxC
ynOb8zwM2Tcmi65nq9o3y53v6QpmxiTtNGJnkp8IHs5ia08VDjo/aQInQjP03D22Ck6KeVdA5jTM
1j/JDk3nuDUsY2QIswt4qKc2vAJwZfILJxsBqcd7vs5IOuiiTCIxr062dGLI5u3QMUedYPSM5cX4
RuKw8mZAMgwwzkdHM2wS5ckkyp0QS8cqpybHp/LJux7nBuOYsQrvbHq3zHciTsk381LHhW/ZY4GL
fyIQvUkkdc4bNlA4212erf025L3DvyFh1eza2R/mvQqMpLE57YKLTxym6wZGUP+xjD6ZwLCJjdnb
GbG8bZDHhb9DWbGdKHZw3NGhxZy1m1WKYuDFHitkX0OYjpJy1b+qvp0+R4UGhUNv9C5cwNg9Z8zO
332bkPCaAOkv5ISmeNw56FO9LZ/akN/cprQ82Yk8hTjtqpEVfllWR+iorkJZKpczaq55dXA2BAxp
M77XPte7Pjfy00XCqtgcmkvI29gZ5qqkvy4nLA+4ouK6PFS6yrIDuHrrYaE4mKBGopN31/+RuDSU
pZUz/gJBvJRMxs78wutJMW8mmEA3gZeEXw72UIexYVjulsUaqm06Gklmye5iFt3wAzZWObLr4gP2
nvzGUV9KD7i2pXFBwWEdb76COuhpNKTGSB0o1iQUaUQMMYq9kTilGMhXoqgVUhnuSH9Lpg4cQoj/
kRN0oH67sQEY7SdIv1Y7qw9plAt33PHhu+vFI4oJqdHw6BO2A3HHC+zfSOsIbKqZUDMY/AuSCaum
Rb7BxA6Pzm2RaNdC+4+6x/S8geTdfxFBH72Nb0a+vqH1JgwYWvAlKU/yNoJMP0SQbLDVw4glaVCW
j6pr22qL2oNvRdO7BCuA3hquJj/EwIBJhwWkrC5zcV/PLRCB1XaupkZhCMdzkHjkqwuzXxofIiYv
aKDyRun2IWVzhxd8zNMP7tnw19qvBjPc6l0oooArDUMjUAieh2bK92jV8yP1kvXDkCkSR6GLVBuu
JKoiVtoM9bMI4iVaeV1eYRzg7IEhxWZBWzVkLGKdd1zDFWk5gun96kSrQECCnbjKT9ySKFf8k5ot
Utf+lmpU3KAhtBxn+z8uTJD/aqz6/5OO4jGL/O/pKKcOPEr96490lMsv+MdUZbl/u5TlYNj0Atcj
/eIwIf2DkWfZAnxeQNWOrSCUwE/551xFQTnlOq6i7Nm+NJf7/5yrXPtSpav4t5R5cHfxn/5UovhX
pYp0Pf4BjgJdxafwjVQtd5pPgfTlj/BHRB4vb+xySwdSQsp3z3bXfdhoGeVrBTO1hn71h0/mP9Ru
XBok/+3n8Se/gFguDRz+Bdn3ByRfIeGwY4tvOJYWZHjYJFZoTwngDHoc9gO37AEBTLPxZmmSElR+
y12u5Xxw9Knp6+VqMDPLwQZfUjnaO2uUqO7lhTzx139QPt8//zndyzbIcxWtRS5V7//y5wwRIdaa
uptt5ncfLemdq1S1Ic+1tr3665/0798AbBpexIIvGlyi/NNPssceGGGP+jZB8+CgNnsHog2krvJA
f/gz4eK//nn//g2A2/G5cCh6CWz30m//x28gk2VWcRZGfCoMPux8hURdkKIAmbfcjAaCa6as4P/w
vf+HvySEQH6abdNhItWfmE1g7aq+dGBY1Qr0g1XSWclSsSCtt7RHpa3ff/13lJfL6J/Mn8tlzbWF
z5Aby3dCIf7U7jL0XaLKjGI7h2A680FWTC+pXfD+1jBr3nJEDXbBo209KR80Fobpznti3nJ/+QI1
HM9vw2IlWTrMux5bEdr3LHL50FWzdd7FueM9U0qivlJTi482c+GPNXINntgH2e3xr/8y/+mz4wK5
FLKyx3HE5VL9wy3TZUgHbtpQ00ts51x3XXGoYCBz4Cx0VI/Si/7651GF/O+fni94IHF9CN//hxTz
h5+4ut6gMN8TWLf8/ipO8ou/tpXjPefShqACHICDZjePk3mcSVCrUr1Nng6vNRu8ZSOcShE+BC7D
tnnNsWY6Qc3SS8JvvrLyxFuizGd43rRhvXyTHXTf2tGxoDE7SXqT9lVC5KSQTk/8CtRagbsbL+li
1z/GTg4GI0lANzD7gQArKXrVTV2g2UR+PcirRnXJA4sBkoQ9Pg/W6kGKo1nD2EtYPev8cR4JqDT9
JH62xLj53mz6mzdLCJsZC1wfPg7kIGSkhhqVFtFdswjCdRFsZmdof4TUDXVUmxQQM2yNENFK7P8b
r+NYslnzuHWP4Kqtrzib3R8802ik5GJrcdqt/X0xkpwFrQhkEs6c87CCG88jABYCPgn0qnM2V+U7
aJAGkFwm2s8Y/OWLA2ZkZeYCXGgUoAj8lhAtdvPozkT+TSy+DF4/omXYou9bmSqffWY/A4HXjIG4
xGbmyyqG/LhJOEVim0O0d7cTm2w8dZQHmUgT+mzJC6ctkmxj0hsfouJLhyhCV0A2kUZluWxnW7dW
xRIti8F9Cq4a/UmyF96QT039i40kyI7j1Fg+FiNoSRBPGNQ5h/jji5FIRtsUub7ZjEPmvPdGEH+Y
GrGgxPXNhFG0n4i+4zvqgRXBYMzATOVRSmNCvGfMQALI8E0B30pbKhM4jvJJSOYNuOKMVPSpro4D
2ngYQHUPPTSjMPCp3ZUN9PudZXtZtW25n39wyp6SHWES+hY8LAsce42mzdYjI/QaNg2s7C7srPcS
qxMz8JwQoFP1uBKm8At1HqpxBHoj8vm144SKryQI2xFFS5h3Ziquoo52659+41LtbuqhvU/dfqG7
OhyaAIhlgKFr7zjterukVIteelV43ObjXB7SEb/2to1HPW0ntJNx59H8dPSWdfH2VFOA+WnAVoK/
prj2ntUOuepiGnK4kTEyRzSC5KOepSx+T3hkcdjYU/mK8cfceyu1eDxAkFrglhXJLYwJKj4Wrmuz
B8IJgMbFY3/XVFK9CMPDLloC2ZxSArHU5vQCwvdkgDCEHkSVHYxV7zMVLoiaxkH4g8nR95vFrbNf
/jTalNva/fBOvhS3dkotwLBXnYLbyhKPnISw2lBu+qCdTyM9eyzx2BPUl3i3xfDHAMXZP4CENAyN
u5JyN1APWS2LbYcgOETDWLI7Xf2VRlX6Rr2RvaBtXadDYNcgMGIM2DMwRuaRNHOJOUw1d3nKefcM
/2TCNI61uacRmclvO1Ql2uGYQKHc0T8jEpQVC6BMbZUunsuhWT5z5Rr25lab3Q8WfN/NMPZYQrO+
Yoz3ILMDV6GXAg5G2VGEpKWJ/LJlgYtpOvzFDo8/bAy96PlieX2o2K6Lw9TgUiAvUh0bIeLHy/3s
HC7xHXgN/TS9A6YNX3uq3hGiaf/GCrwwDIDsDqcaO04VfofBkK68PvHjtLPtQhiCD4H+Qw6Vq85I
jlV9kuinjHUNcWWyvRaXqOzPRTm4mOJHQeZv8TrvAinlaUA0goRW16f6Bc2bVEQOS/YXLrvhY+C0
oA9m6l1CKdzSOxszrrsdkBewkfsLWNS80OOjV2c1qeWhnsc9Uw0NKWXANL41ZhbTKe3b+I7qLPS+
qWENuXX9FNAHrjQez3ZKvAjPnhp2c5moV2m64LlZYoFfZpHjR7j6LZaFwWAlJk7l4ATS0gODU7ld
VEn805skHdubYelg3ENnKHAAgpzhTmw+kHP0l5dLVmsuqNCRJ75PE0MpiXLMk7GWa44T6Z0I2rKI
hFcjc/FIdn+trtXRTGU18mOEqZwggYUAYYYWDv5UJ6AtbI74N5iAS4h9HHCK/eS5PVhWwLzBb75O
Uz/i7nftXQwjm5riylmQwodE/iI1jUoJFqX7OwLrpbes8mNNfbGyurPngnJKM4oruL8O6LMhDQvs
pbl5C4KkgOnlry7W4A6zHMJ0pY/xlMGRzXDWlFv+Lau4Nuxm+B6BqbZ2E7tfE404qFMLN8OGru2Y
th4kzWBr2Icb7u0q8U8BTCyXl5hFjc0soBu2kwacZNp5JQJra1a6eFnQBeN8rc+5x/47YoDIwJH6
KfngyV8J1/T49SxSY7q4awuaz3dtl5XEqZc4flk4mfbbuaYjiwlela+8tAi0eqBWIho5SrySTbx+
on/CwuEKXZ6qUbR8GhXKMnS6CQfD6mk4L60WDp6poQw7/qsHTWuqilZti6Hy2t1S+9kJERsTu18V
/mfgxwUmOtsQ0adhmse6nXbU0PLdyrP2Ukn7T3n5K3Bq7H60Dh5VrBQ+i/UsxWxE18XCTUmGPdgM
vSaB7q0N95NTIts4i69+VxO4ly3l3gXeMLHyOB3BN7wLT1o5VQ46+LLDhOgPLqXmY7LHFkhfsjiP
DgDocsPUn585W3UQceAAf/mtL7498t7I/xygNqKf4t/JhNWCNbHEXgdXO37tEFbROZVq3J2p6NzJ
glH9UqsZIooFKM8bF6TydA5xahSquy+Jy91Yes47XnUlQVFrvg8y0LuIbPFwYbKIIeIBU+yrvOPF
IuDiQIvQp4ww+wXJB26mpScGXQP3xrdusvXddVPn2dJk+aWPuskU2XeY+7FFk31AzKderhp31IG5
3o2jaqc/kvczrwa0brPlgxOEdXwJGzAPxteJQ9LPeQx7G0FpLZ5jXeM+z2WHtoK/dUG/K7GLtq6f
v6EO62YLG6TfY4kiHjQQ5KNhZmJK2IxJxo0lCsTNrvGbBOsnp/NdcPl/trx0l98QHoh0VbYCFphP
bbVuBtxKTyvcPLVrq2V9hTJpIc/N7nKbIwxB5ihwWW9HLqGQcZTY6SMIg0vhK3Tu59Y0PJnl3HuX
sHnq6nRL2r4P9zktWvOOqSH+OUpFaANTwbPHzhTSjj1KnI257l8Q1MP8GNP78cZF6z/Dhm6ueM8l
LKUqLLw7tmm4gTgOtuGO2noPtnOpM5p5TIA8JGQ7pMCBmiaOcvaMLvACMr9Xgh3oqcWlkh0sTP3Z
RkLpfrMWnxeiR4hdbSmhghlNciM9y1QALvDdQn4qaUMYtQV2+CgLq/yzDWYK74NuUZyhPJd1R1a1
2bWziBnHXFmGj2JsvfDo9FInGync/mmI+YVAslPzYq9ufhzFBJiqd3LwdrjiHp0gCP8ne2eyGzmS
bdtfeajxZYJG0tgMauKtXL0UIUUzIUIRCvaNsSe//i6LfLhPcqnkyDe+KFQlUJGZdHbGY+fsvfav
uoA1JbxuXjZEAJkTEGUw8RtuGlz2lr76tzAfaA7yIUAOz0TPis6SYCzv2qSCUpZ7BaobhkP2jYpb
fEQhSAo0TWPE+u4P0fiQlC6ukimeqdO6tMdKa1EIkHcuA+O2SSNKNBfPwGEgDpSUesPIfjmw16A9
dHN9N0OMBWINhOu8burZZEw5AACkIkiC/YTJizKtGEMFMsfx0ecG9XKbQpDIqQ68+peJf5yth7DI
3AyTdplXdcQwAQqGC30hb/dT5ltbhy8JiXNihk/V9YI70/fD7TTHVOfh0DKMgV0Bn8S02vnGoF8I
/t6KAuPOkQJhVLgwAuRLsohn5tl0nmKj8VZgJ9FX0p+mrzDhDS1XiTNm7UaOVTyeVdk4bUlSSiZE
lTnNGK9X/bem8fBHmYPJNQ1ZTJ+ZEAO8d7Bxw4fPSHlE+4KuqypE4uI17WNvE2Gg13yjEuJIZ2Ul
zxJOuB8DxRBz7TALh3VAOgBhcnoYusaz512lqiVE1GNcwTpARbhqPBMbkyGaSTuXczvFQGGadwzp
Z7nC5gCMHIMRLZ587mZnMyrVXXmMXvp1xCwDXWI7rDKb7z1VOX83s3c5YmBGM/3sYtHE4YeGsKQa
LriFU7M0ZxNByfkmRvCZIKPzhElbf5g+a6fRJXKCDK0ytf6BuR7K3oGN8kFBe4KKkEMC6IcJVgFd
oy+DMFFt9ryatGs7NX0PLSKRrdI31W4BloPEOa2tXStV17CB41O9rSFz3OlGLIofN/M+z64L73eq
aEgjpSO1cStoNrVrWbDmrA3qAhxB6TDdM7diZVsSR9xG1SKfO9FR1isSrlaNXRS/A7trf2Zx5E/X
abvU32SZ9noeSJ8ZyVrSNetKVXVx17eF/bVntuqtfTKODNirggzbpAEWBt+r5c2JKrPPtjHfXLLC
mL2qTdjWy5e2a5zpwmomunVtOtnXIi8xrDM3YiXOETSfLc3Mbm7isXeR3nkIp1pqXsbACfKF0Yew
gHZyQa5gTHPzaMwWqBtuvrjJG8F8GQLVQBYagCo8oK08b6vedXQ6Il7+pQziy6CNKoGVwB2pKn0W
5NUoqvIzUQ8uqo8O4ZjKRXA1pSUy/rpCZ6BU44K7Suv82+g1090YhcZz6ivsZjPehezcHlDTreFK
WngvqVyvlkivKWPI+HpLnaQ3KhmTXGgrtb+3FBk9gVfCdTHnMjl0djv9Yh5kz3sfKai7aX0jiUjA
EbQUAltGT05vm9ywqiQmmOrIXk9KE4OGXIwZVgUMQZbCdMNWWWE1ZBxdIohj/GPv+CKSg0En2Eh3
XSD9s5hUtYqC2cl+LLzFEFYMoIx4urnaMeKwa5z6zu+0mZ1nfEokeiSeN5xRvLGDm8YgebQWT6Ja
i1gv8KaF4bqO0cvOFAt4bOcWf1SpSgw4HZlNKBhc57fK2pQxFwO36NtcSmfa+BYioc3QNvB5Gx9U
b1NFC6BRUVA6TkDcDpWaMk3WRNu4G1JVT+sqwXy158uK67dDO1HBt2YiwZy8MS4mVPCcVRSnrD3J
wD6ZOXayUMLVPzsLHzYBANDfMjtbvjME7S7bZDYIaC2M70xMPB9JB2HjTPmD0j6PlCKiAJkbl9gY
60adI9eYox07xvpHg2MXs1OzYF6ruyrK1wyKI//aIdfsEyQIb97i/4NORn/URNvgO3jDA71NruyY
qNW2raJ1LnLNzW9E+iC70fna8hJPh6JTzvOcjMu9IvE3YqSMrJ/dVATvqEqFxPguQ1gpoJfxMELJ
NC4yFmH+76zyH2xTFsE+cRwoD3bVs6TEvAWIOgUHW4M3GciUsgefsNUs4YrjxDowjHcFnpFYUZKW
vf3kuSmwI6ty2hIpESLUjVeTDtgSLlKz+pL1C3Q292j0h/jeMFcEAqbvSMtt1aZpt2dQ6RYEuriw
rxpUFtf0j9FuoHiY5V51S/sYem1zAxUd1TXZenFIB8gtHYQ6dGhQuVjNr2Sm0ETOId2UXCuzvyP4
2Yg3bpRlXx3cgfUqGYl21DQGun9hhcxra/Z1ps4xQVBK4rtmf7mSRLcSUs/HZtzwp353g2pSPiWi
GfgSdbPBx7Ds0y/4EkvofgvuiI1bhFAgo2hmxNxARs72gkbf73FO/cuF0h44aZAUT3zipstWFG68
0S1JJPekgKHRUWmIkJH/2UamdMsNjmCMyCxLIbNMYHC3qsmpbKLU8tU5/ZP0gg3FzCy+Z0O5Vq1D
WBYxjSMJIQM9BXy4GKB0DAQWDxIxCM37NHFu5W7sDYchvccksSM/C7uY3yOetYd4JLnUGp74/vbd
LvCs+AptWCQPOAy88pBWOfoQm6m/3MaRfihTF0w9YM7p638RsCnMsjO4uXQRb+tBLfejH3XX/0US
z7y4xUgjPEeMtjH5aJ/Bu4mK3cdN43emCjwQNn13abmW5R41qbHztOEy6vFpZjg0C3qYbobdM9/2
smtVGOEn2JXtiVGG0Jq/oza/T8CUNOnzkwfh6db5i0Y1k/wIZkOi7eCMXZmsCoTNad7sG0elW9PI
w4OwFIofWsGbpCT/FU9SyP5FOicGHG/nRR7Bog4MCtuRqF/s17/EkH6LUUjWZNf01nmietBS2NE+
uWa3nIiD17OL45OmOJYBLmYdonU0S7H6xoX7wjqH7sG/YG6ObTru68PHN/TdowQMB21PD6ZsfcNf
XNpWxq1QHpW+HWlMR1dBYaqy5sTw6+1RKEQD9hOOz91jWXp9FHqHdGEbahy4HtWutEOLySBDB+sf
3x4f4B1XzEb7Ca1Zz4tenE0Z54Toxl21JqNRwNjgRECV0iLUAqyPL9w7bwIli41M1pTS4dReH2rO
QroeitFTbbrR+bK049qISPkUoDmgenfBtvca7+/ZOwpjmM23f9/9/1P2BY7nsmv//a/3JjY2DWoR
6KFw4BydHyq4uBZ8DOhws4nrBwr0MVXuvpHlkwrFvIGrBVso8/ITw6L3XkEuKuM22+Lb7xy/+KYR
6rZiqqsWrbGISDRjHOLX8gIFmH1pTBYtMvL+ULk2/UXFUMYE2I9qZ0EpeuIqiPcuA3x7wRsoPYAa
+s9f3GbZFoxrGi6DCW31PmthM1gDPbVxWp5RqQ+XhWGDyl/ADC5GNxwGh7zswAG9k8V6AzcQd1hH
tUUOs6dumVJahzASTD/QxZxYMN8uGD5ya3yPjGF5jcXRHZMUzZ4ZgzqQ7FkuIPV7cJ9Tc9uoVp24
LO+8ZJ5JILQrXZP/2vrPX1wVLB+T3xYU6XwNyb/VrQb6iOWJo7x9EhAyCOpRhyUJ7K95tC5J6RvE
IXMY0w0mQrDoDvNF9Z+mwSaSvUrgt2fhtCljuWxlXlFy1FC3Oit0TyyQb95An86XcKkoWFZQjR9d
2shzG6OXZGEaQ2iv/EG/i5gvLvKpgWOTTPZGc4RPrJdvHj0OalsWAnXbJpNImq8vsjdSnCR6JSv1
BtamhlyFMO/WDv4ugE8YaAaz8zd5wmDj4wXnvQtvSayzUnq8/qZ/dL5iLjQ1jfONHcwipLPDFkiJ
6Q6NwrpsDFBCY4ApKwVxd9EPFUV8SiSBH1rTP136uAY8YxgBuOhCOEdLn+hDo8vYbK2zAqsiWKbL
ItXzRvgM64iWBWAzvzn7+OzfXnfHd1Fu8vXg24uN+PV1d9ls26WiM8cCV+/nwVKkzZryHHM4KmXU
lGyr7YWQi6g8ccffue6SVEk0M5LzFqy9rw/dhQaTx5jY5cr1aHUVTX1BA4ftdhklj6DqYcpm6CgR
RsbbxG1QGPaI25hhR/uPr8GbtYSPmxVoURB6IiRGRz9kSv2sIBKr4j43BMSWZDLIgTI9Hf1i9fGh
3qwlHMoWrslRWGL/WEFeriX5qAarkxT8JHpkZwrd3FbacDb+6VF4inid8Bt7+nt2dEKziGOnn8B7
KNNsyKMvkvvJgCL38VHeXjaYmwT2OQHhTED/jr4WnRgnPBBEQOC/IEMjBsIPZAT9wsD8/+NDvV2S
XEvXhY7nWNg1j80rYaqGuMcduCbo2ey3ACWNXZf47rZIXVpkC8aWdR612dXHh337clC+USk6wpKs
hf5RfZyoxmhLCyhG6+G0nqVhX0x5WF4OYoTp2FngQSsca3AqT7wbbx8TfWCqRtyerAVaD/fyMSHX
FPhG11drz5qmz3kAAQJzQ3b28em9dxSc0dSOvgxMTvL1URCItzVhAoi6C8u/AgH1VVum7/4/DuIJ
fRY6RMw7WmCGnooRrTPtORuq0yhUfjsslX/iARHvPIzYHBy0flimPL6fr88FyXEzFGh9uVU9CHpt
5hkonS9pIBmrljn3SgSa1NCCfu5NooyWtgetbgFI3MRpWp4V0kou/HYyHjDx+D8+vgjivUuNKNSy
dJCbCQb49c+zgFnAnk+rdV3I3yZhUt8wUN+741Jd2Chlz/OWLJcFw3GK/Nbrr3yivLbC66EwRzPx
szj+9hZ4si8f/673HvAg4AOAOorywzz66pJ+OzsMkmEa1KLYRRVE8HYAcxwUkMsWNTxHeVnsxBz8
+vi479wtRz8SWqPJEM/Xf/6ipKK95lu+4KEgXJ6BdujTGQkZKI4m7tCPDyX0Obza7/FEYK1DsSfh
jiIJeX0sRpeDsSjyDvFNoxaq4V4UxJ9uixxZVEcGCjayJLiu2tK7lsGCWSVYjBPVqqWf8uMfQZER
EGHEfhBh2OsfkZPk0NN6Ic7BscI1qktrm1N4rDyzbejZzulBzFNwzsBi+lEbnfUdJsTvpnMFBQjz
EGUZ8U3mY0WNlfJu0Zwu08oqlPspJrBzFRF1o8P36slao7mWNOgT02c0Y54SoL7zwEj0rhLRG1GY
9vGNY1I4mzWxpWslnP5ZRgnJqzSGthKG/D0wWuOLQD1Agg+du4/vo75NR1cQE6Xe6iKAlPZxtYCr
patNRgXrgiM/YS4x9ybC13vKCPNezdDUPj7eO28sdkyXz5pEN0hp+vqOlUiJLKx8BRxJJe6psvub
uXTsE2f1zovgcT1t9rsAJsXxusAXJklFgLYIfJ36ZJa2YsWKElhCtbj5+ITEO88g3xObm8deBiH1
0TM4dbg9ZU8aUdOJeC3sIqfDNvcXYEQQZ0DsWnWjKRhXEwymiFbYN0ToiCS8ZA8eXliD+sdX2BMs
OWx7/7QUHP17XywCda6irMeZSQCWSPcEwy2od4roxKv39rmhZkCKSXeEZYBy5fVRAiuawXc3SB3z
KflSNjQqB3C8UNtt4xqcbHWiwnt7RzmepMRDcorw3DpaUh04x1SbHM+xymTXOkzYmTGHuxi+4T9+
eDiUFyAE5y88qkenljDsy9VUk5/d981B6voI/ux0kAmAgo8fnrdvA8cILOT0epNGsX50FUEWw3Dn
iRlAjuxk4Tr7eMBC8fFR3r1XgctH0qLIQ9Tz+ig+nIBsGjmhEOmMphE1FyWTjnVHwASIm2w4UQC9
e69eHO/oM+RNykx84rXXQ9Mvn5QL7wo1ebqLp+JUE+G9Q2G+1h9aG96Ee7ScNEEbjobg1Fir/ZXj
eGIN3LK5AHjqnCge3zsUHzpJQzUgfcHVV/nFexXBXZwE2TOIgTrnAFk0BLtTiOvK7IzNxzdMvL1j
aODpl/nSY2DimLpwf3GsQpZoojrUcqWwxJNyK/bpTurf1q5lpwAZG4DMuKseMmtBwNWSi6GbWbdu
rDCNy1qRZKHAXHcIzJn6dzWGMETjJ17Jtw+v/pE8VAJZNn6xo4XG7Kgb655F1p0y8L4iDHcRw9Pd
x9fi7WX3LQpp16KgYjt9vOliHE3raACEB56EtLuwyA9KucvGyaQ6cSh9VV9/C3G7EG9GQU3Ny7zg
9VWvkt7NsR/kKI+WMtsgFvAeJx9hzSw60iXM3BPRevDnU1XsO3ebxpTGFPgOO/bg6LhhgJLWoZgm
hXF0w1UJyp3JtejOIBVdcOGre25+e86jvlwDShou5syr9phQ4ch7tKzWqTckDxOkUBPZwGehCHb9
pzeBVozr8ivpvDNLPfqFUdBNNTZLZHzAeT8ZZlRd9SZdpTgiZPHjQ729GAEbM54pupDcBO9ok62K
zKRVnWTr3AiC75aVwV1HkjVtmm6ubtUczydetrePcUBzkUdZsECazEpe3/W0Rn+galoluNPaB3+0
53u/WdzmxHnp3/364aKws8mrMz0eMnHsNallKCs/m2jCMUg8X6YCcXbPPA/VtA8poavRxwzEohwM
5o+rIEf89fGFfec82etTKWPWNtkA6z9/saZkcJACq2AURRkdQCDtyTSFTPbp46O8fV0DKkmP5hPV
pP/HIfbyKKyRDWq7LmWgaw/33Tzc0ZktvsqcT83HR3rvfALMJwLfDh9p92iNnBWw29EYEDKaAbEZ
dTE8eWZQf/74KO/sgOlc0UClf0jPx/KOHo+lqjHk5H26JvK330LkQBeQdT5O+DlMSV8B1OTCyN44
VoeMIgeeOrnjz062/r5Gu7tD/IUQnvSzNRyZU3Xuew8Vj5XegPmO3jy8vqfINEOKrhZpUhK3Ny16
4HUJk2yztBCOGWQDo7DcsNzVLuHZPa3aEw/1m3vAdeGpYVXG18SdOFoXWBwbEsjgBKXpkD3ERpBd
eXAaThzl7Taf0pr6iC6E7iRTcL4+zQybdcsHmdwpNHozjaE43qcjwVkQ6JhZu1lGxmrqIwEViK+3
Rbz8cEQMDA+d+daARb9tjNx7ADEgNn8ej/91l/5LP+j/2V2KRKoqEz50z2WXdPPh17///AP/w+zh
MwYOh7mOHn9ru+Xf5lJL/OXpbhKlLhWDnq/+D7NHBn9pLypPMS0Fih7twURK1cX//pf0/pImj0DA
7IyVmq76P/GWHj1N1Crs1nx9fDQBtD6D45fGAvut94ebko7Vhbe0X+vIbfcGgtDLbpmD80QU5YX+
aOxppnh7G/5HtvKwT4ArXDwAeWDszsuSdI8Xl/D274/By3Hp60/fnx/m02Ljh1Fesis4+mEe+cfp
mDvmht2Huii7nqxc/AH8UF6ztTSwJHx8wNevrz4gy5rHpsqTDEc8bQJ+uVg75tgkTCMZLNZhvzYb
vzlvbKN7/Pgor5sbFOamZNmkcJbs295OgTWSMPIpzzeJ3ZuXU7jYcOxVQmyGYVsPpWVFD1GvrNua
JONTK4fNGfy/r64+NtseF7cdXXt9pkdnGPo2Wx5virb24mbfI4JxyYmtF3YKEgNKk9vlHhb/iIEo
hTbQ+iV2uZjM9sIx3WvWFvems0v/28cX5Oib8vevom6j3UJ3kKpK/+oXn2KP2LLADiPgJpNt7CS3
5gwjQwvP3CiR4wZLfJ9OEEZU317UMyTDmNnDmesO5peszHgARXCHyg4hZGN7jPRO/Dy9ah9fNLbZ
FMO8KWww9J+/+Hn+4uEGa8pwA07W35FiTG5H6jQ/pqqfzrw5ExgkNInIpaexFyJFUkRS1D6c3Oqi
biFBfvx7jl8L7qHuFUGrYGhAZXh0tdwFkEesBfwSJSw6Z7T727qJ/a1Xm8bXWAbzP2vp/Lk/NMVY
hHyPjxvPwusLgGkgZ0KogAhDGt6hnfGsVVY15qemmeHRlqAaonIcfytuAXi5trueAXhtsXPW5wbw
KLxq06ny7fXm5M9v4lHWpbFkZaDd9Po3TS16XSsnPyb0XO+u6UIdS2MN0D7Cia7L0K69pghOXPrj
BQLmGtshS7IqaYvvsUDF6mu7D8Ik3VZeCMvdBjC7MCQ/cb3fOYqj1z3B3pquy7GrvUQ4FCQIVLZT
1nJB3S4F9Nnbxf3Hz9GbK8i4CegsowJmQFjbjwrGMmGZyNIUTqJLqG9lxc6hdMMc3SRl1H7pARKl
RuHefnxU93WNxo3jsHzvODW6PDY9wtc3rnPKQNIQIdW8WIzwzIil8dsRU1zuqhmOWjHC8yd4LJfm
ZjSaGZpJWeHaaZbRGtfgF4lhMvg2QsEPmu5TZiiKn8pGHqx9w3LdSguAeOPM9X2DP1atPGeZ7tNU
Rpe6RL9Jx1TcKbpYcHk7xhXQQ8L2MlpsAXuol4Q7Y3cIr0D7VtO+52T2rZla1TWXUeoQ4XjadqVd
71ANDJhICdL6k03To9aNRfcIys29No1iLHdDbFXnPCcpPi2PqnSdOdAJ1lmSVePK6r38U+snOaxK
oSJrU459PRDONLjl3YRx7azGfODvbTFDScmWIf/eSYnwPLDn/HEKrCRckyVpDOghY50EaHa4Pmxj
9J5w+zbNhmQa4lV7dWhr+Phg+dRj7qToJIumbP+u+v6jrum9J4nliIkzbwcbR/3Fe7FA5mjB6Vxb
EI2sgnChJA/3zKTdrat0ROuSD9cEKJTbjx8k/YK/WpX1c8RIGOQg/y7/uN0yhmHU2xGuqsJu3O1C
JA0x3VCHSe1yT3wB3jk/agIOZgv+QyP59fmBGs4onQIOxVtxIWYmfGEcZ2vA4c45z/m8wx+Qn/hW
v3dQAXPEhAtNpa9xjq8uahQRor5k7kZUQXeVzRMuMfItHfBgG9OjPnG7xvzn15T2mkMhSCWISu1o
Ua0cxMQY3jjRJHF2SLhwuiZ+ubMVINKPb9+brxjtBRrmbFN0E4BC6PXptakDhKGvJJFVoKf4ajUH
E4A/qX7BciWKYjpxPF1kHz8vPpMPOoLQMSmBjj6bOWz2qscBvylcvOdB4Qe//WXMn5J4ST73WWF9
hX/Qj3uzagRGfsKg7s3Qm+q9mUnbWy+1X+1drYsHvtaYt7DigCzQd58PbYnj+MQr9c7T7ev5CUUi
zVzU+q8vD/nC9WjotDHE/sFl32tbPElwa7eGPv3xnXjvUNSjOEiEy6psHz3dA1l/OPQwEYkYB9KI
N+KQGoaPqFycugnv3QOkx7yxWorIiPr1Wc2x1ZJfQngNrunwEh8NWEFq1pqk2gSgdIcAE/bpP+u/
//nioPQCMIL6gCiS4wEGtLgEosHibXovK2nyOMRiY9PCgEgo/cfX8u1TzQ4C9Srdh0DQ79Efvxcr
YTwtXg4hwcWR4zublJTYrVpg6Tkp82CRdfkJ6Yh+DF4vgjQc0FagrIbaAnX19fHC2M4KHAHupnKV
3LXG3F0GfGFPPCHvnRWqcbCyenVnjPb6KCpBtI7+Um4SFzI0wbP9ngTu/tp2g2rtZuoUh4Z/5dvz
YmVwWf64XxbV7usj5lkQsA8rzQ2sIYI10mQiHboUzhDs6D0HZE1rtwddfPK620kt0aofdRhW2Ip5
WPmQ9rDr+0GzbdF35pvJdYvPcEAgyZLPFRJRhE5/DZeUMsIsFoidUTo8UrWrckUub/4zCat5TwjZ
+LuFHnkT4f+1dsrr+XLndjz2u2rk2wodQUbRFv5rco2Bp/k+pSZli+E5SIRrQPSrUrb5N5WCC1o5
ZqRzrsymf44rrbPEJo0XdrSt8SmsKL/g51Vex5Y6VRds0syfTgM4bM2tLx7avlcPGXf7dxa34TWi
QOxPw7AQ0OQ3hKqsEmWUMMeVB1TRb4WTrqQ5VU+ycrrwPPBy8HYpTr1bJIg6xQRDYbhrswTj3FzE
zbVjNBMpn+De8YFlS87mr0u8C7vHALMKpmh6tjqFDTOO3OKHW3eq2E64dT+zWRi+4JSZI/zTo4gu
+5zsBWzk8/QUDg2ZCG3tO0jf3QW70QBo4wuokLLedYvNPg5TUJHvsoTA4jVZsEu2TyZPUjpNZCMQ
wNOwIE1NXvwEuW3c4+klbqhSoUZ2aHTJCoccCVIhDtx6RUkof2o33G/XGkbOK0uifke6anRPCklY
E8ow1jeo8utHSreOeNEwIS4Bonnpk9uliNfAAUGqwJgZdkSiCNAUwDXAOcDjtB1Z8d0Emci1S9O7
zBdgrIfe9buHHMIjcD8ohABzydg57yzseKts8YP7ANFjsFd0QC9MfHglXmYHtmcdBBiHgqQFYUxe
cHjBHZzEmuqTJJkZJxj4iMgA08u95W+EfUSWVhra/XXv4z7F6N54n1OzNOpNUmW+f4WCsDoQARz/
sioryPbEJIaEEIwwfLJUlYfELnGsDbYZ3Q3uYn3mQCQoT21TPY5TudzzXCc4MuN6eFYVcp19Rnoa
TumCjxwQzVDduE1yUpX+didAAaFb1j7dAx/v7euXHPaOyCFRWRsFpGSvSrfa8Am2rnrXGLeUHSQ3
mOO48cKxoTVxan55JFTQnwXkHdoPQmeObNNjtV8J8EdZxKpsCGuOyxXhRWrT5NqBPmOoKDpZ73qn
jihQyIGt2ya4CZzKu7G44dB7+/GyJnjpRKX59lusPTJsa6lSqMTk0We/Mwp/NAryqJXP7gKvWXZr
+LBXyEfJ7z7+VL3p+3H+un/PyWuPindcYgRZZfeYBkkGtdyRvIth3swwpC71xPxiJtz8B0StEss3
1m7RYClmA1KtZygNvM5hjBxgZqFCQbb7+Ie9LRKYyyBiYvuLTP3N2DHJQVaItPRA7BP0ZPZjMEJg
JMay8smmDTO3fMQVMG4/PuqfLs7rTynyUkwJ6Li0+vP4I7ektUnk2ghtNxyi6zphwacNWB9KQEia
QNrvFptvi2tk3q2XdN6BlJC2wPSetN8NMhG+fvx7GNcffwNpGIMdZDplCy0r09fpRS2B0XrCHG1H
VBBDf+7E+SJ3mcu2cKXsEH06duzE2oN07gm7TtmOWDWPD1ZzE4slz/CvYaZnimy19A5TJkjDKv4k
6dqLdMytaqgv16HMmvrAlpm1rgzC6Tyq/aDfNOgn63Ud2fIx603zzHIzKHSlUEOwKlrRnFlpHOET
JJOkIgBT8BkNLRZJvAvS/RLLqIQfNM8CK3tm2WQId31yDdUg1nFfAote4RPhjSDUcH/W5cQi0xVq
nA62mzeQQWUzPvg4vO3V7Gg1W+2M0UFwH77atY1pFH44sSeNKvyZvxnGz08VVQ6Zm3Nv+uf5zNgJ
JojhCywj3oQA0NnZiWfdSLtuH9xlJBtXLLa66Vl37XWI/o1otXTGgpJMbvO59WglbHsLNcPZ6FvG
sumkeQV2xS1vcUmAEJsmzyZuITbzR9VHxJVOyN/3DMVpeBE2RWyFwh9rE6TcAXiaYFPLtd0rGO5V
J3+llU+SKN/FvHiGB2p2n0lDNe2HJYildaZIlQMzOzfYTCDpev05H+72sEAwuNZK2uFSeWngAM0P
F7TrcJucQzp2qtnPMfGuO08OjbhjTtzvDKwGCik78SskdPkNaDD0oJhd8za+0eAjQOiQtT+b0YRH
2I0ZOHA3I41m6RvIqFVSC7WxzJBslcY2259xGI53fKijn7BtHFJXskQ+UfRqMjGUOAsFKQFgCFP4
UJbY1L+xn+xpXqVNmK5jUBjhwZ/HBC1zCyFh48BD2cuAaM1VkrUgrkcVd5/bloxxtCRzvmfE7bfb
sSy8z5UaPXwhTT7t6gTWybrybAhfZhtm2bYzpt7cLSWPKVCHrLZXMRqJmxRzHxGYMi1mMAddPIL6
71r4dNCe4eEHMH6rJinmzcLbJ3YNzMWHDs5hsYVMLCnvjKF+Jgylis9qp+7HNQ5OjKSQv8lbA+uN
hVEBvL9MlybQKY2Rb+H+1cfx4MOflZMT90QizszoyI1z9zWhNGTgLRgvNzyEE8DoNjRBHhLRvmMO
Yjy5o05RLMF3e5tmQQNxVmEd/BrJaTwzisCPtkkYTOaGVGb761LO7re+62cD2lWoTfgZw4TN3IJ0
WHXk2pl612pg0p3NWfFIldP3kSx0ejJTPn1djAUbRhTwpK0YKFd71Uy6son8r0ZlTKQbtFlQbhBo
Ak4b6tZ86KEigX3joTqfFid9ll5r3EUtzJBVnSfDE7hGUlFG4qO+ZSowPiNHBvREVWkQoGTD5yJM
vvjEqw7BfHSH/FuW+u7XwQr6z1Kk2W+CQ4erJqoB2RjQs6dV4bTLgxXU0VPeeaQ29KbW16RZ5+Cd
aGJI87xnfUF6MexfyN2CmScdODWv2Vh3DVjlCS5QGM6eJOJnAhmpB01by8HrvLFCDcuz+1zcwKEP
4SOBpShI+E3s70MRZ1B4MzWf+8MI6K+XuIoPhqGIy+0h1DCJQjL2E/IMGYJj1hHv5sFSGHYLO8vb
cFLj16koXVL68L48ZKS5nrdKCXjPOWlgfM+X6EoMIU4vkXliXqt89PNNPbbET4us8BRzmdmWZ3xY
GGKP1Qj+BGmhmYBD94iOyIYiuS6IrB7RWWpPuO3nvtg2LnFJm1K44V1dV9UjFg3UE0mAV39rWUP7
yzYM1jM/So0bRLZZREu/JM6t48LikG5SkAvGlJmPY2cEAPV4KxsSXojOWSeWEz+aoUUyeLDgDV9X
Uz3vUQBXajOaGeOryK+y7MZzutLdkGU0zfslCKLf9qwy92yseuMLd5q8vYp8jJpLMFJmS7Dm5GYO
ItEIDxF8hW3arcDipRBjfVKxVznmi3gbZL37MIQl36yor/JfiVhMYCEG0Vcd7Og7hcUx3iAZLi/V
nEBwgFDlSMiXzhSu4bbFycZ0OqPZjnZZMOnyq+kpcq2KgAjq5q+hUMtTExvhcBZXJV/RjuiSktTT
tr+cAE0xY8K5ZBKVAJeHzI5hA6gCVI/f6eqsr3rxtWjQrJzFpa354lDLSH0Mk9EBo2qEdIALhgd/
dwj/d9j+L+0w/s/D9vXy/DM+GrbzD/w9bBf+X9hMMDfibAvoHWgf5d/DdmH9RQeIiTqLmRd4f9zf
ZUVWJBN18RfTHOaxHjN3uLSatfp/h+2O/5eko43KAkWlnn3Z/2TYTo/zuMSHdotyD58ztS2flTc9
sCjzDdfFUpo0lf+JeNQbMLHBGf7rh7Q02gMicyImUrr3DfXVuum9H7wu/m1SmN4WEVi6afwn08nu
EgZy0cSmv3bay6GmWjI652qpZHktneDCK9KSUJyRxR3LgdfHJsiG6oAUZu0Mdg37Y7rIm/asjgU4
OQgNMs1XQcX6W10ZYHzSuLoKZPHdLcyf1RieOV3zuzUCBC32uVl797E17HqHaOTHOHiuposheOwW
80yG59GIry+5FKx7hA+3qTmvlAOChlluOO8DWEnKlj+D+olfhyviyoQktwrxrxMyftsFE69PtvVZ
iRJmFkN5mDPSF/odE+KLVjLXc+Z1unxa8iuiH+lWhONKGj/TjNxvdzmMwXLtB/VqUsWZEXwe6Ycw
mbhJm29LSRoJ73DNt3BhDYji82iqrshTb9xkDyrTwf7UP0ZFzTxppfFzQYLF4NrqzpW5rDsfjFgr
n40ISGTbW+sC62zu3M4GrEWj/dxEP3Dlkd6BBPxTCFqMINwzoabdzA6XwdrtGOOojS0AXeZV7NRn
ixmRyoCC/sqj8WHI5mc4RectkInVQF7OPI2XnjnexHOzYuB7NiTJU9bspuwHXFt7lZka7krmpJFs
SH9PIkBYpTgLBoNV8cbp8HeCkOkOzDHTu4jDxtSpmQ1K57YhVID2Ee2GdT3e5t05MW+rchh2lM8l
CT5BfIj76nLIBMUTon0ZNve0qtaeuCUFcxt79ga8/W3kDp8aP+tXSs771i6l5k/1KyIWv02Aulae
O99FlX9hEzMBIMpflf6yA7QQrCdy0+rRvG8lF3kBO0Kx160tdpfOIn4L89kRnbdhcb6a00ezLfYR
xMTWw1IwfKnZQB86qMepBDCSUvCp2Xpowwl/Dy1k8DzFDN9qOQTdsJJdSR64StdDW924/03Zee1G
kq1X+l10vw/CG0DSRbj0hkz6mwCLRYb3Pp5eX7ZawOkezGjOXRe6DBnM2Ps3a61vORFD+pOa87mz
c69syUrrq01IBq2evRd1643QNTurOCRD52jlYYlv3K9eo/TeoH8uQ/7cRuDSyT7J2Wvp0njtCHNz
KguT3oDxTEb5lmCx+B3La6DJ+WuvDLcwKbGMj84IK3dZ+rO9PFVkjGmJ/kD6GLGP+S7XxHZSp9NS
SV92rr+jbvhK2zcYJx0TnrCHq1i0O616IZFgPxLwVZSXVjdvA/hjZ7ZjcDt8DI1xa2XhQzgWP3Gk
81MhNMHVJlnmUz5wk+nnYR37T1Npv+y22sd//DD6gDKdLHHSfmZBkg6K6b21pO/chK+2xUsidPWn
s6VvLOUElFqjjaGIYyJMfOaUB0Xk/tBGXhoVV1QavjRbDzNEkKDQV0I2AOIE2DdvxFu923oGXL7J
zItYVOq71drFFdkOd7ywt1giCuY4v7AohRUzts+EurlkWJ0kKd9Kd75y+b7WfqLrb1lYbpuQzUGj
kpv6JYcL9vRi9QyY8nMd/5Kt5hyTiKxQZTOWWxMH6GlFQigbOinU1ks+6PMj5+jkyeZylEtea1Z+
v0k69q2KoDITzmhuNrcqFsdEkzS6UjCpzfI8kAC3asrI7sekYiigNFXaLUMMYa5srrS+Y/RM+J8j
hd0NIhXIlUUBnVxemjrbkO3rlsZs7a2c+bER1es2bMkaq2RhBGvMq4kPL6WWTD4ypTuQV+wPVXgB
vy6AyRytSlue9EJ6bfPlytr+kJr6WS47N9QOg4gI4xqTb0KKH2kUNSo+47sN8R8S9mQxJk/jrb0o
NFi5le5brZgBts7XcdDFu9rbjDiN2CJoWCd3tbvTEcc2bQIDL6+58DZpIjwitm7PSdNQlI9R59Ra
fjT1sNmG/UIQX82o4Uy8UnJKihBxCLhhK4E+JKli3CkWodZSrT4T8ljs0lAydhY16020+uCZLZB6
XUinkOjRt37AyGIYc/JCNTUFOvP9Bz4gKfq7KDmSNTQfIo1FbNRpMHpyiEqlVTd+HgE6JV0DsPti
hNyKaYZ1bD2ZrR00K13aQnizGOJNpAqXY+1LlyaiE0nhcoZEym4RI06/pVH2o7iudvJawxCrftd9
dJMFjKZGAD1THskzVI8hWQGe0taD33JiXYmy5bUZbaM8t6pGhHLcj79QfiKcyrVF3qHVjpy7kofz
VinPREESdLGOzQUjEvHNxpPQ53o3pybnI123O1Mw36+/SPnQSknyYkvx7Ekt9lndzxtYYzzkmsao
CeFQZdmuN0vNNwaq/njJ3vs5lgJ9Yk5m2vFrDoVsId4jmuthRwLqLcmW8qTByf3qmR47tZjSfcik
2qkK3XLZU9TeQv6eozUU/0OSy5uJhM2A505ZYCi/ijQFNRzJfGANtLyQZa+6JiBNlnnoajgKfb0u
esKm7n8b6jaiEdviUpbKp0q8xUaHIQEFLN4WjfXE4uOiS9bkqpXeHAeJQsF8QS9nb8hcVd02nQHf
waNXUrikSzRjmyUw0JU6a9kW1F0b4rpDVzSnZd5IpPQm60/UJ7LHcBwqmNG+rmX5ezSiB4wRkh9b
BaeBkp9QHT+rSbfrouUUF/LDKsxAVcttrw9PSlt4MqmbmES/ZjP7qBqqNIFDjceeJPkGhffGsAYy
WINQO7LUYTd/r5n0fdLpGztr3Zg2JpUntC2hO3Xxfi2shBnDsMnDu9KkOVV6trfn4hLZg5tPl6bT
t2WJQ6yuN6Fq+GRUE7lF4UZOpi8yXg0QXWeePRXETWipva/z0nwnJ2w8rOMaEWIW8/mPpZEmVojB
7QrYZmTPM10jbcBmAiBp4Y4oHGuTRcoctOU4e30MrRcbnlYmft+s2DfXyc59be1q0qu6Ud9GJlsi
oiGSlD5btvdNrZqHezjQr0xQQMZSWB1Y72Q4HnppU9VwWJGwcjOiecmDbkQGAvxQ2hhRbgdKAS5q
HHvdVzsFQ9LKxQTeaz2MJBs+yrGdboZp1bdDnMnHsa3SDzq45rGqOlhwYqVK6khmvZGrRwiyutCd
keuuauSBzeNFh368a2pd2qb53Ly2GkozbVLvlOGRLPNFlCXx3fXylK6LTNS0Puw7rdd/Chk/ctVP
/YMtiU+djFiquSbtz1aPaGiOKuqZgq7ynDIKCAarTJ4YRUs7lW/dGWPJfECsa3rpSPhXLpv1lgRf
Wlsxtu4aKvBl1Vj1DFBe7iRPxb4Fepu5ZqMuAeeHqm6ZZG7nnOyh0U7elK6bNTabkv4q50rirqMc
e505pFeS3Jk1MA8iztogLdtJayt8NsbB3mmiXPmh3o25bUiZwhDElYtOHMoMFMCa2uqrmhbhW6FC
elPViaCGolgpFZFQfq5MOBzRyOSCamY3bCazGE5zKdI3RlnWbpZ11njKVDDXKvN6/L2SqbmdR2LR
RNx/gJ6QOBBV4ZkChrdSWY+JrW90xpuku0FlM6ygaaGdSwJc/HjPLp4LWOgxccyROKHoOlvt/KJl
gJiW6awww+SjNM7zgfK98xiysO9aBDn8WfihalOQI9plGlEeE0k+2jE34GLlO2monsjOflbzFZgA
sBJt5niqnrhX92pn+RIxyN7MZtNnevMuBhm2t5ADplK130jV6k9pd1UI8HWBxhNNQiqwzXmJej88
5Up1quV4Z7MGEWvFLGiqfduIXqoMulURXjoUYBSAEsS/Ko73pHvYTqaMpBECz3CLSHtdJ0nxh1Hh
4ZutC1Tnlz0b8Dd1tk3GkiT7dNHqJ0VpJEdmnva05glcUCxAjoGY3wWGpoDclluvTtvnNV/tRyDS
iGKjFa9ibuwLtNdDYkZBGKJBbKC0OHXGB/+ePu4gEap9WG77yNQCpbYfF/mjgs6t1uDaxnYTMj7h
RvFNtHVaWfJk0llyQGE4g5g3M0GfaF16b1SGQK/YrzfIcSPG1hr4v7Mtj7+hZNzjwfsSdoDUBjnr
PFfWJTHxViUt3yHfMD3AlB2kdRi9mfBedEvZ4A3UodwTokDSHe1xUZwj0SEgl4ZrHU9g9Uzd2uQk
pTLKjTe1gJDeaez6GQOx4Ie+7udjwWI4R98XcDuYp2zUqa+UKNnqiaq+Si1HQhcbbJ/lrDMCrZD0
c85Uygdv01xiGAc+oY0Jm57IOtDK8RKQIVwEsNhwE0q5tiX2PN6LJC+fZyFsX8Mzes1JfnJ7wB2v
Klb6jSG17aZnEQOqdJ3t14aUkqvBBPM5RU95M/VB2eI/64OB0XPiWiDmXhUdBUg8NukpL4V9K3MR
u0hqtTtngaWflE7NTpaS4nUCrPl0T0X4nM28/zVSX+z7dRB7CZVhFwyN3D9DTxkuA8DuvSCd/4P8
RlAJYzaOG61sGcnqdmGf7cno33pdCW8ZQcqP8pBwEY1MO8EKhknxNKiL+rEaWpx52H1k1u1KE3qq
DZF2SAmxV5TSfNLxMAVWmc3nTK+lwyontGAmH0zDLORbqDR30V8rTiUpybuiNZsztEudVCWj5qhP
c7VHyAEW8cihvx4AgNC1WXpbvvYZ96SsL5DcpVa7EW0Rv5Hpi3xRBY7yOth6rwToNxXS3vN510ap
5qN5rnyhp+y3USrNUdL22MVa5XGWicmmjx10TwHiyaMZuZitznYZ1cYveappfmOU0dVWxvhnQEsi
O12kER8fVit88dCMkb3qDQicUJGDdTDpDIGELgdMTdwJdmahNRlZpVSlT5gRePSpPMZ8ahN73sl3
K1u3srJm60W23ORovfFUiPbKPds5JIW0bNtwBg3aTSpiWpgs9ODLJlt5FoxvGxHDL1nl3/BRDUdt
Q6/J1MRlWFx8L0PSn8c83SVhMfolDbo/6KS4hYJ4Vjt7q0Il3yhmHEy25qcqZ7aZJQ+p3tlObEFW
r7P3spp1WnPlrS2Kc33XuQzYFp8sotUc8PaMHMoWeoiJxrYu1/GQI6It4p+VWQn+OWgc0usQhzt7
yP1JkwdHAYDhtMqK/DEMvT5X9/ACWLpNK38un46Vkgcj0bEA8hJHrQuPbvTePz5YZoadjxXI1ggH
28MQZ6zPKUKMJWfawDzJIkW7GuInKekZDqhVBTp13UlmtdXbFsYGKhMaPrk+KfV3r1xW+NET6xEn
T4szUw+T8bmhs5EjXkBMTDLMhvRwy7PtQ9IEqtLkvENsoDop+k7lMkgL87uek/y5LMSpm6fWN+85
VXYRaltZ6aiyFfqpLK0vdFI7HuVvARMOr2Io/KjrgyyaPw3FuHLIccbjUea7/Q3AwZfqt1AQkI5T
jEkwRGwkS/A3m3tTlsJ0sPJM30B84ctnbM3FJF7YrvgoUehJ7fowtOtwkDJDDu4K5y40bL+1IoiU
WTECqWBIqIf87FpWl9ZRzYMoTd8bQ75EWf0lYnvysO/C2xHZgnUU83NRVhppl8xh2rzM/LYqhiCO
GaI0S01MSVWAp+cVcgul6h4iov858i2OFiC/cveEIOQYDhZVZVa9tMAa7dr6JLOJ1UFZJhtZyk5j
trUHphIs4wAwI+JsYc2TuxCn9ikKJRWLdk8YVcpGtA6RX3dqzbjFXuAnSUdk9caZM3vyo7I7aKhy
0BxUtl/aCgF15MID1zpKzIF8wsLTz2hN+RAaTfW6VvMPcFk9WO+Np9Tmqc8a7syKaG/DYmKY8QmK
WjpqkXEcOlEyOJPly1AaJFBP6nzBLW5upgrdcLwcKqL5h4RoUOyxP0BGuGRM+2TwOcDvdLPbunpR
p5Uc6Jz5LfvzicdAoO08pq0jxTVrA6DdR8HE6aaqPJuI5DG3xw/RZuuGGNSHoqSkV0flZaHXZrFv
n1Ul4nmVxSoxkoF9TZRDUIxEsVfRMwqNfEO2sXEwiPUhQTjedQRwWghi/Daer3Je6E8F48XEwjcT
FdB0tDw2NxWk1ECplnSDjCKHDVVZDyImd3uKrsqq7flKXrgTT3e1U2FanzYQpS1edY7ClLsRxDDh
DqwTZZSSc11Kvi6wGodkcpJiRSZdlmxYnqFAhpvkL5p1sKl4mnJePrisZGr7xB8ZBR2HTGaIqkig
iKDMXsdEri+UBie57w7G/b0YJw35yZQ+ZLYwMXRH3/IYZz4apS8QDYrDYt66zTk4WIRoD0JtOSRb
wDURCYYPCA8zao9quKf3jxZytlXZ13qtHxeYS5dKKMm2kyFJJxNSPZLAyRshWYWL65ob6MGS2nhB
4LaZFtS7ilnXVy6eTdlI9lZmIXzpdZa1JWewqacX2Shuls5ifFR/j/X6x63ETyRcGoACJKaTW5HB
wW6edXPOtpHGibr0gcQKqiD6qR+aF9X4SIj0uESzpF7iYQfPyTOVhzFmcSl9CuZwN6vS4ZUZhBfL
7UoQYytrN5bH2cbq1/GpDEmlXq15uKSlKkigz3YtYo+THg+g2lLrfbAaCsMENAojMcbsHLzsw2iZ
pjwibghBB3ZxvlP2zqlEir8NENkZlDg7xHUIP/YyKvq8TwX48RbehGWO4I4Fg9IG4E6loZzlhUgN
1abEXXIKFYayGAwyO9xJsjhNEZJE8n1rC0BK8nwPYCTxAkFDK1Jf13syoGmIGbu+oufvIMjFuqPB
QXY7cnjveIBNy5mbpahBQs1qXIVuXy22LaH4c22wr3jLmr50kHHrh/KO3QqTQduWmh0zMaDsqvqu
I1W+0AmTXLgH0/onFo03V1mDmkyKWZSsaWAoRNcz5Bb6nqUlGwndlIKuL76UyDxkTXmcjUjdZUP2
1i6RdBgHo91n2bQriqjeplJhOkMISc0p6txjZ0GY1NDJ35aU95tJGY75/bGzqY/oo5v9mOS9Ly9E
lisqz7L9ZcthWqE8ZClZ6tNxsviQJ6G5Z03TBoWljZ5K8OC+kLuvAbvdUxoa33FJlkyk7QcmyFNc
igCmAzdSZE8EgWMYdcpekr05K7pfjaV/ZjUIt8we1afamp74GFyHglzlWo2+qX6UIwi8vToZ+mHW
xSEa08KVIkbANroMH2MLiQ5zCNUnQ68MajoexLSLarV0lZUGsirUU5bOV8WUL0YUvYoBAkihFRt9
jdJNkypwqqHPtw21QF6AK0mnvVYYhOsqiHYBPxTgoGhlZ6zfWq77RZFCDpxsR01P8bA3i62ZPZXZ
iVXqhTYVaZoZsL03uPuNPDDhrmEGcktTmA6MY8Ur6H6ZGQb4KU+w5y6jJj8MgnkmSEK/b1dBcWNf
SGScnRVoZ2Dn3wImcMEHn/wh2Lwz1AuS77eq1F/nPr3pfRHtEPddZGLp26laXE1ZzkPG2qiRfodG
wkmfJKgVkz5yU37DxRyADGYGuGYkMbxn6gLx5ENqpR9K7a0prLvmGC3OYt3sJj2WS3Lpw+F3qSXq
0eo0G6VpUftKpE+XRUQHFK2ZA1nltY90vEF1xcV9LkT+YEe9w6jQTVZY5uqyLXst9Va72xgkek12
Z3s8/sSVJ3iPzfIwWtIFH+9xkp5BGVLeQW0qpk2RdRCO88gv2u7Gj9WhUCrccKRI6kL7umT3FxiD
4yjzxhVtdtGq9TAsWGL5aUYRAzG4XZFjhkhNYyQM2C8hySgMgPNqF+n2q8m16RDTdTZbCZ3B1bjP
52XxCuyZGPklvYwV5AhL5eUf0moFG88rRSx46GWDqe+YqbzhMnyoRr6XebaR37GMijbNCpIwJp6u
0O13qCLOwGd6UgG998PvEV0ZqEav1YPcONs2GXNGfE9nPzVh4xq4ynK6xnrgvZffcwWnV2H8muLw
I+JuM+rJX0vUEfLT0p6MUpy0edizD3YtSQBKNC9JEh6q0Gq4itOUEjBxC9IR/JZZ2w2TVr/RKsXy
4qZh/GbQKufSerNZ7D41yENu0BnJIyCf+0mtpjRmhRiFo8PAqjrQLO81Ejpp1QgJiAb6O8w3k4c3
5yGl/2BCrXWe0iA+llexA+gUYYy1vu2SoxEgJrAAZYWRVsVc3ISlOGnToscvZFfRFiQ7qUX8AU1Q
DfN+1xSpZ4/DBd00FZW02NSBeUfvIx6yod2LPHpoU/ISLO0Sizzbt3GxIWUKPo3dHxTFive2JqaA
MM5XuAKXpc12cgSfpc5n02d8ZzpQigc37fKR5zMfYJWZz0CZfiSJkeqCHP+OGY0pyu2byQmIdLln
yFXm2gY/X30QSr9NtdyrxvWxUEBr0qk8jKCIHuI+ZoFmC76nOqGYUmxxhDcfFFl/WRsFN3BKjbOi
FvvqkSpL+mNZhduhGOGzYFelkD5beRUonbLRlvLRamtH6W36ud8dQCbK+m1vZZwsHF27JE0DBDEb
AtuChHFbEzVsuY3ARqlTyS0kN2yJKL7k0TWrQw/pPtaejKy7qBznUdycE0V4MzgBU53q+09Ne0cE
3vloqTS3HzIF7aoB89GI6GXAgkIuWAe+O1JwgsR4iqPFzdoXLV8CpJlnYGdB1O5SgCvzkQTFjRZ9
2bThMMPAGXCRADfginX0/AcXP7ctySmZDW8xeTP6OVD7r1gLJLV+Q4H3GS7iKk13bYHqReOd0MkE
iHiItj/mmQLW45MAdrem3Uw5hps+AAXg94RwY8l0cuO9KIjJhWBCkKWN9zDZo4jxahN7RQOa7KnG
XsUWn8ldpsmmawy5tFstWm0nrA3pMc3N6NZGXXNFf8M/TOzjrmuFvUHKobiK2ia/yC3RNiA8c1Y1
nENu20F3YVOPBaFhtMD+kbjBQ2aF2l1LwLdK+M2prgfgt2o5bfoRPl1VlNpLmSg0b3PHUZ8iS/Xs
VsNMG9cX2A7yu27yBuv10jO4zaOfTjOjnZRxRKeaVL0Oco8QepLwebapVT+SxGq4a55e8ki2nCxJ
75ZrzVr2kKXgLyrwYikHnmaKekzQuafKHYs8WLl2uAX6d0tb8Wz2KIAYpb7jLfFruD2emXOIAqV4
6CTN4rJ6YWFebaoFq0Q4lbBOaRPKRLjkkGJI4OO8J6O88bIw/1JS48qy7oXko50Sxz84IWgxAKL0
pMH1xLpTsjz2lrW3Q+a69axfbAz/7CTVCxnmTJrQZOEX510K3zjlEw8qJDNh1UNk4ow6a0AE96D7
JN6WCeEjWwxNqSbCCfqHZcLIYlXFtZ367Wqr5yjXLpDePoSiP6qT2KdqD8ij3aQ6mn2yGjJ+lKvY
Rll6zclfpi6MbrOU7gu1f9O4XQFRrdzgWozSLRcB89HJsbX41szqtZDAfwim0pWqutPMvnFgTSNn
pzCswCiawy89+2nlQbgSxb1Ll4qShBGvCgLOoRP96RFW8ji52gAGol6oUaXxH8tMcZpDPY5FfNbU
4cHqUXiHa7hR5+xjsLMUAlj9PYTxL1WqKK/hIePzLUmMFltYH70zxVjMhbxRtSYw12hvG6x9yDNi
ox0dwBq/UBieVRmoIIi+6yzBKImXM5k1zhLq8IuL4piqXKeVavH2tREzgvuZLMNYRMQWTsvilAhk
t7CgJAcj+Fu9mhsrHveyNt8XiqFTl7YnEcWzqXValrD/WOrikoYdd78V36TYEG4Dc8YYw8eBwEMp
Vz5Kbdlp/XDpyzSImFXg9vhRNCEFkWI/3VlCU9cEPZAjbPSSpw3NxiotdWsu5RL0xaz6a6rABsbL
6RDKcZ6pFPtCvY5FtzPSooWCFX3iILQcyRAf8FSx+3TyTyrjGCvTP7beDJGt4RrP8gUN61mRoouY
Qs/oetis3aUc20CYy6Np/7KHAGP0mXUh0LM+80nLT2hgbC+f7kRT1I/SuCWS4FtnHQqGvpF5JyUg
pgqucCGfyGh2tI4RS6HssLC7SMAfl+FmmTsU81uMJQ9zcVMy4fW9cZcC6BFrMr1Fst7StoXZLrLn
Q0PQhB9PCsCkGOgNgOx7NkruN3J4SRNY2xCDVmcF2OxWdLZMlClupb5Dn9yYm9QEeYnu8WDY8DKl
O6M+KozfYi2OSD9u+pD4YpULpxpG1ZGY1vWdykImXUgFZG4OTCt15aiHSL3s0ZX+jtp+TyTEI6s1
z0ytEzOOPe3qwj6MvSb9pVMZbeVGY0FAS7N4ZlltCGHYwGkEk5e2spf25Hjc8/NQxo81Hzk2kJRh
pL5W43GwpN9aCjBZU5+buvgVmsVhscfvIW9+CxFupCGMPAMZgasM7VdvpQ9ChzPF3fpo6VTbo7FL
aqB4SnS00441FO6iAZxg/CPh1fA18xs+1zPouDMGvfvEq1DObd4cQUVd4mmV3AKoWD3ahWtXnKMD
gcXAs0gknpG41Gn+RpG7k5r2Mx/it6kLVfYQ5mGe5JdlbH5KFrkA3QrB+Fs8SbzaMgOozbp8r3pH
nkHFKRkpljtYxifjYzIBEm3wSbS4chfvFWu5Whb2O5A4d1WGmcsBS/0JeTrhauuQrWDVzTvi9piW
xYWRnQk/B56LPdVHAY/4TtMh+01efpKBvVVLpdpP1uDlEpvZvKu9SETHtqsx8zIxAzPQL6w2cPSa
AxO8CoSr1YwSzDD+pUae9wm5LCT4MrlFmyIHtWFfCB6UjmEWxy7PCDugkbuVIn6tfY8gKn4ahLmR
k5G/cUxjX82s+JDEC4+vZisWKWrF51E+lCwe3BarhNu3ZL6EvKtcDzgR0PZsWmPU3FBJfvTUvi2E
1Hh5qjC3KzZ2NH70xuBZ2rGsWcEsLQ86ThPPhAReArDV6BPioNaW0NFqJBmG/oKm32NJqjPl6EZ/
GQUktzL+BNX7rKOKP5QkGHiZkuu/VCH9QPPlTJU/p4k+q6jrdyWBtIqNg21EdF9I/eo75b2SGldn
c5r2uit4F1ATQSYe31YbmcSUU0SpSnFEeo2QIdlB+Lry4zoIGykaK6VrmmteDQm2VthJ5Gge8AQ6
S3wZupMdn+f+JTFTzesNY5cq9T6CP9g046OV5/VOqnm1dDl80nsDccSACGaBN9LY095Q5zc9bch8
mBUc1L10W+vFieziIM/jGQ/lEx6zDWydwIzbQGMi5kyFITa9oMqJ1PewemghsbOgWwOcqVBXBvZZ
RfzYMJtmJOdosf0go2vso/k1MvKPZo3VTT+lt05kXyOCw9D8VikbOpa8kw5qmHpf6Tdi2tTZbtEh
hCZsXbP8dH8t0irI49UlqWlgr2cPjwnzgMnPNG9p6Wsllhx16mBGCdQFqeHCzKgvEmVf6mCOrSk7
xiaSMEvyn2PblS/6fcOOGC3KHhpAmE9JA4GtlfhGkaRKe2Xpk28s1+u2GFTxDdYm8/N4LG8r8scf
Nba4YRSsOBk3UTEl8Tkp9GnxFELyWbUu/St+z+mMihZRviWBw16H9LCI3tota6MGVlx2x4US6Fjo
WfwrLOOWK52+VQ0xEcmsM4MilNqtIJ3PmdiJvk1G9EmO9KnV00+zYZek9FXHrgV3kiNMxUcOWB/H
eG1POX6qs6kW0k7uxhciknCahExBfVWUL2adgfJWlEHdy7kVsdDMfrdR63LmQv0SwSpr3gxmMC7l
S9XFr4s1ImIzXroEhamclM29ibqaJD15ouR8IyGjfmpSQzwMNoNP9bOisCB4wSSJRTqldXZtMt2J
BsJSGEBsmSOJDRvlwm9gS22Tsb82ifnYxlbyOBm1h4EcvZRSzvsWoTSo7i52zHw4V4b8liT9oVK+
0kECfE4HwmYGM87Us49Ps022IFRnR4Wn7c2SThNJfeN0lI0oMNm5RMa1MsctS3GnobAz5W8xsVuM
xTYdBOCA5kNNf6H4Z4b8wnvrMg+2EQutHyIZl2AQTPuiTqAQ6ZDQWMv6qZp35yuSU92oDLBHU021
aO6hGeNKSM9RenemscRdIgSDSvLa2mF/714aThXwjWnna1gpsAoixxLXCrJGy8GnJJ6m7KqiuDZ3
P4aVDL6aS+EbxLMiUCsKa+BzM/wjb16r17jcjHVyqJLlIb0Pk6BShv4krG63dDYd7iwxcR5v+WAf
w9GynQjWIHahZN4paxr5EXEyXkvIHkCZ2L6GkrBemAzGgbra1P01rjx7koKxvO8B0K1ldYYUFACM
hzPVl7N7zdImhttYXK35bJhOnuPo0ONTlK3BOMuva98euh5tbqlvkiVCrJzav22FI5Lxing3ZYzD
C467U2rAzbXECqVo2uDt2GQCQ7xICAxN0nmkzlLwP+FbRhoW/o4VNoA9Oldhj6dmiI9m/510EsIc
jRJJ05fVHeb8kyuXV2dC/VbNb+Cq/apE4mpxpbMqz5zJrmoHH5mXF/Cw06+27lChK/ZpMqn/B36h
Ixl1dIrsvG57t5aIXQjzPOUgmSw/Uev4jJLO4WzGWIjzSYRD5Ud29LT0UeVbMF2/AbZgQmLe5mFG
3rP+P7WJ9MKGO3YHLZ9QXOsFNue8K/gqWNP+4Sz4lzwWl/q7vPXt93d/+qz//f5Hvyr270kU9//5
73/51Sn5alEl/fR//11/+UPdf/7xv2GGeZ/9519+4f8RH/gwfLfL43cHAPOPf+DP3/n/+z//DCF8
Wurv//i3r2oo+/vfFlGT/iWfED/p/91jESRl/ln+/vsf+G+PhSr/A5usiXGYMEOCre/O7T8DDaV/
kIpFArVECLKFzwH3xZ8eC1PCfqHgFtMUWb1rCfhD/xNoaP8DMBBRhhjBVVXB7/qveCz+brCQQIAw
0b0nJ0qaSvzqX32zqkpWmV3qsY+MdGCLklvTnjovfrYrtd/900O5/rc9+J8jCu/JF/9sGoaxgYkD
r7KGawSWxN/yN0iVyjO6x8THyav9wpzWGcy9DfDHhWwitBEsndYVebCDRPJf48YQ2XL/x0nJ0HnM
skGcyl+/UUmL+rQk4pN7QCSHUmQoFe1G9TRg59BB+ad7Kyz2eArn/8Wm/n+Ypf/4py3s41ilNb6C
v3mT0QgKNLFq7NdqghuDSBB/aRdB8EA9nclWp0wwZiT0XdTEm6VA5h+hk94pVXZP6p5QFfy/fw5/
ozz9+SxsIg1hWxElYCp/fRaCZXPGsjD2Ob/HY65VrJpSvd/ykVyDcG2qn8JWiES3pKFDrJJlgaJn
9oPFxOD4v3wp98f+t8+ESXykAm6Kjx/S8b9+KWsotwVdIdLKRaSntGTV7NJr2DtDitlVDqzUr2Ki
Tw9YFFfvdg4BtVeTyHCQ0qPmN2lD/4uzM9uN3Nba9hUJ0DycuqRyle0e0un0kBMhye5onqhZV/89
9MaP31IJJXgfJAhgIKtIkYvkWu/wAsxH9fwUzEl5NFVSZGf7+zCGQjfGfpVe2IjwTMg6AZ0FU924
Y/LFVIeJIpsEKgjXCkQZt4/YxIhnIxflGZBb4vNiaA/M3/a+F6Lxr75OaA6RLNaT5CL7BpnYTYPY
FNOnJqlNhMJE/hHqhXJFWtTxZyuCnzxHInvJ4owb2oTCxl+ODRb3/ge7zRcOjmyoEuFNysrZ+nJB
Iuu9EomvoGxT/T8ITWRn4NjdYwes8vF+KPnpt1P/JpS1GXUdxmFEsTQLdLWBLDCDnnxqlDD8kyNs
/gwT1TnQUthZi3J2SdU2WvHOVpkt0bxUyes2DYwYLHBrNOWzaZbGQRaUu30zLDaKiaiTYZCRtvYi
pVXoitqprKiRRnKX4Xq6LBYvJSoXDzBx/3Iy0zn4atrOZyOoJ8vDpCC0j9YrKFVmJUGYJg3sIi/O
fZHNn9OWZFjkSvcnlOX4bNUTnUG8enj4L9R8x4jNxBPT+Zwh+/GooavINR6Q2R/LMFFNv/+tb38f
CQAXHsT6UTdH4GT9+8hTiLpCVQ3aqqPw0tQuV/FkpDpjhgehbpeVFFMk8RkcBMihbzIOsofdKCpT
fmVrOCnw4ynEO+rXqMkHf3Gc6ECgcm9oiE4h4+U5jNGSf3+jTFFMFdR020Mw3aSBUja2BYtKna52
rXrB+2cRtVqTsXHQcnFYh+ozQRbFBTzgHgnuRtB1N9I4P0/jdOTOeqMQp5KyOTyAbyFMCcxic6hl
ZuskatywOzMPMGthKvNTNQDhfvCA7+PTV888XNB7+KhVYgbdYtYfIoUmVkjr9N+m0PrvIBI8XmPz
+CNvdboRSjfZgcnz98CR93bHsfZVDY8EbgE6yWs9Lc6oax7AuywIa606jx0PB62P8jPpDXFaic7u
SqB897/FflAmCKlDlU/PBe7tZwd4FmoVyMogaSvaF0aRub9ZbKqLUJbyX9r1MQbwhvL3/ah7iw0n
w/8XdasC3bj6gnp2Ty0WZbNnCSHM49y+KMvkHmyj22TJpGLGxCpD+xCXyvX4XBsp35B/BUaVmhyC
nvkhNRf3QEN2J3Gtw2ymcaSBLDQXfEIWAkaMG6hLkQF2WYtoKrsGkI5T41RwXlwY89InAZGqacIf
wUEK4kmNs+Y3ZUKNuEIx9IWCifP5/oTvZRNEmDkT4UFb4FXX0zBA1ZyHuAKGxeX2YvSoRdeda//e
x171fRz18HI/3o0Qkdx3ON6iosgu5023WcyVWiPdVmpZAPjW+buDxP1rHhzZz5w6y4ZH440/uiEu
P5ej5dKtwXTyiuYp7eDcyxZgAXqo/jUOC3BHOzGtI3XTvflAZx+lXJkaTKnR/nbZj5HHUosH3Mf6
bvx9XkZFQdSjUb6RbLPn0p6rdx+nLtdYx8bGDwkkNJDWAVGyM5zRmYogjTTgOYXG+ZFAc/neOfxX
l3qTOKVD6R0IQsl1tz7FXYyykDfFkheTsK0cVxZr+E0WXRFkLDoqCXMYNMjbntFBrz5ZGsDRRdfy
k2ZE00MVOdrBMtjZ54TnLfGa1sztJUKHHVXgf1wEulvGPrphgo4kPF8ANdNBItsLBe+ZFacZaCxv
FS+tintx3o0czU6l+G01tM9p1zqUnscuOkgqO0lTM0x0TlnXJsoEm49Jid+uegRjAi+kO++WmnvO
chRWF14OFANDRIZ7ulr3t9TOAC1evijYW0AMoaeuV9AAED2krBUFsejjL23ohD7I7PkZHJM43w8l
V/9m1aA9yVziTsNj9MaLAgVEbYRBEYR9asAbAusR5nrvW3GMrD2vHDSVuuIKwfXf9we2ZEDuPdLx
cJNGWa5jSCpXfFybpx+5Frc/yljH11dCi9BL1NEPcbM/5O336Am1kxG4KaDMhbWkakIBXk9vbprC
RBspChTAh58wmPt3Qb/03M8RXUG0qIP7I90LRzSKGmQDrvKbhMwzmzdKqCk+ZDoKg9rsfM+Wpf7W
xGX+BZsp/WBmd+MhnaFquE7ATN3crBtbaQxdGRW/nrr2peSwemhNbpfRICneRXfwFrxdQR7f0TVU
gsnvKX/Om9skPGbQKP0QBwtyYvL12z11GY3WJVf7RyUWnzOgsfiRNwfT+qrotl66BMbqAWVnHbn1
rXhqgs7i1HtqHCA3h6KLnRego4CaTo9OOnm/VQYaiMEUsatRFAVEfUINZ86ea9CEVyflCnhqLZWC
szpF/QOOweI/eRUiTz4aqffNgYfxqY9kN8ixzJH+V9TR14+bUqWjnFnq5xnQHloc6EIqfhIZ6p9a
HYLYauKZynDtQXu8v4x2Lh7As7GzJ8XCisQlaD3RwuxhIC/APJsO6G5eTzXer2YNtmhK/cyFcT8s
VHZhHef+IFFCKJUgBIqy2llHW+mkZMX8LDssgaIrR35QOxUBfhtrHBsUYBhYm61/nZ6MaTJ6cRJA
JtVPnbXoXxCIVuHNadZF1WJaOrqNeWSO9pk+jv3j3E8K+DaA/Pfn6TZ5ejb1PIpJQJnxP9ss/8LQ
ZuSCLHyMNFTlUVgpTx0MuGsxQIG8H2rvk9i6rIYyZMOiJrMedOt1AOYHLQpaeqTtgzYb4glxFgcj
pcTSwM53NExbiSBp4FH+oygxtLhxGl3fthf3yW66hl5mQYfBsZwzMgzYUNz/ibfnl3QutDlLbDx6
UW5b/8IBKnxcd1Ec0BLT8QTTMxq7iXgBaO8GuhLFD/CMj+4Cu0HlrHAbR5jS2ASNWncANBhGQT+x
NymZ1fEFWytQNgInuh/ApimrQn88+PIyb28SAkXc/x92k9dtRR0neBIkOdo619w1pMIs8Jf3zygI
Tu52GicmD7X1jEagqdAIJO0klWFfrQViWJ+NQ+CGsUV3B4WVaUL36n7QjT+xLJBiYUKfGYNCXji4
m6+j6ku85FplxoFWYoicl1F2MqI+921LWb54ANXPrrzaZyWoYsg+CDbwQD5a7vK7bSeYvEOZyKFF
gJHJ+kd4dcjDRf6IKimMT6Y5RRcHLsdHO++63/i0w3dHjPGTRaa5dsAgrlVuVS9jVio02nX9g2XN
ZXswM7fXXo9DB0koLtx40GxPV83mhSkcCkdcxOugnUQJZsAZz8nkOkBP6u6lS4visUtoWPWUZf2D
D6PvzAnGAtLQiUOQ2vV6TnptigYlJH5rN+154IF9LiBCvngiHk+Lok/PFbA79RRpefp3i1r8BxDY
jvCXMDYpMNTGwXG8l/5w7eWeYSChRUV9/XuQt2yGRmAvg+LGfNHQxDlPkfvNjWBH3x/67syzKl8r
k2iXb1YDL7zCmNWJjZBl1mUWpvlzoJL2WHtzO8ExgX4K5d64II8YfwyHSf95P/7OxYMuEVaHOiJL
mLVtR2rAAAJZTGozqf7NTfgLmeT+6yTG/kLrNr3qwP1Po0DZ6X7gvTxj4TbHkxL5YZ486ykulnhy
kFMhsFpLkI+XP8PWNg9Wlpy+7WajF4eerezS4RW2jmJXtKtcrYUrKilciYo8QNxawvcqJ/pqCLAx
90e1l7QRoedCjKUDfHz59zf3OGVpJQSJeEuiz0/WImDSl2GDkFmNGOQf3G3ys1qk+ZE/015cm1k0
bNWyKD9vZhOFm0VNYyWBETUnj4PuIL8yq5/sMfnXUBLt0tjGv/dHurdwOCVMl9cjg321uHkz0lgB
zB5x5Q+EqSa+tyDsmsWz08OW1+zvYGoHmly597ktxOGm2duetrwwUxM1XGt7HicOPGzHyxIE0srC
74vK8PG/jS+Y/JgHmWBvAb0NtTkOyzKfiqEvQCpKJSjXFtZJyt8CCSq7c4v78MGC3f2QPGU8nH4d
2svbD+nyET0NVbsw5x4sFoTNa/QmASLA+0nwQX0o5nx8vP8t9+aTUPRGuHqyhDbp18TkfoT7nwQL
5HUJ3ktOEVZgZ97o40G+29v2pFVyKv5EGmJw6w2SQaj3uDbRGKTEhtgAncm5jtLg/oBeezrbfY9n
KbVhxHIo4G3uF2iRNp3JFCLtkIinWRfhmc61hDglTX0BsPQyqMjhaQ7odscEYOg1dfcvOjD9o45G
6YVLIBSUAVJwpmj0p9AJ8E2jGANHt+qDFLz3yekD0ql3dIxLrc1Fz0HrHlOMJg0WuGGI+UB1q4Vl
gEHGjxtNwwWcp238fjBD8ga/mSGgAbq01cFhx9w+cOfJqbAQFElQwEp7Acj13eiS5dsMX/ukzKxw
rW/yi8A88+Qu3XWw9fGgSbwzblrVgAZMA8gDjdD1UlDaLo+wkYoDPSn7wFQnDJwnkVw8QzGRIHIS
JI2q6WCy955YFGl0KmyAFWAty1/1Jm+1KC1FseC1UQ+ueIwhf2B/7sSQNZYSoZR8yCR2rYCf2w0f
Fa2UMjJNkp4TWrXGwWbY2Xf8FsvDLAUlzpuXT48L7oRIShSUdqSeTXL3J2eIDN9AZP2gXSUX/PZz
S1VPCmG0CSFKrIcdRbnuvWrdal2mmU8FStA/jcIuNOQgVO2xjOLsV2o47WMcwR07jaUQ1/srbu9z
UwLkw3HFw9ttm9mwEeimvooDWk/mc9lXxhX/kOQKp+TfBok98N5Df74fcyd7UxVj2Fy4df0GoqFN
PI9BMdKtQVv30Uij4Yr1q3uFoJdf+jqLv92Pt3Moepz+KpRMTkak+9ez7ExmWJcWygIJ+IUgqpLy
bHfoCcDx+qdHmeclQ7H34MTYWUScFWwgymI2YIvNgkYxe0qnklYKhzEayuZoPeaGmpyNycp+uz+8
m+nkwaJy4NPhthydZ9R6eA19toVXPKrECthxXmgtTlFky9JU0LoK1eZgaLeblaXKwYShM/VbuNKb
6xvsar1ockgKsdlDsdBGKwgVmPoPtZo1KLlp87XDtCyA+qyds76svsLLAhMKTetg/+wMnUa2rnI8
mjoNx02yapFCH9SOKlWloupoqm0ZIP4GN8utRHG+P803Z6QcNb6EHocxpSB3s1PShqwVoU3nY8IH
Jh7a/Wyf5hqQ+0H+2R0U+KXXQNjWyb+/yYUR0jM8yjrFTzNoYnMEUVQpLXwMNACLMSTc0/2B3R7L
vHBYqixSLE8cyo3rgJWqodQuxVLMXtSPlnBrX+A3+wFkXPyraengpnpqPk/qNP0EN9Z9MnEV+Fmo
tXWO2gH8eOkhPBUlUEAbt/zZlI54ySql+jUMoj9Y7Dd7Wf5WLkS0w+kE6dt85UVIpUtlIyj2U/mk
K0b89zKo/U8ti6LlVCPE8rOayzqAo6kczNPNlpahDewhZbbmkbRZ9lbR4BKEx4ivdvgsD2mjf0V1
2DoLLz06D3fWGmhDbmRI67v09zZLANXlzB7RtqSTOkdPfY4HBlX25Nv9D78XhW7Way/PkS+G9Xdf
wrECcZMqvhvq1ZXHQv/c1/VRb34nCk0mGjDIS7OBPHkGvlnOqRYaFQVmPGoL03huMI170Ad8dN89
FqSuqFrxalc5uTdjSXBM4NtA2oKM7l7KRknPLsJBB++OnSXA04r3MU7zNKG3TizYBcAEtzvZs0qK
Kyhc4wwvMfdBCmsHWeAmFOVw8Iuyy4GlNq/x9bTZteMW1IQQFJ0nEUymkXzP4qWkDFdE/9yfO/m/
Wt1CpOw4+0mlimrQMtuEGk3Az3k0Ekqk2hPSHmEgMivmQo7LYosaxifIgV+LsdP9+4F3xoi0OQ8c
nvtsatzCV0tDwDruUmCR/pi5yae8BDtv1r2LHIfuHtxzdkLhV+nhESdxvNzr16HqSI3cqNVQy0f+
5ZR2A7o6Fi/j595Lszm4P66dCaW/R+MP6J5rkTXWwQYbwDuGPWj8YA4H2S51p2cRguHBPKJ1/kJJ
tv5uwTyVMPHoyJ1zb6SUjVAqUUHa3GBFMhjHdaEh4SU6988kpGhZRBiJuCH4lPcP07bYc6QqzLG3
uXgxUoiymJD46aTbyPPiq+BTpIu/mD1WHSeYwiYSG175PQrr9Of92HujtCk2AvQyNB4r8u9vskpi
DbikDLbE9/MAQNnNCYyhsyA546N5P9RNArNVnvwUqens05f3NtfHEOCpgYqs56MGol0ndRmeesVu
DwZ0c+rLFhOwU4MKg2nAG10PyJ20CE1LQ8qBFeWTneNbN81G+RG0ln6JptZ+72lGPC79oIhRWJW2
qut4FogCUQnUIYoEhrYTg8SkW65c4E1YB+fM3tBA3IOSo0t8i5TLxkSPVaVH55ha81NXQeJHrgYl
gkrnzu6bYzckl/vf7MZCDQwar3fZPKVO5PLf6+GhosXbjrzqOx3loIdhxtP5Abc9LajmaPhSaPYI
6SyfF39uDFdAOVSQFPMWDSV6tN48uzICG9bJH/d/186y5Wd5QJd4FNDs3KShQRFGy/hdDva4/FPl
iB987HTnx9mdls/vjgUGQM47tWSdmOspsCoznKcSpTFsncEdVFB7irJACNco9PP9UDsJ7xX1x40Q
VCkOcetQIsZMuuiQchOwgM+xVEAjh2sVQiVoy8aGGL65/fJb6xXVr/uRdyaUyJxa0vpc5tp15B4v
xNqdGeSSdtpDM6D7XQP6RTd/aI7W1E1xhhqcyn2cT8eDGdX8dSzkOPAnjqRiXwHIsjFb7Ypg+fiY
oTt4RRurOM/GED42JmBM3YEwHXlm+f5zzOXZLDEQZCUsQda/IV3wzak7TSr2A3saltF8yktN861y
MH/cn9q9jwp8hjod7zxsnjfDjXC3QxoRC1XddPDkSWZoynSfEZhO0UvFt5y3LVwtM0V47/2XHyC1
oO+gr7BNtkQZoXcAzTzh+mFR/yoWZ0Qencg0WpaDctfe+uEuT5UVoBDQUZn835wjjek1Mx6qLhcP
xCkX1OwuQ1b9bY+jd/DlbrMgKABsHbnr0Puw3c2lYASYB9sfzfu0AEBYYXbqW6Mw0eWv7JduHvKD
eLcjI57pgJXhbYyPovy8b0bW21U215LB243tLxG6+WXok09TY06P99fJXiAKK6DswXBAK9mkWqTI
HaurLSTHQcJc1IicWkp9+MY5Okh2I/H2et3sKp2G9ZDK2TOgRyJHa+ca4jqJhRx4U0yyLqb8D4Pi
zOLJ73BdxIdyHQqpt3RGxwiqLITFK72GDHgjNPakQ5zg/fPHhVQeCJzHFHHWoSBlybpobftGmMZ+
1prxCWnfFjCDbgfvDgWpgNeYzmWYdthmTdRKQ9l5yW3faugnPPR9qF1qvaw+Idsz/n0/1s56l0U3
OvpyWEDS1sPqYSWjrIDhVj04P4DOTp+GSMPuQ5EKpEBOLvfD3d7SQIe+ejJDaJM9hnW43CmRANMw
yfScNsSrHT+Q1MmT9xacSPx8qv8is9hZm0F5PGFnStA25QealgUWf3wm0V7DtKsuwAHpZdwflnwC
rd9m64CbYUGJQYfHZB1qGaoJmomuLkWOBnGxxfyYjEYStF5ZH8yl3LHboEAgHNg5nK1QI9dzCRM3
nAT6zH5fFvYHDK9xWDXn/OJOcXJGnKA8NcvkXGEhmdeinMdv98e8t3IgalL34CrxX5+st5mLZ2CP
ToJp+8q0SEWODEkJsyvOBV/1AuZXOwDXyI92M1x8Vel3UA0BaL8e7lgN7DxjZgOqwvqZhp1iI0A/
Wk9u4VZH1b3dYB5EUBtuBKyuzQpqeKBmRsvgpjKnpzNG0xUTmPkCjDJ9b9ubxcqecOih2QxP3STm
0unxmFqwShlRLIZ9ZOjywtD6au6KLxzgKB/hH3dw7Ox9POg38uDh3KFcup7MLlKG1k3ZIc3cZhd6
RZ2PSzdKV5PQTkOXqu/Pnrz+qJLQUKQss73lmi65WU8YZN0V9XmwnQbso6lcPbWKf7u/Lm8L33JC
JXGKAjDVmW2OKQ28EEXCQrFNxZtOg9bnsN7xOn8ygTR/dLA//GMSXIxUYBuXSRNdAIUebWNeGAfD
3kt3LB5+DuA3l0vFepp5r2bhMBgMu55TOrZo81VObBzcjvayj8WekLhHni3eZmcoTRuDlhgsdCMj
1+dFlT1g9T5gQTUPZzu0Br9NSufg6JWH0HY7UjqhcsFtm8r+ZgWZDTJ4Vmjzlq+xZjBTHYQ66l5n
hJWVUzcjzRwhJX/1YgxJ7n/gvbUrXxIOSDtQidue71xwNorGsHzLjQtUtcsGqahZOoXSZR6Qo6DK
mB3E3PuQPFFp+vJWs1lg6w+Jd5KChcZs+SCOovOsI/2JVLF6wMrayzpvo2yyTggyO8GHhhIfZgYB
FrADPpLeckqi4QjcsxeK8jxAAi4aOv299YBGo1HdJdEsyuQGWDA1XLBiAfBf1lYS3P9et9BB5gtG
M69O8hvUFLl+39xxlwmZPBdvEl/Yca/60ySdHSIrdH+gUF+m1zSL9cei17wcMyqqwaE9gtwYpVj5
/V+y9xVphMG3l0IBXBHWPyQpjb7SNEqolgFlYug6Bwsfd/l+P4pc+dudIa+INE+BSXM1XUcRRRhG
nhrZftXVuvmQD3b4DM0ONaqxGzFsMJu4/xu1+7zEhjBsnyY0dquDG5CMcfMbeCxB6odij4DR+jdw
LuZ1tmS2n3uYz5fdtJxtZxiFD/CqfsRFB50muzSKg22ytzXBCf1X0gA88maCjdSqusilHD5NaHIJ
Gksn7HkaKleDga6ZHiJVfn+y9yICTQNXrHJ+AgFZD7Ss9CmxUar3y0q1P7eqoj6MFXk8QoEq6BKo
nwcB99aQhBXDIrNIPq+L/c1iVpQh7EXS2T7P3PQ0m1H1cfSm8M/7w9rbnq7MNFQyoIw5m3zT5JHp
oIhj+4AajVNuRm4w5Gjh45Drfb0fam8GqVh6gNahDHGPXc+goaPJPIwkcjsOYeRaig4PV8GapQbB
L6ZiPjgTb7UfSAdvA+rrgJWO0hnsM8vvmmx4xm7P843eLE527+Kh3KA+bXpjdla11v2A8d2f7ijs
wPZCZA4RWnq8P/q9X8P5TCEeJA3VSHuzW22h4EVs89hamrL5MwElixShqLGhSRSr+FWNqCsFMeYo
UK4yrVBYxUnxgmyFQiGiVPA5mRe09w5W2c73x+FVyj/IO6hmbucIuybNnbjbz1Abg6mjFtoJ+2We
KucgO++s51WkzQZCxUoPbUEkhA+/1yIrH6dFsQ+eKvvD4Yoi28EMaHPaINm3qAbyRH4orPxiipnr
Jt4lfov7ysHy2g0FvlGHZMwrWt/snMUqq6HvVb5nmXYPGV2Wpzprvi4GqvX3l87OxiHB01px5FOd
Z8J6HY+pV8GcpyLgCHz78hGpcRXY28V1cdQzrDQ9iLeT04Hj0OIgz9FaNzdfqk8VtzYKMs/oQLpJ
Wsc4zVqpXuLUbRB/wjv7DwfZ2aMq3+4wYY65lFigHGxrt9rodc6EU7yPjRNGIYaN2qGm8bjMlvCj
KazlYEfuHJ+0G2ndy4oOzLzNB0ybWSDWu/D00tKRGgs2W5boEeJhR5Qnt+yLRxHN7ocxMdtTjPrJ
QfzdaX4TXy6wNwk+HfquXkiI/miaywWVzyxoc9196gSgfgMs+cma0yMSwc5tmrYurApuJ7QdtncG
V42m0pxy/OCqtr7EDtYHWaWCJ2i8+NKGbX41tKw+odWkH+z/veFyJ+IeT6rhAJB/fzPcOa1F7pBW
fMjh6EM7iEsYfWKckrkSH5esbxDCbt6Nu6J/TdmCghn9Tz72Jr0B4Mg4pNmkqUthkMcC/j55mb6Q
SI8UTPbyASUSCCMsYZ3n/Hp8xSxyY5ipey52BAN5sLrTjH7PeaCLcDCVezvlbahNlpsHWxus3OHi
tzCVbpNql1wLtYe5NhEy4yJ0vp+AbtlfEgbAZL0ep1RBNxnIiWKlpXbH8zIMlV/NaONZkwkPB6KQ
aky4xEV9UgU+gKd0HobnysDF1M7mJPKHFAsYJTHF9yyyMHXr0+V39JedH/d/4c7hwrLC+FyqioBg
2exl15ibHPkFx4+KsH/hZvzPGDXN9X6QnS/MscIR/lqFoma//sKm2vS1M/YOwsfw+1BZTB+nrEYi
P3GOyMq3UgMUSt/G2rx6k7mbvD5EXcieBabAnlgczVfscv5Hj732V9JMnfYJ0gC+vGDss5/22JrY
FeFbjG8sqsrug0N7wQmKqcfsp1Zs8e6TVuoQ0QyiTs0BuE0kjqcgtQsqxrdTpXsaFTGdcoG6cDw2
7sFr9fbj8rrgRILyRFWHO/963hHmzlQ3zTEXUSz945giMooKaXdwE7rNjFSZuTXI1768qGyup4rd
GfGipDxUuaSd3Ql7XW5j1HWyfJqhPdbl13YcDV+n4/BeHBHPJ15wXL9ozdJK3Gwv0cFToZNnYaHN
SdBqeo02kTRk7/LMf+8aJhTNMtI/rzYeF+u5DJswN9K8sXzHK/MPWZyqlyXsC9x4lG//QyReFJKy
5Mqg60gSjz2hv8JX87DbLW2EemFLc62dNOPgKnZ7tPD/537EnYEbyw2RQK0qYOR5aPpOWKaXqE1+
ks+6szOlKTf+bMQvNTtiL9zm4FVMc/PNMGpG06Ml5mgpg6+6ERZ4tt6cEqy9z0k2Fgdj3NsEb8a4
XZ4YN3YjvRzioWcXLI7enKPY8A529e6oOKVlpZ1351adbhHOYpShBbR/GDHW9PBpwlTVfqiyZboo
ths93l8ku/Go1cBt414Lw269SMYxtwdkmUw/Rnn8iza37tnV0TFqENj1I6s9qhvsbnLaktRkuGOC
xl7H67siT6iTslIytzirVosAVTxPn+CYoxiu9+5JUWwsCoWRHhweeyOV9E3uXHTAbl4mtmjTsU09
07eyLrqIdOIdqnTlRUyquGqz8vP+xO7UwuCu0jLnyCaj8Bhaj7QRAw6CBrUwPVbCK3Cb6im0ugXL
2BFlKivvgxDNQ9wEYuVv1yh/aJl6VPrbGzKgVUmYsaX62SZvc5LOQnMm3t81CvWNlToRzoqKdW0R
oLjOSnYE87k9oBmzBgDMoaPOA2Ez5r72MDxo0CzBOQvLIRfOd2fXcyDC6q/707s7NIJRDZLyQ9sn
UpMndt/U1DIQFqsDDJzLh8FB6Ku3p/y50vToYPXs9BqIxjvdpbKJrvT29mzoYhorZFTI2xKaFQ1o
Rhd2Si211x90L6mvuRLZJ20ezU8InrWPhRerJ9ylvYMDZC/XclLRMYYLBUBL5qk313gdcGhHt9Hi
Ru2EPEEj/tVh6zU0EuDTwOq+wN5RuoOw++tZFnddEFNcRjeLKc/6HF9wLFN70XkUkkWrfxktI792
lEn+MXpF+Y81o7OQI5n/WXfC/nEaleGoKLe7wkA3SGocigtbJq6dtMa0RDV1Ry/rL0WVxT/xF/w9
wvnvfH+F7UaS5QWgay5shk2mgqFKNSDkOlJ0rvElnNF17k2lvS4UOA7mdi8Ul3q5Qyk30i1ff9JG
taNZUQmlz+Z8SZATQPAfm7c5yY9O6t1QMvsCEuWivuXVR7VitmNCVkp5hZ1imNU/lixL/dAekn/u
T6BciOvKNBQG2tXcPQC+IPW7HlWed65YUGj34UqJv/Q+4Xwx4yMq6E4iQFYHtCtwUIlR2sydWLRO
6+nJ++kYi8DuhfPTncTwotj6l66P5oNB7cwfclASyQshjYrtJpyej9OgKabp53MNISyzcZ6D4/uX
UvUot9yfwN1YkEAA9BLyRhAKwuloFmXCsoAHAmdZd546y/zb8Jbsj/uRdk5lzmOebzzQJTJx86kw
ZkVGzeEulfe1YZ57y4h+w1ETlwkkZ4WBRrGbAFv0lCe4vePB6t/LLCbwbFmV5TPSzF0vlNbK9Lqd
uROMqpOex9QUH9qkM33FVbqveZYjqeCkWDFG5KWnMh2Q/K/QOLs/BXuTLTcFqwjdJPqr6x8xVeHs
ionbcqeYHeYKelLj1A7JBBRC3R7klr1FK7VW/1vdo066DkZjWh/VsOCpk2G/G6X0Fh5Ga+zOoh+G
zLeWRpn/h8X0NqRcAm+OjSmeB7ebW8v3zKG7tloxBZ0Wu59CLTmSx9xdTTD80K91eJtucZnGVKlx
3vBcxP4aMVWeW83jBE8JtzHXUXA7tbM/wskR3xR71A6uXXuxUTJwZYNIHtibYdLhGKuGhOFXRaK9
eB5qKZGuYRZjCyOgtjkGfVT8lUR1fvBJ99YPi4ejiT4r1TVvM79LtwzUZ01MUB310Umwyxlyw3ys
pnkJ3r9UIZZDDXulJNubHFSaqJ4sNuVou+r+UzqZ9bmw8/YR4ot1MKi9dWpqFNe5qnsIx27eWAq1
bRTwKtsvSK7+0A7m52ESsBhnVSruOH/fH9jeJQuEDI1+eN60brcFngnocJpLhIzbhDEOPqK+xk2K
AWmol397FGu/zrD0fKWCcJYoo/VbMdM6zrDlPOiq7pR/YN+SDmXJXw5+kw4Sb9B7W3C/xO8velCE
Mr/UFfD1RWg/63qpKc3byXNjiuhahoA6PbVQWWR2TY0zQyEswvRYw83gdH+GZGLYnKmkSNgIkJAA
122JaGFlWX04cnzjQjeeAYk4vqpGBu703BmGCXIaEpRHEtw7B/kq6CZb1TmyhyE1XsnVGU6Vo7eP
Icjzg2Ngb61JFI+BsRRXzG0FsQi9MBnHxPaTWv/WOzinLh04AUtNX7RQLX+7P5FyO24nknqFrIQT
kPLOervOij5CkdNsXw0r7UFNIv1B4D77MdGG4hKp9SQNO9QHI6b2N4ZF8vl++L1sYVksADBDcD22
YGDLSwcH/AyorAQJy7BN2oceO98TRtLl4/8SChgEkHHuLdv3woLSV2tKkG5dYUaHmHoZ8OJvPqUa
HrT3Q+1+QlglVJy8V17melKtMKsLNEfpZY8JDZ0y0j81/aj5CPUhH1Xjzng/3u4svom3WZjIN9bt
iEI93uoK9p2wT0484ZbAw5XlINTu0OicS9klOo7b14/rzsnUUtDzI0RAnqlT5BMeqrW0yy6b4YNl
Ju+WHkXrgGIaTDzSEJQZOfg3B7ZdULCLO0r+cLudU9En+kMT4tPipeG7qdSbUHLwb0I1rYeTPZZn
PnBE+yHR+t5vm3I4qCLvbTkKTHTfqSJTFZFp5k2Uth00gZmh4xuK10qZecx9slDznnI9Uh+tmAtg
XnsY6CZL/ZfuTe1y8A13fwBZHQw0Mwu7YPMDwnBuEbe3fYREXCxwMwAXxjB4v4rKVLCDYL/bxqCc
FSXKfc1NjoQB9pYrFhw0wzhK0eTZnCmViS4yFzyZ4fpyxkCrLsYHN3aN36clScODo2J3tJJpxGyj
ZrEFR0IdzUsrJJreahM2zGP/aUFa0487RKvsJCmQasRtzqk1+8NiTUe9mr2LGJ0CSt30rSgIbdYU
7UCtlE7OMBDjIn1Qx/Jnr6bK75oVdmd95ONmQ92dRNG2Bwlv9z0h5f6pfPF40rc1xslpe1VIWy1P
65d/BnPqzhTiq4tbDR6uyBODViqBG5Dtgk2F8kE1pT7qZuwdmtLkgC/NN7e3xCBDaSHGzzSXqWF9
avIQfcwIv84jO5O9vETLE81XKWoBvXS9pvMUrZBUBY9uqe2/Zt5q57jGmG3KzS6gUnHEud8d1etB
AjySXs12CZe5m4Qd6MjWFOlpmeg82ct8VHrZW7ryBkCtDWI3l8H1oJQIQ62p5+Hb6NFknJROzB9E
js7leUYMLcHBDrO/gI2O3ipPZA1jNSef/gc0I8czeHeaNEgAIemx/hmIAmN7olFpw6Q1+qFy0mBy
NpZPSuVgPh1NDkYjfX1W3cp4MIu8uhh1Hx5g4fe+79vfsE2aatokWQt6M5npNCtLLF60ttAvWY+T
qQog/nL/SN37wGQoB0obPKUbtrLdT6btRJSMzaoaL5XV6RcPk4Lf70fZy4SUGtDyhWZDnM3BPcZU
LWk4Wv6I28Y/YdeYxYNb5EPy4A3hcIRr2UtFrilr8bBsUDXazKHWO91cYtvqK0YqYJnidfdUJ/i6
ndzYwIap0xJoBaXdpdFDh4D0UcV2d7TcG5AnJRmgYbheR6YYh1xpBaUFa3TPddHOlwXMEnSGaTx4
t8iJ215rWZaSToQuBoiydahsnO1yoXfjL5ZaRA9a1nknR5lLvwPLGSQos/rZXBxxKHajvnaGdfor
N4umKREtKmTnNrPz6lrZ2dcK1tmjiijDszIiH1hG7NT3LyGKcBSCXwEm2/Z3ZfIYfS2OxdXUfxCR
uvyhDUl3gXF6mGT3NoW80FJ2N/BP3fr+UNucxshBcSwX+GJWyOp8GLUqOth6e8tUvtjAQoEOcrcj
GnJh9ggKW35c6ca/VtmWoy8Qn3+ck9L04RUmTx3aa8CF8vGAmbK3Qkm1gOz5h423OazNPtJjC+Kb
P/UxZutxrj+EzMZTJKIj+ZH9UFAYuAGhsbX1A/O0BtxeRBkYLbkimJ3ur3YKhwBhhO7gArQTifck
LnJo93MSb5OMGCfNMzPwnk6fmCe0YsKnYXTxIDbt3nh892pEd53u9/9xdmY7UiNd174iS56HUzud
WRNFQQPdcGK9NLRnOzwPV/89gfT/qnRZaQFqcYLUOyMcsWMPa60NE5ji4dbFdLE2zswCsU/9Eqen
3tQURFrd5V2Sk13eNrXzImAKjBNHhD7blotrmxCijIwaSVwPys+MaQ9Ms9WTb0PbOIBqyyOA6s5j
TLtL+k80bwmr5LF9FbY72pSnqo1L0Wq3Ut5PpaJ+EhEyaX4xdWJ6yFJRuMwpbU1Yi6tT+Mo8Lf/c
XvPOBfw1GolKOOgQMrDr3+AWsUGwTOVnMO3s8+gNa9hB0/x528regaGwD72Twgothc17365kr2gg
EtxoEVPy+in9txkYARoRhhzkQnum4AlRdyBXxodtNrWovY7hg7PJnPmkvTPcxn6pYiIbWz1Ud9s1
xYvABEwwhzRLr/duUakuzxDEGMIsViZmRsl9PkDlHpw4PQhWdj6T7FN4SMZzEUBPXZuy7XaATspc
odFI53OSFs4ldahq3P5MOxeAYAzXTwdLqv5s0jhzcIGUyNeGFLkPNX0Qf7vjVP7rKd13V0/777fN
7eyf1OSQc7OhkxA/XC+qdZ0iqimtomzSiffMSkKH1xumUNemo0Blb/+QHJGtLGZmaVsYEo9Pb2kr
zaW01bU7Rn0PYRPn5sH+7VsxkSzwiEnIR68XFDV5L2jhmkQCdXVHSKI/uTDn7v5g23gZgXhAOSAN
vLaSez3T1hr6KTFT1s4M9l3J7kf13ehk//t9SxBfcPI8z4jjb9ZTqW3dozpD5b0zzWe1WvS7eUnS
ILfpcN42teMLbQT90CVAGZ2ka2OqrCp6OR2RZKUVjESOheFrkZLcKYnzj6EUiekzT0W9a4cZeWGr
I569bX/vLKIuCMESXyxb09ebSowF8aoiOocHrF6gcH6uzZrSZWKsy5fbpvZOCTYYwQpRiOrhpkCq
RlVelkgGnMym7aTY/IK0ROPpxcGS9rb0tR39ekm50KcGIhy3eemGrw7jLe/XxW1gOGbFuXHW/jKW
wgoTpY6YxdwdjfbY3VGZ64BQpu68dSZ9Juyp7/D561QVTzpzLP5y1HXxrUj7dHtD9yyZUhmSyA4O
8Faubl5XuiapTgNuyPM7RuF6H5OOLB3RXPtgT3ficdaDTAixpIT+yW/76smevdmti45eH4oTxQ9v
MNUHq1fz/8UAGh5QNyufrdkY/+DC05Sgf+vRoLC2DbAOmESRIad5WrLc8JOepshYRf2dB9LgdHsr
pcvdZDnyfZGVFYQfOaKb9RmaaFcDpmTTzyQzeTT0l7Sui8eEQeHntrfEC4rxyn+emh+VdfYeH143
GkOAqqAeb0y3ui5GJUnobeY6VMaahk/lrLnPG2GEnVq1B4Hl3lIJ86hlSBIa7OLrpSqp3S82wTmg
fd26H1H28fU5ak+VEXeyt6j7dV+1YZr0Q3h7k/ccAORGuiBSpw393WvLI3yEZuXqnbDXBN48J6Wv
elVz4L33zBDLylodBbc3al5NaWZpKWTfPS/N/9XMV7iIQlsOIpO9G0HIIDVZ6U6wouvFtAlEkjhC
j2w1m5e6zK2L6Erl4gilAq1tiSCLlPrgQuyujOeIc4pYz5vRWr0wOt1MWRldweI06bDPx9X7cfsr
7S2Mxwi9NzTeqcdtv1KtJB6dJFRldJWWSz31PiKdXUB83vlpUQp/qNPhwL/srEw+fhLtC/H+jYAv
wtdqrS4K9AdrGEbfyVTx2M7pfIDK3jcj4cSE/CAKN2tLk5jR0QX1emYTKD/FYhWfNeEcddN3rdA1
BveNOwGzcH00ktKgKZHD3HeErdzZsbJkfjMM5sEJ3Hnn0PGW0/qoqgEn2yzGLMdazQbacJaTmc+V
pnyP0PJFtt54KEBkve/b8Zs6M99BH92j+szO04OmI70kKVuPFOFmiZoAFFFGsRRfi73HqmtQlDVz
e/ZbbTadg8Oxaww5Xsnr4g3adlYb1KpbM5VtnnLxXtSod0LdKmkXq4Oo5/D28d81xm7y9WDqEgFe
f7yxi+MFjKVzqhvxE+fY/MXsUYYdrOkRu2jvmMBmZT0EtACFNpbMTqmQRojoZ5RNe0aTZFr9hZld
Rz3NHaU8ILQUmSRRF8exJVsUk0rtruFjqS2KlWLRk6dRVF2YLs54V9Tw907FtBqnxk6ZsTiPsf4y
ItB/TqnNx0E7FQ1kSBsV79Ptrd49wGCJKaQw6oWSwvVWayj+K+sAw0fnaf2Wt8nwQIosBr+Zh+jM
frge0jRo0fmNoeZpYOelaA7i773PTYkRlI2s5EJ3v/4NddZAd89b4BYkAu+g9g9PWWvP53bSD2Pt
Hc8KDh/dFHCZ1MW2sbaWWtFgUNCgapu493VfK5fFGtrA5sj9jVrgHOhx2v3BeSZHlyA0Ivk3Whtq
ZneOUgIqzDt7+aJPTK71tGL4VpLQ/ME9pR5NBc5ldhtQqeu9bAE5F6hH4xR01Ln9SI+c/3K9KKvL
0LSqeb59evauDwK9EFrlAB3ACNfWRkZmZHHM6UkAZ+cvhStQqzYbZ/kDmgYJJ1oMAIg4IFuPMCD/
opBBwRFbxXun1dx/G+R9/ru9GvlrNwEoU87gKaE9KOvPm9XEve21UYSPU6kFPyJlr71E0AGDJNUH
BofP6VGWtHfwTeqKsv5ArWarc8X85tgDNIj4gdfaZ6MERpfl/XAequhIfnzXFCUcAmsaoNQHrr8U
relRY5IGDG6FoWNdb+R37diMYe0mR2imPZdCg/r/m9pcZ6M1nbptPETdDPgJvU2fwp77rz3TNFF0
nj1/WrU1TMy298vMEQe9kr0jCVgPLTTwgDjcTTJd95mlW7S7TmZnWh9yGCfncir7gyhwbzvJxQiV
KF3yCaWbeZ2LFeTQUwa2Il/i9m6JFsauA1F8Qk58Ot8+lbtPB6RiSaL7ldJuPl0W12DmmxhUUaNF
1n1bkMUGujq2nq8gyonsahPjn+eY8vGzvcZMTmG0Rt349mJrX0H0zxe9aqYfU28q9cGP29ttOO2A
AeA1kUFtvnUHianQDFn3N0vxeanBeADy/QPQDEPmKaEBdZL5oXG923EiIjfXYM4PrRaFjtn9r1Yb
5S7W1j9xn5ISSeAIAony+LUlIvLZmnSgkegPM8rCLlsEDgpVYzBpTg3pQBFg9xRRqtM0hLXIyuS/
vzpF+ljNQsul7JzVJN88yoR3WaHqn/KosA9K03vvnpQ7oXKAAAHSqtemVHgVSV9KlAxM0lAn4z1V
7kR9Wl9if3Km+UGxE+Xz7aMr/6dbhyplnpgIIof9bWuS2lIlJkQa7mLbJ0+zJRwf1yoqv/E69SS6
8QgVt2uQaITE6RdEZLOhEQMW3LKe0bRjmDoCIJr3vXEg9oydkfyd1MZRg2h3V38pH3MypN3rXUUg
R/EWlQ5bzADD58Lorc+aUg7ncTUKNE+aVA16RO+OosndW/fK7MYjWDBbe2Y24WEnVQ/atBA0wsQR
qW9/M3mbgLvQ1NjW/UvDVvRECjlUJBpknJbG/FoLjekAagsjzsgN0T+/fWL2boRUy9Z+5Wx4lOsN
zdu8G0H50LJMTPu5W0ojjCfTeZe7bnoQde5tIlhQaAEESvRmN6ZilQEjM+2nkzWkeeKXKjguH62E
wzxt75BQ12LoEvErZKCNoYVuU6WV8Nu7sWbKR2336znSpkaEs14xaL3w3NAbmv6f21u59ww7YGAJ
aQBMkaFeb+UApifOya1OCVSWS+b2/f/WNgOLkaTGo2Uo9tkGNxGgKd/CezW9A4ezh/qm64xvg5dJ
veRNBl4X2rSCwKHD2CBrB8GmfrESRvX5TFnX2lO7jtNTbwqmopvDBPByAho/+WJwTWRC3KY+6lHv
fQdA6LgjGeQxZu56Q1DK5uMWMtqqC+MJPHd8JmXOT16vVpm/Oo12QhWoPtiHXatgN/iDBwRkem0V
lv04DT1BZWaosqJYGz+zfM4eEXBcn+uU8hv0yiNp0d3N512RUneqJDZuPj6dKKZKoal3SkB8nVFp
64KuapMX1F+cIAE7/NUDo/dU8dgxB0K1iRWi9G+3Q37r9incu2WSfsRJAHJlbgME3UnskSk7bPqY
RBdyBSTqVOMog9y3AvUeDWHKqVumkzIXQHcH0nh7WrN7Q5+KJzuzlAPnJN3q9jmTgjacIRrmYDqu
P+WcKYbRyvzAm4qOqottX7I5ny9Tpq/3/eDUfh0hfW9nQr3c3sUdlSvZIodERW4CRG+btjqDhhKt
yF2s5sOL7ipqEBXl8gU9+GkIFdjewyXPDV34o+VOT0w2zdFwkx+8nK0Xs9GyI9jt7mbQ8UDkTEUa
cytAWEcNsg6d4xC7RMt3Y1b1FLCXy4QWXSBt+2BqMRo4rWE+IUl6pDG09zSRB1IapYpNb39zlZkU
rBnxKmcdROWQPSuiK05JpSvvYzNvxq9qEptH6927xzKr0FUqOHJc5PXHJ7ZKrW5ivVMUedY7vXec
DzrzCtUP+tzoL/nSt2FnNcZBOrOzUgD+OCxAt5KgK0/+qxAR97hkcMpQTne07H2hc321tSx/dK3y
92qN1YG5nUeDaQako8zH0KQy8LW5Ja/zhgIU52ww7JdiaRkoBLH0mx1VxhIso2c+olijffIqOSN+
VY70pfeWS2nmF9GAY77V6VyKNlb0wnRlKzYSvjIiW+DnFFC/re3gyZDKXX8c3C2ZEW6uNdk3EhdS
3sx6c7fackFwpe2d09yJ5EvXjPrFmfL4BfaN/SPNh9Jf7F7Ufmop343F6E9I8+sHbnLnNvEbAOMg
5gu6e9vt7uyM6QrzQsXTqdZLawu0BeCj3UWrU/q2DfUONrpTnvO2zA682k7IRfpGTx/eDEnWVgFj
KC0boDSmlzJdPja9cL/AXHXvtdVz/zvYanla32w12Gk6GrJfswXIlAYljwRxk9PoieyZMMD76TB7
dQ68RGfEbJRpek00kLfPzhQrwl/UStXPaczv8ys16+owpamEoGJXJri6VhdHH2L/F3ISKB3wcG47
x7YyJOWQp8jwRs5SMPKmL5+oHht3t3dizwzlMokI4T9mFVzfs8aqS7VOOXNalCT1aUlr0HJNsRZ/
3bazd5/YbRBeoAtIMzfRhzXUWe8Z6JIB98rjQBuy5pPa6ZHfk6yg6xJ/vG1vd11QW1BwYKw1/vJ6
XZqRV4vrElSn7lL9A9pA/eHYwxHWZXdVEvgE2Jg1bdWvO1GZ6uKg4lSu6/Rs1hk9DyS4T43i9B+Q
qzi6Iju+H20Ck3tJmQPYxMb31y49vyybnZOYBqUIVDQ3qrNhJX0cJOtQxpdaA7weMgw6+fv2fu5a
pk5NPuvIvzYPnS1ca/E6cgdXybNPixnFn3grOJi6sHn3S42KYa0sp9tW914B+jxSOoY+4Jti4dgQ
hCsZQbsYPWMAGLV270Sux+8h8MG61TJDac5paiQ/kzb1koDW6/IHlRhkqYEdSBle8G2bPbdXrULo
m5q52WkNzSa1ir96Ve4tvjk3R6yavQNFGQsIEEhZhihsrknnWQNBHOFVXyT5mXmbuR/ZS/NUxdH3
lYT+YH/3virqXhSaCZ3oPm1eWdeYJp2mrgvH1XhaI6O9qwb1vbVUzcVbAK23Q3OE99w3Sa6LHAD5
wJa4EhWKXVIgZHYQ8mLgm6YGNnzvLqg0rt632s7KRyYkWQcI5D2rUhUISAXbyl29dgd64TL2LVHp
LhmUJ0olUULFivv7eM287zbTTALmQh2Kuux9zVdWt8GyjaQwYmZ0JZSlU188FMDOc6ku35bKFGpA
6DPp/jDo1DHs1H5W9ME8N+g2nrR+Wm2EmUA52olqfGYbu7/irF6eGSLQv9y+Y3ueEm0tOemIcYC8
+ddbYyhL3NU0IU7JHK+X2qui526YxeW2lb3HHd1ueZldnpptYtQukZpb9IBOTEAAwVxWZqDmtnoi
huvPv28KNgYVRtpr1MXlV3kVqWoqU5q8nkhV80aGSSuZ6WdUwC6IT6UH92dv74AoSKQjgqZvJmeU
NkFalbtAerMiPzOOSjkXujMeHN69vZMErF/ATRAE8le8WtCc5QzENmSVrVx+AsiL7/R2/UYt+AhS
smeIdJKoSpcjhrdT9oSqDaJoQKspLY2zKDemwKzQc8pjov3f/kgMKYKNQMuOtGnb4qrWPCtGCXWs
IYU+ooifhzq48wCqYnsQ0u6sihiP8IYtJHPZ6hmYem7CYQc8v6ZphC79kJ9rSuvfV/Tj/8AUGTmY
OJoQtAk2XyoeUQ2YIPIS5TjiQmE/CZ0UVYMu044qvnvdGPI/ycOR2BWEcK5PBXlQouWZcE5FptYX
TW+UIGW8ZLiM8eBX1JiDOXeasHPHxY+WGDpdqTWXZJ0rP1GH5b6rrOIAUbPj72h4McVUSoDT/N08
J4tbFa1esXx1SJtTb48wsGqN+Fi308CahiPJ2V17aIDQI7UhR2+DV55sBqQ1wDOSSVHAj2rWGi7t
bHxZjMi4i5JWP4hi946SR43BZJo5LO3tgIyhM5A9HImClElMP7Osju8nIoFwKr3mANDzq8OzSVEo
IpmyKKzJTHizmflURID2eLIUrR7toO7Z2mdFaztUuOitf2BctP1fqnftcFJwp5G/Elmj9oJmVQNf
MJtHf7FIGE/MS4F6PHWO+EgsrDlhsral6neWt76ICYxjIFZ9/JzBgqj8NS5guMPXSVq/IJZPgtJU
queskIojqjr0uh/HjAn5UWuzavlMtB/sc0JQH0O4bUZqek3TfihWMfzU57ZQ/F7YyJgtS6U2gdr2
9RIYSZN/mNZ6EBek9Aw1zESnKye7Ldu/sky3/l2b2v6YlLH3sU2idj11yI0d9RTeRpayh6eRq4KH
4G8ZMLzyqeaA+IiljcATXF380zULE3NSq780llVdPAddTuER3fZZpPEcqp9ue7+3B1da53UiBJJC
K5snamDkUSRyeXe7KH7H3Ia+80lHrXe2NXZmMCW6++MPLIIsYggY6sW8wNfrzRfOjeZAWnZxyM82
KJBgsY36RXMSEXaidw884duAizoriQrqsayUosa1vdqzEn0ZafP1zHdDwyTpz4bu9kHNbAAyaG05
Z/CmDrb17fXEKB0iFMah9wLTuDbq5VlcGni9k93ZxZd+TXVqkaP1HIEcPniTpSe/vp2YQv+HwiPF
ZJCf16bibFCmJSK/TLiMQZkq0fs4U62Dmv3eOXltRf6KV6c0XYw5rWyq52JVnIeiqYYnJzeKIBlV
K/MN9I/+5LPRgwLOB9GGZ/PaYORqhTLh4clg+z6s9bUIAJbPlyJrwXvCcr3PmET527EAeylBmBL8
JntE10ZhbxoWlB76Un3SfbTNNPKHaCxfpuaQnLJ3QpACg2OBJCnViE0yVzdD3ykW134wK9RKzLEJ
0JK0fdRhjlSN924Ak5KlMApKSjzV16sis5DCFwC84p6ZydVoeQFNuegzEu3inb1Olm+75RG1fe/A
/GKVUzWlO7ANq9K1MdpVZytTwIPTZdbS9sNYuHqIVkDTB41RoUdw27PsrlOqiPAqosjlbjypip5H
37kACpsm1e+ZADue4Co2T+UC6cdgAMcFXYL68idGScklQZda6eb6mb2booEE7KUr1Bryfv9t8Ii7
E0XpA2XJpyCvtKOFbvcW1rMkxhDawfTGbW/ODiIzMBTzfA2pxFanLo8ZXx5VSSBKMZ/00lsPSnPb
J+qXPYJWqAD4T2LX6wMU5Z2nLmO6hlPetx9kz+mS5dPwLY+W5gHsoHsRWax+8Jo6CnStQePn9h7v
rZcl8zpKxZ033tQRA50Me2a9TvLNydr5Qwqt3LfN6b40kunnbWt7q6XIwzxM/Ddg4s3uClLTNaG5
FMaRzqyjpUkeMlGp1Vl0S/OXqgi4eNrSfo2GuXjqZ1f/dtv+7mrpEcOvhRpHBH+924z+U8a2G9eQ
AoWL9ISVn8ykL97Zg6b5yjIcUTTfyIjIz4sgIHpkFPJoy8sf9Mq3T4xZHCMTzmTeV9rdOq3OD5mU
Xbqh10JzKaeTIhQ9HJZGfTS1PPkrAbN2EBVs3SG/gbvjAAhA5hYY6ubBnOlqdHzkNTQLbzlNwCiC
zMqKIIOjFN7e311TnCTyAxBa1O2vl7tOcanXNE1CtFGGZzMp1HNfqeLzOFdHPMcdU1wXLin5JR3n
LZpx7VPL7TrGfQBrtD/aRklqMOXZY5krB/u39X3sHxUTFKl4S8AVbcfGjnGmAN+I1VAv7OSkqCv6
f/OifI8J658zpCYNvzLL7iAq2FufTZJOaMofns3rrTSogOoV48ZCp1OdIEKFxo/ogt432eHcwb1T
CqKIewF6Ak7idoVRzxItTVnD0ZNsj9mZFwoDmX1X0vj4uhh58e/qLg5ivJZ+1lbhqojhoMh44It2
NlrqoUpaLhiZN1wNJn8Mbtsratjn0xclNpUHixoaoqzVck7WkQZND2frwOjOPhO/yiISQojwUeS/
v7qha2kVulrEWkh6ol20OFbOiTWnH2cy34P3bMf7kUzRRwAyQO13S6krKyrvmp1rYaQ1bujy18XV
EJ1OS30JG0MMT56LRCKDOKpTPcz5QeL+dqVSWAPWIBPNpR/YXE5DqWdVsSotbJltcprLOPkn9or2
tMTren/bD7z1s5LtTNIlp0pQt9i4vbRss5YZIlpYAkcKnLIYHgZVXx+E8IRvtF3/+ba9tzurqQwo
ABOOP5AcleuP6LotbEKE0sMZHpjfqtN41zn9v8Yg8hdLq8Wj0nnag8qX9ldRFafb1nc2VspbEm3C
xafcvXnV9KiI4tocpxBl+OpRSZP/SquJX5wuV8+3Le2sk+gENSqqHJpsIVyvc7GHxV1cXNHc6nNY
e3r+EfH95T62KgreS9891jGTLRU9q09mNnkH5Ypf/IzXCRENMHwt4iycVDCrW0zK0NCZ76pxCe1c
T4yLYUe56pPx6YiW23HyrqMY4QWM6dL/dYXWTWfZEsyCVO2zDwWpU/m+ZRpn5id67Imgt1Lm+Ui2
yfLYE6uLx8Eue2pYiFWl90WXRa3fNC6VrtwZoktRTpU4+HRvXQ7NCTrEtLFYG92K6w2lO95ocV9z
+yO3vpitO4eaUOXmUTcpYpHiDaPa/nn7M+5b5QbqUk7xzUCjsi3QtFaxmpaDfoFlN136ZZifvaXq
/2tn0vZyrJL/3Ta6c0rBGrtS8xMlbQoT10u1J6XyFqYphFYR9T4DNYx7x6rmcO5c++CY7ppyaKW5
yA6qVC6vTYHvM1q7d9Qw7YR5ESCgA3ywEqAjWR58QOm0tieS6JmcBDtgczamEFouqzrJ1bC03Tww
0my52JGb+qri2u+9yFNCO20fqd+34e9vJ/Ec0R04O9AFm6hqYoraIsD9heoMndDW+Zpa4jDUTbPi
g2u38z5z23ig5RNF/2Y7g0Hg0QHPZEQgkGrugdd9XVavPZcVvY5cnZu7vu3bh9kAFe9XbdYE4C37
g/XuuHRuPNk7mHjyoq2LTZ3YhkbZcnxUZlxnQzk8pGOW/NsCCXuqG8RdDh7mHYNSRUUK+QIQAiR/
fYgMN451o2mWcDDn+lNcZ1S447i6T5kEFyqkoAf23l5KyWykoUTkQq90O2sjt6nH0XlXQ9dO40el
cgfgbEaEHENid+e6mMdPS+fon24fo7fnl2BHDstziHvoXEqP/yr8MIfecJOabR0AHAWysMUEeqX6
klRt9Qip5HtVS+CZpRw0BN9eUXwBXSY2l89J+nlt18gJ6paWF1O3Ou9D3uc0aPO0eEjzIjm4ojsb
e2Vqc0XjeTCzvMYbeG5WAmhDpbKILfe92hrTeY2ECDRj7Q8ikN31ATNSYWtLQbENNEStmYeaCL6m
VpvZPyCvyx+OxXsyJaV3cDPemiKfxMlJXTi4zNvoeRJ2bPXd0oYDcV+wUCh6t+rJR1M4ym/7VfAR
HBeQ3VxDlA2vPxoCGqndtSvQv6gtghJlznPduabvpIry8fa5fBtpSCgGvoY7L2UtNq+FSJFEhLeG
KUcf7sU09r7itOVZmzOKIZxHf6kYjodmDuT35fcHraI1pJpo1lL5AQYDG+96qdNQrjUjrbtQXdPm
vq9m+0syOoZPsUh7rvW+CgiSuruqEMMHHtH13EOkPI3ADYognul4HHiHvY8Mtl2Tca2EdW+8kYuw
cxuhkB6WYp0QbCnVzzRH6Hpp7tFQtrf3xdV4N0lpcQqUTDdH12YCdGmsURXGllEFCFn+mGzhPWRj
34X1aKwfk6U/Qqu/dUPSJpGljF9lfHm93WrhRE1BcBfmShTLMdC6byvj8m7Ji+GUykmAzbLoZ69L
jibKvnXz6GAgs8/XhtpGA/fa8grGMS4rvQ7rIrGIXDXtXmTufFEGZiGuBEofbh/svd0lvcTXEzJI
nOu1vSKrorrXzDq0yskNU9XJA6TA0tBdO/Mua/O/qWYetdz31khREXK5lMTE8V7bzAnaCfnUOozq
WQ8yp0nAGSVcJnXOgrh27d92ftycV/Y2fmKynM6rU60OZ1Okvt4I51299NVFdYV9EJvsLo0iFzMa
eDjJDa6XVit5J6JuqkOzMUcf0U+KCJVQ3ueIZaBO7P1+BY+lkf4gyksgAl3o2t5Sd0VCjsJWznl8
5+b1zzGvmULcIk3ZDpZ3sJN79+IXqoBREMTNW4/b6XZr5O5QhQidWV9iOv6B56TpqWb216lrNOed
1bV5kGdGefCqyIVcB7Y06dDoZzEIvNFauF6oCc+5KKDshEmUdO/hpi9PdjnmB1WmNwAD/OwrMyBC
rs3EQhiLtlhVSFs/Rc25j0+G2XZPbhR/iBhN/JA4ZRImgKSDNoaXlWTstjkN0xNz5HrC+tk8oCnu
nSj6Q4R+9N6Q1t984dYV5Nq9g8L8ukxhk/VNuHYMM1ebdTq7SX9Us9y15xEiQIyWpdLNCe4Gm1Gm
kHLCVnfzH6U6Ov8IXZ/UYFy6MveTtB7/ve2C9i2StPCCy8LixgXZWdeTpvNp56Yz/ZbaXjikUXPW
zCUGiu4e0dl33i5EhixZVkM2hDT3+hv3iwn+1zarUCtd/cQQZDdwV6+6F6LpD87TnneVZVIeE5pF
8K2uTblDPSNE4vLx3MR7Z07LdGqq2vkr6srpCfkvfN4yAH67vaE7VtHdoi2FsqoUc9ps6Egx0plH
ow5Rye3u63lU7soRuGxNwB8Mta0FGd2qA6PyAm4uqNSxQKfwV4dqq/SYgc7NVq9owl5zRioaZvQu
r8wf1mgMJ8aoTA+Jpce/BtU8dpNWHNySnSUj5ETBideEjH6rZtmhRrROBlJm2hQNQdXAG5i8GEF0
fcw/OXarBampHw16fEP04pVGhYgikCE1bN9sdFVRWbMN4Z4ACgs7pJOyIgvcjNZ3YmPzPu6NaAlL
Rse9L2dww49L1kf/eHWcitNsK8rB27PdA/lrpHdEXgoIIIPcrg/bYtLuLHPdlTMml/usG4ZwbZss
tPq2o5+GimlUl0e0rK1fxiixNxNRqdwACdjKh6AGq1hJXkQnJ0mqL+x29ffSHjLDt4frlxUASCB2
KaG+AelpkUcNbCwjBHBK40lXFPNr6XndKTLi4X5ux+LcGcLy+zStH6vRPXBQW4chrVPRlDViU+oO
yI1/lZQaw2AxGt70TvEg1qekMh6MWB0fxESx+vbN3bNERETdBiCCJMRcW5rb2pgQpQD7TdYz+VZF
ScqHjtl8Vau1OoBz7BoDiyPJ079IThtjjWdN66oDb7fWvAvMyG6Dic5oFhj6uny6vbK9cyLpt//P
2Ob97rx1WJQBRHnbCwHk2W0vDjCZyx9YkdkgzRHCom1LobIXQ4tGibiFWXPW0866S9ze+Xjbyu7G
AQihQ807wfm/3jhnEsxXBTd/Quaw/BBN8WfwcMN5YSLvwXrelLrk0ZPimGB7SEDftKJQunD0TBgQ
WEGpUhA1im+NWXkBj8jwKNpEC5oI1WxkaLuL0Y7uC4HS76LXf/2GX3gOsE3UTDcRwSSaMnU78Pno
RaYPs55rvqo19j3C1stJi5X1QenN6eDl3AYFGCX6gvABgB2XviVQ93ZmJmqa4cxsMZxKte2mIKvw
pFGktxeFlPbgo+4ZJISWzUUKp6g0XH9UaC1RmqP6RAc6gu/UQC1lu/WTu9rKg5YdzhzdOURYA0aF
ECih1laeYYwLkQ2mh2hwr9V3jijHh8Rc7LND1H6wl7umeKGo/uBamLx5vbQqGguvmlz3FOlTddIM
ofoN5ehzY8Ly++2rQT1UCnZLnhlQzWtT3WyTBRQjq8qa6T4R8XcBGeCD1pEI3ba08yRAbEbpBjUp
1IK2QU6fKaPG7BcUBNrC/rCMevs3/eAUMptVfSKNtR+raI0DNZ4iat5TfGB+b08Z8cx7BKQRNPfG
B0Tt0gDbBqlaUlk7a13bXCY3707tMn+/vdAdz0kxjRIsdSc07LcgkYTZRM4849O8En5zYyreVz33
xMFjsHf8gaJx56D0SnTR9YcTdmVbLZIsp76dyr/6tkzu0zgbA7Mb3DuN1l1we1V7nw8UqOxSwKtG
vePa3sCAUWe1aLwW3ThcFhErP8rFLj6oWmVmTPBJuos9utW7yB6avyuni4/GrrxJ9aSHkfqYku/K
BXxTak4nz6bQ652g4KvxebLaKIiaofgOtFz93CaiOmdaPHWnXtjmzECbrg8Zduj9RTu3ZPqPlzpf
Ui8e/+BgOaTWDA6Q+dAboYSIBl9frR6ar6txhj+z+K6B8lBDR/Dgsu4EjFLUC2ad1P1+A3YyY9XN
UKXwTmuD9gCeTngflmRwNd+KreFZZJ0RDo11dKB3dx64Ezhn2foH0XH97fGzhttBuj4VdZJ+zho9
uUO0Srxvkti+kBnVk2/MupyVLtTYj1Wr+pz2TGsH9T+ulHfVof6uWmV0hKHZ2Q8uGkVN8EG8Ptvq
RhGbxTBEjXdyW632e/btbu0wmCwUOoXW16nfMtX1fPsm7HgSfDMTRmSBU1ZxrnfDEk0e53TzT7Aq
V7IFow8nyxoZJDyvp9umdi4dxRPQHTZzYjj/8qe8CmQnC7S6VvLGTanShozZBvdgdwJydd4HPWnC
vV1Un82mLMJyRcvytvUdR8Yxg0aJHyMx3Xaw6rjrM9tLvBOAReOuZYY7ueKUHDiWve1kiCdiH1Jd
hrzgeo3maK9GlPOuQp3/X2VV8eeYM/jImNQjItSOywRwJWGCUgOXQO3aUpM28VyV7OEIci2oGxRs
atRVA2ft5CzvJru7vX979iDK84CTakJH3bytatqUrWp0HliVvoSrnn/qmHZ/UZq6CkRRHLWSf3X4
Xmf0HBDGvcoOIDL9FJ426+vGOOcjtd5pqJLqnCbpiCSz0wWNrouHpVPWu6RxR79lnKQvx/z6KaK5
7wqDY+tNnX03WPYPBPb0YLYpojN7bzrYkL1PjftwuDt8Afoy1x9AH8Cmel7hQatMDY5zbH9oS7Pw
AS5G4e29PzK12YuCV7MrK0xNhVreZ5pT0rQz0hcLKYqDS7pzTYj1CXmhDdLv3XqhJE6GbEL549SY
eXwx14qW76rUB9dk5zCRI6EcifwAal1bRY0YyG8vGBCKyqvCd61WN/aduNNCYU7wlnrX/u/2Dm5L
x9LdgH/4VXBTgUJsEkA6r2tk22hWRUza/ay51KOcqHiniHT5Z6H894zYQu9Xa1ocrHTn0xGlUeb7
hdCBVrQ5Jf/H2Zf1yMmjbf8iJPblFIpaek2ns5+gdNKxwTbG2AbDr/8unleflK4udSujkWYOkokL
sG/fy7XIVITFnOBJNweDHFoHZYFh+l1MlHinC3XxGTe9JSy4GQRuL/2v+EqXBa3TkDS7CaI7zyBg
QG2Nen6voCKtum9LQsK7bPSa06jMuH/7/V58TBgKb9Q4oEzOyS6buU2UQSMESX4XflELcEZLnjS8
LOT0HpHo0lqIexv4AtrHwPK+fE7ZZdGSuhSRIRdhCSfU/Kpj7CpfQW/696dC42WrBDFTRqr2ciUY
MzjUmkMDGbRWeTXaPYAm2klIW1E2tcs7V9Slehugh80nBIo/m4LTy/X8pIURcU6b3TxJtCsLkZjv
adhZOH7lfumtDJSeJv2yGsVhxiLiqu/18M6GvRAA8Bs2yAUo6lsj/uVvoA2JQQTr8czwzPkK5Wf1
WaG+eOdRLyQ76O5jPIzm3X/cvper4OL0ZCozNO4m4Xd1LqgEsw4MG2WDXQxxoWTvBTr4V19UhAE0
TbBH0dJAxnmuuuiHkrE29pvdGozJ98Sf00/dTD798655scjZVyw62q9DgEVcpBtQTnDYQknJXqh5
/vP2UpeSWay1cWyh3A7hw7PwwrRoWBbZBiLki7hixBVjaTPDP4chW38GXtpeLZ5jBzVH3RcSdq4C
xG6gVzofpSiNDzD8NC3yvU20PeLZ5Y1EAd0TNIKBCT8fcngzjWy8Bs3O0qA7oIXr9jDJ24yXGlVy
9Z6kyqXdtCmMoUbdJvXnVUu+BFMCiwEsFxLasHIE5ciWaJOt0wkTs/yDm9CtugOEQr+Xp1wIRgDw
IXHHeUHn5tU0uY9dAaaGt8ubGMAkSN8/toormGaxJf73jOO/OTkkxDfcyXnnz/MyPs+RgVs7D2Sl
mfLRDm5VPQeiPb29sS59wG0k//+XOosCAcj1udSzB2ktEe24K+we8qTTvvCsqXoUae+sd+k1JlA4
A84E4hjAH76MB0Ghmlkliwc5HIVJeRPEv8PWfRWBTb+8/WQXj8zWSoeoLq79VxjzKaPEBCG+2FLI
5ecaQR+0jPzxp1WQJnZhGj5uZTs0fTktIZyRnaB5EpfKBzpWo5OEPmSsdm//pktvewO8ohcXgaZ6
bh4eNcbjmed7O50VoHCBeTjdK7izlT30HU6g7dp/9WbfAmG2YXpQbaLePwd6LHxQnr9IDw1xZpBJ
Z/opttNQww3rbi0S8T+ERHQ7oEKEJi66SWeft7UNBgpBh3ee9+LYCQs/mRz8l3bzv377XV7aSRlY
PjiTQBG/GnoiJWds7hARQRpvPvNOfgOApdgHGflf9iwwmCBHYAqHfOss9gZFt4o2dd5udWH2bZno
wxiP865tw/fIy9u/dB5Oga4AmB6oIGBPt2f+K7NbMsqGpcD+YC7Uu4HFumw8996bu7QL0QoGNQkv
Ln+lH48Sc0WXB2cwTpfxkOt5/gp4YFN63LA9YSBMv/2lLj4VesKgYAA0nJ1X5J6f2WXepBotk/7O
ZZ16sEsHQPrby7zeEChkgCYApAlkrld9FX+FWmEPSaM6oan8ykcAiKuhX+QDo+ug38meLiyGrAlE
KFxG+J/zPeFM6GC7KUm9BmKtIlMUBz9psmrKwvmddH9LPl9uCkiUwX0B4IxNb/0cLDJAbgAMjBhn
ao6yJ7DXyKEfZl+X8I20Jwoc7zFQiU3KNYkLVzbRMr9zql9/QPyCjTwDDst/rLaX2xKWJyGdVeHt
Ajfza2dEcNX1EM1/+/u93pbbKhvFduO2v+K1R5NZdDdyAuwNgQCV14rvkBXlXU3V4H3ygr4Nd2+v
ePEjIi+F/PGGCTlvVDXLAFsmZgjaUGNx6ta2gRaEimuKGcc/X+l4uL+W2h7+r5NtFzLLIh5JPUrG
dybpzc3QoGwKSdp8fPupLn6tFJL12DQh8oizJgIsBsK8o5bU2uUwng60fvRJIf6HB8JkaYv1W1Pk
nNdkVVz0KYXUq2zH4kCT4RcRZNq3GQyh336eS18JDWSMWbfc9xXoYmyiNYpcQ8DXbMkpDRr/Yz+0
QpZ+ixbuv68FpP9GycWtiTvs5WcK8rbznfG8nUp9u6MA1R31ol2dAtn3z+MyKKtsRSe+EeQAzuUg
YxENdPEM3Voh4riSiBzHQMFuKnHvgWYu7QhcyAD1/tegODeA8dOZBNKGtAYl1dRGu2BTs1P7f393
m7zB1ucHYPqchhqTPoubVtF6HlkG2n9qyhSeBqdIkfei74VQscFI0WJGj3ljir78TJMr6IwJf1tj
3E9uDFx19pE3Z7USgh+ASko/vP1oF14giCDoZGEICC7GOVAXAHQWpCqhALnE8z1sdMgdvJyjdwLg
6+pm4ybB0gJUug3IddZojD2PqGgs2loGTVTZMZqqFKBhEO4770PYkbZukT6/c7tceJUvFj2LFoQJ
RSaatXU6SglwQT99YI6N15lY56d8cOYdPuSFVwl9ZfAucJ1hHH3u3WHnUIchQVQXWkcVvmRxgrjj
e5ZHFzosm+reZt0BVTps+7Md0slNdgIa3PXqr17dFLmuXDY2tUQ0qdLOC09T35ODATv0Ch8crtkh
m+u3d82FwAXyN2qPDLqrm7/py11a/J89HmH1kgx0x1c5HXLjNZg49sW3f18K1TViMe5nwBnOviLX
GL+BH9DVjS/G0+C8tlyDYa30mOfv7NIcv/osHdksu9DrBMsUk8Ptz/+6yUDqC4WkHMYZU75cYZuM
DzAiYQeD2/Re+VvrYZK8RZ4noJ7w9mNe2KxYG+Ag/AfGR+dfFeK5WUASwWqPeGkdrU6WkJUPqkjh
Eg+H+T1R0Etf8O/1thP717Mq0oglibEeCMO6yrtZVjmJx+vQRvydwvjC4Ud3Z4OhANqIdC58uVQ+
C+PzqOjqcKX+Tycw5Hcx7x5UG2d9ydEJ/IHqThzefqEXHxAFIsaCCDqvSLQWZz7pIL1RqwTYSfw9
fgRgJLgqlKXvPOClpRA+N80iTJxRRr18QF9vxYgq8O3mdt41pGu/hB7wDCPkl99Z6tK7RO4D1jWa
48BpbTHor88mR8FHjWljDaOHHkxZJffEhyUKXab4fp2ZPKQgK7yTdl3am38vuj3/X4tmJok8OILg
XGT+cJUaElRDy+WVtLa9yifzryI4OOkbnmerp0CgB3X/5XoxhaQPayivQdS7FWLGnW7pAelXemjA
Ua5kkb+XR1x6r7ieME7frgxUcy+XnMLFT1Uxt/UCtDHsNFCNwcg1aXbgYSe0lAhBh3bM/33WCqFm
cIAApNg8e85Pfcp84hXh0tam17aeRpg6eEVmboxNfv/7cQAIc+MGbprN5y7RXieBS2z8tgZtPjl2
ELKuWhfZapCe/h9OHtTtAQQDNOQ1BjO0zThlSrc1H1tyn5Cen4AlX47LFL03+n995aJ+BKwUOdmG
YUrPPpvtcszE16yrAUjrPwD6Km9io96z9n29//HWInT1AKaLN7zFy80BfYmpsRuBKoLnLcQA7D7N
LWjp0n9SSxvt3v5SWyL+8hbCwBhK6ihB0HqGjvfL1XSw9kU7AImd9VQc1MrzPcA994llqszoNB91
YTg09ExziGL33gDn9UEAIgxNeKgEbiTL8248tbOwgQMzjDVNAjG/abmCF4V8jAtroCqsNJCTxfjw
9iO/DqDQpAzR8gI+GcpX54PynHVZ3OeFrlECTRVjWh9gk+xVcJP7Vwt4zNtABkERhPWA7z8X2HJN
QSevmEQNUiRsYjtLICdOdF/IMkyz7h1E+euMAqv9xwXZFAEQr8++ZYFAlo4M+ppNpK5mwM52K7Qd
qjADaEjk/UfRRNEJQJXj2y/00roAP2+uACDBwZ/r5br9CC6nCYFCiTqR3U4+7+7nFF5IZPYeqQjN
oe8gVR8u2MpvL3zhSwJ5tXFfILKFYc7Zwq0PXxy8WF6TcZxPwcTWU5hZC0Bazv333FkuPmWOxgqI
lNBrP5eAM5FTqdWO1xq8CUwrbKDLTAt/z+xyz9SsPvWFWCo2pe9h3y49JiYl/+ekgovq7LvGbgrR
fvdYPSQ+8kExRQfVrO7Uj754ZwtdXArEDBBDEL9wRF5+ShgCIoq2enujeYRJGLhjiTeS+1gN/TvH
8NL7BLgIRGDAJIEzOI88qit450lesxxcSdAI9WHwJgl2cBh8maIhPCxhYneghLzn075Vm3iOl2EP
l/5GiEWnDLnUuV6xnmZNWONgXQBvoSkqUXsE8HYb4CZXahoIiLU1fkOrJnILghB2g9pZomS881wX
7gi8sFwZmdWlpeo89RhgHtFAwzlSspznOT4JoOdV1YOXOpQZmDx/Rg/3b90vMXlaMnCMqqxwhSi1
LJQCZRUeJeUQZwY2pHC0nKulXXCzhIK2WKelbj6CzNAPyC9N9GPiTImTm5p83oXGRqayA/4mFmLQ
mKUCSOVyHgd29BMmdCUGEn5rIds97oyhyx00JUh3sMR6P5IlKY59SpguA9e2+YHgqevQtmDMGels
WKEbRXUdb7FlV8Bxczd4nQY5Uo8BIEN4hSdfSyJKKJ1AFHEuoJlSaqiG3eqWxn86qK6Olelg3QDy
3TQobNowoGWuPK8reeuv11NLvQgqO13nnzxgaYD3mFDxlYtE6/LQLDl/nEgAFcSWkOzAYgO/T50P
xe849PQvgKzY1gw0/Mp2JouvB5W3tJzDdJqrJvamExsiFdzlS+rfsNSfo2vqVvIF1UD4MK3t/LMX
Lf8OyerxJ6A0w1R6OvcLTFsidlNIzLTqRieAbDWJl/4MMhQV1ZjlM9n7I+oLHfjLPa6ZcTjgcm4f
fA0GcsWaSR1j6FBBnNq0Ka+mcBJqNykoVZc+JBFouYrR+6W8vrMlNUMTAuM3ryc1RHwsC0gbDJVn
/fCDiYAtOq5rw+fKcBtltYuyHhMAGGrCziB2gP1paAflJZR0zJeA6uYuWJhpd+MQm28d9dyGfWUZ
qXI38VuFOuU57JAFlu0AlsBxArzzybczZZWSLopuQ0s6WG8RDuHOJGe93QWtFF/hoNnIainW6WrU
xAw7aBLI0xT1aVx6fgOi7rDa/jOfCIS1tGqcqRqj8CUIV3AqA3AifkZniwMzBC7xWKaWuK9po1hz
JbDYL/BoIlHBHwJAI9TKyAaAvFmeZsg7XbNepb8hr4VbjBXNOtRCQGWwZlBNYnWUWflBF5GXldov
Rr8kqaF7jTZ3VnZNYv+E6Hr+pn4xX81Jw/jB99bwk8kELJc82aca76TxkZnCSm2PTQx1mS4m7VJl
Ay8ItO+9Vu8Jndy4m4UI2v3iT72E5HDIRAWJM7k8rG23pjWfSSog9yXTm5HPNi/Rh/J/ktnvMV8H
vPY0RyHDNTgw9mtS8OgsFyG8axpN5AlKL8tjYkL0VOLOLUHF0dq/0RoQgAoM3jb+5WdtkX1YGNT/
BvTgp12cKQMqfzw4Va3NGnX9zjE50P3SQRkZXwMld9WTCRAYa1N4RQMoU3yPBy+IH5rQRbAB0QYo
wdJk88xPUxgM0O/ztKKmBFsl+SksbJv2Q5Zy+QeQIUB7Rwhd+PWA3P7eBp31+yrmtIkr/IhGXhEI
P7OyzQyd7wgL1qkEKma+yUbmxZBYloAYzt44dt8SLwbAwgV9P+MoedkJujrjVNrA17rKeNPoT5OL
o+UgR2JZOXtr8gy/T3ILRb6URhB3DpYPhCEFqtSsPVLmw+wI0lUu2M8CpLKxhJ607e4NjDDysZQq
o8FHlqMVUK1p134ebOAVZRa3E4PDXzAB+QBlIegZDd4MgKR2Ru4o4VFU5gtd2kMRTfZrkpAmLTNG
8vDoVg8ZHO78jO7F0rpgv65Q19gv0LsPbxbo+IjnaQ1I8xiNtNcfZSPjxxXwdBg7FLGRd0kXhu2t
yaGV+Zt7TdBfQ+CgoHeZ73j4DYJ2YX6bTwMLduiweR+HgQ4cAYHEKYCdGuq6UerCqIoX1rUH7afs
ueCZvUlmNpujChBu9tkADdljkUmFtL61VEGqSsm16tMuxUdsPQ1ni3Q2h4g2c7dP2AAFCtFk9pkG
rR/dzqkQf1wrkxUUm9QoBLXehredWPnnwXOmuUoJuM67IW3zj5n1A1FjlibG/RJb+Se1WZ8CgEWX
z56xE68sksH2hprWpfsCvyfarbaA/1y8BAO58tNmykvHldceuRdDbt/mUOyB5JLW11HcJuTnYibZ
7cY+WdddzPkwlL7RLPyoVdvTD9iAilWpibinKuFju91lyMQgOt9moJrwhYfFIR1YqspujCMD3jLJ
so/ANXi+qlJtRbOXpvXcboISLETINBsXved4GHU7aAJErN9aZkQFHYs5KtvRptdol07iWExrVuxb
XywIm56z6KI1cNiL65yo1vxuo5V8N1HS6Yr0Ks9qaZPoM8/8ebzpSJi3gPzBwOkREO+02/VxCqsY
yBjbCPyFPKR2dZArKvSK7CSnuE1vp2wQHqgG8NwuCMT4qCv+BBGn/j3ngT99DRqP0LrjKzjZDuPG
JNqnvVjz/ajTmW/g1HSsIc0KkQxtCMAV+1kEi/rmEwh8eiUFFIntPe1NkPTqY9jNH0zXsaGMgbfv
npE0QvsU9zO62gqGeuqAYfRsPqWePy6VHhRFVIRkaLCbs14CJU9XhjsvWmyBIx/IaN/lNlOA6o3j
UErgseYyW7PB/1G0eSfLTa8qgrq4Gwr0CUEzrxC9+rkkeeSGysEPAQ1o+E1llR8yRADjw5Nra6GY
5QY0GEj0LFND7+2UiqWmtlnobegGeT16nHe7dlT8JiiYJ44C2t5+FcycPE0dviFk3nLGga0HIKrq
WhWiTcKNLUoAQJNlR60o3JWJEeTKNSTzWjnu9LcFkib3U78UQEyPmWsq27fWLxvwmE6OkDmGCG9r
ENym0Hy1Ey0s7ERSEpWdM8t9P5nEQ/Hph6RaEFK/FPMIfyb46vB7qJ4j5Argo+guQChgZWLjsP3Q
+galTRAzIUpGTFvsQJGwiUIMM2FcjXG4ir3RvmQ74819uF8ajmKaQUOM76JoWe6168eoCtBOa0tJ
UxdD7NzwqULPOQ2xGdeJ3BFQZehvLTrjeCWnhgGzjq5cXyU8R0IcdNDWLHEg8m7PpUuWmyFPdHzS
MY3CI+9d646JDsxwIF5j8NsBLRELrDNGUaSf1LCkiiEFsropAFJXGSnjLumLWxVLbm6HjsYWv20A
vbUMs3WJ83KJM099Q7qqhq+ZGmRz34iCIAb6yONnUnoJs8P1NIcrWtmhM+YYNKm4I4BukF2mGDWn
uMk1GXf4L699HikRCTrfvZ52EyQl+zr14MBYdl2O7AzBQcQlGQMM0CEKottyKQSU/Nxkc3lEY2bw
dtDej+aPsFCOPwf419bDCmwGKZ0XjmMtcA6Gfegv+U+ZrkNTwpFbZkelCTwKUEq2uo6Kppmu57jQ
n7IVbc46zuYMLJqewPmgS7QZ7wfDPb90afYfWt/AiyZDgKBlxxONSORBtfvWIX2GJCGulmkXjE37
K3FZvuC8dMmPcG4SVc1ZQR40cpJwBxRGfPRSH2pkCy8weEN5Qw1cR4ImhM1ZrG+w/xrvEHVgsZYF
BhT3OiqkO/Qaf9bnNGY7Bsz0H3ijwMNywKz0YxvP7ruZRXeneIQ2ccvAnb9hA4+Rf6iGJOhnzlYd
qa8JyCQSzNSwoc20SwMW0RqqZDGvi2EKPieMZmNp4gWINpDE+3tYdYBH6vF4LCoQGMIPyoHhUIJp
VZgDSjD1e12NuC5sng9HJ/j8DSqBxW23FDDUsRMw7MgeAvw/0qlY9LFl2V6zyLvv494iBNMoP1n4
kf5mcHTtH/LZhvfYmNGIwoF4j8A7ZBQpHmdXgDw0n2PhCV0yVBMfG9YQfxe3o/yEx4rpdUZ7gmXa
3L933lIEVe8F5rZInR8i4dVrc51KF3/VPrJYPEqzmGO3pDLa6SiBWAeqt/UrHDNw4qPCLvFBj7CT
PKlc8ax0At9nl8tmvO8WNWYlsx2BaoKc8LZ93HXX/hz6v/qYMNyz0GN8gidX+NuTBKKQiym6W2cU
brbcTn5b8gnhp8ZRiL91XJm+ViDH55UwScKrFhVPUi5tB45fnJu1DEgbnPIx3LpIc04geBZxXRXO
n8Iqio3NahZNwY1ssUchu500ouw0X0WFpmzTH4s5jntoDUA5u07CzrtCPeGRfSrH9Be1HnA+6zSK
FvX0yhlumAF3yBr1hb5DJmb7kvQ6CfYaNwA49hhCPJtFOjgNThBCOrCENU9mtR1qBdtFSQ28fpqW
MgRUKUKdS8D0oeFWTnnp8hjpPEC+CbGN6yHU+LeBevM5tI/7Pq3YuvDDapvZlX0rou6jnQL/F0wZ
U1sRlbF+LxKH8z+ilO5wfiFkhnshDX6xrOBkJ5MAST5r0j5AQZ8ATSHRt3SVSXnIdx0ctVkZgDw3
l9T1U1xxCZwxmkcTmqzpPAOg7vUxaDhKpz8nakdX49omGhczV0EZFL6KD7JLQlb3TnVTbZMM+iet
NEXl9VOz4AOjzXKkXSq7MhhHm1dpTOh45xo+3AnoY5kSWjlFftug2D1OXERfAcpqbClnLTUcVYro
saNAN6Pb0647yre7IbIhfEx9f0RaH3boi1XOZvZjGuuQljalcXfVKwwYS5C/409wZdTLUQ9d8RVE
2+imG0nww9e85zdrC/Ux3KmrGqq559FD2MMv/UPXp8PPLvZ4v1+R1T67FZdxxfET/0gQahBJljW7
nQUmTiWyRNMel1BavM/Ia2UJUHNooN4h26LU+SZVELYxMpZ+TX8MvZvIFdc9bBzTOY+nCjy7BMOy
OBEZdJ2cxjaF6TeusFTz4s7285KhnYN2yz3kW5ktQTXQDyERzbqffSefBXPLVOWJK5BNuSZBTyiI
6dNWkeByQ8Se9yh3p9+4CIIWgod9C4k5bvFC0ty1+0Q5OIqjH7DuBJFecR0bGt4D/Bw89kPh08qf
FnvCRJOiasqy7qGPk2UqhxAyZmUK3ei4zBOuPwdN3D6F0Rg/G2cKzKabQR6cgQZZhZINpXiM6jfB
ESzUFcvXSZemz6Go2cqBN4jnwfKM2J9LmA3b+UckfY/j3VuCoa9h+b3YtCUBpaLil4xnMx9iUWi1
wzuFI0pK0vBjs8owKJ1bI1F6Errvh4gjFyjxjsefg9/1tuym1LoSsAz5KculuUlAGJBlj51wP8qO
f20hxfbc0qQ5IpP1ZijUig65h05PbF7Vt3kCUaQcVIEmQR8pgX45nFAxuc2MJ5AwsuDKtLxtD5EI
CXprI1rcJcwdHWS0CoIw183j3J5SuJcPFeZCwNFI46MS8IUM74zIFhj+UDuNePA4OOJl9AT2PVE8
1Pg3pke42WEE14lIsR1ZZoldX9DRIQ0wwxMaLpmPXIS4jx2S9x62QlAnKrs59X8nGG2Tkg4dz8FY
4vpJgBGWlsM4omZ1o8vvxnGU0JIVXfAYeX7wo+B0DipnxvCX4YV86LDh1ypR4XSVL2TIKs8gAzml
ForE6E0m8goedUVeeZ2J93RBXQvTVz+bSxbkLq2zoZk9JGizWBCchvYbFHz4V1UE7JvufLQetL+Q
ZG+aYX7SE5Ufi06if6mLVIe7ZEjS7w11HC8NzaYVg+XIf2pjFt3MgMHNlU892GSt2UR+57NEPmhR
OyEOhIn/PY3ogJYWmQhSp1npmxTybR4KdbbewIV5pdVUrMBlhYVMPwW6i08hm9i3PoEoV011kj4j
3VpwGj2VPuoMyoQ76i/sK1q43VPAk8WCDSannwFYriHaCityoBR+9BSEDAuUF5zM5dMSAKFdGlO4
LwBwClNBmyXFLoWPUFiTQQbInhqB2m3QbjqIBl66UO1L4qPKWuKXnMkFPZHcenTHmnGL2PDSvVc8
cAS9siT/5ajSzxOYYbrs8xy+L5FBs7zKoFT0ESTWjFeLVuqXrxF1a2yr5HlBWP4CmLj80iY6RPeh
TZBBNJ5EAOVcDWOVtcyb6zUK4B4lsw6/mo3az9GEwLQOeoLF5O1ckartKsyH0zDNCAWzjdr7wiPQ
skwzM+/YBOXIaopbXEIzCqLnwCCJAquzT07CCvj+osyJv5gOwJ27hKEwrHBhmwzHwwgoqBvKHcRb
oVB58tvWhR/6OMMeWicYTlZ0npN7jD2hRRVZ2ubHEd1eVHcyjelVhCYjrw3t+NUQuWnaC98zRRkI
P3GVTachqHL4YmBy4eJ0KkOdZj8BvhjxWZbGhmjZ9JDBC9BiPhRdMEcVwVwDQjqMsmsOgzTvNupQ
5e+mqPCGMjcR+jYFSWKgHVgUICufcomeuO7U4zz5rN1ZGTtTGlFYeo/ePflhQqh1g0HDzAcjkgBQ
urVP70U/cHLiuOU/SkknsBUokv8a1HZpSw0Wmwab3SFd7QMZjxXsA4KD0bbjtVom8TiaDKWqdRmS
+QZZxwikTlrcSihgQ0/UmPkOhD70iQrwjdcytCnutYQnmULyHK2sFHpWQxmg2/gY9rNHj4Xuuu/I
h1AHes2QQVC8QFMGDE+hEZAwk34gfSS/t3ncfLaLm9OtiwxheIO5RF7NHSqaatU6ucp6NkyVIApD
sQKK2bJ0SNDEwYkkdyeJTt13+CTFD8TLWFsp3PZFSXD2+c6fg8DCT7qxtyRyGdSv0HwJSmiOoMPW
54n33aG8uKdrYj6paWEfJBuQXPW5zD/hWOEjDXnDruXcoLoHQyoPP/qF57UneOFGwOeaod/qinTC
3/Gma00wb1kCDqkGbWLUhDGKiG5CFrckqCp3TT4BsQeX4KGrMCdKDjGZQpg89SyWuCJT+YDo0X+Q
PXcdbgUQqHZjkwR1lKg+Qh9rCm6Rvk04SiBUJfnNOKBHejOiZoMmICS9jsnspodkDpYftremvSqM
RhgkVodHLVKaVfNmfVLJJsmfPZUE9wShBkd4IIbVPHPFZwjtBOjDtn32fWkUQIZzYXJssMZmj0yP
fQcXihQMvV6MQ1a2BfRqypwNGT20c2iDvZ+jH4DbTREALnsuGvTzEsLKaMys3tLY/MAl2nc716ng
k41j/jkhNr6DHe0CZ63RR+dXErccgEuIMYeK+m6AGqhXQFmroPTbaGyjj8DDErjiFPzX0oIUUao1
Q0EELoEv9vnYcL9O+yK5743F4aCuwxAnJbFDYxO5pr+bUjo8ZBiL/YlDNXVQIEYihMiOPmuZEwFg
Al9J8sRj0z3ByE4RWBR09kjg4chuZG9RaYa4AlC6pJm7QusNStsjyXT70EcbwS3pR/kOyPQ1gKIA
VHGjRSHpxRj8DCDV+GpUkPTGONrGSL0K6u8HXwcwl6TJp45o9/ntKfQFjCQWjGHgkG8ym9Aeezk0
1dxAdAA2HDDS7Je7qNGuYhqhk2i4ajUBQzsNRcVJcD3vqDcVeyu698SVL4jb4UcAG7kB1jfhtTNw
Cja7Ab+fCqC7m/F6xR55tIVhv9t1yEwNXXVkkpRAJbucVor7B3wvRXYJBPiuoKiCDu3bL+U1VgYD
VgCq4GOGjiD4uS/fiQkDKaiC1yf41f0NSnj5SUWifQd0+3qMi7EQYPP5xiGBrvT5m19ijbnIKmqf
QEoOU8sZASBNrkm/0sO/PhCQP2D5xwDnIAs+31UUw1HFSdHXBZ+K0tJhvsaUw39n/n4BELOxUqFP
ADAOrBe3vf0X+E0Ks0a5E3ggPSIGiIw/y1WNn5ImBRN1ha/d6Cn3+PajXXqLGHAkAUC+mxfB9ud/
LYp+9AzcVC7qlaq5krmLjnEhm72msn8HUXjxrAButxHRgdx4RULwYIi2AkHf1zElXwYLKG80/T/2
zmO5bizLor9SkXNkw5uOrhrAPMtHL1LSBEFKFPzFhTdf3+spq7pSFEPs7HGPFAoaEHgX15yz99pj
F9DJExcEccQ7HWDiBuhl91AbaxuUpV6/RxT9eWwyKP/0N7wam4muJMbUe9zvDDyI7VQpLlKl1P+6
wOGcxQ6tGaEBEJVX85DqEIm8UAuJuBZliU7Nn6kTEzq7juYzzRi2A3kxpp/Q1LyHUH5rCuQBnwl+
BD8Dov3xE8UUuTIf5SISpTlcZE6DhnJJW1QF0Px6hQbyr0fQm9cDw2Ojmwavop+1Hn8aQZnEm6+U
LRRatVwiKvVTYCmFvRktmnHDGcv76+u94UnlI4RJc85GdZh6zx/xny6IQzNRF6sUUVyVMt0XC1cK
at2KL5bJzi/b2ehvu472nCDbhtzmia6xUSir7evm6EZJXVmHaij0x1//XW+OLOhmYD2BkduvMXiD
sIwshjMZEbBcfFYGLOUKqGf/11d582kTso16G+EMZ/Ifbz4d5p4ToI6qbKUGkHlKfVVoE51pTnmn
ll3FO3P5G5MSSS9MtECeKBC/FsWndtNYI0eCiFBUb68PQ7+hrWlRNUPzpca9dbM6bT3+1bs85x5A
94PXA0dZf40qXZtCM9m1iqgTMn5xrLx4wBS1XEptXveLiSH3ndv8eW76fkU81aQhIQx87RpNK2AA
2ZLWkWP1OSBey7w3S4/Smbs6QYbGOxAlw3tZesp2moOEokIP8+vP9idV1PlvgJhqo55FF/lact23
o5nni8LAVh0blNXqHgrz7HQbqbeLMtE3rirdIG/K4a8i5bgyDg0eOZwH/oBXo4o2mtHHeQebnNTt
3dA3SYQQpfPlMpENNZrvIcJ/GsXn62HYIpaeeeqnXRMr6JIsa1WTfaPnT25qyzJ0OEY9r/BWm0Bf
2/dSNX4ax1zxbD0+R6Sg53oNWZgrjyYgKm9sLCN5dI7dXY0p4pSMGJ4j0gbnEv2E886U8NPier4o
MngHLhM629d53NkwChcYXB0N0hW+5614I+lcohMs39uivHV/5+Wbq5z1Cj9D1xXdpEsiosxRy8a3
lKqpdmDDNNc3VrXfcnAoPgse7vbXY/b7i/GDmo57BCmMhJ4XFWzQq6FTjwhJkAPJSMEydttzjKUm
5pEIXuaTASQNXu0Dtb48amTiPqJHFnSbxji5SNFi0ZJA2BWl6Dnu0lSLXb/UaXj+H2YTrFLnPSJt
iJ/Mv+w9jTG14zpyZS12CsW0CN2x3LoetZ90XcarXz+Tt0Y39VS09mznzsvwj3N04jV9ZXLKj+TU
LIG1lOlmVlLzCLOugH2Vv+eL/T54X38GrIZnwxuGBv758YLSruiEVr2M4smk7KzG6zWbi2Q+xgRY
XTmLvfZRu6TGp17RnctcFdW1rY9t7Fftat7IDtH7X3/kkDaZvlmpPMA15+H6pzV67GUzdiKWESm4
VeR1tdxRd0kjwFzaxkHt8M78/cabpoHfIKSCQCBcTa/2W1QrDJGoE488N7Ld0PbP1mInkQsxZ/Pr
D/enZZ7tHL54jlmA3bACvLrSasapmeh0S3I2y51vq5nxAinvPcDhz2vBefxA4eIjPcubX51ukonc
FrK/mqgQUt2g8AEubRjKwV1LkIsW+owmdow9J4b36FQ/nybPNhHEucwk2MPAfv742ZGA7tXOZDSR
QSeS43OBJsNx0rCHZzVGcjDtfV9PQ6Sn7HPM3pNXaTN0HzkhvRe6+/OnSjiigaBdszTepNeM7WLi
GKmixwAQ4MY7ZZ7mbx6Oneupt5rhnRH75rXYV3KIp+AP4fHHu6bn6KJ/5lpuo/Z+ORtAd7V89edl
KaJfD6G3LoWp0iNMXEOC/JqvJgZL1qtrNZG6dGbIECv3elx9KLQmf2d2/nmwnt9CrJewhAFWvp6J
aJUY6Fw9Psq5WDufqjCS0LRLZPLO0/vJSsKYgSmv8fhIA2M9+PHp4RZrJnPISZJql4eut+8V3A/h
OuZdZNnkT68G5SfnrD1olKZ455V863lyi5Q+zgweFtwfL97VqrGkK3c5KaW3aenQ7BEjZbuiXeU7
l/p5mf2eCkhyOe8/e4lX94nrQJOoY9rIya1+U0rVvl7YOUWqE0t0NZyRLFptXvtOrePNd9Khb/av
676yAeh2k6oFEasoyJgTpmZM9lXlahtdyG4jSKMMAR22+yr3PFaYvr1bzdZ9EmRWvzezv/GwOehR
IWJPSDHktYNmNROAw4VoiQAZ7ABFunpwKqy5Teu9Z5V7Y/QyZBm+cJttPtpXD7siHCHlfN5GC03V
kGpTf6wpb3/+y2/jmb5wNo5yIeouP44eGKQa62PTRmR2ia0clzQiuU73Z6HN76xSP28MMBdzouH0
hoOMKfbHS9WQ8xK30XlLmrKN3JKMzqQzxMvMS+W7M4Scd17LNy9IBLTKPegYjl8tw6k7a+hBnJYu
EzjHCTd1WBbWV9QEuA+sonzn7XhrbDB5QhUDH4Os+dXaSBpzSgZM3cFISIwgE5bqgzVUg4WH+s4b
8dbYsIhxxWnI6gAD+MdHiVzamUuPtIyWp32jTSSAhZ6dY+r69eh46zrsqjk3QG2xYYn9eB3y4WRa
FAkI3t51Iy/uLzGCvJeb9tZz+56SyWvlYDB8dZGBA62SxFMbTakHLpZmwSZxhjW0BO/5r+/njQmM
KK9zZgVbC27s1UTSaVY/trMkDc40zrG/oPbirEPjMmbzCfa8HQzZ+JfRkAx7fEXUF88VWOd1chlR
W6kc86mLtIqTu9dO7Q6byrVcOu2dBe+NJ8k8oLrnKGX2T69xARquQjF5oovcnNiPqSDiLsc2HEwu
TbdfP8k3RgaPETKQc2YTYCj8cWR0Z8s3+6cuKglzuaYL5fhmb43vjPM33mCWNY2NCVVTz3qd7WkL
oF/zajLOy2KJ8rROd4LeG1kLtP0oJf8ftkEYQikHQ5VlMnztQNXjztDKZeijOsXxPRAR6zeCbWBe
pfMfRYf/+DL/Z/JSX/9xQOn+8V/8/0stF/rhaf/qv/84ZV/auqu/9f91/rH/+bYff+gfV/JF3PXt
y0t/epKvv/OHH+T3//P64VP/9MN/ItFn/XIzvLTL7UtH4fH7RfhLz9/5v/3i316+/5b7Rb78/bcv
9SD682+jwSB+++eX9l///htl6j+NpfPv/+cXL58qfu466788Za34274rn8TX7qcffXnq+r//pmi6
+bvDqs/LCoaIUw2jfXr540uG+jstCVRB57YE6HlGp6jbPuXHdON3Tp8gUU14dfBdVKbhrh7++Jr1
O7szqGX8ENwhTor/ego/fF7//vz+Jobqus5E3/39tx/HJi7yMz8S8CGHaigBpLj8+AbYXt9IlHrr
pTXXSlQNg6+2CQ3jOUM+g8frnan41TH3fD186wR0keJNDQf34I/Xa81qzjQv1S8VgXJeTdGO6lmd
Bt1oX66T/lnVynpTx32+VeLrqvp4RsH4baMv70wy30+v/z5v84fwYnD244gPqQf67KvFp14ru0c8
V19K9PrNqlNQAi2J9GFOj033BH4ax3SWIgU0U2fXtta3pJvuBC7h0JwH65KQhJuh9sS2MqZ7p0Zi
PFemdksQ166nK7GhRN2woTLaaOxVI+yTMduvn3RbrkgUp/qd4p/xqobD/RCZhFcZNg+1Kly8r6Yy
aaFYtuZGP1VpkKTBQN1+8Y0vlp37GKBM/TCoO7M8mAU5WZu235XdTYYl6NqTezxsjrmzlMB+qQ+E
zrXttpNPnRutetSmKBAC7rdBBd6d6tNSX+TZBv8jVrBO8XFpJZx/ImROTYjEMDFvKzT3CbZK3xYb
/auFsFLZIPhZL1FESLFLH7XP5RIszjbrDtpyMvVgavY16psrTzzYiMSM+ovQDra9G5y9M0fsG+Md
BGJHIsIIvTH01K1WbQeXCJ5NlYbDQGZ7iPR6tjaljfrVBxScegFBifJ2uG7Rq1KTupEfnE/GJy/1
F9Db18Q9qTg6cjCtjwWCrzys41DLfeVi3NjbZ2qnqNIcX3usb5RHz/VVL1DtzVxtYgXJ85e5j0Y9
rNPTagT9F5okzVnAE1ZHGcafG3VneT5mhMXyi2q7tL6l+VhvTs7eCp07FB8GlqWXztm4BVtGvz4m
z3xq1l3HXeW7BWFP5Tv3hg/BYmtu023e+Okpe1yTMF52a7NHvOJdTQ+b+ORdDMf4EvGjdV8fOcxc
zB89RB8ndCw0bcYkTJ7XyXeD5dBurH18W5o+egtwDrM8oXab561xPSroi3x8CBgSrrxP5Va5WD9V
z+LkWttKhnBs2F8E+nb6lsd+fFNeTIF34e3TSA07pASB/Lzs3c38kAQIrwOEwqGzL3in0EhFBdJ2
lFFVIL/l34Dy5d/E4mMURbFsHVo/2dRHxP+8fOt1fjKxbZ3WT2JrBdm+wamaB8NGC4qvxb7+uORb
79a9WLfeaYymvfcyXpLQdMN2W1mC8nJ94rVtI5wZzehbrZ9da5G4ETfmOWAVggyy9gBRuTHhTgyk
9ce09v/L4G/nDvZ//Gt9+WkV9AEYjdnTnxe/8w/8c+2znN9BerDyAb7/Y/n7n7XP9n7n2Ml8BT4J
8T3ttn+vfXyJFg6wBSrSbG7pw/1p7dN/J46Bmix1yfOqyM/964/7Xyx+7CXPe+V/LwM27Sny36AN
UdxnbdZ/IppNY6uDk1SjEdk2dix7rSs7yPV2GE8iyfTpXtGLhfNxOSkG6xVukLBFh7VQnOzN5ySR
sfO513pwmx1yKVSLto26p0S/fealLGf3VF8r4ravvTTbqFIWA7LH3DtbTdZ5hhazLkJDp+iiBl/p
vK4MX1RQF6pam65E1+ek073QpHWa8qkRu3hsrdqIxsJaZzPg1Nt0UT82S/FQ1k1T7M2GSs7GbJ3p
21TJ/nOetDozTS8wRy2OHYmpQJ7lZZezasz37UCEdpzWTpTl9ZUysEstqoGeypI92MNQf1Em3eI9
b+vQSZZnNXON4zorh0RNYjJTRorvPS/5SpnTlxkAfllp5nbNlaOqufJYFEitHViqG82W8R5g/tHq
rPLKKERih6mDcdwwb7plzcKilU2YLURHjWU/Xq4FqjOAvjbRG+kNCjXbd/P2kqppuscc0N5B77Uj
d0wwsON7CoiRBRZv9S8CLXGoNc5VQsTSvhmVg3Trb5qy3BhoJwOrTpRNO2cfUA8O22lM1o2z5PWN
VurPXp7jwPJKM0Q213yQVdZGhV6JiMbss5K4n8VcwxrQVcBJ6vrFsFPlSjUGyRaGKdps1zksXERW
ep2Nd4U3fFx4CXB/cqutC6AbtWT8odCX4nPGCNhl0qbl0qEM6Vt3CjAr0fVxnWmY7zNtTtWv6KmL
Bx3XB5j4yRnsu0Zky9724IAcunHsja9kjbmE/NW1ogQd2qxJv8wztFUbmVl9v83xCl1IHXMrspek
SQ/EDTl3uD+FxvK9KPgwQs1sMm0KsYG4y3ByezO1rx1sJy69lk4TlvuNWKB+WS44znaefk3pXJnY
IqJU1bJD11pShCa64mbbWIhQIzNZh9tElfVydGtV45ijtNod8mf9CaMg6meoC7shT5sbZAHeDSSH
dpdR9gi02V4Xf+zBNthZb39k2BrBquDEhr9gTWiFK8jNRduc2jiX34wEG6hIRI3/k6bRYRLJcjkk
hUNsey3jUukeuizGwu/kRUy7TsBCSKbsUpuN6wSkQ9jYONZ7V0Gu7qEYNJEN54xibERyPFbMF+5B
5xwlnW2H/WYFgMkOhMKkciRQVd25Xj8jr7Sw8SrKErGnJZ+YIN3ugsJl0u462easkGKO2xqF4+I9
e2kT70prlAMGybjvUfsn8W7A7+kvTfchRV3+WZlq6AoV8m5fTsq0WQaZXpu1vWwdRdEiT9G8DTks
6sZs2t4ndFUGbuwiizgnsaR19nGVluLHvWj22gRquM0bYllT+kSeyIobnO7roTMr1yzYtxm5e9Vl
enZsY4khJWl5Ya129l21Jew4MduPdbUox7qfDATDPZ5mPHJPSUIQZzEz7On/8jCMxEONdv6WFUPT
NJmgJ4vJ3XadliZ+0TrZ0SUrcavWrbt1gT7sS51FOB+s1e8y6V0Uq+de1sI0wtqjsaaaWX6c0kk5
uhzZP2SW2gf47jq/wwQXLZiOu3Ru7lTeE//7JYt+ae7Mhc6j6n3/q7yHpGXG8qfRy+yQj4PrZn37
8fsnWHdS3dU4IEJXP/8GxZ5e2rkVO6tKn4payY7zZCqHtk6nfZKK+Z74dL4tn+KrvjfwTjpdGaSt
zPbYP/tNh+P36JJ0gNGk9raAl1bfkZ6xz1ogGNO86FeNM05UChk96NDTQM72Jzde6Jmfr197dvo4
4dLfFh3foTaJd/n9GdZJPd+rhA/h3zLT+ZSUVvqo8up9TTrLPQkjNb7Oea/edKWTP3VIscOuXfOn
YjDaj4I0vue5GquwchIKoe64MPXNnf2p0JR53wMSu3fQ0d+1oKIfqI+RUlAgRslRSfpNKdyLSbOL
oNLd6Vs2Kcmp6Fzn6GmrF2it8KT7CEXPw/sv43xWi/MztnXkt8pal+PBmG08oEFBfAHWEZOqZoq3
Wg79AcVE1/rSsYq9IuriHjqdcZidZd72k30V1+pd3xS3iy12szDWsHYnIMTTVi+7vXCGjY4jZzCM
Z+nigVFzTh4gvcRBdcgfSKV7RceLge5q126yPo644aAvNG0gbbPYrJXWbVeFNAFzRJ/LmrNsshZg
i5d0xcakoRPFtWsEy7xSyFWyJMJEq/oVpsljZ9TdVk3FENhjZgS2cDTE3RakWpsh3uG11zAP9E8I
tchfGqAhxNPyQPso4/nX94Uefx7a+IvVUF/XhHKnIR+7ZC3xgmFaxA6pQxXlEByjxWEqHtbUI38c
BiECUPsDWU9zqKcrbmVQI5EzOsqxzUZl29Upde5Wm7d2l+6JFFiYuE3326x2m3VxdqqGG2kpsUwY
2Xrb9fFwVNp528UGLnnbCOWiFVd6oTgnac1p6E6wO9BjukfopypgrR5Qh+350As+xALfnDIR1Yk9
5ND0+WPTr1tp67Nv40jc9q6x+o1WfMlMUmIcW+N8WOvttx7Co6+YnRp6XQybIdMcn+CK3TooTYQN
DqGkN+MwtHHCmZO7Scx6b5IuSRyfXV4Q2okxeqrmsCZQEzFcyjRoOcphVNeZQsWw532lUjAvdjRo
ct9757maakKfLOIph+zAotgbNxNE5W2CIDywyJu7JmWmudVw0weGU6qhcEv3rm4dfZuIxdgVVQxO
UymzOUS+n4V4Ph2y8GCO7UYKNjcYa/bsBtG4Z96k74vSnPAFyjS7JCi+vPJKQlyYq8fU1xZFvWnd
uH1sFxNyQTtmw97NHC9kQ+rmflKzjNiL3h8cL/6agRG9jHVtOqmix7RdmJhGpaxuMrWpg7WBIKyx
SKOYQ/XNkmf3+OEGY9s6nF/xb6WXMdFHm1bN2/sKZH7L1FbX4WA362fhId7HYdZyRm4Rwa/Y28ex
sg+LkcOqnhvlmFVusbdEpx0NO3d2E/PV1xmPAkMyV65gD40M06TAfd+u8FSEth/ts+fHpqMbyFSh
6L2aTDIprJIFqtGic2gF3rD6eS+XMMkUzJm6nXoX2epg6ZbOwF6xlqc6g2tEnlG5qRedgsKstndi
4ri2GOwYbZxUgSyc5fOoK6BdSh3LTtI6yS2ngyl0LIAqYp7SF7BzVjQhWN82Da4+P6WMjZYau39f
kVWtslMP43VaruWkezeSGilb6HnT2YVySQRi/IVfXFAWOPthSP1kiPXrhxF1vh2bmAIyJd+vk3cw
psUM7WJZXhK9gmojHXWr2JzYZVKEJC2auyyPO1om8QQvIZ9YEG2i8FJKWuyPWZPcPP7mVXiX7NJx
KAUVH/ti6k5am9UcVskankT90GQtnptUnQ+iLdJ7cD9FiHYEW1xtLYHRswHtl8GO8oVf5DriGyv6
7aq3wo9Zyny4qpejN9zGqpmCUsJ1zLKsD1SxWE1g2lU35uJmtHFnZrVmdh5Ryd3nbO0PtOu+oj79
opZQHFZLMUIMKRheJ43FLNFXWNZeItrNqOfP9gTQB9rQk1OurH5IwXxtaK5a3jG/QORO+YOaUy1N
ClImC2dCEc4HolUGaqwSw9M7p0oI/YKzSLUV8wpeQC3TB3rEOIOkV7rHxGA+rnFssFXWA9KpMO2k
9bSZAfCFkBIsP1GEhN2hP7l5yf0hi3nqzyOCTfxhkXB0lLT2drgu5c0snCkYtLI5nnuffEx6HLYg
CymMzWd6xHK3CNfeQcxQ/Qykqj92UxnGpXkpLPsJQ+CHXJj6hqzbNVpAbgZaYSsbUEl24qtlwUu/
ylvlTEFyE/f8ob4YmYtvBOrcdVJPc9QXzQu8Gza6DQaqVuL26oxR3KHBGG5GRfTAhTJbP6wKzker
cXMG2xA/dFD/ZcgGy97At/L8RVIBKsip2no4QcBYeF/GQS+Cwh4A+ph8Tl2rx/uRpW5XGsp9URt7
Q3GbQ2xO6u7sfb7Ct3xSSL/YKiRfHShCJ2SDCo9ZBEMLLn97I5VWD8qhW7cTj9Fn2TYQctZDsk8s
k+HMDjzss1W9jVNDeZx6kftjPN8sYsDkJ8sPYmrppJjytlOM/D4xdX07mq3xiXNVt5ld9WtDNfPg
YfGjaNhcqbNytar1ZeWI7eSy0xKJIgMpc7EvAIHs4Y4AVvPS52LOLlSe62OMCs1nu87nSPGqKzPv
UNj4ZdsYpwiwoSXEb1tSpCuLrdXruup7pTQvJrMXtxPW+E2j4KtdYo2il16oGwyO/a4AuhKZIvGO
iNvYnimfoWoOJ8cb59ColPElzt32wci0KnSrzNuYymTtmL8ghhUyfjAsU1zCRJu2q23Fpwmo3EUS
u2o4zS7sjow9T8zDBGKWXE+OIcJ16awrqt+FDOy67ui29tPJ6imeCXrQJ1RpVZDCcbrMmZwDMGuz
vy5Vc5npS7Vt5awKX+MUH6Tq+lWY3kqtLh1v5qVUtvP5HMpmhXooHS0O3s2A29mc2b7pS1hq9oKU
pEpFMCv9czpm7JQcOwsW2hFbO7OGi5oXeyqk9slapyqwXGDImdWYjH/wVpQ+Pi5nt3eTo45emLMf
heK0KBRj5x4It3qTjL15kXuS4sI8KWzMvTUYkyU5YnK8GRtANUlvGxuhl4/w3uyda0orlKPrUFdu
xj1Kno5Y4mZi2rCzZmMvc3zN3WWYBetLc60A2gzYHqAymZ9a20TjYxfp4A/S9K4FhmcQ8Xr3XNvn
zLgcozg7NHKyLJWdyDAIaCuTPfjrlJQ7q1fUI1SlGMACZyh2G96NaZTjXQd6hDN7Di9Q1sZym9aE
4XEWLnZ4Q1P2f/lwwRGVNpuTOPsx1bpwaKfivvaq+tYQC8uAyTx7aoxy3VVl3x6N2iouiQYavy5z
wTxeNfrOKcrkDkwMDtYVsfRcm8rHHjzUrvYIDUKTL68qpWg+wRCQhwx3K3qDIp83uA8dH+NS+tCl
+U2q1ieTw3+Sqp9LS3YfXMpZQaE75UZO7F2FFzfbdbY+kNVlQV5bqo+NXjYXRSIRlyI+f2ykU16A
yC32mrY+tTrZSHkZL9uhtdYL0xIvqjdqx2RK14t4QnSrmcO8Mwo4ces6OH7q8sp5uLN2piAMA0ZY
5cs4+QKTrotI1Xkem27Ylm11ajl+dWtXX8HbETeOvdjfYtzePj63gQgDad0oYFC2TjYgLVXHRH4W
CJoveHRZ6JSuuXUW3QtVNe1uHDbj1wOHrR10DfUoKToA8OlLEpURtoRgI6rm/IxiEHq02/iDVvoV
i+lpcI1sK8QvQ7dgyZv8dkq7eTfiBdxOVPMCEqGmrScchU53o3z0JJg01VpT8jvj6g7QAUVxmC08
mLQ5SLZDm05SY/RzfcICTBQXg9CYLV8rmhHF5KKP29rI02jo4+ayIK3pcvYgIbGhrUIxC/NzDXSE
MluCOblXG3un4068XdlWRyLVlA92z/EEG3tP4ptTbMW5SqAmg7pRclbbpVD3HpK3HX9XuvdmiknU
GsqTOZbtNgFh+K0k6PNJOFLbTEVfkv9cdduxqZZPnWTyIRalLX0mPvMLSRUGML3VfXKtuohyKYYd
llF3Z3eCWATKNh9LdaCLnQGogCDUa189SHIPvSu7Esv14N1qEopKs+YgTbw+jqzRhSAJ2vFloJwU
JgVgj5qIKvpTudhAS5kCPWZQejCjHihBxc+DyOvLOO8JXuud+iKR0MsSNAFfMm94NBKzuJySrEHi
3rGxsby5/rzMs3mrz+rkm3M+f3Iz2TOFmO7zmK3pUSrquCtYuIEBTYt921lKfjd2MZNwfUZaVOeD
NjlQh3rW1hCCXhaYkkUIZ/Gy+kklVMM3a809FaD8jtgjs2ejmAA9suwktj/qVX7dt/SgytHIpW93
mcvmoXUuDZhEy3HC5SG3qW10flbZkQKqITSlc+a3pRmLTq6NR1yfzRlwpHFWSxrvSsy5c0u1rThp
skieSr2B0FgqdDvaCVfVmLrjY6XBsInhAH1BLrfeg46Ij549KGG5KPpG95LpUGeZDAZD0I1RFOVl
kMAOdDW77si6uNYrHJ11XFE/K2pInRp2UaoXJ2Kek+1IvfEixzh6o/CxsSldvGt9xjheuFC7lqGU
Jwlh9cDcWl2mhWZEFZCMK16P3neWpP/qsRGSdfKMwelZsVSQ0Hl+oQjx2GvxHVA19kOjOoaqNc+h
wzAhKfZrRf85oJf+2R7yqCxj7taokiPFxfK+10ydXZAeqoXzwZ4k2bJoWQN1STaa1hv+hICKBl6M
TnIBh8BG1ldkmgRpqet+MucbkSfL1mpGpng5scFc5GGsk/6uVVyGTVecUFvrTHfluhlz0IYpWNpD
Y+hjWPbLQyKGj3XjNUFqDThaxg3OZU54sTqeNI0KYhxXO17w1c80JT7JvtfRSxbi6KjC2c1aCTlQ
n9iuGS49OQ97sp7jUcHr0O+WuVtoEi54uL3iULdxf+KYlCes7ebz6OQ5MENW/mzQb4y6mXYEUG3M
0cgCPTOSrUT+/WKrsr2zi06J1sKkNGtwkAKJkwdGq4FtTGfXV/ocwF5q6RFnK4/S/VCcJuFRe63I
jfEbS3CKzPOPg1pUEH9M9TrPe+VEDCxd0Xwd4OENrXdF1F0aedl4D4hGC7UOaq6ywHxt+l7Dj26U
m8aO05uRlL1InRwS/ozutAJV4WWhfDsMbbL3Ors+CWpJqMgnzlEGh+y25tm7qgXhR1MOxvc7Yzjc
z2K59QRbZWCPRMPjEffzpoEhxclKR58KUFfF3GPNB3gEc9g5QtJnrvd6nT/KDtqeVL6iWyJCMtNH
xLpOdqkm3Y26gGoanX4JAOY6OxIA7VBNXHZ/lvvs2l3LaUV8pMTTBCN2Fg5RbrpfjMQNZHzet1f6
pp6p/65DFSlomG5GaTAACK8AeqIGHceJIF9hGZYK7dXCM8g2nCf3CgevF5g6iT1jXlR7t3Iu+r7b
dHr9cVpU0E2lwzGYDnFhZo9dntURxwcc3bSHNo25dnAe6bNrzaqGNCdOZl7fzxZtWaelJguV50J4
ResbLR0DkaZT1CCxi1Y0F1Huyo1dmlT3UokzNQbEoQNhuHeU7tPgUaZDjecGcAVmVkz1GNfFEICa
mULiRLuj6U4fcENnFLdqdVNJlZBBI2FqKcadPXj3tc2WqwGMdtLTrCsCzqJgN6VxkNZw69iS7shc
0rGlMm5QBVBk5NVnro5YNp4+fsZIf2fFlETyOt8y04ON7vWYuVdC+JoL9Z7tY77NvC9IrtFfEFnj
F6p3zz7yMcnmKw4aNUb8Or3LBvF1oZ9zWSA+QfrkiBPIv69O7FBokjAgQWK1YO28ZhW7CSDGAbvu
lhUT+cHAkHC0bNpi+ozpl4hNacqvY1/t01r/QJKrGdaFervGZn3Ikyq/QEQbJJ6Wh7onnmwX9k9b
ce7RspHWFumo+8Kw2F7ELB+KcMXFmucHTknJYXJUudUV7UupyfukyJ7GLNMOCWzXHVGO5a7ySjpJ
bFiP4HStrcFW7QJIKFqMwoXoX3tjhB/Eu1oM/asBTOuuUHXoEMrZqZJKeWO4NMFdkdZhkg5pwOG9
vUlWNDRCDJ+ymWXkYkoIbkzvmdKnfVlN0jegHW31isYO2M3ks5ylBo1DMMTVLg/Yd+37Kc+5GyUH
t4PtV1R7ODOfqkG76JLhv6k7sx25kS3L/kr9AAucjEa+0unu4TFHKCbphVCEJM4zzTh8fS2qbndJ
oWwFbgP90LhA4gJSJt3pRuOxc/Ze+7A6yNK7WZ2XhbppFAswA9d7sMr889K4d9zv0+y4iDm25Vnw
mls6c0/X9Qhg8dM8EB4MZ2jfAc++zVL+klbVRd8NS2QM7T2Ttntn7g84j0+t8KOKtF+4sDFiRM0n
7Nrxwo3HqFbprQqsJyPhUW/nUwGgjj9V34pyLkhCt16HyjwJngbN0jhOKr9qTf9k2P4n7L9gnt3q
fB6Sc+EUe+k64RoU9u2cN1bIfA2oFB3KCKP+edkMcEzKzntK+/pF5IAX/Lr93M3GLeiTnWsNn9wu
Bae5WqeJSWTKaXHPnLd9Mdf8Oo1ngEcjhBKibcr20UyBJVLFHrB2XTsWuk4LxNJJBfFyncTNGVzT
eNcDEd5nFTilbGHWZRtZNCXz64ri7Nzo/eJcG5OizIpfxFZZCIMKyitV5CloZq1KNonj/LlKzWk/
r/GVzbFFaNPc913M3sBzVAZwP9omuEkYIBz8Tp4nfhoghbIyTnhOLZ9piMECJK8mrONxusEeftGt
1HEeR01MgGN2oNXQvrj9Mt7OErqYkWfZVWCsLZ0EmdNN9fqwdLwjfZbslA6GdxjtUvPkStU+uV0+
vbodBftAuGLEIq/Lr5knOK1TV7sxe37rLMZmrG/3M6UcWJpvngeNrUK0yECGnLo5gGFE/cVMtzIH
5nm0nqDDSKwTxi1i7nxfBw5vb0oTN7YiOfR7AaA1TOhmZFp+Av8HUVvOeu8O6s0tCjoPDKnoWcCR
zk78guDUa/gli6qjbmowZCshzu2purcqTzPSMA6pWp7cuD6HOjeGyjRvPbViYIZGvavi7qlM1e2k
7UdGoUWIq4IOlefmUWcl/ale+yXqIBX1CYbv2TDVUYOEe1CNlue+m99D8Tn5MQgz1Tkx7EdrCUmd
vrPbjanda/hSeo08YLnM463PaGYHpFWoaATN+cE1izvBLyolVKsqExSu8NghUuNKokHrpAGk+TIu
otmPr4squZc1TYtBgp0Y0zHk7XOm0xI2agJqV4kv8Pi+KA1etGemuNdtZoV9Pj4ljXoLzDHq4oBR
iif2Gho369i5RdfbHppyYBRUAucrsgqUpV+FkLD9o4QdSelg77W/guovy4t+1OBcJu8EV+mz0TCM
KEqbUnG87o3JObppB7Z56O5JH+DILe5HD0pJMssZkMzsXfaNqyJ0hPqgK97KbJ/OuV/LHazeJmIG
nZ6POnMPq9U1Z0FB2c74nGZ6zCEUOg0AxMR/IvF2uK7bQlwBPr4YttQdCfDIiueb3GUZwnG5Jnro
gklvsd8080wu4XNAoKQDxAS3sPObCfL3Bg+ww1wu9W7KsuKwxU1hmKRQKEAE89Qt2an0aVqbni0j
iJfUk6W+FKX7Sa/a289iuuscFCNQX54GYGChSFqXfzTpKdP2V2emjdFUV2NSV/vFrssrM3FLCtCg
3FkuBxW5YDtrKkPWdHE52GW0hQGAz86Tdtq5RD2atJbzfbXbuItiiJKcYtay0SenUbK4mOfVW2C6
DaVzxUzW6neW0EV/GnzDsi7hYKXQncq+YxLVb6LRgxgg4QL3c/uveZuW9OnHYX1OadXNdwOtpDYE
9UGfjD+cxNXI+bPZQ5ZYUlJ5HDiZPWw6GKWz3+8Ztbf066HqmWdVJfrikMVI6vF2MCqB406ogxnl
ojesS9QfFITeItPPXTslzvUoXNne2wzFqKZZ90V2OYusUff4JgMK18Tu8kihUarP6wS274EAEIPm
vQiwxbROp81j45k9s+ZihVF0kdB7Xa6nGZl/FMcNLS1cDcMY5eSMWqB3tbYyGGTjNLsvdTet5nmw
WKDdw3x2rXFP3eP5NxniCdbxVBleaBn+EpETnWmEp35wi5rCvyZA5HXuxK3fizp09WbD9ersOBbD
dE8AL1qQvO3OhjiOc5aTSr5U+dTeGoUBDr2vx9Xe2Sbv0p1ZA61H6HG/aikeqqR4SXp58PKUBriF
oK9SWBQK59afqm8gryP4uZxS8gW8FIPzDQjv41RnN1Trk5sp3/+h+x6iGwo77wJ9/uPUjh4bTHrA
+PCWuso6VqU8BnmPA4cauC8vFwH5NM4hE1V5kzEKSQHTrRldR2kfGF6Up0Hzh3U+rierasqo7wJk
P3KcnzqCp9p+bi7i0ebwRtl7ARivhhQ92xeVSNNIbjepFrVD67s/9obTnIY5WI6T077Whn8Nd6vi
jESSTkuNx+kI/FO1djOPJQmWBszMg2fDcDNTnpBplNZjDHEiNGbbuypd043oXi5IGfL4ZOjefV5m
hSZ0Wp9bsDxQXdponPtjDhz2TLZdvkvGoN5lq8ifYUJ+A/+Un1SjrhvZF8dGTw/pnM0Xms7XXdf5
5V5Msj/kmfmlHmvitdKBt4xj0I/G8ZYccg5oRIHovPkKDtiOgnU9uDNz8jkdTvGYzvvanzSHqo5B
RLecM7RzzrArKbjGdrt3rWk5ksvgUSXIF5XmnJTrYb5LoCqHnqjgatpBTvs4TjIUDcGVL/t7UpXa
B5AoBXDN1btD0xecTdCtIoYr3Vs8gXid4Ervg07MzGYG62zQaLz6fuAskTOpTQHNhg7fPuQ9a4Sq
7+oTTzt9V9+/yBDTfOsYHNDcX/dOPU3rjU+S2g4OugDDBs98iovPhcf5c8h4tTV2/qnINWg7f/b3
jGE/rZB1rgJyX3YAMqkGpRqDSFT5/NS4TkUxg0bqnIG3WlBacO9D2qJocKUfrF+Rh9mvMJNFczcG
HA5tuvrWASvzjFpgafLhMJqpeS7yqn0llYh+YKj5opduWa3NxjB+LjIrY8LYtI8o28QFoke1MxwG
nGrtz9dtywrHIS6uXL+tGYfVlyVyQciY9FzaoB2iaStuLDjIZ9Qc+RNM9hTNUzqd20MMWotzdjT4
cVns+pZ1sK/jfkp3vbKouoZ6as1zmCU8fc6oZv8bhz6SGLUSwd6fITQBPCR9rpvOZ4Ap94bwhnNf
VXY0p4Z3G1TzcmAmkV+PS1rfp239ZveJfcVDDO+uKo27pqjubAmhsO8N9xNjkSOt4++iz/3I6PNL
Twu2wtXFaK4spSN406TAe0keowFK1/HC95IvTtk8MnlU0ZKtuONM45THHJHtLLufCwZ57kJvivfw
md85xve6Q2PQBHIHReyY20RyzN06ndghDkKgI/J5SPaVkS8A/crCjSwRW7yZveIqkeYnDSCNqZt1
ZPLVwoSZLlp3tE+2Ywy7GLLsTmfTYfUL7v00Ddkt/C9NOV8zjxxT7DBLBTsLgcCj3Y7yOvEqSYBO
P4y7Ju/NnfTt8WSlxUKWkN0/rqBLcGLx8lbdNw5A4z0SPFQOzUTgBlAadFfz/B3v1AMNouygmLcw
qb+HKksAUR9I6u/pgRI0DyuTfaJTxXQoVPu8BlVAe5bAyXgw+WmskZn45NXb6WLqJ2yy4TIHY36Z
CCGgXEzy0Sk896qcRHlAyJBBTLXxEznflqBaYWT6Idemv+XnK31w5cHmQF87Xsq0q92DbRmvyvS9
PX0i/2TPmXntw6rmqWOFxRY6lQl85g49lxkOufDOHNQBE/jaZdxZa2Fdr834pRDddKUKqziWxAjt
SzItLhhGDtfO3LmhNutvNesxalVWoMdGthpWdfLdSzOUQphex/lAR/9ysXnSgg362CBnY2hxVnX6
UhoysgKdnlUOgg7SmSyK8RoukGNmLHV7oP7BpG94zYEo5TOsnueM3s8DRZIRIzl7GcuoGtRO9ygi
htz6FCTjNcbWy4o0OTpjjT60Feh/lJqiiEpXqn2yBu1lnvcG8p08RadvwyGsiaIoksmKvDRuwi7D
tz70bnumaLzxfRF+ZcHyVFljswNCTjufu1QMuCkIWqhCNef3xC88GWOxMN8K2jAQcxyO07Lyqhe3
TQVCsawFMy0m5llcDRdGMdUHxKBnjOrmiESTOmwaGpVOYWrED/5n0iFyOijGm2Mtn9aWWKeR9vu+
6PXlNMGiM7SAmw+NJWardb9vzefTtMrvFpwhf2d5etwXlArhZK3rqeZmXREGUnMC+Sn+/n8hg9ff
wRf23/8DM9jwHwe6Ml9HDFj/H/jCAhxL/2dB/BGD29v3X/Xw29//bz28vWneNwgCFAQ4NuCB/pcc
3gr+E9zFlhZOaLHkr2AS+5cTzLX+U4LYISjWhrmGUet/jGCO+584dDHQIobH2fpvauF/GoT+RwmP
+YvGPfH1vsTbLBHHbHiAX3AfU8n0y/A28Sis3nOOUOtNYHYpyIaA0nXtFYXppO/axDGOI8fhs0w3
4uyXm/Uvgf6vbrR31s+fnwFxGPwT3KbI8fmyv36G2csmp+q7LU0DtnOzmt21tIz+okXWFv39Uu+s
nz8vxX3l21rAknAhv7tUZdDFgnAaJqqpUPRsioW6G9Cyf3CdzXj1233lnQdd0gP0ZcEOcN453oqR
lDcfWeeugTtOfEszM+z2u+yIyt27nghO4yQXdznOlTrzRyYalWecOqmWNyGW/KpfJvEQkz3DGd1D
I7/zVy94KBYKl7NJ14K2+zRywE8a0sPCMdYDFZ7URbE3jQ5w3TI5GVqfwms/z+is0Uazp+7n0mIw
m5BB9Y2kH7mn6ZLUIU3podmlvszM0F5msexXX6HbsxKPOq8e3fXQG1VOTMqUynTfm2vrnkuyiD5C
lv3x6wT46APWO+Y8jJPvCS2zY5exNEzGN8n85nUzDiRtFOd//2neeebIf7BNnkZfWA4oCJSI26f4
Zcl3nZrszAAyL4HPnBkJZcQSY6pYWD2Pgca7ZxnYPFCDNvlZkFjWzeRTOmd9ZcPsHlVUORZqE7+1
kBqzmD5YOr97M7ePZ8Exc3j+bWlKV7x7InubUW3J+A80sE1+AlI1M9xmmQcGIOY+JX3x4e83xH6/
VrkiVnxMCdwQfOzinYlwrjgeOzGEdbvR2aNVQfLdxCXVGVLF7o3Mrs296OrqWdopLXfH1+oVlJWX
7TnDCk1zRaTnNvDj6qCLyhO7snfxkOZlu3z149VOjy1umgLr3YDSyGzbzv/375nrMfKBdufaoD7f
PdZq5SxZrDULx6we174cjwyq4UqP7lVrB9/+fr/eb1fcrsDF8YnWyHcET/nv68fAH1yujjRCMOvx
Veyu7hE40nJTG7HzgYf8p6n/121kuxZnMg5drrPZie3fr5XWcWEw3I3DWmcmhV3ZBtlB84DvBZLu
5azzARejkQLPjvDOTb6vog9u52RBUgO2yUICWSYmkVKekfsUt2nxOASzvEXsmYqdKJh0huaIqygy
XXJgmEUu5TUlLBXhKLJA7wAIoqedMq1vG9H2FHvOTOq2tu2R6okKdmGSrjuDFnFt38KEjoMb/tC7
m9ZFvM7CL5GCj0Z73tQwUKHAD2xUpOqg+0uy1LweWCQpLcYunT7y+v5u8vr5IAVSSvzSDhjEP36n
wg86pIs9vxM6zG5n2W3Vh749c4YgVVE81k3Zv5AnFFjhOozecdUWnKuOI+JNHyz5t7kcaMUQeta/
9k0Qv2AO9m69LvduJQ3oOiQiobBhKo7BUw/5gWYp+YC45v53HfEPr0ZrW7nvFwArQG7FwIb32xbj
L5vVWPYg5wSaK7JJ8uogllpfOEbMjCcYwAjUqSzDDal8HAXeycG15rAk+3Xfe3hTV13nZcjU3zvH
k60eHa/Fr2Hw2omqsSDQ8+8fdlv4f3xWNDWk+7J/CfPdZ439nn1m21jzApEuU/lyJwaCt/9+le3N
+ftVgHRCpQDe4PJefc+1bMmiS+IO9Z2FCW9Xm3K+tIisdMKqbaD7gJ5iZJBgSkbX2d/+/dp/lEvb
y8NCyAPskafSeW+cB6ulaYe3yW6s0uUVL1EWMXtbrlEEJY9NAvOGNEyHkEg0OR19AmPOIvAk6oPP
8ec7gk8A0oQdW3obM/v3VSE7GifKpYwx0lUdUkj6l6KBk+EudUG6UG15Hzj4/+mCMETpnEIT5ST9
vkRba60dc0h29pY8VS+NdzZ6DGeaeSBYZJTVB++kP5cS4Ct2PaiEqOv/4C+OLBtGKjgTprLTUcvZ
aEcmy0ev2n+8CmWgEHAYSIl/99oo5wAFFJnCzJEC92yYzB6XuSU/KG//8SoAwzwgKhYrd9unfnmE
J+YP/hLwXQK8Ghtht4sMk0v9fWn+01UQg8No4TDPc/Huu1QxW7R2kckXnUHWYscwW4yQvP8vruIT
jkEBDY/xJ+jhl+8ikso1/U0CKltVYrkmuvFsojV1//fL/PmMOzxmkleeTSQ6uIbfbxlzbSZVFT8M
0ZjToXFm59DyV49FXjAL8yCVkRWm0GLXzgdf8Oc3+H17gVMhsRZCreIf1rvyq51xE/UxmxhJzs6e
6WfzMHaGOiDaq5nmBgsejXHFgavqg3LfCCJCQy/iXRyjpv37Xdj2y3cfBWCGxfb9k1XzHqInZntL
Y1bZdrPbr4w8UDE6dCQCd/kX0QUyyz8DQd6BMbaXJYcVTqLca4sCyntXA3oEPs+mSyehIXXgiac9
IC8lV1qixJeui/kpm+Qhm5iDM43JZOiXeXxZOU2MoC1R6VM7TjK+qfiv3M+uqjDqABQyDpUiFhGF
rFrZFNeMKM7AGWhBu3rRBBpYBXrZgYgGdE+9qYnEdlFWQyANvONg9s6Z62tQAf/ufXVZVNAmGZxR
Frx3f88986cltklxQIsGa9qxdkYyonh0iAL++6X+3DcpHxyPtenRpcKJ/vtC5rRQbkMgpk6oZ75P
zTJeGiOekdEOfjRdPX5Q8/y5YsSG0bTINKBjH/jbn//yeKJfrZx14nILCOIwN9q5DkdyvInHho73
wW18j7ZjzfClOK/zDrbB9/18Wf5ytYqwOLcY0CGVdr+GLbKbc4bP7TlWgPiA6NY8TKUjn6qSVBFM
xP3JpLWFwgUb4N/v8p/bhYdZjqOjRUVgI0b7/Ws72s80IgIEUXppn8n5HI7Z3Pt08foO6IZy4vXE
9Fns8bOID0r0P2/5tq8juGBv/4cza7G4Foo1bvmI+wr1F+f6gcBSdPvzRzf8/RbPjNV3LY4dG55W
BH+ccmIsLIORq12Vqzerdo0olnbywRL6+Sr/ddfhoAFbdoPt8sUs/vf7zcwL0ZAgaWLEWDEkg0MJ
4uMSO7SINIJbOsNOIRzS6BYzOxmEvFLxOLWxRLOeLREluY9ejKA0b0t8LUxoCHRWL7uxoCWaTrOW
d2wGQkWou4W5G2sje9bQy0gg6depuU1UV7Skk1YoX/++SN7/UHwvjrgS8BItNR7Jd4vEQo9mdYpE
+lyuxXWyohFYmJNcakc0H9zDP38oB6imBxA8AINq++9eX7nrtkm14mUxBtSPs2EEUaOt8oMv9PMt
+Psv5bgM9zZalLudEd79UktKD0eV/biDNtd9nssUpRZtJybxM875G52Lyoc0ptWnERk3+7k22ArS
Mh1eqmEE99DQbafl42U2jlfdGP3OQJtc7jp3qkRk1FU90dOPe5SQjlMj8a2TEcjQmscf1Zd/FNY8
uDQeaBqYbCRYXN5VtMGUjWtHS343lvmDRc7w12FSHgVtJs/dweXVOwv7fgbO8BCnurtkhut8AH/+
81fjAZNsZVDh8JO+p+cqxti6jB2k4fAV0BvAQLYy6Dt/X4b/cBXKQL4hP9t2oXd1Gg4ZBgdNzXCl
48zSQnQ76Vib+w+u8k+XAQtF69ikhA7Eu9WejojAVV2OO+TeMcgdfxoYVMqi/+RqQpvkNOibHgzy
fSsz8hfzYn7Eoe5MGIyCluRI4LdEBRkUQiF7P/JDZr7tUcNN/dHptb+K17j0DlinzOTQ57r6Evca
Syi6a5zAgSFEwYBZMrqybD1GSxu3KHBN3GYa7dlVllrjcwMYA3UAWnbsPsM8X61Fz9wiw9eLI3nS
5ed8yOYR5R5++F1cd/q1ap31jejibDMdbpm6vQ7qxzIp6giOhvwI5fzHG87dEDESpPJG1wqQfv++
Fxar5uBjzfjt7GF67mQV/FCZLM+yLvYfVOYUUW8PzYw0GpdaDAcjqjllkJOtVvURtfB9egZw7K2G
YArJK5cf9T2DNLUq5LC1mHeOfV/E4Y6gV03yJpXqBxvLPzyMdNJokG9wHI6Z8l0x2C7AtxODcGkG
b5jCVlesFVwvQWd26GFHA7LQSb3rcUcv+9ZWRKB7qpL2rakS++HvK/nPr80+akMIpyjlS3vvq4x5
SON42SLF7SlGoB8LJhaslykIiLzK1I9BimE+8oIq2ygzM/uC8YVFxwuMns8ryMyemH8g6xxbQ33w
7v9zffDZnK1FRx1kw6l/t2tVVjdZnVE0u2QGD3ewlizez7mvfoi2aMpT1gWlDQUERATW/IUQLV/7
o0KnERsX7RQQJ/v3m/XfFd7v7wTJxsK9YtkKm9fD7ytWIcwdE5AyaLFzsuiRU+ODqoNytQ4zE+Rs
zwnCv3PqOMeqycvicz7WI7C2Qhqfq2wxH0fV2M8uzrhPVbHACkaQCTTHXmGwGWp6tsxhfqBPFT9A
qK+KyOkX68ouU6cJqaj5QrOL+9SNByO5bQaSdLDWMbrllQJ25Jz4NnFl0/j/gqzC+FE5fYnU3hZb
7p0fx09bUDCbT1vL02CNwRvVs88smR3L2ac+QBt8OY3j7Hy8FPgCqJeYehDN+UpJ45/HDEeWkLhZ
i0qQLtj3zO4mvIKji8LfRAoNxkA0iJ7ZVV6mYEIwWsu0/tIJdhv60hbcP2WWdLttr5cas90i3jqy
gtnAfD9TUU470QPavKDrK5qNGDSCkkf0JKpxupy1WWaI+xfxRZC/uPXl0vrJZYLBPpV4UE2DpAQ1
o+0JJ0oO8gY5OJ6e/CwnN7UOZ8R1wQbfqGUUE6LzONTYk44Zqd73ymn6x1iRBIaewaTxwnGUgqKJ
VXGNO3Z8cniJtBH+yeJ7ixvti58u+SXhvumE10H5aeRVa/1mzl69t6sFcy00aGbXgWq8YcPF9BcB
Cc6kVQEV+t6NxFXtMBesT0ZOxFLo6MSwT4OwmX4Udanj0B5KPzuMusHTSbkgXxux4gSe4uBOSEX2
COGLtqZDrNTX0WL9hA1M9gQXe19+rUQNVDxHQXpVFxV2Y4TZ4zUNpfolJQjomaR4fAjJ0qM5bBUz
u4PLqYfzvmfggNssdv4FlNN8N0onrq4gXwVzNKPgUjSwYw1YR1XVdVB1G82wdqgezLJR/bVSToUN
Fu8llc4S53UkEJ11YY7sZNxhIuarmkjsrb3ddKkZgergzYK4QJLnJQy64Q2qX1qxBWyY2FOeR+Y4
zfcb6SySER3qeHnUfk2e9bwYhLaJri/G3cJ0IOpwfDGoI/EIiIg5YpQvSkIeD3Zp2actw2a7edgp
GoyIm7TRXGVoLtmEa6weEAs0gdsdjKqQMzzCeHxos81jggktfWl65Cy7aV31lyoue2KkEcmlB+VJ
7MgxJ6bLeM3TR22Paf+ktLmQN+u0U74PClcNYAcL9P8OYna1B1eDrKEWnL93+LvodujZC/oLet3t
Y5YBb9tZ2nZ4JlGN3qGD2OyuS7Z8nzHxXhTtYJdHWU/6oahqkBNGS6nPx6nqz6PeuEDjLIfLxPdb
ygNdGScrE/JziV/hZW597E5bDUZUL+J6HmxrFBARkeM/KBOm1kWxeKMdtiOmCj21QXrEdMAcIcvZ
e/F3ojTajUhuh8ia1fy5EemCXAcs+G02u2aLjKRX7nnblshQbBNf0gV4CMHMNUf63sw+ik3ybev7
zPbj5jS1xuyhBUHThuwxkM2OIzDu6hgCgRV1wxgcR6MgkaZCzT8d4HmVapd2ju4jxggQM8uZCckM
LWHh9K3w0IGIMI9wxC15SPN2WrCyLem3OenWBFlfPBwMD/09uY7Gpe3QMNwtGMdfOVtJroqu4LZM
dBtETHwokwu/st+S1HXlzmkNw4/qnsoktJjOXE2l5++ReM/OZjXNg73TQjRi0lnn8QEUWNqezHSM
rXD0ddWemWaVPWJdc9NIkHrphjJ2SI5gC5+ItQQVW6KJQwscgp0oq3BJUTRE7liAHXGD3ts2/s5h
ttyq4RvsnC103p4cfJK4A8yzuSvMDkeSqO/l2i3fy1pm5QFBt/PiokvrdipxeHkg1wry3TCj3twj
BhxAE/SrjqpqaUx2RklE9bjiBougorvrbe336avCGDxdItut1Nnom4PeiXFixpMFHF0Jg8ZwG+XK
bCIENT5uDZWtP9bGmz7NtsFB1gblE4Szx4TKQqWD8BXhveo+rWYuDujMN0YJ3qxYX8h+oJdQmdeb
pcqQyavRytdKGMc6YWKUx3OEgrhAojTvW9cIq0I91Jm8Bbj24GvWDPNJtPk3WUeOKyhWTo37qSi+
Q3g7IO47CXSzPmPmRnjYN7BjjkEZka+L4WWI0G0rcCvBUabep7yrnsHN7Nx2uFisOP/U5Nn1tOgL
4ZWvOXgi0TdXq/W5UQ9FQtKY80aocFhZ8uTyXxiW7FCOKYYSvATlLA9Qf8CXuD2en8EjMNfpBbJ/
vga5xbHzJUk3JkFL5xrT540ySrMKUyuFMFJLam9aFPMZs4YLOqn8XadjXxPkw5aDWd0mMZJ8s+uO
mRweFFkuZsKDoarmCkUp2y4uYoZ3d/jDTqOBkd+bq09j3z9TbzwMRkF/cUynL9go+zPse8dmWb9g
Y9x3Q3CV2OKC3/8eTsIjjpczkeklxDl277fJXe6BWy0e/eTKEaQkK/KdyMrJEpSrmF/a6UfRJeeS
6j2uAjhJyfhotcmVm4Jxy+dpPTprip7YwROXTZ+qwTpO2sBC7spTbzpIhfOvkLB23QgesYS2Xk82
bNgZrT/GMWk5L7Nh31opvbeU6YwJ2crOxigI4nrXAlYtsCRKvqYXkvh0HLGuOSl6VVx1kYELPKxS
/HRGmfAxbr1KvGhreja6F4fA8cTI3/Kx/DbEDLjmob6y8/kywYGAaJV6qLqJy1lhPLROeWI5XyCf
jbyE6p0DgefcSrFgx5spmSPamkeTbX5rWED7rly/Zc6XiRn9JJabKRFYghRyNi9D6WmeJUp095Pl
+5qGFg4xnvVpb/rNN9cqsLDqa1oC2Gs7gYE5p1kw9p9tY2g2Ev5tmfVnDfpgmSfmzlzVKw/+TeMv
5alZapK1JFtc18z34BMgMzjjW6EKrVA85sxSrYo8+HCWW0hzfTWNrXnZ49k88GL2n1OWjnsyMREg
ozjzl+HMjIm/9Nv+stAMmaV/2QkSh0dMVHiPjGsvh88We3gXm2w+i6ljjulQfOPYm+7Wqv+e29XD
5FufZZ+iMh6+Ir/H2zC0rTRPGK44bQnskfGubpr4soC4/OTVjvEFt7X1rbLLZNnZJMtB0aYGSQiK
zlEHlFYS3AV+a+eh4KhIDUmBFUTjsHT3hNN3wYlAHBugmbnA/k0H2yJQE+R6RsxLCW6ssMf1JYdf
Fu+WdMnqSMctZp0+1cW19DvP2i8dzbPS2d4tg500fDzpet+DCbBC5OTNpMEYNOYRSqnLwKI1rMjF
13UTByLDP8VTkYYpehu5U/4mQQrYDV5nZtqvQEiRdY7OsOL/rTQoY6QwsAKaFisH4A/YBLvJdrAb
1hRZ54sJ2G5vrv1ohbR9J/ZINLhOyLe2vlamW991djrfu96k80ORpDT+Qcf0sC/LIo6Rhaw47Lre
97+lECK/jK7GTj7jer6Tmocr6koc+DvsbhPb12iI3YQnDLM9faHzkbxjwtmdFdtSu+SUjUU69tgQ
5YqKs4kLQJEDpnJOO33XgQLg5XLvg1JeeQ+mO9MIBjSi2WSFZAJA3FEdssmNBkkypeXOlCFitvq3
dnBn/krle/cBWdUVbllM3Ij2GzbLdmnAPkvdWsshxWbuhhU5hT+WGHk6j1qvIRZ1pXaR8QRSRc7k
iJzXyER1O9kFmuKUppe+6OSKHGyxtHPvwJNprjs22GJnUqPJPWOp5AKTBc4Kx5yGKtSGEj/yuuPn
azqVPLsaE00oZJm+WvAi271XjD1yVEtfNsuQbOoEtTB+jFXH114HE5C3PUCn9ite7R6u7z4sErmm
iKETtO+TmJJu18quYu0gZL9dGWJ2+wxYwmOZI4iK0F3ET7Ib6lcCybHbE/VifbXjNOD/KrO9cWmL
XxWLY1WnSq8VZZlTIg7Kum2wB1UvyA8Umzo5b7oqWOCwJDCb3aFDl0AD17ykFwKBgpZHgS/bC7L7
YrKqC6Mrm2dJXvq16W1rdzFG7jJzSGPrJk8TGuDGBCzi28YmklsZTYmmpjpXRWx/YfO2g11srbzZ
faUp31yhAszZpR/X4Lzb5JQTqPGSACLUEVZGqXd+5SGlm21HvZpu0tyafe7wYBP9EXp2Xj1NRdlg
9im36S5aG4ECI+ZpJCCv9l9A/hboSxYf4G5Zt9NpIKVhq5DM6iIbvczcOTSyLGTpcXZnJIMKIjpi
zG0zaAg3sTcFULLzxXPOxNrra8gIPk7/vp5eOWdAIIfAB46y1UVzZcku7UKIRelry7/wgvdNVryD
fRskPaN2WvFV41NDDEYTSu72eGvFZf2VlHGGfVoZ9teGrL0rZEjK2gXaoJ9mUHi/wfhRd5lVrZwM
ZGX5x2pwcxyA8X9xdia9bXPZFv1FBHjZcypRkuU+tmPHmRBJ7LBvL/tfX4t+k5gSTHwPhUoNUghF
8vI25+y9tkNljG1nieUu1kKeKObIbN9MLby/2lBTfQ+LDmCpi7RG7sqpM82LoES+eK8bZV16dj+1
fyjOYBx0Mt19tOB93PPPdq+pKDjK4/YeH0NSmzhoc5AEmy6r5q+ocv+hwrvx2tQW1Bk03MxNMEts
DkFwx8CicgztbuK+CS/qOg/TfQAwotxhDmRHa/kk7BHpGFH2GEc5ll4fGQqQcm1q4h1pQ9GLCML0
xXeRv2JTHPi7sUxq+lhWhkcthZvQMF4aSBMBFvecUgFi/wwb50Zvsv46qpUw2XUjAYPbruHIvtWD
ge+lYxtwdAIONRwlSgylNOmh/dpqZHs4LeoXoGlFQ80ttdWtZeFSnxI/N7CE9o3jEVvFzwmUYYDG
AYTukNnmVSzheHR1B3aT/Froy5xS6W8ACgXXEkHId0X7Jxpm53yOrCWFRczOUaoKAfdpq+BsqvyY
D7zWC4LGiRsf/jj5yNzv5L3Pzhbe6zM7WgVzsuGzywomc2BVCc3wfhzz4ClQLfkdtCpkizDIemNH
xYIxUcUNC7c7UO/wGmW0m31I1BFhdGJwj4y5BPtwNsDnA5w0giXA+iEOZuFgdmlQhnqDtEW/jS0Y
BOBl3eA+tEdAWSDtFLpQKOzhlXUmZxHpFp2zmQyluUL2gNE8zTiMeGXY2Te4ZpRgJ0Rlv1Y5aSwb
lNDqr5H5TNt3Za2+tlY9vWtjV/7G3Ipvfxoq+wYgaWhv9D7wv40hNKlDOtbNo8JOAqqDjBhifj1n
nsaGHVQHDtFzhUtX43eRtoLBEFYR3j5J9Wmjo/v5nTJx4Z1LMXuSIIF7w8M2L7FyNm1zgDeF76SX
U0vsDY7hcUcZtYR5pkDTYPHK42+UAwz1cmTpqvmUg0kesBhPXiKN4K6h5g2uWfXZ3IRBpys7Yk9S
k3HF+uWBbQvuzRrj/I0lqYnCo4jAh8TjBBm2VSasA2Et0h9Z05pvQmWRYX1qCahpdUAVikIZe9Cm
aDoYk1X8jBM303fYArMtoLGpumizMflD/dG6IaGuuS0kRiNKGl1JXkJa97+cHtxcF7gUmZATfugB
DCX7j9IalhhaRth4EAvNPehFo02LJ1H4MdRIV+bxFVSD4YbD8UrKxkkrhYtA/nMAeggsI8sgKdEB
g2LrRiwB0ALSfHhQSYYH9+vS7Yks2eALIN3FpNGAJ8BZSms0RQ9rSj0lzuqgvBnB6LMSSOMlhwkO
CDYVMIhc/U7PKWtTa893Spo9aaRKw2XDJlYhE/NGKTnqGWyqvv5xJ73Tj99mkZ/pcmDCGfi5qjzk
wKcztsPb2dq50fI63JuF/5A78bDSuBLLXv78GEzUiI7m4JtwP8TK/4gKUEjEGn7skumjbwjTkLX9
1y0Mdi5ZESMe6QrPnDd4RWw1e8sGptu0SfA6CUclkk1zzE1nNypwCn3cARHJL51Gpd4VU3QoICR+
//rBfMiBPtXb+bkca1GSA4Cfm7CLJ0MvPBXgDADZhhlYwoouqe1CO8QeeWyjsN6HKdSGmAnn0uLH
g0yI2stI9V/cLHC9hO3LAyWqgIONrt44Ei7OZsqMEMG+Q37JINbyss+MZlTljB4LDSN9gvlV//N8
2RXmihjR4RjAp95lnrq/wxL22dfP5cxVNAtOJ11dEvNO9HuqXmdlHIHMhk0RXVPYBVvbyW7/9VVO
O+C08Sm3zcYVumIkDX6+GQ4eBJ7iMNo6iUYIgaO5JDuO9ZsJKoQOSOjegFmzt1MdMqmWhXVTDXPt
PYObnmzQyhJRMxCXkgyiOIxqAwpn8pXpiqJfeJmmtjzIwTEfDWvsyRjBVvv1zz/9qvj1H6GCOtoV
mnqff31UaNLJ1WrGA7B34H0plCtRB0pT/leB/PxVcfgjFlZF9KQai3Zw2aeibwg+QtRRwBqKAnC6
bsH3rFl/ilaN1r7ieeJdfBaQt9CRfKhFXXMxylpV4TAvhmILErO7hdjJ2mQYWAHx8h+R5pj7qoUj
2ttATymVFZ5ud4Ak5Zj9R6UsN448AkcJdl/E+kvNjCrGbLCpVW9N0TbvSix9zC347ixqbJTdc2tF
+nH6Tg20pDQqKfbQPF2qkwdfNcN65PzktnV+Zxky/wEjxAZBmsQr69K5S7FazFPz/GqXKhNHAUqG
KI8KQoD7d4OIAwihTx0cvrDrrnxqpx80B1oeo2o5hmVzc5/HKqekQddZmLDBYJYi4tjwwoxl4Osv
4tx0irONEcoSQNjhsuFeAEJyyIFGOTM0vrnNXdN/cZCZ+TutyyeMVIkugMUZ1iDvxdTCXRAmwpBN
SheWIPpkUNgDll11q03Uyjc1dpQ7PPnWUydjqbD3z6YW8EkSPE8QvvqVWe/MG8H2pSEX4N0jpVw8
JKWMIooXYYn0YTI9bRiU2ygX+bUvWuv56ydlnXxg/PMOejd2DHgDlsGTVefXYnQmaHs9MK6wTqaj
IrLyWOn0IxO9jFfmqnPX+9htMa2zzi2D02K/8HH3imzb+qN56NugJcjGqneqmwG3mDANrWw55i3F
5xnEZNmgu86mC2GQsZhBukb0tpCsUynabE4Bmv8Ya051Y9fCJjQByMqmDZrHUTgTddM8Sdd6+6dC
OAuhDro+c96PuBgUF0OeEziwY2gSVpNnb2BM3Ku4yF1Kw5ViGl4wJr2CDHaoNZz6ifpWu4Ehr7PS
CYaNzmdItlcQDCN29tJ5sUQMVcv2Z7d5ldm0RBy18BXOjSPwhzA2aBH4dRr+sSMS3ZAQ5ka5KxxD
WkfanaqzMccqedXZTBBWGSXjcJNEPmVquvUGJdYIaMbW9hvATACPVBukY0nMZFINDRQbuzLAnvf2
o2gnBFyo4Ej90sdcU6/Y+84HVBRLJBZpKjVCxA7Bc9u62t+p9ymox6HxIqMKWInfxvKvzCf5O+Mi
7QWyEDCOeYKvcZvVmfWOcxNsoAtcrfIMDsHuS1c3BapIrQHa6KoFIMchb2GXmlYfvTZaXr1S/Wju
AVSA5GeVb57DFhLyFjRDiVSYkh/IPYk47HrSR3Z9WmDgW2LDJULPz03Ck9LUSH/UEbyOTVGbdkxt
iyP3RU91GQQf3QoFOkfXHGXpuG+GXRcPwYgEbFeKfHodYvT+QBIBJ+3VsacgqtmwvfFFdhEFc06T
m9Gh9b0ZsWC+qMLov2tG0Sk0gmN6jlVnicqzkTJ0mx6lDMl6g+LkIDslqFgMl+LWSHM0IWM+DYGH
ZBw4Y9eG+WNCPYy6H0XKa+4u/huVHXXAZsw6ZSdbI/qrtFl1RFhfUysNhvApDvRJbJLegaXcpXKT
gN/hcr5Bw6VxQe5scHanv0EzQjVvzO7p6+nmdPq3NIMFVJCqpOI7XnyN1aBFbhaFGHqIE9nR2td2
FrzJlW/+Y3r//NGzV2Qbh0iKC1nOPAv9szkN3C5DzUFPNxur2oMVlvwaeT415CpXPXIcj3bNlEIC
U6CB5PDyvQ7hLwpLEMCUCe2r2JHDTcNWa1vSSI0AbwTqNRY4pBE1JMAmq5tLDuqlVylF5WUd5ZKv
H9SZeZJTHFMWGx9HsGR+vgM4kaXBV5bBJ8vNW72PAy/Xqvoy0FVaMDpD5+vrnfgVMOXgt+KKjFQu
K+Y3988jg2ulho7BVk54ysN0Yf5I99nBv5j+ppc9YU/Zyis6s0JzPQYA7hyHeYcc0k/XK+K8a7U2
L7fez+PD+8PxeNjsthf9xvvWb1Y2OKeD7vOlFssp3bNMrTsuNciXAZAQlcC1uznzuj7dzeLpjWAY
fXW+m6v9055bORwOfx+vvq3cyJlxPd8J2lbM/A6r2uL8XPTQR/n6y221k9+HaxD0992FeZXuwdxs
iy1EwANqkyON/sCb7pW9+/r1KDndmHBt/OWcxfgJJ545SjPkManQcw0KkZvB75wj31K5r5vJWbnX
05f2f5fQGSCczpbG99JvdaWuGqDylRa8SMTYbPrd/2p0YDOq8l+O80SewBxcfGZaldGjJbiYfWKU
PlVBbj6A+6KfmYRrMutTNSTXcsikdnl8+O2WdzRZ/WCMZgUFdbTaywG1zLbuaGdUSFBSWk9q8DPN
lN6LcYLs41wLWy/SSuvmv79CrPHEWxBAzwF+cdSlfUfPgBc5s4GaHc3G/mjE+bNbh+rKEebcG6Qd
wCihqGZybvr8hWMaiwsrYiWNlag/IlOejiXBWWsT11wZWcz1gjFJHYKoSBwki4kEoY+jdTbUWNbC
rj3YUwA8fgzdBi2PrrS7QnFB/DVJIDjdZ+prVKrOY5aV4WNIssQ1/Z6J8oJpS5RK6SxMMemrEbfi
9y4xvBUc8a9fwJnHIpBsc5AkwAo/9mKqkDHtM3RIcxlQUlee/Z12UVYrD//cU0GZagvsNLztpZWl
VV0pRtpKtOm77Nonc+pbqHdyB2Ui/l4zPnWkDoNcGVzn7s3Cs8CaRR2Fbe/nVw73U3FTnRKnGbYm
UHm79Ebbz1bu7dyXNBdrXJykVFSt5doRiZQGnR6QyZobMcF8A5EGpMRUMWeyzJKgI7Uy1Ha+HmS4
yooJjTEQsu7KLUdVrkz9Z6ZEDRMxWiXXZXe7PNAoUSLFh5aZw3JMKBxFZCSqkN+0OvS+HjlnLkVx
ECsh+0qKmh8q4n+WaCiq4SBCAbpb2vY+r1Ecooy6otv335XbuE7AVJhUeXBnnoTOY9HtTPb7zFX6
xGF9Ahi+wyZd3inUfL7FUDmP2hTW35IaqCg6c/qMSu7efn2/H4fPxac9F/44BDNXUQ9ZbONKa0Bx
Q5jadiDJTIK3LqcbsxgN5OO+LD3FCf/WQ6jvgiAhR0nro298Wsbb4MDrRXUi+KNygcFmWH+L1DjW
E95PgfSkOvgdbPgNmpChw5pEazlOU8C+6qzvy6r4eRhFvjJSznySuoODwqFvxtpmL+5mJuRjGxkZ
H+SBPNPncB7pWXYg75x4J9Te/Q4AIVx5hmfGDK5kAdnRYYE7ccCmRYPkuGfRAbyBbqMV8bVsK4R0
TqiunHQ5VJ9OxTRRaD04sEdYVRerKa3nJMzCWNkMFfoaeFhghTdhyHmmi1PkZmpX0FGHJYu4DdF3
8hQR3rhTA736locSICaxiqPbKtd1m0ds3qNM9T1Q7/HTZM2qRLNJUXWSQ5C0O4C/qTxg+xVka/iF
bl4GwrV/aUkhfpXWpP8G6ifAqxMldtuhclc4MZoWVmOfjiNmMpnB9RAF1PRwGLLvI3RktjUlYaEb
/MTKfROKPt6K1k1v8bNaP5Qkt6+KpCSRfPLV4TapQIJtO6cSt8jDg8YziBgLt3ZTle8t3ORiM2Ra
gcB6tOHB+4ZSppuyja0nIGvipQuG8oeOXLyafbHl+KDYTu7v4WNqrWdnlXLZ9CUtSToG8aXrhiOn
dRq+D6kaWMYGxz4E3zrsiQqk/qmYd+S9JXwHUOySTWcGCE1w7lzSnUOGWQVjdRNSUyJiXU6l742j
I/manL53Mf6r/Oq58OJghdEVe5/5Gdo+N0M5tWXZRbpnuTktG1MLQMeqqL59kCB2dOcAliO+cJSE
rruyH29ba0z0PbmwiNNTkJsko6ZB/Fz7GekuNKXrX6BxoWbUTN3xzk4xiZH/l/OvEs41QTXVzPoa
wZRDCMVUq+Em8/OGBAql0aI9DEVOtoyuEqOvUXbD1hmaqTlMNZRztLvxRDgi3YLLnoDb0StLp/sO
fwWxlUKfrPL6IS6Pqenb2XU2ADv2M/rCG4B48o0awTRtK6lGKeR4K7zp2gj6HWr+9iatIGIeJNIs
JHCEyzlbJKnOe0ilhXfLrV3bpTojM1OI24SxJNJEuNh1iCaHSk3B9isFUgajHIzdqCbOG5WiIbms
tZGILDNFhmO25ah4aMkHc+cACH0th6Al1Fft+siLaAshHsjZMm7CnPidjTag10Rk4FDF6E03uFOb
UWcQG74O8bOvR8Q2Gl3MXaFa6R9mFCpsVZHkRDr086MuLNE1BwIqm2wnEm0o9xN2SuIUS1lVFz6W
MgclNphgiIpw7veZ1RukJeVFZ11MuLIo10hR6oz8EPE6AzGjuRYW5Dp3igG4WU3Gn3Ut/O7ShI4I
4zIhqm7XfvSGcj8tyw1g4RAjM1BBikxkqJnbKgyS6TB2Q21hCBVFCVqQLMGDi646niMVe+QtpWJr
xDxHdn6cyg55b8DnS5RM7fSPgV0ExgWrlEFkWh311wWa+peOBesXjEVwHgmLJEKszCWlBEFoKSC4
Wq1+57YJLK1o0ALME1HwFjVq/tRD6wU6LIVZXBuyZ6IED85giS3KPDunM1pE3LXv/zbGsXmWdqIR
ftH39nvFvgO3WyeTfpejTSUGNSrU186h9boRKq09HAW++4qQ0UfR08X3JgKb7yRzaQ9h1nPiVnsS
v1GT5vlWcdIJoYXZiMu4zWp9l6hW8DZipv+OLqJ4/nqtPbNzY6uOPQq/LnVza3EsMHHamtnEyQ6V
vrNN2T7dZoqavH19Ff30MvzbOIooB3Iawn72eYNokfM0Tg2XAfezm7zGg+5+ox9BgXiEBe6rG/dW
HJSH5GK4AAy8Jd/hUOzTndgVe3OHwWST34wXzg4Nw8o6eaZt/vmXzb/8n81VTaJkHQh+WbIhZNR7
B4m2e0fLsnmEGe1h6FnZDZzxfH2+4GKxLGg49NF8wWzz+2FzfN3uvn37+mmfrv2fr7DYcERjgGZw
4AqK3Wy06joAbFXF+68vcu6N0srRrRn8x3qwuA3R6A29Ilbrkhbkzq46JhTdXXPInbkVzkrss6lQ
uXQ7F7cSS2RyIUygbaKk9dFsTBUU9ZDdy5KQ0q9v6LRhAM1QnTvaKqhutk2fB0Ji5ujq4bkgnC2Q
FgU1de2SVIvfkE6tSxIjMJMAR5BPlVIH/YUZB8ra0NBO9lF4APFocrwxYXV9fEX/jEV0hvTJyI/c
dh2hlA+4EbNyK1shCvRmpo/lRwnC+x6hyasS6tal0mHBP7hGUO1KvFocLYMpWvtAzrxouoO2zYaK
p4OP8vNzKUISfAaQcuippPEdzneOzIpneGUVecU+IDOMPz3JTsTOtR3bNCsQqQu/t0fI1ap69ssM
1fGHYUX6uB0BCf/6+rWdabPAvpwLigBy5qrDYgbDnzzaokNULxIzzq/peaDNlFLgHiN+KmQHoEVz
HIPj2zUIX9m8AVaFpJ2XiklEuJTJrypzovuuk9Os/dbGnC1jU+ITh3t6SLWE4AeYB5jW7KpSqoPi
hsnRIj8ddHVZYSmp2gpQ89e3dQLuokuKfoVOoEmdlESnxXDMSdtt8UpiW01I0ebQnug3uS+7t3qs
+3u21aW/7TLNbTl2juWfXDK7QhYsjUclHEj5TaQ+7PTedZSjKZL2IbSoKMNHhge4zTFIGLuVHzyr
DT4f2uAos6WijoySyp5ppP9OpFTOqnZw6fCRmpLPOL/p0dGzdlvZefIou3ZEUquKP1MyRT9Djsp7
HEZatjIrnSkR2DN4x+UUq6NYMBeViLYEvxPAj6FE0LvKFZt35E59N0XPqc7ea5u46fhzaArSLKJy
GnoCGMrql5zy5PfK85jH3eJ5oEHCQ8uBk4VvyVLpUnh+CQ2/rVk38DjLhrAk+KhXgWYMl7Fe2kfh
EGaT5NF438Th8J0BgTNHJMqdnfu+11MB2dG+HS84SSV7Fwb7gaa2cdPQqV8ZbfM0uvyt8AjRZjHR
wlBYfOMqMDBqZnxDKAKCfUtaIcgdRd+DAAi2/ljLlYdzZk5xQa5QKHJpDPLaP4+Vru1jm8BsAqlp
C90i2C0vqmYcLlZewZkh6dpzyQ0KCeLMZZN7qoKMRLQo3UZRSsPHH8gthDZkKuhWB2UKUDpKK9/Y
VoOPLFW7fNyYtOBfg0m1VqbR0yfsEMPhQIXirA9gZ/E5T3Y6jK5DXa5p3fZHJArY9HNCnDkRZY9I
M/r+9b2fkTYxYSMqE9QeMIEtoZxum9NK1GmF5bUj/T1HW7qTTaKof2Onn0iXrF3rj6WXOZHFCOLu
TSwLf6Ho1zi6rJYusa0Xxg3Ah76mMUySPY4H1WdmLWbzFcKd6leQ1sE3g8z433VvqcOuxeW7Wj0/
3QFwH2BQZsAa3JrlB135NSm+OWVeu3OV91TCUWCZFt+qmBoBmd3GDZvOCpeD0XlNbMZH37F7T0/x
t5Ixp2T3k0jHCyBNlIYm314pfJ6Zb1h6qJjxWhnI0LY+j+Qxrl0tCGlsSkLlyXLzQ6W7GYtgaFhx
bP1vRDTIg2z74LmmHIkAvlYg6I91MaxsHs48J43i66zKg2DEJubzD5EagVvDqFHSHlzzosFthQmr
Ma6ovK+pOc+sTSjzUM3CQYatd6LOInpvxHwCnlFOsbVXB6e5zCcrfTRtUrkEUBlSr1DWH1gNWsLH
hLxLyaG5ksIqL+y87o7ocfPbxG3cTRJVxZHwl+lCcO5KVmrup3MwBTBq0rRfVDYJy35wE6JOaMBf
kgrfq6/6IBt8hGpzVcSAtGyphJhqu/KIYtVYowSfVv249Kz6cNgb0P1ZbEta1dfrSScSqLTrbmQi
h4yzT4aE0gkTX0EH2Zkz6NQguvLjqaH/blfu7y7ueuIQOqmSjaS0Dm62XF7nZJuR+ywz29qk3Yj4
wgpqoa8sAqeTMvI2m7IrjSATottiirJlN00hM+VWT5z0mipG4FmiHv8fr8SxUC1SHQaqsOy8uRVH
dAKgEvLOi+4xyWy8tyxMbwO7lvtGVgOHYV+S7sJ2fAXQcwYF4rASW/S5GAtMEstTKIL3VOkJxfbp
El2YgICupBV3W2JYi79IC+Pd4JJxuMeOPN6lRIYAGfD16jsWBusQZdL/ViVTvVYfPvez6LvrBsPF
5QtenjwCza3pzhXpthRNbHjEaQWPxUR9xSYCEum2Fv8mewDTT6YxiRGP8NQmajLswDPZR7/KStx4
gVzTxp+ZUKj/g4OE64cwebnvVwa0lUmIT2ci1+Uxo/6yo05oHhOHPtvXi9WZS3GIpLsBKQe4+rJp
ZY1CB83iS5I9gFDUIBs88j+Sm6K31vQO9jwhf97qzBI7C1jUPCEgMf48T4Z+K/0qNJrtUKbGeIdN
MNu5tBLjYyiC8hY3eAsDMywxbhEfhuajtnwMpNLVX5K4pj5TZFP4VCEgFJtIbcN73SkC5FU2f+kZ
tjK7/+KpurTteHyZNB3gtctex8SXk6n2rdM1Ogl2SFN+omcVL1BW5EuKPfNZkOxI7oP6jOVO/VkT
xUKHL91PXZV0u8ntiAcO8glYiJ9UPYlCsg4ORWxLde9Hjf5NupIcVHI20RI1Fbe+afQI6xH+IzAr
Sopae6uUHZ25TsnCbjOUrv8uegyShyR1B7EP0ei0GyD7sG6KnDDJTUDGFNG0dRrQWbMT851gM/85
8muNYE6bHMHe4ult4n4gsCWPuunFHAcoCCLDorUp1Ehhu9BYFVK/Xh/+phrTycFA0jJiLLXSJz2w
rLVT/Om0S5cM7tCMMZ3nl0XBALc79iyDYiiP0z9ydjY8o3b7PXFs2gXckgBLI4lOX49fcbq7Yx1U
afDM1La5Nfl5UCX90E6yZhvijrjpTORf1yYu+XvirC3qsoNteRIjJyI8pbvo6W2RhZMSbK5n2rda
dac9ojHjGODR4jinVu51Dj51ZQf6IVVejPw5qYHG8KwBYGu4+JFlr2pROGvtTMIpPWp9Xe45DPX3
ti9LzsaVYTa7cFD1hxErzNPoFJGGQNMlkNZRB5O4q8Gcowf5CtxN4VZYjQ13mneDUiVYtyWlgI0Y
Vr0bXXSxjWK+VhQieEBZwJN22FPizI+GnVG1kXuBOY20wDjJ3/CAjgQzR67+Fk2c1TZTksR39Wj5
f2STt+0+cK3xDoJLdclKGBqco4gCahr8LGur9vz1L57RXKKcSX/ztmG5ndNNP1NaWg1bG1zBziZa
2aNcSwIkwo6fUWB3t6iF54QhGjM6W/e7gj3mddpZw2HKtHCbiIL2ydej68yQpruG/HxmRKEMXmwx
ETQSMWxVcmtMSutVQPfeKAMJr84CfxPTbKOrFa7pdU+mZBvpBuIKKj+oto3l7O/LCC8KHJJtTX74
0bdjeYlPj91MSdTv1/d3up3kWo4Gs09FtUCpYzEwWWFpq5iCZn0OR2rnD0r1RuNCPEV+GP9UjJb9
pBkAhqfH2j+imiVngnI1+YraJN5qTfy16hYC4ahPT2Zlj+/AI5tvce1MLyu/9GSLhK4CIZSpMwsC
fPy4k38KdBwCGluWpL/rpL/ahyloqp5UC7I29oaoxuhGxBhKvFKUOUSDevJ7gAdDT5vTIU2NiUBR
pm1BhZ8Izjhqi7uMBOiVI8kH6vDTGOZH0r2nf+9aFGOWppacD4O3p2N6Ho3k10C56u9oZuhz3Uzz
X2yTYL+tPVjjn6CM4+duUgEeYeVms5Ojnje2gcC2R0ZRWiGJFX0WHNWuxAHRt4ATj3Ao2cm7H0fI
BjfIgfuDXRIYJaphCDNJ58FBcsqdZhCEDAIQ9eKBJOvJWNmunhbSbVJxqNXOiDk8vktTmWE3ud0n
yGhklxnHLhb0XfTK2Duh3VFvSR0PIGC3aykUbcOW2qWLjRb/Hc3mlWFxsqeYfwkESixyVN7F0sTV
sIjqKb5XLpO9OjRDN5opD6GmXAZRQChaN+zRqhxJ8uy9aspoq6VrM9fH7L146/wGC3WRaRj87+L8
5zN9FtKef4Mm+9s+QDEIGFmzXq3AcPyNDDKxRT7CJsJWaTgFIGJ6VZCQgurhfpaXeDLMp2OfE2wu
yda6Ibc48vxWDa/r3mz3Ue5XQHWG4ZBWOmEnPqU9GmoqNv4k3VmFUe/5uoNdVtWY6mVT7Z0cHkKh
NuDKC0e7cuq6ef76wZ9OUhqSSNBFHHqR+KuLE0scA6iULmnrinT9p0klgrchenQPW7Z6+O+X4sHO
vkJEiShkPi+ekGySuolw07VGT8M5tYZ92eADR8JerJStPtRSn18lBzDkj3zCBCHwNj9fq7GVMaiq
mLU0n+DiVv3Ing0LS0odwhNJCA2WnGPq7eCWNh3nHA8D90A4D2WdXszAMGUYN6pdqTELt/VTLdP2
OBUpFvK+qF40Ha0/8WSV5wTCuM/CTLmj+C3uA9cmeyWOyguj6oI9ccltCoohV4+6NVbHnDSR62os
yjX9yEmZjsYL5FTC8GjwzI2Pz/crxnK0Ifln28QerXc1zNPcg76k3Cc+epI9a3WnHNJBtjiOKaJF
FxyQwVYG9IdBSA1B8MbGpDK2PFNxMTRtEG5EbpqlN/SGelEKB5dB1dthBoAkNZ+1ptT/fD06TpZo
7oA8INYwPj8qIoslmi1hPYVTAtgn7qJb0RL1W7Z2f3QnjUzw0aVIMkVr087Zi1I75QOY/SVLIDE5
HE1kEKyErrRv7jnG5eAEgYjB/rN+EIM7PRkNQZtf3+mpXpxbZZ+L5A2PFRjRRV0jKuAeUufDdKgn
xQXxB4LAVfb0GxQr7qWfGMV24g8OGAocwnHm2fQkWuK2ETXmhVhZK/mfrskasy+bNuZdnHPLZUA3
AFD2KXxPM+JaFa3+wywaXfkoz2xSQNx/3DYrzWm2lBlEZe4aUDgGwP6PIEWzeKP6sWN5Mf2uy5FI
4vgiG+TY7cNiCuHQdmGPeqethu9sKGS+g3fTkiDblghkpsAZ/Q3lRGConEZRVIRhScHlv7+s2Ulg
uZghrBnR//nLotaQJHQu0YiPtXMtoyz4PmoV8c6gLY6NK03PTzLjllja8X40EE3CkRmurbqTe1BT
4+vXP+fMdE3Zh7I/RcqP+KPPv6ador4H5JZtRdTGr1acAQYPLP8nQc5sqb6+1mlhlgoWqyFviv4Z
XYB5p//PVm0EJcC3waQSuP6wCyPrEm/dnmp1D7NC5tSGo1eGJWgnB4JElh5Wrj9PWotJXLOQyhtM
a3MO3+LR62mCPBT4zLYa4+yRnNtwZ0ChQfrNqlhOcf8y0ty+IwGm3QlZGgcCjmsgWZn2JHtzXNkU
nvlIODugwOAPPpNlhUWpu0rkekhuq0CVE1iKeWFCV1/7SOaHurzpuX4j2IEgIl0isG1jCrWwIz88
5shL4JEjH7RRq38IN6D5KJQms/dqo4B3oXRgQzdUZUiEepLyfzNYzJJcDWIKylla7b5+H2ceAOs2
oTsOPWL28IvXEbaOio6W1xGYFBcb4KtXVlKZx6+vcmaEcw2eLwAC1MFLtzD+nNE2IkJ8Rgfy09RF
ROGlMWJsoAgr3/a5G0K0w8nMIDcAdfDn8e2QIz4FLtMeOQnuFSdwZK0O5rrHr+/o3GUcnBgupQ3M
lMvnRv4E1LYGP1IxoZN1pOFeQaZZy9o689woflIoZ9DMUtl5qfvnYy3CQnOaiBJnLIIcApwqd7pi
EHys2JNY+RROFT/oCTnhs1ZwIYQei51ybc6hrfTPUTv1HA8UaKtZLfK7PANjmhYCMuCkT56TF/aN
ppOlmBS5svUDw72jo6h4rdqxHa7d5tuA8GutAnHmUaBw5wfSxaZ1t1zORIlmAZ9WDgu09tsNPSv1
XZsC6/es0HBuRp894zHGunxbxrpR7Jo07x74l+hv2gw4H4CTmsmNYw+QU3SNFWtTI0Be06qcGRcY
lWdFOtqLGSq+eGNBRM0Q2eGWmkV9bDW8+JO+trSfVsZpMFGjZf42KNnzT32+ClkuLhLRtiamqwbt
3w2Accup9TQSAlHVRpFng/K6jQsZ3hawcknydafwFVTuyyQU3bOoYa/NcfOHtZjjCJfUZzCBxUZi
GfCTd0WNmtWAm1TY/bfSaGYEXZX8heFM2Ho/theIiHZKnL0TjtDtjMEtDz1loZUJ7dRIh/eA0+88
StCOnhzz1cZX0ISqlBd7nJ00k/66fVUcwFWlO9pb8X1NdfiB1PQGKi9s0rgbRzTx/VviaN+0HkaP
U3fG31olEx2MX72zqmI6Dk0IKqW07ZX1cH5Tn58atm8URJT5+Q+f+Oc3CerWNcucl6goyGAbWTg3
8FTdq1QfyEHCW3ZQ0t5ZaficuSjgfb50bBNkrBiLQTqVeSfNFvKS9CcmfTBYN9B4mkM1FOO28pXc
K+gQbr+eMU+LwYTyMkCIt+HzxfK62CF3oZVoRiur7VBn8jVkED0WiOR+OGVv3EJ7BIsGAc79ZVkh
gFmqLZrY5ibgK9zJfvpshU34W0J4uUVFoM2aM3t8bbXceln5nWeezqxOQXWDXodN0vz3/0y6FTKI
KjbLamt0aJ+Z6In1S4Ux/XCIec9Ys7Tsd2nE471QguFlBEQ3W8+NzPH8sjF3EVJ97aIosize1exe
L2s/Tt4hMmbwjeIBsPPXv3d+bIsRxGhH0cPWkfrW8ufaxViVfc7PjVK99mIVQ3SKnWuvhJn+vc+l
/tNuImjSIUq0r698OiXD47CEQMnDLkG1Fw8qxUI2myLnnoLas4UMwtugocrRoqpdWdXPXQqUy9wI
4yCMWe/zO4HuTV1Qp4rTYXPfAVJ0N6UTd5sRvu3KXZ15/SwyIFbYpc5KkUXPIiToMFBUehZ2AR4U
8Xrh/J50LbhUXHWEBAwJGy24XqtrqRhn7pHPYnbAsXGhhrp4nCC9UoCHKuAWUVe7QHaulxt5snGN
LljZj52KA21EYIhRkNEh7GSr9Pl5OnmMwgd495Yg1NzZliiy3/OacOc58xTCbTLoHKA1/InufrB9
s9/ZzE3TRZlaEPUV5X+UnUeT5MiZpv8KjXdwoMXakAcgVIpKraousCwFreFwAL9+HyQ5sx0RaRFb
fSC7uzrTAYeLT7wCIUyfiA7bWRhFCvq2BV1Ku3DjKEAVr9UvonEukduORLP2Ir0JVwr6qd9qOy1b
fwBa7+GSQPR95oz55NvRKl5424vXGutl/7XqxgNFUYR1kI1W/EJEKq4WAuq1hRnhA+gSdVXMaXp/
ehscX/mES2B9SfrJacDK7g/qRlT28GtBwqWpwnVNNdI3Uqn+eXjGMHQEgBRDAkNyaH+YURMSap0H
azuZdCgMk31vjzPsdMgqdCNp0l4grgnL0Kyby1q1GhZsipXwUgRGURKJIkIrf0q6cKtJnRL06Vk4
avWxiMheF4guwh7YM+0/npubpC+1CrUHf4Nvdh5DSECaaDXZ6Lr6fW7H29MDfhKvQqNVFwU5ciK+
+EGVU8GBY8LloA302FUHlKFtb4Wng+Uh2aPNXpDGEoJBjLus6puR4WyEJpoZLb0mz1EYDZ3IL7vc
+RarRXabhJ1AsFLkZ0qxn4RqLLMFCI7Mw6IjcDAvHPvR0CvYqhZVY6xRmbM3ugq2IkVx5BvRcpxC
rW1dLJ/N5tLKR7lpOywYEZmPHgC62le0ps+B4I7F4OiX8aX4SkR6pL8HR02hlBr6wzrCPZj71PAn
XedHVsfp19iq519VRkN441GiCddZDQllPVRCPFK4KqpNGLo4KOS0UlCPQLfyVWl74yeQ985cud2s
qcE4gyXWaED8OPPBjyNM4krqBqwz/NqAKuwvMdkAclNbVUEwZcBtZOhymkyTNV7ozZStgfua0Brj
caO1trxpPKe3VoNaGz+RRLY3p5/l+Kxezk3wZB8RAg26/UepkeQlBkeMsovqd0i+2pUnjB9ybPoz
dcXjw4WBFskLiqf01tzlz/8SjCixkxTYhjJQK8NA07KUri99i9Ov89koIJxYpSjzLD3w/VE6PUzj
picZyrqYRTGU7nqs0H8+PcrxpOEyRLMA3iFrj5t8fxR9qNCEsLUsSOKqDRbA5AYlzOiy062fp0c6
fh/6A7bB4bDYlhMV7Y/UkDcv0vNYw2ZleeWZFjV9nBDWp0f55AQCUG1SR1yiIMLag5O/x47K0JoQ
Pq7MvC9JPcpfEUCRVdsh2yRZmq9R3qc+nFxck8U8BLkmhhXqq00QlS0dT9R1rvIoQRc+E86ZO/54
tgF1aUSyaJig+HLYBKKvoIVhnkM+NZufYZbrCGB2xkPqZv23M/NwvDHRwFjU72j0gV0+3JgG6j8c
IZniI03Ys/1mLfNTTe8uAX+ma5mOuNMr3GkBaFh9Fdpx9ySA6bwQOut/rLJApw/yOaATDZ08cGP7
nz4tSQwljSKuuwSfO3UeL2w9ys5lu8e9GaJDjzQcaP/ip3ywliNFTOCNEGIs9TZ79ggC/MSlP4P0
MiAWU02pUCCZn/WD+GmQXa6QwRi+n5734y8MMhryDZ0w+too/Oy/KjRm+I5cWfAd7GQTTySLFDcE
Gv3NuVn95BrjHcmIuMmgXTDo/lg4+HHmFngYunGFHZBV5Uu1Psl77WqorBKx3tiyfufV7CT+EsR8
mSau5yBUTcBTJs60+HWpA+2QuXNT50zY99nTMQ1L1PyB1D/86OVkhFLrioKqiyD8GlBk3Opwf596
0JZPyLq3l6k6qEkQGbCX3DyJtuh0P7ilC4VkIpG4iAxEC8481vEpBAYYjD0NBkIidsb+nGE8kcdK
nxXYr4gcbJtZXNjIcf/pVQTGGlgzSHb+d1kQ+6NoY9qrtLfKgL6U8r3Ok+qKVvpMu99SzxThjl6I
oRZO5HKIUzI/fCH0r8y6dAGkeBJLviE1oi1Z+x9XcGlOgIO1FxkJFB8PpZ7KUMGqUCLmDkOh3oG4
Qru7dZ3V6c2zbI69tJl4fVF2YdGwg48K30nuzGOI9m2Qu+X43GSJ8WygSfbiGJ16AQ7a9iNbbXcj
8uxoXM7Vn38107DB4XF2fGSb+18tCQevKm1yLMAqS7HVK7e1KzCIqTByOv2mR0kRYBAyWT7bYo1J
5LQ/FBWDIlY6dDh0vUK4qvBLXcOi6jImUjb6c4qoAJOOZ5bkC2IifxEiHYKBXMkh7zZ4gpCb4xsh
BaJ7AdU0FQhKqUsvsLIRD4mxMKJbWxSY2E2gu9/zlgqZ71aG+TOJAAVuYyuS73NvTFf0kMW20ZF6
DQrN1sHOFyVXTFRbE+R/+t8zEB1v7jmMc0Cdc6SJB6APdg+DpFGtRywlhOlDPgCoRV0U961Ym9qn
ONR7KzAjiehE2EuU7pxWTsWl6ejgNEsOvAA2NmpsaqRgxNzLQYPH3JtZsortSr/pFC9M0QIZuiuB
XhIS+GXs/iriadjZ9ZgrmB2lM2L44EohSw92e7PoOqWoGkoMF71WGHFAJ195T51EXnkxjjgQ4ROD
9RBFWGYL6SjfKlQSXyMn1Glit9ObcDrjZ5RWyrdaTawSSR8rrnyhZ47HuSuUGxxyFfzVTVmjGEhE
0lwPi9rNqh56FD6JZ5Dky9QZGR+wLqlyMatxsh1NBHi2RWTHs9/oNRqQblVD9sdDTl0pne59K/Ab
4AUhi73VmN6avipUzKyUCRbXbR+bHAoaOomA8YoRWySRT7a9FlaD11Sezug4o1zLZxpxSk83dFPr
r0NRFTqi592MTFefjk993ujmykFU4BkfhqJcCa/HsAT0bev4FVj0ZgXphZaDpU2IF3XQtmtfTrV4
mbE3fEINne5yWjd9uclZJRFAwHqs1h4eitXlXCNdhEpvWdAPEOjL4lFAcX01oLw9+Kwy21qhq0x3
ChchXK7GskZYjuRRH1f2QldbZc6c/0znbmQToWuv+9Hoal8NDciJH3kWLkNAqMSL8IpZRVtwIKqj
9Ju5GJnJ6ifwCDE+eqpoXjLTMsH0AYNihZD1XVOgV7Wg1zpQ1QkBSwwiyhju1B7JxaCMnXYhy7sI
cRRTXC+W5xkiEuyn2I9C6Tyj8JFWgRF77k09t8O1wWzy65xoMZUzBnNez3Ac8cRtZgmUPF9MCliI
zoK1yzA0qyqsNajLcuSdPniOj1guJk1bovCldHd4M5mAAGaRE+xqDYSYgD5uvPGACV43SWLez6M1
Pcu8RqgEt0G/oLJyJgL+0Og7OOM5XG3ASQS7S3qzf/J1SD159UC5rkDRAjqbV67Yt8VFY0sXHMZs
r/QsHbaI/RqB4eIaBnmZ4o0LNEsDouITxydrjqjh4fTEfHKPUgI14D/+Wy/8IDAAyDTTpTeRXVdr
97Yq8/Gx61TvzPQfR0Xc1eQAlI0WYgnAzP3XpxCjF2qcFoEiaX3IeROaHqbI6pMVWRuntF7AEl2n
7owqJKavkwkso4nU27YYztSujgJVsNVQx4GCgzzXCJr3H0TTa7eXOiym0JjC7x6mEKuymrurxsbf
6E+nlq1AfwFXAQJ06kL7Q0mzkTnx5+JcUDvb2sjD33Xn/LF1Ae29pblEDRWCCqtrfxTTmyyno6OE
c2afbaQZmU9J0kVncv9Ppg1ozaLh5lDiopt4MIo9kuPW1GfacMjw6mjnDfZmi+qpcyaDO16QgLSW
zh1Ink/wMK1Bh9zBmDuwXDZFljjTJqyB5J7+NscYKb4Itpg0B1EXXOD2+y8krC7u0gT/dg8NEtyS
Suo2waxms7sWYRnWftWMokGYBV8CX0kn+doYtqyC0ZLpIjTfiAthiHw4s1E+eXt2CXhAKjqcU4cd
lC5ucrMdJBIjbWmvISW660xD+efM2x/HRdw6REVURymSHi0aneZholeL+ZNMsDQY4+wRXRmo9n3d
bGjkWjcUC717bTSw4S4tKHK60sd4T9TWnaPl6TNzg3sa9Xrvycg926fQLv98KhB2py/oLXokhPv7
Xyicx7RNM5pJXoTViar2ROEebJnTU/HJhPPbP0q3xKUkSfujZHrTYc5J5dbJNSzlPCFv1DzXziy3
T7YPECNclfhrKb4ebFJLZPYgU61eDG9a1HHA2llF0uzy0CzPfdujCsjC0V8+LsAJgI5HPgBhVXGf
N2QTzqDexTjHvKSzNz2LxIp3Op7ud0Jo2X0URgkWFrr9ag6Z9dQMZMunp/Yj1d2/83gSql7gAhb3
lsMvGNeofocJeDwbbbHkcgpn9S3ORP+dXCQB9QVnvvNlI0v3ClUw40WTTRpfDnYy5UHh9uZjSKfm
WcsqDADLTKh+rlfiYuqdMV7nqHX+QJAVTKlOkfcq96a628yzVH9mvcQWlbiVqnpaF8VvN5Stvqqi
ioJiYs728+n3PP64NFoAN9Jp0BYa98ES6lN7rDXAhgFSs+mKq91EtzjV3zQYI2eGOs6f4KWjhUry
BHoJBZL91WpRQobS0jOUYST6Zavqs+vXaWXeuAaNs53D/4ENl1ZzzlPkk5FhmtBYpcpD/eAQAGy3
zYQ8EOZCoy77lzJF/BpzjW5jOI3xTY+zcWOGTfZyemaPjynKZzg68B05r9SP1uFfKs7IYXesIARR
3bkDOBpKy3pF0cv60oXJTCiRnSMjH8vkLVKz6H9SwKDryWfdn+CMnEfNTZgUWaY1j4U7Y5KswfM0
Nk3kCuNiioyoxafNUB5i3YMy6GZ1/uh4pcCSrM/ju0SGZDtVraDqpYEjfcyQ9V4ZmIl2gA1Qkr2g
89P8qLqyfYi5XWgDWnHyFccmD9lP3LjuOujP+DyWNJKww1KEbwglzdd1VGXZ9RhmtuJjB9nA3RJ1
CyXMVQptZZuAaVakYeZvxZm6cpfiB236RLtoyDYtRqXJnE1vrdI68QJtDMVujAgT/JJkXfzpaQem
gm2/FE4Wd6jDYK+1MCXFwBBvsrnrrin0C+gKGCibMBVWp1fIEeKAkoW7oFX5aOgPeMvx/pcVEkG1
ctVkENS0nfxLpkMMWzS62h3eJM2OjDuCQuHoN2GVoQ54euyjq4OxOc2JHqj3LS3H/bHheykRjErk
U2CEXYJAgIOne8a/M4f/+jH+n+hXdffv87L713/zzz8qjGuSKO4P/vFft/Wv8rFvf/3qv7zX/738
6P/+p/s/+K8vyQ/8Q6vf/eF/tfdD/P7/jL9679/3/oGiQdJP9+JXOz386kTefwzAky7/5f/vH/7t
18dveZrqX//8O+YyZb/8tgiXnr//548ufv7z70THf5nw5ff/5w9v3gt+Lmir9z55P/qJX+9dzw97
/6DwB3wXNRsKrSy1v/9N/vr4E+MfXORL1ACggC+zFJlKSgLxP/9u2v+wQNPYIA5QUOFvOT+7Snz8
kf6PBTpOqYgDAJl1cLH/8+Z73+j/fbO/laK4q5Ky7/jFfPq/3HycVBQn+UU2LeFFE/YgXFaRJqRF
mcRBXJeAEbopXUV6N5xZ/B/4j8NhaPgZTAEqrGRW+yswlzp2UyGaq/gTiAdb79SXxlYVlVuuaR/C
sRLPOvWsK2FVteqXfTmM/qB62ICmLu71aEs66mvccW/h+Dq45PbTYvZt67lyZZV28RRnU15cZRZU
ajwfVOvGkwNdYorsCn7IYkyrtaEPrvQR9FS+FqGmPco8gbGWYSu4naQDXikueu8xqaBD0fq21BV+
lOlVkyGiE5hd5t5yrKKQ9JeV8p/v8df5P7g4lvkn0QTRTdBBXnSoKkM/pLSAiVIRC3E+RP3Wmd1H
s3yOLNbbfx18+L8OtFy4B19gb6CDLzDH3BOyYyC0HF+nGkPX3PVtA9VNaayJ0nyILZc9imWnhz28
jVnWS+QODtelkX8E7YySRAxGqcIZmwivBggfayr8GC6HTrgxcXyH3dY7Z867IzbfMir9g0VTZCmq
HkrcN8R4oSfHEJlI4S1CAMk6yx1oJlOh3zXgH0q/c2yS0EyfVzRxq+04mfUqZ7OcSUfNw54XukQA
Y5FWIj2A63EIuOiKEu/aYlT83q5gEcHasL5QHtVHPzHGxvDRdqRuOoGFvnGjSI4rs8uLL02SWsku
GnIPs/JeqNcwhnrguGE7vSaVDB/MJhP3iqi86bJuNQwqh2yxeTVhEE9bE3nwetO0NmjFdJ6MLx3/
/ouFruSVE4f23agYg/QLA9c6Ll7H+r6cNupGLTQNJeHWtCfsSdPpoY4GSpSwxws4zNDxN1S9Okqm
Q45Aj2d16TdyUbU5c1gsK/EvKxXyk7HABHAUQuN4MR/cPyuojmP5Owms6ynuQ/q0m5cpVKbv9aif
0w/5uOAPx0Jrh6iNfMeC4Lo/VgG71Y7IrpG30ZDM8HrXDtxO9NcG/kl3aY+LFeQDJegcXb1RMqVe
wyZo7+G8z7sW4eec2E4R15YRVzhPtwimGmm6GjOTDvbpjXRwUHzMCjUaalMsI51ywP6TuthJZfiO
RsFUKnJbpF42oJiDmx8HZv0AO1ZW69MjfjY51B9hQi71QJogB2GDiPGZ6acBvUf22IOVO+6vUC/K
4dtUt1HpUwhDPLxR43wHW9pTkY/FPygwEF196xeNnmBQwumimZOs8CVsbAut2WJ4Tug3gkhPhk7f
nn7ig8tsmaPFCARxJ8weOHYOoAXzNPRpaPI12RwPjYE6nW9YJZv99DBHZ9qC1QIeQHsSGSmKtfuf
YhoQfMtn8CSziegHvjj9Gn3fx0aZ+7tcJ1St67E/c3wfUZB4N/YEjWT8FhY1ioPvb1HvVXRRKL4K
oBI6SDjN6dbymoXnUIn6q1lP8+zLzokMQIZjPmw7TAS5U2wjfTr9/p9MM9TkhSS9lKppoe6/vzkN
i8FlpfgGqjvBiEvsJk7mZHN6lKNC9PLGC9AKtohuIPh6kEIWVg4W06rB18yDepHbWbXOMnjjQWyE
TuYnkWl+G+SYX4Q6yGKkoaCmDVkR/6D6l9xUuYs3nIDKAEkZIdrTD/fpFBC5gZugVk93d38Kpgrv
t9jA1KnJ435lYTF4QYgT/fkoS8WPOjSU1uUy2x+ljlqMgbxW8aNU6++cShY+fSbj9fS7HGYmzPOC
xGHXoGJDd/Vgmzuwi7R5ZJ41Iy42it1lW2BNxS5sjPlmtLNoZ5gCB8vCCf+dMewlDCdikmW/EneS
wVJEXVh8B/tVxwzaQoUYHXe0WZGnquIs8Vlvyn1qTt4KcZXqCyIpypszLU6Zso7OwVCP0EjLI0BF
oju/1H54jv0p7qJGFaa7XDYyMQIEsvJVm4KATDI7fVCEzCGk9tG2EwZCY07dXkEHEbtMs8fVnDv9
pZZLbtYIOfMeIN+5Iuuykw6uJ3YYz0jbg6bwoe8c2tSIJiZuhPhuq91mti3uIyBgS4t1Hq7dXKvb
M7vus8XAPbgcbARRR9fMWI6JURoaIDAXidqGXuaVifr49xKOP0g6o1sluNR9gW44vZ1ehp+cqujd
EGlQo1qqUweLwUOhtLAqOuAGCqirvMWAVINTtcLIrk3A2NnAhFG2OXOWfTIqC5CiDQUjTtXDpgSa
3e2Qj6g0NWqR+Kpsoq9yKBpt3RoSZIEFu5RK0jCfsx85qt/wUUEVUCzCwxlXBePgBGnhc0hhN6jO
T7PprlIajP3OtsvmMiqr0IJWqdbKmpaodonivzFcGoVQfk/94jouC3gDu2ZQ1d8JKMRohw2QqwVR
hpdsIOiq0hL1pvk7qkGzvvNE04VongBFonZsNjnI1HCWGy133Sc3MovB70aCnp1mCmu66PQCgMBY
zF0ZdIbdVlcdvujWZqoowHPie9OqwZviWXdHA/dLRUeHKs6FhydGRQ9clKkt/N4R6F+OXh4DeR8z
r/WnUVioOhbynF3MEUVmmUlnIY+zjxcCwsF1ZHhKLix1Zgt7en8VRlKuYVEPBpFsFQNZKkWQFpm6
wqpOXmOWWF1506jeeF5q7qYMxUB3EvVFCnnnpulV/XYwJAnm6cX9yX2xMM6AeNC+BNt8cJJPuhV1
5QDQX1dL+ydNGomuQjOc6Ugd5HjLeQpsk5ti4dIDsz0ITEyvHSe+PoFXXJNqwCxA+0zawOzwnU5W
blhN1zDwDHvlYs4YJJmjnkn3Pn1P0DngbhEKxVFp/zjtZSaSaaLwZ6eK9qbpUxekaFqeAed8FpmS
SsEJBqrKWXVIWSCBK1TyZsoJtWVvzFxWNPsFojShWWwmS6ClMRW1d1GZqr619DbZuM2Y3Ond7F3U
SYa/RTG15QvceiDwKjponhabkT+lZ/spx+cpmxxzMGqLOseLejAhk6dmSZ9xueJ2wR0BbRqtaDV9
rSsZ3cyTp1GoTV/HXrXP3K1HfUPwgoSpS+DOyJQeD651emOeV8X4zEJbsXa5Hlm3JfipC3WKrJ03
I1vrJIP921YQ/4Cs2gH2S+VNWwk8zcu4OccQOl4ZPA5dMm6xJTz/eNy/1D8nbQp1THEIGhWrXRUV
qIpiApV0ep8dgfSXt0ZncDlcqelyvO4vwLjTa+lIvFDHWO/XRiaxRmsnhMa0ZtC3BT6bd5KEH4t2
lc5tm0pc7rA9XcGRq8xNDq97jZoXPqtdahUyGNP4u+7MzhZ/R5Nqtume2bLHyS7P+5F60nUDDH1w
68ksKaq+pzwgZfXdhHta+7mq9EFijVl/ZnKO7zrKuzQnWBM6OO/DzkhUmBVu68zNjNTErZjbPIFR
YTw3k2o/J9VCYsZK4vuZL7LM+H4MQ7N/OQxAMaApexRhFZTd2hECAj7mzw69lw2NEk5nPVPLIJ8y
dGbAemmBQkq1+K+ZpW907oD82ZjASrHs+gwg87MpJ4Om2El5gd1xcPOWRjUCEiO8GCv0DqNmpAil
1LKtfJmM4Zl46rMFiSk8yAqkftCQsA+2oRHb1AU8Jl0vFeNByBF6nJGODdGGp8Zetqt0BTnhRZBI
7qIkhKxdFHSt8JFz+zag6zTmOIKZydax53h8ww0HRTmYQX166zXYim4g1OM6NFl2rO1Of7tPDi/0
fynBUByhgXAoO1EoEZIigmd3Bk3eI12X7ip3Qq4POYxt1Zr5Fz0UKSoIunmO9nB8lXFWUOb4KJkz
cQdXWarNLVUJukHCBVsa6IRgL31a9FjqKkOi3OOY3l23aWRZv1RDzk/joKXt6vTrf5KB8hAA9Glh
kh9x1+wfJpOVhWM9wPAQZpk80fO1qLZEDtwE69nt2m43zC6pgmr0awyUhrcafDduuNqUPjeyG4PU
QjF8F9YIYJ1+sk9mx8J3iBIZ6jGgtA4WVTLVam5HERZmkTZ/FZLO7qardO1LMijdvJW110brMWmG
i9CbjOSiJrmon08/wycH+sKToHJNE/yYmDIpISqhThJRuTYbnwWC08EUnctHPtmstr70kMEfOcsy
3P8EpYs7josOqS8dL6p9i757QJjpFL5S2eOZ6OXTwYiiqDhATsQY8GCwwvZ6uoy0IKuhQqs0dd9x
236TUONf/njyKHAya9DuuaO9gw+YoW1tadGys1BCu4iBzeLMkydnis9HtH5uQ8R2IdBRNqTtd5jd
OHkyTCZCu0TiduK39SyxtB464yJJqu6bjcikfoHzkLeaci1fIMBp7UdK9FOXQkA57fN3V2jU0+B7
/y6SCOco1U5EwC8zFt87PUELCAW4xz+fHOodoNh5YjBWy+r/S6hAVdFyJ9yJ/Ryw6DrpvcmHpmGe
OdyWj3lwL1ElpF4IRhKgmHUQmeVFQ9kjYhSFlnjQLVzLRO+0Z6OKnWvi2O7MTaAvV/nhgBTN+AyL
ESHw+f3XauJM6QiGFZ88oPTrsVFedR1LEWPuxDZqx8hPsDG4ph+YBVGO9GGP7FbqJ1hbr+osmS+E
BLtsZW6xszs32jRuq/se6fFFpRjXptcj7p32XXsm2P5kn9tARYBCslaBBx8sVX2uRq12QsWvSJZI
S9tkp0zqn0IQl5VKl5Q7ZmGjwIvfn5y4bxVh5eS2QByty3a2YpDZbb8+vbI+2+AWZD1kVandHl1o
Mw7LpkQSFOOB0Fu1ow29v/aMRaqgwBLzzwdDsmmRXKDDh2X5/iuNs6UWbT4pfo2f4XWCc/hF1VFL
MqvIOxPsf/aN2OKo3nGgcDEcfCNEj8AmAYr3Z8tF7Vxru4u8L8z70y/0SfwIvgUsKsyPj+bM/gtl
GAi2UGxZwInTB4T67aaa+zgou4exQ2VvSP5UaAlWHJg/dGMBTnwIye+PaMGXrcEuIs9HQutn5ljf
Wr0ynlnhx6sCmBDCMEBtP5LWg/NG0+BFTB032SBQs1QVJ8Q1cNactebE0fb0HB5/qcUPiqbKgvDm
hjk4BESKkJcCtCJYoM4rIDGNHwH0PnO2fRJ1UsHDqI76KosdfsD+xGUTKgxVuPitDJ3yo0Vh0oeU
E13iZSp3IjUTv0vz9kHNovRGFnFzZaVozVBuhhoSYcSUpTZw7lb8yGTpPY7gJb6Y+py+dGoZnoNc
fzL9QDxpykM/XRocB6FePlRGUngsqw6jCb9B3xNOSS892rGh/vX09B8vYaoFaLkhKUZEDthvf15M
K6QmolEh6VQHNnRJp29S7CIojXZcrr42ekxc2Vv+6WE/iST3xz14RzgZYqwQzQxwDAzXVmu8p3WN
ciqa6CvHLaynnJ7oNkWUGRpDb996Q/ZeZN4MbQIKyGbo4cZOmazeTz8X9xwvvH8p8WBLa4kMBejD
IRu3sCdayh4SvbYaN/V9N82K8qzWc55fottipY9zOeADokeR9hvDz6QN2iS0AQ/iQ1TfW/VQokLX
KupNade5tUljgUoFVVz3kTafbe748LmzTaJIf0mtdkLUwBlbutUDsnFExp619kAFTkGlzpruE5bE
hu/WYaoELmrihNCd12aXA/pk1op2FmLxIAdhk1jzrKWrfswMkgNpq786q7IehEdeFcxSinuKVKnu
l1Fb/hgqLemuemEtvopWbWaYZhijFfCUE76RkuV9nTtUPLlrl8ZtX+mYq4AImV4NGzri2ms1XIyj
cIaBjSFhfUXtsJkCwPSo/mRzJn+MOmZe8H/E2PKDnnUNuKW3cY7pJ2ImqAT3oFTkr1bNwZV0Y99M
aLqroltHbRY6/jSEqVirQhBWqVU3vVoECw+hJkpfjo7RbI3Y7CMOpcqsg74z9Amw2ODdSw263zpu
qsoIuoGYX3MlsqtuTTLtq/2AOnFV6sZXB5/Mn11X5/pqtAbzMgqHCnkyaxi2ZV3iaqupteNTI2wJ
PfCiBLLX9fOPxhD1qw29J0lbAzvuOtThvIykgjoRq99KA5tsrTCcYmOVKZKoetr2JsCC1vR8TQvd
Bwiu1FLhctdym7ixiQ8CouvGNm6T/KGA5PzWAdR4G6fi3mhEetEmdqut3bBofzWdrv3IhqZ6DT1l
vkP6rsogvfXWT1eOwGZR906bm5qOQrEqdYiqgakMVXcZGqSOQaHbBQ3yKOqftEE4vZ87nfZSYjLE
vV86rB0nrb0xQOG/1nDBktlVaA8WSB/ELXO/1aDTYRoqp3tbC5V3tbUnsBqaq7z2yeT+SOvWhD/n
RvGjUS5d72ns4KaroTTtwMyk820qXadFwKWa7xy73CIFD2xf9vZcrtUkKd6aJkfENQvTcggcN+o1
n5UegU+37PARJqeu484SadcSW4PcT0e1vxmmJP+epYW8yU2n/561U5VeOFJLLxp4gP5cjjbrU9O6
xypNY81v2iSxfOqxEwe6MWpXsJZaZ23ZQsdG2KjqeGNro2qvY09Flt4GCVKhbRMCXcdAOS5xC07A
QcqmDt/NcVYQKMbqZAqiGVP0gPVXIBRSx9sRFS7b95zZerQGJepREXRaqqmORCXYHN0236YiHX6W
XQpipOk02Ia1ihBbpZWUQSh01S95kZbVKm86+N8KjcrvwsGfED/IpBVBjer0HHQF8gVbzHGxrKkl
ojXrEQB2cZWoDb4YjQf6dacMVrbswwmDjbarEr/QJuNqCumsL2Cx4XemOeWTJsg34f9ZUgRI9MhL
8PCOs5r1WMI5lEXyq/I0iWWKqoRvdhlV1yV8ZwlUKvS+qVU5vJngxDkiZgrePtUtSEDU1mBJJ6R7
VqB6orhV8qIyA4Uy5JMKFvpNLGUKgVxQB1CirHDB6PU8XsX4D7+ojcR4d4it7nbWrAlm5WzpX50h
Du8STm3EsbtEPFAQmO+9KcrhWQITmfykmY1pC0SBGxuWkDlcNq6Z1HzyVsNPUCu927Kr8h99p8XD
SqazXFt1CoEvShR5P7eJ9b0Z8u5WlTBL/Noc1O+yEbmz6A5lKpXxRfS546bCqTbJfovWUl+nVNWx
PDa76B40F5adSmJ1NiY40mKKa1ed/aqabXOl05d5kCgx14E2DmMaoHPgXKK417crszEhSoo+tFeW
OTTyKlREMa7UNMmfIkM27pYql/mk6T2nnt1k6YPqNvF3UjaK6GFouu9gmbLXZBL9o6kP47xDpVSH
2OhQ2lw48/0rys/hx/FTcKpzULQO7t8+WuT4MrqGEv6uoNK9QvgzskfbmPM3Dm/PvVaR2MMXqa6r
H70dZvEO74YGLKKckNnv7fzZzRFd34Rs0/HOjhJcHycQbvqtNpRlt8E/HhWDRjUQ0ITpjfxdOtIF
8UGTFNeYnLbXGAq61zIaFdTrogZQfKuZUH3ncpHGVooUvU8gWvAMk0ro79SDS3wkUxldhW3WFZci
1dHiD9GZXKVeot30ObRPv7eMTtvpmFxwVBhhdtsJoGIrkERgwnBJMns/pjaZAh7i6FxBsHC+COwz
bB/g8Uh3VZmgOSPpj4LqSAfpsWia8IE+aGjw0uibbGK316q10xrxs3TnVt+GoHfaFGG2nNe8jCR7
bVJa+pkcaUhGCjepsbwWiF6tKlbftIvcWbnpbC+Og0iU9vcmdoqeP9ObW63m8deaiOOd1ceU1FxW
DIZ6o9b0/hy3s9yqaK08ZCjwJBuOgYQIwimRSCoaY8j9IXfCHxEH7MtM4v7TVBzUaCtI7LQdbanf
9bZepYGJ5bK+5lpqbL+ku4SdvZcDqut6SwHGMluzuy2k6b7pzvI2is3F4dO3cO5GTaMXO6phzr8u
mxhZhtDB0BmmrLKqVaW6jSbTS4JktHp1izOkjHZCG7y3QXdFcpE27fjFZQngPBznlXeTl1qxKvS+
8PBnWgBDnVWatzBeJ3ybIV9KPwL/hkdTrc62n2WzQCZPs9wCzmzfhJvGVJLUd2KKnkieubm4DhPH
+2m1jvxKFdPETDsNnUfPndMBf/E0h5/ZNJinGlaug3TwOlb0YKL/pFnSeJ/GnLsyJs5T0EEfVQzV
ndHS/FRxOWpD4en1yvZS/cbuhHerpH3/UIdxfGOjYHobx5ozXZaIDj/pk4GmRWFo40Nbtl7kj0Nq
ohwxgGMM0qmbvhHwubVfo2CSrkJVckmoWpINsGzHCQ0ka+juoynXv2b/l7nzWJIbydb0Cw3aoMUW
InSkJjOTGxhVwaHhkA48/f2i2mxukawpWu3GeldNEgHA4X7Of35BAji71LaWdlxOrndXkScQBfa0
MM0WeoxcIfijGFzt82Qy09S3VThwH4naigwOTTw0m6zZmTlF0s6yVoOA3X4hjsbUILegnDB3HrNp
+eQOuipiZzTn7InvQ+ATNmZpG7UOO1FYZpr/vqylqE6EWzTVuSIXcMYdc1qLM/4APTyVSq96wg6q
ojyW+E1cJ+yejKjz5OREGkWEDE3YBf3VwReKyANZl3UinYooLjnJZtyb2jr5e89s8u6k/KI0wQGL
Pttpqe4U+2DubUhP0zoSkj6pD1WvFc8E6QRk4DBPINl70Gwn9DDG+aC3eDAT6+LMZEkZJY7icgyy
MlFOUa7xNAflK4woJNhp0OofndrLXpxW1ebJRKV0apVnbLFTduTMlwEs8JGl8tB7pehhnfrFgQC0
pTj5pG1eG2AyxlRY5FQhjI2piRfMYsdwVl41JYM7eDcKmgxgzOSbOjSlT4lmBYp1vTqadymVbtSJ
VxFBd6lacnhDiqmJekVoQRYtxGM9GbW3+LuWuvjbPI+Zt9tUlVXkxzhmczAnBx5z0/rij9krUn4b
1cmVzAz9zknN7XZxiAyxWHzzK8el+sjH5CiS6NbqsbUWB2ykqx86Q4j02Jlp/653QXMPN7tMk1pf
5L5d5hLeAhFpUzh0xqyijGo+6aeMKTrzAKQi9jTOkdPpa33pt0nLkk1PjT7pRkUqodsWQ2wvVAGh
vjrmtquG1Rt2vVuXqLvgpDl8YVPJloQWYyKeYKX679JGRT0onOuE5VSx7duL2D7ClZd3Dsx16yC2
FSkjTutl/VguouwSX6/SGdfPWcowNSQ2FdAY7BU77pW//3+yrS9xE4TN0zpUUyFVISZK40wGExOX
wfwNwvk3I2cgDZyjbooCaC0/64jLCm3bbC6cAavTwUIev03CprdbBUQp30h5Dr4D4LzoX4Z+6k9C
n4dT1an0u+sq8e9RHUwadc9m6HijhN6GW39BkUm90Ju+7jOGmqbYd1o5fPfKJkVRb5Pp8Js++u+6
6Jtem0EIIvWf6R2OlVJOWyM3TisWYlo+xMtQDH80mumEjL3N3/Ttf0NbI3XrxgmDKHWj6P4El2LI
Y5adDYxku4yJ6fQaDkptC8iLq9S3VJC45ToNW6BRyw+l5nf3cg3sZHLMGcf6DXm7SINOhpVGBkuJ
/5D9myfyd0ALlmg3OBc6Cn4sPz59KJp66w6Yia2k1kCgEjSkgSo6nD987YGsHz2amnb9zQr8dWAJ
YxQTWlxb/msT8+NVvYzTkS+Kq1rtdNaUgWVBORZYHOJwvhs8pHm5b01bJFv1O3erX6/N4r/xVD2d
SCfGFz9e2yQaoPQbrt1vxXpqy8U/kCU0vA9m85kyOH1QNeDAoGn/WmLhYEsMv4MJGUNt5oI/Xljl
GolIi0Mhoy3TiX6nPll6KpMN0FOEzVq9MQwvfvOkb+/vR9wI6isMHEazEFORgf94Ua03gmrb/uQA
F9YJEQudwUbx0zq5uPB//DYC4VeUkI2FiCbG0TAlQFl+uqCeT0p2UCEHrW137YjQMLNJjd0UNSZn
mpsasadsTkqf/tumIZH0NFA5xVOgy2a3QdI9GWqCm2TngYgW06Yq/rfbAJRoUFegeOBqNOs//sal
mP1OmCqjCOnccCkByPX2Igprp0vj2z9f6/ZWf3oBLLLbQr/xCH+Jo140vapV40GBmtv2QlBYrx0K
WwuI+Rb4d0VjYGev06a0DPAIS5UQBwgcCv/5R/wqtAG+Qf/BAJMUI9qJn2YccOscN7tRSsx0HetT
a26uH/Uit59ro1+eNCmNTyqdtypuOHYwNrVMCiu0Ff43TdOD37kB/w3O6iOSZFRA+ixk5j/jzP6y
6eeWr3V/ShbmojcTWW02EiAKjG4r/cdatIDatej2WSv9sJAEIlWTJXdySudDXxTz+wz+l0zdkMb/
/KB+/Vxuv4uREyQoFC0/c6x7UwXWOrIyiqquYrVBafDIPU6yzNcO1SZ/xzf8dTOC0sqc4ebqcWNb
/fReRm3WJQuRWXmz+K8r46kwH8ehpHq4tQTZSnVdlMCLFmF6/9YPgU4Epg/KAFbEbXR4exh/eQnu
VBRWl65QW5e13/c4beO2T1LIv36krDw+OEQxSCV/Yda5brEZN6qhsDf7pYRC/dAT4bcjtmI4+pW7
/k6B8+sOdBvjYfjBCAwU5+fZQQkuoWkOR9ok++zewTopborGi+wRktk/39vfXAqRsIXC86ZhQ7L/
4xOca7M3RhysIQFNW7yNwy1MGERwk6n6zUDqbzgCXIHFQn37p6Xb7bf85W1lHlqzWegc0krUZ3dq
uleEPFXHLLHBV3/O1BKmJMRe6kDTD8tm/mHOeRtDqtSjbgQwnjysouweUqWctC0Bokl37mQjLgei
XU5ESvzOxfhvH49p4VfDQYs44qfSbg4U3M+MrwmwqvjOxGg+G+1i7PCB2o7//CZ+3VEYRvOuSStj
q/OoJH98PDP6uBK3OxExnNbr+x4nCB9XMam+FYIoeeRpc/VOwmqBW6KycUvDe0vMnyVOA2PSb72s
I7+GBRZbjCzMx04EWXD459/4JyHih7MAmgQGk9iqUYAi1/rpN1qjPqSVvoloYxy4vma5wuprQb4R
RBVwtYozbV6rvWs0YtmPysRjAwLRAEW49NJYkdClkKW7PaMKtvid7GSLyg/nmIVysoU8zuRHu8OW
1ex3cylHUo/sNDdDE0FSFypsaJZT7Vj9darzoSRFJFPJkOlCHbUp1Zk5aKVa7wZlTuZvPpQ/h+g/
3TrioNvMmyeAu+JPe02a1rSrbUrVRVm3XzSpqbjS/fIT2IPVxps/kSgAYOiVcbnaVbfjTL1l7iFn
vCLsUSu+Wi0px6RDe8/D5BXWp4r5wrOVF+tXYpdBC4vA3trIHXn1IdXX9KmoWxOIgWRgHKJULgam
ibl4/ueXetuhf74x9tGbzSL/w3r6x3UnSW8oqTdFpOk0egSUelHXr8tvuJC/NhK3pDxMKbFA8Kki
bzrzv379PCk/N8h+i4op7S5FPQVqPzTrIMhDsPt9vvna9mHt0wZsO2/qQ+8X2CXkU9fGc8dEMxJE
q2txpkaU2CAdqZnMviq23zCZfn0aiN4gyDKnxEyEVMoff6YLtm0oxngRkxu1z6aB8RYNXvJvnzkf
Otugj6rr9iX9tJjARJyCjxUQSXgZIDiEgWjeyDD8zaq9PdQf3y2skJu/283i/Naw/Hg3Gv/dHLCf
jZauEzFRc0aITYhK1nps2n2RKQzMe4O4sUHZw6l38tLZ/fOd/lIfIBPgeSLJhvxEwtRPq2vRm9mS
G7/ANlttN9jkMngozS5MZ7MZCG8kWFkzgr3JXPDhny99e4g/33xwc8Hgquicf5YIYLffT6R5M09d
5BYtKE+utwyAJzYd4xHXkDr65+v9zdK5daF4pGAyRHv+08NO+cqh0wK2jF2pH1Vlf1vR2P/mjf7J
pPvxrm6ibTqhmzbzVpH/+EpTOuGxWmcM+9zaeS39HnW5CG7Ifk/VIJJiKLMyHsgXmSGMTg0p7EhH
1w4m2AK2BAGjteb7Nh+mr5ptVGNoM0A8e5PdTgcmC9UrbBL1JdXExD7QDqDqg7lsT/DXzLvK80Zv
Zy65Rzj61lpDCO7sfcLrJ9CSqSTCPN74plw+Hg0/dKkPNWib47XTfbt2eCxg2Kkz42807ZmI2SL9
7leWnA+oZtxsVy/KChLmsCkqXljCVVxqkALi0SajKAF4ru04KLPM3nHQK6wnOalezRRdddx3nflI
T7K0Ly3wz3pWZrnBMlfzKBNo14o2ZVCVETbdSLRUOWfD2wYdy4gFNqUqLoRAYJq74Pb7sdwCKorN
au81LfVGTCjJIYgHPpbHDKKVRUDt2H0NkL+kB2EihXnvGDUfHa8biRYXYuv/u1v8K7+T/6eLyQ/O
J//oivL/pd8JO9b/NZf4xe/kMDXZ53790e+Ev/FfvxPT/A9NB45RkP59WrG/+J24/0EhyH+nM6E7
xt3kf/1O/P+AJuCghPwUa3gAhf/1O3H+44FtAG0gpDHZGo1/43dC/s1PG9BNTIxl0s2T4nYlbC5/
/FRbwNmpCQKCnHztE/W0IatnQabTgVGpc7DMW+LeWOs7f2AiaaZ3syP0g1fjpFp4wtrh3exEJehz
XJT1h5Sh2w7/crA1r4CUvCx6mDatteMMXBKgV+vaWeZ4QKf0+eaW+eAVXndyNyxJx7b1Q6dy30n8
/jZ7+3pKP/eDWSVt509n3By2B5AQCeaeWpHZN+Js5pqWdPlgMMj0VXCiRM4eVNaCbY+Ouccs6Th2
aF2gOD84WvCpWBvGut0G+VBdNEOVoWaO2l64+Bikk6HtZk2zrsq9ed9qsmdk3GxtnPopqcdVWu+F
PpRPys0oD6eg8F8yGuhEp41MJN3PRzX76cFyCtuIrSEH3e/hBZsxDGH9pdPMGhlgq710PvQuHKVk
w2GTza/lQI1c5XgHhzkV7cGfenKkfS+rQiUnfTt2XqC9TPyJ2+PsxoUJhrCSSR8dPWnUljL1g8R5
zjVipjHDNERk6HziXsaOs675UsfZ4Ngq1ETTvmEQvG+8VksEW90ngmwZreCEO0BpsbUhdGevfLaz
2cYhtt3g40w+E5FVL7Ig0bhRHOnTXLtAIx7CdK7qlVy8PE/SkVdn5y5DcpgOoFCTQaJh2PkGhmeT
Z77OyB2RFK7YppZyPaiu+mqt1ve22uCabG5SYdb4B3A5UL/QJhlB2JDXZdvORvdoZAfk3jUuEviJ
tbJiNFeODXO4CSd4T0zr22qI4awoaj9rk37GniPccBzA+nuw9puEgOOv9vOatc1xmJ2vUpKHpmnv
ytuOppd+acvsvuy3faP0Q23UT33gcQPVyFsFF3iYcOz7PgjXDvt262/VRx25mbDxG9YV/YARkwzQ
wRaZz2bhV/vJqIMHzoLYh4WgnD5Z00PAUXTJOqve+4Ym48bpv6DaOmyNpX9WgWZTboo+AxE20a/k
s94cKZgCBoqMp8NqMtePSMP45yy91HbkUlYXGIx9opfycZAVdISl819WOdSPaoW83cxwD4x50Q74
TM93QY88gGLAAiH0oKe6Yj2XDaQmle0hrZpHJq1ZUpi5nlTYw31gak30gjPml6kDpuilnh7docqO
Zlr5b7PWWtdlbqG/FFM3R/rYfSCQ6d3DaZkAQc65aOTMCafZ9WKCFLRIkm1W2MVbt9QtIlRp7IPC
8uPahkSGxPnDTFd4x4QyI+qQoWB5m2y19Fahspz84sn561phKhGuPb8rLVYRTavOVjHosx+1NuxU
GrlwzIktDCpdRHlr6KQYtu6VEUT2tA2dujgDzTq62OZCxLf7joDoGSqKR4BI8ZyL5qR1lh5mYCuR
FZBlZY2zeFpu5DSEIs2RYgGH3WCPDyFcj3EN09Kk2b9ulshjS3nu2Z8Wea1vnPXgue3rIIFWMuC5
Cl3DJr5wK+gONSQh5WzqO8fP2vtU6pdJX9w9WKY6WpvnPeXIs8LbNn3q2PtZg3aWOGXtXeU4VGHu
ss9mGpyFMlkWHCln/4AT8TUw8r30mz2m/ewQ7nz0G+uajnxvw/IVxYoFNRm5MqSPsJ7gKiFQmePG
ExenexSaPYXB0CfbFJQJISJepPzSvaS9EzMn/i59sExu5zSvfR0FzULMuag6vLWZ5OqD+1R3df4Y
NJuDXXbJXJhgn51yLbyqFcKgqiuXB/wyiwOmPt2Lo/ck26kYM4E8ElDoYLl8JJt2C3uGtKXjnJq5
SrbGeF8Nna3C9860UXakt+QEoakKjozhdTA6N38RtarSsGn08SidmlkxUoCm8BMIJ12kM9jC8N+3
19icvQ+qafjn/VxLkO7wDkjQi9ppEDz/5moOSw55rkoPtrO5kbV+wxUKgsXU1Xs+OnXIre11nieT
08HBlG6V06sT1PFstbMDEWZYWMTB/FD0EAqyKUMYPnZJMY95Mm5O1M+LOomU8aNX1fDIujqEtnm3
MoQfrUx7MOABPKQSZ/2OmNQatys/FefSaPlhehl7Q/6gpd37YqmcaapYE9eU+ZuTQYKz85qbZPeJ
PEhFpgfHxpxYPNYwzveuNkByWWVMs54wtbbuQIctnL2s7RoUhvo4Z3I8VNV29Jei3DuigKow6VMs
zG46AZEnRqUzeL2s/uCGBb6YfSj8ztina2CGQg5t2HEE4yJ/uOHrYVF3b/OwmqE2ds8Eavmnhr4C
0hXnJmKO9Lj0+bBvpzplD+8XDN2bR6xoEgCt8ZRZzb5uh+pAqpt+GnEAeBmNO0y3l3jaZkhRFUGb
wi70pEVjfRmK982HprnqqeeFRTs+YT3iHFLYPHE/ahijlSJmERoHT+rBw1SiMcQ8j2wz27exbi2Y
wWZmsNMbSuKIW3D37rKkEu9evQ8dLSv42xAbLL+mU5iuGEE19xjIf7CKfG+5YyJtIj+wciT0XtwH
Wf2tN72YIBfODZF+rXgWEH7Gd0hb/NlCLcgWsfdytzx9k9q8PGU+B19a6E7kQpbcb4FQl1HvmFzO
rvxEsNGMl/nWpwn2VFueFGw3QDf5od4yKxJLB/WuZTWpbNqxrb8uctyto7Ffc+28dcVFlW9ZzYFZ
vAVjdec6FdPOIbFVu3eKgo9NWE9gX7gZvKp2fW4K5zErvwQ1rJigIhkKo/5ei43yGqRkwFrHsp3e
zInDdR7ieWzvUVAdZD0jwsE/TkjlJxj/sy9a4xNiEv0kG9B0g+FeTnqtW2SvNhpFTOndJzmL8SAW
5hx+bz20IJYkvibabOnJSAJCknd7awl2rVud7Pxtlc5u0oN+j4//51JV9/pgxlVnPtNBvXW6ODn2
dDeM9n3fyoeRBbMtOdyvPmjjARFRghqvT9KlXRDDO0eNspVUxDWP0xnOPjYj2V0lssPWQedhVBjp
/i2roW4++SWUaJH7n7RyMZNhYLn4I8fD3GLKIvnWVFjqcHw5ydpwLoc0gf/pQGtyzcNSNnuCtt83
2UHQIfMjSlX6ID0tP9huY8STlpKOoOxnVBxwdvV1Sjwrl09dz7/lyi77mmv9JyHmIjHNihO7L52z
M7XNPpiI2fCaNcKIOCUiWVzrVfsuAu/aOwuLC+q1JftvqwiuxNAzXBZxMIpdefOclZadWHk/RNbt
Z3myf6Ng49/Qo6yTcX6zNtGUWN8qY+Q9FnP9xkKrmYZ3r1W53E2++7WZ9OeaNuaOQdt3qrPu1CKS
erN667HWR34VTKpFiNDVnu3aePQJVttl5pzeG8PyJIXxBCq679kMhna9PURrNzmq2a9c6KDrWfsZ
Y63iGTWvOubF9wmqqFn7O6ZozXWrqHrQbESTDWdKt0V99ecSZ/2uC+7rqsS9YKvlE9/Ug19X3yAA
J62NSrXVav04r6VKIEZADppNy457hqkXKx0WRKy2k0g9O7fDUG4hHOLnUfOFjqRsXT/A1/O+II/x
I9Eu5SVFaBnfMPZQrpgtudIfYzGTqg70PcUGmAAAglXB+u2bMChzlICue6+v25qkJSIKkYkjAsHu
0raleUenNCVjW75PafoECpm/p724eJz0YzcHieiowl1RyXNNev2OE7mHGsNvNFoA0HaZ7M+wlc1D
vTDuIdVDO7Y+jMXQgPwdFjcNn1cs8ozp9otGQoAMceGoz2ZQzeecuDB0PDdf8N6ZTu3S9c9KbMP9
nMJ+BHitX7QVQrLryXoMs5rHwVA1OHJayjPC7WyXgyxhN6kFiUXq2EQITPDJ7/JsN2ZmGw3s6ftt
sdtorguCPAZ/DrOlbWNQ6elEsFAFVm5+xskm+LbyfcywyoqnpgK7LCRh7sob9XDRxbvwSwvzpcw4
MndvTnU7EcSceVN/7PvM+KAMd4uRIbcs0qD/aqaz3JXDem4wiarCpjSCDz34RzIHGgR0ffROWL+I
uPXrNfH9bQ29el6jiV/1EcYYPO9FOt69EmxJ5mJ4h9Ib7MPkLnU4YxGtHXzTSKGrr6/Lqow48zpI
hVjkTfdF0MHlLNW7wGy4iSUyCxRncpVXvAPS+76EwtZX3rpf2SmTsdO2azkNQWxsndyvw2Z9Ag4y
d5M7LifjRgqMfJudmBgTXDj6DIJlCfFxdpd4BGXaTc0gT0MQaKdgpivGweODZ5T66zKbRuRgO/9x
o9z+iPKYiceGaJXdvd4bPlA1rLgpagVCAx1m4UYAidTPqZyG2GgaCHReOlwrDDhjhSrrXgYmUj2v
6P+YrXGJZFCa194a97nRPKngtWqEZoZj/dFj2vXZEDUpj57UOMlT82BqULK3Rn4NmsHeL2sWdGG6
pkvYoVvbe7qyLgXJXtirGvYDnPx34l+dD+1s9NBOoUyOfGevq3njWTtuc0khYe5T0fWkKWnOtRTy
peidm97Cdo7MXGtWa/0+1qyvtFfxSkTdya2mKjQHSnkCW/2zefsi8d35WBpd+ThZuoKCUBoxnKEH
K4OYBM8xXqy6ubSeo6505+pBzkaQjFPzNjvEnc6wpC7dXI6IK0jB6KtsOXuMdC7FkhZzUpdOirHq
VsA7XLe7Clo45yy1/oCVwp4TZBOoK/zZtO8Wo0/f/KmVh9mBRZfPqbMLWo4cffG8g0djGHmeMMLF
JRgX/eJJM7iXdCaJaGacfiTHwX20smA9SG+u9+1KtRs3cnPeTBmsj5inmk8Uas4Xy+/HO6VP+UQR
aC33kj2dnUjY37QGYYRV3xLLOplIpkaPtftVSAwXugfMzr5myM1qSSbmk2jHyHcP1th8WTnTT/WG
41zQdvUh8Aa5C4DJKTsXQkAC6WiPGL07YQbG+hHeXR5rMmu+siJxOvIhZNRwXy/alMe2VmxPBeFN
bzz44qwsr/xup7bCBah39n4ZVC94b7CxFvCwpb69mFjFYImRqo+iNoK3ZhnpWxZTvqs5b45rahWf
ehvm6BakBtvOjJ8UJmF1e1gnIy5bDOXnSVbfWtJs82hkwDmwLRlbGfXTOumJJiCMhKlvEXB/8wEN
bTcbz6OwMjNxfU039iOJqmVkK1t7UhS19HXoi95sO9NK6v9qes/wsGhCoav2qXGb9qHkHvdVS9kY
4YdWXlbLXhCbNNK4R8+lH3Orhi+6+rIWNOfCuJqqs17dvKjvVGUqqgcDqDisKlv0UbOky/OkmmWL
LS4pkla6d3puVB+1zrCPtaFtT/Uw0JkaXtUde8tvg1gJ7MHEAhMgJLzee7C30vmeToKJICUxh5gP
C3wZSheA3Cm8M7ng+b418UqNpBR+TCNqfsHmkuwqlWq7klyXA/tSlzhSs+LV2DyahZaWqcDPavHa
8aR3E2EEIBqyPLvI87SIFj74kgXbQ01I1Ye2pLeoGzmczT4FsqG1CjnmAi8mCylzI+G7fZzLla7a
qLZhb6b+Z6KpjvMUEP40tQQJkB8b2QABJzFhs25VbXfNukIdMTk6qYKGqdDOjbBe+t6IbInUAEu7
3Ug7MmVD+ojNbnewbwpa2bRDRIAknfuGGDTo+3j1t31vX7sawXlecUKm5iN3cTSd8c12PWQkdlJM
vognVx79vsFo8rYM3uRCEq9n7OuAKNkUw9TcD8flLqN0fVp9b4gdLBQcohxwb8HRhWOdFN8icvKK
I2bJGzNGnFEnPdMSXX0sK/cR78rYrJcd0qoXW6+TXKYzo6HDUn0vBw602V5CN3efnG1oX+gM572u
/D/QfKBR0mluZ99BdzZZOdDILLezK1z3FJBlEeVFsfP17OuSie+Wsa4XOy8PzuosEewLQtRMxDa5
XX0EvSjDDmAxxEFUhIG/7h2VN3vHD86IBegVhXP2LeerP9xqujkX5Iz7ARW8DjOA1tPmTHgsxWZF
pGl+X02Kbw/HtCdO4MTrVhUZSAYPHoREOCTgHSaIpbAholvVfX3b8Bw45LDWijX2G8MOXZc6T3f8
z1ZXxnlh7kD3kjqA0+YTj6Z64phbU0aqS+OppNHOnCeHqUwBhFIvRKTlwzdTefebb1zJ2YIxH3xo
IH5GGpS4p54WcMcC/YyJixXe1mOLbIzLrXdtttKb+Kgv9JVV0TDRsr4PeA2b6458NJRkDPb5lFRS
WeSEufqz7bSJj9e2OThnFWSfPP8gMYnYJEQjL3jZtBs25p+NBSkKBABM6sLe686bP0O9F/6HtHOe
pGZkhIgxER21e8u09lOrPuuivGYFdzyailbATexVfSKPI6Ru2KnK43Cv74r00guhwiFPT0vVP1Gp
3pU2IHFbuUXSpP67zJ0l3tbbnp49zc2E/icnwgAx43FdWxGiN47zBSGPaW8w9LV9UzBCK2E4hgEt
TNj20j5y6n8scIxKQR7jWeG0gOuu2uKsMo8GfT89YtzqDhk0qKIYWVEzOmoD4rYtViOx3rN3AqpB
Xt17bD89fvtaUx7GbDy5hBoCHOL5N3ZEkmlMKp05Wv32sHgNQtL6sFoPII+U/YvadS2nSYpObV0a
dGA8GjCw8VSV9LcQbsMRlmtULY069GsXYhQDggXDIwL8e1j8ajeUI98abIJxDqA9gLMBlB3nDPsz
bXnaLH1PWkCcuZ+XxafR61MO8+CbB6HTKqAaV+X3rk8B7O1tvOroLh/7YZ1jT3RsrXIuccwiDxIl
kR23tpkfuhSSGU5dXUgf9LkyJz4bweputatbs+FViti8eY7RrqZwLZiMnoSUMWTl977/aPiI8oPg
nql9JPNg50n0r/NU7iAU3iRuFskr+SXI/bidMYlc7DTGLipYDESLr53xHW7DZ4rzJRwM2Sfa4D+U
jZUeM0edyWLlg5fTdlbMR71Uf6hHeS0cIFc2+S+Nru7pQI71srwOqr/o62tgDk+NhEkHwuQly0BJ
gPHCa5EXe0Gb4na8lA4ySJX2p3waOXCV9kEzr2Q3MdOA269PZywuQ7+G0oXBk6njHFtf1rI5arl/
INs4O/f8uWU6IqHBCeuhztZdO++1/mKDU1EE2SefzMu0+gDuEJbpB7nczS47irc9G+YE0j/u8mA/
g4t2IxrelWA+QBale1Fa+1dGKqGYzoV8ZSsKqTkQATHWQOHh9U85Famyl3h1ETZv1oPrfPCnITLM
d2f9Ug4fGLfQ7NEOch4M7Lvtps494ZFetxv8t0HXmK8bECfGg34rFsbmbtTA3ODMlA17Gv3kq9IG
I/Lb6rzpkxd2eaBeBntFjkZgSGIyrYkq03+ZGZvvGmU+2d60XuXQ04eYaHK28butvFONDbBtTvcV
Ld4uQLB8sjtmDdQvsSZ849ymy0vXDXeSmMZe5rdV3fDKRFDTNBK1KLx2u9iI4zaLuJNi8g5Cpw1l
YI1Ww38sNttNXG1dOu6B/m51s7NpTJ8ax4LHrvWTd7VqFJ3Elx380VkvwFl29YjQ+ztHEOiHRyVj
i+kClRAFZXnbycfVv0+LUe1RtkCALwE+2H6ZaLylWTYTA7INj4v+wdOaO8IGwgotaDQIy73PCXU5
ksQBhDs92yXosEtbIyVHh9qMeEuzt3G014u3ODtqa+Z1eFB1a8hM1MMPqr2Y5sPWc9Ka+zIvV+J2
VLCDFbIkhvJekJPEfmCd9UK/77qPSz+DcNcvpeaFwzzGhMT46OSM01LYu6VmwtZsf4Km5pqd8gV5
tFP56Q4ovDggWsOfY9q6q60r94ig95rrDmBuFwtdPHUAucAsMEuCJniskXLTyziKv0sppoG46xaq
mbQGUwpQj7Q32bJeMucY0ESDIRfVNUvPhelMh2peM/qQVCIEa/tHI/DeijzLj8NAgIPR5yhe4R+e
cq+MBE8hYvzvXXEFONZ5i1ZtJy2yLGHTfWn5a6FjVvpem8s0WuFIqZBnbBwasNW9ESwuWr+gP7Ru
TgHEIvTyNtwyCOaWq7071IZloIkDxcOY3JJsQuYHVaSCWe2kT3GE3ux/2DuPHcmtdsu+ysUdNwvk
oTsEunsQhuHS28qcEGnp/aF9+l7MKv2tqtsSWrN/cAFJgJTKrMgIHvIza++tU1jITl2EFM130xIo
iuiHOtTNb8bEe0FsuDNEj8Rbxjt87x6nTLtglHBPAswexdLeqOT1TLriRukdEyuvZ7pvH+dIXpuU
dV3LrhZ+eRUpM97mtbrPa3JAQD/W5qwshr8xeaU4w5wbrRJb2xr6LVrZz4gSejUnstnPZfoaTQEV
os3zqk+pq0BzXrC9cuf62oU7YuTAcdKnc9y27yWdosb4fRebVE0hjlM+vTzi89o+5FCF66SyonVT
1bcBlsGwWnLOji1Zzjuvjd4yySovWtxpeBKG+i3WaYdiZg1fEqG61ieuNhJDiaHg6g7KjR6mZ5oL
NE0vwA4h14ro6PTJkRFb4A9lP+36GvkwNnDZOrTMXTnP68hp+H8mYD2nGw5xWWvrOZv1+zCXxmoc
nAscc6lunMpbLx0K8mpU9wVuEj271nUsl5Vbfc2TNl4RCRavcc51dnUxfFQ4P646h8TQIDUNf27D
ZN2Qu7QNJ7u5SDPzMk4GRUwk12yjZH5QTZUfw9rkflON3SboGtKRWtPdO4Z6DqK58hlYiM3QBNFG
a3N/1IxbDt9VEzOqYY5FbBhE0baeFbvdmUlYoKfjdyejfCRtd6BTa+rTkOnJu9NYONjWUXOcyepF
ctlZTPAm4ccYdyHo0+1tPHcx4rNoONSj3R40R5JyW+TpukybpbxLDIwbkm696Ic25ji2aOugHfSY
4WsXF/W2CckqG+NHLaemg5PfGT3MgTCHbO00RBAoWX0PWRldCdqNjWQYdSNHq9gyNkrWos60zYDF
9rk5W+wryp4kqWTxYPKS26lr7iY3eMo6XfOtZvbOKA0xZlGsvmOEdSRSLuSh7pyXNMCxbJqThkvL
AZVcco97qzxru8o+NB3zbBgwJsyTfiWWXfJcZZelI4pd7KnyXSEJ3I+i0c9EHXqv09Bqj2VajN9j
vZhxZOom5p4h0/+8fja0wqHVmS8qJ7qcInGjYXfBUJYXIMu5vB1rc2D4ycYCwnRVjDVCa8N7Tytz
E3l9sXVFU68ZQ1P8xKkHokDJkFOLI4xPrOxgZThiuGJwbsLYEpvcre4dj3omERK6wAr6bTvKeR8W
3nSnRty2JHa39yhXz3NDj59ZohCwjeBzZaAqzh3eQzIndn0cVwcX+8g1WYSoUCFZAvxdVyaCToZQ
uKzk5ha8MD9EajI2jTnEhzJKfKiudJl6nZdB1lxinPIS2G22BX3gjtbOol0PEWUDkoh241XN0dPP
plB/UUwPIs3wNUBRZRbLbIrTA4k/4hDSmeaKFextq7fdrsyyco9a3/xBhP4j+upvuapfCKy/5LT+
HemrJT3ur+mr40fTfvwKXy3f8AO+0sQ38gIwAUP0gakS4QzgkD/SpvjSF5mI8Q23DizlUVD9kTbl
fUPv+RWBgh+qIV2A+/Zn2pT3zXBMi6mii7GOQJPwT+ir5YX9Cf4E0MZvjz/Cw6obUhKX6l/ZK9Lc
UswpiA5vFjgUyWLZ4nOildWWJF306FlZpE8csm4POMoAgS0f11WNYxPTwmF8b9OBEVgDPcLll94F
Q5c3K/zRi8dGB0ZOysx7slLPvZJdIL63xuB8otp4sSIMAr7e9H90/f3lVfXLtfe3V+m/5fXHx/83
199L8R/nL9PHrwlpSyztz0vQ/bZY6wrPNb0lRVkKiNufl6D3DQmFAf6HAgpmylnMgH9eg67BhYa0
D3c0JEuwwRC0P69BV/8Go84F/ePS/C306kcE3f877ew3TJcxJ6ZoaCW5BG0dB7bfdbOxhXkuPO68
yWGNcH0sp/CQ9Iblt46b7qMscGltkbf0WwIIu4s6tLv4hEH4hr0IZGm217Q45gkdQCzinWHj1xSp
AecojakltmWuFz/2tuYA9MTu8JwZUez6kQpGUtwTnWXQaOgZQmwRdgvX0atVV876ipUsHZcej5/G
qWZTMRoZ9SSuNl7HUnc3A3HXBCBWxUsyq9nFZyjpbuk+NsqdIKnTuNXvWQ6EOc8BLz8hDpybjRlp
k9/ONctRRg2kfOVNGx0Hx07emOizZnLafJ2gEjtWozUycXCq7gEfc7wporCudy3UIOt23ch2hafu
vCLOM18SmFWPdbS3AgjnQiOhYpsQYu/PPA5eBEOTCaxC4lZWt+JlrBL1XLBn3peDVa9slef7/z6G
avoKHVwY8r8+hmexirqX4rfYweV7fmK4zjfGkaRaskDBWBzS/49TKPRvKA9A67jl4wWuL+aAPw+h
7ZBVyOl0/0BteUb8PIS2CdYLLuvZmON+/bh/cA7FgsP/CZfXwXItiyeUgYqdl/C7gssK7AxYhDw0
18UTZFMx8Swx7WBTquGFlW5KtpWPWRX1d804Pmfom9b6TFPnz/GcGVsASMbMKdfTqW+hT7YzXhKU
jaUmNXqcUBXbDvdj76oIWTGextHQpk3TOuPDn97yqx8v+M8BNqb7m7pAp8lxiO+TWNUuTru/qwtk
ixB11pp+4wxsvPZzWEfdTs5UQsd6aLg9oB6L32PReDiG6PVHjAOKsw6xh0YeyRYZqzE3Ni08UeY6
2vSiCu9V3sRXDkkG5poHYQY0b+BQinhU3eihojUmuMWJQcMmmS79rEAjJGUW7jUkAvW+FWqqV4Ou
L4YPQ4jXwVSX2fegG/TjkC9jMtkO4Csm5vfiisjq/IHN1eiCxeFlso7mBQQOS5W9VXgl9tshdHEg
j9iU0gMj6qfDiRUuXckInUxD7CT2FpFpDrA39Wm0zjWTyVyPKBVpJMZCAPxNWF1FbFWztVelVK6t
i1Dab8NgqFcpH/IZW3B57RC9HLLyNulTEyNmuYCdG/NJlTtGu3e8UBv8Tg7NGSPcSR5tm/DzndGK
WdBRZ9W7jN36WM+efUoama9TLFuaAx53zVNCgWtB/BKJyw28rpuVxBzLXXumN+9rbD2e7HlQV8A6
Zudno4j7TS5lfyFnF6EEM8kh2ght1hwYMVcn3wufXm75E/TbCgA5uczj3pSrHi7wPVBNo9gWDOZn
nTZeyy+RDXdsznttnZmR+AjF4mEdpQ283KQlF4zMEnFZjoU4qwdngN7NSk7AwCtmXwiyUrmJnq9s
Hfsw3DzM4QYbA4VXYUvqmo9XMv5dOU3Oyhhml2m2CfYBGRPbZ7IF+sHooZTlRuZdHvpGY9kPBSOC
N9J/J2ftaFEEi0uPZaAU5vpcGw0qDlohr2LfnxpjzacXTeEWu7XxckY/qDZaoSc1E8weMk3T8I7f
jVnSN6e6SebPoRq5mr1AwnPq0Aatz5WoL0Y1HV5XVj9EL7TzkbulhPWeJswF+ZqFYQCD87QMtiGk
BJvpxLZuhep31LpOARIwCbFxR9qTlRlkzrya9WgqfX0KaPF5IGcHrj8algF6aKeR3puus1hj25fN
wfAoLasZtk0uuyuvNtpyrfVKPQaJIW8MkyH9nSna5DuplC4qaTkOzxauaCMFpgb5VBUN4Vd4aTjR
YdJG9qgsg6tPre6Mt06LFAO9qJj2eQUstQtnmX0W9qTOczct7xzRr9MWcTnHwRPmKuMQn/SgGV7z
KHSOdm4l8y6UeHQVUj4ptArtfmYgczepmg8bMpyteFmpt6zCoubgdfATnG+4tKOoEgcnSR0CYOu6
hfE64bBn7LS2lt+9ruvBzqLRI2OgqnLoOa9H1YZWxl06u57BZMACeG3YAeM2EC3X3Ka9YU6HqalM
jHjaeuQmZWjuZ9tl+Av2vN8bGTll7Heaq4xtawNebvSmAW7SuHdjWoZUYhny1627mj12j1vyAdpX
Yafto40bE3E8mR4cw76o012uu9hldqalkBEi5SVekmfVndJSDjOWXR1rgjlE0IohH26EYnCZQQei
LLbBiOYSDV+Ik4+BEIHcaEZ9zHiNYhWPAzGvvdVYE95VXDQwhI16TLm1eutUxIsLGj6sxRo0jm2S
QrLA9NPN820bo6YgIpkVVYTrG8ZyA7WTQ4qeuRrZc9v0GFl4E3kq6ddGh752bbSyKE6ePuGiEtkK
2zmrhh9cjXFAE16aZseayxkxVHMcIzauwsCwQj/KY1zLdMPIS99JK9xfMdK0XDyXjDz2PVuFF4w9
AFW1hqSMVecOrkR4nVI5ek02vAjRRHckIlhY1qIPfRcd3kdbvc/6/szhhp6/O3HEIIwz7rAoDBS7
bBwr8PpshDcfqV4zpqqJg2arEsV0CgcB80ne0fiSMrc5j0dVdfjLDdabjYEuhIdcpmKsJeGwYqfV
V1Dv4taLHXUa6my6jyYTCjRt2+KatGd56UapuBbB2H42shSvQ1+MjZ+mpm2uOL2A8UHbuhmzn5TI
2UgzOf4qUE6zzbhxdzywovAywfyJAhq3c4bnXF2rdHF1OZOVal8m0sHdbdF58LjSnMhsa5gus6lU
rrqPLTfxVmM74+3W9kh89wG1vs6Pirval8RDPteRnuDqxgKUhSVxcyPApJ2+Rejjxg3Jwh22WSie
E9QMmXUXBzgzrbKchegR50tcLy3OxxUoyQg2F2oETNbDxNwGXQ2DWCoakodCLrENGTStWmddjFK1
ty07PRNN6V0NjVJ3Y64TGlioIbhi3migajOjTKyNumh+GnT8d5f6n18GO39dHt9mZf+S/l4d/2tO
gkjNBoJE+4kw1FpCNP6ojo2lbmbQgWumxU0H6ORf1bHlfXOQrfHfBNkN0JJ80x9jEheRGl2lpObB
SsFCOvwPymO+8fe6UvBjJC/BXvpVDH6Wr7+93MRFSIi38T/adkpZ8SM3CRoKvKfldg3b5uk97E6/
cDwVvRYrRirBGO27nb3LhL3bDP3j9h2rY/Y9zXr6ooM01mo7PFuT52mBh4IFIyoXoChe0KKQYuYB
dpGTBHdkV+yw8wVFQqaVs7wHTxowXMBRCWQJ47Tk1Ftp9H1we4CmJtnQ3YVnOd6OewCzEYfIvkCE
AQrFCrp/qPqWhecCSgWV0s6qhBSPFYhI7dvukO+FjrhlqhnbW/BWjf7Q8zuk4XMWuT4CrbchKa68
9CqyHqqF2WLgW2/theOaeWQw47feq4Xxsrh/Xw5f4FdTCnXhLjRYiBXZDd4U87WbRM533OHAxpCX
o3JYWDI8NR3s+0Ln4C2kWaKDUWIBoY6VKQk79gYmuxqddpfIfbDQanWVOT6TcGfL5qneDzguffcW
vo34E2Pdw1Tn4wA2J3UfPzd9xaxjvigA5Dq3IoMcMizrt7hsj2dAycMpX6i6cuHruoW06xbmLmBu
4LT2m5Ha3UYNxnhVuOxc+oXTA4k31oEF1lvC8EmzMhi8LlgfcNX1AOkn4iBajwv81+Utv8ICBDph
2x7LBRKsDBjBPK94ZoPDSX7teEEKkYfcaTaQobfghl3JkhKPheJsFMCItgnLPiyAIkODZl07rXOf
LPSiHtpXmqIf0GrXPCsXyDGI43E1EA5EYPMCQeI/9xYkFermKTf3PIK1o1igSfjp8gUVDKgCBjHY
Ml47WifOh4W57D31WX1hmFnVGZf5wmYWTqnOR17Xloqr3TjFrJ/mccE5MTXNbuTCeI59z1o0DYtd
vxCg2B3zeahRPRhEgaFS5I3r2Qs8msCjCJ375ZkfnvqFLK14/PrC1gZAjnJdVQmOwTUkqhzqpSdr
eLKIUQxHqHrhO7hwP1cmBoFtRDwp8cj6+bxQriaaPrbutYBQgYFNSlmf0+cBxqo6yYuNloxPhRjx
5VsI2rJwgWlRCBqbHsBW51twscIi/YDuPl+1pm4h7VDuPotx7usXTrfxRmClxeniobDmaZ2yBKJm
hO2l+4HTHoV77BbyV6vmaovtc3Cff4HBCYiw6AWs8EINq4UfZk3PCGdhiq3QbA5BEOvGyl2Y4yar
jIOhN6aPN9DT4EImFwoAiMhrlHJgy6O3AMz6wjJz9bx4iZayIxi7Y7QQz+bCPiM5bddsxyGjq7nY
RYgw1q1ehv44O8+s/Bab84WlpsCisxJJ5OeYF55wo/QOPIh5qn6B2PPsYBJtQWfPqUZu9EJsswds
bvM47o/6wnNHC9lNq9af7IX2Dr7A78Hw7pwEFpzOaVkrw4cXX6i4s1Dj3SBwqlpI8mJhylG7UtWY
yLG8MWzW2cKe2+B5JykW0UUsxDbMrDMSUM7thVkXjrxpgdi1uMWuceHaXUurzqKFddeA3ueFfq/A
4KHb4jX238Uq40hTvkLLj0PfbTKsG8kwgqVvFqpe0wZY0rLkE/xi7hf6Xkez+GotRP7YjrGO1tW9
Lb6A/QZ0P6C4hMkbcGDhQXSGUs3iTKgQaf7C/ZcVScmTo1+FRvIai72FxnU7ucLXOus51MgXzREK
LbWhmbr+WNWvFnaxpU+7ejZFHRNQDEqTVaHF2o1AcX9pSiCioUITo+Ed7XosknpWmTrc0oZ1cbWN
Gmwd+2poDg1OtswQhkcN3epW13My7HDphGuyV0S7rZswoXCyEKK42sYUaX9iA1ocOoeol04V5JTO
7a0l40virVET2D1SFDPNL7pU66+GLg4f9QDAvRPac8teFDGQLa9wdzFZbRYLVfy9sN1DLQYF+SS8
42B5e8eSR90W6tadE9+I0m6nDe7BVRCSoaafXNx0kVyEU7XVQ9b8IZMSPxy0I44HnwS5X9kiTdGD
QrBNY/iik0C11YzBuEhi9CCWE9csDKlam0bOb8xEqBpbzmniAN2Q7AO+Td2npTr0gwgcvH3hyux6
qj4xS3qKqj7EZCMXd9DJoa9nLC/VOHwwox4hbYxojyo5289Cs59iJ2bTWdE2a4s1tFVbp74K5bZE
BpCtOu5VMJH2seRRfkikW/vhnNYUzN35ODXT0c0JaTCNaw6Zb7AHTtciTgnYmS8MLGEvuyyFdAOD
3paiNw/TTFj7ioq79WWPwHfsaah9pwLRjrMy+vT6oL+3DZCNzBqGnQszdlEO2TOrHHMX6qF7cNrB
PCDb+UQ7ycg48hpcgrxS3qZVYK0LbAXXLWjOSZOttmsV0oOV7mKPEWiBfQPYbV2EXlddYfvlrpjl
oSVgEnVjq1RHGuU5x25WwTkTGseva6Jb5ykrTzDKExwV/ew4tAxgmkS71/uI1r0cBn+aEp52aobL
WumxNd97YZzQQciq/bDkNNMoT7XYNFTza5fnBN2m7a5cTVlHb/FqzwpNPSRz110lbFrxUpuG9wLP
z5QVlhWeEob653mSStAhdNhDf+YiZvKt3Nnbna6jptfrg47dh+9CwFlJdGtXpfWOTyFvLI/sQ6ab
+RnCg37btTR0gQ532PDmIynNHGerY1h+OaIh2NcUWRukCHLfZzJ8brWZUk8eBJjqKKaT48KFWZrv
1Lqvm4Aglc0umr47jbtDnRT7xktOHbYN63rm5j1oJtbe4DU2Hm1xOJnHsq8sgMKxJbvCRLjaZWcQ
rHhCIXNJu/EIb15dT0idQYsduIV8oJENpzeNBPSAcQmpwdDT09WkTjHe7awHdma1hC2ETzj3m1t7
ifSOiwsZjjj6a9NJ2QCPJRfyrrObRyOdz3H2xk2fntvRmxbMsVnPgGYYPb14zIHWWtprO9FCgZb1
mvCxfa5Zh2yaiw0+Z+hRvLcIKmgTJVzEnBE/zqn7WOZ4u0iG2KEMr7X2rNByxpxRA2NuHmVkcDX5
qvGmm2myb2TQ0PvzTo6tYfpZYp0lXXrfhwQ8OFl5JyNp8mdRdYXlSU5ZtYuLS2+CWi9ne9eGGM9N
Zd4wVoOZUpNOPEXYvzeGGDbmwLxI1wpG1Vm9mhCFhy41OEE0+UETwVvZew+2c0T8fp5Teq9I4k62
2I7dNKAuTJlPZp0Qy8b7HGTK5NBwo4lcno8Z+GzFdJE0q2BeT6RFWqGxoFx7I2HKPtNPXAaReo+G
8TRGqscMK3e2gxs9KIvZj949m0V5y9D3Hcr/MyDoCx/7fVQQplCR9dhAOa2mFFYPhfp1wNp1PVd5
fqbpTuWbPcVv16OcnRQ6Hz0/WqHwow4HAYbh8bYdvvjU1mSgaMtbj8+bjqBfV46Z+mH/GJnE41aG
UT/MU+j3UXwR2iEPTAAct2RYXprZfVGiPWXU8hC6Ap+1TT9yT53sXF2PiFcDIzworHKOBuLTS20O
BwxouHVi6+5Vr5oy7/q50EirMOIzjdOME+axavmYxm7fNPVdZccYwysk1XlsQ7BmyUVhFw1ClMLe
T1FoJXAlwvte0aGv2lwTn9mc2M/ZGJAhqq2xeThS8S/7B+SvBLRDiAlcbqqLlEuR/gJpop1ZAHRM
/QjRqN3mo2f07IdINFAHc6ULy/LN2p23WE+we4wLQLAG3ynlGK/8dkfM587znkQZ12n7S71P5b3C
eY4XQ5K129gBhdEst7VGAkjKj0X21+AtkXfto4Esfu16/UKZG340Z+UO+x3tpNnMlt3Zy89RtDj3
MmXITPFS7UTplqDIN5M58rKB+JXc2EiV2oSAHgHhlKgXogFxDZJIiFjJ6M50hiPDqgXWInbpogzi
Y4WnE6vUIj62wG0YIz1NDVJa4lswz097HGOXuxMLAz8dwq0a5EVMWuKptdC1wTYZ59QlzsoeBsyB
zNHn3J1Pbvec6j15z7h9t0Q9A7Za5qFPMqxb5iE5dLW84jGAJHsOTmpQJTYb9fhoBQa9RT18FF2C
gQV2JitLBcd+KCj2G21YDbBLlP3NiN+BeR7F7Y2qM9AYoRyOc2VxTuLvWU9Azpxj1p87TXDZ68r5
3k5scQJuqRtXs9ptpKnXLI4RRJghv1dmur6HgVI7lndWlj8UOhYUmed8orO6FWV6wxNxU8RYL3NO
D9JhBt4IR7/PlpFiR8T7msyJCeI858FrecFqHnidlYfV0aDma8hkyJ0ie4HIw3QwmrQNqV0UERIl
vh7P4o111a6gk1cxtPFQ2DvCu45FWmYbzehB0mUVbkO7yh/Z2KPKtYxja9sgY13Fk1hyc03cB0HC
0BqfkmNaynWdeWeRAHPuPHM8VAYLahcjhR2735t+ciIsh+3zTLpbbmDBYnblrKbMZs8RuE+EGTHM
ZjN+3pTOtO1j8aZE90BxdNnlenDlzvO1sOMTQ78nkdTWBsXdvs9tsZEyCKhMEmMXGfojiKZkY1BQ
m0sRbOtmKGiHygcMnnG/iiL93HRYI1H0ZjvKzgoGPJ+OrVkvLH430dShdMHssXtH9Yeug2OKyLX1
MnmYCi35vgw8z20XcsmtmUyv8H/jiq8m96XIZ7FrHKsnoTfD+0EkefBdm3vzcUbGuLId1OjITQbC
6hAcJGFXLkFYM0LI3Ds0zVzdi44zFuStCUnmjClMi0uROfUGMTDJhGDPy+3HXMsGy++8+HuUKAYD
M3dpkmjIM+Kf03Th1CZUOPmvd1XevXVjmx9Q9OfHuhT4ZVRS4IxFeVxofbOWoUDfCfJ8psWWdSDu
zN24qnSvhR6wb01L/cBdL74rbCfx6fK0C2+eePK6ymVbH1jthTJFAaGvay9DkKrrTnnFWlnK/tRy
+r50npCXJIDcdRsWez3MsDu37blA9MqGDJVV/Rj3+MwofU4PHMb+kgMl0DpP+ZIWY7CbYJYd3LKJ
0JBkMELeOiSe3JDGnDx3rQOvNzf23o5EwlXWajelh7xH0g6sRUtf31SFvTVz3H6cNJB+qAf6DodC
DYfOOPNdg3iAFQZI0bW3kL5D46RrbzTKE5KdET+A1nll4eGeDBSqR95F4mwitinIeHv+0LnlIPam
mW27euYxPhZWjimFRH23wlIdf7JQjP7gmY1fd4M8peko9XXeE23eam6M1Gt0O8QcqXEpI3SHvSs1
YrCDtj9lse08OVOunzehIkKmt7ONi1XQMQX+3DTIoA+iYCebx2ngS0sk944VvtTM765Hd3qxNSaA
peVqu9qLmoMdgLKTKUF4QsTtKiXta/kIra2NgWGqlxsn7DZsis9zKhSMCRjTBfOhZGvTqxndOS2+
M/spISDKju6QNWGijaME5KrxbneuPFLoexvNted9rNVyb0N77wit1Q8km5tPRd0hesIFSS9IftFC
k8qSeZp2VbSR8tAQ5tFR09t432iW91bqZQW83WivVTeRXl2Kbuc0URVtsawW93JS9m3hzh+J5nG3
cvsR05PQvJl1hkk9Exp0YU2IRwgjBp72+DbkkMy1O/bEtAz1tSUq95G7S/bo9XaMZVXgXuj6GCH0
a82boAu5B2SLfDDBy+4wL5LCAm0hGyWgWzUuisN8ER+mXzpE1phoEknjYmtkL1JFYxEtmot8cZSL
khEumg6sXASO1iJ1ZPuJ6tFa8OL0SwuJzVSyc92pvAoXqaTF1IaxwCKgHEoLLSWse/h9+FJYWtwS
biP26ena/tJgIgJAj2my7j1li0jzn6Mzf8um/UKx/SXr9u9IsFl/S7CdxR9vkfooWvUR/0qxLd/3
A59h1A+iiJGdzYaAof/iVfcDYvO+4dnJEoDJyI/NwZ8WBO434QLd6AAY5PkY7v/FZyz3G6AN0n3H
+GJuLPefLAi+8jt/4WccYDmsXxa8zvmxifjzeqDTB+C6hiCjSuQN8gQgF5D/S0ZikAOB6vzQzsyL
yGZWo6xlQjkiXjWLKd3oeufcuXiXbLhLdOdzybA2nfu1UOErxlzfZc4oTLCa5p5gX3roQQmpq6j5
4OXnaKXFafOYOoO3ajIpDmkFdiN5PKIMY/24rZC/ilUdBzW7ibz8jOys2lglRipjnpG9oXXzvZaX
VF6pcA8VbuiwGzZ5TKEsfCAW6xJubFGE5e0m0aMrDW9nnj4DOzJjgGZeDGlUUUS+hwXWDlGRe2PV
nbX55yfjrsz563/+cnV/rXTeShQ3cRip//2XR+KXg7P7KC9e8o/29x/1y08GYvy501vcFn/5l22B
Vc903X000w1Cy0z9sVha/s//3y/+x8fXT7mbqo//9Z9vZVeo5aeF5LZywX996QdyxlX+1zu1s278
yF+5a4X/5Zt+HBrnGyWlxYUpbMIa2On+izlbPBzZZhHgDufgLtDZv7Zqtv7N4EKGVOOTxuXR4zX8
sVXjrFms6TiGUKEcR/lPDo35X5wfDU4KGzVONqMAyfLv16XaVNlRaHahtRKtQsbTjdNW5TiwYi7U
vNW4qyCnZSsVJRi6sDpjA4Lwe5voCUSkwVOyT2dYgQCEKm6kwE/bkw8UFq92O6vdbAw0+OyjVl6o
XuLceSE1+wGB7dM8Mq2u6QbIHPskUONOn8hsw++kWBnRMipsTFI9izMV2d7RncIbV5PvlhUTPmRV
9WGca9RyUeSyvQLLwCYHxbc3NXTXwWs9esOTMpoJJ4kovh2HeFpXIUvrOVxkbQaliuNM6EtDSk98
5TuuKHI0xwqpKKP62Zch5nFRmVuX1E7ePnCwivQaSpgwapNNq4odIpx7WQTPIQ3oMRXpdRTghELt
qkkcf/p6l9hTeuw0NntpjPgUc9ln8MNrEWHVDO7xRlBZdsSZKVnl1HejEZxkNOI+EJrSL8r81Y4H
cxeTa7RmEFr7PJiD1dBSkeizqfBeYFRSs0iEhgsx9MhtnV9JvgzKEdiRxWqTOJE6jiM7nVbJ56ol
82d0G/FaIg3PN0Hj2nuL2+QpSmbi6vRSYIXg3hdsgqiS8wkTEKWxTyXrMGEuvTa0hiUSRmG51M4G
3DapjDHsG0p0E0qSHUyi5rDBlfCG7YbNAoS0n6qgPBexOM/sNuGFNozvYtqfmvJ8bVfNgzkJBJlw
a/xj2bx6NeZaE55mIS2e3tkPTlfe6X0gsQBBVpxF/QNcg/JTYzq3B3STgFXdhQjiGoERYhXeaVw0
o4nWUJv2MULClRVgiBYZ/aMaaCwtUd+iemVy3fbniriqVVkU5VZvSNyMq8mvCtMn9Jm8QJm9BIsd
aWCc2TUy+gQUZTFEuJj7INu0gXjVp9ChBk5496rSryz9qSMykVu4tjLyiGwv2zzhHzmvwkUeV3jG
a9PTg2XFfKmFxf3MoDZdwEExaoqsu0dE1oFP+OPoT7askZsjMykrHCwINRPb3EQUNFT6XpJksmoC
6z0cbOYkxfDotJYF5M+sMWoXp0hKfazRuydAy7sqGoNbW8O3OA4TkxSUaCdNz9lMFhFnrdzzkIck
CyqHPsRFNc1vSWJACSrqZRZjnWpsD4xdPdThzROMisU6E9nYhE/MPulYVjaKzVPfjftemQc9kXLv
TeauwoWPra/IH3XVvCoHDzujKLtNuXwIYWQOOFXVEyaX8lnvwjfZ1/fsc8UKW1Xkl5mO1JPXtMq9
2dsZHe4SkcvrzPrsgnhaHP0t3uiydU9pxygJPnQ+GzFHPrYFIHaB0+4msTHrN8cIMbcRw7ewBY6Y
StJ8CH1jOOkjo6DMjy3cX9x2uMWv9SmOB7z6qnkjmffvNLPJNtjNpKvegKTj3ih2VgseVtqkrnp5
TXYo5Yj0paYu7IYZFW6SazXjESCZge/tGHkZ23HSCcH6eddS62ZyW/vOLQq5ScMhw9QuY3E4c/ff
GMZ0Ys95YJrUcNQc8PEsmlcixRuvo70B1TiJgh1rosXGunixhnm8YXd+CMyK4W9GqG6ALdzKm3UX
P2p14YXTaxMM6U5TM+EzdhC8o+TC1aDi79i9J6sZoqlmaiHCQK3+D3vnsR05kmXbL7JaUGYApu5w
SXc6RZAR5ASLDAGtAYP4+t7Iqq7OzH6d1TV7gx5WZQgPJ8S1e87ZJ2ECGUr3U4fFJYcsg90nUiSz
Gnsfhs3XfPQRnceY1jofkkJjfBL5tA+5q+AF52m4D/Fs5W0/Qdsa5rvUFTIYMUhw+/B5TAx+R5DY
P7N2wAGQr120tr5O1vSjwjy4WVsF7bGrTnaUuBzCiPP93+Tyv5pcJKP2/zy5XCtQN/rjD2PL+jv+
PrbYTCD4t9fOMEMalv9PL5ClMPzwf9JNT2CEoZ/f8p+RKe9vDqk+j74n6YKBW43f/zm1yL8hTK1n
B48HBCZ8/9+ZWkzUasaS3w/7lBG4Nv5yx6A1wOVY+sexhaZKILKxkwSG0nd6FMW4c9i1PqZZQ3PF
SEWJQGThTGw53saAzLJDt6FVmr37LQOnkh6x7hn0Dw6JV7EfjHsLBEo4we2Zzzjw0r3w9A8bPtqm
79Nmb3QxgqAb8fzqJvlqgEHaVm19Z9WzwC40+geGo/Rp0SXghNK5SiX8Q55F3dnoPNTQQvyy6nG6
mmp+xufxA2le25SzMFzxcugRr81uAIAaNs3inGMe1yQHreFlIQl878iwC9zIHo0HCbytDMxIk0NO
jdDiCdSMov9eaWqpv2SLmcf7kSrZI4hljsz2hFugGN8R+L0JZgiDzoZSeeIsfhPO7t7UvnHkEQt+
upzFQKe9REFKlhlxVFXzVVvNaz8Xoj1Y1kwfQdVFy05PMqR+WbjOpkym5GSipIcblapuR9M0XsWu
f7GK2PrqRYNzmVSH6D/6Jv8xmjGz21TM8q+FfT3YA2VsWZvyA/vIKUhM4Csb6H1N6d5yXeRQGKZQ
0fY5hbcuLupPKHgj8v/6rqiVc0QoC2/4aGN9biNfvsiCMyie/6YAbu2G0xdfmPKxI46OpVJK87vB
mylQNCT5azUqxehIPUxYdK/ucsNnnT0MxD0pvcgvbNYksK3IgdvTyLUQwEl3jVdrjJFtdkoHXjFJ
25bvyKK8ICNwrRvZrrMegLI73cNsjNNW3PqsVsNp9EN9h71LttA0nZdw/fCDUts+6jiP4mwjUQw3
/mn2H6oI3gwea+0HWS/Td4uIEvQSjNsd/LVMTzPLyLpJQKD6yXHS1A2lnD63EFP5iYsJFkpZKPDh
kTpqbseNZbCCbLpsoMEeYEjfTh1sFooGu2K4myrva6TwHOdY9zezUfUbWY57gT10L1sniJr5qlC5
GM+gQFRuGoz1KA++CEMOwSUCANn6Evtqy7rUmfGueZ0FK04oNDHYSSCAL1xegd2uZm/66XcZCyY8
tARkiWSFgSwXuFmLFSQVVwMAhvlQO7YMGkfvF0XiQZqW2utwgcOKDB5MtZGcGOcvI4KFnz2OeSmB
f6GFGT3rbnvd10P+7c9eA/dH2YM49xayQJL5zzKe2wNutGbTDzkcUX/qj3LKX02KS53eokDFN1fW
vIO+IYDsJDTUoy12dRRMapUT80iTXnHX5eCMVF/duhlzxhRewgoATKX7cW84EDXZM8sKz7/IX3yj
TF7GKk9Oo5PCfjZf3Bm6sm4w8Zce9KiotVYqELCd2E5+LelSbFtv/FxqFyCGbl8wNWKbbtzH2Y2/
Rb7Or1XTc4UUS92iaa2c2Wl6jNnoPsAcnE9RkTFEzcY+UUp99nr109sFJxHRsmOoRX9shGe8gt/k
DixL+dJ6Jg0cUe1uERlwCXO7/ZJhSaiDlAm2gUFPcCYjoxoDlaXllslT7+uuwiQdJvfLwq2OFihD
KDHUPcU7TMX5ywxTNYNF3NWYHbH03UoU4t7MaLfV4UXNIwmArpDgyHFT2ATvMYc/Llosj4RKPGrS
op/DWFfnHOHgSGuwOuRwxI3NbKn6WEfufG8mmL/t0FR3Dd7DvM7jreXWHm6YaqiuyYgHY1Nywb/K
Wq1ZcpFnz72bTGv0b8ptHjx2tMdX3WzsxjF3uPLTRy4UKtOX3noD9eSdKi7u3TQ2ziNgNRbhRV9j
es7b+rWGQ8eDMjZsuccA5nu7glzfxrM4mFkQRLsNxb+msRtbJLRxgUxVc2/s8TWZp5xjLLPihO08
ntcxP68wmPad+iCZRGqwzp0V/SKPbuXHAOnw/y9uBb5pdcbEu06aA4AtNkYMWH5xMHSNVVxPIS8/
wjf0V1n3dePXF+QIWAucQdZKFOeCQBXucMtycNZjdMGr1QYRwLyarbmwnxLiYxWWrMSRQa/d5F3N
i3trpgFGsiygTkmQIGSKQJos8tpl7bdxPumcTy5Ve7TNkjoBlVyRSx+qoal2rcGvDXO93GXCym/e
yAJetGHbbm2KRoM8g0LeKKcIvEFZgRWlqt+XXKs9OKO2geBchpGgDrerHvLIlHsAV+HD0vE8S+wS
IJ8dWAMnM1tVl6SRXKsF6GxNFKJ1ivpGG/YeU0Rg6zEw8pzXnYD8IK1oN8fa3s1YRi4hqaN9ORBK
MNIO8LMJd6oj0hAq3juufE6m6DPxZnuLoU4cO9dvD3IiymHSJ40zYk79fEe35YNvc+nNcX1PndSD
bfj12c6d/jRMwnlO8+ZXl5nom2Z1qYWuvs8L5dAu3OjtkN673hQfmirDE8OV99QI/tHAp5dnuojY
V6DoX6KyFHu3szCDqbS4uHZlPHCypnda0qeQ53zxVhE1t7Qs6geRA692u8L8ND02oVUZauo2wSf6
qXNNII/55Vy9WSZhVc6NXI+D9dqKBVZXVfP+ouDLYsEiuSXi8Eit28KzpW4eG/Zfz+j70etMimHg
4LS1xrHfTtUY3id1hj7NzmfTFAPsZaWe9FSvf+QQHy3XSA6qB7TgpW3+qW0WDPUk2nPTj8YWhnZ3
LWV8sYvRIy5Tz1vOqB+xaOtnw9Dpc5aN9Z0Cect9Xy4nbJaMS6DZr7Ycih3fh0RrUm85Cd8DP6S1
yXg2eWSTw7uETk2vujGdKyTFC+Z2wTtM+SeFqHMC0Jl/70bLQXmfqScxx5e6cl9TKtJzQBBnbbZr
oscvH1wdTjuiFOj/cem+jKM/3nDVeTd2VS+mx+nFtbHWOOxRBK/1JzGHaM2Rro4VZZ53LY+VZw9r
z0rlhm4NkASWK2aPbkM2LXkDy0xxUc/dIQ/JnNR3SDzlc9/TasIKSaKrYpy4q82kqAKaBUeEvpL9
sVJV/pFJA0pi1fofS+tX38zRSK6Ekb3x1LMs2Qk7Xz5GbWdQZOZueEeol09qWrj5+ql6LQrpPMwD
TaAqlh3ZQfeFpQ9tL7zN7wAisFWZYuOReBgLjLqL4y8Dvo+3UcX6F50h5Y7sCcIQwhyGGF9k98tQ
NMeFsNgvMPb6SRMnvMsattOh8OddzH/+UbhDc8aCGv8iJPmTarUQlI3CcTIUao9A1F+MaFRPvS17
uOcQCR23ruZAQ/9GH3VoZMwrYR2pPiNasqAIXXsSWCJQuXS/pPn6A09HHoIGUMgNrQIy0IBy9yU2
PFBykiMDvY1pegqlh+mnl/bZ7eL7KRnao/J4MgpflDyf+mVf68y+X9rG+p4pYHy9zW687JfuF/cI
xdIO6a990mCjZ7D0nbNqJ0Dq7koayX72kmdzldvqtW8IAXL91XDm+s/U1dFpihgXUhfypLBUFdDU
CEMXc/tLzVZvj9nzzV1JghatengNaTIHBxhp5G3HOJE8P0tF44VXueEhtrr6UI9rLiy7FAOO5mg2
ui/0LT83PcCfKr7yvtv06OlQR9AfxbIdlu7ey72KLWvvHiLL9WlzidVhKruH0jMGVMPlA5L0fZJ3
eK16nEE17eVMtkUYOMyU5F0NVmGAeLB3MF9b7q5zSO4U7YERJDmVrNZauk4Paac7cCpOduY6LnAq
2+Ox0STzTX79ncAExuSTg0uZzTIYDNd7jKO8pCnFF/sCg8EVkiGbusTv9hjZ/GMC6SggeJkAETR5
yMXTq1xxf4w6dKxk+iI8Rrp4Mb9nE37dUFuPGBxL9hXw1acJMVjlaD7jrgHpuDeYNjCf4LwmnXWG
3/7LTOtzQ8jzFHKI2IqZDAW53/A0j6aHUzNqgyLT+bnP1sbYMfTPA6nMfZZCFKpihN5lKevtZOHL
yN0xwdYuzoIayK2NVATldykvUUX82JHYvDKj/TTj2YHaOIEat7tdu4IqrQXKeDPYaM4txUkz93PH
3IDfa+7HDxJy6bWgnejGk/hr2Tftiu0PD1ZvMWnNuC/c2TkSG50CfhEv9LxvuHPy8kLxLEtDnzLi
CJi0t9IWWnd6GDrPXyEEX/LYMrmi/WO7Ui/tYTt6ENhDwtdhm4LuIknR8zzxbaEurNWxCDkaIxKh
gk0bRfi+KSOCNzsRbF0ED9BqWCmW2DBrv/wUDWUJLMYBCU2ldzEtJ7x53vzmgYCE+j6dWfmQG7B3
vPKJ3oLMbrsjrT39ntOSi7JtV4fQUWuPZ7yTwoS77BjNcWLkDwjwtUe8QS9sBIdt0Yjx6Hf93vPj
+CUXWf7uR1cQVlwutRo9/iac8WXGprpXnbUN05g4mh8+8Y7X+9lpLojlx6mrNW8bCnsifiRQnTba
FbuG/JA0yxfZpLzi2KUxozTHipXozhiH/dT6e9oyCdqbxSG3s3nfZvZrnoKR6tMxO7FrG+7EAN87
7CXwxwylBE2fcgRIFcRQJjfdW5kb7zBll8CJMKsU8I/LSGB1ZMwPi/DYalpHnbBHgSjLfmey8UzG
tAsECEtKudosaGYr3wsxxNReDdA1HD48z/yTRRzeJrZwTmcc19pIJLVDXQN+A9nGMssHDJvtMVtW
8F/Rw0tOu/CopN/z5Bbtzpor5k2XWXmhwrScT+n0G0UWlFoi0h9TbD90zr7oVPoQSSySIyaAY9b1
39raFFu7sN8b/m0B5TCKFLNdX/ziNuifI2fVjbDlyLdtnvwUoyq+eYbrb5nS01YV71laV5i9SW7l
I5scqhmMUv2o+uJduJbmt3AStorhJSNmgggCV7ejTltex8G/Tzz11Z68zzDyk91MZj7IpbrrV9ac
TqfryK5n6+N13SgoyMJKibNCmzzZNXelqFNC/9wQAd6p6S41p36v8wZzqeXVBMgKjhAD6sESQe1x
ZDVjVmkJPQ8ksjnXFnexYczBIPtHotz4QHp9by79m2vhZ/Kb8XkKS3woHoUYE81AGz8hXmBgxsro
OtxKDeCOdMOebwHPFnuTIc6iXe4tp0XJXYZseHTNvmd/AFOrYwnGOBGbx7iq8F64MzF4dmLfuCPu
V5RChZ+ztzDujoRdmShrG5Op57KuoW8w1CXY4qJDqXj1/CwLtO7GB4u9FU88cCnOagsKaUlsYgx9
RjMvJ2y8YtNYRXVnFhMGmFgwznQtBxVFnyOamu/ghSYDZ3RYTxtvN6dZG0yiASXQ3Yp6vEX5wKmP
96YHtBEj9bgNQzqRed5ERESn39Z1d3pVxvwBNHrE45eu9S/UqF1j9jUbwhFDINj5bZa5mbd9bHo7
c66co1dIKnB08VRCpuM+IWWD69ypx+yIl+rm+3W3iTuv/qwtimxsXSf3wFjioxDpr8TlEDvYdX1q
Fmw+vlzYUaC0bydJzZQ988gssUVs6Jd/1/HIUSPlq0t6R5xNHL9nYgxYezvx3aRXGoWiWjZuhf5Q
riUBSUXCrjIxaidygU0Iu2EHT5cTQNJPt3Ax/MAngLgeOrIrY/x6IrWfuXIfPW/Yz1nYX7ECClYf
kd6FAr9zMaX1lirTL24dXsdc7cJKfsdgQLmLeKIJIz42ffKESMbq0cifWigOd1ZOlr2IHr2qNFB6
8Of2LZ6I6BWD5Q+DzuC9mVd20KLUbZ2iHDaF1YJqs3gcWtBrTip8bOkvYkqlTi8sikerpFpF8JSQ
PjmBSRiHOPY2vt2nHKi8K4jtHf2bxAHqEmdR8SVqFX42j48yIsvQ4oJcNjgHvMBftU/dez2QN5mo
syMXgwoA1DOI3fzmx4kKdINBHLMi7o7Judlxenb76MUd9QFelt6oMnrIYyQUZ1Ek1Uz/VxnhiI6z
HfiNhvFCv7GtPaKJ3BZDwwwRbiCqn1kxfnTuMLOdQh0xIgNjhU6fPJqL08X7dDrXOBTVjE3Es1EU
0c72g44+cjvfj/FaKug057ZF8ErRSLVDuHL2Mw4yMcJPYUSPXZKt5EvxRmzhHWbKA8tp6kfcPAnA
wO4Lk/4i2C44VQsg1P2j6PUrawlQejXRwwm60AaIK3c16JONhZcceEMWHrK5vPUaV7b7da6qXy3y
KRsCmkfCuHiAz0yPrOXmD9BuxN4284bIGduWxQJ7TM/qxpgpYaqTYq86wi9qNjljMOHFLRAn0d4Z
SX8dclJ/Ztb8nKz+NWq7/ZRaH3ORdYR2QPWFjsWaMHGPmHNZ7bEIo5GmaIIuL5atBu2aJ9M7IsBn
XE0FuSomRoge37VbY9+bljrAXtwzbDNiIl6B+MbFty2tfh8pkJdz6p3GydW88odH0qisSYwm2lWr
0T9P++ecVQs9ZFa1m2c1bAQAAnacGO4mk8UwmV48kKGAKJs3L2I03jOHYSoENP8lt+tXjm3AdQbl
8rnS+6YSz9XivPd9+d2lOioyoW8qG4cdLUFrMUkcAhuhh07b7g8YXbR/9zU5CzCB7Vjc1NznwbTm
pFhZJ1uKMR4Fv3ELTN0AV2KdSK2cS6lZkSqQ+jTGim0J+xcs8xSR+ptN0p9wNlWVGRBKRQSU20s2
nQi5bhrxwwkrFw1dgjbwpoEYDmFFRVnnlv5bBygzJAfLYRSwOZhT+G3VbBsUf5tIeKvluXeMuOk2
KIQWCZz5MW9RG5vSOLBieg5Losq179ukXWhKo+II9//sN8FYi19uqk8Q/H9i6eR1Yj6EU3Zq3eEj
8uZxZSG/Ji4kYMeGBpmWmxbo6zD1d6ZFY9AyIpHmPd8jy+3hlhFkOdIjP/HyTskB66EI3CKe97EB
K95ng0V/mUN5mMnL1J2yJ3YWG6OC9inMYzq36jWN87u5Nj45XY+HxLjoSR/ITz2s/NWJBvM7raN1
fRyeJwbsLv85m8l3s07PsdTfBnKAZvORWP5XeC/v5MfUa9G3FZSlxT2bBu8i6gNPfROnWFyRnuN5
yA4ZDItNIx076NzyaFIKMPXqVVrOZ9+br1naxUc0JpDcOD8XsB08SzzmrDrO0TfyLLDa+b0HrgQP
0/rGURKf8mRJqjAAvrDkyoIeWuWWSz8YlX3uVP295tUYGG42nPHI8wGAV52cZqRQKfTlUZkjYW5d
wzpjGmyK9nEeBPv5/Is32o9eLb5JGw94nYlqZxk9QkXNOITr+EdsgPAOteDnMLx7VaUpIFl1WA98
NM1i2S5OCBu2gsrWafHQZoXT3rFev5ty/86x/QtIf3ObuAsIQnIBVhX7m8rl7Vi4hIg2hWh+uss4
UYfYxqQO5c1xrXTThdnjNPRoMw5FQUP0pQqdh2JwHqaUB7VJLFN3Bo7OcTmWhbz1FYp+KTFyQG9x
trlW8yYZ++LoMXJsRNqRRUuY1eRoPuoBF3GB/9se4zQAJhHQukK+FvsPnnSU6rhzScoocBmG1/lP
MfsK9txjdcub7vPfl5b/d463vzSV/n9oe2Mv99ficYlZ9GfUVr/Xj3/7Tf9ArRl/s3GurdBNEGm+
a/3TK2qiEtu2cn3ueeWtZe//JSDbf8MPauOHYxtn+9jS/ktANv9GBNI3EZyRnwFl/lsCMr/+j/ox
4jSGNzgXHDdN3G/qT7Y38v2WHLhT4U9xHoLR0xr9dtC9w4gYg7fZAH2Z3h1siBYWjJlLOkp1rngn
5310zE0rVTsaLLqdLnBJ7fBqqkvXsRDbpcncJ8GCAPPFsZaMG0W17o/M9kZ/2xWc6i6Eb8eAYlHq
+Rr0ApQnp/3pOjgiDjirXVAJvSRMFzLeD2Gc0xVHevLmlE5KZHQO8Uo7LMNfckbTDeanBRQtqjHW
nsHxwCcs3bJ1yCe/FIWASVYmwyQhxS3pGu5q32dTqqtjRx5crM7tXmyn8em85xsQWzckGLRx6oo8
Gq/ynPYLk8piRNR1s0Y8+JjawgYz5Dg/VcMqbms6bXV2GoE4Qn9OgkZH88kboAE2YEyCqIlh6gJA
LkfhEMiWktOfb2Rnz6jrgYqknjyO21TxEcNNQcZ3YcV1dGYr+pIDoz8zriz0WOQ5QCMMusV9phbi
XDFf95vIe/m162xGkXmYqzt3mTS66VDBYe79lHABG7WdOVpslZt0rvttbRREkZ3R0g+GV5Mxq6Ba
vSBV0lsXYzpDi5MhCQM/7ICrDi6T8qZ25uxXNkjnOskpu0XasT9liXJ9KAoaVsAfDxiqqoEakusc
FeaZ+L2FSJoP5tEvTCIMnj89Vg4YnV2J6/FkZSbKItAvxT5atKzdKt71/uDDmIri7MIDOPnamLX/
qqweUvUQGmwph4HoIGtuwb8l71El6Rt9cjORv3KBIyQNWrGm9giC5jsRlqh9XSihCLIybqFxT2X7
sPTtgl+BBW3gQ/Mkc8vF550EZJDXwspNLn9pctAcR7VmoJom3UUh0ZRtJMh5q5CljuhGEAlK6I/E
8GkG6aZ+XEMy7LRpqnd6FlUyIntZzyQaN1TYtW+GsWAbW/phukYZaOQtcn3L4F9l/VMWkVke09ng
7/CdpGTIiTkOWuRUTkWpIO8lbkoDVozkBOvdG7KHzi9dKsFYJXUssggMbwELuinWhpbmKNKnJERj
0fE3SMGjhDOMUvf0hKI7m43T35xUU3xdT6PmNToZyc/YWigXIkmhr77oovNqeTm6lqAKFcxGWQTo
A21xrhy7PmEAK6C0FCYiqE8Ao9yaiBQSwox9pdrMCHrfth5TSK4Y5dIQYX9OnEJui7gzHovEoNO5
tsV0oV2KBG9cGjCZrMY3aTot3J6dpuWyV/u/V9Q/YKAupOT/2d90/7OPf7b5R/mj+/07ylx/19/f
USQT2G/jdzQk7wHPN/gvf88z2H9DVAHqaViGxSsHvuc/31EwP+FeGQa/0ZErkhf/0z9MTri2XWnj
1l6BSKvHyfl3TE4Wf9AfLE7cQQ6bGJ80AzBQdMM/WpwYOrsJ4pGPDbMRX+ZOWqsXyWCwp6YWP1DW
4yDInK7fdS7GzpTWp4LWhXYdk/BaWMY07OJ0tM6eCv23JZ3Kr8005RgqqLjM94ALcfpFhKO/OLhL
T35NlxZ9vfP+d9/6/4MHun7M3zu1+GfwTpfQsgGC2pb1pzet4VBvRgudRyRisfe1rbH6AvSA5cvd
v54Ym6cK18BxFH52AitsbP/677f/9Ko3fvsAnmEp5N3fIFZ//B7Z65I8h0jGEzFPL21qZNd+pKd+
0zdsKsJwNSF1kQ7PdNmKo0stGqxf8ZwDCjqVNbHMhfq2lYrJp+xui86am+VPHcm5xj/UXteeeB2a
zq7qSAXGZS2wfNggGB3lv6VDtzhXpzVTHo1utuzlb66V377qgoTJX/9TTUanP3/XK3iVOAFHE9LA
XLa/j8CUmE21CxluMyRZ/ZRhELrvJkN2+2WpfbWPKai5Hz2f2BSxPI+xuJ6ohqUayt7mLM2Jh435
h0uwvgVYYPsABVarKt5wOUgKC9KUK+5ffOQ15fCnz0y5qU+cVnpEJBg+/viZR9vRVM7CQuxJft+b
5vQTx9SCukRfrb8iUQpE5nPvT8/W5CxHtxgNFvC9/JwLXdy0zUQWVFjmA5OuuwPO9ry+x+sz3OHu
HV8IAHjfI8BK/a5aWoIAPMybF4foO6sEfzxDyxv2tiqNBw94Zspi9sCPsdmLgmB5WXf2YUqy5jOb
+vZqkmrkvG3PvyrbF0+NWSC5JMh0YVhjuRCd2DpYKXbk83DMt1l3h3/avXlzCZVkGMtnV2r/RxUu
L23mLa+4JMqvVVyWr8LNVTCYNjUoEaidJOr8XQjQ9aGLyxyOH5EVyreKieLFVN3Xc91dq6Usb63V
0C0SkrbFXRVeaBpmp+1nT3DIuvuwT0agwVQV7zMwic82LVocjkS4Nl4wQy78YRtXz+PVdcUF+3J/
irqFlWja3XTuI2lInM5gEv3BeGOxAEgBfzfJgkkQDi6h++2c3DceTcCQJXOxRkScaFUrJi+9Rvix
A8W2ifY2hrtRESDaNC1sEC+rv3rQjvZa6f6hceFVglo4k/M09+1UVLt/cX39+fFjGtwNMHQAmq4B
tT8P+rWKkqmSWNUhMY3tRk0kWmTVEdGw2LH9GnCEHyHqC4BUycwZO2OMU+7XXliiCNpMsxSbmBDN
gPXEWgkegf7yq+So17vfcslkzYBpLv/iU/83FjSPK1s50lRq9bja643+O9QdADmbUlWos0UtjCCt
Ien6mL55qM/+ceIKcsHr/jRDPR4wx9j4DWa6KCizevvrD/LnBwrfHp/C9iRFCJy7jD/bbG1RxYuL
fMTOpfnik8sMUrdJgniYzb1F2O6LU5v9v/qZ/fe/lZeF6zqYe+FuW7+Rsn/3r2eDHlliYMFf0Bmo
d7Eem2+O20bfh8zGFqPIJ41supfyJcsq/xCu/iSORsMQvukG/aanLuutGbruInyPjTHdRneqmQJw
Dtjq//obgkz6pweYid15fb0pjiacXdb54vc/q3YknMAgDyeXppMt2eAbH54Oodq2NyT6woNPj6bZ
Nngo60RWh16rOyA8EdpC7sVbjGXmVpTWB67DCn9vzrhuze5OtVZyEDKnt41qrs/SFgSNq+SsdQ+X
S5Zf7bkxto4JaC8pu/BZKas4qaYwDoiSL62IaHxbvHA+OCQ4gjCqvWeadXxCGBENPybSOTtZd7j3
DP7Hll0x3dGdYB0f5cQpOFRxYHM5b3rzZmn08BULBeIDpWEP0sQa2HIuCYH+k4FYjCV+T3x3Plcc
+A9gRNtd50fhPosy+DDAfCV+0kY9dwiJR0Ec40B9CxvnBMYp9kjezKhYbzIeJeGOnD98SU31DYwI
J9Cm4tzKGWy8lEI4HFFVd25Hq32Qsukee1HqH05EaoXHWXZv1OQZ6BHVy7mIB9L2aW25gMTEhPjc
wLGQFkjWdDzUll1/U2FTwXWN5L3shuRBkHQ6R2EZ7lKGvxPIk3A3VZp+gmp1MmYktjvVLiDhlD4U
th+hZmnMAMqI2AhDwwPpXLuyOtK543x2jTJ3faRY+IkhAvKT2rraozAlBwIi46aFuAmURnQIzt68
85IsCYOybOsPM6qAnJDy8owlPRVRMtzPyagCLwlpGu69E9y1fl+E8hvEAhv8TfyqohSIG8vdDS2c
Vw/UBF4sCyFwLLv7XMjqgj2pP4Ac9D8L3jaHUjV4QDRU7XV9XQOq02TAF1l5195rX6BHhdcO9+PN
04tPxq/Mr66mdSg0a3lAFXkwOvEed8n0NKMXrRu6tdlZawwYDWoUsNiWS946pFRcB10afosyu3rk
ZIk0oGZQ7MxCL2z9zVfGaOtUkU66o93qZNuLdzBndPnYy+YvtOOKbYSt56mfp+wO/wBJvlR9LcVa
sySc8aFV9fxAwXdyFqWH+6FgnM0rjz5APW7rAf9mwMkb5y5rZ3MTa6/kCiOcliYlfEPOr+/8DMfn
XFJBRTM5kbzJetAaUrgkmHfmNed+azJJAgyzzh5WXBgUkUgDe2DNLGaBPDRMUNMnG/dQWubWeWlw
rBQEr7YqhX2M5ehnhbe43GA1TfZTJuFna/NLWCITJNHSXAeD6XTfWpV47LlhHtdK4s+yiq5ERKnk
ZsHynVkMCYVySq4gT3lnGwf8k4MPfbt47UBY33pO68g5F1aHtzm3C5O4MhfyklQcT1lL90ExgP7N
+QHclyJ2PliKeV8FxrwjnZvWi5cv9a3urOoboyrMEnJ4lw5iC5MxIJb0oNIJBz0yfLnDUhuPe4A9
rEj61EQayfwY6Ae+P9wwafKzdVu7CPq4KK9JR0NiUjnjKY8s68A11nyKifRjQym311r4bFyyfnns
q4NJOuDOjcj1J3my3DqrlXeuhCnsuctXO1G/Ku74PSGDA69GH6yFVWxNrE1WPhTbwkeLDnNTHQbf
dT50oo6VDz/YIEEHFczP3FfXj9Gb4dHDddFLMr6CHWvsAH5jHkgnN5t9IrAp05IcfZ9Zlu8oa6G8
shvpJqR1fTkMUUNHD0xSiqN67CEpFcXrKHAfx5S48EWNAIoaXT6D2YL2oOouOeTMDszXBgko7G+Y
VVGitNkn2JbmCT555N01dVVeBa3ArDUI75H8m/IfiaqzLVuM4quHkLkB0uF8DuE8PMeD4MFPCXHY
Ce/D1854TVXTHrmhzfvMr33APD4/GS1doQLE7lKdNZCObZS5Q8ryRVLBmDgTHabuuOr8vP+rN3R0
ulqBjLdnk+cYHcSOJbgD1nu/rpHNLQQ9SiyN4pbka1iilmbo73RoW/MuAdM/vSRKcrqDdtEHkxxQ
eyCxmj/GYanMm2aBD45n/ZvSMVXXyLYjFPr1NpixRp6xaBmS6AXJXzI282g9tnjXqx+Dj6+q4hPf
6yq0C3zKq300UsZyYVDHYcG9tmPrCnV9kbyAU0B0B/Cl08NYzvBeG+Dsh3RaTHy2VNQurWGfUsnD
F7dhUWAt+o0mW1k8iP+DvDNbclvJsuyv9AcUyuCAY3rpB5IgGfOgkBTSC0xSKDBPjhlfXwvK7GqR
DCPt1mvda5mmNGUEZh/O2XttuheWX8EHrbaNGqW5Hfq4XqTDrFFuyrjLeF/bnLurp/GOvOZ4NwLb
Iy7P8L5w8Kx+1tMoSX4GI3WhR2nXRreG2wRcwO5FhddQBTr+YeFW3QphW/vWVzp+57wR9wBWgXUs
p4q9Tl5VqgUOZQzihXKl2ltFJu7zjtdYwCcF28GPeYLJmM2bcjcTJaergFnmVuQF/aZyufp4HDw/
B5j5DL4NgYkLT5NkuBnkrhFOLIHMsh8fW4u7pbWO3T+PWi7uo7mEpMtyUv5IkCQDqhsnB8GaZgVi
m7ChRLGaDvGuCZZfpBeZ2pMC691aVkPbEiTMtyrwOA+iAhE/6Kr65nWqrdeqdKtno/IckhSysMUg
3Se8sEgDr7q440KaYuZpNICQSdgksGPgz8RJ8DgpMBPjMj5mih1Rl4EGRb49qL1qDOuhZJ1YQCj1
4HcWBVLbbNSxIzuW5n3xwpJbhw5wXlXKaN5k6XhfpnmKairhS12Q2GTrRxYATxJeD6moFONYESQs
+0eaSMH77GrJnYRGtUUz7qzKyuMFJTUdVvI1Yb+1Wnc40x8Lb9Z81MAYHh05lH5qtxkJrGBTmn5a
WpzFk65m+SPDxLIo264GrUBXDBEQXe0YXYfaPNxHXUQvselnASDNCV5oS6jRl4n1q4xagXuU3RSS
8mzaw7tPHxwzqZ6wr8i72SMut8wKfq41FVHPIvYHz1t2aqheUe+E5ZY+gvMTtxWKBLMayn3dZNWN
aCeyI4I4e2scVh01WaiR7iW35uSyUqm6fC+EU7yjFSdOL2h1jMRRR3ooGryZ7FYl4m1RV923uUWK
3JqViMhkEMwgQRpbuGZqHCszaI2dqgEdLxXtFdaMhgz7cs72dhsFSC6IJr8xaqZp6EviKsmkhzCu
Eoq7LUhmQbIngr0+LiLiRht/S4zNG5khFVMmqkGR9OI5kcogsYqd/76Uc3gnU75s2ofTF/x1X1lj
fnKi8ElFYPO0ulI3zaSLXda1z9J0+pUFNIrij/oZliYkYae08GM44UM1spACpKc9aQPBmSPm5900
a0/RoHtoxthLarY1+Y2JC27xXaxbwxofwrbvbsoywROUz+OeKoL73YwK4zFvl+D6ITUfEogevkQw
7QsrJtd7UuFdk6XBvT12zVMR1cnnXjO/ViW0Y7Nxy3uz6H5ofVB+UVYFQ02LKjxnSYx2hh7TnjbF
l7Cs7W84DegtyVC9qRhL5Dy7De9BS2bNjOyRhaErd4ZWbenNSObMFl0axecGsx1NiUiYzg4fgOTp
m28xfiBw03dzG4HqypT/HyjWyyGBy76yGveezQtKjEGSONG6nwuWnfGkP+i40lbFyI7NFOpnY7fP
bmf9otPxleQUGul6Ba2x+5RqyUsUoTIBUm9E+uc/O7F/M0D+XWn8V7LZf/NGjv7n//1fSShZOqhn
6uClGn5MhyVwfuDfNl8S5iyd2EG8tJJKiWSD/68SuPxPW5quQfXZAN5j0C797xK4ww9hvmV4BU/i
sJnhh/5fCZygO8ckSkuH9AO7xPlHdJLDOgAVQd3ykIzQDvZ0UCfiaGcdoJODyV+SzT6m+i9iL6pH
u7SA/mvGAqhr8za/XWAfF8qoS1Hj/1esl8PCyqCC6mBWXiAsS8Xyr/LDbDoTctrZZrTRis8sdWyk
9kVz9ddT+Pfb+n+KjnThuGgJKDjK3fvXYWCBkUVGgxyY5VK5+uswXtFpNfRLa0NLt/uKKl77ZE2a
eqD7BaaeWovxYraDE65rvXXZEOWt/ETYALrdvm4w7JVIO+JdXlN9hzNOXuqKtVuJlLwzwl/6nztk
KwaKTTaOrbFuYiaPVV7EQY7aNCfXBJ5HC99ZlbPPXgduPnI6PMRUKthxZ21UkXTeg1svgeLRTxs7
bD8ORSZA7WYogqVS2L3pcZzHG2MoIdFjThY/kmhOXrwugofAVjsNb4amGD5FKiKnoI5i/UvrQphY
tYKiLcK2svFgQGN+WiW2lfdQ5Z30k5klQC5FQMWZp6x73GQyVfLdDILN2c9S6DYDcSquVeOkcl3T
iM/8HMfGvMYVGF5NdRXT+q0GdU8iVYTaEp9ats7DNpTr/8A/Y7FPVDbLu1o+FmlM7SOvh/Imncca
n0QbcadinRT7jW4C8d+cf/LLa3v0foGoQgLB+60jc8Am//eD73XSaQkiNsHPlSb9XajvtqVqHK9/
cn1j58KbJg8rVH/eND4gl/7H8rrJ4+8oIk0pRVmE4RUpJl4NIkGdWxpFPYJ6SMTwBw0D5MgstWev
b5Ezhazhol0Lzjhad6aMI6gRI5nbaOeTVziR0U9zDum66nY3DHvHtMR7OsHY3Gr1lG2V5lYLEh85
ZN+4anlULKEKAnHw7Ixg0cM+XxLsRZAxlQYJ7q4m02oPjkQVXWWU1MWy6WPHaXo1hDtTlNoX3CRI
0UTueWD76lZdpzns5rXlTF3ARBXG3+eiRIr2jx/VQjQQFD+pFOp/vuG/v9FJIFCma7HJh372o0yG
uzgbta2h5+0+rjxxd/54f0qbR+8GWCedVFr2qa40jgYFwS7NogImNkuc5s8cIcYmslidaF413Dds
i+CgkETgu8DfX9gPIQ7taaFRP/KqL6EJG8BJLQo4lhpGXG022B6amQPcT3Sgr2ZAHBr4klLfkk5X
+7Tuigsvt3E6esKRoo8jwEo5hMKYh293WDgEUJCsssmL0sWrEDbxTV5krD+7sfcIR2jxcWZx3tu+
FetgMQOcMy54BrrkbFqg926KaCSVIwnI/IDJ3UaARcoFURVWEb2tom46mPFUdG7sULrDqq+CrkVt
ooyHPB71RVnedMV6wvFrXyhNL0P/4eNZQrfInnHoJTqoXw4vDs8kqYwqszZoQo07+CaFj3Wr2M9p
oV+4kUcSpeWrdR3mXsPkbi6F5eVG//XupZyGooapsSfStW4TpSNKH5KeiHCzGiqm604bhzesN9X3
eo7jGxd5pEdu0hJcd/6tPJ2H3aX/rNOJZkr80yf/+0yQFLm1MrXQd+ol353NFyVhbRkz2Q5hOJbx
uq2y4sJR/0yAhzfbc7kHnDdyLRAgR53jtgjTGl1E5Mt+Utm6zeXSomur6t4McIgiMh+wLFjsw9el
k7qIYlNkoYuZTt6Cp6ridWd0GpwMt0GvOEcZMQH4JJHHpkZoPZjkeKDGFDoSxY402OCWTggAnsYI
WETnuMO/ojpnlIvI5LgxMVOYKzdIc47Wif4BSTxc5qxh1rpWpRl/tSKGIXitOPh9hwQTfWM4ZGyt
oJfiWx9dU35xhFuUV1LTKAxmM9bYp2Tq4r3IAyp9A+mfV2EoYrzMSZJTXbZai33LNO9QvUj6Hp03
IvqtOvJMzj/gkxkJV8LSbFqkBiQ8yaOFVhvNYeCpKMNJ3Hu/YxJa9vUs4psxwY+up/JSV+7j41mC
x8rjpXFy+GqPTAuGYeeZH4NW2DqKtIGVXXvaurda6UcAkusLL9PJh0snCxWFLVw4d459LKaYRiME
4FDiAAS9yucaid3URDAcZDq8nL+Z4mS6XY61APVQgNAVOl4/IvoiEYV1CNqzcbgd29jcdTKZkEhh
Gvpaeb3ebWLNophPWuenObLdhpYVqX6ruO+M9wtnczIeczZgwpn1IQaSf37ybG2606rKfL5V0V5l
7O7uB0rdlDL79BZRX7kuk3R+G90OP5elms+GZbv+3CJqNycBKEDF9a4IwLJfOLNlnXPwfXNmyGs4
N8dhxvuzbPlrgENVGAzU1lNcmXGQ7pq0FE+umFjzIaG0kGakU0X03MD8sB7gZ87rSmT5d0IA4gCP
ljfb62AKBAY1ixr1uqZs/4ghunL3dGGQfdM8yKDETo6mdudP/YO3aZGPwl9E0rLsnw7f32Cs58Qc
YgAt6Kb3lRPXuKEC/VnX6vIfTwNkctvcHIkGiE6wd3Qsu21sQx9DbZMZTfNZ01WxT2SY/5joet27
sg2/R2gir6q8m7d9Y7g/46KUF/rRH3yvy/6Ql4jHxRryaFUyI07tQ9sOwAqGkiaGLsuXDgbBjrxs
UsHmEBHehZWXWH7n0dvBRRsskRkmPL7bw3uc6GadapQBN1kc0XRqm1xPNpkuyYos4Jd/LswcfXmQ
ZUQIWaCLPGRSCGZtntqS2zqinAfoY29CYBQmesyp3k6dwSxVmbHzmdySmY1DpVNygZZTbc+/IML8
4OzZCLPstmybXN/l7/96t0vwpcuIg52WTLBxFcNxytc2kkDQ+oENfW1WFWYS5hfZb5AZL+hx3QQA
lXM2v6jlaPnW0QcT5yrWsP7C6TnLzTu6uSzOGJ74pSbF/OUF/+v0ZBVOsap6Z8P8OAfXUEoWVH6F
PQrOc0x4MG/jo4V/vtr0+qDdDJ0rM9ZiZqp2Y+KSehANaH5XU+Q1t2NC4PQK6iXYXWpEycLSjzTC
U1pVIfFtUOcPRBz/1kZB/Emlwf/YANvB1EJnXfS+7iHwXTUelfvPZki49abroA2QC1dFa6b0pv82
oOKI7mJ4QNuACKX0ngyp4aVrWuOXzMmXRbwW6auadTxkFWDq8aqrctPYAnVCP91UWsqESzgSQUre
/Ckw+vF3YXJidxa1VbnpHa3lfemThXkTxgtDWJGBtbwq6lGmbYB8zumfm6SO7HUB/mPfIIWiLxSE
+be40mz03WPzW9Bz031dx4GwhABkPyKKrXAImoKpzQmJRMMlkWe8zK07kTdFx1nbOUE0voZxKp9t
2eHSP/8ifvDlLupBlPNLiceyjx50GJqWpFoCCMXSm7s4QJhmaQX6r6gpSMUajP/BcMXsuqRELmI7
xq7DN6ut+qSIIYZt+sBSn+hsyk1X0a8mHc7Yzkr2LOMnx9yyBW1+WQgQtpGorQtTywdjh71IR+iF
cuGsag5PgtWMTIj90DaUEeQ2q3K1IsMZg85oxhsxeW/jFEfPorEQJQG2uHAPTpbLlB+WiZbkNyY3
Uxzdc5d2BlGubrDBIUaStCBqOigEaViIP6jJT1cmmUwXRmi+jNNP2kZ2iriAf/nD0XhpKQ3arMaN
h2EAzgq+HHHLGF9quhZqztgysbXq8NLSxe2JwKEFhkdRqpc+yRF6uGPg2EQU6tpN6uK4WgGhN+wN
LIQRi/scyxeNFgCZ6/Oo/yzTjDTHQsNXTSTAUqyfpWIMwJepo0jLU2+kbxTZe25ujNHe8uJnSCAh
hKbEK7R1nbvYZb1Mz9nI5XNdYIRIZyBlkWhehEXBaVVko/swhFrzuaxdiSawzZ8gLyWPDUIJ0BEu
icf0n8dM7CpVBk9gpapo58CyebMYPTPMT0N6L4mj/tll5oT8O8WojsouYSU9tBkUliFIgD2NgDjv
QKcwryHCwEXIuo7ACElSDvo4b569a8T6w3eQuSQVkKugf4dRiVs9NtKWok1UDj/1OuiIOZ6US1hS
MRK60SRoV1q76p7nBh/lGooBOtcUou/KqJv4O/S6UrBFrdDOdaRz3DnjgLHSTlITHzA6oYeygS67
ttHPg2kajaUPlJHxiyYKwcEKtQAojbq1BSmcfYAwxsbOcuuWSnXrlObvaxzE0RtBifjAUJjZ95hG
q1erHyDoRFDefuv9iE26QxCHLVa33gUQRGTtUuaP6C/szxgpvEclO5C5mjN8mTwT0hghMaSJJVFa
jAzYA2zFwdBA0yFTC79OwsARlvQIedcNImNot5S6KFfGpfoK08dutnErbAt3xqw1azMu3JekIPQD
vU+l3UkLAShwJVZdmPlKTIp54qXXtj3p+E7KPHlIHWsoVzIqxJXEygZ5CsohzpxhCLsf/3TcxBlk
O6xAlj04GvHDEcSNqWwJvAYbvOyRz8xIbEtXTvdWhEtR94bBP3+80693UaCjg2UfRlHQPDpeHpFg
2mg5E3Je2YwZ5vxoMd0+NYKUofOH+mBKWDZd6Pqoz3uUBQ8vLe+z1CrJ0EDdqNwvsZul9+6giXWo
EEVSn/MuTEGnl0Z7gfIj8m/6CSz0D48nIFnRWmtQnqFBXru5whEbQibA4aFtz1/aac3kTyuDNaNB
28Ljvw6PZcShlpZWgu8loOG0wsNo3RWjq13hMhG+g1//8yzDJt0VQzzcsKptyInt6vDCJX8wAyB5
5+bqNEnYcx5NgmYprRmniUe7eESw2SgxzL7xx/7SkTQW+KLtCnNB08ATPH8LPjq0lI5JBdG0TU7h
8A7ANRZo01SwiaDuXA+53W0ban9XI8qU6zmf6j3p8emF/dAHOzkXea2NRY+q5cl+CBfTYJVjxis1
Guawi+ghMPFhOUhWXm0xGXiVsqGzdd5aeG18Ye774IXmfeZaOQFO4s/M+Ndi1ihtgbIYClSIpvRX
rIjNRZTaAUlK0BJ0VVN9O3+P2X9wF4/Wz3SmdCoJ5I+ShHH0TiPDJYUGOtAGUHIab4Wa9R9h2jVI
S9Sspn3vTaO7sa0sLDbe6CKgEBHS96demWixPFlSuEsneFFI9cofxLw7kPpsHVm0qy8DOGmjzIHp
NIc56E/DxNEfwnfEE5j8JJ6XfQJa6eouM5mmNhBuwlcMzpRpBprA4arEPa+2xALZr7pjLLJhd2Sm
I76OROuERTJBkUk2rsK5TL+W0Ge7DSOgZ9JgbhdveoWjAxf+EgjsUJHxbelSZvXioAXpYU54y7ow
Y2QeErTTmiiJOMwH6nQx5Z5fRTMFyZJlNXwfCtulfxZkLSE8wmq5INAZK/yf5Q8HlXyztY0OFq3W
ZABWUeIzvY1hmgaAqt1miehxFwX/VD8UIBWWM3ADXNrmnHaQCgztBWFXBd+9GJMa+k8b0EjoIu0H
Mwic24oMOvRroEXlSk0pSJ1KV7ZGE4MglHLorWdliuSdhWxcroY6DMNPcYJ3ejNEQfXuTnHggFzN
oEOAxRg+2W2caoCkqqleA5+X9SonPHVc5W0UmQhN81gj3nBQ4W016Ni9Aq8CUxJ0zX6gRkipglIh
20GVRtlu7p3mN45mBGl6OepfC1omlC/lRARDyeriOqhNA4I5KlVwNXNg0LOrzar+Omb18IuRJyHM
KM0amEfRWAGtYc3CxgotJqIds1RQ5YnSZNTpeJckjfkdEMA8ezCBH1bk2DV2uCE4lt+Sx4GSt/R/
ZmKOw6SBSBuEgbHNjXIeVghgANOSbEu1lfaja61LAzvpygrr/vuQZ3mBGBRlEGD1znkdY5yUmBQ1
jzmfJThxWQi2LExyhXzqcf2Ne3vQxp9xqAKUNJoYf+nRaP0iehwAf4X39Z3FmeVcu4hFy13sdk4M
3Um3auAwQmkY8tzy3ZxnkjgTqg8YaZGHr1F+sdJXYAOyVTHL6Rvo/PGmsuCuElxnIsRCapR8JdRL
/hJzgP4/qTVGotgel5DXulTd3gAh2W7ROmNqdDTE7YhlrDn0x6mH/WQpUh4RYaOtRCwatsAPy3JG
XiY0a22FwdBsFMA9a+OlRfHCmWTlxojJeV0TqjSa5Ee3Mr5RCZVzkgLa8J9vOASmM1oSbOldgnaO
RiNAlArWA3q/WBWUR0itnfJ1RZ81XJn6lFw1YRnt0rK5NN1+NAqaaAOoqVLHk3+cV38NvCHQ2tGd
ltIUKyi6dUvsptNLMgPbks6eRbPAqe3xSc97GAOypFB/fiD+YGnh4bXz/pQ4WWEc1cacVk9aDYUq
kYFWcW31pbgLg1mixI++nz/S6bTKps4B87IsYmgGLn//16W2VduEzijdDWqzZeNBhocvgNS+adYM
FrRC/NhPoXVhMj+9Plah2IoEDSDhiMWT//dRy7qB+tc5zmZwCSdjapgoHYzl0+zq6YVbeTqFcyhq
QQTSEARDWfPwUNNoksfbU7AyZr28S23wOQZobo5nIjnLuaMsvO3utUmyC7PpBxdpskaSAMXosNp/
yul/3VrUj6FIlM6ttYmR1ksk9XMk3S8zN/TCzlzIk3kbNROVEM+gebeoSg6vEsheqHeSSFatBeX8
rZpinZhWaMr0qLP2t6MSGRNd69gwiNgnY/5lOPY57xau9VxpwGthMJXQXqVsrtKoUBf2HR/cDGqe
huXSQDV13u3DE3QABPcWmr3NkEI5Ncj+3ReZ1m6kBy/9H7/SEj+mK1HZsF48fqWjxGqTfpbBBggd
YA8NrSqyZ1ixAOXvi9boff6CRN3zRz0dMwTOvcVZK9mC0FM/vMAJtv48kXm3Mel3hbvcNahnZ1Mu
2E9rWLhDVyuJ4esEoyz+9ydH6XF14co/uslsf+gx8TZ4JwtGmgU5mXV6sNGTOn8vKKZ8A8WD7iGn
Ufh0/no/GDhohJuGYxGMwMt9dL2Ksp+0CQolT4gYr200evW0ihisCV+XY8ZVR/oXqw3qC4viD45L
eZmxysZnyh+WL+Gvr6oKLVmPk+FulJeArrX15B3OEcFOTR7yjMOhJV4onv/5Zo95SGcPu7THBevj
w8OOdqDZNf1TJk1LgHaYeG1Za5GyQ/xRe0Et8cGYxRVSbGPJSkbUsXW00B2tge6W+IvX3ncL3UV7
Ih3X78MpewOXJa/ACzog4zylxf75B/vBS7QwTEjMYt+xVFAOr9RJ+0ggwIj8EIQXvOamu6K6r99p
GVrl84f64FmyTWeek5gYTUbKw0Olrpuif0KtI+apFLemrDQ/yFz2kTmFZBCnpOiiF26Cf/ydGFwe
nBbquTQK/lh3/3qHarTnrmXSphWN6bw7el1+1V03ucJ3aO3PX+LpwHx4qKNLNAe82INBzzTG2EFQ
dJ4A8LIQX134LJbfc7hxM2gqEbqGoMBlFDoaXylTdoaeTKmfFFFxSzpC81DQ8brVYOiuHURm2/PX
dWTJXmrAhiCNkEqAS2qBcawY6dhpkeqTZr7X14hkyyT38ELUTDQVsE9Z3QexGj7VXuSNW1gi7RO2
/uorzTW1C2j84JLThAamnJpRhGAsKawVWZzlppqy5AoXBu3b82e8kHlObpHL/MhW3kKYaB2NHGx5
UPu6SNijntDt+1KF2edowEP0UFNnozkbkEmEE0x6rQ9wI3rvnJwMXU3l+N97LytSuMKR86oj4Gk3
bZkMlH3r0vmuMugXOxPY7qc+N6PvutHUTyNaoWSl0iIftoiE+s/5DDNok+cSDpohLYhufexNpLgb
eMAvTEan3zAlIsSePCOADgjkDj8s4eQme6Eo9uVoLPGLuXs/uumPAL7dy/m7+sHKAyHP4qX1SGwl
Pcc8PFTSTU7uaIA8TQrGoG2JUEvN3n0kPc28p5Y9P5Z6PTwDmjHvZYmMJbXioGF/B73GSRe6PoB3
NK+BQzPn/Ll98MABTRgIepFtUSY4ugtzhUGqimMeuFDFTkX5vPWqJXmb6IgH0bLyBFsZXXjN/ogO
j75E0oIWiYTH8g8x5OENceN+SjBjE1bbT4jLPXxFd7GezTXBcQO2r7QA2LI2cfGbW7JhDOfFCsPm
zdC72gNo1ozZWnkDJZRgQo6+Qs7mvLrCjPNd3tmhtzt/j06XLWyuGDqWIqaOYMU4OltHhIRXU+PA
MJH4kkwcEk/qMQs3BNTF7rVlAiEUcIEaXxYeXEHmrN/nT+GDIZJToK64oKsIYj36Lpni3dQVIZrN
Ocq3ijDr35j45q/nj/LBAOmw8ESEuOwnTfNogKzxTckWJLhfhjNZFtkgNH9OJ+jNTtdCfl2C1c8f
8fTTWCRurqSe5qLNAddxeG/zqTLKWsWWr4NxCtk5V9mLNTv1HQrpYIsDXTxGqIN21lSBKaHgpojb
sXDbNqmjPg1RqN+2c5zuYkEf6/y5nTx2yIOUM5FI0syUtnH01dYJ5NBagd0FxkLpqGPt/zoX+DZ8
vTFrsSvHGgs3C43wnbSHIdgYuY1+5fxJnHyfnARSYcMlLdfw2Owe3p8pbLU8L3sgEkQxI4PL5yvk
1Ih1Wi1Y5T1Bk7DJEv/8Qc0PLh1fPJMXMgbKqsfqnNYIB+zmSeB3jWyoo0k511vWrQXBdGaflr5X
2Im5DbPAfDbSIPqN2rL5BQZ0+DkQ30e1zXTr94mkToZ3k1SDVewuxN/FW/zDKPVKR9s22wtpLRve
nQGJPON9pkgsT4L+aeilemIRGyMVT6YBi1eOsnmNyd3dufGIjzIbzfGnZRN96DdtKB6zXs+c9awP
4XzVywTkJUGSFhRTmxQFk/OMHlkp99Z15gSmfWH98sEzAgiEJoivcFmSHj8jCWqtMpXyIVZBO5ty
9dACi9jCOCBYvY2gOYfepRfjZERgIUPtWZj8Ryyzy9GL0YzWVJdV49ciavYEgwForEYHXcn5d+G0
rbKsmAzbY6/Iv8xhhwfqBhsXqJi5OtcUdx2T6lqD9bGTiZJ+7Rb1JvEa7GmRwlBgdaA+o1F8OX8S
H91hFsDU9/kCGASPLhaJmFm7jlS+EnpMwSeefMaDYT1OjYnvTtZ7JMVRfuHST7YYfHk6rTlqBgz9
9A8Or1ygE0K0CecP4Jh5VcyYUXJdi69skP9EjNnlDlz9D1U0+vU/vdxFV4Zggy4k7I3j6THSaqPo
QMP7yL+9bwbdpHWKfZogFA8O+yZojGSNV1uTF+blk/GfC15eKAZk/vGOqwJqxqZuwZfycwg29yPh
xTsSRPSrvs3FzZAn3c/z13mqllwOyPqD2wuGkRXI4R1WUgvafI6JRvGgrm4IPrDA3SfQ/RFNuO9O
iAvDTlTurPFC1g0g+na6r4eR7nxsKL278MBPbTnL+dhUwHTqfKZlL+/hX5ueUiNZgjml8bVpIpR7
Q2SRWa9RInfhxkwWLlw0KxQ0WB8t/MARuIu1BXF8IdDXZEKBNWludAU44hrwlZn6eFSaYYU9lCS7
qLczbcXIKaodUB662YY2R7/nDD3RNWLv5GFgpfhdk0j9WWIbGrWnTOnELFDN3QCsYzkMJV7Ot003
J9+0DiXGCsg2OSFugDwwNQaiHkCBcVJZF9sPUZcFL7w25qtpjinQ5gFchK6lBP5lzdwL2gOihCQd
6jV4OySGuyqso1ccF9b9POTTtBG0r/Ykiy50ohq9JmjZwiS2Dfzj+BYoaoT+gJR3Z9CbIF8M3TBd
P2IYvfhFeVjggV2DKCniISqJAQVacsXqONyKuAGGCCEy+VwMgvo/JqDZ3OMqQBzUm+3iSe0JJKCh
q7soSPLpffKUqn1Zx8jnzr+Eyzt2sBblmdtsARjAqQ2i2Tl85lVIN2mIK0KrtKnfI1pycMAn896i
Wn9hXqU2cHowKnwU6tl+0hDTj1dYmIwTKzRyuEe62772miy+ZW4hBM2FRSunDZrzky1qgDdojMdv
rI5M41PRaBmRuVWm/0qsZuzRO2bEMpRzr96F0QbaxtW1ebrpgrD9nFJQda7Uok28zjR9NG7BvQAi
1BSJCriAnP4Fe2gpNoosREmQ5Iz/XrRpQV6VbkZrgHOUBMGgehGgcjV+9hqbEJhFge8+qgrJuz9a
NpSHAMEPIEXdxKbTObh3egLfunWvY8AipTrKCEVqiJvZyKGzYGqoSNV7Nrzew1ik9VsWg8REjd+l
OiBwfXgS06Q7gIyMkKCZViI/tLwOQjcjge47YUTWl+GRYcIeoKmvnXrO2zVMgAKXLu+dtQ6tvPye
ai0qs661S3xEcGDstTXYzt4jvLLfpiOdaMYcK2RZGwmQd6gM5VrRbx02E65qe2ODNib5tsuZ3GaC
xikOF0OxJ748hCiRt+KNtIA6f5VhT07h2OqUhSkn61d2b3eIekYrIUPOphm0SslHeGM5Uxk+DKrw
rs9a9+vQUqnid4pY3kvJ011LVDhgViUJpE9TWFcChVLqLBAPr/2G/l729HDM+HdjpLX7aSQQYNxF
pHTYSHmGoF1lnZJ4q+iDWdfAZQJvjdE+C7cqAsS86kLIHS+82k36oPp2gKnuEHM4BdgbNm3izTQJ
x0pumyQe+s0EBWi480SYfhmJ5JU7pAqVtbE1e9o4gwIlwRqwGdZ6IHu1NlKqcyuR2dTNPUvDbz+B
l0+ABOTQq4JqClg68o+1Ux6tqJ1XpTPeOqiy6SaPpXqn55i4W2yYWOrLzLJ+gMz3RirfghZnEJFi
EQbO/NzUuv6qEHE0YBVC4PSD4cWvllYm4YZQtuYlFSPmIpF2nFQT0Gta43mbiAHJwp827omFYxZA
mAX9Fb6FTp94tKqQX63wQMekgZJ0WD41YaayJ7Ozidyzkh4tNfxUc5Nkw/QKq8B6OT/sfDASLAYX
7C3IYlhjG4fDjlkrZgKj6XwqjMMzEaERQZbFm4vh7okawiWN0QdrmaWUtzQJafWcMI9Dqy4mQhLg
0AYGeAe6HAs1C8o79QeSkBDV1Fv8ntlVgWLt4fylnq7egKOjyFlWMhQyzeXc/ppVJ6Mddd6b3Idb
F1HoimZSqbN2D3sA5VE7Gq9ZAlvg/EE/uL/sk6lCc+osZ4yjg1o1+5C+Hktfc3N0d2VFfAoKyq1L
uedLVBNjev54H1wkx2MdjtWC6cQ7ep5dJ8eugKbkF0U47yrbZM9jkz5lJk17RfiQTXEvv6S9+WgB
BSTJRPxCBw/pz9HiXBM6XJOWCpHWQvPwWdsN75OsMak5IGlS5HFFej1VBEMRi9a32WfXiYp6j+7L
fm1SCRTv/F346K6zU1igjkhw2dQfPuoGyHIx2bHyHc2LvtSwLlZAE5BkxdCxVTle+oo+mLyXEhI+
cZqXtMyOtl5p0xda4sjON6oyea5rBBGIb7xbFDfxhQd8Ws2lM7e02Wk2sOzGun14bXEVOYPZJYPP
9tXco0rIrir+v5uAZbzfW3nrZ3WsbYmMFvQjwmxjAhb6xPBHkl0CwBo+iz1ta9sYCGIHSrOx4VFu
daO13M35p/DBns1alM+oigyHPswff8VfX1xn69Q7Owk+j/CjL/joAFtkxQSwL54JuhvC4Rvcbd2P
iGD65NEE3add0F66YadVBIvQbx4NMmh6YMcvAxZ+8kicuEeZlKXpDkR0mL/kIbIEP0Pj2WzqdKo/
RaLpyHiJExJTRZXmnztzFl9Dps3FJJ1X9wQMxL+SKtav50QODkr/jOJUOZT9VxTRwSew5fOFwfmD
jxkJOzsBpOwUgI4LYWUcxoXdzHBDvdG56VCygmaK+xu9KiqfPEXUdHOaX1gdLtvJo4UopWF2Q+yz
LZpKR9+OFiKPdFuaWc5CO4Hhpb6UVWheLLkt38TJcSjys6E3YVIfswfQTSSgHRZpV9lBQUlGt/gG
VCe8d5tBorN1JrXP66rdZpGsq+2yQL8NRFD8D+4x3WB0TIyZLu20w8/JI2UotUAi+bWHtEEOsJbU
HC0R2XpyWzTzm2DmvrDWPx2e2NzRXqe0RfWE6t7hMRFpeCAOOWZcJNlV1kXTzxi7srtmt0foSARS
78KXuPzGw5vNvpZhF9swVUTdPRo0ksy2u1yfmebHGJyjnGpJUtJcdhtuafQoQN0txl4DiV7ZLiEY
gIbFfU2l+buWduL3hdM5ffYYNNhyMyMuLubjgYEqQg55rx98NyRrdQoZIswla4McOQRaDZiAotD7
uyTVF3OtF2NekuG38ydx6nPHacpSRGc1QHvNO1a2eF6vmkmzBr8TZiP8akbgvzbywruZPDsdsEdp
nIiLz1n7L87Oo8dtJEzDv4gAc7iKEtW526GdLoTbHjNnFsnir9+HvXuwKEGEF4PBHBqYUhUrfOEN
pM5t+6HBGLzYVdI1PziRpcud3qPZvFPbtv0e2lODII1Wo/M4Ubf4LpUQYrw9ZO1thnbXiFprlmAP
Z2KZeXt9Jud9DO5Y2noetXYaAzCqTvcTwqhpEg3NeIBwVNDln7ubwqU5R3xlsHZSm7hi2/Q2o2p5
qJREM8AugsXfwZei1qkip1H3SXXrdHVxh6F0fVAHo765/ivPr2EbrMPSgVyuFXPdvqj7CT0PVMQO
FrE7LR4cA/oSIfwG2OxHmALTy1AK9bYA/3jQkefaOOcXh6c0qOoO9TvtXUL1r7eIOlmKI0QkD3ix
9BMGfAYq5dIRTvhQOBV2311LaxuMa26Nu9KcQIMCPw2VjSD0vdm6OolEoXT6VMIFpNtXARqGsTnF
PpAtvEK1+4jwWBo/JBrKc8+gUaEhYUNgvYQUc7/XeFEqT5Y+DvjuJoV352GgmN3YsWEgyVCNyGVm
JuqYh1ybEWBpZDOhLqiR1eL6XnqtP9Fi1W+NEAAC7MPYaOB9J8rP0kgpaWP3R0SKLl8B3DasKGxr
owLpushcbB6GmK8wCVC+srXieyS4hbXLEljm+zRqoht9drowKNE0733Hi9LbNi/RXGXzhJjzZPHc
3Q04XP50+6n+gj60+RETrSx7HUMzu21ID5qdLQmLcSs366N0PfPBGezS86lrqxvAufPoDHwNfCSV
1AOQxDpiGhCos3NkCg/ClglmQqRuedWxyfWqDK5v8vd8afV5iYRplCygHh6V5XX9a5uNHoJog7oA
tjy9wWFQ1UhF9zWQLYENiam3h5jqRvGkKVFDAh6hswPpcZqdX1rXNuptaYsu/sxWpGVx/addeHTo
GULMImykdL0uIwNPFE3XIZkt5kRB6TYs97ASmrdx6L4iFDPvrw93IU51aKqZC8SNojUCLKcrMTSh
KvpyqTFFBpxkJOQSNiwWFU4KZH3IReDkamXgRoqb2d7jPWj3Q1FhxzuN3VAcPCgig18MA0jYCsdn
ZVfPBlSxrO2GFwyxw5cBxLe58bPP94pDmMhbSSuQeru5KsM5HjK38DUz2gwh/aK0F0Mg2nG8r7s4
tP99MIbiUtJBZbgEIKdL1PG2RFKfkQnSGufOm2V7cB1sLSPaahtDXYjFeeQIgpcLkLKfvQrrvJbM
DSbWfKiseHiYNa3+qlCFDkxMBupdz7A3I2FmwKMZwXhN4lfAku7GHjwPaCnWA5ZaWu5kSu7y979O
hxN6eKUiE3XA+Gj+BYjE+Tx5uGnvWoxaDgroXHyHQ6tyNt6e9yN+cixxgaLiiaSsDp0bxsTpwDFq
R0PYoIrRTjDL7kSkqk9tN2fZo1VMah3ELdqPx5hyzPc0Hozv5VCmny0No+Wjmo/ufzR445c6I5QL
LCSMHd548Ji7VNTNtMvbpBO7ARlZ4OohF7kCvRtictNFIVIgsq93ci6s0BeVCTodGxvrl6n07req
lZHYo+TazHdJoU4f2ylBttS1BV5HDb/sP5vK/bCbwkFgTEdbMbvtcNp43TiqZ+HYkhkhMkK+DMnC
XvcbIF1NEORc8zDEJK1thOcB2lN1q913aZyEB6OQ5Y3qQgPTRrO+SxOhxvcmgJxv13/I2fbgK/GB
aMNDCHe89eEDgRmbepTMmMI2ZYbiTlHftn2nIWo5Cs1B/VeJMCRX0DW5PvCy+dfbA3w4DuwmK8E5
ON0esrRCMndTPUz6GJd3U6i3PGswZwD1Cyt7rWM7jVAGcbURiPkkN+Z9dukwbyBuIDPp32I/troq
swhaepx1JJ55zoPrWhOkxBRBcZdK2D/PlAIYZ53DAM/vjKJrRgCjcBk+4KPOzopbeuHI2eJJHrej
/SBNshLpwWJBUDk6Xh/7HYy/WmZgt8jooclErWjd40gSlYQuqrUDykkQSyGHVBTnvbx5qEKtdPcT
7eNyr7ihdZMnQ4GXxVhSvEUAB4tcHhqLQnKhqtPtEEZQ51TUVDE+zxEDjqfFXhStOfOTws9HlBYJ
OKRcnTQMCker8EVSK4SC3WrUcUnuq/p51qX1IyljiPqZ1kR/6nDIPL9hXcB/tEW3dcgufGTTBGWC
pSTrTwHydI9Zo1YbIrS0g+eKsb5TFU37PRlO3D6JOKKzgSRWFQWh5cxvA5quSDtBnB991P6n+tA2
0jkWXWtGC6UMHxji09Bvy5zK1vWPdOEMLtBZFUA5DghgB09/JkT5MpTG0izoYsQCUB+YF40c150e
Kc7a4zGCQhej5zuHycYpPA+eOPa2hUIO6+OYtrqKjcfJKbmlsbvDGkCZfSkT93UYevlHaIucc5ZQ
A3dNivdAhJwnirldjVe1nX1HdHXyofsmG6fl/NXkFwHUpGCNQiI7dnUxuEZUpa7KjjVoJn6sykHe
zrwUKNeWqXdD4ljd4XFi7+eyzj54w6zv544ob+ObnMOTAL7CbgEPuRQZrTXKWIMly2JI9ZAB8lXu
ahXZRR8I1VDv6aSHv2oHFRLftIDqD2VrZTdxDwJ1p0I8RBk/jPsXrjQUIYwG7rjf0h82N37iWXRp
kNuhumkYkBucs8K+jm+yW1QORrBodT5VUHJ8jq32UTRz+Zrndf52fZteGA+JxcXriiiNAHN1miDg
C1Cdg3FwGzMsfcycwvtUUbLvTjQg7+qUVLc2pnj+SADbpWC1fAcDxIV+ejLGykriaMrMQyu00O86
L8l2apEhb2dIyBppKmlGpuEcuHAa5n8tGXFh8lUAgiz5vb3uIzSZqC03scxDLaBK9pDgf3bk0DmR
RY5p1pTos7Gx+c8vLIjwFBXomDhw0M8C+NkbMWaMrMNE0+sOTpIoUXpulfvWTsxsI3G68D0pcVqL
MuQCe3hnu/4VGWaVTmN+KhjMFdSlu0pBVDCPHmVS/AYQUm/A9tfD4WjDS7+wL/iOaEkt3/qv4Twn
mjSRNFGQWgaKk+hA3sEIwcBGG0PrLgbVtrV71vfq+4hI18FJWJ54VGlPRsRMgdvTUpUDV7b9ADu+
R4mgqT7g3qdCS8fJuHPFFmSUSjv/27+f3GVYmwY/jRmkHAGcnw476GXoYHjrHlDP1J+IYr06wBFg
+qYJQHC72uuN36YaYraJCQDFGRT+tDuPNnCPV1noLWQYTX1B7wMi32B3hkpTu8puSz2NPyDIi0up
XRp43stORh+b2Cg/2eADkOVUM/F7RANxDMIqWiikZdz97DHT/FpMPcq5qjXbDg67tohwd+zUHAhj
AiGkogr5NLtV899c5E65i0TsBCMYE/WuSydxp5eNg0jFkMQ/4gRAAc3TGs9NFWPE2vfkSI0eA0ZC
B7eLUqyE63kAEGLBwHCVbvgZAehvl4Z5NOyXaIP/FbD3/9glIvSLmeDaTypa77KCdObHZo9De9yC
Wkm5RZtdG8opPSCzz8TbVgnNPTgl5QXrhyw+hNJJH6Q1RLOPPH9/66l860OamfhL24qR/iJBQCuj
ZKOFu8mz29eQqK86hI2OWKlmSU3saG9TtxuFkT0qagK1A95vDIk31yHjJl0BmrBDhR9x8E7p5ifU
f9LZF2iYkyWYBs6TEaXKh5a/fQiLCCVZTx+UyJ/Kcon2iqSRJFiN8WEeAScEQ1UP/9mdSzA2pWb3
raIf+18/VGQvJL0ueLY+qr7pRSuRQB1lcw+rMsz3YFXQ9LZTLf5DUqGVGHLZte4LMXkSSHmImJws
TGxX8NlBDSkFSPDVEaoW3aSlmt6EujOijamBYtsRZdQgSFt1kZ7DLgAgU4Xnpc8rP8kd/dn4js5I
ZDAaLcMdsi6K9UXSEQfsMdCbgeuL+9rOizx6i6ku+ujWEJg3obylIOPulQPWKGjtyt+zGsJLH+Gz
m7uySPJHAVQbCTEx/0nD0PrtAhJZ/JpNSm4Q6nEotbwhfqCKm/1IrYyTqxWjLX1BcmzvdDQyflUS
+dCD1Afnoam89I2Fg3dsKQn38vXn7qzEi4gfVVOXTjJ8CB6hValALA2MdPSKALL+BFBG2hhSz/FA
tpIMOprsKoRmeoKWXf9Bqm2KeYpk8QvCR+TszW4sXpImgfUr68q9qfE50LG3cWckRYZSVzZ+7fld
B2aNXHhJpsj3101oK+uKxAjrOqABqPlVA0Y3ARL6U+TJ1yE2vzFJ9fP1BXpndZ1edFzj6D2hiEDN
iQTn9KKrXOQKRI13hmoLNGGMKqxupqxRq0OddiTpbbxYNeikesXBxLIJHJpSTHJf6n1n+Z3UG1xb
Iyf/DNakRH1s7O3w2W6wlBvDievRpbMLHtDJ3dcEjHCxtyetqckzbDqILlC0lwSEeP9oSGwalXGq
2n2H+Mn8UVSxkTzrsSFh+JgOaNE4gWJTKBMKbGqYIX9iRv9FIrK+WkBzEuh43iTvMj2vf860o5Bd
jXoq9I7bU9hVh5j+jZtG5VOiTP0bDo6RElBYoNCvplr/GSC4ibkSS/wRT2HqFZ6G09Vt2JXOVx77
cbizADihSUH79bsYBypoTjomj54JqpHjWJR/2jjGj3pAxhkF3EiW+64pK+qGMH2OBcAhBXzYjPF5
5eSi8vMGcI/PKR6+1biZjPvYyER7q7W2iMHD50g6RI2Xv/YzChlH3KAgOfZaWGzl8OebDos94mT6
/tTVeUBPN4AlTVmOdGqXTqEazBpSQVVHS9zq9cxv0VbCCcds/zFG4nllGZZe6dJeBmpwOqjZQUvT
0QIMVKOqj25HZwFnQQkZQJ2+X9/hywY+3eBoVFLBpWNI5IIK7ulQbRRleRSrwLibFpOU2rSGB6W2
m6frw5wvo0lbEpVdyHZLsW4VWLs0i2Ybg/HAAMWgHZQoC59BPOCcYudgZwbZJM+tZm9BSC7EKVD4
ySFIOoH7r9NO9GsUejdJHPRDVOIlOGs3qEwZTxRiuic9jK2tG/UMZMunQ1rfcS0gtvQh1xwzx2hk
GZkGVkqgF7o3MU/9d6pvNX5wiZJ69y5W2DeFUS5Gc4g+fEMzB1q4qqHY4fdNGOZfnM5enJVp3jxl
JdTSGwu9k8ZHCsuz9nrUKbXf9Zr2ij2M3vsd/cRfCYCLKijrCdiTBIKAeFUCcR8PddR/d7LMjHuF
o4HDUDnLZ8rDZosVuG6UgSst9SHO6mGRRclNvPHgaingHosyIPaf011RhEMFhhEEG8+vqtm+kebG
q1CwgN9BLRdf7UxOKJU3iqPs6SXWNAzVoe9pA0aZfsiRV298XMrrT8KSszhOSIXNAbR7Dc0cWWtv
deXgGz7lOlFSKlMHiGFoJN0eRUz8+9K0dAgFIjRb2gws2y7rYrTC60ovn0Itmoa9yjWCfkeJ7eeB
1scojzyY3u/WozOC8xtdEH+OvOyXVPPyMa89Vdxc39xnxEKe0XeZCF5SajGkqqeHyGmsCcOdIQtm
I9YtnxsDowDXVtDlt5AlyS0Mu7AV5EaNMYTpZqH4nsjC0cfQDTlYux3VmQVM+v/K0pBwi+sRMXrq
DkWfyE9GaDr3nttKSlFqlewnOWOa2UaGj9pU6be2OT0hAVnKPeLzsHUqEVyf3zsi5PSS4BWkpwCw
hpYXeeLp/NpiNtx+8NLASHVEBbNIN8gwVKyOQ7sBPDlMjYNSzpDfcF8a2C1OtvWKe8RcHvXYngy/
AfT/o88xeXgYjFYvnqblSQC1RZhPRjZU1iOc0Kz12XjEOoZE1ngxJoQ6yfcaCKfVsKyevSHqH7FH
kOPerXFy84sJTXbOteL817e58oJXvf3bsAu0Ka8vwflFgqoo6jpckpRL8Fw+XYEJWqeDMVcWWFNV
3skZabc0ooJcqjZmqW0RbbwA59cy4y0MdxgLi0Hp6r7ErbgdhrrJAr2IYw1VI63sHr08n4/X57XO
xtm5XIuUqBmMCtBar9rSohGNeisNBtSTHlOnrVAWbbtn2epy/89D0Z02FsQInSLIoqdLCLSV8pw1
5UEHiPOIuCKI9852X6jDKBsUk7OSMNOCdrEUcqj50xBfLV+IGZhTuEkSYOsp6vtS2DhS0f33nsZh
ou9ic6eSWPTg7d1U2GRxeVKjcqRaEn7mbKc3Hm9g/hSm7gwR0uqNFy/LBbewAAq3Z6e08V3fN/iU
tYoW3Zr2YP0ZdGzBdq4m0ACijiO+NJa5EFuLmc6OpCHd+6rVta+y6gwbkheFz4ewszddMc73qs3B
eW/KgtakAXi60I1Sgbet+yJAXX8q/WH0hPcpdBTlXslbMnDFHUZr4+O+Z/ynV8QCFgHvSycQtMga
8JQUuaZ241gGqZJ5OLv3ln7s0s66L4Si3kGNtm4K3J53yIqJ/0wlwhyxxX7K94zSuvHQcdtZqHo+
tuWMxSfVV5I9r8hBRmuqKHd6Z0Qbl/Z5RALhFQlVwjuH0GAdY8WYf9jzgF083845jr2BZFRf7uvG
oiXstMV978T9xkV6fto8xCEW8wht+WedwYS1mxWEuG0AD6NNd8gVWq+lg3c7buzlxvyWN+f0g0Co
hHQEEszl0l6LE5pwBpEN6qp3h/QDEeXBq/IA0r5FtFV4T1WkSh8qhvr9H485fWBmhqWCpRFbrSUd
pM2tVU9jE7TSfaW+kFLVNzMzkIPRfLw+1NlGZyi6vZZjo1bORbs65Yo7QRObNOy/kAT8zyg680gx
qXij9091xonmLbzbuqMJrAtZOfpMOmoVHonh6ckyuZLdtqvqoEf981McFt0CRYYQWHfNeCwsbVHb
iXv+zoNxR8uxDBBPczdut7P2AT/DIoTGQQOgGQn8qplS5EONMkHcBnGaKL9SbXCxclPsg7QgeFEj
G817s0oVAwahm++EChxKumW9ceTPV59OH+cG6J9LF2END5M0e/CHnEWg5pp8FK0371k89xYrxFHl
VyDOvPEIn21ptjNJwaLcwIvI5j5dfm2AFRMmSReE2Dbd5DqFTcgy6bGIpvnR8gr8VQTa1rTo8g1x
jbODy8gajVSgPtQAQB+fjjwIw2xnlLKCxBaZBkNOF3eVRXJNAJSGG9M8u5mWwWBnc3b40pR1Twfj
zCoS/nAXuJ1h/AReoN10nVrtG1Mf9x6MzNsJavTGoBdnCJATqTsANkR6p4O2g0GLHG+swKWAs1d1
2PhN7ek3eZ31t9eP7aWheJ08eiWUF8Hpng5VZmg/RjpewoYa2zshhp9I7w1fzc6JXq6PdGGLsjVR
30JmkuBtrYkCDSUv6lEniIwV506OU/8B3vtbnMZuD0qPwsf18c43KNik5RHkxjVQKV1dSPCDFTic
PdAGbJx/OWEW+84cuvbOtWj97vSpMFqYaS068tJyP10f/HyyEHkhvqkEPYtu3Sq+inHG7EEcEqJq
uXuMOfZf0KMv7hRuihcokf+P4Tj1GlTaBfi1xr6QCGGzpRV5MHez+YgLt9xNDb0rK3Ky7yPaAofr
0zs/FZQD+IyA4N5D1tWuWSI6HBdtptfBs7GFPd2ppQj3jRD1Tus05b6cjC0o1fLBTh5RhPFIfBbw
CEAAqEWnW7Ug+piAHfJuCmkHUTEVOzkqkGbbpvapxlnkcbRIO7PKH+x6iDbmfH5SGJ7NRHdwUZFb
+6nVjvTc2uxy0EF69qzULpogbLC9RxNl4za/tLyIlpDk2eToQOtOZxq1jj5St8uDcdKGhzIj/wrz
Aj3VuHDfUEsaAVJuCiifteYB8AEGIPyi30o/fI3cAoTjzAomw4EdjdWHaNHMPs4FXRDAUPqtNRv4
KSBaSgMDRbHHJE/Fri48683F5giH8FT9eX2TnR9gsGwUexfxODgEizXk3w084FxRKZD/DLxCrV5K
CflUGKQEmlkgRuV28cHpDGXvVa37z596KSKgkg1ngS3urbZ3rJRYwGMFEqh1ln0ZOiq6ll6J2yRx
txyDznhVCJLxkQEF0ct/31ens7R6PPpIKB0spxzvxkLA54ne0fyyCHXf5INltLu0Em4wpgYkESuE
5pRp+ZccZ9XX6+t9dmfxS9gD3iKRQlCzftGR/3Hqwhoc0OJgcSp9+kyXO/kguwj/qsK0Np7xs8/r
QWBbeIlAUIgX17iLPC2NMTLsCY+4qfkIQuNBDpr5LRuz4gZVgvDFrET7JhxdufnXeYIvpoSik4/R
pbWWH/ZXY5jFxicpndWgEZUF/I1EyETO+dnJop9ZqW+hZM+XFXIPCAZCFq4vjtjpcAlyr3qV1lrQ
oyK3W/zij9hz0JYaafIMolZ+XZ/eeURKNRMCMS8BcuhgsFb3ZOKVqrSVWQtUCjAvpjemzyKyk2MV
Ew/vZD40u9CzyZPTrPgm42LyO9VEre/6zzjjXiw2UCZYBvAbSwKyvq6jWrEKfBnVoMNrsHztUIC2
n9Q61b5BCwGC5o1WPO7JuHoTIebSDXBmkvUDjcCeODk35i+6w6E/NKGhzTulUUfLxzWmAXAtIdzs
urKxe79EnBePdXQykl2JhXCF00KK9vv1yZzvVQrEwB9gAC4tqLVeJhowfW51oxZU4MslqCXHeZVA
vJ4zxQ5vDCVPDwnCWvvcnrZQIUuk8Perh7MIrHNibNoBYFPWvMMexIDArWr2s9HQ/ahy7bu0HqoN
sMT6xVlGWcTj+GKgkM4+FsZPutnG6uyXmj7/Sp3kRznZ+VOfeMojxWaatXG7pf1z9uD876B0O+FC
wdVd69ePrgkFYTBnPyKOb+hDgMqtQrfZT2akf9ZaFNPyGgakDygs+VT1YJVnT5ZPZlm1xzYZmo2L
4eIiEDwRefPmohJ1elLNyc5wW09UcBIl96zz7ofLeklwEi6yEsVgHBtALBsn5b1+uPrEdOmQeSda
JZd9l3L460KyirCtyrCffQVfyV1oFN5RaTPvc2lW0e+0AbKR1ogbdIM6HWH6ljQAm+g218kvER2S
T0C+msALQQ6bTompejiAzCr6/NsUYaAR5W688T6e+U7x5UDLccK5lnme125hadVNqLyD12vN3nmw
cY3fRajzoZWmRJBM7NaBf5F7KrIM8Ri0ZmbvsXN1Do6eKp8BTxLQ9OlWofGMjrD8qgVTCIKOa4cL
8PT7aUpF0SjSF5hgP/7Q827Ag0UO3pdxrty7KgkVdY/0qhbtY0VQSjRRdlF2Ra2K24m6Jy0VEnXs
llRFfVYQGPxS24nxQmkwGXalBdwjuH6rrCPK5fdytMnySJ+J3VcX9QDUp+yHTAKjS7oXFL+TO4E7
yl7YuJ9fH+rsUXgfC0YWSgALGWHtFDbmNlFaDjQE3b3+s6445WdFAXwV5YN4ayLV3AHNStnedXKQ
itMFs7C3BHHXL+HyG0g0F5jSEmKsiTN21HFx9ajvVsb8W9ESGn4t3sh+C/b3u1Vm6taklxrE6mAt
URWlr+UNghNwuiFaMmcoz9ydxixo73cy9hXKCjf0PXHqwqYI84Qqc245cvqxAHC7y6ZJNrvaCMcP
1z/AhbkvOmcLKQ6w3VkUMHhITVZRM/sFjRdm3M/7KDXLO1XtJKKWs7GRQryTzNZz1+hWkGjDhaAP
ejp3BRGxkPFmv0fk6FYfwVQ/WdXU0e+HCCp2bheCMsyVjgBflCK1/Qjo+k9hQSPcmbgaIXdlpC1C
I6Ei34ZUQQ+lFDHioo4xK8eJ60Y5IgjS/sAA2/wQ5VPBponq/taye2vcuJovLR+4QTYvhUzu5lUQ
FcnOs1ACkiArSmXXjXb2JF2n241g4P05C81/bJGzVUEa0CGHy0gEtY4RG4EVDwrl0m+c7KfwRjXA
1dICCNEUiO/lXBJ5M99e3yJn1wH1F8JRm64l0TdaQadfrJkjcGHI9OAlaLr3w1zAAHSzCEUZfcuJ
9eylW4ZaisIWXRnyvVUI3ETzOIeKy1B6pzzg2zEiR15KiGuWjchaZR/mqus31vTi/EimFvXFxbts
+ftfz1yIebRpZF65B8jS/KQ1He+7VkUed5E6v76UZ0ET80Mob0GbgnHnM54O1aZs/wl1rL1T2dW3
FJ1Z304AxW293BfHAfKPLjRnm/bF6Tg1zj6I58LdLMJwvqMYQt3FY2H32ZyEn40wK31UUOof9lAM
z7EmQa5hj+aXdoE+Stg71q++GcwgQ5llYwXODgwm7PChQDJTP+CpXsUyrd6MeoiuPNVDw/tE0jcd
oLpIqJ4SqTWUjjbK8Rc+LkBi18YQyKSvuOb1DJgv2UkFkKipHAdFIA0cGh48fjR7Wx/30tTYtO/T
44iub/UsSSWgKc4JftyA0VMwm10U135fdfmxlpqysZSXpkZ+voh/QGUH3H76kfVQzXIL3sJe0Jb8
FBe41pVO3dwLx90q/K5LXDwNFiIrzAmMPT3gVVHdpUGvmkio7KEhIYY6IhyP6vhkvHFYjIcOF5Yn
VKwGJWgUKz2oWd/vrx+cdaKz/ACmyZVH6xBw3+piqHo1dMISW3TbaaZHcB3Kc9kWzc1i2vk0yym5
G5F1i2kHTkVwfejz8G0ZmxB4KUNxnNbiluSyVa/ZcFbHtK+qg22KdDjC18Asm8g7vGlUcq87KhE0
dmN0npxjaBYjNsvAb80/2Vw2gaOhuv/YzLn52khKs7tuVuIfEZKL6JhCudl4lS5coye/ePW5oqJU
opbcfo+pTPfJseVwC7cshfVqAhhEYvrTYBKaX1+nS4PSaOKgkTKwKZfj8dc1ajv4XZELV/vBC5M/
sm3R3tIy9HaKbnwGzyOCCMTC4fqgZ/SUZWOwLWkrc6lCk1ndJ6g5UApUimofN5oXf088BFl9tevD
9N4q0QQFiwqYa1+3g3mbx132o5utPjlAcp+mlxG9fIQl+wYPP0OW4MxdyGGfrv/ES1uX9SDUIfvn
lK4+RpWnoNpi4pthLJwA577p4A7oDWq0v/8MAmi82phF4Nb5lg3vpQsJYMSi4rhIEVmrV0BLE9XM
ZV7jDGb06BeqqMzwIawvLpVwvGCbn/8808VAne/voqxyhhNpMPLKY8DQ+y5r9H3nmin+gVXoY7+p
Hoop/l2pRvoNNcYth4ALE6WjgcoPZYhFZ2R1E6Kxk6QWxdh9EeGxp5l9cSvyTOx1RTGPkWZuCadf
eF5tXvIlXICPwz+nW310zCaswoiFJeDTA+FaZXyL3sqmdsryhU6CZQiThOck4LSoAJauBqqRhwnd
ka5saCxI11mm9nEQYfcwtt2Ibs2kHBulzvwwpqG6G0vRP9qTgPtfRoW9o1IR70ZNTz9c/84XTjqA
iCVF5D9s6VX6kkoPST2hIWsI+P9J6H3mK0Bjb8o27D6C8zUe2rR6vT7mpSUnGoDBtbRZeO5WSz5n
uV7ihYKnbVfu8yi3Hx0lbjbqaWcbCRA3mShCBcuFQgZ8Okpam9pYIFXqiyhNnzRtn6IVlS6QZH3Q
xMbFcGEw5GfQ9gMPySd+r8D/dWEmKWVBhc4On7VMfGDh2MuGFVTUSah3AnjSxht6aTxuoEXuH0IX
VbXTyTm13unq4Lh+hVE7ONLBO9IXtR9Vt2z8Jhk3EY9nuxdg1cLMYwODxQfvdDrgTIPC0SedAXUF
Oo+Sx86vea6n6NBhJosV8dhW8d6aa9Sb9Qh5sBgWhu5r8Ay8A/Vo6kuV3hoHBWNaIMDcZYGViLgM
cHWN/0xAOj28yKLm0BiIWu/qpM4exiSphyPuqJ23UyKn3lLZONv7zIlECFEQMNeaue4OGIjwl2Vd
uL5rKZDfdCD7yPXANDyUstaPGrKWgWFtauudxXoMS/BDhYKWExfk6obLDWG7igDDoUmjAwE52Via
9aUBnEIfvY2E7+ysLYMhqWcRf4AXXl9vhVQRELcYzFycy27c1MHDoiunaEtZ+9JAyIFQYMRSjHd8
9XjXCsl7oxSeP5TgXM3eHj9WlVV8uX51XNr3dHIWc2juUZbxdBuOdmWouZQAiXWn/6iN+LBVIq/8
GUG1275B++r6eBe+FWRJGH5Uj7mr1vlyG4sB9lkBp6vMqDeKsqseeqSPtV2lV+3b9cEu7EfuD9bu
fU96ax2PEQZQkmLThZ6k1j1qhvwzG2O6M+tM3HplXjzkbNmN8PLCgi5K6PiCAushkVvdxRKBNJIb
y/Mrd4AwN2EYnwF29RWcOt/mQd+CFp8X5Ol3glig/0u7Y2GFnn7Bycow5KDo688oSEGKKQpsL0jO
G1EQ4GVI4Ec5ji19S0Ngap0GZu7sHe2xHW6QQtwSRb84fYK55edwca9RMAgYhZXQ43CBbYhjMVSQ
5pbCbhE734jlk+D6Fz6LH5n8EsNR+CH5oNB0OnkHx498jrlFlTK09DvibOcp88bhIUVO4202Z/Wm
6QwXlxJNGBtjX9pdECxNzGWXcGcdu5oIpvSDAwY/DbFIttBffmgSWHhl0XafRJGOHzESnrYI3e8t
uJOwhynDGGWHAaKm07667To6CDij5aFftpEl75GkycR3qEMIbItKmbrKhzsr0QlwvfyD2wE798dB
638pc4fzbmcqzgSpEIrm0XUQ3vL1KXQ/hqE+tn5C9lMek5j29s7ro77xMWHxij1rC8evCadYf5sL
Nf6cDn1JeR0IyeCbg43crokq0KG2K5SAAXR45X2mTG2+S2eIhUGvu13yAdGz4aZM1GrctV1RvNqh
hfq3NNww32iMXTwThNiLih85Ba/R6baQaph0VTqhWtVKG80M1Br/2GFV3DVAefedPhc/0LdB00t4
9a02p90urb3xU67Qmtnlkay3zEIuHAswA/C1CS9QFDnD+ghXpqKbdD8JS/F1bkZ7eRLT4T5F2HiR
WI6ijdrOWVWC6tb/gZgJRWE2ny5BU9ZNNXqp7vdTZ/piticfwLh2lAVQy92g9FSZ07qBo0kQ0lLf
S+DVXj+cFyZNykEUTHSO9fPaKD1DWrodokb3C1blpjYiyZBdrnoHJKnFkygktJrrQ54/L0DjMWPh
2NGdBBpxOusK/xWay7XhV2k1P4xmU+zwv8jhjIqtyu/57ADGU2pmELzeztwQ9FgXZDY0OvN0JK9S
Sxk4In1L3TQ56Fr6rwJYXKjQ77nrMP00iVFX17ytjKqR8K8PbBR1hWmIj7WbV1+kRsH73xdxiU3/
FxyLN+HpIspBb6OqtnUfEx0v201VIt6EKG0noE0FifH6aOcblSQRYRMagDwXdLRXozkyIa+IDYLG
jAp6leZvtvCwcMhSTT3OSex1+z5T4AhrWV296fmobD1a56HWwk9EMZ0GAvaf6/zJa01HROYI3Ldu
1fs5n41PbBqxMdFLG2YxAwR2DIHD0pe//5XSjBZupnUO6SidKnSpbBka+8yAv1xSdXqdPS7d6yt7
BlNa9swiqGAsfUo4MKsR1bZBLyspYA/VnlsF2qSLQy86LKkQf38BvgBlNLezwm+Kofka0ugg7SjD
71He6C/Xf8ulgwlDGpEUenWkc6vt28l+aKYR0mlvx1gxVkV8k/S2elwsFzbW+cJQGppNFAQggbLg
q1RukoahOFBS/DDV8mczdT+RiYcPXTR9vj6nd/+R06eYPGepfZI3QjNdi3/g5oa5UtqavjO15UdK
bfXnkPinJiKQCfJFQKFfACeY8pA1UTftpqR1sCfvoC3tYrvDoil2SnGIRFPZO8uG2+drDSz9fz/P
i7EqUSIFcZ3m4unGc3VF7fIBNDuN1QY/ciAKAdoTxYhyhF7tNxZleVvXi8Keo4tBNXyBXp6Ollpo
ovSdMPwCRxIDHYhaEzMGT9ocf3QzacKZSKP2+5R79ADQ8Pkfzs6rx21j7eOfiAB7uSUpabXNXtfY
N0RybLP3zk///mZv3hVFiFjjICcBjGQ0wylP+Zfxd27TkFx0/j1P1scy3DsG4oOvfxEbASk/IO+U
jFa/iP5VI+dNIuOYF2UHBBS0Xz0mG0eskaT/dXAvWwgWObYQoCFivC4K+TgvXbuzMOLpWf0KAP1c
3YTrQB7Wsi1RsQgNyhBfjnGAiDiRRp6RJ0pqN3SkOCLsGLIfdGXznQ7e1i4VkRCoPQCiUFdXkUCM
sqcUWLnsBUU23st6lzxkidx8NbpwvqcKipdWPpVeVC+EgJkUqj8HWS7vsikeTkXTZp9B+pQ/x1LO
7o3SSH7f3i8bdy+6+OxOyh2khWsAo60jgJqXqeyZFSZSGjLkaJA0ZrSj73qNpRCqn6BUyHUhYHLy
LrflbAdlPYc4i1W1aqLiN4KUaDpYHW44VTX8eX36UpG5qUJfQv6QLFD6kIANd0LTjUeAhhQEL6FF
KurBlz9jNPXBsuJGJhjLoy9qGtffdTWOvyHWYD5M4FV3Nv/WruO9QfiJZ4dndvW6KsJPubKxHjEg
S38obCs89GOW36vOWJ07rQG3RZ/zfPubbm45GGwcOrCaKAeJX/X2qWM21ULG5Jk8ef+KPth9NWbz
F6DYxamwlyxGqiAI/pjm3PyT0xfQAfUL8xbyc/lZDydzdrtQzkEJ2N3LmJcYLN3+iVvfAQQbHBF6
92AUxLZ88wvLhXYTbwcmR5IcHvu5cj7CkENzD4GJ+sXSl2Znn28NyOaj8wVCnLtxlZLEqdOPOJkq
3qCWIX6y9Ry/pDD2NCQrzbj21GFAg+b2JLfOFghEQRUxyTtem3dvJim1llzp9ax48qwvn7Ga+4Zn
5vjj9iAbzy0h8P8Psrpe0iKyq4m+lzc3UKh8CG0LWnpOWOQoY3bT3ywjAFms3ui0Um28/G7B0vDq
F5hToTyr5QeSwH48sP9nNAlr2mtttKe7f11iEHUcaGuwB+BqrclE0qIrUlHFRMOxmp+rHk/FKW2N
Y48Xzxlzo1+UPKr7Anz33fsXFr4G9CUKHGAixMK/+XpOlyyp1SLUAiIYAqiGE2qXNsMzBLp2Z6Ns
zpFzwLMkzCTXOpsJIAnJ5Ob3Wiecmh9KrgTj45RgKE1judDQwUJG6hhqGFJ5qjKF73WTJlAlXoC9
AMQMmPe6CpmUcTZGNsmqitrVMZzRf2nkpfhYI+twuL2q101RxoKRgoUbsl74oK9uxIpeWYlFk+ot
pjlND+aQjNMHFNvG0EMFhkXGoxwwcyGnjfSUTjra501bkMRmsyqB8Nek/wJ9VrqT1UX9t0hu9D29
xa2rAkFgOrb008ncV1cFIKYY8+QAj6cQOlmlxHiFLFH7iGHRL+huy06AsPVECGoX8iKyiI9WR6rr
gZwYEyUsRK/hOebatwEXt7ugz7KTPdaWDwW829nbW6kJNULaHnwI8kxnNcfCMmJtULiaiqXpi+92
OkX3euPU0wFgagXuM0E5fR4WqXf7uJC0+7FNx8KVImCKLplyVP7FviARBWRJRk/2u2Z/ATxQSnaf
7EXSVEonOTSU7gi8uU7/AdBsOcemttrs0FXaMp6iMIYAR1SfsDxDpv+TKLk6kJuDj3blCY8fYO9K
uLd5Ny507gFeEfxZoPuseaudKuVky61MGa/GLSIOVIyx7fl4+4iIi2UVqfJfR2IUVQPc3dfOtrRV
+wEbd4w8SSbOU7kY3/K+f5GTWjq9dyQuVnaA6P5jAbV+hR0naJourEx0A8b8FIc2EkQUyv9N6qH4
fHuo613OUPSk+IxixPVbGAFg0FqtNb3c4sG3Y0k+spmwYpCgH8ySMh4nY552VnJzUJCBos8HgG6t
olAvugVJEpc5nqWOAoZJIZ4agH10ULB+jHN9Oju1vCdLen1/ELhQxwBJxivJFXf5cGTY02hqbeFt
F8M/5Q1GDGqSjRNKY/nJKnHEu720G7E1RFQ6/QIgqIjOzuWAaOKMfUp9x2vmefka5RVNdsBe2Wf4
xu0BBHHwpKDsd0gaVXsKJmv+0pbz3nN5xV0R2EHq4cKSRxQB13lOhHfkiBadSYRVKVaKgo/QwwmT
aUCUAGZ37Spqp92HvTX97MpI/ZAtQjPICOARuWpi1n/k0rR/GkVSdU9GPtbfUU5AUDMyprl020Ga
ftW1XTtHJ9Pt+1g3Gu0eion09fZqisW6PH1Mg4opywlo9qoTrUSz3mko+niWUo/yycyV2Mb/Ty2p
yUf47YH0nqZjzxWWHtJei0uvpEahn2//iuubhnIBvUdKGwgjI9py+Ukb1WzlQIMjqCYNxEkjiV9a
5D524o7rm0bkw3DaBXiO8sRqlAWLyUpabN2Tp1EpP9VDlUm+Lsybq4U0eufR2RyNKhhZl1CFMVbb
FPfSPg1NR/ccvEqbezpHY/K0qOiweZbZokd4ewm3hqMIhdgBcq1CzupyCVEaE6QunEOWLrZ/mnZS
HPogiv8p1V0PiY2vhXK3cGGGqs09uip5dTjJCUMLiyS6if6nIBD2rQrjnThh41oR8uAE3WwM+uyr
awXwsQ2qkkEWuZI03BfK9EhRL4LgMzWLec5Rk/h5ewm3bpaLMUXg+jYGVgGC2ENh4cgBhwpUQ3RA
nGg6dpDtP1HZDD8vs2InOE6O0ymZIvlhaKfx++1fsfEhL37Eat8YQbPow8yJnBGlPKS4zGKtXjXI
9oV7UuxbQyF4T/8UOAOZ6WoosINtTk3R9uCvNCrKM0twLy01F5Q0LXu1AfEfW9004J+B3xHxiBxx
tbgVTcPKySpwE9KQaacqyrSPutEu2slR8jr1nVhFQdbs0mW8U80RQi2w2iB/d8uGypwCDJm8GDyF
vtpWchDqDX1p9m7amr8geub/krRPg5to6riXEW/tYQ4I6TeYXeoiq8EG2vYFVAoGyxAeHBateFZG
ot4olVtPted+hy+79T1x2GMs0lKepdUS62EcJ4OSWEBTLEnxUTWwR1eJ5TgAAjiU/97eqK9FrPUX
tegyUuAiXwU9cnlcEEsDnN9zREnX+X99HPvOq7u4B6OVZerneIln3eW+wmoHNk1xGhqN0ksBADPr
huhFCsbBv/2btlYAx0fiSIgL8LzEF3lzghdU2MIInV9IPHr/NQ+bwatopkPLNpTT7aG2bkHkiFhq
drPurOlSNuL8cUYN1IuTsfmZUFW/r1BQi3budbGIq0Wm7C/aq2SR4GpXixxYM76VBciYyDDw3MYy
Wf6Foi9ilp2kaW4j5fLPBL/vnbdy47QCwAO2QIomamqr50QvtTknDLC9sdLtAtGIqD5GxJX6ETe8
JXTn2cRFRpWr8EvXTBkm3mNnKTs/YivI4rpwYOzBxRZE7MvPWS9T2SO75XhVkFiIcw+SsviNBWzY
rfpF+hRJeR57k2mF2DaDTAmRuTeW0TfiLv4ij8vye86y8gcYWxawNxW8oPXeskIXR16t9Wy5hWBm
zUl1lupoBLaiVdjxJg0Qz/cfTYOAVUjwCCvMdVdEimOtHWqh/DNpjk/7H6+HTF5+mUmt7BSfr88A
3iGMBGSDFifx1OWitaM2lUPQRT6dge7RilGhQbo14ymJip3NeX3BMZTNzQZZ3oKguNqcSmel1Rw2
IAeHvj6lphBrtrXilM64F4PU2APBXJ85qqgi2KZaCix0DcCRyKnwR0okr3BQawwxq3ftPtkDOV0v
oPDaFAa2pInIeIhf8eYSqZe4yNoOkoiEqiul4pQXnxLVs1Z1zru3BUNRBYCHL1KoNUDNmQYbG7SJ
xmgJoqWp+h4Qi1AosbXyePu+2pyVGIjlA6uxhucHg4aBuDNDcwrM4JjlZe0hlicf1Apps9tDXW8L
FO1e815YT/RBtMsFTHpolUmUSp6qZijqJY4xH2IpmEEsWR9yWf9ze7grWWzSThmgMMEi9XWoRatr
QkZIFfUyYH5LynXi0lZBKbkL8GPFQwCBSjTe5U60BSPov5DXGqd3u86Qf9gIQeNuYmlz5zptY9SQ
n5J+fB7xvFZP6KDhhuMuZY3lzM5Pvu4S0gUg8aIxL3qF6wJ9QCDZ0xCRvCkozc9mM02f0zKe3LrH
kJCfNvihY5V3ZqLdq4ixPoUxgsm3f8P1FS8oAmgQ8X6Rxq4RZdFsjDrVJVRPRxNjylIg1KNaPSZN
XlIGq9SzxbV7QOY3ecxayFS3h99o2zA+pSXmT3wEMvlyl1gRZvbAQBHpT20BAYOd4yXI4v9SNQnL
BzSjWzcPk/JHNCvNp0hf4iNl3eEXngINKHetPxlo0h7LbBiCQ+JgpHf7B16/vPw+wDYoyJE3XnUy
X0tyiWxJ9PAc+6CnQUpeoESYA0X9CbGJ2VfavNkZVIRol889vTMFSWI+C0do3bHL4rbBLByJdrIs
43tQlSXvUzP4amV1/iyby7mP49lLpCHaAdxv3Q9CuwJ1RRpVhKyXn6OGDAxeM0MuVlFQNkhUy3fy
wL7XjGKveLIxlGhME6iiuyV23+VQUqTGxayzspCcidWsMQWqNZXj5I9lk+/ts42jxmBEaLAw8bRx
VvsMh+aYv3g0QtWa7R9xVXY+bcrel/tZTg6ZmoV/UM1xguOoo00FI9xw3Ggq9iSbtmYthAhhMzB7
bvvLWTvKkuJsBs8UG7o49BxlUnCDjALrobWN/HR7824NxuallYSIDVn6arCytZSg7/PQd7LewspP
xifHHfBXBY2HsPUe6mFrOHGVcZYFPnXdUhlKVa7LBrZG7YxAYaSs/CeXgeQiUtF9f//MuDMI7im7
EeOskhxKuH3oAHzxJJ2cNdOt/C5pYyw4JlTf/2Io2n9C60ogjNXLLxa0Y4XClRZ44ZQ4WE0sWui1
yZD/lhJz783cWkH6L3jVI3TEIoo/fxN0QGrvckxhA0/Xw6H3CwjlzQlZZWwRczvv3p8oUakFyYxA
GyA09snlcKlW88FGKfBUjNOeInNMvTLD84DIWAt3lnHrfVYBogq8HiUqWEOXg8Uqojx9GwdeolPJ
eOA97L4Fhil91iql+LMEad2i2FPrz6SqFpVyNGYxcFPsCkWbZfpfj156wA0YThg4EExgEmNq6Yce
44tftz/45i8V3GQboS1ufX11bLBTmyMUSMSxySt0DDIbLrYUVN0hqS39ExFcr7jhElUfqlqOZn9G
hfEg9crgxkHbPxsxypYxps/c0NgWHvB+XO4syhh7gIKNt5tjzf+AzSH7syYshS0qZ8VsEMyFlnRo
ndR6hP/gIJYxagfKn7qPliD+zvXQGm7WQhq5vVAbER78W4TXOPCs1JoGEMb56OgJgL6izftj00sD
yHeexWCanqGNvFePiwAPNCrPElw/uIXrPKMxZuq2DlcnFsX3KlpRHqbghEhtNp6U6f2iIGI4MRC+
AIy7foTzRVbbUcZ5MOm6+NhQPzvAeYjOzoRhSq2lVYH1itF/WYas+h5aTnGO2sE8N8Ni7eQH4hiu
wgFAlYgCUx4H8XeFq0Y7oEd/WvK0QV3uhd8tCrV6e3f7a27sJpJ87m1CZw7qWqOA2EdywkCN/B7b
xLt0icKPUjI6SFHmlZcDFDx2/Gh37lAMi5X+vUYxfF1kOIl4xFtFi3x1PRSa1NvaDOhGq1TlmCP+
j6W0gqJcE+m+URuyayM5shMWbNy3cLfod7/C1Jj25Z3UKZNQ9SF1rZXAOoAOTX386axDMO7ffxsR
CGIEVD7BKHJa1qWihkvc4SRGvrI0S+yB/TC/6fU43Te6HB1UJ50e9SleXGSKKQuMKbSGLoz39B42
ZkzGb5I62wSWlEAvZxy3To1inxn68TIqp64koKRwkv3XE6jt3fgiw1vtW12oagBhodcvr9WsYyyg
LDr6EZy4rDxX9JG/NKbUnYo4ze6GvK3/ydLOEQ9rgTU5BN6z3lQwRTIj+LevoURPHXSTnYRn49KC
yyJwDuInUUy7XIAGkIOuJQAoJCf+o7WgS7Qwsg9mPiSn0mmnnTtya73Jb8hMKcnCClkF1Eutg4Cs
VAwgpoLW74gVEvdzDQkmojX6F3Oj5AnyirovzZnVYNRUW8TjewYrW5nMdXIenSyxz2UBv9ZrtG7Z
GXArfaM6AsLcoMfF3bTaTsBqpNxA0cMftUg5DZ1mnSxYrX5gBCdMTj6AgTWFqVB2DglA3Aqjzw9t
Myh+iyzbfaKhVTmEFeJ9o/7j9nW2tfDkMZCW6GkSkq4e8QTj0tlOtdgv5dI+Jov5vUGTzW/7INz5
xGKO622OXjHRGk5XANjFMXgTtFFVlBfL4BKhJv3BjLr8vw5jXQoKZffoFIr5Yliw/R1Lyj6+e4o0
MKiAQfPhq6/PciCZehAERehLBbJ407Sg1N/GsO614S8iRVD0gFRozgpy9Go1gR05fVfVoV8OxXIy
MGd/MCOIS2lb7IkHbLx21Kc0juZr229dvZ8D1PhzMSs7VIInLQq1p7JcovenRuh1C8lEyi8AY1cT
gh0UZbUxh34RDyHmN03v1IdkxH6+jeW9LsHGncOx5POzgnQJ1qGvNnSgdGIiFyrXxqOTD7xoczHF
blw7Q+MHkt7t7P6tEYkZhEGsYM6vKcNpMeVqoXHNz3UZnKxqqX3ojH8iUwsfwA3t0T62hiPpQ1VD
OM3gFnx5BJpQXobaMkK/rWvJ72pFP3APdW60RPbXtLXjv/h6IotA9QA6FKSHy/EWxHyCttRD3xyJ
ctOACow541iPtdBfJLWgMDE9lQkESdlXG6Wo8TAcdGELVFeLHwdl41l5bLwEPE7vj0bYI69WtlxZ
UHovZ2UtHZSrQsuQL1YXNwx66U4O8X+IsO55f52H8hKDCRcZsBaroeo4dqxi0TN/Huv2g6bm5j2G
7+NjskjjzhuxcRHTFjBJaqED8Datnoi8tnOw9XHqq1GFbkDaIcGk101Ru+kwTDtLKH736i4WjAth
jwv/4AppqQ29vVg0xvzUkOtvoFrqhzbc1TcR7+jVKOhXUdVGWOWKhweoiYZU3KR+C8HzNCc2dhk1
clbjYmPIB6vctRoFJdZ0yj9HjfVegzRCZch/gsIm9r6y9mWr+ZyVk4ypP5vReAK1+tIHcf4FAdDu
XE5JsLNXrlU8UR+gqq5bDEfCtwZAT/QiMk2pEz/NG4ILswt0asNmMPpT4ORPHfXEO6krrEOvx/UH
MITF5xYA3mNY6HrslXmt/asbY/y/26/fxqemmoevE0AJCnrr108pVKfR8jLxl3iQwSRK0EuidI/K
svG4s43obgOjR2Ri3bILZoKoHssSPvUMPBToPrZ7KkkJ+hZLap6m0TIfzJGIxp6seq8QvHF2qKNx
GZAaUQ1ehxYwQmYgEmnmZ9mc/C4sKXwMx9q8j+1ip6C2NU9a5qCuKCQgSbK65tTeGgo+NAiMojHv
yUvSM7GAfKBmrx1G9PofA6NLTgQB+t3t77jxdvD+0rdRKLcAQBNr8CZ86ttIroyEOdLHjP90htEe
xlkb8Bg26vauz8c9BNjWVKk4U95hBpDpxZ+/GbCLFhPeEQjntJeHI33fwW2TGHpclOGomNT2SzAs
lauidf3yF1OFo6YQlQJnWmPeSXZilHhYZB2RCBcZ6/Fra88/Z3maTnbhWOfbw23tHsoGdIHJrQWX
YDXRGciPnkzIAwxG8c/UGKFHuRlrrKhT/9weausjCrduQg0R4axVRKsCucBikTNfHQsTjlmh/Ft0
Wf5xUOigambm7KC0rg8/VTbKMxCrKOjzgF1OLW6Wph1SCevVeEk9nHXK53ZY9tQ9rxfwcpRVmIGT
XVqUGWoEjZopX4eioLamFN3HaaRl8N4F5IoB5caLwociXb6ckCI1cxtli4CNRtZnlFp/Sktp3jmg
1h+yYtjD616/YKJbT+OF7A2Q8Lp0qI+GUqdyWPi2MMooSVJbN4Wk9ixPS4PyC77FrjGK3G3Cjpbn
LI2bnbjgesvwExxqA/TxAVa+4vDeHMMqwPJHRhDIB+Fmt75a6NUXY2r7+0BzpFOGQs27BRqxyBGi
GaL3AuVjHaUOhU6fxWZEmW7aIa1i5bTYkUMDSt+TQtjaOQyGOSuNbyAYYvJvJtfqVUN9py58xGc6
+sz0K55g3jW9mwWGs4P12DoMqB2IZAahbRKny8FAgnV26IwIIuoQXukHFS62z/FeGCCegMuoR8xI
xHHcXrTtVqchRUoR7R7UvuK61alNmYObmYNJe3pR/USbnOM8q9mhUrv5ZEcB3f5ADX7fPibXdzev
AH08AAwUKq90l2QrjezSVnN/KAfH1UYyqQIoyBlT+sQL9Gk+s+lnX57zYacIu7VdhSI2wRVJBxCe
y0XGN36xgoq7oEvt+dlI5j+ZoQ65i8yo6WF8Mh5uz1SkTOvVRgdBSOzw+AOuuxwvycAohzLjydby
a1QWvXfLYiwep6izPISYK7ePumiHKrq1vAKD8mp2B215NWiJOEmddXHhOzpdoTYgnEISAcGV3Eif
+l5JT2nsxN8UqQ/fX/+1EA0QOsOoQoly7OV8i7jqaBEhDCtVfeRpUtE+zxHeQB1KUX5WGKVnmsm8
kyZvcIJ4jOm00w1hS1EPvRxVKuzKHBxEMinOophUOFKme3Fmaj+5IsLuEAIgKc4SyqGd21gBVkI4
8jbgkQchttqO6h64SWyj1WcHDoJRmmAoA/hbLwNBYJ/IaPktRqO4dWot98jqo12ldsGf2ztsc/KO
Tu8PoQaYN2sIt1GFraHja+JnqTn6VZKnlRshXFC5RLI8qEY8PJZjtHwHcU4URsI4vMxG2J9qPXG8
nR+zcbuI3g4vn0P3Ac/Ryy8xp11OGQ0t69yKEFDslvzHIH7FpATxnY2hPVG3nZ8NFEj80lHTY2Pq
e6ySjYtUZDjAkylyibjp8jcoXYBkucRvAC0wYogw4Mbclnfvnyn+SQz06uGKdN3lKNyWuRSkpPkh
wZ/8VEfG+KTbs4NuQZOyzsTJUekaBKLNo2TG0bcgS5oR6RWdPPP2b9kIA2g1Cz8PFh4uxGrRp0Sa
MYoOU39R2uq+H1X7LlXy8b4ogYhJWqDdl92QeSg99F8nuMo71831ZgeZSEOYhgghAOWcy5WYY12p
qwE5q2XOwUJjCehNmhS5Qy81/u2ZXl+nr6QSOi84RKE8J/787YOc9dUU43DrgeRzYPIq1behSmc/
qKf8LOHa8l2fTDl7/66mnoMCBkRoUnb+8XLYrmyUCdMGB7+UTr1r4fb4KYT0J8hbo4+3KlfbYqqf
4VfczaNdPihTm+/8hqtvzMKaoq3GywkY5FXc683Mpaxts05TRm9WYmBlaQwoFD2AMoMvNUiWq9iL
8Skq57ijUN9MxYHya3Z+5+rzG2hT07okDSGhXX3oUQJeoYLtQYLACO/TuStPll4nhyiRrJexzxzX
mXfNVK9e7NdB6csifiBkBlfpT6u0XThUFUKGUlmhdRL1d0Gl94d2zr9LYTCcbs/xukwixhNKO9AK
QVWsQ3gY2oOGtPOIsGbufCszs7pvnKi9r5Zl9jXUoO46xxzvCRisj02fBC/4oBp3fef0j+Ukaz/r
sJuNnY9/9aCLeiLAOlr0Im5ZgyK5TlLUFhthWi7Zx6KsVDcKi87Tm2xyDScdvdRClEwdsGG9vRxX
Z1uMjPzDa32GYH218w1cP50ehIDXZU54qJu68aHPJ95sNXsYxs1JigKt8OQRY14espwOsY653uBZ
ZiM9I78ou5B5lbsmT6rj6DjSsVHrxpXp9u7ExJsjM6TI54ny18IzjrkUklMxSdsYoO01U608FaDG
/pvVpTyVit28YGLZBPisy9pO1L+1wOLbglGgn8tbcjlrta26xiwZm/hlaLwy1rT/9XNC97rUnXSv
03d1f5KU8kDgFAZpB3Di6gQjrTAV7QSTws6r/LQMEUDMGGPdz+PYjqdSy+sXa+4xyby9izaHJTYh
86BNfyWniYa85jRTOkChzZdToI3mnVpMmLkmS3xwXo1a8rjZ2bobXxVhR3SAQSMAw1rfmOCvSSRN
RAzbtEmwW256Hxd5za2hZcEqGIJfmjWG525JhuPt6W58U2gk6Nm+KrXAC7/8prTIlQEGATq2hVyc
YfynH2xtzH4rlaLubN2N25FaLu8h7BXRIVodmnSutY5od/AIAdGmGbBdwmajah+zXtOfijJsvt6e
29anRC6Xwi/xrQC2Xs5NVUP0cNp6wA0z0g9hMmfnTHPQ05CL5hA3AYqBU1y8l+nFtn1FO1AC44ZY
38ncx7YCjH8AiRVNxwCZufuxasMHGN/RX3w7OrGwdNCYpXmzquDILKfJQRy8BhnUU5w08pM9NrkX
233w4/ZSvq7VRZYgpgWdzKRSS6t0XZXuWgNzByscPClR+g+9lCagZnlTDA9SqxO5CCvGzXHWld50
a8kJfjjhkH7KdCcY3SRMehhodQoNJdDU2UdkM/uoSapkeMUoR9Z9l7WW40tZoP/jEJI/JUUW/qzR
/McBsKPL4M6Ugd8NJqMeSxDKiYPvyUO1us6UtK3kaHC4SvtEf+y1rj21zpAeWsVpH4CF73XtXy0q
VmsoJJXFphAnfY21NJU5XLSakLMBTWFjDYJ3/G+KZpnhJlkwhvdLN6Y/LFZyuRuKPM9fknrORp/i
KaKavRXEH+0hyB3XUAukPSjBdvP3KZsmdCwMpIzdpV+Gz9mgjDtR88bJBUciOJScX27i1UrRhs3M
KJAmj4QNzjlOdOGvpjdqnCljJwpdtDxiaydRuMqM+Drsa2r05IrE7OI3vQkiFfzGmrFVsEyr5uol
dJz/OrVUd7b11iBYuVKRFwoC1FouB8nbJVa6ViVkiLLejQrdhAxTpIfbh2fjHqLqCb4NJAOgpjXQ
bKkqO5Y7iVhUGZY7Pulw1pdOqAeE892So2GeRo6z86RsXOwaDRzKgcKtl3TgcmqJPndOvhCHpU1T
/BnmJVqOgWRp9BtQgNsJ+rZmCIgObRv2CdHvqoojD0urJSERf1XF2Kbls169dAjPfW+QfkT3ImmO
dhOaL7fXdePVpJ4Mpp2GMoqha7RX0o7KWEIn8aZS7jovLMz4JZmRfxww50XiLDPSR1lP46esG6Wd
b7q1vKD4gC9C6KXCt9qeoPVipXC4PERX8NA3sxye6Hm0iyAESuPOo7K1T9mggmUPjv+KnlHIzgRm
KZo8qyjMH3xzVXXlxNyrOG5NSjjPwowB3gs7+3LPLI5TNwb9eA83vBmz5ap9GKZKu0dsA0nH2x9v
aywh+27R46W2uW7ST7zO8twDc+6pcflGNBHutIrcPCZp0/7FWRDq8jxcxDrWWrqjQDISXCMGBI2C
enjA9vBmOr33s6wkOydh40uRjnFp070V2MvVsevHZUSHlJOgyQiQt5UePKRFU+3sh40LmQIijiDw
6QTsTvyKN5ejphedls8ju6+O6GSMlWLRPTS63DWGqKzv58w0d4L/69odTn3ggYlQUTCkFr56BCid
1DxJ9oDOWhVLB063/BvKlP6EjtP8By8/8BVK0lagLJwpl/00DvOTXEutChuuRGzq3ftHZL8QTcTN
SmB5uQRRHgK0KhKubsoobjLNFtiAvjyN6KHsTH1jq4Lc4uUj6aIwviYlJ+OkJtQ5Bix9S/NktJ35
ta8TDapcmu0MtXGlGVTpdDqbHHYgF5ezMim79U2PJREQfv3o9PmvTjHGZ8lSpw/Gksp3do1vARq7
2sd3LycdaiEYgqWgkPO4HDjuWMZAY46GMUfPYVZphBPxWGWunGvzjsjG1oKSzwhFeR4NlAkvB+st
aMn9jNRCYbXp1zSB/CxLmvEITDc5357XxkkRunYErZRlwKethtJrw6xkDAngaErj89wq6vEVPdqy
w32tGfdwaRsvIeNZomGFMCxo0MuppY7aOpVioHFb9MMxpELmSkP91VQi7c7KnOlcyLu+W+LkreJK
rjW+HeESpolr4KkpyQiYxkPvzYae5m5Ij7B19dkxn0M0PSq31Ib8e8a/a7phVZdfVDst93wbNz4p
1TagI5wUSJ2W2NhvbqTeCRSoe6xzaKT5/yJdSj/NsjM/mXYX7wXuW2tM0YseJ71V5J9Wa2w2hh2H
ekReh4H5udcm4wBFanhKcOX2hdgcgO5sTy98a5HfDrraSJ2SKEtokgBVZoFj2GLN52wJYRlHqYVr
eRI/SGbxKyf5FWpvf/GC0Qil30rnGmGaq1Q2lY02EqMj7qP75ahUR+j2Ek6xRXu8fWK2viSsD7oS
ZM08Lasv2ehhSC2J1Z2iYb5TCvKuDBaK3yWmsjPUK4FmvXOFmhY9azgCVwEHnj9F06E+6FmD2R6W
pkoeFklNHholSn+WFtoFrpPU9ae6Vz0j6e/6KjdrN9ebGA5DZpxE8E4EvZi/cEJYEnLu3vg36tFU
vb0m4uOufydUPME4EnxOc/X22dOimsC40b6bC+mXNUWT6uIKXH9qK+jfaI8on28PuPERYEtwZfEh
WJp1GAFmvOjShOMEMw2rSjtrn3JqykerCZfvfzEU3CYBTaIlszYw0Ebqfc0g9yhWN9InrUjBQaVz
zr1VD9pOIrnxvPG4gNxnFQmQ1ik37YI6L4y592ob/WlJo+HYcs6/9EUioYhZVHcVYEq3mTDouz3L
jbiMkYnKhAoP9ctVXKbOLQVvY+q9TDOlO+xPTc+BQLCzT66lnABFUFMQcA9HsH7F1fXmGqwrMo1F
Z0NLuZrfm0360bLq8TDaoXTQQyn4NA5O4k4yfKew0pF6tIo976bNrSM8qoS6pqigXv4EZ9b0loXg
NZA5tXpo675kk+KCG5z924u6OZSo8SOpAYF7bYXVhjI0qcRmlzqzfYebQIqGZ6ocuVXeDU4QC0ub
HhaRENBeI2lsOcyihaag51RWcIgHykVdpIanMOp6ryN/Rlq83KPSXPMyX0cFGI24oXCYXO2aJTLl
PCq03hvQUj8uuZUekB1cnm3U6O5oHlvzsSr1+pjaiYa9YpmVgHGD4TGQs/Goqcl4GqQRZT4r7KND
Bo7DL0AX7AnLbryHIjAXHSf+xsG6/OJ1Y4dJmCmcqjYcPvTxnPBMlM49vMDkM0KMjm/Saby7/e03
3kO6fCRURHCcpzVaREcnASgV26zpp+EM36T5kSbL/CQvS3Ia+jw1XDXog8ekQUZAinp1z0d8a9ac
MoFa16hzrt+pKeko60REPZo02aestaeHJiTHC/W492sJr41FlbIdTM7WNSL2AUoF1KTYi5dLHXdq
q5aU573BKO2nEL8Stw/HPbeQrXNFz51qkbhJqE9ejjLpaoVwOJeVXtftQamK4n913v4OkrrbSSSv
xbQEiotsg46HUGhZAxD6gD0DMa/3qjawXcQlpQ9V0f1jml3xrEphQe9SV305lGa0Xgsw+3LZ4gpf
649Fmkc/bu+pzXkLjKAolNF/WYUe5TBGQ6qK58EIuqPWSf+hOjt8oQFS7vQiNjYPT5CB0gaVVkDI
qyNTtKlKbB50XuqUcui2RS+dCzVpdRcN8+VD3JTaCyYXe2CyjQkKFD01QDxuEMNZTXBJnH4ol7r3
JspzP5Wgtt3J6MwPUz7tst+3poimPIhV6s2IFqxilghZ/4B7mMynl/VjVUXTV8RMKEyoo9kLkqvl
W3XRBu7YtR3GVygfHtPYqs/gz4uTo5fz5NpFkuiHQe+dsxPTgfJDqZQOo1FPf7HlgddBmxPYejJ3
MZs3D2eVKU0Vjw5myBFF2MyJYj9LguTRHJo9btTWR9C5L6hyvTbpxZ+/GWqS5rKX6oqFqSHNxVMV
/Bf1VfxgWqW1s802rguR44qIgE19Jb/VxLGUhwxH14QVc1ozPyhBp365fWw2olOgDkJhGDA78D3x
528mVM8jzpg9RtKdrM6I/Y6585gBm/9RTZ39nEhp8+f2gFsrSPIlGGYETTCLLwfUZ6P5P87Oo0lu
JFnCvyjNoMUVKNWCzWGTQ3WBUS0SWstf/z7wXVgoWME4O7un3e2sTKSI8PBwH6ZC5/SgC3cxjPaD
KgReN1GzJ8W2OTUQQvp5sHcGZFmNJNOyqgZGQl+N4JDmNT8KA/SKUmV86OJc7rxqWyjXEh0ucTCI
Ac4O1wNO0gg1u2ItqbAEEB4V+WlEwfJRN3qcG2qoNUecHZTPSmfqz0kXiBfB63vpk6pT/h7hIvYn
WF3ai0jHVp+1qYa6x9MRbcOhrt6mQaYfKpzspWd18Z6f8dYXdeBmE5vTk4Eg//W0Ic3rpLSsc5mF
MvPRHjAfmwLhRE8Xyfh6f/ts3UxgBGD2kFbgu69ArlHUqZgpXvkFQlBfoqRLPleQUt4V9Gy1h8Ga
p9zTqMLtvC5bh9FVUYBfYAM6MFef1rAb/rJptH42BvjItklwEl2hnO5PbiMuWkzZoL4wPaoDq7Oh
R51tRTWjxG47HIIhVjza+WhEnjLTp8E0eQ7aNHoeCtypA7Pfw2G2h6cwQfZOmXEd/YtwFAHSXtwF
GZ3R+WiWNL1N+lGf2/Zhttv5sTX19uyOrqBOawQ75+f200Lq5NQQqEOyuxEyqYexilsDOkGizvOX
sU+dY4BaX3woRhdkOAvsQXh9YSs7V+Dt/iXb4d/AwURl8Hmv92/uWEWRSzn4mOwA0UyZ8k9j1W9r
k6N6//v+joiusQAKhpxKEiyYhCB910NNIh31uAEfwbK2No8DKhb/qBF2q56c6uSLUlvaOdBs8XWc
4/wtZUzt0Y1i+bRg4J9LtRfPSN8673Ml2JPa21p8Sg/Ij5KOLfjY9S+DQ5LriR10QCUB3T6NguFS
jd1zgQNVIzGIdEwvauY9xtftluMwA60uVDtukLUBbYu5tW3g+eW7bpJVXjE7EyT1xmq+wDlULR+Z
hfis92X/Vc5oZZ4SfcaM6v5XuX0n+A3ITQGQcVveFMjmrCltuuF6XxZ9dW6UtH+Jwrb8qFG4/kCd
5q9lPBaQk/8f7Xnw7mjBv17q2ZaF5kTAvEMG7ITBUXKQNc5mMFusnSO1sbWZEfwOWF/stjVDp0Mt
2a5T/nbKc+xXsg/hszgWUk35XoPM5lCIo9F3T24HQn89KxG3uVUZQEGKK18KZ3FUylw1f7K0bteO
cHMsrin4QOgRE7pcj6X1dhrmJak1SIlaP43mULqXIsHUXnHz6eNfbw86c5eOUkjQ1GtXJ0NKN1J6
l8HKCg+EQBovsT4H0UEOdnZQpyHZa0G+fWtQ0wPOIsjEp5PH4Hp2vAKRjhkxwCYEjhe6HGF4l9wE
96e1ceCXDb/oCVDVhJxxPYpRJ8JsR9KJCVHg8SAddC+8UlbJZRpt90Nk1doxLoNir9y/OTsLTgPx
CTH7DdgfataEkTUXTSCcwXejIjrD4VD2aJZbe4QrFsiOSw2+4/I7/ghslY52HJBjAB69hkXbQOLN
kP3wI6C3w/2l3Bxq+Wtoei7x32qopEyDeKAq5eulEvpESepj1vc/jC53djDQDYwQrTqqJCTcnDQC
9utZCfQhFhCRy8JpKr82muJnkc/OIa2M5KGYhfVstMZr2A/q9ziK5k84I+014219QIIUzgSqF9zP
q9miim22Lkp9vqSLyg+teT6h1B3vrOnGw0CJjwqCjfYahanVEccRLSvqNIPBOcmZZ2AIHnpzyo56
4XRv2sptMOtrwWFR7T5XurvnMLT1SWGOUhqGgw68vYr39LLWpdlTrOnmKD6NIqkO6AJQWrXG9vj3
uwfiJqT5JfbgCbr+pI0chZPlBSbUeWz6TTXFh97E7m80qr9uKeSvE31QB6INnfts9enClspzpUD6
Q3W9+a70TfmvK+PsQUIN29mpGwvI7qDpzcDWhXal1fWSTa2Ri7mkzkYWcjAyWR3FaA9eNjTu37/f
qKxZBOeoj3KnrbbKoAQ98iigicrMCxBpbY++9qJ/64C3hX6ZYCJz/5NtIF9L2w9qJQiuQWxc8xnq
zEx7ZXlX8xhbMy9L58L8pxPDoB6LZqx+WK0RtZDHu9yk7S+231WZrdJe2QT22zHBNuQYWrnafdv5
WRtHE7IqHXju0hdPseJ6K8WjGQrL4XZI87E6icFKqlPXDriycWmUvywTOolPA6LUPjZysN4kWDJ1
fpzK/MWIcTh4Hk1pUxxMM+V9q49JuROObBzqBTdBFJ4aB/HI6lQhlDOaShSDnkCGPlgARD668MbR
rZK3UYXLIs+UeumnqgMA142dAsvWltQ0A8smkF8diu316hS2SUZuMeFS4j0LD108RaH6XeksdQfp
3RpJX5gu0K1oKXBX5yx201BUJGnsPeziiwLYE9aN9M15HHbuyY1nfEkWWdaldxdCxPWkdKItidAT
waSspqeyDifC2NqBehHp4bnSJpy3K1D0+ztt+aurPAb3HYPHlQePnGEVE9mAqg0Nbj1qZNHgD9qY
frHMIt8htGxsF0axF04gFyMNGtdzw55IjXsDQouKQe4hm1vtSTaJ/s2NY/skWkOeEK2yDpEbal6h
NMbr/Un+5gCuZ6m63CywMRYcbrVhot41Uprqe7/tccC+aAENOb4+BcFEo50qAz+oaIw52l0pjGMg
i3b0cJ1ofsV09tJv2ylfq1xW5wIPolMfBPJhQPn130YkkXUMk8FoTvogNeFFqWzAhwau0WNUNFZ5
mkDD6CM00yF9tE2RH1M9dIud+d1mo4QQC8d9gRuAU9ZwQ4LbV2sRGWFj5n6Myv7sBtZSwF3SUVe4
VKYyTKKmiXakDCaWulx16OV/ziLrXd6if2e27+4v+c1uXnYUqmq/+/wJplavRmz2SUTJECgpnMyn
FjWoxFMqR3kKwZ1OduvQSk3At6exsXzIqw/9e1hKYEQzgOtradDSxocs5eHww8l1yc3d5mQ0EF3n
YLIhhCbNzvtxcz/8PjiQSRgLmsT60GbAViVa5gDWle2ey6ofLmnQZX7raONOmL81FO1qi4CIQ8y9
Jn+Q3MYQ0ylWLNbNh9Y0apKJbsJ7Wt1jXS+393oVoQJQ1yMBXEig18e1yzWzibKedi2nDgpatVrj
W5aowSeaMpsDXpmoKsbx+NJNs7ETbWwOjfrpQnGBirAunevmUMSKMfABZ0uie6sZnlPG/dkZh/B5
XKSrs6pOvWYs/9qPiE9Jgz3/AfVl3qs7KhENJicNDOKYxjmvTbUZbXBrOAZpvSftvLVLNZih9Gei
IETv+fX6JnptxqY7tbheNqkHkDgdRhcJzsw008PcW9pOfW9zPCBdi9EIwtcVNZBIPjJlAF9RhHLM
YrjtlWFghONgtUmRb6+df3M8MkLWkh4R7qPr+RFxxeMwR4vFezK8tl3lHuiKLB5qK4RgUk97TiC3
FXq+nW7DyoGZQz6zXlBNFBVweEYE1KKucVIEpjQnKehp8vXONt9msZU5B921O94dV4RvC8Voh38U
2c2sfyyHwcsbPXc8J+kcLBByWjX5L7X39N+bf52RLD8Wsfvfpr7kw6vVIfccVXQqqJvw3B/d0Ylf
goismcQ2/Xz/Fr7NMhkL4hAJOureJJqrkxwOUZ7NpaByIhTxmTNbfk6M2bjY3aR+b+ucDlg1q6l6
cQm8GsKZf6lK3Tk78drWfiCpZjcAvyCas8p1g4k+hBjZdF9Jg/mQyGh6Y7Sa9UkJouhz6Sjpx/vT
3hoPfxbYyYuHECpa1/sP6caUZrYa+LvTu7djkLRo3c99g+tNECeHNir3aAg3YRTrzIVFs6AO4grU
eT1iFSalatcVN2ZTiA+0QarvpAx2oqitaaFsCseTL7oUra8Hwa9lnge7bP3BnazHpsrexw0UNDMR
JABjr13ur+LWg/PncMvP+QN3UVX4pIpTtD7K/dlBRprrS2RdD00TW8f7Q23ODMBjYSvpVC9X0YLT
Zb2dUYD2hVNPz2CSyruCcPxzSTxXeGLiCvb+fkTQgEWBggsRusz15JTAtQLy+NZ3nGq4uE7beGAU
lpeHpnXUoBXuHIHb1jl2COKKRH5wRshwV1Okn800R503VfajLo9m2+jvNDAd60SVu34vhrKNsU6r
xuiIKfMUHYlwQtsz67z9F9O6yfbQnVBTX1KANx+4PuiYzzWtl16RlpbuRUqq/hPLBiKUmWrJQ4zX
m+H1ehb/HAw8hL0e6Upt57ttbRFwMu4w9PwXMfbrVWz4MFZhsoquPWMbDZx7avVEObuUm3cSla0t
AmYLlKOgsggacT2U7eSlnZuUtPIxmY51n5nfAcgSf7BMgQqwtpfhbk1taeyhss09QgZ4PZ5UZj1S
g5nxNMDNXHS63yITcjaMYG8vbg2F8ArkORTw6HFeDaWGqQHoSInXToMIfeaheo6niUaYJo928tmN
8ApQgVySpmZIpetKem8Kqzcm2fkdBue/AtTsC680pt63FFE9wr3MjkOpFIfB7Kpw58htTJOcHUK8
TrWEs7e6I+vGSaKizMEMtKz0rMpsLwk0Sc9Wh+R0/3RvDrWwBOGFU4xae7zY6lTrVU6wEUXh//q2
0E9a2fWUo4Z4Z6Tl26xCZbqYca2h8oUs5hpeLBNJO7bCAxvmojjGS+e/YZZ7pgBb8zG5N4BRec1u
0gzuX5fObObTmmiXerKqh89Vqw09uWaZfv/7xeMZo24L6wxy1Oo7TW6jmFjGdT4ad5EvuqF5TPFH
eEHcW/33/lDLn7pZvaU7kTuEfoR1m/SIZaIVp8ArqotNpKYV7lmf++6UJIPpoz+tAk0Pf40yLtLE
QIzEIyASpFLXJxsJ33ouOwaF2xI8dzwDCN8O2mkK6DPtIZ7tJG5bkyRlI5dh7y95zfV4mqTJxUZm
yu+stjoORje84gZuXNhOdk4fVV08ROjv7iRSG/flos7NncIDtxQnr0edR6MxAeJ4b6raPqb54Dy4
CM9g8YyiHkTU/nj/U25tUSonFKF4voEFV7smiaOwQFa68Ytuzo+J3SmXQgw/IHLvFRQ21pOObQqu
uBiBAa4b3pcqQ9vYouGdg9Usg1L7lBgp4u+FotAqYCu1wPKz1Yyv92e4cXcu2rdL/xCjU2q7XlEu
06CqlxhvrPXx4MTC9NQxLd4UmTEv5gG6FxempICTVTv5263EC2qnpKXLMwTEc+NoUGOO49YdBqdW
3RavCS3QFYhDP7xtexBoXFB0346V7BR3bXHQ5rp917gDYvfoR/8oJ6U+hiIu/gPWwpXEz0ITYHlO
VutR6qPemQUJM/SX4SjMSnsIdT3wcredHqzQVM731/+WlbWsgss/BFE0KayjRL12JJgz2IAqgOn9
RhQESImWRc5F9N38qk55Y5y62A0fwWcL9TCIpI99o5zq//VOT+xw/wdtbHl+D6ca9dolRFj++z8D
5CpyQk3h98ixI3wscxPnV+0LUMV/iI8XzQBK5Iu5LJyD65F02NxgLTGAAaIV8jxXZJfeZOstlE4z
ky+xq6d7tPeNC4SqJKABjfHEx+vita1mZkmTXOPTKFud+g7voWnRXs54qF7nFGG0+6u5OR5v6FKI
4dleNz0ivGmFk6M1vj0W1te2HUu/FalGwSOkpjBmf63Ez25aRA6BoxEHuWHhOq2surQ1GyRejMAz
hkbxdbCes9aK/zIUl7mLD8vSubB+5sRsp9Ks1IbOJJ0SaFxFb8bJ/Wm4Q/j694tIeIxgPI8cOPey
yH9sSS2Y06HGHh2RAUtezAbhRtyoPwurwVWqJRe4P9zWCeAiXHrSIWbC47geLkK3cWrIK/wxNDuP
7hrXN4qo9axhF57bCLT4VAvDgQAIOaDVEehq16SfWQIoO0aD3XOkXlB3r3du2q1NuJAtYXTBnuKF
uZ5QOUd44qlU/LRc099WAvsSDUKZZ5eF4lHVzXfi8c07jfgRLjgc/6U39XpANzKbOHU4ZTSz5Nwh
gIJR0bpHUavRYU6G7jS1jjjQ8pYvGiuW12lZcw5r29j5JVszX1qykGyjqAxv7/qHtE5Nt4TG+606
eeJXM97kWmnX3khV6lBVqGPf3zpb3xP7C44eC43r2ep7RhR62yjie1ZpqJ6S0Db92nWtf+6PsrVB
FzoapoBoUhD0Xc8qIrdQnTZp/Rr/8yNw2M/SCavXEpbHzvptRQdLMRQr0cXycM0rBVasB10n3rLQ
n/YjzO2/BENdPAN3ZIBP0fzkJojJEDuE7+/PcXMlOfRcnQtra12LtcYEceEWnEb2mfopL6ISLgd9
MPdHWb7HKlQnFV5afMg/kNpYxZNtD8vJKoFo6CYQF2r/0ZdIz0vkIYfxqA8NigAIPl2UrFd8deyi
neBr80MuXLv/H36tE1+XQ2RlLpPM9NKi8j2a/yDeUPu0uUWX+zPd/JIWpRZCdYSqfgv4/HGHqpoU
mirYmTW5w6FQQ+XMHkWr0okJboJZ96m21afWmff6cDbPIHMkjl7shNdpq4ijbmb+eIOLMIagNikH
QyqmL4nw/KmiDf8/zHQZDT7hcn+vMpPYrJa+LMYrMpm+uDILzlO/tH46WTomx6AxxGs8d+3rrDrF
ztPxm8Kw3lAEchA2AeyhQS1f/I9lttoW0oITAi9SapkehkrvVfTq5uQjzAdFeyADtRFc04T8Z4g7
afFOp8kx7WWAlASeQJbfxpXi0ugAGdILErcpvHEclcFrKlsTx8lolE9O3A81vuy9buys3daGtMAg
F94iIuLrJh4xaXoTYzDqo97fHYnIVemNyoywWYku/l93qxCs/Dna6raciljNY23Zk8hvncY0USgz
R1n0GM22sYdHbW1D0n+UJ7BYxFpq9QgO8N6awQVt0Npq9snCsouCPqrvpFNxcptS7lzSW1cLX5TO
GB53HsPVTgjnLM4mQdEWgrR40tGIVDzDmiaFbs6pL/0KFbzh0Kmd/BinpvNjnAx6Wu8fha1LlBa7
BX2GMk+X/fVuTCIphZXUAGOpVJ7msjbfW1a21796S0TgO5LGLQRemrHoeb8eRuPrxUHj0PRQyDk5
R/if/gzrARV8wc5H9tcKPmQ5PkloL6fZIVJT+csOnCqiWITRJQhhSBllGMfsjcj1oD2gn9tP3iD0
ufOcOpu/ll3ZZr6jZ6XtxY0IUBWzzFF6mlCz8iVqNJVO8rTK08PgtNVfM3PYG9RQwTqAjtBJXwWE
dlUmdbZ0Ro5dZr3tnaCkVVdJTm2r7Ly3G+ePZ33pE6NoS8vT8kH/uD6qucJvpwRVSSrT8BC0MC+E
WIGnxbCi7++NW4GChemJ+yffDEzsppkaNVECGYfM3w3iOPftsqR7d0Ye5WsUa+IdxdXY9sIY+dUH
+oU6831bFhZ72AyHzItMC1ODeYrVNw4gWO3FStlFz3VTD++aiaU8lSGO0Du56QZIskQEkJyXsht9
CtfLM8MKnpoYoNeAM3CKJrM8OkLLfWvWmp9TIcvIK7PCMnduxa14FmUE0Lylhr/QP67HLe3UqiJJ
ql3rqfEimsE8UN+QmVcAi9AmjCg0nf1Dn/hOQkt8PwnXs2qnOHLE98xBNrYIyaQGVAPwtthDX/8W
+O3tbM9u5SMLoX+PZK8d1cqB79r0U7L3lm4sON3hEPZ4u2lcXFOMHAHkoDo9b2lQ5c9O0up+3/Th
iZQPmctUy77iZd7tfOWNGTIoGDf3CRHgurCKxRPaLvUMhXaokCfvOu3B6BQFe+/2P5R6FgdlkACe
a8D75dH487yh7qY1Tt34jdFnR6ekhNqno3ZEG3UPV9layuVUQ0mGgHJDbp0dZzSzlCyv1xCEgPeS
+g1NS2erhCJcojX4ZBtyL/baWsplCckWyJ9pabye3zw4VqhhSoYOZKX6Rhy3J6O14QJETbsTYG4O
RYDHv3gNbvpB00GJzD7KG19mmjyHbq6fW7ccDnmX79H7tggAVFXpT6EdhkaENc08ipSCyj/QQx5x
0hLahH3qP/I4ahMmNim6kmZXYDAdlePBdamQK0PS7KQOvyUtV6EeqAf0u99iZfBFr9fWsEul7BFh
9Re99epU8Fk/AFSE/851aSPwnzjck2Ui0vDiND29jaNSlqWXtW3qcGPZ4ZOtjtT6gPqshyGvCctr
tL7+vX/Nb4Q9OJITiP6u5YOyXv/KXlYFsiBa7TsoKVPPkfNR7/R/m1pNHwPXDHcA+o1dQJcchiYg
e8QEa2ppoUyQVizwJ9g5KY7eQUGXZRA+l+Ws7D1gywKvPsDSFocQyNIGjqX89dQI9vpAH0EZymoM
rKM+2d2BIreO0Fdf5Zcxx47dU4MAQ2t9EucYP+TMs4QpTn+9xLTNLTECXQ+Ybqw2Qgl+Y0cj8IrS
TxgS43B/kFo0HU23q5+KvAo/3h9vc43hyy0tOAplidWlVSokCONMUq67nQWlDAtAYI72sQcS+Ot4
hFzG1bm3UGzg/lgFzcU4qVpr6ZgYhal7wVQEny9VKqesavcMjm9ntQzFIIu+IFjNaqM2mMNj3WzV
fqfk48mkO9hT+qA7pcFuL9jtmQBqhwRC1ZGXFKra9caZKjsxgiJc8MQZJXOjlw8UweVxtrTKoyxQ
Pdz/YL+h0OudygIuIqIETUuRZ5n7H88M4qt2QYWMuQHm637eO2Zx6gWpuNdzRt7GuQH9GnvbhADG
bI2nIjFcvAMMJ2yQmB9IHfQBBw0vsPMsOaIUpT/GWdD/jJ1MOwVB1CaHehzVZ9YOJ8MSPeZ/QhQ8
5PH+RDYuXlBKHi941ZT2ya+vJxIUYrKURNR+YhjDLwD87KFA5+4hz+g582zRtsdkFO65wsb3wXUC
5RNwex3unPyt77e4iiy9zmyVdfd4hKZTUsmES0ZY2lGEtjgpTWee+0DT8LPfNVzYiP+QmQDXg9RI
ww9B1/W03VrqulhuNXzEzTf5OIAm6G0sLmWKWWUan6RlDM8JN5/fhqN9aNm3qrkrf3QbQvAzEN7T
oJsz93X/hDHhntq1PLF6aAyYy9jdeUxlj1h1Q+QO8nhJjHgP5t9YbKJNqNgAgNRN1rIwJYnRmDZm
7bu1Q9ePXUzPgR41L4ObJB2t3z3qwvd32S1UhVgj/EpaaDkyN0HLYCt5ESzOaVUq4AJUyuSng4as
eUXdKxLCxKduUA52r1Uf7o+8xM6rc7po02BqQu1EJSy8/s7AgWM5lABwkxwNv8yL+I0z7wsxbA5D
TxX/kFYgCnM9TNU1yRyMbu0rRoWsRGBNxYPTTJPXBlrSeC3CaPIokDY8hhOwaxyJ+MOQRepBcRP5
rnX6tDjVgZSnWerOzl219bnpx13gckinlHeuf5to0KnUIs7WHBfaB92g/aUe7ORkh7BcDmoAxne4
v+hbu3pReKI5BMUlvBWvR6wCSwElY0ShtPkxk4bhy9ax37Zugv6c4Pk2Qcd2Bt2a5p+DrlJ6syrm
zFIk5fYusShOxNXBFUQOhhVob/tg/Gt1OFZ0CcModS7mo+vEXlGGeAgTnCWsyZ0eIJfVXhXU4ohJ
0ex19jgcAS2NM9bPew7gNzOlDkH7DSgQWCix+WqmZWRPFgV+emFEZDcXw6hDRDAWCwzE/VIlOefz
GO7Ztyw7+OogkZcSEJHE0SUJ/WuFqwezjNOJ6pnf0V2dnbVOb57NOlCfcksN9lThbo7TMhgtMIu6
B9jr70D9j9d1apK21IqCDDictbdZN2ont8rtD/e36c2txCg0wyPgsyDot6UdhQ4mAjoINkMv30Ul
BQKoliUItj17xBE0SIJgHppi2mtJviVKMDT3IAgeKaqJGN31CVmEJItCAJFNtaN+67RC/iKqtSaE
UKEGEIrpi+G0Hv3Eunv+iOZR6HrhWLovQVyb07FMMcuECh7Ur/eX5ObkLr+LFwFwEdoSa3/9u2wn
U0fRomlVx62r+1UZqCd76KND2BOz1U1pAoWouCTcH3bje6ONTC2THgLSwHU0ZS/MZ3ehmltZkHzK
c0eqYIXGLv15Y3rgHkvRGeQUktpysv7YV0SfVc1mYJxRic+pIZ3EU50x0v2hmpx/wY1J6oTo+u/3
57ex05aKsEb/DX5mtBRej5sgOEibCuPOIUXavKnbkxMVhldIdT66s+rideUYHpjkHsX8dmUR7SVt
A6VYIvB1obgaoUDx9qB0G9vdGzUQ0/sqapsdfOf2RiJ4JNKHX0NAcRMNdzKemDjZexOHrh83vXHB
He/bPLf9RY7gvPeX8/YzwhZjs0DiQucatv71cuIQ6na6QTk/oo859THWaU6J1oaXWDeD18ActMda
xOXfJsILRw005LcVIPt09Y5mZU9masLnmtFjO4VFNh6KTI/8KBnLnfNwe9kyFDfSwlkiD15TG1uj
N+PIgUfTIfP9XRZj8HOMU/VtDPz76T+s5dJ98RuCJFa6XkuhyoGlpmBpIqJt/5tpYSiPVhiRrORK
MtgQ/9LojB9PvmdpuDlJAtClloL6/LqqNwm9qoF/OYxKFZxLy0ienCyzzzrg7M6GuT1/JIbw/Tjz
MAwJ+K8niWqaKYQGsENXv3MuDZr+zm4992ddr5xfdqgUjjdNpv3GyKW1UxG+zbDYNzSpLRtVoQSw
JkURieBxLzhzYV1riZc5SptQN+oqFP7Dcv4UGdaQncK5rz+YTj7/z4WsgoBw2o3q+/vfeuMyABRd
YENih+WqvV4GEchkGAPqqEnWZNji0Fjqq2nu6DvLvTUOeiK0/y1Zxo0te6jCJIWXzZ4ysvop1ER1
mrRoT/p569L5c5TlV/xxmYPgx32Jbg5ErC6hYxeHW6cJoIMXbdme0Pjuf91fvtsm/IX5DnPhN7BM
VUe/HrEAABQ5opo+JWjtAx6YhjwEqWa/5BTZv/TcwY8ANiqSuc6gPyA70j6nrh69ZkGePdpSp4nu
/i/aXALUDnBuILXhRlz9IIQcomQhcxRJ2ny0RJE+TomtfqmczD44WEbvQd5bZ5YYaIGq4DehPHI9
oNm1Wd3OAGNBIqLLQDX7EJRTclxklXbSls2hFtARkgq3001lqLXnwXKgiFX0hZ1mO08fIBq0h1gd
zMv9Zdy6Hih20nYILgYGvToXVia6uA2dBqDKTu2D6cTdr1YGXYuqtLHIxeKWrNSRcqLZIj7fH3tj
mr87ObkjSNLg7F6v6Lx0UORofPg9apVvuqlS3oWDTecojTOn+0OhrbtxMsGtCAUIPknP1sCm0eCJ
UdVw5m0sm+onMSYORskVNVucYPTitZaCaYaW1OZzrXbdB1rgR1BspxatZ0g7iU4qVNr3IrHEt2ka
g/dFHQSWhzZBph4mJaiGQ+NUquvhpjlN50k1w/4QpXaknMvOLH9WtW6Up7ru2h9Wno+jV8+1Jb2m
j5p3k0Jzmh9ZpfHTqcbkp9qOcXHBC8hIvaopx3+wlekKDyRtCdJjPf1BTK9+zJ26tqgRlM7nobH7
5jzNRfx58dEtYBsbjUXnapC8RoZO3Fpr+FJhM9/I2KNdWHnTxL1bXoBcaaoi5ISFEStz/bPvayt9
SS2AKNikZOdErTh7uZhcB4cxjWrrjC8n6ik6TrUn6c5OdAncwCW3d3K7P6BtmUt/KqYmPVJHyeeD
KNRoPCEQkl7cMh2A1Urh6F6WTVX4ru7D4jN02fBbXufdZ7w4zQKyRlY2tH2ivncw+tl8gxUt9pl0
+/YvYEOqOIig60ZfuNqoPgVxVhoel0T8IzdbKd44tlRf4ZNVmG9FdvBerUsCzQ6JJRQpZQr5vFFy
O37tMYGJj04Pnc9LzXz6RBuAjDxNa7uJ/0kVf5zHudfJiFBmNdEdASnrZfMmnwXuHrOa85s6Uw3G
pbsq+uXmdoh1Gr37oW+Mydi8LVvaAVEAQ0HrFCKcBdYoIu1F4P0SPaLwlr9Eth0wU+kmj6EpMvOU
OWx/nwfK+Fz0sfw20Aj7GQKii4s5yv4K9YB4Omc8qPoxUk1qA+kYoyIXGCFZcJrH1Aly7AjfGIox
DcewsCvEISN1zL1Q1nisQqqdsnNb6rh15WHwqc9m1YRqgDjOoR7U2DjZXeGmNObkZfIGWQIV0kPW
y8dKVSCuMQv1FLamNB6FMQJxQxAyEq/RM1l6To8My8XsbUUc2q7R8FUFC3oUMnB+IZGEy1UpQYtY
0NYdHmgriTHFCRX7mzG4lXmyAtp/vBTXJMfTVKSxX7sxT6Zz5Kaj85BPphofUKsszLMeBPwxIcbp
cTAiUyAYERfvHK0q3uKJXLZeqtTNcxxI/XUYIgV99S4bvloWpX5fG2ACn3HjShMIea1lPqpOEOhQ
k0gxsaaHxn+aG2dWMekxG1hskcM0U7sf0wfFQk71iVg71z0bB5FXU4QCvUglbItTOtUVYiddFfzo
LHtKLkYVtD+KQMs/jSZWDbDdBwNgDL/h4jSFk/o/GVvx86SMEVeRJaveM0a7pp/eDg3by6vafd+E
gu1aTBVYGmucXEb2Ig2XVpe+C8ISSeuRlOBxRDHYPuMYTCaZF1r+vyamvgEdvG/RH8BwNvFEVzUP
tp3qplcTeOenFDgKvEamWXcZUjs4uNDzjWMinUB7gJtQJMuh6H8AE+udN4DXvbpYaziHvs6Gh9B0
hn/rXsC6nYwk+GKNbJVDjpNr/dCHo/xFuj19MY3Kqg59pg+8lJM5IunPl1YOpeOKzE+dzn1trX7I
j1ook/BByHkYkcQU6BhpeVmFR90ZFPWgm50ye/AxDOWS6BS5j22dBJVXFLRF+8OE9PaxVnOBE+es
zLgHB2XoHBqlyBWvzmUMO14puvhFyg6t9ybqpv4wJXnWX6IgHoMnNy+G+jFS6Pb3pI0voh+2Y98/
FI5IcYdqGxC9aUSx4iKmsaw8Wypi/CqjcEw/kOEaP1VnkJiMlLIu3sBg0IDSk7mo53cNP2c4OvoE
IIbu/Jg9q5Vuj2dczEPnicVHoN6aYJ4L363SuH07OaMePQWz6INjhVBc8dPSeyv7HMo0506cpkqE
+GBbDpoPZ8usXfu7FYWN8z1Up1aLgF37ekLNE3lc+5OWmEhreoM5d+J9ZZix+2siXCwPTjLltTgr
MhhV4ZlTQAHUG1WtoctKlE5STvTZ1sOk+IWSWMkZCf1GfkMiWUm9Vp+d+adQ+74yMTaxyuoShCY6
3U+B43Jn+WrktsqHduzU8SO0xADpMLVQhxd0E6P2Z9JpUvskjLhJnwSviu6jxRgG/6t1HOW7U+ks
DJ4z+dEUv4M5qw1vxlFORkVe4EK09ppMFUV8qEEci1+RO2t5jh56W3TvUTqPiqdkHCqb0p4z499d
Z234GdU2U/k/js5rOW5kCaJfhAh48wozhlY0okS9IERJC9cAuuEa6K+/Z+7rLkXOwFRXZWZlSh4f
e62eWq2kT7hftY8PFYg9Apu1D2bvPXbxuwWI99cNEan2ZPtqiXDuqmJ0O6/lvFJLGUt8GZCfvnHd
bC9HjuTOzzH8ZWWlZsbdErsa41f+kTFeBuP2Q3gsPhWtPcSHzHYA6b1JjyrW5WUJu6V+Wvpkk//6
xtxcIrXHo//kK30EJ4d3AyGOjf8tjjc2iE37D8pkrqZ884jkvtZM0FXulmH/tLn7slwm4vVGqHp/
k/fxiMNslSY9fj1eFio5ls9YAUosBp3IHH6cDlInWPm0tb/C0/mjWB59c8jksRZRVKVHv84lwh/v
wDAqJa00Cd/7ueGmoE2zdNely56s8rx3Sbtfun713csYB7N/7cY9YEPcHpP2JEPkcakvbs3saHli
yEy/rnZF0EBS1X/jyGzVk0Tj6KYm6HGgq9R2+Km9rrhGzVYNv+h6x/E832w4clMKGlMpvJFwKFdL
UixwqO1P6z56fqY0jleKENOlSXLiBHv48a5xbDasB/I9BpKdbqekKeuc6DHM5ANnFc8owDFpNqvT
ftQLyu9s3JbAOnsoGp+TIay81B2tZM23zV1+2MZZtlSwC0hWh13pKxwddtLDFO1wVg3JM3nThd7z
Ifb5J2y+NtnqW86UMguV+90gk/DIWWlZ0Xk0ym0KPC+wNgqjRaA/K11+3tai+uoDLFYymWzVcDkC
Ix6IGu3b3NvleL9Yjl0/luwAHIXZyvp5o+5x4ZDUfg9u0ro6NW4XxhxY8H/ZMigBGxHxb7O+XWkO
ojZCZbbVYKpZO2HIhwEQMRTpYM+z/Ut2cw8dtySTTGkVY5UmZSS9E0l6W3KOMcAIUj0PMs6jZaQy
T1LhQ62cdSZ4wF6P5V32i1bnpumN/qJ1dP0Uhk+0/2pLtyhGiErQ53JmHWx/qnTtdSdTGW2sVCeD
Vj/jQSx2dDLEZ7t4vZXBVKg51KJQTpVYX8422Z9yYn/fxfReHVdbTzpOQ/TXvFdN20SFTVK9lR6s
8/TwPrG73A9z0F7sMmiGu43ctjh1cEdbXxxb2zb9d3DIvLLLwRQhE910fyz7sZ/3XbkLjW209jzq
7eLn5OQRoOv0CeBs2O+GJRpn05glB7G5ku9UmzwZh8AptmaiL0uZpqfqiWLsdE+uDuvupVkGZ3g+
RvyBitYbp5H9qXh/w7CvFBeUetG1UaKWmSwbac5+A8j2kHAfz74wAc+GT9dbYCa6dy9jeHheUUsV
382tZf5FEpnjrm596SCa4akL+umHIJprTiNl06KoHcIBoa7uwzT2GsSokfHEF2/N8hWwg2GnrjIy
fJBmkWsx2n34Xxiv1Vx4oVb9ndeN0X/b5s91XlE8H8YJi7e8Cjtk2z0Nbp85wSiafFdJ/6YpE6/+
rBYWHJEOck73zVA+kVfgTem8dji94AHs1jnuJu7rLpt2TGmPx2+m53S7zrXLSSuH1pR3nMMTTob1
QBe7TNXNfSw6+BBxUKv9MSFg7LGTNxOpabK2LqWkqjGrLTUQftH0869Y9t0LtTw2kNxD/7F3HaAe
b0L9VsqAX7qGrGRmO4peOrPNOqZCtw0WYVtFzGARLgd/fsYx+cLKgY5SqGV27bouGYZ8mi3GMbzZ
kmxWgWAVei/tl7ppg5a2yiGzbonn8b7aN7v/ATw3/y5LNaI63Bw53fFORmdrRXr0GdaiquG7+7ZN
yQ4pP7at3VSKyM7MeVKJyU5p8JpfS6iWk6WSQabuhuL93YRxbx5mX1pNBgq8LHdiX+XX5iWGD8zS
IKJXr471ZfGpAn07JutJRdMm7sImMtdu4m69jmVcPzgblbE4Jtc4d7ya5XAF7Rj71Fdkijzo1aj5
HPtQCKdODUQ9WEkTKhqHZfOKJSLp/ufs6m746Wg7HFKs2Ib2Q/dWmGSWGf027dpBYVEyeEmJxEkt
vytLoO9g8mkbP+v1KqNsT+jvwK9dGlzMJFxz2lqh47t68rou62VtTz8x1TzitIqa8qdLbcVzQ1Tb
d79d6k+7M/pHbHz1oY5oeDp6aX5Db7XiGlM69rTZeJJztw+2/lyO9fA9qpcSCLTh4g34/Sy/rTXy
dOpNSLx1qOIPVYfJdqmWOfmKy8XM56AqN/81mVo/KNTh+n9Ky9nDPGmHIL5SximpQUOnOplOOA9B
NI4PdUhTlXJQxKhclbRft56B/YL9jeM91Xpa5osm/pwiE5Xj8Chms3YX7cvW+d6bVU7fOod+90Fu
zX5u+72VCAY26447uf/xjdrk2bdGPXzraUy9B3/11/9qpJlTPglWglM/vnmRdfE4j9k6tmTgLQHC
l8e6ESydO9glOs+lG1sdDnNB/Ne29+RdkCu3XAEzGjfVrRjsx5XgqKtuurjMA8uPt/M2eyWt2BKI
c+8Nuro0o918s7Ze7/fh4C76MsdOeaqBZJaHQbfBNdycMcgq7Rr7vufqEDd+c9vD+t4ZrpCvYXut
Bs979yolaC68pUNRP8XeD8c2BKotI8Btai0gibetHwFGMHtux19HiJqylc1QMRJo+nPVpWoJpuEZ
baVduoVyHfmKbtQbMs5M615NampzHXmEJviKP5xi5zH9c3urpGsrl8ZHDy2aldZ28T+Dfe/6qztJ
vIrKcPLuWPFoo2xj9vW+7fManyY3istzYHpXpNNk2qXYCFnU6dbzMOVUUIob/d/+x/HrZshHtVl2
Gldx829sp6Mq1jDc7xqNj9ueCqfywI6JbN0fxFiOU+qvC1CR1zQBB8rYDuPJPpBUnBnyFpwnY8vU
ekydgcQh4nfi8ckNrG6/kJsCkmZj904xYS1rumUri3vXtMH90faRndpg1c5LO87KnAC93OC0Qa3/
8PbEPTLVYtt5skEKqju3HRaTo73FiKR0m/bfUGKJn2IYaDlnXmvXOW/0KP1l93GCvfqVOZr79thv
iTXsY/mpWDBLZga06jiLuUfqorw6Oq+HxwIlVcdhtQLnpOBUlWutMlT8jnnEXHNbiiEZ3fVjsegT
C8PHKehZ2V+v0FCM2Sa9rgZ/Y9DhHU2qADMzG+xk5k+rtLGi6K1yyiFKm7rq67QaV5CWuK4U60bd
UFqZiw3+c2ORYZ92rGtPz359RJfOFu2Ug1s53yji4icih9pP3d0fvmrL7+/i1UWEa/WN3V2lpk/E
rDHQYd52xn9t2Zn6xae9pUl05NOfWzCKTyxAvPeet287C1cpUeCLE/wYkqNRqefp6XHxOZz+04vt
f8fg2pkLlPjt01ptsWEiCcF+gNCOXyz6+CSGbrtbZ7p17ebBmrhYab2N+ipHbx6xxnSdl7XtbOtS
T0SwPQSwAWuOw3N4P7B90uXj0CTyhJ7Ne417a0rQHbvtlIahVU4Mff+/t0Yn1l9QOinfTOzI+Tny
SbYs1OpXuvD9ORb5OjnzW0CR+Gc2OtUMU7E+uHpi3r7bEy7nhUT5nhQxx41D9Y+3h53dRJ583pNz
tyfC+j4O3fpl3EiP+SJqT50cX4vbupZvnhclZ3Hd2HRcUs5P76N3AlPlcb/W5cU7/PLFuOPO62Rb
9MjaslU+bjUmSriEsqVTzzVbBd6yV3u6mkV53NaK27aWJnpG0Qx2yOOzuKlQCFnyA3nlRW+Y1aSu
RC5f7INtT7nfsbRCN7YOuDd04/F7Q3Ars7YUukubaGyADfulfsWYvuww4aKBvuBADI7TBXP3skiW
2k6gtdP7FHRIyxAjLlPGHhP8ZlNP8V9mm/0aWcyPKViCPPeNC/aQLGJcv5bEVfNpnG1P3g9BNVm/
DZmB/yVTs5TZLGr/oZyE/BsDDHdFe2j/+7qWzdW4ZSUKWoagSQNdkzMbAyH+53WAZ0W9TphfT2rW
uFMMJWx8yt3v1tdpdHdzWlhg2nJDpbj6NNOiYLPQf0/KcYewq635I/GG/XUPOXrEAU6UqWpy3sej
3vy7fpfiZT90ab+GNAXrybI15ObBrsB0hvGcnwXbCSKltA7PlmF4LHw1DdcYEtDNdkMP+RjsvTlr
TACZE4wj+sKt2+WHi/Z5vmLPKp6kmMshjapg2c6ONYtLvI9uc9ffBCQMOUE/AnaJkdaJM4LN6FL3
fw/A9APIeerdbFs82nldatat+tAsZX648f4jJqxVpF0ced+ssKmZB/fYflTEUC5F5Cb7b3pT0Wb2
wuiWR/T4IsPSaP8pkzL4hrNh25+rLvK/T7EPWLeFYWvIfjgSYOAxbn+vW3O71a4JitDah88b7VFn
0gytz7bgal4Gv2eEw8MC611jl/WWzqZS31hxJbW019HKiyD76BRrv9RPW6iSCimFWQrTruH8tMYW
HVMVq+6RtuZo8rlp3C3fo1A7aQJ0/j5WhJl9dKrruUzEIs1vNgPYJ8avscmkR/rykzya9cHHECbg
bWC5vKXkSd9LO/Iy/hMjNNv5OCb5xMZYaGADiNV49pqQBw6wWaat296a6Uqr8VwN81zQyiG3c72e
4FsX5+63BUXZcB9UTXmZOVHeRjO4D6N7iy9z43VEIdwnpXmxktplJYdYp3QHz8R4yLak+1itVvAF
OBjIK3N88GjUGFYXbRRrlmx/eb+QyXdfJRULFJsdt4fDEc2Y0nDNH8JrhAWHY+nHUI8Wrz7BHDgN
H8r3Mr+PmzmPy8pu2azoeT95VRNdRBbfBeB1jx6OuIr8wsFsHHEzucnPThCATxzJKhQ6hTm2UxAn
30rdOjbvcgroLNRxoCMoLQ8+ZrZ0ibm9b5yscqSsUlAPXh4mLTBQek5MfyOPOBbaB4iMa9Ae0gZD
NW57AaTe3jijLSfvDuSqRVibrXkInZlzZ6dvU08glEf7sI0J4w++w6689k5Ve3nQusdz2Zr+V6si
VmW2gBhVLyYK8cmfWy4b3nSNlXVyEeZx773+xxbQgX2IPlx+i60JglfheTOhgkuwOg8xibB3x+43
W6FJiuGNKr3GB0sdwr+iSyonhTQb68da2vpxmWd4lHlK1p9u1UQtCCRmeqTAmyidWDC5lyFwbd73
9f40lu22vk3b0sQFBhLTkPpeJWFuiKO5q/auFt+TI3HX220N8evXevz0ItXX141J2Co8HPzf1b5v
PLHE+yRf3gQYR76SXX1oLeIfLKPyoZse38AUT8G9zNdxX8c83L1SXlS/R/u9iLvh5eABPe48Kcvv
MTl3/vsw9pHKaijo/TOU7XSH6yACGGN7vZX1k7uDz21TQrYkNX+hX+KrUFEEVvxsjljJpQQmti7D
bHnWo2jQIDzeoMTfYeuFOxYRIW3JJmfX5MdgTzrXW7AdhWW13i9vXWYrdaxkmNNy31RzUho2LTe+
N30A6STWZemO6csZoDOepNdPf8PFbp8XsXls7iFtdbPFPVjs7JxdyyxqEvUCEc+mVlTVyfXAOcx9
74IGMsnxsNTKsbeIkh87LFp3AVHet4e4Cec30cOafc3+uraZdJaRQh/2Ry6YAg7mPwbwdDN7GNy7
Ce/TpdqI/H5ojAwksCOLhdcDh27xPtf11KQ0MaqG4DHAqTMDXpJ19eY1XMXoAMwOuycdaH94SfQy
/kd6uE8qFgIvqmlfWdNlgSeUF9JK+UKc+zOXBhlZcEF+Eh3ZOAXN5bBKf8wT3K1uFFJZ3kP5BMwD
zZA8YqETNujNkhYrhESp/zyfiSP3hpnU19CsobltoYwvLOLsz6oV055JDA9LTlBJ6kUIRQX6TVFd
8yoe3ctN+YX/v4zW5huUK35lkOblH5uJHZOOPrJgd5dwMlkcOtNTQ1TnlNZOY35D/0IREhwalClu
pHQq6EnpWW8GlPdjuI3eZZZd+yOMEypH35rqz9yPZV8wc/PDGmEvRrjs5plUrqDnp7aPy78m7Kd/
fqNotnXnNPTpQ/Di4/aonhSmKetplp5V0E5a9Uk1alhegk3Li0N/Z0AfRTCmdc3EdAJ7D+SZ7xK5
QF/98eZtKKVfFfO3Om+7tj4SsRyYDW0qcc54eSt57fCIn9POrvdvMaxLWyyuGVFaN+Wh8SoxjCyg
SYtNwJlDHTTz7Bw/vWNXkInJsDOcxoJlgJ1o8T0z0W6/rvUe/V5V7bSZ+f/zMbAEIvIdYTUcuNFO
hz+5m/y0J1M7MBmz+DM4JXbQozWy2ln3dnje4rltcn5l+1YpSzlvyUDQSKrdWcynZFLejJlQdIDw
rB40QkcOW3iCLvNbYH6bxQiNTMukwVjK4Q76CVdEssT26RTLxrfzrhqr47HEdvPZeAdSHIqT/d8w
R+JBIPZez8JuSY/rwj0sWkrKDYrslUCzwmteJyxbZXLSbos3mQeEJdclfuiCWFpXTzpjWxAJNMhH
Rs9qTZn3GeS9Puxy2Lxd3iVdDP3sMprCVcfuNhYbhwAAcmUBzOEr93vyvA7WNx4WWdSDq5hUVlf2
6bDJ/RPXhZlzb/fEGdlnZSivvd9ckqZq5zsffpPr4NweWCH3Kg8rWq9rgPq2ybxIg4/NY4ljETgK
LgR4ig0+3mpuOOKJUSd72o11Qp4aBxRKEs/w0lsDmz+FUKt8Ul0DH4m2pI5TBhP5Sf/cHimDughT
J6Ilywf0qK9DQ9btfasjpiBrDshzwILbO7GE00+5GSLdPgSBkn2RVGUMgBLs1X2SWN3xYBEC+TDO
mo2oaXGh8Py9ZoN/rtQ6Xjim7O+j29v/AvcgoqK+KVRBcsaeJHDhdDxvVrl32f/9tYq58uZTuXXD
8LkPgiZ+6wL7aV6qHv37PrBu67uTA75qHfOUxuxtH2lEnMwVpxCYBV8Hwk/RbNZvXeML57SsJVwW
7c16D5Wt6/Ps+NB2xqn46WpGh3PdEfFaiOv9RaYGB+gJhvPYXivIqDkTfbXyH8oNLt4zWCEefdQ2
J3pmjTeuTdZdypylr8nRBVEGzdapm2eHed06RP15xUZQfBE1GxjXBk+oDwU/eafNcozZCFdf0TKt
WpwOOVhWKhgmbqEWjvzeg6t8DOYwWKjpm0Rhi0Ox5GUzY0HEFnmr7iwI6jdF2+R/Zxqc5Tff21X0
D9y9RiYQNZA3PYDQngtdO2A8aBHpeis9fnXrNEv2bGd21thnKa9l3+IcNx+d31w9Z5+PHB0ntRrW
vDz+Cy3DD24MQW8oNQT9ujcbL0X8YzMaqSQ5NXEdRNTT/nAvQsjura1U86ta4ZHxahkrBAtOshk2
O4f2H5yGA8Fg4OIayvkez6fDyMXNwQoQQtCPI1uEqwrx9UyW5H44JoLxIkJAUEj1AZqibZTyi0mB
VsDEkfgzwptt6d6AQhVO72zm/ug6rzjId99YdHFVHiB6l1dmjXUuRMVmQU4WYXjn+jf1wVZTyzPk
FwcnXFDvMOUyGOxMjL6ZnscDcwiwMXLm0lFS2pRAc3DZ1pF6HU/h8A01j/JfbJf79CuURpjLSi2P
09ne6vCtjaUbsWnWQmHvuLXUT/Ae1DqYZUA4d/bdhFVfjNbSCpiLtzUUAzBL72iQN+F9wBxx9PdL
W00foabs/xB+IxhBb2c+57t3ZGuyzO9I/cuuuFli1TmXWf5Qeo3Wx2aw3fYKygLr3///qxg7Fj43
mF7npWo8xAa7NO2PQx61Srt+Z+cukVWL527TtB5L2EZe952W5ya17uLMVSXWLjPGKz99oAyeLMQh
fbYT+zGcnN7nqIr4n7+VDgINqh7b7+G4N3/to26rFNGJ/TXOUVjfl5MiZw7yLlxOziHlu56O/l8s
xWQKXJ1a/SDXfk3INYsVPqFejS2vWXEGvnOcufqvt+a4zvCOxsiRZUb7lRkI/fkC3l1x7RmyNjdG
idUGzsL5PVPSs4GgE11gCVf9WZFGvS8o6TVfoHXCPPYVMOTk+5abT8lQ6V8ymsc3ouoTREpmrsSJ
fGoXXUHdhHk/Yk+Pi4hSmBLZzoR+wKhkITzPN3XzMIvI3dO2w2sr96oZ8F4BTT4YhAAoi449+E9F
Gza/WK+r7+S4TZiTTPHx1ofScVLOHg/musNO8cFISmIemSUkpBR4uHxU0wzEP6vdigqJo6X+tW6D
7WdbO632I/S7owp/wLqtcK1SPMfz4O4gVYJTrJxXs72E2grDfJoOre7a3aJlmLrJfwxLbz0KrK6W
Ojd7m9gF5U3aaR0HZNEo6JpijOVk8qVG4nbDZ4+HIZ6d8LQdm+OzCqXkUQxWG4bwfIf4sDbkgUAE
K9e80ygAX8omSijYqwzvS/qEt9LzEXx5CbLVDZyGhZNShfqUJFP0TBsyfkJ4edNTPHftZbHdXV9G
xa/GHEN0T44/bniYKSmfraGL/guNoEuAcI2HEzy8/zzR+n5CFoxByn4MAhuMwDEKVXKP4jSoEUBc
Sx+EyaqwtP7XebU50hZ1COyolnuX02UifZkNFIjsZ78plBo2G8dY3LwCu2pjCA+bkSlFd0MPakuk
3wVBt5zXJOksdKICsqYYgr5CAQad/6pYNgqyRXvz3/KgjN23C/KMvHSEs+XyNkkyyrYrjXVZNc/r
vPfTe9Oh93uwSOB7v4lKTRr7h7mEoMrzJ+Ps/AVV23tPiyj3Pkc1UwaFRef6YEZ41MzRlnlo5n33
U/QQSZDW4PvrA8ZQ01sdBGSJ8SRTgo4loPwRySufRhMSVYr+4hDppo/+V9ivQXfHeRZ86XJtng4M
dN6TWYW4jR8BanfkEt13/P23MvNtEFeUTHb8DYzfXx7rkIMnlVOd4NW3httf0/hA8jj0VOYi3Lp7
POy2QSUFlw+wMc3IIWIl4juadK/OawcGJD/Cqn/XG4HYJxTRk/3c1huVh1ly+jsce/vcT6XFIzlQ
7bOlFN3JWUhkgUAEif1xDP0yp5tFljN6+PJ4GrXR059gNPvz6npbfKa5L51iKZctQcNoJb+M7AIG
Qvz+QZVQFTl/Ig+tYNFt3ni+ZWWwn9Z7Na2fTpI6oxTp+b71qn2BPcDmLtvCxnuWVrD+5tjVB5kx
3rgX7uKMP6rWdOiPZvw9L0Ni79Wd7NYZxlP1yZMj19DPjjKGWsYITLiXKlmG78zePZT03lTPFAEV
5TUa3y95RO2nt1WA8Tdw7Iffq/q9LUcvyiowI74z3j08jF0Xn8qYnIkiMnb1Xdj1iFvkguQI9ZAo
K0RyIwW12mf1CvWRpKUmOBgl6ewBPs2oWmkf4vqnWBsxF12cyPeyKSkKKAaCb4hjEXI5fL+Xfg6S
gFJRtX26TsqfH9feqj4BWAndtZtmxFg0kZTZsOrmO883+5HtY4OrI4Z5+z9QPRY3sew3IltbCO4C
SzTMYx0VJtNtFons124Vo4tcbXdqjNOt/skknfdzZb/CvdtiR98xtLmcaZwq29n1jWdeOsCv3218
7FYm14ipgjGzCk/NukUfBsfo9mlvjFsxwYrhMzisaC32kEtCjW0MU0kzj3YRHdEC8FOLdr20azKy
Qlt51RUsuh1OgxO296GH8hhOXHCkiuMA5TdGuL+t3U+scyVExddJlPvYAjJbPKV6krmpY4+/c7ju
z2P2RHhG168vLkPAbdyf1LdYW25dzEHAkxkjwvrEJQ5YVFfegHRc1K/NFFVVptY1+NOHEYqjnmi+
704/OG9NZ20WKrkQcx+dEC2bqYjW42T1S/AZbYv40zTO9oFHBtvn4cjlpU+zDAhWm2zpGkTmvw2p
yXp2Q2UxtQ2r9yDQDP5sUPGpk4bGiVB33GhnSLmVXUaysyUCb7q2ZvDlkSHOqmiLBynulzLSQzbN
bvvdLz3nyDRuMtbZ9DfKn+yf7aVHGwV3UkbiAwWPP6JGcLhQbhMGUMbMEd+aYKmIcm0S/XuzW6oN
Dk7xQ2mjsDzpQ8c6BautPstutVHRWoGD25Qn+iO1Wph3mkdspWTVyLYAI+1/9ggZkWYtjiBvyB9x
nJlvvjoXANKZKu/MLqhhW72UPNaIyxsLoGKehhhJix8OeFyvnnupV8ceLsoJ9ucQSqPNFsQ+UYp3
yt6mGM1M081OJNrSKjggXWwf4PVb1JXWK3IpRBnVvLTftw2Obkg3ptY7nBK6AX2VbhA9s9DNyESr
CHFkSf+MlbV/5MsUJYpfWCGnQ/8wmnRERLyk9VTKE+D/BGGYHLXPLLFV268ED6o/rV9G/9ADRffe
FAAkO5q+Hp1OEyZ5nKz1UlTe7rrniGvwHiWN6xeI4NbrilvO8kTSVvdHK6u2nxBjBNvdPO5ifa4d
Gb/Ad45DJrfJ/dZqPMjuttHpfw2IvpFc+TbZcb2l1ycCDEOddqvXPCAyWRQB8L31AUNYoztGqJ65
MuSkcHUvXkZpRV8a59zkD2JDbzm1qM59+EzdPiKYB3yUq5/8HbcYWMlDWVZMrJQS/eF2Y5PF2+Jb
l+7YWoN+9TDDXbCU+37uZ6fv8wl1of8AGVJ+W2P4/9M+DRIY3qtK+7TPLeS+pVRHbIHXAAcxtb7Z
6F/FicEiPE1Hbe+nWxYJGyJGxhuKtRVisYN0G4o9Rgryuql1/6zmcXtew7iSp7VcFQRBOKmSTUIb
Nr0LfB8kYLO8CQNBN7ivNNK/1J6TEbN/QfX50IPfTV/YunPOHb1qrdwga+sevfgY1GvQN3pPbUmz
gHB/65x07fY1DxVD7i0Ap3HScIHRxv0b3cWJ9doIJkYG4qmKb+meiOLsE2kpLnsQ63LcV8NGqccR
AmnYNPbV34bF6JCmG3jmnufCKwY9UAshYKWL7lhxhGP+Lg5ctwP1pd2YnaNy1JOfhSysA/rE21pz
aqhOfXcWF1iHQRV2Ud92DZCSq6U/E1k3dpeSxOvXiuzd7mHym3Wgp271PRoX+XFgon5/iMpzAKwa
ypqtWImEkjr07uS+p2OnsGQS+Y/xqu3hvDirHi5ybOwjHxY6YZAmgODUIRWJA5vtuYsKkHGzYOx1
CLNGp/tiKPJZLpocPRdOg/YFKX5NzipKy/o+EBacUB3VLU9C7O2P/YCPW4EQbSjsJhxHxt1Y8lHE
Pn3684HeR279eE1cCavMEwEfrrkb88ssK4SYk/DlYyI5LdLKOuowRTg6lc/x5jQIhsrDT77VCTE3
RbeSS/AYbcxCGeEdiXddRNUPtBuh2PJ6D5lGO8RLD9DN43hmgl1fgtVHn1b5LFynThm705WyNS+M
auP4L44AthDdLwuF3CTxkAWomcpTQKARuhNhj851BZ0g9SGmkmwkgb1Pjej+RhE8WUFYGi/v/zg6
r+5GeS0M/yLWEh1ucbeTOD2TuWFNviSAKAIh6q8/j8/tKZPEBmnvt4ZdP/yxgNldTkMWvgQVZrbs
FVIzGulaSZZVaY/Vm1PkU76vS1fY5Cxyue6svPUhprtx4qZpMtrhA9lG7yvKCQbyOMhBP+SMtH9C
N8A+oRDmFshzgczSAf4/j0S5Xca09jeTv4xXUh7aeYc7vdCbdR0WCILRNNV9A3nUJkXsSLUtV2ph
k5XPfea9Lpd5C/mKFsNYgXUYOdXGfU9RTr7PV++mMZin9MGbxxZ02mrzNOnENH4Qca2fJqUNayNF
p8WmRXrvQ1lilEn8uizmjVsO9XqaeJoBc+sl/ePzIx9dNzQvdU9X1K7hg4AxDEeExroKdXt2QUru
QbIGMkW9W8KCw9Vx1dNayn2UtyEx/ksxY8FB/ag32SyE3N58/NCmnJpfIaYBdxe0ZioJcnYk6/gw
05cTKUpnk8JTiGdjj0MBkWGXsmKPiKI6NDgDcTO1fLHGItSnIfXFXeMMEdCajZOxR/cIduArN7iI
EBMW3oZJPtPZ3sOwhU1/mcsx5KUGpfoqU6GCPQA0/11acqluACfMi2HuSBPXxMUVQMGPdsXsu+U1
9NvhZWpcMX9IN8+ck6F6Mv5qxmA+Vb2rLcj6NBffC0yZfmg0kVhb1O8ekfd2WZlD6szlwUGsL39s
+qmCX9GKWSUIAwhIlU5v0xgedeKRSgSAunbt/ZdVu3X9HrAma+DYQt8e9fX2yLRLDfRu6ejAb+ku
R5wQw7ly6yw4Bm7lILIN13png4jNO1y6dQX3RD7jKcPmNPP3aNj2FNDuT5Y1nC0WyvrfJvPEN5mD
iI/I5w2uKR4moPYlw8EogZriwzABa28GMmgMNG01ICMX0vsAPbP1riVOfYaGHf3v2LTYSZBNop62
EUR/mrYVf1Ot4+BeV+M6fExcdH+4RtZ46wXE1m1Qc2QtpE4dfOGMAabVk6+Lh5GNNdtJu6uWDZXf
VsTXUk5Hr4UuQhGVl8G26Tpwj6ZvxYvO4TgP/DIoIVlY2o8KSXC/Bc11+p1DG5PcsQhUPz12Rflr
BWnzXTYoOA6yD12zVRQGP/sFbJvUK/u/C2ziG6jmfHkXPNYUBhdUOG/ieF2vEpnvcubt7tr3Yg4R
cSXTqMa/wCSdOXgQ5DMLqmeoIsTYY96qIXPks2l9MvUHP0Bb761x/S+tPfvO1RMQURkyuG7riGT4
NJtAk+1F2MsFCWK1buRaDc8mbDB6cHdO58YbG8L5rRqJJIwh76qOPU5kd6g4e/Rggsc8qGak7FYW
3feuMtHtgTEwPSJYZbnJXB3nf2q5ZDJhhKSNAfbGJl+o4NsgCyq7FEgK9cmMYYeWvQ9YCNKoYQ6l
LEszJrf1Mm0tD4dKEg22XphYXGYLfgnncYZdMoexEPMrL5cej1IaKQ4ZF98RpgwhlemMc0/Mqb18
jdAH6Y4PGaGoRzo1WqdhaO/ikmCTrR2yD51mrIYeih9qbZNZzQ5qMWmv6z/jUUJ4dai4Sg8jLJ13
1851tK/k6Nh7h6jU7wm3+j1QE2LsGQRo58sb08PHKyCNw+n/R7Ecc7BmNfwaEa1vpUbKmth6KF48
8q6mrah6fbUWb1GHJqiA/xprqknj9TMwOnflRafFG73Ali56NW9K2/ObrybsOzBIu0t/AVlKzCVO
N5b7rscxsikLHjImnDL7k1cCEo2ZdYo3dbOCt8gQ3HmTKQQr52kBJxrqHpR2tqWAZmjB5dkLZV0d
JVyW+6itab1issBdNplguVTs6FzJwuTc2r3ITbLismZa82rMlAVoYvAwj5g8cNtxIESdI54RRszV
1uZ2Du/HVjfdaaHBEmuZxyO5Y7+ar8ykskxkAW7MYo0bEeyXnGM0XLE7bNHfCm9LclvobEuTja+R
ZGQ+22XOouROVnppuS9Pwg2Gj7ZP4eRcWkfw8csaAZqJOCn2qeWIj0kzoiW17IYXH1feI0548JNm
TKtPy4zpqwBCBodbTKk2Xaezb7A9tqnSEEPyJpgJ/hMu6CrQHZM8lGu1PHbrMvLQl5hjDpFoRLAt
uZuegF184O0B++4hilL/bXFlY73F0k0Zh+sw+lCqXf8o5kZUFmvB1DX6M6EdoiFg2RoF0kJt1/1D
xYNa7cIMCyR72RQUd1nWL3BG/E6AEhSWnkFJfLH3hkgMb5Vfh9lJVCa7fT91jmUkn10GWCY7SBHf
pcS5C4sXwMi0OJIqkX9ijxEzOFyj4Q99LEt7zoimuTa18B/ozinQjxJV+FqXjfWHr6ZZNsjk6jd1
43Q3ys3Cn5Ga5F+lBeP94LauvzVrpKvvoTHSv52gzqQgjVvxph1K+M5om9fmBf7dzzh5TAR2I4mn
+ta8mTB1adAx/srcZlArhbMhjmxEkLVYNMaPUVle0nB052ekt+550KQ1EhyHsuDYNK3VHZ0eIJ7p
NRq8PShCgWJ8QjEElSpjGGntfRnhVtwzpGUR6ZZP5pEAJFyeElv6a18I8Z/bZ8u5z+wSULOCO0ci
uM6PWH/bJ+RqmQLWIF/mycu97q1QjvU+1JV2NwNzx9XuhZUe296y7tF4pubNafDdbQkqHY/03gNi
W/Uon5kS3Y6vLxudBIO3uESdCpHlxjxBiQP6RGSAP4tjWA+hOrhFtnQHb+nGeZfJAXlo1BpfPsb0
lBafrop1fAUYmMd7rRkut+0cHGKLNA8zOH+9VTov0DqiZ+buF/+Qp8Ipjj3GBnUju5xfSjVSMNRW
mifgsTI/ImosruWyjvkj4EOUJ8UaTD/k+3M85bjVZyshpq8Y9l5hhwqcrinWTZ+G3NBNgzts03qF
Fx6WGaDp6Nd+2O6qxfUOtaEsfZ9n9Gl8OkRH5oRkSQ3nLNGOgW8BBWyHJcLljcKBFXG7TCovT1U7
dD8c3dnr6hpr3NmVhKpq3R6fjKSd+ddiCr8gm1+miwrZejdeMRHyNtiru5uc1i+3XR3JaL8SAYmb
Ygaxr0o+VxpTuIF9f6lHaN7axuhqp7Z7wqlefKAhiUpMlhFcIQNQ2r1ai9V84dmA/mkBRgkGWIbW
xSii8XkWSqlLlXU2KU2GQsPD1OPVfietezJQYWDYcPeqCBjifY9BuVqQB9Ue7SkI7sx/Gej5zMre
lOjLMS0DjzsW4kQ8BkhyO9vhV9FzVOwpJmh9lNdjnIGVCXxajKPDH4jF6q/LJWDzgLFQI0KW2d7v
iMW9KQTCV2iI/GHGlJMnTdV56hD5LeLbMVhdqO+o9e5sJvNfpwkXe79G8AtJR1DMfz3rfX6CnCt/
nMJHlZiN4/jFIdLOaOwZQ/fY5NS/wi7CCJ8Lh06Cx83RybJiiN1W7IU4efwmhVj24vAvNtmaXJCi
jmyYpFp9hSGeaQ3eGm4kA98lzUxEJZr29H+MAmjI1OT5MSkXjWpOLkqJ54aSel7Kap59cMpS/Y6D
iD69AcsDwUiQuk42897HlsfN2PZ9Gx30IpC0ZkEzf0Fry+6IeC54wH9eLNfVID05ssxDMBI6vw64
KI34xncGOIZPITvXAi8JQki7qjZz7s72DgMrpszQBNHFBn2r9tUaYzUkgQCNn2dHzk+72uHHoNvh
AZ4WiLyJmvHN8B7XvOVBfcEMg9itGXBJydqFsxBLWVyn3vXEfukzj6Mk0yjtc8TdZ8vnxtnSFqav
JIS3X1Fhe79L25WXdcEPAF3mKRg9TI+/FLu5ry57KWwptUfWvggN5VvlCMrouM1ab8eB/G/0ihni
G35BdlskE+sjb7X+D8Uj8f99AxN1LO02ODIAEKTQKAs3ktU36BBJi5TbvHMd/zNmjRq2MvMbZ+M1
cb4cXbM642mqyubc+KLIN5nVhN4R7lvVm4yoQeIjlFj7Pz5tGPYJOTm8O+kGNeIlBHM9UhAe/GQK
m/mOLa+IzzYrUn8/IkF+UrNXByQR1AX3ecRsu4sEkXyJlONy7043CMaWUxxup97z+EessCn/Fis+
lgPAOI95VNqWfiaTyFMbL5XxJbesG+CWBvLq06f4IxCRCP7vRXgReZT9ZROI1ySc0io4EdXWVJe2
As1+tovOKk7Nqot1m6LoR+DaNDYQETaXUMq2fNTlJO0EmEb9reMY2slrGljEyaaBcGcye8y3JW7z
B0yg2BVZKz3M2sE03+GxhHsPGTycpHXqAUnqEBJM2Ze1N28dey59Lk3KSjdtP4x3TtoX305kPPUZ
5rP9b4YXauRW1F3a7PAe5Q8R8FZ1mNQSo+qjACHeGA7qK2IM1/mP96lOL3WunAfOyZzDWfmTuVMc
CBgaK/4++64CWnPPJUFU8uTDCV6n3Iz/QtRI34Jd8tmQrejt5lX2f6K+yMZd7plmem4QfG9zbLe4
9jtaF5toCOMzZZnZUah6gvXMdL4rHLKCtyGK6mzvpl5Un8Bcm47W7ZjTl99fz4xbU/k2xL0w16os
5CXk2VngrTqwhnSk9uIwAAITGFWV1cZGUY8nj0D4d3u6CR9RosdvTYSPNwmmsPubjbl346AlpWMq
oAZvE8MiF4nnl9k/1UDJoJ4A+6RPA7piy6UyvygZ8H4VEjtmYnGu6VMq0/GPz7z6mNmVYnrwnOnb
t/X0OkvKNxgyB3cfY9H6K3XR11vEY9ZRNH35L9KGhbx0G5PAZjlkqCNddrc5JPa4T70iV1vKm8Uf
FE/qn+XL/sIT0XEj5jJ8rttCpBeH4oMLsSaze8oi0rj3KGexRBITNDyThtyuW4x7GFJa8kTSC9sT
kpuwhvBPFoiHPtFOMLjsQcr/hJSL86PNY88VWIb1OzBSP95lyPOqfUDR6Ejco2h+Gdx9l6KC2BHc
Ug6p87gdIu+o2YCw0fWdwhLizJmzkfKmVlOFtOs70ufGaV/GxoXBbSr1VMNCAg3ZMkLWP6f+et9I
RmjmmSFwT03nxIqpxSnT/eIDVOym0Hb2ZHZF7MVwEIjj0rrblNh9ae0szYLLc3Gs0zQxoOwmAz2V
CPARFAUUVhA0MU6KbYukJH0x400Q7jjcNiRJ9yFyqhQbGPpMeaVUFi7LlbMmimYaaUqraejck8u9
ctdW5L4kRM7pv9PUV69p3yz1uVqa5dqX6fDAHAxZ6XrOgmyy97q7FN0oFmsr7RnCXWu4Ojj9HXxV
/njpGxWv77j/14dQmDZn9XdQTjPMagC3NcJIzivxPIcEIe2tYCULmE8lCol44RQ6y4jb/uCbupr2
FlQjly1COrkjx6C+0vnLS8vV5z2zK3vNMW1JNSGDq2v+6CoNL6vNcZ8w2NbvnSvr+5HYZbXNqtTs
2cIijGyAPCcGXRRMpVIk6dNeFu19xvCABVcF0NZh2K3frfJQTbSr321NkaYPBJqY7A6o0M/lRtci
5s/qxnerzPxzi8mbTxUK7TBXizfuekSEQ6KASwHmi9Cpv52JgoHLIDG8jYlVeLP6qIhY+a/uXNRj
lrFnB087kffT6Plz0ihXhXtGOoYfSYhAmZBN2EGXlQu6RAh6O9vVYyouyg5uViGMfhJBveUiQ7ip
HjfljOwcD5zjgdIakgYT3c6Lvw1vMAzAjJfin8OnviYdSiTzYC1oRa5tGQZfrWldNPoMCHq3enMs
Prjh2ug8U7y3Qp1z+Cb5rDT2sDmw0EP4cj0HJXxMk1jTaKx92zERbo3oOMEbNJ0bgbc/28TIF7EP
czdu5iIaH8DLY16sjrlur0t8qrcE89m9IKeiXBxwoENyWEj9nQaDyd5Qjub93uc5SjdGdaQLRbBb
mPvLQeO8xUCYPw6p0z4jIxrxw7ILRhuyOuL/vGmIylOo8vG7npf8fojGgFCftvavluv7zr+SHCTU
0TlKlaSF3Ri2t6GdpSAvMR7qcQkmEgOmm4tsyYKnQFAFwKVutQChztD3T3WJe54f1mAbi4K56HdR
0XnP6c0Ky8QtvHrHDuvhTu6RZuBgypV4QlyBNG4UmXq4+Y5Oc43UA2ilBuGodY69qYuLrmf1bsLi
wNiEr8ENlpegJR/175LhABvHOKofF+XlzSlPc938TBaof4KFAnJfwVP3R/S54T16dgMz1jl4G2Jg
NWCgNObNr5EOPsH+M9hoZyD3JyCQ50OHuEcSd/GXV7Bw70kPev4qYEE/g3Rt3Qe3lCthNmzAgDNt
UzMFhNWvnWXLj4DDSROzDv1LyS90Q0Vgf7dljjuRXawQf3oVpo6bUNES8WpK/toRyqytY4hSo3xE
+8xJ0LfEHW8kkRkwEiAZOzujPChHtGv2OIfEOVsDu1AHzgydnzlKbo1wiJiDnYOOkFtTuOsXmqJx
3VLAHEXnsgSC3Hieni9dzf21K50y6wincpT7ElRdrs9Rkw7/FMwHXigCVd5vjtaCKIVifuBEZN4K
Cy7nvc5rYGfds62TtoHOYofaKq//5lbLmTsIqeOT7Cf7KV+IXTzavDdZki3l+GAN8TJsYqIXWDL8
nsm/7/QwbtjrsY7CCUxYN23Ch9H6q+bHzokcTOq49M3ObeiqIso7wxfGX5ICfzlBdmcQfX2GEBqQ
AkVO8rhnwjzeZmSlFBtZyvlR0RjwYdXL2r8alyeEp5Q3HlVoWw9vLPBy+AgDpOlYYFfzZhHT8wHU
c/Pud7l6TLOSvwaadLgjmaOjRIeqsjaJG+O/kEtIBsFUyJVbgeUePSTGg2gTSxFdY9toDOAzat8R
3qBQ/Z0XuhFKDTszj24aBnpvk1HxQRll8I+P2/WPXroKFvYe3+pe6HIOjkhs5dmmfVRt3N63Ac0A
BwiGMqh9Nys18xDgrL3RfVzNrMOjivhnlyBYokunlulOZVnXn6ciDWHQImJiNoBIEdAIyAMWWP4T
ICI4erXHB4BLaKR7qthgARlwcZVinbZMsER35IvD27aMWeptyz5HoDvoDAkAUCoja0tsMloB8tLs
3Ywf6IDaogt2FlY+hgJQPrHFYOnUydp4mMld5Yinrk9xYnNEqh3e19zaDAMahU3Rr6uDjyiS+jhN
AeeLrFQm/6vZrQyZO1TOJuMytZ/5ssbqiLbPCxJhuuy1CMbsbcQED3fpx8bfZUWj/wFV8XlFedl/
9pUQsEOYSsIEH5G+g5aHFTB6IYjLcec8OuAt7P4rB2KqCfOIljQZigbfR4pTdNkPapyeVjpm00Q0
KHbJPKnLF1JlVvtAPDuGtDTgazhX6ehMFeeauMUbkz5XoUuy/HOEO7g9F1VIBEHDNN8f2Nrly9Jz
vG8yNGyGfwAoeRdi5Z/2VUPoShIVhMFt3TxOX4ZaSPtqqzo4oQYYig05O9meBOayOi5NbooLojsu
tB4lqzjHhNqqBObM4M+IyQ9ElBQcYCO1vrMJWLM3kR7Vaz958auNidrba16cm+ldWYehLbrswON5
O+UHS3NKD225h9UdUA/NTvjRBzUyw362EDCNHu9kPDjeYeoG9BpV4dTRYVT9EGwnLKX7G12LzwX7
6Q2h9IBCMTiKdj+bKXq2tEL0UXiNqbYxWv3PheSucFuhFX5GiQ7blOI4RopOdaNOhtbxawJRcjTM
s9Z4eiyYkhiRKbYsxq+CRW32URBiL5rJZbuJCfPO7mRiiGP7HrlT32a1kjWAAMnprhM/68Fe8U/s
CM+wMn5u1R8XLFPWBYjWDTYzLvQJaW7pn1IMqsO2anIAU06OKU5wr/3/DO6i4rGWDsBnBzuV2HCN
6WVahkbsh8ohE4F8HNf76UMveog6oyfoeNJz0MzJvrUT3Muh2BRpPDzx5Y0VZEajvmJ6gP+0CHrC
c+imUhztWCwxY7PjNHfuPKwBb5vv/MXeFb5zw5f2bkDxybZb2PGXrS37hXAAtt9eTeAcNcpejXHx
O+761dnUxMkM5zXN7OwAiB3/tEHb5ifbFRnB54Dw1mZyh3bddRQQzXeETrjFloGKObhWo/5Yderl
ibYihYHZym0ELJHPzF6iwRhPdlAbXp+4que9qzARbNsMdH8X+KR6kLdH8S7sf2qFLyQ1YL4IMtS3
+xVoEVDPn72TDQTcQsR4BK/5ZCmeBxq//Q15Y+QczHM/U+onvIgjBMHik+xm6cFHD+DcOTLhixth
bCcPlld0K2GMCO5zrPkfCSvpmxtYTXHETeZ8QRYRzMl4NhHDOTjObgF7szdB1PcKnsvHPFyOJXlz
OT4Z7nIxUjjlj7cMaoTDDHwheu8mIQK4+fWwd6lz6DObbWTN1b+j7Su8pfjl+DR5r2KWfvJHhjeG
Lb4lRWHjuvWW0Jafogv6GdFaSyBKlq/1oxtTCXmYmYJ5wsEF6mcyOhVY5eqBJZQcC3+sCs35EXls
T55kHQIo0j7SoMNunCDFaxwKvvTJ5qO+Vhpq4sRgQnM629RcnhHtiFtj9FgSPepXeYSvNyI4AVM2
9N9ad9zkHBbregmrocErUq9V9IB11jQPANDBZ9hByb1apMBEuwXcjh9oIesi2GJtsUa5lVwPAQ5V
sLKhyLqvGNnjuca8tdwhcxPrwZ3wDR/GSOvxCp+aXgcVlF+iMX3xjAgc3SLP4AJEidOYLaJzqTER
w+iHf10gf3nGMVfIbV9nTBQlX6DC4OkgBet6Zaxz7qTivVyo7zyWwyxfhTJEHIxKTdgIygyfUBQV
1YUPZnyMe6WKHdePqr9kz8yz661i7Q6DXyz36MmJHl9sHfzJS+SFM+83r22m+xwJbJjN1+amrgSB
ip4F8VTYfR1X7jvQ/gnKBQLhuckCxBf4CMrhrozdOdwLq24Oq2ADwqMrOiIp+DYutt2O3YY8tDjY
jdIbo/1Ilip6fZ+0fmwXcmhOkxvpT9I/WygKF/7q2MwkQ+6mnsXmKAmF2C0yNuoa+6b54xdr+RER
GcgOZKfL67JKqe6cGTndjrEmcnaZg355m81rlm5NtKDCzAlk4t3I0GqBLNswRSyC8Ptz5CAjrCmr
zokPWi8zAULDQcVZ6W34/MoRb28287Aq3TxXlpysN+TFtO/Gkq62u5BOzHSH+jiP4cwES5I9TU11
ZIcr9X1vdf2jmN123I1mGgtUCjL3dzbxl39KlFnFPuxjMxwgV3LKbWMWrrl1UHlAktRchKslx90Q
d+2d66rWI0cmXKtDn84Ob7GPipe9w6qHfyaeUV+1PhmAWNDj6LAiZ8wT9gmHfXK1a5fwx9Koj5k7
CbmHbZk6wSDUwJ6Byc+4rDxZE3sRDm2CpNWdH5kHnXZDJiRAblQq/+xIBN6nUaupOLV8F8AESF/b
O5Sg07RbUTHdl9GY+dfJlHF5P83FDBld9vMB+WjxPVlWKCjtknxptrM6J9Azwp6coLm94L3l/zb5
2M0PcL+h3vdV3cfn2cIJCHkwYQKHWjPZzibukyCs3hPvlvIHkJA1MFz/4QLYQ26OxDYaFBFuBb++
edQsqoki0wjyAlfYSJA3J7OvfRtnEzllQejvWnK+ORIMU9febsGMSCwimG91rekbtYb/WyqN/zqq
JbZjV6nlHt9b/s0U0tY327vZxtOM/u92lm9ZfWZY2XzOnpWW4LuIN0AEhRauhGRr9A95ZcUXSxYE
Usq8dwjBAPI73GI95duozwZaOUw1vBSTYq8zuZs+lZ2tvieD/5gkB4yFu9LuqX7N6xVQw45sMuFD
0M6YLAeHmK2IQ4OLCHvDe153KjqnmRre12ZdXwjRIH+BafwHs5Ti8AnpNyaEoY+Pbo96i7CedXkV
ZeffxAwLisCAp+upd3N5pFIre2RtgoAKDMb5c+X37Em31DG1IR6MGAVP25ZMIjPa4ak1pf4eugmL
pKOx1ZNH2+FdikAflqPAjdC+txUhtPtbQdg/v5zNcG54dw+4lVNzmU1T/oIo9gJxGb1nPjINQ/wo
HpTfeMQtBZKH0pf3N2PwHqPa7XaE0qk40W5aH2IZZ9RE1QAh51nKyob0Wx1wWx+nAqqZtnwgqyyr
Hgip4ShWY8mUG7hAvtuuYmW8LbFjeo4ExOJOOGuodkLHZNb6DT66xCNOFn0m7nbzoHjT/no6Nt9d
qNI7gn8EqubJoAfp286+5ciz2TDbB+W6W6PcfiIHGumTjqv2CXUEFHfP13zsiQKDwGdH/CvQv5db
ZLwEO5McS/z6mrZ2ubNKN/jly9L2piGDOz95xeyA1rTEIG5Svyr9C1fdkB3II/LyAy5KvgL+l+Mx
kk3FzeS7YX+XIonuoeWXlEewb6KPnBlFHzNBjLXdNNaPL9JyPa7NUDj7WQ6rurlp6icUr2Cx3mSZ
f4KEIBeZhll/65qYvXviW7S7z0dh/iPIPv9hn5kfCqSNT96ksP01ld2+l5HtvnHoxQ/FUJs/MT7J
YZdZcYRFvvZwa03OR8Yg+e6v6zQlGTkIhjVtlbSbk4N9KlE1oYgrhMd1LhbTb0v2DFztUYTq37QD
scypl/rXCpm9xREqh//Yl2Evq6mw/xVoNP+Ogxt+inakL8KWhB2xbGf+S+UMCKMUHb5cU2UwXcjH
CtxNBTChxCeUWJ2elMqiaVcDe3kbiXlZ70G5rJc1Lda/jtBabymo9j+ByXnMKSViUyJ4Vj8u5BgQ
YUBgC9Q3cqSrlwGEJwwxDqNSYxcPVoceM4lNpqZdbAUVyBlc0LbXRTRAqMNAIFd1ph9vkdUj5b4p
KmeuMJKqUq9HOJfSuLzxw2mWd2RxijczMhdYY5VSJDvOQJcigmeb/LCxNmnsxsFDtMY2qZu9Lz4D
fA5PqHfyfFMiR6WAtKFFniysdDjCiGDjbzor+qBJNbS3FjPgHjCTLKKhGgkboeRpzvcNNx66AbR4
G9xRWu7whIFj+jVRbM/I7QVeOdJEcJ+1A8z1fKMiGkherBYV/qJpdWxzyJEV3BIB+oqdq4ADTnof
bpDkMMRjZ+ILnYNLgWt37UNJ4APyHMs5VPZMv1IKAOmiDm+D+n0IiM5C08zPftJBf4vOrfmNlk6b
76wgQAfibrLbM7OUupOTsQnYmKf2ZwksceeA0QDlQ5Dfu6XTDvtoiVFWl7yw7h0w4Sq3vtvGnLou
N/aDvSCZ2K11YdX7thqiD3YDatmEJm4xgVjiLi2WlQi/TmpDWAwT4LSvo5WxO3UjpW/cclZs/QlH
w9aTzo3mtfz0bQmW6tc0TOm/vs28tyeJ1B4udUfATULIHxn5YweLmHhyVcGuoTZygmMAOknywvPf
prxV8A2RA7YvuwILOXxQ+70Eaz2Tzlj207bA7DompJF1Pj30TvBTo/G76KUXvzdhUZbYIzsBpw/o
QzKQLnjzHCHZJxJ2iV/sOhvLx8mKhvxS9G2AkQ8TP6+jxvTaKSWxRenMHGpqXwkU9eKK/dNa168C
SIfwO6XtvcoC4wHpRB76QEOQ8n3akaOT0N7eV8cp9EG08KMJnaTG8l8K4oK/TUAmMhEu8XQtY51m
G9/tOWHTgvd37+dIFfaV9hc/WdxWPZC2C39vkc9CfuwsPoLe7b8MMeQoahzG0EMUjOJH0mZUPXDb
qgfMTFR396mwh52lU4FQusKgyB+QSfBPUrrP0WTkK/En8FFE5um31uso6MQONP5HQlenkpGCxh/t
KZFuiZ2AyCDxLHo0VZAzHXDakmXXefI35hUk/dcZJayTNwV3EwMwHqV8CP+ribAdyZsiOyepWAXD
hBQmDoGmEtOE417jp4uhXc9rx7jB6jUzGZDNE3wHPRLvXmqdbpwq5fZQrg7vUZ9jcEGJFH+gKc+P
ji5I49H1hBVZ+gRy7/g+kIQQWG4Q7MxReKPZctQWttuVzVXUrfOfQhPQnmICI2syynvxTbOH5W6W
rHGxjDaBkQeBWv3Bi+baHGInXcdNpeE2dwtNOuKA6m55CKJ5wLYyZ/a8rUu//VdlWfGZImR884J4
Juht1rxM37QZivpA9tPQJ0EtMoHYZhieCvoi0qPUZVmc0DowUyOyM6fIUzYhUsjHP+amiD4iovWZ
X8ZxRvZSj6RM2+v4r6hdpvXV9Kj3Ko+VE0Gk/7pGXgiYSSwXNkSfqhU4GFPmV8uy/TcrrvACW6VX
3do8wbgHEgwCtBK1DtATAzndxgD6ndWLb1YOxbbFaQfb2Y/9Phgb/3PI2gB7ubO6r8GKoJDGhEzs
JDw1Sg2yNRy4Z4/tlHco98kbxWixRY4cYrps8QcmAkK02NlLCMzkjUTeJlnN0brNwcB2E/lMA6cN
TP3/ODuPXbmRbU2/ysUdH6KDDNqL7h5kMt02qi1vJkRJJdF7z6fvj+qJkkkkseugRkfAjoxgxIoV
a/1m31mAvt+AA2nQK6MJhLK1gAShhXvGcsqDaPs4+eCjNOIhcz3QfAQ76XQH9HbhHXhmPNCO8+wx
PXMhh75LOURPzlKCpjsUWie/o/1bhedCBICxA6uRT6jZd7HbguAnuuv4QbDZFPlFrXzzg8fb1j7I
VJ0SIErQ21xpgeVwQe2QpsJgzJ8G7FI+peAhvrd5pWS0/mz9Y1qPHSoZcK8pT/iF+gXt+eSd3VUj
0wfl9ewgRVHho/wYJ+NDKczZRIci/K+M2DqCeMsDGzHFrqDmjgQ2vhqWPXxMu3b4Uk6A3RU7ioEg
11P3WIUDNWapixAtXPDdHxNweNrjgAcBvDByrFlWAJrVCU+m6kXtNDZID6Tuw1jIHLvCnFUCMwR9
GZHGHjwV2uJQMEyQnMoRgBG6Ug0miO+Rn/O1b4ZZUzPvsf56ExDFf+iqr41HM0Kc+lmBXUKteHTs
iPCKwjvFwFTaL3oSQD9oIXCUh0kLoFVGwShH1weCeeFGaRMESXOQ07WiG+/a1Gi5yRIupwIOabsL
tVKJySfN6sHsQsdxoyywSFJQiJEHa2i6b5M1yk9qMGaaW9OVxaOrK222tY+hnctKj1SPM0g1EthR
+jgaQgqKLI7XfA166NtP5CvjA/xlrTlWkpq+T0iAYk/7Hj1w6Lz5C9hPnqi0boOPHV6hIL5bX0Yu
7SCbwrxHzcPlSRV/UdD7KPdIVo7WsaDH+yULanNAfEYZHv5T8jDhNUSXyUoMbhmRI9TRVSUi5v8p
A6fvyyzBicaWqXiq8BH5LtUgogqcCnonnQc3AWnuUv7wG0in0NCAr6FT0PvvCoOODq4uEeW+LEWj
gTKMaAC6tOgCfqM03tovZRVk7TOtbI0cPq9874PaDmJytXDSL3CNwhSmTRlku/84vZRjRm7ngq2J
HukrOOiGs9Xj43/UgopFQYHQDSzP/IdeXfMxk1E4J1DAsATM5M//mSbIjKKTsH/NWvNIawVgRQV0
K7WQIjWP/4E82TjC8pJDbmqB3AsuzwcRY8JzjsAwjxu2UCt+Rtrsq8ZfsQRCFbPn0B/OWKrwEXeR
RbMHkzSiNGUAcjkOfTPI89D6ydMExu7b6MXjxaZw4P73f/2v//u/fwz/4//MX/6/Jeh/ZW36kodU
vv7Pf69ZDOn0vknmdV046sLrsCensYh1PH1gdwBdQpKWcp7zeH+UNdskpPJ0QI0gTBx7YQHoR2OF
ZRCvJ0WjuYoK4y+lbao3vDOGh/sjzR5aV8anxAlQ57qQvH0MFvR6Mfso8HM0tbCUrZTwsZ9a7cRl
2u91BV8II5V/V2aPwDkGG4+10f64P/g8jcXg8zdULR2rV5Ou9PXgZdD5MTx8vCOyKroUIsSvEqmO
Y+03MAT1LkCDJ04O9we9WVu6fnT+GE4AqNOcxRecxqJvAgPU21S3xSchEcbOilL5Czn88LWeikzM
MXRpS/R98C9bfEaaZUODvwEEs6Koj5nlZC5U1cYdPFyVXjsrXaWmohqWjjKhKRYmX7qndQUa+IhN
Wub7yomS50GWv/S0S9+8fiDekjou9CrLKBambIlqGgCbUAtAJ7feDVQE/tKIqkd64LAz7491YwDH
ZHQbE0gHnz0bqu71/oBhi+FK6uh7C7VRtKRHbRfLnIYFKOEdhhjdaw/3PJ4zfy7iigZX7nq8qGh8
hM4YrwKNf0LzUTno7ZS+ffWs8PXUHJoUgtKGvvhUaelP3OY2CSd2ZHsvj5wjhFGUcRuB+InszQ1f
xNsNj7S2BbfX0Sw6QssjrirwYFMBBi8Rbb3XDJNmbok8kd7b06dXTw12pWaw3y3WUF98sG4uDaQh
dhNTlpgfo6Kl4WAV+q8GgcITeNXgtXHS0nE+B8tHeYADps1T/+MqUPAD4IIERacgxnue/JyMHAjV
ntt7y49xZRXZFljYIdGkw45ZfDU0DpqZuIDgDDqgZwxdOAFUZ/Zw19oNg8n1oVCinf9z2PnXs9I8
mClwiOazrJc7RQvFxQNAWCmRvhGgVg6YJGYQC4HaEv0X36vQABkOAVOpwDHA0OWB3ftDdAqMHsW1
qYxeH6UYzxG6aRoOS7mIvXh99EnnsBUzXJBPQy99V8cz7NTU0a/7O3F1DTVHIjViC4sL+3oNIfnj
nWNBDI8r2vJT63uHKsegPhr86t9MSkKnFCyhacjFUD4pva6GA1Gq19DJQyngYnjQLhB+sDZcI29v
a/ydkfWkrwZAEU/b61kBJQd04yEpjBZOBpi5RzXn6JOP05DHLvRXX1XA9RpNoQsygUt+GB3Jg/df
LK0tbEdXbVvaS4P2nMd7Vg3oPGieUuKBBNucYmV1FnYfbQTk33/rOkOAvywwsTAF3V9NXaQnwk+b
nIaY3GdTFnxRKjo4u2bA2qgAZfaXCJL4Jawq/ZHmWP2EGZ74iyt3OtBqty9AcayfY1x0P4FlZzbv
e7BZdPfjcxSqFHcV6C8bF9Z8Mu/93MX3URRgqrFpy31Mv8LPAjqw3oD1AUYXB+TaxT4dmxCtYYRC
7n+T33nnvZG1652BMgoUl56Ra8QbATygLJfaf5kUzvalanaPzgwJoEjwy6tk9STCNDiXrbfxK9YO
HcGf72XOgcue//2PcAx5SI8k6B6YfmhLeiEa4zVw/wsi4eXGUPOhupkvAgqccGDAprk4dJRcohbq
nr73mm8GGM0TTZmMti46sgUiQvdXd20wORuLgvSA/qAtch6niBt91r+l7Zj56j5X9eJJsaLqZPRD
Qi1eh3W2MT91bS1tKgVkJJppaUs3YweONVkEHpwIuNRo++JFAALbKy4W6fplxO0LMIpmHpEL7F8K
bgo6XHgCHCiNRB8VzTEfR1DfpQt/RhxLiuWn+2syXw2LDwCpWEU+xabWxxVy/a2zeflzJLRAxUGs
tEvw9jqtt8P9UVZWgWvJIaHlgtKEWGxrbxroviJ7sK9HgaSujkCKZWg7uPfj8f5IK6GV8K1ysWus
uDQXezfpZQfajtyP7lB1mYLMuxR0d/aUUeYWhJmduloN0IJ0lCecQ6rXB1USamKdSc2bqLrYYukA
8zPsA2PvKLnytjEF3AoxFvkTlOvky/2prmxnA4tjnZcCG0tdPqBBSMIBLhkLoPDsAiDxqaVOB5p6
KiGWYX22sbYrX9HkZuQTYtBt0M273iuY6CDmaVDSB7RWP5R9jPZf0dhPlWY7G0PNf2qxLRnKUTXS
Gl7OSwtnXHpqjIE8LuPEogWU1GGLRGkYIAKOqdqh14X2jDOWshEhVmdoa7ZpgLkxDHU+LX9EPkCc
VYQ6E4pokC6O1DlBkRRoosPqyM+v/np0JtAj5wzbFnKj10OZClry0EtJcidPvNfLIqJvAO74DKsy
dsDhdaW2EYxWZ+eYvCq581XLXszOkI1KDGTDCN9vyoOCqNgzyiZG5IZQy1//XGEV+YSmbWqSDPh6
fg0PJ9TgWEqUVUyQRuQ5Fn7dh6oA3nl/KdfmReSyHU3HDtaSi3nFyGjn4I+NPYQzA4Mh1IeVBI/a
FvDhxgZZu6DnE8DjgZIOXM/FtODqC7NtmRYmT5a/L+y8M4AJWPkZYX0FDeMAyeGkd7Ked9rY/6yq
srvg5VM9TK1Kcv76mZvcZTTPCaqGsQg3dYIrlNWjk4nprnVuYUAdB6f+2PaQYv/FSI6DHhb4Hm6L
ORj9cTJ4vWFQyi8gW9QwFIAehtSRBu4VR7yNNV47+9b8PsNVjb6vvbgs6qEColUDpyiA+17QY6TL
hnuVW9HDeUA4WrlATbT/xXHkfQH/lshNjUJez8+30HkcEc4GUZz4MG2BYaSBqX4d9fRcTI638eJd
nSPtI0snxULPcvHhcjgOtjai2+SFefvWCvVojwfPdEZRI36CJYjlBFqFr38mErvlDK1SSevMxRwn
JOjA1yHdnoBVVQ8zaRScYGNpbxzG/m6EQfj1/q5Zm6Zt2exNdqhJtLteVZTQdG9Ax2Nvjkb9cZgQ
Gq9y4KwRjqSf+sBOntpeGf+5P+haOKCujKKow3NONxbhQFSZVeo9SglQYQY3H5VxbyYKBAG6xadX
D0Xdk5oMVcG5CLRYUVy2Z6YZvQPov6obUK18oqwcH5PS6zZuxJVZUSaH5iQs3ozkONdL2UJfgpRV
oxTrCHGMQVbSC0lM5K/tX/cnNf+lxd0LzY9NSf5ENUYsPtogPK+OC7XeS2AlbypMqwe4nhkenffH
mff4zTiSRzBUOcGUFqHUtsosjpC2Be9SOWfOSn4yh9rEd1wiODWZ1kfZgVkouA4xQbDi7/eHnyPW
cnhLmABLaJSZFIWuF9SustbwLcmJF0b/3vLE9A5UN5KldpcdyzFTNiquK2fBwuuUCjk1LmkvI2gL
NtEKYlqK9uTDPEpz62cuan8f0t5HwGS2pwQC+e7VkyRmI/8ipRSCh8T1JJE+RrQfrPa+cxCny1GJ
+MukO31EDxJNE16UG9/096otVpVLkf1pS4MzaC2Ct5P0I23SGmG1No6/G0Fq/ZhD/HdhQemEO1Wh
z64GQwCFaYL0AZrL/5BSgTTd+xO/XW3DMh0yCkmWhbP44rhA5kC+KaRQKkxFe4tpYvKLlgQOqBAQ
HpFKMKzdCMFG390f9nZTGRbHlPlDC0G0YT7Ff1yTJvrCoY2pEv6FOI7F2Sxlgs3kBT7LTzZhuDHL
1eFUe+4xOarDpXk9HJKFKtQlQE6zBuAHcDz6pUrgxQ/KACk7yJGZe/X85hXF5wsSvMocrwe0zVmV
OO9r6D8KbclIps37qdXNS2R4PQaaebMxw5XviKEbY1rcI6Sti4tSll2Y4rIE9dNJ63MoC9TrsXZw
Fc+Lz0GgeJdJUbS/7s9yjjzXm5iaPvGcJw6vOJ5X17OkQJvTRuKo4ukBuqkaMBmMyXgstSj+MYOy
/CdqavwDIBltnJ/bKD+PbJIZ8B43gV9dj6yjLDRWpcGFiX7pgdazdamkrT2h85NvtAxX9g4VXFVS
laOUSxC8HkrxtKgIdB2IQ4FmYzWM0wFuNWDnqXifezh531/T1ZnxBakrga7TjcWtEqdWoEwh0BMo
ztkxJ4ME5u8pR6Rzko1FXPt8KgUex3RoOwlrsUkjbYDjkc76MRMEwK5S/IOO7g4K3/ITjV/thKDR
bJMwKBtZ3RxUrvcN+RVD2g5pJCu62KxxP+JMlFYNFBDqSwouRceQwsfGkbj9cLw/KB+zLwk1N2ew
U9Ekgfjd7Os6QlIHUoCLCE1xRKkTxSGcYTaWU513wnJa1vw4o/OkkR0vjkMlCkSSG9nQdCr1N1HC
CzKIMkzNdFmGuLZ41UkUNWQBU6TnskyRKg2d5tB0vkTWoy+fBaJqH+9vp9tvbKLfp1HKo/PMDbLY
TiCvfSh4fOM6TVCH6AiyX/y4GU7oBJmfmwYm5jkaYBe64LgBWd4ffeUTOLwzyfr4H7yNRZh3LHOA
l1vS2K+nbz7yxzReMJkeoTQRAo/3B7vNk4hCKm1azo0htWX7eTbFRRARdwoBtPuMIRciO9bUn70U
y1wKa9Yl91PEJNumiQ4GUITX14MtDhHj8ytMBNkX5ymhRCoQeGr3dhz9w4Oofsah3UNINtbf3p/q
7QFiJBIyKKTc3cz3Oia1JdZ8sQHeRhsyGMdl0JxC2p0bG3plFDIwHphzakBPYvH1SsVBRlt4LOjk
QPvF/OdB0ZBKvT+X24BnzSXIeTbQW9gu13PJ0axFSXpAnnWW8xoD2V1MNfoi+2k6/YuRTDI8ycuO
qtkik+0QLYO90mPsChgZP1PfekgRH0bvQyaX+0Ot7EVq5zxCVFSq6awvP1BgY0tjztox+D7WsCRa
46gPWv+satTrd6ms4w/pCG+vtrryc92br68koz4HZEgDoGDS6VycewR6qe+kwKgwL8yeaIdPh7xH
lzIWg364P9e1D/gbtOD8/nzLhiAaMF1rtVqPHE8JTSqGTAb3PXpB7XCrMzEv23WExR2XGc1AFoGg
9GJH2h4mVeoI27KUk3yP3l3xuVBM7bOmgO/ddY3tuGme5a++rhgV5BoPSpXa2fJjItczDImvd/sB
KOUjxkqFq/aO8S/OAQZ31AFnPAGN3Otz0I8YQwsdiXYYh+iCThKtVjlVe7z8Xl+kYiq8J4kfNFap
CF4PpWowlgFZA3uysCyxEGk94IRn7HyJHMvrN8dcS5lBBHTAjcWZ06oaU6BOdvvSq8fT5KCMHdAo
Pibd8P3+SGvRikYc18wMr6I5fT0ps5GpMyW4bZRV0V6aihdyZoP0vz/K2mbnQpUG3FpUMY1FtCqk
R+kvgntZ2tiGoMqPFHRllOepybuNy/NmKCZBVs1LGJMvECaLLGlCZ6k2W7xdhdFZJ+xRxnPZt9QY
YCEd7s/q5lzNQ7FyJkVSMl19cXMpGHnDK0LuKM5S/wz82UeCqAle8GSrvzqdDiU1wrEj35jhyrAm
WS72QnQRuGaWUZJWNvugwAuTK4CsuvmCbaJ6StJY+4nkqp0jAmWUrz1nPBj+HHSx+Q2kcFI/GCa0
7HLIaRoGO6hyNMcx7Lvz/WVd+YJ08hxmKIHQiBsoUsgTSEMzYV8gvPkAYhllTgs/NwDg+sY5u8nz
5lkBnaRdy1oCmLje/R7gklAO8WzMmQxYsyHtqksEeIAvKKei08xv5GHx+8GqN47dzU23GHixddB0
AVavB9O+adT+yDsQ9aLQgKqpTlHxgNp64KLkBQMf8+EnGsvpxoFc3UNcBhx8OihUpq8njsje1FQO
ViciwIRqFwpkLV0/SLInD4mACIpGiTLIiMTFxhW/PrA00J2ii0bGeT1wZalIsOK0RZcv7j6h+lH+
rWFDdIIKY7mlsKZTjAnk6w/q3COnGsj1BxBssdp9oThq5uXzbAHx7ylZ1elT22RZ/2PqMuWlC+pI
oYKbVz/ub+Wb6AqsiFcw1VsKKBJ43fVszXzSyxEFnD3yC8oEm6QFFY9jsfXh9eOQdErSTQcw6bL3
xnWhlXYFf9qkDDU76oyV9xgE8FY2Pt/ahAitVC44chgwLiYUNpOlJ14sZk1kzFtz/Bemutvqz65E
AOvPURbHMojRaEf4Q+yRA2lOlumh4h44swqR9eqSCF+IZJ0eCeRMGjSL6wIdqTLtAg3QjZlrXwNl
VN9qrUW3CzyRe/8jrWx9i6QW13pz7j0vcXQY5dhOlnhij+IbantoVqIK3o+XqhP22cdZd9chzr7x
wVYiHPmKadI+UBHfNBeZhLACS8FkS0ViLq1+UHn5G0XE6U1PTHiEgp+5xjR7yzkWovL3p7v2Ec25
wkU1gXr/cqtgduc3acwuaVNzPEFLx4gxguWnobWzcTmt7UqydmBvVEbMG7CsQ6+n8g0kQiiA56dc
5KVrUVTYiJlzlLhKo9kqFAuB8FmwF+1l59DSkfwsJ1zcgFePqEda5WX2uz2Ws91lX47aRkNtbQHn
isgM7rR4HS9itDNgGYfNl7avjCw95EE7HnH+Gk/wGrfqoKtDWQQQQbpu8Jy8jlOihAlFs0nbl5AS
D0RLhAkxKEN30tqCyK6uIrcfdUVKg7QqroeKQ9D6qZVo+xpPzAskBv1S4J7yMMBc/Ks3pH+6vw3X
Th2fjMiokanR3roeD+eEqGlMpiZl9TOGrngOG1hzMQ65boNhBObVU74x5tocefL8LptTU1lCBgoA
7342EPZHpxH7SS3jyB3LPs3g0OPDiAh19nR/lredETanw9UGeobgAl/2eppGbmIIMDoE5shpw10S
/pa8Hhz1GCOfjHAdqmHEOfsYBgZqdPAN1aOXC2hm93/IWrxh3jzhgX3RpFnE09hS8YkKQvBvka29
KBiyCDAaZn+inNb/yPLGgLqELH1XV3ILDnc7NuefAIuRH+V8aknXa1Aovjl0o4ddVx6VbqvrQ4xO
3k5zjnCTarfUg/7QpLVyuD/l2+jDsIbKXtZnTNbyoQthn7rWfLHjra4frDHynmO07873R7k9ovMA
oL15SXNTiOXkYnsaMZIbwNJ6BoHHx0wLuZfjUJSfXz2SpRMF5jc1OdoymcAXnSLdYGmwE6V2cOIp
OPW2U57UqTc3JnV7OGmkz8Bd2wSMcQMy883QULI6BJrvIKsusxz1cKEgS5XZ3hFArILUQL0FVLo9
nfSdAYXy3uUxShvkepu0FmTu1gDEB3czPOsl3rYVNnPnoYF5W4fgiF+7nnM5iec870R6Tcv1zLo4
rvGfQiYrmFq4vkNFZMh5eDyl4Gs2NuPtGbgebN5Gf7QIi9YL+n5GEFlVgxC1XaMV4bfSFZPRY9UL
b9/KCfEprt4b9Z6VEKQB+0JMAez5nOgsIm0ujMbw6X3ScY+sZ2wMu70S6F8yxcCtqED2FGFS7GMH
JEzLCsdjI9W6jTB4+2lNLkwIVTO7hAAw77c/Zp+Hjh00Qh3dsVKcB6Uf/dOYWN45TssJhaFxK6W7
PZSMRx8aGgsDUoG5Hi9BwhEJIGfESUdznqk4D5ihBdL19Xar2HD7YS1BkNFUzeRZDBHjeijUZIYJ
rYzeNYqqQ9Wwq5uPoYNmu9o2cQtleDC+YbxSPfq4sW9sqttlZWw+KshmncrKkmKVjCp6qkPeuzZW
4c89DJpzRkEW3SutPgVCbTcy5dtlnfNGGsGkPzYYRnk9VxxzBsUMrR5DxJLg7UTDDjkNjE5F9eX+
2fzd8rxO6qwZ4MrVSWtt7nldD5UElUPF3h9drGORaexT8ES7SscqFaifbD91aGa9mCjt/AUqd0Tr
P6I5spsFovEowGB31yepudE7vb1QLI0ALEia56tsiQJEPKoVwIhRUfEEpoPI+QR72Wfjr/tzn6/i
xdThcRlzokIJ4CYOwhPHdUvVUVfwaxSEoLqLPaCfMjyp+I6CTZMAHGBK2S5ynY3cpSO6efd/wsqH
pugyj06xDjGIedP/cV51x0M7NrbZ1IaIn0gRmrOoDPEAYF5uPIRWh6KfBgWHmA/y93qoOpJkIbXa
u9qkNHihZYGq74O6RvHZkn278fhZCYYUi3lwSZBw83tvMbOg40sIJEtQQuqVbN9qKnxpNHUeJJTV
fdeo8NblGJ5gCdtv6qnyX/xJ3eJ7rn1haKx0iGxg3DCClnNGQ1BT8wF/IVV9GjWJT0xI5S5LJ/QK
cYNF6VJT3CSB308W0364/3VXh+dcETwM9vPywasntRfEBA5XVWMDDUqVhnLcQYu2I2NALxF8PCDr
FpWHAptYxXo13trmG9BYnklB8+tw8Q0aE2hHO1SD63dp8b3AsfAkvdbY9W3ZbhzZlQjJxcNehhNK
VWRJavHV1m60qR+QSYmR0sBB+dwPgLyRuglRvdGa0/2lXdvNAI/o3NLJVEmerr9shClmrFtsr7Jz
hg8mA7gwHJvHqAi3kBxr0WgujszpEliv5U5uWoFxZAjWMZaFll+CzEZuCSM0jAfuz2kOtYt4RI2C
exvOKwzbJeXVSsau8HNuuLyU9iPmqMbBy5Ehyttmet8YiF4jt+Uc7g+6spBc3HM9ZkZWaL/RCX9E
IHROrd6PEdQz/aLHRAyvILeQs0lQVSP+tREWfiPilnOkxw7cCBbJzD+4/m4jwOM0EyOWzaCPexW9
88zB8G/KhHWcyk6dDr0XNjm6y+n4HVEGA2155FYR/C1nOZqeCmm/a0SEHGiMq8Ub8NnNeKInqvrH
vkVKfkJr41srLAxmkW7jG2EbY05vFdVXvJ1R+Z19QKl9aB4iLcyfmbifoMysvZozyl6R5DukRw5M
B21RdsqCvEoso0WUD1XM9yLvH/weuUU8tKyHRMdK4dVfETocr01AsgYFk/kr//EVEfbr6iRJdJ64
rfPFbiz/KUeg4KvUumkjzV3ZMDDobRijgAmgjyyGqvsSnaWg1d1SpvZ7ZGLSx0YY2dkcEDq8P6uV
AzE3sqjKmCQnN9lsWwfwyVqGohE+PJJc267aTMFDlNCgg3epPWmYH23MbyWSkVzS52QlaaHpiy8n
J62yPCTJ3DQzs7ehFV6wsSAJq3qQ8U2zhTFcm+Ofwy0ORJbMT2rqGu6E35VzbmwfwTUxYZa4c2qu
qo4OKU40eiEO9xd37TsikYlmAK9PSqSLHDNEOhW5QYq8/TiIrzHVmi+l8MuPSZxOL/eHmu+ZxaGn
w8ILQQdWBapnMcdaRfXEp0XnluMkDhQRMfNu5S9MdjDxGhRtn2MA86usaVDcH3hlcRnYArrJx1Qh
5VwfCyNCR6vzatWNGwsdnl5TPoCa+pW3onszNOAqzVHNNtZ1Zf84FH6o+NJ3J8YtJtvbBdLJFmN2
XmVzUSBQ8pwCAox2tYZLUzba1vH+LFe+JDRxMQNG6LZQoL2eZY0smNNOCJj2aCF9VUVTvxn1CAtf
Wnkb78u1BZ1J3HxNgjhlruuhlAR6WIrkA7KjjUAdtKl6u3lrNZlFH6TRtL1W2fZLX8AWev0coTZK
iQYTmZQxr/ofAS4sKf1Ikki38jwshBpUUj+UiVIhr+ak1UYys7agbFYKinO2TCS4HqyytCYOaa67
WebZn2U+5hhLhJhGmHY4buSIa2fDmK9DEPqARZaImxj7vgYLGNW1HK+q8YFTu8cusQ3UuniIUo6Z
IwFNL+2AKkC7AZpfSVAdAD/kGlSHGX2RIBJbp6isdKwNjELpLqOV+GfLQ2t+X44+OLEm0fR3qSfN
D2lntL+ymvrU/e+6Nn0qlTOKns4kP+R6qfEFtYy+LqVrxiky7UltRMNJzxPj7ySuxMXAdPwQgPxz
65FH2sbga9OnXgPaaWaU3uAXpDa0Q272ErGwIEsOoyX9ErFLrXwfO0Bp9dyLHzEMMF2eq90BKvwW
3mtto/G8RYFhVhXiMr2efUzXvVJQHQLRKTOEcBuxCwtHPyvIc/yLIAFDeEbPkx/cJOiBGkeBhV65
m/YBeo6B3Z5SPF4vaYHTyf1vuhYBGQLQEw94MsvF8dH8TEXmLJIufvXS3/eUT35mPZDkHd4u/WOH
XfPrh0RqgfNDjRFcMto01wvpG3mBVlg1EZf67qWFM3nAtxPzGv7f4e/CQ7fs/hxvA6GNrhXqErNO
0izxcz0gAuOViVDg5CaqFn0Br4HKlaeou1hg55Til7hDhnnYiL6/747rixSysaSLM4s9UBpZnJZB
E3hAx92IAqgvcnfoBvWx1w3v7x5W+fvEG4Onxq9RxB6LzDw3adQ/xzgen8bOEf/cX4DbrUsWSNpA
Tx+6201ftUPlFJEIhcofZgAfBDTi7xl4weciK7PP94e6PaZkgTOYiSuVV9EyfdAkveGoiia3RW37
MKSacwjwqz0UaW18cLw2PYg+rHbcrta5TgfvcH/42+08J6FECDqs5EpL2LkPU9qkHIYqBiKKGaoN
MRJ5EagGkjOtKp+6zqk2PvTK7lLljJygDAYK3V7cdjYs6Q7DwtFVZ1pGl5jVQbaKc8CmZfqOB1J5
ijXr7f1p3kZiFJyp0tvcsmSay9IxJmXq0JZIFFZ1GH5MUu2l9uz8HZFQOat9gOYoj3/XJhneCBdr
O4ngB1YYFDZv0MVk/RTTTieIBdar6B81g+Y/KgnY/riJ/Y2L/RZrb9tkLkAr8PthJy0Lq3XTVklv
YHAhAYUCqO0jFOZjjATtysvfsHn6XYLFrBtp/XCxVH98F5J3fUBuFS/UJomftdLyz/cXfu1j07Sk
Wg8MiwxgcahxF4swMyCUhBNkA0xBbcDoGDf5ew97C8yVEBq+ZI6B7tv9gde+OKkU1Rr4ciCotesY
FuWYeUVDP7l1UfRPGAZpn3BrTS52LdN/xqESxxzBg6Ma6/3G/l47UoQvEOIa72NK3Ncjqzn6WF6J
bjL1/ubNUKs5c1WVz+hiNQ9V4HsbEWRti3GIOVMGWFw6X9fjpQB1eyvEnhL6aHscUKXek/phFDHY
+cbFMH+tRYgmVrGadNyJV8uKbp5ixDs7ZCKROzRvaVDoCM43/cdXfzrqNfObiroU+fDizJSIAI52
HY24d6ZDucev0LqUGYI5qhIXRyQ3qSLVYYO7KCwPZWPfrGxYMjXYv+TIPK2WOGDKuWVXU61yJ38q
cM8qy4tR9NqbFmuyR8rl7W5Qh/z1UZh0grt9Biuxdxaf0KDlb4RhNiuo1ni66jqWG/hCH0VnfLTj
UDvdX+DfeIHldwStS/6C7IHBrXu9ZSRqtlqMuaNLozTeI/4cH7CqHI9Tb5hvC9nm31SUn90Rz5TD
IHBFPFSVME94aMYfwrZAtx5FSX3vlDyKNn7aym6m3U60pYqPG/uyIEkqRx+zbkbXzC3tJXaU6WJ1
bfke6Fv23ccV7iBG5FTjvgq+FLwaf0RY/ghEI/X8iONleJjwD3hqiEVnEUf9xu5YqfxTPKFvNb+C
dar/i3gGIbyYLNkNbm/kNdI6Rd8nbojMztdaSMU6Wgo+qQ8mKhk/erD//j73M/GENjNKBBsrtRJn
OIGqoHFHUxYQ0fVHTCOKw0FO/d/ocKnEXS/2jy0Kz49zp306oOYiH0bs1s4mHskInjvZj3Yci/CQ
o1XmlpaSPYOL1U+hVaRPcdVjwtfGirGxtVfyG6IgiRSalHOzYP73P9+2XWnB9xKDG3n5QIl+0sNH
bczTR+5K5xvS7sjr5qi9s5TZWOxEM3qf7i/UyomeyQM0C0DbSyLy9S8wEOvDMVJwuEIDaz8fu+wH
fA26j2Zi07zpGoS3D7j12a+/B2BcMeRMWwS4srgHoqbUOjr2ePUpbYHdaIVN9M+gkgoUag34A0bv
VqpdXj1Z+uOqDt0KFJtcPnoNT8UcK+yFi+NQVXzzlTE4R3Q9y5ONV0C482vcoh5wuhlfXVmkmkjY
pnJCEOO4Xa8yIEQdW6SMylAVFyU+OA5OLTIuE1jMnjKdcayX+VawmOPiIo6BMpuVXOnRk/YsLnno
nxqU6Rj9+txE9U71+hiLwbZ4dLrxuwSDdIxE+zI4cXca0FnZ0wBu399f8Nt4RXkCgh33PKgT5PCu
563LaOoDKrUuSDPtM8UiAzadgYBTnaHlfX+slegDrkWQxs4oDJq7iyMfOLx3xMRhmbS+zh9TAlTm
yiSwvuptVVfP6TSO9tHRq1HHFx6S47720ODGsybNt+jct7kAYBDrN6GL/BZdzOuJ96FE2gQyBtbs
hJVdXarBacIyZ+P03ka562Hmf/8jfjR9AbfElq0LvM32cSa128e6wNkAT4/6byfq9OP9RV4bkANL
5QjcAA2xxZ5qIrM1hjTu8KKDMmnnOAZhZQqJCgfEnQfcZiNDXltHEPPz56SggJrd9QQx2VQBJNSd
K7vKf86nOvugGcPWlX8bhilVoJYhkW4iS1QXywhmzumztO2wEijrI2TM2Nw5WNC80KmqXibD8V7K
WJHPeeGnrtkJ/eX+qq4cE8YmuyFBNWa8yfUsKW0Eeh8xfpDWmYv3Fk7jTV0/j9NYHu4PdZv5U/WS
QD4IRGROS/YDYtatNkGicbF1irFIKSLlc5Rq1oOvqlh7047HCSTTvJ+8DOKtqtutaN9cc6M0hP4Q
/aqbdkCpYDXgaw0TDTG32OMI4j1afR0/ZqIxS4SPUKz9ban4JcAree/pRfupKdsfadDID3U4JYe4
CAYEBjvriR5R8+7+4qztA8i4QGZnfils8+vvkAeDjqVQ2tHKbgsq2ogMvVPMPDiNSiElvtG2hd5d
1yNhFEnxHlF3YyP5XNvv5AGopBLEeCYtfoFnZ7pXOfyC3sCBdRd4KYDdyK43qr9rxxiOJ9B/+Kbw
6RfhKcZar9NwmXMVRXQfy1zEOE1iwjqenGkqjx1t48v9pV2dGIUz8zdH47ZrH9Y6TgIZB5mL+bMY
NO+NNHmk3B9l7SAhEIIGE0EDhs8iXEDnzvI8IB5mSSMOjeJZbph2mIPlyuvxOxQtQMVTMUFrjuf7
9V7xwoBoG1gIZnR2dMr73nHNQAQHz3eKjVxpbVYIB1EjoRTFoItN0eZqnoTSaV0QpSi9tm1z0AIN
Y/Mg2KrIrG0Mi7g+iyxqFKCWC9g0lV0YxPcRg7NHTTSRi/F3htlzZM4uF/2rgf5kBWC9ZpwK4Pvl
PUljIyta/IhcDxIRWt9pdaqG0ndVbNyO9/fGSuTTBEk2GAseKCSB1x8MAJSMqKd1bmPZSM56k7P3
MyUCPNLVZ813eCQoOnDNPvY2DvXKixJlIkIeWKS5/rQUrA408E20gVpXV4L6YxaPVuhiymnt1BBg
3rksHPUrMtM4YAs81MZ90FNO5RWqZ7PBOqZU7OYWtzJusLNfQEZ07y/Nygab8atUOKnqzrol10uT
j3ZR00zrXR2ng9NUJl8L7IHQCzc3AuxKFLgaaBF3ao8nfB+AppzADQwuKiJYlsjGqDeqfbevGp6g
cBtJG8BB0ZG4nlCLAXffKmxjbZrEyem6ipevqhwqHSVBW2TijYKe4Maga7cbXEqTzgDvKSh3ix2m
0RZoZY1RaRuZQb6flBEjYIlm6N7uM+27UqQCHQvRSDfipdlj9SL1t5ksindFOaJITeRoY7Ioz3+M
eHaeODHD5/tfem1hQNHPXTciir4U4ImxIzT1AuWUSFXMDwmmrAcZtsrBjx1KK9FguZhpmxtReW3Q
/8fceTXXjaRp+q901D164E3E9lwAOIZWNKKo4k2GDAXvMuF//T5QVe8Uj7jk1FxNVFSEpMPDBBKJ
zM+8ZsMB0lWlfvOLIieq+vivemKMfRbzMU+bpxKY067HnvQM8zD8XgX0z7dvdNsTXyY/dCY4BRy2
F4Mt+mSliVytsG00Io0gqX93m/FzgUDmIWv7+lLrR3GWGR5SWYtsLgpRPL89+CvdGqJjXkfwj5sP
yim5tvUn0Rvudr5CKVBxpWRznS1eEoRLsziHrOnLqBL6tJ8zo52OsgQuNKkasCtN9PcYTq/s6VsO
Rr8GyOuGyXz5MuBzWSZjafDMK1WescXO11Nifuk9uZy7c6cOb9/8a/ss2hxYv2wRHhCok+EKnBO1
Du+JdXX6Hzj9wF/uq9bZOVOHLzsOptlFgkTc9eq0wTvHyWu36lP3oaVNw4go5eXYq6XnDZbafWx0
S3AIUh2naAedkzAIZLWT3fRO52S7l9NVhhYwh8l2tMD8eTleUbWpEQyMR2g678oKz2PNlc2+cLzh
nRzhtWmFTEvZFxg8fziJN/J6XYoKM9U488wp2ynfwYeOYij2XUodSVT6Z1Sf8TAFpm0+vv1IX3mB
Nx7jBuoFpPirT4uZNEWVMPZQa+5+0PrNgQz74Cuff+0iu87789nt/N3bw77yDgPeoenJ5rFVEE6e
Zup0Ja+2hAGbZG59LHR9wrJMo4aQCW2+mz1r6g6jqVn3C1h2dBWU/V7G8sqsgwahCOxuTTlkvF8+
YBczP3/VhIo1vy/2wVLee+2IvfVqDnu9DdozxPfTWHF4v/MWvbKywEVsEFd2eTSCToreIvNkMPVl
H2t55j/hTWsfysVsaVLV70kZmq/eJDRZQgAUhaE9vbzJWl99ser47kyz53yVGBif05kyD3Isx7O1
H9I4Tdw08oys/jRgiehChgCmseo2HkiFL8YkhJ4wnY3zbMV1AhyRjbVG3RnkufrctVaKZ1LtfpjE
mlkIrq/jUwWbe2I+1+l8KLMuYptw/JCiFK57udsd0yV7z1vj1btEN3Er/sFiPcVl+n6Kpa2aevyo
tOajNk/nJapsCxRTU4b01hcN38p5vaLm2r2T/LyyLYFeIvVhawK6fLqQTdwNU+mpPu6xq/qdnfO+
s5pEAX4FneCk5sPb780rURYVsI3bse33v0iODF3up8SRfeyqliwavuJghlX9nn7Ka0sUABH3BY8N
tbSTJep1Sox1qvWx3g0YbNRFlWEg16rlvPVx93z7nl7bC4DUbqcYCp90qV+uUVxfc6ccVzI7zV4e
pG/L+nbtBZTyYVLW1UQ9asHyqB/xtiS73k0FFn1vX8IrhBlwFwgp0LlEYJyi5str0PBaGEfLgF9p
ON2MsD/KsehFtEpcumsN3kUmlvyESohdXXnpYm6W4GOCYkhvfCvapXg2smr69vZFvbI1E+PSDiJw
B+t4ukGlKii70sLFGKjldFnl2FePvdPvq6RedplUZhqipvOecNkro8In3tBLAbEV/aiXM5GaRYD3
pNbFY6vcxwCOGZ6DnbDv9da0l5CmSXBRpEPz92+WvjGQVQpYFmfuyXErfTmCW0UXe8x9XUUFbKHL
oqGBEwU4oezQlgaqwUn1zuv72t1ucoDAnikPciS9vFtLz4zUFSt+5bUTPDqdOZNI2CKHFiCTdq/3
9bB352R+Z9ifZceT6ALUCTHU1mvFpvEki9FrQxa+qYHKL3i3rixD4Uk/WkH5daGGfpcH0irCEpr3
cVjs2g2Ngo5CLKa8M0G6pxjN+kjjxgaq36gyQltAw6zHmixcGy15fnsdvrIZ/Mwdt+Y3j+Y0EjKc
Ip3aYELoStYmDsR2GWTLjWuhzFFh2zjI9zaE1wZkG6fNSGLN1npyMoNgaymqo6yley1Yf8Lo8kKW
bXZe9QgiRG/f3SsrgJeLOsW2BFjyJytgmH3lpxz3sRC586ik+9C0a3Xl4ygcz93Y7rMueS8CeOXQ
QOeOSO9n9ZsF/3LVLTQq7aL1unhpNOxh8lJ5+InrJfqzbjc9dsH0PyiDQ0mGRr4lClsp4OWIuCPb
a99XkkJWOhXwJ/K1P6b+TBO3yAL00lZDS6+8xJ6q82ntbC0Pa2maX96e61ceLCxvBLLpc28x9clc
Z3QfRCW7LjYqAMaLJ61QSzz2sRRDu/3bY702x8jx0ARH/4QQ72QRBSUFAV7nLk5zOd4lRrk8FPpY
hQztH+q1Td+p5L2yjqBO4hOB4hJhwKkKrWdT6gCDQkZYGt0tcn84hc56ns7IW/b5h64VRHj+OL5H
vnklItgUayAaEkijQ3ZyelqlkTumojWWgb7ZpWhCxIZPcvz2bL7y5JCWpHxNb8FCzvRke870IPOC
olVxWQwNFHN7Oc9xfY/SoOj+/kTS+aKJQEy1jXlyQ2uz9NVoDX0c1E7XhUkBsKtoEv+OGXiGU+Tt
YTgku799fwHWjtC06C+ienZyfwCm9cb0UWIWtVxvxgWXW6RCNbCARv7O3v/KwkQiZFPK+uNoPxnK
Lwrk/LuWEG7o0x9TVcmdkev6JRQg765uzPfIwK+NR7eB9G6LIqicv3z1h7KWEsnrPu5m2+t3HKz5
emSOgwtCKvN+VoPz3v72KyGM5gPkM4jHsKVokZ7cI8TIrByXkSKdWSJ3MHmIPOwn6uBVHmaj0eRx
p3Trwci8tTgzRoq6+2Tp+kMy6gSadqcLC7GuxjG/Smf25CHRnfzZF45c9hUalsQDk8yr25X3cROM
sMRNourke9q3PXZwWtCA31z9x7LxqyoKRG0mB7+kEfhO2PjLO8+bwAkOkgicOdXnk12V1G0enExy
m+BebnOOqHi2pB6Wrb0ec2f8xjw8vL1Qfx0SQj5liU3dDS7KqSJKuoKALOrGibtc+eMFoCTSN7vE
uz6kRiDXvVYQ5pwPQHneiwx/2WnontJ7IXXlBKGRdrJ7qxyXu2VJnFjlaEzsks3pPhMsgL/7Lm7j
sJGSD9BoxwPj5YJVvsBDocOGBmWTaQkXpMSjSSuty2X2q69vT+cvLwdjwXgBkbiReYNTcRV0Ompv
QJ89zi0hDr7Vep+ltG4GLRW7pho4Bv/2eFukCQaYfFGnVPvy3kyvkphaMocUlCptCDtXBD/SNBsx
3y5ZwveBVaN78Pagv6THGwaX1j7dZxCyv1Q6MKqWBuZQDKonaKPruYrXNq9iKbMhXoDrRA5eQx/M
xHrPIWZbEi/CXEaGibLx0VhwKAe/vN0Gh+FBZbkbq7TTHsYEoNoxRzojMpP2XTPKn6Ha6Wg8S+RM
Ca1YnyeTq8yh1PGDh3YSoMsaqj61LzsMyqeQqCO/1X1IjqEwE5P0vDORuXbSXPtgNI5/h5lM9cPs
KqQPGLGyYjgy6wbyrIf0rMglYW+AddiVXqQGMhUinc+HHNJUaPY6cElP9E0e6hpCfBHPL39ym2L5
/e2n+GvlmYaH7gL3oW62QctOclQ7dQjY8EiL2yTTL6EKmFMYzE7VcJkyl+E0+4OzI7VrLwZHopXp
LY7MQ23OvB5fEsurjm9f0a/Vpe2KNio81SxS1dOmuq7sVFKebJANs7Npx0Mt1D6zklXbocJo0vBY
V3KSWoFMCPGHL59t8h3kIRPs86I1110VSbzaZaiDga9DF1HuJl5n3db3GTSEIspUnt/UnV6imW65
y+/Uu5027FGrL3YNJicfF9NDBassbNwxMGjuz7J1CjJsBhwDcg9E/W9v3/OvKxrhDiTU4a8iyUIl
+uWKXsoOxtVStzHsPzdaGrM8yqoH77BO73W6ft2bYCDRziEVopX/C2e1k/BCEhRJYtOXw+/paLsQ
uFwDYx60/UKdZPCdfeLVFUaXixxhCxUQZHl5c3jSJdWGgo3NPp92nPBgZEtZ7AiM4HSOtYy1ztfD
NF+d3QqA41gvQkSp12R/AL7+44XXvPrpPf+taReZofd+8tf//NA+1/e9fH7ur760/2f76v/70Zdf
/M+r7JtsVPOjP/2pF1/i9/85fvyl//LiL7u6z/rldniWy90zhtP9zwGS52b7yf/uh/94/vlbPi7t
879++9YMdb/9tiRr6t/+/Ojs+79+Y9L+suC23//nh9dfKr5305Rf6u+/fOH5i+r/9Ztp/3OD2IDr
h+9lbZWS3/4xPW+fGHyCqiybHz2gjVfN1lc3sk//9Ztj/9PnJ38CGjhWyah/+4dCXICP7OCfuEyB
ysAIjWSbH/rt3zfOdSwJauQnf/9HPVQ3DSx+xZhbZei/tl8g41tvFPAykhQbLvcUoYHKqSF1Ijgs
JNp13SG6r/f73EhqEdaJ5nlh5SlZhm3hBjdrl7o7qyis+WAO0Ev/Vrry81K28w6oMr2brc3wciEj
fzl1iqQ/Gkq57BLEknaDlHeLn7wnu/VyP/h1pJMQUDWJ1tYJSpt1YKhDp48UnM00vcuxlYz+shL+
nPC/TvC2tZzML4q+eLTT8CMiPu08lp6xFKoy9CiBdXNYRzVFM3ascYDZ7A7LjAHqmAKWSPx4ofmB
eOf8ee1O/zr8yZyu9gBQhIIz73uafbDQMIqrZBjvPKuf39mIXu58f0wqjTfUIQHfkBWcHOTNrKRw
GlZSoBX+JVS0hl3PLzQTikBgIJ+mUqnt357dl4H1H2NSZ92qTiRnKKG/XDIOyu62k3J7OQlaGmqd
xoGmaWmkGqVda4VuhrSy13eO0J9ePKcPlUCQoHBr/dFbfTnskuCaVQwoCyIb1jz6xjBcJikE3p0a
J1fsG2vGU1h6NSRpBy3cGHGhUj+Ti/THJ3j3lXt0EvKTXaW7souRPiVqcZrar2MOiVS/wgmsQGJk
wdfoxiND8d5ZlK+tik32laItlMmfu9tfYaqwvJoRyJYReXZhLiEmfcURHOY0hxYHyTtLECW7X98B
vFuZKpb4Ro4/eUrLaiMgijhO1CB3N4YKdaCAfSXLbhu/TmkzDWkr4tEutTKiE+5detR0x7BvnZbi
2ipcL0y0BjHFdlZEDAYZ46Wh2a4XT17vdSCYa6s/jqDa67iTvY3W+drPH2lCGkbInDcP4+zN1cOa
2VkaBclQZVEO1MIPqZ2N41GItvthwtOkOW349U2dwhiKHaOmvhx7GdyexfI1AsYWyt5RQ02goeNG
mTHWh6zObmTjoeXZdv6EyIDsjDLS6mJ9qqEQlPsqt03nSvoDYAKvT7R76Yz216Fy0nYvrHolMytE
5mKCPU2xLtqMDsaq+d+MRK9rsmpD4jGBXfGdsdFHpTc4YNQNQvOQ//sBWe60H3amOYHbmAej+Nzr
XXAzWJXoMXSy2wdyPd27msaxuXWKzqkOSzM07Ovl6j0EPQIsEXm/+cGTqvudaXISxMTM4TuFd2/Z
D3aS4Qy/ilKEykuc58lOkaKZjFHAuSxL9c21F+8xqwb3M3Wa2QibNnfPW6dfvykzR84X507rs1PU
67XMp+SZCHO6HRuI/Ri+i+KpsPzGj2W9rn6oEgA6fTGbKSYQrfNpAY7ahGPjLve5rJshatdGv8cG
K0l25JvjvV+0/t3qjUxUOZrLFM6539uoO5TrsXWaskbhtxqGcNK3VBuaVu9TIfW6APkeL2lCJsX7
5tazyA9roWU/+nwjm9DSRgBMdFjyTWURAJxYdG/84CTKPO/ybGrDiiPgjpPSK3eumZneEDZeYK+f
ZiRGx4OrzbZ7nlIuts8zfzSFCtdqGvMDbOn8oRbS9CI/AdIa1vlUjCHKi/JBYapthR6wn/a4yVQ6
ZzZixc3eG5Wbhjb9yj4UWe4MVlg3dGdTOu8qM6/BSa8UXwyViNCWxIg7WXXzbaLrNbq2HDBd2LKR
WZGBdgBUuLkpv1lpkc07kMWkPzJFwScMlrF/aqds6Paapq3opI6esxwXtTq8KraXU6Dpvf7B4gBD
Lx21MCta+xHxMqzBCm9HgKO+4AWZGJcdiIlwaovaDsc1n0oM+UztGjM64RzNtJtq2KuJCxt6baUb
12ZrIsg6Duu89xEgc+POEiwFALGgO8IcgHZ94UyOkz80HUFU2GsjKjS1u3bBYYFRvVwJ6lTalSnB
9T/OvgUUom47p9tjqjrPz0Kl+XyWTCn/hZ43uUNE9jGXX9Fe8yGFTSXKRTZg80/KFen4wezNIv1A
99xB6oUX5cJOllRRMkkG/bYFMP3o6L3ww9VdGnnQ9ETDVCSr6zRqWKxe1EOPTiNUP2V/zRIIHvV2
ad0ze9EEFHitlXlkGiJYz1SK/XE0BGt2t7piLmPLS+372jBTOwRQYiGI1gb61WgqLQnh5NIy6rNF
5WHTBdpwdJPSWXajobODsGk2jvHoQBy+8VBD/2o4wzp+FlVLEom8sBDdU+O6cu2jZhqQG75KzbEj
oTYN6VQXwhKdd2zczB29aBx7t27wouzM1ghpeXn2h6rAX8GJA12VSbmTSUb1/kxolY52FEiQj+Xg
DKTa8+pxAtaO3YZW6mKVYw5FVR0mu2URDiZd/ljkyeBHE55eHzu0cNJjlRtzG5a6P/bRwC+zQtub
i8fF0VcRGguuw5HWD667p7icHBoxF9WVrdrCPKqlV8394Cyk0nVeu5+KwR0/umMdXGqGTK+QPl+h
PxaG8MLVsZMLkPbzPi3cFH0tLCJnXTGv69g+qMYS93Y6j02YdKMTT6vhDmE5V/UXkZYYDU+dES6I
Ht6ptFUPiF9TqQwWasGTP34S2oJfVJKIGAHOnTRVv5tQpizTbr7O8/JLYwvwF52AOF4jLherXqKH
pUogQ2kw7m1z8kJNJGac9hqCWomsSpD146iHzmDoF2ht7LrCL3Z624XrlP+e5G4S21ZJSjekvXOk
4JXtNRkEn4sh0EIIhbeSjnN2zFrnktKIuMpWiPioWuydMU0oOOjuhSZhp8zNOu7ZgGAADiKJ1mW9
F4sX+7W3+bxmy5SGre7u8qAqdhaqG6OnDkvgoTZpjw5rw0/K0E5HigdFme4RoTkKr3tElrxhK2pn
/4tCn2bvNWV1JO8azgopyt+D2ZyPU2OPh6pn45pnxz8EyJwswFnWZdfa87c6aB6LQpCjN+lusTqO
ALMtfgJb2r3nzPlVPtctTW1LXRSqtXTAk+LJnmwD3iCYknDwPfGVcOastjQEV2vzmz8Boo60ynjq
ilWL+iXjNFd5cRgqqadhk0962IrmERcO91Gotf1osetFxJf+rQYqZFchPkLLdviRp62LKnl6oVT3
bfaEjMeuvG1q5yygPnLQzPwRMN7NhFAoNiic0sU2V0WJEGpSIO+yymUIIqFLGRplPZ6JFHI3dhvn
KjM+mqVlR3VjtFEAlXc/0a055rZwzpeCfluddVaUaaB7BmKDKgQGon8WmdXLWMhkORi1aV3nMBaa
EHWnPJbmRFVSjmYZjkX3ZNddel+bI5LcYF47B/0ehKd2XtLelO7i7vsOFCZR7McNyn89ZQ4njtnV
H7AfOsfm7li1Zhv5qvmaQjDOA3FuylVD2c1QZ37frOdN4n3IbIx1gkFdprAZIuEFWuTU27aC0smS
gzKuLlswKj+IFP2v3oqtPZY/FCMwvI6AVK0X+epi+xMMJgYZ4PjZDSDf27WGAUgzcR5znF6maLSH
S2mLHWqkZ222rvfOZH3AwONZH/hOXy/m0VF5NDb6j6kGIEdu/KHV9D4aax+AGla4rVZ9E34uY3v1
0VOw7A/plIyfZ0dpZ/aa3hbkukXY5biwmGamxXqrNbcr/mOhIec6dtdybylP7qvaiwcfXLinut3g
zk5YD2s0TyhFZ1q/IxoE2epMZtyU/riDNH3b2DLZp171lKgR0bbaOC/8doo0HRWYFAhsIPwr4ZRh
77Vf7GAkgdHUvTbmZz1OJSpJP+OP/HEZEOgaO3nRwnCP2zT5UuWcb1QhjLDvxHVVajs3a7tdrbr0
ojVIjQRRzwDwRXWE4N3U+JHXGfohpQgXWaL04zZvdNJSW4sCZfLDY2KLQ5Ln1jb3mfu5WTygRcvy
g7peFqfwv9VQrVEmv7aV5YTYpSMN5GZR07YlL+fyhKj+QG9z2K1a0F9a/sJ+uzRXNgHxFLLZ+2G5
JtODP2eZu+sXTR5quZGVdXeaoqnpoAZUs9RqlnvQE6UGPXCSntjxc+IkiKmndrp8NYeOUu7cL2x7
nch9NCRkdqQJsN5mrkju4U3Uj+nkmiL0nKxj1qoEMRrTSv0iHCdTf/b61FjD3B2AvdHVyruozFxt
K4NWfR1ylDL1NVIVMfGJW58ZqTL90NGcdfgcdN6aHXQsjoIzmNb9dT4uwt4bwm5uCl22AtOswDqi
+J6em5zAID2Eu1VFpTmf6UUZHLUZq+QIEfCclQOz3QvtILW+JoZblpEDFTbb5bgF/GAaS48jotap
yi/Bd7n4xhhKMdhTWCCEQfEUGEC6B0/nPQXDbKNXVS/OeNYCy71WVHiYRk0XH3O9GjfRIc+885cM
8w9LM/JrvV9UEUvP8r8YU21wEFCBMlnUjsoiYNUFpcvMycWulWYHQyDQezgDviDyNZ0VtqZAmkbF
Y9Dqn0h779sKn+cooHSThfrUlYhG1mk+hlCb+fNoj4ERQg5Kf7TCoOI8KDuBeay0lm5i0+ldiG1W
dmZYY/OUWNaymxxhfuoDpzf3+aCpxynwgFjNS80seSY8+3AKoOJHrZ+4l1lp9Tqk01Hyz2ktWekc
XR653VB9cr0l+5QlFQvVMGvvo+HPHGOASf0sTEGIl5AghHxSrcqZq6VaN2zr0EUt2jM36dIF9i5B
2JyzgR43g3t9+eTlnY9jSm20R8MsF7zLTLt7FhS5n6qpHm+By0xPAFO7s3JoF6xCm7qzdl4ZOI+9
FH0WlXWH2RDaGz3B9urNUTtRKAvNPHB7dGkH4+uYZsGjLQL2o9JJcvbdQkvQTlmk+6Bw0COQZ2Gi
2mWV053tdc33YqwqtqWkE2U0zN1yOSBUpEf2KkfSlcF2ul2RWdO41y0YwKTJi/2kV8L5aLlVq8IG
6F8TZaPTihA9akmJatAmdq55KVvexXr67g41XpJrvfH5e3c07uzS628T4VTZuWKUu3IiOgirSWjj
wXb6gvNycsuoT9UA2cLy16+icprbRYNDg91HUn4Sjdl9G0t9/VDQ7m+216x1WAxJ9xEAbE/m66aI
x3d9EADU1KbSjJNBrTmxDI7qUb+uiYXOp2M/uejFLdy4mX3TFC4qHLmisuljO4pWUNpnP2oYVbeD
BVgptHtPqZgYYf3sr02nOGc8oF2qH5f6oMy2fJiVMKAH1VX9XRsGO2cnlt3dWM4kqHCcmzb02WqT
XVnW+vdO0EqOUAmfvEiZiWvvJrTlcB1esM0N13Va+mh1luUyw1xoilv8eX8vR18aWG5pbYM/jhBr
OPqzKnAN1uYmrIrS3xTpFrIqR0j6KOmEnDCqcL6FE5/JeZFOeeJFllk6d1a15n6oEeI/lAut4dBQ
PtZvK8bkBqYGWFkfU1evu51GP+1sHMYl2S/4MoLm7l3jrHKWBHXkNO/n/QoMpj8UoxksV9iV9qAX
XTP/pDVB5YVebqe3HnGrEWrOJJudQz+ljTv8nwpg8FWdUIGQpEaaLNZn31IDwOMGc2ICyFG781N9
9kMd/ZKU00N6xR7dsOnB1aTbRJsGn0aEXXe3xoowd5hNFFKPmxJqddATq7yV/YxxwjorXeywhBsz
FpZJ4XgssIcNYbGynwvOcPK1cb9WwYz+Wev6jyKjShnR/qC8kZQC4LgyRPHl7cLkibwRlUm0FPAR
hj9MZXKr/b4sEbqN7aJ1VqVxWc/6HdSK/AzFXThuKyfEQbOGxQt7KwCv2vtbb5cEurluZy3ZG1iP
fzRV0V2pZE3/nnPQH9cFTRytEsp+GyTg5XVlgaOKooCxZlrL72OWDwToKC00Q5LtCMj0m7fn4Zei
MLhcEDOUwM2fCpxbJfIvhPgi6aQ7zG4W40RbxKZYkFyg+nCEKvQD7WXr8PZw26y+KMwyHOrxlCCB
PQG1OOmF2SZVfQBrWYw2rVBfugbhz09Ab5udjYX68uRNmlF86UY0cSDDuO9UOl8pq1KZITymzGJ7
IFRf3mytVw1lRtoKC5t46HOOhEvv6gfwCtM7vZJf5hVMILhnJDgR4URk+KSDMbp5sQ7bULNc1n1X
WUVs5XhrGL07HXFT/3tQq5+F9u2maGVjhYvP48lz9KCM6U5Lcd/0JEc6rfQL3nt2Yk2b33mGv8wi
yLgN1Qvoydw8p06GsqzJk2laMlTiu5GnE9UA850jazWc/0HH8v/bh3zRu3yzr/m/smNJ++U//t0I
fKVjKfsh+VK+7FnylT96lpr7T+SM6AbC9Nnk1gE9/7tpqVnGP0GH0TgAqsFLprPy/mxa2ubW6WSB
ILJt0mbfNGT+bFpa+j83cAcG0LQ5UbRDeOTf1/ZnD+2tpuX2Hv3XW84INNaBMGyCZfjSGvoJ2p3w
qVxtPfeiRBXeNY3t7HZUotv7YwLcuM4a+pXgwcOuLrIrfXDT+7/M1Z/X89ee3k9qyosLAApI/zWg
xw8y4xel9gksR51S7o64Uu1BU2jF9YNpM2o9n40UYEPM0YjP7V5l106leWQolGiw3BoJMxsqrBez
47afqsX9XWQtEUk3W9NHM8nH9aC1MKD3svZ29ey+RwY86fdu7zCnEQ065o22mXEqrdFRtqQjTPbo
ustcHRew9O5eZS15xEJh9DMYm6HcB7NGx64Xq5md0c0yiotlNpV4pw31crfmWqAFwspFForjaNtW
Xu6XWhGoErTvHM2OQ4YPCdFwj25Tuvjz4CnQULpMoNUbSRZMcZHqhEZvP8ifqtMvH+QGOwJBtikR
Qko92Ua7ZVGwt60J2WvU93bBOBBm2ctQIIttpPlX2gnOHi4n9qcCMW60kNQ4iiOKEL1+mFvM6M8b
oollb2q4wkSlpuflrpwSitO45GQKxv40vefIfEJf3+aNPZ/XEoFC2M3slS/njbJ64RqAPYiZEaQI
03Gtk6iaA6zkrHKkXNw1QZ6e68IetZvKXgKbCtDQzEkfDo0r7gqznNSup99GO98oSYS1vMv6T+9M
7nbYvpjc7UI3VggijzSLTkWW/CBzM12suM/rQTGT3vrDvS6bYt8Oup5Eutn1eEGaQ2Me81Uz0+t2
ndP8MCctOYepr928Q/7EABlWd34Pm9CazHc0iqyX8IdtKjc0PxwmtDdoUpwKIrHMTSjHZhMFjZPI
D/CgW6ww036rIi6Tu8ZOu4DyGwO02rylglzp+iVVWw3W67EeWnKpZMr987URw1eFTsCeymcxXXRO
+TXvcq0J3bmQd43Td34EUHPU4poz046lNgl9t8ggsakb5dX4gZaDcA7g913xACR9evAoAzmhPmy5
iTtUfvJODHHCn+LmqUQSoIIHI5kHFHYSLXlradbL4NGiSfI2j1A5TIaw0nWi5kmvEloNosMdcZrs
fDctpv6Y+qN1KeFz0K1tyLCgUuWm985l0b8/WTgoaiAuSKhhA8snojuJnTs8xqmpLQUNrab0zoxm
6s7wlpjzOKAsVH/NzYrU3hNZPVyUVX9WZ7hL7PIJWtXS+zcI0uJ0YozzdOa15UxLQ9urXMpPgz5M
Hxcr+AxI3TorRTbR8K0GI9340N5OSTlfBn1NblpDAPDM+kNmAKBAF6Cvz6Vf9QdLlznAKl//2Iz1
dzTJUeLwyocyWd3rBWQmZZJlyXcaYFiqN1MViW7a0T1EIcfu71sIsntZLj/GzqUj0tZPsy4XwmK6
nReTJpWAxWvrR1OmZUygVV3AsOJKNF3f110PTJHlkn4vJG30cOy4Xpaq5++UvhmZaVnnXMGIVXtk
ihICtWE4X+b5bgV0eUhgIxzXdm7vocHfU+A2Qjgc+rGc8/XKnksw+76oC2hqXXtoZ9f/okH2jZBe
S69ElRmxKYX7xFZ6rixpo5DuBsel0ZOjU5v1+dxRHR8Tr6Cg3wNrjahRjFVcJqbz2Ll0mAtPuweu
H8BA7euz0sAMzej1al9lnsSKAH1zr5+mu7YxHwLRFR9MeDaIcZARLxo1O4kMiZbVlwuIpM8Sn4In
iGfAQis9py2m5/2qnzsT5ODzwC2GZ8Rzu+9VX0XOrHakncVBlXN5A2V43nW+qO7btH/KzGDe42n1
bM1mp3ZBN+NpMReKUuaiu5tNicy/4tyKuflMq9OhJiPyH6pX3veOHOAmsAf3Uc7Cf0bsuu4jqpZj
6Papdm0jzXJo1RVxh2lXw5kLSvKI9iGgd72+0B1FsZDaEzkoz2G3EYAojHtWEOdzSl8eFZ7bqe+n
s2SV4sxqqqo5TIC3r0dYdiFC0JIyYkCbeZyaM0v5bozMY30wRzf9ZC2UbOvVusgTMe2wufy/7J3Z
btxI2qZvZW6ABvfllMxdKaV2Sz4hJEsmg/saDPLq52EtPWX3UmjMyT/AAI1qdKMspZPBiPje1T4l
ear5lIkV9n6UaXXEAVkclrmR7PoO0oimld9lnnQjD63q3sg/6d7NyTJZoJO97HxhVg/OANwyAC24
MLs1Cs+FVJ+3oIJ0GFMN+/eAasEn6OwrijGEyVopQK/Qwa/NZZpOxaabTbcUGwLBIxzyw3YsqCxw
c3vMeJPyqt/lyvW6Y9orsR8zXPRoNF4SzbEefCCyrSbn9p2NNT9Mttl+wzlc3LYSmNjXGbKMOSNM
wRXE85coKXI22Mc2QzWmZs8FKvGxhOuLidpWM3PzyRFyCtMuYS93Fa9sAEd4LNsxP895u1wnIGlI
SvQ8MlNxXTgIvoPUDg6V4+pXlqQxWKB13RNo8t7oy/hkmKxYogpNdZqE2+0kabBRWdrFqYinW4j/
12G05U7pfncEEU3pQ+SWvF1MY3qtl1zcBRI9ZjDlxp2PuuIeXkA7mnKqNrML/NSVXnAgpKV7VEAZ
OJW83D5wqbnlf4nnTK+yQ+5JR4aV1LwjDGryWHieepeAgi/DDMBB8QUOjhJb3s1Mrc/ByAf+oVJk
fV08dx9GnfcCMCerXod8lodZgzHiS5oPMSr+PByKGOTaqrriKV/UnVVk5YVSvPk9WJIBdevwXtrO
Z9C25HA1lpZe4aYoHrCM5TejmckfipYR7r5WVp81Own2xFGkh95f3APF8zw+K5+oXYN6q6KYc+6p
7JePTojxxaYd7Z4kuwn3ouWfCCNTUbqsX4Lie/xOpjpxq2WZRjlKyWDjVUa5VRngWuLE/Xp62PM+
MdJkSyCiBTSrCRUuFFu3W4o6qmcz961L7qRL6FBfdbaoFzgYepqfzLh5M4ZY3qEgyE4AhmoP5ezt
XEfLbzrlknc+dYCLVdc/x1UTn4upM4+zn80oQORw2xZ9fukHftvEv51spSXCfJX/dlLNWxpYin3S
oxLiBjZ9FXk13OQdrQ57lzQ4ZxcXPZHbcy7ai49aIxTdRBZN6STJp05cioSUZd/HgHrj9gwSkzsE
W407FP8d7NRSfKJClNelX1VbgYngdsxkGaXovaLezTIo7vkZaQRt2/UQh3Wv3Bf0zMEOcBm8Lm9R
q4xxTC1ur2cWGdgUYjBYybukM/NrGOT03pjM7pjRyFDjyyvA6qCpxBHlkP7cMpid41pz6Tzi1Evj
FMaMX23uCyRC284R3oESOO07QstPEdTmMRamf+LGP6vQlfzDi9nRyNyZOqxkIoPmZw7o2qbe5jDn
O9X55mOjDG2BaLM/tN4Kzn5ajkhkhlFexGjuVm4305rxqS8rY+9I3X1sMCXtBtWMxyWvzW9eUO56
n0SfKB0W45PYE5b/bFa3sZ10ey6h6lWNzXIDOTHeCCdBxJSI/ug2azlc21A5XxWNurLEMl/QE7cH
ObSrJsUwQ3YA64qIswTJWfNVLkFwImEP7RhuqvrcxDbZJ2kBzeOL/EoUTF0L62SPNKo62ZUlD6WS
Wh7FBd5gYZqfjWtPsH9TsbPXvcWXJTFjrfIfCUx2MbgToLWflGnsSt+uH3izi6sFCRwK/S5PIp8b
eGjH1hy22mJv59rRngdn1m8ENT+vyiq9A/yAIbb4aIJojhVYscwZhFqIsEc9rrvnNtGtF21S7PKe
lU2f2Im9W7da4Fn7EkefrYY6iXib30xpP5S+gFvlEFLeEDzEueq+jbJIHiTw4I9pqfNPMpXSOyHi
fOcOmnvwe6jHEJEOVugGcjcC7FVH1x3g95v0Y3AXnBy5Q+h+rONCE1h+6y7Nr4f1mZk2ibHwLpxV
uWjEISMKKswzXhFr1tuHWtQ9k4XN7UIRvL7P1GJEEIx4QSwpkjvTJFqDFysXH1QlmVcmjkwmd5wu
3xtdwIFZcrC3wxTPz5NstDvEH+m00dByQV4Fs/OCHMOJSnL6HqTloHyoxezwrfgfqYm5ZoP6kh3A
hu0IFUVrt07d9IzaiPVPM/qNi4ZuAqVTlYJM82IVmyDgrd+Niu6IUub1PYlZNN8E+vwx1g7JOaqc
O3MHi+m9mskkvFA3QLFDrn/+k43OhcoSK8hiooP5lRY2kmEXaKVSJ7iBzH9GYVrtjGIMODGBF3nb
yVy1yWlputKe8KAFAYg50tYk7BQqozspmnm2WKGY1w9tgkAzjJEFuQdIzPmW1ZEnZ1zlybTLWtcN
NhNtcs7OREdURgnGzMPYD8GTkY7lh2kNzUEy7P1IWtzM3C3K4VqNS3JbLkaOxXYcoeHRC47sO8G4
+hNciJmxqq5Tb6yrKDWCD0IpKabJLMmVJ/HaV07e9EzHk37QRRYkUaYotNyPuh3PG70fODcgsdx9
rImGU8zCPZwFRqvRLDraUT5wv9lw8tSvZZt4amt4Vfzkdn5Pkoy/LE1UmQXJaHIxPNa+5rbYHQNZ
fAyT5T8VLfpiNXX84HFlqvmZtfYWc2wVEVfMOick0ksec2XHb8S5EBo5W1q5RwGj6qhAzvk0iXyq
9uCq3muVd3kfKc0ahr0RzEG3EVzLu0gXqUdoLPoONEHcCN1vLvIP5IfeoKeRXvf5jTamMOGz5lTw
xwgn/Z0LEXOvuGxzJyGQDZmIRuzSZmqhTsJGmOm5qKV2I2uHKJL1uC6ieRLTdMrjyn8yWks5iCED
x7iC6Gq0iJjtIPtWodE98ypX2knXtXHYcz0Yl31G8AHZBvwaGorSriuupnQZsggtK4VbYxfrz36f
I0qAiINPLhKN9WpWCJO5u7dOHWFDJQGOfGlEjhQQeeLK0kvvGQUKSYea4olu/WZ0pp3XEu4YVlOZ
dsQSDgG3cuxHd3ZjiJuZWPOtG5CGSH+ojlaxyYlzdhCvXGtEBbymndLUJh59a0uRnHtfL+qUuKl7
i2XVPDVmpr2ZqYEvbLAXvrCsyHqyZxpXC2tkg3sJ0/sA68bRULoEqRidHXxtVsber9223NZq7q7G
MbHeFJv3TV008kcAFmnzGmk1okd7YMtLO7sPs7Jk5hxR5jT73B3GYS3ihs0lqX8mQD8DqdopWzZV
pPVapaHscMp++59xmd+ivP+Ky3jkezNUYPPFqQ2S+wtN0cKV9TI2+tBrGwQ6S8r0IxLUPnlGLWlQ
ZrByBZoNlKYE573JjBivaJgwZXBEm8EQecWQDJeaCll7i3MxKUPLgE6BpTcRoSxiGF9HUxVupOVT
eaXPCQL2IZUTrDLL3w5dDZVlJPW2OE00JWo4iO1gZlIbCVPQ0yUYwnZAxrLeF3InEpgs/9Y19Ss4
hfEXaBvQkXXnrPbxnzG0thJerTNDk72RJd9tPSgJV4/7+nOeUNDxUaZItxrjDl0/F34O9DzM3cUY
osHJjWsEU9nFKITNqhW2+ps02H8CaflwhCSueYCo7h371w+noyQfmpZbX1+22VMSkykddvoSIFMu
21Kep4SI08ImNX07LBkVll5BD0Sk2S2z2X9eLT8TTSu8CM2ESXC1C4J6/+oPShrTRLixRjCQxr9p
ZXdVIi/ZJq417JY8+7sA/p/Jn99/nYU50SX3Cgbo19gSuyIRSgi9DOPZfhs01TwPbr9E9eAGf8PQ
/svfRLXI2luLa9kzf14AZVJrWZ3MJbhJkEZiDvRTW6ZTRJaaffztO/zDmPYTgfEPt9uvxrjHuuQ/
v3rdfuKY/i0T9T+QXwLU/cs6+id+6YEz5LMSPJLf/XWrie63P/I7v2S4X9h7nN/6X4DeYYb/pJcM
68tvdh7iQoHk12iH/0MvuV9IGmJB2vwDCmnlIP/0xDlf0BfBiFKhA6OAT/u/oZe43P28OHCIrqlr
6Cex7PP58HL+vDhUX0h3TQnAsaLlz0iv4u8jzbFFiIkSxAmZppiivnUCOnmytL3X026Z9o4yWkwX
hkKimWoT1wZ7TFMSW5zB2CbccS8dwr9hw5bivvdJRXmx5i3aDfo8hm29WFXAY9O35h5zIMfRDAKG
+pGuq7C0EiSi2TqcmdbebpDo7SuI9CdSAI0a2SwhcbupbIlgcKTw7z23zx7MJsMnIDuL6qKx1RU/
BireJXos86+Xak2HE67nZlz6ansIe3KrEPuocupJUorzy5j0GtFxjtUbCEZigNE8EMZN3WieuzFH
l5MYJWl5MlMnofxslczw+Mw3I5P+DJ2TFZxjqHn1Y2vY9HXFSbv44IRwYVDkaXC2h7g7W65Po4cC
iIe+SNI5AnHiChqbEzd+teDkoqJUWubFoRJjgGMpNJ9P7OUD02A1vGRJAlflMPQmhzZoPLlpl0y9
kKre3lsVjxK0SafJdZ5zNPGjZZfbHkHTS5k49ivFUs6zl6jpW94G7SV2hSSsUrlAt05npdquAemi
aUxlN1YToIcCDjZrGaLgPzTch5lDkKgPtf8cJP1VnWYhieplWBmCq7fOsKhdvPilVLedXVzFZJjH
c7JJ6RXkU1Qt3mBbHMGmxZa411mYO1GoNz+t7nTjXKOal/7ydUGzfjDrZbhZMnQUSYvkDgmzWXpb
3SrfYU6efKboCCQ7aoz2giIeUGa8Npxh75bLRY0jo1xwSjXjueg/s2a6bZPnwhWfdoveLNFfxFgx
cIiQqe4yDutXrNDbxEdDano02dY+TokNzAswpuymneZ9Z6PKMRFmTdBlVlDt23JGTldvJ+9Uq5z8
l1GFyjV3ZYdu2Y/T/ZA358UHxjVRKhhD0G6zOEBJngzmI6Sx9eAWS/090/ujpVhz/qTUJvWIqUVH
ZDzG0itwERpbOeneA/kcjYxoVUBIr3GW4IKYtRfik5h12/GHmXfXrp/dEsXXXFW/6YCnfnrsZz9a
NUZjPJ7SRHY3noSgTbCWyRZt7bkzxaafuns0EIjllw2mta+B8abPNLj6BD1tDLuJJv0rfPTWiOev
uNe3ZceD9Fbt6+0MZrYUekiF8LKFMHhwSw7ksURvBRyh1+GwfHNteRcvw4PlMW1lbkSaAivE2jCj
babspnCdnc8IpnvJpediBn+7wTlH+1q7E757hV4KL8KQwNZdJQIhWaXt2sw5gzdugj6NCr06OFY+
bm0+i910h3rAIKE9pcV3c4yvLJJ/kvnFdLMlDNrvHjYVXVyJuNhJ2IpAHYSRfE9dj4+VwnUNCG9F
L19TG6A2iSMvfZgC47FVVb0HDn3XtOCNpXYly5k3IpUhnr1yo+V3E8g4quD20WsLGemgE1xjrMjz
m7tSkQPkVikJGhMbVfXiDsNZUinuz24Q5SrblUNjHpk3iXZb9uB/aqNEvM165zIKbe/G06czYotk
YzXNO9GhBUTHRCdPkt8K21+LWc+FTK8X3Yr3sZMXG5ZjuTOEk1+pYiSjlB89tfLV02oj9DN5PWfu
jbXkX2EJ9zUmE+Sk2r7Px6Oz+A80lEQ4dnd0byDbu+hCnIJi2dWFFtU2q5em7xvU0O8BJsbeQNvX
5MIRodUWONLY04Nd67mnXHbubol5XfsXS2JBKNXBq8rsoSIuFXZ2Y5fWXeOJC+p4Zw2JyP19I4tH
VXs3XtXZDiCcJ5uoabsHL5P3pjYdbX/YGv2thkMrEsn95MozeOupGt6krDiD+rF7IJ3hOmHTxy73
PFvdvTmdggl8uvOehibfUFcWljFT7rBXU26Bt0zqKlnO3uoK00rmnExcmCPPGN3OmI2wpfE2TtBL
LVCICmtXOztUNwXFTWEeSqs7Tyl9DHmNu7LHnmBDCFG3Yq78jLetPX3JcdEE5LoHAAFABg1C4mZm
U4HDI1fC2o1m/KNXzjHz84OYvPiqqoLurXTcfIMZ4OA17cWTbh4u2H6jXMongs+CMG2JncbikxAu
kbtl1E/U5zCrYRIdID0cqAnO1WW4iME59/H3rtDPwIuRX9W7QZZbsvwiqm633VgShmwy/I7vrXDO
+uzeGsBwprXs7EkhTizYed8X8xgs1cVTFx+mfelv9dIE+biygSZcq98YYCVBXcKh0lKbvlnLQCig
xlAejXl/yWMVYm+PPMShbyg/zujIXpaeEXgZX+DZrsaZrhPLXgD/bdhMsWMSYm9V3c4rj7jntmPi
PtIxan71J2Nl+c5aVUQiby4lYyVWFqt8Gjvn1V86k9fse+tpGyz970s37qZeq98BxTe99ywRJuwd
iBbCAULqJWERZ3tnFQEnb1e/pFq31tbptzOh85t5uQ3QhY7wd3rGS1ZvtBrSVIddI58EuSm7oHgD
oHyjyJwH3l8W37w2B3Vo2cwNo0a379pkmyTnJNA2YzIFh8TToXUCaFLx0mkezys/Jzit7rSCHz8/
6/rAFK7gr29wKhI20joQq8PO6QICzGx1qHyHN9VBTr4Uh9l6Iczev+oW0MPJuSZ/6ofDsZYbC7bY
1mS0F5EzT9jcOEtz7vT+xei+2mUZcj4+E5NySmhUXvw5uBviWz/xvqosP7YA42VcYFN69w2BNKRW
V63ebPFhRlqS7ltLnECeHrOxyUJTyQjl7W60kXRz8WvDuZq2XaZ/RcdEGEazEVlz6Lr+Bh8G9hDe
pHo40h7IiracnRWMHwnNp5HjiGu0EidMlLcuTroW5w9ZwLPx6Lgt72Y8zUdrDXDxe+ecWHCEHudB
GblLd+C6leIBuhiuvhnyYD8aUr9lto8yawyFsV2yjzpmMsetvUlW6D6DhB3UW+m6WGhX7csD+SU7
gpyiNv9mZZQy+tVrA5eG4+3epxPGmr9Zg8CWDWC/yDuyXrYZSvEqf3UqyX3NDAFtblqfcRqoaeAo
cKtI9w+uY3yMbnLA8HnMpQEKxYWWuEaRZZx0TuSb6PR7C3gTo1ppbI3GBcZXtwHxOBSHRBYehAGy
c7HrZ7euwky8Ls3XNOtngENRXoSGnT0FgXdtYsnmKIeeKIqZAV+rb6Zy9PxI2oPJI3NPfgp5bJd9
chBme8xMnT4s/qLzlfDhl1vnAV9I/BXp+c5PMxrJ+kOHiSs2IbZdbZviU0sYCOx+pl9Y7prkQ5r2
BuwSggeLDJ3d6+GqLNLT+CBqqbdVjPfBdVmeA2edvjxRLgIjltg7v7ubuHff4TJ3N1JgzVlQvCNF
TzDyWNc4HZ9l+wlvhm37IvUrPLJbstE2QYFKPbN3RfPuK0VoztmTb8ha5wCpUu+wvHDDIe+pPmNc
IHl5IXr45Az1VU9i5QserH2P1aagzwgDUAiIHbPpm4iC7Ici4LI1JEd36PdGMY2fwBTsOwPjPy62
2sksHjPKlKROtlbChJEzz0A/rlB08WJhlrS06lZQZ1gRtfsM30YrpY4dxMSTxkfABaRDlxhI0r3B
eqhKl5vTpsrbw0TmEex+lLZ8PgKG33AcOloQiiyqFL7jyfvo3W4za/qjM3LKLVQch206cIpjSjC9
oYGUY3BavP5dGEGkTOsDWmi6q8qcU5nzB3fOnMQn2/u0/flb252smTt5roelvCKl+Xo2nIOYR+eu
UuiWliuhmZ90lmIF1jaqgyqMuQpVASMEXrBo5A1Cqn8gdgqharttUYes9x0TNHMl8cbU3E1t9igU
D8opj6l6nwp1KDLrOku7vdcEKBOcvew+MfRtHcK43fh7nE6XAaFIgiwtK+woG4uI1JerxCt2bocR
OwXFl/dYA8vyns8ahFyTozJ1nl0OHWbVOzMoGc+MqDara7qkVj/kwU7y3SJ/WIKhwpwfu969lol+
9tksbxAp7BF7bsapuzWyOsrKDDmIlW2L1LIIMtbuZjd9M0YtbPW1or0zcnOlUIaos1BoBCC4S6w9
WIsTNp5zhgn8pmZZHpLMOygyNI+5m1CZuGiXwBu5+uihZ2QvhXePJw4rkh4RPbjxNK0Ndafo3izM
nQQ23VaJiMr8ZGTdLbnS3lYuHt2ZBXLuU1V0Gz+prlFrgdGOSWS4M5N492NJ8CIA6qCpwMaQrcbp
m5jrT4W9Q3CvXxPG2uyasKvIUuW2be1+L7HAQ7Z52M3H6Vvqs5+bVXdYuCqWjMWJ/pbnGduAVejb
zsQaTEMiSRk0n/Gml8wfc2dAfhi6H5IJdyoAzKiuD85mxzs4CJy4ztgfEN5j2HIgxucsbqmw5wX2
GVIjWxmbpeyKHRIhEenB/OHlsNfUqHcnY1qGK5Q8VlSAV31qgd/RfaqdCRb+Ttz33kJ3yONX+2Cy
0i2G6hn3BW0l1tp1i0htjuCtkZ226qz57dbrimovRywGaFVGCoWcRT/aY7DJe/96tLuv1Twfyrwi
KgFPABbIhFNOiygMfCsTufdaU9vMRhtsuwXWIItglLrtkGT5bWtldMqb3NZXl/0Bdcem6tz97J8H
VIihh+2eBL17u9Ldo2jumh7hCEZaiX0mqI/uPP5YxHF9duNu8dculswWXGDMLpsX/H+uek6xMuPw
wQfzKlq0H6EY4+FHbNqxeYAAgNkmGr2Ld7gefDB85PE+foOGyADyHjVuX2hm0LhO9H2EFGvZl7Eu
maUKk1DNTY50YFOmRR3c6OMAQcYupq5H0x/FseTO+hLHhkoOiaNife/WroHZpG2biyxVo23qpTDO
MfZarhm8rYJ4DKPRtsqYvVvyX5kLcMPyhZpE1b1MC5PFvhscDdKo9uHgsXzhRqNuqFtvfsghtySk
EKHcpr55W5H3zsfRvFznr5mPH/89NPlvccef0Mn/1xTwSIr/I0L5VtY/w5Prv/+H/B2J2hebWB/g
YawOqz75T3xSMzzzC8ig7qH69W2wyn/gkxrYJY5rGnUIEvaJxF/zwf8AKDWyvnQgS5fgDvKqSZF1
/huEck0G+6u01vN/q2gleRkZ8JqA+YtCEshs6SqprMeGd0F71VInuAj0vehE0K0cgWo8DtW4eqtk
3mAHL1sHRXmXYVgkN/2jEXG6TQfHwebHYYyKqu2KyDf4ExEoVO4dK9iZaSdq2PAIAVJPduuEF7Kn
bOKWxKXFi6i47vMoyRGN09E+1w9oeJHlMSCElTnV7zpT9UxWidVP23ixtHvu2AtJjiQGsD0TNNts
R91JP0q38bnwVBUeNg7Fxec+WjS3ApyO2WeSbTSZUo3bvzzsPxD5v0r4f6F/+ALBcUg4gtZArOf/
xsD8xZfU8WAFvVrGY6GLGJPe2K2Srb8LYP6FPPntt0Cb4IUgc9Ywf611Lzruv20jjMeysnvSvmoE
LLjgdoid060ly7+Lw/oX64K/Cimslo1qForvF1JjNEvEf50zP7rEjtDqU0tUHr5mkejmzj8ImSUF
gXDkYI+sI+Up01FAx6TVtBGWKHtrNUPM2WVX9vcSsv0z1hGSh06Qr8Em3jSA1821/WAL+kYis6H4
YSSuMuaqa831VjRM/YT/d/12LAN2fOS9OcmQizG73BE5ytjkPK6Kdmlnl97og5Ygi2ZmYIzjGy3A
57qhDKu5MsmRuM+XSb2hYWMj1PrReqMJrfthlzn+7MxuvBVfiIHX/vOy+KcH5oI1Ile3jTV5mS/x
Z9x/Ur0xYFdTj0NS/YiX+grpThstZnDQCGna/f+9d5h/p3r44v69++jhrfpf12+dqOqf+SH+0B/8
kPnFwTUJ6wgPw2a2skB/ZCaaX0hMpLFUx7PLxrcyN3/aj6wvazMDzhxeNOigVcv/Jz9kfYG5hNLh
UDBpW7Pt/2r3/dm34tHtgbOTnDsycol09IJfXCNDhujZncDlPI/bSYWIdB+sAjYHi8OmJrVqb6bW
FtZWXjRkfUYrjnY2UExh5o9FZm7HanpgzAUyVWl77mrn2SqFE1rlPG41vy+2aUDlYiet7uiiIQ2J
uig2fUvccJqTcOBp8WdhTsQESSuLGhc9k9K9H17DVC6D8uAH1VcvoYlBKp8hfTQepKsfNII+whbH
b4gx/OA7PVP9eKzab/jCpxDfIOCtHT+W0rz898v8/4b9/OkWsv+s18zN/lci9X8kRcq6+A8vQfMm
fgoZpYjxz/VvfyFBieWPyQyPBv4kVuDv618z/C9r4yhXEAeG1OBf++sLsK5t4rcDyPoAuv4fL4Dp
fSF+dL2BsGx1mqXc/+YF+CX/EJYe6YTFyE63iE+7ov6LAWkizC5JW1HR5SbLbg0KpWjN0yrXikaC
q/dLkvfkQAJZdaEnuX9vlLt2BXFbiBkYxrggcFOV/D9m7ATd1maoWw8NsY43TurZUT13MVI/3SuJ
yiwBlu//8l3/i/OfU/Hnt5i/BPs76VXcAFaBA/vMz3t9M+s9Ajz5Y2Qrknf8UiD2no4v2ugHVAih
hzItDV08+1tDs5YzvvFlTzSe/RkHZpG8xhVk4t7tSkiD2qcN7iuatMXY9GaF7TufwagNSZ7i28iu
BTTUEqPBwDzXbuQ0HlJmWTijCzexmN1Ds8aDZcic61teVMPaEyrmyi1BHk5Paugav6cWgkqBFshV
jiqUSGTkF5rnbDOXemJRMuRFwmjaWy4XgR+lpobXWm+zTobMt2oIl4y0kA3ZBDBC7txWUVKKuNsP
vlP9sAhxsIYQa397IwzRvvomFrOrQdHaR0IR0Qo48YMSvKaAK5Jx1iDhG0mm2IreM4tNU2u6SdhM
eiaJyDa3RTXN95PegCpZqplfNROvyEb1csQH0tJetyNoP3Dxp0zTvC3yTDziQ2y2Ceko0z7FWGCF
td/xPZJ1UFHoNqhWfeNPa6inGiWnxzSAf7jDtdGMO3JHdSbntNbvs7I1nGvUneW8s4Z+ytHvBasj
ro/b10E3THBb2ZMXks6y+0DwEXsPaVVB2XJlb5aDP+pSRdmkJuBMURS71J+B2RuVpAuhikab73wa
MrFytEYC/A/KREDKYICtTXIYESx63g2S2da695ZWChLPBH+LITOb13okt++YT7F5NyGbopGDgOVT
s4ZWbAlESNVuDubOjlBaqvZmSCkiDeOpB6/3kwCdGe4xnQgR163rEJXccvLMlsC0Ui/8l7FnTNhI
uZ4UljOmX9PKI/isILrb3jrxVPVHLenVFMqsKtvXSZTZj5oysiSsKzsxPmqnU7ck4SxZNMqa9HFU
evab0eIjPXGqTvEuRlDpRwOhMfO278es3XS8U+lWxziXPhGvNb0ztBIZXps6OFxfLPqyEXncDJET
x6N5WUBJ3FOiDH6YjTR3JpsTrSnxZgj7yzVVn/x1FM6k4V3V1GDqkOOTb+yqIFCMwS1S2NabpPZQ
2INvH33N4GUbDJ84Izwy/NBxNoqUviOlbpWp57PNvX59FYehk9g8skzyIxoOafVN1WSEHEgEWMAN
KKhWaJgHq07LDxsL5TKFAyInYC0tJ7gjCxsH9OFZpYSM2Egm0BFvlkA1r2gbB/NSoO0n9PW35bqY
bey8jCTNkGGp5WwNvy+6bkrLYOfjoKd3ol+q6pzmq1/NcosccL733zyKzGlPEFrLopeJ82J2yAuP
FUX0Jtduz4oaJ+vv+E5wE4h0tl+1Ic7PDpkrF9eYAM+KLLXflTaBWVVx/ZHlhX7gqpRdpQm7ruxN
5ziipojcqhmKTeKb8pCU1Q+4+m6zcKNJdq5W5jdeYcIU2znq0x22oxGFdTxYgKq6M22rLNa/KmmM
bP10lGdLRrx743s38HvVUyBJX+I4SOpvU6EHV8UsCIqctQpd1ZiPJuhsTINBXRfPJJ0Gx9aZ6msI
3XkKy6TJbi1kb+QzZj61ysBp3mrgSZ8K5Tz4qcIMVlNTjyBGl8Nw55vTOBIrMdVu2CXwjHw/vbe6
MtZgXqwafNE1dNamj02xQOAnwgxnymk2jeHN9zltGIRgIFi+dY2yPht+wzOwtPGR7rw26sHQT7On
UNsT3Uoe4kAAVOJ04n5u0lzxHfrzZanGFs6qJmvdMYCni+Ep94bsZjYJycqm7qtv1DVOHycGoKUG
u9KOsqzjryrPHsalS45DO3Zn/vbFRvrj+KpIo+QKh/Iixw4UNcVY72GUkfAMDcwiSbTVabF5oYVM
hwlcywfjpQWLcE9QpizKDIndcMnTYgVS0x+EhJUP7NhwuU0cuHAmTd/u9SDBp8cElV6moA3yLfh8
tyPdFC61sAnWxBXhO2aUtWV2XgJ8dpGPhv27nxZQqYsnQLwCsuLe6mV11ZSV+W0suxpCRfPadyE0
/DHgtfMDcd4u4VhJq4UFPs98g6hggAawuQLXMF03S1HkRx3B/J6dZDyXUw6sQBTUybT99lBU3vJN
zljrktEcAQMADC3Q2Kx+52iEEczbAc1/nQ0H/JPdZg1LQZBD/p15ElxfQCHL1YArR54YvsRcfmi1
sj/dVP6I9aX73+Sd2XLdSnZtvwgOJIBMAK+7b9iToiS+IKQjCX3fJr7eA6y61+KmLEbd1xt2hCuq
fIrYaDJXrjXnmNdhVoabjmrqkwbQ/NUzU/fF8KYx3kCY/I4PlD50omkPNGZASzF0BwEHtJX8qdR3
zwmeWf9sZkP94Dg62HCemeINKaHVT83s8peXtPUdK/xireTbuwHG0v0jROc+9hHY72YUzEYR0bpX
feEQZtdkVgaJzfLuK0u733KMJfeJoeIHFkzmDXE4f07FKM+dBxSm9Krg2stSKLvmLD4jpE93Vtt2
90TB+OtKk6iD5aDc0F0JMaBhlWX9cH1mj7kVzU8zJgSODmSFUo61TTUcUltK/ys2VQTOFgOFaJuk
ogC2HONBZYQ/6Gu4juorSRB87NY8+MvQkvmmwVm6WaDK2S+vGxkoJ2PVPnuNYu9nOfAYTkPoYz/h
OE1/HIIXeOWBdnDnsBlj4Vp0xqqw3d0YJ9O0YzdIP6ONHiASkkx6dhgrupvK9LN927WoymvcbsW6
rMvOvNel1x6ISJM/8yQsT3PE4r4iBWJSa3Ilsnkf0eqLOMDrON8S7NI7eDF4Bt4nCGTMBj3Q+TSs
MrdkmQsT6X2xai4abblMJBOESTkHWsxhtjHaAZ00RVC6KR0+ro0QReVvoBkZP2nQI80ZgZ3hvci0
P+CAtAhF9KduN8IEnul7DLHPdlexdgvD9ZkG0qtBH9aSmFjJso83adDAgUf8p4yH0Y2hqZUDkOIt
nT6k2gjPM/FSxo546W1XT3e9T98u145ToXCgFGIPMGGGFjTMItrzQ9XfKSql+EoE4Bv4/rXVnULZ
+xNPAknClZ/47ZdYO9U9O7I3nFA0Lro2qg7SR7KYnUs3VfWj153M9mYJcWePm6GHSDzZbB+ZL+wD
hqA83CdDZwIC9d1qTX4T08RxlGjnWxtFI+6jRIn7rHYyRt7+MNzJ0YWPsSSy7Hs79Rlo9r63tSjw
WuKMR7rcy7mDxSRWZx1U0kTcMCUHOwiTB6uf2FedypG/KI5uFPRY5n/QCt2TsNsJTzi5n5BokUdO
vJKxke+MYErOY1raZ2CklbM30X+lTFPa1DmX+cT7bwCfBbuIRAMCHHXGVxC6AH6deaxvUvZQufTG
7p0gypON2ZvMO218n4y6B3siesygFFstIag26EHNx55xdNtynqFYB9ETfWuKsGOoPrMtI/RIrxvR
q5+hcBn/G6gdA0m1hW1RGTdpllcvvgiZPyQAcHgada8gdjkVXbq4GxI06LpAgdgSzwEYco6VXkWt
5CUtwGMP8KxjzLUS6BxObgAK9d5yQ8te9bM0rnCKevVm7qUhThx8OvRndh8/+wPqKtIJCu/LmDfM
46WjiaWJYu+5ts0ITUTL2rNGgF0dkyGyT1aFsG4N/4vPt1EFlxnZpfXsVUlx5RcT91/biOTXLkDO
KzUs57vQ7J1PdpeWXx3MEfsUO/GLE9sU8yIrpx9WJ+p7ryZ9h18cBc6xN5R9hGbajkcTVVu6ln1v
vgQtnNjV+HoIiDIxWfh102cs6h5OAX+u590ww7U8dNBeQYyhviEKDisj3WUR/LLlGJ/N2JwwX7se
bEGvu/LbYpmzGGD5mP7Ys70BoWsCWgZhitMU5c/niHiu517oHquD6udHF/lUS4Mmt8/Z4hyzbNwo
4Fsm7w4xpFehZnIE7FIWCyka20IoNiAfsMLmkfJ7WMFVwfyH4+aAu5ADYVTCWeDGp9cE65VQoY1m
W7ludIywv0mFD85cHHF8dCPqAy8cVmlj5jzkxT0XLT46w8NR50Bn/NnQWP3VD9J4yP24efGnyH8M
dRBuF8EzQAEjX3Csi3XPfHXx8fn+DF6tfdXi8oMYVFTrMpojUqOJp6j3daPdr6Ip7WGjWlOvYIMD
jx0FZE5VerW+xQ4C7Doqu52XurDp/MW3mL1aGO3FzYguojihYpr2bJZM3zhTerh8unXwaopU5nRn
UnnsiU79HIN6/SQMS52tBh9iDPjqMCOVo3rTt0ss5Bf5asDM6zE6i7KdbUSz+DXV4twkdByiLm97
Gu4nZ+qPYArbXQSE59OUCXfvhhTwtWnvylwOeHMtHKPBYh6dM/dHOQn8pGkQmXyi5KOevcV52g0Y
39As9yRv+otLNS4n68ju8xNUbPhDGTVW6UjYW49FFUHG4noFStTYGwTlMaJgidts3WVd9MAqmeHI
7fPtWMU+S0TF28levzhu7cV8OyJD/FLGeNj6Nkw2diUobaG5rnMOfus6GZq7PI6LLaia4XrE4ysX
s++ASPPYKDs7O4lhHYZArUFi5M62Fkb+00sqexvDpb1FK4IYQb66i5NXp3G0mI6dsm3vgYOnCBGE
cWrQCWYkDdJwNHo3chGzhKZcNV1NCkPmz4AGDWS+fdBmBCx4ZXIyF480pslvc1hNJ8qL7pBq1Vxl
PVYzz/acW1Ts2fOQQ6HfTl4TLy1S2/08JpPeR68ebWGhN25AxYxozwhnsHg/j0HVxPZhKkb/uwPN
6aFozY6HbyOiqUBjdGcxZgEBha++8m6xmGeL2dwVVDWskz5KoaaK0/24mNRdxHKIX6qqP0klh7vW
NfiIImtmuTfmpPkBPAMnPHHrmOLzzv7cdMssuelFsU8XI32QFhjYEqoOvl7yd4xVbnBA4TWeqckb
JzRhasf9o+PlxpFiHPd/ZDIUsZn5juyIptxWdhE523bBANSB9dWpa3EukhJ5QyFQtNVjgu3LMF5M
+riAHEAMiCSBsBYY4XHi/EFMsFFtqVHYW3F1DitvQRbUOuJsIMAdHyC3ik9T5+I+ZF2Q6VZ1XPOk
hPhceUWAawk6EO0oP70LsXa+yLBQGafztnzSU4AaBD9X9kpgGBuECTsYA5AZGDHmNLlfsQ0wakYk
toMR3Go5oKVqBv+5MLMG9r857nUbpvNuCkcHEGpnIkOYkuyBenDeiVeYhCvgSqQLYaJ/hU2UYCcQ
M6fNprfnrY6NbD8sjAoqT3AV3kKumIa62rY5ljo2wPp7L4z0DqdBvW6CoeQINo9oDF/xGAbdwiNW
svFYcki6z4dh57rEK27cUGffMaRVoJMJHgPem59JnNAr0QTRQSx0Dkyo0QFIOdsfxXq/LlTv/Wyw
srZriU9LbjoXPdB6AEuJUHYhg7jz0H+p4Xceyh7c+51uUr0rF6SI4rwFgHvaemme3eU6Ovb82n1v
9Hzo3oImcUYEN6f5lVgSuh6zUdTAxsvcyPoLgJmbKrEwFNK/Zabmxl/isDAfmiZBoTqnqCtaM/7q
wzw/GCG6nwSqShlgMk7oPWgAAGj0aGMYVNuck0tUpyq/IlohPXKcLPa4O9QLaA6xSResC3TbTVdC
5kCbGQwTLHxZHOn1IDVsLX3sI8d4aBN2ImoeyadgPwgXpAxNv3AdsU3tGjhG14HT6StcyEa0teYO
OZbf2lCsZ4/co7Ur+/jGbHzxNeip7Ma2hOXRp0Z59sthojcHAseNbGo4oDgin8ZdbWXxs0WGNoVV
AMbRl8lp8qPmOl0QOxasnRmv65pklh/uguGRLRO7HaD54pao0BU63fa5c4ooRu9SdM+tI41TXXjd
V+8VCoQ8vrTuEuqI6aWQHmSawe3NbNMFfdJvOA8p2l1jHAKErnKH30irr6jv4jmnmYrJbow2kVm3
T26O9nFlY9uf0T/RCQqc2Kz3kT3QuKztkCrV70rTWMUgwT7p2umxzkUIiEMS4c4GpEg6xDEOVI2E
+Ykdtxl2qoippQDYh4zls5D2wMBhJN+Iqqmrc9eVQbRB65S4K9DViJnkJKbqisoENgteQZaZyXE5
dPFMPZpPZNgMH0xH/9QxlwxtKShNphXqYu6FSSgYLdv/ibNSn7yc8f2BbB/41boEBOKUfUAIXdDo
Gzc1qi9/b9gvptQ3plXGgJjCFNzSJel+mQj+DhL11NDW6Ii/eWVbXMe+3e9DLSDK03TdxKLuD6Wd
9Q9GkDo5ijnD/NesltkSgXF/mhe8+/sepmSugJw0Ni7MJG//fuTKyJjUovg2BcP73CxcGoh+HOt/
AvAnw1PFUJmYLYyktOohNn1PEhJado1Ld3M7NqRDran562SjZTylx6A3dHZm9hZYexlZubFx0rae
7soZbclCtLGNDyKa32HjGAtx3ZKpki/5P6/igd80D0aEbEULTEsEkKRqHzURfXDYpFBEh4Hu3LZL
hcgolVJmOhGBTRTumVhGNcY0PjvtEuYxN8Y0bMTr1MaoDZV9wIv900XieTUlVQ/vGNf59j4jJOjJ
G6+zlSIqZdgHtqHKM/ZbrouN+76Lxvinn3bMapB4cZNfp0g+2SvN1qpDS22jJIxp98AQ1bQP5ex/
8BG8YwZ6qCTwJnqoRixH4R19e4U0tqMK4k8M8jHzh4d/fXSt1RL4gPa/UjesG7LdqZh+/cYtG62O
4dTO2Y0P6WHCjaY7/GrtlFI+ZHXB69JONm9KUCMYO+eEPIxof8dOeR8EH9vLvfv9G+KCFzwtXxH8
CfQvF9zMKpFz5kfIYC0n4+21U515LxnEr2FraD7sbzmKmGwzGpGTXoeWhR6P5TJKbkKtyugsXTuU
hyyriH7CahBnO0ZgbbgZZevA0FnUsVWyTIPoBEA5gthmPUtJ8AkU6ExByCZww9nV1M3kEOUcNail
a29veGUO85pP4BcnpuQBYzC91rhmZoJ22jO+VRGUhvuxjdSTP9nIhOAkVOUHX8dF+rVEZOC4fAA4
vRFV4fi8+MBnBhO5y1AHnkg0RTdG7HG06TvixzDYTCUablk69nXbdByo4DxY+jz7KkxPQL3410hS
3Fu6/y1agIIR7boQkignFtE0OZtKe84uRxZmkL3hWO2mJj7OXnl5yD9qTagt6xW6WDCXXtMn3rdK
5el8pOuSfKHBb+qn/2QxheuG651lxFleBpNl6eIVjkbM3E6K1Cf3cJRQQYdrEqGyY27m1Ulhq1oT
VKuoJRDMb7XhI6n++wW8gpj/51XkCrjJSOSkCcBVKty8bz+iOZqkLhJs/XMUt+VOhcKhiMQ1wsDk
daTDbXado49c7EtslIQVZlGzrKwitP6RkYSQkFUyduDSIR5aWxm9yl1uj/1LkbAJrm3ONUe4OSht
SVbEBdSnCCJqDrvYHOVs5MMqtwJjKx0alfsPftzbvQJ9iAm9mERCgZjI9RAUvf1xkhwBM1DdD04m
9TWdFgw6Vp9x9XQI/GtOkX2AF8O1T4GbRt+IRqed6LpNGmyBVAb2dvQLDCKlqfxbTWd0M+gEM+9E
yAUzJSEf/V4nZ+j7rClmIIsEBj+C5Y1pjuI6nvBg0RKmbe5pO8HmRRpyRS9PtlvSb/E3BhyGPoAE
LKKD31aW11+MVEFZrsO/xlh5sbJkRulm5K39IJuEuZrN1IMzRNkuvTNUCcXao/U07HjHyusM/2+8
lyV9V2pyjjXYHKLpA3nfxXB/uSDArlIgBHIFLAH3olzIHSemiCBxZKG1OMcSksljkvgFds9eBDWJ
70p/GuoB5r2EbxZvR6m94MqHOYVPqO9aQuMYVCcr/MH+L0IKk26bENd449qpLXZ9lea/mlgyqpRV
nV/3Q1Fnj+boTZyvlgEnC0311apaiVGBfj1IQZPu3eu/iySoollvgmtb6xDLxyY0vDTbtSRqAeTq
ahgYQ8vxTbZlikuygnC20blosZ8yxiZWZ7bjmKijaWHtDwXduoyiPOK/cnT0OmcV6SBcYkFbZa8T
SCt37PBAZHp9sJUDzYuxPwdJGfTEpZPKwkEhDcppaydZXW4KN/edY6GTZdQOL++KvAfxqfU1HWFZ
cvYBE9K4AGVz/5rkbqKNibnM/K3dkQfGVBAgGBQ4pQ3s6z3jptdv6/9rlMKCl/6LTmj4ln3/1vx4
I5Vb/pF/SeVsG6mccCziOm00cWzx/0cqJMz/cuRr3LXJ7uaBuPi/SiHP/C9kzZSylNOvMAVWsH9L
5Vy0RzYMBeRCi8iIf/A/UQq9XQkV8mmHqgCFDakQIP1f8bu/l5xIf2akQGKr3XYktN1DL+caQGlW
5ZT73pXAreDt6HnB8SpjM+uujCEX7uffbtifind+6W/L078uw/MR+3gOtAnIrW8X5ALvGS8wpjJC
rTmuBNPk+McSpzYjqngMXhhQwRBLoMV+6WtlYdFs4FqhrIEjdOirOrhF9812FITcurUThe1JQWGl
N6vrAcGs6xTh3QfXvOzB/7NDKp+lS4IPF+zUS5TAKyT3t1uXJLMvClXSXoTvTLJTofdxQMRQqczq
PIQWrjg6lg8tYRdbo08UmzdGwqR2xDkcVAtMC0bCyo0CxncfXNrb1f5fl8a1mbaJEBMx5EX5AAmD
m40cfitHkZ9draaVr8NkO3H+3bXdfA+Rnf49NfFmNoQ4xDMz00z0VPV/v5K3B9J/X4jirED/mhG7
vFjlUybX2FForTmIfAA+5kHxU9PAupMEAVNQezHEshlYLkTcj+Dll+/U8nw4nnAA4ECKtPRCPtYE
MSe1wOX5KHs2mQZNAJ/iPjF3Kckt4FCRxDDfrREp/P1HX2y2r7+atHchKVgXlP5lGd8uWK3Ro7mL
0IJkOgO9AhwEyzu0XuKSJ8I04WgW3rhqxt55GJHFrDSDs3s3DfwPCerLzv72NZUu+jkTQT07OXaJ
t5+Wmr1GzhbiL6syOpLsXINQtUTY7GIl9Sv5PB0zllODRaBfz2rKvlXoduy1qurw2wc35v0jUZxq
kESiauH7URefOb3HYg7S1t96tUOrlMFLvWMcHlzTww9znKFZ8DXmSLcOxyq7icHEfRqgJj8N0txl
TLIga2BL+No4k3E1JbHcYG0DfDd3wee/X+n79/Z1XYR/QwGMJ2S5qb9929ByYZmYI9xOHRHoStcX
u62imwNa+9rKguzG6R3nEeJSePj7X37/8iCDRgCquE90MYS6eG3Leg6GhlPKzpuhSgur0iSXMvVi
CGVU5tc4b63Pos/mX6kfTYep9KIz85R4l3rojP5+La8KyzfvDlewNFXsBRDP/y7rzG+3oU/CxJx0
uMz8Y+AiaT0pPlXSqKOrDhXWQ5H7hT5ZrNC3s8bvcPQBdvXEoE7QXmlwz/fkB9jxGaK6GD6LICRK
O5TAvps5qWAU93TVbFOLK0Paod6WVj51e0Z+VC+Om2UQJ/QEzefvv+oC3sXniWWfPYavkwMACtOL
RSnJaGLFIgUSL7vuMPRjfxAFRwACaOPNUJf2jhJSE1pqJf9MsMlJ3p6Gj9bo5Y+8vbWU4hJxA/Jh
3p7XJsZvt5YlOYxVOfU7S1UTvp2uhiQ7mIm49jv3U7F02v/+s//wMNlcgcpZ6GpxqXsXC4HdN1Ml
tN/vJkePX03OAIBLMufJMrPC29RUqOuqraarei6rK5+5/onmDLJJq3PvKVZ/tBDjnhH/4ZrXJExV
JeBcZi7nSGgkp1He5geJdZnRjcxLhxxMnHMKX9w/f/8dF9rm5fHxO4DDUVWxkLyD4oPvcXDkB8Ou
a3EibBrH7Laq7FtoxGF9LsUgD8SwwbwmtexQzSE0BWJ/Hgm+utdOU+38CIg+1GX14LDtYeqV46pm
5nAbpIxRK1bQD/YD692y59BwZc1b1j7FofryMyIX0dBdM6JMbeJfJIAlYCDGHhBQpu8XBO+BDoN/
7KWVP7jG+A9nA8ypJdSYNqxVDBNAG1cecYdPpae6W6uk+95BMTJWUzDrzzOiKdQQxXSLiviTGxop
ESfBtWEntKJRqjA7M4bhZoK08EEN9P4lXj4jwRLBPmvxQN6uD1YHJzMpxLALelNftanRbwciAW+p
5PQxsJ3kg3f4/d8jnp46jh6QrfCFXewfsrdtMg7ltOOsXXyxO+MHRUdMs6YZv5th3P1nbL3lVaMY
Xawk7AOYVpyLv4fsKkco0eOza6XzCTJ4+tOYJ/csJSRzb6zlBwvuRXP19Q/SkqB/j0WMA/IlXY9W
VOGFZqh3FaaTNUIiZpd1mT+OcVqTWjW4N7T+nMe6N4atM7qCQrgvIGyA8BJ3Pen1T3AnYEF2k/pg
X7o8KHArmL7SfxM0+WnCXZSU6D59o42DaedndroPtC+ewyAqEBSo/mbqPH8LoUL87AC2rGyr+IiJ
+ac/7zmM1Uy+fr79i8WrrHMnstpS72YznT6ZRiVeGETsDSeHs9O1nb2ZjO4HvI3qFCWG+8GPF28b
s/96LrwN3IPlyEX18vZF97yuwKQI5bQtqVlWCArkU+PgPMsI8u03ydw++QPc5S50jzHwk2NjEkhv
a4lUDbEsqpi+YiCukgwwK7PGT39fE9/dHckJEp704i3hoHkZkqKyPh7Btdo7RSlwaNBv3pZhCd3D
qusvo7SJV87rB0Yf9q7IWvPx73/9fckC1I//YU81CQbhE317d+K2LmebseIuwRJuPBiksn8aaSyO
N0nLV7XJGgzZ63BSoDFahqMJDduyOQgBH281JW33H5f+XJDrc8Zhp7P5VRcXFJJpY+KSd1gnRphI
Q2fAqzRLgMaMC0HKdVe9UfwbIvm/TqD+8BBg3SytUkxsCz3x7V3IZyeYfAytuzRsIQol/iB+dRJL
is6Vu3eGMf/HpfOM+inh3ysNq/qosFnewjc1heS3khRj+WRG0iVfqtrfaoopIkU3GhS6TIjioOIx
LiT0jce4OBIOU5+a0kzyo46xOaBmtPVVZAzleGd3Ymg3BUkdy8sb5OUHvb6LNC6+Hq4LQ5LPmWh5
LPLicTB1R0Bm9aDFoNeDLYCFKteQJgpgnuYwR1sPs8W01tyYYlOUKrehF7eI3iBYqOOEgg2ZzmB5
+uAzYfR3Rao5PdjA79CdzpF8jOMxQSwS93Owb0cLlkjBMHD86P6+WwUAYnr0Psg9FJ4pL2NvmjLP
RIU2dQcoKgng5HsaEl5S03KIhojBclCEjlpHdgthOfC9aVOWhWuuEWug+NC6092e2XV7KxCnw3YG
lVmREKthBv39i3z/KmKBtIkNYufCHHV5/ndL1S04f3dn0PzZpJmWx643PzO796+tWGcHrxb6u6zK
vVbWv12z/+t38G6TpsChQFMm8xOLs/Vycb+9hUR+R0Eax+4O5IXxQELYcKci34T0xOEBAET9AYz3
tXx6+9ovLW1c1QRZWsBAL14vGgytEhH65MgtiPwwbILdOfNujMQxr5hPOuU2cOR4YE8lfTr0zW06
peXRyliIXKPLb8rZTTeYZNqznctqn+u4NrZFRjckD2fvS+RWzmrULfWVBqny90d1kUO6fByATD3Q
F4TlsfFfbqwR3i+ixWMChHjDb+zG959EYYOqDEX4nE+ceTPY/gQVxRo95GLmFqHuNiQFwdKH+I9i
SaVh8UHNKpa14u1NxV4NX8FfCMx0nZen/NtTbGiZlNUMWQ2/WAabhX2PkAJ4HZ9i5QTl58mJzPI4
aiaqa4dom3IL3kxddbPtnjpyspBiGQbh0hiRGkKPrDDYjbmhx/NY+8ig7SYe5FVlodf44H7+6cKx
XbLQKtoe7mVmHW+CRaC9AW3GI7p7VWNOLLZpr/y7wlXB16KrwbUFIitoH9q9J7aJEONL3xZoaNmq
bYwzxoAkPW5Bjqzw+rmHPpgQlU3APBkLi14uXkTD/OjC36/e7FaW4o6zuBD3dbF/jFXnIocU8w7V
HHn1oS26bzKFFJbZ4X0hkKrnoWe8OE1r3IdW1D55ZZYAvJyKm6Tjw/7gPv7hcpajKR5XbJg2t/Lt
C9DZA6cOav6dckdyeAMbII01xadSyfY6aBUAmTZyT145+qfS6KabTMz5Nf/i6Fo6/CAG7n0BJm1W
XGUiOuAOycsdXWcluivG8Ezty31mB2iXGIWOD2iIg6UNYZ3tMG12QMnBM6qm/zQR/r2BADZs5x6l
GAjX+Y7xMBzNdsg+KNv/sAJxAgLsgG6DXY4z6dt7teBw3cZE34zwDclVSft65SuCI+8MmFTkCdhx
5H42tNHtpWWM5s4ztD29ICelAMry3MA4PrmluKZdTy85kKpSGw92r4bQPkf5abYKu9yQubUwvmQQ
lbtsjikzY04tH93qPzx45CdLNUlzhAXg4sd4FazJBADcDrgj2KXIajiGKm83JaEBg0y28zWetfw4
DuGTwT25Q2WlDjbwnz1uXfnB+mi933TZyF7TmkGq8HMu3kPF04sIQxe7CFbukTil4qboeBobIc2Z
UBlbbDtttzC/LGcbTLqjo9Sad14+FbuoHkzcJ2MNHZ21gpNJSDw8dsLGRKUts/Uc52g5ULMZT64c
Fg5qlLzUVr1D9N19R0+cfM1yVz1/8G3Z7xZXjrAWv0Yg9oGivjyC3xfXJNVG2ih/Z/GB3UYita9V
EzY7v8jSb4PL1D1MkVZaZoywGjTwzzgcv/Mgqs3c6uihM1Nr9f9wSRywJCvc0hm77FEkZd9ZKfMW
qGZY3hrVVlcx7+uKtvK8sQah9yrL+i8+u9IN64LeTBRxK6MRCj9bo25nE3X5369pebJvtyDadB66
D043dMguV6ChtevJFC7OTS3VZ53kMRE+srymph+2kVEan5wWuuXf/+gf3jdavsibmIsxOaCkePts
UpkMPdlMDi9P6OxpfFoH9AHuPmlz9ENRnp8RTJRf4iZJzlVrql+jnX6LJJmfK4UCZZ96XXNtZD6Q
LssuztJqFegUkrfSWWC9wSzb7st8EFsjMbLjTDrVUzlYyRMbzRVxUY37wV0Ur02D3++jw2NdPmQU
HR48jsuue5o11rIlmljUatic9jQTm9lZ0n1KfEtPGxJLADV3TCTCDYsw5Fm7t/zjlHctLg3NkXOF
B7aeVzP6jeq5sMow3FgF4K8thnHTutGmbYwrE2N28zKJbNoOjCP2M4Pvdj0kuLPAd6knmUb6SwBQ
ntFLkT6XE8zlsI+GdY3lt9gYteggDvkZ1Xti11j7Aj4TYmGoj3tqN2e8S3uR0n+O3DFeq8iZXmRB
pt2KiDZBVzMNspPdtuG4HcpBkB2Xw40FiGnMG0dMhg/vTGKCrJWTZcfAMccbpFAL6FzawT23DiNs
kjTpzwbhT4KudMKMjxYiHM4DVU5wsAbo05vc6tqWH2j06ZEKIb2nkdP8Iglq9FeaH7fJRw0skfHA
6K1rkcGaLtv6BqhSAhqvakt7TbwW7qd+9BeYpCtrUhxBanNWsLVxhplWAzNzKgVpziIdajZGDM5l
YPrFuido5yYhZMjnqKH65tDKejgieCN4y/bQL8xB6DpbE6L8rd9CYTyJkhnbNp2zSG2i0KvNTVTn
ZrAfUWiJvZ222QM3j+WwIZRvJkM3NNd8jSmM9VK5P3Lkb4jt//6JvWvA80JyJrckVQWkGE4obz+x
qlYNcnsptrmIxSkx02JnuA3fCyCWa3vOoeHrKat2gk385JR2euT8KI4fXMXSsXrzWbCkLM22ZfDN
sdm5qLdMp5mBuM7BVidVd8zSIDwViTS3mRffhP1YHO1QPXqtEdNNDUnVmBrUtK5PGEpCWl7YwUyC
Ptf+/PtlXZ6e+NlcFTUOSmZmE+bF6amqWf3rOcQwpfPxZ5ZO1Xrq3eZu6MPsi8QRu/v733tXu7DC
cVJjg4WRDbbkMgS4SsmcVM3gbj1/8q+SMUhPjRllX4mUs9axrPk2Qqe4wSkXHts5hyli4o7lmCVw
i6hUIPcbkmh+VrrJH6D7JI8yr9oRM6u6NvOeNaLGkQpSGuu0Y7bC/Ohtgunz7kly2FSvkiK2CvbM
t++T70yyQr8VbHHlzGpbOm7jHeusViDTiFknz0ZH0SmAYt3uzcyeH2vev3Dl9rOJs0eK8ZpoUajU
6QgKdiMGDrVrOBflV9i5o7sSgJ27qEhxcWN0+RbiOUzWQwHSeVV7TVFuYrPqnpsC3XhA1s4+cEcZ
neq2bQimSctouo/yBddYWuBIVzOErS+RmkcWvq4lF5TmHVqikEQzwvTGsGu3ZTIF2XaA8zAfQy8r
ujs/IAcS7KcnT8v52t9YZiPktmjCEpjcPOTfqyqJq12SWem8DThJfEdNVGSHqU3g+Su/oXDM8My0
KxWL2Tklc2CRMuY1+mpOaY3hOOB50bRrfrBAZN0TTZjme9QUiifZE/qwY+sT+amAjIBsd2Cst/Fy
W95kng0H2DNjRBmEo4/fHFPn1s6ZkiRnSVNi3PdqGTChdCnCI7M5NP2Ksa2zzbqYHDxiHTK47Ihh
wTJOs6xWQxZ740FUcVac3Mx39DWeqB7L2zhX+9Ecg2vLYmnXZjUv99p6CEqfgkgTfAtrOsicf1iA
vDspfXR1HXiPjT0Vhs+8MSHwwMztA32x+tGxu8I4BCVgmLWdyFTiS87a29HIq2kNh62FoOKbTrIB
UWp99WLDv2sTOAYknZUpEQPp7Dcsw+38VGBNxdafyewOJeTQULQPwzX2qK5Zx0BO1uWoinaJ8pXJ
Kihd9OaoyxXp2XgZrR3/qe+vZERjeEW06pw9ug3hkdT5bnSacBTuXdGExWOMZznfzlPW1k/AUPv2
znXLYtjXDhsT2YGR8SNNOLseQ6wv9VbPraO2pILUn4yQ0JydXxfAAsvcagjsMLoMR8ng0CWDgNqc
y4oc7W2mHfIFHCuNEEiUrU9KbKz8sb4DJkvasB1rGBIJ3aUrJLGpuXEh8zYQwpN+n3PQJwO8AXy/
r5JkHK7QrAv+wzTtG7p6YRnskKx5ya6cq+yhYJsdNnYR640kS6+4wyYCOT7xeiNbmxPxuzDbeXWt
sXfD64IQXrjm8xQ/4J+L8bD3XjBdWa09V4/GXCkYXHyb4zFuMFqtrHnUxn7CQEKChNe7jMemdIEl
aDcAyz94JM91djVl+9lKs2iPX3LYjDT0858pFPl4ZY5m5JzyalAMU/j/rw8Eyy0GrdgA9WrFNXwN
i06nAw6sSvv1SEN2vuXVw5udI/Ij6CLKml1INjKppBAqrkQLwOKQG0HNos6phUPe6L8AK2rVOscC
volIWr7iQQKh5Y5NR1w4oGMDL/Yf8YIK944FZdBwn+GcwsxZRjEjU9CnbCTsM0u9tt2EYe+m60Gw
b15XQqYg+EJK2Z1wmoC8DB3ZOEFCBzBZULdVtoZnIEjvcvR/U3ZmO3LrWBb9IgGaKb2GFHPOdqbT
fhE8pEXN1EhKX98r6qmvb6OMfiigYFw7IxUUeXjO3mvHnxq8b86lbdbg0zQW+lcwzB3bW4eIMIF+
5Y0HV9eNPDXYiaoEmqY37vphG776rqqJXiZ4rodgopwWAy1AC8yaOXiWyY4dLMJuOc97jX/7rSI4
/EML23vzq6Ht8eEHQAvtAFnAlVCG5pYrrKNgn68tbINqBgWUYEQGz+SJpvyRdbae9pvXjW8h497h
iHiDNMzKELidLrnlR8e6A5yxd+p8wozGipmSmfS66VlIftEDYhcqRuNWxbgvhQEWH1f1z9KJrGY/
xaCzkToEm/9sT2q6aOw06KL8zdFM24YxvJd+KXFoVah43Llgn7iF9HU7BuvDtO+DsD7h1BPjLq9n
XnU62TpO82UiVTmoo+nZ7ufpdRsH/H7jUk3lfdyXIwJb+gXua+yN/m+ebtBeGy5YQGYpkt6sFWdt
gtZpu9N6HD88bxhpN29LVO89MU322bI2oMkb+XXhC1pYK0sxCGn3aAyv/tFQES/7sjY5qQMKtyBh
L613JjDEnK2yrOdzNffdp5E+gAPsZmrWewP5fmZREuuAo9TRyy7Hc1sB95ko0iJ7JL2EHLNtH9BL
wxy6SBwE9JAmsrGHyEj4Rl2QVpXVg2+fbDIP8OhGduq3EQtYjrl/8XATtBeL6jQJ4mbg2bebmo4r
SliNscR2P1eok4tPJENylM+1jocL1qptQiVbTVRs0/xZxbW6Mn7On9eKd3S/hqXzVMkmfF8m0Zlj
ZduE7KzdaD4Jb8QSNDb4xR9hVmjw+ptwy101+myxErwveT09WcLM88i1SHE9Smq/G1wn2XobZUZJ
3PCF7JVGc0YX7hc5zxnU3y0uSJNVhmD4LqinF72Ab01CIXS0Q4VXD2z6BpK8YzwFNsSZTHcg3jT+
kGXEc4ncnhYl/WE14gX0t4K4eId/BQa7OpslMNdtWfScRrfdazdsOafgREUAkHMl/AhbekHzLZ7p
fa8aSV1a6X7NDyXYEKIz+CNcsIsPCSQeSucyuG2PS0LL+m1VhERfNX3v9TxEoobG7za6wSmCv66Y
amqdqPbb4JyFG+oP65aIEUNBmXZgju2HCnEhmMPGcyl+KLGuqyB0nDoQzka61RtMiAEgxhXsxcbo
E66VuVMqYja71cRcqCJaaZAZGswXImg5CFsmIVQFBQ0vb9zCF2RH05KEAYyiz00ttf3QMDaT1zmf
wx9o12LFyNud5I5Iy7akF5EPDTLnfvouJx93cTB7/DRu+RtBMgRr75clHpYk6rYRhNOmxynxvK2G
nGT69QWy/zbtSVQ0v2Yj7O/CqZ9z3hY+Vw9ZIGF3ocE0ezWZ7qqr5p3d2d5ztm6YIW5dbiR9TKCc
e6u0CZfBcmLdu61Fv1zEOO35GbHdnKoFCtXB+B0gqAKPfdr0y5oRoxdFl0nATDiVbc2zsZ0mfy3o
vu7ob1bzSfujzO8JI0Ny4NLVahJHdWTrlhOqljM9GXPuutydXjbTKmsntt7/EDhknAM1n2U/b9Yg
uoT3PczwX8jpmSTHad0v1chKpaSgOmo3STk8jll5A21veQfffyIXeVP+lCJTbVrk+I6znFpMdcuB
XSMc9wMJbGsCoplkK0GkTXTK9Bohfp89/7nHIzXs+PzWaQp0Pyc9Gzl2Z61vXCrlqzQL8OOdSXQF
3oYBz2IgGE3WaR6ibfpO49O+70jPRqPO0BJXZkTM2FPehHN2RNIuGWs6HqEAY+BgFPFUAT2H+icG
iGwZIIB1MdGAGEcZHDPlh83eYixanvkFw+ylm0v3jAAt2+57vWr5SDJMMCDrcyz7CC7Z+U3TydMX
o2rbAmYFKXyp/cbdi8kwoGzGuH3DTTqJUwsTr+EdLbzvFbcOonEtNATpZOpteNAWgWbgn/y8P+HN
G4h96B3RpbzsHXE7oASafE68tQE5I0NZf8/xN73WcdSSmRTOob3DBda7T3E7sqczRxvzXWgZ8bUq
/Tx6UqothwNWL/Yh0B5yORU98R3vNqOy/BToVj5Oc+P2V3Zw+jAkb5gHHTVxdfG0D3K6ZURIKILB
236ooPIHuzjfZn0HuzdSd6TijNTCyi/qc9HAzdm7TBqeZE+sG7CcISK0wAwdc+0ikvpOxrMvr31B
jjFyaPRNx26cQfy4Y2Glfbeypxae17yw5FG0FEhi0VzhceMSVvR+d3A6vJaOy0UzXYI1FHtfKH2H
DZJLBGew49zn2l4yui9e9H2SN2hXttog1DKw+xSNjTpnrQOTFXorsBXbroKX3uvd7iR9BGN7LiwZ
EXmAjcjM6u18uwWderfoPkCCeBHDSidrU24/7KLCVqELmV/QmxKlalTJI7R6jmzdzNEEOcRbetBK
rWVB+u+iPV6tgnpnyvuP3L8xCExtae8BMpQHmmhrfnhGcys1WkUIpaaO5JHWavoPM1C/nbviBhEL
oAFy0e9vwYS66wq1t6wsb4iow+y2a/0VrE8kRLDzx370k6XKRhgi7bTNl2q76WKDxh8+394GnfQN
9pik1Ll6Y17Zf3JY0UUabKqssf8Z7bE3R8YGscNVbGdHRTnC24dPAuXOm45TZwpSSyXKQO04+W9d
DSSh93NfkUfred5lqgW5JbavVHGxyljjCcdbRBJahAIEU+XipiDvWhRrkzU/5Rqf6gHrSUvq4FgV
R1X4dnll752eNVeJcD+VTfCrb7Vj5alNku0n8j2bawHg+USfu02oT5yOAaRnk7VMHsJDYai8d009
mEPelTr6HE9o/dJoU8wrRpurwp6O/tj9Ds06trAQHSiahaWAZ8yRv31e8lktZyZK2V2jwiFMStcZ
fEL/PHc8OE7PfXbIizrah+UsFqBImygPRc56SLOold9ncq6Iw3GGIU6Ny9/xKpdfuhERMJ4scv1f
xWwVb7PfLEQ5Qt74RN9Ovgx9Z/9kVVQVlBCCGXYYfNR2ppSf5EOuCLwlfIX46tGR48lfRe2BY7Go
DwR5amvqCz2a54zawk5dl4Bl8KASX2bg9I57xPIABK+igBN3ErdZdEfYIx8H2DERTgUUmDgdBDOR
JHQ1UblkIonx0WuABiUcB+VC5bE6QWpo2734aLoMzm2CHjpelww+HHGWWfNEFVTdtX5kzXeSwO1T
TB3n3uMIFjPVM0ybJ0u7kwsYy4JX4BaufuntgoaB5+fjeuw4WsQrUx5CKWLUiBgzciue9l5ueu9R
VWtwNOUMIsQGtlqceGPirx460H2GnJxDgKJlO8duBXG1c62YcEbQp/mrxCC7uxFfFSVmIy4SSCf5
4n2X+8mwjnaG7951uosvh0IAN9xiticGeadIYF+lLUwXiOiQxX8Yu60jXaVAmZR0pbfpgz/GkoBk
aX/Xk4isZKbSuaA8sjVo1I7wF5oOxR02SuKAHF04676P3Dp8iVc6/BDONGoV5bLrB0KN0zWwIWMc
N+WFQCm9wdr70tHXDCoWjN1udsCZtvWt64uKMhR4XxYtki33I/hdKDkHjsMqAspW03qGOVaufXVW
axXXuNximzZ53EJ87Yosex6wq0UHsmqC86DFMKVlli3f5EZ/4dAz8F/hekCsfZQdTKDPcT9b8QMB
39BSaVULeu3orzklI/11iFsOK2osqgYIsiJt5Zxzr8nrZdrNSmTtU2RRMJ+Hss3cs1h9YlesFX/t
rndG2Z/MdtsyLcxrLdUH9+VzVM3YkXdEMNpv5AeadT9pKp/94ii1HRRkO70bVZV9L8uIbdA0XKcY
OSC8T60oK6FNQlk9MXp24Qps0Ktwr9A1u1pB4dmPPGTxQ0I7zpIwy8o1gc9giIM2t7zBBtz9zwY8
EeI9e90IfFRZITEPQ8Y6lXURHAUwsvK8GX27I45TfYG3Xzk7h7nJmAybY94LTU5fYjD4cQzWOcqB
WLJYE3Ji40TDSJPpDCGF9FbhD1+2UBbrbcgYDDsz9mwNXUCy5HFGWCsPAxo5jqbAzNPDNOP/TtDV
gPhwO6sgJW3RkJYiGfVnMXAbfmxru3ozXVV+95YqIKihLyWZXWUYLQlG5LA/L2PhEm87avnOaAqy
jBcu/HgA6J+3ts6ZK3DpNhcuOjMDPJgQ+9Z0xAjRqJKXIlaLlRaz9LAN9kQD7YAdS3mjOpb3OHWy
KwAloe7sZuDenvWL8i8B58ZXQmYIHcMJ7v+Iafjl+6bMWnXvezRFDq4q8hX0Ajd8aFkVEWQr3Ulz
BRzrb8+qilGlC1y/bjLSkAdzJsrhysIky9CxwkV89caheXdWyUCy5RX1CRMj6DfJpnXWZyfvuvtK
Wk30NmCVRugRyuFSt5WCvkklC4d5GWkFhmG+QBdEIwqpcFFYX8zY1R+LCAXWKD8qf3Ov79qjUtWW
PQRmZQTbdtr7sbTGBrgQONGDjPlnd3w0NzpCXuTzFLmsMoiMgfWMAtAfjnSOCmL3ooyizdTavnc2
O1pTvhTqcE9Y3jP0E+FQHefxB1o4uA65bkr7dMNVEnZElOqTVAHwQ0PDuOZiqGfq3W0mIRZ43nVo
Npd2l5CS82yNs+kAKbGHCcVvBP2pu/FIs56h+o7J90jGWiGaD4Q22zmqZ+cHvUFkLHUWYUHDhgw3
cQNSV0LteIeIXbncmkBqPsFQcL+WgwllGqJnVKmZR6sCLtUQ+YkW1tmotaxxvEh79ItUheNvWt1a
PMdeQRZiEGlrePE4nML9gDykPQybAHaP9dYDlT8yh7/Y8waLgFI3ggVoRY2891oN6lbXQ26lVsEN
Z8d3rc9BxvkFqSFS6MunjerNcFn/NK70My7R1JvmomRv3wMILj5psE6UAdFKVqnX3Xg7BPAeB2C9
8E2LiApzDQhkunPVYrKU1C1ukdxq5FOuBFFcaoTnuKONIe4JGSj6C+PpEFCZZ7f6QcWDGB5sIjUI
dZrXhSsNwOnp+2xVsBXWSA/HTqIUr5VtfWtCclMRXOr8SIXYTnRElLpHm7rG5wxZaknFYK3BAb4f
gYpjDSKLV39a/FvPgjA8mntbcOyRW4tHEHu4cKatWwHHCLOGX+hhKuKxPHBpgGqavj/xG5cK2E3k
jvsMn9Vy6WsrwFWdefZ2mVxnJuiqrsL4TEZpiak5sjNaEMUYWXfFuAzVIdBaQ/hjR9uuCxTqD08F
C5U2TtWeSqKZ3aO1di4Z1xAHavdR9dI+U1eCup1gpD9qqibnpBtXIGB3Ympw4rCi8Vs/opx5IEVP
1xcTdOrdr0rxAzWwKxPZTpLEprp3PmfekD8vUNx1Yg/2yJVhqMr1islzao9j7gXJMHCmk3GmEG+t
fXcLJmvaeb0jvqv7stkhZ5POvdJNx6CLmC6HG78h25pfpT59s68wCKMvojU3iXxGByptuBBCzXPG
dV9RDf/oqkb+sLs5/5ZBXVxPkaUzNDhhU/yixTeffT074gDRYGVpxj2BqTIu50/YhUBxUPARE6X5
Zmj5ShdIFtMgKLhZbo+J3wfD2S0d8aWv7O1XVQzTcB4hi2q0HljtD7zPKjzmBR3y1Fkmj2jOqtLi
2sW37ieNYS3vQSouHfGGmYyO7TLYHzRZ/exd9GUXfmN2u2Z33B59Mo1LZ3YOVQsZ7UWhSSLd1wiz
fIQu8NOUoK/YSx3tI1wtWYne09ZvzZBUXkEfnGJu9A9lKOr7sVqY/zEerr53sURuFKyyTWvjiyMY
eBIkJWE2HlT6wDnyMPgxvZNxxXeDgVbCoGIMCmW2jiCn+XLqBylC3R02ZtLfFoOz4gmnEEw5SyyV
uFJKzmnImbMfgMqRnEyfTRO60WdZeAoIJfql3DGQhGCodvpFMueMwEcT1raD1LzYt6hz7vUr8YJk
Y3dWFd9LGlfPWVuFihkZeo8kZgzyBbhbsd6RkTrHJ0OtlXJEcSJoOm3+j4YF+zZmzqz2Nnb7U1xC
mrkU88R43ytuqM689mc3xWJv179NsJVVAo6lUYcgaMPtWhaxlFtCf9zPECsN+lR0DMtSjez9F7fp
ck1Xx7V+cxpzn1LWPEJ5Q61of7olBhQPGya/kpc4VqeigIJy1w4ekiXT07BPRF11cdLUja1Agk3j
57EF479rQPARLSAVGbEdUJY4LYvMhRMvDWBAA7YCwWPkkSFowd5bdk62aFyxqKVJPG5670KWMETt
Ag6EtWPDHtIAupF3BKeA7tRGNUmAVMf4G9Yib9e7HjaC1IKGZNNX5m/dI2qRKdjJeZiq67woD+4t
eu7iWBNw+ohtLMx2hNS6VkI29jDv+YNxV+Ia/hlhZSIfeDP+qXJ664vu2bgAe22VTtmjs4xrl8um
Rm+ZTAVgadVLLpk5w1/IvLNVaxj9GEe9MJlHL38opmYoD8s6TvroMxIhUj5zWjJxAf+GvGDRLfo5
zNV4zhYD4bj2VxqdY1ihc9FzMSP99dcwTOkdWiVjIiTxaccceE63cKA3tzgG2OMQFAU3jaHpnnE7
Os0BntsivhsnHD/3bH3vpC/OxR4HYe8yMJq8e+kGUN3ryGxvq+wj54IeWFaMFIiHQQnr2RbBTkKO
52hWskknMGfOifir7idtBp6VktPtdQKQ3aS1Wyh9bJo6Oo6SyVwC4a+OjxM6Zq5TXXHLSx8z8zY2
ovuZjYFmnsrQUgCzFNlJoy8eSAZzua70kRggWerIv8Lx25jEWvTLdtDANYWcgOZz5G2fofAGCp/d
uAThBzeh3twyBrqAG0etowsGLCQkWVcybwO92tGTLnOkMMaZyz1TpejWFnWdx1qx5BPUm2yURSgR
GdwuQPew2qCRK+2Q91rHaj3IOlvkzvCfPDeNs5CH1tWVPOuulne2gKtOAnc8fBgwYgRlLrVVX6jc
atoW2PEPFTvxfCBTICpPzUL/hs4aY9RUblq3j1LY6JQ6fs/wKJCwEu5aMwNkhlAMd4wP6RO2a+b+
LvPK4/OIG9e+HjxypYDFIF8g8QwEZTEzTd9ZHv3rZLDWzE7hOHtwLdeIRgxQa487FdSCfT8bnnhj
guwyGmXn+7EP7W/ECt3yY1dtlr9J1266mX8qWnAtEyMBRgGxI/SIf+og8srmzubM8b7L6CmN9FTS
aQnmi20VC/7BLv8F9sYwqXZgG9P4cA6mg9hOHeZd1jAic0Nv7mXetvBUdeTNtcskXxXvLAV8nn91
7DrY+2NHzAiRy+Prfxei/Knb5rDBZMcHB3+FJCX8Q8RRN2sdLkxLIKf7/q523eIshYgZ6yzeuR5r
hiitMPRNGd79RUIi/tRjYgi+KS0D32E6zP//42czpNoiv+rgEwfu+DgHSNSyyXdcWMGxTagrJ5ZB
Hc70uzwSxa2zdAjDNTw2QnveAXMDCIfCbUI4wqq1A5TuEa19btlI5DQga7YdiuziykGXP4+60Z9L
4ertwSlKWL/Uq7qiiFcImI0D9IV5RkjwciNo0RG9o5bhIBcSwHcuwx8GLAxpgv2QmUY9QDOXXyBC
3zzaPQmdxlqQh6/k8r0WmLM9gmimXx5ypoSGbvsFEez8xKBjAGRUGvIN5EJucj5OgvABpKXkgkib
R82XFBbPlChb/12WWRilNjA1vcPFUH7fzOZ2645i22rfaTrjDL9hHEUig6761Wwt+nRn9eynmfRQ
JuHI6ZYXmQ/LdnR8ZFfs0Fn3LTDkbiZjp61vKFdQl9u5BP4OAlx3NFlri4a2V2XOoVn6/msZwrT4
m+L+X7qh29dO5JJ7A0TcbI3/fF98er103wX2zprccvbYaFdhRzq7PP69N9VOqsHp/Bji6usS9sWH
nzXi0ObbPRQ/xs3EET7qgs/831+EfzlCbquR3DIgAD5oETT4//xYkp6JS+vQHBChqAcOM/stluV0
9IGzgBPtxyPhDswXo3gAhjZn3lsQaohaiHYT15Ww0l3deH+Ry/0pxuVD8WrwjFzYYDZokX9+qMlV
/Wxj0j9YtcovQwzrlptCX54lm+JOc+k8Byhu/uZCuL15/9jSADBg4kCdhhsWQOMfUsFQTBROBPAe
RkVTuxhGKs/KHx7Q0iMnwe/MBI3b8yerr4tL7y9f+GcgjUbtdspDYYNAdeKnoLLH/TZU1Er//av6
vz4deA/2WjhifGF/LCAHMXTFFNQ5sMM+QnAdx11RNf29cut5+YsQ/l8uS6o9P0TmhseAlYHi45/f
gGTILL05Z9O2Jv/HPPZ+jvt2HffTYoM5X6nV+qJz94Wv1vv2FucU1Uownc62/f/31xZgi7B7opq0
BZiKf36Siag87dvEIWWFnl4qru60m4o4TqKe+Pr//rP+fSxELkJI4sHcm/n4z62Z5uSMukJuB08o
LuYCeeiuXUgu2HUYq9h4Kvk+R9z4Z4qBv/zsf2kxUejHtyeOMBLnvvjj6x1NlDF1Ys3PhX9jhDMA
iNylAQs41uMeNqYl/7KgXPfP9Y6Xno62i+UK14P952vmzBLEnnKA8M5lzTcI4Ij49sXu9pPXUNN7
xbyciVu2F8R/VQ/EvHW6Iw0srvhciexzG/lUJK09d/+RdE/Bk21V1ZgAUKdNWVEOsGqYBBB/SK2Y
ZnXNla/wp2G8ICOrrb+5Sf58hmBMHWYS5NGg+WbR/KFnnSrDKuolF3ikzj+472wtfD/s02z/7bXP
A/21j3pUls3KntYI2aIYi+lmEHavKAkBnM8eudAjgaj382x534zIy7+wJf+vD3krPPAr8j+03n8s
aPThTcOY+zh3nXAOa13M66vdWYLQssk44wXz2zx9/+8r+18vNI+GJeoSIwgJJ8LX/s+finzJHnyI
P0dF8NiZzo+iMvODF2q0bL8xML/34D6fhpXhyU63twujhvB5Yhj9N7vff8zJ/3ufDW0PkBX7y802
eqPP/vOz5JZbdDbjp2Pm2MjrOtSBV+jz7n0A11ncqdBtiuvGna964I3InCMOvFLAtkcmmVaCKcYu
xhVPPkNhx8sdgleGGGjIBue6KHityQriHl3dMLKNW9UYPDBfqbdD6EVjf9Yu29mOtDVbntxRgfkr
EHDswm2kbayMWwz3DSIHcal89rlLSbx9dhdsNNjSUdPf2W2+ho9Q0JlzmTN4UIC5gN7ibDR3rDvE
9+N7AEpm/ZpvpV0+dkNLQ9eM63ZV5L6EV88ffO/BnRAykdNgh3c5S61O/Fnix+ugg6PimJfwVeDx
zlIdN4F+QtomTUL7EmfEgBH2+Jfl8edWEHLcEhQcB1j6KYn/3GVXsJT0G40Nb54ZFoyBmPxQ+p7Y
zHJbQLTyerx/SR/Y0YLxSXoWgsA60kmcFXN9tU2k0fz09rD8pRT489RjH3Y9AYbphoJAPv9HfYLN
0wa+lq/HjeiEdJpyhTG14m3Nb07Vv2wgHKR/bInAN/CiABjhakP9If449zpAh80YTvkR5ZrobwIw
p3vMur763XiWWvcepgikXCXqsOeZXMi3eI6K6DLTIMwf1wVDyrGa88D+lkcz920TIDZ6pv8mH+IG
WV2SxznI7wpNkvO1s9rafO5l0df7njLZ7JUaB3sfkBXlpYG2KffHFRbSfdbRb8fI8p8H3gEBe9js
LF+Smadf7oXRAJGzSltuzl8LKudtBlK7nsbRr7dX4SD/3une95jrATRxTnEVt0ffwtKW3saj77GT
RR8Qxemi5I4AZJfTlaOwa6fV2sNpa765Te4cbSfMwkvtrKhwMWllRPJV+JYw2kM0ofb3xkck3EPA
+Jza6shEDFTlKNc5ZB6Vz0R6etaSvY4M7Y8hffc6Cdam+2k8e2kPaJAGckyk6j/Hg4shpe+t+bfq
GrFTW6zrn5wadHwaWN/NO2Mat08mWTgEFhRlllAOecMXVQX5Oef61Jz9OVhevE6FHGtZ1mVnT2Tm
l8fOyhbfYZFPvGqeP0deG+uzZnropUypx/fbYRXvehSmMglKTWJp58sI/nRUe7+d2iXdpyum9aNF
RfnJq6tB/KqqCDm6JfsQ3v1MgEaJs5tMkF0xOiVDCBbL3UpDsiLNTJtwJyK8pXvkNnWPACubD75o
Wuarg6GvyPCHWwzSn9lK3KiwoadVDQGTq0fEFZ8isD2OUZ44/pWozI8hF9YtsZ25/RoZ+sA7QWQv
/axQZd84ILfuVrZJqzx2hnBQ0L5OcMpNubpvmGdxHLvbRNiTMxRnsVhbtEfXF+GjZlzHfjaXKjrV
0I6aNJDR+GHKhblj4+TcI3toDtYOARxzB4Rrk772HECS0AeoWzuL+293oi8h2qucVU7mUrD2F3rs
AkNWIaTZdZ4sfkxlWyqsxhoGnOMUTZNUg9MxvVg2sSXs2XwNsg18pMRkv7kp48v8yS0Qv9PXIXMw
tTxdjnurCVaVeOHYfAKBSx/XaU1xjZbKxz7Qh8HHVpJaycDDJqtId9n6SJ4qQ96ObTV6pEeOECbf
rCfTieE7t/8wvnWmVlZAM/7wqy1wD5RR3HUEjvNE+b6pk9VvlGBALBeQR4sTJ27bUD5pmbn5vhy8
4hI6lVPt22lBbmc17ec4LNdzi4zgF5qS/hxWUcFY2K3AYCsPXsq59fgGAZjUaC7xyUQqtbjHbiSc
d2u0Y1Lo3RVuEHNKLy1C4CkYFUod/LEU37AVLgtpkW+0Y2fS7CZlXmynFjAtG+XcIem0hnSdRN/e
0biEFyk2IbIX7W4yvpbLSMAZyhYWaTRs7leY1XTUxgID4Y6GGo+7RbaIp8zJbZMOlLFmH1bGMLyC
VDcw886qJ6uu5XpaDa0thGylOyHyotOBhQefAqF/2cTTCLYCoVGcswvFNzmPyPzxrlXFqvdQLwl6
ITKwfUa137/7NMnErtuC4KVYTDgkXpR31+3mnt/ZlAheKiq0I7veVJoUGVIuL1G0+GmLFeC9oSZt
k5W0yS1tVZmb81JG9Ts9LdskdF/8nBy4pm3ImCHzAqsiEXerS0tAKxe2jNMWX+sKw8spbvriKyZG
LDRZnGtCtOpNveUlukCgbcKw8zFNbFkVNWubfz561QWBGwyEsvJLN4AZgncWmHq/ofw5bDDq+71o
KiJ3aWXbGQF4ZbGhtnTL9XnymyHeZ3XoP7UqZ8TR+rJ7GbMwcNPBbm/ykA2tdHKb5UzwumOnoH/v
+j9VRd2+X5pNqLPjT9u7DiVlCDFoJO5B8wq/1AjykZsgWSpTWvi4Et2JPES5aAb43arWPAEw7B7W
jFZo4pg42Fv8QZcIJRDkSjvof4YyoEYyBHx4KaJ58awrw/bTyin71jTM6pMZRBHbD7T0R+RuAR6T
tdxeN8hezc74g/uJug1EdbjQiThDCrvp2WP8SskWDF1KAHpt0b5yLXdnbN9qSeaxRX1l1mTeSsO0
lH3cGPlCSlT1a9AbWXJ218tT2ELgZMOyZpIZTeYEXxzmKkDmByhBF/gLFr7KMOc4Yrr2xalaXPoL
er5uz6gzTO2VUQ/pBkZ9GZR0l3SIWlTpbFNMm32YhPA91tjfnvrWzg9WjHAp2Ta7KE7rRKm0Q8jt
2AdLeQ2XU6YA7rFesPlpz0ThQfqTDMlOdYhklqPbfeB4GxHE1IrnLHs0Echt6jBCkij2WJgu6wB/
AXfljDNscwtz62F3/c+IIaxNy9f1dBKuhkTLJfQy/7MaI8+gt54X58m4WxS+ZiFLL8H7y6EGyone
VrxkIOUDBBhpWWb5i1ti5sEBvpjjQPUwspFj1bpF5ZU8kYnWp1CkSD7VzP0e4hEBUMqjnb95a2Vl
9a7KrUUcCnYJ/o52Yhh4uVXvB2HwhtrGtUdO054UnoUkn+IqG995dfQaN2fa9vi/aNdPPyt0Wi3e
iz6znyObnCoxA/ZJESNJMgI4O9sdAdZfpqAg41S2iNkOjpC4PdYIEBb61urm8Igbhmd1nr9U7Mo/
0X6XBQ/R88OjHvFwIN9ti8NamPlNSDv7GThbbE4ZX+leVo36XnFR3A590XQfIo8Q+Q28mU2iSOOx
sCx0DVEteItbNqeKXpjWhbBRe3B24cMIpi1ZMHZCB9e9uQquPEyDnW3RJ4t8oDKZuPxyGwbo9eDW
4HpewfVmzG4t04vDNHfhp6kqG5J2/ZJ9rA69kb9PtuWr2FZN4lAZb3dLV8HnBAbUnoni9cmUBN96
HKY2R9XaBeGdymBJJnaE4eGQbT6eSVNEWP0i4yJ9tsqpBM2rpnV7xsyngA6Og0/EbGF8wnerZmXO
HsYleSSAFH+ZIe+j3Voo1z+WphID63ykqb/ZAm3nFLEO4lx9cprSzZGjzeProtZ6o2IM/KRxbx0i
ePeySPJVMQ5vysmgO6N11pKl1pv+wErhDco9rnyEGqzLHeOc/juAK5wHjrGX4NFiqKyTqFidhw1B
HVvP5iiTtq1TyLt2audhR5Zn9i0gFvmjZzsJdosug+7arov79D/Mndlu3ciWbX/lIJ+LCfYNUKce
yN2r72W/ELIssyeDZAS7r69BZ9U9llxlV77dRCKRhmRRe5M7YsVac46JGY4BD+ZnWbhE61j1tMlF
O+UnPwP1uSkqFutzuBhCrIjTXGzZDzJ7a46GHV/yoV98dHPDtA0ki9aFxgz+whBz7ZwpQTF/YzcJ
2UZGCszz5NfcpM16lEZGkvpDFVk6yrKdmXcOSTz6Mm+CQrfR4eSN/6wlU6qzOCGBCGvAMP4hTYoU
B/CcLRrlBjAgwhVQ99ahx7gmuExjzhEbwzQWP5rGol2uCsedGqLUYuVvqaqJKKNAj8kJTRuF7x/0
g7HJTdQNW/SS5PIOU0mhmOiYVZ6JD0b+UQ5Na7BtaZq16U1bXoCU1qoTSR/Zy6IrkzawarPX2OVe
R7hrlDxvDGSyZ21lle4VyCN3+NY78TBsC2T8w7HOF/tGyzPb2VNR9az6KNwmFc5oP6otpU3wyUjt
+jClme6H/BQbj1MP9OY661OfEcRg1vqWOFG+O9c03G22k8vkPLOTIL8t3ZEoVZfVaziOfpmk9x5m
zNUOKaxkmxW5Xl1lC3qSiwpabLnDHZKMz8aQCI7j/eynNRpo0D9emcbDniFek9yW4LGxB7SDZSiG
Pm4/71zSaXMkhlPpM5pNjTXwug+ID3aJpB4R8mvjNXzWjpZWmTc3ieyRsROM3Y6RNTK7IvWZfumT
ndrNDepHvO5LijSA8jKrnvU5yYLfJWb83EOi0kfHYvieawVQNN53UOokc5AHJGqPVK25BALxWWDg
G0NmxvpGZNPv4Lxr4+zHjg3kEOYEcER8gB0Qtz50xgMO3+U4z2qfz8Xw2JM4ELET5LdjKtWOaUWs
oqAen+HMqAvq3d/5xv+ny9MAAC5G64hO5YeXq3yXDjNRd+RHj8iXVKOBuOhtu3sY7bR/DIw++VbK
BuVUk/XnmqV9+3V75OP114kN/RHE3LwR9GfX7skPCBXap3PXYZba065p/BAHF10Y6rEj8ie5heLR
bhe/GVY1Hpp6ast28+tf4GNbYu2CMJ+h2DHoShNj8f4XEFQTOpD3GVwYanIk18lJy4T+FPDSz31X
DZ8c9uLfdN5/QiesV6UVBC7MZVxJmf/+qgnWPJNkPFDzWvHIxCY7DSNJIiZa1Wyj55gcktz3z3ID
uEaJ7PsWtET1m/7PT289FDznO6YAhDGpQ+vXf3jrfX/ELMyd2aeUoQ2hjUDdzvRRDWMEALFdzlrI
UfVt2trd1ypI9CuQKrLf/frt/944/vH5p6gCagK6gDmsS5PswzsBl6VuDAOZeD47s805ao151Tsx
Ll87px2HW2Qrphd1tFOc1SMnv5lU4tmuBNYkL2TeG+VFaY+mdl3UQdN/G6UoMQFnrpecJbZXLAdK
gHkIh0BCgBnEUhKaLryJxTtFj2SnLguu1s1qW7TIYiJNGqV+tkw+gtqpTZtxJ2zdjQ85MKvqAfuF
3TyjE/fNSz9XGC+cNFbJgR6wAHzhgqc6lJ4a7agghVDtVBPYJRZyHIeEldm1PmIYdponBu+zsVXK
rL5iHSUOdeyQD0YCcNg97XeD4w7UlPKsIDnZ+U2X/KfBJEktuPRpxFmwcRzve3zVDzdeR0Q7e8WI
swys82ZCGbOLG0IcndbMHnOEIOcOacEnRVxU2FBdX0GTJ5hQrLNzNWdRo4vm8OvHwPjpOWAQxgDO
h3xJ2CPNgQ8LgVxEnWhw6HZB78N5GnGaaSdZ54b2KOcKLoAfDzgj0VG2UWIFS71VHpXRZUe/jM9I
DSv0cSKhojsia5v1Peodow3tgabHV7zV/aOPbT45zDENo+1Ya8RPE/OA2nOanGehHN+ldvXaJ63v
SqIQcxTAJaDcdpdU+hIfbBNrQahacw0tN2vEGXAyULxU8UxtSE59vS2zWKAbVMXgnWHXGOsT3Q/H
vhmtfBK70oYue+dLN2mPlJ0keQddk9rk1lmjFkot988L+If2hkmq82S2S1ci9G2njma5iutPwvCI
x5ilrTjpAvDodg3BbLi9sMJxRCbshzpTSgfNhWHK/HqmUPVOHH8YeAOeXvLtPOWdunLNrqaDWLfd
rZ0LnQ0Vec58dAEBuY/KgJuVaLmFeAp9hvuQcKMex6GxXnrNUeKsn2i/bEmltFMksGac7uqF8QoK
6R5dbmo2y7IrkZdll6PsRg7I/eLf24M9O1EhkuW254NFpjwQEXeTUxukuyrW6Kp5TjVmnOdUgIc4
x6eAmIFhGHPCYLh0hjxoNmAa6JjDh+y23IUl3uAxnItd7/jqRZQJWeAS5MppMhJEsSrN+52aSPuN
qOJ4CalKXRRMI7xOBAJ2HwZxZWjbHqx8djXkIG5OjV7xmJOW6w6Rl4hmfIV3ino/5AGAzQxtVa7B
4BPS7/OkC9bzq9FrXCtxyz36VX++FkWvizDTvP6ZIxmFMNIXlHB9YabTVdIHrXtrqKY8IWYyUI77
Lgm/pDarPaKnxtjFRpGk+1qbDOcMJyAvOgMSlxHLWsXPWN1hoAeFb3cgGaBRVZ0Rv9mpxA9VziOC
sRFq46kvJ68/zVqHlElz6/GxKnrlhXSCdfWbXexjqQTgkLrXWcNv1vAU64OWAOK50NNsSaBrAcdL
pqC7WTpSXihnlmPNg/Y357jr9agTVqgX98PwPmxYFKNKDSbXsyrNuoNf/Drjc0kjFCdfUqcbv/x6
TfppiMv1QGX7AcER6BZgsL7fID0tECWQGNxwnoNxxuumqzQJdh0+yE95BVkGqNVAtmQwNGGQjbYR
ysCc9sza/U+mm7wUnl5zQHbtzbh4IGZhR+d+VMdjFm8ClHIR9VBzXoihPk+xReM3zeynX7+Gj2P3
9SXwCkxSFD3+X/+wqnI+i1NVQN1LJrAvuA2MnYcvauN6Cz3XxASIptMGPFfYEva/vvSH6Dnm3gSE
IKoHv8bGDovtwzS2aRS6SBW7uzrDcoN8sQCQ2481DrJYd1RwWZsDfiLkxkhdezdB66GN+fI8ydZR
G1NCAY8oGiE79ZyxMepZyjxwyMTbAH5reXVLl2fNXWhM4PTkEBPh7wnSne8oxMwJ2dwXIvMCsDn0
n34X0frTs88QgPcW1QhLkGF9LFu0eoiTuhkE7uQ537j0e74lOTxXw8BoihJdy39Tp1rrOO7HQmlN
f1kh9qjQqBipmd8/jQmsQfBDSbsfZ52ud5wQN0PSOZQ6nJdsBHY3Zmce7Yhqbyada4Y5hZW1wQFk
qa0us2ImOVbHYAKdI2Cu43bVY92XtkSBkGEa4DyGD9lLLUxGC8PqR61S00NitllyREpEsz5r0qjk
VKwTb+ZUnFntXB4LNByvgtPhdlynx6y+/eP3B+lvRZFdibf6TnZvb/LiRfz7+ldfG0GIFEnR//Hv
7/50kb12DaZQ+fG73v2l/j++f5lM2s2LfHn3B8YGjJlu1Fs33771qvzrAv/1nf/XL/7j7ftPuZ/F
2z//eG1ULdeflmRN/T5ejCXzF4lkYyaXt658qVko//qBx6///IPp6X+Hkq3RYwGE3BXdQgXPMPe/
Q8mcP6nsWJk53pN2aX4X99RNJ9N//mF7f/qsoZy11hpw1Zn+v1Ay2/mTcwlRS+g81rQnGIPf395/
ZffyxvF2/+vP/4DTc91ge+n/+Qf4tXfPrMfY0uKAx28BNwczpfvhmbXYslojM00s8Ev6TMsC3CuT
MnJ3AbA0od7iqAiKpYsGJJHhwFwYO4PmXdM1iY8pyI6tQJUZ2kbS0yuV4i4Ftyp61RwJkjauqqkJ
zgqtTAAq18NF4ssGI1KfNxcYD9iHURZcAIzYOo5nHkUSuAuao344Tdni411M+q1LFg8MmAH3pmNp
as9yVZwAIMmdgYn00+TlxmYaHL8/NkEzE/hlOWeMHu84auDq42/vqUcYa9ZI8SlZku5ZkmuxXd+v
nSnETYmdAEIGoZEeAh0/0qo02Xsz9vqyx6tHaUesR0cKQ9ilWBZb01LUG1k53VCb2aHnuviDQWSE
0m7tPUkc4gQsZtyXSW3tMOgMr2NJ+Exn2W8dfsEtI0494swB3KgI8pOLHJdmXCm3mtUNFxzmB1r2
Lda32jC84ziYXsXn1h9EaFhES8OkSp/1eta+mNrCYiYCaCBVSSChkc2nqa9WcggQxk9LZ5hfQEV5
ByktmO2N2wafEmzFpy6bxV2vrGQz20N5GPoCf0ViJoeiBpsRWyBzUjUfhqauj2kTI+qua2svOfIf
6MKLh7Hrl0h1TnKRWIt31qdOy9pW9MOhSfueaQ4jyrMGyG6kwF0eacNpl1amZwEu1GZPgAbBz6jY
VZhZFePSRctcUs8BRjKI6TfKcb6xhrpnQ6dGBgHNcrMMtnNj1ibED1H5x0ZZwd5vtW5Pl78/w9a9
KpcK9+QWQ0mXD3ephy6YdmPdPZggAjZxbxQEPOHeboESRTDo8o3jx86mtTTjHqlsaW5sIOTM1SA/
OGThicnbz3Q9aPMu9eVYiX0vC+/L6BGYZAJF4K0rgXJN3lNgVu1ulC7+CJTu2NBaavpktC/qPnYi
nYhs9nTIaF685jpVjnes/KU6plUrMRHDLsK5vK+GQX9kG6ASd7EZjoFhaBHzsXRbutjjJZ3Hbdrk
9nNTqvTQSfJ3Qppg9VlMknIe6oz2o4oDYkPvLjee0zIl+CAfhlcEF1hSEsskSmM0abCLyTiybcs2
1Oss3SdlF/MfR3Lg8jJy6y0QPJkH+zyYyWi3zMLaKiJDy3DmXg745E0owNPornSR6bPZLXrUy3T6
Upupcw+V7nOhgSIjO9m6NLrhjJSiCroMigiLsfhVAB9r25cgw7CYDNtG0OGsK94iObjGRduuA8W6
EgeXoHvGyV3vTCFOpBQdxFyqx3YMMILFiHmwyimUEHJ5MAdgvfFgr4khFfOXqTlAhDE2ptbpEVPo
58bv9e1oe/ETH1V1js+5vKnS6dGLA4DjDswK11yfRg5s1tVk03jNyiKcKfV2WlYU1zEAIhLJSeAJ
wRaqy5aRo9oGTU55ViOOeWQePB0sn5ghUN7eWzulxtnsK0YCGFXwfZkyi/BWjSmDRV2eV7bOWGBE
CHZhKrmm7yZjTwwrFcplSgF2lqaVE4d6gcXRBjkSq+UL2Lv5IhXN8rXFpYHSu3Jn3LN9Gk028mWM
hezrOJrfjLjUNgE/b68VszzVZTWemYVcj5w4BcviodBsR2yykeDS0GGsNZ5Aaw7BVdbMDDO1VhVP
LR/1y4ZOZB7lTJBvkOpc+AncBkbQ5pGtLMWFO7UxPqG+4Qkl8vEee4Mtjrqe1HsyCXpBK37ast8Q
DlVpJ9NLxs0E0p+xPcsdqRRiwYxllnijtMdSSfdsYUh/jwt3VwWjT0+5A7DTNSb0XB5d/K75HnPT
BjFL0m8GxjDwDVN1ngy6C62ADpkppM3Ra3i1WjCAgQKbbeHZhTLBXHuCZBummNKj0usDCGFgJcEK
LxeZmw/bIavgBDNnCuz6lTDLT2VfHb1geCYY7RL17Z2rZWCA0iSn3Vu7iOsoq1XEeV4cZCFecEjN
F9g1k3N8y/yyltUd9AzdqrJA33HqYt4vFlZK2guXxIJZzxosHgLl7eqU+rUZWlMs7ovMmz9nbeUz
incn1EWqjFp86JLAqeaTWbbPwTBfFmNw5UsWqG7ovsquBcRuwrxgYdyyWowAqbzpcoGNEyXc1mPp
9GfSw/w52/6NhYBhBxT9Sz1q8RNETPhhBSwMyvqFbRvqLcAt5uN+oFjMQIHT/Gdv1Iitu6WTkCD2
JmJGDYV/UwKODHtVnJMmWEIWYwNmNqON1cHOAv1ODF7xUkGBzMPST7wIzgnj0BFIWo8YgNVOlU8z
PKpTh7t577sz5io6OXjnvOZZiaa2yU1UWIS9xj0aprC+MM+GUuvWGfw1aZELNffO1ybFGgvGWL9h
cI3+gMGOf4XPmA6C259MP59Po5fEj80wOfnZOve/xun2aoy4Y7uYTYxYuJvEM6w7DjjeHiZms0t6
CUyBsf8xIM9l40sn/dTOmYMuSljap4Kos2PtxFO91YF2eVi4NqzLPv9xnD0Ppo6BD5qYg/Xuqpj1
eYw42ogbpujeS22W1wMOiWFHWbUYIUluNXnJPeNp6c319bjM6hHY0lPf8Ima/B5gEyIBeu5TEtLK
LHdNJ5KtAaLzgcTu5pC0gwPjhtLTCwtbb5FyUESEBEiVG+BP7jP8L/ZBYXVnsd7GF65Zisu0wyTS
Jf10NPqi3aRau0Dk8dEQAWNg9w4m7ZXfsbRDA2Uj+8rge5dJGxOmmvraLiATg/EDnXCnM7dWUsXn
S+pa+7TU4EGOJiDdsAgqAuPbeNkRD7fXYK8e4BtejH5uhAWg0eQ02Fj0tSHVjZDOlwt/0C6gPqVF
2OCPjrdjrOzP0ifVCXGINoV0GVHnoH/+WpvddPDrYL5sYpHuF4BVp6kzuvt88BVbCBCecCCRIhoN
vb2mISkk/V4X4AofdueQ5i7tyQxI0WdyQgsJ8MoYI5OD2x5LX4Ikx9fugHKycDWxS9tvdMXj0uXt
p87irHmOCjF+o8OpjLs0rifMmMJDuFpi0YRx730mbWMpGUVltomBJdOiHtXRHpmN/2DT+6af+62R
rnU3BrEP1xXPYcq2X4WOFNVLYDHq2Ohl3u4LRwaX3XfSlVX5j2hwOK/yVe3EoX5vgOWgIkmbO9vu
uz3qemfXDsVy6+A1wm+Ipkai2cnVKkmYu9yn1kpkCJG02tgOAReSG37laO6TTS25m6ClIETzUpin
U/7mo6TZ+EhTj0QCGBuYTcVBV6nYcidgjKDKeqgnOG5D9bmlGxTCJSkiT+feeBnUmoBKrCIPaW1J
G9UnryZ6wcuyc9tZ7jj2ylBIbXjJpXOZF7K77pEaHalTbjq7JXtUXDJtejMbokvn+rbVg7ea/EsG
9q/Af/Zao3uHsVnMc4diafRHuGzeNbZiYzvNxnFaKthJtWBA1kKMYHRw7BKXvWdC88BCWEQdYsdi
1GFNpnuT4f2XKafFmRfjTIkWyDwH5OL2t0iYV2VH1ozimNNm124aTzrejVZkrx4V7I2pWfIevr+l
VvnIqoaakxstgXXi6eUYEfdabpbJqu7iCiksuotlo1rpn+CAcw5fxuUqgA+hhwCD0dwDGXXPfEZr
KCQ7mO8OjfabUVc4IgLQaJvU7fLbRPEtMfLvzpgv9FFohz7Is4MvFk4LKSA22qB2etSSUrv2FpSy
EVEDy6VdDtkbZjDYrhnMnQyt0TpeHyBkZM61bXYdehe4WvUEPoPF2HL3iipnygj3KXsQm16pIWxQ
bZUize7SrYVRjmpJpIdijGmqx/mQhYTF4xdl/WHvtdqzXJpIDv1kuqikHc1j9uySCUJzqZ40EtVL
KojK3XexAgCsKq/ghAVTUsxsrrnp38JZJ59KPddVQuPcU3dVtjApV0t1QPbT7fyVOZA4HhxVOZ5S
XMv7EUzeTdqa56XdXrstOGwaVu2TTpv1ti1m1KlmTvbWbKYXbksSFjr2OvLystp3uZccUUXEeySR
yxYwb3wFv8K8SI3J3LXQJfZOqQjjzL32Jq94vBeTyTjKUIBm83QxONkNmRbGuS1H7Tgyv7qIZwYk
Opq1fOumzEZ2Mhuq20WCPWRacxiVPuJO10zw6/hfqbhJSTt3+NgxfOppqmXplD1gXOQjmyTBrTGP
xZNC0GBuZTwk9nYc9f6+g5rB8YGM+vUHVN55go/9nKCT5AZXej1Fk1sjq+iCZZMarAjaYrhRkoIf
QJTwnFh2cGloNk8bONfh3KkzH7Ct0J4Jb8JQXJXcrbjUwXI0ywlEFQfW0joUDC2u26HzOEbmyfUy
xsGWFQ4gubPIXdrpS9S6wouq2p2+dAPwkhylXbMypNuvQlTNkyMd/I1yYh0KE1oMdrN2rUB0WY8T
lu19k7vF3dDOOp5AxwHFwZhl8pbiIsvRew0exY+Ss35atB5IcyfsauX8t+RuxdnW0+eG/Tnn/qYt
2iTOH/b6WtJQI+r8qkLFc9clMMw5pfb+c8WDcdaPzHyQW4kL8J467r55vvcXBwqAmrQvUETmqK/7
7JshXf/Z1eb8iMttuv+3xqkIRKa3ipPBSNdPVw+wL7YODrKwCK3UCyrl8ezflJcvOY0OJySpbzjo
bVCHcxJMlyJ3L/NMxRGa24RqIbvh2JlfGpMxX//9Bt19Q2pp9bHn9n/rzL37rv1bc/lSvfUff9T/
j+27Vazxv7fvHoruJavf3rXu1r/x9tJLunD6n2tDV6efu7bI/HW6ML6tXzHNP411CBowV8EHTi7H
H//4r9adY/7JV3DRQWvgi+9ad/afWM4IqMV3bQQEqAZ/p3Vnf2jc0THk7BIEFmZIRmAfRy0VC3Ju
qm5EI28GJ8AD9ol22e/Ck//Hq2CB5CWSH4FG/H1L28uEX2UCVatGKppGd6OQhwl08W8GOe+HIB5n
xrVF7/lMfxG5QHV7fxlOhfj63XRg6tGoENhNE8VVoh2QEGYn4gv7Bw38+1lTGPlvTcCrfOFfXfu/
rs2gAIsNtjkdXNT7a1fYfEu9bIZNk3B++wI7zV+YG7U+SkygkNWylUgCpz0q+nLaeH6QPEqjMz7V
NH7iDTU8NC5Y5eUUJZqH/L3qdLJDMFWkjCR/eDqv//qlfmzX/nw3cG2jwOAiiHF+GmlATx0QfevD
xkgteWsuRp4cXX0urd+YgVdFzfu3xEFVQuuZO+5xmQ+3A6OBP65jmw18YkmFapmTc2XKqh0vfBj6
HSkCihie5zQgCtj9uy/Sp3QzXSQQ/IsjdJ3r/KB9UFLmRmvl/sbrNXeDmMw740zf7X79Vv50133E
vyS4rsIqPsjBh6u01owU2GjRDHp5j+mcg/vgWOIRGMjzr6+0/qR3b+Y62HPB0JjMX+kxrr/JD6/H
mQNRMSsyNrDsOVbgDOKAOdBV9adJOysLB4f/r6/402PCUsWzbK2KKTgDznp7f7hiphTgHDfHRsWx
/4B8BrmQ22i/Ean89JB8vwooCcaXjDW+5xr+cBUHZwr5t1zF0kV8mwNj3tHo5Pw7ZRbjqPbRAjX7
1z72v84rfnfNDw8mmSj2bC9c0/TbtYQEtm8U7auoXPdJ+gV+4cTzTr9+N3++JksSrxUjNlQ/xqTv
301gVR2yBbCjHETj05Av8tqwlulUaA2FFz4pDpEEaYzx9tfX/fm5cXXbJS+GYy1zm49rYkKXhsRT
GJ8oh8vbAYrjC8pfN2T59VQ4gOj5TbjeTx8JVkD+MTjHWsyjP+ZxNbDM+7J1nA3Bq+LKCEQrNkqv
ciwcfq4df/3q1vy19x8MFJWI+rhQYOO+dpyP4gSQ9Iic2mJgskxvfI9hOa9PItfk8pTLjrCIhBdJ
TBoUvnpvSjrhoQkKvMSr7AYHx+ha42UqJ91BWYwDpDuRtOAnOAi8WdvRrW49OhqQ68JpErB9EQ2R
T2p0Tuxua4Ybw55ljXno7PWTdVBqHVgMHa4tOg4q66KKXCBx1fXEDZ+RB27Up3HhpPHkk0veAocv
o36xjhjMAmNrESzBvgWxwjzkaTDJL3bWTjTN/XlszkdmL+4BdUdABpMba69GV3EExewjnhtsNM6R
NuSCY8hBjBI6+F9rgIsk2kaJ3jjGZh5I8w2HLhj2WdnNxBZWKLxDqxSquMj1gKwZWkCJuU80J78m
9hPL4+KZ/nBNCHNq7WAliWfgpZq2oxJ1xI75ve2f2x5e5LDsVl+YgS/jytdtwzq4id4/xjqiWBou
CXz+9UA9J6+sjvZkb4WZ4AyO4rhveWvFaBZjDzDfsx+kPpGmKZqZECITXRjoZ9hvTLxoJWA4YgL7
OE9MfPYBBxkjBOoK9DYxMdicLchXDuaEFXhrM0ah4wXV6yYQEDn2+mwEn+kMSiWYEA1MhnTm4B5B
COXkG3cj24VxY7ewMRGIkoizX1obbALHHYzMWy0o5AgXNVjMXToNg3Y+phPndU3DK3jvNYB6cVkl
hGywTZBo1kjpAokyyGtg0EBQyrVp9DXw4BZ7UgSYh/+POwSLG4Wghx53XhtPea6hrYrx+Z31Pfed
yORFE/15DKTsnn5ZA/klB9eOMn9oH/24M3U8bjILogkTS3HpoMWfdzRcYuLS2ABDph8lOWVSuHcd
ItQpjHFgNGes6xQblaAHB0y3NxmtdLXz0kFUaqIWjwziJ0H+wXMrpf0WQ7+cowry6orNKKssMisd
wvCUT+0j3Dvtnt76VOwsC9cBmO7VM4TC2cCBneRoyLGgj/kqdda+8eRjU3IbkKWh1cfxI3khLeke
LiQyNJUTmK4F+G67yeKE4NLFYdgxDVLc1MrA50KqQdxusM3gdMTjpay9R0zNU1PWHT+k0BhhJb0J
+V/DS/zFSnAUXmZ5s5L5TXemf+wXxFDnChBMuCypN0bjGBtfA00RRgBFfZ54vCBmR1xHvjqVyVSK
rAU2o97Gl47npJsb8uIszsvcu2I+ZKkR2LsetrjYzZaPs5Mx/KKuBIUVWrcUcv5Wn/nc3FcadtZb
NsE82zGGSxXdbKu9nOMAehbQseqTSkb9WRva/MpHbWPvVTbhGURlUWSk05fjhAJQM/0H07L0Ex9d
/RO9uTnh6KqZd3WfLMHnwgTov2tT4D5pBJOsCz7TF6jSawtDOjPCwagXfk6lFz0DIxE7bQqaxq6A
tOpj92TgnOuvLU91/RlgSHU3WImTHvWmMzlqK4mMmbF+waa8Iw7bZHhilqsTsEaEdy6Qtxe7zpx7
87pNMq+/Hb3GtNsIZT1ooGppwebTHSi6r3lRGNO91mZ5feCzWZfM1XrbfwP/mMU7XA/gU00VY/VQ
szaBGxzHhRykWvT1LXlu7qrItMsdfQk5oRcmwYuWKaAuH91tNBsu+DHd6YsbJglkoRqxKG4povXH
dLElCE5f4NP0IM9tdESTJ9819E9NZUxvrirnbzVVgLV3uja9EpOfiWsCqNovTLDEZ6exxhuzEAF0
yKT1H3QlnUe9kxCZPC9ZLRisi4A7PP82LwPtqwia5bkfsR1vZo6I+VZgN/VOmMTbPfa0dth4OgVk
2OkOFu3ESmCgzcRfHSxBg13D9r6pcd0ukU+s2bADjd1MG6KeIMUK/BC8hZOJr1r4sThHD9Xde0XC
ijUQ0FWgRVjsLdLn0cVJ7FSPoz6yrAJ6J3JdIijoN37jADh2ykG9jQFG68gMOu0xaQvzGg6jZoXw
HUGa9J1lgm9jhrMz28aSJzyew8FPYEqTFNLwaY+lXx7A2MbdEVqE+zIWPqAVlJDqGdE29K/KxkK1
Efk8XSpbLDfobclxVCkOsTBx3FQLRQLzdEvQIQ46A6J2w+3Omzd0mnCTgYpmUN17Gm8tffJ+Uzo2
zdEBhKm+L3UkCCAfciZTKB66+1GX0K8NICQv6619xRZoUWDRgYfAoPFK8f9lY7afnUJdjB7DiQh4
hs04qbYkUW59cq2DSPKQVc3p8+zw+uli43ehkzzqaPmmrjXJGOvwECa0rK8XbWm7jezl7B8GkoD0
MA7slh3cEyjG5JJpXzq0gLimtSYwNkM6pu62mK36szSZHl8SnVhgkbPZQ+71ebC1sCK86qIelWFg
2vOBGuu5FR88TLtvcLRJQa8RniaRVTvi1V0DSneFyrUAwGDifYNQ1mmbmCwL+opubXNHmeZsHYgM
8X5iDiTYfOer2B+ZobVewNgkmGdAgg1KxycT81+/q+PAGTYOzM0i9Bnu4Z+WlMxhvhhOujOcUVQR
MRVxTmJKk11PHeZrUDeN8dIn8A0Z+WQ6ivmiIOfLXDT/pUS3/dzoki5XMTamiGJ7sh6W0dBm7qwB
k2vBy/eiwQBn5oR+vAgnBN9zKLMJb63b9RODFgTHuy7Iutsk95Z0w9lFqMgvgmbc1yPz+UgIBP8b
xzHJNEU/i5+0N6WK+IS0J4bo1bztjDX/yabk+ZKxKN76bM5gZZmQL+Hgj5CDu7pIewSek5RbDGws
mwb5FXBGfBTcu95edHkcNOlVkfIL+1PpD3hECzDYaAyAX6ptH4MDDWOAMGzgQhF67BVmf5iYUtzj
p8p1oi9KhSGNhsG0CbJF6Jdj0tZgvEXBXS2kTG896lJtQ7ijWGXo3YznkPyqrdUhxNyRXDd8yf2B
QJWEcROAFjfHb+9KhCDkzrsaGVzpEhC5VzEXxGZTJJe5hQ/kILGNgnOGWGXhsRHGMYN2Tw0pCvyG
6yTqU5nahB6mVUVAyQjO6zYm5EOe8DXRaA3wCj0K1J5L6E82sHHNTK2rVpA0tNdHN3EPnoVfcWvl
KyEoM/rsaQRs/NKZY+5vcR/63sYeMu9bXOXCDXsrTtNoYJn+Njh1cOeWKjjpo8BNPvWiewQbVTxK
M7EEqwlwDsijlbGXQU9eURN4MUblxnVFZKu5e6QRr9jjPSW+TA0jrRo27kPfCax/aDvEwWskL7oT
meNGheMTPegB9EZEZAf+ZqlsfHNT4dY39QRJOGotIJ6Y7Yz2CaiuAJ866fWp0dyFXFZlQKMhhdd7
1FJUvSE0Yb8jPQDIxnYlwa3T+o7a1KG9gXqkN2Hk2gz+Uj5p6L83HimNKiQlwDszKw5IQC8N6wIe
r4OvF52Zx6jWcOZo8DgKh/jqkUpIqRPS6TvgI054G3APGniU70As2sWe8Lj6AinS8txR4eVba2K4
i54noKAzaXjTjl7a8chktH6K51ijImqq6pLb2TLmzBlPRyaBMzeu7GciB+qOsclQVneSENw705zr
B3agigymUcZv2F5bBp7ZrIi5ZFTGoLDoNJ612b/0Y0lULhSc5DFY/pO5M1mOHEm766vItEcbZsAX
2gRijuBMJsncwEhmEjPgjskBPP1/0C2TqqpN3abWRpvqsuqqDDIi4P4N956rYDMkSLJERIk9fY1p
Vd+6zrT2HHyw4waOwRrNC4OGAjiZvIFaMQ05tYg2PskwI58MECuxX9I3HBYnwWS/Gu7gsYRh+5RQ
Hee8+SMI+JPHtJ8oIwrWh4UTsuUrMTb5nrCj+Gl2By4RwKHJZp5dW5ECM8hvi3+Mw4Uki08sx+O4
8VOnvdN5TEswBQLhl+oWTVJUL/Dq2gCDg4YQ4k05LFQg2dQ5LQG9vZlF2eTrd9ZIctmIWnk3mFsc
YnE63TyxbTc4nIlQoc9gGdduVEzE35l8DGLMJ46il5EooM9Q1HI6loT13dUsftMLR2T13s0OSjcS
b8InghT8cGNMzfCzb32Pv020gz178tjENk38I+SLUJxcu6lehblqFPs4t/BX9a5xlWrmDK1yLR7L
iu516/oZJBQKWwRCJH8EVE34QHlgJ3DBG+1nGfHshocWoi0T683vQN16cDBy1tRtQ4JciWB3N9Ms
/s5bOi1QEjSuuykxxbTLrZWruVgNuB3yFCG9FrJvUNvQym5GNGyk0E5uSRcUTJUZLWx8V/hvSupm
F06rr8YL0gNE+TFmHWo5COsaDmePlMF36hbX3lpeLu+aGPQW+hVkiTinIcJubCqBC5ogdkc50VgE
B2kIBg+ozswKFfSg30fUKc/gFkil4O6qbwcoHOqWsaDggGlNao9W2hUVFTokoq1pUbFnsYxlDU5y
z8RYqFE/Mxv/Mb+ZgLqbVv1AyEauCQ71hrB6tlARPZuDSRJk2IfOU1okRbixWG3OdFYUjXTnnfA3
7jxkHynsDZxLolxQuQjas7AKOdIHj2/6JosFrMQBLvS3P3kpnxwhD3vWdsVP5WXjb5ZPU73HE8zV
xOdhEMXSQatm/OjyqTaEdxf4RIg793OWWXf17AByUSMwe3A8A3FmMU0rnGiCC6v9+pv+BnEzgorJ
0QRAnmkI4K0pagkyI4GopL8o1uTJ/HdGvvXKsKYE3lSWvZAplriFHwUdtf3GxnhzdXq8c8NQYp/p
zMCI4F/TcKahb3/YVmVcx3bq38fEzFZ1FscJIJu8f2SvjakpxGoCE9q2cnNbeF7JGznDw9n7vYw/
KQ8GMnpZz9HLGj4/R94kBNmZLc/DBkBXeBsERfBkeLXxMgSl+ojjcuFmBwX+TCAy3UweN8BVjTb2
n/DP4M0QFYk5NxXkWOcgRvAkTKULphYzTckvu3PTN+mZEnC2nTHPx/vVH5OCCEA49Ysl1/6JGCVw
Ykt/okmlvGzttuD3KKg6DlL31XPBB10RBux5R3AorkK2IvDRmH3SX9aMwG0KF+zCUgL7uj3jzz1y
oi4EQyGeM6IE4dKj9gss6QT9je5mrj31CGoel3vpOjAWlVchzUgWgha2weCSPj6rhAIUjmD7gF8O
0CNN29xQqHMO7wxYIXJTGaOXHAb4N3euYdjvol937bY0KB45l/0Ez8HAeEkyQ7kO1dwYZPeyOt8O
ROAQXE7YIDOElrwUyBVxFn7U7LnsLbt15AgT+KpX4NJEkpL3ifoHFU2KrMfx8rtpCD21Y4iFQVOJ
nvhJVVXilM298LctAIIBCfU0/ugDooU2bj9aHwP1qUEXNC9E/IJtac4EuVuA9QTLUkTdRoEFbHV8
GdlMyhD+9l5eyHVv+TdWVk3IduJNA1fHZ5IBozx5bcDPUDtG+gEGn5epQXWLS9uJxji2zZSuaQE+
Xyx3HHgFPctwhSilvnd04oW3Fk1gXW2Ac/fZno6wu8lQ6FYnDS8EFxhmjWKzUjfFppfpjHpHKb3s
26xHj+ImXkj4lEA4nfDxEc/nKoRWfsd3ZWe6TBHeTIZVpGHUKSfzZEx9uJlAG/gRZiky6wJCeg5k
c/n+xlegSDi0Yjvc2pWeXniCF2/voKB/AGjg5ceWFgpjThUTQd960tRIV/zpN0g2B1v9OM8cFf3y
5fa+d7YtH1CK6hL/zSPP6rXN7fYrwURCRq2bEuhkTtr7zfQY3UXvJhlad6qVeR9oe/ilgwlGOYW6
ehe1byEvlARHk1wQvnBrNQHSbr6nh3Ecmwd2HGZwE7aufOmdKkYIxjb7vkTi88ZcIyb3w8AUv+tU
B5ihWyOJ0NKt974xhRDLHWWh6/QIESTdlO7ia8GPCUw9ZY3ZEauNFXBqZg9nkZnI/Rgm7qeTm/ET
6fFtGlUBpqSbJSRKZo//ev4ZODOwegt3PqOGdnT0sWiLMrvHuznILex8qDpO0AX2MevRgW38NRSg
146sve0S1zn7LZ7fe3uxeSKGwpffNWF6I94ZJFcbrtQyiwCy4F8D+jlWL0aRNy+zYpeDcaGfnvHU
uOjcnICqofdoQo9jAGSKhwg7A5qjXF4JLuI4d/UoOBVGNgzM/SRZAb6nbCogpp/XwQWtztgE6cA2
MdCmr3pxkNA+k/ONOySornsrLj7gtduQ8XkIQQNnXjNGk/TDV7MSuH5BeAoioppk5IWbfKYk6PD/
zEsYukfCkoEwtF6avAqD4U40kC1CPnraMHLrssD9xa6htbYlpwEBrEgq1hjpMn/P4PNRYHY5LGxU
Ccg5G3spyJ8sl/EtROKRoC7zaupvk9HTJkG3DH1kqqH6eLGSr2DbGljOpvWU12Ef7/wh1XyYjK+i
we7UCyfmeGuPgUd2Eo0mhigO6G+n7IpPG+gbhQCcw+QwV7Q9O5egrzdi33HRDhhLYRjpbLjxFCGM
hL9j3NwBZGJ0YjRexp/H0hJak+nG8cljBMy0q2oMYnLnQiKHNZzkzXFqdS9KA0EMI4GYcNsaZxWi
n/xeTLlNbqqo7WPiFKPYu9ZY3SKprjqita0Y7L4bhy9BrqGPt52jwqhjeoX8vy/tcN/4cZeSU2ut
/LJgmMM9XVV8Tc16qCIvgaFxzivZvMWMWRVmdzv9NgVWvz1wEnTvE3m7zy47Vz603DN+xr2HgXjh
TWj2ktFfsgt0iQHdaQRaHJLDvrRwRnhKJHi9mihU4q0creIlGxsCfwn4Zl/UTWMVRMT3BS/jVChu
fc6HaV86VvHFspkhUo75wSD4pfSWa1MUHpQHz65/1vPsUCNlpqM+R+ni9esVBK8NJ6VI7pvRM8sT
aHH92/GG/pelyP8mnyVtB9Jt2cpsOkOTFopU17pzHeJHyBPVCPI9QITTVilBsITN1OKm5ZwwOBdx
ngQuyukrnuTu1STCQ0cu5crJgXvQc3i07hdERXhSSsXMbQ0/rF9zE87XNjbn8C73pfc4M+n5MhmF
MU/CDfyZdg2dEsEkWXgAcdAz4rAC+U3yQkP+EakctxMXhrPxOsc+stQu5Rk0eQh7a1DQCaWkSu0Z
3f4WYjE4nwajuhpgKeOo6kqkzxgRik9E6/nE89TUTPchsCHegn2GsVdkVNo6dzhmZ0rEMdJ9D22F
vg2aPRLopj82jh+cDcJ5fuUejl3OUXYHnJpQz3cV+EVrT4KGV0c1I3NFyRtb2WVmfmYTUB5k7+jO
+bLQsUF0p4jnKcaL0t8BJZx/TjAuaPUcMEf4lgaEYEzxV4MAy1pSSJCHPqfSdn/b9UJOfC676bZU
DnZMk2hWYJfZmhyisHU8Oimxp5vYXTrYg3M6MvJI+FqAKowzZPSsM+fNTKOdn9iyeXfa6UdMYdoZ
mXZoJos7vw2ZECDgW+wdtYMEXmRzb/KjpDqJSEcQz7qqkjgi+WiNp6Zm9C/SbzNvOwiSU099F3q3
QDHMe2v9blNiceFuVS8tRrIlHEH2SRUSSRSK3lVPZc/KCOqececYlY1yEcwvaZDFzBNdto0NTAeG
Iduz1ojDQ5qypkSxHMccTzVcvZ0kK4q8ACiY7LLCps0Pcc5M40rWHcPC3uZ6vCmYixrbhunbsq38
sX4HyGsYEb4sskBjms0H6hGj2VFuUn0F2JFfYAZ4K3HPi9eG2sd3Y/GkkCOBSaC81/g59S5Ey+lF
xBoDHpxjyQAkLhnt7BF9EEs6hJJ4uTwhMhhSkQ+ffH1QCD8wEB9hoVkGlh6akVfEfyW+hSB04tAT
0MwatGmDEyYvOvWR3vTGanD/EbdpBZxecibAtrJHpzzUrEDa7Sji8TIU0h9IMLCNO2YnBC1lpH4k
UWs6cRMJrOW/3aWtum3GSnDlENFX7+k8EaCCLm/h6WEEgNjYtvMzz21l7ID0cSkPC6fCXgZmfJeV
jntrNk7zObIMWKKJmU0QAdiQdHbxVLDzXSiFIqvMfRIeeeZiXCTspPYilsbMGTfHj14ZCzxhKi3W
UzxvHBL1HFpXcxQmBgxnCvaUMnTRZmksxpkyOACzMGZm+mwy0O6/MpNybC+dOeX7XSEEZ77DqxZ3
jQTteqDYZ0jfMPWsLqCZ2H4Cq0Ggjqy/cTEo0Zbtpe7aS0jYwyt3Zm+zEMCwE9WZb3Z7tvllfsRg
NdxZvrdqbPnV1aNZEDoKxcNnrpYkwfiGJIAp8sIaDKehXYYWCRA52P9tyS3t7jN2DuFuwQW3p9yf
rMg3ywqvRG30j6iWsp9dk2WMZUvGtRvSjDSneUa1Oniieqp6IW6QvMzJjZu4Uq7lbGrsO7YCgB6s
2i/wANXEYCGApnd3vGUosCb1ElNgLsqYw8h2xcbCKonnKa3wjgNBrN6NIOjMbTPYBkv0ZfTfW4nJ
g81BZvZYRxvCTwloI4iLVy7fxWiYROF07GdlYebfYm6KtylDVwfvthy+hDfI9hddDGKsfWpmnvve
cFpVCn8BA2QVNT2aTrxxYCJel9Ilk9YvJ0tGgiD5+cxsrBl2LWQg0kWCuuzoZVAUbIIJvxlrc7aJ
GyAZ4fiNpjnlcOtaBq94YZL4mVVE2tNT6fYDzxjnh4HlNdnYRHO4B52yl9nQa5JPqkS8eBFOIveY
GIQFMEkWWbgzW8RLO1ix7lNNjjoTr8UYTpMIoNx6Zl7+WFIYnlv0cE13CVn4OzuxWCqLSId2lqc5
sxz4BGnIYx/HVr5s3cUgq92wfJmem5Zd5Bb/apIyuwWru20NZRb7ohwc4yS1J+5Dir0KBFpHXjaT
MZDHqI29USWRnVBifQhB9OUPmRCpeGr8FO04wgIGp9TptqR9j0OoYioHJWkGPBvrmJrYzY1oYyau
41IxCWu7GlSmDAYwQKnjc614dWMsewtwbrqOmHx91nqYUFlUhdiD8jEwVCYu/mFVYG9kTJjiXCsN
0TQ2O8JlOPGXmn0yIUFBW288hiK8cTO2+A2Rcs16TGM6OPN2EdmFi6mnoyEriZF5zbJgI8lE/NVz
TT0Z6JHpCQ1nHiOY4dKNytn1Tm6s+2Bn9GpgvlgT57K1mPW2DHJN7AtOZ/XzpgBKysCD9K3u4tVt
qC+GR6pKpEUviVMZslycLZbcN8vcQxrOg9La1woSauQTRCEONiFeNuFzQ4IeOCV0mT4yZ/w+tHZ2
QIXo84evyTcvEoV2fkzJAyK71FKiZejM93I6qaL0v/DNii9L9ZqoDzQLhKGNgdH4N/QO2LxwWjJ4
EtIMAB0x4ydLsZhK+R3WwHAKyGwV4X+sAE4j81JU4RM7gV3vBukdIyZoXcxRILZbBvO6BORiOdQ/
ZtrXhiH50gVIqOtueoxtiHsngAy9e+A2N/191iIf2E24TtKoHzw2u6vNy75aiUMpvzDfMg8OG8X0
bmozV+xSN1DyzeZSrO8dQygDhxjSj4jRBVNAJ/PVf6Bv/j9iBf4kXv6XmIL/LxXM9h+EVSsK4X9y
BlYJ9v/47y911v/+9d8uWZ38aqo/C5n5D/8hZLb+hhZ5VbChSl41wyvL7B9CZiP8G9WfjcSZs1X4
NlC9/6Vk9s2/sWZFAI0yS6DPWrlrHY6RlU8g+L/Qwoeu8FcclPd/I2Re2Qh/EEh6rs+VEQSEAxHF
AZXrryk8SxU3brjir/f5U3UjN7fR8fJw2X6L7VH/G2Ukrfg/vRhMN3TM/OS8Ffxyf1bzLYSQLhYQ
pUjYwawIRqYcCveMoLpxU0tDGIe5KBkoYeVptoifrB8WDOR9aEj3VJpxsAYHJuF3XDTW99TVDSg6
PznN5RyQnRxkz2iI5G5Nu22flmWZELooeW8aoX/xZ9t9q7XC1iska1IcX3EcNd6MAGLqs5++lZOC
oSWmLBKR6ngbujVVJuZi9AYK2jpTYO4s5+Brw33SkNXFHVCrZt1U5ytiFDgwEwRnBJInkorMsarI
wzd7CI0aKZE9tjtkEgse1rgSvyXuNraKiZc0NKAG/bWYTQu2KvcxI9QutO2otWDBcIorCWNLEa92
MgJ3DB9tQQjNho3/NHG0VkGATbGrijMT45K3b0hIYay4xupKh+Ildr2s435WyZFB4cxLiKl6T5ul
vNNqHRzP9AbjsQ7Jsl5s4ry2MlyFaZWcQVuyG8sjvSTAucuK6+EARTPexTY416hGgXXNm7XCshgh
l9EUjz60chrHIhJkDv7ql3VTghNy9g5ybIL2PkU41J/m3ETm49aBoJg15vKJgGv/zrbllO2muilu
bNiiKzmOqgLxhDDYMmVuzR7Cy+S5FVy10bwshCWx6vm0+srHEyuYW+57rtw88joOWxbOtr3PS1PX
m75I5V3A7HV4XhrGahHbw1rtULOI7kR1ZX6a1jAf8PDSaXozXUZU40vSlzZvw/fUTYIiQrCsD+bS
zcmRNRxLeMj1ira96R9GLdlqwdTNnkUftMhabKP+0tLTv8bUV2/wkMwbF0XUUXlJcBmMgmTigWER
Ma6CGNVNavoEvpfSeC5EVz2KaVTDVs+kuDtVqi6MoXKY/mVgP8kSsFmsbALXesIJV15QUvxo2Hrf
tw2cVDQUujuG+cigvSNvDWvcMsYfXpVNX43i5olE2C0H8l/MeMPKtKLnnITPYBl7VRqxuKWlIdOc
zUpeHP3ccH4oaxAeXO0YfHTs0f7IPPBHsqErlrStDj6S1ENs41hx85AxKz20wFPUzkJNeYfZxp4x
05sLKipK92YzUOwnu7oqaTkHJ84/QgOP+CFFKbRv9aRv4EE692iZar3XXgq6qLUyHPAdtp4NjN8B
PDXjSUSbjVfeGBMu333NY/vpz8DBQDyMFKJ/ONP/ve4foSynLF4PSIymj1f1LxLkyip6k0Evs7V2
25jm0W+T43/wCqvwF78meYZilZT/Qczd4QRumYAyRKa+W4KjiaTp/+0V/nLwCjlop5K8QrUGoJrH
oO/+k1egYgt4rAhP+6vs3VqSjq8Lmq6BaALPPaq8/Tev8HeC0//W8ocrSg21qvDAnKFF8f6J8MSK
C2sCAwaAq+50kw7SfFq6KnzNEtewLmarsDoHrIdYZYT1Te1m8c6G3XljeYmntqHT5f5eTUP1ir/U
DSJENzOrf2s0q6MCV2IdYiZt09U06Ja2VllI+998lf6sKuc34NtjCUwB+B4IrwzW+/EPH7Ri6qZ8
FYAuX6yr2f8KRXFeK+wGIOa//sD/LCf/xyvB8Pcc0wX+zd/8+ZUMl/E/nba1sWf5HAOjv+DdI5G9
Wrb/yQs5wveZZ2HU/8sLLWUN174m/sMd/G2FctvRzY9M6Ld//TL//M6RjkOSFBhMPvt/eghBLDfh
bOEuN1E6MdNqorIO3wGHHgHy/pvX+rPnYH3vgtXV9Xdrl6D++ssDnwUgO8ysdjYktoOZ3hM7vZnk
wij+kgb7f/17/SUd6+8vxi+F7YqdD/9rrb/4H74SSGfQcNIpsKtiX+z/IGWFO0KQj6DCj2BlBZzD
6urAjf43LyzcPztV/v7S4Qo49V0bZ4X312+jdiVmTIKXN8r2hufAGnN/g2G1RLkfDsldrcXkRNhI
gl9wfMpz0tfLowPsEpDkpNytC5KpYb0xZ3d5gxgEpCtK/whoEVN0RizGm9RVeRhZn5F1wZUIrneQ
L4RG8G3x4PA/xzTc7/HSrQpzFL6bLqzoQ21PxdmWgNmBzVU1oGDOHF/PWzeR6GVyPCLXXLI2bsK1
a1W+Hj9LqWuSjxNbv/iSTHtSQSx/B38jfPSGSnePSR8gck2Ui3UEuaTpXJB8mp+9lNl9WUCjALQR
Kxau8JXPJmJJd+OAHXl0huQ390NCmAvrA4jmk5DsjGe60i17eetJE/dlX5gI2v6ZVZB6Uotum9Mk
vXY/S6P7RYJUf+/VaXNiBlofqwAcJXpa2KtpPqcNm7fRbg/j4Ds3jqu7kTuYDjNKg7AxN+HYGO62
9wMiHic0o5/5mmqwWYZFUnjO0G/v5KK6LZtMVd3gmRg/4nBoLuyxIdspZT4IpwvvrdZutg02oisW
drZ1I+VUlICnYhzsmc2dLQBE7MexN4cnUOSIp3JGV/bGL5DO3nRGl+hL4nejwUA/7iZmn/CYIIDb
KZlGVREE8xbQvH6CqIoyoMvCggh6cc45744ElMX7NGydBwpD8aRrzvCDlSBYrtKAqTN6d6AQSMJ8
K74arVB9VEEMvsqsqPWZD9Pedwp1IiGFI8jdhER6s4Xqghgxr581T83OYLAxsb3h+LgOUGgaJLhp
4F0hspeHhYHwD2kvILzEQBLU6OfAgZrZb9N7iocgUlBRwz1KQKYbPbKQm6Efsa8bBjDT3iGeyCZO
oHkc+tnEu4FIcbhUvJV3IiVJBwM2l0cNjn9+LvjurOKiXDGnT62qoFbB0ROK597NylUXs1wIT/BX
kZ6ej17X8F0mT7cJ98ncoICgQoSj1BM7cgbsDHTHU6MmkIcZsWmTu5l0+ddoOr5FDFrcG8fZE6V+
Am+Xf3QN85wLKJvghEeiZmoomtJHXEYCoV8AMLz2Tt2tGE7WeVsF0OAn7ulc9lt36ES8HbnVDy49
GanXeV861cZqA1gBrekP24b68hV05Dr+tDvNCsHp93jBxFPq4q7H54Za0jft/sMG7LB3jYEUilm3
95MpfMpnV37blnaPMPPtfYZb45i37fARKlPvvCTreLjg3+OrdEvRYsxRg8ZSH49HOPrGC5okAHm1
rlBa5cmQ/iLQPnyMYwI+GF/Vy2vrOIRWBxI9EPmxaKC9GK5ooEfv3NlyQTDGqbsH9NK/MfUJP+ZZ
WSQdTBghYFj19+OQ83MYeA9Z7ajqnPmtZXwQDO4woEZyvUONBiWzJhOPmao9JcbOB0ykI3QNw3go
lrK7usv8itI+/ajaqr5a2G++WKiz1mCjIpodrbACL1mlpj5Mhp0zqJNx9jJnbeJsqg6Ymgfnt92a
HOIZoSJm9a2ZJm8L6aA+G3E/+wcT2qp3MdmN2HdpgPB8ZzmEF6H2afvl6rmZycDZSOY1lX4iWdLI
WsaYrFymBzpMrW7a1Vbzoxo8uBFbZUJqyLZ9Jt0tLDJ8RgNH9D7OmYUhzbOnZ37ueuviRf0w82mU
70h3RTRULkcHOkxyZfoR/vmFeMTaPaYGxdimrfLxUCtLH+xYW+oQBHnzC/REOTOys9tzpVr2ibgT
lh0cmszdjGZnPKbM01hlizp7WeLKe6mHydvNeS3PQlppwlybsasK+/lHKB1/uSKPNSE+LdPwrFp8
FVGGouEeQnR6wIYCJm6wCBIbBHE6e79YpAP1Lw2dlzIEBVZPibyUbdIGx6bHIncCraPbXYFvCn1Z
tsxSP9H75cu5JGSn2SP8t937oHe7CnSh0mrvZvaQPfgmsRFmNZhnYFeN9RMynFVvw8xT7r2mfrwq
pvQPdGCLe7SUtuMj0kWSfkY7ubXc2n+s5WC70eLL2cbpFY+oBDPIcvVOzRNsXL/lc71lFzsTZFTO
U7gn+A/tzqRRJf7oC9D0B0a9RL+0Y3JsOlxJN6zoWbnShren2Taap0qOKPRqTbjWJfGYQyP9bhCM
JNoWu8nGYHdmLlgmkRsI/BRWn7AgH+IWAQkyMegmRKkQbZEjuCb4xAyXgqnsgkkiZ37xOAqeliOW
aNs/cje0R4/BS3XbMlo/ZIC9X6vERhCUM3TQkJvH/ohuvXpFzrm8LRwAwT4hMWbfGSFyf07b8aRK
3+IpWcM8NhChrUNitsM9ToAxuAI8Ydni4tyx9gWUbYUbTTiPbr/UvLOTPkiIWh9Jn7WM7uc4e3JA
TdMSxADmcpucUWSG7EepKg5BtRojoFRSjrBlB3ripR4nWID48pAuC8K6cgkc3EOjRXyZ8DUubKuJ
60e3cQO5w31lPlWpZxD2KvjckeG0Irj1kDM/Aqji7IFC4r4safrIMW3l6NTGQR1VPA35W1EkQt9W
Bgw0jAnqVkkDM2CWdCZjIqb3AxpWuqg9DmKGBH2N+J6Gl7VKrszQZyyTG1E859N5NIsyahZKKxTy
5CQaU1ny3CHGZ6bTkZCJTiuDHGgV2AYhJtX9p2Eghqs0M2UGVdI8uoBViisbW8hMWegYxdZqc4t5
tEoEgh1GxzMjG8vr4KLE8LPAuJSWq/MfurcyrrG2FOGtby15dWkntLhRiNcQSxkCSPSCJn8EGXLe
2yJM5hBh0jeHEdJBwVnbFgQ44MvwTgkrrvrcFQVJckr3bImrrkgeLXD1WFMZBuGEgg24rYw62cNr
XaigJIQQmCDjk+l5kZVlJOwkWEkAJydbnThHZXrpbeouxSHW8I5ZWKgotpDLJDz9LOMHyKElrKUj
AhVnV4Zeu4Af8MNrQbRB902+IArqESqgRkFw6ErsFdy1RQ7bM8YB9jBWWhW7eAQhekR129+mojbf
yYGRBQfJIHfGMs6XCtojesYeQEzENHea99onFfNNMz9JyU+q7G7TNbN1tXvk9hBR3PFq4la0bwTx
r8i5B1F+5lyuFAYrcq8mMQEJUKH9yzRq/z6Pl+p+moMmxDk0JijHzVpu7W4ROVeaH7zHCaye1JHL
DmWCppgwzHdjcsOQeEfRPUyOXSMkIXMUNb0VMnQI82ZHMl7Fei1PQ3sfxsTApXO6TCf4+dWwR5g4
1Wd2YvFnZSMctyq7Nt7ppYaFnYScjaegTsOAmROpVmxQ0vmjz+Ni/mUHdaw+rbaxsPEFlTGwBc7a
6gm5LUdIrySqKPT61FqMcbd4oS1yHzMpdrbTzKyhRpYek905z8Nc0SegdpvPBOzFJ8PKmmpDFrQR
XrkxxghDcIK9xlXqu3ZRBYdMNjdTXpzmorgMLNZI1HLcHZistNvOS2ucgNAUiNTT5JiLPL6bMrN8
lt2+p5TvmAzhs0GTjobP6au7xeuZVFuFwAZMHbksW2dJYtqNYgke2I4qZ6OXDj2/yusdXYZ3O5gz
PZRbDd9l5pUvPHLhIZBFeOmEtPdG2BnfFpZevuVmM5+0KWJ9hmmv1ogN6VA1znXy5WO8Oahlkahz
ncKZkO+GsR01ZAXCVHdac28t2TwBNcq98YckqpouTCBuLaaebDTP6FjFLl27Jce0uHZkiYY7dgK1
FfWqsQ9xO8XLKVuWOTmVRupmkdVV5qHStUItUxJxdTJ8DSK4zVVSX8OS6CbEOq18y1oWvPg+Wc1j
+iGg9oqjR1+a1HbmE8dieqKpAlUJzNdEZ4Fg64vbIK+jYqnwNRJLZZ8TtfZdCOZ41bpP9345Bsc8
6cF4mRJJPAmKqX7EN4PDAFkeyQ15qT5VQPQSTBMPeW0hUGULhOa2KuLmOhiZfjPHfmTnXE96sGFZ
+T3HZtJPAfQvAG/Xhil6cO5jmVfPfR0yngQjNgQ7/CvFGxLFtoioRcbHaSydB2OKu59hB5BvxwZw
gcRn9pfRK92PqQIlHiVuZdY3i9YmvLysb1MyWUzb55p0M2SXgzFfjDEhZlK55nRbBH197Nyx1Wtv
Aq8P3K63yeTYfiF0Gu7Ib6u7E1PH4hORAJaRMV71jULulxklIpq7dHn3LOpzlJotxgMnQ3tCXlmO
cd+yIYtx7ZbRyIy+3KBcRwHZc//0sK3gyBt+2259LPFcAV0gr06utX/KxUrJ6jxqBoFwYAbrv0er
MO6zYuz3BGOUj9Kakp1pqgCwJtm1BHWbIcLvNPmZM117lqQD8XDFoP8Uau+Hpu3MHy209896MYs7
dGrGrpz8DnEWaL93u5UBAzpLXUJSr29TBBXlFqXx6vhJ9fgqfJl9l03JItaexHQQbjrf+uNMX977
LTt6rES4sP2sv5sb1wbY51vdS+N685ntdrZdrNAmaSPzCCYoXdePKu1/4Sgybgpm60ixErN+oCRt
3ofRIu0i45ffVAsS5Mh14mTgmEgkroDeo9NkKYQAziNozB+n7lpkRXnlG22tacP5nh9dPTh2Yz1r
t3yKa8oEj+nGJneICOe7UVrddjLV8s1BA4FAaKzPsZ/qExt2MnGKpa5fu3aApsif5t4WhGUiDGkR
BNHJOl+hGRQ73armREgCsETsvBpsY0svEgdknK2SnmMzSWZUxtQhAXA6gyujRHBNlKKbStDV5FNt
FefBD2LOxN6mk3zzyc9tTnZnIK9AkFifM1uGWzQmCJ7HxC8ejCyc3o02qR59ZSWRR4jcpWRZc9Vt
jFTesQLrtgn96jjOTvHYxqz4TRZKUU1W0l3fZeLoFwIJQ0jzvuno96qt3/v65zDgvUGA1PnHHAoZ
Yx1LecMe+VcR7KSJHdPhQjE2mihBOhFVxy/kvIaHBYnV1kd6x/YPVpevbFi9xKccE5YEp3ZCOYb4
3Om3tR67czW70zOMv/whtSw2LNqbAE9kWYXuoPKMZTsyh38aSu0fMBwSLz75Y0XIOALVY2PHTCww
HEQqHjp/0wyW3oNd5+IJ5oawT/7xWGyrFO6325o45PUsctp0OCWg+MjyfMBwDt41Vu0VQ9V/kXZe
S25jWZt9oUEEvLkFQJdkeifpBpGSUvDe4+lnQR0zzQQ5ZOifCrVU1aXSwfH77P2ZxjULyofQwMON
1nOuadJYKDYlB/6j2krTt2SM5HgTc36MtqQl/lopRsvtGQgTdTK5O2SSBTSsayrtE/vRHPXTIvsB
CQFIqRk9ebWkdLfF1GruHDy/YvtiPONCm7aErUYb/5pMq3gfK0Ht1jgti6DctIHtMxQdUGVpyAtw
BWbCz1Mq3EuTrlP0m3ODxAGDKW6gRxmQ9qNGHA8ZNs4feahiT12RF3UrgKfaGjGNCnBWlaA3Mcai
hX1HiZVdUHkxvPoZHAtt+1fn6Ug3q/qDinRS6dQFLyngEH13aDu2jiEA4ejYUw91ppmf+khmakxl
aDSNHEzfrMxTv3n12D+RBOMtaUGt3pvsLol0Zd1ibQhMEnJZK1OMg7IOIhmDvmfPmiL030NjZUmZ
F64L6tK4oycsghXUcGCnphGUGhwIyThowD0Sx1Qq/1GvRkRYCyrxRL+sPPgj9tA9exBHijfhQCEv
SjeiVIi7OqfIv45jHmr1QUyKcGWlwu9mbD1AvLzHP7FTFaSVgKGOk0l9sNaAYO77Ch9UsOWmGGx7
5CQ+DDWFDWrkqlu2eYibcSPRdF8rMFAEsasecY6U7gckSFBaxqsGmdfeFVM42fCJGu8OJT8LwH+p
yqIjotel4e5Rv+RF+2GYVQdyXx6fVKgfhwkRH05ZIMzVjbYJHmOWH75PTQJDTSUe3xgV8t5TmCHm
IzbpwGkLlPyWnPxIeJjzaIJbHOxQzoEZjweZ/sbbENCRmUHjRKS72/q4RvzGY9YEMWyZqdsVLA1b
QlLTNclOAf8Hg0j6JIauQhz8M8l15qHSeTqu4kYBWRWYOYh66A6TdJuZeWZtK/x0UfssBsCVhJ3l
bdCbnL6EbIj5R9OYvVpImaPzBPrhfgg6K7erVuHgQI8E0iOmsJ1xpygJttVdgzUqHhlxCehA63/K
LbbJuFkZ7U4OktrC0D5qPuCG61i/dfGHoKgYYkPXkG48TJTFNY+Hsd+EpXXPtnxEWUAHigUwT0N7
wttZVauCZK3DJMNLhEfCGqyxclvEUHJtH9Q0MF+/Qh24U52qrimCJ1bqvVc8ebDybs0eYhdT9qaT
hDWoFEW1gp88xWKvi9SdnvL9a7EHIukiLUvYpHQypr5h4PXwr/ErEbYKKmG3GKCYv0lofuZy+ugF
MTr99WDK96MG4Xw9UYpPVj66+M/QztpNCFAK7H88oktQewSepoDcR2bkVJzhf1rpYYwQM2ArBP4E
Zg/ChevDJPvwC8Cy2Fq3w5sK3K+0PRMbeknJEOiAyyahRgVTG+cIkHidY4LQTFdqqrczTr3Fljvx
kZQA1o9IBizzlPokMrud94LVQtW4RggDY02B2RvBe4oeUugWeqU1zOt6E2dQ5YSwkRXbSv3R2uL2
Ow13gYRpou1X2lBSURjDXxLJ8c6JhTQ8RCpUUxcy6WhslXGMhA04FaQXgDdDYCNy0l3LT9oNKthT
/IhEmflS6KnYwZiI+0NrtHyHUfhivLP6GKBxhXYevotpAPn6ATlC/OLI2bek/hky9Fbrsv9Ig7qX
YUaX5UdHmm76jZdRjhY1ce8O+3F52GYABmDzFLL8KEHNRswmzqQXYY52t76qSPXWylE4bposW8E6
S++h4dXPrRRr5M1LUfqcQiVYDxnOExAlM+SfEVWC4y8CQTzgOoqxhFLpZKCxiiY2CW/VrvGmTSL4
1SPk+xZNXy3iGYVY6X3jieEDYV1/lyk1xEZDGhCmgY/I79IH73c2thjjCpEWKw61Wh+WRBYhiSDm
aa/uFRiE6OXW3lummKKbemD5DsBmwNjCbJKnpxY0auOELOK3dAKiCP8uEAgNJD99q9oxHrEZbBOk
kKG3s4B88qd2K/jRG7SpmrcG2Xz4e4nnTjru7X6DJBdefdBys8SkApQPHzSGhDWgnxJAolC9JiDd
qaxxY32qaRQ9wOU13dn2oNkgPGeCY9WhnaVmHaRIHE7FM37FuAAnsyX5IdRaC39PXq4A8lv0VAMU
YvsNqhsj6GcYnHB7p8LsbL+xku2QxWBf8sEIdlkao0hRIXW1gctafk+1Ubv1WgGZfuCtz6KCvn8Z
JV1ie59WUQiPKcZ668j6HRrYqmvwgSh0kjkYCEARVM/EHHpGLImftdRbpdMNIJwx8/UiZR8jVfOO
jnJRrcI24WkmVqxnasrWK1nB+y5IXrAlj2Fj6QFi53huF8xiDoKkGVoeGkW0T4Ox2da5bgBTwc1i
P2YkQg6ip1r+WrXGsrpBcKYpdm2EfzDM6bS/U5sy61YZKF/4217cyXYlT4K/FwEp5as0m+CQeB4J
PmYc4i/V9Di5FzNwKUVGYcgF0xJ4fGTgk6AfqVqBKKmKrUjN8KmcL12/MVl5ulXElWOyu39Q6JMi
xGDlaib3wzUKK5S+eeFP8guG29k9jGwiwZi8I0PF6209kBuNN4BFuRcyqEpQe0Okjm8kqTO+SbEc
7hHNr8d7yNktsgODUgLfD6Qb9A360E37HJp/TD3iJ1aJeHlXFbDu96KgZmEj8xWEm6pQuGyr0MhX
neD1lOrI2jwWfTftAwsT68eM8hw9MxEse5AazXzEz7PJbpJohPqSZobwOtWFeC/6/lTaYkraSMME
XES6ZBJ51Mm6TKBj6cNtWkzGu4ImNfRHodHRfs8S/cBa8tbEUeLaGoGP3gyNpP4k4mSEcDYtqi21
rldYdagN4AmCMECd1sa0kVPTbNzI9yP5pSQUQ8NGkSRUPwGo0R4m4Q6FIx/pOVE3R1s3BY7rRO+E
t1mEB4UWrlTYLMn4k4mTblEtiuIfMd1GFDCUhWeKognFlS4OYGUIhvLcNyZqkqi0124MuTzBX7zq
o7n21O0avFPj7eQXRbXxa216ieBpJ8Dth+G1GZXQRf5MOYykqx+pokc/MLCuttB80mpnQFiNt0GV
gQIbNHkFdpAcJZaTeCCqSR09Z9IId7wvQP5Cse2tZyS41OY2aYQ+eWpyz/Ad+D0Tb+MOoP8aCAMU
igQ+K4nEzE9EohFD/yMAekl2+GvDmU9TzkdHsZJ6B8uozn8WFHHGV5wEpeCp9tIY4owFd9FBM4GU
PoIZ/WvXwe5yvSHMXut+sIiR4QjNUkOKICDdTdp8PXWWEDw23iydFoZx/V3x/XQHJz/YqhAFkV6J
kuktrBUV3OMQPwdaQV4JZLUnMHc64GTyHGJpR2U4VFAT+0I8ND0487sYUSvxKQhGVnjE2sK9gSt7
l6YjproRVWbepAGjj1qe3H4AF23upLjHlUCBcP8YwhJG76ts0gfEHetnhWe/ausQUcIbr9GxVvCl
oT30spyhQJX733UCodruBo9cI7wwhQdOPX6UCFcbTuvXYef4FZeLA1+mGfbC5IetI6n+UEPiacMH
xU8UTIvgL+bvcOv6uwTyBq9xP07eMxEEgi1KdfPSaDqiMLqhUAbWC4Fkf5jfmFNZBdhgCnJqWwqu
fvY48YZw0jKGok0gnB5I6CWPfLsguaoqNeqveGyrfZdp1YOkE5jIagk8vxyD21yDG6xQcnchXHc3
OmkTjLA0Kgf6jJAf4UXCIkVKGkIDoHm4JcbwBOScyqchVvJjlLXyb1UsrMANQqWDJACo83tIDEju
cwQXAWutMbY1+2VXaVF7oOZm/JCK1twrpqqRVq9wlEAYw4s3PRoLKQ/BEMK8GomPXS53GznU8UxK
w1F9RTiSE7ZrOZCMpsSiqOVNTNUyraWt3Ko8ssLMajCKRrhlhQjR9IcrSwK4WlSmi8BZ8lG3VXUL
tDB4yIcYVCHLKoNXR/4vdzMBJKSdAZhtn0q5lB9qaGzrMO2GO9ES5W9S1UgHGNDaqiz4o0qq9x6c
m1pLV8hlZG4iY0yPBtfIKlFhf3e9iJ+S0gmReUPpZ3gnU5StiZxR/MFjGm6/Evi3hlYYb2I7S9pU
cntX9K21DcHujy52zzXvFckngU9hLCMmpfD/m73krbqith6iqiVTlXh8kK8raz+VxHslbIFQIrZm
uinHyXsrEtyLLM0VmEZzgF4YyOkfjFkTZqIH63jjm3IduF7CebwlSAcBG/RoECW9lz5HUt3/ULLQ
x59F72uiet+qlIcAg9t6C44vu0H3Sd8OFnEuSmFDzooWhfRpBN9AOTMqo09R9qbvcq1RGRGptFVY
L3OMlJPYiLcBFUDGQk0Lb9crLYhb5LeUT4VtiDMkmkuu0kRI/2VCnDz5vknWASCL9NSTwySSIus2
O6p22ToQKHtaKaxYxw8V8zXF0Etb6V1rlKs6CgG5dWnauincl2znWb4QuGlrFMKaiAIxmIQa4TZL
/Cl5GcMJFRIh7Q8ycR0E3JhTbp1zpe3B/bXSJpnS7EEzCXJGT1KgV2YSUltMrUfcMk/c2qsJqu/J
c5r+j24WAxB4Z87FLaoIrp92/m0b1oCllTFrujc9J8xCabFGsaIUtGHXypNK1tkkkcYWL3lEoqjv
GhyT6ATU2DkGlHQxi+9W+lhsOC/wjhqMOESXu0HIrs0oyzMVe8jh0yvVdr++Q3zAi8gfKv6W+qf/
Uggh+6pvoztf0klSA9TzQZQQp0drIxN4wvKoZ19MDFjrCETP7jAJcNzGIah+VR3aEqg0Nt0PDRop
ApZlkD5AfbUGN6a+hWETjpMrk6pE9gQHnOLlmKV7/JaNO54w+n3bDNUjPnJw8mUxo2LRwXe2PBiv
ntnEnTO1hTXH9Im6jvJaNVaBrKXbFu0gHakGUXyicEbit+TPQtlTU73dyGXT3TS63t73ZQe+EaE3
VN8qbdaqRIoHLA3WFzHSMGqbPyiRKt8OmRAoe7B1+bBT9JAUl1mJ+YPQZDHFnY6tQqU/5K1RVvd+
pWrsjT7bRMQ3e8kLpg+vivvnCpIUFXiEKA/oTU71qoBWisijQYC1LixAngj+J92OzLX8phN5vwM5
R+/B0xTKDirKsm3uITXLtvPyh6EY4pWqxZ1JiDaqN30cVtY70rPVAXYphOeAaVHWlZqWqVM1AsJQ
RhtR9RKT+D6Csu+tCRMk9Kz6rNapmZrIVVGFCMZnkARJ9Y2wB/68kJbBFp3f+E8tiqawgZvXBQ88
5U3UcYlnXKVO9NQRO9Uy7ErNzXQ1l3GRk9bNgSw9MJwnjoEY5JKYc3+gfbuppkZ+NSTYWB6JrRUj
Ln4H2gd5EduKZpBdXjIE/NzcPY/YSSMdQc004VhOu8ijPlRT07VyyjXoPwk6qXUCgJhE3yEKZfUA
W6CMIDb5xasCxetNVUTDjQ05+I3mq1VtK3Uo4Ne2WErwWpTITPHFQ4A/Wj28Y+YWQi6y9EpcceJa
ALG4DBEpMCvztz9OcrzL8HrRbkEnVtmKAH6IHa3IpdsRPhpwAbMfvzWZGv0Mh0z5KBF0Q4Ivzswf
AcgmRK9KyKpU833zd0D5wuKIp/5CCrU3SkcAU83RhTLorg6i9D5qUKtZSeAycFgxxmLawp6wHklh
AgORfTN87tJKLO5iD/lZtiGaL4gA9EV3n0IPvgmkbvglcq9+ohoZoAAWy5w7Oe6ArPPIHL7JhaQ+
j6Ugoeta4Ye1ncMzg2ohqSXM3QEpQG7MpOgAFg0lBC81JeTdZKv5VvGa3EdDEMPYq2fh8JaDGgGd
jmIyRAt5Pql9/DGh5PsWui9q6ccOvGotXk2TR+47RsvqTWkH9Sd01m6Er40mmxNwtTY3qOLgsUXt
fHhsYqHNN/+rGaaszaqOIzyMlRzZVrX7Y7a1AtuPDPRT3GbmRkLq8zAOfv8hR01JDlYUv19Gh57C
h/HSNcB9SDpRlDjbMhyjUvNe6uqgHRGzrJ/GUL5N2biWMV2RoT4DtKUWKZoUQjGTUtWFv4FYRJ4w
NhHVeEzSROEptOB35nfUcgv1inb5GayrhT6KBcZeQwjRXHQIfFaBsRwZ3SngxSZ6L3HuPf7zmFmG
iGi+odAfcUlu0pRCGNqYJpTisTBeMsxsrCtg61MUtCnOet3gyzT4X3/JXMdgYTjXHdlqlaJ075Zo
jYbxRgQmizT2FXiwyQR/wdrrpoi3Bre5ZZiSNpPWjhdAVmLrjAETWBLkCiPSen0IFd7EG/JXat6E
mKhcHjxpnutlg9CasNY1QZHrMxXuuMEcLmwFzla162RyOpKHonSTVZsQwnR46/urjnKvfgV8fbrK
Z9gzGDZZQ+ZdXGLXZZ+ipgU2DtuzJ0jL2y5r1phBX+7ZX7j4155ZIhlwnemSZqffhWw+Chg5QBJi
6MLtHSx1N507uIKN+oMdrnKHINO1HPKOTul2TrPCO82VHAbdJlXiIGZpeyvDRYPhCkPgdEfwWRJp
ANDfhq4ul2thJuis63yWZN0P7VtjXnEoUOSTGaUBRlaW8TZGgX4xo9gOk6U2oe2Uq7nfndu5siM7
5IJsBB3+b7/hrzlUSB3wMe5/eg3W0vFdjHlc0ymu7CBpHu0vszGD7eH0GH99Bf7yKo/XmdQXCSxr
CdW4cYe3sOS7VDxRrtSf67V0522FdK/bLTPwGtjPv68N+l//jEvNz/vuaAd3YtTlSAwSRgU2HDf5
Ecm0bPfjPnfQhiSjiurOzlsX219AWWz03O270f7T25iBXpl+aWYxfP0SU+KggpACgF3npP/6JTVp
d2OoUMNS69YpJRGxpfcIkc9qDBA+QFpJKJAb7z7k+q0mn0JKehdGxhWvk5NjBnIKTB7uGFk3JXS4
vn6ElKewASxUg0dFu8+D2fKgeRojvXZ6QXqQS8Smm/Tu8ob8S6lY9Jw9L8JKFDU8SPTFhtQTC8hu
IFFbiXD5K9+LniCyVvvHWsgPYyav2l6/o447qzZhvAr562EwFadWsNcrp23t+7eIdD1d+aoz88FX
KRp3CIMB7eTrUFT1LJ8P+wu5uZ95oe5FQnctUnFGyW9NvUUbFfnKrH215OQeoT5KS8pPWZWucF/O
TgjWSZhecC3L5mJCDMS/Rn8Aal2mIHU17GwRMOtLbMpMaRuTuQM09utyz0+igHkNHDW52BKo9IL7
yGiyYuFrJMpQeeip0bZVj6f1lSP/5NRbNLaYe8TWAMb3NNYBqiLOo/5t8Aq93KOTe4VG2FmGhgKJ
IjOZX6cSHO0YtRm2oOhzIVyHWXAMNpsnxOVmTqIBA/a3AQGc8xvXJn2xg31DaBqhUTwee+bDmIl/
dFMjpZbWr0jZ5G+XGzsZOBOLesUilWIY4APF+bQ/OrhkrepqLYqxcs+/K+oeX5J///OJnFj+DBsn
wmL5FxbQUj8HszZO+c+GlMbUG1e6cDJedOG4ibmLR10QIqEDz0ITIpAqnqJ21BuO0boNQInLnTld
AJYqEtgSPemqTsj5taUiVTDA1AyEnkNxI/Eg8ZXujS1/Jag93aw0g5eZKM9CRZIxd/ioQ3njy10z
WZ5tSG8NyofgUXDGLWEAtN+MQnMud+p0nxKsSxDV4MYxjMuAoccwtrFKn5Q1rdpq2CJh1K3iIX2M
MW7ssulKeyfTZdCerLJ/JJFfl0dRiKhYGkuyh0fhTwzK75KhecK80lYzf3+5ZyctwYVjA9Epi0G0
9MUJhGAJdINIRx6wNh75nXj7dujvlIh/uwGesJdbO4lAiIhkZAkJ4tF2gAb6ddbEaqiQ0JuTCK1T
q8+S9qeHa5WJVNiNVdp9y7p+dbnFk+U4t6gaLBELJQlteR61qH3FvkiLmCUjJocUgfbpIdP5z63w
hENRQuHcgw+66Bep3FFGwxIgx3A3FN+1yiPvdSVeODNTtGEyV8iL8xZanBIUiwsTOj4PH+FgkihT
qxsjece4+XJXpPk0+xIi8CRQiRCpVlqI0GqLl2nXKKOJBwNvuVqQDvD9G7c0ymGXDEqE9Jv2B3U2
dM598rlFl20xSKH+SYV0hVTRcGV1nuw7k+eqTj1iPnUJ1hfHVl+XiTUYkoY3q9oDzgHTYqaq8qKo
XbIjwUSyT22zK9E7++t0CGAwzlRu0Oms08VQl6AhOwWJHdt13b3r3rr7W/5uPf9Yr+31bmfb/HK7
Xq/5O3tnbxp7t9nYTxt++j9/6dBPftpP9oZ/vePXJ34fv3c1/3t+cuYfDn+580+OY7vO46O75cd+
S1vu/BP/c/gx/5b5t87/4P7evz2+7X/vC7fgn/Z7fvzez/8J37m/sltPV5yiioitaAaaJCZyLF93
q9qSOqasCsKnsey4+iWL09qLD57+cnnJnc6yoio6ewf2MbDlJWHbH7VyqhpQw7i/2B0C7U2oIcYb
4lniFNafy42d6xSbVBV11VBpd9GpVEG9U7LIPMZJ8QBRfAe/GpBxf+hkYXu5qdNlpKgcqbJIx3Qi
iLnfR3dUjDR6N/mZYadJ7KK4Xpe4ntdU5eR6lTW/QCBcbu/0rFM04hx0GnRq1mycr+0hsqwUShTg
BdCp1V700sQFopDfDFhOXTlWTw9ymrKQQkahWdcIYb82Nas9qxjmQEvszHgnUWywww4n62HUcwyT
xFDHGXTs9sBw3gxQOFfO279D9/WQAss3hxkc6ngb/rV4Oxpa3OczcUgQy8WExP7xn1e1cg9oyh5X
fMqmW8NDdVPns1/DL1BW3jOstk2/x5TIfitc0f7z23QwXXfHG+HKrpnPpOWnKTy0SXnMe0aeZ+no
0zBv4XVZ56bdKrhXy6gCKNdirNMmFI2NMt8GhqyebJihG1Hn9loUPjs8PARoweUV78HTnBTPseMm
FmupkMwWQ5GOtRtK2TbvhNHVxrzdVQBsnXIE56JI2e8Y9ykHO6Z7pRVL5/JqPrNR54OH1yrSTLyP
F1+QJp4XqB1fgEw2GszYXOd6TpQ3fkvw+/r3tkBsIQNFPpan+OI5ASNjpGzC0yhpEBwWbkTrNk2J
tur/z3bmu/dobWBrBSdcoh0QBm4v3aLDi16y6ZTJlWDh3AqxJFlTcI/k+hQXYV3p4W3fSqBeylx6
LAv/V2RcW+dnThuIzYQ7EimUeal/7UsfxGCKE1IJWI0Vdq10jiYPeLZq5ZXNLs2j/3VHMTFHLS1W
woCEgBnkjFqrwnAMHyYWXvDZCCqIcVyFKnLC7UcNzl8XrjV95ginaY37j0IAf7PoJG4cYwOEkWNF
egn9e6AWqrgt64de3ogAGdTwkHc34rAp4ARXT0F1AFjVWmsMeKf84/Ia/Zt3Ph2G/37LYhjUqAmR
vmIY+JYx3/jNXS7+8NCEUbQDhG9d24QDth97L+oApKz0eD2OV0KjM8uKyFCXQfSS3lSWEYHU6Uqu
VwxHUYkS1bWC+xq82uWOntn4uqRyYSICR4pumRhrAeSjPUG9DK7hHznX1nAlPiEpr0rscP65qVlK
TuGYkXn7qPLXNVz6fakWsYLhmVG9d+H4WNTaHmztL1yUrh3ap/uFFwKScxR7uBWMZV0Jy6KyREOJ
VawIm7I0fymxjKqD9f1fu0QzPIhlkZqPJP0N74+OmBE5/2LEydk2mu4QoDgJBWgV5uOK3MOVbOK5
W3h+6c/1EtJl/1FZOWrLUpFzLrqA5BzpBPOxoMK682VF6N8RQC6j9aweW62oRJrvqtIMEeCKidtK
CON+dKh4YFMo9PpbggiGcetVRf+J0p01HaB5wT0yAEKkbp5qPHaaieLtGuRC8mfEGA2sxxRqbzKk
9AexSqwblsyAX1zXdy9FUEEZHBQ9I79bZMlGVaIBEGAQVq+GPvkvqPRH3ykcN7soG9pPz4iaHfyw
Ifrnw34ue/w3EFjs12bq+h4ioQn/F7eGNEYtP8rFfjshH7Gqc3F4uTzzZw4IqtyyRGBGnsqgSvZ1
NefIL8etmVnox2P0oBQ3RRxjr4l3Cbog8DD24KpeENl4UpELNwO4SXm2z6HmG7BeJDl6vPw9p2G9
TsERIQGs7MmaaItL1aqmKAlnCVYpU59U1YelXKFHUG+jKfhmTtKV6Pf0bKLfkHwoavFuY0l+7b0f
F7ogtyiLl3roHaLawDy0ma4s+ZNNTF1nfqjMvsgGke+iT+XQZG2koInHk8iV2psJbVnDHP915Sxa
WRxLIxJZUxfRSjfCNZqtHtAmGamaGeKVA3DZH7Lk87PLkiUSQPrJodSlUWWZiGcjaPsApTcuH9tr
TZyUnf62gX7c/Cyh/rysp4LLE4pOrIFy/xiQS7JLovM1uf2tvzEs6l/TatW7wAqc1L125p5vm4Md
NzQVnc9lYsaEMImFXJM4MXhge3jO1pYTOP2qZgIdyN6u9TnpznTrrwdcWPbXal4nW/Jv3//bvrF4
J4lRWCgqTGSndbxHY6dj6uXgHefkm361m5yeaNN5vrztpOW+W7a5WKMhosptoDLeQW5Hu9COb4xv
aGr9jJ3yF2Ty3g1WgHLei9urdbV5XR5HKKRogCmRJSVnggyevnjwFhSS8cQFBJKH71gUiOGu7LaD
v9FM384FqPkxkvkY0Ys2FJbLvV4GDcumF2df0QxSEyoz/sQYdoO06hHBGrqnqbmyNU9qh8uG5pfx
0Z3XhBiXZRMNQSD+Xa2nb+mNulNuK7Q3V4gEwYTbXu6ZPK+RC6O6XENRU4OAFmkROW71R74dXJB7
t/5TtwUEezs4kgP19FFch68Iths3xZWRPbOevszq8nGURRK4b532g51wbz37b8mufIvc+GC+YCY8
bSElARh8ke+ma+H36en0teXFOSgl2Kc0UgAhHSUDPX7HwmbdCFf6t0xlLCbUWCSEKi/so1lK1IFm
a2ctyhRy8VRbMNEa8c2XGjutervurSvP25NS7LLd+T47WkgD/Yq9ecWKG9Qvoi1y8E74idkaElBI
XrnDjbw315arvFxeT2cHFZNptinSd3h7f2236Gs0SVUG1cPeUI42Vf7maVfG9OxuBA1EXQGYibU8
duXSxyRwbqO09G7ba9ZnPEn3jTDCcjGk9f+gQ/9tbLk/OkuJCbxpLFA+NXE1IWTrq1c6dJIP+Ttb
R40sDlUj0DQCAxrBHdFT3U4/RAYcoBTwpXyDINVU/JKFb5c7dmUUjcXyD6LJQvaANq1QztwqiW41
5NVt3GuFVa7I3ZWj7ezCOOriYmGgDZgNRh6xIJXHwHtAAKPNr6SVrjWxWPMQg4LJ8EOmyvxpUmGY
ECO7pih7fmPNNUhEJaH1LSuQ2qRqak+91tGsW1whpvIWLFfD7a/gH7XTwhcDMT8fPwaMz7V7NXFJ
9MvNlUDxJGnxd8EcfcU8uUfb28ogshs9XzFUOxEwIeG2XK0M7LSGe4TI4Bm4erCyumvh1tlFc9Su
8bXdAKcbqYCU5IzRszw7222nInTRZ768Ns9uCJqhqka8gbjrPNVH/aunNtLg4GHbgSsqrneiDY1k
63m5C2F1sIMxdaBnukKt3ATVw+XG52WyvBHRCuaJM2uUGn+11o/aRgk31BUxZxn5450ilLCfvCvH
8zxMJ02QX+UNPcPyrMU1X4aeNvIkwjWqNG9UkmcJfiL9oPzQc2PnX7vjz66WOZ37n+bAOX4dzQGR
vHyUY7TGcTU1PotBcn2qv/VTYcJVz+D257j79TsCxstDeW65HDe8ONf0UKxH2afhbPZKV/SdH1Zr
Q0bjzL+WbDmpLM5bgrI2AAcJZbST8DBp66HNQtqCuu2TOMISup2g16C6gqq2Vgyr+f+vauUONaot
i8+dzCt50fMDffQNizgRfcUmS3q+QTAi76UyhH6f6hB3qZN0TiYWKJsI/rQBcTTeQFCu7tOh2jSm
2V/JpP0/BmMuokgK78hlmQBT8VTSFD5E5PHtNW7XQi78JTTrWEMdzs51INYMEqbTw7UT8uyca+KM
ADPQvFq+lGXMxtNeLxmD8IeJ+Iby20Kh5hpm4txZT8HdUogxSJwui6iRAMcvL1ATgkh00+r5NkAZ
ph9/Xl6/0rmzQJ9BEqS8OAqWZ4GB6ISEKRSBf8cRO3jmG9RSHJIalGS9NpFfPUVZRw0eTvjX/xww
v6tBOpQqpAwpVV69Rr0GTTl7NOIAJEqKyEcBVPq6mbtE4GKqUs6OOl15ivcUGtO2wT1I6Bs39sJH
tU1X2pCu/ORKxHA2Vp/TIEArLAArJ1Mbp32nCDC24uKh0ge0DdSfCXCHtHmapMaV/ODTjHkWWq9d
31Jr/d5gJLPqK3lXazGBGvThawnJeUctT1LmBb9HAEGEgosTZjQoeyLYjxfwEN3E3SO1lk2iYSvm
DXd51lFR/tfK0XzOHLe4iJuKzkpGoFQ80SKoxQrhWi0m30PMHjUhv3J+nlvlx20tgiZJaKZB7mkr
JpqeDZ6N4q3ot5cX+bnL6LiReQ8c3XeomAW1ZNHIyPkYRaUd+hvBuvF4yP9rYXc5dotrPU+aNgCM
Gjt1A145WwGBNMIfXuy7Mu+8EXmoor1yJp97gFFeUWTwXJxGyuKqjXr0jjud3mFKRksRknLybkQf
uNWtO9QebC29j4Xp/vKYKuee1cD5lDlVSuy+TEslszSNnHA+qZvwXXUwYrKzQ36r2ImzF1ajg5rJ
YXBVp3HxhnEn23v5VjrqbrgJX7xv5W/1yhyfO8cM8qXU0wGkUCL4OseYgWpjIHEoky/CAsu8C/2r
MdvZxQrIlnIH5WmyxF/bgDg+4Y+NToP3qD5Ja5ieq84Cf451ycZfxy4MbCf5HwRS86RifmNS3fib
Tzlau1gmhuTxGwIMHXLTQzp2ferGnJqaG6Jdjpdgoz3VNRYp9uUJPtdZDH6go4ARJCm16GxVpNz1
Ir6f6XgfK+smA1p7LUo8d5NCq+EepfhBoXCxdMVm6FHy7GOMYT+E6c4PXkPrVTfX/4OeoCzHlOGd
wE9fp20yhjHhOmWDQAZr2+4tQrPY7KfV5WbOhiTgRA2EiVghvJ6+ttNYnucj1kkQat3iE6nH+z5b
j9UGJVpRW+XSikKZrB+k7uVyw2dn6qjdxXmNui32vME0n6HkZ+Nop5RPeSpcGcVz99Bx7xYbLPLD
ycfwmkeDoRYY7xqfc6NbtJgzR0a+fR0WLZaeWfbjcu/Ot6vxUjI5ZQCRfh1VDSlJ3LXpHcqgs/rL
vjN05DeFe4jmdiYJa13/c7nFc0cJJ8j/aXHJLfOaNOyUTOQoyX3HjO6s9hpF6myIc9zEYqnwwlOR
eqcJ0/QcSqW9twr8Bx+JEN3Bu1jOamLaKxv63D1hEeAZkkp2+eSe8LRCqyfEdxzEAVem9r3PcgSA
0WTvmruwGm4aNT2I/bi7PJhXWl0OJirLQ9x1tGoO91NxH7UPcvBWCQ+1uq2QyVOvrJZze+Gok8sq
saVYbSzAoIQx/ZwneyQl7PYaEeDcijxuY7HfcBrMdV+mDTWG+6vamhrYMuJvyKuNzQpzqcsjeK1L
i403ptheokscO0bwkWTYMg2r6hr07VxaHiM57nGWPVXAJYZegepeogbDSTwmSbhGDNT/jnWA/iuc
UCFDui17HnIzvjOGppqcsfKF+zQDneagCNkfgjJJ9mjUUJb+575znc/FeJ5ZIoWRr5ufYmxYoH3G
5i93nn9TQ4o1O+/Kxji3G4FjgNXUKeITYS+OmCqZcMDqSBT2fakdkH+SH7BE3ycowOI3YG3GToZg
Fvu3lIawqI3ya3j1M1MMUNicVRlnqOMyBVsZRl0AciSwMJ9N9SE3t8h1Xh5J6cyq/dLG4sj536Sd
147cSLBtv4gAvXkly7b33dILoVGP6L3n199FHdxRNYuniJkDjYARBHUwMyMzIyN27K20+Zha5Mwh
fgydKILHDyYeGL03hltua0DRMnAnv4XJXiqcSLHQXUdKGpbgKOwPsDptekW2a/G7QU7w8qfpLOLs
hfPly2b7yYSEy6XvO3JKb2spb13DHrry1ipcC6c6zk0vJR1j9IvNE256G1ekEXhVyuWvCOns8vXy
KJZ+vkKvIi8ASvYkar66qp7xhtcRWHdG5mnoUocL/7KFRT+lEXRCcxHonoVkED25NRQ81Af1a6s+
9NXWRMzI+KbSmAx8qUf0JFhBkC/lB8g3/bE5udVJ/Fn6mi61Vspl+GxJ9rDX6MFUv2V7626k5vxW
3VgbdSX3u7Qb6H0ywEjJdF7PkXHAWRIYZqfnmnAT63tU3m2owy7P5cK1pJ/amHzydFgSSj6Q4jGs
YiOJ5Ig2Y3KLrgbAHxqumrUQdHH3Qcuq06pIYEhq46s9ONYMCekjzlen3YivkI+1NmUQh46iXXBj
3otU8IXregfIduV0W5xNBSDNpJ45wS6+Wkbo0NMbhXdaIF2p/lXefzeDlbfg4u2hnNiYOUmWRrQR
QC9LLc6wg4O3lb+5N83O2qPm9ORtpJX89fKQdE5s8lbGWVt0UqiB748MyZS4FX52ye1Qr5hQllJB
+vSenhqWeO7N2/7rEJ7bKBBC9I6D4hUmAu0vTYR2VDWT/NAgm/Q9rlLr6KJKcwd7XH0VJlKyDSF7
PriZ6B89eHa+qbBZ/YDs1j2IkjfCVal5ZB/0TNlnLUJGPQyKVyg4tpALGOn4LRpq1dHRUcI9eiig
bKEwETCgJfAWJQ58pNJzJ6ga+bYaDOG+RBiitkVzGPeFVHhQOkjxrZ40+SNsQv2NGgb1QyyUDVkp
P0clKEqsfhc0FURwovwXohxNuE3VypXhHs/rl6YJAm6FNrjT4NdBFh7k2OjkCigQO/WNygSUOVRv
tR6peyaue+JK8Y6ShjQE3PP+CGmniZ5LDiswpSkYjANFmb7MDY8t6OGNjJQEtFeqH25SKwNZrqN0
JaIVluyRHm0OlAq6IyKngefAXqa8evFoXnU6kh1w6CNJsXWRg8ltKNPVGzkX3YOHzFho55VYVVDG
tOoOcixlgyaD8K1HRls4IGUeOI2htdYu1Ntgn6DU8pHUPpgDURReQq6476NruvfIKqlbQfIh5wlI
taDAXBuDulFiT223gxhJ78oIBXrv9fp1nDSwzMSl/De8ueJDZ8ThNkNqkjelK9MzAP9V/J5Eelc4
U8foZ+pq/VWoCMlbKLXtMUulEfHLIbnlnze3vmmmTh0byi2EFhIFWMU/olwV3soIwmzKbAwQKqMs
9G4Vsv4ItZwVokZVKrmdq2aMPEoC89QeDnD5mMlV/RiFSrGDUgCqzFBRgOd3affdaH0RbfGSopIp
ZN6+k1R0WVRkBdAdh84odoswn0hPCHOQInv2oiR9gsdUzyCc9SFvzIrim6fqPkV2qex+qG0owD0r
DaN2Be9t/RFGhrALxzi/chtReUmbXHGPKnQ7hyaSx0epU1JUbQe4kl3BeNSMwj3WUqVRulep4W+L
Bi0dSMMonjhqGA0tlLpV/xjDMt1CuGy5N50mJAfdFZqDG+RoExp9kf2VAtR5oRsTXGvhl8IzBNNI
tKdGG7/QrtY/y14tfbdyK3S82BJrWPXR/UqVtvihxWQebTnVa9P2UZJ4z7rYeoTHCtLuNFeUfSOo
ybXZQVyPmki/i+GUepHRz0F7XCizX33b9VsJxMOLrAdJ5cQmRWXIhWFT3yZwkUAr54Y3SaD5sFHy
fn2RkdXZZW6jwE6RidD7+m7fvcEW3R1d2NPoje10/brLZffOU2o2cCZqPbtoUI8+PLHXXReJ32B+
QpUxgocQpTtaHDf0ERh3aLf5ki3hZSgSTYT+LQpAwz7Ix/JKLYUI1QP0FWx48ItjgWzADkI28ura
6JdkKbX+RiD2+pSRZ3nNDQtaTzO2ALRRLLhPSWOkHnLLm7zMyh+e6fp3nIbNRiiT4S8jkYsd1FoC
T8i0R8zGmKjkx2HwroM24HVnDboLiXKYPPcc1zsxrGR4HmnWPaKkXOzogY1u1TwLnwR38A/w/2ls
hyhnI8Exv/WUFN74ARLfbNSjbwjuCrY6+M02oYfiQCN229u6p7WbshwmXiBJroqd0VCWVgfDvG/V
otsGYapuszbSUPmBiM9yaH/TYB2FGNeyuywo6o3sV7FP3qIEvqLlIEPtVlXSbWMEteIY6PdudSmK
X8xQIZWKzLowcoRp5eCMlTrmjiVW0S9fTy24SLOifisyy90OSpl/M1S3PkChCo4cRkloGYX6UGiI
LpdCU29Lo8w3ECx0r34qjO+q1Ii/OjWC/syIskdgYgYUtVZ1TWPZeJRwxNcmEUCkXQ6DFkPvKTEm
6sqE8JsHB5pYuUPFTZpY26Kwa4jKBuROU2ElxF+6sWmmIDcLXQpxyCz8Qd+Et2VE5Kq4V7Lwd9Hu
zbWWjTUTU3x+EtGJ2lCEHTo6TmM+T+oBDZpoa/j9NRvT35/YyKKyRZyVyNTMfqHjE2X3ff70X1bk
z0ydBaYwNuXQjnLvcqpp72b23U2crlxL7y49V05XZLbygST7nq5hJ22uNOU1bP99IgYmij/jmIWE
iEN0lqsyVUWyLfzYqbQ3yXy7PFdryzF7t4eRrLRxzhjq6ips3kvrOVpjZlqZpt9PspMVt9zUgBYR
E7L64ccFXvXvIT0Eskipkt8AED2vKQxig5QkPKNOIl0F/Ramceii1x5x0/Y6e2GfGJktRqvEnSHW
GNEfkx/FnXc3HgR4g5odvLuNk/8QD5cXZvHVeDqq2cpEMZBVeRpV50jcbQ/j4aG9Bnr1oOxfrY14
s/bImbz1bIAcilNXKlXSebEc0j25sGrOMUSe6KZ+MIXHRrv1zHvQyZeH9rtvbm7q9F0wy1YoatyX
ELiDV7WBsO7Kj/p4320909H34YO+MRy0c7qP+kq3rX3+K3W4Il5VyT7AzruaEJhyCpe+ZXas+oEw
RIqJbn2rPI3BTgQOIhnfZOtdBDXI0NFRi+AmbneX52BpUwBRtkC+Ux06e8yWDZq00oQYFKp9QW9I
XJYrs7z4PD+xMDvMvSaHhXCCC1rN8D2XPmOQbha687pCxSv4acXxg1r3K5fhYn6F7h/61UBEaNK8
5FUhl1BJ4e+llZ0YSA2JhwP04rVD69pfl+dw1dhsTxaVETY94oVOZJJbC45au2vY/CaSKP6hD95d
9TMsfq0YnZxz7jCnI5zty6wMSf4nGIWoSTmUn8kVaWVH/Sluwm2/T19XzE1jODfHY2NitKHON7tk
VLEoPFeYwCWP5Y2yiY9/BY53izoH7KGO/AAB+ZEihHnn3a9Vq5YcCFzWP5Zns0vzjO8hlUROMd7l
x/iXdyP+LN/CvbGCQ5KXtuCpodmMplYUuOhlUQzQbOs5e9uNe1RVbNilbf0zudWe/L947t3B96vf
la/myj5ZzFIA1zBJOE59ccos61jxqJPVnAW9zZ7qe/NBzW10SwizHMuhX+p79jBc86i2Nsn7f1nb
E8uzc1Cz0InzJ1eqP0zNvicslvb6Buai7Cf6AsOutINNdR38Fe7b1FlrVlqqtcKK92fcs5MvEBQh
JXBGCeGt4012uJdoPn7rNvmVsEcocGWal64XABawWk6tjmTR8POTKCCo/FjWJyRx5t4Fgd3RrZoj
13zrrpWWliKaU0Ozc49+pcFqJ4CvUL405YfiHRtxZSxLh/epiVkMGxa4K5of5KmNY58AXJCU/xDS
UGanngRJjWnMWWoyGqtVecIpWhAGDDQpbS1tJUU8RcHzg+WkYDIHyCMyWImIzjNPo3nTmfFVHSBB
mkGvH8qby46+tPZQ3f0TWsyWpOAZ6qf+FFogZ+UfvNKEOP4RhdBsjaJz8UoAS6OqEykB3EyzsySM
Ew0tMUy5j+G9IaFwbcPB7ARINny6T5eHteRpJ7bmga0s5W6RhthqpY2p3o3qru0eL5tY8jSImcni
U0CALHI2nLLX5Viik96p81sNUaU6WRnDohf8MTCn2olTKHBNfyrptK9pt9P968zd68pKMLs4U0CY
6Q2detjneHhDDNKiaqZSgbHvvB2S8bB/rWzKpZFAe2TKE8rBOkMvQWFqIm0AdMT3U0iBdxGswjGs
xuH28pIsnpunhmbeLAphqSb1ZKiq8xsSwtFVSkJya9RV9WCUdJ2VKD6SQqLZUER+UB+1XYx8gNOo
iBtf/pilnfWbvhE/BJH1+2o9OVXjWhmzEeFNx4h2okwjlv/kidc1nXe9tFKhWHLFU1OzyyrN5YJg
AVNT006gPHb+GpRp2YIOmJ5Ah+b7abAng1HiODHCqcxSV0hA3SntymZa9BAK1P//588DmtQyJei/
eE+nn2ETbryUTKdlbJVgjed0qWGOOhVh/dQDrbKDvw4FRwSyUWLKbPUNjTtEo8JOQ/44J99cjwZY
a4jHvWDrRdkNTUl3A3n7ESrQkudkqCSkLUU76FA4lu4a1yJpvTIXS8Hd6QfOnLhGJmtsprlohHdT
f/D1q8Tf+hkc51dFflDWAJaLU38yH7Mbk3oBwU5AdSsC70H3u63ngyPD9EZy9/KOWDpqTgc2fcmJ
E6VWqAnxwMBCOhaU11q4E8WVE2DRTydyGsLxiTN55qedkMJ+IIInDOUbP5Koua+Cm5bn64+JmasO
eqZSwGC+Gro/HB9h+Lt0522RyN0gVXAUNumv4KV5NldigsWkg34ytNl9046GLyBcSEoLCqO7+kEW
bAov9qd4I28EGoVzZ423bvEE+2PxjMYpjS1IdbAYByJKxS+VsUvjj7i6gTFqc9k1pkk7jXhALk6U
2rIFslMiPJi5hpbHg1IESBIlxV8BFY3Q/CyCClzMXRgeDXkFUzwf2G9rqsmxLIPAh0XxqyOSdAYA
p1IcEczxoCjuI6oRttS0tyq8Psq4dnjOPWYyZ0yt7WSHYW40ZxtapBBIOciiFlNJNhl+Tel2xujQ
Kbxyz843GOcyjBJwpFHEY0fPO6xh6XYzD8EkGq5+BJmIAKOxE5Ts5fJanc8eVnRgoOwwDM6L/VFO
sbIPfM/JK+lnnad7F935XjDQxy0BhkiVub9scGlYCqQldC2QjqFD7etyjU06tIKErLqRvaQ5qvKB
4Uj62uSddQZOZNyGOjEJwp9I3DV9xsnxFMt9mWRC7DvXHwlwb8+Gnu/nu7N1HtcSlvNTCkt0OHFC
GejoUZiYX0Hw2rgoP/iOvC83EAXu9zfVJrbh8Ls8cb9n5uu2+mpo5nmdIvdoArs+RwP3GyzrJb9D
R98q/ElhkNPvhF/XHx+bW2t7e7+zj/008P3DT9W+Ue1io23zrbb9aT/QJsmzP7bf99tn5/D4+Xm9
duCcb5SvnztbAbSBI6/0mBfBaEMnoB1sn0p5tgUi92RonbSS3Th35MmcSceZrkPFrsxO8l7SZKmj
hdYhVXWFWNVOLIwrsytu+76m2N6tLPu5G0MSDB0dLU8mZBfyzFzeyCky5n7goIV3VRUiEtdDd53L
wgq4Yx4//I93/RnWNOxTP6YGXZsFw/JNl/6WD0TutlEFs0zTHxR4inXKw0AmtM1lZzsbHr3cE6sv
KhIc5dq82DZ6aqWYEwbIA0CoQ+qnRbptKiuh7pIVi2Xj2QV0hXfL18HJrm9BJ9qTeq9utDK3ZaDT
QrCyb872JwVDiXohxTyOgzNIfREVuaikAPeNpjloaNFxFB7+9WwxBPpQp9NaRyz56zia0WuUuGQc
o9u+ofG9qyDyFWPj3/sc1xtpHUowU35ndnSqrlYBaYAjJjQjW0P/uRFvorW+svPLe7pD/xiZPT+Q
Dh+GGPotpw+YM8kDUcErR+24vyGzit1ffl8+X56+s05NnJz2RJpzOEYnlprZ/LVB3iFR1wfQygWP
fifvVGS1+1L8KUneIwE+GpLiO9KNUNEWm0CNVjzk7OiwcHI6OvASYJVnbtg05OhbXw2cTmwpLHfG
Tys1tB+F0kiOBAn9Ji7S4fXymBdcn40lckMBv5x8/6vL9B2ywKFOFqgM5WKra1l0gC+Jd0rHpr5s
6uyRJDG+KUsDMhnUMGoIX235oakhdCMFzuDtRgm2zBTpzfHNjdtDFb01MSwj3k1rCNd+PE21k6CE
1u/1JNzlkXgUmrvS/dswjlp3XPmwha2JLAMQbhpqND5yNgljOXQgRPTAGVPJlGEwDYmirLRCCdID
FHUbDVmgO4AhEEcNBL2pD1kmaw9kOIWtGJSNe0gC0/OvSm6GwSb2A1EVFfJjh2oeWIt2yMWdJPTC
tUliRHXARtSCk3UgFCD+L5QPgBPou6E+EDYr5+e5S3OATnyJkihCwcWG+jrnpeYic5+SWAyRJ1Wk
jeQ7o34UU6cd6blON0WT21a59dMVwwt+hV0S7MTDCIDMG3vGwk9dISeRhXK7o0TaJquEjUeCbmXp
prPmSzDC+LgbID4lFoZ7YeZTIN0sLSnJNLUxiwUORggeLfNVLbfAtUtIEetgW7hXirdvszcaDnrz
uRQdv/2R59fqpA+37Zt7KOsuf9aCQxGXo3wybSrI4mezjtR6oQUTIiHK9sj62hLH1mULZ4lPNtMX
E9MnnFzITV+QM64wkf+EZpyGoiAj8zl80HD8bQ0nsnAwkW4S8R/QKBRyZ2exNRZ9EWfYMhvkyREg
re5rmYbxalOtUY4v+Q1MZ7A8TG8OsOFfh+UZuu4FFhc+IqkHZLM3XqQdzWwto38WFPLjiZloDsY9
uZPPwhm57QURBqUcItYbqBFHOhHdHBBlKx6kwNNXbuZFe9S8uNCgLz67/KNybKVKRz7O8uMruf7m
BfLOIzZUVx6hC9MHAGpqygAFjgPMxhXESEN7QcW4huKOG+tn7RZ7TzBfLnvf0nAIZIhzqe2g6jNb
Jc7B0Sd0Bugbfpe0z7bd6cpn7n/8FysUlWktB1c8zyIHgSj5TSADRRSP9fg54nxe/xC0n5fNLM0Z
RxU9qlQsmLXZERLGNcGtawVOSCS9FwItuZrg0oFtBWG2knA5q31Ofj2pbhCt83Q/uwNDiMczI6Dj
WPY78a1PDKsFKBxKj/0gInY5oLUp26Igi39VaUdqBLHF1zjwxpsEPVTjoezjPOHs5qW8p3YsIr4I
HO2zcsv+hfJt/JO2GO1gmClyoENrGt/UMJN+/Pv5gr9UJFQhs4qy09ctWjTcU53oghJWh43rU7a1
soPlrpV2lnzs1MwsykxlNyJfhhlkA3dDf/Bq0dGiaDO6b5fHs2hoqh/RRcR5PYcwWGoh56NKvN8k
BmI4aa+q75IZFU8kbZSfo+4TGFy2uOBxFBTIpXD+IHcwf2/kYiINZh7EqAxHRwHFUnUMd24d7C+b
OQuheXFAhjGd3AwPx/u6UEopu2pdAyRz1RJp6AZNUFm+GqzGgqsCKQWQnE3z67/YRMKAnjCeo/N7
v3ZLd/AMbFoBtOgtbnvMpccy49GYPERrzEMLFxPZy+mZABh+4gf+OkJIzzUaA6LYAXB/LRIkJq2x
0ZtfQU09xljD8CwtG5kVonMKThCNzTyygM0jQQQ2djxA9qIGy6ipbeVq5YhYcEfYGyfySPpeeF3N
xtTQ2y1YQho7YgY8iiRCmOR2l/ggabuV22Jh+iYipUkuAEm6MwepLKovfdyHDiyuMIuJrXDLIfJX
n1YAvxHO3XawFa/kRxaG9z+aRpDGggz+HbCexC2CawoFbARQb3bKTVh0TiIKSB0mB7dLVnIWa6Zm
YYs5wsJbRCR+o+wtB2CBdi6KwR++urns8wt+8WVIs30WiGKtKRQiHGRoN15VURkExD+q//7U4JHC
LxLaMu/D2d0uBmKplnSGMHPmppHKOzfLyduXu8ujmQLHWUStWrwVdDRCOTjm6EqlLbMwbEjQZ+F7
RxuLpjxfNrAwXROLlknigP5NGP+/btrczSNfzxqQlX7HTk12mRLa6O/+e+eeRGWoUXLLimeKe6JW
mb4wcUgacXYDdTOs9+JVk36iIWEHwb/tuuVe/7JrJ188cetAFULiZ3atUlovcZnTD5Nr47Ap9aFc
gQkvLBCmOB4UBsUczuYvaLOA8wNTWiEczcG4H6S1etSaidloBs1vvdzFRJn31tPolSFpRc97uuwI
C/vzy0BmDu0PdP6NFlbMTrBHzh6VCsaTIqy9lRaOOexMqlMG7azoo3xdm640xDFFkdYJCvV5kndo
Lfcwyv62GKJbRTDX8jhL9+6JvXlr8mAqfuy5GXcgLWV2VVJmpXXNsD25+Oa65s6DS8fPopV9u2gV
ANGUeOZhM39zdrGnVV5QxM6YxVfUhfL4bxnlS7R9E0UC4b9ibukBSvDyx97kQyceL3epUQkF9rxW
prudXsyKRldVdLzhudPuE/LE2rC1/jUc4/dOO7E7c39Vyj1RpHueUte4V/ydWjwOykun7mtGi0hB
VtFnEqS7pjrqa+mGRU86sT3bFzRTJY2XYJuqEp6ja3TZCQ9D7N1KWoeiePLvE9Nf5ni2Q9Te4uLP
prHKN56U2EXl7/QuXEnMLe7Dk1FNnnWykmMeek05eQ4sbdteq793VYNIr0efYDBuLu/584LYdFCS
YUX/l/wFBAJfjcV17LXVRBVda0Ct/aa088L4mU65vsB9CQ9ZQ8fSTVoCthWPorb3wx+urjut99Fm
K+fPGbIHER9ey1QYJk4magyzg0E0syaM3Q5mzNJSntJRgiV66LTrXhtLZKCs2m6yESJvV+YWSQFM
NI3b2EBJYPNWAvO/LLYJkokkKVpK83uxlaXaaHKIu/ug+jsxA/ozKs+OTW/lYlxc7hM7MydWzIIK
hMUKCDLUg6PsCPBupeN3+uBWIpbFawRCXipUMNdThv+61l5BpJf3DdtFgGRYyazCTqxsxchCOMFb
aoLLASJaEAhRxD4R/Q6+856aipffaDGN1PVa48zSrPGkgQ0FSBspsNlYjLwVfKr5eEOopy+6OMTH
0vWaGx9eqTctid5X9slCYhOOfGgXcAWw4HPf9NuAEkgwxPRSR5u2PpIGydpvOo+54aoRYrswbuNu
U7m7y3Ynl59FfxN/4vSqYs2g5v26ZFmX6m3jidyVAj32da7uo2oQbTHTqgezvvLjt77JSttYlZqZ
fvBXw6guSSSpIdKb8tQzw4U1DrCpw1LrVRYp6bE2bgS//4DMVd5GZNrtpDHfBdTN3usuHzZ1OKhO
FQVPnqJ87yTvTTHL6E7Q6euOkH22PfRaV8pe597M901RHvU1uFXmubVYECthUta1C+Wlzt+79OPy
1J9f4F9//uwYTpPKVxNfIq8q7SPhzZBf+vgxTqCy3+TeGjz7fNd8NTY7+lSaPMecdJjtxhsR3tV4
6gHV5RVY89IJS+8i//FCJyU5B4/QXd1S8CJXjDyerRpvWvRdUV6FtLdhjYnk16K7rtqd6N7K0Sr0
YmG9phwvEPRJD53E3ldXpqc5iwul1mif/SZFm9hl07RbQ/1laA6AmbLqHE3rtlb36kbVzrVuV+vK
v+G6M6fmE4CZUJ2nuDZ3GUEHbNu3ODU8dFsph4mzsIsA2ihU2hAaFO4bP7LbkG2sO30hOWm262Xa
p7fCuOnUBzl3Kv9QEIEPLhwbnVPTGWC8pP1zV24U0XdEAXCj5u86EzZB10Vx9FktYZ4J7N6EgKD6
gXrrJhJu6/x7ov5dlc+Wea9a+xBctgfyhQRjnDw3BnjWtUfeQng4HSF/hj7z5iAw3DGNGXrhRRtf
j+2eJ5gHFZB63zcbpck3Q/ikNWuwqIVN9MXsbNHDnv6guMNsO+yajuIt8/hMDg5n825Isa2ETufH
5ZdR/mZ8PA2d6DE3Kw9z2ZDa9TDYYnwV9b1dt44sweQxfIrmGth0YeueDnFefod2otWFtNVsrdcd
Lx8h0qI3aPRWhibL5ycydqA+m5AEk5jk1/3jDoOrRw12hrGHny9BMfw5jf+2tCupeTQMAVb4zQiD
4/DeldFGl3ay8knawu40OPuSDpovy86V267fV2JkC0K+vXxe/r5yz3fXnw+cDoCTyYfGQdUyicnX
aBWqzatwxOfVBHPseQNoyt/xINllLG8N72EMvmc5QluJXYvAgHvLGVDOEK1HNBMRM7w3W3igjTu5
0lfS5WeCLPMoc3azkYcUh6FiHr0RUKXhWNFr4B8LgFrgkULL26jGk0kJlky6VbxTj236TzUzV2Zr
0WtOYt3ZfpThPTEil68Q4axS3c8C2GDaJCvB2EJ4z4aAc9AyAeUidzofrGiNeSr1mh0Xj4m888sj
3Z+2HyS2YW0a68PIvolMOC9jfv/Q+mwrWt+6EvzIy4p3LAQUX75kNmBAptDvVHxJ1Y52WBwa4Jhp
VFyb8pXlEvSWG0mZYuB7sXoSxZ033vXDqyq4Gy88NBQgQ3jLoJopqV9X5jaByjcMFLuHSCKJPww9
4K25qntyHvRNs4emM5GsiqDqtCVPPFqIaDq2ukED1PnhynvD+CbQ0l5W6r4HN+C2o1ODJ0DPTVpj
Olx0D5bMEFEhBqM2WzcP3HrWBqNmN3GX2U1dZZtEaD/Vmpr55YU5D6SnMf6xNFsXCDFcVSmxRMWP
hwFqiv4OSo2j3ugrJ9iapdldICcsmhthyVPEjctVOaaUIWiDbVaC5t8ou7OT6M+Y5teAmhamMfgc
O0HhbkyYiWT+N77Km3GTBI+NEG5lziYPZQjhThL3snLlBdcqulDNW2x9KPmbYY784Xs33JJ2R6r8
PrUSJyy2mfxGqDlYj5fXYPlMmjKISLqS6v29jU8cTVdil0ohH6wL7l3vo2JbGo+eZPAs75VdJKu7
XhzJ5BibxLK+R+7PskTBIneD/Wi1m6xe44BewKngFScfNPO/0VeLHgithlTTuMuG3AFwb/vWTeXL
jiXkZHSuK4iDah1u6M3lyVhwfSAkNBBNWQCoPmduksiJ0AUJB0Vao44RCrduG2/rOF8pfCwNETtQ
tMFYCCBnjjISqmjiMuAE7jWaMIWpFSIc/ByuqhrMrFsJO/6tu3cRUXZArNLUBKuPnbb0Ov+HAU+A
J3IwHNPzCpMLuY6VUomGsSk8xka3C8Z0m9VrIJiz5gIuAY1kxj92ZgFErLhD6CfYCcvqR+8pG9oc
35Ra38h95liZ9uxC5WOK0Y0ltk6i+o96J90HqrrT2milqLY8+SffMosVmsiKETVmkZsp2aHtWyRS
9NtsNGzLu6dDvhSTK0O7aZKVnTb93NnJAL/2NAscD2CBZn4dU+qQgsluFF7pkudY9Uo1YHlkJxZm
56nUqkMgpsxyYt15xnuvHKvkEHXvSv+YZFeg11T5plvjoF8K77+Ma7ZpqM17vmoyLs14lcZ3V3D3
sXglpA9l8CuuQVGAbVlLJy1uVDjbZe4oYyrBfr0dtZpXqz4wUhXtjtRVDwmEVFlqrTxapwk7W7IT
M7MJLcXSH4zJTO8lTt7t/Wjrplulf8oUHfTTSlbh97a/ZG42k0TZci3k3FJR9iAlOyG8BTQeeH/H
E3OYsk1SbkYnSz8lGDGSbv8fjoJ/xgrh/9cpjcMkluqYY1ep0GSwxPtWyW7b2FzZBZdX7kw9Z4wj
clwxY8whXq/vQ/1jXGvOXdxoJyOZhU7Qyvli07NqEZpwIkRyrfD0f5ur2XEWIc6mgW7gCPH9vdLz
uOy9KyurtpfNTF489wdQaWDtoNWYsMhfl8QreiGBQoS4tVS2QRHarnkrFTXAxmtBX8PB/Y7rZtaI
ASakAUkSeqWmlTsJBDzVhOI6ZGUK6aodfmm+fEjh3Mp6Rw9DLuB7cWycoicmMWIki/eiUe3N/tlq
Do32aal3ovKZGZ+CslHlB6tON1WWbdTuWjB+QIHoRLW8EtMtHXdfPngK+k4+OAupfOaTK0FlVN3L
IX25RVb/VCwowfkLlEaKJHjzvDC99ocxQABFvDf9Jl77jmm1zyYODt7fr2OgmLNlMppMclVf0uy6
z5Otb1rFRlZK8UZyM99uNc+y47TrHNUKn/04SRy9G+mYCTSZqx4gm2SsbYClIxlYmSXy9JrAKb9n
7mRmBBatNGpFs8f4mxWLtpZ+eBFaGgXyAMeiR+TJeBZU4d+765f1mM0DKTbetxnr4RekQGS9Fnls
Ne0xSigaAynJba9G5+nyHpnOxLPJP/Ha2RHtJbIZ1AJGk3GbkkLr0sEug3QLPsxpQtUWlVfTSNeW
fOF1xrXD63bK5snSHPWoZr2S6j07U4M/A/qs2OSQAdG5Me9i4z4dyl+qnjyVunC8PNqlLOqpYXN2
SnuQUcXM8vSofmm6b5L8y7PETW6+ZOWx/s3o8Jgb10XT2422chkunNyY/uPms5n25aYigYlpHd37
pP3W0RrTpisn6wIq0vxiZXYHgswvWnfACoyBdotSazC8Ib/ObbtRzB/QR0j0+JMjNTK0XEVnjPzN
CK17NjznIfpGwS6rP2SLTGlsj+PHyuwvL/tU0J90x+E5/HriVGmaJ/nATs+a1364jpWjEu9a2l76
8eANYC+vE9WJ0pVFX0q/MSd/zMpfzUYjfS5WykOys0gmTsx5Pm/KYFvTOlRWG1MyoVb50YZ7yS+R
3KYaZDigRxHM2cfCUyKjnkPrvhOShqzN62rt+6aFP9uCtJwRionTdTXf90hSF77ArOhqtwkHmHLr
FpbVB9c4VtG3YVxxkTM2aB4TE2j2H3szR4SCNc6CiukIg/5ADkcKOtuXdjlMRcJVkL+25rOm3dbd
we8bUo+3A9pBofd32G8C6VHPi7XDYJr+S+Ofuaw+6glsKtPyaB9pMx5hxN9JHHlN8CoLTtS8DSqk
2PFLMfBFK2fu/3LU/zMZc4SJCii7lxSMC0TAuXYTu/lOd29dCl8Jz6f80/J/hsZKlmN+FMjTQ46W
RnB79B5Ajf3VITPZNFtfQSywKKfNWDia8l5Ha40jc7+aW5nd73GZqmLUY0UMfyJyWjWbwv+pRdsh
KtChWrlHzqKJubWZF2sC7blGRFO40Fb2YDha/SAam6BtNk2FAOKm0fKdUb8F3lryem0yZ+4sN4Uo
aIA6nbrZy+F1H//d+2sorrWpnLlorQyZlBTYsGRUCz665JiMe5O3TGnIu1FfyW9MP+10Q8ym8nf3
10n4oQ1l0LTTwiXmVmi2QbMR008BIutRbkGWXPdrKspnt8bc4uxgzs1cCIKSxYuPLlKnVwmYu5v6
2trCRX1b7UK7UpynYfca79urzqYIt+I98yfH3P7shNas0UW2jBELEdS7sNTW6cqWm9zvfE41KqRQ
NILrmj052kYA9AAvBOSpb41/NKzrunjz462hrAxlzdA01NPF64keExdD+bAr/M9RvEqp+XSbRm9W
Ds5p/14a0uwU0VsQTb2KJTH7mXW2bjhEkHa2Jvu7vDbm1NrDqwZd3q8DGkJajGI9qpyQOgdyMI6p
rlzQy7vrj4XZDh5EXx5NfeKTkEJ7CAq7CzLHNdSbFlprwHibqjNWcj2/G1DPJ++PzdmONjXftwoR
m/ArvUey8f9I+7LmtpGk21+ECKCwvxYWkhKpxZK1+AUhyRL2fcevv6c0M22yiI8V7av2uB3jiE7U
lpWVefKcErWIokYJJcu30EPRVGSzAFGnMQjBX+Ney5keZH1tZBAdpQUY4N5Jv7Qf/VRK+wbpG4gX
TdUvDT0CPwYp0Q6o2iLLYIELeJsvbQcmc6NBi2BnfWXo+HjqZ3l+14gaOVU9aS6INCWU0ToJDf9G
GKJDwwz8HFjoklqVnR7MIRwOyKSEu1g2pqek6w5tx15AM9hO3NpW44/Bmqudldr6djFb7TOS0SJF
xjSvHUPSoQwwPciVmW/SWn9QJ8neaui79BopvivtWBRmr54B9LXgnKFDB/D00y0jFcRs0E7fOqHy
qtVoxYGyokq1dD+ZniCkZAH72ToemeJ2p9GMtiVJIEG3E7IzJDy0rW1lv0pa4ijmdRpVVNa8TMTD
uuahgcJgbdsayPp5rgAI0SZSAQEmZwYBadNmPhpDnbHsd41ebCKUveYcHX2d/Hx5tGvzaiFMRH4f
GX6Nb0MpgLjtZyuDPFeLw27eDxDKxgZp3xNgLmRFxPewdrMem+NcGVRDdEmeYC6V78es9VrrZ9L9
W5gBc/3HRjgvZjaWDfVeGAnLT7RtgUlvyO7rRgED2TUJDIF3PnsAfpvDFWCiRwmtrjpnLs6WEUDs
qnWMFFCd4G0EvLexXRWokPGxx/lDw4aNN7A9dzRQ3i+v3+qEQmiJWQezAI/iyyStSqyyQ/6A/Aaq
34kBwaoFnm3NmYK15B8b3KLVOWgE0qnBokUEWAaQxhHXTBBBvJL+t9YKcq7rI0L3Ilr8AQfnH/KW
mpYhRPJap1BVKkemp71PeimIh9ZuIAupmP8a4R/t6ajJmpSWCJfL9ikqdL9obO9vVuaPCS4AMqpF
KnoJ44AMGVJQEq3nzjFE/ZH/R5D8z63Dj2QOFrMxWtw6RehJ1UabFponPcL/l1qmtrRfyp8mkN6D
6JCtLRO7wP97h/NyMgU0GkhfIlQoAjClAt0ZwCWmpiAgEVnhojjJzAoI98Ir1rOn6z2q7H4UfF5e
qPUpVHF+gB/EGeGxvWFta2kxw0ifPEDrWx5/LvomxdM8CDd57EvtewMhTxE32tqpQgPZP1a5G02T
SNmCDoR53re4foqVxNWGa2nYqelDqud/M5FH1rhLLTNjYBpUWJOk11j90EAgsQhvTj4Z8x1zHxnh
o66pTMLAhpEEgh/9LbFvJhl4hfJqjtw2RHaodEZA3iqRGsPaJQYm23+CA7aLjgLkKgI3x9Lhxjab
YLNMk5PH0U0/hjeNOb+Zbf4XgT9SuWhZAZ8gQM2cOVvt7DhG2RRUo08gniMQbI+XxEWynkKqRXC9
rG2TY2PcNlFBKkmg04BoZHgIjDsFiLVRf7ey0tXNXdT9S5g7W0HMI/pUEArA53NOK+iLygyUvnVU
Um1Cs6HJpHtFKri02DfzEdaxFe5UJ3KiA7KMS6uEoHMK/kFzk5K7JBOYWQupjs1wD7R+nCA3s8BM
uBTbrNM27dDTRrXAWILsD1LQxXQrQwX9sjtZc1nHVrnb0k6D0B6B0XFC8mr3X6S7IvbjZROi+eM2
YGzaaouGBDisboLAiT1HtLLIK2BI163y47Kt1eGYALmzFCsQ1JzjKMws7wZtaJ0ROwFcbVejpr82
aMC/bGZ1SDbIONiVj8ZazkzVlckMBH/r6Hi6gQjEvusr7UsNy00+TZvLtlbcBaoEoGLCJQ9GZx5i
0SSxVhcpOP51a3tLmsoZhxs1FhWh2Dpzm/zECndwi1krUYFqGydrttXS0UYUlq1sbxhAehcUeSZo
grjtPRtzPKcBDOhp6+aJSRdF88v+cWmAIwykj6jNaWsFggaVFX+ERgDoGKK5DG3rfGrZDiJDDZuu
cWoTURMkDCZDuzfB7ZIU+25f6cn95cVa2Rgn9vg7JYQGZiDBnjT4ak+TttxmOdhZRdwmZ4AYuL4T
Q9zzvYgMI2sjGFLqXaXtdOJ0BvorvNR+AgqHIHmfpdsp2egLBBR66Bxqi+AMrBy14y/gE8d4GOkQ
zMIXzPMhA1yZWNu02F6ezrPsNDdMngMgD3u8jtj6pdLsBVMOfTKbxlO7bwFqS83E6+FNImV8KPHk
EQzw/zAOZl+QrIDsXubORLqYyzySvgGf/0JBZwU6Tj+LnwvtoZVKiuoEauE0kQRmVw+K/ccq51vA
dESYulbjmL2vhG5BwEfU+jK4V0pa5akPwo/Lk7y+kH8Mcnt2DNQilxYMs2kPtXVrTyjSCx4wq1MJ
HgKF0VaiE5zH8s6aGVRhNWK7ynF3M9nR5Mr1HHiBoubuZBeQLDRIT+2IJFTXFlTutFL9i3EC2QJ4
HrhB0aPI3UO50c1SOqIdL8TzNgiJQ5abSNR8tOatj41we0bK0Jm0QEjAKeoQ+t4vGdnIgWub0JAS
3AvfZCK8yz42xW2UTrabJoB4smNMXoimj+o+1p+j6mHqNvaEQnblZekhyt5VebP0W3S1LSq61VHL
e728f9Z83vF3cPuni9GNlTX4DkjFOpX6VMizi9iaJraIsnxtp6IFCE9tHXwx6IY7jZxTlI30qCYY
sao7M6hcUB6rSv/ycJTV8RxZ4UKiyK6iTMtgJdFzFyTs0/xuyVeDfB3Vm0C/HszcD8g+Tg+K6Uz9
q55+Bcs7umkvfwabtbPVPfoKbreC500eO1AzOFDeNGcsZ+n0NSAikUmNBnnL7m9OBxAJIJbUQLfC
y0ag0TbIJBP2lsWuXKg1o75jkje900WvZHUt1gBsG5RFMKNiHU+XMUvqCDKDmGDgS9zam1wAlOgM
Dtj0BoXW3UJrD9qBV31Csy+0IEGhN3n+hLLjLbmJXWWDy+w5c6K9vP237TDstjn6MB57jVwqgA8j
Pqy2oGUWgWp5l4oIQtccBDRMQB8AyCxeY9y6LuoIifdCbZy8eapl+Ihk281X+uIpRFRYXpvnY1Ns
ox89NOPZVibIYTdO13oy6hYQbBPcVSILnAvK6y4b0wUWynymrVLTVFRNWr05jgfBeRd0YeWxNsBE
nOz05jrSvDF/i+Rtonm9dBW0e2X6lzgVtgsgM4MCNahLLGRKT6etbwpI/ipsF2iQcvXqeG+LTHxX
MPnTDWEOvMhttK+DMfPUBuBeeDmAMscBxuyq9duNbbvtR7x5niELV9HcDZyAohKZm7Tdlp4kuI/X
XNyxeW5nSGWuo5+JTWrVODL8NCJjU7uKl7+xg1jfkm00fWG/nw7TMkaojsYY5jzdxoarJe9GeauT
h8uucu1aYC+K/1nhHLZMpJEx5cFhJzK6ELZGiGZHUWPGGbiWbQsVneEAqIAdCn8+HctIsp61gSK1
YeU3krxp0JtnPQXhE2TfVL28Tu27HPY1y7czzxadtDXzBK3MjI4bTyhoupyaz2YjjBQIQDtkum2B
k5nMezN61qcPUjxKNY0WtzWuwEHZq7dEpFO6csxZ+ghQNeBEQDbHnYjWxPsTzPEtoO3Sb6uqwUyk
D//elRCCpjIdreLgatO48fXp0HazbSB3WgHop8y6r5up4HW2cqcCBossOkIHVB941Lc8KkbaDFHn
6BHUtGNvWTTaWF997LVQuY5FvCYrp+zEHOe6jGjO5XiBOWkEJ5tkgeZjos2AmF6ftpePwPfVxDkU
Ano2ECmCxsdA6uN0e0SWNjSBnXXOeFVSdPE6gVtSPaKp21+VG3QHLrT03i23pvqPwYmo6aCx3f3I
3XSvOjI1X0XcT2tzffRB/F0q2Zk2Lho+CKBfEn/OZuTCZUeQuB3CQ9XMgof+2oMYEwBRMpD+g/SC
jw2HUC81s4A9RaE2ldAEAvJd56N9ibZ2Sl/HnJYmKDkEUZPKTv35vP8xy/ke0gxIT7Yw+5R7kwy1
adpv0JFCob99F++Xre0P12hYplDh+oUUfU7f7N1buw1CqtLQb99vysXt/NkJvMsbYi2KxXyY6BDC
01UFwPV0Q4RdLKNWiQ8Lfkp+tQ/d7gPKQpYb7ENPAVMKBczVyXciApg1V3FslpyaDcJMUhYVZsNW
pYo6UOv58sDOWnWxvCcD4/ywKo/6UJuwMH0MrrrVvPimvEle2p+xEzzoyAHT8EF7YWojgCO4V5GX
0q//z0/gFj2vUj3MwrxzZqelvde9K3vNLX/e5YePV4htbcbnwMFKS65FdXe+FskOrqGVTqaAix5s
EoaorWIKpO1hus2/AN/c6sbW2n28lBsA94KCSr/Qq/5gb8z7mf6+PPy1h+eJeS56mBrgiLQYw9dv
b5nw6vCuuBMFZ/L9B5N56TzVaSYqKLSe9Rl+rzvkPKB/AZEC5PROd5adVnGVL2nn9IHXVj541ZEd
B8ONAT5oR+4OUniF0qGcOFbnyL/iyJtEhYDVO5ix+xisbwhkE9y8z5VZGeaIeV86PK7VjqZgvYBT
drR6o6qQVb+1Whr2QAkVN4t1U4nev2sXCmhcoB+IBgtT5u9IaSJLqfWwD2IhCyJUyQ7C58gHP11e
YJEZ7gyPUAUgrYz1DUDcstTlnijGh9REP5QuEMTaZ00j36sKZDL42dCgosmcm4K2X6fobC/Zt4HT
udEmuLe8bDc9Wo/KRt0O19MP6VB8Pei/EXVAWZL4rTvTyWmfRadq3WMefQo37CZpzTGUMLvpjGM7
4A2Mp2ni5w4aZybQPzjQpt/I/nJl7i7P99obh8U8YBhRwNiP5MXp1p5mRQZZS4JJ6EA4Zk4bkMM4
XYOlnfIFHe/zLRKsb12ngiJUpH235rC/NZvRSQqOHr6UkUmNWoO8rnNICNDv5yDqJWHfzl+QBuRE
GN+NjMcUFzvKs26PIbsgSTTPE3jVSzP0JyXM0Aufh7V3eSrZf42zBnA34jukphWkfLmZBFdYVJgy
arp5m9FOsh/qxnJiPaNW/GuoRFl45nIuWeMcYRMoDSjGGfaqCJ0iO+SNEwSmWxo/0rGlaXvQVMFW
WbeIxAuQ8qwYz40PmB2tSFs4PDPOvLbBO1F7TiAK1efqw9h/ZUHoDKmoqLYWWzE1JcSWKLYC78Vd
uYmWDJ2hAxyidFCSB7FFSAkpKJjx5XFHMlDMQE5DQtH8Te9L2qS7WqQCubKukGf/s4u4UDoJ63au
J+yirOt2RQMF2Fb1ZmtAG5RG5+j18i5aPRMwBrQnaEUB+Tw9j62phGM/lh2ukhjQxHY/yZngZbw2
pwQN00wkBlk+ZMZPbYRJOcuyWnVOWc4URJwUDNGQT7C8NCivh6K4CsYQzQfx1mxAAgB5v1LJkERW
HaKLGnPImsMHttVEPRM8y2e1OTLkoTr0TecUkuVVU4dWM3SizNlmCqatkhG/KDLfHB+U0gDHrrrJ
+nlXEIXWVkUbPdmjG9CJpHLXgyanD34lxVuKYqXeg1M2zQ5zbIHBpctQODcF4feq50S/Id49qg5i
aj6PkmokkkIZX67UL+a4h9o96V4ra9NHd3pFp+LaQO//5c2xhqBjRFD/2OROvRHojSy3sBky+leg
DgpVcsLRy1XJl8vbyT4oWYb+FaAT/f4v0sInxrltE2UBmZIZxvtR+tm16AS3Hlul86BeSydQQmnz
u2C4a0fveLj80SssvZ06NtwKWEvk+KLiNUVC2tBcIzToWLtqs5XB8KhqSLt0NJM3sQRv+DnO16b9
KfiatffW8dcwB3mU00RdLAvlCV9johPQniCACcSwDhoAbwlSzwzu6uJFBolRkT7X2adkPQjsr8Bt
iYnkLTjJNQ3FeM4V6qnS1Ohkw/yTxwZRrhY9IftCyE430Nfq2ymwhqLa/NpT+tgm99zQYkWpJm2A
780eosEHneMsGdRW/WGqaBkKPNOK8ztx9py1aB5VKbRxqalm+VK06IqyO9II4r6VTXVihLvHtHiU
QhAEAn0+hLswjB1Dv29Ajo9Kkt9pfwFegzWU/ZggDzs+3KZJOjOfFtyadix7JlkcK35W4vixKy1/
ThAgKNXu8j5h338WGfyxyGsjI2xTkqFniE3geSuSbQOoKKTZX2T4MTDgdzREPWjT5byBBCr2sUwA
5pXwJKOVtPyS5bfLI1nZfCcmuOMfELUaCcOeykmxRWKUGpPPYAdgg5ugFUekl8v2VncGaPygoWGg
UszncdQpBoCsrDGkgg6S6rfBbRNvLLBhF7N72dTaHQy2/z+2uK0+FPYM6j7YMpdSvpshlG3Hxn2/
2JtqADpaJdID0eKWKsgo06nN5rsA+R4PNHlXfZYnt52V5z8F37Ti4E6+iTsZ9lCNgx3jm4I8eVLL
9lcuVzdZln4E41OOAmAaBO4Iigw9TeiioXM1CD+IEYp8zkpIYNtIx+K1C65F0ECfHpkqVAETrwGt
A4PkWL/1nWunzznI1wTDZUePPyjHdrj3H/IYdSC30DTqXNBDhV68DdwexWyqUX3zJh1mt71dvNwN
H6S94V02vnZIj21zD77BHpLZLJltkm70LIGKlb3LQbd+2czaVB7vMi5eKEu9TyyGuG+Lm4FR3rWg
ypyezH77N3YgOgbWVVC68x1eS1uUKPnBThw6lrwxw3RXooVNCCj99ir8mqEU8I8h7tho+jDFao8t
OlgfctRvjLlDdjkwf4ZRsVWzVyitbxVrourcuXn73JLhrtft5wqbVSnSm2SW3djOBR531U8dfRR3
bkpgISZwecNPMca+vYbQDEKvuQmoMpp+plmwqGt753gOuEWVJKmXGoLJ7meUEToX4mwloEl/s6JY
TSAZ0SLCVyJHeSqaKQFysq6cyKz8oCyoDhxbqgiu4/XJ+2OI/f1RVFUmRjDMSYueieK3pi93JpjG
LB8ygf38oQYikbz1A/HHGncdN2PUxkDt4kCoKpIAVLbbjQQRChARXJ6/NecC+vT/zR9/C5cQ4dEh
6dY6UfzaogCRyW7e5U6nP9eRa1rp9SQiwVnLUiLKQIho4cEMJXruRk4DgEC/+yiWfNpO9UQVIEOK
uKKZVt6k6uRIRuVb+m+o5ejFJ0EnMh5fVC5s1+jzzeXhr+3R42/hVnXRSQ2SSlzd7ZiAdQVQDHes
1cjV4ijdXja1tqTHprglrfQysxINptIx3GWDQsO43yVL7iwTcS6bEoyKbw6e+2oiE7oRHF2RDmWN
4olKtoZ5f9nKamxwNKLvHPzRkcCuyUozgJlAyjZ9rD1LJcDzeudJoUozMH+lCkCBo7GZTJS3h8Qz
QXDfahqNRxHf5trphLMlYP7SDWSduTvSksdeqnVs4zYcnQyU2UZnOq2t78fuPVbA4FssojtrLQoD
/QtAKhaSkipfbR4R8DWRBW+qzupPu+lj2pZJBqNF7dYqgTZNqAgO69koFWADUQJmGpOAX/Avq0Ee
IW0sWdC2kHd6MjsjdAr0vao8NcMPYU/v+fKigsB0LAELlpGH4btomILXsEhl5Lz47/7u8+7Du3kI
XRE19hnVBCtUoHMLZO9MogZarKeONZQqtY+WPHaedAohbUr3kK6mjrcVVEfsswPIKiJsBpH8ROLT
5u5kEpCsJGEVO+4Bit0vh//8+P7BP1CYxS/8eP/9H/6woTuKX5DT/u/fUc+jXkH3e8fd3t9vv+63
7vX90/3T7yeBq/gmQTwJH1CcZeLvKBOCBAVx/umcADSka0HZQ5vWaR3f92Pn+2cbCW7Pc5ANMwTI
PEBtyD1jX50akscyT/MZk+9eu67v+hi0RwXeaG2FwXEP6QfoMBt4WnIOv1HtPK/jOka98fr66do9
/PI3zx8affYES3ze+MWGc2SJHaAjjyQXoRLYESxdHw5YNgi/C1ze2XUJA6wGQZAKVOFruKHEpY0O
uRhEV9cH1305+J90g+3gbAUH/TsJz2+AYzvcQJQhL6O0hJ3Dr1/vj4+PIV3oI1TdEUQCpsD+eYRp
b+8524evynn4ehgp++drRtE6Yv8SOPvv2uH5FwGNZ1vo5gDlyenUAtyiFxGTE3bZcdnd7jC9TO7e
2W4dRzD87//YJWNc6DiaBaDzNTPmYvdT/8cGJxOW3K0rMGUw93JmSoNiHdJH6I/iC4by1IZzZ7fM
1IGdAH/Hjj1zBBgexueyX5d30fpcHtkkp3MZ2unUt3UHmzkwDvgNhXj8/oTRpk7sfG6eN3f7u/3e
EyzieejFtu+RYfayPjoffT2QSE5hGB6wpL7/uHl1bkROZfW8H1vRTq2YoUIgpsGG5x7A+AnvebfB
Tv0p2ibnaWZuONyeNOKsYWB5GHpx/d2G3ogsnGNXmAVD08BFBWUQaK+eDkVNykJKIZXBVurapC+D
33uuv7n7qLyPb1fpbNkZELw11o//kVnu+KdqkCM9BrNsf6T0pXdenlpvxHUwIwvQeoPrmjgVFDel
Rjv8k+GPzwDRAFkAJhFqUPTC4XS6govJPsvtcvPB3RdWEUHCRvvP0rJr1D18/4aDww4Pu1FxjbLD
yn7D7/jZ49/fhwnHCT8uO8aXz5PBzsvZGf4zXfwjRqqDupdPvur723z3P7c3+wr2LfiFG4H9iL7g
HK+NeQEEF8h7iHAijuHmpSxBeKs1UJlghhFRfP/ARf6gzxj9jXPF3KR774uCmrOYBvys4JhAOx8r
xJ0J3KpNG6mDBbtDPze0N9BjZKNHJNU9NRMJyH13Ep1MM2eM88pdUkhJZKm4/Ep6G9KQgqPOGegn
/rQAv8X+H0RuHsZLMezN/s75sfux2Xkehv/1df8b07Lz2UF6ur/e3rv3T0/X99uefoXuSH+L0mZn
4TniYzYpCAjQlwR13tOTq6djXoAiAw8S9LQBRDwjY+otioqEej0FvblB61K8C5siEzjZlSUBbYQO
1AZAdqgXck4JvW31vGhj6kwKuMmBFgW7Vbm86LOeXKUFSCsEm5/f+8DZIHbG7oe+l6Lxj7CmL81m
WCbwBALPVEOR3faIzcRSvct2zrEfzBAqn6AF1020QnHjCsdYRpMXDCloR1QMVHcmEONEdIHSh+pH
0ksY/GwLfyqeibmBVsZMHjLJs4yN4DvY7cHtwpPv4HdhOtlyH+A7jCSgFgn8zPbN/A54X61CcxaQ
XXsTjlPx6gLQOiDTJQG7NXO+lz6A21ntgv6zmeADNCUC/sQKqS5D3UGHJHwhp14eBl4D3pzLw17Z
ziej5m6EQK16PRlhtJsiL6muGpDKZJEvDVtpev0LU0AbQSQI/SeEb79oA7snkLtPwQRfgjh9UxEv
a9AUNbiBCNvE9szZVCKFYEAJ3FTwfMffH8UjVlqaWthA722yb5cOesLPi4ixe90EBJLxigXAhkdP
JbI2FDUBj2Y018DYu7PylYUvl2fsPBBhZwPaz/8zwgV0URMFC7RHU0duoRAOwQ+59SQ17F/yAUh3
A3mfbZgu8kMxIYWeVdW47yowuXpTL8W7NIt10UNo9ZAcfRAX6KH+ulQxqP2cCMwustNEyKdbrh5c
myAdiO7teFfbftwjpWYeYt1pFNEHMAPnK2uilgg0oIUH5unKki7VFhPFEFaEdjrFySVP1XaGfNBR
L9FjWkqujf7NEUJMH5q+E6zHWZjyvR5/rHPrIc3arM81tnApb6LuZjEDSuJ3a3bH8VlGh2rjt41g
xOv77I9JbsbtMa2HosGA1eBXlv6Yq0OufV0e1qoPAFfW/+aUi6vLWl6UipmAuo7cfKDInVu3wwKR
KpHSt2gw7O+PzqWWl6gyl5g/NZlvyv6XZMs+if41+SS3Spwnt1PwlzQDswJYXwRUrLYZLccE9a3Z
eKYtcNssBLu0Izm3XdpFqgOWAl+z3I0j1ewbw9hPxSaGUFh3BbWQy4t1XgLiRsd57Bp6pUkvwV4B
ZpaX4Kul6nZ5z97DXblLfgAVtEkfsSHfdUE0vLZ2KtpfIAOHxD7YP07XzlDrrAlKO3UqdLuOb2EC
lQ0RL7jAxjfm6Gh/9CRVctRgQQaeBpA4SilB9yxkLS5P4VokdTSS72zPkRUCnZrRqGElz9RHMqoe
SqzyMKYAzQsO79qVjvgdknFAd0HZnju8UNTSGjuCZg1Eq8LGzyGMMb/0cU97/XoMNpeHtTp5R8a4
Y6xkujENCoyNwegZ4X2iQbh6eL9sZHXujoywjziauwAeEFEhjJi49shwyA0/Q+ZdDkSudnU0EE9i
HcdoWudfPlZXhMvc4gqvAO8pP6ZhpLOeu7riNTXxrOghgxyQUuKJUDh9487qbTS9Nb3gM1aH++cr
vvOcR8MF3GCIpQpfUST7fHyb9Cs1ewgkwdFas8La8yFHaYCb9ztbcGTFtnGHGymkprvlRktd27qR
JtcSqQSszSjCa0bzDF0qIHJOl86ohqgdAc5FLWOCePZrC/3RMRHwAp2n2OCeLNQSoHIDkruzl+M8
KpBQZ1YUGfo4fVZnGtSaSjBUkBqaVPD/4PGBHm/jhanVHyxrqdA5MM7lYTLMFj3XVmbVn6OEXCk0
FcvQJs6SRL1rhRn5lNtMT6BgF0JfsdQLufbbGQJenmblXbcfBnWSN1muT4hMGq3SXE0tQlFlc22x
0EANKK6K1N4ZzjkD+lLqYwj81gpxi8DLFciJWbSf/y0YjE2kDpwqoG4KIn3uXqkqRa0lExNZNyEa
UxPzK6t0EdEG8wn85WWBJABCA0xCiIf8BL0WSRDKxaOnbK9jKIiGRSTwgavzZUMpjMnBMj00btsN
UV8vSwwtWmA93Gn61aAHyph0MBXUIljR2nBQr0evJoMjoFHj1FaAukM9g2oCfQQ5tcr7Ibu77P5W
DSBjpwAdRYD+4gYDTlVdyjIMBs35uJx2SffxNwagNQR2LfgCnnXFDpMptLUIjBGj+dvOZMeCjo3g
af99wfGrjq5gdFhj7XXILZ9OU9mQvG4SFBWnNtgosWcTvGhzVzJcVX8Kk9GtpX1hMVZAgeX16ftj
mP39kaMbqhD8HFmaOWZdvIFR1NFCIjg2a9vteGzcBaW0mQUhaYwNrFroTHbVyZMs3Z91wW3LvOXZ
HDKUgWaYCh6a3E5AG7lpocqeOY2pBE5Uf0ysaWR8bobkzp5ACqIV2V4GPvby/lgdHsTe0GmqYY/w
Vc0c5ccuGGB2HowI0GvVTRPzPSvB/SH9vmxqfZvgnmBk8ajj8UUpGcniwmC69UOlOkawN8vb2biJ
4h1RP8t6q+v3Enk0h+1ls+yMnk2sgYsD5WhZw/v9dI9ocTkjKMAIjSa6I2joLH7XEB+10o02+pdN
rd6IYLf5ZgPQQBl0aqqONIK2brhyqbZvxpg4yqjuuzD1LptZWzMk+v8xw0XsWav1ZYdOVYj7qgNV
R9AOgvM5hmRZ0meC2RPZ4i55LQWPNljwsWbFq5VdF+khq256kcj1OfifXU6ougKhCBH1MxGVMI/n
VsVt7OAx8tm3iVPLPTWzCKlijeZRc5cWmVvW73EjEoRedSHGt3gBspJQYztds1IbIrMm2B51h+dd
qzRo6BXCvkVGuHd+IpsFdgaMxGP6NAbyowlW+subYnWb465CSyWLL/kmYWk27WmRcJPMUv9Zh/Gu
Gmdgie2tNf6qm0Gw09ceIgBH/WONG5Aq45EPuHLm9MqCQFruPaRcaTi+WZH0HAz2jaI/Xx7fOcwD
WwR9/hD2Rd8/ZMq5w6WbqpTHEkyWUXU/Ao+kVPFPExT4ICmiIwTL9UJxu6KqaKC+qPbskl5ze6vy
zEZEorA+138+hTuAAcCmWVbj2rH10aklHL2brvZ6IIoyUZ/oykRDGE1B0hw3A17K3PZsG7LU+bf2
4wTB93aTmG6kAyMFGK31SxJ1EIqsccsa91Y3LHmBY4j3srH8rMOXKSSo0+DJZF8ZIk64FecCyhRA
LQAhAX7P4JxLWzX6QsYe17dubpD366XfevfDWmrBJbdyt5qI4vCAYMjLs6YobQI3fJMPmZNClaV5
NMatLl0VGvqhWtqAq6yvBIXRtXkEOxkBWyFGhnv11KlYeQ/F4wA3XbbcTbUTFdM18XZ94g1dK2BL
WNmLaBdABhxdXzbBEE9NyZLRhHKFO6ftresJcQWdekir64AiBql5Z2j/Vm8RgC4YRLObqqKJEAD3
U4NLWE5BKsFVJyPZ9JJFO5Q0Rpyzy+d9bW8cmfmu8B6Fdk1LKr1jZgI8i5L2AHxuUBF/IgJPthaV
gNYfEDLIWaET6PvvjwzVtt531cI41aoGqrJoG05pV5D6es60e2lq43srntWPoDaATyzK1I8So4/Q
LWQUtXN5zGvXIMqyNsqBTEoMoKrTuZUii+Sdhe7AJdlXaEDXRzSoByx2p6rqSzIcGuopdv122e7q
dj0yy66voymADl4+DRFB/D5J93WJgxgZT2VkbSR7uavNBEpqQqlQNhQuLDsZKhdX68EUqG2hZk5F
PqfKm4YN0XahvTftnand2t3PPvdrdPvqyW4MBE/INX9wPM2cU0VTmWKCDhLX8fQrln+NxM8Wpq98
pctOaLc0FiVZRRPM+dWlDeq4NGCwnCXIPz3Xy88cvCGkTJwx/6VE28vrueoTLMMAYFG1Gc3Q6Xr2
Y7eUIWsy7WQ0nrbbzkSDmeXIQ0jHVpCuPmdSYP4AOQU0hKNdG62Up8bScAoGKcbYVKOSkRuPAQAZ
ZyiS5RqamZXgQwuTykujkVyBCfBBAk+kO5qd4SABbOMSj0TtA2ujB8gAyjgoauNpzTkoe6zqRC80
7KzA8ky9utaSTdL6lpRuakgdXZ5qwpaO38dH1viMXpmoYVehLR1tVLe9AraOugFxTHcP5+VEpeaO
eeIWDTnUkV8pLnHMnRE/VskeTlrKf8hgHb2bXMlVEsGHrYScJlYGdXCkz9C+xrsStZWQUsMsTKiL
pnV1i6thd3nsay4arEjoukJ+wUIn5enKg3A6Ankh81ZpbKbujEarBnJZ6CNvljr248nuHv69RYBv
AWoE2RpSMtxeG2pUzKwC+nVL3CS3fdgiTyYv6aEelNgNwq6ll+2xEfCLi9cIoCvASIC2mZtEPD50
CUhmPMpbyQ363YIdG31etrF6AR0b4bwvhBNaeYxgZJBsm05V4kyh5GW66nbJSMth2izIpBSJfT+Z
dgyyq9+CD1ipQoKp6886snU+cv9a36UE8TyCeTtxyvpt6H8aizcqAEs8T+SQR3hIvF62ubo74Ziw
A3FINZ5+JZelME0abJ1sBMFS3u7HQNQKv7o7AX1FYhVpKQB6T0elBEq6AFiDTvt2L2fXJthHyMYe
7y8PZNXZoIMYaH4FjB8mdwasUm1qo2TOJizuUlW6qqP6YbZiL+z7myhs3MvmVufNRFQJ0jr0wvBY
d7kLxy6HaLLDmrauW6O098ZiPV02srbrsR3+McLtB+i6QMxpgBFdn9ArWFMpSd2avF22shrsfDO7
A+9gkjNyxgzBbJGkBva9lt83o+IkdrWLx2grBRVcirbtK/t61D9N+6/iLKRbTXhIbD7V4s41CDAi
O4htPDx6nLL4VUETdtQQf4gC8MDmm1z/NZbTBihtgVc+x5yC0OzbJuu5Q9zJzuLRWVOmHuyK+sJC
D3tbFiAXmEw3jJ/UmWwlybj6f6R92XLbOrDtF7GKAzi9khQl2fI8xPYLK05iziQ4ABy+/iy6zt1b
gniFyj5VyatbABuNRvfqtTr63MbJNVorgUvAHKkTaGlhyjBDgtLbLyRLdoQRQHp+Xf4axlmK8v3D
UOrWlhouOgSnP6yNM14DzlxAVE7pAoXF+VVi1qruF26aveqROr87buHuMS44gLFzyoOW9ehPgzc8
9+N+jrwGAqw/qpaq91WkZ1EA0ltzmZbOGfHqYewhHoeRYMizWkZg6wn9zTIeD4GulOPvosqg8xW1
adiREdwyQ2rpn2AIMPfVMOXXU+yw0Y/idn5kbqs9017N36OuWYBxSRdC27krD1C9cW9yldeSGv3a
zmioHtp4HawBygDZ5GUHP7Uh/rVVrFnfoNu7p7Rt94ZRl8HkONGiXsYlr8izw77QWy8kVcTG5AkA
baefZHQSO5tnyM339DmqUGYwZODDs5MuWBDu0wG0O1NWJiUKlhRZ78FiV5FMr+csQi42CPrVKLJh
iF3kuSkn4NndIcMqtIM6Boy/czs08v00SMLWt4ue3NbfltBEA7+MCmItIeIzI7PjKUJ2wEAo1wcL
VN0OEb48/Sndzz59ANeU5CVxXpUSbC7Oc3SenUrvuYU3oz+G5Cu/HjZOMG/rQ3Hb7EGzEZp72Sc7
e7sIBoXstjD71rI5DKrb+LF8SQ/5ftxQX328HA9WnB5f7Z+9FNNak6aJNbRLUhLaIeibu9DEcrgk
DZBZEfwvqxLU5pf8avw1B/FDdADfqRL8NdPS6ZZ9p/DH3yjWI5Abw0p2iMDomPzoAr5JQ1vSKTq/
0AQ7wq3CNNKj3QY75EEL+a6/bjeIC2/FVpZ0rB7bo4+zBI6jBc26XSI/gCFL3c1RELf7SH+5/P3P
s1IkvOgaanhCIurhCJ/aQIeBq/2cosxavFOwMyOVqflmsh4jO3RcyOZ82WpY25Jq1lnS9m11eUwu
59cVp3fMhEUWZM1LP1rkrdPeS6Ndg0uglp3bxbOEWIHlgX534f5DHUvwPK1gRadjpszvLLapjQaw
wx+1+oZb34MO0cbh4AzvFLYFwiGIZyn94MoXRNLjgOoDAirgyRXMUxJlLqmRYkExbdjQsNrVByPz
6XW0W+qtWzAeVVvtKf5x+auubO+JWaEOUWS9RhK6PFa7q5n7ivEbOAnIREueTeeYMiQTmDDAoMGy
OPCZnDoPir68RzcMBXLeQpk9SRJ+g/Rg+EoZyhEqYQAjWzkdP52KsNtqHCgU93iOMgF0ya4Ge2wf
C8ytxuB9m8uXNiX5fVMo7JO6yiy53c/rF/itqGNqeFCCie2scZKW1FzQJ4WvP7BX1ys3hu4lgbqf
r+qw5p763O0uf4SVa/3EoPARoEC1lI1h0O0eDBAS2jIyjLWvfLwiIQ71JO4dBcmarxkb0FjXCloi
qepnJLi8kDUnRhEYqBIbdeezYRKl4Q1LNeQnjoXuB8tvKwO1dN5KIEAr+4XnMdL0hQUQtIrCtV6V
vMkGjEn4zBmCVEHiOfqXF7KWomCyFzwbxjL7KT7iBjA2DrzFQvQJEOONXm04070OuPxWk0mXrHwc
1EoW1JSGbhbq9qdHg6uEFhyD6CgOebz6aMe7vt5kucyrV5d0ZEa4IvgwNCAXQy40bd0nUMrofv1o
Xxd30X3q919V7OWpp0MMWwkaSWg9r4jhGnQgBg9oDt72oMQ7XSEx8j7Kc6xQezKfyBXZKJvskzx8
mreoP4Lmb+9UHoOqrOene8Ofdhl0PSUBaMVlTn6CcMRy0011Z1o2uXq3nJtMJpi0djueGBC+Yqam
3ExdGDB/GanXR17qcY8EqQ7h0A37tGRF1rVE6XhPhc+ZpEXCswQemuzZTY2xOZA/z1vCvPmq8rQH
ZTv9gESV/2o895IUbTXDPTa9RIGjZENRCqMgOpbavoGkdp86Af9BvKb2tMWR/P4xD/8+QJ5s7nKE
jiwmQITyIl3iylh5qrKJx79u+gsuKoQU6ABafbmsqdLzvcWzXU0la1g/5v8eguWDHq2hgfBMM09Y
Q1PFoWuATm/8YWECUgsvh65VOyDAXyb6FmUrwRFNjgI6aEcw4aY9zCZa8M7P3rh1s0QSIldiPUQD
/rUjOKAFcU1okOClGCv3E7/phh8Kk3naEhiEnOzEhuBpuRXpHfpQYBqJH7MIXbhyU6H5FA+7fr7R
24e02qvuz+k/XJcnZgV3Q/ncVVJnCRbEZxj7YI0KKaJrQ/apZFsoOl1SY4CbYXmR82TSuxaoWSMP
LruDzIbgdlM9R6Xew0YbP87OrgaJJ5HOTa9GVwxzgvABT/ezIiTDHGdMgPb1G1BWMzNwwfQFCvqi
8m31BfJxJH1ti6cO1OWRBhXW4lmRZR6rTy1MDQAvBPoJ8HcLbl93TdnxGm7PmtCAeHgZVhq4iBtQ
rbkgIRo8dTwUUjmptd1Foxjoe5yE5flweqh7M7HaaSkbtsEYRHv6OWMkvvFcTDLHd6ZPb9RH6BHL
pIzWMtSlP/2PWeGjZoqRYRfAm2dtbbwrxzD2vPZ69Nlb89Rcy56xaxHl2Jrw8LOtfJ5azUaFstxR
coOZVKcD7n9z2VGX3yye9SMrIild65YO6MJhxWzfKhqQ+caBVgjYnrsxjMq3y8ZWU5Jja0JKoinN
ODc6rIHTfTsGMT5ZdmffIgXKvHKL94/+FqNelDw+GVfQzcwCyNtxmZ7CWu33+Dt+j4cf3Qn1yGgf
QTLYn+8+Ui+/mXegs3pyN3/0fRdGGLSh6BxeX8vmJNe9FrgpC6Bp8IILXjtTLa8dFalg0QZt26KM
7NvK4+Ud/v/46L9GBB8dZoC+2wlr60MemDt2i5riz/IwBBGY1ocdk2V4qxkYYtA/qxLclIHoQ+80
GNS3WhFG2/E5fqjfxtnXLE/1ZEXM1T0ERl9D6g5iGLFcgHEC4jZLvpdWSJ4PfbYbZM+cdRP/VHtF
+fl6aLMhHRHSSJl5AGyPeex1XHKNr4Tuk7KHkBjzPFcVJ0XZo05Hr3JuNVn2vxI9UH5dmu86oMOQ
AjgNkYUN7Z/BQQGnQxDOla8RbbfkJpFdACubdWJGWEefGH3aujBjxIc4O/BkZ0bhZZde3aqjlQhX
zKwrThPnZelDqiEYOtWj8fNlC7JFLL/gKB4obdyiHoFFoO8CfN1XwnvPpB+XjaydTGvhOdbwRncW
yadTKzOQzpg4gpUsJh6EN7woKcBz7VXVLUozsDeawdxtaP0yspdINqG5HEMhzp9YF5KrXDF4huFC
5Kc823au/aRyIKsggR0b1gbEbEEGQFPldNvLq15i2iWzQsxLiyzG6xuLno3HLjoU5s2ovRvthzFL
DtT5N0ThwAbxGCik0cMUIYwlOGetTrUhxF6rkGhizW1pKSDOTiSF0fN9BI4DmDACwQ4UDc7y/J41
fTVZmDGsMLfNbii44howqxl7tcdg7X01SJpPawvDxPsyFEBwCkSY30hLCwPgdu4XgLNrL3nyqHTv
lz+SxIQI8TOZVblRDRPUZNuWvBnMCjrZCM/K+9WxwH8HKigoVALnIPh/pLk9nkgYSZoh5vLlUL/8
cj16DU2jvvXsD+XGesqDend5aefB49So4PaTQu1hGGG0sTE7CX7zQRbJV3IamHAWyCLUDTBrLUTa
pu/jJG0imNhUzzws/DLMttXePRT7DnBdH/yt1au9pf7D4LmHbOseZOPr57H+9BcIQbgkilWpKX6B
zUFYvTf1DTc47qzXy3u5YgZMNUuBEQIOSzA5DWA4XmAnYCkWyF5M99oYQ1t9ZjKI3jcs7DRkgCoN
HuJCkBbzod/Z21E0VjvdbcqiREbqlY/5q8a9eJNpPso6XnqVbqOg8IzYz274Jg7LJ1eaHa6chhP7
QkLTFLPeQQkK3curOdSCIiTv2u0U6l7x4tz8trc/f1/e1pWL4WTBYosPwKm2zBwYjD5MzRtUP3/l
11Bc25g3bAy1L8A+PYnJ87CMhocLwBgg7UvtU7hTM3VSWhPwYTyglKfsvrnlTwC0WweLonw2b90P
zQfSJPKhCSxraK55kbNQPKCVv1R6hTBgKpOl5dA0w5B2VHhzEz0WKrsdZqXbaxCtl5z/tYUeW1t+
zZEz5baZzYqBwcEqbXKP0J9jVTzr8bsz67up/7q8rSueA0UXzGLggjAxESnuakaTqGnwId0aIrTq
z3FinkWfLhtZiWjOcgQ1EDBCs0qskY/a2Ne2y5CXLmgoD81B+wEpoCPxyjUzloFsBYxEwJeffabU
KTNbGfDERqEfgjDU+ftU3kHhAjTMIEfEqKKIEkjdVCn1HECXueoC3X7FcLGXyMbq1j4JKEKBQl1s
YRTs9PsTu0jp4KDRpjgPvAsLFgDOd/mDrGQEDgEFAFhdMb101qCdErfUGt4DlhKF+fyWtIOXYeoH
bVotxOwYmgul7Ph+qwMJMRI3DrokGNbCqsS+XjIrpZvEmA8xgE6fPZVEk19GanQ/Gjb83E5QScNm
UuLbDmeBOySD12gOsCsofUFcAzuvdD4ZFFT807kb9sOgkNcy6vAaSVVOdxk18jngBhIqFSrvyZYN
BbiOOZKrQ9cO7IB2Y3vbaFPMrqmdkntrtnDzzNMc6v2UXFt6qX7oU41RiNTp9gwHMfU1DROcHpmJ
1mCwJVdar4ld66tU6zGciTN9pspkPtRdVD4lSpf/oBgkvyYgPwxN2HigTmxd06rSk6AcXX5FCst6
48D5bfV8SpZ5i6GfAi1Wqts6dXgwqwUUIqZW5T+RdwN5rMcaBHUs+JvXDqCAGqq2n6+BTRuie1dR
jbtsdKF/NLiG20PoJqn3tplMr5S1SWin3I29WusxBDHk1jZJjTlFs7qmIO5lEwCiM3Rz7gqwh73l
zRw91H2XAjdmmw1oipQssOk0tFecgE8M5eikuq5oXl/hMxrxxnDz6Y/e6HXpzUNePqdMpyifmaoa
Vl2XfnV9A8UgxW4rFIFsm+Uot4EsSCdD/17PMU88njjZpxa3xgZD5QTKgVVhHEjSoareW5Fs3Hcp
IojuB+MaKo8Y1MME6empSpGrJkpT481fzj6BYoqu9Ns5g0pNT31Msf7JFFmdQV8LSBiuQasOCT4C
hmCTl02TxD3invKEAlV1eKshMeGVNwRkp7f8GnInT+ZtvmkCdl9+JhsHaZi+KIJePuyrvwJD6CCn
BdExBmhPV25GsU2qEofdyEMLrNVslOYfKxekAyaWf0wIV5YxRGPt9DDhRqHJPP1m8j9RR7Y9/d6t
AuOh2aeH1nP3sotZtjQhvaNVYdf9ALuxAfBPgVm+av9/2zyhNtVPGgPLyBIpcb669HbUHy4bWEul
kFIgrwAA+BuYfvp5erw/6qqfkDvWuvJhc9t+r5IYRcTGqdD1ceeuCMvIBR8CKS0+e30SpXoA2HX5
u42NDP6bdtc0Hbhs8m1tc4+vUyE1KOJoHGKC63RgLwpSWiuRNOfXvObYwPIDjhIdp+3zWoecm98M
+muuV9vGBZ37RK8q/T9YOr5ShdeGW1aIKBlgmN34kZtWkDEatNUAEIuMqlB2eQubptaspoOCy7ub
dlp71eGpLWO+X8kPMTBBkI9ibMI8G7tP+aRzRDNko3kVlmYdllvrCeziGxJp28vOKTMl7NtYq2U+
Kah9RzTdgdK/KgBL7INevUn+eu6IILU6WpWwcaNmxzyP0KjAiGDQWxDcI0FRvxK1CSrF8i+va+0y
gOAehKIhy2pBRfXU85q45qxzsYUD9dMu9WjiG2TntoZnjvshkznFmqMfmxMcvdNyMlWQwvanEt1+
HkzqV8Q9XrxeXtVKk2CRm0BjC/IAxDLFsQWoyrTJQDmegRu2sXfu0x/0kH/hymnRa0o9Y6vuhmt3
R98GN5BhS9ccH0k+yraLMu8ZoMdiIzMLE7YTpfeA7XaAE9HmenN5iRIr4rtzAoWOlU64UbOk8pwE
I6qPFgsv21j7WkcrEYsj5YwJpHzCSkxqWtsB/G1oEGo34FXV0FaOsqf/mznhjKUTaYqugDnD+FXY
v6CxiOGz0UuyH5ftfBdrxQzoeF2C02dN6WjK8gpLf7rPKmqN3nxA0QyX58HeoKEF3pVbJ0w/JWYX
pPmZWaQdSIOAjgKv6ulZaxFC2ohhlobjBi1NzL0/Mv1Jm1DGTYOkDvtJjmxYO98LQNJcKgWYpBaW
6iZaMsTLZI1RV9Sns3FdM/bEBlpC9PyWo8msuBLU1FqohPaChSWqrg2I1ukykQkPhr3MhSoDYSDG
vDdzBu7WtFL31GneoIAg66WvWlyw/WilQ/hNFHqyWE+6JsdVU0+FDTyAls67fEi1Dz2PlMRvSBMV
2xIjKZKuwEpegPkTTEiC/RfPChHdi09c5RZIE/wqMfc1u7GjZnvZZ1ZOOZR7AR6GzAH6dOLonALA
tUMY8MNqnpcbc1aTwGq7EUhE+89lS2d7CPYkIGhR/1ioBPDv9KthQG7SBpdVPul7T4fKKfvdkgcz
/WXJyG3PospiaVHsxvsX00Pi12IZ622t5pXPQaGaqX1gpDsLFbNIcgmcub5gR1hR1rkMFVGsyLAh
1sryXw4ma0GEFuaF+25G5IrmMsCgzOTyOY/yOLsaULGaYRKPDBCiBUny2E1QIK7BmfArgabt5W+2
vpPACYIISD8n85gwuVno9lChKYVuCb+lQ+bx9MHM/zrRWrbShGcspR60fIRCzAwxLF0tYagrfpjl
jVKELWoLlbtphlSyptUtPDIlXAIVHV17NGBqUkDUpHt6yTZFcRWDcyjPD+ZfY9iElQnx0UiNRHXb
ZQtBW5cn0XU8DLvLX+k8GRFsCI5YQtstJWzZvemjsh4nDeQro+dMV3121c5hPoDGySvoDv1wxZx8
K30Z3Eerv0ejCuj5Z8mvWTbw5BYSfo3go5nO6lol+DUtB0XjNcTrPFQkPQ6cOLWu3aj1dDXEWGRS
baRived4g8U4apKYfcSUO5qppwdEsZo8drqpAnpLf8+RRoB+8FYBEYSj5dvJhehzBVRQ+1G5BXLR
qJR9iuXvny0ehI6o7+pQORKvQ7wWpiFVFnJKzcLYGaDJoFus2ItqoUNRGjsFOC9eRj+J1b4RVXIx
njfRsHqoyqPygqtKx6jr6eprg3GrcLB6PvwYKiuIdFBkOqVvxs1r5Op7u7Y3dISo8DRuYjN/G4Zq
E1n9oS2hc3fZDdZCx/FPEY6ZGZkG1MOxEeCrpXGyUd0/RnKjNvF/2fFjQ8IBgyKoiic5DDU29Yv8
1XC2ukqhnvVsobap4KnLOy+j90Yi1aU+y7e+t3u5OsHXraKkcLrdLqhqeeNiu5eaiEE3pvXbUB/A
FZ+N5ibP7pLpttQ3/2Vf/7W5hLejG2AmOFmsgU1QVczNRgfpSRFYWTls2yId37lLh8fLFtcubiz0
f1d5RnnH55YVBEkk6M6hiR41uLntmyp9Kt3KR0k3uGztnPz8e1MxgAgBCmQ9ooZUAcKVmqkq/nbi
eMnsq+qDSQqP2s+O9ZktcmxQbydvdXTH/pro6NS0OPXbjYqZOxNM980Ygm6kZCwoDdTAc1mMXPWc
RV7Ogt49kgTBc+x2VOZWh6Wyfk2isJ18Pb5BpRlcxFfAtdmzP8sI9lZDIxpQ/9gUPMee56LSati0
oLSb22GhEl+JDk4WKua11WznaGMpQar9lHzQ5QCKIfHYrtAxTbmjsEKDXYyI+K27b/tb00Ig9Pvh
UDIgx/sgKkI8TzDMEVmyGYDVOIS3GHpUIG4FAcrpedG6bMrdklSLjN8LGzKQWEP4JnktFJlQ/PKX
ztZ5ZGn5JUcnsx95oY4DLNVgOaNJEhg8Dany1zTWcNIlZQdh8CIKcgZA0/gIHhcNC1JQYrezLPac
GDGnIuQj15hkpGFt+1DjMKAMjf9EdFSnaUtNUZXKV/TKBxeQ5/YJ2Pebh4jIpPvW9u/YlOCfBrow
sYH2DMoaZRvkBqhWIXFpBdSSkXiev8+XPTxaleCSNogFOC9hqq6uO/1Dd+8t0CU2h4T+Ql/LgKi3
9qpFO53/qPNHbQRQf3v5UKzF1KMfIBZXqhFwJEx/IU2of5flleocNJL5jn5fprJu/rJtolsemxJy
At5EpHPjuPa72f7Kk9e8wnC/xQOKJoxDk5CTQrK4NYvY4H+uRWF3kzmlJV8uDJP8zpTrnHpKVHvJ
6BvqTVbIDvia2/xrDfH09NhFWjNlOsX9b1f1VVp3O9pFSDj/XP5ga1aga4sTh2FUE7iTUytKZil5
xyM4Z2Xu3Y69MJoEDY82l82sHrcjM0LWZDhJkWoEZpBFXvc1CWeYSEdz15a6BKq28pUwfo+pSoAX
LQtjKcKK0uJ/XdB2h25TRMQNBrVsMZJg32e9ogZmOyYegKKtJJ9YXiOCQ5oQUQLHtQ77lkgqU1Fm
JWWZ1OjCpMqjwUobxKgOlzjh4mSiFag44z2JsO9gXPB0eXNjRHVp4GFcNq/QTFLTwzR7XfThuJOH
yWVPkwGDz1uQYFlHnRsQf/DmLiRbpxabmoPkr1FrP3WoZ2CIrmDcY7PtTwyluMHcufq8SXXi5aay
N5jm2Xa8Mft0288gN4+H27QCDtsaNrNlP6u15jlOsS3cPMzcPKCV6+cg0r7sbis+YOEbGPBqJCHI
DU5/8pyjnlAoGnR5bKTJhdc4GyvaNOw9NhroCUisnY+DLLAUQFvRC0DhGjx+p+ZaBwUFfTFnl5ir
+Rwwz412lGU+2PNOGzYD2yqmf3mFK4EWccgGCSiae5hzFF4HZu04pJhJ7YORIUhjNPnsTR3fts6h
IalkfSuHFw7g4poEm9GCvjld3jQORTNSLA9d+YBGyFczr8h+l/3D5TWtfDUTw/DoOmBsGzPPy5qP
Eg2bV0qac6xp7Lemjlpdso+HZz3HC7Pf2Yj0/zdzy885Mldr7azayxaO8UvtJp7m3mb8LoleqoF7
5X95VGF1GEpfWhtQSxR2saRNOnaqVfsgnSkciGj3XpZrQae/po7Xmfu5vqkj7/IS176cjc+GM4Cj
ANra0yXGOjPHpBhqn7dBD7LDqvhTTc+D2kq2csUbQWbwrx0hvMelCwUSDUHJdHYcTK2WZyoEvRu/
oFIU0OLZYgDEPQVeLR0gIHTeTtc0xWPbkhS2bO1+JPfK6OsoR0Dbj/XcM93Q1oKahi2AW5mxdfif
yzu6dtbhnDANNmD8EwXzSsvOrHIav520V3/lzYdthjrfUddXTQBZ2LYYJediiVZnKz4yKThq0kdj
1Vn4ihYEJebZfSoN2QDN6gc8MiFEsMQypsHkMKE0yaEx21CJm5C36Y2ZFz94MknQ3WtvtuNdFLHX
ulV01Omxi3Yz/G6TO7tQodMW36GieAWh6ycldkIXZd+evHWOLLNae4qfWBeOhVu7/URdrDbp9nmz
aTIwPtFHhf2O4lcnOdT0CbqArfFMieTVcY7UwF165D2ucFBSRderyYHltskCpUX/rE8OppXdtVb9
0tEinIbHyUi2SszBhP80GQACF5JwLt184e7IDWuqB4rNz5vfRfTAmiHoXb/M7njjF3xfzXit/+hk
wMfVWLR0lRGKAKISE5dpitWxIrCaaEHVP9ndfTSEWSVJwtbuEDAw/T8rRMia8yxitWLCikmQITHk
KuGs7XTzQ1/Qb8+Xg8FKLoayEZRTFhIXjF8Ipya1p4poYPzyXedFqfKtRV8nV3lqVfBw1tYhM4Ge
NmUCJBKjYjEHDDaaMvQwymtQ4rxArC5DySGBfod6sOPUs2T6Y0tAFcIPRlzRCAVbHnjIxCcChqzc
WG+R/2HGm/a6p7f7Cdi7y1u54h0nRoSDYZZWGfXgdffn8b5HHQdMl5A+wfZJbirZYgTfTxVHq226
2HE+gVlFZwEdVhlv50o0RfqJyRVUMTCgLLp61WASMUerzkdnlRSvbr1x5g2ETVGulX2c1X07ynSF
9bg6BiBqFaZodDfzP83wZMdPZi95U635HIh08PEBsVkQ7Kd3rtMltR45SJXqMvHqfO9qL0n95oyj
Z/a/ZqAvETP+3h+QugPQgysekEPhaE2NVUC5BRaBuPWUPoKWQHzQwDalF38NrUH2fmRKrFmg55Cb
Tb6YAqE9GIB2iv4DHIneXDv3lxd1Lg77bQpPqEVwDj1BIcPtQAVGx9is/alvi99VFNefDtWUt0Hv
6FNn65G5meoiBu1kUhyKebYP1gRK7q2muck+Z3Zde86Ykv4e6GqNbdI5aXigGiWXZBwrURSNbB1i
9cB3o90k7D41x7Fjk10jp4Kolh5a3b0JMqICM6FGnXhD+355Y9YODFAPgALoyFLRsD/1r9hilNMO
9pK+8fIayOD3EQmkpd47aSK5/lbXhrYvmvaoxJ81NxTS1sxY1jY3rQaC2WTa6Da9aWOKOcuZ3uZF
ne6weAnkYe0ZDU1KtPAWqc/zF1tSGE2KoibFyLkVvTqQjXi0Y6I9zemoa77Bi/59sIx8p5PS/GpM
5v50x4RvOg5iQW9Ez2cPELX5hgdLPHngD3EenSw3861Sk2EIrIYnyablVv7DTCC3VlpGF2RKq33F
s4F6h6bFmjQVX6n2g+EZM23Q24J6lAiIjih4VIYc4Gdav+vkRnehgmE9UP1B18cgGa86skFL8rKr
rHy+E5tLQDx6tRF7bjlxOuorBZqexRyU08+lrmoWhdcDvtujnX/Z4lr38cSkcGrHaYhHmywm240K
Vi6yBY/30oPV7B3VQBJH9258gzpT34QVfaDu6+UfsL5kkJlBJQkxQ0wzcNmCs6lgYFlUb2gddP2j
06MvB45k9B7gDJetreWoWO4/5sQEI8fIEI00fNVMBaZR39Xu7cT3rPEVTKctAgCR9UrB/Icmj/V7
bGUabmsvrBP7wmUDTVWwM8RYbjzvM8hHpz/ASR2r/pS+JMZuNN9onEnWvJIVnJgU4g80u9GUWHZY
1x8S/keFbiH7urytK1foiQnhoqacF/OoYlcTiAzXwGeoWmiiveqWu3IO2uXLbi5bXAmqYL8CVYgB
hjTQ4Qn7qAyaO8zGDDJj92pyIAnqeG77mUZbW/rN1kzh/Q+BEwKqVfQgTg+l25YYxYmBhB2Vj7oK
TIjxODmY7EpvnGWQmpWMB5M/mG1CXqW5ZzUN0oNNB0Q90MEt0cWsDshNN1n2ize7y9u35oeYKsFb
ArFtQRYLx17jqhXxQqM+YSbwy5VNWOGRgiTB0PX17E2dqiceZNarg6U4/RCUGcaFgiYeSwn2fM09
NZDXQqAAUpdnI6g8TiKnmjL4ToMhnxj8rhigjxxbkhuvfEVoYmjQbcC4qwaXP/2KKlGdXptzikaq
V4BRWdWf0Dh1809DxiC6dhhAkGGomBxDiV7kz+EVpowIqA99B8yX1SudMk/trkCsVyrjtqyTPS4+
yddcvF14xSyUd2D1dCHciNLN6eIcpW1po9W4ftUvNd8ipfU0lnqY0edjHubue12/xsZrVsloWVd3
9V/DtvAiHSnL1d6AYaJwv2EgO1CCzL03o596wb1mCNPoym225rxLXb8j9639lsbvc33bSZl8VgpJ
x3sgRoSxn0rOLPwURWl9E847aAASQYVW/ZnZnW+0O708xHNQTV6sALvsR9X4HyItXsoE4yq4zM4m
D2wjMmJiNPjTjrvJzLskAV9K/S752GuJCXB9C42rjRxEZA/Q7V4vIwtWOLoRQ1joP6Ny6yyO3IbZ
dNVm3LdsJlnaeV1lEbzQ/pVrWI7xUWpSQzpZKUqwtMRKGZJqa8/vcXRLpm3fxRvWPujqs2N8QSP8
8mrPvqpgdgmYR2a7tjec0gCY1szqUEHN0xr/NmVeLAB3BakEsKoCDH1qoY212Og6zBct8EJD22j8
JVO2RNmxPPOLVDZtdhbhYQ6tBkzv4rACfyRcXOYM2nknAdxb0w64w/ysJ36XfdRKKgkKazt3bEi4
9jtqVnFnYxaX0OqJzdWzIX3HnoXuZS0gtbfRiwST2/dI69HHSUlUGA4Hpjvp3xwIrDagypCE7bP0
UDCxrPLIhKn2RVN+ywkNL1DNsFNQMhLTZzHgPveNDPay+nGOFiQ4uZu7apNG+DhTfqUBCanY1Bsc
vFBkUAKZIcGtRwWAS55j57LoSnNeeHHTdo92sr98eNa+D3RTMTu3RAoiYu7HbHZma5kZigsHjKjK
O6UNxpSqh8tm1jxtgZqAQ1bHf7GGFiWqORMbocHJM3KtRhrz4l7LXi5bOX+pwBUARHfR+iYgvBdB
QWqf2RXwspjPYMoHa4ytrhieAvLdycy9YUwOQ4cY6ATN1IYuizcxjpRDY79gzn8JhhgQN9AiQdJy
RpFnUGvAlBFeDO3cE69K+ejlmBptSQ0JhtofFBckUCCvo6nXZbNfz5bkFyxB6eTC/96Lf3+AcCws
tylKexmFsSAfUrEwt68r8JRAfj0u1Q2wvBCjkpzENZc9XrNwNsxowPs+BnrJbccw7T+7dFsPRjD3
n5LvvASmS2sTzoZZuVNqa1jbZELSogJPKR1AZGG3VzE44D08IQO7/zTmfLsgYTMdeY4hA8KuXnfH
qxXyY5Jz3RmWDe4wklboWzKUHnH+zOavxvqckpsesMqcbDsmaR6txTvUiFCYAssvUBDCLjvGlORQ
QkdI1bJdbLueW4O5P3vqnSADkpIHlzf7LH/79qN/zQl73dRQZ1GgfuzHyfyjmpoNJ9YVZWgnLCKH
mvt12dyqD5nIWxa6aczzCkk4RnEzF+UNiEUyJ5ga9DJvZ3WbTbJkcHVZGJcEIcmC6haT/SSda0ZS
2GnKp+VQ8GY7anHgNDeOTKNt1ZQLKiegclTAB4T7nLZlYrVZg1Cgar4a7wwlKOtwin6mhqTAuuYa
y3i6aerotCNnOb0K08kZewZJbl/rN70ZWNoDz+9Ua0Cv+ND1ktO+dnUcG1t+zNG9q6U58N82jFW8
q7Y801QPM0f9XmdGL/FBmSkhAcvzuSGlBlPGcGtPvwrlHrJjEhtrjgcCF2R4wMtgMlj4SloHwHmd
wSEoQw2WodsMFg+qK0BGSiytrubI0hLdjjYug/bQ7NawFGNiSjGAWYpuOX+/fI7Wwv/xcoRzlDWc
qJjcQ1ZMUq8BDVuTepqJSvpzOTVeN941zeayxdUNdAkAgqCgwWNdcD5cNjGrJsz5j8ktqUOq7lOQ
7mQSr5NZEbwOLziXjQ2sgBLE9UD78YEi6FWq6XdFIoOPnDfKoQSKE4vHGtaDgLR8yaMvlQA3qGUO
5vdLJAtt9T+kfcly4zqw7BcxggM4bcFJg2XJY9u9YXTbbc7zzK9/Sb+4tyWIIUSf24uzOREuFVgA
ClVZmaBkMkuqVSntyJeeCluQrcu4ftRd0PUQAZGA/6g51/jKll7GTsQFXoJmK7ulxxJtwHL5CTr5
knUHQJZS3fZFTUX9A0T2nNBcOaqWcTCA66BaiBYNs9FQVyoAJxXhsNqj4Ci4KEA9E23cmEKxzwJM
292OGYIFZC7yZWEJ7jPIWV+NKc5SPXaKgq85i5ozaIYDWc7bFlY2myHLBJomSx0Q5KGXnxCQrXSq
0V0A+vhnGdwDukLjlMO5z7PBxCRJI1HPgLODUmwNNsWfiS7cScbo3vZkJfIvPGG+zRAlqhKUiIQ6
RvW7sVJQgihPUqtzVuy2HYxrXK4YiGVQHwMFvCWSnhbiMYwgnYxqNI/y7Zu7hf34qAkANoj/mDpL
qihDwrlSajyr5xq0r7SrpzKhIZFM25dG9L1MowgLJ+sq0/FB9bQNh3HYjg04IYJIyTck6oCdnDTU
JtMhTOzZqAZvDsPYhbXuTy4mYkRrlAxPRmv6mZPUMYQIo3EOdJpNiT84LXadvukggytCd61RnCQt
ZUC35vGHP8ziexw0wZ0ZldPPMUh1/yHpZOWdoDdmF6EAsc1B1APPSCXt04+S+aSncibbgtHnXlmW
+UC1MRhidPTrzvdqv9X7O7NOBFBmN4kUelIQhD9qoI5+CHWlKFZeFOF7ORlSRIXAz3LLaIGrgupy
7g5xHZucrb52sABFu1A4AMKA0QPmM5e4BjMJA95+DjoK1auRvpZkM1Z3JXHQXbsdvGtb5NyafGkt
iLsIcG5YA+CJAmONnjZm91DcuG1mLXbPzTC3XpOAZcqcYEZSPqXsIfEf++6j4qonL2vDRi46UWB8
Q45qIt+69Kb21dBUQg2pf/VRKraceQo5JmEMYq69EHt6cTSrk6Y93HZu7cUBCtm/Zhfvz66joQ2D
FO8B8AAon32v0iJ7TJuEar2jYhhTJMdGcNrIErotx/DK1zOXujiOT1ALAwh9adio5lYwSQu+dz36
IMXPuQc5l/oQ9C8dBIO0YHIMPAiCRN2O7f2cAPirAdAZFrtJ0b3bv2Xlhrr4KcwatLWRQvQWP4UM
koZuvGoLKgjMlRZc+EBmgEyLs09WEik4jhtKAgJcxKjRpe++5ucRyYYMg0baU5ECy2KUiaVm/n0n
FF/QGd00U/NUEh4V3zczKhNk54ZZ/UE1k5IBpEEo0Bfz1hdTJDsGMPWtQNoDxk7HASlQEu/jGcCB
XRIK/l4E711kAUkQfvmTIgpWm2gSRDaz/iTKU7yJQV9RUCIkqUynzm/fw0QdX/sAYtw0JmG1C4de
3U2imJ7EGBdyHvDEHNdCGFkpuiygFAWLIYtejYO5acN+hK6Z0PcogncH0WhUnArkHVj/xKnr5BkV
mZOaeqAQUSgUO79uB9D1VDUmrPBsBmuNiM8JGobLD6oHqt6MZpdZ2vSilqIbStmrOeS0j9MnE22R
wBAxg9VbUlNTKRxPESD/rRo9tfIT6eKDLz2PmEgVFB6f68raQK8LrIs69hlYC9m1gbKyQmqxgshH
DtK5SmllK9LnI2pL1C9Cp5xFGk+/R6gtpM2HX6lPtxdmbZOD+QZKm6AHFfHgv1wXEurgzIxEiNwI
2Q8FIEyz0V81Kf339AIkH0tVDGUYvBXYe2eIR02tENbTMFMNoq+L5kfoZZjlvu3PyodeKo4gmgQr
BYYE2HZPI6EDLBkTCHzk9xEvb/IGyGAt2dm868UX0rl+R0HCpFQjTaEGAibANNqGwUZULHBqcX7N
9eoulXyUNSDuiktXY3JEMQUjKTYWynEq6N9DIGww6cdT0lo5M/DlcLiizWWgpKst+fbZDSGkJhLc
EPq2tns4Pi//Hj1KrZ31NNFNSDcbTuZ7fd9CS03FDAZYAbGvWXbnLux1ZaxwIwUQyIUI+Aigqfw6
thzQy/Uz4dIMc+gjfVSqZtHrAxcLHcj9ZPK4l66vlcUC3j0LlZWIbvflwqnpFEmZCguYtXcm8SWf
7STHmM7s+P/Mh/d9/uBZiQ4gEFhsN0nTZh+hgPMnMeP21OYR5Lfb7N/BSTBzfpowawZmD7XX2hrC
r5Xp9hVarZMwgeImvJ/9r7qJ3AmQQjrjPTHyanhri4n+Fa5LXJo45Jkrsyh8SQHdJk5YPJmj/oAW
65Ic+eN+Tv4ZKLm4+dcWi16MBqDNQugPW8rcgpzBAPnZXon2Bu+1suqTqqCyBswckdm6ZBJqqG0D
dgaGlpZKYkHBDdNN92n7Mxc8zsF1nV7CpzNbzC4ee9KAOhW28HhFTv5HlJCTbzS/sIj+e0aBOyJu
obj9+Hzb8IqPeIqZ4NiAfgRcZNI82TSiRidFbg3ZVwDWWDnHzUyoGO90M3b+gy2UGRaCKcDnvi/D
85NqqLMcHIK5ZQKZLhFPlj2xVDGR0NH23xuqEmY70JtGzgFoPJu+lu1UycFUwVbjaaAhS0wUwCTM
qnDWb6X/dGmI2XOlMtVaOsJQl+2T8DCX3qh8yoYDgsYc/fY+36PnIsqvRbE1GqdLOA+E61QV5gl6
ebj1MKjG1opy1UwDJKMgSVEHW8gaq400a1j6ofpTDvyerHwmvJnrlRvgwiZzryk4zeSMwOZMUteM
XSnzN7qyU1teR43nHHOolFWrxuVYowEPPCiY8eHUREHOJKkgOyS9FYluZLzfDtLrN/LFgrLTFLjL
IS4uw7lcR81t1zb2TH7ODcEj3xrjevvv1pCWiiAEwxMLDFeXd9A0in2NMjoe/kXkKFNlJfWdgEpf
AtaKqhsooDScpGRtw59bZD6eqnaYTdVB4SBIpdeMAJIm1mBobhRm4ILlZSer1mS8YNFukUCswmR+
AKrEYVLDPww+2VOuUxVaHdFU2HLwmgu8R/rVtwM8DvqXGFRbkkwkXZer6Q/y0HedJKDdaoH1WgLb
YajJAHUejPgBL7bb3+4qQ1msQd4FkhBI766uhzBS8yb1YU0wfzVZYA2EkwJ9X2QXz0HGAnMp+CFp
qyJGP0Lz5o9ok27defNH8YRd+RpZv3uaWEAS2Vhc95/FT2BZ03GkAHOI5OhbCuPsqO6LRo+qVBdo
LuIlhOpDe98UrzFAawkmIDJM5g//rFvDmGQ+XpqBuryXER7B9DNFlxMTRUVM89QtpV+9gbFrn7P3
rtJzxiCzunI3t32Oui0dx3tDdhUooUuRdztGro5KxgZzvfpzMGd6CBshjmQfupRDRwFVrwjHl7VY
xOMKlRoUOhGNzDkC2H8TyhHs1OVzqoBEmidqtL5Yfw0wx4aWtNOcFYuB8QkVCUl6CEdOesDzwbzc
va06KXHSwoQRgi8XNJAz4cUYxwQ7g1lIIFfKlmVqgMEjwatocr7D+jKBMQB8CBB+I0w24I+y1mOI
Fj7EzQLDq+tHWXu8HVPfxxh7LGgYbkZ1xACJJZvbDFqoCVoPL7QX2XvD1ORrClp/T/KSbe41Gy4q
eDWIz+wxTlW52olyCXu9Kz1Jb/2bbD0mlg8th9PdcCff6bbo6TbHSRlf+5aTTESTdk5CAMywkkFi
B5Vq1bU9m/u+g6q2TjX9GC6qAoCzJo0t8qg0V+MEOGuA8VTUAVlKYClItESv4bHuH6rsaDT/+oZe
joWzv8/spqDv+xhkGbg6Js0iSu9MBhXnQ8oTxeD5wWypSlMCdVqOuKJOaSZtfJGHCLie77p0hcX6
1qQT4iGACdQ59MD+GT3Md/3mAwS54Ve+T6nmZm75whO945plEovIN6N5HGDWlK3p8SH7Eq2IZsgI
98P7j8nOti+mnamc3On7FXsVlPh0ElQlkWawL5hO7AQRvSSBziatduqH7E2ecai+Wvv5FKd0OobY
C4Fd0/hF3PNUc6/R+ctSn1lftszZpQyed2AifGyJSaVz6BSvUDeu6eg7gif/CDk31zcd1LWvoHdB
qQcIFhZzVGSRVMxLChDfVV/Vq2yhHL7XtpI3PkL1cVdT4Gj2iUh5Mbvq5oIohpY6/kEC+dJNI57H
eRjh5pgUVFPtEm2G+L5WLGXalqod+/cVr/+56ix4ZnHIgWIE9VjGZpP4fVcKcDbLQAIuOnlHKy/f
q4+YBbybXEzmPwyb0Yudf8Y24JueG2bOVq2p2qoXYTgx71uRTtIzAW6xUje3j9O1g+DcDHOa4lui
TyDDjCi/Y34N/aM/tw2s5qrnFpgjTdB9X/aB98SAmlVReVe65NRSGtw1ga1Rg740m9x7ULbqibcv
Vq4nBe1MkYAbBoUMdmhFHstQnetJoFXzIqFXU4EEfzvyJtJWbnZYwWWwQCUwk8YcOEqcmWpazzjn
iJOjeRLWCdrXPNHvle+EogXGwkVUJYFCYQ5s0a91pcshaRybL6b+IIacwb7vseWLXY0KJDiAMbsP
raRFWehyc/VSpWKyOQut/WgbVrAxjwo1vNj23Yq2brRPnHafPRArcEartebX0+Cp9xpeGjnNTs0R
Z83ed8j9/eyBcW0r08B+Sa3boXS10sxPXNbo7JgLjagVAOgNMT1ynwz7RHMU/1+3A0zgG+LBDSoh
DK0zy9wHmC4GkW9olfGdmD4ShfP3l+3ErrKGno4GYJ6mA4Zy6YLQi0GUDUVotcqXVD8N7W4IXVBC
hRHH0FXsL46cGWLWKjB97IsAQgwyprMGfxfpP0nqcMlu5GX3sg5950KKgqz2ao+lM8qSStHBIVt7
HSmoZ+8w7Hb/s7QBrLACr72Ldr2VbUMa36sP6aO5zWxkAJ7wXDi8ptnVHgFkXUQHDFV7TOejC3G5
uEqWg9ssH0JLkr/ayO4w8HI7AFcW9cLAshhnAZi1saRNEQyo+nH23TDblkCk8nALKzGCrhtiT0Vb
AJLuTAwmfib5artYqQ6p39Bc3iwUF0aKjop926GVHXVuipX+lkazUKQRpsb5RAqva3a9wclo17xB
NeRbMRKj3uylnRYhGbpWwUchH6SEjsXeb6A+hpZqwgn5tc9/bom5MXNZm4EvgqUCmnhxji42dxz3
6u2BCDs3wUSYmRuiWJQE6+XqMo0aKju+XTpN4E1gZsC5OX/e/kDXTzrGIhNygQmMUzrCYi24i8wC
JVZl5fvgrkKqRT5Uw+KBoa8L14xJJv5aYcYVQWCy2+XCoUTL1PpjWqMlvkFCQJ2olNmCPXm3HV2J
RFSqEe9ANQJcwjYP22HoE9Ko4B1FhS55IZoT1xxA9HczjTmrYAOTR+AdICpOrcvtqwja3OejFlq9
Xd0HVKfGTj9mj9C7s8C+86XZUHezWprc5fdfijPQe8DeIOKR0V8DDX7f9vf6xYAJ0vMfw0SrUWeN
ChnH0JqsGDqnZmgTDOzb8x2xwt+t47s5HSursH1LplpBfc59v3KUXZhnIhnzWb7R+liLVPljEBqU
Kq3ixwL87bf9vO5CM34yARwvmlTNDEOTo9CMNve1KzvpMxh0HtuNtJm9l94iLgRdHWK396Zn7roN
mjOcydNVdxXwMuCVhExeZ+5dwxhMUN2YIaY97ViB1IGtGceZx3WzcgKhWwy8M4iBwIrGjvJ2kSJH
2txFltoC0/IcZS+3F/P6NYLFPDew/ICzC6gOUM+LWhhoPxocciZNt9E+cIxt+Hu+F4+qF1hZ6Djm
VtpyLK/tz3PLV3snquSqh+XGKVLav5GvzpuPkOsEzvkg/Kzumgj3Oi+D5y0os0l6uctDkLtEVpm4
TXZqy6/bbl2HxTLcjdb0dzH7Kt2LQgg9NnUA1GkstxvTb+8NMjfbtgCQthpDHnzs+i2EhsDSE0DP
GCcQ8EaX3y9N5zLpehREQsUaHKD9MQXX2sOvmRp2mzk1ndyYvibPKBkE1qeILg9nOy5n9+URiB+A
IR6c35hhJYT5jMQYBehw4gf0EQ6b5bQjx+A0UG6R4PrLXRpiPK1InKZyBEPqU3oHVO5MgZQv99E2
s37IH7JrmJRHqvaNibrlHHOmJVk+q40GmwCvPos70SLvHdbzj3GMLAB0afabJ/yxtpzf0rIQY8LW
Y0lfel2GRO4ye6ZWKiWxk4f2aJ4AgRRjG0qK1OcBdVcjCNekCQIyINauiHXFqddiYQ4xCXqn2PE2
cwbHdHBzoDsCQbL4K3jWD71hTVS3x48OnEWcAFq5RBe43t8fwHzYyNQwX63jB2RUcYUNFFClO+Or
vXv7NNxpN9rBftxjOsEBhrug+T55JsATWuLuvp2tyqfAZXB+0eoePvtBzFfHG2iczThCcWFytAYs
irUbIVXG0P7ts2L5O2x0AY6HXqWBLFZmOylNOnd+10EwOxqPUtgA7usO5amTG7ccft02tRZW4JgF
MROeomBuZm6rpFKBwCQwZRSd+ZDk4vgwpM1+npJ6U/RNZMnT8FtppnGfROPHbdurG1fUTB0M2NA2
YcdchkAZhdrAcqo4m3w9dxre1PRy47MLCSrA5TGPURbALy8PwSAGn1muxYBXqZDVE5D76C0IxKMf
rT5ZPZA7OtjL/4NTZ+cuc+zFSheFZYuTIapOMZib239GIgNhd86PwmQ5TdoSsVdEyB+G40MzfxTR
Wwt1hykBv/3My9CvIn4xZioYpcdYpIgRtcsFRF82qOMOZCx4fSMz1AWC6b78rTD1NyEFHPX22q1Y
W9R2wZqz5E/Ak1xaEyMdPGVFXFmjkf0wyrbfyJFROyGusofen3jAh6tEAxSK4CNbCl0ASV5tszDo
I6Myk8oSMY5OuyqBeo0kJ3Rs8SL5d89ATr7Mhi/AI5aBLkqD3gzFusKAQOmFde7kfb8dI33Tdg0n
/7zaVfBqGTvCxYuIR+RfLmI3DCBZb2DKiNtNpo9eqDf2bW/WFg4zTTgu0JpfevSXJvxQENHWyStQ
RIAWsA+aTz0UOlue9T+3DV3X4eEMsmisGTYxLqLl+DrLQitkv2VZDxX0S6D0JnZ7iGI4Zu9vS1H3
xLa+T+RqJyWlK/k8IPzVyYgJMcxY4PohYCjAG44xbSpTMBcgPBI75V5IDUcq3s3xUZdf5bnLqNqB
06n69+luOIzpH4I0UUS8sNc8yJy7GIjoypL9yWn92SnadCtlvatV9QFdV1CeNTQTFDvLVC+fwpjz
aa+unsU+2g+ADANyqLBVybrLW6VSxMoqBw345HHSMfza34P9OXRILGSY/+sk5/ZXXgunM5ss81kn
9NgJqAqDo8uGBt5PEURIeQo97dtm1k4XHR4tdS6ADAlzcGZ6n6JDIFdWFJmeOIwflaRuULXfoKLk
3jZ1janHMgJRhcY4Dk28BJlMIarNlMxAD1sFRISXiVHSEzuAhJYUtXYCXXqjq+ysf01AsNb3gfd/
NM+4aoyQGQoqmG+6UXeyDAznJBqQRBCIkkD33sINckTeMuElHvzW1fjON+rfnB+xwgYENDhQZdg7
aCewjcoInQpoQaioIYXxSVMhWj+An8H0q1/SJO9iX/E6KOR1IYYOcGZxcEtrHxtqjSoQChJU40Vm
9+ZGPRm1qVcWOJEOQzM+lsH8KATiWzWb77cdXQvfM1PfZ9jZGbXMyUIExYCptuzsYsqzY9yjCqHV
hCd5sHa2o1+AyS/UwFU8ri7PJHlqDQUiirixoDugVOX7QNSP2958Vw4uciaErgkg4DKLjg4Ne7hn
mDlB9ieXYFfeVgS4BiSDn12ySVOF5s1b2Gp7LXiZyq0/PlXSZ2yWVpUehNLN5o2ee2SCipdTBp5a
uoOyvf3jrr8qpnYB2MMgD/JijHNc+t+MakCKPiotqbJlaaYdIG+T/BGbj//BzndvBgSEYLtgLrjR
7JUeVOGlVaQ+VcFVHAMzlSo7kvP0rFc9gktLEgwILdv0DYWy9ocoLa0Jkwzt/KiTt8k/jhknzb8O
HEilopQKllcwvQJLfrlw5qiSwfDBMdcOqWZVQqtZvo+s/9+XDTsBLWxMuIC7mgnPphPUpg5BttiX
Y7oHQ59wKGpZs2UIZGHaq+HQI19vvIUqF/PpS3cLFLbMV5KAJBlnH3Rjte4jaes8tdMtreAl3Gtr
ByAA0lE0Xa9h3MjmlSRdcMyjvsn8Tzl9u71qy2F8ueHgBoiq4Atm4JFSX34bPQn7Scv6EsPvtlJS
HzMZJNxLsoq2wpZ0f25bW/fmr7Xl/5+dVpLkR0qawFo0qM4sBndaysNNLbvwyqH/zZyuJJSU1Kg0
dJVKsA1tms4NVW8SLWHMvEiDXATgUoDf33ZqJRJkBRXXZYpNQnWEOReMMYzNflTAiIuGjzm7wiza
4MC5beS66IONY4JEamGIWeixmXjzx6GYwDUBtn41s7VitHRDwARSjDdy/GOKtee+eMVT1k78B1Ar
fExiuYc4Zm0qdiXzxtmuOSKYHyNffsdmADmlv+TgpvkgzDhxWyeALHeC24i2xo+8K/Y9RBbMWXDS
4TCOE+dEWVlyPAgBTsM9BGVktr0sj6gbxAX6BllgPOPdFljgDWuspEl5ydRyajDhRKDuA0mhBVqB
lOLS06KUoggzQzXUsgnGTIUWATSLp0oPPlStOyYVKKZuf+lvaDFrEjm4ClYvDAuiYntpEo353Bj0
trbyO/nnUjGNnI/32AbnsJNYoVs7oN9wus3LQFX68O8DhAYmMSVMjACujvSFTR6JIYSqPHS11Uy0
qWlwn59mmLVVJzj0lvKqpBSvuvvseZNQgZe5LnHDuA62IAzzLR121IOY1Q6Q9gtKAcUT+VDeAZex
M7aJ9aN4K7aJy5MnWwti0BOBjAH7AU88tosxKj7IkFqss/DUWPMGahgeyEi3swNgxybmXBdca8zR
F6Z6MGsmXKscbRfsAIg+pnYE6YbjO9nnvJfUytsVG+PMOSaIdDOtJKmHc9MD2FMwCEcBWkht3Yv5
9ejljrj6ame2ljTj7FTXpBhbtYOtYdc5v1Gs87o3SNdTcCO545GXhq2dhBeuMRe9RDrMgi6utW8Y
W/yl73va7zDARWhJg6fWq18eMt6evH5OXC4n86bJITs2SAVsGg/ZJrRBBGZPVnhnUhfNjcpuHeKO
3juUgd3ce719Hly3xjFagQLEUgDDWwag58vlHVJTaKYatqUP8zP55foHGf2MzkV1YN4VW257YeXI
u7DHRKoadWJSLp+THPDkPkKlFp3b9q0CymUOqHyEcoyVHgwr51xxKzf3hV0mZNthMiHGCbudVbpg
l/z9qHqiyA/Xdf8gcQB48wJhZeInleQylMweJ9xO9ro/2UGxQxvAR8u0aqf/FW1/hbtuP3GHU1eS
H/j31y4TQ2aOIS4SD1AlfEt+ocoQUP+u/l07kjU6eUpfHngipKsGUVeHUJ2JNth3YJ3tS7VV1Fxe
AmcQ5juMi+/bnMd/paye2Gc2mGDpZwxk5xGui8ki6GY3zlHaTtbx8c0Hog5dEqrfy9tD9PJHo9M7
8F80cL1wH9nk3nx+Mf49E1MxykkMEIKgaMYW7IZIjYxYlrFTiudyekxzb+LtjpUnE8p+yPZM4HMX
lZLLzTirRlL5iVpbKRltcDBKMlg5/EPQ867CVUPfA6l4BeOZwewGoYilIslJjUa3Ne2izUzld0LV
Bw1iLANt7OpORO9rPnUiZxFXrw6kmHjpKgawE2zvNCRVVzUTIHSj2xub8hQg7XC0o+Bh2vD20bbq
45ml5f+fBSh4FzCAPsLSQrBoAfpFoQz5H0xAmAc1RQOoVXYPRF3aB0OK71X1LyH4RHxlU0Vbg5e5
rHqy8GqgPYpkgs0l6hwF635C5AXCnZY/yhUahtbE0/S+7oriKkBFCbtZAtUrttblgiUGpk59XcPV
9zHaYDikiac7AdW2xl2Y0tlpdyG9H2ix8Q/6lieyukQce83j3SGjm4XqDPgsLo2bU1iOlY6I1I3u
NGnGpmtNNxoI54utO/nXjsJwcWWzBBGvEXamHYboe8UCP5VgSR7OyMfBM51ZpaEA2FLhhEvL1YSW
i93z1CG+m0vX3oKQGrUEGTmpcultl0ehlBQIHO3Q/DIeAzy67kCca08fultvwl/KTJWftRM8ixvw
8n1EkK7jLMRqTOHFsagOArHMYnmSgGQQqsEvyObtMD7ofoVhAMeAwMJ/2CJndpgjfMoqYypC2PEz
xQ3BaYQIe+niDOOHE6c9tHbFLywd/+MSc6gtbG6x0cHUJNQHTfLdQTXtoiosWepfa+0jrUtMO3KS
t9UE6twqs2uENlfmvobVeeFCSTAx82eSaIVZY7QVdbIFzwzaCi2oZwx5KzfO7eVduYUxBmeCaWOB
oGLs/zKQauT8eZz7CCQ9tiB4BuHef/+AOjrMQAKjNICWFROqgNGC/n2h98+lkE7QF9TfQesTzfZt
R9bWEZUo8I4sF8NC7HrpSSkHgEx0UWNl4GVyyyPZ+q56ED9bp3egUwEtIJ7FlbT7wiLz5XR56swG
ZCFAY6VA8cin4WQ2FGCPZlPzCBPWvtO5d0xa2MtJVxaLragCNlK3BtT1bi/gygF64Q2TAMp9M7dZ
AAuluVXBciE0EEXkLdkSTsy5dWGEOaWzctS62gRuQ/S0h9DuHGhOps5gP02e/nnbn7VMAbMgIJiA
vtUSF0zgzVmTinURY9D8A18Fky8ZxUU00trTDvM7x9hKpomszgCOAlPZMmGbk2MEbYdATRtL9syj
6Mx73zWtEpNmv6Cx53ER/6vhcGaOCb1KKZVBzXJQTvaK3UA8QjJ4n2ql9nrhERNxiU/yGXo5DZjA
7OGBeGFBY7fWqeQZdmfS1lEelidJSYu76Et95qwnz0EmGkHTWGlzDuudVSylpfvfvSta/gmqQU/F
Z22Ff24bXHl2XXjLBKYwduJYlVjQwTxFqSPkVFaghuzTXOFgftcsgQkE8AqgD6HQuXh+llYq44jT
Xiwaa8r2NUihfZRAP4vIbnlTNNfgZkxbnVtiTkRZkKtZkGFJO8QCHXaapzrH01EsabkZaeCldAfR
p476TsdrKK90eS9tMwE617UutyZsFw89lahp+cfE652vDpDOze1Ptxao524ygVolgQy20bKxyM/8
Ljy2G+EgPDQcI7yvxsRj22VhVBfwx8QtNkjLIKJSQfgMAn08XrK15A7fbZkzA6c8YMyMQy20YiIp
qRaHZheUMQFqVdCyd8ZtvXkP3eLNPMjP4eO0j1EkSH4nEye1W6thXfwAxlkQtDa1OeAHGD4w9/Vb
VdwvY63FhzrZOeirhg9CPubmHk1cRa0pBMO5ag3XI03fwft3EZgNWWdzByGrZREO8XZ60Dxpb3gj
JlzFz2zbU0Cf3J6OQOhLmHWNXB0Db6E3Hk36qm//GQB9+VvYAZ0qqztxmvBbZkik99oDKThyWt9V
HfZe1BbxKQ2lEBCkMJ88qaNqjsS6sXqUJZDCeBnt7kPkMEGIqijZYI5qM59Ej7d31gq/YNz/a5j5
1LmA0eJmhGHMhc5bEW9dEShhSN0uZ3xUciHJy76/5SjzWQUwoCd1BnutJNMBnYvap7IEjmbTuX0q
LH/ohiF28N0QJjB2Gfhm4mTpktX4exLtll41+tQqcZXw47a964GdJUj+riTbcgXUK47BAt5YP4Nd
U9E/uEGwa2cLSa8t0g4yqZyEjefhkpKcXSRFASrSQIOHXbzJS7sm6Pu4mYqZB1pmXzrP3Fp+eO4f
k04ZKkRp1XaJFPCBifZY/w7aE2cN1zLqcxvM3aiOVdapEmxg7tPq/vjP6V74GVPtXvkPbdGLr8Xc
jU2rNKSVsHhtZ4FxNZPu054TgdckCExEMHdgqpE2+P8r5kI/zpJ3uZ15gPS0iIhk27hAw2/kH+Tx
9iJ+V3OuIx/0apgsABUCCxVVqzRpNR2umU/aTt8rP0xUjxt66lGLAXWcW1o/cHJaKUq74ka0pff/
UG7C2v79AcxXHKo4ifIIX1GCllt1B6L+UPFGHl3dWoaIbjMgzArglsr36p+FPwQPdWFGLRC0XyJE
6zNqcgcNl5C+Wkmio5SKeRFQLTAhH5pjKnYGHNE89MWs+DOERN99dBLs1Em9YRvYtz/detZ0ZpBZ
uS42Yj80YVBFgkGngf54l2nzNG2KzcA5PdbD5MwWuwMqlPJqH7YKR/QdDbwKCRWtkZJti4491SiE
tU/+6aN8DJwWzavkToFUCudXrHxEKL6AHQB9AIgvflfbzj5iktR+WskgVtPQvKZou9q9OvJEkJY7
jPmMmNcygCICVgVXHfMZiZ7MbWwStIiq2hY0r07eAMmdewyodMeQp3++5pKxqDrCprh0ii+P5Sol
2lyHAKJpqTg/aW31MuGT8hq2Kw9poAfRSkDzEqwYLBMBiMerGQ8a3J+B7Y922mR2oNFGfJXbtzZ1
jPEOur8zj0Z05Q44t8peqtkMhaWmU9BoLD7LVP0h17JjNPnb7W2wYgVQqb8ryOQkHXi/iiIFQHGI
wPdM5F2rEbzFtM1tMythAZZcVKwX1mm0MJlUpIp9Kc77EEuISqZb9TrEMBOoieR5caxq03j0SVU9
RymX7WPl4gZwDkkeUBuAbrBc9W0f+p0BhWjQ4WwDw+nMU430Nj5UyU9IAiXJw20/V54uF+aYa4gE
cF8nMFdP2OWikwilE1c16ou2hDC9bWwl+jHcCdIDDZEJxBFzqgTELLtsaV/O1bYHd2EKEezbFlYy
yAsLjDt6mqpl2I5wp4TedZ5AiPGRZIeiGe3bhtbW7dwVZiOHA+6EJIYhTXxoBoxRBaUzV3upyEC5
9x/K3BdeMTFfavU0FiLar90sVMcsTEanE6rgoZzNBzFvZY5vK1sMG2xBeoPKZ7lBLw+pKetIOakw
15sPebato09ug2Bt+VBZxhFIcOoCdXtpoq+SMZvkGY3s4hSpdOg2QwJp9Kc+5yQ8a3kWaMv/WmLW
bvShzDmXsDR5vpd9zW67/z2jKaM76iN5Ck6lRwJU/W5Hx9rpcW6UWUGw6UBlM4FRI95kOJ7Ek97b
pLOn8DHsOc/DtU311xYKjJdLaXQgUggL2GrHp2jYGbw++dqDH+f6kuIABCtCbfnSQJDrsy8lONfn
Y2FYopMdBm9cOPbxWsLFP+ABY9p4wPB4wtbC8NyufGl3CsIRBWHYjYJFPulH7Ke2KHA6LOtG/veq
ZB9mQ5GaZTbgqsRz00tKJOFpsVMMnlDTWkCAJXaBhwMcfqVM5ZsQXQsIfNHFryLdDNnjXCS0r0Ho
jXv59+3oW435c2vMKShDlKdNIljDUIf204jHZKuZkFoBUtafwYyiKM6I6Dy1UqBaYEIt7nSILW8x
K9Q40ASOrDHtm20YZ5o91K3htEn5efsnrnVKAZaHUjkmPUD5wcoKRIWST5k2IagS2enbHx0e310o
23FsukP1IesgaQNfIPS0LEnsD60yETpUqHh177NxSsN6K0hkh67RURXB72HydLxW1/D8BzLRN9YF
SPtN/EDtMLoxqJSCTYoXGmktf0Oesm2+C7GxPUw03V6Zte18bpfJR4dQlys/Rk+gSH60/4+0K1uO
U1m2X0QEYwGvQEPPLallSfYLIcvbQDHPw9ffhePevelqblfsc/zgl45QklVZWVk5rKWeUl5SZ80S
l39/lr8IqnOVqrGqwl3IOFUKegabztHDPaVPfmeZKadquna8ltLm3xfSsqIDLy5mhTD5+2Os5rz5
m8ZD91q785cyGGsnrTH1ZYEVExKXxq8K8jexI48vj/dlrWKEYQMge2G8DDhK7MsZVF7pkCZQZZLf
AJpoV+WukhorR0ZR80i9V9FOUPKSHmu6LYUyu1WbSmn4Gqyw774l8auW4LV8IrxXyaqLh2sHYx04
yOepvdttUtHLEo1gd7MrBwdvci61F+kb7NamOPkbAzm/3lJfeGXLNePAtLaOghjG5u6GZCO97VLZ
wIr2RbyJSlTg6u5tyginprJm8UsxzEk2UsMX4xL2ETbelDs401Y3YdIdeOSiGFuqwrmQ1y1loRdz
hIWK1L34xyDHxh6AXq9iUAyPiWOqUKfPRR2ILuEF3ESWWXacyIO3pozByCEI6xURa+qLz1H7PW69
auAQ2q7Fbsv1ZIxFkPV8EmMYSzQkL50BbiID0LV69VqF3QadRJztW8udmkt5zPlGg0Bj+AnkKVdH
3Seu/qGAcu5au5M97lBfdOvReXzW50VicgKmrgCdDHOImCVlG9hQGNOi2odEkgh/jbT/mSUqR8Ta
PqFNfp7wwzP9DqVWiRK16U20Q6npUx+fE/1VFHkea22jljLmg7FwvgqC7LrLIEOX7eGAed8XwY42
ZNdTa3pud90ezETe8F36xUMuWlXOQN8IEPfRbMUWLDojCYw4RfyhTbXrd3Fk5XVhpb7PSXTcIxch
sYyRHLy1NEw4YED1VsNR05uRDD3wCK7EyzfSl3DxcaLt4BxGyJA5koNGdU/cGa01jZb6gTbgvfEl
foVvhhtxdnRl+GH+GBBxorEASN5sJqmJ9ICARK1B+4Lm5nhtAEgFDJy6K50xUEqtAPBJ9VH5S9oF
iZV51CPfeK7ufuFvP2E27MWOY6prrABtDwQPujfljYzuOt7T5v5GgggMEmIWDqidAB24FZHWqlSK
+axl8autfptqZ0XIZHW/Hx/Be9u9FcPYbox6eyiWEJOA/KP7KfY7Pz/l8mCNIg8vZaW+NsvCCwfJ
MmTl2SG/eIqHKfQhKxiol7S/JpUcGvkT+Xmb9IUlgZAZze1AmI//akjk6GN3MjVwS1ToMqeGKyRP
QxC/PtZ/5RK5/SjG66lgKfc7sWxsvF1APVJvBHR5j7sxchTyMZVbQzwrPEKU2Txu/R5kGjOsA9CP
7if2xMocc0VGmik1xOc4JdeE6pzw9v4yvhXBqKWEsTCMZdXYcqZsKmr3kifGjlAEu1HYh4DufbyM
qwdioRFjrXVrNkJYQxyY0qwe03thUgObvuSIWbXWhRjGWntSgPjOx8KRWNoGtZtTlE6UeXgPAyy7
/0AlIGHAy8gYdmI7l4K+C2kHehVbQiFRK4GF32wwrP5YyKr5mSC8AlI2AC5FlpuGZFXSDCk0qqTf
IbqIkKlDYB35NmiqrJTaIbFkeftY6Jr5meh2xEQqMv5gHbl1Lfo0kNLQsFlFioHbSjknfcUJJta8
11KEfCtCKAGUUkZQS4ioLWCOCSwVSI0rxbfHqqwZxFIOEwJGZYxVLSAn02OEtRc8rCe03IMftxE4
9sATxfj8Us6luFYhKpYzJzSsopLRym1XzTGJvh5rJfN2aD5ui/ulymIypmKD5du2gEKULePU7NSN
acsXzGzawI0F2rC0mby9cQlfvlH7W+BozuOPWPMgy6VlPAjaLfpWbGbLbLNNmm36KXd79CNo0kEI
HEH49VjcmgdZimM8SAmMjTE3IA5DTq+CPCGlh2nKskC+4rGgVdOc2zvQlYhDwIJXSchuKELbNrZa
upMCBrGTEXxOPGtZXb2FFMZTmWaUpBg4bewo9Xqj2woAd4r8w1Cnm8J4Clr3sVIrbWYYa1nIYzKh
WVkWOvDZGwyhWsZvPbDSD8URn5V3LbWCzioCW3hDC8RWPpdug/mw4Pr4A1a3T1GQdsMgBTqmGIvt
FE0YwhH6ChScO0FkR6pNeJQQq8diIYQxyWAkofBnUX206onye9TyLpiVVpx5PGiea50xoyW2UXqK
gQoy+FjHTLiU+VMWfK8CTx++IvVX1V0I3ZPiFAheLL7+B+u3kDurvjjxPtAi4nA+8fUUOBLoVjUd
EVH68ljKbAVs4LHUjtkloerSbvIhpczOav6XOh5lJNZQ2AuKDCQhySYn/xrn5HY9mS0b8qI0kZ2C
XdR7k34H62FQf9d4d/XKmZ47fgGFgfZsRMzMNdAhCzA1MqQUvmBTXXETlIpi49JJEecWWEnhQMRC
FLNRAUiCez3DUwhMeeZV6qxpG50mTzipT1VlpTsAfhzM7xKnKWfFnaAKhkQoEmIosrAzSkUttApI
0xu7KU6GP1gERC9ghlWlHAn1TZtzUg8rp/lGHKNko/QJGBAgrpCPqfAi0a0kcEzxnoYWeB9LlRhb
HEjRG6UIGZX2Avo/oQLe0KlNnC4DUV+0kbrfjepWxkE0nqvuoGVPdXQBT0ILxxZyVnftSYlvMbC0
KmYWdLYYLNUi2O37GPo6wVm5tNjZ/FO1X6Jjd2y24UvrpoLlb2c4ZGLtw281j+JiJbi4+QDmmGS+
gEp+jA8YfNcf3CJ0QvN7Z56LULcfuwCursxFW5VilEQaRCmBU9KtqGHKVP0Vun/Fxy/q0vdccqJd
ACDU7Nha0WvhAfL58SfwlGXuRsPIB70EySvoIJ1edVQghlXpJgp+KPTtv5PE3IqJno9NBl4uG6g/
nX8ok/2YvNTj1Y94F8d8IhjPutxAtjtVBSKSSitIquRjpf5oYk5AvdKVhKFBFc1kQHswZpyJ2wui
VgtQh6hJY4/DRfMvmHEZErdU3Ck7jIMD5ZQgBNkkj87nD+oYoxiGynEoFICuoRmaeSyEQV0XQF1v
bLNRnAr+bQD8OfVoY1pyv0kMYA/FdmCSbVocgu4khAdwRI/agSjnXvsg/TO60Cx5BPVf4MW+Q/Nu
A7DpXjzEk9vnjj7h5aNYYCOhhn9o/dGKjGHTgfu8yQS7Bg17WGDu6lNuvSQltp6OVhEfxuqiN6I7
hLaJB1MA/HmeB1yxURmMPhLQghAK3BEXIiGD1s5JQxwAD4gO2dw8xbFtiptSq5zHRrri229EMc42
79WpSeRZVHSMiFOHQLQDly0w9AHNXXA8+6owTCuivoJ/d8DvwdS3SapAWALI7CGdXFEgViN9CP0x
b8+0aNzHyq3czLOgv+Uxjq2tR0CPSZAXC28ihlgU+TWoiTu1m8dyeHoxXk0C1kxRk1kvzQf3Yuoa
8leuecoUeoVu7IyJ1wGzIlCZYZHm3q+ZoYIJOQQ5NHyZGK0tVRsxKHbR9GNsTkJWXiJp8+9HypGE
kDFRhwQscuXs9Z9mOmDhArO1Zc23x+LbiPJySNw+41jHyr1/I4cxxUJSQrUGgqKdmZchPiXSa9Rx
XPKKo7wRwVz7yqSYEYptrd34Kph3e5vweB5XlQDCKBKMcFfoArj1lPKkkCALsVhq2L43YCzvivAl
o5yYYVWPhZTZPhYBeycZAolESAG2nqWg8zXPt49NmqcH4/GpEJoyOo9au0z/Kkow3yLXhTTpfyWE
naRWtVwJcEDQAQBKrUbb9YYKz8upTnPWisXsMVL09ak5NBFb7RJ2soP5PeexHmvJZYwY/r3rf1Ao
FvtRVXHZaMCYwUj9dIrIEZx+dp8Ds25UnCLKjmmDYkDY4zEuAsdO35Qg3B1CyQm7zNJ60fP7axPz
6gTzFjGX581HMU4iQ8tQYwpY3bT9ZuTXcjwHwQHw1V1wkuJN13KaDFec7Y24eR8Wa0B9scuoPNtk
1HtdZFpC9J7Inh9zKq+8/WTOcNuZRl2Y8xmO6VNblYc0e328nTwJzLWRl4FpDCIk9OqHn3lyI3Hs
fi3xerNWjJcgUTJhCAZrlWjiq0EpyLOnHijL5vg0dMLGjA13iHKrqV/MIP5vhTPOIwwmjAz0Pg6E
+Jr6lRXikLeXdHqqyX6gJtBYDpkgc6SuGiOyXrj6UXPASNutddSVQQJVCEFBBY/lZ5tIpWj1sfUB
0JGf5EVs/nq8h2vW+IfJHnlm9D+pzAobg1oXgwl5rdn9Tqv8dUAurJUyR1S4CyqvHLSlLGZB+waY
B2UcYQT3iCbsKkC/XPGpn/zrN/ml+so5zWwrTUuYZAaDsPa/qjGu2fDVBITkENd9iefoTb/G5/Gv
0gSrA3DblY2j7d60Z+5gwtxhyHqThVQWh7jQZfDYJ5CK1+mm/43Wee2k7oDqEVoFDx2Ms3kslZ8h
FbmYDZCFQqeTAfJ8yuyYvhg80MK1S26p07yxC5cVahSDMhRyUsXckUQ9hD0oiEZegognhnHErRRW
StrMYjTRNvo9RXaNl7VfAT+4sQqNcb+jMepjOwsRAHxneNUHfc2OkpMd8g/1SokVcdzw6p23XDzm
RAPNRuzieZPq7C34BOPvjwa4Y8Im8jobbaPCX8VBfkXzo/mcvD0+27z1ZPwz/GZSRRUkK8pXb7zJ
Sm2V4rfHMrjqMQ6kG2NJEGfbICcF7YA/JKs5RHstc9oeKuUf0354ih2tsGTP4D23OQ5FYxwKbm0S
DiVkoy6OjinpoqIQbxEM2geb7yLaCnROjLTSfkOAqi5rMwTuH3Cq25Pgj2lkFo2EWdsiwtv+kib7
mG4SxcH4vxPR61ieMn/btl45OkJ5prHHWe75JX/rXuYPQBM3usVRmGZfNGCUDcwkUzGy1ldW3KEL
s9DsUbSwt8DIohgADslm8jdpseFI1ufVfCSaOTm5ERgRGgYAz0kOaPlrqhQIQtu430XxSTAvaX6s
yo9c8Sr9zQTZkxxZQr5RxL8k6ZPgjaJZ4hA/mzNuSyBulGYT9Sej9LdTF9t68YosiSx8pHnlmAW1
akAdNtWPIRTtprkEgDVWi60ihyhQ7joVA4FIX9THeopRqPlhAJ5UaFR7GF1J3lLAmKY7rdznQrYp
+10meD7dkWyyGjR4Gh4Zvaq7xsPJVy5akIGSN3DS7FcAYqoUMI6IKlL0xU1PCb1kskNkFw2HBWAA
sgtNd3R0xQbxavaWovvb31J9a5hvefGsNMgIgCZ6fE7AZSPFjlFt9fJqNG4aK1bRHTWyp8EzyY8C
AKz0dxMF/+kYV4dcARNMvNPzlzT2svrT719RN8nMq95tc2LpoxcrlwznR+wAEBV91eBbay795ILM
ZxMBkj39EOvvuR7ZKIlYCIpicgoNW5W+ZfQq5J/KWDsmhtMRsDQkwHIB4K1U97XgmNGXnGu2GnwX
x3NKL0IBYF0UUuQOffqGC/Ozaf7NL4FX7E7N7wZMDeZR9C9IY3X1NyP+2VcgYiqPHQgMGlAMA3DT
HOy4cwN1U4v1TmjLYxOMniZfEqW3xNzwjPgD3UJuGm1Sk1d3WqmuAesMXZuYXhNRFmKBRVIt8Cst
bOdmHFva6bvKbQCbElnJscYYriU+KSf9W7WBhV0xnTdyArc18ZghBbGPKaGFGw1ft66hTLS8rWSI
p8fEke3eBtXspQLuofV+JcfAyfZfKBy91xveaMDKfCJS9AvJzMEk+Uj0Cpfan/YgfyPvS2t6D0or
Rehqv+gb/QTKx+O4DXe6UzjUEwZLdMB3y3EQK/7h5jPm62gZJXR13gTgzrTlGYoEon2HeHDGPXAY
vmUWbjhHP8bWh/nrseD7KOhWfeaa64rYGEUd9bIhcML0RyFv6qKwWoWn3/z9jP+70Y+56cQ47Utd
Q/0qtdKzaiuH0I2hZ+l0HvgPD/W2tXkppZVC1q1uzA2XhkCWbwysafpWWuEuc0sVgA7IPzqfzemc
eJrdc8JmnpZM1JwoFWDKZzPWzb2ief5wVoTt4w1bu0UXK4nRQsZSAC9N4goyKAl+itp2ErNdQWur
7j9RcXLMZPhsetkCqHlsgVPCHiXQPkTdcxzzXph/kPb+/01F0e72U0wzkQtzLskjGHw2Q3CEZTvq
xGff+Rl7gzO94FYDFVtm1a5hdeDdbOze2WvUuj5ekzsjBj8SiO6AlTwDGRO26bwXwjERZR9h1AjC
SQwblnCutX7itu7f7S8E/YHdReM+XDhLKmomU1IQ8Hgg8QY4PpJZhbBRZPexNvc7zEhhzqTcKVMy
1JBSRZaBwR7EZ1ZOvWzrX/OdYmeDlaN4xYP35enGnNAMUwl6UNLeFvLnhr4WmttL9mPN5j9xYy+M
YsyBRMZSqMUWiglUFHdJXKbvsqAQuhnyMT/pLU1+Cy0dOHnMNesAPjqgZkD2jb4NxkpjijaZbkp6
lAM9EWB3IqYuqoOsfDxW7v7J/Ee7f+QwD71JlcGLgR5v20Rc50iDS7xgL38XTDs4GtfspThop3in
2TWvE/L+WTZLBtYTei2VGcWb2bpAn8zejGKAFO9w6na6aL1jMmGjePWObhCl8TB1uQKZjWyDso2q
FgLJCZzfyAx7pq096z96AECHe+PMTUfcJQYYDRnHKmhj1ushBJYakGtyuwOai1UhUnMzm0tje1+4
v5X2J7O2uIzbLMm7UYS0wZEuhtd9gQW1BsKmPb/PJo9cagRGYEH/hDWNW969tXoQ8RYAEQVo6UW2
VD9KeZ7JU9qjsQotrd22n7NYGuGFXKvHQgH+MwbnwBfCFhFIY+iFiWVFsNWC31UEn6twLPfFT/9J
34C8bDqnT4Hb8AjP120HsB0oXcyhHntpYMaqDYgBuSgsfanPaKx3fSf5Kb9intAuL+1PzrGcj92d
01nIY46lJshJE4Y5gGJldLI0jYX+Uzvyakd0egDm4PXHWdn7/oPZfBYSmWBWb/2EpAI0NH4E4HdC
ntrNXKEDrh3Yp0AocBkBtiTsKGCWfoPC4kexF448qP05bL3TGmOiwMM0sdJsD2CVFLWRK7MzSo6q
9NvgkZisK7kQwLgAdJb1adDAlzcDQZd3boEF1qai8ZK1aE9tCxP9LijlV4lFRxUp6NDyBxS5+3Ab
FBQkfJolEx9MIeWlL/pdbCiW1FdXQ+uQ6hMi3gPjPsyf92TxuYwD6WJAVovyfLuRHfkxk/DmxA2v
xfalAI6m8ZW6U+/QvbIfbIk4gz0613/dAXP7CSYTuCmCOlSJhhUDlG0p/hDaZyMCxdM7iNY4Fri6
+TPO4JzlwGOOuQ9op5URreG/JtS6sqk4D4PocY7VqvvA2JFkgCNjhgi5jf2GTMfzdPbIwGnSAFR3
bs+udlAAJ/O9sYJXbQ8OAvRIupX7WDBPLvNeo34VK1EDuWYk79RiOqJKbQf5uAl5UFvrq/iPhrOf
XtwCHR21qQkgyTDfo+hNjTaPNZlPCHtE0eWClhc0DyBoZeISvS7CoA9KmGSgeTWSHv4T2A37zAPH
8DnltXusabOUxrjBlBRTWCeQNprvbeDOhMWP1eEJYAyC6JE2SLMAYlxV6ReoQx///bXg8Q96OV4/
aNTRmRMsyaOikK7q7U7/WWtgXPbqyMU0ixlwotTV+HshyWAOaj4A+1ePISlSxA7ceSEyzjE9pcGv
wI/dQFbQXJo0TtaZ732UAa4oa97EDtMMmpGf/aTmWPx9xy4cBxBcwEgzc32irfvWEMdALZUuw/fE
vwFFYjoNmopq4KGe0aSEhEgjcl6xa0cMiJCYJwTkNzpoGPehRopqhGXd24EPoAn9WCgppms2ee08
3tH7OEudAdzRUo0/OLfqMCfA7/0mBmgR4Ft201E5gKXJNs/As91EuxqzdXjEIvGC7J3xMnHeBHfG
ykhmToOPecm+lBtw+kTFNqfRkagJx17vwjhGBLNrtSKPA/VrtFSR1suVHnnIzEr0hONF7o4FI2bW
dOGlyi6uVAlOEV1zgiVmlp6B5yZ21O7a04SzYTyV5t8XssZClEFJjlWTG7AQ599SEHgAAp9jFTwp
s3kupNC6R4cOgUbxm3lUnwfHdP2dcuq/N0A7Tvbdy2jxzGH2HTeumFlExuJ9UYp0s8ZeBWgXRZK9
qk9jfyoJtSriZJJnKpwzvS5QB14NohKwMjACpZZEg5a0sT199JjpjI/x07RHWPrOWcvZju8UA2SN
qqHcAX5vZscKOsa9qkKOjs67dO8PlwSkMrL0TvptK7qRigZrW4lBJ2/wskOr2wjIPDwwALuGYP92
G7NhimlBITqs91kbgjCTWiH1OArOC3Wv4D9SGGPpqB5r4SylBrLcdNWsyY32xXtWbAJiV4dxV17p
N2HGHJB2j0Xz9GO2sFOzUSAiDoNpeFT3qrS2ZB5ow6qbWqzhHEIsjkKZRZOGFs3YHkCzmQEcd2g5
R5ongblVg74oIkGABGyj5Qt4WWuc6/Q+9J4PF6bgAQQF1nRMWN8qkfqmPGXNECOp3XvRS+JoLl6X
W/Lm5mAb6k7kI3IBG2IZbn38hufRlvMB94kZ5gMYGxlAiJOTAB8wOCffMb+iQ7VDLzjZ0bNiCQ7S
ePt889g4Vs/3QmfGOHIgY5A87VHFMOgrNekMtNjXRwx1o8NXGUtAe4GaJ6g/Ud7m2CVXXcZoFDka
GlJCNmpZnaUHjnnBy9OLnrN37aSHtuCppiVtAGbMsaX7QAULjYFuTJLO/bD3hN1xX1Nj3ulIC55T
A3GS+drX5SaixbGrdWQuxedq+Dk1b4VBN6rA61idN5J1BroM7j4J7x7kwZgrtxfSXq4kaJ5SKaau
qI/iVu0E7ZeZFPERXfnSt8fbvOYDYNgAocMjCM6cMe0h6qUm7KAwkt/gQLdIdpnw5H8sZM3FLYUw
5gvZQ1SoEBIqX5HuJvkW0HRWW73W7dtjSavrt1CHsdphKMega9FWWAwYXegxZUone8bmV5rvjyXx
Fo6xUYRDJKlSSGrMzyDY6vFV5w4ez9HjnTUgH4rxaIwT3IHPqSTQamE+9iUooo4qCj/pUfhL2/ev
7SH0Huuzdt5BCALoT9AfIaSdf184alkuSyTswRGZ+Z86niU62F1RRysxKm5+KoJbBj8fC1xfwL8F
qswbxUjagk4o4dtyrmzIIFoDQbUcSNqPxawf6X8UY4cj0HsjS2M5y9lXnf1aU0f+hbxr5wGxvbEk
6vzr9/3sQxYC54hmsZJFrkmVnM02GLsk26iqkyVXhQeasnbtLaUwngKUcHnalpCiVB8p9bqC013D
+/vz7wst9IhMQ5CKse0PNgWyfk954dWqxc1hHTJ8yJaxrXIdrROM0UgIfPRr1Yw2Hd4qUZ3RiQNh
F43vYhdxbGHVD4G/WiNzEeUevQ9IyL6KEXFwExwjFNsy6mYBaoutZOEl/tjuVtdvIYuxAtlIBE2r
sH4hKnkCeU4Vjqu7f+TPdraQwFhAZozglRsgoSTOSPdFdc2DlwrpstJr6TGV7IrupcDtBTy5iY2J
vccKrh8sTcN1ZSqycReZ+31KJAwDxcAOkDAMk+rd+E2NhMq0KmrkSG/4md0pQ/mS6CS9kCCOcxul
yfAkaZM649UGvJO36lJ0TJhiCmMmcGMuM10OwMXgK/ii7krRB9DvGx5aPk/EfAEtjoWSmmMJvCKE
glQ/x22GJl16zioe8t3q2VhowtxjuFw6I5ogpu6S5qDpGJX1BWlPQZ/j1BrdG2aCyVIaHNQSNIKc
jV29RBfCmautB17siOpObL+gsU67yBv/O1posq14UJ7RuLuRX+A8wbLwWOzq4VxIZS6gvmkjrStm
lZW5wulW8TUPvRwDc/8aenc+OP9I+oPHuNhDSuvOCCpICtGAWamYNeAVwDlWwsKE6kqu61UOCYmK
N1XhykOFTi0O4tOqh1mowXgYc5AKEprYpk5609GwNVz/gw0B5gmCQwxtaGxomFGaDRog6u0oAbGK
ZqeDQ5OT4D/RYftY0n1FDTuC5xne2fBnIkgDb09VnEg0wTQfrkxjBLfjoet+Jz46Bs5CldgNGqmV
rZ5+H/1ToT1JPHO472Gdpc+3kAzAP0DYM5aXqXE4RXmJWZRn01W9/GXaApAU8O6bI+pcGiDdj4Ab
xvgzp510zeIR6qN6iZbOGVv7VmufCBkV/AIbSOvPKhRcMvwIC0x1aa8K0sKP13jNowBNBp2r4ABQ
0bx6KyzPkd8AviDCIBXg9dMhpT8HxbC03A4zsLw7NW+0YFUgJhjmQXzUBthRBqFAiFIgPWrHRn4Y
6++1gTTocA4NFFz84HVKRyeIeRWqtYOHoMGYi8LgiGGpY3Xka/RMQktprBqWGO/k7jB2vMBlVQhB
LW5+L4HjnLl4MfXSUqVCrq1CK2rtoxYWil4d8Mh07seJZ7vU0fCBEjMAwtmRrKqXYxJjxt9Oo+SE
cdoJ8P9hVZ9BkLpJMXgfluETKEZfRlC3mcnnY3tZ8y7AvzLwBsY0o8zi/gEjNyOlOb89UAwVhmOX
/3osYHUVjTnDMJOEYmry1iBjWS0HUUH4oPuTp+EUFILoBgGPTHjtMgO27t9imAtbVBIj1+c4TEZT
SSvLVpu6Lb2qofNYHZ4c5jBLudR36AxAvIwYNhpSK04/S6mxNcKJu1bP1UIh5naODJ+0xYR1y2UR
bb2famGpybVRL63uZHm0rY1/O3A6m6E5P6oBvoAKFeMege5jilUJ9xjE+3H6EMlWqn48Xrw1W0Bt
SFGB5KVpmLS+tQVBochUC8iBmpRi2GkD7qyw4XU1rFn0UghzyZB4oipQ1XCciPEkkvbZ5AGs8yQw
jkFRsjQfU3ifEqU0CRgACWcrVmNuE4EtuCyQhgQp3u1CxeIYBX2FU1kb72J+NkFwLl+F9hsNnzEr
GZ6EE7LgE+8NvWbbC6nsSy1ErJ1oc/6mjyfbN94asBsWhoPW+sdmMJsum+9YymHMIKjEfsgwJmBL
Jcm8SB6fu+G9mswnMn2lqPShJfTnY4mrhvfPemqsTWSxksc5DlOMmSNSp7bSvsQ81Hje8jFmkco1
8KV9qNWZHhCErIlYpW4pIefFzhMzW+cirM31ulcGHWIKvDiTYbRS8rPptwWvuHo/lgmHsNwmxnOr
o5Tocg9BGnL6wfg5+diwk1+8VBhTDOICE/AyIjleV9nK6UK5Ca2OqAaBf1dlltGkAa3l+TpMOnHf
ZPq542E+rh2vuaJlzsTws7tjnLiv5f2AaQmI0MtzOacFismKwhYof8C/6Eukw/a6kjlAzRiCD7kI
OIHwyhaCXRhNPpj+BIzIH4zXxRaSrgX4tIxLRMT4Z597VP0IxR9axDlnK1Z/I2b+jKUYVQrUWIeY
pmm3fjNcGrX83WS8ee+V43wjhlnNpp3KLmogJqnpSW2ppUdW/Dzo5qnK0TiF9MDjw7xyM+p498vm
3PGC/xl5FJNoJa1x1VNSvqkyiMXb36EfeEJ/hUlZQ/7TxMz1Y5mrOi5kzr8vllJQhV4rG3l2WU41
Xav42QKCYmTRhjNIuLpneCcgriXgZ2ZbGoq6AufwLKgfc681QOo4pftyCjhvEp4YRh9lqAK9FyFm
aLySPNHaTcLt4yWbt4Hx8joAcoBSjNQfFGHOceODPjbGBIDd9aaVRRuzQtbK6hAyNbzi6qo2M4Es
WkFwmv9E2IvdAdsPjtQsagh7pyVbZcAsOS9fsi4EgD+IXxBEsjxWdapkeqcZyDr1mZ3I30ZFtrSA
c/Ov2ZkEhBagCuHFIbHNakEwyELQCrGtUsnzQ1Q2wF3glOromB1Gu4D+Y5nRv0a3gD7ojkOP3Iy7
dQcpTXuCh3ERJAjGDNE2q7R0dLPr3UiZOOqtOb6lJMYjTZNOJhJDvdBU7aJVARFv7oAQ4uCm2T02
v7XtktGwg64/1FXuHsJdIviJGSMJDIrtTQ+YpIqSzViZnNt4zcplAEGhiAcgbADU3jqGUm/NJI+Q
AjLjzIpGT8UqGgeiWyN1Hyu0tnZLScy9HwopoK4HKJQJ7jTIFtF/duamU66Pxaxdv0sx87ouzpIk
yGIAdSFGmy56b3p5XnAc+LomoLmbj9JMuXQrIkkTHSVRZLTS7Pc4IHn7rrebXvtPDABDDv8nhXFx
USwpJagBYrstnvIWE7ObYeDcCvdzRTg5GGVEZgfIVNh8ZrGKAZReItWgCUYXkl/FMXoZ96+CnRyG
reZWh2in71HPvchWdg5c4fAsOojX3h/v2JqlLz+COVRRmpptP39EM54H7U1oI1vkUQbyZDBbVg19
hRsXMgzVVYOPXhosTG091mPN96EgD+IDTUGvKZu6GhI5HgBWjkQknX4WaXjslPQQK9QFZ5qtlYZl
SGhwfCxzLZZQFBRdkZ0DIwcbiWl5RXuAnkNmVziSeKa4Nso0t+oqsEmxacHJy8tdzUvF3otLkcx2
dQWgIwoRHqNM9TM64my5T7+6QsKwrIFx35RzDfM0ZHZOrXSq+ASrOuZFbjfq8OkXQr0D29FH3onf
RTPIN35knoHGYHAWd6109YewmoDdD5k6FomPAra7BK0a7mUtcZUo2qFp1Ja6bNPpgHJsDGQjqTOV
/kvXKW4IGj7A/4pCAK4jji+49zigdtMASYr+ZURWbL6wT8K0iNDUbidATe7UXVT8oMYH0d3H1rRu
wf9YE+NyBLGNh6SAvpMuDZ4IOH9PM8TOSXXhc8j972IunUKNV1G5Vw5OSMUKz6ldE6XUW3caTKk8
FsJ8BfUHvNaUIbamCDzSvx8rt5anhBz0zYAwB2RUbJ+cOpT5QHJol8rkJMbEHhPioC3XKwV6SOPv
jYGB/CHYaMG4DbT267H41WMz5w+RuCbITzEXLem6rjIJYjwx/2riFCclcuWgQyTxmQqUY7mrS7oQ
xty1QDOL/LrWkQuT/ZeCvIEvYWfWgasJ/8ljBn/ub7WYG0TLy4aSCmqNIVCaReOgZzrCcX3bDvmF
NqJThQ3gkHhkwWu9VzMo299y5xVYXPMZfjKMHnJDWmzlpLKphvGIsrQ6MzkN42iHsfQUdJktU3EL
EOZrWpCLHvWNJTSJV8atJXUiZ9VXtxiQF//rLtge0Hjskqpv5+ODgkESuiZAF1XHR/Vu/PnYmFYP
6kISo32vV2YuhdBeHX6oipUm2wTFLzSJ+BhCJB3HdFcvz4U0xgXnI7DxlFkv9Ktb4vjhIz0tBTyb
5UlhnE/Yx5qgJbMlAd6836gaJisTgbNFq7fJQpX594XZKI3WhtLs0ae2ASdRcwxbAsTTN78KNyqJ
NlH4mWU8ri6OZixxXlMKxB/S/yHtu3bk5pltn0iAAiVKt5TUaXIez43gcVBOFBWf/izNPvt3N1u7
Bfv3B/jC+NAlFovFYoW1IDRQdQ8Dza7dxNtKESth6VLki1ECvILA4uMASvJ0bTRrKhNYYzj0FCPF
iQWMkWx72e6WV/JHhH4qouM8HkIFfqXpQgAfRejmj16DaVoRs+i+jlYi+crSEKUtRqyEjOGeN9WN
1j1qhY0en9XhzPmnzqIZisEgousY/pCHJIkjGsWIHASfYcuGgU3mI+hGTOOVkvdh2rTBnYm5ejDm
tK3fRJvL6lwqKKNX9490SZ8RwvKGcCxURyKtJA9WdAAqSg+sJe5n7aeFL+GsytxOR4tg71+WvuhE
joRLWm5oX7d8TgiUMcfr0p0wRh23Xpi/FOA/U1ascykde7JW6U4Kw6iKcjxp3Wi6NTu/Qs+/2W2n
mCN8ezSUx0z3hrXhzEVDmnuh5wNh6LJHVpysV50SMqsAsBS8YxYK1oWtbFss8bI2F50/aPg0jAIC
XUU+fd1o5mOgIzVgAqYuRjistGSb4SEzkXfEln8dEOp0nuZxwHRtAaZeOutjGRJTISXeFQYmlHia
/RS104Eg0orZpJsvl9e2mHBG+GlRFYjmGHOUTCUsgdKomhCHxkeCEbrqWjR16ZkiHPYY37O2rWX8
EHENJGm7LT1jsENWBdMThuHMFd9wrmeEwpY+s7wBnB8IhKcuqC+50aKjMHOJ3fv6kIEmNfWihrDM
+BYOZMVqzx3eqTTpgE4dYIYSDmli0rxa1/2M3tfDXyczZyEOWBxnSjSEwKdL0kEOHVKwfGD4oP/R
D9Zwb9PupUxEuZLsWVgNjAWVegswHihgSrozAdk4IAzOXEf5aJyQtaCWU1c0dn7DGnMbBYCMVbQ2
ANP4dDFaO/QZZs1wzK3PLNhPmdfDh9PMG9KrsnwbXi+b5tKS0PdD5iwJ8ppfeEdHF7oqVKThwjFz
09FX7J1pP01/3yUFyrQ/IuQ+rErvTZVWEMHrmyz8VmN8v1i5CM5XAYJhDA/BdeCIIQ18qjQ9F8aA
gD1zk8w5kLYG+BW9yVYzFAs+GLXrWVVz/9A8dHgqRyRhp9tGhzJA/GgX36vuoRw8QCS66LyMCr9R
lLnkd3mHzn0wZCK5jXkF8MefTaUoth7FJRgF3SR3teYpBtBKae3LPvgv5czfcWQJVG+TUC1QFBuB
+tY+jcWGTnecvP13q5HMu0oAEBHZWI2ZdSyyC5ZrT0RFb8vzZTnnFjFrDT4XUwfgWpc9bh2DlVAV
82qyp757KNS7eg0vc8GTnoiQLuTIBCK0M4sY6GdI9xr3whINSb+ntTreeWCK86mCLhZzcWjAlRvI
RCNMZZyHN4bqIeTOI8B4V6pOixJsPK2RKcftJLfGGVoSBTEoY4EM54rkjRgrPYxLNmyjtkABEwL+
AnkFbVSNzfBVPqMvjbExAlDCBHdFvMZruCZHegPpQ4Gu4R7Jayv3wpmOgL6EGcq5ZGU9S/pC8fgL
vBedW3LBqRV4jVQWcsvcudPLX1mvr9wCX5nj07gar3MkJi3NBpLpGc6cpdBKHTq85qprzETtP/SQ
Ua/2g49mO/o5U9nrjX4wNqaPidOJveWYdugOoYdcAUM2BH3a3wM/RKfIuF17wyz0UeLTsIkEjJhz
hWU+ekeOgmM+shgLPMdaE5AUw7PaBiyi4C4K0WZb3jjOb2IlD8JoN2nyoHbNDtXT51YHB9ZMLxuW
cF/12uN34Swit2c4Gq4aFb5SugB4mwUN1fGwCqzsKpjaKx5rWwMYPCOO5TitzJ0vqgBMAziVKDDA
oiUVlGWWpj3wH13eTNW3kQapzfLJBulsmWXNjCSikd5N2trcFUqOqVVCOsqmgfaHsA4732mnzGZg
lptR0VsbbcNqArTFALnhe7PsyBqB3II3xBUMKDC0aSK9LpcVQXE5CUPpMzeediN5U5NrvtYUtSgC
7sOaObvQMCk5dkDJa3yiuOW74QnFvDG9Rjx92acvXb8YufkjQzreo6nV4ECBDIe/Tx8Eu4tuXfOX
Hn+03UMWcma2+YrM5WUZcL0OZqZAeHZq7HUlWlIiMeWafB+Gv2PTJ8b3y8s6f0fCaI0/IqSLNwCY
Qo5Nz9wm8HvgFf8GaERS3E6Orzf/EMAei5I2yRnDLCItRDk2nKO26+MPVPkuL2fhKJ4sR9qktB37
RlMhowY4TpwxQl9HO2eOdmWseckFd38iSgrHNFrzQKsgqi9/aMoha35Xw0xuc3lB52ZnwxHPQZ+G
ChG8iyQmViNwfpUV2NQBd4cliYj1o3Jtx/GvNELLLo2AZqiqhY/wCUROtOe/L3/BmRHiA/ADGFRV
0bp+ZoTlOOhVJvABWg14WPzPKNmM/WegNJ1/WdKZLX5Jmtmc8QJH24ZkIHOOP0GXEHcdEgDvpwPA
eZ2A9QeJy5mVgqBDlHGTrrGPn9mMJFaymQSlqcDQILZGyyHp/Jh6JAWYehGAMXFzeYlnd7ckS9rN
gnNM1ihQZgx8uwwYhQDWuCxhebv+o8SzBw9HgS2BHDe2by2k7/v+iq91NJ6Z/ukq5Keo3aoO2AOh
sbD4HXMF3Ws6K9XwTtTdis+Y9XESicyS0ByCIEQDRpNcIi31Mc1agtWk6BCnLRihKK4r53UyRreJ
0/ucV0Bprlc6Rdakzus/CjJUK47MgDSwiOTQZ6pXWdeYUWGj5g6AbjKqTSTyFcNYNMKjhUq2r0Y9
VVEWBT89aFGqUmOx1j6lRe2BkQ7TKWtx1OIOHomTbD5ueYeGdojLzJEZwd7qHuoGlAVrF/OiHNAm
zzOEmN6TuR/QR1Zo44jA3nLKqyigrtnlvlIBEKVYG7FZ1OCRKGlJQFlxgC4k4Kca4Al8t4ZdnA6o
sRQut9Zyv8uy8CpG3w0CZfkp3up2X+UFDoBptDYby+80yg7IMEUecmw7TlaHl+bkztk5mJ/h/yNQ
pucxqdIWYLfkLkaM9mpFDlbcXDWhui/adxHVd5gkYagpXde5imOS7f/Bp8wFO5vaSA3JjrkesjLI
kG92MwXgzrXBgukzMAPvspRFWzmSIm1gmetlKxJIUaPYU9pur0bJpk1LBtjrlQO+eKsCMQQNQBgG
oGd5DdDW9DzMIUsRvg6I+xRQ8gAC0kOvQp8gCNeG0GBkDe9i0TeDuQuFbFzkZ3e53lp1nvU9/MoY
bIYvrnsj8SxFrOQkF/3XHzlyL/0YKX2QKx3Y6lLHzYyPBqzNoHrvAMGCiWST/wAZ/b/c3Ucipezk
YOuFqRgQmWHDnMjDfd3lblN/gB+FqdbK/s2mcHYcjqTJmV27wuS1DUWSnunBU6g8Ws5NRJ6QBgvX
nttrypRed71VWKRQIcvqan9SPOSmxIRg5LXoMLekeSneu5cPwprEOYg4un7SSpnbGCFRQx+fMDsv
cULQbmteiJONYuRLFg93GND5eVnsYmxypNTZeo/EaoUWd3YJsSF6VfI686JVFslzLLP5PkcoCWBT
gk4OuZFCL9DMTWPQHcTKddS9gs1BNGCs9GZShZLxYpeTzQSOviB5sNWIIcE9mFe03RuVy0EmfXnB
i8fx6GMkPfM4b7oRnPduZz3m7eiDUBIZvRUhi1o9EiJpFbQEidnXWHGaHgw++PUovMvLWPSbmJCf
S1cE/buSBIqtykQ3wZdBhVr3syHBDHFm12v11kV9HQmaP+TIQFJiBFVSQ1BfCVZ2iRsar5q14rvO
hRAVf5DfBtwuEo+SI+GZpmdoAIYjQRJD6eJt2ZJN6ayBbJ9vy6kYyYMoNA6N1MDeA3KvQ1VRDfwx
FmtQcOdbcypF8h0KgA1EJ7AYe9K9PHnlWczq4LM3P/7WBGY5SNJjUBRRglyCsIcK/EkWYh8irK1m
kx13QGxk9GLbW/paJuTcPUHYPMYMYwOoqVws1e10qlCJwrgyzCAan4zEtakXKYSZiY+3B07tikNc
3KwjidJmgaLASsNMxX1mTbe04Uw44cNlDS6a3dx98T8pNUey7Y4OmOAcsSjFyD6LoidvKaEBKPOc
v27BxCQ2juo8YIHBV0wjnp6irFKmQRsJmp7S8qBHu04Yt6TRWf0NadbLizpvtJplgbYD7aUYqjyb
eWybUk/t3ELYOLra+0Z9Gpj+ULrVFXrnUlZ7/Xvotp/a2izfV8r+9H4+lSttmIanmT1aJncpe7YP
2TUI7fzprts8aG6Gf2vBm9Tin2nIHPZs+oPbvTVbxbc90+e+2CWvmmuBQMRxy+vSE37/Zvy8rJlz
YGZJM9LJtMuSt5Uxf+FdtI2eqzfqR67tOT6+4KryeySzp4PN9EfAnkVbg60Cvp2HMKcqmm3+yJlO
at207YAPiLUD52+a9awle5LfjwZuihXjXgh3T4VJV0Ss6uHMYgw7yDyN3BimHyoxU9HyyzdB9cQD
f6pWXNL5E+lUpHSgxh6cl3EM05trbUaLzgbqW4gNu2BH127AJV0aAPFGzQ3n15IxgjEyEHSlQnGk
SjYoBsN8HRs7wOeFndfyq7We9/NmVBjPsTzJvIuYEmAAQF6Rvgg0L6i3efWB15/rlDfKiE6kDRgr
G8e7bLNLfhe5wJltkKA2I09nDdWgRGkWwGKGO9BNKeD1zEJfixyWootSfbHX+lSWfCKYyDANifYq
DDbNH3Rkok4M5KyxhkCRbnr+QcvXIVg5h+dNVFDlkQw5XVWbeqULruDm4vxpAklv237v0viD5CHj
o3avVeSqMjNPtXvMioV+Or1hfGMlRjtvkZG+Qgo6kiyO8BlYad9XbmV+1kHxkA/lRsP8YKy/Tn2I
p8y1osRb3rUopWR/m7aW5EsGlZaamTsFtGBhqqYGJNpE3ibt2kzu6RrPx5IVHStccnxl0VU1bbBU
FdlOXnGUKT2j/Wk0GwTbabOj3b84n2OJkqcrTSOhzQSJ6fic1NshBxB5zlBj9ET30tDQBwMbV/8+
03pqWJLLG4B1QqZZ6kBfSkA5krWYa02RkoOzc81smgoCmmKKWAgQHqXvWAPy9s4AKZ0RvBZKwabC
fLzsBpac3bE6pfhBaYKqsqkDN2AAS3t4IqlgVFC3in6Bmy/++6zMrEfkSEDeCrB8ObScBMZdMxWm
Gea/e9EhGcMKx8v/GiPy6wT8ESMZiV4HnUbnEyCmZBc04w0RxFf1euV1sRSQH69GsgozFqHaGBCj
No9FP19KYGOqXIqG28u79H+4lD8LkszDqIMxCRVI4lHlDpnwzfjNmjydbg2A05ib+QlvulPkGeZa
N+Pi/TSP8dpAk9WAKiy5M3totHIiYeP2mdn/ylMybGdkin0xM3wDnCToHpWKNG9TR0AtxtvyQMyq
93mSK5vLaliKAoimY6ZUA/eOrs7GfHSFGJnVxpRHjZt3xIvAlwRwB7wSCPFpvFIq+KoFyEHnsSzp
ugoGs4vTBqumvPUAMwmZEDYlLzXGRbjzLTdGD8u8Ema6rXXrG60ipqLHsxv6a7X7rdj5Bua/z9Qf
jgamRc3ZGoOyTeLgsebJlWhKkN+tDYqu6UfyxkpUpWj6xjcr6q+h2Pd8UylXJZK4oA/873ZCOmCO
Q4wkyiHJBhVASf2iei7V97CO/BK4OJdlLbrGo12XTlmIBBZpK+x6kW0EB3aIiyFiIDNXLDdjV2nf
tPj1ssTFCPd486XjhuhFoZOF42bSbWKCGNLHNL6SWG7Ava59cEbkl9oVlS4HL0frlFyxUwdxKyh0
alQPtIU1mSB1f8smzW8Ailhwwdo5Zfgw2ow7h3RcOVxf8EXnFm+h6XAGrDiDv6qNMaCNiBvX1K5x
4bm91TIS7abkFse84h922GDm/VEbXKt/7p2DpWLYtVzRgr5sw3++QlI9Sce26nV8Bb27s75heGfL
vWSPxmaVEVcgemO9p+5L90cFgurfKBeqm9RTNpnveNO3y2aweDcCY/h/FSJtiFZPHYfHadxBAei+
3n8giREzoxi9Vq33Jmm8oTXXeiQX35LkSKrk5LIwdKJGg1TuUVZsooj9+nBuwa3+M8IzEs3/UIBg
FsNYJ6a49spuWHtwL0bqR18gub5Yz9Myi/AFKWcYPHb7yCurYWWjDR3O+oK5ORKabokEeAJqnsYF
Elnutzt9CzLb/Sf38k+TGT9HF9yvb4HCbC/eF4fOFwwNEd+Mxx8aGG7KPTolvNRbP4Qr9ifno9pG
GHY3f1Y4aEDP55VlboI00twy5MOL0tnaowYwA1Bb9ZE4NG2MQd4kj9tfREsIQS/g6HwCDSYB5azm
3Kgit0HNUzhkfADdrfhWdml9rXVNgPE0ajaPaNFuN2OUYKBE71PHKx28bEU8KC0TVeW0LIrqIPRz
O6sPYWKKHUBLjauS1sjK1or2MKit9YTsQ4xkLehMdkFU2W950weHlIdjyNBcCz6RtkLG2+in24I6
2TZRBmfbFE3p14qCsWC7La5zDOp5SC6jxSzn4iUrx/4QWE7kDnoNJrbAsYubzCbOXYkx3O8O0q03
eTtVLSgfbT3x1LKj1iYwSXEwoiHdmAFVvQI9p2yIFYIUb2N8A4NQe1/CtHPPGcIKdeip8CaRR89K
0lkgd8vte5F1I4CGCG8bZk2TthOVbWJyT4zWDxUKvIrqsBDIELZq6PZOpRqsdqIBnMYoO5tKRoFc
m9Ti0DoOf7WnbnwG9F59bw9DdNeogANDv64GJiiq+Vnfqb/jWkfjc8nVb53QnX1XRPhFMHjmm2qk
9ehOoyb2HMWoQ5gS9UEN+tDwUJ2yXzq1EzdRPVqVV9dq8TOYqLIJIqsFMxL6KXaanVdobgwzTg4t
mugspkfCKTZIZZGW8SAwcxSb0nZgKAfpI7MTHbh4QxM+kECPkJyssuC2cSz9Hg/1yGBWbecflIcB
WGiSEHgtDeUKGu9q6uxUUpB7NUjFIcoN5caxRCbcSgXeO7eC8bfVWMQtp6QQ28sO8it9fukMz2f8
KCAjEzKFqYrDot/Ej4gFPxLvPj0E3g8ASGz1u3Ife2/9Fd2Pm4gpa27q6zV/SboU7uRRUzrd7Cnt
7WeLpNouegKeyfRQMP3b5Nt+8oChT3pN74JbOvvNtSn/xcDEwQyxhTZ9gi7609WPGY41CVOsXpSE
CVCpW2Sy/aDtv+eJ/SPl7TUtsGlmOe4vK345Jp8hoXHkAAoiQ1XGtUHzagBKfKY1m8AAsmNpO9/T
qCYbbnS4GSwFQaeCtKya1eA115BIAsXhSqJhvovPNuDoK6S7mgpe2irqXi5qUreBMmyJsp/yLQhN
vcvrXXTKR4Kkm7hD66qC4lrjtnWLdG+bdqxKgmtTVb61MWhuV/HjFiNAtAYbc5sa6FTkR4+SpY45
EMBUiv7KwI0z2h6nTxp8swjxtPG64SZZQ89fWiWgCWa8HISBeCKf2hMRo95mMzSmyj8LinvefLO4
yez2zVzrpFleHzJxlm7YQMuUH+JhRFXRcGjUUp/DAZP2VyaGpZXWs9GsRskmrr1Y0/zL27gUWADF
XMOIv4EuCblY0TlxWHWiaOCMCjS4JleRiP0Kz/N/EIPxVxBSfE0CSecybMe87gIE0uW046nDLOVG
F78vy5gfOLLpm0cypAcQ3r4GMMYhI6RVvdG46PZ1GgYrCls6YMdSZoUe+ddgHI221iCl6zH8mdas
x7hJr3t8WCVgm8Ot8wUhKYOSOUp/8uRZbBVVoigQZfbcn3qE2bhD7Hpy66bcAzDMYgXybBG3PVIZ
a658yTAww4dW6xlETvt6mhytE6/jEH3YAqCwaITAGGisWswI19jslvw1TvR/lii5q0lz0rbu8ZBM
lWscNg9Qru+YXHhJlOxDC3DIM8IqsVahWz5qxJoLZphVhP2fbqKZ4rWAEdfGrfguMFiqbTuANuvu
pLvWNLBaYzRfQ2NfUiiaLxwDQyogx/h6ZR0plLSjgvkRLNUxHk3YSz4yy1i5hBZloGHNwiAh/pOZ
X4a8npwSLOhuZoVXtb7Vu2pXVb8un7PFm848kiIdtETYPBM9pMSYOdXGCNdY+liDVKshtgsSts7N
OQf1Wu/13Hx2eKH8w91z/AGzGo5UGVQYPC1zRBkiHd+tAem3Kf6hGNVObdFALNYewItH/mi9kpGa
udb1XYD1FtFWdK/x8Cbi165dSyguvW3ROoZsHnI1wBSTjDLIo1wrW8QuU5v+nFT7J5BXfJOmzGjC
64786GrOYmAxsdaID0TPmZ2nMSvqpmeOFSWsGn5WtnYTxzEjYi2uWPk4mQyyoJaIwwAq7ydWx1eT
vW1BW2U24LoF+ckabsmyHWOsE5MR1MY05OkG65j7D8JZFeCnYFWheVwp96QoVpLFi95nnh79/2Ik
Qx6I1oOhCmKS7k1Ud+2UeCPZ2JkNOCPgMyBrvAagvrYwyXJHoQV11EGimk+usMOM2Wg6LsVQr7zl
1wRJNhtGVkW0ZtYgfUnN2wEMJRXgRy97gkX9oblybudH768M6kxoWsVag2AzQNtLk771yW04Jl4T
fMeUIi4o1uApdlnk4lkEur+tYUwa+WYpIMuqtrUCvYTvMTd2bW/7BjReN2OrbS7LWdQfumFNQPyB
N0mGC0sR+E0A9cXdi67piewj5PyAnOhflrIYXh5JkXYpt2cArQkKrM3qusDs0SYUyjcq7InpevtQ
hkAVvCzxHDULdZjje10SOQgn7a2ywwtN+SFaVtPrCMUzO6hdRUO5yWCIqS3uqYmvRx9hPQDcn640
dy7t4fEnSE+HwYiyLInwCbTOPTUyNyl5HMlwz9uVyuSZetHDhDET3IbA5wKz6rzJx/fE1AVAT8Tc
3ghYMBakqofWnIMdl9eDIn4WceuuKPcsYvsSCKOZu38x0yNZJ2Z16BDaM2KIwuGFG3CrG+01WFY9
Oo0erx2gaOUbpe63YA5ZGxucf/wkXJyFY0iR2JjhQfOxJBxEkxgkmoBxMXSOx3t1p6jOhqrgyzHN
jdIaLxNIt2MUhDX9uavCFeaV2VeeSUd74vwFwMmXBzkKjAdM4DjE6HX42UdorGnWuhPPzAbrQ6sC
JvQo3kfwAKe7mXXhUBtdAJTAwCfRvtauhsJvi/d/2MNjMVICBTS1CqqhUKP6Wul++GJ8qt9GD6Bk
JGTj9rKwMy8jLUm654Yi0oQZQlZH93hAsLi+c+y1Ez//iLwzeHjh9YPWN3TkSqeg4VM88QYArIU5
bDBtUzHkszWXCm3cwhukrDD71MvKFE3xiRhuQeaATCiuxkOTtw+dmMa1L5pVKH0R0gPge0Unowkm
Z+mLpqTHC7jFpOVYpz5g11Cl1VjQdle0Rj1H5zvqVLeYGdqOZnAT0fAhqv+2eWlWvAkoSMwH4G95
ZNWIg56A5gOoEfpv4IWy3L4NVOW+dXogkg4rd9Z5wPwlDUHdjOeDJ4e0zUbXALx6xvKpNLw2wCR4
7QQG+tHqsv7WxVYCGnL1ToQTvdUN9SaxFeolU7pyQL/2WdL6/NTCA1yDfwITw+n5CUw7GrogApBJ
ZfV4SHa5oSIrlZNnxUl0D6lgjna9IS2iKzA14JDFSYrkHdrGpz2lCX8ejLSdmFAo+W53SLqmigHW
+5rk6UGtxyJC7w5+iTXCap5LJ9a8KqiQNm0KMfrhZOUvuiUw4SpK7VkVRPldF029dRJFfzWDoN5l
Ysy9JCLgso9JDqTRIEDbBdLs9y3y/H/9vkWpFyXrWROAW0FK6VQbakzVbtRiHD198jBOgaauj2Ba
I4ubLflU56dSpAgzcIrcrDJIiY2rKHlq0ZGQju5lJ3LuFyED9xzYf2yg/8gjWBXPy2ByIKNG58YE
AlnA+wB1PgKU2WVB59fpqaD5jXB0naZOIQI09+OC0cEbpvwI6xvH8CfO6rXenrPAck45AALHoPrM
ci8P3CtBm6HoApcFqDmzuOtiT9CnrrzFUUnB+p6vvAPOHjc4n3MUC3gX4GCgRVha2ID2OL0rMvSK
g7BVp/eF+UMAsjXVOGttYzOs0dYsegSA/BjzhP/cKCxJRHGF9C3F8xlTCY79gAGJon0r6HPUfW+d
hxhAdLhvmrUWgXNrxDphKXhSzV0jMrBAn+mjSTMglqFOthu0ABFKemdxsqLO5dXZjoPUEcCezzK1
CRgBeD/jX5VBDwqbz2YEUP/V5DCkNW3i6/TQgSa6WovZz60Gy3OQxsTEHmBS5eeITQQNLAxLuJZ4
mdqnoUJ57looLFVeVL7T1oBTzjuAYDbovVaRsSXgLpSRptuyrXKQcgDsSrzknTcYrpp6QeyLlNHk
3cgwZ7PTrFu72l4+h0uh1rFc6RwmelQovY112o3YxnTY9eMaO9X5UcfS0JAPZWKK5wytkIte6FmB
HQQTfNXs63431vlMQ4QG/ZVH5JJRHouS4q20DJECAOaFa4cC4/XWzjYzpubZ5rLS1lYk+fswAX0r
jyAm0JBSHO6H9N3JSzcYf0arHRNL/gTUBMj1OXAoqEWd+pMZxbIpeoGbFpRzzqOTOMwxH3jw1GLE
wVoDsNSX7MGCJ8ErFeheluxMtFpBasiYAzzQwgiNOdWTPmHnfKV+aIJXELMr5KYNv4+lm9s7AxAQ
1W2E8REt2drdlUp+cqVmefWUTbvC8uIif/x71R9/n2SvVt0YqRki8EAnfKKybtxw+mA0nyJeCXHO
i584kXCn4FlH/QQuTnoiGNxutMiEJjhuqCLeZiPQnlkdYaAkfait0Ys0ZHtF4WclPHv2UaFuH7hZ
/cM0DunwWtgDswZXtR7Wk/mzfZ1GAqefJpl5q2MYYZiVUOdXo5pD+T4KByhbGc5zkm8s1K/SXal4
WZh7xT+ApCHzDM2AfgFJb/lxVtdAYEKZPUM7ooquCVDcowFAXTnIS+73WMgcpxyHB03lFOBnxe2i
fROCmWJL840RPffmLg/u9LUk/nnYA4UerUm6Qut6NMMY6AGuZWI+yWLEuB1A+umsPTuXHAfAfVQT
5QJ1LlScLgtpe5hcCW9rpB0IW/d8eozwbCHa92xtmmzBb+C6/KIlAlnGWcEHvMJoWyEQFSdPVsjB
hovu7fIu1FhqYNR3JZxb2K8TadJ+9YkeZsqMN5gm+6kuQdEdAeiBMEtnOfkwQPoLxubLnmDB15+I
lPYsAY9zYXYQqXPDV0Xr9eWNumYYCxt2IkRyN1OfJAGfUSHDPmd1dkAcDLUyG32Ca93G+uKO4Tyh
JgXcMTRQnxpHXiQkI+Osw+wpHvZ9fCsKA200nhn6pHiOE+JGGNgsfsbWdTDtqMG9nqCQps4DJICs
F+GGBxjZaX0QNaKLGM1F3QYRRUpYGd31zt9fgqgM/flcSTXwj22hx/h9jjYMB+1qGt/S+rNXbJ/+
vLzV55PAoMs5ljWb35E74DYo/6Y5Sgnqz9L0GuUtBjabI1ga7dXR5/GmMq4dzdfLe2Ed8rFwa/3R
Md+zPNpWa1fQeSfnydegNHb6NY2aBb2q4mscqBnQxeGNiUH5VGVNt7eKkAX9e8uHrWneF7nXD/8A
fwhl/AfbUy44KsgJNKjOzcq4H5xnfUIDVXkYopULcPF8/REjD9soU6A4TQwxRfMe894Lq11RFyuH
eMlvHGdvJL9RgYQA3MfI3hj2vht/Wd2zbgDW8VCHn6W9idXtiiHNDla6OcGnhscgMP5shPZS5NY5
UzT0mom3Eo9dNOFm8Qst/Sw4DGTCJNibgZSKQIizssyvPTmTCxJYJBxRJUaZ+NRkaK6MPCgtjMqz
5rX9nvvGp+FFP0u0zrF4z1MW/kTp803c2FfjiuyFfQTjD3hq0A0CRuGvOOfo7KRc1AEFLOuMqGbb
Xi623eBfVuvCLqJnWsPEh0rBZK9Kx7PKaTXUsYLrs45RicJw0BYtbYCkY2bswRcla/C2C/f1scCv
mvzRmiy94Fo1BDAbkrAswQhUvJ/a68RYyYMv6e5oYV+P0yM5nQr6V5I7eE8oIboSkUwaMLTzDxt0
LESXbKNqzaKA53Yj0I85gWs4bz1fKZMs3GMg7AXk8AwHC0uQ7pbUUqbcSGF/wAq8bsrWNWpMKfSx
X86MiV2yoreFq+xEnHQ3xAqeEIoKm8v0nyka1GJdY5ni1/bBhi7XeBjXpEnmx80WZdkC0nTL48l3
kLkwwndD6pn6Q9r+vmzrC9c0MlczGhKQWXBRy6lPamZOjS6x1L0C4OW222TP5XY88H3j23vHVV5i
l9yF16BDu1U+AIDrV9vk2oPDYY0fepe/5dw8Tz9FUrOqBlbRUgUMtU2Nx8ZBkA5tPCv3/PlZgxDg
BCAhiNaus/kgc8pRCRqwXh1wkaT1agwD5/SRKvvLizl3IpAzo+yATA51dDn8SaawVKsYcjTtd0p9
pLGm+k0vEtZZDznt3chcueDOW9TntO2RREl9eFcnWhBAonH3EbvGe+M/YSZu2/rPPxw2vcePP/LG
j120Z8VoHGLEi68rlh3Kp3Az+YaP1N52rcByfk5PP0ky5UztS23MZ2UHPgBOOufQiG+O6RVrU9Dn
bUsni0cjkeR1HLXqi9mMJ3QYIckbBPGGiiC80Ywk2cRObiJy4uVPElnhY6TZ0dZqnfT58p6fYw5I
XyE9iNRRC/vewlf0LserAWP1ji8+M5Xdj14FzIEYx+ZK2dGVg7OoZgLeGHuegwDW2OniA+5wI1eR
fRb1TQMWkEx/sOm3wfRqvuIJF636SNJ8uo5ukNxMVF7Mee60B/QiRrdqYBWAfaIku6h/68gDESuj
bYvn9Uii5OptEoAP14BEg27L3p90inLEXVD9QyUKtvqn6iFDMZMhKoZxrkeo1I0tjBVhfgigj8gF
8PZ3QB7V+HlwbkFVc9lmlvfuT7FFMtwgVJPQKub1aR5A1BlX7i3HLxxf7Vdyz4vu9c8C5SK4FnIQ
MJeQpBAf7bP9dK+N75cXs3wMj2RIl7+mKBWGwSLwrMwM3aWfI5ktpsZ3ghikGS9dwpRx360xJi+s
zAIaCxL4SHAhvyXZSBKh+9JOY8T2yTXV7jPzPf/7iAPZwyMRknON0baY9CNyVGlxL/R73r3UJeYt
7vR2xY0vpCxPJUk+c6jRdYMSIR6i7+l34vKCZax7xfzIJrw2blndu4RF3w+Iee6ag5Gw37/Vj2wl
/3E+XTdXmSgKgLgnAdgmF8ZHoLfYQ4sisKYBwIKRrX1Qv9cZS1//H2dXtiM3riy/SAAlihL1Kqm2
7up9tV8Ej9utfRe1ff0JGfeOq9hECZ6DOU8GOosUmZnMjIwod9l1EXnz1fg5tltjJXlU3IYzu5J/
qQWKlHYPuzy4z8hTUnuceyYcejLt//6onpmSDg14obldWdhnnn122rv1KxowxjK5rbjR61c9uQmD
tXkthS87MykdokwzzYInWB3KSYP+PpNd4xyLtV7P8lfOH2fn3046QP2UtvPEsTBH/5j6H1TzA+ex
jh6zeB8YKz5FuSIOdlLwWy81VOkBSsTQRsOASqOJQkGPrhxgkGF2pGsIUOUNP7FjnseddOgNmnaw
E853BvOD6rlfy1WWPyFvGw48PMhSJ2dywlZ0PCqNAFIWwNCB0fWTrlWa1QY4gTYzAQBKflZSjuqA
PUNSM9Qp6GCMp3mV21FpAizjS2cKwC4ZZIXBPzZg0YuX+iirRwvSUJdvjep7LzTm/29A8u9Rpxvj
XORg5c4fCJrpRnpnZ4/RWjqn+tynZqRj1SR1j0iFdUTtYS5e7dpNgpX7r/I0pyakExWFbYjRP6yE
l69a/A3MzlxDAW5K3WyNnVX5VcDMwzngWYYuQ3Z5ag56S9BfYzGQ/JXX5muQ1jUL0mJSJCtluXSV
O4QE1IEqtpKFKT/IyRKWfz/J+5quQg3PAQxAi15i85lOo5cMK19EaQNKQouiGYp+cmswDOaiTke0
4MvxTtN8Xh5p/nn5+CrS10Vm+18Ty/E+WUbWhG1qVjBRTbcdd4Xjm8BzVTe1thdV7WPedOW+qHyx
wYE4RO8C+iFyHAW6QUdbHlXHaNrWVusbJZ5ck69ZR/jnepU9U3moT8xJ6+uYE0FdHuZ4cxz0fWy/
2tSfmj3YHS9vpPpb/VmXFDyHntd9PMOQGL9bya4Gnb25cuSUa0ETa9ElWzrFUhjjtZNDZAYFeVo9
D9VLHB3MEFC8pyRZybhWDNlSBl6LQeR5DcdPpn2fPyNrzSqvBy7L+ttJLyRVxp8VyRNzocEBLATg
zbOiNy0D5WcTb5w14LnSQzvQTID+OlRr5BNHoGSRQFMZRxwkvpDKwggUEZCJXMkQlR7nxIx00vQu
SfQohBmDPGjae702x6J6SSxis/jEHMgVJPbnV7VMrKQIFqBAPeeY/I6ueZL6NDb2mGe/JsPtWBTA
khhFDUqedmVSVNESQZWAAd1uLzkwRKfOjScFjW3ezXBFt/p1vkPJ1yeai8YtaFFcEMYl7rhi8ut4
MA7HqcnFk5y4JngKAbYhmDR2xSF+fC4OILDQ3xyv9qtPVA920a3+oH+nnoaJD1f7uHyfVacGrG7U
YdBAw3/Sbnc0d+hc4LKN/K7ETCVL9oMGzNfhshmV2wAOY8kfUJnFNPD5IqOup3PLcQNKfWcEv/rp
bsKs82UbCojVMkT2rxEm3WdMjwkofMOIqDxAaHwM/wf2N9PeOcwDz+BcPCYgFMhWLrfqQpxalUo/
4UTRtF2stsV1jDmryny7vC7lJ7JxEXC3MVUi1ycaA3PDc4UL0YHgQ3gmJnB2IEExaq+2U6vzGJQJ
cv+yTVW8pEBO6kDOQ7dQzlxGOoN4EPP5XtCZxeRCuTABzVel1Z4dd3zHBgOE/W0V32hdgNrelOu7
yz9AeWD+LNqUviUayG3Kl0XX5Y/cPtT8mxDbyybUnubEhvTlagyw1dUMG7p1AJeJi8k8gE/us+5+
Rom4DfxSAxvX5rJVVdDBIDxk8xATlhb5+U3IMo1TkcGoiVQqo5saly5wMlfLXo1iJbFSnpylQ4gK
P6r8ZNnkE9dCcip6xxFomTWxD2IFEGB2tRtlBvLEVUYY5Rc7Mbb8mBNjc1lkwVhDGoZU95Ppd8NL
yle+mHLvHHAzLpTPaF1IXkTDOHhWZAM+WF1AEVtzbf4DD2uPWVA3i9iKP1HegT/WZOaX2qo7YGCw
oCkGyTr/NjfvoTM/5AW5JgVHroApAXMNZPg1AiF8L1S50I4Cdo0xaY1lguF6ZCWlV0zb0bzDhHMP
ehVw/Hg9WBLEDXyZ4J+8aVzIrfo6W3tRfPmMi33IVvClvasbjmQ/0ArIVnU9YHHG1RD/NOuHKFyJ
OV9Bomc2vtTsJ5sFzGpgo3XMBwx1ubkwvZH8TBg0rBJjT+PiexdO3xKhuYbQD1W6pjz9JT2XfoF0
9UEs1VkZxy9YQJYOoA1te1tF3bXVjT5Ddj7Fq/rvSyQ9KzPApG6BqAFbqxh4qLNlUkA3S0+rAPzf
aRhgfxfzQpRCpqF7jFhfPdREY/nWYBV4ZQJmh+FRD810b1dlT7ciM8lV4vBh7dH9JYLhly0ZF4o5
C7BVHvywxr4cS2oWIKljO23m2yr+66xxMWFhCAvDGgr0Z2/l6WQj5GNUNjzUBveMvl0JWV+c3WIC
lAAWqkVL/itlMkRMtTOjBe1Veb436tDVxmMTG9Bl+Hu6A4RFHUqxgKXh8ftlv8okS6FbDJbUBJJz
EKAqnStWPoRroUK1IpRzwHKAvAloBClUYObWbIHFwHfJybVOfpK63rcjgdgd01aikvJKIttGAgV8
84KzOPfeBibFzchOFzTsbTC8jGx2SbTXs9TLyzutfLHEtWBXef8SWSvPPdVVPLUs5b99YTRx1GQl
XmE3dn2jFwdD1zxGb+3oRZ9XIuLXHBGnZKFvwPOCYvhRFmNOzCjMJ1KCDhwAArM0Hqf+2emrTRiW
2yrp3I4ON4SkR67xq1YPvl0O/qq1gk/EMaCZCGzy769wEiNBnMdEPRalh77x68Qi1yjp1km4FzXk
HYf1ugvNlWuhXjHH7TMsIFUglnv+ZbVxolEQYsVjyp5Hg1xpk+6PeodWnhUeLX1wp9S5IhX1WPCR
m/9huBZuD3sNtAbalLYcUGgQ6Xbf4baU7ZFXbtce+IDhXgyxo5DEnQ13dk6wzSikAqB7gVmWtU++
pIqy4wUEfEGB41VsyK/vxomDVhA4hiE56DkIyxjGULXPCL7B0vbZdDCDm3Hw/v5LQ42FYgAJkGtk
e+e7DpF4sEwuAQYDf8kx7Zoccm5ddYPaxtMs4ls7CUD57HQr+BiVy3AwOQDNZOAvvwhJ6LQpshg8
T55ZowogIB9mTXfxOLhED1c6AF+SMWQHCwkLoAcMKrMyGUpQmQ2xS4zS9uyn04odxhf9rmxdp2sO
Nprgl/fza7K+mENDCrJ8MIp+9/mGQm5UiHSZTkDq8zSCwo4buVeSdKPzGhPv971DvF4E21BfU6ZR
7OmZZelTaqWV1IMGy21wPwSJ1xUNsvVwixGRtbtqfD2qMIXgZYI9YBGiPV+kNoGpzMnhH7qZXplx
4iLyHyMt9GnVbNLcxERCtC3542xF1/Ng7VqyRhamXOwC7V4GNZZx7fNfUMygmosKLHbWvnfsptUw
k9Q9QuDi7+8HkOMWKnwA40AqTVqp4HnQ4k4izdXFVcP7DVw1YHf6T63o9lo+HvCY2K0cIeWJBXQR
b1qMBRK5smRWtl1wDTbT+MDKfcyu9HDXZHuTQAtlH81+br8x7Vg4WyN50fDs7YY9s+/EWolLEQVA
CgxSezjkZdxXSrEFdcZIm/A7EkinpTuTPtvshjeBl0bXTsa2l5et/KJ/rMlVkX6c6jip4f+Lsvc6
8la3kT+OmPdZc3mq7TU4ErzfxFkoaZ0fnQCTdIMQMyhQCGj9tNhLHPFY6NV1RNPH0WkeLq9LlbLg
KQjCC9TrMP0u+/WWjCSGQH0JLOAEadXKrdotSIxcs7opcg8amkH8GBSvMY89QDguGzcVF/XU9nKR
TwJ52g86aaDdhkng0JuD5KhHa6yFiocYugcYLLfQQzABeT030bdVFfGAg4AZSHSeCI+RCVlgfLi8
EgX5BYgJEJwXhiTIH8rdSSZM1oNmCu6tccpdHEYmiPhzzHzy0PF7NmY7DIOBRc6CcYDZ2glQ1Sic
kBiG7EVDsDn0ZT6teELFWVqYTPB/wNLh7SU3BDS1mU82Hktl2grLwyMoOPIoBROnY2TI7e2GptdM
C5I1LpXl7knJAjoOSNFA5EUsIvcErDi1RInyApS3NkZzO1i1b8wWgImVl/EfeQv6/rUPoHD6Zyal
Dx2Lwhn6ESZtPvp19eI0xCNjvjG19B7DERh6gPwtMpvRzQyyyxzHGwJjpa3zdUoM4ZUt/+mL5C2g
5eenLZ+QpCUCl6mhsdtnKIZBQ7tmHz3trk2Se0GKgGf+cGILtaNmZwoItenFPs7vG27tU9a5Abhd
Eyu+Dri1iwzNHavVAq/q1jGonZgUTzyUSKRT0bciCScHt67oObK5K5G+J4GLTlfQhi+JWR3M+F1v
AX0H87OBackkaUDIvDbyrbqYuI7LMC0qNUwOXbgAGJGfkfjEVOu82NTHfcPywqNts/I0UlvCO5MD
74w3oHQydMBhM7GUDBLT2HM92rd9trEyeyUwqiKEjdHnBfgObinZA4yEamDUzSuPR6gMtpAQ/YjL
cmuusb0pPTYARCh+YqwclCjSISummCVdUldeWQeBsYlikm8ZaTokbhowYnyy33Sh6/sck5jH1m71
I7ca/dosKqgOgnxvJYIo1o2nro55AvQz8b/FCZ04cbzF+iaZQdSVxdN7nKEnpzU3nUYOvF0bmFOm
rxhiQ7xHTW+h+Di3VWoVsFYBGhNt4/bxMSg/hPZpdBvbfGfGDuVMNIcvO/avjaWlfHdicln+yfLi
RIDtOIVJyGD5zRsKIo//gJsRb1tXXGMU1L2/in6B38Oz/XzFnSh29sy0tLNTVDWtk/SVlxTfagL0
fAZdm7uBdiuvAkWYOLOzZFonSwzygJStgB3NyEAhpHmpM3ra2B4gHu5SLVrZUlXidrqjUuI2UMxN
xAN2NOve52Z05+ppiB+J5pcBkENrg2mYa8DPl4IRahRIcjBMD0UzOQrOSZ7YBUXqhsqaLcAgOI7N
rq3RSNvAM1hXTWfUdBM6trOd8q55JVVj3GvMmehVZ+dAew+VPm6tlGIwR6D+Fm7NeZoejKkE1JXO
lGb3cLL1Dghq097HQTr+SPWxBAZ2CukmmkN4+5CH6XVbO93gG01kgtjC6stoMzKtucoIOiTxcjtp
YQSalwuifzgdafdGO6STT3JHi/0+Sgrba8eA3zKtTpir67y6p6FJnmtDz94ZyTkB0xaf8XgE+zXx
zFgPDDcqu+Qg8oHiOTQ5qa/bUYPfwMVtbweUQYFKC3/oTVz5KKY3T7SmgCajBThsRNKR7+h1wqWZ
JLagppaD/G3Lotq4CodyzN2uWjrMICBnEWjdtfxQwb1A4FTPTB8oOrJ3agMA4C4TxozZ8RENmmQs
anhgMvVXQxo5kHcIE/5R6hhGmYTtfKZhpR9y6sQgXyOT72Rg2b6CXgm4Obqpx76V2GQ3bBOwwdW2
ECBG6KzAE8TMf9XVJG4s8FS2np4mgdjGgYhAv90k7DN3gu6HHncT96CZ0fwEUrJ4KuNyDlxWg++3
45rzmTFs76Nd2uFto48YHw2nrKTuAOIYs5vrTd9goBUxDaFzwOx7XwTG6EVVd8g7kVzNw1AcUD81
DqQb+Y96rMDJYhRRXm6bFidMa0ZaXDE20fymYCXfGNCoDP0mE8U1LfvghhiV1uynQrdDqAoTDaTr
OLvQiDbKd6OZAhCNOcDves001xDgs5lTPlRjEl1bzURND124enaLsa7R2e/LFuJ4aRRuk2hobzU2
609mM8bgWKz7GWzktDT0+4r1RbURgy5C9CAbehwHo91QvK3+6Z0JFDqWVTD0Yg0rX3m5KqMYauXg
zV28+ReekqbpcHryClGZLMxMu6i+MYZvaXxL0RBK9rT8bGZ/okcLjHWXXbrKNB7LKB1yB2EU/FXn
/q7sO6duUyRAXcyObd/fsvAjBeslS6udAXMQoNuWxnBdY7a3BdCkM9emaBQuEMQ6mDYA9BMMQXJ7
qtDInEdIkT2h6a7h7dhRDCZuJfGiuNheXq7Cu1OgJS2kWAY4ruXKpa5lrNU7DZVL4VrWbZVbXtzu
p+A5oGuquKploWa2MMQuzVm5mFVNA9xmDbb/oDVRJa3N8kono8hcYJ3AgA8vIvw51FNoWwlrGFa+
qyJcniUiUhjLNIBcNQuJSD3We14zCIHjE2MkN6T3l7dUsU4QdpsOKvwYzIZ8yvkBouPkNHwCg1XS
F5sAPEy+oZVP2jhsEjvfcMy2jePakKMiaz+zKeUhNggboz6BzUwMbtFQJOxPl1elyJNBWYaMHM8C
tNVlxFhQObHZTi1aPwz8PQXQ6mMDeYQVfjTl3v2xIj8NiygR/TwIUPcLB0FVe41TCJ4UlqfZ2dYO
zV0faru/XhgGxoFbxGUDd7/8uTo6tTF0+BDGwOfQEoFEIzhksf736Rr4pMBXCoVqVG/ksmOHDgSv
IohvJHq3adgehGPIqJ4xrHZ5OapXJubU8GzCFUPiJnuPCbzEtArjCrJIw/Bej6mNGvwEuTiv6zMo
L2CECr8iStJpdq3BDCx3QhLyPehFX0P3MUyPRajb11HbO/sotKJNEFThdRQP2kY3sx61ytZKAz/t
hvJ+zCxeu0bTYyjl8jJUNYKT4yYXnsoOXMtzCrYAwPms7J4Hn8Z4iCH2mt1H+ZPV/7psTukdTs7d
kiWeJLlJFxsY8YK5KLjh4x6A5bl5NdeGT5W39MQKPbcSM5S46XK6GxvltCFBlSeN1uaQVc8gnDPU
VgxAOOCAll9xshanjwtGRAO9SQvl1WgGGAXEM/P3iBauHn0f8kWsNTf1lcRd4SDOzEpuL22L3GgS
mBVs2FQ5YMzTLhMrRlQ7SCCwAQFvAoIv+YnXZbSdeoLXbY/GXkijuzRcmxFaMyG5Ur1sECtDmMjz
FHcjiB6Mbk1STrFXcDQ6uugga1paduefqIHqTJ+1QKtzUj0WrfYjDLJtHlQrj2/VJTo1I51qEWeN
1XGYWRCr2V3Z5cggbsAKlTkb2r/l1oorVSQTWBaWBJLUhSJHOgJ5jXZLzlDG6yboRJXdXbIoGI3m
FSRQwZ63JlOmNMfxN8EvusARJHPJbNWW0PEyDdCe0udsw2rLNyqQLtHoplqbOVaFJoB2/rUmnYu6
H0ctmWCt0e7moXUN46NNbzq2jdDShgjUZYek+nS6BYwQIAmO/YVRykxjY46GGdasX6a9cezdOHxm
ybMzBH4tPkZA6y8bVG0mQ0sKxXDMVKOmf34kTTqi0RimNdhhxg0rA/AkZOboijTxpsiePGGJfy5b
VF0CYHUcAIGA8KAyOVQejaVT2hWa1mXo6qN1F4ZsB+Wr6D+sDA+fhaMPqYslszHzabJj3LUC5CSb
fr6GRC3YRjdRg2fPGrJMtYknlW05SaIBSr9zhiTTbt5LQtwyfpksTIwE+2mtwfW19LRgmk+gc9IH
awpem9kMoN58RyIvfCxQv0NWduts5tvYiw/hs7ODDjfEEHzE8NvysDau9MVRSj9A8i5ZWGtGqOMH
5OB/W2Yv+rXxXQUVyvkapYBpayTXxgTwwHGrb9lT9BxFfu+bVyinXNeJO0eefeWF34DrcEE9vb18
Pr98zN/rg7PHs2hpD0kbnOcgrkdWDRRp8klnzZ0HFxURp3hha5ywa5aknQT/xRi1C6xTEHAfQ+7M
8Wj80PcgSPn2X9aEK7cACpZRufNb3oGkjnbWCDweKIjs7rapvZ4/g6Wyx624bOrL9cb2/eaotCmK
axAXPzdlQd0spvlyPlm/SaECWwuMtBmvl618fa5LZiS3HEdaUhoNzGj74Kb8gV76+GiikX8cfAax
NxeIl8sWlz94VjD8bRC8gng3/6aKPV9XiY46RJsmDJzZPxL6OaKrVwd3rbWCMlGdiSWB/80WDSCc
dPpEK4awifClQu0owgMxbrPh2igfhLXy5Prd4fiyoBNL0ukjOStF1C1nQq92c+NcJx3YsmhB0Qes
hK/3EKIv652B8uDYth8Ve/8PG4oVElBEAxQn882Ihs9z5ywb2kBRRDP9sN50AByHn5ftKA/kiZ0l
wJ/kxVzTMlAAEewov07YtZlstTV85G/Ky697+Wct0v3K9QmpAVIRjzxYD/oh6l3jof2FkcRubz11
tq+9BKE7e7GPEbzN5eV9yRiWc/lneVRC86ejVaF2jm0c+zdUINx63Ccjmvb0cwJdhzHdErq/bFF5
E8DrDmwAxAd1+YjafDIGPcCG5qD+gA6vpX9Gkx8aa4Uj5VUA9wAH1R26pjLoIZ9iYSRoknspRLyS
H1X8rA2btrpja8PdygUtk4RLQQyVN+nOZSJsIX1h4CZk2sFqPrnT/3QyQBuaeuV2r1mS7lyTBfEU
NLA0GA8ORxvwjba2BxrLlUOhjKDmyZKkCIpxRWDYAh1LqvnN3JcutRqvL5IXdP8fm1QcYwIZo+jZ
qKC2Fd2jpuBq8bwZ+DcTtc0JkKjZij27Tg5mHx3+w/k5+W1LgnFyIUWGfN2s8dv02m+dTWXekAjz
V4+XrXzJ25d7YQE3gbkJdJPlse2wdgZD70Hjxsfvmfjsew+C5aS+mipv+LhsSsnscGpL+qxRjjiI
ATDMKW2Kd8ya3YFVEYonftj5SMcgbuIB21b+s6b/ocrEzAXrCtI4QN9t6SObU6IPPF0uyHhX6ndt
tzamoTyuJwakL5VSrZrSGgZqK/MTepw6P6vptl9DyStd9Imd5d9PToRtlH1uCdhh8fc4n12Gqbz0
n8sfSelNTmwsaz2xoZka+jaLjUnkbpK+j1XopdBlT8QjX2P0Ue4bOM/N3yg0EGOd2xrCHsNyE2w1
kKiGKcwhEAxhrJQWlSf8xIoU2KKmHcCIAM8f4cpayaYDXqPcCIKq2dbkz5e3TxlmToxJEQ4qtgPV
Fw2NmNwEoO9swSC6dfTnKETbfV/H3y6bW9lBGVlX4AlgsOl3cvAuyt2IUU36HBL/shV13EZavIiC
AEksP9zMaqJzRJe4nV/b2/6dbEKXJJDXdaf7wm3v2c56Ev4PaPOuZJPKE//HsFzw1qsyFUUJw63G
d7Oe+rXV3QSdveJqlR7ixIwU2VgMeowggZkISnVxBFnct5Ud/IIAX9zsiQXJ9dWU5qkpYGE2Pk0g
BOtmPzivpvlo1G8RKP00/YqXa9FNeZdPjEqOb4x6YpkpjLIK0QzjysjG/TSOXDx+fGp/CKh1RcWj
sPACcb6NceRp4q0kxXMPXY86AZjKHF4ub4TywJ78JMlValCjZhg+yjy0YzA791RV4NV9bNa6FqoP
CtZ1EDQCsrTIPp17lrzq8r7EfJXXGX48QflwnldOpvJldWLiy9VjcchLTAN64W26GSHC6Qbb+GXe
iW36gUo5CkOXd27VoHRIrTIEMGHhZkyO4rM4BFc9ZjVctJnmT+IawNZsLxtUfarTBUpH1glTq8lj
jj3s30bij/aDbr+zv2484mKcWpHOaJDgONAaq5qyXyP0qcLU7cbvnfN5eTEqRwJSmgVlyiCBIXsw
ayjbBPRWSMYxP4wHBzO3898L7y1r+WNE9lbcqEgEdAjyADS/8/DJqX0neeCN2ybXbZn4FcTVLi9L
FdtOLUpnghihA/kQWLTqrRl6wsAdN9ypOA4fabHGJbOyh7Z0ILgjeuCrYUwrn1Phj/0LXQlnKhJD
lFjR28dHwpiMDDfqOs1sJgFcDGvaZxsSBftxMrZ2Pb87pZ666cCH3dg2kx+HvXHFrex9KGtMoScb
J/7JME/F8mFLx7lbySFUnhT8GahzWQRuXO63OYYwI1KiBMV7DSO3MQSaAkxg/Egst1sTt1Zt86kt
aZubsCRaDpilV9WDC6I0b25+mmuEfKrLfWpEunZIiUI+CRgpIBQ7hLpfZv1trqXu/J+4p34r6y7a
JYD2Lus9ySiR9vGoDUeEPt1nY+pGxY/Ll0D5cRbp3v8zsKz1xABJABO3cxgIdRBfgvWaitgN+tfS
3OjFGoJUFVmgF2ZzbgOjASDKuTHBzYnEo7kwBX2vhp/1sL28GNXXP/370mLqSJh2GFC8SFG+DWnr
R/ZzN64hiFRbdmpl+feTLSswghnkIMn3yuTQs11ANqbeA16OF+7Tf1gPFJWAdkI0BnvEuaVsyEvO
F7pugPa9ut1SDEgZ9orfUH6UP0Z+93xPl8OC3mgJjASgVef2DmCPFUerui826E2pgaMMahZpGUUD
OtkxQZii9X6GWHQBrNhj8l9o2k6sfJXzZegYGFiHEW5z/XOE0trlr/F11AIhCtg26FjgzQ9iaWkd
QjD4lwkWLPBLFOYBtQVLYDxvBxVOHhyq5g03NO12gEiAJtBneGVe/gXqjfz3B1hSHQ7K6UkDTNtS
To28hruB9VK27+PaSIPyGv1ZpzxkG5JYL/UW69R1TC4gNmRPzlrqorxE6JxhxhJ4Skw7nh/tYKKt
0Sco0BTGK2ueWHwgxaFsN8la7VIV5QFU+NeQ7BOMcgqTCOUwVBGN4WYYXiZtb3bvTb431wg7jCW8
yDXaU2OSazBLRzSAniLtE+68tZ8cN3anxEWf7v7ovr3Nnrs5bjaWu6drfR7lLT5ZpvRQH8qkyCYb
lhNgXWcMAFbxShhXEpyeLk46/kk+JE44wgS9E7nfPmqedqt59S68sTe1Xx8qb+OOm/Bp8IsX8xj6
a+9Z5Uv65AfIx7/gjRXNGs4M/64/hbflK+QYOzd5+qV9b+/1hyvhY17kZm0CeuUAybehNEaA0zis
GnkERWgQlxy5ONadb6bfM+tvAX5wMXwRXsNoIaYM5PnNOXTMTCzOeEzLbWwYnrDZQczNvtUdaE2N
btdUKwxWSrfGKaj7oKKsAzEipTO0C+I4yJCalrEXUOKCGIViiqjT7oL6wLgbB7+QK7tJfZsaRzv1
u9XJTtUD//QXLIf7JARpvOn1uMcvCMtbYwRSEyQe2yq7icKbBucreQzw4L3sSr9CmZadNqEHh76G
seAgzm2Cca/rYuHgUQOK88FEp/k+ru615jqyIP5tQWanTF3IyayYXf6s7CFAXoDoAfUNAFkkD5Fx
XuSFBbMOiFo+qnRu0UpxhmsxAsVetAtxLrhGdzWkLKDVnlA8SIwBj1Q+E/wycDf1YvgvpIBLMxDz
epBlADD5fCtEAlnwxggxJdY8tvQtA8YzxkTE5ZWrYtepkcV1nnxjo5inLg+i3DO1DY+uLH6HdAkE
HJetqNzgqRXpq2bTbPcawVLwznDtGmDVNf7RtXVIZzUgek4KHRZY+jDkqBrCBtTGozWAgipAOtDW
BXh6uZhyspFyUtZVk+SeFjavie3cN7p2S63xmlti1xrd/vLGqWI+dLZR4YdCIvQkJOdeo+xaOPOi
nUJKt+jea/5ZAQZx2Yjy6/wxIqeaI1qI5uBAYoS3wmtMTIqspZoKiaZlrg9IcMBt0fSVH5tlOARh
EWAdUezWuZt/anfx9XhdbYtrPG7io70ZECrmjXUbXbHD5eUp292YRQO6H4ggQO+kTdRRKOF1i7NR
Rl7vuAhQx/SmHp7SQ+onO2AULttTHpE/91Yu1LEUUpdhF+co/0C1J/wpoHmYOh9Fdb+qH6A8Hn9M
yQU73Zz4EMdY2RhmfpzMx3iMfGMcVnqXygPy59DLET7N44TNAVbUM7Eb9fFhRvi7vGnKlWCKD2xO
C4Je1iGy9ID1YQ4TbfWTQmEpjTZD+O2yDRWACvBLQKTRu4bOri15+dzKGkBJIS86ePPWOZpeeBX+
avbRW/hQ/YPCI30ElYrxAQHBpWcPmFpxSN8u/wbFOs9+gpQQCqsNWa1VuUfaKTABNiXkHkLLie2b
BUhGNpetqQqsXGcAM+F1Yizo4HP3TmgW0N7Eik0MDiUaghc7BgBvCRsAHa+aU5eLhZDonjbdFvNd
K1dBkaSdmZeiC+mNJLXSBl/V3GpoTUGUt8cMV+1Rcke0lUxYlTucWZOiTAs5hjSNYY3Sxw7lhhmw
e3Co29GroAjsKMAdg+4/hLYzo1LgYZNjmhgYBM62uqvCAUn+2vNS9Xw5M7GcqZMYHVJe5lqGdWna
Q8C2Ld/QKPRNcsOC93QZFdTc5oPmGka7MP37homKhW8XVR3PBvVofD1YP0n4baqfeb9G2qXec4sZ
8KrLGZOpXaEkktfxiN8mqtcceq/9DzZvh4rv8ubZnH0cPjBPr4qLKG4Rx2QxOiFLc/0LKxmNWZlF
HJs+XZFf5rcarNP72mde+gwev2v9UG8GAmLZlcukcOx4xhNUGwDPhTuUvkOUaF2hGbi743baGD+C
78ZmhhYQ5vnCX8Wttc3vHJzsQ/KwFj6Vy2Ug7wUTG4r9cvQkkxnUOtRGvGB0E/pqgTii215enHJt
eNqAVxslTVuWvss0QkdMw+KmGnRnjz8x+TuFrTcWuzHZXTalSNUWfpZ/TUk3pgZTJrdKmIp0P9NA
p7x3it1kryxIEbPOrEgfC5Jzy1QfrPB0Nxp3LV/jTVB+lJNlLMs8uZVDwkqjimEgMTwrfIn7bbQ2
NKDKXBb2OLRDFtzvFxGFKGq0Ju5B3G/HZAMlCpfrmzz9B8M4sX6kENhItyCmgqjOGu216l6fWZbi
lEYzqAjTRTKgfhBoi+eAsvyD4uCMPkXlN2jSrZW3lCYxQWCATW0BictvMN1Jgoz2aJSgSpO1zyXE
psBUmYI9bhJuAooxbcL7wb98GBVfcRlb+NeovE7CkyldGHGL+b607on+aY0/L5tQBMEzE1L62QTh
TOsRJkLukcltbNc6hKALmPhKtP2Nm5ResaeW5GZd23cMDDqwRKvhmYn6KgkWPrgEHMMTNpL6Hf1s
sndLf8JroraO+RiB6Au4G+6SNHE5iw5xb2HqvfFD68UICOhKf8aQiAKI0u1ZcT8O7C6BwtvlDVI4
hLOfLScpcR/prMXP7lHPMMrtoL86wEsWm8tmlN8BirTAFDogoZFrm6EZBRXmGVG2t2bzNXac/HuI
YwjxY5NGeIYwePausECyRjCJ/vePLAYtMdxhfRllgvOT3EVW5xBUi4HYyp5Kcl1kK6v7epDx920E
J5hg4Bxd/v3EHeU96EWDBH+/RaMWQ7eYo063Dnm/vIcKdCHMALiLSgn6dLB1bmYBfLCSQTkmix9B
MTKkW0J3Y+hbYQhu5zs2+3Xv2s6x8+pnZrqd5xkuq7bzmmtULdfCnDnSjkUFQEaidlGlJ5OB5dbl
rzK1jt2k7SZhrCGlv4ZF8BXhf5jstdAYk6uMXVboddbVKMJNLnsmu94nr/lVcLRvWON1rn2TfxRe
fp1drWnQ/WbdOb/LsAweFQIWCoxXyRjpmRChVQQOeLCsOXI1PK8/dcANrzH+v3AWZx2w/N3CYByX
tH0oxwySQXOuN9TX47i8B/EDcuwwa2PIMDmt5VPwG22GtumBkLdEXrhg9wgxzF6n0f9I+64dyXFg
2S8SIFH+VaZsV3dX+5kXYXpmR56ivPn6E2rcs6Ni6RYxexbrgAU2KikymUwT8RKYbf3STwW+nSqn
1o4Eieg+njfGlT3o9QalGPKZGMu53Dhlm2eGllSotGshcjPMbP3MzhTXlCzLKUl+N1YZQvQMyjSI
s0TtjNczsgjcMBKEtxAKXtdjEEqQoc+8wuFP9uR78EN12J2EHLXtanswkn90SFHvMIFOnUP+oN2D
wUUQjlz7uAv8r8tvcTwlBVRtsg38IvsdGscg3nbBu54LQqvVU/HHyq94YoECwoIu0WdJDKt+SsHt
UUGTU3m97QLWjgTmdNFhC3KfmXH98kO2NZjymdrNQ0DskbT6KbLVrRFMuKILx5ICwQV9HcehXxgD
1GDOBtHoFWcZiDKkUGlhEsafICROHBIJau2rCMg3I8oy5muB95xBQQiJ5hDANDa2hmm7SiBmsLpk
CwQuVBxLdJiAbRvlg+LcBeCYfJaTo52CmEU0s399x2G17FmHFdkuML5w7rkNugpSWD22+XSPcQC5
3AWRT3tHBxmusNN8fk/zR3oBdkXljsimovM4WFV6OTn14zYvfQvcoeHO0DaD6hX1Qx5jun5ngcTj
9i5cEdq9sNTmgoZAyueZRoCX9/VZHhzp1XZHv9/+yk66dwK3W+SZ23dl54R75igYaAFjk0NdMJz5
OTpzBT9n7eAtl4JcHgqMLaPja153ubyrUNG0d2Ek8CBrDnQJwWU3WGQHgTJP/7WZ1w57gpbHyesb
VBY3kuXWQoLf1WMBRhYV+SpsJj51NNA01Si6SN2QbermUZ4+SLKz6ocRI3jNP5a6z7TvTALPMU3d
Qv5R63+ddMShR4JdN9HhjgcBdyyD0giTVoW9OYRRoQTidETgLdcsRHc+GoDBHI1JJA5BnhhLiTG3
yKrQhslPIL4UbIuV/BuMQBkLfGgQV1D581iVklwGKQZmoDgQGMd8fFLsnZSewsYvDC+0U6es0eiG
PwXlwzVHsADmz2ZqdmHTdQDGsJotbRX1M2nulfG1Zgfl73v4L4zkj2IywhWx2UgGuu96/MEmcpCi
2Lt94kUW8UespJkxzsNckao6xvSQ0SNeIoHxKTc7NDoL0NYO9HL9uNPWom2vTuXZJvRemd/r5pD0
324btHYrQHhGnnXsMMzOvwgY06uqbKAjYgUaWlaq+J+4A8NjX0yjHw3h5ENgVsSyuLaIc5oOBVZ0
vYMA8dJPDVKkxvbciJenz00DWnpXkl8LxRlt0G+93LZvZQlB5A9WeJDDg9mRpyjX2k4pJANYjY3E
L9GMF9YY0yYz41FwzFZc40x+ggojHnYzEc+lVaEc4OELPUg3prGjjPF9WDximOleUtiBqfeRrG4s
HeHxbfuuvh/S6ijMWYgnMYYDdtNL1EINCJrKKc4v+r+K9lv5xSYT72kbHpD33t9Gu/pyHNr83xeh
HcKjxGhLoHXlXlJek+qg99F5qnrQLiSOasUC5yiyjltTmk9dElfAy+phk5vqIzNqKBZlftwk90MB
7sHb9l0FyJf28X1iVkMy04xB1dYpDfKcL1X9uzR/DaLZsOuUGofDxQ2NFcQJo8BpbPK9TpPIqRIq
HaE0fkfyHCrLw2CAuHqAcgIkL/yGdL+lhqUC9yKylnNmdWyNijJbW0kbYnkMLbEtRnkGIfn56meE
JAL2J9KhIFe+3DbQTMiJPeIzRuyUl5shPcNVO0b1Hokq8KsbdIGkXSL1kmnTaQCSTd5QSAJFIkW3
FVjd29Rywl505ldXEISnSIeDBwTpiEs4TeqzJgarnduUQIoVL8cBbyZyMjA1/R+25gJq/imLo5dU
KZOZCihmKs8WWOkSHZnI3thXukjg8spnzrtzAcX5lDqRKCUNFlEL7TNoZdH73n5qVi2waP0ULHA4
b5JoqMb3EasxgOqrk0fBI0Yi5lHsjTJ7wSx2DrkuTGSLQgXRV+O8SmpGQ1tUWMpSRXKI2IWTVS16
4Auvp7rIpVwPZ36tJphpFMiSzAt7+eHKvGAzVWQNCZ7hn4wpLhqmHqwh3Dd5/BHQHNnGuv2dgBQk
teldZMnoF6m9pAw8lIrfNczN3t5IM97Fg+ny9/B19E4yKevbr1UHMZNcuZbWOVlkgH1lIxkeOHpY
3f8HT4PbF7UD5F1w7XM7SioyXR1ohS8tFxCsoKavFaM3scrDlSJ4516n8GHgEozbVlknFRZIt2uM
pBzV7ggmRy2+63OvMF9BeprZ7xGKB7fX9DojyWFyHzkvpwYjg8DUlAONH/IGC8m8JnlOESa2nlac
QnmXJn4N8rrmNFo7pT9EzZMZI746xqGo43PtBC+WgJfYkyQIw6gZfk6th9/7tP5lkHTLhuBvX0df
VqMTEa3bswQ25/4UhNpqXAAmMdGSYdBvyPedb6/s2tWBfMi/EJzbs0PVCDB9g4VNaqfWjjUu/0l6
VNK3QBakYERQ3CY17GbWcsXBqCAYGOXnWio3zAQVPcXDVrBy6x/oj1ncHm3qKMgz9AO5cERghPdC
Cc18mkDGZR1kJjNHuhEpf86gdLCtuJZw6tIavSxJBFr/4MhUKvhEa3cumAz/heFsqeKsCMqprt2J
nobqxZDqj5reF1mzMZASiUAYLojSVi+OJSJ32iYImslJA8SWguq22Nn/wDj1fmTOIZbcCaxR3d8T
lsKpzCJqX6TNoCy99OIN4tCmHbCWctjcJWjXkszez5p7jCA3qoAb/rrrdj5XCzAuimFZSEM9hn0x
U/0BhL1RjmZqVrkB23Sh4igdxkreCvuMaVcIAbeKk4k4KdbXePEbuLMd0ilDthgGG4ZjB98H7Qlk
i3kD6QLcYBDg6CvH0h5q89vt8y7E5Q48hFwiEwUCnEL0BaHyIHfnAqwiZMPAICxlucMMUD5pnoLI
4Db06nFZWMwdF5p3UkJHIDNUBeTuMBnDthO9aOZPx9++KBXBWSJwQo6Ui/ylHuoCUtjWLplkD4wJ
eDU17cdtQ77i6VsgXGDf21Vj2kMDxmn7AYxqDXm37W0l3eXaPVga3fLdJtu6ubeKn40tWMRVZ7Cw
jzsnUplqUmcDWs0aUDLKzgTalAgjDaARNuwdk0xRVWUtnoEImQ5JcRRVwXV6eTJ1RhM5nIAosZex
OzW2Y8abgPVOppZO2+zE499XLenz8fyDyN+unUWyeqRA7MxtQ3yjeBzTCYNxhUejmcEIc6kMtTHR
tMrq/lSh3YTWTTQe8aO2GO9JqT6g5FdId/VwToMTDfe3d87q7vwDwdfuw5aWxTzK5JaQSIJSg9dn
IsI/gRV8G1GuBL2UzVboKOdXaeGF4zGK/rltx3oMqEGyaJa6gg4btw3lUMliyQJKlkbf8O9bpbJ2
lcn8JJjAc65ue+NMUV9C4CviRF49AQtoznlPVZ5PaGAAtPLGhsixs87p43bfBt/U/ntdinQPV/f/
Am9e8MXDsETbQtJ384La01adhi3Y7X1WECe3u4ewNLbyzL2QiXhXRWZyfjofukGVZ1hiS29S8Nll
ZQQGzHFTqN+VLvd7wkTvxdWtg0L711w7WnS5j9pGWm43E1Y2JuOGkAEakuwUgz3Msqb7RHmNlXE3
QJvPMceYIc5GM60tvcup7Vh1sC0M0Ujp6mmZCbcVdEaBtZ3zPBp61ttEtyp3KodtRtqnIVIFB3I1
Jv0XwpC5qb6O4UE6RYBQW6fX7/F4SdKtpWEUWxCQrr2JEdz8P1vwdrjcRVKrm7k9mAgxIFwQo8Wv
RfUKIyg7KizZrX/GP1Dc7YSp+iKW58/YNbvOOFv9e6OILoX/jwP4A8LtFWo0kzw2sMfMQ2TzoJeA
Jtw0O8QBilXUx3A5CfH8rUWjLEJg7vhjvqBlkMWEdXIDDmu0Q6igmNp1mN6BrMho7NTyvjQFIbho
STkfADHK1EokgFLimWhcD8KtWXeCsHsVBJPZ4BPHX2jRvNwiKs3ywZq/G0VzxhCzrTYaPih73Nu+
e3XLL2A4x1ISY7QSAzBIszst+6wwaxUW6FpLNkEwCMBWt/0CjIv5FLsxi2oEWDlSZ8zuWae5Y/ij
LkSlHBHQ7E4XXtoIlQpvJADF9DHptwqMMi3IjwsqbqJvxLkkneECSBNsBNlE/iPMnyN53ORl/Xz7
G63DoNEao7MYC+PJzUpWRHk9wS0pGAbs1RF57OcBbDv/NxTOUdCUVSFKH5U7NPpOsaMXyB1uE2oL
nsmrNxlG0P/XGM5VtLGZha1lw8fi3T9FWy2gvh7vGjwny9CbRK9X0dpxDgJikL3WFoDDQGNEXEY6
J4lFrQAim7izimRNZBsDli5H15pXETtKoHeR/4gza/Ib9FnWmIDqVV/Npvbl9ldbPb+GirYcdOaB
n4CzryrrrDHsAND6EdHxoFSe2nhq5MrKf0llgv3gXyjOyjrD0AllgFLU9k4NR4ipPQ05ym9yG352
VbZXUcDsGQSHbpu4+gkXuJyL0uR06JJUQuyD3dGCpQit1+HQCxKZq99wgcL5JjUF6bY6W2dpXpM9
MbCjKCikg/qbVbYvbO1Y9VALOM5DTW3X2koOo7LQ75AI7thWrb9rRitYPBEO56KUrO+sUoZZpGyc
YY4ayxjJ5/S5LRJRxDhHLVcP4X9tUvjwCZKweRBbwLKj17jfR+ChTCG20LpTHzhZ+jzZvwf5pdBE
E5PX4+jzE3EBzIVTg2RkxpQDOK4tNK3/rgM73FgDZKfgyspU2ubsuetGx+4sr0ewyjqwd0DVi6jg
tO7MJxCtP465LKrs3N5SKIxf3kK0MTXU3fGNm+S16Y66dW6K6JBkb4bxPa1Eynjzl7xefcyrQ9cI
86P8wLqqjIxVGZxQlckOlEG6YnBitXaosh/ojzFDi3D0X+7zr5EcqBxgho/zCEMaEBJXcK54oGPm
yq+bb7X6TyliSV7PsCxwOA8gtWOS1AFMM8FtQPd5DCK9n1m1y7vzqGwVsh/Yr6p9LbMzxma8295n
PUWGt4CMwimSHnzPhtZKUdP32FxV4+vVcWp9EGw7anHPioPdeInptGXlhCAcuQ08e+7r7/kv7tdk
4yKGoeFUjl0KoyeFOBk6+oNBdGBXUyt/TOMnMMdOarJMAYRF0XwPK5i5MxDJYhoyhWjS2G6McZOF
f90X/3Vc/1jGnQuTUnQ5d9g2umTi07VvU5Vtby/e+p3xB4KLMnQjbmsZIgCuXZwqSIrGxYuJ6/82
yPqJ+wPC3b1gGLakESzMLmp8jibt65mngKhOjQ9mDE9Nepik3W1I0abgTlzWyzltCSBpgB5mMzsE
Bf1+G2L9xvhjFXfYDDVAU4aFoLZEKzGtTjQotq1xisFG9V+A/sQT3DeCmFUfaCrco2ZiEjxPQpdQ
y+8G6hSW9n4ba9UVLzwId7trVkkaY95yID7KDPSQpW81KtCttWlDjKOJJkRX13ABx93uBqsVKEAB
LoQkYXyvMbe0HqgucE2rm2GBwt3tEAY1MLIFlC6d9rre/lJaIojWbxuCsuPlFZbJic1oDIi4rLwI
0YmkOpX0mJWb299n9bxacxlGkTXN5mVCwMFNmiTH9CEZipOkqScjl9+Myny6DbPuzBc43ObGDEna
Bir8gtq/o5SlqH4Sb1TFafTQlyvIxe3AiBeB2VSAO+/lK2e+wOX2Hxmlum6n+RJBS1XVlYdgUh08
Hr2ADg5NKz+yf9Q0+skgM8NK06FtfWeaILW7/TtWP+fiZ3D7Ug0mqvbNHJFk7YFp7FijqSsfBodI
ohHm2aJbFnObM7d11uP1Vblt/kvHxqkSPO7QVty/g7ZV4BUFZl2x4tdpQNGIi+NWbcIodoFlj66s
CTzjqhOZ7y5wjoEkx+I+oqYNRmL22KTluNXqf9CpwzAkGcue3rxWci043au3ywKN+1Z2a6aNOeBb
yf13Ur0a3ZHYb30QYWbhSNlmbFrBGRQBcl8srQNJg0oPzKOJExoulU4Khi+q4j5Xfd3wVVE6aNV/
/bGQb1jWowgyRSTCobdAi4BMw5Q0L7c3/HqryAKDexoENdp96ACj5Ew+23Fvz3KeHYZbSecp2XBf
9smD3NQ/K7WfXFObXutg2ktWgPxh/BBXM7tblSV+kakBxNJBL9OPBRjFbYj0Cn4pWTkws5rk3Lin
z0LlnKsNpEbOIWLkZirK+nW4xbwXhqMKtiMJpjLL9BB1zVZjKRg14amSfj80tigJdE08gLWaJfl0
kKejv/YrFF9EnSGD0nA7f5PRBcUsxkBd8wP/QKOYea/XTuN/kz8bV36S7ui2eQVrTHaW7sbt7bVY
uw2WP2LeOIsf0ahg8mASlqIEFebQK5tCcw3VFDjDNRQQT/3vcbbnD7JACTBmCCFjbI1Eng4S6kYZ
0+7DEsref2/NEoeLcyCWmrDExEFGFnenBoVfmpg90ERJ+HXvBIYjU0Z11uB5gzBqV6CtDeaYxmtn
TE6de22DwczRB3uLbIhm4devUgxtQyEHfKjoar9cvrA3hyDVsFOy1M3M0Snauxw1YMhMDNGpp5BX
TBypAYWRLjgpq25jAcztjjC2paxAw4Y7muUWiqvbXiS7tXqfLBD4oxjlOkIpLOVgIQSeNsyAFKa5
KyA7fXtrrF6S4ArEtA3k9JDAu1xD0IrZQ9Fja9DoSS/9GA0XMqJSzcd8tABqdbcvoLhVCwbSyZTO
UOVZU3rHqGWQOyeCO0SEwq0c1MGhXjPn6qT4zkZjQIxuTyF57epFheZmcBibKpr/ORCIWUulWuPz
KCBTDuO7EXIbMqh86gc785M0c0pVcPNfMzrPbnGe6EGG1dSho3T5oVjWpXlqArKhTnrSn8ZH46W+
J4/BRvZmYTLM+Hf78DeCutsbZO1QL3D5yIZUKU2UrzfStLdMX0fjbPJIwmOreGMiKGtdD8xeGsnX
GaDAm3YIhHFXbm0n9M3QCeH/ISD7mB9yiLHZk/MuO9lruYE4eeNAOVUSPDfWzsPSXHK5zCgiq7Gh
YftMw6ZNjuOI3PKLVXmG8uP2uq4WDpdI3MnTc5uSPgQSSY5wye3Yeqp81HV0lqi7ytiU0MguRfN8
15xo3Apzh9CyupB0Ela4dorThDAfU6HOEEKCx4nem9fg6dioDmZavB+BH4qq26poM3HnhkxpLHcJ
PDZI8jbBi/GYvNee6cc+qnDbEB/0nHiWB3H5vf5UetL3BqwV2/qDYXczt94hbLJBJZrsd+q3aiOf
pWMseietufaZ0AACjgSCKvygMaa9phR697jDhvsgHkDbILq21hzUMsrivntF8yaTR1weNHB0sKtI
+TYQDiqsJiyXKNx3rjI91qb5isrh0KFPZ2YnME1o0S+1RS9FJkFLxS/l10ne9vZGH2X/9u4WGTnf
b4vIRkNVF42LgFeKcy9h1BDtgzkVFVlXI4Cllfx7qMkl6IFgPyH9UFmbur6b+jdDgrh89lEnr3Kx
08t9OT3dNm7tcl6icu8iiQ3o985hnFZKh3Qyj332G1S07/Uo/bqNJFpGzulXnVxQCtZ31xwfdeV1
7J6b4Pf/CYJ/AiVt1lIzhDEknVwSE9C+Tpspo95tGNGn4uc1J8uO9LafFw2sbMg+INBorX1FHjrd
75VfiXIsFE828v1tXMEK8iF2GA2dIkeADfWPCinsTjnr5P02xrpX+/fdxMehugVugpzhK8U9mkk7
0HH10odl9cdKJ5+J9Vxb8e424rqX+oPIne7RTqtMC4BYladARoibQ2JEcPGvYkBIFgObGIS+6r6i
tVUr/exBSBvdF3aPVJCtFe3P25asrp2i2ZYGcjNL59dORrcThDdmFIgqj5IzQu4pGz0iqZAoegiR
OP+/4XErl4fTmIKcCB6jfKq0hyDdpONdYn3Lg/MAVp7bYKubb2Hc/N8XXtCU4ySVDYCNHeTRtX2V
1mABEHSPr3qjBQjnatOw61HeB0jQlz4Irlw5tpFrsB7Q1CLYdqKPxblbI6QJSWVAgdNUtdGe4zfT
5zg8q+QoNYJq+Ora/UkD8MVEs6lHlgUIVEwwQI/9QbG8uBTxDawHnAsUbjtQDa98tIxCPO8UPVS7
aYd6+z4/MShXJQ5qKIUTe+qeutIp38i5k50snwi+3zXpzhySLX4Dt0uaVgNJTIoj0P18gPpR+Ib+
xV8fL0SHol/pda6+Nd3JHd8tv3XVw6S7zUYT/IavBwufK13+Bm4TIQ885HWIdWjBV+Hlvas/Dcd6
2+2Sz/JndFZB3OmjcK/4tw/Ieji6sJ3bURklo1GXwIVIliU5yLUcmx35FfxqVQfVcHlDnPITfR0P
DI3zpp+L6o+rh2eBP+/4xQkNNC1N7Rj4+vPJBkXHe3DXJz6+vbyBCNtTewyeyD1oZsLP24aLcLmL
PTFqphsU3xxk5jHyI9ppknyhuK8A5esJsrDOTDGPMKiwLq4+k+AIsYg06ZypFLxN5x97Y/N8Xf0L
GKLXgZrY8yKCFDiLzH9UvCEgS+HI6u8pkvGskZGjFrUHrzqjP5/uiwVjgarRqYq6Eagt+yUFmpel
oJ3JQHD3YiBHGteb21/syh+BynlOjIL8Cx3mNj/uPzHbSGUJZO1JUXuQU23NLSOl4Dx8VZkulnIm
jCZzKwmq/XiCcI8DiFKGUT4LBIKydvS1E4iV96pHjyiC42E0wSNE3uA6BXVRO6Rb78fBtfzDbUuv
M9bcj+CcYmyCJEKbhR7HLVhdoYn+aR8Drz7F+2Jvn0Cc9Sv954446QPzLEFofRV0cNCcL8SQT1Sl
1ay0Z4zOAIZJtRfcYdfuloOYD81i36hlZXXWLKwNaiRkarTv35ON8e2nfrAeph1E0c/NXfw9Pxcv
zf30iUJtqLmKHwhe/7Nfu/WdOb9nTghMZRU/AiS2ZfKYyBtF3eX5XQGFEMHXFC0p5+LCTKbQfAKU
6WTfMFNlDA77zF/vujfpt7XT0CTgm4+3MVchoSoOcSfQuiKGvFzilA50tMaZNUUBE3JruywShI0r
rJNf9ED/QvBfMY5lKk2AKDJPecDAQ75tPMkxH17QDvMTM9W/jZf3ypFst/Lzben1zLHAQL2JP437
9phIglW+8rTYVAZYizSwdmnQJeGKPGmfmExlKpRllAPpD1TzR+t3oYti8hWzEYqDFBB/h3jaVSuQ
nuXtGMs2Nm8SFxu7DbsdRVPB5JhUN0LPtCPrFMt5dB/aUVt4VZGX932fZc/xpMaHLCd5sQ2gHpA4
ZYkkLzGC7JlIVnlHkgEq3kQbStBo6dDFrfu+DpykAPOmb8TxSMDvGevPYLRL0DJYE2Of1DUadqRM
kUSPxasLBTJAmJ7HqwDsRdBA4bxgMKZhUFWwUk112R97GrhaXUv7vpkBywZEyKTXtvrY9luUsv96
MHCGt0yQJ2H0SkZb2eX2zc2+j1OGuywmpNw0Zhp+WKPKkLCpRGOm17cKoGb+GNS6QHllcJYOdqIk
NIESRtaiO9BUaLyPmGEhlzv0gi26BoUvN8vE2SpBtv/SqoSpUtFn4HOORlYfC8tgZ5I01qfF1HgQ
YF0X8TDtaGDcGTxUBCw5PJHkgOHZvmYlrimXvtgPxW7wdMVrM2gg1YmT3mFUYpPehVvL0/3MhyN6
p1tR5nrF4IvfwDk+JW2bPuzxG7rkTtffIvNbClK6255OhMEt6pjKYVtYwJjoQ9A+VNEmiZ9vQ1w7
04ul5BPw1TDVjTQBQpvGjaJkO8Q83t9DgMcIk9n4Cwx3s5WLK9HsNVqC7RvPHDBwxob52NNUYMV1
QvJr/vUPBuewuwZMm40EjNLPIj95zF+tO3lPQl852NvIUZgziT7O2sotzeLOcR2bEZjeAJlNlWOD
obYTBL7Xbb+cUdwWC5FILqQZoboznyOXVKhW6E+aZzj5pvdqPN6sB/NAXVn0Xpv/x5fxwzxN/Gc1
uX0ngc/KHqIK1ILn7HHuI3Ctb/qRPMautTd9dNRs7DflrTsFrqjlaxVZI2CtRO1LARHV5V4x9A5a
SSWQjSJ2NPqSfBRm6uiDh4KvPHze3pgrFwHIDMC0O0u4IPDmwOBe7KytGohiKA9jN/MkoVcudAcD
GnvbMcCso2jEYO1AY2kxro3uGkjccw65TaLCZgV0hylCP3k45MkPDG/ftuo6WADCAmPet4vjVqmV
BOpdYEjUiX939bscekkkOnBXrbVzHR7JOzDRQKMQxYxLlFpvLKJrA3WDV/nAno15W5BNaaG6Mwqe
0Suf6QKKMyjqSTBUEuh8MAIiGYmTR88GCCkj21EMJEHdchJU6VZWEEcLrKm6BUI5hZ9ezPTORpcw
aPAZeyjV3kk1ZHbREsVEPTGrQOB6Qm+HihFwvqUhJEZp0rRD5QRz9WOsODZIpUFY4Nda+XR7V6x4
KxmV3f+F4h/rAdMKeWoANc4ETDV9GFv27TbEyubGjpj1XcHvbF+9YUstR0zHANF3oZcH6mOKfFOU
ippn1nw9KuNQKVVnaltYdbn1WvRH9GE25hi72LTTU5wdpeQtJHsduhwxejLK4zS4fXLPskcQP922
8TqlN2tIqvhWOgiIVATjl+BGo5tpFGi5S84oqyGjdGft/XSbbpF7HZ1xY58lvGOhmdI6r9I2EJzt
ta+IfJ6M+iHe8IR/+siSZHZxqueugjnUvMWRiDe3DVz7iBhwn1sA0LUBGrJL+/RWLwIDTwuQhbzp
xWEiZ2GoeE1IMq+hBupq5DzAYM2rwGlxNxq5YuBtqh/T3rMduumc4RyfpnOD5gZp84Psyt1tu8ja
WQNJNlROLCieXA0ZTkwvGr2EYblTO+3ho/abxMHQCAjdWid3HjqPbO17NDDdB7sKUjP73E0hLeSE
brgR/ZjrxOS8AosfQy5XOZ3yimU1fgwaHhTbQdoscNFz4DSPyQbPSfnDfIJ4NR5IsXv/S7AQ8/+b
u9wvsDnP3WIWQgH1A5SvPtLf48FTQr90tMf220/r17QddugB2fV3hukkZ3NbFI7iCvmtVjfZwvx5
my+uqLbUElbN36Lw7Wf1o3NQ1DrpW2w6d/Cl05mcmSDff90PAT1wuCS8o7G1VRBKc5C47PuwKqA0
22xB9zv69Ql5r4e69tPHQQC2Yt78SrcgrzmrkPMyl2OYFtVUoSDepzs5l5xp2sUQM739HVdcAfT6
0K4DL4jQmr+ALb0oY2Yp2EKj4mJqEIzDAoTrtD3C9Xk4G5cgQhbIdl+uWQBVrZoWJgR07utt9K71
TnBHWkd+fkw/Ij9MdkhI1M5ts9aOxgXofI4Xe4NIUU6tHKC9W2/DneJYiH939Tf2bp7IjjyA46ba
RKf8qMwqBQLwlVAD2tGgQEU/o0EQ/12Cm/Y0sCC3IJrhBdvylOytQ6g5wyd5RFh4pm+xp+/jb+l7
/Jxsm2+3wVccFEhsIf9kolsO0NwoQl5C5yAKIsSG9BRE93F5Mu3fPRH4wZVtMzPCG6BuNpDk+brf
FstrpTFtUoqxxb58U7QPI/v7vY88g4pctoUm36uUA63bZgTJNgXtUen0qUfoA6Zpb6/UylfC+0DF
zgdBj4q78PIrkSzQjL6bH3sYjstfemtbmKA23Mv6UwDGRUlYaV3zHqAahP+ARiZmD/nxjTjvRtD+
jtRtmm3vg67rh9151EnAvi56Aa2dugss7gBI6BAiUQUsTB7n9/nJ+hVtDK/dkA15cMEBf5I/ZdFL
c2VXXGByIZVSlNB+VYBZ+BEkQQpckZGXwh2rp+i+cQ5WKDrmKz7yAnF+CC72oSQrGHpuIUho4gL+
Kb+lods44350as/2g2fFzQ7tXqRAMpvBXX0XoNzG6WtSgClyNtN+nqQjxpZ6w1Wb3KFosby9R9ei
1CUWn1gp8k43mgFYeIbVPkSSUGt2tWd6TLxH81w/h95twNUFBXsCdikciMLniEG7SeHVZDjLdnQn
XDeJ9lKi9e4vUWZFnplpDOMhIAHkCaJlOZAnPFLQwtekoKX2mILBWBGr2ZUpHAi3N0oGIo1gAIge
QCkL+sAq3dYiR3W15WfRH4inqHiGYyKLf+TJSj8YwwDVn4Rgs6teHzLBFrhy6F8IwIDezSwuwmXt
m5YxsJ+DdG4obY+WnmU/KRmaJz7/+pMgAoCYCLriTZlo/C1dVAzvSAaVJEzAZ+WACY738K+fBZB6
0UCSpMj46niAcLZIdRHplQnicxqpZ7XtPJ0qWxIK/NDKh79AIZdOYcz6oE2CGUVN95jr3Spx+6Ca
9fbvV0ybGddQU9GQhufcQDcgKW9M4FbvMv2uGdSTaWImOG//A4yOHDFBryeYevma7jhJxKh0lMVr
yFwjoJlFoiUR6/Z8Fi5cGj4M1OVwC0JOGeoo3G1BipIio29ATVnXN70d+6Da3/ah4dVZ8jRIvRdF
osz31fXLQXKXRWJhgG9oTBDuxxoa0/2Y/QiDxksHZOyyjVZtoc95+4Nd+W1kjVHAQBgKwSoIVXJb
3JwKg+kNKqqWVSOoxtOkZ+B4YFtjsp66IBfESNfdhDMeIl4ktsC6gOzW5T6MArUN2hw6HX1QbtvM
Z8Yht7cF2vDN1zR9U5RzFH3YoaAyvmYl5qI0DSkNBE+8MBeiqj7OKyRb1eoQRm4xNE4dH+sB8s6d
IMO74ppQ3UOcTWa9MTyKLg0kNM2msgAUguB9rgZ3bZZi9rX83drN+fa3W4MiCAgx+YVbA5fTJZQG
Xvpe77BbdKOTMTrO2pMVjc0dq0vJacLxP3gqCLxg2gSsNMZc+rrE6wkaCwOCA1ERw8fEg2OZKEeK
EjFr3woKTohykYzBQKd6iWLb6YjdgxpioaQmZmdC00FX6zlWMg3tE8VmpPTj9jquI6qzbfPtztfy
SrPqsqq05t4N/Z9sBDGfVjpTWNVOYqWbWthILsKb789FgFYPdVOYEfBYHv+Wo8at6XAYoKiO4ZSz
UYnipRXXD977P+ZxR3zEO7PMUiyoRfsNk14UQ98UIu3oVRC8fsCuN5OK8u2gtBhtKPfChiEl+1I9
N+gONpT07+99kyxQuJUL87ZKk7mXZ4jIRq6Cj7YpT+r0M4wrQSfEmj0otsIp4n4Btzm319UJvCFT
MsITd09Zb7uhJDmRyPmu3DBfU0gK/kDFnL/6tUQbqwDCehgjVLxIfpfj9wBVVhrU5zL+kZsCf7EK
B95VS5VBogV54Mt9Nw6RLGtsvjUndjDTu0z9VaH11PiH9eG+U59vn6qVKNCEVA2CAAQ2WEXO01dy
38p1h4gjte2fEkhWVRoLXsRrDhDhmYqSD8K0q2kuHCJZIzV8LdI4e7mlXtuP31HTQAeiLrgn1/YD
ojQTpaW55M8XtGKlxBvORNtKYu4w1+hk8m4egL+9ZNfpW9yOSxTu8jC0OKd2CYOaTMt/SZNuHIJB
rR4h4ji+KtJk7lBdYVt0rWRIzpv1MWGolYNqI7EfiN13z0buk77b3/5Za18SS2wjdwPm3iuGhTZj
E80iDQk+O3hUY/Y4lK+3EVY/pAppbjgQvLH4YUYS6tQeqxkhLtP40Mm5kmz/h7TrWpJb17VfpCol
KrwqdJ6c7HlReca2cs76+rvoe46tZvM2y7619679MFUNgQRBEFhYmDQFnFNJRYJvXTSIMqU8kUi8
YcoJJmbKMKHzwxB0mha0BE4YnZNfRvltSbWHCvV09AHkm+vaXeY4mG1lDp4dzySIDBiPhAl72bg1
et9Y0NgQOUbilbWG9p5tK7pHeacdqCZc1RgIqqssuFORwsZcCJBNVdPtY0PbL3F/CrJpN8OVBU1/
SPXGu66oSCSzpkNpzEERQiRGVTmdbjiT9dkFXhYGPlCXRfwP/gzvS4KhUXhkXnRWDvM86KEEf9YV
8bY35S+FXB3KCjVZU73pZvAS5aZ/XUOe1WBorkaHS2LUNuvUonqZSGIj5DJRgNMXgI3z4qiXqLNY
RJCK44bKOG/Uf0Ig/ju3UNVMUlL2sNAApRstHdE1CbnhJkk/JxNsKrd18GSqG2FnMdfVwWJgMzrQ
RixrVQS47JLqFBLXmo5S5PdNl24CIYcPLwpCdv2/YliSqtaaQ8wDhRi5Cf2we5VQtKjLTTQvziDi
l+NtG8EwWaDDMD/tggA4JJKSqBggi8g/GDB52Ppu16PpSt0UYZhZur1uJNzzvvYtzNUXgiwOgC3s
ltFrt3HzWFpm6aTluM1IuFGX7Ou0oKkpvwOPkeBG5O0dEBCoSCBwRpKMsRmzHoogTGAzaU1SpyL6
T7vLD6gs14JIjHcnAJMGV/2/nAGMS4s7rSiXSUJ81M9fy9qOHG0WDQHm7hrB/Ag0v4BRQqPKruLk
pJ/yEdAjOmp1dtBs5JRJgqsehNlCmrgLzAU8NN76SPHAjVDi6nNRVinNy7gAzmd0naUcOlsLsxsE
m9XkYGyobWyjIWktxxjV9FbvSPSoRmp/tPomEuRpLnXGcw6eBV+CFIrFlqGJNpKxQhTgopLhj4Yz
ByBe74hTFI/XjfTy+EGQheqTDsQ6+tIZjbVhJL1mI9MftKfCeJ8w3igrdniqAlEmCGsujfJcFNV5
tY+YZVhp4EkswIoJxn3bt0uEUaIQQiSEMciBkLZWKBQuR/9z+2FLg5MSQSDEkwEsE7wi8iXorWNO
V2wNjTyFgMuA8NYzsmGXm9lGk0RJEo4YQK9xo1nIImio5p+v16wgXKgU5JuL1vwGqpGtGcB/hFX4
1zEt3h1/5LBDBDQJ6bBRQ6HAyDFEoJI2rTT5AVEE7pCrjo2e7F9EFYA1nasj2ajwtLWBVZuDwZWt
0nJsoyycrheNOeI4XgyPRKCKvB0yPYB1n4sK6wZnOLNB2ofZI7nlWyYaZ26sMvas5t2ooo2l1O4i
wpBfhj203IeXHJK4aP1gyZ2MuI2SIIZUK8ueq6Z5VSvc0jIwKnLROkTCOJbQ9q8fX46fUAAQM+jI
XQNZSMZGBi1Msn6JSzcw5c2gfWTzuF0Qa81ERJ5Pf+k8DQpD/COJtRLwcITtNEFSZ70Qy8YV6ksB
8ZfpnaDnuPNrUfng0l7giwGTQcrdNC/xziSuQPKMWrWbNt0LUgqYEKAmXqFVomFnHHOBBDrqHY4f
TpCFz4LzJsJsJ0RzyAQcNCsB8XxY+0EbvQfD+H3BaEL09LhqWdwryAhd30DRsjKnIuvKAFh5LGvU
1o45Ioy7TcaNob7FpuW30hfTENzYXIsB07NhYyjJZQzUm3pPpjYtXcUAmip6mNTZkwNnMAVxK+80
APb5HzkoJZyfwQZT9KrAgGJgH0Hm+k23FzdIXIl8ye03SxLx+F8GIgpEERsHn95lLPOIiTbkKGzg
LGvjqIIMQwv/vjCn0MGtiB1RBaBh1blCU50h0dDDf1WWKqPPGX2GaZfbTm1WheBU85RB7hgMTL+8
CVsMR0UtkzLVBPA5rBxC7oUh1a+omjnNxEZRi4JL0aLBBjp9I6dpE8BXTaQtnCogRzMn3Uaak7tI
lu7yVieHQB1PiiQdLKvZS2r5UtfLTaWGoScV8DVtdI8ako5YdjiUKqYpS4jIQlkbNtcPyK8+wItP
xVRlWnZFNMRCOMdmAIgujUpMPTU2lZLv5AgIWEP2qsF24ylC/1XgytNnuBAvUULXHv4aU0xLBRrG
0iBXhoQZWzZoqwAVyBlj5UrlEA6mEzaPqiKaK37p7qgQWwFABcl8ky2Z5Vle59UcwhHACQWtvDVU
PC2L3fXV/FUUZ1YTHMQqAXQKd8bFjLk205dEtXEspw3ZSLcfk5d/A58kWFnq1tnOn83bIwW9F8dT
etc42euT9BwdqnfTE4JML2NtKIy3M15+JlpM2LC+T+pC0VIoXE6pX/Qv5kzboLppt4Ccrml6bw6a
R6VqLIcI51tyFxuvTiodMRw7xB1hd63FBLL1xP42T507Vcoxi0QwZ845hop/xLARb9FgrHYPMXGJ
SlNm3HZR/PX6hnLuD1qcRDICjWsEc23PvZJVV0uaS9hPo3nUg9uh+KIB5Dg9Wu0XXd/1gSBW5GQj
lDN51O2vgvhuxizkOU5KzNDxyuY2nTGqyJ0Ub1wOuvRua043vkiDwGo5CVFIpQkQQgFVNtvRlQ6V
XYOaHFPpd1K3tR5kv3TVr3gPGZ7u5fthm35+v76uPAtZS2T01BBT5RVghijOyHezVh6mkNzF0pe/
l4LCHQC6wDojScfc/kZtUyq6vARL4+w33byvm9ZDE5ngLub5UBiIgmMPzDFYpam2612zx3TCdGrs
2l10mjbDHvwZrvJenvRPtMoLSp9CaYzZy4ocIEsOad0GPZ07Y4txXkfwnt9mDh7SovkEvEOm2UBS
y4i8AQNg1nBMrKhGPI9DBgp5rf2Bt+v1TbrEi8H/ryWo56tnmhXp5RwSQPOb7bsvKhjNZJRWHUPx
0hMGD7rfkD/++3odEC24cVSAafFausj7JWimHowWPkp+VshBU/0xE9kFtWL2NgCoAS1+Mh60CH3P
NQtIowbNNJZusU/urJtn47u6t2+Xg/yUeq4FpBj64kDE511fUN7ZArjQgPsFuhCui5GazlEJAAB8
Vt54RWM4oYYMhyhtdMm4h21bi6GGszL6uQjNqKkGOI27cnYGDxFh6VrPwNemW/OmPDWvxq4+2vtF
4Dp+Ufldruof/ZjTRiq00lQ59FO37xMEL3fFaYTX2mhPyP/9qE41sH8DBo8DbIvK+Zt08Pvezb7N
3uyQvRAKz7si1uvAHEdDSoxQNvA5XeuTnfkEopKj4VW++lSVXruZfNvTd/UpvkvfXJDyXd9rrnCA
wFDYhJXhBXm+CaFhlTZSnjidxrHPtnmLdu/xIY28IvjRjF4uGtTLsWigzdAwhYcjBiOyUUU2NI1u
p13larEM5CN4qUfMzLiPrdjJkhitD4ILkWPLJlpyAPEAjynacqj+KyOT5oHUyAaVblqAI6izPocQ
oaqm/nUvJG4+JHOBQaPPAqTjz+UUmlIFUSzT53cjHZZR7VCSJiI+5UvqCIgBpgN1BiwgIm7maCaR
GRo5CIpd48V6N0+dZwJVGdzbsQOE7OT23nLA2CjpxtpgGtt1S+G52TPZzHmtk2au+xqyVbf9mb82
p+xeO+a1Y8FI7QoUOhrosl/kt+ti6a8yh/VMKnNYrbSGwWSQ2ubHaXgt/3rEA11R5E1g/RhYJbMY
RRUk3CXgOKUrNX4lo0CUAk7yrLQnzOlTw+0sak7kxUpnApnbqgIhTldVVODR2HYn5WQel6PtSz9a
b/bQAScf2931JeSccWRqaAYKiS/Kn3Bum8AUkrGTYZtmOR16e9qi+ucY9k/N/MA70wkUcwsCJcHk
NO6+gXrZREVaxpuM2bdxKOoxxbMUIXy3M8PxNpd077peXIuEWgr4NbB/Ovvw03stKgn+wRAGINL1
1yzex/JNhyxG7zbDiwqKoeVexYMw/pb12wHBlSjy5Wm5/gJmM1OCsZ11oeNMBIt00MxevdNr8nld
z0ufqQL7BweNsQmoGGn0I1Y+LJdIEE5tW6HJ5UkuUIw+dKBx0u8k+aDrP67LorZwftzOZTHbBsiC
VObUP8/9N1PfgkMzmU5KfGMngs2jP3QuCCiN1d4xnqzRUgXWgb0DhZsv4f/t0O3NWHS/0cuTFUOx
IGiTBHoSYdT52s02qEAnm/plvCK7ynIVjGRQ4ru6LDfXV46n0ErSryzmapdIs8RxlCsl2N2XXa6D
f8FO/GU0Hq+L4SkEgiRABlBPR8GNWbcsVeqkR7kJkxDyO9MOP6YmvpGRekHLn+Du5EVolIKZoHpo
ot+EXTyA7PNMCyFLTapj34f3y2xsTTAhIn2xSdNuJ2v3CrrTs1p17OlWVZ4wZ/IUtgT8zB9NmgpU
5z1u19/DLnFXI8vd9viehQRv5aD4eqMcMLD6kKTRfYtCQgZAvol0BbAIkTMVf30OEUWgcQiveBVR
OetHx0Gd07EDSr5obSfH0C3FBX8T2BXdXMKj/uv1jebYE+Z4IKUNYLOCtj0moliMsJnzCmO+imXC
9JLtnH1bBoGTFslg3BcJyjSzg6jCKITCWYJtMYdeLaRI4pjsmSaMyYZ1NclKC010zNrtvkro8M68
KPGvr5dICuMlo8ruO72HLsbsFiFQc3vkH1Xr+boU/orhja6Bpgf1CMafWMqSmDDDCtOoQaqh72w0
0M62wJXwVfkthDC5+WjqR3lp6NZLN4V+l5u7ZHanXgBCuLxWYM5IYKOFHDw8wNSeu8a6MINkMrFg
Ugvaw7HbV1p96vUqc4ZMdUcl2KqjqOrAWz5aAUB3HMJkdJKdy8wSM23svKiAY8cEstk+YdrV1u6U
l+u7RPea8foWwjr0MFoUA83C1zHhIcGwvBq2YKg384Iu3uDjuoTLe5KmuRBRgbQOnD9sMREM9b3a
aHhXmFace+MQgTU+GnNfaYv3cU56+MUwF/i/yw07v5up2axuGFo07fUSd3MHdgHrNgle7ABt/o9l
cZpUARSfU3QDJg3MQijQ2kir6/RjVsJsGS3+KVor3Ci29mX0JmvETfLZNUxw5hVwR9OnHGZPgS2K
6i5XVsW4CeTaAHgA4o+t3i8IdzpbR3zcxd5gf9U1P+gPo/7ey+7fbiEEIc1Omyjh1tnbLQ4UrW9L
RKhV/2UyvgbNPuxfG/WwiEioLq3xTBB7bWFonEmyEZGB0nwBd4IzTdvrmlwG+CqSa4BMIcFm4LVL
T91qr1p9WMquMxBLTceluzeKrRS9NeGuHo+VegxbQQKRt0NrcYwdlqCp7Zse4rJqdmd5v8zNNojf
pWnXJSKsLVcWqB4A+gdyGACYc9WGBXNs4E9w5cuvnZXsdLI8lFrjS03vAK4iiHgu3RPlhqS4eAuz
IEGudS6NSF0SlvQ+HMfcMc3NaL0ElX99sy6dO5WB7isbdT2M2mVukDIZrLkcU0Tz5Q8yP9bJKZoB
hRSkDnk2h4YoPPsAhQbSglk3RanzQjOpFOXBCGKk/R+uq8F1Rrg68LL75f+YperluiqqOqncsvCM
6kUNPkP9Tkv2OSj3U1GulWcFOKO/hTHOCLndqO8zXIgWBgTH6Z6YD4RUjinvW9H7nGcCaF7A4wRw
eKRcme3pRmssSISFq2uwYzRbG5zSBNOer68eVwrm6oDFBZEk7qpzQ4uakqBKm1WuLT3MduWo9qNk
imYt8CwNgcpvIcyqWfUowdNCyILDWe7b+HNRDjImqlzXhbs5KOkjKkbK+IJTtaiq1kxjiLFScszB
0LJDVqF19HB6NzFWUg2DXHCEuBIJqpJwdzLaFpg9ikhUEDnA3RTk32kg0ZpuLe2lsfK6cntdOe4a
/hYF+Mn5Rg160bVJWcIc5l2b7mvwXNoEwatADNceVmKY42oEpO77EWKCzDeGr330WMWv1zXhLhrq
JCYKWqZ5AcO2k0hvAKKvXFV9GJJNRw6yHQCr6RoiwDdXGTgfGR1G8A5sP24ELqdRy6HM2Mabatbc
BNj9SZ8F9zd3a1Zi6N9Xt16Wj5aRUDFpD+bwBMO3/FkxnK78B1dKm0v/qw5d2JUc8PVlqpJCTkOi
vdZbr8US/sv2r0QwJxXJ47BAwQUjncNHgql09t0yCQI6/vb/0YI5M61u9zWhhtwq6SbCfKF0W4cg
q9RLZxAmDqi5nsffiFT/6MM+YEAtOra1DmF9EYG8bqQtestWIu9Gb3mdmfvDomP+QJ+A7XnYpYv9
/1tPNmowTPRQ1yHkw7326vOgb4NWlPEXWDlRz81CzcBDZVWQkTW2Z0aYMWg7pgiTK7BxtuOmNsoR
U8chRAk9u/MHa0PUgylKXXFtA/2+wNgh12MZ9O8rC9fkOYqUCVLG6jMonHr2h+wBwwFcEwTO170Q
J2cL01jJYkw9UsZ4MgfIUrfKpj/Et+Vt+YIq185cHBDNIHi473fmX7/aqVA0R2GxcEGxhLeRbrZ4
5FRwr/KzBoLM/Icp8uD0uy9MfiWCBmSrNUzCrNOsAHoZxatVfEzKt9R2B+vJGlUH2GDBKnIP2Eoa
Nc6VtCDqMiWroVAFeiqMuf9aHBvHvJG2sWdvte/XpfHN48/qMY7WHDCNb9Txmm4wG1iLey+aJpBs
OCP5KMnrdVmX9HJ4+q23irHFtJta0kYQJs+73Jfd+FV3Mansdjg0u3Rvv0iO7Q9+d5C22rZ5jD0M
Lrj+BaKNZAy0DcNBrkssbdSQHUAFw/SG+RhbRfuqVjeD+g8vjrW6jFsG/C9tQh3S1EL/wJDF2AH4
aTM3yv66Vpzc6dm6/gKerSwGjVAVAIVY1y70m+CZFJ4JJNKS7KbeK41dGeMOjXaBbAqWkypw5Vyw
wM9FmSJSgZ3DDZr0dbCTvT09k4DKRLu9nYCNLHHr5l8eJ3+Oh8b45jJY2ihMIbQfm00OMrV6dMFf
oLZfxxzDfEZBYph7FazEMQlO9GHVqUzdS9GjUQlEF01XPWaSKdBKtJSMi1GljixDDjFy+UkSt+oO
Zh8g+7iLRnfG2FvR+0GkFuNkwqyKpEmDvGC+MbvbsnxW66frZkk/+Zp1MK5lqLOqtqmIZXya5g9t
FkQ93DTW6nxdoIKtIDSSAQKsqXtdZulRsROnUqIH8Gf6s0GOcXFXZehFzA3RibsEUJ6fOMaRNJZa
y0kM0Zjb+qrl/SnJwiNGfh8yPT40tuwuGINTKoZPJllwP/B9GKJ8E88jSnN2fj0U4O7otQ6XUSLp
biZ/ykm0jfJloyyBlzfJDehEBDkhrq0ggECrEh7NoAw5l6ihFXHKEnriyOgb9egXig72MxEcn3sV
rcQwB1vvrcZOZqxpFw+b3LLcZozvhlj1cu1HZItocjgFMGzhqvLKaGXg5RfrOTKuwbsUOXRshbGv
b5pdCLacPW6gQzI5ytdkL6rYc/dvJZdR02g6bQDjBMK+DpPr89S1+22HcQPy4qjlWzoIfDR/Vf8U
mBn/pZNkaVUJBeagfJWA57Xe2tJb2o0mult54SzNyIMFwDBBQcFc7sRoSb8AfOVivMR+kuwjDv9D
0hg3QxSJTIXnLdeymOOHqQlFKRc4A5OabqPQG8uHftkhq+PbkoMptuAAtv5hHdci6Set7lg9D6s6
i6Fem/3MraPU/5y6F5DluhHGrV13nDwLoY9rDAEBMhUVwnNRTT90UwZ+LXdJN2YAzot31ToFc7lR
Vc8KhZR8PF+2FscYZF6aWtW3EFcjIjL1fRapjmQ9WEAZLfbJKv0q/9EbhkBJrrmslGTtMso6s9Lo
FgLRNG2HEq8DAFYMESUkz3mttWMuVq1ED3eHPJZbju+p7MrRfSqi8OZddDQ/jxl8KBtezH5HkagP
jRr+sbTK26EKHhEvCC4ckQjmLi1KqbLKrkF4UAUnVHb8uhU9FLkLRTtRQf5MOWQYA0dSqY4LC45C
Q9uyEn1t5clJRKyr3IP7W8hFZxISYbHVTnB+5jy/L91zbEf7GAnf6aOVnpJYebBA3nn9NHGXDoBQ
FHVNG60sTKRTAFJhBS12J53fG/te/3sWCxTTVr/PbM0kF/Mg0QAxNoydZcd3UQrEQFhKfjD/S+4D
rLsWMArAImoas0dGNMQjeFCwR6CycEJTyp247w51JKqf8Y3htyCdSY325pSpKYEgucKTonr7335h
gUvluoA/2rBxhYy4yYzx0gUCH4wAmWOBd6d/iSPBM4wDrMQOgRQb2wRgDegczv0pKt6qNQCO7M4P
4PsIHrzpszyAaj/Y5PviLdxOh2I7e+k+cLKDCAHM9eUr2YxzLaS2my0NOs60mybMIjfKYzSWTbG7
2JgmlWa7Ea+l6ybPufPBZojuaFD8A5Z/gSMqSBKhvw2I6wyz6D19AHWX05SeZL9eF8R7eQLBDgIg
wG8pRwZzuFIwgRm5YQMJSHpfn/OtlC2bIEUje7PsOv0HQAG3BAm0ZDZOCRGhHHh6Ai4FrDGllcD/
zzfWWOSxGBNghvS+xgTwTC18ZUxtp0/LzsUhKjw5AmXkdZ05/gQNaegOAAIB3Ygs+FEt+mIOFBTH
sgAzeezlY5xBvXBdBgdIiqETGs1K/xpuxKbZh4W0Rt6jUmXM+n0+AJYFad3RUqziIM0znteTdI+8
lHlUEH+46pJ8A7sGAFzGkDpxiOFZyd8T+NFPApgd7EAgR2AL0dWsyvmkQe+BfJL6KQ1TD4OesOqz
Exi2wGlz/M+ZMMap9igDy5UBYVM4AbokkdlVjYY4UjR/XF9qzo0ESaik4mWDxwd7VooayQq7RVzX
zEOKCYwI/7M4ljxllvb1HJNNk9mKA8K4H91UPl+XzdMSXE4YuIDqGmIHxjEVUWB1gKzDAZrRvgjB
DVQgAdeL+nNFYlTmmCjFvJQmVARat1FzR+9DZxQ1anKc+dk60mOzio+7Yu7B6YhKobQYLnqBTdWr
Os3XS//6mvHO/Hq/qLIrOXOCRGWLkdFuOLe3JqLGGtOvqsaVwGs+imbc8oyDgBKY0rWhu4l1b1G3
NGo2Qam+bQe31lSQgMrG9FoW6H+T9eJ7nGECSNkMyYvc9Lng3c1bUqAZLbTfoaka7NznqnYT6Mz7
SQIcdKkaJ1ma7p50be3FpGjdZZl6gTze0oJAgVAKMAwRYAkNwF0whHoKbWuQUQz9q90e+mCnhDdx
JzjevNQNOlB/i2IZDZYy10msw7/pEwkchQzuXEZfSGe4qRq8pX2zB+z1c67U/SyLHqq/CvBMYkpZ
Hzvm6bGk9hKG9OlB7vLb7K7b2E7s3xcbUJIumLlIyxTtx3ADAi0iYpflhANnoplTUgxGbcS0eEbm
e0V11eGhax/V9JQjIS4aECySxZhPNtTKMrWQFU7jqegNp8H0aX1o/SGJ7pPBxgzWQbCvPJHrbWUd
WkuQYEduEWiy5H5QwJhClDupbNx0QP/hYprOQKT76w6Bd0romCuwgSnIUbGvZSuprWqkcIse/xqy
KwUvSpx6s2jsMFe3lRzGi6KK3w6JBjlWMHo3hVcW6Hev76V0Y6kCH8cVhVsBKHAw5gJIf37wTalP
e43AYZcgvg4xnhMErHXndY2yI/rRErUicsXRuBhriJuQBcsFpMrJrxJhL4fxrl4MBSx5QHvNeTnf
2rmteFkc3FTZ+Pe0DuiCR9MDeIjxZr1Aymg1OiDjGcFxld9RRkcM6JPr7XXz4Cq3kkH/vrovkrTQ
AnmEjCkxP7ohPQZx7OJF+IQAeo8mRUeTRET8PJEm5q6Bfxc83BccRUM+1tZC0cqj8ixJrh1+NZd9
Oz7nKBcKk0W8K2otjPEoZa8GkYlUNOq5iRsN3/UEM8R+zY/+liGvGYzHmPw1shyjo5ElANoEeUU0
rJ0vaRXFg5xQkZKybCalOyxdvOlHY3N95zi9zJCj0sY+GQsJqvlzOQsa0tqaBoHq2DuG9hTGKLqC
nQ7tEJ4afqLEhcyUhDGYuagXj7eoGAJAgaM4DoTtzU3kBE0nFc66jGqoZMV+Hr/I5mtvHELzsdBi
QGsEoSDPi/2ixUPjHx2vQ79oZaZgKgiTVsKaKpH61IPsos9VP0KTYVOIuJK4l+9KFovgsKYI0KcU
66qn3yPMcMgxC8cFQO+lCWM/Lsq92k21I1f2nSWHr9c3lRdjUKJsQCRB535RrUcRbWh7GRe/nYHr
Ini0EVIBLOfYUugWlQDdIxLGnI1lQZdmokDYoH3a4VbtMi9L3uran9DOeF0v+lNsTLHWi7lsm6UF
qQvFZA7Kq5p9A4fRP/w+yvRAAqNRDL1B5/YRyl1oVTZ+v7XzJyUaPtRc8v5FhA0YEYawgYSbEVHJ
jWaXKNqBg97LwLgtV5EgPOBQ3+BEY87Mf0SwhJNFJedyliJ4N+/K2K1O0z7dzvf1F31jPBnOt+on
poX7pd/61lYaHW1/XUG6Bxd7BEgxHa5tgn2H9SdBN4wJcsGuKXcuKZy5xeQKUdcgz/lT3PJ/hTBh
AnjMNauhZRDNfqnNfZ556mKhKVlz8+ku/7yuEdfqVsKYSBZUmnNNCghTJ8lRwOmni4JI7pqBRBqQ
aXA8XfQ+o9ASm2qD7OYcAn8Huh9MbstelKQV2DdfDggX4BRAJ83uDYYr4rBSlJxlReNWxgvHT9F4
4SlKK8qOcXfIxsAFOFoEjewzR5KTFNPp4P5sufE745Bg7lX3g1SpIxfPWvD491tE6b7Q7gDAxwW3
kL1gREVhwuSr+a1DklMSJcF4K/dHANogzz3DXC9WnlkQYIzfTChRm4dIdGWIZDAnJ0KVuy0SyJiN
jZ08aOQWgfb1deJdgGs1mHNTyb2MKhREjMMpSkB8u696TziATaQIc2AIpgipvQYpjdZu8jrdzED2
5V3jX1eGd/GsXpjsy92UVLsbqROgM9AtJ7JfUoCLU+OzsH9el8RV6E8KyaTLuoobErufEVpDUoVp
QgYmQeTGNmsFAR83HbnWh+q7klKjOXKuRizbEC8PxJKcsca1HSmeoacvg9J5kd1h42bUfsEKtHSD
U5TxJsuS26aeRB8jWlwmos/krC10+nzvD9Kd/TQ/YIYzptg6iunYW3kf7Gav8JMX6000254bOK2X
gbkhZ5206pxgsSfLfh3Roxsv5SYD4alZRodJ1x04ry34Ibwo/wcI4lnigDnlEd64vU7BomF8M00f
NQgTRx8EbDMoTpSn6zb1f+hpIe8F/luMkGL0bOqunGuKd0QHV7DPZi3fIGf4xczDfVJPCNaynrgp
SZ5K2z7I9Vxtrn8Ax0Pj8YTXE+5o9KixD9LBCiKtBM7KDcsIp/NzLC1Yl0vGrT4cEpFz46kLcboB
2AJS+qhlnFt3Vo+JbSRIH1iRdKsriItJh5xX7HaYbpaChnKODH+WW0ees911TTnH90w0c3wzvena
JoOmuXKTVH5WvxaBQATnuEAE0LEazTCjKelcu8KogniiAJCkfkh6T9L9xN4Ew7HTBHgsri6Y2ove
GmQrMUb4XNAwpwqJTSzjYOzU+RCVr8n4fH25uLqsRNB4aOWHMskI0yCGiCL2k/6mBiUo+HKXaWeL
Bi7QhWdiRTT2/VGGWbWlGe0prbAxIF7P48NcvU8hWis+rutDD9KFFLRY0VZwjG5lX9JZLg2tmi64
9DJHGRzbLb5pfn9SMTD3uiDeWxocZHi1g5MXzbm/eJNWK5eiOJ2VEbXtm/kQPs63MQgHpX24zyGt
F1VcOXHpWtoFIBVz4OVIklEjO0Xb5FSdok18Y53kTbhdtmTbCMeLcgWibd+mcyyBPmI8lpkWTbSY
UM/GBNUB9cduFBwjnnVjg/4j4QK5kKqxPSk9JMjS/YC52O0+D7x/2aSVDCbMsjBdZAwGyJgfFm++
zcAH8r3x503wFr1Lm39476ngvQOBEpwfZRw6P0xg+1OHhZamw1yeAJIENz/C8Ny5rhTvIK2ksJl+
s+o1uRrxgOj1L53u5uqxSN66ZXtdCu/GWEthVk4P8l6KYuiS2OBQx5Sq6ZglGyl5s7XbYnm4Loxn
CpSlA5luOsqAPUtWD5oMUBcBRT43KnJuRuuMSxX5JhpaBavHE2XBnBU6phhMeIzDqzRlweAxuKEy
3aG8OyfvvQh5zNsgy6ZdY+im19Bwe24G1TQOelsMwK9E3xvNs4pN3KLHWETWwoMKgC7otxzWEEL0
D6sjYG3gCvSVTehjyhKSavck8DNfOlUi2A935VbiGIuo0jgnDcgrXbkFFL4C6SqFiQtOrEgI82ix
O3tQ44beR+NTPe6y9jEJ939vbOtlY25VqcxCKwbK2VUIFMDsNTVCn77AzHjuE6EeoF8waOCKmcWS
ejzsEfXRcvvotUt3nGURdIl3QlFkR/rKBAs9/Oi5mRErGnIVTOJuhGE7VTC55VxuVWRuk9J+0KMP
S8sFK8cLFkAZTfuewEaBQQ7nEjs89MaQphTqCUz3Q+2o0iPJQofMkhMTAeGGSBhjCbUGaFum0Bdf
4ZdgFJynQ7skm1nB2J3NdYugK8UGDWu9GIugUEArpR2yw3Qrg24bc3+dIPHz3GuDDp0t9xKenNdF
cu18tZSMG2rGdJiHDu8/4G4PaWF/6cC9oemRCPfCMxLYCIpQmFYGaDtjJMOCp3go4bKYgI1W09fa
fLUBNTf3SrwLIsFDkr+Ov4Wxyciyy+fSVCGsCqPdmBXo1e93mM27j/XCkczlh2pMvWNJsqi7kOtx
/2jJMphEcjIaCe1gKYnl9PXLFKrOEt9gbIxg2y7HzYPYdrWeKmOVfQCnO1AVR7X6Fil648gtwV0y
n8xq8nNZ8xI5upusr7IReKX1gpBtm7Sq0xnjnVo9h5OOkmrsyBiJ+w8GRYcagFUYebgLUKYmZVpl
4mxORrhrW8QFcfezXhpBWMA9lagz/BrnQgf8nrsApQXQXpNwUxvycxs8ddpdU2yX7+H89g/qqAh5
FUrrf8HIMNr1INUL/Gea6O6M9IdtonNdBFXiarMKBhht6qzNo1qHFNlIH/AtboopuAE4z/KsPHSK
KPbg39greYz1LOWywJXhdkMSR3Ua+fsSvZdT7sq9vkHV82ZR5udAfjHbxjUy0XQj7iFZCWe8XDpJ
Q5aGuPdUOTta5CmXg6c0WjYmVvbvNw8jXPD2x1GRwQ5ybiRhnvaBVkJSWZ8wraypT5FoZhk3xQBA
JiyRUk6D0PhcRlyh7GFOMm4/67Ofn8PIdDDFDB3atz0MZkocNXmywLd5XTPetb6WSg1q9ejDA3e2
MaARHg5jtzrZNdAdcV0CZ5egEFJEgIdjdjoLkKoBX8Am4YDpk/qSanh8xVr40U8EcKVOhGPj2D8A
l7qCYoSCdwt7oY+zsRhdC/uXlO/gQfCMOd1LxexZpHW05PO6Zpwr70wYY/zmFCpqNEJYnh36qcEl
5IyjoD7JXb2VQoyNY6jjoikDUjMLQF6L+qJmjyl62SPp+3VdODfdmS7M9T22ktxW+NeN1ekFVAEb
swPeyK69xrJv5l57wUAl30hE5idaQvr3lfkZi2oPI+2wklDkNQAoyUvQue+v68ax8TPdmJNlWX2o
VA10C0GDklu1M3YiXJxID+YY9QBsTVkIPZJJO6I3B91FNhTJBH6IE/ycaUL/vlquCPM3S4wehzWY
W6M7Wd1malR6nhzS5W4psAn+uoGtFvTQiI/ZZ1+XKzmxWzh30NV6WnusY1HO6VfnPROoQqHfItgX
X1ZJmKosQQTZaDu0sfq6OznFUXq5le/+h7TvWnIcV6L8IkbQgsQrSMqVyvt+YbQFvfdfv4e1u7cl
iCHE7RsT81QzSiaQSCTSnDN88iP6ll/Qf3NbbgM/qVnyI/uTyD5i7RI7+wjh0rSa2llGQJAZClk3
MKodR8sF5pQN6hUgEnSai9IskYldd1V/VRe8R0h7pdUKSE0rizXGY5Z9luOxD0fGR4kTkWykLTgR
Y4ySplrSrgSEW8O0dRTZ033dffxVZvmCE8MsFEA6NHSRgJeGM7CR+0O8zZKFEA20L9tBxpQiWz3B
cUQoY45zBoEgusBU6zw/REPidpE3GN+ue4/1o/1XNcF7DDnN6kyFJJC+TB2yehrLNVk2dKnNXDsH
gv+ozLxpuwgBhjqhO9oj0Xudf2sxQ9ur3/LYm3TWy1DjZEYh+BKMaWKCwYRehvbWBd+kqUrZugkx
k1b14DUa8fstDb8r07AD1uN7W1qb69uzFjednl5HKHu1IIzr58W4S25iKHEDlLiGA4UXYN7hLcm9
XD9YMki/tWrnmVDBZUQ1GbOOwBHD0J195Ksl03b5TbSH/zB1t7pXXuBD8ta7ruxqNACocqDnW2j2
vsxhI/IJdIh1Bu5Fmbo3kKiwlZ82hoauS1q1jv9Iushl11qkZl0HSVONicu6YGXzL+fqRIKwhIVt
d5263GU1MNft/idIV7kMzW31vjyRIfpYp2ri2oBtWOknoc8zv0NrwpgCN99AB7lkyVZd0kJYZGPK
waJijVBTBrvC6DvOsP5oaKjWON7YHLvovlS21zdn9WidSBJckkrjrkvMxVs0T6rlWapPS5lHWjeA
v9oIHsngelTMA7QZFARMva8YrZ/rvla2rNLcoh7A3AhmELRbviXZZ9G7Qyc52bIvEBwUAFwRW7fQ
sil+EeMn5l6ur+LqnXWyioKDmlM6B9m4aJi/8eGJaiD0ewg6HFwva8AeV8pGGiQGQgVPZc15YObg
SHc5gCxt1Q1md+DATQzdXlaKkokSDhcZan3utMUWkThSlv36iKaPPjlYMpxqmSThiBmYoxvsZpE0
KGiUvomU0NUaRsafo6y5YtX7Ae4f/dJAEEYC8DzIqOYJEOBLeUB13pUWdHbkR2s9NLJ28NXTdSJG
PF16lDZ8ydTM9ndMrfXDkQSSvOKqaZ+IEA5X6/RaZy8vx8F5Dts/k7m/btoyFYSjY8UVAXA7VkrP
QSCVcE/ttkbw538TIpyfyaycoV/WSe8JiD8zgHJsDf7xPwkRb/esruMWeQK8S3EPxbo/KxazIxmG
pWS9xLRB3Rux2SxpLM1+Dc1vEd+mMgC+r0TqRYj3d88d4aCAs7JKk0UTW2N0B4BZ6/6b/gBepwft
rvLid4CZemnLTK85vvIWBM+sulEkLnX1sJ58g/AQqBx0IDtLzAfwDdfq36K+cuvimERHDZPG13du
1b2eyFrOwMmTQIn0MLEryOLl9wAspnOVvqmx4XWD6reUelWVbSySfV6XKl1mwUmEQZFruB4Rdm60
o4ZBYzZvwM31J3PjwSP7eVscg5vaz9/UzSP/0RzerstfjThOtBacR9tqJJ2XNzMfvpnlqwIyiL4m
m1TTUGAiDsuTJJIs9PKT1wxLcCZF2AeDswQ5bQkCpZDRwAc2IVNkk1uyQyI4FZvktTYuqunT3gEx
5fAupXSRiRBcSlvPpoo7H/ZJN/b4lKc/pKMNXyAzV5ZLvIUnAAEWdIYa8bFxi632FDG0yT0gCK1n
j99a21xzy3d9EzzF7+RdZcNOv+tc6r0a28zLZFkAicZi+aHKHWXq+NfmvaTdA22ezEhy2ayLwMTI
UubE20GwjzY1hkpdTsQ0dyyMd0nwignf62a/7lj+yhBsoyN6MGoOZETp9BplLYtGc5OMASvL4jM3
ZX0pq6cMDSmAcwTMP/JT576lqsGMlxkIOmyMMQElk9Fu09eRV5WHMN6rshr+eoYIhW8T7dkY+hLH
jDKSN9mYTcj0PjVv6NCGiURHDPZZLHsw7xpZUW71RJ+IE66KOsD86WRDvUj9NKeDU+3Dws2c/fU9
W4O3Ao/YX62E2wB4GLkzFNBK2TmPk6/eRgej8NL38lvNtH28jQ/Jg+UG/nWxq+Z4IlW4F6wkRZdJ
DqmtcUQ/ozq+h4pEs8VNXBxxTA1qKAAAPF58iQ11qpOMo6iRYjxZ3WmJ3wAjWB+9hm9Ne2Rz8v4P
Op0IFLx+3elKYijQKXUm/UgQErtBZ6EZR51kYF2ry3ciSjjNs1Mm8TijH7CjyeOch27E7Zt0lMx5
r1rgiRThPOs4ug3vIIWkW8cA/8JDpt5ZskGYNTRYNPD+3SjR3xMw0Ix0aW6cuYeJ9VStGQnvqtIf
izdQQzrRDcbqouCmb56mGLBDG/pPb2l7mcEEJtmCjX3uSgYTwNgDWQpgqEwZ49GavhGZd1y1xxMZ
wmoaaFUwLdQglvd6aHhZ9sNuv7ezrwW/KtOvZJAEq5t3Ik5Y1UbhrVoHUMk0P6zpp6a/EHojTbyt
vmHAzQf0MRMlNxE12JlSq8iXvWum0e2rH2EgscFVSz8RIKzaYIZmVNoQULfbJDsA4k9Karh2jyA9
BMzj5epCZf5884E+oIQOh6M1piJ/KsP2QC3048xdbB1ajNHdcRWkRbrZZLvrDmNti4CV4qBHENge
1gVCzJiPFs1HOAzyZNuP6EIc9ZtElkFZW0ED3CAG4FjQzyv2yoCFUimr0FiOl+4FwNzj1gx6eGN7
XZkVS0CfI4azUchB2kssLzRgBlAix0pdFdPvgE8LVAZcz38ghjmTItwbPa3ssSOQAqSXh7IEdnmV
bkC/89ygVENQq7mu1MragVTQABzUgtoGOohz0wDCcmo6o526dhf6Rd38NNrRJYoqKc2sijGQaDcW
dJcLFiYbJAfAzHFSt4/Lj7zH2IxWP1ApvtXaFoH5EUONMDbY3PIZJ48xOyKZZYZK6gZObvlOlcRP
Kgk/5oTHfmR0xywo75KYvBdo9mX9TG4DnhlMbeeKjUFF90ljyXDeFscqXNLLcK+Bb7Itgtnh80/K
rFKL5irMMHkbsgEUG8l8Z7Wulhwy+nJ9L1dOG5DQ0ICwICWqIL04F5VjED1skjhzMSGDIYqOB26Q
447WpiTATd0orawetrbe6Mb9v7QYoIoTXLAWZEptaE3mdv3YMzUmzbYti0YyTrEGU0IsDErj6AFJ
ABt7rpg6N0FdTCj9luFWVw997Yf0NlfcrNry1EPCYVurB1LWrDF/Bo4fmp9hvQ+6h0iGFbwGoHb2
JcISJzGPeDx2mZu8NctDqv5ReRVIYX932wQZyH14tB5C3/G7HbmTgSuuWZJuoUMMPZwgyhPxmfpe
B+7GYklLZ/9Ai5nlLdGYjfeqC+7TkC3Lf92iVkUuWI5A/cHJ/XownJyncLR5lWtZ5o7jhnYHMHXj
32+TpbulbKxrrcBFvnAj/58s4TVgRqSPiQlZEyD5s3CX9zFrIled79rZM4zHCQhHteJfV1BfOzOn
UgX/RwIeF82YAjEpSxbsvdGOb3WtaL4FgTPdOm1k3GsBsX4Hw+iUG952Tc5SogZ7rmr94zClOYqy
ugYubWVU91Tr695t6gbdF6XRabmbKlT7GTac+EPEcUW1mLAaWaob5S5IIv4a5uaUepXSYi4k6C1J
8WlNO1jMgpBsW5gfEx6QVoWuGsuBuSrx0ja9A9V2xN/oLBGzWL3o48A9DRw5C0gRwGc6P590SKtJ
A7Y6qNS1bT1qG6cJ/SkwJJu1aiIgrsIknA5OHDyIz+Vwi/TNUONOHCaAJvjZEFp/lL7uEjYFehxs
aNQFPhAu26cULtB2+xxzLIwnWSirUH61c4kqGypuTfRTA/hDbBqZp7i3jA7UIsYG4NPBXvOAvcdG
/6fmcTT1d4/cNw72xJSU6Q6LD/EeHOt+tgOm2n68mfx827HOf9aP1XPu/sNcN2bH//NxYruJoRWD
oiy8J7MFsnHjuaN7fGRobgf7Nu8l/d5rm38qTLCxgcNhKctKAEBE19mg1OpvDbgvT50SpZ/Xj+vF
fYO+RATh8IGgrMKgmGBoGggLoowXMADVeLen5rFB5PLfi9AtDW2QKmCHkAg5tzF1HLqRJhPirrIj
LoB5WlfhjSTqWiusn+2Q4OzKbLZJtuwQeaxDX7vRfcfr0dfBMNawye8CX/X+XNdLtk2Co5siJSmq
ZDFY/tSa+1LbBolk6dZALc60Eu5p0ypI2QyQYT9/RP68773kG8aC7o+a+zDvHgKWhcw8RhvD55vr
2kkXVHAN1kzrptIhuvtjv8wf/f0PYJZvgfJ9eMi2o5uUkh1cX85l7gmDdnCsgtXrpYHx6A6XcWr9
GfMHvbuRkjqvikDaQMXwMXCNvqKik8u3o0UcDTWCWdWatsmgMnRLoFwray9eG4gEchGlwFRZpmMd
wTL0tEv07ssyooJNk/mD5z+zLj3qDVzUlP6qNdvVzNi1smQ3gzeVJ9GDZPcWERfe9CRIFnYvSdVW
q43FOMFM54M99V2lyrCxKGadqzRWtoFlPqu1kzJVjW5GK1I+7Th9yrSO+ICnVCSGvHZtAt8TS4Jb
jeBlJPgAJx8SYwmkY+N3q/kDGg+reUdknRQyMYITCLq4GrQSYpLiLoi9MrjtYuyADKRqfYPBDI5G
JIIwTryeuyFNoqZKMpcndrzpQaYT0/gYT9ML7d7DPL2t086t1Oi9I8omT+e9pX9INnglA0GMk09Y
/n5iy5oWhzwz8Qk298IXp2RxyNI/k1/597rC3gePP2sTa/Z03w8sltxQa1HsQhq6gMjZDkb7zoX3
vMl600Jk2Zog0nuDsbGx2NbRr0zWxryq5okkwQEaOrjgyiWGrVvLo8lHGHYsGVUWIvkVdcO+DAZJ
1ePiRgQsPp58oEMFcxsG1gTdFD71tbHEr8iMjCxLxsmrO/MfyjdIrcDXoV8fyLAXB2KKzFZVc6wg
SrjJ64jagDp7EhtZaQ4EU6i6jOg7QDsQJ2EwNWKblYLoTuXALz2M01vnbOr56AB+HQR+mu3ZMkia
tbGgM5nLET2xSx4FoKikkKmDsbZIPA2upvzeG3dGsKl0byb3YeVO8ETKR6W7KdDXCtVrsz0p9rSQ
5WJW709A8Sz4u3jHA6P9/Gto3izZ2yW+LW44ZZb5OxgfQf2kBGzQn0kAUE5fAxFpfW8lN6hhBABU
qQ5d55fDZxr5RSy5VdcclIlhEEJBb0iBCSx8z1ggj5Li+WCpv+fmoyQ2wLsdQCtJpy5XJWG218Q4
pEEu8H9tGvCwJpDU+KlX7MwtwocN0BaPPVpCd9bmY2Daxr6PGL1TWLPtAKvCCvcz9AEm5TpsvNH8
ZJ/fOeC/YLv2Y0KQ0b/N24A9ll5wG/pv12117Wq2YKkmNVGVuwgSu6RpRsscEL7hzQfLmaMHRwYD
tC4DGGeagXcxXjzni99ETtFhjjtz88na2VZ1axfaTtEaiXNcSdoT+JAlsYIcKpzJuZghSQueUuRW
hianEZsHTb3vgSV+qNUq84y6VR/7Tu8O2dSqxJ2yMH+/vpbrrzrbho4YOoKRCVaGi1apkSbDI3UH
ApqOjT9G4ln1BnP+OTMkocbaqoIwGIRBQDMGR4Vw52px29lB0uNpNGyo8S3PmKrIpnPWboFTGcKS
JuiirsJ5OTbcm22W6Ds9BQx5sQE+DpFNfax1gqA08Vcj4c5B4TgPYw6NohovTIirGMBlPz+KbcY4
YBOKrQ3i2NRFRvk4uwfr17ST0a6tXUI2YEsBBQmIJWQ5z22oA/A8coT4hHrGYej0mMVdLDGT1Y07
kbF4kFNPnSkjLnHICBwMR4LyXNvrTfjDzhpZ0utCkrPAgsAgVVR9cO6EBQ1VxSR91OfuHNjbSOOu
bmde0syb63Z/IQanDggxMHg0+Rn451whEFdHM+lw8JRqz/tPNdhmMre6ZoinIoSoqyqNCUlyiKjw
8FKC40z8CM0fvYr5HQc0CP4/aHSSphU8llElRuPUi7hed82M3oaj5U/R/HRdzKpWJ2KEI9xVaD9u
KxwvQP2Dwcmua5Yr76R5ocq+lM4rLr8mPk1Oc8/CYdZ5pM/mAGnINLTpx8xtFmaviJ3D8r11/KJQ
mfNbrfbgd2DX9VwMQJR8eqoEA0HN2FZ4jksmfWmKO9Lej/OtGt9Hz9fFrC3nqRjBSDJnqDASBwWD
5Jk3JksLtzE98FvP5hZRs0SptesG4AfGgvNjAdxVOMZmP+Y67zE6W39kKHyHIPWMD8HTxNk/NGAA
HFRF8lNHXAH82vPzVVstAX0oJKnWjRNvU/2R/APS/6mIr5vtxCfpk1FXQ7Xs0PA+D7/0xtNqN5ON
bq9617+KXKQaIj0xugGKtGrh6l3DgHR23QTWXBHmYIB/QxbykgvCsqREbcHSEGoYRwsQERlGc2TV
07WN/yqeqkhGI2cqnCM6wtE26FdBHR0FhO0MCIUMryO95Gwst22eePEg8UerkcWpTMGTkzzRCJLG
cLEctLv5seU14C9u1GwzTG7D70D9gAb/62u5cmqX+wMzwIYK3nYx5a60PK4xwIgXBUbE+gXPN/sd
T2jGqX8YMkCzr4qe4CIgDG96XCEWAM0EGwfnAu+iOkDNxDXd/nkwWZaxCYMMb9FNuzc22WF28yea
MkDVVQ90T7ddzqhHWOybjSt7Z68l4U4/hwid/6QIgD6lQPf86GyJm79wP7kNdky5DW+MQ/SsPl1f
a6lA4cbhAyDTixj6R4RhPok5Hn9sdzZEjW+Bm+7L7S+JxMVMr6w40c+9yjxkgdEnkDigD5wpLHHH
Q7x5mJHtz0H2nEhO5tqT8GxJhWMTdsOAaXjIA+j90TjOvUtZwgqW35uu+r244+yd1N4dthiD9A3c
qSRKkS6xcIbysC5IU3x9QHPb6BvYGNn85Id3lDUCG7VzBgoeyVTOil0DnQ25KiDxU7gk8Ulg8bTL
7R64IJ2F7kAgchCnZ1Pi9zbZtNYvB8jug/VRImVEeYj36AYJe5bQP0Y832bIYnbNzhyP1H5u1T1x
nniX+0qdejaQTmWzV5fnfflU6gCkxUbwK/pONaJTOWf41LTxo+FJyz6RvuhVvNLH39dtb1npM9MD
MQ8BexsibBUIjWISpqHgk2lCkrpdUeAtMZstS9K5lDjNi7tgkUKtpXiEm/PCfwHjqyR5hE4NQHvN
h6ZoXkeqg9U+J6//vTq2TnTQ7BlophHTzr3RBqAfQdFQDfn3DBndWefudREXoQ10WRCUUbhGw44m
tgTnrWKkyPuhNFV+TsZzO4MKC2UBzlkevVnkH1YOSX+kSzBIrtsiGJqRl1MyWzUqR1H9Zmn86IT1
G+UyKPclQjo3A7zTl1IrWqogSkQUTJpRmRM7a90x3cSKlwcPSeMNVHIEZVIEz+pYoxmOad4iZ7yz
pj8tfYhzj9NZclvKxAju1CntfNK0tHXBwNLu1Sb6qfR59Q5M/t8aGmYkOySTJjjTLG0dCt/dItT9
QyafRi+kOaSyWtTlOcUGIV5DCIBWFTyKz68Iy24cGk5x66Y8BO1TSbhnTpHM2lZ1OZGy/P0k9oxG
ihG7NGkBIud4Weds9YW+QFmqNJv/9hQt+iDEIDBtUEEI75AizSJgc0ASUpNIM7tK5wbZ9xamQe8B
NSi58S7P7Lk04Tkym10IwHJYxFi3N0bQN6wqm4iVvdZu0KYyMTIAhymjVJa1WV/Qv2oKsRQmTW2D
cqhZT89lpoFOkrJ8xrvBkHili0gYfBpoz6J4+oO3EsB85ztn2n3X5hGOVu4EjLQ23pARm3TFT3Cf
odfJyxzqDoYMYHdtYdE5sdDWfXlFwfiryOSJVsP42xFUNkBHe+banmc/wnICH5ItUfIy9v7S8q84
IW4AL5jeqz3EAXbHT6w7GyN6hboLjAdreI2iTda5iPn/e0s9VVE4eX2J6kWaQiZvv/h78xqRLxDa
ua/aj47sXXY5LvGlIhr70FmrEXjk840cR6DZOhYIFmn0aqmoXW4bZZ/knMXGUdNx66AhxPFsXDfX
1bzsQhMEi2d/qAKilBDcB/lRrb/FzveifK2UxgXpJPrhcD4MZT+1APUg5ZYiQCysbttnxrYJMUSC
KZKgjD01NzYEfSHXP25RWrye0F7+n0URrLutGp4bCqwbwMFMD55y8hGPEhkXMdeiv6YtjWIWUo5i
naSuaxLUE2QAnLNmE8X0VBMOPetJ2vlTl9/h+Skr7V2WigShgmPqM3tWR45p6ckuXuNx2Nph55X5
wKIIfNToG+1RdourzxIV6tj6YyTzram9pirGhe3ey63JM435WAf59vqCr5vhyWoIjkslvBsRcLau
AXCmRnnXu13fb9PpJ4jlWD74vLy1s0Pf7a/LXd1o9HyClQs9UChbnVt/DvzzMMacPEC78p1ltzvd
AYBdXsrUuygLfq072h/g3UGzZAl+CzNsGcqfONR9PblBn6Kpqfdb5LQtEBZopv5ihoXX28njNIcS
2Ws3+QLN9/9FCz7MHNBNTxcf1pH+EFXV3rBkl8H6Kv4VIfiQfNCTrkywebQdgXJkwoWAzMnU/sll
nKgiuIyB5KoeT1ClQgrES3aoof2JdmihPda7fJc77oP+7DA6MDwvdtPTv5jKXyUFUynzlg8pWpHd
KMFwEo39lDT+MGWSmHX1Yj3RUTihdtB0drNcrE60t+aNUzxRXD3JEVjvtbrrksf/TSvx3LXUQFcy
ljTVvGa4JeRIxl/XRUgMUEyoxHEw0HIJj5XiZTTupUHk6u/jOYlaJpoz4EvPz7DRmAhWATXqpvl9
Wz9XdHf9+1djDhNdJ0i/AhpPDHVI1hd22sBHtGpyHBLCDC1+tsoXYpa7mqQ3/dj8uC5xMaWL6+dE
omADVUbUiuqQSCYU6d1JeaiUnVX8ClqJsa0e3BNBwu4PVOUJhgoBM+vcd4ASNTsMg8r6BFe1wXsf
gMQoNF907iTDrMSmUcEBDbjesnTcg3ihYKH6oU6V286qZL/WYmA0gC1tTyh+ASP/3B7MrgiCIqsX
pXaN+e6A1oRuWhmjwKpVAAASoS9YgDQRZlJBNok7BEvHSerVLRp+0gp3d+NqfId8E1OKzT8YxV+B
4ix02BZoGx0gsCq2jn5Xg+yo+K06LxqR3Imr+3UiSHg1c8Wp+FgtmgFNhrTeBCy35IeuuXSW9P18
cUiIho68L7oPUKVE/kSwv8yeOJ/CFiFfzkIX4w8H4o4bMrFoF7GeJXvrdtjcxYfPh8Cjbvfx3Nx0
XnpjbatNzrDkLvLvkiNxWYrGVX3yTaaQ/y3Voa4N0oCS9/5D8fnB2LU3xWP6DmC7m/kufo/2s/+Y
qMx6qG44eEkRnEsiw8t05fIJy5gNSBLBrSfySCR1CYgO2jXuhLzgwdiOXuiBcKh3Wx+jNw8G07eh
pIPiMkcryNTPT82UBsA+cCDzB59doOq9qw/Tg/pReZ/gw/EmF4zzXngwb7DqO0ticZfTzYJwITwa
qBFTmvdQ+LD0zRR+MLnJVnGHzfBgbfGMPaZ3QAuTrfNiXhfmd7LOQmjE8bwNygRiUSf0Kt9iQMNO
QNvR/DxWL+a9wxSP3Nqe6unbSuKkvsZ9rskWvFQ7VYM6GVhvzGZsZvZm34+bH0+EdRviaQf1Qb2n
rrE1vYkl78/dBhG6DCh39TFwamZCONXnbT2QAJ8A8G8NJtb6TzMbN4r7dfTyTfZRbu2D4UtH9FfX
3QacE0qoGPISo2H0QEwN77HuNgNeHtql0G/B+g9jA7CvDYgEb+IJrVFx5WabACUuSRi5Fi8YJ9LF
XW9SjCc6kB7oJjN7X6fTP0gwAXhgoHQG6m1xyKlU0gjmPGJGOo1ddBu7sbSisbaEJpqq0OABep4L
xG0tT4c4UiGiwfy/V+3gpNsfsJybn/lbyX7zPX+ZWLjv3PTNkS3g2gV7KluwG7PRjFkLIJsmPbBT
XJ57IVIHoHi8fuOtpgjQh6fhEgei6QUFEenrOqlAeu0aHZt/UtYsFN/fOepV1mPKrNoFg6xbfCJB
MrBpK/VKa9HRqXjBUECKFmVkXNZ4YtbP8SO5jYFvCrgYTAkyx02+G3hoZPe/JFqvvRVtzOGC+sZA
17w4HxK3fRxUg4Hl1d7slDnJb2If++Ql0d9iywuTQ29KFnr1zjsVKQScdmQMIeaBG7eOWPLY7zCQ
dw80xptyn+wGixFwOd9ZCS4gAEKjKhn7mO4OX1G7ua76ilFbeBtjPAY5WrxXhcgjqJssHCsU1Ufy
WhQuze5Lc4ucInjYAKx/78gi05UNRmZ7mSdH0xd40QR5uj45OdGq2kWXYL8dKRrczCDu8RAC28x1
1VacDgjYlvFxJNosS2yUSqMy6k0V0Oooum+ccvoO9BxJNLWqzYkIYRPzqEeoDYBcQLpVrC1mrx3u
+2l7XY+Vsw9OkaWktpBFY4LzPEwgVRcbUQkhs4FUKE/8DuqAUyv4vC5nLfW6sPFgRgpvBg2pp3NB
XMuMRunaGqzbhxHhIfB+exPAaIwrgHTZO+ltGT5fl7m2Rw4A400DnQhoSBB040Zcxknf1W7jZJs8
KPepXUvMYC3PBbX+ytDP1ZqtkORpAhlJiS4bgEEatVvkJWuNTd1688T47IXtJuSS8eM141i452Hk
6F2hF1cSzcuIOugVMaa7IPgdjc9F9+f68q2aBnD3QdGCQ4XmqHPV1LGY8qnva2BbvVQUI4sGsE5j
3LBv1+Wsq/JXjuCWwzxCObSFHPBNJMad2d1pMvTHy2kT7JGD3kZkgDHRA87wc10UO0rHQF2sLyse
5zhYBl2Lt3o2OrSRm3w38XnGvHaZHwst3NfU+KQYo/XymWdP17X96k8XAkV8CoANdJRZcNMLy6qZ
YLzXkrF2+3TkKWuo3bwNRcgf7HQsf05mPuqASyvtjIGTLvH6JnfuwiTE2F+nJJULh5bv8OPFNgdl
ATpoEJccR6cZbFZTwgsWAY+ZU0wHRko5bqOirY5lyNtXi6ikZulQYmhL5Vb0kI+m9Ys7CX1vJx11
znGy3yKK4R8P4B/dYxQkGgy4ZqM+ggqh1eP7oltSVkE5OUyv+mgDppLizxAqeDQ5jq76HH30D1pe
4eVcaZ1+0LvOkSGufbWYC+tHMR9sYh4DXHIARz/fykFp58mpp9rNiQKk8FcssQ/ai81M513jaMyY
gJkTRz+49Uet2meAArFQj99xYXiZhY4UdJ3m9bdE58xsBgwfa6im9f8tsgS4xpdymo708DJBJphb
igYStbKwx3ob3QzoTimK8TDa79dNaeV6PZOyHODTauvs5J2lQgptyuEOkC11yEIH/a5MJdG8V/Mm
eUrAFMVtdMqASOzhuvjVcws6FUBnoHnuIprDIELBVQfnFo0hx1RD/7OSHwPO/+EaxFZjUGyhVsc4
0bmW1sgzUsZz7YadfV+qvYcx6xBjKFKcjpU4jWIeC3kLFa0MeKafC5orbejtbPF3dCI+7VJUpyYC
KAU0/TzXHEHjzAvd1VNtYMRpcl/vcv5yfU1XfO7CJrfcKLizQFlz/g1VP8Xg+Vr8FOKlvvtTA1/A
tPxRhh8qkyNcW3WRZ6WBJmVX09MNJdVRtYK3OHUOAxix3es6reSfoAzufAfUO0v8fa5TGIxlGi9m
WhdIFxrPMViwwXHaD2BWmjbXZa3pdSpL0MsMQrxFJ8hS6IHWWytsb1V+TG0ZytmqHNSXENAjXYim
pHOd4h4efgazClj5dOC36QidLaXR/lDSYfCGWPnrdb1WQhmQsqG4CD8KRy2CDORjEs2Yo8NRzzCH
ZgxP2SBLlK0c5zMRi8on3qRvzYpOFH51qArMmGobqk1e2zf/4BoxLI+xR0QtGGcVVo5HjlZMy3E2
6x91lrtj8Bwrv6+vlrYc1Ys74kSIYAYZD60G/a21W9lfdRc1YWPykat7TXs10q3ljOjdcIf2rqNb
NOhfl76SScZC4s2jArlIx/TY+ULOgPrJ0QOHkJo0zDZ3IO0E1vRdgmRo6DW9jJRt7RbQEFejO27p
iBHhbrIeOB1TvZh8OeyD2Nxq4/gNPRU3Be+PppkDrMTcW8bwdl3LNYtcMJowgomuP7jLcy3LgCsJ
aaBlPAJfRy/uMGn733v+ZdDsPyKEwDDt48wgi6lYavTYq9lTHC4NrrIZzzXDx24BcAzJK9MS2RWR
u0rAYZDDF9bUA6vWRi/nPc0m7/qC2Wt2gRcQooGFPQ+j3OcrVtnIyOpmUbtdqFUFSyk2jNUAyfHU
LKmtTR9aZOP01fgMMM/+rkzTxEv1KsB/pOAjWaRG7cRsNWx0Fo9tZbN2rAtPtWplcuswBmAkaNtu
FSRA/XTWy+0Ce1CyQFXHY9Db88FEU/L7OOsxJsdpUL23Ac18J9QAGYqxhOg4NPX8SM2hfGliOh96
9Lp5fVvODkPexMYo6tzifzXKMgYcIDEyi3EkN34aYG3s/UIvip2Sa9TjYxg8OINe4a7U7WGTmmPu
WqXZb41qpODSwjwOSirhA6Cfo42qVQFoooJ9Uij63lYswNzPxiYv7WkzDyVFmxqd7qmuzhj8UMyj
VeG1xcK0KzLfyBP10RhJDoTO0TR209zMb1NNtIwNdlw+GDPq4ywdwzZgIIZPfccK+5cxHbVtV2XJ
p8IjzZ26iKDnSAnQ+HR9x9fevOinQlABR4dRVfEBqlMw7KQ2HoaqbdrHKKjKu26o2z1IoM03tLYF
MavzbvRKZXTuAOEa52yMp15yjNbuKiAsIg+D0AJAVYIzBIBgrOYKvqKNVVZMvWsOz4bjT40kHly7
50/lCPaNBTSmMUP2xak5yHY3BU0AQ+RVw3PfO5KllekkuAbw4aZ9myB+UbOIdQAvCtHrnPlVI6ke
rcoBJRx4dwkegqIv7zhtDb2BTkYbekXu1dZtaTrM1nbXTWXNm55airBHKWpq5WBhjxB/HcfEfkry
bntdxNo9sczTIKMEjGzAS527nwHPuMZEBhYdfpo7dwB9KzDmEgJASkmLHwXGeILY2ZdEVr5dMwvg
kSBTBtPD7OLy95O4gtJB6Y1lCXPtqEduoXCmI934f0j7kiY5eWDbX0QEs2DLUFN39TxvCLfdBjGI
SSDBr3+HL+67rqKJIuy7sBd2RCUppaQcTp5M8x1Kc/9gFqeyZimzoktlQXosYwX2cw8jX4uNYqtP
PK+bB0DVjX85WSfe+szi46Ie2pwgeWa50aeN6NeLAf1qm9zxREkeLu/fsin+CQ1mJj+ALaUG0dTk
2mKkZOw1dhZW+lOUrC3i9w1Dw/OEu0AJd6rnzPyXhmLwJ2b2Fr6WIy0ungyAV2LrQTENJAlXeEa/
KwWEB3TSkRREhnxuHDQqenfITThIDqgEfitaUIx3nXz526UDz4g2UWCAa9ZEI8G5CQ6WAAVGaU0k
DvI+NT4xMO5YMSeo7TXo+ILnOQ1vmlgpppzqtyCyNmO7YASiwPwTyO7QG8g07Vw8jeaVZvlyDG1Q
JqTiPSVXeHf/Xk8kBRE7WuD/woNzrqfbof5c9XCqVbyICdkSZ48OeySC1mY2fL+uEIgAjQHEv2ni
bM9MxDFoXrkDBIHW3B/S7kbG5v1lXZZFwFcCqSBC8jkHqF6qTWJajPn1EO/hyaBS0Vc/L8tYsr5p
nglo6JCZ/gZ6jpOOOmaE2eaj9emA1IK8NzVmdogVMd8dTHXaEhWWB0sH7935tsRdmgngXbFa5lVZ
u8fCJAFm365s/pqU2d0HViJhaBRSgDbYjrS5Ti3zV8GKlVd+cc3QVY91A20NGJrOleHUSt2yh5jY
fqPsU+aRV7fB6jDdhcQ6Fu1/5aAh51xOZfPSSgXk5KwNlHo7yg+jPIwJsnl25lnuTYkO69rP/x4H
dC53Ztp67cKbjSa5Jg8xrM9nvYvHygl7ieqy8QBXyv9rK3RVXIA2WoKnIcWzU8tkRLnkGXxk1/Rj
iQwu0EeR8RLJldB7YevOBM1eEBvjgTRjgKDWyItHFAn1PZgEy6uhqT4ykqw1In+Pd1QUJzCz3kVG
DW2gM706BZN7NQOXRFtlL2qNZELcdR4m0XnwR48GiAUiU/+HtUQwDLYHgJCcb9ySGdEUh6YdA+zY
9kUP9HUSuGzwovqv6y/op0WC9z/+V7xcM+VoL5raIbg6wNRzcAqWeLYGRiADYdLfW8cp8cNMkDuo
VS8yaDSAxYLqT717b+QhbdYwv0sv1xnDxOyRlFECAF4BQdHIgiwbfUNsWhLag1/ZBw0JlCrxayVo
MVeyG6+osWKcC9eXq2OuH7YOXX7WPI3B3HLiBQXBhYtJQ5qShfpghppernhRC87NqZj5TKPI7LRc
ySEmToDFij6EUT+aahlwXduV1ZqVLEqbXsiJ5hQcX7PLkspaKsIZoRT2S63KK9X8pPQr7tsgQWvm
ZUtZeDGRIEceHuRR6Lv+b4NPHG1NaVVw8UI1g7I7pTCuSf3jsoTFPTqRMLtAanVo4sKFBJL2PgNs
YtT4g5nlm8tiFhWxLDQUGi4swpytGqdsKHpV4OJw4nuVyEeDroR1y8aOZidQ3KN51J3n+kuKfy5K
C8Yuo4doYi0unwgYBszKcx4ZUvv9PTGP5EtFXMkKvr2s4NJFjCokEqCT74HU+Pnbxsy2jqxhYH7q
3KY2IiPxk3ZhpI4rt+HSDWyAT2hS09HRpnAup7EKoekUhL+pQY6YXhHI0vaiAZA4N9/2qJXRYu2N
WYD+AR+F7mjUhTAgBjmHc5n5KBgTU9oRnaKvZiz3Ni26D5IbVxW3jqxrbX80kye7IQ9USOFZWaLt
G1Ooh6io95bZGJuK12AJ0ozny6s+ST5PCqNKhetlaowCodM8/9ZUlibogFJYI1AlbH1kZ+N6UxVf
EVpSBvepS1bseGmbp3AbSByEBNiF86VAv7hF7SZmPthFvKj7JARprRH9BivbvKjYiZyZ5+fUJFGc
UgFZSv/M5V3P9qolUezcVe5RqzaV+Ie3D6AHZJOm04PM87leFMarRCKBa+6kSCaByQJQsbbRVtRa
um1OxUzLe3KfmZynreZg+Wz3TpDS45hT4rhPl41i6YggY4BtmuwVeIpzIQ5tCyBzKfM1eRMlx6Ix
PYfsgOnhLEyGf1m4E2GzjUrUpmyLPMWtY6peXV/pdNvm1cqyfSemBzcD0FYIyyYWJ3OezwZ3Gthz
DNxtdd16VmJ4wgY9AjI/npDpXi+jjSVMANqRIbHSzNdArGqxY4axXz2m6PS18Grrt1WvjXZcslK4
k2hBB/4HHbszq8E1H4k0QUDHOAlAyI8T/jur2m2pPbMRvSTHqggu7+2SASHtaYJOCqUmnPvzva2I
wsHfmGNv6yLd1WpuAl+SyGNp5Pa/iMK6w3t3VZS3ZreeCTuKmAvlymY8ugOoEaX6ZBPxeFmjBSQ5
GgshBYNFQDb+vTcG9GAFAO2IWJm1JVny3HN6bPuvIfplCLF3Eo7SeKf64AF81KgMLb2pAkVXvd7q
1tq3lpyb06Mz0zlr4xbTG3B0BtDiEXTOYsxeUl5z+qz3/3KT/jk4cwx/D3CdyGOIirX3ytnJ7L7R
n+pqf3l1F+/rEymzZ9l2RSZbC1JcZ+9Wr0N1i5kgvVh5/JfOwdRlMmHhVNCWzqzSjFHXogWisNiI
A7f7UpEUhTTSYs6zQjeoAfvOsOaILh0FF+kHF9AnpMHmR4GmpV40BDcPvPjQBT4nRY7eIfeXF/C/
npX5E3sqZvLsTq5srtVpp7gQo6Ba+dxlVg+gVUt5GvYWGR5NDKqLNuhAZ5YH+ENXBJXm9j9wVwmg
OrQYM+WcPld8uARa+eDoCn+RnUYnrlHApDCQALCfzZCAiNRtSvJZDKP70NtNXiEToDmPaZS699JG
b3xfRO17jV8B6R/wc2957cgtT4Bv3MSK2XMwPGHEtpdwkEzdNwKZrgCHtpV+mtal4+uGmm1EIg0W
CqB32g1pc9sT42gEbUOquyqqxwIA/hxI5a7ixCfSqjY1SOaKmGMKZGuWDE3eSVe5ID4S9Y3bcG30
bFuyX0pH6NugZiDqoQT8xh5GpyOqkiZYdFhbx51vppVuH7KeGIFOYvVR1L1Mj5052HdaUrgyxFxm
gQqL1PPbTKddAN7v2PYSE/PCzBzEoJhEqUYvSeVKckwKEAUCT2aQW9SEm30SN2Qj0x7ewWBWqbo1
mctt3x1S8izSGsNPu67Pt1rDy01hOhXbpC5vQfFFTXEF0mL5I1KTtPOFVKowsfQqX7lJlw7hqQnN
nolmFGPTpzgeBaiq2uimix4Ikj5O9nTZVheKc6iHgVzcnUZEgGFsJqhNVTPRpgTjIG9ZuUtImKqb
oX52MI2ySq8isjeU3WWZi6fwROTMo5FoUiBMQUakAUd7pdeAwCbVfVyN75flLK4hmD7AMweKDJz5
82PotvXYsxxyUCDeCYxYKOv0OTXsh6oTK9u1vIx/ZP33/ydHXg5MUG1KBY/2TnM+1eGem9QfnB9m
FY5j2Gb3abM2SmIhyJjAdWD+ANUMPAlndlODzDRuwB6OJJ17jOu7Uhwb+TNOfgxArlibAQeWPuGc
e5g+iLZLr9QDmr3x/PPyMn+/yc+/Qj9fZkyLciKe4Cv6DB0E0WMzZAFTpR9N3V2vCfXpWjnyuwFB
4oQ5nyJ8pN9nejML8wdpwpmfobW/qpWNSZ29iNbELCRfIQeeGqiubFAuzVmDItHbVT6WeAmF/Wi6
/T3tk2bHE/dgG7T0Cj0TfmIgyOO02dOyrkMHmLoV0/ruX2ig/UNLEWCUmOEyJ7EagUyt6JSJpW17
hC+bbKPC6QI+KNxzxwHZWCvR//5WmDS3sbgaPGd8wPmeRhpoy7UMQosaYNivLBk8o8FOKu9K8aMf
bjBichjX6jaL23oi1DwXqhZRHjcmDEla4y7V7DeedJsSffeX7XXhrEK5qQQBSmPMI5tnPVQMDolK
s0U+ANRsRXHTuE8FvI0CnRiAY4VFeyyiNf7w73fRJHNC1mBJ8fbOTLYAXMPtGphsW3w1beanGCsQ
oR1sDfO1uIYncmaHMQL3zoBaLO7W9lDmn7wINbHi3kzbcO7dnKsys40mdTvwUUIV3tyPaunJYW2A
x9pizQzB0VtiJQxKZCBYx0uxz6hzT/IrB7MwvMvGsHh5nazXtJ4n93ZROSlKLFCGObcK+aW0tjfK
vYHQJdKuhRZ5LddXRC5phxM1EfYDyAguqnORrlF3UjjIMOvcDJLidqA3DChyY23c+5IpnMiZTxoS
SWsMagI5icaubI2FHC3dYx4Hl1dwTczcsmXem50KMR3GfbsYEZIUTVAVq4PmJsudmx1uIgIGepBM
wX04XzZRi4oCZ838igo0AcUiMjc67+gATCM3iiMGpSBn5tTKDRBifWiAhObDEUV/pbegc/ZEA6LP
v9ccvIJokjdwL+MtOv+iqncrl6rg5I1tdCA0Rd76cS2isKu0r7+XdKr7tDYnVkqMxkSYAN2dqH8s
I+1XS8yAlCth9dJZOJUyO9gaa8dqiLCTRLy6vPK0EsPr6nugHRJ1hOv5hrL9P+jlIOGETMjkPM0k
xhXNqkRHiptSJ9qktWodSlB4oraZWyubtXRrTf13aMfHQwpn93wJeZtzwNYhqusMMP2Ud5TZ/mVt
Fh8WVMMQSsGdRrf9TJ0kylLwPqDOUcvOi6empJ2u7ni/MXiouXe6nXi8+2vwDTpyNQNU5Uh3wQWc
yVQUVx0qieQ2OgQAyAJdyDjsC9MMbcZXdut7khCikKYHhA5lfMC9z5eQZG7djFRnqCgW3qgEYx97
mv3e6EcmDqx5vryaS9fkqbRZlpAUgo9FAWkJ0sYO2xoqR16l9Uq6soILXVFTUzP+gPIaKN55K40y
NnnLJr0GSw0ci28MtwgoyJx5q/gp0QIxvGKOnj/U8hjlZBOlw4rlLOmKD0AaGYyYk/Wcr2xRAIMm
MeQBc+DaTVT87JwkKEBcrrp0ZQ+XzvjEHYrGK3dqsbDOJSlAvdmuAnpvNzV6MJWMovEioRE0y7Qm
qMrsob21aCxAa4PyJMJB+Ij/8AnopoMnhOr0ZLvnnwBmfYeBU3SCtNz2jthMPMz8znKujXQvJPUI
aVbO/pLhovyDMfNoX5+qMucSHTuWWpvT0pfOj1GDF3tXgEy91RKPyCBu/77TA7eoirhksimU72a7
qddlhYkcaB/QO6e+qgfTOWCMBgBq0kxpaCALsuXcaVdxttMLOH8h0YyLcRPAn2JUzeyFtGgPRTOC
7CuLPMMQGJDwWLueZB/WcEszdB3f2vZ2rPnm8kmdlu+7XGTTbAy7B/HbbHk1h3RmDBYrnys/FFO/
YsiOsHitVrl0gcNhR44CAHUDHVDnm2iDSlu3QCDsEz3xmmFblncyvbcL5NS2ib1T22td34zU9AV8
Ke29UFf8nIWCwn+VPEyYniJudHOdf0A5amrmKirAttv2wfFF2F9pV/aeeeYuusaAQBBqqFdkrz/8
7epOYgEdQUIQoLZ55CDiqC+EYaLHpnZegRTcaaV9dBJrTb1p/c538VzOzMfQrNKpmxxyEsy7b+tn
cGzubTR/tvqAhwyAeWWr991jS8FaJ1qv4hQJ2vz5srLfr6fzj5htskkKjQoVzcPWYNx2UeJTsw3T
3LxW7BiD0Z0QNZughPjLYr9b8LnYyfZO/Ks+08GpW0Ns1hjw+A2v0khYrDEQrSk3OydIGfC4dyGl
yX0HashnAP8N422IfuTZVSTXYpvvr8q5VjODVUs7qxP4jn5jhgl4uhOfua/qGoHcohQLI8wmDkD0
8c62jOWJitsOjTcYUKDKLebqiA7EK2+Xd+i/1q5v5nkiZrZFw+gQBJ0QYx7HN9J5xidg/PD1D/zV
3vP76sGGM/KlrJ2K73cq1nCK2gFRmIC5M5+HxqQlGBGD04c+aRMg0kPzm9gB0W/70iN5IHtk23aX
dZ1+85uqJzJnnk/MW4MMFWRqcpOlv6XVeZMHkt7wZC3l8v1lBEZ3gnChLxxg5znwuEw4KZoWh95y
jg07dsmxMW959WKM9725spZLhnIqa6ZWpyvj0JWQZaJxNbHDKgrMsvIUsb+8fGs6zZ5fqpm0tNEF
jE7ZHC3RqAOUv6itb1LGPZsZvt054WWJK5pZM5DmKOKubuJpFavbMv4i/TMdU89de4GW7ALuGXpY
kLxCF//MFhuWq0Ih4IexSOY5+Y0tDuDb9ECfhy6nyxotXYinomZ7Jc1clp0NUVm6j8ofKtlb8df/
TcRsm1hZodPSggihSdRV7pTqZ40Q5rKQxZ35s2TzHIjbYq5lpE02RzsTlQ3WAHJsAfETOfat5kZr
g+EWbc9Amww4h4Gtmed2bF45DSa5QJ7UX8Y0jVEPkEEjhis1Z97QGq+2+/dgT5xhZGkRusAr+uYg
uKjfxI2IwLtRNkAs4iEB72sS5ObjP6wlOrjgYQLv+Q3yHJdag0ZgguZbJvY5UpgoM7hK7FdrZCxL
7yRuc4QHQEigh3T2TlJhpm07YhHr/kdbXQHh4RnlVmLERBOgFqnJFWNfPFcn8iYjOnn9i4rFQpeQ
p4+7UniGHsT8nWhHVn1cXsEF5qepJQLFBHRg2AjX5ydYpwI3O5ZQHN0b5CK012xX7eixOeTPmt8q
Hgiu7jAm/cvtdtmnslkRv/SYnYqfnWqjTVrVncT3m/KmA2kGsquf+ZWypUG7S0r/srjvZw+ZFnQ7
oeMdgCJM9DtfVr1QwI5K09YHtwQQtIIfozEY9JXbflEKuIfR0YVlJfNaEAbXWvowIvVWpztpXdvx
cyMDxX25rMt/6PPzN9kAzSeGSiJnC/jOPEIfhDbKAg1coPJTPBrq+LvdalfGjX4AC2fsldvW8FSk
sLzkQPY0wAifKxrUK0HQd0vFV2BKLuI74CbRmDRbUtNNMVcZv52DtXAMFM0rqk1S3lXNiqVOP/RN
3RNB06qfHAnhxAkKjlBXGj/BTFT0mM/yubKkazJmh8HuVYcrGZRR7/l17dt7Z2Nseywr9fmu28Tb
xK/CbMs8+AhBGlp7deuE5nEtvlrwLA0kXgDNnzpTpsD5XFdzGCOhgjrGj1+an5hZDVK2W3sbe8oX
CdkOlClH7TCswLwXkLfnQmdHkVqupPoklP8Esjwg3rhrrqln7tuN8tHcDLvLi7201qc6zh5bzcnU
ROkhLh2uwc9g9z/LNcTC2jrOvaCu0vW6HSHjpdo7R+IV94qnqV50/epi6BM/asf7/5NS1izfId0u
4/okUB/2qbU31K2y5tl9f4rOtsmaBcVDUZIoyiGCPBqvcB+DyqNPbEtWzGGJpvTUBr9RR6roKe+G
aX/2Telp4MXztU2+MZ9wFsJyP2y63bMTMi/e5l5EVylD9e9+y7mes+gqtuPIbCdzFGHkJ9fmDd+k
70WI6OpKPvQ7jjNIcBbVPd3f/JZ3+i3mL4f0M4Khrk1eX12L2SVXqiw1IuTHcB670AiS63TDQJa/
cUPQhX9i1PGLsk1vHpOj8NPtWuy1kOU5X4nZzedag2Vl004MBzuMtg6Sk1dDqIE78Osa+JufaJe/
d3buSmw0re/8vkUpaXpd0ACFPr/zO6hS6kHlmtP4hKrbnBdXTVyuUOEuXQGnImY3DmjgVDlRRvlo
RN5VVbyjOC11x1bAvUtPFB4nNIk7ZOpjmaUDiJFz1FPhjZbC+pElBfIpBQHYNLEehODOhln6ykOy
dEZBvEFQ0wGzMB7n87Uzh8gBPcQU7yGhm8c3o2tv+z5Mxn0C1C86kYts5eJZ8jlOJM7HPEW1pQ5d
P0VH5Utc1qGs6UfPphmu/VoueelgYnzg1HrvgCht/jghg5zRaAoo0DF0lcX8wS4yzLar7ScpoocO
PFBI2T9fvlcXz8Cp0JmpoIGmbgoVfiKJxzug7AK7cH466ei75GPAdIcsppuhwdEoB+XeLtsbtElu
VfKs5uCzNvsDs8imyuKHy5+1YFnI3qMZUp962r6Fv6UVN86YUhCIKgDiHFOwd5IqsBHQO2tVkgXk
D3L3qHMh5aNh2vs8BMFcPdUtK/iuSYrBISBprZRA6yuvosOGIrAnRqmhQ3ZAWmh8YFYaXlZ18aye
7PrMpGsGHHVUYAM0Pm6irrmRovLLpF7Z6EXjgiY26qIIHufhCODaYKaTuBIK+WFzIImG2FdT31bv
RrlrieJd1mphA8EFNMWpUzsz6JvODypXm1FNHWiVF+/cYBtHq++L8Tfr0RRjrbFgL+p2Imz2ctcg
ASR1D2FRC3YXlu2yFuU0306uWr7XUF+7rNvijp2Im117DYB4VtNgKccIqPdehCmogyVVVgKANa1m
73QHGgelj3AdSAxYUYwfGPGlqD+09LV3rojy67JOi9fciU6TzidBQC/dxqUtlrDMdQ/ualDzX7Fk
+xx9Sf83SbNHt1VYQ9Up4rfZ7xLkq4ruZe0TAz/VZTnLu4QmRFA6oP45L9CDMsAkqeYis2CYHmB/
NxzAjaTNdpfFLL7muKv/v5jZLtU4bRap8AZWPFODqKTabhCxEV6WsmwLf6TMtodREO86HZSx22uQ
cG0M8taLfcW3IISsnffLwpZtAR1jDuC0yPTPzi4mD49upMC+uaNgyhziQfSNGSBfSpi+4qgs6oUC
Maq1QEchqD83u9qWmhFhiBSSgiAGsh+M+pVIxRtLsMFovrYGNlu6lZCWBs4TnAQons6X0UA92kpw
1bPG8rLmpgF1XVndD/1bY/41zcdEAo0cHeDW6IObA5KZCRcf/EvIiMSateubGH60ntItq6y7HCRS
T5f3bMkMQSuCIv+Erfk2lLRnZWkWPAbPeJOGhR7fDLHcXBaBxB92Y+a5ghgIY0kxuQ6s+3OqxrR0
isHKstZ3kNw6WGmavJMY42A1LgAayvUse2KRIkLViMu9Qo3iJy8d2++NqHzsKyd5ioBkvY8H1oYZ
UzBHMKUWEjmOci2Mpr/puCaYh+IklqkysvqndIr2Lcul4VutVr2BR95JfKlVih85pfxUFcV6aNGT
ftPkbgT4apHstD6WX7SzC+NGRmayj8nkp+Wjav+2JS/bwMgTfV+NUglFPOb7UU1IEXA3s6IrM0vS
a6tCPcErZGFhPkbP9SEY5GBjgoJiYsZYZpeujkluOrpmo7EwkxCjtwzmtSppEUaIRIS5avchIsn+
d99Jt8U84BS4aDftXMOPxMj2g2bIq1RTius2L8STk43VS6vUz2BVvYOofidLhp76QR3H3uPEBdNX
ohcAnUW6sUEXfv7REe74o1blDx3qo7u4dTXgz3Xw7DGJijEoYmlThaadid4fCtUGjVhuhHaqpnst
Z3qYa1OXuyHJAZakhKxv2r3S9PXBAm3VfkDPfI+ag0zQdgH+6p9Z1GnxwczH3MdXV86h4TYtw9ps
CHhnE6n7xYgl9+CyRbgvmIqpB3mTTYzQQ/VoNjSF85rh9UK//UtRNYPHFdfdyD4C1WdN7M5zzFb9
kGjIAINRXg52YLqxxBwatLdsgA9IK7+u+vixG1vuPOa57Aa/t5j+ygQvdpUpK823QRa5EZo2/FJJ
DLagRquqsAAz3PPgYs8CjUV2CUCECZl6YyWvJqiFnYMZ1+4TPO9iN/Cu1SMPQ56N44hGNNcDv6/t
7JjW8WupY0LqoUV5AeMsJt5fVqsY4Ve6TmR5YAsaeq9kLhm9jlbI8Bii7DcdY+YLLeIMAyByxg5K
oaq7KsqanazBi+M0IxCv6OQxETZlOmFeFkdPVo85Fr1U+bEzMIkswU12aBNW7yKFu9eGyKkO2XGW
BkTl8Y5jhsIDMPnj3hAoqALPSrWwjDjdmnIEYVLl9uDjtiwRB1VO+n3fZADjSCoxcAHcA78N2sep
1/YU7kWvS8zBjGV0bShK/qiSUnxh6hsNB3fEVDdR8p0DUNpXokiw+MnUGa8ylkYgZrKM+7rVFJ8W
yIN7BnTeWHWPATOjEjcf6J+nukeKKn7X0xS1rIpWjriLGCsOTZSDqcdReX5vitZ95Hod3xUGG97F
0A5ko2aGux2FHrHdSJT2OtFyggcQqKWw4Jl9D1I0tQuEo+TaNVfz6sFSOLvSFTv9XVpwntDB5KIM
aIL3OERfLUaJ2pnTi0cuGEZagHj2YI9kCMDGnWI4pkaGlXd7oW0DgTEa+sFajoQjOhnOHzjhksJy
Wky7xjhENVBG4JIkxsQTN3BtEuLVe7bqLzNv0EeI27PzssPnEJcBK4+gOf68fIEvgN/OP2bmq7Sq
WrVxNr1JOaig+ydQ5QQp+ZDSCMYu/l3WP+vYuk4iuGOce3QVLLUYap2uxuz9zTUld5icEvgiPaSs
C7oaMxpa3W8KEx1v2s4EA42dAxCHci7asV9XFmDyXOYPGDYD2Qp3gtd8Q/8pdQrafDxgdvOZJUBk
t8nGYO1Hl7+WKjrzm74EcrqMg7xKPLeSK4/0gmOFFtYJZID2eDRfz9TH/HJD5qSGeF7fWmiPx1E5
9OzAULFe0XQqQ3/T9ETU9Ckn/nypdCPhXYO5QFUdUDdU0zpEftNrVH/oX2y6lcmh01d84QVvbhpV
jugS2EYTTve50AztxhHKeXCv8A5ao3hBS+RuHFUMNGTEr5rsQRl+XFZ0waNDwze4P8ADi8jWnPmq
SawoY95BJG2pL8zai/UEzfn7KAf34/ayrAUfC9SsDnLrGrx6zNE7V69nSWtWxoBEgfETmHSP8OCy
gCX7OBUwre/JpuEaBJ7QgYCO1xSzy8zihonoLU+zAdFSXq+Im8xtbiPorAIJLPIeqNnNtsu0Ujzh
1ojt6h8b8ZKkr7G9kiFcXLI/IuaDE5NBGSpFQIQ0ZGBLsGatTf9dUcKeGQCLRlPYOiR0zafT7zry
/A81arBHogIG6DouD/QSn2+LMSrWkGUafGuaFJ7T4a0HzYCiaW9Mr677hN+PSeJVtVhDNCydJ+C8
Ue8EZSB6/2YblBk5qJBUvfX7VvOi4lMtQvhsSoIew/xJqiv5hsXnAe8UKL6nxJs9P75KIQcFfSq4
nj5YgFaY/LZ51W7gRe3LXzX3hhV5S9aODinw3RC0VeBEnS8r6+quNaanMdOe6hL8vZ8KuZJrN+GS
FDQbADUPPn1c+zMpXYKATzVgHym7bRt/iKRXG3Ah/h6AZwDh/EfO7OxalcsFzVRog2kLakl27Zhf
l3BUc6auFGyXDhU4XTBSA2x0SObNzEIqjbDSBGYBd+M6d8brIVu7yZdOFVipcCtM4TICyvO9GXrV
hKsAU0Dvduz1NkMruqQRaF1Qer986S1NtwAOHWcLaWhQh7uzlUO4UStW4cIrCeUbAh/AfK/4tg5N
f7yqMEvNfow2JCTPqL97Q+k1B7aShFhU9uQDZusp3CbLczJ9QA7KaXlg7CtbY9xeyrOfaInOkfMV
dcFPIrMRQpQd3P46PBYh/8QAt22+sfflz+ipvROvGCG+AsxYKj5DLmgz0LeEHNU872sRs2uYghpX
23gf4w4zVuhHovnx/rFWPX1XZP4q9GQyjvm7cipytqEGBsuILIKqqt/vtV3cBfZdjwbWUPOVd3tn
PqQH/Ua5U3drFdxFb3uifEBuz0XXyrwgpVvVkBg8QmvnVl7rz0ghpQHdRjvgCrZgEK8x+qvZiquX
yxa8eB5PpE7/f/JsD1re1W46TX2Xd5lqeZG+0rUyGeD3Bf2j1mTAJwJGp0dsHENAcw3Wvf4q/c1e
6MZF19avy5osPgGnCzjdpieSGLPbjJpYwAITU2/4G7umoQJg5cbauge+zV4vy1s+eX8Um10zcRLT
noOFAvP3msDWLM8EFU8uni5LWaCQMXAG/oiZGSTi44poPcTwoLixPNWvwze0Nan76FHd/Gh3dEWt
heawc4GzG8W0Je17zMH2jZ8A9BbHUfV14XVv7RNmYxlr6i35+kgwIq4w/5tCO4sxTavUUlLDPIDg
52/tVn8HnOXo3FoHa80+ll5T0PphNScHH0HMuX20aVu7Ixg/fGTWHozHPgDSkV+nb84+eUAfWnfl
bPiPdLs2v3rxYJ/Kndkl+veMLEZJ1Nd+ZmHywgIqwQzpyQfgsy1fvzE/UsVTMVJ2bUTIou0Q8Ieb
YMoC5H3+EtqU1kmJsQ9+l6r1rmUZktUWH4ZASVJln5QC6o81CkGVYRW4Vx0zfRxrtX0uBbrJokKT
u9IY2bFqKrUMLxu2uXAvnH7bzK756DQMvAm4F1jv6yCeKxWxuSxi0ZSR7MXUKUR2E6LxfMdrNcVk
RYfArxlN5ACNR61+F3qyy4rerxjQBcVXVan3vZWsZCuWlftfwfNh0TB3p6UDFj5KtY0gyYZp+XZF
uUVz/qPcfDJLYiPzN7XQ++JQXaPTFukXPJPqM4Y1xl/XynH8kf9WPWOtOLp0n5+sqTvl2U9uWT6W
iVbZFuYzM/WFV/oujtrtSICBIyZGg9ax79T2XVuZ75f1XbpuT+XOLorcaID8UbGkBcax55+1ciDV
82URiytqohVOw3gRDUSA56qxepAOibCiBRAFyF9atzbw5OrbZSmLtnEiZWb4HVVMDH2f9o3+cqp9
twaJX/SaprY6BCfoJfzWt89SjDamMbwmAzONQQJbe+RGvasD+2e9cffdTq5VphY1QogJv37qOfsv
c3ZiEqPN4IaXeDF6/UUR15m6co4Xtx6UmGgum7p659XQBr0EYE+CQl1TAnwsQdJ0349/T8iNYA7I
XPRBIqZDKu1894VIcBOCnMUf2odShPVw12QrUeOiIgBpIC5B5kKdG1isObznAo9dPfwXi99E6A1K
RfsvdnwiZmZhzljgd6cXvE7B0Jl5RbQz7Re1WAk9Fo/LiZjZgrm5itT89J4Ow66orjOy75QgWwsC
po+d+48TsOV/1sycxR7CpQxcEJCiE39Mr9XmIyeBiwmkMtTWBkcvP5gIG8G6BZJZY96Aq+RWb4o6
4X73w+nCug/lwWGesc0PNACleOo5fQB2A2Plbls+sidyp6U+OUEaa0Aj00xyD2JLbpUHxHPHsvP5
kYfc5+/d7vIdtLh100xGdFOhj3tOdGyqnS0NEL35qXZNR8sHseQ+bX5lSrVSSV50yicajP+RNN8+
C+UdB+8wtm/wu2rj2FdW9aoNrwnbZ6xEsmHP0/ui8tp4Demy7HediJ5l14z/x9yXLUeOI9n+Slu9
s4YE92tT88AldkmhPZUvNG0JElzAHSS//h5mV3VGUJzgVM/LmLVZW5Yy5QTgcADux88pFWHKDQZp
Q6bTsZ/De+UO9BvUyTYdqAHcWHLDK3kPSSbTuTy9sz57YnlyRkLSAdsii2sw4wFeeJfWB7UBNd51
yg5dsdRtNYdnhqQsYpcMaCEwAGPUOXEemYXQGSkwzsr0qisQ86JIthv8/miu8w1Kjldq7qQ35O7y
GGfrISboCVHrARIURJrnZlWeFbE+wGdrr31G7HeCe7p9Ca/szXBcMDU7n79MTZ2ICcumwYAR5t8a
31gX1/pb/Mmv+puudPqVttKP8Ur+Tl9CZzEfMF4rvoSfE9NTJ+qFyptxlK2nOLaTrpO9eZ1tXh4D
F/TgS44z77Mn5iaeo7QgQC1/TurKdpTNsXWjq9YxXfUucahrHpKr9G0JyDxeay4NcXqzGgm2MnRY
ouv2ppT2sXwshSMZwAP5l9dx9vgbM5loRAXByVTXBe9jljKoJ7iRjXZtTXGE/daG28tGZi8jJ0Ym
oTQ2yrqxGQKOpAeO0t2hSnnZwNx0jagfCH7JY+vcxCNAQZmmFsXmHlCtqfvQHWhyxTvbpWDHzcxy
oQoxF6pPzU08gtYqWvVymGtY4CQaXTXllZSv0qX26Nkk36mhiRuQsmM0Ipi4bqVuGXeKje50XrcH
+3a5B7hO/97spY1wsttuaX8vTem4picRLIf0OzLqMK2t9XdgBLgzeLFv+9pNmbv2rbZK1nQ7+IGf
Lb1mlixPY6dV1mqTYnZt6zUNd4n50CcAP2yaJQH6Od8/nd2JW9qN0EVdw5AOeGKROTxcE4jkXHbN
2aPAViz0zo34jq9d4FXaWPV4hy0yn0ocQJg9TZ5LbQvZl4bt5RCyUFCGAFvBgZEHsHYG4UK6b25C
T79gDOUnSymDaNwUYxazTm+S/h4IAgdYFhRdHZstaUvPzSnwPAgnY+HHmmZMTTlOB6vD1TDqb4j0
UaQrdalsumRi4plSWbVEGk30XLnNGBJgRrACoau7sHBj0JjG4NOhTPwwbiHwC3liHKZQOE1eG8kv
iU/5D1W/AgLZC3s3tW+6duEaOHOuwk1A2gjOSFwhpo1JQycS3LthVSkLR1HeWnAJpamjKfddAMh4
s7o8yplQdmZuEspaHiUJsGN4mNLyWGSZp9Vs1aJZFo+7hQmdOQXOTE2C2YDXoiWM8aXVpn5Zxzta
Gf7/bjQT1yhbyVT7Giba9GZQnnvl3hrus3/jyYiBGIYKTW10NE+bRgoBLig+Xgg6cQ8Qjh5tsyVa
nLk02amNaZuIItVBVuc4l3sr8dAp7dk0ddBb+lKDxp/Qwh9FXIeo2xRRf3t5EudeXGe2J6dpT0hn
6wK2Ze0by30R75J8w6OnofCr8JHqm1q974utyD1NvlWNhYA5E63OrE88EvTymlZAbxRE0Jobyh+l
HTpxCPUHLj/xvF3wmCVrU6eEEHoSj6+uxj4q6qfWMtfKQEWb7oHoXJjX8csnAQU5T1zdNDT5a0hr
nMdhFaTUrRVgZHqP63IhHWSUdkVNjwULUeYNXngGwGmt3KHadWNp0Uibd/kTxpB16QsmJwFPLclW
YoyWdUAmWZZQAHArFddUiiVOoNmJPRns5CliqGAHlzMMton0fSjRVa7pO9VunZgkoAn6+HcGBvAJ
TljIwkzTUTIdwiRTMDC92GodJIgBWlxfNjE/oF8mJrElidoikDqYUIAL7Uwnh77TkB3ids3ip8um
5ncg6O3/Gs64jicntkJCkAoouHz1OxTOgitlVV1ZH6jEHEGKru+0TXK7dKqS2fA8YrENaFEDYDjZ
9bbSxUobwWb90PjMg1jIBjBYiTqRizKvr65Tr/PTVe6EO+MaPzjAd/fqsVoCqcwQHeD0O/mQSQAo
YrilSPAh+k3iPsV7ML6khktqzzqgicrtN6+xlxeO9JA9qttw4Wo/e/yeGJ/EAxmI36jUscp9simF
K6v7OnA14kfZXW4UC6Fu7m54NtSJT/GujG3Bxzlf5R4IDtbfQKDfbphn3yl3tQ+OuX4dLBzD885l
gbWHANs/SmGcOxdmtxBETnB8GYZTod2IGyMeenCgm3yV6BA8QVceMahvRNRNFALu79hr9Hd01i28
C2e31MmXTFY6DJWuGtrxHYUeMnGl2SAp1dApXXpiSUho3qtObE0WNrLyOFd6jFrbZYcrVGXaIzvW
G+MBD6nYMRzVjVbNh+TdMvTuXt7OS8OcrLJMBPQBQpiWTKAWDPSh1LFXgtKdtZ+h0JacaqZ8C+LA
X+s7CR45yyJLz2Gul567UHeaYluamzQAx5X2YBtH0Go4UbEwxtl7pAVZKDDsodwwbXqUBmI0vITR
ADTLPdL1lpHfgl1C4Uts2OPnfznDTiyNX3ISG3W9AOeUBksUhacIFBZQGJHNhTAwbwRMK5DYstCZ
Mjm9IquqY11Oa1fUuApD4JlV1iqUK++yZ3w1A1IQ9FACfIW2KPVng8zJWII8YDRIAOA1oUAFgOZg
+SUkvZyw1RcKAzOpQZhCm8EohIistjHx/1QRUmSqJQpptXEV0Q87aXZEbtZyGPss/mHqzJWgvmyS
ZsvlJUXQr2fLT/ITsBeBfhF93eMOORmnpTBQShYwnvdsFTH9Lm6Hv13HOTcxudoQ1jGZDwDuNka8
MgH9lpPE42G+4OczF/NzOxPPUDOs0k+AMEsOavgogNTsjNuKeHGxM0LmJvI3iS5RrX3dXaPRsdZm
gGcE8kjn85cVNvBsVQ0kZQP8WhqsMtasTU4cyVpKFiyZmsTkRjf6nmowFVqG33U9ToURx27fAIW+
kGP6etaOo0LjnGUgYH2RU0cjlt1SHUsmJW7KnupslbWVE5iPZfqmW0v3ivmB/bI2iRsljSsNtwrU
/5UrwyohULK1w8iJ9YXQ8TXan49q4uvIKMhm0mNUPU2BihdOlP+w5WrXhc+ttCTwtjSoidfzkBck
4RiUVPsRlDxi860OxE215PajV58H3fNBTbyeZFE96uTgYd1HtlfQIAZ+uL6tTfGNEnHd9AL48l4b
9onBADm4HCVnjYPxFxXH8XY6xZW3SDfJSgrjOpR6JEgwdu9StbXTyOHVfZL/oEuJwZl7GYb7y+I0
WA66gnpRIwBSeQUZ9o74GthD73K/X2V3BW7AiNBreb/0ZJqpNJybnVwUKGoqupWPZp+AXw49aROA
tEg8aZ/pOtv0YJFu3PIHjm99YSfOnkMILSNlgYK60SS+AEwdcRTax0bMK1upofXr9Wa5cNjN1B0x
vBMrk9ACLHikKhWssHKtgyqaIoNmukDzezJY/yn3ab8umO0gitrtw2Ufmt0oJ7Ynx1+Wmm2EzgEg
A2tt3ycwIhcHiIWty8jYXDY1GwBOTE1WMQVAm+UUpjJJrKV0WJMeAN3UcrmROPDxx8vmltZu/PnJ
2drlQd4kGcwp9kuu3HJoky42DizN3iR26ondl2E/zl4Jza38Nq031NxZw8JGnx0KRFVAB41OyC8J
EpDn1iHYphA6s30ieWX+Hi61Uc+f32P3Axkvd194KwokilOL4Cqi18+Khdq+yPHcGF4GqbrSbeK3
Q/4tU5CHX1JImD3tTgxPQnUEqF/Gx9MuUleVXbh8QCCpQfiAi7mBNBsz9AVmqFlHPLE4CdpoFATe
zRrPVzlH3YiYK2a9dEF7qxSSm2ryAq5g9OsvZ8Qvc196czI5DNvxgGW15OYNhdbPsCRbtWRjEqiy
Ep3ZKVrCXA2rhuts4Mi9vAQ5mfX2k4FM4hQeibrWjG1nTZN7USvrbkAsfzAV3Bkga3F5+87gTBAV
ARIwrZEGGbjI8/1bVIXSkx7Thk4IPqwjfmTBS1AdNPpQqxq0hp+Jvm3YMQ+3VfiyYHycr69r9sv4
ZGODVYlnUQPjWoJ+1b1GrqjxrLMN9E6S5D4sDooOfM3CaTN7no/9ERqqHLgOTUY8FDmUGiMYhTwP
XqjKGn37niDEz3Uw60NFJzeZK6eLuIHZwZ7YnQy2q0KrM8bL0hAdhj7Cqx+8z4HV+x1/MqvUVfqn
LGxcbj3poN74d2b6xPjkWthUiWoO4xW+htKZpF3x7NrU33uGhgJz15jrIvBouQnM28t2Z335xOwk
6kh0oHbYwqxE/IpZtwX66vWgWCnm02VDs7H7xNAk2KDnR5TgmMa7wQy3PV5AlpSttNheOCIWxvMz
vJ+cdqzWWZfro5nODpxCdM+hOqDVF7WyZgmEMf9m/jWmnz8/MRbGGs3jAsYY+aHkfgfCBboN0OBe
SDbIGVZys+oqp8UeuTyX8xfBsclGHiFEEPs9jwk8BVbJpLjx1oB90DZw4456GpPWlppCTI1vSII2
/LbcajLzNUy0NJj3CUjgE/upVz/ztNkufNH83vn1RZOYmJcpGLjLFg8ApHVAyNretImbFeFOh4KX
qa6lCgLJtW/ThcvUz0LXlwh1MhWTixvEnTU9szAVQ/FSUnVdG4Dpd8aN0WsuT00/R4ZaYbd12u9a
qwMFlbzVwxSEjvdg5gDtf/BQGG/Cehm7wuWGwE3CXWvGzAHofF1z5bNKSp9SEEdwBRq/VcYciEi5
ojDvLk/h7Gl8MpDJtRD9kTH4ATGQpEX30pay94IojiZ7tOsXVms+wP5arEmALQPISwXjg6kg+5rc
V0G3lvNbpb7R8KaQTIeYD5fHNr/5fxmcRFZayomhCXhHrgUONv2mksGg0XX+ZTP/zYb8ZWcaRDMN
Ek+oiI9IBsv0C8ulHDr3sivKbRy7adN47eCgfLBeMDx62bkXQmkYdDAj5NUcWRbPN2RuQwKKyLgA
59GhCtACpu0MeDyeLw17i5GL6ZjbZocu9Uq08wZiIbjOPEhhf+yTAfPZDM+sZIA+WB1fhrRACrlC
UmYVy3sNvFpBYUGnvndNfkQvfgmp7qFCUU/1kvBG7rPV5Yn46sTn3zE5TiAnDIqjAt8R1kO+QkZA
OKwLZU/LypsAPDtORsx+weZX54JNSG8hwQRab1SmzudeDAStOiOfcGNfJ9qGFg/xEnPn+NlflncE
h+ro8xuVHc9NtEOlWKDKQW4IpZC+pWtg5/3GAimPEhLPDg5VCHT45amcGxYYrtH4D/pp8AdPXEoC
/kMWGobV9dcG+DrSfgWqocs2vl6XcYKc2Jjsy86wKaFj2y0gcZYEt2HJ/3IUk5mL+iIJunFx0tBt
kVjur4vk2+VBjB85XZzTQUx8rkFmwJYkmDAzyCw2ThL4Bj3U1QJKasnM5AIjRjzOuM3crrhSuw8u
noP01lIX8vDzK2KDYgIabzjcJ1bS3hC0T7AiDRFOTVdxvbDk88P4l4GpakEQ9RaksWEg7+/Lcp2a
T2FwT9olwaivRww8ixhoskZfDnjdJpuSmhEEBcbZClqqcgcacwi8Qx7oHwZrsmeqS/HHoOX1wxAw
1KCqJA4WXhEzBWt8Aij+ZeQKNPNLT/nADGL1A5BSJRjpi3Wwpd916lS6m2795El3M9e43g8f6r3p
iW+Wg0w2+l1BBnfZO2fKqeNnaBaUG8bzYUoirxYggYMYIQqLiUd2nRd9N16aFUTbnfQQcyfz7Qfp
73f3nNsk5/HKklotLGyAK3AcGe0DWZKFmI1NJ2OarG5ZSwxcWfj9oXoo841hP9rMuzxvSybGjXJy
t04jW0iaBROGdS3pW2rFjrYkwjy7F6CmCPUddUz4TDZba0XgaWOwkRYlWoJf8bzsOOiprNXlsczZ
AYkL2pQg7TVuivOxyHHTwcvHOnYLAXlriNv7JLBC4TZWQ966OOR8wevmzmGkaqGaBMVI8D5PZg/p
hFitSwDd7ASU380PaqBpicPrzdbRte758vjmgpZG/slxrxtoLzgfH4o4hVBH6QCt4+vUMvDqWarq
zg6I4AgGtyEcb9oWaoLdVU0NnMAK6bzM8MEL6JSQKFDftfr+8mh+Lvv0QDHQiAeSXrChfF2uKmdJ
UtVj07G9qb+RK9XrIEX8TVzHAN865B2C4Kvh2nAesyvjpj/2Ny8g+tjYG9MBJzRoJS5/z9zsnn7O
ZDMXArKfYY7PGRexC9CA0z9dtjBDiQHmzZMRT/ZzxFOVBDVMqCv9Orjia/lYe+bGvE53zYvktbv8
ynCSNdj9NukBYr/B5vIHzG2QU/sTd61JVaCGA/sjW16SHKzoOuCSx/HQ+vuGQMQJZ8W2ACHnxFMz
pgmZjx3MhIYugA+p7FSAd6Ta9rKd2eilw4BmjyABc7LjO7NI+2owkUUOv1st2A2DxOmN28tG5vYE
iuX/MjJxDCM0paIejWgIKtFxEPdJ+4SXiNMAE3zZ1JwPnpqaOAingZIMGkxZwcGwEz9r0oWVGWd+
uulOLUxcIIBITi61sCC0b2m06aIb3BWV/LECgQf7xsUCHGDuRo+APLa54ZpFpoqPdVeVnOngDEn4
Q6bGjkRUpww/wvxdM79H2YI7zE7fibXp4AI7EcgJoT7fb9AILeULmfzZyYNML4IjiiNorT0PwDHI
CgRtEe719rmmB1W+jnPkW+wXEwjd3i3E+2V3mHXvk6vV+POTwzlr5T61xqsVazW/QOIbIdMHjeLC
ublkZgwbJ2ZKM7VTkcNMom/B0AndUdwUl95Zc2tzejhPdtFQqFSiKTB2mXhu851sP16eq7nYdvr7
J1tniJU8bcceHaXa5O0PAb1wu1+36VLpYy4aoL0JxxbyACM33flk9YrCZDB4gwWn8xQROjrZtPLW
EhUeRAvhem5dTk1N3FkKMxDvFViXXEV6c4g9NXwurMi7PHFLVsafn6y+1Bo1eIthxZJ3qQL99/jZ
QH/Mv2MEbGtgtgJv91R3emiIbdT2OBTyERSuqRG3Dpd6fGZdAN1zfxmZvFBLCmQVuGfQ9FInzqBG
nkEALIkVJ2weLg9n1pI5amSMJVLDngQCkiPbzRTcNE3gJLXghnWbQPbR/nzZzEyVdOQeQ/sO3neG
iYvm+dp0cR+RCPUKtzU1t9DNJ6aZjqYOJfCLlTMgy9Sn+hqly5VRSd8uG5/bsKe2J95n9bXKRYAq
MMkGt9HL42ArC6/wuXgK/ir0ZGnIsZvT2yYNhzCDv4wYHYqQ02Stp1WUeCBVBgyO6+a2LoPYI1b5
nGmiWSiUzjk+XotwGBV3arxNzie3NUlgDhFOC5Ph5kC5K3LrEFj1wgN5zldGNjcNzVggDp+SJzSJ
BNLSDldqI/BJgl7Vlns1JPfsYnV5wWbH88uQJZ+Pp+i5CPPx7q7KlSIcpQzqe/ROCRlJjhQ74rK1
ed88MTe5eyFFz0dtJYwLpD1xJDsJA/VXh0MeXKgOi6AlbYee2d00+bB0T5q7ViAROWpQKEgVmpOl
UzMlUDqgQ90AeVjNvstzEL42xSGMiacpHzXYAC+Pdi7qnz70JgZNu+m0Ohujvi7AJFOH1KV6lG1I
QY6sRfW0WNh9Myid8a0A0n9zZLTFkXu+miwB/rASLbp/VEAZsdPjPgPVpraLDJDLpbiuNTVzSCT7
RfIJTIgn82YJ7zi7xiCdxzcgS4a8yiTOJYEyFNpPMoS42QXosEoNy2Fls2pI73RgG277IwtTTwk/
Ls/3nC+fGp6EchTjC6R4kM3paAby7U0mFU7dLVwX53YmuBB1BWKYaJH5wg6QgyHQMHBlkMz1EKxl
traMN31YWsnRN6ZXbqAKIM8LzRsDvYTnKxk3QtOakedBoUcD3Sq8l90oTjatUm2But9Een9v5C+x
AuURCkHJQtmRbKmhYnasALWjp8OSgV8dQ/HpKS8RMlLqjkhqKFcbPuPUSUsfnIWXF25uZ4IT+y87
07xnl8kVlFoyXFkzdqdGzC+U/PsQyF5LKLhUP/poCa43d4gAZg+5KvRqApU7GZk2pEmrdDkg75HK
PByO6abkeAeyLjiqKr/qBJQCCJcCF0SK/G+jTIEZR7MTsp8ynlXTQNR3acXKnuNFr78xcWzTz0G4
XbUC6fTfn1dLBYMrGnpHoOVklJHSSTQmeLob1nNebRl7qaL3OH9p5Pfg7rKpmfIeBqVpBOKm4CHF
/5/7ChNZ0yPMYUaRUm7aVY+allgp4Y2iQ/BnZaG5PyfPZOlpOpvCPbU7uXF0caxKcluNDY+rj869
lTZVubK+30lPVulHlV8+LUSZuahu6Saab0Y9ThT0zgdqDAmqMaTB1TcZXEs/aCAFU15l9hh2C34y
t/1OLU3iWaILbkWjJdzzHJs4ufwqYlcLFi5UMygmLN3JiCZuQjtT7azRTlYDKatsWidxsp16WyMj
7xXHInD1h8vesjCyn0fISWAJBPtzDiNkROrgpuTPHBIBdrrklbOLhSeXousWAZPx5L4xVCZvNd6N
TAiGCzG/hxV3NdWxbpTv9H5w2bo45nhcOsPL5QHOHUXITv7LLjl3kjqBRAO3BLyyeqOQWqBX1F5d
NkHG3zE9Ik5tTHZcKycqjyXYaFfQaSJPxS7wuq21rbzgnj8owgOxkgvhEo++Ju4eoHn333nWnn7B
ZO8lzJRUKcHsDoQc40Fe5engGgB0DNaxLcrtzwH/x3v3/+gnP/5zaNV//Sf+/M7zvowoIEfnf/yv
m/wz+8cxeX3/rP5z/If/+ouTv7f+5Nev6de/dPZv8Mv/NO691q9nf/CzOqr72+az7O8+qyapf/5+
fOb4N/+nP/zH58/f8tDnn3/89s6brB5/G4149tufP9p+/PEbJKlOFn78/X/+cBzAH789vdbR+2v2
D7w/+y//7PO1qv/4TSG/g88LSER7jMAomGC7ic+/fgKYLDwf71vQCmF7ZBxQrj9+05TfRywCuNlM
9Izi5EVwqXDZ++tHMtJVqMEpoLbHj/4a/dki/Vq0fyCleORRVlf4xeML4pebovAK4D8xdeiTg9Yb
nEpjLDjZ63UuESo6FWw/cuiUzW2k3Qb1awDUFzjzK0DjZSAw7mXDYfbmZpXmd3Z0Q1TqB6je62P2
D1LHKjUcyS4cq3zIiic1f9L7x1A8ysN1WBxBkO+BZhQkIKxbGwG67qFN+A4lINodzOBOV+7/vh8+
8BT/u+iCV9F7ySv+o57+rf+LPjgmwf/jr1X+4oP3n+Vb9HrmfeM/+Kf3EfV3VHEJHuJoUbOBuMPx
8af3Wb+jmxA0oaAARJ+chQD2l/cZvwMKg2uJjB+AWHHUCP/L+8jv6GHQNBt6gQoS9HDmv77rf+B9
IJobg9CZ/5mgR0KbkoYDW0P71eQIiCAGYZu0hNB0ydpdFMaS3yZc30km5a+Qc2yeSSlQAWBG6NR9
9121OYjMSF3eWBBjPEQi0t4CtNhCtimytknYh88hG4aV3gzaoWYsSp0QzDHfFMardZ4EWbjHWZsd
bVInB8Gr6Ieg4FqQkkjf2kMtXeuQ/bmTKlFcK4xBRioSzVFWtPqqMxqoP0EnBydSyHyhN7pHOlPy
43q8yNhEemR1oXl5LdNtrfSgeRNRiZSO3BW3lt5r0FfKh7UqxeyNm1bjmGEktioYZ8FRiY4f0Yth
39UGdLbqkByGUBl8Xg3pSjfC+MArcYU64pESxceV4C5RAnSPE+U+QLuqO5L2O33dNZgGNXi1LbRf
yVzxu6ABaiwaaZvGLJ1I8e00Qj9T40JkaFemZrHWY6gKK0PiqEa4I2pyA7F20fM7SU/KTUh1cWz6
IF2ltqC2I1MhnrOy7Q9ZZlF8fVN/WiLX1iA7STfKgFpAkuYEhTbRvykslO+1Ji22Uq898CETLyAb
V0f6CWktFIpeZPWaAdCxHpQyuw1STq4GbuWPIpN73zQaY2NyqX2gEVLXpZHTxkF3tdgBJmUA7Fs1
T7Xa6RATCZPOp1qBTromfG+K1FdYyp0U8RMZ3FR1JUtlTmbWwXsTtuE6LdT6VlVz28kSKq3zAMJ5
ea7d6FKgeYTXR7Oqv0mtJJywUF3REx2ZYW0Lmjuv0wpP6GFzXTTdE80N2+k72aVx82aq0Z0eq5GP
O++VHJB8Z/VMBpxuQB5DY6BN0Id93Xb7QoLsSaq7SV6+hQTwJNrQ2M/S9rElVliCG7AJD1JRAdpQ
F2iscSqlbDySGdwzY2uLdtbmqTFZvFdCS+wDC7PjUDE4lZEW4AZK1ZWMRgyPstJDxsYXxQcprNRp
7EE46kg9bOIqgtePS6Hp4Bcdl9alITyrRksBCYNgx5vQ77I2vipt0YC9zGKeUVmAkquak1PJekfD
q7bihRYQpwpNy2sVpTn2aLfWDLo2rAwIXnTXR3IvOXqftC7TIQpbSr6s4S4UDo4KxQolGzT0T3PQ
rJCo2JHW/ixLZSt1VoPkXb1XgEZ2OrVXHOB1u6uw7XK/1OmqHdvnW8H2LWliaCHp2HBq2PpCi/dq
Him7NinQNyrJK72EDkitZuo2ylX1uuL5ddVa2m0nJbUTm8V7JZWPZiv4DbK1txmRIzepc7RYt2Bx
qhRt8E1Teu2ghXOoDAijlTJDX3mvQmZW4y7RusjtEiMxHNPoLbxveOlgI5SvQ60Z+zK0tHXcgzKv
1SU3rgN6U9cYUQ4hPpKk8rpNFPHUQCZn1fCiuW8IqI8APnFZKHlZnu3MSkCPQv3B0mhbamF0Bbkv
7SnOBgJ5sJsabS6e1UdQJbOAPFWFeM/6IHJoIatPepcWXlNa0d4upJUaoeOg1qRvdhHJq6yEXoJc
Qt9vAI17HfF11qcbE23zlQctOvMQRVH+pPVq5jJevichu9UzvTlGleaEtnYlqco26usnbhLIE1AG
n6zz+yCMPrLefDUbsK+0SX5tRmjeNRKkRlMebMIkYjs9h5QtbYxyKyVx+1RIaXqFNJkE1T0pc8hQ
mKugS+J3tbXLQ0RRXhZdMvwoGY+9TE3ApZAYdB9HZrVukOKBEpuM9hSkJAI3VzRpV+dKsqpY1zkM
vDNQXssF2CWyYV32luyEgumrLgSwXbOD0OtRAV6nfS/AlU0NX07Vt0FoKNSLgABpm3VrClWqfa+W
w95upfCuRz7te8Q1PfbMsFauWyMtbwBXhSpdfBuQIs/8JLGjFdWGqwQaQIFtZaqTKUb4YUixAbFD
m31DerG/Nsuq/LTjVP/ssGw7CE3cKi3TXFDGdG86k6zXHsh4p4TKIQYymF6C7Dkt6BaS08JvC13Z
lhZN7lMz+qhrxfQ0XqieVCvZE6+H9i6HAOFT1aeDQwxobZeQT6GUZLcSb0fpQWYTgBUH45vU6a2T
2dC2yDvIR2ePQapxT7BBUl2Egeu2iN9FKAPTE9WpW0hm4slhgtp/bxbkNQ+jCi8WiVRPkRWi2QPp
21B2IpWqqy5OzMghWVHcZYMB2dNKJJK1rnpJ21pSJ72obZ4dcP2ILS/OM/NBkyVLd6Isb15MSSIb
e9CzYw05061tx/xAOAANFTD6FLnRlIChFvj8g8oqKlwlKMljnuGQaiOCMBClTfvWyJawnCBrg40S
F/kT8mf6g6bwOnfjPITYHkT+DOBTeCC9Fk3U3KEPtryXVCu7QxmousdVxHKIyAw3MYAHqFIaOIGi
IgMuI2hxW+9uoMgyXLVF1ezCOMnXejDEj1xTnngRwcWalO+hSabuoqHsXjEfIQ5go+Cf/ZCDarAP
ASvCX+q9JKrUR7PvaOswShAhofEXIVaqxzhbcwiwIPGUtXek0YHIhrK5asuRRwP7nqG+UTH5uiiD
Oyk2cRLzwG1qwVaNnTwafRL8iEphrHoVGZeqXyf6h2VlUCU217XWenE0vMlk1QZm7IVhpDEntoP+
Jkp4cLBi5BpaJraa0r5ardSlTopAAd1XKX8br4t7cITax5RWdeF0A8jvrBDY0aDhr0UbSF5Pm3x0
3yu9aNa2iT0q0FxM7LpdSwPVHzWlER6uEeqVnCAcy2jAWI0qmki3Dr4Cdc7bFvTAj2hHw92N1l1x
zwD09S2m2ceQZtVrVDY66NpwzAQJKfxmiA0nhVzhNtQNDhfE7Y/WebmqbWF8Gmb1Bt744TEpGoHJ
Sct1LjfaBxoGQh93rwonaJmCaxuXNKSo9zofknsop5qrKChKr+yMteADYOih8mYy+clW68YrKz27
5nYJyDQrENV50L0kQbSR+2JNsC91KTtQi69RjUKUtLPOGYgmP0VY49LJekJBgZVkny2DSE46oPow
kBzI6CASqsMSRj+KKn41oet7Q1LFZ3mnH1Q1zu70HIgbZPnCI/Br5KUo23afSS1/pEai3gh0m22M
BDWFyugUNxedti6Smr23mR34bUVqZ4hV9VHQhOMqkBXWDzVNUFQnemGsSY7rLIegnq6lLsQbIaDa
3vR0BwgeRA7TtS5MgVPPAN2JEflMCpMj5WW4GziBTCbUPgGeZ/RGttom9aMhzX0QXkCenQaND34b
fZuR6LYZevNZV0P7WgzF4BQ670MnahX+aFpGxdF2UjXIiYQ9FFOgxapKvgZUIZMp/hvxJPZd9PFG
RUe+qQT3dnKILIAQHNoZ2BX1UKwbZoG2GjWYYMuQQv4BtC6gA2m4NyO13qGarO6TnBZOUUb9Jgby
fFuWebMdGpOgDK+kbouLcARIC7cT9MQbyHqlRWU51hD9f+q+bDtSJMv2V+oDLrkAMzB4ZfDZXfMU
LyyFpGA0A2wAjK/v7VHZ1RnR3VW33u5duUIrpFRI7mCYnbPPHurcMNlZBFRCJDB1QXGCighiF9Dr
yhjxkIV3kHTRKqcrJUXCoITBU0pBDS99W6rk5zqvezt8kwgghyBPb8ta9K8A7ynWh61nnmHhl5nr
6jpBFeVVKa6yl/lKFEeOBw1Tk1ZSF51HRXK5CARl+vMccwSzxs5jLB277h3Gyg7Vt8BMB6E7u0GN
GjktCi74dFjNyyxHkY4R0gxTGkobJKw27qMADu3jFyGyNlmbDrmm3ewWuHBu9OxphRwPuCHkxUBg
GBqW7oIxYNneL+AVbp2oYJtSrPCVthTm+zZ0CO489yFnigio0jVU/apv7WM3XweLpOE32P/LTVOi
kFNauvna8fqmcMYaQEIg3/1mwQPtNG3/w3fU+t724B7rMpw3Sz8+TqqXJax04SC1ChQaVKOa8xvP
T/1iJBen2gWrDU88wJlEWskvVBqJAMuhe/TRBmBjQlOHA4SmnOAFzF1Jv+HqmP1YtWFWTV2Y9grZ
HMPAglOhzNtA3CDrIu20aQzDtR0MDNa94QW2POGG4saa2t8tFQZ1ZChjyMoalCrEmQ6wm2OHUYfr
tkOebBbJ3jnOTlSmzhyuG6Mi91jg5Mt5IcleNNW4awLq5FUzCoh8meGvyg7BvhmiNTORinGCeDYb
GLc7fAkHqivRtGzV3Hov4XzlkqBhvXfH+DvH+k18K5J4mpHgq3mZO3rs0tBHn8zLEW1RtbjYejS1
N1VUkhThKA7yVh3nOIXZoB7WitzPkh4i1QSI2fRu0TB8M/EnWcq936jtZOZ4X/MaNa4H2bo73/fo
+JKJzPEhrggD2ZLWe6yPNtV61q94oW/FJAIImPsXZ65jRGc0+j1s6dfcVMdJ1GG6dhhw83UTQxmw
jGCTN8XAwTGsYAuKJwJK6zClxkfDEE9BzhoIXKOBnRZqwNyDBrOFnAEYdXGWHTMwNeu6iyRUYAfq
ot2KsIsiQ18cnN0qhMUcPhNtsDxp249QqjZl0rsOFvHCClSHJFmEGJKr9E6tDTlRI7a18MQRniAp
ke1mWUXwIFcoaZ0C0mKkBL9NRRW9YiNsd0iX+0ZDQcq0d4YIb7r2nGdX2DUf/D7Y4tb3WeEruD0W
7eM8oUPE1lajvIgh727R0Cc+KqR7+EYg/cFbi7kFJYnBFTh2G0zf3AmGRm5fZF4RNlv8wzFf4+Wh
btYPG5U6qxxNkS/dmKyZhuJ2ZAH6nZE9k1rEfcKCogElrDHfm8lz08DTQQdXCpKTYdmUcTMkSBd2
LoxN8b0fT+iKZBGdRzRGkdHnuuXdTQDU5kjGOtyM1oSbUNM8CGSUzGyEhQhBd0SUPReWdUkcoMAc
9SUe44/GRCGKH3hA8k7li+MfST3C3Scc48xG45MJnAfp9EiYH4MRR5B60zqcEeZQYr0GuB1jHHfJ
OCF3e6RlhHeIA2kuLwUIBYcpsOuNt3TfVupOKSMT2+kJDSiaF5AluELlXF98R5b7Bf0yG/Az/Kje
YpBcJZ6F8TLAFT9vYCxTh142BBYFj+tFKEDw2yflvdfQZ2Fj9b81wRjlAq4szUpgrjGZAlTxQuS4
ewQVcUch6+YaFpBjm/TdeucZ8YDZ934csCUhnzLOSBNgE6besPFKesJ5mxRO8dD63x1/nrYwT7Eb
tcj6+1ICJQLMdegm9o2p6ahRro8ewnVmicO4b70HnBXqxnRmOHDWA6YQPnqsmR6Lwl/3DFnMfliU
aUCLzSQ1XGjj3GqZ8Dm2O9NOLvR0CAP3EAg9lELsK+B96aiDaeu5XXAnQ1pvu6Kwm3gebBY26mWO
A3OjWuEmsEJ7jSl2FdE3W+SOY1zTFmdkLvlIzu7A6l5LPyFcPc282SDq/tRz+TlE0Ba6fYBOFe9r
a5d6PQg1vhJkQtxxxR51EfAk6HrUsbB22woaTZcOeEG6Bs7O0FHt0aLLNmG9zQoq4aJHy3DTN6FO
MI63ueH+XSxrhr3U8b6jffsOdwDEiM8cUfIdUYmvYLZ9DYEqAcFQlNE5bwc8T2WFeczkIqtqDIKr
BHpMHRzPyVS6ew+G8bCwduujz8sbmN0lJC4tMrs5wL+6LrMGaVTnoeMFIPHmaSnIxVUlmDPSUDx5
gHjiSaKlDy38MydefdRuK0wiIbl+L0kdIzhBPAz+8q4JjBA5j5HoJuDBU5ZrC0+QBQrsBiiG1HI/
hggBGEQRA6Fw7v1wPJRjjHYzpG3ak3JXgqizdWEolDWwcZB2GXdh30PRHLhvHg6eG8qjs4vCGmnj
WaO9MW3d9jgL8WKk1+yc0K03YSDrkxdxLBuTz9hRLn4Bmd11nYgdWbDKK17EW6ujOxQebh6a2GLr
Nyn32JLhST8slmAb6dFgQotVJigBf1Qoyr4iW33ADydMptZyeKnAKwpb1IqtN7I340h2oEKiOy3j
ejsa4WRVrO+DSSIxHsJUWwQa4RJLEtfdK/Gbcb/6nEMdhwgo6Z1cZ7gLRbiVxAl/RHBRonWxbYf1
Tc4oJ+oJDcbKKUlXABYJeh65dUL6qgO//BbDLCtla5ESvzsNU/XBcCgmhuC6MZRkrx7HhZ9UmYZd
kK7eNN31S3P0tdrQoZOJbANklywEmEGdDtXSZSUT4pEiXnS70OWoShXh4ICqfbXkfWzDAy/0ySu+
sQnriiz1V8f7OgU3NCV0Aliph9yTA2r0IBD6GJiQZTIi7XGtwrtlwu2KZ5kXqkLpxPm20OuaV2zA
Uds2JVpOkfvFpg75Yx3Ge6/F9LHv0PfBjXoYkkVb9PR+bMlTWJEf4F16p8p6NBmrgGycKpQnY3rn
FKlv7ji9OlTDH7khWSDHTzaKaTMosE0Q6zTk/trwrJoHuAjTWXzHOQv5ftCmMyFy14rlbVnZkFV6
EZkcvySsPr1wuQCETljbfRi1vPpNECYaUkokiVZk18iyOddztZ680Q8eVzCzLw6lWC30xTHNe+9P
ZBdPZ8NXsxuH8qPtOZI/Rnc5IYN+yUyzdBvg3yhbVBKz6eTV7nE2OEwWZVPbwvZ7HcIL5+G5MjaP
q3bF1RuqNJ79deMHoftWY9YQLX6Qm6FQO2J5ujhfqs8V1v+43GKUls+e3PrtD7s+G/dt6v2sxtm4
tp3IOGm/bCA20dChgNSiuQ1X1WUGvjtJqPkECKt6UU3n7EsnXLEeTwy7+aPr0DURGNV+VsYPMy6I
e2C+XO8AZ5KswagalkqyA4TviAPK0eI048mqHfHAmuKinXDeTv5YnztWDumglqe5QIUeVMeqLLH3
G8fJIiTRJhgZvPqU78zaqLxfnepI26Y74/IvG8cEu8JQvNC+Eo8yXrBTDaF5Nc5rEE8b3y45yqow
cQnC5GCT12SWevKBcoBpc+QfSm/dt3gStyhJPkKnzou2PLrSh9HL9CmK/kI9LEq0R58x5jB+P4LF
0LlHpy+3XVziiq1gwfsDAI4wdzq/TRqvhwd2tR7CNYjAA+rIZmXuFnIw71gtgcl7b6AvFoVSMkbz
hBXI51RVSiY9RD/nsuij3VKoYYN2qkOhPag7f0IMYI2JwZjQTgC9DWFAG0f0SwXw/wK64sH+DGTP
csMGury1eNjRgDQp1CEW1txhjUUI795ua+p27zV1rnHiBiUaWPaGyIoEx9GGmdAcyrmy5xWTos0w
efnE20TXLHUtEBXA4j7qX6x3c2sY2di4eZAGTvtSlPyb0vWxKRxgX/O90cGYkWLGqSzVk0DVVMMg
LpFynFKOPODDMmFsISIJuL9mH0tHwzREKWFd5WwRMhkcZYiTCiCYPFKLgITZ2CTsASCMDA9CPNLj
CGCW4NSrIaJz2Rq6OBlFT1MZiDlIwtW3BlwhBmMewH/DeVmlRF7KtAI3mbGpTEDnkqJUZwCkP/pB
yBRmIdh4PVR+OXTf6kZPbgi3NcdJLMUxCVlRubMRfD9RrD0y45Cddvi4cxyvBpPMQ91DvWjOYO13
tart47MaJ1MhyyHGcy2CCjtrg7j4ESGaT2zBOT2bOE6hRhH7iTUhh5NFWFUZZ0acC6/HxoQzqMzd
UUfbxqJ19sYWcZCOF982wN6/O+7Yo7qLlJO6PQbZDJktJll795325uRwpMJEot7HCix9P9B+NsXY
5qdlNJuJIm4Mbu5FWiz4FdabHjTO5S/c3BGs8QhpFyyaQMhrG/fF6ZT7CUeqYEiKoqu++rGq0U0C
EYtghJSuuJAfgaLuqeqY+y7rNdyGQs+vPVuW5xbYM7Q2pN/odugOVQhwH5nzwdU/mrz5lHpnQELB
FhxO8WCwEd4Ucf3EV12cljYWd5Xyw++Tq0YwzNEnZEEMoz9rSPWsmx5awLaZ1osYeXvuENmxgXHw
iKCsoD7b2SCBiK3xYXZgjAl0SqGq7XRGVOGfxSJlxlfxXo7yltaYH1QusCQF9/V9pRp2wYIwGy/G
PAE3zO0fUPYNR1Pz4M0Hy3hCSV/OzwvCaw6GUw84U0Fv7GBAYoRzs3uI+5Ueg9ZbH5YG9UjYeQvq
DqEtjlq/vGEd6uGuL8Ot7qIocZiMXma6yM8pUCbjRdRv+iK0+SzddTOtDU08YnAszmvGS+7d0zbq
974/KCTDB/aE/Lr+2Ndr8Sl9QCfAgETphcARJcWq5uJzZgCyKdQI2bCqJ+14LrYbeAB9GkgAE6f2
ii2gUnLsl+dGtc47W3SBzijUO5+75g4J3WUWrQtmcqLutkvbNGmoYnlUhVpwhKG4aNV8fXhG26Yd
X1IF1XePGm/0i9u6mOad63v06JWGpXYJBCoE1n0MuACHVWD0CohBLymbeo35ZNveS3T4+f+heJAl
j4Ders3EEj7F4lisKgCuuZY5Kcso65yywhZD5d858n9Scn4Z9v+D5vM/8YEetPz60uf34XeixS/8
oP+f6BjYXEMK4wyweqCmRUDjlXn7v9MznuDg+fX5twf9rr/U385oGuTfbozubC3Kv+1V9y4+1V/J
G//jj/87mQPRj2BzXDk7yOyE4TChoFP8yeYIwz8gYcLxRGI4KyM//B90Dj/6wwdNGcrlmFxNMa6u
YH/SORz3D/DR4SAF0QtEG+ACQffy7xA6fqVzgBYCnjA8Br0QTh/XlOPfmHW+wbBkqsPybQSCkUyy
AmNRNZdBrUdnHL/mgaPyWB8Ku9htG9G0ocAHImxNdePNuRTk8y+X+s9F+Fd+068Mwz9fT4S3D6k6
9F3RbyTNWWLyaWE78oYub9w4wMmTnx9ar6ozDE6iBFkKL//8d3q/cqpwCZHPE8DlFGx3XHUv+I1T
pYgvHOvUBGCpcww8mXM+y+fSViC8y6rL5bhQODyheRlF9Ryqf2V8h+X3F07NTydQCCgQMw1F+dU9
4bebwCthcEmX6H4NLLolbLUjwdHaouxw9uBcB2jeycX67rr/5+/8v/9ihLZAFAPmdsQ8/PcrmUwi
1tCDYJSgMXW8jDD4sc3g2yWkmB5iNW8UDR8Cb9iN/b/KywX36Jc3jRWMG0xgeAw6UcxCJAX/+rsh
pwwElxW/w4mWEPw5n7/t9zxFb7+Fb9ApuMR5cNG7KAv34b7ehnt5DPfsAsQ1i7I4jXMnvX79+n3D
Tu7ETie3cqfxV8D7e/9WJyhK8I0fU/pxG2Zi577JY5zTjOF/N9/nN3vbHdftcrfcB+dyjx7usl7K
U/y03M23mGLYW38Pf7pUI+AOIXe5zD9u8UM/PjT+uqQmw3VK6+wuyEwa5c4GlUU6428kcXZhLjN3
6277HMyBjdzwH80eQTXZnMYQzwcg2PU7xEUwkayf7sXb2/vlZrlxjvwY5uzkn52du7WHGWnqMOHD
T8MM+efPh/fuHhSB5JpiSC9kf/1JGOWlP3ZH0MSTKGXZ9WXAl3g3HtWuSx84vD6iFOkQSE8I9uGl
2saP6pqTlv7zpcR+5ej+eT8RVwMLBOxnWE+/3s8a5VExBk53t8luHjETPcLXc1veTd/rJSU6qTBv
GnIO24njuivzNalzL/GSbrPu6rzf4ltzlDGbr+3lYBMABOmDTeZdCdathV9JlTd5m1m86g6XXFz/
nK2XzskdQhVhYKYT8RTfCprU+Dybd06GGSVsT2yy2/3z9/nTcO6/CHA/3ycB+9NFox1jDybXHfUv
BMyBcgSITYTfLWiEoDmYI1T2qC3jXmznulJZbxvgN2X0Xbt6PP39A8LbKsOr/c/PlJ3fRDmp7chr
DYfH3iBTw05oZwbQCqYes7TQG9194c2p9Jf+8PMDMlA+KowdU2bwhLrIMEwkXKISPEb0qL35phAN
0jXxBg5xqf78IBBokaxFiUzaf3zt5/eNi/lXoVY/zad/uzLwIwNnEefa1cXztytTrGJpbC2bO5S4
B4c6Jyqq+0ZXp4h/OVo/eEWQsbq9EMcDNW59UHW0WUewuWN0H2Pqr4fG/SzhswKh4SNrxHvfx3cj
qw9eGx8N1y+mX9IC5IREfK/p/KY03/VLheZEbjBjvsR9uK2958hDdgBCZW8RzrAdh2VNirXahtCi
FmY5LSiZG1qDf1TkfXUTtCbXwG+KkuY9A0sNYHVXxHnswsmL6mMT1Ddwz0OZ190TIR7gEnqYyb8p
5Pu5qCIPFw652N412/c3ViVvIgPJCa+u03Wa6oZNie/TZHZ/uJqpY623XnBrNexGynhK/vmKvh6p
f7ltuGO4YTgBmU9RikAY/OuCjoo5sIv2CswExJKO8U+kfMb8UWK+H8Ac5H6gVU7QIvyLLePX0+dn
2YSzDxJulGaA/H9/kiBvidQyB+tNo/yv9oqiVhNS8oBD36BLDZJGQwS/xgNU5I3ytv/8Xf+eggKW
JUEqLTjZV8ci1Ia/STUHaopSmMB9HL3W31la3jc8AknPKDdxC6fbQAk0JTpA0vHQ7+u1Nuc26DeT
x48V2JvnkIp3SldxHWRDUboMH0MzqEfOZPMvhCu/XqdrfMn1lYY+KLegA18J5L/sOCJy675D/fBo
vPoN6RmwdXJdgWaSHYWq30wbJH09iqxbu39lv/nTeu2/Fgd8FhguDQWvGIvSh9/8ddf/y27nzVxG
vjb9HSIwMWSei3zAOHUDp9aBbysZ4NTxS7rn7aouvK4Q5QtmkhWdOZZirJN5NPGJ9djxER99nKj3
Glkx3+nZl1spW1BRrp+GfTXmAZ1tClJavdWufTIl7y7QDN9EI23uAAEXT1RfVj7bEzDTmFXTQ+9V
Mq2GEgQyat0MIFMD5pKY0F8hig5MEX3PyuLihhM0G4BPf66ff6td+r+grV8VFv9rR/X/IHUdzyNF
uvhfnqX/Rl8/goY/9X/tgP7xj/6ksHt/XOnrBFbOLjItsLf8Z9Pju3+Aeu3jy9jsrmEXKBL+k8NO
/rgSyyHlR+g3C2Es+Y+mB+IK6KlCEqNLYjg7cCT/Oy2P91upwq5hknjeoe2FjQicA35PUeiaouFr
iHxR3x3lfdAM68ExqtyPEiG2aLfbrO8yFOWggtjeBYVVdc8sGD7Lvvs2WXLwjX5vXMzmAtD28sEO
KBH7iQC8Ch0wrBgB6o8hELCuKet89V7Wy7xBigDwAWuB7QI/d8b5BpYP64aI4nlmUwbHI5EIxe8c
j9S7KrIOjFf91F45Cm7p3fhmueWurdNpupKBcIRGsvYf5HzoI+8AyKU8SKd6Qirbl98MyAQDD/4i
fAtHYECKOPoUQ1UB+MjBUZmEVfHdi+cdwKmLAFtpYe0r6vUDnXh5BDObZBrGubDzAHc3bk+Fj4mJ
CYd7uFgjf6HpTMbM0u3mtbvg6Pb32C+PjPUnUFyPjLr0XNfBnQGFXqxFhCls2Kc27vvN2DY3jWO7
HOOnIofg45ZD83SgsKs10u6ayQm21CNiGzc8j1qFZBfmYb6sJjCZMeT3w2eN/XmVcSqJAr2XDWkT
Q+m5EPJQlstlHOCeQft7N7b5aIZdPQIIX+W+XpZUDGQfueVpckke1eaE5hYOhyAecqA5vMH8rBke
4c6H7xzZU6w46syCPFsW96nnuB0Imt4WhLQnf/E3gS2cnV591KEUjuENiCGOksDRCV7MjFGHBPzF
1u1gNctaUfn7ahyirFHrXsCGkEtAvTxYYRG7krSswJlVxMCwTOYNxAqMM46Iiw5ElnbvmHIHduZu
DOAq2UWbum2Q5Dz2WYkWMUOYy3EYy+M8FCDONyROHIkwRdyNV8/DpBRCYJ0405hK4GO+Yl91VCiQ
i4oceWMmARkVXPOabYvGfGCDPjUxMug9haCG1mfpwNstHTHW7jHFdn2NSe5a7ZoR4ZAuse+da79B
Z7AFHUBtrBEncIOeHdXe8tDcjF6YtWp6BFE1KWAJ2C5AwXwNoqvWcOD2tvXQoA8AXS6bafR97BAS
E7V0Ewof+K4nQGme6zppDEou5u4KT98vk793SXgi/bIHTxcMFus5SWtAwRgoQVyrEzwXgl3ctQPf
2oT3XgQX43buT049lrmQ465dyJAWrsjt2pZp7QuLkUuccY1RYePzfKDlwyDaTTn0ObPFy4zBOC6F
/o540WRYqw/qO89WiPFASprZiX6sjL1LpY+lj0mkq6AWWIJH/wr3mbB+CGSxX5h3IkAtCYbErR13
/k9U0F6lCfW2Cb0bKYYta5e72AH3I7Lxqe+Wp2ps7soRgXs9eRj98m4AulgLrBZUSv4VdoxD8eg3
0IIVLSTBnd2G7trAIit+IT1AZ4g1qCre1ytYuZLxToLGMhT6rIdhtzY9xQQ+Bizt7rwGvl0ixkRp
6D+Z7vZN9Ol3JaZHqn+YPeegChDr9BUSlRJi5Ehgk7iyToMrXtrNEv6SnEIjJqc9owzJiMszcctj
UfaZ4hwXWGJN+cJ/xCdt2hqWW2UQd+K/YYkWadf6F86ALDXjGCQeNpzRcQ5eaDYFJrw3Y+OJfSiD
TdibxxFoLtgBN5OH4Zlc1LbtMRRHX8WzwnNhxBKTElPD6ily5iys63Rs45caA9HI788Ti7wsmuod
P85tFofPsXiqoiceLWtqAdgPXoVxw0zuplpj818nCEPAfln851bKrY6LTEX2o7cy1RQUwdiOdFOr
uNkpYNy5By6aLqGhWOqL22DuX1BhUlKHR6AfZ46urQchLSV4dMGxXTM/8p8CJm5ZgIcNQz48JaAz
J7bQIWgPaO6NeatZcE+hjBY+1DokvPWpeTFXxLwgGIAVpYxhIYBtjdNLZUmTDuv0qXoybEnJSUL6
5s4s0zd+xd1nFV/vX/QkZ3EXD2Cx2gIDsTDg7zOomwnl8q4f3Q1foWTxA2y5zE4vs8FnipaYOIm+
xvwn/j4HiN40YEvPrrjFVrDA4H5+Ca/Q/7RUz4qK72EZnmIxfljq36KSe8V2vpeFu++meE06cx0X
mmdXmh0ASBdBeXLPeuiGJwDnkGz4m27AKAtnB0bqIbgrI5l6zOOWQzjW353QgVahmrxkZTPEFfps
/eijmzC2nmZIYWJJnkXIWVaFnc6LZrhZZoqTCRwXr4x/zEBqN9bnBru8Z8Abq8u8YeF06sfy2zK7
r1HTHVbKt7LH+A6HG/j4MftYl+nYm+GmJi5NVoGM+wESlyTGzpCwUrwIrxk3YVnf1sQ+c9f5muCX
nMSz3lPr3Wsb1lBEsV0Rs7uZtWcK1RLvxndEn9z7Kwh+EYgz0D9DAAPytVbLEfqCa+wt2/Uz9Oo4
zlXOF5DgWZhXBlYLc+2Bc0v8T9b4t7idT9i45Klthx0k/HAgLiIMlwdzz+YB1jqOu+Jxx5YB1920
N8vXUnoPumj6VDtXntJwwdEB25gBvGALHyWJeQfXCKAY/X5TO/auk+BNzyoaNzAuvAV8feBDdFf3
aD7MaiBHnSAeWSkGXfVcfldL1CVT7NwQ2n4oPzpAyVEmVqzNGRVNi83Gwz2MGUZAqNr1Cr3YOFs0
5AjVGer+vh74q0dGWFjEMOmYBKyI4nbI11DmkTeBEYCyS5sTvHyeul79cGKCwJCxSyoocHi/5I6M
jlNUrXs+cDxbs7uldJoyUnrXhsV453p4CzGQM2uV1hjQ2Xba6wBecgg4r/Q8ZrFel4R5K7YHtZlh
SN1dp3rgt+yDkrQIvl2/1WH03XoIRkQ8QZSgk7yxDMJZMFj6Avcp9Br86B4SornBLWnflU+rI7HL
sWpwRvjxdE/A70x0w7dkiHyse4XlLMgJ6jmaUmcAzHedNi49n7bIF8AEkgfv0B92ma7ncydW2F2F
AWKEibpakcIccQJ5Z1ybpyDiezuKD3DvvFTG9XksQTD3gFylUte7kAh4SeiKZk3QPjq1e/JBMtxi
IzN5MVGQ6BYMRcseJBcQGaC1A1NkIynIfFEHoEYH9AQw3CRWYddovIOdZJFWRfkyXyetqx3JFhRQ
PxsxwQdp1S03VdBhXyyvU+gKFCYK0wDdRCn8iy6C+e/eALYg6ErDRll9wT53nMh0wk5usSXWZxaJ
d4a5FzgUsIeYr+Pf2qLe0k1mXGg9AC45G97WArPRBcoLBU2kJTRHfPyT9u09ogLf5tWefQ7LetW8
M8M0wDOo2jBPnXK/AvMv0IpkNq4hbB0HlAIFqOOuYE3ulexrICbMsS+CpdXamxknLqbJV3obeJYF
fDWn+Qauik02j7B5WK7MBOFeZnnVcRF9jBbNcrA6Hvi8gEKnj9wnh7KHlqAw5HNg1DuyZX5Yh+hJ
IV1NOtGPeaVxGl4n5t2wge5lU4UD1HMB7zGhBfyEdPccJCQKt+keikfRIiu3h+JHuUhCjIEvWthb
GcoKiMDmk5VuARQQO74epqwO7ZVtX9zPdupQJINcEsvmvV3MyfMUaNHXkf6KKDsgfHGqwIlPSaXW
DS/FrnXBW2tHAzhghWqv8D/12D8Vhdg3FvRVTgAPENhDgC6AWVyBwez4KFQ55K0lR+XbV4eBqeUQ
8PDlYh/9AjbUDXmEROEmatd7JcwRa5jjts6PXuT/HGx/V6AQaRfk0dJZDqTpdjaYj7Qi+xLup8mk
ERmOQVwO2HWEuMrcTh3UKeD6fYG2cuYCxfA6ICRkauKbMtAcjJAJDLq+BeKIBWnB+HHNGmROF+i0
bYtd4MS3/hDvtSp/FKQy24CRvMOp0jieSAoFtfPI55c2KpttBxaIcdo8kPHeoSI6uZHmW67h1dRW
4QW83S7H1UuwF23KtjkPY7BD2QXybnVlC2DXccFldzvEiNGITZvQca9UqRjUU7cKrgoZjAz62uys
0ajGsa0ebKVd+NJCV0tAUlzBiS5GBLkRcJ/HOn6fDApXZDSgwI1VxlhwGIzDoZxVzqY2TocyBTq8
oO4AbsVYqkqD/0fcdhNRaJXc2b4iaATsfDe4rSj4JFY1OUZX6EJb9UI0h7yrfo5GcayLiOTFf1B3
ZstxI0uTfiL8hi2RwG2tLG4SF1HqvoGRUjcSe2Jfnn6+ZNWxabFnJDtzN1c0kRSBAjIjIzzcPWpP
7nWQv3qa3eijk97KKTnMbTTxv1rSwFFsWq9qD5kVaGjTEF6atvg8rinjv1SM19LUpA+tyt4Y9b3e
+IO4LoWXbMeGkDh71tGvkxZfKFi7cUA5KhP73lPlZ6XEay9aDzJPBqfKh2jc1gcLrlBtrjiJB4kF
Wr6G95CkyLd6/ggs69Zq9nZYf6Nnm1L4JQBWCq0x/qgV2fPyZzAidy7TL2zX73g6fFJQwTfIElyy
8vYHWKTeWqt6Cqrvi1d8Dby2PLReefDJralgkcgscz7te6soD3m+On8qpv6it9JqHzj4dUEJ8yC2
6eLWjZxXR2lyOIf/VaaBDe6invoVxR6WEzjIF3S+8sLeBYtFARFBJM4cZpWlOx3cLqH1LVMwcMkV
CkRQlYMENq2eV6R/lCE0DluJakJuHDfZIhP5Edb7dcmwqCcF8U6x33/WI2bAUCsdoO8rNeaPgfcp
qrJmC8/aZi4KZJGlO2m9XCNYvA5sfKFR/aGygpDbqeAmspE6O277rUoUqAk2xBt/gMARWG7Kie4/
9Pa3eWrik6v9Q0WRu5beKajQXfhh83Ue0YHHzfrSSKwqPNjnRO94Wu7rzqPVJT2UVGJbR/IYVeVp
rqeHKo/hd/Xp/VrXN2ln39nCu+tJwVRQfUFk8lxq8YT88MWZnKtOqX4jsCHFVQAxzPIMjIAYOuo+
S0h6ZCYuWZA7FfvC/SOue2czdGtLsTt8y7L7smu+tKVgHI3qcgjZy4929a+RePkHnwwsnkwZr8pN
rgcY5kI523gN3K3Q87ZoQc9tr7pGPoo0p4tQi7OPaaim1z1jDqz4u+d+nQiI49o8pOOijmNSfLsp
gwiYubwbR4g1c0FxPcafVDsWJxHG1xXXacvF2+Is8FcnmdZoh9vARsyjqaZt0dyiPtn6EtpWkH5b
S0SSn4V+pfG9pd1R7aQ1HnpNTsJIoO3Qwd2C/nIq+/uuHSQzsOrHeRigNKZluROzelo8ad3YyNN2
vVjyQzOO5PrSvl+k/1zn4RevQ9RZ8gubpW2dqxy/LXpY+Of8ECsWY7Ja76F043YwTMcB03x6aTAK
IsSf41XQds+pqttDtbyKTLzKRspTPv+dFfMpA0koK/tTo4f1XqxyA7H1h8MdffXhwNLD/lY1a301
9PmPOuZThOMy3i8LciMfMp0bqGkHjy7c9Gnm7gtjkKKj2DnIHHX9okDrkIlaQeBvp3qwjg44nzdX
3HvNRomq1P27VVPCIyPR8d0+PrqI2e5GEVrXopPZTdB7ODQ4wACTm+c7P7bWbTeI/wc/lP8ru+Yn
Ds7/b9iy90tYeftavf74yRXF/P6FRyPc/wlwHbFDrEgjDH9ND+TMo7EMHPwfEDn0/sfxIY3QyIrA
ie2fQWQse8CXBS+YH4j/BkP+4MJD4xCDDrpGth3h0S8YoflzWwT6K+IjDronyA3rurwRbyrSaQw5
x6YHT4ADzj5o5im3NkU9kN9+zhIVNf0OtaiGWTHaQiD46smQMybGrGU3+Scfe2Y4s0jQvOy16HPc
To5rOvW6/hSNsFXdK8/WTtSdpjYVWXnnMXw45HhZJRTch8Bdw/TJhhvOZURuLRreTjX43SFuB7d1
7rMJqZbirJMO/0pGNeeIYs631S04FGQHsvnWA3W0rKhtnwChXTcHI8X3odg5FQLmZdNWUeebPMhB
hSX32RquhFa0F3b7Oyu1wLQ9/3f3yceyHIKU44DTwyPGPOlDa7Jc2lQjKUm+OkFSTRHwWzcG9t7G
Pkfixlk1CdaU1jDFzRuY20rrNFVuUc2HnMo3fYHYNJEPA7KFPJK+dOKK1LJ344oBu7ycbDmNVm/g
NFqdApQy7Icward5GHs87KDMO96AH7gNyijkIhPIYZLIGtVJkQwNgGKmpoL7SmwaDfY+sZikFh07
+PcIm6OmjN3xupxjndd76Fe2fPCmMgnBZKGfyh8tgqAaeXVs7q6C28ofhEVrc+lZJWNpfPQhS8qt
EAzBc6/AVWOJ7D2XHYldE/e2c7MiiR4keh4LrwOcASPBKZJUtCJ/tHRhkFCv/VTPEsnLEFPBNjEk
V/eqaVJrHG/Duah4CHkPo2G8xfQk42qN8Gkr0jl3bG6hbSA/WcdiJhGiNqLe4lfSYUj52CpzRfP2
j17S/4EA9nOz07xy6dDqhMYN2uF78sMrb/NeBEUG/Qqx1pzIk4cWap2uSf+pdXeNqoNe7V2ENst0
qgfgk/XJ6vOpz66cMhZB/hu6x8/NcW5HSCN2xocxhJwVRh9uJxWqdyHXx186OwpYGjPaZigHTjAt
FlhxgKo3PY6TKrV6sNxCgyPNSN2T9De9csfQZ37aCmYYF/w0pil7PJ2PTeAVNCgbdAePukZgW96P
LbEmM03UNPAfAArSOEBKxnosANjztcHexGpGh6XFHCR6q4d4HcyXcVqiCc71oEXvfMJ3GcuBT+Vc
jOFbjVY+ye/mOvbyu7DMneDh1y/XEOl++hAQDaAbGn4QsVh+tEdmnAqxSejly+w2ZhZSMK4ej9Ef
phqjeOV1AH3XkVV1Ndnmry/N0IuPF8cAy5DrWFowC72PMZuOiz+o1Uu+BDQnlvh5gOgvmwMgV8M7
jL3CXFymo9kDmMOUGVMSrW6MmrtqFV3l3Wt3ndkRKk3MTiVVUzj0DB22D6yLxFJtv2uVIykza2Rt
MLyDoTLhZBqVGe8RtM0i3Y3r0CCE6D6uY/RHDN181o+6AnqRR18xtA6pFxIQPzp4nABssk5ncdCA
WCKrZuN2TE8dr6FjSv5y5OmBuAP+MnBHZReaXWmlqYlJaFEDXj7+Dz6/2Y5z3lNxSRyLqCObwext
3LIXfhae/8rYYEowXtt9lvK5Zp9iXB5nrUq+GVZVYj7eXJnPnKUR+36uu4aL+zXcDvUdxQdc9pvO
m2O4IzWobfNGEKVPdai6lUi9X2mNuHqHBwSCTUentuIAbJlhDO7YOyGJOcNSwTrlQ6ahp6fHSksG
fj7ofKgC67U+B0hEMw0vb276YtZ/jE5f8Ke9peJ5f7XzsM+c2yJz6zy/ymK3Nij8arEbCLDr2POr
ky7MXYc+6njWWpaM1pM/9iaqlef7bMBaradKd+YcxQA9YQi7u7ht6RwWZPads0kHhGWYUdl0Ve09
x7nXvOFhbPGaLn8qMX6IwSdxjqhzn9TzY1naOAA09OuYqkf9PffuM15C5uWmyLqy4ms/TiHix1xO
jJwCP8CRhRvuhygYblx76YgxVewmPNJf740PzC2iHARp9h5HEEctm+NDOqMCPObXNcQmaPDTldE/
6xrhO3CJeRbcVB5ZMOb4/G6mKnP4UlfNxN1dfsVDYdwgf8nK3nrAONQc1h5GE7zFfpLt9ARCaJfd
bihauj/HSLlml+mWMY9HUWZJhzNJ7rXCf8ocHMIS3NCiTtfiCckOHcNHe8Y95nGaMzEHt41cF9tZ
0VjrRg433vkAdb1O5He1DRorj+d/OJ5t1jd+TWa1O/QKTRYUZiZmC3+0UMCLtARqvMZZAQOvz9pB
eacD+vDw8tXXy2nnzO7C/7cSnQ0R0prInhCb6qXifXA8klYBJqZJzNgiP0tsTJsyhGESv4mw7b7b
wprYuA7KRc5Yz1kHbYE19U0XXAvG6kI2K0sH7tyxFE7lBYfcic2mFtpa3d9ZQ3+kOuOTDMVL2sQ/
xDtE4g9vWqOoJCaJ/EkGqw+3oYzHhSzQrVicLsZf76kh5gFlRhE/R0WTbUJs4RwBcu1NROWVFlHq
/5enG6NEYbLDd8fFEGLIvxK9NdUuXktp+wXYeOLDr5Ac+ALaHHcRDctR6EeCb1gTr3sb1tj3qIik
Xo6zG07K+r7Y1LblXeTMg4c1ylQDH22ruBg5Xcq5Mk5eOO8wueHOCrPAPyFcJLn+zaCdD0d06MDf
jhihAPEFRrP9cRfNYrIG7TbuE/r0JgGjHhFtYPmVk9uSW1cxSnTvhJysnzQuV7bru8+/3sgfshXu
gH3sBIKFbZvNbH7+D7YWei9HYNQyPSV1lUvxdbLnGZGWFTklSz6XXj7CpQ3anndNC8e8XSlLehL7
//Y+3i1SuQHIY/hyf1hleeP6ZdA0+ukcG2kmmoDMzufYP/SxPfNapoIWCBuCXU860qvS5L2/vo0P
6QbFou0xRs1HeSGEj7Lq58eR0aJu0TF3vJDOQs4OiSGyYFnMmMu64d8BrZcuv8n8GROW37hA/+tN
cGEzdAnqnDRP4UPeuC51m9f5qp+UlQZUfwQLyXEyxhGDrHaX4ONVkF7qE3Z44/ISxw46+t88AVLn
n7Me1AyRI9hVsJ6A4Miqf34GUxHWHdxK/VSrYSb8oc03O0tlmKGEVyjICOfHMK9bvnlJYmjSV9N4
q+o4m2yU7YJy9ODkyoTs3LLJDdMh5chTvTAHgq/F+2c6/2GPRFJRoRZLDO1ggpWH0QTUF6ufn1PL
qofsUx+XfY13lsyDyD3hh+fnwY1bjSbRmGI/aN6EFZrEoZVLbbVQqPwkbR+TKDSrWNM2zpZrKqRi
pFloxUwiPGBciY0a7O/3cqyPWhwTgHqmiW9ewn82svreunY1SU4XTU3W3Y5i9ozq3LHNoeG4aQKr
OiKIiujgjt1af6kQUXLGGPdDzvjzCVjbLaQevRFN3vOzHDkXN+vjF9lPNyscRQ8Vq4NFhPPVEqLI
79HT9s58FxfC5Tjqs4TPeBBeT03DTMlypenZL3GMlD8O43iMNpgj6pFmRgijmuZtAa6KK3QWWPqL
If5w0q6pedkH6smcW1iFUNxCfc5ZJuBqYW3StZcK/yOvSvnZ6vYGTphq35xXkDhB56njVp8bK0Kx
UgYGYYsx2I2YF8WvQLIwSZHF7uI3L//BYVuzUCrOXIpJcjbzgGNvSfjTOEKl5Iilckipxh76MI0V
ZB5zecVBbzLAaiJdIBfVc8QX97yiuiowiVY/BwXnaaE54dF9ipgQioHkeymK8T4+SYxcVG7bHtaU
Z4VHZ1mh8qWVXPp5MX6bpZsvyQ1a+LTHTQYz7bjZp0NNPmLT51jzQzci0fy7ieV79u70C8/Iyuoa
oDbECsOGWFONPcWUlTAm7Q7CeMZ0E3neGiugDPGpx5BL99hwqHIMrdtyTVpMpzZJt+DyskutLFR/
l9QDLvxtSMJR9+AXdJJxbo0ik7dllb/K5KoMK9rWjK8eU2LHC13NdWyuLUh8GZKIys5IsuG2eDYM
GARa601QJ3mq70t0WNHyxI5ZaXejmvTjSB2ZOJ6a9NX1mxWRVEwpW56c836yJZ4s9p5GRylG/GW8
ms9JmuYhXF9SD+gW9kJrCoVLdXN539ismPSoOqdTvpDmr1xOZWuwTOTGKs7ikZxT6F8H7n9FzxAi
IeI4TlPbhZ/+IWg1ReNMflWrx/P5AWJAaufxieYHMc0jp5cfYDswbXwrpxG0qeXI3v71Pfzr8Ail
OTZgPmPrjdmFucd/nKVNKutsbK3xwXaHYn5Qdh3kd0tFMfFiVR61zqGKMK78HeDw/tn+USMD0QSG
54q0D9Z3FLgfeOmoosGror59VCmmlMnRKaM0yoA8XD1byBbmSXV3TqO6yN46jmpkvWcv5ou4iXJj
LfElUlYLY3CCCuTV+7IpZGiMa8xUvqsO+3TetTKTs1K61GvcQ61wimZ8TFDUA1o2ma2y6UjTpoVU
luBTMVD+UOrB/0sJXZpx6h5dUfs3NcgHpjnHNGBqAD4AaRhowP94UDlBM03I/YbHCBNKp33NZr8l
z8OReeB94yzNRTe0pulfHKt0cQ12Wfur0+5S9lv43M+GDkmLRJhK1bE7XpSm5uIXaj1PMsPwjFFF
OTXwYECH7PyHfUtlWXvdD87sT/vIagFYcday2V83EvFCme5Vn5C/nIIYvld2KMeu4WEzicicRg72
0Kn/VyMtuvU3zppyJ4nWs2p3XQrEMl3PGg+8Ym9beMGFG2fiFMIBVbmofSC9xDYmZQ+z9gDurqjw
MS89SE5fx900XTQ4dMsF582QV5t5Wcxb1j3eleaz96ljH9i7ZfDfTaA1rwIOOOlS6NihS3P7Q/KS
dXOKu+QQPXh+Oo76GxU93EQ8xhL2mslZiN4qGwVPY3Z9gyL/d1sPJBTiOFAXrG8w9o/pY90Qa5e8
DB8AmIv1hR642es0XCVLwFXFyBVJ4IkJ//V1UXQ5USTfCeIfwT6hpyCdsAN8sH2L6+JBYXDcya1N
fOwwyuoOshAO3/v1dT+MDOGBG5g7Mp84Mk2Oj3l7oVLU+dO6PoyoZVo+Y9+UXrq9pKsEKMXUnLqU
Evdy2uezFp+bgpoNTlmGKWJHietnsj3Vam6cBfIgedA3IIZwmobfpPaOib3/jE+u6zC7yLapNVCm
EKZ/jovRbJdD6nvqYY7DgSoxzJVZCH4bdOGf5AC4Ae3cDJO8L9nYgdlsq2SZs+/UfwO57qUUifUU
rXqrmBKYVfhMaPjwu1ZL86B//Ww/4Mmh61IHMcGPpxsGKKY/rOWusbNwhmn9WSzLTCAJUmVW0ex7
C//S7wdHOjUM9Rbu4JYLLn1pwmrLXbw81G9u5uOZws0gb0ByYFa1LT+C2yZN6Guw9ocKShJ7yR7Q
JeMSS3uRa3UYHs0PHVZl68uvH8IHsRMLDPGQTzUE3YOt9a+yH8eYhOLQJ9LIxupPGMIb+LWqZvw/
aKoLAx/SVx9GTOF8hnTnD5ecC89xc2D0UReTDkzhYhJr4aQrt31B5ErdBLA1Q2c2QKg74ieb3jsM
FuxXRs+VNYmDX0+5SP/+9Yd6n+z900pEGMVBybuFCmSAgw8r0V/UKsZsfLggspGuo+DT4DRLqPaM
bAzgOY+AmWi0Kkzr8uQqrdwOU+HALkwrLummhk/Tt5BBrM1I3VLUrGPgqsdVw52yMOfHdQQuet9R
um48uv8u7fBgtmGzyVIhHjzJ3mcA+dHv0VX0X0YPsRsK5fdkwZ2EAWlTX5nOQQuo8/6FYrj7Q634
BYBNSjxYZ3jmNmZnR3x4fAHlrQrsEX/qXDG28Xpoxt56WmtsR/u3y+tYl9EgUuuwmBfXQaPzKF9w
TIYTHSSFU7QHfDfN6wBhw7B2c8GSi1lxBO4GmkR1SO2kOVNu6dub+2uYObFMR+q8EC+SjUbtX2F8
VNoaPxm46WTD2FU4qWp/E/0+wiYu7ViMEQB2hZmq9fHgD4RKVl/m/cNYeWaHrjXI61uhmDxAs1Kn
5hlKp4j7U5fmxjH418vo35c3m4L5GcKUytTqP68icq00A+bXDxcoEw9ym/Mlx/yQ68MkAOrGRtzj
Look46X/5vruv25AEPUDDKhpfUXOvz6/6nG1Y8bf+BmDVVNV4TcFLeMI+3HIhq2Y4nWOdtzOSm3W
ADnwAt3VZ43smeFSU1RcajPMCA1uOBCQ+WasLQPjV+eewCWdX2ocK5/iTrS23PRokIcMh8P3q15W
VukXpsfRJkNfiqsFxzOcXyK7H7Jg1zuLhAxOjUrUSDdFWqnS+k2E/Fe4DsACPe9dmOVTAXzY0xj0
525H8/bzJURRjvi88kuz2qNcbd7yBcfMU4BhJ6sFZ/gKwX7Z/rYAMNLGf4YX5gSGrAdaRqhEffdj
x43ploVIlmJ+xsTGSnDenUuuMeVDQaiOQtbjrxfiv7BZX5oMQArfdMkiILyfV+JkiSCp4yF5Vj5z
9Lwt3toUbLhdgl6RMtYqGl8n5BXxpu/Q2tOEJtYVM46AYBSIZzUNm99tzn8xHWgO8AhMPkhv4N9H
VjcXOK7WpXpOosREksXLPY77nB4a6e85QZtoEs0P2hp4JuXM0GZg4vdzhmPNz++wh57MyQtGwWPE
H4zqukst8/bOgbJMvHJ9kciAM31cJe/isZlQc5TbrihNu/WcgDbkzuzCLljIRi99rdTrzDIPypIl
UaA6hGCouhFubVQGNOo2WtqxvG2iClUpBFKJa3bHoHm2Nsrygfq1GtKSKm6cmnecAys1dr/jlw63
Fw6WKTbnM3j369f9MRdg09NUpiFvtPKRsD/Ul0OP2V1En+DpUlmWEJLHQ53C/DpQmi5ZthGa7f27
hAg8+KeFLTyohQyOsh2bBjthL/gQ8eypLljto3vAcw5f4o3Mkgpab4zMs6EP01P6NEClaRQwDXOK
5jjZQ8pR9Sd0b+bYCTxqLfcqla1jvTkDSAPIahKC+lz6OpeW5VhT+yCfkT0+Hzu6f2zbrVJr3d61
iZwYwVlKpXzIbr1tOrHVVAxw2ArgmuK+gH6m6LFRNGE9eWmzFAmDJaKNP+qRQIQfYAsRbTCNzrcL
sFUXumqQTlYRvo9HDSbUQWLPOqHvMGfycjhzDFRwX+mQF3W9X0TpyZd8jQWHsfQtHMJhwK+wbTCA
xDbAPq4DtdD9ZPPJk91aKK2xHxB5iolqsURVfOeYE4LyAJuuqd3l8aij5X5pO7qqpE3pyvoBzlyT
/GoZ6dgvJ7tjj8zMAIlTiMN53Ru0R3Qdnn9fFxyk53oLBxJqAVz5orae/QlDIPpu+NcvxSEHwHHl
MQ1FQbCfcGdbScjWfimSfTp2nfUUTj1xqswGc2TFtoV4BbxIZcekiKcGa968YhPv2qaf5nCznjvJ
aQCUyEXEjJE3NnqLMUAYZ8iGCZKUBR//LSm9wta0BHcb2mc88zBavrabiKL3Ya2Z3NQA99WSadVC
DDp/HRRqmjdGmrjhadCw+7HMmuNiMJMrMSGX20v7uX8PEkylGHghLc60S347htrgf2fY9dKTj84N
bYtXSuTpmxgIelyxJmPmYa4NkjUOHFQdec0khnIDsNSOP86dwCSrWJ5KBhOHaACP0W53k1eP9GGy
0Mp+l25TLv68xzjJITr4tNnAcRAafzw82NpVEDhanMYabRXmiTpK6uzZkbGksVsiAb1itnkEoRN+
WFVELU6fC+MHrqaCXv5uZrRyflP3RMGdBt+7naZeg+UOTvJcFFD2EbmWCROmZNl1uN/6AX5sNMrZ
zK5gxMl1yJygAop7EfWdvRtafqaOpZtb9acML7Pu2kIuuuC/n+h0p+p0fI27fMH4V+BrDyvWaR8p
l9J63wB3Ftt2DUlMdR240ynQMFQPtRdHetdgLWJmvc8SLSRDaWbnJoqwebckqQPM1IT1hu/JhOdk
gti1UiEGo0rU0XUixi6Eb1bJW4oLtNSQYtHHaiLBE14Dzt3QImfZ0ntw/3SCKL0uZoEcKWWS0n1b
Rsx0AP94mcsZcWbfvmIj2LxYjpvfF741Iw3rfSPhcxM7xsez8hSd9duG48oNd7PwV0x8M8jbnX0L
Bmf9wFDWO9KgK3dLrNAWaRarFF14xWd1wG4osjfM9qqfA8CXTRf5A0hztN72a+xjYl7I5Ytd+Ouh
b3zctEen6D6NGOl/jj3d3iV5sh7ypRePTAzyjnFkM1wq06YVh+XGDclUZbjpy85Bp2AgKHkHKy+5
0nTkn20txB8I3NSXuOvbh8VqGWQAfn4quhY17tB0/q5Oawfgblr3wZz5HH1rNiOT7YebOkvnT7Xb
Oft1arHQyXyY/Tl2/htoWMsPHU75UwMt6HPp2/01KLu6h+iLAabVZg0KE8bp2EsRPQEbF9eMhhCf
Q3dd/E0GHWGTY9R+Yw+Z/6UQQ/sloi9zhLdhbUc0r1eiHZChzyjxEE+Xlr+BW+df+WNQPeke+QWy
qZYGxjJar4mb1rdRrdMtJHl8YvLA3U269Y6TrN0710uw9FnH9a+8jeu3JEjB8FBf7+oxZ/rWGjtv
Di0ARo+ZWROpWD6trtUzf6nTR4fW2olZQqha4nVhlkQaospqa/8zVJtw3kPUwbWH4RR7jL6XG619
xp+EYSuR0+bx32E+v0SoTvHKDcdjyTAepmwwAqnrMQQv09x+9gnAe2vOw08ikfLKWxHrbr2OD5CU
gXgOqTtJsSc8UHZ1WFevQ4mjzIYMqr5laaLmR7nHPnHxFwefZcuEuXObAES9zilDkhq3xUyV+vEk
CCcPKLIaxtCp6gUsCrvBdcxeVZWnxXZyq/lzI6ZqG+sYNR5iHby8phExTjkV1RsBFT2oyxfckmKe
IAwWlxF0rtV8Wyw5HMSqsxOW/AMxQ635Az22/mHisNmsMIGOAxRQjHa96inAMNNFOlE7eY7l9qgG
lLCznhkVlpTdH47sq3tFf3BvTeWIHdUobZyx8ynZA2+8TDh4b+ah/qpoSJ2gZH4fO+8lwEAR8lpu
fG1ljr+m2xzyQGrr5PTod28jPy4RJ8eFh3noxBSJvlTRgYm+8bhrGpcjWVkYDW3CWBNeKx/Sp+tk
OHNa1rzFAh0qsa+tPyxYlHDC29SvNtxV8SNgKsAVE7z8mxrV2p9RWVvXedaPbC5/vkt8b7oe0g6L
/QqV7I4KuPlj4uy4cRYRfKHP0jyUcWP7u0oxky9YpuDFdbqy3TEIoL2WvZDQTUkC/7JUqTCvQrZJ
Re5Cst0r0aHKm70B8Cvu9E7nKIHxQGbYVfgNi6lw63btQneLJ3wNU81ltjxaUrUG3WNNF2I/uMxb
OYwish+THGrJpgrLmA+EC5UNC+CRtN16cGhi/FV7C+EnSr1b+BBMK+LB29cTXOF96A3lM0C/2Mzz
Gr4yajr5kid2g6kwpFeEujy1JydiElc2O9AK07hlqAFTlP/0yf6vpLWoN7/zupMf9xLkZFLbARfa
AmFYFbM1iwllTBw116mbVjvAeNoLfh4z5k6nP0KNErCYw/ChxfkV6rSfXBU4bm6Lsev34LTJTbmO
+gbZ/T03/j1jXt73ZnXQmie0uercI3Y3HmZsDHvhfwkdXed+H92ncvb3zDhvD16DlmwjplQjdLSY
La1npr9p+08wOP9mzme5lZjVoxl3GFZusXd3aauLbysTeyCvibrDDraPrrQ/ts8BWCUdlzxP763E
wig56+rHqp2RNETWerKJZsdpWeIrn2tnOzn61qMKR8RIdRVhJzRnCBSPeRKqDNNZBg28NF0c0IhY
05CKErGQwRbStTFAW5AHFE4a/3GKkRSKHFmkGyVpMnxi7gmUl0sFqpuRgvgCT1xqITxweu09MoLE
9HhyAgrMmHOJFva5otZRpUOHf9/TvioihuIxjTB9kdjhk8dmkJj5FXHGvkmuTKkk33H4FVxpwHpM
D2W+bJyeHuQLfiNJ8zUWUTlj0fHOhIvWamRwSylD44pWYU/2nb1p8MbZ6ullb7sSWgaOtuO43sET
SdqrNrYsDYqd4KWyYdcF1X1WYrc7IL0WfbYfILor46/BAAfLqkwLLq6W8C8bzkB8DecSUybXz0nx
LAi606GRvq4efNRHGY7xSY3MyQJ2Sx/pRscOo5Y0Lus2jiXuLIIjmFSCV9EAJwK2zgQDdNn3TMYK
gcaaHMFwSvtUHRizzcGFID0RHfDaTPuhOBe7iJQrtRscMp0dbDV+zPwFatRmXfXCxMkuLfu/YMzk
iJ96ZXfix3+aVa4O87tJCJ1cL3bAFgtlrY9xHjPoCY+BfA1eSchkuh8yhPjHBq+q6vOFVlquCGWR
5TMJYn05V8iIjxtmtMWKx4hFktP9TbPfcP7tZTLlwixKA6rlSKyhgpxT49TGXpl+zpkVVOYYoxFI
TRR4uLSaLjyqCA+PIMDghMOvvSeXYglPFFrU9E5RGDTdG9y1xH87tLolOdIJ0FwzHT0ehbXSajwV
77yRPAFkejhjA1XhGTby0kAsyPCCf6/m6TCBB5TNUJDUwwo2FT4dV8NaurCX68k1pDplT6YraOMo
MD+c6wg9V4aZbXge838QxSatQAROVEE6kCf7DMtKVZo1iWrB5Sme7yb3Ql5edYb+O0o6/vi5PO9H
x/zZNinjqjDBJ5ydk5KjGK1T4Y9eCkomeTTMEIugf+FgNtYt04yjQLbZDXVxMwIxT3Qq9PWawCEf
UVhy+Jf7ASIl+/RMuq7gGnZQS9QcvrNUa8YE5FeAhuZWY8A/3tQSOxZ8NjgGtetA2csduNOlL8zj
qZuQ1XZs0DENpwQV/foydL7pzwR2yAPJz2qPHqs5YJXEpTpg8klKq/cvGIhJDayNg7aQrJ4gW1+g
ngKrNFHSq/BEsU6vfFNDee+g508rAM3RqdthgSl6flaN787YGLcIzlzaZ6DtvLEzT3p03VX5f1l1
rsywG4+cyMbvo194MTjIvC+fCouaelPVOnh/I1ilKuaIvb+mSw8w8aeQznvJDB/UAKOKzAvFoRvn
s9ssZ7pDj5SSzhVjc7ySR5AFKN/VjsrC9AyDWTlzdiwnWEjkPgwORhKZ0j7mVnDkLnjGThViVoTR
AUrSN5QSZulhtSKbt+Xc6RxW2UvMKFi16JTZdo3/hZah6S/3NHNs/AQyKoe7ORGMRqXBq8xnGhbU
9rSvcR7kIgGKOmqU2Y+UrTcF/Zf5ZaZ/0L3Vi42Q5aaOUsJ/EZRG89C5UqbcxUTfudvGYjU4VZQu
0cIhMDBiGdcUx35mlp2NhS+YUlYeBgQm459UbelrZWgy0zZrIyd/ZCLkAGdm9lqK565tMv+F+YoZ
g9kC2Ilo/LMqeDjHkj5oTZ8Z539OmD4prfTVEuPKpxh7G8jVGm1ghvOmaxjmaD5l45ve2ljAnXK3
5ZiaJ+oWPYHi0rzNe3joZL3vxTtKLpYkUyQNhQOCDAgcI8DKAPAuTIXLPFt2rfhzkjSWvteM+wL6
Fb0p9FsXVjaK13fk4ExJO6NAXWwLTrugKZTBCDQyvsdyqePyVbu0MoZNsQzzYmNvDyOI+bHv8egC
WWbv/4CDY26nsEDVj0sZmmEtsvKN7+Y7/qujie7E+RG1uG2UDQLKkIHLJH1ZOX+TOPQ0b05XJzwp
/0xuXN/byWeM8nxi55Fkqt6mmn1z2iM0Nue8B6DCN6fYNg3IiSFv88M5Rl+OefwlgFkjtPSMQKiZ
oLBlWALfiqjX+f/VGace/YTH6i7SMGIZAMoht0taHASfz6EMZk3GnrigoAXugutLdwZQTBvV6j9N
S2sCDf4f5heHZgKwjVGdNG+Di2wYI4oqNrfozIvZqXqkCzV8wm/exMuWOW18E5d9s30Bfgy/+LxM
gM3Mb9QYLPDlzKWBsmuOn3WiXCd+Vfid1qdsdMsZyv45EAe2tbAPVuGYBhp+jv+LszNbjhrZwvUT
KULzcFuuKk/YGOg2vblRQHdvzfOspz/fUib7NO4IOHGuCAMuqaQcVv7rHwZBH+c44+aiaJPXpcYL
3tFC7c6zhbykWwf12P7qzxtkzPt1I0kX1kCB/11FPd8UuY+FgleRe33t1hwd0P3sl7ISAA1KzZOU
Jmvf1kYm36Zm9yF3zCqbjJW+8n0Z4Kpf+52PscXSE50juH35dQkxqEAfdEyeIDVl0OuX7UPv2V8b
IRMTLdonstz4Syzbc1YNQnQIUNGzJwojcv2AMOLgGtEMJMmcYzBhAWfWL6qP/tjj3L2Yp/4O/TQG
YpcU0UNZPgB/hl2PxBW5Vv1SR/6Kf7dJiAV/gPIXJvzfADRnfiD0ZoZVMkNBgH43ufA0oxBLkTLz
8zs0ckKm2X0QZZJv3F5mOaI7Ga2+2ThpS+YxnjF/DqXVAGU7vSsCdc+ctwCHEWuTVoFJC5kn41Tw
/L4RQiFEcyQa0vGmm+Pwh19SPn7wjy2H6IVj/z5A/oQDKDdXIfpnuVL0AN2AoGspD3DtaqkAWgKf
KYKK2eN16q662rz4ex9HKAcEl+pWN/dmss3xiDBo1jbtHSA/TaeHBgYQt7YTDAr3YzR3A/vRqipx
LpsNjpTnZekQET1D6uZoek6cFNe8syb20rITiWUUkrBkkysf7mVEXOsxk/UwVhO6TufRiZ+SzFjx
nulo3Tfdl8FCKX9pUDOQ8tSh2OFb6ErHUe8/q4zAGb9B2T+G19FwSXBoYWgXxOsx1ghOzXhWptvL
qptCjKUwW313Ziq0PjjQh0xV4WYXC+NaP8Ciz4WM6S2l7EzN1MsMzeMUVscpW2mie+dWsQUGzPV5
hL2RQ4SjYz1glugXfcpwSQ8yzuRGSxx86JNaFgcEsbJR9WylfGJVclSFHVC78hnZ7K98sG4MGRhT
MZU1J4KzvkyC1kQWCR7pmhxdPhRF1w3Oc0PRh7qzzg35TIstmN9LCBXKce7AlVAC3yHV8tGzGSfw
fMeKM1RzX/tb0sPAH6mO6OqsROMaN0QA+QaIc70vFTqpo4zWTfq6h0gX3s+GQ3z1+XvnCzUX78VS
+ih8cjkUfGiOMljtiHNEooT3aHjgP955DCHzNAD7aPsp2hCztHDNN7ew+69F4QkZRpe7gDA9L5De
VjrdN/02MJD0mOlbcuSB+SEt85dj3EP/vA2jmB7DbUY/sSBo3akpx6jKZNqsdsw8CEtTJpl+rlAE
ZaZECDi4kTUeZfaaC8uJRwRs4E/mee0h8lY3am8DShciHdHHhHgHjrnXzTknBxT+hB4z+uQBW/U4
gAx0i+/1sp+ptrmneJkQo03uSh+TNug+g3Wuy6yn/6FOpEkDvY+dOk9Hnpna5PWcRtCovjtn4vza
qcbcZgXoJ04z8q25uDZmxiPTC7ZRLkJS5ctn8Kq1/K0iwJ1xMBFPxCMLFFcp3BxZdXXLz93QpdBW
VFubajHXYyNbjl6yc7W2T2Y68Zf5vBy1Q543/KT6zziZuO3ttOzOYt23R/Ud5u7ORYzWQfrziI8I
K99l6qDT5Ff1oNWQi6gMeUbqr+wZ1xB2AB4BG4CJWx4EK/02J1s2t6Qf5OWb7greRPSaHKX2wZDV
1Jko76mkarbqDRRvMvzTtkchNommg0tGi6NdBOrcAjmR0KvHunoPzhjKSze9gV2evHK59eBoquqS
W2/kEZQWLhUVq+zF+ifgA3lFmnLAgVA2aGvw0hDOcOiSZQe8ekyKbmjl+3+nEqaj7P3FOstwrddV
qpjU6mX5wC9YKigLrIXraemIvuWxXYEA+rqRXdhJ+3R/TWNofcKkoslHCXWUQNB0ZairfcBXgAYY
5SFK23cEANfB6eTZ4yxHkBIKfVe0ARztZNCa6kgqDF2ed2I3chLTKszZCgRHwWipZcndewTL0DCA
N6AazdMqL2NTwskGBJsLadJiFQbCcNGH3t0r5WSmObnT1Mr8nGDK85lyXJN7OWoYXS3O5GPzyUL+
abzTGC8QmE56bnH+ohpHESGL/3hUbAq0SZwQBPMGR7A4SIg4shveDYfRAxtSI7kyGLYcko7+/bLa
0o9Uxa7euhGXU2W65CDzL12KAIoyTDFxFVOyA9VgwPgHNGIf1FvaBFLkqSpqcMmpf61UpZ/gPcrl
JF2U/1Dk09yCjVLexHg+Kh2aXQ2cf6YEyZ4s3oorhys/r0WPdf3sjNRZubCCW/SMU7Xmmh3k9k2R
VrVw1RmxCyXR5Cif4hhd6Le66DjyByxk8noV3GVm7QGTqT1U84XNtpiJzJqLwdgHiAnpVDwHU2nu
pDSYa2RR9chxpsl7YTmoUpuewsDg8dSTc/aw3a7wqc2eeMp4kp0wWBYpYy27lEaxxucIpTzmRYzN
3Cv/n1qPjXwT/leCqOjViXJZvDUFAuBG1nd1FAjVKq8fNXSrA8IAxeKtB/4gXJpgjVN7fQqBE7FC
8ZUE27Kp5bHnp2/IHueqk/humw1jUS9AUKKlLlH4lzoAGSvEgSdEGpYHRjw5SxPqTaQa7Kwr6G0d
x98fSNl2Vh2TzqQ3hBApHuURDU7hBiWm5lMZEX4G3VCOAxrR1Ed6zmJS6+ufTLie/Bf9Zgul+WWa
ckpUw0FDmOiRt75/hU4Mfbfq0Vt/0JBLiwFzYENhXk381Qx5pHThDqrKMZAV6Qwl4sjDq9VaBV5J
FUudiHNW5hgDDsXHsbBfw2V4qli+mw8c26vtfdnBAA1P7uowyiBfikYKGn3AmNe7oxI0aCL1gAaU
xSDrOKZYFx/DtZ5I6hbv0ewKRbufkXQYycAg1etesDSyH6xhJbte55pS9vR+KxVOe9RouPjJRqXx
FFxL4VwQK0vGG6l46qjk+IuUDSSviZJBL1ZBHYtAr49LOZzWqnJrvFBY82kF3kMQF5RIfkJY5oSk
qy/I2lqqzMMNobA7kfJZXkiUJHz8uABj0nc7oGXggOmvhigi6SzLF0rIWTX7WzjAIYHZYHTCvyut
wGFewozjB18O/zw+JokM0gMcD4lrQGK+Gxbfikks3PzlAA4VLKBJtcUxiYIc6J9DaedKmdGbhOyC
9cBzlilY1bR3zuNitPzRdSxlbNTDIkUyqhvhAYGX7nxdb+9lKOjChBg6WUR3VUlpYjiV4/GZJtQh
UEhV1tRVIGuqgfQ9oCM25nCbbhy6NgAJuw/KdLd4I/l437n9Dm1hbkXVB9ZxxJ8mq7KTS9pZ7lh8
Al2WwhxulgwB0g3klVobjRHAUFTwOO+lYFZ4W6vRmZYGzqm34XgsuS40U763OjM3rnsgZAUyyuaU
wbBhcddMKz0pAvLXmFRgusw+F3EnDwaOqtR+g9vJ0bav0y1gZuJECV6uAQi1AWihTrQOyXSpyBLM
CKVTi5SGnE0FHvtwNHmFqar6wjXArvsjQgg5DNR7JudQnDAFU1gmnJfNm2aph21+JYbVWTlRhrVl
rQ+7hfyDmsmvyml/alG9rIQIRUk0RIKV7nFLnN/am9RQ+ELVdv5xLGDX+Lep7c9eiKSKxDYseAKo
V9Tu/T5NN4QVb93f6G+aeT0biB6LZ47aVnn2cce2ps8DCgo3PCOYIwseLs4ulngx4NDtPgetfxY0
ynoa8qDuHucOUhQZPCUn8ZctnSei5Le6KV9rhtF/PYO27mvpT0R4kt5MrgRg3uYDx0OdemhIU/jD
bPG5ew4sJyZJdub+YFE5uHU3t4UdGpt3GXbbvQXzS6eXtWdsXSs73szbtjGX/ZEI2PlcNLkNM6ix
A+qChOUXuokbEZ47kv8wYQG4wv9yhnR56L2ZbIbTxvnOeleTq4BBKeQu/zrS1ptOEQaKzWOYlbvZ
X90hGkk+nUIEfNnVLRcDFWjWGNOTAXsYN82wtDEcJq/ZLQiL92pi0h2EembtBHRrjcane7j3ywYL
KcwH3OloYffueoMNL76x5CrvKFZPKeuDfzaZBs65w7LQexdT4dsU2mkxB9GD1WcZ/skOWenrfp7p
WS3vy8av+q8NLnn9x2hOcY+0LFJ0rpu72TVSytK8y3L83xl7/fy+RfbY3ncgnu5TVA4NkWANpop/
hizKhHyYvp+DcRruuH2pdvhOxQVl7ezOp2FCHAgyTDbSN7/EBcOAqPg55U3gUapx7BZfZkq43ZHW
hsfGjU8dk3MnKmMKnOaLt1NeAaJNK3W4Ftco4DCwksR4BzPG9l8gyfBkTr0bbY0Dj72gQoASzJkh
2yrPvUtovdTbiag0UNRGLcsGJBamaqs2Cl0oqxLfPpairMEb6HMI0s7hQJVITRILkpYfol9bSbAU
fxNDSDDg1YEQ/0QnkBJKfUiu+pesflKbq0+xrMPxBO0V7Qjdy0CBuITMMOZBvJ3XQ1anNxwFeaoW
Kf7f3bE2O7DNbqBQy8SfGqDs7CaocgNBib3v3u/x3PVm+H4lj8UIL8VoUW5mGQHemPBZMP3+HlCT
4cQ4HoXo/85sUhytVsfqNoRN0/w2tmFMttBY+PFfCxZH0/1qzmb1YSxHt/mvam+qb7tp3GkQ74/F
iDgBZ9uSgTB7pYmxbBRIZgQ7GabGoItTeEUvmqzO2Ulj2agL1ffKjqok4UvacDgwV8nqd96Ut6H4
xELNjE0byShO+lOCvTuGNSOqmcnjODHgr2EtpE0NU128x9E33v+YKDzw6/IhUs44mRbgBRdnLHDE
+mqXdm4Zt81QZkkzfwwGPj7o7qD6WNH8mIJe+bNxw4afNpHpnAlJR3V907VznZzWyvTay9R3xNBC
msKcv6MKb57bNeogP21LklMCeGFxzSiLrt64pOVtNG7Qk/BiC6IrVi/2p8I0OvN5oFF4RjlGXuZQ
lv8pxsx7HcOW2sMOpz/ZfMb2HOzmdokjLya5dEu5KH6u4yMgIszYfm6Xv+cMDO6Oc13zMQXFfK5y
DApDTOwv0xIxEUfwZfevFvuN+jygrO5v07lc/yQzk38MsbbNbpZhar91SWv37zY4QOcAMOVT74X9
42Lm7jsEKw7ZbAvqqqvtVd2z7635tw3l9XtWt5K3nLvpFb9E5/e07Y27IGad99xmm+/s0sJoN+eQ
bX5B88WqVrbN+JkyJHkYePkEkMfN5ARYEkIPtEG//wKDxtiWSHtYH31EDggtCB5e0Q72N1oQhfdk
c8yr4TIvWICSwwoU3fcZCLnlz/5tElDpnTLaWv695+1ZgR4Wb1rIYPbwba8rGEiJ7TvmiTQmevEc
XZabzc7ck52b3RMUa7rFdUCI8znngETfrmvugyojytpylnd5nJDaYzbBl2mxsj+zFGtbmI/O+2W1
GGWRH1+j1jbhL5Xug70MRXgzgtuvJ9uM+wfLspv/sLexM8wEq/zHsNz6mibMO456v0+Vn/4Rcx7C
TmXJX2ozqq6jjQe355nr1XFW84td2elrnHn+jRcV2XUx9vhjmsPdCRbcv0HC7fXGqCXGxHVYUjMj
nc8w7Kru1qmC7K+1MaxPQzik66WYzf5PuK+YocFsBAB0U2NuT22RsLLELXG1Xb/EJzRaG51qo2if
w3Hth4s52fhiksSK7/JoZvNt4AfL1zziLHauE+zrbTcmvK1YXbKgPePJY49/3JMJ3mC6eZ+suiuv
Ux7jfIR/+z2hh7hNTiNRSvdwN6fkwrrUfAqnLcGBHrnGpaWC+7Ak2fKX3Y6kVadzSEfeIVyqP/NF
nE+OyPZfzBX5Ep3oPDRvCEGKn7hseRqSeMewc6z+LA1n837LwxnLGn6D0AaKlv9m7Jlf8Zqr4zvT
mP3p92iDzOQ9hcsaBOmF4/ce+b95IW9oLfC/miHR35YujvMFTg80UI3mxphSewLFaGLLwVUWKBhF
+Vit7wnUKMYne4GGfw89p7XuwdEK69u2jdFKDGG0hN5rMsPomE6BxWxjbbGBjKns8H+p3pumXRVs
/ExIc63OxWb40U7qS4rUNn+fFXsBk2iURteePUBXZn8v+20hgT2egqcVd1M60Q3KO+LlE1q79YxJ
yq29ZftLM/ZLcDILb3jJcgJiyhtMwlKc/zAAhWmfmzTY7za0as0NXtE1T9phg79l3SWIj2FQOi/5
VHr7L2XPP/KExXTJ9WD/oTWBZgLh5EfNh91uxLEEzfqyGWa0EiZF8llXvmJVVBWYZf4vxfZFKVf+
Ga2K+8mPF7PhIdsMTtJeUZz6VEs/XsxddztsELi9pA29H9yR8SFhWUi9tmWl9FJ3Xpu7yh5t5HCF
Z0LYSJLWyj2azpP80ZZxw3/UjT7H7Fco/4eD1mw5m/y/4wcvxlqRpHUL7nmP5sL1/S++PTn8XY7m
h3MR5iDStZlGF77bo4s0FCr5uDDf7fNEw4L/iVBt5zZC0A3jk8WwFswpn6b5lVUo39fLnMNYhN1o
uL0TnzJ1owYILV8sWG355Tgxg/KZ0PSYAUmkq8fHt/tuytfjWLGa8N6cIeKayoarxmaoj69en0RR
+XutHsTCLr5un5m7YeDe2NY4mc57fNTmbHuoIKWRUsLo9tzu0V8HLMQ+JJiP8AVql5aFe/H7IuWZ
ZUMlB+00YuuuSRPE/3q920zieoCUUNP61Z23Di1Bex7NGpxTXHpTZQYPDnDUPqd23E3Fu6RbOl7Y
jsw2M+9TRHl7/EKQfGbl12Z2y3i/ofMkPippuWDR8YG0RMf/Epeh3Erm1B5uSgVHfdQW+h0wqQb5
yNalovmoIaXILHwsSupiGdL2Ama9O84z5PoQi+OIcygWpA5xH5SGRp/I/e14ZuCKaUVQ/uJ7OQTz
yo1VvjImGgvHosHEcsQ546gsAG2IGpBv3ngNVmtqCBnoFnkxdm1Fk3GJR4rz6txgVdWnl7ZxOx6i
a7UDI3SYSqcy7oqYpk591nZCnOksM37ICE4O1jts9fBXOieTEQzJkznb+Ned+jiB9HpbbNk8EXdu
duua/kbDtKJ/YvuFx9VbTFN4Gm0w0Ui8x9OLkXmftbTk4OmHnDnM0+xsERGNWTta7wZlCon/HgLG
p3XMcXc3yKNKLontDn72Poetxz0S+9Lyq7+Yz4cg7P8q1Dxk8giImNWOi9bAxyznx/nM1TGNXMvm
ZUaX5/Z0yG3HcOjAw7uvT13drAg5ndEH6r5Rnn1gCYLhhsrGc0sny6twDmlssR+0/Ra+/quBiWGY
/LHEDB1QBcc3IrTZyr+koIHj33ZwwquYYAksYZszemOjDk5sEhRG92s7mDzd2fN8OlY4Osr1tE0q
7Bhah6sXAxrCBBCP1V0Zu3p8BP8vRRPgk/xOa9/qLqkLf7c6tfaMYV6yGAWeWkCyFJwQsFsHKU0Y
b3KOqoxZzFXKcRCXGe3z1uV1iSfbCaZbxFjO6W/HwQUvs6UdH0vLciqic9QvbnbZGfCsR0YsGc/d
HJAkgLDG5Q8qyTGsOEUES/1ZdzgSp52r9ro6XjWj0jEY9fgtKsFlasP2hxpxGAZpf0bkLuLBCHwU
9+/3tsDTFKpy0eJjWOdRBwQK7+WwV2qGlHj6R+rUtUlvNn8TKadWdA57EhvZeGNUk4AhrJ3E+rz3
fdRVjM42mkesfLSaU3sH5t7g7t0LnSjPIvmKziLyF7vbBItEcuz08dmb8ZeAM4G1DL+uLRBj+5CS
djVEIetZ+zxpVZfdIl6kXUYbmfA1jjN4uFIXdX7+n8GSc+fFHjyOXPd1gZwQhi0WFVwuYshtpHSB
18XTLwIyf1TQ4thgOjhCcx3M7QLLdkTw9g+rll50mkUSkd6MpgtAsT1U/YoVqJsC2rVCUzF+PhF/
1KxyeRuAh+EK6BJ5IHhvpuFM17epiLB71t1tTYPS0lXVe0+ySjA6VEEyqTQg+P8i9T/iWv+5KDAh
MYHzLMn1NgH432zyGKME0gbMeW3utMEAGhmkVIoZq4Fp3EzV4OTLZW4b8o4u5BMBQqYZrV7JjTs4
DHq0YsgUB/lLSjlR+aeU32O6RvRMmHcKEEDDJ5qxicZN9nVqwqSaPxZFLVuaNuLK2ID96pKwcFNT
//ypY0fytpwBXGYXdALMzTCPeauXdWkZI38dk/d1QqpMe6EcCWsCUqh72e0GDCGYF0AQstPABvUR
FaolPGrStiLnaGAHq+7tsCu8HMLBNE3vRir4+hr7Xs7vMl1WDK6dOSXq+2gzapRe9WSmEh6Dd9Zs
KcU4DVzMQfHKjCq5quYyWHEu+C/HQFofN4OBkHe7ACnJkwqnXj7En1p8Ak7FkFq0F+wRpKRyq0KQ
fTYPANdatQ5zrAewk8Nw2GJSQQ6SDme35NJyNBZTWBuacAllB1QoN1ni37M82t5wqrEq2N7ZUFTA
mkPD6NnAy7k87G/XxNmgZnOQyKYTHVlUzlfN9lJNYXNJ8Vv44EBLKj6h64QcpZS4awXiT+dCzCtl
aBdOv18nmLJNdYmUbXkxHrS/bTKGhaKL19A+KumwhqOQHUpDIKx6P2se5oX9rjnT8wBjaowiTJf1
ZJKMsRMru1dCqxhyYj37G8WTd832YFGVMGqhR6gmv2Yc9h09meJusMizC77zQUlrkxavarPnDYl5
dzVJAdH2kKvus77hoLOEhDL2oVh0D1soyzjHM+lYEewZB+6pqsuyl/ZQs8Xujcfp2CBWKOc0P733
zBof79sQSKG0r3aXunTTlsKVRgoqhYT72tTDm2rAjeBDkRVrMt3Aydgy42pngCWYHTWBkGRHOM7M
wDwB40iIjljapL+34SCk9ymu5RR2LWA1F9DkGtNwc36bHb+jHtwiOgDf5pa5zBEnMxODnpjuFukq
JnTmmpbdFsQ1N2Y17I32nX6YtoEvDtlbk9Xu45UlPWSB73dDSkD967Y5DfQ1Hf7RzW5QCCTN+zjo
sf2LFD3RCXxpsOiG1biKzQ9hC3CpPm5ZtYLqKiqCbj+xSTLE9A+684PjgLz10V2hM2lauvayKiwD
0vqdZYf7uMK3tVoo+1AQQ/NTi59JQQ3t2T1u4bFvi7thY3Dadh69xKKzd6N50XoymlkdzMGJVE3L
aM+ak5uoF0YjVgaZ6quQBxPldOSmEoxgIyzuGGsTLNn7ZcuHKkSVIA2ejXN6clQjukooVeddYYlz
abIgXfHaybzuZkBkG39CDGkt5kNn1+D/FzpTywLagA6GoeMtfVuPqKhWnJGfm6aWxiF6/GIEcfWn
qf5WHsvIwrRkPWDvb1fEYRk5lRM2uHlCJitSOKqW9TZIE1z+T5lZpcVDaxtu157Lxkzm6HnkEMqY
HDmvswzlod/Bd1qUR4exQSFgenuMRZwRVNdYQbbmuCPgS2+0XdY8mwfVSTnLalYAG5fUBBYLCk5f
ddTJSr0tk3T3NO+t6CdhmhoFMQv0x/mO3IR+evtoDHzlpO3M6X5vh/AFl0aPzCCtRlAs6+WoM6u4
ld+EIDNZFJj0YGzzQpgpBCK8u+MZbmBl9FmNqpPg4rz9hJJ15xcK6gwa0cU0JcH0QCNfiBti0MJ9
xzRamJFF3Av9Q/tD6Va3U5fWBjLor9FXF3168eTaBaTQ0+hvXUK64TCgAf5grensE6Kqp9liLLHQ
DbOl31G1ncjzzazyBVAqxRUAFswxl+cQUmb1ROiejGDHH4S1mimpANbaJobYvc3Rzfxuyxzs+OsR
YAi1XZit7RwJNarJTXaia5DhOJBEJ0Wi6rwJjiWCR+H1FOgxWAoSvi1LiOo/9BlyheLRpw6HKxNH
MFGDDx3xndwRqfTyb7ocdxXVxgD9nqubZrbzMiRFNwjRrylKhb4fTYdRhJE1NtzW+ajf16Q45Bbq
Us7FwACGLNgppnASqZBjZT8Sy4eQenzSRrJ0LjtZJpW77NymMkCXmlaf87GJUFeSXdRhbP13IlTQ
b3Em/mGw5yBZr4d7SKqY37A8ZY0ZFAuT5fl4yCz9tJnDHPB8eUf23d7nd+3KOZcMvsBHRXHjDbCA
lltf6RVaxYhPJI3jWwkegIAg2ptQdGaH+Et/Qc0SdBTVC6Re2t2KzKOXGEW40pQPvV0S/iVX9uzI
5enrFbuaFiHImIddIRIfKUCIHJZZBN/RlN6/j/l0/TIrAvisuqk0zOTAUqqGhJbPTGqD1FQDhM9S
v2iiUtajvMc9CXcEpoRGDLqCdFqWJrKmOZ4l3njwbHzYZEzzvJImsRak0V+Slm6hVsD9sG/pD7av
5ursLqJmRl0QbLi3dxOtn/BqG6F07j2lAtLVfG4nQvMHeYU+bC+HMWSlWGRaWVJi2MC2H/ilkJy1
SEYxsLM1HmLvfmDVNNcHGwdQPC3199aDSD+M7yQWOMDychQNWTeo9dfXizC59HZLtCGFmJ+fkwUr
JcoYosYSsiNtTGbv7Rn2Y3xdVPFXT97Oxr15dl41j+vYGkH5zusRYdFc9bp4+RtDHBbLcxnDh3E5
WRGX9cXlL6llFYbWzbHjDJeip9sTnOqR3HPjlFD581tgzQKlhaEl+AXjIuTX4klejZ2EAEODE9Jg
O+1VDxfhNIfBwkUY1T1ghdvE9Rg9ofbNBb+CS8cn9l4pf0RuhsEtNjRuvH51ZpoAXxZsp/limjwH
tsstYhbG7Y7OxAEb3jCVpn3yc7tof0d4ITid04eC0w37KiNXwUYUEAM/aKAoUTBg27cyKaeMDpMB
eSUW6tjPzxNvTxOwPbBDwfKHQxOnueO08Y9DZFr2PQKKxnleMraZhgkRrDkdqKM36qpxN9jLTigm
TfTcyR/VuPv5XfzrLInpYiQ2ceBfvJW33iyBmRq+awz2U3jol/TUKVJGA7TR41ybr7NUIJpEWCmN
RKoqo5/fzBujGNvCMg/nH/guFlkdeML8eK7O42bsBi+en1JvFbnWOlNlscIcJFGt2IATgOb/9ucX
/te78OiiWw5VPrC4Bcb144XtMSTJJHKnJ09tuAGiaZy6taHa5Ha4C+paYM6mCF1Zour2n9/G2+8P
sCCre2DxEDhIv/UOpN81Dwny+SdCKhRqmQr7HghbuG0c+0Wmoc/yP7+y9WPyEUZotPFpd7gYo9EV
CN6ebRFUJVg/x8a7VGlCyiDm3HMJ867tEZEe+ilNTlqVWmcKO1mPNUfGhe0Z/2a10Bp+ZQn1doja
VsCz8AAqIgsLo7dwhw/BBEO12HynT9iazTYeWkE1RJXU4Tt7T6llPKWC+cVzkpHwT7TDxrgN60gb
1Q/qH+7px5HS+8jrPZcuLn0jl5BB/Uzgs83mxy0ZO3dCmDsG5teyIEixuliEZlpfuwmD/OQm6shL
AIZOggi1izeXMEl+5Zf5FpzyI0gQNpE3PgxkegRv7tCMTYr2bnffLVUY7ulnx+vHtrjH9cPFq4f1
nAUtIPer+sPmCYHJrASVUuSMyQqv4HkNcANYLjXgSkAKYHfETSwlYiyyxMS76wu1GhJ8rdEh3SM2
xuvPn/Lb6YjrhuuFtm/jjuK5/7L8ZNWc8aaPgidNttSH5BYvEpZhJYEID8UeeUywLK298njUP78J
78f8Ho/LO7zsMGA5wmP1Xyap7GyzINLbU46Yja1m7oYm7J+iOSrj12RdDbx0RmODXvVhZ33nvRYq
xytT3kYFnmLu8xh4W1vcIpQ2YXTEY1J8TQ2L4A7n5A/WjHljOFFxZrfuRluZo0IixlYLOZogZMCz
dKMgqspmpIvRrgJdI4LGDMRfXSO+TbLOcMjYj+G7f4t8LwIJ7UGG5PcU2saQaPjIaSGUCG5giHSp
YKvG86eB2NTZNOlJ28WGgTEdhhRVesHzkTAan5Iw8jKclJw56OcLOLkzhGQyFnkKNDwXG4T5W3Pu
jDbhG6TTVN0WSjCVhIMwc0o7TVPzEniUZu3ZhJ0/jg89IdOLe+FQn5qvP3971r/GEKkYrBumB4cM
jd3bvSQIWaVhy2dPGulu1denkuF89wBMiN6HyKOljOhEKr60p1zHNaTYqfQl+OICm5l7ISb1O01a
flKUIf21K1prze/mivfPAp0z9ONfNVLf9lF9mqgYt0nfxcJ29K0FrkO6GiC22b/jbNN6xGxD3XDq
q+IG67ghPVPhIyHBh8EiCja1bKcznBXzV7PjzToY4Bvpk/7hR74VAAC/8XSbIW/3Aa22d8Fu0OoG
24wrJzkb66HC/P+qDgIT3rHn0E0OJNXrsJn7R8FEzwRaUu5V73RDURdznSrViJvLqBs7H1sb+xfQ
79sllSUA6X0UWnjZBc6/SrVi7sRGcWnfZWkesNBUnMP8L9+vXwbYNr8E0SCdt9jChe5XqRr/ur4D
jARDTkB210V38OOmU5dEMG+hlT5qB/2FBUGOVz+Ee1SWJ+qFTkmVfz6b/nUDvGaouj7Ot5T/LM8/
3oAPkuiTfDc84Gt7rB7ucd7Sm18CR1XWZY9DfHbrwbgNPv/8+vIF/7nrhvAjqUvEpZMj5r82hGJd
XBKLku0xZ3HZifqe8PJKBz/mvM9N98Zw9W0ypX4xyO23VRGVIOtohC8olSFj7s33Ljxndvaq6R8J
oEi76Tlw22Z7jao+3+91M70urMb5PFq9dLXp1sjJR9Pus9jOBQrt8okzzBBgm7vfkKgA+nPt7UrW
Zt2tp78hKzy9yYoxhC5IJECzw9YCswuKbvM7XVVhRPz8sb4xjWNvZjA5gcPqElgE+LyZxMyVzfKw
9blzGPloZTntcfcjdMdfhRu8reEwhGYKuWw7YASyq/44gGL4TivuEfnjGM1YjZwgdWdFcCKnri86
LCmK2UPPpcJIvA1s/ttEqsuMtQMUucn/xXDy3g4n3ioDKpS7oon29tCzlBC0YZ7lj4qOmh2iNlVD
Kuzp54/535djjaRlBPkuMCkE3oyiPMNvJZp37yERX89v37XI5UypPCpC+y8u+Ca9kWcMugXHhzUj
9EzCY99cchjiVVw0ugctZlJeA2uCPBWDjkUaPBLsNpeP6QYl0oJR72O+9GxPED7LK6ldsdk/4qhR
gN9piEwnfHiJKXIapR5dD/GyEh9hewB5lyhDokZevH0aS/S6fCrdE1KdA+pHer7SN2mVRJd6Qoab
dp1IYxoGpIIcBFclJdNSM2+aRTEQZJW07MeU/q53DidF+K0XgZ1ynILBA5sYX68PmTqaIbTCL2iY
K8kVqWYET6+BlUkB+b0u6udsN+GgdvSVbsj1gH+UqW7PXBui7tuDWo5hJFqIVqcnrIWL6ONHk9Qe
WNjcTvKVmKlcWT2HIfcFpIadKfCN9s+A6yyCK005VmeXUg6b3zaM24Zr2BtuMp6W3ug3/3aoSOKI
7vNuJwFNIQKmueDmgjB2QfR59RIy317Uw9LHIr3w5ziHc2bUaI1GqBuM1PZX3a0GTDvk/gfQoABJ
EB0BJw/vabP2zC2/jYmr2ch/T8QqV585QzuShxl0swhudAMOXwgJncwOZFM9AfVLunh3azdzP5So
Qmd8ToDVXOonsLP2v9SxYX7C9SNfvyqiNGyCMhtPCY+bQJEKF9AcQC47hmttifzKUKpUmAh9fW2Z
VpH/UNntEj3i1DhMv+WEFpJNA6jt7dFZFUCRWDfXV5wZh4omHHl1iYM/ieuCTuGfWH2FYkV8+AjK
73eX2WxF9aXNbJSPCqoyI8FEH0Pm+eRb2I06l6YsiOI48VfAZmORm96tVqLXgBdEesNcWb0/dgWl
I/0enfdJ4S/ldtbIr6YKIKEWtFNjn/GEHfE3XAAQ2ZNsTvfuuTdx7EG7v0/F/ruSHDkdMqS/K0R9
5Dem+Z56r0qKTUN3mv4ENrHcVzqx8/SevNaqta8YXhnba+DuqEbfY24k8mQP4TWtt8Jb9gEb43y3
hvI8qOajhqWJuxO9NK64ItfXNhMBICmDlVO5b3FGbPOGFkJAs2u/6g40q6EQ+fcKT9/5QxAWo0HD
Q8G6WhTZq1VAl4rR5rvZZ9jpVv5BDevJX5myxTFxZzysOuxw59AemgvqdxmGqkMeG4Dsd61hY6pw
MysOkQIFClKKGJhKOZjbdu6ZeDATtLifWywJAKa1F5M2x/JzTAP7CzpcbwI3LBFSwDPt4/k5KJxk
gVKmfZzrNWVb199UDbFw89FJamWRkuBpAyk11YswCo3P+FTOziVSS5duOGntlZo442EwYx6Iun5M
35XIOWa66JKVZFhB9eCL4pakJI/KV0ULqVxcw1l7yFdNzNd1pI5B+AizkQmEqqMbP7WVDfu2cby5
AjdWyLpqi/jhKqMRaTnCyFtttLOv5CvQEufJRMlZtW60WNNV8Lo2z4pAzVkOhZDYfdPJs1ro1sOo
YoHHdBathHKtMVNLkP3OSr30ycsaf0dzpxbKrI5DFtFqbTzGXdGkZgG/NjLIgjxFhosCu1O2D4v6
vMPkpHe2Lfyd0Gre7ilGRY9smQwvC763PsyqV/N9bB+r3sBTYJHXyj+1UtpHPWSFvRCf2GRlF9Ce
cqpn/F33eGhltXo1wQF3f50nX/633iV0g1d5kejlQcGZ2iFAy9u0QLGHO8O4rHHqK8sE27gs21+j
zsAxG3odR+3ppjZ68X2xlHBfiWAwxnM5DxC9Jwe9VJ24v2cuHWKZ/w02tIrpedmgxmNBjnCf/+8o
eEH3gmpVBCodtX5BppLO2thR79nHHPUXBBW9zbnBSE2zhLv0YTRCUzSHx/Sg7Jk2JT5CpUfX4cmh
zKBDovWzo1pXWlRTbFqTtD2NC+xHz2xorY/SYONEQBfpj1bpl1E0blImqJ8sZe+xqqur2g0SixxR
NAGqoFRiHBUsqLIZTzWDjywqYbEEKpWDs21lPeVGuJnvOiRX9Hf+D3PntRw3sq3pVzmhe/TAmxOn
90VZekokRbV0g6C6KXgggYR/+vmyUL2HLGmT0xFzMbFNB5usQiLtyrV+I+DlfGtwVYm/RFQ0kfwm
maE95yl8sMX6K19IqsdKmADwxoF4TJ4vYgCLmk6ZolaKYbfZM2OtxXYloCykYf+CAQ8pwTAKysza
aS5owwqKwIEPLO2DsJAtBlUqIztt5/4aC44wKjcuqcZObjtdxx122y6C9cu0DayDMd4xEjge9zj4
sgOcJ7XZgTnEuHwug3VUQwKIqdMVljbvcigBTISFR3nckI+B43GiL4wjI5tUbHEsCiJwBLf5eBc9
Khsd4RuBhsseGmeLItsxxu2WoOoILDJNS2FcUDVRBGK8htSus+hjOaXpEGhhKq/2WaD+HRNmlm48
3rcUPVtUMxezjmaBw4Ym98ZqlRpI0uHXeGC8HQEPRw1v+/iNxId8I8poKgtbLAzrIyBpkU6CM6io
XjpHAa2SFEZZy8t5tDDQtIMKWbzsTkvw1Czh4VG76FhujJbi7qLOuJQbj9NzoZYukgnuEpAu6SS5
RLYgnF3s3PsYAi64TmAw9CSbPNmp8xRZGxZ6ovnKpnaZzUfVgnRZc6mCUiuJsN4CRdpIAEveud+W
dZVAiwpd+3uxDHZ1UDBqU2z6sNaLAbZ9slxdVXmtPopk/xBGfelUeBEoB7rc9xQGiSuAqnIvMBIt
PXCVnaUOSi6oyEGvobBhovRmE02vj4XfSToIwe6SEN8XOJeLPiCVdBVUpwtSyyC8YPxriUJF9VEf
EssA6rQo67mLitfSScc1BkB/brqN7ydz7p4f0yJaNLSZsY5gvsXuqk77Q1qbUzKDiNezGUFD0qke
UhpekHRW7igAG89BvGHlTVGOnt+x0X/z/EdNzUWDI5mZc+zko/UQJ3RV22uFcYrHG7ngVlCtR/Zn
yyVkrMTGhuAs069vX+9OsyGBb3o4MlAfc3wMVk/TgbPjjlUSlflFkQtg4EeB1qMqzbTUzI5aM//o
wRagR8gj1OiocVAmO0365ZnV1n41xxdpHtf+94mbggedQGAJijVirY1FuS1RWWCbf/vBhwTTiwQQ
iXgutL5NhY76CiYSJ1YlmuZbDd8en5XDJHz7nPRn60YXAaangMWpq3eev4eI3BiAN+Yulnm5tpPJ
wl7V5UxtzKvsoLbX6oUPfRHRgm4QH99u5CkSFvgrilQG1we0T/SfPXgnIBaeJ3prf0SoLRi48ehf
3qQqMav7o8i1HYQqEXspqnW+59+PbS+E2Ff5CIJuZSJ5oN03VaJV0RqkFqjmVcE0sIqtvRjH13GR
59CjklwrwcM6DbLGq5hI1Yq3BYLVlAeW1eIccveH1/xff47/HT1XR16P/Nf/8POflUDvJYrbkx//
9VAV/Pd/1Gf+/TevP/Gv6+TPppIojr75V/vn6uapeJanf/Tqm3n6sXWbp/bp1Q/bUhnbf+qem+nu
GR5Ge2gF76H+8v/2l//1fPiWh0k8//7hT7yYW/VtUVKVH46/Ov/r9w8B9aF/05/U1x9/p9r/+4d9
8/xc5k/lX6cfeX6S7e8fNMP4DYKXbWLmi0iRTkL3w3+hAq5+5Zm/oWpFloaLo6fyZKz3smra+PcP
vvUbOW9kVuFVOGTZdX4lK4xIfv/gBL+BHcDLJXBtFobnfPj71V8N4f8Z0pdUrdP0HCl81pT6HvhQ
ULVOEoEVggMYt6QDCuFd3cFP8kdFv2u7BOE5U0YW2sRTAbke2oUc/PB8QHSxfoS/XYibF912bNrL
ppz4/YFux5UIcB7N0Km6oWTwOlXoOU6K34FnXNdm5JrpFgBITKmoTQbtc1ugb0BFp5JRsiGUAV+4
j4AGpl8SlsCDMp/C5LYtMnjaPrmKPYa3lv9JamUyv1MT+KnLIORR/yAdDazbYSN+3cx+1L1wdKz8
WjP1PFopEtF4PULaHL5UNn6hm8JIonQ/NGbUrFBmUwadXK2rd1KZv2oG2VtGDtoLHXbSW9ZUV9Po
5/l1QTK+/N5YfR/v2CrSbMWlo/J2AElGt9k0ZSSCy1Tv8/YiAgvrf39n2E5rVGTlXQ4mB4Cr7dCW
k/4I0zZFlGIILgqqoLFx4VZt1rL5dkWgXwogX+ZDmxBVrUg6g1hGOyAT56nphijElfp09c+bAz3O
IdigjGvppwnQMcBlbEgt70LddMtPXWQhiF/1yOKTnh8xALF3hNZZNHKb9AARwUsBBgPyEaed7FMl
U2s6e7tJqgNeHGHIa3JiWi6FnABTPhba6wmTW1MyjJBXzjtX5hUI3ahuon3aRg4y9TJKPcEFe5Em
CTqnSH84LRCmbPV2K8zTqjabD3WsgHI2RAqQAicTpiXeB7NpzOfhFBDGfvMa9K6bK0eXQH5gQWoJ
Zh2mjmhGgtxUOlfhOrYDEdurCeR0G66yjqvaD90eHX1dTvjwTOsBn/XKXPdaFEfT1hxBq15GLRa1
T/E4+hLFfGpb04oKdZ09IS6vCsJBgDTzU9jb/H/biaj1N2+/6Ym9maprULawLQTTYG8DJTh5U81J
KdQkQ7g7Gk15BM/cJ7mFZbSykEap5es5qnvURzxuARDwu7ol2buzkyYoNbjxTcsLv92sk2lAIQmE
D5AvKoZscZwJr6eBcKxk6iqz3xVt2mY7jUuuuNCMOUJ/PY7cG/IVVrGyo1jz97XfldF7K+OkGkED
8JvV9QPkB9ft0yAOtC8uJ5w/O0Orjfaau3Nuroppcv6yzUHPr2Mrle3HJkHBYYWQSvsYR5nQV7LM
U+e8LYxuuIpkkYg9Zbp8Sje5Ps5fZ5mP8zvVqZMw18KQEmKRzaFJyZUlo7a+F/Vez0cLBRfQFty1
5vo7Q2aYaUBqkPK6LNr8viTWGt9ZpD9NGp8SjekbnDseM+enUmubW6PSNux2XTXr/k2vzwnOG2mm
Obd2LId5RwdU0X3vd3Z95jUg5K/rxrHlConz0DbfmSwnPqpspqDhqLHbuLa5DjVI1Ucv+oAC4pAN
Vi53QMSDWx/DVGPbwUcuzucCi4w9hZH+kyvmpjkr0GpauziIfipS7n3r2Pfmr0ORhe5zgDzXtSmh
8mxtNzfw28JC1F7BTLRGzIM8zGWsKGm1f3Y2qcbDFqXIFgDican9vW68MdX2EFSy2eGx5fefsmFM
vRAm62iReR5b83Ge3Hm87QVGGD+Gvqla1J585/ntBffT3YFmsPqZ8UAKfXaak2bYrY0SCOt8l6Bt
djFmlvGpG+D3rSGPo7oDlXvwjG2Oe524ovqQRpeOTeJvE4zhOO6LWgvtH2RIJDiZd1p2uhRpGSJ9
wBpM3UGp3DrZCxTiMDUDV+xik0z9BXmGwVtHOfXiDYKPothoTjtZ+7yOy26NywJGXa0DuHeXp3bu
PWD9FI4RJZpJ3OeUI5zbESBddsvMLuQ7lMdDW14cX2ow2bCAXhFueuTcTtra4QU3ea3f7YT0is+t
15E/nvIGK77YkCK7KAyjg6gAXKRbzeHgrC13MqIzU3S18cWbLCRvC1wmoJsAL9uREoh33mB04zYK
jWJt2/Vcoo2DMyqI+tl7yiY3GS/GQvR3GETVwbZO/A6JJgSiLpKkRB5n1SOAmV4H4B1ks2rGqL73
LER0Vq6weYJXVnzKSK25fQeOo+bLSU8ARwQkSX2D/54CdyPil0b4KBCNxjwln3RsZ9JV3ja189Fi
8GqKiE5ypYRoP789X375YFChLnUG0HHqQvJyM2j9ClBeb8H/h/Q2bAJH1nsncKN4pxdl3V0Akgbu
n0ujbW/ffvJJlKkG3wcU6oOFcBxSAGoiv9iGPKQJQuwUul2BA/J4j6eU9yUYm+J5Jo0TfMV8LTI3
7SgyY1NwFM94RjR59s5y+cXrE66QeXdhvupcpF43orLyyNYwG9zliV7LXd2NRrfWHCNFQsMxouGT
AMSyIbUbRe+cRL96ssO9TZ1EOn1/EkkY9SgG3xctVE+jc5E7CYvwh2RNrxM54KFKhhYB/q2g3PTe
eXSCQFE9zwUP7hkJFx3u6ckBAJGsK8cpQJnQ6Qp9E7lyVPcfI7hoBCC7QNdSYzMD8K52EWZ/+V72
mluuOSxDeYk0CZ3z9lT4VV+g3xxwMUMCwDgdBUyIBHmYQbIPVKVzRWFLPOd+EVzVJiXG574Z3YvZ
H+PundE/jZt8dUMNAIUfMJk/wVpnUeoCNoDcOUi9+ZtpLP2HRpjyYRC1Vq+zoRbYBqLHOWPs5Wrp
9u3XPr2WMhAKBkRcwAIwiSdV+14sgWQ2ksaE+7XDWC9Hiy4q637bZ17ibex0ztaGnukUfVNToIVc
+452W41AyBHznIcLi33otm/RXF6FWd1ItBNl7+7ebuLPI6O6h+owwBaff5y0sGv8DrZTTAuTZBo3
Web60x9U7rTzAK6p/AOfJSshZdo37wzNr/qGqzoIIo/9gQzGycq0i9jrgmludsIa6ocO95Zpg/Of
Fa5xA3fzTWmX45csaC1JmS13L7vALa9cIzI/6QUUoWg1GZT5rhy8Wp7Mrg/9dw6vX0R1WLZbqmXE
u9xPTw4vuFkzFbKw3rUolP5JmixtwKQAbtlO4LDcNVji9GvCwN9Zk5Ge55gY9Gt46HP9Tlf9vJHi
vEsW0HDJALGFnzTEbPFCFKJodlHgxhpzucAMB0dOUzsv0btLNtOAEhWeB6kcxEVkhvEWCZvIunt7
qhjqqHh9hhFRgiblHqpmy+m2Eoh0cupAQ+vBreZiU2edNW/TPg/xowqK3t94UBW/V/VQeCsNh+Cv
oGm0cDfleXmdodKf7pnz5eehQNfwvS1P9cFJ21AX0bE+IuXr/aSuEFdFRwl+rndEI661RY4qv9L0
CQsoXY8uCS3Q8WrT8rNW+ZPYOMBPzVWUOiXeQEPx3CT1lLyz552CifE8YO8xqAMTiduk40524VHv
KwwH6S5Ed61mNcgKPkggcWoAshm5mNr69r7L3eS7P+TjNSKr2Gm5rs71vSQh6xPCtXRfz+Zcr6sR
KNMKTty0bSlsAzMqCn3XdWYQvtfun04PDkps7tVIuxCxTrNDJnXelPMg39mDi4AJ0rNDkXxejMPY
Syfvrh2xUvyrtaIye2qG1I8/lhY8w6+4PLWI41AepKz7zuT7uVXE4UDiIN2wKK3T1BlVQaFZbpHs
pF5VGDCPMu+4Z2tm7Se3JuJB7kXXSU3jdJ+ICx/zavb6u3nokEnYekWF+8JutG1UzN5u2KFw8mrm
kVDlpIWYxWijTXeyj5UUjnvP1sMtmgwNvDqLGx2ZTyvqswETI69H6rIyIRFj/QsEI3sqdXMge7BA
uDrh8K9SXZDRSDM9u+Fzo3MmkONvrwQeMfbFZHO1wFgL17jxzA5kqv/lun7No2rpKw3kt1/opxPB
NyxyDMAt4bqj+HVyIqDFn5C81QNE8fl6vL47vbrUWrwSt3j6NQkCxSHKeevOw8bx8u1nU/h4vY7B
qAKYZb812GYIGE5rNqHZjBabSbqfBIY3we2YyZnOCgZN6b2m3LEqbT0i9tOP37Astr3+HDOmGd/P
aU7LW7ce3PbrcMgZYVxBzgm9sIF5YnSxKhl3SV6N/lrTx0hPz3Sk68Zurzt6p4kzM2PvfhzLsUp/
WJ7Q8ocINXHna1pzHocrsqTuPf6PburTAL2e/LVRcBUL73GAhPm4XpSQrYknVHgP5ArwKOc0CINt
kVYNBsVuBnkyX2d2k2IyDvdVcX2GotJrsUMIps6Dvd6lGR+fJqiS/ob9Uj0aOGDCT35ZhxL1Xy9Q
k8ngXkUtPwlwUH5KIRmTnwLGpnJiY2pHJAstZNqobUepJpgsZPBLd7yDoeMOI5BJvZ++oZcytV+M
CgZweWG7JJfYxPuSn7cjHi4hPsC9ho/bGiaHicAKO7ltrweM4niNAmkCdbmMtUxiA5+F9Nym60Ge
5GuRudK9aUBrqn/H9c5wzvyiCOR8ntnt7EU7j84e81sNm6LB+qQF6Czp+yMhVrg2PlX1SrMd4ajx
SbjZXQ7Atcrmo270RM83x9YmNRPJ2M3z6JGDS8fOceKVy70bAdC5c0HChBOpFm8Nq8nQKB2jLsbq
DJvK4JWZRjniwKgUkmN0kqCXGthLk6vpLgJrE3UXOAZZTDwwRwFdP1pIlQTbo2oFAvVzx40f8bec
0jsgiUdSBpIVnrki/RFEi6DKce1XA/LI6ww0IV0SlrVawMefqmnu6SAPXdwDdqUOqkczMnPnzpdo
8D4C72naG0Qsox8upQH5GQvSQTwlPXJmV9Dviw66aVN3oQ4sCgO7Dop+EDOWXaaph44x4BgLsYPS
e7Jrp8ZzFXkxXmusJzVaTZexkxt5qTufXZPE604kUz9sOhSzu0dUX1OanC8tj23yt08evNsJGGaa
EXJ8EiZ8+2Dfarohw1XazZQIN8bo+ayKttLVPm23EYmjle9HtXsTBFhbW+fmgDe9RhQewXW90O0y
aPNrswpCa4WWZiPRBqZkWV1OLWIqyQoq/yA/gvnGnXmbJHrr6zhv9vN4hcxDi5o4mT9EJrAmcrR+
HzWg0ysGjmQv7OKSk+VhmMAxPBqNgSBW0lbsQCuJju44rjxzrqxvcwVGol2nrCWC3hFoWTavU9EP
RXfBZYl33Hl1gp/RRuf21d/pOdrdnNZODdpBAJigr4HAMQ9M3VZ/ZtdMHjI1tlMZ4qNvJDNTEFNP
l39p2MgBWtvERchXu8m9AOfPGUVueikpXc8+Q9O0ZbJ5Tqb00wFnqH9k/VjSnVILsvTHssqstlcf
srk8s27NOUj75H62BkMLwFeWyuQed0La6cTJxFphi1GDnthho7a1Cijmj7SBK/yHoYVNfRbMtt1/
w33Kwcg0RgcgOEvRMgnvyp4qM6p1B6hULkDKP+vwAB3mURSpdTE6gr0zopCAMGyStW6PKn3Rq9Nu
iHyARB2uTNYnFNSb5FGYnZ7tjZqksb+CCglOCCu6akrv2QH74A5fLpQgySbjOJeuYsLd6iqsuQPV
6+M4zTiSshEenVmKsefAX14Y/VcPn2onMYbgGlvDmvpfbovuTw/YZvelyaLEwwvDGigMIvZbIrLo
15WYy60xiE5sbRxdtb8QZau1awPKdVbuKBv6zadWBnl65qLTHyNJqXUVEsHdrF1mbRf18cbPU6s4
AwojgpuGtCu1LAw88IZtck0b0BMXSRg92lGjUMloUpCoPS4JC/Thv2sa9F9pasizmdH4GUUUlMFX
c9w0VbYxp0ato6HtcAqvgxrqHkq9kar5oAGijkq/943pskU4I3uycHFnGo5lVzvnUSadqd9h+1wE
d3BOJR+l9IKuxBlZelXXQO41o0MLp62cfB1iNFt0bCxz65JK9urqyur6JLliwpb1eTM2hrEyjJzM
DTLsle9foNnks6CRr6bqi1kr5vKIqcnW5JizOIs0bVMGtgSWdjzYCC6QjtzHwpKRJE3ZGPHHvMYM
4/s8S3VeH2Ml2wjVdn08y7M8VbjBEndOtbimSUkVsfZVheh4/KZxpQKF4yFhhg50o3Vj2CpcWgIv
9GLUedVjhMjHvNZVm3jRUWIPUXEy1FmcYsnKiioHqc5PRE8Thitvw1R1le2ppX889SrLTMJuTX03
TMy/a3WuBvmy2nju2AQaRoKD6a11en0eV85SJMrL4fDNGH7T7QEa3Hxl5EwGw1j6vkZfprlOENMW
A0BRpBJyxmnduClLFlX2WEZ3kx7OefM51cJac9doOlT1LjaqDAv1xpYDq7JG05vd1l7iUurjSiQG
YG1Q4s3JGvStizTk5+qybeuGDWLESI4PQHxQ8YDeOhS91nooVUxxFHnJvELNG+IaRedO0OzSEDs1
s0Mpb3kC/n2ljQ/GRNJB3xZJrg5QJyqyTIeAOoqImyG6/YxLUTuwOD7jOaaJ/LFpOrVZBSFyIOk3
NEVVr9ezB+YEVXG4IxUMGGeeBkT/usL0G/bGvlXT3KoMJSYlgdIzLyoLXpRxc4Q26Xgq8hZE1Dkd
iT6Ua58JHaKW8dGsc7hZT3NZW41xC0MjoyuqpHfwHEYyHD/RFpXtVif2Q8Da6A89Vcaeen6cYyL+
LdFcpYd7DAuMJEva7wIhru7zpFkWixG3uFYlqnOupGu7aNU2DJElUY0WtooJLYWQaPEQsUGZ3iRp
zLGfdBWyiWctMHGG4xh7JGZT8fdYbKiXxGGeiPh+aGq3v2v8GsGMiz5Aahjrglx9YdiguFJdOl1X
sYhAE2gjoRWWatJ0qaizYeCtMa1MC+8Lc40WmCpeJmgx07TjV3gFwS5CWgKZ5OTGgYTLX06xLFgi
Wh1XfI1RJYgkbCorrZv+ulrmM7KbaugitMLVubQAQqC8uDTLKiziAAyJD48DDcFXZqQ+KJeA5SvT
H41EU93cEOEDplUzRL1mmoNGnzdD2mXmJVhnmUB105NML7aapXkRvGkgi49erzXlH0GMN9+zF/C8
dWeUut3uA0+K8g8MeNG8JluSoT+OE0nRiP7MAGHFGxe5A6mhsYk8NymlnuxLGut1gw1ukcxgXOL6
YFOXSExtP+JyNE9fUDC10GbvMPhqMLhvMjiFm75mZKzrGCvzSa6ywKkQPJ+rSeu7LRPaj/PPYzQh
s/u5mJuidteYe+EygGtMOHoB9BVcNbf1SJEJZ24AI2h8ZjkT6iPf65C6iNvcLP/CK7Fv0c+JzTlE
bL2VmWdctb1fpeLOB5Sj57sAYr/T3tp4ofndXvTIYbPZJZHzyTBIWLVnWSDV8/VIYfi3tVapn+zc
EPZZCEO70LaFaXbFrZB9ovtnIzwgOV/43tSWFvV4TNKM7SzxAwrXNRbDtbGjNhhOnJFlWqVnI1LX
tC2uS5AJySoYZ4PqT2HFQNL/ZuoPTG+146XApO/CJWo+btkiMTER3hDbaDk78VGkoUf0AWd4P53S
JymFA7C8CCVCaNuW61Bxjx2J0IHTZzlg0dgBkPsFQRewpquhyz23XXUBRvbTdQuC3AV1D6i7WKOi
5gh97WNj3Ppf/Nlg3rhJ2EiTwrqRIG/vdCpchdmprm3Wcsilyo86X5vpNPEK1vInpR7ZUGxkAc05
31CKVZcyLiCSLWO5mzpNqb7Lljqoh6Z0WL0pOqbz+DEMR2UBhTAZRzoThWByPlxP0iA9nAs5n7mE
S6TOemsiLWLhd6BuuqYdqdPbZVvrkk0AZ6IadyR+wzS5OW4XgDBKToQOa3k2CgK/EOzjuqKKGTdX
6EKjW37HPTHsjZWbYbOMOoGB6h3yQF6vtvZJom87IbMGKQ9Klw/V6gf7lcfOHg+OGbbfwsl183aD
UdkhJg0L1S1HvATaolyzrMhXGx4UIY8zA7ombxiITkGEzVIosEhaoB7Z77LOTpvszHVFPPn7AFTZ
iCmaXtafrNaqTca6o9vYNZg16IBnJucqInJUqo/HOJjSkT1ycqDZ0C/LNQY3rMio4Ri6stw00u/j
NRWilp0NUXlm2XqOg5lPWRUgrjNz2ZYT4lYuSEvgjBwZKZtGsxQgp8R5l/2sWLa8Ns4D4pnj4Xqk
j2SIWObJCnEMMipYqh04fWKJfJIWKGqFg4SuQgUTdVI21XYJ16OwUNfBimqNulBM8Euo11sq1WCM
CvS597uk44DwpaECLR3xgaba5okWxJcDur2T+W3SgnGY9w4dPA4bZogf3Ot23VbRpoTCHD3DNGjD
e6Q+6+xsTmINce4+1XoLp3jmT2FjNlbb0xphAGE0Z6ToMv+ZNIH+UFdhPX6LB0vhoBCQ1NO9jZm2
QDwqCqdHEWbFsJ7d2Zr3kWit+YHQaq61vUQte0wukBwz6mTTZNWcPY41XOavJuIx6PL2MUJgJJcB
+ctVZKDXKFZQ2brqLinq2cVjJ7cS/4y8t5ZwkM3TlG3barSfjDAfzXOtbOv0e9qaBtUEnG/2aAEG
dXmBv3fvns9tr/X3BRW5EL3RRK1LWWItHuyVn2f0I5z7NAo2iNaV2cYGsuJyZ8kzoWT32bGQ1ywE
XkAbjkk7TK7V1Szc68bYliU5MnqO4BGxFIlIRKIbyGTFtZy/H29cxyibMEBFPUuSYLmvaBZKb2xz
XcytMgoEAbyHUaaG5UfVAaBbx6L0mJSY96iLesT7Vptl/uMYpr4NqSy1qsZpJt04kD1ieiSAL7On
5cqdhbMKNY9x7nFJeE6vwuoaihazVgOorX8lbYDnSD8lGDFOthr33Wz5YpgwtungBK7wQhh6nL9N
/MRhJbb9MRxRoXWSIjRSbWQ2N+kVRBw/vcUyJe4E8oV6VVx4/Qy3YDNFo9oyjkwPjQsCjw9sMbL4
s6oI1WUm1LlKijozakLQzsBPHCgAI1wpS5KQNZMlnRH9YF/K2bpmMRnBNquR3ASoX41D/sCSwqx5
BdSx0ZGFc0CKnIfItQ83DKAYbqKs8mcXUUlr1kmfuPWsb0FfjvLZCoJOPhNLdOn32EfM5hE3Bp1p
KJupTb+3KTRKXDY8sD2IoXhuY3eYQunqPoW9jsI9zdhQTd8EZFTaOypvu+cUCEkCQ1ZC1uKyjrA1
w6VHo9q/K9HrBrP8kDzyqOVXDdApEI7pKtOE6o6yHnU20oaIgdioThx+6KXfuDf4NKuTYDTMkqE6
7mGsOJ/0BGR4iwgnwTwID+jMCYN0ZTiNlhcfIcLVDJi7nEOdjlZ9juH1IZxvdEvdNsLJU7LoAdZE
86OjmSyKjWBJ2PPm70NaJZ3o9ipTcyAzHNIg7mB2brOf4AMn8FOZOuYVlBA1+RLUbIjzio6IOlyZ
Ek/gZF+7QqLPHlLZq+r16Fl9l24wsgmZmOMRPEgSOA/IeeA0624q3LKCAKG4IBPBZlpyAIVekjFB
f4lLtFaPrJ+wVMJh68DA4gcuS9/rX2aRQJoGaCncGy8RJt2GGWY0PCD93PUPxzNVL8UheToA9MTh
B9Oc6XtoR7XRbS3AXKrToqmjrwfqIrw2IbfqpjAeNXZmTWeVVys+KsWaI1Cdmo1hTi2npmWTDF57
mlnQGXrSGLJdSVzHunI7BlaoST7QQVe/PEIbKcYexKAadsmJrXLJ5ZGHJXJoW08t++NlMepDyZWi
6FxcpldcK/3R2SR1jx0QC3RykYJFX9cnTJ6mkO2kkQ7krBUgGDJiZ4kJuR6SZ2u5TrsiNepHJtKH
qfpH6Ve0iWRejYEmcyguGLoGAAevEGmuCvALdEm5rFSW+gGjO/iq14mX9EVbr6clo5bgemZd0e+V
uMlb8n3P+JlFOrGXMc43dmwOqIyipYKv65dDReH/NfHgP1EKXnEV/iM74f9D4oECrv5n4sHqOU/m
55esA/X3R9aB7/1G9UdhF8AdE76YAHeOrAM/+M00IWgHOhh2sF385kg6MHw+xB0vQPzEUaozVDuP
pAPD+Y2SLM5XSCoFHupi/4R0wBNe1nkRP+QLQGZTAeS7dO+kOtWZSUSZXJckm+NzP/bRfGwuonr+
Z7CI5TEG8EiIQ+D0D6XwF8CNaa4DfAMnue807bJqdaQRvofWX9ZIfsrO3ql6nQI2l6c5QAx4lKoW
q8L7i6dlvJIBVEru/ca7ieB8rJN6+CPR4EkhNhKsG1tsx0yvOTaMTUO5lfrsNyMsQLMmCGrH52Nz
Z2M/uqPg810Pggd8Tx9fzI+PSz3zFcNCdeyLMufSRh/hR+SM0DjzVOHuRRuNwYISSpJgHwb4eCEB
s7aE5a8E9IINeY372KgfasM8I9N2J9BaX82aoIKTjh/Z9a50czxn/5Ir4eTqFl11K4hf7wzaaSn2
0Ebm2KFITJnYUaXNF21UafYZIqPcg2fu8FGdKPs1uz6N0xWFugvSWn/YY7vy0cxGHnO8jmIbU4va
249kbfG1d/CS6r6SePg2lOX9HJVnVUW2ztPD9wT3TiAdS0stNYNZaShFqWr3i5ZqisCDdKfEstsu
9qKYJBWNMFpZ4FqyKvDObNcgb9CUPf5u+ubtsVRDdTqUgasDrwUyofwoXj9c73zhZqGQ+5zcWemG
rCPt69uPOF2mjo6RDagnFFSRFES+5vUjQAZiFAAmfF/o/mU3ybPEIddfue/h0lVx/eWrHJ4DqswC
qAuJxD+ZlW7LNT4tY7lvguY5Kn1xLQEyoVGQI9BWePk+Qw0Zv8kcHYgkIo+YNu+gYlw2tp+agIWB
zvYHUIj/vH5Vp8CVDlWPZp+RZLnKEnwrGhCogDqmadeSLdDgzgzTl0QkGo6cofE1yhx7BXzBv9Kd
TCBCXuTJcy+4ZmwDD3Nqp7DG83lyhzOCNSxcEF+U38YmvA7r4EbUXnHtcHnbG1l/PuMvtYltQ4UT
BItI5+8BG96C6er2qPvrmyHybvus2qHPEH6uqtZYgVW+AhNmndEMIDII800A1XehMUYPdqvb69FP
Y/LbqLDbYXVL/OZt7SRFpypL0/XQeCQ29PhqyLR8CyngvCWZyW1A50rtRWsyXtoXSh3ZTg+iElON
8btdQA4xXFBkIcKFbn9mmYO5tfo2uHKCePv2xLNOcCKwNshWACOgpqvwK6czDxyQj0aSbEDPgIMy
0zjjBjfEa7aGO49dqxySuzYOCDxHfyw3CPB3e69sYIdiWvWMbMxj11nDLfa9KCkys9f2XHh7WeA8
q1PDWk99dA1rdwVXmw2ZV9a+jA2/FE1EfF4b0bcoxdU0SbszDhFnE1k14ELd//H2e/5qgTke+E4b
6AmjdYI6mSJ9dOBPNGwgUvucA8S/jmb5UHf589sPOt33D/3J0Y1iMv+DM/h6eg/oRDWQC3G+1vPs
rKxnEDb+mGvTqtPZtXKoYtte5l9T5sE7mJ9fvSNELBu8KFgUlvfrR+sWBTjRimYvucc+A3a5jt3R
+BrOZfLOk04wL2rSwIjWiTDZV8lYnDwpnKXT5noo9nPpfXS6Gvp+bt9HhBmkND8itfzXP+5U19SR
pVVUB+hm6s1fbP+G1oeI9GAnrrcJJjAwzoiDV4njItsvjGsbQjoaDe+85C+6k4cCSvMMHznu0yhD
g5+Wj2j371FayjZoyV7ZuKWsTHss33nSKXRS9Scufgycp6MXxyp5/X5cLvygBrO6Nz3xjO3Rk+WR
hcK3ed1Tr9jA/j8fuvZHrUu8EIvsz7d795cvCkaRSMqDxHE6Zd3aR280YN7AUqOY6VzjX7yT9fjO
W/5i0rjgmRVBJACXesqJCoDutWFYNvtqhpllzuVj0uD1OYkcHSDjQRhIZrz9YqfoqKVfoQ+gvO2Q
WHBO5w3V8nlstHqP/ajzxYX+ZQp5HicBu++U3yGEgsGO5Ypzd4jMrW826Vdfiu3QutXOcYf5PJ64
+77TqF+cwYrawU1BKRX+FL26YKf8MooZ7FDfwfGgfOFPTyL4EzWEfOWhHbW19e4j/HdJ3dqX70R9
vxwGMJ0KYA2n1TVfzzUvxLKxGQJYDQM+6cGwJ+d8ZbrlzWRG39N8ijZvv6+auychB1wCHwYOlxou
SSfB+uRqESeQU+/zObgw6+oLmhHvjPOvXgmWJYcXVy3y7SfRExCzDpfEoQbEEts7u+3LtYnE224w
pj8i4Kyd9s4Df7qBqAX74oneyQYYweocm3LiiZUIt2mo4TBOeQDT0v5JOsIct41XkuGtfCq6gzxz
COU6939Td17LcWPZtv0idMCbVyAzkYYmaUSJekGIMvDebABffwfUt7vIZB5mqOrlnIjuigqppE24
bdaac8z0mZb7TWZWWycxRj+w2m9kO1+HS2WpsbRxm1jxz4/v/rlvW8cxYeKMXQ6BJxvnCQOmXAx9
7adS8mQhmxVafQOO8u6fDXPyUhGoEplmP9Q+jV15RXsAh9WYrgLypS7MIme2jxgW/7qgk9cJSLQT
z/Tq/Hiev6NoXOeDdJv15lOXj5ee8rkv9fc6hx/ecRDGvf1U8ESpkZ5hAEo0UngLHb6FY7pNqtwQ
0nIt29lOSrMttKzSt4zw/uNbeu67wQVjwiXAl8L/TgYf41gQgVX7uVrItPLs4aXNx+rLPxvlZOUh
MmZUI3Zm/mQPHrUC1B7ZhUPHmR2RDYsBuS8TP4e3k3djdAJkmLVW+U0/Xg+leKapea+0ydGKggdA
cOi7HZQCH1/X2SUViAl3jlFJpT2ZEyAroTasrMoPcGf4UkF85zzdU1mdd6PF5BfEiSebrbIlUVLb
BYr+eOEHOLOxpuLD1IajBcf+KUk5GadgVMec51cpX8s6+yxFkKjMVECHyz+NdfqsV/GvDiIYCnUl
d0lWW338IzhnPn7Oyg6GeJMfAyn821eojHm9Ujqefmk0gT832U8cNvdDMVpuQxfXHdAC0abI7kj5
0PY5fje/G9R1hDhhPXJOXVFMSe/aKYjQnRX7sDUTr2yHbENsLkIMc1zVY5ruMhpeTRFRvy3nG8cY
wg1do4e2idoDjrEnnHz0+QmnG0cn9buO6nWtJKlv0cTxFG2QV8DrdlldkHUfx5zpQnrjBXArN+eJ
mdI8rUxJKdwYaYsLgXR0Jy19II4+o22qH6sGZFNURvvIMcQKKyFh6iK/BsXQXekyhA11jtd9Fz6O
QzYgtNX2YzNehXas+WlU15hy7cTLZ3Og55LKK53agu4Wc7uG2Ztt8BI8mPGkbiYpNHfBrN1Go4YM
soyLdZSK4pnAXNWVy+BQ543w25ls09a2rwYUYZtJRmJkVj3Fe0UJXb3tlH3a2AQVN8Wv3LBe4hYB
e0EmrZRkq7B1UCmXjXHoFfxEZaj/+cqP0ZnkDQvsBwvyybceJKQ45vJU+Z0oEm8Wc+iCX8RbGR9D
J7nnT134CM+syzYHLhtznYqI8fSoD18J8yghjj5N9ImgaTv0evj0gZLu7XmIPdEVFy7xXUmLhdlW
bSyEoAkWjtKyfLw6KehNlE1pa5ZsMpHD1DBx1xS+koeysKBOFURa1vymSbrNunKMuzzPf1Zld8WP
VlyHaqUD5I+yneIkBO3E43Rr0Kl80SVV2/SK2bqJndGl+fgzPY0FWXapWDSYJpilFD7VkwlyssnV
I4m38tsqv7Ktat+PUref8+jW1iqaHDb2DXiOycqp1V+DZD/ojbjk/DszVWCTZoeAA5UZ651/W9Sa
1fVWyWqTe0bWoUDtyOsmlPrC1S4v2cl20CbrgfkQfhMVh5M5SUMbiMBqLH01zb+aibHhwHFhh71M
7e+GoKKOR08HpX66w6VaQSeyGUo/FepTK5rWi4oCg0u0pS4Tu8vuxwy1O6slPfPjR3luqcM4zJ7B
MLAxvlt0Ujrj5J2XPmqD/eKyz6rgEYXUcYqKo1FiWiyS4QK268yGaIE42MZynKBmtHyEr9741CZu
Se4UrjY1GjzB80NtAOCNEV/rgbgw2LlbSyOBevDS7XhX3egn5IQjblQ/M8yjhK7M0/vcSzXzUFm4
XnTrQavNBzRgX//8xtK9WBzZoIuoV729SEOY6OZ0pfIXpY3SriuApDj64h7KrLI2iKJiW5Z+/njQ
3yfSkxeJIqUBNtZWKZHJy0fz+tYOSHwMFjZ/mJ10B7rmCv+9wzxuvJAwFwI1mEzXHvMXROlbyksr
MjYPymQOntTO3BbLqdcUVfNNCAzUCxuwa7TBNWMtlUz3TfJd1ytqgVK7DiXResQIG5iKmwcrNV6c
tHu2qllDe6l80tLecGnq38xWiiQEwYprl9G3SlNzl6pxSK3RPlCnGdxeT6NV4qTRumlr1OBWo27y
1JFWQ1w/fHx71GVeend7KKVxiMSpbOkn85ZBRn0Fv6H0xzZnM2VJuqsuB7CqlQFOl8Zen3prUwXy
flp2BxHes6+Ixzd0p+cHOdJXHQy5tVXmOwNo8VqxSp2bAewvifVn005yIP2xsyEM9VKl7MzCBJwH
9Q3QE12jZfX2wYIDQvHeVKwSJmwHrHGzSyNZWYl2DK/siqfa17Z94ds5c2jEKEjNnfWQXHe2hm9H
zbLRUEmCLP1GEHTYj6PlqRkViIp1mRJIJW8go+ceUvpgU2Wx4gFuYSpJChl1r/YJXuDLKLonvLvI
SeT5LsH3sx/rrF7LpSNdWEnPrErLJgF4H/UTIilOPzlk6GFt9Xrhy86ilUwetYJIc9wcCCjRYSy/
zI+JTFfJqoFGTJ1vhSqUS3vYd++Ygu6ADiY3jVbV6Yw6Eo2lBLYofGlKD9kk38hyhCkIV2ekrIrJ
uRIxW1i7vXTMfH9+gPQFikGnyEmYAO/K24dlkFaDhSQu/YwQZ1dSHL+K5tSdOhsVyksTRA+8pe5o
9GRxX7jmd2vxydAnRxdyEpUolzOWyG7aInDdTSX9g2q48IQvDHNaErcHNYtgRfEROMN1keEb61pf
LS/Vm94t+MvVQBgCr8cjfJcDEeI+7zUMDr4Y9WYXmHV5yBT9kgvz/PNCGb+0zFHIqycbP3W2e9zz
SUmfIt2onf4QmfqNGUcvg+Mc+zAnijYLDzV+HbW31x/PhOcHX7gFmM7Zd2on80mVDR2HgZDBK2lf
9NpdHyQ/Jkwu7lR9q7t6FyJQ9+zmES/Y7sLY786Zy/19NfbJhSeSFEdRyNhh3G8MJ1s35tKp5dA3
mStQso+1nnwZbelxbKsrRzEubHneTaXL8DpsQ5Ad/OP0dB8W1gjizSn8wX6JJhWtS3gQ9S3i0S2Q
rAuDLdfyZsU5GeykJjJLSGhSYRV+jtR2sAHID/0KIS1V6+wfDrW81q/W/gAVNh5Lu/Bb0NR43r2Q
2U8Z7lE1Xygznb8oKHosC4QSmiczjab3VQ2juPR7JHLrihyFpVUELM+apxs4NcPfuTJazQvwEjD3
aUkwpyOJgZcrI2Sr38RqGpK6kVUbrA9AKUctu/CGnr2+V+Opb++kJdKhV3MeGoaUo6WI67apd7WN
AVjtth9/DOeHor0ALJKv/bSPkkxUhzE7QSmIUQJUtn7jtKXXZDnKuvRSM/3dZn95GekrULyWOeSe
PrdWUgugd8t1TaDJTBM5J/rC3unWbT3vkgw9gqR9+vgC36/KdO6pB5pASamkEUT79mbqjSzJXbA8
vD72ykmV4PJGL10NLzqsdpKeX9VRHbvhov7vrIdsaC4crs6sGm9+gJPvotcrXcggOP06RnaTmVud
DkVmi/uPL/TMqsErwwmOkjXNg1P8ckaMPGwqbm6rKCTJOfSOw7S/9GoiuHo/o1AktNmXsRMETLC8
Ua8+8xZwTFim7GFNVfqKSTa4J3zZ3LAj8LK2WLdCju6maoRhok3fpyqheUvJb5WqsUbxS35IpfoX
kr/ajW118C07aXZdT30tq6uHVFbNjTU320ltD3WpXSejejcVFRT12Bx3gxINGxGTQBINNWEQuOEw
3jg4qtXqE/Wp9moqQ9TtlLs3YVPohwAZ4SJ56ZFAALUovD7gPadZ7jRuha3AJ4fH/lWSG7Ntssgg
yC4mfkA6Dr2WH1JGWuHQdTyHCHql12ySPjRIH2m3GRZ3DqF2azE4JBagv/QLgrTWaT7/qDrCUepA
/xJS31qN9HwXb5Fr5d3g27r0SUuy7IqH9NXITNDxnI690glnV9WqeTviKnbnKbCwt5SFqxpZvROD
1K8kqSs9tU4O/TxuywrOspNLHFcw9d9FiW77fWEFtzqhAWjxFaKsTDQWusGpyVRIqY4MnGWB/Fy1
/aOQAsnVCvXWCpRdqlRTRW9PNTZNW8GlpuH5DPgN+66htle5peGlCqXpekrJEYzSObiLAmPwsG42
e5rltoejT9pHjYzWcikeiihNf0qzVu9NdapuZFzWFBMDd+pJMXGSzkDdqiZXthGWnpzru0aOjDU2
SnknoEoqJDhuMUmJXawrw5qAswfSA74FRHe4iXiIFU3sY8XKwaw1pdfZ6fdCz6qbYW5eOGbPXLaz
0qifu44+d76mZclaENog0BasdQRhrIG4gBehzxaySuqqibIdKttz8KeBKZy0Ne4gY0XbWNtCrLql
8s6zE8EQ+fHYWUC8S+PLVIGAwZKc9AfEOaRz21oA/K6bCy9RS0EQX7SHY9F+UhC5gI0gncexctVX
8tBcWSQ+7vW+HbFaACb1krpZk6f+pbTbbBNqSeoJW4g7BMUBp0Ot30ltcF2Zk/xZQKYHvhOmxyao
NAmrSmK5rTO68EiCK9OW9FWg6+KrUTSJX3Dj27WMCkDbDKQe1NthVKRrU6/ThvJxYxSuEkx4MIBX
WrDaMCq2d33Rq741IwfnPJZ6GLsAMUp1gRuyqg45rYodYIu10baQdkj14I+XT5bcbZVclN8MqD27
IDHuOUenT/Q2ZdUdUEDu6sHsvkVala8T+JaBW0yt+GlEkaq7mS6Geu+oNfAsaZISj2DLx3hSthYF
C0AvkdcF47qShJdrDoy1qDP3o2o8W9GoHGpZQXdXZZYrLGu+RRTYeCIEY45z2J21nhNy3fbNSuk5
sbnlFGReMTuDn+G6ZkqRhLhSw/BbJwtzHXSsr7lmJNpKbcL5tquQl/mhPSEv5NhzY+WAByoNkIGL
eaINMRjOKmr4krKnHTazV+G4BhcQ1qovWb1IvKoZLaJFk7K6laRiuLZyZ9i3Ct/MRklQZOem1D7E
pMrt9KzUsWLlevx9LINbK7JbD6+xuS4HncgFsnPvCHgwMWWXzGQT8uyrIBG7QbQ3yL+FF9TFDwPQ
s+FVURyuq9qZG0+KDWqSQRaYO6U1wtbHMCVujMK4TxfeYccJ2qEKc0hJEHXzKtBXkPI9OdVv0z45
IlW8E4q+iYLqc9UkP5qpIvfJkQ5Glt3YoQxKQux1TBGuFZtYkK2ICIVG+Sxhq8ZTjQSjtxMqyVm2
n5DZ+HNbHshCv5tlSMfApYr13ErZivPHF/J22xXkkG6Tyspny2DFqBcn7hRqRxx1uFqHXvHHqDtS
s/uR27wXYzuJ1SDCnUKaqseS8wQWNgCxbf1ioN4jF/e6q4dDUMWfil7HIPd56GaUmE3/uTXzz8Qa
LbthiUOyXN0Lp3vArXYt5UXqpl15ZcfWWkg6oqf6fuj0F91CDyRMsQ7miaZ0vA25M8rk3EldwCf2
5PRN60pkVGRlsSEF8rogBMCyC8NVHIGDnVrUirhFGJBNdBUUhhd0+c9k4AY6T1HpeHXlfCqKeEOt
e1fq0a8ggcCct9dhFh0io19jrPwpZ8WnQei44BSxn1N1KZayizcRjSXag6VIB1Z/T+FQOsWGT/Ec
zs8ztqGMzzz6PIAh0FILPI1Iak+kxVHV5q1jMheMYVbcSwpfejrnT9owuQIznGKUt/SKPXPoDFpR
0vdoCAZm1/BGV3LyI5RnSW/vdEgyO+YZtyeAmW/qazpMnmVhlxqV4sWh4BdG+UFuGtsPnXszMDeS
Mtrf8jK97nLzusEe6SUDryMBc9sp0/ddYChbjV8YtaA8JmGUrWrdwLVKVlJqDORXsJWA4pGs9Mns
PN2efb1u79Ni/Clg1+1revfdHhg8DnE/Moe4/TJF4xDfGTlxSOVdUFpjtEYjaW7COJ33VDB/fbwN
O3eyXYTtWHjISGDjd1KzCsbA6qWJSllCHDfmIfSA6PzsZ1XcTqp8ixr3KdTFtrfjS2fqMwdLeu6U
e2UDqQxdq7c7s7qABcZrVPpt23hOZG+zDvaJ9FBm4sYJzKNWSbtApqMKi4ZH+RPL6Z7Q9LtOsQ5z
+w0OL7DMC0e195tfVLomrxtFoeV4cXJUE3ophaHdF34YDB7GHRc0pyehBv34rr/flIJSoWlGoLUC
5f1UKZViiXaCISt48XGkx6or4ZMb5/sBG5UMNqOsLxVE31+YjHpGJ56UUhfdhOX3X22DdTmq0QZT
PRGGubOVgXjq/hr4yurjCztzPlu6XThB6UBq2mkFNEpieXG5l/7Q9nuYIX4eSaghmw1ezAun3HNv
7nIwY/MDEp4445Mqml6aIoHqgTQjL9kABBtz+qYWTwtQwsNJRVNI01dkYnNMvNT3XP7qkzLF66FP
5ZEAF2CBdNxNcL6HMKZ/4GTL0l/tBDbnGVsrfVBrP+j2nx+13wx88s0AK5CaXESlrwXOo9LA8Syq
TV8XN6RTXcA9nntjKCHYfKEcnxDlv31jxtlIx6qg7CQVHDU15Y4jilfa/QUo7plZwDAUhXAp2qM2
zZi3w4AaVcyZ9r5PpLprOp/VTNBy0rZYCdepZF2Qqpx7aaBXY8tBmr4gG08+cNnsLbXKOr6Dqd2D
Ftzn5SBtGzt9mZuKEiK31w0m7VNYR3vTuqQDPXNPGZTOtb1Aliz7pFKSRlk6lHnJ4yPTkViHKQWj
Y8Ze0yv6hS/x/RQj4z1a6nWgleg7n3wdUwWeYGzq0ofaaRwqIwe6nqsDzQcRk1WJiGtu53Ftz535
8PEccOZk/2pkRT5p5VVSwdxgcZFWa++W7mEA1vHjIc5MM0sNiMcIXxDt0clTDGezzuaY78+YukNh
bm3tRuM4Qfb7hYHOvJ2Ii1DWKChadTJV3r6dOQlnUSCYY+y0+aLW982U/sDBt67b8GC15oWv+9zr
gQ+FKjouEXqSJ1/3LNljk7K79mmZeaSjb5oSKOd46e6deUDL+ZAMDYs4cBrLby+qibMZ0gafHJKE
r80iTTT0u48f0NkhaAlQrMedRUXr7RBjVswyxAk6h/F0TWRb7aqd/fjPxlhekldLWqiSkRU5TFCk
r3m0Hd0uvdR0OPNAgGUzAUJeRNn8u0H6aghUL6KinFH4nSM/2WX8Y4ACEsnT31id+fsXPyAHVTTD
J7drGO18lE3GKSzgdnnyMmhw3FGNrz++Zeev569xTm6ZpYdDbVTU9pDqSO6cDith2481Ff2Pxzn/
+P8aZ/msXt03SUwaGjyuB4vfnWyBM4T+cmH9PzsGMNbffiqAySf3jMDoxnSCZX2ygnUfqNsaDMzf
uAx0TQ4FRJLTTmuxlT2B4C65DFId9klXXA2Dvv14iDMzGaVGRB3YCA2u5WSylAcHdaJDubecs196
0F9PefRSt/nV7Fxq55+9YcTUE09lE1pzirFVSM02efyFPy7YjWjmkoY/1qogiUEdQ0APDx/s8PIz
vHrwilOmYFrMwkeHdEM2DaZ8e9jo9RIGaV8oVJ+7nmXzh6XOwsZhnSympugywyllxurku7m9D4NL
M8y5z0XHHrJEIKFufbfNU5rSJCuBhzPlV8upsgxSSozxBe3LuWGQoDjoX+DMvs80QkBih/AufM1K
XB2CHpFGnqk1F8426pldK8ulxe6c7glA25OvcqYWbgcA03yK0LflRDWRkCvFcquqXlmVsZESFGiO
teoaY2dQzgEt7ov2mQRotzAVaAWFl36H7coeYiaoEASf6vgp+Yzsh/eF0B+Kcl5LVrpttN5VtJvB
MC4skGeW4zdXcLLut1GLEsDRCj/rNKrLL52u+olcXqt6s9bVxv/42zw7GsBnTSbHhCX5ZIYJnSXQ
vOJljpt4Jc+3sAKw84OWKH/FzqUm4bmXgJ3Gfwc7mZrzEfueHTOYDKOD9cCNesu1zM9/55LI5Fk2
hqgoT3YYxIV1rU2MvT+SJMUH441y5Ifo3iv29qZ1Yf48f01/jXbyhQ4DNecK7JwPdmZjaZNvSE+R
emG7eX4QdBzqoo6DTf92ygkGC1xdhYzFlqa1VNzJDiiUpr5wKefmaXbs/x1leVdeTWzZAM7EMlXa
cglEG+cwd6NrU+pV9H94OSeveIU4epg0Bhq0cmXn3zP12ajVC1PB2TcbpZJG1JxM8f/kcLCkhA45
DDj2Aa0viV+aWfvEEq4od3lS7Vw4dJ29d3+NduqlQbsQ961gtFBv1yM0IVgw7kRzP+r/WHzK+uMs
qykyEfqKpy+DWcuVJpsTL4NMklopNrltXbh3Z9+3V0OcvAltH9ryII28CZa6oqpMnNQq0v7W+4Zh
l80nixsa/7fvG/2cOKC7UXBOvTYiGecGySgyp+JLJsizD4cFzmbpge1weswP9ckCrssq2tFyGy1z
PSkwitXC1fPHj+ee9yNRW1M4/S66PIL8lhv76hMq1MqRk5itDnS3jabVu7alQ1L3twkH74+Her/S
MRR2MaTi2m+n7tuhBrWKlB7Lmx9I1saupyfkD36kRDdSGvm5dkW7tki6C4O+fzEYlBqbKRMLh/R9
uf5X15dCSzNzOEd0Lua1TLRPmd3krbjw+r3/dBnFYD0yKVQudsu3ozhw22cAlLwYyUxMbU4DMF+n
8ud4UKkqmBee2dlr4thMRRRH8Dvleo2pzAhrvqdOSlcKRpNMol8oxvXHz+vMMAqVPD5YaoeIEk8u
ii5klkbJlLPRAu1VSldcuVv3xYWJaPlr3pbtqLfTO9MNbEOoyJYf49UTkmcUvnFq537Yku+9siu5
e7QTM7mkEj93OfjJLIcoF0ygp1XQsBhIQHPgWOSl/gCyfaUI44i55Y83wIu8nuyH5RyPPuVkjlDm
NNMyS8tRkKaNZxtoJGPJuLAenXnfDFJf+L+ORpqN0Nt7BlOShLBuzn3VmdYGyOlcdq6g461VGCxE
0rx8/CZcGu7kmjhaC9I95dyvSWinJXFLMJ67dAGcBY5Xts9/YziII/B7KFYjEnl7dUVUyupgDgxX
NR6EHZ9kAT8qNDeLbTehN/jxcGfmJSQvzIAmzgjO+yfbLxKoItHIee6LOYdQFn4joGWNvM+zjJt4
mrb9ZG2l8NLG/8zE+2ZU9e1F9maVztD6ch81AsDfGZXbCLkSdnpu/vtD/iO61D9DR70BTJ1PyP5f
SJcymGr+Z7oUnjmCru/j799eE6aWP/MfwpT6LyoZGJuBLeBwxjzzF2HK+he+StPgwM4B4DVgSvkX
fwBVAl4eZhrap/8FTBmgp9jbYfZf/EYWXaw/SLX+7U56PWtyuqY2YeC4gpXAQfhkwyPlc09EqZNu
RMkC4bL76dZA8Ju9hCO39ByYnKs6ytSbBtnuWpLMaIVAAMkOMOyXFJXOhW/2nUSOWgm4JYMmE+Ql
8rZPpvGZ1Cc9HWxrTWaz8hi1trZrzNZZRUoljgVEdn8wY+eqXFRBNTjwz4VqyXdF3MyPr57i8d/3
4DUDCvUmn86be0PbdFkeqQ8RSv7ODwS/NWujuoO9CsvBne0cpP04lLtiCpWDqjg/IlLlvbEhWNGz
iXL0x7FsD3Y0WGtU/vLVbBTK0UAQ4U2zpn1RA8nw6wYQ1BwrSJCKbNNHHcjcGKPmdWeF46ZFWoP5
Qr6vje57AER6XWZDf6WniX2NwDO6KdtJ3nOU6byWzrTtlk3cHFscZ/dWVNIoyi3j4PQVXDukVHhs
sAH90kbd9PO0Dw4ZBM9r5ImWV/bZkrvW+jgRSi+W8t4Xmv4d3B3ZHmX6lR8EzZERTT/QKhR4LCRE
Ja2ueaEV3utZdhidUH/KOpPIUC0fv6WKHm3G6CbLUK7UsvbdktJnM5FvRFR9EqQab2o6sp5axNfk
OWVf7IQpOauU6A5hbuRaKPGhdCvGVUOSlysr9bQWbdNez7UxrzQRjJs0MtpPhShgUDpFu2vTEh9n
pmg7UtXItxj1CWi9WqUoHLRbKLP6d1RL8dogvADZU/I9r+2x4mAiybdBLwkEJQmStVILItRu8vSz
mEO0VbkcZW45pCoZrEbbe1YE7/JbJuo428M3uZKUKA62jaOQ4zGzkSm35FXJnjQ8VYb8xbR4fFVY
O24etSYqjPxFmpq91ka/6NtiI466Nct65CI9k7chEBakY2VD5nhrbidEvavRzL47dkCpRiFowinF
rprGiZQDo7sudK3zeyOu3GHSiaAxxEFOnOiTGtspKTudRIAOboZhxkJbai/QFzftqMg7BHT5iiIn
pkBNzR4tlDYu3tmrKIuqrVRNPxKkYGtK4RgiBGQnVRIy1P3op5JU23IqvhBKpCBOC7otJGXgomnS
Qcs2HsBm9q6eEfIrkS2C2TD3MmHdauiQMley7Xond7K8ptN4H/SNKly65R6YG/kIfXwaN70dOKjM
TP0YBuG0nebe+aQYKo+0JrRmrmQpdus2iPcBdNnb0kzHY6wR7OnZk1UdaJCaxyIrhqsCCdnyJmPM
WVfIow2vV+GNrnqJSBPPaUV0WBLgV0RviFUB8BJXcT99i2U5vZNq05eM5R2cU12yrsH+g/gWVmoG
B9MZqui2HGhFezEKKUplENXV2Q2IchndEfeJ7UYVAM47uTTGeUu6yFQSQzny4+iiyhCE2ekt8dqj
EaZfirncGUn+KMeVserg8dJT7gOPrEQ4sDMOstmYZf7TqNprujDup2QGeUns1EatyZRwpbqpPL1U
v5GeonxjwkN7Z5AU4gY5WrgBNwxw53QyvuZ6IP2UCRy8c+xefpQG3LFakONnCAKr/iGVYI9LNa03
Esw2N2umwW3kKgIQLhq3Hkd1C/QCLoYtI6EL4mhlZd3sayLLe88Yo3hrO8n8GelX74pRbj9Nsen4
tjNsVaUVW1XE1q+0Y/lYyQoVxrIY6oeoaDs6oUNOsFFTQTKeKwUhSIKUcWCrnZJ1VQ2r2KB2UMgl
FawavY8x8aI1aiPIKzHH9L7gDWNO43U95qNB6naKbMudhyguNr0hJTtihIP0aXaEaT8mZBPaPprQ
pptdG4x89XO2CdtA8JcowU2s68nGcVoKpUmXmGvKhERWgeQ2ronRdLwcta75ZAELfwys4kqdArRo
nNqPtiEasnTDxCaJWVe+TOq8jokVEJjom/67yEhcxXCh7RKtEMD7ZcBiCmrbsnIqjRUrEatkNMQ6
6VvFs6FP7LTKYrdW9EnO2z6Wm9oJxn0faHOxaOyUxyUDInDrgYgQF+w/tT25GcdjaIRftTFwCq+Z
7Jl5ogiu6tTKPlH+wZoPLFvVvILw+e+TZTwQ104FcAaVegRZOh55Zcajhdn2Cl5vBI23iKRm3baV
8rj0Lh+lmP/IsTNjJwIUPPXAhCGHHKvBrvcPkd2ILUX1/CGc8uxBNaUj37vYRdz/617v6dfNgdxc
h4YVruNWUtYhc64nUBtv47zPeYgF++Oyj/2xGXjBhzm/N81hWGm1phdukln2lZNou0pocuxqoN4e
m7nWnieEBr2Xj4BuH+LFbNgpU7gJyyEBolx36ESj0m5kxHV6dW1Fuvm5Yh4aXbMvk2tYu7knhRk5
CIVlgA/r8nBY1T1hP/xb7Ysmykn3SLGllVV6pxXE+1lksvSIrhvzjoYkwc3omBoCEurCXod1Nd8W
Zm0hAdc1XzGBpK+J/MnupSJcq3aVfjLK3Ai3xlQyDQxj95hP1tWoD9qGl1DeTbENPHce8rWTKQHf
yyBK3Kei7x8nwqaOYdLMd8VQaoC/NdnPzWy+ypVKesJqnnnkSPgEb3d8wYGxV8QsANCl9XM2A5Ge
glJ7VrtSeOC4nW0ZkKoYplHx2DZJ/RzWsnmNS606TvDjbhKpcTZmqKPXm0aHe8p3F5JPuJlYNmI0
uRrRRqAVLEiYCAqDRGPWipMv9OjSe9gxaJpk0azDuQkOc2p3D7JKao1n9jK5BFUmabuIYDGk10kv
EINZbe1yIq2enXYknEzUj3KREPClQ86ul0AIPgabeGuVpU5Kyug4pGxS0RO39WaU42w7iSj8ZCrF
gMa6UM07ral74c7ZlH9O4IUgsM9yY29EJPAMpPehX7VK1n6zs5uVibc3YEGNmr3RkpK90lqt/UFQ
UrgiwmldW0260aUkODazbm9EZbSeomjFHdES1TW5peqPCEOuvPr9DapzxssSFSaUQB0V89RFM0lW
sXxIAsDOdjjJWzWrCTyplRG50pDtx9ipnn9PEGEc91cJwbPP8xLXm3VOcFMpda6xg5P50oK0iHeT
IkW6x5tVrgOZNrKbDISd7meh9fq1XGbqY9PlYN2HWH3M+laPY5c7OzorJ7G17iGos+5HPAxMBaYp
mGbsbjwC4GnjTxFG2ZadSARKmgBMvjUNn90qtxteeNjkIxjAgF2dWajj8feyXKstmLahrZ1fRRQ6
Vw4y8R9FKzt96WpQpR/TRObeKqKUEZk3jQLq31IGtLB1FxQeAL9k3ORhOB2bFhQ9yi3xhToOlkwg
+keiUpDNoGgFlKh11bNWzu114CgD0spaH4+/f5GdBi9kYmj800R4rvG1iOoZeEgzrMresGOPohYX
UOqIpXFws1uIxsr8Hhl5+svUUn2HfIE/ppvI/e08BCwjRmU8wvqonpHjV1+AXvN+OlaCo1jpTH7L
HKpnMuvk48DO36/GmsHjzK69rq8dxW2JhZMe8iEXh6YcQI/oMhMT1Gx+1db78OgkQAx+334C3Jxb
3aj/fVT5o4P5+dP0mwP3/yWi8yJp+p/P3H7/rfuZf8veHLmXP/KfI7fN8ZljMi4rKEKIbjja/X+o
s6MuUGcaFkuVmtLX8lv/oTpb/0IQh3ZzUawhIFvKYf+hOmv/An+GSgDGK4IrE8/5H5y6Qdi9PVqC
z6CfRFYHPxvKE1Rjb6s2qchTTA5FimJ4jNcFn71bGl26YtdxlGPQ5Z1igCBIwl92ohSPstVIC5bn
DkHvNkmmZqVG5GzDMgxdGgnTLjDScKemlrBcu7XWAZVwQcIToQYh5kfIni/qDP9z0qvK7af/x955
7EaOJWr6VRqzZ4HeAHPvgkGGIhTyPrUhlDI8tIfePf18zO6eTkVmp6Y3g1kMCqhCQZkiI3h4zG/H
Z5nS0EMJNdn9Vo/G3CRYQ3GsDUDadeYOT2XBTsuLxhdO3RgJsoHugckdwnqexUYf6w+LnHzQaVv4
nWFvFoJ9Tsh0JaIZOS1ZhZxx2n4mR81tpd8LuA6/NboIdGo9dJTwLNtuVO9iLdV8I3GMIBeu+9h5
tdoFdNiXCWm9aNSZPrLXuSMLaKYgb8uP7XN9mObrKqUMzzfIeNxFidEGblaY9IFFVJuTQnThVNrF
xHd5ThlxuTWT6nSo2WQZLqkytMAwn9YCL9ZYtQc2jonjl4Q0nwijsZ7rqDeChoPLeao1F1Wq3asR
zg6KvGzyMpX4A4N/gzvR8y5kjGWmx4ATM9vqzB55G2jkTvpZkVV+YpbKbszqinj8Ef9Vcm62zbI1
C9O6p/ny3iIpc1ePanxeir7Yt6Wrv8imJLu3njszSDgIPOcjRqtSW3TObtnQnlpT/g2DyPxmOXV7
lpi5vcfEMT/JWmm/67J+UZe5NP0Mv0jnO0ZtqWQ60DYBRNhPfJveuHDGHZ1NOjXJfrQU7xJtK9W6
lqxPablUfEiO+o4Ku2RT2a3iJ2wv20rPnxYzKvZupvXBQLvrwW1H+y2mTp0KKDt7S5qePT0uh16/
FnZpKOcd5Tvdrpv0jiiabCpY5jsa5+krzU4XWi2tzTBFQwN6QhAU1DmtVVNclzv6NXB5RG6epQCm
enkj4pxzFApYjo8j5XsS8ONsiS3jDIPQDesSFqBhVbaXDseYRbCaNO6jPeYXnkvWlGLMm6LKH/WO
Eg2Kkh5aSqkDo5lv2T2at5zGs4MjRVn5Wp0VatCTl9VvODzN82OF67B+GpRcnlu14e66BnDMKvv2
cVLGZJtoifNKjVRaBewIllu7zaJTmt/iII7t+VGNxnY7jUV3m5KUdFYUVnRHKwhFe4pTkgs0We5B
b2hP6FNUNA488E0mm/xyapPiiY5143veS/XMUZeU3sx+TuWlPo8K46Ewki2lB8qjLFieesoT2dzo
NY4w8Hwi++xCSU+AJeSO3cs18NSHGg3qZh7l2oblOb7t9nmwaJpGTLTRnyYcQ3whiss8ip4ydQqU
wVF3ynhZS6cPJsvM9sixEjRYxTvFOhPeNKPc1oO6LVJM4gXpA4FRKvR2GJq3MUtzutNyDnJRumlJ
MAnLIt72KUnpURJf6Gn7FqlG996JBnVz4mkgLqaZEcJ4MDUhlPustV2RnDWxkuftRWVmiTWH8Ui5
8By2QIeEithWpKMEaMeqf4AIPyyRbbwaZMi8AWDZT5Ys7auoFeZpXRMB3XRXy6KACsQd3Zss6YAT
S76ra7PYVUsDWLHmaFynifXadRyy0smzNzpeyVIMXpibGif+WAwPrYiMi1K5IXN9tjcRdR0BoTbj
eV9TR5+XaXrmuZn4lnpddEkO8nAeJUV83gP0QaiQv7EVjWJfFH3b1WGrGFvS7M6mkYbJyDm4fSP9
aSq/6zP4h0pEzNCWWMmrfqPT8sI5vLnFHaMFradeW8uEnah0grHqkMNTyLpp02naKlmdncr6Wz2J
TWJgPY9RQx8IunSvmjwiR01Uw6WXFhRXFEb6wBmwZ3uOqN/HL89OXUvXbhgUQls10zJfqpMz+ZHj
QC5oUiYhzsdgaZbXHEnpVLXselVjHPYVRTlBmQjjY3BIx8l7oK9+mK/XORPywz5fTGcgYUc78LwA
AW1whaRMKLCqazAJVHh3NmgE5i3t0s2VckdD6fSmU2i2HVtAHi+etdOpS25bkyAyB4zlzrABKiVp
zJuKQKwA58hIqlAT78iTjEPGb7XREpTKftmpt3mjyJuhnai/meonVXHzA61JTujE8Rvz1HaqKc/E
v2dg2yRX3Om9gn4+US+3neY94A11tmUptuwOMly3+WNMr6IvTSsODFTeqGzm5grBKuNxmrpNDkDU
NNGZRb7QM9waSeC4TihKz9WtvYwnRAqVgZy6k4henVAU3nhJrvum0bN7Mx/ik7ocEqK162nrmpm7
bVkr75wuvo/MuuExU0sjM+d2GJenZRiz26FNa45G43CGQ7LYmUMrNnLqxbbHbxmwByFgxcQhiA0T
u7G8oAL8oqXeGjui7h68tCIRiai0PaqA+SAQEuwIuW42HLbo0iG7hfSEFVllPxwmMwAYLO+GW1RR
jCnXrtpT2tDN5cZIo8ss0i4yh+2H7FsKzUzENK4zNAfdpkC9mJiYmoWZqsuiu35atmlvPi0ELdGL
qNT1jVhPJSxArW6l5qkxCHMQviEs1/X1WatECLigOg9KHmeUN5F/ElDA6XZrJV55OXvystT0rc4W
I8vLB6ZuyzdtHYxt6LRwShRyGhuREqql77pyMB+1TrcQwInd5HnnulNf08NIuOMwnxvShC6MBSug
fY7kcUuCYFDiIuR04wsl2eOVaHziGcuNq1GVO2LiTh5ZVl+GIcZVOnH48TLbp9X8yp3Ahea6Ya+F
+ELtLtolqpgZBeDivC9FEtK77LdD89pXsTiPB2+6VUZxxVb0JsFivhWOZu+UTKqB3mbk6BusdnaQ
Y0P0GfPMXG6UvdZSaLdYvbdOvu7TRNr79FZZ99ZYiQACYg5iirVuRx3GQB+9d8vry/Neg1IeJvN1
4kS8lZPTXCtNP7CIRF2FfzU9Q8muAhr25jDqgoq9OUnDPmfjHVY9brPOl1Iky3nTxHofdO4kswsT
WsI6z3qOjqlvWFPq7BWvG0cf2HxW9uYs0uGRsrPEe53nltI+/8cx4P/aSejTeenfcZ3/D1KUKFj/
dF46f2k6ZtS6f/+Zo/zxl/5xYrJVzj5QgAhIIfIgAuGZ/3FisuEiybteRbgcpNY07n+dmMy/GIm2
R1Y+hxniuP51YDL/Wl126xDBxKVTWvGfHJjcVYjwMxUH3bFGxyEeoYkG1e6R/CZvewrS2KYFgm4w
+BPHiXYpTda4iuZ5uSuYLfZUyDlsuIyFgr5+fLSX1nwvbBG9VIqz6815YDqsUq/wzUmvHzVDOSkJ
EQNcmpRbE+Xk2ZI23l2SGvXGAak86XlVggnx5HPdt+qdHJP+va2s6zh2at5uQx0oOxvqQzro4rJl
e3cqYMw21Jk5BlNWa164jYzIWvBo1J0GV3uzKQN7YqvRXM0D7Vo+VZe3MV7t3J+6wuIwBr1xm2Kx
YWms8g9sPoR31Wi2LErSTfVB02vjbUkLdrqjZ6XXcIm9HxsVxlp9Mk0yGXKDLkNpoTDNu8GSW2PA
ppNLjWovI16eMNIlPsnH8hwT4vAcFWCXXjNOls+Ow9miUIhnXMet2Esv099yua5HzIBpD2cTjdq9
XbbVGw1g3YOhyIz4uljFfq2T/U5cb6MHeYWtiiKueu+5lDn7tbKYp4BteU7nKxidEFny+tNI/g1P
yxg7Ghqc79dRi7Vm7ZhZf/6T7oc2Ls0sY48GlJUmTiy4EHVW3OA/n1guq/fytmve37vzl+p/fpoF
foABr7Ka6WUW3X9fDu9N1zfvf+MPtn/b9uXbS5fI8vjvfPoV7X//+HH8LoOX7uXT/xD2knTzdf/e
zDfvbZ93/8Qe1j/5f/rDv73/+C13c/X+X//jVfZlt/62mNv6NCesr9a/B152snzrm5f2l7/yT+DF
+AtjrYcB1uU/n4AX2rQQGfDq4h1d55dVoPUv4AXE0zTxsq1oCMrIf80j+l9Q7zxftL8eaweP958f
/h9jg++NWZuv7Tdj5Uds88/zCEZEByHxiioaps3tfB4seCf6XGS2vZ3mcQ4plPWBba1Dp6bXhkJy
MCkoQR/Z1L+46OLrR8Bp+3SJC30/YM4MtYhmHc5f20JLbn76Hn9zaz+0Vp9ujdBbTGjgS6RIkdl3
pMSgVnbUO5MXbhm16NvatA2vXGRxuQHmzE6qsY2nENqi2DtyUfMzQF4iAmyyEPdqpMy3SzJXYW30
7Z0ihnYNOW7NwFQ0ToFwA1d612nE0MUiuUrl0q31jpE5bBZZ6ARgpuAuvYyid2QNHhkgogHIjdjQ
nSkmuW9//qg/4miPPuqqbvRo2FM1UoKO0C/Krg3yRiYORMCud1PZd+OWJmBBeIRG2EzSJ4SrKMve
VcjLbJQ++VZYlTL47SxAHKggSs6VTk8vExz6J5DI7hsCGo3zXRV+cafrnRzdqYOBldH54z/HknoB
YDSoXiJO0pG2Ymbe4t61vLDBcH2KdGS8HCDf7icxNdulGczLxavcfbo4qNRlF/ebiBzzfRfJ5GDT
4b794u7W0frp7lBVIoPFWgJoiYjz6Hu0JXIBAAhrW1Vtdyu7egps0mQ2o5YXu4Iawgd1zi5h6COy
PlztzEKo/YXq8u/RfEc3gd1wTVrkPgBJj14pHOGoZpvY2GKZVPJzotpj4zQu3CpMzewphtgNZiq9
N6D/TYCIw4T1lBltjPdLj/WCMG3tkNWLztl+VM8UiyTDehw3xrBIv40HeQOEV1m+VOadjZIUPsLS
r4zEGk8mUwOmSp9nmqZJL1fTBzJ685Wjzx5aZuoNC+VJPurmplHGO2iq6rwGePVNONuBINo+uRPG
KDhzxDo+oEE6LwhiNRROmZ5vI0W35AZOsgzsqBf39MLnJ2qjnpG5trg+coll65Um0eaEAg172XiZ
4sdzp25SjCyPfcRhBj8BXhZEOeCr+VB5W29QQ09L78ilmAIwAF0jZsx8HSnFena1rN4lNSt0C+/A
2TJWie5cJod3uc7HcMwtwNSKePR3Kpa1DTWnFhlefL9j17DPqFJ4iQEp5QPs0QxkQaXWQoT9s4eG
5UIpVjc7rreTTu+jsIoAAIU1yZ1i1u1LhKk9pdryzMUzvK3noTildZ5cGiBW9hN5sy9aeTGVWcEh
t7aQXAwp8au5DQJH0ms1KFU427D5YtbKM8JmxbvX5RkkaD3s6Rq/NagcCooGZFk3mq3rROOJ2s/L
k5PLCqWz7V3mtdcguR8S9kGt5z13Y/QNTvlqmdWh3gy9ZbAFI4MfevsuGacqD4Q7e3cp7TsfcV6l
4jApnn2BLGpC86FpPtuSmHgNQh78OeO7RxQ5XcS6aKFOG724tWckB3Op2Se05UJET93tXFRymzk1
JFZLwRWyvrzzsQrdCZF6AfDL3G+oWpj8vJBK6CU8xEmXYgu7p+3B+5J3rZ2tjaeWeShHF9ZIrkHH
47dceMo7jYBEB02tgMuSz5PQSjaLfMkLaVahndrRCcj5qzKTORNNHkTV2FxGc/edk7q+mbzKon7X
UDYSMlam8RBaCmlV1PLU4ZKWbZAwkIp20g/DolyLOr3OI6u9ygAMzMbu93m2GBvexmhr9lH3luXW
laVFy8lYi4uiisetQBZLWJbzqgxoNUi0WVOZXGubJgWtYl7CE9OTZqPTOkH/a6QR1tTqh2mIxAd4
anvBXKN6ID9C/zYuRJ1JLbO3WiSHXbIgmd7IpdFob4vnfUPkU6hU3jtLdesTCESjcx+Nl9WcLdss
Tbq7maIQn4pc86omcLmcF424rnwIqsYiDyKBDDiz6oYNqFUmasiqMT0TfuV9N4ra3KMqsZ9gNM1n
snlNf/bM5CwqWtXY9Dk93QQ/e2JntcuN1L3lAolIQSC2YV+6dUlI3PwYty0aCzz+Z8gh4h3ZqNFW
qaT50JBLdStEdLpE+XIqiyK6ziZnOeuKcc1Ns3famouf0gpPoLWmp7vMS4FFrdRNPL+Sov/IeEef
ddzALmlIOogrBORuTfbYrkWxG2NOiYsd80CLl/Ska0gPg16cqse+RAyRFiOvG8k0fT73H6q1jBdA
FU1oLU25hDLKUfzFdpZeeW2rbCCgntJqPmui0dmLlmmMZLDaRyNTnwq7oHolA/teO+4v3CW2HxNk
kOWmHqfyQGu7CfqUfGs9QrAaRdxQelRfmHGc7wDAeuEXY3mqObUZOO7o3Y0leRLMu9pNi+QgUPW2
3dq2YAulIlDxfG0SVWDFyWUsemMrneRRYkdIAprB2ioohp40ZBPzSxcPiu6bpdacpAvCLOl0zalq
tBj0VrSFMVFsUP7L2EfFARXe0X2RtEVASaDYF1qdPo2pltyrWal+wA+N5+Bc37FuJAeHTvg9sijr
jj7yPOC8oO+1Mf3w7Pq2zz2aG7z+afmxoxJxVW4FrvbzmLLFfYaBBplg5ZzXDvKPshmiy9QurgvO
QKkpAfY0+5ZlSpwaxoRyjJqUPY3NW1WX1andjGep3V46s2WE4GgXFXi3r7TS2mRJ0+ydqgBgN2tt
lyWLczDj5RSk/rrs855IwrHyiUHBi9Y0nXI9kBJOUs4cbQx6v9EfJGIbpdH3koC+QCCT2xS1ne/i
OYaUGqrHpo7li1bX1X2ip3mIukL6njE0Qdab1kni6JRt5mZKwoI5bQwCxnZ25sW8oKYeTt4g9qao
nWuzc0UgljrfFjniLP2HeMdtzMu+SNE11Cbjm5Vv2JEqlh0kO7772SvJkC+ct0lXiFVK7vsU55k2
R1f1MFRhgzTkYzYLhCSQ8Odp5CAom6wSHDEaYw6PifVOVXb+4XCKv6iHOg6aqkOyU8yTP2ilejWl
XtWSH6IUMtBJs158R6lAmtohmpBzxR3TlwYo0ftuzLn7bAD9arZKX7buoUnIVAxLNyantR5m1Qyz
aFA0mlMmCbxHFF5u3FIH38APJlFeUrxS1yIYlaTUfavvCODLYe5AByqjeC1ZnPLzekhH52AXBlY+
zaV85I10OlghessBS1UGkNyVNLSZaAeKLrsFuS/OtCjvmZ88mKeBIurugmh5ae/iuqVssKBJL96r
6lTbW300mpE0vBkmUSH3jy2P00J5wGKfa+YYf/TN7CXIasR4q0v2VxcM854DTEMlxSRKaifbici4
ie9DR99DCjbispENWDqcrQ1jRbCAVjyaWq7d9w1ErjkM+UVVuky6s6UETlJ4L2rWGbvGkUZYpq6D
wxyhg8MLW4kshEKmyJXgSjhH/MQboxdm2C9zTuReS3/9pjEc+rI0+o9oDB8m+FVdLjIURNeRjScd
KOqu69J7h3wM5aowe5NsQzu+6kWSbYd5LEJmGfWAVN04N2xDO8tHGX1z0LQ1Yac7WRUMziDnUIiE
uclrUuLKpsrMfZDM6FQp1Og0A+JVA9tsy31V2uOtMZj1qd73JFzqKqCnSGjzbVCufecbYJ/Wl1HF
HjS1b2QtQXaSgb3ZUlCxo5OZRynj8L1q9eS0XxSt2TRRklzpemQ8SpDnZ/baRsgfWb4rhrPQqh6X
xG4p0nlHUyacjZO05q1TjLfNSkb2snwo6oZWeC95TPjeyFRBsaanFzSVPrYrpbmYwDpsRcUGd9oU
6ll7M9SDcSbLGTJ0pUV7OpT9rlQzuFK7Lm8IF0vSXaovLmzqqMlyV0VDtNHqOA9ShWDZTUmJkrXp
pJWeFqKL0tB0+qE4q3Ky6awoEgQpZj0pjSLqWv06WTx6hZekyd5GjyBJle3lGxRdfVBdUpzB3ot9
sxLFAsZYrtTxtDgJuZ12dadIGyaZALvTaqBuZzWxXypDCgHdNVDRcwUrnf5gqLWVrLZ/8NbpDw57
WVY+W9fLl3Ec2+8ugs0nSr3svelAgLdZM7/lafptWslx+YMnF7JC0E590bOdSA7AS5PF+Ls7/SWN
8mIPTxqfdzYPO4kGgoAa695Yafmxj8/bcqqetIHNQTmxWwjsqpcvSifsiHN0rt6XVMWSVmgLaKek
sdMF57yYwLmJy34rquJKzZX0gve3OK8mnfrYntuPkQoYRqBoMG4+vDV7G9v9oNTBDoqxOx2qAW1+
pp4i7hJp6DWTcZ6xRQ6FVXeXtVaQU1mt0akmYEXsR2W+EELYutUbolvc/YUZyNaQfmFIBeGcW47P
Xg6PrbrdtRHF/JUSPUegpmX0mAERphuldLsTON0qcKa+uJwleoxV05w7LKlEykNtpCiS3WFQNhQ4
0GkD70RllBKgJ9E2WuMpvlkp7xgTpsusTfesu8xyUdl9JCipOr9yBtfb9bbZOUGjdDYBemUnd53Z
xmmY5yPieWfOKN/TuqXdV2bVnvOdf5RqAo/kzdbOkK26QUQQNnRY+y5Sx7E1xF6xvA4ZXnE9dkke
ZJn7GNf1skEVyGbSaF7iNh7RC/J+WQPFLdGUX2dppp1PpFffu/pCpoFpZXQKJryVWCPMCMmoV2zJ
hZy+M6Ms5JplAeoYLBhwMHvOWNUmrUbL92zOqG3vin3MBBxEtBTBeMcuwBHWDAY/ZFNsE+PpeQIM
id3OJkmd9CEfRbqxaracbL6HMykLsWNLlx1M6nT9upvGOzp99/nUnTVand/OeFR8PS9Aayt71bk1
sryvFjkFYnKGwU+JSLCJKVWM227KVs6JaG6a7dSi8SeE0gdBZ4ev18zm3qxZF1Nq6muVnxG2OgmM
rDjQOMDVJw2uv61MKO8iaM15gcV7qHLbuaAoO/1eZEV7KEZvDCGWBVvWdh/n6a2puNm3iLBj60TN
03jvNUb62rFXfhSTO24Te4wf2NhSIO/12llVDONLv7TN5TLXbaAapB+sd5aJfdUlBjWwpcH2AavA
qzrGMH3aXLnborGdYaOyGJBDit1iDToIULvLQ5Lq6fsP+OT/c0VfQbwearR/D/FevZQvxSdhHUKk
/62sc5y/NAejKEEzDvo6fY2x+gdP5Bp/ETcAFLUGXWDSX5H4fwC83l+2ufb+ANObNhDSigj+Q1nH
78PKRj6KaeCNo8f+PwJ4dS7/CRKjZgQQav0XIC+7Te78ExtgOV5repMZ1p0QW3qztVvdmQFCSBUL
dHfSAUKGbj8QkmVsolL3bryV5rUY0meGomaB3oNQYc8ZcHmzT+7oUaFWd8Jd4/WJemILfk9MrjzR
olP5BTD6I9rsZyyNu3c1ungI1wLq5v4/372WM8d5kWeEuWK7V4WIkoOHGIGGu3hOgq60vsmUep55
XqEeJyvFKSaR2jcqQq5QJBC2mrqi3A5qsl1SvoTJJCK47orsFAyN2hm7f26FvLHYIjw5qqn6sIbe
M1O/GmipgTVBZ2+9qad5OqkNMRyEp85BtHRdUHhkxnRYai/UoUh2Uiot6XYKNH/v6lsEMOmhKYpp
99PI+w0ofkz7rc+QgYRI0oH3c4+/Dws7LU61zAjdppju8ipp8eH1dXyIPNH4c2JkT7W6QJf1zfD9
z5deOYejkWQjBoWmoIbOdjCuf34WOIsKwkJbLexH/rUg1L7vyFYLpJtMAK6EbDsUIDs9c68YhgeF
LsVTdApfsFvHlmkWcTBVctygU6g/MIzPdyEFtD4JYpgyB4OT46oXU8f8Q3HcB1Mvlj3fw1flm8eY
N5d0iROlI5woUTyhR0QEnqeo72qnY9OtooOy3Sd2pzet+2UP+a9PlwuRiEb4jqWRg4V+99O7WmFM
sha7C02KizHy0CN1EiGD3Za1bgYIEsAUGlcnySq1vsgw+yUqcv2Q+CQZXxaf8xdvZ8STjauqx48X
kRdZVHUVunaZBW4bO2GuNndVGZHaiqKz1ZYHpGxfNZT87sOvX7ThGXwJv3zLLYWUnDybLpRW9KRG
8oWz3lNqrJwp28ux09Ac2Xd/HtMrFfp5euE1IhqI5MiVaToe0glaebXskw6zX2vtkyRGlp651f2f
r/Lr+KHknclcQ0dAbv1xFEg/mW1bOhzNnAzvGOgb+OvctWxEzWTz50v95jFyLRvmEEk2POGPn/9E
/jr2iMK2tRoeo3noa+e+1ixwVgoycfdVPox+WKszqJWWB3rXPn5x+V/fTpfidwLkWN5YC62jOaI1
F6zDBpfvDP2tyeSZOjXPjto9G3G/0yJkNVUcoTqzA7alt6riPY8pEjZr0dEHT7iBY07ueAQT2ua+
/fnefvMUPt3a0cvVEVY+RDG3BvR1CkF/5Znddx7N7s+X+c00yVewlpmg8dCI3zlacG2lgIHSFzhD
c7p1cBS70njIDTxybt8jc0wh+QQ6bBTheoa6YJwQdP35Hn4d1twCEzRrJ9sScik/zyNJCnYg+4lB
4NYydMzKQxhp1F980nXt/fzyrFdhW4Enfw1MOVqb0Z9QRKMOXCV17uPZuevy7qFktW2mNvzzB/rd
sOIFotmO6ZH+tqNJPzVzGlOsvgmNpWp2S+w8JRJdqg6ucoITGDWIq89ffIm/+3jGurMjq5CK7uMm
KK8hjmRKW6LWqv4uRsDm26Ihg42gY2G8/fnz/e611clCcDRYVZXo1SPOsMaYq0cz0DWQNbSQUk8b
yyUWNZ4JyBNVOp5wSEDk0rlPkk4Bta70L57mb8ftj4BBAhNNNMJH70c/RopKt1dD4ZZ57rHEHxJw
vC0ehWCa+/eZx0JfZJoEE9l97FuR4zXKF9/5b28CeRTzP3QCi9DRgwZvlbUuSiD8ST6RuH0za/o5
ep+7Sqse2NpdsXYtqPM/TBI2jUm+fPEc1vnpeEwTLsMkxR6Lmp6j5zAUadFzbG5I8R7mMB2UMy+j
/5RToAg7q9y2ZHoNGSCcXXPqnxA2U3djWCJQdCXsOsiVcsYKbxJtGNVKtgPZUQlyKdXgzzf66+BE
R4ZshB0JN0kj9+c3XHVLRyxoCVi4zPuE9pvT1HNPHHfG9TdgLP3z1X6dOllKCAFDg2EyRo+7E9Fh
2H2X5lBOVju8ZVlyC1+HuFn5anv7i+YD5RyKNqIlbIeMU+249i5NKVOeMlNdxbjgDdXTgkNtM5ft
1URhDwA0Cs+4oXSzLsrTKdY9ytbVcYf7M+hV2K8SzBhUAG97mTnPHS3zu240gZzKApmrxWYCRf11
M6zRk+RQ+oCHTVB1czBgH9xgAX6Nu/KLaPHjZ4UAmPxhPguvNqPqeDYe+1LYFeLpsOcAheGjcK+n
mLAGFwsJ/G751bx8PPv//Xogqpw8OUge92KLoksHtWqWsGF3fpCpal23cWR/MQKPp+T1Kia1XXRZ
MgrZs34egTktE0WiFkuIwhjvRCW+L1Py3JnVWVtA6aPz/uKCx68mF6TTalVVopfiALLe0E87m6ka
BTLNbA51Ijeeqjqj2b2vX/RGe9XyrPGLAatnKs3yi+v+IpFaL8yeGNqK63vMjp8vDFnZpZ3rTiGd
7jRTsQrp0riLOoeeBnC4Ux0OJ7XSe3f5ELZ7C2x3abuUwLADQkz0pMN7okIQ8ou58vil5LY4KDBH
EdNIlq59tMjjdOvaknch9GoY7WiKzX0VxfRhURm1//P7/0vwC9dy0YatByCPzNbj8NlsVvouh2th
DozzTbOU8QaVZYA2dgHnK7NwQSob2Iv2YhHugI653XDyUwhnMKEGctfPx+T7n+/pN8MBDRNQ16qm
XcP0Pz+VvjYF18qmMG0pp8H3hm6+bquQmsEX3Zif0p48iTjJxfbP1/1lqaboVkWtxz9Mweuh4fOF
wWyYz6eUCrU2+8gJ1IjX/ih0IN5UJug70uVsLHt5sHM8QdjwG8evi7p7+/Nt2CaX+XmlWm+DfEET
KFVlwjx+JH1OIETcK0No5qPxZlXRt2xILkfM+SeR071nY2/fIbG1YsQzXnzTwHzv8nwJCt0T14rb
7LM1UqAfMrmbGieGhIjRN5QKXjbMxQ2W70VeO0ojLiusQvvMXLS9V2Kpl5TdfLOK2tpJY1Gfu2rR
TyJTeie4GtHGN2W9hX5uN+2k+vjLiiCnx+1CjlTs1SVml7kuNvZY6vvJTL+XiuOckkZvvLSdNt10
heQm6QTCPii3pa4/1KMx3cw50Q8uhr+dbrfWRQ1F4ydDLi8LQn5PhFc4oai1NGAzmkdBPI7TeZ7V
5gVxbqAiNv63wzRq2X3myNQ6qZzOWL54GX+d41kY0XeiN+EloWL386BY6hRvSt4MIQi09eYiMLvX
tajcFYv6YDXeVwmCvxmEPHh2axyxQBh/mZOUmdwMqweRjkvjzorNe57hd+lUz32bZX6CcoL+7l3t
0Jg2K69/Hno/ggM/Dz0+rItuVdP+3rDy+cMWyVK6ws4HsmXi6KHXKqqOEscKsE9FryQz2gl+jFpB
fK1MN/YYjY8kHqR3Im+cQ+xI+2NIBwZiOimHrkCc5it5QogF9Q2ktUXrbJZRGHqjzp6+8UrStDuH
X6RarXpSGVLDU0FMxp8/06+zCQ3wFqI99NKUZRwn4+XWTHvoOPI2NehLnapJrhovcS/damLsoJnf
I3KKV24VDvfPl2YjsI6Ooy8U0GM1Gawa0L+bo39a2oQWdTG5Ml0YiZSmqSxFx6qhWd/r0sWSXFVY
8WWCDdAf4smBVkysYjU1FpcRFXdvk5skjzEdXZwlk2RfthaRBpEVgSAhbTgQSjw/ubYw9no1fOT9
pF2klJgd9EyjLWzUODnV9F6Z/iCgqbq+mIatkszyCl3bt1LTLlQn13a6Ls1D5Uoki2Nxv3jFi1Ei
JyMOTO7/F3tnshw30mXpVynrPWRwzFj0omJCMILzJFEbGDUkZsAxOKan7w/6U9VkUCm2yqzMuswq
F9KCSSECcPhw7znfMdvW+Ni4hft5qny5llW1yB5NdB9h4+K5NOrrLjfcNTsW/xZWk7wcLKP1ULcq
2nm07ExMMXmzj73UuK+WNI1Nr9EwZr3d00sHZ9DpIkhDB8nLqFziESWpfQnLzKe4qIYH6jb+NrMy
o9mGU4UeoE6jdA0tXfO3EHK5EUXRVOdJm7dXo0bS3AoRVnUkpg3Zo9v287OWKe2Zfba4bwfTfrbH
WtVrjdz5CuEb3rC0E/JpzP10MyMIoo2m8h3qoflMhweCTdSbbuA6VOteaiFyFsOlTp6mqLuIWH6O
DSVoxJkIZ6OVZ8/2VtL/MzdtXdaXxNl1hKvVZbiOp3S8QNdbbWDgRvUOUmyerENNM5xgCjvuhTO0
9wV+xHQ1RLp8Qnokd21dVMlKmJp/KRIhL4CfgU9qkvKzZ9bxkSQ/uLNV5G78CMzogsJBX+F26bap
MprjkrLuE3sZG0Bxg40vJuNtT0/VXTQhipxQjNBTlqZ7I6mzb3rUq+tp8pz1lGEcmcUA4qwY08Nk
GUngpgl5d+WcomgFidLqBUNtMtNtLAVtc11TK0wSMawn34GQ0XraAfu7/X3scHawkdAjpI6ceKOt
11HmCvC5erA+jKZGjhLW5tnUcCjeVc6C78B2RUCaNBd6DV75eq/7o79Ns5gubQoVD2CVCdCiTgLL
SxRiPCc5xGlE8FaD0k3XjLhZJ72PtzAa8ukwu1N04zpsWmZb+ueZCfBpTpM7Qcf0vLYlUFjZ6I8N
Tt9j4kgbOeMET6zRRbHVk1IdCDOpN3Xp+I9Z6ve7sfHcz4ly6v2M/7deW3MWr8cMIkuiSlzv5Axd
hFo/rg1Dw4WrF75xGLCmrdE9bcXkqc08OhovGcJ6LHTyYFWu/zj1GHCh24y3jcb+Aq2IV180Ux7u
qj5fy35yuSOduOzKqF7P1MMuQmfajnU7HKpMuJfE3UNBjzyxcfyOhFXYQ90K04/nrMDoa4duGupL
20mbO16TJ+U2NP09lKUaZ4qgawz3zO8y/6B7ibaf7S7ZzFAS7pOsc0Fdh/6nUaTj7Rgb81eZ8zD7
aPB2kknzNqO+fKF02W3KPPMugSQ5F3iW+otGze4Xg1Xgq19qPLqwSD9JOzOCH890aDNnm4+LhicZ
kblxVKuOQvrxuHe7LNu0RcPRb0r67gLLJ90qOqniXtAhuJ1o6+8F0Q1rcnDroyej6UojM8U3Wzzi
hTHeVqOZHMMxrXY9hf2d4YYg1Q1P29KSd3Cx4kdH4mYdsiJ9HpzRVytUIdpa11D+5I594xQti5Fs
/K2BYeA64Yh6XUZZiIKziCG+GLM2X3XVbF4MnZsiPBAVm8U0I8cBsXWWINZU5oWT2D15y/nwUGr1
1qnm+S5BtXfppoxfLtFQN+0JgU0zFBhN08Bq+bEKdh0e3EMPWJEDSbIkm4astU+5y+8i7JJPhmrS
IzoB5xsSxnLd1UN1NF2ZBAXioW1RYtlYIV+BNjtwIz5VusVnFGNfXsKh2jddSGJfjh4h9qKr3vea
Harz+mBRTrxMsty70dISncuk6luFSPrz3LTJR2eyppvSj+/KodK+O7NrMfegqqGGJi7NSQeIl/YE
sYK2u3YxpIszLRJqAjEGLkHJFvrFCPrIvZJp2gi0laV3SzFFHuYiM4g88/hl+nTuA/omOCGj7g84
rVXUj/sSR+oN6u/R3+HpVxvu8GBzRBSl2FClTUfknsRkDjWy7AAxlbuLszGiG0h7l3jFugcZNgty
w2VZ3siM8JC1VzvEbafNQz7qwzpuGueqAqnxPRXa+HFRMHPpth92vRjDj0QyxTV2WNTPQ9tXn1Kq
4y5yec1B2EUAwa71mywmgbfzj52rfyOsdsFidrsuI2DC7GtM61loXyBvTT8ugukgCd0UdQO0lDWr
zHBNcbz/7GZa9pzpRXJfyTHaFaVpg/QbscrsjNFo4RY02vykWX1Zb6ys8yTRjHOxt6OZ+UbPzwbf
zG/oj1Z/zaWZrQGglhABfDU8OKM5XeMqoSoSwTQoLVhdUA6leRBxWsMUK9Wxd+jJZDKYC/zlCIWt
58E3OrIvzPEhDH0578ixjS/DyjK/63ryBemLexV1dvNNkzn7RIUn+2EER4eScwESSTGyq8mk5z7M
s0H3sLL1SynT7MxPlUHhsQOdAGRq1coMk3qa5k9qhkbX9w2glbJFShNhFa+iOz3rj5x3WsSgmkDv
Hh0BptwQN1+u/B7IvzbysvaRbp5RdfTMrRNywAkEDI5zU+JY1uyxvEW8aAS6GLpNTAfy85jiVn90
2/lpSqxY37FIw5dRsO7WvtXzgNqKtzOO/cM0Ggf4c9a+IIWMIwdnnqCZ7et80EqcCDbM0FVs1Kxy
0LWYgi2zYWl3S/oI3BMYdMMQAp37sQvyVQQEMJb2WYX+Zl6NSVHvxZgcPD7jBduV9pqJNF+5nftY
2Ms+psn9I8FBpCmm/c0gomTH0p0eAVkfdVVEG6ik8P/YTduF3gauYkuN4k3ssCHuQQYUTKBodTjm
kRVquB/LsNgOMb0ppbmCBdn4K2RM7W27nFdSL+ytJ91toSlnJ+MCvFZYQpGohk9OqrR93o585EFy
QTuLH7lD2ZeijkvAZIi6M8+NLmu/Znft+WeEhpLJVhjtVYdz9kwtRaOmjsePjlMkhzaPmIGacHrU
dagNaJ93HXFy2D7AoAmCo2GTjFjNxwoB4ehlZ7ppBrVK+7XZDuQHVPtEjtPGitJ7XuZ8nUXzJeZV
4qR1mW3bybzuHMCeWS2sGy8UIMLsERDDOCVq1yVxeZUNcro2ZtkWu6aR8eUEyOto0zC8aZYIvxlj
3+U8pVesbcBkuDPsYCf2G0XDdnRw/HabuIi9fCa6G3tU9FKhsJ2nbVLfDia4ME8UX0MQWsc8p4C1
cZTjnY/LD/SmS6O1BdltJapIbGM8ZwgyW2/bjlmDHAzdtdvX4yHGqUo9LFIP/DvHnrfrAKmkW6r2
onuOiufJTWBXdNmwqRi1WFgmdmQgXoPayi32yWF6bigCCoZW8gyjsN4mYXGJ+FhcahZjE2YjBgaj
3IctyNm49csVoBGLXx++mkR4bYHyTJdgQOYNOIvhTB8y80ELq/o8L6PptgcJc2Z2mX4dqbAOekPn
kFOpTHM2Qh/GYkPDdGT6FNO5OxtwyRtrenCAeKxSv0rJrl9EX3VhtWu3N3COQMK0L8yozMwVemr0
rJXGqJ85uBF/7NZHeiRJs8KYj56tSSxeHjWLdFojks52ftzH28hsI0K8ycBC9WnO33GZyGFD8h3h
6DMxqOzT6865nsLYZOjgV/6cwhC467VMnnUgRapdFA4efCMEqDet5Jy7TnV8BwDdhsu+MsYdaFKg
u9EUMk1VzVzcqzzVznPTslnuZ4cNQCU0akbUMNHXbBQ5zavQ5tHrhTXetjK1n8e++EtLa9vaUclC
qzbq8K0S3QXuiQa+RZUyyTwYSLhA8Dpqh2g2053IyvQ2yR3CiGrhP0GPKz8C/0CCvHDuqmXNF3HJ
9iVPuKkzBhVn1bmVt+kNdoIY/jiEtTK60p0SKZwzJ/u2MkoqubbcjrlWw4/y12Vv+wArdOS4re1B
7oEv19MLmrp52hYosnfC17xw3cK02A6J6e77OOq2zpTLrxPDa6NHrr0LPYIqbHaNi+ZvAs5Qw0K4
tgtysDkjSHSBiGk6qxHbbC6AseKZ0Z8rwBAbp/HEIUw7SWcMGbCkzo2FuoMKMqMbTxOUSnXubtoB
q3dvjjE6T5hdehY1u9zg4VSDc6j96XIJ+n6cpfbNLdPosR/M5Evf6fpuVlHxVWkF8g49q7K11ZW3
Q66iQ2tX8fmk9cztFnwVWIHmyrYGA0Ry6Ys730IIuZazDWBp+UitQ+Wlz8+9rhFyZZuEiSofuXGj
9fV575E0ZbKn6zqp7WuZ1VuY3eqgU70ORtsPD2I28yDSOrIUcL1uIk/ysi46UyMqh6NislqNsuH8
orX+BQX6mRyJuUEnQtF1b3c+xA12DC79kCrsWF/rqLs3phk4mVMJ4BNZEdfbbMiDhpLIBSRHb9WY
IDMxVwSz2bC9jUzFXYT8cTaMClqHOTkQPsz+o2VkMJilhrQ/bHPGb4l1iQpbedQKn/UOz3sf38+2
FR80XVT6aozZMIa5R/tGsp4SkdawuytNDgLpfTQk4Vko9GhTUpKgAjHdRW3iHKY+wvvmAbpZasjq
LDRFvyvNAk8HvgqyyJmS/LwqAPXos1xz0whfVC58dvbu2zQdshBGrhsSgS4Va1TaCve8ybpLoFqQ
ojl29Vg/vkZ06vGGhE++gSVgyh2KUQj2riMLPCOVEQu/Se6s+zA8910EZ07XDrs5TP0tbv+zmRDV
lWZpn4DknKGC/l6KRZprLYe4gej5Lp2d7TgvUEmr94Omw3GjyIgfwnq+72EtQHNJ53W3MKkjkWxT
neYVZ5V125NVWA1RTRlkmnlj/XQrY1fbVToWS4mEOqZVsSJ/WAb1mA3nXkrFz7Bw0YQLKzsPJ3ip
ZrnR3SzbYil2L4SJNxJU9rlZZsk2SxgKdgwFwZt0WifJeEFCTMQMmN+GIDFXNhYHhljHfncM4BM9
8BCeuyh95EY9Tna2H6wmmEbgxQpfUM2KbG37JiJaLcE5GaKYM322KPPk2yvlImP2LG28NvO0PQiD
TdA8gxViphxWJIjj/UowxF57czPeWEkNllxiSrlFnAztIUoNMu3T/nviO/ZaF+XHmR5ltbIyzIMt
3padT1DwdrK6iHDpUAXp6FtfeZ/8VbpM+5jwjKNjkz29khSLgL4aQUlKObo9mFi5g6VU9ObHXpj3
3ow1digKeWkj6luh8vqYFEaC4HbK0HuJ+Vg2db6VPM19UhlinfgmJzO/b9kJkTaRi4jzfGL6n412
fsjbiKMkp3ZW0ZRCy5R+oziRrWs/eTBGTSHGjPs1KOlvKoTD0+B+HCwO15Q3jWvb6I1tkvr6BThS
78b0lHeZxABEhVTpHm1ccRlp4gzgj3e5VL3jVTmonPUhTx7DaapYvjP7sos74yKH732p11iLuzra
6YP5yYsE1rqSvUMI+PHCGZuCl2tw9g6koU+uGMe9UO26p1F+2bM1QN3XjV/8QZO3VQqhVjkcXcJZ
zAdq3PQPHJNqmT26cueout2TLFpcanUaXnRx7n9xK6x/CCsrXwezrlFNyxEUNGvodhorRaw7yUNH
kQexvTeGxld7dlmgcuGg1eeATLKebrEhjgDSSl3Fzy41kWPNO3Hj8gyO0VCXx1I3J2/jzW773Xem
mMvFKW2Jqev2ZTpFV64rh0ubNfkbeDrtTjZm9lcoi+l8zCP51BZmdtt1eo9HVqei5ZJUv5kGvPSQ
yBQN/9bYLDy2LRAkBk8V2RuzqT1eRaP5FBntdC/IWwhGbF8P7WxVNzxdbM+dSuJ9GLLxiVI9PXeb
KN/SqpdHINRhvuW8M67Y+jhHHF8R5/POWit7hDVlxtW8Mbj0RVeOCR20Rp2l9Q/5PnzHuYXDO2G3
QBbYd5eQlcxV1E/xtQq14g5LcbNvEptdjZdBP9/WqRHRE+B8NN4mogQyAKOVQnsmGvs5mhMKFSgq
/W1fjDwmxZYhPcJdQHfvufkXv2Gdmt1BpqvRtv372ontdW0Wcj3nhfVYTmb0UWNr41aTv/WyusLi
ZJjaxqvrhTA8skwUs+avJW6ux6QlHa9zx+iOOf6Wit5atzgS0/Jna3KXUX1ko2bvaqcORvhcCI49
DAYsYJ7XrFxBMJgQDBPl55+7guJDC6SJJoT2l5mhKtNjSYW7MEkkV9aWsvY+ptmwHpOy3GgejHs0
jhAzs+4xgcTPq6u+NopiTZMP7aaKnYVyWN3KqqYiGOLiq+PEPkAQlSvcigQxCA0iputX23kkVSDv
s+4spoq9sVlkv+shS3RnF8bOmm37+zQC/rMVzi7FRg8fOBuTwe+PAMfk+SIAPaNer8HeNuxNM/dV
u7L6AjIv+ajrmN87YPkxK24dlT5KsO2d0mFwUL7qL2TERGHA4LzPlPK3ujIBafV2GbPLjTgYtR5m
FacFXIdo1WEwjd5NTVnr/MeBe4rL4SGKS3FumrC+gZp1K32q4j10Gptld/COSescYFTkwMaM3eR1
1KxqtO2BURnqTliiCHrYQTuK1bkGJ7RKA7PP/b01KIxYJqBiXBrucwlQ9VMjuvaRuhpgvCGZonST
GnF1LPoR5CFdgiO0APNs1CgTEwiSn9ezI4HbZWkAVxgSd5mCUZzix983XIylQ/u63bJIyPgKjkt6
GTqj1/2rgWZUFutGvRVWaq2BG7PeCf+hzKhJ5/KqJCrkzuZTPdBz+c7yxKbFKHQXqZ6Z28/Osp0e
Is8J3Jqjfq7nDxhnq0NbzdEqS0oi1zjVvPOZf9GBt5nnEZKYDg1fGt6vP7NFhSkczAz1ZpVaBAxA
JY9HE6itJbN1biHUapcZx1DVt9jkRWppGhzTorUupAfOcDYQfbI5eo9c8rZvZrsosQXxOxwHhTjp
e5p6WUezG4FzpOTdojShH3UDYZzlqI4xm0FMWWHgzN8TJBlvHyECFzwSSxfSQQbx+na49syI7hKM
/pXID36Fj3tyxj7FiuTey9R8Rp7+MKEnXntN2nNEYKNu0zBYdbVXXuezzFEt2s+UHrILGpHe5ZBY
1ZlbT+Zm1ui2FbNRIZ/VlyZVI2gmYOTa0Oz4q0F8u6Ki7bJTk0wDemR8DZv6kvjCYiWk2Jbx4AcF
FqW1TXv+3IeOA8EA14ALROPg+KADOjVXHLsd555yDLCafu6fmkzMmyYkdkZLW3ODnihnN1M8eVgP
sJKmwvk68+6sePWqozVH0/ffvxRvlHdwdmzcBaCKkPe/Ve76U4VidEAuKjV72gzNFPiET15Sic+C
vHKoBtWOG98rT0uYbiDcCofsktQesnf6oW+EDQgrDAN6C8mJAhXxyaPt+YlMoJttu8l0bpww8uhV
mMP1j+/7R16nf8R//z9B7179T7+Gjf//iLN6MSwWWNbfEKzL5wII1r836guKye8/uFhn3/73/0JT
9BOH53/AlfBDf4sbR/De/YfNydU/6BgGPLSBZPN5tM//w+YkjA8OU5aNMEJH2uou5qi/bU78yBKI
CNCu+Iv2Hr3pCbfqdxwrY5n/Xs7p6J8QO3tEZKE8J/Z7UUu9aKFrHoQXIpbcTTmI4samDuWwD4j2
A2FfCwphKM6YtynGeFp0EFOt5sDGBrmW2pzdJ63sD3pCJylqgGcQ54S+ZKzFFcEsUm0EEfYHyHXJ
paOl7q0xeOVd77VetTMcODP/VQPzvy9Tjdn8n+12/87oi9Tzvz2X3/5t9dx8Ud9eDUl+9+eQFB8Q
Ay7P2uWp2wjD/2NIQmj08dyxzKPixUiz5Ib+X7Ta4q4jrINOFTy2xXL2c0g6H5CfmoZPV9BG2A7y
8U+G5Ok2w3MWTyB/MMyxBp4675RBrVmmzcRWsXDvklG1tFe9qVovuLIvpvThD9h9Fu4GXcB+IE5t
WnXDVIMr72P3zBj9mrJxE5KKMlsfPc9sfVJGRtiJSafPXzIjzINwhuKwwnjnvZO2+cNJ9vKFwsoo
EJYt+lGbO/JjvXj5Qunk1UyVPWxiZU/PdAiNu8yxJ+o5PhyqGCjao+g5aFVwlCEoFMYGTNlu0gfU
jmhyrTNYjH5CPo8nKs61gjOC0igORzFVPXZTl67wpmvVmcMnsxGTvapnU7umqTfv4K7PW8fNG7VK
Kfd8mqkO6VdRXtLz0UukFk6axuehUdIlmpY+ykDlNFl1i4e65TzznkLnVGm53ApWM3yI3A8LreXr
uUUo9uY5bLGNJeyQk0zsrtSoaygtsYO9GOrX/7q/LzP2TlW1y6Xwx7hI3uhJ6j7z5ctpLKkKS+BO
BFvmTpgBSqkfWi1ESuXTlnPb0A0iVd78z4zzhuLIM/3dlBOpJH8dniH4jZ8TDchFXI84TX2XuIsf
CRk/UbDmB8TPNg5Vh0xp3RRMTz8nGiI3fJRkPkDYxem7GCp+TjTeB8G/xrZliVFc5qc/mWjebN08
h+23hyMUARmS7NNXdS562tCkFW0qIrs2to4YjCbvdpLV18rvvniJd6OApu5jI5OHtgdNMllUWF7c
sV+M3DeSRLYHyw7AgmNocSQ4tbCA6mb9Hzxro0xdPyqvP3hl8b1N0/tRa7GraxQB6aWsqrI6B7A8
vKPg++HCfDVhcX2Xu7wIE5dI9JO3lJlAihZZ8Kaw2KNuKEIhlCD+6UpCkoXaDvICPKtGjjBHBVeH
RuPVGil9bTbshryE814MCdgCuuyS0kkab5xawZElww5NqpTV5n9euzevHYvrP792y+r+/K1qX+04
+Y2/Xzvb/2AZzLqLewLTl7e8W3+/dvwIh5Bn+CbhqJC1LebRn6+d+YEN55IngzsYE8lyuv/52pkf
cO/SWOZdNm0Pl8+fvHYGl3+15eRDsaqj2WS+xtWxpO28nKvL1G/J17S0dWqLc5owUbdJaQNt58wO
1ZaTntVstdDQZhqSyZysW87k2jq27KZbFdQ7D3E3tX/ZMxkha+LBhu+g+eCPNpWFrBIoGbIMUwzf
FuTcqmml81DZZXrRkHlm/uvd+S84DP033nPy+P55KN7H39lsxnAeXo3G5Zn/PRpd4wP7RopGHGYE
roNlfvnJedBBe7Nuc2LFicU4Zen4ezQa7gegBRx/KFUsv7P86O/RaOgf+GdYB1yXUy4aFvNPRuPp
qXnxAuCPYfe6BCsz+F8PRrsZEDQIWwZ0uau1bQJpIYhG7l7clF9M8qfbk39dBV4Fm2qbd2v5+YtN
YWQrZZmjKQPkyuu+C32mVRB0EDuH1UgyKkQGMjd/f81ffjPaz2DTWTDxG72+5lzFQIMsRwaFZVTb
qSF8UdNl+6/Z+B9ByMuDePU2L1+NphnkWLxn1EBOyg4qqrqWarAMKlFAWLPgizsbPSZUpdJ9JDIR
vUzgyJxdziciDyd6ZVp+QAONwAJWjX1W6/W4iHmKLwmcdPKJykqZd6nTmSowpAvwFLyXdk4BVjOu
FcYMg7AXwBVHi6PthcKUeSXpH+7bttMufn8Ll5ny5MsZ2GRAgbOb51hjMSe+fG6gfHxqxX0VtLNm
XWuGge/YKmNq815sPChHhatpABPVErm3Sxu931uWTHegSzldaLU7vHO332wWdINdAuVCzlsoMO0l
6PvlB3J8ghI8l4ipWfOcgyWM8SkZEV/MejU9TsigrjWcf7TAe2c1ejSLNX203kEevB1YrCoCYxcF
CHyHpxsGu7JCWLZuGbhhPnxMnLa46N3kPRvxm3GFb4zqiND5ixPhm8JEopd6NESIxVDnrj2ixA9A
gXBEJVrzzl1983YuGBrscUw2XMhaIDUvb6pld4ZodQrQFplVRxAt40ds+PB4PahJ+jhq30TU9Omf
vp9c1bVAdbP35CBunryfE8byiXETBdGiWkeCNubojNpi//sx/OY+cvii1mtyO5fNgH8yYiIDwZPo
RB0kQCTAz3XZNvd4e7q89v70G/24lIUdm02655sns1wo/cwa26EOtK7FtgJIodXc5ur332fZjr7c
ri4lAZ4T50qMJzZ/vH5YaWng20qlROXpA0cFX7U3urG/KmD4XeTKdv906sbYwiTApTyxlOJOpoCE
xYvO6FgvSqBrw0zOZysFtUdTsxi1r4gf5er3X/DN68UFcSdD5F5qfBwIXn/BkFlwLhF60g5xonUB
+XlTkl7z58+Kq2AVx6PvIPA7uY2uKo3CQdUcCNBFtDlUuxVwJv4zV+H7cCynvgk6/fV3cZOOOwpY
mkTcOtxO6fBlFG77zkXenOMYEuwUQOvgaeQEctqXComLqxmVfBfLnJGfDPT5BPDBZhaPBX3ic7Qd
2b42ZhIHc5WgNMOAUyFdf2ce+dWTcyl5wHnH3uiSVPJqHjHKPreNkCeH1kyCKffNHamI4TsDcjlQ
n74BWNcYGkLH18szfH0Z7CSO1wq+LoAnTlwdAo007rcGGMip6O/jWqJPN82ViQE/SuqzUIrPI4od
DOA2WVcC672PruvPR63LRMb9p6Cs/9gmvNjhWOSSw9A3ZDCZ6n7Zve+senpvG/WrG+wZlAYR5dI2
O3W5m+TsYkrkIugqykDTFlG7RSbV77/Kr+4vlU+PEzndTs49r+9v23pZhWpABmFT6nuVyeQeyUx9
GFs3fWdyXv6pk8lsWch1QGac1n6c1F6uPBMPo1eNkkFfERGNHhhAqW6XG4l8fK1GOPAYRqdto8M+
/f2XfPvSwEEgt4dqLkVFVr+TRS90ohCGdyUDB9X9U6rs8lAivAmkgqRssjs7KneovqMPtC9g3eeH
3CIA2Qnt5J2R45zeA1ocpgs4QmeDxWb/5INo9EiqrkKHZkT1X7pOtqOc+nwbdqG5yvDZvvOSvlns
lyMD51y+PvMS/bKTpxt6UVuQDRekVpFmZK3XEdILhu8liP1hnxUVbpaCduHD72/4m7HLdSmQs2x5
Fq/uj1Pxixeks52hSQdVBgOnpQvH5a3N/ch+Z3W0lhn11YhaLsM+nBPXQsh7426HwwWNcwJErrTu
ofa8iVpvrvZhU2jHCfvf2sOrdBYXcRx0mptfui2ifiDV3tpRxfzEjZvOLK+w5Tq3Bwev+pCOmGEr
/95V1qfCyqebTGMZ5OwCYdVoeUhZTUpPivh/RMl2MNHwrEp9VBsNfPCN6Vr9Fh0poY55rx9LNcdH
Et27Dcq2ZGt2ZryOIYIF8PGaXYbcOSjyMbuUxexsppl57Y8fA5AMCsScHvnvdPOq+S05DgjryBeY
cN7qbNHrtH/6/UXeoA90zpQch9hu0RoWnJBeD7LBIFdhysYyaML8Kyl/V6ODBzNJEorfoieroi+v
Y1ODeTBvaVHbqyF0gpgsW8PMgOWXSHnHBhSn9N/bXbyZcZZPxrGZNg1ELY5trz8ZYRI91reZ4W+M
6mwWTQODwvRXhpGKdS8i3gCDWQBKxd/BR/94UnwzrZ5c+eSe2DVB4gpsWFCQcId41B4AeeG7KxJV
/Wce8pLX7BP2ZaBJf/0lo342Bl3hnPcatHqlU8c04WP7TzdqyxeCs0gtQqeOfHqoz0xpYmtb3uhW
icCEo7Ex5/Dx90PpF9MGICqWeyzWy6b3ZLrSNbtOdDQ1QSO8ejNjMyFHcRDvTIq/GhXUJSjJU2/n
sHDybByzidD8pjwbNhfIzMlbicPB3kwYQi5QBTuHIep63LEaDLY//4IUnpcWOe8lfb/XzwooUKLy
ciyCuLSSR4sQ0Y3WDPb+91f5xSKztMupci98UCBJr68yt+GELTEpAgO2/REk44BqGYhtFSF9byIr
fv799X5xQ3lgFF+4oL1UD15fzyDctjactAi0vtUC21QkcfaRGaQVuUMdgcMbo3dZZ8qpeed+Lhv3
kwXAYrvN1ANlgHPYyZX93Mv7AVNrME9Fs7GJUVzPam42aKDSO4eHuo3cstmgFq9XlZTvxfj8Yry+
uvzJq6cYRFJTbR6QikxWZ4U5b3Sa8Z3dyy8e51LiRrzAU6OHfXKVDLmrDFubq/iWvR/Zee5TCk1A
igy1wzXQvTOhvL2pTJZMKAh32S+RIvb6cc7ayK66ivOg4mebMq0+0Zm1SZVJnbWv0JFmVWxdaegm
iWXpvbM/HUzU6nk30YMw2UAvfX11PE96Xzm6DNI6u2KO9jeWcrWrWuFkyCE0rRlk+iV2m3dmhTe9
7IWER9lr2VKwkgH3en1hYdZDlERhBYEk6dqLrGiw6qOjc7XjCEflO0Hh0L+9RqvbG5Ji2wuOAXa7
xuCNDKmIRv/jmM/eWrkj04aD9PapaUXvbqhxac8kI0KTEgQJNKsu9eDn66qjCurOU3erZxrQd6kU
xxYjCpFdj0MPyhJMTPtY2p06Q7pafVaRi3NeepI0+mhovSvOOSQ5wLx9gqrtxdjmh/hzhofi++8f
ydthDsGJjTPFIg57yMZf3xm8f2Ma9qkMXF/Tn1pWbITaTfX0+6u83avCv4RMbZts5BYg8eurwP03
QdqBFdUocITReC4Gn7wXs7z36NqtENH678webwuMNNKXIwnXMxdx0clKUOtJG3tAEALYSQob9RAe
Jp0WPu9HdPANwljDbMC+VkhoEE1Ddlrrgv/40++9fAiWbzYpyxnlZMCTbFRlRhsimPWX3XmOEfWg
6tk7E2M0E2rhRuJIpPD87feX/dWXZwFkoC+SUbYOJ+UKQi3jCAdOEXSJm4GRqHQMDfDqLbdJN+NA
tkYSp95nEFYtwu2WyN46nYPff4i3U40BmsrXaXGzEtPleP3MfS1uCj2eWTlKU97npktMcNJ1W3eo
yQGIYtAT1PLTYxqTdWdlmfvO9X99E158gJMRQAhA0dchpkIFJ/Cm7ub0ZsRRsk36Qdukti2PACfc
HZqUHKdDRSCDbzjvDMO3r9frm3DyeoXdpAMVMDE2JuoZspx3a1tz+84a/auL0Pin7051j79PJvWu
pbzdG/oyysz4uu0tIHdGYb6z8/j1VWiu/3iiDKzXzzOOskFJND1Uyy1904nCuMaa673zxrwtCsEU
xXNGU5UCDGLUk2Fj9n7bWF7NNiot5KqwhvhubKduQxdBu+jshEAmNfbXGLHti5LsB7Z2Y/bds3Jw
MSNh8jAKMiJ/MNtifk/fyfb71T14+eFO7oFyELv7ouVxeoQjGOT/3Gi4NDa/f3Ns7uTrnQ+34IeW
gb7ygvI9udPxYNZKcAtKS+YPplmX53ONaSu14ndO2W+3H1wJvyKqFppfzNCvrxTKJgIQlBfBNCcC
pXSJrdb1461Mms+dW753BnjvcifTkmawqrG4cDk9J7SJbCT8nFF4hrwlPfPh3LxzI395PTo8i9Bv
kdssj/NFqaLtsAYl2CoCHfDvA4EgItDa2NkQ49RRla7CP97NcTuRw7NtZRmhJ/L6ekNYOF40cT3E
4Dh+B8DZGbCjte+1U2CEQ//n1zMRNHAxdlULu/v19cqy1eNhorUUJ+W8dv4PaefR5DYShuc/ZFQh
hysIguREzSiuLiitdoXQyBn49X4wdrlEDExY64suu1KzGx2+8Aazi462UfyAl9XcW3NW+Lf35VuV
e7UxgfmCv0YkHJj44oj9+3pKYaGKoJDEibcO951E/GpL+xDCwCvC/FmSY4DqYAOVWDwkUnUHE9Cz
cKSqFeFLRfhQ0OvzRJfgjJF7uBz6WorQeB14USpHO59+uSbWPxUIELgoBQAovanrn9oH9B76kg4i
rhkQQSk/aNoznfryYE+tg+8i9Jzbq7Oc/Xcjmry3qIctAL7VxYV6noKyhylOmlwPJ82SlgpVLA5y
kzwikWjehdYsUzox97SRl138bmAQZpRXZEBo6xQNL68Z1b5RnKahMzx8vyp4UVG785K9EUxWw4Du
IpJaDhNmDKtYRrJguRdBJE6tQEIhpaHlW3mEnlbrWOehnuM7CGvzj7SNNc9ROhl65ehcjLQWHnxJ
yIspPOHbS75xUQIz4/J6Q+ySP11/ZPRUUKqYE3FaVEMuOEkR4cix4mmpvdfk3Bxq8WKGNKTRcFoN
VaW9TXGX2YtWj0+5nJD4hm12QQzp6+1JbXxO7ivaqQSvS+lntY8ytZJ1sOUJuUqQgeiragRi7GRn
6Zbfu/qaIJfoQJDUQ91ZVysaedIXa8/kBBdLnOxecT4inAGbO8AAE1ph9On2rDbWz9F5aBY4NhtI
Xl1V9NV78kEtOTkhgko0QEYft7Lpzu7y/42r+4P6HAIUzIy+B5wDeo/Xu6KTimyM1TY5RVk/88qg
ADlPmnoxu0TfeT/fdthqGfFYR+Ud1Uf8XN59rEYpuq53YorwyvDJgfJ0cFDUPBkltoI1tkHnWq5l
FMCmCMVodLUhF+UXTC2He82Ogpco1vXjREXsH80KjcqVRuPfGvNcLx+h68JBFvgR0D/Q8NG6NwVU
9CkP+meBWLhnYIl6wNU3/VNYBLA6YPVLyky33bSXT/nbq9nJpqgaLCJPI80Oz+xL052MTuxcl+8v
aGqOizy9QqcEYPVqmytZgKNhjxhVUc29XxileewNuzshClqcTFOCpUqhzf/TXUivkdd5mRWNsbUS
szZFLUjuKD5RbRF+DKAWOh14Hcvqd/b7RvZB1kMY97/6+/Y6KB+x3ZIjC4JeVxfSaejwD1W0Vr3r
igrjy0iFTlXgZ2YMdBAGNJQOZljvKRe/v0rozwAIowmj8batoSc9qR0I1iw+1UCOfKNI26MxYuF8
e1HfURM50ighUNzlRoFMuQb+dh06iXi1RCeUqhRCAHjpxzqRA0+ag5FmbYCcBAgRHLCK/BIFdfiM
Ieb3MCgNnPp6zUUuuL7Xprk67fywpaxzfTpxA6dhDx70TdF+FW8q9F7gmKnLN5CCCwpa46Eaw+Zs
wO5zpzwfn3K1b49Z0iNSq87WeS6R5Z7rGIfCBoTU7Z/z/grk1wD64PHkbie3uT5XhjkOelWY0Sls
TOMvOPqyjxCIipMZRP3bQ72PRRZ2K8ALCrdLwWt1hA10OUytNQTG4UVGxbRBGqWjczWhru+aua7h
U4lyEgWQvVLb1r4nd4FGiHIVhTZ5teZqhwTPpFXipCaOdBxx/XO5QHXqLv1wbufyQZ+kR7RJM3cq
J/VkR1r98fbkN9aZnAZXd5tXlNB4NXlr6NDYgPJOFA6bUaNHh2ASNtUoxxje7aE2LjGVhwZoIkh/
ymerp0aLk8ic3l41VW3uJNS/78DiQ6i2bQSmjL6Cgo2Jw+1BN041IuhQI+n/ykSbq31kmTlKEoKn
dIJnj6CMUns0KXfjva1ltJb2MnViGUDEem45RNm50pMTD9/TPCb285TZMvZKdngoFdEis1+2gwcP
nUBeluKL2aCY1MU6vjZBWNH4tKUHWgeoNSrll9tLsPnbALhRV6L1x812fZQiDbNje8QQek6nJ2Hr
1UNiI1MAWFPf0e7fWmzeiqUFDTpUtpb//ttjqAulLc00g+JeLfaWZoZngKV3TbRzObyPx0DR0WGB
KvIGcl1tWoIxCe3BnFBMwz8i0JGJ0uPm30SVn7m39qyWtvbt0umDdIU9DA2l61mh4ylHBliiExlk
4M+NTswcV7gS6VnlRxaOqEiJ6Tv7duujvbkggBtA+nCdICV4QFfD6BBy5kWMoogZ+qZDdKv12l7f
9K0vvbr5l5wAVQL6DAy3KmzITqxEgxywQSTlY4SARFy3TwSgD4GhHiHXnROjuqCU7eM3gfSi9SpX
FQDm5smOG7ywqboP9ZMejJ+tsj/f3rvvsbgLw1CnuMXT44B9XR0sCwHHiWAvOaWUPnG91hGJHEsF
fYt48MxMGP6Q1OXTbKjFhSmGxy6Y+5OF3B5wmnCvhrCR1y0/5w3tRLBMI+B6L1QNMZGoOUtJP5XH
GHLN/ZjVP9KuFB/CZngdEuSuQIPTGAC2ehBmO95B9cGKp2obJDRpjN1eoGXAd9/OgHW49KOBLK8O
dw7uQ1YHLh5kQGERZri4QoOr0BWW1QvyHnSPI8f8WqhRf57m8j8ETXwUCgcwT/QFVXS9Hj3M/kju
+TzOgPOzplQ67r2muRObbE5yISmBgMY38o3O/Nu9EhQ50a80MQptEzghdvVFtifFoxptuCnH/oDU
qewmg549NYhp7qzx2yzeLTJpJp1VRDCI9q9nOSZZKDlFT5aZIqytRy9dj1ZeZV6QyUdVzT5WqI8Y
fGCzc561nBvIqZJnaoKf6gH1TyXwS9ny2kbBmRuoRSzuVDu9a3Vx34BJ0XOMUEX5YIX9A8DFQyWL
F7kcfhlT+ZCrNLrU+GgY4aewGD9Mcvik4AsARuYAasZBOzM5oaRzmB31wziKr1lV/FyiVquufJLj
OyC7Pqnco2ZzPqb2IqTghJYg/NHofsiXDMm+CITo0PE+J2Z/KOPgfgydO6w00OHtfKR/L5mkfCjN
7CJP4U9JDPfRoB+lLnpWxaSic1NwCWIo00JcNYtvraSde9s4BdhbBgr+kfZQIZVXfby97zfvR4sN
v5QPoSmt9r2ldWE1DBxE7I9QdtNG2c/aKOZnOM6n20NtvWokX6DVKOPhbbIaaoyduXPE8n5Kio1/
woTiTZfugfy3R9EZhxIDkcQqFKyEk4BCkxFzCZ3qbmAnuaakFv/hhV58V3ENogcAFO56JyM0lqqp
OSQnvUNBIwzkxJOyMb3cXrGNj8NBROgMAx9iyrcO82/ntRwNkeY0cU+LhAZII3TlbJEHvij3OrIb
kQAj0aGnpYM14RpfZ/S1HiU6N8Nk2vMDupP6ASVC+6IVGCsjvVvs5AobX4n4Dt0EMmISY20VeWSU
+toOl9NTShX+vhu65Gkygz1s8/Yo3JNUq5fOrHb9lSgidJlMFHnKujpzkUE1kUfkzb39lTZHwRsV
6v8S+K/3gkWUOqTL2uXmVN2bsdN75HvZTtVncy8sjD9CJ0qua80bXuxZ1aIuOXWJEvp6myGXEuaL
80wZHm9P6K1Ytbqngbkt2iwsG0i/9bphXDtIuMyekonrAfFqtIAPthU3wxlhyegZqcpiPsaqJWpk
s6LWOMwUiYe7Ws/sxK2jYL63JFlHRm/UCqzbZFV8rREi/iRm5x8jmOejNLbGlzE20bUT2L3Ubj45
6aMyAXBwq9Lq9bvOKFUc9syq/RjKQ4fhmTL0w2mczIRY31ImpGrJ7H5aoFF9ETtQz+RQd/I7Tnyl
vARq7SAO2Gf9N7OOk+6Q1hkyk5XR4+SAiVQ1HHKlNxGZAV+M2k6h/iWTtyMHXugZyh3Q+RfK/E8A
Kcboahkdhdwqsue6mnw1hwOK00yHnlmBi9OHwQaOAfBQTb+XLVqF/L5pPJvhzE9tHdQWDo2dmd/S
UpZfWxODYNfGTuEr7jHN38iFtPkh6iLsEnmzxTeOzIW/mSPTkBr6EXK10blOaSTtwVF78y9NJNpi
rNMaoKAGIVBHNYfIrYQlRneyzOKlBv157jKlTLxmxgScNevmu7pMws+VQIQM2YTqQ4av4LGbEPdB
GEJ9rAal82Vjys5ObMUyHkbq6LiQm6lmWmY1f0W/3qa5EEjRnsXWRl6wNK9w/6NpT0lnFftItRJU
hWygYGxQGi4d+98OuVwXCaUPcl12d0Vj6zuB0NaRJfC2uHpAONKmu74Y6giBr8ympm61meSNjTQf
I8Qpd2qaW5cqpwiNGop+PEirS64LW9aT7vFpINcjllGN/jSXxuirSjA9zoNS+bcP7tYdQQnVAekE
yc1Yd1ZleZCHxmBaWks1DDY5Am8FBZkhsz/fHmnrm2EdA/F9sUcDC369gHmfzRSrxviEBUHrS6Fm
v2ItQXk9mwb0lFX5bzyqgp17aWs9IcMAq6EGTPi6/KjfnsO0U7ERQbP/lA8In7M/+4uWjcUJdcif
9NfknU2ysZoUiQ0wLbxRoJBX0WoddJaSmw1ZOILjB0cYhVeW8T8z9KOdiW1lZwxFk+dNtgUW3fXM
bHWuG1GQ8Jt2nX0KsOM8yXateBVQmkOsV5arAAM4ag36AEMQmve1WjbHcCb4DHt5j42y8XGvfs2y
ML+ts50lFZ5K9DLGcTj0RdGi4K5nXh/iJVIJKbs4OEXvPKKbi62B3VmavARuqzHblnvSqjn/TZc6
R92ISq8rJ8OfLSxrbu/djW20uGUh3wYFiEatej09rv3Q5nUj5J1FegaGLvthkixWFdhsyg01+tvj
bZBF3uy5/s+Aq+d0sJNuVAEIn6wZnF6YjECPQp0qYY00tZE3/YEep3Qpkjz31XLQDm1qOahXjztB
13IoV8/64mhP4MXjDql5dWgHBHJM3JfYWxxoD9PrkqJ0/h1BUPmY4CZ3bBu9Osm1kM5q2e0dp3cC
iFTsdSr1BpVXihCwOK7XHdgTJhsWhj2QUwVNp+JYOPYB4+iH1uz+nS3zqE+xb4r6SzAkF/AoDwRw
B7YDPjDYICnFN0sNLqmZPVtyfxjT7pPaOdPOod94GVAeAtwAPhbk5pqF2UONCqulQzSYDZ6DSY7F
U1cMO7t9YxRkU1gHSpzOQo28XgoB5F3OpZAeyWQPbtepmL3aQtmZy8bGW3jGXM/2wjTmXF0PI6dI
vZcxaXMtAaEeKic7mqIV+MONwYV+sPXgSAnqunkaIKYdIepv1vIpa+Jft0/A+xO3NCpJ+izuRjoj
q8M9BF0zWUFF0S9SiwdhNMW5kjT1REpY/KgqzTr//423/J7fLjC5U1FUA+PhW1OCnn4CkmucRXis
osmgDFBXO0z3N+L49cnS6TvgSL2owFDaWF0pqsOmoaGi+7CiotdSi5BkD2QBCTqwW1wBZoC23RN6
b+UncBrI7pYou3+Kg0ZrXa0IOs2vFDThsROYakwFily7b6PGnrwZTGXjlaE52MeoxzXgME+NlR0a
DVMNFxkv5TUoOS5u2sQj/iBpkagPdj1VFQXWDmedqKvlxmvQhP3ROUbRYhL0JmgFFvkfJxfDDwjO
2bfYKloCXvAUhVvrSd177dzMlzrSVQzBmpmSey4PdnrA7Sw1XUWSZn8aU/kV7SIZca60am2EdwKR
nQOjqDA/Yqke+rhNOy/Em5wsRTJmV0l1o/TwNEJxxKjCIsWJQSuhrGWjKTyMLNOXUVgdUo9T/FUY
GAMc5SAY04OFS/S3Kej1F1znKoS683FM72mZLZa7hTdYfaP4KbJsGaqNMy5fCrrCj/z65KGvs1o/
iCkXwUF0sraHtt3ADhKyLphTk5KmzXm73myqlCbg8iwHBQP1IrROk1Bnr53ExWwtOegTilqimCZM
SPTAVRphufyukkMfx892hd1R7EiL1hgqQog+7KHR3grcq60J2IK+mLUIx1B9uf55yVhjtFDZjt9Y
DZZ7oXwA3YjkbG6gPmwpB+LgV/iNOg2zQQKNJ1yjxDANJeZ5ejUnEMtBc19a+Ud25vGPjymkZrpJ
yGss6eYq6rFK5KEC3iLfaqOHYdbQuq0l+SWPC/2rInF8bw/37vkjVqXIhb4cUp8Uh1bPX9hWSRRV
M64T2BlgcCfbhzlK+kdbpxA4Jkj/1wHmKUL5ayzndifoeBdTLYMzRfos9K3foebmMdO6PmriE5z+
yM208IM55F8UgXt02ZW/DL3/cHu2mwPS9iVURiiMjuz1d4+l2a6GEke6oS+DUyry9qM5QV1xJuqs
emUgaG23f1xwAdRPc5BXnkUmQl/dg1iJzXnUM0u5M4lghhTvDkw2dtby3XOyjEIMw1uCCDAM/Oup
OWKENxAytSpUyktoyJRtpTQ6Rs3UHXHn3dOGXZbq6ggt41GoomhNkV5Zk17zUbUwDMRiZzAsbGBh
/VJUsvG4yyeXxq916NXSWNoWe12bd2HCauDV1VJhR4G9BAlPgum1m81h7wd9s4f83VhOXmbCbrD7
gL/WGLvR1JtejScAC3htnVAmtfx2xubMxA71URi7zL/3YQlkZSLBpeK84BLWMDApDCU1CaroFJSq
eja7VHstw1G7K0N2amPHeN5MXXpCXjy4V7Bu9YJYi/DmSaRPt8/IxvoatD+Je2Fs0NdehWHlmFRS
lIcRAfH0Mze08Ck2cMW4Pcg7d3mZ6f4+yupQIFpk1JINYzjA6tKFDZMcVKn5lyoN7ByeD5c+zMWp
Rj8JaUhQ4vOmYkoOFh1N1wmSA0Yz9ZFemu4NQsZub6FQTdFxiuk4xLzooyy/DE3yoc1omgB4dOPK
ql3gD/cUVcxj07bNTvi6tWOAHiy9RJAenMHrA1h1ZR9YqohOiIvp7kAKcxSm/BlYWu8hZblHynuf
Hi8riDw9rDXKG8q6Hz5amZTMrRWeor76x4pT1UsmXfsgoJx7WWC8GtokjmDGogcu4JbKUZD6qO1J
9z0yvDuXz8a9ugiwAYCWl2t8bcSda3ZbwPQPT06JxaikDSEqQc18CNSB8kdq6r6dznsFgo0baOkA
oDmwgNdg11wvOBljmCktGzVu2pccb5JPTthlHxUwAp+USK8OeUdx2E1LK9jbvRvzZWhKLpxTOkRr
PVmKP7MyxTGa71ZxHypz5Aq8JUDxpPSxLUqIrYghp4/fRgsTlCx4SS3ropnVT+oZ/1Qol4qh6qm9
97/MSNDOTQn3pP4HXY9ziKqi19TdIxSKBMGn6odlFM2xy/L2GGKJevscbhx2CMBkvwvOcOl/Xq9h
1xUIyTqs4ZjjWuhYreXjSGHs1Pw2RyF5XGShQWauy/QUOeMYdkGIVn/Ve+xoFX7hZO8cwM2PAuaN
lhAECo7Fai5C4Mc4oH4EGGY+IEeAN5RIlQsCf9jVzUsmQQVtZytsTg3exqIyAf5l3VkTSFU7vaWF
p0Z3flatohyNMM52YsL3VQICaU45WvAUhZde4fXUijrQExvIAUoPSfmsV6biNsosYzkedX4eaqlH
NUUcgf9Jn6Wyag9VncpHsJvxR8Bpw2HoR52Kt24893O7WLoLhRi2tmYcqfPUHUXHnxKeS/5/2F7g
SxAsoIr9TpcxSeI4aCWZT4JBumuqSBxhwPHrvwyCGCAB+XLzrp6SUhRBbVcMIptNe9ISXBHNOi93
rritD02UDOOCkg2luNUoGh63Az0tPvSMQEU+WfWhW6KC23N5nzjxpReozCL2A2VyHaFmnXD0wGq5
SUM5+VINs35JZbpLmMAhwUONxgMfBnViANU8l+MLOi4WCAGglAIk/HkY8WgrRA2aJc+rnQrCVoxC
0V5mlIVbQ3/1ehuqIY36EPa5z1vS/QBNhtsNxK+DnM3VHabwCYk0bwskAx1h1xSqIcaUSVI2e6u0
DLQKPukfQAJcfEPQ5FvF8fNcYPMsWsmfssJ5xu/toQol+zzLme4biZY95+WwWLgEv2hKZb8CPSQA
mPvxpTQK5eX2J9vYGMj5EdnTMVkEJ83rRQmdZqgRoJf8Mp0qD4EtxY0CqDV/OsrSRiXaBkK1iD6u
HrumUGBYzCg/mak6uvhK1pcI9+adTf7+CmUU1nO5QTlPa2ahLk+myJU58AH8qV5dTtM5RpnvoKrx
eFbBlxzkXB13BqXE9+5zMiytC95U+gro2VwvYRNPWm2MbeCnHWJSsfJQ4mr0k16QLR+xJRpOJbhk
xy2dotYOXdakr0ZgYaxXZ8aouIM88wiXlvwK0G56AScm8QjLz2biOB/DXhffxwJU8tEBZEsXaFaz
T1GkqT8rzcTRrbS6yTzMfSx/71IlG71KtyeJKlKb6ZexHlFndmjYYgESCLXzUm1OPqEknwawGmNn
cuMsCkLX0sAMeo2SOKMXG0UYeEFv4LVkS2qdgH1Jw8d+auOHOuuCv8ZBQtF4dMofcdhNqSsSiIyu
Clb2pe9KHQ+bMfuVt2r+d1KGWCDNoWwMtCWNnu3sxOQFUvy30FvnKUbgyPSaXGaogDL3yC43RyIw
ayiBrJgQ3udeRD8Tu+IEFKKJf0iDo+AWL41IU6tF98WcJ5jvkD++KMVczm6NvaA4JZGa4xHadiCE
wLX+HHWlezbj3AF4aZj1eQJf/ZIp9HlBHanSg1LrcXDUAO+co06jR61Kcvo9kuzha17qzUuqKzPW
knLzYtM9wlcpexBdhiNmbXdyDmCopOCSD8FiD2vcc7tYn1Jqoy9VkgSYWUJP9urcme4L2t7OGafg
GGl+5NAkr7abUv67tATO7frgxPGBnMiokdMUpArotUmNm0mBM/jwvMPvSj73ldcpSveU9JGYTrVR
Svrhf6RtgrhOpYIjia0ILnapOy+SMHMsz3Ljc4pKSeaivhl8GCunfQ3BX+EibgvQ00om2RSIcLb8
bKem9IK3Rfbl9ulfTvf1fUeNCvI47TDEYd7RB8LascZAJIEfNkiDBhECDV2hqCerMT//+UggdxYG
KhoYZPbXR5HIolLrMKM6jtjIfdlEv9pOVE+y08Q7oefWnACIqbJBEA86fR3TJGEY9WPESKQGfhVm
9f1cBsah6aRvt+f0HgkPvBZlMhRvuDvpzq6GEnZp2xIb1C/DBpkmDSdYyaLTz92gnXlIJi/SGzr9
AIy9KOzhSYps72p9m8/qG/Ij+AEyMTCtntUlN5QaULohcPwsNGc/HU0850csdws9/6xO3T1EaRxN
A3s4GEGDZ5dNcaNzivtaav8Nne+JNNy3bfBXbJv3ZqSZv7oST5Um0cqdV37ju1BIgltIJitzJa8W
a6ysWZdxxfNbaXHOjux/0ibrjvCj/7e/yv+VHrbx2uhQNIFpwQyh9bbKmO0wALilpYGP527h9ZlB
u6+zLI9CtowSRKqNrg4S5M/3Hc2fRa1q0dMCr3a9w8MgxiKsW0rTVih/61tlckM1Gc78v+Z/WEpY
TtSPOLhIPq8Ok6W0uhPlDOVgcuZ2MQZ7AIYq9CTbeWdWm3ucqJT9bcOxgXx6PS3HEN2Alofj9/UA
TKYIMuvoYCN+bGbVOabALC4Dj+9RMpTeq+wyv1REEjtP+bJ26z2OhA45Htq3KqWz6x9hhnE4Ualw
/DlRUvyHVRrk0Wj78UzDGk3c+lM1kp2kRr73VTdHpq2C3BMXCnv3emRDzqJESimbY/7cH3PMQV09
quw7qUdaFTvD8PNUJPVRFYa685Hfx38A6bCgh3NITVlZx392iJxKHcLB7UC54/RQKvQ3nD21qa1T
qRB883EtdtMaJTxUtGnifHR8jDpjr0nM4AdsrwfQddZOQ3xzPmQhIGYoqrwTqNYJgir80Rxfj83q
ia5hwc6N98BGy/d4t1PA3hs8MgqlxuVX/NaNNEBMOAQcjJIj5dTXWuNrypg+ytj0POZUXt3bb8By
a63HUxfdcpA51ObesdCxiR9BGTm+lEfVszMhehOWbXksCtxl9bnHKrnVMKVotOg5r4e9Pv/WVcdt
Sp7AXlGNNcogNuY0kjOGDzRruFjR6HxQEwtfSBVZFvpdkMHkePx6e85bZ+K3QdcSU0OpBCDdGLSh
K/mzMYPkXrOy2IeHl71Mjl7Daa51T7LMT7cH3pwtlVBwmVCDyMqvP25rjnMNLomPS/8M0ZC68Gwt
Tc9yW9X4JkXFRyS4ft4ec6OiTAlGBaq79JLIJFY3QIdhboCUEydEiX4UKfkL6Xn0T69j7tlpuGQi
lDLXbp/rqm8lYX5Xo9nrhlKT+UFrcEdPWFgjjjTRPLG+GlJdfWiM1nxSZwQKMraID1nXPFe6A/6H
/rBP+169pBTXgGWirYocXM5fXaxM8yx8vT27ze2LnDh6t+xeoM/XK6onYxEVAytq5JLAaRu81X3X
OATyOCX8jFN0VIUSRveyFWqu4gT1ntzKxv1DdZfHRafgShlqdbNH9WyRbfG8tEXdPspynD7Go909
1paeHWYtLx5lo88wWcdjuUG6HsvWavggkcd5uSJkzxRWesm60T4PSIu5E07fxxQrJ5rQlXHoMV48
tLM93KvSLLsDklsB4p1nVLbQkZwz8zHG0PmIvoX82bD70W3KxvIcRP6OcthgLa+CRhn5LQdzxocY
iUFU0xSN1jImVnS4j51GE0VH4YsGqh611cnO5vxRR/X/m6KE4nL7a21coSgfIvcL7IHC1zqIlru0
kuSaPWW0i0usjaWvHEfazpW2cbwXqXc6VChe089c7YkoM+JAtSsCSkOyjmE2InZaKokX1g2lokmk
npq1mV/wmPi357cVyy64FcQqub1JTFa3dxEr/dAbvLZgcrMLhttVfw9RXe0OtjnKASqc5fQ9NRLl
UoYcCDUS6LKlOATDBBsnLNk7/S9smruPbYkLAr7ykvxgY/mLn5rWNEgwx0p8ifA6/mNG08KyWJhM
3EuLTd3qZhKTsKVUWtYsV7SzFKbtwVIxOa+jqvCwHO887MmRmyOh8CWn2wMRbp0iDUQv791S5Vtj
UUOwHuNUFwRpGRDbSQ10ty2b9Gwowc4VvLUFAWxRKuICAsyrXV8YcWNbyOAxUSXuQz+20dAL5VDe
2YLvKWusJ8H7EgAZQIffmlS/PeNjnMVZM9dEePUwxL7SxNhDg7dFgG8kVEsPcZ/0H5u6Dl8ax5jv
hiCN03MspTHtD7Cd5EDF1OIFOzrxx9ub9A35unryl4IZ2CoqShSWllfqt99WOJaUBFbq+ENrepXk
fB8TkIZylx3z0DiXhbjvi/TJCaiRhPprNsh/i35+LKfsLqxLbLqG41DGB0PGYZLCeNlqB2GNZ0kp
jipSxpIDrT5kw3Ra78HhqV0VaZmd9d14SCn6LbABFCmpx60SiDg1OwHFwfZJkEC6duBTsrLTD41u
PChO23rWAgzdWbdla6zXjcY+eAVy5cXA83rd0kkW3TybGJtbXfMpiBPj2QE2kVP0HgXTrVrHLUCG
/A1xXf0G4nqo3aZzfkg1JSm36uPpeYJs/jMA21h7+jg+JlTnMzcy4uQvVVIQuJxQSv2aCqON3LpA
Q/UwBYH6TQSJssfm3Xg4WUFaJ6gqAnVa5wVjh4Z9lE+23zo/0jSb75G+zS55CaLM7lFqrmXcSaOq
FhjKw3y4vZQbPdpFm8kArgOiFkLx6tVMAyWwSvgkfkI/2LWS6l4JGmyF609yaNP6VnJf6tKPuaO8
Rqb0S4cqo8bNnhTv5i6yaB2RH70939cfVEEOORSA0fw5dJ5wTl7q9zPvZR6HRyeoWtcK/r098a3b
B7Q96dASBQJnuh5x6FK0nsiL/VIZ0CDKbOtQRFxBt0d5Q86sdyo3HB4M0IthMq9PeCyj5NLxvLXh
9B3Sru3nWQ0xBYC4p4osdktBM7ykoXIZRV6fQRx3B0eJjM92MEJejS39ZCphdZrnpXEb58OZVnb0
MKHYeI8YoeanJeXb0YzSJ1Td/7xhuYiqL5igBWSCt9D1KjW4bOZNqdl+1avinhaf6svq0LhRqNYn
Z06kx1CSxp0rZfPTECPDeIZhBsLlelDq4TPKLLPtU5lJqGBWJmDLytiJELaOHYVK2FK0K8ny1OtR
zLkuay0YbD9V8OaFtWRSFh0cv5qL5LNhxM0DNmzOfZb39sc6rdKd4beqIRRBFoEZlAkW8vD1+EHd
V04qMb6YEqRWCMeIJUV8KUBGHNogcj5aaTwQBQyzK1uC6rnZqTs/YnOlF9gXSD5exzW0TipjoFc9
1Q870hV3Ciz93CK54d0+BLdHceTVUTPAK45Uzm1f0urmoWtyFAMcqf0vcwEvpwAwgyeAS+bVW0rV
ZqLA0rBVlQ6rgU6xvNBGxOU/zAUsC3pHhLRA2a5HSQ2hZXrXszfjKORCNj/mqCHuXMpbWxMQHnxB
eE6LBvr1IKqdt0gGcxuOUa4+p/YcP80OgZg02clZSy00Q8YG4YeqUI8OaLOdOW7lqfS6+AX4M8Et
XbP8A0sThY7aMkcjstCZSuoZnrfoMDeobPt7azrJN10TY+FiqiTPbiwbkqCdG1b6HRmncFyse8oQ
l508+NX11NxcRyp62wNoZNHryA2UR5WJeYRVoaC2Vzswfc0EV9CDqKzyecYnLjxoHX+6kqiWTorl
ZK9cn+Gr5qTN99sfdStNIdamb0wMBrJ/9QaCyojKvkqJYQro4UDcDaIHXgUomsM5Iac+tlpnHEbZ
mj7eHnnr3VtIwnQUuYNgWFx/aaGqlUlDnVdoDqMPNXYQXmWKb0pdf7Q7+zWy8B+9PaLJv7h+kH4f
cbWB9dQG4CLzDqGl7NFG+Zla6nyG+XWYh1naOZNbwTfeG2DAFu9NUrHVTq7qLu5ExyubDlgzZ3Ux
Vm6JrvexatCqiIg8HuYG9dl8kr5EZuvcDahTeqNmi0Nnd/+Arv9jg0DI5TzrC7sPpAR44usVrx3J
7iSaIH6I6ts5z/X+7v8h69j4rlejrOY991EdhsvFOiFKcEJNXPdRBTTpKjbNBxFO8bMk/4d8Cg02
GwQTRS3Sbu16ZuzdQXKWa1Yr5oFEYJ4O5lLcuL1/3gt4sYDo6CwaN284n9UGMvElVAqgihSX1P7F
6JyIeCWrvDFSomMTKvaXOmknf2qC2mv0SbsrtFz/Qf+xf8YQO72LhCQd5g7Yxe0ftnFpkggsqFCy
Z5mi4vX0UYvV275AoSaazdrlkmwWz0kypU42DpnIaJ7h5+v3hvbVluv+8+3R34vIOEg6LWuCRAKM
/LVlRUYiMtPMCHxSxr4+OEk4PEaB0ZeHGP4GEn34G3rCbsJXpVq0UxZSf+TGkmTdz21l4PQIZti1
cxIUT6JrfMSMKY38pIjT5Sxwulxhp/rOz964+SDTkhsvpFCAkav7xxpVQ0qGpeLkqMPj1HXZXSVV
3RcnjZAX6dFLsSh8+XITmDvcm42ggHYEvWKo6kBG1r1VISsUzjpEEagddf8oydgdkn62d9j3G6O8
QSA56fh0AU+53hROkia9OduWr0x4tbqOXWqNa+hltnOrvj/v0E0BWi48PW65dTlZTq1aK5re8oPG
ST1ZEtFrlNTJwdBH6zSS9riZE4jX23tuY9Cl2QK6CCjMAoq5nhzbsSyFgnWJHqhN5c62M30oHOVr
YKr1Q1HO+c/aGvc85zeudMqGcCKXggW6Yus2D55GMfWnyPIRzw7vKLg2r5NBbcEOFQ1tVeqllVIG
T7UD5mT8n5ydR5PcSJqm/0pbnQc90MJseg5ABCJSUBfJIS8wNosFDTi0+PXzOLt7l4GIDWz2rVhJ
pgPuDvdPvGK2vdfIh4iwtmlidi7da9MRL08YKJPx6VPLlFDXLSYoGdwodjvDDgsvKs5G3gwnHG6b
4/3pvr45GQWeK3p84Lqg2V1OtyjMJMW7zA5xvCvOLfHEASWRA4p6M0lKvSciuzfcZut2htf17Co7
hAVkB50q2qM3guBVnSE66On48iidz59kj46adMT+ue6/1KLSQmmVVVnscDZEe5p7erCFUKad2PL6
wGEUGaBzRmP2uO0ytZ1tYOnQ2aEd6fnBiLr53WjEBhA8hfGwRH52QBwEazrvkQvlfF0GPhQawWJz
61MUpuF9uXxFLLyyWISNfXuuBEvRIYdnFs1DmjvjXivieiheDzgHEwpxaFvZFAXyOASQVpjWk/4A
Iy96UOe8yXYOnRtvJAWAsMmge09MtwllqBmUMaQrKywSJX7K00w/j8CIwrpx6p3T+sZQsGpp1Egk
IyyszeVqDgliE1UCrztVaqTz1ibAecQ7iHrdKwXdHEoK20mvMuBZm3VKuiTt2skzw8pK61CZkMCN
J306afAIdzbjjQMUTzBbxfVCAgK2cGwaaW2frKYZ4oINzzaPEH9MYuu1uqb5Z63V1BMlu3Vn1W50
JphGvgITRjUkqC1lXtVImnCnNtCxJQluJqTtZuEeosIxH8cib9HBHM33U6x/zzwj/ZAbwAjxgknD
efW8U5Jb2uOKlsjBLsw+jN28CEXXqn6PmNGzE02f7p96N+boZ5GMeBn3OITOLj8bMpKIJHCl11Ca
LocdZ0MYmCDRzm0ZJef7g90488g7aT8zNxInLffGL2cQPTrPRf7JDHFFN54IPayTsigjOocYoCxK
Ob0Y9U+YBbyHbBdpThCWl+NNhZj4hEHkRiuwzVaD5Vy6ZbrzVjd29E8eEYbOUpZi+/E42Zg1okgZ
xV7M97ZXLMe4WHvk/jnO70+gfODNIUciC0Gd5hEQ8C1MFUfyojIyh6rg0mpvIq+LESVI90LtG2B/
xLM4xRHhpplNS/ty3prSmS0kW/UQs2LlUfHc6H2Xx4KuFDomuZ+aSn10GzE/4D42/yjrdgmr2Zwf
WvQh3tCisZ48m3aolTb1iuhOUaBPoeV4r6SJPzjJ2gWAIu23VpEs4UsniOYw5UxZ8+XjczYHWW80
dW8LVw9ziyJ7IaLvrtvG/84gUsoFMVB87LY9NK1ZywERZT1UUqwPyqHuvtpxU/1+/1WuPxZskknz
0JaiSETf/XIRzDLOM8QIKC2jsOfTh0mCte9JE4BRoBKd7jn/3UhxLgfULwdUJkje2Ww7iF0o/eNS
tDW1y6T8MdV5+pg8J3D9tGEMSM8cpF4GMrF0TkJkoaYvJU5XsMEd733X1c3RSalxkkNWp04gsHd/
Xq4/Nx6TtposH9NQ2Tb8jHRtAO05TrikeRM0A4GgmNTBBwtg7Cz0DboBY6EdQBGX84qr5HJK8C3y
wHBhv53GSCFCPWsPWl1rgdJkcxhVgko58t0Pqqi7A0pNy2HMTSWwq6baOWOuP3weBHMDWcklodtS
+0yPDA3GhxPiSDaepwhteWPx9opHN4rWDAOTgHYAhJkrjFJcrUUX0b6m6xBD94esdI6jZPAbtyG7
sgTqLwuSjQUuZE8CNDQKkZq2s763XlWaUMp+Izi6LS6rzhLSHnr+YRI7Jp6rSR0Y6mC++CQl0Jcg
Y+ALpBbbFqMqXK2Whkxh2k/OIVqm5ZxVTnW8v1dliHZ5XjMKJF4khKTgx3b/qEM7w6LRJaXNAQTo
avNZW50fU+KQdOsajKcpLx91YoCd0OfWRyJlzmWJV2r3yAf75aZFUraPisZkElfhPPWdFR27qMAq
XKv2hrp1TnE6EXoDMUWcZFOXwlPBUMTCek3DXB3GjI6WpqUZrso9l7plvjyR+Zmi0SICQSsJOJev
pqF03Snz5IS2vtQP+pAWfjEm7k7ocPOtON/lVy8P4M1bjdoigfszlYXKcQO6JoI0PK3OaTl9NOam
eHt/o/ykiF3tFNmIo1RD+Lj9wFPqfgn4QL48QE3HumrmIPIGHQzyEoV6bMQPqzHSQqISAXg1nR91
vCEhfYjiXM7o8RIo9gdN7c0HNTNQjSjH4tAr6R8wEfVXdPI0IL9WfdZ6TTz2+fhlLaBXeBrYhDEq
hzdV5RhHSA+xjxZIfNCQYj/0GjiUOIsqkP5rcrr/wrfmlyoawZmk+qjbvrTRDIZYVioqSlvoYVHk
UUjZgfHgBNB+NLQ9TKlcsO0Ec6xJb036AEj9X26bnAagGiWuHS59XaGzP3iBwzweEjw1gjg2hN9B
jzmjuWufJ+KvEOYJxgBTm7xJzck9N8No+Eq8LqG1YqhTDOYULCpMkrErNR8t/fHVgOnPc8z9SN/E
7R69yJ3Prj1Oh2GVYM8pXh6c1WsDIGBq7XuoCZ9FG+GPjLOH0aFaa9euzyiuXc/YbmXWSV+M7Kme
0Rb4D6G1fZy2rRPmJQRKoazdY5Fx7600GT/fX5xbx9avc7XZ/EJrEvYYDaLO0xu/7Uvjk9Vb2psm
yoygMXT7hLycFXiApoL7I984/MFzISTnkfJSRJDb5pdza45rz+yclGN5tJrnYUZbXSu67nx/lBun
I+g4rnT0TOUZuQmtQMnOuQ27ORyLHtvHwhLn1KifZ2vudo6R6/QKO65fRtrsurI0kDovYo6ROLYC
Q68mLDEAaSsrkCNHwTK3VZX235lEuBPEwDJI3TqbKPA5+qbLuHWsaj5VnlDoGWR7eOZbk0g1nvaY
bABZ20Jh0iSxMAWFwrwdUKhRlQq9tEl/7BVrDzN3cyhOCwmgAcu7NTpOlDaNLa1wCDbz5tB4+gfY
vtm5q0Ep3N8ZN9ofpDy/DCU36C8bsC6LAcyubYeKbTmvPCcRYRfV+bMJByucvUh8Veriz8yde98e
m+QxdYn1hqp1/KZQ26ehsr8XAP53YqL/x2PR/0An7gZ1px8rL+3Lku/CqFT15GiYZh4Wt9b1Y1qr
tu/C/UKWIp2WN6JczdaPrKZ7cidTdIcGB4yzvdRAz9A5av4n79V5r3h6I2Wk+i6bnMCD8ZLaigYh
cMXijyyRmdhITyShqOen1XO+at76JlFAVakaCYwJ8y3J3hrDfB715NUkEc9Dnr5dhPJga9Wn2uqD
xVBfd44STCsCtPeX9/p4IdqjcMfFAxsGcbDL1e1oP/Z6ba0hgvrRAypvQ6CiA7izia7vNjkKGbr0
GSZJlK2sX/aQG6nWgBjZGlpd0pANFK+iPHqtjZ0dOCpUz5e+E7cRJWtASPBario4YohSC6KSHg66
0YSQCQtIrJ3y8f4oP8Puzf0p0w8Y7kREVB42L0WRyFm7gvK4qygRyIBhWp48Kx6Pfdqj/IUfVVjq
nTjHOJ/4Yq2nM/Z2zYG4uDguszEdFSwDjnm5ZGelKMzX3pCtz/Zkg33nej1m9qp9/g/oGBooeAu7
doHptVo50xFci+nDmNpDNt6AxrFlqfajDyYRxFsZvmVtltjJTTuUGnvfF9HVPvo64yFTTbTdo7kP
FGPUT4perm8TrwJ06aUUP8rSOtPY3+XdX+9NHocilWS2w/Ta+nDgvzsvWebZYSKxLV1bomKkx+bJ
iszSz4oVwV9XSYNS6hOqhf2jHasR4nmR+0T2oz+16hC20Fh3tpdc16t1p5gClJy8kwvzcjN7Cqie
gmAh7JLomZCo+mDncfOhHxEzFqr6w04dcS6h/IbGikLl/V13a07I0mjvodMFU2dzUevTmGd2Ftkh
qeJy0NJ5xawo3fOHvv5e4ashPUq9iGgUVcbLVxy0aOooftNoq3HntaJheq6W4qMJT+OY9d7LkUwM
h0sceEyH/GwLUZBUjSFtHTscksg5RrORHhodJe37U3ejkccweFaY1KLJPLeiX2WXGJoy0WCq8nzw
kVEqAkrun1e98Q4L//11WpDcaFvr0YhrdKfdV65iHZJh/nT/Qa5nF4t5ZCaRQoKhhrDr5ey2eqfZ
cTHp4bwUX0hW9cBSIEDHXuECSav6nf16HSswHJwxaYJqUwDclGwaa8QZ2a700FwVZfApIA3+WJTJ
k27X5osbQZdjbbcndyqqjzmFwEidn217/MPRkdP8N+YPwyHUqvn6MG+7nL+ijnKrtUFmLgscVXfw
1KOxiProtD05qbPsVUZuTaAF+VpOIsB9U4a0v9xeWPIuEjCshbMjer9Gr+4NYWR17CxtPt5/tVtD
UcBTKZBQ06b7cDlUpZYoSqDtBTyhUo9DCoRM7V2s15wo3xnq1i605WtxiECV3LY/0fWFQI4rBKmm
ab4xaiEekfkVxxgY4FMkqmZnG8pdfXlschdTFIGhIsmZW4wfx/WSJ2nNq60qJcGJst4xxfqVjK8v
j5HalAcFVuJhLry9L+D60GRonR4BTFzij60PJYDzVO/iQgsxum9PNQ4mfoXBzc6E3h6F7xmZI9T3
tmWftVeWRnNTDTdfzQz6gQoT2gd7/ma3dgg9UFJBZIcgt212iBhagXwpyyZdAWB5LSvWnQITGbNp
d17o1g4BlMPNS+IEYmXzMSOlrcEsa7RQzbrCz+LZPrTJoB9iMn+/h0S8kxreiD+AB2vYqiHjZSE5
Jd/9lw9NovTWSUHmutD69K3iIhhkqrHl53gyHEs2UOIb6IkfbC/Sz2qjrg+m3jRBWzldEE2i2tmx
1+/P45D7ICMjRd22rZOoI02lqa2GVJLs41K7Ayi+HFM3aKNH6FbfXvrtXw63uRYqtdZGjiB8DzsX
CpTapOHEfRnCMv79/kjXO5V4nw9fKsYQl20PtA4lhbKsGEnqfZy8JpqOhVY1O9Yz1zuVViI3D/VW
MkiYaZer6XYVEru1tyI211UPhORxWAH/fKD0ttdi/omQvzxcQKIhP4R+LLAgWlCXY3lVU8Zkm2o4
DF1kBJM6R1/XSreMQzOh/OOPShflh6mIVqIyXNWfMoCmIozbOhke+StTfKw7PVFOSpSLEWFCpX23
zK7xZTQzownW2lkPCZ59r5tkGioMVFawwL3dt6jUVqnbvdeV4buVjeIjXmGZ5kdiWD9na9ROft8O
UCKTUdHpUGRTUbxJ3Ik8oNSyRkP/V2Fa8hbo6+zUH9Vi0uC7GZP51eoGzuBZ9lsOL11+m3weKAp1
A8lc3xwhuDrRM7VHNZy7sj+1c6qSoybJl/uj3JDN4syV9Uw6FhRFtuoHCcEpVDQ05KNZoe+bTsnr
qlpbBPRQRcieLbEoGTyHysoOWJk1UEzdsX/rZYNBzTUyludUsaanfIj6N/2aRzADwVntJabyDLvc
OOwbSl6ysYLd0xZ8sUJ6Klqh9VSUZ7TlbZEE9D9cNIcnd50Pc20qq28puquemrHArjOKPCC9XWFb
E3WQyewPHrjQJ0oi0Tera9NSmmP1xYOwI6M8O15PjJD1jQG2Ie2OVucgE2o0Iv1Go3j0TnFqMUCC
iOzqdwbOkVCyXIiZNdiryieZqTQfCIJoArOro7PRUwWE+azrr6H5rM+p0znvVXPGgUxt+qo7RA6O
YT5qZUkVoDY5HDUdsZJAiyxv9rNaHWF3jXr3vGSiCDL4qjCFy7z61lkV5q6dqmhfUgKUV2mN48p5
KReqNyjM60cX7fcayAhI9SDK0CP2u6Q150PhWsP4bHhlR8ZlJOilJLQjqQRTlr+/oa4DCJA4BGCg
FkA0mVto46TmqT5X+RIas109SU7rwZiS8nXbKwBaSi+BDN5Vb+x83hOevT4vGRl8BhVEEocrpgVu
qbSBPVrzraWOZx1Y6sFwq3FnL94YhazRwF2Fm89BteLyDCPINJUpo0jSD9mElOyK9YE52y8GiGJa
Ib99yb4k8NucyprVOAjz9WsY1336ZIMRC1K7dP+Nd/l1lE3okDdQxY22XSEXNcOhbJY69Az4XPd3
xPUNw7sA+iBWYMJQkLicscnNJwXlK2Ysrxq/blPDN/NqDWJOuJ3k8afl4OagAEgHVpAz0yBv2yQd
TdEaY7Po4DrMgeJCMpfF55asqn0sFH3lRFCK5rmb1bh6UvIW1nRiTPjMxOpSK35mKK597Fez/yZE
Mj57rplEJzNamo8ede8kaIUC901ACkTLq/EU32vXAdO+utJf9xGc2cPYaNleFfnGF8Vuk5UEabwA
3u1y/vIcg6iF6mi4uLn7uEx9TBunk8RaVa+Cyu2Uo1IuVOSTxHnxHSRRdQwMxoogZkvEKqopwxEn
Y+liUz0UGfR4SsjqvzOKRAxKsJtLqnj5gjG4Xidd3CUkEaLOapXTQTGivfTiOk6UxADytX8hUy5H
adW2hMRoQgFYjOTTao39CZxicaoRAApKD+G5+9v+BseSCh+NGlnFAC+4DUyn1S7agV5sWIJ8fip6
fawDLV0/x0aE8DYftz8LomFv0axPsKW8t7jIi5MDVtI33LF631Zr96DW8YgVGN4Nyqgi/5bWYJom
vTmbbUMELrI/zF5NPkIfqnaOoOv5kqcPpykVEGAL206y3QlnUBtzDltTm8KprfLnZEntD5E16xj7
DvZOYH0DtCI7W3AOEaZE+cHcnBMEN2OEssuM5pMHgjtL48c06aLHWVc/2rORhYiUQCBB8/BMzlEG
Wm0Or1JhfLy/breeg4aNDLplp56q5uVGaZYos9W5nwCsVuJ/gG0VkIPo/r2tRdz+qSgUZQAJTGV1
NJppeVdpTuvgB+d8q8yp3JOquD48ye2k1hthoORCbkLmuUgttsZPNW96ikbrDM8WQnOHcin0F98G
wIUoaXBrS0S5tblznCzBNKpgqHGc4q/jogyHDvjOTr5xa3qpXlMPIjaQ3PLN9OKD5dmjXUwhBe7f
EdWJgmKkW7usCMbMxfPaW4+zM5mBoo8PVp/9nXLDHhDuRgpLqkhSRVpFbA0o+nKJ9cVyxmJJ2NY5
GkoWOwmPRT1+U5hG41Pbq2kCeEY4V0MZ9NPSPUYZXg51GvdBmY7mzkkhN/blpcXTULGiu0P3hbT6
8mlyQeljVKwxLFPbeC86sR6moY532IQ3dhIa76ipyZ4n1frNNaI1LvSIjlGURm8Q4o+7D/1qD5mv
Kka380ZXXRdJWZTFNilJSuq6reVME5Rw4ukGOlvZ4DXqlennQhjLn7aeJkTMcbvWvo2E8kDIKgbU
8vGf0ctyMI9wnzNyuabOTYB78Vr6Q2xMn9pq1JRH3ASzFqWEoiKChcnyrnbV+r2Dws8fxVhj71Rh
iJuNKlsG5y97L1naXsXytajBcTzJdgfg3MuVUkWlmOiGYWID2OxI1ul+mZFm/j5UBjZ8feK+KyKr
+Ooqefxg1pPzyhSK8JFxpnmUInMtzLF9aktHX/wsVz1eSnPOwG9BSCdwyu8fZNttJR+WMigVGuBG
EjBw+bCtEIodzUMTTmblBMm6OkQt07oT3W2vCUZhLyFiQtEa+aht0z5yWikQkDUhoDFYogM5TpGI
2o/S5WsFkOT+O12BPeVw1HchloHBlyi4y5ciGHP7RKKakC/+bsV2H64NoYmmKeLRaOfi7K5WB6ay
Md6Zc2KeVRVTU6/MlHNnNX/P2onbVI+7o1fD8+jm0nkqZ/XBG5Rl75y7Mf06XWWJ6UXHm/7/5ZMW
AOySkWg0rBM7ee0sTfpsFIn3Tu/t9kFTappDvRG1GFG09XvomMv7zKll0X8BopKZmdCDtauNd6tn
7qmi33o0DmDqZWQXlGE2B061YIduibIJZ1zaYfEZSZjX8Z6tw42PhfCHUeAVUF/aFjCcRsURJhL4
UC9t8Rp19u4VNlNjMKSV9UpElf0KGdr8mKCru5ODXuFB2SU4CeCiBN4cMPiWeRWVOuJ7WJ2EhVV+
Ku3a82NDRYelzdXhw4xD2Ouog/9qdtEXkduIM+fztLP+2+MWHUlq9qpLIR1KERWWy+XHw9nSJ8cY
w3HFhTxt7e6xaSldoaSxpy5+cyjZqJKKRRJ4fTkUEqhK2rvIrK25+6PLF+NhqdPPdin2eBBX8ypf
yiYZILkiI0Aa9nIkpMLrUjjlGDYRPqRqgiuPk+fGB3tp42OTo9Qyo5p3iKai/T1Xq/VoGi/mEvAM
JMUyMvMI5Y3t1WLHzLY2ekO4uoAujLTsuSz6vcPzxpzK1Ns1qb6q+CRv5jSzVg/eZDTAdK1ycJRd
FJAhDU8lyf/h/pl2ayg4WTg9A0cC37GZ1KQDjefU9gD0pOAkM+Pisa6X5nGe9rTwtl+knDogoXwX
FMsxQ9jsydUy5imJ6bcnjloFsUKbZXCt/Nzimu0bq9G9x7y3DwEJ7ZlkXvmGyaHRk6LSzFVB22zz
kvi1Ge0k2iGM02XAM8zQfEsMcOq9uPW1ZK0o1CZV86FLZPKtrid7AHg2aK14WhJPnCOd5JbPzQoN
o8yxNzTX35uoynaSnltrIQ3YJdBGQm3kz3/tbdDCiBLwpKE6gUiwUag/tbEYj2CFrZ1l3x7CICYk
xppYgiOCNv4m6yWUXwa85ZvQ64UaLCYB0TBFexfmT+WPX4NLhrGoi1E3lXA3eLmXb0TBE3xEXMsq
+pwnx7r1xNcIYPkKbzvTHumvN1WQ55YXf6kWvdV8atlZiqamMUXI4NrGIWnypUQlz8iPapHop2mK
td63mgEmiRihsPtlXYwQ1aixz8BDcV3xldKpFLi3Xfq5tyKyogyh/7d1RqGZ8npvgbXK2rQLCrty
/+B3qD8sc+g/CtOI40M2dmNFWxUOnM9u4qDpFPXTYPU9YUVmJYBNzVnJjnrZWmXoRRbiHW6lDe+s
UcNaV1fnUfMVLa2fGmVtw64qraBhFZ7LocMwkF5BnAUptDrhl3wOb3pzxNTj/ke9DYuYdgRT5d0v
mZ3Xx7+XmZOZWSIs6nE+qEYuTpPn48MktNTZGUueRZslJvyifE+yDpDK3iwxGiEL0OxShEBc20Pp
6dEBGd8caA0tauEo0QHNz73b/af+1+WoUNRsvFdlhYi4bxNEDAKKJ9DulDfsFOChqVnkh9JupfH4
uHpvrKbwBpqCUwbWN+LHKBy26nfLSfCSXhd4Kam9RF8R4Vmn42Kny+tmyGvrZNZ9l4SmjsJt1EZ2
TmOqWMVxRjN/ebC9Nn2/QNQdfSWBxX1Mmz7S/Qpvh2PkJWilGeTnc6BkxoyPEMmffqBNC8feKfsY
VjQR4xA6U5zmCEVoKurz7P/cxxxsXo+TmxrLQ5vPy3fVLEd6S3b9YEpby0XFCothzOF3hY8aJ/l1
9GruBQuWyf2d87N/ejGxHoEZXwkCfFyxRJCXX2zV9GqpiC6n3sFyZkpG37QchvVtuoq8hFRS576u
tkbFN5Qn/bnvhdFTMeuVr2uBLNWDuo71D2NYU/BtlEr9oSzRaVqSzHH8qBmH9wPQ4TeqNjZHr1u7
/mhqka2dULxinsrRyCfY3NK+YaqWunx7//Wucm+OITaLtIIxAACyAJevlySD0edDm4Y9ftiQk0Zz
WA+moTRvo8VTHLwiU08EuZJwTxSw5trDOAuvCMQMeexYu6ZGpTqq/xEy/ueFpHr33//Fn7/XYgF4
m/SbP/73q/R7W3f1n/1/yX/2f/7a5T/67zfjj7Yf2h9/efVNdH8Jh+qPb31aV9t/c/ErGOmfT3L4
1n+7+MOxAmi4vBt+tMv7H+Sk/c/h4h+1/Jv/vz/8y4+fv+X3Rfz422/f6wEhJn5bzGP99s8fPfzx
t9+kwPZ//vrr//mz199K/lkw/J2K3T9+0b/+9o9vXf+33xTH/Kt0F5ZnGbBzkCGs2fTj549c86+g
KKSvuYvQBKgAjoEKIdvkb7/pxl/JC4n/KaXx/6mk/fYXCLLyR5r3V248epqEb1IhwfjtX4/19h9f
wj+Whln455//QqXlLdY0ffe337YXKXc1NEPUQoBbMIy1+V7qpu9zXOnGU4fFbdgaWnxIE33dua63
kYEcRfokSXFHdHi2kD6h1I6Y7GI8KQKqw0x5AlJSkh1SxdjTkdwbavOFAKacaAqV44kn+m71CLRE
bmQGSFyoO0mKPKN/PWp4KRQ6pMYK9T4ypc1IrjsVZqHrw6muFdgzML+fy3Hq8GPrE3EaPU9g36x2
dIW07svktcZOzffG0lEoQfAXuUypFrJZOrqekRSbG4j2dJtCFDa3TmTUL186pEAlUovEhT28uak6
kXRaJNU3NKEoT2vWpI9xqSsQRF4OamZCqbewDyluSj39y8NNm0oXGWZ8L7t5dDlRJVAy8faKwjem
jRI5mxGmviftxS9HqYxBxK4T9SddjTyKlr3zgWRpD1hzaxQpw8y2l8yCrWfV4ExpWgizPwm3N5+W
eo6QPu/2aHjbnIQtyLpAEeV8AOuytWfCKNqV9Iv+FOtV+9BoZu8LKgcPdOedRyz9nADmtXfAsXRP
T+7W+7m4TmHUQcX7WvAgU4gJqr4/DQNXDewTcZwISY6/HKI3Tqfrj5nyMtkEZQAelgrv5Vo5q4oq
VamLUxVpdYDQGJY/c2oHsLHbFyYvRGEctaj9sGZ80VvdiAissdqJWZwarXQeV31wHsrabl83jlU9
vPytHJJv7gMTMs22y99XY2KuZUq7imwTs+m2DGpcWENl1V9stMhb/TrUJmk1Gtz3+rJgqL4zzrWZ
W09zXO690PVmuBxlcxKNozII/JrqU8kHThJjaoAr4nynfHlrMyDnR7BOSZa6+OYkSstsKZs45l3W
eDlbiT6hQGilQPfL9HB/hW6+0P8dansSjVHSRxiL1qdocdwHiLWk1Kn+4/4gO++zvRTtAYwM3If6
JDLACUC4cCOfFI2+0dj794faJlRyc4O0heJN8EhiJc+RXzJzZG2iJVLd+pR1VnuKe9gMqYpIe+qW
3zkNi52Vujl9+E5zLoAnvnIxTmJlzYD01qfCSZVQkUCdXHHyFy+S7LbRkSGAQqRrK5XVjIpTwY6q
TsTxn4Z5zI/CM6fw/sxdLRJlDII3Sg1UHCizbm6Lus90vCTV4tS7GNLZkD3/MBDyh6rS4qR0f6yr
afs51s/uiGT8b9G13FZRTaRYnMRoz9+iOBp9Wr1pvTPMVTmJ2xzJEgDKUr3/Guxd03sqk6ovTqqb
J68V20uhPnTojuf4o61tNbzR7GR+hZ9u8yw9Wd7k5Dafh6Fas0BT3BoUV7K+cgYlIeCYsydugO5D
BT59Byx7tWvlczLpEtOMSNGWARhB87bSPi1OQzx4X9s+sl5rdt2clNh0DioicDuV7xvzT/ZIm09y
kyUq9vIrMRHgqrrYKU66pnxaVMRCC1K5l+5aMM2A+pEogiCBpsMmasxXIKO52hSnPCra0Cmb8Yii
4LAzddfUPAmdBiqK3oGkV2w5tQVUa1UZlPyEr1nyTRSJsRxsxahI902X1LbLxBgI+ENBtZbz/xhG
4p0aBHx+5yTX/UTvxAdXi/XnaWmc59JgIvxGGaecFLdbjxQ26nAStVajWjuKdy/9Dugt02iVDVBp
biu/yV9OKx3AN5J3JoXKArfecqCj3CKTu/NlX8VOaNzINg6IN+ABZGaXoyixpw4uVZMTpazoyyJg
y9fTEofLaKdP7di2z9G0/HDgfX+4/3rXqFE5MjYVfOk0BEDDXY5sCMp7rt1nJydJshlBvcz4YK2L
9a0W7ZIGuNg7yMTbxvxuydS8PjRiadDqRY1nfRYu+iR+1Hfe15xG3dc4sZc5yC2kV/c07K8/P3IL
4juQrdRUrlRVgRJp00yt5wQWxwBYnH21kgoP2r5cgmU19ko3t9aDYqsqZUDINrYIlsKDBt6qa3YC
DmsE6AkjoC1Tj8Du0+hk58L8OuS5fRKLXX28vyLXHz7daE+GYsTqQAg21eQEs8ylw+z9NEd2feyT
3g4wj8tP90e5Kt6oOBsA0IHTAy5GCnRerjuybvaUtkV2arK2rfxCRT7RHssZ/ZzZfHTS1nhcFi35
uCZJFNS4QzxMzRiZh7Hq5weEW7yXXtPyeWROZ8mzgq7U5fOk6LxptbDTU1eqOZsfYcA2Hfa20Y3J
pdeMDim1Cq7rLXSiXZd5HVAWOA2JMh+BNIijloGcuD+5e6NsllBLo4WiKqNMi1Mec+5zX6/yXe3j
63DgJxiAWgn9GA7wzdEU1WbjDouZnJaxfONWqvEhSeMWO5GEiq2PsPbQBaJZTNiwip3+XtQq/Zpa
r5PQBRf1kCKRVfGfnv6Hzkf1p5iddM/x8dZMgB+mrsQBSvd2c7r0dapoWBwmpwy27rlc3fWtWRjZ
8f5835oIG91AKesmU/bNKHmzanGGmP4pzcvp0fIaJMW9ITkSuY87Sys/i4s6C9uUMrlGSxEAJzvp
cpsmU9GBR+6TE9WVP+fMedOlJrY+vfNRiCjMXP3v91/tGmRFdYCSinT2RswPeZvNgK42ru1cJSel
b/JTiVtT7KdR3B8aUvg3mrZOJ6W1+6c5Q9FjteKK5qORvGUprc/3H+V6liV5DRQQoGl6f1uSKtp1
KoJPaUJEWKy/2/ScDolUITDAM+8cBten/eVQm8OpXo0+yUaG0gmrQ5TZ87OFuNVpTr342R6QLbn/
anvjyevgl0teM7tRbSLGU5cqD+1aGH+keT6jt2WjiQImZ+e6l8Hb5S5iVWVsh4k1anpbJe2MWKf3
1Do5GUmknZtcNQs/dah046A2aq8Uej7B5CCOHEW9+6XIIu3P+y98a1sxxeBxuWuQDdzaDCRGrjSd
xj6OG71514JS++RQmQ6GKDKeJlb52DhlcSoWM3/04iY6Dm7i5b4YX1p+4DgG3o1Q68/61JZel8y1
48VFm5zmSaOOx2cXDOPQ+rFNB/3+O9/av9S/gHLIQikFt8tFjuax1eI6Tk4wjvNgRbzNz5fFDQpd
7CmT3NpPYKChheCvqlNAvByqrzO04AonPjVqkjwayTwd6XBGx2xJFX9Jihc7ozOJ3GcaiA6OJpDe
l+PlY6t4TWrEp3xN6qeqHbU/VafawxFfn32MQsxAlVnn1bZ4z2bORN9hY3RS62j8LMDhS0CfFurO
mAQzedkBp5i9ku/1DSIZKCS9TCMApy1IJKbWSKhZxSc6SOLDWg/Tu0Qzpp0D4EY4hKwJ4G5AdlKQ
4ef38ssJoCjuPBdKFp/Wwizf5Wu+fI85Fh6XzIhe61PjPGJ1mBzNShfUx7IqGCtnfgsGt/Sdulr9
+1v1mjrPgtIHBuQpy9BU5i4XNGlWDpCsZKoNr36TE8F9qpJV4QbtGqTfc+O96lZW61uL0fyoM804
quVinnGPyl4JPY4fjCpP9u6+W0thA9jjhoWcQ7318qFKVZuUVGniE51h4wd4vDEo7RGY4M7Ly2Rn
ezpyJKG+RzBIcWAzzjIZS2f3SXwa2A9/r3WBd28LfMQrV+tJDHRyF69NHrwYvoQohXi3zsu8Fyle
IaQkKJFkX8oxwA+n3nL5tuwFb4ic/yXtvHrkNsI1/YcOAeZwS3Y3J0ijkSzLlm8IBYs5hyL56/ep
2QVWzSaGGJ8LG7AFu7qKFb7wBgXloiVb/65EZwYgiMbTkBQ9oo+DSwnYy08D/MMnXJQqv0y9+u/X
l2JnxSk5vMBUqaeDKL7+DZPDlUXjV7mUGPR8hKlrnV0v7w42/85tRQNPgqS4OqRH1/Uo8tgldiUU
nAyHL8ow9+/TpLxUrTVzf3kHCefeYBwvAG5kIC4w9evBDGD+az4NymXOcsA5JHtn4gkLKdbKfeTW
P9Kw31tCCd9A0ssEC29sYnEgMBDmipHJGR5obC0XgZI6+YF89e4odE7h3Uqu19YadKygLdtjp1yc
sS7QosE6PIvmo3LNzgUMDpP0F7gG52OrLEGTI1m7llGmzsqe48UtafvLs48BKBJ5rXikK54eTE1+
/c1pvBp0cw5ihH5H+KDKJYNP9X5oxPDYDosXTn1tfnfAFt31rjuFURMdCdLsLKq0RibShi0Bo3VT
AssrhXpOGisXL07MUJ249depWcPXz9hOWMBmlFwz1G847vLPf7v5U4katVDJvGilXQRzh9m6VXu6
j8HnkeL+zoR4x6jgwsCCB7zNhqao0wqRdN4Fgoz7pyva9bFDHvEgpHrB62y+GGElwF+KbaSG25aO
PtRqtyKZc7E7wOwgX5LyrEUZIgzprP4wNFHhTa6mP+3MLdZghpbyAwKOhsuvmoeOnU8n7A/j5340
lNhHLRQoGdgjJeintXmfVJZ7wsdDHCiZvHgTb3+1TaKIAuVLJreJYVSSmsiJUgxj86J5MgvRR+Gq
GZ2b+m4J8OUuU8YERSJHXT6lxWpOvqcm6Y9cqfNPWJpHz8ni6Kk/YOyGOwufvPFt5HSqYBHxGD+/
edPI0FlWoyj308u43jRt7o22oo04jk2VdvYaL0WoUSnOTgda63811LbtqAqQTt0gLdT6dP7AM9Hf
6/os3rfzGh18g52j8Pustk2MZRJR5NTYgiX4yHyGJa/eOfRO3rXJKP7LrHhfgVaDV0AO83oBxzqP
M4/u8GVUu248GU2WjEGOT9enyC3t8+tLuHPuJOmcL8X1LNXrrgfDXtKa8JxFyNoa1kBJ3PXsCQjg
/2UUaLFId0D53SreFgy/ZB17gsr96HtVr/hNUh3pkezFJUzm/w+z2Xq5a63qXLS4ME1t+wVXOtre
kWK+0xr1VzbE2jcjskZqAqkVqCPeX75tg0D7D1MlBoThKe/lbVwinEKLTBUrPKUrFV+F+O4jYGwF
/2EUpG9B1SIEjY/i9WdbVy/X0rxh52s44PFPCataxgfRz+7mIDaQLrkvjPPrUdwlw/ehrPBmU71f
ydzGCO5i5fz6VHZPFom27ICQqG3h9iNFHPJNtnvajuZTkijFF4RXrLBvoqOS29FQm/e67pBCBxuJ
TWE+lI9IT3vhYIo1yOamPL19VuAU5OP5wovdDKXbU/J/HSYnNUa8YMj6h3mp0pMnBuc/HGG6E8QB
ICNI0zYNkp6mG7VNjnANr4EIru7ORB36wRHeCbBg+mK8CDGCftUWyR1VPcz2KeMzicl6aJc0fShA
q91BrTX8VHe7x6lKmr9eX8XdQWl9AmuCpoDyz/UGnGAWV1OO6n02ieYsO2A40prisR6G9QNl44FW
g5EeXPU7YTj4YhycOFaIQ21j/qbznMld2PVNlttPpRDGRXeV5mwVo/PeSYwjN9KdUybtaQnlqO5L
uOhmkrm1NurAWUbhqDqN6VCfrFocuVPsLCV1cKzKQA8CLtjK6uIHpC7qxCjggaeziFX3VJFTnLQG
aHyXD+2frTcePdB7tQP6NVSeZZ0CVPxmb2YwabqJlb4QMODm3Sp6/1GP06q+2GPlfh0L7kizMarn
uMcdqEllR01A1n6s8li/Bx57BCPfuQIAk0FaApVJ7Ly9OKVY/YJIOfK7dZRCMB67QFWj9oKw5n/5
rgiawX8A9QdJa/O0moA0uxxV9kuTd+nHCd1V34wn9yCk3ds9FpKFkoYFGn8LpLaVWqg9RWmQxuzR
Uc3KUzr2b3ZuZAY8MwBQUacBQrn5jvG49lmUMUqDoP0lc8ZvKxKX4eunfW8qUGlNUhq6+nS8rg8C
XlBqU5SI1ad9tqKjhwZhh0T9259O3jOAYyBRZA4tD8pvSY3rrXpaFEjUG16HV6COrLdwk/Hgs+zt
M9AocF6kZwN96+tRUHcsOjvpUenuF/dOKLH2EClJ+REeXXd6fdn2hiIHBBwku3cc8euhVvQd0PdA
67lzKvtkx3Z6VshCLlWimgdfaG8oeBDSyAvABxvheqg80SZnnVHMBrHQnNZiKO8azSlPsKwOgzn5
Qm6SHtpIRHN0PeH0bAvFmpaBswbmcdE66z7NFfgAtXKmSP23owxY08bOn5WHRnBbqdwZvf6PGNrv
b19ZUhlkKME3yI7z9XQjkUZ5Ti+Q22ussIxyqerlZnXuWk8cfEQZmt7MluiY0oWkHW6N6K3ZHfJS
xQGub3TlMa4t/dTEehLUkaa9t1Id0qGo2jOY9Omj2/ZHYgF7R4/3FcVw0m+pY3M909gbciglCAgX
+Fz6DhrlwcRdeRBD3LZWJP+fu1c+q9L2exOg13ikLunUIuCNlDzMizSqfOgCzk8FuYdHa9XQzkeN
4dzVWf3nKMzpklZj/2xmq/5230IgK5QCZAQt3XHlivx2Daytps/IM9mXwVXLR9NOiwd0yP56fQPd
0FxAZaD1gTQQtn6UG7aNQdHMyBSDa7+Ydj0u57UdtRbKUgn8Up3G+QKja/kZGTnRVIvg1Uw1AW2y
xcMYxHeMpOggnKXafBpEXc7hNKjeFE5WX/2Cd5/j+jI7vKpd1EyP6li0sKGgHE1/zB1qIk5P2+48
aaLGqMXSpgovaTU/uObkZfn7toU4SktAPvGSlAUU6HoV48UTjdtOU4iSU/2+J1sIqspNTXbrqt41
E2GFmunKv68v6/YaehmVIhFuuOBdaNVdj9pYcV7qGmQIu2v7c5YX8ckeJtWvur4/vz6U/F9tJsgt
JLVCpFUqj8b1UDAuIsvlrQMLUmLHYerJ87qaToCShvKcNFK4EGmfb8Pq5ge0he3SUhUlZnIIQblu
eRXln/+2Qb1ESSy9WifwAebyi7rsz1XF46fs4vYut934bl77+dvrs90u7MuYVJ4lNYuBt5z5xFmq
Tp/4nGbR6ac1nhHOSGo3AF63HDzD2yibChxKcpIpC48dRZbNVWC5mRIbld2GEc8oKpvSvqhWOf8g
Hn3FrryD5dxesHI8SvlsVamcS0H/ejl1VOTKaRrbcK6MHuFVfb2f4qyd/THN57OWiMynhW7fz7zb
j7TYMXF6fW23V+zLD6DIgtIjPUKKSdc/oMUP143sog2XoXeg5PHA+aU6l+nBJXu7b3g9aEzA0JOw
ua2CtTsimMHN24Sem8ZV0FT69GO2J0k5qKv03tVG41SCIw1fn97t1mFY6u6SDcWzvWXZYINL9khL
Jsyn4h8sVrKga9rPq4Za5esD7awj5SIIV5TIpHjT5kMajSuUVlvqcCakvi9bu/aXWFnuXh9lZzrY
Wb+YBJCSQQG4/lprLFS7mbo6RPtA/CWMSLkn9q5OaqXkRznJ7YyglSEnyHygUYBu24yl5Rj2LlkV
JgqOC6bTaz5gyOJg3W4PHJg9qWpOdE2Ffdu0U+tFTSkilGEbj3BEtQENUNsIhanFQa9ERxKJe5Mi
86HiR95HLL/Z7nPWNXlFphcq9eQFgIbiS5EfOiLvTIrEVaobGZwsbumbpcvWMrHqcLRzxCBWI8hy
864fyswXaCsdLOHOnPjIiPthJCkj4E34C8cR2rel12E3q+tHY6iXi/DUt8JqZYJlSLQrkSAbYmuM
aUaoJGmtVocYV5rvRKHNX4xaPdLAvt3gjEJFQKocE5yom5e7WCoESwYTqsGKbzsMKMr0iP6Gc2kc
sqj5CL+/oXJCNBkBoJEJwRuWy/rbS5apVpvnilqHE9oIvgr+jz79eKTRs/dx2N0gInSALPY2FFEo
ZFvFXEDTEEIL9GYdIBwoR423vQ2H2wJgW8JkD5DS9Vy8ueYWaLwqFHnr/p0svXYeF88+596UB53T
RgcB1t6sXnhpvBrU57dY1GLUyrzV1yoc8Sq6uI6SBCWWO29+m/Cjo3pArCodIl/C2N++0Dw2eEeI
ogprsEXnqi/A7du1czDKzpajIQRhAuwAj7G32XJ48MWdhpdTmIgJPVqzKs8rywbgdHizOA57jsRR
auOAfqSasLlTm2JISyXjlaBCO/hu5gJSNv6iV/u9S4pfZTE9JmP1R714j03aHbSFd76ZfDpA7DK4
JGRe7xHRRYWguFCH3hgvQaZNDYjT6miKe6tJJQw2MskxUiebC1bnWuwjs2aUugcQPHDBoo3+MXW7
o2vvNnSi+I8bC/nSiyD6ZiQMp20FMkQdAkNPLlE7Wj6O72MYFX32ZKyxHtTgO+6Afcaf2sI8MgTb
W056+nQ7IGlC0ZZ//tvmhNLrNO2Y1hjce0vQKbp1oRn6VuVMuWEooEk1S3pUN3BcAo1StSZYSslg
9c/ZqgDyTrFEIpPJjdKvcvWtDtgvI1Jihi4J7Ys06npeuVZWCgJ9VVj0S/tIfkj2F9fm+05D09hH
tU73ARi0RzZLN10yOS5atcTcbBuSp832tOa4r5Qo4QqbcXaOxlT5M0b48sHtdPMHKtOpP46J8Tyk
VfegEyl+GUH5vDlIpaDzAgchWKT/KK/Z375papZCG1WvDLXBUx6yOSvemyo1794a4I9m+vQeRMBb
MQZMHIyefB0QVuL63twJEN6HTqDsFHYgx+6wgPBweYuHg8hxZ7taxPiSnARXn/doMzVua9cq9TJU
sTD6uCYNshVUFs6vx6fbvFTOhY+IEISUXwUYcD0Khk/VWBWiDKN2SD/Ua6N/gK+K1FA/JCf8mYSf
tYni1+0Yn14feefekQJHEnptkBdvsaJDOeqZ0bVlWDYoWqokSn5uIKq86uqRvNgN1u9lliROnH74
JgRD17Pk3wIeEk0ZKrb9Q2uqd5YyvB9S75QV3bM+THe2KD0iCve+XdpTjlxOa8R3XVP/9fqcd74p
ZWliZgqRFAS35W+9auNq4NEKx7HjBiyr0h/yfD3YOTsrCweYbF9mUsCfN/dsbqH4ihZkESrC7u4Q
dO/vKjH9pSB8fPANd6IYFpSsQ+KcKYJv1nVYCqXKK0DMc6Wlfu+M7gkUi7+k6PhWb26J8xUlkY7N
SoBBHLMJ0o1o1sahcdCi6xoEltuq+2pOYj0wEZXX1ibKlEkUxBUeXalcfr1XSicWqaHleWh5+fxP
Muv9GQ/Tzq/nzHso2kl7yKZYO+KC3pj/yckxM7SH0EMgMNzcZMnqZVUCbyMEkoqtujLmRVjC2Llz
CnsIsywW56hc9I+rVmooOK60nHFVvYjepFdruUUQN6uBr1XrHEQhN703fhmvGT1fmXnLVsf1giwK
Mp0gXfOwNurJz5TI8fOkQtXb9N65ZvYURWl60dX4g5OU77JKPJWtq/uZNf988+EB80GdkACTwHmL
ucq6ysQpAH6aYg/aw9h7LerU43RwIe4cUZln2rT22AM8p9ezpdQ4j1alZKHZih5EtN09RIP14/Wp
7JxQCI3yU0tNM9Bq14P0VeE25mJnYQTa7jQnyRp4PRyp0RsPRto5obR02Mh0KTk8W9C1MQO/XbMl
C+15zYM45YrrnZivR/C//rXGuKu/PrWb2jzbBboU9ovSZgeW2s3cRI7AGaw3d0WU2jJm1OrKWEn/
QIvdChtvLk7KnHanvnA9f16W5LFb6ixY7bQ82Ll7nxLVHMkntmRPa3OSZbA0a1GZhZo6dee1LpVA
AVz5RiEJOV+pOg36lcY7WJ3rb+k6SVwktZrBvK3jy1hie+aBqDktZqUeXE23E3op4FI5kM65nMnr
odQlMYUTlWUIB0u5N6P5ey9M9f71D/iiQ3B9ATKKA8ueh5nm9nZCVRsZ3lglZdhUKHwEYmnS9qNJ
LLec4ZlFfVCJeojOeTK7sS+mpm99nlT9g0TUg5GNxPqd8m8xBT3IcZ2aEA2xU2LO3Ue1z/uZy6Nu
vlu1E//M0b6FhauU0fC42v24nDzCVTsogdv/RFcx/SzKbkags1zOk6p3H/JMdBg041mNPUbRVWUo
nGWN4UchaHyncAN+UYde1GFvLV3AwLjgRZrxT2sAOEGRwCjPjd2q31JEN/9VFlNdTs4gZiNwO0/9
nrTKop2HYozuTMVa27Pe1OXqT7kDelNHF9A38YBNDy6cnTia9Sb14iqQUNxtoXVR2ywbdAOGeNas
f02dZ39tMwu3XQ3HnqZMtPdaaboXIIr6g1NhEaK5+VsbskSy/AbqhkD3qK1scwhS0EJH6JYnx17j
y6xPUm8fbeDBdI7Slb1NLDcWDS0GRFP8ehOPAvOn3kP1QG9tJBYXTIxINN6e7HkU6umbI24ACWxr
k+A1hlW1XleESR4Zd1YppqcCat3B2d+bC/EktFqpyEST/nouZpyzpKuAxNXUnzGiicMoKpWDjsPt
Y4FwzG+DbBYs0Zc0yRcGydOMNmfm5mGT2klA7/yI5LQ7FImk1PMkRd8+flW8jrXTTUU4xWoPQQyf
wwjAqj/Oy3Awq9uHiVmB1nmp6dKk2FybK2idRbULPhDubw99M+jwaetSDQrs4BK/qOYj0sttYMeI
vOkUdGRKtQ0fs6hLvS5jRKvtjfcOVf/AWoRz6nBYDqQ4y2XKjLfXqhiU+qvkPQF32YZ1eZ5Ry/SS
IrSnVDxMtZHSj00bHuHlqGGzsxkhmLDhyefoEG8L8+4sprWqvDxc0lK8L0rd/pa3jvL2KixdaNkE
k0Y1kMY2j5DTl+ADO4NhLF086X3dfx2quDx4hXY+FieKKILcAurkFo7UY6quqlBJwqwu4iBpWu2+
TVVtDqBVa+/FlNqnqXPcA8je7qh4DUuYCMD+bewPK3K0l3bJwxh22qU18UnThjl7sqNcvdSxmX2x
V88KX39w974bc6QBJL2doRheXyLIhuqyMJWHQ6NNd6k3RH7rpG8VKOOG12hDUTQFFsKjvrlFWEpT
6+shD8Xaxu/mJipKv7am+uBGlMd2EzxcDSMn+1tBZhkS25wR3wutwc3ubeJcx5+H8ge6MvkFuzA7
LDLshoOlTNwHY4iOjE13viB627SBAeaR/26xXz3uP1HSRlm4VubwNCHyFcxmjOnchMvj1JvdvVKW
8ZfXv+BOikQXkdopFSHUxAjor2ed9kuZNW2LloU1pe2Zh8Z7SpvOuSRRb/wSrtv9mDrVwTkexqCu
ZvNdoih6aMNyfK+WeXSwo3aucZqAgGPw9SI63SL/S+5OfVaaLExc5NrhXBbnCv3WU5sYycE53dm8
aBJKZRM2LxDdzW1QutGiFzNJGVHF4GfIH5+rbDyKkfYm5Mj6lElAKgGE1+trpmqnYq9OvpQnMLrX
tblUauYikS/eKgrEOaG1xEkh/iV52aZmTq1GWmsxVNJ6/8S2Wz2oaXJE+NrbpQAjIBTzBoLV2hzG
cU4gvbh6FhpulAIbb+dzUy3xOzNZlCCJbfseyOdRZrb3qaSVCUER86IZdL2IWVTWIxa8GeICkfA1
Vxef5qlu/3z9LOy867QDeWRfiqTeNulC2iwydQzgQ8dKxYcc85LnKovQNxkrTHCHyLAObpy9aeEC
jQQG8R51zM0OzJa2Gaa4o3Ci1W5oKWZ/URb1SJlwL0onk0TcjKUDjbutPhSKWk5mPmWhV0ziQU3E
fC9KDZuKZsyf4xjKNoFMcQ+iPP3W96t1iZNy/X/Cu1e6u7+rt+6cA5YWjTUUsiiDWJt902cYaLpr
zD3jruYXT0F7vFURruii6YhOsbOsHDaLhg2TlnZj17tlFKOY3XJJw6pWq29earI7e686vb5b9kYh
GqN5hvU1akCbty/TBRjuJUcsRtH+aUuAmQbGD2+/DkHrMAebvY9MnfwRv71JVJapc1RJGs55rASU
9aag0uzFL3WkoF+fz94HAg0OEl2i8G/4NOUqKkS9nSTUEuVrG8/RKRX6s4LbXfAfBmLbM4SUxr+p
aHtGMy0OwjS1Y8dBvfQYhs9p4mvRm3kh3IhQd15Kb/TDb/RY8O3REVbQ0cAxW+p/eL9eTCV2z69P
aCdwQHyKciteU56Er24+UmdNpQ7kL6QPiGwE7IkovTgYjvRnvul8FovtLEEEAGb1RQHJg2RcsQ44
RDeXF7kPlQ/Z2ZGc2G1uKiGkQ9xzvhDRrD+kU9YHE+Bdn0jROeEvHB1U6m+2vxwPsL0srUoO1uZK
xkm1Q/KqysLJcRDnV8Xou+YQH+z/nVHoBzAUOCdZZd7sf9NGVZeEOw01T/xolXE6qVoX+a9/vxeG
31XkR5hKzY+8gDoj6CPZafrtlKlzRwk5bdNQoZbQ0APowYQoyN0VSW98clMvf7IFro+62Smhk2lj
6pedXr53dGQG4x4H58DTJpxK+rj3ixbV184Q83kGTIgzjaKcujSxgqQdVyVwjHZ5VjDYOwjkbo6v
nAOeALRoyNfoS13PoURZstMHVspEEL0/tW1lEiW7dpH6MwHt6WDJbppv2DoTMrHpyadkvHY9nJma
eRYrAmUWXUfjIV7a7OxGlEgfVGon0UPvSNBt0c1QC6K5/dmtS/zk1aJGuUZ6cLqR5j5A2q5+Jrah
hPWiz6Xfx1b9Pq2c6SnJzfg8jlH6vl6FA6p1rPwJ8cCgMlbzfhgyN6wmtbsrhWnct5HyDVT1EZ/+
du8xRaQdoFNCveKWv55iqqmVBjICMae6sJ6WvM/83GzSg3P0wjq63nworRF3gAgHWwtn8noYG5cK
rcjGJIz01PPHVb+ojf4paQeA796XftQfTSd6Romv8M3SvJAV33smnqdR1QVJtTzP1fQ5muhsCFWo
fie6S1uMhr8g11Mb80Hp43ZNZEVKclMIMAEebk4K7G9PMWk2XsxqWia/qs0SS79xVA721+1txjgy
AQBAArtzG7LEOZIZCBi4eGquxh+YwVXfa8r+Jb36ovy0UsU9GHBvYpLWQXMTNBh/XX+FvHfmbuRp
uETepNx7GXmXMSfFWwM+cHMS7SC5dbJ7vNlSlpfCSqTZAcWhE/c4oaQnqbT3X+YCVoQAXVYDtpxw
26iHtSmZSzYsyftYbYXflHl6kD7dXjgEWeCJZdpIxL0lJiauXk+5gBkytE17stvEn9z63wqAysF0
dvaCjOYA6CFyRrlyc0AGIx7qpHftSxXHy6NoC1JwwyH3mCzxZ7vYR+d+fzzeGok/BAG+edlS0xrK
lijrUsLu+UeMCG3isbX4A8KbZ1Fr1sHNvbP1JBEPQCrvNhz0zZla82rQ0PWyL64+6I9RYmVnakbz
5fUbe/dzEQqBE4W8hnT49QaHvO8hXyZnZYAeSsCk3PXGMqMRZB8R6vcWkLeIi1Mi3YArXQ9lLC7S
g8YKxYXq78O6tsaHaabfsb6zuqw52Ia3qyflA5EBorPOJboVtxpSq66NKDUunb7YftJ1fCihGAch
3u3qyTYcLVWKoTx2+uYb1fiEzQyjX9zW+77auRbgB+xdOignB3W8vfkAgDCJjkkKQclfL96A5yU3
ApZLnacUAOUtDLvjInrzRcR8AL/Sk+Yz8bxdj7IYsSri2NBpQ2eZn+aj9qfSa+Pnt+45YEC0Z0Ct
UQyFB3o9iocEZVJHAvuoBflDtGjSS9ZY6h+9bkUHQ+0sG2+nJNmCP8CpcrPnVhMx5NqddeLu9r6f
TOtxLJ0jIcDdQfg4gPylV/t2r81tpCJRzCB2US1U+x33IRXKUZfptiQnow52NKGHhFVsq6rVVKDx
WpYazndV97lLhgKhFUwWk4945kzZsxaJvvdztcE51YmqRvUbuNXxfb32K0JTK7Kf59W28KN6/XPe
Tp8o6AUeCKBT8g+uP6cal4NI4VZczNjO/y0AXdL/V9uDTvHt7UHZXKWSLemvtP03kaVXLmVfWJXK
ItNfc90Fmfm4eDclbRNYZdEdnOzd4aBz0plG2wpY4GZSGXau4FbUCwdmva8aU7+kNtpM8VQm/oxD
08E9fLOIkoNDACBb71JsRN40v+UaU5SanVmZ1sWcbM8H0l+d1RVn09c/1c2sGAWYKK8yqRlsw80t
grEeAnQjLnr9kv40p8EJun4xkQ8YfiiKVR7knntzokhBKmAbsuyyOXxzk2Z926nWZW7MIkCFvjnH
nlEc3PR7cwJ3RtAJdJoChfwVv61cC1MxbRTTvHiJHYezRxfAnFZx3zcOsFEzOZLhvBGffyHe4mfI
WXwRldjsxHSkbTOil3rJ2ohOYrNOQ4R/SF90OFGawAFMs2kSStM6+u79WuiW33ax+IIZh5WdkJ6r
m8CYdH0M3EQM2rmoNcXg4WjrAQvAAVB2IZrlqMklr+6rfILWAYkLWHaqwTTnNxt6zIikMq01L11c
zH9VgC7OS6XYJ6OByoZukvtuBjZwkELf3lkvo6IyTAVEkkk3D8o4u6vqxOQn8ZoUT/UyeY8eYh+P
buFOd0mLfYSf27U4WXGjVKyB7V4oBNZPZp1F35FHGO9ePwA7W5LCBng0iNNSzHlzzGJ0HrBthqjv
VYn5tKAi5KvF0r/1GWXWCIYickJdVdqkXG9JymWDmikD6hiDubwzRWNTxXL0tx8vIBa8B5pU4qaK
uxnF0FPEP3LzsmDCEVgTCtijyQ57fcX29g0qCoAUSe0hR21WTK/U3DGEa1wwdqijoHSL+YQlO9Cu
DtvXO1Ii856K3ptbv7L0Db+czoUDTWpLMJ9zZ9EKg/hNoZHoA0aAsDt43cES7kwOH3jKYpIoIC/e
6yUUlTmq7ajqF1Mqe3sa45wRW9OwsOU991MuRR9kwvDl9TWV1+zmLKJ+wA4BlUREvRX+s5fCRG9z
IWDQ5tgfl7n4nInZOWvN4lLSikZ87iL1Y+Quv14fWH6s24FlswT2h1TlvJ5vqznolnP3EBWP/XmY
yvEpR5v+fhlt7eCkvRQotmOhDSAzGO4c1Cuux8q7MW3GcdEuVarCs+6SpghQYOuZ9dwo+Smi5PYj
wSTzBGLbPdOkHs925mRmgBfqcEZSrnvgyXCCbKDo02em9tgZbfdQxAneL86A3K9C18wb6/Sx5ZT4
yaKXuEtrTX9Qmd65NGi8gtLl4qCDv6WdeSh0qXwf7eJZnX2nzHkWRDRODg7a7ijIiOiMIMkkm/Xq
S1OlijJoF8XuPnR95DwPUaYd7Dz5P9l8FJ5Ief0zAm/BJgCoewqaszpql1RZuXXT6bvXlDqSY9P9
0pOrv77ddqdETOjQFaQasAWHV6mRjFHfaJcBIxRfHQznPl8xqHp9lBebuO2kKLHzInMXUs/fTKrC
G6gr5ka9qJVVWQEM6e4rxmKUBamGuN+VvEy+1ImepcFsoOVGPXEW/aWYKFT6cTaqUCNdrf/VGnPU
+B2yn/8aTr9+E1E35f7s5ql5hhLRpYHSmVYRdOCs0xAxPx6vAvfKBsFtz/5mlY3n4WS5oGvG3yDf
1oaGL25jRHh1pplZ/VOKyP3p0dn7VyMH/jyZrvhzHhS8Ua3FML9i3ZDPPixv6y8z7qEQQIMZNF+F
tQe6VXeBsBVmrM5BidTtJzefVDfA0oT2CPzO+o8iFfnXuGvnODDMUp+CSa3XLtAad64kaaYYfH74
Yp3/x60dJ3H7SrtMUZHZvh0DEvbV2q2+H3yam+0GlpQLlqITjy3s6us7wHOLZgX8pF5IzZyzPheN
j7Fog0HUfKTidMuIIJOkVgpqX6oNY79xPZZqjV3er+16SUiG2oC8b70nba94e8sy7e7nLpsU1AKT
bDwVY2x/wXyk+a7XonzEkj4ag6UQVEnNvKp/vHkVpMgTDRikjtiom/05z22T1VCXwGu2euBBijzR
QNR8vWmPCvC3FzxvtTQCkda88pa/XgTuvtjrrGS9dJEmzqjlmhdFdQWYwelowW/fToaSCTwvmQQk
b8LgUR2Uwa2tBenNiLxTa6Pmo7aaC5hSM1aep9zChideDHSsXl/O21uFyoRK35qGJLW4bdxjDVaR
ROa8XBbhrQ95Hf3yLKEeRAbsmtu9y6MlY1ZJzQBAcb2UzYrL6qx5/SWqRe7dtd6wKOfS1Nb8bETL
/I9pteCH1To2at8ePPvLlLqZyjoIG/Rt20fRKannQjtNVpnpPsK3iumng9GmvqYJLTnPXmPpZx7/
2Twn1tx+nr21TgIRpXMGRhldhjusA6lZtaU3t5e46OGjW+gQn6siWoy7VSRNHsw95VafCx9FFDwD
sjhIIwpfT01ZYoSyrIWTBaWlx3+3y+QqQeNOiXvyqsZ9BwwtNu/suAVN6nS15ze50D+r49jG/iRK
hSgkyuLpPNldmZ+juEw/2qCISzousTsEL8Lup2hUYznpTuDlSxoh+5xaVJwMbbEbX4/08u90GaI/
wOoXHyc3tn+20aj8ASoN8+VWabQ/nFbT/hqN0VX8uXOLETunmhy77WvLBhisi/dmoekghq3Z+1CN
XR35Xu5kVrAstTNf+qQtEDN2lLV+V6IURF91rSGzTKkyxnTdXBKytnG99In8q1Qv66QNz9Suezgf
a6L+2U5ukQZ5Y0w5shdrWfprapWRnxpIbYSt3SQlLC49yk70A7VPpuhS4ywKvW/uyqQbvxhWYnyj
GTog0CFR32lnT0+2oiQF/uecmj+jtOkfMTPX13NreiKRxLDaCIe6qarAVXP7lLlz6fqmFZu/PCyv
LQRwrAVsmZnEBi5hi/ZhElyxfp4K9QteLGZ3IQaJvTNbpftY1MqEd3ysYZ+krfpAXcROvMF3lky5
61s6kD6ijkrELb8uX/M+b1k0V+GcJqOy4KbV9ORjk9dwhtOUdpIXGeMPF5P478poD4hjlE76sPJf
f5/iduHLdC5Bm1jz/h0VktW4NP1kfJ4mrxiJwdRk4NTHwgtsfdZtjLbG5Fdl1OY73RLpM71DlByU
wk2fC8LRT27cFsSFnlNNp6F1qdqrmdb86FaBj9HoFIKpKT1+z1x2Amnx0Zge6iS3vufAAmhuUfxj
ZqW3muc4i5dfTZdbf+hish2k1XWNLtRgL+IkHCL9ANNUqo5Y4CRcUrU7rnfgbPoyiIZYfZ5sBZ66
TcuetwOH8HMNpf2+dN0Z5EuWNr/02or+Qe2n/Vq5MAz9nqzoY0/B2wh0j1QSQL/Wve/tD84Uv2vT
Jvosmlb5RcLU50E7jX0VILzq/CsgDnzNslHXws4rzOWiT0ZZPha2yWKLNOt+wE6yKozqEje56GOS
p37nTtlTBcI2Cxxzcb81bTv9m1Jh+cjiRNAF2ENzoKJ9+m/tJaMTQDJXcAjHPfMb2vPj52URahPW
CCbzb/8Pe+e1Wze2petXKdR1080cgN77guRaS9mSgxxuCFmWSU5mcnIyPP35qCpXS0t1SseXB9gN
bKANlbQCZxjjH3/wAiVjqzKsJhpxck5CksXFB+DDvIx05ltGWCOs/zYEYB27hZxKJx6XhAVSlE7y
mV/L4XWNkxsW6SSyKHc6bwfxz6UkdzTvndQWXOMcUfihZQzyurRaDLpI1vRYlUO2mbfnAY9gqL2s
DS3oqOfBZCbdaYIdudqzo4K3bmr7pITNC7Nx22j6NBzIuO/YlkvphUBj0wdKobUPeYKToH4yrHO/
cZd3ViX0aBIWwtxJX+yzbg0M1qyR+dPZYE4tylZaIBlhrEpcPB9wIizOc4dzzXHzm8SVcx0XdekQ
qKJ0+32SJdWNm3WDyyNsSK13XWmcOID+103govzxGJRQXmFd0+0Gm6wBLZA1BLgxv1gxQf3Q2aax
7l2vdbqzmri5DqaOhi6knzhKo1wV2cUW38LasCd33jfsNrVfZ9nUBzWKtgbMqv36pGh7BW0kr+B8
zs3wuQTFH6KMqeLBT1KbA7et8XOvhsm58MceSXZpdsaVDsvJjaZKjJdGN+DpVRF8eCDKklO0JlEv
PyMTOZUEjWSTcXBcxZnZoRT50BeivM9MbUoPTu7P6V4qUeeHEvMq+iDqWuuQO1NAjdpmHE0izduv
vMAMbJlRniA/DYz3JGAUTKR7jUqAwHoiimdbW4oIP3bz01qRF3roR+XpJwS8mlno8BQLHkyOxmYO
qtkJrTHxmxBto/xc+bmOVYHQEcfUnr1+JqKalLO1kuaNbxblqTUy8A/zqWvm0LJQ4O+El+bDScJh
rMdmOnoajmqN9z7FAdwNA+6sy55N5515XqvpeITbZRmaoi4fynzsMerCJegLE+/+vMG/NYFrZfTA
mK1HHb6s7XKdBKumiIOpK87wPnHm0BMC6bTQ7LqLBjypT8s5ccKGbuAwdp4eram8QHY0XCuePncR
tZwITQK/hr3TtoqvAMcHcr/SLaOSofB4bedzKkLYXumXwdGqMXJ6BQGekZQ400en/d4AsdHAOaMj
QmHrVNjUwVobl6KmCk6WpTPCtHWbPF4WT7sYK+w9AVWc7ItlS/dyXbopP3BQWnPcaib3WWYILfQC
QUjiWNkd52Un5mtnFMOXqknKJrIaL184S50CsdRktEm8wtMowmaaHBWzYcpgl1ZK3q2MHw5YSi/+
2ZTlxUnXc3XEwqNIvSucwl13eTGlxmlWa9lXT1d2G7eTMsaIwVR+0rhi3Mk5b/ZD3qK9sq2iM6J6
aasLvktBH5Y3QxPlq5a2kYlX3dVaIjf9Zi8zAOtYSPdD2zvWQxa4KFzdoZz0XSl9POFrPuwYCoPr
OtT9nuNBNu7wtuj77kF2XHQHzARhbFlDstDccewOD+k0+txKOrhsnejLJ8Oaqwe1GibVQdcv9odC
adO97L9n5d4Q1fqdIGb/y1yuNRVdC/o7JxJ2hgmNwA815bldzHNzGH8SDHnTjb68l2OpPjV4Wpdh
h2b3Np899Z3+hPKudY12ChdzoLyzcQks32/lyU02Llp2UGWGBWRA+pUKYfSjx+gdOU4RJhhzFq3z
isZGD3L1oe9N71PrO/Jz4efDeIXEv75H+Vu4kT8YXh9WidZfefOQ/3BkbX42Lbvto9ROkh8cbFzN
g2kDu5CiWqUhf6d+N9q18bHQK++96hYdIkyl4cjO5L/s4jmnBIvZjWVwShXlzruiMeZTd2U5waLd
Vk+BTAC3kQzFqJ9K74b0rKIM56zNUE9iknWjN6WVxpMm6y9tUjgPBXo8imihgo+aY2YWKn6nehiS
QHtb90t9KSZj3uXKKJZdbfTVFl6Qj3dV1XT3SyeRZFVJ0q4fJhRpLIl8zt43U0DR7qWF4RFYiFAw
VAmGgnyGYkEQXDfFR76wQp0pnFFus0bLSwQNjdZerV1vaLHSAShjj/O+DcGtuJBEkTveoTUMcEt8
FVInLlNp5jQqQyXe6pO7NB+HnEMjGnrLXuNi1qE6chLIG4zE+zaqA2+RYcVSvar7Xr9Bku6SLKFP
HG9UXvUStiChVWhkZKSG/iiCJSwCjP9ChnBOemIGxLoR9zb3echAtx13hfTTWwJjg+8NMyZYc96c
raGE+/a+6FxScKSra18rEkhWKukyezeZ3KJhnoNEzb2drKGZwZIJ5yZtmlBLeJxsxzqtzxxpzBk5
Ecq6qjDINQ+DO+Y/ZlmPdNZmkcSBmCsPide89R7CMmRESkQ7Rj2emtrZRP5UjimDn30QXqlszr9F
m29J8F3USeCvctlVdIHEIepux0CajFGumcDUHBBMd2z3brLm9UkHn//C7KVc4sISwMVrGRT7JDeb
ASM5y/mxpSxTik6175w2YzN/h2jptWeVbaV9OGheAjRjplVUIDP4bFkNO6mQHhdJ04/z8NYks7c6
SfuxDKJ+cvIiNuZ1vq0tOd4lUBDTqBhVNkTmJNu7PMj7NIKh6N3XYiX2dKzr1Q39kucX5cRYO6Gt
yf6T1BmOQZWq/LuyGbHbQ0sK3lRVTnqB7Xqn7XTpGmJnDW1GsBs3sxXO0MLTuHSFnsbamiq+njXf
/PnSYq0OyqxQLJieEjm5JFh5HFyvxI5ickdQ11Q01nSFb0Q9XavBcz9qHtYxkTFJTm1dz70TJa1x
CPXEB7XCOxbDOvQhC3xRcLDISVWnn3RDaZlfSsJCxittGFo/wqaovsyWtGtOg2LJrirqBDcci9qu
Q/pQ+QXbHXndG0SQh/PaOCIKNIrRiJ2NXG11zDGJatqMhoKFQXLod4ugahdl8R7HpdIKR1UHhGIO
4zCFLkbLNTOIYJgOksftH/KApIvITzOVnZu1FSznVEYkKXit4Z+WXavDRqvxVI1K4fXvS6MYf9QF
J2I8FUv3bmJCdFONBTW/SGkPz0UylJwdqAqI6GobmV1ordbPob/0rSIfsipwxc5ndtycTU0f4r5j
3yEFH7K4cJ32ep7JGDnRKAMORcEEcdcoPfm6FHzTcU9pV0S+7PSbduwoGq1Jb8ROjUrrt6/GG2/A
n5sglsUoh9Bfg84KRW3xxUnLTFvqSb0ZqWFmFhIYD2NwyG+OcV7kHDxnmeplQwWStp88TZf5aYFw
54uv4zIQr2var3EV1ARyl9OCzyEVlDzIEfQT4+CEcE25ePNDhVfB2aAcmle1kpkVog3DfEdvuyrh
uPIrFSJtTy8HNJvXfta6N6bmc2QbXVrpu8XvEjNULtUzMKooPICSPAt4rbFooyDzAxCBddLvfdVj
r2a2s/zeCeZOJyjEkn0zr0ESu/VQ34+D1evxf1mZalriw6Z9sTXETWFSPHbarDvRf7UuLXtXMYgH
nvco2eVkffBakKfUwVQtwkmWeC3sFIIsBIRObZ6bVb7nPQev+Ve+BN0w7IQTivU/rlqIYJ4jRS55
0so3SwCplCEuJwd3gdv4AyQx5zVvq5fgF7NFtMZAe0iUXgz9RpgmkyHaZZ83irt5tIO32ZSV338V
YgPvYpTuw64GTD2eixm5Whprqed9r+xL/DRd6osBxPiXkTzPg1CH37GLKh+I9PkXJ5ZRU62hT3sd
TSkMYKRPtb68ZrX/cuZBYDHBimjomJeyhZ6/CrfIkKWYwZMINYrLSmTVdV8F5ZmRONa+a3zrFZOG
vxl6b4x/CLGbgQIma0fI6Jp31uo46bSfbJL+HE6mqlfc19Z8q2GAEvp1Z0cdRs6hs9KOVOJGuPQF
/a+mIDqIh6xNv2dt0ysofs8/eC8VNUpqSgyIxHQyteQ21Tgd/PJD5FVwzIGrzCc2js0VChNhTWpN
co9QE1117w0UPCTI/POKfLHHcMxkaAUXX99YDMfkVZC+Mm9Shdd4MqlLURIjA77sHGgQyuifX+rF
FsOTEUYps6FH25Tjl5KzbNNVldW+k94Q9VmdXw9zPr2yxTbQ//nQCkUNZCmc8MCYMUl4/nB483Y1
8Fx4OCVzHUXx6or7OVEgiNoXFGfwu18jlb/4EvH20v1NLYdqCEj4aL+VI3mPUnd4VLUoIqMSWuzB
h4vw6f9laR5aA9YFxRVbgBLtaA+Y6+CsiSOXvU1aTZjTfB1WLLpfWRUvHtXjqyD1QKDBQPs4o6kU
VT2NdscMotXWHR3BGq5G88u+Xtur8L8tXJ2z95jHlFbe5BmyXhilzG7ogMvtc0nG4zpof3o///cz
Pdzw7//h3/dNu/Sk88qjf/77Mr8nca/5If9n+7W//rPnv/Tvt+qhl2P/8NvlXTv8th/r73cyb+rj
33n2J3ilP99JfCfvnv1jR06vXG7Gh35594AqSD6+XPrQbP/l/+sPf3t4/CsflvbhX7/fo3+U219L
eVu///mj0+//+n3Thv730z//58+u7ip+LW6qvM7v745/4+FukP/6XXONN4DzG0sOsSBnzkYrmB5+
/giXKUzzNveuzb+L865uaNX/9bvhvGEsjDkHnBwocHhD/v7b0Ix//mgjgKAlZ2S4+VIGv/98b9d/
7Nc/ng9fxZ//fipnfJw1P93WCL1wkQagYCSG0PDYlZTLTGQyN7rYlNuwQfiotUvb1MJEQ1QcVaPF
ANprsUcNbRwOgxCvnSF2jMSNu6Ly2nCSuv9Q1OLMVovWgYy310Y9m4dxcF3S64CnAaI1Agiw5Jnb
0Jk9MBUzAIxlJzNocLWlizJYORe9P40XwlfLp5b8dnOX2aq6dUfD/Fh31XggTW09C7p8Pk/mtunC
vu0ZcXckE6NQWq9aQ3bj/vFJ/md1P13dHLqvr+76t3cP7fitzO+frXN+9+c6999AuGehssI5fZCH
/LXOPfMNGwC9LpP1zQh52wI/13nwZlODwjnDNAMeyVa4/Vzn3huIb+ZGY7E3UitSll9Y5+yao/sL
Dwf2E5YEVDkQ7Y8JWq1WmmKxymnHPNb3zgWY87JvJKZc+6IoxQeTGd20wwYHBHlNBqH2A5ydLhyH
rjwfDL0xY0sr0uZscMqF/zDQ1WE0wL2jfMzyu3U0GX6tZWN9Z6xGCFkB06IK29YeP9aCqyDyJugx
oSlTTQAD5X19yky4ceOSDfExr42GWQauTfSv0pJLmNe+XWDoJzqCGLwFDBUhpl9c1mU1pGGvpoAt
NXqJiKBqLOlhaISnwbQorKvClM6t4QrZRqQ3YktvVDNuw/06eO0uaTz1EIyOBwar1fOHnk66Oil8
fwNUbddWV11WYTWZqKHtIi3IcGUKguT75o03hqjyTDtWAAfvYTOX7mVtDG0QFTR6l1OggvGMAFVz
CZd28MGE+rmquApWE6nQxEmDDRlGDZEBwNTvpeHn1RWnsZziAYPd95UAZT4x9HLcEB8FrZjx6bVy
sHCPJyKI74wZr8PQc/ntCPbxPOzwesS/ynITzYwmPa+nuJnlmH3NZK2/BfjR2zBf/YZBA6WtuqKV
tKfDkE/9p6FyFKPWANWK2mk5goiTrm2LD6BRhR2pPKgurDxTc8h4u7pMPKXfTZ4v3hLW4X3DD90e
woQmj+OStO45NFIIX0jIFvG2tAN523ZB4UdW6+t5WM/oT+Ms0axvqzenSzjMYv2YwgKYmG0lM/No
F/bZvkNmwGhCW7U8WpoBRkzf4n5NqG/neDfCA8YLiSdVzmHVms46s+0sMwEGpkRFDSpXUrkcY3iH
2YTX7fFVTC5bR0kzBhX1HjZqS3kFWmu+k4qw+gthK9M9aUfLLOLVXn0it+ekqGK/mksc3hP0sOcN
/kHTaa2BNEfKXMwJFCcZZDzIuU2jUqZY6AgD39LIUF1g7zFKzbR4rJyyiNvCKpOD1vn2pe1WQkap
HKD39CQCWofZYK66L/IFJmjWDOO7wcg8sILEm+6NappV6GpYa4TMPjJ1UUuGmDDccQbNQBPmKGCY
0oae2ftOpBVqPR3tYcBCyJ103IRcSxmxNGqMHRjwdEHs90XzHle0hMFaraVBhMGjgUC2hO34ZXS0
xGfsi20/t1OhfZIDxtLh4MzabZ+raYrzynNu/WnSPwXwDJKQvr72eOJb9gugfL8zcka7lj9390HT
4exnC50Lrxb5wrypV9+8ulDX2jzPOLOrxWLujS7iB3gvfvpLAdELo6dt/CSrhyWB43uY3XWZozUv
EiNUgY9/Xk6gDodoX0VlOTtFVGTpcC9hVMloKlf/ok3h6YSN6Ng2XpbPH7KxcK5smB/g8HXQGTGs
t2rv4eoDVp0uHtO/pk1Pq5JPGxtSIhgeMV6s4qYttC6m1m6b2HT6AEqrIcFDKg5qwprsnrwflJtM
OAOyxJYdgLl3yQDPaCPNc5g7BjMTjKhW+TxD46om69xMHaxPKl2/r8xkvKt7m1mKM5GriNi6tO1w
cdfROMwIJD/aQtQgk+TcvHdYhC2S5SxnSpc64yfdBU8PU4m5Dqy2ZcaqCtuENs4VSzec7Azeim9P
YKQ5j8CApZ2m39Iksy91WThTqI+mpXF2FkEVpbOrd6HfaFgG2orwsL0/WoV4hev38taxYDvjwUHE
O85Xx7YpLqK/dXUkzqFra+wSMwlCcP7XgjQexSRPqzhsXzZ5Ka2LB6XMPbb8MHs9G4e5h0GFF5Zk
gtlrbqRLNsM4ruIyE3oPvUEkX6cic86NFUJAbKOu/KNeetYMPK0mj/s1l0+JtAatJq7b4CNHTVQ2
WN3UuVa3c5vKOAPpV1+cVgwfu7y2KSz+KkP+pnDdKOnPPzFutxCukRYhzYK9/rwdreskMIYyb1Ej
jHkVKXt2hl1hTDzlQLa+cdF3JfTGrDJhiYJC6WM0iCb/07z5PxXikwpxc/f/69Fs7dWz/ufQP9R3
35+1P9sv/CwLjTfYihB1DcORCg/6+F9lIZ0RMxgAEqoxD7rlJhj9WRaab3D/snGB2B4y9R+d0c+y
0HgDr5k81y39h9sKGtwvlIXHCxbQC7UDSNuGf6HT2n7+RIuzkIlVt14nYktoIhrszt1phhpOnFl6
8ZNv5W8W7KO28umK3V6Lt2v+YVDFJ37+WgYkMWPGZz/unEC7LEHRwySx3TgYlq9msU1jijLbbbI8
srzb6xL0l1xPBrr+wnUI20pEZHsepnFlcsC4YiPRDkC42niYqmZfqUZw5/YBY1fG6bVfDCH5VkTD
lIxi3azl5gialfpRWjf//NGOoSE+GWAGUCWimS0m8Ug+4pE+GhQJL79qRrmXdACRMQ/NjtujCy2k
TmE5Bm64Uhe8cuAcH69/vDKo5bbE6Ie3nz95fhTviCxw78COuU53+JcwOtDt5RXU5tHq7ujRoYPF
mp1+hC7+WIbAzNXIxyDI48kRqo97R293xZiNsR4gTOKKt/rYFH5Sko6TJvfw4NMvC06i3SQWLzIK
zX0P3+/M464/wHNkJu3QKPzIJj+/gUQp69CApzdyjzUpdIxxFOezb4ivop+9GLkfgxvIgNa5BTHu
dJyc+dPjA/zPKfbkFKPHfLKqXxxjJ3e5zJ/2to///Z+nmGe8AavjFt/wFlbbX2eYZ9Ok0u+StAKE
AjOKpf/nGWbqb0B2kHKbUH8BZjcrhp9nmP8Giwa8ijfPf6IT0Cj9whl2fBNuNns2KYwG7k28iReh
oX5vacSewrJVFKth3pCvkeOKetosuZ2EqRk0WG0q7QFan3zrzn36muTq+BT94x1Q4lCCoFw/jqEw
RVc0UGW8XQr9YN93lhXZWW3smKf/qlBt85ImO2TLbNrkoEe3vtP1WlJBSdhV0BVivV2dOKMhfuWo
fvmN8omI8wA5Rd+CG9HzUyXzS7r90bZ3mir0tz1xWwPjjwZTHEFNZe/NqpQnONNoVy5O5Z/gt5n5
KwcbF9yz8mbjim8XIAR8rG0ZOT1/C9BLoQwJEyHHlovYuoN7WS5JEHOBVHQHsC0tPdFOnqz4v7ui
Hi0onx50QOw6k0GOFNwEmV9sb+vJeRqYVdKVeu/s9LoVadhkeaafanYJ/3DNzDbYBbPRp6eyN8ha
z4KONijRHZrAoC2at6nU7I/tqk9LqGBeXtSty2RVV253V+QygN3cpCkNIz3FeWes0D1agcsns+Qa
zWlgrXMR5lmyulClaw5C3qkhD72f2R90f0vNzJ3Z9MLeE7n9XWQDcKOPDHPaox1IPmZWLj7zsMQ7
r7Tsb37RFWq/YG8gTyphIOh1u8B9ly5B/pUu3HFvJGPj6qMNh8IKAwfnnxN/1NwvqbMk9pVVQkv9
WNhLeUDbuSryPQvDjIzHDkSXlfpEvCd9iTHbQXuFnYv5PnU9Opdla2LWx36GLom7j/6FPqd57Hnq
rf2BGWLcMyXXSWbauqPmsVNKHrsmJNSQBLvHbsomovcS0i89FpE69FueQEcQjkI6aSj8sqQnY1FY
+/qxVwO8oG/bzPMrwNytn6vIHs9iiNvpad3T4FMxbN0fbUS1z32vpyccl3UKy2R0rvytaUxhftGh
VOuKMfzWVnoTUpSIrCf/vnrsO7FhoAc1t3YUoqo46I89Kv0b/arLRqEYKdsHjdHY+/Wxs1WzgFtt
bg1vh4ddBtl664P5OtV1TW/cPHbJpWjsEdawk9E9b410IpMqWjFzOOm1SXm7hFizm1J62UUwuMHn
PlXZA9R2uNmWpm/scX+1IJmq7tAOpTx4tuafV8XiqXOhBfaXDvzv2uysBjwIVtgZjAkPXBtg5nKe
Ax9G8WoENwrHhD6GZwWTAKUjHJSiyemITW/YJaAPMFNr3V4jRZN5NRvZ2EV2RfBGHNCE5KFjatlt
W6jspi2LUtvldhuMJzi2u3lUDmW6I7xqFreV4kurw5QgUPcMdiVFUosQuz6bbZGsF2RekPzdmlXw
LveCbowyaBwiaoZiPdDj4dNgLr7TxWNSUyGuo7au8ZA1bnNiT2X6DRjeRb4YlGKTM7S+G0kl7bAL
GnHfeg0eXyD6Oi7sQENNZFauZr0VjEOTaCGHRu4KKrcrxF9yjnJci94BaTVffEC9e/xrcjgxnZbc
EBfgv80K4SFWctr0Yzd6rHHYbMODhyrrOkBCqUdMCsTNkhsy3YlEL6mR8koMe9/RnFsbN8evvTnX
P0DgoBgGXam+DquffDNQjDERgAVthA5mfkQJ2QQqnwBOOslbVfaLDi0RckSEUnscI1E2sxFylpek
m+rzBDjaFOwTwxPBtQs3RMamqo1PSUU6b2TUI7oDoJsGPltem1e6FFYRur40xrgYF8n/3zE3izNz
3KpXxic4KehNa8fmRM+yIYPrl05zNYyCSlnfOWmDXM3MZCP2dTUycAssDcF2oyjD2axkMcW5b2Vk
+Yz9YoRrPQRgENpapm+tFj/JyCoq5ceu35IBNCoL621t0iHkAk6VTCHbuS9Dyd6BxWt0GVxaAy04
PW1ucrgof76bx16DUdJ4rb7TmY1UkfQsbQ2pG9J014nemmIiNvXszE7ywola6OYbociv7/zUrq5X
Vi/cdQwArNDqm/Wtu2i1ESF5T+5RDYpNg6/GL2Wq6R86DVSGHYHlBYZsHmZivW5CaB8EgTcxo7De
B7zB2Cgmk70I4mmonQ+kCUjvpG4s0ce166vmbBolK3MuevfjiJe2CFu99hE2uEPxmrD3JTiC6x3K
KC4LJrxErFGIPb3UEJWOjD+xSyxH0tsje/AC45udqYEzbi0C95xreDZPO1HpOIEY+tBDl94oe8ya
3PGV2oKBxrOLHW9sKAdoWonTpPc99sXxG85DxBjOTutG56YcbhpoHWdiLdt3tseT++cb/e9ebZPm
0RxRHlKjPv/oa4O2yB2Es8tR3VzDklzjadL8vbJKG1RIPvzzyz1q6J7WD+426AS/RQeP0I4oheev
1/f12nOg2Tu1puNN5ud1FmbO6CH16IN1DB3oYX00ZYJRi8Ajtv4IEVpLYoBMCaUrgK4Xd7bbLmhr
BlC7sR6go6dWimGFqpfp0gqgvcV4Zw1LxNQjlw819/CfMa7/6Yee9EPm5m3xf4d13t/ltfztPJdy
+O2u/v7b1YPKh6f90ePv/0R5wGu2UC3Ga/7GKNvK1Z9DbvMNbrlkJ5JogAsO6ORfHZLBhA+y0ea8
xr5k5MDq/dkheW8A9fghElmmf3gU/UqHZB5vA5haTLb1TdhLkiRr8/myFG2+UMGkeozJhbh0G7t4
Z9UW0SPQ1s1rAYkbn+4mO3Oa3Eh3ltMoSv2BPD3GM0s9EEArsXVMJuO+Yda312ejuM2pURvwY2e5
QsPWo1Iy164KK6fSzhF3f/VTNX9D0+6CxeDJHUEI6R+Y9L92oLxgb/HhAD42sxJMyoDStg//tGZ3
wQxqAgDjFEHQHZxm48dsuNqFAMygMNcAqJlyGaca1mPvA78KjK3Uzj+vnTol3Nr5M37xlzbP2/ah
fi/7hwcJ2+OY4vGMJPL/Ly2EVfv6BrrN63tIJo9bSGYPv/2Blub1w/O9tP2pn3vJeIMpAMAmyKdF
H/oEbQAxZSswREdDzHYBA/3fvWS92YbuNiFTtIsQwv53K7E3fczU2ZsYUQJG/NocnT/07P4CBMEw
Fy4LHDpsco7dRFEu9L62DjDKVe2yM6razUM3UChb2oBROfumMGmqLOtWLJjWoBYa/Gsly+GjLrtQ
5w6iwm/MZG+DDoqDmTjis6ioJup5bi7YqTJDSWimH3wXmRL90fh+kVv80Eg9dCIG8xWjuhd3Fp8I
UBaYhp4EVs2xN3UeaCipRF3EU47hbIpd57XdwjoUwsoiZxmY8w6D92EIUMzqS1NeWv1g34x+Wxy4
taHjW1IhLjauRWlPZzQyzCEzVCZu6jD1GZYTWfevZescwwO8Z4zLtlBcCBWw1o4ONDRAuoMwrYiR
q1d7Oa3zLp2q22mtFVU7nF6ZkCT7ZPn+DTrwoo7aXhQrDgueob15nx8dNDykwGIgTOK4EubHQiy3
LRPL0BiZxjWejeqgd/cCD5nIdr1832I3/4rI/dFT5Gl9sb0FxgkmTHTYiEDNz886r2snWjreQksM
1M61MgaqtlF/ng1rjEon8y71we/jjPnpwdCEtisw5MXBQGo71yXnLMs5DK22uG+J7woFreMrX9Lf
oPwghOxNrjsfrOqYw7p6NaK32uNLsm5zdTmqhon3HCp8MRQ0/65HNyDeukMerfpMKKt7UVrfmZsw
9kfOkTjxYh60tDqU/HMlzNEiqd4Kviy+YPT6qZ09hObaPg9QpL8W3HF8S/LlYosAIPk4kCFf/vmX
22WiromsEfGgQUNY557OF8VrFBRgBArvmtNXFtTLs8QlKYQ7hkpxm49uONyTm8t3lB2MgAgxfDPy
1/3yXMeb9NAwZN+VZHJcmqP1bZQC/WzZQLkpVmb+E/SZwRiRFkEwO8hE/ao/2zanAerHrJe4aQiU
R3OaMfD7EscZnmA/q2i1M0KRW9mfcMY28aKNQ/z4NfznvjyiUTL4erI+XgDwYQ8AP2S/3aI2yuvf
ToeSsvP5Lbn9gZ+3pP2GoSEXGhchzGdE6/9bcdpvuAkZEoK5QznbLryfmLzhv4FZzlDRYhZPg7K1
gj8rTvhrgOeIFChTt3v0l67J4620QfH0d/g/uoDUFLHPV/ay9n07g1PFg41Azp5mIvsGF43KYSx/
1SNrey0fKihwLZZ4fIjnr6UPqMfUgK27rJ0R5W0qdm7HgCrIhtsnD+RvboAXBvOPL/VoPUa4yMZf
fv5S4LQwwXI+FlYeWJgH58q/rat5io3FLvYVfEwUX+rULRINR7L2MxKdeE306yxPm6+V9UOl7zTD
FjuEwXqcwINK4KxYVmEyvycYMHttMHF8TW7vl35kw2joSl4022AvFRwrI4jHBZXpOnR6ZE1AgN60
Qn9D2hZr3DG7f/6W7O1beHpJEVzDoqQ60rHAhplhPf+WyjJ3ynGpgrgV0JP8rrlJO/WjNIPyhunL
5URgd1hpU3OZ5dqMxZOxsxc3uFQ28k/0XTHuO3Ge+zeZLZFf4fZkDRhmpN1lq25nrZj2uWEsEWRe
B5zCA3asAIv8NPi6OG5YFm3zfurdmxl2207aGhbq2WpDjfIzYGR8oBwdKKpibIkSmhD2Phhw5m03
NlD5aei1yJpV/kqN9Tc9CmUjrn8sUegp/N/zr6SfZiJ9Cwkfwx/nuPcqJ7KW4jujmzwESoamMqSf
Kwn0bQzJhZ4Q8wtPGvZk6h7++em8sF3i6eDIylOhHmYId+x1uDSFZ1eqDZjd5k3IVTPESzsvIbE5
3LidwM2y1INdbsZFZoAiDlJGiw1o4XSfJqxlXilpXpwUz9/OcQBBYKPwLxQiukBrixCmXxorqw8i
a7ztJ2IZ/vnTH9+424dnXW75Yzqo1otad8ba0oJQRq5CgnHKJNUOrf1rAb6PXNqjHYBbIHlTMIEx
bTumOlR2u5RosoKY4GIRqll+tea5jLx8vKw0yAypWONl9q2zNoOPlRjO2eKB+ayh6+GVN6CjhBTo
DQd3rt611iZ2LNVJXXvfIYQOEOIux9JILlHmpZFmjfukNtUOx8WDZmt4Zy+DFgbqih5XRV0WfOwd
4y2KOvuccVQX07u0YZdmIgxy3BPBQmGfVfLKWGKfKf8pysAKU4CmjyvNO9R+Vu3seejxWEnuNF18
L+rpC2FD3YWPcasWpGvszzoD/YAjpcg/qnwTTLmYGLjNsEa8TvZ/2Duv5cixNL+/yl5KEUIHbAK4
FEwmMpNJ728QZeE9Eu6N9Bx6Mf3A6tomQQ4zanWhiF3NXHTNVJMHODjmM3/jJrnRwDvNixMnzYdr
mUQMmzWJEh/T/XZbhUOKeFOSwlhMYYHSgSnigLJvrhVeqwm3cEyLvSSGqzWxLxoJAUVmeXBSzbA7
fsz6fG0tUSDz2uLAA4NG9IvE/eLO082Smq7v4z9Oxw4tgn4Fl7kQLfGbiSBA0zeo9rWn4u0PB8Xm
gK7z7OKxHFScevRp6bCAlLns2tbEo7VrLbWuDlNU65aRwK4O4qfP3/TD4wxeAe32WRGcpOjtvOeg
TNUOJqjTaMdtA4nDBaOTbGh6WkUnmLbQHJ/1YhKsrtCfRzGJ9lmneUYDCPvEk8zB6HKnUbchEqJW
AGZqEULjiz0V5TEwnaDuVSz90FHxRQCmIY07W6zC0p4oMdj4IGGiXceDUzWt4cq6cF4SleyMlSPA
L7cGxOa8zx/tncrhvB5YlzPMgUQIEMTbSUoi5Lo0ahWOmT0pepVepCPuIy09ndWaMrLE5oGyXWB8
Al5gWvnjAdotp4UWHd0401onCbijJAjRo1xj/l6aT02maHTSwsyOletIrhGUaWITDeWJ34aBhK3n
K1sxjpbfxYfK6A23zISnIRodVObguCZfVmhWWsLI6hjSs6SPPXM2V1UQlrDR5YytVqigtKzCL9Tv
RSucxnVTSNOZHlxUej7YOBciQBUgviNWRwfNsdhOmeggGGIH20rdiVA+saUqvYoS9QT24aObQgf1
MJ+qs4j/Ii/RwqrMj75uOH1sdo5yFGxUzVy5je4iWf5bTvyPkpL/7Lwu0txXS/p9QlLkX6L6x5ua
9/wTvzMQ46/Z5BUiH70caHbzIfG75m38hdb2XL+mskSV5hUqSJL/4t+kFi0Cj4VwNavQ/s5AoMmw
YyiiSKCJ6Nmof1LzfkfsokQItBGgjArejsEWxzEKN7FILUtC5a2VHsIVQjhDy01mTXFNXJGgJuma
Gq73dVrdYxIt3tSq6m+baGXsNZNdoIrTo9+rSF9UiXG0RSKzb+ixoj5zDDl20ZSTMqvXlHDdICVD
X3Q6ulMutt9UOaGrdwzK1OrrwXxK0tw4EHisfghREKc0Go1qOwwyfOIhMVaHHkWq9QjvC/pEFq6Z
GLmy+qL3n/RGmm5efcMPcpjlhTFPC/eTSY+PvsQ7nfw6DSYJKzVE57rKdyNdKZw070pXA7vsDACY
ts0Eoj9D7OpX5Pn/t9TrppLOev7XTSX7WH/59qV4u6X4iX+2FIoEuBDqZAi0aub88veWMv+SVnPm
gIMzJP+XzP0fsDCkLgiROn+HPd6sIfp7SwEWhkovzoY03NVg8f5kS6k82ZvLloSX0ifMFMINmi1L
9NkIqEEIp5XsYPEpfKd/Ep4nNRIq+66sRS+BTuNAw8nXkL4QBpjEp4lq6Z48TCeeR6tnmv28ndEo
JPILNAivImEFy0Mq695SaZQjUlM29U0gdci6AnAHYRAXuieFZpN6NORJoIGObCny+hqK24Wthxky
4zEm0QcEoPZJrc8aldH0hHMN4AXN7BvdFZvJ0Y1Q8VRkJrk+1V5hY3YYUDkIENahPXY1hvOtfzxh
srW8sOatRpbFZMzYRObsbQAAThnUB7pMjnBMd6BCepv86V6MSpAlXV/+UjH4/9vr1faCqvvZ9vrV
s7W+kBr/7/+V/sjG1xvt5Wd/bzT5LwqcBFkIhFNHp1T9z0ajXzvHFxyyMMhRYiDM+L3R9L+AXVIi
m41xySFnz4/fG03np4jZaFpBSJ5T/D/ZaC+h4duo9gUmQeTIQ5ClL9obDWQ4XTj2soM6J2zDGHmp
WXaaP90pVb4RA3mD1sEPM/ZvV1GWoj0VCW5dDzv92Jo24lW3/plRGyZSK+ZjH8u6k5vKNh/hX8bH
9r4VIa8lWXEwgSfqQsJ6bHFz6Dr/6MQTeRxCWd1GH/QKDtdQuyPaaXtxSnbUtb6/fKA/WrX/FZql
xKsrstN/fTXczHCDwxfW7o835Pu/f/D3wlX+4l4gzaTdzWnPGvxn4Sp/SXM5B6g1AdfLEvz3hQve
GqbQrOhNmvirIvx74fJXNP44zlGX58L5IyT2C9T67bqlcWBS46I/Rk4+AxpeNzTaoghjwKMKmUGQ
sopmArxW3WsRHc/yHuZvYvlFfnsEyUJxEImfJEUNpDwikyis4oc2QgVPXYWnnOde6gCL5zLY6Ab8
ExLld527Pq0GMdc6BX4ICPG26XJPq8U9teivZBUId6X+s9DSogrT6bIs68skh4yppsX9iILgVk83
Ov6fCEIZd5JUi1YPowQ844HqR0pulIoWwpealWfG5QQ/1NF7PXU1JLwpLyrx2gkS4LfIo1F5TdTC
boZwIzcjoDs04IRyGl1qVvsSxxXnz3fXf/YsZvZxY519srNekDwHdhZtlf+2rr+ASPjvr2+Gv3/D
7y0mEzNBiIInzw0xH+pvthj7jjsd7AGdl7n5+ftuIBsC/0NZEUbDi9DFP3cDWwxo5qxmQbL0wvP6
A7bDnOUulvLcAIZMJlPgJtx7u8UQXIR7jNq6M6Jl6SFzp9qhMmG9nEeD9WqaPkgV3iEDyM+4HGcI
0go8I82Vt2MpGgjnITYVB23R3gMDnNUAH+BqqWiKDnYAOMjKO3hZ9Qpb7rKl9Dika6PmSSjWqZv2
ZwRt1WuTCQoyfsYWPvaOWudneoLJ1OcP+8IIWEzMbMlJsRX/KjQO5ol71UyVDcR/Oj6e0xT6PfJ6
OEGgFH5mGOGhoAA3lJ0464rfAclHRafyRMQGNvEAJTprDNHSBKXjJEokq1KMr0lU3ep1pNtli6aA
Xs1YT0TYZCOuuCEFsKaJskYws90Eob6jr4yJlFCy51EsdOJzuUU7OqepEBgQx/uJX6RlBSJ/crxD
4G1f02RWouh7aPjXSmUOG59qJWJsO80vNPfPz4D/CjfsvCNoXgINMjHcAzo003D+9alwXtQ/izT5
u8/6+jj48Bf9Ohy4Q/4yZ04KhBR0hTgHfp8NL3/DxkdyCJOFWWDr348GQTb4IXounADY2lDy+CdB
E2TyutkVFWUO2CZAcf8kbpz3/j9bAMUNSIj8ptlUDf+2F0Lp6y2Qol+v9sCYH467sbag8D9OJ1Ka
BQbm/RCLemsrKXBfJoZwjLvgS/eYXnQ6I/VOPp04fd4edO9GWiabqQ5W3zQYqXBr7/KUZtjHLwJP
ns8I6Il+2NvjIgDrn6go8T306BJbx/PpwV+Lt+X5KSLTi5zau4/yaiA+/uuPokqDEZfyED7knJoh
+p+Wvq6BIH4N19vOUnbart2Ve/+S0Ns6btEZP1dcRPtXDs5qWxLqdWauJf3XofAvieqLSO3v2X31
VIvTMo2HYDWlY/hQG97U2om3Ln6Y7nHdur1Tfxnuu+cBcL1kv9piH9woErvg/Qp9Nezi9gprX1Yr
nWHFneTUt8N2OsO3VHho7rq9tPOt5rLp7JhIarfTb0+M/dGCQmBvDpBneNKyWSRUQrxS4zZ8kL7l
nWVQUX9GTv+JXo16C7lIvUjWkcwJbiVfPx957kItV8DrgedJeXUzmXKNPoE0L7XR1bEAra3p/lvh
fT7Ioifz64u+HmWxMxulCwnLu/ABVX+a4uUT6g4UKPEiYEBa65iLRILdnXIMVMg4Pni7OV0GREiB
aP77V29Hvy82cskMH9TMrfOmXePuPLn9rB2KXYpJYUcBdaCvrjINDfBx2Coi6OKsXrV7XRJSDMBI
M4PuiE5rOBSHVFLPzRZkXzLoN7FQPwu5cZ9kRuxmEFholg+bXBZ+FqMeenqhQ9bqhGgNjwlF0eZh
GqfGlabylKLci8Xt+2/4z1sujoscdRbkNuTwAXTaRXsZHIZrNF/OMV65H79KTwhbn+iLL3qbv7/n
PyMuzo2c2lTXyVP4oNyohi0h42ypbuYGlnFBG814NOQTB+6i6vB+xMWZ4I9p3dUYLzzg/fCl8nz0
Ye2jO6zTMxpLjQ0ooLtE+dDJXOR+Rnj1GLq6Jr3UxIM+A++o98JNum28dMP/Ti4EBxvsEwfXRwfI
S+maBqsCam4xK5PRifht8Yz12bQ3zynhPX++j16gGMsvPWOJiP41ZCtf0C2v1jNY20pR6yh6yCxA
Jpu6sw7JdXFdf29La7JQhHK/0TKv7oynaR8640X7gNkXXLfndj8eD62xXm3HS/kGrL1V2uMDQlLY
OllYfuhbYS3dDJeEnrBGf6Cr/NRb2vdadRLJvUIf5vL4Pbn0rdjq90iGW3TagssvvXUKA6F8dBC+
fsPFWk7DShLbUAgfNOvohtvOyS8Ea1pXSDxbkyO6/TX+f8kuvDG28ObG9WT7luxka/Xryqrt8Fm0
fP5Z3YQuClzO8dQdMR9Un32AxScex3HKVckPH8ZNfDbuxNBu7hPvuOm8tnAo8BrtZthJO/Es3CmX
5lmpnXgAbR7gswdY7AO6Ib2Iv2/0gDfSmboLn2AZesBY9/1lYt/qXuwMe8NJ7Id61zimPS+KalfZ
7a45hOt6P1zlXy+/fBuuUjdap3ZsPx5t+pVPSMuC/xms+FA8yNfNvsfv+dDvTwmvLkBqv7YxMFYy
zhc83IwMfH0gh3ICrEoOo4fWaZ18C/1utTG/aWvJydfxGlc30yrd1Q1uERfR99Zu7wLn5+d76MOz
Cy07KBk8w1wvffsIMvK9I4YX0UN0L9/LP4Rr9fsK0fpdjjD85Kho7Cog50+cXy+gwnff7dWoi+Bi
aoJEU/IseojX5YXmCdZlc9Zuwl2/P7WFTg41X/mvDom61EvTFxgqOc+ReTtwIvjraJu7/jkH5ymc
ywus+7M3W0QQlWKC2iry6EHd+LvBwYvz3LdbZzgDz2AL58NXwR2fxC1ILqe2cFK+SRxa8Q8nvuqH
G/PV/C4iDH3M0gn9rOiBTbnpN6U3bdKv4UX41TwPdpqruOWhw9Pk4J+LnJ2bz0efG8PvdyWFT7Dz
5Hbmy9+/mvI8zQe0xpgDuqxO6iAz50T71AkdRPrt8mf/BCPYwd15J+8Dp26dA2zY4MQS0+de2vun
oMZAYX6u6M6I3NcffjyaQVmozMHj9ituRNbjzeHr/To6p1LusOIau9sX1tft4atu7WGqWpKT2a5s
ubtNaYXW5Va1M/tCtkU722XW42rzDNFqnW1uOUPC9bWb2N5Z6KxxFeD3bS9dlffrrK/3wfomsy7o
TvOT672d27UD8ds6oEFmNdbz1UFf74vN81ViXUz8rGatdUtz1I1oXYF3OhvWh4vO6d3G9h07tezN
6Fz+WF8+XX9zxwuQ9bI7rSPrcCHamgXa29p3zmp3cVDd59vQVqyfyBJYh/tnp7Ju77F0sr7Vzmhf
HCZL3WaWV1i3qcX4lrRWrMe1v8V272UCpPXKDh1+a8NvnawfF8+YfFlXhZNZN+ej9f3wPPEKzl5w
3OsLq7bOgMhZ2tZZX+3uC6u3DrzPd7TM1nfe92Bt8HAUiy3v7mj79vdH371/9reRVdiXGtdXat9g
aWMX9gVzOa+OYf+V74H5kIXyD38jWFvNujrcOJ1z2LbW7WawnsfN897+PjgK/9fzwEth+cOpyV1u
8uTN5uKZTI2Yy7TXmb2ZeMPk0FrX8HLs8XLFb8ls1WHfrfn9reWqVmsl8x++uZrrbgzLHnaKbd+4
u3O8tzbby/VgPXl3PKpibzp721iXlMZZt2cP5zf71D63Ls8mlvOZtwNEZVeOuzvbuddnhrUzncfK
2ntH66Z2t5p7xiA2kZZl+yyvn18Mp7GJSCfmZ/OkWior7jJw251hcbwfjtZ5brmeRixR8CmO9vmN
bHluaH2f1hoTquy+hc6mXws7ZWfJ6y/W+R3OHLeB9Rza2WbFxLnX/KO0dsH87WLrHpE9J7dyG4yq
dfZDt91dufH37k6y5yf7UdhrR2Sxdfbq4vyMgXhOu7QPF5Hj/nSd3ebHHOi4598PR3t3dE3rjgON
uvqlm7ubH5Mde5V7OO6uRvvQOd26c7CkdbzE8g4Kzy/v7tndI8vqcHHbOevRHt3aubs/XGjWo4d7
idU5xkbcuF7r6Nb9YX/FkycOEZmLW4s1Wvuje3GfOFbh/FSsm8fvrOR5G+nWz8xxvbt7273cjSzA
880T05dZP++9x95idkeKe1/Oasuwzp8C+2lcD+7Oba+ATlqTi4zmpnBCK977Fnc7/91AjLeCtcdk
lztY9w6/df59R9t0NEeYH+jOvePpWnfn2zdXj197a49tDxOiW+y8dWPV29t7kS+22hhM4ZXupHei
lXrleb3L7d0pXtWixf938PDqfFuUfHGHWEVqxfmGnqP1KOwfJ+froWHV3POl2LDb0D6otszUF/bX
2w1GZNtvlA2q7YNhnc2xa+dWa8W++Y9FhSDpSHEp7mJR/PbgLWNQsoJQR1QO8q3oBpHtb8ptkFjp
TbzGhs/pL1YeJly5q9g5C+7z2+dFBvrdDfxq+MUNbIZmuFLzZo4J5avn4nzY6pyDm8hVzn1vdbFa
l7vkojqR03+U7JiiBnGEdpoG8+vtO4sYCXaG0kfA0hH6CzX/0pRRpRGk6ksOicPKp7JAx7HWT1X5
Prpr0UeFw0E+D55VfjtwlhlFLwkM3Lt48v40fqpP/aP8SEZSHvRLStW/Qu4/6gL/z2PT1l/S6Ev+
bxYy6V+O/1b8/LebFpH0po2+NUsS7fy7v71SZP97rBnF9v9KJ10l4PzXBWc7jNIfr+vM87/+u+e0
mpnghOu/QAV/Y35g9fxF9AyRQgE+ihYTP/B3u0mYueMvy5FS7/yVIIj/xiLge/gX6Ewk/AFF/6K8
/seLyuAQqFrPK4Gqtw6x42VnvIq7FMSEYgH7pL0Uak3O0Ves0qsW41f/Ts6zQroLMSr6+mpmLn/t
q9c6mov4enZeVoENUs4m1ptFoBahfDRoQeYHqbHTrYvAun44O78hFvh8kLfh7PsxFrvLHDu1XGmJ
sUusx2fuOo6vP9tH74dYnBo46mbYWTJE4149Hm4vY+dysp9E69SrLKrZ7wdahOaVWqcjYszGbj+H
nLehw8tkTn4iM16Ub98Ns4x+fTmUxLjgsyQ+Dfxio2Mbkk/heiW/iBHbvpI5puGZ+o1UJLaI+5Aw
aDYWTTY9QEtRd0lmWsfylATAiS+57FOqWAz+muZpfXFh2pvzmkz7/2qxLCXRqlHEdjXlzbM5Jrpt
rXNw0Cem921dBpoWBG4FwA8odsDVtIzenrrA+KchM/V2A5m4d4XED5FiUhTIGoJ++fnrzGv7n+vs
11AwmBHmA6WB28wiQS8FX8bmr2o3Ah3H20Azdvk0xB7yMMmuhxZjtUklnthv8559PSbQKch5NOZQ
V5tRivOl8+ogSUYVsbOVluFJJjVrVNKw5qDs62SynO8yGWrW5++4qHNxXjGgBHiKwwRhPhpwbwf0
hbii9C4z4OysLdfqylXzemUXWgLhquwrJ0kqf9NiAeqGbaXvNa0uvUbqDRt7Pgy8k7b/UpYiDMZW
wuXSL2nuplGEetcxQm9CGPz4WlhlBlrZmXnQ/WD2dMAFPAAosimHrp1RjvoWdcRsL8RJ5WKRroBc
r6q1JjdEsLoYuqtEkfhTlrpl94f6oEwBgvUANYkgUF01gIi+nYKizUjYyVnXqCqJazNN03VR9N36
85l+mxQzCoBVCGUw7uD9qSCN3o4yCpriJ+JUrSESIUOv+d26Fo71iVGW2wNmNqBTAAlQuMi9xUVo
OtVCImtjpq6hudT3pZELu7TS+psjcg0nAq8PhoIFrgKQ5gZFYHkxbeg2ZnqIhhbqstDPE0a+G7P2
6BqTerz+fO4+GmrGksxWNVz/S9d6hB2MIoLfsp4k9BL0qp8cXL2ldSiHf2ZFxmcCi8r9LQFqXCGx
IS8mMJaJF/F3W62B32vuhN6W06bIeH3+QsujBXgMxDf2HktBBz+z3HXNkYAOcwZP9yX5Z15KE84L
qRr9TH2TY232YLgxm878G+v0L1uab4Nlljm4NoxmUA6Bk0R3fvF29GZEHEM7f4PmeTELg6X1Y6ol
fbLORWq5rabXWBuqamWlUiOfuh+WhxuHDSx+QNYz5QHdnsWKgRYTlp0KTFlKxCpAYL6QNA8lOb23
9ToRr+XODKQ/nGm8wgjOFZEIELlOgNlvtx0+BXXW5sJq01VF5HHqBo/lCjZOU+vKfjKmgiypaE9s
jeVeR3YadKHEfzhY2JKLz6shiQcJySi8LMdvNRS14lAhk3nCkm25K15GgUACxmo1u80t7gppJQUj
G7DwqrbJ9tT9CgvcTrtOmkE4cet+8EIybBQCbATS6GEuZjHoNAkqJi+0QqEL33kJouA0naKEfvBC
M3KYoxjKPrnZYpS4qAZ9CvPS63O5IEhqpjRaBybiClBROYdOcKXeD8edTsYIrgHSMUYRb5fG0Sj8
AReUwetFldoXJJW9oWSRnR/79Pzz/f5+/tCnQjKTdcitDvLq7VDTUWiLUFuNnuj79bnmp/VGLM3h
RCj90ShIGgDLhm4oQkF4O4pA5SLQM8RkpGwUEHyJak+o8q9//CrA87guTAUbcegWbweB6dxkpoD1
XgnnzY37YsytOAqPPz8f5t1ZwWyJs7bRHJ7MSjJvhymMYahUKe09gTV5oWODfiaLMDbL0ZjsZhzG
b5+PtwiPWQU6ckoQ5+Z7GnDScjNpaRkgYjl4q1wNrlYJYjCSkmB8nGWVU5l94rRlKyPO6VPRVKLi
xKf7YC0iUDFrRMPDUhDmefu6CeelHspd7zUaKHW/jARkxUJxsNJq1d19/qofLBOdJc8W40iEmbrM
g0Yxg80k9V6QR5BRx9SUbTNAK/PE0fvRO82kThHwKav/BRTxKpb1y0ZBHskcvWFU8y/MqN54BuUh
aVMwWLH9/K2W6TBCGhil8eHApIL5Xi1PjyY6tjC1UsHrgl4x1mG6qoxLUQiK+zwQhPNpyrPmKcag
5Lb3DeM6rwvFcKtQpCdf4IEcnzidFzJEs7AHKDYNecMVcGq+6eJ4CQZ8feNeFL2AecAkPcKsaCPo
uZ6uQSyotVO1I3YUkUzQ63C8i9TNw1WHEkgsl/om8TGcXqeajjBQJkwxXZy4Fe6lIKJzPuTKKRmM
dxuAx8VKi6wD6A9bYLHhhpUeHzNlGr0YAbnvuS+IvR3Kx9YOa1nbYyQdr83MaA5HcNuuLI79idN4
GRLN0wVoV2LF8PXwq327A/T2WGpqVo3eqFS00nMMbaW+izZoV9WPfqdGZznvfmLRvFuiDErlBjKl
Js5aaYuXno5TO8i5MHoR9uvPidmlRztImsK3OimHmf/5Ev1wtNn7jPBvJQFmfPuKZZ8MdbfSRg/b
m26rx3qDp09T6bYcyuKJ5ffRdNJdnmXL2HpIJ74di23vI5/K5ktbAVwTKRfH9BgdPbOIerfQ5cEd
dD04JQ+1wMz9WvWcLEA90Y7g8F7EeKGkhJPeDKM3FS1O0sD1jxu5VfxLJTIgn8di7qVjB/tNTx7E
oC8v1GGFJDyiu0pYK1aKrsgBvw0wT8LsMH8iMHt3q/C9Z9V2QNsvONDFrAgwhjDtjEVvVFvNDvNm
vE2PgdBbEBvqvSKmpzKXjz4DsFa8J2YrEuoWbz+Djwq5IfYIE2vpKoVOlJuHSmmKu1KtAvdYg/8u
+pVwAhb14aAchBQ3ofwTb7wdFH/xTtBCefKqtE9X0JPU2tU6ubqRozq8DhXssqy4LJS/FVH/ZXbx
wfqmeAHnZo7xqYkv+r5DNUuptJHoRb1ZwluBkii4qd8Z3xFhqx8+30wfvCQsnVlXYXZPQKrp7UsK
g+mnia6PXpiIAquoTVNLi1bH8z5scpfngOBfHps/DeTme4yIcfZqgjFpLu7OVadg8V6vJk+kLlrC
3lGryhb7WA/cz1/v3SX9MhCn8TyR6KMsvqERhoqSUlFGll48QgxQEi8dxFM4mI9GWbFPZ1sWrsxl
CVmsfH2Q2kLy2qkuOkfzkS53UGvITuJO5s/xurA1BwDwrajZAb4mL1rsvHyVmoKfCJJX1aI4uFM9
HiunRHt6spVgnj6JOvBt0wYq2gUTprBWWcsN0i1hjbpc26fgwcRSSyIvMiKtPhGqfDQPROgoMbF6
wZovglofe5gyykrJi1MD1Z8iTrRmvVLD6VR54aMt8nqgxWclV039UWEgLR/wgJvySqALOlTptYQl
xil4+Lt0H6j7rPeKziBpG+Wtt3ukqtpj0Sc5p48g6MjMKMIDho/ythmG7CbTGv0iAnaL9oaC8tXn
6/eDcAKxX0RnZZhAIvIhb4ce/T7BOY+zAI2r/FbDr1xEI8AcrrkXVEweWlM8CwR/3GFQDASwS8v4
xBN88E1J72aWOKY8OLMsvqkuF0e8HBrRw1cwnVWzmqbfRcemNE8IV30wECub/JNcHF3rZZ04H9Mp
yZNW9+DxqA6OCzSnxzb786uLDIUIibsVuaQlXKxRjn2LgZ3uQYMBvWzif2g6XR9l3ziIwsRGkUB9
/PwbfrBY4WrNwjF8Rxpo89+/CuDlpAjLKkx1rxB6HBMDyE3KOIo7UkD/RP7zwcUMPZ/lT6RMTr68
J4mMDCltJZUydNs+Z0mQXyqAxzrHrLIyR6xfr48nYr9lP2gO0GH8s0BndvOs9vD29bSiLkesmFQv
Q5QZ71H03EcrrLLkspbCaj/1eXkdVMHxp9oqAPFWUyRdFV2KwOPn04yoOyMtDkeyacqNxAlgt5bJ
LkV4LROneOV17dGcZTeIRnA+basrQQzU1bkk1kq+MbSyjTfREc18Kxlk7VsboOqxlpN2FbOD8k5z
V5GR3MdBWBW4PYTkWFEsw3Jp0zo00ABQ2vs8j+qjHUW+HDlBp4I2F/PJvylkKX2QBKxWAZg31aMy
JbXimYk0XGQrvS9to1G0ldNR2FptwqD0y7WQxmjyjLKg9vswqVoDGcxa7dGwGnX8Q1AV+V7XXfuT
ALQqzkJZExp0cOTkvhLCDPGtrNV1JOeb4lo7dirapo0gTlaJjG7nFnKrfkOCrB/tSPRbPEtziSnp
R8F8PJoZUvGaii+Ak2gdQvUDO6NH+x0atp0lin9Bf6grrmMYir6jK505WQI1OG2txGjHY7w5y1tn
lSH7aJGow7ME0Le9iKNjfeh6bTZ6CLX6OS4J0O2UWteXxi9EYztmUQ920NTG+7Yrj7dlm+expTST
dIurjPBjrGX1m9G0arWBZNdfrcy0lPmYcalYky+bo+MnZHaE4YOmXKXYuSLjNsr+VR2JAromU2te
tk0pSRY+Zf43INyDjriDX563ot/pHu/U3RXHIwYXq2PA7aGtYrHC27DOzo+5VOJfSz1rsHFyEGq3
1/LsuRdpSWyUxkjvhl6TEtev+uN3VezGwEN8JQdDJzWhZGsY9HwzAgmIpoKCUL4Ps1bMbX0aMEYM
ioSWyEo9ypHlH3mgdZMFRrWOcrLSK9S1iqOFuqAkU08emqNtpNgObYUsHjto9mIvW6HSJaDMslD2
krosxM2A35RvF3LWKE5Q9eLMQ0yUb4UWaKaVSFKv24led9nOgDD4ZcAx4xsh5LQd9QQkXi7JdYGR
SlUr69oY/K+BIRZfVaXNpHVRHxGG031RyN1iNIRHIRBXjZM0aX1VEkYQRRxFHoN1htWK2AIwhtXY
N6wQHDKcPh0y1Q24JH/+jy4Z0OSMK4Xrs5l/9Uj1E2eaqDxFtPrgnsazCi1ZRBWoYCz9HmKlNDFM
aVQPHkgdWrWYVgkeK0OIhc3QI06m1TkWN0owi1ZhHHfiAPro+MGTE6UbABRoPixC6UwRfNTKStlr
OSbPazoWTpam4YlR5uN0echxxvF+pIe0ceZJeHWbDOOxVQolkz25EbpitIgPuPkN8QjbC92EHJaL
kupf4ZA0xc/PT9iPbheu51k2iUYut+jboZFPDOZQQfbGNK5AjUbauGkUcbrWSkPfoMH69Pl47191
RofNNPo525SXN4tf+rkghb3mTX6GV0zYCWJkm1VfHvdCMiHAKTTaNKzDSSD8/Xzo90sJH3RqYHhz
zfzG5Z1N00mKKmGIt+UYxKZbYPLyNYgSMcYvqjdwGi70/OgeYYn2+NGE5qnc84MyHIVbWnVz0kJu
tkxc2jFcoVQaZ9tVtAoDr0NStLLzKC8qSwmIs5EbpQSFt03UKB59gFJYd2qtZJz/YnuninmenJiS
92EMrTxqWqAFCIFZBm+/fiJElTKkUbKt6oY+tNnU5n5s0JPs6sj48vn0v19pjMVennX0dVxOFvlh
GWhVXohpss0NBd6IEiUuhOzjIVR7c60Z3Sltv/crjZwFyABTTuVanZWVXm+qrotUI8KDyzOiONmA
CDKslTZlByUepU2ET441isrfYtR/kOczqCFB1OcdgWMsBlXEYab3K3ih92J6zkWOXhjmXm5wFE9J
N74/mhCL5MBgTeDO865xUgfhSm+1xvQKrZTXAuJ/uzYeT3XNP/hqSFKyayjX0slexl+SP5EslEdA
OWIscIX4wk0T9p0b9WLPLpXCE1WEBf1krpIRydNPozc464i/cENenYXxMCn9QNZGbVguUkpfBscf
9Qyl2g99pVxhEN6vtn2bNJndS77vb+JQCi+avtYvI0EtFMvoB1qLsV8Lt/6oN4EjNUqWHmJZzTXL
V9BZ2zSl1l7FYtv553o+qk8tQsp3E/5Mp2QFPthgAAHI9mjdoeG07GZHo0xoqbW+B/lvkMCBQK92
FZMFZI0BbuknLpIPh5shDmhZokq0zISEBtrkBPLHK6ujMWISl2dQO5SqvlXTrBD+OI0EjjM3JFHk
w91zWRevRgnfrFDyvTZD4DULutXTcZXVJ7BGH6xzRgF9MAvCwKhYnBtmzQjIs/pegWcYwUiixMc7
ccCw6cRAH9wPGH1AzAAeTAn6XaNJV7tqpZa+hyi0PjmEyzLRH9KzdYPzrlX7q94tjSE8i8YJ3eXP
T8ePvtxcDiB9ZdkjuPb2tEqpFwtdI/ueKLTRLRFRKz8m2IzdyUKtlrd/PhilQZI8clgAY4viR9AY
QW8OneAJdYvIKkqssVVUlbjtJPMUgf2DA4SFT30XYAVRxjvYDaLniSqNghekZuakXds66E/167Ye
v45sjxM32genPs0KcJ9U0mj4LtvJmti2g5lJgkdrPLyQxQo/wmmVnjWoKFp52QnbWspWJ1bO/HHe
xm/gVCjpc71TzoG09vbjtV3YDtzdgieXGbKnQSaGvp1UUqO5xxVqPQ4+lSuU2qO8/yLIvoF6TzOq
f1za1im0gP7jraktLcuIST6sMm11FDwKl5nkhYUPMKwLtL5fK2k3ivhNBkFjG/5Y33y+nP4PZ+fV
I7exhulfRIA53LITezQaBVvJN4SPLTOTxRx+/T4lLLDTbG4TI9jHF/aBqqtY4Qtv2DqhuIlgqCKr
SWBnbqfPUYyHvi2UIK8X+12BwAnWhaO+M7+tUXAGoTMrw1VKprejtAgdWY1b8WWzOXb8kT6cccSH
snV2BtrasfBbCdBofdOgWE3HHjwzs8KY6ThUk1KvEwcvGf41I2quTVTsgW+3Tj7HQgpucMjv4pTO
S9Jc4AsGIqY1j6ZRtbSfOtuf0+E3Dgc9dNl7BZbGVllVmnG9nFW9z8OgzzrgYb2b9p/UuDBBMha9
VOY1BdNLa887P94hG0vKfYpECbEvDIy7S6Bi63cLc+zDrgsoy8IU1hb7Sz5Qn6HYWp4ej7expqwl
7y2Wadh0reNaK6eoLpPJINesCRtP3Ejm2EXbR9oRPR5qY1vSZOEaxaZCFjlXZ59Wfmloee0FIrWS
l1wv46feHtLL41G2JkQIRnQEdJG9v9r8EdCAsSKSD6Isn965bdqdolqLfnqRVR4fD7VSgvgVgfE2
oO+KFBvo/fWDq2PKpI156gWp11ZXk/rKeUINVybfdnRQQzM/5l1YHvKoB6XXDoMvENL91hhLdAlz
xd2pf248y1LxgwtNnv67tC2nsFE0k3z/W5HRKHQrVK/7ZniKqKMdEiWCJ93YRHw8aPXOWmwtu2HQ
KADpTG6/vlMT4GNOXzA2vZYmfR7tCTiUW5qgcm1lQon/8dJvDkeOyrXDBX6XjCdGgumTYREtKp64
xvZkuEe2xPhxFDOexY8H2zqTlktUjwqzyUGRP+ZVoD2Gize6A595cYBSa9Ok+EQ8BvLCHc4ieDjs
jLdRVCYypTMISFnnr3UsbCvDmJdW5wU4rnTQTDvdKA69HpvLaQ7VRjnbVRil7yjzt9mliDDtOMWl
kdTUQydspB/P/leyvXqz+SnUIiCZk7Otr4h0NFszdc0waNMRETSPIkz91FRFFeNY3lBujfPUDXEg
U4YJH4YsezcU6fTTnu3+eyzcqvPrPreR05iSVONd0Iriona98zRTVh/9PhzRR378m7e+mIwufpXm
ZWfy9ouVYRJN6hKHgZc2zU/hGckPNcuqH+Dl8vlYpoOl7+z/+7NHKkannKjYI6VdXwUO59yKtcIF
FLCM9cVsB+1HaIW1ilOtkXenViRNdgSUY/6xtK23Jylyf7diz0KLjKcDR4C75LO32sxbwswlrpKe
HmgOpc45mwD47bxP2wOZgB2B2Uic8+3KxiB/+y5ynaCOIveixHl57RH73jkB98eb6fBKAFij2MKe
ux0FxcfGzqqWUbI4P2vLYB6LpozP4BKnne29OSFSIMhPwBEBPt4OFc8YbYJTdoI8BETjwQ8IhD7s
sSo3J0QYQeGQqg5R2e0ogGxVDPpsJ4idpjy2noZg5aAaV0dp3h4lsXak0hQjUVa5A8Dq+L0nkxgp
9XNVHNxSnU/Ci1F/nqs9lanNWWF9RL8JyTUYdLezQoXT4TFSnWCJp28aYCGA2GN7cTMx7jxt9wda
IqzQnyRmpht797xYoAwXe3IAdlXdNdFK96wW2XiYvFKH62T8Xy2//291amM86chGUMRagh5d7Yow
xgsGdJGLlbStPlVqiNx1juJRiUPSQbOxrn/rhUUcDb6PZdT5e82DKLMyJnDouD6cVP3Y0+r+RN5W
t88hfh7/qGGV6juZ2Ma3gwMhTTzlNwJgfvvtorFrsl4RbhAr/ewnFT6UdPAdLIpmsXM3bg3FhyM4
INTEG3u1+Z2u6sCPGeiflYv7FFtdi0M5b0VplsPOUBunmaohB1mGQDIEvJ1V5tWG3fHoBMZAlbaT
KpoY2e8ZVG7tjlej/Hq/XwUEhpZ2optbN+BoAL709Jme3zz8ObtJF0yFbZ/evjvY9FTE8byRQc/t
rEbCt5luLt+qWkrfLCvv02zjJBVNVXk2zVR9e41FavfC70DemP+tt7/iDg41vsoNnCGMTk7r9Wcb
QB5drmmPTSK/yG10QREY7qtso1MF9lYnrbfSloCgZC0bVT90gsZUZrIjs2LJDguSZoFw6T7XMBWO
Vtro/z5e2o0YnvGBJ1AFkU6z6x3TVUsWGzZrOzqpKQJsmbOfXr30iEUlrpMf8Klsq49zjf7+xW10
pyYAMto/CltvnwQlMrrNuIwXO/t4I5zgLgDhCc8FTNU65iqbOe2byXCoO1mz8MELaO/TJnT+7vsa
v1Xazl7ru8bQ/6fVFi3gx4uydYrockF0ocQGk3C13woJja49Al67UTCqz+3kAI1YuT4eZetaYHNh
zAmPB3zIOpSIHHNKFNoOTlbPL01fpqd0mF1crsQ/j0faCKiljjwv1S/GEvnC7QHqOFILBR43APIw
fBhLwBoHjT6HfZjK3P6B3gAWIYkXjVdVJdn2tJFub6fsNZE21hWKJNKp9PRIKNYtgt5IDAg2sxeU
Xpy99JkY/GEu3wzNR0YALQNEk4Gygxtf3YGNbWb62GheEJZpEv6qjoDCnt1uz4dLrtrq6EpgOhQL
ugyy3HS7qnERSVxFFAaQDKrwmLcKziZN3mRf8zy0k6cxzev3htape8X7jfsX1xuAkzY8zvvOx9zQ
eS+rnP2ZZ9pzx2o/TU4cvTejpjuUCGJdfmP/SLwh0D5Wlb7z7UydSidGzDSqJKYx/MjcULy329il
R0LvIB7D6WQlxKjQXb1Lm6XFedRwVHz8I7YmTfuA/YM8gInv6O1vmMxuWdqELlbfWNmPKa1a72I7
RYrIWIm9wol/sWQ7D8/GESUERy6Bhjvv6vrhoewxGoXHQ4fmM/Y8Cy7IRuWJc9rMe9JbW0MxFqUb
eQ0TJd9Oz7DmvuytmDcOIMOXPPHMny2Xs+XHhRXVO+HWxvUKVvX/DSYP6qsHXFXHqbRmshi7j1Xz
gNxJ9qNf8vY6AR8rceOKtI+APVzHr0AIT8HjL7l1DZBuyMY+Eit4d96OrtN7NL1ZcQNFH6uXxMzG
Z5gC+k7IvLWg5FDyokEImW94O4qaEU+IfuZ6na3mZBpJdJhm2zyhwx/uLOfWhKiU0kKWPmx3tA8z
jpZFzYm6wj6tr1m4JEe3NKrfGAUIpsyuZSP3DhTQpXDsyswO4ryILwu2GsclqcXp8cfZoNwg+k5b
kLAYTUrK57frRgF7EguO8EFV5wKundZ+ng3F8zng1PTMzD7gZhpfhD4lx1aEqq9AdXsGPEbT0uyV
o6qMmu84dfNSpFHlh0tq7XzZrXuXOiF9XzIvtEdWvzAcZKgYQ3v1Uh27rApfEu14UstYPU0YFe8s
++bj+Xq41WGBS1kkahTZgRgG7e+wM41/OapDce6rZrQPRWNmQSri6k+IAqZ4AjwzmCcvXOo9WMjW
joZdxGUmm8RERbdfpjJ1dD7swQ6UMe2+e7GWHMBvRR8yq4x3dsHWjnYJSmlTSbbH+jbiy8d26c4O
tE7FOIAqWY5RDObx8V7butIp9OOdxqd07sJsYNRj4nLNBHE8O9e4dfWjAViLMkdVfqzNId7p12xs
HIMNgF81iQTO9qsrAdKb6JBTtAnrl/5dOCDH0CyF8sIKYA9sWSX41fY3LnZa33ih4ZUAM3KdLOmZ
F0auwqBGl4d+Vgr9OI6KFei9tef+u7GecBAAzsjeCYd3vVPjZUBOI+arJcI72JqJkY+ookvsttkB
El93fPz9NjbkzXir9cS8fUmHNHWCyE4S1M11/cWp2okMod41uWRvr2ItKsHAWKgdsZbrvS8mJ+/B
29pBIdLCj4C8fhhrZfxS2eHOpLYWkcdesnNBiROd354ydNzbGmBXdB2rZPDDZKxPTet275bRTQ8p
8Oud4Eqe2vXMgK/AupR2bHdR5JAUirEYXXQ1GsfJr104lF/SUtOqQ1YZ41+uPXn5iYqQG/m0+fV3
XTak18ffceO0U9oAnUFvioB2XZ3r4knl/XWjay9a7WQJkj/eoHrntG8EHVxdsJERCJFYkNVusXQs
eOraiAgyOvGMTsjw3nYX573T2PZzFHZYM7NCHfrFnRd9fjzDtaAQvQ+6ePRo8UWAeQ/3+varduTz
GCKX8TV2Kq8mEgB3TTeocM3nvh2BGGt1RX1wEmSTqMW0MRYZ+UCnc1AKUR31sDcvzWSby1nqPaDE
66ZOfxkV182OlisalBg0iVR2RrPeoxBsLRxuML90qFm/df2oB0VuCMsDGEEZN/YdXXHOYR/HH/Nk
6Z48DIew323VE7qp7unxum2dcB4BOk0S2HXXTQydKszdblICtVDHo9cv+iUsLIRhq2nc2YRb5wD4
jlRiIIq6zzE4dGpRLmjb9nHmXWoQH8sBpHPe/WWHhv6XOxjaj0kxQaAksek+ZxoZ0A5/dmu6qJBh
7sI/7ztdRu51jZn08dXVpgTF8QZpcif6p8XYfeeW2XiKQA2QyuiyyY3MzO1+TLM0Us05AViDmzNW
2kkETSrplWY5xAXgSH+wvW48JUDN9zSFNy446j0kUFQ36Nas01Z9pC5qDK0SGNSv8Qkf8Jrxm6Ei
50eMz/rcmnFf79B7NhbW5FKVkFbJzljXOqY40YWXZkoARvpLXnflFzUvvhSdO+x8wa11ZTUJAMES
IQUg//urzCZ3rF7R9CoM8ryZYl9VCrIZuJxP9egMjT8ALShBTVTFXk6+NUPYjKQBfE46D6tnY1a1
ru/ykeZz3sWIdgulVH24fKnhO1OzZ4+ycSWAFeTrGTwbUlDkdppOr+Q8JbSbm0no0cXrHOio7jy4
XVClVlOh7OXaP2Mnj/4olaid336VSyouC01eDCVxtXszZYg5rm4IQENXvmheAZ8nctoZJxjCjOm5
h8lbBaabVs21XsZB+fr4Wtq4K6QCDtV7eu6codX0kTmqtLlJ42taDM7wL3yKLn6q2H/DcdFHiA/C
ddIS+kOGHlcP8l/4mteK3yjsS7g/QFQbb+I7KB5AuHrOML4OlKmN3uVun/pu3kMVcqJi5wBtcMJd
THR5AwiY2dnrdLYq3TxbFEcJmtpWoveeMCL1jHxJXFJDM8xr5VQCAmKvtGgjxLZatN+8Ikqng6pH
uXOuh6JJLw58ySdrUpT+3ago88vU09/Zyc62DgJfhquNB/c+S7GKUaheEymgqcce4X+RRX8pw9CY
hzBr0Et6vBO2LjM2Ia1nLlM+xurYFVmIhlYGQDEubRIjq64s33TjxbhGhoj+Tjg/8/nxkBvREi8i
YHGd3JOa0OqKIcZB7wCpj6s5a8W5FU51XkZbPz0eZSVDLsE13GBEY9hbc5vd9TEzF+f0yrWIWHAh
Lf6to0xL3rWWNid+oy/Z5CeGHnlPc+eV06VXnUW5Vv1owW4BvJVeI93I02+1acapPzdGM74Ly6F/
icfERorfGIR1mJdU+qrB956f9NQRzeeEbB3zaKIwhG4LMRHVQIHY02nZoDfA8OTQgNKlG3x3fEes
ijIArslV8XLDu2r24kyUEYC64AIxe9H7PlVFc9BDFFUO/dKywoVltvrZMJT8RXgZ1LfHq731TakV
cZaRRiVNk5v61bNha0qrjoadXDUnFNektsUhzoHzPR5l42gQ14BPBrNOL2tduKhr3R0a202uhWOl
Tyrh8MesW8TFSUrtx+OhNicEvIG/pXnf+jlairRJmoUl1qNoukwALw4a9MOdZdt4beWfzTGHLkOE
uLqHc7XOVKqWybXrwXUrTlNLJ3LABJWALyZMvXsfabG4/M7cWER0tMg/17lgvgxGWXccQD3SIrwu
ZlNJj1Xt5jtruPHIgu2U3AJUJ6A0yP/+alOEo9tWdpSn1yyKSYmYI0XKxNENLFOyMpwuXugm4oWq
//AF1ZX07YBo8h0maEmiA9CW1UUT1YuYzAy9FnNuSMswoD/URS1eykYNg7Lr4uDxum7cpUwVrSFI
IhRH1q86mg+RoJIaXwurS88LsODAXIRxTOZ4/qZO6Z5wwsZ41DORHAZkQGN3zQoA1eVAQqija5G1
4pTH2HGNaVJeUG6aArUuf+NlQlcYOq8LvvS+recYI0K/oYiu+HCDB+lycZ65ys/QR/fIKRsnnaF4
AU0ABmjXrZ4lru50jOssurZ24gGUs/V3tSq0q0BP7Pr4q20ORbmWrSqBKOtMAjVVLa90ssNhhG26
pG3+Lqwj90kp+nGHcrNx3H+5+0p0ATtyHVwv2JqPQ5/F1wUN4BK/9dBofEFCiN9tvcAwnuM0Db9b
RYeb1ONZbqDw6LKBK6MpS8x3tzk1K6t1i+70tVrQeroAIoHIOble9W8bd/q7bCLwPPd4v+MJbKgz
QsBg3+yzYydxfrDTvp8PiiHMb0MrOdh13zvPvc2/ONlWmrxEmH3GXx//5K0PA8Qeq24OlYSn3V4f
GdwkUC2DF4y1FR0iiHsBVaD8icxnT1pwq0ZNgQOdLNnCv2cPKfiCzjR1PQlj1l+SpjYJhKvxNOhR
dSjqOD6NRTudasyGjnUTq4e6S/bEkTeuS9RP6JoT+vEirK+rtnXHJlUb2XcVw39VNQ1PaGSYxxAx
08NsJuNn1yp+hmk97OyNjbeOWIn6BJhRUr51W3mJrQqtXBq+2RB2AdIg9kdnGvdUR7aQEkQsHucM
ufN7ytQ0i96YVBh7hNtZCcleMcPjnHR9fNYLo/kBDCb91hXK8M3qBv4PZhqX5JpxVVVnZYkz++J0
ixfvRKMblyhFOyjoGno6rL9MlV49UrmWtzGde7CyTZO9T5xo+c/GLRpJpBnLjDkU3x/v6o2vDAyN
heYLo+d8hxccnQjpF3pdY0PfxbP/c7TkQ9zY7+vI/tZoxt9VCVzl8Zgb944knuJQj/QvhLVVmNGO
kAKabAKAHBnVjzYssE9xERKMJocy7SL+VTPb3LnrNk4vR5fEgoMrKXmrdbWNIu4IfSFbeOkPKk3d
oUV4CkGdpTk+np38k1YFYEJBCeamuU2rYDU7u7FshKJNGtuJOSQHpdORXWrtVEx+XXPa/MrurOFY
xVr9v6hZ2vDgFY3ydjgccTiryyelfba+rKomV4akpqCgCUUvcA9X7ZfWsUKIQXZXV28PhGk+k9kw
JlyvdSBstROQVhxkaVT0OUiUKvraWHF6SIyh/p2JvRpKXh6vzseQKEM0FUMYJG1aXupe+WGIdDzP
Wjb+xkmkoANZDvEjOI5yF78aqUAbQk/DHs5MMSlXocfq89JwObhz1R3cqTUvj/fN1g6FTMld5EmY
6zpcE4ZBMS2vw8BQM0TwEHhW+5PedsVPQ1v0PYTm1hkkN5IyL/S473pnSanWatvZcD1sq438bkqK
9AV/YAuf7nkWFFhSXYt9xCdwEHn7RAnDASdzyct25O3CesZkjzGqJcHipsNJ+ki8lFWB12dl1r8x
FBU82sr4hnMcV2dRmRJ7dmN4T3UVLeeePuuhNSM10Hp3rwK89fnAB1MhARcKWmk1VBcPqgCg7gRZ
NeYfC1WLOHuzcxgWUe8xOLauGAIn2oKy3XoXaY+OV2aLSmNQmL3zsUYx4dqHpvoJaD6iAVo3tu9J
s9orxNLxx0hrZi+/3no1wFLi8A6HlCBuFQtFZqYsY2GRGMZhqF71Oiz780LZ5KeaR+F/NZrW7TEa
c+Mb0UK+h+fbWmrvl24FhX1+wXoD0cOj7eA5gVPMxYeusKezcFtcAcCQf3v7XqX8CIwHjiMIXPlT
Xl0CTlXHiUXDN6j6ITw3qbEc6yHJntRW/w2MNlxK6vcMxDddX9mGPpNbKQzVeu7yLGxs5TtAboe4
Tid/yJq9DbuxiVg8CaYBB3bfHImstOyTxXUDif5twX5Zy5c6jhx804wq+jFbGa9XU6KpRBJRPc16
m/x8vLgbgR6gBJ5kblnJfFodmTnqmsWoAA7pwnIOTdvlxwH9/NPjUTZ2C71C+pQgLKA7rdtthosM
oh4D1+4n1zmPtYkJbqlPl7TJ7J3A5ldounr7CdvRBoM+sCE9ERduX1m95wVDr2ZDYI1JZpR+R2Xw
f4iGjd43TeQhXhB9nzc/I6WznpfJTF40ERri62IixnMyB+GMLyN6RdN57Oo5/6qMg9Ncs252NASd
qqh4X2hx8Ucl6Lv4EIKWF3toe+Uwj022PA9CU/+gAdw1JwXp8P6yzOH8r5cKdDaSsNWNsz7OWB6C
CS0P49zFybXKsRCQZWcNKScoxvHTPOLU6uXed80Z5+kTwnxee9CNxNSCMmnzPzQ8M22/hTQ+HPXW
q/5rzT4H5Cxa0R3SotTRuLOT7m+lqvUQlbSereTWbfzZztx58oWdmeU174Z6oM9gigTMn4dbhtqn
HQAklTbZSSuEtfiucM2X1JvT7BsaeYa6szc2om24fSTbnAI24Pp4z82wpL08c1S1lMM4puKqGClC
WKW1XAe9tN8eKDGeBDohanSvEpIQgobWCD3VGlXnU4W/x1MnAF4NqrdztrZ2PXcgFCpKz6gbyP/+
6uLqMLeuUZqNrrFlZtXZ6csoOmhZ5LZnPUnLPQTiRjjByyftG6Bt0WxdH+UasAO5sxL0AIPOPI/R
n9Y84VGJfPMxNU3zSOV43Dlum3PkT5VismCb1ie7thscYVTY9+Uwtlc+XviChpb9AaJzd3p8iWxd
lvDPEchFE4pG3erBa53JnMe2oS8BYGWgI6RHFC2sJsHZWGlS92jkc2Ueklw1n6BbIcaWxo6x5+u2
NWFwR7LlCuX47t2Hml5AlKBaKOIx+gJatjyYS+N+LRS93dmpvx7R9VXGLqV2DmIWbPJqxkXSOEaH
unbQEAjOf/ReWf1FP9TBnjBPzPic58s4n3s9LPN3S6KkzxEG2LWf9pn9PUOP/6XIhdddjdxSyiOi
afj4qhaIJihIipl+SiLbKw/4dWE5r8R986XOy8w9jG2noj7WZUpxKOmN/A12I/1KqFoqZ8jY2hM+
Rzme4QicvGuiMPkNtpkUm/ekVQWwzPU+nqjJKZqtK6jeFF+yzPAuYraRYFYnI3i8ozYeP6nBwThI
bfMEyxN1c0BT3UOwgROTdTnq9gV3byWSnc+4VUmi1EyrkcYMt8E6NauEML2mMPmMiTk915WBLIYl
tbw9jSVOS9P8n4CLf5rs7Ps4xAmCRdrPxzPduGT5CVSRAO1uqMVoPYXM0lM4pqgBBIqZ5aNfJWI5
ARTSzlpWRjuggY1jwrVHgZ/H3pTo69ulbRc7G/MW5ZEMeLtfhkN+MD0lufQKb+/juW1+RWJgrr1f
dbLVKamXyUit3lACC8OfAHWvORi9xtoBOm6NQmItAV1SVXVdFErKGpeYMVSCNjJxL20AxusdGN7H
c9ncKxIkh5AqJfW7nLBylcSdZgr4atg4Vw9KbFBOhvlhsKl8W960/EfPWrV9c/DsZ6OwlvgIAsz+
9PhnbDwlCKq4iOFxo1PDWD0lkzcWuAsllPWzKQ5mWKaHoW/SE6Epys/e1F9oG+7J/W0NKrFKwA/A
lsPGuN0yNZ2pwoxGutxxhPa6qoRPhtaW73NUPDFPKOvPel93OxWGjUcF1Rg2KBeBNPVYXQFNWyf2
NCFsEsWJ+KohTnqKuhqQ4mIkx0lpincTRPVDPPFyauXvMDAk3gRTLBKc+6qNikaV1GbjXNLkfF92
ojxqnvgZulQaJen2zUeFugbgDnDoMPHu2l+p1mlC19swiBdH/9Mx5ljSXeeds3+XmUoWhBRwkUBn
/pZH6dW1Out1V3d0NQJPtO6nZmjEh97T22Of985LXRgOJDwBKBH80psTDYaGVCK1HCknE9PfDo1d
Wpji59AH0xD3qr/Ycf1XGy7L7DulFe5R5O9Pq5QOJ/mmJUW7lrbE7XDR7JoLJFvcYAbiaEQJKiVH
iTNdog+DM9X2URMUQg9LKbIZvqHIdT/Xx5KY2rLSdAfPsrHsJMgePUtOjxTquf0xadrZapSWA3Mv
kZbNAO4Xp4jV+JbWvfvdVevePEet4Yw0lSySicd3xsbwVJTlA0N4xGu6uob7JTaGkQ5/QNhiHKqO
wpLfLXbrlzjhPrclqE6R586T3hff3j4yRGeZWfKW3zUrPByTKLI0Iw9A2KBRIvJ3amnWk28W5XjR
lsh91zR1fwRaHV4fD/3LLeUmREPvCWwjATctIsKV1Q5AoQwPEM8ag3Rxhqes6czsOJehftSHeLlM
Wqs8i7Q3fnhzP9A1StpzqhqhX9vtInuYjY8aXvxPH5Z7qj93t6kUouLB5x8gh2xDRgSvDmFlQIyO
U30I+lGxv7olElilWJwLHITlz8aLjS+9mY9fHi/HXZhB8c2imAHjnMSHB/l2UAG4JrJavQ9ELlT1
hLxlHrROnHwYvUppzpAVzT3Lurt3Wdb7TATO6NhIPv9616Pnjq+yGAKvJO+19GQ+qZTBT48ntjkK
2CHEMHgs7qBiXduYZRi2Q9A0vfU/9P7FB8oLxm+MQo7GKwReQPZIbpevNnO3bBKKFs3oWog1TxWW
PN5ep2BrLjTsHRWULPIRa9hbO1ummIdxCMxOmQ+imWOc0+JdjRd51a5OBv1srKsAdGnE8qsIUNRU
Kmy0BgJzdNxLr1dRcyxDW/uYRrWVHAXgeM+nAGK9LElVfcTns3KPqF9hqzCL3N17+u62JuwNcCSo
mBPQ0FGQ19fr8+DA4Xe0epHiBJnuGyVVFwTI1Sr2ba/SFRrf0/zvG3eNHJPyGs5x0DzvmmydqOKh
BQAWKISnH3uza18KEY47u2ZzZpBlYcLwrvMg3c4MC0rLQm91IYRBtrcysW9M+6T+TPtWv2hJ7O1R
+e9uevrhHDX6agRpRE2rUx5NaHDz1edgyc305AFne3bKJv1jMmLhT1rkXHStqoOoS6K3dhDlyPQS
+Is3hlry7VTthGYQKBA1UJRanM3CSD6ZM70E21O6vYtF/lk3+1eOxXvG15Og2HVy6BpwNTuhLAHQ
ZvPUhN783DV2/MfYmMUe2/E+kGAwVO/gGRH8EsGsbuuJDiGyc1jjjLlSfzNGPX5HPOom52JsBs8f
TDTI/K61un/GyDNf3MGbPqQpFcGdGOLubqBNI9W+uBugc9GyuV1gN+rEgO3JEui1Xn6ErNGdQYKh
Ff3Wg6Eha0SGr+v8E+bK7TBD0VVW6rBl2WBh6kc1yhcHT4umvdx7az6vB1q9DpmmF0qdG0ugFYr5
Lm2G+lRk+ZtRV6zaq1F+4U5f3S34ixIfpvMSQDZu/bgclk/CTP8J9WU4oj8/7URad0+7HA7/LMn5
kaxSOelXwzULUo8xMhEBeljLqcIw5ZqY5nQZ06X2S6kBNBYUhX/jk70adLWSZTlr1mIOS+Bak3ZB
eah4iupR39l/94dOo0DCuZMFYTbh6mrJsNYx7YVzgMf1/DHW5/rUOSmuzFAddoa63xoE7Eh0QMVE
RuZODF1R0rhrzcEISiWLj2YMgsfs2z3q2/2E5CjySFNxhmO8urFkxRLMIVr9OFXXB33Ox8NoTOKP
pKf6/vgL3b8DAFbYGDAIgI7epbKpqedhlqhGMEOd9l1cnU/z0rqnriiS4wga99vj8e63obTAJPCW
nAkYTfrtNuzY3Tlkd3xKvHy4YCZW/1VVKdq9kYiSU5pjw+0DZVV3CjFbKyr7BCgC8vWoL90OW0ER
dtCJMAOAnPERpN5wyDWa5ZViqDt7fmtFqcVIOAXLCgTrdqiSTK5WsSkL6jyrr3HXZ1+i2l6eF9xL
fnozJdude1Eeots3B6wZQROvAS/PndyyhXhuImLYnyOWaH+jDe/UT5C9ISQYoqhQRMajwLrkTYE3
H5X+a2nq1T+Pv+rG8sp+LlES4QSR7uolCvWxzUVSIsAV4qbbew7Gj1monVw3fbNOGj0RTgeblujw
vrE7zzFdqgha/FIZ8QVSnH1cWJvT4wltfESoMRwKAKrU0te4USigVjFwjRKt1A6tOQspDWH1R4ij
4oKvBo6mjwdcXSx0YnnY0C4hxgT5QwHkdtc4oABKOkz5lcqK+2yFyFV3ZryX322MAgWalwUECQDj
dbafNz0Wpm2ew9fJyhcsKJvjUrl7JM/VGZdz0bHOo4yjw/O8a845Zp1lAujn1dTK3s/7TDshavE/
Z9AW4Zsz2jN+BBJiZwVXx+DXqABiSOqoIdPHXUW0fddpsCya/DpaSfknvjTt0xBi2orucFp5fpXV
kkbcJ6DGkdwxPmYu/bTf+Q2wotmbksOwhl4qhjlPPKr5FfVm97NlEHDhcuX4dRSmBztZmveK4tW+
PafF99xsxJfHm2hr4cl1aOeRTJNvyv/+6o0XOa3foWqqK21mFC7n0fgROnbtE591B13Ry/eQw7j1
3jyqAaUe+QD69KjwrLbuMjZT6811dV0gm32KOlW/1PbUfm3VyX2fiuxnAgbj++MxNzYy+4uOvUOT
6756o1Vl3i3NUF69qjY+1JVS+7Gi5sHjUTa2FPADHmCdWg2I+1WdBqUmAHK1Ul5R3nX/cus0zU5j
PWYiILJB7arQo7LC1ShKbT+rPORNRBs2yafHv0Ku36v7XW5scGyU9on0aWOtW1tj53q9ZuXVVRYT
vofm8M9czpavJL3+5+ORtlb1F+iQCJGLfP1KxppYcCssqmsdht3ZyyPrvBhTdnk8yuZ8uON+PRWU
luWqv9qlcZvEjdks5bVNST1pQTZ+ZYQOmYryRrjTr6XD2YOSAkQf6YZ9O1RrWVVa4oJ2dZxJ/zoa
OYzQXuHsvkcMWEbAejXY1yiNU3GkEGkVbz8alGaoZIDPdSjXr+4kdGJA0iaduC59phzbfpiveDL2
p7EyiyP63UQ8U2fsxDobXxEQkmOoVNGljv9qfce0ivDyGqrrGKnG2Qj7yvemcc+OceMrwoqhByL7
+ODnVlMzEOYn1w/La6zlpp8lQlyEoaNCpyjD6fGGWfPU5GdkLAoiJkm1/Jy3nzHLqd2rCqe9reNm
uhhNWLc+RjjFx3zEgu4sAJ4/R3YzzMcBPZzsWYexp5ya2alHXHq9ck8scGuJ0ebBNB56nH4n7zgV
cdQv2szkh6n8p9bHDjI8fqE7OdvmMLyfIKwovN3pmvZTm9XEO9U1q9vmUzRmzhUDWuX4eHlXlZlf
q8sfDyJR9kHuZKXrJNebyavLqzV4meGXFDPto1H0qXbuonh8MucYpel0UNJLpSMBufN1NybpmaQD
1MOhILFhbz+uh79bpLRLc6X1YfypWNX4pHm9vrOUW3sI/WUCcik+QZl0NQydhpG8pGiukWKqXzyl
CT+IRnUuSqO1B5GZykHgnHcYhqU7Y97oHfRsqv+0lCLbSSE3Dg49WgjT9Cw10pHVnZRMfaN3cdRc
QYGUL4Ntld8oE9WoKEbDzk27tbRgTshWQRLwt/wpr27aVCTLpKV2fe3paZ2GEvIce+iNLVgJViIY
lzpQkE6I/FY3AXTnUCFTzq6qU6LemrPTmM3oDZxRnk/1TCm+/Rjp4fhGX+FfIxPpSGwCJOA7sHxe
EgqlNcRA6pXRZ6OD9w09td8hUt+tIvMDPMQDQjGWuHL1wUKv6UpXy1I4ZE7vl9Ae/f/D2Xksx42z
bfuIWMUctiS7pZZly7Itpw3LkQEAcwKP/rvofzNu9a8uv5uZqvGU0SQBPOkOte6unfXnG3RfhmkB
7FeHAvV8gyqZl2SoWXnK544zrhUkhNjrVdS+mYVasie7GDfzblnswTnO5lwCZldebRyYAGwijBHk
qOzTy1fDuVzLnze8j0V3Qi4Fynlul7X1YAfFUJ3qVjsrccskfdRurpiNrmy4g6kyfWr7ZgviIqyi
Hw7ZbxbDDzOrV1lR7oOsUYjY7PHjjFffGb5YGnLSETO54sPQt6JGEEmU15gqzw4ZLxMVCDDoEEZJ
Mc6+mTvNdYGPkzihArO+qvy6PK2NxJ1SquhKuL24FMkFaGokRJ7dX0bEkFhFmzjBRhK321DY8dqI
4Lbc5NPLX+PSSrsVPcUvQNVnfNtcNUDY8rHioCk/Hp1+PMlsdRBWkMbh5aXOTb3+fHjorpRxeyOK
W/Pvq2NGsTjHQEycyDXtn43LnAzqmhM9GTC6NJbHUn3t+AZfq8oU1Z0P6zaMrXwyv0By62XS9ZPr
MNsWxvTaa2fvcZSjZxwCWQZNstph/d3MMteK52F1PjYhXqyxLRVo0yV39LWnufji/nTmQRc9v/vt
DiQ/A/fqFCwYlIEhruLO7LtkZrByJeO7dFlQwiPWDeGbs3yWquBwWdTglquTW2IAvE26vAe6lR9f
/jyXViFkg3PbPcpoGf39dQDkjpEMgurkV1GYVgWyR02p/fTfV+HkE5sBujx3L8C7dqOZP5UnT2kv
xW7OOcI7/Ec7ln2ncYOD/djBrjtr5+9nKeGrFA1elqdF2PnbNUSV2/Mn9e+XOKuQRwIoB6V/PmTW
hr/UzpSziqn7AzwkcUQn3rmSZVzYaMxB6IDtou1krGfXTm9EDd0/wV1Qdzo4BLkYUF5cw7CO/Rbz
nivb4Fnmxqvb2SQ7sZUc6jy+C1UgwThu1Ql4iL6d5rCGRCJh5UXYBH9arQJRcLNyvpmyulZZ7Tvs
r6J0X5rC2/tz7T1TSxuKwN8bKtWpiXon7Z28M2A+WZtzu+Jf+9oq1uVjDdTtN+rFwc/O9H6+vDcv
rb9LNnsU5jC8z0+An3mirvtInOZaNfpI1hf2sIflFJ78SIgc88CufxyA300HbizMDpwtFM2VBGv/
nudvAfFZQAsICj5PnSUSoQ7uK+JUmLO6cdaBi9gFuvVutKr6fSGq0r7r3OFai/nCNnNo1VJ+kEmy
y862GYLoC+q3Hraki+foJAvrzotLut9gb6Ex/HuAo4jkotlbStTt5/mdE4DG8Or61HSLaccWztjv
urDLf66O9q+ldBfe6F+L2X/fBsLNOs/rMyr2SahXRljlKTr9ZjxUT0Zlfm4yr7lyiM5avfv9gzwA
oxaUcLlSzw/RVI5LF7WuOHkoRs+xkNXyYahRG8aBujTDXUlJra9f3r3nHOY/izLc9/ZBP82Bc6Rr
MyDnOeN0f1Jhtz2i854jPbbqW7TuMJH26+U4Y5ucrpVvYavZzAn4h/5A/th/H3R9jf5y6aUTGMGl
4/4AJOqsz8XuKdfBDkksvIoHNufpbo3C9n7KiyrNqJuAiwtcjl9+CReC2H5RklbTskXl9iyIoeMk
at9oxAlP9O1xbACAdaYRfn95lUufl0kMFMJdIMU/z96R6MFRfSSR2YrQONY4Ux9RJOje96AP3gls
0q8EzUtnkzPCseS8cNTPwpk/kp4PkcG7dOg3z9vaHLx8wqLGV9fE+S8vRV5OH5Sgcz6kMFd/xThD
iZPf217sdev31rW2REfeNYOVi58K2gsgQSasz66AaigNQwLaPxVTVd+bgbHcZfTWrrRbL4SzXVGU
LHpnlT0TVo7MfpiChUILU/ttfqizIV/jNSq37lCiyt/jwpw7dhplaxfc1UVT/H55q5xre+2nEt0O
bgIEkcitzquGzR2CYNhI5UUdIuYIcty8zQ20Bk7G1ovls2OVgfxUdw22ziFN9SUuDY36fDxGQfOk
y8p306qt+iHZvMqtDzVOmv4xaiPrmu/YhQ/CL40gBxADnvOfwBnXTtFzdoaBqkbIUr2iuXHl6Fxa
hH3MWJhZJsucbeU5c+n+gq4+lYzvbyhsROxtur3SD7lwQPfakk0Mfp1e6VkwQ0GonndZ0JO39ME7
K9Plw+Ct5TfdhvKpI1e/ZhdwacFdK4l+wZ+J5Vk8C0A0GoWa85PRNF06lmhpjmuuX4fG9sVh+H14
eVf9SS3PkgQydWajIF33Cv+s89Rm2HUszVycRtU1j46/FW4Mla/wUmbe9XtryebmdZiZPlxBJp63
y7TNtPfdRd/5erO9ozOJsErrfeT2raqUo8AFVIVO/VHNTmxqkWfJWNWrm0yrbYEltpwiP/hR6Qi6
2qFDHwaOjxHXqrKMpOlzgYDuLsFzlKZqjlFQGf1dl4XOGPerrJxUVUHP1Br8ZXDsrbUp//2OpCFO
QkH8o748fyONXbshNFY0ZLSrD0uIgRJkGyfNxkFfWerSx2aqSi7Osd4bVH/nE5I/Wmivwg9YI33K
arv+MI6N/Ap30UxKYdj/y+6il4kQCJpRBPaz7ZzBq3BVjqnrYk1BmjfOm9xyqTdxYrvbNuOa9OGl
M8rAk14/l9fuSvX3821KmBPgHTxkTXNIS8fL0xZznis384VIA04aKap9Qv18Om2iQ553kW/cWvZo
Qu3qrFeD6od3CIKI9y8fl0sP9N+l9g/6n54lBDHUmUNklAbs6hLXEOomaBCj+h9WgWlAUwDIBCJK
f6/i+9tazDtjJpd9Hwv64jdM8a55gF4IaAwNAR0i/bYzmc8uUFkWq8THIT9lgYMhiLCMA3Tw8git
1r5Tfl/c5KE001xy5738fJe2ffQHlefC2UAb9O/nm8zRhnfECZtWXSYDR/6mmaUVR4LHXWblJS+v
dyGDpHWJWeSuJUIyfbbrI2hh1KEBkmWuNh7dwQqPgvbfUec4zKGhIiHO6muAwIuL7mYPTIX413mP
amTYKisvLE6LZWcHsWxzMvWFd0KSJkjnxhtvI3qqV7LWC0cBeSfMMNGDg6Ma7fv3P/szGPwuM4wB
vZuwtt60wh8pdoPpozFHzvHll3pxKXhUoHMJ8xzxv5fCsNGfQ0n8rcsyPE5+JmNlqPxN2M0//4eV
qPGAkBOAvXNCU1VHylMtimyh13VTYpUYKDBga9QXhS3mNezxOXB1z7Mg+JDgcfaIwc/0A9a8aEdR
FKdhnKZ7NzTEMcDu3onDMPffDwtqfgdPbZtK3Gxwv7qN0913m1LXxrP/nx+yD784LIwWz7Zt3nZB
10jUyEurc9LC6sQNxl/TcbFbrEznyKAG7GZehdWECapZ3ErZ1B9efvkXzup+OxCjYM9RhNl/f2ZY
PfXireixD2JCSq0KfirHHpB0Eh6NFT/4Hzaww9CPzi5Afjp7fy8nm8W1s2a3kt/7e2mzTiX0xLH4
PoKPviZMeeE2Zzcx56KLTMP6fKixNhsuL01r3JZqWRKYef2dFqZ5evkNXjooO3hxV2cFF3weBLXq
/MmTkH/Xthzm1AOvdasFtK54Hkvny8uLXfxc1EHo7+xiZ+fjrmIx/aaxYRwW0Le8pB4bvlxmMQWp
GitdNuqCK1/s0opQEBDcotHlPjPSat1gJbbAYYeJgE5+6KoJGEOVZ2+k4esx9aQKzCsX+qUPR2OE
Ef4OCn0GQe1ag0JNTvmpKiuOoXIjSAL+tVUu3eCkZeQVdB6e97EzuEWM9kjF+9qYAGL4mAff9BDW
jqjMj69GphD4jjuFd/PyN7ywYfZRM/qaMP4gO51lhdFCc6moTbalV1l3RdGUB+EsQZwBG7jy8c59
fPbLzt+BC/soClazv3/d/wQMVL83HVVzeZqLXJk3tsrGLlW1zLZkWuze+JgtXucfHWWr8rb2PaNL
snoAGWNvGdAYszLD92ZYMEfNhdPciknNT1INlX+svMwzryQOl97Mf3/t2Y3YG7qS46DQFgE4krp6
RrxuGe0YS81/9Lb/fy8GvJiNWjtuTeeFnxwq5nfMqOn/bPMHc92apKkZHTvG0D00U+umwzhOV778
/mXPirGdJEUGCbaaav+s+EN6ue+anpwhqKPqcVwsHfuGVSQTTtpJ6EsjRQPD/cLnMdN5itTjyxvv
wlEGlbMLM9Br3MPg35thbgp/XKq8OPl27dRp3ksGp6E3KvsmXzHmiLUZTNdqoAtpKOUBICgSXaqS
8zpeIUgGEBM3hciwy1fW1AxHb1lEvBnSYhPRYrWwAAQqWPwj9ebPJyY5I0ti5kKT/Oxx17ythA0G
82S0mf/QBGbLwK+wErvqgysf9tKbhXSD5uEOxmMs8vebDbQPVk/ts5Aq21P6zrFulC/sG7+lc5mb
3XblpFx6q3ApqIqAH0BKOVuwmlTlgBCsTkU+55+WQbQArrrq0HuWDu7KYYqamCszOlK9G+rK4n/+
9rN9jFspiTY1H2DX81aVN1kZU+2ONzsV1QRx1HC7VMLjKO4cRE/6Q141M/POOS9SZ6TkZQpSmHbc
O2H9YBTD8pT3BrBYkdtD/QDltPeSNreyu8CZRvGYZeX4GPVh/xpNXvxQ2zZst2Mfek195URcCDTQ
TaExcUNio3i+Ode+6FykSItT11brAyajVh5PWFAdXz54l5aJmJlQnzAwetZlgvYkUCCUxameDX0f
Togq1W5wTQT0wu2JdCySGWxBtJTP80l/8LbJX3x1aj1YL6kDAwVdbKMFIefSFv768jPZF7ZgiAYX
AB+GpyCozsLYjMlTK/ZhSeYMYX7MhnadYxBa9vtSucuU+EVb5zHbdLRvtK3bKkafM4JhPaxaflW2
V21HnqOUqa709NNB821L3NXu5W3QBPwFqzJQoJ+iMBtumi1fHxeoGcuDaxb58n70/Vwkbo2fRzJ1
WW7coWjbEbHmSb5y86l+hNm0dVc+5IVXDJMPER2gdzRZzvcLQihqCiZHkS3Xakuybl5unNwt2tNU
8c8radA5VXu/wfBIBfwD4wc+6vlym6zHGXc/XnE5W2GCzpW0kkmZvYprT+ZTUtij+jpintjem1DH
zZs2N6ol9vOABhO40iGMjbm3JvrzDrqMy6baLn15H1x6JTDiwPWT0yOEcXbL1qaltnUGb19XId/f
bKejseoh9qT8R63LP68D0iiwT3hkIL7PlhrdpihwdJEnhFKtI2Jo449MZXUy2Vv9+9+fCvVouB77
dJX50N8Xer5Pt1skYE7m2IRHLRw/HdE5SXxRf3h5pUvHiPgEQI72LJK6Z82SJROT2AYlT3RjvkpV
hocI9cnYRDTl0Y2WOcHKRaSL1VZXSokLl9If95/dQRYQ3Hkyko1ebiqPt9k0Y3twtA5ea8Bf/z6/
3VVh6Mog9IVqyNktIQdX1kM/sD2wa7vdhNEeihW/L2Oyrim779nhWVRiKfqRRCYgSucpXTmambLM
igcK8+KuUEud9D4VWTlpiwBkFAkU/+bp5c93YftHICDYIcARnuOds3E3QJmhzpS6HwBDDdmrysKw
rQnKKyCSCxtl5xlioESO8VxnZyztqOc2FqdlNebtFNnI9d4VXKZt0jkr7I6tatb1zQzU1H+f56Gd
XbuOLmQ5+zSGS5kA8xz2MOpemXljQuAx3fJHZtCzx0u6qD5YvpRdPAS++oBYF51apP8q/52hW4g2
PRmvH0+eWz7YIx7eNzOKDK/AeGEs2y557sYyg157ePm7XNgMFD0MJomIMIPPm0pl4M5TJZimtaRk
N8pe/bgxxXbbeM6WSEV+n5XrfIXsffETAdKkmqS/xJTh71sjbJvFzIJZnKZAOl+sqJFPuqkX6nK3
uKmGUdwr3i/hzfROLz/upWYSGQanmHBMxXy+NN0jXWMGKU52oAtsvBVU7BimylYlEin2LiXSSImg
SNPWyTwLy8HmLnSgaM+d8e7lH3PpTEAB2KHjJIcMKv9+DWPtUDsHnkR90u/CmPre/lzmbrdbt5jj
euVLX7jHYMlAkqEXu6c/+6/5T4lLla2KpiUAAf0LoDkMCDGiL5f++zOR79KN2Olrz3SIcvIVGocT
q0greARE68SFqetDTly88kCXjhnJKA1taNh7S/TvB8J9UHTG6MNg8zJxMygVlImzFsGnVSyFw7xg
qp/+9eFg4YIjAk9FMkdm8/eKiAJD2o8qdbIl4u1x6OJuiPRiO3pxs2EF//JqF5oSZMJMP2ks+1xn
58SU2qUNaGTcI+Ecoio+NRVa0rXyxEdMxalkXDWEXTJCEGwfo2Yp8jjLIuDjuvcMfeMTiDX94XzO
DvXiV8XB79ylPnS1PWYxNhSd+88fBMVipJn2rANy23l1Zw/omtTIfJ6gk/eHMlq9O+RUsEUObfEw
RuN2ZT2P1/13IIMlzHQSjA7UoWdmHuDpWvouTXXKkA5OSDv6pAqxdaidObi98i32+Hu+FtkHDVKa
UdA8zuIzymH4pVmjPHGp6CEtphlBdn+XpY5RkTA/NJTtXzI5dM3NFvTllGjoGmsMR7XK4Up3rYi7
URX+K1Dp651c8+gnIKZ+Qgh2NeEx5MuSp1Bd/SWdq4VofOX3289/PwORP/qawEQZpv69dYMNDdyg
A0BVBlb/NqPd9n3JyOugetqbn/SZ5/6icIxgQamIG0gEbvVeCaH0vV9LNJIL+DTllaTn+QlGpob9
DTCGxtszrXLe54TT3B6qrab9YJWGHztLFB1mNVtP7bR+evklXFhu79xz4ZJjPdecLw1zWeRcSphz
1CMFquVvpmoD0BT5NHXcrbrGmnkeXDm6ZMUAAsILWJnK5Yo3hAf2pxzLd0sBJns1TQ153w2xBtXT
LXLn1ZX85/k9D6YZQXZsiUhYman//aVhAzRw2MR8aoXZHbZwkLvOdHAlkO5H7PmWYmRKUUuWA3/u
fPLlqzIzZyGj05D3TnH0YbHkb2odeIfI0kYRqwVz82Qp1uCLNS7NcCi8dQhSZBNmHavQmH9iwlLb
Oy3N/zyuXv7QZrJQb7xuwEutt9Tc3cMqGYdkqVfdMGbuixxIj50PN5nOEDvr8nGd3w5LLf243PAZ
T1aRSdyHJ1P1KN4H0bfelMZnt/PUW0WUzWnj2dnnMM+LLfYlaVUK7ND4vaFsptN6m5s3lsrHb1qv
Ut1H27r+8Kx5rqBGeHOdOAJeR8KjFDJGcQ/NQABjw8f9CBfxSlvUO3ajV+hkiwIt3qJUJj+YtRKf
g8puPlvrVvU3hS2Hj0VIX/tgldu2xbJfFtyApkyIX0jEFM1pojdkxGEkiyVuPTxd3y9ZPWIgAjdS
uDfL4jM6iYxJt9/y0qFHqHXnvTPMJvxeLlHnHUry8OXGxplNIKMgxv5eGIxK7xV0qTydvFWKV5My
tPkK0LjjfJ9lVBox4krL9oMbTaC21UkbuLq11VlSRlq+VrZvEPH6vrXeyjrr3ivPyPIZtsgamT+3
tYvqW8PuFud15TTMZrECXk2bqzkwatmf8NQGmPrTDovJT8Bh1Sv5ruP9ZLJQ+68o4PWN0Fs3JNPu
lXO70nGab2U4y59FZk+fGRiTqSjgDE+TiQT37Sr5H2JQlkudVqO21xiFxQDjIDD3LV54xdIlAIjy
32HdOm4C37Ha4qlW8muj8wVyt8oXhhZdGL5D2NiSIMJU8anzsraDYtbLLyOKrjKxw4GcXBPsIjBu
APcOmI+oLgbNY22x2iRQHdnXEZgrGPM/sxz5tcSyAHsAx891noJTi2RKu3f9mOnCekMaM34BRDTW
h6IdRH+YZb70cY/X3RT7yP3LJIyQ+k16bxt+c8a9dAZe8aiHqC7jUo/+vVFPIVC7gMGjaixhJVQi
Iqmy1p+SOSrKR2Pokf310FOeYmj+0ytRhbLBbLPpP+adkK8qz6lvjFq137Xjq+jGFtpq0wHfDJlE
iBA/lmPjV7FR2/OasP1FhU0iii5xv3nBL2t2ss8bTnl3TbWW6wFWDd5gtSkdmY4mcea+6Dobcolo
3buCfnUTm+0yvJrKSoPcDfLs0drM8nNECJXIqpf5+0Zk1QfT67avhVENW+KVhaWTys7yHzghFUZc
2rMsEwHLMo8NbMh0momgDm9ba1w/OnbnvI1a6Uxx2eTi4yo27ynK3WlJtk77byYFsjQtynD50biG
tuNpbuhf9mHYFDC4Jgfq/9BWCHgHqjTTopn1FEfNNhv89yk6VOHUZzhNNNUDAq25xZOVQVel09B4
XeroodQ/oO1xlIeo9Iq0Yf4nb42xc+8VI7OHLSuiVMFQR8kE00kdAzt0t2Scof+mDcM9FSu0+xIl
h+Wd4fj9kOpxsR/c3JH8w6v7VLVbqJJ1W7wiUdFUfy5FL39jm+tAG65bi6+r82BkF9b1207jap94
upw+Fbkc8qRbc7XF+J9wQOZ+HVGG9uruu/AwvYozLjOVDjjUZsex8P2Pvlktvwc/lB+dehLrYfTn
0UuiwS/eeq3h5zfgySEC6bqb8rSQvTcB0aIRmJLwRxZZTp4N8ZIb9o07CJUfnYYhUjznQ/96FbYp
uOnU8pTZNs2v2iVvjpugcn6UZpkXB90jGHUUQoe0dpi+fHG2uirSkFYZdq2IwD0NRpFNiSp97xP9
vX48VEbeNzG8zO23wZx3p7Gt4RZvlqE/Ybxd90mUG+q2dymqk6UTFmIT6LKK1GfPRLFltPVbOG7V
ZwAWYMDmYZzXOIrM8WueZx3mSXVjfsMvYvwkwVogYTDY4qv0tN8dcmT9/DhaRnQfg5K1kqosd44F
bDMvrrKy/b2UQIjS3vMrdZjnNQiSLjTlgw0d4NGClbAm41oUI6ZrhfMRJjc9SLOcwvYpG01/BJE2
19+2HWDCcbSM/rDlNdaJdoDToGup0Uxxehv7JAyK9WMLS4fUFMtaD7enGotqgbYmeii4GFjx1tsI
Z9K0RePXr7ctOITGEoDBCQzgC+BUEVF10Q88NWbmZTdD0+6Mv8AteSn2Ssc/8YSwjaRubUsdqsWw
P9IeaDrEXhcAelPTOD8HFUWvYR9BNww0HJe4U81U420p9aOzzu29J4ohiN28B9xEiBQP2u71k9uI
7amRHXsVoTD/d5iRxx2ajXSau0PYd2sl0HyVfR52R3fFti6O2mnUwCqRA42NSrny3ulm91TmU/Et
b7gWcEcsCpHoau6eBtcpxLGaIbnMtPmbO6R4to7xjzuc1nawvmE+WGGP0fI3TKi9l1zzk5kf6j5Y
frfz5iCpDbGHbrIauAbNoYleQ3LI8lRPOrix7HroEifz/DpB83P85dWZ9OKtNYviWOkxUJyyPPoN
ibvHQpbbxIi3hmiZKGCABWauJVagzKDV76n0543comjoRTfS1bEFrGBMrLzPZWwtdfRQ5AWiKab2
1kRLzK1i1+mqz7Ocil9Nay9zmgUq1HS1Df8xd8yG8+8Zbs3ESXokGKiaAlAisIqO7xy7Uz08bKE9
DYkmZX6XGdDhjgN3/2ny1yxKV5WRHLdEIpteoZ5C4NQlyrdQ9Yi6vp/1n2y3sTdAOLn40Ostkoe6
AQAb4yYVPrToDcxpsGbsycYe1+FWwFb75dRG/VYYNYY6nnLVkuRh2IpkqaJ5TbXYby2mGPpxzZvS
v63sqnyNVBX2FQN2feA5vH5+K3CQ0De6geR/5JYw34Y4wq8kBZY+NJNqozeU8NUj9hbUvr3bBSqt
PQ3UTRs7XIJ4o7mRt1y2B7M05Ri3uUnYwbGtCBDEkWZ5bxh528Rj38g2WSBbEB/nteWIctv/qrex
eotcGtW/5RZ4xuJKstm321ivPyNrym8Gv/Yizsu4fmh83bwqtDN+ME1FGERyn/lD3Q1dFjc2N2yC
n4RaYuWaBH9DCGRSwgDcgd8v/hcZVpwwc+udu6xS4cgT0PqMs55LObHk0uKfZxRzE+d247+mlivX
OEDAtk3dypnMwyYa207WouNe7J3V81JAOsCIJOoMNkckCh8AAeHMEWRFJmJj0VnN9iuM+wFRChW3
3TDzh+UcPTSSuR1xJsBVOFuiZbmZR2aGzM8kiVeFa8Cv1vamEmY+SSxwSoVRqRxs9kqmJ/ET/9s1
Qyq5sN4r1eZPhjdFn4PBJMjnkjt9qrB5ulmKIuuPPS6ZSBP5ttXToW6NBheb1TfY8LXBCMWvm89z
ZM4tnTsx3eL7WtS3ci2dD6qfpEP9YZVO3PY2mMZo6q36aHaGC6DbA6ORMtVA/NBc6uzBDXdL5cJl
UgwWyUPqkgpLYtap7WI5FoxqRjTIDGSgV+hlU2z4nvg+2fXW39ZuYbxTykSkaACo/mTtAJHE6xFQ
iysf+HgMOsK+rZWxMr9DARbrsXWZ3kdl25mJGMP562Ba+X2Bl4xORO/I7pY62aoSKBVEEoNiR5Ae
KvdN72Y1s8GwsO4WbVjLjQJ2N8QyXKYPyKR4/GrTkxh9ad/8Ktqqulv8bBFJHSBWmoxdu37qAO2N
cWEN/oIRsLOuSTH18xgjA5O1OI4vojhYE4l4EtVUNilb1aoTRkn9j0K4M2pFURlUMVHGMF9bBkCQ
VxQHgYxtZNMopWZbvevKshlipH/sH9DOPVKQqEasOuhadViqmk3mYtSyxAh+dG9zII1NjPJA9t2Z
rPHj1qp+TVeSj5r3tFcCvVpVn85ajDTOw1X0ccbQEvRN15Xvh2qLHiAsEP83X/fLcSBNcuOqi/If
Y+dk3xh7Wirxws6cEz9zW5ZFRvhNwxzpZ+96ZNiF6b9TCAb2cW304k3emgxgde2t3zAUQhk+suBB
J27TDkuqyby+u57Vf9oVxozjQj7y2dis6TeqfUrAIZ3C/ZJWeowF2cs3JWcezx70THcZHsCbjHnM
crQNWf6gRFt/y1YWAwMByRZ1VdsLqom5W+KqcLmEs9XjBy+LhWiLpMZQAy2mzBlfg2jw3ETUrfyB
eVT/w80jooZ0EXiLu2LYynSsDPezO1GbJe4aLJ8paLnIuLDASYZcz/ciV26ZaKuci5Q0r93fj0JS
ZNyk/uqtftfG2PdQW3r25nyFKErmY5TzuKbCi2QPf2luPpdZufz0JgWUo1KUTjHgFOOBjN2jfJ06
md3MnbKWeJrGlc8sva48YDQ/QF4AZzkSFVf9RZWI0MVj0JtGQoCv7jLMULhteqG/G0tevmrsdage
awsoUGMo/2MBUVwc20VHkBGaNnJeIYBetmk4qPwmzPpRpOSdLQAWS8/tjZqRZ4jXXjs5eXbW1MBO
7InKWbk2x1qtMjEzf28Yq5wwjjNL/wvT3FDEi95KakB6f/KwB+2vm+GuY+wDDRIpd3T2Zu2c8rfv
j26VeoMh3822WdbpvqlfNXipkLh3vtkl8ApsLB2qgEbbMIKeW8ge34fan/pkWJbVTICEGIQ/Q0w/
RbbBSYuMrfFiitz1tq6izopJrfqnPNThmgQVChSx0ffGN0nQ+J6tfvNVOPmG6rKMJu5+r/GoiH2y
LstdrZDrrzWipJLt8EnLwCux1Vn74Ejc1+8rsym/AZPpHtFfUl97f7OCm3W2ujGJEIPP48HXLRFD
1VOTFJsKuP4VcOBYUeFQHIvC/TZN/fjGKVk3LnEE+bm2Qkmq7m3J0BGoHEINsdpLzG5d3kr+7J0s
jci48ZWlv2RKRe+yeayiNDMAXnESup7I7NLAj/9QhOICWMNprrKtSAw5OcDBws2z02WpyydB7nsT
qTD6umy+yz0e1ZXHfYdMfdy2WfQLzZ9OxCSDfX+I+syVR3QRwipxwoILVWeL+kTWaN0v6KdPsdt6
Fm7sgTUMx8bswm9rVumv7mKPd561a9Rh3ap/cl2zV8LRY8FITTW3JIjBPLZoAfwctRc+TMHWbQni
seV38qPIjXVo1HeQMsaALsUE4oB+QJedinajjzR05rbcVNFS0bI3K6KHv/VBREHrqJuKyny97fEY
MyDFe4Z1KAY5vAa3onVSjmHZEJg6WlC1kfP1q27qZTzYtSScOXoJXxntYj5NRT89QPkmGdpcVdyT
NFOu6ULmNSiJYcaQerZp2JWb4ZAXgvSTcdGiv39Qnp0/mviG3Na23bxbtmEwMLPAdibOrHBt0iUr
gjbewnmpEYgIwzIpCs3pmKBU0C6bbX0I3UJ+32Yr+moaY1/huxdZDGS7LZriOdR2HrchTfJkmlrn
g2POzddqjFZMTvtwWWg+D615om6cFjLWpS8T3O1MKyloLOexFyK7mrst9YY/d8Ub04hkl5DR/R9H
Z7YcJ5KF4Scign25ZakqlVbLkiX7hnDbFiRbAplAwtPPV3MzFx0T3aUqyDznX2vrhDERtgMfZPDa
1KEz5J27kKXrAXDtqe+EBJ40kZF/w26lpq9ao4O7PonVj7Yx5etmvLLMIRncf4q/5qlNXPyEkdPF
34zQhs/YNzc3shv9KpFk9WnbsJSlqgTUTv05qX5r4hyrrJfTyA1T1fFUjGzt/1xvi+ucGHHJtaJX
70iD0cMWKhEWP5Vez506AdCok3Nz2F31Ma3PVtf0NXpAnbyM4bxwQFv2AbARzZ7OLdDWoTgCafEw
wHg7qd0f7lUuMvT5wGX4SZYLbra4W/tvlu/Uj9SDmBBEz8iPaF+Un9mhMG9b41Z8X9UeXq1ZWtEV
+XHsQCwtlSHktorCKz3m5mskm43aB/RzX6O/A8tUvk2cdY8chXlFd8vfMdiWOd116z4wme3Lub9Z
/dJEgPFkZhjN88wY+2tIwoWcGsj494S6uJqFXDWSPMgl/kVvXfe20q3AVWGISUUHGbOLtYdcX5JE
NjWbtnSdwu+PPsRSFdnfIQSt+W7Q7NZpUrrhUxeU3pWg4cRN47Vafpkq6P9jgnO/vH6HC6jpEaac
bvQI8hnLqK2Z2A5nPpeDsO/xkI4zwupSmjzeqvG38JY9hkJLKkWIQxKqQh/V/GMFa3MZ3qt2LJgF
gBaj5RAERvf19NXZk63ggMr+zzpXHJ8dmG2cb7G0ePMO07+o1qm/UOiwY7vTsr4djjLPu19vP3k+
vNeQErr/alDONjUKdSjRmOX0qycv4rGqZOWej3atfu9MjHE2Nzs8YBKxjKVH68qPaluHn0fr2J/r
4IzfZ7KCPq1ezeF5Qz/4jF8/+i1EVY7EIu5tk08gcEN+WI45o0tDVciQ6f47UIH/VIQYfXaD6U1G
1BGLK5Oq+7ffwflzkqRCnrmFl2SJvZbgPNtp30K/JD6vdUtEJT73v50mRDMn6d53yZwFtjHmnMwg
LIwtUv+AuHa/NVEivy9BLe+dSUTtRfe2Xect2SB+tnGZmFTXnk0LiktPYrpvfvVWWtNewcO5zceW
1BbHptmocJByDv4NVrQDp0L5fB5iIXGz7sToA2239ljA+WzXMdxMhOoh0j+cyq0nDrXKi84DEdJx
ynOJ5Jm/jqiBfbEfOIg43kQpS5jX0Vm/kBJyqth7TX8k5JK0TnxfN7aPx/xtHyPDvqDZcu680WxB
ukt4xHRMWhOnjB7rrwnXwJBie4nB4hpm2bSDFRjSaRQ+xSaaEybtEWALKJOFB8ur3O6fAmAAz3Zs
xJiz8oaTj7bQyXxN6Xq+1zN2XGwiHI2T1bESHyOpKmkAULjnEvS0QkrSdS9LO1FZXW99KLlzZZJk
VTPN180l3o2P2KxN3lNg/thNfRJmlDXZP0ozh18K+uL7UK3MGLrl+VxQ+s7ghIH0OZ6UldDX1w0f
riasPDUiEu/r4q3eO0Uu/uuElGwcTvEI6f0BZ63+LZNrccareKEZ9ay464IzfQDjY+smC/vM1M8P
jkDPcSGAb+2LfZXlr4Wz447J0PSnZkRDkXWhln99UTbkppddPJPfGgI9U3WXsDrLdXmf1FaDsnJm
1+c10stjojVecFrg16962m4bGwvit2Bvx5ddONFA0sHsbQz/Tf+4jY770q7GFsWEQUuksVT7V9OH
3r2so/0tGJ32o+cpDUg6nraX3Xjzb9lM4Y8Boh0ETYSsm4PXLO8dcmv5ENGbM7MRdRtr5eQyPK+9
0wAJrWvALsFBKqanEXR1di6djL21BYQJ9sAD2rd3qW3UTJHbh4AFs6oKWIEhYsppdiZ3G2FwW9Sz
U7JzOZ64jvT/8Y8HatRSKzaOnc+cr++N1XovMcgp4wZSnH8bIUAfS6usz5nP4qQDGf47vJBysCey
rf+NtOdDr7AiexmKg+aqwbTGvFbjDQfklHkiWLaTuLDcbSqako8Dq2HCK9aIwT/ZNQahv52DWzn1
Ib81qXPlyiSTMFCSyMVGz+GADE2T4VaGonwKjG+bbN375PuwTWa6uET17ue1J+X1Bi7Y48XdWOKK
wO3NWnTeUH0MFjpZ4IsZSIcaxTrMbGJfm7ze60Pf22HVlIXxjijJhyGMdSrUGG25RIoRM5bo4RXH
xt5AzO8TUuxo44tok3n7DhAhVdYknR3/re0ugBWM69m+qsU5gjTi9qwzNXqMZzouu5aXiTH9DDFE
GYJaWBymcJz6fOr7aQc/xbpReM5gswCKyiaNK9kReJyoizXOC204K9JN7rgPdy9jwP8huKU6jr7X
20XYN+bHGi06yTcv0jiYQ6is1Ed8cTzz801upkMYt1yv8XjPpd1/rvPmXZKmm/603GD1ZUWZ257i
be+bUzhNyXO/qr7NeVmAEBo3mmrWjLBNCungFk3FEjAgCgD28XS7Hp27ahMyemxYFP6UnU953bR6
P6Wud5k3nTMMqSGdRWZJh1eF1LnD+QoGn8kmBQ7T4dmJRle/7IFYjk9AD6MeDyDwsPAZY+q07Lbq
Hy6+aj87UHf9fU/lESvBUkf9D0kGqXtyJqIwckBBf7pDWtxUpzWaa/nk72Np0mo7ouFuA06f2UR9
msJ5LxiCQaPFfu09XzmfHFtsNMmIC0GkYpuXMO0Ed/CTsTsRvFgJwSdeaiW70QXm0e6NqaoM72zT
y/lZujeBWBsHu5v3tjz+SgEU+Hu5mTfPmgdN88rbEHe1sJ3C48hrClHh98tWTWU6p+7QO6cprhZ2
U54fqFRnI8RNEB2s+X/K0r+SRhXq++Q2dL/TGxKbP01nLYo3mMMnbVkf+b6UUOaJ7NWFo03azUxW
b+d5j5Exobiy7fZthj2iAUjftprk0JIbP/wjw2BMzkD5fZV1sYIfqYMqWQu4ieRHvScWWsDpcP94
u6/Ma1eGaink1rYJHckrI6qaYHKz3pHCPW/jPm2PBMxaztlqBKSeRZuKPHHOTV/Gs2abXuiS2AYN
F3rqDmf7O1YNOEhb7mZjeEmcr5V/+foABDe1Jw8QU79HNWfQeT8Glke+H+dZ2rjPshGHAhMuMTxe
5hAvoh9caxCXZVwp2COuZ3lwaFWc/3KxxFsG8zQ4L1Y5xV5Wx2NivfgMcCNhDceyPiXlFkNR8v5v
3xy5zNsjWHXkfzoEgkSFMsqHaZG7u12bPd70I++AozO2zJGcTs0LkfsSl3y6riqw/zjw3HMeC6D5
O2/ruvEOWJd0AfT3XCIaP4Li3OKyuMyBHus8CMWmzu6CnCjFubK7bx3wkEr7drMBd2yg9GzapRke
h0hxF3TssSrf5gGBuiG7pk87kqC7FKGEfW87awPoJLx5z9zRTzSrEQGp1wTg7e8x7nDMaNOVLlhc
S+9UTSVJgBXnxfowJBPPERT3YXLN6CO/NzfzBHeVIBbHLGaxckmldMvHXMomKdAEhCYrpV5/ue2x
+lmCMfpIeeB0eKm6qNEn1R4hW0RCX33hDuugs9mnuzZXNBTuRUnCnJvX2p/2jzbuXRuy0l/Ct0CN
TnRN4FZZEsk1zDxr4IPTfKff58mUOFyoqZbZisnUZIpu5yMX3bpSfqt3rc31luu95+bwRVPgqnH5
s8IDP01tzZt8SrYheOVfzgUp+eN+KL0pJz/0khBvAa//l01KPRGCVO0XSL76wy9v1xHN4rH9YNfG
3k5jsjFZBBvzJoydxZhXh1U/XptKcy+2tXWEOQqQA/ZbR964Z8Cok3elw8j/7rPeor5rNAF3KWBl
O7A2lMvxQ+721KcUL8Yl9MIA8yuTpSxP9mr74ztEhOKHWZu+ugfIQAWghNZgzPBbYdGZGiEiujMF
lV11zvoDGL6uTocpSRvFKRFO+Uj3DzrvINbmaVgi6zFAXhHfASeEY2qNtnDuA7CP92UtA8DSGkEY
HKqyOMHmZACa81ufhqQI5WHW7R7R+MrtRxA6py/rk46qsE8bwTZ5HY+ATGBaAZ1XkFlWjL6bydbT
yQCS2s+l+lX7jjxyuR2izPrwGBVVedIXeTOg3/k59j2Trwc91aSR1w3dZZZC2c9Ji4fy1K99bD/a
5N1xgq9ABnCa8CRMPVgDvKBghCDUpyu3UJ95GA9q2GeFtaduOkBeB+Wv9eSVyM+/BbdEjo9W13UN
GbzC1hZjU7L3+iivg+9jKOw1X1YChv82uownyALO0Y75HPwGcNbmQZ9slrCzPwNZPh2u04jcQvjq
FTrYEn0ZKl8tpwR9YP19mc3MOIErbjgZiyTxsVt3edloY37ryaO+n6m4nnNX6ANWEZ1H7tVOMDxE
XiPHO265HqWhEUAkQiuIwll4K+31nug/wbvKMBNTXNbUwgTLV3/oUBAQ0C3+3VjNhDKtWEH+jqOj
njfIr0+87eb/uIkNEaD17p2Aii2XmiHggTeK2+Kd6jY/mnJ3bKySLCFGYkMIMqQX6gLvNAxEB76R
XYNkPaKL8F+zKHNcBw7BrbA2EaMC4cgjB3+Ettl43dxX9BdS2lnfAn//k93WNWccp22fzfDYUe4O
UbieJh+aHluZsZZJptHRtNR/2/a6jo8VseIrccVANA9oXsV6Chs5/dIz2igwqkWALCb2QHwG0Z4l
J2JFHbtyDwz63XrMH2wT/fo8B0n9gKt4rs71vK/eSQISgxKsLbytSg5nQGYzeCUFdm1L8/imY9Q9
4QwoqCbbj9IAV1qfGsvbHgWcfXIWG4dJ5igowyzojbtTrjWzzS2WEstpaKfxrBFbVZlHUVX94EKa
9Xm54Bi+xARkocLdh3bPqVpexky6u3PkugrkksExcGNzzQsPXttfrGwPourRUDdEkPqwxSB7SVs/
aSScKInqJeAPE85RhMLR3nlPhvlnM8zV04prGS2M4HM7BAL3p4M96kddT+HTzucesqSMF7bvSsiP
zXTub0IQ2lc/6MZfVen0KC/Wwz9ebsqb+NHxVkBXtEuKEBtA75E6v1ge6UaC7C/RBmOdejruFBCI
RTVdpcLkOB/GGv45ghf71JlSDyd6EIPgzMuo48Kto7U7kRyBSErLfR/PrhW25hyiKFCZElUUnDAE
qfJtXViW89n3bxfCoO0P/mXO/KAZWJ3fdM4mwVlKy3FzWW9HfRrjUCWnvaHM5HUpV/HuNz6vrpBz
+bONEwWCYXzvF3QPOq6G2LDvegcwLEy1Bb/mCgtJOrHgwRUztPDKczD9UGBudVbW8/S1Ufvb5wJu
6AlEsEVWE+rohWiAGXFDHKzNCXbd8Ca5dWmnticFeiO52ANhgVUIMt7bw3stTfLe7OH4hWrY7x79
3RaIl3ucD+4quz6LZA3GFthixNM28cm+62CS9QXpFt2GZgW5fluiG2nBpL18C7dp/89Bi9MTNhmz
s8aWnP5C0DXigVJELvwyDJV/7+1aqc8NvWR0Kunl8s9zzflydS0g3nN1KG/JJ+WtaGbcrceCWrLY
NEBK5m4Rkf5ONC+PqGWF468eL9t/G8rrb1ZCknM2VITM8EbSJn1pDHEBeT2ttIyMR2n7N3WWR2sp
mtjhXI7r+nrotWefnkdCYTQMfZK78Q53VFmdBq6rBV0B48h6i5hj29UFIdOy5dY62S9YjEDLZD3N
5Iqy79annnXwn1xjAzm1R5DRc8Wj96cdzFylnmsOFxRzNdMdoj++BAaJMVVUhPQnr9ZOnYdG+z/Z
L5AMAKLt/Y9F6o0bfFm5kyiihdVO8YZI8pFHV9XFAgjbPLayET/qre3afJKJYxdttMzyM5rKIeRH
82BRPFpy9cV2tL+RLNTb/+lyQ7iDGD84kFRt639KWwdpCpNY9AWlEJUJURDQph5vtPHkkdsGzzbz
8Pa3o4fYTxcPei7bbIWDuBusWqLwmkNxqv2GbNmEzD3S+bxx/LG5JF2f5m2mQZczqfUK/reDN2GF
G+B1HJ5nNfV6w48qjk+nbsrhTMIv2WfI9nxdlDyowL4o7d+brrKjxyksK7QKlXaqwtQaDN1OrPC6
W8sIWFRHUweHM98mVEIxg4wqOAQjFcZzwNXKLlEkQcAMd0NHJUy+DnFlcrRvdY3MZATGWsdK0547
xqCDjoysH/vQs0nxdf20rZhi3WXERgazD/2bm7WGJkJraSOC4ISm6LPiV86PpYvmi4Bc/30oAXwW
gR2vzHFVy6Ah6ultXUWy3pnaOP9CVYdlMYN/f2sOhciIq7LGWTFG4Y2e7JcCW3aIpcTUfg6fGLxN
yGnCAktD+Y8sQrQ5txCdlyN0++aclL0dXTk+1zZn3PZcrohxYiMODhsNEft8faoYG+NzwA//ZfN9
Tcy3OhLnDqFy91vNJOWnjBxw0qmIBvcCLVBdccZbyx2m0qS96WCOMQt7w37vAkFOrzIETU/dIQbk
U03smHvOzWbLgmSMi/jmHUs1jIJzCQhu7c8sRjVuv6qtuyvK5dYgygwUxvQIpO3EEz60jw4C0543
EJSjwLBfXod5nx9rzc9/OsLF/g55tr4msZf8cgcX1rtW3I42+LTNw4NQ0f4Sc2K1qYbYrHOIIMc7
tYmB3ACF71CEGYDwZRLza7T59pbTmmOwdC7DGKca4dyGcFltbgHq3kL6OcJFPw5GL+5bOk1m7HKO
riDywbU+o8GT1oPwGATyZIIGzny7Ja7OrV3r+IZmA+RNT2US5ltnB48dGrD6dZdkGzX0WPdqyVCl
iMdOG2d49o5thuRTe52cPUuIW5K+cl5tfJiE81nCNd+mRFaYh+1R/zNSN9u9AQOWz4wk+y3TIC6Z
hwdb2meoV8YRP9ST+wIyJXVhsUmPnK5x8yHV1vqpV7rB/HaA/zJOtRXYMEO4sT6cabLWh71zYOcO
zCXBE/BXt55oEwj8d0t2h5cj6zJAx6Hw4tuWsuHdQLRU54rBVqTt1miLr2lMXhoWNOBriFH7gqA5
+emh/m5OevF5bpKkM0gZPW//s6zJzh3YTlDPFUoaHqpSV1/WOCfrK9JxiFcfWnV+8et4R0UKWLS9
HN6y/kJQ285IWlHupdN6hP3Z14ihikonliLVeVcqkyZaX46lcVcG2VL+1AxCFf4Taf3cR4thsQtc
XE2J16/bW4wPRP8JAYWRkvubxhwjj9F8PygOsV80gBGSCXfx/ekitpULqkIR982Ndt8HBwmSj8Hp
7N9TMkc/PJT6y23Pm372Vdck392yQTzuHn2TPGz2WHUv5vBuiFUs4unsIrtF4+txW2WjC9n77RAg
Sw/zPE3JgzNG8Au+XtvvAT7T8MnSi9ucmYBKt3BbiBSaipLVAueyypnNNqyEeWgC8KhiW8L1T8JV
u2aqHkeOaiXtgSLYiVW/dBwF9k/+23ODJrFPQzEuyC8GNuGXHQBJ5mR9DWXKpNHT3Toe3Zoii51J
x6SSDuze3NIM2LtWppbxoPd4Zhi7NdQdpc6ieZdAYdJdvKzieye6apk2yXQRxmNmc+DeRlh8g7nc
4b4B9tFQXktewSTbBRhm1k59LJlfxmnIiEHmE8bJaM9fh2k8t77po5e9mBM3cDMHWPynaLduS/GA
em6xRHXkP6pZ8jv6ivDmR3ItkFCPiTuqtw6M9jjtdJTcnsYEUA5nRtNlR6iG7uQjVdmRYrLdNCR5
oInivuYSXMPg0xkBmjImXac/t5Ya5/ttbcWbM4+9ylbV7Fa+GFS6MLIemmUf/Pr5oIHDOlF23nvF
MFbVeN2cqanv/XhcmVS9FY0mXw3z5yC2/WkgNIGIr6mTpKuaRjYsnWpQjN7JfsUP0nSfOJ6jC4mh
y+vk1ciHzDSOv7cg6r7gIuM32mmAxBe3RH5PAeqjawftc4fz+WUbpJ4LA1OBwnPZ3deOQRjOG7r7
1V+5hOA0iUBiNtpmnZWdi/zZXtR62gblJQ/AlE6UL3GtfvE2TFylQABQ485Gq4NkCv3Zx+uKWWKf
kcPtVRB/VSZxq6IRqjUZwjg1XpJ68r56C3lrEXaIKlgk6dwjOndqxhA+ujX/LVgAPozijrhx2qE6
+cfU2s/OzjmfQWO4850nlvI4t0jWf6KSwgTh7n385tB8PD+PiPQ0kFXkbOAscSmfl3jnkFbxSozd
auLgdy3aJjoDdcCWyUqJqxftCaYGEuy7C5e6RnoaVXYRBdHcF2haEc8pPJj3B5PljtKOgMFr7yTO
N6mVvJSDRNDkTiV/1C62kkFG2v41jnpOWW+W6ufaW659iuqG8529nUOWD8mS1IounH47XCjvpg7V
nNXE43iFHdRefOkFA36BG8ofmXKGgGyospIRvpcRZVkTbv0f08XLx75b03K1Inu7a3W1+q+xPuLd
h1gWx1973LD1+IMLFbCRJfZzRp0f3B8cXDkC82bAlTtOyelYAvYvsFtT9yfHMo7AwrAtL7VlDX9J
/GAf3m17/iVF18gTUi30ys26Au3LYZQB8/lgf1Cdpuo3fDjbOxsKnjoT70m+H9ybqCY8G3fNzD28
M6r/R9XhZnJLLhxkFGQjz7K9GPlzz4r51KC5fCdUALrNn+rpT4RWTadxm4z3kSdp0Y7LBTBHHa24
B/rg+SHx1qgsrt3gF8XhzY9dxCJKFYRJnc47Mg+81+JYU7+rBTqsG3n4ENM9YwqnVMyVkXZQimO6
RsqxeZYLgqJ20r80SRpv/tFX8BboJP5EC27nu2jdDnzU9hHOp8hFKJ6VtvGms8eYVt54/URkK0RG
MVk10xcJ9vKP4EWsr3rAtgaY6Lpdbm0eB+xiSX/mYmakfeh7KA2U/BPaEhSFCOgHl4Wg6FRsqWJM
KvNEctIW/nfwTZKzwsRo34+R3+OSahZ3PdUiWbwi3Ly9vXSR8Se+r4Azojs6jeNnrY3IWWvIr08N
g6Si8wQuBJB+lL/I3sL0xU/hiRxu9CY4Gu3kP3tEeZWiHO/E02GrbiqsMEbbxUTi+3y5/sDZPExr
uZxmzDLqEluA7lC5B6rZWTtgzArtq8ppFJEJipsdia9g/Ma4V1EjVpDo7SJtqfVTG23jYxRpVeVR
ravoIfR25z/PkF0Ms7pu/hlgyexnJZJt/N2qSLmZWNHIX29qsTGnFgMMBIgvXvPQqnB5MVrE8UU5
W9M8HpMj/7Ac76+cZ60446QRj5YKl/G8mUoE94jEkzfiqcSfQS87IWeonH1kwcNM/ZccRM1KSYR3
2kcrVzOqqkGwlSA7zTAbYEeCvq0AmSRr4onENOr8JuFxNSPECw5KtVftv2CscsSpdHXzQAzzoQvF
qNs+KTaM07B45G4l1jRzWlKB+EWJj99cER6un4lfiiefTcPkyBH1vyq0o8/Rw3b1FCfbLC/HbOtv
UWe89qcNAnG8H9W69ZdY75XmGcVFkg/RtCaMCG2k7poq4m7h8HPejUPqbdb5Haccwz7HLjfgQq4o
W5MijdYZ/LO1Lb6V41UYXgGwxZe0VuvPiIyPvW6BTUQ6uPS/rX5gQowcugsucEahKIK6axmfGlMX
NKveKK/YEwiUmGYfZhCFIZ9sZLp4273WL1onsgJQ+yP6bzA15J2z4hRiepnaIzcDLtOiiwR6wpUY
Nu8SWihIzs1yuD+jBUVV7iDM7s52GJX/hRsfdV7KhcQj+LhnXCNIrRaDLOaWhoOWR/fDru8CsO9T
G+5mQvHAs9RjiBvmj7pZLRea55ZAOHvBZs4T2OfEodDHv/EQe9+QV7j/caqv4U1L1VYnwMap/u7U
9jKi7eeO1t/qdpMwOKhMy6Lpzb5x/QSivThu5TJnhzvLJTL3QeYW8PinnGp/OXs7qxacViX7x9ql
RAVvXymXF7sORpWv074+tGs7oDdFHMnq5MEEPmK8kDayWHFA/vfeSLOkr8ViLpYDvJ2CsDoXd+xC
G52Xwd2DaUM1OYFAw33QDJP/TOdEPZ9C6wbDqDURL3yg4Rc6Y76f9IAnY17bnRpIgabl8btXGkiP
5Vg1Ml8i7XHFbHJX1yaSSV8kNgq1Fr8dWnzCyuMzZ5y9XqwaASviiERxOgKWvyFQ35mfg8mtHqt5
GfTTlhzHgg8yOlAv2NghoC40nhe1YLU/g+mX0SsfagC/xbpTZltpe++lhNjNRkew7kZ1nZSI8QYO
46RGMrjbC7bzFfnAQ+laQXQaMD3cty0P/bfIJjnpwp6OQJ8dCxFdODlW+dm1ZgEPHeT2FSBEOO5Y
u2ZztqB5vStyeQbNcGi9E1L3jgepEe3jIp0NdSoa+TfcU6i/eE5l98rwmfxB8tjiG46qZcqwdLls
rASE1m/hVFe/0RlF+2kkyjNgk6CbD8eWH7mnqf//2klSnsd7B+b+x93GeUvR0zaPYESzuNL00K/k
cbXqy7g1KDdgELr/idBAHqBp4NcWDO7HyQ6W8bhKXuUq73whXkTVNzg0Il7lH9zOA14AlAHVY41a
Or4iLBdevrTYURFLQuPm5a6n+77zmjIDwYs/JkKn2jPeQSaZpW+b8S6anba+Oq6QtGtSDIFBB4qJ
9Eyqz8FmS3jvbO58NX5ssuUtc92GUEvi0qhBCAZb6wK0O+6eEeqSth+aHXfK7o7VM9Vxklt37UwB
CeCXRd9sQNyj5cXv9KpLFCnTvpWPvGRILG7L3He78p3l0h0xk0sZxRwRYYBRKcTsG+fKUVz9iTfK
8GExEbaDCBiAw9fZosetDY9PMQfo5RSgfJL1XgnrlrQ2O43brPtLz3+HbwWnguAFHtlEWjcaRGYj
HwgKj+aNreg9fIHF4PggFLIC10uXGaVVFlau356R47TxyRVx75+NBVlKJtcwn+1YIK+d1O6Jix+W
wj+tovZu+rGgedZ6KyUatzYcn49+FsM33l8Z3pWOtZk7jBTAxZ2/PNcRTtpMjvWKYJQvkVmc+CrX
Hp3lkYQgE1+TcR6eqh1D+12ykzqC/KU92CHEHqN+KZuvA6frfAe9yfoEJJUI+6W3gnhMiVhrfZ62
5ujyXteBzGdo1P9UD5VfRMqSczZFYEiMWEf1TeELML8n7cGRCSa2tigRh4TncYXtuozrHDE5Uo/w
5XFF4vGI6GfK7dBthvO6+Ov2oh3Zhpj7uv1HtJHjz38i7GMMC958H0tT2Wdbo3tNl6OCniDygYN9
qPArgkNN3Dx9ixQmNW3o8EHLBt4DcK5Drmxb4d+kjqo5q1xTiyye98kpeiKt70zC8ZmhtiTmNDjc
cOb+MrN6V2t1hPBUtCtJhiZG67la9nfVlvG3CorHYXRA0p/bvqbT20GYhN5Z1tieB+KbcXV0gdrS
oIym31Ah0PbJkHjssH6N1JAvR4BZMBe2F8TkTlu4XnQA1YSLL2DBMBUXxOdU0cmZAf/vdqQ0gFYD
8lNGsNZWgIHI6/Ip2oSVNa3ibitJfvTvzIGg/BKYPv4L54AZCzioqQrPTMYrDtnv77zF0ImYMfc0
dnbpnL2BLFoCFVb/bUJ/KB9ksu36Wk3B+oMX/NbQty5V0SdS/vW0t38h1xU4yCZrRxMWMzyHC4pP
Lo0Y/9PYgLfbidQw3pjqkrNl1DFnpirLo5g9j/2Jx/1FopH6gkRPcjSANy8SyPT8eezr0fDhQmbh
jXUDa8laTc+QVBPjoUHzcsfkvsXM5fMcp7I8OPW8hIiHDOvNIAtKPAL0LxOnUW5qYuFThtr9Y00C
/d2bHPXT9NF+6YgpEtcJnPo+IintZmLdMN90FKmg443I/wfTKpuHCQ3cp1vP8fA/0s5sR1IkaLMv
9COB4zhwGzu5Z1bWeoNqa/Z95+nnUCPNVJKhCNWM+qJbKnV5AL6Ym312PkLLwiiRYbNxM+XtatzD
tPLJaGK3Yp+cQXOS3WSGtAa5A+SN0EHscCwR+oF00CoHRYIT5E8YhVVfwd2GL9GUaF+NLqewk9mc
JnewsVJzT6Kyt7YI3507Ox5pJMFxRyKE0jH1MxMbgUTmi+G0FEEp7SG6J6+Owu6+kWP5Q8f+eNh3
owREAFCBnnHbKQJ1HPHvcMkIIjl6aSflcsHj7NlwWXI/NWjxIvpm/E6BGfKtVws1c0yJRoyvdjZX
n5VMsJ0yjSL83rLrjfuU/POPSkPxtUFkHIxHqPT6d6YE5FCuKTr3InsYHwFMyIWYN1sSH5E6SfaN
2zXNEz4vNaJqczZ+qmrOuY1Qh8t3hQ1NexfMdvkhgv5j7quyC54iEFK/OMxttdO6dBJcpA0TZW2e
pj9yKnUjEvTK5l4zDxKVnZlQ0qr7AjnRbBLMzyU9q2hjncQ62YLL2TZEd0/ySMBg3qgaPsVWGCEV
DTkGLoyKCJxRS4GmOyZB0fsc84P6ghP7QH+LmVmPgR1wFzJi1/zS+7YQx66wx+c4SoP0ViFc+U/Z
ffSl0UrWcsba+pMinbsdxLvM3oJGCj/ZRRH3pyqa6dewA9s9aa4phgf6w/D56t2xQ08pInO6cRSq
U4LHnmxIkeBhuknaUX2dhhGZwNi5rX9MKEvfGjTtRYcS9xSd0KhZ0sY0RMrjrM3TXVe1Q+cJWvDc
nUq4tNJxOLj2LVXSJmMRVvwKrStIRNOnGSfUQGFK7CyjjcuHPPBBXDB79Y8Ju0V+RLKF15NmJlPz
kqgufkqaaf5p0O3gjQZdlUudHEP6ti+qANf4yZppTnJIWLu+csVWlkQBXq4qqSNF0WDOyShMgqMF
m4GivCWLYDdK4ssjGfnQ+DY24/BayF5rDjQ1qvu5DbL6qEBCfI06bhakV8vsBUFnPmwGixfHNIBU
sOXEhLYx+Gp+KdLOmjYkEibUu7UGhy0wFGqWTpu48nDbn4JTQI5yL/SRCn8cZYYkcOmrX61wuCS0
SAvaTTuoUXLbmf3nrMtM7WDSQPBTT1NTeXIQ5u9uLq2M1IrSn/w5yZDcF073ZbGQRixC4z+hgsxd
62ZGaInVO9SQxxx2FVJmikndzVT21nyg2Tx/ckiAc2pAIP0+0EBP0tyxmu+uykLN60ivfajoT4g3
tERHDy0q4pgaUCmfDFLhzLLJpBYgpiLy7+k/jOjzTGr3sTHSdDzSl4kJr1gqMihoqg+a0ZKY0nPh
hnurTSuWj1a33aM7BGOwn4YUK7EG8ntxYnsi4nIzA0NfpmOKddDoJCnzyYYlEuVoR8KA6hg7UeuY
x1JIC/3OnwxRtnSGktvgmNpO9HffWsXYM+MyVEwETiGVGBguHdJAg5rVj6QO3ceY4w06DAfJN0V7
V30ThX4g9tpok38gITGYexvGSLSj9dZ+Ef5sIHk3yzDDrqK2n9qwYpdvOoI8LavojgWJg26PxAUF
uQ31hMDczYlfkl8TpX3QqUuhccpD09p21F7IP+p68UKQRiA3FLpBq1vDNnWcLXN6TA320E0/UUYb
rDhaQuiafPPcq5jMWBGF22hEB7zpfcyUbs1ST5ulHYVQ8gd3GtuGCGKJR94zZ4ll6TiG0U8/PUt4
XJ/9omqAL4QmOvw5Ygc5QO1q6xudG8xLMNgJbfhWGSERoqGq3xQxcvR70g4kwoKikZ98J/Gf2mD2
73UqNf6tLNRsb2FuaMPedQcj28yToabbMpDw08ZWz/7DfbD8qoWd/2lCPDp7CUSu/yh+RBia5Ugg
NmQVe6jgVUhuzPDd7A48NJuuKfvwBzyj0D4ClcMscZrSSXH9AYvgaXZZPfphZZCBV1y89lZNqY/P
EOb0MVnKN0+2hoiefnw1o2asq5oaROEYO5ln1TbBbNA6URajVIE6JvZ3crYdxGsonfHeSNIuf6Hn
oXua4q5/NrOiYZtG0N6gxg/Hz7Vc7if0j/Q3sBiQjTlJZg+37HG+/oHZSCOFmsy8R7JmWcY+8EmW
0AiKfm3DxXQB7+vtcOs7I1pJS7OgZVK8y7bKCQw92CRYLP2uqLAvkjU6jTck7fuvneGgAOeeUr+E
bYlkHxrObYFKytr7EyU4uE0B/Wi+GUS/gqozxh2ScdAvCzNDbGYkH/7BIu/SAgww3c+WL8JPoNqL
D8kYsXAimbenSRW6ThkmlLc06ARiEzNpQP8T78R7KzGhSkyR7h4LNzbvqMq2OW7cpLkf8y5Fk0Oi
2nptXadvNmVn1iwE5D8+6YSAE1MSPjYPsx9V7iYAVmVtGyNfurgD4pq9FhjxF9XE1XyoKLR0T/zU
8aXmcALMr1UuGVRlme1+pt0APSVnl+J1WVQ4Mzk3n0A+Uf1JU6f82bi9XW+MQDkcFWlH5wYiDjQj
sm5RAgaLOcI2Nv0sOtb6iNIHKA7WHWSDzOZBzG70SqpfWQ9MxBRmqFCdvzcqizON5D+l86BDbU3S
0qqCvZ4MEGH4X/tqD/4YbkFsz6Dw6GcE8s+7peeK9BGJV9AOdryr+6GNDw1I25ALVtg/CNHrC0TA
Ce/n2dScD4Evp9dsWYykJ2JuuWXhqlcdBQh4A6tMboPaSU0IO27zpafoOR4zeuwfMg4E7NRybGED
yk4FR0M3fGtBQ/+GmCDvpJZJ0Ea24zvbQCKivqGTTYfgXBajB53IuqlrLBc3NLagipiJrJiv3POt
bwYJ0c8GCk3CJjRHJDRp37Q/KJGa5b6vewXphgN529Bk5AGi6KsjfxYmm2YYab5JhSr1nUlnUXZw
ZDd9S+2BzPbch26wE9yAs28kZZ09Lb5LSsesiZu53mnmCUFhd9ObPXkkzaks4hLbcr9TPRMpTfhG
uJwP0KHpl0gH8xUSm/5hbET6U2OefG2ysbgPZTAtbSM+O6jlT/lPGvX1pUPZIF3mArH7HWYaZnbU
X9S4mTi/bl1m+nSbyix90pI4sbYzuuB4Y9lIDb5AxgjodsOHmO408Mzk7WduipwzFJt37VgOL2Mc
z+1LQbmOvim3bj9l5CSRhgKi/4LCYnCOyMfMChVQzk6JKaRtbaqKi+dp0Aut+UZhXM+3Yoiq8o68
RnFTEF/NxxpZjNiHeqDR0oCEC0hPNobPxCHimxH4RJ/5jGwEzXaLBm7W46oFp4Pzw6airlSQVjbL
+DjP7kRHWZ4SPJdKd5lzYS4Jk9kAx0PGFY5doGiM8hGZa/JAM00d3w1laiEF0jNEV0lg5qiFYxns
LXLJJSFkv9RBKyiMz1DQaF23jMjJPVQyytyiy/K/Q+AK4qeys+r4gBWGyPe1cAdEmY6oHjBwrqqN
Een8ahpthLgRDvJvVNpOekyNLA1vSJAWxG3YE/WosppJ/9I6pfaL23jO2x0K+3lSmUR6OcW12oCN
7KIPFdKvgxmMU7dPxciNfxZ9gwDW9IsDqrr4yYB0BCqqKMr5IaoqE9tZWm0wgEN9G2QP/4MyUGlt
1A6ecvrwBjxnad/3IvLdzWxPo7H7H+GbtUQUm3mz3+OUZWR5mYPckXm6H6ACjwdU6HrBXzUjSiji
cjqV9ZTb+7TjxJo6PhyNE8lwhe55BiSqCHDAa0J35Y6y/PlfaFyKnxOFnrLzAEbrW8MqTHQh6HcF
98xrcOgFtLkCiQIJIceqQFHyzwokGi+0UDp6Oq8Dk7DzgR7tIyWchwk4zJYMkf1N82fuEy5xIDVt
tGcF0TiNgLF5hb55DhRpm1jHUxaysWVaIUE1pjTpMr3zGntuDx08TDDZUX+8DN08w8BUNnA4R5iL
q4O5wlFqAWnciWuI1/n1Bz5g8NlEYb7UFjWP/AGXqCqlIfvyoMbZtwwA30DPjHnQ2tMkpwVy8Ek6
ekPfG0/IGJyjFIa2lRRkDkRdkIvQ1+yzRs27ckiqDeam7rYcimumvOemFtiu//NDFibpX1ML2lJt
14qX3GcZ9D1kVo5jRLe0i/ZXLFrPfk7kGhhCLWD3d4RXNarUlnXnKerHR9MxrQcFNu4Ks/rsKLa0
eVumibBt9Tl79CmdgULUE7izkp2S1qkYamt/+fudnTR/jbIiY5ttoFBhjZ1X0hTt4VAR7B2qQ58h
ceU3cY2Qkpivv7IeznwqLH90TEwN3cZXePVoGMi7JBpl59nwEPdWObUPXTL4wNto+7v8fGfeIlpQ
VDUKuRK0+hUAvQO2hB4k7jyM6gT9s61yDkglKZ7/6ziC2aCbuN8YoGjXm02Ys50jYmH2xY35UMwC
qeg8BlfmxHuuLqMQRprSpkfyHXEWWCO6cIuZ54NbPDhFJT767qiNN3MUC488oC+uWLMv3//tJoof
FZaS7F02APn1XBdYndjwiBqPEKH7FFpcM7Q4TfZjrgKQygvrP1EF9DdfiCvg2z9GHauxbUwTXAVz
HL9Ve/m2f69oqi40gkWz1/aaMrwEoS/oJam5XIDLXBReb6M79OqOeOxEVUBVXFMM66br6E44JLpb
ca/y6SmmRg+3xUrtKdvSEuFbp5x2WkQEGRxQKq2OG9xktkUVvkTevUlpyc/22EGhkM1gnqAUTGf5
atezWV7ZPt9PTyjXHAwSxYzEu2blPmi4aRFFkZi80EnUK6AodAxzqD9fnpzv19syyjJf2KExR1qt
tzrREklNY6JUBWYg1IaW5sJQeEM5N8fLQ519IFe5jitBKIJlevvNdFpVZyewGQq/7H0iycwu0sEr
q/rcA2FygYOcqaQi0f52FABSbl27EpNBxETbqbFAH8xc6uhZuOY2eGYBkNnUya1y67Gpyr0dCm1z
Tt+iM3oBF6Rik2YDfKhuWJBGAAxFeAdmNfw+uB2yW5FqU3hlY1n+/tUicBjekDYtq9QFVhsY2dQ4
62Q1eqRLNFKIGfXaYkCmR8bhtqr0eKfM4poJ+Zn365ABtHAqY5vBufntQ5d+GcV2W09erEVYeqgh
3dt1N+xNsDf//ikZavFJkDh4YCT5dqhAxUDkE+ZmLMcvUowd3V3UepUpsysjnX2Tf420mjRtpYGQ
6bLJawlCX9BuqYfcLSZaY0TvVVBOqMk66nB5PZwd1KWaaGKkoxNxvH08+uG4QDs0dDSIN36wYoKf
WcnlxcmFcZ8Znfg+UXn9cXnQc59PcuZJXqp09DUvnLa1gKJOMngBPS43VUaPlSbpeCBFXV95qeeG
cpSQaPFcQ0AkfPt8sKe5og7l6A0SKPggK5qPov53Nw7ulZPozJtEPKFblD04C/CgejtSNcki7w01
eHHTt09QRM3DhHnIR0q71Z3jB8gXI/3n5Rd5dkysgug54wxEmfl2zGgio2gs5dEeWXBG1bdJb1MQ
87toBJwEI0AH/zOhJpenywO/P+hNw+A8wI9WV4vBx9uB0cLlCVykikPPCmmfptie4oHxq8i64rcJ
pCS48h3f79sMKHWLcxajD7U2zapZeEMomgqWvdZwZ4QllyVRc+Ubnh+FkJbgWbB3r2aL0eTQHce2
8rJiRD7iItt/dmMlrjzM+0nJw+BF63C0ivefzSB1Knu/rb16gGeGeqeZj4p84rALoRf/d/lTnRlM
Lac3rlwgfS1n9amobk12FYWtB3BHu22xHzyEo589THp5zXBpmeJvzwITBCfRkDIWU4W1M5c7WBYF
Bb/xyrKp2l/wmrlFiW5KHwAUopruKT72NzT5+E84GKXcdA2O+suPe+YTAkFi+XG2Ywa3vpZAgJz9
hJSqZ/lhd6e3HXIX+o0+XR7l3EslWnG5zeEfZK1PPSeaC+ylis4LMxEe/Dn7TudutrclauPLI51Z
acvaxuzb5vIq1s9DcWEIjdGuPRXP+rEbnSAmhw0Mmppz3x1Brrb/bjnNnRAjX50rEEff+kwoC8wU
TNAEnl5r4xOnAVQhNbu3gsbcw+Wn+xNArqYMBzjnDkt60a8uO9xfMTSdfiE6GKBIkt7P7GYxrKup
mNOes6GrQt40Vl38pjV2+I4ZgdizD+qvAsz3lf3szPdkwgiBBYlJ3LY+kVA2j6ISi24BTe8r7FrK
lE7UaKcpQ15/+ZnPfFHXBDjMdoYrEsfg20e27SxVXRR1XoS661YbSuujX3UZDX8NiSIwkHjE7P51
SImAnK1TIlDBSGi1B6DUyfM0ihsPiwlIDpbaU3ttdjrY820+0LF+ebj3a5DhMGHEXEWnjGivIpl5
IN0Vtk7thUbYeQAviqPGs14Z5f03YxTC3sWwTCdXt3qPKbpi6Q9+7UWtOz+A23GOaeAirl5QL5cf
aD0UX0q3Fbk6Th6Fa9bqXNAqCbm/0yig13110xRmg1LVLg6BFf1rwPJnKBa76cAcdN9ZNlKAQUVW
p7qHk0h+Imj5QuPgsHRlBVfe3/orrUda5ulfS88A4JAkbYFBRVgOh6Hz1U5q4Dsuv7r1mbCMQguN
zjXd4Na1vp/08WRwUnSGZxCNQFy11CfTdG2PmN3e960R76FCuvd4pjT7EcbhlcV25iFx6jJZ2wZx
Clextw+ZYJWMdxHISIHo4ibXnO4ULc0Glx9yvaR5SMIhG8ELjY4OiZy3owDzUjJiZ/HyxKI3PaMP
NQLjiY9MhKobO5h/dPZZxvvfMYpgTtKG83a8btaIhnxN9ygM6v02m5P4S13b8OguP9eZec+bIw5y
UMno706CHrXPpOVK0L2Chytd0/EMY6klkUuPDXyDK8Od+VgoT3mBpMNc2sFWh4FVVOjG6T/g2mzR
hFTF8R0f1/YuP5S5vJ2/zxzeHhs91w6h2xjhrTcO0aqYyywqPFZ8436KijwkwSGL5rUqNTRgDu5u
ETmVIDzksplwv6iE4LidoWSiX+3FVgsiA+CJ09nRIXD1+sTcNppt7bgonKs5nHBBYFulLZ163nNR
5622A6ijnma0OqRuUs2UBzUkkfsVMPMEDaUUPfpr+gkERTGMTm5GX0+6LQSZPNzi0qOjHUfxOV05
f899YAenNkOn5mGTsHg7kcZAwJ2BWuqFuhN7M/2Gm1hLC5IJNJtdfu1n1ghpU147Vu5nUklxDMgC
nvwMNivsP9s42Hi0ow27Tnbl73Hqr7gtL2fM6iOblA5MFsqSH1lfGJx66PJZZzhs+uAKzUH2H0aT
zscAp4ot8FvxCNsD5+cMv5LLD/on+Hs3tMVVhRsLadD1aZulQdxUFXIrcruBdVvmMvqCHsJ96TXH
WrxWHZh2YRc8zp1WfRFZVx3Q9avXyi/E5wESwmNPynB/+Ved+dJ/8r8o1Hkp79L12WgYQZRIbFBp
0D4FddvcwP0oPqKgi6+8gPNDUdqi+qqWvN7bSeXKGZSBpvjSrQ4zsqhR61hRfl9oCEz+H55qydIL
kkDs76uDOetFha86pyUgE3qXgGS3u1QLwxc6ztuny2OdmcDmcn9SpLglRtOrx6omQpC4cWYPfcCc
fAqI7T6OiAnuuxQo0E8hJu3K4XV2RDoZl8yTyb9WI4ZaFgVGks+eMZQ2PfYgJVG94fTSBeRh0+Ca
M/U6ncDGyDlpWlQJiNre3d+aXivtKmknLwkDsRsFXY99iZIKeUaGUjT4qbum+sfI+8+YzEk2YiIe
yo+ryRKi48wCiw04t4sXxCH0cyIBPhZDGv1/DrUcP38FPG1B/TroncmbhRNH+xzzgecsQRu00VJd
TFem5tmXaWEtaysTT8N1TAAqWDkhMhDPbQbjdgDwf+xkmv63iOdPwVyWn+Dillfm6LmlJ+jiktSw
KSutj7ZFlFcOHdlKi6ajhxHA4LEt6wgcEj3cl5fDuQ2WtL3DYNJR9nqVx01Nn3fujrTpC4oUQVGd
aFM0aJdMIH8NRD/YYuFSigD3Spbm2sjLsvn7OwI/jbUp5yFRJm6rzEb95E5ARcfcPcnR6H71YYOm
oFZFfmVo49zYSw2XxYa1rbM+Viqr7CnAJ3zVvq4LTvLW71E0TlG/AxMcO1usRsJxl3MtGrYKibE3
0dcag+D33Rs4Wo6x0WkACLdOLgMQ13RHQ1ebRt/Z1FbVYFY0i4G+6AHuz/7yBzs3N8gCEfxQl5Dv
IvEszHxjAnfmVamTHgZXs3egA1KiR925MvfPbVwEFLogjmPfWt+X9B7Esxzm2evrajoERdicsMsp
dnowzXdhWEzHy492bq2BCqQMSJBvkep9OyOQA5tBAPzV613fFQfZmd092hY/eOrNQjhe5i9UCSNp
2pfLA/+pF63PehQjtB9w1BMpr0ZWAeecDuDCK7RRlLAlIvm9dnGB8Vq7cuqjRAfhHHDqSqL9UCch
dIOK9hd0lqP1ZQCbkD/SdZII0PIR7Ux+IQdnV04RqHgHvEByaOj91k9F1ccfM0hoCyvHLzsaOMI6
uEGDP3+Mq15HozRZCgkp6jX5rQ1ox97Sk9T+nNt5hhfhIBHa0T1TvU5DbKNodqoRVX4H8e4Wao6J
b9DlF3NmBpCthRHmcpoQZa+29THOG0XP7kgo3y0Ys9JItds4CYdvyG3j9NB0XVQd/n1MwyZFRp6f
lP867irxlAj7ViMDX9Bbv6vKfGLasTPsEbz6Bs2qPUmP/5cxqUBLyzVJ6a4CkDogOzzWjDlJ2+cj
GAiaW/aGg6WN44ded69MuOWMWs03BBcclbpJ+p26xtuZDqDQ7H0g9F6Q4d2w8VtsbLYW4O5rwpkz
S0qSm7a4IilFXLD6gC6EWBrPstGT0B5CCBO6ocH2yXArhdWagPkP5/kubqb4++U3emabkhLEMvEz
/6Io/PYJ5yFulG5R2xNgxrGHUNHk7rHsMft9LyxxpXx5bp4yRw1LGuBuyMe9HU1mI8xaGqm8qp07
2EYtIFAZaWLc2e0Mr0QBML+yD585QihhWExRLq8keVZTxinCoDXDakaRBFXzvk2W9mAVJgrJY/Zd
adq9ndvmuM2d1r9yZi+zYz17KJcu4b9h4Qm8GhoaWq43XE899pTqxOaf7rMWgV7tyNjDUVaeFLZV
u7yOtXlT9lV95W2f+7bK5XKNUYFJ7m41e0kBZwTnBrtCmz87WAl5GB78mHFhOV6eRMa5kWwY4kvu
xyX+Wv78rxghMaBq5UHFdyVMEo9hbJFUpfFAy3dQeqiIbNw5K+9Nu6M3GM+X/FvVVPkJkZbzSc9y
ExUinY0/WAWVuonQrbQeaGXySJd/55nlzHGFa4gURFGkx97+TDQqre1m4+zJkN5N0bWQwBu6kK+M
sizW1XenX4buevKKZLnXUYsmDBwEwUJ6Bqd+evT7rCtvkV0HNx3+QDQq90Nt0ldjxLc2RpzQnoJ8
/koet8CddExobUFAnx91O0L0b9NQ/KvRUXZDUhYmJiezsNstRDFofvB6aDHhionVl59NtHvErhvb
P5TWALUFCa2LW+6H6XRymgrTZSXtZABkmtlQgst24iNFSQmAv2WzvuunKf4xyrB8llEQ/CdKlbU7
fzACund9DNi2mJViVAMpv74xodIFu0xTU45DziBuTL3J8q+X3+Q7OSHXFUX23lhugtQi15fAFGAs
sITA4hrdReInUUE5/O6A/XymvzpsnnTZSO68Ua+G26obIYbmfJhwSyJt+s9GJJ5dOYDOTHQy+iwl
8nMEpetqgmMAuEwrQ3pmgep9E1jGR2758gnvwfHD5Yc/s1dyJ6Te5XAf5dGXje2vNaW7dT4UpYW3
psbeAsqtrUDpxDYew0FL3+gLZYbw3y80pFHIQSKjYcj1ZhnMkYhA/5vQIDKlToQNbnQYBB40XyZp
2Neqbct6Wy0UB1WQBUBvuemvQ4iwmSguzobpZSY93CZdC8daYQEAeT37jHx7OGR6+Xz5tZ45D5hP
JI+VpJZhrMVCXB3tvs1DSVXbRn8K6EhgLe5kw1NduUTPVU+aKpiTW1qgg2uC5zMbEIb0iB2R7rAl
u6tvOmQzPff4LaJKhdBNqxP4LJDq/77NcZCjDKRSSiPJWik3RHinJFOuvKSzBrwpbWy2Q+Oa3/2Z
peAsiqBFskkJf50Vj1vL9SUBmTeCv9+5sLywWmu1vVlQObz8zd7VLdkHuANaoKpc1+DtLe/1r7WA
Dp/OXSyavbq36S5XmXUnnTbaR5o1n+zJnsgUZ+0X2fXmLtSceDfje3LlrZ5Zj4vihC9H4pZfsvoN
ih4EmFKx7Vm0HX1OY6sFam74h8IZrM/4hAfXCsPnnhpRsVzyegJxrLP8or+e2mlSVdLso5ZoN8fQ
3qJdZs5p0XStckctCd++CXucZBihsAbRgDnjbF/Z8M4+tUOUT4jIj1kvl2TSpzFMdRs0pysPCV25
W9xy4FUhKdgVph1fu/KfWSKuTtJasOcv+u2VBpLG91TFfmd79DzFDoAQN4FUK/Nd62BtYpdysb12
oheED4CjHL3B1p58/2TF9aYn5buDP+8cIxg0ny5PwnM/jLynxEdKQInRV8GDUYCgH3TNYu068sUm
xN1YXR9cef4zWyJv+v+OstohLABJmKFH2F0koF459r7hSy8+j4P83gMAvmmG1rwSpv4p9Ky2YQ4a
KtZUdmmkcVczGzQ9IbvDKVvWWadtSlvr6kORjyV2KDgCb1psXOjTSYEGPObwLOhVKgEM3YsYpvBd
orf9V2Ct0wmXG7//GqWaxO9B5AB4JkgpQEJQaoFYpF032NbDkLz4asDNKBG92pIfXbrltXT8RA1H
wwExCBoLdz6rsXcRipVjmLQw2Eysf+k4BOOPZUwdG/4OZxLLf3H8EV1SYS55xQApfrBrBtgOQHYt
ea2Ee3ZBmqT66EelwUGX4u2CtIFjwZFuFKmwYnIPcUzwdqwrWw9PRoLn66appattjCmyT4bqJgAM
AvUrDVmhr46Xp+OZ7Xcp7TAbaSFBjL1aJ27UGYvri/JmKg37WAXYo8UCcy8306/sAWeOTIYiM75I
zZeK4dvHTqyENiNHcGoFUfgroccJbnGJP2FQT/c0vo2nDg7BDSV961oozd+8npmLqoH0GZsCxdfV
yBnoz3ialdfMwN9yS/RbOUbXamXnXiU1UG6JRFnYfq3mP/jFKYkc2/KGecQsMTAydrbY/Ayo9uO/
fzR2NloaHORSRJBvnwe3DDxizIyT2cXvOUmi4juSW/M+apFTXB7q3EZCrhhD6SVYpRD4digthzBY
lsyPbLTNm8DSqleVZeIu4tJ9J0Zw67aqr8RW516ky+2K/AyLgy3w7ZhBDHQtxo3Us82gs/caQVi2
jay+3MNXia9cDs4Pxr0ANTZBq1gtRlm7VYZ9j+VFuJmzMxQLv9yITyCe5JUF8H4orq06ASMNeYTH
5moaTlFkJbJnU3ZFOt9W9QSu2rfmD+UcXsvlLq/o7YxfbsgmphQkdAk1VkPBe0jYVIXlWfTZ0x3N
IZ8BPTxcnhzq/ZI2lm0Mje4iPHuXvHP70A9FF5veEFiVexypWohnqyuG8Bbj5zzFls/tbpd59SvH
pgJ6MccqsLAmecXCUH91JbrCbZ3FFdgqIxaUzcG12WBf8VLDa6FpjXoX+63zabQVvedGKPL/Znob
PvQl+vyDXyhJhnL0/Z8qpZdxo1lh8JFOsSK7c6ChOZu4I/e4oclCM7ZO76ufaZdY5jECEvjTtmAt
QMnWrN849Zo/a4z7HvFVdX600HWLLVfYfqIvXZQYH1Z2cwzdsrNf6TUjxZXMc9W/NGMa57cJDg3P
c24NycHvy/kXDop1dvIL4P27aUASBE6zEq8D3fFokCpUvluUXblxICeH84tM88HcBGACfqaJH/b7
YopbSCEEzPdJqSlM9LKq1W/wYYQJaOiZvunsBaeeKrNTV47xM5dlCu8c4fZyYSTDsVoQUavruCYk
pkcUjEMjmCs3+KFXIachBtWGvO9Lc0BHkcQYWobKTeFxCnt44sgyPs9O6dZXIqY/IfFqMiOc4Rpp
MJkNe32d7Nt+gBapU5jIwg8ObsxgPmKAZPCsx/remex2j78z6IuY0lWhSXcXyjAGOWSa1Jg04EFk
lV8vT31jeQ3rH0WinM4s7hIUYFd78JwVYCXTQngynboEbIij5XdRDo+D2eYGn+0ZDctpzCOILA3g
83ibufqs3dCb06Y3WZmN8UFGGR6VV37YsiOvfxhFZQJ9RN6kKlc/jPIXOtOpAFcVFkUPlcwv4306
DZV7P7l6933W3GTa9E3iFFtwjjp+ABSy8FqR+Ih9Elk76icN1pO5M3HKLcFCtO13yvPTYxkZ/a/L
v/bMPiXQ9TiLqproY30bsjD3xBK1NimWZ/qHBMfScTuZgByvvBX3/UshAY+yGOkvo6nVMdZ3NGI5
oW56+pC7X9M+wMABEeejSagK2wa7mgzE8wCAaGxSoEcVVgrGFWHA+6OU0wXVP/AR0odoBfmNf93D
NHq/wQRV7Mn8xwc+qQMtNhPgRiDGB6BtJ/eUIou8chU494o5CKjqII430D+/HTYqoTg17Uzya+4F
FrxZfMPFQVxZpGfONiFN5AAYbJnUsVcv2E/p5KcnRXpUAbCJh5ri/uzcMniWKKTjwz/PGi4ahJIk
pOk9W29RRPX9mAPF9ooys7wJQ5DnuY2DK3nvMy+Oy6NNjpfaK2KH1SNVg5PHEHRNj7AyuPF1EDc0
c1UPl59l+VtWyxXlBmo94ZLq5Ubw9vPkc2v75lANXh75vvufOwiV7OgrkNAvGxbgfU7N+sqYZ2ai
pJeBRmOCg/f18HxWo2MXtH8Zldl8G/RFnQJuZGOD2dmVsAPvpgInv8sPai5PsnpSjAoskh/0n5Cw
W9boX/O/MbGtjkaz9/oES5P7TFRo5UDzUztBzlQ/8XpwssJqtF0AsgE1bohf1j6wmrBcIPH05gxl
iHNIlGWxsQsgKgaPI93FH4dops61CDXu7bTK8S1IwtJ4DQNCng1i/MVzOWHD/W5irpJ8LTmqvmtt
aBSnhA2jQcglIvswpAmg2IzoOnhJnT5Tm7C43px57t0zp9Blkv7R+fJv34IduqYtq7b14ticPvgY
umAUAlgQOUsrDiP5a6xRjGp4ufz2z0yzpTSHWp/6HH23y/r96+WHeQXATaJfN2iiekoD6Odwgewt
La/OM5tVe2XDXXaV9ccmR0ktkgvu0iT6djxSYB0BNEJybFWt5yE3mp+Au8It1ATAo3U7/0RoU22h
P+VX5tmZZcvdkj3I4urAm15NM6sUTenX1EA72YBBAzJ2tAJrPF5+n8aZF8oIrKJld4AZtoqwq9mJ
h6pU9KhFHciS1vL15qRiQ3iqHFTAhC2SeYNZkabtUjBE863VMCc+dJiQJhsclf32Vx1gEHBgo+uB
m4laoPsptOGjwI5aXvm9Z6YduyV1taV36X1DEfYieBfXMUU8cA+Uh1X5NKUp8P2+NZNuE9V+6hVj
m7q7y+/p3Lhs0egJkDwLsRaVlLEJOAbIv6cVdnlKuzZ6lnWBJ3CfGI8ckw1A1jr6dHnQM9/mT26c
zN/SHrmu7/f9CFF96R80nbmEkKjj7uT0zn7sik8+HlPe5eHOzDh8/ijOcr7qVKVXS7rOE132WFd6
TdOB/rB7FxsGWabX5BnnQnNqsEu0SZOBy0bxdlHNVkU5EBNLz0ILPe+GwIy+52SYFrRvPmGLHNbS
M+D39kg1kuiDDm9dHHtZWRifCzl9v/zcZ76tTUhj8pkI3hAfvv05o59r8GT1xouw2MTOO43s55J5
fGw7UdwmYMbE3kjD4t8TLUukyLIwl2/7rt4zJ4keUZKgo7AHBO77/4uz89iRG8nW8BMRoDdbMn0Z
lZHfEDIteu/j6e9HLS5UTCKJmmkMWuiFIklGnDjmN7gnpknQnHrSgv3tR1zJG5Fepv9BbUujZVl6
TM5ErRqVzbkQoeIZgam4VS07nhxH7WHUSv+o+HJ7iDhLhxAzvY+3l19pFSpsKqZJxFJ6FEtARyzA
tkdq2Z6RzhD+TrU6JIlybAqeIsSqYalbCGGBVGK377Uo1emyxkrwRQ5R/t2I6CsZnkUOSQYLXxA0
wiKujlTZSD3C3BmTbtqZYHRMV5fGrt41fVFvzdhXjjARHAYD5woo2vKapN4FutU2cLuGAsReG3Yn
yqzOdfDQ2SGRn2+UvWtPZxEgaWbwtcmU3+7lEGe2UnPi9oxQM6TtqtbwEhrzKfiGJ0ejfrj9XVdu
R4aylGdcVGyt5WoM9EtUFOsWNlnXep2kIMpvKMW5ixXpYI0oBI+KZTxXqEFtxGND5UHeXsy0W+a0
mcecZ7SLzwi8JfaLFAIRDL+Eo9qTqmP00GXCpY0hMwKDOvIoUnt4deIQI8VCt6cviH9Lww4Mn0+X
3bZ9cx8IYdsoQZcyllG2PyCgN7QNJg+iGiN3wkNB2aEGVdb7ZkgRr2sCwDJHOynGWUVdoAgaaL7y
J3PwnkHTMZgs1/JL61UpGyl1BVpmj36nGH8SS5HCgzEyNThr9Ew+FoGPEnBf5x1Aj6Z7dQYEKA4O
RA1kAFtD0vh4E+aUvTU4Pap/ZgKYFzOynQErEXWd0B/+FCECd2dIe63l4fti5LsarUnfU8wIpzjX
yBBd9oIqNI2NbXb94TnKYDlplynUZEuEixlPEP2QYjujnV3qr7MQg/MHe60uPKKPDpokzGq4JjHx
1ndJ2dQt6Nv6DyAvom0hK1cQvyoIsXSzJO5jU2/jF9GArUGluKkeArK5IzOj+BFwR/NhglH69fau
vz7T5EvzyIP8g6C2nMlFDbM2kWgCzWXuBNlCZ1TGSM4dEFE5TANp0e31rs80CQdJIK+acge1mbdn
Ok2ssMLtB56B3uT7CAXzvVHL/7V9N3i3V7q+Cd+uNB+6f7LrUVXzCNcK+dxihL5vR6fDgKlHBJ87
8aCGWAAZ41Qdby96nXawKKfYVsjnaUUtMtA2nuCjhzye6tNEHSLNvvRjUm8kN4yIryMGWfTfnjXz
26vAn2fT0NI/mafmcT581nrkbr87VZFoP0oLUsWdrIfqcIRthpl6G9Xoi/voXCMTn6KxuNcb1anO
pCoJLSnAa7FbmlMrdpjxqlj+FpkwXE1py8pNMQabBfTKMr6LnZSmeGAmZYf+DtjaHYGmq85Nqaf9
E7mFUNH/t/vfpe7DjA2jqkV7OvSFhPy/gj1mlYxWv6vChtiqNEqL8nfq4zEc4GbXw6KZtO5JCi2y
UEDd4fgRSJD0yYxitDGDNOiCO6O3MZXDZD7445tWYu30ErXaXdVFTB51M2xcMaA86AnMr+Mjff/y
kYl2lO7n7pJAtiUyP+jMSkJkR9r8V0GSeNANX3m2Ab8/1fz4O3VwcC4NwkDGrRKTsGYnBK0I9Ljj
uLqH0GzQeEbz/bPSKnbihXiQjTxeqz4OrSLir43Ans6lM97SaffJBbges7r8bsedXf9s04KmKJJf
TnhnoBw4PQpZij+30xT6u6pqhuKA5Klz7NVca39hihO9IhyaJUfTRB36ZGPcVTzJBUfmV05PoOZ5
pTLAltFsQHK1Qn1Fyx8tr2bo4nRfjmVXPMUV1DRPHg07+qE2tEcvjV1ztUi8GM1TslpF1dDIe+eE
8L8fnTm8qIcI7DZgkZct4vNJrUwXLGJt28tDKHgf0hZYFrjoHBMJG88P/5tZxualbVV8vGiO097X
aPd+lYy66WmJK8n4MRWl6uxs2C/aBz+K9XIP6yFLPAv9ZvvzEAAgvBcVKMLPJhrcxY8gSSTFVa26
PWk1+mu0+2VrdPUYldB7qfWDwR3HjuxKMLLW72oR6fEpyIqaeqoBSe4iCiwpOGFPZoTntqiaA4KJ
3HqpXTMDkGNDK7/0TWQNXxpDalQ3rVT1R1BpYXNXRDneH0ETImg0En/l04Rb6IibyJzOOa1WfDAM
kzAJ+dKSD1hSyAg6mgj0jhkg3x0fIq93LZ34CAFaU9HjfVvjkw4aT6QXucD72BOloX7HWs9HVRcD
PdCyaTs9Y6OFt54dYErlINus8UdzfCiyZKqQ1szDzksAWPz0/dqkN5RkcXmX287422msiDtqKPns
NKpGLNFDy5DOVgtVwU3xaI1wGSXH2af4QpguFQR2fFzNauo1vd0qGGrb2s/aAAexZ/LDhB//UDSX
srBtsl2g1nK0y0cpyk5K1ikZcDUfuf6odOLPBebFdyZ+bgzFbT99lo3WNPZ2DFb9Aq+nny6lo0TN
wRKWfyYGJ8MHKonoAa8RuTimg9nWHrbdHCwrnBgujuGUBfey0g7aKU3l4TVFeekX5HdcdfUUAVJP
GGYX7oahDzDPKaUY1Uez7hLPbxAJPeI3IB6m2q7ueGu8dCbYjLIqRlCZO9lyruxF7GDyCBjF7D6P
cltbv6F7dFjQNh12X9wLPmbVtcrdOxn5bJoHJAQaF1fW7xx3D+XXqMr95zFq8yclVZVPBjSZ4BiF
aXQexiZTdlOBtRm4xaquj/wV2rm3qbzcojYY2SAUtJW8rsxj6FXOE8y5vnau2q92UhpRnEb22W+j
oCKbC+2Dnqn6Dx0BuddEn7TvpWGkD3Wp1Q9RFNiHJlDNwbVqI/we9Pno73EERaMemwFloyZdyTGQ
DEJgANK/ej3ql8xItcdOgqru+5XHti8Po+OMd7lcT3dynxvvv/kRAOTg0f0GI63Ov+efm78NMLRr
S95FTF34XOOjMbrcYunJZy+Hbh6Zzsep8LvP7777wY8qFKQGvcSrsTweQ0jkJpN1dhCl2FGk9vc+
c7vD7VWuq19eIc07cO/0uZTl6KADnNw6vmKdpVRzUpei0MdOOh60xxyf+c91FeZ3ulH293gKDi+i
FtWv2z9gJYND4Mqk4aHCDdGWLXg0/GK1rXm7mMe0u0YDh1gGQGRH3LFOt5da2zgaGERS47m+XYIO
ZCip8tipPCvNMdfHsJuSjEsBmXnnUYECtVWIXWdVcwPepHmIAMFV9qbGTYNtgWadFTX8oQdmdRGp
Y76kvpA3nmwlT3Q4qoxyQafQnZpLgn+2KCNyNSGcgL0LQoqjdFAejX6YXm6/v+sUGLkI5hd4dUKr
Qhnm7Sr+ZKpVr4z22Wgk+S6OAwmf0dDiJbbliYlA4Q0qu+f2otf7A7r4jJGfiREzNePtoqbA+Dzp
aeipuCYhyIipAwNkA1B6r+z/l6WY2bJDmOEtzwKmHZUvDzVtrgm3erQgNTfUjemYxX64ceyuPxgt
J6BKzEQ521fAW0y9opDEzj5XIQD7GZD+QNZbbfQgrjc8qzAKQJ4GsB5dlrfvTqSAa+JBt85Ecl/e
A9oMUlcLDAs7KAnDdcQsUet+/0t0QODTLaUbzS3ydk05bjgNWLghaKrOORWnQPG4iCXPbKtho9a+
jl7Alk30RZEHQjZyOZJsmiZscdExzt1sWeAiBxOEpwGDdqCvA3Dm3ThqNv7iZHa464IC3DHxG+uN
c/63obJouPxFyHBfsk8Zt7195syyCsS8bPM8VHYgeVg5GY/MaQ3dYzbhfISQEP+BEmjgzghyvHRn
0kbtNfWQmzh9AFV0GSdY5QENWKk4mn4/KLu+DOLk0NsdJg8YOtf2LnDMsn4aslbtKCimIH8NJCgc
D5MQyLPAL5zNt+io4naAKs7gAU+wz72oJ0ZAcaL9AszSqRvR+3of0+dAbYuQ48BgWcLuqqIXEzpY
1rmt8vgU4uZ5J+S823jB158Z5RHodfRVIC1evV/HifrSkQikBfrPL91UJ9+w5SxKV1NbRcNO0wov
eYYngqvWVXHEJ676cntX/5XzevuJNfApBHMm4DQUlpALuYni2kfV76wNVq7uwJ2Y+euQlHV3Z+e0
SD2g1U7mpZRIH3vsTBtso2TsoWHuR+23EE3ZYddKWFKdILThFyaj31rdVfFgaftJGjApUvCT3KJF
X38evgmDZ/qQ8xx4eT5SYUklm0anaaGIfRQrGU5iGGjcfjkrIXrezYg+0ffi2M+/4p/bZ8Dx06kj
xzjns+NymzAkcMuIHS6qVN3SLZrP0uJDaGj0ETVpG8+0greLxfivtIEMMUKiJvY6Z5y+9mKwYsxW
wulJJ0mtvC605PtIazdlLVbep8YTMpiR6ZbwSt8ursl9oCUmOPvKom0XTGbitZOxdTmskJfBdiKZ
Bl8WwQfQ7W+XQROlseqqs8+o1bYP8PF4vAnD9OdGldCkoy6ZJBprcqtWVOkcCtgvCVVBkkvaANFf
DhTM7U3xAxIXwDY6rwGnpIiVwkVgoc3w0RE59iH09NO9ncT1pWyBdnuYpkYPFbN0gMhJV38zezIO
vKVCu+t3Fre/vIeM5/yylRa1LbxxtUcno8qn/FOlwkO/ByduTeQo3WIa4bw71sxS+HNDEwA6LbFl
lO0zn/8Y22e7a9I95tXaSQOG8/77C/FHZiBcLHRP1UWSUziybwYj1UUEL98bWyvBaSDHV6matm6v
td0EowlRMfmvvseiedmrKbcorpbkh428owdu7EKS9Y3u3trp/HeVxQPR0IsrXU94bWokQO2U2SEY
/f5jjKHQxlIrCSJZKLIaMwybzGPxhfwhSsskCO1zJysD1ssTBpPEblwu6Q3dOxXDeqjy1kaGuJLl
wGDiOM4Qd1tdkph80WI/ptC81ENMaIxUDAd5wCuSgcK4r3FSerod7tY+G2MdCxsx9tcVLDCT67HX
h8E6J7zLR4G7tgf4zN5Ibdbe5TyCI7KSurGP38YAJwUxFPUIstGBdL4VGHw7WHbSV8Hz7FI2g3TG
QKrf0hVf2SxQ7PSZakdSenVh2LT40ppM4pyOWH1EpRScMXnDK84J7Y1se+WzEb0ZxFHkQj9bVhNE
d3B6ueygNhXm1JyJof6SNGl8ZMqTPkCpzDbAeSuTVkBySACD2+fmYOj79pWOmDsE+BD6Z7q/wQP6
WtZvgJLaF/pTzscR/OMuT1oCokicXaJm5nMVF/64kflf5zKAf5DkRunDBDSxvL9IZgsU4YrgUpi0
1vF8j4c7EU8jOiVoFHwOSagcPKvCJPQcNQ9I0pW8jDaC3Mq7n9Vv8JEie0PtcvEmrDCDSg0I+9wq
sphcR5ayCRSoNP3JhU9IDc2w2IjeK/c2LRsV3S8ABch+LfazbiAgGo6OhIeOiM4j+I2nAq88r4+m
+hSF1ejmTijcnori+O7zCq99RmVCf9GuPvsQZEbpCJqXhtVaT4OJj5qTO+nGef0b3BaJCUJtCCZR
rc5Z4uLSjiGSBsKpJBwPRlnBaR1Fql7B7dNNBjAGLnBu+T9ZspKnGF40plbOFH2QMRv9oSrCEB+z
MIl91yQ5DKmaDDE+FlFWZC4Qc6RlS6UyFc+R+hZnlkCKlEPbKpaPX1Ms4x/UBQ6NTszlxb6HzHrf
wK1Er6RLlQGCU4o/WGhONmbqUzQk933KnMHtwa0bpzIIlI8wGZzhpICuZrYR9NpLMzT+F3R6ope2
zlN1l2DN3ewZpYTtcYIH+yzQv8JgaZgdwFtqd5DqU6VjO5vMDsN9pI+vZgJ/30uQ4BuxTe+UDzhO
mNiVGVn60udhZu5wTc0/9mRrODzaJZlG60s4VhkRsFKvHrMaOGbVWs0u650y81ps6Ey3DRTc5gzm
Qy9cMz3ofiRXOjfsxopZTjHmz0YR4tiEFwPm4XaejupTHiM5BGRcwzA1TuzpklOM/smMVv3TBQC8
y4l3vB+CLvuOKGXiuCPt7MaTGVz/hGusfayzKPvJSNP/1tVB/ctO8V64xF0sPsGtwhTP5lFrpDc6
+x4qLUSu2JLSA3Zh1Hw+/SFsMRGVSqG2xbb+KZMsM9y4e1ci95x9A8Bi8DzTwN8Gt6mzG03pOgm+
efRlGlWT6UCt2Htdz6ONC3BtKXSkEckgDydLWmQUFQbH/AwSFTnPx2fkV4qnHJetS4S/68YlsXLX
zpBGleYP5ICru5YBX+xjImefWyYmpwSTz8cpxjDrdoRYCYf2zIYwZpQflezi3ZkYS2Fcb9lnHEuk
r3zA6i6MHDmCqaLZlEyFXfS720uuPRg4FJA/oKpkkpfF54qbIGbAR4E+IbshWX3/kKpwV2+vsval
yP14b7QH567W21XscFCqCLz4eWgUsUv6bNzp3fALOFmysf1Wn4cIC2d95uRq87X3Tw2om1JqmiHP
Y2FHfcJ/EoPT0t+ah68/z/+voi+eR4IImqc5QDSanamXoH5xZHAUeS0c2NPtV7f2QNxXtP1nsRtk
Dt4+EP72doKZH30sBZf6hnbX70ay4p/vXoX7d7bDm8lpV/0T/I/tVKpD5xw0fbbXumI6KEWRv/8U
wSGUuZTA1JFSLl5bjPxDhsmdgytAZCtUaIPvnHCVHtqNl7byfaiYaDLNkqWzHMXbl9bKws+ypmZm
UXbdx2SIAQqoGuppTNGrYCOJWVtMZ6eBrwLTdcVHUP2e9ktLYQMZw9/BsgeF2/Sji6vYlifcSvLi
AAXGH40RhUWl+/a5AjMnc1GZxaS0PyQPf0/m435ix5o7FVLZAgjo7Z95iBueQt39fHuTrIQnFJL5
dJQ4pE7LWBFqKFhlgr475tWZK00SjqBDWOqwbMvpI7omwcZnXHtc0IjQcBkJ8c9i74uUXmsMOOOM
IETyC9wvhrd944sd4770UUrBYMLIkB+bvkYf7/bDrn1VaBIMSBGaouO/XBt1sqibqyvgveLSmr1B
qmPU1gPwD13diI8rhxx6l4bXCRUBmlqLxRoCiC+swgKVF5j7WnOyRztT041Vrh8JVQqmJgww5h7p
8nX2Woe5YtP4Zwe4wwlkQ+N2TVh8GK1N/48VzhqKxuiPGbB0HBrjiycCYKowpQ79c17R6NlRpU/h
bm4bRbQxNPsTJUU9eBjHmsOuabNm9IoM13NXL/UcW1xdJz/cW2NjbsFsr/fU/MNoEsPFgLO2FAGR
URgymzya8xMRBAf6nslPBEb1Aw7ESonMXtPqnjoFdeSmBbao+9vbanX5GUjFZIJguzxDo11guCEr
/jnqOiPzMMyeeuSNQH+6UtAUd/0ga1/ARabRvh1QNnt3hqHLpHk0RtDsJlwtAkhRY4qJ14aPMDis
H11ynF0ul/0+9x3tJQuSrVHdSq3LhUJdbaMeQ727LLfquqqYrBb+WdbwT+/1FkYpagfmcerwOu2U
Vt4bSowLSGkPT/gXYy+pD+XL7Ze+tvEpuECQ0DC1ruZPOC30TePU0jkcB82bnBHybNrmezW3jI0z
dn2S5wuUlikxY6ayL16wlTRmUAyFdFZHLCr0mHraUjPtf9hFzKjRSePimaXK394Dlmi7Ms/t+a3G
00FWUmwc2zzejwlSUh3WKbs0GbRdZCHiePtVzn/z2+qS+xuXiFlME8TUsskVdhDzfKH7Z3R/Ta8y
Nf0h6Krcs2Up/yAxgdi6XVfUsnWY3/NZZc3raS/ObzpGX61zFsBD5rotS9TvKIQF1YvRCzM75FmX
f7HaVvvU9LmeehaO9paX+3ZU4E9d1H96qHvPWtHQ3bn9MtaiHHhIQNWzrgVI7vm0/5NtGoktUrku
gWSkRpId+iFJXmUzVhFrRZ3vyzDJSnmAPp5/lyUn0F2k8fNnLbLUejd0Viy8SiqVZGMLXnd2gKCS
jnDqjLnPtPhRTTKrodSWdY4j+WXqsvsCGfJj5DTGZQqUdE968BuPbbEL0ir9evuNXHcLeQ/8jxoG
wYgrP0AzV0PNzOgWBor50OXJLglrDyBS+pgWIbA31DZPt1dcOdugg/C95dq0mYZobz9BEPSJpFWV
c3b8EAC4I/f7MFXk36UyvR/dQGeXpJLrDFVjbpC3S3XlBN+Lyek5sjLV06S620H5ajc+3+oDwTSZ
J43obi0TjyTSSFJpwZyB6WFmSuFHhQHV8FUMGsXG+9+eAc2dv4ZJIWn520dCg0rV/ZESOjABFYI9
zXdI4hj4PPtbNeC87RaRAzA2AYt7jwHmcmwiF7DWbalzzplhdNGp7aGQuf6INYaL6dRYeLIZgURX
ezt4lbF83DqsK5GL9UmzqAn41xLgQ+/DJsUijsi2JHY2xIC90NpqV1h96kFa29L3XrkJAILzwBYD
W+gsixgN/1RVprmY7xpjeKAY0lHVj7ZmnmtPRbMFkhYJORfc4r6Zeok5AIXJOZgcM7oYgVK8ZpFG
GJZLy+/2iA29H+tOFLYZ5iJJsIKsGLCUbNSAKs4atP9Uuanvy0z4D3Ti0i1q59pZQF8WRRgaLxia
LN7hJGWdM7BHz2MpD8i7ondc05P0ZMSNN7qzK0sxHUS1m/H+rAu6WEoWIGC0ydTOoQWKfi8GJh+0
zAzpTxk2Sba/fe7Wbg5as9Cs5sCFusZiuaRSxCBQLjqD7Kz+DJmGGBi4Yzlx45Qa+TiJohhftHoQ
qO0HNQIxvQN7epckak0XtoHNuh/lUk437veVXWsDjKEFxV6iW7OIcQigVEkWQOFPdan+IuTgy2jk
0svtp19ZxJnLOso3xKmuJmVy6GsKfs3mWSnVwFPoFJ6lCXT/7VWuj8bc0AKNA46d+3mZejZ+pXT6
DFzs7KJ8lszOmfDsikzALyL+EU2BvhFMryMcC84aqjRSDLQvFmcxQenSahT09uDx+c+tqWeHMXLK
1wJokCumsP8K1yj3nNhoNpr+q486X/j08IBmL8N4o/itFsu9Bch9nI6gxkqGSZrpqRBumURq71dF
QL3dYMjJvcEg/CrqJI7JhL8Cluv347EYfeVU94P17qsduZ+5GaUiSEwOuNiLnYrQJj0i6wx5GZ6X
rAX3eS1+OmpfvP/9oVpKo2je9UzcF9egbnV9og4gMlHNVh/VzgEW3TboztaSchByZGx0Ka/TJCaN
EGnQzWNijOLu22u3tvo4NGFeASFA/Dw2o3o/ojTh9ZI/XqRYnzyEe97rWq6DG5pZ2Sa3EdfwcuIH
MMNRRVMyU60dcxcV2IOwocr9rAD/6fbRuz7goBaBL8wTNoc6ZdGFBezTsf7on0YzCp/7ZqjPdqkM
W7Za1zF7XoYrFsU1XuKSFTxpLRqXcPtOha1LpScpSrGDkogHr6wmWyOA1cXoewGhnU/4UiMZiWSd
0Jj5p0k202PTlfgxmZV/CpVqC+n9d+75JldCtpKxPjkJzXLjir6mYHZmZ2YdXqTJBpcZIs9h7eUu
QQapnvT215SVw7grUF43XblO0SLqjDb/kQsnzveBZeQo+I9j9SU3iuy/IafpdOhENxV0GtLiZ8i6
cMWqofI93eis1ItFBd551GzJ+qAFfDPVDQL8at1UxLqF0FHUpV6RFyjsZirqaDvRJYG/4zKdvmiV
X/03TEkMnhBgV4eCFIAOIvuEtvHMaPWI9RZ2icnEZss7q+29cvCrD4YkaHFlIgjxqhRa9kXkAyJZ
os77PyIO6hO4IkPZhbmj4NQ+dCmED1kkL6OwocG8c8POL3w20WEyS6dxWTPBQMxyHwekiz82wY5R
T37OVQAOt1e52kKAbDmBnEEqLsCiizAjhxISBe0onRswYZ90udR2qVC6x9DnTr+91NUJ/LvUX7UI
VrqCK9shMhCGATrDqptor/W1eifybAtEsLoK9wD9pLktsMzpRdp1JvoeNNOG1DmiIintc/hrG89y
dbsh14J8yazzCdHiqutdCqeOe9vwzwwX1b1vtamnSGr01Xe6+KLXY7TlbbDynehyo5s7A9+40BcX
D6OwxhR4FF8w9kaytpGtow8Wzw3DfqsqugZ08nBYzTOlYIo5a9+/vQoKZVIrYJnSWYR+9YnKUmt3
czPtXmlj0bs0N/p+F6VdOkB1FANHJTTbC5aBwUusxuOLmo/y62hobYgj3Sh1blGosb3n4OY/GT3X
W6OvlU9OVEJnZY63fI7Fu1GEGY8tVLazleXxs1x30XfIlfKGbJC29glYgmkHY1DgOYsbUgkSKa1M
B2KVLUUM4cNgcLiTNUqMqYYrd0r60RZu40dItE64XkmngKE9HuFKa//IIkcLn7U8kHoU33vjK05A
MKZCpKK0U5In9eQyf2yt/SATPO96FHsSzwiNOnxW/DExEIvJzBgZWbU1jlIUSY0H6yD5kY96P3lN
b4BXRBkzJ8KhMKjtDaurqkOoGX5Bq1sGawHOSPyhC1zBffN9dcsheu0rkGqq/J+6CKXpt7tGMmLF
wL2APm6shwTbarpofgWh9HYUWfsKM6wa9SDEzq+iSN+og5F3uX+udCn/1Rla+FAq6ai7JgL278Z8
cRIAmM1XK1qczrIkUnpEPmjP++c07hNoh0J1DTXN7kHS9fvbz3WVqc9LQYWhU0XP8GrqjZB652s+
04kpGnVvMNF9yJLU3k+y6O8bGltHKcdKpxpN87/bK18151h5FqAjuNDAveoP9yFilZI9OOfKAaLo
llNinKKMtgDajZUn2UgyqmYKvC4zxB4UfrGRea5tHNASFO6IQhFyFhtnUITMddo4ZyP3w8sQmsJD
DSA73H7KtfcLgkGmaYv0AAy5t9sTvUzRG77knHWrRuIOP5r+mBph+m3m8p0kafhRD1bjAcp7d8eA
98vEab6OmHKQG75dWSoAb+G07Z+NQWjHstbk4wjKCXRxmb+3Y0D+zlnmZDBLo/cyv+p/mr+N3qPw
N+9X366T+1yV87u86qxDXfZbleXKV2OrggiZxYyv23TT3KJDcyW4oCjefK60YGZ8Zv2GfN/KV4NW
NdcljJepFRbvzixgc4w6AnRabyd/ArUfjnkPw3Zf1oPzXSiZRlwz8vCYJaW/sWPWnnAm6vyF686T
orcv00ok226Zgl3KojOO8O+1YSfrMK52t3fm/AxvM2uAzvQCKNCZSdGrfruO04okZ2wQXATsvj04
85PI+r0TteMJT5MtX+2VNzpT1aCJ0upgNy/e6KRNka6GQXQJtbLap6nlHMpuMjHVMeNPWqVWZ9XO
6q8tHKGNzXlVYc48JBgqHD/CHEO/t885JoWDCGUdXVITjN+o9MaxTdPkI4xZ7S4V9R/48f5Gw+Vv
hF68XMCcCHBhUsFgahnBp8wEZmil6QVqQunv6S1LSAjZRdC41mB3475tiiw+tFFcaCd/VJr+koFo
A7bWh8GXFD/f0Z1QifsFk1813F6P8nJP2x/nENXpDDdtiqZ1tZ5t6ja6FBwVaTQ1t3ZqwyaMGfKH
MdSU9FL3ZltemrD2W7ewWkzTI9Qvf9vZBJdAcqJzX3a16paFEz2CrQ2+mvjufvUDefgTBTI2XUEF
1ssNW0f9Bd4i/ZZjVhDsTcSAwkfDwI+3TQz9hQGteLTYsJD1hWxOHlrL1cfb+3X1O3LuqW9BrF71
dysnV7ohRbOAHjlzr0woreJmqjMYbpMFpXkcJszbvBFOsLZxJFeuKopqFsY3lR7FX3bIP/ENvZYI
KfMsvMRWl7bHtE8CcIxNoBsvRdLUD2z44acEXvoDaXGn3qPtylzr9uNf90nZx3/31JyPE5wW91Wk
aGk3aFF0meKkTZ5Tg2sbPCMTe4gkhCW3Q1FVeBLuyT9hqI9PI35F8g6ObxN6SmX1r6LXYmmjIrke
a/OzUDcEd4/0HxSZRbgyx8EPmpZQWeRN0+9ZqCm9viphtowMIRXXyZTIOCpKX7ZeM1VG6hqNqeeu
nerKRlW59p2AFCMopTHJuUKq6B2ACdoBwUWFhbebx5z7uJz8xzQFY+VnJv6sUp7vohHCYcLQ+Nft
TzQ/6vLQA1hk7ofe43UB4099MdROFlxyva5cW5qMe5+keuMcrGSiCIxjZAJKjU25nKtPNhUgRCtW
Cag0gT2hicIqh6ESW6Fzfal5eMpoF7T2InmhDG0s30m4IhLV2bfdqD9rsTLs0LCoNvLQ9aVotvNY
cHCX9XMZdGQxcRBc4mxocbaS9V2WC+F2fbc1FV7dspSzOG5hgTmDjd7eCPWQhnmB/eE5zRPzDt2Z
fC/5mvFRk/LmcYwKFMLkPPVkFEIP7ajA9NL89PPtvbJ6nEH8zxTKmRG4rHYrnMWiUCGR6ZTJ+saY
MyIHruryQyOnMUomWMZmxzHRQzDdCeHtAT+NQuyKQBu+FboiOa5q5tqWIfVakGUHz8YUOC1dwVPl
JBMWUSS4cLf1P5FiH4Gyp4H8yfLb5g5JTRi16oAR3O238bc/uTg6iEZRiZCP40Wua28/CZ6TPRNE
KbowdUGDvsI45WcBLv1HMU7yt1ztqpd+stL8RY37AuWSSu5kF7ZfjL5OWlOUOm1rvaCAE38SyOim
bmYJ6QfegH3u5aJTPmqlM4VulFdV78raIOkeKjZKt7PNcKKrIJX1oS90Fc63w8VaDWUDG6+LrVc8
EVLjosH9w2oqrPGtDUXYfGd8kad3GaaHv7H87an8U6vc4wj3F6qOzI2HAlAIbH1K45d4qqrfUhwV
g1fAAwAgj94J2khZGGv7JC/8hsg4FT8aWykUFwH7Cl22WMueKA2l4mtjG8UdANFGew3EmOwzvRHN
XdWM8a8qTI3/oiAcfm98kOtQ9uZ7LI5IGUz2lGjszsFIfqh9ZO2n2qq8XE/E6d0rQboHsg6LkwHn
MsZ0E4XTQB50mXRAb0aPb1c+9NYuj0bj6fZS849ebLJ5rjF7ZTIespZlSt5UCDBLbXTpC6e4awXK
CGZRF7vbq6xEMtQ/qYWYeyFgvbwQLUCwWA6M8YWWePdF95PoMXf86JDjnrORZl5rkwKUJMkE2QKY
gD8tAjTdWfR8jSC+DJJT/WgGWXyfYBZ+ltF+ee3Kdvgw1GX2Q6n6qDxFcjjgszRoXbkfdNv/fvu5
V0IH9y5vlrIeaY3l5Cg0QBj3FfkJ2Lf60W4FGkRYsxyY+Fp7o4jVr46RmhufdKWIsW3aMUQNEKpX
gh61k0p5VSjhpUJraw8ZAXIHAsiPQVe3Hh4mwaf/4SHnQRxtyhWuGMJcnQh4ykscRfSYZrXy10DJ
Lf6YRv43pv+jcHW6UNpGhFzbuzbylcxAAI1cIW6IhUg7MbO9hJS7kavltsCOOrRfbj/fNcaMHUW9
MuPSDcxnlvfwhC95a6lTeKlDH4oyAMH+o6yniHa3vo7sWRmkTxIczF9V7o/npi9TpNYa3Fn3QzZU
XtvKsXKoRF9tfOi1UzVzEyEysNmv5oSBClWi7kKyf1VJHgfJGo6Dbzv3iUi2Zmkrr3oW3KNYJA+Z
u1Nv76I07M28KKvwooa9/N2qVe3QCliQt9/0ynFxEJiFx0CwwDNscXQxsa4c4ejBpVK5cEZN7KLO
9yY5njw/gXLVoWDx/sgEnINrlpYfLfZlqB3GHNXNFivT3EjTnW4G8tFUGMibCLlsRPWVcwm2FuF5
PBdYcdlcQEwsluR0iC7l1Eh3fWx3jyKKpclLyfrbQy4V6v9xdl5Ndhpr2/5FVJHDKbASMxpl2/IJ
ZUne5NRkfv17Md/Bp2FRi5IPdnmXpXIvoPvpJ9yhPzghOx0GisJVoHhF/zBUfvvZahC9SqRwQmQt
F+8aMu/PrWXPT8iKykGcxP2TYba2xIQvlfrT44+5szvXQ8M8az06d/P5QV1Mq5BN2oi1Vlx0K/k2
NFL1QW2afx8vtLc3cZWAmwJ6HSjAZm/OGSijYT2eFVrD74EL/SMDNzgoo/YWIekHrYy4B13EzZsM
cUXUFhoRgdLiszOhIBqfYk0XRzTQvSPAZbACYECh3W0SyVDKJO54mL4bPje0oS/Mrq2z3uWJgMgo
114i4FYf7JO9b0WtClKMueM9DtssUWLBqY9IIunhB1GPhWcr+MKY1Xxk4vwaLTcZx8p/p5UHDYvA
uqnZYWxobWTWeQCJdwrPat826Xtk8vv/Cd1A+RH6CAptUxfpvka/0XKZYXQfatQmAM8u8bc0HVCT
tJKw/qcFKvRDjqL+c5l3aC4WpVE37ujU1lEyfv/5DeYyazaBXDGwDPXtQeII6e1czHlQazZWRH2o
nNAarg8aB3urrHMzee2Q3c9tbKcn2bUiOmRjmfgpuiinucnq3z6YbGONrg2fGiL3XVDo4ynuugZJ
xsXMz2z4/CKEUt8yAdvid48mwxroJOsQmKHNXUEn7FRtxzENLAksfZ239UlUxZGA1P2ZgTtFB4jj
otBs304Di7nri6hL00Du0H911a5ZOg99DOt92DGZddV6UsRpAHJyBMV4rcHebmYmUqQF65wIkuR2
FmxSTKEsmRQB+CBtTURa1fYGtReTX2MLErupsujOSJEVVe2FfqxpupI8yf/Uudp/LZEHHfwx7aFU
cpuaDJuGtvjRFJ2CiVQToWkYgwmInp0qiQG/AhP/lzbk9N5AP9X0IEXo73UnTj41ioleSqM6AiRF
VWiTv3RKju1f19nmCa1SDUh5HKnzhe9Vzl6SLyi3G+Fg5zCYW13A0FaKzrPFKs2St4WeeFUt638s
WgVdenAMQk5azRSAei5sxIQM/vXjvXIfg3iVBnk7vTOUDLfzBWDx4Ck1leux7NJLjs33Sa3qzKus
zDkI5nsbZuXaw/8Fq3MnkFOHczxK2pQEEwKnLohV87ueCXC+1iA+w0nBoW1qfxuLyyXIPJYYSxcO
JehNCBn6TtGajDQZ5IhybWcIL3LlYAk3qZIPnLM5OHv3jT/gKhR0JsUdmOa7jk4rOpSOyjRQ7MrI
/SSL9R+pMENlJQNmKMVyA52t2SnHE4gX64caNciUP/6m9/nHarZBuoNh2p7wVhpnUhsO5B91Wobe
EM7RF3rR+VM7j8Wz2cnNTVdFj6wMv/9g7b39RLnJmIPXfo8oFwCxZnVk7TLPHW/FP64ayjqquPlR
w3cvbq9OZyZ1CJ347avOpIYSp2A/hYgInya7rK+VU3QHcfs+f0Rem2QK1RM6Qig7vb2D8llbOLdm
FqhS4VV5UVxC+u+u3CDtAuziIBdXdt4fnkNr0coj3UthRGmeSUYFhiZSexVlgDkyrynoty92XLbh
aY0Gk29ELbxje6Cb44omk56HAlSRSJLcKyWsC6/miGyYF0JUf0rl6Egs5RVWt4m/dJbXCRYQUC7O
zTuZIiIeumbcZRHOAJcF+AtIGCYC2DJ1yIM/K6gLyqemr/v3UTjpnQfOa6hOSV/nX2QsGP+HFXCx
PJlyUt0MVe5WWWuhY1KcpNbJhGKX+vKQ2BAQc7mubjn9LynAJycfPNte/aBChFimUxGabQY2Mx3a
g228s7cAGqEIYq2lJ/qUb7+6SScjmXs+g4IayBe90B1XQ0f6QIPRWlWcti+S8SpmnTAdQExuXuSi
JTX3OEAjxxbTHCToxStuZTIfA5onleIJQCea233SGMpHo650ydMyxhdua6xUNhVYXoGa1zyGXmrJ
5ecwWnREPWCkT+7Uyx0t3VbvETYc7MpVsT0ozk4PONFLozIXXjTN9jvqESCMs1nLi9fLWfIj6/Se
UeRifi/6RftkVPOouQoQucSV2zhJT5k62aYf9ZLR+m0Opeuk9I2p+uPAeJcuizX9UQmt0L1hnKNr
VRlj5xaJIv/d1En4b1GH5otizrg4WIBivyRjrn2HQo9EYlc6tfMUlog3uzWNz/A8Z8vwTSxxIbkE
cZQW8khKx1PRQ6h9tiK6g241jpLwHayUv5JhSdl5wWjsNme5/NMOS2t0JV1034tmmDm/YDcjtFBQ
RXfpbCTKu1Rvpj8UgfP62YYAb5AXzNpRubvTHaOKAaLFU9Bkv7tlZzPGiQgt8JtoJ6SZ6ZX6qS4i
L5KL6f3aJ3xx2rRiYtaV7wqp6/2OGYpnWb16EM1eK+vtjgPttBZU4LjuAfiRqhXZONs3REs0/eRE
Q1z7Tdo24mVxpoaTpcZJ9JQ5zpheio7sAIV7KUuubToJw+06Z3QuwLTC+axpIxr0hYW0SoYOsuEa
tObtZ8Ymc/+vrIik8xBKou1dsF2+yr3R5jjALjGS8ZGA3zNJg1x9qnt7qM9Vl43fi9zCHgDdc6V6
Z9uL885cZlP3RWyKD6khpX/ZNQavkDH0rOCvTS2/vCvm2ZNaa0xdCTWBb0m1yNm5sOQOuPicUJgs
sV6MnyCVc2BmhNHLYJj7KhjbpMdWmAAz+bkzK+9lbcEuznLYZwfBZCfxobhYoT0ccxKD9Yr5ZWg7
NIjnLFPl3FQZl9xGLRrH7aix/FFhD0hZ2/gxme7BqnubjmURqIBbzoBpO54LqxWwKyT7FiNP4KYm
6I0xKyo/qXumWX2Ve3bRhl7Xko7Kaj0+obolLlo7H0Fsd/IRrmfKEX4LTN87HAka6ymjD34I1DJ/
bLLlRVKn7sQsynjpenlC1b6wzoZx1AjeuUzVVdsCMUh5VSHdRHEL3ICj1etml53yHLap7KWNo59X
qcbL45xrp13JRcXMkE4In/quVTGVjFp1fABudjZ1HxHWwfY3tcFgu622MAM2i2z5mCYDkvtWIzPJ
hBDWJ1/6UVr+1lTEExrEGWE7uVESyuVvI8zA/ZPFrAxJKum7Zs2E5cq4SonYkshPWVIsgTaNxcEq
e/t8nZwR3yCJ3OG8+IOimCHZ422YSgy3AM5+mTNHrLdH7wRTn1k4MhtxcpQJKjtZ98psYNZugH69
Q9CBzB+tromlWxTm7XTSRLSKJhaOAXaFP9JB6Hc1utDGMH+fjGT6l1jUfWLfMFwts1nBtDfWOudk
KqHRXMk2M9UPrXr4cwZoxjDPSqWzPQnm9yk16aeDrbP769dqlnQbSPV2TkM7eVTUCH56vRCpwJEy
0zbSvAUkoBT686xhYwH5MzrXlSI/TWGkCpe62PDgg+kvI14pXisN0ntHm6TzYvfy52huxytYFOkv
TW+nS5xLR5o+O2kxgnncaNTOwFC31X/vLFbrxECOiSP5LV2K+DLWevFvOk3Zl6SQlIOXtHOUIcis
Skx0T+7bjXHWwCnpWA/6VP4jh2HSeNXQiw8Rl/4R82B3MRriFj7YKDJs29Md4v0Y15nSbZ761KcF
hUsLOs1XpNiM8+OPv5NowlUnNK4IrXspxwr9N0RieC4GyZOnLOg3V7OhHVSle19rxTizo3kcvtvb
G4gnJJ2KS2qEHOhJ3Sz5SadFdIlIhPy4Uo8wdnsvkNuOLjiUtJ1+KlQUgT1IeJsKs/cNMquThI+6
i5rG7zdRieyrCBjTGAUr7k1jUw9Da8qj9dGSuXuGmSojvWxj+pUPyUF8230qgLq071ae2B00oBsZ
s/aZdNPrIXnXS850o2vZ/l0oseU+3hZHS20+GGYzSjxFKccLUZazJdu01uASf43C5LeV7emscy2Y
/I9pKdiGt3vDAgM4QvMNbymWPLHbz5rwMHsZr5NFEHn8WDs3BG0RlBDWgpr52RoJf8mEJNGpKZgS
+OZZH51afUlf4mJIfctY/m76+F+9VcaDi3nnTf66pL3JAcZyMbLJWJybYibQw3C3mz5XaKcOJKft
EYRg7/loF4BZeUU7b1OuZoXYyPh93GrbLF8kHGqesqbVn0qzRX12jEYuwcU66KvtPeFqj7F2Xeir
bQGt/Mula/vQxmNVzgIz7um9Vot6joyxOtiWO3EEL8xVWIvhFjq3m20549+qtB0pZTVInb8gy+iP
Wodxnp4kHqW6eXq8X/bWW0VZVwwbxgHbGTDs4LAfStQdsn5Iz0k3Lj/H1vimd50aJObgHNTjO2+S
6oxOD2NQ0tUt3zxRklLKxYo1iWM0iQ1cKwqMdy5ISx75jewuxbd6vT/vebRTlcBbhG0QEHzHZ600
5he6PuaH3oZr9Pgl7gC8DHTQEOxCiYOR+nYeYJg5rmdmuKqPOsp5mgvJq6dS9ydwGRdJsWYKkQVi
LQS1F6HV3R/FmJWeqtTSUxTR8X78c/aenLGvCW6BvXQ3idIa1q8cFXIVqqenGQLclZxOOkV0ag9Q
KTvHEf0Zds567XH9qW/DzSCGcLQGuH14oc3PdVtFVyWR5LNYovwkWuPDJFXpAfhkPQKbAhtUAPcQ
43r6p68tn19CnNwWOcL2s3RL2zI6OXOZfWQWIQ70indf4i+rbJ6slovKxP9Bug1mmlCPY2vppk6T
uOhCA156/MX2Kknw+XBf+Vqrm/fmiujDfNE77N9u0DysfzBFN24jUhT+EMIQIBV1tA8Njm1PXTg5
fyhNpltesmhAyZrwt1nuVBcQLtZpBWXGXS2tCYr3VCM1q2c5DzrTygMnco5MJXZfLxJ3q3wN1P1t
xSrJqRWlRR0FrWZMgZ0DorGNuHtxnOI/DOt4p1ACSJNWvvTm3Y4gCtOmAURrTzEQTNUpr/lQfH78
BXcPwqr6RvuBxvz2ikCIwBF2CDQ6xIXDna0ZNxAzw2kwRQZ3yJPW67P4wIpr7x2+Bm7gO1xPW50Q
wEnKZCGQG+hz1NIbVCvMYXmbWQhp+PHj7S61ikoQ3/jHthipCJ85+mXoR8PA8+Y5w2yjlYtbiHzb
Qb6+fo7t8QbUgUg3BJJ7YDcTNFHJDbUaAq35pe9tGcmVPjsjopr6RT+m3yjAjK9dNP2HljTgRJPk
EyTLyuZ4G8zGCQEdxKKJ4nHtXCokt3wr6eeDAcRe+KLAol1COr3Ozt6ugkK/Mho2Rx3gMVogQpJv
mapmB3eAsrchKRxXJQLctmD9vV3G6hXGrQ6SZZIwlshFoqoBRdsNs+KaWFSJa2gt2r8MyBikikWZ
al+08yAuRb4Ya99qGmqXSUDn+JZjAadd90bsVvlS/JTLRbQn2pvq0Shob5utIsrUNXRSSGHf/mhV
XeIJQzbpVg7yHCy2yH84paqdTGtS/sOBtYDuM8VDlPAOTYhOlhjlOqehURW2v8Ko3MSU+0vdlcM5
y+bSLaoqPeCa7X2UV2c/tNvo0tubHQay0YmFDNxMCscB7UcFC0yMIE6ZIX007Rm6ApSs/3B0VzK8
SXlKk27bmXJUeDQqnuWBpUT656wSiYcSt/gxW8u3x0Fi5+Q6r01vVqEq3e7sIl2Uuk2BuUklSkmM
E3TxpCWR8oL3nYO9pBEVn81Or5cL0NKjwmfnWFGbEuDpRNLp2UYoK8XfCgfYKDAmwLeuImQwmyjg
ygevc3cdemB0wlacybZzoVehGTetAUteZPXoDsZonUds27///rtcHSDB7snkV9t3GRcoSSz6QBMT
paSAYTOiVjNgUOa9YYDsfOc5ETRBLD+Oyv29B6S1SD7rgHO7a82oDLvMNqTNKvpi+MRAq4FuIo4u
5b2Mh3oY/XIEaCzO4CYMhviiWHMDZTWOV0nWJWla24essGrs1vNCG3Msa+tUpE4RulBTxonubTwy
LFm03vI0UWr1QTK79+QrkRYMA2jNu2Z2ZU+RkVaw7wtdnl9aug8wAqaj7Hz3ySnwKBZWMCjP/zbI
GTkCiTVklRvsCOU60ZkOsEWr/MiE4qHlkgoetIheQN9MrhP3w03unMbvR7s56Lbs/pJ19o5tAhDD
O5rdaPTSwKG1b7mEkolfxEAY4IUbSeOX5myZVySIekQc5QbHaZVC5VQj0iLOGlAD280kc0wPftLO
BeCApge6staid4okBtBKMRtZeMvmJD8LUDrPWjop5xU8+B++Npi0Ve0CAP+dLnCxVCHiYgn73JLj
k9E16UmamiMC0k59jXQiesqkEwgbbm+0aS5DrW3wpTAzEFRxU0fXQVYyIEAi9Osl/fE4bOy9P5Bv
vDqVbv0dQ8+hmK7yanXmNaH4ywJpiLoccJAZsvz377LVqnGFGa3k4m3ngP5EgzZVJCFiloSXVmtT
ydVNUT8P7WJoZKKxormZES9/PH7EnTuUNJuoSGqC0tIWZ1khpt5hkEuphA/DRfSSCGxrjp7C1Mb6
AgmCYGq1o8RE28EROBBKCAyEfMqtzc0d19DbMRIlv6+lUj8lNeJLXhKjxcL8o6Qcg8jZBz2e3pqb
arH40Qsbqy6rASQHFTPkopczXfIhoVjztYOqkbk9LOjKa4SY+5Md5+PHeXEksCciAymqJP2Uulhx
pP/QXpyYrBdLkZw75I/+wn0zizz4vuKb3ME8+dA6w4DLHCCoa1oL2/IGQlh0kFLuXe+ELHRnEbME
gbSJW5YU10lT17ScpbhCVH6ysudmrp1zY6V0nou4rW6xkznMf+rk8vij74VmIPQ2/HzC853Cam5A
Ii+VBhFvVU1OfaN1lyIJj1AEe4fV0eiFgK1al1q33i+dhapgvi6PXH1Sk+ZXQxYyOFVMn8PawOKk
0rKDvuIrunpT63DJ/v8FN7tK1LgmQjxA9dSqTPrrbeGtAt3vowmAIP/PcfUZY6QcwJurhuh8WQmT
ksevdvehaQESpeg3Ury+fWicxdFRgZdGyKib95PkiHOyRKonNZrhRk51NCm9D1HwdxgmkI/aSAa+
Thp/eclS06ZDjGYM/iUDBtKDjvIPrISTGeZHRdB9qHizlLp5tCoFYOSkq2yzbZXfl2IZPQc1JY/Z
nfbSMqfmHRdHUkFrh/3tN+WhVulmRnarhcXmmzZk2Ew3+aZTqvI+Qwc8JCCUk52E+eDmZlt9zCK6
f47UYkCVm7/te7wyhkGUKhxRyOPbwi9rDXuZ1D4ONK2I38fTUj7bfVMvtxRwa3iwg/c+JucE+QP0
Ze+lsNqhHVUJJ/sgi6L8RQvbDjeVcPqQV116cF/vLUVViGLvK/li22qc9GjWU5EDbjWd2u9SG5Mh
pApObYb69eMjsbcU/S+symwYZ3f0NlmUtRx1MGOTOZGeZkXKf7ba0PnWrE1fHi91f/rogdFrIAVb
he+2faO8L6SZaweINbWn1HJbGNoYnbNwzHyaJMvp8XI7KR/rrfZrqwkaud/6e345faJN5yQa0cxF
KtH+MogydKclBI0sFcpp6PsZBJqpnXFkmH2MrrLnGhsrb8oU7aANcn+b0GqBeUAnBIA57ihvf4iZ
j/FQD/yQcOzSD05lOJ5mUpsiW2B5+jQbbtJIYL/LwTgw9Njp1r9der1sfnkHiBzlxtDPWdAsstyC
1GnrzjjJRpa9W2w0+txaLMng0nqGQFwoQgt6TAXqoM9D+dxyMXe8vUY7Chw7twFWNGheIH7IEb6T
NJh6hlgD9XmglthGlGVrXjppSc7pMFHuFXn9pA1t6nfDYPPRRHxJq1H+D1t/VV/EIY8a966Gb3UF
uwr2SJB1huWFpZC/KX3feSbuZgffYW/r0+tZ3bFpy95BSgY5amghQaTK6uVPpBRK2bNRo/GltrY+
l3QSDgLI7vslgSFZRXYaj9fNdaDFOloVhhQHYdrnZzVW6HAlc6G5vRKafqWF+skQxK1KVeL3RkPP
FgsicdA/2HtqMpkV00v+So39dvOhU2+XbQRbTmlS+29ZdOb7Yc7KM7Ia7ZNOBnckMLa7IO8Xg07w
QXdUDktJ0zB3iJuKzdYyCjn/NEtp8WSNUvwxRxv6IFXbu3QpdJBbQOGBCLqJMFXcZ1qN0W1Q9ChV
WOOIy2A5YVRX9ulMaTuEvkh17dPjwLb7lKA7Vvzna5v/7WuNIzL/dEBzSDjD9G2q484tpTh9GY2Q
YW2UHHWp9255RjWv3BioTdtbVm1EIXelHQdWY+K+NyIVoxTDt9kMDTT5iwXjwDjzZqplt8znn48f
dm8no+KEpDzMEuL5tqdnDBVtegcby5A5Fe6CkYLIpaKgNnSROnM5F9hmBapQrTNGAeM72mXap3JY
YuugXF8j5SbXUejHwq5DFAzx5823NhtjivOpj4KcebabI7DwuR4l+SDJ2F2FKhMYt8ah2aK3bN6w
ndvMiuak0X7SmfvaIEn458E73bmQqNNxzmLMTx9xu281+h5Nv1rkyKW0GC5tItqIyZJ073q5xsd5
pkMQyHZs/cXJzTOwr4imuuUAutTNezC/rhSHi3Bnh83oYhvaR95i4jmOG0RjdH5fDqu3ZJVl0tGl
vt6V28+wtuoIonvGXzl5tpMUCqW4qTeOJ43x8pxOcWtfkj7R5WtKjlOReqrdX1EhD4Zv2ZP8pIRZ
/U/U9eGzWeV24ZMLVL9tP7Dan5NFIfgOsOyujTnCw8hLQwJUJkXjeWo67RyDpf+p5pX8cSqXIyG8
va1C5kJDEZ2Eldf9NgywVSxpQOQ5UOGlB4YaIj7Uw6H98Hiz7PDj0OYngQKlRLV4Nw9D70eK6YJF
QZGnue1Ckov/iUNT/9ouasNOKELUDKEmRf+ovaVM76RZK65oFonBW2C/ti/aXGXWSS3WmgR65/Qt
tkwQArWtSvbVMnJbICo0zH+B8re+iyHt5IsyceJ9004bhA+Wovhc2SGGoi4zHbu7jiiKOaeqr/B7
M6Ch2u6C+cR4HickGq5zZ8+LO+tV9QS6z4nccVCyz+Vcq+Y7OU77mjZsH4mLClbib4v/SPa/Loaf
DrRWRNaprUmRTvBlmujzwZvc2brkvypejMDm7iKZpS5ZtcwdDF151gLQ2+bL2Lbl9fEqO3cSc0MC
JtGK5tg2Tg1OUiEAwNylTiv5SdRj82SWSRvkS1a8wD786lSh8tfjNXeKCMoiQgm4EMaJ2wl3N9St
WlRsfXQWam8q9OLWMAP2YZAkBwFg5/IDOgDpmFk6ksHb0MWln+bNAmhobqoftWMPfNNs/ozZh/M+
jJyyP0gSd9aDt0PPYL0AGXqvofSXBHoO7QhQSQFEINRmCJQrZODc5BINq0jSxORBt5TTr4/f596i
DCXWlImC8242iEtv3sz9EN66RFJOy6h+t+Kldc25RpqxXo4sIXY+H/wN3iXMUQLrtkvfWEkLQYn5
RC+qkXw7WqM3f9vQvSrR0oMvuBO3AHPSueWefM0N377RSNfqSG5W/EfVoBAhY4oHZlA7uEh3XiGS
neBgURdZwdzbBFiHhF2bjFeFzBDl3Kh0Jz6boxMDgXbEUp1qUUWm//i77bzIV4QQtSbtWrARbx8N
w1ijRU1QujWj3qB5uEjnrE4ZD1LsHrzFnaWYqwCFWLkQDFg2z5e3cxojWgZgpRmqs0X5+m6otbjw
mvwwcKk7n2xNcyleVnGxu/43FFBTUhctDyx0l8vTECrQMc1FNgbXMAZhugll5A/RW8nfSVH0hasr
w5RB08r1f7Msbd4RcevF1wTM5VOdqWg8T1Fsn/XZVv6Ay2ObXuzUqgPxqocjJI1d+10ZVPmnZkcm
hilVOn62cdM6ciffey6SLJXOPi2du1arPvV0CCYpC+rEEYjdz7UfYiVyEJH3VnntrdD1wHp1e7x0
biJjiqjBDX3Jr/WIxI2jzUe9sL1VQDXCCiNBJf1Y74VfA1WkRImtDXkAErB7TuBleW3VHZkrHq2y
CYd9wzKj2uZBYgAl0CYzPqtmI/+Hzb2Go5V3QIqzvU+A58Nkh1wS1IUseaNGv4j5W3XWAacexIn1
B7/NJ8EKECQQw/1/4lZvXxuokaltlzQLlDBKhEc1IU6hWdifBsUsIl8bDeuM8u9Vs7L4oEi/P8Jk
+bRNXzuX2K1sjrBDXmjKk54FS6mXGDslsqvpwxzEUj8fFC97TwlqkQGWtQJtt7iwGPG5kqo7D7QY
ktslbtO2PwtrsiMvLyHQ/1CtAb0CvdDCoJtmCLiPA+Pu+syZIT2TSUJee/uWE5GNTKJ5y11tlE/6
MkYv9E9l126N+FrEU/oCjU0+wyhrD1befcmIWoHpp2i443V3qtUl4MRZeZGVxcMj3v5uwPiMXFut
j/bt/elAFYjjh8EMS97lQeVY532Lkn+QQMbGY36On2Hm9ZfHL/M+w4MxAASJuAW//847JNXKkTlv
CWEaSb0S9b7JKHx0CNrKHcKG2NrEXfjOpPFyNDTaaamuZAX0QFCvI7nc7iMhR2XfalkRVEhQfA0r
Mb3L89SUTwVqYT/izhg+dm1p+Sjs90+ZJkWZl5V5lbumjavYf/i0tO1gVYOhuSfTRyCqUzQ1cnqb
9ZcmLqxbbMSqD+s4/vL7bxywxIoSXfPArewTKGO16824CECm52gLO/LHGcq66+R1+0U4fXm2QEEe
DJ13Oh8I7KD8tA4CkBHcxod2aOjdFlERlENVn2czQmNCMaYPI51mv7fUn3PTO5dMdIgy5m15oudx
NAve29B8aXYafZO1btmcW2kM0SuwskDQIL/0ja15Kbjeg3C/+6SgEoCSgkS5nzhLuh0pcmhkweSI
/CNGp4PjyurkpG6u1PGKMh/n56qL4pNtJkXllrU5fl1wMDwCJ99njSugdbWxB3Bt30WLUB2hq2Nz
F+Cpki1urVnj9zqD9ol05hSdSiX7L4eZ6RlBWQEKfUcDEj1awj15wUohxj3H5nJ9GluG/l42hmbj
9lkyZJ5QB2EcHJ+9b/vryuuf/5Iw0P7G16hN88CupOVFHxszwLxYHHS+d1eh2qVFwZwO9PPbVSYa
pFHRhHza1jHKABJgiM5pEvWO//iM7n46QCeIPAH+uxP1jeWRasPhigt1tTkb2k+UqL5j9KV6pYN0
8+PFdkIw0YA4SA92LQ3Vt0/Vd/IUWZmWBtmoqukX5iTZnyqOGer7zLTCC0YI1U2W++n6eNmdZ4Ta
x0iLuAAveNvy6fRZZ0ptoPne9iCgh4XqwAtTWmCJmrVPatkPB92f+94v4qUIQ6Jgi3bgneA7sM6h
TgS9ZrMc6a67YzOqzbMtdRKoWLsaPi2yOmjnpkzy+H8tilTduRijTv/y+w8OWHYVLqS9f/dxUVRS
M5ZOAhtA9DsorZVfq2IAJldFz7HVH4lC7czNeG6A9OhRw3e/4woNBERGIyjP2FqPSVYc1v6QzPqz
sJfuIiwT65A4Q3JpVlsPrxzhYYX7lEmR8o20bjj47Hu7bb13QVet4K3trYtIe6/rNHaCKs7oaOa9
LhVno3XmPxphJ/7Q6+3NqZXo96UHwTvDlwK/sAKttr2PCBW3MCuYWkVRWPj6Uua+sM9KAdw/GZ6H
zvmgpVZ5cO3tBAySVAxp1t7A/UAaoBAIhsFhVCaHyLfUnfXiLNURF2wnLWQVVABXCYVVNe/tAY4d
tXAolBA8NaTEg5whzosyh/5c4Fn7eO/uLQVRb91FKzZ529IvAbRU1oKIk7OM8J+aTuD6lHVOiJrz
gIPk49X2QgQUJQg2NPhXRPvbB2skWMZtLKVBIU84tSWgWzoABFdnSb4v4Kp+P+pSn9EeA4xEd2Cb
o0TpUumJUNNAbYvmxpjb9stRa2+UiNkpDY32IPfde5k04dZ2NBX7HSKuRESkVyXWG8Y2DuIxXE4d
qjp+hbzQ6fGb3F1qRWYysd+hnOTKNEsJMumBVJCU1EupnrKpVf7s8GE6eIv3ex5Cmbr21lH5JMpt
dmPbRo6T1lMWoEpPfknleVI76JCPH2gnzWIZHXsZbpCdnhEQfJONr7IMAsMeNrPZZS1nTrUT2dD6
NfsD8mHNxULS1JWUSfdNXYiDm/P+Qll/g4XjF5U9qnubjHJKO6SEZjJKw+jZMETx6zRI83PK9/bG
2pkMl3heubh+oa0zp0dc6PW//7beZ320BlGnZcfetcflLjJRGLTJR9RWpK5piqfMbsUpYr7n9SB/
3KFe5o+dlSUHJ3P3I3MwaaHh3c5+fHsyO6XtkVkvePtF3J0WZNMvbalrv71rXxvjTEtXoAlsj7er
ACctkyZDyGqKpdCr+FveKBTLj1ohHQS2vVepIHHJPJTM9Q7cvfLoJaerWSrsqutoWd25M6bateTF
gTc1yWdQlOPZ6FrjiKO1I5DCY1Jnq1RlMH62FVnb6J0i0cYImqG0Pk6Vnv4oBgP07zqJGC60JjHn
yGMpecfkrW6uTmclJy6C3jenNvnSLjFYE8Qdf7ulw89i7ALgiNT6DucRacNQSppBXhiZzQxyKw0/
LchCtr4kBKDhxwd6b0fBKgA+jg4DBMPNjpqiOrewi06DEPFszUUfy/7S2F37+xKAPBWHFUDsSrLa
7qnEYvC+JFVK1d+L4Zwi6fjVRhx4QK/Dnp6qrqC2h5ycRygSauFBBaEqO0cW5SH0ZoFs3kvpW/qQ
151TpMGyLE32SS26Cc0yLVoiX1mVB/8spnpAyqlUErTFxnRUZ18Dyaa5qoL4m5vYeh3ji5CWlSsl
IAP9yWjt9povS/tXN6k1lIy+HtBznEPzXBfzlFxledBCd5n1WDsIgPfXCspsK+eCcoi9u+1tGqje
FlWZpYGQ1SIosmnyO9vIr92iHe2P3YAPdpxjgpIOLbBNsFVDR2naYUiDGDDV+2rQNZTKUKk6zeiz
nZImmd7ZxoicEwS3f+0uBpGnYJv0+7sUDSMk6eDoMWfaRKS0S/rIMBCQBWfYvUzLIHlWUVgHcW/v
LJCj4kXHFJ68cdNMRZI4Ljsb2EKRNcPNsIR0RTPMPmoQ7H091kAIk4+HHsfmjS6DPVTIzTFdFYrp
x3Jiem0HY9PJI+uAlX2fydGAABmHzhcw9DvFLYL2CDFlJMtZ6u6dgkA8lu20LKdBGfxFs2f/8Xfa
3S1gJZma0eeii7N5hX02ob24OjHliyZ/Rw1oHk6dVQ76U65YpeILmuGNm6MumLtOmVXWh6Qv7fdy
1kFhevxb9l4zmrxrm5OE6K7yoGcbSfaMpHsMSci3dREGcepY5xSHuoPH3l2KGp4ZL+fkTjVRB0UC
GRRYbwVWcPCVXG6VdyM6Xx7mLcx9Hz/Y3kelrqR1yge9B4nEWKPIlpRRUnVG6U1Amp6iFOyBk4T6
D0CYR/De3Y8KPgSmEfUOktSbO0KtUVSn5YbzTTiquYvGYf6kdbpeX9E5XjJvrOgeoE4VfZnLOG1O
dSiiazbV2lF/Zuc9I668Nv/RM9PJv94mJi1vZdTQ66JlskxeoSw4ygC3Sq9DOTYHV8buWgRX6gNG
sTAc3q6l5j2fGi+aAHizejWdVJwcCz5dpkBCefxBd+IOo176TazCCH37fqNR6DE0YrYPWoGXomjr
cyiHR3yUvTuQXAdjUboxXIWvn/mXZp02T9B2IVAEJmqtuosg5fQDXynlb4BN9oumlBVWHWOolk99
NdRchngPTv+gtZ46J9Ta66+dM8v9SUe+/1qJ7v84O48lOZVtDT8REXgzhTLd1Ua95aUJIWkfYTLx
nqe/H7oTNUUU0XuiiULKAjJXLvObSD0MZToIzTe0CVtUzUS1OkipvGsfcxOxAHhc52hOpfTefrSB
wFAMU3uji7LO3PAcZ8KMevFFsQ0seStX82UWiTthS2vnaG8cNpYidHLtgEFd1xpZnxi9PiTyUqAv
/qQpXesGNXSkb0mnjCfDDCdt53hvbTwoLpCGSInBfC+75a/PFLczah0Z2TcuFdNT15juuVKiFtHE
ztspJzayb1w8AJ2S/4LJXD9cORVzD62PKZAbJS9K7qX3cy3s4szLN5+gzDkX5poVdpTwDHe+4dam
p4ghjwFlRO6/vPi/HhMtKaAbGWsn6HgcJ8CYx9ZK2p0n3HqZizIWVzrhkvv29SqF0Wthu0zTvCqr
bB9Yk4VGu5L+tmcz3ekrbG0VcKRg26mZrklXaGqmyNy3Ep82Oz0melw+jEr0vtT74pA77rCjDbS1
HDCKJXWHFMCOef1oA+JD5QCc7pIXmXlouG0+Rx30ZsXsxTkzrL0B1tarpGVMDoZmFIP1VdpiJcKp
TTOTlxld+oPQh/DAlswPuaG8fWSETwDtIFqHcPyvMDDUK2ipgNK6qGEfPmhlXx3TKNsbKG8+EGIP
DE0ASV2pHAKv7jrTpc3VTpETjPRmn4vSM/0Zfd5PtyP8dfeVB4KKA4GbnvtVq1D0BeioUoqLW7fz
SSEuMgOL3XdAZ7Nz0zTiXlah+uYuKIsiZ0G+TJy8QujmIPiqKhIEkopU2Yq0nrus/Pf2k23tQkgp
9CXJtBh7LU/+9zHOsEzXocxeDFC8UNBrv/Cq6RRNfXVQtHznPe6tttqDZpU3XAuoYPdFYj2WMvuR
VkK8tBy9oGwmcbz9cFs7BDAbuTptHrTWV8t5+gSvIo/EZerhGXRADgIlhn0aFZyA20ttPhmgZKB6
KMRepZD48M4IGrMZTUXxTomhyzu9idogSRP1WMdjf7q93lb4Zd/DZgdlfE27M/TZc3KXxosnNHki
lS8v4aKqfHuVrRdI7oS4Bdf09YyrNLHy9boCETi3944WNNzjRKfyLur0+j98KyYMVKiMW0gSV9/K
pWUsB5twGKV6cirCJDYOyjiPR8Sf+2xnsa2v5SCpy2CHLtlVs7WIZqeODGKhEquQFLV4CBIHIWd1
Zl7nFM0eAmUrfoC6AZkKaRAA3fJ7/jploE5gnuRcY5OX5Z/qrG18BHSTU1I26if0Zeajnih7sNWN
RUkSuWGohPl66yyLfZjVYumT8wKaSyFRTfZla7fBZLdRYCsZZsZd3Xy9vWU2VyVGLspQXNxrlSbF
0eGYOnN6aXKsDhMq6LNkRHSSdew8INOTn+a50N6+TxfBTmaTlrb06lcVTtl7c1+mNYtOjXju8jl+
n2qJOGT6aO6AxTaOBHU/zTD4RdQW60+pO7Hp9SG+hKMTa+4ptGX1LhIgJ+8Lm9Jmp7TY2KjEkwX7
AStyUdF4vXFG3DykEYfU40I636u4Cs99VzVnKxmUxmfWOuxcOlufjyEEJdoir30FO+YlznnfY/EI
LU4JkgQvEd2Mozsj1vtTDjw+MFWssG/vmeVsrxrySzmwjHX/JESrz6dXbtfb2LRfqlwrXxxtfKaM
tU+Jgy+nE1fJeYry8Txi1vXx9sJbH5M1KQ+QvrvuS2l53QmAJzTiEPZKA/x6kP7NBlhMvW2H/+Fb
LqB12v7E7av21KSTMqAOn1wMu4jbAI38sglKo4xphhVQql7cnIt+517auCe4ALnXUWwHrbDO+vCc
zZaMFzrcMmuxvVw+uXhw7XzArVXQEaPAIuMjhq8+YGpX0KJaet5VZpUHMS3txrLPd6L2BvSM88bI
z4H4Q2G1fpg0kkOJdDZAPo0kIuip+756Vam81BzDNBCoVuR+k1d56WswgQ5RZFrxYU4AmqiO0e50
GLZ/zgJOXUjTixXa68MJOaHIQDCSXhhgPaK+yIIc/4xHbc7tL7iEl19zdMrxjlKyO8nc7dCJqn2K
RlQjb2/j7V9CZ3VRc9ugjMXeKDm5GgW1FFYdTKOZPFqpkrClbeldmjBqn2utNk9TYU3vUG5Wn+Ia
T3lcdNq381wBaage24H5M5pHq7eCNbA95wW93lrEvySaM1RtaeMjuqqfh1Sp/sPWI+si8hP2r3HC
kWyAoFg2KaWWzu8tpxLvYqAKO2d3I1AYZP4arg6LWN66gY34hj1F6KZfAJ8Nx8Zwf01N3J5Ilcud
+2UjFsL4J0hwjBbe9nLU/k4V+tAdnVyFjF8X5Q8zLtLxPnMb+azCXij9Js5yMC8VphedO9rK+fZO
2lqdxi/yrmg1AVhfJSrR7JaNpF1xUei9MgAGbpNWTXHS6jG+E5Vpn2t8B446gWznO269YdqQzPQJ
xNytyy/767m7KNKmSWa0ulUxHVNHcQ+xE4oznapiJ45szJ8BDwCPgIpPSFzvUJRciMLNEF3E3LQX
VW1rbESyLMiaaPzooOHv59ilnZ0Yr0ifIevbWYIU4MslwI1DYF6P+rGNGDDv5hNPvTjCUJlPczvD
s2mb5MCX3XmxGzc6EZOfCfWANu8aDYLneYEGYx3e56mHGpNi9Y+uE09BrdbTQTC3PcaDGn28vY82
GIMLAxJNZ9ADlJXrZmVD5l1EkhtBxTVkPM6Rw1TYnu0sO85VgcNLD1oM9WpDFBq84cF+n1ptDAXf
ssM+GJ1S+6JpEbYFrjv8VodYVgddYMUQ1FWmPIoyjCQ8ax2B2hr3K+fcz2P0T6KNrYmbUFs+hIWY
VR9Zjig9tXVTfDXrQpvO1FJC+gzh2x+Mi6r4xLCr/oxFbWLy0VFMPUzSS9y73LKn5JBpUfGSQw/s
Dh3SkPIX7XGKO7Qc5uPcdmZ0N1ZFpH3R9Xb6iP9ss4eU2DiOKMZCTWG8y8tcT10FkokQHJP4Ysmw
Omc4NZz6Dh08qZTp/9KSgcwU5jFknES9u/0BN3YNdAQaOCjWkXmux4ZxqFV1PjDk0su4uOArCXtz
jLt/6Hqgj9FHNYKoYg87v3Ewyd/h0WMrAtp5nVtXEsuczoMdmXVRefRmqR4EctlfKt2QqPTI8jxG
eR80Dvizfiy6b7efeSOLoVuwmBYCY1rAE69DUOH0qYAWSoKGEPl9kzjJSZVzvaMEsrUKnRZAfOQx
ODWsAnyZ4ZHlTWIZsfVF5OPj2x8KmY877cXtZRhHLO0IGKfrlKyZuR5i0IvWMOeZn01R9iOPiz1n
i40CBW0jAjYB7U+G+fqdRYtODTsfu8fYs55KFz+ipDF0v0Ew4VAM8948e/OxSGbRj4G0wyZ5vZ4x
4BTl5STReauUl9Rt5YdR9nuzlu1VPOagHncxf7xeBWF/q4u46un3ofJ/iCbVCiIhE/3taQV+x8A6
ue/IwtfoDSeFxg4SCfGiwWwjv9cK6q3CaaAtDwog97fvb1aiWwStSgWc8vqp4kLT06wCMydz7M/q
EkR2XO8KDW7FLFg2sIBJy0ClrFax264rKxBIFzMylGeOk3NIEXd7nF3RoGw5OgciSh5o2vh2ke0/
1lTwbnSUOK5aSLPiwRUTwEa1mQHmVKjY0s1K9w+swa+33+RGssKEfEEFw8lglLnahUPsGmOdZckl
ssv+W2HlFU+WNB9HgNI7H23rgC1K+1CBGSpdOZunXm+4SYunM/6fzCFq79LqUgZ2Pn9u4/bL7efa
XIxvRj942fbrXAHCvasYwsTsu4vaJ89KYj/rVPdU4s59HHkXO7OyjXO2PBbiArTwaXKv9koym7oc
jAKJmiydTiQS0/0Ml/Rw+6k2vharkM+Su0G3W6eWSSuHcdJGzLj1ZH43Nrjh2EwDH7tm2ENxbmx+
G4wNmSUn7DrZslW8gzBAiS8MWjzzkqpCpgd77uq7wlU8C29BOz3XbNLPXjXbOyF/6zmBjkLaYKZE
Xbq6v3KjwDcGn6HLOMhaHMIh0z6E6ZCWBzXWp9Ptl7pVc4InAJnClJOm5voMKDIKc7uy84tEw/Co
TUZ4EOoo/dRplVPv6OFdonkfKRTxQLZyD1KyFh/cTuwcxY0tu7ix4f/A9cOocPn7v+oGtOarsE77
7CL1IrrPUcIJRrDqJyvzSNL6dC9H2fjCC4lwCXALxmj92LpaKGaVOPllMEa1Rlokib+qo6I3B0cL
JzKXxH7XiDg5TBAS/739zjeOCyA/oCNgVRivra+Lyh24zEMzuzQZED8+cGi9RKrT7mkobSR/gNPI
+wD+Y1yy5rDr2dxaCizNixz6CGXiHmos9/ExbwD5VUh6B03dZHf/4eHoOIL5Qej0qvCN0hI9tFrL
L2aoNg+ZWWf39ZBWO+X11qNRk8CCpQ0H3mf5vH9tF3CoZimUKb8wGbJ+Nf2s34WaI755ZWHApomQ
ckJ7WOxh1re+3DJSpjFiAT5e6+ICUwG+GMY5XXHRHUXtJIhu6sMOXGwjADDpgWbARAgJh3V/LKTx
DfVIFhfVKAvVB8ZjfKvTpuixpYx2Tc02TgINaU4evWkN45VV8K5aMrReCTkJoe11d64zNE9MW/qv
jafF+cExgE4G+Ox2GvjLaSys8+0NswUA5gdAhGJ0ScGwrlHMUBPsGpcpzjxCTpk7U6g+OLH6RxN7
KUZ8lVXOdz1hI/YdEWX/GrjWf57jZvxZtbqb0ltuI81X4FqHO7f2xpfgxuYIaYC8NiBX+MejIWjz
0yK0VNXInU6OIc07Kh915zVsBEBSECbgf6LSFSFMAcJv0wOT5HJVebDmon/EHLHDGm2xXodyvROE
Nl87kZYgBPTj2pFcsWQEuxjkR+eF7XOT2tYLuX/lnnBbndxTMqrKjH/gKNRDg+SzfTGkXX9AbRUV
d6dTUvV+zoRxBwYfOcvbW2LrtVPtLO1AaGkYbL8+3UoZD4U2siOK1Mp+KckEt11B4iMcLPPtMG/e
+HIBLDaCV81fRXflSL6BPoGR/LZC03t0664/GTQfPr39oZhtQUOhBblYV71+qBHGUJjolryISRSH
SU0SqisE5jJ9cnbqkT8l7moSw6R8AZtShF+n0LhsWlOcVNmllWH6fcjr+Z92kHPoD8IT99rgmWeb
Doztm2mG9o5bWMehpX3z5uPjEVgYsbkUyNdYlVTLFS8tjOxSGdpgBjALO3EA67aA2ia93pMJvd42
Hs16Moil3FvIfq/fcCG63lVj0OXOEjYLMcnPk23/QOjVePMlx0pMKMlHIcJeNcd7bvU8RHz+ouOg
5VtqON9XhdzD31xfcqyCDhOqljjkXgVG2uSD0bsJgwn0dz+xT9Q7kjjxywBv5/hqbHfHXkVjfuer
XUci4GC4OhH4wPVd9YwEd3ZapSOihLMtP6AErMNoLppnezKr6Nwbiaafbh+N62uVFSlm6cnDC7iC
KztFTYFmmcllSCKctoc2Oyilo+1E2K3Xya6AZbHgIK7SLqMg2DWM6y9NJaO7uii045R17nOCt9qJ
UqD9sMh5vv0oMrZHKPdP4ccfq0wlTihUtJlqNklz3RchR2/2ujigUTh9qFG2/T0wLb3XulqeECGM
/BLOeL7zSbdeMFEOINIyzSEpfH0yStcceCcMc+ikZ+cw9sIHkpe9Nsh134+hIbxIOlU2COV12Abf
MWlYP6SXUlGm7jwlpnencHl/jHS0/E5626sq/PdYvgeAm3QBk9T65e07CYQhnVadnUTcef2gyPZF
babHcAfCPro3DEU7DIjl7vT+tk4IRxPMJv0ri/zo9SodL7lrMai56G40B1M2di+i1tFDj6KfqQTs
cvuhtuIawdymhwVw+Aohl6PigjMP9AFVI7gptWHgShO79y2yYzsbZeuM4OKoLQi5pRxbbZQ+0w22
nwO0O5blofMsIOZokcIwcex4UVluo7s5n7rPt59wg6RNVwTy7sJR5tpf17zdpJSDWlBwR1Y1hoEL
0CYYx1B9jIC8/raypm4DOPPa2YrE5PnUimZ4rObZfYfnlsJ4J4/cX7d/09aZWT7uwsAlK15XpBkK
iG499fGlGRLjp4jc/MXs/4Oh63JN04UCYgmEel0LKq4CU6NmNOBabXhxBmRYPL2fnuxa3ZPM/zMQ
e50V8GGRwCMAMq66wnNSCyM55RHYU5FIzFxRc3issiGb/NmoGjAaIsImLXKQ9TqlXKEfcRPMop91
VMSwR/TmS2+X3Tu1bbP60NpVb5xdhy1Pi66dbX+OC1PzkXA0mMGMoGJPbutZRxxzyuasdGp5LBvX
lLQTquRra3jDFBhNzxxAG2fQW56WFE4wg9c1/FFTmn4n+m98zkWyi34pSlTXQqmITpPrKSAoxsL7
qHXSfpIIs++UpRsnlUXYw/h8EAvXETAypN6K1kgukIvaA37hzAT0uXqw+kHduTM3YhDgXDAhy6e8
rpr0WJRTtWBezEHV0JSfh3dDq8dPzjzrP3J17Hciw+Z6y6yTfboh5NU7OZL5Dne0IhFJTBL7Kzqc
8q6ne/kOBV93597c+lzoclAXUktdsySU0utRx4jRqavVjvmcNh5hqLc7q2x9L54HLWI6bddN7iqa
taaAeXkZJ5k+aJ1dHgpF1wKoYeVOUb9EztXhWyTDSQAW6XBuqNd3RoEeIy4kABzi2pp+CbQmg475
/d3YyS4oFTd9dHCKemnTXdOqjYdENZF6apnK087XX6+stRrDRQNxMo82kHVC11M8J1laf5Op0n6/
HTQ3dgkgJfoIML54pWuVIbs2JqSVFzqBOiUnbByKNuhMZsa5aJTar3NT3yngNjYKxrxUVcxdINit
A6gwjDkfkzK7zLFSBHafG+fFc+Z4+7m23iF0AtoTS+f5yqHIViw4iXOSXerGpMMdxckFo147AJS2
J9WxtRQ5FDBu8gt65auNgu5V52E0ml3Q4Zp/4CgYhQEDOftrAkfv39uPtXHdIwgD6MZiWsqFv1qr
JzibqYVhaqEP8kkbh6kOwqzRPyShnuT+qGsFaqmF3InF28vSRMMqTmPGs3zTv7p33cJOLidwtLU7
5p3fEVZKv4+ldYxHU7GCGtWyy6QO3p7d3ta7ZQoD6hMcOVnq6nknTsn/04iGsbMPCf6CH3MD59Ns
VPX3t1/t1lJL05W++sJGXGdSirD0UWQOV0GbWyjOIDDvO6Upj9lgAHe4vdhWcOG+AYUL9uZadWLA
InnKbPw41MGyvzRy1NC3NRrn3pa1dZ/OpXGnwR56SvPU3CMFbz0oLWboWbxU09GN1x/TBDk7mS1Z
heVCeykqcz6qVVKdksSNds76VnT5e6nVvpHdIKNy1Jgau1l6ylO3OQ3cHr9nI8FzqIrDt49aQUDj
Kvin+beQK14/m6E0VZnkuBB02vA7MfvwUTbJHliLe4b/ZnU3LBcd24XWEL24VYRGCCVhzABoKixj
y/yYUd7MhQ9bXoGX2+nqSc5J4/hhqIs2QEzH6oIYBX/KZYglWK/keRY4WqdMZ7ty7TKYIkv9B5cb
44vTZJHjw6xJa/wEstE6qKZs7JdpFvVvAUUp9V239j5GwsrzO89GbuJsuJUWHZs4LxpfQaD7IjUN
V3cvE6EaxPk4/LbV3MWBpXDVr5qde/ohAiX5T98P4XvR23NzHDI9Lw+2PiLg7qVR/6iMXtOeKi81
vrq5MvYHU3RRFeTSmLODZEzjHRqr6jsfE11FwWh0np9H3Sjt+3LowLoPCpD7wIPm+stqKCzfh3Ta
iBmhLbSzXtYN9Mdppk/bIzkXTEkhZNCGijP6k9Uykp+BLeKJOGV58wzhCKfhSrqyJLsoxp8ZgoMo
XNNbApmSR+PnMRrFJ6KUM79rPIe5lA/WX1r/IjY5IgXRaPG3Jq2S4T4rTe+c9XBG7hV9aKIj2byW
BoZQXXkMVSnso5pFJi4SZqQbxLXEUILCSJPnGbyAPOD11PyP6DHaD7ocE/0YKUoNLmpI8/5TOlHk
HGbXzPKXuaiaD2Va2U/I60WZP9vDWL9MdhmXvqzt+atrCe/XYM/TyRvxsPK7BKGfO0Wza+ecq1WG
wuHQ98+dyHXxNDRDP/jwTyP3QF05kN5nlogOc9bDHRXeYM53Kt54kR+p3HpHZPodedCmzqyDcrBx
NizpTTV3Qu21zI9kWZmHuvWSh3wamg7jb+F9RYNscIN2zK1PlWc1ue8A1nGfdGUYLlapDRJlYTi/
gcpFM971cTFVyD64mZlgb9Jkmt96MKcg+pRDe5Dgo6p7TcQ23ltcFpXv9lH7b2Ui8+eHUrEr7OqY
OAcNLvLqQ9nO1udOCWMAYFaaB7LLEVW0BTNqfwLlFr30FJONn7l2pXzOx1q3gwh69UUpm/mDkSJy
/5Jjszv75Gxpz6b0pv5+TKr6Uz81VuubZWt8KSt91k4IrdrFbywp9SzQMdPYayBt3JXUhfT/mOSR
d6wr41KMEYw/iBhWlxkvAHHDj17lub8yavMPVaP9W4/ltHOdXIX0hYCBBBQXJMnOlVJ6I9zBqWAQ
YKczJUGzYO3KREmPk2L9vH1xXbWM6PCj1kxJijYma60u5JG2vmoNTnaxG11+c0cv+ycyWhvMkZe2
X0v0Oc+daApO3jR+Bq+blsfbP+DqURk5UUfRfiRdZZS4ivBjOjazHCp0oyuv+GeMxwmHxnCgbKvF
6b8shXYG0G6ulDVKIu3zPPJUiIDhAF8zy6MZekJpnXQl3LOpWn71+kIhm2N0iILNNUchiWfAjm7O
vLcaqn8Xt65fWsek7O0PtGjjckMumkHrrmKUoO0GmJ/qyeg5tvU8pl7guqn1Y5GPnXc25dYlScGL
8SmQuwVc/PouNtvSmLycAkrA1H/0EmM49wyIx7NtjKStlZeM92afa8dC1ca9U7i1TXC+pi3GtBkQ
yqrjl1eA72gRcQobrCOz1qxVX2fd+1xp27er4QKiAReALi/QtSs4TW4nahvP9FF1Dc6/0AlRbjue
G8xIdt7pH+Tpq42yQBe5Knmj+NZe1TW6rdgFkqwMtFOZDoelYfow1V7zczZz9392bHJfqZkrdD+r
6/xJ2HXsPk1maSiHNlZceQpHmXxTw1xlZDtQ2N7eYVfffPl52K3BRGA2erXDsOycTOxKs0sc1nmA
pzr3SDMPxkGW3o8+coyj644yCMN8j0B1lWqyMpUC6PIFQopM5+vdVmhJPERVl1GGhONRMfLsKMuy
P1vCmR/1xJr2+itXO2xZkIpvoe9SNawjIdLDVVjFLJjjanwpJnXkWJXvoaTInSbVn0Cz/uiwaClM
GETSElze+l/lF643Ewhdh0mkPoe9rw8RiO1RH6zoYBptzb0YVm7hk7EsrMoqr5C0ndL6uy7S4h8V
E6ePupWY02GeYMTf9R1i2X6eWE18Z3iV8ylrGnvACKIU34ELyG9SD8EuTSOPd+z1QpuPQ2XMv/JR
Qeyz7EPADQiuahLrvLrWP7Pnu9ZPm3ns/6ljOnVHp4FUypQNhr1P2mPTVAOl962KImv0KQecJMBh
NPV8rsK+9aMC95dnwpb4UCMDFfra5A5fbm/MqwDL14I3SM8aBTz4kfrrV5jnsT3GObL2Cc96tOew
/WQlingrrm5ZhS4Y40wYOFeBQHVS3K9UmV1U2erEuUR5qrNqT9XyGgLGMsyniF8UIdfToSRNpS3B
lF5mJ0zOUobDkXxHPYxJ2vH9tTCIpW6+i5M2wWXOmr/HtWO8G5hbH26/1atcZ/khjAHJ/CARwoJ6
/VbtIVTpZDH3T4Q5HTEjItgrDbNp1RgPwlXYkwTHneOwFWNYjqNg4j96Ra3jpHnzAjyhBxLl/4us
rL9Plch1fOpL5xSahfkdflj6FCLKvUe42zr06PksyG7wB2TArx+YrVVyyMr8YnfT8FCrsgdvFmKN
1nt78r+bSyFyTEuV1a7UbVKlpNxboEuIUbs0OJUIpgpiAaOY3Z1EZ+MzuioDVlRZacrR73/9VFQR
kTGh13OZGq84T6YoL6Vw7KPGqCEoq7h4UJ0w31l04/loKKEOA26SCdI6GamNyiYzn7MLUtvtdwNH
ynNSd23nJ/rs7CHrtI3rgX4ZUkG0wzdML2mcUUH0bJqastGve0u7t+s684tGIk6YTKoPXD891qJz
fw+MCg9lAuZO2Gpzl0KiOSv5bN3TBWsXtcrZDyt1T81oI7Nm3Es3CKEmFazh6gJblIO0ceQ+SSwH
+BQCjxnBEpG6E9YOxUfMgJqvM/jh0yjQiEJtQ053t0/z5jtaxqQc2WXitIqRlQvcpabUvsy6sB/U
znrBoAJlziGDKYXDyU4us7Uccx2awYwtr6UNS7vKZyZO2aV0NeWTWzQID1gZyqNlL4+zM7XjzoLX
KBvakNBbMJsEo3Q9tGz6Mvdk1oJZDe3yGRxRdMzaMkZ3yRLpN7yJhpOs2tIJjNybPoZt2t/DdSp2
cqStjU/LHYo+VdS1P6g+KrLOTEA2md0kDxnsJ3R7+8pvlSzZic+brxjnLOo0cjHAY68PdibVuXLF
kF1cabdHJ0q8M3op8s4rI+ehnWvn2+0dtPVo9PZNgHEgUnjG1+vp8VgOg93Bh43i5jsrWXOA8rL5
yer72tz5nFsPx/bh0DFxQm91dWA6zKYjLKwEWku4awtNzGet0qtzgTBJ0Dlj/B8ejiobR0xamuza
5eH/ysKklgsnnHFKKDkp5znM3/feOB4TLFE/v/01/r3S8uR/rQSqRItm0qFLy5D5ACxM0Pei74Z/
7F7DdOuLUU9gjbQQIq31mdcbXGA8jZJwasrCL8DxPcmmxVUK9tun//BUC2aUbij8tnWyMMF7xYwX
dFSq5u0lcTjsh8Ilvg3YsCk7pe6y01Yp8wLZNpga/NE7W71CQatMpUuUXro46oLBNaaHuHTnnVRk
6+0twpqk5tZG4Tc0dmK2wGHRqZ6NT+kci+PYWvOpnJu9Fs/WA1HgUG5QWS2zwdd7opce/aSKQV0T
SVSJaCdfAO/sIdg2cis2Askr1wDT7vUQBANuOx0r3MYgbKKLqjaxb7pTc2/1dnyMXdqzSdU3ZxLC
vVC19SrJ0KFwgAO85pNntgRVwKWGLFeawNdQpzu6UCKQoyhOtzfi5qvkhgMlwsD2irrQ2CMmU7Et
L6TXsJ2nFk3N3tkDN27eNmRTML6oiZkPrq5T9LXjsXGWkiP0umPapDONUjX+MBlzeiK5lKmPPlJ7
NMRMp27oGgyLnWKHm3KNGubOW1gp0Be4+K4y1rBDz5PiR+Il3urRMdVDe6SXnpqnPkWKAFCJm8EK
ViDa+0Xu1d25KDIUjYXAsZVqO8t8oATdPTn3XtNra7MRc/hl9Eyuwdp1H6V5qDMEyIFLPwx2xRDD
dpSXLCl+DuGo/vAQa/veM3LYuTm2NgChgeKBOu2a3quHrq0YXikvo9rbT047JF+QKtmTptrKqrnl
Ae/AV8PIY/X9MaPQc1Fm2cVJnOhX1o3RV09pJ18bIbkDIRp9bxR77u5bx4hHWjR5FkDoOsi2JhY6
bouck5VZ6lOmTVnph57Tmj6QLP3n7YO09QEXBTicQVz63WuEtF037qxmLMaPgVJrJEN5Ri8iJD+u
Y/OMJlD8PFbqcKA73eyU2ksAXwX4BatMfQnJnY7Polz91x0ZlzJClJN4yEDJfF9pyr9ilN5vrLhi
auCur3dGmRt75tV6q69Zx6Hee8sIvJVaL/1cb6ef3qynh9uvdHMZuNDwSEhprnJwwj/0xtgQ8PcL
5Ump4CszxN3JZLZCEwIMC5MS6Id5pZXO11SZW2Jj1sd6398hNEQrCbt2+2An0tYOim0nmm/lna37
cd3WuY/LTiIPGX5jbx5HI1iFfCsAX8pPDsrqplYdURP8yBmrIvtuWAIXYbezA1Cnxdtva6xNsEAg
JuMKsh4dqKFZG2mL0GTXZcXntnDpWuUF7EA52f8hM1g+IoKWy6DiCsDbM9w3OkkjzkVn4kPpCOtd
nJbhwRl7Z6ds22oHLU1BQg1NCU7+KjXABiRX7AZVNasxO7gnk979zkRZ/KzVqnwcUy08abKpIPHj
oXaEQtnf60beaT5edsbO/t2IP+wo3HpBnqFC4Xmvj+XU1KWraCTJuh1HX7p60gJrKOqLlNF0vH1U
bi8FUOr1UgU2x/3sAZOKpzAJiq6rDohWZc+KQeF8e6mNUA5vACVD+jDegr95vVRjYAbcLAl5LDQw
Sw78hDFOk3tvbMW5Qhn9bor3sBPXkQDkEnBB9isFHDf46zVHPanaNK9ppY8hDmxhZH2kblT3NIGv
4yjLsBlpAC15+bpkM+LIsWaPXmLfu9MxiRLjqRmU/BAquf2YNM2ekMDWejrShlCC2bR0ZF8/li6q
wpg12j5JXGp+U2rhkz7E4lk3ehv8EsY5tz/d1muE8QlQg6Hs0gN+vV5uj17bVPBUm7B3PnSKJp5b
Vat2Vrnei5hEYTzBSNIgo1mXUYlJLW8jinAZSP1/oZkbnkQXj0+GKnaE4q7vXFaiAF3Y21Q36zpA
mMyzphj4HJSS8tfs4ZoUOK1qnd1wZCiAbum9ZTF7TVwMI3eOwda7ZM2F+kHFgy/F63cJjgO2sQGo
rsBW6b4ZR+0xGcs9JOnWDvlrFX31xcwwjrNJz9mRVqu+RPokTmU8TSdb674pAJ/PtzfI1nL4Ky7m
BWSEVwjItCMxhyWP1PFUtkE+KE7qY2ARPSR215wb/s2OftnWF2QuSsarATe7mmDbjaGFA6zES61V
o2/HDhAbNBSQ+hvDDwrYbZqSffoNY3dvL479sfx7nTXRcwIXxf5Ziv6r+g48f0dBlV2GdGrBhjhk
UH6LG7gW9MxHPpaV0IiiKkgUI+wuYuyUR1D7GFlhBvmFfM7+gcSqqH13zNIMoaqw39nf18wCSLkM
UzmxpJSLBcHrTebqwhoYNkDwAwvyPhKFOA11H35Ew6h/xDN6vgPihYm1xFKkylzVR7PZCKK+cZ9k
4cQ7B/vPnl6/MQA9/CKKYqLx6udYKmiopO1h20Loz/3OzsI6SIVhXoZscGu/i608OWB+mE0nZSjK
4uCOKID6iWZINwDWZGa+G9a2GwDmxXk60to4eUnTunGCtk/xI3OyGexVErt0+Me21tWdR1hO5foJ
uJPJQQgJwEaXA/B3ply5cZF4dnbxqP2OJk2kU4fCEJxQt37SQ9R9PIlQ3FQOORqs9Z6W7cb5sjDY
RJ9/AcheVSSY8Hr4pev5xe1r5d2g9u1Js6R1rovJC+gJ7ck9biS3HGYD9UUKEzrp6wjJ4VLyKMLg
pUo99X7Cpy+oLOOLOXpFFVjTPGOTVBYgECBr989VZWWf4UGNb33rIHQ5ZYtIDwoYV/dqkdv4xDPN
vMdJ9mtVm9kL9Hd7Gbtad3VZZ++MuQYFps5ywWNZ97eD2lXCwnxqoQhDyV004tfDFR7MxipktO89
BS5IAW7sHbOj/onRw3jKdCxOaZ7uka//RI9XOw3B7AVAywXlQEW0VjXZ6Hqzm6qpd++ZyA4+GroN
SaUZhCkeTGv0PiM37SLyJLvEt2u3eum7UrV9XOvT+CCQ9XpHL09V/o+zM92NG0na9RUR4L78JVlV
qpJlWfLa/kPYY3dy3/er/x76AAcWSYhQzwCDwQxaWcwlMjLiXe4CZ6JzOAeJ+Jized/LJrqos97M
92QP6tH7Y7M/+dGIEiC2TGUX0a0lXP91PChUj2NaSPa1r8KvMQZzF90SybmB6u+1jV4dZK07w5EX
mxBOAb9vOT2YAjbBYph6Ra1xfA6spvHoEOP/PQnpp13Vn966ESCjAk6gqLYId643gm0Judfxf70W
Wq7R0EqC7p3Wq9+kNNA/ZIhW3oEEbQ+u1E02hCMHvrN4vlK51alZvpzSMSurnreRcwVsNF1tvbI9
fUJdcBgQN3z9+zYpCUNRpoNlRzMRoNEquPVdMYqgGdlyJjp+vo26nLjTwYD8en2c7bJBVYAmtJBB
mNC1IlxvcJqoVVnXakhtP9ZT6Wp1wHuCOYrObVkpB9tkE7TRp2LZEFSip0w5dbUrW3Wwq0xt7KvR
ifrJSYr2rgJQcSeMsrgpo9O7klUU7+0RrfNJy47K59v4gUwHjx206Khrb8AtlZ468twq1jXT5OAR
aYf0H9qWHaMaufEdYUMuZceqhP/6LG83DsMix8VlQYK0Sda7ukU1Ho7FNbSk+ZKAL/aQF3XOaInH
BxtnZ0EhaJKEUTyi9bHeOCITqA5qvcSxlz8D0FavQyRbZ+y4c78vx/TL61+2M9xi/oFcD3BxTv4q
jUCtMCsWXfRrbNZD5kL3av4Z7CR6PxYZQvzD9GY8FOgImHMsIm39paP78gxODQQ6KgHO1R5y+6NU
lbIbo/n4Ddg53R2l/vf179vZMIvg5PL0J6yxb14O1+H3x1tVca7B8qIb4Nq+n5JOedQkq3JrR+mu
s6x159cH3WTSyzciVECnZ2Frr1NFaCjAU+baubaZ7oiLwOmsdJ1sgX3MoIySKyKO0ncjzZUfRVa3
R07F29jD8MAzFlW3JQyt1hQt1m4wTUJ5zUefJ1tL7gI+8qBqtTcKfx15Vu5xDuOys/66n+xY07qg
tZ1rVVf61woN0VsRiTfXHQ02Cw0fA1AL3P51OTUTzSgcCfKsFeWU4aVGPXVlcpRN75zvF6OsZsyu
dV1Q50dUbXKaU+WU4IYDTXapOhxd6zvTBk6YPcmdwOqsA7Yo2Pa6QFHXaufKV7pJvWqdHRwErN1R
WBqg3ir17zX3awxLZ5DI6OnPZvNVGROw8mJ+s28hi0O3yqKPA7GCC+HlFlCEomRVjdijFudf5jZI
L1mtRF5lmcNB1soLlL/1MocjT18wGWjfERfXkAE1qwZ1jLBMbgbberSKSnzr0a94VGY5jN1OS5AY
ivJIH92hyBBZAxeipl/y3oBSH/SdCRIyDMH16kN0h6AHjgs6RcnHUErjfxNVwAHhSAP3XZhkyUNk
oh7mh3En/08uQrNzoWqoz1ZrARLNKevhLBn3+kNoZ+nkZjr1ZzchpcXEWcLfwwJ1G3lOG/XqOVXa
Sv1EUp7JroEGT39Cftwi0UwzOfaLCpdAD+NXel2TVZgfzDnJZd48kpWepEHnZnM6xf6l24lcwl4Q
3DdJPeof7KnjbdSI2ZndcKjm6T1JrnFvNDWKkf1oyz+K0Yn/DUPNeoLiKwJ/kNCbd02cT37rdZo/
pymSc5ec6P+IRlJQ+INpgb+UOynRvB7Xl6+xlBffm77LHG8wjMz2074MBhwwrfBTYsOs8Vvodyct
sIfuLuhG86HqpbG9FV1Up77UBNq3uIWDQaleWzA7YSKdhk4bhWuiwyidEyWq3mXj0ETekEjJ9wjB
quguR/ZrdK1GqZ0zvthh7tmOVIEfjRB7gP8yIjfWqUb1iL+ZUvnB2Kqlp6dZpV/nBlEn9JzirwW6
8BUOjCEUFymau8o1mtY2XTMJe8mHUWZ1XlzwL9eWjPIR0WIp8asAsrBvkrbJLJIpUYFouYDfTzUY
KHpFk3ZvZdZYP0hqNjVPjdDk33kxK5qXVKguuH1VzdUHNUiSS2wWuGsIalaSC9al/l/JOvfeMCdB
7FVNDmdEt8fiabbGwXKN2KnqO0lVq39RIkjDa82QLIUKmcY1Ijt2PphxqcqPfW9SmuFh0rwj1iKh
ABKuBI1lpdYPzFHCBJJUn8XPAbzS4kCrYhtSli7/QkIkIm8VMQIbTJSOiPKVi934pxdB+4VbpX9r
4IJ3COgKbyVS5y1SpwxniSY4bmk4AyXvYwSkvluR4RxksZtvWUYhdpHJ0eIB3P8ycGV9IgWWZCa3
ntALUqbubqB50rvX04DNKIRHSgv02gEC0fVcpTpmVCkydLzoNrViuFe0JjgZZl4fPKn37i6bi5hX
IqnphtczcW+N+LqgC9MNkQ8faqZz38V+HQxHJkN7Q1ExoFSziLzRIH85bZgaojwapajBzxL+SbzV
gJVEyYV3Y3PAct8ZiqQU+je1rZ3Ohqw2xWDElXQN4lbz4qrOzmVlinda2ztHWKNltVdXCzwl3AK4
jfE6XV8trWHiIwcIHE8MvTuZk5ycjMJIf0iZSN8N+CDWBzn+zsbg8idHQ3B+6UmtktIUqrBa9Hlw
na1m9DMcKvyKwHRUsdwdZukKLQr+W/GuFnR1il0sGRq5p59WneM5Ne7tNuIgrjmo+v+Mvk7uzCnT
/MwUxX1fTT85nKkvZjO/G0q189q66A+OxU5KTt0ahTpeG4AQ1okjPSUsbGZhXxuzxLpAOCHI/ko+
tZZdfNcn07iQwR5ha3b2E4OCCV9sc7fM2IAQPqcAsa8dVWY/QDvk3M8CWEAnWQeBcrudKGIvjRCS
mEW8fFmWvxLjabaRFTRK9aoIkXZuKMYg+lLLUKeHPGyiH8UQHGlCbL+O7URXnl4B7VZqey+HFDlc
3LHplWs0DrZfo5t5ClTw7nFeHQVoAO3r48IgPKb49/KRG/xIiZzzZFf0lGK9t6sTjtHmWZVFYHpt
iGiDO42l9W+SY8Z+TtI2tl1Zzyz7rBVBGXuo+VufVdp5wqf4FwX+OAg4pWCFRu7ZwircRFObyg87
bMxxoi3Uxwh6/YivckGGhzywnpylZjA+ODWGw5c0n9rvKZDt30qcZF8MZxLqxaE671xlgZvAO42Q
pXsZzWguVGdUf5ltbTRnHDSGbxbigNNdiSqQdQqoBP6TY/4TwVtOm/ncaml6npWhpxtYF4Z1XVjj
5Vlx4sn2zR4xkHupa0hVBGI7um/oaeR4sjR0CFXgAhOcwmIEKqyQHX7PIA0XuGRkVeyqkAcMP7Kl
VnVr3ak/Ng2EZ1INGzgD4n6W4hVBR3EBWXjNQv27r0OXtKoIXMkxJ9XVU5Eo/4xZYRaA4JsUokqi
xT+NqI4Cjywg+Z+gG6af88hxvkmlDYfFEXl63yhOUF9qMp3CS3WzCc8dfPufSaYE6bkzxvZZScou
xvcgKkY3h5SWuoXWae+GeR7me610QvHgJJLdewF4rm/GEJnksaGF/HTmJPN9KE9D6tvIubReL9d4
l+tdUPxq8aPFzq9AItBXoiCR4Glr5TvbSZPeQ2Bm0t14FNrvOc2y70nbavd4qxTDSU3F2LiWFYvq
Lk4a+Q7TTbl1OycDAzLk0i/VRPrQVmrj+zQ40l3Sq+nPrm6qb3WOOwPch2e0c4ouiPS7NNCcj1Oi
TfGpEeSnpyUawlw2szh3wznuf7Po1UOsdbPyAZF/0zzZat+lT7hfYWLaw36s/UqVpk99NMI2ytK+
v0jxFGknPchadBnKyHlE5kmq4J8PET0Uc25Pma3G4TXvtKDwSHnK72kKKdrVo9poz40zy8mdZQb6
72Isncrn1SiBagvJfPy0m2GwjokRnCtZlLmntnoX+XnTCbaALI315A7K2DwH0PgX7+9Cq97JgoeD
2+aNYfmDHGiJi90gpPNxlto7s09n547WBMKNIwawj5UU6pwGc3iei8B5aApd/jiF9DbvStGmkZv1
ZvqZHlw6sZq6qE9Va9vi0lha8x1aC8SuEjpj/0Oo86D4mVMpvDySyaguYQQxIIuaOnHntipCL1Ts
cvDtss/uxkgpa58grD63SmjM7x1pbP6pC9P5aeFHIN3jBi+392EoeF5IIiruh9AM7ZNo4wG4z6il
igsZon2sEy2FywiNXLpMEopa8IsD5zOma+PwETkpplKN2eGcT4L8Y0EK0X5EDDRqnmY1b4TXpbxt
b6yKCqR+br8GKJUZFz2fy09lUVez/3o2uLn2yDkXNBGtOuA3m2zQzlDqhmFGw7+KvBG6I2KsnX5K
oxpu/tyYp754M39mGZJoAtJ4kelak8usgt4gGAZg9tkwnNsIm4yyqUOf+kR9tWYr8ns9ng6e6pus
YxkUdOEi2Eljb50k5mXxR5QaUuDYBF86NdGfeNwdaZBtbrw/oyz2vEA1KO+tbrxe0SKsjQWUibHK
PJqhigcFv3ru9OJI8GvJal+kh3+GosC6aH6h8LS6z3nuUAdHRvnGtdJH7tCVmJ3UCdBFRBYCt8UX
CGxTkZ4TLRLf/sOm+dOyoi9O9WM1dhFRxms6IFSYZ1leU7YW9XV9PKVWi6jCGCWSx0Ugf3991J3J
BbtIh5J2CfWWNXAry0L0NoZFBaOM7HcpJtluZUnxdwRQjwr6e0PRI2EBsSNiMVeVN6i/bT4ukzvP
euL1E0rbipblfoclxVsLlpSBUUFF/4Ccc9ty0uyg0ccUkws1Vx4jMt/7GuGFg6R7k/yRHAHnWQ6d
g9Tn9s0HJjlfhNvQW4OoJeS4P9kGvZioynXX4Sl/8JbYTiAFZnmRPqCTTjV29ZYY5BCn+RaGvojZ
Ea0ka/cIr86egOl8MIE737a8lZk8UtutmrLVBxKMWPztMlFld1WSJ6c6bdtLVcilhzjJYd92U/Nb
iucELl7QPDaBK79Ma0FXGGYbDclNb6N08iu0HSWcqrX0KZPiuf6tKgm5UaipA23ZJJw+5COuT304
KYo7TTHSNwab666zFpfm14/INsoRwiFrcTYXYeR1UAj0MOtDHSthKbUbjKyU4KkJuu75v4wCQp4F
pvG21vNxtJpySGJT9OzU0pfQ2X5PxtL/en2U7RbiYCy4rUUqjNbTKsgYLUQ3bg9EHpowwDUxEC6a
3uGnthvrA9j/3lD4IxJIKekj27UaKkjwK0igTtyCVo0fpjE1noJsHka3TcYhOjga2zVabFKp8dBh
BoC6BpjAgtUcMaB0qpqJ7A1aGJ01pT6ipux8EvfPonrGTYTu8KooMpnJXFDFj3HUlb4nTZ75o5Sp
VzRIh4PdsB0JZ9IFEUn7FaWFdVG/7yqjK3MU43SjmN8F1fQrtSYM2yPtzUbZy46D4bvc37Sv1t15
PR7mBonSBKl2SMR9ToUWLpvkqmF5BIvZNJSXofgYinEgkjd4lBZMl4wcNLdrgT6j6GrrHwfG6TlF
ZfNrUZjmZz65v5aRgHwrAUM7eK1viSjLDwCwSK2OhjYWvi+DTN9bRlGU3EBTa1XjJcsj03G1SnbK
k1UGeeBq9Omspxq3xd92WyqJ3zp0G7D2DJAoSBMbTZs2NC1XKJLxZl43P47eCngdAsDWBAOxK0dr
DAqVuoiVWzmb+oWCvHQpMPg8iGh7+SnlEZWmLCJsbOiX84Cy00Rax0LgvAu3N1PS92ZuJu4wAAFx
w4AuQNHMR5CMveUHMAryZOmXbtjFLW4ByK0jm49PunFCZoFIPlTmReM9fmnpyn1G83r2kiG8KOGR
bdP2QiOlw2GEEhkw400Qt7QBz7+SPKeSjOIznmmSK5CydINMSxIX9xz5oKq5N8egmeF2AT+h/rfM
xl+lIXwL5UBq4TeMhhF86UMheTjmBG7SDtlDV8bzUvcoDxLybdjgK///oCR0LweFnE+IjCNSLKTK
Lwb64PdDtTDJq0Nl9J2IC+QBeOQSeOEQr/YQGOCqs2H23vpRpRhCbfdRDpKjS2T5K+uEfPHSWMQ6
Fx3NZVn/mkUt7OBJB3wQDTL1GaPb7Nz0Ru6hnaUrbjFm5iUOh2+S0hz1DXZ2KzpF4Gy4JYHIbh5U
FUjKaprErUrU/qdA+WpmvFqhr6+C13XRDHOqpzK3rP9pUy7X90iYxkfA4J1JVmGmUBtfzGc34hZK
r1VQp3OBB7g5gdsMxVmXiiPe484oUFEWYBEBSNnkle1cjGS61PpjFArunWEMDc+KS/tod+6OQxkR
3SBn8QpYbRkQGWNrom0HWzpSsNNNxWMKI/DgDOxsGQCPmBJR4zeXnszLLaPYiakOmSRd1S7LPXq0
DrbeykzNqFLf22WseiGa8h8EyLG3Zzy8Ds0/jBugGOtLWzVCuY8QN75FIkCqzpCCE8rstt+JOTyI
LjtTSUmWw474CM6ua9iJ0PpBJXhjmYtwwYd6sJQfkOPig1F2YhhVDH4iQ/0hZ7+cyjmqok7qAnEr
bPwkT0ol1N9GYjqo/YxpbZ8hrJTjtRC8dQ7eVjuB7P+xsehzAZFaY8/SvK8LWwWl0Q5Uy5wwqf1o
mkt/zKXw+uaUmDzYJrigKwt+aBViBqWJUnBsyMiXEXanvB9yMIoiOuNvpP6Hz+JCWJpqwL429fSk
T5A6DyyBmqHocFZJQ/NugoNKWznKhyODzr1JpOnCcwoMMqT3ZRP9FTyH2nBqKWqiW1JxuVvoM/lD
FRi+HUlHjZ69/bg8SsHqWWSs6xqNrSqtnaozb+E8EA+UF6eLpA3/vr5SW1g1DvAAmclYANXQPFp9
UOHUxmCStd14HZWnWEvqJxSjsF6vB+00xm3l0+vFhTSWzFMQDQbKnNObgTD8hkUYAT035HeIzi8n
NYysLpYDMvNBzqprqlXKRRtQU69EMx3slr1J5XQvWnwKF8BmZ0qRI8c5YqpJGrZ39hhPlzGxowNW
6e6swkMGPUYvC/WW1RdRUKQDCoPgJpeK6oeFap2LOZtdCxq818ld6g8IinkFIjRuPXXZUxXobyYv
LbMKGwSwPbJtGyhkNE19KuQygkpbFOeIAgiAy2JwAb2kB7O6dyp4xxM74cMDvF6d9xAX7LJravzc
R4FdWDdZbj2O9fepOUQ47A4FyxvIHG+rTfZSWVqoG3DMb5Du45OKKpqvjRE86Eh7M2wVdRVAlhwO
igdwU1b1k0VcTHNSJYNj39UfAc5YXxAmQSzBMUPz4HG6zNAqKVvgFAxHDx0djdUNK3G6LT1H0kVK
2/4sy3LnzgsFW61j6SLnpf3z9XO/M42Mx3B/MGibYy9LXSxUGc2crpyzEPFhtX2n8Rz7AFwrONgd
O1ce4jHLUAtwfEPQ7fVygLOwUB5pk8e+Qa7no5Dg5AgnJBn/g57EFwRurY+vf+NO1gI/hRsBPAzE
1XX9SzYKrUQ8lsxdLeZTrZYR8U1OH7W+kdG4jRsaU538mKfZ8PashUIm4q0QVpZKzeo8jFkmcUoM
JBDaYfQNEYY+3ojpacwO/YH3Qg17FBvERZyR18Mq1DTmhJJXiqs4HV69cq3IHE+lqoznODdN2Pua
Wp07s7BuqgTwyi/GqjPvK0frvr55tpfUkJIjBdXtdVVKRiRSVcLeIOjqh1BKGo/aG73eJPidqLj5
yjjX+OMIy+z1gXdCOgObEGMW3fPNVsaZXptKk1dTmKnOA1Rx/aEt4+j0+ig7B4biNxEdjSeuDnvZ
5H9d/LlIK+4oqrcqjZlPitwNZ1VMi5bGocjp7gf9NdQqFuAV2lsj7cdbO5am7yhz6ltyd1Q52jkd
izOxzots0Rf+wyn864NAuIZlszymk2HIfkDbFZ9V6DuXkpzjqsd5FMMgNHL6tmaXf359Mnei3Yux
V+dD1aa+lnna3vQky0/Iclm0nyieEj0UN2JuD7bIlku/8PUpz1CcWVL7NWKtqOJmaiREpQB+ihAQ
gUivcZvYXyle4QI4dMhZuQ2QH1+eAsGXO6n2zhDF/IBqYHYEAtnbS4tkAaV5NIgRSnm5l2J9ZvWx
5Ltx9aPVb9FVfTDBMpSurg3dp7fPNRR3OO6aAWjoT/z4a50pBI6aA6wBXaHye06P7RzGCCtDcoz8
VBnfjBRiplEqWe4VQv2mf+mgYAQ6daIaHjnlLdT1xostXfJDYRoHtce9HcyLlKyRB7a1sddWwyoY
Qg03Xa0GXQFcNAifBqlAMz3sgLwMlqCFUUdmMPogjZK372Gyj6XoSljY5jzgEabRQE7wJkezCVSn
+i1PSN0Yatk9xVacHmzhnT2DIAt2LtyhxKD1laIMmj2lII9vfd23H1CN0v+txFD9U/ZSdxRRd8da
mKUUlM0txMw26AZ1JkI6rWWM7/LANK4KULRrZ0CvfH137g0F14OE3KABsLkp80Cm96AQVsO2D9/P
0jCfTZH1n2KpUi+vD7UTVslxidzwWKiYr9O5JB9MuQjo06SjEX8YAQbfAfj4D+tEWsrMqTCndtYp
oOlc2fLSc6rCf6amrbwWwM5D3zXawQepOweABh/XLc8ZKDHroy0hIRcHqDzcBnu2JMDLpVWf8ETX
nfMIxCbytDqLOw+uGTgrNbfMn0GuI/Ab15r8vZ0xZuZpUkzgNQ0l+dRkI/9I2A4m5ihS36Djmwr+
e2tMBnTOgUTYyjIbUasO7TD866e495zQkSIftyE2vCgy7Td+1kN8lo0AA4KotUHuvL6KOxuGxsqS
+0OCWtpuL2MnaK7OGTOIDMioVicYXdPJQXDyMWyGD6+PtDe7GEYCB0RJg4fU8v//FTglOwmaGjlz
9FdUlI3BY17s0UwueDQUeLRlmad1YsSLDwu810feuR6BCbOo9PUXDuTqGzurrYNMLfAU6+PsFDMf
bpUkwyVuRetmudwffOnOyQDhSrtd50baYk7odU+YNoGB7kxdnIoimL+BrHcO0vG9lfvDF18K+Duw
CDUMZzCM0S2Y4efFvTo8SwPCZAjvHmX+e0PR/Ma/CAQp7/z10lEnNISQKSjUZuFXkajPcERSN4Gs
f7BWS963erjRVVxQ8PCsuMyXuf17l0yQ7mU1wJ1Fj6XhYrZa9U2VELHynCKIztkYZ0/QTEvxH87B
giVAD4wEbtPbrgbFmkVsM24IMBC+1PhPFozvu8Cqnl/fjbuTya0DLIkMYlNHoC8LINYwopsliRil
OaF7qI3q3qQUR0n23sZftiC1bCoWm0uuHf60P6YI7Z8p80y4sj/SIJU9wxHTO6uigPL6p/0xRVqv
Htr+JEbwqdkuq5OGl5gJthMFIGsIjW80HdSvFcjZJxlU61ejzMJPY1phzhNZddijxB6o/xZgJz7a
EGtkT+4safLId/DotPoqv6JF0E2u3eCXN2CA2p672Op/9EZjl7Q9qxGa02hUmV+rhXGvz7l+ZKS3
02GhdsCHoGfEf6zLk9wVvY5iTHzLO7un0S1lv0revT8LK657T591m/pPrY7+TIfoszbYzXxwKe3F
EmSAlrLTwhxdn4fGsEerriyY/bNRfNVMkGVFIsYDLM3eqQP1RG+blVsUoF+eOkhCbW8syA6pnnKA
ilFzGaPss+OM1R1g4dpzsEu+e32z7J0Diq4LTpwO1uahPfPybAId8EVvST+hHCkPZRKHd2radgcF
k71jYC98YlIwik/r98EsKFCQcIGOmWXpuy3pyg+tSROBrtlcvBua/EhrbO+qc4Dj/AEcwhBcTWfo
4NdhGotjd1iXjxyJyXMivKZKydZduRzaL1ojTac0Ze++PqnbhdQoZkG0BPK/A4pqNIgqRUGkbp0h
PeHAPACatseTjbWsN3b4WVaZER7snu3nMijveOiQKLltAHpzRQYTx3h2SkGb36mS/nMwE91LZ6Fi
dJQaj01QGL6K9eVBXWgHLcHInMxFrJqexfp02JOh1dGApYhelMk3Gq6p4Q7RPMNCxFbgBCUZvnNc
J4gPtI40EHcM50vQNMX7Ck8n1W1IYVWv6dPwKPRuBXroe0FHWJgQ2g4kC/1zVeVRyHvGiK0vYDly
cEzIqAe+ofT5bwzGCgN2gRQ/NlOb/8zETEKkt6r2TwJodHbpHGbpwSW3DSb8JvRtIPvyqqSi9vKY
K8VYSGlHMi1nXXun9cibmjWcxNf34PZgU1YAvYU8wZ44o5XHtL4L0i0nyIxbLyV26JVpJKlupzvZ
kavM3ubjCQcij2LEorr18ps6JYvsTiJEJ2Ek3WepIbuOnI4nHpPyJZO16dyJQr/Xkfc5SFV2v5PH
FPhkhEs35jnQTmA+dkCtwKRAB+hBTtcV15ikoLn0+pTufeSipw3lEXTfpt5SaU2cwaQk1xNhdg0h
gEReHjiS7tuplOMGNwX2lypoyvt4RrL1YNts4yetF9IVVP0WPM46fxaxMGOdFbxV2tR4UxolT5aw
Qncuhviiq0l4cOdZe1GMrirVbcRRFmWel2sK5GmKqmLxqO61+CFS26GAA1zmLUSLGvl3bBmzmsWF
WeHNhQ05NaVj+cNKnMY+WXY3FlcoGlP9jLgbjJFZs2HPhkM0vO+1ubW/9tEgtSdqZnH2MFtqQVTs
QNn4vO8M6a42kzG44DwcJW4TTIrjhzr2d+exchrtlPVgXJFyDfLGpVTRaZAK+uphMPu4xSsqMFH9
UpXgPkt6qAaFPZtf6UbbwpXDKl/oMoX+EJRdKHvgYvsSUn9bPKdWhKroMEpacUJ/KYtO9Qw/wrXS
mpqZ4F7E0UJP+wWEpKEz1tP4k/joqIB0A4gey61u0kZ0m8z+pwHqVvUHY7TocNZ9yiGP7Mny8mbG
SlY12hqeWyPlgz/LTQsrY+wT0y1no1f9tAlM+6x2Uai4aSlnI+c31MubFOMGf+4Qw6/uyOO0z1le
yt1DBt2j9Kuxlz/IdPgjtwvMPvTndlC059ePwM4m5FmAeudSBmBPLHvmr4fBWOKRopbcqQmWZm5G
r8WbqkF/H/O7f5nC6j+9Pt7OHsQEwVhKnI6KHMMKHJUpxdxKVRTf0qJTJU933mUoWqZuIAvtV5/L
zXPW2+XBTboXUhZp0kXQjU71euN3CFhwPYMpmGKh+dSusF4kB75UQ9seZAq7Qy3eLARNdJ3Wh7ql
I19FZgqmwJmzM1G69hCVCe4bDNJfn8mdlUM8hkcIwgzLzbDcSn+tnAFDf86inuYtShaa29Vm/MxL
y7y0o93+NCr5CMW//MGXrxDURigHU8iklLPJLFtr7gFGVTCdMys3XCkQFbaVEvHiICzvfRnccwrh
C4lzI4olm51JrwTz8FmOa2+g5+x3StW6lB17XjDTkVra3prRf4PLQpGb3GIVF8dARyzdxipIk+fy
gmdU5RdJ3zx3NHBPry/a7lAofvF0xBeD0tDLRRPcpr2ch/HNlLv+XqCBflNKrTlNk6n/h53IK4BH
jgYZVlk7RuQTUMo0HpnFPNdPUpPobiXC+hTqUBbe/lVLpYv+q7mUGFZf1ZrmqIUlatFTNqI1KA1j
fIdWWhDwyETN/fXBdiIInFsk9qgB/VHdejmFka5MqGoszn6anXja7NidC2y5c5GhKC8tKtnvqWMc
gT+2T1Z6hjCRNMCzvFrXcatMC2RVZfKhbNSjn7SlqlOiK5Xt1saIfzjdi4B+jAnVCpqrY34WUucc
Jr9bUi6YLP5xVJLpWqBP+fLTLbnm3uH+vMEysyhJ5ZX0XnIGpFbLsErfITZjZ88CwnKNuD/ofA8b
n/JzJssZ+UWEKM3BUuwcVFDxi0nUUuClif3y94xKpvZmVKASPhao/aEw6dZxobpGWCcnsw2O+Bg7
DbLFFgJaOZuM2ou8mgCHmwkcHilTqMaq207OeFd1s+3GZWj5iVEld6ZVlGddzOKUzHNMsbkLbrON
Ierrm3AnFuJcT/ETsP5ChFv9EKU35CizuTbjNO3urMCInpxMD86vj7L7vZSRaR7RNkdNcXWwatqd
KD9jkBLbC97CzpwzxtU6Du/IwDS9nV8tp4S/zzvIqw30U0QDkEenwH55/ZfsxC0AWJTV6IDwU9bf
i15fUVhoNdzGaRQ+coYEEyOZPVzEj6pdux8NZIXppQuy9Hxf7qqsiYIog2Z304NK6125aGwDpqta
/yJHLB9hUMafi6gz7oxwejegjM9TL1evTdgcyfzvhJqlTchnE6sBrq/3t2qSnMwlX200EtzaMO3v
6W51H8wu6i48xusvVB3Go8i9MywCBnDLuI7gdK7LY6JtqdBRUb0q+YghYTHboeJpqJiea+hKuQeT
HfmgprSRb3x9mXdGhj9Ht3CpjfG3ViiN0hKN2beJc9WN1jqrZZ5fncEaL5IORTdG6wdzmfxIl2vn
LAGZXWxXFmbIphqooTdihTmDRvg4nMHIpCezp8bx+qft7GDcvmjJUJ2g9rhmWQFQt+kTohwdA131
pSoWfq1r5wYK9dtjAy59lKGJRRTH1umEmOcQqCIBsQR14Y5arX5oRawejLKDqEESmK9ZwIgMtH6h
Y8FqtJiqoPGKWdngDW0lPceK3ZAxDSKS3LkrTf1BBjm/MKLKCuHZsCnEu4rCTvz2tIalI0I5iEWw
aVf7Bm3ZwArkVtwCHovnAtWCz0NiGW5ozUfSgjvfvbCOQSVzASyJwPKo/yvvJetNwbyB8jZzzFVz
J5gn7jlF+dmo2Vx5seJU7aks5+BjtGhDeHnc9I9OW2u/Xt9Q+z+EbJELCXbJpq9pV33Yd0ToGxoN
AWZSReTheqtFLoWyAAZjo5ybsJw8NVInP4tG1VUD3fz9+q/YbmtmA6WOP4xN1I6Ww/X3bFSFUWJ8
LV07uUTfmd+DUJRtIjpsZAcnaPeD2WhECG5gtpz6cqyyyPSwF4Z0TRajMk8TVay5UaHhCpuCnrhD
VkBtL0UoS7FrBb0RnjND1Dc0kOE1vv7ZO5cEYEe+l8IoxD80UV/+FoZzktYwBL2zJgS2XZTmxxid
t/eZKPv/xZIW4eA0689TWk/XrkDm+oQ5qK65+Ryi0fX6r9kmhy9/zHpiFJnH8wxjRM3l/Dk0LBS9
BmWy3lVxOXjppNgIDkEhc2zxoUQX7O2hgFQIYCsnEP1ExI1eTkbVlFrXo3x3Q9EbBQadDP8PMvon
5g2kfmlSOu+nvgjOaPktAneSc2MupPwgCmwD+QI1JxuCVmgtXmsvf0assxmF2YlbYljtXWaYk+TN
adR0B+Ns007+Ns/4BbdIa2W99kVrOaE0KLBJ9BEylxWDyzSK7jwbZugiiiY9vb68e2ds8ROhtOzo
3MqrmkWIUtqsOyPRLSslvxnL8VLPfeciNeIc8C72hlp4eYBn+Dze9y+nMLd7kdsDMSU2pMgVNPV8
Yc8I9OWIcxxk77tjgckEKbj4t/wRY/wrdFixkWd5nohbG4cNZGBAkUYjj2DLjKN22+5QCz3A5kVK
E2UVpfIEAMEYmujdpnL4hJiM/jkzh/49Zl/Ot9cXa28TLnhoa8HrmJTjX85gE0i4r5sx7C29H056
GUhnK0mzg8zc3htmYccAJSWZoCbychgtE0YRDFNwdaJujM5WpMvtwwQpXXxoDeX/ODuP5bhxLQw/
EauYw5ZkJwVLtpxGG5Zsj5kTCDA9/f3o1ajVpS7fmeV4jCYJ4KQ/qG+5KCsjqr2V6fPY9fIlh7lT
HFDUa8ooa4PWiQgQSw6GLyg+18s8FPt0pFcc9nLRf82C0Bl2ydwOiAOJvMT3RVb2QZBZrPG4LnQu
h8xNf+d2IbqQWIQLTWblcxG1ovLGWA4aHMfVc/IsMmm2/G4g2lMaOM78iD3RnIR0iKr5oU9atrOO
HqaMpsBsqBkL4XnH1Nd7OxqzzG0IqZW1R3Oj7pG2U66IRznPwY6avxzxYgBLdK+bq/+lMMq5vsPG
VyJUjSLmbrELbBYHPLKOldfU4EO8LiuOa+laz26FGUCYNCpNduU81uvBqyZt2BmyRbGz07vKvyPd
X45pilZnuGm/fLC0Fkz0Mmnqq/CrOjlllhC/KG+DbKfpXXlv9rJHZWmqEc6BDinVToIhR/cpyVGH
FEgatOGgD+kTBRP6E1mK52w4mFi9hU1jLIhHDYK+Wa7Z7Qu9/7y4EigunAPQQNvQVDccOqBnuUuS
Mw420b85FfZU3RLXcfOtUiAfK93m7Mr5fjvdoBbejGEI1chuBNuP+c/5ToRorbQR+U3gpvmOecIc
ohe+xvWqyx0KA3FTV2gJetm1hd9WESBn6EBsvTQHAuVZHFBmqyzh+dmNrZfl1wLnhW+TMRXosJu+
POEqTCyWXepeed4LURg3NocmzabHDlXn9fP6VpaovrTp8mbt8ODzUo6ozj9Mtr/eFoH9k7GmdhDz
SCO+Vf2Vi/vCzJR2Hu1liEHACtAFeb164KyGXUuV3yAj2gToa43dAV8m+lJKwkEchD22N6hDmkOI
IEn9DM5IPSoroJhErrUMZ0NYhzxT0/H9+/DClqNTsQ2afOLXGwC1V6f1mgsd1FSLiyahk/qxUHM8
MxS7srsvfXdcDbl0qQIIK2cbLkd+zVwLkaFElLtQSlcVVUH9r26lbVioINgxM742mb/0eFzBtgEj
ZYM3nQXMrFjqavIhKsLcN/dcIMYpQZTsrtCMa4Lfl5ZCTpQikup800x4/YVLCfyMBIttbTBudZj9
xKMwRiyxm+Xw/ke7kOFQDzNJ3uRLN+uX10slU+ADTrEJYsWSWGFbBendpNpRMnYv5CGHGqZfOT0X
lmQcuc0jN19KGsavl0xxacFxz09xGeuyHR4DzmfmT+k+yBBFK51Zu3JgLmyWbcjL8AJC1tvWVltY
Ex0MJLLzwCREq/mpEVX7DC7bjVauydCZluX/uJkAJ/NmN7IUNNOzm6kCDu65c0DtmPcqEqPpPmhL
Q/E8D1WE7rKM5q77a/NGvqLh0qtGwwqlePdsURcJQ390yelmp0UoMaUl6UUJB8L7Pz7hlo2Qo1KT
AoN7/QmNdGhRelu1k4UpdchAI4usovXjTUfu0OaVtnt/l17IgWiKQ+nZkMT0gc/WS8qkLjw5aydR
iu7Z8xsV+aVzbaNsf8vrsdPGRKbzzjSNrtj5sdPycS280tdO1dCYh2lRTdSujR8NrXD+/tgxIYSf
47IpKenPTvgyL4GqApayzbS9nzQIH7UVfC+K3t/h7XlN1enSkfvPcueE0gIMs8t8mNo9C/Iwyxzj
sFiNjJ2sMneg06616y+9ScBoBEeH5r93rjMmrWxYvGQOTou9TiHCdO0NuqV2pEZNXsHqXlpqYx9D
dt508M+bU0sHjcNA+PI0LOX2LG13tLuZt6hgk7+/C/8Mss42CDtkA6Ax333bhxkEZ6v0MjzhGrM5
ukiNK0AFxXTyGd7fz3pCXjeVIih32FgXv4StxBROtJ4BKqmFE2lbi78eZWOh5l1RPLtPeh6s8jO6
vbbc2fjI6BHS9Ekf1+2qO4+YppkHvymdb4Ut2ylywObcZlXjPnnt6nxDDZXc3XXXyvpAU85L9oT5
9ldXWTWimqMv7xNqofSHT+K5hPA+cPbKZ4Bl0WwaWR57YNj1cNISPwg7G4h8iMy/9H8M6yj1HSzW
9DnHrGQJK2fS7ZMvGn2Kklwfv5dmMakDQjjOV/pxBCkqFFTyrQzxOlsz0jIcvWEBe7B4xe+a1jmT
o/c/xoWckzYE/271K4Fk2xf/yTlX1y3cvEPROTNL97aayiReDJTWtwERxQdFswZI5N8Kiu+Vs3th
x9F0hTkEwR6pmfNrYjBIoHScePHDcNr9xJ+Iq2yg37M486f3H/JSI2yDEZDioqTJelts+89Tyk6T
4Mws7aRh3ndcqG2hiGnlQn7NDtSqRQsJXlMkMtd+sBvrBe2b/uP7P+Lt82LmAj6d8YTNUOa88Vfj
hKicBkhiLbsgcoHxRonw1s+WLNcrofrtPb+J92xDPsSVIUudXYt1bTde6jKqnhgMHclutWNV9ur3
+w90aRUfcSafJS50WZwVDE/XkL5j6mjctctkn1CxNa9hvoy3ty5ySyjzAD5xN4DsWaIj5x4tInBW
oPV89dEA4vJSjvPqRsjIVWMExJoWOsoY8oFqVn7BXWA9LDm02Hw13BfIq/nPYhIBYGU9+7xgI3Cc
2M5f3n8Zf9Abry812qyMnFDhI7l909+kXVOZfjNlNwhYDzctvZol1FVW/x41Pz1SViA0aEINvFua
dKTurdfP9VpOu67QvNgZPX0/esp9GDN3Pb3/0y5sPKY1SHMwrmHG4Zzthkyt+YwvDELq/jAecBgU
RyfB3qZxjSr++6VgDQD5NamXESp7fc58zWcMViGrIjWlx3ql8Fxo+mRXWeVVGbkL2w84OkwMwghY
zvMBf0NaACKOfDSF9P0y0kKtw5Y2Y3lILDW9uOgvdpGieE3D3knUA/CXcQxB+8gXl7aGvJMp0hez
PYw2kDC6PfG8BuaPDogX7ss+ZJkQGdZ13mepLmntaW1fhv1oDZ9xb8y/+aKestBizHtczLmo4iJN
jK310s7PgQMYN9YdpR67DYsdW+6KqPqgGaii1vWMTpmROp0DeUq3XiQzGNq/VeuIcCSG/J6nNvND
ibC+y0BiKfrIxDskoRvd5k99tgbX8DsXdsgGqaTCphvNSGj77/+5HjUmXuWQoatS+/kYmfPa7Exg
2x9nq70G3dk229kx2YbwuCIwccAa5GwzqqByrCSg/Fub4tlQVnZYNUdGfm2J2PQH/TGADRHjRq+H
eSOXK/vzbQ0DH5CGA+M+xHgYYL5+UAPEga8qGsPCKvW4FoGMoSH3URoEGAvDCwHW2F+T5rn0yBYZ
/ubeivDh+aFIJ68uNeTBb2a98HeC+ctJusOGpVNT8qlJkgVQSlInh6xr6Sv0SgARfv9cXrpDN9LS
liczb6AH+vrBkcqZliAxE1SvZcm+C6r6xBgoCX4vODcYPwMaTSocGXycJKjJ/Ii5E0FxZYyu7URj
m49TWfhfzbVxfttTOyGn6I0079dJu4ZcuPS6GEYA3ac3dKEv09uguDyRnGp39XuQE+DJEKnOyQE7
mlduKPPc9ODurLM4dm6a6V+MfLD9K6/swvUClpqdClwGXLV+ljI0uU5lVArSEytYosl0q0e7kd1f
UzIokNiOMAY2pup5RSbL0hvQa9dOS5frU+xoQfZpTlEEjdqlFeYefe3u8/t74UI4ZfN7kJMg07zt
iqQVOWY5yORklbh+xkLr3MNQj0uwA6cTPPkM97+8v+KF6wW4Kvt/Q99AizrbfIORAD0f0uQkuBB7
kuqdtOgXzFVZX+md/enHnl0v5PIoiiFjug2bzgKQU/ZJmS9SO02zq93bWVB5IcXoqkd5N88/2HAr
xgFgkUAgd029nMrCyH9M9G6aWGs68YJGv9WHsO2CfxMX/ejQ1lzj3ikn5xF/kHkKB6MvjGg19Bnh
y1rTh70Ytca5WcyOrpk30EH/1xjQc4nMdJrJAZIuDXAzmMUnNeV4mZrLnAB7K83ui5MPNFUpkrIa
MxVKyd049iMQhETJH4xbkEoyZ83+PBorwyXRBc2jxqT0FNDPomCRmh18IivRbzEvM4zYHm23vef6
nuVHJlWgrH1V1GucGBW479Hu1482KbcW+U1QQsOtG00c87JBx95veiOLNVPY2KvhqngIoKNWH0n9
AfSY7YJWhPCD2YnwCPBklCtTV7hfd+qh16Wo6Z56DE+zSv+i4JI8KWSdRKhl2nifV32XIjrDlRyt
M+jGtg78J8uioAK4PXofLLBgX31jaH2AM4hOx3nr9fY+Y2oKzn0t5jVu1nXuw1qMDLswt0xFJHkv
Y7imODKFfZNkfuxnrs99VCeVirGjKVQMG0KvEGRZAwgmc1vBOzFTTQ+9smv+gSmBLxOSqsXX9zf7
2xCD5ycUdx+mG/Kp5zX7KKTjM/tzTjrN5J3UzPx7hTrzXq9HFCVnZ95jT3At77pQ4GxOo+x66jg4
xecxJpMUM44j3NOCuhgqSXZvo3Nlt4vDTBKAf+haIv23EhZeZ3QnfT6JmYmluoWwVA5XXsHb8/76
x2xX63/SCWSI+DiaB7u/rNO4wY5w17q9uZv1q456F942GGfo2vS1GDGfEy09t+ZgTaZ9Mrg5I+D9
+o1y2qzGvXIN9isH5V5aqIu9/40vPCC4UpIYLpltYLJdsf95QJh5Mlf1aJ1Grs1D4up9jLQB3Izp
mtL8hZUozIEK8A9PeS7/mksXlfICCxkFdjvupVN8knqm3/bKyb6//1Bv4sIfVT2AOs4GYyM+nD3U
pOXdaKbBqTO1Tyuv9caYhs/BkKMhuFrptaBwaTmTwRoBgSd8M/Y1GrsFllRgcYpHzW7NpB2RTBhR
UCRWZNfrNfvNN29ym6xtlQl5J4jIc5FXnEIyJ9FXMHqJV39JRpmAr9KwOO2aVbsmP/Emh9kWo2GH
JALR6E2jFYPA1KmQFTw5ZZ4nxwYckRNVjVnvetMdVLQuPX57I+4cKbdkVj0Mam2uiMVdesHke39Y
kA6B9+x7ribjCGxNvZPP2Po+XWyvOoygTXty+6q57bhCr2QWf7R9XkVfHpt0xkJjn4rzTUlmc3vX
AHuCU1b67nDsjaFaY4sZGsRgaAojoCo8Qxojd+DABaqxYkOOya+hmcyT9BTk5cwv0y9dnk3gG7qh
HKDWV/Jaz+tNasfPpAHDWBeELL3+s+Or+SvhR8MItgfG+NlEtflfb7T+WoF8WwXpQ6hiQD/Jul+f
p8CErYbPBn6vTT8/d/XigrFamPGnKCR9ef/sXnqijSYGpI/2w5vD1FrBlKzMM06oncw7cmJ1m3e5
Gb+/yqUjhNBJAN9mkxk6P0Jkd3VNscKuLqYyKvHCOdBf7cIkoKf6/lKXDhBFPbgQaCtE0rM8zp0G
HBcBsJ8Go9HT0HNG63tH3P6oVJ18q0AlZNgdpYLUNZlB8LmMTZYrFcClAwRQD+WxjcbPQ7/+gAam
VhhlLf5pAR+42YHSNoAMNowFjdxG00+YkV577gsfklYap5aSwN4Uv1+vuSBqTmpuuidKGj9umro/
Woj+n95/u38gl2cHlQqLPIXLiQvxfKxmC8PXCh2ztxSCVTfE7TpMYkd+UTzVCArIXUEh68fG0A8S
6ygXCU88tyrxiIIpEJo1d9o+wgFFc54FxkiPKsEIJQQinqaRbqxy+RAgi5N9SLys/S5bR2q3q0IY
K1oCL/012nZNjq016x653WCIdAd7MDvRMNlS+FdgdjUYVnXqpjb5Khuv+OWrsnzCBdvyY5R9Fv9o
2vgERZPox2fdW8CYzPY0/Zyk3V5Dt1/Y9JsAMtCPTdCBnsHrL6JPo++VE8Zlni/EwdDTYd+MlrZv
Zdns3/8sb5IZ+iGM5ojyqBoSGM+WaqolE66GCfdCrh0BBgnCwc6KGFLIenDMmpIJGbHd+4u+bVxu
q9KxZNbJPP4NCoMWbtk5yCaekOjR9tTlDeUA85un1jCMm5xUMo0aZnr389g7D+tQ1vcaDY0H6ZbF
yR0DOCTSNt3nADne7Eo9d+E4OLx19Gqg8fPrzq4BApezFh29AFNz25+J5qwfl3Tu/5/3TjkBR8Wk
ID5Pngtr8GTe+8FJa9GoKxAIaqOkymxx50FoUKdCG9qffVEiKP7+u79wy5GKbAGCgmAjT7/eW8Ks
RCeKMTkBTGbUE8ggXucgiRa3aHZT0eo3cq6CnTTS+RNGvX+NguXL034guWSD22/2G768S4myfkBy
6ahTJ4M80oqqPlZCdahZGdWdCGq1G9Rk7rvKMa9MKS49PYA85jEBKRmEyNdPvxhuURl9Tgbo++Lr
Jufw4Fitzqv3UOszhibujWoIKSCnaPb0q+joC/c7lpCEs00Uhl+wnfz/ZPE87+InTZWc7I29i1ze
0DwWflUYsVSr+TivptZQIYr+32KdMjZe6f3TO5l9C6JjMhBNXq35KBlkPieJTZLS2Hn6OMOO7q5s
k0tXUADnfOP1/xEFev1DF1FicD2Suja56J9ns/AACxQLdfhkpdOVIH/hyIF1g9zO1HGrYc+OnJfO
syZSygATVCuTUun8dmdd/fP+zr/w7qmfAAgA06VZc/7um8yodE1rCUDl6h5R3jK+ZIuUez2xNT2S
/V/TvyD2Mg/bEB0o7r7J/ktLim4SWXCayiY5DAiJFzuvVqK+Uhm+lbtgITCmlgl4i9HEH5vO/2yq
1USKIylIXBpD4ppRGYvr04NQ1jOeWlr7FCTL+GMwbcRxCQTyxaxyGweXwKb37DV5d1N4XT7+/QZ6
9aPM1xsIX08Pp8vexyxTLHu04pOPJobBu15P1iuJ29tOxPYCQCsQyUBDkVy8Xqu3Gk+0ne6fZjtR
hykD95RDzg29NuiONbdNBNHCCjkyOc6kM00q1VTllU184cRwsdl0+beuCIHt9Y/oin4ttW4gwyfc
3tuuBh9NtMkNqr3X3PwuLbWxzZhQokP8Js1v1CoWp2ZntbZMfw9yVDusyuVXz20/v39mLpxMNi5Y
/Y1Azo19lh4YDp20HOzcaXAGe1cnaftpHTLvipbMhZPJGhsgEuzy2/bw6jO4dARZL1JU61c9k8Vx
wq/pMedVp1EZKPfH+491IQxsFKSN508opCX9+lvJopZeqjf+qR2AKYfe1OfP1ewV8/fMqIFc2W2Q
vayiUp/mCopuNKKheu2AXNq1GykWRx+EANDlO/sRiDZ7Q99M3gnlz+mZ2VxyEJgTD6E/Wk0RJpQA
WQiZr1kZSAhxC0ZgvVl8rE6unJ83eAwKja21RDzeplTn1++yJmhfKd05BRntz1T5Vmg4U7krDFSO
666SHxe1apGDlNCVcPwn3p4VBbAlOLObvgkKgWeHxsNyx5vS3j35XuetO3se7H2PR6ofmqNpjXeI
XHYitBCDOLaBlXzOpJd8LgJv/bAMZXLtCF9IhvGq2RDJXCIbufH1tkgosbKqSpyTWYsBoyO+TzhB
fIhdZFH2Rie6nV+L9eX9zXjhjCGR6KEkCDD4LUGaCx2QfF+7p1q5z/3aN7dwEbIrnZkLVwaK0mCe
4URjOXQ+A6WsrCB482gyx+K+1uce3fBFLT/wq3P73ftPdHExQBpMXwB4Y7Ry9h6LdHPYXuhHF3V7
apBuudkMYuNgmOy/z9bpQIPTZKS9zXvOPpnQazep3Nk50cUBnVF3cr/oTnnlhFzcpyStsMkJi4gU
nmXNs15bU7IUzmm1577c+XpTo/xTV8WnpDcKGfWrUdypvC3KCEfI7IPqgDaFzTzhiNzoNYrMf/+G
oXtvfqNMz9+MtAOvHYZqKdmpZpvdjjSW2nCCd1fG+ujb6kpou7RDYa8ArwDw9ra1SK/Snld/cE8a
471IMkuK8AGurpREl3YNpFsAtxCLCaVnn9LGZWhsWlZhjA9Zz3KmqLT7ZQ/6Rv0frw+COvFsw0Uh
dfl6gyJl2Dldw1LwAcqwCqb5FBRzECepMK4sdendsTW5Qf+Aps+zziwX2tpBED3pnlbfjKwH0nG+
Ztl2IZigt7I1/5gP4NB43jIIaJX48ME5cnkd/JJYaSdRsko5hau7IHVsAE39RY7konFUrxVm3W1T
xpY90dR6f2u+Deb8kg3ct8nIkm2fvdshZWLu54Zz8gBR3Y9lOYKslG46YhLt1XfmIs1r9cOlJTf4
03YStv7S2c5xQazmKSniyYSpdoS3tCnCQLnap1iA3cyWutbNfbtVaQ8AS+ej/rFlOAvdNNHH2vJz
7wSBYIyLWqR7+knOrhEgCt9/nReXoiGBcNzWPD6fLluzboGQdNxTpbk1rGkdzzYkS/f9UOhXKKLb
a3odjHkqZj5k0x457LmQBBkYg2YM1U5WJ7ydnszjfpHji5HP9q4sPFqimZ8gndVj0LAU10F3Gx3u
zfrUfxu/33VBc78+lXphaRnwH+8040wEBiIVTzhmGbf6mOAF3BvTYbVEq8IS56U8tJps+oBszTWs
wqUXzl1HNwzIytsycYQqVzh26p30waj3JuSKyLaW6miYzOvf/7YX+mAbuJCvS2zZOKrbb/lv5daC
MIbz7Z4AXSOgigCY+bMqsoWixdc+VyAYDppTB09CzO5pnhvs7hU0zbu10qdb4Vv9QeVj8clT5fz7
/Z9me+bbr8H2RkAGOUGEh8/PsV34PDqYz1NSpsH4QvrV2R8npzK0yNIsr9/bq4uCmYdomXkHq0eC
lF60ZQk3hTVjP2cYeHZh4/TIdeUlaED3Y9dpzdDdOaXtlI9k/EO+62v++nAUc5uHo1f2v8Gy+e2/
S+PKdN8bIFjvpN4U5l0fMN397ORUBKHC2N2/MdsxBS606O36T1YFQxO5g41unOYEC3Y6rpUWL4B+
+ikerUVZB82zauMofUNaUdAlrh2h762S3x42WzWIgxkxtohJdlrcD+MkkCiFnj7HI5rxhCO7VS+V
mxXlHkQ+GK6sRpguSjX0RaLGV7WMyW+ZSQzI6y4PWWGONO61YKjCQRT9jVryKQlzOAlziIw/AnbI
IZmPft4yQRFDj/hMWS5GHZlWPpB7Ao/2QRrN4w/htKMb5WamsljvFf+nyJPsEem8Xt2UeW8kxzTp
dXOHix247SENpuFrqazadGOP5rj3sk7CSPeNPXjJrrMAdu9mP1+whgBDu1bfgGf43d1c5EZzOxXO
0u5FRUnwY2rrWY+At7tj1Mym3e7yRiEQ1SL7KT7qVadV6Iyuy7PoncaOYXpUTxIVeu0Hvt3th7Qt
LT2GVd8402lYB6OToXJT3b6vFrxqot625ruNGwWaYpTOD0+ZTvJouAPdbhTu+m+O249ljLww4DFD
ZqCwYFabeohSGqq/6I7oI4ZXifkVWn/2r2GpgIzLnOe7uoeseXA7ts8nCLj1CyMOrw/p1pdZiDyM
8X1JTG14gKw1G6EwcOm+Y85jfXBGd51Qi7KLXwr50u5rllbVcqDfPN2hG9XWjyshIdvlqWMWYTGW
yxBKx51vMMkZk/20tuNXpGDMIF5MbfpkJI5zq+ul9jVY+BfN4mUhBudeHaklS/5pKeucUBdJOcaT
XFYUEQKj8YJQ5V62RtBM2peaWW4a2XZnPQqaHOOti/wegoYLzxhatbKWqLN6rLcy7pcv3tTIFzn4
yoyDumByoYPXUbdlImrrUGq5pY75qJp/oVp1U9xgFv6jDlTZh2XgCCvsKEf3q3TzlxzZkOfaw8c2
dPUKCa1Um4Iv+ZDpBnOv0lBhOqr5o9Zp5IJF0eVDGDgM50LVu7mxtwF2BntkDvF80SjD4zlJmLFm
o2dQ4+V1c5J4lC/H0qq7hB9p5/cFjq+/5OQbfWwY3fxFpYubxTj0+I8u+nHNGLtitryPs5HUdmTl
iXL2TNehKwi7yyTVmTL0b9aAsN6pqty0vRUwIhItEq70ltiCNg2wL3NAWjXdhkcUtkd9PQ1ZkCCJ
MTlkfsqytE+e3dXeLf02+aWWzPle/KWsMPQcVJLdG6Iw3K9zsZRHklXg9HmbDSB1+2qe5O1cplby
4Jl5Lu4Lp/PaCIXJ4JZJuSx2qRYs912gzz/GYqUHBnEA04HC6O2PXVZK/XFFpingKkQbhpu0sn8a
jEDKCL5qMN9Y/mCPBwaRw91MI8ANK5y00rBF9wUVSaDc8jEvZpCUydjjiLhCEgkTyxhBnomi+Tbh
1QjhwVbrBL2c3tyj6obqg4aue3Ick64cd4qOUsqmqxcH+be8/dS1jQHueOGN9c7aPw192U5fjUwl
1S7lenlYlSw86C6a/ux2fv+AoK60kbccdANudythtdKWWkLUrVcv9KX0Hj2E0Wz4PiiT3RkdKhsf
YfDJ76vQOB9W6ot74bK39xnxALCoKP1Id+HpRKiB90vkWrhvxQ2yhss37K/KZZ9awNlu29XI8YFJ
57z9lmmDNA42DPWnTC2Nt+fb+sEHgv2iItzOxocuadM5AhM4Tffd4gFFQxXGk7GVi7VEKgIFwLDK
l6EO7V7Pqshrq7HfV6XppvuuIZ0mxBmq2lkmgvgkJEa7d2rczaI8HUF/jaXp/FT2LI2wUWaFADxV
XEgjj827YBsWekvVfppBvvwwNJX/63nCeqxqtGOgMzbFr3wQ0y+99Nwi7sZ08MIJZoEeT2qxn+iU
FyBTjVWHJMP++0ZAHuo4UO3yT2D0ydPozsNtOzfL79l3Z6bG1aK+jNTd3BPNLGWI+2H/bTLXCtPc
SlvFvqqN5otnDd0/XWLkT/SSMwxvyqrboXxpYIiRj/6zU9IzxuC2ycu4Qbrnt+szF7hJ9GxsT4Zq
2iyexkx/aH2t7E/oO+cfVuVPblSCKE9COeIzFyEolX1BeLvzKErY1VGhe3V3ksA/i5i5t7vcydZ1
vmVAghLMIZSnh4h4z78nn4kNSloYR/mQCe8FAsh26AgHleHKddI7u2q6MoTVkqHTvkgRJ+PAfeaU
3korWMqBTwY88GPNvIUpp0znNdKaIv+5dslq7ygq8BKypT08j2lrdN/m2a+/MlucNKhILaI8jZNx
0+KspHkntXTZycdpouXesILnaVy6nzYuNvaOq6jW/1nGuXf2iUgMvBqyRbd3su+aD6ZXi38s1PcI
8pMp75UmzO/0E+QaOdag5tAaqV/C1uTvO3TtkrtxP8zAXkJZrZ1/48GVtuCGDaMIS1HlyEIg+4ao
uds2H6c1nR1a33WlomTQkxOppPfdpdgrI1psyWe/Qcg28pd+EI+kkCbxpco7WLtBEbTxomnrz8Yb
dSdsFSYrsQCiQO3ouYt1M0vTL2K4+ouxm7Vq1g/m6IjjYEjPibW2GLO7yvTWT2Jse/uAhyR7HNjT
/FVU4CkjJU1PRZkflBVfpKfgLgXQXKBIDmZ55AvdB4zc1uXooB5KzZ8m6xeZZjxlAK72U93mkxHZ
7oR24rxYtZbByU1W91cjh158ez/tfdsKBWuy9ceQ+dz0Wc+K13HkNNhZaZxqr7ZPpVaoKZZ6CZjR
WiiBwlRP0tsBSei7QnlGf6UAu1B6IBOFQBZZJgi18yIetrheEdGMU1AFW5KW5o+wgeuwc4tr2iQX
lgK8SK8XhXSmYee1HhdyXWmSuxjh6ilOyaMiL0mG4yK7v1b84YEQxKepYxt0l88r2NbS0zabeufU
DJazS9BW36dTnX58/8td6AFsgmo0bk26VG8mu62sla7ayTmBIdbWECJM93XmTnqykknsXaSDf76/
4KU3CLCV8g2iOITqs2p1tEVbT1UAIJO8cmeM0rybGg8lr6q8pit6YVdugu7wObAuwMXqrJ86jxAF
sR20uXpao9+taErvkm5JmqNMtOGAGp+Pz5GcGmJjZ2TXnDjevtptPLHtSDoDaDecPWldDnmTti2A
UJnae0/Pk1uzAltrB6MeI6a3XOnpUv5eqD0xQaYbiBIKoLmzY1iT5q+jb5pIDGbaS4fAYYJ3A78i
dFdhVZEQSi8j2YzjGLm1r69hOQzDXZ9YOrisBhfA3ZJCu8XFBHNofnfhv5gDHkhhwYyjCO1UH/tY
6MRUQoXVYkXU68HLYokVfbZNoiquvDLF0NY25Tc7HbX529T0Zhl1duN8H/XS5qLS8hJg89q5CDcn
JG06quIFDuw1jJpVyI68aURUhmKgy7VdaQYyueFvSdbbzt5uejJ7Q8RZx2SmRAR38h8ScCfLp6H3
/HynjXXnH+a+yh5Fpy/2szCs2cLIykQnnYTSSKOOhh+KMBkBLo2rLtDqUIeglhzcVEwUR4kxfAqC
od30pTe3rA9Fbaj5CNTCROAjb2bGLH2tuZGuy0TFdm4hqOkXumYcaCPPZTxqqePu82A2mpgkqFEI
tbh9e+xnj5Q7Nc2i+zC6BkIesBn64ouHzpwW+mis5rfwlvtu53V2h+gQNuFYc1nQP77YlPAP6wzG
PipcaamoU8W6RqmFgnzoDuAb6Pks+uNc+2N1D5zbeVqdoGijLIC1uhuz1Kh3RpC22H0j/A6onOGA
fezGdn2Z59X4mqDsQyiuuy690wxvaELmW8Qeu25rdFXyOhcHcHz9owo26BaKJHVAnmTO2x9EiXFn
YoUDx5NmdxYuibb6TAHTTtvJUeQy8pCMolehnGKImi4YPmqWXxMZiGNyr8medxCV7WJ9bjq3UmlY
B+4kQ1mqqv9QJ3kvfheraL65eu5SPjj24t/mhp/eISOKbSS1VKkikDvJTS9KbF6DRvNRoNSrdrir
/8fZeTXHjaTp+q9M9D1m4c3GzlzAlKEXKUPqBkFREjyQABL2158HmpmzzSJDdfpEtDpCKrISJs1n
XjPpvXVYFJvEBap29dmry9aGxqFbrANAAF/GabAvhJh1b98vWg65ukqWC1laXeOLzIrH/VTl2hpK
2y0fhwzWH0KEo5n65VwYD4MlvCfSnPxh9lr9MqERqQRDalXllXBByfpdUyveAYb8cF2aC3TLqVid
/IBcfh8HfUGjYCfLnMChAozchHhuDsJnqaroLbW6e1OkaBoBSq7REuvbpBaBPVbNs2nilscSLL0X
M6nSiXWzCjMi2FLpRyYJ9BR0CbQ10CHCWKgmNuP9oNZmcaWWSDTAY1ziL2ZVrRUq/G72SIzolIFd
WutHj7L4z3Ft1TVqk3L+WKyzGPYKdHOJLLmxfWc+Z8Wu6Eb7PlnlxthQHUkhqLbqGzGWbUPj0zK+
kwKsyvUyecPDVKPs6o9QnNWodLO2gMazOM4+doeMck+FNcWuAavxQyltscBwASjoj0ZlVJgKWMs9
kndtHaTUGHXfwMagOnqi7vZZX3leIFHkbgJ18RI1IISv6ss5A6iG7paa8bIGCfF49Qaj8VPFiKOs
ELHnq4rdFjsyOoPsDjdpXqpi7YwpHehuaPF8OejjkAc0HuYKRrCgpe00cvo4Zp1Li9PT+4951zh6
CKzAtgPNIvui81Ti3Ixp1GPSJ6a+t9pkDuN8FMiP0cVJA5n06rHojHmMqq5ThqBYQDcdZz3BjUAb
4/yOnNv+WulD2p05It52VRD1g1tPpRooF6fE68JpqcEyR5jFOK5bCYVWcB/qY+Kdq89uX/O6Is0w
ALY49Ki9v5GC0ZyapKTNzSPI2CH3J6vvb706rzvW81T/oKte3y59be2LFHFR37NzYW8cUh3pRCN/
+n3A8TYKADyLmKmK5B+h6ek9uysG0w41kCMWR82VF5OfKro+XFD3cz5Q4svRUfQG3zWrYv/7kd8L
AIDM/UKcvNOZk2Xb607fG8e+090P8zBr5BhLtTMHt76ZtFg50zN79043D2hgWqiInoZWZoq64SRa
47iFen7jySZ0WyPblXHzNfYq+5EUqaJW2Y2739/o25gO6XQCug1oDtXmNABX8hFSomHrR7tMViSw
rCGc9cKlqqUuZ4Z6G+IwFOUrBNDgbWBX+HoGU9oo8txKjCNwhzUsqz65lmxmt4hz57vCoOU52o4d
/P7+3lk2m9Uk0Sp1fSD724P/U79htJe+GdZcPUqzbY/eEL9Yi3rOvuCd2QINhceHDSPuS6d9XDGm
TYbAvnqcNWm3gTtM1TdsduU1Wu9eG/VuZp1htL7z2pgtUHf4A4boFNOa2QMC6ImxHpeCHVS10gwZ
pTrbDYpbnUGsvO2RbcbNIDU84mCKvSevDetFfWysQTviDbJGa2fr3zZpsT2cNvOiQ5EhIL/rEB8Y
yPKRTz2zI73zbJGJslG/QPUBfMXJ8FlalE5Ju+Y4ogIXdSMQ3sLOY8LSNQ+Gyfz/WBDgUrYw/Jfg
xik+pyrohFVSXY+j3qmBWIsGGchsPFrWWJ4Bgb0VxwM8wOTcoDc8YLb115Ozs+yptgZbPVZxw8pW
Fad/3uTrW1+b0u7FK/HKQRjLqIWf556SB6R8s4Qp2mk3g2wLqI6OOmKTPHv1X04uuTSySoQDtxb7
6WMwW9nbA7EX0qSZdd8ZxvJNG+e8CCdXmC9Co3ByZqW+sz2w04OLQvgMh5PTzmBbwvKznQJSBmiL
46j2c7isBoaMlhguNvPDYIC2+vvd4e0yorK5kci2PM9CKe/1C2i8etasdTWOVtzISJtqekoTbQYP
UcC/PhQjgSym2oKT8ekOD47SzuKSE0WrrZju2jSUe9Ri7CUqBoQCzjzMt9seWx7UN7J1NiZ4aa9v
DF11jOAUVz+uI3h6aof29SpN68zW8PaVgWIDgwoHDaAVYLbXo+SYcrZlm6jIGqnZdWcR42Z6ZV9Z
C3TiUVVFsBil9vz7d/berUH4A0OIaRdasyeDoiMZO2amqkcMAqvL3myLY+MN50Tj3rs1VicYRSos
G7Dr9a250Gh0E9fIIyQi91YH5kCTTfZ3RZGYH9vWU2N/SUGqnokD3huWTQ6ADjPEwdLj9bCSrSdb
s0E9aoZQPyhZjmBNaWW7kSaYGWgF9ASig3xsz4z7DpoGUgoPlMWAOBmT5vXATCTdHOExHSlfOxsF
pqMzW3bu+gVFfTA17dRZcdgTgu5ENiMLpsmqCou6d87Zubxdk1wJ5Bz685sX/el5o0j4J1rVEoEu
a7GLKWgfdbW3Iq3tz2GI3hkKoRKqdFtk8PZoqx0ps2prz5ituIkzV94UmkSxpFb06K9O2l9Hig0C
C/NAjpbXjxe6Wd/0GJkcdfoCbajEFv0wq6m0Myvy7eKAdLtZyG6gFjabk2mrz2mZVRi7HK05b67A
+tfhMurqmb3snWiVYAAiJKQ2EKynd0Mts1YsYapHe+YggE0DvWY3L3mu79y8FWNgySH/tlBBo5Xc
18W5xfkLTnmSpWCts1UHdfaBN3MEcoY5JPaiEdVRhvR75JJhrxQ1OT+dx1KQ0S6T6gNJ1+8RsKBN
Dk/UfEEjznv0bGG8qMU8PcbYomPNQ6/1Zmgp2QdzusmJT3QvvxbGpI/PujZQT+po3/vqAIz2aCBw
cGuQED0XqWs9CT1L2xCjdaUPnN4ZvnZWvl4afSEVtOvgeIRioWJzZrG+ExIB2t0OrE3I+I39jZW7
TV8A9jsaGBtQa5sRJ1cS+r6k2gE8s+Hw+8l7ukyghLlbg0DlpW/wr+3zP8XQfWXotWtDzhvGtKNx
RqfeVEoRKFUqjmeG0vmuP7/ZX/xaoMEACEGps+m8HgtBscqlKDmzD+V0/HoKejel4sz6zVoApA+8
bpaXKC5gVqAkWfoEenIaLuCOoaYnaXnrQT41XfOYm/Hi3LRAgIMOLPLzHGMG/72zSu9KnWSvzr7b
prZNoWiyEDAcLa0IEa6w0ts+nS265J0YmmDePLWCpLTjBHq5oz6ti7fiXohqqNzNpYoyqi7abg6V
3i77QNnYVj7+YlCq1bVrk8Mwq/MXS9FTULKVzQ3JynWTMM0nUd9N09TvrFmOy40ZVxQueqRdvYM5
eZlx1+pJznGajAUaJwSl4khJL0v2DfUQ+wAuZ8Gtz6XM++n3b+D0BOIFcA5o9GJwp31Lj0RSpVRY
B8Mxc4WL4APqansjjofycqTbPh6oMuqPXpPOyTkm8JsziKE3JPpGbSdCAhz2+t1jlqKbimKPR8Pt
kiJwU4GLUjo1yVe1KZwxSHEMUS5siaL0UZOK9pnViaJ5Va6g4//yUyBQY2mptHKAsm5L8E9T3hly
UPBU2499H49hg4SCn2u5/eKZIBhsUYnAdPrkzOb96wZPJj/tHJBxYOTAdp8iZzEKoNAnmuE4gYsb
Sclt71arqMMh8jYhapabM9XfdIkb9bqaE4gTbdJKO1Ry0YPR0ZL8nCzg6dJ30BPazhP6WQRB/P/1
c0jrLM9Qq1yOZt14t8mg5EdXnYxwbfvizK52enQxFE97mwBkAPobPG8Ja5Rkd1pp+Qz5wZRVeSGA
2+1//2LfGwW9GGDt6HMh/31SD6gKb40VfVSPazlUYboWsI278hy/5J2pbFC3+uXFw8N7A9K3EHma
3IItOsMAfVMWV9EFdPvIaQct1IvNmh56TZO1l57S2jdaXU9nNu2365groGZGtRB9DDq8r99cM/Xg
dMxFPQ5TGR9A2GWHFgLuLnNi51gY3RI0drKeCQzeZLTbS6TOwgpG7ZT08STOMUYE7soJcUVsLMHj
6LGDLa0CpzndDfWsHkdRtCY9Csq7mr70SPGZansJvi6VqPzRi0mdRHHARaKTcuba3tDxf10bygqQ
Gjhb3hxjZeKh1ZHK9VhqpX7Z5JO9NY/c9puz4lIDiGWsZtThaNSE/dakAAPkrfVRHTszDYBYJ3UA
ChRJqEVMdebDZar0QyeJLgJFYpXp24h8dYEhyUuCOJ3sL4bR27PfCaRnwkFv+zubpHoOVEAbT3gK
9wJd7XakYUIl/3li9d/OVZp3fryFL34n26r21USdfmJjkVH7lE6e+ZakPeCX4OrvTFTsn9RBinPG
VacB3vao4AmgGMNreisGatoizjzZr8fO0uIb1aqdqypPcNEw18L7XoPC+4mH8dDtnKazP/5+hb6z
C1J2pgaDHACl1zexMgwyvWf9rEfAulkTOYtu/SwStCl8s6iceQNXxbdtPuRl0LM51uEWNHwp5Yx3
g2ZKquO/v6AtV369Kxs6ChXUZrcAiNzs9UpSIBKYnpTqUVRNk+1a1BxG5LDwY9MMhKN9mRb0gjQQ
XlW4mEYGWpdJdCbrfWcjRn+egJvNi7r86dEwm0qdxEs3HUXT5UAY1CVSlSJ+IPATZ7bId3YOFD+J
vyjmExyf0jrNPo4J7tf5uNKTuW1lQWu5akUwJUK9qNn5w6rIy3895P96mf87+dHc/et59v/8H/7+
0oily1hpJ3/953X2Agym+Sn/Z/u1//tjr3/pn7fjj04O3Y+/XT+L/m9sG9+fZdbUp7/z6isY6d9X
Ej7L51d/iWqZyeXD8KNb7n/0Qyl/Dcc1bz/5//rh3378+paPi/jxjz9emqGW27clXNYf//7o+P0f
f2wohv/689f/+7Ob54pfCxrMUr9lzIt/fdl/fuPHcy//8Ydi2393SevYvBwgJYhIcLJNP3595Gp/
hxkFTcvYxDOoYvFR3XQy/ccfmvV3NNKYOFuGy+RV+YiC9/aRYv4d+ikfYYOL7ApHof3Hfy7u1fv6
3/f3t3qo7hq6OT0383qG/pLOglZEgRbgBCvFPLH+wc+7W7y0qXZ9ZMqr6nNzL6+sx+Re2627eE8x
L1h3xY2W+fNVd3T34riGYjfctF+7e6iH48/iY6v7VXAxRsDXoyX8NIUPVyIA17tXfeGnfn/MgiyM
/dlXG79ad2zEu+L7nx75v+/qz3fxqx/wv4v9P3exKVhvd/HGrGPC78ppwIHvaBZHIuyO/R6V2Fn1
9Tt9CObP9g5ca5geq0vz/szQr9O6fw8NVAwqyJZVn6Y+SIAtiQZDfafv1938lBtB+eheV6j27YvL
Iqjo/AFsC9f6pj6DwnpnZLC3jEu8C7PuFK+UubD23KGvdmyAu9otrqbZ2WvpfFOO2pm7fDMUsgfo
HSATjlcIs/IkoIx7w6A7TkXLcQvseRXfA1qr5oemc6PfP09m9p+2bR7nyUgnIbw9qZm5dlvtzLif
zIdy/vT779de75PbAOQrKICjrr7pyPxSg/1TjkB7NJN0gYud2eRp+2XpyT53smb2fHELpWpvYJg3
1s5S1rj9CbJlth9sujbiWPRlP38WhPS242OFtfSXolKQOG7mwXECc5Hm+LnyasOIzLGLh79kQvDr
utlBqAqzG7DLOychsDo3irCWKt9l46elurOR+q/FmVTm7cNn/Ww4Oxu6NxPrpP5cgiKvxp4xhpFV
Y11YzTlVl5MQ+9dtsA/a9E/oim9QsdfH8uDIHBHOONvFlvwutDoytNwvNsBRPH7iIPchl/itGQNV
ODOHXwcE/xl501NhZPrS283/6cWrne0ko8rI9nVyv1zHd/Iiu5v305czE+ztWtk6wRA22dZRuTxd
llbf19hGe/iU+l9bX1wZvhpMAelo4EXrPvno7bugPtM40PQ3y4ZBkaxhK6ArAnf69c3VnhODGC5B
de3LY3NjHeQh3q0X+Y19UI7a8fe3+Euo49V2i/ELFTxkHcgYXNM6yVIUpbBqAJvZbgrsvXmh3DY3
3dEMZv+HjKbdGI3RGsxR7BtB56fRuS6JsX392+GRe0AcCMLhKZfaoboc65me7dIjgC5udr6Mj3Bk
Q3kYDwDYrp17694ioEN10gdA7Qb5j/yH8t24c2/sG+foHZPQC9VL52ideTK/nvNvLu30OEUWRp3W
niczJ1GaRgnzu6fqvnfLQIC47/yqwSYOjKBfPTi535/zZDNecxP/NcshRlLzRxyAMuM2Uf40y526
mXOQpNmu8pODsfNCZQcDLZgOblTcKI/KY3Ypge/BDPDNu/jW3OmXyhF81FXzsbnrLszD4p8jMb/d
VTBP2batTVqSZvDpkheNcLAuT3dU0+v0mjZih7cvIhZnpAPejsMZiN0kPYENhKqerIFGKWPIVwU7
ZDPMZbiUOsU59rtsPnNGbV/0+iWzEVmoYXDy6uCwT25o6gEjTlPLQIn5YleDG4yslWBYV+fMun6z
l1AppqVEXQ/Cq4fk3+u3SalPqV2xKFHSKnsAJZHuXUBtCIz63Amvv5k421BIXdHuJB4ESvR6KPRE
+lj2gxIhCHy/3Mhb5Zt8sC672+LCi9zb4q6O2tv10zz79Vf1m3vmRk8YpsxbZ2tNbObP4K91YprX
w8M38hR9wtVJ7sSxO8YXaQCrivCJztVNFYrg++/3sNPJAv9c5z/kGIhsNuWY1+NpdgYjcFsn6Eah
Ox/gXBT+foTTd8cIhmHRzvS2Xiv1ldcjQIPU6yFdsh01m8C9Kw/NmVrRm1sApg6tDOSxqZLunz6y
RHeM1lmUIkpmlLxTa/V8U07izGQ/HYVG9NZaJLbVCHDftFSVwkZeZqk0qBcrhuZtm14WEGH+4r1Q
tebNk4dwdJrkNSdFZIS7wT8aRRnprSKuc0eL73GSPGer8+ZeNugNpxZyfvSiARC8fiVeOSGjszRV
5PVInQ9orwet252DJ7w3CqUHdK7pUtKbPZlaol3HuZN1Fc0xIrph17O+A12iQXBm0ZzuQ5zzSI3S
NnQ3p0Ze0+vbkZPnJbHeVVE9No6Pem0drGY1BdnWdf79ZKadcDra1rhioRAYou3MYj0JQJ1izPrS
g1cFRbK8wYwT2PGt3WNE4WZhWwmUzimtwhnthcl8tIpk7cPZQgeeElg+fSxX9MwAkHWquissFaYd
4p39SKPHSCB9OZP9E1aucUuISv++LqW6T9Dk/WakjZNG6pKod7ltiCak2Fi54UKjYeeqzir9HC+m
xDdbUlm/bMwmCeSgI3iepcYgKbyP1ke7S+GC5p2rHbCQxK4UkCzkaE9C0Y5sjLMqgtChjyGNZup6
6VSUs8I6RSAm1Eu1nT/nwN/soMIkeX4wKMGCIUihGMogNzagvouxC74L+JcMXEgxfugBWurhCtj8
riwoH+41XJdhImbTR7dYuFBBL6Hy09nkEuexK5/bIYG+07tlB2Qfiss95tPWdRurso9KWD5OMApH
g146lL2252Gi5J3ZZXyL7CtwXt5eLULknzQRSmVcBrqpYvxuJMJwfE+dnBtbDCMq+pOZ42heZ/aH
UeQrytL5qlY7K9XGkibY2NzUXJQIkETUvyDx2IH/TxP0lmhftJmfdVJMu2zugKinOGQ5gSaR4Q5W
J5vqcET89qpZV+uONtQEdniRa+uvrEWQ0aaO0j7qprW4WEoQywjYJwmMhkEVBt0Zu4ay603ia4t1
WaYftMVRO4hMpfNTB6MiAgdAYOMPziDVYMx7yBDUhiFiwYRSlqDIOwXyeKbEd8UqYxml+GRk2RH/
YC/J9x04zedcXyr0+HEIyCIHmmsbLLoBl1Vbl/ka/oHbh1NLBdUfXAD74ZBbjRPhWuApodeN81Na
rLXi50jnd2HuGYRwbt6A9TKGZo5SUcCZ11XsTEJRT3IJ8qxeYl+vqu5TIsZMwAAYjPVqxEm492H0
i+yAgWPsRtY0zmWU1sxAv20LsbO0Rt8vVT258C2oPeDkBkIdbHWdtKym1fji0Hz4TEut/K67lfXs
NKojQqislRFIqyGncth7DpORaQ+s6dU6dLaRa1HOTz9X+OV2gQJM52XIkOjxIW+OP5lbK1rtdQwJ
dG083JyrQk448+i9Cmua9qpzlLXplnBZDUTj8hk/VB8sX76Ei9NrPK9JbZ88q5mZ3lCElQoyXe9+
AvXP8mqlVSVBKwq1PuiItSHQOLC7wRBHRStMQVhcijJeoNvZI/4JC4YT67Ux1uI2B7vp+vR/y3mf
YP+YHmmibcqBZCgvfV5lSaS2pfKgUsOn3oSqngIb37Eo7a95jOHcmrpG0Npg1QLp5WW5z4y8EEHc
YOfnQ6HQsijPXfWJNp6u81xm55M+ZeOTsHKRhIliqpGCrOsYVIlR7mulHG5cB/UmFmtlXVmVlQ8B
Or7y02Do471LA1LjOdpgnFsErPp9a+bysldEufoANdUf+jwg2zkBPbjJBcl+aKC/MEBdB/b+kM6D
ktihFtPVPrap7mZBvmT5z4KwV8X42JzikPnGqdXq3riEUKerLrIGa9HDZk4qhAIyuHL+0jVmHnrq
0IowrlCXkfr8YNWa8kFHNaIKxwz/hWhsFOtHotSYGwrchruD60nbgMvQZxIsmGbWUSn1cg7tGl6X
Dz9fp6yHitSN3mciDbzaq0d/rnv8ngqjrTeSzyx6n55hbYVD2THT8f6LOyRuunaN3EZUyZ6KWaKH
MsfdLuhx06n9DrtjJTJTkQ9HJ42RoUxEgdgoUoxLYKRe9hXGE6aHnqms1U3iFNVDyYoqaDS3Cxz1
qRumAICVZDNtIM4E7ig0dqW1n5MgR5/kORkG04rmyiyNS1QNGv1gtti4B6lI3R8T8HqWWt53Q4hB
pp1DQO0GEDFGi2TOmNnrF68XngZWwGvTAJcMcYU+rY4mc+WWjOyWJZ4ecAmm64m2TxG1syaQ10pc
DYpGNYxKOLiGAH5WeFnPrevmYwLr2gqMach+trmS2hErPQbDjaRtQed2BHGQux1b+7QOSFjg6Io2
5ALE8odAIn/1W2VtFB/UHqzsNFdQL4pNViQQw8z2c6Lb78PmXRyQy4wdNA7o5aGdJq6OhIjL1lpn
Q8KxB4FkZTE7MGD0RVVSv+lLQaNP9aCUQPVonmwnl4afGto8wjNK6GYpg6ULf4RNe8mGMjIxRIU4
gq+4hdbCv8k6b3yCdDw3UQ4yhIPAyuUQiri1i83rNHtEIpqNJ56S5ns8rEnNsVYJ7SKdbReqCygS
50CLVM+hIJfmh4aC1MfV2zQQVxLA77lXD5eei0WQTxe9gltlG4rOSVBNt6MrqjQQ+mR8X0Wxij3I
ILUN8njxxlDLujj152rIPraj2ua+AkgWorrRT/Cyp8R8rmib/VgcL54ZOh0cwpkEOps3dgQQTjpj
Pttu/zzhpQFcfHUBlqhbWNJDBtPgdmPqikixWJhaVa9pUdmwdA9zvfKOA8MelSfpaGvsi14rjF0K
pear0jg4uutgtkXAjMsfpQkvDsJ0S8xhgtP6Os7ohAZtiwwhci80NEYb9hQWU6oE1VeaeJG1EH9+
UcTVn/ao963vTGanBz1FUIQ51FU+Ia5RDaGiAA3ySaCHz6WO/V1QuSiJhFaudQ85B60W2Wo+PsTz
4KlRbKKoFtgr+5xDjvxsZvG2ODBmMlkMiA98z9UZpZsex3rY1J4Lwf2my8bZ3XP6Nv1uoE7z3KFh
uwYGS+o4dPlgBWys1peyMDNMtaVMr1tZoavgdN56vzhJjZTBpG3E6XR6yaxJ7wKrkF0dyNyK75ty
jpnf8eR8zGxrCdUEhatdhn+Z3JkwQPXDGuOSBQYlo9aLHk86fB1bHsiHelCdnysVgTTqDbvSw3IC
mr3vxxFOTBNPRr9f2SuMqJkM88prW+JB4ORWtelxZGukUlb45CGwsu4NCIePxSBJh9WmT9MdHdXY
QjempAVsJCuC+8jYzHflaLp1UKBF9ZIs/SpDocyiDC00dX62gIGYix145gjWOA53ap6PV4Nm5Xil
LhX116m02OJaw5OXJQNfMtlHXO7tvKUHvwrP2E1JIb3IKo38Z+yKzt6lQx1HTSbFsitNgiFEqQhi
Fm2pPsPWGbS7bMkV1MfiZeran7LNlOUTVWxjyQMCIyxivMbD6k1p3X6XGcIq7ldDjlO4EvxPe0W3
1+HQNnNvP5HnCPsmjVsxXY+16oobo0ri4sMoB1se+lTq077Aqcnw+zaeHtOMkjysCpyPfNl02Iy3
KEPJMC9YgUFetvTf0ymfcU/ICif74CodsSOSOKpKu0FbPD9Hg6kKdSNJXyjluj9gUXIyJXOTojjd
VoX5WTo1Oi+VY6pPJpeboDRcr+q10ZLvXVC+z8wemX0okJvQrs4MGGTczldZXMyeFVQc2lcrhSUC
8zKvRly/xkwx7TDXrELr2FlxIIwKO1u+jfrsGdGKGPZX2SXmZ4NyukC5RtJkRpSiVa7znP324Mkp
RuNtHSwNERSN035GoEDqFFkyNDX25iZyciXEok1HqFiCaHJK1vyBE1aheIUmb7LXxVolt1CIjemg
mCt7NpG+U0XdYNkrSLRsnC5QPGtHv0jqtr4wkRuo946IE7YgM/ZK9tbY+yhdzC4f66ReHhWDwsI+
hga+Xsy4Nbx4S55hIpWr03Sw49FMgh4q5ojRCG671j5fEzU7trRuAIRUq9ZEPcp92geqXphUQRFu
vWjUFfYSVXZINjvumJShU5eaeZ9Xqmj8sY9RKvA9xKh+6ElRz0jIEu1c1PjulRcwPRHwqGuO6FsT
o1J9D31Stx5ay+luZquc3Q8KujkmwpwKdmO+KAokJV3iRPspQ0WTcGuiK+7HhKTyulcHNuLWGJB1
6qZ5wIR4VlRsu9AJ0SOqA95GRqlbe1fqtZncARRNN7GrdZiiMlehUaFoNBeROtW4JOdInSdRPTRG
ElAWX1hRRt+UAfD9rufJokhA9ifqOOjyZcG+jUeVfDUAnnq+jn9Yf7+65lpfWa7M3Au1WystsCul
MUPbqJ2Hmn+5H73BvZuH3mj2wA27F6ty1uEC7ERRfti85b+0yeApezYJD4Kq1zUlMj+V1K4HtRnV
qHVm9GAUICbTkz4tZnIoRr2Zoroa8NBJzFjT7mWR1V+rRs80hC+wNtSyVZQQNEibbnqVdxc6vF/1
wimgAuymrku029HpChg1VYfMLeu7BxFMaxBtmFARKQ9LSquW0NgHtwknIrUZUmhS/tTKTGkuWhHD
HPUR8hETujdKpoTIOAgCRHXk9E0WaiQ3ttHJEtncntknmzRJYHO4qXXblMDiLvs8XWcUbqjB4geZ
wT6mdt5skY8aayihZWs1xBeGXrrm58ZUOTFLEY/fzNgmNgHC9TlW8BMLs9YeP4FFd8YHJW9q+E4L
rs0Iqw0lLlht/6IrLoz0tF7WC2iySrEHobs+NGIUbWDmafJDqubUhRDmS+N71Tdj/Lmb8upxaVMc
rtc1E9detuoowgN4pJvVTSQwJlWF7+4i5/xYqXX2U+9X3OXqVFjNo96oxhBabuLUl03VKU8KIZZ3
RIcSzpC1imokRckG+7Ie5oQlrg3FJ7OWnhsUkz51dxSEEKix0N270AqnLI4o7OSKX0GG/9KC9fgy
iliOOzLXFqCLpbZxCFQGybkRUKtCTm3Ok2+PE/GobQsAr9uWVd3K0ebo1VGDB/wGZ4u8btbnq7Ji
P/HTHHdSdNSEx731xQiot260T2nFFhEofPlDoSaEAGlh9fLa1Ga7fph7WWd3qtfV+gXcedlfjQo5
CkLJduslV0Ixm2+Q8xyKLFKMdlTVZBJhUom18UF2r/Wu0e30Q0UaIf3agay+M7M1twJq4lUejFaH
A2fbTm5LJQhCpN8j7KJfw7dYtMssIYd9IWwrvMPSgt9FjkWM8mqB7X03lKk7Blit2yR4iPyYhT8s
Xf3Sd4l9Z9s6jqO5nFHicjpd+0k5Biw5J6Ls9qabp6mfgwdQw3XwLHYUTl/JTmDUpS8298agao05
vUb3bhRRasStcpBEopDXbcIYP1mmMQ9dJ940IEhI7xaoYetVOaQqKKhRgV//5KSJ+LikKFUdEA8k
58LlvrD8ZbHU/sJJZDz5iyKSyS/1BXo+QTz+vTjXsQZnPRZt6OQJnPmtc/21ly6EtE4h3PDnYjA+
T2m+Ptmlrj9O8MYTNK1zDZkidWGBKZheTIc8SZMsQH5sLe+WuTZZASj/hKO1muj2m/gwg+rKEy/g
oS9lGKOdtmL8M4HQTEiuDH+WrfuCFCPrN2mr5FrPBrQj+rjWlmhodYTTl7Gw7uJOcb7GaxrfQw6M
40szVQq42/RW9it2xfSohoKVVxiF6/qkOH2970jpL8AxzvICwH56l4FSLHxrrNeLNPGEEqZ2zQsi
9yCLFjxrE6hxT5VvHtbuI0JlDaFZW6sp4XXff03q3nowR2d9wJ5r5cK12e0D3cOCnXxwGp+FKeZv
BuoOKGBQuhyRA8r6I/qjZonTJYso0uKm/SQcRX0yYt5d1OsWMFuBuBI/7EDh97NllPauQyl4vHK7
sp98EIQgBnV30e4Mp25dwMAtx2SPFMXD1Dbuhy5Jq9u5prTvdwj7PHqLAfq9R9kKPZA+7YGqw6i6
E0Ze44lpOMl91zpOHuLyvHyv/w9757Ukt3Jt2y+CAj6BVxRQ1Z5NspvuBUEL75FwX38HSvtedaH7
VgV1Xo8itEMR1GYWXJq15hwzt+E5lmNk32dS5RAgsMuZO1Ha9kOSk299wJkUK/sulQqAgwLBxc61
2/ZxtAYWd5jbtCaXSfmTRAVHLCc2IiUgRErXfXD/eexpGSJ6L3VocFyHLeyZgERpiI9aTN2AU1JE
waartXracbxyxxs+H7Sa/OXMLF1pimRHDcq8s2QnIj8D0Yims50hqDt2AmygLd2Y40UTpc5BZxuR
Mk25MfqMePwGalOLd01ZRVfmguFvh9fb/FiFtvgmB1RAPuAxHq5jj80fVKlMemm5lL1f6CG1CL3v
o9/pYHY/3bYBk17IOPljG9VM8Vobi2eQA9PXJlaLdy6ovHqvjFb/btLLIV7Xp+43jjLl6yBHWApZ
lc45NWzbel/RCni26h4aPrQLLNGtLpealVqRTA/2aGFqycd4vrXDmcwnCrGqn2i5epNkYQO1Pw85
juth6PxssMZSZE2S5dZuGsQ2blK7N7nRWQrC1nUL1ZfLbAYs2Ow+FkPijBEVBV0Hgue3lSu6HmlL
bWJ/sgYlmZnMtF0etdXPbs7KecdmTGOmwFgxeyRVzYBRbbvReJYzgEsxDSU+YUwjsG+HdGc7TNc7
YHZ5GCxzWb6fE7Vo+bor9s4tB/DEH6KRTTXbHRnvRmhz8Y1bDcVHXVDWkKnNgg+bTjylkTk+SakX
s9dGqRVINpsaqeJAlzgzF65CfTkffsWQe32lEUAfecLf8Q5QImTXl37UilDHrtyYNzYRLHuyNGLp
JQONIy+q3NAgMNUePwu2dCEn3zR9h2XD/UqSYfGnDsfuStcVQwYUnHvcH6pQcOUS66vH+8i2pb0z
3Hp8V3FQe1piLMOU38K73ppLyyO5dfiGq3Dp9nBfixsAZuKXpSY56OHENKpbM62ZZJYqXZ5ap1dv
o9LR7pVRrfudouTLLwXke+ZRue2+RMskv1ZydKiZKen83c2mGb11K2iSJKaV3nHKz1FZUXiG72Hg
2N6l7tJ9x9Bp8tEKY/qzxnfzt6VyesZnbCCYoeMld+qiuj/MfuDD47tr0SgzRS7+UnfVN1NJ8mWn
jeEqXmfPAuSvGcVHQ3K2ZVWr5T2wsoU8n5zNhKcOws7ZXDtmSy2qaq5zYHTsrYe2+OWojfhEyp6L
SgC0wVOiduWz3lPmQMM7FZ0v5kkgyk7Ayu4myA+xX5q9SpckS8KHfm47y4Ozs0JB8tL95sZxKSga
hZQ5jEVrPhgirn9E7J9grbbpWr1Q0vI3NOXpWcxu+8Uap5Iv04x/U75kikNyDRRucImjStWl/FnQ
1i09HHrh5JklTOBUG9ImcJsyeU7jDpqrWunigxmlHI+TJewrXj6kbX6kOrm2t4Sy+rLtUQivdEaj
DuoG1jyVMvYIO1mb5q850uHgidotfi1UQfhWR7Hou6xOI1ZzJy6hl7SxwacUZt1P7MOTzu8bqnuI
Khp6RKr7CoGoSwSyRNdgXTZhgmxHgfHaBqnpluxwMtZyxU51vjlbHx7HRmNXlPWaxtffFu574mKK
50WtG9PjIwp/TJJ2o+ewEZZ0uwR4ImSK6jsyk62vpr5uyljOpI3aRBstb6T92ukTGH7kbNWEG2nn
cGpr1tZZHHmYm/lmDZMSX6BpMlyCUYft5k8kNKteRXmBaw4Tq/BzbiKcxlJCnnazTjfgvIaDDe1o
XjmGQx0nAa3IUF71YHo7QKIcR+6Z/e1LEe76tje56jsFrXAUUC688627OKLpZeE+zYNaOMGUHSBW
XC/NO+CaN535bGvpAZz7nnZ/UJmOT6L9TrG6QGq31OkeNJ00LfPBoBpIe9q3Irm3huuBkmdrTteF
c78ol3Ia3moRuzTWDW0lwZMlddq5HfKcCohCIzrWreZZoQP2kJeQPM43bV+PAgKCVi2oudWaZW50
Ko3TD5or+zxYqib8sgLiH0yhKPvzo2x1Dph/SAzFZoTsX6eysj6bF4qjtMOoqy1WGljgH5/UsR3u
qU4QrcoGM3Aya/xLmc9xPE7aDipFFU39tg/dU7dhn5UGtdFSNJhTtq4I4rz/4qrQW/JvIolBbn16
VZJ+LwogMw3KXl2ZaEp9ZVpsW02qNFc1elj//HhbWSp9fCIDbajy2LU0+Bun480EzFgig4RcrPPa
ZJoP6mizgefgwKFbeUfgS3ThErcfDUMCVOTqHKYhE4vE6ZBpouexpK/n448IryqloL7dd5ZvqOUl
gPzroXgP0d3iRLUc27Q3kgilW2bbniQUTt0td+ZqNm7hbtP4zi89uO1L76g6aXBIVQjZxY+2HYrJ
y557Lhe3dkwxLm4d228bjUPS+Qf21jhwGmDbrC8kmVCndw/ccBW5YWL62WgYV2TB9btqEvoFXczr
12INyCXviNkbPdGWNVLPHX1xdEY+jQfjA9O6YPOm6MU+i+Psm8xLuiUGdtULr8briwNCQYcHf4JG
mOlRrfXym84dLRxnalSlXdV7ajSAkq06vjBzvDUKaCG0zCoSI9fe3MIkZakRGIT92GmHGysxEUaO
7d/OF0dB2zoFgmuhvboN+bGmLNZzTGT+gGaH87w67PK0nQ7nX4ftLMgoK6cU5ApvOCJc4/R1SHqO
Tli6DN9ul4mGSaiBI5xLj2q15Rdq0jyeH++Ne4fRwcS3AcBDx3x6Op41NtZI5ZOU6FyT+1Zxhw+i
mqbf50d5/fphPlnVgORLrCvs+itevAdLhRicCqdBLdfW3yU4wA/SarqnsBTK45LRgYrJRLUvvH2v
Z4tVucpUIZBQM8Fv7qUrFzca8thgLsTp70ZUZ0MTeHk51P+4l//XwPTCjmTzrv7/DUzBT/n9V9W+
9C+t/8I//iVh/WudftZVEBEvWFy+0X/8S67+LxaQdcvF1ETdd/2j/+tf+hfLGA4LNH1o/PGF/8e+
ZP1LxQzHhAZ4ZuWV/IV3aev6WVFPKr8KI8eKz3hlvFamSsaZvigBuKe9FNkTzdddW/wpwWzmE6mD
5UHm39HJ5OLOEUPAkdjrp+q6USS8Uv0Q622gTvMFDfhmJuBXMRGskSycydj6bHVyeYWihxAQN0De
Qv4UfIvd2NGj61CjBeSzXYTQrRueF3JkHMic8ASBbNwJVj19o50EDJ4OfE92gKOyo0xgl1bx0NuL
HXpDnNWoOQyzbb2xBFS1s1WZxh4dGOUjADdw7VrYDaU3RU3+IJc5QaEeESMNOMPqAAmqnfJea+L+
c5NNYRuQP01NwqARxAGNE+aXeqJjSsZCvHyO0976pkgxRYfQned6nW/H9GPZkfkUFLq1ALXFOh3u
1ytB7JDLTvMQ11gxjQ21pXbqtnRICIngaeZpmQ2UwvX+Q9jhlt5Vc77s60kbrEOyONFBsUk583NF
5iZtnFju4yJSba+qDSwBVV6Oh6SxGsubZJl+jqzCMFBfxRrg4bRMqVUOo/zaQBohPaXD5lzDi1wb
dHreAboln9JPMhNFY2lNLtUnN2R5dyNs+6j+ikVFalKVtJsJs7B2MCuWnw59xNgDdti4N1lUw1ZN
CiZUjwDlChR9NM7vOtqvdWAjsuAQbKScshYlr2xvcETRBxExEKFXxgS17KSiWLanqrn1LJcG0/dU
OfanCRonfM181PqrSK3TBw1L/KVI7/VMsHmZICg4BntexLgsLaczvkLLPJ+KGQ9TYnTXZGq4Dzat
2dqrFGR25A9PgPCVFJ1JnkvkCgQf9ZeQEq9faDBu2upy4qNmd7rZLXZ6VHMat7WgagVhCvl61N+t
nOX0ZhElhNxaGQuLbh/CTG8SlL72L2bAx39f7omfcF1hXtwFC739eqDBSMhuEpn15hcsBAS1csnU
YExG44ngke6R8sHoz7Jo79CilJDPo3JPDoG7w8zk3CkjHRURFihw8xin4dBfEvtuF3yx6rB1fhH5
k1iYrHXaebEUC8Wuk1klgDnWwvyeiod8RymofT5/5W+OgukUTSCbCrbJp6NEU6SnqUygHRhTeTsn
ZR7k4WIE50d55QIjWxC6GQ8ZpT/7JrFZ4ZH3EAAccjE0vJ1Hd3CsD9QwzN+aiYqQfukDMTRfmJpN
vzajbgc0L74wS2/eMWv7CzYXisdPXdAaaP44aX+EiXS26qDpprBLKrtB3oNv20ububxAD9x8X6/G
Xfc+Lx4j2YyVCRVA8wc6qDdLbSs3aWN+a2Lkv15fN/WeStL8ay7tJN4VajVf2DduVqfj+IjTVQ3K
lGbwoZ+Or5RISCJTIfAoa6J9aBbhLo4t+UjCd34jYIr+uPCo19Xn5FPiUa9YADphGq/UljqVcK4M
9cVWfd1tM9g3sfA7tdaf49xWd7qgPWrlmYsWWRkeFs2afs92IT7S2wSZeP6nvH63DRdAPHtKNiVc
/uYLqlQm5xn1GGxgZLl8Y/oHYhuz9+dH2W6ZebH4QgFcrTQGaiLrC/DiAY9OpRm0jjWfNkT61Lvz
cl1mk3iyYvwZYPHpiUdxHl4gi76+NkgHnD50rE+oLraWJImYmSQUXme6EKyz8JSDZUiG3flr227M
OdyskDK+XH1NWTbXj+rFtVVVZM08TtUHoxPvp2JqDtT627tCS/Ov54d6/Z5SkAA7uy5EuNm2uQ8L
PScDvxI91ngY70t3rD4pU0mmHk3joKqj9IL19a1LE6g88WxSEMFif3ppygSIFcml6ldJ1RysQaFq
lo2pL2F7XBjqaDF+8UkwLTPp6SuV4rix3poEY2G3tZpFdtA33bAEkVbaqPURBvww5rAZQLzo2ao2
agbytgCRX0HSq0DCRU093xWiBgneR830ONIHlkFWI0+4nxKIG140KqzJ55/E5s7wa9lZQ5TA+rPi
pbamGRn1JoFeqR7QOZx8A/8Mteh02qsGMQfnh9LXdfX0zjDWiiNYewhMUpsXTFvkIsts1gNpS/Xb
CNRlVbVa3XNbSrfddXOJenXJYvjhgNpQ5GSRY97gJRznHXGNdNE6NKGolZPF/V6gzXf2ZhZS4S4m
w3wiilYtPbvqdNNfxMrzDLWZ0sb5i3jjfrFtosYFDMBdzwKnb1KWkUIA1NcItNlw7vTccG4WvZ1v
xZDJD+eH2sw166NhNmNvf6T30LU6Haps4i5rbZZns0cCt2jm8t5awo6NZdp2gVaq4ZMFcuXCDHcs
bW2eksDZti7cFKfYiJ0OW0lH5VUsDPQaSfchbZoQiSNg9b3WhsCG+1Yb0EgLiud9NmkjnTZdWwW4
SMMRidNMoiHQasIDKG3fJHa6VAeJvOdgtSDpd0PnJuWNNuq5dTtFuSgPWK0aBBP94ORepqXO6J+/
jZvJ83gbbXyHPDI8c7QfTq+ndPqxG1VOKXob9feurF0UY8sllOw6g2zvmk1BjRrvmqF13BO9mDxp
RI5FPTkIgvsyv7MHaf+q7NSOgqR34hukAw22qHG5K6XpPkkWpgtLxBvjA4ezNDyWWFfBA51eJTI8
vatIDA2qqLxrW+O21k3ATc0DSXi/C2lKWl7iEzLGn+fv7mYmX+8u5XMKb8gAAKS6m++hAcuZlNSq
gqI2hiBb2u5ahaKws4cmCXpcKBee5uvrpFa6up/h4K2Otc3bidTWdiOl0oOMvtidWxn5R7OIy+uV
vUhSGqawAKupcjBJS9yJxLTjC7PYBoUEosrm6M+3YXJ6AJqxrQXiOiI7RDRccTyGH4UonHY3Ex+H
Utzt8dVU4DepQtjamHtVhi+HrmQiXc/G7vJMLiCB0ucfwesXnNoNcJS1CsDN2Tqw6Ucij28NM+BP
EU815R/ivS7Z8o+X9Z8XnE0ezSwqMSthQcXQu6UCCEvpO4JG1EDN0nDxaDxaPyHcaZPvUC809wWT
+2NSahZnxx5EsN9lCNkOo1rGf2xU0V+B+qFsFHJaak8p6PR5uJq629hdkm5v4KbSKeFUEG5NYI2f
uyxbiqsoc/Aj0EtA85GQA3mpu3UsdW+uioYFj9EGV+5C/T79bHBYVnWZmFhlciA5EVRWPbVHT5OF
/XOZlokMCy1XviU0vnGADI089FU6rZ4yfOcdIZs7Mymt9yaBc8/nn+rpQsP9JnAIGysBxPw4kyDi
zS9TeNhz1gqkZEnjk62EyU6nhPPeiTTr01+OBeEbjp9Jk5WiGw2907GkHJuOHojwBSuz3zpRgXR6
aXaTQJX0t0NxWLBVnUM4QNFXjRU3NokYnaXjU08i73QaRUDlZjhA5xMXDkNb8B0sasaiggmwDJ4F
SpfTy8pJclSXmrEIqXxY+FVMSNh+ZKGJny6xjgHRxSTNDYvcq9LVb2IyRT23yYhZk2m9x+piXjgf
vnqo6/adRZ2VdT01OZsdkI7NwdA6wdUr5rzvMFdS0BuBW7Tz8Nc3+nSodSJ9sSAJs1X1MmeoJK7a
YKaqsRNdzkTZL9GFCeh0o8KrCuSKaYEmII+U4v72qpy0cENJJ24hDPdxQOv1qUKc9WGZZuf90EWa
n+WlcWHBe/3prqOy4vLm4lRj+Tm9wHYuAbMORH/OEXKXTEUi605meo2iRr+K8tDBdQzhxojnKrDJ
jL1jTq8eYztpfw1ai0Z/cK3hw0KE2N8/ZI41NhpRysT02TZf01IOaVZmvfBHZ3L3ddMv/oSBbY9z
Tw3+9msCVQmiUzWAw+CT3Ky+YFgrcyxs4k+XSr0yos6+p3+aPazE2OfzQ52uMseHzFBrvX9dZyge
nd7uRaubii+boTpswVbOjKwi877w1q6vysl8DIyAv522Iac0xtmMYitWW5tGKOiICoQzOt6Mr2Sr
Ej9EDMriDbor3xE0udw6pLFfeI03K/u/L5GccW6micwKuOrpJXY42NHISHBetiFvqKTLfQQa851d
hHivi9g9ROTwfaKske8L0eTX7PyT75EYm0vo99Ndzj+/hI4weE1BycHavNsqXEGkiqWgTj3n990S
Zj87u5keCuSrV0ZJDIyo9JqgZVU+1Z0sL4gw3vigYRvxTTHnH5f80xuREfQKa18hNtlSpttCUY1P
ONnDfSr7J3b+KGgyGX85/369eckWKgJdYwF6tRLbJNoqzlQIf6qQs2WuTs2Ow+81Bk7lB8vrfLuY
WvFp7ObpkBb29HR++PWObl88Skf2StygCGtv5jB0lFnqTo3wQ7Kf91iKJdFvWXjf67r8dX6oI6Xn
3FibqVmtq7F1ACSjuEZuyRHcuqnSzsD+LJtb8qbbK5EJMlbzZXhvkZr6oJKM+bU0KvteZnP8X8wh
1EX4ttUVLX1kDr1YKGZzjuAW8K6ReEzMKGZVPuzqD5uhvyPr/PNWvxhpOzEqUVlmCiOVBIvuQgpt
QaklGu0atfEv3OP173p9j/9zVfrpK5yjnEOH1Qlfq+3x3WIXUYC1RX9HprRX200aODjzdnkjQoil
iTHct+O4J7H70rnwzfdqPTFQm6Suf9S2vbi7kkKlyXIgfGOYW39ZIwb0sTf2k5Y4F675raEMcn3Y
yK0l4K2aJCYMS8s7pi8DxMMhb3trrzeT4eeUd67O397TU9+/nyTvyxrTcBTkbd5gN68dxZ7YnI4l
7UUcA+U3V23lLQzTYr8kor8AQzTfeJqsPUyISMKIqtq8OdEsOSDIiqfZQFuRdKV2mPmnCwvAW1MQ
uQVMAtTuLDbEp+8MFI5CbzRGWRatu2nGRXkwYmp1itqiFiwzcsn7xLgvTKN8MMbxEj3vrVn35fCb
V3YyOiHaYZ30Ler2eRc7pH3bxQGPngoAo7d2FIrSw/kn+eadRaRIn9+h5rotaINWUUFrMe+NJUAB
QBQ58VXlJcL3m68mJkm2vWz8qfie3lkUykVtCi4thc9/cEpColU0skLgqj1/PW9OrnxTFAiollPc
3AyVgS6xM845REoTponNgDqInfTTVZ5JvwwTEo3Jztov5hVhmPWXxhLLd5rpsHtr6rkX3qg3vxOQ
yOtFc9Xbr782W9G3HXcXU4IeIH9q7s3CcO+71Gh8Ofby+vzVv/k0X4y3OfGo8VxONPu5eJznu4ag
XAAlWBX/fhRKg2RBOIg0WfBPn2ZY4PMyVObWLleKD1oLTEUZY/W/uJaXo6zv1IuZsy/HYrUx8s0T
NHqQUSX2Xb1cSrZ565tno04GNdUzjsGba+mwo2olDn0/yZv2Bnt6onjEXIxfh5n2mVcZSUP1jjOz
J9AZaodcH2Rw/na+8XGsnEWB0pD5kZCh0wtFvWaEQ1E6/jRG8lbGEjYvrqcdRgPz0/mh3phi0J+i
5yFXiPr7tvduq9h5JgUiC+mY5dchb4EMUDPquqr+1rKE7fMqVPfnx3zjnWRMa40t45jGmf/08rqJ
VPd8ZswoaRZSNlLtRrUwEPwXoyBBVemQQePeLn5isJdlbnPHlx36Vkev/hiN8Q8Q+4SH/VI58Obt
QzLAfxBQsMaeXgpJYXK2NZ5UYhRAxhXVyQIoceLrIqT+jvpy9n5MNePvPzfKF2tblyla56B3Oio7
ccOOB0ZtqE3cU281b7P4Yid3XV02GyZkgFD4qc3onKw3U0cHLEIWBBWjeEVin0nRfu4nHAxOXCx4
Ofv+KV2M5YC3DriQOuqHrNbn646ccctTmuZSSerNW22BO0cYu84xm1s94J+qkN1y3IxL/CgjMdEk
yerNIceWwNRdjPezCafhwr1+YzpYxZD/b9j1Lr2YdOIkFgqbJuFb89gFej2EvxelFgEYBhJpoiad
PWG0rjc6xPpgIU0ujP9GzQo1JuUhKGw0SPlST39AAtGmz6vI8dtyyj6xwJHgqLUWdoXc6cR3Z7DG
X0tn47eLelV7qvC4f8eGRARZT/BwFdSLRWSvLATdmPNf2DGf7tUbQmWDEg9QRXqppz+tt/vYmOC3
+exfEY7I1amk97mCz1s6OA8V7cskzUPa9fkOewtRx5bEDybt+WkZTfN314ZfhcjDnZIS74VFON2r
iZO+S+yEKGusYcOFEtFbMw8tOvoSTF2rROH0B89WTvImgl4ftQsMskjE1+pqRjp/X956U11I7/R8
6W5qW7dHE5cNHc+UJ0b+A/HWozJ5AHvHvWZE08EtZ6zjUaUs1oVxXy8bqHcRJSOhWgXkxmblKsso
TYXLKcLR6mgXI+4JWhHn+7QHa3X+EtcV6PTJM5RBYwlhEieM7ZMf01qRLoI3H2hC8diNkmj5FKrZ
hFzJMYogM9T0TvaqKL4BEpwuKca20WLs/Hnl9JXIyoWiM1m/2hdf5ViDqCycKPQzAi5MCCJN9jtT
JHso1IbmQ5rrLlQiqZJyiGF2Cex+/KioBa3SzujqBLMYMLsAWhZkQbNd0tHTlTW1orNJRdjBqk6j
g9oM5veEXG6sbUsY9ntWSP3BmaMs9XSRtGMQCbX9wNZcf78WJr930aDgu1vyqtoXZdeaXlU007uy
B153YYfw+kVeoZZUxlYy7eqMOb1+ly6zXqYct4C0j0FXifRDS5Xzr+uWjLLqMvhWWLS2+5BaWglZ
bBm1t1bS1SkXd28tw2+QEdMFjcRb75PO1TC9rX3ZbenWQWYIEo2R0KzW1yI19GdVLsbeqFuKfAoA
tT84uoJRsYxLPYE3b6Wz6s5Jokfssvlq9D4j18WiasyhTqu8EZxZwLqaHAx1Fl8gVjUHYde1F0FB
Ag3GUtjSq75lUgOvh70Vuk743sJz+v78J/bGuWU93nJKWJVb/I/NLhBrDmtcPlCAmjvLoO3U6R9t
5KBP9IFMMCk1ZJgl0/Kfc2QoA7ZxB/Hk4vAR7si0ixo813L+6zogvwnSOUdhR197y6fvHTSo2LXd
Wfi8ldVDnvahJ+Ww/NLMCid2syw5DLzokoLmrYnNRpxKU3PluG4l1q0e8xFiHyBDBtxppFu4Jlvx
S5sAhVy46esFnExsFlsL3eZVYFOMKnRzgS1Jdq5LpdNvcIjeOOiVvRq0wAemG3mXOHhYPCUe9W95
TxADwEh5qErHpBbcpB/0pah/OrhVf9WTrj7aCoAPL8ejfWHyfbUlWX8jLwZyKL4VMkFOH0IYRUoM
rITfCCrnUULF+Bm2Yfi9y2zoqF2ZxOqhtuPpj+SnfZn1pTucv0uvPpnND9hsxdqxBNpiljDuZI7c
PHaflwH6+flBXk0J6yAcwNhYQ/BHr3F6lWkvYMixzgDFU+5o5d1kuVHuJsW4a63htjetD1bXXtgf
vPn0UcFy5qKuRJf1dMyxAVhjr+gaB15CCZqpiJj27JbTbHNIykj5cv4aN8JYymbrReJDYpfNKQxv
3umAloKCUSgkJgtVhn4EAdZPOxcIBDbH9s80FM0PIt0sxH3wb+YGHaFdXDq8v/q61t/AhmHVa+iC
F+r0N0y8Z3FkVYqfoJIFsAhyFMqQ9SBrWX88f71vvjgvhtrsv+hxRghmeHHKcjJvUhF/AI+UX50f
5K2HSBiezX+PAr/NILMwhylSUqCgGB7DoFzqBdZj46iHsOjUzxNK9z/nR3y14eM0y10ioXKVS2Jn
OL2DComQqLAal2pS2N1qTj7fA/vM3+dThGN8IQNrXy44qP9no26mqizscU3NrYvf3K2wMEv7j96s
qIQO8CHm3fpOmbvwwnL5+gmyuiAKXA1CFhqJzc1tsmWxp1gPfTNNxK2pQlDTgEBdn7+0198+o6BN
YYsDHZ5xTm/oyoRyFn0I/dzVYMvGA7r72KRjm4wEeyKyBSpaZDPsvSrNkwvvz+sTl7WOTuKFS+38
dfRKBoNgyiuClGdXTx+69Zi1G8q+ebKN7o4sAG1X5k19PXex+CiazP3OEU3d2/Tyb2aYnddm4+R/
PRlywFqd3bRA6B87m/1unVhJW7ZwnVIoHCj9quxqwqb9KWy1PtyZegU5urTBvJb6cinIFmEEt3u7
KOISsZglkLK+koSOWjFj0RiIuDCAEkarqm0Hhm+RQSpqVeX0z+6nErX1Lo20qfM4nU5YRZIxV/nw
dNJWI+h+rZdZjW0dIBsnBkYZNf/Mah9/pgH7WIUG+Nya5o8ZxF0MFynOjLLcubB2aCtXgL0C+JLm
l1hKNz5MRkX8tVt17SNsMKAYpaKN7+Gequ8kBOsETkLRSjiMxMKtOJE885vOGWyPthl6aajJiJJq
zJaqB/jK+IXbYvpTor6/c5esg/kn2vTz1Fsl1FS6vNTZp8X8aNRz9alFAsP1gGT9ZGVCvQ8HMZVe
k0PG9fCQ888yXGhmzaXI812J4P3n0k96jGm9V4hPTGsbKgGw3ulGqAOxyH3Ywg7VqrGeKIZD2neL
vMG4ugBz9WLYMdGdYukzMna1bX6QExZFvt0s5Apzmv48IZJOA4yogM/s2qni98oIe6Fw0sx5ykBw
ZkPQjAC9dtSSnAHEraNcqU3kosEoZasR77UUrdCfNXpFHIwE11c0voNcAGaxVdThcxIZtDgSR62e
NHCyjnYg1ScvaAyOJDmXRgwhl2TckaS9OHONnRqKzPYtW4JQjPKYTonSqOJ7P+FgbgeaX7sU1mwO
ZgbWKCYax2LXDfcJNLg1ce6HDZh1O00k0+8B5PP7mob073jMRA+voVDzXa7AK/YdHAzLJ5DM0biH
7hdmV51tgmBaFrWvvWmiMeTXmmInu1Y6bNsaop8+al1JKUfLKWb5dWdxatWzBgJRDphuCQQeNQiJ
SgTsiCI34KP6CEFyj0CkJNJQA/UrJ2leiUnTEZ6EYaV9pNICUglgXgjo+4haSo/YpdIY7AfnCGPK
j2CmuLIAPNX0cKojs4lsrfkX7QBITvMKdWqOfCdtRT0NyBk7KEQrASo80qAUq8i+zEdG1NDq+Tu2
l877fkVIIUqAJrU0VU25Uy+1x/nImwL70RIKb6wcqiYkhHk/HvlUGmICQN+QTDOPJwfDyrUm9au+
gq2o9MC4snQqOrslstvrpFXVwYNQY7ZgM4Bj0XAevhtHYhbdQDyGsLIhaWGCWD5aYaR+pPGpf7OO
zK30yN+a5dI+lUcqF0VU8MEZcH3b12UCDUjWM6g0yiXJ794I5xuozgC+ujyJH0NzxX4ZGjjr7AgD
61j1Ha+y4qn11SMwjI1ZSps8QgTe0CWM7pzOnD4oK2dsWYljVif6+MpOYwyMeZjhzQ4dfWWsAikz
lXTlDZZC/BylGxm8fyvRTDnSzdAGQkFxgAg7u4J+5kJdPIaGJlUDMtpcGuZvQhfhpYEkgp0WQWSG
pXlkquWc6QxP6FOVXMdtVn5t9Lr8CmLI+NQdqWxq00JoEyuszTly2+Yjw8098tyKgmgsr0+yst9R
aYT5VvUWe7LWiA9jaoxP9pTpV50VK9g4Ia559XIjszz5Mc2IyUB15emXGF7R7EGob5mALav9UQzw
5SKk8tqud+z+C/HrtnZlW2IW68QAEAlwVPwM0c9+1lOZdXu4d1Pnz2NSTF+pmhmTP0ymlQVzEuvv
pyQcJrCJCsBMNzFU+TNpmxwg84yiGq5o0gl4fLPSX4emZht7gH4piRXdRLPbJXemAj1NWMauVhAo
BXOUZwTAxRLMptpP6g0IBjX3bMrnCnXnTP1WmxkY2tmswJ0PuQKGytE45YDlG9TZF50JlG6SoK48
O9FxUZRY5W34eL2ApNxFn0wLJLi3dJDGd/UgsZjNk6oA2UntXL2uAFdGEKSRVF2RXToenJS4NdiL
aSavtNw2PunKIMNDXdltcd2JAXS2itzJ9RAOhfxzjCKxl2pYJLe6PSmHOO7UP3q7GgrNSc3kXW4V
I7CzlB31TnYg3Z/Jnu/KRxA+c3WAo9IPvC+RzZ/iMU29eqBx5+dONn6RwnJKb7aSzN1pgG21q7LG
HvdsYIItfvVZOo4+qXVJ6RV2V99qEmpvZCf2s9q4yxeTHagRMIOai5cYYfIZAieO3nTEGvEAYsio
AliCZfojBHbZeBrpIn9QJLg0RlWZU6s1tFn1oGpLcM0iVr4PSgcueFQoTfg5MNHJX/Q4+Ybeb3pY
CuIgPvBqj4R2RLV2lWqJ8rM1TSmvDRlW31V6JdkOpzHQpp60duYOt3cX4yaROYtAVSq9xsTrjuZ+
ROBjBYgwURPgNeizwJrt+XNS9NonhaTzehclGfOEwj7ku5NAl4Sj1OpeCbkPuJzZm0+RHSpfms4c
OLIbE+cBpRsMIgGokgKoarP4M0BWLdpVGVCrAhmR7jfVoP1RmqH/PRrL/BW/9MiHB8//VoRAu9ig
zAA53MUEehUran27tFSS9yXRAtEhF0l+bVmdPQPIL81HCin5N13E+kNrlTrRmnNV9c9Gmyb3QN2M
1nerpXno+H+FHs3Z2g5UEuh/xPDu4l2SloW1AzDLds520uG3DktvgVsV2ndprdbfZNVKhchLLeuD
Ye4xIMNus2770u36a3hyTX8w64wsNC0vdXQmEr3yzhzgN/D7F6vdY7wx35txOX0MS+j3B1GTJf8w
LOYINn6kDMo2TrqCrgLvtYcFpGpYSZG1e5yCytiHq6mFO5voke9ZXwIyNdJC6XYD9+VegU3heqLC
M47VPK9AmafTDdk1xCAYxW9j+D/sndly3MaWtV+lH+CHA/NwC9QAziJFSaRuENSEIZGYE9PT/1/p
+NhUWcUK93XfdEf4hA0WkEjk3nutb2UzuMnW1m5KKyvEZmVs40wu7uacJcTXhh7SuM+GWlyVftP6
Oz2Yiuea93GIRuD4cIC6Rq3AxG3ticQMXkJnyPqXbllmJxqp4J0tOc/+ZVVb5IZ0mo670kA+91JB
KtetkiyRkb83lNI090Xd6f0XOXupDsCqNPPI9mXC3GIODo5UetCwooGD53z8IShbxVTrcIK16arT
VHaLdqwSG33w7IcS/CBtxrWOICjxq4ng5XhMUg2fkslsShyBY011XydrPaCB1SbAWXNTtVvoMvOV
TyoFIFIN4cDWm1IA9Oz8s9jAJPO2razbIXKzvP1mEzvzw4fNBiU1deVNgNXGCdNuRIZfLoVLrMwA
4jaibOrI5DPXjjzWGQN2mCQ06kKjBXoVYdUkFYOTL9tZwPAef7vjVP2W4GQSbiiyzHNd659jgV8L
CYwwDGD4v4cm4rE6FfStc6Avaxs8KRkWIeoYoum6urkCjR6EibtYl9aYFExKiNn2vWF656x+u5nL
PHmfu7UGNNtb40Cl3oNcA4fGdJ5cVd3ohA687H1NcjAwMJsAvAraKswBxOvrBEtU9DBmm/bD23Xq
b/o3+EsxNeOv0YFTHNvnQaKvUzLoyeag298bgGUvbODWUdPYzg2JIEVUGklxywE7Iy8R69Ztr9zs
jBbqnw0czPMU9NRnh5t73Cj25mDqCJQJNrZZErOiF+qBvYbjeLW0/74w/+VSR3Wopg1tWxd0OvpK
y+JMGP17LYWkV1FE7MsFo8TatI82x+NPb9/p3/QdMPjgpQIPQ8jWzxL11cAHeigI5kEE1BUdXEgh
2q0GauNMmf3bO4mcmQob9aN/3Fld9Ur4ZVEEGxxi8pO0PL+HsweFlq7bWZfO7y9GOU0H0IN9cNTk
IFoLVz/JGbRSZmLDaoaknDwfgoW66e2b98/6nQVCM+O/Vzr8769uHsjpDPU5T42B2BxnXlLH/nKg
RToeyt20mSLAKtnj2xc9/PlH7zptTdQDeEh52X+ON15d1FFTkjWlCjYL5r/NYnpik+u3WXNtJERy
vH2tw7L7x7WwIDHGAQXGL/31B3ZVWg+9J4NN0pr29ynonWljOQOc2HnQNyTHVI9ZZZVPYFqN/Vw7
5se3r/+b1Unr1DkMDOAzMav59fqTm3DsNukbW+bkfWxLbI3kUI7/Gcf9H7zoFbzo0Oo7DS/add+r
r9n/7FX+Ur28Rhgd/rU/EUaO8cfBuEQqOKQs5iQHpsWfCCPH/gMxC/1LWosoOiyHdfQnwsj5g2ED
5CvXRfF8oBWxhP6MYDf/QHoB4wuXAxMX+oLGv6EY/Yfc8fdihTCIdoXO9CHpnZMDI/RfF0s7GPQc
qgmjT5qM4kJpUG+ixfabgtpIUB0vhJDApC6duYymvJ2erS6z1X4aRI21jo885DkKsw2GrFqPmlqX
ULetNN078KXtHfN6scuLYZDbwVmnuB7MliCObvGDMBeuNkX0lNwXmOmcn4cuS++6XqvJL/Ztysy0
wRIVJWZDeWUZ6F43alm1CwTq/Y/A7+XHsZF5TR5LMzjx6iX2HI0dR5MtA7JE39sLwVdAu6GpRH2S
JfN7hULkcurHHkyaG3TPQz5kQ4St170nV8S6d1MxylgudfFNaEv7IMhreA6MdAT0O2btU2oOEJb7
eSy0W6+a5njSycyBedAu3yVkfXL76FZ9VbWZPQ3ARB7g6MplI2s4rddkIWhWBCR2TaK6d+wPNOpG
ASZZKzgHT5r8ZpiJKz/q6eD6H2koGTRbiADJtr4xWo9jJTlPpp5H505fHYWDXI4lNbQ75wqCvAZh
yndMF+i9TFNiJgJkSOEiLcVTzEZyhOg8ae2N6DOC6AbiFbq9qro8oKedtpeELrbf0HfpeaQvVtHu
Om/xYVYVTLpCkXTmQYK61rdSHTptRtH36hKPF6QMRbiYvMyh9qWknqmWmAiJVQYSkyPuqmbseZym
KxuCGqsii1ay5r5lwWxCsxFU7RdoQLunRdf8l8qc7G9uVvUypOxePtqFln4qdWrfUPiVbLdmY7sK
BDTmN4CvgSJdqJl68vno/Jo3ttfa3w8xJPIOao5t7LJcQ7QANX0uPgyILezNMFcOnzZ5gMOb6uC/
BXYibgzMdVVIHp1t7UigUu6D5zUdlbXm6hc4mw8Nypn26calCQp91mvT7BEwAcVQmBvLNIdtw3tG
KgCi3a7Spc0JOJ2/mDXCIc7ZM7lbiHu7JzQYkKfbDv1TJ13/vs44+e6scS3lvYE0hn5wUE/ahV3a
049uSIKc6Big/y9Dtww+L0FieVdMjro0lAvt9g2xl7Cy1rJyk10lic4Ju35siAFYZ9h4YFHpNhpl
NgTg4KtkiNq+LRv02im5hGta509MTbLvLX0nJJ2u1xghMkbq386yJsmzsup4dtLqHte8jcaNWQOr
SbDeN7lnHzKFagaY22aufMIuUN1kGw0k8g9SfpApGMVwsOkUvtljOs+qF88AeBVOttW9B11JWktm
dUAjbK2EJQlmwW5vVFYP89ak2WtstFQnaHKsTXU5dXNNcLV0051hNnoez1ol93PhNLDxS328/8mZ
bbK006KuHPxbqfcJjbnAGB7LTmZyE5iWeEyRkBBFYc7ep1TqwUMzlOY7HeLSTWGtREykrqoJ2wBO
umH8X8O7pwXmRqRu1eTs9a37mR0y/0RO4/ySOIvvX/gUAGXETt2CcZ9zgFmJSKo7egZjtnWJJlFh
WhXTO2In0V5KqMY2rSkh4E12WMlpqzkBsDQ5+QbCUKHmQ7ntxUCfBXX9ovXzZZmoedz4pDay6kcf
qC4pV1T9P79e//dFf/1F5yP7xhf9pRQw+b79z0V/+H/9Lx91/s3/ftS9Pygc0cBAlEWcDfnur4+6
a/zB+fKgUGI+hubuoFL886OucRbQYYuhpaZqoUA76Mj+/KozM/kD7hXQ04OYzOexm//ms34EedHw
qNHr5hKHUearY25H6wqttihjMTt3c0aEFTEaecTADkvP0Fmf9V5oHzyY+k+5YJOo83XaEX3nRksy
L2SqLcEeT3K+HQm5+Si68azxid//6nD89192dCjOtEIfe98WMT0WeWXaS4O7uqPqhqNwQ4hTEukd
0oIWFVtojEv5frDWD6OWGTsT3gcShMQhy5BEqg1kOnOXmLjOrZosWq/2523J8Pbh1ZN/958j0Gsx
9VE1/fdfeiglXt1DvaYmHtgkYpWg6LE61YWlRkYEQ77sq07+yJVrEy04rhkwOCdBUDO0fX1Ggnby
6oc67dXVLb9PgpE+PWMx09mxH08bLU+drd/ydemyQcaI4UuyyqaGgdI0ktSQ5Gd0R78OvP/+5YfC
4tW168rKyQk2Rbwi3qzCxh3z+5Re9QW8cmLzpkB/IBmILLTB884pm3+tP/++pvXrNceAMxNhxUXc
CCV3k1RwF/yqvEHo/+3MAz31s46OuD6gRamvk4hHI82uaAlkUNqr+hFeP2Eza5KBviffMEgXHba+
rGK5jsPOT9dbUU4/PaabwK7I6BX9F4K77F2dmyoyNCM589B/+oz+Poz/fROORC8YEOqqd6ciNkUx
R1WfF1vCL/pdSfshtmgEXE5wyi5Bx8vIQ/X2iPelAN1E8lmt9JSXN+3JXC29vSXm7FKfDPO2ocl6
ZQFtutB7UpMYLPahZCpz+/ZdPfXcjopM2U/5UPpORd7hLMmJcOiLzcW4JxzujEznJyDkn3fF/QdW
LBNpadPejDFglsBirJaYLAbGTtnMV4iROMB1eb1nBlBj7V864h1JyBglESP6rIx74kuXbdYdEr2I
zkApN4pPQ5XacUqAWOwVC+1b3DVRsqKqJEdJ285zDeqBaO3I6JWxFcS/tkz9tjJJzN04rNUV/fv2
Ym44CDYOP7nrjfnKTu027EXdbFRK7Qd+68ZMlU86Ymf9Kw3sfxcILuBf35JicVZCn9w6ZpyvR3WT
gxVwYZrqzeLt3n6gJ3YeKs9fr9F2sImCZeZ2ewXpi3A3NyN7dTRU6hZ15yeyBJ9BPVWbyfLa0JfW
cuZBH2lM//51RztuoyUKHoRdxyJ3FcHJTmG70URzg0ooG7/L0fdImChKz4U2sgg7Uo0R7PsADlnY
urOjx+tgMMY7cyMO+8Lv1t3RFoygpKnX2uFmg5m6nlZSUZBt5DImAMtjLmRfVn5aYh+wwLoqou40
QwgMke0cj7Y8Bw48sv3/fVeOduOxcnjddaOOkUfkcWWCuhWYdGHXJx9aa+K0fSiIFn3gED21/nZF
jLP3/VWd+Roc7v7vbsPRzkw7zdYoc8vYn8hbMyjPNmldtleE8ZUcVGFHvX2/f7+T4Cr5dd0li8+b
BV0rHotZ7ntY/XzssbPoRvv49hUOK/h3v+Roe+3KIFgBFohYDKrYJMjJyP2Ekdw6hrpA5HBIJl+M
T29f7NR7dGxiUxVqftmuKam7vbVbhCvuibbR+PCw6wjD7Temb2UXmt38UAoZgzsX1Zk36acG+Te/
9Ngu61GxL0s7aPs8z6rLvqHdoNf++rxAcbhpDKPaOhZFfKRlTrdPGjOduc2Y+0Lqc+cL4+6OKERu
fLqxpjy4JUE+sTads6iYJFy50+wqjS2ZG4eEn6D5QhCXfAJq1ewDpdNHIRuAo1pbtSgicnuZqVaY
3d21gxsM+7dvLwroE0/z+MszF6qiF17FuD+Xb4h2IQGiWVkuGXVpwY60NbLARO8SVqy6srwqidcp
NoMiUzhs7IChhE/HhCTVpnOZ4IgbiEosvnzAelOOvriZy84VlK6L/hXlSfLSysRQKDys4lksvXrO
9DHF9zUgc8RkRLg1DW0UVQ7fqnAiBJbc2CoLxN5Ncu+d7hM6HJERBYQOlNJImN5s3vRqXG6tpDTV
dqUrfVEuvc/xLje0dVvKhBwlmv9IsFxOwHsXGZ2Bpw/mA4BFuk0TVuW71PHR+1vE6V3lRIYaDHQk
gVFVb2qfFrsT9Mc0OW8HErrkNZHd6bPDse2KWOLZvx2Dytg67mxbUeHIlMRfyvAgVMVUuFEAl83d
Zk2V7sjQToe9mdXuI8yhOueX1esPLSm0r1ORk2CVaL4TA6q17lufbgKMMc2+7go3eFx6bJdbw07y
hosuFYLiUZo2QT+KKKUgmeDhZPy8EGj12m3Jge6c6wX4j6UN/EMaJ7GyystSh1MdVnN+yB+CjTtG
hqmKl4LG06OVS3En6HZctBWjNic16YwNncOTx+vU+Kgzmmyhn2FPedwvPS3xChAsmPYckvcqKuPJ
RfVmhVMjfBFNhivuXExL2iUTzP577TrlD8xFwVXXeg2RSSQAbjmD1VvDd0aURnk3tITBDcmISUdJ
gRNu9h+lv/KUDTGVD5WsKglc0/QJU8ml+6StOcEjXW+TI9taAfNGbzTk0yRzgsOWNbeNLXNyxteZ
mWoyDubMeioWd4wtX3QfgIcXL4Zw3a8StVAPmqNeYLYNuvsVVtCq7WAHzGQa091I793cqtrIaLQ6
o9vjc543hVk/YC+RH1OzrlJg0abQY9GqluBvY9B3SSkqnG9jb14IDdrHLp+6lVZq76LnQD903TtL
QNCSNkIdyJscSazr434K50xX9/bAex8Sc41Uz8+xhyhbM9NNPhCUEhpLVW6mxnE3knS90O2C4Mrp
agLvrTUh6imZhtDvIBP7BcVpSM77+hwsTttGANjcKjKTeXjfNmBSQ8deNKx5ioSzybezvT1PiqjU
LBjuU4N1HanEZ7GXQ/rDyapmCG2Cu+ibGgS/dbVIHSBvaxtrgSF3c982xd00GO77IZvVU6drzbDV
3Jp1yNJJN2Rlcxhydau4J2g7L8krdIMvNe9aG3pl571PVFP90Kze/eqnozFssmV0vregjPPIaBUh
YiNBnB8KrTeRTqAm+TKM/ZBFTm9V3+vULj6QU07EYErLVcE3YDAeMgxciBA2VPXSgiG4VeSLfFpm
pXYmYPBHt8sbchMRcF0Mfp0028TREiNKkHb4vb9NZ9wWYQPT8secOg2uIN8hRNFpLtNymR8HQ9Jj
nAvZvngsJ8RnEiVnbNay2Ikps0p4HL71PPZqzrZMsi4nqWcXLbpQGs2F0Taxjxz5wFYq5niwS8+M
EmWsX0TQNUO89MWybk1iPK+TfgVBwaYgHxLSDNk1h+aZWfwiL/Um0W/I5FwvWpUNoDghYX20+4IH
r4LFvzag8A9b0bXovjSkSipN8luDsHB42U4bO+00u+HkgC2MAoEkxSgJcV1kXrJRgDiMx8UeZNjN
QfDdqfU82cpy0r/KlN4lWR65Q2RtMKsvLRVBtSOBrjTCBu2NjFwafzdLUA8oF1yS2EIxNAVoDS/j
Y3nQYU5aYz/rwSBfxnJity0JHjsES7d5E7pCsJ77cUwS9nD2zChvgw4xYZY516C/eA/f/gSeODB5
R8VAO1mKLnPH+XRY+p1TWekF8YNLWK9Wsnn7Eocz5m/OEd5RLTAr2UskHnVMD7Jj1rNYcUrAdPz2
f/1IgfHX0fYwL3vdaCCuuA5Wz6ziWf5UBghGNQF9ZeWkC+OQun9PvvC0W00kjrQdECskJCuojqNh
UOfZThjo4X1HkRxp16iz+Qru7LXIPzajRxq7OZAYV/Z5XDgkIvMI+cpOYr1sbb+/1bvCPlcpHA6Q
v7tNR5XCTLs7yYe1jAs1FdfMZAi/K0izLkx7JOFvMbZ9Wh/etqC/aDmG7stD4LvRjOaZs/Pvu2oA
Gn69kR7HOCn8No+dpdDvoHgkN/PUFE9aq63hMpGJiF46jTVVZYcc9eVMrWieOFEfI/QXbylRSNp5
nBRF+w0dKDCfHH26kXlTc60s6aKBSVXShmMrpw+DY/cvA+UK/Ui1jPrebQRxkGvQE1LhrbPcQurN
mTuRP8o/SMb2I5U/4xfDdUaIKH2ZPmqlTCnss7IOtvAG3GdtmMerckLXRZFuJWwg5BCfebKn7utR
TVLZTVGzuSIqUbPJqSc7NIqactiqeSJFcm4ThzrVBGZPNnlSfcv6oj7naj71eh9VK2tHuIdrUT8E
lSuf3XRetownkOM3RfOvHGZ/vX/HBo4OXndHoHTByc2MECPKvawMDrJa/m22Fu/MTTzxQ44Nu6m3
5hg/GxHno2VfpwxNGaYcNEGAh89shaeK5GN6R1WtrlZacxlbzprtuglhU5lb9L2B3cML5fMTzU6x
vKuqoGPtkS07+WsB3cdMvr+9mR0Zdf6+mUebmQd8IhjpUPGWDfVFkyzLnpy57B1ayPy+JfKVtNKs
+1AZAORxejo3RSud+7UVbbTg1YqbpJRniqMTr+Wx9avq0pyFOYhY49gc+qXOGFB30GyXtRYZsi62
XrD8KQQ5SR059XiP9h66YR7Up7SOlW8BVHZTP0LfqG0tONwPb9/bU5c4akEMC7SrubMOTcbC3LUE
B3HYESMMELwyb1/ixJfOP3rTmyVAmU+Tm67ibIZW3teQgQfjjCjuRA/FP3qX/WSiF+C5Vdy2Theh
9XisyVC96kuklhNg0DOvwYnt6ti4WY2TX0H/qWKsyetWH/Tptky1G3xB67UkzSeakHFFrnI44ozJ
uQDUI0fWXyv/mHtQkcFA5nZVx6QytB+Fn/ODXK2gMtFKe33KUSGS1q0XKUXvlOa4wsukxosgMKhE
BNOL66HsDmmtSS5+oJuoP9YoNny4B2OnIYQdRcuB7lBQawt78VqV7PiW09b7BZ75u0bO45OH+l+E
EyP3C9NkVrFJPDtLoLtz3Nzroqc287SW3Efizrt7QzQNg3O7g1Y2D/14nydKfKwWydTJrtr6XAjq
iRfxGNcYDBPTLBTpcUKEdVgiWd81/bBeW9j3iHkRxRPBzumZRfb7+QbO9F8PAZC8rab2mzwmjuy7
ZQ33Bz4c5UtxW2qjse/9qfxsp1jU3n5jTu25x9xi3S3IkfEZURHAfm34St3rtUT6c1A6eGbe7FSf
BbsyEC/J6mlPiED0UPG1PmP+PLEpuId//mpKJUggashmELFNuFekl67cGGrNUZGU+ZmBzKlLHG1t
HSMXnzDyLGYUpy6S3NSJEcjrK661bt6+i6dWyNHWtvp4AxqlpfFgSVzrU4szrnXEddMZzcXcYhNo
ibz6+vbFTv2eo02uOoSeLYGfxtSORCFPuntB6mIQTbPubd++xImd7hhOmHmATVAsiFjScHpnrI0W
+pWFpAtb0j4ZcBi9fZ2fcS+/OXP/AzYytM6sdRyPjMStrkiBtqLerZONgQ5lV2mWdqP8Xlz2uroz
ePHfea6UW8+om4+qMo2XepKkjGfG94oSI6xqLJnEpj+mU1HFY+hqSROXWduHWSo+rXnu7taB7FuK
ZIL0NNA5i0rFTuuGfVYfRFSNdLYjamz6HqO4w4XwtaAFS4WLdbLAUB+PNVYu3cvaUNUcgGY3k/cV
j3ebiI7PMQaDK6F60kV6E0C1m3z2hrzdedSgZxbaqdf1IDN8/b4MJZo8XzepAnzifDNk7kWIOcuN
XPLfNkjQ/H3WmXrcaVOyG9tSe077VkWWLPUz9d6JtX4cmlyPCJZXy0jjXnopJpS1er+aeC5NpRv4
I7ALhlhQx+9vr5CjSIC/PkvO0X7otfD/hkWkMaB//cZz4d1YSbXGTd91FxPu1/3g9iZVY2+SJTTK
MMeYGEkTsWOSuxiY5/pDkGlB1EvRYRDq9J09zYgWpb1+dhm1HEaExcYxS3NDGY4+CS/Nmdfo1K06
OkwGI/5gL1dp7M1zv7XMSiemuFpwMzmfcOHl92tJg+PtG3VyZRy2i1c76XKAB8mmTWNCravYtpZ+
r5fD8sUbl/EqJ8HpcnQFEQhllr2fhKxRgxX9ps3zc7/2xOHLOdpnCxHkuaYP/NqDTIz8Ry2SOXyw
M7/vMBH4zVZxnAnR9l0wgklK49T4M/E+rtep2+Jmxus1z95Vo80mUrO1uOicFk8g+KEzJdbhHv7u
2kdbrk4CA1QUjjG6UyJpUHO1IZkih2Nqdmd+34kt1zk6XNJ0Kux1wfngLYv5ZCXmfIPk7Wvvg3iP
6J2c6zf9hJz87rccTVz8hQwxsLdZLDzEH20wL/fWtMqrqRuGjVkn5t4HuL6bSlSS5Nrl95WpNNJG
c458blMwxqC3j2hWW7Zj6lmXi0Pofe+553LITtzr46h5xMbWsPh8rsuuKu4Tk3awsZolIxPH+Pj2
Wjp1icPZ69Wrki9+rfBq5vGAq3z/M6chA2FyZyv7HCL2xDHuoPl+fYkePgEUhZxL9EV/6U0GOhxN
BDvTkQHuudwkb8pQW2ZGzZlv6akfdbTZIIJt18Yf8pjHh5lrNsUlS7aPbCSuZ05SR3G5f23G9uHa
r24c8uB0tMuADpWnZY+0YOV+DDrzXdl1TbSkmrVZ8Dm+57rtBUP2LDZnvFhO6q/ojyu1mW0Dt6U3
29EKiWZjk1YW0UQYNl03nyufTrxIB43+679RBS0Om1zLKZ+wawaTI6Kl8JZd7TLl8XAv7t9eRKeu
c3TmS9xWM72U/bszFodhugQaXweolGmnRZnENvz2dU4916O9JwD3Vjetk9O9VetFOc5FqCWBtu2m
Up7Ze07s3MfBNDXTQOKxESeM45Rs1yGwb4a2Wrb/ux9wtOFg+kelLYMq7vAOh/CRnG1i8oXwF6b2
/6tLHKcSibYeLHy+VVxUKTMlqA634HvvkPFOZz6vJ57CcexIGhAj0y0lPyIL/LtG4MAM6m59N47y
3FM4saCOnUZaRtIcAdoEEbXJ8DFJ9AYhtjAuXL1vQqSgw8XbN+vEqeQYtMaf3s1KWEWMzvI9xu7b
tOjd0IDMvRmbBBCGfQ59duqmHf75q+2CZItpnRBHx4SiAoeuSEQtvNagi5AFZ5buKQHBMZlySM1q
8JuxiIsCHR88zORSn3ONWOWKQKipRyN/GNmYtBe2uTBw7BIJcdlJbK8E1pw9l596eEe7gZ85tAUq
yuisbsmynwJ/ADTiGMbnBHRGA5Sg6C5GM8HsDvHwRfa18dlRfVNjOratr8OiTZeBcODbC2oOpHEl
ZQTpSzRQ3n7qP1fqb777x96gWssdyns0u5ZqQ4H//P1iK2b35C+anei2QFTsCOkhol639qPeWqAC
DLraBamaQrt0nA3SrQX2Ko9xAt7OtNdrP6nU8PeDA4VmlMm8RXu5AsKY0m2RFiAtRHbVTf11O8o+
rHtsGorUUp1p4fW4pO4nN/PHvUwtsVNpd8UTbPfjoOFbzFPzdtb7jdGd2yNOfJEPeu3Xi7EEW2I2
BguF+b95URgzdUpQoLvVO4rF1fyhrYeA8w7X5Nt3nPhU/tO/u+VHOx9KzUz4c1bE0xroCJ5V7V/l
LVG8kEEEJslZVwdnVekGUQMl4cbI61HRuKe/t7WcPN9QPiJJwVDKMTPnSwvCYG74ok4FmIOO+Fjy
INmJTEfbjR3kGmzP3NsI3+z0WZZgX3BbaMl+EH5/YebUBSHepflbNibAWzK+2u+cVhvvkDVZ70vL
gPgHRelb1laZQbTuWJKX3OfuzcQYOg9xSagsgp+Z3MlAc+rNqAXTAxwXd9ykjVurnZZ+ZUpa1Tgi
EvO2GgBpMGIXzCDgF14Cf2qKTbAOLY58cLUbb9FRqOeMD+ctYJ40CxffK2O1zkwFNU9byw2OVeFt
kx5rUugD2P3u0sjZzATEQWycrf65G/X8xR98hJRa2wUHj7IDtwNaavKiG2r+iIXtYXCz6dJZmK/2
RnDXpCPWqhVUbmh3GdiMcSG8PZpJJbuuMXfrIQAOewwTcCLNlt+Xf1NlaVwnRZo4EfzhRG0QyXQ7
t62zF9PreuaaSYFUz8Hin22tyjaenKE1L0twvdss8/t2r8uKVgW4WfzvYpo6I/KbpI0tjZ+TT6RN
RD6fruwd6YkWELBEFbjrrWr+XuvNMD6gnGwfCq8YGZX7AVQHRC7B1zbpSytanaCMU9226k1luAkG
lWaRUA+stJtuh0Arv1WgTp/KhSo01FxIQhCg7OIjaXcY2SfAEJ+mPHO8aCZDKtkoTO0fBlw7RTSu
afOlUAuvyipK0ANduowXxlxYKtSZpkdoElpzh0RHsaRXE5IN1rSqDFmQ09NiGHWKkWz0PzRmkv/Q
kD7le9xgUmw82SfxPFQFaKOuYixvL8gwQnuyigMZyUlgtKSDIllELGBprK5Cw6TytthRkTjYiytp
z3sxEbBiWaNlbom6tu3Iybz8ZiKy1aBSm/T7Kc1WjxBcvFa5GWQfUgv2041vVNgj9GbWrYtxXXUj
FHBiqm2NBS24aHut+pIPtksknRqCz5MX7BKfvneELWp55wfLgn+tDLz9iNvbAhZiT1HhEr+Ld6zs
ryeg4WJHV6t9XsY8fen1Nd9pY1kculhZEZlurweXI+O0OmoJrds2E2PQyyk34NRbdDru8cE1fszx
jsmXD26o3KoOnE3I7m1/CUiK+qAlPcZM3grvsjANqKyiqnTix+CHkVjlqKdEteMVI0foDKbfOUXE
NCl4n+a9BiSlYR7KaDvoigc6zfW+KjTn6+guzYa1oMlQJXKl1yfa/IOqEu9brRzBR7sgpDmag74/
5IxWNSrplknBbgiaNWXXTpqbdJpzsbO0sr9PHYKjIp++hxOtIiAgt/M7BXUCq0Ma1tnqoKVQk3jU
sNBhtepN+QFJNEzUWWT+F3CRVJoC6taKVeGgz8Fh6dyt/kHEX4vRLTeFNyR7xHJdttWCxFl3Lc3E
21LOQD5mdpAcy+RqsNU0o4a7pOyRk8Gd0baLpTXGprRwDWzr1YdNoSfNI5YZ5N6j7l0LayLsNwvk
8G0cyW+CGuatuyUPdMY8xsQQxLb7MlxBIvihWbAagmGkT24N081o92Da+e/5kTknadwlfWFeKrU2
9pafjmywybryWxCMk9rIyVDETEjnGbe+ztYlhoU71I6jf2HZ6KNCCUcMF+bgj1fzSkBxiDjHudOJ
cUzDoBumCwl9BoJKkDv3vPUtEsIsaItIspIXsur8KapXWGz7lC7+F8cZb3zZfkx1cuk2BgGrV7Op
pd8l/z4rATFPSOBAfmdLz/qaZKkGmKloGgyxrulcpMjrvZ2VsU9tidFkAgsKybtv5h7CUq0fup5z
6dmh2/JBBRClRvLgoeu8JD05zMCzi5TZuzSMNqQ7oz8lC6zjeJDJXZtb3p20RuMxr5k2wjbK6rA1
G5elWGCqDXWaPwnaq8q+Lpm2sdCbKXk366Vjh/bQGM9eHah66/RIjdBStXd9Yg7kWC8fECweZBNB
UT1qYtUKdJVZ/62c3XqJiHC3oEUpIT+XQckfVxOAZhAubHeXdBglvG2W7GZpam0K59zXwX4OQj2g
SJseMgK8PhOI1y97f7A0c+sKpxvIeMrJjy5GMqdCPuk646k61eOKW0AEYFl9wVI4Pq51JW8bUDH4
SvV0bcKqmtp8M2uJNkYuCyeGn7bAPRP1lEa6N2cgVXKVW/sGQ9rXjHf3mYMBTCKJ3rhBZtcnB19q
2q0Hva6AyBckwYDgwksubFXR7GOiq66ZazshQi4Lp7CphQjWrvOxa4B9OWb/8P+CkYXBqcHfj1Uh
P6HX4U+DBdZ8evtAdOIE9rPF+6ocKBJ2STARwR4WTR8SxvXVnsr+/7N3Zj1yG2mU/UUUuEaQwGAe
yNxr30t6IapUEvc1uP/6OUy73bLQstDz3A8GbFlSVjKZjIj73Xvujcez61hEUHGUy0pDt7X3G73i
F+ePc/v0Dy/Io3Mq4/UFWY/quwwj8HfOueIo8+TrP7+lX/nDzyGgH15i1EGHwrbx9nJAFSsti9r3
Is52IjHUeyckA+huyDd1odpDgt1wQ+HC9P6bF//F/tL8aX+p4xIVGirefjDGx8gx9GAeYsIshHED
M9KHjTk4yRakYeKbPJWPcBf1i7EZSfjaWbmxqNTZZfrw9s8/zi8+3nOlww+XYlrMuqiHUez1sWLZ
iQaxa5dSXXuUgtKiR0twqCe0HLJJ+c0r/uLQ9XPHO8tml1FwT1BCS7Nnk5zQxiom9hw8sI649n+H
kv/FffQzLxqAJm3F4Df2cD/KbZyb+RV7y2FTm0l2988X71cvsb7FHy7ekocQ9Wrp7mmWQX3xxE0+
zVhc6TX/zUn5V6+w/voPr6DSwrA0hkd74WpPXWpZt2lu0GHvzL8rU/rVx7Hepj+8AjyAnJmZzQAg
acztCNHhopoqY0cqtNobvfu7kpBfCBhn784PrxNSP63qGBhelMWvHGKPEFrxGhfxR5NU8zETnfxN
Uuss1/6HE9xZdfjhpUSbtzqm/PgQ9iQ2myqPbqXXDjdMmoS/dEocLNHjTlVpeUUGzQqqNqL8PY6n
jcXi8ezl3nf4fOxZki67HMLJeE6L0SLjY40bk5PR1o1wL9hQaEF0g9XAEy22Zp6IWwvQ7S6RzFoF
ujSOtVIeRy1tg262i63GFHLXGNTN0nyQ30SQTfeWrLOrELJyoPp5vBy0etrGUi+ORQ7hb8xha7CE
LttyTKnRwKq+kT1WCU6ikK0WNf/mRvvVJOr86z9ctCbKUyx0ubZvRKmOBvvMLWSyGBxsrzZ2SPUb
VDiCtlmmnVTS6fexYbAhc+PfsXt+qu39S6c+P61/+AkyM2rMNizC/TAqz4LouOQ3TAktwHOkKfbS
EI25IXnvGbgNlXobzKHYiEn0exfWKCeIOTM2Y+o4116KPv0bCeYXj2v9p9mtFUeqsykvO7R5Y+zL
hDUJL6e5+f96gpg//e19ZmjeFPLtc0gJBFUO9Myx5m7HIfh3Nofzwvkfvg4/tyX0BHxjK16yAzwJ
b8OHOu/qCIEdbFJEUQD+3CpdRrK1zbKtyjD6TB9PC+wOpK1pLvMpNznYhW4b7ZcRLEShvPAqpBF0
h1hBJjPybis7z++yrvraOl6y++cr86uR19n4+sPtEFdhVPY5854lXGj6wLYXFKAkd3/EsJdO3raW
+Dq5jXWZz7Zz8BJGM2aiQ+hjb3xrGRAoscjy1Qtt78GOHcc3lWf8pgDjF49N86dHvxsBgF6AQx9C
t5Z3noC9SANLEpjeQr6tlfZvJOxfPDbP/u0frkIW6UUWCVPuY2++pXKp2mcUo/jQ30KfDxF+CKmG
f77iv3pLP60EhTtAaK7McK+303A54wsLOCuOO9PVyR0S9vjj0v0PdvED7OLc7f1r2sW+n38CV53/
wL8gF+KTTdkwREEbkBmdAnxSf5KrVsiFa4LAQEWEcfwjucr9xKGasilQ2DpV3tSv/MW4MD7xB0x6
9ijQgI5Gvfx/g7hwzvbhfz9RIFexgzKAZwmaesDy/DyCcuAViawc4iCmmcKA3WPJEup1ZddBOwkg
nEAMli/DYthPRC8NzD6ulyaBszQxQY6pGx7GZJpwChuZ9YU2U7BJrADKpzFLe5yBSH+MS+2ZG+q9
T3Dd63vm2+RlOm0aB79ChLiwagN/RmQN0X0FHVoGWrlkd33fOZfk3iQ04ql1nqcsQVOpl7IaseTW
IzR1e7ZzXIHwvwO1wKgeI91D8EcufEXx6a6RIiCoqzE0uh32CN6RDDP1auj0djECtVYQEtatt9bu
o7umDofBj3sr+xapGHp1i+UIvX3KWpD4Y0f/XcuC1eoxBK+5XV30jgDFsdfKUl40ZuiQZiQ5F23q
vBBMO2xebGuYFTwaMRrR505F/dXQwUXmQQyE1B+iYr6LOffbe2RSdSp0V0OboHfzpiXDlu/Ad5JW
NhF2Bz+TKBB+0ZNQ20C9m8L1cymcY73o5iGKIFxco7lBBI6cSX42nC6MAhs5S9uEKvPIyZKz4VQv
h9Th2o+EPXGSJoiATatw8tCbcACKmjlHa3QemFSF91pqRwDKFLVvPp59414r4iiHyO3KK5ufL9qQ
0nT6ILLk8hS1GEZ9jKruUadIXVvHTW7KGRYft6/ZsQkgfuw48OaF5r2LdrLioBZO925MOK19KyPN
cTD1wnlwumRGWNHy4XHMcjkg+qh1sesbeKcxCGezd05JmS3bcUxC4jq9V1+B/WFKkndwk2iTkcZ3
Fwdb4Ycor6XfN4ZSXG1Q4WCdPW3FPJl2Qw6rFYCmBzKOQTVrBD96e/6wVFV9Gxahf6cMQb8R7czg
OixNqybSCxUmqEecbdsMIRJygq11fGTNnLzHYuxGHy7rTOrJVQOQ6rD+IssqBixBIgcP7mwvjHjA
XvqLM14tdHQmW12V2HVGNyUWBdO1/ZKO1Fj4YgQWV5lDsjPsrLO36JXi5HRsnBDvQwm4PIop1iZd
hOQjzKpu32ctzK/BPOfEdGKpjn0SSS7kkBf2FquI4+ylOeQLY8beXDamci6M1CrCLYCp+tHWC8sN
aBkiNJqaoimDKRlKjrURLuN91abDXUtDR3qUVPvMgSgZWgSutrjvdbnAvWltVFTfG4xKXE+aid6Y
sB+5QXMC1Uv6Lv/oDFe1F60n48takDXwbX2aVrxqTQ0ElBrdDuqFz2Kl6dbfUe1jOsny8BUr+fKm
VXz0AbNr8bkEus9np9v15zzW8EdWUTpoG32EfAZx3ilSv1m8pIDmEU+PLgfxFH3PHK6HmuShz369
/+IgpL+NGQlImkrjFLr5WIJYWxbtTfbQ/TaUUHkfUkWa9JcqVI90VMnuaPH4i6my6JqHksaQO+4x
S635lRqpFa5xyrwE0n0AYF5Doie8+Oxy8i5xvXLjwpzGPrjrZUxLeVmZdU/hUe0Zp16vx+l6sJNJ
otJKNwnCaei7k6g8LofdQGEPCmcFSPcm8R3wQksrHunQyKwY62QDZwzcaMpDroDyjnibQDEedb3K
rp1aJXLbgi5PNkOH7+gqHePIviG9qL9rKThfP6RPx93n+SJgaCX66sgT3TTdNJSBkWyxaj27rMiY
lqAyaue2z7W5u6sWxPXAppYqpMdA2PLeNrSY6W48V/pJaxKGwW1fOCL0l0QYvenbQzOLyZcFu28U
VCNRWzX3+pNcRqqYZgxYWlDactTpONS4v+PYAphhutHcPktH7/JvWQ6UxQcQ6dINwecKHLtx3Xmf
sa3hKTHn9gstpu6t4l5UPpQybC/FZBrvaw/SO4OzlAxiyGdFU0Ey6siwRfc4cm0WAqNN6e3SRsmJ
cH4ipo2a4/ja0bPxpGCFvCZpEfaBWLz0aoE+ZexDdxgAJs6uxkxwrOqvURctXx2VtTdVk6VfatpF
L+JYGC8hX+ivBqOGJRg7D3ogDx2KKgjSyQ85jv2TBccee2IyFF1grfMngi5hDC+e+oQWNEoIr9bM
bPfFGiavuhCIa0wHl4JtfNO11Je6zVKwSvDI6UdAcxCXK542lM5Yy4YcaYU51NOnhfVSIDtii3wA
bm3Ph1HVznM1jjlTlKmfn2BZc+8NWR5FTBgiBnHWOJaxn3RoMLusaHFtI2NwARuMw83JSOBYQyoM
s3hnDEw5/SyeJNzZsOmfgdKSitekbYe+Y/RJypjKNbBTMGh6SuSo3GCWHkm2zvL0juUCkp6femF2
uXhUnPo8j8VWc6KF2yypzC9ABpmEVjxQBpb/LB924OmdLyJyiu8yYszBwUvU7Y6+yPRzWVXTs2Om
DqiCUBfv+BS6R8u0TFZQe8oLP+cUwSpOduGrrDTvOHSe+nCTObv1mr7igWEPeOtaZ+Xi17GT381l
klbTntXWK/WLEqrec5+GdPOpqGvItDM6/57hRPo+6JH33bBrnadTYV8TohKVjwFW3TglUXRyTdUV
I6TutXQbTuYExqvHRDlN5i9kD7E324YJ6t2o5QHyHeelklPbZd7RR+G3SWl1W6njC9xwsO4OYSit
fotJr7CCGFcPBP7Y0j/EOC3zhnk1LBhYK+D7rJQ6J30avAyiu2k+ulZvP+JgjvDFkUJIfQDTIYPc
qGbPNaXuY6fCUgSJl7UETWqqswMwhvoKORxePb3srHU8SycPbA4rIWrtLNcMbOA7qL5XRzyLrk20
PU+vezvKh+uCFgFj44CAf2JF0bNj6mXGs5SNOQbWpMJdrASTnQkXq72ZY9eMtpbsZ2tnTiVAobJs
xVNnMWnbU8Njv7Y0oKLzWHH2uKR6fQt6IomCQddQt6coyy95qIN69Ozho4CN+cFudn7PIS98cZcM
KwQDLD46MF0mP6Xkow74zktyl3Wt+JqLsLtNZBg/MVdxwyDq2Y75I0NzPQi1LHsc0z7MmKsY4vPc
p8tFGSVOs3Os0fNOtSQF77cAxI2jSkIaXBhgGs9NMVS3eJmq4gB3bIJQSuRnY7F2XBhhP8ab1i6N
gTEv2EY/Dht5hLEymH5nUKQ9LkuaIxqn4gRSjPEIAwlynypWcDu5hzMWTZOZKAnvOty71sCzcTHZ
Hiy640Q7up260o+qyXhlj1DEWOjZJG7cxlMvcQfsH6grtnsfamYmocx7TDgxUGrpwQthaAWaHZoS
OP/i3c/lMjO8d+X4aKdN/FJZdByAAS3DFqKPGb+U2jx+c2UKYK7M2Dr5peHgvMkwwVzQyRnf9Ux5
AdKOo3ws6pTYAGt8dJ0wo1wzTvUML5dye5Po08SfduvYu16kQd9FytestHrt1So1aR1SzQLJXvVj
edLGjLaiwZmdYwZX7ClldsYDlt6AhVoZFd4wpuZnGMuQ0dkwG5HpIwJaiCd9zJzofPD+34H4xwPx
GsD79YH4oedB9FZ8+xH7CHv939xH65Pn6jpVjC5NiC7dvX8diR33ky4NnhTc+bTrns+9f3IfBdRH
HRiky1AHcLOzKsV/Yh+NT3/0Ba+4SOoOcXD/3//zt9yl+um/fwQWMpr/m2mIEzG1jTC66MKzQEly
nPm7mh6ZZitS2uQglSQGZx9zoUbBNWmU8PNcuPHONfKaab8e4rchyfxSiHK6cKJwNOGXpWl4sFMj
esaBxOKpElUufmbnmUlZBawMwCHrv6577G3KYWeXDnFB+H5kJEQbnJGw1xvTL6m2kOcoMHhYe1cq
LOC2LPRpE45OcTFL13yzp55zocOuvPetRca9n5ltJTdMJE1z9TOsTskUnoVfJn19AxFCr4K5ZnS6
ZSlrqWxboRBVoqKULT/moA1TM8rEFkqTZZC7rf3OJgcQylgt8CN7IbL6GCmJSjboc84enNhwdseg
dwFlGDlzsXVdRR2GVaUeZ3RLMBNGDaWIyXXj51Ibx2Wnt10xBUY8eXd2NIXf7b6PnkJnVE+tVfF2
SFdZL20fxffmZE7gO7q+2PaWyd5oOJNgKeYtb9ISSyj+FSDVxI6KmAwM+UX3WEdyesNblr6QYhJf
kqSs+2BI40kEmifqZlMZadJvkCOGapNZgGqNFVnrLaN5y4QhvB9XoG3FcWVN+GT5I3seiLe6SvpH
Fp91IaW/+ro503GtzvVekxWZmwPjpvklGop9XesGlLEVrxsxIGa/s0J32yFnd0ScWaPxDVLMxJMZ
JfwKLge83uTM7lVeBMeXTVP74J7pvvjDyrfwzPw10zXYEeUrCzgC5PA9PROCm2mlBTe8V5fSvpUi
vD5c1+4k+Bo+/VyQhucVOgzueLUYDyAGCZNCJU6HETcoRA5oxa5VJ99ogkle8zPNeJ6TgvVDRFoH
r3wlHosz/TjMy0r4Sq1U5MWyeYrrZ1oy3yPIyWELkXdTnonKS0cJwUUMl8ZlOTZYikuj15JTlFTT
98K1J+1YazLC3kDGoriL8rrGRidy724+E53ZqEEot7X2dcqJjZ0MO9fTo6AP96Ebes5jGxqYJvMJ
trnTvMMtFOkFjbg0wdXj4L6UtkOzlUyYvGMEZRZzaFotfIAsFHVBr6Ge0CWUy8pPchjO95rgcMcO
SGNHFjCHh64eO2Z0PYT42X1pGxHsG5UDLyk5MKeXozmOV0Zlyn7DIQvcOltArA5mX2Gxp+5r6W5D
+DcCtKFJaj3VFZ44wgATpGFBLVUWJCpNy13XpCgL5Zwa/WmIHADRuoZhys+K0p5wNDn0V5GpHi5V
BTiVnUdDIKOMqzTdOn8cOQUobn5Aod8ZVdw8pJ6exdsms50O1OikHsX5ANsVnfdRjsK2Nuy6tDeI
K9mNl+gceyt2wxoXk9OwjcXty/jHEXmKxmu0Ag7O03qGrs/Hab2BbYPBRi4aO4X1yB1PFcfv2mzq
z1RKLQ3ZYCU+E9XlqN44zvzGuDZ81U0r+kYIs/qO+aO3/Dp1Fhsv1nrsrzoGvAyrVjlArcoATMq2
vXCtMPtwdKvk6p1VBNrLoCNFohDXzVloqM6iA0ZF9905SxFWJN0Z5Geep8eI3e1d4wkSk15qEKnF
0YmgUZzFjaprTTfQcAY/1hPD321hWxdZt/YwDYPMltWRgVSiliTHOHSWUOZVTfHOwgqO4uLaOcst
RDCQXqi4YZ/lRa7s/FjKsNg2diZPY9a3EgNiNWhbHm5BchZ1jFXfYevB73XtttGC+SwBzYhB0KiQ
hVKFZWX6Qyxy8QEF/aoh4SHlaFeVk85hC1nfz1e9KRw8inAQPJChqrMkNbkF8pR3lqrmtJmbvdu2
mKTgqzcv5lnWEuXyUa5SF2lZeOHqrIDNZzVMnxTKGAxuVLJ+SFDMqARHPUOZw9mfJ8r47owOPtT+
rLWFfFx39Ak5X5I8nDmEWqdclm7gNRkybZwW826cJ8EulRTco30W9XrKHB/Ms9Snn2W/Dkrwe9IL
E7bWqgsmZ4kwPMuFXsJA3oeLxndzOUuKc9K4RwpkDaRTMrLPw1l+tM5SJAN8ecXeFoFybAtOuJpl
Sj88S5hQTYpXEfL+jsDUPOCBcxfvoRat8udZCu3Osih5ifhRg6vyMhC/RxQq2QbQM4BV+s5Oe93X
irm+j0pYEPATjBgP0SAc1riqqClpZ5D0Z4vz/zaTf9tM4of49Wby9q19i/q3+e+bSf7Iv+Yr9ie6
hD3yGSZLpuCfvzaTwvwkSBpSQMGWDu7tOkz9F0Tc8D6ZnmGzo7T//J9/7SYJD30SurDofmZD6Xqk
Lv6b/eTq7vj3fEWw1tg27TWWYzP7cZ2fWZJsw1xzpA9ja0X5Qwl1zxd8+bCdR/K/mj//65WE9HTD
wlt1tlL8MGa0h0wYmp1mNN3O83Xd684t1FUbCwA+6R8+A7Y6c1SVP26S/9ObWkdTJuMj3uHP6XEq
c/rO7HhTRMBvYxhRgWY4900b/sb+8fcx5h9vybKIVXN+EJJr+PetOAMymOCZl26zyVQ5PkemFxwz
jQvydqCRUtLl//zG/j6i/fMFHVdwOHHoo/gZtjNgZk5owSYrV7b5jVe56PFpe0VXpr3LYk/znVip
39k13DNg6m83iUtRG5+ZS52p+8ex50cDDx3mjeYpK95C65W3GuD2b2U9h+RmiGNaGNkfhqker+fV
t2J1qj5wMMlPE5yu6xDFeuO0EOecOitePJTVXYoB/TRIXdwulPsGdgETMp779uixMTkYTIseUvzX
yGkThWpK5WGwFMze/aJiQlwPuXsSU5V9zglNbqUZo5XRblOpoM3qbqMPODz8OUdPCEF845bP5GdI
98U+Bjpp+2pU2g2NsO7XUA/tLzYfHR3ECxyqos3geHR9N1+yVHZvsso/4mxIAw6L14OSMDhNj15B
LPZEYK0u5XpIiTbqYBfBcXvBggZIl/pOkHKJ9mLYsXvtyGbcGgWscSH6JgmIE0zPJZvSPUUhyU02
ulQB1yI52qQUDo5evOlVYx7CZh2CQWmM0Cor463Fx/FQc45BsaFQuqcXZP5KhVDFbnF08x0jm36P
FIIBOC+oI9VEj5PaSwDaBTkblBsH+a7zRTPl2A89pCI4m5cxHZgpriA927DCta8kO7J79rPjo4xr
4+jOqbMxtUXQr12a72KxyE8leukrNCVrs4SJdjmZkQu8XndQldz+ayRmzaeEx3jUrHp1LFShkwRz
V6SXoiIGNRR5eGwxzW7NBQBt2HrqFJPzuUnzNrrt8iY8GhJSsG/wi4e+0DWct0WeU1Y2O7uMMLRg
PjmFQZKbw6kGs/gwF04j6AwpRwPRqZCnLnXiz5FhCcNfXE7By5ALUu0ZxSaLbp0oDyvfzEhRrlJ1
qfmVJZv9W1ao/jCGBGX9GG4CGmzrHowkQZbHZTxvOQkaG7uohr1eJTe0zS54F5b+Y60FOBWTR3hK
F2jW5A5a477Tu/Zbr+vqIg0jQVSPi7s41M4kisl0gHIfD37ZsPeqTcSzNO+a10YM0VEMqUUmgVKR
3tNiubF6clP5ABFzKJJlY83DCDDUcJ4ZJla3eKEJkkRlFoRVHb643ZJydk9BkNqFfsL5lj07uEFd
v2nyL7O2VjrSmY6py/3WGSWb/DKRrwzFED9FNz8mXhHdl4MjqHGxvacQKYBGJOHu2fhFJw8s+BXh
H3dieGXoT9YSr93ndXhtGAnTVFhR00McOvoGe3L4kSRRfDM5ZRoss8wuvGTK7qgYUK+c6GQHSLRu
8i3tq6X6qsV2HW/N2SvSQ1fOerUby4EWNcmupRvIjqywqTZTVrPHbd400CnFVNwNupnGm4a2I/2j
9PIx36EtUppbLo1b7kMHVJFveVZVXcWcjg+Zpbz0Kcssy/CjOdc/FHtUuZvp0p23UYK8R+4CdOgV
SwrXe2F84Abh3NlflkYT3WZCaZE7iC59t9HCzB5PIqnh7cPEutWpbJCpbjh7dqucyFpAh+MGNRiZ
sgTBW7xho+8fk6Gys43DXkxusTbYV5C8aUHCXFSMp9gZw+pUwu56YRNnDwwfremtGHBn+LjRHAh4
ppq+9jriC0ZtZT1TFePJUybj7ntRq/nBmIvYekyzEOsgh3xKtWRhLvGx1bTM3hSyAKkfp4j6dEda
+T3JMNfXEurWwZTsdby/WAptLQhVd+mANiIoQHNnqyThn64FGzIwtWdESsVTNZ4ipKaGeVBA52P4
bA1JS2Y7Tb/b8bwETDNp82g8Siy4nSZ+Y+1K3wbZsecseWpLhGv83PqF1gueF1yPozZo30A5Dpd0
tNa3HeIW2J+eUx7deQes9mQY5uEh4/aqOj2gqpT2DF5vb0xswbvYe1S9ummFOIRl4da8lqvvqFDd
15E4mXJqNm5JmVYZ2sYNxSTP+DeCcon3rEDUbrQXshsvRKwdi1pe5FP+PI7Nq1M1yX4K569OY7xZ
Q+Onnb032uGSsfCTq8fDE+vQnsnhQRdMMESL1RunPzVdI2jS0KQpK4r6Y1VW+wWruT+I5Tmjepyx
ZoQRQy5vedJeVll2xSqJy6H9TvxzX1n2jW3XmyKvH6omvystr6Qt1d6PwtonKGlfep4NfhGvSoPE
tU5myM9KZV8PZfg9tsdHkMU30uAm8Uqq7AH7S7PdVrH30oKWDjyGPLBhwmIXKXXn1txHw3KQegMD
BC/B3CCypfHXSSd92M9+5H2jLx1SkeNt4iV/5mza+bkz8MjMOYZk4HLhh8PBLS8dZ/qcCHmwbBpx
KV+zKp67mbHNqb21u+6tHfiJF+MyzuYb8FzMY9VK/TLYb9YLv6PZqXYElyNvOjWCVNbFdVSZrPtW
f+XYrvlgy3brgLJphumxiMaMztu2umrc8IAUxn1kFgd4obu5BmAs8/kz0NyaDFZ+GsduaycuCTQ6
0XlYatS1YlpEPNTsfT811SaaNJD0CBGBMWJNrNzGl9KBK+21QeXmmm9Kc89UGwPC3N5qMYdWw6Wo
vbbs9qaHAW4NNsyGcLKqy3zpY0aeeGSASZxsEpobxhEdTLT8MXHYGupZecWkNNpneblbsVb64l44
Kn7Lq+yjtPTmPraj7SzhWtumeUqRioY1hMrk6sEr3Iu5iaybVEtLME/gh3gB3nxabmU4A6ux9J3s
NIaNk/syh/M3m5ZyJA/RB4xWCFPGfR4sCn+T6Ax5Z8q0vkZvoe+MCIKv6+11XVNwMHlafwdfzTt6
lfPK6ZtLpuYLT6bhbq0wZ6yr76nu6+6Htg93VdVQMqSFB28xxzdTm+KrRi7yhOP4NkzKw6wzorYx
oFxlmnNsXK06JONybCM1kdvUvlis9Qc8qYNfuMYVJ+i7cqLNpYVez1Q9hcquu0Rg62sMrOo15oQU
jG0Oc0yZ+zkcoXCrbNP1ySseebVrJxzgZB75PZEKJne6U0PyXBnjPQLfhTcqclJmFXNz07E+mua1
IbUrEn2QqAWyWtXFD9OsXxvWcLSK+s6z5lOfqMsB9jf0awxCGy8ux31TuVeMOpetqxMWaqILYbeH
ahqZsjvlbu5pA3RQqGbje5aMB2k1900cPiPT31uOdR1l7aXM49vM64fdsDAqnZc1ZNpTHzhPXwWu
iJlcmp25R69rD2qky62xLzW+rgy5IFeo7Ar/znWeZunOdZNrqsTframgeTvZDx2ejgQin29o7hfD
bu6j2SgCBhc3SMdbLHc7tA56GPOMJBF0tXjRLoVePnaL/k4UQ/fLfNjE2pRsVrAkt+wYn5RFFqzl
jUcus9p5mtAMc4iw8dhD0+C6sC4tlyT3LpeU7zooJp6FFcJNkjjWvWw6AM/I5q7dG4cuQ8GdWhoi
65pxYVf30vdq80lTxrEkf7jV20X6hT7MR9rZzUBrzQ/d5UPM1syxRgmkkWlf69zW6ZPtxQk+rc5D
UT3llf1Qxr0G1GPAXzwCZ1em42GZs9rkzmnX6CDjHZ9JysLoj5xc7w5fh6gKg3Kor3oxaqdk1LbE
vtdbxXtVefllasuNVOnysDB09QHp44+XLE7w/ppdPcL3IM7z4nTDzF85fibPdlXkrDdSYKc3yPJR
m6CMg72AnuwmlX6Yg3w3u3w/K+1ibqu3tRF9O5Gh5jG1tQWXN4/yblcLZJtGGMsujVHt27O/IRoe
GKWwuNTiyPvnrYjyOk3qb/mkLujzJnMv1iRrY9EKRtUUoRvy9hP9Rld66knfKZTmd2auLsJB0XTU
IXnTULDq5EZVHkSalftqEam+KfU6Zc8aNRujIdxrVfO3YulresQHOhWtfu0KqEuCCU2z78hClAjN
KURfpU/PQKymExqv85Vuk+wRdvi1ghxOTqEtHpYeIN5SaxTNxKF5WWDt5pzVCawZpTTQ29gf6/QP
vZcIolFgFrGxLazKfQDTxw4g4sy3fhe56yKEaDSW6ptBFdqlVifOM3q1h+2CPvdutMC5iYIw3JxQ
Pe7SSuxt3ZUpGA15fM8sX7xlej4dWtu6Aq0d70bdza6xnSffaBSV3cbyFHWAwtMCNH8omxhz4qCL
wqzDhuIdSzeewIwpfT4mPX4yP51M0jrENZQfGYV5SSFpeqJug4r3sWk2JSjp29AVw06MznTdZlX3
0HXKuaFCtbhqM+8zhG8m/ljIvoU5zHxwZR3HGxGJIMq4Ryuvqy5bnoJ7G1MXKMFMPLRzmW51iOHX
Xakh+Zn5tAtxZm1qBi7Eq5zhBh+neJ4HRSupHfccouZaXYlxkBcqMbB7p3SS3dVeVGwykB+BFWJC
8sHavyRzbF4wGjLuEAdIZHuxlV2R208etShj+xvq+tgEmRNmO+5Y+RWrVUXsunJfJu7C71L27XZI
R/N98qz8Us+WOujJFF/ERZug/sLt7X3CyyqmnHYsCCfw3T8RhY/2RMXkobHD7soJaUPME/1brxq5
w0fbkReJ3cd0mqybxjOah3Extc2sRrZnhXGMnSWkR8f9GFoDCyEPkpNaPD7oyaRHUq+rmYHo0t+3
TrGqGjKdmj2B3KbcUN5sJCfso9qI4yeK2TWBMdK5b+dLvTBp8P5eEsF0q63rcDvcytic5/5Kt5vE
GDcNQ8WUEHtHfV3nz3jBrG0zZ4Rz8pHO1y1B2Jxw8aQZV6qlVe5WZK7x0tkFftvV9Yd0bFfRfWHP
l4Zj83AtRnXU42jAN0ynxJ5JHgOk2bE4bGEpscOxKHjEVFvBT89GNLZ2eB3MnWHkzWXtmlRTJq7a
gLnUt9Xc9FugEvPWoOtk30Pv3hmeGA9Dr7M9WYZta83QimNrU411iaOqlEgwqU2jidVt0AndS8uw
Xd/uw9tmZLdkEPoGYOJN+4qFfwkgray1JXxcWT3seavTCWNYvefI/zAPE2UY0egewxnaz9A127Qb
o6tUTZ9td/kmEvhFswatcbA6bUtliHWKsYvY7f9j70yWJLfVLP0uvS5e4wAQ4KI3PsY8R2REbGgZ
OXCeAM5PX59L97alotWSqddl10yLUimZ7k4SwH/O+c76oJEsCj9wLxKAsOB1EJ3mZOl3VOfKwzwT
9B5pQrigA9Fct72ejkO5lpcp9msSfwiJzhIEr3FEkoPn+Zi4EiIgvscDlqxhDxt2IZMinmKfTfAi
7QE3WMSJwkeOa+co3WLHCS97H/VASme8NpVqDzFMl/O+kZQwVLHPWrnOzg1acEi/Jx2MjbNTpP03
Uq4ftANw5yEJbmk/CQ+LR9gSQ8xQbas0vJdCXBq5hHsN+oS/Dw18C3Z0w33UbZqoaXatds8pFFFX
PMozC6bCt4apHNNdKm5N297MGcDrNHT7QyLm6KKLJm/ZMMTKv9imwqJp22Q6pyTno21suAvLvtjj
th/3VhfNcV4oahY2oTrDDSqQE/Zrtqz1gTg3YaFMO4c0TrLzdNXdbdcMD2iw4U6Z5GV0MaeoZSr2
plve6eoVWAJHBCuwHWc873SbziHKSxexWo/uoakYQ4y1F7wuVd0d4lNsZmZOsJl0cMOoc0G3Lu2O
U2W144gxXEryZ9uAJku2RMh1BxxDm4Ydx7byuDETt4ixrMaM7igXvuSg9tX1i58GWmiqeTVDritv
8nnR11kU34I+4zhh/PEtwGh5Hi245DfNGGCF88HXn1o4nuXIWxD8/H3bu9mVduhVIR4QHUaXmB+2
D/fN48V83hau2VGCoq55xedb2Wl7xjGm3LMQDAhCqtwSvff3i1GSUj55Yrl58+vKeHVvQ71cMQev
bvN5Wjjo5PWHE8fTPa5Ric0hkvmb7Oti32ovPo/58HuLDLjv/F5MVKLwfxxQ/C98l0I41/TuQ9TK
/OT3x+eZVI77rLuBxdIJwn1W1cNjDSr1krN4u28MTJ7Egd0ML7XDZ1tH5+DCPAgba85gM6cgA2hB
1ILZqHR844Szh/u+e1mGYj1f4iLYjpQQb2VgwEH4foXSX371IVtsWS643+AHrCK48ZLWvYXQ7PJe
itiVqa7OT1XhpAx3xRKpF5+ysR3WtuQ4R8a5oB4dZAK+YYYQzXOByR9bqEfcP1XbOG8Em0WstxPB
i90yB3rjyfWV2yE/s2Y9oRNyaC05eLWNP7IFTXk8NnLkThFslK33XgnqLYLeY+gcYAngeboL5xHw
q670YSiY1+dUkm8j3YZ3UFGrG2GCG5Lvpd2sOOp2CNHhOU3lz33pPXsa566tUw7yjWT/t3RyE9eG
twS3hDZUUAcUfQd9+NKdnNf0C7CFWQ/UnmHxrs+jod6LuX1TuT7L4+AuWPQ79KkPtlKSLS61iiSw
+9tUzN9Fu4pDLmy1j4Xi2GHtR5pMJCMpeqQhhUNe5/bnnpnkHc+cuV6bor8yLPFnVe7ZXUta/yzt
knkftiCUkkw57h29QMUFHe7XMlu+BN3y1cGzxoltWh7r1bUPYmLA0fVJsmxpUiZs2vu37VCxzaR7
R+NB96aNyKbLwR+mQy3r6Etsl/mLDFrOUYF2rmEnXg9lJnBkkplINOU4VN08hqN+UVF4if+gPJQw
XspCssKZBB/i3L3V4dLt/Hg6tuN8ocBPsmnYMdC9WpTQ793COlqk7o7z1NmohsfJYMef9a4q1oew
peOaCfxB5oxCMre5ppTJZ+9LhF3mPWyTLLufjN0xAN9R2rRrJPdiTrfjVGfnapY3KoteI+Ne5uR1
WuETdcsvkk6c6bV6moWrDxhjtoTTz4aG92WU3VtneBrT9tnUw9Y0+oyZ6iGl2WJgHBJV40Vis12Z
hgdCPT96BAJLP8ES2rvaWeW771OzhtG09Fhs6Zna+Z2zbxKzt82yfslVdbaOUOpSSUPZqYadgqvS
uTQdT28dXQbKO1TxSO3SqMHIzORn7J2OgkMkq5cW83OamTdo84AuOBqfjjZrcgE6CMNWS5cKeFus
8W9jRfq+gO8G/bg1PtkWEl4XSxQ+x5iRZOTvSzFwF627qOjotcMhmkNaV0z+Q5/1De/ViQa0Sarv
VdB2N3MV2bPJb3asGhd4T9rXKQguKmmO6Tidi5RVPYvn8yQJdmkD601QKsVw96pv6iMHU+7VOLiq
IZYwMNjOqd2O/E2LpHlrc7NLcqwaUbar6vYONfRVObwGdcKi7YZXlawfassACYM2oxV6F0DhHVTj
oQp4/BjDNlfh1azsMQ3HLTOPuyBowfLQTY/3ea96fXCior7iq7yOZPzU94Zdxrdg8q9slh0g1tyJ
SVx2hBZ2tsSuEpd3i8Zms878IUyfOexE/gigLLlKIDnTN1Y9Ar65LhemX6zoQe/v1q464aBdUB5T
cJ+keGTW6B0ME0QQkAcsHsxHnbPZz/dBsPqYe+cr3NjXVre8L/S1M7SXdE7uSsmz7DTndcyxf+AZ
i2aEv0070VvMKn/flslVMObvkx3ulqTOkBD6Cz9ft6kn9QOD9YVtQLlr4qHfhzK8HgZMPI5zGmBS
Blg343wfFD5jbQwDOLXyOxb8+zLsrw1bytUtGCD4jNb49MUIVUhG/SXArQcakYaNUeNlW1o4TAxi
6WA6ZoDhW+FdztVA9G0Cy8/Y6Y6A15WAN70Nk+kBO+xjWsY7lfv0xsFAqwM77YfAlJs+4m0aO4Sx
UgCUhz5zz7IUelXAfcXZdh/m4j3QMeV5xfDWiOHFCF6dGHLXXWHVpfAXhRfNfHengdVl+Dmn87mZ
8nPRRLu5zt7GVN2jGD37stZM3of3Mhgv10JH52gRT4K3Vos2iMYJbSH9WMblIh0hPeXh3RLlZ4mO
eV0i9nhZhC06jg7KMw+TZKjgTxF1YNl82QnvXBbVMY7ks16dW+WzT26cldxCIh6HrLbbGCYM1vPr
aax+5LQlzJ1/bGfnNgrTrxGOrC1zl/NYcPA7HeUaPvrkNLecTXaBW1zKMr2Mo/mhCLuHwUXMS6W9
qFt7w/r33mRUKYWefi6TdD5Wfs/+SdEYhiq4rdb6VpniykC3OcbO+gUFezNV8yVcoFuoZCvniti9
gpqWPXoJ53CHIsGbdUWVm3STsNMY/eFxzaqnIp/mbUq/375wnWQhFmU4donYO1cRCXPPLZaryXNx
A0XrTWsApWvLc8HzUZ7bpVPHZBYaKlPQnvWd8p6Xky5IESwTek/3y0b5PYWJMzk4f6gZ+GhDudHE
dvbVoZhg5aaL1svMDbxr/FD9tuht2R0ayr72njGnLZAODwjJiMhdeaoELdPHin6RjyLw87ty6Zj6
FNHSkSGJ3d2QZf7DuGTyLlApNKclixLqLgr3xzhGTGLgSAy8iGLc5klMy0Pnph9lOsfmLM7ojifc
ngxvztQtrJBTM93RCddOILH0wGJFIR9dZdkHpE5a1Kra3Heoh2dN4avHIIvWL6EjIYdWo75xos7D
tFtyYo6yZN3ZUbh0G5fzHaPD4C12Uvd9YpJ8hqMKX5UEDgJszo23OTJcuc8SClVJglWHWGXTQ8cv
s1/Y3uzjlhQRWc9xX9sk+xp1CtKEXYddOPfzFlU9YD9OSVCY9ziFhzk4ICfgAm7i6AHkGo1rruXc
WLK5yIhn+sHBY0rCi32cromiQE5bZMhvVPvTS1nHM7jIUV2MctJfU5oCDnjW5qekGMRGa/Aokyjn
ZxKwuBox3yUYyHYNtk7CNhMLgBe57Zn16+FCn3CQU2a/52n6rnrZ32ZMD/YehvqnoRLusBGNHWld
K5rzZR2KRyMZrLZTxlCGuepuNZ63VY2stwVSiovRkG+iTBAlGaBKtX7UaIPwDqNoOp8dWx5b2/P+
cVd1ULprL7vG1DxAvNq6xN2JxrtpmLkfZsZuD5G7FpdZL48YE+6RhoKHtFrZB1MAZvcurp7drOt6
P7Lb/jLbGUAvXLG9b/sadqVk/ZdJyUA9W8Z9zwh15weMmsaAYUOHVfg6bpRzQx0KllY1YmTcyIy2
VQx75a2/TEhmtUguhZkn1o4pPq0mOC42INSGm4zMCzx7L7+MU5Hfu41674zfHZj/2ENShOWRvVNE
9klWEMkaFvaB+qIbd1RNxh1gEZsK2jwugLtFj1FfwNmyQ2O/r14MczIZTHXo1DTc6tatOK6FgAqH
1R+O4xQRjIJ/MnPEV+K4Cmt6tgWY+DYmxQpL/WwgrmMziwsL3eRCFG1JZqpbabUL07YYDxXl4mcD
AujJrpzH7P19I55w+PntTs4ByZLIZQJAli26raqBCG27OAs7xn65mQtYg6Qn+lfPetVZMWbpLpJE
V+a+l9cEaBr+TCe8aWOrdpK0Hd/pUpHhyBt/819rjWOnHTxGCZG/EMTUievHvK9jjhJNGXuvUZiH
6WugFMA9CjspVVDhCRT4X33qdV6HFLlPRgxWyBvgWdHG+s69ocrU9sf/KqoipzGcQUWbR+hZaca1
tgv3+Lyl2yJ9SWJqPA+/eYX+x533B3ceDqm/cOf9MMMfnXn8v//bmRfqfxGkoBKFqISQipXi/zjz
NOQDHKFRFErt8y98/GX/cea5/8KTpzx2m0pFgcBbxr+0zdCn//t/OZ7+VyDxneHN806OPlBXn6Id
fxX1OLnHfnFdIZK6Cr2dLC8JUleH+AN/dV2lMua8bvJk37nk/dtGrsfQK/4Op/9HKlf4+1UwH6L4
a4Eb4pOHzaB+EQlNUBtN++Dk+thG2VeCktdUWUa7rBjvnKD5+cuv8Cf+vE82tt+uqST/CwmLg4v4
hKSpdUtkLrU0fcawrFzwdg+JHuIradevMyHr67kmI/LX1/zkCfztmhprByQLeBfeZxT41BfJwmrh
MBLPvnhR2l+UNlk3MC7K3x+8P0R2fnUf/tk3yiQvdGFTCG6ik2vwF6Oj18hMJbpnHD3b6aWp4QMG
iVsCQOBcQkWydxa4U39gDFae/8PPyPV8yBzKDwO2fb/xhn+5MlyYQBbC75i36xGVRPTeY9XIkyMn
9mEF/vXV/q/7k2dH4uX0cFgGqC6fPqeEzZBYT9C0gVC+bTPLC9zjAP//cRWupDCzYXt0P7Hs+gVs
fpmHZj9AlbjWNes6Ue52/8+uIqXylVA8aZLgsfI+XSWo28CKLDb7Ev/RXTT6zsH3aCT+66t8vgdP
VyFUBrJEsCtFQ/3jndFiyrZ1mdj90K/sGitvemyCOLxoOy8+/vWlPv84XEpxGU+4kpEZ1s0/XqoI
sBkQfLT7hbP9NkogWrJ7/rvSxz+5ikY69fmBpZaR/PSBzDKXg85au28nBh0OezoK79bkn/84uE5d
HNTsEDx5euP++kBBCWKz3HZ2P7GrBxyNQ64aUGD+2TfGi4F3Pa/AiBc7m8xPL6VF5oLMRE5sveOc
l8ftTI6+dzrxN6+H02Px62s9xL6r9enl4LtEUT93aPEjmJEyCpektAV1RbDhzHfc4i0Rmmm2LkR9
99cf7Deu2h+uGHEXMC1jZeKei/TnhaRq6K2iv2pPsgcecweLcvAcWJS+m1+IsP2aCMpHVjYy+4WT
5KUv6FhTuOL+5pPD7jndEL/+VZRkNT2tjiQk2QV/7iS1Qq2jGqtxPyW+gMBsKR3YOOOqGKzTUtRi
jms9yGwCo6d/mAoTVS+nPbu+R11OFo75U/JjcQk8XaA5z/a6m8ntvZJ5ET2MMLTZi8g6KVOroDK8
3geSvBlsF988OPOpmYfwJOjUqhGrOSvzqb2zdLiPh3pqzZXbnGj0sF9mjTukLZ7AEYnqLA0hgB8z
sNO4d5dMpzuGaH6PfjWEaucSSuKAQKUtaPRpWr6Tw8vXPdzjVbwmXmdBl6ZhlV26DBYLJgUOJhpb
JPPlkMspojWsr8Ytc7qJ/f3SrsuNVzDOdS79oOj1FRShghYRetqvmqwh3FRGpyCYlW7zDKiXorfM
te0+qmUMBwhv+GVeLybfFckpCZ4pfJlTnCxXcR+47fdaV5WCF316ZMMiUzmTxti423XwGkqmy9Se
MpF9RbJ7DoHXBtOgvlhlcKP5fm80pemziwzjpYziqfuVd0RHw2arjCMuBSudJuvJWH3nQsQ8NI4l
JFQngZ/uqqgjpxNkPtADiw9QwiT315kT0awe3EoRprLz6U9xi1mbPWSGBfC+Ycbiigy9Z7Sx/Zb3
3UQgsUqHZC/dOXlPPRs94CcN3p10UjUs6mWE8iyKEkFbTO5EOaQP1iHLvQkLUNtObzZp55+rqFmZ
Cf+/Dp0wXzNoJPGuyiYmpzH5SkvkfA5fBQANPNhxRMlSK6y6OhXaFxtmC86tiw3yW4EpKz3LXeWu
hx4UT7ltEDDANtGOeZFw6OFIq0Juxrjhtsb+ldpDsDQEezB1NhsnUe6N6ULzYmvgXMdgDBNcwTS/
u2hIMfjWNg3plfMhwu/o1Izlpp3HrNiNfVodnSJX732Sta8Ef8IvU9CCjrjTY5jr5j5yaWa/HiKv
GYZ9Twn3MUPQJy6U+tEDP5kvGJFPAH4KtkXThqb06CUsmFrsK+c3YjkNavmldjC1HI0KEQQLU+Aa
yHpNVs0vZEdUdLBoolMi1a0oYsYgJWgTB2I7YcerJE1ybFyGftz4rdCruU2SeSImJ5Lw++qX7VPb
zzjU7doTHNPRNJ/OtN347kyDBKnQ4kxbgAaeopuKeSejhvoxnZjmwB+I29um8WEBtb2HCunjgMaG
6qXjkxpyBhFG59FTQWZZns/BUNykphIjsxcRdIeyBIR8HUxavDnrCLXJ62fPvcRsDdjeMaEf7GOn
p7t4AKbB0LpO5bVfVd4PlbWrJvep4osp9P1yG6UEWQ7SMz0CVYSYjC5rQptcd7nnOVudrcO68WJP
wbdrdIxJ3qf3OqzrkSFD6jDqcHFFXaqC9xViLOazPYV0hLJzh3kKzqcaOX6onf7nJGbQJxgzM1we
tYxGvMIYZccR6fUCTlvDTTk5hqSdb5LvdEB29J95xhXXsm3Tj4albKFjFafKZpGz/DGIsXoJDLLv
0Qy+eFu0SN9x1mYvq9cHb+U6M6CLk5Zcw5JUIeTgNJkfIW4jAXXod9gVT0ZV4gHsLdysgZEvl8SR
m0Up8VZOwfIxUfj0gNsmz5lYxn1HCHBWI4aKlTgAMBjiiwEgwCc3iDLqFRwO/SDQAcJv+Ibdb41A
e9wPScXDU/JUTDhmJYSwMLPhTw5oJeZdg2B3FguaBTaVTFR3jic1OBuBcvG6qNLuS0lkI8XFyYCT
ZLlofphscBj1ltrDSxx5b3JV6+sp9RFtc3YY7aZwfOxwQ5JNyB5i4WlUQSHSc4pkxJF7WQlgNd38
dXUn65GrYJrDFGEY7eUQuMsDdZ/6Z1R3QN3JKUCsKunucXY4jdoPyTvgOzhiB0q5cMJ7v+tlAsnl
RElKIlTpzcgatCdcbNE3mjG9izyfCGc8k005Eb/zaDONQfox9NbBS6QzhPXYDMO0d/KIYpAm9orH
mHs+wQrqO+MxMySyN0PQDNVlC6frtmBUh804ONW4LGk5lPs4Nd1PL82CcSdF0mAbVRnGmRlO7x3o
AXkfSHI9Ze1W3+hhh2TiGF2g79F+uVkXY75Si2GAjwy583SiurxCJO9p1qGdDZaN3wbfE9ag5bx0
F1IjeQwHmpFNRZJjES1lxVhd0W08RoH2okhWYTaqT/O7kRoU7BL54N27UP3aDfk5pzuAK+ynk2Ov
fSDFi4Dlu6mkm6aey58RVK1lU9pG1LBmnOXKDsGoDj6Hvnu/hxoEeC/yUpyK4SLPQpG2X3SG/2Az
Gw+gSOf02UsJIwQtWDWIXOkSLD+ZYAVyN9RDY65EjdHjzCEGnoD5k2BOQ+Oequ8aVXSXlpPLgy5T
Hu3FhOrCw03cbvDv1rdeX8A3qRhwYyMdMJBVfRmE110ZqJPzHbINkBRvvASehyESsFN8P7PE9bxr
B/faKEWgtCti+8w7B5QKC3t0kwOedrFtjuGPzvWnY0mh2w/q5CGIlEuZL0fMjMPjiA9GUedCm901
U/kZEYIgRbTBJuW8G1Gtr4OrsGOBSrYPcZBhO+/mQu5XVPR33hYlU9WRdaoOPajwML7M+xIu7mls
LHpI3nEvvgB387+tsCbOBoTDetsWvv/SYAXNtqvJnFusVhjhVBak2JA7e8s2wP0QaE3dpuLPRjn2
uR1QAYX74Vnh3dGp2v1gbyeQkBPZU2nRlUDyYtde+0lr6SPSOl533dgzbeywHNx7few8OZWH7ytC
gLwajFrLLdSa8WOt9NTtBn/iIcO7WpwTmtc5fuOejV+hBTafnhEne2JvOK/JllBz5cfFAwdM8mdh
3opHhKWQHut4bUD6GRcEjQ4d0C0Cama9a1sCTZso8LsJKF6Un1uT0hsCVQNgjJ6xOAF11PquVLzh
tuyywna/iqh4yhkCE1sja/VR+d7Jbh1bsopTtzon2wnyVmqmlYF5ngOn8oOldnfrZO1z31X62ggk
jGPndHG5F5X1mIevsU/NT4XL+sxh35Dt+alo3RZIxiFUB+tD3hqdMmUj29bzXowR498+1YQRksJm
1U42uCL35D8G8OJDiBFEnuiAlFgY0bHxcDR23dTOLxAV297HVRl3OCELv6ggZUaESDf4Y+RbT9Pu
bb82aF56ytmIkezjAeDbdz5ct8UnBFuzemaOHIGm8Cj5mDtCQDs39Mc7VSUY9iRjpxGzUNEczAIo
Atx5VuaHOp3T5oCDkJ7PoCuAR3Ju8lxKtUakfxAGPnBtz3zrEC15Z/hdhT9X0p25wY6EuOoYmkiB
9kTV906NwymlIsT3BqUl3HYdQummwbDHWhxOxPpC5cBQIx5YeAfRB5jkltX2HCwSRraHouvUA/u5
gSRdV2fPI6eDbt9oGyA0UniF5XZeELPWov5m7GiuHOmSNyDggsQpAS38AINV346Nsa9uYOZnvrXq
B3pq56MuIzIBVEnbj9Wm5gGTehxu4zRlH5yVdfSOauE3G7sYS950CaIbTj/0hGCCZRg/ZTmFMXqZ
ATr4Yob9EAc9wiGkh/p5HJfqyVXM3ZDNO/USg9//PpObCPFpJ5QzjkT/IdD1sjxPsKXx2qTFvoa7
6vTX/mCI+Ym0UI8tQQhvg7sU57Z0shKnVhbX754RE3E1AhUtXn8JpMZ6ZfRRunhTt1F5MuY0+TA/
83y5Bfucev6ZliNb3yJa7dcwKCe9DTi98YotgJIcum7KrwKjTtmOYl7ILqD+fW2HSY84vPLhjaSX
eVWpKQCUrf7yPZndtt+mNRGC2iuIFwX+8iTzdhIbV+KAuex7uIL7ekz0d1101UUg1tWyGvnD+yCX
GoBznMRXji1gpy8yeBJRO92mRDcx/qq8u0vRSgDhYbFiX8059CwVIN5QFma7dUZLwYE0zfwlbaKY
HF+9YlgwAW70TTva4NvAncBpJIN3vFHgFr9mSeHcOk05fsclSIijH2o2tGNFlAwkbS73VZ+h3deT
mZ6WelBPY356MqvcSX9qjquPszeU6YVdIHOxFZ8ERxcq5ggO9E2FZcpDb9xAvarvc+FC01Saqnrq
maaJMpgJ32DdxfVHoRccpjoMMUvmssG4WLiLWTYewRHYrnVcL9vUUfU3WRBDhY5hNDumsHcRD4eE
fYgkIfk1VsA/cMAl0WvgZNhuyAIsYo/HViHUFD78mDhrMZtMik1EnmXrZajrkaamONbfphJ5adOV
nuG87pXuhWwxuO1ItDSvspzShRZwLch7EEvxodRHWGXMSARnE7b0RW1arb3ndi3De4BxS8nnsKbY
NSZw3lp4fj8i/OtsBptiuGVFAaHPi7q6TTuzvK1w9J4V3nYgONWc/YxNZ9o97ZT9t6Dvkx/DOBeW
r2Gt+51OnIxiHwqify58pTjtx5AyjzYOWTKNLx4nkLHp1tTNqXA58NKtVsv4rsIo/TLAdclpkkuY
sts6Sgm46T70eesgLR/CAV7aLs6j4KoHNYkWx3YbBX7pAE2g6UXTRd967YyHPVEsD5lkjxDVISML
08ND3lPq1Cx73IVAFssGuxXP7gDL0bf1rHZmseMjc8781DnvsDxPM7rVLuha4vdjbCUPMjcDiRtN
suqgZlsSVqMjxFJYXrnllrgVZJCGDs0fihPOvauy+YfjtLnd4k6ZshPqeLXc8wluFx/n17oZswo4
aDeGAqOkWXM6D+EZi9x2gEPDwcO74us83IGpiXDmoIGX+yZICcgOnGD4a6m+rKADdsnSXmWRDa5D
0IbPIo+nOnjqvS4O/WeVoNjupoEaPOIIw6zxha+9zMw9MwjMzHT8YMSinWH4orrVPU+LlPCd45ru
A/zA7GHicW1yBVOEBVFXZSfJFuNXcHFBE01KiRVg59GMNqkBF/OFyElr78Owd3ogxykFh5Wa828h
Od6SBRiLJ1COvI42WVrzz2g8YUpIv7rXDhbsF8ftTtT7dmleoF6Kx9xWWm778PSgunOcfaHnim5D
ygCxiuZm/ulHjv+9z2sWOn8pOQMJPVusP5ajPiSTvCxOvXdETUoPD+HWx9UXbauwmO76IL3rHQ9S
ZlulBtdDEBabhPBgeiRjJV7nwZEwEmZVEhpvmBZvQUufIoxmSeEyLOSSmNgMZX2eqDLsXr180O5V
tNaUxzR41nkDWtQrcmoev9TGNwCXaNBro5V3h/DdDM+ZVROvlhJiScCZMNb5VZXXMQLvCg5Gn4+E
KMkISV1R86OH9OTvtXIqffIJCVb7klVv2zQBmN4uT/XF1E6ReaLFa2hucuR7vZOENZlqYkKx/UW8
ajk8mXSasQ/NwUyobS2YAG7aqBcDibJojS/bmcAswIFqNNnOBWFGm0O5clNu6HgIKUwiu9s6L6Yn
4n0fQIWe3iEHheVN0k79GB8mPw7UUaSk6HeLm/guVEX03G4z11RxOTwBgPTNKRi1ZvdYCjQYYUrq
o8OgAo+DZb9Q8+XseuBFLJCOaN2uuvKgCwMNwyUMXXeHaxpP4CYE/Mlkw7cMtMpNOwBWS7bSZa7w
bR5MlJB8ythP+BsXQHdw0GJtqQAcgvmU8Skckx6iUrkNS01Z/iANaK/HOrE1nW3DRCwn9XOxHpeh
Ybc4Y7ktWBIChpEyE4oTNx+gZkKTddlC4HZsOBo88w7MoTo6q1h64gjFkI70Eba8QD2+70JW3/U0
Zoph54K7Cg2iqX5U1AXyFmF2VgN1rlVUXrp+l5OQtUmDXpRbvoNvmbLkQGt3hNTMDZ3N3dWsk256
kphtw4ERGnP/u6EWrmJQ5peSJIwHJACTAK6ModhMjqizRxYrW7z0RGZo0k7DNYWkLrv8mU5hvznG
Qae7y8JImT3MuMP5JsI5gAlHpkFfztgwSbSVw0A5JRl3Zv87Oqgaf9nwZm/CYIfZivqKTdcRnDzD
A+AE5wXSir+VVVT5rxUMsAcknobiwdkGUZmRdjZ5MZ8vnp29dd/jjkj0kaBQ74zYwbIkYFZcBAQo
mSFzSsI9Hri2h7SKy4M37GZu29JcTQqEFTtiB2NsQVY9Hey6D1WFCv27RPU/roFfXAO+QJP5f7sG
ngH4fUL6/PZf/AfpEwCBRF4LlcbnjlkSOeXflQnwIUUUoCJimuU/cSP0sv8YBwKcA5qxQAQ6Eje/
/AUQ6QTiX/w3iEL/+UPDf+Ib+KQyYmaIBNLLqTvhJPmEn6Q/IG2jEBPT+7Wq3TdbniItAJGf2K6R
ufjlm/kTJf+T1v37tTw6RPnE7GGiT9Lc4rpZkHVFsFe1sqjMYXY3+kofmJoNxwHV4rHIG3zFJl3/
hvHzSXr8/cpc00NRxUbwuWBNzwHWWh/yapEQumsk4NiWSOFff7w//SoDPp8GfYOqftLyfhHUKzH0
QdFwkUzqR1rowAeM18Xf1eZ8Fuh+/yy/XObTL+aNtPphuwgYMIzZzVCDZZg64zy1wgFijGNpODYz
igizHExOsiy+ZCvdDPOQ/A3Q6Leinl/0uX//TYTQ/E+gHH+SCif2EKme+D2nLWC6nd021842O7Im
HD3+ychuOnAA2BBo27IZvseNvq0+OGZfELg//7t+8D/9jQFU/edvc/r3v3z9vHuzUDhlsB+npCEC
IK+ceRb/8DfmnEWcVsmIHxhOlz6ZVX65iBDLNMVDHexDv5UHBsDlDV4GDJLB3Jz99e30+fOoEO8J
4idyLI4GKlI+XSqwCX5c3vgM/oGHFiwsad//HWgr0J9vW66jFC4G7lkMGjyWf7yOO1BZjcONlcWg
I20w/qfrmd8Mi+X0nsb1UYxDmh7bLBAfAbbldeOHcdCiJqH1M9/lWDICY3IZY8hp4pDDpjpujzCU
5uK+GDvo68xeXXErS6dIIIS2pFvR6iCkciT2JNY2X9lLU2YknfGnl2gyNU3Q99DPwW6gELnEr3Km
slvllL6+rha+mfO8oKmgoKrtRp882pG8Avya4CnvXOY2TtEpDrfJ7EGHUaPYgRtantXUA5lAChB6
NwunL8+y0z+PbZHZ6Oy/2Tuv5daVLct+ESoAJOwrQCeScpTXC0IW3nt8fQ/squ6WqN1i7PvccSvq
nnOPSWYi7VprjhlUQxHdCDUrSBf0JfQnqyypA6e63L6HA+95AGx4wULKUHRUvKPeAXqQQil6S3m7
89rsC+UJmL0nsfaIWSyxesYrXkq5IFqKZeQLaATDovKzOlo3mhYS004tv15NGNmqrpxWuFdKZs5t
NAqoHCyIUq7EUFuoXQNPEC9X+pCoVdicDWmStht/kqRzwrZcxlAGW+9aPhTKJTakbenajd+oztB5
QJ+CRAmRc7aydB6S9i7XPRjGcdkbifVuyxFSqbVpD9bOl0b6a5sjFHNJWJQdxEOTvAgqhdplxdVs
XGXhABUkRmYw8cSB+4voNJNmBJxypVYqCQHDGK2rErPSK/TU5jWJEONVZ43kbgIB9WB3AZeTPrAh
W4QxvFaoOcbULYQ01p/BwO1mwYWLx0Q1gBd2Ci3ob2MdMgIK2X4i0xWYFg9apawUpyvU5I3zk8hT
r3TlU6hlTerWPLMAfkhWRgWxrL1JaBIvqFqQPIcFS5o1KALYY4Xp++TWGj950uwsUearMA7elI0U
nzH52XP0gt6bTxj5imrdidL3cPArVzXb7rIfi+wBKhAbrF/4/mUoBIFDk4zOdQ3Bb3JEVgMuN0Op
uxmQr773dREWKOP6gVBcKVXa/MoJHqZy8KJFKlPZ4FghBg6OplTJBTwb4sxDaTV7EhMhWBycoa/V
ViQkd8TYXwhfDKR1OvwPKhV82IKHRX2Hl4B9RjQWkrCamIRYYbrqnAuyhKv0mEJrlcJOvh6DtMXB
NaoKwFh+RqADsxAsUGIm+qUqVSH+r4SgQbgmyD00AO1k4WNFvJNc6ORdbqe8TpHhPpOywYKOaWZd
9iVurwxm04OlNRP52bAzE4saWCcFNPVCO9hex7r0yKx9Imk2XppppILFrvJohkco0WXmFeMdUwqM
mo85yYKSkn5glUUFKB02ygvY8wxThGzgULOHKGhP+AyU2o8s6gm56rmnpxp3YkM0j2Nnpeh7x0Zf
hMyYQ5pBmIMvU6UfmQiswqkiETNvyWbi7zLKBedWVqrGRiujdKcrlHy4hPwTfROrLG6E5kUZUxaP
0xKMDRM54Vj1deoicEMLGcIiC/AxGOPWVQlJPuM8RMIGPU13NVDINWBMaJUfsiwBD6M+DtbUKCnD
npd4ou/DuGxqJwko8F6ZoTnFKywrbG3Z414nL0vD0zUH0BZRXFjI+nBdRAVOwGGbj0QU06L0Fmpe
69bWq4uqwo+nrPCdn2sv1tqEvcVewWbjnnrrFlcUnJJugppYFB7qQg5cL+wErChF6MkSHm81nc9A
3KuJsjkVIxIlEY6a1ZdAM6JiqSu1OaB1QDU+S9J09BZeW0YbeRxLzA/QHoiNBjOMDyY3WJb4hlbU
Ll4ZhPAQR9s3HbEgmAGhhFQjkzPZWBuobdgGK0PC/SZVhm6t2j6JKILoXu+SkAM2TflP0CwHq43B
7pG6m5zaLGR00Qh4ZaKgOMaukH2b/TIO5bZEwGHB9I91k+RVkPQHoypCZC+erood1QRBj66ZcksO
giCxNpmGaHUhpkG/GtS+KtzCHIS+DOSY6vEpC8EwKDk/fpXquSrtlFbVK2KqOag1HKil80ipijsu
mL62tIKuuwD9LhlLP44Sa0kdJNUwOeXDMsWCc8VbPEuBXOLCuHgbMhazex2qJglZX0+QPsmBSJZF
HqnNrUG2ol9wcIoHfSgHc4OycrBBPHsMGEZd5bAKVKzxXCSGXu+wvvTcZeWQqqDKyOswTQqFtISo
ImRHb8maOIrdROdsq2SHraowzrRRhdQM5vlGMYsQAmDn6TcAYkinVZ6acWkEYr3Q28I2qPEJdJ1/
hZpU0d6yuv6zqGMT1F4aEb9POc95XOPU26zNkGKBbULZrEZFfzoLW+kbj9TMVB+o7U8ux1g1HpsG
LOReCqQ6ZyfDTX1G3Ip9KWqwSVpoNvGqApz2/OdW9f+frN+erNzh/t9P1vuP7GNqP5KXr9XuqsY/
878frfZ/WbJhzDZ6ZIZVcy7z/p9Hqyn+S2gm1noUPv6p4uQv/c+jVdH/iycA/x5elMxr4Bb/p9Zd
Bl5LfSl18Jh0UJuO8d2/vFnnkvovhYG6bug8pw2V4lgdiwVe1UdXVnyzUuKj3uL+ksoB5/05dK5C
59J3LgLn4upjfbf9fHzf3nwZpL+8XrXv5Yg/Wz26+0/se3ra9d7iuXTur3PnlnIv55E/ef3YI/OY
//xjvXx6eLnY3V/sX+4+b+5279e9c+p3nOj80fsPrsggTTGdz/N7RX6tguvf+2nPo/d/n3U/+3n0
IFDJ16v63M/ceby/Tp3ceb5/vN+9fqC/cR75v+fUmZzb18vD2eXz7ZnvnB2cq7PD4Wx/cTjs3Yvl
fn04Wx8O2/mPltvtcvd8c7F3tzdb9+nmwr252V1eu9vP3c3F9nqx232e+P36/DD65fcfF05bBiom
qeX3nz+fP15vN+fPl8+7x8f1+nZ3/ug7y/1hv1xv98vD4fJwubqcf+L2+uZ6d7O82J54w/15PP32
W9CNfH0vUoUZFzWyQcbydZ42jOXr6+3Hle/cEodgGA8ftyFjiQaXPwTj7xzWH7cfDO/tMM/mB/7O
h8K5egqcz5eni8/3p5frwNm+XDO7nq4+mV3XN5/3n+/cQ/nP/fXnPaUSzuP1fv/08r77vAmc6/cT
4yu+CzJ+zI85pPW1T3j4EegCP7lYrM4Xm/PF/N8rx1merVZr13GdpcufOJvFZvH7xJxFNr9+WPG9
Yew+hgR9OMWXf6bh9fvn7vUypb+vhw/fOVwwVpmzf9rev1y9XJz4kvOq+u1Dzq/1Lw//pteQHo50
WjI2pfEQys9+fEXSZkaRObl8/3tX/9jcHzdHzNAwdaEpwhJHY6zHcptwhfAWU1Geh/2+rcWG8hSn
0z5LM13i+PM8DS+hJMhOH7TuQdNS/tpWml7G+K5HP9ne+iK8+P1X/XXf/e9wJHE0GW+474MQJ1NG
OUAwz+bbV3zAnUPovL5eveyvXp6uLt5vZOf+/dRy/qOm+DEUf2Kg/93o0VBMVJ0BwKLRWiblrT+Y
lCrE6MXHG4vqqqrBqcPaKc2J4NaPI4aoCI9DW0HRxZF2XHs+SuockCxxiStJR+DaRF2dlfY+ufJu
evt9XI/bMimO02YmOGekisPu0dyqur6p8gYycjCZ3Xndj+Kl03r1UEVheqK8/69NGYrG+Syrc4D5
+xckOhnKNoKfRVI2040++U3kjoRAyN9M6d3v3Zp/9tcPN3dLJ6RMjJuQK0Gs722ZObVwGiVpC9Bj
+qVd697SMuzkxKT8WysG6wRjRsHFQj7aFLoKeiPRUhP9ZjutPYpx1pk52Yvf+/JjFs6dMSyuPkTq
ESSIo84UeggZfMQ7jBp0YxUQ437op8QnCYUp3TZMK5V3rtdEizK2wGAjZniLMpSjzu+/46+9xTfK
QrwFp8446q3ZBugCcqAFYH0Nwkkd/l9URbv/2IpFzFFF7kg22yBSf3TTqfWgMnFvJIVVV+GagmzK
DvBTWf9rK5om2+ibiEmiJzwOcPokoPvAMEmbl7JMRDAjphbY/okv92PGE5tWEETP4plZq3N0XTJq
aGc6mbQFxG97G5SK7RKn57FOYuzEx1HnrejbjD9q62h12XZCatOiLUQVDo5+h9QyqV9uNm3rnUVm
vUyk9CG3SE93putPxYZ5tpRKY6UM7UaBrgYFbakP04swtAWhaDhEHf51Qrkbon/cCEAAU2jIFqAR
YOaOf7SrBordz0rudtGSCwd1iMskVT+j4D2IKVG3/P1T//UjCBkfAu7uMHePBkZWPIGshoERWZSv
Gks8Cisg+R0Byvy9pR8LZP4EGhOLjlFyf2wcwdM/TUSOZ5InUuTVuiZTTCfMEwvk+Ips0gpLg+cH
fSGRNf+KL7eB3IMeN5SEdUKrM4GMhP0q6Tv1wqAGluIiEE2/9+rHzCJtxYtKJnPGi0dXtaN1HzYS
ejelGhfKvrrSL9v77Lx6tN81eG5O81DtovvxaroIXqbP8Mreeks8A09cgP7kyL5O7uOfcNTnfigT
BFX8hPxe3MgHdBwX+aex9rfiukc3dGUBNLuTryKwBmf1RlxSDndiqz8e9eNfcLQHd4EARjmbgvll
hFdatql8baXq/TaH8/j7gB9PI5aHENiP2Ii+uecc6/ukSC/kpm76hdJRTqggSbkhbC8/nmjlL80g
3GZLEMxUzpWjMfUL4SmFicGpFqRnUCT6xdgpjxZyGoLUs7qHkq4YtOEdtSDrgYxEa9+ZKdzhwsNW
0pocExK0XT5O/arV8S4NdknVb1KtXqTSuUpYVJGBFlAqKKIXO4BVUr82/ZOiPA2UBnnFmTKO60l+
V/mAsvRg4iYWG7iyQmuJw/e8KQjjJisdBNSJnfIv/SbhbCBrICNLvP5oU84jjSIaj+6m+WS/DrGv
PedpcmLT+Usj3OA0QVjPVE1NP2okUgyMXQBgLLQxlVdd1V3D0xy2Jz7h0ZbPRKERbge4phhzbOP7
TgC1sKIipe4XoPgok8Un0UmoGv8PusJ4zSQBZgt/8L0Vw+51z1SjHpRuLfbIN0fyYq11Ypc5ftjN
fVEIpyDWUIVQxbz+vuxqIJENJSi7fjHEces0YGNubHJw5wPWFevcD4Ubj4N6/vsAzl/h67byp1Ey
B4wf48jm9r1Rz0/zBHh9v+hqK9+ayERKXL8QBCQSMMe6REOnYMexSLxW+fdZaCkmd3zKMLiB/9l0
v/RXF6mUpXHGqOoCHDjGegsKadTN7x382zRkL6HKgk7Oz6bvHRTWGMpTJXWYpvjmKtKTdqtwxu9+
b0U53hzncdTm4BuqcfD2x8UVUoI4Nq/TfoEWVpBRITtajqp/1fWjtY29kZxZPKSr2shU/hahLOs+
r5/sIdloXS+YTr3pREl6W/TmkiTh/sTPm9fB8Wc2DIPXAO8BVTGP5pavtjBXOC0XCnlt0EZNlb3q
g1JcViHlGBRsewfD6LLNxGuYZ7zi19f1ABmOIrcEnY00qdnb7z9pnlhHv8hWUaEjLOYqZBwzHgCB
GZAz8Z2DTwMKcRSUwUF0WiVtf2r5zteb702xM5iKpdh8Ie7tR8tXLywfTVXXLrrQAj7poYdoMOje
dAb5K+iw4X4S8iYY1ANpjeHEXeVHPxVZtmb7J4P/mif69/mHF0dlYQNSLmyy1D7O6cmcAze7RF33
QVIpy9+H9cc8nEsVZAC70E4UGj060mQMjURCPm2Bbd9lIjWPhSCN55njMzlj+cQK/rF5KIpJrp3a
Kf4/vmRHDxWJMlSg8GZMJbTZLOUR4m7WTu2Z0dTdoQbpzgHTJ2sv8q3V7938sVf+aXm+kTC8LL2j
lhPJbruqtuOFMZLhVKViX7WF7yJAe8bOZZPlmX/iO/7YR2iRK7SpqDZ7Fp5o379jKOqBuLrBRlUi
wi7GOXk95cni934dfT5jfq/PZVIsCoA12nGlVEqiiPLTiaSVEulin1phUh+MlMJHhADc7Nd5MMTF
iTPgaIrSKNajzJi5TVLyx7etTMeW0WqqdGEWRf0WAh1ek+cjuY4tlXj5vYNHwzi3pVNbRziCswYP
5qOnSMezwBMxWcimCZVrLyq823DCJPbfW8HeDF0XZBdQIUd3D28i8VxgS7IQOIqtJyWIXio83v91
3JgPsCc47yndYRc7WtqUvfpGPjFuVBSDqE1FnT2A+y2SVVuV9Ynb9/EDgKAHJYdYCCrMMpkuHU3A
EW5XUnZUSQMKENaZWWhEQhDsAzK0Kj3RrmWgeBRuZOU4GZdFX2VPU4HRsVPq7RgtEyWDe6mGYFuf
0yqpXiHCZ9GHleFajLVy1i8DcPf9nPtTNWR3YO/rXTeptQXaM7av//EDce3Gg8/k1k2MSpGP7m1S
3bZVFXiWKzdBsLLQA2FnEPcnVtPRLgG4glYIHNm4bxOfOr6C+n5eolZG24tHcXZQYSk8l5LVPSmQ
AGclL2IpsmXG7T/2jQ9lkRdj/pElU46vVCVoSWq6+FBiimw3T1DTkq/2TtxrfuwUUIM4ONlzZGSl
uCd+34+M0S47HKeThW1TN+GkWjPgz8BzyXIpSZaeFQIL+r/dtpmCCobq9uwLyYj+6FnD2OHHnKUL
wo3lso9Q8cK6y08sXkV8P6//NGModA3QFbGEP9H5LxfDGIIjlrS4G5QDHHJY3f5Fb0VYn3TltFV6
q7gpEySCfhD6q7odAmSm9eAo2JWszbL2N6iLlYd//abzzZwnhgZoZd4kv492ajVamEbgzm0kDJsQ
GsgKfbU40fMfmyPjS2iSmypzlcfMPDBfOo6gIkzTklaiSg9vrCAIrvoIFPa/94WtcQ6daNRTzpnn
r61INbx0gAIJ6GkVLmcrtWvY4Nl/MFe47ahgbFgF3I2/txIHuS4lhZ1wp+9wvBl6dUFNzvif9IWe
ENaiIeo0v7cy4W9ZcmdN2K+U5DMH1rXEAAUn7d+H7MdGwofBOlTjyxBt4jH7vRnuBDXudzSDaF26
hgwAIzicqExpgmZNzDE+M0PQob83+uNYnhvVuBoTNVXo2tEITmGDkzr3gQUi6nahxIO80WIA65SO
pf+8ZbGBcD/mLjdX2B4H1GJKS3TVHoIFkWKeYUqGQVg0JXGx+NcuMRcMljRXeQ2q1tG5jCeVRrEd
QeYMuOVj0fPkKJ26DlVjaeuNKj5+b+7nZ1NJTYBhEIQ+Id4fjSD6RKPmKkJzOYzTil0CmEE/2plT
4C23jnFE2Mh82vW/NjuvY02Z8zwzlXDeur8s4wiDF8opEyjcMraRS0OppXKtlzMUuK2ghSjsWdHC
T9PqRFT56KHDxjlPGWYjbECOvj+p+S8Ng0foILQEEjtl7+2C3EzPYtPHiWoYR7BFyNClJJYuKDeD
+oMH54l+/zySiCfJM46LgIzMReV7v6lYqQYo6J5rUgPcOao9BekKHEuELWQqCD8XqtUpJ6bU/A2/
PO7+9JlAOmWdOgXhtjLPgS99hp2H9TxKMBcPSWmJuIhK0SgaTrTycy3SNdpSFdDVKlPqeyt2BPWC
uCD4h6qb+n0VZkQDIftI+QLHGOuUj++P5rhRqqCIyM/M+5p5tK357aDpLThqF4m2vG7T6D4RsraB
QxKe2Nl+tMQ84RT48zRl1hy3REbSpuYXH/vYG7JtRkmyU3dKfN1DZl79vizmxf3tS3HTYzHwjXi1
Ub9/tBqNkP9poj7RDVSzwmZAHbpro02kcHSiWMj+OS9aWLRN1PhYC4kOi9J/vbDz6JjjM4R6+TeZ
6tGwJrVWkauCRyN6jiOpEBl+dbCG7/PS0v71oTO3BSyZFA//UY+LpEZo3Glu4SUWRG2xbWMpP1e1
8NR78S+fz2TOEwRVOGzZvL/PSxBaWSoR2YOSJsflUtIkO136xFllikp981TI7mdz8yqg6Etl755v
19+bG+AETD4nCBBro9vB4YGOng3KpZlq6fL32fLXpuZgDdl/Amrm0YrzY5T4CYaubopl7Ljo9BL2
USnhj1C2qnTiqP2xiYC64231fxo7mppKWADFakYN4XTXrwo16x1sY9IT++PfukQonDOdxDzLbv7r
X7YqNqpRHdVOc3HqQDwYNZV58KmOhppg6c1/MH5oVFWTQ52X/Z8ysy+NTSEIKLVl/AJYZCutSWSU
LJq0Vyn3P9GvH/v+H7Io6QTAZ0SejoPwkzfiaBXRlGK29XUwCQvFcCzjwpiMeEFn6Yll/JevRbQC
xiQAVczVjxmTrd1VIsxrDc+jBspCKvsb20zzxe8T8K+tGAirLJvY3Y+Qaa3YRd5TjOuG2LhfZlGi
nqVtFP3zQ5jIC/F3UvFEqXnef58TQ9CouW0mTHMTQ8+4hpyv9NN4YjL85QtpAq94FN7kKTkrv7fC
v3qqQf7hRtX45jtfsFi2Bk4AcVmTwaTCvDsxeH+Z6mTW0DQSf+F6rh81iB6lkgjvU58hIUVxYZCZ
GqUSpfwxEyXaE4fYfMZ/P1kUjUIJGT0xVmtEsL53L4QjpoMsFC7gcRsuegCuPut6+9zvC9xkDPuy
62X/RECGp+/ci2/tWpBbkW5Rd8tlyz6OQjZdNKlTPBNc8rK5LRSv7DeNCJs95TwCy5hCR+6YqbX0
JLI8OZexiCP2PhYW5L4pMlexneGBZOZNePAjKGdOraFKwNtRA59e6VbvtsJPb2KYggLCUU7RfGNU
QJC5xjWFi5AquIEFleuot5t8ZxVIRlwfHDpCRMPQCeBJg3qnlnr9lCJlw/HCB4Lktk2urnxz8qik
aTTtTeMfPo8LDWReLMwZOwrgDjG2X4Diiluz6TAWy8dbXCmUsyqYKyxy3c+3MjTFD1uy8QBNhdes
49KL9jgW+cQPhWf7blDr0SWlLDOtoOyTTSX1sb9sStl4zTWCWU7bEip2mjrO94gnSrRBYSlh812Z
KiKGKPKfSk8ukCT5NX2q5UjsRkMe8Qj2WotIGKRUBANjlD/EAYbXjJHX3vIgjJ9aoJ4J2CoyTI6P
IeKhzYtoxNaK494hIhXCIbVqlEKqkY8rZRrqd1+R8ggRXR3f2lYixrMMDN9DJU3ZNRVNGG6nCCdu
O5HDfaiTJty1BTgRN+pMuKglCqtN4k84gAKxTHEY8aCwOTCUpCtQ2RF4UcJNbhPkVoumBKi+a0b6
gDzNwpQWkZrUn0+1kZZrE79KiEiJ6CenH3xEpaAC+g1u0EADrUAT/dI3gvBpVIzgCaMszP2qelD1
Mym2WMct9Q8fNbVfe+7CDNpY47os6+VQ4f44+XtsxZp0KSLTeolgnKhAynwzdYEzasJN6hDZUKMl
zatZ9AAF0jDWHoAdQI8ba/0c1x7juSSzbe7yrgh6p+3M8ipW2151UhsIioMcsT74Ho6Mrqp55QxE
GIthORkmFgGIeCYsF8cutZZdXYgzPZwC6ArcoMmlg1bC2S6mMVfEljirUZa8xuqQXNl9l7+3QWI/
IKqNBnciwLvziyp9VgqtfiCTJt2FpaK9+dlMg4L/ZUUgWXqwhKbZgREJNS5iRthp4xLwGSgxWbRi
cLOgA39lTxhJ17pQbq1m7HT0UnZzhQVxYbpc8PAmweij5skYGMlOMIE+A/Sa3mLwpVp2DHzg+Vqx
8G86dvjbbrTHR+zMW2BcdYtdJlKXHqiGZoEXC8xSXapjpKcrXo9+tMrJjoL96wKM0gg196txkuq1
rY7SXGsamxk31RZIUq9p032adOXO5zUZLiVRaO+j2eHDaiqDGW8MuyvxhBwgLVTc3TSCm94I9suv
kKwE9tRuZcJJD0STJn2VdUI6L1F6PksYvjVn1C5kOxneDygixFvXoWUl2qr2Gv8snkqokKQCZ6AY
grt4JVHd0531KjeK1VRPyXltdvpHYljDwSizyYCC1lWIjhkCFKxpU8kLvHuTW6m0gnsJtful2tcI
V32YHj5lJGljuE0SWs+TMpQXacR6dEas/ewlOctcX6Uw/7adGAbTLWpptJehUNmohPnHSt7wkFxB
YMyihUIwgWJH7iGMnd7pr6As+grqyjTccwgZ5rqtR6y/BgWU1UqRVB0pLQyhbDVYcXSFk4Qlg6bR
9dtWwXp1UYgxgDDcVO1FPaVwBztoEbFbqKavuTFsSNyXWPSK28MaReyXloq8sMoGe3pcQN/DBlAK
xuZB89TWdX01icK/zjH5e1Z5iH/i2Fuya8DkJgKnpMmCiRMDeEmgM7mh5mUfYVjCaa3yKQkuS5lq
WPJN43gTpSn1IE0R+W+4p6SfmCpb42LgUt5tlHGW9Q7QTuh3092rTQvbVkd26UT1EN1qZW28cIEv
w5Vo0/6C7L/y6Q1pdgmWEtcqaxzzl75kUTttXItXG7uZYdPy6gS32cfJM6bzvUxxiz17AvHsXoSi
zNNtE4btm/C0KAa3KA2v1CoN8spmvM91DP88hi5l1hpUU6+MlFT90hsg5zqKL8EksyS7j9dqGnbX
QeRJ12RlpZdRnvqLOTnw3OcYHzsNfKb7DFVhSyI1bMlkwAsROH8NxEcDfSALgtqOXGOC1eZWZGn7
xmWque2Hlsk2s6tuZDjVb0EgOBEAUVcs0EQpX3yjG9kaI4+TRMcDmKM5w+oEu7Mgczu5havK+9i7
B0dkZ/IORRrn8Lpp4vRayI2Xwt6pBXDBISkiN47s+KrS6ua9E5l3NgxN/QbwzANxmPHhmG9MXoS7
6Ms42IxX/HlhLFe1AqmvE9FTkRhFtRKcRJlr+sDKpKEynu0EC2fsYAqEhaLVChheQuqelTjEZmWQ
ZGPJuoKwSAVCso9NbD+dwOyRPo95XzE6ILUs3hxxfBcjBiygBEpwCj2KbUEolux8iCbx5sIlyeyR
EvNLHTx54wDINK7N/FyIFFuoXqUO9ajIJkg6FDeuJsOHCWkhxuycKVZo1Q47NVhpRoF0j/1dv/es
SR83BrLLG7jpNs5WUpBD4aPCbqKUH4qd44G8FiAC6+4ZyTO9qKwgz9flmJo1wrTBztl0Neuhrj2L
aeAHdgWsDLquo1Ejiw9t2KX4c3EfQcha2u3dEE/me01euFpIPj4FDEttD64d9dZb0mfqQ4mab6d1
Y/RMZKq6lLCWeBv6vHiTAgWFMUkOWIJUvHvKmnM/Oi8zyWtdVJ+x5EBbCi48LeQKpKotglEP8xp7
pYYGBtwTTPTbmAytvOgqqYBPh/0RlDUtl17bJlFfQSDn7aKOq6hm4AeLTSfRHmSqivHtaRJvXBsx
ZFlXx8uGksYkHhAHe9wrLcw9WPL0tu+a8E21Y83EVq6MpVXc5Xn+ZPP+ChcS50u+wABZv4FW7NuI
Uf2AfwghLF6XIWO/bsDpffSWjPFwNFnStJLaNH3k2omiiQdCMq3rBkwkRT+ktvaml4feZugmg2VX
zvthm7cB3ucC6hKz2areok6X2xU5RriCHEuocYM0GpHShKkUbTsisNoCT0obQb3BNmoSmABzsiWQ
WNPpJJKjXYvRFTwvVP8RxhchPnqAwsHZSUutbzLzcShT/9aMh6p3CZ9WsY/pbGX4Z+Q4pOnekqrS
uGzIuU1nRVZOydbMEupA47DlduGGMPaTnQT5HDFmmzfBGoPlMb4ORIAFZITP4sIXsiRvARL76lZP
9bh51wIumZ2DchfsQUoKM0HImbajm4G/Hdc9RgpUAJIks72lBDvLXwRd0YXYJKFSefKnqfCGDYmW
Ek6xJrzR3lJ+k9b7SoFS7rKdaO1Nwv2m3Q0d3seQqzgnZSek2KZa8u8W0WrM/d6+wxmXYrNe7yx7
gyeJ0A6CK4/n9uToopu88Kv0zurVeISpbcqx/2C2Foxu0MCW/BhlIB1k1glOnxyeOk8G/k7dOqu1
Ev/QDHCtzJOAiiEnLlIQ3YJzVHENFegSJnFpim8qh4G+Ck2OyzUQ0D6+VUo+3L6dMETemmFddeso
b/BlG8vQ7O4UgPjTFbwtQynOfNB9FOT11OSHuABnZtB9WJ4HRTgKiz5blUJKsa3vAWzfm2odJpfl
DPFfYlnc6tPCKHRP3vIYno19W9w6n5uC/HfKnYhnC25hEF8CF5h1dZ/3IM6Wfkvxwa3lC6l1sTYT
0jqojBHoQgclDOSX30nsBn6eP9atwtLq9ECJV8KbKm56hj4/yICGMgzF4NMwny88K4oWKptjm14J
gIrbRX1RyFnH5orAAxu7Dtvmadd4xBA+bdkekyUkM6G+gA6vrPPcSJvuUFiJLtZNFWKiOPh12d2j
pTDn479Pk/FhVJoOpL5ptl51iesfIXsYx1GOLjsJKp58dpg373JsxVzVGlL9RCT0AH8zKvdc+FXJ
Wd6F3XSmRpKucmYpdTouAqnMklUYQPXe23UQYlPZR2Z3pchDXjmNobVPZoeU4VJUBM4dUVVy+46Q
Q8+Wlt51D0OkskVbZq+VC82qABf6yWQfSBIp2VJgC57P2GUtWELI67N1WwYK7r5aY/KisDW9klfT
UA2Q5jBZtIJlVHllwZUO63LzE8M0xbsYapwFVt04iTswamHvZtzqx1WLNTiu6mpqikWD64C0ozoA
iYWcCnyKbUnDFrYuo069bfiI2QpOQQrf3osyoMR2ohkbE+tygYS6acx8PZVDnlyPNaxZeOp1k57H
Ed4d59gkUj004kONqZvUT8UNsXwsblsJW56d3hVRc9dreRYZWNryfoMPAPJibVOjH575bTxTB0Qv
pFXTV8Wnpw/1o2JOE/YBUtWaZ4Cr/dQBOIf7cef3/sG2gxofZgycK7eURZ9A+yjj3A2L2UexJea9
JSUrAMOmLc8oImmScgUMcoTsqQ68WQsQ2Gw5Gd70i9bgdsT/QhfPkiafMYCjjydfYEcGlwxdjWCb
5MPYvQ5jnNlX0CNq7zWclCzYRrwsrR38ESsGX0hQAz9pecz2gahV/aLjh08Xkqb2/XkK1YDXp51U
mCFzp4XtoAVUbW4KeWD+132hGbA5dBNzUwBtwuRuN/npPdajUvE8ReXwEQ69jhlw5tHOwZIbdq40
JCq+hAAtb02rmti4uANZ412LTxucTl8Wsb8JGxvCsiEn6b0CQsVcDq3sXWlFxls9bDNv2RYRug0G
LPr0WVL2EpCoJVYBmAm45AGA3wVdt3aJHFnNDttgnu+JsLWtN0TI7+NBb/eGXoESaDBGyJalDvXC
oVRD/Wx6hbIuAgycDHVclG86AFoeYrU5XEUmlXSsngQfhtyIMXmIa/xSV/z7qLJTJV9/5ImbT+up
HZI7LHKCaZnCuEhdWDY1dB+90fZj5OdimXe5Wq/rWe8EsgcTjDXsmQQq8mSqwbLqYvNzqqI1Vo95
sQbx3O3zdvYNLOygfeZsTntnUnpQdCORFMkZ4ijemVkIJrEN7bhfhmpRLpWyk19FHWbqJo/mdV7J
5Qy7jkw7XJGhHBchkq1bvghRBK4N3qHB2B0qu96rlRuVY/dm9IrxPph+lsDMHaZD0aQjMTZZKc/N
CiNE155U/aGpolbnuUzxXzmkyuQ2GCi8gHDBqqQMu8Fa86bMiotKkgvIKKE8yKDvk3B8N82aetcZ
SYxDu2To8Ys+pfr/Yu48muPG0nT9VzruHhXwJuLO4iaQhlaQSIlSbRAsiYL3B/bX3wdUTTcTmc0c
9WqqqxcVEnkAHPeZ19yqToB9iDPiIrg15KR/oEJSK1sduYeHzNZm3cvVOR7dQam6L+inIJRRDIB7
vQEA3bcGn7bQNQe9Ud0pTtt6o2iV/LMeC0RuR4WehTsNspgPiaRQdpWapHph4jIkKyap7F2oZuGf
GNFLFAb0ZsBawNGTr0qMTL6L2ymXZ+hUxZ8lhjTaruqlCYV1s5e+DcWM2i9qQKmiHITRqbj0aCFR
SEKS2Lkteo7I5oy9wiceW50KdlFWf1laUubY6AbR1unG/KVV45Yctuy+ovDVWS4aIVhIT5pEYB6R
MnyGxzekGxv1Jt1rcZdEOmI040c5boJoI4SOSKk69T+jggIPbgoYce6dJNR/NNriMZ2xdj5owQiC
0SQypnppCzSZKUZ2N5NuKD8kI+lGlLqt7lEZAJaN6aQRX9SU+w5ZJzuza3R5peDqM0T4KqP39aMQ
qVWSrDbx10JQQ1q8MMD2Sok8F0Tx+lTijer03wI7VXCwQ7YzB1ED7tjuYVVkqnUza41Woawe4vaK
UiS1Mw4WQQKcO+W3UVUaZCpwGqZ5Emch+Zkm0CpN89ycvWaQOGyVkagWR+7QVjlnB4NiZjMNjQsl
KTaReZ2CHyNqKSYCurqTc6onEqmQYWs+wRDRbGYHyOASHLZIe4+MrJd5mLuxzb0NKA4JTzCLSphe
pQj22RtsghJzi4hP/FNC2sVwDTsxvo4pNj9ekHeYlegpyp1eVyoUiOu6b6L7vg9iHF450oa72M6Q
ExJoemOT0FQqcVdaVbfEikjqRuitKi4q4POTrmHdtrOmpuvdmEOPJFN0NeIukLoWT+TRegm7YMA6
nDNVPTgGvdQbvWmgtsVh2T4jhI6KtNUvsl9CF6gKFkJrUUKhuTZAUMEKwo2otFCRMfTsoZKzKb+X
pMhOt2rkxH+yGLPJtblyFc8kKdqj+Z10V32NqO7WptBfcHAQQ4BPVULVs8oqD/dYrFTzFqnooNl1
mLWR7shWgTeSGKt2k2g1zimU1XuOosKhZNGNTRkRwWLb6jS5Km/qECX7DVT3bETIU9GLrYQykvAs
R+CyU+Lz0RykoNCdKwRWMEmJcbrd5hGFKs+xw/DTgOj9g5PnuFB3deXx68E04tbaQhN1GtSm9M6Y
VE/ulbzZVqrTT56KcwRSPrXeB56dzqa87Y0p/pn3NX4u4zhr0VUGwS40PbKVfnxAHaXtFnOgpWzU
atZ9YJPBuMAC5RckcjPyfMLFm2pxDdtrM55YGGYQOXpCU/tPorO0z2wPvKUbusQYiZcK6lpS1t1D
a6WOIeVpT4NLkrclmuihh/YY24eq1+cEGweVtWDL3wL4SvHWQf4X8qYGLAnRNaSN97Ey8tNjUlj0
ROaESrhSWmh4NVGMw6GdBZR2qZZID02SxyGXeyl/V4J4kbilMhNdzYPIxn1M98PeqH1RfRgLqgB3
NH3ljoyhm5A7UHvnJsFde77JBwJyl+RXLg6VMPLQnYqSsyq0W/szEsMS1x/xVOzNIPZE+InGRpT7
DdnGfYwmXORZqN7dGaiHf68wk8LyS9SLS0g9Pxp0qXAGQyxJobYWZ4g19Qq4q1FfqPZGhNBUB7E5
7ZrigHmDEXOh8ZGpKU3th7HrZuy68dhaChdRetOgE4Vcs20S9hqjdc3JOX+tDbhsmzmsoEoT4w39
npKqdBDjokFejk5D4UpCG+wXPu63lHA+VC/Fg2heXsTdc/V/lx/9XlZTE4eRePUi/dd/fehfGsBB
L//gL7b/2HXFj2cRl8X6Z45+Bf6lfz+N9yyej/5jyyEspo/dSzN9ohmQ/RoufCmXv/k//cO/JW8e
p+rlv/7Pd+jkYvltIY/1VtlmgeT9ezGc/5dj5PP9ufjHw3NePq9/7m9BHDCRfwCJRGhfRnRmURD9
pyAO/AOkWum86QvSywL79E9BHJo6+L8CRHJALOAXCCj3n4o4pGx/0ChcUGHA3fQF0/o7ijir9ir6
jTwd4FhjwUaANlthkBoBFlc3eutBnRFEDunM0EaaxDbFjecqIGe8evON/F8dxreupdoCfnjTeESZ
AiA9bCNIF+ZCRliBI3A0cOp8LvtHy5m0gD4YFfRNoyC6PdN18OxBR9iKe3YnU0M+lI4e7lvYGYWn
sOSvk6DHw6SLDVjS3L9XWqxNL0XVfUPdPBw2FsC2T40+ZX9Snk33YaBge0DuKG01ZNevpqRPnrFt
C6kdYJjqRSb3iKHrxTUWMTsl+LKUICzqW7O6rSjdfHv/3Ved5ddXp7Ns6GSR8H9f9Vnf4BoUNcgD
WgfiMYXVwO2MX103aV/nRjEu9LBXXeVF/mNBj9OcN0BiQSM47io7Qs4aDbH3x8KKxT1Rh3JlkeZ6
gSUsqo9hVd50aKNdQEkt+2M1t0sTG3ASyCE4GdYKnqtFUTninpI/NrWmUFnsLC8TFD11+hEbw1Ax
SkDe3zVFdFtY43cse8bH9z/xmu78+uYmWMKFnIUcnrNCFckogjc6RmqPXNTqfVijQjDawtlgD3Ff
WrxyqJFhVNhH7CJ5/ihjrXLlDCxEOaWHkYIl3YpUGvZm1qTfUp2Cw4RJwlUCIvDadL5RWlZ3bTTM
t6jX/yZqFtgYABuQgLIG3AGc+gp5EM6dpmUg8B8SGcOj0C2layzwLiyN9YZfBsFQlwEMBjvZ8D1F
HGmxA3kwMfcz4xeRV3tOgf2YfHmdit+6Je7i71AHy59ifdof3Rfv3iX/C++FxW70398LD2VWYnX6
j6s2ey5+tG8vhuUHf10MVDT/UNDIAE8I2NVc9HJ+6aQphvEHiC7IAxqYTSaK+ftvbW+D+8JaDJeX
6cOlmF3dln9bgqt/gF7iplBY9LRbofn/hiX4isYARwBY3kIMshZRGUC5q5XYFJggT1Ye+3mnq9dt
Jec7kwKwlyRm6Blt0F8rLcBurodgm1mzsUVJdNyhwY1lrtl1e8s0nUs01eMz7dczofcIDAjaEnt7
OXzenJ5YNo1CR4HGp51gfQ30ktpmbozZo1ZmwcswZVCpqbHeGfqIoirK6uFHSOT4TlHgoKZeAILf
V6Rnj9i2FBhb6HGNliZ6uSXFymL4/mbOz9xzr7Daf91zvx4XlgLgPMgQp3o5GuVnE+Xl2M9kgYND
SXPksenLGidVJFJ9e4oqe1Ojx31VEJN/GiejDF0tRPEW/7x7ylTq576yx0dwQWjXcgw3L1lUBntp
NIOPE22Unyq6qN8NPZo/TxR7HoAbfMLmQvq1jf+tzbh+dKb/93tYyxpFPB5I3vFnVyLK+6QssW/C
9b+yQzxWQEsru/c/1/HV+DoKi5YeIqVni3+Xp3gzuUDm7LgWIwuOvoXX6wrdvLGubxAyuqS1wgZ6
c0n9PRSccTjxhD7Omk/cp7FT2SYvJMXdz6xH/EAE6l0rURdsHOPz778XgHpog3CdEMZZ3YhDbehq
F+mxH1WWditnQmyLIrHvlLwdLxClz0yUA2WLmBB1Q9hHq/1BzBUjNtwkflJE8W5YwDYz4qoXro+z
o3AyEHvCc4KtezxRU27I8Yj8qJ+FebLjbzTIq9KbeP+znY5C7LIcQMDWYcgg+ni0HFQUbahoKIkP
C5uOAkWDHZ4u6oV3WcUry1Igw7UAFfJrYB2vpWzEqMe4qKQsBXJmr1Dz6CBxpm1w0dlYYc4HrFV1
Y002KCBcOzYa6OQLgNBjZPmvR1CVhWS0UHDJBY7fNDEwOjF7QBxDpP6kNNzsSbHFPopC1CfmmCx9
sY8RtB0u7Lgzn9iG9sx9wydGtWH58zc7jhJOAJHbTvym6EIPhFK3Scu6ujCRp5sNuix0OwIaoDtk
G6tRhK3yT5z4co31ktEbz+pUPElZ4dXheAHVeO5TcmFCyQTjrRH/Ho+FNlk0tXqV+IIqCWVogcUk
XtGb2q4iD7Oa+nbW6fdnOXLq7y9X5fRuMpB64USxOCZfRUqPPmYfdTbdjTbz7fHPtO3vaLVshxiM
UCJfITj6mKDQq4ZQMIrAcyx5m88PyFM/gw/ajBMoqtTy0u7H+w91OsEkASBYCSYAehLpHX8Os68j
3J/nyHfgKXzB+dX5RJW82b8/yspUYlnApsWtAGEAnZRTqhemf6pNYz1ZbrQUUI2TusNgisPgULVD
kNc6WKOUfDObrtzCUHQOVNzaHWLel9QKTqcf2cOFyc9yW8C066NW0Rs76JPExzIwPVSVRhKLF8k2
yxexarnQd0D24k8QOCL3/W9wusgZeSGFI3oLYthefWngPQj1jyy8EUcmQDUx6sVm2W8dvAU+ALqR
L3zz5U2OQwtyG2ILqGF8dvRjjmdWVaCHGyFvSvIcP8708gCYjlIlNhgrGVhjq4hlobhS51cS7oZR
EYTzhVc+N+3EopBvoIkoaA8u3+TN8VFNJN66yBPfqhTnRhP0sUxilk3VtSpnVlpc0RIWDwkWS5uS
nrpr9/HkGlRgL8SFr1nR8ddYdJa4yjWMRHQQgsdP0lUKwopTLvw4FlwWUVnRukUHu+y2tCMBJSRS
nnWLdXZ4QyV2ayLwXm+olpWVu9iLtW6dS72vB/TdcTfO8eArOvClmzIEbH6AeWdCAms1TLUxGbdv
cRlVv+GAGVEtCR17AwxPfLV6ffyEk7BNp0Rtphc81+KftY0D6wCUDGQhkM+fOGvhbf67a4+YeNmD
/I/NvibsxZg16HmUtn4p9arbZoSarQKlLDJmHHjrWHt4f7zTQI2rn7IVSiyL5qS6+tqa1dvA/8bW
15q6OiCyYBDEWoD0Stn47RuKoTi4IAghGsD8Hk+s0lU1jmBK68dcxddSSpJuJbL5n4wC3Z5TA+4h
5bDjUeoJbZkRKXEf3gZrZayeJD3t/5NBLDQQyPeWWtvqlgckFZmgr4Xf0RPdZXOobiZnji9cQ6cn
vr3U1Og5L9ctPjPHrzJJdUXTXghfD9VsS6vmr3RxqH1/AZwbxFZhFMDDRntsLUxgT/CGsaTo/Ezt
2i1A8Zce590Lg5zep7ZG3EcWSuBM7rGKZQW3uyOsqfMTOh6LQywtE0fOrkg/w+08a7kL8PnSBXLu
zZbkGo1M5gj64vHnM60a6u+kMagsSjc1+o56O06a73+/MxuImN+g4gvxgjb6alXnhdIYztg0fhr3
k+vgc+9JfACyVHye3x/qTBq/6KhSSCbZ0TSW3/EbaXlr99gTNH5STvgrYUK4BYOu7KrOCu4CVTi3
qh6NLpp1Nf0aFV2EsNYesrpMtmZvjZ/VQWi/xa1fwgUYSaZCXkyRCxWIVZBmGj1aUlEh/GKenb0V
Wi+BZGvbCy9+5iOTPywi9FxQqvYqefXmdhKVHmZyYwgfF/fwizQ1KR6goV4s/cphH5U00WEUIByi
96ABqHgPU+7SvzXov2IClXhm3wr8eu3iCZEBlTPOKfPiwlOee0h6tAtDkAk6kbLDtJSaALVrXzgL
LWWmERriwunqdjv9ByuBSOFfY61WgmVVak75oPMVSDA7g87+Bz2Sml0JqPhKHvVoV/aKcVsZjvTB
kqGj5JQn3CwNkkOihKNrzZF14fVXpdrXpbCoWqk2u2FZF6vjqhBTFEyKMfhViQhSkgN10JrKAgcR
9MN3U4kNYEH4QoCtQPrE3Dl60fhUgCrZbXshwAgDVGq9yY6QT4qsCCvGiOovurZOJywXqEvpwFfp
2l0EjnzAdzZTUpcKSeWbJZyBCyHRqrPx632IATEsIJNb7q3j3WYX84hsi9P5ca21W+xVEyBiuOMU
A81JCw8QamPJS2JRfAratr8OxDXgcbEQUJLMbLZTkYW7ucPgrqlQetUmlbJRlqmPWCz3PwYMnxZG
IqzcljeNDeMnWCHdt/U+3JWYcd8W0KCvhmRw9jY0CG+I2vZKUgGhQDeAheo0w4Vb7XQBc1zqJBmo
dnGnrZO7SrY60md58GWpldyISv+TaTYlrs7a73ENl2+LtAjfFAErUiwCguNvW49dr5uzNfhSM2n7
qM1earqph/ePjdMLgEEsGm6v/0eY8XgQSatFw9E0+tTYBq+UIsultndJwdLktxzHq1S6KIByNNHy
oJJ7PAqGpihXKubo90n7Egv7OrGGnQyzbNOL+pIsy7kpWpptJGfILlEfPh4sGHQjzctgBK6NITwQ
xmmXp2BNsFS/JJq50hH8NUfcNlQ8l9Ewpjkey4mnJJiMdPKb0KhcJ7TjqxppkZ1agw3rC6m+dqa0
fVZiUxUu02fe2IM9FhujLVuH1CV3BNCARnMofGBgtxdWOvxMNKAxF3bqmXkGDQrDmHSRH1/nLkOL
tJPMJexjiFW5MkbFrtmAl3l/NZ1JkagJkBujw79UdtY1zTpXJStX+B7znGBWZrQpKHgl1RtwxWaD
HEJjyc0BRB3MHr1tlWewmWG4A0fUPgQdrdgLl8CZhUc9DpF4Sk1cvusCoRGG4JTiavaHOVaeZwlJ
PzZ14hcWJurZiJzJhQ+wTPhqpR8NuFrpsYwAUF4zoABs82GanWxPby7Gzc0Mrycw/Zuhq4KvhTzJ
DyLLtF0/jr+nMvC6KAmyqHHpS/+dQtTxosTDHBXvfJz9Gl7mfgYhBNhOEl6hhb/n8Pj3UCwo6pU6
y2e917oZhFScD7MfmDNFEKe2Xa2Dk68PbXvp0y5348mnZYthtEP+Tx3g+LUgndEGGoyZgpOt7XvV
1uC86uFNmjb2QYp6neIDqrJRjHv27ASN12uL4b0hVY9BoyQXlvppQQJuNrphCFWqi+yxdvw0UtXY
BQZmsz9xOmxapTc+QzlIaHEX7TW8ghblSjFtiVG/N00vXQgpz5xxxJNQ+CGHcwmtgz2lSw2R0Mz1
4ep9FaFpeWNefmm1pLmwgV5j8/VXfzvS6qtD1qWpPIBuzs0puwvkxFF2itpC1HYUIT7MugllJQuy
DiEXDRRwHzYqVYgqN/ezsEeUQSjAPYYC3ttmkg21xzerER6Fe6fcSYXafLex2esQc4eQd8sORR0N
993ktqhL2OF1FYX1hXc6PbVfsQKowyBGwLlgrE5tw4rGQjEkzW/stN7BpJT2C97bj3SoXMAxqglf
Rxnkz0Yb1fKjQzPwaUpLGbXy2g7SHWi0GeMuB2x8CkSWm2yQHlKpV768f5qsD+1FWBLDUZQTTHTg
UTM/XmNxDPRpTsrWB9NhuImizUD12kuaMqejWJQCkBeDAGQaLOjjUQYzTxdCS+frpogPjTYVO9Oe
+m/vv8v6JKZsRoapo23BdsERazVK4VR9NbTN4I+DmG5D8tlNBfzysxQX1tWUysnD++O9dhHeLlwN
0ZolfiLegIvMoXH8WlWmYFzQZrIPG9/6LlIC+02tWKG06WDGh26WWJT+y0Vh0OV3qALKhAbGJib4
/9FqKSotTRs2sCH7KH6y6q5VoKsWDlBypVUyyFpAW8kZFhNNS0TmByWPgYhWtQkKk59GSkCTUDYw
i679q2mU8K7tKusmGiR8LsrIkPE2nHuZC6kIKKzFStNC+4EdoMP+hI66qdR0Ybw3uCLmHWxyLxp0
hInRT4Q9KYzIwCHV0Kq7WLKbFPr9WH1//xO+Gg0cf0JbX+Q/bXq6NMXXZ1zXKXJaFG3nO7ESUdNE
gO7gwEa712vYd5r02Ujn6duMNvCVjfXfRkYfqPRoVySlm+uJcy2Xc/WjgMcQb9K5k3IvT2Jk05u0
lJ6m3lJaGHKWfB01U1vdIug6X8XB0r6egb7+FWE8Cb/eEs6B6WVm8sGJfLkxm0ecCOkuhJltut3c
pPIm6USl3XVYr6KeC0n5Ou+EVmw0c5IpRE4YEGwEnLZ622m9/qXrQkAuYZtI+zw1QhuUPpZ7OBOo
w10015ivRtBEv1RzAjS+bCiSuIusY+q2RddVm8HujI80AGHI4BQeXU/QBGqO+2DegsQssA91Jigw
sGua+UYakCK5VntdfFbTIsSdtGs72w2bOolubDMP7qRw7j+WpY2PYxbKf7LCOrgoUQcFpsgCzD4m
cEzw9KxoQPcJ0+xub6jQMFlqYXlVqH35GKdpDep1gJmAuWCVjts8LAyYCnq1z4t8ig5Yi8IkaIqg
+aLqpDAwA7Hk3eSz9jUwFZDUnM2NvX9/Aa1PFqJNHaloin+L/4O87qO3Ux6rXaV2voxwxFZBxnCL
ZLO2++1RKJjRlwXeCqpwLV1YZTlmn0VBDK7jnKlhVLrNUhQf3x/lpHHKyzAMsjkUlQh1Fuji2+p/
UIq8C6Ru8rO2xYvEFHhAU310E20e9pM1PhulAtdp0oAAd2TayB23F5K1JRlb7UeDbbh0LheVlrWA
SaRWAVIDQUfjVFG8AgBH07cR9qFm4Wbwjw81pDgwhi8XXn2540/GhUpAgKUBmFxHXqXoLU2yaxoG
LTYocCGk9innM4jNIDnOzwKi30+HICR1E2s27ytTyXcQCx3flCTdhTX3RSmGAuYAseF2UqZGbOwB
b1XID5A933/Ys89KQ4pzixwQfMXxNLVFL89Jp/f+2Pd0tAtVBsiWZFsEV+XDWDmC3Mv6PQFjolHW
hk25frmvgeGtJVCh4eG3mpm938FncQc5IaujePubISejUEVE1NoEQasSCB+/WqGUwqplafAHW4oP
cj/rkWvHM5SMnHDqm4Ahiv7qVEc/BWTa2g3qYLpU8TnzedljNBwBI6Hfs65/JH2XNdkkkckP9nxQ
IPLvw0mNPxoFtuZZEzzmwlIf35/Sk5ru8uIEupT46VUgCLeq5CFqbwZ9qEx+LDsH1E42xG/3JI6P
Kh38qZZd7r7nPtO91BZ+xameKaoL2cy78BxnzjOegz47Wn+vPebjCRB1IzhzQ7KdUYxXdqTqN5BI
9WsEmq0NVtOofqsR3KJKqeB5KXA3jMmiVyQhCdLB/coLVXGB6Vys/S6xzGqDkuOy8JaziXx39YEy
9GeVMuXB7L4bUSiKftoS1ZY6ictDq3Iq1oaAetaH6XOWmPZuLmGAiILQ9f0vdGZ1sAsQ0VwmipN8
+fM3NWinDFBwXtLtcOhgP45F9wHGtOzJePK6oVaiKSlN1dX7g76CHFZvv0SUhMpU/pctcjyqaWRJ
pVUTyRBooH1g9sHOrNJ2P8xScAU8rIAJHD7UStZtddT3MLPO+Bj0CTCSEfZH8ivERopCoXWf1rd6
Ykwb4KLiBmCRtGu62brqMXr5PjnxcKVFMMnH3s48tVf0617Wv0CJjbYcyOQMzDwEjFK6UQV+zP08
QOwripwyZwNBSbZoroh0SysxQ7R10u70uC8uQKKWQ+DkYyxdYZCuNgpvq9ym1a0g6TNl9lu8VrZ2
D9LcQXrHi3JUFRJ10i/cSetMlL2JLjHJKIqeNi241aFUC9ryaRew9NRu8FMTHQc0PcQ2iZpy//5E
n9l+BKJUm8GTs9Bfj4k3q0sKYZR1cypDkFXMwzBH+r53pEvZ4blRqGfTVgaRbsI2OF5NSIUqSWn0
st8aBLNq0VuHXmYfvf8ur+HCep5MLo4FDEub9bWS9uZlilkjYm8jxQ8y7ldQMku8pxFPf+zNIv0W
jmP/ZDhRJK5hVkafynBUcrfODKveSaku125WNtKlHuS5d6cUTG+GvgntmdVOwicpBj7qyL7j2ABI
YOS5MWftpUrO6TGx9BwJYajLgfleF6hKuHdazNXsp7CdoNY6IS5Vch5DjEY85YtWJtETxdup84Iw
rP2k1zqyszTGO2KYERageajHB1iNxV+mHbX32phZ7caC++q4uo6MyIVj7fSz8LwoSdtLEqvTuzpe
EknvUE6bDIob8sS1CjPXU6b+ko/g6c6lFA8iDwLDqzbuauGR4tsId5Sqb5kcHh3MAvIsTdzObRYd
kmEe8gvzcHZAasLLTQ6GZL2fuOrCeWpn1TcDO/LQsWg3AJiU7UBW6Y4oUnoX1vxyDR2ved7wzYCr
5UV1AKnqTlP9Qps2oRUnHtTg61i3bikWxztlKO1DL4lgmzhDsEODSN9Tqkk9hEDqT1RCCg/FsOm6
bOvnMcU2qqZTcVWYs7QbjQux1umxxqMiNwNWj3IFCqrHU17oRgKyhUdtJcjpXK9Q+gFLuvDV0gtD
nZ2GN0Npx0M5RDzzSIPAd/RceLQKqC1luoJW2RTtpDy5FEaeW83sbhOeFlEyhfHj8UJ9gkWo5qqv
xXp4FcYyb4X00IW3OrfH2dnMABK+smmuVnNQTeU4pCqLy6hNZIpqyy/MNHF1YpIdWgfWFgSZ8/T+
CjtNkBbPdOrQEK0Wftlq0EJWeie3U80Xs2a6sCJ/ypVhP9LjNm9bGWU2WqnzcxAjWvj+wOfmcHlZ
3D9fO3arW1czUYo1lETzR6OKD5zak0freb7X8yzYOJPa/Qfj2RxI7N2lDL2uDHaVAVs9HDUfN1oK
r4YU31lOU7l5pGM5SC34QlZ1ZjuwXMg5YNKA7F5DoKh2x9PY5bNPkkMQl0zq3u60F5iu6YWRzqxO
+pGgk5FSYLx1nTBAfWCIjWb2oR3L+yKy7sC+XgLQnXkdAMA23REGoVG1mq5CG3V7UXL0O0xaDsRk
kTer9GaCsgkvvM+ZlUEXBpw1aQNdybU3tYPHKeJS0sxM2eoHMZbaXZqaOcZZk7KnCphd2HdnxwMS
SvJLAGOdvNoi/bnIE/lJMus7i4Ttqc66PyXNSu9nFKouNCLOlEWwiaWxCxQUIfmTGs+EqAJ2v6bs
m5WMGtXgNB+1KEc2KgjQlJONaBfatbKpMrvfGfiYXbdDKl3IAM5MJ88AcQdDJMSaTw5rRXRTzhXu
IxVT7WKkGOg2Jtpeo8B64fOeWZ5EvGifkRRg/bEWAEb/RZgmaFu/j9XgZhrDhFJeI184x046FKj+
Lu07ckEHGADh2PEZjRGOnfdLxDFZdvUdhSQuZA3OvIE2y3UrZ9GNLMLhWkXNzdV0ESOeIaSdVpnq
vjTL/CrT4hcE05XDMFXFrkiHyHv/wHstaazucuodC/9qwSachMl2k9hTK+eyPzldcggxOr818Cg+
xG38bYTCtQcIFl9nWf6khkVxa02Vsa9GSsBFlRhP0gRaXDQ2EIoebHg9GOlWKprGE0VKVelCoHNu
fTBrkI5fjRrX9QO7qNHRwp7Wt4Td7CXsnz71lr6k58El6tCZG0ijR0mZbqG+nFiGq7MemJkRKj60
F/rftB3uxiYr7oWZtECBHWXha+FeF6nix/szcu4luREwJDOQN8GH5HjJDLHaRkk/KxA7REAXdP6z
NQbjkCXKJX/iky7/sjq5ZpfWgAr0XF5FEHYgZoTTWtWf7eq+pAmwV8Jc/MXVUDxkWmZuqBG1G4MW
zJ/KWKqfjTabDpoVXzh7zoQYnHOkujI+DxyuqzceozjGz6tX/VBthg3H3X0x2MgtUSnx5sQGchQq
D+9/5Nfjc7Xs6apzZdhAWbgKl2d6k7ZV8KrTMTA0H4GOZuFZRNktzl60CmlcZikyS+k1Aibw3Owy
xW/cjhvD2mGrVyADaU6pX9TGTzqLTeSp9FO2ziQ7T6YjmX9JBJrSLrJCtD3suAII1Vlp8TNJhnFw
c7utUhdlTdQwGwkFmq1tLY62du2oX5Uun+4nYxz2GKlJ5p1utNG1VVOk2LDMaze18/wmSAeTZiw6
T4L+hFG1XlwGCFdX0tDfQEnq6VTN7QQHTY6y3JuUcK42hoKBsDtGiokCDV2zO8WaFCAMJEol8GcY
xa5pdO3oZlOwiDCwVPaGZSJPKxXFd4jpJjpFhFsfWtUEpCbXFRJf1AxLtxZ2+aRJg6x6CInZCGhH
Vf9UzXG+gT+f/AiMpqyuRBcaS7UPk8BNHlaLUJFTJnsrCMJLoPJzixqwkMJDUTmBTro6cmd6UMgy
tpoPMueDNVfKLerK82dsLbqf+iQP1wLiomfR7vtWyIE0AoKv2nsFU8HD+2vszBVDIgTCjOtbgdmz
2l3D4hqkBoNGibUIr2ghwj607HD/26MsW1jVjYVBq6rLU7xZyIXVqkEiBZqf1bG9C1Qz3SKu//yb
gyy0eKzBFBnJBiy5V68ymirWFkKYfiyGelvrpuPNeM1cuJNPTj5GsVADW+hzKmyUVae3UyJ9lAPF
8kfU0jYIqkKCJ8k51JZ+6eg7Od7pY7HzF04yYTcR5PFXG4ZU10ScSn5pJRpKSNWnVJ7EJksL6RrJ
UOHJTjR6NlpEF97xzMALIJAEg6MXWuoqYjWSeVZKBOx8k270R6upBjer826LG+MPW44MPFlm4cVD
d2k1/ioDHB15IN9JgskVZQxhOG+P37kGeIpiV5x+tFuLJJWqTrRr0Tm+61opnj36XxK9YaXp72gD
Jge8qaptFc/gjnNIpnooU7gwESH+oAvH+Z6XifUlRojmQ4/8gO46QVuWjxRWYhR40qkIdko4mO2O
8KfcolCdBySPUd1uGw1nW6ttx/K6NlW13lgVgBuP49X6kCqW6DZOZ5a1K2UtAukNCvOHZq7CCumb
efQdwwljr0+z+KMpOf3HLGcDuhNS1L5S5849fuXZc1IqGOrYrdOGUObA+6eSmT4l0aT0G/gYw4vZ
zN28MUWrvihWMG6MaajzjRgc3Jt0vb3jFE2UfavU05MwhlBDbU3Lcb3D1mpRu29HNK0M7UfehPLP
EtovWWnSqtVmAZM6iDDEcJ0jI1KvJiNGBQGWafuS5tmVxMnE8R8GsHg0wWI4SGk6IE3n6A/CmFHG
CuPMPNTDbKIuZk7WvO0ctPutHHzCpo2MKfIaoXU/+mjEJTge+nAb9qrW72R0xNotNfP4oEiZGnpz
2VFMsWta9lZBJT0o1WKHnvWfnZalT/miM8HclI70+lbJNTUA3adQmDzpdt1GLrJoRuKikd5+FXqL
pLtDvIXd/ZzsdKcKr7CoTr+hUaiB/aw67T4yYLwgf50hwTWmRXvJCPYkSFhWL1UIukbMMXWB49U7
oF5rERrEH+U2CjejI0tbJW5Lr9MrsW2ryfAqxNAvBJyn1V06IGhbLFESViHoTxyPKku1XpidnWI+
RyPOGOrqC4zBya0lqTqo05DsbQQ/9yh6GovkuXrQaObOyDLfWK0Z/24KCg+alIVCDB1cGODL+fnm
qE9MptdJg/wjzxFt0fnXvGQc9E2LTCuErsC5cLWc5oTE0gZ9SpoQjAn34XjALsvQ30Nq8aOSpN1G
s6R5jyep8Tkt8/bD3NvTjZwi2NVWubKP0VT9pKCI9e13rx7qFTqpPfPAlX4iimKjiWYXifrRCgO8
NtAHvjHV/JKh4UlFE+EJ0h+ihYW4TXfi+E3VDrk5pF109OLTvaSPCIpGquJlJUTQSI3u7bkeNzZS
etthQuTz/Vc8vfcYnOuOkiqcF2yDjgfnQFMtsGq6b+hNeGfpWDZkRSh5AZoC7490evvgoLywfIFR
vU7q8UhGhKa03KS8ZgtPJKIbMhVTskewEM5vj+BnrXYa57Tp/CZVfBH2IOygIkRTEd726torpgh0
adzqfqM6jWtKVvscjrW+cwZnuk7NYfCKKSi3SLlecgU8s4UpgC9YdwrB8LXXvrCtOuEIUOeGH+TT
lykV5qPVmcn/Z+88luPG0jZ9Kx21R/3wJmJ6FgDS0WdSLInaICiJgvceVz8PWNXzK5EcYjTriWhX
TYkHODjmM68BVKoFV1Ic7Jq8HA+cOYGrq7l1N0jRwdKTXSME335/8ilukNhxfBkXHT290PXEajXt
AQ2S9l6byKftoqvkvZgIz0w+BFRIJSkRQDw9fTz0e8ubsuZMR6S8A8Rm8d0tPyrSUNGABk6TgyFv
ehMag39Ix6S/zyvzOioS2MYRJ6tPlvLx4O8cI5RTYcrQi6PrDnjwfHQlyFDNHogeuzBHHiQLi33n
IxSHa4j51UBV0A7UGncQHqs8AthJNjhQVPcfP8VFPY0V+OtDLA5PyzNarO0CnSZJJzoD2lxbLFk8
LHwQm4BmH24+Hu/tajgPt5Cv0iEawjAnGFtiSQaYBD3a5vpDJaYCkLMoib8oepS+aFwUJ60Asuo0
opn4TlM0yhfiCQkJyyZGmjCUx1nZL/Cwc/ENjBG2bV+nuCaDV/1CQAFcDnVIvbFLEKwFst41hpoj
wqcwM3ULrgSy7F+Qh5QFmGNxu08kqa8RsOyF70NFzPPxm76zw4ii6RrDdmRogJrn37fMB0KxytQf
xoH2OK4wwsGqK+suSr12C14YVtOI7jeABQQBY/3aMnjSAk3MbY0e/VpX8vJD8zRE9nOdFl24JYqg
lvO+6/NSfwAoVx2zzHplg/d7I0jN6x5N55UQ4SLLkxmOlU0Fn6uZ/OX85UMwgmWoDfqDJIXKjZYj
EByEXXBYmePLkxvGOrBq5Dbo6kJaPx9Gm/HZHF7Gg1oK2jfA8GT2Y3CUQtm6l/OEfSs0whdlFOpP
Heqkt8ihXzeRJfyALkZILae+tvFldGBdUU69BwufKFdMlDh0MqkbV7AL815aLn0ZBMdMgeXQWUZN
RiKGRWuO+kNv+BNgSF/e1IAVbZB0a7pt78wLB8uckr6Bipa7LNaLXg8LxXiIe/SffcuSdr0xWtf+
4Cm25MXw9vPecqvOFFc2+GVAamiEo3NMBjf6omCeoRqOmVjgH6VxGvZjJ/iHNvHrQ4vEmuOLUbqh
8Z2tnKWXBzk1ZMI/Wsuc5WBkzpeBP2VoNZtacEQUIrlGJLW8IuMr3LCUVXuY+gnbDVxoQPpbBxD+
k/vxMrzcW/PwuC9xhVOtQ6nrLALN1UaTxZzhu9LT9zSTWlotmFS0AphnkFJrNNN3xyP4BprC2UI3
5Hy8WEwNf0zM4Bi1Zb0z+qTaIxclOXEiBE890pgr03u5mWe0DcwqnetZA3O+GE/3FGwAScw72iyU
OEA1ZAhErxwZF5IrcxZDrRNyzwxOgYF4PkwLmpl2tBQeZW8YHkfMemob//FEvfVHAS8OL0uKT3Am
gfPGcoOktt/lCPwH4AChAPl+ZNqq3PW9rajhcGwmXXlNg94XXX2s0/tIQQNt5ZHfuc14ZIIXAIMc
RDRNzh/ZlJD7r5QiOgajIbhZGHB9xqn8BZskYSdmgu8WjSntC6niaU2vOMRKaQC8V4RH0mhz48WR
stfN2NyHUmtsxhadE8kr2qNRZ+FVo4zjBtb2g+jXWLmFkVJfGbVZ73Ws864wJZDcKEM8Fw3l9reT
KkJ+eodIP4JI0pcHq255GtL4cXRMKQ40FYWnLgxV0m50svVC/vrxBro8GRkN3CGIA8RHuKfOp7HS
gklrTD86aok12kCtIlfWatGxqCmvZG/vrGWGAu2L6NycLy8WWUJJHUV4Mzz6ch5/zsUgxeWtrlem
791RmDhr5nOx+Re5SxeXgl/hd3JUptLfQeDAV05Vf1f3bN4wM2DsP6PMx+Ivma+AXPSkRYwSKJiG
tCJ+OZ6FW41YSluYNP8PxxxpIOjwGT1Gd3AxdeLQd4bZidHRGDX1sWyLyenGEbeSQLCu2j5Yq81d
XiVA0nXdUFCOoIy7bPkElWiqCUZURxmw3xYeaYPVjh7sepkwUJs9gsaw1H//LKekZogA4XlJKgrn
c2qMqY8jjhcdZ6LMHjMDTF0A0m2CIPyeK9FaFvDOzUXqB7wayL2qsBDOhwvwQwvUpo+PES5btqFk
180gPKal+lPulKM1RDeYBd4NZfa7oh+sHdo7pPTyrCYL5nAxMNURTUo4070WOHvoG8qmSMduZTal
y0CE23gWtiSxJiqQF0u0ybzaC0TqU8iYwOGARNV8xvLQEu0+5tiyp0TQDgh+43vU6FQ9W5iceDF0
iAqF6A2jR9er4is+BA/BNPW5Y3hTrW3MPpq2TYeToI3kQ7xW33rnfoXXwa6FAj9rdi6OowErjckT
KAkbfTr39ptyF+pxuIunSHdGSJor18g7xx9B4Uy6p7OpgAQ//xYwBJPR9CLKaVX3HFIHP0R19woV
Zk3j6Z1jCZQ5VPQZP8SQ84v/cmCUg2elRWekR98PoUnnkeo0srFmT//OvjXnBvGsuULZRluEC3o6
SmrequkRlR/aa6Kguz10NSfXrXiTIdrkVoiUbj6+Qi4xBTPkBZwEicesSrecxHSoCDZbPzv2UmU6
gCnTrZVq5bUJqGBXBXl/TAcVfH2OMluUWNpLIU+ZS+avwaCiptuFQr/FKSG7q1qzvFOn1cLhO5/Z
JCieO19Ua6EKns9+35qp7+tjdoySNr42xYm6uohTSzGYzcq+e+dD85UpDNKgokC5xHE0DQJOBkz8
oxyVg1NlQmyLSZ1uP57zC/Yshwi0SlAHXAhv4cL5G4lGL6G0FOdH+EsqIHFFu/KQZf4yld3bhqZ9
Qp/1Zor8bkfkk2+LWC5vUR+l1KFp5baYGhg9QvFaFXm4BTCVbSovGbbdFIcHvUue5UiD2C0X03cf
Vp2TCFDOPn6H92YKXAIdUaTmiEEWqYPQzwqQnZkTS4sSB3CtI3sRrPFK3hBk57kfwTrmblCriGxB
gJ3PlA/jD2CfVRyzRo1ZjlEX7oq0QNoNyzslcVulCL8FMcxgt5Qb5a9p9AvD7jFFfKEdIR27QR6e
PNkvHnE11b952VjXW8uoomOuyd53GHSYbelEzxX4/0bCjMTEDfL3p2qufM8l5zdZxPN3mKxSKcM8
Lo6KmieOhHQavg11aj1/PMwlH4ZVRTdw1kuGFEnqcT6Ob+kFXpVWeFQ8DzGFHkM1WihxTwespqpf
45orbaIS4+5Jq5126A91L97mk7H/+EHeuZspP9MMpbNCjVRc7FcFZQE+aBYd9byA54X76CHSlM5R
IqveWVP/c8yMbes11ZMyZMkK+uOdWSA8JYk3wSPqSA4vIgMpxssMBl52rBQcUKcGV04lwPoLHpG+
ixQJW8RCESNHE/Pgtkd1dFPonbmDo4rbcFBpm0xV8hU9zneuc46vmSYIRwoYkLW4GaHH+bNnacmG
H/yXqo7xw1BAbj2PGA6ltoDjo2mL2AqiVKeG11FZKXuMEYEztL4kepuQP/UtMSTyoiGMoJQ05fAT
X2n4qlHmiTT3RFFc62K8xWznmw8JdiohNLXpKKDUcr6gIi8dEsik5IS1Wp2UMtCfKElQOfTpPqAV
hbBk7pJ1WB422EZ54IsUO9SnQ8HpwwLj81LzMBsus1b9lnuidNvwcls5Gyr22SB0swdaG8H984Rc
cGrOwrms18rA9Uc5fugEFUaOUQj1M6ZN/AxaoNmjzdrhFaIO0b05hqPpFkrZFxsJGnTsNlY03mJd
5msuxdkBPo9vQheorQxLPa8Q9K1SAsnd9GYdYuGIC3vhTmJpUGUDoXQQ/DYQr4QpqHdxYMgpzjxm
dtSlSgUjXE3VDxOKcMHTIVVG7uc0kXGHiNH0UPQAMyZt0r9jFKTjh6oK1ae2kdvYkcWgfxErQ40d
EJ9KZBd1nH33vC5/bpJJ7zcE09m+MRFfceLa02QIu3jHOKqAz5A9DVjDXoV9rLcUX3HMdCTOd8R5
PQOsSZlm2rGJtVKmsOuPP2I4R6UzWjVdU6zo0UyIExQn7bauzZ+jWtCIXdnqF9fAvNVmTBuFWp2y
1WJhK4KqYaWrTUe9jIENcR4gDlnmhYhZDeZIEI4ng9ivnaxsJ1hJLz5FgFu3nZyh+Qc6RMLvTJiG
wq7zSnmVh8H7pGH63tJQiXynmvBetHH3xLCGYE/+WnST1zgw5/praPYi/FY+wSlsyec2ra/Kz6HZ
BKk9ThXEcFWpdDcapeFaHpoJEm5QlQydyIo9AtZ7CTN5+isXEzbObB6luF4iJg8Sglp0kpoxxi7U
w+3RyfMwKzbxgJG5iq6q7Oay2chuz47XbNUae2gZiUlWhz+T8iw28XhQS/zs7LgtzW5nSbnS25Wq
UqgYkgZLNiBYmEFhqR47udJZ2tZsi06yBVgSDTz1EWqNge3XBqO81IWmaiWOUkoZfkpa8MMr/DwE
JOkHmJom2MdfwefDl9WLlOCnODX+Z5Q8o0cJOyjzuqx09AKLmZ2gKsIo2jRlrE2fTmDS+iTGl1BQ
0uk6hiOdYe+uq8/o13oclq3vv3ilD+e+lyHMVr0RQAYXgJQ7glB6t0Gcxvmdj8tsjxOJJnY7bKe1
YTtVef748Rq7SIXo9s0gE06PGdEjLiKNIPSiBK/o+thHZuJoRYHlj1wda9Gv7E5DkVRL+m/1oFgr
Zef5dDs7/eAoQCijV023ZRaGPj/9xogYLJrG6ljEieLkLdLJuS8juuip5a7pVhlm77znzFSncMQl
TjKzeM86yjA/Uz3GS7zrNqE+1WIOBsA3vcYYacfayje1rPx2QksUyjsSaVKLo7W5GFbWfcmc5K4+
BjMLehaE32Czu4a3uIjhaWgYM/wUjBIVkGUch/c621NMu6NUGsehDV4SUbVueqz9VlbLOwMR+szq
KMCkWTfzz39J1bwGERxfbttjjgC2S9ICL5NmxjYuq7Uw/p2hALcjs8wBqFMQWJx9vQRSgfhxOGYI
DDucCdMGOqV5DW8tXnmry6Yn1epfx1qkupGSg1Fqh+HYx+gYNSUtQH9CPEyJZWQuuAh3eFcYf2ka
N3IRRJVNzT/ffLwRL896XDjQkWSRUgFB4Oh8ao04BTNiGsNRRl/P1WvdusrGaU2b6xJxyauSx86h
MkuFgsL5MHoVxaVWCcNxkKV8J6R6d10JI/0PtR+vAT6YDtaw0clMgA0ls/gwODRMCnEA+93yAg/y
pqFNiYnsY/kgwxihg1s2Pfm4ijlqX2obQB25G1v4B308tdJ7a2lGD4rsxfn1F3OL4AtAnaQajjUm
w3Hif+1NM3wuy9LGa3mHiZkbK/5uHMoDyIZrMNSfGlafXRiKgIPnKEIc1lfC+HceiQ8ArpHOJ2WP
ZToRtkpoTq01HNHkTHbIRPb3mAQLV5VMKWkljnhvLDYQ6TBeUJT1Fq9vlUk3qlQ9jpXWAETD3fcx
6vGiTBVUoj6e6sveA6UinaYnvhdw0MCuLNYXkCch8FXp2APYJe3D01DcqoRcmd1ZFrS+sI8KAdfS
lEg3nfULn0RBEm7CekAMN2LKZHsytPyh5L7s7bH11GufMDqaZVNhMjReqmwA/OnfJjih90nInetU
Q/9zmPL4O5dNO2K2J0wHqL7cyMYADO128vrst8tjvChPNyeFb+Ki86T/chQCO+oUf9THo6bkCsyQ
YrIDClknOgnlStb13vejkfw3qoq65WLPCl3bCWMsjEdrxIQxi7sE98sUcv8YrAq4zhXW83uZ14I7
NXdKqZbNhnC/vhaCb7k86Yyl4VHq5E1ZwN/XkTXPUC1XhOAWMozgxpDo93yPm1628pWDYR5h8QTG
LB2FvAD5JSCkxRNYgjYQc4/HOgHhj8DXbHXpo2oqTPxPBOGfEzHPaJtOuCh+vHovgxIAIJDDNRT8
Zo3uxZ1Ds27SgjaZjhrpjK2mKXJUel+SFKkMPEgrw73zXekPQ26Giw7MdykoV+L91RnGKB4tiDxG
KJdPSqo0h6GHdf7xi71z7MPSmmlNBF1kncoiDmnTup6KJNGOE9iPJ88ChBBZJlunLGFx2R1yvYdc
ADhhZ3qCHqk1WQM2ffjiAkutjb8+fpzLu24GwFP05ftSDlwyGzMka6tcmhHBg/UMfE5FOdcsV07Y
y48JIQgcGRWuuWCzXMmZbIVlKZfasVKDeNt3Fa8sq9FBasxyE3eNtFKGeOelTEoi2hyFIRK4RDdQ
gEdsw6/Uo4hyj91nlL6q3Gq2H0/dO2/FbQkwzeIWn3vt57ujLeqKCnmtH7NKy65iaC/71leCHdnD
ALBBFH8XisVxMBeugb/PH2qpo+3VZTKN6qgfaaVITko0u2nFnsK0n1j7phzXiNmXux+aD1gsujMo
XPLf5++XZj7qD1JgHCULGJIH/xzmSyMc/JIymzRVtTNlprGbhODHxxP79n3Ozx1u4zfsIbqyKmfg
+ch60CAYUjGz+GD1P1WVUNoXkmqjtcITU1yfCvr9blib4OvFBPpNEekuLV11gxzCeCcFWuJYkfKt
Jji00ZzOjiaixVuvMVQ7NLB4X3ney/XG5UPqxIH1RqhdnJN1jJHX0CrGEZPabKNDDHKMto6evRxt
NrFHIRJ/8NAlyRpv8joryIn9cCM1heDWhl7YAXx7J+5BFX38YJfPBfwDOMZcr6Cls8SBeB3ToeE4
f/JkYO+j38hOhCjl2i1xeVFBNudAQm6FMXB0Of9c4Ml6LaJ7fRKoRx5xwhXIv/FCR3imaPqXfPDU
o1FSNHAmuinmNvIREHLCUJJy9P0qzMFJX/L7hNsOzlUQmt8wnGrlKxNLpH0W+dYuiCKwb/gzh6M9
FKHfU++qy8kdNas5jqWGd5iekV7bohZVKk5wWvoXWuLTta5nFe7ZU2DBewByDj5ZVKeNEUTxPrKs
Ln0G9TQhatGWZWwnhp5sKNXkn60W1j4m2PGJ2zn9Yfih2uzRnsqeykq1gLcUoXzyJsPYksykL2KZ
BxXiHB6Ozjov8wq2QJxwBs+nZ1mJMeeqmxFVCaWvqquhaCtv00uldAC8Ev0ICykSudiS2HfMVK1K
dOr04rpuq+hnSUiKjLnsT5/LXNbvo7JNsdScYuUulVEX3BkGDjcIfw+db7do69HM8Yog2SV91jlJ
kOisq5LyKjivodnISaHdCD4gbdDnao9zSaTH0sp6uCiLU0sgvmc1APKibKacL4dmRAzVSJrwhCG6
f2/pvewqqdF8qVUB8Rala64qQ1A2eUmTa0I0biVEuzy2GP6tWkdfi07mInIIJ/xnVA/bnyxWvqRD
AE0liHXH6PFVrxWjfaBdMtl9h4bpx7tt/sVnpxZiqsRIAMVJYVBbXry3HuJI04IaONHMqW6H3Ojc
KtClq4hi2FbzIv+WmF9Y2eKX4YRGZM7tzdYDk0C2ej7bQsK+ZD/Jp6ZN8xtPo5bap8LgpvTcDyVx
27WWx962wHCMJsGUbcw4zm6g55Yr19Nb4LJ4f3ARKPqC60QkYVn6aCpZ6nkW9TQFOoi6oTU1YRPJ
Wn8/mKN0J0UB1V4vFwvF1lW/BbTUac9KjfcBZNGyQzUfY9Hrjuyo33ZZpt5VVo98U5ZOYu8WBEoo
SxbYaDid5WXbPvJrgMDo89io67X+BjAprulqjst6TGZDWDohse9KUlagSUZNPHOiCkQ9eOkSfULf
aLjBPl4BFxEBH4GjkP/AEwyhnEV2oDdR1VfEOSeLOi3oMyt1IElO26Lqsw2+H6H78XgXS32uoL3V
0WivgteYn+eXxMdHaxtHyEg51XoV32JmpEA79szkqRTzT3Elys9l3mvPuB7WK8SEi5tlHhmFwblP
zQ29bD5VilDXsjAqp74aVDtRhMQBdLN2f72zuOluUSKZQ9O58r6Y0NRKh14uSuUUjn5+FVoJ5pha
Gu3TODG4yiYfvT85upP4uF+1Mf5iNmp4QJl6TdjtIj3gdcEpwOcAg6PQoD2f6KRQ2yj0W+UEX2L8
JPZZvrcKmnxBI/h/ffxN35vZX4daRF3EdqmqcnKeUpPi5FBgR0+E1G8+HuXijAZUBOQGaio2DlQq
56f4ZeWEhiSisNTqp2DEtjkWw/QA4l3Bi3PM9m1RSFe+rOCpJbbT7RhL0spReVnmA9BErRv8AVh/
5nMRMoRqz7Wve+qpUAdzE5npLgyixFab8ho07nOXiXf11B1ytbrvjHBt9HkOz08qkDuE7iTVmk5b
fTHHXW8IYpMF2mmahum2jSXliIpucNvFzeRWIThRaLbVa6yI6dcqSZ6yPJyFa6toLXCcr4TFgxDn
ziQxPgNF/8WVUVutMRlVKpzEikTCloyeTjaiLM19xc8e9BQ7WLvMhkJxTKTtfvZ+u284ZKGR9vXo
TE0RSm45WdG3j5fHxcZT58okzC6uFRnc2fL71LEPeBxo2FFuR383iNqN6Y/K3lBzJccvJx2vkO6t
H7QY7EwZpZitC3H2UvtKuLYdllsP+hNcOooAVOeIMpcAMcmowkCn2nzMCrkMXIzhi3gjBwTxVlzG
mQNJhl6Fhv7JdGMVAiDyIi0RbvNVq/li8nc9d0COfQS91kqKOylmMjfAejXcVBOKTLao1jrHJuhm
5ESzKbvxjKQ37CqPhX2VqNr3EhLBDZ2FvoIIGtbPJndpa8N/KXobjfLum9pO6mdLLMKbMhfpLSgk
TpaTZ9D9nLSaa2eRHw9/mcrYgFGO0mucAjVEtaJMtoneCtmtSGUEpEuKaXCaKcki6iy0e21pSMM1
N6oLINScUBEyQNEE3Xqp/iP6TSb1RRk/+mpcyYdhAnNjN4GPsmPYmbVsc97Hr10sJ588Qa6p3E1x
8yg3rbIn/k6+hVKkgrCmWEzZMLL8wEGAlyqGhNvOz5V1OJ8Dv24QnhVjEZAEENzBKy1Ti2TS8jqN
eFZYuQhZxmbSOF1XSrtUEdudKgf5IZDydCdHVfw4zoKVgC86V+rj2KH+uaakIi03LN4tdF2AnsyM
Eu6/RbSFsm44VqUgPwqYhyCSvqc4vZH0r4FJSaPWt7OGS66/pFJ0p03MXN7t1SH+zQCbh4BCgbcq
6jhwRd5EOn45vJFX0VrNk8XHJG91R8dx0xGnUd91RN5XaS2WdlEE/dceTWiUO1dijgukEgEu9U9r
5sVxK3OCnl8dTdtonqGnxuMkP4TJbS3d53RlTaV10ad0Zx81FUneKDrpjYVx25cRopqiFo6v3aZE
pJW5UTPJtuTPURbtxLRaudkurpa35wMs+c/zLR3QBrMfhFhKjEegsbt0Yx66jWkPm8A+frw2l1fo
PA7qFDQyWJ3U8xbzoPbFgF8Q8xDbsoMUitPZvcsWWpnvi6N4Oc4iyAsVr+h6nfcRHcmuncBFBdLd
RDbYkL/X1X+dGX/Xbybx3/MClRUf377zf/yft+F3ouz8Z/M/5r/2v//Y4k/dF6/ZY1O9vja3L8Xy
T579RX7/P+O7L83L2T9ssiZsxmP7Wo2n15pL7T/29fOf/L/94b9e337Lp7F4/fcf33O4K/Nv88M8
++OfHx1+/PuPuc/yX7/++n9+dveS8tfu8qoJXqvsX7cvVfiSvfzrUCcv2Y96+RteX+rm33/QJPqT
oAXuEnhSiB2zZ1T/+vdP1D/5v8Azz+BN5Hj5VNn8u//9hyz+CRGH3jOdL8r5tKL/+BcqUPOPJPXP
N4o+BJo5kUN+5Y//POnD30fh39/If83/+ed/ZW36ABajqf/9xyIJ5feTCdASpjcxE8CXzSyJa5h6
izag3VApLv2cr0Zcqk6UiSgxZ9nkBFW9VtJehKyMCcNlTj2hggCOWTa1ito0MoU75WHq2m4bitnk
BmWaHn75Ju+82XJjz8NQMKc9PDfqLP59fvBIRZT0qSx1D5UUZDdBlO6nIBrcZFJlNxKGzg5q2b+l
jHYYMvNRp226FjdeTC6QBerY9EpBgs4J9/kT5MhLjxNIiQcTzdq9WsTWtkeKkBpQRwGq1tA+SlH0
8QI/dLD6kw/IVFDiyq1kH0uVhgJSNV63gRLfSo3kX/td4X9TUDRZmak327lfbk0wJPO1KZPhc1Po
MN7On1NEGjgC/JshIpgFWz3DhEqDGb/DUE7bT/LUoXQ61YiPKOVdKAyBK07FsxQEkZOq04+Gc+N7
Bsj0LhKr8ioFcHsbeJG1T2Sj3RJ+KrvCN6Mt92OxV8X2odfH/ouk1GiHaNBzglrqYM2K2Vc9Gh5/
dxGwtJn+t+iUYHBpE4qZgzB2ipo8aFasXpVASTAq1MIbsaccgHOo6LRq1d+p3P2bIBvFbUbSuHIk
z5f8+fSC0oY7STgCYYGy7/n05jUNBgw54oc+a+RrWjmf0dzJNkqvt9vRuLcmX3IUvQrWlt+izors
M2V4BGZEcK+Umpa9mka0asSRUx9+6Bg4kyl9TgA/OcFMa/Wi2tqHTfBoeLNVCJQlF7KAsBJ5LA0c
eYRZ9I8zBvIoMvxLs4lMsvIs0jMUoiDf7XCTUd2ynIyTn4UA/Iicd9L4qPoRilcjLWPMQOqwQtOm
lSc3D8v8GpR3sEWWezzG2FYhb7CTMyFzk0b6goCQ06h2ZUzW7/WD5qemEU7ygCkqmdZStSxu1IKg
AMpvhWkRxMG+2zRj6a1FHou0cm6VIGnN/NBWQCN/SdiXhzz3c8Oc7sMoPQx+K+wGvN+uzLTG7l2D
qtJUw4tSqN/C1uDY0kc7bU3D+XiHLOOz+SkYGpAv34fE7cLSMMbQsMsn+T5TPPFOK7obcRqS566x
zIfGK0B4lEos3chppOp4Z3TfANrrgdsWhsnCKeP8WdNug9qCTNPEotVuTI0sIdOq2vaMSO32QVPO
d4lafZ1asIwfP/6S5Dk//mx0YMHW5SIDIHa+ufychl4VW+J9kGo3FUL0z/hw95uImHx0KnSnfbtr
reg2Kuv8lkqvgW7O0HkHo0PBYUt/kfxlDKSvGipKtxSxvMbulNGnWY4+58qzzs9ydhDQo9JmcQ5a
HwTjSzCLbA1xiuNGc69EaXmSASXt+tIzahiD0lYQfATKu8y4zsZieErzgglMpXycsyyO2jLqEBdQ
0YO0izRq7pG1KzFuz6zu/4d1xI1vYR0n8/85rAOvGr8byvG3/g7lBKRj/nzzQZNhYdK5+u9YTuCM
+3NmNWNpwtKih/XfwZxg/gn5a6aHzlwdWHLzh/8nmhNk6U/qlDNTixxRIUCUfyecO08yQNzN8RzR
Bk16LhpW2/luMMBftHrlUeEV5MEOY79y1CA3do1mexV0eVb/CENImqaVi/Y8pnsbGE7e7Pg9A/+k
ZVshHYH417TQT0rm5W5uBBZYoGktUjm/SRmFSHlWlyGko7bKLjp/PVxToharKvGIwtqtYJSvOL0F
eMcMV3H/w8du7IpC5coxfb5pL8dchJE5WJZiiETxWONVkuIWuZPqdNwWov9gFmvZ6HnE+PdgeIG+
iVBQRltisHIh9Th4GSzIetG14lbdlMCRXcx/pseU1vD2lxX+XpB8fge9DYjaBUIDmCThAr4MkukA
KhV9bvlY+fFJ9tT6pvLA0sXxwRf6T5U6CodQbq9Kde+1d1ozrVGOFwC/tweYm84AlsiKuXbn6f+l
OJHjRFJZTS4fGUq5aVX5LrTyYlcKvbHvARfbhV5bjtjlMkpKWfMYg5FvUfQpsuhzGGYH4dCguLfS
rrj45tDG8a1HbAVwNQWlReDuc0tKRRIaD5Pa+nZYgwdvEhxojcKY9uZQrq2xy1mYeeoURwg2AFQT
g5/PQtWBGjXLSX/IEN5zRjN8rCThWkoLOG0RKqNCI0+fkmwYUCcQHJSD6U/2oSMU2MPI3LWumOaP
fmusRQcX5wnPRclPsfCiB0yiLZ5LlIcY093JeMjFctMl2kFtvK8pMhEbAk8EuXXxBo5BtB8TqVoh
0r07J8Bx6MoCZAGQuNjsVeIbNWJCxoPh1zepEf0EQ6c8YTW+5WmHz4bV3geNne0mrVI3dGL8gyV1
u9yg4qzAI7+xBk9eieTfWxeAyzj6OerecTGVOV/9UuYzFVX8gLEQ2kJ++xoL6nM2o0s+3pzLyYcK
yWqArY4tFymaMR8Wv2yNPvQ8lexJO5lW+2KV8qEqhC34+k/DIH8NpuZpCDsUoKfVwHR5mAMiJGfm
GkOSD+esJXKoD4MCasQkAWZ4DEGbxqbvqqli+1e+dtcJN2Wz6VqcwVI38SjdhaGrdM8fv/uCGcbs
zs+A9An6HVyrLL3zlweOpahTL0unDiDHraE4gfJNlbetfgc0hbXw09C3Q7jXBcfP8IF0goM32dGa
Ye/FIlw+xuJ4oh8+Jj6X+Mn/qavb6rvU7iXEITtHMK6wkfNaO8Jb5oXGsSFdqcLKeltEt5ezsFgC
Te6nnjgyfJ9gebn35X0XIphiZ8Z9L+z9J1Wygwo60FOSueGXLHnA3y5YC7HP88jLh1gcAm2UZmR2
onRq9dTRyucOqiBKfnY3fM/EY8ECqazRqUd1LTVZ3oZvkw+FlksfMA716/M10ImUJMcwkU9quokD
RxWdyYP45+jDrptOnj/ShsHYjQXa36IWalf91ym/y9QrEAF98snwY7hO+055DFo3LXBOOaTQA/Rb
Wd5/vFrf4qr/juz/mSL2C6BXaimcWudPmmhCSwNIkU5xtR2s3dTZ9zrCtgP0GLdpqOu7Q+F6sNUf
CeLL793P+gDBkoSPuCzZFtmubO9KzLAsGtSUa8Wt9tcsuhk4rWED3rPavTyt5ebLq3+e3bkiPfcR
OaqWwVQRwOgFXiOf4mzXx/vxpZJv/M4WsmdD3SS4nPi2sQ9VHn5TRsCc3Mk/Tv3TIGy6zKXEs3La
vZmLL+fw1+dZfO1ByoMsF1qeZ3SiFPiZY9yZ3a0fb6Zwq8MRo2US39b+QandYNim5RNaN0hh2mZ7
739NOYiSYypea+JeBHys0aX+HMIvyzdyeWUYm65Sr0t1V4Q7nfrBl9g8Jt5er2zxlK4Jm8wb4qM3
WZxdltg0rdAws6jKY8dqGdsk3XnmSzv+pSgPHy+9Rb2fpadyQIIjnKWOqVYsSywqCriWlanSyWoc
EJDbdJ/vvL11a301rtYwO28libM3Wwy2eDM4y6oRgDk9tUBsFP6Fls8mRCk9NTZGfqWltgW0Ndip
8XUHsdlzUFBAMOsU9vt8vFKi+669a6SNCM/1BnHVNLe1IzbW8Wbo7dp0+gSRaFt6DB/jzilzu/6i
bnPJjvXbCIHdIhdspf9UK/upuw2iTaS66Xij+C5/Ofyu4+8rnORsBR52eQO8vbIFY4pKLuHIIgwh
2sQFLxul07gDMC+WTqptpe/Klx54mIwb9o76eGe4YXBTwmQtV3bpm2TnxYxzCfMU3IkEyOcni9An
4AexpjhZPixtG6tMa3LnE1jLbI9LZzNGd5m2yyl5YOu0h/w4/KBQ05v/i7szW27c2Lbtr5wfwAn0
zSsAkqIkiqWmJJVeEOVq0Pc9vv4MyN62COoS1/e83R3edjgcUYuZWJm5mrnmdBvJzvJDT5HA2/a0
heXoWSjge7Y9j8LCfYaeH2ctQTALsl1bfZSvwpge5ab6VRaunL5a+YMvOFK+DZjbNZ8m6UYsrtD7
zt2sX7vpz+6ieZOJqMiAZwLJJZ6+LmrLmHw2OQl29eTEgyt/F7k9n3XfDgqnlQ6lv5WH6wx667sW
Bikdbn5nqLcAecV6Rxnw8ql674meb/s/P2jx8HpNJ6X1MEgPJppusGTLz5F628ducBRAUCeHsjl2
4bHTr9voRtKvaWG0gi0/apXNPKgEfpIxW+5P3609lGdJXdyBj8KE+BGluCB32j/qZ+NH4Y4Pwb32
Xfds4xHv8qb9Vu/dMbEZe68eIJp/ZahGeZZi29dt9TdPi6nZ/XN6RwxgHa0v0cSsMwh5RxYclKJJ
kopr4eflvVDPnuH541C/nQV9aTidla1EnS6V0EsPwqN11H5EPy3F0f5I5ZtG3YvSVhe2Ldf1bXWt
/aoAsQJGOLL29DuBuPUKmDn/Lkhuetc8QAn0nD6Ve+13dYfLibCsvSLu3PDo/AB/eevdUAAW7uvb
er+myLRAMfx1TTJTIBPXshpxDrY/BNMMkeXNYLEINrfqqPE5zDild0LhVtWu0OyZKE23jV8N6p9g
AXfZ2kl+R54sXWpO8sBQwe1HGfD0F/S1xcweSiYPwU8AG/XXQHCgAGpdS915vU1VJum3ibXl0oQ9
RnxFDOOmfsoe+KDtPi1cBIETOuPdofnaB7Y5uca/5PD9c4+Az8ztKhIusqjTX2ilRlXoJnsEcmWE
4MUennj/tftNhD7zl+artRbeUvc6fSjxrI8GF5dblaStoM+elSGD6dn6r6xwC9EeK7ca7ekAtUFG
VLfG7rhgUj1f58IXMlBIZjr7gvd1+tHAm3rX/jKfpPvoe/fdek5W4uezNO50kcsWlADy6U9r/rOn
MVfumN/ln1qA3qkDsePls/q5k/3zCZdDGP7U6GD4Sd3GyRGHvdIyanbMIT5E6Nge8tfASO1BTWzi
qTyh97pVBacwtyEvsPfUGlfoKVrTVeHdiVDwa9Wzmh1U3K0j89KOXvmYr6JTPg1gPjjBErMTREi5
KCFXbWm4SuCOwOeu8srtQxvZw/AH7alsVZp4jlPOzuKHbVo86hlad1D/Y9PjO0g2tIiCtc3qR2JM
gWG5r4LhZg+Rb7N0GK2L3eWv9PmSGeNFroS67xlITfCR926nlJGA3+J3f7z2vlnSJvujuJFUW2iO
YboSW7+X8c7W+4/BZSda9rustvJSftCtjWy6Q+xo1jYdn0DWjFppoydhh80uk28M4qxY1LdyvnLW
P3tEKCX9Z8nLMTb4Umuwsiy5e6oym7QIpQXi9DF+ury3Z7H3HD5wxIEbzxXNJQV64Fc9TH6e+NgP
5IyVDcRpLLdd6kH7DdpmlVxozd4c2Xx4V4D2ZUAOsRePm8S8atNN0+2S0h11ZxIdpIGa1JXL+8Rw
Y5Lnr919DcH0JoxXvvDaz5hv2g8/o6fF6PUdP8OUrpkERxE1ra8l/1uYIYb072+ZxSYvjg9MqpPp
BVgT6OGHTjm4eb0NOlvUbD+xLXXT6cf0ANGNZ278YS9+Y5JG8Q+6QjfCjT2bv3xxO4aukDOm6ZQS
JU3K+E6xxlv8XiQ8cfzFL1VP90WLGWoq4Nh5TFo4URy/uA2UzdTtIiqFd0G99/MbcB/QFNQQD1U7
ZK2Rq5ZRKvlRqndqQYzNgISRp65SUEyoDr15PZV3cUUBzB0FOGkS7tHbYGrpoe9aEXJHHi7dGQC4
62XrtAhbCle5lDsiiWppPKbdz8v+voAY4unv8TKzqIgKUiq0FqUH+B6jFnE98bHLjm+F1Ttq6Az6
vjJcTfmmxHuL1B4hSoCi+krUvkDYnJtexgtmaImBiOlA3RjWLurZBKdtXCtwao6C7MjemsmzRGGx
2kXEkIEb+Ot7Jre5uIdivrvurK2o/zSAOIgHxdoY9cp1/f5oLp1IBos147AA9S8jt0AQUWyEMOeR
KlxT7lVxVwJbUSjObGEjsdo5aR2fkfWJLVcOr6N4awQ7hL+Cfiurdtfwau7TZAd7D1WgCC4nwfGM
jcz0CbNaD/036yCae0/9IbyN33x8ESUcdjFIbPJjVba7h4pOtQf40bEOZmhTZqwlAtY5UA0zOzAB
MgMwVl9M+Ff8a7NykBDK11Sd32c0zncBVQV6RaBJliihxIrQUG0E8XGWHmptpmH82+637mTT1vCO
luqImYsXqE4X/NEiXBa6HJ/qZbgeHAoE5pPwALgpMdmAAwGeGmxE80qpty1cxd/8p/iQci7tQduE
ppt0uwDkU70dTNiBbb91guGrJWxa9XcrXAPaUXKnb7ewl4WmLe8oFU1s5kugU47/5WV7kxyNqvAa
FPosksP5IPD8ewcWl2xjIXXURvh7Ld83BWnELhSu9P33MjVtaU2lUz6LURbWFpdsIJijkOnsN0WW
ffXD4FOb6aYviR+Z9PALxwxs4VeCDoFsN9lOJmi+Jsckr/pRvUVo63F5/RGvTG19+qPmqwYgowjG
erEFMw9RCG2p9AhaUKntznfIS1ZutPlOPnO0WRCHPx5Dy4oL8pMJTMSD9GgEdiXbgmWTGjc/kz98
2Y48p+ndqbLzAoruK//lsu0FYOnPK40m3N+2F++FMihWoKbYDmtbfTZexF9mMbug9tK99OBdIuaD
bYN0/BvVnlpy/BePmspVzF77triCQ/rsUf/4Y+aP8eFR9y0x70M4BR6b1JlSJ79PNUesXbi/11pN
5ynR7Gwf1r14RTJrGgXYn6XHmoEeM6aYx2l0oRczpVvYvHx4JZWtIB7GNWnmVcuLRyROx0AcPRZZ
lYij2QgAMa4LdVhNhgI2p3BL04a001jNAtfcbPGUpHGkKmC7pEf9rX2uvuFj+vfJhDfQFp6FXwGa
vKWbMA26Vuz69MX+uNeL9FNjQsE0YvZaUx4UyVU71y934h0BpHIcv6u/2mFXKHzpacWdFjjP/zj3
3G4HbTZPSJz6k5UYjdL1okQ/hNlGV1EcYdxW3o6paHd8083OboOnKn/NjMlWox+h/zh+nYrrSvlW
SpKdSl/6mA4MvVhageg+pLKjy6OtoNSkyDUdls3lw/i5+//zcxd3TeAVUtdg+RHpuEp1Ct6Zeu9J
z7Qf2zWilvOUbD4Ac3ELDBxQzaU6VJMISV+ohfSYNZtSl2zg+o6k0isAanAbFILthdsiuF4tfb7P
F5/ddh8ML7yhFHKzaLWcVRK2JzZvIG2jMnYTeYMAjagypu2mnTu90AiJ5W0jOChBxLGbgV+dbFHZ
tJJbt4BX3SDej3D60Qxvdmq0VfRb3bjv1Ec/3EbdvuuvtfYwDTuvXrmwP30W/1nBe2PnwzVlZqEk
1GmJW830zyiu4h9UQ8foWzOAuSbeid3LnnFeknz/WmBG4FFAyHoJ0EikSYXElYgsMPaQPsBRe1tL
LfkHDMzJXm7dGiLBdleKTqVeodawHcgBJcWZlcSrbZI9a+khSQ4U3RCh1MIjY32m7HSCq8h2VezL
/mCQNRn5SyV+C9tD3W2m5DVR91W2l82rBF3BeLot0gQy73KTRdTLZWoq0kPgQYf0uLLYs3NAaVwB
igKzDqQMDAqcHtsx1BhLg+7y0SoOOaGdCnVn21BmNnfpc2XtjeY+Ko6cVnRr/XRvRNspoS17r9V2
odte7GQFvKOu9auxHOW3NMLG5say2xKrEYQRPNwJwgaOlSAjb7tpdkXilNtk3AwoBxn7/lW+EVGF
pM0GCMaF9/Py8t67uCcHYLG8xQMgaMjwdjXLU4eN1ZIhOnXp5N9NR7i29l289UsnCzaIDFFFhrUu
nja+caNqFKS2arWlpFawNtUxNVeSN57vWP1vaEgredOyTQpTck4kObWwKwrAxpuUGesrNXusRFtN
nL6+agzbMh0xcLW71HCkyGFrKtPVfCedtnr8HdXQRj5QYq9Dt5VdOrYwRLRQZZZ2OCAcYjdvAxNU
b6SvlbxNCgQvPUc1t5X2UqxRL57Xcea9YpgEySVYpSgjn7pCJYUSSBuf0EjdjPJWDGJ7ar5kfmE3
QILUXa46dfvFL6+nOfYervXm18rXwsDZx/rwAxZBadXJfaOXxH9mdGWWX4vmDhpTQ77pvZUjfv5K
Lpa6jMQKDe5sk2Abmt+G1HIcXyX9XmYkrLDb/NryruLqxgjdPHfr/OryKheMMryUC+OLyEtMFbjt
Z59Ez5l2tJ64Fs4wXIvzUMRt3e21YKsNG8+7Dqsdw3t+tdMrBwaTgWdxrXR2nmcvfs3iApgqJuC8
KJAeU+QcjCuT7kS7UR/zn+D2YG4t6u3K8ueveOkrL44kiB5YfWWWD8AxG3+W3T41UWRVXsT0IRvd
sr5v01d2ndDFG+r9ZevniQ/IBHnmh4GFBsTsGfCrlpMhm9T4MQWNTvBtZrbapHC7WtM3z8gTd2KG
h+SyffNLK7iJ5/Sr1pQechyyoQw2l91YeXd9lWZQEo+/TRkQtSQJv6pGfyPmG3dKOv5AWqebeuPA
i/U01VW1EmydRZcsQiFZZN4LyvwzQc13YQEllOLHKptBFXo5QHIrrULKz+ohJKMS8ndwioO7BXh7
eiE0xqAIkW8Ej6WpfxvydNooYQPAN29oMcWetAGqfGtxqwFPo3Pa0lRXurW1nl9L778C+ChD+szY
mIvW1lDBPeB7Y/CoD7Qy49p3zVKPnKyt9b3KhKsJbAqpCkZsdCfNrwQBIV/50Silr20fTiveO5+G
D84LRQAga4bR5yFw1CiXkVw5DGUTIHn+iF6O7JZh8hgMtWGLjf+7r6rVEZfFWZnNwQEJ69UM7Acs
ukgjYjPTUF7IWXun3OpyKG0lpYGdrZG/ekw5wwURXjWyUm2KLP1exmRSipgLN7U4veZIRaNNaQi2
qhflxk/SHzRA/bbVrkp4npFMVxUn5GKRNKbUAl1bI4VfDH8QU4jg0cH/4juEvWhxnbrPOOaMhIF8
eIBh2renkvJhJWXQPHvx3muSgyYY0j7zBzQQhTRwTT8Vtn5FD4l5cCSl9fx5zCFCCkV5LxeIrivm
DQJ6ghsZA0zybbvpNGXt+8rnH/gdZgVvDv1cDU6R0x/dj17ryYYvPg66dBekSL+UMLn0ZljfTJH3
hNCKcC+nk0/XfTCukqDINlkti7vI7O+0qGhuhoFiIfDS2zFMx32rSGixaocQXLc9imLwxWOdTttO
RAG61t0FYtsz9wY3fp5GaxIqy9uOTwBroQI55jwKyhTO4q5tYHq3Qk2sH7vIKncR3F5bH503govM
2GhVCBAreoUXud3KNbGR5wOkMVK4n/ScmK3K2uFaEHqqUXSWM4jS76KQEpw/6duQJjfjpuV9IxsQ
dKIthsZNYdq5UHku00fySh6wxGwClQYsysAX549Rd9DMpx9G7AcLDpvCeoiKKr8Rwv6rTKiZ6sad
hiOh11LUDmy9V0hw09wbtP4uDQC0QBAUXydSvEGsB4XsJIJYC7pe4E7Idik89+/vy19jw1/+vAoW
c8qLf/3/dGx5vnf/z/Mt218/f1Xfm18//+ux4R/1f+W//+t9fDv7VYffPw4vz3/OX8PLuvLfInhn
emnc68AbCYT+Gl5WjP9WgQfDJW3wveH9+Ht4WRL/mzl3RQHOD22MyMTG3+MuEv+FZxEvAdKMDhxE
If+L4WVplhxWRQLhWWqZSb1TfwuVKE+tIosPIrqIktls/Figl5nZSSrbvvX0Ybf+cpuPo9KnL/o8
WYM1Rs10qBQpgc8DPh+rcVM4SsIYdfEhF7qrqlU2qrjCrH5mgRnNmbWEa4B3VF3yUA7oTBZtlqoH
JvFkiGJ7Cv4z0f7ldcwXyj/vI+ug0Md7PSu9AR5Ulu9jahpCp0GMcSi0BBxeqzFjUqXtrofJfVNO
6DiYpaSuhEOL+sq7VWBC8EAwODXTUSyvuRA94ty06kNttMKt5GW/C2NM3Di3TLLqfnQrCQS/xiSy
O07MhNCupQ6Sdfpq8/I0nf7rl+B+ULcCgEVu/vQ7gnnvBatRqkOTheY2h1LO9pRKehViw7/y+sbf
WImsblWYFNzJEgzbT2nn9GaXu6XYSfthiOPNiKjrjQGzBTqGskKQXBZX/tC95pkKbhe2HTcrW3Mn
pVrHVa6ryKlLlffg0a0LbEayGqf0TP1WRNfz/vLnXeQu/1kfUEVqBRyM99rJh3JMYkaj4GdTfSgD
q9oqWv+SwzDAMLlsQNTf+NsIfqD7Nh9NO/WM4E7DIxiwKb0jUglzEh2OGwPaKq8189eqVEckvePG
JbQjqiFkWQn3T1/z+ecyM2YRORLs01NYvuZpNo5tyg1zYExV3/UGTbUBRLhTKb3F+6es4bDOD5kh
waJrcTUBmSVmPv38KEJm8QQL8kEMQxhJQ6S419SyFg/hvKZTG4uYUGn0fiR/DQ/1BqgeSgxbHj7X
3yDm4sJy6SgbGbhc7or2mnef76aBKAP3KqOI/LWEzBeIo/kDA+6HsNkyf3cbZoatmePNqFZ/PqMn
5B8fr0OFW3xxj2CKgtQcZHNfLZGpchPEVTzK4aHZ6jvYG5+sY3arX+Pv0mt0m9riLrsdjvLO2Bbb
+qv/C0jy/V1xl+/lIz0UtXW0331ne8fQvXwA5vN7er+d/q7F+Ya+IgvLeAoPSn8zElUUmb4RqgaQ
3bSNQsNGodqhB3nZ6JlXIbqoE8YBpSeMJg069Sp1QqrIa8Ph0JTZbzUed5qXr83KnX3bdxvv5LpM
PxL+nNqQ2roQMwV2BQowFP8qAmyuH/XLEK8Uec4v64Wl+dN/uEKiCLETvcISgoousO6ryP2hOZVT
H4uVx+jsY2HpfdoRKtyZo2DOrj5Y8sdUTPSZMSJSS/DizG1QcZHG7930ElJ1TeaOkLHSwzx7AN5t
krQRisA8upQfVpNJ8bqsGA4W1PYRBWvPMKF4PZjWY50ARSlXnvU1e8vAQWgUq5OwR1YKqjI/dFO2
9aXfeuPtfWq6crxi8DNnnMuEFAYIt/jH6aaKMhq/pZ4PBwmi130PEYtjJObaAMnZp4PTgmgfLQqY
kqESXVykPmxSSa/V5Z3RlXYQ1KTapmuBb8xRGvIZ0zHzYD8w73L5pJ3t5rtZYjFiPvBzyyQDtjMF
jauyvBNQdBOFeNvAzjkZ9QatsDcL/R4fROdlk5+slIIr7W6GEBEMWyIUS0OQVG9eKfwhmzz19jC1
b2vN2E5i5Xhyet9C6F1b+8tWz467BX83j/JMG8bBWE7hpSFzsX2hj3fQ07oQeW+8amdQyo6K7Mdl
SwtwtEm0DhUPBQDCTxqDZ2+imScwrSuTclAPwlG97u/ia11z5CePxypwpF2xyTaqYbcAL9YULpbR
6J+mZ6OQ9MBUPu/9hwtgyJHjsqje0ZmCm4w4UIvQegN2XDPRU2Hx8lI/NcfjD2KdcS1unFNzEO+E
KM0xPe6bohP1XxjGhft4vAkVmmslWdLf+dX/RcbwvrYPxhZhgB6SI4fFu7EbU3iTvId/++erhHfz
/zjkUHgsFiMbRaOEoi4cyt5rN20+6VTJgeRdtjJnUR/fU4QK1Tlg5//Q11DKPN0yVaLrIKe5f5eV
VrfNyvoN6unkKhpDZXvZ0vLewhJWCMBJHrlXljirHKhsOgVTeNfUUXgI1Mx0u0BZ678vzxW3vi6j
hQjj25yAvs9cfvA4XxqnUBPG7BgIir5LAlN5mrpC+gNqYIuOYfJ2eVHL+wpzzLNYkJPg3Wi5zIv+
YE6tuiiYEqs6RoPlQpp07JmkFUfJHWv5sS8k+rsrx/mTBZKmvn8u8nIitFOLRRlMZVR29VFBi9Ru
pH6v+ZALprTNys5Y8cEz72B5xJkz2QRT2igNnBqr85zyoFfVx1lgkxLvyBCucZ1a2so4+Jlv8Ni8
s2gRtiOr914U/LCNXlxkSajU9bFN8puwvUlFa3f5Q61ZWJymsYmjmKZPfSwNEyjh0czWFBI+2SsI
zjlOeN2s27o4SUXeGXLnN/XRIHhDvlCu90JYuJeXsWiccZnPO/WPlSXWO5VqpIZjrKhfi6OBUt0L
SrcCFF734Q9gYckvenV59G/v1YXRRWxqDMmYpzlGw8puGL+UNp7iAr/W1t6LT44TZxcOFZrh/G35
KjJEU9YQ+9fHHCylPuRfYJGEMDUOmK6qNkIjlXC1/7y8pfN3ObkBWRxKGkho8R5D0zJ7zgffC3wp
QSpzqhDWdOA+Ne6U6KpW7AIKfZrVq4ioz8whTQT6TSNF1ZbzVvrkjbGlaRUfULsqvviTzVTQDWqE
B3837eK9cm1dT2/Cz960i1/5y+W1fnYKPhpfXB5qlfbV1GFcBN6j5F9io1px0M++IA0Hc76FZ2K+
xY2RennfdSkWeE9ciHk3caq6iq+F3BzTnTdmb3kWrlzCnxwKCM8RD4cTcGaIXeZOFPRMuVMEuOUl
CS6t7otuyUBGaleiZU5Tm9Ih4/3x2yDGCHJYdt8zmZ3tL+/t+fmH90mkKgPXFmCOpQCwUGXdyLDA
dIRk3jEowjfDXrNWnPWzpfLiMFSC+B6k8mfRamUOIVs/HiWZ4XLbkhxVseUf5utw19vlH91z9TVb
64KdPzms7IPNhdfUqAtnXu+zsgx10mybpqmdZhQ+tC+Xt3ABF5xvN40ZUcorM2vZTCZ/ehbLKaSi
WUjTMeWioTtc2qnpyj+Nt47Wb+rWt8rXydhcNnp+Jk5tzt/1w/n34G/yY3GcjgFwPXF4KRgSvGzh
Pc89vWJOTcwb/MGEIoVdkKjidFQoFSk35WGwmbN3yBdvhL3ghnvYnHZQ5IW5DWP9Lv0d7KwnM1s5
mmsLXTyBdV34JAnDdLSC8FoerhCbWUlN3wPss4XOJRIIgYlYlyjySTbiVhnq6TheM2Co7/Ln4GdX
7YPchlGi3yWP5uOdtBHuxR9wawj3wn10Vz3HT6VrbcAy3bQrYcVZqePdn1BkoncLGRE6IKcbP1GF
NUotFY/xM1UHSnNIJjOF/qgItvFtLaX79GyCBfjb2uIzx0UqN4Y4W/vd/dSUvVbuLDTIgfnP5Aa2
BmruCuV6byURWQyx/3VqPthdfFglMNVW6bGb/g4ftG2wVd14r38xboLH8Da4mUpbfBlWjur5PY9L
I3PEh+ZznxV2Rarmoy9gU/ytGrdxd5XuE+WRx3qVAmH+9UufYlTbYFtnjiJrcfu0pZbzaunjcXht
tuF342n6Yd3kDzHUTTfiV4YNGNGvcDbQzK/t1eWT+9mRoR8k0bKhDILw3an/aIJnWeHojcdJ1u1B
cORpLWo8K+jPLvrRxOLjGWpSGEAMxqN4rbmdO2zH38Vtdivv6utsH+3VXXxVqhvlLov2Idiolchu
bYGL53rsg1ROq2A6JlMi2MUgbMsWmaD/h12EqnQOW6l6LCePzQTCraxqp6OgchyAGdfly2ULn729
MBn9bWGxDCHtSqFIuHfq6nkK45tkNK7KVFzxhk/eQSpFEDcR3VBlVBdhcBi2E1ruXOOtdWeN27Z/
qbKNtCZN/Im/04iEmoyOiKnRwjv1ucksozwavenO99W70d+20dcsaO5HFA0EdeXtOw9G52gJYkF6
hTON7MK/zYm5p8jKtDvkth2pC74O1l4MbyzPo0EJLrvJ3KlbKzl8ck/O3KjELnyxWSJs8bUQp2uq
qGwhxWmlq2Ka9iMkKp4pMP6zH41mkzaoMWfZtqv+6JhnRZuCTKfbXnaZ8485q1iiKPkOJoLy63Sb
9UApTHQ+hrvQo4Mij4h3KWIJHUT9VJvCWtviPLJhpGZWZubvEDhSDzs1VwRxjRKg7B89UlF7aNQN
RPn7JmGcKfF2AfWq0YveRDnYm/5DV7WbwvJXwpCzQ0LnREI5Zy5W0NtfKhmjDUQ71Fetu7A0OYNq
QedEg3lDjf1wpSH8qSkL4qH5cSIdXnxhJSuHPiRYv/M0NOqTBISnWHuMX+R1/G9dmEybihL6NTTV
TZp/pxubDMg+tb44HvsJwDydoCH4FQ5fJy26RXkbwBM8cisthrNTM5uc83w+59whW1zZaqnIFUCC
8ViXCLQgPjJYkhuqyhcqKM4oN/uxnnZT367Eb/OmnTyEc9UfMmFprmwxGSqfrjQPCwNdzh4RHLmU
nVHouhsr8abNAO0EEgviXQhkat/pY75yVD5x3hmWTAGZI6tq7+ynH+NXOl6lbyZljeV4l4fGlYZs
ryCRlvta8AeNnY0fidvOd3G8XeeZkq13+or3frJ69pTnA4o+Msvl3FhSV8MYGGV1jCdB7ACBqPEG
1sbCoZ9c/wSFBVyqKaQvHdzqK+/XAkiHDyPzBLsv5KsAUeYs83TntQ6QWJy01bHShJCZUF1AGtqI
4Usx8uwAn/V4Y1jBdDNWY+oUSAPZPQR7LuugaGFYg9OPwcsoRCjOVCNzOV6ngovSp22YR0w3Vu2w
jyt9sA3UanaXr7mzB37+6fMVB90eDZVlRuVN2RRUiVcdwx725j5FdmwQdGvlRCxAzH/uEIU70l6a
DFhZ7JBaFtOQWVSIosgiTGqkYqNr7WscR9JNZzKfoE7TvZ8lTK9GyqzxVJX/skc7f6N5fhf4C12c
s6dsCjMvgE6vPupd0e6nKsm2Q28mK9t5fvQpiM6HAADzXKhcrtMCsmCirHasa11lxnVKv/ce+j76
OPaPcRK3jhG04RWc5v1dXqrJw+Wv+dkh4BxCps+1MzcFTh2xUvsSZT+9PvZIbDK+VCpuhN71rqAZ
JxV9tNU7wHeCKowrR2D+gxd3D9c5QhYwxzBDtaxzm4I3BF7c63dxQwenRStgJ9dIRnr4vSNEImpA
sfXj8mLPbDKDCl8qjA88mDrn73SxKV0tBGd9hVP3hyAcwt5zJBHN9+S599e0fM4erIWt+Rh9yNAH
xBCEtvDkowUkMzbVGyQRbiA6XrnEPl/S3GmUeLNQZD81k08+YOlYlY+qBh+OT7UR7Pqhfbm8cZ8v
5h8r86/4sBjd6ppGjIiaunK4ynPDCbvrwJ9WkuszX5xHhLkRwYcAhaeEemqF3CiGRT2Wj0hh6dPV
qFwPFSd/I+VfmmHF/c6CNYqWs/4YJT7CVF6/U1sCMqJiYgys6DXVHS3ZDM++slK/Ozvasw1YkmnI
gmAEEnlqQ4p7q27YuGOgolvh1fFXBOAgwDDsSa0dT8pFux7hvq/8lXf9/Hk9tbyEl1AcaqXJKkXy
Iwj12jy8Ik5yhOlHlYYPuWhAmla7si5smunNakV3jJQVHrx5/06O9/wLIGsC8YOO21lEw+tuxv5Q
SEfLSLaG4G8C62Xso02b3je+snIIzuP/2dp8SwMVJP5f5oMVwSlMNKV0TAbJ7Q19h5jLpg5kt2+i
Z3V49RL5Ncgftb5we4EZqLbaj/AZXT4kn7nUPKfLcpGpAc16+rmzVMrjKJClI3hlt67flBQqkPqn
WK+Jsn7mV+A0iKBmRRySlVNDU4yee1VV0lF5jLptW72V4U3+M/EeSvUIxOffrwqorEQ+wyt8RrUX
itJYx0gYHrPOfDAm8aYf4kNTpa9VbKycl09uGTAa/5hanMkhCocQMXqFXo384OtwSDUD4Pt+5XR8
5ppz0gJIeZZEWpbwyrRq1UhCwcKKVPhdI+vV69rQbtT2WYn7q1KHsOLyHp6XZMhNifJgQUBxnKdn
vvk+3J9FmrVhLEECiBKm+ZqMEqoRVTpdK3KAlGCaVnuuw1+JGEOLGav5pmdgqwu6W63QYPkTeaq8
MHUnJE4OYzIFhyKuf+RSEu5Cre5eVn7s+WeYkyyoYRgjm6GPCz/WYmiUGeZAJFJjIkA1s2+l1RQb
NIkQna24klVC0ZtOtgQ7EBtxkxhFtxlLOG2gjYKCNugZamtTwc4Ta42g5/zbQYhHdoZQjUTUsCRH
q3geeuZoiZY6E2qqJrqNqkB1O21gkkkXbkwvWhsrXwwPsxV0DWeyddCmABhJk04/nhXITR/OeNfe
G40332yDn33cJI9j36JMRyW+fxtSxcqdaUrTb3kbKjrjlUJMWZj+zeNQmuGdCSdobeegSSt7RO3o
a5xEwltRilJK2mOACxZGK3xjAmxCfw0nsRiZl+X7KGigPRQDebruo0a7VwtZqJ3KT1BDsuQEnQ/R
ir0nU0WPyx4HecocZlDquwwZS36bFMbfqJ6PEZzcgvGmRnJ/H8OBG9tN0fZ/jLVOZ7dLo/QJiosS
vG6id8+AR9I/+r6F9jArU/+IRi7MyJedbHlX0pIFUMEDzLTQTGW/iI7Ewq9Bjujlkavb9QeGU31b
CRpH6neXDS2deWlo/u8fTl4viH2tlBhqTdFthM4xk6MFQcBlK/PP/fjaLa0sXCSjzpN3GVY0EQwt
TLVo4K3cWssdo0BA7Y43Dv0dpGWXpULVFCSENaPumKTMjwbpvgutyLaqiBG5mOrav1sQrVaQjrMc
FPNSwJMX2xZlQNiKpOuOYUBlZxSZxKlN8P6XrZw9ZJRXKbCQXzGPyDTgYts6XR86SQgBaQTdpqpn
4sDGeGjKfgstvz12E+1IM3PGMP6XXkGehWHIeWVQ5KAeF4mA2etDk5cpySXctzkEc0YZ2p25srx5
kz56xbsV4BWUN9hOns9T3yOfA8SmZBQ5hM6V26MphfDQSP/S95ZWlp8q9CA20HPS1CjJNqnlvdB7
6LeXv9RiZJNLcN6xOUVkPaRQyxpyq029GJgReWLjuUlkHMt8spvmF31cJ56KTaSrV7CJcXeh+QEH
va0ow8B/6a8KYe0onLsNsQ/dY9pv/C7aRaf7OqZJmw+qF3yZadMyS7+O88KdYiBSMgq4mrotm/ta
tlaOxNnTw/ALlLaoWzANAAu6fGpVHS11pHUUftFpvFnbcLjWJmSA9+nL5a1e3iVMOwFVoZBME2wu
8C6+p5pWtSRnQvglkRphK046rXENiorLVs7qK2RYpD+o9BKqvmMOT5fjI/kZJr7MS6pYg63GsgTK
px+hvVBtsTdgSitNlfJO/b0eyVjCvFgD1i0Xyi94b3wQ8Ymz9uJioVkfli0EejAjA7128jHtISdI
85Wgcs3K4o5BsRJ8cy42x8Hyj1oKwN9gImfFNz4zgsjH+55SM36nifrwygx9miQDNdyj4us8m7GY
FV+FSVrTiV++AfOO8ViiNAafA8KLCxc0CHrMPHw/hEa2LfuwctNAqBjONMNtWZfl5rKTnC2LEEsG
qQGEmouKrs6pj6AlF2mZIpVHX4cCufldal8vG5g/8ccbkndzVox5dwTu4+VJJjbXc7HTymNi+LYV
EsfQIgqe/3dGFo2SocrwAAkjIWw8UfnST4+lUf1bD1isZPFpslirfGj/yqOUv/XAKMNpXLnnl7fe
cq8Wb1ZaBnoxBEp5zEsHfkD4xjioEV1q22s2/Voza+3LzK7xwaNzb0DI3GfTUuVJigv7f9g7k+W2
tSxrv0pFzpEBHPSDmoAgqV6ULNmyJwi5Q9/3ePr6oPtXXhFUEeHM6T+yHQrr4HT77GbttfL+mgTG
yqItTepySvNHvBtEKdQxi+btL34wn+my1JzBJEJfGebjY/z3KVuYACtFfYaWpPJ+7L7DPuWEayHC
2mLN83w3DzWkf1UatPIeQXhHSg+m/qRYv/+zU7y4i0kiodWeMIY/gge2XtX0M/xM/9kY8xF8N48w
NxBh6zhiEV3yrQI0K/mSrJajV7ZjCTjtpzqqC5uZdHDBapB2l1CQnp/IiaE8vo1L+F5SM4miFOW9
qUQXpdnTlnDfi2KrFt/PD/ThCaY9AOJBGj7IJB6vmNx4AeBHrj2hxdaiVqP338xRhd700dNXSiIf
nrJ3Yy1uixXSfpnlcyhT2XCJ3ijdswHJwvkJrQ2yuCsV3KVJL2Y71hVOglyOhabDvxP+0Rvw97It
LkzTx3ZVv40igk2hQ6crQdwoh5s2+/MjDYCS8gaJSIrl6mI+hiRgkpZkjL9RbDR4SImXYYlfGeUD
20wyCTQRAe2bHt/xMSjbOvKKqi7vVZuKMcE1mpuOgBVOpaq6sdbCzQ82ieHwyMHEkZQ4KcGVqkc9
vud4l18nUlexisKSuTt/Ek6Sqm9B7btRludt0NEejhmlTLdz5HJXHOKHCKL/wqk7p/wx3QYPq4y9
H05NB0KBd0pFY9mNHDehkETQsl924npe/8uAz05L1mRaPhzmXf5h8VybFhlyKhE4HtHrANYrke7i
9uf5BfzACB3lOBYPttCUuNFh8rmP0GyStYdKea6bcD9BA3d+oI936t1sFtdJraO+a2rMXQ+xgaCc
50zWcFv14iVPfFeF29fo2j0F6UfdLDYw8151prrvhP/nZvdoxos3ysxj0qr9bKGiBh5O4cJs44B6
2FvFH9JxUilaZJAWbxUcILlCi0p5X0OiXbmZ5zRP9aN5EUOjs1FTlzpYDgfqzktXVvuD5+v9JJdc
grEiJXE/D6xE0DsjQ9GNDyv7OQewC7f4aIilx9oi60jeoryH7MB+aaHu+w59TtzQc+ba/i7VV6a0
clLtxW3wFWSDbaAQ95CsuPF4K8IYeGkGeeS/Zbn+PqlL6GWoxySbQkYKRbnVwqsy7nZK/Pn8+q1c
bnvxKKdp61f12w5lw4XeXqsQt8vRinn84OU/2qOFdfSkWmi5yh7Jab9Xugoad38r2t6R4rtK8ffn
p/ThA/Nu3eYdfOeZKUUVSvq8bp2C9w8ffp3viwnSG+3ZbLjzdAq3CB2eH3TtWCzMSjf976Dg2DEr
90H/bA1fpnql2WK2CqennZoZjd1zh/VibhAoZ1nb4J43Wb6LddkhFe0YgJxNu9iRp7trpy/nJ/bx
iCYe2+y1gb88Xk2EnaMyTSbez8JG2j66KbJxkyHKJOvWY2zbsHGtgY1OgON/2au/x1y8Bo0f2r0R
EEtnSKj06ssA476ldpupD3d5DvGCuFTsrVpfqatNrCf7SLcnyEQoo6g8kVpaTBdBZyOphaTfNcVX
Fa2Jhq7cXM9dsPXbP1zYxUiLSdp2ZGl96ht3lXzwSvlSrZlgRKjahM9NgSq9sRanLhi4eQcWQy4u
uzoavaF4DKntXXFVfxbThprZAItK7QAkQZPQ36YbKjKf9avReIQPP7oO3bV6xkmF7+0zAPDQQqMo
9AwtcpKllE1JN/EZ4ef6tf8Nufpl/Vh98h/Mx2KbvLaX7af8wOCU0NzV8veHG/xu8MV7MQ795BmC
wY1bJPFs+EMUR402ar3priFaPgz75DmHbPLXGn3I6ameV3/G3gKsweVcwjJjNVWt2g6Mu6Fyu86x
0eNp3Erahs3WQ/HVFbfGyhE7sbuLERfvvpyMoxrnjFiO9oPInpQpROqxcyvv8wS96fnzfPKSHA+2
LDfKdhaUQT2fZ7rArGprmaU72PKKcV8bZbF9iTRlXhUzJVRR/KjiBfGdXPlxfionNm8xlYUR6EEm
q6kxH9Ag3YsGSbnMvlCrYVulkPWUFRJh1UrA+uGxBHHOwYD0hdrpsZlFoLqiLubpd4mFFDqSInrs
SslVsNbk9fH6/T3OwgSESSK6abL0u9Cn7Um9K+Q9Gp7nl29tLvM3vHuA+zyZlDq3saH5EzJkrgoL
o0WDVabvzg90Uml5syTvVm3+kncjTZ6s5jX1MlRjHPnB/tF8ymQnvBGXyff2R/8CeYYFofCaV7u2
hou3vteHQa6og99lNdzJPbTJs0jg8/m5rQ2yiA/UUvGjQuch0iR7a4XwjKe/IN3cnh/l/zBKf5+H
hYmQZGA4tuDc1TBUa/eoWNqv1k8iH+OLJLst6rBrCl3nT4eQF9Y/r0FwEwrod2W+V+3rxHyqaTiI
13Aka8MsDMU0FlqQ+GyS7hcbKC1BAb9kaF/a1coSnribb8bif1fwpNYl04YVqSMbBVc2ur7Yo7kx
fA9niSzNcpTnN2xtWgs70ciSnMcWq9doPzxDuyrK70T/mx7NkPMDnQbKoJjQciT1ZNA3dNKZnWqZ
mdX1oN8N9O9F3SZ9hDufZP1Pu3MN5xOaO6/nR5xNz5FvOw849+/D5UChe9nupY3AyCtqw3e2uh1R
BZC5u+dH+OBOMcJcJ+QFhnJxcdhtsOKqJDGCHJQeGbuk3o05pHxmrK89vStDLX0c5Cg7LaDJ6C6d
yXrLbSRQcgh//0fzWeIcLCuRwxIMy50sEOquK9eoiw1KkysnfG0ui+dQROCa1I65mCYSWBQe5PA1
79YaZD4+cABdKOnOjYbLdJZhT2nWlLJ+Bxn3nfe5HGCKIJrXXHS/aL6rSkc0DlQ5/84a/j3qws7m
0yjn6sCo+QxNemr0F2ONhu8jv5tz9/cYi3MHE7cymfmk34FUu9FRXkGs3LxD6/5TsrPc2u1+R6/6
Xt2kO/Fdbhz7a/59jXb94z381ycsUa6aB7xCKUf9blRa4lPbJTRN8ufza/nxDf57kIXNzZXSQ/+T
efbS5zF4nZqvf/b7YfsGiQh4FWwFOBhjnuS75z4uZa8J/bI91NGUuDQL/pIGea3P8KTfZDYOM+7Q
ggIZ3uklFMUCMKgktdIdYimTZ6V5T/pmWVX3Eo9T+1UTWYkgltFWX6IkJR3aBlpI4OAhJBK3/vA5
7BWg5WMi+m+KUejDBggGyn0F3axf1CIso81Asnp0Ugi2MieV6kai275sVnzYpe8/zwKkr0DpCYcS
HpnjtbJbtWh8LWkOgUimpy4rOyeqypRMJgTNmZJezjSeK3dp6Te/jQlxCO+FDWff8mlXkzbNS1tt
Dtjy7pfSR/0GBGzoZP0sa1yo09dY7p4HVb88fy4+mCucyDPTJfgI8CYLpzaylYZqv9wfIAR66IMw
2wVpBLi5paYAhVmwF6n568+HZGU5hbAzEtEtjvqYgKnsJ72H0BrW0cDrfklcKk2Vnxp1uvXapPvD
h5+1nbfyXwMujHCkQ8RbqmZ/oH4SbPtEerJTo3fESDtWXXt/GI4w2pwugBsUlDiKRgs3Q7EKI/Ll
oT/YXiCQaaiiR8PrP+eJ6f2sq26Nt2Tp1czDwXEEQpvxQFEsDisPjDASP+sPugkzkDoi0edDBAeh
fewhZFlaK1HkidtLGx1QOpCqoNooDy3vuK/rdYEKnHpIzN+h6j/qcHjGhXYRy/hu3ixFYl2LPr2N
yuJGi9YS8if3BBQd/AywiIBRgft5YcfsytKliE67gzpG3wat9i9H2W82fdZ8tgu1dGALNp2oWGNh
Oml1YNZH487b8M5+9p7RJ+OgMutI+TKM2i7Q1eteEvSkFs6UN04NHLeqvcuoV4DBDirNONmKjVi+
EfrMm0IXOoi0mUN1iZOpEkuWwsk0DnosW26u6pnT1+OfYjLfRuHQkLJEVp22iuOZKuxuNbepHRLJ
K/dZqiY4efRwnDcCJ+R+M7EuVT+6QUGi6fKyC8e0crXNWyl8GAajfRaphTqi13vyvT15WY5+fGa8
ZlFNc0MS5gEy5EljwYhvZsWTD0vmg1yFwz4am0u/zuPd5Muoy0RS9NdT8P9Z2f8xt3P8izXQfW1e
/+tX1oTNePea/vrvf+yqX9mP4L8OBBmnPOz8z7942CVF1f6Jbv1MBwWwznyz5X8RsRMKaP+cKwmE
QTJiDW+o2wxe/+C//yGZ/wTrDtEhLUtIC5DIxEbWefv2M2H+E/ZOQGCgglX+JNf3B1zsby3Nf0dG
M9p31sGYW485z8A1Fv5jEw1KEwI4vO3D1tuVOCjXTR8Bku24nnHVd7ft0PRbRWksB7Kt6arN8mwr
5Dhx+wpBrUgvBpdoB8obLZB3kqGFTjsl6VVpyEiXB2H7FKYG0hLZ9Lka2udyDF/7aGifvLjV9rJO
2CdJtCu824x50f08e89yvIBVMi3sAO81jZQGq8f7dnxJ+9K3c+7CcIuyk3UJA6L8rSBlA0mWtH/7
UJl4w6/D4KAZ4Uiom691ti2IlvkEvkAzYa3icaWosuycNULDjtRCkW+noNu9WOWYHeiej/KLLpa2
mVUNO2XwELDyNeG/zEJBxaazvOaLPCn5Q9RnSGXmxojWbJOj7Z7GwKgdKEezlzbXox+Q9KT3kRq3
V71am4qTyXp0Oag9+I1gii5pPtBuqqrM0W7N7Rq5qzYaaqeskWlQRGLrDqjWyMQIryVHFomzt3lj
hWmzg+14pl9buC9VGbSjUlbDbarb6mPiN+XkQGAgtU6u1eVvJQygXOmSpN9h+oAdDb2nXQ067fyi
tB0FXBIYtDGNvpokP7qVJ2IRCc5fx33iOsLsiNQB3PbHByOKw8hOekXcRrC3vGZJgPaQieTOXi9H
DeHlXh+3caX695FfDFdJB3HdRhMUYIl/Bwj5CIwxvn3srUBXjt+u+btMVAw5JXQq4uQug6g6rG0j
rur+tgqjb81c/OqsdXzscUX7bRQ6F8i7zD4KXdWLt6vzdJ9O93K6lQk/NlXV4wxpEndXDz7FZdlc
4VZMv5RASNtgkkGbpolU7dKiSZ/SJPdD1EuaxGAtusiZ0P/sXHjwYGJOVWmvNlOHh5qVtJDYZnRn
wAbqqsrYQNKcWQ+pApEakjj266jnUGAMwQhsslZC7ZM2WOk3M62+hTq1m20QQlxPn2bgak1WuX1C
udoBXo8sUG2i5jrFRvmTgxe7PMPJmgP1wfnFbGB6aYGbIeDLsnU19SKPggFR6jZvXkQ8aiiZjple
8bGqtJHysN55FNC0OioQUZta85MRlCnEG2Ya2m7/lG3UKkp+rli0+WAeGWqsiMnpoOef8JS+sOOD
W9d1E/eFPd5mBeTMkjeJ23g0UtcTanuZ9vK0QU+mv5zyrv88TXm5GyPdvBiTOH1Z+ZLZQV98ydwk
Ar8RiGRgVgsXExFHP8oKSb6VhpwqppfoPiwAKpsU1Vrr2nh6u8jPI8Q9cnn8RjRXCSevWcB40PNi
GxvcJacdB8M9/2XHrj6FN4427h+MUgA9wUvPH/7OB23UpPGTxusezDh7LQTLZOlBvJFhW93Eg1iJ
DJc3dpaqIndJOgkZKYhDFssgDfpA274hP9SDWn7VhiTYpVGVXZyf08lLRsCOiwDBAwEFXuASZCZJ
Qo/b0lceRhnyyq5OpG1dppB/efi4Y0dVF9m7b4XpIR0Np9W3KO2ztZBmnsr7HecbZmcEqBSqaLgy
ixhqsnmQ66wdH9rBHvZmnRW7XpPrrSk4hYFp3XW2eWvVRnRh0i1HW0bnocQZ36X8Xif3bIAEstpN
G0/z1kiVFoHHvOm4+uQjTIvtgCpq+W1Rrbci8ZIHO1P6jdFoGJ10LjqPgOWmCC1RIy7zbRE0+mNY
V+nGV1p9GyeQ1nS4xytHcHaXjleKr+E8IArFK4NvdXwENT8bhlRWkwclVZK97kOWR+Of4lruHSkT
45OeatTfEIpZ26KleXhbhncDL+IvUketKiI5eaAJonLUopa3g4wYGXFC+eyVEPyGGT1Po1nK27ZA
+zdUs50V2f7aeT25hNB1ck4husI5hdBmsQJDrGhDNkjBg1lUtCDhFbvFkDUXXqvmD1mU5a4fgGDP
JC9Dae5rrjdfa6p3Q2U0z309mYeIzs1bYxqmXR8ka9mA0+s0s4nOh5kiAA/gW/T+zka0Ejkkz4zC
B9VvA3fwzOqhV6cLfTD8ayXqMfKV3N5FUWNfA9ajgu8Xa7QA84k8OiN8At1oJCVMvHg87+MzYoVZ
FKhIhD/Imkf5XJcfNX/Mt8TX3mXdKIqTt15wZ5VmcThvSz7aGgAoZF9meiyCjuOB6c7X/XTyGLjU
653acjyCNA43qOUEO5IkycpZEMuXQswzhT2b9x5KXDAvxwOOSZQ2WhVFD7qdAILwov6yNJB+9cvU
uAybcnSKGsXXtEVxb+4F3FSTFe57GTm9Viqlq0Huv5VR1O7Gqsy2etejDEkG1JWjXHP7whu/1UFq
uPrQfDaqQtn5huqvEF59uGa4i+SQBJnhE48ppBW4CtvwQbRtuJVidXLDJHqJFMhYlVTTVgKXeUVO
zoYBMTcJq/k9W6yYNcheK01J9FAG5hOdHt2+SK2A9rPgex7ZN7mtrkEBFySTGFB4LWW07ASBkk1D
6yIC1ONwSgIZGvBIr0gjeOJFnvM0PT0UAKphaQjNBo7d/NG27mw9vwv7sLnJm3ZfkeLbCqeWWPk/
Paj0ahITzDqHc9fm4oZkvtkFUo4NUerB2mi5+VmI7mFqAsWdvHxNEmeRavlrBSyy/vSBEq4gq3B8
TKGRj5t2bMKHTJr0ZFPBwQOXk+4LGTHeqfqJjuuBJPEO/Tt8nETQqBqS4as3ch1M+w6NwcYR+kXn
j/oz9dPkleXW14h63r7i+GjMPPQ0Pc7sgfAcL7wbHO+0DPspAuydqvfdoEzPTdcHl4GdtGgtkwJH
YzrJE1S8Kd5FxFVhvM1N7pqrGJH6qde79k6xk+SHRZ2D1JiC5k9cG63mijpTbzOwfze+IY0PWaKL
l/M7+sZ+vfh6kP+oYdvkNSivLLbUtLwcXz/zH5JsnByvtMptQvXgIrMnsQlbRXVx5cUmbUPh+nG8
98ZevR5r5IMNT7Evxl4gqZ7HF1WJbLNoo8CVFfQ6C6ooRmCajrDi/kpIPbBMqdnUtTJtQuypPXie
q1WG7eSdrm0IfX+RC5au9OrRMrL4EyTBhatp8eCWifRpiBtxF2TVsFHjobjokajdlZmRbMbGRioz
iZq91RKBrKzNyZ2niQB9IOiQ6OuV9dnRfPckSWMs++YwSYex8FtHpHXhZvoUriBn3p6V5Q4Q0FB1
oqEcD3kR+dp+reTKkPoPtVmOrqYX5qXIkOWNeYvcijYjp4jLZltLyvQJ3icVMs+wvaff9CnwsumW
HtL8KrETUNBa8SrM9LmNbdPlnX0yxuGr16fBdvLTrVyX/b4Ujbf3BMkdrWNLEKorVxytE+8biB9s
YMTKKPWis76YjSW3Y8WJkg5qjXrgVInkYE/B/0tv/p9qWR+4C9ihOZVO0z81r6Vx9KSCLJNspIcw
5GJ5nYlT6w9Ex2p2r9UNPQWBuYMorHCtVL7VKz1deX/edC2Ot40vYIIILQGVwMM9Ph1yA9hxGPX0
gAjEU1jsqZVL3uiY3yNk4MvG3NZmfK1MW5um4WocbtTS3vdDe1sEv30RbobIXslULDCWs7nki6j/
QRo2i7+cKCqWiSdRwEkPk9+oFyrlX0cZQ7GbolmaPc7Sa7pj5aeuLFOMTo3sdWNMG9lDiU+2mnGr
DnHn9vkU/ZSoLl2NqYTwkK/DjAkuCYcrtv74rMyPCcEL3SzgjJeWE2iBViqxlh46oJPbsa/7TWgD
6zp/jU+CJJaFVC55L4aBTmF2+95d40SGhWXU1fRgBV29j9ve3ySKWrve2ForQ506JWjgze417Qcq
f12ciaALDTnv7egwhanvihGYtO/B3R6aItrEqry24x9M7e/xwE4vHkihRVHVGWF8iBLrMrQ6bIDa
XNexfRFoyrZQg9vMKq4StdgATnFCCR3kbN+ro2N15ZU/rHgHJzGWIJE+vyKk01FvW7Zf+2nTQBlZ
JYci9gKn0MkqaRFSj3kXXAgjxkcMrcbBzdc3kTR42/Pb/MHxhwcRM03QT7aOaPh4n/Wqy5JSH6JD
qGnT3jCr6pM3luatqfZXAYx50PQJ9bbXpBY0htKC7hxRzM0k/ybrarBoUpiNV2NcKRe+XNtO5sHY
LhWjf2s3UXjTKN7T+Q8+DTcgPIIrAiIReuOoGRx/b14YnqqSRDvUEy2r7CAw7C7S3Qw6to2fZNOu
NqX73MrX2oo/MJ6kLlA1mdl6yB2osw1/dyPMJOs5HxBEkMAbdz2cZ52lTc9dJ37Klj99aRS7cNRK
VjdoKXuoHujpijt9enD5gvmkKLNrR0H0+AtEOdDq0E3Bwa7rx6yoxIF+R5h9sixbWeWTxDJkMDys
RHXMdu6eWNzJMYr6smhzhhryi8iEpkGyYvW2lfL62kzruwKGjLuga90CIkcYCV2/AlxHwv6uRc57
Zd4f7LmCnjuaOxg+eGoWeV7Rm8bUqmN4UJFCpTE9ru8sI9YfhDW9hFV9URlZ+klOk2ilh2Te0ePH
CifmLyA6Lh6Q9OP1hr+gLE1RRwfF0/W9ZNDhYIvOds+f6FPzx27O6QWyYuB2lgzPwDy9KVaz4BBV
Q3dpR36/Ic9XbCdD+1Qr44r2wQdnCMuuUUwn30mCaf75u1OslUbc0xITHaTSfkqyKt6NE/lLEgn9
5fl5nQZ/hMkWNWwQhPDULGsAlSj7oYaR6tD1ys+8oX9Z8UT1GYbeH8nYyD9BFq1pZHw0OQaFXlOB
YgjujOPJ5WWYij6C5USJVOnGUOvPPiS4F4kh/zo/tw/2jIw6BU3oJQhglt1FQT50U83bfF+GotsV
SWNcGCGdEKIvrkfgSisX4INoaU5OczZwUWZUwOI6KkXikWsSyv0UZOatLpRqZwXhdEd1iYSHHtIX
GXUXQWxON1TJrKuSWtGL3RZuFZbmZRV44qLy9YlaRmX6P9qmGfZtMfxWgyF+BLlRb9IpDleQMR/s
P6ZqPmS4EDa7crwZIoCB1qCb7b6qTM0tuiJ6kHLtpjFxNrNKqul5gD7y/L58uFBADShSk64kfbq4
sqMXFlnTluJej7M9WJGrpn6K29+qJH7hUF00AZTMo+doaYrasN04kQ+dYn6lefs6S51Y756tSbKx
McZG85SLqG9XbMrpqhA1khGZETwmPeSLVUk9+JAgwvIPIpcPbWs/1r2s3pXCutHkKn3sszJYca9O
rdgcp3Id5uCCnOri7BRFjS5s6fkHEmmRk9uZBdO50u7Pr/wCKDT70UfDLNMOGR5/nxumfzDKnaga
N7aTq063ow11vBcjmV4mq9mnvnRTacN35DrWyiWrH7BYWX0MfTXsbP/A6dhJPQAdPbRlh6Bw1xZi
19nxrZTYL6l35dFUmdrTmkjFqVHALeG0w9qA7YIK7PjA914Za52aY31KFc4qKCDTsf2t+Ihxp/WX
88v9lmw8fptYcVI8ZPKo2ZwU0JJGjcJQyP5BLaNHWcEJSwq4xccsFfRYqPlOG6PqN5GLfz0no78q
cmldN5qRXWg1pjhGBNDBzbFv6tGXf0dNYSBdlEhG5BRW+auoPXLs7VR+Jr/Q1/AI+nvJjGEU1LQh
vZbsIIhdD45GF5bBaBv6AsK4IRlvIyuwd0If4zthJcXO61LjuyqVyaYpRu8FTjHvxmKTVkzNR3vP
jUKqgUIeBOJLd8VTy9aOizA8tMCProx0+gVwrLzyhLRTO9Fe6WZHAn4KyWyZfr6lcKw8F2pxcX5T
Tv0UqpmE1YTYKM4gJ3p8ABpZI+FbKcFB5xjCIB7/tqcy3HdVH98Q5ZSu0rQ/06SRf//xuDgQYG/M
WVGSp+94XAFPpZ/VnX/wUWp1Ihz9h7xFn8EbxUHGibsc4OK+yKLGXOFW/iDbShlPkzmBBi4FNdTj
kXOpbcuSmsJBFpTuQBH+brw0clNVJMWm9GnGKZLeu7IL6bM8NPbDKEaxB/wMIKEJgq1eh+BwCu0+
ssyH82vygQdLXhH7SioUhllIwY4/LZRgQCZHZN9HtngtyIVsii+CMjyoddSd4yH+ZDTxTWsQbfYi
vWrN+FcNm+rtGPtrbbofWOA540KqE8EwMNnzuXnnc+X0jVcGkrLoEsbDq51PsSObU7xyCk6dH+qG
PC04P+S+lWUtKE9Ckr5ISd2neXvfJcFwU0d2te+7yghXnpQPHjGkI4lWSeFi6JagV5FNamiI3rtP
SbdtY7uLdn7pZ05pGp1bqnm3SQqxRkn4Qe6IC87qzSJvyDssdzQrRWhUNGHRHA83n6NVmr6pc4jz
ci38CvLWdNLOCPZJO2J+o0x4Lh2sD+pkBRe2VpbQk1amvambQrpC0hkdpsKSf9et9nnl5M12fmGa
gciRm+EmQoMnLx7cqZfKbpJT697vjfQiF6UBLniKNk0l2i8YkNdMUYuboRnlK77KurRKFJyjNvix
8h3zOMffMQtQaBRD8B0pBczv1btjZ8d08DSlVxzaKSu+GBCvXBJARrhiVe+O1HZdg2DtQhjes6SN
/bbDj3e7cdgU0pC5aTFuxRDpN70E02szJeFuKFBIy8ZBuk6SYI1Pa/6ao68l+4C3CD4UCmULftDj
r1V0suY5xuQgl0O7kYeKzH8TPdvTZG+Gyf7jI8xwMNtjp3HGcKwXixMTKoA/VX1C6DYCLjilu0Gy
SteqsmRnBFnt8ugmK/byxBDMgwJjxgiA/TeXHkLFETahZ/QPPZmYDbnpBDGQdFx5ht7K8oulnG/l
nCiA9h45luOlJG6FAE8u7Pu4jvakSUhrZw70BE7bXtohDAG+6qb+vm9/Jd11Ll0OsXzfdc8iz6mz
FNfSELs+VDxD2O/zMtrpxTNaro4WdvyprXzsCUAJ14U7jdeL8TLAAi0SOlWGrFiZ5tJ9Q+Fga6Yd
fOBVtJ/joCfwavFFEraSO1b2oznW+lWXQoGcJR61K3mQM1L9snkRAiC/XLk9JzYOWSC2i90iXobQ
e/FdRORxP4yjf2ippu/8ygsvfIKkSzD9UCcb8YVWUA0mZPDvLDmK9oio9K7WB+2+Aa/kO41ltTDp
smjNGP7yqUY+ALua9uc/8+TWaLxvM/8Dido5YTOfuHd3XPOLqlECRTyOlOZ3afbdh6VUnTJg1H3q
nh/r9Emdm64Zhs3CmydBtBgsnmK8ReK4QrKM+yrX7s1wQM4z6nAb/cK8CoxaXM/+rpZb0TXEFDJt
xfJ3tQ0hpKbeuDv/QafRHryVPHQoNykCaOoSAmBNrY0LIuxDq9X2fmjrCaoA2SdJCXbosYUF47bq
7K/oq4t9T2fS1sxLIbl0PbKH5ZDuYV71IHct6ycLRNCPopTIBtM7VZVbtfU9Z7St36CDYVY//+Un
28aHk0KkBoMXr5yEqVqMnJgie9phCvrtNITmRhL5AwU6ngsKQH8+GBBJclk4IfOAx9sGHIv2pkrX
DmkcjzeGnmUbL6Pa2CBgcQHPglgZ78TKMTmSLxryYdxSzsrxeE3GAUz7lskhCOcUAs4ts5PXrNyH
o3AK0RbnJIKPOx4lTY2itCpDO8BmNmy6ogSAY6vlSkLhLUt1ZEuxAFBR8IzK6CuSWToeBlxyBEvi
YB5SRXQ3stS0z3ns925b9/qjpWbyzAtFhBGZk0R7UdxvGrCN5raXQMZsW6VVIF3XjO6Q45z4zhSM
3m+zGc0Xa6y9T31bwbTmZ7LROLPDukkC0jdEcXKfOd1QWVthInpvxmn8DLAajE841HXlDIT0F6M/
6KQKBbLa8pjH6NDaenoZIb3r+BL/3gCZLF7toLsoZNK4G9ur6K2dfBEUTmnAkb2JukS4FEg8HkCw
jjFSa2auSM22iAdl52kJIPPCDwff6cyE/iKeLX/lDp/cBF4quu4ABBKWo3268I2JWqagLWz5oIVZ
uK0B3EJ0V2t8VRIDfVsVCX5rXT7aUADsKITRxTnnYZB0PN7QJtXjrkmQl1U6+coyvyqd+q1prZsw
SMADV44fXZXWtzwYH/skdhQA1WWUXKhwv3j2hoTpVqjNhUBTSDJ/1e3vRPtFUZhasaAuHDpFmewa
qsqhJ7mJeFCpUcAbcF1QSMpI2qXSs9WNDXT6ygOEi7tcybZyIrlNv1IfPwkG5lnO1ClgwkkcLhsh
Wpz3Xu4LNCDHjkhfVPXN4JfJz3Dqns5blw9Hoifhr8IIpd3j9ex9NeisQJvuu8gcv1DkvuZkZ5dT
0yTb8yOdRptMioTyLCpFL8JJrxKIQMUz7HK6z/UB9KP2o06SB8sACJh39UXY5aqjjc3vsEKpUK+d
JEoOPY9yHPRuYZHAl8sVS3eKtZm/iEcRPxIeJEKi48nHQoTyKKNLGtRms4lboV3mogscs9E83wEu
V2wrMRj7NFGsm6hLqdUYV3VKe4A6SJlrKmRLOqOw7ky1EG7eJ9VKwf3EStKdqNCViGvNN2KXjz8w
lwn+zNxU7qXJji51q8QDjOvDysbM0zy+U6DwuMjsDHUSehCPR+l6u6HbQaAoTNy3U0TfxzydiX7Z
44s6TeBZX9vcPqi5LS6MJBw23iSDkaMTZG+EAW2hTdGat13g/eyDGREVhgFbGSux00launKM3hAo
i6+lckirEU8icGRr4cbEkVYoWiC196bBK9jZUbg3tVDfpfAMlkQedXJl69J4GyKI4RRaLe+J4OGF
zyCR9ny1OiQwNe1TtTKwUmDplCGDy6KqUOFQqnbcBAWUFpPSppuOAruDEKG/71pTMh3Vz5hSrpE2
kxPIcLU83dvqtLOztP4RixoBZqAg3mWpe76bNWOzz+wko+7a03czmuGONIK45Jz326CJKncYRXhF
8fFXOobtvivU5lM49tYO9b8Ha1RsDmKhhN/6QbbvmyLPdxT0h63X6Xe82je1Gtn7VoIh/fxxeOsi
Xiww3R/QKbwFn3hox8ehiKtQ/h/OzmM3cqNdw1dEgDlsO6vVElsaTdwQE8lizunqz8M5m2lSaMI/
YMOLsV3Nil94Q6TVvWtmKs+bY9T+i4+daOd7Iwj7Qt7hHvKpUkLvme675Qpdx9pUNsW1HAvb1XKy
ziaxxLEI+uo44oLyWDcB3InK759z8CWPgxdZv3EU0XYU/OUNrrrVyaH6urKxFxk0vjBT8M9fIH8o
d9x+SGv2kTEEQYdpTafsA6xZdmzf9limivyb3fWzqAVSkPXQ1oeoL5U1pMJ0buYTCSgfLVas5SZx
1tvxk4IeR4U9qKuGofVJkSpwz1Zvn/uOiJQAZDgqoSg+NoZffaskspQGxaxK8bqN39hr3rB/W+uz
XwMDCsgVotcT8HZ22Q2+prZNXlsudLnwQTYLcK72aFgXsx9eR7uRW35djQxa2GqU2sPqewLn86fS
xMMrDYfqTWs9c5MQHD6Fpey8FCDZHwcttZ6lKkkmP7PoABUr2di5nMAQN8NDPYbt3ux9UhtngBya
VwFd9UQvjQdV1OY3AODBhzTPc2dlDy/CkgmtCQqd6Jxa2qL1m2k+Jc/SblwNlUQUharQBXMTHkEA
K9uy6MqVysAyDXYQC+exdsAYg7uZW2F0YOtzHBpsV0EE8mDl6fiNBMJ/Ek6Ok0lUyruwVJoDu789
6v1YoKKtt7+awMq+g8Ir99yo6lbFMGllIhYPCAUEBYE/XltqiotMZWi1UE+xs3Jz5Ash+2XmQ652
a5Im0zN0s7XomkzJNr1i0hR9jmnSlDSUVTE6rqPWT22mSp9qtTtDGlR+3L+b3h+ITJECIkiKeSM1
TAIjbgOMRZFvT5/QhMy2lhdUx7xSw5XUfJmdTuY6VF/otv8tkk9T+09ujn2LNthqbLtSOyS/0jTU
XshB5a9miUeME47BJR7EF01CPLEvsilATJwPvjwYGwReqm+SJIUgc3PzNCRDwtMihV/MTGpPHUl4
u9EoKSKKYTi/78/Q4i3/y8Slta06bHwuwNtfPTSxjVdnbbvYTaDuJyvVxhRYioHAbbtLZA/Ok2Sk
w8exiNacexYlF4aeINsThQkW71zarc2MgEQPv1q7GcO93L1avSXvOnTeytoMNtHgrVWf3vtYi6M+
FXnA9s+vtNLwhRZFku1yOqPd2Ermrs1T/5llxeIQGlxwsekt1Rsz6NcqTMvUks+lhg5VGZSNzK+4
nem+DJ0gyirbrcWgfJBTBNK0AEGHsbSzp6htlIOoPOcw2CXS375tjzsjVrJtqlU+RjEFYYNftJfO
KGnVFYP8DU1MaDLCHBFVGZuENLIImLoR6mET1fJlNLDzMsKgxZuUVyvwBlw+jABFpxHG5KmuA+sv
I8HfswnqTRcM8aGtysGVMMr0KeZg1xRKdYvdEIbybSLpmxyTgnEDSlKcSlmIczCO+dYYoenqtvfg
pUX+EPpt/RTiJ7bNik7XNhQ4xDax+2FrNrL2dn/zKssFhXw+IYXI+uGjzD0b8W1TRNxEuP1JmoFv
UAtpEEumJ5GMmD8ZtRpta6b2kZj+Y1HHyjasTbFDfKZ9IFb8IGo13AdK2kIYbcAJeElXPVmeLvay
oq6BFZZ3Eb8VjALYRwprylzGSWnNRqpETPcLEZ3vnp3utRHytD+K1/uzsnzMaEKg0DPZuxDyzhVu
+lHk4H5qzVXGK8EqINXOsk61mr8NprISMi3fCwaYgKO8mYDV5heslfVZoMUGzo5d0D4rVW1sk7aX
dv/5i3icWSRK6UBw5kAfs1d1ugiS5haDSvzVNhgGJsGPQMdfwPJAHtwf7p2PAstOa5+rHATOXNq3
UJIG3yL6lKPU0ee0Go+Wmtc1K+u0hBhSpOW7kPTCjxB0yCzeHLKya0zyA1f2/W9GEwCgHzyIf5Vc
hxvZzB/F0IeHsY/LPVoZ+osaRB/uf+nfOOP2JaanN8FEiODBNc0tbPGpHzulGDW3HqNoryVxdxpT
YV9rw3sBTjF8hZHHk2CUWfxJyc1ia1K17x0o1k04aE+lGnwWxtA9wWBoHouh6w9SLdtHDWX1g5N7
1dVXMn8TjHr74MUdhbu2ehxifVP7JYToSs23dps8hhHUnBjAdra3wNFsSqjCu9IXwTlMlWwt9pou
2tk3I35CH4J3mmx5niSXwVCUjtPorkgaVO4tq7/EGSGWFsWq61t28bmUnCsVKW48OgXAGhSr/Xp/
4hepBtEA/D1CLZJoyKmzcqYRIONTJprm2pCTHhrDwLQaeuVjltjNDrm377VRpwfQyq5ZDNpKqPLO
TYRr19R3I48HuDKL7DNFDUVn5ZobB8ZFbWs13mQphs96CST5/ne+c5TIvB0TjBb9L8Cct4+eYokB
h/nMdrNuED98J/1WYFu/sovfO0gsI3HkpBzEJp5uxH9CL8nMZUnCosBFyRmCTdxJIBx5/SZNQ1pI
VXixpDZDDyq1jkbi/S4ieDv3P/Sdl4iiEHwKxKEINY1Z7haFkmY3WuK4yPpfVH14VockeTGpWm+H
IksuTsiTmGByen/Yd+YXEsNU7yGenpRYbr98rCuhU2103CyJlEPu+Mrez3EU/R9GwcqCu57NCkb4
dpRESdqgbDzHlSCeXmMhXzSlj1/uD/JOTgQ9jPM98eCnfslsCo3Gd6qmN203j7UrXUK8RyHwnLUg
zy+5qRevWqYPT7rVfgr9Xn4xgsQ4eJVVHWI97R4iy6/PjVGvPHDLg6pSUp1sX3BNw5tlOkv/bK1C
GegZgcvCYG74JrVV/RgW0Ac9J2vDbSjXqHKZHezwkCvoLHm6vfIWLfcVr6vD8BrseeZ/trVLW/aV
SCGr0LFoPHdpl+2quhAbLXopKlSy03RH0XIN2rQMzeEIEFhN/RbUCOYvUxwI2R4KxXKtMfsSRy1w
M4Qjsi58pXX7XZPaduVKWjLhqdJPfFuVT5z6ArPFj9pI8atSGl1is+Y4lIY45s6IPtTglU+K6R8s
u1Qe9VBkO7gKyd7GemXXgWPY0rhf87BaYk8mYAKROhSVSRB1nhXJUt6RoHI9N3lq7HGtp5ZrizD5
FtFZeazSIXfr1FZ+yY6PAy/gkmGMdk7fAzWCQK590mW0bFRvTPaFLgfXXNMoJWm86//5YKqQ1fl9
BCpcfHOCbyiSUi5UYkpFF+bVdNKnuGmClSPwt4B3+2CqBJJc4NOjBf55tjaAjptQoVvm+lmCnWoQ
YJcSiro/JEP9GERJujPqcdinjaweHK35UI14JOW65/xZuSHe2ZY8lzg3szGncFC7PYyehACemkuK
2w1K9OCHY/aQ6wYJECWkEOV4Kde/ecGADm/aRMe4soar0IqHBvrg18rP7ScnRzGGnK8krRkwJn7w
1SQ5O81aVr28NQgtkLOnsAMUfinZSsO3kkLFdEdVGn/7FUJFWatgMKNvBs06BX34MVaq8VuGxtTK
lvhbPLldLcaelHxR9aDhPEfWSM2ohZ3Tmy5OChtqIpe60PJN5CBdJZ3H8WeZ/Cra/mcW2hsAag+p
2ZxtChKbdCTOg86CX0wfPll1tWntx9BEVAADnspAyNFZ06dcBiLsXcQWgNAidkXd5HY9gyADG+gH
+nNg63/SVuTPSeznO0dvg4f7W2eZE03ZAwz4KdyBdzmLQ2Q/rKQk79B1V5D3K7AcOHSxle0rABf7
KXFfCQeWzSvGQkIK7A1RpgNz4PbTDLmmIVLH2nPZIdZhy4l+lGIBp1fE5k81dYyzWaTBppvifSOa
TB28YE9JRH+LzUDCITy0DmVbiG0WmmtBw0Ldi1oPRHFqEWyQCTI0e9Qkbvds0GrT9b1nQAF5iTP7
EPwM9C9SouwEAkdtZD62aXrBbbzfInyzidQftTG+mH71WEkn00Zb6E2SPvhS3m8c+blUn4T9YrYg
boOYRFzblQ69ceSWelC4fXWqs2MrWWub/Z3Ijy8hisbrViVkmCucktyPqclfFNiCT0E5mQOMJeZp
YZO/+J4d7Sq0Or40plJtUYDKj1UurTBslncSmQR6VDQM/uaKs52F2pbq+KGpumYnlEseSy/4uO+b
Tn9S2gK0n+g+3t/Kf3OD+QFnVwF8BuyHvsAsJPCV2iyD3icbNpKzbpT7lkZFgBdLVFX7qHm1Qfvr
EpB0WRzGId02AdBIM3tIiuyTL5vbYnzt7XwrG+fAu2S6twml3B36fR0FW7tWT7GGOxA26mn9ev+X
v/OQMFfwprhGVLCSc9urQs6sNIg01SWt7p8DVExf/bYPsdCplC1vGQ+81fp7Q5fkY1Xpxt4TqthV
I0D0+79Ef+eCpsDDMeCAkvvOn7ReFSn2bYmObtsI7kB/DPEozBP1Golu70SvSviSNOHOloJTgQwl
hwikwLCXjGJPzejqBAc1kK5t/qmXziAnjfJTKB1LA204+6eQnw306/IrHiNvpl+cCic9dZb6SaQP
pizxr/iuFVb7UH5uSqpzKY0VPwAIUUc/PdU4Fur4Aqf+Q5ziqGHU9EFGyfqUNs7TpBxA6rLG4f8r
yjvbUeTBfzVdqLBANr69rMxsSlbzVnZLtJl0iWt/9DZm9Fnqu21D6COs6xC+UfCraDbiJKEJPKQu
Qf9n1D73+Dr5rUs1re+CQ+7DmodJnaXyQ2Nr39DCMzdWGr+g5+COuIHVHzNkhWTjdH9B30keEJeA
GUGKydWmWVPS/0+cjm4M6m1lM7p6YIyXQFKRPCBbvCa5lxzEqMbHsMq6pybzwqMslR5g9CgZNvCp
m51kyPGj1cbNQ+C39hpZYZmiAWAgkuSmRbjOnCved22kDTmIYLevxTnEvW8jzM44KXZsb0bNkiju
JvU3AtHhQBDX/qzTURyMMZQ3jpO9ZV7Sf2nLauUSee/ipOkLtxYUA42Lvwfkn/nqetXTwxhKG7GQ
cq509SvhbYDAbea8tEkgjqaJBY9WqmDUqDSfrUBbkzNcvv6UPpAOnJjITI05e/1byQmNTAPf4WvR
SUEmAIwAjK3HMQjWAo0l73kqs1DUI6dB2njBGDE8ZPva2hvcyh7aM2pbl1Ev4rMBbe3Jj1CiKzpo
Mrg8B199wLQ1KKCEDdsG4yOvcLJLw5hXMddE8+S0qvLdkXzrpJa++SIPo/WkCU9eeVeWbXVKCWxp
sEtc8yqiebc7ulEiYReF07uNnJyhVfSuqGl8bwJZpR4ojE3MDb0xe0t/qeQheJQFjXPPwVO+biP/
jBCh2Kh2MDxXZdK7ShLaz51hoZ9l1Recgoo9GdTR9yv0C9Iiuja19MM3EWZZuWrfi7xQu0C0CXyA
DWDk9jOSZtQBsTXac1gmO0QSvB0wHrcdtWbr5PrKYMuzRtRFnkwfC8iTNQ9sgO7ZgVEU2nMvNcq2
kDRrV1Tl7/t3zXLfwvqhXcydQtbDg3b7RVE4hDlQ1Nj19CB1C7t6HYRjPI1R/p9z/2kgWqTUtVDe
l2d1OpjvXqurVexavpSenKL9VcbOOexEuO2U6JIS+2/KKPnPMk7A1Q2agZBXgMqy+26/r828yAnl
JHOF5fiftNH4qg7Bm55HgFkcuzlFQeYd7k/pct2mIeEBaJOryoJL58HKtpKxzlzJt80Lsj/qpTbW
wFHLSG1CAJK/km3AF7XU2++SO61NUPkg1gH6sQ/rwabmmoV7y0zUTa+q/UaK22jlGC8DjUkGH4Uc
6Gokg3PAo2Wnvoesd+6mg9EdeYKl1yrXm+cytL87pX6hPa5Qg9aGS+ZR4lg5D0tuAGv57/DTz/vn
mhdWKI1hVOXuKJebNnnx4icJVFbXYhPY4UAlG28YNJx04O5Z8yOzW4ppaAeV6YcC+9Xc+FgQu0f1
cSwuLW5VlNW/2Xl5dXyB+ZfyGjhrco3v7QTyLdTcaNpDoJr+/J8f7MhpmtuDwKG+Q6q59hx1bzvZ
mifbe1uBjgv5D08gl+vsZMkyFGkjkHNkcCL/IRYBkxOlnwY7STdD2JRXa9TX4oB3xkS6CPY417nN
x82WQi0GsxpNI3Gn9r4J+lU3qldDSnZCG/Zh4W1LRJSb9gfiEs9h/iFx7NeslbY83mcU96+6FhzT
bu1MLG9ncAkT2oitCZBvXtntx2xo8khJ3TDrPtemlVERkc2HUU9Q1Sjy1bR4OQkg8LidCYfowXCx
3S5vrpaF4JsbN2719HMUx/6hLOzxkxhUIFeqgJse62H3HFWq91DrzmvKgf6YioJoyEJnsPTAmG0c
09dekzoVD2Fujd8Txwje7l9I76QqE4Cei5f4CPEkc3ZZZMIACFbmaIkTvJwqS/UudaeZ1VY3oy+9
U1+9tDqUGSW+jSKZ6cdixIE8I99YeQOWC0Riy8tJRAsmjVrk7YSFtuJ3cQV6US4RJ9WkTjo0lVMc
s9ygW6hka0pty3oz4xF0TFclPep5YwrEYRFmULJc0eLYriZFvjdqO3xKSv1Q271yyTp0BRrRh7uV
GZ/imdskBAwKDVEweFMHRZ+dSdUaNclurcaNhGzsRVqpx3YwpLNXwfBI6k56CfweylBeI5EGpfer
4E/BSAjDHb282nWJsyaX885uJT8ECAUoik0wNzOJsDaUE5o2blKr5olI1jsbRpHu6NJlXwHbOvs2
7r/en4flBchbASZmKjwbSGbNXt968LsiE31LIZyU1FYiazsqaJ7dH2UZw4BU+ksSQe6U/uP05/9c
s2GB0UYZl4WLWEYFfjCpjraSyy9j4IiVfut7HzTxh2DnAhBgjW+Hyuu4GGzby91eEDd4YFqoCZXj
yjv7tyVxu30m6i/wCi5X5m2uYAUflHQmlb3nsKILbQ5x+kAAdUkTw9yqWMTs88z4kQ96/9iiI/fb
qaG0axYZdlxGMDfoIuylOKm2pjF+74mMDp3qiQ0Ueg0tgRg56NxM9oPU6j//60qwr0hLIAyD/aRm
eDs9pVlbAwAK7xk3eeo0Eby9zEyrY1dSvr0/1DtJH0HIFFDKrD1X/mwpqgQ1X+AwhQvV43tNlvcq
ytbbd5GPIbiwnU3MzX3SZInmvT1OWox1tbLxpiH+XSYNBztCL5OqnUNRYf65dd9YZWrU9TP1TunQ
2cLfC2ewP7V2LE5dlIlTa1SV2wbaJWvxKVybgvmR1lBymm4Y9I05W/ochSUGYYnc7qznBsnnx85W
iwdR+Ifem6Te5HCfhpzqQNNHcvPoq2hM70Fqof/V5BuvudRi+hMXwWEI1C+9l3anTCjN/v4yLX4i
U0PiRzmcbcyjPB2of86m4/twRgZdXFun+BV0nUHNxS4fZCPKXK0EMKuJtPlyf8xF/21yDqOQSoxK
wMk/ZoP6KaLncMrDa6Lp/ofOd+AXGSEKMjEtT7uHe42canCSNLXe9pWUXtAqT7aROebGJjDytYRg
/uz9/Tl4YP5/dEK2dTsHDVACIHm2uHaS8yNU6y+JZhyxgMUzq8jalT05fdvNnpy+/Z/BZkeQnFlQ
rrfEVW+E/ehFNdboKVq596d4+UkQF6dWLsEtQfniZVVaXx36VlzV2kne7NgjB2GVtyUeOSeFjHJl
q8+veMocCsBFwhhOGso8sytepZ4jvJSv6nzjx2jo0YMR1fk2GKS1Z/Ldkab+DSkqL9f8hs90ifyt
6cUVlw7b2KRod23ivtXGDcljuL0/jYuL/u93EfWC6p2eFHn2XV0Ek5MrHvaAUm9zLTxo9tS9EkgI
dn0/bkevec0jUEeUw2HiWHvDH05yMh7yJHoaxgF+BUVxfIe2BDYbZFUOvuZfUJM5Cz9aCfrn0dT0
WyfCuT4B8njPZ78VGT3LC01HXIN8UCGApPbrWKvpPm/Rochk0e2ywfD2et6v5Z3vrQmNLgMpR7JZ
+oC3ByiN7LLEXk5cRWLoG6UJtUcRe97Gl/X0P5KOpo+kMzx9J0gUnvjboaTRHIxSIMMVCCvBTrY3
t5LTdSvrvjyk0ykFksc2I0qctzW9IJLqsPXDaw6vkWZBRBgGk/Bwf3e9d0h5GkjP2FoImEx//s/d
ayJyCEWxE1fP8Z5j32vdkprsuZC6/lmgo/bwvww38XRRusBBZfYgA9zBXSTnjELzQIjU/EOIWewd
yf6hxmq/vz/Y8l1hBqmP0yfDcYBI7PbbkFtV87CXueb61tj0YfC7kAukupqwO8aJfQ3V6uf9EZeb
UENqgYn8W2EG9Xo7YjuqedDoHW1w3QRXHPflAenPZtNqRbdyuy4qHQRo2OPoFDu4YCeY9e1YUWtA
qEpVA8iGdlAr79BTBd31dgUduavPUldLOzuwfxjZB9VXT714ivVr1n8MkmtVAjnUzwoYZjWgHBqP
ByH16ra00o/KxAtXuvpgxxpKUtnKz17kmfxs6nvUKieZPgA+07b/Z8N1uTB7h/TSjXCk2YSJ1u3Q
KSd2DUJ7FxVG/jlEMXBj1rX5rMhte24VVF5Cy6lXdv47a0WSAy2X1MMgFJitlVHWpRlGiHPjI6Y8
Tq35Uy8JOK2At1c+evqm2/fWmhwEgClwOZGGzNpNyPgbhZNIvZsGPopNqAYeerlMP9/ffMujfDvK
7IMyP8/N0vMHypg22HRNxcDBVo6RRlPL89fcu/92DOcfNfmdQU3HvQ9U+u1CKhLCO3ZZDa6fKgep
8t5yW/W2UQWpMMAT4Fx0X6XQvzTKJQ2vZncOi1cRfhpC1/Auav/Tt10jvKqT8+mwbYp2m5tXYHJu
nH+voh9VeU66X37tY/2LAM9BVX/Z44+xQcoejwF80G1703hfO+TFB+fs2Oi51Ih/f6nzq99fhPOj
czRMCkoY1yd89LaO8kEzXqTxTZb3ZLZS91I76IWFR6P447QPnfIJ2fyWciTmGxsr+CM528xI8Bw5
mZPO0I/U/9xJ0SYNf9JPjwIoLNV3S/xO0z8JDHnb0wkzzkN1VtTPufNsNyCg1F2KlLAEftuKH7A9
2dxf7UVuMxlWAjRFxZi6POWD+fzbhugDcinQgw0tysZRPiHDb/ysnd5/LNTARx4+UR6gS+iXDFjf
Bt1da83Q5W+YPNsFpBUTWpDIHYXv6ZT9c5yTqLchc3mdW5c4Rwr5HOanwai/YyFBoSiIf9MEjHdj
bPxUsESUle/hQKUv3TQAcQo867RzK8ZLXH2x+1+j8ttRTrENn0N6bvTvEsiKbMyfouyxrw9hZn3W
M/XFSL5bPd1jlDG2lO1WboVlAANEmNyUZgdP7oLqa8hBYHVmrLmqgH+tBW8SldOtgKRz0FMjfUSz
f6M5hbEy7KKdq/1t04EHnVzYADnMQnKlSJE4M/rBbXQWKbSq4tiPiF/Ghlcf9RBEHtrDrfJFaN6x
TtL4Q9RoxpPI4vwaZa3+VDeNtzWBxv7nB5uyDL586I2CaV4AI7MoMoIYB1i3QpA2Q7z6oLepvaVm
tikmINr9Tb28KDF54S6h7Kc5EwL0djdh9O7Lg8gYDcnbw5A3KQTYfg0MsWiOMtm80lz9k4Qmgsez
o2NBz1WVXIXWnkgPHjdy/QCUGVPOD22SsAfbgFaagfeQ5G9DH3TmqPwIvfSnmeXaJi2rD2iNHsso
3rY9nHttXDVaX17lE7OOV526BYnTPBsUIX9cD8gb5LnRIfGlSW+GI4mth5fRB1os2p/78758C/kf
MvVImYJEBtZ9O+8IbxQmpXHZVSWY2bUTVIfWz/q9Zq7Fzu+cL1j6PFQGjcSJ3nI70pjoYyD5wBYs
5M52vgDWCO232XjBePGDI0U172dnNB/vf98C3zqtODEHKCLA1gDApgn/55rSkgxsURCPbgc7/FMC
SPGR1leG4L4yuCkFbTdIiw7TG3J8XZJ+ZrWEdpUY8m2t+UApyPOOLYzUBxMG/EaOyxa7qC76dv9n
LgNWm/eUm4BayITrn8UJAnePcKhMtDs0L4PYVSkvaVGZz7k+im0njHCvtc1a9/OdtacIAgIZ3DXZ
zFxbMkXKrfQ6hRUhYx57xabajR8EUIB2ZZctMIKsAkxzEJBQb0if5kKOgzQA07IdMCtqaO6UVsaW
txw/xnk0grh0av33UKHR5eTxCx2AjYkv5dfcMfqjjq7i17KP3jS/LQ9trWn/OUKDl2KSy/HzqFbM
KWQqBu5B1eelS2vDRxvJkDZ5nycr19t723Dq9P19W6Z1nm3DuMgBzhhF6YpqBFUUB8OjjYDfRoE6
+FRrkn4I+2Ivq7U4EIiYO2F1SIGnpYtWhLYHlJUeskb+Cu1s3MaTA8sQ9f3aj1xewpMCFm0AOBac
0DkW3KpVpLmNMncDaGAfdaPLn0c7/JL0wvlilEH0FJrWd8VJ6lfJavXnyhINAM+qfUGc+nMoSnoU
hRyvPQ0LdS7M60FTQPrAyXByUZi9DXbdAA03m8ytmy8CHbKz6pXlWY+N7kuaguRJfQdupjcYlxGP
oGuNKcxeTvLgSyN35y5Zc558b5bYLnDzwPfBKZv9nKbG/Kap6KjGfpC/iSoLDm0ajfv7N8J7o5C7
UveBigF3WL29txow3HUBzN617CS4NKNA9dcc1iw3pm13G8SBDJu4WTRqJ5mX2b0Tx6Ac5CIrIOKT
D0GmLPaFbYw7UwoA2ffhf2yQTCvJWNSiCRw1gKy3H9UZdj72uZq5uIvVj3IjEwB21kofcXmtcc/Q
5CVumaxY5kdNrWWfzNvMEenwfYjl1UvWK/FPBwXG+0v03sak7DS1sDgvk+zZ7eeoyhhYseRULg8Z
Ih6N4p1UKzyaYTUcMzQhfuWlehJ1PXxr+0Fsgbk220bVIpSitbfQStf0yRZ4WeZ3umMhCTPP8Bhm
4U1eg8EIMXB1q6A7NbqxscMcmS5MfT3IzEkkb7Ok0z4EnJhd5sh7ue6c3Sg3zWd8Fyfmp+5kNOuz
buME6NY4qO9e+G/tTZTU7T7sEMTlbTTab3YSNhukJYe3tnbkhyrDqVCO63LcBJoAPhcn2o/7kz2F
Bzc7lW4O4ckE56ZnyuLeznXe9CNqn4PsyhXwFT0YBVKAmXNuFHRCksQWDy1ozLdMycWDkKVxpSa3
XGvuReTSaJTrE/FtXpSz46B0xjBW3LhPojfPdk55OPYnL9YOIC1Bu7eVd0Tu61uah9HWyFpzZ2Hn
oI7Y5Q1jl640ARebnJ8zMZZos2NFsHCx8RWzprmUKC7N+/gcq35wGaD/fS8Sby3fXNxE01D0GyHd
sb+Qv7mdea8J6sFwMoXqQjZeJcOqtr1Kj/z++i7CQ0axcWmlJgNTAibJ7ShQC+IAeXvZncjB21it
k5OWKR16Y0PvcrTKD4VhtPsCwfWVZ2/BEeDJo6hLBktdDZrAvHQNWLxobaeuXKyTsZVLouqLhEvI
rk869bGoleFkBcbnVAaIGGY+2Ems/tyhCewPg4WlLM3kFusQ3/sQIzZ+ylt8dbOy+AZm/UqWLm+U
yKnPg9MnrhRUvOOUZf7o8cQ3QSBRPeXIZh20HlfWLpcOOQiJXZwa0lfaJuphwLJ1ZSsvYk0+lyos
ZFX+plkyC8TjTDgt7tJ0HosSWVTqVztrxO8zHBSMAjSnQdfKio4ryztd7bfnl1GnFg1QQlyBFm6a
1mhHSatXLip/R1AdVvXJoAIo5S0Q6X1DbF3o0VbNjkn5hi7OpuvONWQMKf3ih2DDkxe/qnbTNZvr
OrXOF69DMELNJ/2zkxTiZeV8zzv1ENXhLs6e60DCAeGAfHPQ0P1QklPuaVhZIrQj6q2tR3tfZfoD
dA+f4Jz7kbGV6mwXtN0htMIDTLyTFXd7eLg71PAS4AlBieRnGpx6Pd1XYbybAsUYUcSY/8zDqLY/
1boP4BO4Cvhie68Z5SG1MZ7mn34nY7dsH/RY7DzpAfT2MbaUbeT/kPk1vX5sVPVYecMxoUaCgFTZ
BiEPI9T4+4uwTH8pcNAfs8grp7rxvCWdmpVMr6qUXa8ZN7k0tpsIk0G025yLpA2+OzBbxx400041
4xLuSzUiQBkV58G0/khakT3ERmrtPFoUW4yh/b0E42BXlbb2RPq2Jiq80LwATY7sF6Uu9gxX/9xo
w4lsT5FilRKTUWenNBfFBZVWhaJhJz3qo688B3IsNgGQbqWz9b1c1t6+ijXlEY/pr0Ac3NSiRT6J
yRTbMQq7g6c56VVLxrWXd3lHgjGgxU+Zl64Dfcjb28sc9VqrBrBSOdWC3ZD0/mFQreLl/vq9N8pE
WqBZQ+BJ6/p2FCeXjRZiYAPVz8ZKLEMI15RRaLs/yjtPHdEMiDWkkaaS2DwoLJs08GStaq7YIFln
OmFfVbwQNmWi/u5l+HyanuD72B6py22jskLAxgpHZ5P4kXhkfpXdyu+ZJu/26gAORpucJA2ULtIN
t5+dJaVR+lKUX0sn1bZaFnWunaLanQrfOIgi+I5HcbvvAPht04zQCwN7ayui+sP937Gc/QnGwXwg
cg39fD4thvD7EN+X9Do61ndHD3FU8+Vs5RlcDKIDhcf9AhknesyLJknqVD5mH6HkjohuXuAjUv2r
+mzlNl4EU9MoyBqy+SEokQDczmgo2KaaMkiupGfjvo7bfN+YWXtycnAQth2Eh0Z05oM02NYRfKC0
EqH/1UK4WVE8ywCGTvLklGeoe96Or6ljqoVGZzwbnUCMHXvWjdLjVlNkgb8jxdNhaFEn3DiCCr49
oJ4mkl+D02obEcVXrUKqrFKjYYsgzuewbQES+VKLvWJpqdfeCa2TTdv5MarabjNg+L6/vxEWDyjZ
H5wuhL3wnJl0gG9/fdYnSV3XRuRGSaHsqD6l8KlCCkZdfSwV8WCKRl47k4vnE8EZ3upJS5YlY+Vu
xyz1vmQaafEkuChta+xMrl2IdIjVZ/pPS2jioc+oTSvjaDzhh4HPpWfmD9Uo7OOAvOP2/gwsok9q
kxyCSbMUtTFqO7e/xkFj38vFmMO1sHFbMYT2uUBQ+I80SPrK6V8eCBpnKja6NOrASs5PXdAbuhdJ
wBUKKY0OlB2AKyGjuDLKIvpk1kDpwkKZVpW2yu0HNfAbBmoXoetZTXoIg//j7rya28bWNf1Xuvoe
Pshh6uxddQCCpCRLlETK6QYl2xJyzvj180DtPlsENeJ4z83MXHRXOWkBCyt84Q34oMbIl62ROfc/
lWkffo5zL1hXtL3OjHzaFkUQDONQXLfgOc5Z5PHQ8dB7aqs3xa7tG201BGJ7jQNDhP9gtM7VIV77
8DrtKgnyCwOPgw6xRifK1O77+5/09EiYxY24cAHQUIRfosU8o1fp1dTpTtPAiSAp0mwazXCkaOzv
imgckUGnwZOrPRLLXi2fmYXTLUVShUQ+4MkXkY9FTNrLuERMYp/uoNYEdgZhaqO2WrdiB95HXWy6
mRSd81Q7rckBfuD8MUWyGmosy4o0cqgTIl+mfMPFpboEqIVLpFekqyZW/a++IKbbQJwg+OdIntqU
fQI7H1rk2H09vs6KWHbyZipoPiriN61o2fRxEStXSiJav7vfZmY1khiwq2m4Ais/XiPRlHVmMQzi
jSrID3TJOypOKto9Xnfm+jn5DuAzSIKAt1CmhdM978ZX1XIhBS9R5Aw0CTsjTb8a2E5mOdITVRV/
8lLvXC95/nlHF8E8Hp2HuQD1Uns8Hm+q1Kyi1S/eQD1t7MAYQkf3k+TMW50cV/MoSEaT61B+pvp6
PEoWJx5icb14IwgpOth4w13InNg2ZfbpTIXrNHhiLBUqywuXjYNkcTQWQyil6VSLN4Eu75UZWIu5
S+yoIKKe1HboNl0tXnuFvA/12pbB2Zd2XPnWxk/plmaD+fP9bf2iUr2cYRWcAyEFzQVCx+N3V1qz
CgerFG9MvxhXmR54LlIg0aWUK62diJ61icQg3k6eGD0XOs6YNpzk4JslTwrK7U1quRhq1ZvKNxob
6/Fs7dGq2OhmUm5Rmvw56EmwBT4pbMRYe/LiuFiVlTxyTAnKldbH6U045cFjqXvjlwrt9m2Sy9pV
G6r6rswayeE8x35V7cqPXGTWQcras+4689l9PAM0MQHnEG/AYMM//ngGDCOPolYuYBdKrb7Se6jj
fSfdxZHsWHmvwUrmt+u+QrdPMX2nrITyTMBw2iunrIBXE1EXyKC53Hr8CJ5uRLKfwQWRM+FS0YSP
reLXblkZw1WKVt9lHSSP/dRFV5mIhiAGkwW8g0jBayNOw49JwoQq/iRtcKbtnvUmUVdeXWHQnEC/
jwp/WxHkbCKubLck+nF7aRA/1mZaXJah0jiigPS+M40wKqdR0a8zL1RtM0+Fj5IilfgtZpz1BppN
YXb7/up744hFGIQ6+azng2j78jwpB6GI2jKGYTMqwlpFid7TlRqhjVAqOS7Dpv2YCla1quJpm/TT
vimTVaJgfSt2tXaRRvRgCQIbb0//01pR1Ni1Zq+cOV1PDz0eEg4IaRUxBhfB8dcxfXBUlVkLYMXV
8rIeAyQTE5hLkQlGJayiwa47RTxz452efFRqaTpR8rK4+JbKexFWRMXMx9iVvj/t0QyrrsUgOtfi
m9f20dqfyUcKmMxZDwQBtMW9in5zyUsgoCCy/uVR7d186GO36aMSQOlZD4LT04+iAs0jwijq+0Aa
5rd+dX+YOietlozSLooL9L2LWqcm0g71l7xXBbf0KpwJlPBmrCX5IlICzYlzdONlYahXcpQMe2Bv
50K7k687PxJiXsQWHGw0VI4fKavRADFGlHSQn/vCf6mTpEX6I82BqfiqGD6M3jkh9pNv+zIkiHbE
e8hzXvRzX80CBtGDPuaetBtDzXcaZE9X0ZD3v1sCRgWJnuUs8kqTiKL48YuJIrLVMQ3RnVpJ/tqc
EvNLi3T7NhVyZf/+Pj4JDonMGIZOFBMIU2yxQ6Kij5AdRkZPrOL2JoyvWqvCCNCyhMRBXEgRHVrs
roza+yUk4TODnyJkMPl6EY+kGkS7ZYmJmGL8zEK9SXc98ncbpBe9bawZFQUJSYK4ib2V6PaleBDN
oHC7OpFwKcg7N6Uobhe95jm+r49njvTTsH1+KGDHzMtMKVxy1s24E7jYg3QXKmp9QVFbXOV5bm1i
v9LsmKbRRSfK94E2OLEYodoUxltPTs6VVU+xYDwG1ZFZ3oY0gkTieBEoQCox+OmTXVZK16MY+tdo
bSouUTZAJqnMVwmcjpXVivFqyDD3TuLsTHB1ur+IKkgdSB6oJpzYZKSTH3O1dHDEW3WvqoJ/0USo
ZglB0azQ8nITpTy3pd94a3BaAKTh6IiY5KhzwPdqgyXIdTZ1mie7scgqZFgL61sVCLjRNTGly94U
gXdQOYiomLFI69KtB4siwfub4nSXHz/EIq5IqRHFVdUmOyEOhXWpC5Gb5JH/8NujQO6nx0ODFhL+
Eh6WNpYkxGkU7OQ+AGMnSsKqzyAxvT/KCxv1+KKgDEPLENo2IoDUXI9nNBxFtWzGLNj5Vr/iMrfT
+FOihCu4SutB+2LJt5F22Sif1D5zjEi1AdHaVtKuRgGr4fbG8Eb0mEN8CkW7CR/lKb5RsktNfWp9
FcP4vRw8eAOuEjHQy7Z3zBqoSZlsiczXZtY/QIT6aPrdp6L6luOR5lbFd9SOf/97QQDkDgREwEWw
ZCVD+mn9NpT9HZ4qV2YqyHhF1GcjnpNiJSAFExAhUoIzSWAZb6MxOxChlMEuRrh+W2ij4Xgw9Laj
la8DwfBdLDoqpzcjyzHA0m2zRJZsAA71mS/6xuqcWV/gm8HOkswtbocaUQ+rRV9k13eRQnMDs0Fx
rpC+v25ONz/cMtbNfAIgV7s8BYvW6vzQyPxdNlWHXpysfVkbzUHgoMIFJTRIcVjA9789KOE0cBDi
esBby4A+qAFRBSbSQpNYJxcTRhFXAMvxX/GGdRIL3YpI9JzT6emLkhIzkaSq2GlDbj/eH7U6BHSF
mwxVFfCBmh5pn0RzalZmNkgrlpF/FZZpsnn/RV9sOI53JaMCTgJoAh4HlYrjUa2UPlo5VtmusXZT
7jlSgL+hlqA4lto5DIOpX7dwtLPDAAZX7A+JQDanul5/UXjbglqVHt807QXCLbZh3nXhN7W0HH0c
t/G4lRTcaaB/wc1K87XSB3ak7KX0WgluDIsysK/Vd/okrUcRzHqdoPFY2yHXqhWma69JNzVSmZ3U
rBrkMo06fkwBPrtjAmbWrAAsBg1uQX3Vb9+fkjlTej0jlCSo0OE2a8zIGwCSxzNiTOxtsQ/7+4zL
YVuK+KKVmEFuhVxU6M2hodAYneGmrXruiHyJ2o6GRusWoRWC9tnPgVLC8dCmlQYTl1Jyj1CmbDcI
0O7bRLut5Ma/wL+FFprPXHtm6rlKxPbW217dRg1I8lQfkcvqUhlXXj28RP9HdTiExnXJkWlg3rqf
Umy3Bu/T+5N10u9DWoLM35xlB1lFJ1aPw+DHgVrpwh2p9xYRleIyN4RwVwRJ7QqFVm2Ftl4lmlis
hJ4AZhxE0/VUQbqNzNDaDg0Oxy0ldX2UsRvvJGU/ml21anI/vk3lSD6z3E8CvRmxAyEfcxJOUJof
i02WC1bZGl2l3HmST6Igq/UaIkH+BYT5N8FrUSFDxMARZS+/9idTs0vdap047NqVWRvxGkulzsE9
PPrNKxjYHp29OY2dGRxUio8/fJxPQm7lg3zn5X7gRrpQr1o/8M5UjpYH9ssoUGSwN4ODT5f2eJSh
SIKsn2YrjTEs1tjvse3Ksrl4f0m8qLC8XsUA/ABeAe0G4UdIv7wXulRKpCYRtLtIssq1XqmjU6D0
Ch9afEQZ4LKPldiNzeSgzxodY926WRcV7jgg+muZTeXm6RBvrcySLhFb+Vzh4mO3wT4IwgCpZPMh
0sRh1SlZfkmdXed0IANCWaV0ZF8K3Ew1yo+Wl2rbICgyR5qEeE1xVnNUMTVQ7mxQfcOn2slKVT2Y
sZ44amyU6MeZyZmb62Q7MxHMAh0FDlfi0JfF+CqGDIt+shpsAu+IdVxtjd67MzrdRehS5r8anPw6
WEHx2xXfmqdw7525wuYls/gKM7oe4M5cjiRLPP7YCC03clA18h2Azy0sTrUyVrq6kUgX3v/eJ2Sx
l9cEdYEgFUR0kN7HI2G9aKbsfvmu+Ghu9E18M6yLC2kN09r2XckW16mjbIpPnWvcaRvjUlxlG38V
2ML6/edY3p/Lx5CPH2PQ2zbsxFK+QyXY1pCCS7RvSrGpZB345pk1vtxJxMrgWubYi8gEKZHFK6vK
XE0JUFsbpEy7Nkz/U51Z1pns++1BwE5T1uNiXnpcEFCVlZekgKdD3BTzMApdDOTCM68yX/BH6wRd
EiAQ9Ppn6Tqun+Np0/oAKdepyHZ66+PeDNcaOejcn5n53gqxjG+0BtLbEsycI8TTucVz+o4zlvCv
ag5l7SVjj+LwCA+V0Usx1mFPjvmcYZ1zcV2MAthrRhngvzu31ynhKcfvmCZUflKEJ3ZUcNPWnoAd
bxMS6rv3V+ASHPnXONTA0QChFsaePx4HjRGP3aCmu0GMhosgG3o6tbmT57HBdS41mIs2ReVUnlat
zBhNV8Dw06HWRG8jdXjSNWmX26yE3JWUqrsagzGwpxjqd1m1+sYvhos22MZd+L3H689ppOrKLOI9
tPBok8vFj1H34jN99EUw9Ncb0ReihzUjoJfyCSOsca/JlHRXWv7dqFLurfhOGkRQGxWf0FZ9NCoL
STR/bzO/jKvSIeIEJ6KiPXs8kyNASAMNcwoytaQ9JGkSXhYtKV2jpr6dlMbnujhnB/3GIgGRAkKZ
ghqvu0QsxCoXSV+Gya4x1GDrjZPpJArUqJc18h8/hv/hP+W3f+2s+p//ya9/5MVI8zZoFr/85654
yvZN9fTUXD8W/zn/0//+q/88/iX/8tdPXj02j0e/cDO4o+Nd+1SN9081pkIvY/IM89/83/3DP55e
fsphLJ7+8eePvM2a+aehN5b9+euPLn7+40+LM+E/Xv/4X39285jyzzbtY7r820+PdfOPP+mmfyCg
5Xzk/zO4nrOnf/r7T8hyiBrZJwCv/vwjy6sm4J8oHwgjldmrFBMcWhkMXeftrz+SZ4oNWC1UCTkV
5T//fqajaf/XZ/gja9PbPMya+h9/vgDR/nXuIVsHo2EG+/Nw3Mz85OMV5r+gR3qfFaYVzcFM23br
VUr0XeqqyrR9pcs+h7oRWFvugeSin/oSf99B8V0rijQcnpqx2oYINY8BXKayif37lGLlvQLHbBel
lvx5hPF7kLTa+waMSnFxX7ALGhU3Ui6O3XrwM0cbY/XBF4b2qhE64V6QSwWPYm94kLwmmmxzAMcd
VEb5wxOHNeXA5i4c4hhPjkolAZHVLg+cXpvMy5TeE44CDV4VYd+XHzUdCNm/sXCvwx9VXufPzfEq
PV7t/88tb1r0763v7dNj9fOPizp5zH7+Mf93/WOVZ4/J379Xv178Lz/rr9VvKB+o3c6dETCcnCgz
v+Kv1W/IH+CpgTOYoS2ATuYKzq/1L2jyB9Lwue5LQk4xYG4m/NoAgqZ8AOHKLc16pcjENvidHXB8
tM9Dk9qjpUj6RjRDIHO8AXTVh6+WQlIUtDZdW2mku3rufS3RVqSa6wE618aHPj9Hl3uJjV5tPG5F
cD1UMuamEcozS8cgqwEFkVtedNnFdXVbiLWF4Ejv5Z85SdLHJAuEeyD2udsZXtMgWzeMnYNutxQ7
SAe5QZZ3EAgK6SpqdQL/uVN+FQZZIq2rRMy/oGvgB7hamMWT0rYqCUaBAP9IaPgc6L14GKegfBYi
RL2TacAnSGrRC5Ti9lpHTvVHVqUPlSoVrZNOpoCkcCgLX0YhC/GtDTdZ1sII0BVCiE7uQRNoYknr
LhA8cWcg9/NXUvhbV8X/pztuxhD8r28UkM5h3aSP9a9dd7TB5n/663oRtQ8giWYWzi/Vh783GLvw
Ay0TDniAN/OF8WqDSeKHOSei6jUj8umV8/P+3mD82fyzqGiAFKFXC3voN66YF8D5q5WO9w77iueb
7z6UXF4oi6/yP9yJ/ZjqiLQti1q5pDWDS2EppEawgnq7AiSP42jmpWG1liKlXKtWglOlSJ2rU/qP
KddQbku1+B24eHER6P4tMvWjg2LyvZWo9B46bIxvykC2Dh3mwD+6cpAcDUsGZJ3UMbtQvfo67/r4
L4Ga31qV/9XWTfWYhI/ZH3ZbPT22f+TPf+zx0eKzhT/q5e1wFOH83xHSUP14bwXePPV/OI/J0888
Cx+Plt/8734tP45xTmHAB8TFxBGzoOGv6EYzP8wrbKa9EmjQ9//X+S6ZH5DqACgDvwfB7hea5t/L
T5Y/zOwFyt0vFCRa9r+z/FjHrxK7WRbUom8FhJs1yPG+DN1z02h81S+8+7T43kfAuD8H+ZkM9Tjl
/jUE78kTgxY/wb0ItKbGQB28eyUU3aj40lgIsVqPkn9ounNq1It26F+DcVfOCJd5M52QhEKrZ9dK
wj2WnYEz3lilO5QblH4MPDHVbbaRz3H533o9CGHYLBDAgldflFDEqJEKFUGu+/Y5/5Y/qPvAt88O
clyn+eu1LJRsST1pvqFne3wNa0XUm0qmefcFuUZn+IDcK0fVsCr0zxl8vPE+qNLOrQWwtdymi6E8
WnM+WG3vvhEzR1AfiuSLXhQ2PtnY1J4DRR2nUy/vRecUtjPq4Ry1S80soxryIsfjex+Y2FBXiO3l
ZwpPywUOSJnVTXcanQX+Jy0CmB6LjWwIRn9foBcPxlL0tZXQ9u6rjf8rcXidKCzCJGpox6PMk/rq
EFdL2exGf/L3Xud6gq0rn72d/iLnguPr+0Mtp2weinQXBgI7FzzN4oWk2ocIafnBvi66yonjdanh
ufr+GC+z8upSenkfbiRS61mplPz9+H2GXlGyqEiDffUTR5dxcMZiXWUXw/f8Qv6O9EmQO8Fgy5/p
1oCT7X9PEwwG8PyOJo11Drk5vZvn4NV0ykCCskbOg32XPIxquQ/6fJtL8Y8ebdwzbzov55M3fTXU
vH5eDcVVRQ2hL4M98otoABj3VCJ35Vr+OFynv1VZP32rxZerq04zUngie0nvLqpgcvzmHP9nuXmZ
OIId8gEASlQEl2xtUQdbaCUVbyNCoBi1Ky2kUwCOrZGkbZCdO/tON9f8fSgJctDOKN25bPh68mpN
KUZF9vdDICOSxOHarKxzyghvDcK+BWM06+FAdD4eBEA2DeaKMyIP4mdB3lLJeiCBPbPkT7cVSc5M
W2bioIQsebWRmVG2DuRgXzZadFAlmGWB4QnBXwnyUWHn9UHx5jCwHokIgIGdXIbiMFYKVMFgb+IV
MU6l6UgUDM68y1szRsliDi1IHYlVj2esthLIKLrPqdpXbpvcBAnKpsE5+/U3XoW0CbkIvNfBGS+R
+mk56ZMGcWYvJY6EmaBTqcK5vv4yOuYkoKz9apDFqzRlWoAsYpDV9e6gbGXVtj53O2WlOv72+/3t
5IwrAE+r4lK9qgYbobmr0b57/4h48z0he8/ehDJp9+IR4krPgwAf6b3iUzpp4vzGzxr3/2yMxXkb
1EloeWLJF1OTrYkzVNWfqdGeewvleE2MEQiZoCnCfd+YlRto7aqpqnOK4m8Pgmw38lFA6ZfVgr7u
8p4iWbjP4mobhc4UZNt/Z6L+NcLiom2GiL7f2DECB1wt+k6QnZmoRadqPqZnmYt/DTHf9a8ONcNo
LQw/hnBfreUNutabaRXah9QxV+GTh/v1ffhw+8PY9KsbzIy+96Lt3ZuO+lsKn78eAo4fHAsqOIDq
jh9CC/quqcQp3Ldxe+FjdekL+e8fRTOT/u8hlvJ5fljmQoA6897amWa4wbZt/f63ehEAP75bmUla
1i+6HvjqzOfUq5lUy8KIvF5h836HqLyB/LyuN/l1fK3deAfD/fH1cmus+I76fXIdr+Vtvq42gTva
P99/jjdX5avHWNy7QRrVfhhL4d7U91k7h7HngIALhdxfn+vVEItlmUgS0gqxEe5Hx9tg//5Ux0gE
OFNDc9NwdBvGg5u4xQak2qw3aNr5zl+f0+l98z0pTWCw8RK5Ld5zaiIhHHot3Pt6uenbMn2kWOw9
vT+Z8w85+aZQ/FCyQv6C9tfxN22KNiCO18N9mN94SuQkwtXYKk4OVf79gd58m1cDLRaPlKFom3dM
KTgEh0qdDZn5zBBvLlCZLtwMSaH+umz5DVQEJ4WbcX/9HcOntXQlffYHu9sabrmaHMXBhcpBXNFt
r/xV4rR2a9/12+BSvNr+G3cMAT26W+BOeJrFy7YYwGvBlEZ7Na9vlCi9GaTcfX8+X+Qjjr/cDFia
UdMEbRSHF+eanrch/bIY7bisM57qSej2UjQ0lZ2DP+wdTe2Hrx2Ses/F0CdfxgkNxTpWkodC7aJr
XRnke9Saw8sKgj7qK6OgZHYedd4PrExLTscpT2G4R0153XqR+Dz40vij01MxtHUgJde9qKEIgo6d
MjmVyblgB1UnIHmHhuwhKWUMZ/CSyu70TBOvZd3j11o1KZaDhH4ONykpzNguRdwEZiTtUEPHkLIb
D8YJlDhlUu+nMg2uYU/omPsMdEXcAWpsbptJBWNI7jsPU71K7sOVihNXYlvtoHl0Cmc7Ecje+ZfR
FIGfyOwvEVFYYQQsjeba8/sf4aQ+QbkeQWCOxVnjbrbdON4+o6GHpdf11qGtLcRvGj3K6+vagsVq
10nbHdoxHsNVGdRFZE8tuSsiA7WpbqYexDsITq/99P4TnWQM8LEoTpmI4QEjBl9//EBpphZZGEbd
Xta8m7G4z1Xt2UpGuw9uuDp+91aTEFac0YtU9IkOlvj9KQzjoB98kcFE25Agdp1zCnuxlT1a5Ujq
zww+6E1IkoIGP34fsVBlP83VELl3hRUzNknxVQcJ+zMfvaZ2TDUT7wWlEjpbG5RKsvVEMy6rKIie
0zD2b1urJMiTmxhZjkwYk+qh9bs6csJBNT55jUfuSxs8/+mZcnorDEPx3LS6+FOup/bbiPyYZXte
p+BioQ314KStWaCmNrVZgXKrFt/rpaWVNpw31FBrCZlUX5PTO7r8wwNKyUoAprlEUEgLlCxxwQnI
GXZjRXbtV1mToGYkxdpmCEnM7ZaQ8TfZ3VxjnIWQj1ikcPHnGuPx5BlCWQdN2YUHwSzGa9HELU6U
2soB9JHndA0TXBONWrg0vVx0Gg9LID/zf/h92buBpZ9TB3hRsT/+lmQX4CdJlWbe4Mnj0AFqyzKP
D7EYw29NJdSlPc/cCqOIfW4j+VegOGJnpjXvq6Iw7HZU8gdFjErJHtS2duvS7G4qzRuwtAGCP+WJ
sMeQOlhbsJEoDPbG3vOStdCP+bXiye1aHEppnYzaeMkZie97307XXWJYq6BXO1uNGuXcqXxSfyBV
B3VCEq2QdZK2H095j0pYZTWSeLCMZD6WcrV57szZCajIJfkqzAX1K34404UiVTjM5kmj3vUKeJht
JQID9km/D5k5Vo+tPo23U5wFn7jppEM9FgiKjgg0jc6Y98jRpSn39EiQoiB13OXSYURc6E4LYyJL
I23ja11ENcCeSs8THQy8zSdJMYYvQTWLdVOQCZ9oJfuFo5tBKzqBUJZQDvS4Kx10rgaAufXkPxVe
bn0W4si6DepWj21MwuUGGzQj/iJ3YfmDfrfX21JRiJ9Kaqr7XoiaazmmCWd3uiWsvCQ21HMlzQVP
g3XNqQvzhUCaOvTcMj2eZCSxEmjLkXWIdfRj67KE9NiKiWILpSVct5Wh7oiUhKs0iKbrWuEeQAzJ
+vz+SXsS0NBjArxJM4niFuTmRYw4xWoBNaWLD3UbWVuuK23VZIZx+/4oC/DqvIfBxYB7oH9AKeMk
BxN9KRS0MM0OnldIdtm3+kcvAoyOSMg25qUdqLTp6OsbT54liKYGWavUy5ywHoHqBL12W7Pv1u8/
1RvvPjvIYzmK1NOczx9/gLzxAw2h9eyQ9aa5rppcc6cpPaegdRrP0TUBEsLpRWmFq2aRqqOYJQU6
beEDapr1VaDjTWQKvr4156S9GON9k5fpR8k3VLdPBG5YIVTc1NdSp0XhwMXrfrBLZcqcIZGRI/Jg
3kuioKymNL43a1yA235Itzqqgdu2RoSpE7riqtHK0jGx/HMm7IZcIo0QtyzlHFB0XqNHh+H8btzS
9CPpGnFUHE+hb/paiShzfuhhaq5q3RCcWhUr20AfefP+15qP+eVQTB4lPVYRPY3FNdBMLFO1nPKD
qTfRFV14HQ8wuDhDhKRYl6Bqk3ZJfLAkz3IK4E0X7w9/slh409m/wJAhi9KDWJQqdD3JvREligOB
qeAM+oBlehC2Z9pSC/GX+VBgh9D9ZSei/0J37nhCiyIU68JqykMxtUBkGny47HhqJjcu9WAjpyFK
0xQL7v3U07nVpWuAPxDFJVXYykkyXqYt3FxsRKTLpBlkIHih8RzisOvEUznYGVF0wI2dho4p+vJ6
KLJzov7zF198JjjcGFjNXGHsAxYrAhGBDNBBVx6soZ0cSatgU4vQIbVa2zeFFtiy0JyZtJM+B8n8
rI/3Miz6uYtPEyhewF09lYcYHAqKAihNms2kuLCNmCO8V2wiWdLdOJHO1DTfelnoPeBoQdRShlt8
rUampe2XsHusOJVs02tMOCPTlLhqlRWrWFTbfW7KxZlR31iKsyAHvSlYPkSVi4tDrFJVrIFZHrCy
Rj9xCD1HHQPtTB56urVJp0k/MaADFI8a0fFKxPBCbbDVkQ4oO0VI6QTfm2aO/PvYW72/tU5nEdVj
viHGzOwvQ5vf91VFpvXrrtADTTn4GVvLsiLP5X6fNqOQ6o4O1GGlCVjzvD/ogo097zSWKIUgut/Q
ZmHLHI8q+4i76n0uHKJwAJYjaBc1vrC25UEMatDXwwhBCtoDegPrxjNLG/GP+8ZTC9uLz2kmnX5Q
susZT/WyjqHOHj9KpdRqCFlVOAQNjS3EXJ6HsD1nMTKvxeONib7FrG6IDdBskLCY5UQRUxSzoGAC
y7NcXc6RbpH9cKXkZup2kedvzkzw/NTHA2oQ+FmnRDew60/o7qNqCqLWGIc61L/lpbLxvSq2IzW4
G7w96hd2TdUpwwYmzGIJ8zD0CePyzFY5fWnUPdigsCRQ8EXD6HhmZ5VQ4nDdOCiZpSGJOE6X0HUM
ugL5OEu0iWduiTdTaVhWc5Y36xYs6TBpxvXFbWkeglAcpRWkKPlrBpbitpanqLOx+83u1XFCRzJR
Bm1yBDnvg7UXJurPhnv/t8upM1roBWg0S3giVXr8/mmJ/5ahFdZBR6baFn1BcKZEen7/S7/49xx/
aZrZwGEpv9EBPjE3HiuxSkJPTR9Cr+jI0ruUdWVGDSy7SZocLemaC6zJJXXTqK3aO3FpjLGd1llO
LzWMdMjqZvddLIC7OmoQDP7KVHsrcQowbCSVZrETkxxShlLFX6YUzRJbawtq3IGk+TA1dM+8JSHL
0Omt+gHFGL2yVr2MbMKoDTF0rbHaIapWiasmweaWFDrsLuQ2CmpEKj3hE2mznDlRWFtfQ1VQ0PeV
MO/A6URH7kiISwEGyiQ/5NYEghuZPVGw68DLeDKvaP0VdoFava4j/HvtIras3SiDrXPYg5CugyK/
T8RS/Pn+lL+xzma9dBYT2lggirVF3SxQOr3uyqZ48C2tXZeWWDgWfgiJDatJcdTIShH9TvKtEUWX
Wgdq14+K+KH0mnNtvdOzC3g9qKC5TwmLZknWwRw4NQqpiB4g//lXo+7DtVT16txhcpKR0jYk20YC
C7AO32Nx04paLUpV7EUPvW9E2zIUzSsfw27qNbOgMCpoW88MazdsheBeanvDZqGdUyM7PUxmXB1o
GqBJIO2W7LDcS3R1yhF/FxF4uKaZPTz0QyXepLl1UMahqs7cwG+MR80c4gdUKIKbZchZIKcJvW4I
H9IYYrsQ+N12kuebCBbZWvODc924U4AF9zAQXdjKswYuqdHxaUFaj9YI8ocPQ54227FuOqetVd8F
2647dVbiKjT1bD4r1+1Bt5J17plowHodKkUmiO7BCLN9PzT1ReADZY1IGs70wU5DvfkJX7TowBud
TAkMuaClGhY9mBKfQKss4FQM7xDqqdtmJvkMXVtiFH22LP/GOp/hlSCdSJZn2Z7juRFLDJHxJIge
KFMF254gc0018VzD/wULcXyUmkiTUwcnAyDuWnan9EAc1M7UARMYlK50sYFjjMDcWqMou4Ghr6yL
zlDsONarj6PWxpeaHxmrLBCVVQ9yY/X+MTN/8OXTQJ6B0kuVArL84pQppaGshCyLH8LU2g3x+Kyb
+UH3/K9Int7Ueff9/eFOQ07iQGQykCKjpH3SvIfSOBohlKOHftKKK13wtXvBnL5QtpTOvNhpMgn8
kdQVbhDwNS7r46/Z+J6WprWcPWiT9S32xebW6o3kJuphfFZS3buSp/QXaSPVqxB5Ffe335OMgVoA
5pW4C+qLtWS2Zh7GdDofjMkQL9PZeLgQdVgaqXYOewgV9+QbYl8DowsYyYwXWNoK6DgKIEDrVQ8F
W7TYil2orESzVG0lj+rULVTEY508U/pvkzYq4sYTZmWnso3yxyxPovbK8JIk3fRhJ6erYsI905bx
UN5LJp4BoyRMvqsrk7xW9BwTKDns0TqQBUDwYhsorqBmyY0e8iVWcqXDou169TlKqFV0UoHZno7J
zuMQe01ho0RETmvAB0dMDaVJj71MRLDyKzP8auXt2G6MHuxfT1b83ZRRWrNNtNJuh3ZUcSKLrRAt
eTNyU12pKqdJjP6jUmRWPwca470X8PfsjhT/3soi5ZCQZiCflXjlQ427kp2xHVfBjGO7FIsM4Q6N
V6vR3da61la0otGdrk+MfZ1r5bWhtZq5DpBy6eyhlT0UnsssFVDi7pLtWPAZwN/zie2ACt6F0bby
pU9185CXgvdMAow0dji0IqTeUui+TFJLz2nS4sRt8TGZwM8ZQ+rgM8nviEBmoN9gae3bIpoV4iaW
ir5w/LwJWkccewKaqRkDAsy8NzaWQLOJr0BLAG7AOO0qPxa+lmYjNk6mSl0LgKhEPJZGE34ZfR7J
dFe0WYWGflsg20SMcN0pQcWujozp50nzdJQLOhJMZGMST79FL40eSVFHsmxnlth2NtR5XDhxBdO9
VRzoyWB7HTZ+nNTIf7fykBi22UlC4+bUoky76cvxysNl4XtIEfe716np9Tj6ARLiVpXrrib4WYlg
QzqpdpxB1Vu1qoZvgdVCa+hSNXzgjsA/rkvM2RXH6JQbi+Ayw1Duf7J3HsuRI1m6fpWx2aMNWmyB
EFQRTKZgig0sJbSGAw48/XxgVd9mgNEMY8/u2tQmzYpZ5XSHiyN+UZGbsjHKr/ks0h06R/O1KmW3
5QqwbiKUFz7OHm6xER5xG302IWHIOJwnVHHkkcOnYovRZa3hL2J15SapnKwN5qJN3nu09D7oaJD1
qATO0U0Ms/QA1Gn6nlJCxVl8loV7lVoC/5pOcVAojcSk7TqtLH67VhEiJU9N/WPrhR6f0Y3ih56D
91VkofO1Fm7zTumn/LcQeY79hZ0AE45M7N3gBHsbxe6iH03fRZ9pWSr2xq1L9d0MqLnyuw4nmtHM
9lreVChfGED5AvKu4tGpTHHb2FO8d5s6Fr6JQo5LbUJNiqDp6umxmsjmWaJstoM2NrvMj3TUxiZv
oo8jiWswnKyb91Wmq9+arvVa3v6kfd+0LbolbUeQ7s+YRh28Pmn7IHXneFebtlJu097ctlOffZqg
eR1rLRkVhOojNFwTbdZS+M2VZAR7TL6VimvfR3MZ/SgxeeLsK7aBXwOKQXxo7x5HNftLSDe8JeRR
NIoQyiy/0UUlZ59dWfujHRnpps1z26OUpVUNAvLZgPi3rKZfDa4Ft4NM9Su3G1mGqYmxYcQLdBwS
9S4bVftX3LplCWxUGJ9VYx7xeQnZeRFFN2srlaFD0jSqjMeEn3UbT608N0hyW3ycJWH+x2yctTHo
em/+JbVMQ3zPy39FulehfW/X9Qcvyp2PatjNPxxLmnTZIHQEfTnk+ylC6iYyjZISbVPPfwYUWbpC
OQ6pd+2pBQokMCB+2fQqNmaBhLkOGuBzZGZ2E7Cxdaz2ekTllYjMBvx42NwUUEBV0rukpcnnalPl
y2hA3FB3J/WPPjThO6K18UMUKtNjoTXTjVcSrfvKGKKwKanPUUaKm+l3igsVy9cIrEalxa1fV7pU
goX1xScLc6QRo6pBnJD4JY025sze445DN8jnnkwfSjdL7tQxrbQN3650/cTtkWLV8B+6UL55GQgi
hUuo4FF2e2IkrB7wtFe0JpuaT6HdFTdRZ6E367r5hk+HfSq+MxsxDtOViKxLUflTNeY0KPLQDiJn
pytpa4g3ng7dStvIoikXnzKS6zQIeXavYhN/rEzo1rhRK0yJKM32MN/lNPGkIRCHSKxiFHWQl5ja
d6GaHXQz1XN/tCg1qZkzf+et664np3OGXTlqCENRW20rDHmt/t7jmnY2LMiitDu2yac86ssp0HXi
z06DY+9T9EbkMnaljQIWKm+YRUiqyGjYaNGDsHN7uFBYeQlIY9UpT5MRAeglAV3lCqaJRKiH88gn
Xa9DX6ST/TD25vfCM9qjhaTqtmqrMjCaMtmnxthv2qKQwVg4KOFVKefAdnpQBL1xZ44Dz2c+5Xh9
OJ4Pj0A/woEZ9jXA+f0gUn2L+rJ73cuofk/dJroxqS9fiAdfRp5LrQb+O58WSShv1VxIeeXk5Fnt
p2FmNbOp8oIkxklTFLZ1YeWW0HK1fZ4N9SLI9XTEeCLFaT9hkoKnWoLIqjfjEPDWEBNVx0UZUKfe
RzthFeBKFc3uUrXKT6FSfx8HT9xHrtsEhqJYf14f6cx8AAjBYqDHB1B53QKqgcWLKLGrT20vHV9S
3vWtzLyk9nRmFCLYJSEimKXmu8pEkjB1Gxu5hU+x5Inr85DYydbeSmOw/7L+QKESlTfAlqujPalK
SId6aB4zXoqgEmYS1D2gi9dX7CmJe74FALSwWGjjQ+KGR75esrnqrX7Sw+Gx8r9tGh/lWb8KnKD2
/yACE1wEUKw393q41drZdp2gL8dwamD5ekCoFiRbZctdzljp9kb1k93rM1wSmPUEKegDlEAVmHt6
1TsgEABLA0v30a69+94gMjfq9Eeeid9KV10oua53xjK752Ppp9dxmOKpq5vK8DgUd6b1M0k/vj6X
J/TTa5NZEqxn7QldG6kiSpbv1vMb3/P7jdgOm+sfZpD7eBQG7+Ngz9W20Xexn21U/wJBY10SIHtD
8og0kXsW6fkX+CSoIJVd6ob8lDWlqgVhVk2U+SZ0IAJk1jFXRlgdbADGBnhCVwm2P2Y2OTFQIjXH
9kXMuEer3VxeSGJXBjTwK/i9uF+IhWlUQkteZbFqm8ShUjXTJ3ig8ovQeuFnFqmso8TztWjMEMMR
I3zvVIlBF8eDEF3pIV4U3Xg/lbW9Qya1vW+a4WHUuvwOUYJ+MzUqFhdmlr1//Ruu9sjTr7pwtukw
IQjyQgh0Jr8kqrPlJ292lI2YGhAlktTy9VFWu56jrFGYXNCSCzPeXqsWd+ZgKMh+O58mYu2HpFDU
IKs7RLgou12F9vi3y/Sb+Kz/n7KsF3bIv2dZHxPx+5Tayl//i9qqALT7BwWkRdJpoUE/KRT8xW19
+hEvvGM94fw0DtUJuRUVaHQNFskW4K4q18g/ya2a9w+KccBWKK7QNAQp+RZy6wqWTchKXkjZCe43
sdOCVj69T2Yrd6LcU+pPqrIUU4ZYbeOtNIybfCYb8MPZaY59AszOL/SJUowY7BR7ZV3b0wuYMW1J
JALVCdqydyNCwwPpAabwCHI4th+nvJBqM6LU49bdoe7U+AeYluzwtNz/t/P++8kW8pWd91204mTr
LW4of7OqbRvNGJcaMf0hmPuLC+PfrOrlJ3QDucGpqy+Mz39tPHj77KvFuRUxqUVfdmlE/3Pn8UO0
LZe4ChXjv8Ro/hdbj11HDZBfguAD/obNPXW69Qh68pi6Y/gOUIO50WM6kl33Y2ra6ap29Ssj0xVA
otkCho6o5fxG7f+jos7DpncgC/QFaaoinUfNDcI4kddJJbJADZ0oEMNPZdZ//N8u66dFloiK82v3
27vvtfj+XwuTfy+S8vf3kw23/Kd/bzjL+wcSQB7516Ky9qQV8feGM1W0WNCQ4MxDHKJl9nzDsTPZ
TfyDUijA+wVd/c8Np2n/oMUG6ZC0lvo4N+Fb9tvq2SU5JywgiuYPDJM5GKfbbTQkGEy4/tgt6Hik
9Uav/CkhAVw9W5x3f4Viz+mLy659FqAtw9BzBsCH4RTB4LrCXYRzpeRd7d4pfZ1/Amk7b0zQfMe2
LsvPES58n9EX0sGqFurnJrbtCz2pl7P0FsFTYOqL6Dnk4NNZIn/ZdlZpRYdSnfu9lrnFppDj2yIY
5ohQzJKfEr2Ayl2j32LV6fNKi+ID0LQwUDiy2IC2l8g63FCrlVyImfSeILQufy5TfRbqKvMUIWuX
xAeVCiBVu7LYzu5ME9wt3mbxACyECTkLQRPkj4N692pvZKJhW7ciPqRTKn56lavscFw33qZr/dcw
6J7CasUZbHHKOp0RFnHW5AlmJIei38Zjofq5lV1CoK3b8ctsqDnz/fk6VIUWWabnC5cMXaVogxof
Iq+qAetWZHSYttIg1X+PnaQ029nYXgrh7kZktzaDnCusUm3v7XuRYhxgJjo+YJvWaTL9EjPESz4+
xJ0jbmIXOK+Ynfzb6wduFeg+zXZ5xQhgiIuehECez9abyiKUlAQPTab+GgEq+J5dP1gYEfiTjpL5
66OdOV9wg9gnXFWkGmuEgWDN28Sz40MiTLEXqdHR0UE/4/VRzmx9IjMkT6mXID7yJA37bOuHbTLY
etGmB2OW4V56ebNpiun3qIaXerwv5oN2nItEwsIdgET5JO/2bKQiazXqw2lx6MssBBLE5rkKve6S
EPiLjwSPEl18ImHegeURON2SYBGLzHVqboy5SDZ2VGS/AGf0vi0K96ECjPTWz8R42BUuH0hj763H
mzT4WvQFkkM4J9kmTiuINJjVbF//TC8Xb5H7XHI4A+D2CwepJhdj46Z0jCT8KOTNoQ1U+IpdGOXl
eYZ1RAQHVmaR07bW+ikVdCFUZ8PiUONp6beSnliqN/IXPTlvF/eRfj/Nw4PhNt2femir+1AfAAwh
Ib9763QpRnKaMWdylttrdX0l2MVUWlzGBzM2p20slF8hdMo3fzkmCEFoqS84THi1UyifVKLBruPg
hb3YogOabKCENf/LUVZTqbooxH12ig+9nnlBrJtIio5ue2GUF8eYJ2U5XMQdyNcB7jzd9d4k3VzV
quKAhYG5iexx+kbTTGxRWXXfvf5tzg9FvdhE1Q6s8/LzZ+dYrdzRBUFI87LQ7A+GEQ+hrzdj/5gB
O7zUx19qdCcxDuIqPPtw9BYWAbJIp4PNbRdNlVNXh6LN30kwBdeNNHU/7KdAU4cgb1RUF8txuBBa
vTxuDIuvPId6uUXWVX4jm+TQ0047uBpIO6NIwDdPWfbmj8YoePfS/eVCZLufTg6PLRyfNKs6NABK
62DQFVHcNnMXRsHU98klCeQza0mGvzD+yL4hn67W0gHH0w1zVh+cDlHubdjM+WMe2yLcFe7sHiPM
Dn9NirAPslaSzn9917y8lglGiLkR2aXWwDN9OtcIWg8e505zqPpeKzcZ3XFkYcs2/YpXvfEtzlXw
/K8PufwvT/YOkQ/pHtcZGGOGXS2vDiyqa6KiO0TSAvKo5tG7GSlQAIKadf/6UC/2C0MRgIDNokPO
e7qanaJSrbTrqj8sJIo/JjCpYw1W/ZK7zJkZEd9wZYE7JSRelx7HScDZLfPhMAttuKVHWuwKNHav
IyUMv7w+oxffi8iD7GQRwsPdAPrH6feqvAwFEasVh9YtsAPgI92MsgFG6yr9lan17oUI7szUwHWS
fRGwauDvlxV+dqsA64Ak4XXioOhMaOGCbMq2HANZS+fC4X5xDpapLQUtggNov2tWKluvlSostwPR
kPZ9VPM0UCKq6NJyxiOeJVXiV94AzQYy0l8FpH+vOPMkDrbalHgvLDkoTarFgeF0nlatYChH7eO+
GRRpPkhHKua2c0fLfYi8spW7JTvVfdmAIL6LvFY3AUqVVUXHAkn+YpcCPB2CQisAa824ydjwqVsQ
IWqAEacAnSYMIlHDHFXl2rHt1thYEGorvzDgM2wsMYSPil0qxMeTgbxJVmM7uYH8XXV7KJ1t6YdN
3eBlgGWl3Jjq6CYwE+hcfmvTucAWICzmz3mpJ9m7TCRkY3pSd/ZtGXZJmgNAyOrqg5YID7JhPRjW
rh0KkX5PsmHsd8agm+G7GOlg7z4DO/zH6lpt8GMvV+K7soLgeq2XnugfRB7VcP6tqOh9s7Fz9cro
C8yqUlN0X6JidpxNgYB4dOe6YQ4TShoQGGyAOIUf57Y73CVaXt+pqswf+97B+QrBtjj5aE/AabSK
K+q7NKZcP8aYFST36L3IaZuUs/utI57/rOhkDvvZy/p418GUiPZzNobic57hWXgnU5k619IN0QDZ
0uYOtYd01KzGrwooOvezOSjjDnSr890wJ83dxAXggOuq7BaUhhTufNU4qLf7TZ5U1PxhZDr+UHlm
fz2YaVJQ8BxTdxfifvdBGaSWb2oUS7+0fVHjqSycotp2Zm27gSFwXN9EXph8r+OlQd7Q9YyDnhT6
WumjLN1oXad2fi0LuHVFFnY/wlG33/ejJCPj/A4gFnqzird1bXq/hz53ZwiI+ZAECUbW2j6Mw6nY
zLZSmwelHKxxl83OqPFbdBzMbUyE6NwXhmL3QaPkwvkRWznQNCVzRETdNrcad1s7s5EEWHhUP+zZ
7X7YbVUjSt9nudiZ3RhlD1mb6BIsRaHq3yR5UPwbgalRv1ISywUFEKqYksghhk4cR3YsdrM0M2vn
WGmuXod0I7xdZ2WjBuo8cyBZkSVlM0FP3MgbyoGdfZ31WGsavpW7wvQTb+hHCnqY0+Hnqyr5pptB
ZQUdCvb9rQ23GHps3rbQxyet6XbeiGDKLsmMNtkaulGPN50HLbvzJ8OS5a1rjUCxG8Viu6dDVyS3
bVfmKKrYSq/9GoHAlDWCX2lcH4TMrTGoOsjE26JrQv26R+kt2VtpWCvf7aGoMEZ0vHzYVLpa5fuh
SwCnUDC3HyjfxG4cgFLWVN8Om8i6tr1Yj3ZOXlftfhaACK+TjP/Yn7Boybdz24uIBu6INxhgTBN/
0yFvYn/imQq3o1Drd3ZUjuCORqpK913b9pnfD7XufsFmNysGn3pPWz7O2mCHv2atL6MvE2qSI3ik
PJI1yH+1iMV1PWcoUfgKyKTue503Vv8+47RPd0rNs7LPnIKCA1yqHkehNJZh3W5mxON+DVPW9D/U
KIahVO6w9xWtyl4cLSvzE5GpxVFRB2Ped7Fh5Z9JuTOg7iMHYACX2Lqi8G4Btxn7fGK9rlu7mLix
KbKN1Ye6jxoaXWkvqndjkXrzFXAUM38AmW95gdIkmrIYS3rixs6jIblqo8KwAruN3Qo30nAsf8q5
nOU77JUca6MqbeXKIFWTcvw9tVM1/MmSSR/ee1kV9cc0NWcyZSIZzDJaJdZ/Fzoopp6rz5rnj1MJ
UGz2VQWe100DBaz9meOi3L5Tq6JMNiqbIN12tci9mwLVFg6Wrubvlc5InD22p8a011JRQHpNNV0c
hgU4veu7PKr+FE0RCi2IuZ5Td1MA4MDyBsUQ4y6MHPOnNjuJ9z3kXANR7dRGAGlM4bBXpauNKRoG
SW9cpTTpJ/Rv0sqqgxoWUh7I0AFEpgOm+TLkyDLeceE5oe/GaZxtFD3KjhWWee2WQJIqutMN3mMR
Fy53NN3tX55X1rrv9mDVbr2iA08lK7uAJC9HF1gZKrrmVawNHl5w1lx7gRcXDp8NcCFMz1I1/5Q9
hsz+WFgIBggjq3JowWnyjVfAaH20F5syqBUR38QtbAwQpEaSbPTJzYtdM+YqcFga7uDKBNCsSsDU
/2j2cfwTn3bq+urARXTXaF7Jzelyt2/csRfqEe/iHE2ZMik77GaTCrsjVyJB7XRR/asfu1DbVIWY
a3BlEzUsqcSm/a6Uxdxeeag1AcSQSpP1uzCPvWnfhrMX37UyVscIKy7NkHdp70QksBXw3k2ht5py
7eIUPgZqC+40KAcbatiMwW2PXEuOYdmGAFVD9kY0KXeeXVjWQ9PKNAoiTZTva4+wjMtczab7GAUB
uakaqzPfi9KN2ndtk+NIgQC27cBBGFEV5iboqqNXG7DO+nb0HMwXG7u5SrRRC/ejU436jdPGg/JQ
GDWqAUWj1t94SOx3cU5N1C/1sfP8NJIi2eaEbt9solPsPPMxNPxON9L+l6DtdmcCu3MaP4lzfd5z
v1hp0IssG6RvZInog3AOrXIvGx00cTXEobnPBqKWYBgqVcdiLBMoFmguwhyG7ML4SnHTNt6ZaEHa
m9yB5Bz7XdPb6i1lLLRkPYUyxq513PTPNOhpcs1fR2jJ7PrHrq1lO/iDXJ6fuJV1FmC4ocAUlZg1
bbIEI/uNZbaF8r40GgiBzjTV1ocmCoHVogLScU10uBx1t7LM61/WEptcD0PplH6aYMVbshNq0G46
x3TcAwk2poOmyqja1XPJnRVSaRXwlYeUYwE0oQgKTPeKTTvadXbt9Ur8mDhFu6DQK+dDCS7V9Rug
hdXeFaH3K0k0iO1dizQO2wLeut/Wc/QdyE+DWyBhYLnLU8APvhEhJX0hRTsbggPPp2K8cF/XfGKj
NOpZR3jjMLoZOyVRvjRp3KJ8Ml2yTTs70sLeAqJF03DdCrb1eYFpOuLg1cUcVEbCbkKSIGCelypJ
Z4cixX5iJRqwAk/j7XKs5DC5tjjM41AR/anqFzVU55ukM8sLgjprxAp0aCJ6g/46ErrgJNfgs063
hzFK9OHgKg3yDYRp6XFGleNGM+zooAqpl1eydiwuPBQGTb+OCv2302Dlh0eL9tASQekXcuAzialL
CveX3jMFylVaVaOholLLGA7TWIHpDkfzxhyS8Pr1ZPHcKJiC4AVMSwMUwqq/Oicz1kc9o8xDHqLj
IeQuo5K4fX2UMykprRn6XE/qj0jSnn7KJJa9mICaHvSRaklCFWOvtmlz7YAC/yK6Ln1zSkqYjnnt
oia8kFaWrfUsJR0nL+6UXp0PYwrMNuVD8S4oTQAGvd68dWpsGiAa1Hcp7/LH6VBT55TVDAPhkKot
mWfRdbrm1wYtqY2CME4Y5KksLgkLv8yDSTQBS3IM0b6C3XU6aOQUIdjsyDuYQnrTIdWsLtkrfZm3
17PhhvW2G4Bt46PAY3zI6Z05Fzbnima12HBRlVkaiJSlqJ4sH/zZAotYVxtNJMrBdlv3ZoRPeT8V
Colopw04rdNzNzdphzH9hXFfbtcnvOviG0SBDz+w03Gt2AqprlThYQZwuUUeE2R/xbPz+jd9OQoI
h6UphbAsbdL1bYAj4STtyg0PYdbPu8nU4y0sr0v9xBf3G+AGYIUUuhbABFaEp3PJBwokqjc4B1Hl
ahDSugoIdUBA4yF74fy9mNBqqFVJCF/VASWqyTk4o9AOjVq695SJyguv0MtRDAIMWrHLieD0GacT
cqO6aMxy9A51qjjXjRgiPyQXunBjvVw2Cv5UIheWPHjudYF3wI/B1PI2OtZDPKLJVOjkgmajSKyq
vPTxjTuBdgpUwkW6AuM5mJSnU3IGB1GlwouOSh6p7X1J1744UGg1d28cZylscWM9uX4vm+90nHnW
M6ytNB5wAupdA4DxW2nE84Vn7uWpPR1ltQ3sJmki4REmGIX6FdKRxNcIY1Ac5sOPaZqPvDLpeKFL
+WLM1QquTizixoUXK0V87PUBjkypbLXut+Kg5eCE1rzr3Ki/MOK5DUILiso8LElAJss2fXY3ZbJ3
kyWBOLqTmYtAz8biBg0bPbkarSn++cYPRzmStv/ie4KfKLCO08EmfUwV2JjxMSkc7ehofeYQ5aNn
9/owZ1YRwMxyS2BND+tm9YBCXkpcLRniY4k3yTFF7Z/kUSvvxYw9baH30wR9fDQuHOgzK7nAdGiX
o5hEeLAalUJf1laA/o9OGZbXrVUmW6RHnA2Kt5ci2OUgnRRXl3VEWJMQYcErrqMdOhiaVvdzfPTI
ivxWgW8yATHDgnzGgrjVq+QCSPnMZbXIehk6CQcRwhpY5kQorViVHh9lYThfItfSvmaLGeDr3+3s
KLTNQWcaXCBrpUa1kaKWhhMftVlvuivFqu3w3ptmNX7rBcL6LTV4lSYGfeA1QH+wzQGFwz45NlAj
r/W8m7eo210SNTi3IXgY0Vcl00DlcBUt1n0XK1PVJUcARNGVBybEt2VaHpzcvhTinNsQbAcoDQsm
gEbQ6cHK24kC3jgmR0tt3/e5Rx5YZiiwmOIrvfYvr3+ms/Ni3yEhyNkigzodLK1ipwV2kxzLLjfv
1Whsfs6dbANj0i91S87tCOI27vtFw4cG5elQZV7mldHnpBeagelI3w5h96h4Tjx8fH1OZwcifaIF
y7XxQgs3N5OkNHozOYZhCdXOVhz70VBH742a68v1wINrLI8xCSEk9dMJ5aT9ZqmkKaISmfjsTLbs
N9Vc52+ULGecxbtgwZQSXtALXTbMs2t9bspQnwUbwolRXY9iTd9Njht/eOuq0eqGIIbvjbp8pdUo
6A1NlEtwDnRbKe/yZlDvCjvLL3ABX+43wlPQSIaNn5HmaqtHkfYNghwUT45dlKdfZ8THdpaoACPl
ynyJ93ZprCWXeLZuqZtjrmbP2XFI9PkBOKK5qTp13FIvviSg9HLL2ew1dOBgWYAweOJfPBtK0K8I
IymTY18Y4WOuhPjEVYnz1uQOkPxSFVhskBhtnfwUdm2YbVKkxyFLOmer2aMn3rcAobCuy2bXuBBv
np0UnwpUqAWUYX03qPARHUsY3HnjSIGa+nXQa8K+8NQuN+fp+wdGiAuBc7SAhdZ24fqSX1iCayEc
EkltEtRBQ/RsLfqkbnUn3DG9S5VYOZpmhf2k1AqE217f+mc2Cvof4KEQ6SEO9VYbxerSpjKnJj06
HU0/KogzCoyiSqvP2LejhvD6aMv/7cWEIVstWRbPycJeeL4tzcisx1hp06MpjG5HUY6iil33wULT
vLFT0d9GZadftR4VptdHPvNB4QcvKSTv8fLP6cjJkCRejkTpMZ3yfOM1WrIVoz5d2KXnRkETGhgU
8Bf0s1b3vOVK2iFNnx5hOA+fbTWNiw3/MomC12fz8p1ER5A6x7KMJOXrjRNSeQ8tyToiAzV/sHuz
/pA6URjYITFiTQfLuzDguW3Cdc/Zg3gCam51QxbONM7RqCRHtF0tiu7KsMs7xbvpqU9euIxfRr3M
bbEcXNI970WMVpZz2qRmmByzqBM7zkQE7PBQD7r6WKXOsEnn4VKB4ezslg/GG4D37fp5Hukn5omS
pEdr0MxdQdx74yhS8REq6Pavf7lzJ4DqCeEGnEpendUJaJOeZExyj4mkzz/YqKnfNr1S3Ix9qW4G
zUotvw1r76bLnGH7+tBnZwkEfZko1fm1s42ksWdaCJKij2933wyvTwGbdzOSJpOBHe6Fo3B2iyIc
g2Q59ws33OmBi+OimZA2SI+ugAEY1kaNylyWbctBK29tdTa/vj67s9vm2XirKLWoW/ostGGOxTiZ
VP/y35FQUG9DFfKG1jvKtVleXEitz60okukAz2CqEBivEnh0xuPRU5ZGWxiiFZLG7ghPSpRfwxj/
wQt351qIeYmFKEv9a7TV1qELQn8+1dOj1na1uZFlg17GoITvUpHKfZmWMagI+pJT7wrH7xyj/Azj
4FJksRak/OvXWChmFM4B3K2zUi+MZ29MEFYaxpHyWJk75a8mi2lv9I5BA3GooiEPShvYA034anxo
LT18J5I6uioQ6ryWWLNsY6wK/uYZ/luwzrkdoCM1xzPGRYV30+mOc9HPsHFPSI+TJmIopunY7Uot
o19J3VRk+7F0fvDY1xdyyrObAJEvcFCkEcg3roZt3TAUAiiPsLrjjELR45yG6rbJbeXC3XHudSFT
JspakNmA8k5HalylDd2eu8OQGC8MYYnn5DSou9cP0rkbilQc4MlTaLKG2fYVepedmNJjRaEe8WC7
+5DTyr/TzbF4Pzu9d2uEZn+lNWF0AZV3diWRC+TbIS0G9ed0fmabqXVXaukx8zJr63Vzs430wbih
xt1cCAeW/9U6EKGADUcf4hqqu6ul5AETCWF4dpxl+7vw2Kp918y/u8bQv1KpmPZx7E5fK7cqfoPa
6C7Ays6eIYi+OqwjMMBPHuzP46BcjRp+EmbHlpxgjxhxDwtiTpGJ02XdfsjqpP+M0E8O7mjUfsnC
+jqVg7mrXWF8aFUF/EpsjfPXt394CAyYR6OlRuy7bL9ngXw2TS2dTEIktTIo9bT48uzCeu6/6+M0
UFjIy280ubv3iqbbFxbk3J6DBaLy9tqAhtfR2Whkg1eptN+cKhydIMaQl458CmwDQQ51LDcKEGrp
a0iQVJscG3hx4Widuzvw6V5ItQY4w3VhSEGbmWSgS4/6jEROAzjsE9SU9KBJBb1wNbb2XjzgDfz6
ip97I4F/Q3ug4LGc6dMVRyBQUiuo02OOk0jkW5VZLViKWLkfqOtdG6V2yVbq3BEzqXyRSxH2Q6Q8
HTGaYpkBsEiPraE1EUInovI2uVRQo0GfJb8U7ZxbVhN9F7gqVGaJPE6HG+ZQLVwkzI4aGkaMMzY/
kDYCeejFSbwbx9H7E5NpPf4Hy7robIN7QoTjhWB+nQk7gV93FIME3jNHOX7iOhCg/cKtEztDaN2n
14c8t65kpuhCkxTBq1+tq+zTakL8hiGlUd47cSSnTd1GQwx62cwe/oPB0DIA6ksDm7TtdFWTCOOB
qexJ7q02f7QE3chdJZP8R+tk0SXR55ddcsIOBsPHFAc/+n+rerD0yq7BNWERUiSPUVJE4RT65lsA
QnNga1Ew5Kb2kKhduXFSPd5Ms0OxOuqQv1VkfKlkfO7ipmPCCwHuk2LDakctfRvhJEUGFEhkX8Oi
749ZFdNFI95xj0Ymm3uBPpbtG8CA7iyXkuWFp+Ml6WZZEO4qwMC8VNzhp8vfwDxpLIVfoc06M/Aw
EJd382BNG+xn5vva9ZTFvG9812u9eackjobNqybAsY/jpTzw3L0JIoOqNSkZHcVVyDNEadwYUZsd
kat2d/QhUDc156i5FbU77YSIvZ+mLPJDXSFY9/omPBuOEoxyc0H4ARSy2hddK6YoV7L8WBZ0w31u
LfNL76bii4IJaBvYU9ftjUEg5zaPdb9oSjXSAmwACfdCxHLuliGboooBeYCNutoT6VjkWYbh01FD
zG7AqYpqeGDiyYH220R9ctdnUfhHUXJ1vhD7nRsZGrKuL8CYl2XQnnmV6Jvlx5m/4vgRknfxVii9
+T4XIOX8FvxkIBYVnQurf+6+gYy6NGhgT8OSP92DpvSqycT/5ZhbVX6nyWYMTLVs3g964lzIO87N
EfofW4zAjKmu0g7FnuMEZCHFUcA0u1D2JaYMmn0NzkC57Yr4MS0H9cK6np/ev8ZchWed5QJsrsvs
qFIZux2n6D3QtvI2rOri+vVtfO4JpmpJh82h4wBv83QhK0DKjQr47RhWjSP9UUeMct+UQniBo5eR
8EehtBeinbNjwmODKg1PCgjO6ZihZ8BomersOJagw3wTzxDF54RDtskMb4tx36Vn/9w9QUC5BFd4
YlrrGq1UEtFkhp4dZWKp27CoUYzSy7C50vXMvh2dJO6xUCvERvHaS62Cs/uHiIqyyhJtG8vPn4WV
8eCo0aCzf5SovalwlbFTCYjMFg9KgonBVFyqc5y9mZAa+H8jrta3xA1Kc2WaHUsdBgD6Vuqmq5tw
C4ClvXGQi97MTvm10CWmy/0w75NY6BeupHOp2mIGRnS/wGbW7WhqtloHVjg76kVp7RN0z30XaasL
NZazn9X2kGFeeqhUHU+XNp9jAyukLjviTp3tLGr7mBXYLn6nQ3w3AJHZDf2E+6OC6evbmxkwyP81
9Oqr2jGatsBtaWbQy1J8z87jT42bAP1VnYUG8fopPbucC2F9OTS0O1dfNEq6oTW7PD9OyoykmjsM
RFZ1M8pL1Y1zFw+4bahvHj1VZ92j0XsK8lqyJGYuQp1+aluy3xHeFhQUWhVWz+vzOjsc0fjCD0OS
bg0kqPV6TtLIZafadBxwmMibz8D4uz+KHYr8P9iT5HZLI23p1BirsDGXaayUs8JVJ/IaezYVdhga
pxf25NkpoRu0EBVon6z51XCbuirykvzY09NQ8UnoS31vlHH/Yewct/sPMihCwf/h7Lx6JLeZcP2L
BCiHW3Wamd3R7HqDw43gsFbOkfr15+F8B+dsS40W2tgL2zCwbFJFslj1BkjUYCbRhFglIUpHT88b
2jwYKiP70pu9+L01vPg3FD1M99BRQvgPVSYebLLvDtCQt+oq2QhLrUQUYckDy1EccvyivoxeDzQ+
h1xzqGJhfmrCTjw9HCiIeSLoLwvwWDKsdnqPSYJrlCRb5mLgAYc+eU7zELi07yqdvvO+uJXhwol8
f4wjxgMb8/pc4cQO7Van+tPmJcwzPBxeEjPPnxtRiosdtfq518PiYwoQuvatVm2Oitk5v+VaV+5E
k5zXqk6DItG7PB/sP94h17/E7kIl5wRF8nw05/p5aEMA7mGhQl1ok8X42pdt98f9pb5xXyFVI8vz
oEgJq1VGgFkkx8oykdNRZ/1LqyJYd22ingpILm9ATMMzFB5n3DkJbpxwlC0lxZG9if3casm7uEY6
HCW8wCwXoRzb2OkBWU+6m53uT+9W7YkTDvorRR6p0LLKrQA9O0pVttjktsLMTlrr0YDDZyf/tvSo
LUtSUvqU4kyYjlZ6Im0ojnETQchFsOM1zLvmyS5n5dP9X3XrO8uumcUuJsdcQzwXFKcbXtBFAFRD
O/XYaOa+glLyBSqg+gz4vf79/oC3kgRc9WTxD8cZdrP8ID+lJXo49WOBimpABhSid9x7h6XWxTNx
MUleGKJ4NICRXh8gaais2FdVycqdad+KNY5KUk/6MVwCq3uN/hJgBo9tTVl1+Zo0y5+ukosnxRyd
L7WV2GfCbY+iLyNpvaUMvIRoNzOXjXvGnOWmMtF1DtzCEL8MkWovH2rK9+3Bo6aAOHf+K3wvRQBJ
HSLhI4xkLN/vL/6tr006SCkbHDNN/dUZWk9Q4yyEm+lEiVYKD5emdbR4Hv5w2nLsP3jLYFU7N8Wt
pcZEUZMWwjzb1/JHbYvuOxLoedAp+fhNTxfluVBT89URY43hjqo8xcCPz/cnenNQyvWUmmk8I71z
HWTzbAmj7aMicPSxOkFBVS6qSOA14LXzpOlz//uUKf1OUL2H7voLg9OimEk5BIj6KrSVvA/zXrEK
zLCT6leKvQn8JWf63i7VdFGNCDnvRJxgki2+YobR0UYM6EBLp37Wlj4+uW1lXqoa+vH9xbh58iBe
SGGflJsSzurkCSsl4cyGL1i6MNpGpfeOgIgmTP7ABBwUDeYqdha2PyYC0W4kQ+lECB/EeXhAv7Ol
/BunO/fqrUjkWcJLmhQCDZPVT8KzpJ70uCkC2szOhHka0HdWZ5A06kRtuWVGUe4JcN7agbLtIF/T
/HNdr9D6Kg6R5YQ3KWrtbLWN/oyjQPIMLrc5zxaYAc/Fk2ks5jDyYR+LvQC5FZYIRVIFJhlErUX+
/5/OvjyZ4rKk6xxgFIS4wzTQp/NHw4DVBr1queBTYL0SXIcGjjryJxS+bejjPocKio1YTb2kXSv+
RVyfGsfcSkvnPsKFW9Wn/J/7QSNj9TqW2XXymSG7jSgrr25jNGVaMw0BtA21Og0HyHvaNyNvzWVn
p27TVpgFsp/JyUiRc92ByNIZCQ7ZW+sbqnaC/7S4BOuhetFyB8L1w7OC6wyaXYYdg63CrlkGD/ac
DfQwN+0Iy/KqWS5mlDTTw2kF6waaAsc+mTyucRsYixTIkNMVR/G+8Y2wKjCUiPbUy+Q1tfpIeAJK
0VFwh7IzeR1Pim50zJbyAg3wKgH+5dbuERhJMvhlYsTfC6Us8iOMf0mkV71s/PP+cm43FLcZupTy
aUN6vMZvYJ2DaW+aZAFIK+eTB5F2OZX6qEa/1UpbU4tEPOFv/C4Srpa+77rTpFTiYXYMohvUICUR
AnFXa500NzEdiUSZssBJRH7KM9wZacInVcaO0QSIp8ZlszS5vpPJbI8wLjTABxLyyR5Zp05OlEQV
qQrPunbWwwNSWljdzJ1biItVMPwxHs16j7qwPUEYFEqGyZuLz75GPpQoCdb6zBdvzXz5h3LgcnBG
a7yYudF85GGe/NZ4o7fzmW/MFKguDToaLVI/aZU2KLgR18NA0dM2J486L+k7HMS8FB48VC+BmZur
7k7acONckPkomaLGlQoH8jq00ziPi2yhxLKoCEoch2J0sqe8MRrDdwtl+Ho/kG/NkKaGRFNy4Jlr
YfeGagBeZQWPS3syEDsoVbxx3Vn55nb9FFBt75WdA+LG/OhAIo9nWhyvgLuu51cBpbBrL8wDTe9V
+3npVfzoe9ov9Xf4Ze3D161UEobUBDGQcuu6w7+Y6WAJ3SgDI1+qowqnKxiLFrY0payLSZfi28Pr
KQ20eE8AlaM+vbroUNnKSuw2ygAb5vxp6Q3DLzxd/CjtrpsPfSt2hRxvbAxwE4CIJbpLJ7++Xk8l
j7U0WYYyAAauK8d6Dt9CiII+dlH5Ex5N3gcvx79tJ0pv3JKUBziAqUgA0Fn3YqhVxIBnlzLgANK/
KfC3/2qaWDzfX82bo6CchHYklK+NEI/WRuaQwiMLqrmqTrHRjQdXmfbSxBt7gLWDaMD6STjeKiIR
/Cwbs5kroBm8h89mAt7InxIr1c+L7sb6udOFlu1sg+2g4F8hqEMJ5mECcv76sxlx1CZD55VB3CfW
L068mF8MZFN+LHFofcmrwbaOj64lfApefIBEJWtpTapISylhqhpVMNi2chpqcziHY6/s9FFuTUsK
7EJSQu+dx8D1tMrINNMYM7xgKByI8no++VZRhYhBtJSKF904/4dZSRgHEBCZcKy+XSpCp3fROQls
ZTJe4x6SplGJnWtgu8X4+015+/CuAnquXk+qVxS6bG3WBFNepi9liI91GI0j92yB9Ruk2Pm3MHJD
bSdEtielHJbSCRqqUDjXvdY6BKs5G14dIAE1vuFnqGFP1M0oGdlepjweHsCM4KUboGGkD/L1HJOB
N5wexU3Q2uPfQ10MmDE9zqtFfJDIkzsNM4BNdDQolQhvnNogHZrS8Cl9N7+Jjsrf6X5U3IhCUmt8
B+CcExVrVo8ISzPKKWgFOkbO/lg70QsWCP/qeV0Gs1LvQb23w3ECU8PXgdkCJlsfIKIykQ3KlimI
q+j3uXGdg6J2n21rdDFkEXuUpW3u+37ev+dg1IXXJM6ix+0CdZ450CrFBq8WYnEbqmmfnbi+vY/l
WMQeygFN0ZwmXP722vDbzcBhCaWY3h4XKxWd60BxS6D9ZdYIdjiawaXb/tpry/cIPNWhsaa3slab
84Nfk0sNqKPEuVBg4GF2PeJgYS9qNJ7yGmOxdmxn86To+M/Epcv9tmiPZgzvozlsO2l/DrT+ejRN
7SBL15rymuS6+sQDTbpFJf3yxIVv40LA+bAz4mafSwl8IHDyIajTbFqtqDQ8rPKGFyfSEYt9nHGb
7f0o1J1/WjWerZ29sblTGY17Wz6amBy59PX8aMIaoCgke2bEDs2cB+WzOYg9wOGtOZEboJHJxmLT
yyD+6cE/T21kcAokwTQv0zFzsfx2C1d5UfJyejRJYEKSFsZ+l1rq6ysnj620RF43DZpqrl9A8uQn
oU36TgtdfoSrFyejoM0o33MkPhtCHac9pn6oyQUD5ZWvFYBRZD+TlGJiX0Rh+ddUJpmaYwMQadGH
wQjnysckUff2lDRuLSx5LM0ulg9ZkNXCxooaRpjugBs0vbA6DXpTdUdUh6zxNfXs4T8EC/BM8lnO
UcqK8tf89Bm9brQGBwO7wC0BWuuqWiXHvir7fuf2uTUrbgQJoCMToyVxPc7UikKAswFQkzspgq1D
4v6TuPpy0MJEMf/TYGBHKMDxtFvjp0O832B0MBgg0JGqgZdGJ7jN7S9LUYg9WdPtduMQwbUXuLaJ
UsgGcYkZdhFHFNxHUZunBG0pRPAX79Gu1fvacXUDB5R3wipDmZLI6+1JoQdaNB6MLqvtExSRjPRv
iLTJm24X6cO7jq/FdYe0NRUQbZ14FTUKXtTHioBuheQBTU6pnPuiQsXw0dMfxAonIyQSjlbIMteh
MaZlGFsttcs278fGV2sNP1mE5ypxdMY6ifymkXWO+4NuLjnWkz3G9+KhyjRXu8xeeKUmTREFUWUq
QaIq6llBJRBdnrZ4Wurudx3tuZ0sc5NF0ATkyS+PMSrVmzZZSoskTUD+BmY6J6e+rc3fK6+ZfuHm
SPESR2lmZ5LbTUdEShsKGq4goA35g37a3Ngee/M80aDIZmofR69yur8VNRJfWwW308v9Fd3Ojl4I
HRgX6B7wd2d1yTUVxns2uLmgmBWlOuh6q9bHqRZKgyScE6d+YhXNnm3D9jNCtgYRI2HevLPWdP/U
M3PbLvo88LDrfUHuF5HDXJj9Lzrpo9+nc4Sc45BoO3fFds+byGyw32n0kSGtwU/oMA6IJNJ28KYF
TKqXAs+cnfbhtAh2Jgwy3lqys7pW47JL4HiLQwcTl8wfvREn/+ZlOXx3zbIBjEoL/cv9L7gKF3rE
POkwlJMoYKRR1jt+AQ3ZKXo1v3KmhgdN9u9chP6Oce/sCTOvFlAORUTqtK+AvTowbK4jUwU8pdau
LV5LBL2/tEllU1Fdkp2869YoNGKwX+EXU25bbfJ+Qbaw7MX8qpod9RLun1NqGrsGjfLs/SlzkJOR
G5oqMdgUyKCrO9QK8QyuYku8Sj5PdjC0tNFPpdciRps07JWjN3bOfHAaR/wb9ViI+0Bd7I8Rj0Mj
mFCW/V2LKueXSu2b+dSVhaH7iZGHKBQmXc7yI+Wi+BGIMDyLCuCwz5OK4uWLWaVK/9qN7JBDNWFf
fab7bE4XXRhVfFbzsLDflNkQNi6bav0cmTGQoyacePr5wnSi6GNqO138mtVuV568WrTTIVJblZUy
ebw9qcBuxHPpNcW3LIudxQ/b2pgfi/H3tQPKT9ZPhYsttfpEi67VaAa66mszlN1zmNfeSSvy9IxM
d3Nqi0Z/jBAkx6NoDryHlgxv/XVVRisyxVSKSXs1psY8aEZtnSS40R8WI905EG9En6vppDvc2jSJ
1ykPnYnRFuGivapZ3/tDBOph6aK921Mu0Cr4XEDjdBsJQcSsVgtoOnGOfNVsvOJ6oaAR287heXI6
7RRpmXLQxfBvn2p2dRYjFLr758WtCcJ3IsFyAC9t2v6GMo34H+bza2OVxbHE6vqzqufOToSsjni+
GGVNMFcU7miGUIq8PirYCKo9I9PwivDjVztB03F2Vb8p4x8RIhi+CPdeNttpmTo7jxahBFDQwr0e
UCmHyW5LRXtN7bJ+6tLymzDrPUrczUHelacoksi07noQr+qGPrUb/TXqgfAPkRafOS+W4/0vtD3R
qY1jVYwS1LtR7Spr7PO6NxR656+AIMLqPNZLZ/mAq6mPo6e9yya88akookGKR+0MYO56Uo7TN6HA
1f51jj3t9wEh3WcDWvwLiIXotYGaf54zke7cxTfmCB6WYaGuALJaiwspltYJdGPNVx7Fyj+m24bf
limB4IXlRvNYFk4sAupmt2GoSZPVXLfZrUloSZu65iuSRmgpKlZ2NOsYdhmKtMeQptzODlvlVP8b
TzbgpJYCdREZRT8lcFlhT1FIQeY1DbPpOIdWcXDmDknjahx8lI7nz/fjZfsBZUb8bhFB65HG4/V4
SZVAHEQr45Vc2BkPoTDq/tlR3LJ91rzOaT508HQA6+dFZu3kqttzzELsmWuAJBII+xp22aukeNOi
Wa9JI6pDOKvhXwChAUuBk7rMbSR+MWEzHmZt3JM8urHIElUKNJcKACxR43rSKR3tSLiI2tFPnY51
GvboG4vQB23q+mU52w9/VKomnNQWjQh5O6x6jhCymxoiLNUuJyp9KOTZJVuS+GAkeTb6zSjGf+9/
1e1ZIy1rwURxpMHBNFcHmvCW2MyTXnll9U2/70t0Qdxmr/2whngSrAwDhUpOjL7HRlBvXszMyWzl
1VKsoDSz5diNOHBb6r9Wb0S+m/Rfktjtjo4q3ibNenLTed4JolUN538/AeoKm5TZcu5df0pw4wA+
yWyCwbSH+GjPeM9+ySoeAygZe26f+jW6AsUFd4I4/DFoGiLGGK6XDxJc3n+HbMTw5uJZSxf9+ncs
pt7EWZJFgdeEni/aodbo03f1n3YNAbdOYS6a8dzsFVm205cmeTy+qFTyKFor2oyON9MoLZKgsoX9
BDmgEyezLmrV72LdFogtq/afhi4sy68Xo/9Wao3549FYo5VBYdWQjSgu69WN4zit6iQT8LQYLbjX
LtPSk1U2005Eb7cstSRZ+seZh4BbY6zS2QmzHLxwUCq66k/p9ELvyPW9UXkBR7BXK9juH0ajPgYc
As8Vssbrr8lh1Tdp1BcB7ivl75lRmifXS6en+yv3/hq5zuTkMCwekl7IUa7r7jFuCOaiK1WQpO5i
637D6mV+21IYvQyDlvyoSlNdjl451ahhK9g6TC8RihjT0S3R1rNrdXQOdoHJzhdEqbx/Irokmq95
wI8Paac21VFoXmQ8c+I46Q5349YSUW3m9qVtIFsH10tUpINTlYNXBKk22Aea/8rBqRCcv79E26se
gJM034NwBN54U6yckZ0UXlgGDhZXWEG69nEKc/tQA4M+3x9qMyGKeqC3pG4y4bVhZA7hYtelE1ZB
r+HhPo2xcnDRLd9ppm7uW0ZhrxBTvIHo/63OqypMh1LLp5oNWyTnpjVIJVphK34YoqDpA4Yfz4Ot
P6hLKwWipJ4F+RJ0baa5CmjDmHIbJRPMlu1+OXTKAOvW1ObTw0vI+4r3MJaqVC3XJcu8mJNMYOMS
TKE2Hvquj3h21snx/iibmGAu8pSlE8h9ik7zdeThT2ElTTIxFxTpnxZhp685qc2Rys9e03E7FAJJ
77kmPF1ob6tlmxekp0dvqYNl6uxLN5jOcYxsaItK/PAFQgIE9QR6BtU7iYC7nhWVmMxAbL4JBm3W
f+XbZKig4FZ3ShsxJ34zDSGyN4v+aH4rh8XyCQvAdyThaoZqn5Z6XLdNkOoGhLpepKdxCpffwywu
zl6RKw+ylYhEBgS0QCrNW2tTPE/6RlYiyiZQ3bx+ckFpX+Is609D5jzY9nsfisWU2E86xlQNr5d0
trTBzFuNoRKtflJThAW7xBxOGbWhDynCk5/vB+b2BEFThWSIyh0vPOSmr8cznTr1lNBoAuDJ9qkq
rPJcaMqDINP/zYoKIVsAyD8llOtRrGYwk3z0mgDBRPUYuVrh55O9nC1d1Dt5680JUYakTYbzKWS2
66EcLbOnHqP2YLG08E+QVtOnrhfLzhm/PRJZtp9GWX0mWl5RqCC9FEATsQ6J7fTzwUj1FmcfcK3/
KNb092CP6bf/8LEwSZFnFZ9s/bBrnNLSIHa3wRK50cskDUAMLHkeX0HCHRAL70g0FtbOv5bZh0rc
2m0wIETKVk4xhIoT8fCJSEYioc1Segza4eouDvGGaVqXQO/CNDuYiF0GbhPNL442GJ/uL9uNExHz
aRpoknfMFbGKcYCLEcS1pQmi0Yu+5O2iPgst/hCJZNzJjm6ORE0BOKzE3q5LuQllO6vsnQYxZnU4
up2b+FqcugeR0F+4P6kbcS41+Dl3QctI+PZ1nJPG9MZYpG3Qz5FyKGq9POuR8ct/GIRKpKwm0H1d
Z7CFag92F5dtoMmXfV8sk98LbW8zbfLk90gg9ZVsEYqQq/O8HbF9qYeRgGOnPjc1tjONwISJZK15
jopyz7D41lfSJVBGZrFYq8rN/VO9wkmoanmDYFZJOKfkgWJQzqWS9G/DaFXDTkzc+lAgB0GjSRER
CnbXoxlQTcNCLC30b6O+JJGKX62Fe9n9L3V7Tv9vlDU2LPSgpqGx2gZdkrRHyvzloUlx16ri6Mf9
kW7Nhw4CSQyJmQEG4Ho+cBD7hcJkG7RKMj6n02Ieom4OT/9hFF6IfCTCbwN5jvSyQojQa4Maabtj
q4m/tQKTo/8wiBTLoRtCxr7O1JO2mZRoyrog1GPMaKd+usTCejxJJ3nm5uPjgBDcYH9RHnS9wa26
AMCE+4dmjJb3bOLtqF/+w2wgwEqOG3f5+lGLmV5vL2HRoRTbLovvZbNq+21ZNnvSqTcjAFjtO6eM
ZoiMxZ/2T+9ZPYSuhGUrhDjyNHB8LBYffs9yZkvIAiB7xLG4865HyQdrTkYTaTnc+oxTWHfY3zlA
MR5eNN5oUlQHKSp4DPpqlBFstNXaCNjlo3ZI00Q5GvXw+AlHMgKehBOHGNjgSqIxtbEssmAN4Iz0
SU8S9W+YcMbnaOmz55lD6M/7s5L51NUjnbIS86HPR7mLqvrqcnXLsXJmFzD24tTq8FTFfaN8mWIx
LK/hJKrmtZzD0D4nDgbPTzSi++jhFJ3KIZVgtM14ggCdvl7WqWDJZ3Osg6ztKNHGUaT9qHNcbA6w
w5TfEBga9k7A7S3Cq4cRpV4yMbNOKEwvxe1PmGwzMpjhUJaKWZzBMSwX3PmgLTt6UeyVg7djSt0r
CdqmckOmtNoJ6gBRNAUmF0RCneKjp+aN/Wu+GGP0TTFbxfizztJop4gh/87rb3s9pvxNP+2+qJvG
mZpvH/SDqn/MKI4d7bjofxMZOej9MNpudHmccNTTcZduvquv6LpLZypoPAYwtpTj3IKizpuo3rkg
by0ioYrpCLUyaj6rCSWj1o9q1wyBMLLvhdkN/pKmH4dFfx7Sai+5vbV60l2LHjf0Y3393K8qbcko
6Q4BVpndC4Jif4FsFhd3wcv6/uJtRpKnFxENB4G2FlfM9XdSDCp/dT/3gVvVyjFFLRRCktH5ySLa
naE234lzixsZtLRJOrPhXhSiqRIba+AgLFH9ylJvOKZ9vbfBbkyILBAAODAriZ5eHchdM49aopcj
yidJo/tRn/wzZ2GBR7aFY/XDi0d13AawwF6m0bmKCROT5WZy9REQkl3BUq/hquLI52n1ocF7d29q
m/PyHVEPOo7XiDw/VucleZPVdoU5Bbo7cQ0MQA3LA9r+dvuEOaZF21h02DrSqhu/Nzz5hp1EZLu0
JKJSjZN7iGLXBjsq8BrgE6uBnefJaaTUcui0cLhMi7Wnt7B5uVIhJjAh6rG36buukm3ATUvcTIUB
yhebZI08i9eJm56xgjMDPW+dv3IjTB7tftIw42zmTpLSzzydr/eCG80NndzWCQYXbsSFDlBkXdBk
17ANGxWxp7y03Q9UXZFfJnboltEDvR5unoYxi/rKhdw8qoc+1mxf1XdPx+1HQwWO/IQWK/hX0tTr
URQDfTPPSJcgj6GWH1u3JzqdvnNLvGsRDtvZ5HJ7XZ37CMPSt6IZB6VAYrSvh6u1VPrtCCPA+tA8
xhWQJ1u47Vm3ZhUXu0Y/dENCP5ki8FPX6Ht3wSZuEB1818+mGcgps5a3sWMwHMXgLAEib210dqeW
ITqj6/MPtLlaC2tkPHUxzsUd43z/MNjsToYGNAI2hdozzyjjeuamFuMQHFYaKuVuXZ/T0Yi1s1fH
sX5ip47zkWvXcg9WPOfLqVY680GxHYmYAknH6oO7lhZmqwdjY5NFVdpoBumCGaqVee4nLSaXiqdO
+4Kb9F6TZfOpgZ2ByeGtwB86oauTth8KL1kW24IjpbRPuhJm9rNVWTltSu7IU1Ym+MhOjQM0wux1
jDhNXsrG6f6qbzaR/BHSxFCytRxS4+tVV0BJFCLPLAoMCO9wJOUvS2npO72FzSaCAoB8NO8Vaqw6
sMzrUYquXtzRRRxtirXqZRJOdqyp+x8Ha9f28uZQst0KdJ5D1lttIDolPFo0NwwsrzfFucfsrDhE
OOEuB3NAD9Z/dP2QFKZKzR/SYErI1zNzjMYp5rF3gtmrI9+OkFpukqTeefRtkicpbsdjD2QpVZSN
NHatezSbMtcJRup0b47b6n87AFme6wkvRK8o1T/uz2q7iAQFr2VwlywkH+56VvmoGEs/uF4QCzeD
hoIcwoGGbv7ZRnbt0ROP24miu+zWSy7/2ouk1a0c1+kuDODSl6isK6I9KnVbn9TOtHCvxqQcqKTi
FvpJU2I7R/zeXHbW98Z8aT7R8ZSy77J5cz3ftLZc+ikETYXm+1OlDcMxKSr3NDqD+Hx/ad+541cn
vEH2S82a25m2M5jo67FsI5dsiyl7a0Ot6f0YB/f6kvLhjbdMbYb2ZCccuEfcffFMackU+rPatq15
qUchlCdOxJy3gBV1MDEmaVedGnEqvqHxUrZnJU2m0NfL3s4+tIvRjuA2Pevftmusyq+sURMTNPJi
HH27qRGhjjPPGL63IjEZBUH09pgO+dAfRZ5WCDQJdpPpZ1ELrRKWVxl+zUwznJ7UrHIjv+VAUfxJ
s7uLoEAdHpAVMo1LZvbzm1b09vQ59OwwfE4H4HIftUlp2lctatr22Hk1ehpzmZjGc6lbVYrptdkX
AOhys/gVfptYzq3ZhvNBpMtcfB0cyLmXNlKj6JTqfbccVYt3ke/m9vwn+i5lelANNsQpKQoEAusU
4u7JLaLZ9Sd3MZrPWaePGNW3tqU8oSocjgf22RSdWVfVPC0Zcj2fh5LWXedrQkzeWcXQtf01xv/d
Tf2c15iBhEjT9OZbq0wNRoOqNn5Lx9Yt/pj1YSg+KUlLHTiqoyz8Ojf4OY0HvOLj8MU1knL4FM66
Kn7xjKoTYFISLXpeplar/Rp5qvoCwMki/yXztD8DnHWrp/tBtz3l/68RI4kZ1cm1n9XoJBwwlVG/
xYjCnzpMr/xaj7rTo6PAtIetRy0ATQFSs+vILqyuqPMhn954iA+f68IcT2ms73WZtikK3SXeXAYU
WakJsRolNMxOjIo84O1cP2JlVH1tVdR3T+Wg4KtjdqVnUVROx98enR21cdYOSS1iw1gT59CASFqM
jtI3pUmn+ZCKyfRjt7HLnVfC9qyns4BcKxL1dOpo8V6vYlNlpjpwa71NWc8mGys9/zeHEPyd6AdH
1OaaVe98OPlXXh9JDMmMmB6lS9Dp10MasY7VaGNkb0q2VPpZ75owP5VQgseP6EIs7sPRyDMHSUiC
5B2vu7pdkooijasijlAgX33KR6Gdw+JRzjvpHH1+UDIypeRfvFXOUc5TtMB2DIPMMPtLDTbyl2pY
xicVzbsTftDg+R4NEAbkg0nFENkJWOWPupmaKa4wYQBtTr94Kf4VuEE9aBknpwWdEpQGt9W79Nb1
tyooQZW2naRv3mSab8YS2wdHiZydT7QNQppBFP8heoBk4PFzPQpg9Q4jxCJ7431q/DE1zfI9NnBl
MWq3OCtqXe48Hd1NBFLuoiNOXNDMRTT4erxy1haU28b6rZpy64NGij8eQ/wQfqVbFb8wU/WVQ2H8
0c3avFNpuzW0bEEQKxKzvq7gZHlUzO1oNm8lbNzxqS5zBHURJFkwLBKGU10EoiX9y6RBpLssdMp2
WADbs5m+KJJMOEIBPYDueT31PNIXqgb29GbqpXhB6zr0CwozOx/01iiI28vnlRxkDWkNM4r4tpXP
b+/wzqZQkh9zXS97Uknbk4SaA0cJKSNbALny68mUQMZgBI3zW9qWH+JQcQ5ZH6VY50Cqub/b3m2K
rw8tCe3mRc7TBXTwupqzJGZjtEYq3vCcXEqQ+FH8S2OLoT84+aKXx1GfFvdT3UWteiL/sJpPc2b3
mj9BVZn+jAqF+lkzLWXkp9aguCcrdKaP1hQp1j9ejBnMw2csynywemxpoMDvXR16ipNHGlmPeCMB
kpXIXH2atX54cx2ymftLs9286P+RX7KXiGoaEdcfITLUcVig1b2R0Y6t38Ebfirjafynov36VbGn
tjvfH/HGZ2f7gXiHfy1R26tXkBFm7ZRZ6fI2ZsP4Al2xOAjqi0d3cbSddbwRyB6vSMnNR2YHBM31
5MI2UyKzz4o3VajaUx8t8QHCa7azhNskgwSDIxbleyqhPL2uR3ES1VgUyLRvQzMOT3pq1t9hTFon
hbqg76FmecyHQey0U25NDQi2lExHrmjzdJWK8NHs9QxaQ8Svk7I46NRI9zbOjY/FiUNFC+EU7vp1
IhO145AqaVm+JTXlBI9GxgUsUnmYVCP7ZIql/mNACKDwIY1Nl7CdXmbVnP4w0yh/yfFp/ED3vD1F
FTA32yz21C02a0CxUoorS8wIZLx3kcWf+x5eInThDNrbWJQUCSy381XF0Z/vx+t2FFlCBxoKuoea
5XqH0JWDYBbhGB8LMLtLkmknF9z9TqiulSrZepTQyVIlH0kiUVdRlPLmrTK9H4JcL4TteyaJ6w8k
HobuY7RYjfpaDjxpn2hJCyh5i+PWl1xxF/elicpIP4RDmvYnfKOX2Z/taaR8sohiT9htEw5SVYlr
lCin6Aj68zrUbY0m4dC2Q6AreuOniQHODlEfX9EzfSf0tssuaQaU2MD+UyteF0tAEfAAg8cd0Elp
D6MTVxcjzbzjox9XbllGkINIMZvrCeWIDeOy3IzBbHZgTDw9vlA9LR7N9iTDWOJyQBpTLny/nn4K
VNXMOg0svRosiq29VGNWHNVBKDshtDnK30eBDUKdEHfKNZa5gdMGTr5lFN44/pBafw3G8lQ1GM/Y
YbRn2LoNBYpYBAL9CdmkW5fprCnl8ZkbGrVuL0x8I4MOYnVNRKU7N369/5VujiV75dKXCluT1d6o
wg4KJ3KXgVKmqIu3sXmoFO4Nz6bge3+obdgxLWmpg2oZMNY19Ry/vHxAhEELpj6yD5oahcdkafa6
xJsrg08F9hcCMQokHOKrW3fJ8qnXFxYPT7nqOA2loD4zKF96A+pOa1T1WbOTPRLYzalRuVXlQ3H7
GJ5tN+4oHWrBIkR3NkpqgnE27JXobo5CSgGHBHwz9/z1jtKGPuriytSC2LCLw9CVzQdjiPaMLW6P
AoQGcXJJ2ljVw+1+FnMDnhNfq946hGnaPCtKt8ewujkKPG9OIQgUG3RlZsVIdAqXuGsd9PtTzuWm
V/agIDeDAf6WpL7wol6DEQuRlfbIYyPARWo56EXyZqvhV1zSv6ZV/TqW4WNWndw0BN//H29dxo/V
1MIfhy+U1v0fZYTVyeBF9dEqhz00+KZrIUcCJ0DPm4fhxpqnQz55MIWiBcaEGeeou09JVD45MUIg
RrN8a5bqj3AIP+P38KCCxPscWU2YsJQP6GrKL/vTidvlrdWnCfGBEEJ40YdRgDH2yqecJ+Oj+SyT
lPAqwDU8LyiAXw+V9YTFshAk8eDpB4yyXb/yDKqRU7/3jrkVjxy4AMG5RshIVuegSsG5o12rY+vp
4UroFcqLDYv6cv8IvHXa2rysJQyO1/ya/53M5mCJttGDNnTcEzY8P0LgEUc3yvaa7GtDNT4TiCAK
2/R1gZTQtLheO8gcXR0O1RKURhajXzqDPRK1fsgrp7xM2Fm8DUs8vw6jNp5rrQ/P1Dvrp7KPJsqg
zp6S0nZ5AYmTRyLHQTYGSev61xSlISxzMZdgtiJxKHMPse2lNB5ObHiIgsGSmB36t2vFaXo/bYTM
qB6ULOsx6sc/rLnZkyfYToVjkXhEdIcGwkYFk5ZvRlHGEEGk1MpZi0Z80Nze3ImUTcaBdAlYDNrd
knDO5Xy9YGEYD1rsxU6QNPZH4VqvI1ROP0a+i/bzXrBspmTRbUGWGoYkmCAgGdeDeTNyomPaWQGS
WuZxKkxsbwpjT3Lz1ijQKiXEkO4O3+h6FIC/Y+rNoxVYrdX4tj56ZzMb9vjRN0ehaAtvFTgCCI/r
UVy3BYwDTyCA5p5AGlYMHO6j8Mv9jXxjFKlNIS9JZAFomF2PUgO7MBdIokFkVMsRI3jtNPbKfLw/
yua4oCUHFwaZXonX3qTQs/D6blZSF4Wsrv/S5HSNEiPr/0YXZdjZOreGQtsJgiafR0I0ryfkJgg6
t/yQoBjG0q/+D2fntdw4l2zpVznR9+iBNxOnzwUAkqIcKKpU7gZRRgXvPZ5+Puj0zBRBBTmam47+
o0q1tTe2yVy5cq1Z7neGSpExsuL6o1VoZgWhaXFAJSYi+z0dCtg0RUkqo9IoJKGL/yraIyL65E02
X6OFvfOZMDxaukKpr7PtVkNFRdFmQkNRMxAxfO18qXuQzHb66Ku/TIjuIfoCSHSo1J5OqA7B+yIl
YkKW+i3CFnqvdBayA+b4UfRwEW6AmYSFHLEmAgenA+UtOi5RkAWegtrQxizlXwWidB/NqAgoeP94
PhZRqrPUv6uCCNxCAnMe8iNGiuGLgKjd8fLOPvswHBDwKYnczaBCta42U9npoj6Zc68XKeLUDSLG
hiwMVzY1PYWsyAk6SVJDzYE0FGjyvJlMzAkLZb0zH4e6ngq3lM3gUGG5NzodZT8VxrZcGB4LUqVu
OCVD8DmaitF8MrC7lG8D9LOGL2kkJvlmyit04nQi4dKhXio/lnXS+1+kYShnO1RaarmFJPSaLce9
ruxLTTBrG88Dum7sVm9GvJ+RT853eLgmjZtZ05TahSkGgitj9zM6iU5wv/XbtNFtSY4HdVOI46Bs
M2toq60lNUO2CzB6HG+73tSrnWX42TZCGc2YbCpFo3ycsmIevsLbo1asV6N5GyShWt2gJ2uF+8FK
ij8p18krsbgibechNoN7Kw/VaLto5XetPaqzGLlDCTXnOI6kIE9+oobhbhqkGrhJiKb6Xh5MDecG
AGYcb6U8HW2l8a3vRdZxdom1LRH1Asws7KjIs2c9hMvqjKUqJ3aB7nF+T1Qy1ttKjeejmDbGt0Qa
0oLfNi1Dd5wF9bupgoNszCmf5We9V7T2JsLbV3boYhNkG6GLCp1mwy91eaNDxih/N1mXPEF6kSQU
TYgit3mr4fqb1ZiBebGEZNvtVJfDsBsbnKO2SUyH+41PoouWBRpv/dMQSf03AcAa2g/PupY6Vij4
6itIaiA6+jym0x885wzZiXFVaZ18zMrGSfXYN44z0aK1rXq17J086+d+p0m5Ft+0ujGiLJAV0yA8
8LrTmqnWanAoWKLop2UMfrIRAQDDbWUmytdQy1XFoU8xLTfWkGTGk5hMKY3rvR8eg0GwUqfUm1JA
QUqsKrc34kFkY3S97A5jGGKLShu6epckfSLdZoM/ReS8kxUfWhqupxu1zpPZ5mMIMAoaozKdDCW6
yYG3EId/5iloTccK6uyXHzT5UQ8wULM1wsbGKYMhPnaTMoqf0rlTHiZxTDFxZqdJFtJquhg7U64J
hYszbDHv21bMWhwYwHqetFlNY7cNVSHyJDUV4l1MmhzsILzo4WYWClPeTGHbQTBZPsOXqpQaeQvW
IWuOGMdDuR2LuBR30F062ZESI6xsavfWuKM8FE92GKXzd/QI9X5xL+E82Wrlq6kbIZnzvZcwXnIb
6B2ljf7AKLumUkmaW+Jur23qthH1V0mqMtEJlVpOoJpY8qFSxEg/SGLRFIlNc1nzNeHcSo6uJYEM
ES6V2m3RqOKvy1fh2curgygtqvi0KsMVXQMW0iAOQyoUtRcAYW1bq4xutEiQP9ctkr6Xh3rn1l0Y
TPBC0YzHKXsV5+E8ooVy09SeVrb6TdgPmaP0kuJeHuUsdF1CoqXGRZ831+66kpa3lL0wwK69ijzo
FkZ7TcchWQ7U8y3C578vj3Y+J0hLYJisHPE4Ed/pm1gJli+mQ9x5VjFM6JHphS0GYrW5PMo5hryg
O2hs0m24CD6sWYk0kRldwKfyJiHLB1sSckyDqjKgudaPJbmzE1Mxw02TZF32W7KmRbsyEXxoRMlQ
NPd5mhTjNq1oln1IjFTrbFys/Q9XLqB9UJWmm5SkeWGvnq4Fggs+hZi+9RKrNzU3GwbxThut8YOG
6/Ru0YNOfYA3nPo0YPXpOHKjjFNJhx3ynDSRlknYZzbU0PiFCo66GeFBbQO9y4MrG+usRIzqKNR+
BaLmYqK07nNJo3D024GcqDJ6f28YP2NpwLstaGg9TnKoEmGr23LdCR/ujoKZSRM8rAIkolFBWs03
EBGrmktdf8xLadypi1kdik/Pl7fY+eyIh4EE3pIjDX7m6aLWyqxki1bao2L6wlYXVOUupgrqaqWp
btNEvksjJHOsZlA+HFUSiZOUo/dJPEOEeTqw0lU8hEprPQ4V6xfAdbtrsKK7EvWf3Qro0AF9kCst
5ntnHotkf1U16IL1WHd+/GQlRryV1FL40oYQoFBnmF8uL+f5tcqBBUbnOVmYE+seTankkIW+NXjc
viJPfR27MfGjHXbjNd/Yd4YiwaO6RPTPPbQuuwYB6xaOYudl2tS76NIlL6hmKndlIXRXapPvDgXC
DGuRiiGt/qffSgiryRpCtfPqKBgNh+MGpKMFQUeAJdaVvr28iGszNV4KcHSKc4tRDMmHuvw+f4F9
U5m2ojwZg9dyo2UerZsC9lhzqqEIaWLt5jQdP7bPtdqQ7ULpxerFVPHshd1Yxgby31IU3OCITsVk
kMLoGhZzFt7z60Ha5jbiSl7sZk9/PXMQ2hZefu8ZghQ5yhAT7FFGu49ki5KTVtGeOQrXKgzvvDgA
knQB0XIOsCYvv9RfaxIqqHxMFF49rqkutHG80Q4+a3Jl7c8/9fKusaOWNsbzjHxK0d1Msnn05I6S
sKMIxexhw2pFbjfNanAlNHhntP/uejEWuvEZXDhl0SyBnc0eDZLTTRR1kFj9KLqnF+jn5T11/s2W
Tklg1iVbRpRqdc9ZBca22eSPHi+38IRWY6DtwcxlN89MJdsiB1NNTpoMdeh8eGCK7aDIPONveran
3y01AignMFU94IfSBVIX7FASBrcTrcKTqiq9GZYg+PKgZ9ceEuCEQ6hU8oDwv8uf/7VZjBlR7qIP
Ji9PJ+sY9XNwlwuahVxf1N83WYKi/OUB3/mQgJNktVwR+Lyu1VMltWtIp3IGZPEfAiNG0wRN8Bff
b6Pd5aHODwLPBjglHxKs31rXKfXcl5TZyCavEc3wTo4TVAiz6JpTwnsryLtEvzBqpudQW6EqgURK
M3mqH06fDS1q3EDS0p3Yxb7boZB9hQj2zgJiH4mGmMxJYKeunsN21htkJHLRk1JLx5O17IhaMbOL
6/Gacc47C8hQyNwseuoLo/B0c2DF0xdRU4meEgz+Bklz9UZV4g8joqAfnDagSmqG3JWrCSlZmoY5
gteeNrTqPhms6QEA5JrOwztzQeMPvJWLGGbQuro75E1DebqWvMaALZGk7Uhn6Zi5l7fcmxPaCaDD
ZBZ0FwFYLn6Kh6dLNhhRIJiGL3o9NUPF9UsF8lwBWoGIYDGKP4XRhNLeQkp+muqwsrZQ/5sgAGop
BetmqkU5cWTfGj9PxjjNP+QhT41NLhqd5mAPOpheLedi6og6lOnbxK/rX4Yf6e1tUUW9+QJgVopo
i0VUKhUtDOPtFPbCB+3heXSpXiw2zbDpWM41c6JFnS3t80ry1CwyHslt0PVPymhhJUrSl8sL+s7p
WpodOcLkhUBhq80x1hmXSCxKXlqI9G1LGqRZm9465QBQXDebOo1l/UooeL5VeBMpLAMhLR506yqp
2SJfNo45vjFCIu9kM4LHNKvNla2y/OanOwU0mzZqlnFp15VXM0tkqc8TRBo8Sy/6n6nW9Fs2rnLM
Z8Cgaaz1Lyq+3ntpEtUrVNbzG4T8CCIpiTY6FNwjp3u08xUoQyF7FBGN8j6tJ+lzl0DYHSaQv8uf
752lZCjqwACptD+t6Yw8OK3QFAzlK+nwoLBVbiO5M/aXRzl/sokIFt4kASfJ5Vq3ymjRrMYGXvFA
S2s31wZtm425+TDKdfCcRHr628I7fnt50POpociNqhocVjo/aWU4XUWUltO6yGXFowpjOXqdRJ9N
K9Q+HFAvTCi+EpLwlNHXDmlTGatTgXWUh6ljdI8zL0fdHPQHvTKucX/PtwWwC6RTLkmCav7/6YSy
0bBKgSKoZ4nhz3q22r3YldN2CJtr9bx3bknU6GgAoT6FXCEX5ulQoQ4qq1aK5sFeTwQ8jWnwizdJ
jPDTXlLxe3QjdSjpPsJUSbrVw3lu3EqvCk+0KrPeyNFYTl+iaLRQKu3VpcI1qmJ8Exh9dKimJJjc
qRaq33g+B9GTAU8kuJGR2Mg2ei5GIS1KJobPUpdFlg1npfJpf0qb6VqosyzY6QnngNOHh0YcewCw
6XSW6LPn/mAWilc30Z+irRTHULt96dMAJEfNj6kP91NS42kmXAlh39maCymfVJaQZCGEnQ6sp808
ABXLnmIV+v2sCsKPVKulKwfgjYe3mh+Vdh4BNFkYZw3X9Siy1LNZax4tUaYDaK49pqbeuUHctk+S
0TSeiIrvbtK6whmnoTxgOxC5hd5e84k737mLbTFvOkEl5UhpuR/+CmJJ4roIGQLTM7CdsEErBace
qwLIe042Hz31S+ffchh5ABe1rdOhWr0IMp9amqcKZrRRMLeglEA94fIo70wISjE5IwAWhh1r7u00
J2UpmKlGSARwnGlRsOvlGUfskL1zeajzZ8hYqvgErgsud1aPRtwtsbqy0TwpMAR3Crr2RZeS3glq
ExRQMkM6Akdpit1RScsr7Rzn+5SxqeRxcbNbgWVPF3NIxTISZcaOo8hyZxwkSHbkyL08w3cXEz8D
Gm+p26FVfTqK0ac41jS95kVz2e0CTHvvQxKxLWb013KB8xPPhIyFCL5YNcAcOx2qqoURS1VR8yYo
mWiH8kYcrShrvoRsWzdRlOx3WsfdVx+kLbCDQLeuKZi+N9nFoJddQ2307L1QIzXs2TuaV9Lp8DwK
Yf+A1mLwRc+0a4jZO+efJxexPjYoTOwzr5KiVpGq8GXdQ9CnN278uRcMO6l0i+5II44Np7DC4XPR
RHVG8Dqm/U60mqh60GsJx6kKQlZ+JeN7b/0JmHnFyOAXcOh0/dVkMlAArXVPDZoJnD3NqFVOn8qm
2qiFrtmNL/1srGArFemHhX7hytMGBW1EAoaCmX869IzlybA41HiEzqbTR6IPIz2od1Hddldm+d43
XnRXeENZfroATodqKJwAUoaG1+ejbMNpwjSl1dEoSXz1ePnsnNO0mBbCNWwoIhDQntVY7YAnexUM
Bvup7QWXzrjhNU4rVBozIZufBqmZJtuYu9SbhiQaXbps/WTbFm13bOJMH3dKIofXkJJl0NOHZ0np
CbxAEYAQ1zyqPg/apipC0xvEWn0s+qx/GGGTfbo893dGIcdBwBE91MUiavVF9Sgo6SHpLM8YuhHO
Sd4U33tNn65cwO98zaWPgUYosmw+1op2pBeh0c1CZvKiZAm0o2k6Dpo0bKVQV6/MaAk4VuvGNbgs
GTEyQsqrd9KI1dnoetH0UrPtX3ot9O+g11HzNFLRFlW/+/zhFUTIBjow7SNQMtTVzZsLRSWDaZme
bvipXbYpjXpme80Q/b0FfCvmAaUv7/JqAbu+UQLLTCwvyfJu45td50iFkSHIK16zt3pnS7x1rEEK
WqTF1pqrmhYYgVGllteM1eQObVk6KN5dkxl4b5TFbQEeH6uGFtbp+Q7rehw70B9Pa/E+aRHXc2Ng
npsPfxzqHchdLxxZ6hCru3KUwpzKZRIceBW1XV4MnS0q/rXmlnfmApmKXcB+4/5Yh2Y6esLIbCAJ
VQ5K6nSRkewTbshrmNhZFMM5fRP5pWxMcLY2SDXjQTIyLHUPamZ2sztxac0vUtLk4GLtKJhYSeF9
5tKvXUpO1cgivb16C7M7HU21eULFXB6PmGbCWAAYqFOH4Bz37UVmQohtjWvuWyQiumJXeNhaLnZP
Fv8/6XLhJvUBqx5McyhgQYhGTl0l0rTspUbI5NByt0QY7uqtaFvdgAwX6gpT+rPAsbN+KAwkFWwp
CNLjPEYaXkFC35axTR3Kx3mpQmDmrqx9iDRKIEQoLODnadmJrMW/hgR/0WMUa21xU8uFrG1UlI2G
uxFNK8MWJZDib0MtRjOaVdKk3wlqJBleZKVFtY8wUvBpQxlQlsrlyaJ0NzfzZOOG0Ze2gERpUrsB
fEH1p9TixfP6wY1HaETDISVSioh0QqzSol6pYWKTn3mynLXbtqHZIgtgTX9wFAMC8xuMz9V6ruLV
E2igSTKZXkeY4epKFrhthlj95VHObtRlFNqH6MNbwqB1wNcIgiTTeGV6ZtHFBx1TJDvrA/UuVcZx
4w9p8/XyeGfHaVH216jzAt+wiOvHwlIrq+BPJS/uomJbyQjjhrWqfXhWS1cjoSzoBgC6vrqANFpD
ROQtZK8OjNotjLjc0vcm3GnlKOw1ubqm1XC+imSqiyYEHGyJp3053X/nb7EodHrdKB4uT+oBlz0r
tEMY4Z8DXxECW+ywjb68jssMTl5CQDeo0Yt2wkL3XUNgU2O1ZaL0BIp1lhmuZpTVqzpMYbnTcy75
XaUJo7bF2mHUrwA6b6KCq6Fp/oE3C3t6AfBXjyJEv8X5zrK8rBm76bEcrfRXYuTJ19oYkmBrJHL3
HVMj6oVpMgYjOpIWGi6d5XevZZs1wt5KMaiyFT0VLJc9aULpU+B7vIS62cg70tJ6dqNINWjVrMa2
/KYYWYBcXRdPmlMmdRdtCjCl2u0irWifLV/X//hyb3yhhVXp7WhCB9EWIQn+6BsKxNvLC//2Gq+m
D12RuhpdISR9a71lSZCmTkd6xEM3oLQrqnpebA2aaseTpf1U+ulzbvbuhHr/r7rom29qrZfXXov1
x19gQiJHUCXo5MSPp9utDuFaIe9geUKcRLuhraWa6rQcJM7UJskVsPXsZTKJt0AHFxH6pd969bn9
QWnzpm4szwpgGQ6kZjY9st/1MVPtXKh2eS4/BSZPzeV1PrsoTOAQuEDgoST3+tkcayMTtSSKD0NU
dF8HoUht1Izlz5dHOQu9llHomZCgHnGRr+FdrZqx9Ury+ND0QrIzMkm8z8c52QJxXcuvzu4IEncG
AioAMgBOW98R1tBkyKwBvKQWbhL6+G1MAsPxaclvuz68cj+cT4wu1wXc4gWREV1YjRaE+VgEZRkc
6qEvHRAEKs1pqTxKWfdhS0LgD/jZAORMClRJPt2N2TiikoeHxSEeC4o8VZ1t+xTRmMtf6nw/MAtE
FAEnQCPJGk9HEQDrCjmveKNqP3WIO8J9EQfW7vIo7yzbkjHxeFDHBq5eAY9VaBRGMoQJy5YogVsW
VvndnGnnteMmD0X38mhnlzhFE95AZmSgEUxF43ROmh8Nejbw7opaMNtahrKaVQm/6rK/E+K+2EHD
vKa7+M4EeaOgaiNLs7yNqyE77gp9TtrkAM293PtaS+lraoWU09X6/bfL83vnm1lL9YSHeOlEfCOP
//UshsYYqGJQIhpVNMGDhTj1p1jNis3HR6H4KvP+Liou61UEIwmFVjCywyzN0OQyQdigzlFc+Vbv
zWUpv6JbybECkz79VmEQSznCBdlB7kx/S3+K/iMItfj7R+eCNowKTWoRIgcKXo0iWGUSxJrPipUq
XGIE8eygr64ZYZ5f6Yyi8VFoFkPOcn1iZ0Oc5aLJ80ORKvMuo6trY03JvEVwqt2rgjzaFfrhd22V
6ddoMOdbXln0CLiQyEiWho7TZfQHqYR0HGaHQjL64SjXmR4/0hsjj4eaVDL/NMll91MvfS3+sND7
myODgooKVUMQruVX+2s3NmXaSPHQFIc01AfTKUoLIzpMdj9+xKieUxQiaOELImB0Ok4aTb4xm0Fx
8Hv0WqDYZ46WIX5mpbrx4UtxkVzg/eLlQrd1HQUqcVZA226LQ17O3RZ0RD8UcVtcifjOcdJF2YEW
KaRuiCvg2ZzOKGpipROEtDj0cTLc6ImabEND8HfkYtFGHkrdzTJ4qeDjpjNiPLXpzUF9zLnzrlzP
528oXfscderaSwVjvXsm9FnBKY3iUGK1sxuqXLezIcw3ilD7rpRQR/vwcUS7i08IGk2r9hrfzwJV
G8s6Lg9V3Rcu5MOnHO+L/49JkdPyXi+KIGd12FxO1dTMuvJAR0zgzIoVO7nl01Iq++Umm8Xm5vKk
3jmCdAnCKyZ/gOO4TlbIKeZ6qo3ywElRHF4nZRNR3d5aKSRHcwZZgKca/Lg86Pn1iXwE4Q85EuQL
QLzTLcS17SOyuIgT+bLl+Ihhao5MaGle+WLv7BCQLRBsmrhwaFrTLSRow6M2idWhaHPxT6TnxTFL
9Pxzg8HfRi6jD1NT6RSjxYmnFEITunmrsMSU60FTBrM8QFdXbhdJ7W06jKYr6tewyLPSACNxrQBH
cnsRsK7i8Lqu4H0GzAwURtk0QVr1DmkI3UmVnKBjEqWZ+KJPNG5bfdju2bXF18vf8J2NA5hMkxdU
NC7QNazXdHLVz3PcHLjiCmXDdV3LG0UauuzWKqSy2iNtIBzzQtSKK/n8W/vySdK1UGcokPJ2LBHg
WkE9DKMYTlCnHdIKHw2D90krEVFF/KAMbtH/rKK9VUKMug8ROK//lMY4GztxyOLmOTdm2s7spNBn
/Y+kN0V1h0O7Ne3aUa6apadHzPeXF2q9CWkNYCvwjRZ+xZI7nW72bqD1oJ+l9NAbeeP2c3IbCP4h
V4Mv1I4/ihMtg0HAAcRZ0rQznVVZKjrJmOP8EBaNhONr2uPBKn40e2EUpJu5pBYqE6nSakpNWspt
lrf1AfdC3dE0wdqx1V40qywcmBLtlSdnvdmX4WDskWCTWFCjW1b4r7e6VGFumubUHKJSMHatyhOT
Wr20oaOqdwZzTHfNNJibutYDR56q8Motsr6tGJ5+NmIkoiOe8bXoTd9XUjI3ZXsIe98HbqXhofbF
fnt5m5yPwjl+U3rgVuRKXt0deoP8rzIH3QGVGvOholksuxmzargWIL+VRf4+PTKt7hhE4HmxlFT1
dZigN6mQW103HMBtcNGRlXg0d401i7fozc75NjXn+JuqCZX0FNYITswu7UvIx8IMaNFKMsWuqYAW
ZFp80zKIPsW9Is47+tri0TH7AYmZqUdthhZLK47tLtHNeRf4mf4zMcTsU+QDGthZHcY4LZuB9XVC
C5Y2H1F4UfRGjz8YEzFZUAPSXghbi+/gqpqiJLT6jVU+HgpL+C73argLi1i/csLP2pWWUUxuQSQE
GIpjfrpBlSqQzSwqJyDTXpI29ai1ql1BepvcWchRfbLGEbhKGFsLtd5gDPJDqnD6d7EWmM0Wn+sY
QZYalM8e0bYRXApNyvDBzGjxXmAnc2wp7AKirJK9sjIH0Li5PPSWSaydScajkHUU7t/28f/4Nf7P
4LUgCYBsnzf/9Z/896+inOh8CNvVf/7XQwSa1RR/2v9cfuz//LXTH/ovr3zNn9v69bV9+FGu/+bJ
D/Lv/3t890f74+Q/NnkbtdNT91pPx9emS9u3QfhNl7/5//qH//H69q98msrXf/3jV9FxdfGvBXTN
/uPff7T//a9/wCn560gv//6///DxR8bPPfyom/BHmv7Hvkl/5L+bsx99/dG0/CuG9E/4dVAaOHuL
XzeX5/D69ie6+M+FtcIFTncdgSaPel7QeMgPqf/EzJq6KncgV+Fbw0BTdMsfqf9cvighHLp9vMKI
Cvzjfy/Bycf6vx/vP3KUmYsob5t//WP1WJFt0r0P0kE0yFhce6c7eZCyNBvEKDvWo1g7UiXZs2g+
94Ou2Nhlm1eC3eVO++sqehsN9GtR4dcW/vzq3OhxMIypUGZHfOuSbfYkz4E3KDGtLe1DoYSRTSQe
3fz1Uf49479n+M6Y1IzhBrHEQEhrwnkW+6HcZWNy7CfDGyOruBnbcVc20UbsC2MXycldZF0jhb+z
rG+IGEgSUeHZsvZ6b3WFlKZHedbmm7419+1ofWkFkzYz/ZpYJB7c63VFw4fQmhh7WVeaZk6/InJd
uRmnon6k6Npv6U1UItdMfoujLY0B0pi/I9gjef61C56lmOLLo9l6Sn6jYXbtO2Lgyq0zSz+s2V44
/+FvM/htFi9jhTL4Qez3bf9HUfdmvEEyvQ23afxJbTw9vEthzWmbqHeM0Kmzndl8m3EczoPSHmtH
/tTV+yZ01fv4qQg3k/J7Kj6p/XOYo7vmzcY3DB/mcmeaO187KgbaAU+iejS12G6kgKBWBmx+akVh
h4hFZ9xEu1G+EQI8Vqj6KUfT3ys741YBMwszG40B6/P8Qw/dTGudMb2Nvqlfkp9y6STCYdZ+pUL2
EOmlA3W9Kg4DhFA1ezXFb5P5rJk/KrCGqe/svHySq59wQ9ymwLZefu397/BusbG3g27bKPu+yFEO
TFGA+urPT37uoiggDtRXu54Zc91PX404tSXlixDd1eOtrs92Ope2Jd2JJX2cdnPII+jx8EKdIgic
wNqyFxCwqpM71XeN4VsnOLq6Q7QgKvYUQC4fhHXtAqQHkiOKDQhivtX9Vm8jjup1kA2WfhyirHJ0
3VfREZ98F4r2EuH46tZsIuU+HypQQaH6VLTqNe792blY0k6uAYrpVE/Ogp7JaClRTLp6bM0f7dSG
Tjs0WGGXg2XLhIJXArn3RgPlXIRzKdiSwp8eC01AlbIAvj2mnfXih2VoG3oH56GP78c6bK+MdnbR
gOe+qeKBq9JEu7aT8AejFzplTD+NCJDbRCGu2hovRunv2yG7063oZarza/HOGwPh5EplVPBIciNC
dArFq1d+8gPsCBIj+VRP2rfWuAkzGims1hftyEyqjRQ3s12H+kjv9HBDdZ29XIafoqx/0ofctJvO
VPZZmxQbMitSh/h4edO9gTInvx+lAZy2kHrnIcQWalm1v2L5SNbgBcmB9ZyXD0a342sbitOaN5rs
WopDJVAVb6bkRtqOe3HYlD7yC3ZYboTXhE1oUTy1e0pOz+1NLDjxNnuo76Tbaq/dGkSgdkf9uHKs
B71jjg5/sa5tfk4a3IpmC4dmdSW1kRrbinZMgCbawm/hvrktbrTS1h+bn8FzeCvf1d/T22Ab7ugR
2shwCgRbNmwpdv2j9u3yarxdxOerQYWbEh4knPUDGJSk11OVWM/myzA5yq+gcmI6OzkCtY02pP/H
uCte0taWD+kdC4Gepy+6JZIelo2pS/0Z2Wyhcqrn8mG4i1+Ln8zDKO3+2q56k5W+9HsuYMBfXw0P
imGY+9B6jvflvTrZIKbhvt4Wd8WNcJNzjf6RWNuvyeO89Z/6r5KX30+33cawfZTo5R34lf8Q7q0b
0gL5qOyVxZhrGxU3VrcpUleo3DR00SSZk/tYdczxpQ3dXLGHyh5bW2scXrDetJNNONjGjXHn74eD
9DQeobi3hl1m/EV31OwodKtul+q2MnvqeDdr28Z/sIrDRMN68a1tj3nlKLWtfk0ffbvYqjc4kDyV
D4VHk1LxXD/EO2F7+fu+lUPX60ZNFrIhLWcLhfV03RLoUBmGAuZz9Fm8lTxpP3vxffOYPVq2diN8
UT83dvbUVexWO0nsYLQ1hF4aB60uAcfO1hm+Z+MmzR2zcJpxXw+HukYsF5YWIj4OP5fWu87cGNF2
1nZhhXuBaw5O1LlTvDNRkyztDq9cdSOFTnMf32mJm3/n3UEMTwhvq5JDt02/V8/Cbbc3v8Tf9S/S
Q/+I1P2Bh0dBFveJlC7DTYTL47kTbU19tvp9qLmch6q4UVRXKDBfwcrNtfoNHhtia2ehHV/hVb/5
mp+v4iIyylou7dinqzjFxDgZr9mz/+A/RJ+7W2UfvvhO6ab3VeiI40YQ7aLYho0DbdTK7OxB33fb
9C6/i3aVaz0V+3Ejb9Ut9sTyl6m104drViMkefwOf/+O4ND4pQGLUxCyaLNd3bulWiDj6VfTU2ru
omxXSLexZWNhpnMeg1Tm/r9LSt9urE0W7IPgtoz2qfGk909xvhetW7hOTflNtV7M9rahQz940CZH
VNzJv4kjp/pVmtugtwHz2z+TF/ouXSbKU97atWjLkq3+Tirb+gEt7Y+sb7riJZi+mrUnjRv+XKmd
dLLjEB1Hx+w2muEMA+JJ27pwI/l5Ltymcqfhtogf6SipU9ePdmm4pZG8NXJim9DBo8y2FFrWbnvx
hao49jSPc/JQVrswXi5Zor8oNuw5f2zVyOkMy5XzF11B79jlYPYQPcxt1e4McRMf0brpfoJMKfpz
0t3F8rZInnphp08/J2JFPYffBTtEz+3KUDYJ/d41OnypyhT5ZdQCkK8mEowdP7MF7kgM6tmieZhA
8aAdFucQzdXxicRxy66N+2w8GuGh7x5wK9/25ufI+EQvpp3FrNY19at1cAEpUId2yFGn8E0KtTrq
fiY3qGeG4hFPH6Soxnjv65OyqXy5cebKuPJynI325hiHLAjZIFytdXAhZrGqFxFCYYFp/m5qQjcl
SWJbRECM51K+wvpYAxyg56SqsMKW/h8c09ciM20k6g1YcPAc61lld1IFJyfPf1FXXuL8W2ybRCcy
9nnfK/cBmklgrK46BzXGTcZtXSjXtHnf+YWWqjyJKqEVcNa6rCYMsRqJqEAcMT37Ug+htiVwtEND
vw+UjvJ14O9ahUdVyBC/EJB1NJ40vcjIRsQnY6KN5/JFv471iPAIa1BJIeqienNm4yebY4CcyHxE
OX6nIheIl0KL0BZSYrMkuHNW+PZSgvlvrOUEavk7l10ulZNLR1tkEQkfQMEhxawLxGOktAZUPfHY
RWWzEZNGdHopaNAAY+d9dIYLjEaUQkcAC2+strcQpGoYIDx2bBEOtgt/044GulVzGJJZfleUWHcT
Sb3yfhKcn80Q/R/qmdQYuPfBrU6v/rGWS6UuS/mYJHQKOlm8D9XfVqo4SYGtNUrGN531aAQ/kAOz
ld6y45lLQXw0xf/F3pktx40lTfpd5h412JdbLLknmcwkU6RuYKIkYt93PP3/QVU9IybLROv7v03W
VS2xhe2cOBEeHu5HzUrssnjRqke1PfvlNRdP47jPx8tUXqfmtWpZJeMlTA9D+xrpe7U9kC0n+Z6x
enPa5NVxmjcglZLqYTVGEYe7rZo5z9Dr2qx34q1RbRK5IPhR4Zn3M7jevKljeywfjIhdf8q7o6Zv
MvFFrAjgqnBXzRt1OibCW0HNgWO208iRjfaMwdGrPuvBubPORnGtDCqhjcGNmPdCsJKV72lx1Sav
GO+awB30DWdcbzyk4tbS9jUk4PzNMmLygYNu4avBQ2euwLx+1Ns93gWTPQueJXwx4yd5vpPDMxW2
obs+zxTxFoWdrP7EjVXrv0kF4rUPUfWYUt4ygx1L63AosYPZxrwrgYO2dg3hELWdW2ag7abvKtoR
hdTue1gIeJl9kyTeqfYVWVMEzuxSX6eSEzZo0dEopdjZ1AtfeFvSelO31M+68dh3jyE/GiW6UysX
bNBH89pZK0nxZGUDRhH5FM5LrG5KT4n3w2fzqB9ObdKypWfOjDvoMGHu/fKqonwI0FVWz2EUpBTs
CH2XpdnaObZh9qQJtRNJ5Wd9+g/ZNBgsKtgwJgmkXPY2VwjnYBnBEJXzrP/Ie8DwGXleT6wC2yz2
SfXWCHe0bNSRwzR4UNpdgK5Xvpb8o1pd22xFQGnGF8FcpcYxG49oX0UyQoDag0kpoD1M0lcMn1XV
LsETSBrr3ZB6AdCOvpugtqmxq8S82WlXFavecnEuMQ65nSlPZHXziQ6Hbj1YfeeJoT0orhasemUl
Q7AWnMbcocJql+IuF3dj8zPIV6rmtalX/PD1tci7E3fWQ58c72bFrof7MH4uJs3W0tquImaXOoY3
H0qjsI36aii7oHei+j5VVsZo59EnU++M9XwIHfBKIPQx/I5IMZ3799/WbNALm3JFPkfKDsFnsoX+
kG4Rj/FSZ3jrEZA8zr1dP6sGs7OOPzHABmtTt3v/QZx3Y1HZiP4pzmgcy/CQqq/L/whQ7Y+yqw/H
u3fT3J5LV1YQRHDQJRQu010x72LjGObH+wKsLXHELidrVrcqZ7My/cQzExnq587kFRT841CM20wq
VxBVrfSrFX2b4qMF5kNPHAem6BJCqBg3wmt5kpoj84xSsA96N9ev/vTUd71jBqj0Td8C9UEpewql
Ix6Rgn5fKrZCHiBKmZMNBIT6fpq+md3BKkQKprMQMRvRHXq3qBy/PYsCmF3hIJ6UmzJdCzfQbJo+
tb4OFTsLHhut8PzuVYoG5jYSW6sfkZJfXtlEPdglG5FjoD7KFNcxNXyEHahTJaOtG+50lQ6dfKyU
tTzYuninRuf624CeyGlguGDubFM4prpqB9W95t/58eBGSDrWPxRiW3iUu3ETtehGDtohr0+NdpUC
f5MElOPlfdV63zSUtrXutRi1A5oNW5SCbHOs7HJEqczNjJ+iHtoVrNxmDhmRW+c1OknVymi/Q0Y2
Mp+4vsLpaimFfMaWZyQua2JmMtmC+piVO3/ajpixdOB6XXcKFCZX9dcy/aEpj7KNx6QwrrVkDf+4
TjfxosrOWUCavypM+4mPuc6/XuVXoVyFkKr8lSi68Vl46kRX+hFgSU3xUq3o8ViFYyV0jI5JuOY8
6B/au3GmBF4xnka32InTNXPV8co31oUY2UXmVcluSt3yqcXs0qGAS+3ZG2kclbYSbEUXZud6QKQK
2W8vaI5R54XGSt9YbuMRH8KXBHWOr8HeWhV3yTfhVIV2Jtn9efS67bDpQIfvO7BUfWuAu5zDr0Fu
j4ItbqpLFHN3k8pZ5kTbch9/UW3Rd6aHWnXVL59Zo/1qqr5PbdDwWeg9C8OICvoGJyrI5bME5dNz
XMPV6KNStEc4DhSIoY2xKrJMkuXFYi6zQcG1grRzmSXYIxSq2oh43zET+9QIxqERk0+60TeNWtT4
GH5HlW7hXixk+yXu/IaFWFBaI8HvxnMcpp0TaHLhJnn/mdrPh4ySR0f2n2kz/FKZprs5mZQ28isz
nsRzjJaaXWrdVQzFE25wFPnzt1acT0NsfRIzmR6+jZlglYCWi1UNb54ewvtno9UvyHE8SeeMdu/s
iIabiRuAqGgmEqyq3AX/HhW4XZtcvouFdcg6na8pMRYUvtyaP6XIfSX8lO0CWXT4Z0vnIGZeXngx
qsoZ+7tII2bsp/Bnp5/m4aeUPRvNXkxf++4EnbeIr3n/NpsrUwHFcqQagyC7Emw6DUnsohpDzimB
wttGtWINxOEqnxxsehk8Lsik4l1Ub3PDHQdX7pw0ctgxA8MFk03nIUx3JrDySnPUjbwH0NiQiDw0
HsWkA17oAl2tpdXkVF6/arzgznzwvxZv/lPyVj4XnuYWe/oo/Bxdo1Xl6V7/knzJXqWXai9t5a/T
g8A/tdOAiLdIk5w2CqZrLr/yYDNLq2Q+98JmyreKcRiHh3xtKpsye+2T71OGsscePoHQH8X4vh22
QpPbyLfZUbnptUtcHcTiOXPz6sAGn+VVVO2kZG8B4gTbNNrkyspK1uNoc2Dj6wYlgv/uz+Jj9YIe
a/YyAXMXaDXYNPMElRBooyNsvESvfy4QKHQ/Lh7DXBrtCwLysRqZWhQyzLSbz6HkKtVm1DdxfFDV
lTSufMsjqeT3Vd2Voy0tOFssHRa2+tXCXl71+vIxN1674g4s3pyPLYk1ErPSuo/sMvTCeaVhM0v5
FmM26zTn9EV4LjOnuGsckmsQgtTWL63vDZIbZ55871+mZ0yTk2lVFLb2oD73V+ktPOfXjNXwEBzK
DTe0q47hKuEvsL6mgzsyNXHw77uV4XGP2/xaftOu/RoDgNwWNCe5EO7ftNo2WHBIfOhuJLldaUfc
4Ca8NzZpaYvfIPgYG31b4mkhPTI8vSp34de8cFLVTr1m276BBHJwSnbzoh0Tbu2oHDXPcgQvWydr
3W1WwUG3OUwccQUNN7GFbzEADRsqdhTGdW3x4h/8R3EA7wD1EX/I22Adg/HgJRzb1RGb8Ttl02/0
Hw3R2itW8qv8Jd4zlqc9wJBSH6vBZsfNNLe8eHaTxBumnQaGKnlzvhHpWfU/SuNh6reTcgnLea2N
BytcxY3DnzGytxwKuW2cxZf8S3LUX7oBeyY7OGZPVWXzyyg9fkG/1IWNXqyQ85Vau9GdMHEQsBi4
3LCxFnXrvdkfi0EErXtuph3kHYP4/tpvjLWZOe0Mau8N4TpS3P4haR3pafih/eyPcksXw675m0w7
o0eZ4IvMttnUupMGjo+1RrJutLXc3iXpUTRXhuryw0Xi5LjW/gwZUcEJIXbG2DUnV+xWvrbzLbeO
90h0a/ixKltJWpnFLhweEiDWYKN3b2pEPnVRaBH3m6haN+oRnX6luR8oTWKvbV1+szNss1wXhdsO
hDp7ZrnguIH8g4147WTRvqMT+Unt/xECwWhk6fRAElVJcW8JeKpWZ/Aos/mcdQYCtwM73I/G1E56
+h3wYndtcpbqgy53p7zwTC2TXYH/OEzSAPEqySco7QdEitvh2MChYZkgpOH1/uiolXpk6DaUztKz
lVuTJ2qME5cFbY3R/OScotX3IdRAFyYzsBZnA6CBGzRCTH0F8e1yPo9utql23d14GK6yF68sbzix
NaIKvXQnC3fd+FgmDsxECYj4ST6pj1NsmydQ8rg/MfYfg5gL1CNUwivkc5rckaO1Gdrm9/lpEm1H
+5ah2qzZeuukhp2iaW+uGtb2STa8rL1PG2foPSNbDqgu9sbCrSnL8G8/xW/LRr+fXrp+o8SPgXo3
9R6KsuJpOpV7+aXeBNvs0HrzLlhHa+ucrAWv3U8n1U3WYKtf+Ll7wvs1/zYcyjt5NRCXlDtVsav4
zmBJ+m4Te9qMBPNuitZtcpxbrD6Pmcp9uOppjB0QX7VawqGv0P7yBONB4siRHNXg2zjDSXhaYuNR
PHH7wVdU7IMn8UR/TXxW3gRiZLoHJzYC23+ZZ5c+DAURMUY/KWfd1d3CkWxtNR/Ib1eqzXnryqv5
DZaYaNnCU/4Kbxnddu43eRrYd6Zd/eRFL6FmM+/05/DcFHb0WDxSCgm78iGt2KB9vpya1g/rNAiO
KqGYbvP7zWtP0KKVlFBg2N1b4eXH6j56BjbZmXfdztro5/hnwPk87OpD+qh9n3byMXmF0E/YNU6A
wvxTGHfxk6LQVnbVjhLabqW9pixbddYPaf/Q+HuzuRssV1glxS7tN9OIPtVD154i9Rioq6hedbor
KG4prSKToEN4cFNhbTVrS3GFbjNHa4TwIcWBYqilo38FsNYbArebNY4Ws1rs5IuV2wuzQLB1b2pP
ZXeU5c3UreTpLKvHpHHwNW547vwgdMe0RQcDGp12tKIrxFa/sY1PcN1/2bN0KiAhLVNhcJZvGitm
h96rP7bzeWZ68V7As33fZ9Jo+/2oelWrTf91jEDQmbl5BloW5ezb5nRc6FM8DEJyRgJZd9rIJGLW
1a4Qkx+TKXxmMvXLb+xdDQG4Q86BjBL0zUU66n1IsuJSQfTfTM5x45cuLpKvmowrvYLBBgTG76JE
wJyoksK2YOQFxkU45k6a5xypqHM5bcbsC6eVbk3CGo4eNj1W166soPn+59Tp9jPw5kGDFnQdATbI
uzcgZzV2YtzGWXQuZ6ugtdOxTHW9dSl2nHmQu+2fL/eL0//7e1muB3+cnuRCg2AE8f17SUorm8sm
jc5mNA/7tJoOY+ybq6QJG0Zt5++VTkU1xUrkTeZMoyU0jRXQcO4Ualrv+5qakeepbSFW/Q2aCB2w
XmkcMAL65Iz7NXH57k4Zu2PcHc4b0+/UJjdvpsmEiul9Zb7IXzuuJ9lpb6ePwr261i7+2txlXvFA
vzS8BLvip/KFUE9TNPqaJo6QgdfadbTS45NarBhPBa5JIUB0dxmAS7QSolWSuKQkmu/KQD9SxPl/
6dQ7td9Y5yzeB9I+9x0NvykGe1Mnrm006BXGqNHDmT3N7Bnq3iKy39UkEStan9ZAfu1W2TGXAW8f
BP88kO7HXlR5YAIkItOef1UEO3otvOmhymhy2UgUECVAMnoFiMSJSJfI5TiPvrREPzhWhhPFThi7
NUkgE8/DJ6/4F+nl9hXDE6et82sMX72JAYkuGcCvqXiZy/oAczBxFWPUnDTkoCyFUbbZtd96bMLt
MiG7ysR7VfLfYgxOtjRFTn9emreYnY5cMGLsi6sPw3uMCb5fmZTCoc6WzS8ySnl0cdJ7VR36tR99
R/SfrPVp6otNPIzWJ1yoWxz413UZsiM4YTfAmOz76+YKlhZ6E+WX3hJWrQSpqxzj2Y50bMnlSAbM
0ptPGiofNj2PuqjWUDDR4fjFLf0dRhBUqW0kpcoucRH3Xm3sJ0X3KfLI5uMsWf35vf7LxZaNhCoB
+gDoytygCQzea1GpabzXuHqOwpwEWzF/FlL3NKXRZ5npbXLGXw+IALWBdHA5Vm4yQaVSRMDtYLj4
cwLkljfk2jItmz8/0q/D4v3CRXMDHJ3W0DIacEvtjiF2N1Kl9xeUMQGzitkeH8NFbcQWZ7Y/SZ9j
UvRGGzM9aagYix7abxqE1vypi7ZFvo/Ds2Ddl+O+1LzYXxeW5mjpKtU8OYPy7nWji9uzUj+WjZui
r9isR8G11E2TuG200vx9K6Gkv82tfaB6k+rV88byPUujRe1Kb5STdK3R/SVzxG0reswepasxInXr
KZFT3pF78efpNeltsbCr0JMqB10DuXfwci9oGaZ3TNW0ETMAd7GBbOVSxOP6YwoOQot1tcLFGmWH
eN9mG9FfJ8O6P+brz3zKblEoPuXCl0P7jfBgwtR7vy9UUchwfhG7i5jMmNT29/T47NmSR6dv6+dO
K+6Zkf4sIi0R5/2HRWOHPjPLaFmst4K8uREiE4yT9YUZ35gycHTxfw49qO1wu/pGdZmBARLqx00u
tIFXFeVn7eWPj72M5CtQtBkZUI1fx9JvEJ8YzHg/aWN+SQX1mkZZ5NRq6DtxlVdeG8uyGxdv2H+k
nzz5x11KCIaPuXh8QL6+NfpoOvQzo76sLxPyIbvWXAtw8bRQczIpENZ/3j4f2J9giuQAi9kAltGL
rsb7Tyu0YucPdcHFBvNS4SqPulBMS+AtHE6FkKOcg4OwM1u0kNKy+CQR/Jerwzxdhn5hAVK6mjcg
asF5H+ZYXF2EXLToWcwuMmhHpdMqV4ui43QYqjimCRhc6cw9//nRP75mpCvwgEe0g4EIQu/7J5fV
qAx6M68vTdbsUU9aZlos4kWn26PVfBqnPqxmrgYsxpzzwuq/BbItRN2g+GnNBWpFuwHIGtrtKMyB
3cn6VVnU5OS8nGgwJ+Yny+kDFxQKOE/JJwbIhZWiyO8fNORpDKGkA5ahGi8ntfgYwofOu0vXCvu8
RqSol2lJj60h2BYHggND1PTUaKtbARTMMhVX7SyujEHVLw199j9/hg/pObfH8KLCaU9jH8HVm8M+
LlMBMm4gnqcKS6xgnN7CvmpWelE2tpzQ3ScZMKCu08q0kpHI3FJEV+GXNpJpdqmZumrNrvAynXSv
VM5MkXZencF4K+NPbvXDioGuyuwQI8tsTDL1mzvtEbHWx1wvL1YJf3tu6JhYZSUxuZp8xyPkM8/f
DwfowslG7oQFKjElfWuAYzVdI+WBUVxQTVeglMNbSf0u/WQPah/iLBNgUGjAbWgEwMS9Ce6Dhj93
I6fRpYKsFtmZJb8o0nhuwnkbVlFx0FXYasE00wRWq3Kva9yHJaTKcez0e18MrFPhW6ijzNB7RkPb
9Zgv3ZV4M+4T5MtsfX5WzYzWbh3r95i8wRuaO6zw5O8mRF4h9F+tIBS23AZoKaCwnI53VqWBduOl
4KDjDdtAJFFpVWEnJH5xtrLcjZWWDzDP6ro0xOahAx31W7N/mA0vZZb4DK1gQkTsZFT4TrbRJ+np
x8qJVwYNkfkYjicOpxsGeRNhBdE1aXyZ2yx2MGJWnF6sCtdIpcIRZyC/KG79XdclJ4L5I8M/g92K
1k+xFY9McHvKqPZfkDl15hocoJateoUAnPpJavRLA/bdCbrcJre4SGourik3G7+S86CzzDy6aIMQ
rZWhV+6lthA8VNBkBD5YTp1fwCYoc5sGOdTTtsO2ImRBq23h1AABpyB/yco0281oxWQGShCJ2q2R
lW4OqhDsW1+SN38OBx/OXJYgkwDWcuwyFHArRqh0eS2E2tAvjC5rrbAoDvTW7ECEum5aQ2GnJq5m
//01CZDo1SCMD4n0Ju0fZA2GrtnXZzluv89p8zML0y+pn2wz0+cQpO8liJ9ZsUu3AgqLHRyCICwg
chyU0G9PBHRza1nHseGcR66SH3X1YlhoE4/XPMcPqrMD6VnLjswhtdUu0+HswM2MbN4KNWqAClbl
RRFyu8zzTJkjMpMRmY2rUKk1E7wCf7aDGSqG/Gq00H9fdcSYCmVfA/gx+yP39z3CTam6iXOMBc/y
eNfD7imTjT+d2tQ1Ji9PqDUphK5NWjl9+ZRJr0PlNbTvOm2L46MVvkH7TUOQQX3tg6hn6pNebMwv
ue4O+bOi7AcGbRblOKc5aabXTXTCIPzQJtU9vXN+TYWOb0J5RmPWzio3H7eJcVT1e6N+8sHv9C9q
qnpmcs+gpF2fkaPui1UZIIINEns3le5k2sILUZeGV6RtfWNlLDRT/iovyRmu4DiHCLmWyk/O04+n
gEUBygA3zkcyOdpNvEzFCd9HHWXFRlFgToyAm350F0CrLYY++WRp/i0T934Tczl2gsVpYC3/+v70
jrQsE6NKHc6duhrkh0K3/fm+afh4YuVojaelAAXas2F+s8ojTqaQ8i5h+xx2u0Z5UdSfkvpzHIC4
ylNQ/kyFY+ijT+apyZe5QyWMXtveF+nBPEnm0zR1yHh9CXrZaTvLRkRtFdEmE2Kn9eloQKro4YwM
ydbvzkN4LOR1YD53FhSp8ofc1MhUgF/whZouciRmeNuqZD1/sfzdFNY2qt9UZRreleDqIClj0277
UPCUAZFfZ4BApw4d0MkAKAewnCB100OPoJdmFcwzxOhWTmCSIj6r9P+6LLAF5aek/YiE0s6lk/U8
UkzVzH0JEPlz0ILguSqydc+tT+DZNX8qM8I0+PhP6ldYMbYYIafccJokNLj7F+0rowMDWHxtx9ce
slLqyOZDXZ7j5IdK8zhBeKcct2aY2lbwaAUPUf1S6GcRxkyIA6xt6fsKleiZgSKIbll89rkZ1dpa
xborX6BPQWMe3VSBPcGK7dbYzJnw0kGiq60p2/O14Mxz/NC2LAechT5a9yS/SZcxdOmASyrkruQg
M6mgOgY3HHpd+SA80BXsX5X9mDng89G6yB219vCYBInCr6oBr4G9JrsFTD4OSdFNzNdBvgqWVwQe
vaAsdHvcmBIvUBxG5vVubcQbJKwtamN/F0FjHL5aDZDkVja21bSK69WwTONNNYSQQ/zrt8fpvq0h
oTMf14xfxHCiH/fSFS8jfVxYuEPoGtfhx4xWeOR15prhQhq0tfxoJTtku3Isf9vnwNxiLWr032ZW
psnwikm6sfSqu9BLiGOsE7qi1rroPMV0zXEPH55QyK+8P9TCJYEZlWypyUYcZFKIA4es8+LyToco
kjevydJPHu2k2ebSg8rNC+WPXnro04s/XmKajQ1ao+PerLc6J3qRPOXhMffvFGktB+sw26nB2o8P
SbeL013VLeW9Mm9gR+bzvZTvdcnN1VWmnafhC4N8Sv/Upats2xX3k7ke1VUZPdYJo4FnqTt1NP79
LzLbYx63muVZ5gEie6Zt5Hxj0SKFBrXTaUh+NvD/S8DpJpAYsOCo8RAJJN37kL0W2F+1U3+eaQBG
cEvTuLWNvJ1WkyRe4jgdtnOlD/dqW6l2kwWI3qFa76M6sw5FUJSqk8GFk3HRaoUxVyWkv0avtI6h
Z/AYMp8Wit1Z/aMZ54+tv/Rv5cJLDRH2w0IEyyFrtVk4rqsxAIHpS3HVNxxTqSUmjhZ+sVpFsksj
q2DLomJCCaJXrROlOnzPuVgnPdSsP5/7H8tPciImDpc6EG119Frex1ah1JpYCoX0IvvicNLD3q2U
3JVVv7fnXuIw7hlmMYPXsWsaWxSDzzTPpSUDe/dNuIFlPnCZfVyq7yU3/w1h0Dok5mdNSy8Ub+oh
wExCVKZV2apvUQN1sG27juEewOF6GgcHQ+EfDI3TcypZ6H9+F8vX/3AnGGvItH8W8/ablHaY09BK
4z67zKn4EmgzZ/dExVWQ6q51+Q5Nj89s4j+mp8vD64hoQ+HXKP9uCvA8U7D0kFWgzwbfYLPIB6dN
jO9KaZmnTA0YnOjkrV7nGXzYxvd8tb7HVPhR4TDcVeYEo0/PngLEdhgcnGpSoLx32jqxLfmnMXJo
Mf08fvKWfrG63r8mpgwwecHfgc6JeJtSR7MfJVNUJdDgWB+9lIfrfhRlZ/C73pWGqPXKtJ9tOaBc
0mHrxlYWnFooFgHtxi5P+5UaWNJ6EsVuLXeqrVVN4SQo7K4Cv9FXWl5Ya9NYZmCyGDJG0zbrRir1
zVTAukLx5vuUG81hkrL1MMmfSQ8umcvtwzGSySfRVMY4buUUm6kc/UKdk4vMUIU9mM3jhP/Mn9fZ
L/GjP13k5qv7gZbIcuJDpGlEGh1Y2a0iqS7h0fBfqsnEn4Hxs66nQLGpHnl6Yz1X3X0+puUqNhA/
RyjWkZDxHU3mg4YeyhddJ0eEyuDOaCOSxHIyjMwuZQhCwd03N6UaMJZQCsbKcvm6yurPj/Qvu3gB
02VQLKwSYI/f7OIywlxbC2fhrLcQm1Bfm71K7AEHzGDYhiVFy+Ie0QUHbVzg3SCoGas1dQhag/nJ
Ar0VRWIzLZ0LHbLk0sL4oIbWWqqPWWkhnLsqXWut0q/xSY08YVa3hSYzpCDjfjTDylMTxLakSbm3
opYkgTkJL9BIwrSMTktsfEZk/NcbwxAA7iDbXUGk4n2oy8shj9O6Fs6VNc1OGwxnZa625AepS2xj
+DdvX/rOd0efb4h6414ER3CMCZZUjwEJVpzhpcjG5z9/u38JQlTxRD2+HtbZaLm/v626Q3RlCsrg
kvpmfjdTz+pKt/ZTc9jPub/Vfat2y8QMnFEdRUflpxy9KfW9pkleLOzH4qDQJVVFNNODps3IFfS3
3AqnVTXlIgZBxd+L7X91Vf4PLbDfvt0HXZXHIvmZfut+l1P59f/4W05FAED+CzkjNiC+YrIG2vkf
PRX+SP4LSWqUQIFD6GMsS+8fQRXB/As8VKHoXyR/UR5ZTIn+UVQRrL9A/wEEOJtBfkX64/+Fosov
GO3/xz0U8UFhOVuBu5H0p6+5BN/fjnoZBvE066V4kaUHpbrHp9tfxfnDJO8LeT8EW0U8l8GBSQXb
Z9pWvyszr4lX80617PqLlTgz0wfWrsvXRbkLaEP6ox28QSiDVfJITl64hMU+PhnjHZNfXeoG6n0W
OiOKnfoy+mgN62DyRuVQoS7E4I0+owsWc8jbQoe+x1NYv4iRk5VOtWaOoe3NR0Ev3ZahJSneafkp
ir4K0oue348ioq3ARPepfJ8z1iPCLjX1o5RcA5XiE7WQSd1M8IaCSz/ajCHa1X1T7TTps/7iTdj9
542Cn/DJQUc/GOQNotwWZpiJlybSnrU+iFykZY097qhfjRFv+NaijyGshi8ILmlHQ8EmOh7o4v+2
Ck9/f8Hfh+9uCHjLbSwNIvoHkBQAdW6lZvO8MUulUedLEspXqZPMsxaI0R6wRYviZ6zSvuml+pSJ
o0A5Wa9lcTGPVtLpgomIS5r59Of7eQ+gcTvkbiyvxbx4uR/1JqctClMOJsUcLrVci6uujKxVM6vP
rTKts1jfLarqWzgy/6jN/G9cIi4RSv7vf7b+v8SlfNG9/Fs6atGH+vXz/y8qKX8BFCMxRF7AbOYi
Cfa3yhNRifhCtg7titgDPsuH/E9UkrS/lp8mkHFiwndZxNv+E5Vk9S/04RYpERzW/45Y/7m3f1br
3zJc/y709GH1LkC2xsolDCKojkfi+7BkoKauYRGuPY1mYR3AfZutFWeCm8eMImrp2G/kRMwf1QhD
V7tI0ElSc3nc4nRROyQ5CO63qN3j6VzP3m+v8V821rJQfw+YlAYk2AoD9SQ0iBvdJIrZWIpBEAnt
ky+GNfA+0F6lV9KJXn+yqgX1M+vv99kvJ8ZyveXwkBZVUrpR799E2EMxmaegfwoaHHfSgVEqpCKl
z8LF8tfcPhakCLQyFyt5xnZvLuOXieTnYf9UGvCuc8EqmCYITQF1DGs44/OCpkZstodM1hW3NZre
Eaq6O/353S7v7t1NoLKDzxSkDIizZPqciL8fRlESq41vmcVV0IRp08iy8DxVjBOZGM18wa+3haqU
dSe5KkQGe2CO/vnyN4U3L5duFlUmp+tyKFP+vb++oGrNLBUL1t0y1ekXsGs7eTRPithKd4Vm9Ax5
xPJeqZrxLh7V5y5hSODP9/DhcyO+RsK3qF0zxgP75v0t5G0izE0atNdaln0I6IAbbW3on1xleZD3
L5qrsH/JxzFW/KAHMY7xUEnh2F4rXam3cpRA2Q9xJqpj5CP//EA3FK7lpeJHxPQ3uxgmOAzL9080
l/0gYYIxXSep0dxg7OIV6ZAEacO0dr2Mc7JdlCG87FZ41gcG+1KIE5tIyKMvfuDLmYNV4WfGIO9h
hb/vicMIl3sR8ois3cAKKnBOnHX1cNUV4WsHGYCpgHwTj9oDim92GJWf9dk/vnBsa+GNUMESHxmc
ev8SZBO7H71Mp2sx4oiNIZHlBmhUogcWGZ+s4g+XAjPCelGFXQpl7G92+m8ZXVtpU6OlRX9NO8YL
M8xJ3BmZXabwGvmTVt7toc4hwUclu+V6pLK3TJS8rOIy9Ifu2gl5thoNS9j5nV47fq1p52LSRU8y
agOXo+yzgf9/e0hKYhKbhcsF++f9+4zbLizVpB6vGaDiRmo7AWWNIl2p2vSZPcWHgL9gcPjyIO2C
JzQiL+8vNeJPEVmzPF591T8YTfKMi1tqj0aE6GCjvP55t3xYmFyM8xNAFEkunZf6/mJGKRtp32MO
l4wl06rkVbmTxEazKaesPMyRkO27HGLyf31VSQPKo3HMGU5J8P6q9TwnADiheJ2TzH9NBrQz8Hhd
K5EsbISuUWi8Ccrbn6+5vLZ3IYgEAzQH+iyuHwBXNzuCu1D73qrEax8wam0NPrUEf8Hmv77KLx1g
FYMM6Eu/ht1/2wx5P6B91vrzVW9Cywu1prVNZfzMnvpmHpR4AnawCPASvKnkyFzev0Afjem+1Hr9
GpfmMWPoqAyYsWtL5KcZZa49SUHtTLOteBOm1xHZ8licUHacGEcmfRj/h70zWY4bybr0q/xWe8gw
OKZF/4uYg8HgGCIpbWAUSWFwOOb52XrXL9YflMoskVKLrd61WZlllWWaREYEAnC/fu8537n7/Yf+
xcMxVwr0fWb+CDXc63dTWlEBAV85dx6y3Brd85QPKxN47u9f5pefepY3EpU9x72+1aWO0gW7xVTs
DswGEoke2OAhPnq3vVhbiB8W5r58gnsWPmMsCN4Txf7qQ/744m+eFDIZUl9VtXOX+UfRnrvuRRi9
4+T5+SVMkxM4N6gNyQXp++vr2JE4rKda0txbg55u04m0GCXdbpGktvzj+5SdmAefuhJxOv/2+qW0
XgkRyda/K3unX0sT6AAi/+Kd9fob0ev1Q8eBnoCT+c6gghdv9j2SYquYtr9/53ldLpGI581LSGZb
sAwSRpmrIGdgunDyqQTLkKpt0TTR1zJLmdqFxjCnzJZCfNJbRSKfETiRXKFDyJ6VnUGrzJo51CQQ
UUlbypNxs43s1A3wdMoUuJPVjAdRlN0VUja06h4WAiR2hJ/0rZbruzAuuVdqMcMALWBuX708Vu8t
dD8vOnx+gJKoCueRwrdjxw/LgW3IkhZ4795ldZqvC9KlGVrU77GMfypjGYqzds91O+YARJqvv8wM
4nplerV/NwasnTIwwGgETe6aZ6Yf03otxdictz0u6SSQM/awTtUfacLmBYlRGtwf+odgtOntvH4L
E+DReoi18M7uTX9PxGW9MnUpd1qfZ2sZMYr8/Vrw84WdY/+o3QmVo6f10/FeTKUyqkbe6VUoV+4E
cclROBh+/yo/X1heZW6Z0RGb+7VvHkhzMIIhMWt5F7FTIzKxCnuTjCXchb6zr7Kwqw5hRnvUKgeU
RGFYvLMg/PL152MpMqA5RdZ5fVWBVop0Ij7uzhd2fFE03SetxE4R5xQ5jiIirh8G0BZWrj2gV3pv
MvVGmjN/qXx8lL8OjWrCit7634e097QocpK7FLNoD22W7bU6uAQt0EEbi1MShQAuRibCWKeypVNO
6a4cDfHOvfWL75pZLY1Jujkmiv2330JQCLvQ+BYw70zbIW4QRLZ5vf39d/3LV2HkY1DjsF59A6j8
8Kj2U+iXpcsdlZcNPcd0GM4KPXmPHfbLV2G99dm1/dnc8fobTXvlZrYn5Z3T4N/p+6jAk+jW76y7
3zxSr9fduZYzPLxNSHN4Tl6/TBt0JFZ1enI3atKD+pnXR82uMFqHtU1QK3lQzGPMhT8K/z7vy+iY
Kl99JHBLf5pjvJd5EAxrK4O46Q7dV1dv0SsOvYvGRZuy8ashNXMrBmsCgNJU4zqNJaCjAJdw0Bmo
XX7/zfziKeDDoAOfP818XH/9YcwhZHQRtMmdmhjmtC7POkk6iDo0A13EaIqlFuRfFFl7RTe+J4r7
qb3KQ4D/BpYZhSPf2tujW66whpGsCIohrew11w5Bj1YY+0rH7SQLI9mO1uDu+rLVN6Xd20RWB+PN
EOjxJpRB9P/wLEBpmgdINPDF22vh0Pnxe5Uld36qu/taJyi0j8R7UevzFf3p9qE2+PY6tNje1Mqd
7w5V003x3eT1chnIAQKiH6p9rNS0n3J7eOfZ+8VFnrnLXGLMCpgh35bNDMsqbteqvvP77lPhAhbI
I9Ne9IYz7qfBch6MpnvoBMivLu+TvdHqGOT1rj5YVS7Xv7/dfurKzGN4KjDKTG9Wt85dxx+7QlGs
0ISMWUMn3zRKsC5NfcZBSa1Dv4623PX1PRcu2zihQH1VRLMqv9Tfuel/6kjO74K9HA4e3RnOu2/u
+lLje5aW28wtA49JRtncU56G+15H+9PrOPtUhg+CjNNsM9oy/dK01ngKNPMl8wHej83NaFf+Ow0z
dy7Yfrgz2Avm/gqgwZkURr3xtqDLey9DDto9uOz252FbJA9OXaMyDLCyAQJyPdBzdYVie4E+0D6G
Xlo+OOUoGpjBEwiiMbXSizJrg8+R0cywJDe1j44bWfWi67GzgBVKHUTNYWeclBjQNWpjlF82zpQi
50Qk8wAuuR0WU9NnJwJzUYhplp1e1X1tXNNuQ7YUI5I/mXVhDRgUS0hdVR6Wn8M4jZ4AcIlTqvIE
5/hUo58bOKahfismRECmHZQ3Xa9lnzNVGXej54PRtdsc9oiwAuieiPmiR1NvJqSGkfQP+eBkR0wj
4VOnrIxdCfrNF2sC5Z4bkfWMkQCLdSKV+cXqSG5dms5A6rIfltdi0sFiFsTRMnMudIrZiXsJmpwV
PRW+q2B79BTnlt3OEiPfr05anSP7U0nhT6iEJgB0eVQkn/RMBX8dDf4zwmAkwUP0mxFG2z2m7esZ
Bj/wzwzD/zBPVJHoWCAmvg0qvidVuM4HnfRDngnmG/RRqb//HmHYH6B707oH0EBELHNVCoK/RxiG
/oGYirkOMPkxKsg/Gax+Ew788GRStAB2Y+Wc+RccHsWbQ0DtiqKxC7tBc4eaUKHNPQwWqj5btWIX
t7W3z+pBbZ2wyq/MzirORBEUm3R0pqvaGrpDK2WKzzXbhiEuHC8v5bnvN+XJMIbs3M2o+RziEnai
qqdDbEw60C27DkAOA34kCKB6p4R5fRaej/jUu/A1aYzTnmdfeL0I66KyQfBb4pbA6nAVqsxbJ573
RKKAtv/hS7766xL9OLmca6F/X7jvr8QRlQ6YT8ftrb+kVbWf9EVr35oKt2MUDR5bDgSrzC4UStbI
ORZtwTrkp8b0ziL/iw/JK3JumrOcGN2+KdMir8gHT+nBrR2DjAb2Gx7SQKCAs53xnV3tp5fiJiPg
AMAiqXbcKm+uZ8J90/mdKk9a7zSbaHQelRPphPAY7wWMW3M9/uqCMqsinYXbEMMkar43O5eb606o
nLE8SVffqLDe0zfeeFNznpX6uhzUhuCWhW3tM0KZO3HPCn1t5OYywWQePEKqo7eG66LeRX1zNqor
vUKb24m9ErRD0lu7jT4O5EZaaqYM1QdIAYeqQ10WAYxrTeOdHW9+s68/DHIFay48USdyEHtTsHvD
mDiRmcqTIXuYWjo6tSHIzIUa8YbEQnuvyfXT3YgJcaYL0wBiWsKd8fq+L3oAbgltihMqSWc7BQM+
Wm2APqKCbF8MvX8tNRfJUvXuHfL6aMJzwCvPM1CePORTNNlfv7KbJANON7bO1qUlFBYZUBUzUO88
bW8FULwMpzj4wAzc8Lfo7vw2fjhnGYXBwB8n/akNDNzrWiR3ghnUVioXFJSXrrCh1IsgRFscVki2
6iByFpWoyQJQFYfgNrPW2ohqsHz8w3UAyhtxvCgp6GACLX6zgBZDmbZ5EoQf4yDMl0HatJeugesl
KBDBGzhK1p2BR9oFHfP7F35zWuPKzwdCh2qP/zGtmQVAry4JsXF65NjVx0agukfpz4wKh3OfXZf1
eF9Z3SlJx3Hphr4+109fGkJpegv2mhIBBLD2Kuopn5CIPeZkqcrWfAkNq1nQq/1Csh9qQk7NBWf2
d1Pa3pTKvHMqZY4HnMlmggnmjNfvXEOjKkJ6sh9L2zwGk7Pt02KVe/5F7RPBkIml3WSLWBP3xnds
x3+qlH+xbP5w//wktLgnVCuu/4tMrf/atE2bcZf/ILqYf/afgsVBIjF3lPFy8eX8O1oL0YU3q8Rm
IcaPKjDD+jDXNcyDUXzNFByWgH+KFfFh9s3O4aj0oUAnGH9SrbxZBWgtcRqYk8odehN0dt4e+MLe
bePY0JuPSZtQhleWSi+GLHb1pU3zcDv7hBfJEIZyPY1m96VsK+j3nl4jcrYc+TEom/IiHSx1Y4zE
7dWcH9/ZL1+v+9/eIKoS5M1EazLKeQvnIafU0St6xh/LBDQRvI0z+FgeCmZVineWxNcL7/eXYnzC
ZIPmP9/X64eo6dweOfDUfBy1EUxkX4XrUI+Sd0CdPxWI8+6P6m6effG4/gSJ73E1aBXOgzuO0O3W
cLA3KNztA+KGJU7GEmttW2DQbAI2u3T0LqZSO8oqPVRRAPLLCDPO3XJag/W3b5XHFdcMX66ScZQb
N7iRLq5Y2SXFLgkZZxd1FGyjtrQJw/D19/oF8xH837vyfMkYgFFZs1rqM5rgzSUbqQyrUdXRnetq
0bPLnnBFK61eUmRxLo8LH2ORcTYI+OStIA65S6dlOEp9pRqivipQfmmtKszfJ1t0ybqTYfzXl/qf
9elfQAp0Jps8wZSSDI/pl/5uvQIsWhQvVZNn36MAf1yvfvm7/l6/dP8DIBhqSPpCtGV/XL/4I2oI
RN60qKg0Zz3Z39mA+oc5W5xJCEN6Zi7zNv59DeO8xfQeXcj8DPCo4SH8E8nYt5vsh5vw7WV42yWD
fBW3cSuSfasOkUgWrvGiOqxuDJs0uJDGeIGhzuxXIwGh08cyJHFljYw6sdceqObgjIZGBPfEXbLt
53LnPklnIYA9OzdleeUEF5O/JSNFpDt3uodXnbjPM5k6QwkeN0+luDbEeRCeumAfcUBylwC2Dfsx
jm49eaG1F25xVpqHmtRz71wkV/TKJP9/0ILDFF/Ww9bzoHsFBwNPnRlfVBrdFQTpU3Phzhlr8LLl
FzfbBWCb/Ds7vszJnKqyBUSoah6b+fCfAEymRwVQqts7xqYLDqCxnexE00RaS7NcacnOrPZR/2h2
ZPrkYLKCepm0N2q8jazTpO81eW9Mnzu5d6NjUO9Us3fGQ9hvK35Pv3FYSdDu++eOwUwvvfNJ2pHL
ZkB+dzmMWydGfHEZ+edGv07SQ13shujM6o9jdzXqizrAJnI2MTDBnAtAltLHQhWsLQJr54LInB5g
ue/A4M3/5JtJ3EfDdStPRU8/KTkosFX2RSVuy/o2SI9JtAN6mhC55K1jXOLlQk6rhs6vc1ZpOzJt
TCCFxsYstmV0+e1h+aN15JQr/vn/IBN0Fm/+n/sr2xdaYfGremX+gb8ed+F8QPpNsxUKC+M25BN/
S0SF/kE35jLzb6Enf/L9YRfWB9uziSqgNLE5nM0um+8PuzA+cNal68L8WQDDQe/xBw87b+XVjsNJ
jOMRxzEOXXOxi1nu9SaNfsvH5ddW68lrSrlNx4RbqncL5y62GSJvojbQ62UZdpazcUQ1fDS71Hvk
HQ/7wMtBNXZ0P8m1iloBst2ZKChoJc03rrT8BztooWw1jULh7sW+tLccjnvMwlPXXQ6mW5fw+E0A
BRynvc9N6lgtz6A+wpz0y+CYeT5Ck6pvojn1JdfyJboBwNNS74fzpjGsYOEZrbkMXax8l30XJLu4
0/3zxknHixB546Owk/JrXmQz1T7SH6dpZN7J7F5+yv0stVgb0h7UbRrpFzHmx09N2bkf/Uz18Tai
NZrDp47ImnLGEARw0Au3XvSpmgCxh6p+hKBnPEeZMiBPTrG6NxukCQt9DC0ax82koKobXRmsSPsl
McvAvfZgR850yGCxOXuNLvw2NtJLU1RA29ver87MSCi5VXWmXVSpjbXIz5PkOUqkhsZFiPGscgpO
S3rXuA5BaWOdApanzb60zQbcvqi0rluhZqnjRRNkFh1eDWkbC4llYbHL2oIyAg7aMS9ikqYKrTU/
izozCGN10uqaDTKcnbiQqJOGrs1KlyK1F6XZeJeVtEiwTEMvmpalqiFfUYbo5lrTRHVv5bb/BTWx
xNdsSZq/teqNx45BVrUMIxrrKzl3PbqI0nMXYLFHm1AkGBgMM2vwQJai9BauaqcrpzYNSpl+7Iud
l4ikXoQu8c4brc/MXQd81lw5ek8IaW5M3keV9bFiTJa44dInfkEuvMYYY0xmWaxt28EnTkEIzS3P
yrrA/p7aOkmBZZaXeI5zECxLNGKFuWtKOP2D8DFl0jXxunXkRw1hGnEFV9RPKvPW68lUyIYmwmE8
eczBhshbxGZmjUvH4h5DyzzWgMvr7uMgq4l4VDeByW34rXLOpihL2mVC0+AxDUeMGAFniEPptUG1
Hh0vV0vTC2ZzlmO7am2rAngYvXDv6E65I5eid71xYRYBc8Eg1RxC8tx6mnZJSRDkQsSVbe9yb85F
x18ChDVSkkyJURjD54wE2k+FZpIfKBov5frUooYx4I8d/57240YfK/9LNTX8prIFCxCNRXWcrIz+
WWwk+q5RHZlvfZLz2FrOME9XnQhQF92b8ascjPiT204Y76GHNEwFEjhI+4jcS3vp66wQJAuX1VeD
eYm1TBC5yJUBjmOed9GwWKSWlqcMbgP73lV5JpeWGIgTx+ZWcjGFqO7qLE6/pkwvPqu6KUkLrIrg
pSkKgih4AvsLuzOnZJUWDDiXbZ2TW8ZME+ii9Ku0hdxgRPee9M1+2VulYyzdIdLDJWqctl3K2Agn
2p8J3Dc8FAk4RMObdLo1GZg5Od88y8xOaveMsK/SXIgmEtHSkh345UIwxWIT16YrWmk9eHI7Umql
e43SFzyjLQhxT6PVhIfG1fdO7fXJtgHyT6Bdyrlsk0+52W9GLWRpcpggWbvRlwA/GHCxHFqhqFJY
cxWthlgU+HamotcqUiYSt9sE5ZDCouykeMjtiqQGzxviO6/J/ec80NsHYrCFtur1uO62jm7jtyRk
ujn5w+jERE100tm1RWNma2uEQbQJtMTtQewbYcHKo1vJE29naPexo+JhQyaY+Dz4Agg4H7y9iVwZ
RmtVaF2/q/J2srZhOhnNjagi7hBNG23nqh0oIPdcRu0xQzwkN31fEzLky7R81uO+WfLy2KOUo1Zl
EV+LMh1YhMs2IUkodxV3pmp2+FzITwygGFdTzNfKEZCvz/ax0NuE9zq22sZDLs6nPDsmvQlNQAV7
m6/eA3Dr5eMVLfG1H47AAY1+Yaj2Qoa4dnmMVdFdilJ/qnlt3YbNZyXGmazardVGWOKDfhE5vIFO
9ivLw/7PGAvTBNkuPmiOAud6jCKmruwH0sKexzq7HSgMRV9sOsN8NMKrrimPSo6EK4w7q472dUOg
ZuivR6roCQaEAfFyiMe1KqOHqvO0VWOX5c6t+lObBYSjJvGwsxxiJ7LsplMaS1tpw4byjllkmcuU
+GWdkAy3fSKOnpioDumXz6ulOkjbCthKH3hnvpXc26MVbZpUR2mX0H8MAILj4e8lkY6TTAHOj2fx
VMgzUVvaGYaAUyiFWtiiXkH0zne93Jm54kkdq70M4btEmbcjTHiTet1NTeerc/wz3yhYexKiiIYv
U6cDHuvdcc/P3wdVeF8ngp5nJm5TGZ91bnTwpHUuuxEcojeR86qP264cKE11fm0RiusoHZ5sLcnW
qotqf9nbRkdPnQF6BjM6UzyoVbPWhLnBz8EjOh0S0ojSzDj0BlmaKgMxYIvLFq7fsmLF0UHFzM5r
PGxe+cBhYKUS+ZI7Pg7edNcm5k4fvbuinmWCUwQvWHnybtLFUneKy9qM10bMqHPy1JG1CHTroOJ1
NCQ5WQUICKIM2GNOJ7Ax5kImbZ7i3LypSsVcm4dx2U76ytXSTZmXp85MHlhOlwzbor2GpqObW0FN
k7MGxMQeiBJR44bS57Z080NZpo9mGt0PYK+eqtwwTq5JMpMw2wW0X58GB/Z0zRuONRPzVeJHUHvy
4bqD5LCAsSDXeVsSiaFppjigz3/yBIb53O2MY28Y46IZHkQBKddPnBdebpVwtIriikyNprN9KPYB
JZoyjgm5aFYUlFuPcmNlFtrzBNUEr+96SqfgzCyq4rYWLqWJOS27YSZ4XYkEimVm3SQ6Dv7Ub0mz
MR2QRXonPrVVN51PMlzJEiFjWuLiy8ZrU/QblUBByUxOXx7fIR3WK5UV26q6qMIu3NNbvsgm+G9a
s6/SzOfKx1+mODpO8LYnFM/WEF5ojr1vRufKbRJCMNlkcRitoBDcmjbxIVEPvdwJ15FwycoB8DZz
b8PFKMHA62VjrkQemItGql3TkrapyeNYhQcpYcAb6iZDflm7UIRZUUPdvzLZZ2zOitIwcGMGcueX
3Gx+iQlzBYqaAOLPkSS0oKo/UmQ8xGR1+NFTVnBkTa/jkXNsxe2c37ajdeYEfP0ks1EEassYJ7lF
3IcVTv1VG97RM126RrUJKhDE/rOWN+cjuMy2CYIjup2D3iQbLcVf440BU6KX3rBgWwtjXUYSqHpE
XhB7TEECswlYt2p3BAeuk6zTV938UsBwPweE5wp01sY2sAAWooVbhdLxN10vyZVnj/YdjpoBK7M5
PclyhGsq7WllmKJdjBXFiD41zxmp6DmeqlUytZTImQB2oi56uyaLr8pWMmU5qeMH1eP14qMBq+ol
pBG7fKS0BsWcPw6mVpBPro/I9R3aeZ/dhi9oH066+2xBSTf6oIw4FjSNt4403azROHh6RrRoW41k
Qyj5GdII2ObESb2E3FPSYuK60YmEyZ2e/mrQasiOE/aCumhjANB9rZZdHAtiSB0lnio7UY+GUBD8
mW0GxdpxA6eCrKTUsAygeFBqZVlcrTC1Gzvb6YCb+4PDjtjgIV0wdq4PhaeISMbPboFUK9sXrq3s
9qYTuPHKiQNIMEPhOddJqNTXlABzyP46BCLcdtBrdK/sw8UwhNmdnrpRd64NlFeXThA3Vy7Okwj1
XiduCzM0PKw+vkhX0UBiLnlmQ/HMowVHb6hSbKEK7AiWqww63WLw+GCrwm2YnhtsDdd9b9Y1iR3N
eJlqBVllCE7pQQyNGnpiaAfdw7EfosPpRcIbVABD0zO9cATbomfOhaWfms5ZLmPtvp9y7YLCZCwP
cnTkWtWj+2wganGQf7Qg6AB1TF/+vHNwjFn16vxr87Z5QKjmU16MVQzO/b8vi5fstqleXprjY/H2
b86din/+Kp7K752LeS7x6j/WVEvNeN2+VOPNS92mzd/H7flv/t/+4fdRxmksXv7Hv57yNkM9ePMS
xnn2Y9eQlI/f9RlO/+t/VjIeX376ke+dBvFhtv3ZyN51RBO4sf7uNJioNWabqs80nrQpXHn/7jSY
Hwzmv3SesaGCiP3BIG/Z/L45w9BleDo3LsSfdBpezx1cdOKO48xZV67O5EF/CyCHfccujO5hKVH3
sD+fd6l/UGgquetorfzTfbn6q1P5o/DBcebB4r87mH+9GANZxCJsmrMb83VTQ7a12WSlDS8m19R0
i7rIKM445sbRgo25JCC6GEzjGNl+8nUusr2tiuAnIiBvvZ0Oj15xhkL2P3cXAihcXgkUT4ZhUuOZ
tD3yi+O8iTb2JDNtX9bKGQ5mGTTlznF792jFaZlfyqgxz+06bsKLLErikRqtGspDZI9hSV+O3X3V
KY/9wmwmuyarQleMYxN8trLEY0JSUTr/kG0OFAeo0OS2oYi/ihvMxoQ1ysw6awtVSpb7Uqmd6AUP
eAH5bwxbflMzZERrORwdPvnSc0q6i5OlLcvaZT5SdRGXIsGRdJXkIZyAQvY2iWvVhBK25BcsezPt
wo2fT7qxQm9LCdl4eqQdEWbre9KK83ZVNf18+KZakuU2c3JDnXdFbGdilbaIiQhpdYJmb/oZZx5k
OzZ4uCJu6QPVhl9towla1cLoNX1Y1iFfIlMwWlHEG7LrQeCbMgSZnbhPiB9YiC7UvoSEnBiGhhjW
dlaoasHCTdqwjMxOW/dxYCzMek69Eho7aD//JhlkKzociDE8dxv37RpVg8EZrybFJQI66DT2BcnF
N6GDWtkImjsfyMxi1MN8NcE70yITzJ57Is3iRsNPuq4085J73DzWhekt0im7bl1yMwN0u0qnWOXW
B6Hm2XufAmoRh4QB1ZMfEjrTEmpCnlfskGMyH/+7wdyAmpGM35ttrmhGaDYnM1e77FiDu24iI7EX
Oxq8FelN/bVpRYeYpXcVJdrGa3CBoOXuV9gnPJIIKsyJwXPQQ4SrIBwbBqYTvRsXw9x7npR5NAf7
Bls3n80MH6PaPBtJHi88RtqydoBiTYHaGlm9EaV95XXpKhla5NuGdtEZLTCZ6oaj4YWcaAkXNU0c
ukWBR4ag7tYUcEl11AKCtUz7WOOKWAzZuHX7cTeN2aUx8Q6K3DnPne7KNqMXw6dZF1XVCTDLrdUC
a8/Gi9FKiSdsg49W0x10wiY0kUzr1kd9WU/BfnCmYDVqzYOXgi0y2Uknk31Nd6b5vaHpbjh+m988
YAPVvjt4OGgmiHpkjSyEVBnWFPiTaRbdi4pcSc1vLzuPiaTbaNUClfnKp4GJU/vZwK29CP2B6J0y
wXRTv9QDTJ1wBP7kBcmayfKqSkmQm0hPKUDSFYY6OZIJgF36h96czrMpvso5uC7wzpAfoV+gqQnR
1Nhkq9NL26BwBgGIOooUCji7wF3vzMKHJ+vR//enekuyGl2g5oE3ek6P1Vv4jf7ka5LzSpRfUfIS
vlPfBMqbaC1126p0DlnaPnBe3zUWeUgiY8RB5/ZLVAESawMLLJWIxXLMA201VtZR882DO/KhTaTx
i6Csv1gaVgtIbXvCtuvzpiD1mxLzyipysfWL4spXQXNRJR1RY4Qb4zHyFlbkvkA92KicKNtRhjeF
0fAkDuhr6DVPHGbIcG+rii5dNp2LkHB6ZebT0rLk1zCWpF8AHsUrucTplB1c8ImB3839yfnUVrzk
sW8sQlNzARHbG1sQZz8k2qKjHbGoPH+VxkhXa9e87Ca0sFUTH+pIL7ax5mwsRYDL6FLUp61/KWrj
LBotjoDyoCe0Y6XfrHWiX2sJnAurjc39pK6TIAFOHNv9srPThk6DfRd6huTPOtJgNMgEnA0i+KPO
Z8PuDgh5vKuAmm9Nq4Y4qtw9DaXj7pOy35W23NdlD2IlLHdJVK29vtyPE69moWxamlLESy0yphvJ
Nr3IBamAWQnYvyXbOZfuDnPY3lHuc19FZAr2I3B4HQKki2DAjVpriV5XW7FYwLE1VsUc5Sr8oQAd
1zbrsDQ3gv881+vSJhq4S4hq184Gb+SdRg1FX1hK/S5SQbQjTGwThMVaWLgiRBJcp2544ajqqbS5
v/MO1EsckVnnldR0nE9cD66mPsYnpfsrs8Zx7dCVX1YczVl3w4uarsg4VqTqgQBcs0lkF9zr+drQ
+8o4DukE87KvtUvdUgA/W7CyVpqUNIGJfewAPqQOWnRaivjHGconfnfIS1CMhVUvK9/9avWS1cCQ
kn0xNNN17BmNt6K1uPcy7axMMv1g0/8iDIazWJsPEbjF+DpMq09YLo90BU+NpRC35e624oDTA9N0
7zMObS81NIyLDFDHYurTo5vmNFnaApYumVGpPW68uvziF9HJ7HPxMqpUX9lOeek67XjNWShFNh9v
2Py+TG7+qSnycuGrkixtTd8FoK5J0iQ3sEVXl3D4W1d9vs8cTV8EbvCFIht3hf21yyPGil3h7RIR
FVedSvqD4RTWWqJlY4vM1CkEUzUbRAR6+dTiQvElZfrwMXMTnCJ40v26Hxboy29Mej4rERtHKNVf
FcrLjd8WxWIYrYsYgR0UX3redpyVS20+O8eZzTZbtZetX4dgmEfOamhS76Ggi2VR1B4PvqRe8Ns7
SJFYoaSbLrLI1ujFBOOZWxWHNvSrvU7hCmQhPuAq68mnxMYQucmnrMnafaHbD+D8/LWeT5/DQl1r
LE+BMOZerl8RbG2b4N+lONct4idMWoeLTpTaShH7PkXyDP/itZ1XR8/Nbm0vttbGCO+Nva9f25Ep
biZCnRaW0tMlZ0VQi870yR5afGud2AZ5qvgu9XinhVq5MjrVoj0rkoMwtWNRF/4KOcynkCdigWqn
JVx9btrbjrvGpaA991b61A5wTo0hvrFjJgIc5NTS9zTjziYuKevteCuKXCPZ2/k0ZWQOoYZzN2g2
czqOfO2lBoLNqhoO4ISr0cPo150e7GVjrT0V7WnoXKIVeOwF0cBNL86djshpJ0g3bRqCurX9i1aN
PCcjSDfZsDmombk8uC6tCqbjYjoY5Ocu8qx7zvV0jfrvQNQLnXpfMp2ySKz3L5MmPhWdWBl6eqwi
cvPCIn2SfrnQAgz4Ye7oq3jSiTazrxzTumZutcV89DBMKR+X6mL2NywbjwnNkOqPjRdzem/tOz5t
DumXPMfe/Ki76P5jtz/gMDj53IjK1Ksz0TrEV6e9tqLfEV8qBUhh8KtumdflpyLRBmDxgXkBd6Yc
9kk1k6BFMabt1quGIrqOvYSjN/AUElU6p89e4t6EAhtFJQhj+qvqJtRNORCP7vTGEq8WtNsK3uah
iBUiUw0Qi7bAE+G6uzkcI3tkMCPv+6TNGdyPCNi7JbhG61i3QqcktHSD/CcmdSvhgn261CsL/uzv
zyavBT7zycQXuqnzaqQazqKN1yeTMDO5fEwbl7lyqXmTjlzhnJvuPOsi8tzHeByqZWIH9V/jds6w
vwYBvVFJzS+MrxSWPekus/XGeqOCLfA9ta4FmFsYuRZzANIEsOSkKYtl6tGVXWil7xInOIL5oIWi
+N4zakad6+zDHdddeYs6v9tqZWo9yHk77IWR6QztmpBuMrOllTfiP6YgnOxDpLNVK0u6CTaXGT6v
V7Z+ajGsFMtQ64Z3xMw/X9X/TdiZLTeqZGv4iYhgHm6F0GhL8mzXDVHlqmJKxoQE8unPp311dp+I
0zcd3Tt22zKCZK1/ZLO9a3tNqE1Cb/5DrtmTuRAIFUzxWA/iXXqReFfgu0Zt8xY2ViPAqlOF5n+R
0v2Hj/SfL9NB5Y49AnnhXVL37y8Tde/oZCb9pn6pRLF1m855c3rLlbthWep0M9iKeq3WK3iSAJHY
MhYK8PDe+AGttVEfGf/l7rrvtf/ee1Ea3Bd2nBmUqVn/8YEU4mJl2IMZT9zNZyyZ4XmppIHOoyxu
RtcZj30bpEQOzcZ/y9v5P/v9P6ADSMJdY3k3m/77WhCzG06RQyO0CObsl8rCjuOi0UMWOzbCuXgI
tP/f0jABNP715yJbIN+IBB6Mg/felf/4nbO9DEGQutl2EvqEbL5Jp2RqP///J/afT/6/L6rno5BA
C4w3DJ8VdvR//2XejDGuDiBCrJdoJ7b6eK397V5ufv1QJ+DHT3djPfHSsHr6r+I4PHDo7/7/j3BP
DP7PPxWQA8sI2TcBZzCG9H9/iAo3QBpkdNKOeX+mle01Txm/uorNhHb7lBDxeaCo0jsteXXtau/Y
jRy9dVjIwyo6vWHMu7+XkW/1I8dcG0TyhMX6r29MxzSb6Fapx5IBqnWqJ3vQgPH0XzCz0sNCkBXH
vNvtXZ/mAKgGTZKtBDTw1valFd4pKPxbV0JjWgONwO1lHCDUsTBs0GUe295pqccc47SpIR5UyPva
QZdQMiI+hH5lJyzxpNHWwN1O+jmY93Kt+gXw71s7NQXCRMayvFyEP38M3nLyBFfZW9VHOs1ftly+
TNV9pI59Kp3mbHC6bilZpJ6YlZI01iP0GQ5fI3rNEA7UGd9Rau6qwt+37nI0rf4aKTIFJQ6c0jZ2
ehxEPGegUkTzMoZQAWLl9aVz/d1azMhxw1NNPDksOLnu5g8Q6Zd89H8WffowV9lhnZ3n4s77qAL+
xJdfNXWDjTN8cFVeW0XYM6UDuESsfbkWp9rwPpnQ2JqzS16v29XmXzYy9C7d9KHoFQWrhlrq+l3m
GnsvN77JCTnbVoEUr1N/Wrd95ZwGRB/1fi5m6gmhSnk6t0abvjVh5tBWTNp9LiG6g2eYw0+PAsJ5
qt/pnzxNNXGOvolgo1vkLkB/knc+SZHVsR3sreqir2bxQN85Rsr+Yq/lx5wV99n4UKl5V6TqZz1H
ajM57bNTzC8CRrYnnciU1g/DDw6kNjC/8sWiUKXOQLzmmXWqIXphmGRMiBM0pRO27S7TDbtM2Xz5
BWBOVoI8+IxpcWDmLwyUb/Mo+y2IXB8L6jNj+rSsp8kAUZjH6+g0r9m0zru+X+SmSAfx3bROsMPC
/JCW7V7bkLfkxLcmGp/aMettahQPrg5OS4T/MK35jokGJc4XnELnNHENEFVNNe47oR9WOm7iyZFP
xuSMl2YxmHzH8uKE8swifDV6yS0PYbgzcvdU+t2Z1fQUaZ6zaQ3KXYdyZ2MpHewnmEha3O3igDBj
vVZt96DKap+mEzC5WyoqLmZC+RUb5iQZ+nBaHhHyvLmgY0e3n7ARNfIvvD0c22h8jGKkx3cMYm0g
bDRr5IUTT1tStMXXGI2vfk04O1T/AsEb7MxA7zkPxnhdW2+Tc2g0dftgNBSzptWV67pt2lZCeFtR
7OMP29grXQc9FtC4GJj7TBvVYb8OiSuKx0CmB9Fq+31d8IrSJ/EadbzhkKHAGar2I0RmGPfAbA/D
HNGNzZi48ToKR8Q4hw4CqOksl/5vanunZsp6QJc2T3oLu30wuI9RHj3Pcvow5Ez/BMIhOoriIKX1
PKBBEWxTopFM3U93MPuTgUFPh1SLODSn2XX02JVrggz9Ff1OIhD8b4NWG3HKp/eVdzV9dfGW7EtW
lAsjuxrs5WDVHkJUJmnpdZThuh+6XS/oq69p5O1s7pShLX623XgSg5HYxkR5GdXp/bLrQgu5anWd
1gJ7vpXkxK4Ugjpmqj2HUJ/lmnkbS4idSTdEH1pfk/5p5dbHBOt4isrRHfZuLYz8Qw6m2o8zorLA
YT2gqG1LOKGRoLW512rbGR+OMtEpiPZW7f/xjTmiRiMiWl9Ya7ApykIfU69xJI0rnfEzaGyguSGb
Y38oqbULCu95mssBSJiLHnE2orU7W4bCgDMW3cU0imW/RhCrPSkUVG1Jbv61eo/o5tt0clkob7DL
V9Tw/Q0Q+TfRDketjBQYxdpSOvTXmHwPLFAt3tZ3ipGGgSpNk3kYb0HXhrG1OObfRQOSnPKR0pAy
FeBvS2g+thWbArocUAYv23iZCjeYf/VjV5hvnq2sZ9OkzRdcM6DF0aDpAdVSLMRs35rSElFs80ee
Q+QndE8H4y90C/2pLLsVKNIMio0goSBugtXeZuF4nVcKL3ohKTwrzlCf5CqMKU3XoUYXnLJdrbP/
WCjVJ7MwHsI5vI0z4Qsp69GWhDGKZ1Pe79lUnpoMpR+zgAX6wWibV8P7KJ3PfkERhLiP1IiAbLjB
742TE/YXucxPqxof3LUhhTcIxvbbXsffTj3Oe1J/CPTtDUDguk9Bt6wiHb8iEyX0EjTC+EU2SVhT
4wTmqfRI7G7bf5lz151U4RLui8eyk8+1pQugjloUV7Aq2mBgHXYSNUKelL1rYVn3Gw9Escp7fcas
Xjoondap3eKpFO92kV4HlgbjyNGaI4PpIqveShF6YqOadCniLHWXH0Xufk8ZffKHKJityxjV024J
8wZtQ53uMgPAYlsqaoV3hblIam6rLn8EP/GRd2lvowvnae3mYUf4xl0wPXetTHiWi6RVGuxUhDZF
GhqaPEOFd6knK0u3fWjIbWmHJlh5G/6SUx0klRLd80LY0DErygcvZZhxzOUS5qowjspzVE950BI9
K+aL19HIhtNgC00V0VjUT9W0ciOX1nYBt9qGXVoRYWyMm25Ydq7Mb6tagn1otO8KQHsJHWMTapvO
YLMpknJZvVhhtwhzo4rbwpg/cm94RtvXoivgACzU7D/1fS1iqYLo0xhzVKZOkbp/G9yCr7oe3DVZ
HY1IprzW9zzKMkjcDtsorWn8xD58J6TKQkSaYocbGmKah6U8RHaDshsLgnhhFBEopHSI7twTz5Sk
5W/mOq3ra9S6KDlDVBJ4VpfHuejdj2bKKdF0zXRn07SQRCBd+4YyX5Sh1CmEdrrc4MG9faWj+eBG
UzUePHd19qwPfQkcqDjQLRfFq8PzfFC04CXpCEa6ZOqB1oX5E17M3y56ekG1rM/DaABBmCnd7SkM
/Cvn/nUI5v6EJYu2nJYBLx6QfLg7RuxyH7bgfY55rrzuJ5fma8mjSznZdM/o46C7famXPTKFYNsH
c7nrp7ue1LGG4FDAbv5RXt7gD9C0BVBfeU+bWI7DNKT7jPvy/vZU2t05qJTPi80h2hhVttEwYmc4
IurnZcrXVSKZcomDvTt4n9LKl1x54cd94HW3Nlj3YVrIp8ajaEfXFrp62nQK0R2hRExYcdGep1k/
8oSscWQhnTb6GUh7qH7y9q8Pkzkna96Hu6Ktfo6E8iFnFN62t+ebrDvkIUS81Jze2Tz9yXzv2bcN
yeqC9rcpH2YbqQKI941Qz2+02ZS5lMgswGa2yqM3AhZmhVqy0H7ey6KBfo2KG9DI5kezGcSmnKNT
aXSUJ+XjYx+Gt6xCVKIlZlRCAuNFLRTWFCpZMig9uAzehsVwyJqCBJxJ67fQSt+oU7BjaDtKlZr5
VVD+lThey3u3QWgF7cAMcW/N20iJenhmCCMYj4nSmUt9aP0MgrBEcZd0vau51pFX3KYZzlVqB4Vr
R7pd5YW3QaTOYzAZ7t5QnvkJXDmekMDGblMHm86ORDL2zK/0Umes0L1oJsiApY8DPXjBkauAesnt
11g2ZNQsoY4FaqvvYchzRelmNP4uSin2BnDFdWycJyHc5VI1ofNi0kxPVGB460gL23m12/zwZ/mo
FgI+1ijfz46hn6iAJWLdq976qHwfvWJFiIiCl5qFa4BiI26sfsYNsp6yAfw3m4cfWOpkUpsj6pWF
zLBrO63qb1P19Jip5assVXAqQ/LLpKk+myplWdAVnXsZz1Fq9uvBAw/Y9cPaxalkZJ0zeC4EaOXW
TdtwVzv0Yte4wdeUnAwAsUtrtuK37Orlybax41hBlzj/oA1pe9Rev68485iyoaHrcdeUxrtugqdW
DVzujqKlibriu+GGdPO4nK3uuZA6bkaRSBMhyCZN83G/GFP4a0TDAIpJ7GDb3oeSbPWPuVBlsfV4
6xWx8N3sxXFoWlpdjxxYNaLbwm2dTjflt2TjdWNjIC4RaaIbxvlpBSv0aX4ESeeghyflZWnP6cWa
kTUpOgFDLC/aKZ6gL/ERyauv++sylElFlxyuJAiZ2t6bLcwWeb5rPMjo71CF3bShYuLDnQ0V4zWP
gfHM87CkBvVHRYf0uDNiOurETpak9NlYAjY5jUNdNtf7bDSKAyJcAkian8qSJQYDm/4z92xN7Qlk
6Rsqw004EFF+BpTW+byvZ8DJjR90amPMPfaEZbhRRXCeJHdAq8oX0bQPDkxnHaK8ipA7bQaP5ucO
Hi3IhguSs+GG4vwcBUP17ArU33bD7JAG4qj6+Sb8TBKL0l96qAiqwqplIr7f/CjWkVMyc46LMu0c
beW9asv+2Qv7zTNS7xnmnYHKHeevwFrtTVAM9Aw1Vca3XH+k9T18aB2/WgP1OgSFeywK/WqsUftE
TSeDvuuEyewh2x7XJt3x+Bw9GREIYGcdRiMgAT/Ne7jXxdyCM1oXTBlLXOb5p9kyLkaqgSryygdn
Tetk8pix5+mRFx/1Z16PwKBJ/bPt05Vmw4VvosJ+ymT0nBpc9j74O9io6YIyegoWlHpF7zELtRPS
UoMV3WsuUbPaexFCxQuT1rdmvOU6Ont+S4ITs82GyBsdl0jnTqJDXluqjG6DgpPCH8boj1MYNxwG
PyftDbFnNT8dSaNbXQ63qgUbUMH7yCuYlcIhA8tNjwIRl9VAL1lOFvLwDu/9anfYKjCFumF5q+CZ
HlWG2NPN5jZ2ZhJKDbKfs4pWyxkY1Y6nSCPznwfw7rw7rT4vSFybmrcyXgE5NOKQTfZ6SFX2Arth
oDAHh2cI2aWdP+KrKw1K6LzjZKj6k9aJDDdKq+KVwmhUa+kWA+uT7NB5jqZ6GfsBbUUmL0LI8FV5
FKhRr5tt0WUUtBaZqCpRa/ENy/dFTsthCif/FFU5O5Vcm8PgKQ9ZZYrkt/jl6mb53c5ui5LPi05L
pX+ZJDGeonYlSqX86nsXGCjovmpnuGmza5Ix841jUM8iqeZcbuuqe0V184c6pXyjOWMThJg/vaKi
theHRrxAjct8DpKwXKD0CEHQXXHKJSp7YtFIe22IIqr4mkbDwHbkX4J1UfEdebBd9UJF6JUrVGyV
Xx8WRavpBN+Te/6ZpuUVCyJGpp7jGOD5Wqq0ZcLuoitA7Q9z1QORROHbOll/4RsR0bbt0bTdW24p
lyz84lOAA+7Zf42kmIYeNsxv4sWziQCYxW3NSlgXocNDVOe8pwqIUMfsf3US1Hwkc3zDqH+RrnsD
qe7jpqsox+jqTUn/68YzvF9eUPIrAjc/ap+e976jH1PRyYxkSGyJ/zo3tdpXIp82ORPgKZ+t5rcQ
jb0f+b8ov/ycbB7ObA4eWh7VR9Et9FKAtfchW/sku4u9uHwSXSzb3O7e+t58W6PgltHQuxRE0Zeu
vWxTj3R/x7VfLQyQU8cDbZjiCdr7hzcyC0Veee6chdJGp183w1ScrWVcUD9XYuCBsTF5LtbV66rf
mcuTU3jGNq+cjruHEbHu77LmwgFkVtFyF4iy5oSegSRXucznabIi2OefR+PW5Z+ha18fqKZ6y3vx
ogPkEX1pvEolPlo3P3AVvY3p8V9WcVu65pPh9xj1bLjsHsCJw1JtV2Qc3CPRsu2dqY6B0eA4RiPx
+u5FzcObWIF5DNk/lQWS57YbzmVPCbk5o/9WwyEVuLxyc7qlqXUmC/wRz9kzXUaUsknv3ZX1SGhL
XuPeqT8a0wNpFddS52+BC33VFTR+tetxScVPN1zeytLc+xGirMKpP/1BlO8m+aKbWZm7nAvzAFsg
gfRqKqN4a2+ysXxYJny1FjAj3zieW9Nzv/ulK+McZa8z0swyBfxe9ekxoMqSLCNZlya9sC1WVL+N
UXiDoYEoLR5tZOrqZ+gfJol8JssQQy0/1dAeVlxhG1l2hOqJSPE/AWdbumpUl7/3uf7Dw+2e3ZZm
eFgokWQpHauyTUHIwqdKqJeAOzey4JpnjHa7UI0Hayqv/sJESfxiuvEWgz0QToH5Cz6fxX6XD8WN
xbBgI9IOE0t4W90afS9xZzsY06Qe/eozKu0Zw5jAwMAR5K5QjGIs/cTxaXldjZDbqSmxTMkHxHtq
z5q762wUvdi+KBJbFGUR+D2E9C5ACM8zPal9hJZPuBVy/mw7NtFW+/gVFvC9ltIzlPJAdLioGZ39
6NAKFBezOww/vGX4piHP27NhaU5FylxcnQHJCMdO7W3eeONp5ije2s5SMeqbN4S+oOqpx9KWptfV
Ew+rqR6gvB6zHnjKGe4NpuYSPgfe+jYv85A4YvqqK7OCJ3P2pp+e0PSViKd5ESLwP5TphHWwDvNL
rlWEOM//GU7WyquDX1unXZqE0/xkeR4q9QD1lUdyXoxe4VRF87vZZq8tLo5N1NcPxJ4W28KsXt3V
TbkhmoOofZo8ytSLYV+BRedHsk4v3RxeutQ5m63hbHNRCER56nuUHAH5JF7yxtwLFx5Qq5CBqVfH
2dWnvpLMUDkcsEpJtRMtBau6Nd9H996AGtpM7HYxxvPaA5XbYqvmguD6sDK2WcdGgcwQqww87wJC
QyTnYTHQmqACebIJ104EDNKj6TQvaz97vCyz8JBZLARO0Wgule0labjwTImYAvefYeCNn4j32cmw
0GGqv2VR7m5w5JjPEkMFUIRdGKd1SX+rAfGD3ev611JbxiPacmxnZpSgKj+jxCOCnizlZyvVwNjR
dG6HyEfuRHA0NXbROW+Fs286o4vnAZN5aQKPoQjHYM45swbTq0yBEoQgPd9KMUwbgxHD73bXlLsV
g57vb1cZKEbOEEWfzI3uHaWsfPXTVt5WYaa32bDIUR6aaXlIfSQUllVNDnPWNG+WMajyc2bysuTk
3I8AouzliuRKnOKIsdK2/+X5kxuTVRs+OHkUIX533A2Uq663gRqGh3XInxF2342bOBDLcD0oHaYH
Rj7WfPOzWdJvabT+sfe8N90jOEWN1W8ILfpd1RlWxAHAqfLnL12h/NC5f6sWc8UBML0ja/goIh+H
EQME6Yb3R6brigTK7HeddVZiTf218xlGTBe3DYR8treMBaOJXIACV/uHyCyDp5U/3x/Hw5wvqOEL
50ipiZ34jv0nqqwyVrbFhp2Ls6E053eI7MpEKUI0Qf+B04GhL2gTMwvPq2PrE76BN5cdfofkMOkr
3SQwhagjLSZ2ekjKff+PxAVcTKYIkNOA9GpY0kaLead9xRKq0MaIyDrWOd9UFXA4OiXltiA6qPSY
5way3baTSdFvE3i/pjy9uO6cxQCywRbNlHcZrbF7xMg9c2HWYSO9nGtmnbqwzy8GMNjWyQYQbkqr
UGVWTYW1zRt4NyDGw/WVSdQaXX/t54bSbY9+Z1LEjXLLZxOU4+hegrdmfRv7fgG/Y42WXe89VdRN
Mkh0yhtruBNJPms5jjPymU7SC6w4s3pUX3cEO7ckG2vVHXq7w1mDt81L/TbR/YB4T8B7jL5z6zsY
Kw6co2qCXZczgDsq1buoCfuIqmiv3jkdM5AFokJTptoELITbyVgTu55P0I8fyvB/1R0B9nw7/d1v
+2b3ktsqejFAz0X2Bv5wxSArLisi2+20RpTDkrmLRNM9LA0RmJpm+xhPdHv/Y6p82Ng4a+HF6BHU
ho0Gtz+OUQeaUX959MkDhQM3eYKQA3zYogi8TYBlqNao1KJ0QfB9D2GIXgeHPaXS9pcxK6JZm0fl
s1T4rEkAFuuUxivXi6j2NftIcwJaZ80aB/S+1KG5s3T0FjjyBcfZJuimdQv0DnobJUvD05kzTmby
R50rE5qrcZN0DprtSPRb6YZr3KftO2KVZFTNcS3Tx0mZ34tjPw+L9dA5qQ3EQMRDtI5ZLBx1adAX
RYHezq6TTN1Ar25bPYtaDkk1oq7kE/9FLHsxy1zuRaqeKswdceMTCKPrRfArRdJHziHT4TkdEKd5
JdNZVamfTq05jZRFo3xzTHsHwo0GWq9TNyf/UTt9HoPNnIwmSkKDREQn/YBvfk3lnxnvnsHOlBs1
bvPvrBx5a0X2GhtFfmgD93Nu8+c26CHd7m7Lvj5ngKfSlicWysO0DD8srZNW6qTTeP3lCOka0mZZ
Egw2jo+Vj3c8yK8LyAB3zZGVZe91xY9AS9Io0JIcBaHEo3f3gy7H3CI+L8jzfZQHL3pB9yTt9jym
a7PrkV+xPWpkGUX5R6TZ386r/xq9vqUYBJnHP6pCnK0uu8PYzntmCnSlQTqhInOZ2rWBaCWorPmB
kiPEux7DnmvPb2W9PjF/Eaqak4uRr+eoFlu3B+U0g7b1d+Xs0zbtgvrGlalx9hfTozWuwGu1Ul+9
7bMQTFNPh1yXvnBGwU5Xc1HFmLVPVTfAzI/Iqwunq7duaQDzY9/ZNkYwiUQYo/9XCjt7i7Ih21Ua
+9xgjzguJ7OejynGUu21TmKvzZtdaI1e1kImB907TOgiZjPotsTIqm1DIDSRI0RiKh+L3H17L8Kc
6oI0+E6zuX9pGwBSmrn9NHYIIQBwsjDNKe0l+Ab4c0tykPxcH8dBIfj2vAAXKuqYhSQ3AJl7tdbe
cc0fAKXkHTO80+S6XnXgcER02MyY6b6lCKJr6HSf2oXNMdPiMubEmfAalUjT8G+Z45RkuWs+F5nt
bZ3Vp7TFv6GCSFZYn9HFdOh02A+L3i/vEQM8eRiUzAr5s4NP0e6KcNv4CNMjiUxt8br2kneWzygS
7ZFG781FqySwNYbu1PseWJYuKnNfgzR/SgOGuEF/A2J6idX2RqLdPOAvzgD+7uuPE2S/J2TsW0MG
2XHNsQWU2XuwukcRYYjsvNPcYS/32vsxadY/G4IOdCXP9j/1F5xPG7T0BR7yQW8jEX0zm2AAkQVg
kRn+zoSR/ioJjwC3t/td1zsYCvveKJDS+TV5eE4D1hfKJ1esfIRsbM5zlR+EaVRbiKoHzA+YUdFD
Gy0K2zL1q0M+4jBpWQbjqQw/DcN40353Nddgjhcblq8meHgefC/GRGpxsYIkuLth8X/JTTdXw9az
2TB09MSUsIVZmTZF7rzUgnIvtahtZjQfWSO/6QxnXGuhBoOHe0YG6V+EC2PBFe54m9rJTgIRGDsp
6F/TvNUB3qdNVmKyCz2oTuZQ7Ly4PJxsDUhEqHmlu8NJGzN222ZnjWS341pn9tKR3sl+Oq6hU+Po
nE+UF/THoQUgL1OSM1R5MlzngyBpfyuNyNwVMrtpZ1KPxlp+DcX41t5dyqMMsePfzct0dq2bzhuf
yZrYRSJvSQ7LFxx0FU+K6e6GrgoSOnTpu7xbpImvpPBX9WfTmj51qbnV+DEt4QzkTYSWGOLZrfFb
kktxLkdjR7ijv0G2mr6Q0IiFl5gexDQTEVPiVgprN1d+iqrHXX6bk/GxyolPjKGXKXDyN2vq0G81
FPmeq0FPWhiWn4tr/skHZ3xxVYORoZEcytS2Q8mjDlkXZnsyPWKToFevRNrs0KkQr5W+FXnmPNt4
AMZNJT3eNtDX8YBmP16GItqMWfeO8vzB0/cpRDJ3t+E7gWITNBnrahVVsOiUCWx6EAw4J1LpgTuP
glBzxF4U2+MvP64Fk8pE5lAw20/V3eNfYBjcT6OJmmWuAErQFt317vRls9zLnBCMSXW0RfsG4at7
1Ji2wmsuVXbmu9fRrugCFM2hNcjg6uQ9RpaZUop0M/fWup6VG2SgqxR6e2eR39Euc6qmrYPifY2r
qh7sqy2w+T+ufsuvavSCa8bIXBV3ZNsXr4sNQJksFe6TE2x/FCSW19BMT5CMw0PjwJFX2KHyLePQ
+jOwg7VNxtbq/MTy2ZoSb1aklEyrPyU6zAhxUpVR/1ETs43Rdxzf/cgPfSi8YJVJ4DHcYbSpeCBl
xJjBGlWWf/xiKZv3ZuEpx9uNtmg7WsU0/amF5KVvoQg70D+hh48BuFVACL4DjnL1s2m8/2c2Irwk
iqRawZ8pZyDJyTKcw1JHROaA/f12J8eGxSmZzFsJ/Zuqtq4fiDBRwwli6O5gJ23hKxsaPtfiK80P
Rev+q7fGcv2ebaXC7wXxyXs+UwCQuDwJfCzyyw46Y0h9Vvdquq2t6+rRwbG/0ior2v2C1WJ9NKdI
uNuQcb3Z+3Pm9AmKYOce+dMj2QjZlwj4GkRlvmD2H/d2GkzDTk15WB54ey5cd23O6a4a/DW4kcsZ
RedKm+H0xdRXtLFE33mPNeXo3FBSNRufpSw6YvR9uEUe15H2tHrMAeEMqVuH6RlOeFugsE9oPiR5
a4AMZjobHI17WyDpT+VsvbpBGhUJBg9Lk7JHk16/UXIqHjufZL5jNOFmBisu2vo3mEy+7HOwGVRG
pT8x4uYkDjqgsVWj0hPUeoXvV8z9cPXwTdUv0vB9hiv44uWprWGmT9JFdb8lBsd2T5mbFvYjkS+U
U/YOhEfalQAj1eAY5Bqv5uIlizWrb1CsZmbkCjvzMVcBU71pViW4tVnZ5rPlr97nmA3zmjj9hGLB
kRDAT/ZgiAYxXTnvwswfIERzaSGn6C17O921oydzkvmAHkasKSve1LXTJnQVUU0bm13Dvloo2tWz
L7TvHmRW8M1AFyN2nbqwDR4C1rmjRo07xFxKbNHG0lHMa6CAC+G4RGlci4bZ/aGyA5+fNQTruTUb
bR89w2+Di/YFLxGOdcTRkdWSMVKRQ9TFppKAq0aOGmBTtJRmxMgI8xe30sAwZuV3b82Q5R6UmdDt
Y2924blE3/PbWLuJ96aXtQeIhfkBxf5jaUNAko1goDpRhhqf6o7Ixbhdmg4+0VvHN220LuNChaAN
qI9i+TGTGisG2PVJdbXCGJdm5Y6YJgENeqctCWDhpShAnjdLPsLNoo9oGIi8rCwU96JV/0IxYv0q
Sl4sG0f9I8dktiKeyBk9973zlDns2NSi7tGucGFjtlFiQKrP1bnVHGV3GLL7Sxy/bvZNgc47ns0F
qVqJoNc5htK3PwwPJ8Om0AEej3xeEOpkMpzKI6pSFviSHHCUfSURD4cuLHA2TL6xPHt+/loVC+Lc
xZ6Ndd7Y6Wx3p4bSlL8Zv7e6NMAmwG25YG+hZ4pgvjqHrsKd6b5K8A4672XljYndrYbGHFGQlAGM
mX8HSx/6m6bkzTI1VvizrkR3W1Qkb55rgOrkdgkrB4YFxrRk61tQLjzKkaxG+7qUfJwYokscvXIO
/W1ZuuN3a9tozodlEvajQup3cAnj8mLt+wEGOK8eT4wNFYyMNDk8zSWrTlM+UDTvBA4CLoZngzBN
M4J/dQub64uAhKPTQleFz+Ef1btfIMZfa/pPQtmkcB/DXdS+pstE4OHcX/A2c0RCrbyNo8T14tjS
TySx8v2hWC2+lqhbCrS24Wi8EuCFOrl0HOeQOnX+MAL63loTC5TLmkC0ISKEfjcGtfVqr9Gk+LBm
gU3FEEeZzuvLlLfWDUgDwLzrQSvjgV6EbUgyZXZsLYdHU4ECuiBVwGx7f2o42fo6U9f/4e5clttW
tjP8KqwzyTlVoQ8AgiAxOKdKoijJ1sWyKGtfJipQhAGQIEDhwlsqVZnkITLO6AwyyzAzv0meJF+D
gjcbpCVZ6Np2Nge7tiS60ehevXpd/vUvgFnxz4BtUSFEltIJUQszhYxGW/vZ0XrhoR/xo+5mvel0
1XKpPmn5R62EOsEsmOiQONytaMLU8oBz5wHpPOI+UXI806z4PAkgiju07VX8dqpb85+teRcYO50+
uIeSJcHlOI65cOMu+7SEeOHXxIrH055lTum2SB+C9uKQqrz0AqZ2bQjOCet/1oyJYZi+9x58Df/M
REtQ7bLUYsCY2Me0GL+ba5+m4I57dkBpee8Omgtu/HHQNQ+9NTHNPuplmRwHEeVjhyvKKsei/m9u
9WfwgI3fad1pEwgJpwGiurTphOvx/Jd0vATK210sryh17naPsPRDmihCSd1f6CloT60JXJQ8r2de
TnILHa5rS/PuaJbG3U9aOssu5zYlYxjAMzBRKRdnS19BBrMYT7u/zOPl7AYIVH4RQKk2TB4QhB4V
CsjS1AgpVg281BqkkQXgEwAgZXzmquvcrQPzZxB2fDcysCCuuvhb/hF95ydkXu6a/rWdzGLACGkn
vLnzUxo6h2nWxxfHWk+z5U2Urfyf7fSBaJcGizZIk4kfRk6qGdGHZVPThm2IeM7DeT4dBpb+QNiu
Tdl2c6LjTmXrGdEfmp1ekz0Bbac1Z60jkE1afDiZwYWZ5on1KZjNMKRWGlYJFcjGMVG48BZoqk8d
Utv32Jk10JypNtdaRwt92R7Q4CVtnpqkWi6JwkCtsZg98EYtf3GNv3uThW0DZQWbFtZnezW+WdFA
1s3noZNDW9i3iMTBzDu/xuz3rgxuow9d8oaTs3EnARy+pHvPoeXbFOImtEt9IDMKwkRU6nYe/KsH
P87PW3FsQz/SGXcAUjWzy3UQwri88HX/PvDsO3AjZhp/DMIAB3MNtgciPWtCAfCcCltNXycfgEl0
R7y294FmKQCMMi9unrdnqfYxyTvBfQzipElZXW53j+ekhUnzEZU2j6jvzd8GXcLmWAPN4Nj3iO0C
J9QQ7XFocqUZLVGTGyYrawqKZZ1cjnEr4GEEB708CQlvcKCKool1N5/DTdWCDsvUp/qVYa2RS6w9
5F5friILgCjtYVrdkJTDKrU9410zi9qfSNA338M1NSaor80Jfxf/Dt4XkrcUhDxAITxen4Husn/N
g0y/19aUpB0Rnptd+34Ou42VtRKCKGCO3k6aGjojWE7RMGHUQozvQImetO5awG2gqaYedwz/Fu2N
5kswR22+ponzFHpRDB7TWLXfGhrZ/UU6J3gI3hHc1QPOjHcHzVrfTz1IdwJiBaDeY70NFGU8ngwF
T/VRWx+3z7QHC607N0Oa2vgExt5FD80uViuIrfvlat5Kj7O8HUa9KTUDLu7F3UVM5fFRJ1hCcAeB
IAxHD3kPs4FUYGdNyJEuS5MuVTnNpXDEsZkfiJNG45OpbcyhxaE4N+pTlxkOFxHe+xF5BeqKaEPY
OdZjatH7NkHvTwCVDQuuNt26XXCQUWV6+LA4ifSOOevhKPjLQWp0DFJ4rYhmvs0HakTshTY3Rlmx
WFm29te0OgWKyQFuA0bEFfFgo8yWBF/vKMqK1nrO3Yn9bCXdiCLFkBXJdIJb/G/37gKsePNIW3SD
XmTby6tEC1bQ54GLpgqBuUEzMJnG1JVNx15kf7S6nndClbk5MGISp8t82b71rRbG5RSrSzsc49H9
bNIXhcJGswtyycr8D366XF+CsDI+LNaWlxxpWSQQ61SPBh8scLIw+ba1BxM+QA8TKVn5/odOTiPr
d61suj7OH5LZzyE5o1vf7lBWECQfkxiUMoSXk5G+psMllFfBkAivdUEOAIs90MCsUjWWGPxri1Ld
B+rpw+MITgViZRo9vPrRKuT8wPvE1+OYjOAhbHr5tT5dJe9miRlckuW812H+yHuap9vdvjeHdeM2
NuCo6VO0wYaG0wn3yCTJDPNUs/1m0t/c/osgB2tNSSZHKwDgfjQzV8urde77s173LkHC58RZ5mem
h5Qe0kgJj7JT1L3Z4qq5iNJm2jqeIinJIYwDhJmLAYiEcyJiqnOBHIzjdHllPXiYXC1beG5WDuXZ
u4UR8xtzCU88pA82cknhvE5POCv2m1kPXJY2nAhZAWVPiWNb01bHMO2MDdpMwX15ka26NORd03zm
rJ1ntkWpzJwFmtw9MAhln1xQi2y1nJy2kvDB7sMg0gaWsc7xjI1sMZ+czvwl399oAZIyd9a7LkwC
Hg7S5GHZA8M6od6zUGCUGXRWbSJR86Dbu8sWIOZy37wjRBIGBg8DIgsgJo55JP2gJ+sFh44UTt7r
RnlsaqdgOMHTg1doZoDQFkTWJu/W7Qm+xBx4HbTtBLpWZo/qX6L7vW5hEKYoH+3jNFtP4N7Lzdb0
CnyaPe5lOYjEHvWxxuTYa3dM+5TWNlkCEbzAQy44qHQbiVBeqzXnAqRzOLltTgP4JYn9WiRzQfcg
1eA0XTvhPoVWSjdgCJlnVgcaNwypQzpjrrVeBKOX1gusgJ1cadCnnc9WS318moc8+zBpTiL/qNmM
k5+QIYvAZrxse/1luMyJTN0loFBaFqGknmHa3iBLkzuMmSzz3s2CKKA0wko16qyDCdUcD4YBm19K
T3LYM9dRu3ni6wG16IcAA43sYxsPpNvHLKKIMH+wQEp1msJ8H3fm4e1mDxMC8SmkXd4kP51HEw0K
V74NxzbVSfdkKeetEyJB5IS1VgqlTdAOc7RKN+v2NF/TALHkSwqDQvjxu8fjFuRQC4369Q/4C3ed
E2sZaBQnLKbTe1oWEKWK/dUKBtP1ipBre5FpN16UmA+DJeicu3d49oifmSzJwwCKmtymLRuRD4i8
REfTzuQO1NB4YbwHZ3EX4if6EHMQXAxTMoT05zu182Vkn6ZLvfUrVn7358nDXX/cbYKhCiivEWje
puddN2fI3gLiLC8wllwh4eV8YVLo0cLtIRRBQ8ipd+2NyWJTaZaBVso+GYn9C+WDaMR2m8v6ONOW
PxVle49EUVebGkGYoypEUts//n0/xbX0lZdxWUEyfelM3VQhjdXji+zlsdq8FrXF4q9XcRBlN/EO
2dWLvrRNl7U70MuIsUTl7RcGqC8zKji5nhogdKDuykdQbjVb5hvbBgTU1WlXJj7UioZx5JV/t/i7
1TGoXLWwpvlQYMkTt5Zod+67dGCv+85Tr+AW7GNvR3/7k65vprQp+X7NIhjGm1bbaGsG3YWLD2XS
W2vQsemE0qIyvcXVIT4s0Y+1BIZJuXwtOWjZb9q8X4eqoM07sqZbS9C0bTjZSVVRpb8Rk80DfyQx
YNNqLUETNjgEXaNeHTOm+EhroHNU6Fujd8hRFmu0OXs/0BKY1IHXWoKW9aZN4XiHKoW9K6C13tC2
tUVz3B/tBOiCuq/WuxutN9RXi7dnFbdFX9cMzoYNj4K9ecYPtOOGUfcCaNtQIJo2MQOoEcQH6oSt
t9fNN7RUoFVRh+YvxedH23k6vtTcea442jG2YIHcewXanTcdsw2Rh/3b7YCk/UBS0Kqt+uiUQ6yV
jyZffc12683mrQnAFJ/No36gl4ecs+b+G+YbXs0QPb++yPjWEWAJ+LVJV+bHv3JCfqz9F61Tauk+
erFY9PMDjiRbf8YbUzTbsuiO+GVlfqxXp01LzXdvovgNFL9pf9lgWQN23lCepOu0HfvmE/CCY/LF
VegRsR4VnkTgplusus9+ofQjdgd4tJ+FkUwivPtbA7/iqzdw7m4G39jS4ue/329T8BY6buuPwqHb
+lH67sb/2vprqSC3n/W4Hrsz3fsO5S9PAzdxknt/1S9s/se3Ek7f3/7UcyJnBA3u5sHiTVs06vlt
Gjukwl/OyVOjnkCNHIV0XCyHEgMLo6fuwBfuksh3OU7hvQjDpe6wAwc/tHHFOiVu0SjyIoBDGx1W
Dl2IgGiaVvdJH6Mgc0eNQeZkbloOV4wuXJC6o/cYIHHCxsHUTYJ7aVsN+gpz93z1CUzmRVvbc5Jg
OHQdaWnIPop2U3ALPTP+PgH+YgrsirXsCH/73x+nI9YX+i64j8ojsX2oqoeSQxLxGs8c3vieNXjm
Oz/CAT/4VJWEjrkjB4+v/EIROIgy1ElWETAdrqzq/n/juKnc68yAYLveiH2I32ZuOUahLsAHYPLL
Yvpt07yMk8zfe8SKO6LW2Ad5Kg5wZR04ujUXYkAfnr1zbukQzdVbj/fiJMgztlp0OqZVm9kmHgKx
mSWiYnXW/IpgoRdXn2KZtKnjZjZpL9fRO1p75yn5b3z4L1VwyIxTEUQ67nZpnWobpm7ounB1cHHl
13nFgw6dkDO05yogUMZh6pLK4v2I2lOAq+BxF24az+LMmcpbheNK17+u0baIzHRa8GTsHI9XvNuF
A0rZHZbTFiePsA+tAhCHDtJgw0GpqXjQl+uocelmvpsIo0O6V7smN1OLVWxBzaQZOm3iy1kJg61i
32yE5PvdUptb+iW31Nam7NxC2/N/tFK3f9VH32WlkSw9q/xL+cunbLxDNwzWkm4VjqQrxl7tWdkX
3i1UHWZO47pytwgnpe7I/bAxcMK5M4qTcrBCLHcuw/w3nfHCSZ/kWHNTJ5QMrt3b8NsHPo2jkVBH
2xOmg3D54+uX+ZIFThwvl2asP2kgvnAtrnAopvKw9rNLvE86fx+zELwFOaBS3p8yC7d27zsdOMdP
8FPKzS+smacuvBduWI+2i7kkYe0dY2Pr3V846omzdrjakmAmzVeEx9yaKuJtUnE+BBtt7UHTxHHD
cpxibXUFi8tcH6RBRby57lzfxcmosgSGgiWAW8oJsnJ6xRK0FAx77g6dSPaksTnLx7xehb2nvKkc
pZispeCS+ICdKV0PdEYvH/L6qQ6cfBQ0DhJnKNtexpN25AtP2oCeVJK+NQwFh+wxTiHm3OhPg2Qn
XKHisv/JTbPGoRNNyiUW+4g9Wv74+hX/xZ26knQYloKDdxk3ELp/ShvV0Bap7/pzPokZtjHIhyO6
x+G0S0fRRFYUHBr6fA4bb9MdKxmjQtc7toI1OhjmjYs8lSTycXQFa/Qv1/1B//q2f/SvDSE8bsKC
VeUfj0Yj3wQPEo3HKduhM8lzm/P97A/C4sQj6tof1RDW1n39neLKByFaX9ZLCu6SgwjrPZFki2RS
3fu0CLrIc9UV3CU4SF6QT8v5FbpNwQGDNYuFLaLUp26ydr14HkTSkogWDXXXhMk7FbNwNxi3JWYv
vKwO6S5CAFmaruhNWHe6R240dRLpHlGh8N8mLIOcxbAUCFw/zaqxLMHLX3cRemv33pfXVmAx6g5L
cUt1EURDhNrDOkns7ruLngxAvVDOjvER7t1ykuLoiRxv3SmfBEOCsxUL0Vawcyc0AY1Sd1VOUUz4
ea95A9h7KkZz4iYYLPKwKtaB9J68ugL1Und16UMGrFJSDbqmYNzTPELnSIsAVrP+fN/e7ygHstwK
xs2cUJ6trmAV3rlJRcAo7q4/2XeYrBfOSja2iw6xdcXh3MnmFWkwFazueZD5edU00XdzQvk3RwEH
YTx3JtUpK1jj8wC9nrkR9m4l/CMAi7XXOV+602FMn6xyLKF96G9b/vh6L+wCpmDWpByoGFe0UKo7
5Ys4cioogLaCI3IhdHs5u2KyloLd+0peQu8osIdJRS4cWVeouJqpQKhYPboK1/CKxGnuOXKUTQUq
5DrmlpMPHqC7cidfL7/iRLvVgXUFAjwotGYSRBKUxVDhdQxmlRgxaS8FKzF3cOiSUTmSOB2GoWKJ
F+5IvjwKSG5dDTFYBNl6kw2Up6zgQH+ciDC8ZFySGC4f83ppewy5nQWRN4plt3EXsfHt19MtxtU9
ctcjP1dOttjGJxOiL7S30chcUK6XyAKtwqsZuEk1bNpRsNoEwdxG/AnjRYoTwiegIpa+wYhcOPfu
qOrp6balwp47o1HZXFpt29Yhd1Bg2H7+d6H+97lmlLdQxALGnX5HxDxb5vOP+36htX2Z/7qBtu23
EScd/Of2r/pyZv2rf1KIaxNorrpv9SOGDz0QjJIxpsBvPYg8LJtt5afgtBzGWbog6b09rK5iXCwP
STUZCkxceqPn0SjYnmtLwbA935FMAxXX4bU7y4chACmUNMieBh3dPUnfmQru8iN3Gt+T3OIxzz9P
gQT2AF0nMERsb8Dz6YnnAz109Y2TON0etq3AOvuCJy5ApNGXNZKeo8AH7Tkzt3HrJiPJqnoSzvdC
w+RoHODbZpLEWwos+L63mmXby2ApsLL7DwCJYvRe2DjJMTElnWIp0Cl9GCgTeVgVtlQ/g5Z9Jqvr
joLTecOxP3FgDJIWoqvAcT5xhvIh7CrYvhO/cg08bx09f7J3BQGwfSl4r3c2ep//O3Mbo396O4+D
RDp1VPHUH/7MjVbSpu2Bcn+7C3MeDKtWAbyd9Wd7DjQW/uxyoCL0YyqQMuZbWQVTwWV7QcGO56QA
+OQJK9g2IrlxlsnioMQ9BBu5kHSw3lawvgTsKoMqOMUXXKT31eiikrXN0b6BDLWDFKLcxNef5QtH
jFyNgOkqrrmLeC30L8VQ5TQ3cVEFYnwZYOJLo6q4MopR5ftCV5EE3ajh5mGQpk4uzXq3fOLbFdv1
53/kUORIZiH0UeVzXi8a13gmcnkfTED1hx24q3vfDUNXsjipc1cw9KZSZadqyVCRshuIGJUcgDZU
pOwGonLQaZy7cSUuKKhV3Jp41wHR7WpFkArI6yCvoEgpjqg/25tY9tIMUVxfewk+/2fcgPHo8z8K
3MtV8vm/ovtAruyiBrn+g8DHBZXiH6JcCsZ1onVVQRsqULAfvZ0DriJLSpxgAqqoceykkllkqMg4
UnkcVGz6ogy9rpT0icNQuymZBIaKC/bXHR/EUJEZ/DWYDp3hQrpaDRUo5k213+75VpFyPAySxg3G
nJTFA21Z/4wcDFeutHcdwyDQTJtw6BNAcwIGeVY/7Yu4PhGiVRiHLcpf/4CB2L21vu3na5C+304U
ZcN/wJ345BFfABouJ6wUXHoHZEqHTjCWB24rONEJKHzZGFfgoFEw4IXOyE39coZFGlPBQlys6Jgj
u9WC0KXuvURTw+qmKTAp6I8ayfqypWCuBKiH8UjeMxUGxSAJGudUekhBIRWxG0r25NyLCguFukuv
cSb+Mzi4LgWg8HxVeE9vQbFHbsXM1AUVZV1JY2R56wpux7qjvnNmsmrQVVQYna0Sb7WuqjPu+/rL
sMm+00tTDnVDylp/7I1ttWdsBUf6jKJJ2gRUlIWu4lyfO3J2iAR+/bUA3+DEO0ekrWCVwZOQqq3I
sooqcEKGo2Auxy10S8Fdx8DOqnqmVSSFLt2ZHLHQOwq27spJAKeE+0AeelfJ+JMdU0VXAZW/guaL
pghkx9JSgIvr/0k2iRcmCwdAr5wZakMaWVcgHTe+E1QxlYYK2+LGGQe7K43jVL7C62OHN05A9LAc
Z2NjKbAwbggtCLOwquYMFRrp43ro7lkOFWDm28DNoDaQ1kOFqntPsWc8b7zNgGbMGn9t0OKNfoL5
48ncfpwOk6iCDXh84FlOexYfb/6vjfJ/g30P7ZgqYh2DGSiLcLVP30B2o8L2uQhGIyB9fSfNthdt
Q/DwdcsKLfIi3rPHVRv4wQQSnYhV+/K/m3ra7YdChQWXzrPRiuezv8Wt4rBBSRD+77/9RzpxVk7j
JFmRAmQGp2Sxp065a5I+hDLKaqnIYd4EIEuaZEjltGAHttuWYI6ta1wSkp84k1Lc078eBQ79BTPe
6gNIJUeKPtqdNs1NFDz0KJ6MYhbwxpngRgYyX4ndEbxSCjbvzMkDGiuUa7TxH6iFpmlG+bvXa+cr
pxkGzXvq/ZppmpfjbT1DQUQOmLq3Z2QFOujcmWV+xazRiqV59uL6foGlLyyHdYNL268gJOBpFOlG
S/S26U3LCTxV+3eQ5EPJ21ZglsP8F0AaVCRhDp1kSAZpWz4UZHqAaOZBKIM0VRhgYrZQP0k6UgUM
W0CUDh0fyiNpaBUOcs9ZUday78ZUYc70KtKhAo9xFE9Jv8i8oyqMh3Lc/QBEFd4bhLVVHlwVFU8Q
g42gkc3lTKUKxMApVD1SskRXcRm/Q44r+6erIHq5cBKRmKvCSFRAVEXlSSqy75LVp6sgkbmiKjuL
BRmdZIUYKsheNozDZwGtPAtteunOA1mDqDD1N085z+/lSIqhRPNRvhaMnFEx/Zt4CD+ndBeoYKEQ
vuJmfXrIZZzuU4aGCl6KzULdBpAGQAQtql8E5HyjFXZCDSpAfHTcyoLUb9wGiRfsVfKw2JTr+Xor
8ePgyScouLAPqcWtIEjpPFh/5j14D4kulgMV4QcVpv/Aka0io6PAGCdwlDX6OSGNKsDPUAE+20gn
Jkzmf/5H6E5X26tC1/Xyx9fLSfECFw5PkIsxyb6riGFuXmBzCzT+vCHn+Es5a7G1LbhZn3VYts3m
/mOl1e+T3Be0rPYfscwKkd2hm1ZR4EwG5hNto/fEkywKLKGKty2LcsVuF8rsZ93J77fvG3bs0tsq
XLBHfw2n7LfIx/+7rg8HiSdmLydOVQThDknaVFg7VJTTHiYO7ZMlhaHiisGllkL9KuJlvTiMqxUr
KsLE/Xt8CZm6WEXni2Mcn3tflBtValdUYMWOnXDy1VJiBQG2kxzAhhSB0JWkgYi2EumXRENXwUol
km6ET6TrW+8qSC9duYkcAnxeqT4fe/6Y5NXJGipOyC0g7DXdVaSNg6C9PN5fs2K+3zWwr53BH/BS
2DSNgVHTmcbS5qiwMA+hIquGC1UYrkLdxnsdKBVIkl4svM4/n7mQ3UfeX/b5nyq8wQKwIshMMZGF
It73HBXESb04Lm0yKdiggj3pOBgH5REWJr0KlMIx5DCCerhsmFQQdgT3yS586sneQy9M8T3ehaL/
8g48SwU1/uP4BYJIbLYIM3zppSPQcSNpU1RcDAQgpYy1CjbrUxcioEcJLd7h4v6IIEBY/k56Cfht
S6H4ml5//iY6I402xLUuRyqyXCrKPXp+Ag6B2P0eR0VXwUt66S4aPSfcwwKjghrnMqjU5ako5r51
IqrQZXNCRYzkkipFeVQVZ1Ys8K8u2CuZpRWWmlJYXi92V0F2T2xr7+VCFyAFD3BmJNPEK+yp8laT
JA6r1YoKjiOXVErydj94TEXbk0246NQNScr8c+MgJSibUh25iTSLE0taDABEL498yU6hOVP9TbmJ
J9imkqQaKkyJGyCN8mxVwFFvcpjZKpNVIJk/sb3BJvJ+nGcghcp1LeKwKnKFO0amoQJy0RPYQJG1
KQ/t9rzbBBk7HbpB0aYWrIHZVsGV+HG7oWPjAkq/pPE+B+qEvbjXjOsIeIkGQ32XKBj90Z7n9fiO
js+eDmt1HZ/tt3kMpm3/qgzsFh1cf5/o7r72br/vW74S4nHixmSPpLOpArt7nacVIHPRI/y3eGel
adoLzeubz/9DUenK3T6SNO8rf/zaPb1POH4fudjXh+/3lYt9714cDIWFi/saAP4B33JP98Ef7C2f
2exHkNh9iPv19/8DAAD//w==</cx:binary>
              </cx:geoCache>
            </cx:geography>
          </cx:layoutPr>
        </cx:series>
      </cx:plotAreaRegion>
    </cx:plotArea>
    <cx:legend pos="r" align="min" overlay="0"/>
  </cx:chart>
</cx:chartSpace>
</file>

<file path=ppt/charts/chartEx36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Sheet1!$A$2:$A$13</cx:f>
        <cx:lvl ptCount="12">
          <cx:pt idx="0">United States</cx:pt>
          <cx:pt idx="1">Mexico</cx:pt>
          <cx:pt idx="2">Brazil</cx:pt>
          <cx:pt idx="3">Argentina</cx:pt>
          <cx:pt idx="4">Australia</cx:pt>
          <cx:pt idx="5">China</cx:pt>
          <cx:pt idx="6">Russia</cx:pt>
          <cx:pt idx="7">India</cx:pt>
          <cx:pt idx="8">Sweden</cx:pt>
          <cx:pt idx="9">France</cx:pt>
          <cx:pt idx="10">United Arab Emirates</cx:pt>
          <cx:pt idx="11">Namibia</cx:pt>
        </cx:lvl>
      </cx:strDim>
      <cx:numDim type="colorVal">
        <cx:f>Sheet1!$B$2:$B$13</cx:f>
        <cx:lvl ptCount="12" formatCode="General">
          <cx:pt idx="0">8</cx:pt>
          <cx:pt idx="1">10</cx:pt>
          <cx:pt idx="2">7</cx:pt>
          <cx:pt idx="3">9</cx:pt>
          <cx:pt idx="4">12</cx:pt>
          <cx:pt idx="5">11</cx:pt>
          <cx:pt idx="6">8</cx:pt>
          <cx:pt idx="7">9</cx:pt>
          <cx:pt idx="8">6</cx:pt>
          <cx:pt idx="9">7</cx:pt>
          <cx:pt idx="10">9</cx:pt>
          <cx:pt idx="11">11</cx:pt>
        </cx:lvl>
      </cx:numDim>
    </cx:data>
  </cx:chartData>
  <cx:chart>
    <cx:plotArea>
      <cx:plotAreaRegion>
        <cx:series layoutId="regionMap" uniqueId="{0097C05C-2B89-4D4A-AC8A-5F88E4CBD133}">
          <cx:tx>
            <cx:txData>
              <cx:f>Sheet1!$B$1</cx:f>
              <cx:v>Series1</cx:v>
            </cx:txData>
          </cx:tx>
          <cx:dataId val="0"/>
          <cx:layoutPr>
            <cx:geography cultureLanguage="en-US" cultureRegion="PH" attribution="Powered by Bing">
              <cx:geoCache provider="{E9337A44-BEBE-4D9F-B70C-5C5E7DAFC167}">
                <cx:binary>zH3pc9w28va/kvLnlwruY2vzqwpnRrRk+bbjOF9Ysi3zvgCC11//9tiWIyGStYtN1a63alMaDsFm
o5/uRuNBzz8/Lv/4WF9dmp+Wpm7tPz4uvzzKx7H/x88/24/5VXNpT5rio+ls93k8+dg1P3efPxcf
r37+ZC7nos1+Jgiznz/ml2a8Wh793z9htOyqu+g+Xo5F1750V2Z9dWVdPdofXLvz0k8fO9eOx9sz
GOmXR2/bYrz69NPr8XK8so9+umrHYlzfrP3VL49uffPRTz/74/3l2T/VIN7oPsG9VJ9wRLlkVKIv
/+ijn+quzb5djrQ+QVhRQTXTX/6x62c/u2zg/n9ZrC9CXX76ZK6s/enbf/9y+603+cvVwna7r0rZ
dUfZ377+8rI/31b6//3T+wBe3/vkxrz4unrokj8tvzo7msu6uLxWy38+JRHhJ5IoxBTFX3Wub80J
puyEaYQlpezLlOHrZ3+dkn9JpLun48at3lTcuOJPw69v//vT8PRqKT5213r4z+eA0BNNKddU8lu6
jzAiABgtjv+7ftxXtT8swt06v77PU/j1x762n/7+39d2bC63or5+/f9c26DVE/rlHyK31c3pCfli
41J8dU9w/avr+6r0hyW5W+nX93lKv/7YV3r86r+v9LP209/pZQg5oZxwRNRXBXual/oEnL6QEBu+
Kl7eVvyD0tyt92+3eWr/9qmv9bNn/32t/2qyo721f6d/B/+ttWBaYfTVv4Nub8ZcAdcFRACOvxk9
xOSbRv8vyXS3/m/c6s3BjSv+PPz6P2D9u/xvnQMqTvjRu+PrtMYLsYieSA7xVXuqf1CMu9X+7TZP
5d8+9dW9+x8w+1fO2r/T24BJCyUo0upOk9fyRDJOkdR/OqObFv+wOHfr/fo+T/HXH/uaf/U/kMm8
nq8+XbXXgP/PYyvXJ0IyLQknX52NuuVsMDvhBCmuJP+ea97U/MPi3K356/s8zV9/7Gv+9eG/7+pP
zWX78erv0zwTJ4IwMHhy27+TE8YVlULJbxoH33NT5Q/LcbfKr+/zVH79sa/y0/8Br/5t9firufzw
06EpzN+7tiXsBHIXwqT+07ZvxFnILWECmMLXqyxAxs15+HeFu3tW7h7Fm6O7v+TP2K//AyCBtLv4
8HdGhgiWWgSWWkx/n4fbDkqeUEIxRlzduQL4FwS6e2K+3+jNxffPffU/+/Xv8FH3lyK+l2n2l+Pl
4Ut950Y14sdXv7wiVJ68W7/Z851R5Kupn3365RHmkOV8rxodh7iFg6eXazeO3x3j9zuuLu34yyPG
TyCwcPBnXAmNGYJl8Xz17QqUjghFjML/E0Zg7dZ2Zsx/eRRhcgKri2NIIuAiOaxEHv1kO3d9TWsl
oLYhEDs6UP69sPaiq9esa7/r4tvfP7WuedEV7Wh/eQSP779+6yjo8cFCUkgrNIaSCbwp+OL+4+Ur
qN3Bl/H/iwY8EVotKu6ozpOSY3rhRF6d8op+TEfVPL6hmjseB+Uw73FKwEMoPboVhQS//Ti2FDNP
Xa/j0aZkV62ij1NemN2Pn4LRXY/hjGOplaaCeY/J62gbonrUMR60OMhpyM6rFC07Cq/1ZC2zKkmt
bW0cGVLEZlbTs25hZP9jKb485bZulRCcYYGJgNdlRylv6NYsA3JLP+u46U33oaxR9nKrkq1My89d
1/FP1k0sjrranjeCtPGG8+m0jFpjDq2p+hdCVuQPXlgc44Y2JCnTYroyU1O/dNxMbxyfy93WjdVF
YaMhi1FX4yc4QljspK1iletUnbrFsLNsmha6M1FX7oYcpdWhRE27G2g5fnS85vlBFBKePwt72mXE
/ZG37fzHZtYXTPfpM9HXeKfqvDvVqpnfyIi0OxyZct9Mqtl2WM4m/zp/37D9zUy+WunHrl9NkeXf
KsDf//y/p9dl5S/VyT8/P9aQ//zreX/Vvh7N1dX49LL3v3l83vevwuO+Pf+I4Ft//MWZ3OMuvpaq
77n4L/oS/ENfcqts8MWTHL//1ZPAIoBhqGpyTpkQEips155EqBOs+RFPXCOoV1CoeH7zJJRDOQ5r
gSRnUKPmx0vfHIk4gaIRfKgkkWCj4Gr+HT9yG9gRwUwyWBIiz8ZtuqRdVWjxOMd7zZ/b6fwBEN1C
8vW44AhvY0eTYhK2XuRh5Hmdx9u2ru9yIpavi8OvJe8H/dGfw0NucxOapYyqdV5aecjNYMyrWWwo
e5MtW/f5x+Lfdq9/ju+5Vd1slXJVKg6acLu97HGjUZxT8K8xYqghMaPDmJ7++GF3zwE5Vl5vvowV
SJRz1orDYqmisUI0M3G3CvXHj8c/Cv2nP/vzZTxvKvWA+lKv4uBwz55iPLPm9YxKJC5WNbZLEslN
mLhZh/5rTv1vz87xRW84zl6hfpLHB061lst5l7vU7Zh1eXH48RsdreiuNwKQ3XyAKrYZjY7yw1xZ
OZ+LlUI06itL8gte5SV5il3lqt1gh3aVMaoZHk5Rm0/mgXDoBao/VQrx/aYAvWxsxe3KDy7LpmGn
iEokxZ/7ig5zFQ/ZPDWxW2V00c0Zrg6OdJ1q4yhTpLn4sQruMxpwDDclqLO1mWo+gwoU4Ttqus+S
z8UD73ff4J5X6ACps1pHflhXK39H3drF6eTK50GiK8831KoshKWGHypaFFcINicv2qio3Nco9O9a
n/J8QxfNvB9yzg/1KKff8DyweEk3GeZ5lOcZTD2XfU8Gfhi7aNsOaIkmsxd918lA8T1vQJYMq7Uu
wRt0zJW7VYiFxcMAUNr/WP33+DbpgafR08xLl8mkqe2QvpJNM7jf6LBpdD5GuZYvIUel4uzHD7vH
kpTne0i5Rm1n+yhpu1WKF7aw+fhbM47R57Dxj8+94WqsQg7NC1fJ1uHmsGYsMvFSVPahlPQo5x2e
RnnK0l3FakfWNOkitTWns8H9dKjnFRf7ociZfmDS73uM508o61I195FMxtGR8XEruhYdthbXy6Ev
xnkJw7XynMbQTUNKl0YlPam2N5VZ8+etFPrNj+fivpfwvMYMyxA8Q46TkGgpDrU1kl5kbO2GdxVX
1fKAqu6xKOl5j1xlfaVkrxJTs/Usajb0XGfY1PGPX+K+4X3vkRYrAuWIxMmBLDEqF/ZebF1/CBve
cx9ukp2EdZVIphpmYKyz5sBcJPtA6T3n4QrarvVaqoTZqYI5WNUSxRatxRb4gOPc38BbpSM+6AW0
r3EztGc95u18MKXc5hdhCvIALclKLY4WkWibF79JZe2LpciGNVB+clt+uRqqEeIy6Skbi8fjRhcd
51UzozCISQ9iS7EOYiRGJpXNenZmGzKpuHTMPBSbj4Z4h0eSHsrWrMxQM8MUD+nam32ZUSlfNNE2
ifNsTJvqsGRkbX+vG0X/cG02tw948vtynuP65ebU10uWym6bwRXWqu7P88imEjL7SkNap8a5ZGPc
juU27Ypc9M1ptWyZ3As20+71hEbhwhQsPICuqYikqqI0aWTk9rSYZaJkTR+wD3ycpzvUKzyA8mlc
ioEMOqFoM91hw+k0Hni6bfXjHnbc1ueZbbrPfcTm5jHbVMufLZSS9imRSpW/q4pw/oAo93gi4WFZ
tSXvu7lgSS9TS3di01f9ssxDmB/1Szm1oQKvSykTE/Vzko2Y1XFGVfYpCMfCw7HDRqiyzFiS9Yt6
zyG6PbMoasLcqPDC8kCztowiqRNew0pm5zCUMmJXmNU+YGX3oEx4fsIWw8rJYlQyrnNKzhQzBn1Y
egyIy0mOurgtXN/EZBN99rFvNksCp8XzH3RuazAiIxKh0sbF/UBsE6+ORYEeXHj+Y2NbNThh5MEN
HB/EOmX7TXTRPmjaueckRKpRWw7LlliXjcnWyjIWpi8f8EH3QIJ72BcY5dECqWpSkqLZkRGX+3Tt
SJhRcQ/6sOrpFC66LSGwboxRjt+1GXsokbxPdA/NWPQtW+psSzK5jk/d2iIIz0OOyzC74V5gzks3
9tSsWxKljT4j01LtU6pYEjatHpppP/F+rGD0MSVsN1NpY9vgIlB2D82qJZuaJExrNJJ8V1E3xaKS
LMyPHmvxN+NWiSKD5tRuyYCL+tTqNttNnG2nP9bMUb93xAvu4bVNeb5tOJqTOeJXsOysplM2Vn2b
jLMUgW/gQZZOcmrLKp0TCsB9pceuPGDWVWHLceZBdmwhFZo3MScd4+JMae725doGuhvmQRaPTZ2q
rXRJZmv2pKgb+bRf6kDRPcRCoE6rCtMxGboyxTvDid3JfKnyMG/GPNDyNLNVtEGZp2+L5bwas/HC
pWkdBip/lwPqo9GEXTmeGpfN9jWdkaqfc6NEHmY3zENthQvYOZnIAimh23ZVz9+vem0fMPx7HBrz
QMvLqGJKpdNhqHMcU+tIPGjtAkX3QEv7kpG0VBNoPnpvCOR3rV7SwGn1MFv1m4kiK76JzshAYj6J
UNF9tHKVOpXj6aBnKBqT4+g2WDHUQ2uFpj6tLYy+lDrfOVW5WAhShqmdemjNgdrRIYJgdEauhoLV
p1mRBVa2/L3KCo4oqCKDwfXmmqSW2sDKSyxhuQH1sLqMVKb1Wk0HPqZzvMC+aIz7dAwLUdQLr03e
k7ajyB3aaYOttry4cuWGA7Xu4dRuZuy7fHaHpspZDNuh76PJksDBPZyilBu65tF4kANq93YpLq3b
bODg5HZsHaxeSsiE3aEUOo9FWdSxM0QGju7hVNIyyopIg+ja4acWtkdepDKrw7aoqIfTxTHSArnG
JRuGAzLx1sLW9z4aI2XDbIZ4UCXDohvXZ1OysqY1cUR7nvQzGT/+OPO4xwETD6u4SInplgYia2rr
c11avLdVuYYlw0eS182syZm0p9nKXTJq+gcuyUvL6MswwX2k2rVs1jUakyKPnoF7fL8SGVi+Ix5O
dVE0ErdyTMo5V3uX8zddlXaBE+rhtK1sZLRyLomKsdjVpbyQZEBhxk48nMK28NzbRUWHtl4+FSt+
R3jzJEzhHkpVMWcRxOs1gWHtGG/E5iJeLc3CXC/xcDpl3OUVM2MChDT0OxvBD8S22HBYpkE8oLqh
JqhOO5c0ndn23SI/5EWfhqkdeyBNVTHIqTAu4atZd03Tg+jVQzuv90AUexDVrWBFHzVjArwh/VTZ
DD+to7R/FzSt2IMoGcloRlOAOeZpHtNm/l2qImxKsYfRjXW6TPPKJYZPNMZqeV8P6kWY3B5G2cyW
uaAwdlTaN8ytTzmzT8OG9hDazWmajTQbDyiNol1UphfFhgLrA0dqx02XiHHfyy0i0UEg/bxZ5Xtl
1jrMtWAPolEOebrpQCd13r7ssu40bfIwT/6l0nmjZM/6eaUL1NQP3TY9NjN5wnhYBP1SKb4xcr/y
UXQ9rO1Ek12obklak4ZtsyIPlkU9LrlzIHTfvN0mtyvlb0EWgjxI1ro0/VbBJLK8+mAW/VJtIsxP
IQ+PbpiqZZ3FmKy2xG+2dQTOl6N2Hya4h0japktbFnpMbARUAtJWj3Wqfw8b20NkVReWS4yiAy8g
u42QuISjI4GBDXmYBMMehhpBSM4LscTcsmivtZzCgIM8UCo7yZHxKToM4rXp9gqq2GE68RCZZ/nA
hnwdE6eAzDFT2wMbUbwJG9yLmDPsv69rm9oDzvvHcw17+0c6X6ClePHSOIeqqIbBVc1fUNd/LNhq
grQC1PLbPhAoaisalLYH09AXHMZe3BQ6tgdNPBdAPF0wlI2BdXvhVFaeD2wRQVrB2kNnbtlUQz4L
hsI3EW+ofFuLPCjBAr7eba0s2rG50oD8ha5juUMsFd2eQAZUBLkWYAvefkA/NyyFvZoxyVh/Gc3T
O9h8eBtiikBzvT30RCkygoJenMv4fnBVEQPhWQblEfh44OxmzDT5JKEevYDgy/LCdeh8mYYwhGIg
QN4au2wkYjKnNlEVfVoD4fCgpCSBGvcQ6jIDnEs3jQnq65csqnelyYOSFCBu35bb8KhdM9rYhMCp
pt3cYLPDrPwcNJ0+uWqFHQWrmtECwUC8z+xyXkj+OmxoD5+LGdNKkcgkK67nuO7kcNo2ZRgzAvvE
qo7PrZ6AvpPAFtK2b7fumaQ2bNsfKw+grie2yvFskg7oL3VsnYmeRBNaX4VpxoPnHFHwiszBjE7r
JwsZ3GLVh7ChPXiOEHjyXnQ2qUT2aun7M9Q0YXboc5umVFWirJlJtmnID9OckX1Utx/D5PbAWWws
tWapbKLzflex9VmjHko7j1r965YL9llMM7D+66mXJsmbibvYSFE+HUS/xHNJ3LoLk98DKa/apa06
bpK6oH/UOXsX9dWboKF9BtMCjMdayNQA/if7eLIGTghMLGyrDksPpRnJ4UAGJSA4w++aKWpjFvW/
hUnux9Bl6CuDcptwUrD5sFG3sriFwwVVWJCWHk5ZnmXKqRpMcoleFg15Uwxha3F87HxxMxLVBR9g
wQxDp6t+OaLieUpF0DYUlh5Ga7WmzTCtJqEpnPOIFBlf4mwugpi+cILgtuBETohPBVhiirY1Xs2Q
UBZIGMPSg2mzpNG42Nwk7dSjGE3ydJizsOow9rlQo2HOMQ0qB/f4ZFrJk5ovgRjy4KnnrHblkJlE
plkby219ok0Rtm8Gcf62xjVYCVpIZRLcTS8oHi4MGsPk9tlLpoDdCTFHQ2KFeldg87KuhqBFHPaZ
S+nCmirrS5MI0EysgYQeD2ujwvyhz0YaaTlEZacH2LfJh50h1UsX6bAU1KciIQTrrJajIckK2pTx
DIWKg0ORCFSMB8+y1MBKK1fAjV6bnXJCvKoLtAXOqAfPqeQiBa7dkGzakB227BlE0rDdc+zTkFzU
qo4vHZhLB+fTKvC1a2XzWOmpCqrhYH/3f4A6lopc0yfUlOoPCZW+x65qpsdBAUN4WTSQf5HOlhZm
NstnuWuhNJekKRvCdimgochtpK6Vc8o0aZ+oyFbDbpr75rPTcKQtDpLfpzPhhiA266hPTL7afZOJ
Mgb989Ow0b1QLeWyKDShPnG1IDskgLVOYW0dKLsXrMca+H2Wtn1imczGGG+kuqzWpc0Cx/di9VIY
YeYFdNPlZRcXY/N2qXFYRPXZTDXp5iaSDvTeqv7xapE9nesuD7NK7jmEiU507eu5hyOZfHuHujR7
zKTqq0DFeB6BghfmZIVp1W062FPpFGUxTzsxBD6A3LZ62OqrurafQPPUzmfGqLf5UIdV/rFPaJJV
Q4DBbPpEsvF1kdmXczW+DrN3D61Zus60rrMhka3+o+1mHOeMPcTcPU7eHasCn2g0omhZN8q7BLCk
YwHUlzhaI3kIEp15YDJrBHv0NYzOp9XFHPfnVfsQi+kLdfsu0T0kDcUC9DpFumQSVZbGsFtcgjuQ
xVLtskZn1eOmX+fXrrH1GbU0EsmY5wN/A0fc5ACHfLk1r7VsxOMK9iW7x2XVMhHLuoBifLYMCs3x
xsrBvJ0HErkdWoe2uuzyPBp2AhJLssccau0H2bvF7WsMVbKdgF3q5cwNkSoTIpecnaVdOa87jKCa
8HsEzN71FNPSyj2VC4w518W4nWaDzi2ctiObO20IWba9nRra/rFIxtIXIxNR+cFiPgyJ2oieErPA
++77ceNwonniatdKgqudWGXmHme4y/SFUC2cC0PDRl4Tped4IsKc9YU1W4I6rdbTuakntp8My/hh
kjODEnadT2yX1X3TQT6r9bpTpqAybrrC4Cdzm5b6rKZ4ZMkG2p53nFbT2bZFzTPTTojtGZqmLS5T
k26va1x2MiwL8ak1poFj3FM/dUmlMvebUcMGNdRWjWE+wSfXDNBfE9j5uks01PJiTsqLfMvCztxg
n1uDQHOcqb5L1q5Pm32H5jKB0/FFYHLps2twW+AtomWfiKzhy4HY1m2xjHg17IPgSz2PPzbDnEb5
2CWwP/B57tk5j2wYkR5Tz933bjbTsMouyZEG+s5o5VLvqC7J5zDZPW8/8WGjkyN9Ug96U7HsBgpb
m4qQsC1wjD3lzBI6tLaNaZPCLNGHppzpRxPNZaDn9NbdzcKcqBztEsHzDqqdUUwyqsOs3mc4Upau
sICq+yQXzVXKqtepLMLw6vMbJ9iBXGoCcnOXJlbX5ynHYUVx5s0on4CRhaFymsC5+SVOI13FusZd
oE68nNugjIoKNquTjJRlvFTDZ1GaN0G26LfEKOFY99RK1CVudf0zOJhYPO7o+O91Gbk+VY19bmMu
CuRaImySmYpdMFi3wYkXN74Pkv3YSuFmAWju2xqjJYOVDjQ9jp0ECy+KInCl47PJejmn5ZZBggA7
QGYHfDWx66MZJUGy+1SyGcFBbF60HRyjretzQSc+xmIwIuz0APa5ZLZsM6BJdWDsrZPneUvRH7Bi
XsMKzT6XTC7NsDUW8lUolC1nKUtdItEow3w78bInQmuni6MPKIsm29kZeqm4sWnC0OQTyrDBi1tg
FZ5Ea0uvcuCyX22Na8J4pZh4vpcT2pZ5WfUJF3KKzird4h1K55k/sDN5z6k97NPK4DBrmopatclW
Y2re9FUxdbtUtqTfz7aL3sBxtmdRpOtyDzlipXeZhsXoaR5x3oXNvk+bsSVrO9biJoEU6Jmctif1
kD3Q2eKopTsSZ581ky2w6yJM1yZ2Ifk5ro2Kod34HAg6z03D8WWBXAlp+bwOudpFTZlBm4y87evT
MFR7HkkgusFi65g5pCNOnzRFBsfx1mEd0S7sAd6Ca0POwEFg0iaU4qKKl7mcWVxWbAqMvz57TtgN
8gYCD1gdATb35t7BoYaPQcL75Ll6bNZRu61NetPa3ZLRz9vIQwX31nPZsGFrK9kkkPKf1qQ6J8SG
1S586lwTRSibobFKMrLJ7qqIwQ7MvL0KU4qXTY15bTI8T22SOqMOLidZ3PAiMJX1qWJzJQo1VbRJ
aKW6LC6VGs5z6do8zB59whjTS0dFi5pE8haaWWn1uGJ4DfPUPmXM9G2WpbpoE83y+cKahu3kWE4v
f6z4o4LvcDU+b0zP1TrNGCJwvbEBUh9kM32oEe66g4Dstg1L9n0OmVpFCo1msy5Bjo59nPOxPNoQ
0l1YtDz2s7uZBTVRYYdJF+CNOXntRvQqw2lYpg+N7W4NDc0lRoUMyA71L74vDJTyN4fbwOn1ImUL
xhhVwAo8YGnSV9Ma9a/bnIedZsI+jawuWuwQsfXR2aiXfUN5MhZcBSrdiyQ9VBdQ2rQ1bIZDVaIb
1MuIZUWgYrwo4taxXd1a1MAQgBZOOzh8OLzfat1NgeN7QQQa0qRpP5o62Yz8ALWjp43M3/0YVHfH
b+idfNti2IRgtxpOCMKh1S4t4wE66l3NdAjrhgHdmW8PX0Adoc3To9p7lcLehlVnjeAuyNyRTyjr
SOmWzYDwaZZD2QmTPoYuJ2GuGH6S4bbsWmxy5Rbqb3ge8bpvC+Aj7Mq2LaegRSjyKWVqmtMecs86
wblY9ypD6EUH5/lehc2sh9ZVFLDSn4don+Fs6c5LhNEzQnruHpD+S2nor/4Y+cQywShZhHBgOsLx
5vmAceseF9U0mFNYKjlyyjUTdj/weukuohXy9otelkPznsAPkJw6QbYzyaKVx3pLHXRXWKOqet60
fCG7ZhjWYrdlebp96NK1cKdtD1nmzvFy+Ugbxp5MfTmerwX0e6Spm2EI6IGRx6gp2PYmx3C+5WV1
7FPxpi1Ub/ewpGIbXDXzLkfA/HxW9nm07eHbtnhKSdpND2RMd8coaHt922ZQqmVG+qE62IVWYp+P
gxmKeDJQyjwrZjgv9MCi4j7Yeu4M+JMDOR58PmQpLp9NutIXpCBZWCCH1qa3X6OLKt5BFbZKyIKu
BBleapy9CDNLz5fBqnNtIjFXCd2Az1sTdkY6+1DDjiM07zBJn3rnXNRkm12qZOihJ8iZsVs97/UK
7Ir9DCl3dgY/ulLnQdUM5Hc5g8aoXLCJV0nUR+LAqrk+3fo6exukJ5+Ml6+pg9UirZKpY/k+Srd3
Y0ke0tN9Zuq5NoyywlXGVYmoXfEa2Nvsucqz5XIpcfTADt99U+G5H6AnZG4SdXaAX4KqqlPHFwzs
sKg+FM2myA4Y3WF1H+ST6LIcqhupqeFlWhIB0U28A0cUGMCUB7QIGo7AUr2tEgwbZiOdT0eKH3DQ
902CBzJJgcu5wRncfZUNcjzTteWnndKwMy+yqUZB7AKkPLxxGFsUhYygTQc0EoSz7tnvepBhR1vh
5xVuOwq76qEoVlMmUvLxFDjXKk5zHLZYQT6RbiqgWEgdzpOCKXbaT2uzV7oIqlwg6a0/kehxXcs6
3eOpOEcpjVknwnTuc+hWimrbjTD0trFDqofTpiBBFRFoSntb4Ss0QiusrtJ9VZAnkkdPBhFWZ0M+
hw5ohaAkUaT7vpyH89LaMYk4fR3kznwKXcplPq00AmPHmT30vWHxqmt2Gja6h1KkK5NyFBWJLGz/
BFiv74ZsDWsOi3wOXSZkFk3EFUm9kvrU6bF9jIY6jIqK/GZi0brAxl5jiqQoy2Hf5+oiksYegvTi
0+iWEg3O0k7vx4YVyykh89veVFVY9Qz5VLq80+NQs1bv22l4VtVdUpouLLj6VLo1X5asySDBqUdX
xK1r0W6r+QOe957syWfSQdftcYMTfgAiO3UxsMZ2vYCOwmE69xC6QZMeO419AaeWmnXXZn03xKlp
dRghDfltvXSzwpmLims4aNVtJFZ1ap50S1WEnYNEfmMvJ9q0lQPV+2beYO/qJbAAHtDMl+3MO9Iz
n0vHxAZHMdosT/Aa0ekJKhoOB4wy6OX5BjoldUnB9UZjOUwNPwioJ8+7Yaz4BB0ye7GeDk6j4bD1
OCOXjeRkSlJFCxlUI0c+6Wbj+TyMbrKHthX1DnrhQo8Jlob1UUDci8K1HulGFbeHQi7mlKcjdCyO
qrDtY+QzCOlM6FZXoz3QucmBwzG+gQObywOzdg9YfFaPmwdowiNXe1gl3uIKVWYnq0Dv55N6eOVE
RAfQ+tZAA4h5XD8jk4edTkJ+76Bo65shrak7ZMDH3+s5z3eIwOGwIJz7vYM2IFbDzwmAq5Y9+WAb
+rrJSdiBTeSTNhf4UQloAjMe1+5mzM4KipQ75Lay7T5IeJ+12RbFKBTO5X4xuYBouZau3eVcYPrA
Qvgeq/Fpm2as3DalvTu4Lu8PjWLzvtcsqL4PP9xyOwmC9QOnPW3cAR+b0M18gLYBTAaR/aER6e3B
+//P2Zd1yYmjaf+VPnVPD0ig5TvTfQFEZETkajudXm44XrJYBUIIhPj13xPVPTPlqHLlTJ6qGzud
LELLuzwLX+KpsLj4MkNIvJviMR068jpIaJhcZF5xNUOaYe7nHWkindE2alKUx76+6qteYjaHVsDi
hhZ2t5BKpSIIwCZc4/B1QdYlZrME8DmMA2p3A2Be6dCa8q7j1D697tnpj8MeO61pxEa7CyR6TXG7
lbvaJ68cGPLjxWvjogF9e7uDYCp56NXafmXhxl8Xk19CYCqFkvKg43lXhyZMV02KXVEARvfXA/OT
NPESBdNF7UjagYo9K7pkeahmVau9Z6Qz+9honIJ/fZufLNhLREyx0CKOGrxEQkSQLyQps36dX4eI
CeOLXFdXBbeW4epl2de5ABwmk4P//rpHvzhc2waHN/CMZqdX7bNajU0+qeJ1e80lIkbqOLQqScxu
aedlrypBUggYb6/bbC4hiV5RxjbjzM5WW7ePpvb9FjXJ6z7pJSBxq1S8DahG7rSoeKa6tckASX0d
MD+8RCT23HPLRaF3gQpM1my6T6n2r1Nugknsjyu2iOPORA3Tu9qOVbYlqssElOtfd/xdghHnyKPk
bEqxb5p+e9xCvT41Yf+SlPxPltIlHLGgzkUzwMq7xETgo5z3eE2il2p3P7v6xV4GhxuUq72U+zhA
6XwJvg1d//iqhXSJz2ojEhXwz+B76HwVXbpsgMnaap1ehecLLwFaUTfQYQuN3Cda9QAiNiurbljU
9eJ1a/USo6UnMSNw0nIvYfnUSHLqwlcefpfwLAhxjdYTXFrFCFbPjf/+dcjY8BKbBX+Guqj4KPfb
WfqodVGcxZVw6au+6SU2qwm7ym5+iHOocB16ox9C9jo1wfASmIUsB0mNUnHOAPhp+uAm7us3r3vq
8+T/na5NAhmhytA+zgmbVXQV6w6868qp+f3rrn8RbfQ6GptuHvg+HqIVEurxFJ/OVL2X9ATPweKf
ZLpnZ7rfP38dtDoWrmB7pYPpYItlUXcTD8tyB54qL46l2lx1a7fixeT6J9vCpUQX83GvYGzX7UL5
sYkf2fK6qO8SX5R0dFmnCdel9VsB8E+dvLLQcIkuGoDtlUXN+Z71a7jstVzC28nI9iUB8Z8A78JL
dS4A8onFuuV7EFPKdKyG2l4rFwxAzE5Gj1eOLA3I03BnIg/rRGyfQfQ0CLMhWIeXpEijn4Rvl2gP
3njKFrii7JWQFYcOae9d6iL89+wjy57ioZf4mz6OenZV6+ax2erHaO5ociimeq6+SlNWO8hcfV8X
Cg3M1PLNvpSNRP+yGfuzmXoRmXFPin5pxg7p5er6NYu6uiN617bYqrt9Vaxtl46DgsdR2tMRAeHa
eNPz49BpVqk9qjFNq9Juaxd/rAofFF8odUBT9iEA+W1KG785lyIy1uNNyyKhb5epcBE7rkHMxzY1
W1cGdRpSWdMyNZZrRM8Dw3pPEzkO5RdtKjVHadzyWh3p1kIjPPeoAvEy9+PiDDwQabO+g+6gW+o0
aeELBW14X69Tn0ZyDlicSg8/gfYQ6ZbBL0Gh0G1VCjJKN+MBJz707zVRSDga3ohflVb4azOP8ZIz
kBVoOmOE2mxZHKmvNj+vsOpqQzr1XwZU+vmcriYKI5fCvrKsPvV13MpvqpzhDgX27zYYlUIirvEf
zxDGg96UX9MeSmNT5hysCducg21b7Db038guIMU6ZYXA9iSzhTmfqJwsWxJeR2Jhcl8n86ZA9xsH
f4C1RJ9xphd224RzLfKwpo5mFWcjQnehRC4UVJPTdSzZ2AOW2wxVmVuJvJxnKKut5YAnG3vDUwGP
S5CNlvqqiDlyDRxATM0nfK2hgr2jQDqQyijoVD6rnnwerWK589vKv8315uke7oxJe7cZIthTNRLO
76gtKL3ZikrMZd5tIDbFe+nmCDIaG+Nzdwtaj8D30nWt8XBluMly3oeQwkYIr8Jhaw+e0dV9HYWq
hzIbFnQQjhwMWfkYrXydfNb1MeznShGctUO7uetdAOrTBmwrZJf4vMw7j285DEeSoPpKjqztRZW2
rJV71lZ9NrDVKYOqhw+m5ZyOLNN1OE/tzhkcbHdsKOfmcV1J2QtMh4HM+4Ym05oNZRUTSAtXvstR
uqrEJ2FpP1zLdUNtr0pgWWlSpy06QKkUCScIu62llGZwOaXNm6gVhu2hytOu1z1xEVohoYUg3wZs
gl1KUPJCPzELnCuDMl/YzV9JF4BoZRYe63c8UZHIq2JKmq8ob4kOi0bFw5JPTTJMd+0cluwRmL5R
7RvPwS2TQzgkpy0JSHsTVa7dvtd9N8ygWcHPMr4bsWirXa8rT45aRc34oQqUCAnOxLZkScoVPCzv
Qmvb6GvcFIXwaVFKVV45tyzJKTR1PHxsHPNJBqOEEBIGpaORhB54wjoYoLqyLdN2bMXXhLJRf4Ak
wVZlaEki4AFJYvC3YL9MAr88BPG3oTHLdlREe//YbvBbzXSFlfStiTHND2VLtjsrw3IfklE098LM
nO1CUevq7dhW6/bgwI4gAWAFEJsQ+Vm+mh0nZ/v+1xbtvuq6YSP1V8PQdMXVSGRkrucR1uZZE9OY
fBKMxPJ75NriDroDwQm9x+0beCEqbVxS5iVUpYJ8rTfhTjAeWbYDFKfox07Wscx1BwLrG+6rrr+L
yqKOjm6oZ78LxqpZD9KbkF1xtrbhh5AVbfG2GmWpM+1tACHNJpQwHJWKwf1x2abE3E7hZsMj1fAO
fQ+3l2K4nxPJq31YtQPP7dos2DtdIky1Byw+MrejXNi3DkISfVagtOfuqzU02EqqYXU7lgzWlHmI
Fudy3TZQxd4X5azBTQn4Uj5WYpLxUWmtWWqLwLCvVSUbnZX91NomFX1UhDCsiul6nDo12dw6Ega5
nXoSpX23Of2JWoknyJOwjKCBueIp6qCcTNqswdTv+rOOUwoVxK29Gx3YjLtEG/eZhN4xePKV8CrO
4B/CbhFjl88FljDPmq4iKmPKJcMHP8LUE6pYSkEnL6XtttVHZ0F+fvQwNTRFWo2Wr9jvN+2GIW0s
YjuXok2yTN/cvNDkCb4tBgdCC4kj+bbDVc4fUtvZ7BIJ81ZovjqikhSU3j656uD12+6WpaSdT8vI
iu3arVOJwvQKOzJ5CAuPxAL0x6o6TrDmC9LN1HXwjiWtIXkVsznIp3CJZM79tjVPJtxoc1js5uTV
rIagyEdHCn9D4fj2EEZTU79Dc4D4Nq07eO7uYTVQ2pNskfbeeZSuxD5ua5x3tiiSESj4uFpvVBk2
bTZsJrJZrA0PQEcxU1E7UC63KXprw1aBY9PH1j7Ua8jJYQDOoLkbII9Yj+niY7guQYw+HZ2R0RFU
oMneJ9MY9F9IvYruhnV0whzrK9VV32knNswEBZ2/aTeUol72eLO12SWqjaf3rF2q4jSVdUOP4Eaz
7nY2BEZtO2xHHcvhr0WL5w362hDCn6omOUxDXZZAfoO+hDkiIL51qhrr9UE3igJRTYCwDneThlVm
uljfk3e4p3haosqunzs4DUBqQJJqiLMRmp1lFmB/KrK10Ou7hjBLD0JqMPWSvgfCWS1GBJnXs4UP
oRncCl7QwqMMXShRPeBxk+R+db6sD0FPYrQb66IN5keltqE/geFQwaO367f1G06NqW8hrBuG0Ztz
e4+GGa1Gvt1uoYzVhJ1488VRNPj0UCdmcKm7cdiQx3tYpkzmGNpK2sNqmUzOJ/daQUiixDBOU2ol
VnkIkcNym8tsrJ33b6hcO5nC/U6wPY8V9re0pa4x96GNxPhlM5OOm7Szy5ocfUzD9S7G7K8+NtMK
3yK8JB2K+xYdD/dWtBjE00Yas+Y9nRN7wPkf6BKDS9SycxvnrkTwZIcNH9OUy35xbaDe88hb9bBg
zJbT2ABLfN8sdVVncVMN08dVc5J8UoR7odJ1gbq5xkjRrvzeQ2g3fIDVQSy/DDGT7eexG1uCpBwq
mjRTDWn4QXE7ecRvVSjYkI7B7HEUdiuOD0R70BlmQbLwfIKyx+AB7OTBV1gR+DgLcag3x20e20c+
Y37v2tB1LKvXDW01xfv4Q0IApsmoF0WToYARc9hoDny+Ih1P2JLSNVTjna7GCjz1CJqvSD6abril
SrugSxn4o1+aYbTrPonqeLmP+tBAtBnNefkYi95V+6WDvdLDSCr6UUywBsqnuED9SNSBZXe+1wWS
DtM4co+mJe3fdi2ftuuo6ccBG2aMtQHSANCN4qqF8q65LVQn9ZqJOC4fPOBSQbayWi1vp82NYNGD
LE1cBu3Los24jGp9304oTKaVKrtxRz3I2N0eBNtoJwra97kJC4IvUVdddBvP+mz/y6Zz8COAx63K
TIolIbmaxzCa03Zb/YdGdJDaSjcFyt+jBjWXPpUTG25MPyPiyqqyCbKogZSgz7C7Lyl3jNoPZIaa
xaFkTuO852uIMJ2C9a1t6mkc2GONRwjfzENveUYSNuatr+b+ql2x1D8loXHLnvAW5tiOGujkRXFN
RU47YMrTiUbbXuIwcjY1SdFMdzNwcLLPFFO8u2mnwt8Lf3bN3cxGrych2nAnYHu04hhFyJGbLca2
77olKI8t6xP7OHdFtLztzRxl6GWM5LPvCrdkhaviA8I1WK224BgNaKamZm2qQ2U19FJikPFx2NJs
26zU6QAHLZZbE5JDiXjgg1OcXpfQ31Ipk804ZRWszEsI/SJTG4a4YSfhSv89BqmruSVYOgr25dMm
b8eAmIfQQRcYKRC1NyUTZEPsFMXmYQk0sN525RmD9sAt+i5g+MPxlkLCHhzeW28EeT+4oNy1pGFt
qtRqr5e2k/elg+1C3mIaZ8k6u4xURX2I41jCk770pzJau8++XJp3knYmq0P2pkuMep80spdpGeoJ
WKW5a9sxXcNauiktEe36vYfloD+whZRPLFr1yTZeyBzTmWVqm7d135smOXlgUeP3LhD8Xdk5Ci1/
5NQ8OBSKL65LC8xcAW0FX4Xfa1t4+z5JGPPpUqtVAP8bLc7n9VlE4tj5dYPWjjCR17BjHscJLvNr
TYcmL9kSBaclikFlBinehSdTRYW8m4J1svsF4hDh08Y6wjLp48Vez7FOys+IXNW4SywJyEHXuo5v
mnXp4BBc9kuHdFwb8UTnTof3I52p3kF9w/fQsZhYdRyCRXafggoG1E2W+Dqp83BqKpvOSY1QVNqZ
15npEKO4tKABpV3qEz/X31aR0PFmWYdl+wonM4dwqLIiwezusLYSnTagUzU7SC8V5MqIrm7erBEK
Rruhj6naW459J0dGU/LjeEYV70auCL0H5ahJrgG6plEeyTWRxwiksvXXGgh+dT9PVugw87JcqtM0
TjRkKXRiBNqYW0M6/wapMSfIgoG/3a5R2JmwL1Q9d9GtVliS71okq+5Tm7TyGA9AQdBJOf4pmmgb
fFZohCJNXocEzpnoXFQZZgeCpbSYF+zuk5nXfFGlER8YhCDsk3DY2z9O0yhJkyd8DHBeFX0SLO+Y
2xoUZQJCOE2tLYzKZEE7cjdtYvW/xtCI6L6bGly/nWhgP/nWd9UqoVKRDOYBxuBJu+76BZLAV7IO
yPDAsMqwI4bUjALbU7VyVJirHjWgQ0PDyh1oW7WhyuPNIARIO8ZYCe+AAfkHIr5mzPyiz7EIvH+s
e9NYY0p3JduyNU/dFAzLfmgCK4/TJOcEX2yTzuQj6dblcysTcPZZ1crps3XtiEpWGaogk+0cXddj
WbBsRMPa3vimiUt8El6D4zmhNZMZvYwISkcGlaCneYulgLzDWNwMJUF1qljF25ESj2qPTbZN3/uu
61IDj9cUlLlypjClE82w904kPithizsfNzohQavkjEqTdUOgUztbN73hkePVrwv8cMRua8Owypk7
n6tpOcGY5LAxlXz1cFesm5QOgSxO8PCOWZxN3dYEiEd9GFytG2bwFU78iJ8sNvvmi9zqKscZHxf3
A5nMrg7GbQZsJiiCI+JbarMQxecpDYQdiwyaXPQ9XSxAi4urSn2U1fnEwGjZCJLAw1BnOJG0ekrQ
9wn3TVX1NtdBUrvdsoL9gqQvQAFy41VU34nGhUiYa9/egTwwH7uiZj1WZDGfhhCFjltJSkuOc2G7
zwLBirvrWzed7Mj7rsqF92uWJNg4UIopi8/QSmnqvFTYO+vGtLfWhgjgNojXuGPHRZXpzcPMBpSh
8FBzQ7vb0dKpuzXFPF3PWg/NF2JW0e4G0ZpHJJ10pwIKohGeh4mj3zhc7Lo1dk8JFGyeDWEhzOyh
2VJjEiPOSDvH1Z7CqnzORoT3QyaAXVngpyhWtASwb07ZOJo162ZkjAhstFwz0KR8mUYVJu/oW9Jl
GugqMA8gSkNuB9lblFdssEl14m5Jqo+rW8btZotX37yHNsxAbhSr53rKLF10fT0IYK+gu7euecga
FECLJb4n8L3Ml4GvDVQvClgu9zjn+ZuookheiwmpUcrgl3jamiJYgUkduy1v0adOyrSwYJ59K3r4
uRxJi9A5LaAsIp4HiyIEzizE/PBzXEOAijaL7e02EHKw79DRIubGgc3f3RsHn9G7eIbIUiaE0e5e
oeH4Nd76AOpFZWKrD9VQgpDWWq07YO1U/KiItHUK190qdS18SJAxw28Re9+iP1Q1ckRU5KZ9O80+
SrFHrEWdbqjcJXnLWVV1195xpJkpOFzRZwTYPc0GJKLLvdfl5t6Eegz4R1eM/Xw/L7WsT6KSpap3
ai7a+riU1RpV2G9J8mvrEE1+bn3pEGBvUkOJuh3G7T3qrAqYngUJuVrTFWe5OazN5LCyyfhEaEX3
6KNE15AYwEEiEsiIp71jM3+P9eC6naxsBXUdEfXrjRNz335yCglsagxqbLdRQFj/rBsp27wdCkMe
A7Kp5c6HyEruigEuam8EClDkt7R7vtMTpf2vST9JflijsguzOIYY9Q0OshKHdbkmxOUF46vQGXyo
AK3NtghwsHcLlIPCE4MKUniNicXb08xorGGLF679rdQoR6VMUwctcV2Z5zChdXVHtqIHwq4I2/4A
UfeAPIBTyNmQwSFpc+iN9F7vHYV63B7AG60yFI+T+Wvv1BTAPHCz4hh0yBo/hp0aEbozxHd5ZKRu
QNREnKnuZpRJ2gzcAzvNKQRzInIdMpIghk5s0B9qYBCWr454OeGtWGGvXFkLl5tE63bXUSrGnMCt
xbbpaJSv9gh6O3ldxBAPAzCxO1tnwUlsyJuqluupsACtZ2D5lDLJoSMQTtAcLxR6vWgTDuWJLSvd
sDVbHR+wTw7oZI84wlKUm6I2BZlya/JR9XO3j9c5Gp95nbRdgBApii2FFyyUZn7VrerAdWrRPbJT
tigch3EWdEZeMaKJX49tJKh4gp6ysjfnObdqvHgdN3HWRCsd7hNed+uHAG8jg7SKLB3m/VnpGXH3
IrYlvpvPicJ1EQztijMGWFKIL/miLO+9iibEZGamLFyQkyE15xlKygmC8nBSsv9We2zZgBp5rsJn
Y5dg3M8QfkVciGWOsjmcXAZzmuQwi/ukapYSJ6Jotu9thaLr56ZxQ7uPy7gPHEZX0x4+xczUb2JE
NTgaiORxstfY2sfnSseJE6mFfLq/czyexWOEMkQNaxSUOS3aJPHcPulgHoKHoURd+81yjsdBW/ei
IxlfRmj+glKmTXesFMr7mCSxpnvDEd+xHTwG5/Ea7LgycdmGUvmAgL42vOY5QFxWXDuNgvkNggjB
bto5jqd3fde05sRL6oZjMMNH/DO6LkWYoZ3FQHgZVDCnHScuuBlCKNi8CeZprj8GGzz7MokAoN/5
WQlzV08WJBCVhHx53DogrDIRTqhl17TrIZBiysB+E2zSxSN1U5WRHtr/zbKdgg3W1gb50lB1R6dL
6lOEGQ2KFXy188GjsUQPBsVEd9W1bAufUDxJklPdouGR6VChOb4D1zY04nyGb0jhz4WDYD8aQuaM
MtUEKdbcLdOTj9FSSaCRsA8jwI7HfR1EKGuzHpVsn3awHxOpH1ed5KbiSXyw6yy3g47XIOwhd0bc
LFG6KOEjNswyam6SyEzTUzJBcfyZl/GsbkKUAPm+S6pZvnMOFei8K0VTgrkHaOVD3fcduy7Krm/f
OYGBufZEtNMpnGE3c7vgWQncvv2WPDQzV+VpbdBHfI94ti6WLJyZr8e8GYRCdS6GflkdZjMWsw4y
CEAwr3O0O7iQ+xbA1rO8L/8E/b1wijIpId+odgoV72k+cuUMBtbyRpuH1WDQ0BrCTIDhN+HSv6MY
dhCPZFK123sUiYt1v2Al7+W28RvkCiy4JkEh0dliIZTdyLlbIchV2DCmr9qGj8nN1g1gJUfED/aT
q2cJ5YJ2hn7E3sLE2Vdp5FjC0cohACSF4ySWjCF/mz6rJRbkYYAIx0T2ZxnUCKnbmsD4XJhNLk0m
lXNt7pU5u63Zid0lpoj7YwyWqzuMvZ5pXi5e9zdkgsoKKkEh2kqDN3ze16hVRmkwRVGwRyvG1nkn
SonoWo+T5imjqqZfVg6H9etiK5v1LeQKYosSY1WY7TvtE1p+1e0QdseQgp53DFHcGm/BqDf2sYNc
c/V+6JN4vYniYPK/+jFp9I33ZTChjrESkSGCQXEcZbQZJeR6mgCEG218O4dqcpn1MNU8GjxCk88b
IW0G3DhDazCOz2i/RewlgJZ33QLX3Peha8vp1tgt6k8clnCIC/CGBXgA0nq4pk88br6imhHQvElE
oCdIjSIQy6Yes13tUHtvURzARnrOZtw5HpGBWWjmgyAyWCxiNKAS6OQ8glIjKy/T0CTyfuJLF4CK
X/P6+3w+H7/zGdIC4Fkn5XEcJEKREPtd944aQyzWXpmo0aZaTGAcI5OGiRKvwjrMKUkCQE9oORZ3
pOLW7bGNQidw6fp6ebbNqtebYeMq+YBggMVr2ozNfPKeb+sHwZVe7nFql/QwIVxJFRRPxhRGOeW5
JqjXBWcu+jQPCI4lP00VUPh3qAcrkMFhDbAhgx9bJOcJTB3jxH4B2XIUKUg3xO1WplsUJ8xYvUU3
OCrzZYFh8dsGqD+ci/CfgK6hXEQhn7gG21RnfYiy/XLVF2YcbFqDCxeng0C7lGZo8Zn5GflyiRoV
8tLQfkFSttVByiwaxk2aYJe1KJV0A5gQKQTctSv3KyiNMM7p15hVn8A+9rNJZweDl/FKIeWom8yN
0NZ2J+TDaxLlhlboWOd/jSY5g3f/pId+qTdSovC41oHh+wHGjl1eA1J9CxzVmOF4RlEdFWbxAun6
J7iS31AGv8PFmHHyU0wp24MbPfJ31g/FnOsSYQ0Iroj8sxBM+A5ByOr7F4icPwGW/Ebm+N0tG0Bl
sHmQZM8E7AksFDh2IyooL7zQz65+AcTRMDebeCUT9EPV19ZET07o4gXk7M+ufQHCQVQ2Kl0Wyd7D
ASGtjD/WwFW88uIXuAkbRbYfZpbsUVnZoT1Qp0WEfPqvJ9TPnvwC0VqsS20TWbN9GQYTtvClQJ6H
zf5VV7+UaSGtpuh5Y1yQGUCm1EoY7m3Du7+++E9m6KVKCzORcnptMF0qLsn3qa+Vy0LmCSxWBFE6
1TOAqQdA7BP9KqcysBR/BFtVonQc8hXJHs6QyYd4NNNdE6Ea8NsL/ce39f+Vz8PDv9bx9M//xJ+/
DdqbuqzsxR//+Tgo/P+f59/573/z42/88+p5uPuinqfLf/TD7+C6/75v/sV++eEPOwQ61r+Zn41/
+zzNnf3t+njC87/83/7wb8+/XeXR6+d//PINVTp7vhqEt/pf/v2j4/d//HIm1f3H7y//75+dn/8f
v+xQMLOX//z5y2T/8QtlfxeSiCgUgK1SSkL6y9/c8/knJP47mlfodMdUQtEqPFMQelgrVvil6O+M
R0mCZCREDRxYh1/+Ng3z+Uck+ruUcUQFjzhLIG7Kf/mvx/rhu/zPd/pbP6uHoe7t9I9fzuyP/9mF
OYlxDQZCcAypdByIl8ReEfgBmApWZk7EqVjpQQ3dSY8VDkNkRt20H+vH3w3Mv5/g93f8cZn++46S
QrcT743Hv9gLNFDhldl4mbVcXFNoM6qifmGt/oaz+8NbSbQiQwE7BH6JbYVahl0KKcpM5+feV9aR
nP1anOpDnd6v6TPeNJ3ZN5OedCZf2JsvAHS/vZ/gGFaJrxeDGocv93s0o+8i3Zm+KLPCfKum+w5k
6Yrpa4AT0rIMoNd7p8iQKf/rXw/rH+8rqMQsS0By5IzHl3IOSCs8ira4b28pykpQADTRHbrPqI3s
EFXCgFu/IV1yJdgLnPAfNy+8sIgZuE6cxgwSc9HlYFsRDHCHQzA5xEOBzqZBGZzrXbcsjwPgbTmP
iuSFD/yHWYtbSoFCcIJFJcglQ6KG+jJAY7jlpP3XaUW/lTeQJq7m4GEJ+XsjY/l2Us1LCul/cluJ
e0oAkRJAxy+NY0N0bflQNxWQBGUDhYaIfG1R1NwB93d0rcupPMXYXb/99Zf9w4IRMe4qAapJkBn9
4cOOkQhGVMYAjAriiWZzZLsPvhNqfQG0+mNA9tt3xAQijDAaQb7xkgHByg6YiBFCZ/BnBoox2sNT
BC28/hrd/heO6h/xnedbJWFEE4aCT8KwJ8of1wgkGyjqHkiKQb9M6+1uJdhs/m+c3/+6iQxjKiCR
im3gx5voreuGKAgadL7qPeSmC6SC67L764/zp2+SMEIok5Iml4OmVtUYYGaazFRDsQ8W1JPWTX+h
DboG//c7xUhMge9AVUBcAnRLyMsSrHFMgyoEH9ZndugyLL4XXuiPsy0J4yTBURUTzIPzwfP77YsP
jYgJavQZnJkeeWLeIfV/4RYXlOZ/fZkYq4jgUKQhvRy0AIwPHa74MssEM7m2oOShK8bhsJjh3Ya+
U9k7VGR9NC85hdrwwQARhlLOHL4lZgFLZLWJ3a2FH154sD95dywyDK/AvgLc18WMWWs9bWE4oiS6
9bxMrSrcXg0vikz9yZwhLMa8JFwg/QgvTkAVRLScULABU6eGunSVTsBRxOYlrtEfT0G0TBEn4HiX
QkKs5+I+NtSRnSAok52hoUbydV/a5jGUXZKHbRLsSPj/uTuz5ai5bUs/kU4s9dKtpGycTqd7bLhR
gMHq+6VuPX19yTlVAQmFY0fd1eWOn42QcrVzjvGN5ofvNs5nu0q6IG0o4QUGDIRDZoviyIWAbniO
XKazWkpAo/kuR+6tc2mmEahO8f3f4/vPbcQ2DaIafeYS/LBLIxDgCKv0LZevsj4SKe7GpzI07lfz
+d+P+bn//nY24KsYlq07FmFjDtP29wGuI+n1C4BToT05h7Gd5u3cVcvJg+imhXU/TMQFDbrrBqux
ILgzl56EGWPc9EjvdmC3GkSUZffB2vvnzsLREDXK+dDnGeQG/P6PqtoBeR9y2rDREgIA1uRu8aev
hdyP9pVEhr+vO137YBP9yzA0TaJrmYKcMf0/FmGNBgLbWBF2SH6a2SuDNKsPcSP/I7CLS3vOZo9m
iWTn1ClYXKwoUJIMfaz4YVvqVLd+asbROBvDB0+53L0un3Ke27/cvBX9G7OqU+Zu0yErNBFFlo1y
ro3J7DYlNewPfrHLr3f5vPN//+V5wPMzEhJ4K/Snln6tuk/6RzC6vz6CPFPftTntO5ekAqeBhyt9
HuEjMKxVUHlZ0FgfEWz089j6dULwJpYlHOaDb5HgeZlPSLtxLPJaMCHsZD7+DOwo0QZ+nqDQnAS6
2K9YWsQ2U+hcquWOSAy6gM1Iq/rfM/NyAfj579DP3BzmgfnH6y7lqtc05AkRGdLdVNt94MUj65Kw
N9Kgl5T7zQdj5ueC/sercxBhlfSFIS4XfM+eTVuc/QqWOy4Yp6r4vgKfHcQOuhSVIf2JB5pVaxFb
UWdicTA1Y7sU6R1gnjYU+UnV3d6kxYsZ+4m2/Qd39L8MAMtCbeKx7um2f0kotZXF3Yio3tCK5+FN
88xi2/ikLsHIXpwPvv5HzzrPr1/Gc+eZjW3kLItrl4WrML87q79dsuaDVzqvrn988V9e6WKLFUiU
05loJwQOvndMaoJpMtQOjnW7+tnDaqR4dprxq9s3ZfTv4XW5uf8cXj9vzpzVOLtfPFllBWIKs2eY
O/Salt4prrFgfLTY/Tmb2FYMHyS/455f8xJnxeYoZJJRwCnQoAZZVe1Xrn2B3YjQbp1tnyeI0RLC
0OvDNKaop9MPFqY/LoIc3VlzHUHDz3ddz7tYCROt6hfloaFYkuS7K60TItNH0YgsGKv0FkbGkxiN
aKAZaPTxB7ffP0bRxbPP//2XUSSbCVXFMPVhb77NtOQN3EqL530wVn+C0n8bRRePuRisOsL1bqaM
EHbzunHdce9q2VdJiSWgzXtwKrR+OKy6crwyXc0KJriqkT585P7/Y8E6/ytcT0dtbnkmjoLfX7Zw
u0FkAz+1LPK7Lp0OmaZtND1/NMuzLQuJ879H8N+ed14HPI5H9FEvISqeG6+Fudi4cJAxsmTslqWO
HMYUhdUFNtO/n/bXj+waBm/nU7syL3OfU22ahiHht+xmf5+22SG1p/sBFUdtdfd67t9AGSVknnZd
C6szaFdcb2v/0Rp9eTI6j2bXgsSBEcq1jMuTEVL+eZyl3oUqra3xSQ4Ga5TSBvdWKzqr/4RAe24f
S8uk0bqQs2s//Psz/LFscBFGVsGCQTmHj3pxeqmHRVNScigs1HzkK6MCd9L/sIJyvmyzAdm2S0GD
cuDF6a8hCaIBHko7bCk/2/YYJm1650n/wRHNK+LPDw5+f32lXx5n/D5u5yI1MdBBlci1bAxU0ZFy
Pj7++7OdZ+DFDP3tlS4+2+KhP/Z01Z93VrQtCABn/GdTzGxkTfjghXS26svncTE2ObxQ+jKpul3O
jZhWX1pWKcoepxMhjjdDj+xR1/r3UTlrGei4whCeO3CkNiilm8eGq6cdSGe0zaBVcbsqhKaEY6Kd
yttbL4lH9FIJiqJTlqOMOrTrlJMbKFdbPRrKXU7lrGuvay3ca1MJVXxBuBmjFJRWczs33CaCrI2b
NEDImPN43Pb7ou+QY7oY7X7UXmbcxmLqi2dfV4nOsjGq47z4D26ee5vB1dxn1xPV/QzYyzuChp69
/Uq042fMEkOzGwjDuO9FY4a6Pjhx4Khp+STOHt2TUt56axG7fbU4pk3j24jfMzbW16RM2huj0d1T
7qKnRVDT7q2ieLftQVlXQ7EQWNZOuo48kiyuLloaJw1xoCGTW8skcXarwRUxrDnPd7u4NrkhIRz4
WiKQ2ma+bhzwg7jID22Baj6mJfoqWt+QwRDXxxidNw4Tr1X9YZKZeYdVihwDmV7PdhwfOr2goVpY
A/fP3nkRWqH6vb3q4ij02rr3l8qM1lw9OkUjTx2V7qtZpYMRFb23HcZ0G3d5HV/p6LLC2GjSzTzX
qdxrTdzM3wa7JEZVjs28nTBARBUYtNseK8cd+fAwlyq7Mrcjv2iExUWNj0lcG882KcN4olSGSgNl
sl9dTV6NKaFoBf48o+LDVRvZaGMWaH23oPsV6d1crYfZymWo6pH+NgGxVVu4r05TDu9E8pqbdepv
9CFBYNOqKCXZ7q5a2grFJ/f/pVzePafihJ8WVRGItNbioKt2NMgPhkDhgtrF+d7STz9LSXAJ5jRP
tWx2Nq5y2yE0rMQ8dZVR3OmuJu75veTtkmVCv/E79c0WCqQzP1oSZEnJd7ZqXCQFJ2rTr9/NaVk5
zXoQtakrNZoMkxyN/txYRlh3CPeLQX1zzcz5nJdmfUTn1G7i+vwPzIr2amqc9iprXKWHToJ8sTXe
W9Pq7bCY0y6oimzTJkswun6glcUzQmZMI21zhaIN8e1oPcTpD6jDXh2IZNVeF7u5RdeboT0sdDzB
5pMygVnPam0PbltNIX9Iww2zzof+vOFrKvauW/6oDUDLuM38YeV20qyhGtNmg1le3+b6dOuw04WD
s+p7TAguEtLrcoGPV4qn8oxUC5h1SWgn57LXhBXZXLIv9cDhZbCrEatU92ZiUaGXW7Y3vq6rA0en
4rZkhn2flxFxremk1iHuv6gyv6Ywp88h6MvEf3WXNZhRmpdSPVf2K35tfL3zM0x9Ud8bXro0G28e
622NLmifDr5RMzHPwh2Nhk0g9I7UA/FuKaOMhDdGTgrKECgz4o2vicYwW3TRB642iIifXj4VlLau
h3won4fYyiKc0c6GGnlaHCRLG57lNECJsMXobbwNmeZss27wr6qEVWGTLFUgCv2mb61NUmJLQXMb
oNX74U7Z9VDaB9ww23ltN0oOTKDC2qSes1SbCbUg2g1DTaGpNyQWy+ZTMpVt5Bg6OuCVLFd8WKCM
B2Trpcf/f1Y7K033loe8UfkozKzAEv4XGwz6mpeRZIMoVbadrDqc8vFlcYtI5BmPywl8LOX3sUqG
hkvKftCdjURH6Szjvh0Rry+BbjfBLOZgmOKIjSCYmmaW+6l1zBc8P4g36uGVdSyCbS2mg1iTA5dd
vAZCvTse7sAMxVFbup8kGo9T7rAsJI4N618VS7vVKbJ90wUe/ckxbjXGxcHConsjCuy6Wwx9M4xJ
xcVpSsbhbci7Ny+x72EDlHsvJywQw2jV3baWjDeTluv9BlHYo5nwSw+2ld7mo9KawJuV2o593D0s
aB75vc22DJrVEHcGEN7QWq3iGyKp+Gpa4+/eADCHrEbnE6zIcq/M9Maq46NMtU/ohF7zZgpb4i+D
xPPuHLNeNu5g7pNVdXc28PkHBLqob/yF5RVZYRYm3dIxnhKEZ1d2p/fVoV8X655Uzy7Ql7jH/eB3
0Ghd9gdVxi+09Q0c+GNebqoas+oh5mKz86dkFy9M71hp47tVtaPY5Gu2pk814Q93piiWnQYJCR9P
GTs7pHnutayLVItWT3lIiyrrprQM/NJ5cvS8RotwGIQtkkSJPxjyIfI7petvw7i8iAk9zYGGgrUZ
yQh48911gSG6CLVTtn1XYlPjxl4VEZyFE6aYdcexNtIQbnNfiLxiPXiWHZQ9Npa6DkHkWeG0puHY
DgvqdUPIwAeXS/lv9JoQ0a54yUsCog6irHvrYUhM80evd2f57gynznU3onduMFHcUCLZDTH8GxeN
JArv7pRNZ/nifmx952zYba7K0sJ1PFN3wezndA/92o+HMu1nG29GVjFvvPzVwzVSojBaED5ZNmlh
aYXAvF/xOzKhmaJ23Bn9VW9f5YnZf/KXwj7YroDEIGoDciZqQP96SWwFH7TjpGDnOHPkcE7nXqnk
UCd1gjRV+xTLAWr8seEF204+Q9oiWLTqeVo4eE698RNX7XFCuxFHn7dEmPXbQPT5EDZ6+8pK9ZUi
NBaKSlpD5C/+ep8Y2nx2S3SnUptyzImxWLIQM5p50swSwT9iqrVniYEGH/Wo8sFleE0brICVuDZq
zc3iriJqbDN/1gq8qEE1YQ8vMWzAI6gADi7C7rO90bnjEPaJT1SB6rwvHWKz3eLbymdLsZckMgYP
dxZiHH2M0KF3doix4MUH4JHnzusAMBVhKPYF9FHLEdvTld12j4unN1/Ij5W70lLdtnU0Hf2ePc8b
mc3zCWvdeocVqALX4b+YuexuWuxbS93MabSkNqFBbWFgyV6TW305+zVcVmrNRNqmT3GlAgPb21bU
1TNwArod3dwKGB1+fiNhOAR5kiSvidFwQIkzjzW06vatrNMc2ar6bK3rqV6I29g7CNRS5OaamWQl
DfypuZOkOR3hJeRveG7rCFTX7FEyWu5Jstu5U3Ot27J7AG+RRSuX9QiFfLGvxjQ91t58JVOBpbTy
ko1S1ec+H6+wLPTppivuq9h7qtt6uPVj94VkniRIanOrbIxwwbLYNLwpTmpWMVWvieKrXJcDqQgt
+0PImhafhsJy95aabv0qffRITYiqFZkif2gSQVs71YOpT/gwCuZS0HAE1siZtB5yrENY+TRxIJ+9
v/aMdHjF8/aQlPq9GSPWXs3d7JYy2Zc40GPAhTaECWgZdeJ8LWbSSDdxb5oVHBI9vzMzNhsZX2F5
nO7IHx4ACtgITYPCq/tvMy6oFxl7/UPLwfcWw5EM50G1T6Nqr1dtqvqomduHLMO+b0hJ8BS5gPAM
i3eVit0Y98tri/ewDNyMYi2850+pnS84/Y2v7pj9wCW9HFMiatqNn9nxoXfHmyw35p2+8BJNbYht
WmSfTLNpor4Yq4jA8gJvCdyKcS6vyWu0b5MyN3Y2MNjAmjiOD2t2SoQ4yh7MhtLZ2NxhfuxUiog3
WxaE862LnDf76vSQJKbWfe9dh2KBbJPbavQOTlaAvHO2XE5Dh142BhJtJ3POA2VnNsdZN+v91PgT
irZ02MOkqdmHPQixmpsnwcwyEGmtOs/HsEmdu3XxA9xt3Y2Lo5tWTtGhQcTDsfML7rdzC+s9xGFg
TNemPSHxX/p45yzEyZe6fF9w0nSBQFQ8BA22411hyjVBjs5aPyZuHMz2bIRWl85f+piTkJ0l3xwD
h+2IAJ+D8/Dg+82XuoPRMYlEVUckpmjlV4ENyIjT4qof9fGmazlkpVIut35fJ5Fnt0uzzX1nCZyR
GI8oKwT0h4J6YeDH6bRpdWfbWbSBrIz1FCRx34UL3ox37CfaVb+0/gYmEHAkN3FTuYF7kgWV31OY
6rJmYxQVmEt4ABs9G77VKw1PGWcvhR9PgDI4USG3ZhEv0qndlv1o7Q03KSIaGdkENnT5hCm8gLav
kY1dvMNV6e9zR9bl1pz98jbL2Cb3kmU0DbPxbPLSJWUY/GrAgCImTv0VjILfHbg1x8n1pIy2Pi61
AWmHgz1q7X1hZ/6DH58lGlwxEbeOsHNAOgN1LfYwaLCwmG6HkSnw2TPlTVFJlzZVvPgy8tuCf9sK
/sF56KnemFs6LpMeZavwr5YFg+Khba1V3FkIzOJQAwgw7yer8uygz+H1pq6jb8ZyNdeXrLcMfDr2
zD8g13ywFQkN2FZ6blDI2q+CBPF5/GI0FdgdQWBaRw6QnveBObrtV7zeeMTzgozz0LJF+QxU3C03
87Kuz9T3C5OIk9X/kRjFJKPJctvjlJvpnTuUWKicZPw8GnZcbxIFSf3Y5tN84E/q2pc58ZJql6f4
XdNKTWu4NuVifoPC499x7UCMW7W5ad5yIHHnT+lo1Js4yXwjiDNtBcCgJXV8m7bTQM5ju7jZMR8H
Jzk15irsiOWpZUlC5MeWJI/Ag/Q9vteHuW7UlVaTBBRaPTaRYoG6g7YrAM/D/krvuzcPVVF3/ktT
T+N4TTm6rEOtNf1dAep8l3EeA5ygMhlR4KkDYoySYsPmHTuMRv+0WnK+oQf/ddbz61rTZRTX0Ghw
7KGMC1jZire5T/rnTJ/TYwtMiyuXXrMMjlZKHRv6znMGJWSedrgsNP8xy/pD5jRcxHNWFQUePg7Z
SbZsfO2Unohux8LzI0u6xz4ngOiAd9s4cjXH8cNfEiUWt1ix08W9XXAtXhJRLpuqN91qn6rItsMk
m7mwIamP4tTo2YJHEWFx9o7xqrxuW2OInDxT1REf+lRm8bWZ2ZtWrNdm/2K5X1blh6rHUBaba3NK
MgyJ9yjHnXifg0MeQ4XnyD7J1G7uMbdGrrrjgc3rbOi4q6b8CwSYGfCEzlXrRsUvGEA0pw2t5Xod
xjiCz0GFLu+7LR7QbxQ8tHAGFwKFv6+P7ZAd007IG8mtzvGCVuMrObMcAz3us1Bb5BwUmdhNGLh/
AAQxRohxCuAU1qr+qeQuYBdMvJWG1NRfEyhiPpiG3n2aje65vfZMpz+6I2wx6jb87X0e5ty3NWkd
DcL4cKeBuMOnKTC+6yeny5Oa5dzxNUxCc6pvS1HEt9nZVG6ATou4sefByGEv1b4ZDhCEeoGSIhUq
6W90H8cgB1ixFjWuIn0zT7XD6l7ic5uyUMycDvlCrlliUaVFeWX7CkoaVupKo62W+SxwSdb1Ye2k
96uoTA0cb5PKm8rWDqlhfPHVury5SVlEjaG1xRmLhJGUAcnlxq2dr3WhUXSpG4oyPfX4+ugVmey3
2lKmG4M5F02+QVKdKNfhlBRdTEHHjBH8pJjnAg5u5WbsXOtJrst1MSYpseR1+3kpBJCseOYIZ42A
f5qEEX/SViIeuzF96hCZtRvcUz9Qke8qd3iRHbewfVXJ1KVklTqRS7vypNc4GDBYNpuCefLEmTR5
gH6wtUvHAmGYxvaVoVOCUrMwwTAMA349Lem8wOyqaXmynMYKKH11YaZ78RwN7rDBvfa0OMR4fRt1
ER/zwnOpgGRQOtiZQ0ORw2sFGD3qst6mbo2DeLS1m6IY9G2T9oe5mU5Tv54rb/5h1Nr2NAprUzdC
j3BBD0VkSzW1STRqtp6g8ZrNdGTg2MXRNU0FsSjBYtaq2r5pu36k3TC1X/UYBGm4ctI+uHVlUE8o
UNxRTFi0MJ3K5XaqC1ZFL1Pcw9zmvSzTMr+vPSUe/Zi+UKgPagBdV2ovTZGnR2BKor4tIN9xypNL
fDViCCEjvjdw+wRu3I/qMNmDOJpIrDwY0c1Qc1pIGWVlgm924oC7LaheNOSZFfUTlvL5SqVO+tKk
Zl4fB9B3WugVZWdsEsco5ts1npJ8p4zVXQ96mzxxfFq1ja/NSgbWsljvolirGUsw90PcllhkKJhe
+bUh32LLmZ8GNv3vpegLbTd5WnVPHBHQMm2KdRgSRcftYbAwfKLpRjSr0JKkCVF+9pq8FbMU11i5
kn2sJleGMegY0wG8ZZhXnufpm9XTaT9sc1gqXb2ldt1W9kMrXYiCHJqIa5u7oBlbbqMYnUyLm5dm
LUPLDWpwWeMDMSaogHQIhIq/gr5toWlYl5yYrnbathQG7DpL7zhDWc/UxO/MQdV7HIrm9SoGeD4V
FyN9NLWIPXTOD4ksy6d8YmRRl4BCB2Nu8izuZ1Vub4xupQq/X0rRznERAHFSnfZ1Jq4q1GB+wYmY
ltkucRF35br/z7oKDL+fiiYHjRq6qcv8F/KoVYo9vQ8H2UcZ5a+VNdzxn+Llg67PZdfp/CCaeo7u
GMJDdHnRYDSWTvrWRPuCroIM3RxCDLi3lyJ1Xri0zhHNKImAyGo+6GRctmZ+PtdGL47AG+bvJaw/
RRCeaCVqtwl614500uJUrU37ge7hspF4foqNvs1BxkRMweVnTKQmcW/zGVPLCU0ivBNynbfK9bZ1
5UxXchIfpaBe9oV/PvHcu3RdmmiIZ39vOclznlEz00usq1ttvfYHK3TSjyDPlz2n80NojPo26mcX
ceH5R/2l+czJskZRd5YKZleUnbl1bfyJiBT2tP98GPq0RemLWrZp+hcd9pYgPpzzCDEsasiJFsPz
LXpognX3kMX5By31v7yVjWCBHqiOXRQvwO9vBRPOMrxS8rCJ2yFHD87ZQ9OHzN6POr6XTTQ+IBQZ
JCcYASzEAxcfUMBfxSrPPW169W/reOv0z3G1ASrIaYZ6ebb17CtH/2jM/+UFWeR4RaROuAIuXzDr
feBAMfeiEh5flA6deFliEE41IUlRDErkgw/6lzmGIBKzg2NzqUD68/sHTSnSAqBhmEAsgdenxBCM
lr759xD5+0McB+U2a4h9aRuyBeeFOWOKuTqlCNkVWPtS66PIyb98Ol+4SD0Q8UHBuHRvjHRYBwhg
TCvvFgJWPX+30oe+/PTvd/k5cX5t5jIueAyrIG4UH6/IhaoDBmNVtDlZsUZJqywvPg3Z/JXdD91O
eTDz/A5Rz5YcN1AxWCXdnpzs3Dka7hhSeno2aj6zNlgr2FD/zp0/ot7/9SN4CEZpn7tIDS/WllRW
QzdyaqD+pFf7tqZkfzbnXvWodEITndH+35/jPOF+/xqWMFBqugxWNMz2hd8MOIxJUACzxBvynZ/A
VvW8Ex5q7qLrfl7ldk37b7IoX//92D9f00It7XE7snRm/GVITMbu3xUunlk4rTt2jmiRaWgPzkMs
vQ8G718fZdmYHJiVPtaD32fIUkOfw4zNoygLAywW6E30nmv2B/vQeab9/iXZEFCGstH5NqSDCwEN
HA1W0ZZ11CSFgjZtJEfcrrrazD2oHAkgrftQ7XgWHvz2TA4OpvVTs2Mj3bkMWfZgsfWay84+6hZQ
oEXfyRS8BFcgWuXiGcbw56EZ9gl9jU5wXy2o2pnyIc/pZf77B/3j7S3s54jAEcAb6J0vv/Kk6cNa
nFUf9hkMZN43swhpFQYmRBe93NcfmWb+GLfn5+H3dbGRuByjLsYtbBQGbQP6Bj3snbxWAYi5cH2R
u3+/1h+HCx5zXl3PwnPf9N2L6Vg7FBAc7g0w2LQ6wObhhgiXHlpbe+IQCrrUmKL/tyde6Fn82vQq
gyZe6EDBKnEVQAURJk0ITW4hZH7ws13q6xCpW2dJEJJcDois7+ff9ZdjBlKlTiYeO3DbQH124hPQ
r6jljkp5pEn2hvK3SattYXD895P/x9x499+j9MJFefE//z8zVepnOdX/3VV5ypIf/a+uyp9//r9t
lbqNDRLwmI/TDtkPwvL/basU/6U7Z78DBjEqSb7pnsVC/+OrNMz/YqHRf9qo0P0iKPs/vkody6XP
LuobJiIicV4Z/gNfJcqt3xcaU/c9BxYnWz9+GmTEF5tm1pPKnXQNFcGSaneVK8Q6sG2LEnN9b3/H
CpHTWBtj4e41xEVd2AydFAdAWLG2Y/rqELtQMRZ3sQZ+5oAk2ba+px7l4rvZM7WTyFNV7OK8rVVk
zV38UrYeQRiLs9RvNnsDvrjcu0GFQHd5tMuW6v/QmYeRNSAB6sMN+IgwXx08QzY7gz1+W9bx5HIj
rGHZx3oluOf4Ve8qe4OoM/evII62/c0q+2nY23Qyn/u6dyZ6pwDpAgPAodqogf0CHUWdqne486t7
hOcPm6Yo8vbcAndzmg3EfgNByLl4R7RBLbFbMWr0QWfbk/hRd6XPHXj0SygdQT02nkvqJAgea1+t
LiIamcdL/MWTYD/gFK2mCXwcul8YT2PuUHkHLucEaqLjgy7Cjr+PYzO+YKCbqeqsVDrBRNViO060
gTm/eNMDzWwk1qJbLcr+44y4exzsOjIpnByhUpKGtxgdXfF2zKBfSCHYpKhGgEXIW+OBAin0wSSB
5+EInKxyLV9XXUMdBRouP0mwuXBvV6d6ayZir0O51Okjux5ojKXwgdj2rIeVZedfKjBhOfYaf0S4
0WRVHIi276/iTuuqsADgSyF4FVi19Sa2SBBNhzbKfC7MkZWPn/V5PhOPPHU7IBmjFCWXXdYYMHtS
w3nIWqt9s9htgfV3c6aDSatf2WHTvWJ+1VG1uOqTKiv7ew3LUKd2MTvNJvOERqfBSvQRoGlcbEjB
Mx4rc4QqFWgNJP79bCR8K2eOZRFxQkuap3KSZgu/kOPflwQMWwF9GXfJEcyJhztutJ3VjHcqcQbz
65zXla8jc/EHdWpVWgBul3Smwj7jvHeCxqWX53lRNFsxWM2TWu38Gs86rZ/COU7NcqN8+T42xCn5
LXELa9zhYimzK/QnxIlq8Mp6UgAi0UHTWbzxWA6zCAhNrL/ldv+09n2/8bh9RPjR/CRYXI/Sd9tF
JiD7wO/Q+9GQtPc0Eb1tby+7xDhLRdJy2udwLMCta59kKT4VVkz3zpLDVp1pbeUKkZQw2SOtoUif
s2Ireec91dKdMbifYmECrcz2g0eDE9cMrccVEQeIl2UDxv07HJNXtTrfOqe8znAbqcVJttZseT+Q
gH3XSoBTXnynrcp4rHvhhtaMFSNrCuY+t7W4NYzIXP08XKFx0ap3vyeolAMH4GiQGnMSOYuICjrc
Ow9CserOFd9Yo4sPtBu43Jx9A6s/Xi8xzKwqOfpgMc/wdOOlbpIXSdXe90GEwtOYcysN56z84tsS
SDd9HcpmQNLoC35u0+oeafEVJDlzn9OoAcbXH5RLwVi22i00330elwgsaYeDualhc4o5xAQVPxd6
5TwMbftst/NnMF23s8LUM8hrkZ/rWM14s6CtfsYtj7hhlM27g8No28zkHhiZzWJB4AE6vNZ5yGeq
1tiQmw1xEU7QJ9ToynKc4I+SSQDPAR1FVttDMAlFu9iZFH2tyQj7tuSqi/0G3uHY7vNSfjGzftqi
Dv3unYmHHYqeU+33d0k9zURimxoFfcc/Dv3EF3FpV6/24J1E7XBIGO2HftBfyhlKY2OKwKfdfi9B
W+c54khcF1eDgNW5xJ9Tx/pW+x1swtwXUWktL9RF6THRI90mChuMYw7pTZ3h2CpQEGGvzfd4kJBy
2mY0Ii490Iq3+ArmjZn5/XWCw/YwunSQ3ZSUErjj13CgHinh3rVazhLScvAcXfXGWe4BDhttwqns
6aXPryWErse+MYEozksXzTjeokwaxl6P5d7QJ/xyfQkFyUUE0AoRZbBb5WJh1KkaKqha/jmbzV1v
Jd+qebSeptm6hYUfNcgwm8BgmOad7u+rlCCOVE7t3p7752EZv1dOQxk7u67bFc3VOn6qGvPz4Gmg
hlWsnRa5umCNUEGRBHBPbAEOC2N5lmJZtuToHcSsbprzQj+XO3eMyRMj+kIRZBKkzCgAYzHp6NYO
2Gizd9JhS116CpGO7xoigstVY3R2WMjH6XsjqsOadCdT764whWpXU23ds75VJ1fxztKDm5hnhhPY
dvt9rZdzn/EdHNTBsdLN2lFcR/NxnLLV3/X6Wm6hMN4jOEsC1++Z64t2VXXWgY6V/JZO86aF+hNW
GENC3bDz0CJsPUxV94aQ8a4qUR4lraQ/Yq2Rh0nv2uoh/Hg0eQP08Fv61Q8KdHbkDk5UTf53bVG3
UpbWfQNo2JndG6XDkTv7qbyq3rO1w54MYgNY51stEIO8CymKJ2rSUK07UEHCCvJJ8Av4s2lB2lQo
mBtXaM3boi/SYktxgUzCVlT6JyutVvIRXKnjv9fBpWRUp2RHN8fszwX/Uhp6X28UrF517uqaYxv5
tAnO+xieQ899AlBbzEdJEuEVIRO0ISAYQAt2kEdWDXnwQKTNsXnHROg2FXBfLTfoMWCccQQy43zS
wyxN5jzK+ccOnJzQShvXNC8T9cUSHWBo5B9EvOi7RRR+aexMlG52vou5xS/1bkAIoO3SZKj3UPEm
45kfz6B/siYITgQYwLsFWNv9AMf+WyeYR1HLXmGQcAMmdHnsXRsWOP6T1KE8Xk0mRLhOJfYL4Qlg
1s2kODMua4sxdF8azEOAxZo5C3ll5U2CcIadFyuuo/IqbyMK6G1SvcYrV+bIa5pnASCm1G4z0ZN+
Q4ukEJ+XupxpY5MAAO2Ljc82aiVJ+QGz1y1HKIFeFZpx1v0v6s5rO25s2bK/cn8ANeDNSz8ASEsm
KRpJFF8wpJIE7z2+vieo6nOZyLyZg9Uv3eeMqpIhGbldxN4RK9YK1EeyGJ4bhhrUmdCkI2iwKZJY
o+FY8ft6I1sRAkGOYklJ60JTUY2HVIZrbS4FJ3BquUlaIDtDDoVKkGJ7QWHAmZ6DGqAsmSoABlCO
wS/EE4HmDv6yqv4ExAvERVJxu34YU7i0HKUGxDw0fkQZ2TLr8Bv6G68NgSD8jLh9bjwNUgTDJ1mP
Iv8R8nCPVlyhPlUCXOougAXPqNYeur6HoIai3wVY0fUUw0IkwYBJR0ERZN0GDfFywhUkfqOTq4RI
9lfXi2P4qY/NoXlpcvr0d14nDhRsS65lDnAlYaWqYRi7AjV9gG++pqIzUwt9dD+ZSFmYVC8r01g3
vdXZEIZ5wQaS0iizIwMQ2ldKYPUjHK2+ASuwPiM5S9LCdtgBj7wLuiHIkacYw36TzYUSu7Gipt4D
MtO3npWUxibwxEjkeKuSG3BlThGGtAigaH6nmQ13CQ1yATcaqrK0kLmFwlsWKI8uw4Vol1ndlCm4
mlwKxnuahSFu9cQ0TnZSAQb/S0CFGa7eHrEHt0in2loNRpCDoQ47k9KqQiMncitwPIx0tjiVoFcv
kMPQij4AL6spme3TRq7XrTY2G+At01fZU4pvbRKBCiVgwaYZokyhyZs+jjxq02iXuMWQtmQ4h2aW
tNCAcDbC7UBz+U7XY/U27lqQgMj27GjcAXuW4O1gVaIzpK57gJgJfnPm/ZsGU94aEBvuRRO3xSgp
0AW16RqVDnQ59+p4q5cecWzy4xszaVNyC5DUAE3Pn+sE4Hotmohf5oV6ELoi+d5ERruPAiH6Eg2G
eCu0fvU7G0tuiQZ3/F+JJ+q/q2ICJiUasvDDbFuwWzQhFneDngDZSdFyKsJ4css449Ug5WbLvSeU
qbqmlB+B/f8AREm+IcWNbGF+5gFSNnfghsjXK/kPkFVge9sE9AuQ70+lpMc/eLMGq6JCg6SkErod
hhyK2ppYuYNrcVhrwfhDgENuV8XpuNUqKwqRh5mQ7aA4vwqhL3sQ/Fjf+SZixYh6mQ64kxfCzgwN
HooXdez8lRULPYlCL/gCd+UAZLy5sSA7B+YoAtKIC54nRqtLa6vF39hZp3RfrdqrQGHC4UkRNXbM
UVe3lMF+1Wbpr2styB/6noaFrEtvfchteZMpKGOZxPIY0LsjpQZSYklqya7cl+rnIWw/e70a7CJ0
kFdmqkNdamRuDlR55ReitJd89FSiMgz/Tqv5IWuk+SHNSMVJrRS5MRj2p9KveDv2UPP1ald8ZSRc
UUer7TbggEZekpG+MzxpuoPytoC+ujIYeDdsFKjkXEbSxOu39MOHMjCH8O8qr/PfzZK06ojn6p4e
nqem+vWrOXwvll852/sPJdb/G/RWFjng/zkRs2m///yFzlXx6302Zv6eP8kYQZf+eiMRIOtiiAYI
UfIqf0iu5r8yYQ22DEWUZZKvc57zn2yMpP8FQxNiKyp1hRmTTKLmH5Yr0jskEWkhU2eSEIlM9Eey
MccJ7Zl3QCaVbZBklTFkLUs+ekHVaVS61qXS/dWjYk0fPdSc/VAPvImEP3k6Fu08p9bbj/vvHPMf
c5pE5pwSNc370iJ/XoHAz1O0ZFxoQ+GMszSzWSGW1b/6AF73MMPzEAnNSBps4kfwM28pV2wL2ll2
Yjw1NLFKoQgxttHK3yqZ3oEQhMdjl5cjIDdpVB+gQpEVaCipsjsot4ob0iCQzfuauIZHxSQMleF+
Ii7sEzAGz4CRiwLSFMsB3MWbY0jF3YggXQ0fKsTj7qgZ5drXxwCdFdpsLJ7RXfzQBwHRQoEP9eHd
1vkni3lEADYnmpfTo5vzJqFpj0Vhr7xPoAp0r0vZNE8PofA1q9Lis95DdbYC46s4cmlmkL4OgEhs
mhJe+ZXqr2U14SkEIAhsIPAR0OtTxBSgo0KOOdajzLXgkP4cFSl8wXE4E7Uj30wrUAYuSdfKuLTD
qGsBJ4BQXEm5Lv2sOzr61m1r6fu+jNDRKCOor5sMbIPYaKlt6JF5w9O5oKijwEvcpS01ctolbaOX
E/qT4O58UPwgfoky2AI8LmlXEtsLBpe3jWSQZyaRSKsMOb9FgWSaqgT0KfTbIh3ddgcLNT10PnqM
8I2j3EDaoLjVSui+JZhKGol4iiDSqglSkVcgbN6ZNAxPTS9qGwGSWLujV44WH/GLEKNJl9ZDcqVw
tOh+f/vA0EyT94fwg5LOUgA88Y0e1HvS0GbjIZg2md62G6yXsPIGG3rq2tYkAN4KMlFuFk7NOp0s
FMTiqjtc2WOnW4zyNXIYFCDYadZiizWJRr+/5jcuNxzozwRklDKwMtfWZ/4xi53MzwclYnGGqQcu
ah1RVJZoAUWNG/t0tcEeTahF4BI6ZrUGo6KgZQcQY8W8gfaafJQi6kh2tBy+PSnxrtEXvVGnHn8c
KuiQZ0CtR3oMwMDxwdJSL5tVOmpyB2N5K4MM3Pm8cnoApGAYvaBPH0DRavIqS5viO8+o/Shp8k0b
V9m9IYNmJ32YrSN+OnoAXeYdwP+W14g0j+tD8xaZ6XcA14A0oOQnL/b00JQGzXOQv0+9LrvoAfI6
zfaNjjgNvOfN1Mh/NuWHgvbFcPw+Gv+v+w5MbVv9+i/idv1f6zb7+b2BCvL/gxA++9H/OYTb1fcp
TN6H7/nr/wnfsvmXCWsgC0uiX+Sl859iCv1ffwGWEFkySnm6QV3lP+Fb+2s+5AZ1FgN8gDQzUf6f
8C0oyl8EPmmmc9EpgBD+PxK/51rJu41NERqCFuyrBl6QNvzFxkZeIYtkH3deag2ktBPo/WrTwpyd
7/1Ji5o/17z/MYCfmlMhjaPEAu2BCs/fYosWguG1MThnW4InXfs5JLE0JXYGqlt98lWrmv5+txLn
IuLJ8EClwwPKCCEZgHvv+NyKIfChMaGNuIQC/rGBZfG5DPVoc8WKON873k3jXGoXDcpERF74fih+
H9vhjyQB2PzDze5+fb9112vbXt8c1mvXXR8cfn9w+bfrOvaWX7mHm/XO3vE1hwO/3bsuf7d19/zd
as8v+er1bnfvbvnbA9+840sdZ8dPW29sfiQ/fv6Sdc73757X97sdP83mx9mr+a/Xu7XzypfwEWxn
/hN+zW9Wtu1snS12+Vp+4qfNPT/+xnX5Ua/8yW5lr1b8xBf3YO92z/Zu5fA9q9XKWTmOM3/Ziu/n
580/zLnlFwdGwid6nM1vts7+y2o/f+lqv7NXzp3j8mtGvd3kDN7h061X21vHWe8O6/mD8tk2fOej
852fuuVL93dP2+3TPE1M1Pzd7uGQ2rPZJ4c/vrxk8pUVW3JwQC5Yq2IkPRzW96+79TODWjnfne3e
ebpiaRk7lntjecSauprb8aWHtfvw8uPet+/t1bc7R7Sv2HlDGVzYg8vITDWhCBAlelizRC+7x0fW
2WG+WZLtzcG9cZyby1O4vJKcDGwGhLwr13tSgxYjBg/u6zO7hXW6YkBZvC5OLMyL+M5CLReG14VY
eLhZ38wben14+z//vX9dczbu2auH18P69XBf2hycw+sra2nfbthYu8fNbrPZrDabW/uOHbZ3brZs
52+3t2/b8dZ27rasNyePY+E6DzeOzflc7R+cmxt23367vTKca6OZneO70ahi13kR8+W+uM+cG2bs
2q5elMaJ+cd+aH5Hvjcx4ckRyMAPrV/v/RXHkuN+Px94pu2R/+3sDb+aT7VvM8L9723h9PZvd7vd
/u7th6drW+QNaHRpUy4ccNqYSpTOm/J+93y/dn5vd6G93qznST+s8XHu02F2kywMC7Gy8YHO/Fv3
fv3sPu8eD+5Ljm/b2C83P9b8AIZyv7E3z586ps/FizzuNuy71Z59Xtiru++RvX9iqV1Xtt0HNsSr
ZX9e3eFJ1q69dVcP+KH9YXYwl9f2jbzz0jgX0JU4FwZFYqfisA/2Cz63s/nc3zZr+/GPZ2Z4ONEb
x71Z8yFW+N3LnwAUBGt76SMsYtAEccNI98nD+gX3fmAWDrNfOzy5965zs9vhrbevnBacNR6fKLFZ
rUrc63rNnBN6tnMUcF9YnPWru7u/x2Gzb+4ffdv+yi5asyZEidWeU/iC197bb75st9nd7x5/7Xz7
1+P8Q38837+G9vNk//DtHc4OP3T/yG9//WI34vO3zt0TPpb/PmyfVk/b3w4uf/tkPxNFBtv27Q1H
9evt3d3Xu/129Xm33/58eiBSOA+EA2e1enLt77cEou3DjfvEEbVX+/0tPnu/ZepdZvVtmhn5b6ab
4IpFYsv2QFw+3Djb1R1H/e0Lvzzxx7NTeHJvHl5e2IjOzysrcvm8y+ICFgbTTU4r57wn1jf8w97d
HFxCHkffdtz9nyDnXNkHknV5H8jLt0rcGbQiYxabTMfhnvPPUZutztG7tDlF9o851uMuORc7my/E
O6wf56jMQrPw/OqRb9jZd1wI1vxq/t7dbnPHf7dPTJq7dx7eLjZM63qOmpyoO07u7u26sN3vOZDz
Vl/Pe/B+PbvTwN6yhZh+vPXaxR/fzMvobl8O3HTc7b3L91xegDk6/PeBAFLLfdaEjk6HeNkgeTb/
/Tt/202T5YtthnKBLHSgHosOhDd6LJetHK/yP1bAGhpUUCyZ0vuxFTLnhWcqUJJ5WWStPDp/bIpi
ySswBiq7sSVc4fk7HRXJL1EUTZjwTOD4i6ibQAumWYOJrghk3GtUw4Y1sAnJvjyqc1ZAccFyJ/F0
IZd4PCqpNVEgFL2KBsNA/iqGZbqDt2NyL1s5nTuNFAIN0DxCuJ4vr80VSmYBqlOVPcRqQF3WGhD8
iytNa23kaHLKZWUfPF+2efwEmddLmwUBZFM0eUfJ4px5eLcrwDSWkN2MlZ2XGUQYQqm5XR1HBxF9
6yvDO2OKlx/vHFQG5tC8mEQZ5ac8JQdg59Cn2Z2VTesiBONUR2lyBfB7ZiYBhaoqjG7kS3gZHo8K
AsTMFLK0ouW1jnZtGOlb+CiaWzVXrHvqVcb28iye2R/v7S0bXUYUunOdpn32ujQV21TyEIyNaJu/
YufcFGoyqRfyGsDkl6BiL4X0JczJHpLQDDpYJaYIMHPYTq+K35VXjJ2bRM0A4jiTZ5vILR5PogVD
FsjzsbR9SPfdtqvkuwB1PkdTzRFwj6lecVBnB2cCigQ2TNJGXxzlTm090A4yBDBJq9qaFckroCDU
PUNoTS6v1zlTOsTY5NTg2zPkxTtfEuA1EAYRjF4lwgMkJ/pdHU3yrFJdXTlg85Xu2O0ylHemFges
gzQLWA6j0qb8PggMfwMXTPnFkBT1tlfj8ktlti+XR3duN743eTKRoTAgs8lEBmJKczeiMtRJ/SvH
+awV2miAnlJZIbN4vD3QOkdeQwjAK4ZW+ynOi8gRzEy5/xdjYbNzmCGiJMd6bMXTPGgYLKO08xrO
MgWuuHUIEdiVlMW5ra6bZDJp9oPNdPn8rSwD7v5SLyFZA7rrmFYS7xM99X5DmB08AxEtmiuH6+wO
pCgLGTI/EV7k43FFQpDM2EPqAOTLNknXftNU9Ydcysbq4xNoiHMnCXudTPX8Qd45eHDDgFY0XAbg
O/AMKUVuFQ6MKwdq8fqd4whJHQt6UrDScyBZeNxAMJFx0jLQtUql2HWm9I42BaBw6QrdZH0O+aGu
bTwvjjeK1vTosnW0VU5QLFzxIqfbkgYvyn8AGmF3PmGltUJ6SLuOKCNlTaI/ZLUa1LtAadP6ygou
CN7/DFmhqiQCodZAey+OGTViM4BxB6BmCO+ZCPp6XZaF8pzDvufrwrBHqTZfVXEOmAH7aF6CgmEN
QDBZu3YUyitXoVNPg1zPW2MbWVSkWxefpx+5HyEMUQKUM3sFyhQLISm56X0FXB2IUhRwOxCPbQNM
56N7DMuySXQ3LToyltcjUESgMiQiBcqmplPlEcypSptdWdmz43tnZbHF0AK3oIvEafOs69wWuDsI
dzDsqToX67/lUV9+2MUxLhaYiYMwH7TV8dmBbIOWD3CJtjKalSNYaLx2KhwLl2fv1PlgRYccn2KK
NBPuHluB2cyLawNtxti39MfcHMuVQv1mI4KE+dGE1bS+bO/cPLJl6ePDFi19C4/gxTkJfI2IpKNQ
X7hdaSKB6YnoAZhpfaAhC8qVwecWeGWc1+wuxqm3/lCWuYrqb0qbJyqz+Y6Wz+kQtUJ105qa6oD+
v9YfeW5y59smTc5c4FVlMdihMNMSmSQmN5Rg0ADbAnsateYNSH/wUrBfNl8vT+/8E48DPgVJiSZT
nkCExeVdEB3IHqwvPHadV4NYB9HvKmnUUVMePn7t5CrNDYaWDFFEhWpxImJ1muJeV2Ey69tkRU2/
XUPb8vHLtKVBNk6RFXrmuWiz2J9jDXxMHoH/GvCdKTHkW+iiPtAlOPPZiVd256n/PrY276J38ar3
Zb0eYNe2xTDxwASGVN0hW62mcXV5neb7yWKd6EoHDMLuUCkrLe4vnOMwgY+uALkt1vsApgWIsVJx
n6eauSrgrnoeegFMc0oaqf/4UbDEuVrF/ZoH+bLebsSDOcUN0X8SGuspKTX5XhLR9y2grNrlFShN
u4DP48qIz+xMQBozZbwMGoJ2yOOp5U2iw0UIxYMmea0N1i+xC6S0IZbrrml+nDnr0C6/3a5pnSI8
HpsyUSeuVb/gQhXk3Y3elu2O7kZ0jpGg2jYokAZ2UtbtlWk9s6SkOMg7cBGBTvytyvFu71RBKVOH
x6rS6rKPBDKw7z7M672WK+3doOaRnZlW7ZSQyVwxfbJt0XXghgotDkAiYuBi22penxVliUfxI7Ow
ZRHCOnIx1+AGJyuIFcIrMjtglbipLm6NoBuUCtbOAs2IRsoB/EUTRIN1slUKI7u9fD7OjQjvwvUT
xIGJosrxEsZqqIZa0cAdBYFhAVONML1CVwJg/LKds2NCHpUlIzOgL51YOEWF2dPrxK6MRxcSWfVG
BHC5K4e2vuJbzpmiS09FP3oOtMbCXza9l+V5ChMW9JY1JI+j4BbT+C3IxfHK5fDc5HEX4ghINOYh
AHQ8eWUKfB6xscKG3S9E0oe7bgBL8ery1J2xMocZQiOTR1f+4hlbA+qyADbiwrRpsEW9DoB6Aky6
bOXMrHGhnvN52DCBxh+PZUSCRI5qD7pbreNyiaNa5YMZPXilP337F6ZwFyoxgNrNiSiYnJYBoFNE
2srWWzcxnWaxglA2KZErtZhzU0c+9D+W5r9/5yqyfCy9aYwQBte7L6aRKauM1t4r+22OjEchxuLS
wYsS/4ffpcR/bERqhjJFGo7uLpp8bkuYDWhq6/OdBQgcaGA/DJvL8zfDH08tSnM3qqpKWF3scKhw
oqQvsaj6FhMIeZQ7ZBk8egDy6FjTvGCbDeB2xxACt0ws5d/CKOyBKBdr+Crix8sf59wks5A68mDk
Z4FUHI/fzxKYH2FUAprYTa5AM9CKFMGvjxuBXQbOd9rB2TeLqKaXEFbVBWzMQ1jJSMr08Ba6tDoV
+pVzcG41aegll0MbPVCs+Zy82zKeComUgrK5nUUzo2sAsxJ86WtJ67ZZA5/5x4dlgpSwaP+GNXF5
RWiHGs7rDpZa1Lq9Gxp0y12BF3X/hRUSHvC9ELfoIz4ek5EYlTL6eMSoTqvbvA3S1aAp4ZV07Jl9
wLTxiMIjslDLmYuzXIitMJjvqUaAoIGlOlKoBR9NFYH/AeFLLmrmKIGo5Hgs5tQJjTDv/ThU0kM6
DrJbeNk1zorTTMdsBnyQNuvi8nJbeI5Un/KZdQXq3NYLb+FfVNZSmezzngZLXezuzF57LATRW5WB
4c2Yt71uFcWV+HJyv+JDSLOcFDkxqEiWF4GpFFur8RMuAnonS6tmCOrskzpoYnertX2vOAO0neGu
gq7uWpr2zDGYFe1MpgAChpOrnZAHmtim0KGN6SzjFIj66PZFeEv7ruq0tce/P7xHCT50IiFiCHJp
GbVb2RjSScSLwOUe2n2tVGsjna6dhNMoN/fpkyFjB2m6tXwOkHP2B8hFc1sPQh+qFVpKxmwydqpH
F8XlAZ3OIKZMYLa8vWH2Xj6o8JW6WGnMYA4rKlzkeQJJnwh25LNVK9pP4JO9d+Wcz37/OBIBm5ux
6SqIM07g4noaxCX81PDsQlacog0MNfWXsu2nH2VrJK4kZfIP0iDDTREo+Tat5Pr18ohPtyuYYi4G
vHS4SeLVjo8mlO2i3/U0TotJ5buJbvxMKuNVgwXMLi36vFr12q3y1OXMFnm0Uk0jy6osTimcSHTP
zNrvmQDtsVK2LQzhXXZlJWf3uJjWGYRMhJuFiyh8HI9LjhpQcHmTw4kpVBMc6GH4Uk5jqrpV4amf
yrij4Tc2A3JGRpLQI3p5Ws/s2VmGmScsjQ141sWqVlNhxBnlbQQvvHIN+yr8w3DsBs95XSEVe9nY
GcdHqYSnMmy55FF4ExwPVpGFWIVgkIOv15/wi/GzRP8YPLdVAjVAHWhPsZLyVB68vm7WaMd5BnRM
dfk5oFGhuPLeOjPz1GPBaNLRQdPF8tUgJzDzTWWPsy9RgSF/3vzooVl0MxFi6GT04kNtfpFKP/hw
KGMSKKOTOQOvCbT4eBLEFFXTcqYA0EY1yZ3G95QJHQI4l69M97m15eEFBhXaHlo75r9/d9tIsyzy
QJ7mtP213udujBRjBQWyd9NAImpsLq/tOWNAy3mwk+Thn8W1sVFlOaDxDwIMMuv7QsrbO2SUBLfT
8/75sqkzzg/ROMxQUDQo9inH45I8VRuNjHEZkeH9jBpp/Gw2RreBYzShVX0Kvl62d2Zo5OhBHaNI
gubkEnaSwPqbtmOOX88NKHUDCpiIPFBR53s+vmQQ51G7nIdGtnixN0I9Lfy6gczBGtXKh+uzpT1S
mzJlJ8kZucDLAzvjU6FIY2B4OfjsTuROh0xP/BbqIylN0dKGlZx+75LCHzoZtfyzGatO3JTEmisv
p3N2STdiUnkDkyz2SttAGgW1zdxWnZHBGdpQvZPh2nUqqD8/o+WT35pdIFy53J1ZRgAKXAHgJyRt
t2S56QxYFxvBx9U1ZAm8jFMOF2ruGEZ9TaHyzA6lWwjgANRViKKaix06KX1rdH2a214NZ3PSTvJm
1Dtzi1RKhLqYL1xJtJwbGs/quXxCvpjH4vGJKHtETgbTyihxqvpOFibZTWH5faR5PbmyQ+cduIhX
EErBf8gcMrBlwkDVS7nxIadBryJM7tSK9FGkateUIc9aIe5qskY1EJmi4wFBNR6nOu3qdhkl5ar0
RPMmEIL+SuvN2Wmbld1NkrhQjc1P4XcOEqESEqUj3LRlog2GAxIdGlg1oq7mjpoplldc5LldQYZq
fsdwqYDk9ticKE561Yb4LaFpnrpmekiRhrR17lO2UUbllYU6Z40c3wyhIk3Mu+7YGuIXka4UHO5q
LP19Bpn4uo59YwcBRXGDrlF7ZXRnlgyPTCZ65l+kdLpM9hlygQQEPW59VxTUZQMRtiDUmrxrt4gz
q4aJOTFGjlZ9a9J8v2pDoUpBE3KOh64zUjcFO+DS0GuGdhh61dNlF3lmFplESpOAFCyL8vTxLNL+
N2RQqGW2bkFt7/Jxyr9R09E8eslJ5JL5V4OPe0ciNtlS7iRcuZdhe8rNdAgGhB+iDr1ZyBBcVYYd
qIY3e6Ui24GAidS7l4d5bk65VGtzCnrOM83T8O4kBE0kFKmgcsesk71MNREdagXlNhWe9/87S3Ns
eGdJL4CFgQrK7KJtwm6Hq26SVTbGHfzsccFSXjZ3JtTM7bwkvLmbzHRpx+bSpkKDrJaggkfYYgMp
k/AJrmnLLbW6XAlI/+yRvvC+/gujyK2+QZB4LS2MVqnVS6GpQEndM4lQysef01H/HOhZtRb1Uln3
daBesXnmeYbj51YNPnVWjF/Ma21OeR0pVWbzUpJsP8j2FhKdX0cviP7OUyV91VKaPjWom3ZyP6RX
nM3pXXquCuFCuVHTd7U8/KKaG4hooODQGoP0QJf/aCMO5X8XvLI9TKbgrWqvrA9CUV+JfKdeZ96u
nBTu0SQUluEoa1QrhKcMagcZ4BAlDR9Vk0h+uLygp16AV6dBHhJYGXm0ZXztjKwNQxmiDC7Uwas/
BV3goseTZ2vVG/JXOGD875ctnk7o/M4lpWboxMATXlOYYoVArLhBpE2Y9jYig9onq51i364oq6yR
DdIQBvDFzvYKL7qGWjhn/e0WTze7Md+zj09NJyDBLMH6Aq1bATOXIXAwyd3nAVqBfRJKcFF5U+8W
g1jEW5LF0q/Loz91RwoxhD49yhIIF791AL13ElQkuCbjJOQhVnb88z0u1H4jB6a5/rAlUqQzrets
kAT78Uh5O8jWlBAlM8+C8yGbTDiZrJia/lrvtDG44o5OTyk90jwjuBeypqQVjs3VkRBHQ1MTTuSk
/EkAcSGxj10p9sjAoVC3oe2+/Fb0RrGJRkX9cnmwp4cF66TSTS7ftACbi/tO08Jw0tZYBzkW3UiF
LtpalMkfPpKzFQgtufgSnfXFRYATYoLS7rkh9oK1j0b1rjMhkfoXQ4HRmFMP2tNa4mpqsH4CqDQm
sp+KT4DSvZEitAip2WU7Z04+pPr0/sszyfhJOYn6qZb2WZvZPtSZrlXS6gjxE/wnljHsTbMRPnwl
BXAG3wB1MjpJTxBhKK6iKDovkSBEyirpzOROI++1Sv1B/XR5aOf24kz6+SdhCS79eC+mESwAWYhi
iwHR9U6MShUGcDV15bFPdlAdi/uSevuDBnfkN/rgiitH4YyP4RrHlJJ1AhC/xAZDCAGDm8jl2xt8
QbZLMoqfVGiayGMORvUsy4LW2Zoals9q6I/VlcGf3gu4YdHCSrGHDLi+REzlwlTIGukXRMFz8RuL
EcLGhPRG5LRoYdRAHeP40RcGpC4uz/oZ14Zh8AUzqQQ98EuHA99D6Xc8AkaprB2BT7ijlT14kYw2
vnJ3XRz3mcAERI9k8ADAh3OzO15grwugrFTH0BX7WnMlM6k3Ut5FVwa0TOr9YwaWb7KIHPrlWy0j
QImhooRuRI2isWDo6vwJ7jARmY1Sr8U76onZPlaET7ChDuuSaueD1zYf3M4nH2Ph3NRC7Bsut6EL
GVZqD5oBzYgi9pvcQJE5tqZVriuNzWkm8QaYcfWhZX2zDsAPxAryB2BkF469ysM8hMApdOHobPda
qY8o47TdOkd/6srBObes703N5/p9cJwUY9QQF3NbC3YrGKlMVx7q/MqyLhzf24CsOTFscpvj4TP/
/TsrQhfEWhBGgeuFldHvRVCwiBSNRVztlBHSxyejaLwP3uZmoyDpOY30mItcZxeXWGVUy0rLLd/t
vcA/aMCb3Dlz9TGf/maFfJ5MGwT9OMhHHA+tpVnEE0gwIf05mulNKyVKvG2U1JC3tOvX9AAZBR7/
8gZZOJw/RrlqUL/ANo+RY6O5Z3hBiNoW/LViBOVZBEfv5BiIIkiVHUMEajmNCb/ixm9Lqu2XjZ9s
Ger57H3QCoDt8bWLkIyEuKEKXqY6GnzgW7HyRgfdPe+KlYVHV3Wy6KLMNYoyrTKTIR0PsU1CGlhy
GY2WcPQ7Z1SS/D4qB2sl6IOwqkeidYoo51qRJ/+KO1941TfTiMTMeDiZcoq6cHVWlIteDIG6I4mI
032StaIrv4QNAqmqDcalbq5Uo87Z41wQ87nLAVdfnMFgUhPZEwoZlTEVWmlId11oHxJHa6fqynE/
Y4rcPeTIMgAnzuFiaIijBVUMpMZB4DFYeSUc2gNxGZcGcf3lbbK4EcyzCAqCEjv/GBrB6XgBo1gv
paFFt3Ksxfwm8LJiI3hT6siC4T82HTV+r2+RbksH5bZXtP7KIp64nNk8pREudSB32KnH5mXBsrgD
B6gZkHHZCNCr2KpekZgWBYX7QS4+XB7u6amAcZoaNIGYmiY4iWN7SL3HXoTSLFohsbqNk6xDNT1o
rkzq6aiOrMiLUxEjPCCUseI5VPQNx4es10kGkHdSYD10iBNe8TPnzJGdncHZNFIwvuNBaRm509DU
fRcnJmbRulAhygug1UmUpLXNTB2RfhxhnFLXH59NhU5AYLAAKE/4lAJSjWD4ZcFRzFz/hijoS5nX
H4QDsUiwnQCKJqNDBYgTfzy6JB+TAL4u1RkZzjdLzDM3GrLiSgbudGNABCPqZOB4yXAXX8xhBK0A
LK1W5MpQFNmaiTaqEIbS7qMThpU5R0RJlMTUMjVV5wq8maYQuYUqczOj5XUdivW1/XDqPhAdAEAF
FI62UGLr8YyRqkfEukSOXuhgoQ8CkfCGmuZ2QOH6yrSdhLgZ0cSdCukdg2ahZYir8rnLduYpLWkV
+3tCFPgZvfByDVnZ4NZoo+99kqhX9vu58YGEUKjfAgug9fV4fNXEBPslsxiFQUnJGCh7LWcGmtxS
f+UknzPFiSK+8F6ZRaeOTWlJgPypwbZAqLm5L4IcHeHOlL6pAAw/fJjm7j0wSGTU57TeYp+LUxmO
BRy6btFP+caqk9+Vgq755Q14ul7sB8oR4P7nsLn0t7UiwRxEZysb0Bg/t/k0uZOgBrf0vdYHMSiS
QzYJ1bXa2OnhOra68LqePkLaHHihi4L2tO2KsNnkdSdvL4/t9C5CUZMMGmGTFnTqm4u1GsYwLgUe
JYLZhp/SuJ3s0RgyJ1UL+UYKIsRrwt5TtmrQeN8vmz43QIIYL1uZOxBA62PTw1QXAgLEvId0fXD1
Vo5v4wYWuX9hhaQ21f1Z935Zu9WiFsSTp4WuIXfdWinyGAyZdC2ve7rledPgCJWZOYta3OJRBZM2
PKdNEKE2MXntBkFxSLwniOXTbZmiKn7FJc7b+l1xkWFgjoYUCLR4RfGaPJ66zs/UspzUyPWmUt2g
jjo9ZHDWulE156pgU7WubJMzR4CsnzWjUbhxnKxV0Kiq0BkwcpsGt42mkahZGUJubnmoNOsOXPlt
Z9R1euXknZlW/DGgG6zCFikqx+NsYMEXpbKLXJ/gs9ayaNp5YUtKN+cxf61p/sykzmymlOQ4eLyq
FpNqoVtqWDBqu/CH+zntZ1z9HNAHpu6EEDYG21hFwuPDbplEI7xdc4CDJsxc3OVUo+/rGopiN6MY
itiv6j2jJqxsJyXv/v7wSaBwxTEnUUwP6RJB1bQGVYCgS11w9IbTSZ3mJJP1898YIRNNnoNWsOVz
WESDBjxfk7oAoPtVkCEkkPXWdCWCnuwL0ieEMep+5GxmoOvxvhh4vFFcjHI0Q4TyISHt7op11W+C
UdK/Xh7QiYNkv6O9y9WD841c3uzF3r3v0XyuZnB16Ua5pjx7ILO8XTiNNLm6uVeJyJagQYGwsdoX
Zfwa9ZD2X9kilFBPXCXvJ6CSXJBnJAjN9McfgudcTNNnXK5GTYzpAxcmlNiTT10y1X7s6Klap5Ot
h+mUwPRqVjXk/qKZovHmSJTuvHJlhdDOS09TqozB9zAGi6Hu+sQshC8owpKh+OqNcZRFkN7Dl/4z
SyPBMx0hFD3EPMIYHeBoJfZIOiro1WRdKbpNR7k32kCCXinPHaooQo78Z9DPX4/KgfKtNIK0+S01
SMp+neRJV+6q1KjSn2WsNq0jt2MorSIhD8sIAtwmSvdtEYV79Cp1JKuNqBtfBgRZKZBnEHxHBmyx
iMM6oxR3vWVTYTOrA9LQsCUg+56YX0jvyOqNTi+l+NOq6X36HPMgVCIke4IcqXNmJjVcZMSiNuPD
54O3L6oobRwqt1n/JI2CTrtkjhKR56YUyWHhHRur+jyoShXdV7kmKNvEsjwShIwl176hhNsqk6uU
/WBo21kgYELICB55GMsTMbFUY1vBb99vmhSolV1z5x+ClTSGJs20qVVaqT2OhSe6eYCK+WPeQpn5
MykyXQ43DUyBX8ua52znJlVeoJJRGbl314TWBNi5leqQh0pX81F1kCUvUuuLNLVC6p9NT4WOiK9r
+VBHQOmOWoLTGhq6zfXMQ5O6giK01lfNG436tWirJGgdkkxZ+1TnUROGdpdFSRXwlPUsaRsocjM8
6uGA9uE3y5/aknplJApqZCcycs5f9QHp5s+hZnalsIZBoO+SHXIsbfBgBG3RdciUcGt76HsjT3q7
Sfx+hFecah537HDUh/xrBfesyLsrK6zmyzQqPbSyYadNwoNZK37yNxoCsfy/OTqT7bh1JIh+Ec7h
AE5bsgbNk2VZ8oZH0pMJTuBMAvz6vtW7XrSfXVUkkJkRGbfIWiFiMun3bay8+IKyCJZfXaic4Mfb
dwnxWnvToJxMFWtUqayM19GdMrsM3TgfigQMB389L3LyWuW2xbO+wFffzxbUkf6Ig9qp6hS/hLLc
Lc0SbX85K1fPSedF1vvTsMTYIM9iSuzkX7hYY1BkdTH7y0jqM0SDn2nUUD7QPcOJtQWieV3nPZZ2
n9hZl2Yf16yoxGCh6EBVv9m8Xu6/pR6X4pcPS1u/st1qmkOQ5IS8sxaxR2nszLk+rF1pnfuWSCcW
/hnG728NpBFnPnRLyF8+bkN0Z20Vyre5ipf9FOcdJ1CG7Q5Q+oFVIrcQV4NtUF5TPUhrP7SEp6VO
rWOJaSBo2dmxiOhKAB669Uev7ZPsIoGDq1GzUNN6dFTMGDDdvRot4HYRbHImmUt08v5foAQq1iEn
z59lcbezTidPWIR0zMacK3brppWz6+0Dh6Wo4C8RmKvvPK8QuFTJ+cGWnNouLurPAKxUX2ZR4ezO
S6h6whPY2rF5UqX7jEVmSTlgg+W7rWAgqVR4RQLG/OKHmKabyG0GOT/UnRM04/U4N3AWzqNhNRh8
Fk1BFIJbCPPgTvtVSORzGZdKq+uZ07rCI+0mc5/CwBiDzJMCVn1WLlvce9e733J8/c5hki3Li679
oU6Ok06izf095h29D9VdHPjwLWYtonsz78YAMtj2yTv2xS63dEvs4h6nyRILBL1wq8anthrscDWQ
51FWOApniAEpaOIt+S+G2Vysp7my4b+5L7fo1nXqyfkbld7UvbYRG/m4/jArYTxkkbSDOMeZnHor
1UK2mXJdb52Q5MJXS4O8vDlzNzZnuD+hdzvF5FHBVgmcr2huCTgqSSi/HvO9OW9B7hISsQ0FsdrF
VtyHuaceEzYPTl6T1I/oaj16TxslU/Aagx6pj4ybRuOliN6degz7dWN5t/cHKd49n9n3N5+p9N/n
sJoYCyxCwJ3qIyQHV9WLzfAhNP4Zu7XT3E5W58Eh3CjTM4B03vDuL14snFS07dDfAbBPmhevLpvh
zuUGzp8GWRp7x3nXv+/SteqtgK+Uf4PwidvnqhZx9DwPzp684wUaOsA14oI/cPvVnqlV7ZyuRmMa
PQ6izX+6ZHLHJ2yrZXsyRWmSLx7Zjmcud7G7PI+hp/V/SS6rkMXCke/h2O1g6H5KuTKdhpc2ejzV
PCOOeQ78FnlKaDuHv7Tdh/0GRoVktV+avKnf8iKeHX0ltymcopMTjIVxrwyNQg5gfoNB9W+N7eb8
rLUc9Jaq2ZWLIHAaVPSXNxqz+GzQaxPuBzY01qnJSEIqCpMmiSoDdjU6dXGljsofLiHwVg/6J1pa
xwHzEw8T27Kq8Obkc5CV079FpWxLKoaOB12lOMP20MvqzvoBzhR3aWfNQUrs9ZlIcujv4OOS4b4U
wQZeNVdEBsWd4TzHejAtHy2+0DFlh6pcOBrd2s1qfCB4LN0OIEZguhJbkVOXMn4zBcLpW76J9r9C
91XMtLJZa6bBvfvmCiZmYG5c4WcRmIj2e1r2+AWDFzd20jrKPId6M1cF71d+VytfafgZaniPXYRf
LtgVzCumnpfGdtV/YRnMkIM74z/32xY+s3hazP+/Fj7gYY+GPccpvNHboJZfVAoQRgIVJO152Am3
OBNoks9HJ8qlyfwuGYOrfXKwtWD3bd86N+LHsru4HkfruAdmo8pJVU/iQYYRjziCYGia6lQRxX9H
d2PbtG+b/bMU3N/X/ewNEgD3tGHBnuf2OA5ufQpj68qTdHRxpvkgNaS3de9gassHBfBFd062Yho/
jKgXy3njevvw8WICfs25Y7IAGovkQm1IBlpxtc6ZHbelvp7KNbKpXGO8Y6TFJZC9SrOth9KKydwU
xF7A66h0dFW342yIrNli9+AIrqHUvfxV2dJ5NZ4Pd8llNhKxLw6+8YyLya5QLxx33p/J7/SaejaZ
fssqKn4Hhcn/KZSdZ3ck/oRvRAgg52WHjuREIyn/7IYnWwo4iGKV4Jg+vLugsupn4IMahJGcqv7a
dOzonBZ/BgVWs2k+HMDTCfhcwbQhA3U8muGUtPKY29jpsoo/83j5HZiE27pbsznPPS+jRumig9yp
RfAl2pZLpIraNQ2BLXwmW9DekqW+mwPO5pLP4JjZP8NlGdgq38vqb8dPU2YltCZoNFMT8K/VWIrA
g2lsf9AgMpqdlnD1hv/JGJYavKhjDYupcou3sa6q/EoW+ebBHVAYPoEPJF0Gm6l/rJswVqfIq8i0
SaYlnEFyTQ6SfrLXSdrtU2czteLsBQTnKsmr3wKL25e2f9miqQ1+tYDO3WwLRXWhyUU9CAU1GHMf
RIBqD33hJ0Wmiy1yDx2/Z/8A38676oqqDa47vzE5f0hIqstocWF4sRm0pnM0c5hNeymbk25X8ehh
req+3K62qYg5M9MhNEtxUMXAf9avo6Q+rgkEg+swKoMCp7iObpOmiuSZGjcWgPoSXf/Uu2+2n5Dg
lfe26blPKlWWcB6mJBlP8144fBZ30hnVkiSRe8PucZObMXjzAjvFNzpnDyBT/goQLSq0k/Y472/N
mlNcrttGkbfuPYSasJOFyQiegiYRK1M+2cHz/k4yUXdl07UynR2/mDkML/AdqKgcjNvuyt+j59i/
oqvzJBWrLN0Xb5mJLAiwOLTv9TiszMbqaV70A6+l3QlbNNx8IWgI8aSoa1/3RRDt4nReedu5wZJk
HcnfFPx1VxeHolCxf8VPFaynfVGA0ivqh5eVdZPqmJtyztMCjVpdlZsYwlONVadOV9aYwD/NOePg
XeStSlVn3He5iYshim1OEBc8IsfEhxQI31DB3vRWhxyioCjas6Ce7v+oyt/SPo7qMpuKhbMLZSMC
/L2xItlejey7PjF785oD+tHqXg/R7LIhJuhZeL/CUqxnAs5NdaVlPPa31Cp0bTU/S0W8X3IBiFdL
MB0mI1mHZ4FF/UHWb3+gzxb/qb7b/iP+RX1uRd3c6QBv3glQVv+0V0v9CvmkMQeHB+p98bUznZ3a
169jLWBzV627+6cIUhNFgZMn4hBQUPjn0DVufe0DHHxFZw+KPaPfp3vbZ+2/jOzY2SMbSP1B5VXI
XSC4tTJsvORj5Y2MS4pBTYO6Nn74hCpPOAXMD5Wc8Og740lEY2R+VzqJ6+tZ1pTD8+pEx71ZuYfS
qdT+fOzJqyvTUAj1URVszqeY1pz2tVrsNh3WdoAWylHc3WOiyFnx9feQtRs4JKncK7ICMFIk/5zR
M/+cWST/JhnQ2a5VPthscZYA0TKeuM8w2DUlfUjrHfOA9hzfyyUw0rjt8LltG5suhfJhpE3J7n8j
ltADzQl8pX0W4+84j7qvVlvh38ADa86uE8Zlxjh7HMjiYAp8YnOl7rMqyPGeKDW4b2uXr7wu3V78
DXW/PYS7zD8TALfPi+8tz4lItvrcU/Fgn5wDtoqjFtHpWFbVcNpkO5XHxDVxnqqltPfb0BhoNXIz
XxGRpHUaCDt/Vz45CSS9aD885MaLzo0zrg6Dm2L/nBy5sirfx9pcrfXkf22bXCJ2emz32XN47Mdo
iat7r/Kcf97Sbg8rBDAepWEKP9eiqcDgkJLBSmMz3SxhQYkUIKYAUcHjs141mHDtATRu+88MjvjS
k6k8zjdrf5XdTCzL1O2NeqzKQSKbtqv+cZtptNlmk7o+WgGxEedms9yK1sCI9YGM/StCmf+1fl88
L1zhT2Gj5g81BzEQGr6172iYx1vTDi61vuY3T8lgMW7W1II6sGnUZW1XTtgWHGkbWARKLQ/JSBue
VqYG5kM9e2kT4qB8cr3W6FPvlAETeZdEo9M62XW54LWC6Ixy6X6Ecx3ARS4n8SjHgNfdY+0yYlBF
D38wrLWPqYxMRFeKkyBGbRI2OW6+YYWjBlEGuxVWwmkDQLcfvWFG9pzlPJ+jiu86TeZ2DrNu8ZYi
XaaIhyxfpXyERaTecF40r5u3MAei8Vum1O+TwUlzEhhCaM2xeambIvhZu6S536ZyKm6MEr48JjFF
zGk0bTxn9XJRVJzcLa7dIWrmkzFJ8sqd3pWHNQCIWbHhPV+PXRP+7cCx3ptK7MHJjZX6U1CwLjdR
MSYvKsmtYfexZseAGUuQZ1YNA1RjE9VXgyt1lRWyl//Fg28wAem8uZX7uL/JbekB5QVTqIk8smJL
oS1O5xYpcjutq9rf88JYc8dpEbSnxKu9YyvjecsGLBOUs31Bc5fz4fl2bGLfabr916D2i1/1yKJv
Ws5D4KWALav84NXW+deUVXvLut/lCGd6FZ7Gtewh/TJmeopmuxLeS7YDX8C+hdnOWtYjuW7AWlW/
w9VcYxEOx4KyPchEI53rYN34mAlLEGRBtlsEDpVP+43Cl/92ejn9kdjp/yIT2NuiWSqTzapJ/sTb
2v3HJBAY49K3AJN3/7rjY44ZKjntr0ElIi0Dzz8+uC3Jr309NTF/72J5okQ+b0dQx6uXujIf+GY5
M5iDeMH00hDuQbPv4Yrg9IyGp5UudUsJ8q3c296K4O9qp+AeANP42ZS1/ONHSGjpJJv5q55InkpN
w/wzm9oubDn2KsiL4zLFnyjMFMmLSoq7PRjMmFq+xHtgHnD5nMIsd/1SUKQ47uIebB41HWtdgwhT
S9/xIbBmfQAmlfy74TybFONGd5Y94OvUrqOhBWKtlOZ/L7vhnLdiu8/jCxgkRIoF5qe8qMgmBSLw
SNVkdQb0s3rHpp8/eUu4rWlLf7Rn4I6p2ga5dlc6JJMwXfswAvDqs7B/E492/PRWK1/DPZGc3WLX
z52e4z9B4bv2OqmL+rWfq+57xmJ9T3xEZ09lWCYm7UjBeHcMg1QAhmPJ8n85uC/NqrkCckV0Jkds
GD0b7UR/Fr+nlcNFDCxyXbk6ts6y9ROOtWluZqfyb5uJJpna1+/AOmpXvJdxRzQdPUNOQxpLwpwm
qpa7dtfzlPayGdaUVzz8EmJriqOCwHvFyoDmmirq+lH79BPMgdCUz82QV3fjTlDCGbS9ex1PdfRT
tFLf4F+nioHY7F67wMJfmSxHwwEbcr5lBgiwOsRBj4G+YSBGXCZ78/clYtP31sxJeJrnzjsF4UpF
r+dqLzNvHKcPZ9iSpxBzH157TSRJWgdtM2YJ+Y+3SJkQbxHeyl9FW8991s/aawhlXam9oJANfjr7
RftrSUQETnHr/T2bpWvuZFzYhKtwLl9iknijtO3nMjr58eKe+I37ncqNVWcYoeIDcxHr7iy9e9Mh
aILprmE7bruqUYleI7GN6oZAYS5HRVmtUs4icZUox6xnp+ij6DACjwPyWnDISIZlN7nbgHifmyE5
7kbVt1bbMaABAwGXJsJOj+UWcqtpaHDlAei2viojhKLjjvPwPcj7/XNIjDMc+A3ru8XMnntItomH
u6nz9s8s6v4raRtZZCEVyjcig72vom1WB3pm/TAbK5onhyiGuXhJeobAcI79GTJPvpTjh+vblrKj
XOTyIHOvCA+xjgf7Ve/CmVJdz7wFIp75FRxKdTrDya/988UAwIpzOSbfYVACCx7Gad8+tnxxf8UI
h1d2dRQvzr4u7127Jd/t0jXqFLtavxGeLv8snYAwvvmi/XBKbt3UoeP+vYsqIXgpTLqTO4Y8pUm4
bM1RTEsSH82S9+XVyKx7Sj0t3f2ugChMbgdt8a9QTowXXeORDOAzwG4OZQ9INiWutDPHOK66mjGH
3/6qDcEJxKdDd07NqMzHLCvKUC9ydXRsG/4xh24d+KtNPERQ3HZr7imeB3pZ29gha5nolUe289uW
mVo/fAq7hnHx3eyXkYJ1huE5rkQcHz3ieig2tsFu2V4GmslUtMxOJqzZOy6VfuyzDk37n2cjh+hf
fofSuwqSrf875AtJp3m0DD6A0J22xgJhZtIjwq6/maQnwJVzITEdIlyPKfEIvD3T+x48LdVW362O
2PTBzGBPs2LHtpcpMxIkr8a5306eR42BA6bABtz27QiSl+W+l2pcPIf/+9o9uH5F3War3WlPO1Nf
mYW6DJ/bBtdAauzSM3Gr2+iBWDo/Suc+XP5jId4sKcMQpz+E/Mz9oR0FbNqxT4qnFZIdHYVta+e8
4trdDoEhoZM5dBKPPDqevG/yfHpBVGnp7W2n3cvx3XyWRi4c02S48cdLqulU5O766u0yeexbM5sz
dv3qadKF6x0gBq7Pc0KAI5neM6nvOtw85CpXLVQCzuTBnF8SRkZvraoKPB5VASm566Da3dcSPDuj
TFu1aTwvgTn2uyC8UzT71tyWY+xejX0/r2mP/v+qeKpgMoomVswqJBh74Ly8UCVemSI12L1oRMOg
OC+FH+8Hwol7pMwcaDI87zbOs3DJzafUzeycFV3qNTNV/7GLtvCf8hO5cG4Vs80mHqAoDZpmd041
9NwdOKW3vm6BaKHXu6WdyMaQDVxYVUZt1rc9hm9LNpaJMV34+8aYFz9sDWs1ViC6t2QbqPa3+B6R
aPydY5EDWc2lwZdEFh5TP3dGCCi3YReZzSf8o27J3dS4svkSqtwZSsqkfs1R6PtjG4nEZoL+4Ckx
FZUT20WjSh1nuuAbbVNf577HXu9skGXSgGQGfYioXMdsQeODh5jvHQ2AkcGYBVUvfyVQ1/fUZeny
BcnHZYQxuAuF0LLU8G9jNCkbzf3TUlLyHsjkrq/bWlFjrIVYh8O6qfXLy63TUO9t/V1Vt4177c25
eB136T/j/d2hYM95woTV0eN4bFH77vcuYACmimD+/X+RIU3WpP/xltE8Cp3PbyLvhuaYjEP1E/g1
12m/mv1rs2J89K1WP0NHhAfNgZ8/9laHHEF5572tjSSzd2X6dAXdz/vOF448PirPGLrovhwWo8e/
kRYM5vd9JXFriVXDSjJRLuS1VcGRe04+oqBNL7Sqew+VPLDvmKQF8M284yJLlJnSZnFFBfKvQU8q
5mH91dtYWfz+O+iD3ovGn9Ehs4VqPfwRBDk6Gc1o/OB5W8WkdzTTbwFelfHTvDj3TXU5aYxS+bPm
+pyzbXbXW8QRtm8xMkcizcvJDe9NsMsQaaZtno1rqXf5K/WjZ0RItOHKfRdHK4fVGIXOC2DQarid
8sgzCEztGhyKqGFMSYw22OhlkERlBSSsBIfZ1fYf39DlsKLUrLOeceqbu6kLCX2h20oDydijIJok
uOISBNHetjlCuLe33XN9SRo4Jdqzdxx7vqb9oLxPw1h0/3LRSplpowZa4dXvXiqTTBv0Y5JGTonU
hL54pnSfR0oQJwtx+TxNlP8jx0GsEJ9YH1nYjDfOSJFdGBLg87Zf05qzjvWktYzstWQj8CcOqkqm
rbvINuMhse/rUonXwq3GEil4HD91nTOtXYHJ1eli1v4pJJ70e+TmeWTS7D6R2dt5TwNe+JyRXVuD
37goxKaCv/4nZ/LnnCvfLk+t407tbR7O+54OvF7hiWVE9L9KXEKPL3nDx3aaqOX9uExK3DyTKDMs
tupL18xmWaIcaWjFWNfIRH2tnjy2YZfjOK/jscgnJH6DlY/v13oUFWPjhM+1W9cDX3VBrdDhBv1y
aoTpo544ijNbGZ7YuHOif7Pv2Bdpl3W6haPNlWPZuXGzaA3MJ3PwCGo2JuRzSPStui4l9vjLNUcm
Zt93PuVfVzC3I4bGyzPGuvt7ZVb3w9ZN7KarV4tblt67nzDaGDwT9EzgaoUE/GdpojVKG6dFwwfP
O1y3k+C/3I7rQEkroybIhjoO/qF7BKgduAguYnHLzpWWE20WwfGA3VXNWFxzqK1ZjXzo3dmxdX43
Qg7eUcAsLKGxNyBcPSdHjI8U898DWXLdS7359svg5PrgA0Fpodlo9DFiOyTM5LBO83kjP/2GgY+z
pR2P0C+qJd0cCj8XTtbFu/DP1p39DyfQ5RsuVfV3YTb7QZynq87o1O3bUJXBz7h3yqQUPQ4zf7S5
r74b5L1J4mEbj8GauN8Yx/s99fKKEABoFLKGTtxsfzT4ruDGUxpc+IwbhAeZxc5/vI9mYHo4oBOX
a2Mp8XDeDMewFqo/TmMpbyfSJpCbjJY/ud8yCQCnnh/UuIXbKSp33ITlEjiCjqETU3FfBFXLZ0YZ
EJnhebWnbln8Jmv57W602zloySxk/tT9Nj/3eqeoFfmUB5llXA30VQemynqn8Z3bPW/GPCWYKPgQ
nkER0kXszaeKBvYlqoXbZ0kghL0uR+W9YoclGcBxFbVB1JHh0s0u05niUgekRZ73j432+4bDfdO/
xIg8xi0N8SPd3T56dqZwLU6bmNu/UU91lJWaYXXaiCLgPvOa/nUeTPAfOxfMZ3S9dFE6zprli3dJ
kqF771vr7Xf1KEuR+nXOtGktgugRr25fH2Lu4R2pPR44lESwsF63kg5xKgC4NOe8GaLq1uP4YPKs
htk9wqosX6u6sIx7gk2Uxw5fkmSc5zFW7udwzzy74B52671+Y68rbNOWPIuCPz7uh1B7+5xyRaJx
LNw0PxMhuvKA4uPehFub12RYAk8O61gYBvqb+aX4Kt/6fWfJ2FRJ2WWi5uzLVuUpIod1N/QnRkLF
06Qu+RzNFrpvwlHLH/Y9eP30kmNAsW1vpoOS8SSzQvRYMWQee9dTxfv3iU+AA1JGGqHL8zlsa8os
Xk7tjX3qlowYCDfBHElu4kQTW4bDDBuodf1zM5P7xm0Q5UdpaCJSWdvkpNdZVHeB3fIwjY1jyrRY
SSbKGs1A9Sq2YfDTB4P6ozlSFF9CtFx3MJXjQ4wHSr7sdbPcWel05R3VWXi39U6kz8Gq1zILghZT
DZUD0xrXXd3x0K6eYACzFzw8Kgi6j9UufJDBL4vnlqbrj6EnYMVHdAQc7HGf/67jordsU+5RlDH4
RwZA6h1v+54y5dQyU6+zprfjwvqsPz64y9Z9i0YE5a3xwuCK7evlO1yb4Oh4ahkeGN2jec0sRVoO
pSH8l6xt+Z9FW/1pmL6+yT7EOpH3JPpkfl1Qvc0DpfmhXHv5OGP3wCGGBkuO0moNksMq68x6xJAT
urmNn1HVcQgu6kLIHuY5GrOqLid+ii3i0Z/jXstUq0m+JViPPlXjmjdniOIlbT1tPjUh0e6hUqt4
pp7YcagM/OOjuP0t5TK+1aZzkpSz2q3YgcJ3gnNMjhQttuhLIo9CvdO77dOclgTAMGogQZ4xVx+N
ceouRn4G7ix/+060PEtBg5pO8Tp9e06hqUdogvpDjqx53fIBKenyxb8tKUnDrCnXqcOzQm41YZ8+
wbRrj8mCV7/tz9yF6iuSWzATL213n5ynoQwPUgRRecj5At0MW27Eu5rzHGSl55fYlskMQz/vMWyl
lzOZpRV+YJmOYKXudMy4E0Wu7t8ImGr+q806drjw9+ZRN1SeR7sWPbIW8m57SKpVmpOpkLUHE7ZD
ZqNa8slytkSPe84FgzYem7997dSfNATscZet2F891zpsrYhhe5WFrV48u7oMjdwNFY7ro+sz/Boo
0008d4/rnA8PrfT836Om039m7OTLbMB59deyWfdRdLb9NYU1JTYO8ApPWJn7byqwHRv4tvQfBDK3
uup0MXyqtbs4EOlB6nQjxm0+L46uRbouCfeFsEuFnISY+BqGmFoqRcxlug16/llZuPgb0oIW1Bs+
76dPkUA1gcaVHLtwK+dsmPbitzu7mIl6FJ0LVUMhVwTdxvdctsRPp8viuc/G38xzC5ysZ3Qpq08c
dTQhdl7/MziL21RNl6d4mmTZXe19rd87BGEe6KQxZSYYDDgp2oFKUoZOjKL2sFb3au51lI3SG7mH
AaDr06DkosB7KIbjjSNscyXbHOPQVJj5uZhyLBbVxWifSrkpix9tEe/05s2jHzDq5puvxGM/zsUT
6zSE5+aulteeOzMDHi8WJV64ICAgsu6W+BAxVHtjqNh/OMXmBcfIaZjLrmPpPuCZ1GHGXgmDK/q1
EFW6ciObcc5i3qD00s92ARFzEIPPD65mpOQDrwBbHgWOvXeh/N4cfGWdq00gv3OGF+Yz7oP8NaCK
4XsKxfLl+jsqPwmeJZgZN7A06mJTb25eBvkNkazbox5IjDnxKnCwYc3jruwCWMgosOtQULn7I/Om
tg+5Kmw33gnJ2ZJGczHXh7mRw56K0OaP7FusL6sXz1+rnOV45ZIZcqsbpHgqty5HlpTBJ3O8jeMv
GourzmfDnlls2Z2dbcDZY6Tob/moE9aGyFMqs6xc/ZQ8P/wNZLifJqcN//VSNeFRjKv+vBwPdGlo
HmR5U0lcR7lpiTVEL/0Y4s1l30H5heaGEjHjGWYUD83IcgH2mDB/2KMGot/OIA4vgtq79ZDkXdFT
EsnyZg80E+w+x6fOAAP3x2kQtn6ok47Lsx3azePxGf2bOkBzIvPG6Rp6qLB+cWZTfW/dHv1V+MEx
ZCrf+TPtA01R0JC6I43CbVN4DjuGxeLklOXh6v/hKazusOJ/m3xqhszXPdVeVFKfR3vskQipG+eq
8nr8TGZH5OTArgZ1rGJK9nQVdKJphVyH2SjZvGtMOSo+knQHmynUwv/UmOE4rXyu4UqvzpWaBl4J
Bv/J0+T1/lPPBFof8s3fPgaPW5OHT25fngY3lFZ1Fd6uE96vVCdd+bZZ5DJmUltwzw72xhOOuVId
F4x9I9lQvaSbj2pUjHB0nRt+uBGvRm3Ea52YAiPbxYDYBRCHzuuwlhy4uf4YWSJ93/ype9BOafyr
qumdkxZmlmcO16HOormblcQ1wUgQHBDzhGa9qTX6p3tREvHUxWnERul6ZZKgRW9oy3DiBPIY9gJK
YdGBrHzk7dWveZ/4EfIRH9MchAgfa3xfbyVEs8lnPH7PUhnTA23qMIItM+LPZSzBtIJ7Q83HtY8a
/wQpiJF2tfjje1d528+muYNI5EJxPlSzHX5FiSuaO4y+5W3FadFm0XbpqtCY+UdglymLNKL2eieH
VNyytYiMHe1b9SmV3H7Q+Phbx3qqkwNzqyZ+HGXLQBjC4U4/QP4tqquOg/EPe3B9cKuCrvyN6WCe
KbjWfsEyUwo8I4ZVljobexxYVwUjtemOddrpfsVovmQx4679CkJiX6pHtFbjveKw2L8ovFb88CaS
+fQ2FzWrIMeRCK7oWiDlf5Lyvb2bwjfLGU0+7g4JXTEei0WQDkl/zXC7iHbxkRCJRmxXHCYPaqkT
hRtMxRTXXfdrQsbHWOWUzpfAHqEPe1kH+RFzSII1ita0PcgJjxBK9+UFkIslrNDT8TpkMXdKSIUd
4TRD6Ute526In/fF3xzEyv9xdmbLcRvZun4Vh+/RB4kZO3b3BYCqIilxpmRJNwhKojHPM57+fJB9
9maBFYVDhzs6wkFLyUxkrly51j/MTBOGcnUAaTtcz30zU36biQwejZHuIQA03dEfEklFTdNKPkfI
I6heVxQ1qj+gAEkyk2yiVtzohJxaJDz6LYAhAshY27bgUqQwocUgsW3o3yLjmJSz6V9U1JYjRIpI
cN1CVmgZ0oLLjT2yYyXaTEipWXsq9wl3k6rQmtOAkaMZV888l/O6V2haqVLwSPI49LsQBdUrxGQE
FRY5lyQexw3bdxhlVBWqOJt8J5kI7/QRKfhcogrOYxrAiQm2a47Fs54oCfzhHBlN1Fb7ZPQytdd+
hnNODJQi3GgcSc2o0doxGGCnI1g/1GmVfgKYqJY7XvXj5z4Is/BSIvGmtxGV6r0ZKChsjaJkR7ZG
3gq6hkJcDyQ3z1XcW4/IBduAj3Ar8nepPUPpnFWlvamtSPkWFoqpe3E8ypezHhTlbW0X9f0w5boM
dsMCwV4sqX3mq0ntanIHKoyMXIJ5nRvNH3mY8s6NkQUlyAPi9D0q49o94YAeEhwzILlqnkoS4Dep
uyNMzb2rxgkYxzJG0Wioft0DWmv3TiEX7TWhkT4xOCL/C0yM9GJCWXX0ADzQHgTmU32d4Mc1XgXg
rbrCN0X+MxhzSz3IEjU+lzKB4CqRDRwkCS6StRODyvMT4fH2ZxYozUBCnQSf0djt76ew7rlhSiN4
rtpp+jMwgdntk9pOvttc0vXO4GDRiahiq0KCJjbBhU6knC47nma3FkqcG1gMJH48vZMf1Ojz56I0
o8ERSMN/potLjWZo2um6KAb7Ge0X0Dx0jPWKLsAcA1lWJetnGmfz94i3FbMSKZi2LjN7zY2jWG+X
dp7eu3Jkpt8itF0x7hEzdHuNSh1dz2jhdDS9DVg0L+YM8Iks8/ED2nZXzTAprSObyqBzDjQpBGUU
B/XOKm1g19wtWCpZgTYHLg3Z6gbnMXnyTNmQP+pBjtlAJIa0OJA/Jn9UBVGZJA7oUaeUhH4Aj9kP
4KbxHbzWFpxhpGTSDkS4f9cSn0KXNF/wTIuK7lEBK/6ppHfzpBv0ETRux49ZkaoPcapq+X0VDx1S
O3bUTxeK1Y+PTdg0yKDOtYoMUJm2/mEq1PihK9WGytMwQVqZ5JlqI7kLoqmzYiXWjleSZOwireC5
ODaVUXtKy6nZBW00Eh/toc4vc21UOui4g2bZ1FZ14oOutvw4hM7zo4zmUnLRWitQNIjFFH+3CoAT
ByQyev+6540DoAun+ocR3NyLxtOATy0WMZc8oNbuayFwsgkEDPCGVk6/D/XoP/lk+j8RhVrKrNM4
aAQCcsAdVBz1K3wQkB4Z9KCvVTRykdetsA9VOiR0WWEIZRcj+M4H3iolxsax0gCf1yEHDWKuhNuk
MBGdRFHSFIQJRRLP96HJkEea5h21abJNHVbAh7gGfudFWExaNA86rifANepnZaqi76MFstdNU5Ms
F/ZfXbmVbPl3eayBMyLzJ8ml7Rom+0LNjEcpUwDydIiG3DWSaGe3svxucKC/gWYqTbl4Ssxo+mZ1
hng0aGjJO+HPsuSFtk1zAm+oIHKTOiM1TSU1vxdWaz3g3lh8laVGB7BUFIHiEg8pH+IOl3+Ekibl
8Jpr9Rk9eQCfwHGzyxriVb8T6L63Lr+P/OTDeb6a56EAI0IB9WeTRMFXhWoaiNpqzCI6sWwxR1Ez
aQIp2C+4SwBugAOAwP/h51OoeSCSZtrwplUeQNjzJ1WwdQX3Ht03kmMg+U6nopO2C+rWvGljXRoJ
1anQqf3F8Ze6TKIn20/sO9qGVFwG35+lpcA1Fo5lSFBbxkgj3Z+IbM8kDTw1FFCWTltAdnAgVvnf
jZBSxb6xq1jzJrAQNjivdrrSZiND60JebphYrtJop/UhZdkURIe6E5ll3i7vTp2g0s2XTdEEtet3
PbU99JuUj00/a5+ChCjmIHAZ4UDEs2Rv1SXpDOLN9Z8DhL+PUZW1itfXMv3yyIJVwEqzIV29rYLU
6edJ+gIBkW88TkiiW9EsntTRRKqlAnepUBojRXOGpFAg3iS5fd8m/qw7PNZDkgZfCA6ErEifhkid
P/lR3wkA4UudGTG47lmLG7Vy54E6jDvjQOEvuoITDTdqRnfZVAYS8Fme1c6kmuIaulh9Y9kBgGNT
ZGT2gWa2mEXZ5TAS6WnPK81Eq3cek8HfAxTVgotUNPa9lIeoaNg2HfsPaj/QzaAd3ng+Yb+BYsFd
f6nEmi05TYuXcpvXEm/Rlrb7jsdqHkNDjIviXpkEsAAwYw0kGl+m3wVHrttVYziVXi2PQnOtGQq0
O8pd99yrgzTshq4W8d4O7YQzFdoGmRYA1Bn4XBDEnqAkGP0cAwozu26WRO9mBQR4ErMpAXJhV0p0
hf6YnV0PfWTd6VGSVp7azyk0rQKM3S2UH5raHTwFFqNSs58iyUWzn8LZH71ppGS1D0ISY0+wirU3
E8TJLWK6VCxsWkqCqpDiP0SVSS5RYX0hAfTsSUImzupLmo8YqkfwPh6KdkLhZbEBuMYQof0CZlaj
CVk0xnWl03d21XkqgRZbZYwWo+YLkLdELkeikXIjfAHkZaSSChJvAJbtpfCHfhZ+OX0qUhHfaqDS
5QUwSO2YaqzJQ7Qo/7T8nscfdV1qhVQPybhinYZNa6byNzK+oXV5ouSkoH1t3YpSrcTB16z5WyAN
8jUU017+AJlM/TnoQl2KMynwTLyEgksKw+FMf1TObyEXqAIMv9qFtNkxOHABAXGizDGW70NMDxK3
0GQ+WC/L+lPX1LSVq86gvZvIjX05SUE7HAa+9+PMDT5eaFQzLmOqJ/et2lNDQuOs+wgggluyAH1y
Q3bAdZHKTdE7c0MR42BFVU0BS4FN8EhNMiUFKXoFvFSeWPdGVgCG5boJbqsUJLHTs8p/gFDvb5eH
HlAcOYUPJklFcwdP0v+RlFSQ3V4deWFoo5UCE8FS5asdThzmoAwnE3xWSrkiixHW3aGGp/1IKbah
DKuU4VOo5S0vX9muvqIzZKQU2fL0RyCqGhSEn1BSgs2dlmDS8/JJFCAACLLgLzQdzWMnajAl9zjF
0zd7MuaePF4FCzJQqtVB4ZA2gpPW0gctgsvg0oUyvutWbd5zBzXqvvAD+txs3Xont0FNil+Xauku
0XnaKzHFnV08tpSxdWsGGBla2e2CQZ28cKzGazKXvDEuAjra0y7UhFUhLVdJ103PrXmRFIV6aVET
URwLgXme8MVYitsGMuDP2pfnWwO2aOsMACu6i3am/nYH98xH21QyC9Ym1PRih4tXa36cWyMtP/Mu
kD5LNoVR2kClDD7fiMly26EUX9N81mRyQJ5HP+wg7iWH5xcYRV9AmjqUFajxP0xcQ21aLnauEyRU
SmPgbAOK8ACAoukT6NIevw0b6tJeLeHyOEU34UV7nnG96D68FjfAPADpT+QaZETOqEKuyN2pmHS7
AvhDQ1hTvkld4TtdUnUHMxnGO0lKEXuV/IBP13ZemnTicH74NeF7GR6vVuj4FjK2dMGOudZwWOsW
2ErmQL3iOZQCZe4uZFCCKuzO8pYehe3MuhZ8qMcUWPD5wdeuYhjMMboiy3QdVWPRTzkeHZ8wQ6d1
lzuJz5W7q4XPQcqwBdwlvCoiYE1U0QKY2fTPI15UcER3SQ7ahCSGgndltF82fqM193z9G60kVgA8
+1Wd8TmCQiMO08L04sBWXFKlzxWpMIGHXngNG22XtoOOvpc1HfKcCoAyBEDDJ0oO4EnsjZVaSwD8
+rUwMVxUb4X6RlmsGonQncaTOM8Cyq1w5wKAHSnVyKQpjMI7vwprbYhltEXhw1zUTcHErGRSykHL
sXkHCQIc2PquRaYKPA66FGnhqI/fMfpVNkR0Tm1DJPeEoS97UOgr6QsAkk2RNPThoQMqdwYwE9Jc
ARa3lcdL0HP2oczhbheq8T77h8Xi0ABpbCw7kPHFagdaBQxE8C+0+xDCg3JF+TcqP2Uad8EllSBa
2+eX9u1Ej8db7a/JkCCmlCXEw1weeNEO0/XEuB/AY6hgxavWq6yqerD1NNifH/ntzmZkxGd0RI1N
/KiW3+yVtEMz6YWINHY2DknyVQC2lYu3LN6p1fJrPTEJZNvAyKCIczwKQ0eqXXGi1UG0V/oCfbMy
cUVTfng0wVtv7Ju35wL1bcIH3WMagnzN4+EszfbtTGKn1i23WUtp2KXi+AfkGnFxfvnengkNnQ0T
N3LaPej7Lsv7avmgctX1GHE3+JVSXZLBwMWCPhy5ADxhJdeUczds10+OqCLEBAMeasJavVDwwq6y
jjNfhtLww58odNltvFQS6zC5Q63R2tAZObVDsE6wIEJYyD+tXQ0GHCE0OrdE47rjvWLPZVN6pdn0
+T/YilgQoQkvNI2vtlrLCDA5GQVrOVdmBda5tcEcjdXGKKfWD7lyAXgKFxQw8cdfbDDB6SYho7Qg
BAyohfZ8EYdKvRupsdLBpxZ2fouc2oy2bIMeIC0jmq1OmFHUejBZyxYRvX0/5AiDuGMQmNKuS0lq
NiLJWqRoOWm2asqsooZqxNqmpLC7lBwY5nEtguw5oqEHPjQBujKXH60mXyyJpbb/fH6KJ8IXFwMi
ZIJYifGbcryms2/Nqg5I1EFTAEanMP1DM1FvVbN4X6W+RRVC1Q6aCuBxY7onviYisHSb0WQiuGir
RKVXoiK0Kk5643fWVwXidcxdLPoLzMq6fQA/end+qidOw5KQYc2iCq6kdWhpBrsFY5fSywIe6uko
W+47Sd1yJT/xFU0FRTdDoFKE9PNqWsjVBHG+nDlfScQI6j1p4oPaNELei1wGjRzF8nQrwP+GGwHt
5MhcBFDYMAtEL/34U/rg/scWNzAntjre0ZBhfM9vOBsUSRrxndgO2HWAyulvDHzimDCeTHaB2DX4
tuUXexVJayjvJgxTFjYpx6sml/sdSrDSvU0FZSOinZgj8n8qBiYclcUu/HioKpWVedAz2Plw/zyp
Blo26jXE24gG0n0JTPlLIuwtveITE7QXbXj8g3QqKPLqm0KYRoO555BEAgEduQaOBLXFPwQyLIV3
b1IbzIeNywa2N4hgHk8whnROPYkJ+ggCeXYLjmmo9C29t7dHYXFckDFZ1VF8M9aSgHJv4eJR4QMj
ISBwmwwJeL4w7jdSsROjLNp4/EP0REJ/FT47+CpZrts0o00woqXIddA6ofHuY00WzZFT0FBUZNTP
jldslMN+JH0HZAFoJLutEdcpvKKW2q3zdWI6BGaBmr3MJcdOOB6IjpIW5NRPnXlAmTTKlNoFsLih
OPw2Kv6yFEUvC4t40p/VbBQSlmHMKXIy3eSK4BlNu6gB/1GOsP53MKzL6et7txxivJg1AlHXF2uV
VdyIgHVTPyBjVtWSJ1tolftyGkfv/CgnJmZaxEVN5nIzeOcdr96AfmtQJxVPcbuiZZiG5kfMZJq9
ZXahW47BljnP6fF4AmBkSn63VsXvFbkzTeo6QBCkhv4fdqJ0V/0Apk0sx8V9N9bqj/NTPLFBmCI2
ZtwyaP6/eXqjjw9rhYWcwjyCuVvQXSja+f37HU0eCmO6ukRdeyU0bDcGHHdIB06Xyv6dNUJ4auJk
2nCvfJsXUIrSuUpM7koo8auz6xshclOLfKaKtR1IbVRZYM0Mj0D27YM9WHBwk2Ckhde02eH8Mp74
cqRb6AXqeBUKainHO6WP5KiqMCxxCkMLvkAB0r9AzdOafVog2+EYCZCi/fkh314rGFOwlEsnh9tz
fWmHg5LbAy7ajq/m80EHlfUtlehIfpQUnud3Pgxe4RRVSD33/MAntoyFrKfFAbQ4f2utWXwvSWDR
G3R61KpuYl3LnKYsh3fnsUzPRvdSgXCF5Pfq/irKES6/BfDLTq38AK/RR+RNyk2OQppm+sYGPbV1
uJqpBi4rCmju+Pt1KpZY4FR5l1pjdEDbC2xdGkmo0vtmfI0e4XStU7Q7qCTXT+9fTpNlxG3EYvvo
y9Z6lYmYEbXrwNBB/wNmuhNoPu0KNBU33qinNqip8CYmh9R5qq5yZjSfShXFeZDJRmI6DYCFb+qI
qif42+oCnkhz8Q9mxVMaoVuePYTq41nNyKkUUATZnVpRRh4s99IA5oVI1sZuPDkxXvlL8sH/W6u3
PspUwEJRaEDBxYdDgDMwDZOmsMf0Isl0uXmYYf5sVcJODLqYpPDuYTG5wlcXw6wAUy5neDYTjm30
qKBwTeDgC3Rtgizzzi/l20yOzcELVeedyq2grmJLNiSwbJHVgRLVQi5yo3ms0i9wv8xqhCE+DcrW
q+6XL8pxPXixTOFlZbGuZA+rrzdmdhgYtCYcm2OX7aK+la+HEQUxO2rzC9+idSSiqjmEICPxAJRo
TznBZNIQzNDI29i6J+KNjfAJIV01iO3r9DIcQGbiDlWAramDHUa6QPgClOLPr/LpOb8aZvkMr85h
bLRpL/u43/jzPBpO3S3iWlhFarqbqXZ7q2ehdCkP9NesFMXaMqUVjXC5hStPLG/4VJ3aX3zxv4wV
iAyr01ogJuebGlMOwI67GmjVF7WuEiBhcnDVN7zRzk/+1BJT/OYu4eZcTN2O564ZM94UyDI6pq5W
6K7BIDKnbNiY1amNbGIkLhDHV/mWy6xfrTDIYC0dO94JSOhVX/04oI9YKcEzxttbqcDJCfHmWhTK
wfbKqwVEHRmAgCDhqDER9/waRCCNmnAj4Tg5CqQSAg+1D+L38YTgNfmlgm0qNsFBZO2RKdI6j5cW
DOjz3+fUymHfw9VK4Z3iwyqNr0nuLUitDCS18l4Cme6ZRW/elzCGH//JUAg/20tijQf48ZyyZmxa
W+IjlWNb3lp+G9LhtIDxgiYa4k//YDDcrijBkWKL9SscOZsQdWgS3p4GzL7rWowvQYh7fZtm+/ND
nfpWpGhcgMgxc8Ov5gWGSTOajNKNqurZPVIW1o1h9dZGrFr+lnXgRCTZXMpD3BBrLeY87Y0pmtl3
eQNu0unAil4SHIfPIRWqfdnB9jk/rVM7g2IfEEXQSvSwVtef2kIazwxaZ+hp5W48Q4+rY0zCyOvD
jY/1dm5USzQ2BRcflYz13AZN2GkDpnphU9eH0K/uC6u+AipnXMh11G9M7MRoFrrL2Cfg+bLAzY73
4dCpEm7jtNf1QTKugsyWnrB2grojuvkOiT5/I998uz+orAuMc8gjFJiuq7McyQaAfamA1E6P/Wsp
5omamzI8nP9cJ0fB5ZBjTCmDnufxrCSpN8YZdSYQbSiwan1Q3wDh3PJUOrF2Sy5Eo4XHAUXn5eev
Ai3lethRFrj6vJ/6OyH8BTIB6/dKywbjD6Xy0z/fPS22IEUmBbV6OjyraalGWkdByJMAhTGS9Uz5
GeXmOz2qKSzwHtAISwR0Lo91SqlIiE3kc8/zrlBR0W3QjqG6rOUuUAwIajLfbOM0v/1axHUd+03e
lKSY64Zg1ZcwcHobPF9adR/NOfav5W5Qh3dHdygVsolzuUl0V6xVdLcy8D4AQBKUMdpilyXZy7xA
zWoj3rLBejMhQxW8wE2ZJ7KCe/nqUKH0W0udDBFRVFP0NSukcpe04bvr84zC05R0YjFLYELH2w8g
KGhvE7nhGhpu5SS5hRTOMA2Jet13JbC9uLEB0cGT5/CjdFlt9slOzXMJG7zIiSB0HI9/g5SXzkL4
Bb1Up2BloloNP2qRnr33/uc6WTy2uJi5mQmNx8PIyMN32lLGgxZmebY6vOSAjC/On60l1z66Uqh4
LnYhSy/cXv53PEgd5U3dNsa3Do5wWUj3RnSRyea+EIqD4w0JDqQv/Bo29uSb6sIyKmQjyrraIhi0
+oZgCVHrHY1vY3dlh9bHrN8phe+mRuzN85fzE1wPRe1YpvuASQ4VVxjQq+ARoSsxAw2FFWyMwQ1q
J77bDVn/QUJvfScb8NSo7IW784Oud8ivQenx09NUSDHWpb0Y1SF9KMbQQb8juYcfkO5ma7K886Os
b+e/RrHIeVV1MdZbnTea0AFywEwthOY0ACqRllIsKkouvPItwMSJwRazEHhodLyxyFhF/boosCnT
FzRi6DPWUFoPXGjcmGPrv3PjM6+joVYbXzd835wrhoKbOEBiyPwD4irvTdmWUaj84I1BXY1IsoqL
XSdCkPeoMxJk9MNA15hm22zuz3+jtzuB7iwsCOIU1SbqI8fnC8bBHOsG5EQ/KktesU2IwmL63shL
5+dolNUp5kGCJsDI4xFBUN9BN+urnIiv52fydgNQjkCaFXOOpdtkrr7KmEqtEsxIqWFaZPwUI3oO
KQTdRVfC3LJK+rV1X4clEgwGo0RAt4T+0tqhbkAjQZt6ulh00VGRIWeUIGubzcdayqobwLfFvjW6
7gLxV8Udo1i5RCU33YiNb74db2Q8TwToLWvhcK5mnFUorGeh+cWOYABUyCy6o5FsZVMnBwHhwZrS
sTHk9SDIviAjHHxNpiqzd2ql6lc5XnX24V1fb0HEaDyEaKEwEP4nq1jRpeloh8Y4OJjhhSCXS+sT
uilQSLU43HjjrWb011BkuVi10sPGzvB4y6u+GSU5ya1jZJC/Gybodakk3hckfo1C6+fXZBQux9XB
mosCGak8hGkTKiiwwYj+qMrzVsNuDd/7axi6C4v5Hs9VfbVu6Ob09M8kYPS9Xl/EYzV9REWuu9G7
QD+EPJhhdo06REz4W0OCiQpE6S641NFtcfmkWwd9dQh//ToGrYDlCJIQv6lHWrmChB5SEcU0pk6j
JemHETmDfQS3bcOQ+xcu7NUZ/DUWMDmFjUPzntz4+DtqWob088R3DOP6qYPcg3SWepj95ALJ4gu9
qL910fCtE9jnaP5jrndfRjrQE1lf1SaX6NJv1SmWT7r6hbjILS50e/HKXaOFoFjAyrWQyJdFbasv
GfqvyVXe0OW8QzszT/ZJNGfKA5pw0Y85Qo16A610YvEXG1sZqBKACcT3jhfEr2elQ/6zd4CGoeFr
FIUHfrj0qjBOvfPH9cQZOhpq+VVevbEqMSnhtGy7sDWky4QN8ZFktHv/SWUUmzMKkm25C49HqaG1
+nnKGermINwr9ijtSwWtqX8wF55VghYgTQhjtY9sXBZSpNfYR0Ucf4MV3dxIvWQ8nB/l1OYA6sGR
oD5C73YVdQBcBGWfwapOIhEfsGwNTRghItgFWtB+lEtUHZSuLK/UPu4/vX9o7ihQZWA93h4UqNW5
GDKohSrFuetR6MMzvgjSJVRv/S5DVQ7pNMO4I/ZvYQPfbhOA87y3gCuRTBMSjj+gNNDakeoY/Q5L
q67jJC8uQrvZ6ra8XVqLDiCfTrZkHnjren0oV70hl9nkQMt7kA39udesJ382rnoUXNBsbS9MrX4f
rIXgQ0VSQS2AMqsCRHd1LcI/Gnh25xPMU8QKvtglwuAXpVAjw0VitgzRbGwCmjBIdMafz3/OZacc
hxlLcG+BZ6D9AqRmNTTgGchkCUNbBoBsdfTjXVGG1Q6vI8gObb1VeVj+vrfjabRCwCQDXl3t3EnM
vhYo6OE0A3IHypjFf6RB4O/BWceQG83yAi3iLf+/t7FsaQcCUQJWys5ZV8tDvAYhRqOviKCR5CZy
IXmJ1tj7En2tjVh2cije7JBA0TLkxj7epAi1zfg1IjKDcuCgcIHIibzz7SjP9iKehXFx/vO9ORN4
7gGmMDS27NKrX93Y0gh32tJhYOgj2h1Sjb5VmWCcdn6UN5tkQaozBNETlCIvy+NJ2T6AsxkNKoTy
MqvZTUMY515qhPpPuGEWWmhlvOUz/GYdV0Ou1zGFAGjhaOBC9Sw9oSUvsSlaL6vSfmNyb5bwFwwf
iAPZFX1rY3UvhPMUykgioSU6Vd0lWiWZCzco39gXb0ehrkEXnkYnVyra7cdLiKpoH5sVLGU7afRd
FfYzik3GfDj/odani9yFU8W5YpcrFkqkx6PAzBJ4PoF06XxffhjtHtOkoLucVLN3MCAaH/piqz30
ZkhWjIfLAtteUNvrN18qTHVUG4gUUVMLb0S/XHftopXuBMpKt7bVLnp1U7s7P9Hl878OIxTFFNK0
BXbIoIAtjyeajkPXywlGUO0+cjp32BUH9Vrxtkob604mQeN4nNWdQ7bYGVXKOKX37XPu4b3h/Ly6
ez4/mV/vkXOzUY9nMxpNCPOPUZQDgAIHL4+duEHmxcP/xNV3tN6cD7VzhXy+M/1xfuz14/PNDJeN
+yr54vmcavViqSVdaO7gAoJ3fpjX5tV779X1Si4H/tU4Y5qjB5EzjnbvHypo9Z8BNF/5G/tifXuv
R1ldL9Dx41RaZjPv8QZxEQ50c7fcOMtv3knrUZYz8WoualQLLV6+13W1+564Ty/64fnz45Zz5i9z
33PbYhV2ATKnk4gYptoBO3XRH3A+I7Z5O7vmJ/Q7Lzd2wrKXzw23Crk2jpWED4Yb3O+Ivjo/cufq
T/fx88YwJwLG66O7fpxnTd6YSIEus0IBy6VY5OIZ5Fqe4T0fvjbeJ7SCtj7YRrhYE6BaSy3tcBmz
93jYccCi3R+z8+PTTejcNd4zbwIHsc2Ni2Xr+63B9SoiHUq6fL/J/T7v5QOOWLtmH95El76THjpn
Y2GXu/7M91NWUSTR4FBCL1wmGboZ/2gOip8u4mwby7m+m1fbfw3Z0SSsiEI6l86CaHd6HypEUXdX
fWJuzWlrr6yChmXGjZUvB83Sv3T+RYRWcqlgdpYnSJFsNZx/1dnOLeAqeMSWpOgIjv21gOktPg2e
uccDzv0UeZH3J6R7ArHs/Lk1y1/557mBV/FkCDK8BCoGVh+Vq+ZzcVNdqd/9O8qNyG6Xz9NTfhXd
qnf608aO2VreVYAJ2jEyimXHqOwZlBfYn/0FWZ7rO6Zb7vJd4Fmu5W5Btt8UW9YbaBVpJiVP0mY5
GDQg99GF8J4yd3ZefKdkeYu94mze46cCAA1BQPwLWw4c93HEbhIry+Vly2JCvBOcD9WzyRw01/6Q
uVj43Td3KFof6oP20b7cWOVTcfX12KtVRk9mSmmQkKt4w874nO7D/bCfvGTfXCoXWzWzU5+UfgJN
C0B1NMVXD4IYoep4qsvGqVF/lwXsW+SptOmly2svnu/PT20dCEj7qXtS7FBVQP6AFo5X1WgjxQ9T
bXYltVX36COhqizqCI+1ad6IOdoquDEUyE4a/XCQLBNdrOOhUksxRqXHOcuHpf6hsPMcPLCabsTQ
9eoto2h0sHgNLGzZdV1Fw6UaP0jkjlpYubeITppXdZ82rjwp2W1cZtknqEzi7t2rSAWHZxVJO01Q
Y9k/r7KJAqGEuinxasRwstyhy0pM1drsHrn6dGsvrl9yTJA3HIUbgPg69KvVOcCNp55tU5pcM+9z
20X7ovmE+BsaSrVeqMlTKvoWwdfMLAeHynYjOWgjZndpPPmf9TZvCwQE+r6/rDJDuQdNUuExVEel
5ZQyvknn1+VN8k3Pld6YISg1gQujd3W8MBomGnlrmphYir7Hc0RKg4loiGZt6I0NPq/IQOv9GO9x
OO2fazqPP4LGDixP0B2c93GpGlsM93V+ufxKKvuD9hZSr/gYHf9KEiJNES7xo4vFQoLQsKo4mFFk
Xyn8I0YwlL11NZUK127Ujxup7dvDpvLRgKdRD6ZCr65uJ5RcpWGCHeLWrfWtArzxqUV86BbFzS2U
6ImRFiaNQRueqgJYnuNJBs1ieWcrM3J6sQGUAq6TV0wxaqH0qV7Of+S355oSJjUvZAPgasjrlnxg
ymNWIGXlmkjh7Np6xOCpCjbaJ28eOXw2WJUqkEwayFwBy4xfHbGA5oQaz13v+lLoOyOOok6cBarD
hsquom4udmbqpztFjrVruvnpi55NYiOCvT16/A7gbha2EjCzdaVtmvshKCpOl4WWs7ELCl961BIZ
TKDdooVziXwxUi7vXt0ljkHwAeojqNQfzzvTw0wtUh+ifVOggDNpyT7LTPXi/aMAbl6aBWAOYMoe
jxIMPb2pKe6RecHPEyUkVIYx0373+mmyykQElTV6lb++8atvmExqYrYAQ9xoKPPrVGuEF0mozwyo
h3pZN/r7985qwWyAqKQDws7RVntGmeQmxYsWffg5Cq7iQpovfTxZNh4JbwOKpehwNpkULbc3oENY
v7T0Jqtx8YfNPVlG/yZFpP1CtnRpZ2X6gDLs2PSXvtT8Dcn6Pz/G/wpeiru/EszmP//Nv/8oEHta
YGOrf/3PdfSj5tv/2f738sf+5z87/kP/ue1f6rarX367fi6b3/Zd/vO5jYp8/WeO/gpG+vs38Z7b
56N/2eVt1E733Us9Pbw0Xdr+Go7fefkv/39/+NvLr7/laSpf/v37j6LL2+VvC/i1fv/7R5c///07
rbNXX335+//+4c1zxp97LDL82ijX/PWX/c+feHlu2n//rot/aUKFFbccV2LTQhcYXpafaPK/yBAw
nYTyCkkPvN7vv+VF3Yb//l0IfmSBFfylYLBoe/z+G4dr+ZEk/mUs5SQblC7JDNqE5u//b+pHn+t/
P99veZfdFRGWZQzKsfrfVwMYNzjbMAtILQlrFviB42NnFNhkWeAJMGuY6u8RWrKIrcr4rb5akb+H
fT3Mcdz6exhaAwrNAVvX1jhLJcI5zJ81XGOxpvooWU1wWQ+t8HrswHahOZmP58fjkB1NjFaISXQE
frP00Dgba5aGn7R4ZOOvhIRhEcstLGYkZGUcujIVZyfkSlvJMeWqCzj8GWpxqMvSsriKkNK3kGFs
bahabp4Z7X2t5Zl1pYHfsPeahpSzdUB+1UbrrMXcd0bduZV8CTmuKB6Q4orQQYNPh7WfKvveaE5+
rrpJkNao8w+l1PX1oaXhBlJjmjsNZTEkrhDIAIGqR+bwoe6TafghcGvvuWQILahpZbS07N7tZXXs
FS+1sbWb3QH1MQO5wjwD8+NVkawFpjvKMrBMR8dY2gDboplmjaybjTG8fYHlfDDSHwFq4H9Bo7Sd
P5sIW9boETRClS/aOuK/IzOA1HCQtcpAZK/tZxPSUJ6oSPI66MNPI8alpjTiridjNIu6TVGYCRRm
HStu3bHkwUwuUwy1NDjOKl4LwJ3SRcNMiTKdtj+/yyKcg0yejz5YWHeah8CvgoylZqVSfW/VkRxe
ZV2PWk6aMHFUkaOizj5kukj/oMFeGZdBbCfRLi7x3cJDC8nt4FsTyFlzSUY+YWdl1plS/EmuUT/h
RJYrl/BV0CurxlmpUfFTQ+HkOnJnbl5llvKkiQbJ3SAPcnSsTCOKf2ISjWi3IUsm9RYUuxYJVzyA
96VPBegH0uuW+oKup1agCNnOAid16PrZh7ZSheQh4MqxRs5R663vCfD3ZF9GUxvuNSVDvM1JldkI
JSybVZHdRNpgYntpJr7/YdTGPnvAVEsqrpClxXwG1HhfYvRVBRWqyPDDUDMrg1o2rtOyw+Z9irFF
9RIpTeSbdJAHFftlYScuOrwSuu5Y44Cvn2epVHe0XFQDG1Vl6DHfgIgVFTgC2r7xAfvHyrgdIUmg
AIh7fImDYFwgJuZEut62lzxnZMR3sRMutB0lc6Osd1oQ9RnCUChrY2CGCq5Z7IN6bOavdg+tbUGa
ap38kCVI6LttjT7qdZXx2e7UolLsmxpJYQmEPLKrj1KkRoBDLDCsT1rdGCgvK1YuXaJVnV1MYFod
3ShtNxRtAtmIZg7exMbgp/lN1FtZdN3ju2Sw6JNeXlajmQXVdY8xaYeHRI1aWo2CNBrVB8uay4kX
B/2pK6hF83QzzVpoOZ1ZGsIbmg4kLEpo8xymiPFVQywOEc1+kw4qAu5f7apphvsAQlKqejhH5f0j
rpJaivmJVBUxlb8uTb4VeLu0H6Q+SaxPyBcbJtFnFijyeZ0KypcTb8SI57oh/kfV/DD0ow4zFif5
MSj6Ry3TpLp8nOxWjewbYlZR+249KJiX3mMpiTLxh+r/UvclzXHjSre/iN8DR5DbmjSUTcqWZLe9
YbSHJgmOIAYOv/6d8ndvtwpWqaIR8RZv0wu5I4lKIIFE4uQ5A13G+NsquQzXu84DHfeTGkBKtTzy
fobynK58fwbh8jhEwPloWrA9RzNROex6CHSJPWURmzaQBdIT0DdlVEZb7Q7TqV0PW2mS4Y250t5m
weIDZbrTJlRsRQ2R0U3rgO7ssI48H2+okJRkCWUOu18d9C7ufSEhejPGYe7czuC147uROdUC7xA1
3EXYONxnp3Z4eAN1Zwq94pjmwX0th/HYFQSiCnWA6dhQxwXGugkCZDOQMl2lA+TVOkBIBrT30KJL
NrjlzniaWvsC4kpfIGu2jMlRLwm0kD8kXTxO+ftCtzkY4SBlAI2DK5nW+XGJUyUGXBuHOJ708QIM
YI1xXHqVkrjuQN9eheDsbaHZCBUcJHef3z6/Xv0O3psBjgCMDr2G59/BuU8gEYBSSF+DhnwzNIN+
ZP14DWhyfiz/55AEph7YqBM03GRXoKyCgmOOz4D/Nonu1nY+csLvxBiO70Cprr0r6fB5onpyHwEN
N67j6JlC47n5Bpz3tJjXyIP7VkghrhUSFxDJARXUUVfsirZA5S5YyJ91PkxXZu7ksX8SnV+fRk5w
wtujRxoYcWPmegINyhySWhsJ7W/wEtfNAYw/5EDIOF25ZPw+efiRpxtpEKOAlpg1dBzWId6C8SlX
jnm2lF79DvQ0xZUf9LsvTz/kBBAA3QKuNMYSAesg1Gz9tdwE0yrAnzmD/5nkbfhHEEjwffYjTrmF
lbcakvH/O43/L5L+4Wf3KMefPyWy/v8PUv1ToP2f/6bTv2X6WxBDneX5p//9f9N8sB/9D7qwTi26
eD1HQ/ffaT71/wdNTACRol0YsDF0DPyd5of4JwAG8OCOJk9kECd83n/SfDfEtQF3gFOnLVpRwAZh
n+U7sH1K9XxirBGJAg8e+CEvSrppOvhdTW/7SS5Xkvvz9f6P9dPfX1ymcRWFvoF0ioc8WfrthKTg
MLKxubJnXLLun1uvoYfX5tqNs3pcIWQBAW8AEoLh9sUEvnIxuWTduPcU1KvBMpkE2ZC7CXguq/dc
jf8ObPaPY9zzoYOnVoB4ew6zUCTPfhg/n5gGLZ1u7GMxA2E0Rw9F1pblzez3R5Ay7mx8ghrv+bDB
6A1uceYHmUPIU5gjQa9biJa9bdwoo/3XKYAdnlufeuDOoNoRZMvQ15+hJKjuRyK7rwmZ0T0T++G+
AVr2AIyqd1txiK3TPrqG0H19tlEpPP/2WBeRy3EFz1DHwMMUC29X7X1/+4ddsn06Y19EQZsng8hn
TEg4T1mRJEAaEyR+dsaNACa14wxROPmZhKTUDp2sEMxCTm9n/PSLXoycOsiyZrfxsnCJvg98fY4a
/6edaSN4IeeGskfeedkKKa7dGk7vh8m7lk1c8rgRuz2wt0uVl14m2RCg8cohUCiAvI3d0I3gJZFq
ikCCCBOKQLfuVHwoIbZmZ9qI3WHpRzTBxe1D24I9bs6L4ODN6lrjwgW3/EYd5DcRkT6EzJepSSD6
GoJ6Wi2hLuxG/1t3vc+1pqCce2C4zW69CsLLvhie33aNgXf4e3sw4auoWnQhHZvioQvZk1fzZFdN
bQhJGuYBB+l0GuqTwv0ZJWraaAZBZKDCoj3EqOdHaDrh5dkZvNDylxohja5QECM4kmc5gNFjGcS3
HmjIrjyjXZomI6SVXgioQkqeySZ/zHXQozac2x2a6KA6D+kC/UY93ljiLOQJ2YR8+DaX7hWg8aWB
GzGN2ikSZsA0swoNrc9BjTf+uc6vzP8l40ZMK2g6QLN7HjKoqENoI1jzZMciv7t247lk34hq7k/o
ZG7bIaO1qu5Zi5aeSJf+09ur95J1I7AT6CMOeDzosw63gY1Kgul9OPvLH29bP62Mf64wf4cGNc5l
SPvpNU4EzSY9TLu+QAFzgr74fTi25e7tT1z4AWZvkJ9zNCkuc5xFUwhFqbLcJL7l1JptcP6EKsXA
gyhTUVLe+Ek9bIXXOXbbtfna3i++h7Lb7GWceu+jvHnHi/qrnVOMSO3QHuut4HnLPMYjAq5YtXwe
c+hk2Zk/zcWL4zeemoaP3IUKLhqCYudplnT/tuVLC8aI1DyoOo42V5pVuMTvIYASffJ0U26TSrnP
b3/iF0/Ha4vSCNjIgZIrijFx1tJ43TSJK+55IR8HSSGzGlcQDIXSQQetsAmlTv4X2ln8G0gEr8+L
L6AqtwzujSwGKHsw3UX3blUKHIggsyjLuYaWpPhGQgLl66H/qPrqLq7mZOsOgbwbeesl93PlfXr7
h1xY+WYvQQB9Mb+SxM0m6A4eQtZEB9Sb2ZWZuGDdbJklFIwS3Mm7THp4nm5rT+460uVXiHwuWTe2
namHhi33Vi+rFPuupwmigN4HK7eYLUh68puycHiSUWf67Efzw7p2P+xMGxeBpuvabln7JIP0Ybvx
yJDlNLG7kwJZdB5U7dIFJZthvAjpMTpCxOzK6Xca3Svr3ezmRgEHEp0wmlGonKTh0Ih9Qdx1g/n1
9nLq+Z9xOUD703GDKxSoF6I4Ov39xf7gy0S1kMylGd6xl3cgCanvk1WGWyDuwp3dVJwW1otPoCtE
h5ywJOsRVpshad5T3VzpirywOCNjE3I7EdZlMyZZ5CbsaYaWGdCXo7aqDqAP+Hzk0LxCiu7jTIxr
fs+9/uvglVdm+pLfjVTBh6Z90ABNmY1uU6UhiJ43Tul4xzwG9uNtvxsgxr+PdLMaWeOxJe5WP850
3VB0MofuZog8B81LlXiSXdh/oOB4ukV9OY9BsTOsN3WVO/up7yCqyAYXEkwSgIWeRvt5YN33t4d1
YcrMviMgC5y2GEiYzX5JIOJb37jR8K8q23//YpPAoq6iaAx9hgwjqW9j0hXbgUFZ127gRtR3YMFF
E7VAilGP3iEAH9eh1MmV9OuSV4w4XN2pXCaiXVw3BdsMeFX6rOMit9toTQkBH88vjpdXXqZQfNnX
SwFppp78O0rof7xuBGFXAn2o3TzKirqRd205PjcJqHPsvG7EICtUUI8hjPuQ34tarwCxS2i5XIwg
hNQCmxqG2sQ8zEeWDNBU4bdvD/sXp8grW7mJv9OozSf96dGTBVNzHOOp+BYoWj5GeQB1d3XSk0RP
rvwYNNAZivuKPkKXGIJBXfvUVYHcutEcfy75wq+ROFxYYWbfeAwV2dlvwyYDom4AX4jvxR8qHUR2
8xQYBy4pliSBsmOb8TCCNrn3bY2Uaxd5Jiba5XXsAs7VZEVH2WES0NAKSPPvIGh/L1+TGCFP8JDn
xLTJoL8avY/jcYN3P2F3QJlvbC5zBfQQgyZru+AR4NobMLft3l5ilyb09PcX56oTDSHNJUwjEX7n
ig24SK6gES9ZNgIa7LBRsUZuk0Ff7NtarQfh1pbLxAjndm1bvOsua+Y45Fs3etD5klA6svOIEc9g
LGRkXLwmm4PO30yQzQSBDA8sV6GRCIsmrhvAXfMsnwdQ+rOeb9H1tNiN3WR2plDORAtVtULKjgJG
09TBpmDxtZeI0xn1ym5kApVICQA+RAvjLA/Iz7Vr5R7ciN1HToP+1leTvxXVutrVnnzjnJwGVwcz
yK2yRXXFsfeKdj/7jbC0bpTNkrh3miZs66zzkM87uXwi7FoH4IV17xuHsCrQkgH2ijhTbKB3XhKA
nnKm2m4r8E9ffRGvpVZ1DbhYnTl5I25aTx9I4ZIrbrk0wUbIrmJyIwaqyQzt8+DeqZZGvQ/V1EA6
Tk4E3StDFZ8SLSBprGLN5JYm4Qq2xnzBrwHwAm1pHnqeoYTpya2dfSOWE5C0DIBosEwqp9oNAT8s
hePu7Ywboey4cT0FvqqzpRigdi7LBfi6cL529p/MvBJtZgsIKQPB/N5B0YVXal/RrgLAxK1vWkHy
Qwttr3uuE+gUulA5Bt4i+Cl7F1mf1W8zifjGHNxmeQBZTUDjN7Gqb/2rjCsX4sNkXqo5cBtklnVW
xM1OlcFPqF7ZpWImU2vrlLyYXLFmQcOhmFhBwFe1lju3KfZXrs4cuK1gGWhQgFsECG87eVcC75JP
jKj2MHXe5Od5CrLWH06D21vPQ8srhwnymOmsB5xlc0YnjdbCqUjB/X+tm/DSyI2jGBt+NxNwv+Dt
u2zHE44z/CKX8Bom5lXzkA4wzBNAxfJladejEDnfzs3U3AgaMJsbDawb2wPAeU6cQMH3SNWMW3PQ
ouG89JRNAgTrxv4A/SFI2bZheJxVt95BCBo4x2q1OupBiJGcHwQsARgqKmp6dEL9RJsTVDjJrUrV
MG7k4ZSsAQhMi+gIoaFwM0VLtAHn9jX20guTanZlSfQUjTxSyxHP+ByZOPTBp3y4UhO5ZNw42sfQ
AYkx3sWOU0i/FF11gC6qtNkV4RbjaGdACJZdWAO8Oo6HJXnu8t6mSATLp1/z4liHWDhYGbsY0tKJ
SHa0BNR57Kor5blLLjGOdQ2+CndNFg9oWXVEQ2EFpmKXWPrEiFDWRUCN95F3rIZ82Qkg3XfMvyaE
dWnkRoDGMU36kgvvuHJ33M49NOlzX1rdCOF0I0Djzi1XV+fzsYdQ2h+tF0/itgQEldxYHKLoxzKi
yIny6vQ+6x9p+S6uABxvSX1NkPOCZ8z8uKRg4A36FW4HyhmK2D0a15rAcuBGDAWxbiLIfsxHAuAv
NMcFSPjW2nJPN2sIaAyYZtR3vGPtQpga/Qb3TRx+tHK5WUAoprFna3MqgfYVYMODuOVEP9vZPmXN
L2I00UvgA2jrHYHLDw6dQ/C8n1SuTaoKojHD5/Hk1/2SS5SQ5OJt8fxy6oG6xtFwYbWYBYSuWqNV
AUl2jHDb9IdNhLcAu/g/AQNfeqVVYPvEE7h3LObglujwvV+318QTLw3b2LiQvlMUzaPo2KjkaZL5
YdbuNTaCS7aNfQskcrQuuoke3dJ/GKP1MVyo3cEfGLvWACKMkXXJfBydoim2I/MqvUnCBWr3divR
2LhOl3zAlgJEkN+/l0P4manGJoXGnmUccaTpiqjKcRDRPAHYWvbRpnGiyubKBOvGYmFR3Dbz0s9H
wMmrQ0HE9FDNs7pyZbowpaaiAYPat9/1yOR6B+SkdIgPM6N2G4t5Uy0af40dobyjmvXRldPtsl5j
s7o0bGO58DWMlmTR3lHAMwfomCcZj0/XbavFYjYCJHIW6AuCzyFzF2773GdPMfUdO5+bt1S+Jr6o
o24+NpL6B8iMx3tAMRu7SDKvoa6oWuG2fDnKElLqXQWiyY7U12gQLjjevIlK1kF4qazmYxtN7FhG
3niLF9/iTyu/m5dRGVDZTGXvHwkpUzXp+0WjncTOthGlyUh6D1rc0zHUJAHN+qJvI3T9fbGzbkQp
pI2HCBih6QhRkPBe4m30GSSQVi+54DQzNnXU4IcgicDrX8wgQcrJPmCeTV0Ypo09XUy0CirRLkc2
oKcQxFjLtoyLa2Rsl5aLEae4tURcLBg4+pO8OzTwtft8yHvLQDL2dJ+HCSsCOB1KmNWdW6nxmLer
c8Uzp4XxWzEJepTGbZHqqfQb3OCwCRTyAK0s/wf6LttHf1HjlR9wSlRe+0R8nggQOTYO7UP3ONIu
RnGnGsGZOOLVF2w/OEP8zu4245ppGGAkDZ+oe6R9+QXUhQ957j9bLXyTOLMBda3gXeAegewh2UnZ
DzJaUXSFavjC+vn1wv4if9QemkhBmA3rE/1AoJS0USP5ZjdyI2THCh0Co5zmoy94/dyC9xcoIT+/
dlM6zeFrc2vELF0UoaKdpmPrDMvj4IpCQdSJD3s0bp76SNvxoRoLaJ8B6t9+evsnnebz92/6pvIn
GLdyn46FOvaNG94sDq6uleMcINbifubluDxIl4vKbkP9RYH3Ym4W6ffoeA2woYb6o8OcP2lS2Z1h
v2hfXpjmUTlBUhmnTDdB8a0X3wpIRlgO29g0WDIFPFh9jbIBQHN60A9VEmu7ZM2kBg6BHprnhesj
GlDUnYcOxj3umtwuhzUb+tCChIcGFeujHPHsmOMlaSNiy0A2iff9hqJMQNrp2IDmZxO7+E8xX1mX
F8LYlEgKvXyYHe5i4O7k7OZGOruRtqOlW4yTnUFVJe4IVn1b9IDRgiVckWn+8HZIXRq6uUvME/Qf
Wa+OuMCy24o6+UYtPL7yNHXhACDGJjGLZpDx0ExHDT2MJ+mxmKLvehy2rizj4ywZsWoHOfWdnh81
IERY8jDC9Far90WGcpNr6Era+cg45cVCoA/eRfqoKwHuf+FAzrXmf9gZN+J16MMGxCeTxhEApTfQ
NLyf1Wx1LvpmT5RGLLX1xNUxoXOz74KxR4mS/rAZOJjlzj2O5uEGHf4KpA9ANdyAhSDGk7t7TUv3
9XUJtvpz64BhTBDR4NORF0W0hdIDtNTicLTax35Tn+tzzaSUSh/XiqsNGv0V5HT66PC2Z06B+dox
ZQSsEirpG4/NRxRwgwPBjvyuCPoYhAB5bXWCoI323D0Krf6TLgpxnBw/hfrGX3imtXrViqCYd267
c0EgwWssd29gch8qAlb2MLrWAXxpYo1AlW0iwSmQg2kgWPoUco36tpYhvX3b9ZesG6GaJCWe2pt1
OoIBsN/MXvLIqvDRyrbZonQ6sCMAN/VxCsgda7/qYrGLU7M5CQwTHqRIvOnYT+hFXeTqbVZf9Vbb
F5S4zueT9K7fuhN84hPIpZEF/C4npvMbO6+ctv4XuYwL1DaQ1th4ibewY6dKcQQ5sN3zCpiGzq0D
CuBSoWtYX7hzqFYxbnks/rQbuhFESZ3Us0MqfeSx+zy1RUpXYrcOTeEWLHHV1Qw+772227Muf+iI
s1zZXy4scpPTLOiqdmLEl8eqmtW2IGO35d0V2xf2LpM/vQ1VDTq/BGwdMpm37TA2N7MU6N6cmF1N
DoQT53MKoZeyAsmQPDL820Gg6npTNaFd2g61uXPreIMnM19jeYybfH3nOOtnV3f93dsr5oJ3zE6j
Vfu40qI5+oiKaF3f9iGIO2rC2Z0ovOjaRy5Mr9lyRFXfDbivy6PH5G3nBp8XWlple77Zb6QWgMOB
z5Wg2hn9jRyBDq/JcsX46eB/5dijRqxWla7AuFlif6xC+m4edbKfZkUPc9DGj670uq03FGTL8/na
HfSSp4wAlij3gDhR6+M4jAB2RKTZk2Ktdm9P9iXrxjnoTeHiMo+MR1aJd3MYP/isu1JOu7SOjEOw
gqSJRyTKxuCYCu4ciJLvFNRWQISlxysZwqVPGCch2HFb2VA82MWlN//sScL2k0LUbcYuuZZGXbiP
UyOS40Sq3pO4xyacqe/g8SN7Jfx+x6rFvSsi4d+GC2n+sJoO83nTUZjjZi3qI9pvfgBQzfboGHZs
5hrqEYa34sKDrhTICQCnLW+GRG1X2tsckDBtOAk3+5oXcVBlhC7Egw4wSCQheO/Ymf+tjLfqplna
Am1UMzKeVSaPau4tu6ZNaQt3ZHVZrGTOhjr8JKOm3nbubNntZFbthtJZ0RZSzNkqIKniLaCY68CR
YTejZuGuHIA4Wl3XzRrKgh8zBXkZlFPiTxaLkYJG+PyUSRw83XFB1qwpx5+ux7Nk+XfyY3/Dxk0x
US/oXE0GLbNyEdVDPk5qA3K95nmkk3iyG72xsyVNpGKUSWVGo5p9cDhuWGXbBp/trBub2zgj51lC
KrIS7Qe3YzvE79GqEF85gk955W+nDDxvRGpZaAFmOy4yWnbBn7i+NDs2seFmKXJ1A0bEq3CKVzc3
fMiI2winWC7Hfsy4JNGmHkb6JwVR76c5XoqPMuBDselVcE2g99XD5sTSZSyoBARlfBFx6vHwUCXO
1qks0etmWc1nUbSWSIoyoqDuC+GvectD8KRZzbZZV2P1FLOideMUOs3vevcRAsxXTrBLLjmtgBc3
i6gPQGDBgzhdGQiexTTfrAG4GO2GbQRw1cWJXssOw/aDYrvUEL1vFrDD2Vk//aQXQw+6vAkH33dS
JyzBPCy2aH3b2Zk2YrfzIds3Ec9JGe1vvdV5mMi/Uyr/e+cxa2iVyou5RxtdGrWA+LjuJimYpUOM
qHVAFzupcYVp1T2SHrQeoGDc23nECFQC6vOyL4mTlk7ob8uSOhvZ9lZgFshmG4HZeNCgG+vQSase
XKKsBp9mpeYrb3CvL3FQZp2vk1CBs5sK5aTuAOHNquc3OZjctzZ+gfjxuXENJFLRL4GT9s70jHvu
tqgLG0TlSUv83LRXQBZzAfw55XG/J0GIcsi11PiSS4zAjJRwgXrEqAUUPl35SRAriAwGbQQlcEJJ
qOPFSQlp3+kVjKjCjunINUtmGpXJZc0ROZ4MPugx2sVU2uVgUJY+97VLVK20wLBnsIOiNrxvhugv
uxViRGXh+XLpE+mgIxwMf7j7fwnFvxPu/e9m4ppvdWHCl1Z3sN0DS7xZp/kh8NSz1bjNShzwQk4z
CSw/8DR9VC2oYQtNrUpOEBQ0YjIK/aKOyIwFyKEiF5LbavHtItKsxEX5ONYeS5J01gt4ShfcNVSg
14OdV4ygrFufc0j0YqH08y2EQndolLQcuBGUosYrtROQPJW024+gPwFVjM0TONxtRCVOME+ECUZd
6i5F/uDMw5VM8cJOYtbgpnoq1JhrJ11YH0LGXGwhD2CFQ8SwjahstcC2LWiSBnx5dsdgBeuPGizd
bcQlBwVw0reMZ1Agdjau8p9dJ7rGlnOas98T6N8EMxNZdGXhrmNWr/2nioXNAYTcH0Hl6Oyt1qFZ
gRPg4E6GucUHhmreVF7IN2WE/MrOuhGe4eAiMwkiEDmVZbFhIJju0Dlkadw4MsNqclcNCdaMxcrf
dsUI1mO8XtqN3IzP+MSq5K8YeaiafZmM8V2AKs3ubesnK69Mq1l9a4jnT2sLZi6XzeprmDTetl8H
devVdbhpeohyXlmcF9aPqXUx9HRGAx0HGZVf41UOnMzDXjp+8gTtacTY27/m0kf880Mv1826EL0M
mRBx/RCslB7jin0Dajm8kpGe1str/jIDeKgd9CKH4G8JAujTecBx79YiYOmJmv0jB3Jpx5MQeNGO
rFa1acg4GXFdxcD7OaNzOhP9J/SHQ0zTGb+/7bELu51Zi6so41Oc8y6DpIB3q6CdfpB14FvdxX4T
9aYsdPx1zXHrKObkGIzrHTS97Hq3wUx9PtkDiku4ahcnesiyfD8EEG5dIRV8BYNwwTEmqY4Hmn8n
T1aNYgd7CvT0ZVJhe2WZXrJthHQBwsLW95gAj1T9wFnxoCMoQVlNqMmgM3UndEQ7iiwk3NsM9XAg
bP1qZ/v0e17cT+XoASXEWpEBVvI9J96D2zSWpo3IVQp1DO01IhOqL94FHuc70Apdezu6sC+YzX+9
0ElYOrHOulh3xUa0uH9URMtNrAHusfS8Eab94DYLdDNQ9YyhBhB1wdEV6qOd543Lqus6nvQWvmTE
pfdOTr+oSP2wMm22/zk4UcJJtnE6CycCL7/7DhX4axpEF1a62f4Xcl5Grq5KUDcs0L7o6o/gjbVb
Mr83/3mJ1lM+gdJEPdRr/pVKb7CbS5MhbeYKMgKzA9kGPGhuXE98CNHktbPz+GmVvgyjalWVGtok
LSsslEVCYbBKmmsquJdcfvr7C+tIFpiQYyezNYrfkXh5l7PxyW7gRpB2hfbmznf6jELSAuKIPqQJ
eiu8GoUMwPm4uc6hiseTMSvD5EsR+MW2Rx3vYDdyIzahHogULVo70Pbwhwq1UlZeC80LGZTZ+9dj
NmuX4QQlU/QTyiXFVuXRFyVFdNtTy3opZP3OvRMmcxjli4OvULx8MBkdqAomu2Pa7HXr3GgC0WnO
sqjT8jZxq61u2+5KxnRhPZpsOazRAmQ8A/q6oVRwUzlxCGxvaMeRgQz+3C+t8Es26ZJlXklBqQ0C
he2vOqHVsjG73dq+j8uulxVYH5Inp4CIQ0zseEmAUj0f+QD5LNwPSZXNa3Wzhvn31eFWfdEQuzIC
FZyvzbjquMqgL/ehCtlf4dJb4bxg24hTr3bxKEZ1lYlc0fdJJbsvkH2y6gKCdSNQk7ZqHag5VlnE
nI/A3f6QndZ2m/ov+awXOyMVVe34VV9lPYcUj1BEbkRTWbW6oi3ciFDhD6Cm9UmZNTH5HIfBJ9WI
3i5hNPt/VSQpJA14kUGPsd1MRXUb8NwKWoeBG7dXIqCkoMWJZt2p8m0MVaQNJNI+WUWQb8QnCKGg
ExVi5KSaoVUOkZANmyGQZGfdOEmbVZZCxzpPE6Wr7Qjpuf1cL5b1FLPHkLZOvzitQN2NJV+9WN1z
t32wG7gRoE4h1qaH4lQaVNEN90fwLriWeajZYKh1tOhBVHHqsJDsGaSJdv3YWTUAY7UYARoEVVu7
S09RHks+owa3G3T0bOcUI8kdlCh57hU0rdupP0mMOpuqtvS42V4IzEAS9LOTp33niFsoDd44S2P3
DOua3YVD0IERCN2LaUDn+OvMluiv+SSTbLdxme2F/QDl3KlkQboMPD5AP87dqzr5y8rrZndhXgrm
THL2U7zJPtNlOK6DtsvQTaIbbwWTdDRFXlqMybDpIRkXWSbonnF6KkGYA2ahKXWaoIP287yJVPkf
zZ/vL3U+Xyo4XkhZzMbCda1z0sfFlAZTDMDx6SDy7ap5ZmMhTxg08gp3SgFxSrJxhUbaoSkktaOS
gu7UeVaBHoy4B9+STKu1rvE2U03bRgq7zdzEJIGalzQr92XqO6Lb+P76M1mI3TI0AUm8ziUI7TyZ
Or23n0uoYlFoz9sFkAlI4kz7EJJ0ZTq18nZVzkc0DH20Ch8TjhQCBjPMqCWnQ+xD/Wr1oVxWOk92
xo3Ts/TjYB6TRqYFZNujNvkjKaHuaWfbODsroeUMEmqRRixot17UHKANYJlqmWikxPXVWhdUpNIP
nmtVP1Dd2m0qv8Q0XmRx9TSOQ9vnIg1ZkBQbN1bu3SLD8NbOLd55ALFKRaChik/myx8tQbE1mhLL
w9NEIa2gFJt0FYoUxB/zNowbuuWreLQbuXF8urGuGQqKfYr+BciNqjLceqNdNxNIfYz0NoBqI+Kf
9Wme6M2imp0bWLHbwLRRyGVxKcfQrXpgJbzdoP70cLu1comJMlJJ20LOE5ZFNBeHtpiHXQFyATvj
RnBC3izgks1dOid5+w4dUx7bqrop272dfSNAVaJKpVevS71oyfmOeYFYbqAhsNoBd6DweL7UeQNx
SQJYd9qtzX24Kn9XJpOdd4iJP1iII6fGc4eUrHm4XVn9wSmSH2975uSB3x9hSGIccs7EoAgKEv2U
hH58n0vf/35KwfqNP/WWBykxEow1FmTxud+lUpRHrUTaxcSmbwfr3fA73nKEDqOwSxufoe/YBXyV
biAF09ttBCYgy5sLv3FC3qZ6wGPt1h/n7q9To77diUcM77urykE7O/Vp2Oj+kzPk0UY7rWeXIBFj
F/NbLpLSLdo0acVTHfIfKuCf3142r6d1xMRkrZDsHZaBqZQvXztBvgcBtTqTiAnIWgU0YJsaluXk
bkPI23aLFSsaJFiN2zneEVUwTpAL1qC623QB2bJitLtYEBOQxSJaTF6XyzRXYfcdBaP1Gbckq+QF
co/n2wvoMorQI1jmVQzNi8JfHqM1tAJpEBOUFcm4qOI86NJh4cm+Fc18i0eLa+y1lxaKsQYHMPTU
UKkeU3eMhgo9wVO/ZlUvwmvqRhc+YCKR8hZ052JcxzQunHDYoKsj3C/QB/9htdBNLNICIVoxFdOQ
rlGRNZDT3s0ts8PDERON1KtyiSlbRcoq/t6bnazKmRWukcTGiRq3YavAFIPcS7OnBKLxYThabSvo
+T1fjGEDhrtG1NjGmUO3uDg+tZHzzc7dp1l+kZGWTGreeRVPdQAJZrb6d7Pgds85xIQjgWxtLR2/
4GnN/flDnHvrdmFDcaU4f9pFXjlJTTwSCNckJF6cIZUdSfpd0uv4a1+Vc7lpJVXbcFTNlrVRY5ly
mH2Cq5h5XvGWpw7U5bcQFl/YPgYwdty9PRUXJJrQrnQ+FyPTMQlyMaZDTRX9c3XB2vc+lnn3B96u
Y/XcRlzHNcjYC9rdQFQRKkKQsyHDp4lQb7wPaO+328p1xHCPKjfrNijOqWUjh5ohu3D9dSsT0ILe
xLV2nnIOzsEU3CtPsxiT6W7KF9oeK0f66kZ35bIpqmL2NtzxqVVXLgWHw/nvUx7tl2H2hrSkww0w
3X9Agf7T2767oFZKzDbFOI+1XzoDTzuu1uh+TnoSfwmdCtefuJfjSZxuEc89+E2mu0F1vDmMuYA0
4dQLf//2GC5sjOabrijq2RfAZad1Ph5QtPwGbnK7M9p80i36MtYCkqjpWotdnPQHt5yu3Bkv5KNm
6yWLuykf45WntBpVspexmslOrhXjuM44oOu0co7Zhkn63h1E7fM0XoNd4nZ0V0fQjLQzbmyQ3PFa
FdceTxcyqI9uQ/m+VIWwm1cT/eVFLiQua8lTdPvxp65t/UPlqNousaNGQh3RaW2gsSdSf8n7DcGo
I+ghbO0cYxQEphhNeFJh3YBXa974eXwP5g27NWkiu1btLKsnFzi9ydFek+hmA2kCO2FMYmK7SBSq
knczR4UnFBuvCO+o019x+YUlb2qlqVy2Otc5T/O1CbcEZak7WlFIHbZzfmVF/qrOvXI4mQAvr2lA
2LISHBZt0v5Zd+Iv3ebdLbZ4MMmvxfwFOr750XHyfjfPoJsQdatuVULEweWq/ND6utzJZsDLJ9gb
xV2Ze/F9CZkGsNzin6444tKOZRQvumTwXTEgboqy/mtsGr2t8nm+sVp7JggtorKtiU/rVPvVh9Xn
5S7UgJfbGTeyrZYmDpsoYhIsLz/LYrkbuJ18FBba+Snl+7pdy//L2ZU0uY0zyz/0GAGCIJYrKfXm
ltzjbTzfhWHPjMEFBPf117/UnGy41YrAvQMNgahCLVmZm+nPYBs/Trx6B3WPf/x2ffkOPwVbIoBI
dzw03Zk2snvGxVMP01CPN+7cla/pCrjxPWxQW4QnH8rlRMRLFgdeST9xIWjVypusmVR3Vl34SUw5
fx+IcvPK+IlLP49hzxU4Xo0KWrQiX9mkBcN99cnvxJ2QKpty0PJXKKIp21SpzKVJJgkjent1ge/2
ipG78LM8XsEnoHV/JhMKuUEdz6dyI/ZpiGPzVLOo+YLIaroxNXDFa7m061pDvKuJeyRGJsjSZgK/
8BY0wPECKuz3XLj86+AZDkW/tu2ZhcET8tL7vt/90qPYeeaivLatIgiOCjHHXyrUHP5YeTv6+RoX
f8XiJs8rg88MAeggbQpUvufGr5ZJYqdmZPqqWJcAVlvMQXNnFuhoCy2/v32Frhiti8BCmZQVeVY3
SNfFP0wvZbK2tRfRsCAu8GppdLaRCvkX74P1kG0Qau7m2DMfcpFXmOoJOlpNzZkExbsdk+0Y+0S6
7nUuLvJqJ7WZlgENgWbPv7YIpgcz+3kzF3aVISYCC85szrwLxqehUSna673fPXdRV7rN1gXze81Z
RuwA7fg/K2tu5DhXrooLutrzBl0jiaU54GKHwui/mx3s1H7n7dhnt4xdNlUtkhcCzduV6/8NO/WM
z13YVdQQqNIWcF0NeHUeKAteZNYsd347d8xz6JdM1RGx53kSzXED/upQFNLzczrvhy7Dto2rSx0w
GL+LXL+znRdvlyAu5qqOy9mAWbI9qzyP7pdJRwmVrRf7OlZ3QrsiWKCIuKIBE1Z4IwodPNquvfES
XbmILuhq66olKvViz0F7MIzFGLCPMr976GKuwBknB8nxTpDZ/m3y4bEAeZfn2k5kN+Q9tJwUSotl
tCUQd0p77RmPunCrvJh3HsRw49MgvsTgMhuyr17X26Vzr4CAnEM745pwqpIuFYwrz/Ogv4ajWQv6
xbYozFlKrNmOmUkXdiM7vBKtuFArOdKKastxR7RCpCLKaf3RT2WXLOO+fPI7Gsc41SrAfNcLAyDa
aI6BLN+v8dIdvRZ3MVeoo6tFKWbOFhWzgGWPU7b4pV0u4qrPd7tRgrcNug5P0cbuMtH98/aurxy7
i7bqR41hx3Zrzi2yzceR2S4tUdZ5ZGL33LyTeZUNmdZuyRCwLAM9hrFkp7Jt/WhaiIu6arae1KgT
N+deTnes7nMgR0xxo9R1xW+5uKtwC0LU0XR7tjq+r/jB5n5zt5g7/NWSpj6odFAV+RkwIJIYO3wc
q8LP27qoq8nyeMbETHsOum1KZCfeD+EtQvRrJ+K8ncU4lyzs4RFRw/kKYqJT0fd+0YqLtxoqKkS8
mfYszfRl2uSHuC++v33Jr+zahVtFs4zGpm8uLaIRkiKqRaU7vvHgX97HV1I6F20VtdVS1W3dnruQ
tCmP8ugDuuDlveSjOsg4Ww5rRoK0092tNsZ/HuW1f3nJLn+qCsTzXheDkM3ZdOP2dRsWzPbmdVYe
JyWKd3UR4r/PYZ+0wQjK7L5W1Qe1E4SvjWj/LHu5fuB2nFJUE6b3VZjV95Upt0+kZuNBF+JDVPYm
bap2TwelqucR8+xJVbXToR9aeV+0fXnfL4u8K7fsf81QB/dkW4n2e2JcRqGZZHG4jVt9jjn/wyj1
d5iFXkOOxGW7kvGkWUBse47IWCeYQZrA89Z7xgq/sV21he4Ljjs2DkgmyS72pOz9uHKIizCbFeDT
RFftmWsNfdqhSLe4qg5+1uH4IlNaTTNR2fO2hUex0TLJlPDD2xOXIb5pZqFosZpzWEP+NABDoIqK
f/027jgjUYYL5ifj+qzD7iuP1cNGWz/FbuIiwGTX15WUMBpR6r91UH+ni/QLFFwE2IZ5T5VNOJIy
jMe7ShxXlB78chsXA1aIMczmQWgwTdHmkZLGPIezGm4Y5xVf53K4cxHMizFNfS5paO63ZTMPO8AC
7S7ytBIsOATMQvdwjv2I+wi5RC0/ebqgsVU+o99x7mc658dpwqBcXIfwRV43yMU9TbmoW9JaC5dA
7yOBGZmgbfxgocRFPm2b4GNWIxWci+JzwJbh0OW78itgubCnLWsthdx2eWYELKVzSfKkiP2me4gL
etp3tBoIzatzh5JzklXUQPNd/OF35k4QDnmrfjQ1qhJN0H0tVkYTNVqvqgRXLuoJStpBBDx1c87L
OUNa/wxFzvXGZbk8r789u1j7YhU/XcYBYA1Kc20Bjss2diDDVKSYJujSruf0kdXT8K7R1iscwn9z
HvlCVBOUz8IasPziY14/Qij1T48PgJWdgLxCuxvwzbE+b4utksjyJSFb/eHtxS+LvHZIjsWGbWC3
WlAg2jZ1lyt1iEt5T5T5K9xvoQL+e1Jf+x+XMO+nD2GLuIjGneEHjJKsx4UX/9jYFi+BweBlMOfh
p32BCKsO5ciSaibVcwSWB9DXT1H3wjKBnbThUmxpmOXr3/MQmlvQ+6tbc95SUCeEEJ5AFaUI96FL
5havqdFZ+1xYcI6kdVQ35K5ntHhokafc56KPnpkI6Fe7FdGT6KrtIVhMfmqE4AcAv/xkQ5QLUFVU
F/XcBfV5F1t8MMRg2GjwKr3iQjnv8Eh2zkqGd3iCvMJdvFCTbgpYzLdv1OWrvva1HX8Blk8OPb2h
AY/anGOOabGHDLRtfqu74LSupzyabIuyQ4gp73GHQs86eOUdXLnQNEibRiOQ9Uh9ySKgHtlx8KtG
N9zRlXNxoWk2y6eNC1Kfo31JG0N+ZDTYbzz019Z2XESoShQFalQFoAmMq2JZmYC17UbGdHEFr3xQ
F51G5rYPeGPRe9Flnu6gXk7tFkHqxNRe8Bcc/OV3/eQhjAX1Hmt4db6ISR/6sX6at+LWlbm2f8fG
wcVVcLQDakzuyeUR+hV7WnVhBGPuhE+qgv3TX/dfFBFC8Kaszx2Ph89mKV6iYLRfvAzKhaVVoGyq
CYiKz+hGhoC+qS96BJLEb3HHWhd0wldrF+z8MjkhmmcjgxevpV00WL6yuZdZHZxQBYewNimzRMjh
+9uLX3nc3aYy3e1Ch9BWZzOulqW6rcgdh/j4l6YDScgk+Pa8TpE5vv3frtiX2wnL6kHkdKbVOdum
Ou1I/2kwwu+Y3EbY1uSlLDHVd562vEnx8KkUWj+ensHthQExYPlWLrAsRqKPi0JFIaSLuXHvr3wF
F5RnatSAbA/TAn/5MTP9OznYhyaSxwKzcpT7UfwrF8K2tb2KSQYLqHT2VWn1rOzohRjmysWt1dD0
XfZIXtae/2Ukf9Aq/vT2rbkSW7n0ZfOMlnUMJCIKex1K+3nU2kcCCNC9rSb1p2ay+vj2P7rgK1/x
0C6AzYI7GgIOypyVjmWfGN50aHlu9n7cyfJot24FNn9t+kRmpAIGaJhvDaL8Vxd45V+77VAVW5vj
ua9RRW/n07ps5IMYGQiMZm3vxjGYEsA/VFrYAjywsQ5SasviE7eieIbso1eLEB/RdfEE3mXh+Ig2
pF8LU/2var1oIrG049pXO4Ers0KbgIn6rqoxy2t79u3t73bFrbgIO2jVd02zY+092P4oozFK2qUp
/Ty7C7Drwn0t8qKAXxHNu0zH5UEWfLzz2rmLsEPJupnRt0MIOdUkrabxG9q/XrUcrlxonQRLXl/3
sjwXOQViks9jEhXtjWjmypm7qLUpLPOq0bpCw3f7ewn7Md2XynfnThwG9DYNwhH+sBzp3TwG38di
9mL3xqk4mVqc593CV3xPRSQDg1fzddCxTwsCa18O66f4a56bpTXdVp31SqK7LONxCjbX4t7vsrjW
qSh4PUr4iG3og49QLHhqwnm/4fuufU/HPts13KAAgweObXv+0ChpHlHiv9WtvhI7cic8MqrJO6QA
5TknrDjGHAzLIY/1casar1oxVy7GLBJC77OYqnPUgeNyNR8wX+LnX1yCsza20yDXuUCvo/209tX3
bfLT8VUuFt6U9UK7pa/Owyry4zw0U4opHu0Xb7lw+MUWTcBRZT1DbIcnBVNPhmAWwus6uji7zTIF
dRGkv5Q1UBEkUBTdYi8CInxNx5IIqrm0har5OS6AElCkTMiEt99v544hEb01cwfpoQsIIX6W1KiE
NMEtGNyVcMXF2HVh1SEjiiswOYdJMMd/jtlwIH39uVTl4vkLnNLDljODoj+rzjumYvsClPlV8Zff
4TimioEaOnatgh2V9jN4i206G3JrdOeKl3GBdnEMLLzSI8LormwT4JLXBHp/XmVtrlzgV2hYsA4T
kNR1yA59HH3eKPM7FZdsa2YNpYOEe+T7/HXo7upF+DkXF/O1hCg41yAiPJdr92iW8lNllltzpVcC
Wpdoq1/lMM60L8E9X/f1u64V4rOObH5orAUxKSlzcEHxCMqlwub0+zpN2Y2M5tqHdm6RjIKVDuVa
gymdAUo8gOh559MPryvqIsI6FoGWTEW4opyKe9Q72P3YzJOfbbmIsLpTBho1a3UOAvow95lNZuUb
2biQMD4CE8ImgrCpmqNPFW3YgQ7zfCNCuPLMuqAwrvsYcpw5krBuVQ883/QLhMPjH4OBU0r9Dt+J
nyQbVjI1M35Bb4bETgYVPrt6nr3j9u0Qs571iIfbOP+3zuR5AfGi58Ydrz8vaFQX/VCh34v25tre
lxX3Igfn6jc6rkbuvC+m+tzroD1STu9CwTxfcRcitsx7S4saMUIvIcoXUP3S2d0H6oONO3Yqptks
i4YpLXEPVhuQIZTfuglQB6/L4oLDGrYVPSuRulNMaqbQ0lVNUlKhPe+LixCL+RYONWvrc8HZR1Is
Bkm78mJw5srFiAm8skVXoDam27BKGQ1sEuvuVlP5iq26lFylkVM3XSI/Ct6Mx3wf94egqmkaVzTw
yy5dkFg00rjczGjOhOUdxKnThoS3pDCubd+xVE0B8kUnsEKNvzc2GeKqP3bVav8o8nZ+evv2XCmL
uWixnGQGMPwepX6yt0e5V0s62XBCsIYLtAjxddKdlyYJPjb9NXWLN4iYlhHA7koT8X7LZf0oC+aZ
nLiMXT1YaY2pkYrPpr1vym+8X49vn9GVh9aFj817FeR8iUuQMMXTcWZhfB902WevxX8DkPVLDDUV
pG3ZKJqUUy0Pa7j6TOtz5SLIMEqwdDUU5s8ZpXVKxGgPQTR99dv55Ur9lInbejNKZnt5Xhn/u263
BaxdykvXDDt3yhOkG8eq5iMKKxgkfzAsG5+YsX6FFRdQ1QMezWy5mHM7ZEsyj+p7Hg2e39MxWgCd
5EIFKc+THNXjCo2Dw0by1c/duKRdpemF6CGxfabx+qGjS3mEcpVnO9QFVIme7L0kSEtAvqSfct7X
L0OuBs+tu/kUFKvagaBxtgzNP5Ku7xp5Sx7hcileqey6yL5paTgpoxLXvKP7iFarQid8D6HMJtDG
ebBNyG/E3P/VI175Vy54q9jXnQQcCKvNGJPwQmdJJYh8mIdxeox7kJyPev03atVQp8wELKmJGBJM
aw8PNeSBnntB+R2kpOh91pcyDWOSv0R8YodtItMfCiRJoKXIwgfQ+PO7ZiTlXQaRVzxZA6jID3Tb
l6POsuhuUa05WjVnJCm6kT2IacH48wgW7SPbt895YOu7vlwbdheuTbumaJ9nXTKtC1gBNeRvP1UF
rWW6jkE9H4DwDE4028HpB0GFIyGX2akCZH/39Vi2wMnnu5CJzGPzWPA2tNBO6nj2lU1h/RG6O2hw
hKh/fpF02F4wDUsfhUSgQ4hoX0D5am88VVfcsAtuy3febHWFpxbkDWdK94Pt7Y0Q7cpL62LbFvC8
8CDs0f6Yi+GOY2gPUnNGHONg1o9e3tIFuNFo6NeqwB2lcsfER0f+bNrxFn7o2tFcftdPrjgQrBT4
Uoi7hVDpvkbNsVrq1mdIjSsXylZ3ILTokGqea7DhJp8Jo16jKljZzRfkDs6UDQXFodqih7rZICWG
2+mXjbhAtnxrZQMNVFRw5sGmEgSQx0UOzdHvgzr+TPdz2UZtC5gcbWwaTfH7ARPmfkmay94VB0KU
KLIi9Av0A1c2T1Fv8YvopYtkC6lBba5uMA2/DXdROT8DwOMFsgaXtoNkIzMw6zEAxOdNbxD2DIj+
rGbNPr195v+9c7+7X+lC14CujtGaRHe7YFq8ixAX/4s2dHRYgcVL9i0jX6p62NKxJc19BGd4ZxcS
5WkXbvyxtMta4C/xV14XTLp9q9gEJeGyLgB/b8pnltHvQ1/NNxzG64+adLF0PMyimWF6+FwHgYZ4
u9wouFHRcTp046V1SjsIoHldN/kbxVhULxzpRXmWefbcxPmLXImfSrx0KcZUZBZ6EUU4L3qvEGzV
SE8bG3tZoXS5Fy3qPAQJWIk5mmFNMLDHgClavXpN0oW25e06xVqIAkQ+EQFdvMbLVzOveEi60LYi
XxYoxMM7NaoJ08wKvKLrcivXumopbtUBelHK9B1K5GwbPhblGt9vgBIdgUQeZNKjmPe8QZvpVK81
JAhqY16s7IcEs8hZn7axmd6v/RLduMuvv6/ShcItrJZ6ny65mZL/G3LQk+rWBiiRrsONN+qKtbh4
uBlNnkDlcQHCiXpLCWZwAWLQFiM5Mp6rNG9aP3CcdMFxeg2zdY8VCr58f57x05LCRDd+xevvOEYd
f3nH3/aR19ZwYgHRNryHtCVsmS8oZS0lIrdq8io2gbLnlw3+XzyhSawmYMMhGMSPqou3o6iCz2/v
/HXiLC5djrZy58sKSGZ5DodwSRF/gicjn2fQEEEnB4hxMzz0qjNlsgu2JdBp7E9BBebSt//9tYNz
yhMU0gf11BZwJTH9VurqHo7rRtpwbWknVrDRJkfOkeQbNv0hNogbQrzPSyIZp+ZYuuk6xKodvokd
VpCrjePntblZTP+vDvHKi/sbNG6Zty0LEOY0GzEQZewy/nFYMQ2WlHK3e7LYuPnbiGrI0mxBOflQ
RGXWptVOxoew3dl9PGbBFz1XsJPeZAeaRfRpA4wJuP9RJhDK6773GSVeFQ/MCv96QcGYsQgQehRn
sOHdybEx4MfQL14XxAV7iB3CQe22a7AIRSJRbJNJsHsVU6SL9YiAY9jziOc45ik1W/OZTYHn0r86
lf9rAX4dTRHmZ5Ag7Ydx7MpnVJy8qAO4dLEecli6QBjkj7my0cu4xuN3U4nKz9+4qL2FtrQPpq08
83n6JEsLFt7VMM/wzSlg1TqKc0S+wBwUabFiqjGO6a3S8xWLd7F6YlNsKZE9n6eFbseV0hkkkPqG
o7y2uOPiZdi3Vccw1RvX9T8ben4Zxhn9QkEXoIeoc50kyArPLGjDhEv9fiTkDy8DcrFv08IA9GoQ
0m5l/ZjhkUKjwtM4XfBbTFW/l6spzplodarGMBXdsnjeFMd/C8gerHpSxXnWw7eBlnMS6Wg+ep2K
i2gCPDge8DkBPo75Ry3rl0Z1H/yWjn71hlVlqeVsxdLGtqmKGnkYIunpV5z3UmKWH+VqHpxUWbfp
Wt+36zD6HbiLmY7amJZgDA1OMybN0zDIioS17eZ3x12oVC5ItSJGws7NGD7HsKJP5TSPfo+9i5IC
12uUxfOao9BZHfP2oAYvDiUuXZBUtUd4LfM+PzPZ3XfN8rCx5bvXTXFBUqzuIj3TJQeH/SYOjI8b
Jszl6hfXuiCppu72moTYeLUjx2Ahcp2+YF5UYTgWxx2yvUdB0+BzTvlCnhdWklRSnvmFhS5Mquwx
fV/OZXDq6yK7hxDsdpgAHfY7dsdAtZBihGpNdqp0+xLY6d3ccc9b7oKk8h3TiuDzgQ1VFm+bwZRK
0Pael9zxiOu0U47h4vwccPoQh41+aFeVP/idihPRylbjpS/a4iy23RxLUsg0ttstPswrr6cLkFJR
DVW5BasPy/tNfRuzH167dicvoLJb5H2IcCLS6wPn06krbs37XsuM3MmLdhZ1yMMA4WE1sD9isGQn
FVX60DWVfLfM/IeurD11WT6fg2ma02nu/Pqq0h3LGPHS5UC55Oe14Ts4Eff5qFdbHvwOzbHdjdtw
3QauzzEObci3Kqkm7ed1XKxaEOIrd0yCCYUUbRoF+9MaEe25ccdyudVm0QHTZ9kXh5ZNKfPTKefS
haupaREoBIVYOuNlUtr9ryjvvFqf0oWrkQ7cmUGFtaueP6ui+9FYUD74fUvHbKeF5xW4wfWZdrpI
LFnLhwVRmV8q4CLSyqUO1or1WH1c5iRU/GizafPbugtIqypuNJ2sPtflQJK8DHg6jZAp9ToYF5EG
0WloWq44mL2vv0BU7LMacy/mQy5dPJpuVA34n0GIB6T6A8vs55wJ4+eII8c6ZWj7pSYzbguN0GIM
nhbgxvzO5OKdf2pZNQiQaEskntUVzYeM7DRZ5OTX+pEuU1msbcehm6HPItjitF0iBJF5H9+w/cvP
f6Um4kLRoMhRgb9DBacyCLMELcM+6aRZDzvoizxP3nlfQWKgliqkwWmETBegxxoc8Ytnjuci0mTQ
KD4ao8/NHNt0j4qPQ9j5BZIuHI1OIfrXhqpTjkBmK+cHGSo/I3WRaFWk27JB+/0kQPmH+Sk1PYxi
YX6VIxeKVhdyXqp8U6dgbU1a96E4dNn22eu2u0g0MRasQ6MTXXY5HLNifdcLe+NUrlS+XQRaTSsQ
lbVLcAKqwN6xoVkeyywaH2c+xl9RqSrvvH6C234HEXyd6blXIBDQh2DdNrCxeII7pUuHthWLkDvS
vBO0xaanErJ0DxgvO3rt3MW4Sa1kHbQIsrOtJsexA4nebIPoxvn/d/1e8QYurG3ahS7MBFNFgbc8
EEKap2orebpU87d16eF+CF1P4O4skiWbXgTr3xtLssOmLtrsSn/IF87v162eU7Rlgedo9o9NFJu0
62JyP5n8TzMZ/TEuuodw7N8PJWhkSAyUZyzm/DkM6xLILvnF76wcv7Osm0YfZc9OOX4QXTtIO/Pu
k9/aTnzAKaVShoE8bQXtDnmWvwBIc4v/+vJuvPIVXBzdXhpbrNOGTIrVz3IFR5bF9bzxja8tLp3H
ynZQKwFt6ilrxfPI5AUd7OcZXN3L0QZ5UPNSnUwfLUNiVhK0acuG2m+GSLpIOqWWss9pqE6geB3T
ZVL/Q7vfz9m7QLoonPpwErM8MU00P4xzsRRpaANxI4K/8tC65GRhz9AsXOCTq0r3aQZyloclnspj
OOrdzzm4iDqar7ToR65OPScn01ngbGXtmSS4iLotLvZtNpj4AGEMrxMM0IOeZVWtZn7FCVcIs1Qt
+C6yVZ32kXcgnjP2zgZW3mjbXrv2jsEKmk2GgcvvpKf1Qx+QrxuL/Tbu4uiWfYaP3FtYFN0OtT2S
Nvd8p5yq/r6DsjNqGxgUY3cxetEYdAhvNWivtdVdGBfADLaayxJfdJ7Kw1pM8m6g+5DW2do+0Sav
DngjzTe0ighNTM+zx0W0wbETytyXBu/lDC3hG1f3dWEPLl0Os4yHYuJtlJ1ES4anVlb2SS0otiXF
TvSxloZ1yGV0/6Vf+qxOASOP5iRegIY60JAXT+jXFYcqEt2UYNh4e6r1Pt5dWrBFQvKiug8rcMC/
7ftft2TholmQJIdT3nfyZMfIHjM6Rs+7XfknCCUJr+dFuCCWmoF1ny+RPBWa/a1p+63ruJeeBRcu
iCUra7Bc9jWerrxhKWn6OJlX7hXrCxfDMqw78ARDJU+6oZ9jDGWmE2n/evvcXzdhECL++nKBUmkE
taYUJ4A7+DE3+z3Gf4aDz+IQBPt18RWsWJGepDoRFrxTw3QfxuaD39LRr0sjZAOoUSDa7Hb62fYj
VGnm3m8+Xf4GDKxhCbsZ1Cma2IeqXR5rGKvfvp34aeYR7VkzwmVm8iWr6bdZUT9v7GICeUmHaAix
9EC3pzKTP4JSeC0tXETgOuYxeKRgOlFsqzQWI9gKQYvlcyTChQTmRTc0s5HypPhSHbIJOOm1q274
wGv32/H2LMrqtUEZ/bRKoLNIVe8g2BFel1C4EC0F7ceIAEV6Cvdsus9AboeRV/bx7WN5PW8Tynlc
2UzXFS1oiXyTz/dLXZKEiWw/mGWHhylDdSOvvZzE74GxcLFXYKHEWC2bJKL5CaWEBVJ7OVjyw/bA
OakeiJqBXs2hPPH2z7ryQVwg1hqobt+qVpy6lvxP2fI9D0OvCiBaI7/6BAn+HpoHvThZNByTmE/v
97h68dv25Sv9VI4CURawpZCcOfXx+rEd9DfI5nqFOsIlJeMiH7kuKd6locn+mnhefIbQrZeuJRcu
IotTpva1wsblls0HkM792cXCD7sJ1P6vp7KXM22zDItX3S6TZ8UAJnv7vC+Z02u3kv668hKxnObQ
zT11ZcTeRSUrn4qynO8jSH4mJuqKuyqcgjtLdHvD3q7YgQs+qLIxX+XSiVNhY9QxuyIpav1DrNFJ
oHNzoGb+9PZPu2YBzhNgCiWRh07itLVVfG6DIUxNIPxQasJFe0UXrumcz+K0CwHcc3dhUV0Dv3fA
BXvtVTcBwlVyVNiMOejJDMdhvsXfeeVcXCxP2eR9z0XLTwBSPJu1urd99o/XkbusW3GRzxUId/kp
koU67KV6aS7q0X6LO66hmoZuZxOPUVmAt0aGmH8E/kbfaMhcae2BiP5XS4hBukHHqsF1UYw0ic3j
4c9cxdFZrcNfTdhtx6baxyOMZUq6dR7fIdjyYxQTLthnkmRYQSkWnzCqpA+jjao7Rg3ze5tdSM40
N1Rvu4hP4ZZFePQJe7+TJrqVUlx5QF1KKkPzHhK1gp9Un4NiZOPlARzVyFiynqx/7GgV+cWLwsX5
Y0h2pzHSrxMP2fAh5sOarrFpbzzQV+zChSwWOiR1WTJ+inMljz14E1filwyL3yCLow63eR/j02z7
J91G/+jp1izGtW07r7EhBSaDMf58IsM2HWO6RY9DvLQHL6PjrtHhyk8A9l+OfJ3ShtXsEEMZ2G9x
x+TmIOJdVTOcyrJUCSp7wWNUi91z9cuB/RRK6N62/RzitoiwgbRvtYb3KED/7bd150Uu5gJD8qWC
Mwqgm9zQE7p+frM7wpVWnNRudJXD0Q28Ikm7T3d9nXt6URfR1XcjhtabPT7pISCHzGSYAYCCtOd1
cYLpuFubreArznwpfoiZL2mrMSnjdeYuoKvJMGJieI27aGw5pGQESpRnLPabvhEurMugOAvnaHDu
8/aBoH6XjIx5xocusGuzc9+ElY1PBQmyx7Fv/9nBe+zn4V1cl95jdJ4Alz+pcRses1k2d6D/uDWV
eTGYV2JEF9claFWMFJPryKXD/xEWPq/d8Nfbn/Ri6a8t7dhoOYyYY5U7PbGqon/YldjHts/6B71W
pZ9bd1UmESIsHYFqE/pybQDGMZFAfp6nb+//2tE44TPD1FMY1wE7RSFof3Tc3MVldItq/NriTgAb
9busydJh8WIZE1A/PnG7++VZrsZkQFF3CeL8ctcJVAsW1Nuh9etXIhEutAv4qywEK3Z8yiVIi2qT
ApHqt3EX3TXFMa4Mb+ITJHf+7cvyr4rGNzKTK+ftgruyXIdRb7DrqJLv97W8n8NbWvTXlnae0XHP
ctvmBT1FpokP69K1SdcEfjgC4TKqmixfRMlaeoJe219hERwGwn54XXAXu0VXG8ddAYGeSUGdAxoG
Nmk02w9+qzuv6DzTHQjghp3G0P6pYoNbDpCbX77gwrfaCQOwM9LbE9oBa1KVWicFYHV+lu8CuGI5
tmAMmdkJDNhtAvnd7/taf/U7FucV3Tuh+0Et7NTU4gftyQ/ZxZ+9lnbRW33RSFXMPDy1PRRJE3BU
mi+WydmvxvgbfoD0zaxJR0+DbuKENeRdpUY/83SxYT2VvEdcRPGCkgO3FUlNnvth5oQLDWvGpSCZ
ttEpzsw/DC0XY/ws6DdgGIguQwZR9RPZ2QvIY9+pUHlGii4ujM5LmeluCU8jAyGFmA3qulpmfv0Q
V8DSdqpQG+vDU2VMyjawOpZ+VAbCxYU1ABxUUdhhaRb/q3T+oQZDht8Nd55kS9HoAzifnjgEAUCI
EfzbTp6VT5eeTPb9XETLRk9hOZJj3ci7WeW+iztWH9RKl12lo1Nu7ef/5+xMluXEuS38QpcIhJCA
KZmnTXBTtqvKNVG43IBAAoHon/6u8498VE5nhCYeeKCjFGq2tr69Fj00lC6b6S+vQXFpMEOhtbNM
qKPs7abybeTvDNLQfluhy4Pt/QZNh1RFZdLz7l/ahvWHitTf/XruXG+PQSV7089ROQb79kjX9n0/
bZ6vFi4OJkQYh9VCSLkPwX5P7RCc09Wv/iRxgbCY7nRoIONeTqb7uCQDbH4mL881nrgoVW2kRo5l
IuVSteOpgtNkfhCgGX5j7iyh6hC6mQwutartf2zVihXU+6ndJq48GESeND+aKCxlo9lDEujpRFNU
uPn13FlDla1kVRMTlvrozpOKiiBu/vVq2gWbamjTmKhTIXbDo6xZ+ueiV68ijsSVB1vHaBg2Jo6y
3eCJe0KlbPxpmjfx8fc9v3LJctEmPcXwN1/DsJzXqdbnpBl7pDAFDf6p6qG7kW25IuufuHwTQNlF
dUcVllRLJk4xNeoPFWoYSx69OqWQ1823uIM6GS7eJIKvALwotwDb6BFU+1dm6vru9z/317E2XtZf
531C3ZpsiPVRpjAbfUgD/nmYUz/Z0cQlrSC9X9M5E3tpmmEbTnaEBm9OOpLCgkOknZ++WOICV2aj
PLFhdpTd3m0QjFj5SXuH3S5r1RkxGWsx3/S+/oDmmzzFbX3jpHm50fziRu+iVt2SZXuykaNMMmD8
cROpz/VcRXd7qNnzPPYN81vqLnIVYjwqGSUHsmRs/5xINp4IZONvPQe8XLJ/9TucncQcyyDTRh5l
RrPlDgUszXc5pPxrAIrviSdrjc8eDuNdvxzkzBksWOKEBPADOxrqF8m4bFYVjbWFiGJYHvG3BFtx
PobSM7fgUsQV2aYejydhCVkydtLwgaeyHW90/H+KjL8YvP/oeAUkMSjWPcrdhhXEzCCAsUHdvJjq
vT+LJpUPzKAwcN10dxLxQXKVNd2pJT1MumTW5tyKHk/8ka3zdAzoHWRs8ZZaL/Bhiut9f2hMSPVZ
dKP2uojilfn1nrEuuo+sardyo3a+sxnetY9w9wvT4QjyunUjDX+pQkfrXVXneJlf7pM4XT37/rIS
f8pzh8GoRbip7YWiQT3nrvI6rfyOa6jTv25cRcCQ7ZGu5driZapTEJeEoYRXzxMX4gNxm7V2xz4U
EJgQi+axxz9+24PL5GX7MdUy649yifd/BiUVeFL2zueESVzeqot5ulakO0q4an1Z3h1t89WvYfp6
tCcUm4zpYbExd3qAFwBHOjqf4XfpOeDR6/ZVeChUdNdHGUN08JKuxpzicb7lWh2jlV+teidfOYul
M0aYo+TxFOVwruvu9qi/RSpca93ZkNtpiPphQOtwiBc5r4cwX1jrFYFBT//1wASoA9hrxfdymCr2
sbFkf8etDbzmIqSnX7feszTWUZDuZVf36k7tqEfN4smvZg56vq9bDxoV9x0ZlnKMyb8RGZtzL4mf
FikEYF83XrUNMLphQ92EXpqTXZV4ALdY3Tgofk2fQHjQaT0+aNTV01YS3ib3m1BUnTMZJoVqWfOF
JdH4vCUVSIJsmjx/kcthiZSuBoJuc7nV2GyGEbXe4e6VMYEG0Ovfg2SGHGJbzSVYhflJUELuGQqF
/QJbl7ui8aq4gMpoGY0ENpMySR4I3qg9W3eOkdWQHfgGt2XbxY9q+gA83gu8gjDA61GxNIumo49t
aVvxLZQ/JGzx/FaWS13FeksWgZtZ2bHjHt5pYz6t4Q+fzRglna+7HSwHqk2iyYKqvSTtZnLAV/JG
v19O/v9uldx1f9y7sWEo0bNlZsbxnpl9ugPwQR8pzL2fu0VEX5JquVW1/uudk7tukGohuBTX+CH0
SEnOdLa836xt/vEbJmcNq2wy2zHRETU58/EEvn3JYWflByuB+H79EXbeV6jD0mMJl/DvqwhLhnpp
r467HBTtWmL7JB5KVMv8yYLtH5kFfocVd0GoqV2yhXSY8p21fdlE3Jxfth2/peqKGvUsoCIIlrHM
etSqsTDMs036yVVwl4PqmnoeNxQ+ldjLmktyACVRgfEyNefcJZ2obYOtmlYIxjVHA0XuGYUQ2/Te
74s6KxawXH9k8E0vTTvdB6FWOcwr/WrPkHN7PRMTXPW5XfhQbk0SPNom0w+7sp5r1IWoaEAqwSM5
lF0XfUARwklv25ffj8qVzAwMg1/3fEOZEz7lMJQ0svxRbMnjsC44OvqToP27gLC7MUs+82qtn9VU
NZe4A/y0b/rWO8KVU94Fq/Z6Q8pn3YYyJWo3KGlR8YMd0uhrV9dbAVfWiuSrousXOdSN31RwgSuY
U8PcLc1M2RFri74fzV3XxePH3w/plR3VVYmbMW5tilC3DEFxn5dg+ssovzsAd4mrcJ0bYtVkStv9
uSHBkfe2W28cO9f67ZzESc+iIevivoT553kkEyojbuV9rjX98v8/3UL3bduhZ9FiSNb0wz3BP35D
7azp0STp3qgV7aLgBw7zbR4HsV+xKndJK0NtkDG+mRLb3HCfQK30jpJYnPy67sTOLevF/4Lzck4E
yU2l8xE1pp6NO4u6hcbarALSl+up7cIkt3vneXi5nBVYhQnxCe3LsQ67gg/jUkS9X50tdyErHQ22
TiXTpZXk6VimT3q7pdR8ZQq6iBXktHUjkqMrG57+gzK0Kh9W+YfXt3QJq5ZrARpk78s4jT4uwVY0
DDG4X9vOquxBtYYS73JlEPNG5do0VQEhAem3FbrCWdk2x6GKuCrTbR5OUjX7aQt3z2PRxavqtN9F
F2VdGWfiSyDFkc+T9Vv7rnJW1ES1rFOqMFcsuTtoYM8tke/8Rt1Znb2YYhQ9voz6GD7iivLnWNOH
3zf98uF+Ed27cJWksWwI21WJSgf+d58G7MwOvBNY2KTeqMi+Mtddwgr6PjsVosdOHgcfYWYBwdks
8LuvuYhVkNCo2fihynhb0nOQjBUQ0c5PUpC7lFWo+UwqUnVl2i37KdHD8wFT9htL6crIuyJZbKr5
1gW9KSHlYN9PcbSeE5EOFyVA7Xt9XBe2enFeR02h7MvowHI67NSc+NDXd3ILDy9kkbvQlamWY02n
BmuK9yVMkx/ng9/IuFybN85xWvfhgRtyq8st0rKEOai4aza63Riba61Hr4OApp02IzZrSg0x4taI
LA/Y+qffuDvrNZUUGkJBr8s61MdTtbK0MGYTZ/g+33oUuXIrj50zdYUISLgwoUsSmPBDsK5K5rRd
7UU2KXjjoOF3ex3xG7vElcFyX8JtY+w4QFCu3Lv9LZf/2sMPv+SuURZUGXhVbUaX48H+zIL+PW1v
Kchf6bTLj4VjFYFNS/vSJlbdTWNxDJGfojt3Aa9AwWQXeWnEHX2f5LpZngkRnhcsF/CaZLgM2Up1
OfU1FCCCpc2rIfBLJbiMFxwpINEFKZiSkR97CtpwkdwzeewyXu24GBut0pTtLpDeyqL2yc4Lu9Hz
l+zeL44ql/GaooRaGQyqnIDApM9xxOrmBGpyhcVCwqrvihk/jQzuMl8jQLVlN52CCG74kEzLB7P4
mbehtvv1vrPaNGppv3Zlq9svyKb9bQJIAHntOy7z1a8ApE2PIKTOajWcFG/2j62tUB7ZQBXTL5p3
lcD0rFpBCGK0za7LKVUHPO7ELWWkK2vWhb8QiaAMZo9USWicnQif9Z1JR35jfK5smi79FcuAZXqy
OM+zYbisq+hgsdvD0wqv8c1yIlFiHnatyA3O5MoJ78qDMduH6zEsHd7eSA/TgzUCJociRqLk999/
8GvD9bJUfrrJxhUjCjWqOCKDNk8jeFdErPLTJeAuFNZbYeE8jMbXPo4LTeaHgTe3dGKujc3LL/qp
591qs20KDZYB1Fzusnr4puNJPrdRpG587Gtj44QPOktgUWOJLlW0nqyA+0C86Y9+4+4s4ilbdxlo
q8qFV9/rwHyywXAjoLoyR112a4ZFz1Htqy4Htk5/cGCWfw2o9qzytmVj3suhg29o6scScxfnWvQi
Rjyc4zMwSR74NshzJuLab6twaa4l7Q6OhDu2isZ+l5F9JFCJ9ovfXIZr4Vtjjt0oZKzr7rzV9C1v
p+7O6/u66NTWKVTNwTeuVEmUnjNukrsWais3DrIrM9MlpmYJQ5Iom1XJtuYNxZ0lz8bpi1/PnVk/
1zGpAbGost/4U295nVdwdvf8ns60l90RJr0wbbnG6WUL12c9zX43fxeRmve5QWhCmrIbakiaDf2W
Ezv53SRcs8cgyuK5TdamhKWPPoH2CU4VOfyuoC76hHTcNs0HkeXYiT9b3BMPNd1o+spe4JJPwSSk
sShPLGFQHiIbLY14is04Pa9hT95VQUDgxq3az15TxyWhMigwdWKfZdmnc/YI38jqhHymuLFer2z4
LkBT20px1h6ynCfR/7Pu03hfRWR/nuA7eWPrvLKuXI6GiWav5DbJspMC5Tm2OU5qIPHZb3he/upP
J9YkVApl2wqts/1p6bf6bhu49btghc6y3e26Gat5hZqO5a1h86Owh5/ZD3eliwjfJhErWpUNiMeT
qjjNA3go++0JoXPXbVE52y3JXpVrNv/d1rAQTeoPfiPu3HGTWc1JBPIPbDf7JOz4RtPub5+mmQve
irgyUyoVml7Tx1n1f0Uq+OrXtANWwFRaLLYaqlLOFvo88YErHPfD89h/8Dy6DUb0QVAkyp5XbZ8W
Yv7y67cTS0bBGiKHhqYFiT5FBzd5E8ASza/xl13hp8Uz4KxeeCOrMkDK7m4DkAzJBemHFbH/IFHB
MvcyyoKChd07GW+lmFOvSIC5PFTVoTqs2qKgSKVJ3k57n7ytZuF16DEXh4rmtdKTqaty7unyNq3j
9W7I0tgr78pcHmoPkpXsPavAQ5GX6nMJndiQ3Igzfn00MReHqiXWj6boupxlUOdZEA9vGXScO8j9
R9PDjBftM8mCWzfbX7/LMpeEAnq5pGReg6IdAslOW9DLc1/x6UeqJn6PZFt3v5shOB0xq722ZKg+
vp6yJIBtnUxkUOzH3P8I0mA640IhvKoPmQtIkW0h1WZn/CBivti6epdA5MxrrTmOgP9Xi55pSAfj
LOE/IK/fn2XEohuH4LXv4KzjmFqEIl1QlR38yErNjbk/yNQ+K4XXIEWzOdco63/GW61fghn44evP
wMWcddNkg6LbMIvTBpadrfEr6mUuN1XH2YLZi9wa2cwdJDrfmbG6Ebu99O+/2SrmYlMim2gDDjEr
5mX/pNfmzdHsXnEOSlBeD0m9rDLoULJQxmJPcrPuf02CeU4e58wN1x3Sch3O3Djcn2nCf+hs9MMZ
mQtIRdFmJYf6VDF39kntQucRIaHfCeMiUnMMLWRWraJoW/2kbPx5R/2q14JyCSlbJ3RaKhoUYCa/
EbOah4hMfkohzAWkYCenh/HYsmIK9Y+agBcekU/zCs6YC0jFCnM7EiOOAANZhlQt/yTh7PcWzP7D
R2VmkOPaZcXe7J9hNPN+MevffiNOX8/weJqk2EImCnlAJvSgy5d9ZNWNrfd/b7K/WJouHqUGFvMK
B0kBsZ2u3Eky3S9TOr+pmjmcnyUuEQ8DSuZzGOyKh6RiwTtscd3TDmtKeEOO8/o3yabqXURgYpRD
0Cg+TduUpblZ2ulbjDKYj0lP268NP+Iqj+qWv5+bLqnyTnPkcaqMzj8k+MC/aRiDbQqGVoF0XKM7
VaXqNKXh/KVOzXGPBwYUBa9av61rEsz51kwrjFkRCOcmyKY5rzFlyp7HB0yzo+jEq7SDnpIK1zyu
azzOr2NyAXjRfN7SoIY8Z7qw+2g92qLSgXoIIKb7xNfVoEtr5gfNQTbw9ZczcQ1fCEphCd1amR+N
xVO+n7Mjc+GwnVlw+mMmCgYTl37lfT5H2ER+P+V+/brAXPLLJF3dzi8dN6h5/zHisvcEW9LvMtHV
myrqp8ff/5krx4ILe9nNjGyIuSjIED6IVH1YEdLf+AnX2n6J1X4KsiVXkL9ZxrQQId51ArXfsXjw
M41hLuuldMoPIBOi4DMtpGCfoE/oF6i6fqBiQX5GZTYtFElFToMPASG3Su9+nXZgrlNi2id9iMWT
FaJFCfxE9+pB25mcOnv4GRwz7mxWXC921gNc0Cduu5zHe9nA/9bzm0avv+l6AM5tA54WSMo8kaMh
p34hjd/x4ApsRQs46KQ90mJiy35+sb46DW0/+F2dXMvEqpdTUEOvvRis+CZ78hVOr3/8fhVduX24
2Bc7JghUhZMo6iXWZ1lFy11C4a/dpLDuybrgeDognn/jj11ZVi4GppCW2aCWLorNNBGScN07phOv
VDBzOTAUl8djLbHr7FNmT0O23VVr4ocMMhcEW1hs045ZdFyE6t6E5k1lhZ/aHnOVtlCaEsGIGV93
6dIYUgRpc8e4Ts+//8DXxvzl/3/aypjeOFQDEBVZy8UpIEOTZ0dk/BaVC4JZk8D2MWFZERs8+8ED
ZMmPuPnk13VnxVYNkS/211nBuxk2LOE3GQu/jZI5h+tcb2O7a4wK1Iwf0+GxTwa/24qLgZkK7nHB
QbICRk8lSmwh6MHG914D4vJfSTB2c7y+9JqjwDoU7SlJA78SAOYCYGlLjm5ojqzo4TtTm2DLY3ga
+M0Tl//CtKuo6OKs2PrsTafn8VyHjfSb4i7/JXdqoSlQJcUmu4euocupSWvPpe+SXzZtatXKihdy
kxeqxVO6eYb9LvG11ZL3nNW8oGs15h1ZH6Ix+8dvqjhHqSE1gbNBw4vW/jnF3du2X/w2cVdhS0NH
O0wayQslsdqziD+FceeFZzJXX0tjZyLpbmCOOAVFsPxD2+OD33g4t/FNEN2F5GWsAx4WJGiCx21E
us2rdReQUhreZeOueYFcHoMwwLqd2pTcCHT/92D9i1uWi0jNWm2wegD6BrFiLPe9m8PT1vDqCTYu
CN9Z9i0Lkjrf041dQqb5F6xl/bhb7D21GKjMqzZc7zidGJ4ZAxQXVDjQ3m4mqgneqJU47c1A/DZW
FwyhkDHna6ZYsZH8ZVJbr4dH5hIgvJp71ii0G3K+QsekD/OuuXGNvXJEupSYiCwueBFNsA7bC2ot
aR4liZ97OXMpsdV0GavJzgukO77yUH+esRr9Zp2TQuxgVc5JlLFi78L1LMNxvafsuJWgvDYqTuDQ
1k1vSVWxYljiD6w1TQ7oxy8P5FJhW0Zg1gNOppA6OyG+/Jpth1/Cw6XCghkW2iyIWZHh8gwZmgXZ
mjb1PCRdLizLKkRmFqIWkNP7vqTQdIupn9cvc3GwQ7XQG18A+cnYBBDMGXqoRtykPK4UhDEXCFMR
HXu1YLa8QEj58mJEkXDYFuUE59upq1L6rhLR+DEUMEw9iSkbZQ5fq+yh26f1RKZh95u2/9HfssMS
BpmIXozi3gSHKVBZ5VXRz1zQSkqkF8Z9jgtb00KbviCi8mzaWQ6p3GfemZQW4QLWLYDhM52aWzjd
lbXmKnthT5Ph3NGoMHI+U64eyLH43Uxdg8TJMGMBR0YFHlLvJKsv9cZuNH0lI/AfljmWeFDIMNK8
Nx1sUvcf1LLhfLSR8rv4ukzzEMlOTXEQFQiknw5in71Xm0uH9c3ahBDJiopJY0x4+N6ozG+quCgY
QSCQbctOCpqKOU8CeSFH5be9uSBYyKQxhpAd29vQnLN6TnIo2HR+L3UuChZQE6EcqQ4Ls0Xf9nHA
u4i80fErk8UFwaI5ifdkPo5C1tl+Mfplkk9Lky9Z7BmFuTQYU9tRzyY6ip4POs+E+Gya7NY9+kpW
05XPGsexk1U6HHg9M8vHLq6a92od6s9sk9VjPDSj563A1dI6kHyMM7ZveAzIPqC+Eqzo5BfouGiY
iDR4yJWtRbqo/TGo+v6UzIlfHQg8q15nGsIMjxikR+sZTc5Taod7JcPYb2a6bNiU7EdbLRajMus1
D6bs7YB03o3w/crcdOmwQ83teOASWUhsNidNOvVoZVo9LHUb3dgrr+zwLhKG2v05SztUPlc9WBYI
e53GPrp1u77Wfwc4CcJARWYP1yLZE7huE6MLqKrIt4uIjV/87RJhom4HmHDYtaD1MDzaADLWDTLZ
Z69I1tVWgrhMD4lsjA4FjpCrKPpMk9kv1nSBsEH1Day+1IailQaiBlmSj7BtujFzrn3W6PWcb6J5
GGHbsxUh65d7Cgech1CjbtlvWJwslQ4zkpo2XQqedudRjm/Xzt7Yjq913Fmsy0AzYfS8FF2wv0tV
nZ6iarZekz12mTCk6+wUm3As1BSc5+4rfGG8HtVjV7Itihlf1LHZIs4I3D67/m5dWr8H5NhFwpYh
nrZoD8YiDvrqFFfp+6Cp/axuY9eDc0hinTZhb4s6+9SGesa1p/Ud75d94accb5AtIQoY0PYc959l
Zf9AdavXyoxdIEy1ph1U3VhwHYHMIec50El5LZ7YJcJqTZH+YpXFDRN0RB2Fp4APqdeBEbtE2L51
uhqXl47Xy3EyvXjmE43ufBYm5trrAd/aHrogcPUpYDJWtmHyZc+aD35NOwvzGCCXuqHcrhCQd8kb
Or2Tmd/5H7vs1zzMOEZTPRazDr+LhX8M1eqFPMcu44XM8diuE5oWVr0R+0M4Wa/rYuzyXTMTtclg
E13UZK7OykhygmfDrcfqX++DsYt4KZgqDwZWqoXFK1hJO8LvX1L4fhuhK4KFJF2vWBWYYs+2j1FH
ytq0H73miUtzxWEDi42+MgXf+XGvdPgtOBK/YpbYpbmOwwxtgyrAYqq2fyOAKfN0M9i6NuLOkZmI
LOuOXfbFlqwlH81pXzevpHfs4lwNq1vo7m9dMcPi8JLxbHkKifYTgIxd8z8D3mOOwSwVCG3lCdWH
53iDUZ/X53SJLqqkJBES9UUHZeQ7E/fzXZIO5J1f6+nr/UqsCg4NWzQU+549MVbQhd8IUX79fhy7
RFe3xFGDN4yuyEQbTHfD0oPsseHcf01gbPueLHX6mKzqMH4ryoW8kjaDpSeZME4xD+9EMmen1o5f
/IbJOUcjpqHjyxNVJGPwdegSnaeD0H5nhgt5CdSNkiPIdFGN/ScCg2KZEa9gLnbdNXkVHoOcel0E
yUwfZ8vOShyZV+Qfu4wX22UWiWnShWVgkqcARcJpiIyh35A7Jyn2x9T0c6MLpkNz7pcR1ZeQ5/ds
3TlMl83UGpraXXFUyRfd74WYoRb4+57/Lzn332eZ2OWcwB+lGYpQuwKjMz9yYeouH7pxP8+x1m+g
7CXv2UCOd+OazOXU2P1Ok548sS5osPclE/zApNLnl80wy9dYCXuCFONwEc28kDs2gvqKBr1jtKFG
fVIxwoG+qZYSjrN+uD8UbF/vC+EMw6ZBYvXSPfm2xORhmHevXEPsqmXVUdLsBO5thR1E3huYa7I5
9kvDxy5CpeNjG0iDPJKKBBy4hrei9fQnj12GStJ0odjL9svS60cFH9wf9drX334/aa4cfi5ElR3t
usykOS6BXL5pm53XKPNjMWKXnppjMSBL3R6XOqSQnSIWmlaoTvKznIzdN85+a9MtlYJfACG8AUe5
5k3f/OkzLNRdSlmIcpl0NMtF0/SvyqwyHys8P/g17kzyGgFHEG7MXgbKvuOJ7xn5nR9+Tb+cij9d
vPomXtZ6kstlwND3Oe0W9e9gDfHTr6DuPG+5hK9FlqyXSEXqbSVqCDQuvVdihLoTvWuMZLOw9pJu
+Xp08tuoRPjVb2Be5v9PA5NANmHRczZedND/pSP5fuxTPzNL6s5ziqpuHaV7f5nlbnNbsaehjW7s
Wi9z4r97OnW14erp5V1gYP0FrofwKKkvUdjJfDEtyVu2vpXwiL9n6paq0K93A+pSg6LjIWvB+V6w
ockTJTXLearko983cA6/LMw0yv32+TLTqv8n0VC8WgiKF71ad8FBumdLTzp8BQvB5rdib8UDWbb6
/PvW+a+/g0sKwq14XoKMzJcp3mmf92tKTwnEPqqcrFF30knkp7RCXW4wZjYFGB7aC5yS0ryHCFAe
ib27EYC8RI6/mE8uOMi5huZMf4yXkO/ig4Tp2kWZjtxPKWiNG38ju/I3nKg16INuPtJqvWSbIic4
01WnPeqCco3m5txmdXXfrwnN05VEIPGryvrtq67EHDS6w6nlljyzTZi7A/LGd8HmB9RSFywc4RI4
bMdCnoOqprk4GEJPz0s/dSXmVhXXgA/QuKpVl4PEhli734nggoV8pBy2b2g640BU0qnT+QS3+9+v
iiv7hcsWdvuxLH0SLZfsWOWUU9TUXYY22W4gtFcmq4sX7lLyKokRgaqlnkU+2L4uqi6hF72l9L3X
T3ApwzaITLhpulw2Ln/ECaQJJ4AIv2/7f+9Yv1htLmVY6xHyy5UdL4hO6gwDj4BzB+r1pYYw5B0S
uuZRwDrrad0bfZoqo+/DRYs72mv9/fdduPKFXBQxaZWeV3ylC9MoaEnTL1wMXpdT6oKIbbRtU7fb
5RKQDbI7fzSJX4EddTnEZjigbxdPiGJ0+w5MBl383l5oTLFl/RQGrAyPph2cTy6MBe/3LPkSV366
YfQ/GGJXC6S/RqwFiMvzBM9GNm3/9fuKzqUUUuyQ392P4UUI+4vd3kfB5LmEXbU5pdZuntKaPOtM
I6Db7qjOvN5GqBugC0I31e0Vth6doLrKrKd47f7yGhEXQWxhB1PHAm1Xs9xexIlxV+XKC5mmLiKH
u3lDSS/by9x1n6lmF0nDW0+7VxakK6RG5zAwIsnC53reP2Rx8CmZ2xux4pUYxVVRkz2HgfIUhM8V
HebH4EDkEBuTvtFzyM6Az46PfmPvLCI6hV1/JCJ8RoFDLlrxBoWIn/yajl6vT9ta3kA4kDyLrPve
WHmeoQJ6Yze+NvLOImqCbWd8TcNnpCu+h0ny9z6KWw/e19p2QttAGF51FYak6sybQUfsDPlSfuc1
KC4oh+WJeRih44M272Q6QPEws36kF3X52BHyrc0gWPgM05+3FZ0f592vYJC6iCxI3kynLZpON3lK
KftS8fBWsuvKgLvMXj/GC9wBYnSb2lxk/dcA1yS/ieJCey01aSVTGj7ztP3YKfNn2nc3Ippr3X75
/5/OH7lGgPVGdJse5GmR2cNomd/9x0X2RkgfJfB9wYjUX/pxf0477rcdusQe3BOjRRGMR9S3d+l0
2rS895vZzpKkogkGRL4vO0n7Z9ge+W780n3UJfWiHcUdo8RwjE31tlNtLqnyu8e6pF61zzWDVpO+
2HAxeaq343zU9pYexpUp4sJ6R5zwdW6bCIJ51cc62IG6Hrvn5dKl9eo6Wmk4yug5m8XnZsk+p+3m
dyK7qN6cDutGl5dVM4g33SpPvAv9praL6um+zuyyYpqIGfe5qZKAO0Vy9pqDLqSnsqrdK7wPXUZp
5CMKrel5buitu/C1r+mclara4jDQBAs+mz8varzbzOzHt1EXzEvTQzZ9e7SXbKRpTnX8r1k3v9jN
JfMaGXERVJo870sAJ5354Vi1Z9POWdk1m5DpEjSXCNI1cZNv9rPXl3SRvCTqdSY2NLwaiw22P+k5
9YtLXCCPoSQAAt7z8bywheYNHzcktQGK+HXcydpuQdQKRrLmsswNTL3V14EPw41kzJUJ6IqzwZK9
TaRougsWkOrzEF6oNAfJOfl9TZfDgyTBsrahVZelrY9HXsERky++KR2Xw9uq1mbMtv0Fpu//jNR8
HZPVr/6auhyeCoRWeuuOZ6hG8HyPljCPpJ9LGnWV2Y6hX6Im0cezpuYca/GJ0vpWWuHaJ3VOzSHV
4bhzaOsFtP0sDrxQWs08r7GhszpDm6Z9D6fz53naNnViY5OgMrpZ/GSAIxfFE4vEZkVGdREB+ycA
GtGEjV+EH7kw3qaCcCRV0l0aKoDnG7vdU5ntNw4K9su0ZuTSeKsNLZjTrL/sxvRf1jYO/4CFtfxQ
Ldkty4Zff9nIZfJSlHPE6UG7y7Hu/6hGl5EMvaglFGG9jjxh7h0Kss3dJev/n7PrWpIc1bZfpAgE
EqBXKX2Wbd/zouhpAwgJJOT19XfVeTqTZ/p2RL72TFVlYjbbLAPJ/aQV5GzTbvxDifKfXPB/O11Q
dfjnrxdDWi3LXLsrSJgw916a7sB8sh5UvcYFTZOpUJ0nZR6bYfi4cbkdZ5zhb3M0D18wFlBfKN73
cgcJ6vJoJ82/LQEtDh4H7Y6gEwwFxE7ick9JGnbK9Pyw9an7w8b+btVv3mimR8C3se4XDJ920Faz
eVgsvauYoP8D+2NmTZMZNBc5bnnVtEc7xH8I7f+hkP3bot8EggruUgOYa/5qIoTgwpTAuQNEP4pT
FcMnvhgg5JEWpOoA1IVA00nAbb0toqhciilTyb63CbqC6VBFO1rLuMrh9t5/YHVMrqWazFGriews
EChHAabql7GT4ilmFQicJsvCroxXbEz8ltU4lsSf5rHUB3CgwmOgWbVv4CZzfnOMvpZd96f5xW/2
6hYxWPbGVl2P5eTNjzBnVzLep/VBb2XvBOQsRtf2HmlJQl67aVhyOmTirtkmjuk/7wcftqmp2jS+
9Ixu60vJYZVc5QM0uLO7qhKoS/zzL9TeZmOoV3JxZhrGa8hUll1g4kM/3ZOk0Nvn0jIMvtiasotI
9y60XYbBUTeXf1if3wTX2/cS4OmEAUuyoZ8398OZRbYEVzhDrkJbaqb7bvqtomlXj2DtpopdJpn4
Tzy45XPJZLgvxN4+nSIO8OnkEFcbl34IuyiqZ0gpQxrqD/f9389+fPt0tpVmjVd+vdgQjX0+9ovU
eYhae9cJim+fT7DoGXB4gV42GZZcV0RkB2gNhOmuaj++fUDB/J5VMmt6qftYFNozJ/Jo9XfaXca3
r6e2ITDn5HIhW2S+wnVreMgmlf3hifvd6t/c4KgRgfQ9GuWsaaDV03Qi7AZTrfc9FPHtC0pWUbZJ
F5YLzDXg+AIDX8g7arH6ux6i+BbcrkQ0bGscyCVuqh4T66bHQ6er5r4iBrYK/4w/0I+U5dzhBtck
SfcgJUOrY9Xb/HpP+IlvEe69QyENs8j5klkbv9DZ+nLnIf0t77xcN3mvqKegRzqtl7Qux28O0PzT
ht7lu7s+/e2zJee+ZWOv50uvyHzV3uBzS9kM90l4xbdodwouddbMWJ106zNfdGVM3lHgxn/e9/Fv
CtS6Y0lY5bpc6maud8QKbSHQxsJ9iv/xLeh9SvmAbi6bLyVwA+9RbIzr3sIVobkv7t8ujxmmacgU
sgaobD3x+YuV7OM9K0NvyQAZBJ7QnZura8nVborHr7BZu4+OQm9XxVuo7pZpZK/dEt5nuoQAYXlX
MKO3PAArIlqXkuprW802H2SojpA583cFenpLBWjoIlxbt/V1izr2uAi/AGl6pzwVveUCMEnSrNSZ
ufJKPHFCihHiQ/ft5k0MK8nCmhqshWuTDX+XUfi4xckfEpx/fz7oLRWgnaCTHRljrlj6FxFhniia
5T7tcIyC/hl7m8r4BIJv5qrQEczXBuCUVlV3tf/pLRNAJygmomaOLkkV/WUHzFsSHe579eittqsa
mmhV2xBd2Go+U+WvST3elc5AIeWfi2JqDfNNj0b6EPrqcXHm3DWMv9x1Um5h/3201lzLSV/nqH9C
jjflVd/eB2Sit9qucOZJE5G06uqoXnZj66Ato7a7mo30FvbPnEoUhB6BNYpNuRdDvSIXcHd16mHb
9c81dwzSnRFmodemjpa9p6XM6Va/v2/Nb27nNrRyW3CLLpgZDedUbtuuCfQ+gBe9lTddvZzrUcfy
MmxwY28AiziRJrtPEozeCpw2egUlH3qMlwA7y8JXKctHPUX3BdxbuLLzIbYzmHSXPs5s0cfbbul0
nN+17LeY/FUJpOt8lZfIe5lXifgrbYf7fGfoLSq/D7AyhFy6vJiI6acyYn9FfOjuO423aGU5xHUn
kVhfuK7el57N+zrdpj88oSmO9L80X27RylLXARz9kl8i4ZODgI3rBfjlbgcjmvsKJnoLzu/aOLKL
JvwyLGO8izu6fsiWkP2hoKe/eZL+B7e8bR2DDbq4BNFT8VcSC/F+rjOS683EcG+pfMEZ2DVTV9oX
2LFDx66P1/erTqbXAYrcPwYo59SHJAUNsqxrdkirfn4naEmeE7SKDlBHJB/jJrPHiW9ZMYJKf85g
5gz0JES87zqct2jZVE9xMnU2vaSsaZ/A6mCPvefyPnQUvYVfQ8gAwNWSp5dkLr90kX8fo0F01ye/
xVrHEY7MWy5ziWp45WyyWwrFsz/1yX53Om8yAiczMHq6Jb10gPzyvOn4VlAe4nexmdx9icEt4nqg
KSQIlzHFqECtX+Uo172o9Z/qybdn+l/u1y3i2hOIwDoI8F0MEGnvbKeWc4XgqYpuzHpWkDaA980T
+iciH//N33v79/+CZgB6NE5+69LLnMls57EpR4021A52DubgkKZ8/8O+v23Bv32xty37rz9E4s0O
1Qx0Bq3HeHrvE1mFog0u3sk6NIWHXEO+stS/V01Kkh2kdanN69iP2ME+QNYl25S90pAmZ26r5LNJ
F/XB2jV7BfC693nSTQz3sSHATW4zwDew6nhLal8lqfVzNUTqWNX9/KFOV3EeXYApF1GOX9G0/7hV
idp77e2xmdQa6lyyKT5m8IY9dixyH2vmowdf82HOU8Gq3Nem/6wo+iF/WJzfrM1bqPqvtXEQY69N
V24XNzpQzmK37IX5k2vs73b4JjlhYQqYHFh+qXCrj4npq0PaJH7f2NC+681a/SHx/I8Ez7/t8E2i
ote+6lzW4mkAkZuc22buoIwEtGI+Q6ttD4Sx+8y7vvtOli7dW6p/xtQmedysdW4AQzj2epV/AAX+
Jsj/D5Y26WKrwNq59H770cdB5GWDpb1ru27htFHn17VJ0DFMRv7X0uR1P/whrv9mr27RtCxStuI1
kncSORjZOhMKQmZ4em6JLALJ7muc0FuBTzhKcBOXHcVWWVZE5XB04k62FP0f7D28osDRFvEFd0n8
aoUsDwG0/r///8WXv7krNyF+HNdYmTFO0LHKsk+CDMuFVbx5SCrh971S/jC3cr2IRM7H//8v/u4s
Zf+8nYFMK59sl1wqDD8vCY7qDuKz5X0l1S0SP9Yd2oVDk1y6LAkX41ycBxNn9xUPt1D81XNGML1g
F7ctzuXBIyNRs6Qf//+lYfJ3I9BbqD3GzW1tMLC9eMK1SgpdgUgbCk9YlNA801KRd9s88f6HwRQ5
c3m1VctW57SaI9LkRtIU1sqbxXvQ5tAAdRV/UYD2THUR+nicNAwkuARoZvP9GtsCdlt18mn4zxXM
hwUgpl9q7DK15Bjij9tTxW2qvqt2s2hNLQoKO3Hebk3lnqiZ631YM3pUkJuI9j3xeCyWaTSnZuZC
7jUDFXwou3AEiO6B2rWCZquD8v3UupQUSaPT3ZyKGjWkxgOcDXDBOcG5OX2oKza+xoaUyY5sRs/5
WFp9ALP8lzLR9qOcgASvx6HKO5INn0uxlE8e9oFfm2wZnzvtyEELyEfMW9lUv9Z+DT6vF16XzwFG
ml8aKUl01D6t62cx9jgeeY/sr8EhN1WUWxZ3z5mxYdc3pMobsNsLtdpJ7sKYNqh1WfdgYqMhWd+1
ueX1+9ZuyUOG7wBmvR6WApOJcscjWxW2GptXERbo2NLQiUOL7XwhhvDpKavLxRdl6tJniGmUzxEc
aE/12MRRPkI0obAbqNPoHi+0fQ8yFMwsdJN9iarQ5VIoTmE2RT8mypDvZUJ/8dV6zOlM+JRmUvnc
JDUxBdDbdgf+VLpr2r7fhWQYD5VUPQCYJioxyhUeY+qpbz+1fU0hllRryEEHndHxNOuNkucsWkCB
g6NQN5+qUC7sY+fbTuwj7/Dz45oub1PgxNliErw5dYbHZ2yAx6d0Faht53ZWMoIHEbo/Q26gYVp9
KpWc6VX0Nlv1HmHTV0MRuVq6h1jiR3Nm/FRsQZEX0yiSwKba0UOpfAPR8XFOxmg39LNX58HWRj+7
ZQwHg/P+UK+Qih1Z20MLVLRi53rD8hRFidu5ugntq7CyJoe07wQ5OEwF+aFKlyyUu7bZ0BPIMcL2
7bMT0Sgf067s9CfXdZw8exlvA89LZI6kcNrZzuKTdHV0RPOQbq4wDkCOC0/cWB8ovBrDgUaQBv82
DZPZXqLSQUDLgDTXfsFswM6QUPSMzl1OgReYYFc1Te6BUlKzhwWwEPPdbCo2D7Hp8b82WJP0FXJf
JMpXbEZ60CZ1/MD6kMnT7MogC0dKwLvzlkBurJj6NZOP8KbJ1FcBZko4gGfG3LP0+IHd1vhIuXxe
kqF8hViOYAdQrfh80F2bmJ+Wux5IGhRnk3puGQ7iUY7TxC/etxXkMNvGoN/QqhEYswFK3NOLlaPa
VyEqAanqVDeJvM/mmX+uGWPt126Fxu6rTJoUGQuRuJ7JGLfstLlELL9gzRtNr5BxNh2UL5ZInVnT
48jGuqr0eeC6HX6yLFTsUZLKDl9tyBZ5Yiw10UfVJC0SSN+LRQIPWbGkkGJuy0/4KTe+tF0KM9p8
ZpF0T0aQfjxWw8rHfdL0xH2oRbKMjyLGub6KsYnEvqN8bT9zoFtSVJq1xjmGnlB2bO2YdY8bU4M+
ZVXVdF/IJmnzuCZtr+JiCh0ZVQ41Q8bPohoG9yOU1Rub04PTeaziOvWnemlWdW1BeIhPXGfI3MGi
WurtvGTNNKvCpin86gayJG/RdYS13Gc4I/vh0I5dyx4ootGa7r3xZXWxBoTmzxPUA+zHhruM09y5
GYaVOa03gGZrxIrmvOA7Va8BzF+/L7OyT8+VK9P6Kwxce3HR0OM9mKDT+ljP+P+h1rD5cs9XJ7vX
kkLLr86r2FJ/QhoDr+ld6iZSn0hWmcUdtkxCe2KtsTFPEU+AxYEU99jwIx4isPbizJjhPPtxdj8F
5JD5ifqWwltwaqzK+8BD2LW9reMfW5ii8djALAkohhDEtOZcp9FO9THcswvS+G785qlYyIurnXXw
eEggVxmhjiGdQpuKo43U11lFtnyLPR6oLG1M+bfiZo7eiS6Ox4vruF6OSVML+RDbeJLfKw9XsY+D
pfAErCAfXn5hcZjpYyOSbniXVDikvyYaTeKsAZ7qCMyUaJz8nRA6hBOD3xS59m5aXJ6Cb9f9FNM0
rTpnEyZZnwU1fXzwBqSlRzsQvjzMHUNxlNeTkvbbOIxl9iTjutdfF1yESeeJmPvyo1xNGR2qcqb8
QMW6qAcD+l5UdGyNU71raMKuUJ2bo6MNY5deZ2DIzDf0jmjdgTsMx5d+V8LhEn0WgseEfIdkKDE7
/KHG2t3b5ejXokwwCppz6mggYk95nNoHQ+GPYIpNKT792Jqut98ql1bDt2EzkUB5Bu+uj9JLqz8w
D4zmz7E2bPW7ICM+pgduGPpJ+2FoY/lgNaLsK4UraK9PDSFazoWnw9CdRt0tTJ3arDTrzwZkMTwP
JmVJuV83nzUGzmO8TZecb41J+U5oQ9IkH2gbTQ9UdqbMHVzHBV7bsuzbkPMwhDTeA5XHZb/TzKU+
OYoRiJWvvSHzkh5nSMeYKV8T4NT/qsa0G9aCjxOgas1agoady9WpiefcxbC9AgnXLEcY+PreHksI
Fqh4Z3gmI3dBe35kr3Rq4IRVsCXj3beqcWPb5szG2ly8Hphfi8TEdbPltZyFBXN4aje+k9PghC4y
IILIsXIRROfyqGFVet7gb2FPInLx9CslLRfHmZqoPWq0nuQu3XiAI71oKiRMi+l1ag6xF6WqMZSB
m+6eV9O2Hms+W/o1KrXr98sok1/VJlz8UzQTs6d2gbLVQBNa1AMMaWi0pCTnNq6SI+TmlbxmipIF
ipepXNZTusXsIqH0suK9nht7KEM0kY+OWbXteRaVaXVUdLHwuuyjKf4uG0pOSRIn1VFC0LvaK2f6
dCqyCXKmj0aTmMJffF36ukCXjgLLC4zPi2qUk+/jZpo60A/Zeo7G4OBnM/KibkeSXSajhmOGNCr8
BRAVYOP4ygAEnIPN5i7LtVsysZdMAnecb9CPcecZmSWihqnMmGcLOI0SCGjX5ciq5sQdVztQ+i6G
ybyKDkyQbrk03JvqNYr7NL4mKaVI13B14YMKIr7L9N8qYl04SSMuMdA9Z03hoYYIm/mvc5tF47Xr
N2t2lVipPKdxHyT+W++iHu5pUDH+264l2I/bpCN9QWbN2Zch4OV6BsS+oe/KdiP2DC85HEAOdCAG
G0OVDs0Rpg0dPom0yTaesH+Lfd14CmHovjE/MHTCY1iV20lBh/aXEL0GcGee3NS+MF668UG0eq2e
GUjB6fO6oLn7fmUgwZzAEmiMzqdap+wqarauB2jX9P5nFsdReqjVQOTXZBTj/D4dQbN6X6omlN8r
fFbkO1aITf9VDgLeEqDrbJo/b01WeQgX1PVA8M0Id7kmtQG1sU9W3N/QT0tcoGNr1tyTRKizRH/7
UC0eeOO8nFpzpHYSPWLFYqvnko8qQkZZE8gBA1RosgaAzf0kJRTbU04ghlsQ04To/eg70857DCbK
tD29uYkeMyHxVA+ilJkuAkydGJKzLRU/Sgddha7gsBskT3yaU3Omy5b6nM7TctyapHovqkZBjd4K
1HEHX/nEyHwmMKV9TGRwrc5tJZvuiZa29nE+cqik432OAu2xcZGqtsemj/Xoi6pd1xz/HgHaXKd6
fO3xQCD8gcZSAv6keuN2bA1L+yMt1+gVjn+o3hsi+qtDmj5siGg0bOjXJZH6gFMbJ7moWj6f4czk
Qw4i90qe4qGTGMaWWZqpBw7V1AQpwwTDrz1+cX2yCy7xBy3abF4euyxuu5fZw/lzV491TV6RKBgC
IQO7DuoQNYSLdyPMR/nBBT7K15C1ej72oygfEjlAtCNL1REpl7IgfhKbNUcQoFj8vCENbPYtxbny
+wCFj747T6lP2w4Z9Vt/T8dTBLffqpt+9XM1iL/nuKKfZk7lTxSnCGaHbG08zydaLuOuTUL6Y4WW
XWEwSjwMPaFrWQRZqsQVCD5sWvfVDPpsd0xGdES7s4LyfbdHgZ9ZuUtGeO1+0PBGnocdJrJDp3ZR
sklmDskY6PiSZv1MX6D6HX013SwBVlWoDGTBVmes/ITKWA7X0bYQW4VUH0S8RVFFgcNGsUFrNUl3
OnGDy+HbODzqhZFvPYM1aQuHkqii5Y5ObRSLvKnAw/sCD/lo3kVscaOFN8NcTo/dMldQthpKZLIj
xl2kpvt+UWX7F3yi5by3uBHpO4kvMV6yTsxpXWDkM+yqrl1HwLakhz9jxN80Pt2gY4pyt62nb56l
cXxc5Zt0WSGWKESfEGQbHlC7Rnbdbxr6UXOeBbokad7BrXY8cqtT/bgugbHTDLnmEQ4PTjmdD6rB
uKXfMJlI30MGzYaHxiWw3jhDNBcvaUkY3CxhsZMP6BFceP0m75yQNt7LeUx3jilGd8GS5auZZXQU
lCbPblyjaBfBUPKI3jv72UHTpD0MVVc94qzwK8yXMgyhhjUqhqll54at04dq4f79KFILc6aAnsbO
oZE55DGmRWtOWCx89oEnyYIxhGt/sgoYH7TWATkB0G3LF5XxVzmhxEJK0hZxjLLwaBBpAQTfEhDo
Z/vSs4AIv5QbuxjfhCtuVw+nPGiOodGdbWcrSVMAXjsg+56nU0oGJChLgCPCKpsCHKZwrNpJ7WIg
o049S99sP8v5UhkEKBlPvmgbnz7GMRo2sW4rJGyApcukDFf4T5G96EOcd3VlC0nZXEAc1h+nKWm/
9lOPoOVruqtKEe95ibAbNUA0Mjl/DkNmUZYlSJwGlNxb3ZO9rhAzRiq2wg5wjJEems8rQ8MDrg2f
mJ4GHDnQzhAoyn2E/gnFGkTlYbAkoGLyw3mNlu9QMebIGhUKtkbg8xhvlyJe+hLrr2jcF40duits
QCiqgGT81XU8/tjWCB+Jiaavte/noksCf4HOZfWxYlV5hiptealk5xBPuh4ejR0vAHBU+9WwDYko
b9QenC2kTTrrohNQleNu7SqkdJy74a9xrWCPWoK8VAEn8gGcbUybOFMHCXX3k22RBAL2vmxJkUZN
eUVVjdwO2KMjENb8CrSJb/MUoeGo/MQhRM7YoPdLmcjm6sZ0+RuQSCTAKG6TFxgYGpT/Yml/grpA
Tn0Sre8SyC4cvRKTBeEQXjONMulOVR3Z16xrv7tplteR8/69gr8QTj41GKZwdJI1DsOhS9UCDFSb
nNJKNfstYzjooXGn2oQV5qvZMB8a2LjqnHSl/qnqxjxXGVNf/Gx5TqeoafZMx/5T7cplPVhAK/nF
EG8Pphn4uIuT2r1PlWpf26ROv5Vxa35B+DKCBh9HYpZJ+XHzUcQeGZf6eQquPM9UZ1G+QPdpB1kY
5ACrHf3RYAj0bUAc7E58Q5trV2lVHqu0hDRs0tZEF7DwXE9lFiu99ySK5lwQW8W71sMzPJf9tAa0
jqrR7Syerz3sPtf4a98seJdzA9j4NU7ENnyi6TCLa5ZOkdnXqGP6Pap12LP0W6af2CbUI4u5HaFy
LWo0kZr1OyFr85UDb/DII1Fv2DuUiCgrJ/QT8E5G+0HI8H7YqGd5GFlf/ypNZduCIIeCLy9dOAgd
AzwXYFfZv6gYKeawVeNlHSmkEV0sO/WEaVhrnzakv2pvh0Q9JzRz2W5TEDvHp0d+UUg89d84X8QZ
OD9/oDwKv8qBhA09z7m8gFmjRQ6jqiwtcDoqVdQEMo8FBeXrmYkZ12ie3hQfRZxCgqcO0QxH3SUV
IQ8iy2Qx9qJtoKJQse5cC7x++6ZhHYw6aGuQQTbpq6Zdzx+jMMgfRBinCw4NQNR4UHv/StpE4BRj
AkD2AMQgTRHYVb+v5Tr8hRyv/wx9zPKn7wJL81hGCp6/c4LUWI9uAhdrQZVZrFM2jbgsPfli/Dw+
ISjE30Kn558BY7mXWYK6nxNicSajeRse5znjl1kr/Z3XQ/o3Ujbx2ZFGoCZTboqu66z9Lxhy8Qgg
+2Stdgp50tO09XorkoVl11j1FMF86Ok7Cx/yNic4/zrfplpdKTIQXXSVo/2hXPrNHVSfTP7MY99c
uvitBSLwx7Icv8INyDsbNDXqTtcFAw9RfIadQVLvVDqC5kNB8UuLcYZY69OQEguxQLhy2u2lXwQi
m0wQ/162bSyjLwuyuksalmFvRw0RhI0s6LjKbLDZHgCP4T1tK/jJkGSRaV6yUmWvG2atJ3Q8UJsh
KJISjSFZ+4duIKQrhFsj8GI6xAvtO04/a9Vmzxtd/AcfG1TgmxjKUCRCo/cxdCW8ZfEcLH33voY7
8/dhqMbTQmSf7KO1ce8Y/Br+inwjjj7IwVzHjiH9gy2w7U/rbMwnOO2yaUdQz77OnVI/q83W9gSI
3TYWYUFr78AbiCaAjlg3X2uQkZ5BfXZPrQBndl+mXoc9ehZ8KhxqEHVR6MqPJ/xEdqGAGLkjEzGv
dgkPHvtETKeKRZLQ7jkHw6fQRGjUHMB8DLshJOw1m1dsKH637nKh3fZMGjCHco/HojwsbMGT5RMv
3XVW1fzNpH0f8m6tMc/gXSKPJAkDGijriiQ86WdwgCZjZ4HmrNI7Den6bW/YovzFbDVuqgVUg56x
borvU7gVnU2GCd/shpicKZbuWzTOaL3XSEweMwZe4KEkbb+ehbU+ObssEV/C6Cf7IriBV8VoN4cL
gZeNd2c0D7TdB4EG2WmLlokXydjIa6mXFbzOTuAZcnya4mfkXuuAKmEadCGnhRiUcNU070BPeHt/
aemz7KQGZT8nhuj2NRtiHb2KNaZrgQTdL8cIRnbDwa4ifhknV32zw4ZCOjUr2pkQVLOYrcRJ/L3W
AhkIk2mv9vHQggJFQFAYHxPg4wfUtBNZdqYz4rmtounvMIyGnVLrsz0qPDRWQKxt6xwbVn9Lp4rt
xDZWsAKX66R3jiMzCCjM/EFmsz4GiB2I3Jo0+r5NQjyiIyH5cWXden5T+K2+szaQd1NQDWqhUDYP
LYGv8YvQjJzRgnzR9cyeY6j2XmKU3S73q4eyQaClQLPRNZodXb8AsurMqL62Wb1WOYnZdIbreZUU
1CzquNFZo2TemnRPuj4gwffzQ5tUCar0eXHdLl1SRY6RiNvPXdvTbIesN3gwx/zYHuEzZvEkjyjM
8tZSufdoVGZ54+NKvJsS3T7Ch7Ea8h6ZZQOLs2Z4px3klhBd5ubo43r7odmIqXCtszl5aukUhn2W
QWzjknYI/ejySmQXqXH9m2JfhGSN0A5yX/mQmkTvFr75aQ8bjqw6WU4kL9AdZc0BYojNvHOEm6yY
FWR0eD9zzDxWDl4Gh4P4lMdkRkRlicueUhktRZRI831h1k6oMQyZDhUJXkA+d0HOQ1Z14NRlFZzU
GEOnuW0VyZX2zXDeXLt2O+dXLfO6nnyzazpA2PZvlgdn6CjzZ/St011VM/UkywTnhBrxiQ8U/SqJ
MjeH8FTZfFLR0Ke5XbIaqV6VxaFYfFLZXYpx49tXAQgkn7NRdfkcs+EIxsxG8qZn9X5J0+ZrOeoB
VvIjin7dN5izTFl4Nwa//pWSMYWuTYMBQjEHpNz70RhEAqDLJXnRauEf6m2zUMAsW/sustOaPHWy
XlYU6zNktjxGE/AtL6MF3VFAlNujhx49K3DxhMv7tjRRjlHa+s6rbh136OnjHaAj+n/5AIfj4UxU
Lb6pTFv3a2PtXOUoL9EtIK3HIjkIil/LwCpaOJc44HFLHW0vHVelPQYfTR0y5CF7AFZ/eClHSJfu
uTNS7gxAa8NuEZnd/o+j82qOlFfC8C+iiiTCLWGC7XH+vOGG8iaRhUgCfv15fO62yptmQOruN3U6
Flq+bvgq13Qn4egdZm38OzjhHuX0UvVFtE59ps5TmaTu7jpwMSzGTI1fzMJaPlWGd4qo2L0V96U2
5XS3V+y0g1ADZ7gsMu62vK339lMDdudSsczK+MH6w+uc/c/OYHMHAM9b5+3bO9mJuN9arLLRqSm0
/7Qw2lw5WpXJds/XbdqP2IWZbtrQIzjQs6Z3R/lzcA461Q7XL4n8nkIOmMfeRxdwD4HVxz/37XBg
40a6by6Msfs7DOP+ezxKV56MvTrvtYQdk5V2rigXgvvFOAVJzIOYzttRVHTokDF/52DkLZDR5iCf
8YYQYjjQzL0FkdYiAPhbcWq+R8Y8uYXws074zXqhQVBJ7e4lPYWe/8Rqm9YbsdS9m/eBPO4bP3Cv
kfbGh9l04lzaESntwHKlAPMNGYjIPt+uigcNQKocRtBwosDRzVVT0m3+COwAXJq2FUaJM/J690/J
th0rWS3IGbxa678V923FVb82iZJV8bG3egt5vaZQZdIaVy4eo+ebsLbqX+fHNMECG5xIIDNhWUJZ
mdsw91pd1Bw1b5tVQnJi2f5vo7RRjKejAsDcfIhgHfV3RRc7r7vlqT99adn5Orgqd2y4spo7hovO
ozP0ojLMia+Rd8ew9Cfj8c879lyepkqB+cWYnZYOkifpw6g8AQuzRNWEa6UzvIz6tWliJjF5sAGy
He3iNlSKlndttvlzrRudFaMQVBWr7ZIhco9TUZGvC2clC7bNx+7FhP36EW7L0qYzK0QSHCfhzXTh
cPF29iPD7VTBExMYfDekWdq3YgQEKKT3Y2qr9TR3Ur6gHIiyOQhNtg3CfFusac9cKOdXHVrtUyfI
ZgfmVJcyLKwPTjtyUTtC0w4a5pyXYrRzMwEgUAvlufXwdKH7KBhLIhm6addVnMvu6GnhdvwegSk/
HUcTfiAixehWLY9jh94zKuh7Uwdq6+JOYAD2KKvb4vVuAiS6MXLORBVvoz8mbK+tMhbLeNne6dcV
VUjmehiZxRaKS6eK7eKzNYxbZN8fGDb208aJeF6FVV2QJIlr26roNFvdcSbzq32YWxHnrBv53WMk
T/mjWKKHsWA3jWrIpN5VtWcq3uLnphb2h6mUm0FM2k+Auu3jUHXOb152Lzv8UqWetxZFtikblkO6
MlFeaSdFfxR50az1pyfBDL3OlmwDc8oslMfELW5Zn8jNCgDN6pO9rt05MEV0WiP0WLwX/p8Q4/9S
5ocHPJjVbBN4KcNqPoFIQ4sW25Z5Y7icw3kPraQq1l8E3QLN1Mtx1cr/Q8P9V0sTvBKSQZI8oT6P
Ww1nZcDp321ph2doXzerrC2+RvFoPU5GfwaDGvJGl7ArsohP/gS1xwhSUy3r0H8HWZjOgFbNnc0y
lROiQ00h3+u/rj+rCzhk8NKO8/sUttVHawd+my70ADiUpoJw1Ka5n6s5enXaKsyOETziZAVxlzTl
GLuJUnuX7HNoZ0Xv/MbVPfF9riI74rFDv1LuQZj3ZGaMKUqWPomNWE1aop4oKfZYFzLdIGvS2yyf
WTD0w63J8PwsTe9t5HSHdh/4uQyVlS7lwb6gs5kXCmETWPAxz3qvbfnQLZPrWac9wFoFKjXP8hAc
gE6s39Yj3voLbdu+vQGl1gqyah/9+L9yWv3fotlV+WSXW6hzxdrp8R+bxI+5STbTiCErp1K7tyM+
ovkzqrSt7vi6CYsRLkoCaO5xKJ9c3QTewzF2TebLtXO/7Z5z6DuX/cvQjd5sSv0aYykbKXurQ5W0
W+2Y/3COl/pvZJlA70nPRpsROS8/oNsgbtokM+qcMl38WoLp7k78c5lbemg/jOQj9Gfj5OPaF//P
AqhzN5zn99IsVZeYKRqtvFh1vaeAuiGtpT8jHacizh1/rxiUW37uuvHhvAo2PbaPlSz0BwPlQI/U
ct10adUe+4e9ke3xEleRKU/ESjp2Grd6uAGquMgZmqIZ/q2o9/r3oRZ7/+q49TamcUXh3zIyY0aW
BXNY6wc1DbpLY4d8a+ZOaCw/oSz3/VM/zwfftDxAa5NmB7BOW+OMUA0e27f6uzj2fJZcskFAfp8t
tUdPdFt29bEbcQzJsbCI5aPqNS+T60I9Obm3G/cHxGvkPDeALPJfSfjuvyVEiU3AK0L1KluFHTHN
KhCGKwucHC8FaTqsZ1qfWeZTVFrvseEtIX3eb0ptI0yoQozxUgvBlgFrqfpTNM8VuPEs1s3v0qiM
lu1tLiFnsmpC9cTeXjb+7Ghp1bx10L52YS//HDOg4Mvh8xSLibe2lEsyBQXSB+r+POZx4VjL90ZY
vfkbAylFLrG148ZKA3chSX1LNWUdTJnyVEH+Tdsgv3m1BSNOOpcXWdduKKeoy+oBudld6yI5aiDj
47m4xbvonAt6n3G/TqM1dSoLpy5qH6dt3OJzWNbRoK8mdCRtkYyC46e/Lp1MjY35HRHaAtOUdR0Z
9P+VQFvey7bY+6CzbQqXoCCqij0VpJY7h3i0KvpcSGsXhYbt8w2tiSgQDAyJZcntYXK80OvumUmZ
dpPeJar0j9iFENPJW4PqQP5TKiCLe2I1pBpPW7WCgS22DNqbhg9rf0Ng9ce3iQtL/Kud2YaYDKrW
VPbFxgbqd/QKIVo5uK2Gz57NbldFTn44Qd8zO5WzNZMffjgWaMO542HK9sp9wgB36XvlHt9tuYZD
5k1zVDWvkAW7UY+R7YadnZH9pY9fgSOD7bMNl7KB4d6D9tcGIrDoU+V5sjwNUbXpIZ1cceibPCCw
k5Eh2M424IHufHwl17wOh0drit5p1il8qGQyIszZxhRa409IyC12/4H3N2HO6WujNYvmfbyhSm/7
myMYzdSJWhpGbVIsgvlk97gn+Ka7dvjFYa79mz27lU608Yx/cuq55PQ32ivT1Zki0r/m+J8s7epz
pf/ZZniuUkRT2njIC+R58OXRvhbBRLk+7G585jIJ6ivkVifemqhaiidjt+t8swbUqXfERM0np5jG
LkOzLnJWcgh6k1VHf8q4buJk82rNEZW0FbSMerY+Ou5slfP52yWvkEa3pNdEXu4E9rE8Fj6AzqeQ
RzD8RPHl/tHedkRACxCowNom8h8EJDUzB9SGdy6CEcGVo+L2NRqq2OqSLWCXcra2tjsS5uO330tE
NstTzHixpxCjob7hBo+q0+5xfvMhhgROvGU7BjfV7CwRH0bNxstjx96mhPnheNqVModKVgweR1rX
4K/PFqoXcYJiXrukJqRjpyHZ9L129bKlRdEW5YXE1hJWstytJuHw4OZU7vaqpWX8b7YJ7O3T7iPX
yfaFgRxwdN0/NtdZR5pjQpN/rE6szrNBsebJILzG3gzsJ9CWpm7TClaauzZHCSCj5qBXIQh27AYi
jaljR6YUKoBEHGU4X3peAPe9aAQo0dBaLV71un2e/EgHTxPdLk1LOS8bbGHd3TVNFR5XNiyOV+Tr
wW8Rb3aZI9iwv2MlW98kT5bgX6N3EtO7ADVoaI+vIxqB8E8ANv+rKDgtF3bimD4jhQhkMLRpBa8h
7Lt/hyhhffErfwfk7/qoSBZhr4+msermvm5KRbfhdcunP8Te9mhv8fATLm/70xVh16TxUJR+ohbf
h9WT+EQs1KupiYs1Suu1LjsKhwgvwIz8cqEThmriYcmkOqz2NrRRkPeyW88iCrc605UBhrC/DrJy
Y9iQfRh/lobYmHSCTqdWrIMMgULd5sOdVvW3hSj8w/4BdbwdrIz7uVvYDl7qttHF/Tg2Fgn/u7XG
pwKGfMwRTh5DFvdTR2NivLJ/ZI2S4bWtAFFOeL5q6zVA34HZ62jGX1ByXzrjL7h+SrZNLSD6WzlA
2TXSHguYGFl7qakWFHBi92KVRE7kNRRUYRdPALh4vRL0rs30z5lZjpeXSFlotux4iZusF3vnnK1h
tNzvtiqU/uBUhebL/wDAZbTdtE8xMPaY8OC68O8UD82vylHa4R06lvJECvYQ3KMho1RXE76vIG50
mB6W414QKNVko5QAC/Okhpc1cDXg5ohUoXqWrvLlK0BV8AoE28g/wcRMYS/1+l2RnPyCxXTrUyfg
fsAytUzc/dbSWq+Su+vFLzYZpmG4iigPtrJBdhpqy6/uTTt47bfGH3quS1la4sIO0C28xBGQ0SkM
gEdOKLzYpE74AxKVbo/w7gip0fiEbW3vb5qfbmNiduVzL4V+H+1TXq0jYVeelNp97zbA3e3cut3h
ZQ3GvWc5KzvOfVRJvFdHZ7q03OMdeJYFPghXEtayhOqp3Juy+NmKthYPAEJrEaXBUER+Aoh06NzT
QShukaQ1fuoaM147VXk+JPSouZeWOp7u5mg378N06DKxhDuVSaw7WAcFxXnu9kVew46b/rLuy2QS
YNOgguDgHrof9ulw75GP2s2boiohau/9nY8nB4DK7+JYlJ+bmMyT3FvNOmbmqPgUQUX+eLAU/Vu8
mfDdZmneN1fzJqezY2zr384KLX4t+uKvO3vjz8heQ3XaYLBWAoOGTebtAXScWrRlwW+Xu88qk4W9
5NZrZAJx5GtXTvrDx9lvnVqSxYo/PW1G+O0YxPoySre9t2h1Xqch0mhQyJS5dG0hdjiGhd3mtuXX
E8BxuJOzkSxtr8tnX/et/bQ66FAf2mK2HoYORQuVs98fB4u2CnV23TSPei7hVFB+YrjqyrbNRWgR
pBG28yFgyx3pvffo5q7KmQP53HdjmRqmhGRgmF4TI4L4MvboO9fe0t89u53ipJVu+TQ4BN89C27F
MjvqWf1gMpEIALRP16UAcfpb07Vjm/fK4DCa66YuUzvyNy6x3o0JZfM2lzsqKo8fwe6oFNnyxLo/
MlCe22my5Uu31qN6i0JV1texbPVX789RSY7dA17aV0+8bsFcob12EfidS7r/bk5CVsyhfQGrfGMi
iVWuR3d99N1e3ORQ6GtMv4DQIrZc7xVFy+ZnDFvT9HG0LvLK0ARd+14Nhd3nldxQ7DhwMCCCppjk
o+3F9lPj2L2AYWim5iRN0UWXflhF9YCIrwYgXvVc/INSqOcfOm4H9V54B6wQjdTMEzi66VYAyPon
NPBzBPS4LvxwmpU+E2+F7l+WcEyXWM2rubYoe1/rxW3c0+AORZtBDe/y2TkKqO7SQoz52EGGEe/W
Oczmiadc27we1sJrPzRynnFJUPnEDYKbD9FXLkLFmlOFU15MQdIXx6xvHgtruovfHOUBwTKj5QQj
P86TsrpTi8bnqg1XRVLjt1hTGtX5cbKm5W6MCMTrlZIvcTipu3l1A53EVoAayNpRT41wLSIX5ejd
JPxXqhbLN/d6LDzvOx3FHqSh5Svv6h/i+FcPnKJ3c7TVrd1c/XPCciJZrWVWmTKum/02z3GAvoLS
MacQsSj/2PXt1PcL7JDJO21NV0PGMP9NrcJnUXwF0VuLtzzuLEv9NcbBcGYXo40/afY2+4KEX4yn
2Bwh2b4HTXLaf6E8d2CZ7FKzi/I4+84k179RLESY+qtx+nSp5v6KDGF81cryS/rN3d/jTChKV4oM
zJTP63KgQuAkzoxqof0P6USXdrNym5x/XPvQDTrw7j1tDfF16vTYZtjBZJAWDTP4b97q5ac89jlH
54UdwQ8KNeaD0zHb+23nridXTgMNobU9Cb1Gp1rW7MFbl4VAztnhssqUtuezPib1hw6ryVfRmAfh
O90Jx+SSbbR3D4sE11R4Dn6aWNW8kENDDOExqMyf5u7ZqVmKfW7ZovYENdJdSmfrnrRVeTl3mQvn
uO3raaQXSur4iC9iqPdnvuV5yWkJ2wE1SWDPKRMu6lJvkKdFwhe8DBSbkQdICNWbvZXrvR8PS4ak
gij1TS6IVf0xRtGtmnAEFjwM9WKafDgRNd58ccgfYvA39796dGbHPxtcRO73cawrVv7Upn1wJ1u8
uWUQfStQvrG5WnC4ksiCJA4xr07J2NXuX9ZxOkdix6u5lUKZS+s1iGC6A4K2H79gA3aX3LO+JJJ8
96P321NNoE6Qq3gHoLfbLl17FsNc5YF+onNcOVzsQsQeLYFLXqQt/QeeGG3ANhYIqxpHs1XA9h+L
qAIiDQbfmk8Cd87TVu7zjb/kO7Itgk0IIjje8B5iam2isXHSolzsyyFQG+WybSyVjujlDjIRqRXR
McmrNNaWDIxfF+Tj05tqRq8AUwrW/TWMeoCGg1xclTRjaO2PCGbRhdP0Wf8Fqwcdbsb1q9Yf6uy4
IprPEF37lveURPuvbS8uO5JQOjUpwAQaQ+N57ZHNzLn7E7gwYjUuFi2G3DqczrDrwaFWHBh71Jns
Od/KNOxo+Qq5VE0PixUzWCSQe5rGsrZjK74r6rIYEfu0TEcxiiNxH84LDOlOgb5wDSLMmvuhYMA0
an1mnvc/42EKsBz5a7klreXLjwBx250dWvpZkKXp5/4xKueRdnMpMkchkf9mV40FLGhbUR6ajW6Z
lza6aN4J+jYa7DIVjI/QYs6mjwxT17InXRio8fnoTVkA5m2OBvmeZIGiA23tG53KuvBnK4klo1X9
OyHhoXVnBia+fIod/Z/vqy3jQpHvbG+itSXWtqL9ro44SHUPJVUm6LS5CIATucVtSIBHsmlpumDl
15xn7HzaDCZ5ufhCnCiVaBUksiE4r4ZOOhlNg/LE7ChsbysNa5BSTdkFzyoYXZ8cRCD7s7PoyYE0
Yfnc6eseZusctKQdJaJFxZDiJXHKXB51EDybDW94MgTDFjzFnQiPJ4R8pbmii/jaG2Rzqm41R7W7
W0Mx+ZddDhWzn70Z/xyrwin/ulgOSOtllyPNEISrSeymiH7EKvKD58hRk8+htkoXp5FqZRaU9rak
y1Y0QTpzKfTpOMzYTBKN9k2/7DO1l6tftoiwUrKS7T4lv6yAjFiKGTVnunuIbR/iRY8CES1gtvUf
v3f1rxu242SxveihG5Uqbs7otUVu+k1+eEtffmIPA+72S2HCbBx3AXwb+360fMDG+v19Z0JIH2BK
ZJvIWTW6bE9Pp8Fmgk5WLFMuuCoagKxBHQ9YNE3/uZh2hlM3hZV97qNw/SvLgfjC4JiGy+wxLyQS
J8UpRPUpYWeW5VGreelOx7pH42t/LI2F6KWSrGliv/dY5mvcN78tSPzpsS9lNOW+H+/nILTMnhjV
llZSf7kM6Jc7edqLqsI8glk5DbYg+oPOzH/VxVA9lCqEAY1Kl8k2MhVik+OY99NIK7GluGTs4R3e
lq/ekqENCs+yhTqRLSs/L4sauuLRsw77y+059x6Cchu12M0nHrj/ocxUPfV9H+7JsgfiXQzG8pjR
7ah+cAWuyZuZICf+yibE53X0Zfg2fsm4IOjgkO98EO3u5NbigI6ytuPGi+TQSTfmuEyTKJ7bA2nl
W8fA/uxTdNEQ4KvLCjFtx4NbV014iqC5f9JskWjr9tyiVYLO+fhmzyIe8QKOKK+j3VuB+pfKTxr3
ELw4Sv+YYt1nI8zPXzYF77QqpMlerNWU30oz9e+cZohLUbiXBZb3t67E8bZtInhw++n4tVd1eyIT
qX4I7TBgnxWaBtgHBIbVWP8m6GLo09YVO6ZrsT1YCPOmdBn1Busnx+8dhgZG02EJHzucoVQIaqdj
9R3OxAaIPHTn4UdcBRZ0Wnt8IGLcng7Yx2trhXgHuyKu8ppFMvfWpqpHp12ZjI/CAv0KNdE4jGJu
iMJcLiftuOsZ6cj8E12Z9WTKCoYdJeY9xlId5xja+j9Io+wUxwxo/WSs96g046vah+2TnRjbg4NZ
5XkLt7uGF+lMr6Tf7FVTu+xwXM6Iz+VdtI7jVVku6mqrocck/svOHbH+BpfAjTOV9QOqMFxg7uaw
Oi0WPxAOD6T4bPFXYewQ5RTFrK6HFPbFNf1+C7mFEZx06puSiGotnsjvcq3Uv75lf7Czzdb7hmro
lTwD89Cs23L1EYE8eF49/ml2z7oC9pkrfxWTDW11eYuCJn6Q65eibyocdnEfDjbPkb64XYcx4yaL
AB6dXkKG2XsOZwoLiSBbAI9taG7iGm4SFz0uGLkEwyuZTNuKBCyydMLo2b24LgJHYaw+d+fKfO/W
DsgVcKuMs51Qx8tUbjNjMRtj0rFm6Fs9v8qGsHMpqTai02SjX+G6BOFOZRsjj5iHcUEDGGp5myyN
FGEsVJvajfM5NaF1ZT1UcVdEW/hjs3wPUC4SNziQ+ddeWwuiDbv+ME4I67IY9wGCxVyt9VjuMcL0
WRGPUS6JR74bFqvKrFpuH9CixKBH9pbMdL5f7kPn7DG8kgS+nTBIfYboay/zEa8XhlnvM9LDfD8d
Qr0AGoK+ehO9Nsl1qTWEawvdYvtceZV1RhvbYE2w49OGCZM47eL4fTg4zWrM4N+CuR9/SRw0L1Dj
GJ4NROVgteuZFakzFZLXCPXxuGQAWO6U7n14fPD+IlrRKvqvgN9qMne15b+96a0cIoCZFc760eHM
Qd4uhT3Tldr9bdob4aTC8503aQm9Qc3b3d0um4FBut7cG1OYfTdAeFJsWIaAiBnWhpVHzoSuoBIf
5T7OaaMXWSUs+MQiHRk6CPeYssZdEAGBquxvs7UM0clv9vZbFPigsEBwOfMQWrlwnepnNGGgOgAF
1nUf4u6iPDhAluRiHOKO7hM6/ybDc7f8Dvqg+o4/Y4L0CA1BY35zG2TZvcbTHqiXzsdFUJZD933q
Dc7meCetJSlnP2LAwReNo65FUeTOzePQeEi4EJadW1HXd0tXAHsX3rzBAW77XTX49j0O7fFswb10
Ob1v877RFKL/w+WGGcNqYRhZAyrcwfvWqeZnHwUa3/G8UAiXoGYnDyEpEJOB56aOQVx9qfcRkS5Z
pjDQuLYzuoo1C8AUkA8t3dmvd/HpIsp7nPCSZG7UU2l5rAFVxDAClXATKV1xk/KWbR82IrMlgRrD
fxewk+8q7A0xuZ6Y0Eurr04GNQS+dviG8A4/pPeiTDC+yOPYL9rpmhV2uVxQNWnnX1Mf3R0WdRs9
f2ehO4x9BjBEWTr+SzQzwob9y/qXOl4137v+0txIwJnDe8jdWmDNZzS8IFHfUTehLaoTmp2+SAym
tAutYHTT5VjkgMHIScbBSztW9PzC1waRjBJszu1Jz/8VeDCdb0QZxC+bsyPUkLpa2joJPIMHEDPK
cgq72bl2I1IdLJ/LaV8lnq9Sd8WSrvYc3ulWksqnYtVvdw7ZBLRms9Of52lzyKa3h+NZBDTtTTys
axYG7fGtCMoi7UpS0c8NcTw/pQqmvzQV4rIzUp0O0do59hn17h6R8354q/N3ULhXxBIV1KUDys94
rfxZjqtbIu9x/Yey6+ecLHZkxuA5okk8nHsAcIYw9riynDsUFwYccrZ+zjFmPADmsPlPm86/dnNl
fQIx+P1lxwF9j7mMiPamq67G1uNNSKtH5Bkr/dBYK+8GG/wey53PFgt6W04UkBQZ8SUepsnECejX
9s8PqinHcSD4P9ni3bD3pkqgvOHlUO++kQFW3GzEK4/SG/ozcNuAH0nvpxn4wE8suQ5lTvyeeluV
ZlirW6CYsvbU41716ldfWf2zFQfWRYT6eNeov/B/AkYd6RwvQ43XpQapDIL45C5N+3Icxjs55hCA
Dyr+G+BPIsDgsL/E2E1zmUkxyhd4p2dvjKqHptjNx5ck5tGF2f8vDP31e1vSfeCnOv6MzoRYfF6Z
HRIG2PYOCG1PvXGZ7iz0/y9fJkNsLxYvRapje71tU4eZZnaP36Xtea8hUusrIePdc+0eyy9v9IyH
eSNoFLc9VANKX1BWYtYaSACGugkLhMNF6IdLcfK3Yn1EyUfIIbFqfZ36Uw2YjTgiQBklI/VftOKZ
zak0+5Ocl7rPJ7b5vgU2ZaLB3/prW3ykRVsMEf1o48WqP6vCgWdydlTiMdjJPxulYe6PS3v8rYgi
O02zv0RP0eqgK5qtdnkYJb6LO/YW2h/TBEyVl8LWSADnIayvpURjogCF5dxkxVSjwalqovHOOK+j
7o2oldjJp71UN5TC1n/uAAh9intflycVwmCnDXpHecJMJP4MZRGo865xyiRlRP0mDMnt7I/GCQLn
PLIZ1U33lodAoMa6HmOA6q/Hlb0tVnE37esW63SgDJBbtwun2FMGPqMfUNntLOuNR+xUwEn1KvD8
lMvODIpJ+uQvlleDByCz2U7jPIurFe7a/dlByKdzWzjrK0UwnN+NiWR5PZRr/Bei1Y4tabTFyWWY
8+7D/f/y8qnYn5B+Re1DV1gtaW400vX0KCZdbzM4nHOcSOpAEr6NlR9l1qBXS508EegMEbrLCrsx
tIeB30rO+2Jnexna5gfi/C+6kEnXwnI0qIhYE0JiHlry97yPHj4pfoebbRQ3Y9vs34YSBLa6DcHk
oWnotXFyuyNKcD9Px868Cy3biBtpKa5JQXc02kgyx9X6us0NY1ATIH7pCtsftrQW/jTeoNGiCLdJ
J0aJjixEfZcI2Y/H/bDEXv96jCjvnuzARvydYjc8xmcvYm5H5SxE/G73NlHR2+ov2wNo2/4pVIwY
JMEns5xUCc8ZJ2OBnI2GOhTBylJJzCuEFpCij5hCvRQIcLANsan3Z7BF+DMACDcvhT+rXjt6lO/w
hPqORzi9xaIpgBEsH7NGKPxfGr77p8S0crdoH5W+Y4hwUH0HqhTDmP3iuACMjyTVMG2OT6UzV6kS
KAxFNCJBMXOAmwID34/em3vmxLi97eUQvVMV4rM/zBSmqqH2utF0PtCtMiOAgWdMzP6PoLW9AV8D
8WoJSgYnrccvVQywY5e2EYNWVoGZsDlJ9aegRco+TXUrwE2L1s9QILnPTSvF/Tyu6g5lm3pFSv/L
GeIK2149/aBtrE+TG9T5Ljkasd85b3Y0zM9EpLfv27IWLxPBASJFRWzfgjHEf29P01q8NV/weRpY
q1wzfVhUGnhLdXKWncCDQ8vmux8X2nyYogqHc1yDE5BUwm1PJNsoKXu+46+oNH3SHyKDvjmjaqys
8lJbX55LwU1MR16NwymoNwrrWqBXJMEgAmb/PzLaGdc4F1j46IXnUbf5sUVO/KjqyCOYY0bWnzVt
VKo/JWEfxakiuSV4RDPU7Sm78cbuFvZbVZ/c8tD6LCCuuRm20Lq1uFfQZmFd/RksB15frarPyUUG
lyO98J7tQm/0lwHJ8ZA3lhf/IGYJVtpFYDOcdLNwlLeYlJ5rUITHfIW7A3cwYz99GoT21RVrVWth
cNtYhejgp42Ju6nRKoZI6tq7PhjM5/+YO7PlupFr2/6Ko95RB8gEkMCNYz/snput2EgUXxCUSKHv
Ej2+/g7QPsfitl26xadbUREVKoq7AZDdWnOOWQ+qR26BVMKmHlF75kpqE9cbtmOdHvq8YFpAYtGI
m5kUvu7G9cKk3WtHTOpeoXa7EO1UxdtpAgRyoHjU07xvurRdI21p823ohGLeZpOI81tBVYFDNwIn
DBSIOsrHNJ+n/qIusJpv+ijp2Ec7pWWtckSAHHLYC1QXBNizZVImTbFtShVhPQ752N8UpuJTpkll
FJsqKGdnVymnr5DRpM28wkAmONwknftDZjlLCkuM+tyJqjm0Y5w+eVRrnKVM1zNru/6ZydriBCt0
v26HATV1gkvVY634Wps+7h1zpHFx2zimSC40ac/maurwCJEKEffNzRTR4Y/z2LprbAxsG1zM077F
QqURqBZetRIBmhaKW/jOtuVINsNajGEhkBBT8dhRpCFUwuTGIjIJTVrBqMfG5BoXSvXkNhVAx76y
O7ZCMA7H1QDggc5ZqJlpmp74KDYD/XxfzEn4lKTNwPSoCuqMKIBcKDhWXOE8x9kzXkRJph6nIbKd
dUqiUnzWEU+zTcRYGBd2labNvl0IJHsUllm1AuQYjnuL0qfxChi9T9ZNHOpFn+Mn4feMwTaQiNeL
CfW5BZj12XD8Cu0qOJ4ivZ38IGcodW0KbqAL7Mh+6eOkzn+0uaLDT2E/zc4mwAVsUYIROE6ks6jf
+EIXiO88T+PomKMsDs+niGyJJ5zLSrE6qMKpbv3CjOxobXN86o+ZPQxqj5O3azAwlY2zl/Gg9AHc
QHFLJ8W/1ZXV37dDNYqt5qbkG9bjMb802rwbzqmZJJ8K4mS/zL07ZWvXQxK1k24+BLsMUM2hrOzq
PC5S6q8c+2m4gKCwjiPP3TpKa+9z3GocJzYb1u+xCKbgKEt2F18TgEAuzgiwo+j0pul5om5bk1A2
NM+IvUGo9R1bzHNH+4HaU3B2gm2NVPUyTK34ecSMdCeNyf7SsvehQY7chUnJiWL72AFVmFa66kwQ
SOx0vTu6B0N9lwTlGjEI5aacdbTy/PMAtsDWSzrcbR62jHELYw01P/KS9rakfLsT7WxeTUAJLmkk
OihBjLCF5wjRCO4ZpZYHBAwJAtU0DHaLqAr9V4J0h/OZE6/zzunOksByutUwCGRGZlY8hdlSvJx7
b3imDJ3cRd2YvY4jPc81IwzFXMsmaMMElh8o3QQ7YrdJ3qC5V33uwJHtexW553kAQML2hXHlhyw7
XUXteR9aw4C01qATl/PKV37rKbHP5ra5auBSYdFsAnUxuqhmEl80yTYK2F2uUzNN7/3OsB4LP5dQ
fkVnnXGSTTish8m4HWRYmhvq9A79JyT9LBGzkaDaocC2twPpbHzPop9eTaoEwYEJZTVXuYUZKm+N
gPasjinjJfg70gY4ga6VSddsns4cjIdAcGp73gccPVZwh/vnWlUDVvu09Yezzp/UTrP93Dk6Ka7R
QwHiQeaSHcuEpDk6fMNVlqfLTiGIrooyCRDUtPJB5YaVHpMsx9vd0aO48tra38vENzba8T9Npm0d
bRg8tOeC1D9yFq5eWjomB5WMjXtT1IHfXNKsfAg5vmwTJcpNPY2wpXwjYmaiYcawrudPfArnchIc
CCjcN0BlhxZUGMIFUCz5Ed+qzf60cM4aDnrtdQZkBtManOAQNIGHDjiIo/zVgNZ8Xo51esRwNqxn
N8Ddlzbhd6Sj7aMXFxrdHyZ9cAINSBHX4/I6APlWVk9RmlaDxtNKGmF6wfPe7jNoHtss6xrOC/hF
l5PB0sAZOo3d00XlvAls6fAJSP3Y4t34AqXCWbuyeslFZV21BWA9ZhiMxlGf7wt/du672Gy+56On
6Wi0/pmOU3lXom2Bb8yhMmQoWGhsPIWMw7OqvTQoilGYoS9PZljNVgO3o7uCajCdy2Yc2HOwc1sx
xiybcqFttwgqCx1QFMwpLlVlSvHVnaNLtKTeMe/rkT+DSJzXeDmLz2NtVdsAfstFVNnec5UOzbcS
TNHF5C5MGndCBUUj+YCdz0LwRXvk2LigQZSwwyt7yNxbVtZ+k1tUVkFhOHecUowLNxu6i9qKsnZj
c/eLIwJA6+ja5N8y+EGKlNhTFxlA538u0Ndb65E1Ob6ws6x6rrW2DlXkcVkdNAXb0G6TQw4g9jwN
umGxcrfDoSfm9ox+cLcJwlZ8Y3sw3ZuBoNXtjXWpKVWF9Rbbq7sbBkKI3CTxD4IwRfxQQcaWC3z3
18ap0ezX2IdWDkriPVVThiNBT9W0tTmshgevTOt7T1vDZ9IoQiRrhQEBr0ItMAoeTGQK3ECkMtWq
b3q2Pw1m4Zmt4C2kROfCs950EoOo2XMZTKq0a0W1yluzuGIr16I7cygEBDNK8izS9WHKmuLSifxg
29pBez4mNNZR9wZHuzbMB039UNPoMrAulAsLbtXU5ktVc7wbMrwglmtFtyzq6bXrRvUmFG712Uy7
7IBEwb2kkdrsJjEyB1TUefdJ3fobamnpkYmNdo0bxcVXidSm37b57EKtZNcRoK5b2kGMVdrPX01r
cr4MTWfsjNFOLjk1YZa2umyrJPLLsPR6YG1Qkl5SLN/f5mW+nZRIrzmrWdPGi/Px0upKvJjd3CZb
QBEW3peScxokLZidA1kLMcRU+ywTIKimnU9EQgJkIYaN/i1JSlFdJCxqEW6kwakbsmqQ2GcroGHs
mFfaUE5wZUZs2qieE07X3SKyjO2ETXGVU/dMIOFAYZSR7+VoPaGFoX1CEZTfuJzTHTguQdQyseZu
NTdXlL05X3B0afP0mnUYd/OqdDM0lpe018nm3s0gRsLXKQc4vfNm1G63BhKz8vWPman/CSd7AsJu
wwERjgqtI7u5Kx9JZY2f/WMvfcLGheOQq2GqxJGL87VuxmOhzbMPvbQ8geDGjW2pLCusIxZJLGH7
Jms/mMojF9LvT/Rrw0KdkrKNPo7txNFtdleNOVQfYzXLkziU0AiofehUHMOmu+a484Wl7xfA6/9w
I+UJOn0KmMSQ5YkjmDvM2uGdkSL4/tjlPnlI3MFEKyKwSZR58M1upyfFo/7B116+z0/Xmy4DOhep
uiMUm4y52jqLjQ9mT8hT2LjElimoeh8jNPUbGQsJgsbTH7yZJ4Rx5PNe4pigENhSYnJKd4ifPkb1
lyehonldAWaIneoIFXhVPspk+sXVXu7Yv6Giy5MxqVlAI85k1dFFe2GsM3RwyGcQ4cQAZD+YsyJO
RqetHIwXpeZNrPSHrPJrvMCbDz2J4mR0jhQHWOOL6pj53lOqyxsqGT8+9tKnY7OWbZqrdDqyoF6b
9haP68fSfsTJ0BzrTtNQiqejCYjeG2+cKf0YWF6cDEygczFO6XA6hiQKb2xrSVfhcPGxB/wts+Sn
oakqy6xFY4wMe09eo5aoz1Bcdh+8lSeDM2rQFjdeNxzdoT9vrHBvlsmHcgrFGx38pw/OnZxr+PT9
sRDtlvimr41qP3jFT0amJwEAtlbTHwOCqLcIbZytqifxwSt+MjzhYeF2R7xztKYkuNIjR1yw9fHH
Vk3rZFymwBtqR6JVbRafeNW5r0HgfOyTWycDM/HRMQwaYqwT0fn3jZLDQm6nv5i2/sPiZp2MTW3k
VZCLuYUqqVoE2dSUgsj62C21Toan5zdRCrU0J/9FIdYPL7RdfmwLZJ2MTyNsvLQPdX1ERoHEPsNW
XVsAvT40Y1nL1frpMbfD0QFBDbmcCRxIhBE+JGMyfGwJesvV+OnFybGehZN21TGwrMWOptjMpqCU
PvbRT9ZOz0JKMquyPIbF7AHK6K8oypfrj734yRgtYCAlVsxHxwySriCD7CxMrh988ZMh2mVNnHc9
i1tsZvfQXejFFF3yi8vivC3E/2aBNk/GKBYuU06Jw4XBI3svjGRf2t1nuogQ0ypyFuHSlItgWZ1V
aj6OpV5PTTFfOJ6fzzt4EuFnDI3pWeKQZ6OCxueso8v1ctChTdu8OCMKFyRc3UKc12ta3Z8CzWkX
RgNqEgNvqZ7QJHaoDJ1JOMd6Au8+9N/VCBoV9+KKYoB3MxR+ep2ZqBdRro1XuDHiowImtYoi4yzr
7LtY+9cJCVXd0H8Zp2jcjnNKkYxj3lzwtpUqjOHeK4p017pmuEVW4+9S7S9d1epTir1km4WdhR44
6s8sBIIOEgXY6dP5OKpwN5dO1zwQAHCQmR7KFbYu4wUEsKJy4PQoIKDx9kBREPHIfUWP/QInakkR
KgEkG8XXfh0E1/Awt2bY9F9JD8bh2Lobwn/lFj3/ueXpx5l27ZndZddG0dN8iGrjXulyfB59dgau
eZ4XKSSZoFIHywDIg6cSKIEXL6RfZfWAHcYeAabRjCtLFghQ8OoWGHTsFSWGizjsEGyW51aVnXFo
Le5GLwj2jgH82kXGfgW6DGvbhMSvhwhoi5vekTe95ww7DoE5plE14ubCEL4uAqPdymTo1m7iZ1+S
GFlV3Bp7C4nITQrgCgbbFc2qYpOXycOc5d6a3Vkx7ebKOMArua+MaaAsgoWS/ebGpyM2beAr39i4
cNaIQoEd6XE6wA0AZZ9G3gVUxgGVwXRh4LXE++asrTAICNKF4m5IR+Hdd8d9AFn04EoLk0Ghduiv
ms9UGZEj9HSUYf5TrVS560OryVAxrgXwrTVgE3PnDoZw1zhr8aK5Qp97EkI9NBu7hrBM366VjXNW
1VN7EfjtVcnDuMBpt54Ppm/vaXZZcHQGZ53306Fr3YshLB6GdtpbqdcV27LH3GT7bnbb0Km/mBzz
MoFEuW2gBa8j5WNZskBn9nBmz3E3teu2Nh8sFCE7Ewo2D1ri52vHy9OjmmnGKnT1rofT1w73APPp
PTZLX9fjglbdDz/1pk2u8GMrik9nHZaoTW1jkAxdLyfRYoYL3Jmvsz1/altip278UDVgzBsNW8ga
LyDfTfCciYmO3StPoKKh8TJeToShwUKZ6hl/JP0i7IJtL48hORWPdtfhgtSeeQeWwr1whhIjAeza
/MsA7YWLYA9rAq/86Q54zaVDXUM8BGVH0EF5lkrXvIhBuj42dWPuOuHf1EZSHeaB7pCKNmCMzlxJ
X98f+12z9Jqxt1nb2tGrzqZ+6aHB2ntxCB8HXgG8BJ7p9WLtwQMzfkohAe3yIT62qTyHY/ZNhb13
ZSUCelOrGdnTXM2Pc5xlYBHi2NmD/hfrcqBm2tfRMTclPa+8mUBMgLglZcJHQO46Kp53dR/LC0eo
JNyIbjR38JovndgX3gb2OMI0aFxbVBWBsSmmatlZPUURoRZQTrK1k7jlqxUUBoXztP4cx7S8rabQ
2wi/50U/B5+z2F38YXOfX9uUfnYiL4/04BkbwHf9bqlhlTaqQUTzK7g5TDOBfcBl8IxB0vrsGxzi
kKyTCEv3tN4YVDjRACKf5c+9ee0AutiOw2TQh68WcZPShrH1cMM8RLiltl6j1cYj/p2PEGruRYS5
borN4qKZsmuENcElsQ3XBlN4VVABlNJAnI2GhiyRAcQY04EFQvyr5VaHItUHHjDjOsSyswtUBPSY
BoM3otMqdY46wKmhaGH0YzgH9fxSFQij0kamdwi4BGrCIXy0DH+4S0zbfdRFZ1yaJcrH9dC1vv9E
c7z7bgDf1VB1ivo+0N0rwjXjHPYdWsmJW4nCtTuGBki6iTu6qVs137KpmHdtHlXzBgkwEgC6ZN97
W3Oe7l3y2AwMKGaOA2iysycK4xORpn2Kea4SW3/W9SbydQGxXd+0A0a8tCVqT9ptiM5Ej9wZu3R9
0OD+EyXF8GC2dfwFSUBbHnvD7qd1iwLvIhl6X62l337VDTpQCUj82OcDcrq08SYaOW773KF/WBd+
OyPLsJ17Xy5ikhYDYkDjYAPeBEcZjGLcHyBoLNAh66aq9MHvK28/p2V4QeME5LOlj/iAI7zVtX2D
xCLfSNqNZ4Zv0nIQ1VY6wKTXUx7eUHckoGi2u2EA5SMjWqrjD9q3rjo3oIbXT4r2zjoddbh3KgXO
y9f3fZRZX0xuKbq+HLcVOIrSrpzqAXbT3G28Wpdy4yVCPWa9T6etNk3vqs7nAzzm6WA7aH9G4h/2
dTJjcjXs9DlMIzffUEgvEJzJH2A1vNtS0zFts/hFmrTqUNVZ5WM3FeZ51fvhY790yGv8vZuMCRnO
RBmpZMWeJltHcddi+4jhXiSZ1V8bHX7qLsihU6nWk2dA3e9xaFlnIWpBbKYqelB1NV0bSW7vlzYH
imB7tLa+wIQGgI4uE7C/66Tt5xvbnDl4SOfIhBaCTMwg0O+qJlMJKRaIOtaKPm69zs1Ms2SVEi22
b9H0yKuiOUdNCK6KYKbu04Dp8b5M+ubCU33xgFmq27aODD8jS63YIKCHb3ekAk0Huv9jeUwtUoAg
8UUOaVMNbbouKpiDkqxcDRWHZ2O2MXDYkbFBuL6NgxqWvjvJzVDalwOg3BWWaWa1IXuwm2AgqiD4
VKPhtjAv6WwvWEnZ18GqkR3vkL55S+L6IWAjtkZLVtxMYcKdy5XxsUxM8+Qk15ZI2kCF2ce2tOt0
nYjaQdneoKL5xVFxOVf9uy3uyWEOq2kLZGCSMEtQ/q6AJHDlBTgcYOICgPM0DB872ZknJ7skwt8e
scs5ssKwi+waLJyUXwFcvB00/uv7+H/C1/Lm7x+6+dt/8+fvZTVpHCjtyR//tn8tr57z1+a/l9/6
37/1/nf+dl/m/Hv6V979Bq/7j/fdPLfP7/6wLWimT5+6Vz3dvjZd1r69Op9w+Zv/rz/8y+vbq9xP
1etff/tedkW7vFoYl8Vv//jR2ctffxNLceC/fn79f/xw+Y5//e2ue3n+17//+ty0f/1Ner87nsXS
a+MLdxXe8N/+MrwuPxHW7zi3fAdhk3QVrnYeLTD8bcSPxO/wzX0BOEV4QllL8FxTdsuP/N9tj394
HVtYElmq+O1/Pte7O/PPO/WXostvyrhom7/+hnjl3WOnpJCQUFzHty3e0EVjdXJq9mpYoa372Oi5
c+8jhHfKW7MkJqa+8Io8VK+hiTUi2rQFviX9ZLdsSadtSBDqdJjIdDLR65XBzgVGkVbQ83PPitaZ
7Uezv6dhkMVg2iBoC9Lc6mnJ3oq9Dpdb5CRAtHJ0yc0hBWwwr0tOJMUGYpJLNjpO/NDdABGX4gr2
vctLY05AnQq9zCxVukOwZkX7cGw89xvkxGSiHVTCK2x35DU4qTqolJy6Tc2MB7vSlZG7NUJi/NbF
CKdmFfsVou+9V7rlsDaRx6Cl6ZwpCzkFhsCtCFdJE9Y718B8usWBJvRGh3XdxBtQy8o5GnXlOC9J
4XjmZeloB1U2zFmLmDxOWPFOiSYHmzx72lxBPEmqdVloyPslhmzMkHbH8V6V2mo3FU9Ii3iyai9r
/C0I151hqhH/NyCpf8iyBEdEizCPSuj1oaq/gUGL6iu6ZyXwI9hARbGeJw2rlC5z3y18aofjMaDO
aobbMHreWdskXvoDkgNEobf+aXduNnmXwmSO8CoA9oUM6kmr/BJY7RitIGT1ZxHqUxSSocnqqbOs
vunqHrELJ77ujtvldA8Y21p5Dm+CpNdVUnTycsy9DlIZEFziyOoxwFgUNvg2uoKaOvEvtPCXYCkw
3GVjznqPWFa8oKf3s3XlaXAAKQ9wtSH0HF1s209twVYXZdA2sviLYSALFnZSszm2kf+3bCJlSI2N
jswXoAs4GO1E8JuxY1UtMhBaeZ/KiP4itkg/Z49ZutRW1ia9V353GNHgsoHhC1toI0Bn9GgpvxC9
Y6uN0bQIwr1ULnLz2RAOqrXwLaQDIRM0VAAM4Eqh0WVIsaJKoE92F4gE+G783eMmBVvxMuCtGPbK
LSRQ295yRvkc0jeVj2ZVhiWESpSnIWbZ2WbLU5TNLJN9nw4B1MJWlwI54DxgTAgrohFwmsjrwmd1
2OrZK+mRJpjJNiidK9IebAc0rYgDFvMp56yMqB80BoCUJLrpLKd5sTudLcIe4N4rGO9BhlES4i58
DzeGfRn24Q0jdvzMU8tlHEw6RCviZx1nbXhDe62jlJdG+MoPkz7QkK17cBM7vyOWzZdD3WzLTgT7
wejZvYSJbp+K3DXv2JPZTzM42s9VzZ4aQpAssLGFpXXwVBYOF10UgbBoKgGuGemdP2yiDuwCIyRZ
lFUVwq+Vo4UCJZu3ct7UpudTXWnNha84uBQlnKzkvGGO/a3Hlu8xc+B84XyOBovCysSnBvTFo4Lk
qP9a20wxKwVvZzhUpj2VF3o25h26s8x7Ita8pecG1ikYr1tTeO0asmU0oe8Zclgj2QgAGEk/irsd
UxV7FprjTnsHT0hklwX0E7CyYJBypNBkUgLwQgdrJ90qLfMESaMjLTV/QR5hRLcGSSAjkYokGaFX
ncQ042Bgf17blyGCBwE2SEB+3chA1PG6BwQS7hHlRwrfbp+a2GfswbT0GZxv2GNDD7ptC7exds+N
0MASg+66bi6nLvIM9HJ9hBHGLslj2wx+DYWOfHjTXRvC1B5+Ba+HE8kc2Zfhd0H8ev80+gEpl84Q
4LQGKmIZXwqvXzCpm6zSMf40mKYTysDIpivyzcc3PadnBSVXwWkjRFuaHPwhccOH2Wyc65gcoIaA
EGU/gHNV2UXYhLbcCxen4L7KOKS6+aOoeyYyvzcKOaG5tOYpMu/ckHXCs89FFweEVKA4/ZI06MEv
kNVV3W0Ru1Z1FsFghAzAgInu8qiXmgUpwz05SqrMtFB9bBIKgJO/y0IpIix5vilvQ5L7FASVoP3k
kd8UrzF/Uh0QJN2NpEtXQC8RfOVXwL04Ohe2KZ49OMV6h+mGuDaBA+2qQUtGGKg7p/hj/eWRNGOn
RPYMBLaGLugW2aVTDwm+XNt1cS7WMs3XJJulVz26exbTxmkh6ru+I67bJguItAaLOuxxJwQ3QRlH
AXY1dEpnpa2xKJluW782rls9kisxI9XwE3XZ11N1GbI2LY+GaS4EYAd5Rky+HoGfwaxX+CVn8yx2
yS5Bw0LpahNYTCo7ZZByt4s69Jkgaysg7jvYEv0zPIPqJSQcMSU6QNTU0ruiwpWZ+G6zFijPrFXv
DgOPTIi7iloeybtoqRJKFbTGUHukeYO8pyGdm1SVuvQ9rA6EGmMF8hz8t+gryHiqF2+ucoYnUrbc
cTVqn+NLUFQanXaqwKVGfRaa64g6V7qeCE86kgDFAXYCNYS5ksf1gMKuGXZhUjlP9PpDqha0FCrU
kMrCeDqWhp4PJmKI+datm4jSBLJV5HSxWx55oMgNqn0o22utB/fOM2sUzgka4hc3yGpvbXTtRB46
cZubSgsPS0RV9fqqg2x5DGVwm9VzyUvmQ3bF6YxjMTFsxTOkzep+MBqXGMneDfDnuiIu5GXthDxj
AB+t6WEiRyjaVBBIjUPQCHFtuzZSHgwZVnKdRelcngE0ZuZn8xF9YiaRXyXq8JiQNCd+dbjLXNA8
keKxJ5Steyg8UuH2hpuUuOUNomOXem+P5xzRd30oqCowB/kwhtgOYDXb4h+oK+PT6FSyfYkL2FID
cTUKR89g+vNloGPxLarH8K6Wdjnjt7WIhR2jYOFeLlTesqzzbjtxrW9FL8mhCwYNKEV4kb53B8t8
0RTe+pWOQmqVoynn79m42EyUk+fJ2msyEhwoOanndJRgHNnHQafxPSnPsWlD3Z2aCWuFwS5m2Apl
ijMn50KQrmdT8aSm21/C74J4xLF7EWgBYUJc57OpQLTOPtGYUVOviDKYSInhUMV0jHQoXxNoUH/L
daha5GZR++xbZXuE4hF9MfqivLUidHdbNaU22fRV2V/GpaPMFY8i2yzbD4nKI5yybimbgYNqEjP/
0TtOdEEzNfjRjL352LH1q/YLemiPzYKego5xsqxKYFbirDV683XoqOEguq6DzybK6h+RAyThS60T
mbKyVfj7fGo54usIVau/LwnbUsU6JHBD7UWsLXODG8r25C96N+9PnssRQMGQoLwMqs0V/ml/2O+J
fyQqgky8WpRQD7wKEFRpmc0n9M5tzoPZa+vPvieyB04dQgofVZ99GtMuODH1BM+rlbJSKH0YwKkK
GeN2CkbYtXjYf3G6XhpF/zxd8x15P4WzRIrlDRE9vj/mOAbCABRS7qqcwk+47+Y117jbWsnsb0N6
RJt2tHoKpoW/JTCvv/7pOPiPY9fPx6z3jdq3d1c+on6Hp5h9tHVyyMKqOkGWIZ5npFmy9V3ytkZR
vPzxmyzd0/df0ceHJzhomq7ncOh8/xWTtiqikcl8ZfS2u4b9gq2qkSZaTuLdftHB/ffv5WLiNW0h
fXVSSgispAl1XKJTZNO1aUMj/1IPvnnR6YQ0wT/+Xm8d59MvZvNGHmde6djm8mF+6r0aFpH12Yji
nGMi2v1JocIccnM+gIRr13mbDTg3PbAyY1IfVS69b4anXBLDazacC6KQdcf+MoLWfK6yYqI/DF/+
Fx/yX++wr2ylXALzuAWMqPefsQ+h6VC0gsBZejg5e5TYtoEU8+1S/KnKymX8XZdN+aM9rZu8K7Rc
V6/FXatfX9vL5+r0b/7/WGGxuaL/ucLyUMTt68tf7sCLvTbvKjPL7/290mK47u+MAEmtxZMuvOSl
wPX3UoulxO+OJdiCUfFkU+b9s9SirN95ppTEjc6d49Fq/l5nsbzffYlTHZYwBRhfCfVn6ixv2rp/
PsPLO1qCAhDzj3J9VrWTMiIhDbqwYGa/elbAVnRLuhFgA6r2pI/h9O2q9Nk2NJzfomb5swHzjg5Q
Y6MMzG+4GtFAL/yIVB19qBA40XyjqA/Loba5BEhN23JVktxYfXOIgx7LDdeK2Pt1iHMYzNaIcfMW
nrjKnj3PqYLvMgezeAUYkUBo1t+44aNQF9c5ZkOzBUwaAtUnsrEcWLIvLMynfGSscdZ0LnJZJD8M
eJ/8zk+39N/MkssY+fkawdqkBuUsHUduHxvJ92NIYRwDkhl5r8FQFkl9aHM7sw+Z3dP1OQC1AqWB
Dr3K4h+ZST7xPwbXu6rlz5O09b4UZqOtV6yEpB97kjvFh3n//nMigdaRq/JCWrUkIaAtpcPByMej
AjtJj0Oo242O2pBkMMNmm1HcDLacGlTgCGMH6qou8bnssctaalhTi1FP/OIavV+rbYU/m/AGHiHX
sqnHU/17NxeOUWyISEvjhTCx3hSbkPwzVe+yxTRirgpc2O4TRZSgPftT92Z5X/IHFOASU7CInb5v
1U2wOw3pvYQTzxy5m2aVNY+RDSQCBBaRB3B/KLSQ3h1FpaBu/cdv/375Xr62sj22NizeDs7J0/Um
dPoYu1wkX8hzU7VcO4PpOs8MJKM9K+mOA2k3rNK6lKy03V3amHQ/Vg18Gy7KH3+S9ysfnwRepL0s
ry6lSeHIkxvA8d+k1lgE3wN/Lhy9L2uISNPWCPIGFhPgppG78sdv+a9f3lMLH4RSIidT3z7ZPUSK
PMFkMvWL7Q6M8t1kYdxNd7jMOkK+YmCW7hMhVEJw5nJZo55KE8qMvwWRY1bDLx6EN6XTT6OUC8B+
jVHCQJVMp97Jpwn9OcED2BrfoljjUjrAzFsGBL2fqCnxXCT2wj2iN43rYlw2gBg9SK3q7vLKhblf
GJYu7jiN5LrY1E6pxW3ex0Xz7Y+v2TKf/vwpLaAOtm2y41PM4dI9mUs68ia0Wc/jt1G3moeA7bjJ
xTLHQQKgHykNG3eVoBbHoGmHcvlPXIXdn71YiMGU7UqTeG8btvLpx/AQjLZT48KLyNCZGJyyM84E
q34yW4BNElx1+gyZSafP8EQgNkA7I9zBOXgG3GoOz+Q5vM38U8RvFZhFASOOaVXmv5hW3sSO76/X
0oSAyki7wcQMfbI+jdAeKr+Y5bcmQCOTb5O2oTJzU89tjL8OmA2FCcpGec/PyqkmLoI+/DwZd0NV
BWeNrzOQFPk8m9N5HtUgbLHRmSSQruFXG9mtm/vIpdZsJUemRHRcE4gYE+c6r5rGwVD/SklnLbvd
n7+QcK2lSeLSalwOGs7JDpUnk+QDQq2fFFGxsFoq03N4FIOgg+y1tmYFU3FFrvHb7IlIi591b9NJ
ZQVLOtcICdStd90AD/RXA9o+ncUFuw2fgWRZghbOvzwWJHI3eRCV1RMNuVgjhWxSz75EliYXf1k3
cTmAdgP7ysmKm+gJR3qoMQ6bgtSTsIbuddAkT8+ftdE1qGFid9kgjHafZ/BcOme5PWUjOUyupl45
/W1FbvgMxdZNqQGZWbYsWjFXnxtUElTO/yRXmp0IDKCReyedBNIeXCwzbCl/OI1saLd3y71LxzBm
g1G/vb3vhfQnCY5FaLnUllBI01oximVv0FZOnj5jRizqaudzguzvbFnO7QUo8EBjms0haYCYI0Dp
QF1nCL8WXhHYn3uzJ2xuixiHfUZfA5eQf3IK5+orUynw3zadL3mqcJXBRCnfr7In8JSoi4Bt4T4j
A53o7uxMdvXARPHnZiMOZRQILdZti23Gv7xjo80mGnI54PXCEOugELGX6U80KmXxxojpuE9BgsSU
7BzRtU14CSJZ8Zz+8cdYtrPvBgWdPhdAvyscWosUCk4GBRifrgZak3/OyaxrJZFVxHG8ltDImY2i
tClITQlUGd/0jUe3ZlVBQQ23odeKHp462q0MeZII63PSct27UWrCQlfNYLn9besZZrxG9jWW5zxE
uLyQxQQxsd+Bay2DPTJ5DksEbwgbgiSF47JOe9uR14L1vppWsK/k2O//+BufzmsUjTyT7Qbfmm8r
ORO83y+lbhAVdCfUQ98VJptYR2vBJrafl+cW9ZltA7AdRh7bMfUl/4Hfvzy9hlstj7TsUHYFBOO4
y/+kFj/n+hBXQi5TJBhd7NU1zLgm3s/YGBh1Aa0CHliLpGdGp7LgPf/i6RUnM5vHDohgZ8Gsxh2k
lnAyVdeyyAl3LMSD13LEJQ+7CpcP0BqyW4bu2zhGNwv/eEfU5DLEmSuXKQWENAsN5Ty28RZquv/L
3Jl1x4mkafgX0QcI1tuEzFRqsyxZKtk3HMt2sUOwBAH8+nlwumcsVbU9deZm6nSXTkkpAUEs3/Iu
fKtFD7/8XFFHdi5yXW3j0FF59G6TbuZTeSa2R1zS2hsOpeH34kCfbgLjtHBe8Li/flvkVK/mJ48W
WoK+NkvFdBHsePNo41xCZFPt8ihS+mBoFvcdU2ut6HJ9oeVT0r5cEMNen3y72c5HZOEsXsjs1VWK
Xzl2C9hKhwKB7Uei1J7h0H4hmH1iWtlNEG0CrXeEQYum6G6gEMxT2xLdC9DA9bYL5uiL8l/kWBZD
UaegpW7H0UcyMXIrVbAk8B4p+K/z+GxbYfmPSitOQLiwVavQ1SXtBADwZo2iEeV41G6MD1Ptt+wO
5/DWRn0IP2kyywy5u98M+5vjaLskhRXTpkLF/4maXi8Ss2gJIeXsfxiUxQwZl3FkQnH2Mz5OIZ3W
3SfawBtv56HMxYBXU9IQsrDpMUq6R0PyzveGIMEdFc05NgMW5HTfI4HLCVAbLPxxbjiofry2tNMN
QzlDsmKtsIq215GWEGDsyChg5dNCWYpwujdpfnMnLqYb6xMaQFue+utnd0Lxds6BvQBwji4JEjF/
zagIBweDJvfyIcuQS8auR5Uo5CRALYtbz16dfgG91XsyQJAIVYwM/7ku7y7NSonZBYYNFvoKF1PD
uUnqzMcvSbdz+sXMK/OC/hmSl9Rw2+qrU1Rrf1+3Xt1/1qtV6XfOZJnzCvwMDUwZdcSPg4I47QbT
LQ7KyYybJ6KE1rUweytEe7APUeuZR9UnO4C+3VrssmbqMTNNZ5ytS2C6/aalPxsgK6DV2hbIc68a
FweR9NlScK0lejFWQvwGffs0Zj6RWeSvlV5X0lqmogRxtiS4CQ+y8A5gALHIpPY+rx/otNr5k3Kq
NIlBE9pWtJCf0vD0UtBLcZjbuoxSt0ovqI2Ncdeaer1KkPAwj0hHZvYhNfCOMveSXqjzuLj4JRqP
YWvOmEqOsxhv6Lc3xj0nhq++ur3n9Y+rP4GA2qG1YmXD+3Beq/KY5FQ3ALxjxY7AV9nSzgNNjOVc
8GLVRdB8BTLYTnTfvXHpvoVq1NqMykoPVnExJk2H8Q55AL2jY4L4lHcbWr5RlsfJk/ZQZd+yAEUl
RnkGeNM7+Je1E1N6tfpBZu/BA4PO3+PkKaWPrgPKB9V1485ll+6LKR31dK3dJEV0N3Fqrdz7pLEx
5qYFjFQvBmGkUwh2TKvJsV4NAUZQ2GU5SOrHiF2vxXLS6WCA2tbA6DxEPjCNZYNFbFK5z62hgGSf
mBwaNKoG+Ut9QUmirnA3LiJAnbmyfZ8vWCBs3zRyTJ9w3sYhjMutqCx3L6vqQnu6LLweXcsLazYM
H2RlAavFP85NYQGQcJ1pOxdNF5+q6ToVLofK5xldTTNEditDOP3doqWW/l2RGMiqH/xSGLY8ldh8
B9M7rxAgjRHqA7rdHfx+dLPyyQcPb6xXjgPlPEUevmPLvmHX7jIUa0WCDA2CEx0GOncFAhsBkszo
M+FP3OaW4N7ZsrZbWiZ0zWwoCkj6drEpUVyiKzuahts826ndcL26qMLwUaUBvdeePJiRtYGjcIJE
Fh03/gj3T8hCSxI+uR072cDTRxJsiaDHmeltxEQ1lnxph2w0HnB62bZ8ZxrTwI9CPW7V+7Uh3jii
3VbzOXl+1Gx0V4avK3z+4SyhIa13VWaRZDZWvr0eSzqZ7QIumbdxxhsZiERsKANewQVt0iBzvnUd
CU136POcSCvCpG3xuwgbbFcZvEEHRYCnEZRNDn8jNzK02TO1OtZ8ExT+dss5b1quDx4ziysIftS9
YGy7TTCPriBvHjlZvleF9TY004TeRc4RG3Sae5iagctGP56n74XoXii4ZXzPnWXrPZQuohIicnRI
AWgn/cxiLH7MnmRFPnmM/QLoJp5b4/J9MBSzBszIOcZFtxAFZhLAwS1vhJn3xsOPoTbOH//3IJ8/
R6XALm98W9bcgNVAfHkpc0/m/ZFm6sJDd/Y6c63UFmluPpCApy194/OLatdpZKqReas+PTXg+xOg
WGU2LZuIORLW68NkYz6YUoXdMK+gAEQyheiJwOlBsLJ2bb5Z+anZvYTnEWwlK4h97fxMmZ2To0Wy
bWh3XiybSwmL5vxqz9PDwymA8cGxmd/Yuz6GnJgee2jndYcUvTI+j7iRxzcXHBnA9a5G7qjxkicV
2/CeJ9KqFsVd8pDbX7FytLI1uZmPj99uoKHEr58H1Fj1yn+0qEg6/t4wXaQbTxDW/Fke062ihZ9p
rvDLuEbWaat8DJr3m0++3b1YWIYyfQZ4HNvD9xPB7rthM7nhD9rT9sWZUnw0o6oxt+WAN8Z2/43y
0kw/qiqt0vyAYQ1/N+sEljEX5QCuf7wS57mCm3E4+scfQx4WU8/tzLko+SOcAC0Xxye05JzHrwYW
yCORW4GpGyIbY5NH4L8QY4GakIF3i8dKUtusKBhQsuE1Zerkt+m2nAFLbYWeEtvpAntigkXkbEU4
VHN7MTqtiQxkFToVBAvMWigbWqGl+Hw2djTJkNow3Aq/FMW/F7TevU+uqS1KRR21/OoWk16wXIQ6
BVe3srSdnrwmQeULHP66zX0dspUXh1l0NjtMAM5WBfuq5oit97OBJORwckOOqvmj6c0F+01atQgr
XPwoJxcj0JLioDJMo+WXxQGEJC5kkTEcR/F9zSBwDBoM6o8G0/EksqDV42MndKY91EO/P/ocpgND
JDDFKnmiMtWDu/dWEzJWNMLi5GfWLLdZQ71qm+Ln+mkwlJoRsJS9Pe+Y5zZfeiY4n+9ySqF4sFYr
dWUQqSUwM0oWi1ffCGn1fAJ3ni2HneCgMa/ORZbVwkkgOagGySf7hHvmyt/AF2IrvSWk5ZuIHJhq
6qWJVZL6oqGH3iAQegoT7lVdett6Gh2dU4RPy2Bkq8QcbeHMGwCdMczketvgqVxspQLAdyW1+KJq
Un69Xyqe8qMmPEvwXsB4r89vQ1FsRcpWcdzd4FcpvPG9QxlrSfYzqiIgXzwt3WpAFdjAxIuuNAnu
Jyel39pxmOqQl78aeEgAdAX4yoDWbrJNt96mLW/H55FE1oRKtMjNXMC7A7OZ+O/LVWnjoSeYpqqw
yi70PrHfMr8MLVdGoHDM7RkS2WCKcSC93KpUVU68SmQd1siqfPLCJeusF2cGqIPbMAwAZFjtdhiN
P3VuFTOaYl0oUGkc8CvpjCioLL9/oiKJ2esHEyxvmkbYRYlsvtc+sU33NZxyYE0fhwRCjXnsSzUB
WjNQry6fgKbaeGIrTgd080bLaokpfd8NlaWY5TWyW9HENw1/2vmaztQc/3iS87vsJKbuLk5AYtke
6/t2g3X8tv+FS7rtJkT/2+LFJW37RPO9ep8U9vY91zINPrGky/bBRFCdqPdk7ltvI68SyVJOiRaT
23VckFDC7dDfVmVYbz/5MWWJKdmJQpTk+NG5Hr5tp0YawdzrBdL6aNAEdyrzU8iSGkMSXvSCxYt9
0ngW80spHAVGf6BPxBeHsGw8dSDZjAfHpP9wS91yu3PQnvzqjwuh8MaR1jFVjIdzxtbkxeqX4GKl
ct6X5w2rPBcauwBwBcKfFRRB7rH3egfKR4oyZAIGw1PGg0LtgmceNV286RLJoy2MQ3iSa6Cnvt2W
+r7gjLbkHIFzo7ZFLu2tzRiDbN3mJNhLG4V1F65KXe/RBWQ1Hs4DQh142/TKAEA42/tgGcVVZgug
0r8pfL1J6De4A/1WdJ7Z3Dw0cd8k9NlID4F6tf2AMSqud7C20pnVoFu2WYDD2wqqJgov2Q778O3e
f5Pdvc7ttst7W+PExIYJJaa35fdegQHTg0+p6rw1FtSAuQvyAFbSry/1pknDajJ9E6KXS8mKf3tb
6e0nkIIOkAmEhN/8e46Y5dy2UScTx3nnh/Ss2JG9bHupKi94wyD6HF7Zj83x1/fyusznmlj08j+X
h6cdzjx/06NKJmFTvi3SBzALbGPAobd4fBgCX+zXltD5d+P81wvaEAxpuAdgPXnXb2oW2FybwKZN
7NVn7AI+pSUn/gkoFdvcj5X96wf8Dpj5n+r+9oTUbk3Xt6BHWLSj3lxwrgonbUaE0H7sGDpbt6L9
4iHa7B5mZwgmvDwBP75XGgJ5XCtU6j85omdrMIYV96ffVOW+ay68uiNSqSDk8PJD9N5o1b1+/0to
GtqHAH+Pi+a2qDRxHWt8VmXCvp4HU84ryBy1sDIBTG8nYmeg0gk2VIqN/oC/EOvTxTwRW4mZrWWJ
2Oo7Ps76SKzbfBHkk5E+97PkeZv99bC+fY28OMdEDJ2OiQUl723piXO3G+3ZmG6zodx2JjwceYNy
cBv1fjEC5fxGAebvrueavMjtH6Azb8bMn4lG7MBUtz+OvTnNOlQwW3ZWHOJQIv1HpTXXpORvBVQW
2bhZqn/ZDoRGvKFBofT2fCwRJG9vwy8r1kWDHymP/OsB3QpnP00KJgTtJ2BBgFJo21KvfT0pNLBu
jL3c8gKGPwyNyK9rX3zyehbM75bgXy/Fq0MMcwPxkWS+3eoQIq+xvvTSi3MoAm1wa2rOdlfz5ddP
9aa3xl8HoRHSjGcUyQPYWV8/VmOOWVLMMvwCcYbw7bysbHRHmc29qLd0UgMqryOzdsDu7/y+IguE
R2FaQzSKZvYfC2ThjIff3NcZIvLTgFPDZAhCgDvfAQPB2/PGNOkX+Xk2HPsVhPawh7exoSQUKDbV
/jkgtxDgZjKk1HxDnHNWstjd6KajVV8RRQANSqO2lFSkrm2HmogJudWFaIMrgaZXfZsgK2zNS4QF
DyxiQN416Vlf2E7T7etKrZi8mSDrhzoOepcS4LXAv0h4d4iAbjtw6ZEkiXdQp6xuvinTbAqB8oAJ
zS1qNQUQkgsSID+v4wqqOVPkR+DkG/xaBqxab1OUzCHgEPO+b6/nFKj8Ppo6q/FOQm0GYdl6rzFg
JtBukUmvbhtbMdyEfh4uQ2LAop6w9hxzSZq2vDdTBkixoG861jh+NUMfIoDlScxg1e7fpZiO4xwe
8TnA+h7Z0fHTjO/aBVtw4XcTFS9yntKz9zLA0/GhLsl2pkuTLkqeRtVcD+R59BkghD4Cai5Ccest
Y+jIU+GZuBdcusPUU/9dzvkhtj6DgNNcqppyMJUhn+4H5LExaBMQ2i16ffUO5THO9buwC6Wv92nn
OW73wYWQvrYf6INsnTZiU9P2bttxoLmBgydV8DRmngNzOGR9Z1lFVFsEw38indgNAZSiWdufYOws
Y3BLOS+RyAfj1m3vi2aAbryTbGh4pcHmo8ePi+nCu401BjAgC02DiskUETIirxYtzrLZEoUDrhkQ
qQpI/40RQrGKZlQbhyOKuqN+8cy6hF6ROCQCcL98rFafGypChtoB3d1agT/2yI4+fepdBzXnSXFo
sPSzFdH99/iPgvwWvy7NuB2G56mBjgVRauNXJakk8vEIweyw8YM9xw4LCYnbsMvSRs8RQ9sPHC5t
8CCb0KgOdQ5mfYebgn7Amdkt4iXXyRH4tbjIAXWfamS8LqiwtPd+j934HLrZ7SY5blLLnvoPCZP6
wkndFmNTx85eil5Wz6mZt/EcWgk5MtYmR5JwSl3Yr14F0vzUYqsAL0t6157OZew7GT7VnWn0h8Kf
nX3RYlO+FtVo7skWxn2wmEiJlINXf8mkekDVWl71jpFe1dMwIl1CaRyATHqBUUYILV4H73Eg6cAb
yPxrPnQJ+p+bwYvTNLGbhChqrHaNbRoA/10jXdxsUKxoIqdAskPzJ08A/LMXVKgwuoKf8RUDxOpY
zhbKpktYuIesMNsHibowri2UjgZcG9v0UWPO/hndXJcSg6o/6MDO96Y9oslqhlm+wztNXDuUDw/9
ODTfhsJP3lPUhJOFyE341aIFRZ5lSet+sossP0j0LqAf1+P9MMHz2baCeEDY91IM/YJDAP7vUeKj
qRk855MdLieQEerLsCmKwNCSI+lXXmfLDpB68C0YXb+GcWn0lxiLtG7sWGPxfp5ESf5Wt1cu2l5d
lMCW+2wWg7yewR5fDZ61zdDE3Xq76aQvZ8LsG9MvpxNVeeMSad3MjgN2v6+IOQso+8jqwOYD7/hR
y05/6wxjjuzcWj9DQ4flhv47sMZ1HZi5qDxU6PG3WDzJVZfzpadSNIVMS+a3i+WzEZPqRRPWM+LS
gY8jL/u56w+QgRDZxg4Qq3n3Cf7kF1Mlya1jsXymQY3w6TsT/slcT37sLq3YO2hU3yKG03/E24xY
0aTtjguoKsFmlJGfp+53g1jnMx1z5Evtqjm2FDDg/dQjNj1N+X7IlrGMynFMH7ts6Z5xZ6ptOJib
vb3V4wCDfVZFJzigFsjCm7M1cuZA34U4VlfIBU/F56KGoknzqX5qWjipUk7We+QzgpO0+wCHOBMR
2hxzyyHw5uuCPsREO8TBoGRM4DAooyNTVum1FyDVuqusMvyMHKtpomsgiaPcYuhQTfDKAxs9Jl5h
vvoXo9Vmd+CHwJzorMeiEH/gSc3WEf6P9xmT0EdN/v4IxWYNjp3E5LHoavRWGZBjNvpK7QlPF5DH
IUr6vdPRScZKGGHXaTpheS6PHfExmi7+ED6GzRi+CPQ0PhS4lb1M67R+U0zwGHts+8YB8HBELt8G
t92ND8S9BoyzZro2+qH8tJptc8TSB8uUhjI3bj84iIGAZUcyizygTuWW3oVPwyiS+CUcS1f1j2DO
BPc/2ZeW2YhD4YnhI/XC7i5ssv7CWqrwoa5xCEmHotvPiE1s6Xmd38LuGi975ei7Zkj6D30QOF+Q
3mVzsLsFe+ilZvFQa3tniVFdzXgbnHLMPtCiVEFzTDwoj6TtID8px4Sn1eiTa9S8+/crlJjHgJLO
xw6x7A8c+Cl2ab1/s1rGCLYK97oqTNxrOu8W3nd1WMXBujSC+d43iBsZ7V1Ja+AunVuJIZ2szEOv
i+6jxGsrJelf1+seOu4VAKqSqkXdfkjFGtbs2TBJhF8GFxa9yGiSq4N7TiroGPTGV4y9wMah9uOs
cGOWeiYGj31FqT24Ll0x+VghtH1ZjbsqlMm1hqN6R/WnujWcpXmqxv4zv5NSgM4t6KJEMIXyCyyB
CmChrrTyy7CV9icMcBTqOpk2b4AgqcfcnqbumNmVcKIws/wrByfc4BCamE9c1lkgY/rLDiLR9OHj
IIS6uyvWMZx2tUia29YAh3C1GJ3PWHumHvvrDpfe6mDNvaVPmPfU78TsGO/9Jswlhpd9Bmk4lP19
keYTcuD4N+JrnWMbFBt9g5LQkiSWccSGbVjvl6DpVXbcQg8zhiDZVniNTRI5p/KypFbQV5HlE7lE
bq2S6YYqTjFEQlnpB+2vLaY+ZuVdAyNMrFhbhIhXIwWC8cnNyUp79hEEX1yPwCltgDtdIEvmX7o2
1qUFxlpLYmMjM3dmqHDnSzskMfGOhghYLU2PicHgqofQSGEYahsrwH7XG3hnYb7phPNDLkDz7OzM
qd63i4UBsCYBRm7b72zzWocozEd2T3/hBq+HVccA99a4peJ2WeBLGEHvKC9HDJsHaGeL4YWrYPgb
c65j6kcYpYEek7ZbvxtH2LhjjL2eV9kU/geEjtqAtmukrMXGqgk56uy6zOga7+qG8nO0jjMUdlEv
NKR8VZQXiJy47T7Vrr4pc8q3MaR+BMtSxwpiLzAzOMBe0VunMu0hlOFHjIWorenKe6M93hpuOPtR
XSTOxmEroXgu1BKfLGn0X6eQ0ET0Et0ybF0tsU+nzFZ2RAiXYYwMZgCIHAyxzLtfsBT3CcwU9r8b
aVqNfAD7lHzOv7AJdQGkEYkrhguZcg736J9afga3ZG5d9wa3dU890mSuk4uiC5zP6TR9WtcsfcTW
9VMaSqyCSRPqB5wqij0W8/3R5PAw2SS8nracv17hkFLd9iJXhynrw0h2coV1DnwUffLarR96DC3j
vt9874LcYX+dxvrLiG3BAcFu2ovpnNzQ+QzQvZsH3cWQhmfnDlqweMBEtod/OVGDYj4wYWDu5/qr
1cryveyaAf9h30+vh7ZpH1Q3jOlezemUnKhmQ5Ax6jk8IYnWxXbTVYeyS9yHpjRRlhmzFgV417ix
yxkerqSZ2qYDTfWQtCi27WT63ChfHdfZtvEV9DmEY6RG4YNLy2tvwTXq8SR7neygaqKj35UQ3h1v
wPkjtDCkilqAmuqEBGcK+Yvi+8MK//BrQj++Oxb0/eKeRal3qHb1t5zyHP6IQVRxXhBfcAvJPadO
flAIb0SwVLOnIk+tT1QEZ2xjrfDYmmF98KWP2SKKFtFUe9mz2dSPVQFCLSVxO/jInWNca48QnlFb
+ChMCJ7KhgS+S/q5CDbSo3OZSJuHxmn44ORICJCEi3cFacnlpK0cnwPhfyqT1HouLaGvJzrKsSu7
9iQoZT/RFLDLbU9DY0AUZneD14MgbmVz3Cah88UptyR9abCY2CFyjxnAFBj5HndTGrQUuVvv1LgI
0UdDn88jPbAVf8PO16jEiYp9ZOcZeeHeVHKAuJll2DLYFfeAZ52fBVHJ393865kT2SLdU+0p249J
4acKx3WO78tatuMfkqwtwzNGCPMTB6/usYoI9HRhjKUXj7IwLvLOtR83PMPBWqdSoQ9gyHeuOxcv
agokxwOZJy40CSitNnHFNS3F/grdPhxW+5SQ5noelHwp7Y35PlD+RMt/quYv47iwVliU5GlKUl39
OtFNm3Z0Cqd9UyDmRvE8BcqVzyvBPHDWbw7Q1uRQ+9l45SzkbzuDcGSMK9SE3L3R1WCR0Tlzn+BU
Vx99Oc0Rul1DXJlGZ94q7VsPdP2CELQSMdzOG3W2mVom4yW7X6P3KDxkOHhj3pbuQJcYeHAjJ4CJ
U7IhBJfaxNu8lxPMB5AyTCJco+uswFfokE4eLR504zH1G797mBNHRAkmkli7uqJJ1mfUJpvynY0a
4xCTVSCgu2PytquMekul1XI0MCBqnHeeEglaoFaXi88VcFasaCYjmOGU0cgrZ/OmzBAvCSOy7dmR
qPtn9aAinwPXXWLIhi4GwFCYXWeJm2lJ6vJqwQZHmNGgSMDkHX7OAh3JGfg5lpK9kl3+nKal06ax
ZqnQ3oElJPBdnPB28MZDSqzWnFDzMuo/kcSbJ3efgcuqmz2ODlb5kJg2PaGjBMA1YqW8OIZZ3BVK
lrwHxwDGhSyoUvQmJuD3PP632gh9k3EcimaJQ5nN7jM6KpD4z0VkQ26NkLFCEuABx6JklleYMm+Q
AnAMW3+Gdbj6X1MnMWfvCN57Zb111oAVGZpUMKx3TUABziCzTQrtcUSwHY9PSHeJLrgeCSjnWxMz
2MWJEClRXXlc6brxtjjyirZ4ESgkTtgUVyNaXldC8XjrDt0gG+NZwDiiTh7E6Mrc23sAaHNxaSrV
LS34KFRR+JvCSbuDlEHBfmyMbYwrT3pjAzIjdJfwtdclzAmiAueYj369LJLq8ESFN4+AeqlK44vS
zA4OzVKDBAqpHTRtcL0S+gX7xKi8hO7clIRS7SwHXRuYy6twjvQj6ycZqOrRAPUz7uwWUtzOUayd
PSiY+qvZoOZG98jE+WvfekOYxVMPfmberXZHU3T11PId/X8Z5ul054LavaA+nV+3ZiKi0vbUTWEt
C36NogZEhmzaUUijekDyWPunjhDO34lGIu05o9bTHPvRBF05B1KjzGhO5Ve5mgmUccyBkp3HOapi
dD2W+yE39EyAYFR7IlAyxKRAYOfYe85Yx0kdzC/GmsyLRKtEd9Z9UGKmFOu8ab70Jo313VCg1GJi
PDiRjfQFDvaEE/1wgUxYOX1NDbxfjIiIGgHJtUREDP7YlKDBqKwA0JCNEXKEvWDb7p3FHC6sofU/
VlPlULD0Eztt0ZSwc5cM1V+G2zrwTBXbpqvGZyAZwDl2PYrMWQTWBCtc5Dxt8E4Ut25TMu9653TE
4TczjUCcvQSmNX6JJRZyyC0Qe4V4ogTzJ2sgJfaihjhoXLRffWPMjvApeDH+nBo7AebvopP4ZUbo
CzovK0AK5gausZtdEs+5Ym1nyflu4WXHmOUF4R5XKP3NAFRF8bCQ6bXBNjx8IrnU2Xu/qPst6hJ2
fkEE4132UKjzF7ZIsRzF5BT3rRYJkj5G+jXtLUY+0OsMjG6TySjXNZ93uGPrx2B21R02vRmPAL2O
rrWPaZFmTkOiKN3w3qJ86Mdh0eqTRdEij3Fjyv/QwoHf6JaDc9E4eD13uncfOhxnD6PdmM9eP1jI
Q4CPxDNshTkwrMsOXhZezpDU8thWwwTZrGoA7of5FE6nFAUQtnksM3FFSTTyk3ozztY92TBqkP5i
H+hc0f81BYTHOJ3ExNZrwMPId/iGAnsU6YDMS9osw41QUl2ntjUFsemm0j8A0JAf9OyPoKHHhqcE
peB/cvoModeaAPxdZ2wR7xA4AcaeBlJQO69MQmAyZZdn6CEGBYgwyiV3a00FYLd6Unr7cgL4Fwuz
zvdrN/M7qQvMDzhLLeNJyD/1kGEhnqBtp0d3+eizW0xXMybZaCR1U3A/YL+HFbLhuh0JQU4VqLbb
G1El9lWAyogPfClBI7S3kvDKMDL7ZcEZ8nI25HAHhrCIwKbZn2HroAXbDH6In6c7bErJ2sF4W+ml
GJAgDjATURlmnuy/vaiuCsteXJSKtftkJJmcb6lclYJiQFsvKPbU1sc8BImBkqDV37YgX8y9r10Y
92tow7boEhN/phov7A+lO/c64twkqiM+jzPRd8E2bt47LTRlaGG3yW1Q1eK5A/2R7iZVfRR4Kj33
I57bmOdQewTpCYAL10gnrPqPqYG1JbHVbEQGkcdNr6AdDdRdPjWpMk59waKOsX/y340K0cvR7eCg
9H55TV3Av8CQJHiiYowuQdqk3ou0V7GfHXO4n/rFPpVDO9pRge/ZFq2ZNZCehhKPPwzBxSCyxovX
0CBwqvNwPjauPVX3sHjzuKe4FfdMdSfqhKv2hC/WFbbhGZhFbT1nyTI/I0Rj7eSAwWpKw2hfBxWq
EmAeY8d1xseAcP9oOYn10oKMfzb5FfR3ZwYOKsIzXKDgZgZ8cJTTyKoL1GeA0+OdVCY2w8HYmhbr
YEVR1yiJaCynPnIeIGuhggH9Sx/QDL99rTu7/6Og2BEHM4kKPpXNioSU1T4ZQeU8FJlAP9Ohqn+S
WJTSogMBWgrxZVFU//t9KakH9S8cUGWNyR/eAIv/TEaLmsx97wxoVL0bsQpml8f6b8NM9R28bMAL
81LUHb0GGqHtO2cB4rMctQ2HxI5Fa85jdjJVVhfrCYD5gl92Pmv3i4saa3kB274enShBHmc04mBy
Hd2zeZWgbOi1gdtApjf3zBhAoLUSNgbmgtJP6fXmfFLLTBVz59mze3CcRgefvKYZ2VQ6WVYYdmnf
zUw3Js4DPxEbC4prAG0csF/ApAnjQXstcLRZNMDrHReIaibbb2aHqO0Q02gFQLgfpF7KjE5qnpag
mGSabOB25iBCcse0wHisez8JjNTyQy5mr++f2kAnUxHTIA7I+6AyYWlxiw3ToNoYRaHAwzhXCjV0
L6pcJzwC+StYt9FvdgjJdqvM2BkuEuibBTqvxrI9ieOlZlgds3Se/O4PZaSr7e7yJCj5GRh935uv
jHEgYb4qliGpvGg2MRydDr9uz73GgtA1BAFi0jrcmLw0YDfi/s8ICUplwWjCXvhWt3JraExnjItw
m55G+eBnjgKSNpmzAQEjL2jR/eYGXrebtxsAKAB5N6QBDAx9EwH4+QZyJNyRqM79r+X5Buoz8qQu
w4oZZ7T0xc6d0n+k1/D3IpevxBr+d5IO/0lS8/+jmsNmQfWf1Rw+fG7Wz01O9/6svvldYnP7lbOQ
g2P+i/UCIQXoDgx3amX/1nGww38h0wChF9QHaCKY9/8tmWmY/wqZ/HwPTjJvGgQMf5CO7SaaiYPv
v5h9G2nZsW3SGvQX/oFq5utee2AhewKhbNOYgJANI/0NbmHCXTmFv0Y+k9IH3xdJbZIcN3P6G/ba
6wm7XQeAC+Jf5EF03EG7vJ6wS+gBUUzIm1gNBZUAodUXZ13bP8AP6vinN3B37pH/rH7w12fyLWj9
kGHgtwPn22gyP+GXSrsP267FiA2afRWrWgXxSqT3G8THhgz4n/78+Yl803ZtlL2EicjD66uQe4U1
wgs80WLY792hQ8olxL3uXRmsGRHmgAD0r5/rL2MI0SVkwmyTxbFc880VSxssULfVFAsHTD/ISoLj
TBROzqCm88X/7WJvBrEzl1UvkHl3HYLX87GyW/FYpsDd6XGQDf76Yn95Y/CNYBEDbWM3dpknb8Zy
NM1GuRRpheyM9wUuEptDX/+bq/zN+NkCPp4fgFsy3WD7+U/zwqoXKrAZ3tSBXIqrMqdp25f+Gg0u
dY9//kBw3+iI+TABPf/tpVBr4EymlZGN0jq5PEzEgta/WVR/N2xUlU02C2gBgI9ePxB2kG6FVGtJ
yuZYkKUDivuJW/zGJ0Zsr/rVTOftuMCogcRRvqFD//oy1EIAf2NmiED/1tzoh9mrAgZRZuOxdqlE
IKI/TsONnNzuc9rDiL8uAUxbx7mTFJ9q2v39B8wc1jZqwDw3B/TqqAflU4Pbe2MF084aE4USH/Ji
KQk2LYcjemGzisKupSKW+CYNtV5bKVlELpIty0Zy3J2K8LOHhsaC94jI1wgV8eE+JJzpTnlOqzZu
FKlvirCCOh+G/1FfZXvityPCRDV5wRZ7p7fFBz/NJHaDdMgQi92FS4nruguriAyvpXXRj+W9N/kG
BpLKOgwzifUOClL4j1S42HxQm0BJxAIoRdDMBHt9A+MwId6k3RJNOry4bXiL5ILa+M0s/psFI3zL
BPNqw/SGy/r6KulKCQL6OWbunVoie7LReRgR7DRxAvny6wXzl92ULc10TcvnsWywe9sc/GlECw/1
SCToCPDKvvnqQxAdd40raCp4dBkeGjex3d/AXP9m9TgmqxM5GMcScE1eX9KQc97CSap2QGZ4RGLO
A3yl5TfHxNur2MSJDjg2EnoRgpx7c5WcsiPQfspEPUL8ZazcHOcY2q6k478ewb9eKOAVUcTiQLK3
afH6ccgEhjZDTn9XUBy7tFZa174zzA///CrngAHEOFNve48/vad2bigoU5beBeGMuaySNKwAhP5m
4v3NswCWBIYKLdwWzMDXV6m15YzgvHDy1l59Bd4avd+pMv6LvTPbbRtb2/S99DkLnLl42KIoebaj
OM5wQmTkPM/r6vuhs7F/i06sLp010AXswkYKEamlNX3v9w4Pb3+XZehfrmLotsZy3Fhwl7iJWasR
S9wYSVJMzIrbyupdrC2lUa/PMFV+gMkA+kWn0t9+22EcPZM7m1C5bD0/1l6bZxWTHVqj3QIt5Y1i
e60KQrqJ8kLpfUHDubgUvWt/NIcB01Y9qHPdY6fpCmBavSbFANxto6mZnl0A03a9P0BDFNvaDqER
JE3d535sGiMdsjHpBnxg8/lb62ojwrMcNNVLaYb/kvWYmdvB7hq4LXC3k51tyGSC1NO1DR3pIsyu
rNSMKuQ3yTAScwTrZTMlunKP4XVRQfhwSImeDQM2lTuZXwD/MF/t5wgkG1Vtk2OWY4wXQLGA8mWH
uhCrnIYWAlqn9idqByLFlVGHFRyM4xJJXDlG5rnaMBIuw6GpelOAUd6GpOXoUyZqG7zXrQDWTPCv
ErhIa3oK72jhyFDSz5tZHzHVBNEhZ1z24eii7+Ic+4KMzSbHnY6OussHvCo9gqyjHYapjXorpOl8
Mysa8R9ctRf06LsRlcwmoIqE7t5oBa7uJBfYvbxS3RmQpiYT1PkI7k1zaQom9lxHYrXjxbNmVfuo
QC4No3EaH5HLtMALOdQvzx7mEYpYOxaiBeoTmPsFFa7CW2w+J+ciXMAW+BCF8R17nD7bKmKwv3U0
YcYnzGuDr0454F3eKSxt9HJiPriZrfygIQjM3ed5/Tj0xDF/q2xVPqK00vH6amuRX5S2Nr4PBfLk
S+wf8MI0kyiXPvLJWvlQiwLBN4057RMW9dEXZa7w5K1cvfpch0UMHo9neEsIGA1g0lr0tIq8unBa
CAB6PgL9YLordjZZ8FHk6XVfG1fpMA/JzuyV4UtXYKn1xUmBM3wMHINol2SUBvteVsa8U+wMmUfd
DgYx0C16V+zhJa7HiHBJojKx7YdHhTjlC4YIbb8p7ETSZolC5rkLRHPI1Ci2vSJBDfrDxEJsvsaA
xlAuhVXHAxS7LOw8Mle6pfebShLNhJZ8xEQC59cmC7Luw9yULWB6rWUYvVbEwG/nBd4JpyKwwVKr
5H2uwNm8JFOIgS1cQIhL1FWpSf9yCNUdaroUbTzZSxiDtHHl/FrE7djOt4aZfG+dbFLuhlJNHFzM
MbO+WgCi5KYmwEmju2YP1bdWaenrYXHWy9rFgDiSFxYrvvpRq1WMEX44NoSW9ZIm4cbW4urdjNq9
8CHbKrjB4u1qbQYLMe021TKbcJrebDTUNr3Zbus5rz9oiGxq2j1VXlzjEiECxL2Yq/mWEZuCVnzI
HZjwmDi/xV5Gb28jmrM0vzBNG0NzTz9otK1tS0FL76LEeYs57tLenH18ZAl8ZaSX2G8TBdU2pNRr
caWV5Zd5CPXLHHpj/8CWE7U7fWg0+HlFVFl4IIsksBryOrH26H6S2kEho23oT1ml40+2G4r0Aip5
LNMnHP610JvGKb4fiFspNxqJ47JUIQ+i/3J9iQnpiPOU3kRIM6Wdh3jzZjL7GjCsYuNUsPj8qtLd
RzdcXN7DuJ+czTh39dMkBhqhI6Qf8KXSyIpdiREMkKIJk90DfFTQEFEmuBtTwWxjY1oNN1U3ahy5
QVqkjp5IKRfoJLtWg04zs/sfI0TZzDOGum+vQb90unXcUtX9PA1hcAttdEgwC4hnRE01VttbjFfA
5jEhhwY22VjN+OrQJncK1AyNvv1okcLWQdq7jEWLZy5qyQq7qdFwHzIzlORSdBpvn3BroW3RJvn7
brLEeEA3TBmD7qqe9rYVQNpE/YY761yl9eSB0avvwGBlcFUVcIBZKHChIMHk91TkNGStIYjf8xn4
V4/YmMst+VVtel1mgr1Zm1v0XHBdoGQibI+0S5wupmKnVVBsGSmd+EBlzD/hSOsEnkbM+c+urp0Y
BqxuUakiScNQh1jA+MooRbCYmuL8WFFJGNAIHFvxqkGpvik69KsNyGr6aGhJ1+8mtH3qJco9iIsw
N4ZbZcSKYI+lRzhQjYhgWSxwzXYOu8pTh5d+tVWTRn+cCKcrtpU2RJg3w8fovTa3Tc2Xs7S/Vhyd
0FRUPcaTW9HLLwDMWrmRhlZfunUMIUFvqYRoW/Xs1o6mySf8BVRjp3cRPIeYJvs1i8Oq8QUqqlsz
ceIYlanao6inw0FakFqH2PNWAvbp1OQtXxJm/geoVoQQ5MXY1B5iYTP6GaNKbj7wmlZ52UDozJhA
SmJ9kvh3VNddrjow4qCxV1C6nTrz+6bHWb4v9Cj4YvLX+q3W1nhdaK02IgrEAn/cunZvWt4QdYQK
JbWqh+9h1liRj5hBFJ7T6LhxW0GWqrcoY4B38cAnhKIUytAyQVO9vBIodx1PrWpiNUq9Vvq9C6Ki
7mSEdf0lbibucFOgyUiuBRsPKWe6OSc+7ZHZ+mLpcWoix0O0MUKr5kzeOS7+6E/oFsh7QJTDv8ca
ySldQto/+MCkpMffuK1Tk17hFqSgvIO0VDXfcBWzm19jEvTdvjBSK8dbCy/vTcnGHGOiiTERDfFK
1zcKe4t24bp19KFJkaHxq9rj7ElsXEo/ixPF3MCKxiEkJnKXLXVcOtf4w/e0cEwMd5DF4ld6lWQV
p5HT6e7oRT1xfxursJFtd9ydjMdYNXrD06cCtg2tEl2j2WfS98YNWxperlu9fpmMqmB0lXQkriUa
R0JZDPbQuKYa9As75QyjSC65w8Q0P66wzGa7jycuZXOkWNKLCnck/AT8766JrSDxB64tzWaSnFv7
Pi2TGNsUp/w1s80KT8QwthxNofEUs1MERCo6jb1j7UOxU9SqdHFOa91bmBx66NUARWiuYCqZWw3+
24dI1UZjK43WItEgS2ncVWj0GV+0nE95LlkjIsvgOydW9pwsEUqE87Fi7c2mq28MMu9z340wCfdL
KKRE3CGUfaKZqdwjJxH2Fta+/Uvwo6GGrWVW+njpBKo/BAgoAqp6mHW/NDR4nwNFtYfHKZomZa8G
3D89JRIzzO4QKpg/cvX7aMDc+h5balXcpFXPLi/VQrCtGcYijR8LWHL4xqX7El/JfpNb2DB6sHcF
VJUsskavr2DxJrR2yRmDrK5s2ilWP0H3VFyIJhZmzC5UjnwHg8tZrPVK472Z50ZzGZI51CNs1XJn
m5H2qO2cPCN8sB2kZW06Wo0C5nu/8MwJJHjMsK7/ZjrBmOwh+kgQJnZUFSWO7EzicBTb8TElneDv
F+A6OzscWufOKhLOQI0ehm/0MQl4RabXV7SlIwQrRqnBHCxh8EYyLb4OnVMwPt3kPh/EMAFSvW50
vo8JWAdzDtd5agJyGkFjjB993TjwHOPMLDZalGvGhu5L9amBkC6xQJI54GGBfB13Dqg4G+w4rZgK
I+Ioovynv4/MqH3XG0zyrT4g+fNEEWnYyrfwA2hiprDeLbs1n2jQhS7crCS7HqhtxM5qK8QlnTnA
3LTLeH73dvH2rIs8rqSAJAyKw0Vt57xSKaoWl1NN4umudFx6rkwWB9GB9PTnmzJsAnsX43vi7om/
MOXWicc6hhIv5wepdfgR1UTMp7sZEgwMoyKT1l5MOUxk06668iFTLa04mEM7CC+iYpM73AET/TIc
Ev1zV5Ic65O1EwfvKLXD2MtnPJ+J57Dtz7YqIucRT0bj0uoKm4jHvgqfTD2ZnhJpBO49bWtN3Scp
82KvYCeDVT3WOfh/NTjqf357jNagCrCdLmzL5bACViGd67iMjuqoCkLodhtRaNoHxZbBReASK4S2
IsGbwpz7x7cfuAaMnh+Ik5vjCNXW0V4eP3CYE0dNZ7vgOqZm32GP51uKDu7JmCWest3/w7PQNC1C
QRPuKvqm42eltjF0mUkcjtWoJt3MQuwyKcNLaaeF//bXegVHwKbAqA4Q1NKAW5+93l6AHm4RxK2V
hwRiieqTG6fz7Szi5sTYvX6Irermc59o6fo4y39/8ZAErh3+PvAq86hPfuWJHj00+UnP2z89xaE3
qC5rxnbW+E0uGkobihzM37LhQltsKRAY5Pu3B0x7/eMsnw+k4iCjRq26mgiWraau1UIYX36k0m8B
kCeuiPBoPbttLIwderWtHxBWSf1Din/T8D6hlJM+JTvsVX2eTf2Gk6m2L2eI2c5lpIWpgxwIdu/2
7Xf904igOxNggLTU0Lgej7vhVopJMc24O90BJxDlEpakc6Kb8seH6A5GYgZ9PTDB44dosHr0roJ4
ZLeUIdxrKzyfZih1p8z7Xw38os9lltJko+FGFO7xg9IlKKXpQmikdtftCEWDFBqjvfOkOdanktJf
P4zm5tJqW1oQeO6tlmAke4Ari1geAKTGl5nSkkEsnqBEqid+pFdQHfvXYiSIQB5eJ4D38dfSzcaJ
aUlB1CUlbUPaFQQseBT3MaFvt4GNUxdaYfXfLvtl09RVnDOxEXbwyT5+aCiaXm8FzYM4r4ItiS3l
TjeZzc/z71811v/vuub/rwUhAKq/WIpLlOVR1OR13MTfvnbxy9b581/5TwYCWPY/mBg6+D9wJcKb
iJ7xfzIQbPcfS9fAPLE6pB+19Av/Ezdp/kN3lL+JOw+3b/oz/GgvOucmGyx/jEvFAvja/6Zz/tz9
+J8LCI+wUcTT+CJwRqDrWB9A1lLoGGE3PMzmSDIJgXyUPfOPIUOsUNepc4ljqrUt7YJySAWaSTRA
wbG30R7UvXZirq6sVJe3oUwzbagGWL0a/N/jyYpWJyOAXqYPOILC4VQMhGN59gRpi/pIKZqLHK3j
tgfl3gEGdT5ecQTKo2tVZPHFgFXMXVbk2zoX7eNkZM1+gAJ1iY5bve0AO2+Kwf00xUpzYmG/Npvg
vUmyIObFweqDDvDxe0MC73pnUJIHtWovseXaQ1xKvExrVcQXZkpHDQRToDm7wrnXfQDNC3eBjlwV
k6Pxuie75XsP9/ypyoI7a7rKNe3ni0n58PsHfckmWDkNP48sXRVCaJ4zNFDlH7/hUGYmRuW8Ya5l
6sHMq+FXHBSmh5Om5cN3sK5VQZ8K/lPqaVhHbWvMcuCvRhtLIIOL2ra+N3NzfFeEZXvnFNjdpW5s
bEZlhMGGaGyBObILmp/qfU1NeoOl3+wDtdhbi/S6E+G/1rIpv5y23M7osrns11jZ2ISCHH8duOtO
kypVc08s/JhvBrUxzM3cW+ZOiDzYhnE0jZ4VyUNrKYF2PXTqt1rp7Pu41arOiweKbwLwsj06LOA/
zC7vrC7llCGcuUEoXinf80QRgZfbLtM9U/bKZBUP0on6n9BR4UssGVCPlfXewKduLltxU9dxt5fS
zMkX7RoNR1pJOaVUWXk9zYYKdFgZ2UfbqSGgu1h6GInUP9KxMB/hntmFR42d4PpWRcWXoAzkVtO7
n/xetUYTVjUsLMeFi1+rphdbAturT2Y3jX6AZKi/4jLenJgvx0e9BZ9m8WemR6ay/Jnaq0NRTa26
Dck/fi+1WdsUUrN3najME83L9e7z6jGru70JZd0SZVS+78gR2SuJjPZYp7l4MJUAF7AGbist+sIM
jLwyCZHlBmrxiG77EauqT2+vkOdEoBdTyuEeqWMvvaj37aXfuSL3ABvjjABidZC51PzesKe7UloO
ajho/r2m5R6beLMfUbGBM47ar9ktlZucLes6hVC6ocY0r2D+2x5aOcYsAT6JZ6e7z5KOOh4a94+J
pvFeN8eLPBxZK43dXmt5ql3AqTe90CDYGjhdXmSySz9G6jDdhhDs75G/0qSJkvLCqlr1wc1G7cD/
csSwSf1EdLK4eHsoVn4i/PoCYgnkEuxzuO698hOZsO0JumgKDpVBQu4sbxPGoU0yD7NULx7tK7sa
gMsTYjfL93Vun2icaq9mn/jdMzXobEM+WV80CR/t7I6M7wNppfWVFSgOozte2UufoA7m7AIz4Pg9
vvYDNoo2cgoUN4DOXbLlz7H60dLshgzc8V/xFZZh4bUciAQw4FS8mVYN3biz9N4A7T2U2vwRFo52
h6LUvHx78Jej4mgaLg/hIF7axnRZ13ffOUqDIDYkgZjIMve2ji2zXTaXfdOdWHzHdfXybXC4XdJL
4OfDxdBWF0NdTQSuhml5kEkeEmxUkkeIH3m0bYt5esrRdp84JZcPPP5mbNT45PH1iN9wn3/1F7Vh
Q1OsR1fdHUKzpVsw30+tBixp/4C/BwU8h6Jsn2Kb/WEqE9Minq9K6D8IfTs+KJJKTeGfDtVhcmEQ
y+Z9NAtPNv0+n9pvTqLBEHd8Wn8g7tEvXT9VQ77+zsCVVKpwDLgAvorVi5Git5E5YvSnROF2KOz5
XRr3INhDN963nf6NV9JxTuiHU2t4tYYo8LHcgYWiQR5ksj6foC9G20QVXOGc3dybeHvf0ZLzcnwc
rkbqk2SjDagQsjaWfhWU5U6mefARW+Rhh2k+opYewjrHUYmrcK2fqqqXo/nFNGBrwSOMuQf7Z4Eh
jNU+mw4xK5sb8b3dyfldD0f8Kq9H3csJKX0vCbG1p8X1O0iNXVa5105LaCxW5D9EOoB0O0WMtAaA
OCqtkv3IGbckUmsEHZCiUFSV3L29HNfOZoLl4XITXbhKlGyvSMqKniWakkrlvsBCpsU+Qxn6G826
dY0ZcW65Czt9Nyr4aGbyxE+4mjuUoxh4YlZlAQ2SmmOurmyAXkXSjN18j38MooHZvtBbdv1sVGiZ
ZZq1w3ifXF/6Ym9/5dUO9Pxcw6b6NhyMuViqx0uGjrKO5D2S98YYx9u2LVufFgsmHK7oTozucUVs
CR2+rglbEt7UAoLqq/O/n0etc9APP8xIQe+cUblBMKZglcA5U6IAimZz+vz2t1ujOpQY0ISxH4SV
o6JrUFfzL6fkihG4yoPqIOIz8lJsjbSVQLBGo104oMko1sP80qh755KsoO+B2oS70ik0AnJoUU+j
MuwCerQIQ/M42bz9es/7+/8sDxBHkBVLW1r58KAW1tXx6FtEhBecX/MhL7oPpZZKnziieC/E7N70
uMR4Ou2fDW266FMSz+MNDuftXdz3zTbFYvzaoSkDrEtmaoxvjy9surp2qwn4OUUbfQYNTi91WXgi
iUGiYru6w6NK3japWW+6yfzUC6ntUqOfMLBB9vD2l1sd7L+/nE1hu5xv/EusrpU0eLC7Cwd5wG5q
if+N+2tjHFO/giWAzX1kKrss12hiiW89HS3oO5NHlm7+jkn0QZ+D1vCAYvvvb7/W8ULjrZb61302
S9QxDVxnRRpWjXo6mLUDcbXGDwud6QU8GJLt87bwabNMnzHSaXZaQEb3208+3qR/P3mRiAjobgbi
mtVcVHFRKq2i1A5x4GS7JsIUdZpd7cRJf7ygl6dA7hbkHKoaPHI4l8dTKuhCe9Rq0RzY4oZ9Y1gf
axquW0C+U66Lx+v595OWwYRxwW3X0VeT17AbQkSMsjlYXRJ+skqt963CvdY1GpYjOsA4cvvixIp5
PamAQbgogpYYC11eXdWC0KmmgdOgPyTUEjsbWd2DjcMCUlulQwaL7DKa5/Gph7vtq6gUPezBFyda
M98a5hRexMWYbNPEaU/tNMcn3TIay4staxhjPrwOV6Mhx6kw2iroD/jmcQGJde1LrGMPg9uAvCzp
6VzjSk4Xh14YPkZVccXRkgAdpPoWL+ubiCpsl5kkzVsy0a+ytkNsJn4uHUKvK+ZTcqDn6J2jnYfX
1RlDF6Mmpom7miY6sReaYmDRQnfd2kGwm/INBvvhHhu5Hb4p9RWLNN+bTmPuXNFPh2EQzzYoMvqC
n7/w+Mz2EqJBdBMYbUhYh9p9s+ou31tuHFzTeih/6kWcX4XNgHIZ1uK1WwESDCYivrSy3JtIF4WP
Nrq6a0r1i5qm9RMbQ2PiiqBhk5dFHHfIe+8iVLaHoasEHl8SiohG37uqYQtFRmF7cZ9Hl2+v01Vs
0fNPCXGc82rZm5liq4WKSa6Rp05UHxw1eYRHRw9qrs2rsRTNhVJW3X2YRQoui/2DVUr5EX20+zmY
h0+paPIdG2/np7aFfZHVzN7spvMdkvnoquiQ44oK2P7t1z2+2v9+WwzDeVOsJzlLlg3hxd2PePgc
+wGlOmSz2V24c1Z5Brk6xJRk1raTlvTfft7rZc+NnjBlBojbPeD96nldZtFfDKoDpYb6if7qpnQB
P5rYBYqZOxvTM5q7bz/z9aZGKcZejdqH1iCJAMfPzB1Eel0T1ocSfuSm0WN9G3Xm7LGkT+H2fxjO
hUDOJYVIbri2q+HEgHWwzZZHiVyUUPyS8K5MUvgKUVpcZX2QnjgmXz9v4Y7jnaCBJ5K+ujolHTxR
Iu4h5UG0rvI4VlBBwwAO2qxWg6/hRHn79lC+Ov+4kzvQupcsTyBqe/X92rbrmniIQT6g7F1gawZn
Io6GnR3jIFVhjoIlbg63Rx36E+ffM450tOcsSAPMdfu5LKRiOf4VJ7u3MSniq8YIdT9PdTx9q7RK
PnWFdafXlrEHulV3KUYQd0odW7vUwjAFa34SphcvOaXQS1SmRf+JKCoatjYsJRPfAiToiC8k1obT
FwVvHnqebQPVxVC8GlXjxz4bwo89lkZZ4Sb4oJfxzqgJN0DOMY8X2YirWCnLEyT6VzN2+a4OgP9y
27Awgj7+rlWD9HscmEZhlLUbUQcxfN5BcMnN5ou3f9FXC3L1qNUVPsAhQ2KnVbG54PGjkAxb4TJF
6eB+7KL6E27U2ok5+wx+rH5JKhXqe6AEc+mcH387wpOS0p5FdmCqqleTiVOml2Vu+Qk3Dmy4iAbw
DAf+ZzPqD3UjB6jDRnmn5mUE5SuP/B6FNYtLSPXSzMhvzatsryhds3MTic3iaNgHPEua69qYCB2z
Agf//+7nUlr49qDAq5waWcF/K2VyXQuJwEsgJ88hxr49tKuCkC+Gk/dyArDb0Zl8DWNAMy5L0acH
RQ5+x254o82IjgkSanZwW6ctbPL30WDQAe4JctuY09Pbb/Bqe1heACUmTpEwOKicjkc6Gwfw+bRJ
D2TJoUyCJmb+hM887riwQwwe83T/9gNXIMrvryxMqj6qQgMaxuqJakETKImi7GCQ3nMlsPoxqHbJ
ijXhRmrNBTYe5h3ZV+G2wq+EVi2OJiixT0Fjr296fHPsUeik2aC0urvaqPrGdYBLwuzQJHO8Jzg0
2qemUyYbEQR4qLQ/dWz+LvRwwpEFJ58tTF8QdVyLQBOsd0PQiK8RHJa3R+f1sl5Ers8NK1AWIVaD
07c6bl7EHh202BIfHYduiRzt2LdSRXv39qNW/bHnHwJEnuKQmhkMZa2YdoUKnkXNcKhaCDCliLAP
mOm04FPRhgYBw3l4hdENnFbBCqtLRd9hxtJfzWMkrgoYyJ4F0RU0oUjSvYb+i3wlOLF8B5C4rpFk
t3Dh83qcoy+CwC3/nf/28/sLNErLeQ2zBmTueOri/xmQuwTmSGAYzrJTscjs0bi9PUzaMuTHexGC
9qW21xHQUtitQD92A6CHcSgPgxL+JFXnYozFRwwjZ8/CQ/eit5SOcFSYT4aCzSfGiBpkY23+kAL0
eMRaNSfuKn9aQII9Hz4MXQb4Gebx9w4kbTFMOMqDUlB252mGmd2sJ1dxZT/ahiZvi/m+TVrl2qnl
I+KE/uIUi2q9bQHkME1t4JwFf6UIXF0qQkXrdWyPxnfaQvHtO9lvzVT9lVuY4+VO25BL5BCLVgy9
nwNn5flwAj1fVUO8ABkBhLLBfaC/a7yiqCRwX6jCm0PVDbaH/WHml23yhKn317CtFK9NInOLIAJ4
1tAG7+0psQzwixnx++HuomJfZgV42vEPgKWzldh21R7CKf5BgJl5AyCeP779kGed+dFTlrvvMsZ8
SSTbYjXvbKsZZDXa/QF4VewNcwx3ks70hp9jUQhBt+UmZZfXSBuw1YnxoTDjcfSVKAoe7UqmhxQX
x6+QL9O7QiTTHilQ8Gl2q/AzFn/xHt5PtNOjqd8VxtzvRNdhctzrcke6d75ZQJuLbqQgyYvwPghG
sNN+aK+nyEn3jhZ9GuDJ743JcX0Vj7Y7O52J1yFHktSw2b2WBMXeRhiBkwniJI/IerA9bfVsF8Ej
3wT1YG5Ikv9SE4A5Xw9z3O4Hx6xvwt3bY7iKHGVqUskz5RdJI8gIp83xL5UPWtoakyEPtRt/N2Yx
erqrqFdZ7sbWpsylvtT1ePokRBzug3DG6jFqP6c9mHGTpfE3vHS726FqqnciwignjNBwKFVUboZE
2NdVgY7eIsXn3opmF0GIhde0HjjjhpRT/daA1rslgji7kLiFn/hqr+Yg7CywXMAAGI2LgO74mxk5
EuSR0MUDtUOHP9akvCviKHj49wNImwXCJIYM4Kv6agBtPKDcKWi0Q59NeLjGfjgTQQZYbkfNTmjd
+0jYF8qEzRnbXrq4gBXFg5bvi/ApbO/xVok3xnwrRm3Tu4UfdhdZg1VuTKo0QrDZwf/coCowxieL
E//ERvmHXx9klgxdDHfYrnDROx6jcR5DabudOPROmW+dMkUQIEqu9qY+ZZfS6NAoEJYd0sEocf/S
aRVumjApb826NTe2CbozzCLyUItJr8YMW0biO8GZ1d7qLfcKl5fy3aDSZCAdOfuRkle24xTC+FAf
wi326rQ6dX28KBM3O3F2P/fTjjeH5b62WF4AsOgA+sdfTUuIuY0iTTlMKQKywCg72sPhQyaH6UHK
obptlMh9anHf3xpjj9THma27sR6kV2KJF8ZmvKtVdcZoUuoo/NhSEjpIE3mmIs62b0+i1Z2GRQjz
kYN66dQAHj7DIS8ABCctnXZ0e/2AHboG2Fy6l2QZxl6q6MqJUuWPjwIzpOepLw4A63NpHmUWwvM4
6NjJUn/V2d6FEOGnTK/D299qfX/8/bX4XsTa888rKvFkdaT5dpVxgHzRX6RmqG3zGaeqyFCvqX83
UVPGl5lIw/2suU+dO+sXrhrU2y4OIY5rrA6ieU9cH21+9uNpQS8ZCS3I7BJ2u26BmCWCNdiHxiGO
xl/cpSukQYMdvMuM0Tnxq/7xURzC/KAAQ7S1jmdgisegY8FDOExa/gF14bxJi9je2goOXYT2DScs
F/4w49mBCJuCS4DTj7HulxPWzIyXhXtwe6P8Ziuu62ko5LZ4Dw/kDcB8+ESqw6LeiYoLGQjlh7AG
galjQWAeLqAJzuhz6OMlLT4qqhNcyjhGJgQASuutTE6R8VdF83JjBD/+7d3BDrrGP8dhysEUZfJe
ombdKlIfvxtaZVzAEzJouOn9Jco+68StaH01XJ4KdwxmFq0wnvm8I75YagMJtIiG8/p92+v2ZVLS
fsoLu9rN6Dfvmw4mSNFPxle25Wqblm5zDxM98k3Yb79/rv9P4fxfy5j/3fzofzfh4npUfD2icPJX
/sPgtIx/ENUxLRbqAoW/QdHym8GpOMY//HBQVPhD04EVwub1HwonDqj/UOXQlQA5BKhkg/sfDqdl
/QPiRkNmacxwVsPWO9v9iAeZiAeYOqv7hFn3JUyxKPPDrP9IBN63oD+xNx3fWP77yWsnm8wK1c4k
+xKHUhTlGEvKRpw46f/20asKMEawZtaTkfqz6zyohvIAI+RUF+pvn726PFQ9ceZBGqS+OhrytrQw
p4YsZJ/YRf/26cvu+mKhElXltFksUl8bdmpJUlzc+C/m3cPvTf8lSfNvn7y6GZSJmkyz0FL6tsVw
JQu8TLN0dt+f9+nLU1+8t06re8QMYPGtbRwvNhPJjm9+PO/DV0eKQ4AuquMpBb4j/oEIuK8jhJsz
x2V1NZCijc3aUdGTYTURhPImbsITt4+/DTnL/eWgWMU0YX7XZX7m7t32axafuXJWa5KfraqA2VMf
9qR+twS1fTeSGAz2rOG2Vnf7QAwOjfseDe1sXHbNjGOnc+ZHrxamQ6DWaGdF5ie09q7LpNduOZFP
dKL/Mtxrlxqrc0DdZ4Yl0r/XVejRLTpvP1lrKgLEmJOT6PyQCbbrlYA0oMAcOG+4VwszhizRklCQ
+nFV35MLEcLAnP5dWfjfTdZarUsY+YRYa1XmN/OMzKzJw8s20d3L8159tTDNDE5kObSZjw6b7t+p
DuPffsjVkgzoIM/kR2f+2FbFptEwPzZhy573zqtFWVCV0AtnloRTguR01DcIh89989XKHFKtw1G9
WdysgT2zKQ68UfT1ecNtrhYm4stAhmSO+pDl2VAElimOeao6/sugr1MLJTLmMWxl5jtkRW3RFdEA
cbruzFdfnZq23vc5XRPOh+Sm7R/L6kQZ8Le3Xp2XUNuKROJ36lNb3+YB7oxNUZ24Pf/ts1cLE6VW
pLrSTHxhGpdlmudfIYAYX86ahmsGVm2LtiVaKvFBDNMvja0iSXYJ8t6d9/GrlSlzNa5j0yaSpI13
EpvYC5Jipv15H75an6TqkIKjMjB6lpXbgNz5CzySzjwj1hT5BI1ZVyToKxpaxKoJNDf8OO+9V6uT
Zk9NmlqX+C3+LxurN38Y+Pec9dmLr+nLs77oZKJkkYjxplK3+VR9Qfo9nvnZq1MTo0IQe6NOfLgY
5ibG3z538Ao/78VXK7PDd3/GDiP205FMEAPebpak78777NXqHERU4PbAiyd8rGoUH9o8fzjvo1eL
s5gAdUXBRzdO51x2hnOlNpNz3upZdxEgRpIR1/LhBHxsLGvbmGe+9WpZknXVNsSAJv6cYZyBVnNj
Qw8/c5qsliWxes2s2hHThJBtr43QehMi/+G88V4dm1mgVAV5nImPbYGZ7QMNC5PPTjmW1Xm3tzWO
4zhlh0tmlviRhDynfIzwQznr1ddY9Yw5zRQYfHKpzFddWGmLjdbjeZ+9WpqVFSX94EhyJ/Lxm6L0
NwEJQOddltegTYmlzTRFRuQPxmQfEnX6AE1PP8EX+cvhpq+WZlDUcWy4PcC9Ft0WSkfdA2J93qn8
rBN8UQ26eqeoiIBJ0Rp/NmgSi/MKqjXzEwM4HMZCPjcYVU91le3Up+dNvzVCSqw4JaWWRv5Y+GOS
bchqPW9Z6qtlicGYlsx1FvlqLKatURSfKWj/Xc/7v/f7517+i5EOqpTX7vAsiju8HIRCF63Mm/Mu
QPrqvCwUcKpY48Or+LMbVX4UqeddB9fQP4478NvIAmH2TdisVZoLXKCd4kL9ZW6vRUdqQlTTiLoA
5WJ1wwJ6R8yXft6v+SzSfTHgXTOGSk8usz+FXzmUEXP26Zk/5jphOxOxNsJIZ6bgIe2LsHtqQ/eU
7u5vg7I6MEdoGzqslsh3OizRrL1ennn1WfMOekundiAUgXXTeVBraHPaaXLeJvjMwngx3ugXzA6e
U0Q2Rq1iK1hi8wmL78x5uFqbCe3RBE/yyNfnId+oIzF1eN0O592Tn1H5F+9uDUM/TIJPL9XxLksJ
wZWKfeY8XK3NJGiCQcf7EptKYW4gJfipbIPzBn1NdjdDIuBqvDt9u9aTLWL0DlfUOjrr6IHfdnxV
7lw77Lq8YwlBW98HKVEuxuiG5w3Mgoi/vIjrDeG4hLlEbIaVJ6sHu/p01lG/1os2uZBdGBINacQY
jCajO7wbRiHO/PTVeYzJK2b/UcmeNctNBM8gFOddwtc87bAcieSq+eSkJs27QfgrzxzqZat5Mb+b
maijGv4WXB5IXJHxberBx84b7dVNGa+LOVOWUzMd/w9zZ9YjOY5l6b/S6HcmRO0CpudBZibz3cNj
j3wRYvGkREoUJZISqV8/xzKrp8NVGe1TAhqYl0JlhIdcC5fLe88930SPjU9g5uf6VzTJv1gLt+Vg
NcKpcRg0JqYtXAlE8XGGFG7nnW8i5UajgRi+z7i4uWv9uX+t4vmrm97M+CwE9WJebXMyg79TXXcP
Zeied51vfQ4CmCG6HNDP0wCHb/i17QofoGl/OTxkvFjd6AmxSe6uU/iPRnVz3HfHm0MrbGJl3jQz
5uKa3vTLfeTbV8wf/v4tQ0H48qY7uCgsf5pAjg3nb5tIf5AgN+5c+TZ7sOsnyNMcPiGMMt5N8B0Y
613LB0qCL2/boc3STDG2ydi/ZzBQbHZF8v/UAEE72LxOYJaeaEy/e8C51jXaFxhD5PzynnsAjWGN
ehl2A4EnEqhfsIB7zZj/V99xM1uiPov8MEpcnEn1NYNj+F2TrETvmuRQgb68965IJzAVcHkLyHc5
N+5sGIl2bb/olnh5ccVMkI8wPYW6dxo/rbALSStYKyZu3xjf2rQwECoI+FGIHTr+JCi8wfPXegN+
8drzzfQZQHTrZo0R3vf0qgHN+tD2Yl92HUb0L9/LANO3DN5/+Kb9OYvRsuxea1L51W1vpo/nUdJC
Uor1ROZXQq7jOYgcr3YtVlvttugF12mEddCbUPkqY6sH/ZVbdIzs+gVbxEWARWV0q4J7inX2CeIb
d9U1mXuz7+qbT9piUUDfuEyrxeYpOHgm/9zH1u7aimHB+PKbTv3aOOgq00pCqnxFwFR+M4/G7Ip9
8nTzXUGDK0AS52k1wK23lIHo72GzTHbOo3Bz70EPO/sGH3Yi8XoLQPwPPobx212vPd+sjhaU8Chc
Aqzo9H2S6ZJChLfvypul0dZduKCbFIeepjg0UQ2yLfhM+8biVlmbgR9InMPFu2UAeeF+BZ9w121n
m1Wxy0NYFElsFyLXb7qc0Cpt/GvqtV8sAFtJKDC6NKxhaHuaCzPfWUCW7kbU8PYFWFuPxxQG4rD4
X2G0ytG+Ms2xvPbLmOy8+mYKCUk5NmmTgkOtehhQm/Ua3dh+52vfTqFMGRhNttiB6mVGdxXzpyYF
/2zfR92E+QKtWH6B+XElCm2vwNSllUN6Zd9Gmm0maFCDNj3JMa1gLds/FAkElp3nZue9b2YoQDuw
eKgZXELEDN9mgATPBFZxr7z3y/L6X9LN/8zsoQ315eIiEWDIhGDp6sGl/p6hRfkN19FaDiMYlBQE
6p0L8CaSSUXjjIJDaZXVE71F1BSUNQy996016WbSDiCduMUPeIoilU/ono6u0Zci9i026Wb0EEmi
MciwNfXcomlWpeN6H5iE7Nw9tsNH1zHxBJeH0nqoRpJDyZuzfSI1+DO8/MAZTNnzFL051TI2TwAJ
93cKjNl9Z69tc1KH1viCM2yrYLWDJKATdwVjiZ0Bx1YhBDhVD9gv5lUSu/F9Ajz6H80AfO6uNWHb
v9XOrAU4Dy/GGQsKeJCBc42ob9+mvVUJFYGOsuEya/vcm8otA/q60zV9Zdb+Yh/ZKoX66MI6Weqk
YtY2ZweC7mnOA7ErXflPPeIx9Hp8irHSGy5CdGJG5qTjfueA3GqF2gUJeQtz/YolozuaYOlvbZrs
E60B8fVyuKdiHDVH13mVJHN4hbAALVihF/ti7K0RlVvHVMMoGZOp1faxSRiDXT/9hwHtL2F2v/qq
m6naAyEModOSVtMi344kiW+sjNOrfcN9s9BbIaRCH2FaBWb4IbQqruExN+y7+FYyxNDv3ARrnlQW
7glHFgl7bgg673bd+lYzFNkREJrUpRW42M3vY9xFZ56pdldJDtrnlyNGxBzg8T5KK2pycgaMIbsh
PrL7qi1oO355edkQkLJijbPBCGRfnUdo1M9cv2+qbhlzdWp8R2F2UoW8D0Ay8ekhX3m9b5nZqocA
QFI8CjFVQd0m72oITY9U5UW/87tu5mqeWSD+IgxJwHyaWy5bdwh696+1S/7fyGbrBhx2hemdwGwa
2zAtwYNqK5I38Ssj/hL1/k3ctJUP5RwoqT4J08rCTrZ0etS3IM7P12IYX2sB/sVy8KfHzU95b5fB
HqpWWMpiGvrPigbTU9EXMMz672fVL55gKyVqY3g4oS0Kb78Y5MNUd/BtZRKDH/wa98rv+MUjXNoN
fk7dNyoF18ylSRUpB+cUeELBSEku3//7J/jV1TczV86tBKAP5nFpbtsrwPqyszZ0Z/J3awTTZ+jK
BCwN7kFrzs9uivuqQDPTvp0kunyVnz5uyHDj2PYScCzaDIeROjtDF/AaEvlXb+by5z9dvUuExUEH
QwcuZOkp1mF7gpg7POx775t5C3I9GU28JpVPm+UkpV/ADBqLnVcPX947XKiaVK84CYJFB2peO9Xl
mqh1X7C9dSlrLn0sWdtllQcj9gC1Yn6V5ejT2vdmNpssqLlLyziivgCIqB9O6fR2YdK/33X1rcLI
JKKeqULUZ6IwPIVkKa4m02b7ItatWescAOWIWlhaAVTpgT2EK/WzYkO4TwEIM96X39Vl6bQkHtfX
3odA76xZdq7nGAaQ+97OZqN1RAkp0YpdQY5hPuWBbu+AOHrNi/Ryl3+z3m+1RlDRzm16GZU6gnfn
oUONDG5+Q/HYR210rGG6WFoUE9m+SbCVIM2oUPAwE1kVoWB71PGkHoaF8jf7XtVmAuPQtuayRqKI
dSPYajxuDjDCifclLLZKpNQtACwpBMkegoQP2NUnODCs8bt9974JkuH54WCkiXhKB8t8i7qfqdbJ
7JMHwiPt5SBF9Qi4JpakVQqFDD1IkClHEBenqN5X6dpKkijK4h3D0lONfbh+tHkd/zEBP7Xvw24l
SUJGyzzDh6tCA6h7N8uYPsLsq3sl5vnFrrIVJfXhEIqM5Hj1ITVvZuLpAeitYd+OuJUlwQUKSFWp
s6owy1Bf1zmFlToGKtk3LP/0Uv1pTyTo7lJB2BdVMlmYQKABriIe8c6uYblVJ3FYceUxAG+V1jx6
6Lv+QtAT2ed9V99M2FgkgHw1eVHlGg11xGbFBzapZV9u7k9n+5/ejIYVLKAqUVHBBINfK9/0JYMP
5c4xuZmwsh5WUBvTogILA+KnJOq/Nywanve9mc2E9eg5KGbYYVY6Jf4jBGHgj3GIN9/uuvxWopRm
DcgQmS8qAqibOSZrB35xAbDivgTaVkaUBFK7Jh/qyqM0cD8IcE6DYIr2DfmtliiJ7GLgJVdXXULd
eQyW+jgk3Bz3vZvNhju0oCXCPa2oImEI0McBuVKmK3a++eTlStzqCIi8HPE26oHd7WKa6AbykX80
iv+rqZZgEyD3HVrWmJjqqoHrxglGP9GDAbV3nzosDzbzFU4oRZ838BYbhyA4EfiPf+1lb77te/Hh
y1czRdozG0oCZAHkhCkQeFUyow627+qb+Zq5YqiRsCBVU/T0QxoN3VEBHvxj39U383VVAiaIpidw
nfbuZHNanxdD6K5VGD6QL98M4FcT10VXV0x3YDJOXrzJIhF933PvaPx4eXXvBuEuxZ6qi7rwHvYn
43sc0bvDvqtv4uMVJGKTWk+qeZzd59AxcVNnwborUQRC08t7jzOuQmFVXcl1hcm74g9t3Q/nfbe+
mat1D0tmPSx1BUsOdYKFYA1CKpwd9l19M1frOZWKiJlU8ZyoEzT//LyE0z55EAwBX76YsI4srHIS
UhnZsfV67NT4LqpTtW8NzrYyVNYbVOwY0Oo0ExEEH8ui6CG0bbBrQmVbeROH7z0dY9x/H5j0iBRy
/SmK23bnhNpMV5FY8H8bLDXWT+MtvKf5dczca4eqyxf850MVtoqX7x77dJj5PMEq7G13HaJf7qMA
Aum1E+FlbP/d5TfzVSmc1ACmI1Xe2IQdalC0z+hys+DQN6It0yHN1n2Td6t1gtg47/rYkcpr+G8N
LArRYDTonVffTN4WRoYdbHuwJMNN7CaIWVxOOKPvCv9gnP3yK7TQUhWkZ+ysQTqPbwBoSmHWT/Kp
2jV/t9bhTTF44/JgPBtL6yqJkuWKK71zddjKngwJ46HPBn2Gv1Z3tH4WEsap7frHvpvf7LWxTZqW
orn9nAFHfATCWx/7RvB9S9tWfcMbT9I27Mk5togum6FbziNP9nV2wcf25Yetm4LUJErqc+LlDIMx
TtLnGM6muxJG2VaDE6DpoNHCsCsRkgBsd4myeComt3PUb5U4sx6Hoc5hk5EpAMxnwI7vjBKvmfT9
Yu3ZSnHWqMjaOAinK21NTI6qYwpmIg3gb7sGzlaMI6yEy7rNx6tFJNNB5fiqEn4l+wbO1oBtTGB6
VguWXCkO1w/oB9STiMyyS0AMp8+XA2cQdsG4dOSqHdUnvyTyucuW15ACv3rxmw13yme+9G2vruco
7n5PKFc/lJGviTfTP+t2f7Pqb9U4wgahj0OrrsGUj9htgmxRTc+ZgZOnvPNhY0F45r3mwa3Khyy+
F8tC8nNII18/L6BKXAp0gNW0TRnoAWRzmBLDnfmexJmc5YEIH2VVBjID/zbKBeihLAwAxSuJ79Pw
phmsUP0hWusiqHg7R+IbcZFCX9gaA1zxJbv8E4cAsh3Xt6nzU3cj66Lt77Mm4/ImYTkMMq20o21L
NWg3vQvG0cLzXnhjYl7iIWr2jYQLBVNOBHAO+0EWYmAQ6Arr2IfaN7DZK+OYNBh0g5/qx4HG3N31
xq3pdNB0zs2Rxr0AEG2GScX9gLrtSo4cmlH+NhutoDPwFixwGXC4Ppk+dhMg7Wd0BUh1DVRCnpTM
zP08HOeg63o8f2PX8RpkA0CpaEAultyqi+RDPgBI3h6WKU7N3QDc7gj64OLy/EcfKzo+API+Bp97
081hcJxp3+L0NcDKJpsOMmwYw8OaXHh7PeOa43jUIzwpv60ggTdjueQjb9XBR64O+hKa5TAbyiJE
qDghtVPP6sTqpR4eOHhDydMES2FcAbR3EiZll8CN2Z8YxAPJI9dS8IciXAF8LHA2UXigOh58ZTTF
uXPNYUj4xB24z+ERG/ywnpvEJ/pe26iDv2hLoDN4txZJaLqDKbKUjWXiVqauGnjJkS99ZLyWZQt1
W9aUcGWTQJ0HiUuWpQSEcNH2CF1dNC3gkPY+im4972ak1QLqzVrWTmYJP8NVqmMaKEdNEhRDZA6+
7gHw5Fh9nSO9LB9sG+bNh7EG/GWCMwD8btpDnIYOZgkkYlFzndohSX9vYYHK/zBBRlZeQUi+hjDM
TAn+Gfw0Z+6uuMNT0bPva92RksMdgQYllRl+70kWkGthTiyDzf8INGsiXrZ8rNGbOIIyQz6T1diE
H6ZmjdbvFN4q5Ad4bV1/RJ+DGQ8NV0V/itQyOnkrvbhMsGyEg/sJ/eRD4QB9H+bC3QIgHtGp4kBY
G3kiRWOi4JDYqKnlMcvbfnkOkW+w4BeAHaSPZjB1ehCWfUndNGQnrk0+lsEUYJhPY9aa71TjHf0Y
uQ4Vw8vrqb+RAGxnd2hi1+HbfES9k5Y4N3ZPfZq2NyDuAUwYFl38Y4DvsjjA4mv9Hq6aA7EC+9Em
pGx9Hwu6sB8MDrrxmWVFk60li1wz1veuG4y4W4wAhdYeXFwXgn22DQaVuI/XpgjbG7jZALV4WC6e
nZ80Vod4OE3cZW1zDOt0GW46zvw8HiHJY3w8wkM+XT7B2lCvz45Ms/qQAqaQ8dI0SCIHJVyyzfrU
0Brb8bHDzkDloVsywdcSqwdxYzkEKDOqakYdfwqvsmCGw9UZrY6prsserkPjH2jfUn4pGRxZjIKE
HMYseQkGRR7OZWY5H7+00kC9UDkEc11xgIOQmIdSy8KyAvb18RjgtXtYXH0GoNoXAK/IJf0SeWJY
WBZzP8W4t2Ve4j86M0XDU9vofPzshn4AByx2sbIPdcBD93VhM+9g1QZCRHvu6mSe4EA1KjhFwbyz
6VtaLSzNIBMQfopEeCdmGswgi8ZyjObjlNcRdARdSDQcGe3ig1MWizT+wxIcwrprwDiLoasygUR/
BYqXnh7GGZCRoRStm9fqQvLOANZr4uAbPqtd6jJ3edKCUImWneKNlSbMoLYaoEnBv8mkW75xOCIz
jGbuAjqVhEkX2rMYlSEjHIVUyh7TJiLjMTQJiABBGxvsF1k656wk41L/8KKbmyeRdYt9HOoxCc94
Nyz+3uVxT9EDCPN09gEbveWihKNnz+ay0b1crnOY0wOZBuzZAttL1IdQAz+YeJbhcshsZ9mHuKCD
uQqmUC+fdbfAbhJ0ObA+llNn3GiWg1pcMD/ZEevMPVyru4sxT9DSA0U4KY6sW4u8B8F0oE9ZExtb
ys63QMYqcAC7T3AbB5jiCbE97/xxSoqUq1ufqTU7LVQrd4tKH0mCMoStvD1DNkxjX8KLve/ysg8G
339LOhfDC1kWzYLkZDNOseLAw8IRSMCdgTWPPLMTluy6dvFXmI91sj+uQAPQBbSzbFIwXg9xjU8a
2ET92AvBB3luwD8U+VnSecqDE2WUtLfhIAPtH5d8Bl3jUGgfsvU+Wld8q3KkppsgIDA+qIPjEJKe
90eZ4uPKwwgWT0JKs0ZEPSmTa0w79E76cDytC5J8sjRTwmT+2I0L+1KTIUFI4CYTumeKZ1/rMotC
Pv+Il6WAKM1pKpeyI06aK0AKlujASFAvYwkvwSV/G1iK3gFW6BYo3qTzONIDbbzOfqwUKkfFB6yA
AWyC5xiMkQomtNam5wkEU7CLpGxC/80D+Dvdgsfsgxs+ZuvyXnarnu/jwA8mOJhRtEmE2GLFIiBK
hfm4Nh/cojFADqE2GZ0OEeij7XDwLuzdR6zqnPwOvEgWspKHPXQKjBdR8wxXYTm9n3LYobJzPERN
DnBhl47FXRKMOUsP1g5i1oeWqqG98tK1QXEsZirVXI4EqxMwktmMJTmOx1i+iVJ4jV/XhTPp0xqI
AHzENGsBizqExjAwZye8kxzwJBZB5YGQ1C4H0bABbUWgBkXdOzjSYysv4aScmN+JA5zkWfE61gr9
GDCh9+WMajz/UgDONPKSLB2PPtG54FEDUuiAAwy4KnYlQ+kaeEjRk16lEphvHgFhUs5d7Pltks5T
+hbF2ah4167J2Bl8iZCOSMKmYyuR/oI/alOmKxPqJo/rhH/sVpvI71nYqtCXsYwcHcuumGj6He79
2AbKsE279hPzrJ4YunFBgWlKp5J6vO51w+u2jCOomz/qbmwDAU/hoCF4gakxGFq1bzMQtVrEseGh
hW0nxzo4J4SivwAeMBYR1IRjcdn2naqvm8ZqvEHhHb1DzBHnH6MOa2OlVnqxEZMrLOI++yESonJj
uEyijHUf1V/6tRj0E24lwSJX267Xt0swaJDJepBRygLKPFpmvbTDgRTC0O7A4b1Xvx3q2E3X1HVd
WK0xvg8C7nkoPpiscROaEjXzX+oV7Gtb+gZMKlPSJhjie7JiTjwFnkN8VqqxWMVQtixNuhZLbGcK
PL4fGE+wa8yylwhJYmA4T1GhWfasBdzRVKkABMbPg2xYx1dJj13q0+rrLLtxHGTiz4xiPfm+Dnhh
T2IyyfzYDH00PzgIW5obSKEytNvh+LzkN+AdT+YPcHwA6L2Y3ia2nC1thqt6jjhYPQq2G+8iiBKb
t/NCIjuUA1qJ/UfRauBHUY9t4D6eg682fAR0iPgfa59TSU/RNLt0KUMUCZf3ohhDBPQzA0P92o98
aTNwlXmH1tC2IbYvaa1s8kyt4An2VwF8NEDeYDyXyMi1Cd4B+Cn4CpjP43jr1r5bvwYQ7z2BoNIm
d5klExqQjQ3euMGi+SFqwbP60LYtn/sDTkhTck9EIcSXEO5S/FEgCRFWE8c8BM9gxJw8iKQuEnQH
0SJCDyWNn+d6IMWTh0OAw+FpIUFyJQMY9VyjCJ2b90MXmuabL6Ycj4+lXvjHbJFdj9nWeSPvGfHc
liFrFvk5cggjS6VgaHzNFVPj3RQ0LjrPthXifZKophflDMhEf9WpeADlAjHdRws1lnq09TyLs+aG
kBHodJmT940aWfgsOrPYM3a+0ZUSAjoKb/gww6ikPNTHwMw8uJtiWxcgrcouxpqdJ+pIW5urD07G
yEfiLa+YBHrNDLq6bIqQ7InoxSD1bEUt+WlORiKOcz6b7C1h2oU308zi7IqDB9GhFwyYXoDeVrGy
sl+x+rx3hXfJYZCTHbDbsFqXa8q1vQ2CpUnfwsevn8Whllln2CmnuY3fIg2X6Iq7WWAlBBcn4lW8
ApJ7VrrPs1Og9Mz0EU3E8XKCUUMj7xB8ZvNNljOannptGat4hBl6068yrU9JvAL2GWYtHe/qWQQX
M1I7tOK27WHpDi0IXYS5DrwBWiDEebd7mCG+0te2WVFjTZtu6FkJXHyXXmWStemDA9gluusDlESO
SQqeF24WbUhZGTHgj27rKRXDd5b2uf5sMzrSR9ohisYBDq0y6SNTWkynSZtpvkuXMFXXcQ08zyGk
dg6u23ii7g4dpHCgKFNu4uJ3MbTKVXm7zvK9wCyG8QJf6XieIhxqHtNZxwqhVc6zZkbGKCz6+07I
cH2YU7xo2R0scUHIrxPPYrIeIedrZXuoiQfp5tSFKYnKfdmfTREt6UdKBh6za4cdEe4t/TBCBYO6
8e/7rr9J7Y1hjXk1T81154LxFuX14EHIYV8DALydX+Z/wt7YDHHSep1cQNqLpuN7n6v6ade9b5t1
Lg7xo4yG5XpMW3oTNh3/dImYXyl0/anI+pv8z7ZNlS10Yt634robukbxU5yu8Guk8VRfJ9AioYUK
Zo7saNKQYNj7HjrGAJ7az20hcNbiA0seWgwkg4QpQq/VHWJVTL4k8eQjbEQ52uCOMQhf+AGtYlaf
w3EoVMmFCrOyAzqR3ZMik/qGzS1tMKw1amLB6rvXnFwvWf+/e8DLn/8k14BY2hvG3XJdZDg+VPNU
GHela7r8MQSGiqOAicprteBfJOu2fbNuFBGZtdfXM3zvyA2AvAVJjlFLg+FYDCvSMGUCsH1yRDaB
5PbQxAXyZ5DIUZIgJbbClx87xqJPNDFkqkDDBruu6KMwuUvnGvBPIALcYk+xEaSwSAhMnQQCOOxS
BGTGKJsbuCVrraZHCAYX+wAzlwaHB93k481FXzaQY1YLnKpPLSdgPZ06N/DsGE6NX7BiYt0JzyJl
oTvPbKLL+37QqG2UXTr3jQPouoYhF06zOL/78xglFImYcWW6OQSAYg7HcIHr0KlnxOkZaHNXzA99
njL4gYlFL7I9/jkl/id86+fnydjp+d/uvyr9b5WVP74iKJf/6/Krvg/KTy1rzP9++Z/6r/9mz8Px
q/n64j9OGOEGhPLnyb991rbDP/1LQ3H5yf/Xv/y3i/e88e+9ev6Pf/8+4Ch8uRrDbb2wo7/0b/za
wv6u/ea//tPP/+VfHya/UXDbAFSJ47wAgArL6l/29cVv+ENAri9AJPxVeOnm+od7fRT9BnrMBUkA
OV9EL+uERray+Y9/p8VvMdgZ6PBPLig2/O2/Yl3/cjpmoFDlNAIRBzDo+AJO2iTNtY8wKifAHhwI
CGVhtLOnXJL2TUbZ9C6b0tdEfpe63H/N/+xCfgIOtYBjfwEQWbyVkCca9sLp3MQlcx0/ThRVDB2S
b7OErOWnL/Dmr2v+bOYe/tlQ9tPviuCGCthLBJAKHg6d+BtxQhDnHQejqS1XhZMzPXVAaTbBO1VE
JPLId48A7xwaIEEoPTFA3PjaHPM+EFNHqx6NbzOC8bYxApmFmnJ25VMT5YeMLvpHpGN3GHpE/Vep
hBvhXZdG6iEjdYiNeWGgtg+JeGcNsrdVl7vIQP+WdtFdgRTaeI3a5dIdGqpsAePFng7fHZ2kq5Jh
wdEIBd4UXwQZ+mG8kq1OWCU51d0RmYLaHCEw8vaASKqPH+rM9vrNgAxgeDJEeXGPUNR9t6rVt1O7
quxrzx1OJ/nKsjcsaet75bP2e+e6uT3IhPZLmYRaeXeswWKPETFzpuGBthbgIj92PKjvhxW4nKJs
M4FzWIMTnPLHtJ6giEPuxg/5XYKURnQgOuqWIwULsVnKFQEEXgyG93fGZtp9kQQZ0cO0IEmBSB91
8/HoAKEKB8jSfE9v82Z0yiMJPUArWCJNuaZdycJUJ/4Y4EC8In6nuYzdGbGc4Ko04AC0/DhaNSyf
EUku433CiJTv82XwCxIsA1LcKJmMwRx8zBYntD+oMHK6O2RtDTrNKUfdeDVVESRwWClTR+RkSo/S
YxNVehgXHBkQaU5rfMN70qjs0Zgx7fVTS/oxg7ooSQLLDlCn9XlQ9nHslTkMTZKtbzIzUimOMNON
sv5xtZkN3tZajv0nJCH4qtHV0IQgNa5kgfG9JMNYYObl3j/hAQAVPiqE1/B0Ej0cUccDThJDZw9j
0ID/i1gXcvS3WWR1/6ZvSfxYm4ToStN2viSt1+nTCNwUO4/YAPtKTSH2GnzHVGL/szgM8XZq5mPa
dpE4ribl/dUsJp8fHM1qVi1ZP31fUeheT9jG+HxeAxWxj3YCfj0pcbVgnkuPMxl7REzassMc1jjM
ErxrbDuSS5yUMqA5jwAWZWOZygUQzpiwvDjjJNbiZKnX/hiMDJkS2efRY4ZsC75mxPHCZNra6MdC
k0XdLLpPhgeadojTuxlQNAQ9cxPNOCN7kh0CJIDcOx4Zra/qcbz8aOeQ2w8xK8KHlIiAM+REljQ5
xZBqhEeRChFcca+Q/m1ZlqrnAD5DAghN69mtTjO2HCAQnr5pa5OuFAi6rluDEu6NIi1ayi71l4Ct
NxPqWsae9CT0hBNyXax2rmpnSNpXAyok6cEI1JnOCXDwCNfqRtGz1oFHXGCVdGXUeHUVeg2vYp8q
gRbeFmF9icMCjuhWEaR0g2TUoupnG6AMxRN5hUNVGlTMSNeXql0AUY+IEcUbUahCXynb4yhOWcju
a0zk/JyMoaXvmANcUJ9I18X8I0rSLr2KjFOuAZ9ZIpn0xUlCOnJQYN+Ye3Q81XAhdmg9vfKaJ+Ro
43DAvQBmlh4iDpT1neQ8aK5JmHc4uSx180NGiFIPzZr0YZl2AmWzsGjYg2dTFx0dSnTvWooccZWk
iiyot8jxVkAN6cplXZL5NPc2mY8hNoQe0V9r3TuMSiCXfJM08YeFIMRyJZKcrEVOxxVYrL+E8CoC
XHUC4YGvXzxIi/Rt3VDwKyXJnR9+b+Tsw/ALJZIVGJcLEmXo9j72qpXgXwMyEw4pvMfW3C4/2Cgl
ynOHOa7rQX+bR3gWROwQ+ZnEyw8XIls9fvgfi5TUs3xnpudng1DpZUD0/2d8dIkcfh0fPfZfX4ZT
lx//KzxKit/AqwtRfwBvrgjpxdHpr/Do0qj8j3AoTH9DWTcsChohVAEHEzHUf8ZD6W8AOsdQPdA0
SGNQC/+leAi/7ef4BHY9KDwAUUkRqgX0n+KT1mQtRwIuOSKJETHkCZNIVIS1QQSssKdv5hZ19WtQ
o+fxnkhXyFJYlyMZCCQxmFVqilR5KZ7/oUi9iDIgqn7g8BOty7G3Gf630RNqYJYWppRoi/qea7Pg
8AF/kuBYF7lQtwlckcYSsLLkHZHz/BEFqiY5tArArTJDhSo+xoVabJkGY/BkDGk+Qx6J5SNvcmTU
NVBIF98+hv00HqCfvKJ0Srpbvg5NiJ7PyX2B8w+djqGborgUWKc9gMHjRKskIWl3MoYOtkKRPrlJ
mhxtuf2YxCFKvWrF+hdNNDzEXgOWU6i1j9Hm1rWi0gKWye8LJM9vnRFNVsYs4vj/yFwCecN84UvD
xgRLprbr1Yr6WVzGOKyQGxgOhDj+LU30bqZ4SMD2BLLENJteUQP+2RHwcziYpViji0skiCp2AgTu
yyNoV9MusDyNj0tdKHk12/9D3Xk0x41k7foXYQIJZMJsAZRhGYpGJCVtEHKE90DC/Pr7VPdM3G59
M59iFndxN+qIlshCAYnMc97zGkMBJM1VNR+duHQe87Lxcew3qmi0UvfeHBhkhODcjhOI2fWO/OL6
4S9vwb+pUX8pv2E5/pFnL4UrlFTur/6TomxxbJ59L6qmwr4XhkNgZDd7xxzjkZPVxd5vauJ/83nE
zLs0G+QK+tavCehzbOrS2hD7Vsuw7SdS5z/HHjmI1dgM34WV97/h1v5S7fP9eIlMPo2Sn4/7NfN2
AinzLNIYIxIGl6gwkvlEJl0exllc/uar3TqVvz7dPz6KbcSSknwfqdgh/gowDI0/OMRaehEYrber
jaX5ns3tJv8rbIxOgu3Hp28xTQ6bW3TY3z8mo6DJN9SvYAeWR7jp1u3TZPudvYf1h6f2X76OtJSl
4Jb6toTXcUss/vvnFBgtztk2y3CM40H7O2dRJJuLZLbXE94WWfcyWbBKPmNCKIxDzazmPanhw+zi
vGu8OKzTHgMSBsyKiZmZFsvyYSEMUGTBOMv4MygfcYuJBd5LkqvTWnEAUs3cOGcoWx8LiuKfPlnA
1dVnAq2PE0ScNwlpZ93BmGABFWySzH5qSf8Q1P1QiXAbYTyEszdv1edUSOZlYepvVKEYRCRsd1at
+nxP71U+zzbKpmBkSl5HeWm1/iEbcJR5rI1Op2E1u46pwR9Tm8GpAgM5O/Fkz3Go8JcurWDQbMAq
jMlOFg3ye9gtpyI2gKmTwnHLo1FTVO1rUTVNKGpQk3ux3YLooarnNcwbxhfxeWqWipVYVYW5S0wx
5nvtZm1JiJGe1/hSaYqfHeSUrbzHUr11XpwK2D706jFX36j/SGrq6J26Q0pcSX02mzr+VFm9MUQ+
VM7p00J4PbW0WT6qgjH9FgydyMaHrcZg8LXy07x/tNdu0h+Zz7T50cuAia8bhhc6GJgYU/LHRBln
oHvKssVeDvE6HWm/dHfZiiUvXpNslflTZ423QCc89LL7DUqLdd5gxKwMqeOaS4FY4n/QkxOvESmO
pK3yidgBFUubedGWSfWNQX55nY0EIkWqW6WD3siH9keMBWWug3xMvOmojNW3wf3F4ChyI3vDeDGm
0ndfiluKUpgxgGB2kG2+3MmeodjLkE6NfNabSJfXMs+Smjwub1kOc1WiQRWesWqGz1udGIGOuzL+
JLVrOydBZs8YOEYi6i88ixQVYDrOYBERs35tfbWSyTXGQyuWqvueeBD85jBJhrkIa8/PgMESWxsB
ZAphRa7mAB1rB0cPz5iLJCpIvazPpR2D//n9NKxHhIF+eer9julsOtvOgUFNPQXtMpUph8DQeodB
T/R3DGpsdzdy3XCF6i2t912/Tdax9YvmM3SB0oq2iZCQYBr9eolA+MYyKIckjndZQS/Ha3XrD925
j8eTB9khAYxQm7+TpkGwrxN764u3xsnFrGXp7RYsFzccN4zR3zG9F04Ax7m/2zAQkVEKWdWPjLiW
PZMBYaVRRWNbHJZ6NcArfJqAAN3dupLGZZvJxSbuL9mbntDrMbVadc7HzKoPNeL3L1njJu0+7Xua
FcOyGIR0XeY6dw6O1mPgbpNjnug4bScYXYMRrud69dUqtJ98oAns1cc0XQikbezJ1CEUpPp+QMnZ
sh+1TRH1VZx8lHD3SM/tDA4Xj3OmKkIx5Xa1XZngtSXwz+bbsOfrDYTS5cpLl8+ZQKPSjPEP0828
2oJq6TPLPxIaVbIDyS3pYTBN2rGS7tTZVmdVUzTVZZmAtmTdEBnu1lYkLM91LH4nb/4lxZYkVdg0
hNgq5XHUkB36SyHBFjLWuojnKF1yIpoDzylied/3dkcMX+v67etSGfN2Z6EByQ6mkVhfAI4a/1I3
nR4vHTmw4tDVi+mFYnRW/z7NO1//2Wv8R5HYL0evBFKkiOUEFpyIpv0/PNLqOEmzPk8jhpXyA+hW
FTlTDANlE8Zvjt5fIlTdPz7LdjkQbwc9RfgvhxXVJINC5aaRiTHbnulhxchhniN6SPW6Kj97au2W
bGHPSu7JtDN3zeLHYV+k7W/mJ7/UN7cLoYe7NRG0xLBff5kw+Z052KMLwm1BeiNk2y6TbwwPlyXI
8MryL14fA3L97zXcL4UHq4EyQChTUco5f+Cxfys88rgGxJQS8Kub1wjz5YZws6bY/befQpFoQ8yj
zlH0KL9Q+vViZ2mrxRpB75O7pE3yg/bN/84C4o+VTd40d46ag5r0V/uQrqHuKatsjep0NB/7QVp3
szG43//373LDXf9a29j05S6tmvAUi5PP+3ttYw/WDKID/Dt1pbtTficBucBccSbghPASaJWGzP58
TP8vphT/3/XevAb/ufe+/lyy783fhhMOP/DPcF3P+YfLi8KswWMYAO+Hsemf7bchhPePm30tPA/F
o1I3svq/xhPWP1zBBoPtiGLP/6MM/lc/Lv+hbJAf3yJ5l+oV1P1fY5l/NkRMdP7jLvb3dlwB3dM1
OKbpOEJaFkOKvy+V3qYnhCPWXemSKLq7Bk7Eh0J2hfXd6GPLgZVG9PV5dHGu3cdln2+vf7lX/6ZD
+2Vv4wr43iR2s14Vbr6MSP5+BdmclWkxtvqCqUJnRRZkKv+Z7lZMd+xsaXuCR2+ph7jnWL7RjxdH
nnDm4qALE4a6G6f7UMUQrH5zXTfFwf99ibguMr2ZGBFjbNJ4/o/rYi50C1MvxcWax3KIvMYBju3Z
duGY5sWNbZlvvXM/LLYc9kW1+Mw27AojpnLQWf7QrUUxh1KmhntSzTD9LkISbvQvV0hry+EjfP7G
keyQvzovDJAeoNu0+jAQLtXsEmNY30d7W/XRTmjhQJjjpg5zv9rCnl5jB4lcnqvSjdUubrv1w822
HQaN9O/g9JeR20knqLLGg5/BuGOGqhv24+IAS4/6VMrKfut8Zz52puE8wVvMwqW/UZamEb5HnD7r
2J1bCY8t7qAhdtmSFejGjA3w9qcuyyEEbJ/e/THuv7XToPeJIcq71N7UfV9X3yrA2YMyi/EqltYL
W2X2oW/FgsgIr1IBFYh37om4PHiQTz/SingfGDvXYZU00HTaxt2baVtdemY6UWaYWxrkdUnQpgGx
kzX+Yjuif2IWVQCvV8W+gZV+YrKUHOq4epnbYiNQw1p2MFd7dAdTfBjpd4/J0KRf22l8d8fNMYNZ
Fl3ozwUk/BmmSOWMxcH3Fwl9ttf+gdtgU2DJ9h4WvwyEkYsUBpM4gr9DblFm+8pAvtpZ5Anfkofq
/is8N+sQr8rdY+nafEy6wdttJqx23hbxzZutNQ3Wrl93kNvWK7m7D4PtuI/Kg3U7OqN4xAKieNKN
qd91rpbQy5Vfn3z67KBY1Vw/2hRbgcuVaOIVVnMIVe2YaTBB0PmiqN2a0DH97mI1qzot7biFKo1H
tGGOf5ic9jmvavvUpM6ya2Q3B27TxWGa8s/qaRi7HZH3tnG2yO68IAyYPsZekX7OYQjFEQAgnLFx
dZ4F7OsP0Hb1ayVx8W9S2m0kJca5c6QRLJm3+uHqS1jSdFDioDvyK4ySUjboC1M68EPX/HuxqLPF
kG5wIg48Bj17eA65qp67BAx+uF/koqZTE6/flWhVuDgDrMccjgJQ9XLWgDafYOKR9J32VX7Eh3BK
GHK547Ex+1crMcsfMDrFXesN8yGn0AxSp9T3nUvJ38753nSLLJzM7jqty5jwUFX9ssoti4glR8IB
/WpfWpkVVqot9vnkMl60Bs1Ebt2uMm4qCiahyVBknBMQ3MbkV1xySMrh6jY/nK6Jg7lN7kS7Vs/Y
er+tohiCwsvHPbO/OVjFYn4WmXfQqrLDMZnaC2J/M5TZ9CFu9Eyg0rbsbBrK44IQl0DSgi7AAP9j
yXqwQYQxhLPOt/t5dP3DrRE5WlXbPNT2Ojw7W1zdE9mZPGRxsl4Ix+p2fbdMZ6N1DCahrlZ2uM39
1AUj83YkRJamwVJuFfeBu5athiqRLj/tNrMgsk0F00wInleRYhXK6BHe26e0iEvjc6ZRkfBLmA2W
AfnoeXptgQrzHyLOxTvwZWu9brXdP9VrjWXkXHfjeI+rnuO8+W6fxa99S4FI8btleXbSlKjFu9do
PYXGbebz7LjK/NEjuu3Znad+e9CSaudgZUw9IzsZREmwOdTdc204dDOB441a3i2p5KoGjPh3C+He
ZhbCFKY+8gbdZ/vV0FPKlp9uU8Twain3ft5Y6d08lLEHmFrxGzRwCxx/+EUYAED2C0n1nbxLUpsb
YYhLnRUntXILMNPDy7O/LGRb6HuXnRh/JeCkklNM9OwrrxNIUgEnzHJNKMqTv4XYUCbDDmLa4oQN
oYfyQi2niivhN932IM1unSJcv7b457byflyrtpBfrV5n6tSuw/ZS+yyxJMxFz2nlkEs97N0ui9Wn
pRPcm8Fj7wgHoxxPpGAwjIzQuZvsuO1m66GBtr5u5RbvbTG6+qmqOhwIptRptwfmZZ7zsXI8ktcp
4Wd/ClmdWgUArK0X8GBjy+OVllv9s97KtIowqFfN2RoYkd6ZPjTvPKwML8ONcTN5QsSD1Znf93s6
5PrqjOju9kyQ7CcSmnjel86sV7oLA3uqvLqKcigLlHxThWgz7GZ0GiGNtDBDb7Vnk4c71V29l0DW
9SEziYrm3dfAj7vaI44+0l1RoBTY0m2w6oje2v3hg7lBKmzE6t7Gm3pcjZ2bD9o9qKS74S9p4uaR
RDAzHZRjz/CmYbg3F1VCvj35iyvlq794c/8THQaPxfDMVg9RmaY5p+XMH8uBajD3ul3SjFl+wYal
mL6MM5whNr/GRMfB8RQ38qdEuA9pEcmgGm0QKra8d/qJvn3cYOBud2yScnhKGI7jR1VDxj02aZtk
Ly2oinPPbPpGNkhFB1O77pG7JTA6qywGzRLmKoPB6UrpBjM1jqyhs6dd/p51vNs1+U+17owQy9MO
4LpBE4EbGEz9Kf9odH765ia52BlZDPbp+Z0+LDCa7xhJYuU/dbTpo62WL6oe4hexav/U1qkTzvD9
I68UzqvPqwzHO7vj69V7Ome3DqCCOUFTFmdHxnMJgGaucdBWzfiAevErHX0alL3MDrGXe1djrMi1
livrzIKC6iyx8Ww2cX3YrJazZQG0QRXa8JGL+diyr0T+4LsfMlfboZ/5TiSmVKEp6VB3uURCBLHv
Trtu082+MJR/Amyadq2fbHboLGwsXrMwyNfmWD4huCkjzwCXgms8l0vU+Xl5Sj2vtBEbds3VVWB6
d/A8zDukg/GR+BFxtAVRQSR0xvssnV/FWuFV7fgo9/za6XAgleqsl349yVx1ZyBiGCOjLM+6ZlWr
kXudto3jIeRo1TcracuDncdoX5YJwLOa6jsa4u6x2cQSeHaz3vVbNuzqIf8pt6p/6hKwsUG4U9Rs
8RSKpUmfmpxfN4jEfVHlJDwEyF4Lt7qu4Y3feBj53PtUCTbmCJO5iRBTf6FvyLB+2ea2r4h7bBbO
PILxVjz5ER/s+nEW735seJd8lfarFZfSQi/blOHQGp0Z+Gae7adsGDXjrL7vSHOM1WsBARvrdx+j
4M+y95P8HmA4HwKPzXdlzQ85JeCQplGN0ZUVtDXwKij61EM4ojzoAsRP7XPGYX1Kksz6ZidNfC7s
2bqzkNvpEBRNH+zWE37goTw8okpfjahvfDjmue6n05KM81uDGuJhVPDqAr699zR2DSA+tPPiY439
/RKtibbeMsv2XjLEXKe0H5qnEY7LXQrm00ZyXYY7s1uo/EkrynZboZcCxFbJvelAX9+teh7jcJJF
/GOcVv9ViYypuDO1IyI9A1JqQL8FytWjyasZ46fgG1OOEgiyQRJ02szKaBglqsHFHcV+6ieykn0o
Q61tc27pfPXT0IK7P4VyaqfLmvX9Fw3c/QxnI44Dv5u2N9tOIO2YbZnvXcAh+97DMoVgD7Pq5rDs
m/yqCl77k+etw8s4d8MjG3qZ8g/K/EO/xOVxnOY2WhazXPcDij3CW/MORohR6pJ5pelMe79al2ti
O8lwzG/SLe7valSBvxRopWI0rGdrTYydSLfla6VddwfmKJ71NPihtjeYYgVMLOan6tDHSbMf4ir7
WNTlV9EU8sgXVDpsht5+49Z2Klq3doisJhNuZG6oqEhSXA9JyqSgo2862M4EqG27dgeJv0z1vU99
+IBcZn5xMkQHbMfx/LIQ6nHy8q64FBMaq7aurka3jt/nboyvTtl5HyyNlyBabnWUTexUgT27/WHN
khNYHeCfVzC6hSPcXzYzZ4khmaKnMkdcrxyyUFWzGV89GhXEh8a2fedlteDn2E79uczW9ius4/mA
SdwPq6bA5OtM3rQzNltOlCszzVXm50eMW6xd1XuIBUWW/Oy83DkZM+9FX2figER1O6waiRYJ7sMV
yXEPr7b9No3F7O1RKRYR9CHx7EBFjnRVpUdjndpdvaqfajHSSAzVOXGnZI/o0H80Y8v8SKZrfDKp
YkOr9+f7cU5kuHnI1WNnG3eZzt1PaoiHeyNHquQZI0JwWViBK1v3Tpm6PUCsUjvE22ZUeqh80YFe
hMdcuykwTuwQloWEovKjhVOecAjiHelq8VnOubmHPG3elbVElZaVWag9CEixY1ONaXiFe1tRUW1c
EHR/YtoRhX2H5Z8iLjL8ndZGRaEzrkdUDWW0OhPtqFEku8pPxu6wCHv+vs7ypZV9cSoGJzkpmN0B
VdYT3EH3nR6reUZL1d7ndB7wyJyVYNuZ6cZTLCmQI4br7QdrMGv3CquuXALDSrxzWkHVQoaEVmSC
qjUqdP/N6jxkZGh8VLRX3sHTcZYf89pl4tN6Y/yF2kdEHk6GCTyl6sm0TesTZjoYlpDKMAbYkNGU
CVG8egtkn1GVfVTUsXoyCwX9r/DLu6yxPk+zbp9mUPKw6mL9ULfdfFo3P2HPdsU5dtYxjKkTnmPT
02HeVHWULQhrF9hTb53TeyGkQuNDlluviCetI5k22xKYZepEtV9eJ5M9zOtH99ylkotAqvmdrWwI
ktRY3poJgWEoZ7e822r263WkCgprxzF2paeX+6V31wvvdhnYWvqXhUzPUx4X32iNCf6iDQnRVVmP
NfrRyOaEOi41ttOJSfhCwDoh0dXqiruqWQgst8rsOfdbfS8p/9ujNlcrND23+sIQtP3UYgRwL03P
DkULyb3MOuMrNtA3PWNZ71nRbnH0LGPbgyBta5jYsXjvZzmGmM2Wu1ZKhkWgVLvB7zOoCEVvB2w5
xB61LTvjjpGVZjGmVTgUzVs69sWDVZT9E3Tfgggjxr+psUJMr43i6mfUZmY9Qxtr9Q8EaP0Y6m5w
msNQZ6iZ3KL9srm5hISW0aDWnNusv2XqdlTDXxW/tgqzNRNBbooHgcL2FN/OWpNB6Jk5k3ddtCXv
FXz6x0FbBF5ulWsddRqfqzqRmJJupRvS1aR2sOTCPoyZMS87nF7G5zT36g+TLbKvfjnyAmab+Z4C
aFDZx7SrMwKdyKrM+Fmao3nfOAhlwoWa8FJLa9z3WavNUDDsPbUg/Qgh/fmAXAYJADr5pDQg0LWD
QhU8CjgBtOjjzwmC8q2b1FG96AZmqSTCT+bOlwGPiq8bWAxRZBP7GPU+NwwV7b6nZN1xA36W0n9D
MWTcSJr+k9wEDmKzm0EgrcqjmDu0yF0xHOauz+8SCYszSZZlDfpBrBemhUJQRyv1ZuLP+LhotE9o
9BSX4J5padULJnDLV4ex8l4oXUkGgv1GF+W2n6tkXh+8bmVOaxiVWgJ/gPwTKceCgzQW5ZdyK3E9
WVfecqojX+/hovLFMIWV3/0qWX5yWOow48FeBm1gD9DAMme+uMrnSWYwLNFQN5fScGd2TGvSbYjp
4BxljS6yM5ARQ8rY8eJoKECOvhEL3LpHm82O+VvqqDdLcYKVhd3PqaB58Y0aFq5wxu4ysbCn8Q3d
JXo/J2AYa9lwBhmqjm0FYTAb0mWhNFzm6ypS8ZZrC1/JVr71nLRXsy+qn2AllBxtgsP5A5rNbiEW
0fKaomlDx+baTvqPHqaHrujcM+Ckl0z1WMoDCMzoIHFdfI4GlzLp3FkZf2u1bVtfu8Lrb2LmmP+z
Dng2GNSNaut4w0y312XQN6bPcN3NtqjutNQfoTPIazmSf3Nt5950vmCcYxXXbYY5sIthrbqRm5kj
U1bCuHgDodzwUySdAyKmWVf4F2bOSj2tTG4BihH75jwTLoweIWvtVB7aP9pnNu54+W6kKFSRlOB5
Eb/0hTPYezFuXKw3J16FBmgYtyd3M9EZsqd4tJiFg9jisE1Vn57hfm/5OZGbdh8gjlp9WNlpVqxg
A1bKf6ToVlooM4EpUAZLZbqk0q/ZlN88xt37Utn08VsOO/LLht4USDPeaB6n1R5wB2mswUVvmkPX
/GCRpVNcC9e0rXPHjL5gb0VaBD10HfBTjW4SR9pfP7arh3kzWnOPlc0AClJQS9/BrF0rVGEJgZem
P7vyOLHTmCENZ7K8qSTHJzsUuh6aXdfS/mE9P1rjgdIUsCDB5FDcrQidvLBgV/ORaCNqP5nAC1Mk
XV8W1xkbk/zdyPqWJkhTod+1ou7EfptMNIABGPO4vkMz7/FIIIjQc95dZeNmES7TwHoSIgWZsZuG
G28bPX/GiDn1kyKRnL50dDaAdgfxdnYhV6TLzxWWEjiluJS2n9iMc4uQqjLvqZBF92g1pfhKop8D
B62iW+vp4e1+2cGV2yRvTutzn261jOmsuy4b9Q3Y7dUUB7ZvOO/dYAj9ES8Om0dXaswMugBq422x
oIxVzOuVaCieKhcx9tbGSRVg77moj4OIk5tHC9I45vtzfrKG1JX7Ps7ZpAT5aPbjlGwNkU5xa9V7
yuQVNdoCdwePCGerH/Icn819OjQFwOJm5WmNwCoRn+LcHWEeDMmsUuq4GXcfh6VxvPGA/MtGqWvs
IEXb8lpvg4R4hw2E9ZjKwUiDOeuZV8SVQzO44s1aFFM17jtz41sDdvhn0UOyDGSJI0eQFgkPk0ms
qHfxSEWwz2xnvgWJ5HUcofsr0nDuWmorNr6lO9Va8lPS1a5HzQcH7zTM3uadVDzV6R0Vj9bbLnMy
Fqj847H29tKLZ6uc/CrstOt0d8gdzC5cC0NvF4MMYx00VTvq/Yqiztr5m57r+5k0jTKCemOcWVyG
fz/1srnb+MT+SeaiaL/6gzCMiLl0cQDIztsTraa1niX+RO4+7z2nPpYWjrRPadGsdcRGqLbIN0yd
33ebo3xgBTHU10XWfqSGClvMjWKfGrb2HUbb69BlaLaLpdq14Mf5SY1WBrgr/f5Nw4aOA9xpWLXA
NKMfFgtOf99lXsgSZyXdfVthYz8kFY/ouEKEH37cuGmwSkTD456SvlojfJysN8xxeN+aFprJ1YJl
+sPmUX8FIyrs4+gvmBA5i++hBsia2I5WNoZ4d3vD2KI9mvpjWd+Wxoj3xrc/X86xF6xRz4SGczTH
DfPioMfYYTvWKEfWKHUsgMFqarbhZOWVmvdIQMgdG3uQRIZCaPF2hIjmZ6ETuDuZbY91lJrJsp6c
lcTzD7YZN905N+rSDG6EjREsNW1y+soxE54WUT1v4I9O42Y7lOUzRlmjX0xh0hj5Wa9+l9xBcmzf
Xbzb03e7UWIDecbyJufGSZCdzoBoeWIoUlWfZD/xzmdQN/td0VcFwGmC0ACwa7P5cg+WpXkErSvL
4mBtVXIzBUULMpREh8JySYquPKjRbdYTHTuUAxQNdp2/52A7xYljwCmuSnt5s0bKZJnuG6sCWTdU
69T7NvfX126t1wvZUShiGET07J++Ldi9lqKm7s77uUtCOL9OdcKmwuz2o8wMmF8jfj7xK66Kqjsg
liRBEqCcSpt9uornDyWG7NkHxEtps/dynxVhoauyD+iImGelapmmISyHwuA7tJWBZXaRNWV5QqVk
uNGMx8MRKXamjiItx/yOdsN/kZIY34A3GEFR4pkj72ve9LCZtqH7ZuqMtnscMoJSBJDYp77zINzI
ArbgzWOFM8LIV27yUiHF3TVZLp5V5jTJlZukmsdGrjGQBf9ifMUbfHTu/9wx3c4qxIvuzSbfL8LM
VLjSWRAdaEhbpwdjmPidUIeVPMpUitsObNbp0SJiML+zeJR3LeK1PFwnexx+OL2FIEtz4rH7OGXv
HFbqsJdC9p6MzLocPrcQZJE6rN5WT6HbYMg1hukyOVTKPGSTmi3pcuNYuyPLQqwxNbEhpqZ9mCXj
C5DPcTEOJnEE/gcD5BMOTZNM3pdSeaq8yqVwvgMzdOtlMEYpI7yvKDOoiJR+Sqh8twccj2z90U2m
jtcXB6c7mRuOvpR1Ym5PPWxX/dFh0o9Zg89Kyu5io0/l97x2VlPsca6pxrO9bWv3k/OkLDhQTDLz
ygD8ejPuB5OJyGHOS9M8KjncAGFjsqTyI1roeIH+qQnC+x7for0DTyZpAwFHVU1626bEFhmm1yC5
axbLwMJG+AwU5nPdNah0AuU10OK7yq70ztGc9F/6Sqs5imfnNlNnOOAzIsj8m8oLezj7xlt0kX88
D32p20eaiTU7MI9V3sUtJ3i0OT4w1bGNq/wzgieRs0Qnr79h2AtTjmNddZ64B3+quh2d3mifoKv3
gO19ztjjnzUSki+bqmtNHHkcsgJVW1CgVhh5iwmLuE/MQv8Q2coOYDhI4UZirda4/dIra5RgAbMu
r0lutMuz17ZZEmXJxDqr0bVBAs191dwBXbTtkRCypA9LRfjv82ZS0xzNkq7nqDfXeGXQNBzn2Vzb
UI55neOIoPTahImj12WvLSP56brMPr/Ssxr1pwSnv2+uYeXdd3MVPn3gvKSOOwYkKy7UAMwsUyxa
xspKvvl6mNNPs4+zxVe1xqyNGHjTf2fAsnTHdUxjfddj3RHZm1FsYNgpo4izXRd2cR0SCvkdtseD
+byCZ0Euvt3Yoz1kxnipKxCUe7hXfrvfqtEq3hRzfjZ6TKRUg4VK6pBsgIzTgvCMcqD5kabo2b2g
iRuClWt4su2lzAc6qkGkCfe1erA7X/H6upuvDyuXPGd4imEf9tjGjKXPTTY6wzcMXnqSfmQyZ6ga
mUJN57612ubYQ3kRtyFLtl2I4rCs+xakHCmbW2qok7Cs1M22zmjG9VOj8LEBHanVfK26sZZPGn24
PFa9YG/u6NCLa+7PznbSuqzTZNeao+cuN9vFIbvLhrjxH/LYle69t42xxaiFisUBFGnF7a0fbWM9
0zNM084UYCJvGFJn/g4YuJqGXZk35mCF06zgFwZlUsVdNI1ALz3IaeMk5a6CU2G0H6Bpj8K/Gg1M
MVzuSgrdabfxsVn9G+7JL6ScW/uuLGp/aOmW48tfE9YUNXXv6H456KZy7OdRrv7wVueyLb4uxAsu
B18wcX/YSp7QJ7/0OX5+Q375O7lRmT6PVt14ftj6Cgsm0t9JOYUNgN/aqr38Wbf9OTS1W8N7QJZY
te9L0W7jWRQ291dbPRTbhUmOB9c5nfoo8VX/5BeWp8+JNVYbSQPazx5mQBn1G4GHuHHZ/kLTgY0I
JxJTRpTewuHPX+hDollhBy6WOG/mUi53uob1gl+3B5CVMBbDcdmp6p/N/6HuTHbjSJYu/SqN3kch
5mHRi86RTCYlURKpYROgJCrmeY6n7y+o+19mOqMzIF78QDeqCigUS7Rwd3Nzc/Nj52R+c8e9JeJd
geK2cVXofR0sUN5Ops4+BTAomFUWbkI18S/nk5ZC8N/HptLdqK7V1utCSXiOJRnT2BlRE+bfAhMi
oSVd54l2Q7BqMWxTJrM2VepfgtUxk8w0HOqbDBBlu2ng0YAlzCRurpF9NorPvLiE8kpKdV4fSWf4
74MU2u3Hyy5zjtI06PyYsKkK7jJ1BXJ5Ov8MbQBN7nNvvFEhl+LWS+Owzp2J26Pf/1XTy7Mptgik
WRqwLO5agnMmqZ62VdoVN3IfqtIBgj9IwnQasccValVBtsB3e46mZEiA7dgDtPOwsERQARlaoNcK
757aH6KQyvkm/zOFim9qN4lVSck98CV9vB7qjHB8eVJfmWbvWzb4YlaWz9CnbXpC6iGZqFo63DsO
pqSE/d42k26jUsc339MLwLz+SdEKDyanBTisEAAUjmTyEkau0jJoqqKGr4RoFU8taX6oPJ6F10Wd
sNP/YN18k7fVP0v63wAe3T9l7x6Tp0rs2QTx+MJw8TlL+Fv8X85YMP7foL3ArU48YqLV+BddxjTG
//U/Pz3Cn/k/js3P4PEUX/r8p/6FLzXlf3BLCB8cmQOOIABK8F/4UlP5B8y1wuWUxk6NIA5s/F/4
UkX/R2HLygA/KYybUGe89Htq/1h0lFkO3Z7EE50vFPCkl/Clz2KOJ+HJcHgY1bmn0Q8nqxYb6dyF
y8Go3Rzm2E0waDuT5MbZVqiygcPxD07RGz8TKjSfOt+pjzEQGGNF2SveR0N2ExgWFNM89lEtqq3h
Lp2KfCuDvfZY255/nGATR1B5YbwZESan/8n1m/d0XR61xKF+KanOY+oGwQdvcMePUgDLhGdDE3xb
TVpGhV2bwarSzIx2mWSQd4nUDum2Nor2AR20uyCSm2gtx25yBeBr87yK/w3u/v7/X0YXVvr/Dpr+
38ADy8f43K8n5/jj1gpdy4rsKNC6WCYUI9NP/ni1oqj/EJJUciTaAXR7So7+5dQSfwaAtUHPiEI5
n7Yu4um/UNNcL/+xJroS8NRkCgq8LH/j1ucZGq8XlHJ0IJJIAOn0gGjCEeQlGTUMv1OP1vuUlx9/
BbtsR9Fmky71JZwf768tCUfA6Ll6NLVmHSNbWQV00gUHqDvGdaa8Q3tD0o3VyTJ8+LMzT1ldzpOY
1/aEfKpXRrCQGvZq6z2b5LqNN24fvsEIPZ4q1DwqK+IIOQsJPRQIxaAc6RCnP/G7mvwslXDvZ0tM
a+fH2J/REBtVslkW3XwliQ5osB9aTz2mlX1dwA1u22D5lsQrZ6zQOsJRbZn8RRA+j3FxC1YcymL9
CPay+1xzJV3HMmj6KK60hYxgcqyXcPo8IEwR1Slcy7iyYMrqyzD1QEMdi06FKseKR0hJfHdB9GPG
CSz0g4EYawoIWzHDatH3VKa86EiWxW20NT43Xudvx9zObwfo9BbcQZ2bQAOYHpUgbqD0NJxPYGt7
UsEBoh85rRp1LSVWcg9rJDTHfdB7AbOp2dCqA7KmkNm18iGKvPKxKZFyhgjIAWxAVZzeK0kfy3jd
WvDyNCGAWl73aN/nmSwMP2c9qOVAk8PfEAp3wSZI1fYbjcZq86EdEE0NIXY1tlHPDxeGJ7Q4/Fk0
eJmmU9pSIFcW9lRTdbLujY1+1AJAjryrvdMjyhO+ZOtX8mitwbC9T/Tme+7W4yGupAryWXhZLm9s
4ab0/BX0TxFP6Ruh3eN5EU6SSTN3C7NumWRVk5SN2sMD5NS3IU9RPAqEO0kutkYOaYIjX8NYtbTl
5ybBobfKIqN0oKMQVbj0zJJduhOMox5BQqBBn3CXKh+rEiocva7jYxBS0uOdZQNf9HUkldp7w4Kh
cmESpk658/1jw3hL74xO5MHZhGtKbVPiroPGOKpKVHwFIupe0QnyrW3D6CpQ1W47QP0GyHts9rC+
8ujsBspV1cfS9eUPebWPOdM4wkjXcHqafNRzj8/hpQU/mkk3ZjRQ1XSs/tNoQHZ92crrNccMl1FC
k0kDqiZKzmk8aNANxpNJ6cGINx56K//lTFVkeoIg3/dzOKbsEHcLbr1Pl23PjZC7GockYYSGA2Gm
+0yJOtpzpBtbOZQKJU1zgeXyVZCaxvZiQFRCH+hRlSO1o/1AvUto2qdb17mWjYVQOIWeM4dB70HT
6M6ydcDDr5S0sthSUM12nJu61QAdBMYnHrF2QamGmxA4yxVN0kuiRTMDOzMp+EZll2VCB71zY9HC
/U1R7+3ovtLuLy/Pq5ArjGtqLjqJBh002W2bmc6NJ3/v0kdaH7r47rKJmXGQvNFVRl2AyRPbEEG5
8WChB/5RksZ16Nn08wBi9O6omO8uW5rxtTNL064/HUwVQuaLttxx0pLKDHvfBP2XyyZm/GDKROkD
I+9TIRQ8N1HYrUpPfOgfu7zx9y3iJnYELj/1zJsIXqjbyg/khXNjblQc9jbvdrQA65YwqjYeGqgH
akx65b4Yum+laS2Uz5ZMCK6G7BN8lhSljuUAtlazYJyAeG1hHK9SWANqQD6fGOQY5N+CEYWicJm7
jX9ko7pee7Cl/cBxXuMGqXNjF59qW9tcXq0517MMi+uBrFgqF9zz1QJBXqixhklPvZU9gEzendTd
BdXfSXlypk5De7EjuriSOyHdMR2ErlG51zuarPxhUanu1WVjMkJeyVVes6dm0fPBcActA6PFiPLe
TOnDWjVD/B7YL+3+K6lYSsZmV+vEmuDocCBaY5AN/jHxkj3P5QellH8lPiV7B0lzuOTLKl8bnbW9
vGLPJ68QaM9GKeSAymC2UoRS0bH0P8pFva+cZgP5AMoPvqp+bXlfQ9lqpdAlFjTNOolu/PjJ86+S
yl0H0veuvE2Cn7Rur0avvvU65IqybWjC8+ZABK4Z+55mhhRwkyJdeeXwhkh3ukLTCp7En1q2Chv1
WP+Ydz54MPeKKdz08EYbyePlaZoLQ6eWBMfujNpsjAFfoJ5dyjnABf+XV37xArinJN6IL1t7VmV/
tSgA0iATNWXqn8KitE6DKMOo+cfWAOZiX1XZb6f6rowlaK7mm9ban0HeH/riK0A3eobc+C7MaSEp
aaMfLQgjDmF7Z4ZTmwCKKdbOo+3r8hfOHGP0SL98oDDzbtj4cmk7RP4sdnYyCea7ppd9FFaGpWN5
LlZS4qYfm6sXd0phYwQyyLockv8jFNLlhpdFc9XoenJ9eUBzkevUijDjQ2vSf2n0bIPgsWpKiGO+
14N+SNRkYeZmhwOfEz1xKhcCMR8PY7BkXI79YyRDjo9wl7pEdjC3Nva/LVAzOd8VAXyvHXoGVOok
GB+dcmWXd2/JY6iQm6qswRUiq2L7eMP74QgTq390lTtv0GjnBG+u5QvX7tmhGFOqzqWY5EwYCqDs
VMthmzxOri+1D/n4HRLNyys/awO2E2oisjkxRJxPl2pmECKFpn8M01uX9iPgrbQELRyMr69hHCY8
nfzbiuDFmjYywsIPjkDO4FWtdXUDEN6/Hl0vhy1bvYVn9yssmOvKM74ZVZ1sPWBzC18xF8VOP0Jw
8h4onsvTp38cp55+WtGczdCDjw6GHvojyduiGbFUpJm1SWXbmioXDu3y59PrBoNcRA1LeJ0MyABk
tB/QSqCr74ePl9dxdgefGBLSHaM3m7K1ppDU0g6gPRrUhTikxqFbmMUlQ0IKH063lha5TXT0PtUA
Anqo1g3tAPZhe3lEs54JeYn8fFflang+dZxttOhRSDmm0r0XWttyuJeCpQRgdjQQGlg8ZLBAIptB
oxZaBzNWQFv0b9Chq0mAz443eu0vHGoCvdCfpM2GsZqbMVUAasnnw+kh8QLjEQTHFt4lun3gpN4X
3W36I4KTKU2v+rUcwtAMwGhXOcFKWli2mdkEIqwb0M2QFVMLOTcfITIUWP00UOe+1u597l9LoWTu
3n9mQ3ANtQQb3RvYoMN+TxZsgdULtvmuHuKrgS4TKf4lgay87CY6Hy4kCzyAE4sVSixUHYTQ0ljI
AyEHFBxBkt2FtGgpiOmtLtuYnTzSYMxAYUEp63zy4OOupSpNgqPbAFxT7yUt2pbu32njPnsINYsX
K0KsaIAr17SGBUffjVeNBZ0ZVbrLA5mbLKpQE6cq/3B2nQ8EoiraB506OI72bZOWO69d4k2a2VBc
VKmum9SJeSsRfMBp/RhOY9DSpfwQqLddn3301VtNjhcKi3NLQmhQAQBoUNqIgTXQADHF6McdQ4SE
k49Sd18vqlrMXEp4bHmxIeyZDJpLJYz14KjThn/wIq1YN5me7ynpH5Lc+hI6VXQn0wjbhdGSUPjS
+IR5rEe5oPcV25X9wWkfQuNb7fy+7AzK9DvErXM6PsEbRjtQ+r4yg6N0Axvd3rgyh9UIQ+Okd/oE
tgs5M9oEuxVXLytZyqHnHOXU+DQBp7cXVesa2PkCeiBhZUi3hfElSGjajX5eHuWsHdJnmgFAOVNW
Pbej540dQbJOEvXVRNGx3erFZ1n++AYjPPQYCoTGmBFmkgZwM9SnQ1GzroBXI4lq3dCo958ZEWbM
TBUJ4hqLA3Fwuq1RBR9Bqg4rWMu1ddDr9vot5mgTohoEd5glmLMiHU58lcCKKDsNAPnGrA9xQTOf
uuQKM0kSLwQ0D4M/m4pOQnjtdb1oSotzo4S5hoxaDbs1rPEbNNtWSbOAl5o7iM+sCWEWOK5boCJK
DCw31pdEKldlfAdDDA9MfnUDiSFMkfcd0l6OtfVQrBsGfWFmZ+PKxEStcYEAqSDElbTPI1exiJG9
R70AmDkKhQO8DqXc6ptScUAIF9q4KYeo22duXi0462xoOTE/hYWTnYe+m1Ir03RL8Dc3EAO40v1i
GfY5nxGDiy7DFjVtcohvhUUdEx9KQLrmCdA1TW3vC7Qpgv42TL7C9ghT5xfrXsmuyYpgLY4WLjXT
nn5lG6QJyNcJS2QIrktfAkUxvwmOD0NWwThJbzsEtFl0Y/U081pvuKeBNnkxN4WgkwnNwtBL4hJz
gAFXhnUXl09j+HB5N84t2qkN4fLiATe01B4beXvIsseguYM66bKJuW14akKIlLYElK5A6O4IvYB6
SwNGIV3Zw1OlLLj/bJ6oQ0ToUOHRAO4J8+W6CnLfgGiP8MmuSYlXmffRgyg9bKRfjZ9DlzpCddxe
11G0BDGdvO6VZ6j4JfzUUwYkmM67WFPo3AiOSe5p1+aYBCuna/oNVCH23pLjduW5RbmnvqcctRJW
JjNJvIV5nj13udfwEggnPfyawkSHEs3CMpj7Y6XeZeYAB0hTwPah/UqC8lZjATRpvJ7Khloub2Np
33bXQSovPDHNOtTJRwg1PbkuSy/QewhulFvob1Zydbf4WDa7DydMH2yC3HzEQrVtIIEZ1xkJVDl1
abuOeW2YsAY38WhcR1MzVzkMN7KR6z/f4MqQakLpyhPaK7Cm2elJ1sYYrvNYPiitvg8VZYTl2Ww3
lmfYm4BGnIUa2vyygtzkEkJUl5/LmidhoMkH1KKbgrBuSLdNcR+1V6qGLkW9U6SNQz2ysR/cSN+i
n7GlqrRtv10e9FxyD3iboqk1pfdgjc7CUFfbaCC30y0ldG8tehN4nlrYurNOc2JCcBo7DEyzhDfo
KGcPY16sR/lWg0/m8jhmvebFiFj2Kn0fTJ+PESnJv5KdhtGn3moQWgvuWlSO4gVfmbb8q5BgQoUJ
7w5YajH7GF1XLwcnZ0zJYaRJgAYnqs1+snDqzkZXk2RKBpSBgJUQeVr0TArXxCV7G9UEyFMsg4Yf
OKCC5X03OyQIQE2Tly/qhkKCodCPOsBWy9T1NqQwKsQXv3N12BrdUiibdQhaUGWVBSOkC4kvgld5
nVeE8iyuVr37yx92arOzjZsxdtfXjp2veWwL6nRFr5xLhmWm7a4bfl12mKWPmH5+svFScJq0lLHx
wvDRL2k+Dw5j8OOyjVmnpEo0Xc8B4CmCjcTOfRkIR3B0SM8M+wqig7VffPD8nZXv3HHB2vyIXqwJ
zuK5ERj6knu6MUlCl5ukQlDXv7s8pNl4cTIkMaWAlDwKYtauVou16X738jft5BMLQkSyNOBNsJAG
R9rkavMjXS5wMNGY0fZr56GkP/PygJ4X4dVWPrEnhKemt0JYg1pqbKG7pnU9QnElrICtX09PQU1w
yKFwXhnyRygc94bWbPysXnl4ZLQE+VmYWzGoRDRkhLAnUMuJw3Vo3bm0RV0e7KyLgNIHZgPAirrU
udOPo+T4VjwQJYPmd9VY4zXdxF/TXssWcqbZYHJiSPD8oisMGkyY1D56VOB5RxVz5SfJym2rhSEt
WRK8XnFLHYwcltKRXhk1O/B0A8xhk2aPl+dudnVOhiR4vp2mTa7VHQFj9LpVYD5FAVQRl20srY/g
+4OedFnZYGO07pG8gALjhxIl2//MiODwYIQtzZdxM5tFidzfIA4Wk7j5VTHg2ATpz31OWH8ZYoBE
h2jsCPfQvktpqk1+D3J/rIMFR5ufsRdDwvJrXuo7U0vf0SrMm0R7sgd7K5X2wrrMnsNwPutAZ5Ex
ec7iTg6LvO5o0VVJvnvPsEBxaRZNskoGnYmxLeMA1UJPCRcC0/zIXmwKezWLC+CjBjab9lFWBngJ
nvI+XzAye0KBcgTiTF+WIgaEXPZ8bvYjt4rsdwQ5oNnC4fUEf05p7vpUvv57zzNUDnyg7ybiWoJX
IJfShE7vUOv3U3lfZJK+yd2w28NWFC+Yen6EEcM6D4i6AQCe4rIjVGyqJioburYDIEnjVeVMclOU
DeMtDf/7LN879W66RHZRtY3aYWONd4bVfKob/VDJ9TqSaIQd62F/efxzu4J2JQ2gmQqUfBJ5Pc05
6DIc0cXim4Kg35DKKenvtIZXuNletjMXqgww3gao9QnPKGyKDnHDurfj8Bh7HwfvN49gl3//nNec
/n4hFIa+S+UJAc9jloLsMVeaEq0i70uOGGnJAYmA42V7s5d/sN3AM+kF4qVAMAjdnl6M9TQgpyt2
ZRHpuzEytRWKptaVl0OVXcVwGhQmhL6oniZfBweM7uWPmNuPE74NaBhlRxQezhdPsyLa5kwGrXgT
C/OapzDJfLhsY27hTKQQaIQyNMLM9POTOBOlY1PDbRse0zi5r7jtr4CH5W8IZoRkNFWpI9CUqp0b
KYJiGGAVCY9FleoQZ/rtWgYNtGnz/Gc1MaXFjtm/Ic7wJGvapB50w4gPbtSFy0HOhvA4yLdedd9C
J41cjuIm6yS5HZxsYYjTWoibH7Fe8AncZnSkk8+HGMQObxR+Ex7t0HqgsV9tvoUqtG1XQe9+UPIP
3D8XvGPWookwgY7INtmVENpQy6DNOjbDY1ttyXlQAOTeAqldpnuUTK2pw/drYSyJuE09eMJAdRle
dABPxFSKiWKUM/Ik93uPh4qf1g7+liK5UeJ188N9okLTw4jaH4thr3drOhHa6DCaFUJcJWpfS+X4
157Lh3CnoxcPiBNY6vMZ7wATomBX+EcHKj0YHNIFB5opDWOA9hiT5jyu3brgtYMvwxukgpOMOq4c
NXTmV8g+fDCHAiT1fdc/DWm+7mAu0iT33dCYCx41O9G8TKJiwPMhMg7n4ytyyxzgX/aPnDUrj477
jhf5icqy3tb6N94VF+y9zjhoASOPIH4rlKORsjyLBLEF5X7aJP6xsKp10H6v8n7ddj9jc+cn4cKx
NGfLoOXIml7DOZqF3QITWeJnHjAQrc23avJp/IxmElBotIz/un5IkyaSPOQtTCMI5fNROY0Pp09G
AiDpv6OQJCo+KLDVXw6ir7ciXd1ETwATKBsSq8+NJEotBWi8cUUNeB5J7gtIJ53HwXyU0if1i9Mt
3IhnPANzfxra1eld+dxcmai9UaFnf8y6mFcRCVbyL7q7U6NrdJ5IqH5dHt3cRjizp57bk0CkBGnF
NR9J5F3uKmuU2q5j34IErX1A4hY59d9j/V26joN6tVTRmKlXTpP7Mlphckvf7jt7oGwi+RKscP0K
tuada9F9HRzCyL11GmNb5faV29U7Vc42eWusuQMs7I6ZhIDPmB6IJrklNCyFhIAGHZhtpsqK6fTX
ao0Oqfx9CB+GONgjvLDWtG8DqgmttnR2vk4C2JToZlKZnp6FxfYvN5EVz8liwpwJj43TQvcNmU+y
5MIzRQlg9IAdp4YE6ouiD1OuDQxI6ICdDb/kvS9vchisI91fw0S0GpLVvXFt7sf2KpVWWbXw2DkT
DgizFN+R3uAl7vnMOUlCpgBRDF5A1cr6qfQV2hSfyxIJSPjefi748uuXFdbwxJSQU9lWo0NZi6mi
ewyHp8x4FyTZyvSgMNzr5gHR0yz7smBz2h/nucGZTbHKgv6FkvOYwn6F1LN65xtXQXaDtm3/o0Z2
xaBvGz1ahwrafsHw3GB5QqLqQtGTS7ZwRHpuyXT3bB0/Purtk1w8Rk+VrCFUCXd7/Rn9Bzq7ly77
r68ckxKaRtI1dUhyGTiPFm6mQEPWcz/uy+1U2HVth4bcca2mC2Fw5on83JKQu9pRNareVEdLxgaK
pc8SRDAlhGzxVnPomV1nEhIi8o2f+1CfJXvf+egO/V8DfPiGCadEJwr79DlsnLhuX7kwmU2jbSVo
y0qpy1euBUAEysVsvbCcc6GAOwnMwmA48GJhZge3Gv1EGQJaabO1rtVXcf4ebkXDgrFFR6fcflB0
umstd2PpyXZ6JVTj6IgU0xaqsPvLHzNz5DHul28R5t5U21BDxJQiGCXDHJ5V13mMrHJlmtYK6s9V
6Afrxer20gRMPz+ZbATe2+k6TwxWonsntxFBseAhfXrD0JyJmEEDRset5dwKdJsGTSQO23VUrkp7
rzXOpq6R1tHLpxDdUl1bh418ddnoTDbL1YjnHTq/SDXFF19olBukhxRqLzFtEm2uozKhac3CKTa3
N0+tCIeYmkkQrXYUX1AN3de+etUUdxpK4Ys4gFlDCoGbzmRez0Wl4qQ32sZtJNyDQtoWOF++zwzr
N6rb/U6pPHshy5udPaoO+nQXMKn3nC8ZVD52V8DoB/kgCJnxbsiazeX1mR3Q1HlIeoyctFhIipoK
JCU8GcekcNaacavI2VbyDovVxbk8Q51ew/7L0PQhJz7eDFI69pMhxTeOVuJvC19dh317zSvBRqla
yIthHZWd8Cdlh2//2SAF9+iRtSjr6Rw2x6tw3BXxB3TfJ2msBTecXS7uVZSkeAdGe/x8jHZOr6Br
0DlDPrWmWQdB1u3lkcykyHRv0Ik4XZ5MLjXnFrS47GJaReh8QL+GR1K0U1am8jWug13Oc7P1d7RL
EyiWxvyJFAhUHbQc4mVci4uI/0znQFjDjA8k9qr++5eUcxOCYwyShkYVzHTHof6ItsCm8uKVOiy1
os/6+clAhKXRjFRWpYxOgO53xhAs6452jjF/vLw8028RM6LT6RISk5xkF8YBxtKr5SqKi23R30TQ
4ofNOg8XXGFpRIIrJE7KgzCw8mOTV7d2OKDY9tQXX9Cb/3h5ULOG4FGhygpmSH6+Rp3uXBh6lRqx
A7SYho1ePCiDdou0Vg+d4mVD0zH3avZODAkHFDCu0vCm62al5OTmE7EvoMXvbloYC6fS7DrRnwoM
CoavV693sNxCjBmxTvACrAcNlq91+LkOeVbTM//35VHNbtkTW9OoT6ZPATgKzym4kImW+z3ayfI+
Gez3taU8lZUV7KFx/GHKY7a/bHZ21WC9sYlH1FrFyrVSqYmOXjhm5TrbWh69Ioipf0JbntZ/P+zf
EvomNjjLpPdfFzF/1YjCVGFgLraotRpZxGFPC9+Cz895CJVrm7sq9ED8y/lcjqWbw+UZ/4H6sYdr
7W45ii8ZETZWENlJa08om0g5oBFED+ytmS3xg8wdFVPjBJU+SjgkRucjQYsTbD7aE8cKtZpPSgtt
niGF2cIFdObtRgfU+2JGcL7Qa/QaHS9OXcfJrtKw0MDaoWdQhskujp0QVDHyx145Ntveacytq0by
pnWRiEHUw9y2I6zDXWxqcAwHaA74o3eAOmaxdWXKY8Sdf/qZkzOf7JHeU80/IKASvRizAzVQb3sP
ogrNuLL1Q+PeaA66G/GxXqxxza82oC0N1j1axIQZUgo3dpyAF61qS6O1PezS+8sbcS7WUKn7twFh
bJoBkU0wUmUi4bkBYmhvSz3dWkabUN7x36MnubDzZ1OtKT+1FYL2VOk9n81u4MkOxnvgK3nubPNG
yjZJJ2fQQXbRNlLLaFU0XrpObS51eZ3l30oDzdjLo56dViIBGR/qdkSF82+Iw85sfGhZYWf4Tu+k
E04c8z8u25iLrFTrac8EZDzRR5/bSD2YQFQ34hEQOSj1UGhI1HPzT7+DWPCqhefx5+rjKx89sSbM
quJkppxqxJ5AlXeWu5aHgUx5uOMRaNvW+U4qvyca1OpJs7XV6vryUGfDhQGXC9VYuA1sYaiOEuQ+
FJjcO9o9Ej5or/9nv18YnAuZtiNL/P7eTTaKmq3GYCk5nsLmq/k7GYLgEVI/SoPVcULoRbeL1GAH
f2s1NFeh/DnTHhBdWUxeZ3feicXp5ydRpTa6UEJjjORV/xn3kr1y/GgD49MGMsCnUNldnsJZjz+x
JpxNiSypdjfijSHg5bEo30+HBhz/byjMcKbDSYoKNLdCcaVg15fD5+6F6LEIf4Th4S0dIZwaFIUn
iWlI80SWHQ6GCIZnQhZE4jzBfU7tTVF97pdYJ2a3FDclAOFTGZjE4XyBGmAUqHpQ6IrD5qbOsnWY
fB5NALvoysQWikJaB50CylR20OyHxF4qDs8tGYU8Xm81Aj+kmOf2FbPQgwyB4KOh/o5BOvGI0mD6
sl/MRCl+O0tF1sK7mhiN0esL5DTDSInwhqahf9Ps41BD903aZOj+delCrJjZaBjkrgYahRNATJKA
jQyWC4n2EQjcOnTD97rMiapCIzgJERrBoZEPtbX0bDttX2F7g3SlKx9AvQpVnRChSsksi8YswiOi
jgnlMukzZO63tVS4m1S24r8/XgiGQNoBhMJbYgiFEaTn+him/mdcRswTZa7cdvbd5YWbCR9nNtRz
7zDgJrc9NwyPNQ+Ug+4eImtA7OK2ax6QhN9cNjbrJdM7BWxpPIaIr5RuRw6neW14RMJzesdP6lVh
6P5OdWVEaOXuUSqQ7YYc7emy3ZktAJ72xa6wbLVuo7Uu5eERYn3du5Xtx2qJUGTOBMMyCSUULl7d
RDLuWLITd+HR6exbz61vqJi3/QIUevpO0f0gCKXhgEcVOuaEcVRm28iOhxFLBaXzlCEPeHmi5vyb
5gIaXiHOdUjaz72hVyqDBkkrPE5ZIhQNwc4EgZm6Hy+bmXO6UzPCKVlpqcvFDfRDEENfE+9U+1q9
Cspko4dfL1ua87hTS8LpSNmt0EpEj4/WsJNaxJZQnPjaGwWPfYjU2dtY+/uWRh32tpcpnL7o5DxO
dV4RZFkPj5rzaFi3ZrBtC2QrlviZlgY2xccTM4411GgkGeHRU671DuYkKTtOxZ7oISrKVZyXC/F2
1r9fhiU+lYQtgsqWq+HfI6+0FprI1cTx2CS/Ly/Y3HHJ/PGQSOMS5TgRiDdGhoM8hgsyJgWhZSXf
VE29lrvyXZjVP4t218pP5ZOB9PpqzOQlYpfZWQXZAAYVOjRAB+ezWrpt6VaaBFLNBuRX5enGRCsK
iat4lVs0q41wOP28POAlk9q5SYi23LFLMNkpyvu4IRdJIWcMYfKoqms9zre+l70h5k/4jf8apRBG
4OtM81aNkIZFSiL3TW9XJlqGcoUirUo/vkq6NlowOes+Exs3F3W4bMR3RfQqK62cQMRqvG14Zg8p
T1bmwkPCrBF6sKfmKHp8RW60XqpyGlV4htGbRzCbfnO/+Gw5u1pcO6f+JwiTzOnnJ9suzv0QUlxu
fEGnriP0xkv5h5tz6wTWqF6p7kI8nt8NJ/aEbR5JmY8IOvbyILzzChRS84M93irBrlWrLQqgq0S7
juJv+dL9enYuXwyLbXUO4tYQOWgUrJXrVKdH0bS3PP5/uOz881aAFk5HJvtNmE4byfMq6E2wN9TD
rexQxiXUU/vLRuZOTagaIX2Hz27itDtfM+j7rKBOMBIayjEqUSDX3cfLJubGMQHqKLZCewKD9rkJ
U/U7qi6YiMDID+mj7tzDyvcGGxAo0VPAF796rE6RP2qMICDjrQ/II6yToUQnvNhetjKXAYA3/rcV
5XwkttfCVWN6xPnyLtXGLRTxKwXJL8lYOFCeWwXFZObUkhBrzT5GWzCrOSh9r7yWYiRWe4BkV3Xj
91tUWVFb0WrrTpZgVCz0xPwQqvFd1XXfrA71SMkbEf1QPLRwdTTj/CEoUC1FOr73ZWiVS/uLbXq0
2Wd01lea51wXYUB/XxD7e6uvm2MNdB/qTi5CrYd08+VJnHUH8tsJJs97v4gZcXMNKhrqz8cxDNdW
XG/J3ANr6bB6Rg+9mkHaa7m/0uIM9u98rTR35D7mAXM24h1w54OjDWtbT6Y+EISn1fBejT+p+oR6
BuVV3vlm+KCExbo1P2jpjwaN77HLrqvuHbzIiX0HqH4nq/eepK4N5ALidxI8Zyucend5cubKtdqU
xEJSzFM5OcX5ZychDBNIUZNk5jdhl9wF6KwjCnVt+OFGHsbjEPq3dQJGPC18Z9X60Chnzb6oqhVC
exvV0g4DsuFuMchvWbaTDxN2caSZ4aT0y4c1/boP81VwqHT36vLwZ33jxMj085MTxOlDR4s1MNsV
IuDSQ9E/pfZC9WQ24NGZDFp7oisSGyYLVFnxl5LcsP8YOuFalhfC3WyQODEgjMFHsHJAJIqcJd5A
fYp7qeqnyHu4PFNztwT1xMr0FSczlYVtllYhl+3evk7bQ9cf4HSI34X1gkPOnemndoQ7QolADs5E
IFKNd5a06UFfQwhaSg7vBr/wwMujmitcgweGGADYERtAXJ1mtJE9KPAyUiFNHdedRf9snwB4+lhV
m7BUbrjkt9LShWEKBq+CxYlZYc0yV1KysaNgUvpbGxpLJO1VNH/7teJbq0pz1mavrBqlWMLWz67i
iV1hFYMusONoKmJo7nsZ5BMDU2iIM5xtSUZ9eW5nbdFhPTXxTPSPwuE1KTAjX81KttYhriN3FSl0
5cftVeUGFHyX6H+nKXs1pSfmhBMstIygRaGbs9J75F0JooH7LFk49WczQBohoDYE24nWgxDknTLR
jaynN0F1e3Ot5P5htNfK+OjScT3pPHr1Ht3MB0hz0zK8f8t8/tu2eI6hS5O0fYftLv7gDtVVrVdr
kECr3H5ygrdUu04GqgqL57dSmeUWPR8StyCuJXG2b4DN3qXRmLwBl4tGB1xKU8cTL63CEaQrflYi
1Bceb3KjWKs5jMNyv/CWMuuMJzaE02RsYBdMOoVAj1hnXdvrIXk0y3DTQUvPc9/llZp1xRNj089P
YiXbYcgg0g6PiZV/UaRg6xrWL9kxN5fNzAcvup/hVIFlAIGlcztmU3i1X9KSlmvlajDi97lr3OTJ
oc2ya5Qd3+XpIXfWyY8Fs9Pav9pp9kT4NlGIAmc4N9s3cmolI2YLt9pkoYUA4j0cW3X7uc+RCm+z
lcYT4H4sljB3s0cprwQUmLlX0k52blgigQlHVDZQVUistRX0/XXnytX+8viWrAjDcxX6nEt1sgJf
7Vqy0LV1I8LXZSuzPgISZKJJRbtAfEkE9dnEfcnBY8FZ22ydiWx6XHiLn9b/1UKd2BD8UC/obkh6
Lila6KtTbd5Yj7HMITf4656epP9wSII71tTZTLNiSJp7sLtHZRNFSy2v8yOCSIuXZqq75rTNT3ZW
1PSGrw2YkJEz0X4bEJXVn8M0eYMLTIV48HS8aVu24GiDqVtB13GWxPUIVOF68PXt3y//qQXByVQv
1CJVrbgtWD+zCsSD+75AUPGykTlYNzUWiBmphWtwLwvHlRT0Uix1HPdldaATufc2dhhteNrd6NzG
hnUf3yrJlSSXu9T7mKTvUrdc+IS5uEuLG49D0JBClCPE3SEaW1ReWDAdB4fBHv6xRt82prFJA3Mz
GtH95SHPbatTe6LLx07t1An2pMS+pnd9rTU5WqrDwr1hrpWG1j1kIRFWUUgbhbarwouDOOm5ODRt
vimtW6cbVnlxoKgGE2ALkaJvrxLub1q6kXroyT83S9oD8yN9+QLBR4NQztt04Avs9KEpDfR4nbUd
LnHyzgXD03EKfppFQdRbNVZMYwdxnC0vnMtLoxDOfi0fS2AG0zyW7+j+54zspCWd2/kxgEmDNgO1
WdEHW7WVjKjmimu72g8fmc21nyNb/RbHezEiOF4IK0PqTo25FISCQj3Yxs/aTRfcbn62XowIETYy
qlTrxinHDfIr17M3ea9cLSLOZ608o8SgZ4QPYbqinQRZuy3CzJbJ/TKzgPWjgUKvaiG3HCUp2V2e
tdnwQFP9JNwBfP3/kHZeO3IjQRb9IgL05pUs18X2Usu9EJJGQ+89v34PtdiZKjZRhGaFEaCXqWBm
RkZmRty411xso0LKi9GPMBVI+t74IoyxPeQnrff36n+aOwBXbNpZnm9J6ZsEuUZaa5pr1KKT+d9m
2HmdbiS9186nGdX1f0YWm1JRG43Di5ufJYe6LU09anP9aBwUNc3gBlO2ELmr86fNMoWkb+YOgeul
Cg2E2CErwLWRbiUB2UQOHTTBQUBXepdZKiWTsE83MjNrjcsKndL/WF0cK2qQFlNTUX6a6uos15Oj
S+JxlKC2yrP91Fl3xtjt5O9qZx2Qdv+L7pBHQ/Pv9eh5iqOzIrzMaKWZUea2M636LT2w1BvAnyIO
fD0ZQAFKebJMrt1k32LjWKkojFMx/f9ZWQxeS+p61EqLE03krUel1HrTx60s+aofgTP4rU1JG+zC
SO9nYspNN77PZXMH+6MnQr1mjc7UbTjs+pz9nyFEy67nzMvpTBoFIfqdK4879SwajY3I4H+Jjv+M
B1jKtRkekWJUd4ynsIad7FsnXY13ySbF8LzCywvvDM/432mj2fzajFpHwgx8gR3Bkw8UZJ9pm7ei
0Gmbh7lhkJ6P/3B8QSsJ3wNsBbSyLo6v1IsjUYjZ74H4OLxKKWP6D+52aWE+3C6CcdH3QTmJhK2g
/xBMv8buoQ23ctdrTkD3yCyYRzvOO0VxOS9iE7JrLqNZdApy9USfdaQFGz6wtjhgM+k/5uI+kztc
j0QQjNpv4yi+D+vRhod6H4MAoJohCZkjlJMdRRuLsxYctVnFcu7FRVN7HvbF1Cl0+yqT18T0/7Sh
nbWj95c/hYZjlp3pFBbSArIn/ZeIDK4LPZK5HQeu8mujSLNbZten8b2qfimyA4fpUfikBU5YFcfb
gWh1Pi8sLTxD67NqyPwqvve6/jD3oAbeoTI76CuIeVbZ+ydR2fLGdZs8v+hEo0F/SYLTlb2cK1Mf
37clmGkKs/mxaJTkbrJiNKniQdzzeN+HcaRvZNFXcx3Q1vxjeRERx9wbigx60fuxGmnxlXwQxeND
20pICzqgwwJbRsmpin6A7N4479a2B5eTOYcJMRQNyNdLmiW0xsq5FqNyEH8esnG8U8f4Szjq/kYw
Xh0kfXcWRCtIEoOFvLY0loGZJyE3VaUv9rnHlTtwujg/aD9QkHa74lPaW7va/Ou2I63tkwurSwoJ
efTMLlW5uubSQ9C4WSGANP4w+GeAmhtTuXauXZpanANpL0OGOVcRUiAjNZC2snqoQ5+i4NvtMf0W
O10eBZeWFkeBwJjEeEZnVbmdhcm+DAEYDekvAG6xR4bK6A6xmNjqSB3S67+06TEaznn/fcq7x35r
q85b8d3HgKOB9gB+FZ7k1+vaGn5qBDmpW70qduhbDWlxuD3eNR9FaeQfC4uJDSmNQSaDBThHd21s
7JnYzYfBun/SB0iZkLvmuyYm0TO4U4YDd+hAOyZ0pOcizUTcOT1v10+dnSuDbDdt6wrJVsv2qpNe
mF5sQrOSwtybeClUyUEifvuDbaUV5PGN0+ub1DzzgrxfsH8HujirTCPVuMpzrw6sN/Crju6Hh6aO
0S6UxWOtHvsBQktLfGoiYeO8X3UVmi2pnCrI/r0DCHuRIfvaDO3yv5ve376/sTFWd+DF7y9CTBGi
ShNXIOLQvymq6snIjlqQ72GH3hjIuqFZyhK0J5X3xUEYjbE1JCMZd1XO90MyIVgnHafsIIDHv+37
q67BDQzGqJktbon30NSIm+WMvmtS0ZkLuahv78Pa3JeKtqu2WkBWd9qFtYUjBkodU6BkAgXrwTNB
fsClr3+7PaLVuePqQokJ3aB3IsaTbGV1B7fpvRp9aMSdonyLYGjZ8IR5pd/5+D9GqB9cByUTZZ2g
EHgu4WkCNOQwIcs6PBO/qAieBCWyk2Gr0rOakAR1P6Pf6WuRlu3KkZcFVa94pHuGj732LCjVbqYi
B+B9UNCChjNmQNbPKPZarhhO0DhpVu4LuC7PRfrnSlC4JUQwtAOgGiAt4bWeEElxU/MtIZzwzRQ+
5L8jGQSC5n8pXFyaWoSTYuzbuI15M0ZicKzFyq4laeM2uLoJePXCCcfT9x1YEj7roNcHXlhK/SAH
5g4ae7vUJycJI3uT6m7VGPhBWgxotuJOdO06ltl2QlNgrKqDT6hnN2p1EHy0rOFNKtCPub0bVnfc
b9oefBKyjsVRrnBWNzGNNOR0XzwjdqrsnCBcd9vIatxFbhEkPKBIENfXQ6r6oo41I4zpzxW+aZEx
PotQBjzdNrK2r4Eq0vhBRxVE9Qs/oOW81GKliO/FKbOj9IE0VQPkiZaMrN0wtTZpkPYBf9dBwJFh
ux5PbU1eEUW8DtSzhLbCty0qnjUXuPz9+aVw8bjqtbQQor6M7w1pJ07KMUuCnZmM54K0GtJjh9sT
tz4aMrimDuCO99y1NatMOi1riVWDqNtpjrB4ZDldtvW8Wb3gGGSP/s/OwtUycfQFYAoUfpJ7iKzt
AD5Ro/5cgmyD7/AgmZU9FL/qeCswrjoGOQRqNYgXQLB2Pb4uSVIUmIlFQGvqHp6/8nOQ/pVM0e72
PK55ufGvnd/jv1i1qhPyRvMJRFn6VIVP9ZZ46eo60SEPiyLMBwBNrseBVjVg9JA3PgyGRVztaW8K
rC1lu1XXuzCycO0uoCohl2zVOKMyCygo+SDFeg3q/tw3W6oZv193y2MSGtZ/hrRwdC/N+r4d51hH
oy61iUCDeNl3pK9FfdRz+X6czKdE/KAnk+P3L0EDwrEu7+iCnQJ5F/rf0uolbe+AFVkSl5NXmmLb
Occ2lNrr7bVdO8/p4kFXU4HSCBWn67kPM8nTa5W5zxLHEr7JurDXmr8Q1kWM544Hlv9fYOSXBhcz
Y/a1GuotyHWx8naNVexmHHk2boApVlf7YliLrUEhzRhCEStN+ytDSkSIT6L1UYt2SbGldLm6O2Zy
Y1WB6YR0/PUMKuBWhWEkPHeG99OKT109/Ly9Rqv748LC/AUX+y/yBqkxS7IYfZHvC8r/EA4WTtRo
4f62odWAQnujjioIOaJln2OQ1mZYy+S+rOibRwY07s+9B7XXVsZidXUu7Cw2vJiHva8JHDPk3Ieu
R8THHUIXCqFjUXX7MXG85Ecgv7Vt5oyDa/XFgxH5LyhInLJxoNZTb0zw1vcsNkFVQgDe6EwwHM1B
dOo140Mu1HZZtke/CbdgfKvLycWOdB9IAa6118sZ06CiC13OlrPoSSnPVTfZ/RZVwVrObUaYk1Uk
LcTZdG0ERWCrn4YpBirQfykD9UUJ6wMVUz3fkYU7RODpN+5CazSVign7O5UHBgdz17XJKZ51TWFi
uPdNxemFU5eePcS3DUr4pavn+U5Vob2jF611dOPrn3su1zCTIh0Zhndvn7y3xlRIMmwLz8LU3Vk5
xAxJ62TiljDc2h7519K7BxCapbVQiayeNJXnIBMOqA/0lvbMy8X+/4yJrpfr+STl1Ri6jiUraeCV
GJ8ACj4IaeuIlNc3Fm/NJy9HtfBJK47TMBBgqwunxEbWuzKfh+z7fxjP7wQwPZZAz5Y2JLJZacou
a/qjqgauXz/EeekkU71xX1lF1ZsXlpTrmdMqQfBFuWM/j6ZD6skCdr63vJ1Af6JU63/5/fgAjupo
penzGMlOamQvRpI/z1R90iSe6u91m7zFUXfwfYmyg3GM+69BP51GsbZsGnrvAqGZbMDBPAHFrWvd
+kaCy1AzUGpGQ2YRHvvMT9AE4fOzfnqLNAVJkmM1/pTMwDE1pxZit9XURy013cBvbLq5N+Lzqosb
1GrphZnT14tw2OZt0aMowmaiVHWUIlO/6/JU+aRMUvlYCf9BwnnW3JwJ0GnwpRt8ds6L8w19oiFC
OAjno0y6U8VWPzQZjcXQPsun2z64elenMxGyEXj+ZMNYOGGnj9TTBWzl3nMnFMfJMHMnT4oPJPLP
ojm+mX61173uoKT1823baxeFS9MLr2yCZijGUorvEzg6HIhVQKN18lbWeHUnmwbJuvmNzbxeT6YM
0pG7HnUHDdJsdjJVzO2KzpqHkDEA40P22OKAuTYyecjZ1rnH9TZr7iYjuwvi6hS3bW0DKttI1K1N
GyAPCKKQZCYNtLj95LFSl0Ym8JCX4w8G6WM5r6ONULs2aZc2Fh4oN0KmB/08Hh/u7eGhmbLd5p10
ddLmqxXCryL92QsjZpnKqQZlxf3QDIfE/1ZQMgnC9hBBi/3nnmZdWFoszwgtRqt5JpaUv1GxscXu
79sGVufrwsDCyYpS9eIA+an7UDySjrNj0DGbV5it+VrcJ2AOjzxICDgvhAclIUlUPYwdFNPZ4T8M
BvgH7RxwX4DDuXZmrUd7TywYDP1yOegCegA2iyCrTnxhY3EdA3UVj0mAE6NS39Voj6HmfnsUq7Nl
gK5mj0joxy0sdHVDx1waJ/dlnO+rujk2yksZN3uf9vXbltaoqnnrwIn/u+GTpsjrCaNbzi8zqyXE
1GFvywEXOgE8w07SOlRXWtmP3c73RHiwKmGnes0XZfQeWtTmXK2Lw10uwnlsaL1dmYL+9+1vW3HM
q09bOKYhDEOEyhuvy65yaDdqEt3eJNxYn4AZSj5n/RAHWYQkwe/SdmhBjMANvvOBPkT+Wy/YpeLb
ufeJUrM+nAWjs1W/cEKd/AJNcqIdyP8BgkHJl2cENw0J2trFDTE0pE40crIMRiUcGmFvxbKj5G9/
PqWXRhYn5pj55u9ayf0skhsqyBKZsd0YWwS8K/5LJyGUAbT+cCyri5VLgiHkjgAEQoiMHXq/MJjs
BFwZbtI/3ylw+ZDvmCG4vMMWq+elWl3pApb4DsRrg13QFgeUuDVoxm5P3fzNiyyQatHHTqMFgljv
RMVRjlIaoeE9TUactsdGPRsZjQ6TUH8lc5Q7XVj4G5tzbQNcmlyEAavQ00aTyEYA8rULb3xN1Gjn
R9Lu9sjWVmtuk4bbcKaSWl6j4krys0kaWa1e7u0OFeVT2Z2C9knTki0d7NUhgWYDj4O+A9mJ63Az
Kw+VfkR8Vsc3OLe1j1s1rZXgTIslF9CZ+4532sKAlHVJq9G+fp8EemZnmqw5g1VtvY9XhnFlZeHg
YlKg5guogDvTYWgHO57VDoctJsVVK6wKvVEoe6D4dz1ZyEGWSNhGyT0C6UEzvVLRN5ty4yY7n4gL
v9bQev/HyGIochKEqYmY9X2ZG/0eZM8H2D20XRA1ph2qebJvhNbcRVO08YJcHxy57pnsHaG5xQ06
CtoWoChZdlEawp1Y1sjm9v3OaP/8AcT4/rWziBCJYPmhjkrvfVZEJyv7FBi9beWDY3Qbz5GVAIEh
AJRzEzXotsVu7asSWsWqSu6RoTl5EBDtZPVRTuRTJ0gwy8bB3e1tuzqBdKj8VrZG72FhT7HaKjCq
DH7KVD7wMN4JiEImxoZ7rLWHQ26kEq9n1B7/uHZCKDYmOakZVk/zCKUR326SZG/E4kNAT/jYeo+9
+aOPjC9+4znNdA50cDUQtMQfISuHAuTNzLZGvhKwrj5pMXLNCjSP/EkyqyJ0PIlilKE4x2Yd89tT
vLqk/459iYuS8s4cx65O7jvvbfDUk1T3pLtyJxsOaZtv+M9aqgCKJ0R16caf7+OL7R7IdcPUFsl9
PgrNpzZNoruyl8B/gUhzhDTNXszCbF8zKLv2UxRHO5SNv0M2FL2UXWZ9uT30Ve/S4fueifupFy22
jY7qSx5NeBdEmB8FseQAMkS04fyNw2cNpsVjEFI10gUIcMmLxTQnuZksgTn2pqS3SYa1BB4tq2y1
eEFq4QBs+Oip7bFDKsATj2r8d0oROP4QJy9DsOHsa4O++JYlSkuZujgZZBwrqnnVAUsIhny/2UO8
5lWXVhY3vbnlAgE31lmMPwu5rao2YuWK9nWrar6GtbicWmVx28uHNCA3X1LItFukrqrjr6J2RtlW
Env8YBR26+3+3qJeWdubl4NbhHVVqdNaMQkXYqHsU6oAaVQ7ZfpGgXPjQra6X4A7kBGfwy682teR
qYl0yxdEVqsrX4x6R82UgDRpZym6k+tdIHwQjH0sOVH34fbWWMs78WD41/BiXgul5zwNe+Z18KAx
O/ftflLsfDjoze+CIKguuyuTjZ2y6pwXVhczW7RV4gdmS3iIdFsA4TsLDG++h1atQKFrkKmjj0JZ
TKpfp2PdTfhMArGYX8Nf2m9z56zuAArdwG9EAJFLRQG6a4VKj9nzEPUGSnWMeenUcCkhpplswenW
OvY5j2HomzFoElW9azcBtZ8KnZql96ba7htZugMlc/KnQ6N/gGnF67u9X+618lvU/IcFA4DKWw5e
CQRa51m4SIWG3N99I6zTe6947H1Kb71pJ1tG1qZytjA3m8+AkoURrZJSvTas9L4y9L/aXvyIBuRh
SOWPBfitAW2k274/n/ZXt0UCNeitmaoVfiU61q/HNA5kmoXIH1zYNSlZCqJ0CLj/1pLrK+rRr4eN
OVyzx9A4ZGbhUDhbr+2ZKbKhQz/0rtxa+c/MCCuHkOfvUKKLDl2mfad8ZZ7yiBak2wN97zaMFLJ4
HkR0aKOtsRipWOreUIl97zYtbUupFsSvQ6x/DtXJOmVx/CQq5V9tI8r3ShZ19wEqQ3eWkskbQe7d
8vIVxDbaw+ft8g5D2WewFTdCMLhpq5CP/ZZlmp1Y5dEqXJFC/+0xv4vdvJ8BPmk8paFTlZdywlWn
xYUfGyzu8IhAxj5WtQcAMacw0zfc6P2pP4OggA4AU+PR+S5Pl2R+EI8Gppov6rl/EBzDCd/8t/hB
fY4ehXP1lv+of4yvfzw+jJKxJcdChvjd8S5MQ1qheueO4P3GPncsM97LQmynwRZCZWUqCTr0GXI2
sfmX79xxqs0WEtLRHWiLsMozYnAzX2wWf7o9pNn/F/uRbho6BWalyRn2d70/jDTXpTFqR1eOPvvl
FxQ5bv/+2jaAmRD45cwZI76LntZMUaDE5ujmVXgQjE8R2qDg15woz+7NBD2YjFt+YTiT/AUU9vG2
9bXRAeqdL6BkeHjUX49OEdspyUNrcHnsw6/ip8BBk3KLh3xlreBuJQFIspOcxPKq2wxSWMUN4IRa
1PZ6I75UofiQ11VkV6Subo9oJZ5BHENeDNeQEFmav+XiTJDlCRaX2mc69aLbNR1Ktl3R06mZy+mP
0AjFewhdKFqm9R/LWMAvSVKchwXwOXDt85ddWA4mIxzHVBvcAi2zQGpmdyz/mPJxNgJjAlGL7Av7
+tqIqAi5lMjB6IrQZdSl5mBEljcyB6vrBc00r20OI2i8r42MCMMocRuObpv8iuPGlnicWL1j7m8v
1UrondWvFFP9jUJYZpJy2VerFvkZN9F/GsJBoyqWJGfVAl3ebcFIZkdebGO21vzMUg3IQJZVU00R
Gi9swsmlsHBMC/9jN6XnUfk7EmVHlh2pemv14eX2+N7d9FgrRQOGSmkRTMySsnvoM6HkUwjBemR7
6ktmJjtyJRsOvzaLhFvau+fGwnckoBaYoyAPjdEtAMjEwr6olV/JWDy2heH2SbaxZisBYy4rQrP2
mxJ0SZOZi2pVxdU0uVnYVr/MNGk7G1ye+ecHCQTgcIAAfKARYMmNVA+JnkeqNrphUKu7QreIGYqm
PHUx0T6XGnmjG2AtaswM5/ylQkCJ4NrjlUbtLc9QJlfK0pNYuEog/OwquzLiQ11OB1iiN24/K/7I
XWDOykEqxCgXYaqOWgvR70B0J63ZB9K0z2ieLZVPen1M5f2g7qhObZhc2dWYBOYE0bVOiFqYbNqo
FuAiRGKyDA6Nle6FAcbBX0q5MZcrDgnFqERDOkx8HGrztriIg+NkkMTSW9H1agl9yTFSv+Uwdx8K
PTCPQqImT+Lklcfbe21lAecyCLDlWT+dOsXCqK6FdWbIkxsOL2bdHrzEjSXNtjyNZ2NgQw1w297a
ZF7aWzhMwRtc1eALdbXQTveTt2+Om31KaxN5aUNejGlMzMrL1cnttDsjeembfm/JRz15KJpkY/pW
QhUoiLm+AzLbIDV2bSrTNCPLx3R0wVEdhRpUcdrtq97baBdemTWeUETDGfaGtcWsNUPZZKNajO44
SJEdetUL7axR27lNsVXbXDP1WyoHRhyTC/fCC9M4rsIszTjDCidu4jdBRedUq+WdCU3CbV9Ym7xL
U4uNlRujrLQSphLtVYolm5PFmzYC4oovgNejDKexSjPNyvUCaTzfxCYaRldvc1tSn9SfbQceAmq6
rXzhSoQntFMwmMmrOS4XXgcPKVqOMaEXVldbAGEqT79uz9f79A5PRi5ndPNzaM34x+vBCGh5SoMq
MRi/eMnDZ88/0VxdiHdV/7/s8aFxjsWPt62urRJNUcS+WTBQXF518Uk0GAKZI0UTRhsJ9JOixKHt
++2fH/u0F1OmYL2g0FrupUiJFL83GB3u4HslDJe85K2tJvj1SdQwMT9esbPYsqbeV6MusE6oXu5G
4e/Y+94fwqfMae864XHcQsmsBFhKLjNPMsnHWRPkes0an4ScISSTC8Jh54uAVVNbgAEkks/VOJ4D
RdjfXq+VDTwTPsy6cPRcgQO6NuiJ+RQkdTG5Kvrx6Fznb2EAYMKj+/dQTPLP29bes03R9w7CzUSD
k3sHNq/NWbIfGO1QT25Zqv1ZMdCZHagaOkbc96eClinEQqLSDlF4d+NwUE6KGGZPupHolR2OVuPG
6bQlt7WyFSm9cwkC9gxBxbIrS5YQV5KbhstWG4jcUaG27cpiq4t0ZWNgBQ+CnmIuHC92I+njzPfL
dnL7s/gy/rXFwrdy04HIYGYUREGQ58Qc2S6uA41o+qqY91ytPPhiPPqKXs3kZ2LEEAsmIn0eTXyn
DPnGbl+Jl9ZMi8qbk1V61+YvtIQS3RiZOn2wvTrbdSPsaxwF9bRrpx8bzjOfW4vXxaW1ZRmrr1oZ
9qEOXz0bX8pPA1QYB3M3fjFbJ7+Tt6ytzig5Hf4jyBBJr2fUG0p8uGZGK6NxC1k80UF4Kj3949j+
TJInzXujq+kB3TRj2pWFW4p7mSb9MuXS5zup9pqKgXgKlS3J17UNS+rSAEvJuUH0u/6sYNInOmrx
I0V5VeWHqI9sdXqM/pwb05C45c1NmHT6w327OKB8E1okWSMS6f2ban0wqNmXyUNe/a1JzacoVB3T
evL0s+D9+RsSw5TrVMankzRceLKPcPvMZMwq1z9Kq7N9rrdm5+jar+pboNkBHIO3/er9QgPioGDJ
KQkT1LsOk1GEMx51Ey6ZYvZIjKQA27KCxX0r027R30WF1O8Sbdx4KLwPCLPZGUEyXwSoSl8vZG9B
m2w0hEI9+Swox8b6MIUb4fb9aTLDU4i1kMbMVYrFVFZtQn9ZgAnYrMYx3I29AuPIJwtBbLHLD94f
43zxmbnUStMhSS51efFsjaQWNJVwICayfMpVKr+8YIJvUhFuoCHel/N/m4K8hWQySm7vnlnjpA4c
JZNb/MzK7JgK7a5V6/uqGeymDHZIjRxqP6PBKnCH+rFvypd0gvYkcfLW7yj3946aSBsruuZIOKzJ
fgGEx5/rFY1JJkkzo5grpV/pObHHQ0tNVD7V/n1DovGP78O8a9mioNBn2MsyZTr5palHiN+6Xv7Y
C3/P+mtbKl7vT8ZrE4sBUX6pvFiVmOT+czf9UP78PUQzEF05lCDp9HvHz4d6hp4h+y26INAPMC6x
9YL2k2CEG9nftX1ApZOgScqSFvlFLGtaJPRiP+RNDrpZP7bgTO6K6nE4+vrL7Vjy/kBkRBeWlGsX
mEyk5ZQSS3Ig25HUHtBH3dF75I5+sPOsDYfbGtfiLFDJHkpjh7VIOP+SG8dXHG3cF8Lx9qDWIhUA
M7qVyWvIlACvB1WNWqo15uwGWbTzkmJXUP4bxk1VmnkZrs93Jg8uJvImc0VFXUTEodAq7jBkFwRC
hh7avdIimztmiG+Uuz74K7OqD9JQPPWxf1QEWHc2aWbn5bn1BQuHZ+9mHtcZjoImOghBfT9HTcu3
zmN84BWTiM0nWI0OobeDZT9unEHcgpyuzrWCojAn0SxTuZhrr63VvmuYA7F4NMEa5Brqcn/aUU/s
pDvb4BpBFo4y6PV6akKXFE1HxkPvv2fTKz1Pmwn0tcjBOoJmwF+ouiz2QS9mDVIoFreUXXeq3m77
4/srEN9/8eMLt09VufYnkx9vhHOcvxbBw6TTr7m/bWV1K8MjR4qNOxAJgetZkn3KlUXocbetTl7u
aILb53ZUOW1/uG1o7djg/cqaz/26QHKvDYmz4mRTYIi6zoMQTE+JF/+it/+TIp88r/sIe6WBitFG
/nDN0UhzsK2JV3O96NpqJCRd3Iux6BZx7UTVgyA/Ia++EaBWh3ZhZDGH8A6Bo9Ei0R0661Pht/t8
6A5QEziFKTtmLCPWYBzSPN4IWGtxkXfcXLkEc8rorscWIuIc5H1JvK8+6sazDn+7oj4xs1HEe6H6
fHv91maSti3KK5T2KDsvgoacFCPOijWrGb7Ugu8KQ32P9NrdbTNrXn9pZjGozAqasgwK0Q2zvdY5
aeRGGfnsT7etrK0YQIH/lc0CILGIwb4Vw0mKpprrnxLpUS5tfTx0e0/YZUc/sG/bWp24+blKZRTc
+xLRMpaqDg0fx5cmkzsOfPTpPlscL7etrM4buHAR6AHV1yWyxGqzsqY1QnTN8DTSpdUpTwaVti7e
yLqujQa6Gkh4SBdZtEleO13lKX5U1R2XGYKEGsAIyYRJ0Y8/H82llYWzVZmSlm3Qi27/0ta/pJlp
+Cj/cd8OBwQ3a971ZEIhTl5s2xD4ZpfkouiO8nkcj43oeO0xbDcmbC3A4mDUZejZowg6T+hFykJg
9YtxVEQ6Rx8zxqC2tTP4jtWN++3K5PzJi5N91jpHp42IR4FmDhkXxrJBJsE1CJ07wUHqNijH2BG0
kx9ur857jg1qMjL9ThwbeAJkxtdm+Haxikavc8vULY0vfXbwcngI7035qyB9qsqdF53HX+ozdMpp
5oZQfSTjvfkhFM7BCU1jNbY9R/2htLs62ThlVjKZ15+2mG5xrGtroIvUzb93d8nudTqOh6/ivfb1
9hSspPiu7cz78WKmo9jKPDPATgNTwfTQ+5Gt5DvD2mfKXQCf59c+flGVU/C2GU9+X1zeL/K/s784
SWOWXuk7TFf5XSjeKd5Ry0g927J01upTGn1WIbX/IqBMNHoHL3XCj7nwXBygqqkERKBeJ51sq38f
nyZ1L1u/GvlY6ffV9ODzP+e2fAjeotfCt7OmPNXCGWVvoZpsL9sIWL8pLW4NY+GrptF3ldJZnVvT
9x6e0d8xPcmW+7dG0u2YSoth2BH5pjY4TL0ToNj7UKf5wRdew+gYgyCP8jtz+KIVwZ3qav4XqXzO
sp2mZnZTqHTE7ZIpdrQWodq3SPi77n07hFUi2jj7f1cgbw1jPmouHEEPBsMqB7931eyZ4uAAYSRi
0Lp/mslnJrtz8rfgZ2pXd4a3m4iXbWbHT1ru6KxC6SZgZIJTaDwKTux/Hs0dbNxNF+zi6FMuOqXu
Nk/hy3Dnn+W9CsMbyiNMms2yVGcp/ZAf8mdhcOTxSX0xrZc0eouFxwGea7v/MHwqJTuMn7pHPbZz
2R5o+5PvRe/JSnew3VjBxkSsYI/YESCbUFhAOY1G7+uJKEZTqAdSDi6MWUD+xrTe61U53aVlDq/3
kMlulEO37Cv6UzKm/ce0bmGiHMatRvPftC/XKyJLvD/JQatczZEpuv4QKenKtuvD3p1wFzCYjqR1
Hzvy3WRWnalqXPNXiXR8BZAiL6V9Yul7Rbyzxm+o59pRr+wHzR7JsTS2ADlh0sd7OMZOc7I3CWK7
FGGyFZzm2OrVyZwz+/TJmqnb1PpJ3CIW3BzLYlLlNpfLwgrANQpnVGCML9pJYFvkT4rrx/vBN8Hg
7ofhBJduiIpqGpAtpjSZ38XSU/SkGLYqnMJ92B3z2PHkXZf/lR+CMwlGQ3nJW5vjwt7Spnx/E2H6
QZ9x2aHYwmF0Pf2I8HS9oqe9+029e1ae/zjuXv/6YkJCJeBRmfDrXjOxFtUhlY+NCW49d+ZqhiA9
Wt20b8b0a6vc14XPoynYyt3+bnx/52F01yCSwoOG+/f1EM2oisS0jXoQJeOTIArP8IGhABw857F2
zuD7LuQK8DJhLKdgMMo7sXQ8LznmsvXamtOHoBt/kr97CCoTUe2ufuhK70TV5hVRTxbVCSVl59O7
KBwsBCOyqd83ykExXaN97TPg0Ibu+MLG/l1dNpBgtE3KFqCcxYFWiEqXJmbWu1WUgoGMdnnaUezY
e9Q8bq/h74fJu+m7MLXwkKKS1LLyq567g/5a+RlNu2BWcv0FVpA3RQt3SSaA+zZ2ojI+dH3ypYuL
XfbaBL+SurFhmzl1pmi3yve+Oiup6sjacJTT08ZXvr9L4WkzwoBLDoXRpeKT53dmXgdT76IdYxxG
oTtkmVTvUl/Xd5mATl4ueI9gxon5MRI5AorvjdpFO6EeLbtMMsmZakFl47XtoQRQclChobgP/Azy
iSHL9mFp2kTJlDzLpPNkbPRDLavN6+1hvBd/oFOUQhzqX3N4hjPi2ldpfICRw6p7N4f00ZAhfWzh
CRVy7U6dumOt3ZnmcRi/q4JjBQ/oJBxMy84kGMql8a7gJtPH3+VyS33l/fsLXRcaWGnihmQFvNn1
R8nAY+ep7d3e9F4z69jkL5KvHto6PQFLLTs3mLaEKleWE5P0gc6lyVl/49rkUNJvbMUiJuPKmaIz
9JEbN5rVQSlzeALQxttCubZQNEYvNAno94wLQBAcG/nRkBOn7o4JNef2nI8buOx5lhb7CEzlvwYX
YYgWyUzLcwz2w14JbaTxBu04avtua8eunO2sFznlmaaBqtwSi11ZwtAnA5MnGacoj07csR60R198
rH9Wn7rEO/hb4mRzHH8/tn8tLl6AXmJ66eRjMYxO6Cb+BG9+hyrA7c2xamTW2YIOjIq9ufCJ1ldj
KPGl3jULz07Hb5YnHML0VQm6uzb91m0VAlYd5MLcwkEyNZ2KPGBMyV3/IOqO+VTfCZGdnesNx1iJ
5VBT/juuhWOMsjqW8YihDhnjPOU2+pch3EPSdbg9fyuvrVmE+l9Di9dWWyd6apjESOVLemx/eV9T
R/lbpb/TrjeKG+sueGFqcT4l8tTQQ46p6Ll6VkRb2LeHdKcfqjMHiLGxlbcmcBGfJvKuhTFgDL7o
V9r4+ydYJDbmbl7tdx5+MaDFTSZSqC0Y1Tx3T8Fz19jNj+5zuwvO4qG9A9DWft6wN++YW/YWB0Ec
aFWdc5dwmwPNAeVbelSO4j1i4HcaiOItqof3eaIrz1jW7bJysHLVGHtqDKeufawHfHELJLB2tl26
3xK8EHZtY4Ui+7dF5Tx00lMW2Nm0m1w5c/CLwA5c4WgeRHtndPvg28YuWx0iPkctByA4TcBM+MXL
TxjCLBM8wi/dCOekJtIjApxtNRKuZBqYyQszC1+0ojQNBYHN7LuTsst//Q9p19kjua1sf5EARUr6
KqnzJPXMbPoizCYq5/zr3+Hce+1uDtHE7rMXhg0DXSJZLFY6p/oqmJFpGLcYI+LG1F8aWP54A34r
X+ICyRbIaait6FqasifTzDYOJmNZO2ddZNdAeNWQUUY1DERTAEFf72JdDDTtRx3hQnnAvOE741Tl
HvHTx7b3yOBVh3yjjp4Smq3E4RVbFIYZUxmIG4Qk15J7sKtk4A+BiiIbMurrfvjiWtXGLk9ONoH1
Faij+is40/zJjCT25b3nnL+MjMAGCEeGLuFj1Hztu7qPLDxvTRya+a4jn+183Jnl3ao+WgZIZ+n3
1vTMFGxY+r2WYAIkPQ3dbmpfFvZx7lfV3VJz/+cksTbrt0FXI3oOWW8oZyWipBpBEZsDeJKc6+m3
sn5bpk8SSyTSq39lfGgSS/UkZuPI5lN6Z5E9uPW2+Sl+IN68B91USJ696WDsbssUimTOJti/0CbC
8wapSmnTWsOylvmt0x/mamfa4W0RImcCTfj/iGCfcGEObGPUmwEIrFP0avrrvvfch/kYy1wxkQ9x
KYVTWgukUgg+shkm79l2M4+kym7N0fBCdq166Pq9lAzsfUg2r6uoWyB0QM6fgH3kemF6PRUlWCXm
E8gyNtWeblBesB+ae+vo+u1+PM5H+yn5vm7Jjj4ah9ubKrIOl7I562AXpWOtawlM2W5E9QTovCN5
vS3iI/CeqTyq/qyDCHOg+DpagQSQZnaQ0Qbot947h2TX77Od7dc786xsi60jKQkw9+vDhl4I5PzA
Qs3Mua8hcPJnT8Z8JNyxix/nfL/OKCY77QvsWDEB4t48avP3WBkfcIKSO/XefXRrHZzGz220RPOI
dSjP2+Zcv3Qb+gaOpcPoOYd1nxybIDuSQ3OYd/le/5I+2F+jh+XUPUlcQ+HdRlsNCGhBbwq0Hqef
aWT2eoYVW2D3fsgVy9Nq2UxS4SsMfA0avhyIUvnytYN+xNpgZ+Zuk9f+2Tw6GxBO75O79qE7DONW
opPsUf+wtRfiuKfXSElWVWUNlOPvbu8+97h5xjbZaKd6Pz1NX+KH/O0Z+V/Jgy/UnQupnPHPyjVP
iMsUE3T90wbtkn7RvGSDJIknEfMeVVxYykKdy6EiEDM6e6V9HtfH1XxYZJl5UZoJbRn/HNn7+38h
BkTvwPfYFcQ0+6IInF19II3nlQGmbQTasXs2vRUEik/WpvGNcDxqR+f/t5+8b7PQCtRqQ4P9JF/U
eRfHmpe1M2hsJe6E8Aa8U7gCAIGGE7bhFysFWlR1q66fT826QxMp6tiLDJAqtFkXIjgvtLBBwBsh
wX+a3RTdqQ8atlKi88yWf9R5RkT7n1VwOl8l9ZguDlZRhFPjlV8t3cvL+3I8o2vuF1GBGkXHvESo
zurVt4RyKk9sSrS8x7qQPaee8X29W96cXbsHC97Wvld/wOElP9L90fiKcEKpPRlFw0deFPb6/LOx
H+bcmv0wZ27X4gOWx84jx84nP83a6yYkczwg398GGUH5bW1BRuxaW5auHdWkxj6DEsJRdkmy6XrJ
Cyc2X1BFzBHHJeNHuxZUIWZrwXw5QHSQTwV9bp7ANexJa/hCJx63+B9J3PmpUTN1UYcrln2ajmDD
3eoHjFre1z54Sv7KKMP5soGPZSTG3EMTdWuskmGAQdGDR2P0Vsyl+zI9rJ9d6pE7+zj9JIMf/agC
RLollYUronwBaHP+kc5dchrFpYmZnPCaCx9DXKrfLlJ+B/or0z1kGZ3n5mdXSos5wkDlUip37zEG
U29GtPygTx2VTZfeqUZgdIf0cTZU38lbz1nC0j3Q/HNMvrtx7LnZNpoOSf8jo+VnWr6m8/jQL8Z+
kYGI2Ml+uLkX+8GZiwbkW5VZs9NoP5u6Ap6kzWp7+o8yCWnuZ38XqV5uBadqVQJO7lUboWrRxmgC
Da9y4x9QhsdziUqPV+7v6iJIXtzD3xjGf1fK51K0yEzXFXO9T2lzyJ/ahQJK95m0Wzq+tNrPJv82
anC5nLCX9hqIfeML0ZytGBQXQKkUx6+G0T0JOx9s7n69mQLHa4L52Hq6xHII35kLgZzD37uWmkST
Op+oU2lBo8xAJUaKIUndCD2QCymcB57oWr7o6YRlpftW9zTEFm52NKWRLtueGzrKFwqtpcoyOjBT
C+aIgz5+LdTHQTO9NPKMmrCyfKU8GssoedWY6t8Syxkq+DymuuRYHniTMt99iLbOfum95vNtxRQ9
JMBkYwALiioEwJLrh6SI2jjN+3U+VQtGLs67sYbXKKOBEQoBXAXgPTBcQdK1kFnBkPK0MxC560e3
1vymD3VLBo6RCeGsXFyBTsWKdIS4xic6OJ5KDn15vr1bIs22LhbC2au0Nkfa6ZDhRM9R+l3BoLfb
AkQG8VIAdxxTOwEnoUEA+qsw6HDA7J16Q5oDgCJzBbCa5EESrge5KwAcUQQHaPH6YNK60watgrj6
oPgyagjhgVz8OHcgc2ylWTXgx7M9SoJfFEkE8o7Y5m8IAwv97+O5w2DZyHlu8Pv6feGF8+OM8URe
E6ZvWkhfev83/mN7+3SEpvRSJH88juNMva0hgkxewQOExrzo2NuNPxRW4HRgiOp+ge6sXJ7rpkWL
oAp21XbwFvpV8h1s67ilA4bCFo4knwus9/W5tRE1+9Q2caHypLD90TLqN8dJ4mOqLzndmLlFFi+Z
VDSVablaPEdxbYK9ItW0+ZC1trsfgVPOA8Vs1Ay0bIVztKxyvustd6BoE6tlffyi72WYUpwWbM0H
DJSTOrnST0ytO8CEy6FQflRNk+8wln7xy8iKT/ZqyMAgQqHM2mCqFEBOfMFz1mc1AeM7IqrxVZ/e
3O7Q1Cbinp+1+Xz7PASaznDkiABYlh8D5a6PY8RslnzKISmbDTMwm5jsU72tfAQGrkTrBYsCdxdY
00F4i9iXP3lq1MpgquiqxewXtcmA51zvMJQrUu4XUrzcXpbgCUKzK5pJkCphMAZO2xe3NSMMOUbj
/ah+RuYVrVbuA4PkGdWDmq4BiDTC2xIFbzogVhgFyFgnDJcnxh5RKQK8XVOBZHDptlgzN3Aw3O4w
gAKuw3yT3V+IYxuJhDJgs3xsH5dOWU0luoddUGYaKJIovbnLVOcXtVvZ8yQ4OOCSGJbFAIT9A+tq
4hSYqTbl2smsIpAHt348r34GJDsx15e2l5WcRGengUgPDSMqkIt8K1BTxzbp0dAOLqV1myz7vmvd
IEmVjUPtY2eXXxqi/frz3WQEL9hJ9JWDIJS7BTZV1ahw1FP22yiM30XfYNzED023fv+FHBwZmk40
YOH5XG+ftDYm2g7aqcxeSzPzAVTvNa/rGsnjKLjVMB2IfEEMrLFuyOv1aHpjlVk/gmixir/Ybr2d
VisA/alECUUFeKCHAa8FZ4OBqJR7hKsu6wgakrSTrtRraFlFHxSIwrbarM0bxx3tzTL33S/HTRXQ
5I70MFqOjPVRoJ1sRDAjw7IY3Qv3lg56NtMEtcKTg/bUPhu3uVNvHUrve1ffxNnP2ycoivivxHGW
RTPjysT4Cu1kp6pfoyhZ201gzt9hQt082xE8QMSk/lySbYxBpH/uZEE6eP7R4ojeRp7Gdl60qCnB
x3qqtMqzIzx5a7SbXAft0vd1vctV82eu1BIQrOBC4r0G1w3D3WAgDxeFOabRddh97VSU8Qsm6paf
y9E4KOpLZeVbg9QS0JToQC30NYLAAgIt/v47WhlH7oiGXRA7BWWK5vKovkuabFt0FANVrUiSwBct
D44rUL5syJDKs9jq2aqrFSn0E439VUUlFO2AtLkfKZij27sUDSy3VUi4PoxRASwMROyowl5fzn5Z
BlKh5nyq1sFjxMfunZUn+wJd2YUuI+cSPEtA5PwjjE92k3Wancbu9NMwAvszag0ATQhqiySJn/pR
Nk+RszsOCH2Av0ZCEehShhrnNGU1+hzUq6URtmbvx+mjjezQNH+6vX/ceb0LAasJXiLgBdmBXe8f
KreGHZmtETrTm+2G69R5NLnLogNIpcZKDW5L407rv9LgRMDAgJjoHSN/kdxWu7YZbX02wmxNFG9K
k40+5N3GTOygRgF97UdJCoI7sf8IBH4afzBKEe3s18tz57nFqGTNCNFWlw5hi0b9Mj9SUAneXhgX
QP1XDiwnkpcsfObspoEJd3kFsx62qTH4rLTlGVQbdreliFfzrxRO2etkstJk1I0wRvXU6naMTHKm
jYfZz7cFiVQPGE3EFphPZH3YtrwrmjR1DSM0FdUv0FyeVJYH7ozbUsTL+VeKfn04FH2ceOSwHNOy
tlP2AAiJR7TWk2J7ZcvhlFyJAbqsTAiC9gG0cY6bT44tMbQiDQDDJ7up4DfAoq4Xsy5rYvUGLlKH
FmLkdZPxMTNzGVef6LriaUbCGgU7YB45fa7cYWLdc2Y4uM8OfbTUajy7IOev9fGZKgZ4iPR5Ptw+
JtGlBYoefhbS/3hBuJUZTT2kI9B3Ydm2G6f9FSnnFcUMIMcCjCDa3hYm0olLYexjLiyEE81dntYK
dEK/r5OvZn2IWz+yJGQcoiU5GO1nox0cxpUfVqaMIE8iVWKGIMD5ZM2bFYgS/Q7EH/tel/FViWQx
bB1CdNuCF8kdmZE3CYZcTWYYvyTjN4IXkBo/i37cpLVk7wQqCNVjhN0oaiPYZdfgYu90ky6mM6ck
pNHaHtDkC3RJjkngt09IsB5m5RB9obUIpo67tW3raO0AsuqQloMOnhsrHLXWRw0Y5GnIhVkJ/XJb
oEAlAInGMFwQVAKNxIORrNXMSJYWdljj9gUKxv/5dmOdgDkHJmyR0RkIpaHSjKoQWOh0/onqs6mr
qg7Slt6KCx95Pox9mq18HvxZX53vILCMDcnrIbjVwHmCqgKPImtB5Oz6MCTGYq54pZTm3gAlxgpQ
X3lIS+ehitA8R1uJogjsIeYzga4dkSjQsjzAuCmAjio6ywgj8ASR6q2IZ3+dZUlF4U5eSOHexNLo
16apYDfQjmeMaKeEgz1VKLX9xWt1tRxu+1J1zqwU1BGhZq5oJNaqNzIhBWhHjRQYJ1J+G0eFLBJs
PAp411esMaa4GlIKzt5+3plrqCzJU0NHwARyTBh4cA0A+CqvwVyc1hlPi/VoTIFC/TjerwXY/prG
kPi/bG0XGUDmeOg2hkaAlwktfuB+vv6gUi9aNaojI1xdxGjR7yXX/eQBlDFrFNZdgbkuE93/+X1E
QIGoAik8oFC4c52bSs9IUVthDvobG4Mkx+y5WH7FKFneFiRQU0D3GQU5XA30c3Fr68rFVnvMqwgX
5cFB1yg4IIkkGhPo6JUIzmSm61KjINGTMF7XZOeU5JCp2QjMc255sDaVZEUCC41pOw4o2mwLGUKe
m5GOU5zqDiif9SqhJ3epC88oo0pioUX79s4szTqc2MCIa51wFsz16sfMCmmfwpsHc0CbgENYFj4L
7oKBGgiUDvcB5pIT0xE48QsmQYSxuUltgC/Rsb1irM5gvqoYC31bFwR6DmHwrxE1w/PhlQ4kegMY
glsrRDS7q2jvTyBxb7+Xy2uXx1sVo3WyT38hEdQIaBAAOSF6H653EZPf6WhWkLhQ/dWI4+w4FMZr
1/Y2msMxQdrOk/gwLooSrGB6DW4LF7wIBoYrg84A7ywxVU4vyyWjUZJWVkjMrRW9GYHiq8N+Go6p
DEslugEAjSEnj6PEyHdumQ3cpEhVetxmxfAK/ds8xF4edX7mhreXJFQXtDQBJ4YAEISP1/tJ3GlG
ijOyQgCrNr36qzfe7Pbcg5xmktVqRaJgM1CFMQwbAww4w+F2INaCiSIherTuV+rNPnElB8Rn65jh
ZcNb/5HBnVDv2GmuZSUJnXHZplPzSgmoAtpfVVn4dR9jwPi862j0lCYyky86MVRQkQJnKV2E0dcb
OZTzRCt3JWFBMJNkNexAnyLf6t1HR0t+3z40vtL1vsxLYZx69DRp1zJdSEj0qEp2qKSo6gYDmOs7
e9TcH9o6EVBGJuTJzcbjCFDUvdIN2bdlVJxtrDlIykTQcep3me5+vv1twn0wLfB4uvgn3OvrfUjj
SUM+Jidh1FQ/lv6bTkEQQItvRSSd1ct+intlkYABzS1Y8hgZNqe7adQ0/3kmMCDOA3umogVRae/7
XvFXzYvLxhuq7lc/F1tde7u9StGTgTGmyHCjqgSqQm6VZlIuBKROJAR2fZdPkqdCtIeXv84581Zk
KRrJ8evgnABvSubn6y5/vb0CdhP4zUO+U9VwE4FeJVz03Ttrtzhg0Q2d6oECwD3rx7+JvrE1uOwI
T2EtP2AwrLzPS7Wyw6g4VVgL5rXfXoRoo8CWBPIxxmSKR/Va2ZJlprbWNHbYxozLaKF7DNiQEsyI
tgovjQN9toDEs9n/v4jgFhJVWbfMBImqXQxg17N0ypjQbl2K4FR5wSADZx4hQlXoznbQheQmm8gB
Z0W60Rvqt7N6SNrJB4fon6d7QNPEwmAMHsMl4vyFKY+QuGB2q4o2beoGWmd7GOarD6PENosezwtB
fJrWzUclGwcdNguY53IEZ8SdoiEhp7SeWmiea0iSjMJTA/81UsMwDxjfdH1qg9Eujla7JKxry0P3
7pY6EZqDZazPEjF8HVvrV2NKV4iJW9t5LDpt2mNA1w/M6Zb4WiKTA9ZHNOEjrAL9JGdyFMwubJB8
tsPepl7Rp/7Uyrh9RNcJ8GP0ByMDg1EynN1ZViAm25XCJii1r08dphiFhZ56vXTuj0AS1A1XFuTu
OBy+fXWp5xi1OoWEtvppgr+9tidQ02C+psS1F/gcV3I4JYj6eR2KFCvKQQ/jnAHj8wa7CGw9XOxB
ki8QaMK/stBmzHkA7jREU8kUTu0NTwfUykl9x9z/scVjpB+IVpAnQCWQW9C6xKOrpngaYCjMoDLK
GtSWa+tr7dJ5rW7LesYFWgdeNdDCgpEXrg2fQnd7zYkcHYmXpv+BHi6/1J5vL0i4axcCuAWlFERa
kQkBifY1yx86AwBTergtQ6htIPkHtzjSY6jzXZuCrOhpVy+lHVr9QbN+oykjqcMO7Qu3xbBP5Z5U
7NW/Yjgjbo6GprQDlpKTJNpYLfgIwbcxemWlJX7XLW9DNViHhlTuc5zXEnPHV22ZT2giasYEF3SE
AGvFqR/mH8cRcFxOaKFdQh+XfTmC0fsVEacHIr59HD/rxdtgnUdzkFwyvsP+g2jONOmN0qyJDdEG
ZGpGf2zbdafFWWDDSv0owZZMo3lDDXNfuvljF+USN0C8dh2NFJoOwhh0S14f8JRhMFQzZmjQBSHR
MNMj5kYdkQQBTc0dsKUnncSntK7B1eZU5yr7cvvcRXcEjwzjagYaBmSY19Kb3MzGCq9NqI8dyF1z
PfMTVZW5u4L3E6VAF60wUGFkKpipu/BC1rXKq6JpnRCeoTe3X8H1tJ3McwpeninZTsPv24sSxRgo
LICDDj4iA1BwF9MCQEqZI9UBb0gwz8+ZE1QVCBz3tRrtMWg26EkbrM6LMs6vdeO1bgxmLVlhRWS+
Ec5h4iXG3bC9vV5z3Q3Q1r5ww3vabyN1P7a+owS5rB1HJAZ0VijII6WA/hjOF87QPGbTBSl6ZSKb
yR336JXZDHRTE3KgusRKiIwR8DcI6iGRoK/3ek320GDU62SSMJ9rkMCUqEfmnWEdCr0mWx0zuiS3
U2RgkUOwUZpChx/KhtfylkWhSpYYCExdgHtUqzY85PTBmpbKxnIJV8bYS5G/RlsaP1fBAdej5Y5Y
2TL2aGmyQREwVZrX0Ls4IZJ3kIcVvdsc60IYd+WtHkN7O3i0IcYVgl5hWnKyr60KrHUKxjAFYGcc
vbExu8CgSbXR5mJj6SngJL3+UkWVChaDatlORqz7U2RrT+gPbTZz3hhHREXlXllSAOUTGceGyFKw
rUFlE6QehB8REqNgq7ZgKw+bankF8cwBuyV5B8Qi4FhhoiccBb4QlMVNuTiIlcMkJ79qrfm2qIsM
0yW6L6wLgjH+srE53H3RadbNfW9h763JzyNt5wzDaXYin2otSHniP8MSvB81ctosSEEBDeEep8F5
ViQg9iLhWkzavWUwjrvFnXYmJit+z+d5DG+bPpEeI2xF9yl0GM0r3PLcYenI6MI5jUEzZC3o0Osq
rwM5oltub0sSHRbuC4j+sTC4dJwSFwoaV6eKucGjnWwXF9eSkEbGFCJcD5x6A6yyCB34l6PugJIg
NXOxymmX6RX4D0HTVyMKy2VIGuGCLkSxR+zikXKsJNFmgjIkGorHIMEQR88piAx9ITJpcEZBCG7p
BCUPztXRWbsFxTit0I1q3VNI33mxvY4g1opkIZFMFHdC05SPqKoyp74iu6kgjjckQKXl8yrxg0Up
AMwKQ5s/alhoxOZnXkbAC2bETBF8lU/p+Fux+4Dku3zeJnYGvsFs4yZPVEaTIVQN5O9Rb4ffavDR
66KBh85NIdSqq2MxmE+tUz2ZMeg+SXf+C12HN8GoAFinMKcacRNNy5gjV6Oa+YMRoySo/iG6+t1Q
IDpmRANssCtfse1zSlq3mO1wbPrD5LbbNKKf6li9w+iI77dXIzKBF6J4bzufnKxZHYjKzO5okV+J
8Vkfmi3rv5bO0BEdEhsGgj+M9ozn0oafMCJJ49jhVG0oaI4LcBtvcllDvkwKp+mrpgKTDscz1HSv
Xs/1HCB/XVfb2/smkoLGToJuVrCEfKCEwRq1Witg8fShuEuSo04Nb5kbX0Fv1h9LQlEKFg9BMov6
2JdcmCLqrI6isXioxjQGH0HXF4yP2Th9UXiO28iCf4E+wINEfhBZPGggn22KXGosRhu74dwlu3J1
4YHgNP1Fqfw5G34VRpRLPCCBqbUARIe2G0iBY9jg9fpKdPM1w1y5oUXyX01SgJ1pVmSTQQQhLdpT
4Q9iRWD1czil6IrWKqapd8N28PUcHLvQDFBWro1Xf6vqze0TE9haC38x1kKwFMF3uV5RocGrcJLB
DbV0rT011anXkeSlNq3dbUGiw0IizURcwcrl/PsRuXGzxkbrhqn2qyuPbqtsCYTlle7bxufbsoSL
At0nEwaOKX5sMlzyGlCNxQ3pcEaTW6ndZzICdMGdYnHaPyLYci80PUvjBDMhRuyba/oolGwpWJBV
WgbJFEsulWjnEAyx+AV5VbjY16L0OSmaqcFqRvv7mBrH6rUFQnll+CZZQU2keuhTQX1ZQxnpA8I9
byvijqhmhWPiJbYfN5uH9Oj0IF5GRen2GYnyB2D1/1cWF5MtmdPSpVWxg7lfHNfv6OB0z8khGb2N
AmYuGcWQ6MD+FQd+/OtdnOhSVQqo80Mb7CbdSW/u5s9E/Xl7UeL9Y+y5aEJBvVq/FgI4g9I5i+mG
0/StSz5p5mvhBlM3eC591M0smGWDC4S6AX6x/wnkDNJoTZZD9dVFRxj1HAJWMe1Ltj5V6t3YdBLj
J7pVBBO7mPnDQ/JOJnOh8tWoagvKZC4q8WE3vYzV09T0/u0NFJ0SXHN2acHMiQrC9QauZF66AtSb
IbjTfK0MrWoOIvO3dH67aC02oCzwZsGT+aG8VAI51WsdFD2K+yxAM2l9dlu1uC/1cvcXKwLoAKEG
ymWol12vCLMb23I1I+id8QlALq9KzsitxH9ReWEGAjUExN8oMHKPRm321eSqbRS2UZBZ/uB6hf1y
eyU8ZRZz9SADA+lYTyWDGl0vpSh6E9hJNQJU2Uq32N3u4Gh957dmmfpgfi7vtDz9rOtOu0EubfUn
UMcey8oud0OhKY/poo2BucbrrogNdWOMGXqzDHW512PQx/TAZG9ufzDzbrnc8HsjB5JZmFqOLsbr
723A1Dj3thuF/areRy19KpW7MnrOx3FnoTS1uF9vyxNdRtY48j95nEWL0phWI/iTQ7TYu+CYRpm6
o29UNhRFFLVcrov3TVUF+6VZURTGlv7TjTRMGEqLoEXmBK0tYMfXELpE27TLvNaU5QVEFwcNaKy4
h+zrh4vjrHm2ZMBuhcn0BvpBT+m/O7Us1yGyAiB3hhjEFMiqcIpmg93ZSPo0CovFBi22MmU7LTO+
9o0JQlGFyMjFBOcG2BNDs2CgCcZ/sM+5MGzapLtRH8PoWNZZT343w8huKcHgslI2k1jwQCAaYz0a
UEfgy7lXyK1XdAXXuRJmGHpoVqCfLBZfG++WkYGRfTOL/LWSveqCM0POE+yHLosD8bRfry8qnXzJ
a5vdgwXdYV6sUE+mlCIZQMuz2WRIW2N51zKaVplTZTGVMJ303QhwSVTqWzfb3L5hH6WwVkEkjfF+
WxgPxW0f1RoA3Gsoho77RWPTMzBkVDf/GMBwLeWDLY00F508UUjKyY/MKohl88k+KjiTgLKvBag6
hs1wGheprC1xKqMwB7Wh8SWa4kDp74vx6W+2618xTPEvFHuY1CIykgr3qFTaU+Ka61GLyn1VujJq
4Y9X6HpBnKlN5s5MBgzgC22w9XRBHFg7dzf/ISYTDxAqTSjDIl9j2GjW5ratSDo4IKPuMohWETm+
qm5tdFSloG7MDIm3I/BPGd4asjTW6oTk0PXmtcbcF1pdQwv6bTE8qsvoW+bdMhW+km9J9pTrL3RS
trlbSbpDBO8sk0wYg7zFOjy5Y0PkUne1hc2suu9a+toaXmlj+kKxrclON85rvO0adNglzmP0VLZb
VdlgeoY7P6px9sWMnJe2kKHVPpotfBE2QzXQHwkgHmdBMBHIMhLk+AHq+laCiD0h/lgd8fjMr/oQ
+zS4rbfs564fbjTGIIEA9BjwIrjp11uP5GLbw8OOQHkEo9iOShykVW1KfE2BMWFuOpvmgWAeoyuv
pUyKSkHW32GbF5irbAOX0GtkqELBzgGGgrcFvp0Fv4zbucpOsklRYPDXZt66nZ+PnwBkZo5gvQTL
8qOwf97eO4F3gOkOyG+jWRds/WjbvV4WpiiZfdm3SmhX3dxuGkUDT4ECqAz4U9Z+/k7GNtU94D2K
FwWFqcFv0L7bAy3eu3/eyMAU2LXxhGO8OTqwrz/F6sZGcUpLCbXCQnG+ad5mc5QBDnkSS2YVwECC
BwGhMeqmHyK7ZZzdpTKwYCf3dL04mDYmJsETMhbHd/ttXoIK7t4xskdAFraDArzWnzcP4hNYJy/a
usC6z4dGVmkTisKuEk76MW0/Y+Ka0/mY33H7aEUKeymF2866XTIrcm0lVOovnfNkYLpqvUpkfPSZ
sRKWCYKDgooVfykGpW+1lmb0jNRJku929vSaVsHyXP055BHJGUbZwsgfkITn1HQFXcG0agU9p3SH
5uEgq+/dNfWH7Oufb9qlHO7NsDsydD3J6TlO0fi2NMeGYfdqyWsheP+uVsOZ7GRtOmoRbFuariiO
HKtxH1nEK2NQ0ciOSKjwtu7icptoeiYqpwfN3NSD5nT0vFZfc2MD4s1Uc/aGoj1Z5iGu8yBtn6y8
8eaw05vDMDey/rt3eirOQANo8+8XcIdHMPCxpl1Pz58S4qETwfDIFBThcEpsL878OkHqyG8j/84v
GsnrKNppvMosPwBi9Q+sAY2eswF1Iz2zeXvLJu3+O+JwXiQ3QXTbwH+PUAdpUYS+XOC+gvsBhAwG
PeftY11vnGEXTxLdFLiBIO3+VwT3zk2KpVfRatIzSyIqRusR48HO450U9it6hcAgg65jm7Ur8b6M
C8JpO07a+Nw/LcmxS37N7amvGz+hb0P7GKmJrDmIOeK8glwI5OOccsU46Fbt43NJiDeuvxolxQxB
LDBiZAh3lRZ7OqjY87Tzbl93kf1i+FyCVDwS6O9e3YXLy+qumCwPwVlbbzPHgpv0eUIZeTFR07t3
Bhk9megIL+VxWlL1Bd5Nu4vP7gDGlSVcs8hjTLUyIMc72pLfUbhEyCLhVce/cEFJA6qJuSun+Kxn
e2v5XHenmPyYnMpr7Tu0nMEVrui9jqGU5Vlbv83lc6dsm2LcJc1f3IvLD+FWbCexCgCLHp/b8ZTT
b53+KZ4l6iO6emzUO0GuCQ8qP100d9N5jXUjPtfQkz7SfRVElP0oq1aJdAU1MQd0GcCPAC587Z7M
g26kLqEJZnAFWvVtrptPWrFPz73dv2XOy23FFCnKpTDurjux2WZT78Rw38EyOZunTHuKW0/v+s3/
TxD/OhQaOo86Oz4nSRbUyy8tL32z05A40SWS+P0DAg3vN0MZIOGD2VP809rjNhtROoVNuXFTddtp
Qd2AvckI4nXjRpIn9kNAxovj3thBA2FosmQTJkuY8O98vQy0+Ptq/6DkrBMtcJafS7K1EkknDP/g
oGfIUMEZA3AOspYYFnCtJXptJZYVGWq4ts02VzCw0nSmczsrhQ+iokOfqL9vH6BIIKIt5IhYtRbQ
qmuBhda2I8kKDZ2zGLlWkn2ufrJ7vHZW4o+JbOyfSBqCLSTZUK8CpIM7RH2q7GYyai2cs6T0rc7+
HpXqNmqdL8O4hAk1ZUEB/xaxcZoMyKojHkCrDd8w4BR11dWAQISrmvn2aN2VxvpJVaoj8to+zYcn
o4k2feNIciHsmC7tJyeWbx5YEnBiLxnEwrH47cJJcdXu0+2Dk4ngTHQKzguEmTHyv5l+LPJ+i4Kn
5MrxlpG1P6ARHQl2XCNwAXCn1dY0rgc7oWeXFtvVdnd4LvZJ+/n2Qj4e0bUUpjMXj6hJ3GSMcvjm
6pxj8mbll4brF9pznmcYA4xKnXuPQuTzbaGypTFrcyEUtI2RPvYQagzAtFJ0glYbt9Ekt5lt0LUa
YGnoAQUJInomUcq4lrJk5lrPFqSYZecZbePb3eQDTZqnsrYsmSROGyJ3KZVsKekZQ06RXZjVDeaz
ZLKyunDXMGKIMG4kJK+59UxWOcxdDSkWxiiVLnhdmkD6Hn/IKUDtkKhk3T24tsj8c1IapVYdc4Yv
PM022uqp4nU2wMf5U7cts/gd85wBPReAMyK8rRUf7xQkQ4nhtiIbBnq+6/Mq8xJDTAYX5xXrBZyb
FLSvqWlvb0sR7CKyFPAa4WuAfYLPXpPSpF2E1+zs6uUBHAper9FDRh5vSxFoxJUU9v8vNJwqsZ6B
gyw+a46zicvXmhzjvt4qjQTK/yFAZMeF+B0BIlJPSDux5V4Imo06NcwCjo0RvWUDRr3ETmCVYT3/
btqHovs2qJq3WIdpBiwD0zKLPyVGeZePhDC6WLCpgLldy0czPRphaZngldSCGKNPy/l1eUaHvsz7
Fp0bQwCwlxmcVhZ3x3RaOJ0bI5JIo3VXjhhtMCp723z683MDEJFNS0XvD2LP6+XM6B108nhOzpqV
gNnF9vXosVPR/yybYSBSEFQFELyATQC4Zs4E9qRs7cFZkrPl7DCE8ACbEasYGT5HktSn6FaBTxRZ
dNCdoQbOr4g2NCsxL+EcGfE3jOfNPE2lWXB72z44bEjRq2iegypi96CF3OmApADTwss6OxfDa7GE
gw2ufa0/5ObWyaot2j/8tUk9hDAyUNB7RevayrM+bPxNMACT3ejrE9OHRXWoYaRnxV7+j7Qv65IT
V7r9RazFIKZXhpyowZW2q6r9wiq7bGYQAiHg13+b6vvdU6nkJsvnPpw+D92rIiVCoVDEjr09E1KK
s7NXLQylP47KfGjtbG9Tn2cRsbud2rcBK19ZvqVfcr3JABAuOhEA7QDIJbNFsSyOqZLFxbl5qs9b
xDVXJRhsLgbfUZ1AL/7DLS+XWBNBldxOynNSYZbh6EIcOz6PnN9lQ3Fw1bAA/i57sAu6d9I91G8e
3fTQUP0JEWfDma4PISY+0Q3GqxsfmXzoGX6KNoxkINcZpuo8lb8M+g6cZCs2ItqaCXgSYH5AmZro
n14uNtOhUOACg35mry1/1O7/Gp2G3QT/z38MSBEzTUuzAT9xdY5N01PaiHrahIT7Pkeh/vapWF0K
mHUxEYeLFKqzl0uZ8rivuGirs+DjUcQHq6kfSqIcb1u5jiTOslVI54E7AbhZujbZ3LOOE606p5N1
Iuhv6OVPqIp8qab324ZWUgNYwhlbKhN4RMsFFzujajLFOj5N2fkZmEn5a1+DaKU4NbzzNQggWQRJ
ZLyFils7ABeGpdf7nFjOpOQwbNFzKlpvaL5n5ERHsi8r6heDElD8X+FD4d7AxcOnP0hdLZQL3fPt
LZCfwYvvgDoNzW9QEyxsxpdfFKRUAHHPVnVuB+4leeIl4lsjjhZCD7EXEuoND1q195H/A5wMSK+0
cDBrOzaKIjhv2vSd0B485iWtGUqto3UUhpb7s1aXu7whw+H2SpewKYVVvD8Q0NFeQoohw8nLZlBG
MOmANpDwk1XiJWAHjhpkDnkZlXHD2FoQBxeYi4twKXmB3OlyX9vSZBBUn2uclArJCmAnjySnWcBp
HOSKoH7VZ/3OrEgfYBJO2TeOXd5BOYcdtaZKD0k/FYEz1uXGsM/a9qM5i3OFiAEqJilUCAw+1lNL
EdLd+o7E5vfKKo9GGR8nGj+09SPLAV+8ve+rvg7eWkCLlgYXOtKXW2FCV3zkmVWfbe1hfE3FfjAQ
3sd2j8Zvm+yHNvWa4Ytln3St8xaQTPFcnugWI+HKhYY2HoaPFgY/YKokR29a4HKSuG6gbo+Bttlo
nVCDuNXGdbIWuqDrDv0NNIFxp0hZQ6+RSsfbqTk7e7SDnks7UDe+4FoI/mxBOkCGOTF9VmEhRQqS
6e/p/EQ2THw4p3RUUDjC3A8GPYAWNxcv+nQpdqLXBco79XlWXQ/dGaK8xqEufpG9A82SmgYkPuip
6ok6ZNapLN/AkSaiGPS21Z+pea0fQM8wj6Ho9wIvLlPfcRVdlttutbIP2GINBwwlLgCtpH3oFQ7S
Xg3TuVY+7ad+kQEA52jKtuqsV7PKiJDoRmOeFU0jZxG+vNyMuTK5VpOhxtOeVJ5NHfCuqz4Q4SE3
T+pPmj1TdMep6RdxoGyCF1Yc6sL68u8/fQq3nmdRp6iLq+Crch5m8aBopyJ7+y82c3ntuKiJoict
Ve2gMFhMADgiLMQKHjqF10OLIE+3XjyyPKXzsZfLOxwvhGUwWToeag05dyVFKEjmQ0eh3pY8Dqj9
d643A24l8ntG9/ks8IJtfNc519kOGETQoPkQk/Qy55R/z7LHZNz1o69R7kGjYV87d1rMTorYaNWt
xAu8jFAdBt0NMkSZWzTrBbindLs+lw1ooEwHM5GcFlugoLXPCywYCIncRa9HBhlQd5zHwSL1uRVv
yajuMzA2N7OXOn9uf+Drohh64gvNJ6acwIUmz0WrWlk4RV8259b+6gLwmnV/nLjwJwDR3J+ifBKx
tXE+V67bC4tS1M/HvsxTtD7ODvjk2jpooZtMiz96WwWDkm0YWz2koHUCuhvAawAhJQfWUkgUzEQ0
52ny8wZqzPS5sb+4XRcw1vtJZj0X/MgGgpoFeWqzjdrI2mMRGcVCioT7BeB5OUaUQNyhDINcrqFe
LUZPzdL72Bl2ra18EXT6UTeJR/jwrRo7CLt388a1s+asOFWogoPODCmOFLDTKYuHFDDJc63Gyq7r
2/pl6hR1o5SwYmVhpAVIG+8lXKbS6XWttMzLtqDnse3sUDjzeKxypm2kTiuuiqoIkie87JchNmkv
O8VqXXsg9MzJa5k8QFt5H6vaQcu0nUtt3xZAQgx/CZpEXAJMDqhGAExx5clMc6xtLAblpPZcFb3j
W1pj+MNAtmhHV44EDMA7wJSDYt2HAtKnWF7OaZ0oSteeQZDyTS3DLBkOdiL8zPq9iTRYuR4vbEn3
BiW50zaoDpzNCe3HmURpN51MV2x4/vXHgtOrKJkBQYRCgQxqNOtKzbq2ZmeV7DgfjQPRW7JjY37K
c/qgZ+xH36v6znbSrdHN60wWlkF6u6RawPXLEJwSB2GCPBk7T9WpyfFEch9QCVLyIjDcsxpvTfxc
7+diDgiEZeAWtfflbHz6dmzQgTyzLXaurKAbIqV5AGhmI4qtbCZ+McBrKEigmyWPXTPY1tyy7s+a
aCMA4B6d7keRRSCQ3KHF96PJQmMzvbk+0+7i8ajXAZWPZE+KHIIJHVIIeY8to+ZuErnuKxwAzdvX
z8ruYQrfWIYPUWVBqeJy9waL1aVWWvzM7F+K+VSbjVflr7dtrO0eRm8gALLwL+POvrThiqLNbGry
c25ogZopSFSL9DR0pX+CQsqfgiYAG21JDq1Uq4FLd8nC5oICAv53aRV6Q1ZXFH1/NivjseldoBWN
ozskHpo/bWrezVnmFUX+yos0sOIsGPKHvOw2AvNKHWP5FYsI6tLqxevm8ldUEInOY970ZygjBNYY
4qL0eBl20z/EeNAU1WuawW8xE3B7y2XNNuRzl3aXb/LpVCiF0woxtv2Z/xFO4BCvUM4UpD1zYD6k
z1C6ScMR3SnDc2vf3nqmrNy6F9ZlhaIqmU1curCuZuobG96F2CcJ8UatCxHFp+4AMi1w4AQEl+7t
hV9H8qWPpIENESDDRVD3ct0jypt2PjBYrt9N86iLY0HR0eTe3HXhbVMfFcjLx9ilLf3SFshAiwIv
AHjYwsm0p/FjT55rARoDiGCAGXpqFY/+/McQj3WXoKJxV7m/0IRkIhw33Gxr1dITmkzo63fJ0J/1
dDiaLtggICNvvlW6czeRbMPYylthWTdK4QhL2E/5EQoRBhskh1V/plapvzuGUE+oF7kTNH5V9ofP
XDA/m+J+DguQO3DPiXNVgxweq5sdGQQP5ziv6Je2R4sqqUzys6tzWnrZWNpfm6rWKYgZCmGGs6Vn
TyRneheAor5Q9ppa0mqfNiZXj2Nn5UbkKHX6mBmi3mKMl7V8Pw4QSjGoBUJJBUUZ9fLjdtwtRt2c
8HE9NWz24yF/NA72IT6pITQcIQPhCb63oq/NTyuBknBgb9SmV+PX5x8geXLGjJGZ9dyf+1ea74iX
POlhVUTj+GtWD3nLPfvI2qDQNhLW63cPPq6hA5aC2QQMC8hOTUVe8BTr5hkvfWrFscf1ujqMdjy8
2FWcnDdO0bKRV6fok0HZd4u6YS5ohs752ELppz3owOHY+rGwm6BH1bEanysy+5ATv2145X5FiwND
B/gnKqwyeRPOKaS3NL0/Z5Vu+EVSCM8c5mR328rK/YoCBQIRantImeX7VTF71qt2yc9tFfXZP7H+
Wzc2Mr2VMh4eGJ9sSHeMHSe2mkDL6GyZr+pwbsvTwEIRNu2dAGVBFwEI0323PB7p3T1r3xIAsG8v
cjXef/4F0m1T62JOuCg4svRTmvB71hlBwX6nBWaiwz5yjD5ign/riy2uhrWPiPoP3HWZmQdP0uUp
pWmnuwpr+VmZHfVrkyN9wWRA/P32+latoKSASjyaRKiXXloBR03SUp3xs2k26rHUWXs0MUm8AU9c
eSqjqocEFgQQQGSivXJpJmZDHtPC4GfM7u3Im7O3/MaHRPuz4fcPNdnwf305WPLB+2xO2rvUGHpO
M52fRYaRWzMbC7DGjvwHEVYazDTnd5Qp8yNGCTGyb2h1ZFgx6kCaw30Q9mThPCd9gJqG+oDx7Rwd
7Mo5lmM97NR0FrtOwRwu0eP2uS3c8qFRZ9CrJ9nWCNF1ggWg/4JXR/cAyIArLv4JTx/SZc5wrhSa
vhttmfq1YNqXRiTa3dzRGHPYRglmA2g1gICHzv1JA5vsr9secnXM8SvwzPoYlQbTnvza4oY9dFNe
CsDHjWMGXhKWJse+32JLunLExQzcEDU6iOrh/y49REknALV0LnDSzfI1cXprBK+LwKzD7eVcXQIf
dlBeBt/zUpySYrKh1EUiJibOLbrQQWlUf+oBjICknKBSlTXBbWurmwdSu/+1tqz6U66q545ZJ0iY
zpZbx75rlUo4l2B5ZyiU/G04/lgY2kzLlDFGZqUNrIuWjXHbiTNaDl6rx6eyGgI7mzcu7/Xv9B8z
0iXaAvSTG+DNOqeO+Q2j7fFJH9x0I+6vbhsIAEAkrC/pvhSVMpULmqUDti1n+xoSllbLTsLRwttf
Z9UX/mNGBmlxlxTOgLHSc6//7oeTgJDwkH9t9XHDzsZyZGFDu5ipqZj4NA4mlW10M/KOe1avb4S9
JapdRD3UkXCGUI4EugfDh1KQpW6hZ0U8irOat+k/jR2D0TRl8eAJ1RpCAox4EGf6FEBabKuKsLJC
0GWhuwcqCsCX5Bd9SaFiYFfleOZK5zslHoIWCzVMTd/+YGsrBIEqIgXULcCstvyMT8cp1TLsmtaM
KGaFlJz1DgrV5aj5LMXSuAOYeLU1ubPiIwt1PiY5AddA0ixtqk47cAjq8wjUiFF5LeOQ+1Tz31na
YDZj7KfD7RVumZNuLocZxpBbYjwLIXauPXdeD/4Aj8bVGJixs3EvrxxmDLjDYVAdwczuFXyq11lt
pOp4rsvqQNRhj+bW38JH4ZSfTUhHmXBdgC9OH89W+UI6EXTKfUHe4nhLHmfVA/+zlI/L9JNr1IwD
la0b47koXyBKEmpFCx2SaSMwSRuGUouOORlkZCgpAcYvNwBTvAoLm7R6VFO72KlmDFaMtJ+D206w
bgUNE7BAL/3yxUk+rUUtupjbBdMjNEXHvZ5Zf6w6qzYuQrmO8u9aUBlbLICdRvbsschn3uP7RA30
pqjH+nz+Uqts+kI62oVpoxW7uDLDhDoM/tcVd0pTCi8f8zlMR7A3p2B6P1F1tjxINo/+7S2QM///
8+sWlZRFpAP4zss9cLIR0wO60KM0nTGxo3t66u4Lyz0KrQ6qMopN8ERnPOrYk+rs69b2kvmZVXtH
R93J3jgnyyH/FFk/fgywWgv3DSTMUey7/DGKouaVgs479CF83r25Ve6xZh9Pk2cVG6bWvr0FzAAq
apgEvqqqpagvdY2uaFGnmPxQwNf8shjphh9/aHvJK8KcPHCG8DG0PqRIWtaMVgNP4GJVqR+aWScH
EafDwRyxvZlTq+eZ9HnQOMlLE+M7m6lQ98LgRxIX30Bjx4/cQdLJJog3aX3b7iBwBwEIMRg+wV/2
chZj4L5mSuD0pY4aL9huu1grQ8dplMA1ZuswmJA8qOtWC3qhPJtGUR3TQYuxreprx0eyAxA3DW+7
lXSBfHxIYLw0TEYAlnpF0traTTGImehRC+6ZA3fUOCKUFr9I2v0jqsE5QEPUCcaSGX/+C8N4iUPM
ERiHK5m+tHCNpk9cPZoVa8di+lCn9Y527NFWp4ORTKem3OKsX/Mk0MeBThVAX4gYSJmuknE2pqQ0
ohRlXGh5ncZu2uouyc/jjw3FzBkGUwDjQg9BTgdBHIdCvwFZ43o/dbt2nz53/7izl8WeeLd+FlvC
gHLt6MqgtCp0djSuxzCYG6OXVKH2Uym88s36WmSe8ZZ8SYyAx94WIeS6WdRSNCjGY7lydk1oYWsM
+sORiL8MaVA+FvfW3UB2Kve0B1B3PPMvrN+4BmQ8179rBf4DUccG1a9M8dvVZBxVTOFFHed+Mt/n
WdCI0FRfnBwl7txrXM9onnNV8cr8zyZqbjUEg0sTOueAiwNRJtUJxyaGJLeI9UhRHFBQ5QRz+qBG
nX3iJNWxakAMPqjWHM6O1v1iidLu2sRuTk1CAJ5326+1oiWepfUAWWQ1u+vY+PX2oZLu/H/3B/NQ
IDlBOQ9x7DIsZ66CloyCWqlGnfncVB0PdaM3940htupAa4FjGb361xQKXpemgFSpAadNjGg2QitL
AdE8ujrqh2VzRFJwp289HOWKibQ20D9eGhTFZDG9wNo4oaepHe6nSt0JpX0AWdIuZ41P9Ugzyp1i
TT7AnD6r325v7uqK0aRa3uOQK5TVvVEcH9B+zYyIdACc9233SlU10O35B7UKPGHmZF9nxUaCv+Zz
aNdho9HhRSNeBjVYajwqSe6oUWacitHZx2bik0l/cOf3/iWBvocRGON9YtMI6Jlgxg9pbbGf0Pva
Pn4r7oXzjksYOQikrGVWmThx4zqdSy2yq2qXmd/iTolaELlkYTk8TICX6VQ9qfQxsQ4MoNo6/pI4
P9Q42bg6VpIPZJ3o0eIbgCzt6tFjJ11pEKFFcfOAL43wE4fTHAPH9Ltws62YIz1AFr+DNQdzUWhv
uyDsvPQ7CMS1gsa6FjkJ80xt3FX1tHdo8SIs00PPyYhpkEGFr9S5N5qRbSdBXSVPI+u+ZHUfKtNW
YWjtillqABBXQDKMdoX0AhsmK60axdYiprbPs/49JRgYL6uv7gC2/Al0ryMKHm4yHnvjRa+30Odr
u79UvxAGUS+CJ1zuBy8si7sj8rFBUXbVdNK6IqxF6WFeXdvCRS9ppJSUoVb0v7ZQkL20ZbAmdcBD
o0Vad5qe+9oTxHNfrDurP2WbTeSV9GChKMKUGP6x4PgvjeX49E5JCz0iBuRQhsl3QS6bvj/l7FuD
Lp+wknurn/wJQDSGAYX4aYJCyu0Qs/YTQFK4jBeqgKbI8FjX4nlBuIsDhnpfoNQWSmR2udWnkKvB
Hy6NbhfKiiiOIU2RYrdOxgzDLRkebUO81xJgsM1vBut8izWhbaSnBtwOQxwMfXFU29qLx6jl845S
+iedtL2LCFSKDMwP7w0Ewca5Omo0BYJYPULMd+P4XQfdJYmywUoJWASeAVLULwmFamTR6VHPuMCr
K2yT71kfdsZRjYMssX/f/gAr5pCLgsgJdV1MUcnz/IaVKxob8ciiyeD6YgKfETMPzGz8bIBMac8m
XOBiqwG5kkwhmoLUGGVeE19dzkw1N60R6jQdbAhuWFs/qxjQdDdwzfyeAyZvP+fzr7J9J0moLUWX
ot9CQP4/fsGi/4jZGCjdSvsMQhRXEcqkR2Mmcgw8NMecxndchQiy87PS/qRK/jUR5tFWut+omeGe
r/1hHPa3t//6vC/74OBBAhAdqFmk2DKmZZ0sjDWR9b0y7TAlUICudhxwGO6ah7Z4ApThtsWVYHpp
UgoxNWuSaqjwADIVzoOsMNqdPc/GWe9zEToTVMdITur3jmAIkpVG6fdV5ngKp1ta6Yuhy1h3+UOk
e6bJHStDUNcjV8mV3Vim7ZfJncsdYYP6dHvRKwEAtsCKAaQijj+++GWos5S8GxqguSOWkl1OgKi2
SPYMGcF6MH2le8xAT254zTiGNG5Awv5QKt783Fu+FT9W484ZfwFlMWkAeaJsW3iQb9n6LNe37uUv
lHYjSdIC3VRdj5Imfidp5kFJCEyN4TR6cTyeaPkVc227TH2JnWNV3SH9S7SHDO8svlUTl7tOiJaX
P0W6bmcGCsYZmxlx4B6/QqBWU/3BOIrhULZ+RQOWb1QIZfa+fy0CUI+hN6Q4YMy7/DzgX3JBOuvo
kWp0whPi0RLeLO4Ydbzc1I66897m9KABqYAeaN3vmPZtAklLn0IDst1NScQL30k2ftWHKqfsoPg5
KP4uVRhQaVz+qlanbaNQPJ8h71R+06esC+tkGAN1mu9ZbCiPs5lnCwmvfc6HDtP+bq2GSa89abEN
VjVi/WPzXgRubDl+26RlkLnOcEjd7g3/UeTi2fwFEhSvWm8Xp94u66em0KsHjmZ3MALT5pO5mo4D
77T/IugsYlVLKglctlwoXa58axiUjxKIGDzUB6enRnOhWUUaxW8c64vhJiClbFTN9cA24fz9FYe8
cpm8X6RKr1rBxKl63QBXVGQNJGgZ+q+W59AMSrieMlkepDG2ugYymmlxMMB5AJPGt0Q//SM+fKqn
WrZixyBbNqLK4tD5HVT2dRycJuBZmf4CFd10Z5Bhyr2sK+oD+uDg45qNu6TQGBAb2QQ4d+K+Cdpr
AHW35W+3gdJkXbbpndLGW3wVK5EAVz+qNotGHqbGpJupGJMyb7XBiMC1uG+JPnhpy/WAQ5/B17N4
qzN/nYKhtQzvhh40KAOQZV96eT0OWs77gURK/6qTzGu2yI9W7jgEDNAzAsWN2TtXCiegX2EkKQWJ
YtBH5E0btGjTGNYTxAcX7pJDWXjdy+14v/xJ6eSCuhes6zamPTDpK62pqZrBpn1Oohkt/ENlqPl9
yRnYDVNH81We5yHlFt3dNroWN3GVo9WBVAoQI5kWxkIQ60mZmRGbm1eQGx5bI/0WZ+5h5vyxHaIk
gaj3nJ1I3G+EqpUsDu9UwGjxRkTBQy4TjW7ttubgkMhlunvsQRgeQv4djNqQ6t1lBbDtHqYffrM6
YRuxZImB0k4v1+qih4K8FE/lS++JbYs74Fc0o3JwvaKp4KvPbNq4vldcdBnhAeMUEmJMp0tZEpBM
KEShjxEVDJxoCXhpPFdpt0a71jYR6Eq0XBbNDdDsXC5lrBQAuifTjNR+iAQxfDt9G+NjmqQhnWKU
ajellJbNkTcPb0rU1fC2BIJYWtcA9WzeU8eMxiRIzkuTBXFH9aA5309oZPrsx59qq3y6cjSQAWEM
0zEwZIRAc7lK3Aodp01lRW72va52arHPwGcxJZVfF+NGj2HNFkqXINHG5IZryLLX+tgmHE0kK7K5
vs8stORaDQNWyt6oK89NX//+/H3kd9CIQjEaWhKXS+Na1yo90eyoV+5B22z2YZ3tmwZKrXrxNHDn
ziVB1WxpP167DXhUsaOYgFmmqT5KuJ+uFtY6WWpOsR1VsQiTWhv8wcR7wbUgYjiKwDKq3HfZuCWz
eX0mPvi8cSrgOhjikg4eKDzmBu9VJ9JZMe2olh9YkW8J0q50CC+tSLX2SQFbSkNqJ+Jt+mokhTdr
YChR8iB2mp3RxQEkVb+IFwMgdzeNuljxhvR9yLOQbhG5XvsSfgliOjIHVcM0xPIZPm2zrbS5ovLE
iWirhlV2j5I3nbinuynakBtViesb+NKW1OyL3a4dLNwVUZ3mX6CehWe4FRrlIy3nraCzcmkstlBe
RUKEUU9LWlc5CtKajDmRtmypMmRvGVQLwd5Hi4AnrPCBINVPSWUB3wDAx73VFuLl9sFZc6UPwgPY
R6dVro6MRTPFg+icSEnBF6j2vfAMSsj+tpXVlQJDAUAb3BWAQ8mXOpEQda65EyX515FSL61MrzQe
K1Ctjmq1z+MWkc8J8uzXbcNrXxNFHxTTUG+AlNfiWZ88R7eHkdMEO9y0VXucxTg+mYl6b6ejem9Y
Qj3+vTlQtzi4DcE1hgvl0lyhQH5xKGbn40ZUlEfBfmQpHi/aVhFl7bN9NiRFAHc0mqltJycawN2A
JzNGr7zbS9myIH0xiCROXFSwoJJId5+ndMMl1kLnokaG+iNuoiuK9BFYeqL0qhOBYcaL34cn/mjM
e9A7mVtVtescdJmLB98RRqlwtcu9lLoqzGrkihO5zT9x7SGT5klQTqFfj54w/26GF48NJGEYx0T+
SVQ0mqXwkTkMm1ZaTlQVGE4nTcx8CJyaG0HqOvOCWBKa9yCWQHcXI06Xfjb0Fh8Z6+yoVr43o+pP
TuOX08ZStoxIzkwLKFWqWW9HuZ563aB6VLv//zYiO7LBaycGRV9Ul4mv0weMqAUgnr3tyysrQaqF
F+BCrI55Sym7czU83fUpVaMpSw6gUoyytvBbwoLbZlZcGq8ohBoUcFVwpC5H6lOwYboQZoZ5/MjK
ssBNmkea3BUEZEnkZS5B+dyNG2jMlehmIGcFuwTuxKWSe2lwqudqRsRWI2rvLfOb7TcG89ytCs3a
7kEHBdONyBqBx19+xadl1Woy8qma1Qi583BwsjIolNrepeNWr2fNEGAvzvKYAWXG1TWfKKra69g/
oN1/MKv169T9MjCxEXlWzaClCvQLAu9V3RUNTws00jBjYEw1te/T/Cs3v/+9K+De+ahnwRfk7D6l
hUqJ26lR1fbexHb1MIQD/T3UL1CH2+pOL5fY5VMCouuLNC9IKRZls2XBnz8QHkUO+qBqlDz08X3f
NkFrWSjWnfjGU3PlTsD0DLqDS9hBPUXyBIgdzmpu92qkWD9J/Ac80bd3bevvS7d1p+kFSQX+/jw9
OM3bf/f3kWctBSGk7R9ZyqeNMkYtL612gDyp03YImmCdKFx2uL2INfdCfQvSeOAqR39Dis2tWaWM
5poaFc3v0mh9cIxBmW0jr1n95J+MSLE5NjUFcB4dKxkyUAcPj/DjxEzfDPUH5gM2UoG1MPN5RVKM
1rskKYZeVaN+6PaG/laP3CusIjC35F3XAihCNDSRljl8kAhfOrIxASs64NNF4KpvvLh7Hucz5mcN
a1dt1S5WXQ1RBrcCirugcLg0FfcJHq6di1i9sDLNYJLfAjOs7ZoJRDS0TJZJXRn2TUyhzXjiqxEm
Ct/0npxViCkYuVcmxe62x61aQoTG3QNwEmLA5VpSxZztFI3PyDJ2FfHMFs9R8BttTaCufZ0lOqMd
Dw5+NKYuzTjFINIKmU9kctfjD70WKqgRa4MNXaEUzeqNXHrtHKEbDuwn3tag7pWiGs2KtDFQQojs
GFp46FTjvwmbLbmLFaTNB6AXtw1SQ+ALpEu7ygEjMu1s6fC393UyRllhTl5eO7vePFku9/os8TSM
SPVNcjeqZRBvSZ+v7Su4aEFOA3Jw5IxSwIj1xM2YVmjR1Pce4c+N88UtYGraMytoyqfbzrJlTXKW
2aIWRocqIEyr1GOEhl2iCoiXek6ym5UpbHuj2chW14IVSjKQUlgqM4CyXTqOWhcl0yBQFNF4T0At
54hhr7u/c1b6Axl//v36gGbHgxr+AAyRdLDVNi8GDHaoEThQAFd2I44ajJNMQd56wGB6ZlZuhMfV
5UHmESSFGH3AO/NyeVaeGNrYwFF1AIN1MEIMNRQ+qgOqzkgyt1ATa8cCkF1ESFzEyGal7+dY+YxW
YadFFHoQ1kmP7818g4xrpU2MdOKTDemkV3PWuGaBPhVkCzzgvXD8iN8734SmBROBGFJ9QD9syH71
W5wXa3u55H7IZ0yMlco3NG5UrneYclvKeDPIA5rkl7AUH2IlSDc3wubaToKJApqmSNmXh+Hld9PS
weBTAlsWCNTjwnyuW+r3XbXh/etmTBQHQZa8UB9emsEVBD4UjaPp1zwZHNN6hSfKLU7RtSsAzoBO
JVDNKAgu+/ops0EdslXQh9EikbQ+5B8TZfKY82UeN96EK9cmwXeBaiqK8QZeupd2aot2ClneAmNZ
zN6Idt1Bb7otoYSV1SxhYikWoWJE5KrNTLRpbOpRjRxejWFikC40Zs0bkjFIHKpsRMSVD4S3DYqL
IMNaRC0lb29EYxqpQC5F8q+5fT93502VqHUTC1UGgiDaDNKhjfFg4jHHDQ1CEhey19Z9PXUDRH+6
je+zZUhay+h0BW2x2Miif8DXS9OnydxI0ldNoBOzsKQuA73ShYl5KE3PlrVMc+050wn3l1dvaTat
+hnYrRaWVBwQ2c8qJVOyVKRaZGgxhB4nlxzRNX25fVWsuhme6egYIAyAZurSmQXmW8xCo1pUEtEH
NDYLXyFmfOjntHvPXEBrb9tbi6tLtgnKapAIXc8fzJ0rzIbXWqTOLT9C524OiNnmPko9KmpFShra
WWVCu7WFow85xio0nYK7TGwhoNZWvtSbVVTGIBkju3zvZsh5lBwpR5N7iX7fufHzUAeWws8bS16S
F+ltiqeDA1gHHl0OGM4v91jH8OEE+k8tmncMU8un3jikpbcvviFl7Dc8c+XyABf9gihbqn2I6Ze2
ML3mDraALSC/PJMe4gkJBtR9bUp3hHy/vbKVPGpBFAC9CKp9DF5KC6MYIx7VDt+yqaKqjhQHkFzr
x8xp4BjP3NmIUevW0NxCdNeBDVz+/af4rqFl3aYMS2O4gasQ5I+dT95bFmhbJHprroFL6v9akiJ8
3+cI/hUsDRArtn/S6ocwhW/VG99qLYp8MiMnvaVwM3DSImnqnBdwNflq+gaZ79ufaPmpsu99tiFF
3WQE9ywkFeEPnrNv6J7b4UM/+/xdlBurWfM8pJwg4wNZJw6V9Hlm12mHohmRShhUD5xurkNiZ+yI
FJX7dUWTR0hsbd2SV8sDRhLZJrCzwNKgjSy5ewdOUDsHBiLS59nT4+QokuG157vRdY8DoV42v4si
fb69p1ffDWWmJSwjxwBkDiD9S0dUWUYGNuhKpFTNo9Iec7U6u2a3lYFehY3FDLCwC3JkeXDKTwbQ
4SguiZWorNpAc79Z79DVaTEnhdG7ZMez9jjWG8XUlZXhKkAjFwNLGKuR3+t1MWOogajpXQEI0iKT
N8yeKzZccsuIdOVMCP5DW+jpXaYe0yyEhoDhvP71F7pYh7R1MQR/jcqEidTqoB/3R+AEbwkvXF3P
y0P5015Jrqe0Lh51YkrvrFO9Y399Z+CvA1SC04SS8zKtd+ljQ1biz9v4EqJ+QE3fM19c+59y3CXj
qW/+JFAAd4a/d+ulbr9oOqHRjALUpcnWIhTSdHMKvWKgn10GxmHbH4eNMHEVW5eFoa60zJXgh6tS
bBVJilZQb6V3yLF9RS2A+eg8rTpNw5/bPnAVjy4Nyc8otXYspYMg3B2IV/D4famyu9jaY/DQV7cQ
XtcejUrQQgKEwhPWdHXpxooBJkuzustwbFp08MrEy/76tsAf/mxE+jxDR1AgmWFEScFT5cKC0u2q
6q8PJ6xgGnZJa51rZtx4MvNhyEl1NztvIHDz6/JUpxtf5hpVsSzlkxFpKf2QFigXGtWdnQAwVYlw
qOyA0eJ1coZ7NweNtYiZp3MSphNQiAbDiCFt74BT9EdGMYy0Vb5Y+4DW8v4lCzkPxv0uXf9/SLuu
3ciRJftFBOjNK005Ua5KaqMXYtQtkcxMes+v35Oau7ersrhFzOw0MGiggA6mi4yMOHFOkrTF2Odp
GjpJWBoWylTbaq2lfcWGqEqkz5NOEiVJw9F5q2XH42e46tby1GtWhPtep4lTNDVGUpuvRlO6UODq
1Nq9fbTWjAgefMibqUy5EWgspRCbUabWN9J45R33xcJ2EbtwCRhAJYDxweFCbvByVRo1TQvokmdh
0zOX2sluimKX6qA19uyO3stdGRQgowAzQKgU30HnqrF60zcZ8NrUo+wDm2cnN/peTUt3rgf/9iRc
OzK8z1F2xhcif66J6+nIyVACx1WEpd4AOmxJdNMpZualkPcMJq1Lt7ftXd83l/aElYUqS6xQKylC
6KL6+tyA7uP/aUFYVsq6ZG4HWoQjjT3T/EjX3gvX0drlEIRruZejKTEMDAH1zL6r3ZrAjvShmM91
YfpIiwbmuHKRrs2acEuDJBRPypIVoVYYvmLc95a8MmsLh+FiH/Dfz54lzlDURReRIuyU7Tg7d7Nx
MOga1fWiEQvPRzD+IvdkCUszGWkSs7EswPiIlwgKtz/6Ej4kyuuPf77L+P2PJzoOHKrql6OhqVyg
wbUqwiwBzSd65lP9Ad1ha2CohcODchCCG2SCIDom9i0rDXDcElqHwwx6Y5Zn/xga9FqukckvWUGQ
AZoDrt5ni0/8pmVOlyKqCakUZKX8DGrmT7ChAbO+BkZZ2GZYGbTNgf0HNQyxUTYf0Ijcm3kROnNe
3EVmom6ctPl2e20WNgEvdyrIISA4AvDlcm0gsmKXeqYXIZHjZj9Cc/1dGgfitkjfrbn4pak7tyVs
uMGmKlLDsJXOr3JV7w3j54g7Wc/XKCmvYXF4NCJjy9MwiAqvuDjbfkLmpDdxQi1pwxAReDPttmVd
e5rG/F6GZGoVP7LE3Dft0+0JXfBHF6aFCUVSKePMEDhVqIq72PuqzxCKJkXQst8OqV1LYmGXTmvV
rsXJBS8zGtURLEL+4XIhFRo1Cq2LImzc0X5mspskO6vf3x7c4m75Y0R8pYIgAlwiPU6yDI7gqHzt
CESEc6tfq2wtbX2kSpDWR2sw8vvCJAInCi2TbsKubBP9oBXF6E+sGt3bo7mO5nkKDeQhvDUEMrD8
9zMvq9q1QfUoLhE9oS4oZXej1T0gE/YrRVur6+jqyut7cfbQDIL9CE04MARd2tOKTs9B+V+Edlrk
AZ3mIpBYbW8KOVkjLVuaQPAb8iIM5/USfWFDO8OsNVqGThVtG7VB22tkdMDI3J7BpREBVgTnAQgq
eiTETdcpGb6gKMPGfppMKH7iJdRkfXDbysJgkDzg0C/gpODfhXVqU2ZD5KctQ13egscZFv5F3IXE
CEJCMMKD0kW8CpOWSCyp+yqkaflkF+yuSOYPXU0+jFz7x1c76C7QRIOXAUhPUL293AQdy2iuOGkW
EvKXVHzHq0C3nm/P1/WqXJoQYlyu69b1BclCFPvGPnXRZKHkr7dtXLs52EC/AxK1AJpiC1wOY04g
U1GbsMH6ah+ZIEh/rYZ7Oz5qbCuDn0Ze2Wl8Wi7j9kt7wrSBVRhlMxX2HOQr5PvJo/nrYO/lNcnG
pblDNARVPOTUkYrhv5/7BIr/kMHPwhJKNnls3rH0Xgc5w+3Zu7aCcAjEd8iHgQkGhi6t2KSITSkf
s3Ac9WCcjr2e+6vJpOslghFbQzFbQ1SEKOLSSFXBeVYmHvdDNXvFaLn6gF6D/jNNRg/NlsW2KdjK
uK4voUuTgt9uJ7W1uh4vfWJInjJ8s4DSw4YY1tL2i/MHplGkSpHuARzhcmgAFqXmKKuwM+hBhg4p
B0wDqxjahdEAecAZTb9oKkTa8qnEJURNKwvVknlWpOBVliFpIJ9Wl+raw8FLn1kS/Og0Z3LZGrDk
dN/T8d4Z1rT6rg0AkQU1AQQHqMcBink5YaotKUgoTdFdle1y2mymdA2edz1ZvB2Jgz8RewH8KVxu
4LXXlLIpnDupqwMqfYuzGc3d+YGzs98+PNdsNhyLBfASuFvQkITn3+VgplkpQehYRYBR/M5b35G/
oeABzv7IVSdXmtVdLx3Q7CzZ03uJTELZhnG919o0MNYaaK73IfJZoHcGbItD08VOvZI43az1M+jO
JnsIS6tnwTygTFA7crZbGTWfwEsPCGI5zpOFAjGglo7gM5KaAPtK2wi1kHZb2h9tQgKtLXajpB7G
jD2ZuYxMfuP27B2kxa+FSlY6zxYGi0nnNQoHINUrZsMBVGsNXjnSXan1vqqFafyax2u5pms/jwci
GsQRHuHORxXwcm3HAvzBQ4sMa6VHG8ccXXjHeHI2U/LWaX/dntKFAWGjohDC8QMmnoyXtmyjrrSy
j9MQnI3vzHrLlWeaG99uG1k4eXAguCpxR6KVUyQ5rJqspZVB4zAdq86fQXYGzhN9DaeyMG3g88V9
jComtobo61XWVfOE5DTQdvdgZXnQmgeiPytZD9HV99sD4tHD5T7EqxcVbkiqKeh61IToQs3A9Z9E
EhJ1du9nSbNHcjrSmg0Ugj1WflbmSnL/epVgD031fJVwwkRBlC5ByDwnTgqNy2mnJ3NolNKdAyKN
28MSZ5Bnp5GeQNc2J+fCXy83Q6qPs5XSDknONOvvqkaqUELK8o1cSIidwRvqEczGPzxSaL1D4gUd
BsD94P+iZGtGYqbjFUrCJj9IyisvKbWft8cl7j+YQC8sVy/lDI1XhcUmSq1cpSkNEwvtOcUYn2Ij
W2vTvp48A48NcA1ho6soYPI1PIua0sEmkB1saRgBwmYDWxFZajD1w68CjIUEEqm3xyRuCT4mAIpA
HwawlIVhCeagOiob4HELrQYpWjDJE/S2/LxtQ4yevmxANNBBTomrBwr7werslNTOSEMoh3tTCUhO
8Zc5PoHLwB27l6x2+/rtn1tEZy/uEoSdeLwJmcw5U9OstCkDi77yq+7S+QnSucOjDcfuV01N9klk
TtuxGpotrZo1Ri7xWPPx4lYBoxPSF2AMEcYrjyCprWXCQt0BfwVp7V3ZGT9ae/C7Ydxq82E16Fma
YWAETT7HaPS1hAttrFs9hWAKC+0Zgi3o+NW8aGg3ulxZLpMo8QymFUFWyxEUpvpm5bxfRREYMN7h
wCbDjSGXJ6JnpU7q7NFgeTh3NoLVtKq3hsJ6T4dcjG81Q7mV27IKqFp2O6UEzbcbj8TZ5+PYaW5u
5lMANer+WLQRu0uzujgyCKitJJMWDi/68yGKhhCXY8IEX9vHBoRvNIWFULqhAZP0+o0ZUr2Sl7ji
bfqaCi4oCQITYCnFTiTQiOW2UtlQLX4tyk/yCLxjsTVfQMQY3VPVK6EZ8KFJu9vbfcFncFg9QI8I
Z3DEhEPsaJDOmxUsf6l81v1H8qBKh+xEXm9bWdjWF1aEsFTvrCJDvYeFNL+LERxRKKpbL+DDqgzm
yms0P6ZwN/49kX/GJBxhQ2utuCQaC9vMGL1BrWNw1xhyEDFtDuKmjf3bo1twhMCKgP4DRxekL2Jw
0ceUcv4fFk4F2Bpx3x8yfeX6XVomDAtMT5w3Bf/apa81GO0anCAWFl0J8VSZOPd4FCWHXGHWU6Gy
2S3rtUhzadEAUoEzRFjNue8vbSKDlLY0w37soqcpgKKsq8y/kuqTfNyevgUPBH595H3wYtGRvxLs
THZSyVaNZ3jTS2gqheLYEWJ+zX0Z5VUwDZKxR7o1eZgK6R2o2bXS2KJ1zgTL38xgGBE2i0TRnQ5a
nCysRrpJ2AA++uqnVQGfXQe9VJ/mJnnL6cqOWdqhCK6Rf3SQKkMLyOXUDvpQAcdqIvMQUZfXPsfk
OapPdnB7Zpc2Jm5o1GIQzINmk/9+FhDkqdFaAxTsQtYeGpDRaPF9uVbyX9qZaJ38KuSi41DkeRs0
oxsmmdtIXWsH8AIkC6zaHdbkKb9aVc4jXn6qIRsNKBh/lwA9fTkYiPnog5OVeTiVTylEAPNY9kDB
TZpnTXblHHx7xSbrgCl4q6PWlcrHwvEjyQlqM3YH6FkmkQaQdWuhMTp9bIYfSrKDxuuhnNdexkuz
fv6hfMbOZr0r8fk9afJQA4kuCtbQRt/MNFtZ2+sthMcMeJ+4vCXyf2IzvtxV0zBR4MTU/pUeNby5
Z4XtQE2+di1dDwfJeU5iCYwr2E5EN9BWHdCMpZyHY1a4CjibJOW96ogrz4XHOUGMAXiiNnlV6MmW
JbzzKdCps9t3xiaRft/e0AvhAnRTAHDFJYkM8dVjMR/QDDaZEfA49abLg+iBOdt2/p1mBwQIm6Qd
dtmsgjMbEnPj79JInyut9ibzc0g3t7/kCsKAY3vxJYLXms2qlFSIJ4Wm5etTAMTTYxf0m37D9smT
fej32rHoXdq7DduUxcNMXfRf3P6GqwKb+A3CtVpqwIOAmxopZv/HECQeDdzuR/uwdvS+QDKXR+9y
rIKPTOtWkrLWgY8MukDZ9GG71wPlxdkUB9x1B/qcHua7/q7dWcET2GM30haswVucrW38+LnLTrWL
tqhdvy38PADb8MZacafXNxW+D+8dnAX+fjMFP1eNNalAhJqHFaX1hmozzr9t1Z7Cum4rG0QLmsSM
gjxv15Zg4RTCMs+RqHgzWOKTS5sZMVVC8pDOktuW26rzauY27f72Si+ZAXsTQPW87wsJz0uXkkkI
C+SxykPZYAwvH6hG6MV9DdGsdC0dszSXJl4fkMXCgxVigpemHPhy2ynhvcYaZH0GwKJdH2rRHZjU
gMepfhp0zcHwjxd3F4+eOFcuehXEbojZZhMgVEkeMuizydVGGj4sDIy8RWhijxQ0lDOwxMahoeyG
lZbvq54FfoLObIsZGzRDRi1QsXlYz7+cZNsoSGDHP1nVQk3IrYrnbvxV9Ju4W3lRrNoVvEcEnTZK
Cth1bHNjDY6fNU9FslcODvYRxLLnDvyP01sBbZDbO2nJm0MQByVJXslDmvhyeYlazHk/1TgqUk28
hOYEhXjkjJSmWKuxLe0klGc5DQpCK6i5X5pK9GlAw6Seh6kBml8nSaRtB5Yc14qGeVM4LQmIaXWg
I8yrlePyFTKKW+rMtCPkFIesmhlw7HkYm4anUf3VMd/aYaM4ZNPr7V5pIauoBzN4Nk/O5ON9OYyH
VP0+1uw+Muvt1D4hUb9Tn8wKr8zbC3DVksu33Pm3CUtv6almgXcES+8cVMtvlF2coE2Fc3lt4unJ
CUa8WXB9OSu3xVfR7HpSeGcbaCgg6CIYHsy2cqock5IdkUjZP4IDPfpmFt5H7SoeMitu67FAdUv3
+0+onXjUR5uJV3rpJt7wv1Mf8VQQrYQxfBNcfRRyR8imc1C0IXi2tm5NR6IDHGi+7dLCK6bHOdsU
LN8mbkUct57XaOKuTwA6BfkiAKmKlJ9YLYeWy6h2YG8LCZsN16rju8iRY1dKqt3tlb522ueGkLK/
3P+k1hpVpy1gfb19F1Hreww6r1q3vVpemUT9ahK5JQ5T5gS3aIC7tASJogFZFAA1nC55R3ap83qW
JSuX7MLGvbQi7J+mM7ukNXsguywHQWDrqeWHU1UeXnTeVMxuYkAWrYO4gRRAVqFxS0Nfyc0tLh2y
3pzbHZ1dX194Flkb+jBLI59Ry3lForZW7mX19faiXTstDBK9x/BXGjII4k2bVnaTR/JQhMOz1R4q
rzTcOfGiHzRZ8QPX76ZLQ3xNz8Ziq1VOLODxw9ZBW7wvldve3Bgvcr1y7BftfJ13nuHGiC7tTFTT
K9LJmLPWwGn6rpCT03ReWh9sEOHenrzFHX9mi6/f2ZiSqK3sMoatFuxAWjApiRdXwWoy5NpnYOrO
zPDPODNDulrSI3sEuMvyYtNF6zTwT3Ew+HEbjOrm9pjW5k94zdmxXWfZpBShmX7aCUFi8siQ/5PM
VaKbtWEJV/PU0SwvmQpYV1egmyu/J9ZYu6o6uirQzn2+iSblcdLilc6gtQHyzzqbzWaAXhYzMcB6
1u9ZpO8gxO4bww45CtfSVpDfy2OE07UsnmMX6WsbZYyBnzZgbPyM0t+G2rpG5mIzKlnqWU+jMqxs
yeXR/TEoLF8+A/YxVZhUxXgnkdvYldfsI/3RPN7eJsveEfSq/zsyYfXMHqFVAuK6kKRh982Q7Jep
DQbyNtX9dh52DuJ2h3Z7vNPRIrWyR7/aUC5vUX4i/hgX1hD8vEzBG7wMAV3P3bRsqCsZFJn8GrBL
NzanH5YyoVgBDKYVEOqAzFKr0u+RaRLfzEh+sFsJFJ8SmLxXpoVfPVdfZoJ5Ea8kZBF04axmsdNL
0QC0XfaQ3lWeZLnSK33qTmrmzk//xhbv2eaSUgAkCK7O0LLGSSdcD4m9TfUfWuFq0eiZp2bwWvmn
aiPGKbf/yqaDNB6yU7w98vL0OAy3SGPAF7WbSTaCyPnRVycVGtDaURpe4/ljrFZuKD4KcUbB8gZw
NVKHaB8TruFSUZqoz+Bk5zJ/ShznvlWm4Paolk4p6l/AdvCc8xV3xCAzEBjmNvaytWvhBobsLukG
b5Cfsoi5SftW6f+sBMuJA6Dti5ctB1ojtyecHqcjttW0FsRP49bT2t9K8xrNK0eU3z5nE3dlQzgk
ZZeMQ15I4xFacSAnoB54s70++nZ77gSH87cVUEYDFcNxGqJQbS6VlEV1Mh2jdpZPCTInPtLLZFeV
ShZIdao+mNE0rARGQtTyH6Mo+oLcDRyChnDxVk7bdUicjsek1k3Oyy9l0ItNqmnazKle/wIFkP4d
+N1yMyRS1OxvD1nMQ32ZBwAMlkFfhRefcMgraZ6lTMLMDqR8sOedpIUGsM9Fv+/RZjqo5NgZO2f4
Z5HNf6wiCQpKLQQ2YhLdNOp8JgOZjnp31CUWdIkvdW+DeRiSl9sD5N8v7hyYgAwbuEGg1SRMb0qB
gEqcZDxaDlIudlRvooKaLopasqdF+toTcWk18UJHsxog5KDcFO4sK6PTkAMndpxirTk6zTCmrkFq
s984yTQz1Lxt6ANO8QQmnsgs4vlfTCyCbJ7TQvu/aQgeRmczVfJenY9zWQO2mPp25uzGNvtg0vhT
0/o1edurIwMdGBRgQG0AShxkuYTpRf6hyvqq744JYp3JgEwGCsB1/y4lv/I15berpeS2UOXG88FA
olBMbynaXLNGsrujmQ6bvFRB9AgcZh/vVXVlFq9PBUxxTmC4aDSUA/t5eTUUdOitRqt7VLO6wBzu
sV23ejRuuug3s0o37kq3S9KXzpRWYh7BfdvgXFbhTnEd8SlFWf3SsJVBaZkONtTSy9gb03c7OaQJ
YEHQj/7ZR8Z2VVdlYVLBqAAEKK4K9MqY2qVBhof6XOSpfKyBzoSOVJSUz+pI8IzvV+74ZUsoaAH9
BtyJODQ7SeuaFkQ+qun3UgXSbktipCykNQDcwhSiEQc6HhAR4akrYQpjJR3HZHbkI62th1JtA0RJ
IVpaK6t2W0LCciTvRbZS5F0a3LlR9XIalTgx0g4YhGPcpF6T7OX4N87/pL3/Q28GShjAq3DfYnwA
Egp3LUGg2FUTxpb8liHxqZJvplp5k7ZyK1x5sa/WSU5VwkkHcDNdjqZs42ZQaKMcyyT5qU46mpn8
TFce9KQPAWfoEjO4PS4xqYp9jxw5xy0ii8zjCGFgca/Esjbq+hGncTND3w2dgVubOV6uMpdAlWW0
QT/eladKphDH+rVi/nr5kJEA7gqzyiFsKt9TZw+pvo6kwjBn+9g2HQR8HvKCbvMadfMsKOSTk36W
408yP+fbStuRlAam+SahzWFlFrhXubirkElD+uKL+Ibn8YWz6Ey5lkfMjI5MqhOOkJHuBsSSmAtl
DTd37beBngfuD6VlXFVoCrkccGpPTGGmmpwyWXe10JEeqwbXUulF9HVlbvlXC6NCaR7xBYAWaI8T
MQIDniaZNXXpSWuYcYjj6scwpMoDnXJ1Y+RS9t1hKrhjZIh6NUye95ViPjZ0aA40b+80U1JXAq6r
WTYwwWgPRoII/VFIqV0O3Si11CoVfE9vPzb9y5APAbW0zcqor44QrEBvhde1OLREHDVFX4+SfI06
9rNP67H338cd+Uy94WcBldzSs10WWL5D3PFplbjx+v76sg63DnwWWhdEeH+pKhE05/v0NNrU7eYX
Kzsl3XNrp0BjfRZlHagoBk9rGkHC84ajq9FmCRQNWm9R7xL3r6xCZhdA2vREqzgwJjDzGbm/Mq/c
e1/sJsEG/4azk4pRoQaS8NX7gdBK9YjvBGnh9p+lW75aK/mV5Xk8G5GwV6SU5Wovt+mpC4YhIJJn
+p0fe0rnW8Rfg3ysTZ9wJnVDQlt0B2PSSNxI+50mzkp0IXI8/GeFQKEI4AHK8F+V8bPZ0yIn6+IB
+wIp3j29i5+doD8AENAHsl/fDzvpBZwBa6CKK1/Dl0xD0IayDQSRvzTfz4ymRWuZVMW4CG5iD4xR
fmIx3MetfWxS+papa2mxK28uGBRWjbEE+asYeyTOYzdz4gNR32vzh1n2K/tjyZUgTuO8QzjoYPG/
3IxNWjOqGmN6ShUdxTgTSiMMEaM32PIaRduaKWHfWwlTQWwEUxM7TRIEMZzIxWtjbYMsHi88HdCS
gQzfVfxpZjEdZzXC8ZI/4kLZmkn73GTafToeGCv32l+DWu0lJj1Qa43FVwRR/r05z2wLMRSLtBrd
T0560i1vZl5q++UGLFV19F5J95XqWnQf9xD3dfGsue1VFjYMWLFB6Iu3KG+ZFdYxro3UVHocC9kq
9rSajo4+Oi5DO4PWtWRljhdWEtA8TumLhxowqYIxVrQomqVYyRrC3R5ei0cJINptb2sro1o4d7wq
DzFRC7R+uI0ud2c+2AwfgrVUHo3uVOlBqiFdG2T/kEOFrxvPDgIdj5gFDQZC7MYMcDznoEU8ISLf
Sc4rZQ/EVlayTFdRPTeC/nq4EYgKACZ/ORhU/eqkqxk5gYF7JmHa1r6kHImyheqlO5atr0krQbCY
mf17XGcmBTdCtUTFOx0k/MUnAPhJ4f7Iffvnh/pbsTzTVR3X3DVrbWZiLvo/RpE4QMMB+rPEhigl
nxEiJhk5zZqXfRYP2ZseDNt5b3ol3We9Z6/AKJbn9Y89YTc2xKiAn4a9vjs430v2nMhgSfL0CuDs
7RoGbM2YsIh5PUkt0UqwmSYONE3x+ottzxp9Szplzn4YbTwt1mSTrp8WXzvnzwiFZeyNmnSMYIRx
NAA68FLJ7kj9Uhs8po0BjT7iYVMjV2MMK7fD6loKFzozmSaPE/as8qvoyL5X7J30WsXTibRhD3W1
HnKadp94DnnomjWmAT6XQqCEA/Nn2Nw7nN26OtqK5Qx8/6dJl/KAlf2MOKnKg9uecylCwoMNztPg
WvSoUl6aqbNyKnqSk1Mewke4qrVlxT5V3SYJaskd5ru1qtDiHjozKHi1DFAEsONjOU1v3pHEhTCu
i5aS6fvv2yMTgSh/n8QzQ8J1VEXQcFQVGEq/TZ/lybqzP7K/QA01BOxRydxfzNUOP0O1cOfRy4+K
p7ze/oDl7XP2AeLRlPWRTC22TzG58RGSu9r9sJE3g1+9tFtr76+Y4+fgasOcmRMPJ/CZcz/C3OhD
8flN/XjSH8tAS7xxGzpPPvkwViyuraRwMMukNTLwD5NTHd33OqDxpwGpBoVjaJJj8ULIGvBz6ZqH
FiUnYIXSBupal3tVUvoCHSBY0aF8GAEpyj/ZW11sbs/j8jT+MSIc+kqLyRQXDTlFlQrR7Nl8T9Ra
8dJpXBPCWgqYOHTE4llDgP3FLGVOSd5Apo2cWoOgKeMwbaK9FnbNq2EeYvKrqnfTC/T3QDYve7cH
+X8cjj+mhVFajQpiB4iZnuzxMWIfjXmntV4DIeYqdif5rlH9uvplvnR/kc7Tm2+xnrjRLwbi+6Z6
Npzvur0hADLd/qjl5f3zTYLHy7KhAn8wpiMmUuQbFe02GUS3fPB1nqR5CG5bW50CIexBjjhLC6vA
ZdYkm/qLGoD1LnPeY6N/alvUxMeDybyyPIyfCVH2g70blQ2hEF4Fqjj11BkX7bOm7Tu2hvdZPll/
ZoL/fub7QUoIZha+OnJ2px5Mb8z2veu8xk/yGqsEdwrXTuO/lkS+NQN1P8Ms+CQYteJOU536jZ6v
MdX/H67wjxnB6Re6k9jlgAE5zqtqBTTsa5dqbubb38kh+bi9sqIu89+eHxy2PA8PjIHIBCQlndTG
bY8rJgtk5wFszduif+ESVpO6qZxXtif169B4d+Vvu7mbug2T9qjQKz9vf8fyDvvzHeLdajp07GQd
riQ3d8XsGYDNb/X5npkTTvtjZj4AAtCWjasa/giFjrFoeDkEBL8hbZ6laNdJf5mZqx9XPmshtYVm
kf9Oj/iuIP1cagygiVPfJz8le5M3uymBCvsjHmsNK571rvKg5nGoyx11fqnkZ9a7qXJEwn/SSJB3
Ovo5duW0ySufGemeqfdxVvhzbd1pg8vsCUKaa2WVZVd59s3CZT6gS5jmqGuc9NfijZ3oc3Wfbcdg
eNG/J8/0JK3VARdvgTN7wt3NuGIQpM7JqYrieTM1kOvUK0juoalnVQ516bTD+0PRx8E9AO2Dy9PO
MshuKBYOR64B8l2A7DCL93J/1By/lHdtMiNx/qLNG7P1Zrt3o+xlgnDM5OqZ1yDYt1o3i1e27mJY
eP5Ngi8u0ZcqlW2F+YawbjP/1CV8Fkn9Qpo3WvuLMtst+zfUMDa3N+fiQp8bFrzyoKmzXrU4M0l8
V+QnDbzMWvpoVVACeCzSDaqTERpx/dIKIfR92/bSe/vctOB1y6HSLDLDdClLEJ9FU3UcZqXiJj9s
da0Lbcnvntn6mv8zD2+WtUNa/DnVheLqcuqOa0dm6TY9tyC4XF0nSoNiEzll6rRjk7rPqmY3F6on
W8kKsmzxiQawOSiuQVAAATzBVpyaU6nKGE2TB7gVA+kvyyu3pTfe9/fTSpSwvDXPjAmuYJ6ttq76
AcZkyOd6Q+f3VnlXBhEYWWm3k+Yfk7mmi7yYSzgfoeAPJBPF60aDz1T7zJ1Kz2h3terVL84jhCqK
OHWRybA7D20LlvQNZKm3d+aSNzq3Lob2Y8MstYH3iyq72MbICfnOqOPeGhDe3za1eFWf2+LfcrYz
kzKv8wJcK6e4uDNnL5PvFbkGn/C93bnSGPZD6sX1Y7Gx10KRRTd4tq6CG1RGa5zpBMOJtRu1zwop
DMcbXRC+bFPrt/Vye5xLl+D5MAUHRyXHqEu8fE9p/lDLeUAAskL/YtQjUxTPiIb92/aWR8dZ4lCp
50Xgy2ntQVIjxe0EJ783uF4wmiG8cthmrW+ftHo1F8tPnBjXAQz0X3PCfo01Co44G8Nz0F5eBvG9
crQ8yI8hnoBeObLQa2+zRYeGDCJKhOA3RS79cnx1nXdZHdkwmEiOqw3p7M4Gkgi3Z3GpAKJwBrz/
NSNcD2qaAw2Y4l4m7DHR0BW9sapHNLPjgLo6V939AGsOUPBm7hZT4mqqZ5lraaFFz3r2DcI9MZYO
uhcIvmGAZvhWu1MUV/4ocq9svte/tafSN+kDU17s8tBIOUrvazlGsR33K779MwnoFbuc6zjpU4l1
Ci5nGUXWQ/za565hv3YUaKFtBUkSumvpkQ6h/Vx8p+XWkQ4pQxvgRLxeJdvMAiOe+pRWPwf7SLJp
+/9aIwirX35ejs4/JF/weZm8Zej66R6Sdtu17zPd5FBZsDdz9CzRsJX7vQyhGjL3rl2tMaAunu//
LtIV1eQcjXo/qCbSZ1sn8TPotTyf1sQ5Fu89iLRAdxw7kiutX46UqWpXybGanpw7SlDxUKdAT39n
Vpi3b6Tu3K5U/NoOjP7nyhRzbyEe73PDwjGYBwrS12FKTxH91iWf2csDQPEHuXXj6bdE3O79+bbB
pS0Pehtw9KAcwWnULgdatlMCRfUGfsMgaNF6lLPXJkaHElmLu5fcyLkhYWApm1tZsyvUGsfBLdPB
M+xvt4eytDHOLQinN+orw2obDIUapadCs3seQsoeB/Je5RujX5MeXjQHVDQI25CxgtbA5cxlSqpL
Bl+pVqm8qsz9iDI3ayYQBBnEAyGq4muk3tweo9ir/eUheB88DIPVBtWqS6tEkawSGpqw6re/pBPY
Y43If8pSt99VPv2tBZ7ae7t/igIXzYrNUHQsZ3muYLZDbt6tH+M37Shv5jf5u/RvwtuzEYoMSEqa
5YM5oDhGWOSZ/Z1m+W38bDorYcJitAnNQmSKOdgEj77LmQTyRe8njaeraSfjBSKNfqqmxSu6v0PV
zOvneqKTm1WVE4Kmpn3SqUH2t1eTbxHxsJ9/Aj+cZxGZ09ialHWEnCzF1+vWTbp9n09ubt9J+kpw
vXT8gGD8gr2go03MSHZyCxakCumg2K7sQ1bWhovUl+TfHtBigsbCawFbE93O6I26HJHV9AUucrxN
rOnUx4eh+oZzp82f1UcOyCZo2zrqpr9nY0PeI9kfnF1UBuCBer/9GUuDPf8K4ZAUk9JJTYP3XhzL
5tYsSqBSZYiM3LayGFADhwqoFqcNRJf85WDnzuyjhiB4Z0kANm6Iv6gBOASl4gmNVLi3vcq+l8O+
/T2uZve+zrm4dc5tC1unncfBqh2Egeb4CCWOQ9RKh67I9tn4qsqHXuZVSeKNzU+1/JX2zJuUDe3D
SUKded8375Ph92RnKPum2GD/+3H0l1SSPVXITk8ziG1IezLSIO23/2rO8BgAeheYb3HOTBONUe2E
aHnIwB/0Xsj382zsJFcHxeX8LaH7FPnQutxYK5cDX4vr+UKTto4WVQXIusu1amcH0uqIkU5NogNi
wxyQWWhJtZ0kSEXfHuPi7gPt4v+a4lf82ak22TCzfphRrkEHQZC05bxDf8nLbSN8C98aj/AM6O0I
mM1WxrO1VHb0kNSTZ8bUTeLoFMV/RYMdWPEaDGoxKgKt+H9Hxkd+NrK+igBcyrB4thLvY6gCGDnx
LA3P1S71Y63wE6AjzTkcG1cmk397xEsrCCojjlMCHhqkQpfG0U2X9wPY+E46aMoCtTDyjUQTyafE
zP+FX+ZUrzIiIpByihzGEuS+0Erv8FRV5raov6e9D66qQO7NIM5XIrDFcYEBkvNsQB5FdJnIsFbm
RBJ60qIE6lsJILbp0KR+l89rj8c1U4Jf1PMJgJYso6eqZeaW4jkcUBqnGzn7H9KuqzlynEn+IkbQ
m1e6dpRptey8MCSNhgS9d7/+EvrubrohXiN2L9aHYlUEUAAKVVmZJi+Zs3pAUfrR/x6WzjxlxD4V
QjnRs5NYNZnidWbTZXZktUbvN2RY6ptwkcZ83gsaclmOOCqQnxvJGIJFaJE0L0WpkHiVLhNlqyRh
Ku3yxYj6Q2fJk+zKJMG/R0qh1E4/GkJ+NKKSNH8kMa6RR9TlaTOHWlLaWtHo88EcZVBeR/rU1ttG
rKA/Mwxi29kgyChNB9sITVu8y2HlFKBCHRS6hKwAiMQv3dWa84zUspIiYqq9j8Wu3a/WIfYnutXt
BDwA1zfH2sWLqBBPMoDPAddmxS7qJUVTotllp8b8LenN3sCdFKphDESFeBLKr7YCWZOA1HO2BP1c
3IzEU9PHYgz9UfmahFOo/YYCx+/rX7USIitIxaCtDkhXMJ4xh25hjVk3VVF+UuPGlgXRLsTC1zPw
nlU+CBXsany7bnDthILF734JWndlBZoROFbtLJD81PmdZBcQQnXsL+V9eepP0C7/F8bAe0uV/8Bs
CUDX5RInfW6UoHECFc9uOOWbvraH52zv5HfJvuaAgVZ2LjAcf01Rbzs7ecsYtuSBjivD9Rybxldc
xe+alPOOvlVHOrdEv+TMkjaGIcTIYGnej+kWTdOoRITzE4QqQPy1LYWbwoPku4quTLQYP5viC7qa
0ducVE+c2V1zHpyGFph4Kcsre2PnJvT0qrzOT1NzM8leOjmZOHkWSKee5Nfmoa694hgVVKM9F2c7
Iw+FbMfTRisfrn/ISpBO4TP/+x3MvdMY9ZLUQpmf8ryzQWwi1VDPpNCSiEcJtXZknFti/EmvCn1E
V29+KnxyLHlF+O8uLCZkuBgI40NGROa5CDGhZHaM0k2aTZI+JqCWOhRf9UcZ28PXAkiCI77M2+LJ
vB2x8LyYea1ySjsO0FkI+jyqbHjpXl2mxlCv6eBe4X2z083bqncmV2xtq7ebt2ZwpPGze4ZsY9HY
rQLBsvt6sKWN0eCxWXAx66vbCoA+SEZSRh2LWdu8WIZMrvE1/X6CwPoSvg3CITdRiJqrbSccgAmI
tTdVv5v6zs+HFuStZK/F/5Csib6uFXgYCLsBogRxIXNOdks6CZIy5KdnSX2HIpJtmhDTGbxMAz2s
Kw/bUDqpwluqvo8K76JaXRGovyOqgqAKbca8XJGpDuvGNCf49wNaPr2duls+6g3Z5DvjOHhPoIJz
xA/LFcGA1h56zrm25vJ/jf9IeIrx0BSVuuQnsAMDqdAecpELraeLyPo9fYuCjRcYZoiCXQ5Qy+YW
9NciXG7Z65WTqX6LYge0Th3tuXmyICpteA1P4eo7I3LNKpMe0tCkCNJhOjJ3cEevcAkY9PzuTnXC
2Z7s3k3vhb3ive26Oy2YHjfFw3A73cZb7U/pogL8QD6uH2Pf+YxrH8Q8zWM097dmiQ/SbHnfvlf+
R+y0TvL7pkbHweD2nnaythBL+6q3x/Jg4Rubg/Dw2bqGF22sJ9MFVmDXbaObzH5DPLeR8P8ttrHp
HxM7c65/LEsE+L0jzteMccqurLtIHvCxIMBEn1l+JLqTnTpHcOUXT3rQvH4b3oov/a5zttdN/7x2
gGRG8E+R2Sh6sjluua2NRFXn5pQJEPgA0aQV+ygZ9ziekGULkfS9bo+O5HJZ0PIE7wSimILF2PJK
paTFUDdVdzKfMNBh9wmIZvOcu7z860q+i9KJUl0bEL1CyJ05ZLRRNXN0yMEQ2cUAGPQPlhyMo2ob
U+UK6a7u0SbMwYbTrcUOzgAxF81WgopaZG601hqiuizL7qQm2kFK0LFrxb+bQfEHufpzfR5/niTQ
cxMhQCXBGrq6GPcOp1wlJqBVp6gVA9BK4CXFk5T8GQlcmmCc0kzGotLnujsZ4+RnbYUa37auXWJK
wMhw7gTOcNh+oGJO9V4jsDV16kOUpb4S8lDQPBOMQ4iVnpRST4czQ0ww0uwkerm+Jj/3EhYfT3Ww
5eLvP6RZ4jYs60HLsCbVDAUTNGe1sekupHS1rPSSevxjiQ2n35dnk7nSgbdRxTDMu1MeJo6i17vZ
jOwiv8d5YvcDsDbq9vog16YRZAkgMqAC1yDgubxeEiUxCrXANGrLrHuzkYARShdfrxtZyTXSqfxr
hblOxqhRs1qCe9d2+wRaMDcNXsLeXvaORtyJ0xC+Pod/jdGfn70BSFeUi2YV3Wl25tkm79avbgZt
3fP1Mf0Mvi6HxGyn3GrAnh/CyuTHj/Ez7wZe261/ZwwcGpeDkEasQtTh7NFa1ROWk2YNCPBO6NTo
Vc51tXbMnZtidtKYVgCcLfQMbz8rkPCAnfZJ+Ke0qLgT6XwZwD1CDgXHHHOYSmodt4TAyjIJbl5t
iKT4jZJ8dL1pX1+Z9fH8tURd/mz9LStOplLuulNZWIUdypAtlooDcEfPQl1yIsBVL0CTOYJfQL/R
/XtpS+u6KU20Gb5WR24RA40nfSwIyq6PaH3/ILIGJzoQ2T90AEZg6CtpgZm4uYlagLLlxhOsYleZ
YNiOPdmIbsFl7ZSR8gqiZW+KprfrX7A6Thpeo9kaFDasIiOJcpB0FGJ3ytK30sIwsyCKefBinhFm
4+o9dNXzWMIoLcGPx/iQCeN9LhDOGbvylIRWE+Jp8BBQdlmJOY3CyBJ6Qw3hIPlXiMySaIIRNHPA
+Jg3EFhNcztbvuQRXM0KZMUmLxlyry9RjyiTOy0tHRlP0Jo8Vku8vT7LK4Hj5ZcxMwC0Sk36xsCV
g0ekKzRu+NAA6P4nXLz81tiOElDBrvFk3GqDr/82T2bY2pp64r1rfh4++AzU1PHGlcGDzzY09J1a
mOE0oLkvtZxYvp9k6ZDl+zm3NZ1bdKNX2mWURTPVeE0DFE0LmsyYBUHQ5lateopGXog957smfS8t
T/sV1e9449pAegr5F9iEOHv359UHGBI4dUD5grjLYkmGzWoCSYiBFsbY+KXphyb9uL6aKzErDFB+
AhXlPLQp05GfHURNry5lpibDqWvHQbetKhWlmyFFpT/Ie9MiG/y79SEJZq+4am4ukKJPa2MrC8Bp
ude/5efWQgM9an30TYDuULYCLqZLlJphPJ2QpJaICxYOcZvMuli50PHj8U38PIBhTIZeCX0UUNaZ
y3H3Qi5F4LKcTkKW7dR8bp1KwpkxJRPejgUvdF4dmgI1IHCYKKhlsrt5WsrebKvpBJiLuAcTvH47
gfB2JxtiwoksVk0BvWbi1IDIEQvgD4kupoU6YGAzqKvQm5ptZa1UQEmNZsPrC7Y6h1T2BY8d+vig
n3LuOyYZ6jiUp1NSktaO5G2cgnd0niev1+bFu25sBUZKeaWQpQQUhHZDMHOIyvuIaLqaT+IkWPdW
pLeDXWoRmK1AKGQtTmTMVXqPfZw5aRQ1vpF3RrMntZF9VP2AN59RhtkEwWFpeOzGPMufr3/gz62K
76MMrGgDpmptTIjS9D04qtESeAoBHj7khlrQzi6ZMw0/5/xb40mE85qUDoe5zI0lMoRaEeZTjYau
A7rw570uCPGuK1vyKKpjzUHsrYwKqwtOHGBw0EbNvJKuz9BP16TcmX9/FzNDSBDJoR6p80k/Kh/p
Tn+5/utXShOXv585y0DpEkFaDr9fhqbAr/QQn3ZWa6MJrHrKM/pPjr2fV9ClPWYttDxRevDUzsBt
QqrkkLUb6SXRf03NZgJW1FQfJsGTOlvcVUnsoEhnj9OxiX/XKq+HfwX5f/klzGm2VLoWVZOC7trI
U/qD/q5XNzLScfV74teFIxYaaF+t/u6dMwM0wr+8Fy/tMieAJavCgtrNfOqt16p2m3TbLn4e+qhV
v0Sf2ea6uTXfR+cixa9KNAHBPGeUAbI0eVssJ5LKqL6XZAa2OryzSB3ag1zyKIhX/UnBpYvoi3J8
sxQXpO0oxX+5nHpFdnXylYJb/zHcvS3Sth9MsI4T078+wrXdpoNHBlTngFDgEXJ5os6W1BJlFBc8
C/TWT8Sk8mej4yWq6G9hV+3cCjOPdWbF4TQOy8lsSqeRwk1Zbfob9Pzb4cG0Ek4ou7ZLoOEDSk48
3XG/M7sy67IigQTacrLMKL8V8U6ws86od5LQKptWLU9DkpS7fzGPZzaZnTlIzTjikIZNcUgAEqqm
TV6X5vbfWEEJHgkxIFl/9Kgh1u6MjqD6K6vdDXTGX0dglThG1pyekgtaVLJQR8B76RJTCun5XkSJ
We6m6CaSDF8OlYfMMAt3JprKmbi1IxonNPBWeMFp6K+9tIb0pVCGVS6eFlxx9mj23SemubjVir7m
3GQroScIzZBJpHSGYFA0GceIBnVR29BcToA9KrtpKiARkralA/2H2SlSMXoeOtQdjRE6NHUDgWZj
tHROtLQ6u6idK4he8A82WqKNKZIxInexIG+6T1KI3BOln90UmRMnXszf/8JjTKBwaZQAa8xiLqmc
T0YIWjVjmFp/ySXRNptKcP65FfQRGEApUF5TVmRVywW51sZYPJXGeCzStLZ7q3/4/9lgzxCrFwyS
wffTXJBsMnSRM1i8WuZKqRwYNkQ5Gk5EZLhZfl0jNQpTySdYQQZ/j27b9mCYs7ULp7l76EUk5lKz
hVZWBGr/TG2AL41m3ZbCaPZqAL09jQiWP7YjpCLqeXF7QSePUaVmTpzNhNPJtbZ1wAGDmgbaEaFD
zNyFKKXXhZXLIvCfYeimuJ5OQwfCpz7J0tP1yV83BelDAJpAdMry5gqJXERtaomnVuhnR87i4als
TdXWZiBBrptau5FQtQQ5IRVVhvzG5YEwaRohWavAl8Q+ul2SZPFUuRP/jTedWWGOgq7JIS6CExsU
1L3qx31V7vSsVznxw+q0QR4anL94UiNTdDkWU86mIdUj6QRmCzBwDsAOVouc3CIlpXO24EqzDTz3
ry2WYLtSAcJJBFM85cgooAJkNsUQSBC7GLeRsoh9MMxEgeB4uwyNq1h1Pm8VYomtDXn6FiX7TOuR
IstU3RaJ1kZ212hofS7VBI0K11d4fVYMUK+KBrJ27NsUGgu90EmhiAa5tNpLnaG9zuLYHsO+tDgl
FzrBbOABLVIA+fB+AUKa2SKAxBlVZ6US0I3y07RoH00tP8TaKZLQAILomWJLOk5ItTY8kE3ROwYy
cBCiulz0JlaXemphc2yqGPTykLqqhDj2AZ6IOKbWIh2QgUNfDWsPOkvl0tSMcGCQyko6xQnY7A+d
7k6hB+3ZZuTEBGub8twQ/fnZwzsMw1ROzJI6cnGfx8TJopyTeFq5GHE9AbiBfBfoZFly41GlT23q
FVEb7Yuu3SRg97C1MQew5em6A67F2ajQUul27AUD3nE5nHloYmsaMBwRXOeOHA2u3sWqT6ZmujXV
RnA6Uo5B16io7Gvmjd6b80suKBVnVlc6P5AuQQ0AsSp8RWITyFWG3mnI9EqASeh2VGY3k4refPm5
MSGCIEtOvVc7EPxEsjtWeOHP+m2b9V6fDXd5We6EIpo4W3Nlv1x8kHk5MVVTWsIo0/0SO7pKfDkr
DyFmoZ9HO4XkZz0HKg8EvOJbsAlCOAPHAd5YzH4xpwrCYqSFzSh31eReLHi94uuj+muB2SYTnlxW
18CC2sShn6GiZ02nfiRPzdAgmUGO1RQGtTVy3iFrCaSLkTFutiCtW2VNJ53m4reevgi3EHmwy2V+
TER1UybELju3moljKbWHjtrbtLSJxSFgXamSYHKhWy0D8wyMFkuSXiwFYmoBZwRQWQpwKpUwOqmh
OcUoAaxZ5Eg+hvtE7/xQmnS7SJRAmXhCw9RtmGP44hsYtzJa3CjWjHuwGdP+XRREvPyKYehfpgGR
0gKy72BMB9ld8oInnL16rJwNn7mC9dEsJEKHb6AbQTA/Eb06qvGxZLxk8vqh8tcSewHXTZ1EgCzj
jDxlkJGHzvstktfJc/043qkfPN6UlVsGUwpWLJSfFARLzK5pQkLiIWmkk94FqnISWl+dOZm4ldvl
wgSzbYZBzrJ5rHE66Z8YEVgG5fw9Gk1cZ7vrB/L6Iv0dDLNRunzURl3HRskXBwihrWbmdqmXd9nE
CcjW4vuLMTEBAWLOGcJLOAp65GfrdNfkvt6qjqJ+yahTCvHoSpIjJMo9hGj9ydxUAxaPuI06+/Og
v6i58qUR8ff14a+eT2drSafn7HaV8DaTcg0TbUpvMXHFsLJVKNiTX61wV0h3Sny6bm/tIYy6M1Ks
OniZ0XPIGCz6hCTIUSBuGOwGvqqAJeFd/53LtgmkUvXQ8mCw66fQmUXqa2dDzMtFnCc6720celUN
xaTF2lQQRJ2jjSq8l2kw9vKmKsXSbodnreMcxat3zJl55gDq83qGsGlPIZcWBFdNKbHbqE48zryu
bkpIXyCbAfpMMEpejtIoJxDmFTCjm478tFOx+xdQdAWyjWwNyDUc3jNmdYueGWTcGWJEBJUybBwV
+iFz1ti9KXuC9JZXsdstr9eHxxsd4zVR31VksbCGVVn9avuscMxEkuw8y1LnuqXVDXE2LMZbRmM2
xnmCpUXrvFw7pqbXKNtWD6zZqarFQTKKY3H1BDqzyDiIlY95MhqwaAzFxgy38/Da5miaG/zrI2M3
AgBz6C08kwxihqYstSoneQgdpP4VDZyO1ADyY0jVQUY6iOqkyKR1Vau0C/Jgtg/xHDbu9U+gQzm7
jH98ATvUqCYd+pzLAA9fSPelqRbbqY6yhZEfoB3uLsLmukHGb/7bIECKSFOAtpJFI6tiByRZiCGr
GdLYoRPn29DkqYgwC/htBGxMwFuC8xqAa+aympaiMKchKYNJ+61Mh7CMQItlRxpnLOwt/x87dCDo
LkYWlkXsiEMUg/gE2llWlLmm/Go5mVQ6kmZLjiVv5I+hPHUx4YTl7EPh2yrsAe0MVDmaJ5goRpzV
qkHhowyiZ0HYJwGocJNHUfdz4OeVzSxNdv07JH5db+rZmVS35VI9Ub9kvUbVgMNEVobmxZh4Q1zU
KlQEA3qP+7vatmz6l+Jb9mtp+zLwIfvqnbzWL9c9Z81VVQMgImC88ZJm7ymln5RRMiDXliFg7LI7
AjqzrCqdnGxk5aaKeB1ua/YQhUA6Gi1ucCbGifKx1QYhUqrAnLqnsnlSS3JTZK8F3vGGAGmftjte
H+Da1sC1BE06pIKR1WdmVaq0qrTKuA7kxhxuR3nud9lo7LNmlrbXLX2LTLALiGQ+lZBFRgT4zcu7
SYI2k94YpA7oukXbbhdto22zG6FTHrV2uAFuamfuo0O3S7d49m6b+CbKAtEFb1sQ81rX2Qjk26HP
v4aZaalZ0sLMkjpQyrdSSJzQfE3CmyQ0Nq0u+FWt7SG/AgXAp+uzsLqRzu0yN3SrmksIWow6mKbJ
V3N3yE0HFDjh9IQ1llLHrAXXil6jzJceBvTflncNhNZ63nZa2U1ogEJ5+1v/TGJlMQY9CYtqxGek
1ugmxk3STLY09baiRY5acvLE3+l3ZuklVO8BA4HCtAKdjMultyKjUwW9qoODQXfuMwiRXSBa/XKr
4b9/fUg2RZ9GXuz/54/U+QKu0kFflBfakaM5ois5kzdD3Fi0FU5BZO1GVJAihQQcYDj0Cr78unQe
AIaZMBdqv9iQXIUQDHlbtOm+NZadmAhoSbgBGmg3prM3a9m2qw3OBK2shoLsGWUARxvTj5pMqmZF
bo55G/QjRHgg/mg38y6W7hK8jq/738oBg32O8wXdCACJsA3PRI3FZUTTUTCatx3YKZTsphU7p1j2
zQTywH/2rKKbDNZQCsU9pSGlxmyyxBjlCsJybdBmtrxZ8Ly2c57exM+dDB8G370J4UoDLmYwUaHW
lnHaIt4MsuiXnA1uujXRf5v1biYbNqndoapuQx5dMxMgQioBRoH5BMBUQx5ZY+5DIqSFpXVjHKBO
mXrLIBeBgMZfzxia9KbI5dJp0afr9EoLdZuFcFKVP/wFDPxUmlyiKDma5L302DgL9aWcljiYM6hd
jaj0Oamah54F1at9NEJqN537nBO20ZPpYhOj5ZYqLtOqLJqqvnuBzl5QCdJkZlYocVDKolOH0tvU
gpf1H7ontQE4PUWNwUnZ+zZU236SDdiIY6/QPHTKGJYf+mr2K+LlPlfm8MIU/fnZcJTUNBez0uMA
rnIiSm3r8702PAi1ei8VD9eHxbPFrFcp93mvaGocFIMdVSf5NfodDpBy5cze2lag4itAYtFWSOjm
XY5p6MXZ1AoJfpG8NL0OCeRbo95khyh1s0PeLdup+ro+MhaHQzfChUnmPkNDlaDkGvWKanoAoOqQ
4boik+bqc+eYEfSrSQchvekoTpENBvxF/crTdHP9K1bn92zczP0ytF1jaALGXRpu2frpNr8xBLTC
XbdCf8uPDUAzXWD6QPsRm7Qf2mSpZhke08boDUamiBjHJV14iyhzzDCDmdOuKFAihmO2G0B8NmQp
bUsRNhI5EvcG/S5F+dAsNrf1/McDhq7k2fCYc7SU81GwQtiN5a/YXLxlUp2RAHzdcU6vnxfutyUD
cqAANqHEyozQWtBDUSyEBKmpRh6pVOCLpQlp6KU8SYlEnDwt3lCM+Sw7NKaDNqNy5rh4VIBE59z9
a2MGDAKJfxW3E8qklxsmbeKpmGuMOZWrvUY80xzQDb7YAsfO2tkJlSw0W6Dag7CLmdveqonelmYc
aGnVbvpSfjFGteYc0D/udkzruRHmREvyUkqUWcNgmvRLH53ys1JTJ5LQfU1AM1j1iXN9Q6zOHoif
aD0XCpZsRN+3qUImGaOyxPt0frOMCvyJTiefrpv5+eTFwGQZ0RnITBAlicxla2qRbiZo0g/KAWJS
G6nTnSQBHxGaC4GkAU23I9yDyICzEdemUwai2AKwGM961ksjlRSF1kzwUnEbTz4pHeOjCR0kCMeS
R+6/5h/nthj/GPs4TEkOWyimOmOOvyrO4cWzwDhHFE7yPM2wAKpFcBU3dtb/sxTn900AVLmhqMCZ
o/+awU2YCPbkrF1IgI5Wl5egXzt7z385PTTPbutsmBOgYOACYt04k/5LAx1f0f7iOBrd7uwJf26F
uT9NSYsLfaBDQFHohXjD9tP0M0+3t9cN8UZDF+tsNKLcaIIoYDHi6An86ZtarG1T4RW91pf874Iw
x2wWWlkxqzMJllSzSX/M1f/nijNeG6p6aSYlpgvdXE4RH1sp4+xB3hAYr1WaDljKGUPowek9Qz6x
IxyAxtoZJiOUxxWAOx1h9eVSCJIUA1qLpaih81SDkrNITM9qf9WVd33NV48Tmj0TKdkUsGqXhgZt
aKGeXGCLm+pOS8izpdy1ygPuJrzuaQPKzHGy1WtWPrNIv+jMyxZZrbUqgsX4XkBWRc3s6pQdZlcz
bMkB5e1Qcu6DVbc+M8jM5SiiUVVHyiqQjKcozb0aIoM6zwjLLfF9ziCHAJAcGrIpGOxyWGlTtE3d
iiSQjzqQbwcxs9WnyNM3vZce8l/aUfUze3xM3o19Etm7OvF1js+wUKf/fIKsgoOf5jPQrXT5CW0t
5JPc6iTIZn88Lp+5q9cHK9wv1VHL1GBWnltkse6EzyiubOMfKr39sM5MQBtn0TgDPRaI7bsCVDbp
REesb8zxK5//zcWEtDnemugutAAJvxypFZexVoQq3eK6ZVMVFBfMJ7zS9do2R/SFHKsICW6gBC6t
aCGle4JSawDIx9aykv2MFuHr229tnwPzitYvoLBolv7SBPA8PWAwJo528CaqpR+96vPzNHHSqdTD
2QtEA0UUFYXXQPXAXCCjqRC5i0JYQUt6YSO89Du1dzoAwEGKsMyDo8Q8XovVV9+5UWZoqYJtruow
ms+/ULcZQ9FuNtqLLn3p0ezrfbwLh+frs7k2Tsi+gqAWdUZk5ZnruAN3mh4mFgkQdQlI5kbeEpj3
de7/q8GBDhPpaQR+NE99uW6pFppl2cZJYEwTnkIbFP2Mmdg68vFCfIwnxU4IVLp4+VG2Tv+9yXTE
fsiUfcufMMd12ba1DilTEii4dYjaQlg3Bz24Bvq3yKmj2/lFkO5Ac7OXwyO0b+UPiO7UfvOV6I+G
onGcl+1A/c/XfNevQIOqQ6n+chYE08pa9ICRYPamk/pcHM2Pxe8fouP4oO9QRdtiYtC9Pxwb8O1/
oEBxfbllup6sXwMyjrLTf+wzVwkxUS0XFNjPSju80Vztc7oH9Ngejx1wf7+kzXKwPMHLR3sIbyMH
7E+7bKs/Xf+KVac7+wjmepFb8DCLNfxcHp9qHY1Gimk3i9PkW9nwY9QQMpBVXje5dmlTEiMcTaCa
wyPgct6rKElBHw8Z+WxR9jq00I3+ZijcOrb86D7/uG6MLuLPSf5rjAmnLDJacZTC2Lwn2+TUy9ha
vGNw9S2lAw4MXBidSjYMIVLfCyUUEoOBghtz8BXp3Z8ohD60quyrtL6nYalipTdR+EaAwr0+xPVt
hQIi8KKoQuNvlxNaVlETtlApC2YH52N6LBO3OCWvS2ePm/G+iXxyJzrWW3kS3oS30XI55ukb5McU
g4sHIE+QUyEpfWnekHtpidDFFujHaUdSN3xOU7t+De9Duy5ef3Osre4a7F1aXAD9D9sfGbdVKkwg
BgiabtqK43G8MT9Jb8ulaQvjU9c4mvvEaxJf3SRwVMhGoG4JYgBmhEg7VwU4fIP+3dj2T6kDEBNx
0ETAmcrVnXFmh3ntofOpqIZkTAJNe7YWVOtMt7ACVX0XdkMzcc6f1SuOvsH/Z1R0ps9CWV2G05IC
1jr3D9JSj6HbB8stCpbcFCr1gB8eYlAMKryDesmlpXzprDAVMH8lVACm2K/RY+DU8ZaYnr4bnidl
k6V2+dwaNzLKpCEvAb4WpgBJ/b/mmYO+gHJdWKUYqD99KGBJizhnzLp7/P39zEGeGla4aAS/X75R
Z9uiAh/FjWE84sWDjkq75pj7Pxburz3mzE4mE03tgEUERat8JYmxKap815n3YakD2YyulttIARkX
77HFWUW2pDdIkyjrOcwqfhrsde/6xl6/Dv+uEkt7VRYkCdsaszj4sxe+d76Kdptd+yy8Wq65ifZx
ZmeiPX+Gb8YvVbLFm9kH7Z5cb65/B2+UzK6Qh6FahhafEaFPUxR+DcNdU/NyIjR6/LEhEDaj5CQh
e8lOpZDEODLp1lvcaP9mbGdHO3QvxAkPzZGcai/hDGr1YDmzxxwsolqKJlglkyAtN7l6XChbWvug
jDfafFei0/36FK7fh2fmmDnUhGZAfQ3mAHu3kwGscOpmqdw6MFJHq+4bLiabPgGuzSf9+dlRVvUW
wNcR5nN0cm8+IpDYt8FvNPPbk9fu/iHy/D+B49nw6OqeWSsVfcAd8W2tCmRHhUTS8Edz/lyfxdVT
68wKddQzK0pvRLPZTEmQb8372VUPXPgmzwL9+ZkFkKEURazAQv8+HRCL30yH3Ku8BOCj1IdejAty
5gcIA18f17cuxLXFYo5jwMHxLI7hHepGGtBhr4L+t3UBVQMuId1bXluhP3p2Y/dF2Ihb5S126k25
FQ9IRWw1F93Fzuz/QyjpjyVljvBlrPUiM7GkoZrDjmYAdJn3PKDA2rZHzAJUxHecxBa42yoG8ikW
oL0Ouok4rJBh4Gz01ckFqsqSUUKgSjHMQJDiQX2CWHja+QPEozfqftzXm+F3tsmC6RQdisBCJqd1
mm0bVJvuT/nabvJH0ER6/a53q9vos9pwUzt0v7Mrfv5RzIWlhDKJsgkfJdw1vuxVbuugQdYDL7JT
Oap/3b9Wq6dn1lgCmFkmVZvhJY2LRHUIqLxr+7Owc6cAeQFa5Tgxm7J29pybY87WRUb5Us8xuB7c
oeN2ev0t+TEcOr4b35U70YPq0kvj5XttI23DuwrXVnKDcEe20cK36Z5Me9oKmxywnevT8E09c2XS
2UISump7JRTxXa54I9wJO+Dhd0rvgMKigeD2I4EYwfysbIt3PPr2+gH4GOMYe1AN/NIru8Uz9DH6
VBzxXgwSO7yNOY7KttF877jzaWOO7HbJNaFMsUoK0ErPNf3TcN4WW3L2X1zSdY4DsjQ9ZlRltZrA
mLi3bGIrG/8Vmo924r3z3oJr4cP5sJhTW9MiwDDo/svUrz67V6o/OS9V+RPuhsTduQ3m3O4FMVFB
cQQHx6kZ3wn2YIMz3p/9yJ1AWI/szeb5z3VvWn1jnttkDm0o9wqa1cJmZM5+1VcOKQA1C7NNF83b
Klz2Qt9uydgdp7S/M634dgBjfZWB2WuZN4pUe5FkPi39ncCrZnBngznxprlPrHbGl1mnFAC42VO2
PUThMsjaC87gCe78Wuwrzq5fjcHP54M50vpxrONxwTqLG/KwbAHJOKpu7tdux4kV1x4XZ4bYajoY
PkJd7DG80dOC5aDa1ibxRjs+Xl/gVb8FKRLq6ZSykC0Ht2krzkIepUFKGreRoFBXOgmvUef79vlx
Jv218j2rZxGHChkerRTiNJCaHUn+SFO8NcythVfTNA/3E6nsWLcgjFU5SdE7gzJuY8nJw9npAHHL
lvxxFAy76LuNEpY+eBxR5FO3aS14UdJ4naHcUZrSsM5OVgoul5bHNUE3FvP5QN6h5xv5dFSc2DxA
JY1A9eZdHKhoV6i6xlYh/ilHT8XIWY0194JcGXI6yA4CW8+WCPJugnhKagAK19Xb0szu2sYnqWeJ
Gzl9AodaO0Ro2OflH1acAKGDAXlM8E8BcM84dYteE7zwWhJEAL81A/iUdUTPJU+kjGOGzVfNkZq2
fd4h8dnt0e7mzlLsdGLG2aJrVgBhpLR0YAUBZPIyusVCQp9RReKthf94vfjFLdWuuAMQkn8t0C84
8+ZasMpObVFIzZbiMJbaPjcnv2nm56UX/evbkx5ijOeZ2JcQN0CpE+hE+ilnpsJmqZdZRlVYzrx0
IK45S4qXTeCiSLxJb7PNEJscRBE90X+a1BQZBCBAJhpM0ouMQ4LHK+ZvnDzofttNOkKiVbczq9gC
7+BcH+DqakGC5H+sMVGUZLSTIZXAIqij2+nvafgR8iIi3oCYVymwnGbbCzIJOmOZNiHIPlwhB9es
9l+kXdeO5LiS/aEVIG9eKSl9uS7X1S9Cm2oZylFe+vo9rLs7nckSkpi+M4PBDBrIEMlgkIw4cU4x
vfdWgq5O05Ql+VdtopOT9zqgBd4SnFBLmlZRcpT6NJDzJzeb3tmyBbLtkjfVyiGButgfM4IntrVZ
63GF2ilr9C/lCFqCOPKVTtlNixayWkk5tkeZZHrBqxvARALD0z8a74VFy3XozVqtBTBENv6crGXr
6Ukw0rzyKdpYrjvI6g5AhhtoJURfCDBc7gBwtugj6zDEVNsz3wBa1vBBa882Ub397ywJo1JMezba
EnUZtFBp8XMTE904ZeHcHUuJpVXvOBuT4JFoS+iqXkP9lDdrlWGbHtzSj+jzGP1NLDwzJFy2QdzW
mC7lhjJ1m1UHCFmEBZOgodawES7Ug/5ZIsHZRzZ4Cl2wRInZbyFfv6m+J8PWdk+a8S0vtqWDcpqd
kLid/baRTCX/7U/RygY5BxhOP8gdBfcwM8W2GIoQxvK+xA+TrMdE9vuCUzhG1HYD2glPcfrbUr9J
z5K13weXAahoHQhf6DZ3lbMAP7it481dgdOqBhVsYiyHSfdkfYpr+/XciHBV7qwir6w6+9hDwHtR
dABl5r3b/76+gdZiOVoCObgQCYhP5TBz7sbU1mh6arwbSt8bXaY8urZvkEAEORXq5bZlCuOYLbeF
xDEmC7kru5m3aqwQRAeiFQcFOjnXR7P2UsVt6I814VaUUKePXAoETpaMIwUtFAge5iRGG03eedC7
14ewUGn3VGXtw+JAGQf7erzt+9IC+WzRBmM5Prt0ySUBcdVj/nyWyEzgLk3lJCPHPqWx4o+mam5o
o8p0bFfXEgkrULcA0IWk0qVfNi2bu8FmAGwak49QKF/MtbML7Xn/WBB21tCXU9f1sADM8mMFAQVl
ikiqj8SGyKppklo3D92/VIjg2QdwxRmo+hsfFIaCUa1LNF6ax8llgxdmoMe2re/7XvW1jvcKJfHu
uhOtTOOFPSHSO24xMcZgD35EoKWDdqSbmf3FeXxhRQjzSZLjgaLBSu3dmNNN3v/O05velrxIV8eC
KIuWSlBMAi526RIgrzCoCvbRE5izdzm0dtFA9i8ZLP+zPuAlsxwdNHfoT72wcX3u1xKCHqi6/vkx
YfJ7AN9sauJcarM+25Rxum+VJL5vuyqcsxS0c7SsNpVT/aYDpafMZsCdGfHr3BjLvp16Wav2B7BE
OKvwPQ7X2XA41dvl4P7Hjq3ULHKcxrGXH0ubHdT4e02j1zSlGy+xiV0jAW+gdXMhGdS+kHEhbr6p
qL51KD3m5vimZvaP65O0ElLxLuc61cC7g4pSWFQj9roiNzBHihKkS2gd2fCEzFUiS8XJ7AjBNItY
DTZGXK6SujpA02unLgNhibXXKu3YZNX2+rBWTrzzYYkvdjW3C2vsgTiCzi9gdkMURNGBtZLHi8yK
sKCtA/27OcGCFkSN7r9S5yUyJAFk3YQJxUQ0xnG868WG+B8ts7poajBvOhiGxukwBrnx1Rge/ma6
/ljhq3d2C2GJk9Ahh5XUIRNUME8eDaVRauXgwprgTcn5sfCWFY20ppn1C9BnzHV7kk2W4890ksG7
uMN+2mRnVgSHBk7GLU1d4ZeQg+OOvgma2Gi5b9WMWBDE7WS8jeuO/WdUgmMbTpshH5CiKG91x8yu
n2n+rc7vVbsFilvGKXx1cODAE07lQmtAecohVJmhg+oPUt15TtSvfXVHQVotTUetRnwL7fO8QRKt
mcJcIlnkIDWEsY21j3OyfRuz5+uOZ/It8mm50GOHGzD0eYDWuPS8wXSnClxLyOJ2cRpmhcOC2E0q
f2ZUIfNQZk99qVrE7GkesozRDeTRv05GOxIPXN1Eq1to0NtYXLNjv8EyEhOIdhj+kg6Fj73j+dDh
/m7lbU86rXxJkpkGTpFF4AHVXNImRhyjvRNEWt6Szi9eX0f+oMXJ3TLGWlBV6DqtWe6Skg1NiKQI
2GUnezppCSgjTLV0Qi0eFVKajQ2qBsPYXJ+c9en/MzfC9Ccuo0udxdmpBpNRnQyBEkuebqvRBY1j
ADehE+8TdR6ijtsjLYtstvWgxSdj3uXqQCzZrWstrYnz5Y8dPtKz+GL3uZNVKuzYh8ILQT+lWH5k
4q58SH8qe6OSTNxqpDkzJwTNaslQiXDgVMk96SU8WrIpExwWNNWdHmn47QqIUfOuOSxv11ddZkBY
dXvoGruaMVdxFoEo57kZHT+GQEn28t/ZEQJXmRtG3THYifJD12xdIILbG1WXbHDJaDwhYvVVr2qF
gemKnvtb9z59miR9M6sh8c9aCzfG/3EUCBkwID1RhtVS0qrok90lP8Yu9GQTthrpzywJ10lgFwx9
KWBJyzdoI+1BYxQTtFuqsm7q9X3/z24RaZ712JhROoch6B45U0qG5Aabh1xf/tXRoJRhfbBbQR3m
ckua7dhj9fnyN188AKwUu8eudInzbssoK1bHw5/r+At5DvEO0ypxWZVTCeCHusX1lxhTQZgMR7Y6
HgcMtDznD1lzHhPOQkwONgMltVh2csfAQONf2TqkcBKC5j9mS65Lqz6H5Cey1uCWxgPj0pbHoF9X
VUgKtUWYpeE0bIDAqwo01oa1DOO0GsvObPENdjYupOPHTOlhC4qzQKYlkhNA9vNCONOXoYjMERDm
vkdWqKWmE/RxJAkCqw5wNgYhpEFxpGgcFWMop9vOereqQ50mkrv46vqDcAQaKnieAl5+OU8xSgx4
tSIxhIx7sqDlMNdIkyekUk9jLln/1fNMh+iRbQIYDA0gYVHiulf6BdeWk45iSTgPy60zMnUbt6UW
xHOf+mhOuzHd2QzmfqrJ5Gq1JHqvTSkv2aJhGHAfsN9eDhdKvJy0oMKULr+y+Gn6ix5R6FX9+X3h
dLDdpC5pA7g1i7ugpDZxyh/MkPjFWu8XFECwWgYS++hLFhbNYOBqSQxUBOvxmKuM+chWn7rufuoh
KaszqO2kIAwGggULSouHrHc3o9WRybp3Upkey9qM4qaI1qsP+TlVmFGon9nRlOBbNEjnBMgJMb/K
87uhlT2FVw1xkhVA9kFYLPJStZUX6S4I5E/Dor8vUemFRqr0QYp9F16P8XyRxMs1iMoNHdQxUGQQ
67pp1U1J7fRoOKvo81D3p3q+K9V9suh+236t0Mq4FJJtuBYaMYMg/oUOFyKkMIvW1NOpaSe8JGm8
KXYN5AmTzJ9jHarKMYlk9Adr14tzc4KbJkVX6Y2mIb+WOnvNK57yugDIQGOkUdP9X8zmn6GJiAxI
xIARYMDQ3OoF7fokGRtSeguZvhj6g5EsgSrrP1gD1IJ8BI8jVL9ATSP6ZNmxNFtStGeW08bS6LEC
W1L+xYVgn+tBwi8LkqOd3rF0lFwO1k4FB+2uFpiGLc4ScBldSk23B9tEYiNhafwb+XgIO4+V9hcx
7NyKcAVRM2/B6YbRWUO2qw08cbLN0tWb68u25iLnVoRrW5F7s9rnsOLo8ze9JbjEHUBL5qemDOay
trHRjQPiK9w/kOYTztIWzpGYKp7LEdIFOzBO/kCjsuqnyfQXNQDwW+HZhv5OXGxEXb+JucUQ8TeC
vbjg1FxoEuQtkwn9rHrBHysiEkCfIRZmmEjYKMa7iTc5aGEkfraaEgXyBMQlwLu44BC6dLSuRPOj
0aEyZbHQA9q/21TPqnLLYgLNOa9776f9/Avd8Nb8NYtLP1/8otrr7f11F1m7O7joiUSvKVpmgdK9
/ApjUfrOYTWagOk+HeNNUu1ZejvY88ZIZO25a+7IhTAgDGUAnyIuneI0TVc3QHQMUbEdWv+tyGM/
hXbi9SGtxeEzM+LaJZpb1I7KcRXPPSX2SNxf6luU3VFZk8/aGXNuSNjE02BYbOhxmtHfzRtM0Yl8
WZTQjgJZe8Ha9kKZGVHJVlEZ+GgkObsJu2CVx1UIsf6ueQSB3L+HvXjnvy7UUBpgDPLIwq8XwLgs
6gk6FrRBvcZ6a6Ld9bVZGwjI+yyk3XFZRdPvpbsVSgGWNd6hXU7NF5tZX5Kq21nK+19YQaUBLXOW
ZYJv89LKnOBXOxAAnYouA3UqMcdHZx4kbrZaY0HNF2gr0CSDylQ47/uRqu2UA1wzNSFD0cJgfWB5
TxScyUUJVZ155xVbO9mC5YSUxkFRnc31Ya7tJ8+1bfxjAIEgck5Qtcn0YcZkOk3Wo0nc29TAZgW0
KBsSK3Hyr9M/SLuiG/2jhx9dbcKsLr0SFbWHp0w3MX/oQPTIxh1PnFi15LrxeWCwhIMLTunqkNLi
XnTm7kvvOTFr0HaFB2AKhhnQzKhpE0LVAqmz7fVJ/OyRl7YEj1xarW/rDLaKFzsnC5ZRl1hYHw2u
17z9HBypQqAvXKUuWwvPMzoC7ZlpRrYrq6Ilg516xHWo+1/aE7bzAqJ0qx164EIUdLh4v43yN3aY
lPFkfeKQHAcZFZ6DjuD+XcPiajBnvM6V+juwq/dlm98qcS7jT1rB2HwIY+OzAc9EnY4fYWfeEJVu
4ZYxxqPlJdHjxHcKldh4m7A4wzW+I7aX7fIWrSXt977ed7UTXneRtQVE19o/HyCMVCn00V4WPAgz
71mzbqhyY4SjDKq3cuHFMPEqQv0XPcWQRLgcplq2ptLiUX3K07BraoISaDJmQcwKRBa0AJmJP1gl
MVloybC3a0t5Zlq880LFCVLTvJesRC9evgV4Q5MlW1beuyhr67i1cdJe6KMIuwCKeYVaTx0msVdC
q9m5bzX64FHpADFIkMw/pzlg1uCDt9vAivYUZGOQ8yj01+truYLqv/wOYXfYeT2ypsV30Jf31rcP
TWCdfkRvyaZ+8Q5soxzs++LReYoDiV0eHS8fpJd2hfc+Y7M2WyWcCOLfZViaPsd51FziVD+oXYie
s1KW51zJ1cAm8kEgveCksKpgU/WKaowgknCKyw5d+KbfQqd5oiHHwtnRoR8YMfpTskgewiv9CZd2
ub+d7Vi76SB+oWGOK6JU5G6wt0lg3rNnoDFx2+u+MJfYMUkoGV/nH5J55n70aZ5BJYl8mA2GFrHv
pU4pmDgURFtTsYja/PT6JEySaat706ZPqpusK+9zCAJpAwaef7PKWXYt5PHo0xdA0xKXe47tFalG
mnqIWJaoyB/N463aoP3La3/gjvXKWuWmHcw3yYhXPQvJWMAQIRIK7dPL2e6Xgi0eXUAPoFYBkO6H
VBkh1lC7X6xnN/Nb9bWZ9hY4XQlVJbO9FhnhWzbnQcA5ILLhNA5DUbvXUcK8gy+Xd0YZ5pIix+ps
npkQfMnBPSaKHA3RPwncgpKyAf+UTZS095kMLPj51Qe/PbMl3AUKezHi2TGR3O7dn51nEohSfLm+
WnwxPjkHJK8MIE6wXmKufi6bAckuOAdkQonRKSGKT9UAXjXtPVVuXKUnlexkWYvuBlbIhoQbyJHE
jK1hL7OaLDZuUxa2v/0NHE+a3kvi2+oynRnhf3625bOmqsGs7+DBXHhVmHl2HA6eSpaWi0g7XUIa
ViQSm6veh06RD14MJN2Ec7nJXJwfhZWdJv2lVBPi0hdn+lYBhHh9zdbGBoJmPLEgNMPZHC7HloI4
rtYbbLAJIwmAmxxOc2QNgbkMqa+P9BfYHjSJzdXYzQvT4EHjd49Pd+AoGebCw5k82kf2Os33NnR9
mjT2jdLzp/zgsofCkey1tQk1gQEEqT7cBN55OVBaZsNguNjOCeiYFD/KkIJW7iFoJzkgVif0zI7g
LAu1Jyu3YWeYmh9q9djSZOu9grxyMyuRR66vnrmy40CyC7QlTwfjAnI5KLbUFVW6lJ6cVw30CjLe
cO5k4oY+/3nBOYxa16dyLOiJLd/GOCI1GPBr5bFXDnqX+PP0fn00a5v53JywRDVuTwC/lmgnGy1S
jQ8uqNqkJJ9rQerciLA+rdclLG84MHDwwFN1H415oE0P1hR4bkhjQL6kQHqeVr02jcJeLpVumhoo
7p7ials2uyx+AakuGZBjVppXiChq1tdsMR+uT+aqv5+5hnBy1qC2nIoup0h8gI9L+4KOHKJpdwty
OdcNrd6IkLhxHBPSpniqC1nlvtVp1C1Qh0rVbWODd6zLSTx6EB/pk7tZSbepZYfTCFFxuh/UaKMV
S1g9WqAKW9TqqEa9ZAeuuREoISHwxBusUMu93BSTlneWYjX0NKs3jvmMJ6K0fWBtcj9SiiilQdFT
HDIEqsx0yi16Qk6CaMNvznQdtzbRNdnsrrkrSmlIgEHNBm8LYYereukpbLHpqQKFY7KPB+3YlfEx
533f5cFY6NPQSADBa0EF9QHkJpDABd218IoYHGNWW8Okp8aYSIY3qRSAtoLB5/S3/KoAEBrCsRBY
msaLxpShKOjGd+i29zPlhneJjsFYfFuOWo3uKgOlCbxI1bAdN739r8vjsI97w4c6AG/6u3QRlihT
XfBHIe3dcpPUynPpRf8+sXlpRNiBZgLdNPDj4VUYlRujoaRxJl/O/7rm7mdj+Thsz24nccu8zjXw
EMpbfR9PD8hN7uR+uGoFIEtOSI6OFvFuV9fe6HLEzylb0KhRagDgslL7rni9jN5p7dBBKgnNsiBJ
5o12l2tTez0Kny5uPrWS+2PubSEDC6090A4TRKFt38YqBAKSu+tRbHVHg2kdNJ5wR0sVrMaphRKV
yq8HzX5WnCND80eP5WJ/NTwu3gA6ShWMQfrl8AwsV1Py4QF0v8sMZwcOLSvD4yY1NkU1Q49Adt1a
Xbozi8J+VtE2m1QW7siMznuDbfsZki2W5Hq1umoOHhhoNofohsjSYTXMiLoB/kHtr+idaTdWtNfG
F1bj8GkkdZ3VAMUrSwYy1C7C4uUUdkkOZXDXQ0rHGbv7uNCVu6pgfXjdI1ZH5AI6j2cnnFFMCUNW
3gFKC3erHllGXv+AvO5t34JD57qd1eU5syM4hNo6NJ1dNNHr4ZtKJGfhqlujiYTTkOKYEmF0gxX3
FUtc5LV1dFnqi99NkB1X7qtCct0w1g4qcP1CKhzCD5wR53JRVOzaBTrtCOnt6L51CrWCOZo8H9iZ
5BDxZtVsiZE2iJdTxjLdB7FGQkyzt4/1oITIvduBmhfmjk3ac6JoEEEq9XxTe1m+12YDvfJRvQRt
k7WvaTdZG/BUqMRNkSGtlvzLUDQjcWiPVEyi13dDhu+Ip16DYEmd7qZ8TP3KBuROrew5BPqHboeq
SI4xfpkYGcBRUDySib3ziCHe+rh2FJ7doMjDvehyQkDyzNzKWuhpUujj3JmPSGXYDzk18oDVcfKW
KI0lWe3VcxUIZ8A08LiCdJFw5DSxXdupMeFeMpMGKqnE9L1X7cl5pe/qz+KX5gRZ4wNBd92D10f6
j1WxKJkWGlWNDFbroPLaw+S8xc27YsT70Xq+bmlt54Pk3UNLJYooIFS4nFNqod+7rTCnJgPgsFHp
UxMx2SSuXddRNv6gAgAxhHh/RI6r0XplpmiI0ndT90q95l4FPMmbtszbFeVI1JyRPn26PraVmhvO
tTO7wuKl+FVl8HDvSiqlJqNKnxctZXe1FanHYorLh7iMM7S9jHMwupayj3TtaxlrRjDNRb0HZCCR
rOvqO/3si0ReOxcoOKagPQwaSqQ+OT9ibaP/HL6rpK8Ct5VYWwtVqL9BdxM1YLzRheErbat1fQJj
cYaWvWafF2j+LSCkLuuuXzcExA+SAChFiDWrNDFn6iHqniC1o6L6oHUdcb7LtJ9XNwUwi6D7gPwV
5CAvXbWdW7B/NohDDvkBQjn/kG8l/rK6Gc4sCAfH3Df9UAKYheqeAQ2ah24HFpOdEf5KyBwogQv+
oP/SohDjc8uh2TAOIFF2fjYhkny52b8pZbfTkh2g00hdzu6NNVTEgD6Ak5OhlCn/rB3KHAn6/7PK
5+TsspvHvTVPfFZBXhGATnVPt+lTIvOQj7Typ9h9Zoaf2WdmZoUVUdbCzIQoSiwoL0L7apuS+BtS
/GTTntCwlQavyAOGKAMEbB/fDeHz+xLKoH5r40XSDQVpXGjQtiGMdzAGEJboEU5VtvgZWHMasInX
7GU2w6K18TKrJLtw7TaCKzCSZGCCx6tTuFshTZiaWpHlaEOGIoanpr/QYHlbUFmabNWOhXsCsN1o
jxdPx7kBjAAAE9hpH6b6YLp70Kted9cVE5xWGLNm83SAmGV02iXPWTVCHzO0XvNjImPcXdnhGm7w
FhRt0RSP0+jSSVDy6uu0mnKe9zCBGtixARqRvh79+yW5sCMsSWsOTml7Q34q6t/AWIMOQYpGXwmJ
gJOgJx4DQSewKJgbp5S6ij3npzp3oKF+w9tWW/VdirBeXRLb4+BmVLttsck9iT1FzXs7P43a1mpv
xiwEEOcvVv3MhBB3Yzd3pyaDCSBX2vIAE+DAv25irWrPMV6AxeicPkpsskCOt1PyHhicaGsdo022
wXFNOn/e/XqW5X/WbgUXtoQojzT6YCQtbGXZszMejBGs4ACJekZF1CQo7QDU1U0VjvkXI/8pS2EY
q45xNlIh4qdxXyqMj1RJiPfTzcl8jG+Hk/q8bJCi9fPjD23XBdOxC9NNH/SPmZ/vWFA991toHh/n
jblrQhQSUk7c+gimOWmkXrmsXUyPECBLu6mNgk/Pixao4USWvQ5rjm+Txo+C1+peBc3Li0eS8LoP
rHry2cQImx+iO0tW4352ysdo21jhqOpbd9lcN7IaYc6MCDt/6qFfbdcwYtVPuF4Xyhd1etX82ZM4
9AeaSjjvLmaRf8jZeTelbmVafDRa0BN22x+0jbu3fQPvh8pP/Gyv7ehtvVkC52gHzNduv7WHZp+A
kW9rBKBOD9TA3IDCze8fof2lb/IHDdq0yW4mNmbeIDRIN3JOTL624lfzUiNPPeN8FLOItRfNTOdA
VuiIN7t5Ca7P/hpqBVA+HLpIM1qgABa2XhKpvZMrEFOo0dBvkKXYRBSdx91Lm4cxI3VOHLu4KxzJ
ubW2587NCntOt5U2t1IMy8mcTTeh2YVO+kmz++/2kMgUS1cuGBgj1LR59p4Tul+uvA03jg0LY6S6
vc/aLbJsWhlv8p1nbVpHcmVd82e8TZHUww0DYhFCbDbTKLJq3pfaNo2fqeURue2wrR5SdQKP9b/P
SPF+hX+MCatX5FBuiAbAto1kvrWc9ibu32xnCNKGEVWjm9GUiYmtLpwH3Sp03cIjXSEmuDFyfnWJ
pqusBbRvrhlIl230K5WNqZEMvSG76w66bg8JWQtiFQD0C7vWy0BF5g1oV4q1/bd9luG+NtWy1zD3
NnGTIYWBYgrqtEgkCTFITadYb3lHUq29qHW9GZC20dNHnX1NzP3Y72M9ITlafx36zsxd0bxeH+Na
nD03L4xxLtN5yaMaGgqRDdhuhexVtDzGrPly3Q5/XX4eJirgPO2MbI+w6WpwH8VA1qL1y3gzVeto
ZN2uKR519zvT7vOsCIdORjOxPrQ/JoWtFwMtDAAIUFPol2gDUKy9mx0wfoXNJGNb23YoRfwzNsEv
Y6NQFq3AEs5Zs+1sL6jn4aFz68Q3bEYUaAxcn8u1uHxuT3CZJVUiNIVxvwSTUWp+6d1f1w3IZk5w
CnXsPS3iBuonq0/8uno0LUkQlvkDj5tnJyLL0KIxMPhd2UOeLAcdbI9TTr0H8Z5Bc+gq/TaA8bo+
rNV10tBigq2sQi1UWKcZ2U1FNwBCru8n3GJin447apCu/n7dzur0IUGIdDBeRp9YDCOm0mjhELas
dX7M0UD9SItupklG2bnqBwbeE5zEjfckX86hxXLLLTsOV5ue7X6nWI9/MQ7QS6imC80FyG5f/n6a
9BVSYsAbjaCaKiwgV4ArVQcZ7cBagRudUX/scF8584VInalij6htKBpMRZuCgmkSzfu/kYbbjo4O
2Awz/bxx39Bd1ZGyvbcoUN36dCqwmDG6Y6+Pey3u6wjGyCrrHHUtjNtQJjbTkVfIkCu09kjnL5S4
MiGgdSu4fULADDR8og6QAk1hxVowaiCD2/pHhyehOd6bVHL3XHVGUMv9vxkhWBSxPXagVULhCIyJ
EDimE/qBchlukU/JWXjH49/DKBDXP9ri8d+XS2g2ugZn7LRHsylI8jhmW7UzSWyCJiRlgVb0kq0s
jEq0J2ZOo8nMaGe12uNk71sHzMJRSRZV0tsiMyJcpwDsSKM5xaD00Qt706dAlETq83VnEx+7n4ai
X06drkDbYWxgRX1ov0PXa/sl+tXsfma3DHFDclIJPsdtoYcOySdgeiEPKHbgF6NngJxP1R6rprFO
XhRpX6LKUn8keNIHwJRYkkriuj3gKnh7uWeISVozM1zAgWBvcLazdZwqjSh6CaSWs5PMovBO/b+R
/bEkzOLoqVUz4hh+jKvQzvfMw7WwvMkCk721+R2ubuOoS3xQOML+YxKXNg4Wxv+IhXQTlbqpMmbt
sS6Xca82NepkTVluPIBtw65Xly9W1uQzKUxz2sWTaewlY+b+J2w6FFF06CWglxGdRNx/z+Im2hmy
jpfAH4uX7BdryfRk3Y5fC0gQdLflJBntyma4MCbEEWXIO7uCtcc2rY+F2oR5R/157kLJoGR2hLtH
4TlVbVSwMw52YCXxXc9ccBstBwZtuE7zaQ81LIghEDsv7+rR27uUHtSEbmmsB9o8bK9/z+oin82x
cBagzR68RqOFYcfLU2wetGq5SSnzZ804pjlQ8aUaKlkrmYXVfXNmVQinUPwrodUOq2Pebzo73kRR
GtBS33TDLDElmW8R3jIpVeY5I5yoAw/MaC5fnfZ2MR1ZIknMs/1nt/wZ0kcy4MxZBwi1AY6CIanF
78L5OjT5oddcsmhVmFY6YbmyS3BkqPayqRSToDPBt6lMk0uymh+x+OwjrLYaqniAcylI9aejdUAu
89bM7KPVDYHF+n2egxjfkM3xWozH5uE0biBSQ0WBL8KZ3ZhRU3FSBaHibepQECMDWfzDsC0fajQy
kOHtutOKmZX/m+w/9oTNyjJwkCKzikVN3F0NIds6NcKqGPypRquTieQRykkFmOQmMEO3XrqR2F91
KhBhOLzfDyBJIRp7HrU6NrjaY9kDNzBnN+OcAXI23C4oqgzeuLVm5LJm+9gugPihfJ9BmTbd2cpC
ekOCPFpd87NvEV6ezaR1E/gAtUcj34wqehpAfxY4c4hS74K8Kf2bIw+8b5hdoOaRILlcanDrshx9
8trjPL2Bc3tcNhoUm2RC9x8tT59i/5kZYVTo6W3L0an0xzKH1gEwY2BrrBtg5U01g5JRX6P108/G
1iNtm0V+YQHj1Xb1GBpu5QWtu9CD3k7RNumVKRz0+S11JnZ0oFlygJCTGS46oB8OrZYAvT/DbVzU
2f66kwivlw8fBaUhcmIq5Jc0sR49xh5u82asP9KI3XVN9Rj3rqxRfs0PUYcGQTQvvEAo+HIxUjfr
B/R/YJbsed6lRuzs3VZDS34E/cvrw1kNcHjG4JYD2UtUUIWTohpnE3nyWn90qPGNZvbGzrejfqsb
YFCE1kqqB7n6PWGpn9M2tCbkVMvKC69/hPDCxTMNOBpQo+B5i3+w/S7H60z1EqVO2z6hrxYvtdxH
SjCIjN+1HQex/uW6sU93fkgsoNMWNyC81S0ACy6NKakym5oytE8DrR8Vpj+kEzSt664ntbrslaWG
36ujKjmQxWZAPkYEFc4EwFOq6Im9NBuDLXopjKl9apd543bDts5PDX3ARlPaZdPNXxuU2dSnuAsH
bdiO7X6BrJfVBdcHL+pYfXwGyp/gF8HTSgOi8fIzaAt669n12qclfV7uSsMH/Ckftk5PIjSNh/M2
VkKnBLit4v1Ux9TeFFrYP9R1mFiHboYWK2GnRNumBkEdPKrAxh3001HLSa/ctY+y3IdYcv/P9+oG
+ATRhYI7oxCXEocZLWVR+1TvnR/FexoOPoP637KLgu6o3jehgfOo3TWbbjPu+hMkuB7HYxcsd+rt
vMskfqp9CspcnuPsa4TwpVQmVdwUs6dv+xA5ar8PY6L4uK/jYIzIz/c5yMjvOJA8E1b2hw6+XjCA
gIAKSq78z8/O4aJfWOyVavekpcFkV36vv3I5ba1CxETsvO4inyMCRCagcozUBmho4bSCi7B2HqOu
g6dmQ71zyuappG9eU29p0kEHKj5VVAsWDWIG9vi7U95793XMZeDUz1cP/hEmB48hY46/hV2aRZ0+
KLXdPlFod1R2A4Rq9hA/WFWQmbo/d0GlxIR5QxixkXf5aV8ls7ASJpALA0kJsAKgXnWFOY/SMlXd
Mu2ezOw1gljuWL1nsb43ipL0jkqc+q6myX56aZv9WN/Uebxrks5vjcCKv6YamER1U3IjEGF8fC8Y
GrLeJvIi6GxzhGNBGXWrZ4XRPRkt2M6MU9X4SrydcBudMlJ5VjD1v9Npa2f3TJ0IKEFCauiS5AKf
94sDHN+Afink/UHwh38J32CPZVNGOJ+e4oqheuEBKemOugxD8fkmyM1Y6Mri2kiG80kooUlmMAsP
/RNawNvYL2hI3ZfUuHXYJh+foipA32ff/5KsOQ8ml4PjIkwcyw76QgRHYc0HDwBRNUusR3fZoaw3
386Tb06gSLWO3kxwI0Ddcpp2i/Q183nPAfwA8gcXz3Hk1IALu9zhCviRdYfp7mOg7Db7H2mIjmWi
+b59lISSzweAYEnYWLludZbWwNK8rU/Nvgwm8l4SN1hQ1DV9aB74Gw0yc91uQKF2CNOtG9gQnNPC
NEgOxUY9xpvlXtZu+NGifDHzwlfxG9FZhKsso7csxIHH3p/9Kch+uYdyX0LbEXIPxDhqu3yTB5X/
DpgV8BsBOkJQW7Y3ylbfOFudzBB9pJt6m0saQj7Fe+GzhAfJkhtqy7vsHkcfBMG+E5akBrBLpsgl
duhDjuty+QXH08ASV1XZh53qBSruGHQZPMXk5+v3hkSkPUVEJRJv/2BF/zTnyPQjWQy8IzA+l3Pu
qcpYWKXlPi6bEXNu7Kzdskt97ZDdzkERoBTrc9XB4IB53V7faXw8gmkuyIA7CDA/YFYUTJc66/Qp
HbzHpHpy9RsGvcCseUvrmxwV0uumVpYQKV40eOo4O3na63KUozHYSZOhPTGdScV8AM5jNGTVuLcg
HxOoMslA/uXCyM7NiUoai5YscGWmPDoogLLsR9H+66nj1WvoaIB4zMBDTZg6i02G1gDu92R0NTGs
lrj1BswAPi4QvhbLmuY+LxRHVYPGlasxIVMubABTidsMCRBYA4w4MkDU9aa/mu1xlonmrhr6EMLD
Lodn8D8/CwC5OQ9V2Rnpk+4yQCrC4qlG/oztWCo5RT/7A+YMKHEQ06gewq1wgPXIfVqOkmZPzmNu
A4Zi5mEVdYQp/v+S9l3NjSNJt78IEfDmteBoRYKiTOsF0VK34F3B49d/B9q9sWSRl4jZjZ6YmO6e
UKJcVlbmyXPSgkS8aIPp5/EOvH30ovdBnYl9BICYlZslQ6avKOMkiM8NNM/b/ae8Gc1vjsSHzERL
pJtAv/IXbzVuiV+hvVSwYeHacC4wD4ZG9MWAjheO5npqdbnhm0FK47P6UpmTBcHOVe2Y7dvCKG8e
rYwZ5grrhSqmcZjF5wy4WAXo2NGuSGh+TkRcUztwZRI+tRYFQDYFgujXS2kG1tI9Is778fr4XY+V
OR0pAhatjvAR5Xuw4ggEg8yOtHDdEwRhZWuwjxM0gsGvTkpXJ3Cu6LI68CRfWPJ7u/lyypnrTI0z
IVB5TLlGRuEgaaYM6dZym9Dnx5N+E6RizmftFGTLNURjrDOo5VFV86SJzwoSg3oeQvJZ5kWiCV6/
hvrwY2M/b0N2ci+tMaOq2jYCuUodn+vfiZ2anWMQbCdTt0VTNDUHYAjSOqUtkMGarM8TgOeuCoh7
5BY7CE0CDtaQ+pdK2jVPqAuNS7c1vymJV5wVm5Cqtwarsbi1vrAWLFjxZ/9rM88fjw4+3HXMZ4dx
3NFElONz50hWt11PJFhppPUmiFSLAGqPJr9prHJdubETeKfW6R2VFGvekVLcvb8zK98MA3mOLO64
pI98d/1wO8E7aDKAtszRHPoGt0U0f1prAAq0atrJaiphpSLOiCWS8afHS3jveKB3ReVBfIteLJmx
J+qJkXFdlaATT13nU2oW/lrltB23lOi7DeCxMy8tMd6AthUedQMs8SORnKByqtbxtW1aubLFIbfw
zhfr/21szNEPqVFKXF5ibC0UdcJjOzx10UCaBfwYW/bHdkIvynz5goYZVUlWQzfKklwAvUJ8FjWL
ttssPQcIRqc1elSIBBh+KyMenbYdt+rd5FkAF8jfesmn364jvgGaKjPjDuIoFuLIT32oCFyUnNVx
RbWDH239ai8Kn49n9O5QIULz06gCtIbBxE6DOODlzSfJeXCMg/SrsrPv8hhb4jqxNRdAKBtyJAWp
FlLRC2ZvEhA9WtgCaCIk52bXurJXeLXVOoY9bVqHd8qNZsHzHMSFwd66bASIOIVzng75XRbrnqZB
nybikJxDzvH38lOdrEYfKQZhAaXBqiPP+weRB06fqoI09qZlmo/w7i0DPj1Pu9p710hFEOhDDMUB
tzA5ucfd7s39e/z713/vD8mBK0m3xH19Z6jILUMEAPlrEDb99GxexFoZZOxBoFXlZ/8jd7jfgg1F
bWth69yGWajvohEX8B4J9ARs2D2WQuV3dMjP40Z+bT/CQ/ABfIWrrLjT+Kex+2f/DY51n/CkKK14
6YzO3uX6poL1mZ8JDWMgNGYT6LSXmqwKpfxcWsMOVYFt4AIgDWUX3PTpfglw+ZO7fWSOcavCCDml
RFFhbp2tMm+AmrXJr40nulXXUMNcSVb1ojzVDmQq3MaNnvMX4+zb/Kp902KiP3G/0pfFBViaAsYB
80YUc6UxfxMA8KWjmpUbOgCkW6JVOP7Tksjp3fW+mHHG+5ZlF9Go0PIzxzVk0j0p3SvjQW5Ng75I
vQny6scb7DbavF5h5lIvuU4bwIOan3n/SexSS6q2kfwPKZHno4oOb3T9KyguIhvKrGukBqOkUT48
1+DsEd7KpTTXnUGANAFhGyRN8QiWmEF0uQE6SVEIz4r2Z2iOXO5G/hLk6M5hR9SPaib4GRAnspSt
g5IZg6wW8fkgWbJ9Ekm98KC6TUvibXFpgbklkJbMOb+EBSE4oe+J6PFRSPf86BbKH110irMcbOWd
8tuASBNquI/3wZ3UyaX1m8sCFalMFEdYlz+Cyuxfk7+KM23Tz94K9kRajbEtr6NyXb5IRF2Ss75z
DWNWRdBxYZMAQsZkyuU8l1qJVnjyZKTHY2dFPXUJojYfnEvfghADuXgYAUWmAvER5hzXUx/VahEU
52DkSKI86ciILkwhe3ZZE8zZzVtfa4IMJvJd/819YTiv1av4O9uEzxHeSsom8cn0nT5lx/7ML+Qj
bxL9/zKOfj/MJMbIZhg62tNCH2MYP0vb8i00w2d1l9rcEYchJEs3A3viWGvzabm4+pJiqMphtgZ6
AGtodmmItEb3+nhC2ah+NoLYV4AGFvJNNxBJMEhNVSvzBVyvrjrVS5KZw4QWqSUS65uXPWto3p8X
o6n6JsvKairOEvFHM9gWL+lW2JRP+mrpils0xUycOvGlLoKY6cxt/X25Tg+BG+zCU0yWyA/vrdDl
5M2TezkmI4HbVWFIU/Bi9/9U6D9J3McLdHfTobQjowqMAAiiLtdGBJWTEl8QinO/kUGVSbrP8s14
AaXui3ZUYpItFE1uXkNYKCQ7IXiHRCQSdzKzUBQ3TTmHJGfpIKakP9WefkCkuZW+o8OSU7qz+65s
MSvVgN4+CLm0OifbaNMQf1U57dsSweL8QxivdGWEWaVQ1Qfw/MNIuE6P0oo/iLulLXd3HEAHQgoT
b0kUva7XKAIAXUzKqjpPX/1v6Sn8lCgR3/zfj7fCT1MmMxJc8SjqQg8PPcFsQVxUkhQw9aI6p++h
OWxPruMMW4JI8cknb6a3ikm7emzyztzBoi7w8HZzPZe59cFwmLQBX1fn7BRURDw0LrbdAnH5nVM0
q2DgJYPNNvfBXU9ekHNJVXAcPfPCPk4NwgOYHgQLF8c9IyjPAT0N9AYPfchrI6AsyYSuDOtzJKxj
oMNAaagDSPB4tm7vPzyX5uw9ioF4MbFofiU1aFVWObAhWomCYwotj6JNU/t/s8IMhW859MyDjxr1
xmdOLEgxjAvjuAGAYJowEAM+AKUPPIiYi1wp9CiufZhohc0k/+Y5w1FFU1WRjjqWIxmdxuwK0wg2
nAQOrXWeL2yJuxMpQ4UAew/PIrbmIiRqokhBVp+HDoLmkN7MzJaOwtIw75sBph7QYtRSWZyLErb+
OAaA11B03iqg9DaLycw7E1osgEiK73zy0U0f6JqBwqWwxHTDBmTzHANlMzt2tGADSHi9IycuA7TP
Bz6jHOlK4d98NbZH8RWK0AvDvN3614aYkEkAhA3wd60+g3XPzNDH15Xo7nAfb8qbqig7nPkrLu5C
ThEKNSwAglAI6EKcej98Bn9zUHiv8xVQSqgJRlbprrSeDA61PJFsQtISxZqz7wES7c8tfvv4m+4t
L7SlQMUyU/vfFKrDqVCyDEx851qLwpNg8IY1TWG94CJvSiY/IweiH5cI2AYN1itr0ziFus41KCbo
G2GbnSyHN3NH2GrIPAGDmq7ULWq+omUa64XL+gcAdn0jYG0vbDO+s606HnBY2AaHx9sexWiztOha
3XSH2kFG2CnWvwsns155cKmk9vOfxxP808zwyLx4vehpV0pCGwTtGRBMR3fLg4IUEe+Waz8lyLE7
ijusNLN3UMQ4ibvhKd8sVb1vMALs7LPHqM+GnpcwA4FuFs2n9jbUG197b0JHe4tlUwjxyKudpCK1
4Obc5GYNVM0sPv8zSqBmLXYgE1W1AqJgnFXUMXgITJWzMgN/Op3awC2Gvwq0SXqQ4Rcrg3ceT+Cd
UBWpAUC2cSmBwRh1z+sJVPpYDaMW2JGgNKNyVwe2ym25Vf2W743d0mV+7zzg5gMdFNJds++5Nla2
Ak8rjm/PfPu7kxMi9JH1eDz3fBrCEhQugLtBax4TO0ZxJGtDnLRn9ISmm6Ep8jWYAqnJt4ZBAIGv
FuzdCVYB/QL+Bugv9NoILOSuHhO0t6dZi+eLQvbxs7JfPQPS9v14WD+1BnafX5phN5mWajkXw8zo
or12ozwrX8LWcfaCpR7pyt+5ygdxCTl15LQ27Pi3za09jyfhh9cC7/FcmiP5Xhi6NJ+tR980r/aF
w+VpPSlGi29SR5Lo21gDtOzEh46BKgaqicgketkLqlrleVKc9h3yBaA3AiJbs6rVCJa52m5epHgr
fDfCuhY/DUtUCN35oxUu5b9uKp3zGb2cPuZuoFnd5E2dtmcx2dbdXipN0Cp8B05uGpbZk36L30FO
g8R2bFPXFE+WlwoLR+0HzfBovpi9KQ4dz4l+0Z77zB0TF8D0gv8EXiugprHiDK9WNkbmZf2hKici
9du0XEf8Z6mmZqoR1EuyzJS490k3k71GLUO1RuPUAe+e2DIezPKmF52sB+Prd7mmPRgIiMC5NDkU
iT3oJlTrhfYpLJ8G/xjXoISuoToIgo+epFCa+ZtkbrvTS3tSHWkdfcVBtNUDYJpJMCxS8dxmUEQN
tML4B0W1uch+vW9qo+5AN9/W5/ePwydAMxxp1tCzPHLkEyrFKD3P5Wdk9zlQkQSgqJp/FSb+G3/I
AVT09LSxNzzZ/E5XL5INTkRc7c8QcQDoakTK+l+/+lVu4gw8Pob3TjukSdDxKyMsBSsh4y1bSrNs
0EaEhdo65fmvSG338lv8W+NWquHktDnr7Wsc06Wtc3vSUBYQ545mcGjgPXQ9Y1IRpT6yds25V7qJ
1FP1IcfGOx8HeyOa+IVzfe9KAAkpWOVROkI6ly0BSzGN8ladcbtSus3Gc63UVsnLlobMtPoeS4es
I3W1lJu8F0lcmWWORyVVPBVnuLBxANdMeZQrkj4nm+BFtXrg1iRbMEXCrXlLQJqNW9fgpKlW4T8t
hsBToJwzJ5hnfM2NPEivRaXMgfvyLPKbiBi6I8aB1byMzyC5GyQAFGw8EA9yuRC9zr6S8Q2opokQ
vwF+CGKvzApnY5zJlEccwyn7QgxILS5hhm5Qkz8juzDBzC8XVshJDX5zrgS3xFKCpaQTQ7cLnITb
lGZRIvztPzs36F8fn5o7WQPM6YVlJjmhlrFoZCEGh0eMQ9ego8ZJ/tuRry/gG7CcgklxSQWWgV9L
OIyb+ig7bCbmEOUgn9owBDh2L2869HHCpwSbED4FeHjxHb1ZoKR0xiU+zxvAIGuXeST3mk8DncN0
1zYFVCM0VVMAZDDZKUDBSxkeJD4pnNxLLAPAF3GhcHpTZ2DMs28CI/ODrgCdMFKQ5Y570p6M0/Cm
PWn7wW0/jWO4X0rb/X9WGSlcwK3RKMKikGkgdmow4OT4A8lek1P5HDrTyjCLrxCDD0kGzYhf0vm5
tvmAZJb/pNuP99mdROW8z/7zBcxS8xIQBZmMpS4lW0tN34XgWLZKwPwZE18k/oGvbL7/s2D13nWG
JhXUTuduO7CyXTtnneP9XKoRBglfw1pFPyuU7z94W5acKFijvZs/CuNOx+PyWU7PbQ1ErGg2ycJ6
z/7h1n/85yOYWKyvlZQPVUy+nra9HQrw1X0kFWanlm+Px3vXU83qzHgr6OCoZiwZwWCIRamgvWL6
KxZ7njbmYwPzKt0M5cIA4woNqWxB2sQ352HHvSsrBQ+h7fSiLkzY3VvuR2X63+Ng3KEw0VyTeqE5
J9/SF/ee/DVe9J38XB3yYmFA9/flxYgY/zeNeTlFEkxNLRE/ICGY7dPQrAAX3vK7YW+A9+7X4zkU
5h/JTiKYhlAGg3o4MrWM99F4kNWAf7M5l6D4/QXc0q9soyhg3BxeIbhTb7Vz9hbkUMlbyHjcvWUu
DLNScXLNcwgrDHSC4BFOd6prvBtbCArhSfCdOdFxSTH8ntuZU1i4NBEXYVMy6xjn6ELNRbz4mmqP
R3WoUleJX6j8Qqtp1Qx2gcoSZDRSgFZHMvArWTZpLhFo9rbFhma+mSf5qsidYoma6N5UXH0Zs+xt
TyXBH/HokOOVWG0VdJ90x1D8lSdQBnryOaf61eynTRp/Pl78G4ckoG8OIOSZpgOxKtuITPWwb1qE
Ux760QwA/VUTl+CpHY+VT22h99HRv4Qbv83XAlM5Ew5jBXQwd7FcHVFQyyicl7UXcodg9HyDswb5
kDdA7NDN+BaCB0/dFa0jgfjZsOLR5du/j0d9mwXDJwAWgM63mT0MYK9rP1yUehhGRlN7rYa2Y8KB
S5L/SMXGDgveERTOVDW8tZ6icZ1Way20quwoct/TOKJ1qzoYUJX5E3Bg3TVbbmFBbjza/GXoQJop
YHAJsVXpSWlair7R2pPq0OrkXcV9N/W5H98b1VhJuC4fz8TNXTCbU0G6jQgeYcDPibl4lzdFxoEd
pK89NUgghbA1wAij1ku4s/lau/IwjBWRmW5Fz9JRHWqvz761piNNAwb4rrJqHhkk/pQkTiyucj8z
q3aVTy9QAVhwq/cX/GKc8xdejJNvQ0UJ0P7stZUZh7mrcY0dVzkkqcZ1PRWWEJlyUpIJJcrk16+h
2snJR9O8gFLG9kPLLzayVhMjPqL3TAjy1X+xCEjGYkPyYM5l469CzPlIjScoYACC0Aarwa/NtFv/
cyNIdqHpC2B5CD8zL+lW1yPaaH7tdTr3WdcRXSXalLqoqS9RO9xmObHcEBTBc30+XIBQX092LbUh
iNWExuv45kONfDsY9lMElLLsikFtgk1i7jySVnlm1dKpa0/SsFHaVXSstrGP7qms2U3pcyg6oEAK
PyIztnv0w2b+oavWRecWGunB+1GZVbWE2Li7T+bQbAaAQluBpVApBiguT4bWeAknbMH5ZHN9R8Zw
PEVobpEL2cz0I1d/zwKqYY3QVPvEO5zU0bGPgCyGSFCSOuJ7i/dJU1qpzFvQOV7Yy7chAqbXgLag
hiYfVGJ+ElgXe1kex7jKlL7xqt6CeEmCG2mHLnLf7iipnrU/gHCO1uPNc+eauDLJ+MtGiANFpTAJ
3dhs3wJvxA0nafQ6PFTy3/1iv+C8GVmHMaOBUZ9GqVVma10RHCQyTkHrtd9Ng+Z4lRinzD+Nx36g
BHHqKlIWGtLuOEKwJ0BMBe0kcxsm8x4YJKBUc6UfPGRzJisre/SLBGICxUttSb52jjKYwc3eHTl0
tB6jy4CJivnCoKEwToMHzJVVihC0MgKzqFZtsMCpd3dMF4bmv7/YKEInBrRs+MHrGldLS9LEm3Zc
Yj26ifERQFyOhomp9LrGHVtjNH3yFsSfpf/6eOvd5tEYA8zeG31BjeIABhSBCNqqa81wdNAWgbIn
uHGnp+61W4j3bxcIPAazB+NFVMYxuOt5k8U2TTQ/HLyiiAo3VMpk2/T8aOnTWACZLi7x/N/e+Shv
oIEGCTv0/kJd99re5CsxIBl08IJIWzWHVA6I79d2NrbWlGDDB/FSF/jtogHAAGyGCLNI37E92J0M
mioU4wYv1Q2kTSO0fCe5tmTl9mUBJoSfhwVk1+G02ItgTMEWqUcKJrKrtDVNM90BjkE0e75MrJZm
5WrguGSVUrwt6jH/7vR2tKNB60gAAQ4bLE4BQYtJ5wCiF9h6MqSuFNClJPM8vdfnEV8JuVFpzuTp
aM6/nv6oUyKjAmmtZ5Q9MYzI5IE6FHrd0nsnNpZYAO5N/aU1ZrFrw6gVcUTc21WFFdTKSq7zBeDo
vQGJIlpP0dg+qwow+xcKo3Lby8noSQB7+S+Rgm20V6VXXjg9PpvibWAH74yDIqObH7ELq5qapH6k
yFk7emFZOGH6wVMHCu4kbszhQI9agPYG/S3UewsqQzi2H1F8ygI3NrZgOijRe9x9Kb/ySCP6zMkx
LITSt+4PPBw/1XQFmXCUEa7XtYdKuDFW/ehVSbCLFEBBjGokVZgvsbbfW1Kg4XU8LJGSxRG+NqQW
rSb2XDN6k948BTJdiVn48nim75pA/ySmGfUEGLo2oXGgQ5V7jCUUQjxZcgHcwxW/KLY9B+LsUZix
sLiU5kZYFho2FqpQUVUZvcKHlIgPv+AGmtBYVCkaM2z18U2J6m6VcyE1s3GsbYivZpuG0trMmli0
Hg/63gLifQYNe7zYcTCZZ0Oa9kVJY2H0lFo7KNg4aZsdQG/kPjZzx93PgryCCjYuVLZZSFeaatgb
Kj96UR+ecrBiJFNuU/p7XGIbu3cuVagp4XKZi+hsnD8ptSpWUjJ5dRf/pYlh5fgXQZ3IEifjXDX1
UnnmNmzDm/7CIHMCmkYMJL0PYLBt3F6ITaH8kvNzygO4TUT9S+rsx1N5JzaFRVSfwKkC1D2c/vU+
nUDwmGUAKnlZvBFayRKFja+mYDRrSIBndSD/GVvZGafgoPHxus6DhafUvXOCZkRQKs6ZI8TJ1/b7
WKgkcFlOHjCUk0mloHRB8bskRnCbsMfFpgFvBsdnaHhRMcdxpCGXVZGG5IWWrITS6kaLRkRsLD9T
SfwsaS6alsHC5Zac4ZZtZUmTuAWzT43SbJR89OoqzqoNbaTnhfm/DZzxYejLAZUn+NBxkq/Hn4l1
Q3MFHzZwBxUwFlEyQ84Wq4PwIpVOpHz0Sznee4cUEwFAEaDZ6Hxi3pWijFJ5IksTTk9gc77kAFOx
ztOlF8i9Qzp35IJEUwJ/Plv0EqHLOqT8NHnD0KVoLo/BXqFXlKghCJT68M/jebwTkSH4BpcTMlTY
yKy4XhOWiTE0Ae8JRcO7RZS86CmnmHwgNbssjzM3o4Jmd/Kw1Lhy58TCMBhEIZmMbCwbiwDurMtj
HcLws7ih594Ve3PKN8230P56PMQ763ZliYlDMj6ThDLGEI0sX1cKKD9ALRmO2vGxmXsDQrFjJkKb
+ylZhyBn6WQ0eTF6+j41cUaq11OhmFJoFjx5bOneml1aYm6LMQfxjV/AEk0cQ/0LGKFJeS9B/zav
n+vOeWzt3riAGsKmB/D8llktCEu+jw06ehqf2loYAIglWJJujToUrflTXqJA6p8f27w3QjxKZigm
KHFuuqYgGw9K3kzECNGRIHsjWrrBHJeDoNLp4gWw3pItJmGWBrrupwbuXt7knwrg+EFTIW6LBSv3
HClaBYClFnlQKYAj6NpfyU2hZXolj95oAIDYFoeizy1liB0/VtdJuos5mwKB0h+VqHfzqXnlkHHw
/xjqE6+A6t6k3qj/aaevxxN9x9lcfdX89xcP54ETeo6LEAYNATqe9W4txiDGAT9YAuLgx6buzvPF
BDDH0NdxCKHlOXqBKKekzlH1EQMIR+Ilgp0b91jiJUXcO2EISq4Qr0d7PJwMG++MeZDE6RTBYze8
5wdu6fO2Ea679BO64Y9Hd8/JzESLELPAzYDe2OuJ9IUp6ahUTB7Ade2q9/XR4WQ8BWNpqtaPTd0p
KwA+izHNyquz+2R2bDGq8JtTOXlJ+kzF1yz5m2pfzUGPrWh6auhryr3l5bbJLGAqwWQXu4/t3xsq
Ag8gFdEfC1wGcw/yOlf3YTpiVuUhcbO8/oJaamBPNdQLHlu653p+tMNwRei4D5ndKYK6zxgF3Lj9
YGYn6bkYD9J2EiMQHDhBuLRB745rVir7tzVmg9JhKgOuUCdPqVB77AAS1iO7aoOFN+st7G7ORuBi
R0sFXpTo4LjeKs2IAD2QucmTOwvq7jzS7aVnGL9yWpKsBtCrtGNl1XHU7OM/tLZ8ZEeSoy+RONlU
9boSYwLu/7Q0xelJGc5RqZOk1/ZqvvAouXdgkX0FIg2tq+gAYdbZHyp50BV/8oDY5olEpWML6nmz
S6hgGmHUWTXIsM1Cb/6LLBF6DJCxQV4Uqils2rca67LWwJ3nae9QO5DF2tIDQMTXWTVY2dvjLXZn
0RFloeSNWBJYdLZ3MEGn04jHH++FIBK0hTATSNkUkU3btFw9NvWTjWDenChzQZ0bjyIk3dR5wi+c
bRwbfa9qveDpWnBWUz6zCh+RczoIojmNFGKC4Bq3BsqhkX9SwVCpTILTUj5bBXBkJxoNOUSwI0qm
Vk22OqJfR+u63pGiKCA0Ndp9LMq5pacChYBDods5bSElNam+8C51Q2sj2yzZwEJkx3Tkw9MQBjoU
Z7vCStHvteCl7tws4LaYH7RIOaHwxuzysm2qOGxzySvaXdbQfTYe9RolA11f2Kb33OGlJdYfZWFU
VFOXSl6mOcAvAEA6IRKidpgXKyF60lIwg0EpLglJIQdO/DH62zYfiTZwvx4vsIz1Y9Z3ZqHFm5CH
sjfqQdfr26L2Rw0DH8ILuVXLSLAvAeJucVs4Fpcm5u18sYUaLpsGI08kL1G2avGkUTQYIJboW9HV
ht1QP2lAAiKpmo67Rh1NEexEsS0B9ROf/pux4jmEGx2XHttTJSR1UjdqJXkKz+0krjOhNb70xJuf
0Lfz+R8bzBaKacsLTVNK3mjmkpWqbmYWqam5dJNQu/Kt9P1/GhO7kcQO7VVphjFFSL0rQGYBgv3Y
wi2+BtggtKTgSICuB61ozJCkgZaTnnOyVw/rQf2u5beGyOPfFtIvX5Voc85je7feDebQMobyy+x1
eOYCrRtxoiEI+jzsTCfKD0O24tN6wcjttoeiKw91KxUuEoVXJvSBvF2tJmDx9PoQretj3oCVG1Wl
hWM+z8z1ZgD1AJznXEvCv1Qm38LVmRYUnKp4jaNWoJGfdpzJRR5V3l+EeAkfeWfe0FaJHhB0YCPb
qTGhQJp0QZ1EgeKpVbarAB3jrFzq/jGqFmp1GpJHsxA2bjl2v9FB43tJqzEkv6QORKopdDMasMBC
FmiXD2Fkq/KkO1XSC6u+1ED11mrhkyY1hVuJQbHqlSReWMt5YOwso+sOCSVc+rgSmSuKTjGYibpS
8Wpb1945nlTyVw+4Gec+3pjzxru2g/467AwVOTRQ6d2wSDWTCkryWvCm0FJ4iRRf6uAo41KLw+06
ykCI48016w+gt4YZTjjTH42ZKuAFWaUu6NQgIUklw0Y+ja4ej+jOA2+2NZ9rCXVAQG0w5AvXbOAK
5ZVaETxheotq400aYltEaT3hrb62Oy0yW60maFls9AmwKzdSxVUik6JYRxwAWmcqWwnwN92fx991
w26BwhfaeLGR55lGGM34gEoF7XuE2pXXg0SrARNo2x/L6r2ups+uEcwKOcu0A1ltwJtSfIiLCIW/
A63eCr4/V0CKqLn4R5r0hYfn7XEGHkrGRMEbItPPOg2h63sKokPRE7iNlhWkHwvIW5k6DZ1ieh04
Uo4L3v1OnDCbhLV5083X6PUCDX2QCzH+xstOY5cBrO9bcZHGJOATk2sQN/CxTrqnyiBqIh3C3uaV
2PQ7bR3QduGY/SSDrvc/aI3ADzw3fYGbmN3/elUkXT+GstdT37BFLcmcyheGVTdWtVfIJU/KgvOB
FpM74uuFuuKA2EYfat99L2yP2TvffAmOuzDrtQG4yjwmE1pnasBFsqcJA1FCW+N+NejArvWYCGAQ
Tp8ak99WECLW7MeWb3cApuDCMBMt8U2iSbWMKUiMEpySY4GOlwwvWTMzNlxyrMOFd9edjD14mVH1
EJVZsptnU9m+zgkAQVHVC3dFeG7HHgTgLufFSEFyPcmbnCg9qQ3J4csFyMUd3wDTcHcQfJg7mlk0
dCJlPhd0repJWkSiTCKG/NH7ALHAOfAhVIxT0Ew6tLSlmgRfcBMFtUsopfrlapT3UbwOgtQ29GHh
u269/fxZcPZgToHgG4vPEPWoyWO5Vz1OEVdSvS4DUGJPgpUXiuP/cxCsoEgC5CjQii9jq7G8tl0o
yL2kjJrXogW22lHwpM7ZxHh04vh5BP73QPt9Ia/DeNxqwlIweXvjKBJgNjwyJ1j/m/Rs2+cokRid
5jWS3YPmUvWfOyjQtc9p9yetTtrrALrsfIjdae4DewNyaxwW2ufn24Y5alefwARKPPqw6RD1mqeW
psA5YvIK7CmSp3u92cbgCH98vm7vvusBMwdb0oUp57hJ8/D8Vc2+hGSTVo7AkujF0oP9FtSLpUWB
CHEgokwkbpngrM+bKWwyWfOGEE2V5WuI0pu6FSZgueWiWSM7EQN4oVmpv0/a4+Nx3l3YC9vMrELb
JwY7raR5huZG5bHwTwFU4Becx88JZdYOyA4JxwSkiejsnmf74nYHhEHJ61SKTzLHY4dUqS9HVqD5
HXgQ8jquLCMWUEhuKgmYjqgBX+++qoXhLSqDsiIxOqH91cDX0e8KgjVvnGFAVQZFlvwpzgawOXTF
CK0iA/9zYOV8ir6MLgpzf9UkMa+b5ZROOsQygOW1uqDX/qI1OSpNsPUWmRkNAn3RlT57l8OR+11M
czYAp2DS3FjKcLsr/aSpGxCGcK0jyyXShEIETKDJ5fL8QyE4b/ZJk/5uphraRGD8AFmp5EMmKaUA
IqlhMrz1fOv3Vh6pHdo0JSEz81hCt07RVFpuJmpWvMfa0OJFphTcMQOdFzjCUCBVzBE6gvpxoIjd
/4KiXMIm6AdkMIAAHz9p1tc5GTJfyZ8m+Lq3tm5TkMijbWOXCGlamSX1MwvMYz3oBVs9HUCR1XC7
iZcCiEchw1ZbKuYmsXpl6j9VNawzs846FF9aUSwMl5sUOfidGSU8Dt8qReVEhQx+zTErOullrOV0
N/pAqC3k+pmTB/QPqoO42P+f8CTzetAGeczDAvqWUopyacSpXhvlHdHbhbubuUH/ZWfmPtchfAOQ
P2MHnDP+NEEsdldkvrGNR0M3pWxQrCrJIjCc9NSlRq2vC7GyOIH+Q1axf1uHygHeMHNFlDnzyZgl
flBp8a7bGZ+o9j4+1Yyv/PnpkIjAExnR2pwwuz5vcSgmvpRN8S5NR5tqzTpSGrNHcSsrz2LtFuo/
QxDe2GO8pTEEeqVxsKdhj8pcgs6/giy2CTEX7o0VJuYpylrIOUFAs7o6YIWM/VQbB7VpNp1RruJk
wTPOP+3CZ/3LGl4iMrLnoC1mS+QzJ9IIeY14R+WJN4ssGExpECbr8UqxOY1/mQFbCl6MgPUBVnq9
VGVRZA3afuNdpRSOzK84QAdFk+q9OyEnPab/R9qV7caNA9svEqB9edXSm9Ve4jiLXwRnYmuh9l36
+nvouZOoGd4m4jsDZAYI0CWSxSJZdeqc3EcXut9louQGE/j/sEv/fhOS6zrRJM3EkpnFrTPu+6Lb
OfX9UIsGyJ3GzfiYbWbkRFGrhooBz+7yOAnejbxggcaDX7NHN8JmFJKDw3Oks6d2yFNKL3IsA/8n
4tThWgEAkqpGQQ5HZrbTVBtZMxsSNqtT7ye1c81CxzXn7+6T/67Ixgq7iRwjQY9VjG5O5YsZ1V6v
IkznclAtr532dN3tuFvJsVGvQfIEGFYaHLfzJncIs2AWDpGENlzNAMGgRlLZV9s420OTHOTxNREp
J/CmEQSYNOCCOgEv10ujcRkpcLOUhIr+2kMfHLlzdFM8XB8Z1wi4/5C2Q9vzH72EEYZb1HZJwllX
bkdDvo1743YGrcF1M7wJhFYfZOgAnMZDlFmssSjGRSUNCa1lR9oXSw/L2Ad5pE9EPV/8Af22xES9
aURDiKRCUhp+dwRVHl6T14fCNQAoH9UVwg2fPYriSZuHuoeBRi4Ce97LC7puYoFz88INylG/jDBb
yMxB0SIPFQlrdMqQoIpPVrlfRUlB7lBwpCL7SB+rMrMqGgDLK5EnLH4byA1uh6WX4DS/Pl+8oeCS
Thuv8PoDmvXSjclaRWCYNkjYJoGOVsvIc/AMV4PrVthX73s42JphtqiMC1ZnaWkeyi0azJFkmrx2
Vb4rS4Wa5xqZEcTOi9xHhioJ5mhAj1lvoeVelwZX7qHGWC21p1lLuccbVQr61gTxRjrH/qito2fM
I7TmFm39fP2reQuw+Wj2ldoqdQ2kJuZmGkOl2WtroJiCc5l3t6GQdAO+iufwHwXgMcvise1RxDVv
huGp0dM7tRtdPE4hl/k6aa1gIbhDAk7RwdMFOUq246OR46oalCkLC6fP/LE35ButBfGM02bG/vrs
8c5KKjP3nylmydtWz+YsG7KwC6xAxH/HHwdgcUDQ2GD0Yg78NZ8GpaXzlqNXHvUAL6lXz5kE4Ze7
OVCi+c8Kc9y32hKvuQ4rnYpaKqlPxpJ7zvACcpbH65PFHQ/cAJ0XOFRwjl1uww5g/XoBrUbYpy+G
9bDGD1P+kcEAvEVrM2hQYGEpZj40S97jCoju32XSXWtFe7PzILw+854iVFXwPztM2NKdjkjqirtY
MWiBUaPHUELXmrR4HVh2IMTmOQqoMRPBBHKvnkCJA9NsASfyR4PRghINpAZxeVqM2kvyO+SU96Ds
mscJ+hepl0T/qLHl2R06X68vHdfP8S4BfhGgASRwL5eurtRs1iZcBPIs85rozalE3RNc59hYoH+/
ud8gi6W3SYfH3Rw9TfMJyWF3Gr5cHwU3ENECLpoxDVNj+SST1DQnM8MTzi73cupFaPRVAqfbZRBQ
E6GGeNeN92Lx/9piZqybRgKgBWyRGnjhCnyD+h0gWZbe7lRDBBziLg9NawKPiYoHm49KzDVF4wmu
UHYsy2AuLe+rKhdk81glz/fjDT9Nu+hwW0Mp43KFrJn2CbYZCVEndOzORS6vS0+72X6R1KCvvuiP
ILqT86/oL88g/ddpLhi25tmvJ+IStdxdX0ve/FJWUEDPaDMM+2AepH5d5rwg4SiXQVk8qIB1LODL
swugpxzBBYLnnGihhxoU7W5Hsuhy6FWEFG8q4+6YHyu5cBvnXECl5PqAeCGFbmyqpA3uXvb1uihO
Hc3Q8AiHXjplWQF6mDyoW9klo9JiWCDsL3q3MiRRpzjPeQDiAIoDkFd01TAXvd4kvdLISN/IU/lY
Ys2mmRyvj427WBsTTLgkg24OEphFQyT3TEt/VIxzprW7shm82dIEiyUyxuy8grbXSoZB01E7MkGx
EUw7bbqL9TkcdVtgjBdStpPHhC1pmBWobsMYqZc7I199M9XdfCoCK7rt8jLIVeE1k+uMGvogcJWi
LFHMnaOgXaZq3ZGw6JDncEtk9wavA48rBN8TFVhIs2xBMm4XJehOBwVd4JnSQf11qdQfetFbjZsm
DSCouIYO/xSt1d0XC0mzwJiWdEdTr5A4aqfX2GkBCbG6SP6czFYaueZAovshV+wImxtJx7NE8llw
VeSPzcGrBmUj0CkyVx7FngkZoPwGvB/yQ4ob9wewswh2GtcIeq2A6MQ/6JK83M1RjNrvgnReKEXE
Vdc9ehhdWX+57vLcXYUC0LtIOGIn64VSXuLFQfAInKA1lIKeNahmgPGvW6Hzwaa8EO8xWzb6YqA2
eDmUzF6H1oa2UoiGiWFCkwpAdCchjIc7FuCKLQvgWxkHwKWVZO7KzrIQ/sBW6HjD5+tj4C4H7bVB
iQa8oCwsJLPBX9/Z+HXDeSLZrZW0bp98uW6DO4KNDSaAyzp0qMsUL+YOAp7HqColt0ntzr9uheXb
+veIxFuWgp1Q5GdTg2svRQAx0jfzulty95t9XtwxBnD1gBx9Tj4ZB7nIPHnYG0/XLfNiHmBpKDPi
wQPWOmaF5gVMBmZu4oBKiyXo4gE8E1YJbfZxrW6kSQ5VoxRJ0PPWbWuT/v3mxqYMcpl1vQ7fK6cd
xA7OoAIJunYWTCp/aBB6M5AWR6WBDQlp17XTZJEw0TUfOsp+k+m+Kpf3ziC7RSuoZbBIhfclBFLN
wHEIZ/8DCgUd+1Gv4xG+DknZ8TaBENGpLcFmchrMff/t4Hy+vnK8WUQmGZVi2nUGIeXLWbTmErXu
HkmDprrPTRUpUVBTZFVw3QpvEqESCmwcYOW4LzFW6lQrjWKUsFbG4qP3eunAPefcjHIR1lX5gfhK
O8ZAJAzkAYoll0NCRQ5PyVWD1n0Grr9m30NufBA1IHBHtDHC3Fok04yQbVFxXapmLxsB/Ex3qzZ7
UWT72vBwffq4i6QDHgaANt3YjA9WS5mNTQIfHOXWraYHWtIbRegEkRE64s1+yiqHTHIJIwTlu2yN
9uhfB1gsFewnkRnmFe5oOcqYErZtP7hzsifSWSTlKbLAHEpjsS5d3NKUEgBF9QhGe0j6ppYATkhD
Gnv0QaLpvzVhE1dLbMyx1mC6bKPzRlDqtesHamT0goWkFaoIiD6XC2JMkVFFFt00melazo8sI34J
4rQP+JYJhQPalUjZVi+tKGXTO5qEcRjyW9me43QATcGHtuTGCLMkdZoPkZ3bJEw7sJIYQKeDdVxU
DuFdRtC28t9IdKZaQOp0ahIaqW3l1Lzk0Y2SByLoBdeGBa4jSqRPZaQuZysDDMHuigiX3+SrNryV
2n5KwkYXrLzIChPBlMVOE/SeIigr59JHpzqu0/fjKIgqfCvojaPM67TT9nIs7YgXrJpledgZ5UFN
TqR3IKC6d6qX6x5GF/ePnQKJ7f/sMH4c2ymkK2r03AHj4KiOJ9cdniiLa0NKL9V+5KPsCS9corEx
d+xqQKW7JwVy4c+Z8zTcWuAhAfvJ9YGxELf3wxoJfVwKAHOjwNrLGQQEB8cl5iIs1/vVVg+zBnLg
7pj3ntbjvSK7nf5ar5+bFdAzTQ+uW+eFOTQu49wGQptS3l0a19cSr3RnBhwBwsigj23PVvrluglu
wo/2DKtIuYD0g+2iNImsdE6Gql+tR4mnyvleT5dbawSHTP5JW+4G8IyWwHQa3V92Q9GpVVFaQj6A
/g8utJejg7SLhi4ZBL+1+i4Br9q4Rn7qZQ/l7bfrg+S4CiQvFeTlYAptV4x7riC+WOa5QUsokNdI
/elDs8vJoRRl5Ph2MBIbUrS6xSrANqtUZ43S5qGtS0+z3r2Mk3Usl/hU4Tkq8EyOb2BMv23Rb9mc
5bFcNRC97fPQ6k9GGmBUySiIUZwL0IUJZoHUhhhLZWE4Y4MDsEjBvqdq2X2bkwfQ6RwciNVcXyfO
gQsAO+jOdVp3BFblckyFpjVdpcMX5eTrCsisLSprcuLUhQFmRLmdd9rc4964SrgwBo267OPiaN/H
VbIz227/t3zb//o4pXqA/g3qBSxZcd32hpJDziqcYvNVUo17yIYLrvdcp6OqA2i4A50We0uZndWS
5gVj6gev/Fn3N7FziGvBlY67MoDpgfkJglzAD12uzNzJEQQ1EOBLNLyMtrFL5r+/bOGI+m2BfsHG
n1c5dqImzbF3EtNF7QYdHB/ZMRsLdEdtLCA3rxXLCgum+tAAvpO3P1FM/YARVIVAOKOjBAU3vjRi
ZJZSxTnOi8K6qX8MzjESnAm8ldgaYEZhTvWikxIGtMpFB+tEBHuQt0VQ10KXDipPMngMLwcgt/Ko
o0yMAchj7epGjEZK55CrlmuBzlWfHpRFfjTU5HB96/O8eGuW2Znz0udTWZd5mERnuXuVdOS/0ZYZ
i8pMvPMO78bf42PO1BkpqMxUMb4st9MwKlXJ6/sp98HkdZ8bd/mi3C2p81xOuolieiSiL6c/z9yU
Lswz1+RYGQddrWG+je7W/DOaNiBDMYAuaDEqr4sEuQb+rKKggIwNyjbvHFwbl0/HLslrDdYggpMA
ZKtC5z0/lYaItpNrR9WohXd9acbr8VJWEt3B6gFjsQ4nozqV+QlSINd9hLr2H3MHMi5AeN4TNczS
SZaetfGKYxwmoukBIxGWqkUmmOXJE6sD8xhM6PqA84dYX4HwvrNLUdspf8J+DYUlqSSWgw5pG0cr
KSn0BXoqa7NzPhSM0OSHGw/esUhHM3u5Boiwacc87O0nO7Z9hKOpbgQBgxuQaEYQuFm0YL/L92x8
TFmkNpJ6TJkmSaVfNCiGSJnxl/xX7wcpTjfcgi3sUKTqLoey9KVaKTWsdIrpY/FBd98o4NUefVUR
uBlvQDiKUMMBry5VY780BbB1aRW9kodOXUH/xsplD/nvRTBtPE+j1BawAw2UP2BJ0qoaI6DciEMp
UNha9J2yMOSOLKp68zwNrxdsS9Q6AOBmTu567O3KyDV4NPA+ezK5tualluCdyR0MUsPv1Qh6zb6c
slyp2j5WVexMXEPGLyAjsztBKONdRsFd958Jljth0XIz6VWsSgEx3TY7LOPZjPeKbEFySJTL5HmA
RpEX6KdDf4nMDkdLSbMaYxF2TbzDw4umna+HMq4F5Emx9ipwYTbzrMxVCW/mBHcRTSKuBHrB8gPg
OvSD/rbAPP2LepwN7f153L10pDiVw5ucP8VWLji4uQfq1hDzuEpiKwVHAoYCsGMUn9Bxqj0YT8gz
L+NOB7fZ9IEb1tYe49DZoDlTS69xdOoojqMFTYHg5cPbNOCkRL8BKNGwQ5nlscmwDMTE40qNtL3U
mi7pIDLSP0eViFCHawm0HED7Y3+iifJy5zRF1VqDghCtyV+q5t5BViHVUAMrREIxvC2qA1qB15UG
LBkLWUucPgJ7yvz+XuxS7QhnIMJjjefWWyPMxkEUIHXWI6jFpoGswQmEBh9YfXAsK7SuihePRYe5
OW0yfYjGYYSFqejQGwSAiPEqG4K3CHeuNkaYc1OLFclUC8yVnha+M7zRDQqmEf96DBBZYa68kz7G
pEthpS7RJZiPtuXNdgO9NNCaCA4bOu/szQlUdIieDroSkXS5nLVm0UswcCI+j9/Mt/yxXIl7kKDP
0X4VFZt4YRrU26AoAfwJb1JmfXIZkgzlmhWh04JieS3b6WcXg08nSWTpYSnLl9EcRDTS3D0En4Ym
D3DraIK6HJ0ST9Auz0mBozRC6XP2WtK5Wjn65vR6fcl4lgwTmXoFKFPcp5glS6VEaqoyL0LFCLu6
9OvkAeTArtQKmuN4rgFoF6UNgLQGNNEvRzRPbT06cVmEQxA13o9WxPAi+n1mxupylOy2wDhk62ao
QsCu4/H++lTxXG47BGYPoU9rLmvI0tJczjzdkJdqugFG1xu0V5QG0D15um6PF3pAFADAJNSJoB/P
nHcKSkIlWB0L7NkFBD26O3wA24fbIE2VAhmDmwhzKKhd280xhPlC0kTo8muC0vyWfm9BW2xVXkFE
QnXcgxXAHwrBAdIfEe/SCYoVN8+6qGAv6u67InmoUCKIZXS2ZqbkzvmPuHyb0p0SrYKl43n51jAz
le0YqUrRwXCXtOj4gwx2Ou6i4iEXAYN5bgg+QprcpoyvLL1PnxpGuThwc2nYW9UpGvYfKXlSysNf
JhhPL+R6nTv0U4Xvk5V6y3Aa47frricaBuPq4OzJ4hnE3yGkV6YsyNOzNe//fyaYwGPmSeS0oMel
M4U+CcyUXgk2EH8UFB2DTDnl1Lp0N83IQNjV9kWoavG6wzMMcnma9WYsShxcHwwvNOCdiHQBTgqU
PplbQhaXtVKOsGTPPTghGmXEQ84AothpZxmyKnF/HiKzOaxNrzyvoyoq7HNH+ts+CweqcyimGJBa
D035GesVkaePrZcNMkFsXwQNdu/2sZTTOia2kF17dgW15dXTRa0B3H26McLsU8mecARbdhGm8bSP
49mfxofUVu/r6QP3IWCzfo2GueLnkSObS2EgEoEwFB1oyLxYneDKzbs4gOcV+G/QieAyzNogICpq
jKgItUQGr/W5s1u3lCU3ENy6eAk4nBG0HCrjWfxHSqyEREsnae9jkVQX6p/Jo/15TM7CE4k3oq0l
5hA3erMr7VHHCQjVh6R8ipo3PR93fRe59Sh6hdG1Zm94FpUGNAA8B88rs3snIL6h0gRj5K0CQR1a
LW40/94evCVy82dTqPLJ20Nbe8zgxiIdUyWDS2jrEFqjOUOAq/Ls0nTNPgkWtA8AUTzvJ+cVvGa7
ZFJP/WB8c9TZa4gpiFzciUaGgzJAQi6X1b2SoxFsbVBmCgf5NCXabugizypveuMxmvTj9djFsYWH
Ae1XohT3f4AuIUix2OhcTUOpdsy7ZpFNV4uh+SBNaMiyuqKC5lqVCwImK4ZBs18ahcTTawBoZVhu
H6Ow+hTqFWmI5hYv+gIyEXCFz47bqHdL3QSOlt4r2TmXRpAPPs8TMsrKV6Uagj5500oR1Q4n7OBj
aKJXtkATzoKvzMmRBmOs01B1+l25MzpQf4B8qakETz2+HZpNwhGBI5y5/5SGkcilOqTo18iaHbpu
OlfX0zlAP9Z0QJtbI4gM1GWZLQTRNJn+iws+upUuD0AJJKxUvgmTPKBTfSVR6Q+z8ZfCBP8u5cYK
E7ShLJpaWgYrGjqfy3aXpLvSzAVeytmdyPchswj0Eroe2SIOqM26RG+nNASj+95S74taOkbpR9Zn
Y4Rulc1TvC5KPO/tEUUU9IZmnyPtFXyQmuBY4DoBnTS89pGOYbPLBPSMtWJhJKOqnYgcvK4LKK2I
ILn4/jr4Y+03ZpjwmS7Goq7RnIYxSTyinIh5l+rSvjYWb+r1RxDauWr8oJRPi3x0OtNzutmPms7X
1dsej+k2cObQyl7AOGLZh1Y7YC+HEumO1QRqWeXOOAI9Gwy1FETd2Rbd3HgxCUBStPBpAIrYbPfj
qE5NlShaGoKMrZVumiP5Pr7WH0CRYdf/ssKmLAvIRY+9Diu4guJu5xFQrQ29LshUcMeCPAXQnWiF
kdk071woqDJTK6XmRSjwrKsX30c92IM+/30gx3EBFDVyxIBfUMfbeK8yW9LQDygBGoBT3+d2/LPt
U9Vfo0LaG/GCDHaNY+S6Td623NpkdsyaSFPeDRgcjgzPLF5m5ZQOgrOCt2HQTY8WKuQtDbT6XI7L
6GdwxeRpFqL4A/qvc2f9qKx9vLs+Ep0XLNGvhBMAeTgkSpmhKFleq3EBM02g78dQOoBrofSjI+iC
PLCtgwPOtVzFrbzcLXbJjgTfn762nnZ6GgPjEN+3Xqe609Hag+zGbT1yJP6X0i29bJ8fx1fBt2LE
7N7efiqTYh2XIYlSK8nCtMRdqPuRaPvrBnggMW1rgXnQSPPY5WqEydBMskc9bmfO4NOUP+dqE8zg
JrOzU2tQcmrLAiefqMGdpbB9P1I25t+7xjeuHE0kLvUBA1TB7ww6tGF1u2fAL6E8cTe+RN/6l/kW
svLJA1J+10fO9wIQEgM6xmGDhF7RKGd5BY6XBiq/eV7WfmIphmDbsISL/w4Q6HwbRxkaURzmzDSj
ssGB3YJcTNoZ2XM0pYFlZod6cAm4jVIXeisuCoLl4vdz/kmfDqhBmpD+QodnDIKnRVj04EUpZBV+
fRCzyZwCMptxjI5mC+r2LfoeIFE1q5anR8g9zYLDnD98Sl2BnQbaWZMJVUaSFDKIn+Fe3eLVEfFX
NXFJ9C0BTflw1s7lj1mtXG3cqWO2m8/KJ3nZxcp9hYwN1Bavrzh35JtvYfZ9k0FNrQJ/VAgFcmv9
Z5LA/VQdKtOtiah6zet1QdejAcgOsrr0GngZynKIPzjGhC77SH4owSTZJ71LlLPUnKLF2kVx6ka9
bznQng5mSusHlYlpFGRiuVfv7UewvlenqAYoaCnHC366GRG1vLU7x25aufHn/s2ZfeU5cxc0PHzu
Pot6/3gHxtY442cJ8C96oaH5f4kLfzafUbLyhBpWNDr9ER+RPafUuZhk9rLopO3SzCtG2B5zXHxV
9dSVp6n4IWvhOL4A2vGBEwp9KMCagj8Z7B80qGzClbHWpQO5TGye/tSkqEwC9ZlWyPuIkAm8DCpE
GDWoGiFpi2eBdmkpzupIAgQvC0syemXyqVEsj1bzIlC9OSOaOBCl8Uj8dH2L8Bp8QEUPshnK1I7E
JuO3hUYyq0jQ7jrXzq5Zc2/Nd1H7c2pdJSSZc3bWJzDbnTLBVZnlDPw3TOImA+Az7mmohlwOV5GT
WssnNQsd9Z9MnVFIrALDSN2puimT2G8THViuxe0hR5uvq2um3QFvLEEmgnf/gBf9+ggmWM1RmWad
AQIB2foKxJ03gaYALZ/H7C/ZTt9HCxcCTA1IUQVrfDlabS4MG3qaBKP17X63vvS5G49e+o+NvSh4
H/DOOZQU0AoCXJxjsnUfZTYLCQICeOqkxiuE5SYoY2WWILTSD2b3oYVeczTZIYmBPrTLAXVkWguc
KXAbI4C8ZtIE2kuVhAMoBUXFYF4U35pi4goAcKjT1jA1edUXJcwfa6BG3Q9sg60RZvfpVbISMsGI
pfrPwwSJY3f0stVVwQEMONrDdXPc2YPGlQzqJRXq0Yw1K6vszI5hLbLk46LT8rMLVdRZAUMHGH87
gZvzIrPlACSCoj22OvsaskBsTzFCCJqTlnplE52dPH+L2kh0+POWCtom0DJGVRXxmfEKKBnHDpHB
N9Jr7cFQIHBS3Kz9HlrkSnIDUYK4Kd3UvFWdL9AXaqddLpuHbvSS9XOsiDBLvG1gg5MUYGP8B2I1
lx46V5Pcgv0KnGdaTY621WdBGneKYLPxziNsMiBoweSMrgsmgpTVqi31rGfhOkb7JJeCMgVcP+l8
CMy7fXnqmvEhs2rBQc9bUDT7qGB8wL0Cf1yODVQ4aP5AESRMRtsD24MFmVnhUcubwK0R5uhTlEpX
JmDow7V9qNcverIKNp3Kc5etBWaJohUJG6PC5CXOXWUOfoRGfaOoTjJIJUprdYuYPquLQTolxV1G
zhJurMRws4ZQ7fQJLW66i1d+MOUpYJzWbTYFcb7udG3fKW6ptIde3VmpqF9e9NXMkpOlldA8TZec
hEsFzXcbghvPae6B0lowQ/x1hkA7+EQBZVep921uHyCJMEjl4JAEEwDwSqkrIaWYK7vr0Yi70ADL
o2qCWwAaGi6tQCNCHUkEK0lrA2ieeuDfvm6BO46NBWahpU5Z57nHlFUKgKqT6dkg4S5F8CS+FQsY
OORhqSrk5TiGWM+LocOusGbLH1H6oTmsedlfHwsvdkMg4JcVZixFGjUJyAfAdbSe1cjwnekVRb+x
zXEZBXlv/Hca3e83ByjEQ+0LiBhk8Rlvq6Zl1gsHXCFpeYt8XjGT8wCWTSD14o84G2BVSF+r6Cg0
mIGlbUTKLpr/paJccGNwpidVETG70u9lLw5oNvhlhRkPhrpCCm+Fsw11kA/QS4R4jBSf1k703ueF
ZppihL4E+pSB+b10B8skbW9FWKjcTBFOKq8xPCP/hlaNWieBMgbIkF53DW5k2FikrrPZrmlpxVKS
YiN11ehHqrpbnCZ27TE+VH3ytY1EpRauKxpAllExDXQ/sStWkaIhK0ZIytZB93JrHGazO5YldBua
PE79Cf4EgalM9FihP/zHIm4MM4uYgAlzTkuc8yZtMR/Oqv6KRquP+CM0bnVA6ChPocrMJkBz0RqB
LTdytD0QoQRZlM4U3MS4SwbmMNRwEf1MtgUmjkAanfaIGSiAuoOWHeevzggib73aO2QQXJpZDQq6
mSHCgXINJcSg/c2XQ9LLaOx6CXHQrlM3UdYD+CodvLRGVMQh9lp5yVk+FW4w5PneMgOr+XTdQTmb
j6qXQ8cXBTHoTTOPvSTWJMXIc4LcFNLvYMT/1iSg2a4my4viSnBJ4RpDshUdWEhayzZzeFlDO+dE
AuXLJC8ldM3y0av6QoPafEoCXEhFxE1cezbgyZT0A9VydjcQ25iMqQcFwqyhwXVUTsXSeTI0rtU0
+ef6RHI2AJDWkBGAhg/OTTajXDS2WsvYfCiXo3sgzmekldAc7+t1lAmcRmSKCSrdUmWJBOqcUImQ
AUgHV5kzt4U4x/UR8RKz8EzEEkqpC+ZZZk9PcVovKC+gt9b8BJUKr/LJZ3KU3eiuCmtv3BknyauO
0vG6Wc7+u7DKBGlcCzKpkOlNyks8y3219sS/boHuKSZWQTkKRRNKc4cKI2NByqH2Mljo02ynEfQz
MhSVkun7dRucowZHGrqDdQfvLId9DSfQlrFqA52TepPMkOG1buSYBGsFQQ8lqNLiO1UTk96uG+U5
BpAhOigf0DGPuvNlMFmmPKsqzcY9FH1ZpH3OkceXROvDOWJQ3EIHGrI0aJhgwbiF2VpZjwdU2Med
Rxx1J8efjFNiebL0JGS/5TkDEL8IFmA+gpgE83wslsGEvAKMVeWXwjF26bOWRe6UFR4AfR+YPHQB
ATFPeVj/YHmr61YGvQjGlVWaG0eSvAcIq/DqdhEpenNHtTHFPNakFbIIeo0NnAIUIPfP0/Rpse9a
5EmaWnQw85wdjScItshqoXjBBPhhrIe8mDAsJ/40Qse3qHTBqczLU+LoomyfNtI/aIi/dLuMTIk1
aThD0EXsxk6DO+8CPM3iEajYpN26T4ufBpLfjvyBnljKtYinvG6juZd1eE0yyRRnaB6uITD/fWw8
POmvewXvCIEyDQI6nA9yH3TLbS5wqN0nGTJq4MVa8s/5MEOeqzqlmROkojI4b/NuLTHRdkzSZYAa
FZjd+hZyMKkJDeRoVj3byGVBABSZYgIgxLuyuarAQ9Ikb3XxNrbPti4ANfHnDYEcWxfJeZPZuK1Z
OHllYTSynnmVVHgAyJZVvEsHwXHBHwtAY/RFjI5f1r+bOl/bGmOZ5mCsDlQjRJCY5g/ltwVmKLZW
x50OTwvtxfsBzFB085HuFiCSfptgLrbROkBWmNInRer3pHbb8WUVHXqieWJiDqhUygRchuAOqI/6
zoDk3eH6TuEFNRDUUZJyCBn/UTYw6yVxlhRsH1CVaIcaik5nEh0n++HndTu8gLa1wyxHqxGoDpew
M0JIAPyqUlbs/94CSLGRYHGQHUVYu9zzdmQ4lTWDOatVfOBhFu3L9d9/B2myF5CtAeYC59STpEaE
0ipA91zrAjWoKg8FuvhgrY9T+raWxwzl92INprH26q9QIjNXCPM9L4XjZqcsPtY++IUlEQEIz0dA
PI22Udz3ACZjBr4sUt92Nr7LssFIK73O8YMQjMtbPlSzUEADyQjOWibMTY02W6Pl4OyD5G6NtgPd
EOxXXsEZN6/fJphhRLFaOJUE0ae+yA6xel6yyTNnH0j9uygD+lyLZFcB6HFuPvet7TaPpPIhQ7av
FOJryScjvWlrEa6Fd2uimBa4FVAAeGxd+tSi1SMZB3xTbFVn1XxMlp9K1tyopXbbavoRgi0imDod
5R9OBngLfffQXjNmonN5VUcQOoIvorpXlGZXWz8HmpEubszi6bpD8/BnkFKjfYDA7cF7mBtADXGo
qlbBnmWfzVMZygf7rPn9zrgZD6pvPBCvCMzH9NzfrT9AU+jrLkTBfAmwnt7T/WJn7WVXLI3M9bTf
H8XW32epgKw6wUdFKjaRnh1w7fZGRz+ksr0nS+f3IKHUh/O86J6dpg9lN9/bvf0VSN/d9fnhQQG2
88NWQVAZ6aNOxxEi3RUH6UBui1O0U75GB/BOhtl+OIqkkunisouPVUdDJrrawZbMBEk9IrU60zNr
QDdrMrnq/HWsQRsuyB7wvHprhjm3Cni6KiWY4nl8VBsvrQIcwuSA+NQLLPGq0jqKG6CWRt4O9yQa
u7YXsVYftcxCDXNo9EfHaH86cX+j50bvrulnG1KpJCgBa4hay1daU3C28QIjnvZ4iOBFp+BUuDTe
DVKhNuD4DYm2j1bLa/pkN1ciVDpvxwKaDSgDgJBIUTKzGWuLZjQZMH0IFa6ZNRLQmFAhddAiUY/6
P0knCUpVXIOo14K4+10JlQlKyEz1/WxiTpOjfTTSXeG1D6UojcCdu40RZu4UdYpB1KwDNYhazQga
wsZ5Vm3BDuPtdbQa/hoJ4x1rMgKAbRppuHMFS/9OzcBupe1PM3F0qDuL1PSnlyD3C5fcaPusBkJN
9/tQfu0eyvv1Rvmm7bKj7uG1eA82hL0yP/XpyRZBTzS6INe+hTnZHLnFY8fBtziJH98kPxPP+Gbs
gJpCJTwPopMWKjscbOVuCpP+Zt4DU0Tu9Zvi+xxUd9E/xV1/S3bEnZ8cgA3860GOe6vZThQNFpsd
OiarHCUxvAnhLQArLOJBEIPVLlhSr0DS+1R/d3rXhkN7yzE9ztLt9LMPUsjJHizBo0Dk2Mx5ZKmL
mq7UsQukqPIvqZ8dE0FTES/C/h4tztnL0Upy3SdQoYJb+8PZ3LVnwXRe92jU4C5/PzXySjYkLLUc
BLF3famuTw/6BS5/u9SjqTLoSuFW+U/lr57si/pZr+96KHZfmnAkEuGCh883zRu5OE3mQbHvr49C
NEP07zf+JpnrMOUUjiyNJ+xRt1NEqhGiefojqkQJKjh0nnJ31MALCvWEnwTsPchvXB8Lr/ANwvX/
Ahhi1eVgFBx78WjDlB9Vt6r3BqDt98wnt2rwOb6ZntLGfQVHo7oj9+rNgtf0nnwbn/KDqGtXNKdM
gMnkSNcJICHhap+rGbe0RHQ5p377f4cwXB4uB7oqctw2A44DHXhrzSW+8qXfo4J5B8ll667cX59X
kRsygWCCmprW5ji4y3A3fx0E9Qxu9WazamzyQYPAaBvTwfQ/l1vJmx/JPkcmanFVr37E4y49tPXt
VJ0X0VWBm5vfWmbCg5q01aI0GFjl1r6DP8JsdOOD+r07Nsdp79yilW2CYJzAT+l8XVm9dyj5Zs/p
Y4LW0AhuuoIb2XardNcZ7uiXy5tmPyaDwFlE1pgg0lizJIHwOQ1bH12b38YDOcae4iXB/8tJWLTD
nEj6nKo0kEh+k9Q7ouVBYwrOC+5YoB6CHiAU+tBGcen3uTU4NRJvGAuO7uQENJkWJLNXfF1uRLRp
fLfc2GKco03KxIwzzJssAYkyq66zqu48W/vRAVymXSCS8k2p3CQvHtLBAhA635u2sbfNYnR7IgKA
c2PK5muY08ae1aRfbBwFVjpm3jpbn/RaE6Kt6a/84ZkbK4yvWPoyRTL1zOic++vOOsg7LbRDXDfS
3bgTNbRzT4aNNebssRdtNpEtxumfugV6Po7W5NfWRy61GyPM8VNNRHFmme7xUgmW5mkpJIHni5aG
OXUG3eibwoEFp3wupptKFiEu+M+2zRiYAwVdSIkxDbAgaV+yQQ+i7Lhkw64gAbAk6XRSktGvIPlg
I2N4fVeLNhxz0FS5mckddYjiLT0V/0Pade1IjiPbLxIgb14pkz4rXdkXobq6S957ff09qr13O5Op
TWLuYgZoYHqQIZLBYDB44pxFbgsb7llG5Wf12M5/2G0/GMcJXkvHxDLoy97wGqBRxQj8v2mjqKIZ
NFETmHmfpIKl89mg4EIXDR2B+HN3DAUdgsLFqI2QmsmkfNmIQhos3DRR0Q1bBzgOjVRiUalNA77f
IX+/k9ohfotXXlQpEIFcR+6Rj5c5sT3x0HeMGZlNjcFjMimWoF2IfnJShVFUpamfqIxcEx02EPd2
3K6wWu4PY+pnN/2VJSrQ8W0g6d7gAa1dxWaoom3GgLD8pT/V6GR8liFQoSKiQWxLEs6PTc+OESLb
ioyrOshSKb9WKiPmUimBZKOYkCCUBNLqhq260hrrzMrXZ1fuyhjlytLIZ23To2vFD8aPofOklZb2
0/Oaz5tFi1apAfpmjj6UrILw7B6CXi60bfGMjQ7820ML6qel4ieACdfuLwPV0aB7GsSt1zml9xQC
TQRQyuNpnR3plcHpg67yi1gRONdvYXCougXYjoFX2vdgw/EFvCIpiuWP68cGpxh6tyl0tFkA7IM+
K3odxwLKH4D2YPN+h1K6HoTqRRXQD/TYyuxxAV1VSQbH8UTKdzusLICwnt5X4dbRoKnXL6B5FcrE
Y/EYzr7EAqwxLRg67SHyfWunA15w0DKMJgWjwYjORfErCxYDFxOhPKAxlWQFoLQsTOoPyxs9iZCe
gX+g8RVPcNTwgsbPWgimTB18/XZYqmt/0e28j+6kdaQ5Jkd1hVP4l8iRcZMv0+PgZCj/NueiIeUz
Su8L1m1qNiRffxA1D3UX6pE3fdBgao5hR7ZmZotyEzrRs+xET9J7eByZR90UPx/NAnWY+vEgda4L
ozzGHx5+uVZpc4vRFLZfyYF1sZnzqOsRUvFHA9ONVnI/U546f9BcRlL7sc/+CAQ+Gg+1+cdKVoKg
gwk8Nu0NqDTvjcrcotK6EQ/lqVjmZrNEEHKEtfvurcp1s+JfH3/CvD9fORYdDhIox6oNPiFeKZa8
iNY1KYmLWy/rCjAXzq+mk77IuaXoJpEBQ6DxKetjnq/Bgw3BsJfHA5qLNtdmqPMKwMIRamcIbyiU
80QyWXBTieEWdC7SemOpqynGIT0Vy8bu8Qjjmvm7vCbaPtvLK88e1/1COitm5wxWsIhTItvpr9AZ
94PV7/1t94o/1yKJfvnL1FQYmcFcjxdAhv+OFHSbSziGPmqY+L4hfSkB/NvJZu6TIIbkkhnsU4vX
frnGRsU15fHEz+ah14apENVXnpqARwshyuxMnoSmtpGJbiUrkeiMjTN3hl2booLPmLZFkuSTL9nK
qjygLGBPFU/GgFiuREUbT64laC3Byq7/fYhWPalIa7fwqT+Q2VgZTwmj1sEaFRVwWqEeisCHvdpS
bcNprGlcLFUI1jakQo7M53pgtDAyCoTbj+sINh7P2w+g9UFUo8FKCnh/MAx0I6N9E1XpHHTpZrYW
bdVSXvInftW0ZrtL9/1LhvDd/P6EBMzjL5gdI5o6p2dZwJYkyj2MMeBDbcQZbZRH9MQa/UclPWsN
o9wwGwhAn4L2QrTFgknlNhMY0OjkuUkN4LlCirQxIc8WGtbomUxF6fnDFg0CaKFHxgFI5a2pDEyS
aSKhS0A6a2C/150OnS968NILgtPqooknWNKg90JrZPAMoXlupySfCRhIHs/r7CMrGvbQvYkGOki1
TpeFq9wx5BO1D10MWajNLv/tqU6R2y1UJd4C/qMElZI69sQIEztRtqO0ZuEi52gUZFB7TxIN6HVD
lefWPoJ7rCv9hE7PZbOJvuShJzK4ItNu2X0nodNBirRbCf26N34zhj672uAemxoHgTWlGZ953Vfk
3AeKXNRbgrjaZ+8BKBPQi8TJy6zhnTpZ4BF6au5H2mjW8pGvCzIOOZnUUVhaWtOpfLfFgDiALhgY
okGxcTsRKRTUlDyeetGiVCdxyZ2bzDgHNfT0DLRU2mEc+qQD+hsUW9E7YyqmI/SRceqIjeq8LLkc
HRcQIrP8UrjI0nvrbdF9shpDeV81YExLPDv79v8fKgIysL54wQXeXAHJ5u2wUeXwsrpBXw6kX2p9
F+jbLn/qWWyNc5M7NbDoExcudhzl5WkWlGqtGjhdynbjBelazBuMrLgUvojbUv05lsIbCOK+Hs/r
nIddm6WKB241or9ohFlxUaMxwcsTm3NT4mrFrh4axlaeO9sA2ocnG6CrBZr+diYHVeLyesRMRvk3
xAQz9NsylaPmzjPwHoFqddqzIn21reTY9zkUvOAZnplJ78j65Cy1otAeGrADZQIj7M9W7EHIjrd2
1H/RKUCFSV4ssn+15uQKXkarT68A+X9RkbQ8Gssm5pzcxysTuqZ5Ay8IwbIQUbitR1vP9c/c5xmP
Z7NTjE4aEK9A9QBIkdspbjg+ljkf6ynJJeGE50hCR67G6r+bTbvA5qOgEARiRNyvb810Q5iLkc5h
T4DXRVo1dUT4SENfZGu1oQ3SFTk3g9TE289jd50dHvhWJjZd4NR/3qqvzgJ3HJXEr0Oo4LX6pLeg
9KrVuQw3nR0dGCcUSArBj4C4vx2dKNRiLOUN0OlBkG30lJfMSKp823D5cFWPYu2g/ilthhz/KdPf
pa5QNw2q7Yxa1BzJB9BXQNpO0D3g5KlcsC7b0OBQcdy2w8GLrDLoCFQTiaQsNc3ORlvhpB2Eooqx
srzUfxflpSvvOBQhsknLuvaW/3zyrz+H8nRoYyslGm4ANdXCZQPSl7F/TjmWb80FQvBgooUdbA3o
macCPaSE064rcMoklWZrxsfQl5tMQ3OwChLHyttrYkGKjMWiTDkWUOYockwtTNjJBiiqqDiIfu/K
F5MwOAmeegBWx/aiT07rGQf6tPuuDrHJCqpF+P2JfnViTrx1LHCVFkbkGeEJMu2vnFvv0SHFqklR
eei/bOjo/QJxP5gA6D51VxJaT+658IRLhNn6m6Rb66CDKdvLY2+YtQPuHwO1ZciS0PKdnOTWKWCI
0akOY6v3fEcPNrJbrLSAgWaanbQrQ9Ru7HsvFVxIo5/4+pebPo/l8+OBMH6fVu8EmFJVxyGLToYW
/TLA7WqorAdPOof916L8HYNMLTwI+zIgLJPoBKTBrgQPAv4RNlB3w6V11UNZzCxk3MsfD4wus9xZ
pXIKt1BiTuIwMvWjd4Y/7kFeATm4dV/H98eWZnYPfODfvkCTNHsq16o4eaNTr1cOH+toqwwapzd4
VucfFRz+d0QA0k1svOgLoOYR1VEgLtsyOoWxiRaKENRKpEyIvE0X7MLf/Kj+GqOmr/WVFIUNGMv1
p+Sz23MeqQqI4Vgpgda82e9SVDit5p9F2bshUpHIC+RB7LgiOjVyvh1G1OOAUQSjFovCg0qUfuwI
qoFkDKwZE5D4Nha5Ra76uavpx9gVDyPucW6u4CxX10N9rJP3gNkPPrfPRFBYoI0SuRKOtVuDQQii
OyhrGkepOwv6eoCy5mMvnDUw3U9kA8Qkd+QnIt9WKtggjWNlbGX9afRYV/y5KUPygTcFBFewDlCR
qAGLYVxqrnvMatF0haeJhD6oEgdgJWDv5IJnXPbpBOBnjXD1FgGN/Vffwu2UCTnUxMXC544Qxk4G
osay1QQvZfeSt8MqAVSjsJrmbGR4I3rhA5LJCXENRylyM8wYUfJ+MwDWj4chMBPgDAM75e2nZFkb
ZUXec0f0cZtS2dsJdPeMkMGBQBcSMWJIlKJ1E68daNTGXejWTMwVWuGmoXfa/BpO4ZuirseFApTj
KviSXbPKmW8K9xFFhXIbBoQbLUZFVy6BL0hlX4mDk1qjBI5YUoyL9BB/+4HgeKkTsEphM0EZ7NtI
bSYENxQr6RxA4/i+xx02OGWSYlZ+spCNV+NL8S1FMBshXo+avxvRYPd4b8yZBakZIOOoY6CFlG4b
CDUpA/FKG5wqXActVccrUmK0mu1KZXcKkyJdaUaHOkre+asoKIRnA5d85/FH3PsQ7mS6jG473P8m
8YjbxeXaBNJj1Ric8mDQTWh/Y/vUGbfKFZfFmkzda+FHkNyY0iwRmBzjjulea4euFfgwPWlnryJO
vw5P1fbxaO4959YENRqpUdw4bScTAtE5u26IhqJcqh/HMd7E3hLN+fY/t4jQCa5JFF8mQq7b+Wu9
INEDPk5PJbjFPDIaJJW2nmFljdnKMlFZD4BzI7y2R8U7SUkFKVJgT0ZFnR+Jn9uiYo/RegJMxhfx
9Hh4dMXxZ9Gu7NGkBW6cj0EUwB4nmHr9qZZEaTY+2vrrfJlkZgvUQbCqiwzxRzb9Yw38MUvQj64j
T98ARXIRZxQSdHS8TD58dcNMqphvI81NT2pRE2VbDvuW+3S9ndBckmzT5F9V/stIiP7dC8c60+00
E8wqiInUB5soy0jsJeux5Bk7Z+YkmD4LS4/4iGY8uk2iAelGgL42fFZicd5W1bfJu/Apmb5G+F/e
uUpIuVB23apyRKgIM4LHjB/AOPoXwBqE0g2tBhbWMSCJapidhMZA6cJqEPwXfY6UAa2m8U5jbKz7
mwXGiqvLdPcG1uTnen61BGmDx8FS4tKTL6eX6CTqSIOSZy+PFgx/mwkSUxc/CH5w9cPQpoTiylBV
lfUQinF26upPWe6I4W46C/sqsd+/Adj5DoA50y+VgipHBrjJpmDcbH7YAm7ug2ivBhsydBaxqig0
UB8wNBIfqBUvnwo732b7eCUf1aO4DlfeWl+NR+PDP3UXZQFcj1WaxoqlOEIXOnScBDf2KWdXdMiP
Jyh8nlJworTVOSgCkBVaoDbHHwco6AHd9GQMaFNsWYLBP/fQR2OfvOBq8svcS3tEcPkkmukK4Exg
uepNuqyXaHvY9Mtg4a1UB31+YCkXj9IhcjJHXIqLeMESkb4/GqdZQD0SvFtgd+PpLq6u4EGB7WEW
VGEn55+yuMaliUj8SuEWUnaqFacDxRvD90QMjx4+WvfR5D5xWKFT5nb4hZrnfREUykkh4jf4TaFR
uvO2EAQ6uCR7YuFv7lcaiQbySCQ4yHJkaEjemuMHXa0akVNPb/GT9yGnZhMS9Snf4ao2hhbPSOPu
NhYwYsgTQdoKwMrU9HRrLcJbceTFkXESDbtpVzHY32VzIJyksKZx1hLoCSbFUoyO3kFVW1Rlk8XG
qV22m/Y1PRc78d1Fn4y+jJ7CRWX72/SPXDHMsqxS+yYaYjxXubA6+N/ukeu+ocBF6oXml6y4P/3S
jZtMM3k1PmqXJE3pVX2FmcxLdBC8ehx4yguVNKeSBwrcNIYX0f/AKxHcddmgiyll1bfv7jy4akNY
5OdpH61r9I3bzfGqCVSse2oUwN6lTWR63mKvPj/eDjPDvLEy7ZarYCDEbp50Y+eeEuK8/uMyCDUE
6uKpNxnH84ARn5o98Jra06U7uA3JCcrwi8fDuL++TKY0hHIFTF04rqlxFDEIbrlOck/8kUf9/ctw
0rP7zq/g+GFguq/GgaWKRr8/gJQV9wgQ+4J3Cbx74FK5nTp34D25UQTvzC29TdBa/cYA8fc6cc7N
kv9V7vR99qpYisUY6bSFKcdU4Q8QzAInDY/69K1ZBSXa0Zd9/5zIDm4rlQlJCQn8+RJUJwqHJbM7
44UgnEbdHwFz0tqlNlxR6kbRpYF/hprOQktIh26MJzchPKMz4S71wMohzcK9E6BBBC4q41WzKA1G
MFnh0oB2ut9Ze0bvPBlqFmb33lHAg6zDhDa9YkwsVrfTV2ZQEvMqPz7j0U1fqH9Knviv/iuH02Ab
OP4f5Xf/z4AewADfWqQWrBddDyhnLz4LX2lO2lcollR4TCUt643mLjhShiiHlLu+8HgPQws80hPl
pEHgXVo+dr+7eEHZoBMnsdViAUfMuT0YNhLRx7/OXB3K3UBgqRehhJ/3L9m+MkNL20fqsnmzEkvh
kAkSQBEYJqcvvtlP1IioQN+CvcCrRpjs7F/dcyyaAK4cbb1eu+bvI+R+H5u7y+gpa9MaXsVbg29H
rZwGWMD9YuIegN1HtjfujIPManeYs2UgUoCTS8TjCg1eFcTGKIRKxFplBOA7DiWWr6Ex9eXUGcbC
KNxPI+AqMAKWCGB/DVqYx++laOy8qDvrnB8+NWFX4TFWYxHt3Ls4QgOeVvAMCVsAptxOn8/XXNH5
qXyOEqtVbAWXwk2dHUb5+HiZ7t0cdnDdw2mCrO1OcFVWhjgOuUY+g99FqPHUypmB/v7Yxn1qCKj7
tRHK2ZNklIui6+XzW/QJdwhOvhO/pi/qV/sZvT62dX/h+bEFvmi0jmCF6DieAuIDrr1RPtdOH33I
H2lLcLE2pK/EPUTRSsl7EkebDjI0qHkLx4n6tHypypWBPouGVNuYRaw5u5Jg3P2/D6K2XaeMQjjE
gnwuXpLBziBPFMqgbwH7mbRijH1yitsdjnkGggivylPJkS5tSvnYVDz0BM+bznwz0NT3IdsjpGh8
KzB78726fH5+D+TcEFYP1d3hOU36leFpg15tdq9Q06j2JehFPUcqwJHhp7di8evTKCkcL9dGwPV8
a4SX01HTRhFGdvk5X/1yV9HCABjLWICN23k8lfeFIsoYdXriBQDlWWS957Zc8igMPWknySMLUq/R
00u8Q7tXXYtjzeP8Tvn3RN5t+zgbjZEPMZHRi3QRTRmN8MJR23E7FFTtx0O8S0SoEVKHqJEXsRAi
Kpyt4rhqXzhGieU+a6R+nzpANaFvotqF34vHpDBD0fIPQ2I14Coiml1hVyYWWl6+xsGWmVffaXWo
jYDDwAAFJdpPUMui/DGXuA5vur5yLregwti429p2n+Ani2rDonCeW7JrW/SzRWhkSaEqrnzmF/02
tMjXQTFLO9v2h8frRZMTTf5/Y4hyyQotPDIXaAjV5/LiSDWpN/y7fEg3ldVYOvC75TPQIjnhDpX3
z9OVW9vUcdQWvQRBFkM+l77tbdzDgYwL7kNZjN+S6fmEaXAmoNyMlXJOsGJ7UVRiUhUyOrzdLo1F
iY5vxozeH+W3o6JcNMmzISl6Tj53ZrhKD8XOKwh6LzChktk+++vmtWJklTOHwc24qJMQ0N4yBee3
ctYXGdn2NmNP3w0IbA+4EkKWSkZ1RKARE3JU94DTyiCJAquBkL+CNYoxZXdHzGRBE4BYmpCq+Pc2
CAdGnEw3RO2cv/HfmhOG2MxcRQYnRipuR5bPypTvPAHS9hA7wb0MdQpob05/f3W0lEGmJIEkeBew
IAkX9K5DdwqbG6o2WujoJZAOCnjAT63hs4LxXYCcLCPXAzIYhWKNbr3ypcBrx6T3Llq20nHTLZC6
ds1vxoTe3XJ/rKA0DNoxXHPpdNJ1PR96JBifUviOFNgl+o7rCsCDhVyNK1WLrHgh1N7isdm5WUWr
F14kUUsA1yK1jBKANTWU0L0LAEPmqO7wambmEK/L/IUQfknxSB7bu/P7iW8eLV6ofyIcQ5rodhVr
SfJLaRD9y7DmbW/trQS7Y5S674uskw14/8QNBwpz+u0v4frACFrZv/gred1v+426qrayA1gmYxPf
H22UJWr2XKkYtEhW/EvpcCDlAgX3utiVy8jMbbQYHYOVsIbwHQsbcJ8AUWapSYygvtt0I8x2a/8Q
LGUzPQjH93BfrHSHiUmf8cub2aRiY+o3I8dlqn+J9hcPanNn6Hg74a5YZqzZnGbr5rCmhkXFxELk
PTdyMSxuqS80BzR7v3HhWQs2v/R3HCOxm3XEKyeZNv1VOOkSXfLjFMMK9k/Ca/qZOazxTLnF/XDA
hYidBRweDVxNJSNWIl7yL7zZ2eraW/ZLUH89oQ7yeEvd5wOYN7yUAV4z3Xzv/B1F/0yN1DK4ZPbo
iOZoxRZo8zaqFa1GUzKxma3AQRvl8oVh+N41JuUfPKChOQQP/vR1G5B8VXMBlP9xf1A44yUl/tYW
8oZFVz6zpW8tUasl90LpxS0s1Va7Gonr5ParZFebjHFu3qPn0E9zPaTJba7cwu+ywB2nIUm4Nu0/
2sOXo1vKbnD8k/eOhzHWMcqaQupUy4dwBFAd9gZEKs7U7AZ9UaioMikGZg2BYwoQahUdPTRYPYgT
uQCJf3hBWRPP65aw158EGy2ZZ/n02C1oujMdcCWAQv+aopLuLBi1GJCb8FLY5TZ2CjO2PlonIckS
MoXLLifDQXzSn4qV8sPbNZz6r9/oIGFpzbK+Q52m5GotwwSnelHjO7p1vBKwM+qtfsT7F28Odup4
trcIVp3TvEWr+CXcGwvJrNGLqq2YTjV5520kuJkQmsnY1wsdGSY+JLdqqyJjZXKn+vXrHZT7u3IR
OK7t2uE/BnRNnWFQUZtQwCJUKKgtEyVi1irQwru0DtAN0tY3x83omrrFPxXb+nNthsd8V7wKLNKM
+8B6a5faQUmcTsUs2PU+5bWwEQW8J/MMF7sPrbc2qF3T534AnNXPrkFHOPmlWu45cVhHxHTe0MuG
Nhxw4SsAZSObvfUfTgzqoYLA0CVVtlV4GJTf7sAK3jTl3c9muTZCHa+5K+RlM8AIv5DX7oJfdz9v
8pUTAGDRLNxFtSiXwnq0tYXqZFbmdEtWuej+sgCdsYlueaLFVESZ8pTBqD0JNPLxRQWfbi+1JIrM
xyFhWg96Jq8tUD4RN2FYhGIZX1o08g35PtFTsx1sLoJm60mqs39+IkIAGkz1k+eD2p1+MQpFLYRm
kxxdKunYN2bNAWpne92Jk8AZJtgKIAhuwq+yRlyUID8E2xbkg60M3ZT5VvVBhZU5jydgzpVwg4BI
ML4Lj3WUK5Vi0mAriphiN28s1FdHK4Fkih215edjS/dlCOz7iVAEFzOIw2Kf3HptN+p6pnZ5cmm+
q72wScyttyq+hOdwJxwYpuYcB+hX9E7gaRDk4+KtqTwK67wOiuQyxuMgmkPm5X/krgk4s0Fj1B+t
rjMNcsj1uEUHVfU2iP2gmrHndjtVqDO0TXNGiItOxcVflaI2xYLxfdNQabe7/j5qKgI1HDyvqJNL
lG36dNgaYM7wR7Sw84Elxr8znAmykkK6trCkZ78HEKM7Pv6E2RlSQdoMiDCIZ2mRRIUPuC4Z4+SS
68raAMUtV4FQ8x/bAF/yJNgHRSNcHqljLk+SxkMdOLnofA7Qaih6ppG1BsOD5zIj8PFoE4QIQUtR
qCiBvgw0tIxJeimt1hotAemsvlItGRB1Y40H76XKQHbcP40h9EL+EFJNeHSGqAZ1H0iFRObAapRe
QPg6EYGiB/5gf+aLpXZgJZgz6wRTGvrMAJDCgTn9/VWqoGhtkdduBgyYeWDVV+dn7urHqXEYbq+l
Q5mnF7dquieDK8U3ZQjLI5c3jelPK0sEvlV1UCxrOXwyrwQIOQMYK5m9iprAotYTITarPJ6w4L5R
+Yy1vX8rUXAlB0JYwrsZQhSNRKxdbfByXWsvfG7qwJf46P8CudSx8P7U6DoGHMo4de0qFIMzOv5I
0UBSvLp4jW8OUJlyLYmzDQk4h2JbsmjSftz3dhPj21DFwms5sIhox7tdGn7ki1jlyu7CFcvCE5zc
/dXwCNHhyfPRCj4uh7SyI6UgieYEXLByW+C2oNSYFISDVslbb7zV3BawlSx2VMX2k2XsfzfQBNaf
dLCJ4f9uyh2odIIWIPMxJ2DUU4eaZLnNoaLF41Evf+NkkBTuiryyePcr5TPb3wd/knZRRr/U8M3o
SAU4/ONdfX9kKiCJ/sGLQwpUpGMrgmgdtoLSXRKgEUiqtqrNNzHvyGHwXckFSLJF/XfbcCyu5Z/T
nppvFEMlNB6gHIS6HnVWCwEIz2peBxiwf3WVftXzTuatsvQ0ZCc+OEgaGLJfjP4l4JAv+yQ3BDt/
kn6pK5FbJ1v+HGpWqOtmuAe9VO6ZivDkV0ByruSNrDuKagm7IQDBdn/UBju3g4NoOFADInlJ+l2m
LtrALKRn449oWI8n9B5ui3QAmHDscTAmoPxEJY2pUnWaW3LdhY98AHzBHCQ/gcq9Uk1NXvjjrily
KEJb2lEx1Y3inVVtV5Q90cKFvk984kcsrKs0hUx6qq+/iHLtvpT7aPDd7tIGKRGcrnCi4hAZZuXV
Zm4ki0GF7LmFV5Fsq65U/7N9cX1ScgeFN5P6jWst6A+6+hLOuBt8e9QsMdml4CThLAHAZXcZxQU8
xxzqjWfVPuv0v3tbAbweGs2Q64DSNnBb1LkTdVHej2IfXRRiuYM99Li52ueBKAcWUfJd9kRZoh48
IlEL5Dztokvocsqqh+a4WY69bnUCeL0ee8ndzWIyBVwV2k9QuMEeuI02hau3cTGOUCkjljY4rQmY
DNguWXfku/NmMqMgnkk4TlWQ0d+aqfQmjIHAhhkDiHpkSI0p6jXrVPupGd84GMwgdGCZJkUq0L/d
mhEMMU80scouVdlzy9STM7DK8oEbLYRCzRQzGzT08sS1XC7GuGlKM5bjQDe7aIhK0hY8sE/cGOi5
mUIfajBTd4BMnAupJmC/8qAKF2HTtN4+4DjfJz1adgQiSa54LnLJgGtCdqg1E3WoYpI3UI8xeT/q
EGVL10BByle7z9jgQtdpxtSXzDHl2o8gA2m9yZeDxiKqvD+GMRkSUKmoUwG/hq7u28ng5TLtEkOI
L71Tr4q9ZFUL3wnwRBfuP+Vl3JOG4Uv3CQxlkVpltW3asfWQ9ddOvt0F0jrpzGCFADdCtYKz3BMT
X3yX8U5HJbp9Jyo6sHHQaJFmKKNcAiAK94x97XSVA3QxhNwap2rtOn2RN9VvH60MyIMfb5v7Ah0M
o5UZ3Qwyjg0Q1N1OrpDr7iAESXKpbI3I651vqqvaHi6MID4dPpRD35ihZjTW/CGpoUZ2aczk+f38
zQKUMcdBnX6VAQoFL4cBd6FtarLdS3ZIzH8OaaSmizqLeK0d87yaxmEXJESY0cneByDDZCzLnD9c
Lwt1wijB6FZGgmUBCMbBkBzHI/JKJ56prUPyTymyIIoOL8BdBw9/wJ1AGP7WC9qS18tAmsxZnV2v
xD+VRdqXkqivvx8P7C47ogxR7ub3Yzh0eZBc3sBBs/FIaCcOw9XuX1kmG7i0IUijsA6vvh0MciQ8
7gwZbDhPmLbVNtqej8y67OwKXVkRb62EelGgpwxWUHYQiCMs0d8JaMnzc25+My6jc5MG7MBEHQ2a
H7xJ3JrqBT2KhcBLL5xP3rIeDPChR5bLxyszc4CiuocWFx4PpgbS9lsjWWlIhSw1uEkR90N6Slct
4euFWTFIN2c36rWdaV6vbmwNUl+OS2HnbXSJsSPepY7J+qyz2sDnJu3aDuXSWSz1khHAjnsUzcpU
n/CgYjNc7S4PhKdd26C8GfqeTZOrdXrZuApBX9fvnsX1eF8VokxQcY2rNJQEmgrTFa/EBW9yNvch
mWfW0+s0G3R8vh7JNJtXq8KPtaQEAkYSrtS1U26nJsWVVp7klJz9Z1bxdO40uLZGObQgtIIxVBgU
uhE+o4CY34yFmSb+wXBo/acYxUK1VHFzr1eyFa4Zvz6XH1yvO90NlKeQpIQ2YHpR1xAQV2yV7Etz
+XswJVK8Pt6WLAegS6JaqXpt6RfpZTCRcJJJ1aSwkq2AXhlmXXDK/B9NG7U3wTjetllbTuuCRMAR
QxI5gcNZDG9jbE26aBN2as+VI5yttvozBN8XpRlYLE2aewDg7c6hayNZ3A/dEGHiiu/QkVd/jM0K
TZmKHZ2HpbgRcbV6ebxUrGFROU4XcoqXDzBoBac/yXa9ZA2JsW1owuLMjXlX4mHgTTaFpfwVm6wX
BZYFKgx0ecE1I4+Nqe82o9MTXLZZe59xztCHmS97YxwpWPwO7BzForTXuKITxok5mwP8jTDooLuN
ZwNItUStaidPHsx2C5rs352zXuomt/r9eNUZweCOsKf0RjkpJWwayzdD47i1n3medER+rXySmqwu
F8b5eX9TkCpP4LkptDmWAhkOM/9MrHidm6wpnEtwrqeQCgae6Amul/8Eg0nnQzdLZ7SUZbkBt3pt
mrHJmMcpLfvPwQddPLdL5lW6nJXStH0i8iFtQku1ts/RE2sTPT6z0dZ7a6Z2i7CrB8wfyobyqoKm
+ZIxkMdRVKb1fKAk3YtBCd/DRbU+6wd/Y9qmzmq8ZzrCtJevjuw0r+qOA/3Hhf8mpHJG0wTrI2Ed
dY8jgiZTEaFNJSEdVKRRnYlnTt0EAvjJNwNTJu1nivup9t1suUVqsy5083YnrCIqVWgCoIJp5JW9
h+oEorddWruKQDOdEa7nA9FfC9T8JUrQ8XwWpxfhnJ04s15LeKhlseizhkFNn1AoXcmDAwJZ9QdK
8c5SOjz2NpYBKpXi1T5A1QQGkpHEJCX6V/j82MJ/cLR/TxQNxzAatMsMA0zsOt1SzXFvS6m9NgcW
Rnmai/sA8NfOFCCuHBrk/8ir0ihFjYB/CS396Tm2GXuTseYqdcmZVJVkCDhO3mwQDh1uvb3Odwwj
/yFl+zsQKnKGeasMpRYixDj6IgH+mSPRorLCfbxkbc/pgx/NGRU0465MpKTG1TDcbsA57egSac33
cZeaS1ZVbD5w/h0VFTiFom67UAnwqrd+C4h6ZgzlHvXzk6/9/X1qx6dGFQhlg7URqrVGBNESFCLs
uT3ebkjilMSOgX46naI/gan1RER2xQgI844uoXg8cfAByUtFBFFpldxvpsdEiHj1K4FoS4CNwB5m
ss66yQPulu3KEhUW0O3ZxLmCN1nxT+GZJUo6PjGsTb/LzSUj2Z4rn07Psf8eFRUhtCSNk6DFqAa0
vYAEevtp2vFy/f0iIUsRGb4/e/H6a4ymLEBtrEM5GMb8lX82C+dxKJoNdle/TkUIvTAyFwEivbx8
jD45JV/nx78/Gx5QCp0oF6biO7UsBVDBYIBA+mv1lpUsh+cwIcisHhuZfuRu7a+MUOuR50WZCz3y
HH2Bg3TxjJ6P/86CRCW/JYcWJN9Diu2/jQQCKuhh55eM9HB2of+OglYZBvXp/2a9p8WR4bGzq3z1
01SQFocAOM4KEyS+dAsFggTykrHOLAvS7UmT17kRobkVoQzYuto+u6f/cghUWHaBcgNGBgbiQ2t2
ls28Qs/HqqtJoqIxGNK6wdfgqiDaOf3KzENn8dvSZIyD4av0c1dslKCakmFlOL79Mj6RYf7+rzYD
HXJ9g6uFRoQB/zIuo8U2c8rFYwuzx9bVRFF7ehjqJFPwhHSJV94zD0U4xrk1f9r/D2nftRs5smz7
Q4cAvXlNmmJZuZJa6hdCakn03vPr76LuvVusFHclTjcGmMGgZyoYmeEyzIoFAUqf9bzgymR+J8mb
p8qS9now2wzsnWVoNYMR2rRqcj9FcQm1KE/YrHvOTNbLfOWy0W6kYEURmp54dBReakVaenhQNFKO
sAUvc+zpcUjmsyRq7bguqMxsLqK8AiPlBv6G0qYtOW8C2WKBBUo1Iyu8X9HxCzrzny/oCHmZDfzM
Dd7/2/nARpbsrlyIguYmtNADOEcV6C76WJawa1FVcrzEHTFBO+tQMq58LYd1QYI6LKD0A22FAwnv
d2v3TzeFUz8WNm8JT2b8HhCGtq+4vwtq1JEZRS5MTaHm52fv6PClKQNBAzsFzOrjukqy6FAqWYl6
3yT1TAc95tiZfTK9E+vhxaJBaSV8CKeoHU5uNNWNd4dMo4Xe+YqU5+u8rPjB5ZnRmea40XotnukA
PZnkHTOZsJIVUQR0+c6NoWino3fmGk0vCNyEswqfersmOrZnEwnxIlv91xJZF6SoI/O4HvhtIkgp
mILV8GhxAmw1hwQE9kj4X6yEz+oNfXP25eEWClpHUhtHM2cKMRzO7EzsJ/9kuJd1a7MgQkWMouwP
bTuASEyi7X60pxPyJI+MWIhJhYpYRqUxtIAHldKWN8d4X5r+o/D5OP5iEGIdGRW3DMUUo03i68ja
V8FVH+zs9+d1ef7ZbQUQGHRe8xjUBNo5FhZc2s28F/qq1+T5iewd41OxHXfpyducPSs8hke0Qhxe
hqfxkFvog7Cv0/76bSo0vqBNeSAf7co8Vv4hmRGYyXtlhVaNNS5WFWxS25fdFijvJSb5q37XWWgF
xx6ZTjJ5ezSBGTK85OmMFRLuMaYhf6Y7zS53kpPkRK9IetSP4i7G3r2PMiZVRNK3SsKGFhI994fM
t3zPbf3UlI5JisWRLv/q6RtszpN/6bEZDK/oOgyrczNtugwbTLaNSjqfURddcb5AtVAwW4mxBfT8
UDF7l2UAAK8EvH4Fq9hPCnkMLUakwiJB6UKn4WkrGf2cExdNRz28PrAGL9ai0gsuKEWQOFEdxYbP
znlFnktbNCWfZArO8Y4127tmrS5IUbrQYnOjrlbgprajbZGYz0BDrMwyMee6i7ZNGb5xxc5fkKPU
wghEYOanILfnP9AKJbxcF/01E3Lx+5Toy7qcNBM6Rs/TDar8Gjq6AjMj7lPuivfXSa0ERheUqJii
ROeC5AugNG5E81hv9D/uvxGgwgg5VqpIUqe5iMSbb+ptxWBgxQpeMECFD4NQ51kWQVWQGt7KdpWQ
V/eTcd0sXZm/YeGcyj4U+zaGIIeYuXPG1h4ll5Vvun4R6Bq8pIENuZWaa6DRfh7zjWwVTx6jE//6
SQGc+5JCLE2N7vG4Ce8xJ925N4iZWybDx7LYoHTeK1VsFy7Bxr5Dov6x/99iks2oGf8xjD8mcBKh
HqSSRzUlJ8eQRNY9dnqyJjFYLFDKDRT9zB/qEXkfHkXJxMK+YsZU38pb4YILSr09LlN7IZnNR7hD
n7AjstrOGQZEpatOQxzWoueBArfnd8e5agIorcF59C3W7Ot13VB5Sr955OinWsONlCXRiemjE6F0
mfZ9ln4qFrg4MUrLi1xTpLjBnTzjbSXCy2tmedCedoyQ6rpdV2mgGYyg5VImg5nztiGsRwjjpOgQ
F1ItG1GCH+c7y5lI+hEem5KZTGac1JdkLGxVnqZy3Qewh70pOb/nuUqVhLcR67nLMCZfJfcFGU/W
AsXLIWAKcRz+wXzPbYbRXaWAxV+A+5CxouHHW0fVgY/QSVASDd1U+USUO9K/M6Kgtd5qzGV8U6FM
e51JU+gbIhTF1YhVJ26J7IODJboWALNz4qG43W14NBXnCCzik7pxG4zit78+7Vf+ZsfKo66anu+v
oUUEsXgocTx4jkn+u7Re0F/NONVVIVxQoJxALua5X3qg0DTEMLnbfQ91ve7xV63bggTlAjAMWWRi
BhJPuDYVVHKPXKfAYoKK9iIUhzi5gYwnleWERD8EKilMhmgw5O+rkrKQ8KQNSrHvQUQhQUdqvDyM
GwdjMfn5OjMsOpQzkFu9DssGxzWav6vJMTAUYdrK43UirBOjwrxq0MNaxa2c99XBQW+iVT1VjPQU
S3YpRxB2/RDnPUhoN063j1yWZWOJ1czi4j5qVcuNssZ9YNAY64wBLvxw/YxYBChTYGQT6tqw/+fp
4Vm5bx1mX/Wqaf5WjK/H9oIDORqCOJ0h6oG9vzXIc3waCMqayc53rnPCuIqvQcEFoXaQMNDLgVD2
Jyc30PTwnaHjX9txfzjkBS+Uktdc26qtgNsu7cYSHN5UUFfC/j4UmkPMlHaVqd3ZFXl4ZzXDMySZ
XuinyEE7z0DOhyhYdUR+7XqivF8/P4ZK0hjh2KFUjEUJGtG2t/WnP8JG20wf/2Zfvirgi0sa9NYo
Mg1EelPJAbtlCeZLdfpHIpTeS145JoBdgd6XTzBgp3SLoSuT1Z6zVlVeelF62hAOthm7WeCswdhg
HLYzt825fI4d+W0vuyxyP9EW5lfAQvgoUxDVXtd3NYTvuTsIqh0ejmdMId7GA6aLh530ZJrDYIFP
IbY/MT36l5mNxQdQpiJq/UQBEMAshEff9Xfyg04eNEv/mxfbNxm6dCt3Q58Fs7N+5jf78atJBZOE
+dt1aV/P0yzIUDHBFGhZUXq4vQGuAX1w76+emW0YOrVWvVhe2lcktpB3HsZi1AKcGXpJexvrizws
5ASSKUB5xGNEClgPFnYMkzMqUAi9UMNwHA7QajKSR+QVebTQcbH85B+PUL50TkEflaMc4gjxKk0f
w82v18zUblkZNYbto2tyCc95WiooXy2/A/G3nc3f/yMjlMHAOOWQKgNIHFPXcaL3rHbM5Pk6kVU2
MMg4d9ZgKzQ9wovN7uVQ5ToiBYA6v+QAj1Pd8G8M34IGpaFFHKqckIAGNh9hebwp7OTncc9Koq46
im8qPzx6qSgoWKtz7Ba9SHfow5+bfTUGL+uv+QUZSkFVHegTGuK3szWawa1BsLibCLvm5F6/l6+O
lh9OfUGHcurY3KD7TQ46cbHBKtXfHplRx4hpA0NzuzvV53205Rx9VxMNL6ICQL2YqGY8wddTuYuP
oHQ2B1aoWoQzs2K+9++wQEh9gA/5FRBuk1osX7JuIhbkKM2dAg8DryMEZX8UMS1rCd3cJCNuWGyt
Bn8LOlSYH6Z5n+a1Nj/tUJkgz53l76bPz+s3yNAsepVrlXZJ6PMggjG08mkv9gQvIwyjXKcy24Br
YkJH+oMReABvRksOgIZIj1U0fxXrLw5r5nPhK8YsDcaymwVRJbKF4eb3f+OAsg6h2GC8qcfvD5gF
OWXMtoZZUa6cEO24MQQ+jrGCE/oq0zpvvh1uzdfIZqEhrE02AObhP6aUbrwKehFZMQ6MzH0Nonkz
EXT9Yt0bs/+fIVm09+4G1cs9HxylBMDPZkuCu6cWQ8LcTXBbbCt+06EqjLEd7Xz9phgWlp595/Q+
m8vQ8yvceOBuujPwAhw1sBgivcoewMbmXj80mdPniPmzCvbVgNFpn5p9vH2MLaYVX7UACxqUdR37
MOb6HjT26iY78DvBGsgoma9/987UMb8LvEpAR9HoB4DNikMfi8hxV0/JGYDLTz4JgZkC13T9clbf
mQtClE1Tu7StSz6aCWnY54LpQFab8bqAL0hQ8Qg2OU9CMsVzG5KA6HS0a/NjMOHLrYCwssyrsrag
Rdm1oRlG7NjCuXWxeQKqH14QoWWwYoZ1j7MgQxk3Y9KnQotA5nmypsOtetMe7nJGmm/93LC1E1P8
kGasK7i0oHU3jVgEkc2tDp2Tv/aviEvN2hpzIjuixRS5OQL5YfC+yWmz7C8Mdh1hXRjHFzkes5Mz
PgGlkNxOpvcs2AwPt356C0pULFQamdFFCijx2Ih9E1gy9jKlYIglDKuyvaBDaStWrrachNWRZwur
Fzj4OY5R41/lREOHBhaCzCPqdJG/7eUu7tMK4gY0SdWc44453czuZF/z10tC1JFlnjeoqdfMahqf
QmzM6iqrObwNpLTEP5CI+lCeG/NvLmpJlTpAnms8eRpxgBKZnlO8KxuAzHfICbEIzT9Ey96SEBUw
DkLHDWPa5mcNecHkRTZrcp+Rya5OxY6RIlxVqyUtKlpMIt7PmhJ31jiI4EZbmLXKqa0C1oK1tGLN
HC1pUdZVGVsIoYpr62a0XBeTHLkFuH7rug0XWNIx//lCdbVaMrDYG2QK1Dtn1GHgmt5gUwVEvjMb
G1vIfJhBJiwciyxlbNEjK2iNUc8GanKqLUAOLflVttG73NjJafgtPKns/fZrSr08Usr0xgnal2Pg
GUITppy0T6OtOZpjPPevgemjUKbpJq/Y6S1z1IgpOJQ9Djtp0JUK7FY4ZQywmcUeEDLAji02TDCK
WQj/u0L82KwipYkqJvIsOI44I6cfHOGgmqlik/GBJT1rQc33iQJs6VJ68MyOuAZjMhDS5F20ffKn
t9qtt79jSOn8O9d4oqxJ3xd9oyagAxSit9QOnI/Gzk4ilkgwY2oWS5Q9Maa48PscpCZHRvkfC4ZQ
2M7Q9cgMbuZfusYUZU0UThb5oMRFaXpElL5zJOljlO8MFB8z3qoQV1eW2rl9szHa17Lo/tew1cij
YmGq/IWjBnBjSigTLQyroB7npksNNSEJztQu8OLPzOu3t652/6Hz5QkXJgYRt8L57Red+nfvCHa2
+Yv+UcBmAiELAOo6BpwoVjhd5ppEG2Y5xOzjfGfcUXllbzFck0PsfNVQq+dFjIVRFsTvDa72gXUL
tALedDJIx62yeYyd9+sntmovlnQofhShHoNOAx3g6P/Bql0SbkfH2AgoPvsWq9f/6wJoQVxQoy9o
CGU59URQw1Jh8jbs/0xPOxZa0lfV5BoRylRMXl+VwWyWeqyoS4n0B885Sx0JsIysm/vJcvB6vfW3
smwPn5G7M7asbS2rZYolm5QRSUJeTDseXzB1OyXfP+7v/FNLeHLqtwi7dIbUr3m4JTXKjnhTG2vc
BGoKUAeQyGifm9frUrKmV0sKlP0Y5HGAkMKp+K/oresCU9teJ/Bz5zIsxJICFYNo4sg3Sg0eKkuc
QW0mK0MfuEaUbUqej/5daCakd25l3xoebet1l5mfLCu59jRffgIVn7ScZky+ModcwBuIkcgVyScL
251FgwpGtDDFLpc51GqftoXd2K++xWJjNa+55IOyHGWdNaOufImDhu2nZ3QR257Vodvkkd8bt9cv
jsUQZT6ChBfydDYf0o0zkxnMEYWP6zTm37iiz3Tyu/Fzrx4b+EkkgsRXmaRY3YbdCowIgyHjdC1b
HCcxHEJQ6SF2AHeeAvP0+W+MUGYhk4da5zgclhUi2CWxOZkxOqZYfYWr9gB4kboK6EJZoZ/kRlQI
ed7x+fm35Ezb+FZ2r7MhrB7VNwH6EV5wWOYclhP4yALbUXeqOQAEIiJiTip49VNWmcx1abOJ+SEE
C5qUUY+kxI+0En4XiPBmTlQMa8/RrWp1Ju+Y5c2/8kjdlVjmRRWnOETE77LJYSmi+Jg4sameO/M1
sLktPw+4dhuGFK57SIDriyJ0WJJoYe/6QgLYpoC0w6azopfaDHiSn3fRwKx/rIWfgLb9DyXqRDkZ
xmiUQEkRIfGNo5DjkFvTphWZ40QsUtRh9pqaD0Igzh7Kiaz4eNgBQp9dhZ1/5qeMfHNEOULA+YZ6
KuHO6thFuhi7n2Ui/xFss58clnywaFEuEQFtVkQJWJqcDojjUQBIOcmsb+5CjKiwckSrNe3lXVHu
se6VLAWSJkZ9gMAk2enBqJAIaDbzqwQtg/vcRbnMDDbXFX3V8C4khPKIQGUdcr4DVUnf1PVT0d7q
zUZ55JNHvnVSnlyntlp9RLoS+76AuYzkOHWkcaHxHB9LeKXcbB202/XHw4Dusb+p2C7JUGeJFXgF
oA3l+W1ukFYmwr74rb6x9HjWnp+y+M0MdXZxA+h4wQcz6OkrSfA8D4MePKI9Ad3w+rmt39I3JSqm
aLHyd6oNPHp4O7U/EnKYn5CsGJN5OXMgsHhaVUbR+uV8OVZyOGYWEPbh6SWbpVbrvuubGTqe8DSZ
UwOQyW4tZ7Bau34st/zD8NqTyKyslpG+nr/6yi3R9TMuwcqJ3IMWP08ZKU4FujszJsbUl83+QUXG
DnOgnc5rpmfzuDg7gQP4aFBC4mYoPcF5Di3zqQ3N2JXcwBHP6MzfdveJ7bGEcFUyFnQpC4/2B1kt
EtCtUNH4XT7elrd312Vv9fwWFCjDXqCLMVJqUNh7RwwfmrDrjBti8UDZ9BFL71EuAwVsXUld/zR4
gIe76WvX7/9mehcp8u97ogyQklX+WPKghQE+S7jnSba5Y00bztblUhYA4i1jRlzAzivtx8SdLPtN
khtye7a2LDc7f961n7687usX+zPEu/xM6mKVqR0Df5JaIKrUTnrsHZNVcGUdBHWxPSCge1/GQbzd
37L6Ulm/TV2kOjSp2mr47dRk7glbeV9dHg3tP3yDawGm3Z4l6762ANdjH3w434f3h6frd7AyM3BJ
ifIhBSwh181HFJMtUIt7sofBeFAt4pgP99lm/9uCvtmWjdFDm9ER+FWIviZMlFfxMFEZVx0E4Oj8
7h/DR91OzQ+ATx+t7uY+sLDufWu64YNtttaDe0otz/QdY/t+/QRY90g5HWyNjfiuwkc498iNMvzm
T1dzebqUq2k7feRHHT8+kA+Wlq+k1ZY//mPKTm8VpfZ9pT0/xTZ3SjfFW0KA4R49Whxrg9p1tafH
7f7lwLHv8tJTiYI3VYo4H/gt4ypZX0mpe8nVnheWkOV//uWZ8sK7dlMrGd5sqoAdzWrsvC6AKg3b
OHJ8GvYjvlohhDCy4it5yksZodQ7i9MmNGYZAfr9fW3YYv54l9w3DlLK1uH90AI3dNwfpKdGMbVj
8BYMJDpELCh+cb7S/67oP+bqesEbNX3WMSyzNiUSY+uic5jz2jXJ3NJ5fhzJxrU//1EcKM0eNS3r
OB4HOxCT8dMSS9QoxR4KNH7GKn4bj7K4JPFdvtnZN4eR3JvWXUsO7qv5/tDuzY01Y7vtpMgqWXEs
4xOoPPd1nfy5bkm/kJOv0Hwh4GEgYJxjAj/73y1BhTuynKO3rYhI7A9sAbhODXv2rgvEl2lbkOtF
Y9L6BGJZkq1lkO1gcW8xeY9RMq1djmwrB2OFKclLIstWfDqiQUbZcvY2cPbbEelt0SfS241yem4y
sxX35wGg/tiWm9pHhfA+KW2/sN3JbTfP9eZG523pj3onYLvbRsYK341xkLBPjwQ6CbF8ctiVQLYg
+lG4ByoI8QO0pSbbNiHNrfopoItyC/gF/AeTFe4HbOrE6q9Ncvj1KUUo0eunyhIe6syKbjsPKzzu
s0PR2PmT5uRmg8/l/uivSvTVERFlpN9IDnaL1mZ+8JBcSjcC9n0cb/MZL+3jyG8bZ1M4HwZRMOG6
RcXM5HelfexBNIzdwYpa1LSR0lDeeHvaDzcl6R5udDswkcjGJjLVDKzCiXTyvC0JFkzDm+XmcIMe
XodryNZRNpBUIzXxHDUBGyyR18PGBRbEvbYJbVuzkZE+Gnf+vshQxrjTd6kNaM/eKVA6T94UbNCb
yGgNgml8aHtxKzdESVHxPd0GVj6QrRrOfVPqHgm6uwbrNXvPelcwnaGTsjcPr/xbutn9Kven0lKe
bsTO7sgD1qdlVgq8J2nLWXfernjUzkpBgLgKSGMsDbI5hMYbAA4LqGuop663Rpe3t+3uMX9La1PZ
BJapt8CNCR3tBN9nN6ZWAMkLc21o0YCMYJlAPCF7523twn3oiQRM3OzzvbfEG/f9sf+lSIQEO0vd
jVv9HgMXO3TLuqT6UHuy2akQ/okjzdEkGSIPU4bp+oMVTWdNIk6F1RXRh2Ya2+iEVpcbYj9UJLFL
K7aA9NVhx/Gvzuywx2kXW5+tABgotyLbnXQ0p7tT6PBEuK8eA1jAMwJf3Ed3Om3xPzs9KQYcGjJX
Hb7F8k2cvqu+nxR0Bpk6fhQnwZnPgZW9TRsH6OwZ/lWw9ylxsGvpF4di/7tn5289IK4TNOfKpLfC
wjYS++T+MpMPeXOT70+tCU4BKKGhJLwJsR/lXGyMW0HYJ6S14scPeLkRkn/wDgCPLY7vGBQlckHe
eVcktTtpzm6T7HJyb7z7GQk+Q2t89pxH7RYrq4vHFjXXXY6RYwuKxpPBRr7eJdJmt+Uyy/MhlYHd
mtkRBe+Nqby/xibQY6X7GfZn11p1bRI3ITjaP8iEcttT0pDxpt4ndhUT4m7tEiDxhoWZad8WbznE
O/FNQdzR9HA2n7BVwCMlzf7x/Tm9eUqd4S44Rq9WNjiTy0MZ2uS4U8H/dYO25mYVABnJmizJGPKl
zacaRBrHhV6HHlzJgeoP5Hd4mhsyEqtJiX6jOjMMvLHFVe1C9H0z3BGTPhVTCVMtVYlsdICPFFJT
2IfnsxMCT7910Dt0m28LRM7SrQEzmh0ZL4gv3ijnfsE7FXWpaRDxmQ7a5Uh+nw2gGISmR5CldK8f
8kpzDyYQFoc8O8SF0+B5X8M4ONedn63QPgL1RjqVz1AWBet8NXaN62d27ZIc9Qbz9SaZ1Ap3WhTk
14vwFJG94EABWGytxH9gS8JKFUmUVEDUXbIlFl0gdp7fnw2Can/GO7CQGKXPb9HrHgEPq7xlIsit
VABm3r5pUkcZl1Gb+jpoAtk9C+AGsdsldD57Bm+sEOWStevXz/ot6pMHKRejrkCEYt0zvvJn+ucy
9qEuOvBrocI6tzkAN0hsKycFwP09yRlkRBYdKhYHBFnO1QnoPDsAVCPkeMOZv49n34arIy6WLT3t
bZ48PLksfMUVCVvkg9SvWttCcfy4LoV0fr2gmMV6vbAiYXoAStOHoufm58vTvnOcwDpH6CPJyK8z
AhDnnrj2VtnsngJiAir+fTR3vsVql/nqAacs0AV/VDDuyWJSNgP4e7as4/37zY1bkheEls4+J6mN
JkrHgZzn5r7bexZWTQH/zSfWhOKo+bm5G0z7wd7J+we4BnIbWvefcNbb3Yf7ceLhoX5J5HgMEIK5
un1dor8mSa98N12H44yuBmADomDBufGs4/Zo9fjU347i1ng2YFgtdSRywAbD/IZVwWdo09d7YCES
0SRgGfWc9klNmyVu8s9S3IVCfT0HFz+u9kE2lPNjwjr75LidT3pj2m9ntMQEBGFaZrWW9R7iLTgi
pzNHa4plIrRSCZ5OjNzuF4z/tUO+tEH/IxVqwsUiPgZ7F6zt8/0v/07ePm+O1rY09duG2O7GJA/4
JyZn0Fag2jY+0Ny4D1iyCZgMlyWtDGWkK1BcoOlqN186EBVZrnjmhebVQPpfwrJUjEz8cCXB6KdN
iqW5eLBUAsKg/ll3MSbKWfWedctr1mxJi7LHSoC+MkDadbCaod25fzzyMN/ldRVZCy6wqvqbI8o2
j16YxoOqAOHJPMb3b6mZvGKagYkAvwIBAG+4oEPZZiPR69xQQEfDg6+3f0tvFVaCAO02A3A5h5Z8
bDkl9uNn5VxnkHWKVAq0rSNUeJOvU+Rt/7cG3/Og9YTVFMcio1/GGEFkjFNYgD0r8YiUEu9PCqFI
oIHX2VnN9GBQBztEReNry98lISXQ4twbdMRoRwHDW/AHlcvhxRmgOajCKyK1fKd3tW3yMSMslAxl
X6soLKlTui4UUjGG5Uy9vb+vt5n9fp291ZTrkgAl9GNSV0ItgYCQOulo5ZoteuaLv+Vr23gaPQtX
x1pc9F9oAh9SEzUBu86pu+MnL+ZGA0p9NABPpO4iJMYbe7LN7PGvuPumRPlRDttaWykCd5b3FE1W
beHxGluty+PCOEZmcjUFNM/6/T+2aOcHCPGs6kKwVVgK6bFzUiDelsekEiD8NaASEQZza05pSe+y
cvU/sTxMfiqAueRlcpXTxhRRiA12/sN1OmtPMViSb77op5gX1J4c4jmEREruypbUOZxd7NFKIe5T
LOhKjh7iCrzrdxFq6Oqp1AjLqKyF9xffQOlBgO0vdTBf5IiEUWw3rn4Q7Ify7Z8PldIHL+I4TKfj
Ekfs0MH8CFbpOI/66S8m+Wfz/H2olBuIRLE0uvGLoRnFLgXQQu9gu9aGydGsTT9d6DclyhGEqi6P
yQCO5n2hBqCzOoynY3ruNE/PeYiVIuQpQgxUMimzBJRyBRnPVYYhzHruALryVrW4jQ+Kwu11AV13
Bd8MUuYkkoOMC3w8/VLMjMSbBJjLryGzm0icRezaOVK2pJV0AyuXcGPyXY+MKnb+mgAQRoGxQGBr
mJ4TAmp008F67pIjt/VvapfVz8e4SrrxIuHqVPRk+NbRrB/bFpgxql9YamB33uf/+kyBb6vKoojA
CyC31NWl/VhUOQdmO+e5BkhYhcmDB5ZvXc9/LKhQN6e2xjT52AZ+fjJIYMYDGYDY6pPaEtEkk9ih
4z+Mb0yqKxd5wRt1kXKaSHIqQyw75yumxFtVsJGLdHbMzRsrF7Yg9WPWp/bE0C9n3UsJj9lYxRat
B1YLrsQiQvkBQVVL3wfII4YrjH32kiFP1riyXd4Z99Ndos8jzOh3MwsEKrn7Wd2J7gHWOyO7R+RI
LQsjqBbQayzeNZhN9mtR6MUB0L4jT8csm28YZ83rZmka6OV58w63H8X+V4EOQKK6I+G2o4cq2nUR
XvMZioBmUEPG8AzWv1O0M4X34yiCXRhNzAJ6h8NrwQwPvybcKatwQYRyTGkf9egHBZHSTk/GSb5p
H/2dui03ih3exZjpnX3iKbPd/YBU+GeLhqzP7I5DCp2MGLRgJS/WnhcX30P5LyNWhrLW8D2VcxRt
Xiabwe5ODRq0WOPlzPOlXFjKaUWr1iBleXMdJgYG8uOD8cJ6Ma2Y9wuOKP/Fo982UQKQOb75u1sd
ItMT1b4uK6sqtBAVytyJbcmX8ggaxa13qGzZucMbnhHKs/igjF2sCpHPN8i+HqPb0P7DbSo8wf7G
516cFmXcMMYjRhUPTkq7tnO7tdGEDfeeshcqr4XxS1J0Q3viC4MCx9ufMaNMtL2091FyO+VO81gc
WXytJT0uiFFGzpjQCy1zOD3hRnjmYUiOWw3VT8FyMGz4W96NR3+XWCrsifXSbs3sVXFzkzMPtiQT
mDaPmOV2Fxwl1KFQBLM957Rzu5frUrSW/rr4SNriBJ1YJPOJ6AOGFX6FEopfmHXWeifv3EDdtBLJ
JSusNsCMj4SbcCSTYgaTWfFmktpehOIRGufHwo4CK5p2VXFXlxu+eGB85vwZV2yWRtmsCCepNg3K
Drzp7ZRf/n74qnxubH4PgGA3IiYO6O29BCBK6DwxiK+rmqpJGLKQsb2GushBVUclD3CRo9m/PqNW
2ZMGBfPMCnf9MdFR35vMYiJ2eJZv4Lla/GlM+r1hFRbjS2ZKP44BO2BVhDm6+GNdJi9yks9hsyQC
46hDolxAGRzV249yezu4IUaZXlB7e4iIvMcUnMUaalq31N/FH56y1JlUeUbQ4VkltWb8gcWj6RZK
+sDgctXqLKhQRtqPC1XIfBw3b1bvnBm/ICvPwsVd9wQLIpSJTgAJJeoRiCCSeFIxpBPiNdifeXJ3
/cpWsiHLehmNZt3yJV/JBegAc/hefJDwAnSvU1g3agtWKCs9VameNrN4wql1Nx8viZtbjNiaeVyU
jZYUjPZWGWiM2JwhuMW+29XvZrRh7UFYVbVvXr6+Y5G19oMONbMvCYN0D1vuXnU65Kiun9i60VM0
SVaRIJORo4WaLaiEMh9mbRH3SJsCW8R7MmJT2qNXBGG17iSu+TK/x0R0Z8nIEihP1eadIeLrQebi
CygZl4PEbyYp6M/PQ0YAJejvur2BzoV5rC4i/D476ifgUGLzcrZhviZWjemCOCX7oyHJ3BCD+NBi
SHubEe9gk862GUZ7ra0V/c+aqshYfGoYMsVkGAWtFChVDx2T0anQhbhTgGmYQ4ZdbMfQlXclUSar
+dVGpD5ji+C+KGG2+Ahgkeqv+AF/dwtW19iqdVl8FMU8Sj3apCYd4ibsbEpiUz4/AvC//nVdxNYV
RhckDLgIsiR87aJZiBh2zWRhggUi53E3oZL0Yj4yCw3z8f1wBjrcAM+rmDagV517WIowBN4wc5I9
q7/38l1yo26H+yElGXb1/r5jNdKu5RMUjMRLuE7kgWSNutAc8+sK5yX9OfyMn+a9s3NmOTQPzq8/
J1RxfKIdhbsJfTcPwaaICONIZx9P8wtQUdQhdFFVJImKeMecz4eIT3uY0hHzFdU5toFZeeCxvHXY
PLAmlYXZCFwjR5nVMBeKUI/LHnAz2A1RnpwBEP4euq9MbqOw4NC+an0/qInYq6BoGtSFxu7xs6ov
Mx3yUlmDE52b1PQ1UwW1xLXNw8vLhGAwf+ExEf3OONY1MRIXlKnopvEmLw+7uv+/sPjoqDrMmQ2s
wH0XHZGUyPAxXOKaBi4JUiGnP0pezrVgNfDIUTokREkI7zQsI79m5SCqhqRps9SolLh08TQlFQDE
0c2mEwnrAMvMrOW7tMAOY/510B2VM0yM2pkGsJ7yk5e8pJw7aq9RIJKu2OUC2huzriNq7goBhvl5
xgeuzPopaLH+/kBKwGoxD6Vi1iaokubEO5/4xw8PkBkvvsm7ScmG/VwLRpYUKS+uRlkn6T5OXgLy
XblLaljlWpq7EDnvWVW3p+looCAUmB1ifOBRMFFt1+JXETaRN1TVUFSN+oAg5CRtjPABCvAqD/cG
hgoG88Qx87jrluqbkD7neRfmV++rcWpmGXsCsjuGop5jItuGkz0IwC7fyZAE6/Qq7guzzUi0M26b
IyvHtVaFw/X+h1f61SB1YhfzJT5hP+OZd9v+ozwWv7L9tEm3r5gixXp7145sN9p4J1YiaS2MEmVV
xXSloIk/AHGnxBOTpBjxpC7nrBl6/Zj9LCvD4RDfBQ3qLmU9QQ9eDhrH5jaLzTmXskPgsnlEXpKg
hYazWCmPdY35JkmXqzyhLPqxn3oUopV9ilfY3Cxr3wKwPThylrAt35iFv1WnsyBJWUfPi4vRi+Bk
rXmtWX2Hjd3AHMOoMaSGDQazSk2RsCRVUWVD1qkz5aekw5YSGS5964S8mVmAP1Jv+kPzO9qNjOTO
6msOufL/T4x2OV6bAj+lBrEnDbkW1IYFrG8SAUyUsCLB1az5khR1imqYxMCqFfuzt2neASAVnERt
W+cO/irtAOW44VHZTEg79i2j0rJW4sT23G8uKW9jtMmo9ilIN45GbiLRbhqCPonkrkFPBrrCWUHS
auS3JDjf8cL0pFmZxthXMueYIgEpRhg4wKwRDq2Lf+O5FXVe6CfpmqhSoWyMN9mYGsr/Ie3KltvW
le0XsQogwemVgyTLVDwkThy/sDLYnMF5/Pq76H3PjQTzCpV9dmo/uUpNAI1GD6tXrw4gqEwAp1pj
iMn9pXqH2JfjCjYDTTgKTEUMhv91QTu1zFAUMNDAqkwagMBWrwyLQ5psuTMKzEB2hr60O68qTJCQ
DmGd1E6XN7TBIESrN/ywV7s3TTHpr+vboK1iP7hOaLm11inJtvoO+TvbcLJkSknHbPqSI2RjLu2f
Z/WYa87Uj44dlzsLnDL5CwEBK0VnjfWYLr/6zKm1hxwlovxZ/2HnwLTr9c+cPqjcUedvSN35bXMq
tbdCrd0csEz1Z1Y5GQEw3Mm4azT7ub0BVYNpSCrym4YbBDnwssEJZYtrKfWUmKOWTl8wcjA1XofP
vAQt6Y/ss/Z0fde2D/OPJLEwV5s0alQVktIbG/Tf6MSIfs7TMcMsLJzeSxLvU2S1xhuJ2I0Cq47q
3H8W+N6OeHZYq7cWgZxsQqsjBcYOdTrNPXbSTP+Wp7OOTQZUw8Z8VlPwrdJJW4iCGvKXBINMl0/t
vSwX9h5tiFp3LkG4DJamlBnaZ6YvZgm8qhI6xuzPfsPRDpIcl2CyneGG31XM1Z/V+CaP92GFvhYM
Z0mcfjqAnq11Vc0jGkaLjieCfFoKbV3cubqxor1yxBDIwfiUW15fHWxpKLXlG8MmakRjFIgqXTSK
2kiyosJD2njF22lQXOOmwrwV361eh5Pc7dvS6nNxgklcOBsbhY2rDV4jt9MXDkow0/+21kUs/+0z
kqbSJMeWBpzLFHI8c6hPLZDqI+amI494BzawEvNdjJsC5B1B5pUefL+DLqPk2XQ8z8UKITKv+iJZ
FogtwWUNPog7UCjAFDlshHfPvNUzIocRgMb6trxtvPRU+qhyStJLWxZxTboAA2aYGB8u6Gap92Fh
tWSFF/zMPdNf3B/5XtZvsZnDOpMi5up4iiAuqrURV7l2ft4pDkooLkb1dU73OQvSW7OWtVhsOoDn
IgU/ouzUHBRRWNjss9fli7d78YaAedH9sGeH7FfsS6zVlj92Lk+4J5PCCZCckHeqMF8pqdzX5VOG
Qd8oyKzx2W9Z+nMrFtfB5EQpLibBYO5L36FTsqqYB7hkbAhzLzYRoU5Jl7vKAvrG62vb1pE/ooTw
eJxDotLeQsp7rz23ulObnokmLQVkvupuYRJpm8+NDopDZoI82gKE5nJlUWckYcywMg+ubftYHkMP
z8ujcZtK8YHbm/hHlGD7+2FW6JjCLZoxbXO6mWsn9IAuQAmN+177WbkBaECmKFuB7fnyhBtH6mVK
AHBeA1vi9p8i/1fvLYBOcGn5nq06ID48Z6LEIKipx1ZTNIjKC+hF51IWe7nhUuCwlmPWexXP/fz3
VJzKMnH73uv8cXlOrcUZwUHGjxo72aM3hsgQHpP2Ro8iqLLb9Luwd+2X3v6Sl7eh4Q/5ry5+bquT
Hf9eQGDCD3O2i8ExFvklIq8m1IOR3ZH2UzodwlwyznQztgTS0qSmrTMNLEGX2oLEsWXlYGH+8nz7
Qgy3BKLTdx9s761C+5wnBSm9ex3inp7LE44vJFrZDlo4gZt7BgrSBvfIV5T2vJvHm0fTvfe/fTdn
x9Xd/HDs9uAnwejk6A69CL+v38l3p+vDdwD7AZidqukmE76jzDDullvj/OX5GTmLBQSq4PVbDoAq
TGgbcQLH/5ECTTDsP1dutX/DZHHUIm8frn+F8FqD4V1lICIFeQkxDF01BaMHJHQ+Z6OeBpUJ/3dw
cRLu8tWcNKcoFlddbPe6PEGh/1ce6FgohiVokHp52HM7WV2EGQOBnT2BWHaXpkcLOajekqxLsAv/
yNGwuxYmv1o6E01Q0oaRNdtpoLC3WIFnBYRrpyoSU7ApBfTrtmGhsER0drmaiGVjN3Q8C8o2P+n9
K9jsdtHyen3LBOfmn6WcCVk/4syLnuuirvulygKGdt+5fiNo2Wb3S+HxsZFY7vV7z1TygyjhSVKU
op7aCesBtTBGmPaklAgQHqIPAoRj4W2W9Bj5kAXGqH2jYMEDpYs/NezGROAVE3ZjhZOfpGbjXN/D
TbU720PBxoRTaU8Rx8KiNvzdmZmjJ9PvxVBuF6LVEhUXEyD/LFKH0hHTRKgu6ngDhiAzwmTjYOh8
Fj+QySXGPS921nDHox8WRR5iOZlm7FTGKSLPUYHmNGV0p1w2M3hTPc8+RPCg9MpWRzbiQ6okdan6
pBqZUy3761u7qTOoSZmGiZgcVvxSPe2sKsdogHrSCANcMNIpzg2J1mye3pkI4fTmZZgNZYDWRG38
qTF0z2zaXWyy30VrSA5vc8vORAlGOaxLNg7rapL2jVSgDotfK9O/vmPbMnQGvmmAS6kYjesVoyMZ
uyxoCHct5bWx0D0vq3vLhAhnn9tdUfW4b4G1PChh5pDhNMymZLc2TRNKvv9ZifB6jMWMuXU2hKgF
BvVW+0r5ApZSdxlKt4y+/5tdQyXSQg1URU3pUs9UMsxR10AJ1ixT3TxVJnOaTKJpm7tmqTpqmwiV
MW7nUsiQFOMQV30WmG04Ohys6gdrKsNdV2WymoFM1Pr3M7M+ljmlYYm9C/lX3mM2Wf2AqU8Su7d5
OS1Q/lhIHQLQLwiZG2AfQm3MgrYxn8bFegVjj0QHxDjtH3OH7BUhOjWJLQ5ZKszYYEU7Z0FhRr2T
xcMnyopbXuRe1PW7pOjuO1xTdUhPaF1w68E3eJT4bRJ7mRYFoxFKHMrNjT37HuEMVZoNYWxM65pn
pxwfWv21yr5eV8YNi6QTtI8TCxAxsL4JRq/hA9bZQ0943x8mYqV7Q62Q+c3hOo5EFimKee11iy/E
CQawUu1yiCYcY1GNO97AXIw/6UKeLDJ+4w3IhvObDB1DKO9pReHzCmg1KjnmDUdRx7gZYhEsGEga
7VJdlQnAfj4PcHXSxiFt4ehKD2Dg4scqQg2wPkx//65cCBSOMTNiMtvNkgWdqoG7uTaRBgi5JZGy
YcEupAgXpMW4C8YxSieYyzcrBZsL1fejETlV5l/XGDEo/ucMzzZQsF/wM/q0K3GGc/8YGw9VglEX
2gn+vn6f4a4wjItvTh1mAvSDxAj8P6I14HM0kJbZlnB2jOQWyVoNj5rxOcPrHFU7M3FIts9o4lv6
jBHC4ckCT46hfoIHKBG/cR+xxSgBq5qmAc8huPwcOI6ZZ2oWLEPhZR3CVoxDyh+vb++GY6kTzdRR
BTUNaKfwbltVbmnU6tMgeSswtPAhZLdAZTv5Eqjw9grj9bo4sensn9P8I++9I/vMetdtGTVkGNIg
LnYjv4mD7BA/9LnXj3cokjg5OHGml1b9MgOdQ0s/Yq9N+5vqd2Huct2LVtYZn94pe1DA/JdfJjz8
qq3TLtOxE0buLKqjfQ/3eMqSQxzYn6svETLSe+uBguzadsha73D02CfknoeFewA27bt9c/2DNp4g
YPyg+AxUIgjxhe+ZzLSzBwABgoq9TcZLaUmOYvMGM/yHGcDA+InAMyXtoXwxSQNMqr6Nx6/J4Kjg
8dHfMOvj7vpS3js/hfhoxStapoFbxPCiXhrBSo1opyaIlimKfcq3sfAo+6p2oGlqWpjeLxim5uXM
DKwyAhfRjk93sb6rm95T4P4bxsskK3huWmVEt+ggYQZluvBBCT40nmx8UE+O9rA3KnB3geN8F6kv
PX/M89vaRG3C8ni1T9iT6lX9y8IOcZ6CliqX3PPNg9YtauEkbNvW14M6uxImibMFzK5pMBmlq+vf
7UTy6G7e8TMBwiu4NBrl9gRNCtuvvTXvx3q60ayjXv9qmPV90r7mINC+fuKbtutMpGBWaAo9qAaI
5PkTS44RgNhJrnnXhYhV5H+MCYpXqmmDI0Z997DOdg42s6RpYUFKlZZ+3i2Gn2E64w7zffDW2l23
CxO+OBGZMi9Bl8F+oMkgeQg3N3etIWhImQBzLlzTwhjrMY4VGNDqh/YNWuQjbuUkA2ZocS3z4fqS
N/UW98hGwW4trKmXujIQLYyKECuemX4Ha+VN8+y040Ef+DG7n0gnbdDAD364uWcChYsSkjJutAn5
oKE7RQsCCCpT/80NRK1T0y3NsJDHvFxSllRUz6wkCzQlc9L8R9G7tHX5TyPzQw5KA13m228LBLBq
TaYB5Cq8q+AxQKCk4e6begw7zoJ0WnyW5n5UKG6qe4z4MYvc6wcnAkn+0VWER8jUYqHgvr5cZt0h
X5tGcRbE3Zh7dUET15wqw+tRrdkXPUqhwDovnpKb+0a304Nqzs3jbEeJRF+3biYqJ1S3QY6K50Vw
DzVud0nW4ztAiYdny1W/XV+oOLzmfaHnAtYPOLuUkaaMdCpxnsZe84ofkT/u6XNxMHfxrw40NV9K
NwWIJQAn3qPuahooELNP6Q2QA+1d/pfDHj98i+A7miRv8zTGt8ClMfa0JD7V3gZ93BXNQ9O/0DCI
c4mx3XQaz9cvHPS0DAoPQVIZnObcqZ5PS+PNqKqATA3xHMwCcNSygurWC0JRx0fojVwSkAOXWz6G
dscmkiNnkZlOXL+pxvfrhyrifP93I/9IEC5p2Siaka0b2bsxML4omGAmUKAl6ElNDravHdrQSeZE
8opIxGpEuKrdTPrGajMk4gYnZfyHOvpoJe6H77wcbqbuTs2daPoa8acob52FoBfXkBjc7eNUDRtJ
dxsmQ+yGY3WLJwZpjMDoqtds4JVjznSXp+hC66a73Mz3aNXW48RVokMbqUeVqwfJ5q9PiGiDKfw0
S9NwAqoI0p3TfKrQCIycPI2/8rRwjBS2cVHcwlAPKprMiDo54Gt3+1TZTezf2Mtz8YJ25QPBBlh4
AnQbWOCwcmu9BvCZxmxFwZDG08xU8rJvGqmzFQvqRtNUr6dqfVT7HzxBzyYScRGRzc/degjATQ5y
OdUyGRXdh4R3JZlpmAbRAg5VAsRi7Dfjsxa9kDIo9HqnsUaSY9l0WTSCe4r85TrxWjC/WYZO3rgl
sEhmCxfhuZtsL0ufkwKlXo7Zvc0pHJeHYhgl78+WidDg6DMDaoSBkYJcEy2MNXiGkQrODMea4NXK
wtXVlopaykzw+BNQNqBGJdzVYaRzmykwQpV90gDkK5Kv/YSaXPR2/Tqs9vOaHNHhitUuViIk5zFB
ysu7MHG1XIPjrPZ4VvDCIp7IZD3RW27X+doEt6tbqoZYFXKoS7az6q/Tb6t86T21GZ18aP/FScE9
0Ew0L1pIGwn7GDUY2jOmDUxt+aaE4MfVX65v4NblQtyDfxYCDrDaXL4W9jQ1irkgjb58TtuTMkVe
0rUSy/1eYP9wSjaK0haMJsFKLoWAaDOK7BzJiy7p1EMSWrM3J2XnYY604raKRg/zGCn+xBOA24a8
ByFRR91Gr3VHtZrqJR+yh8y2vDIKQzc2x9Vbmht/KhvLDVulcO080iQ7v7UxcIrgE+KrAfkSNiZD
I1aaEAWuUTe5WXtjWY4xGJKd2RQCtDkKP7gj+jtg6Mw9UlDLH5KszoMlcaoCoe4L6+6vH/DWXceD
hTuoEvgEInww6UMUz+MkD3Jk/OnwxksZS9fWfUAUD0sC8AFUVPRx2rZiMcEikCtyFcQeRRu5rXGC
ue5V1MpGidnc3LQzeYI2MY741UJKKIjUh6Zgu6EcXWluemtR8Pzh66Asw5D8v1TZWB90rpptHqQq
eooymBS6+DqZfJs0u75MD6yVMW1undS5SMGW6YPSlunQ5EEV/UCe2iNWKdHpTf/lXISg1DbJ9a4J
xzzo68Hco9lOdRMSo/G6rqM9R2TnNmW37CtilkclqZB80aAuRQycb93ZaDP8e908/xztcpPzJVd6
U8eKY0R7mYUWcBmCYetVx3hdurL6rQ/7qktnF0y3RlabZZcHXfmA5yf0aHoygjJQdDeUzAXZUku4
hBgib6NXBw0Ql6I6wwrzYqjyQB9uVfWB9rGjKk/XN2zrWTUBc0btAG311BYe7gy9oU1I1/MrbXfg
mPyk3fQUbfOyO7a5b3h0AGcxUawQrV/fgJJu4CwPcEXcZVr2jLyk+kvM9WMYl14zm36cyYL/TfXE
M0HWOs06409YHkA+IOaiZh6oGDFNRv2h5KOb5GiF1b6Mw+Jr87fCzFwzRZ00Hr3QrmXB05Y/gTFU
wLsgfLLRg3t5iHiGhpAu4brueHHWcpFjLDx1u8k6zib3FXDmXz/SDUNjYJAcXcGLqqFagjVb2FiW
6lSgIqugYzG/NStvYHfzgnmK+Usie+431mdgYbgSmIFpGO993mf3IeR9HY85zjVWAzX7xqdfzY+q
/LTISntbcswVEAWWCbTyvjN9nMnJeGaiDGzkwchvWRhkhn43t+2TDjJ+Q6U/rm/hVjoFjgUDeyhD
6RQdoZenltmJZQ6rtNYsQPwx0MqrWjBsZE1qo7wNhJ5dDMcxNzsXA6YMl8Rs3Gd5o+yvf8jG9QR6
mBkaGIlWN0c4y7qiDaF9UQRKU7tD9WvpPQveaC/rCty4neDWQCVAw7BtFKQELe1omfFpqoqgYUhy
jp3TWjf1jWa7dHEYe+Ug2bq+sM3j/CNQjHvHsuV1TFeBtZeUPirsyzfSHWnuX5ezVRswoDXrdG9z
LZEKbyDuejg0IXawTQ8cwxDewNXDvC52LeCHHyOkGr4t++kNUxt095CDs1niLW2e4Jl84YGs0qSY
Eh3yUwOxA/msVIlH7cHp0kWypVv3HrMWcesZVoyy2qXOahEdMehFz4My9BWS7rIUnTS6Ee/G0j7w
tAaZmK3KLsr6oAqOuIFH0EKuD3A7sE9fClVXDj0r7IrABN7309SS7zQ0AJ6ww9h2xrysXKvKil2Y
W/qnPlqqvWpN/GnKeOzZ6bj4mMCK4Pv6mW+8mwaqSGA7IAAaau+X+8xUsDHkqhVmRcCjodgtRd67
SQyDZA6qDM6zpcZwUt+NH6AcIsqqyaomBalsHpjLq9HMx4EcRw/B3H5QZMCULfwa3hCGoXnoT8d8
Q0GTK6oldEh4EdCmGT8NsRn6ISEU2MM48sEZkBxKXlp+AkSAO9MRmA+8Ev409pWfj03r05EPgEKQ
8XZaMAeCtHUp2fjN3TBgoW0Mf9BQN7lUhk7jBZnnpkD1tSz3WVlpe53H9i4rjdxfdJbcszDkN9dP
e+uCAei54ulM2Gsx9dB2ibZ0QGMGiwnQt6ndz/NzY5DSIaFsfasyi8qOtxxsGhpTGUq2l+ujeZJE
I4eyV81RNx7yUnaFN9ZiEpQq1oGFKJqKvQdcw7CFJcIRV/rjkDyio2mkmFEjGyq9cU7gJYZLSZB5
NKEFl+vokgiJFDrjnGK8pxZanBZHnxRnVrubevp1/Xw2Ns0EmI7AxWTAUxNBbSkv7MiIKW4jv0u7
U8Fls2y3BIDiG4E1rDss7bqpZ9d9anmW0xSracvK8jONYlZN25n768vYOhqQ1aATZY15UWW5lJKh
cV8fQkh5AZLORhtZ6uSyDo2tczmXIazE4NXK+7iuBGghpLgyv0CXPHAAMnD/hoVcmXf+bzHCRZ2h
xnPeQ1CPkoE2LS6dnpDA/HtzcCFFeJBIO8xFWEKK0u+n6thEDrNultJNSkkhRrZvgvcSqkatjAyC
xnm/EFd7q17G2TNkt3NT0QBl0ZFXMZCWWP9+pmjDXGuazi0MhGao1DcIEn1U0VTJrm0pmg4LoBmo
1msoC1xKaYupL1GuLwPShj/s8D6Mzd2YWYcoryQqvaEFgOUgm4owQTMx8vpSUqc1iYbxBDifqjZv
G9aCjy9mxSFhkeb/9e0BAgEiVtQ/8lJCXF431gS6XbsILAWNvvVTVbxpLZooGknycSvgQ7F3JQi3
MUQGwKrLNekFr8ysUotgzTs+Kuxrb4DBPgCrpzMqt5a7aO7Y3Sudd319W4l3tItoMN6Yp4w1ClYu
nsLVu9CKgJTdYY4znw2PNh9vR1CYGFN0KvUGGaxb01AkkjfUBcBYREY6zB/6wtXLBUe9HaKEBaVc
I9yOaU5Ufp8wnk19ur7CTTmgxUGnKhL9qhh/VUpjTDXFCUY1WkYnp2yPfXPiMjzelk6q2ELM/0Hb
y4enKWoBza76hAe5+laPJ3t6obHEWmyLAMbBZuAwQiPA5Y71C/xVYhY8mJQXbr7EwIWN+cP13dow
FZZqI4BEt8GKshLUMC4mK06N8n0ZOsqIbfFvjuNMgGDBy4pMjZHWPGjsExDey4IG0OYkrYZsnfpa
wcKdAggFY9Qv96qKaMVTreJBTU/A7GqmhwgtlBmiLSnIITAUrYAbABjtUgon89CA55QHdLjFQEmH
ZT+H6Dkpn68fyqYYpHmRg0dWGVixSzHKrJKm7nseAD28L/wWDKe12rl2LbHgYuvcWs629D+C3o3F
2UMxm1nWKOUADettR7M6HwJ3eZY8wGlsh9s17knG2sn1L2kOrswlMgKrtY8LCDWHV2J/+etlA87z
7h4DxwRH7HLZ+kKruYtROeP8hQ3fQ+NRMe4T/e8fkwspwmMfVf1YUo5Cdm6PR9vXM7CUVrKG2S0z
ayPcRMc8MKvozRXeEXSWqYnJUL0C4qKcTQySxF7WBIyk+VEHfUmCYYUalxBCbBgMCLWs1fIBFSUS
QqRFResUTEJBQvYx6PFS5Z52kodrQzdX+jhkKaiOubDiNByUazGltZ/R4sVmbxhBqFqWuwwNVyF6
na/rw6rmQhRzIUq4bXYDeHptQdRMTkY63CaYLNiQG+S8XIW/xi0/RNS/LnJVsWsi19WfXYhQ46Sd
OmD/remp9nh5a5qG04J3kM6yCc2y1QnaHjcLGFpNiKp0P/w61+V9atzy/qUx7uvse2hXkt3cShXa
SDCj0gnNADOe8ADjUoTNTAGIX9qHlKhOo8Tg4q39hWneHMcOS5yxdFUTAUNRW39fIrgQLtwHxKgF
VSucpcrfRpU6VHsw+t/XD2/Lp7oQwi5Pz+xiPbasdYXIn6We8UOhrglmNuJYsWMTZ1ZAdrivdVNi
R9ffFbXmfGcFRUWQHM0jx+LoUHpD1XuRUUv2b7VK10QIijl3SxiREHiJNnbHPQCIBljJ2htZgV+2
EkEpTWoAJxbRLBiPu0nizmz/9jovEYMTkeIUXjV0ULZlaGOXkKNVA9njsfWW4fD/7+dFhqqyNQYa
rpX2/GZ+YvvitTjabv4ZCJa7xj+Wijv79s1KFH9d6SSrsgXHIy36thoZMolK17Sf2ihs/ZAqUoLJ
NdPx8fz/rE64vIXd5k1eYHXAiYMyep0VW7oMA2xl0862zNKK39UpalFIUwgaABKLjkaZjszoCQUf
5TYGqXLrofyP7Itk62SihJcYZRqNNz1EjRhBrNmjG8WWRxukndXntrvJ+kc+yzJjMpmCEipkbpq2
hswStexm3AHU5jTprp37A7dve/JqKzf/QkH+bKiYw4rUWIFRZlgl3WfdHo26139/K90KGDQcDQQi
K4GssI1xVbYhD9GdY2quHTxWt9lR8c2f5b51fmmg1XokB4Zpttelbrka50KFfbT4qPSDCaGNF/mP
Mj7OrWcYU3mRumRAG6IP+tKQqwkiZ4XZABuq32l5IoQcjOIJwU+e/n3VA/HVH0nC5oVmTGmcAuti
1l6ZTM7PGraVFbvru7WpdWdShN1CgDXgaQjXhwnDosfKnfTbpb2NsieVY4pWs+IsZEmtj4YJuczV
v0d8h1hUF1bG1SixQP+OyiAADztKx4exITI12HAqVinIzRL1HWcjmD9jzsHvluc5ymOT4eTKLh3c
WtP36kCdNvo1g1aNT8nt8DXUJffqoyMKyUijvydTAWEX9hT+tdFbHNibgWLMmoqKiZZ6sQRwIxEi
8qcYbZXAnwaygamnMc/X0LXVnkImEbPRA3uxGLH4l08JyRcVwJ68Jocyek77CsFl5meAlTbdN7V+
osia2FMwf0mL/cBN4B9odZiVStL+tak1yOihJk/Qa/WhD05pNKMpsGCj+KSh+KgvT9evgkSA2Pim
FXZT1XkJHAcon0L+ksr6PjdCL+zlSg6yQjzXsvil8cgsrS8aE3upxuB5avVd1d5zchr4fTpjGjw/
5hNxolnGk7bep8sXGmJX3DnS7ng5RTM86/bqgUwQm/sIwZrfqnJfJIXfEcuTYhc3d9FAwgOQkfX6
CdduSinPhmkVFpuOqdwjmJb4tB8NPJazFl/QqIaQ8p277CwSSkNdjZcYErLYgAeNSRXogyxLWQpC
JmZd6JkYJNAA81zFFIBYrYQJLT/Nev+vFrMiVy0QnSEFeSklbdAf3YcLakhFu7Z0o51SiSTu7UaT
NSjyoHL6mt0E9EMIcdIcZU9GMizlEyscND3YLcLGT2m/Z+qL3mpuFHZuPGfgJwFnsyztuWlCzsUL
O5kBeJyEBS6WhelppvmpMD6rSeJa5KTkGPQ3eEoFupT+xUp1v1PrgwmyyAIcYo4hpfT4+HxjJygy
9shgGStB0eV2YzKrFRYMN5Dt6+ZXlDRoJ39N0Vku3/SPfvGlKOGVm6JcV9Iaq04bvg9BQB59mpNs
V46zWyReaRUOHV3+6+9t2Pn6BAtThUY3zHORr4lZkz2Vg+ztXn9AtCXARaDLAd4P3nBhVXVDSkIW
oAMJwQmafp08RtFTxA7GfnpSFMnt2LJcmqrC3oNREzwswnLyhVSczZCWREO8oxXYN8JZmSG4zW6M
3sxB1ooGfdPMvev7KBEsYmvMRuM6KMZxY9Z6xyEavZz+mvS9nn2OgQK9LmzV/w97+meVosm0GrVK
jQzCxuS3VZzCWfL7W67C2S6KcPI0B5C0LVZ/pLQcnT1FeuRgOJxDucSZ3DY0KoB6a6rPABDq8nqZ
YK8xyTTkwYws4ti9FVH3qYpP7a9SOaraL0Xbq1roEzAQDtoRjPTX93Hz0LTV20PqmCFrdCl9Re0V
fQ+LraGXNbpBMoU+tl7n1uPrdUGbVuRMkLDMIVVYlelAfDbT68BcI0i532IICVrQ/ztB64rP3qC0
mKd+6bCi9Hu8i2fMUUjQhCIJ07YeOoAxkDZFIROUbat6nglRazOttAqrmYoXtLEn7YnHb9fXsamB
KFqukHo8QCJNg1XGU2UXKjx+TEUrXOrKXJzNEzkTIKxhAFgmm1QIqG4oKMAjN3GJxP98b4/5cE3P
ZAhPtULMfCo1yCiPhvPEnOwIoPbx3varw2vj5G6IkVmt37i/OaJb17XcZ21X+2/soEi+ZPPAzj5E
0HOypHmqzfgQTb9Ju09k3JH68/UDE1lRoQx4vc5kCCoO6qsmbUvIaAIV/cu39W32I/6lvbUYFeqD
cHo3uHrjVI/KZ+tQe72EjkAc7vhBvKD4fWbFBV0gvvfNHfTeXZziCFKConKXW+YojumWOyDmIif9
WvkNpugmXuNhsNuO7vmP5av6s/hJfXqj4i/Xd2bTyACCs9IAAMIgcgH0RaalvaLBWP/QPB2Qx4Ae
jBszOfx3YoQNMFISqWClhZObHwtMzxvfGlDF8INW/waq9t9YgLM1Cc/sMjXWEq7Acn2KnC7EiCOk
cjVJeWZTazEMFBz2TAefkqC1LLRzxeohxIyf0LbnGMrXthl217dtI9EOvT2TIugtLdC2napAq5s4
m6T3+vCgsWDUvw/mC0qvdWe5oMXLAFuNZUWhTSNnEwsNiwBYg2rg0o5qZcgTJcSRJbSf9tGiMWe2
GurRoqm5U1uaDAC80XyLxaIEj2j4/b0VrB6zom5MuIXYnC1ej7HnAwZhgTtV105jhYGndek2cPb1
hyxC8SYDioJJNGfzNpx9gWATKUjSIqXHFxB31L81Ge4j3+dHgDfMVOYMbu/vn9UKCmQb8YhIIoRJ
WsBREr9O2WclBAdI+vW6Dm25uCD6wIAodPMiYhJvg6kD29elRaA/x5hWZHqt+Y0n870e3ald56u1
srsucKMhHzMZ8SoCOg5cDzrbLjVnUnXwJOUxACh2w47tqBVOp3WpnwzDCDqxrAA/lLHsEOInN/1c
xj6a95SD3bX93ZhVmktLTPoZu1D5UtrhD24WPcrlyFjr9QyeBvSVOhzEDv5Q9Ogv4r11zOKGAaM0
2SeLJvYtYKzRzfU1bR3WSt2NEjP4/z8wReZRqbSAkOaBYrU7ZGOdqkvcjmR+Y/09kwl2j+nINyAm
QZSrXu7egEGSmQG210DH46Q2fsRrRyGSM9rM3azIyLXLRwMjpKAVa1Ng2MYwLNOv/gW99eUeBcoJ
HiY4ZVuJqdzcvD+yRF6psksZaJhxq5CY5/VRL486vSG6LLW3FaECIgufDPEcmtaFJRG2GGa04uqX
SA3dZZwjr7KG74wviWuX44806/MdbXKXsQKElMPsX9eRzRTt2Qd8WGc1dOgLAcq88pDGQf/LF9W1
vw0/o8FRRm/4NxkdUBtZGDqKOvOHuW+qVbMyIlhvgdmSpTvvdFu2os0tBYYafCxoq0XR71IXE2ZU
bT0qsFGNB0a35bYrdjk7xdqD9S3DUIXv13dwy+1dIdv/ESe8dumUJ8BzwySiSP+7yZ9oOOwjtfKN
IvW6TuKUreog+r/ockNPDxhZjA8kB1PXVY1t4rQ0xV34TvmVt9On1LrRrfQOKNVvU6lLLt3m8tAm
i3obsE3wRi93cw7NemjjoQiyovOi+tbo0V6GFhBU/+JM8pJtuScMgCO0GoGeg7wnsc6ioKbP1Jlm
wMCXdbOrlconpX0sMSjlX5zYmRhBQTC0kVlF2q9i0CFUxvsBPCdAFnlquByTxeok8jbv2IpYWpsG
wcQtTnAkcQiuTxNdQmr5deoOKQgsG94cWAS8OiZK8HKP4lVcP3ctk4je8g3OJQu+gZrHKKEaZREM
kdfqOeaweXo07btWOULtXHt8uL61WycIDjMV1WE4ROp7cuLsBGmupGrN0DpB2wduJC5PTkkpo0De
UslzIYLLZUwEsypCqEluHuKSOmlaeiMo57N9X8gwfZsLwvPJ0KuHTgOxW4UaTcn6WAfi1yiYO9CZ
u4sC+ktTJ7JlbYoyjHduCKxApH8zl5aa/TBCLbUBwwzoMnvl/5B2pb2R47r2FxnwvnyVbNdeWarS
neSLkUw63vfdv/4d586drlL8Spi+MwP0AA0ULYmkKPLwUDQ3MgD7HJueFZz1ImhjmDsQ8RJAofba
pnNl1Kex8IDyNQsitIPdBj9EUJDFhfPv1QFKj7VAF+C1lGtBmB8A+n0FTRNjvM1BqCtuwj9ZyoUE
RheaNmvMUQFQOqgPeex0FU29TcbL3i+Z0eU65qO7UOsoFjFMTcI6Qs0Vptjuu0dRJeWT6WWO2Xbn
27u2eDwXa5r//kJaAEb41pgB7XgKDs4UKmiUbA06FEbgqgYeVLfFLSwOeiDJeE+jjQYg+mtxetRr
WaTiTqmDgYzTttffQXIpN9usPKYxx0EsrA1Jf+A3gd1D6polYbLyNi/6dnZI5Xqs9+gHD3SPdrwp
Ggu2hEoObn/gK7+80fWaYrQ/+BlQZXsR3dCaSct2qwk8g13wQ1dCmI1DcWHQlLkbIM6ctqJjdwDV
dlaCcoXjxZcEoc6GIYwzfR84Sa5Xo4zaNFox7BWVw8BXHWF41YWEtPor0MYcbVg6IIBsAfhGcQ+A
aUbVZXlMhQizW+a414udKN+C4HHqOHEvTwqzdUahxVI9QUoqbTWMrRaJXD5EvGBzAfwy10nQ1Ikh
Ydg8tlLSCiW4Uqo426cyirrK2TSRsWpV3PpGvrdqda/UnwIAZyJq2b5qfsaiusJ4LZQ0AmmnZLwi
wFJmBFwywFuAXGgmXZCvD7LJxiZT0cCIepQTDAExTcBIheog5T6Gpt2rCVUsu+2efQuTtBPp121D
/6KTYfw+xAOXCxww+rE1xlmqQjMOfg1AdxaHq8Lb9v2mFHZVIKDk1z3g1nH9ekR+pqbV0IpUy556
scT0gMOgg1Rhpwm/PMNt41XfHjNgentp2ym/MiQ1BHkXyqu02Zg8np8FihzQOcxgA3RGisAUM1tW
paLQBlMN6L5hJyFqJ7q/TjBmDg0+AcXYJI0U/ugI0kQNoSP4qk4keXiM+4M0YDLaZKzwXL3ra96L
d96rb3uJCbjgDFA1UEXNXvXCSYuD3uHNC5C2IOe+MyBIXhVq2XDKxguWb4rI16OVXZkbPea/v5Di
D2oVWEUIQFqyFUFsrLzhvWQZ97wS+EJ/ORoKkDib3zEz/zYjqJW8WtUqsC1Yp6DfdsFfRvaSgRgn
VyKaiHbVT7uh9u+st6j61aS/grA7tXJFcPcZYrxGazrnKbDgIOZCCFqSAR5CWxfzPT1UwQCUfObj
j2mTtJ/tJK+myHjsC54bXxIFhkf0w6JkhglnjHftvHDyynmWQRrGthlsZIzyxHhwamU81MSyJDxs
0LCDI/1GWqVOoakWgP0/N9aqL4+F/jzygE9LVQMwdv4WwgR3KOEKWd+WgPnLpp14FhWSd8HMqOZr
R2P4qFeRhmzC2Lmm0pwCr7YDb90onesjH4zjBBJM2Df/HkiHSetzVytKW3PbCnOckWDqVTEBEDhV
z5Lnhv1WL14GXvvagk1eSWFsMhMLrUGPIFoCVsWao5DzFzL2bqIdHDHsPG8aNAHXlqhJXT01HiC2
Tb1FI2i61axdZe4+b7vohbgFbg7d33gkojuXzV+PoFdCbR8EdKgDmlNBgOUi3uMfyMB1aKG2ZAJp
zQTlegWkP+bVIEcun7Vpn/roAua1Eyxp+txd+l8ZzE0ziknqlRVkILkLwKRKo9iFrYP90rJvr2bp
zOfJUiDrw+WA8R3X5wJH0RV6ADBomB/VEPzjPo99ZyE+xjzY3xIYrfIs4PfTFBLGaS0OAFRZLlig
0DaAxghN4yxncePQlg26FjS1oo/mejnKUGHjOsCEwkctdEYVyVTM3L69ZUuqDJYB/P6c7QbB77UM
oHoqefQgQ3o2zPfy0WifSh8dn5yodXHfLsQwqU0jw9PTaGek3asAtCfRPbDBi2fReKx5UcJCWgwx
AgYfzbgbYD4ZdcvlzDenDLjtLKnvDLU+Wb54THTUX8xIP0uCuELvPhpY0oFjrwvHdSWYiZYFMIMk
YQGPI/uDXasy8vs1AQctUcWK44CW1jjPup1nEADKzWaKfXUyfKEDv+mEmHGSNlb/UdxhqIT0pIg1
TXTZva0lSyEBqgb/CGRfHciltHHSICTw8lK614zGdyMli4/+0KROWrWRWyVyQ9pYQveEhxlQClAn
1BqqkYYgAiN9F3buiIT9Oe2TUEeDopblrgySSBdDxwZOQX4pyXb1uazlgHxVMX0QsJqpsg+sp6AM
7yMPrLveLrRIjdpNlPp2O4zE1P79o9aaXQ8UGqCsb+MhYnQmxnKAndLwEmykkXTSuymivKoLHN8t
z86ZuYbm6UEIiUywsaL799p2vSwrjUJGsKLUoBguHTNqyKCZNshS10q9U9Kdj1l0qAnS2sxWUUAk
w83Kv7Jw3XiWLRYrCzMQB6SPQVI+NiSyimel5Vn+0jvn4iu/sXM2Y+0nXt6iHyV1uvoFGTMyjned
0roCSHIBBP8ZYJJkVm3q7qi08f1tzV1wPMC0Y/Ig4Efg8GaBY/JUCGUQI8xKZuawB93LqFBQqRuJ
72FOsiH9j/IYzUuKPhamHmfShHv0GBGlVze+tSkaDEBF8U/4I3FA44EhHTX8r0fvxZsgFAJziA1s
LihKiWA+CUpNdKMnAoZ+CPK59WvOnfSFL/+mdF/EJ3N7Pu71a6Ur4MwybcRwGa1H1beL0ZIYhSRQ
mm0l6JgSipmaGOqZPVVRtU560Q09g5rl9JSO3saTHtNpXygKSJGjuyZ3c8v1FfPH7SNf8sOYcztf
0yhSYLbW9ReaeukbVYg2GrnrgM8Q0NgvG41byKOjT8rIabdbcsXY+nn7EWoDg3ItLSiMVs4xLmEf
57mjYj58BhyOjp4yxb8vMQC3ruVfU6avb69xITaczxwAZSTO5lrCtdSmycDGBIQwiJPOgpGRaVgb
0/NtGYv7iLbdub8L2Hg2YZKLJfrxS8SfRvTWNPrc0TBTlYa8CQ1LcvAQACXcjBMBWPB6LV7qV/8h
kZWjbWGNBMPLada6us9LZ80/xKrupSDGXwpyrWS+jkC0Dlo3Lf3zYD5ggkmnNquh8hyl9le3d3Ah
uAKnFcBT6FWfAfiMbgDcknfNF/rXexp89ZCpB7GjhWlsU5lHd7coCyysqIiDaAnkZde7mIt95zcS
2jHMUAXHe986OehKC+vYxOEak7t4fMWLdyySEP8IZFSw8ppkTHXgqcP0YxLcJFCfJPEdExvsvKWD
/zBFqu3BzMFG/Ae7qqMEOdNRYIgJ82bJEqurhxYtUmpmJ0RV6BjYKe8psQSdtfD6QjIHPXfgK2XO
DlTMWh2pgHpWhuWvO2GGxdflZBtTq6K8ZAqrTPeSXRaX/k7Xy8GJzO4hkHzrFJaydpDAjcBxvUs2
j9m5czoWkCo0jlyfcG10gVUmPbDyNXosrE+zehh8XmS5eKwo183JLPyBhrdrKWVj6F2rSEAQqf2x
x0DCfDBsrUu3kq/jz2Ylh5ZdC+pWax/iZnJvn+3ytoNNZ+6/gDdlm0qzScmMoTfwUPATTH7z5M4u
xzBxxCLA47EvOwrX11A1zjw7agcTPU9DRhsdD9euLYS9OGG08O1vWtx3YNiQY9KRA2dflWI65Emo
zTiyNiFxZJBpfI1bHsv1kv3iZE0JhIPzsD/Gfk0rq9u8n0lH69KeAP5wxKiwiBe20aps02OdPtxe
1pJAJLmgRzONK27y64O2dJAVdx368epIP6T9iySi9fmgTtVWD+PNbVnzx7Oe91IWo1STpXvDNDda
1cE8GFb2BMcfVYNzKS7qLuZCAsuI9z9ezfNNcxEN5aqZ9L4Fm42ssnBBWBM5QWB6LjjhMMl17Ie1
JrajowxS5ujJZEkky7xqP5qpvrq94KWrZm6JwvwAVJ1wntdfouTVqHfow96rUwEe3g6AQx/E2G7n
xwNNlKDBCAPr3IdNx3ESS5cpwkAQYKEX1sAr5Fpw5peBGnnY6U75rJCwt9RD3Ua2+QeYZ+S/LIhB
bkL/NgmikON6UD0sEJAhBDmmGq9RJyjtZvR5D/rFJSHTpgNqKIIlkvH3Y4dLoC5ws2kK4L1Vc4gV
jP6NP/H853ifJUtHshRQpHk8Fbz+9eapher19dywkFaPaNInIaZ8yen4B/4Eg5sUMP9CM5BrvpaC
lnIQxXaoseaI0g94Ljw1SmCsJ8v3yG0tXNo5xIjIZctfkDzGxOU8sHzNRIE1mt15SYz8OCR/aQHn
ub24bRdiGOsep6wLExMUj6jgyuGn32vE4lXdF5cyVwFQ/MGgAbbzCED/uPnCL1rVQ+AVNmj3DMyV
C9K321u2uJbfctj3Iop1WWVmuP7CupoHWQcY/lHEHO+w5A7xZEcZd4ZIaixLHRxTEeMigTuUFFAl
pbYHZbu9juX9+i1i/vsLV9iPQiY0GUCYhbfKPNNW5Xs0Eop/ACLHw+C3GEaXTcR/lVxhJQmQFtJT
a20q79ftlfA2i3GlQ1W1uY+Osr0UmEQoS+qLBsdpLh/671Uwdu8BmSKo5UyNLRngcqwC20SzGXjj
/8TBWAhucOXqaHlkZ3wAfW75hgdBrRq7ivymxOiPMT9vb9jS0aM8CH4zMDoi7TFv6MXR53qQ+XEP
SBTM0TJea00gaPexh6jhqPG8LeytPrOO4fFrASnNustQL0ZvskAQqCMyTB7C7g399TkmjQTCz2rw
HWn41yELcOBgvQdwDv99wyOUMVAeRg/jjAe0eIz3k1kT0QeWX443ffXyb7cRjWvoufmirETyiNG7
eChBOJIBL1BnGHT5Oeb7on/1wZV1W8z3SAGUzkhVzPzCEk6LcZ5CIk+TXCFBJa9CB8rtFI5EE44N
fT8pCEE4jzYIzLBRWWYRMTdSy6qAGOnB76GLtimmbtUVuOBG0B7pFDcIpiyP69tLW4jHZrpqMDmC
ltVA9pixK03pxz4NkIoHdW0UrjTlU+m9iADcRgVQ4MRqTIYwp/E07kXvX9s0ZCPxCKvG1qJr+9oK
wkREFihBpQaX66ZQQBPdD2gd5dnAd2O7FsP4WTUPG9Us5sdoWZModRvk/HXpUTfd23s5O9JrW7uW
wzhaXSulbEIT9t7sUycuAb/tD73S0GE89yJvTOh3fzgLm6cdQmEQOzARl1ROUST0ASKu7C5J7qS6
AQsCh4GOfemZM/mcNrMfKOhaxvQmJjjR6tbMrcjrzzuRlj5pj4GLebquTzFS7GFYfd7ev6+xGBcb
+E0cY2eNOImZXkJcT3M03pADhhanFa0ctGv8EPeO/HKskJ6tCN0b1HkK3c+epG5sb3npC7aW8u1L
mN3N8xwI4FHozwfTsF/NX/GD5Q4eeTSKHX36bN7GPQ3Qunh7/VypzK1gJW3TpQWk2v6jm5J6raGL
T3YCgOA/CYAdckeyVXAwOMfMFim+rZaxwy7RqlI0se/jE8L2RtjoGJqDOTZ06IguPuf3Q0nDl+ZH
81mOPsXMgtC1zpP6MzrqGGBNq+j99kYwrvDb9zAGG0RGENc19iFFopqsRNdcF7SgnJD467l+S90Y
e61Rtam7CmI6O55othG3Rkv844+IvHUOObVEu+tRg3iU6bCZ0D1pvIar9CA/H0V39WK9VaRaeYTS
7lN0e/v4IroKfeDVl9kemr/3AiNc5hIJsvmMJmIUTxxnoj+cYwL/SIF7c8DJs/HpvyUl+yaJ0b7Q
69O8GCFpcu3hHCFvF983NHY5287eON/kMNpmqIMZoh4xnNuKvHabAr2pdUi2sb3mTWTgbh6jSMpY
t4WWYEn6IT62x/YwHa1VUZNkxbNdFvf2bVWMMlW6nlpRhVUVtoB6iyFi6E5HBnkjGST7PA3BGi1W
xTZNKapApUlKfROFtMIQaaATOBcRWwD6+2NQfdDARj0DE64vVitDNkA2oNnF/mBOFOX8Rykg8eHe
GEnufpprOjn1JtpVh37NudP/nzvjt2wmJtOnFo/qEhsxVLb5NrS76r5SaVnRxtHP+YPmNkBFI2V4
22Usi8UcIIQRqFMg+Xq95CHWlQ6E1P05jjGx9MFoTtFH6isrBZz2HWaQgLr1LwVAKq3Y8JoomPDw
P7t9IZpZsVlkYaWO87VlHYWWmhEZRtvSdmOBKV2cdS7L0meqcWSPENlfL1PzQX42dDjZxm23EyZF
knKT2h+3N5MnhLn2VctrMJYQC5K33sraJeRF+pFyFrJsm2gN/O9KmMs+bvNcn2bvK/dn3G0DYIN3
6rhq0u047o38yfQ51+ts7N/c/YVAxpNOVhUoeYtVlU7xoWwlymOb5y5JvT6cZrLkCrM7+7NG7PIR
sSZ86OAMq5hj3yw70N8a93vvGBfqFUqNMiYEmSsN7foOulzajL7IZBuhfftnT0zHpLd1gm2c/lsm
gCAYn4T+GpM5rxS9NkjoQ2ZPjZZ6n+gVD15i5z55y4pdaifO6bbA2WC/H9dvecxxjYEYe10AeY32
gXL5U/GKSbLdk9WUHEH/j+v4LYk5tgDNq3HWBcP5+d1HIZreq/ZLsu7X9Zo3lYm3JubcrCyMAjOy
EOBpP8McSEGP1hwE8v+jhL9Xw955opqrzRwwiJ/xU9CQjIh2u/NtgeMklu9xJEn+qxCMx02jSm6m
EdsWfj7DybobDPYZbZns/shTADqD0Yez4rEsCKMogibAy+erFWim9Z1Bf6bniKxv69vypXkhhllP
p/hqE5kQ02pgGKZa4gokX+nnn/FH46TPtUD0PeiGSLcStp9oqSx3vMmLi3HvxRcwF0k3VbJfafiC
CM8fOpAazBwmefN5Gzr772+mdSGHefNHkV80ZlnMGxrQyPXukXvcvCQP/ZoHteGsiL2uJDOOFK+G
pNzxjwF99NbxBuTiHN/Ek8LcV1OeRFFbQYpyCs46jezSFt3p8/O2gix7wN/bxnpAtIVGxRRDjPdL
ucsJQMW/LMe0PVd4SJzisOXRNy87pguBjAvM06L29RQCO9cgd/mhWfsrZXscibXZSZvbq+PtIeME
xVjspdaHLGsN1hoon+bs1Wfe0CSeFMYBaiEosIzZlOWD0BKL+EQ8GQeT5BwVn3+H1XC0rWH4C9gN
5gzJ9U3cS02tqGM8nhuxU8C76VV2F4b5qit6ixNWLL7aUfFHew7q4eAMm9d8kcvNtKlLRIzeOBvE
33X3xR3I3iNbJcZKcnKPeER3A7IzMfD59Y8eOBey2W5vDFVUVTWBbDe5C+684L5z2p+iZZuOlzu3
FWRR/S9lMVam6WNYWwVktflOnV4TjyShPbabxDE9OxbvdaBa401ty7A+dfU/Cmeij8ZDZRqs2XAk
n95hZ+ugTffxJJ/jKyCDHOuBI28pWLxcLGN6oxglnZpCXmUjS/4cOgIVN9pDtks85KNefPqZe5RH
xrYY182tJug3AV8n3lDXqlSaM5Qgma+gx4MbYgYmfdRJ2FHZPp0+eSN8FiOFS2lMpBBipDzShpCG
2UjHIqb1ykdCYzuNvJBk3qxv1nixLOZmrXI/inU9G862MtmVIxOZrNefnqMfec9wFsn6FaVerokx
/EIEO2hYY03P2d4g8VF9U1LbJJ3DUxDemhirj/UwgJeBoJ0b0O6nsQs3zeva9igw7PS2Mi45zYs1
sSS7mDmPeRUjRPk//JLUe8G2ufvGk8EY91gHSZj0kPGjp8+7+Piq2G5gh0+akxaEnpAM+3F7UV+5
4xtKoTIWPfmmnrQd3Mnurqax8/5eks3BfVUC56za0ei0e9DRnXx7TYcDXWdIrW0+eHO7eQanMmbu
AQSueNJ8iofCjX3qb4A3p+u1736sOx5p4GLEfHmQzB1blZVStROWPNJngyR3uq2TmdfPsHnQON5x
Mo5E85JGLEtIiokdHlXb35jkQ+HcfGx/6n+MzdDBgThXrVSWucXsiyQpKwl2rb41d4nstC/dO1rR
93iAPipEd9b2qb470X6H5BMo6XqCfeWlExev+ouPYJxLM1RSDt53aK59qPbBveS67VtJus3jTyTb
fB7CbzEo0y/kMR4mzruqNiLIK+wfz0C+0fKvI6UPvHXNP/PNPNDeiEK0Be43dm/TcayVItWwtwgs
nH4TEMorqS9r/4UMZuuKOArHHF3xZzt9Sw2nW1uObu+lp21LdoccORkOEn4x4w6Y7T+LYvbOaqxq
EEMIFF9fDSJvY9/1yePj40RQVd2mq7vNObBLUCpty9Pn+iF/f1gHDn2izvDZOT59WtPTA3wfT5Hn
dd7aa8aXJ7EJYEGp4tIAI+9u3Nz2dMt30u9Vf93DFwFiEuSakRb4eTTg+iv1tN2uHx4eOBHvosVf
CGEceNoZEsYdQoidllS1wWFHoZW3VzL7J3afDBE0/SCCBmULG+mKlYTeE32C6gePSizZRSxzrrql
sAsTs4EAR6cbYncmJPHzuFCjIR3PWR+5mO1FtRKDRHSAo3k3HktN+uW8DAx0nyk0MCCWrbeD4a2t
dRT5zod3RV+FxGhI+usRwAjXctT71Yo6J/HnZ/Ua/0WrVeR8YqgiJrI7H5xz+2oJ/7apF9/BHFzb
BF1bdqgRP9uHnJTkLt6iwKYSfIogUrKiFTlhtBP+/UwOPRk6Z8c5Vun7rutoXsWoPfTGI/Zkb8Ee
M8I71Wv6M2ZIAdW77fZgz4tIsQv3jWMhvAaieI0+LM5hf1fZa7HMdejpVTf1GsRqxMMBmJs9Wo0c
3lX4NcPseoMhBpYBp40kvcb2SEjgElC8duzP+grjOL2tnzkWyU6TjXKARaz3CBO6bJUW+8yydXB5
vvl/ZT6paqKWh+5HxBuctOAOrr+H8TZCMzUYDxHhKRNbWmfnRmltpFbrPwuxUEGZLxlDTiqpLM/W
2JmgqlWMkIh9K4fEU3M0kvRqmvFcIDtwCeYwf5UOOD1Mex4FB9u/cFKpEckemA2Qiyc5ESww9Vbo
mD3Kd7V9/MzoU3c4RYf8522H8v2SuxbKhF+iAg4Lz5BQA1iVT7Xr3Z0QCq1vy1jSsq+x2RipMxs9
UzGxZLMX0CIza9noxE5gayuMuSM8NVsI7vT/jOf+Ww5jx0nahHVZQE5LGzf8MbnVT+mYbgrSUF5i
SP0e81zLYg5LikcjsnLI6rfZ/oyx0HclEBOGDQ5RZfMM97Hd+UQDv3KL2bONrW/l1B6d/HGz8gM7
epsc1Z2oE+4tJ/Js46HfjwTgaxuTcQ82N0fx/da4/ljmkNshVpMR+g3NSjalczibtuHIG51si5VH
Oe50SaMuT5vxKZU4aQlww/NpP8PCD28Z5S5o3l3WoVzKYIJrL2onS1Cx+/M5g2wUJflmbVDhIGwL
+u9zm9e7x9yIpTGWQd9/7V5O7pqd5zqghuME0UsXwOWKmEDQK/UcUEUIKQ/SCsgCHoph2QYBIEIr
EHB0LNAr8fumB0/RDOi48385b5/17sefWPlvCcw2tfUgjPEACQasPLKLtUlS27e5bnJW1u9n/1sO
s1NjqxuVMENlNPfuOaHPOXHNl+5H6nKD89lf3JLExMq+F2jVkHyt6C5cRXZKM4JncL/mPoKXDfT3
mpgLqRbFSLEwyvxcO9G5JAjGe6KedALITbTy7XLHY5tYyDzNSv2PRDZtOZZpoUUWdvFH/VDSXxM9
pne+zQkvFi/aSymMR44CNe4sHZUwjUzue2CLL95eooCNGXbMuci4K2I8cqhngejNp5WS1nFRkf04
Cna7/rOdm4chIVybeRsZZ6qLgl9r8hfM5NV/wP1cECCukX4lPFTYwusQh3QhinGlfTYYZSx9iUK2
ws1p8BP9XK5w9Dc0W6U1LTk39fIVeiGRcay1Dv72IkNFMdoM9nt8GLYTYHa++8AL/hf90YUgxlsY
Xp3Vaozsbuk8gyGExDaYvDa3PdLsCb7Z74UM1lMIXRVGVjygXv6cwJqSLWe7eItgHISWA9TvFciq
7pLNtO5IvEFliEfM99XZe2sZjHOQlElrhRZblT1X7khfg9OhpgDMIdoAqmYrUmmDmYt2Tgpg5OQP
9cWgOlFd03Ve9Bb/U9vjfbzZapueh+eY13fjy9hndSvpQV6W0JaDup3wsJ4HffCGWn49aW8JYXyI
NTRtk6oQ8qPLyOHVowliFg1zEw7mvafaAxVJ4By3j8RywpV4trNfyYpr9JyT/nJ0F7F5ZYReEltf
jswi4uGAuhk69NYv6eb4RHNwdOqPvMh8QeQ8cQBttTPz3Hfex2SoMU6h7c/Pk4sEd7Ou7fzEiTqW
PMxcM8M/GHE9M2DhhC/WZYDUKPRmGAvmOrlIJ7jdDncBFVaJE5BPj37ctkiWamt+44D7DcIAtMcs
uW+93nGmCmMGXd7VOk3x5Dy4OVCVCEh9EF64Ek3tbGU+pg0RH2+L/uKdZfToSjSzVEHOQi1T4UzL
TzQpI9017MEFM3/Bc3Ao7FcAbIlwLAn+J7AN2rvyvXoa6Ft8Go7qjtJ8v7U2s+b5brIy7jnR00IN
83pnmGtF1roKpObYGeC8qYSnAzgCj5rTR6R1T+bROXpHbcMrOS8gLmapIGFB2yAaIr8qjhfnn2k1
pjyE8GAKJGJqCeo1boIJpICDGRQF1O0J8ya3gg3OQLzYeNqwEPZcSWduGy3FQ7vykCMXV/LqIDvS
GlG8M2wLYrxmq/xnzlP3+YxZHdDRHoeByUDpAbt/re6xV3Stp2K5Gqkwcqdd4d1AtK2wne843rtB
nu+wb9JApzJzc+Mi1xjHXSXt0MUGSht4chk711VceWuQ6K7ahTQ6CqvCcdYPgJMTh76MBPNFyG2V
X7Tumc/l7w9gl4ugMg+aubbS4O0pIXJIV5hme8h7cgRVLVhXCOp/fxDzoWMPcGkkszBLke2YHiY9
DQrFRBpU3qKL2HWR2Dveo6rp/3V7eQvFD/1KEmPRNVpqolDxUGJZD8CCJLgCJ7fEpCbFJyH1zxng
0xO9Dx1HeI2ob8s+SUlE18ZZuufW5mfVYQ/7ctmM/WqjOGZqV41nyxuGbQaGq1c1LlVSlF2wqyIj
pJ6ZonlDTKuVWhTq2usBeefsCO8jmIARHexh55fYe+UUWZsELf8dwaivzm01O9Fc78XAFDrSJrQA
mtQCvNwFEZIIp9Ztbn/JoqO/3A7GtFtZMZK2NVA5KW1hrw40V1ZGvlZjqtvisD1EAR3Ho+FvwmaX
UHkl0vHdUGzOVyxEgFcawkSZVSODgkCyEKBAE23dRlPB3sOkrY7qO0QQD7zyytKdfblqJuLM0kqN
TFAzwOByREQ/X7rVSHiLWoi6rhbFRJ0Z8rV4FWBRikzApCNLBYjDnHBTGxRDMtM0Jup0L1k/W+sj
6lw9fAybsyjaZfOQai1nusJC7vzaBhkfF6MVXUuy2dqnnBxSMrX0NTxGm0O2iTbVh+8YTmHY4cZY
tXZGXjDI2HbMlNq8/MYC+h8fghknIOUA+av2rUPQa0RPC/3x/GN4fjUPr6idW2/J6mgTRMNzRBza
vCTgUsb2SiZj84UXGZ0YQab4oMGxSKdDuFYdzMG5D+xm3eN40C3lUV66YCkkvpLLmLnQj3+rtQHi
VaNeC9baOBnZKzhSVVDTVy6Qkx1Akm4a0zLZmZmrmKSSnxRpK0RESX+igSioXasn4rQzipqUzaGJ
N0VF/dNtC1w0wJmmBC1s1kyTe33h1qKOykoZjmfFValAre2Rl6XhSWCsYSrqThj6YDyn68i2aHKk
1sftNSxd4yhO/bMGRsUlkGFYYjWvgSjvdFjx1GjRafzz+0AdXe+RF4m53IxYgT1hk4q7hrxQ7/32
Gr4COeZ6Ai3EXDoE7Qc4Hxl/nJSozeAhMJ7rrbxSHQ2SHkFdTH/pgMd1D9zQY+FYruQxnndSG02V
BcizTnM2HtnxGqhQfeOvetdagWLaFQGHON9e5YJnBA0XJjcB4oGnBtt0E0vgfa9GFPJa+SET0GRk
HdVKIm2zznzk1wvOwKOFg7sSx6heWfu51UQQp8AMBdMgavbQmiaNpJxY6U/PamkR/ri9xKWU2pVQ
Rht9qdQDQD5GgB/yH+2qPaR4Gv5V75WnEJjD28JmP8IqzcV+fvnci9fBKDSplcQo0AZ+dY7zwK7G
YP2/iWBe92o7ypgJCRFpi9kn1XuUbP5AAOZConUPug/duLYuy8hrv511wowRiBo5xtfYtyXMpvNt
ly4kMLeAKYRGGHrjePYBVg/snmO6vJ+fD+niEBLFbJVBwQJCsMLKsW3hog0NnsEu2at0sQjGP9RC
W/jGfA5aAh6cNiOyh3agzKIWqFBqTtSw0GYMJqULaYx3SKTECKdUGs+73eGr5I6c9zn565xTsiF/
7TtnH+/JC1o6aeZsT9Uho9nhAzlj8r+dHHM7eYI85FGIzxCnjtTKXz0GTzcl7x24aEUXi2XcRJ1o
aKlOxPEMtDQqgn7vDrrMUZKvcXG3lJBxC5EVYsQe3iCA0R3c/jHESEWfWMeBRKfHR6XGe2ifkS05
hRlJ706f5uPnzjp/7MbV7R1dysJfnOw3HlNDaOJuSKGt4kNwP2zSx+5OWqcfPpLkPM7UxX3FqIMZ
+wZGya8tuTAMNUxbUZZxel6VEVP5CFpuoLV4oVyIYExbi8xQT0eIQEiFovzhbtqcM/c87JD7W62c
fW8XQNI2eMKfrM3nB8fXL1r+hXTG8gPQk2iRgTO1qmet/JllTlpzzmtxgdg9JACB+ME4xWvnMoyR
NoRdOJ0xxeQvOQrt1hqoP9QfbSk2jhRjHoSH0e+3lWRxXZh1rSM3oc8EXNdC1RJArymMp3NVHrz4
WDX3Esh1/zcZzMLavJHCvE6mc2S+521HLHkr+Lz5zbyFMEanWomXiFYE11V1VFE2XSE5JcL/20tZ
jN0wzgJkLuD6A7OXfL1fk1FMrTTl01cVbWeuBCIRgXpuRoRVboPlkCNwKXE1j7r94ofDS4rlTUVi
YjTMoZgQ8R46pHEwrnRfneUf73f5g0tKe29U5KV6TO8rMm5OGV0/3F7xUmbn6gOY+0HVhqZMk3o6
756HkPiI5O5H5/BeuG5KH0Na2k5rFyXN3pytbFeoUIV3KMrycjpfRfFvTvViHxhFrdXJ1xXQWZ5/
/DgU+9eavI859clKoCs09fn3RxmtaLEdAFYb4VnAMf9F27yQzqiwOQkCZspU07krHlT/1GNOklg8
eVrhyB2CWk9yOLs+7+qt5TLqPIiWN4oNlrsDdGN0Xu8s970+DGTzK6QrJ0IOuqL56fQg2A+8m1hZ
NKXfi2UZxbQ2btP/I+07extHlq5/kQDm8LUZRImSbFkOsr8QMw7MSUwSf/17Ws+9a7qHo36xdwcL
zGIBlqq7unKdkkxK2z8ay7fk4015GuFPrcjS6Z3Bfl3/OqwH72stEOu1d5ynhPCKIbP25AoQjaWN
AHxk1G2rDGGUXwqct/RZLh5OyuPt8+V9nx7BxF6F8aAsqh7POMnfUuNJ44ENzn1fEoA3TZfAADKN
caVPidSI51YbH3WtPMrR6WiW53+huYFhRZHl0MwH1MafLAxpP451JIyPQR0T87Lq1OfyYt8+prms
Cs7/mwjlc3JOo2I2SaKOeHWqq1lChkHM0+HxJZfs8L51BhfdmF1O9EcOWapFWemngNgo6ysmcJiY
xy7oSS6VHWz9kJwXiTWY6P+2wtBsSyCqKnVAxryJAyuXoYx97WKa2zgR9Yy0Z3Ruki6uMrfOSix5
vv27pJnfBaBKbMumS7kw4s38rlgbTgVaKERo/4VkRWjhcuttvn0cUUlYPKHkmpC1uQYUytrzOu/Z
u01+Lt5EEzCW3QFLF39h4ctkI87zMBnFR/u4Vax4jVUKzvprz9F1c40HUzLsSqHaSE+GOoLL2skJ
enryN6xEfuV32lAdxtzyDzrMIwnULLrkA+gsPPhz27vfZ0AKWePSgXIjh73HsyFzxhutImjjoAYN
mw6YJyOHYX3pa1V8RNtoSaK71RLKdCO4zprzNv80FzqkAzOQ6AvHrjSBeTYG9lnUcYeBS9ttyOV1
Y408d2fGuf9JgtFggXEpzsMpg3O/Hn3ibNa7w4Uj7jOC8JMGY/rDOh4XgFPH3Cgqw7W1IpuL7XCO
akaofxJh3pQUw72IgMz96C+I8rpDC4Flo8WFZ9W4B8aY8IWAJkV4oUhKb2XMqRQPvMl83qUzJju4
tGXVneilN/vL8aA9cJQx5/tXBie62MTOtnEs8f0GoWRBrHZ54OgXKv8/H+SPq7jKw4RCLPfoCOhB
QSV0Ej62Is/zPng3weODKtkJlbAa87pXcRHpL/MXUMt4sx8zpdafbFA2JwSiBGs6RnQFI/5WvXKJ
o1pDqi5kz0P3mWmm/0mJeedqUiIfrYDSeLc9dtbx+BZZ3l1p/b7buhWGec6YtryDl8bxyXlvhs0g
C1V4alT6+MXj231PyMZxEvLEeZl/qmfKHKYgAPhKl+oxD6ZItDYOTiVGQtCMAcWMAIOMr7dFbgZs
7ScR5tGMZi0tGrG4asqnhzsAbZ29h4dw27X2w2afjrZZkRCtq8jqcihz2FOYVH/U0zl4CZSjTfeA
npdNU5PIjZetZ+BIxYcNeXHKFcZzn9Bnqr9+hSNmrQxL5r6HmXLZjzO4dstM5LVaAMfpJOCgn42n
5y0shrsi97q1OTkvzs7iCe1fFOE/98qOmjZGY4ZRAXJ1jeoGSnH+3v5XquqbBPMCz4qGyTaaGLdr
kpbWC2DxEt5a2Zmy9s9jYx6f2WIZ8IClpI9b23XdT+l+eb9x6JhXYj3nnG4V7h0x5vasR7p+qXBo
yOmN7p0r4pKWJ6/wNqjZVOgA5WMM/RmG/eSPsb69kJ2GCjWUx9HvXMt8vC3/f9GS33fE2F21L7Ai
Nm/A0THdbTF1/IjSLIm8amdz+1D+jGZ/ssKokhS9dYlU4vTs7RloEImLoQeLOIcYHWamzTMAM4Xw
n+QYpVImShMICiTD93Nib3Fdq9V9by0/W+8B3uUaA8YmBjx4hu0v/tI/R8oO11yEBrNIC7CZh5b6
toYoGmgUazyOMM4b0G8yjN9cYueqijFtZEJLIqy0O9sbeI0NEv3Gn67ANw3GSF/yS3wyIyrv9tFt
LHSzItei2cRxrEO1xMQmL+jgMcWoDPUSDemlri+P2pOKKNNd5danYi8xBPeKkVfeEXKvilEesia2
eqlCRIoSwGThtjmuMV2/33OuaqaV8IcostsNxEiuwpDSgRhCZ6AOgM7YpWM5nrnCsmRenopnT1VG
aSR6PZpCVsGW5GjQvdqSx0/yjvw4YirLC237g6NH/uxz+skho0fMSFFiLQTFlGztYdu4sCl3NocI
x1izG7KSAKnYroJ0HG30sD2SFXL+GOnF7LBvOLx3PJNz/ckSoz+atJEG0QBLPsi9gV7kPpDPwF06
BfoD8a6/9h8fAmct16y6lyQDC8oE7My5Bq8TLwBDVA38e0iK3pHyCCjV20c4/6In32csWDVcigD7
WWnrxDMmGN7e7lZI6CkEzUAGjtLzeC+avtg/VMiEICOKZ6AGiEj844mh/AWUMhrYW67h9K+3OaNP
9RYdRgAzFWt5+g4Hp3qKPbzc/vhMBgyyMOGCMV2Vdsp1LMqkxwYAT4xCb8S1bK09834gXFdwVglO
iDGC1+mXRsPiJpSvM6QNUCTkJSbm9dE3BbaNIOzCRaknYKdCDukOav2TqiMkDwApwtN9s5phQoux
U718QRNkgIsx3eSu8lDtjMj+g+dccN7NNWc3eTdt9t/rlw8AbF/evv6Z6seP67/q28nXw0bou4w6
y8/+/3W0vqWe+1gvV0sk4jejNdjObpfbueshyuOxNpNv/EmdsVK6cWlbycQJ+mhaHleZiCn0E4bf
3daymt+AS/Q+vMOT4HNHguibufGm2BHFPDthazkNjpLOyoLXlpywAFNyI5mj9DgCf9XEk+M1i0WR
hsBZftTvjJWKrClHBuf99okMMsrhJI6LtC3pCdqoZcDLvUNs1aKQMdjW+uLx6hY8dXGVpwlDpx7o
1ICopikzHeMM7v8pWdtRrbX9r7IAE94YbaGahaIXBoWHwJSAbonLV2u937cc9TofL36TYccTT9iU
UKX0COMzESAKAxALMQMv6ZyIfAZL5oe0s/j6g1n/R+h8W3BUL1jf1cen/g1jTFwLP+veTnhi3Ntz
LJZiXlOxyMlzTdqNq27gVehIBwPgyUmPa27YTT9540mxyecLoHABH4rbQlaK2A05+6eDie2KdLn0
baU1HxlPuGPURlNLXa4meFWIfmjw8wk0MzgvjuV9+XseosB8EmxCjXEsBCMZJTUAYzZqBVs3d9A6
tHpo7OXr2llfyMFDeOJ/3GZx3s9FVgpgJYqBnfaMbZH6s9ZWIqJXGbiJd9XhcYX4RFoRB9fnYSz4
62u4Zvw4ZOeNzTdZRm6qSF5UhnQlezzeYRkxthA4cOotdUedeusLfbwV+swFD2UZXlFxpn5BH8g3
dSZGitHEn0mnFmUxq90kj2/bFTlboP+42/HQuf7iLn7TYmQowfaqUB1By3/2W5t2hsXEfVi2KDVA
dzpwvG8f7V+E9psgI0Z1qNTCiQbPNOKE2gQMq2Yvkf/aazsOLa70MK6pnJsNFshQqy4sj5jp21Jn
OHBfls7ulwNv2LE9Dnf0i3++/m/uGDvUG32SnKn3DUtOcogMWjeWv05LLsr/X3yGb0qMw1rnAlbP
LaDantt3nch4Hatl4Y3w9F+wJ2S0FBewURz2/mJmv4kypkiPmv8kUxuntf0IHSrGhiwx69pZ1oe6
2of2xzOvI4zzHFBnx5lPbG3bRkpvUl/2ZNtHwdrq3h36qBv7vOw4/P3FrP+XP53drSpFep7nNJZ5
M+8Ce0UU5Nyta0TNazST6VH9XVJ0gVExbTwA6iCiwaft2nfURX/Il27svyHJiQwM+NtsHE+0rINn
A2fNi+199sRLoc1nB/9RNTo7WQ+VrucnnRpIvH33MSbIx5BxjfwB92znbfH32TKapl/oC1k/UYEF
MgEGLQsPAbax41gMjUeG0S+GHMrDaQAZIyVmhOmz48WS33PS2lmM/6KjrxhYa8iqMPAzVu/L5eZ1
vUZcdHAcsorcwH5/f8EAyxH9sOa+3FgfAYLm9dpB+Iwd9JxwfT5BNbkARkUttKBJAprdtgGrV60w
5byA27DnqKX5EO377Bm1FGMK8xzQpEOJkVtr8Sa41t7jgXpRjXNLohmNpItFaYQ0hB5XtR0QinV6
m435hM3ksBj104dSKzVnsJESJA/3R/SqUOy8B0yZkRZPdedY8T2gJQ97n4tSO5/m+OcI2bJsUqmB
KdAIcQuqjWU6wru1DluOT8dR69jQ/VPZpUaTJtjCiFeCTCJ8LHiry55skJA9WQeAQvBKOByVjtWw
PwmWlzMi3wQpN/+tpqPYcLAe7jUgOEnka43dCodkefsWeSJ/jQ8m+ryrzmhnutYCtXUwEHEPPaAO
iDfs/5EQo3HaSKguLQ2ry2XwCnOP7QbegSsYt31FnS3SJsI5NeQzBOPZr4CBYu6E1/iQWfurb3ib
o2s8fuOJXTHtJkfXL6QwVhdUOp63WxEmH4t1yDK1Cg+14YPlya86T0A4dupqMickU9UYRLPAIfoR
Wnqtxg4f9zz1dNtrwpKXnzIYAsm+TXOwtbVjD6mPu/z4Vb9guQZCCi787XUpzq1DZLRI1MpDIRaQ
+LNrv/mYm9zePa4e4u3nY3b3gN6ki0w+PwmxGrSYA0nM3PiH9HDxPN7JclxhnU3SJQ2i04I+vZPt
H9/u3Md77OyB0T/s9VVmcZxh3rO7RgKTi7zI8ZjVlO2F51YRCTzZsSg2LecyOVaAzdOpcYJ90rTK
DSjc3la2RkXGzBZ4b5tHhomRki74T8HFdVUPhXTTeiDWrzVq+Hh7PBeU8wauofHk6Mbwv4rE36LS
HdwDMO72w+Y5nmwirm+R5Wk0vLLL0kZC6W6VuK3/Dq1PBx14vd4cjcVm485ZpY7GGZIQrz8xKv7B
4YV3NYyzoVa5HNa0hm6jfZuaE7SPLx16M6i8PXOI0Y/deMxsIi46ZwOsJXgBEsHbI/KmwWZzLXP4
+W9eOukvmat/fAAWCvZSmbFcUdnucltQSaF5iepl501mHuQasl4ry6J9uGDgjbdqnHOmbHKu6FNR
6EWw6Q9f0utp98V5tTPzzdOcwx9LL7suzpKCus35ry26z1NruXK3ytKFKD6ES5Sfyc7BINNAvtBg
xZF+LnHGB6kW6H0+NeCudI4oVzy+ubavbMXaHqyxcoJub9xZlxd7730dsm1SQm35/6N2ZNN2bZdo
o4FOCVr/ASgzvGS0e2T4w+H1L2nWf2ToOqc30SWnQhbPjUJvMv6FNjLdko7oWuNQ4YkLEwQhqktK
LLBF709pVZ5GyscLr2ecoxNlJnC5RLoRCynaVhCVx2t96fG0FC/uZ5fbiYWZqGEDCsdtvhOsN1Ih
JwVA8OVixVEiHIXItsB1stJ2GgUSGSxsvtiEJF0+LO93pwdU7jmkqP9+Q19d0wKT6w/TLh0GmJNH
2x40MqKHnPxCJjPiONkcAVCYnEm2qLs2HsERgskSsLYIVhROTYeTXQOI8k+vTV4IlZFdkCQdLADb
2HfY2BqST8TTBFOku+TahtBgLRsPJH4+ZJGxkc1UMURnXAVncoZSKAZ6SNWw6T27qfOo2Z9I1Dio
2tNsCb+neNY9ndBjXlNwXkRNUuDOVOKfPfMp/X1bKOaDvgkB5i21GI3IMGEOSccUkPv2G0Efqo4Z
Ia871Mr2/r+TwglBxkQXsp4aXUBPkKxWy8BF1xQJnMvDbb5mn9WEChXSyT0ZVV6cy5i69aMNnDie
yp5Nakw+z/rxYZZFZk2fkraPlxm5lgQ4ipQna6yPjo0S/wkWjj5Qumhz/CfC8Y11srwDMkM8nmaz
DN88sU76MMpGNNDseLT5javRsQfa14DlYtria8OrxM2q8AkxxuyqgllI0v8Rs7eZK7x7No+fWXU3
IcG46ZmWmmZ8zXIqlvjwgiw/AlSee34Ne/9QqhMqyk9B67K+yWMZp5bZb1jn83kG/BUBPA9aeMLK
uS3UXGKMNqjD4XKRDRCzj8fTJif+YCnoDHWVV8G4q1de07kcivTn32KPVQ91IQFGDxRTIOWXS4Ls
MEHBxFNXPGnnXRejF7DvC640behFER2DOmiJWqooOW9QLEFYaq4GDL4+3+aOJ4SMkligeaQoW/qK
lRNZpJg94ZaceOfHKAo5NqvepEJYrOLt2TetM/qHv6hzl+BfjsjP52i+hZF11bvxrNWmCWrPW+T1
cYTAkLUfAICFP6g8UYQFrBXoiICS9O2jnC/RTkgzFjmV0kVyMSEoJ8CUUqBSHXnSwTIP1V1ILvfv
g9uvx7W8DVO40J53m/r8tMKEOqtO0rrsc9qv6r/ln42rQkL3hvPMg82YT2RM6DA6RRkvoVSOOGCZ
BIC03+UDlu+svUPMS8bOJ2gmlBi9EkutOSQKlc0tbQ8EknyKt7BGXc3j4b7Md2xNaDFqRcnlXBUi
+AAn+9g5KHPBMLcEqygwJocSEOeuOK/uD++9DLEAlqp+G62Pv0M4bqsHFELQOoCN81z9zLHUrCev
amqwaC+g1lnbmoSOuMSCG867my9lTQ6QUSQ6GOpqmjnv1tkGaw++ZF/NSYiFfTvs0Pni+lA8phit
cu4CQYh10LtOT2e2+ba4v31LPL+Q9eLHVKZMgYR7lztIcvXkHS2+Btkh1bv35Mfb5DgywfrzwJEt
DDmgDG0zW9wVRHvgZlA4LiE7lNLFw0Vq6aGhy448fNJRBAfdys7+xDGaPEKMkig1s9H1CoS22GC7
ijloOryvM4qhSmRJNmjC2teAZ9qsbl8ET5NeN2FMHOdMMquikfD5zhrW9pkuPH8f1/XK8nkuOn0U
f7oWGiIpxaQLrhmdHavokKoTxHDGZ2dbpY1dDryNi7MZOvmbBHMTwUKTSqMACVf0pfuMSFz1wmOC
uY1mxLxvHsBrQcvzdtu9JbYMwIaXCymW2MSGbijkizg3NO8ofTPFaGvDSIeTfAFJ6S3DGuHNvfO6
tjgGdT72ULAUCmiyAM5l50zE0YjEvuqo35eTi7WFP4Z+mZZg/glzgDBDHP9hVgFM6DHugzjIeUtH
HR/H9wyDO/IaepNzbjwSjLzJpz6ue7OnVwU8AbSR3WFWYoVsI/JtMKwprxox741hv49syibAllks
MrW5KOVI4UE7KydxQ0aPwolQr+wtso3YD97XB8xoxG6xlRN/z2tgmxXNCXlG+C9aUPRdBPJ34R4u
ylfIMeTzSZgJAUb2F5Fm9GJAkUlJtNlG1p2b2N3TijwIH+gEPC8PGL7KnngpmPks5oQsI/84bD28
jNr58WyPJH+Kl+izbVp4tRz+ZuVlQkf7GdkV5nkh5AZ25z0/67g1w77c1S8cmZw15BMaTNBDWwxb
vQYvvh0AsQjtLyh7q68fHDL0Jv5QtRMyVFQmSh37WU+RQvcO1g8xlrU8XHsYUbI6XHgM0Ud0ixI9
1AkllKuGTM/BUNIDk6xtLOKmn+EyVFe80OpaKvo7KYntzZJUI6q1EeLnoylU+0wl4F0r8fIUInte
RgSbWyjKd+QKuw97ryeYzfZVjojMO37/HKzENm0Vcds0FxEHa9tZRQga/ApSPBwO3HU7HKmX2J6t
ClgsqRlg3aBf9T4qZzl0h6ev9hxJmfUuJgwxSmNIsmGRAhXsMcncsAhJ02ckAYxvv1IEIorr2JY1
P2iPT4vxvpXdwVhxfsBtUf0T10Juo7FI6K1uBat6beJdBvyRi44cYeDoFS9una9+ThhmtMmIguFJ
NHGuSrwyhIKIqdUtpffTcydbgkLimpyXa+nj7I+OGh01Xpw366FMyDNKxhz0QBsUACrnX3FK4vt1
yDPl85HkhASjY0LsidabBDKKuWLAPKU+TDnBEht9/Ut2DjZ3KIvHEqNsUrUIBT2jN2gPv7BjmKbH
B/vsnIhncRSbxKPFqJs+xNIcIwatZ5vueSgd7H6xy932rRst40DK1WZTOZ2r3akngBekNi/xwKHP
dmbFJw0g2w2kp7Db3zsHZuj2c+AxyPZkdXldDWZKjdDxGKxXsQP97UorFO5oisMuPd9ba65n2dxU
B5W8G+qVbc46A+w6LunDsLfVx+pMHrvPkLiVFygWoLU99fE2p/OBx7eYsq1ZRpqgw+h8pVeSwYmw
FyPdaG6BNBmH0m3DLrE1nCpWsbeV6jjql10srKDdVN57RmjH7e5XiQXYNse7nc8bTZhjtExZamWl
xHjmpfOsfLXrKiNr7izXbYdPumaPJ7Y3M+OmU0Y4fJiAX7wr1nmd99gLffv0OAbiqk8nRM69MVYJ
fd3uw9ftL8+3OEwOiVEcVTdkdUXXGZzsTrcvsZU+6MryFDh9Tapnc4umqM4reTh4XMFjdIhRL8qi
b3FsUQQnjyyhrtD7hcQeb2iG86LYek4nn87nlN5P+is5jL+828fHUUVs+UYutFgWLriYbbB0dTfn
qFqOcLG9VYae1rFCTwl9fykK+68AZbvNAEeyruHGRLLUy0IMqxIMBCtMfzTr21/nRGMAQP3pmYp9
11/0gb6O43ZY027sdlPEbpNZAJREq+n+YFnO6+5hWak8hTMbsX8LNtthhTVEkqm2VOGsj8YekVI1
2B+8Wdj5kH1ChYrf5PyUqsf4Vw4GgbIsum8U4GAJUGWUT7DvxuJ2ENLzumEfrpZrQg7QIfEQp/Q8
M/vUEksiOEdki1GY5LrZvANkNIO4CDGHtYBm6E7keCzzQ+Ulz2NwiHgxH09Rs21W6UJrTx1Vbye3
2QZIdpyWfCCK21Eftnv/vClJLINQpttSLli09FJv655Yez4ZzpNlhx2LcyMZnYRYbFhvNcu4T60e
9TvMc11snJwv33P7W3nxEItdK6SykOUKSOoeMsYOwTSDZ4XuB69ti2cr2J4pUxUSsaFPalDtEmt0
d4cP9QMFNVon/B9jIrZtSh1kYaxbSF+Kglb83GMrX2/3WCV2AcbbiRjt2hHc29rq6oPceF1XANXJ
60rjtAyDDDTlDuAhDxl5bwHVBOghjtXgKF22GFN2sqQsEixVMlsSB6ThKfW/xFfoIsGmFsNU2Cmf
Ou77QjKxNAVoIXbhLh7S7auFvW/rQ+zaXPzF+bIFQD3/S47R8p1eGh02vNNCAp0o3Kf+o7FS3mOs
KjRtb50Q7+DtOabxL5f1TZTx7rpKEM2cLiUZ73x35S6s8QHL7L+4Gp4G338KxTcdRsM3l7yX+wU9
Sx/gnHerwEbLOEWkOmFbG3D0uATnsznfBKnPMZHCFlCWVRSA4AntkHT+DQOaFECTesqwKzArGKe3
OaI/78h8E2WUvYCZpE42IJLPPki622HArs374CDZAuD0rX3t8zaH/kXrf5NkXMBaqNtoEHCBAJhp
iHG/oVB3APnicDZvMv8hw0aLERD1xhMNPJ6zzfZijS7yReX2EtM1w9xxUI6wXHme3J3ZLGRVShZ0
OZjrvhWPyq80JYH7q+wcDl+8R8eGimEqtIVCV1Rhbij0VdfF6Lm3Imv0Ghyedt1KhmfAa++Zd6a/
z5KyP2FvUYmBYpSQkly3A6yfjmIOVzzNxYaJeoDV03pPVQl2rUrkqCxR2X0ejKXmIp1uc6wMTzYY
HVKaaTig+AZF7GPUL365LXpXW39DdbCxYR/IYZGqVxVlH6U1tmhjyehvCrl1xsRJbLUYL9/kK/T2
ZIDfsrMl5j5v/wTueTLKpGqVKk7P4LDa5LvfhQ0d0mw2LxuYA4/XVjsb4uu6gS2XBhadss5+jTWr
UlUl6A9tgF+GTQouIE2QAb7N0qyDNaHC3Fl2HpR8kICRuWitTHXq0lGxBCxZJZWftxxxnG1UVzVZ
p9uOsGWNRekHEkEdaRc6LW9DR/W/SwvwZdD/5u5Ts+/Rnhy6nR+62u4jBOCp4XCub+69TckztqdQ
awN1LpDHDtUSnVnR5+2znK0mTQkw4iEG8QVg46gA+lv3t/uprVqPNvSitFlAGD+eF+5tgrMZ9SlB
xs6Iel5oQ456IHCKfMWpvPje859vE5mTkCkNxrCcz61iCjFoHI+ufQY+VVJzoubZ9MWEBAuln7an
IZHpxfjb6pC81O/ozwgb64O7FHnOLk8J0SBtonH7TuyNmMI1YEwhWAf2PRqEMrKhPqmnOZyDo+LE
6qspMeqZTIgZ5+4sx2cQaxyMazs86zEbqOiyqgL4X0R9m82WiGEnAnZaoG0OOiayxZYYAF47gZf9
oiIYveDwMycIU3oMP72ENu4hBj05JslLRqJ9AVzU28I2+4SmRBibGIqn4dxLIHJyjz68tc55K15j
R3ptTBKvWhVJ/wG8fXmBYCXLmgsMcbUi7K1NfwA1cpNbG8I21tTFCCWRIr+y/V0vCcJAcUlGx/NE
TosS9w4Z9dsMCxWFDbALYs7WBra79kiTdxdwydF+sy6+rkioLYuaLksGE7LLkrgY64HeHxg7iv9R
gsmOXF54OuMa/v9xihNazEO7YMAgDxrQevZ14r5V97qX3J1Ri7NPgGuzD4GDJsCDpbnACYRR4+aR
5w928gMYYU1TTNANIn6AfXwLgIOICMODN6zzfJ65Rz49VEZetTAv5bwCHR/YL9VLeLj9Hmbf3IQN
RhrLdHEOzid8PkOcJKw62/FOXIznuVzOlAdGCLuoLAGmIeKs0O31tiLxsrcUe/NSYJrW6oi4GjiO
4mzqY0qRnurkkY1hWdZBCYo0HXF03YXTuORw4M5A8ThjDPI5VgYJG2IoxBPmvU1QsdbKw+0rmrVe
U2YYI6zol7OYIW9NvRqMbGIhvUKkF45inHU9p1QYMzxU4hiigQBUKnQnjxCH3Cr8pfO09kKXpyro
6/jj+cJHQ9OUYWBMiCGmlQXmrFQZxFq6RMMRUfj0oBA5J0cF6wYZNoloBmaiCKICMrSf6Xi29Z1C
0F2O2ty/Or5vjthEYnPO1MAYdcqRuy1s1MJP1r1FIrjUH+f/j778eW07IcgooDCSUkkNJTrehRGy
42/ZVuwMnadfPNZm29b1CSVGBeWZkJhpilPEU0K2IbpvgGowooXEvxdQuYZ+jQ+CD7ofmsN7yBxB
YfOKpVE1RlBrgNi3g/txuTmsvS91ZVi866P24pakMCoKCPRmOvag4w9r08VIwMu4F629ipbF2zI5
74BMTpNRTXEspU1t4jSfU+Tp0WDnnjHPaFrL5XKHt/a19wzrNkmuqDBaqtLa8lynEBX7ZKvXxr6z
K9vSqniW7DXvJGdV4oQ/RlvJkRQaUYuHYPcUx0DelceFCi3PbfDmPW5GhyijVheJAR0vIOnQrxa7
zG/ed18Dcpc1d0sO79oUxrnpF2KV5GecYf0mv2DuS5FJ65AnZ1nBwW8BheEZynKPRDtUTc3NEM+a
6e9DZXu/q3OixOIJ1J8bByvFw5277ZZyTrBzaty/Ci/7Z17n8bzVmZBk9EsASNBCwPpg2joGpfnw
Cq35hTUQz9yL5LxxhdEvWY5Z0bpRcbQOhXetWrJwlBfv4/YrmAvNJlpMUX66BGiJXJTBgHdXy8u4
XS4wT7kSXsx2e5vMrL+Gfm0sHMMmR1VgnjccY8MYJQOdx8tx5/FHQ+cP6/v7zFtOW0HSeg3frx0b
+NF0WUbnXmzMod7mY97BnTDCvOMYIBR9YIIQmtwtO30I1+F2FCytI6ftHpX/nfp45rTt/0VRfTPH
PGm9P2WJKIOmCvBtIjhY5Iwi9LtB1lFNPj64qAKzMqHJEGNBxLkZzGEqWOTcB1TyTvBMfxd3+ZOK
uYoWqdj2qbJCwFjzRy4pD39YGs00DHT0I/d2BUibuKYSxhJaM8B+UYApAP97QVQvEi1pdT5hQc6F
pK63zyxJ+Fc2YEKWec7RaezNWEpGeKp4Y2JivTxZXud7Mlcxq/S93uKQec9yi108UgJStvZWEtkt
bCwfcR8wJPHyiQLrvfPyenFFKyBP6/UaHadHGtrAhUH16+MDWG7W7hWx1B6KhmN75+VrcgiMDgiR
8E+NEr9sK3sqNNoOCxQBlyGuOG+HfufWCTDeRCcAZk2gdwzWtuVWkkm4sirrS74vfc3hEJu1gxOm
GI0zKL1WSxmYgud5xNYjJBN2Ig4ws3jp6VlQRKxs+0d2mfcSjFFvaBdKCig4xvIoYydFmDrBxqPI
Pp5nAdy2JdqAQX+M+lO/EIulMN7R+YjHufmpWVU7+TWshtKjUM0ELM092m+jL3euaV3Nf/SkhIQ7
sXR1NW9dKqOc2oXeipIMcrRKO9qRu3pYRXdGYSErFie2B6UYWIbkVUClgBgf1nTj1P6Z5xHPugLf
XLO5TGGQIzGNIVu4gsF5a7AhLNjIS0zXo75J93h9/LswakKSOs8TlTU2iXHJLuA8SIlbr4WELOCD
LJ0Y2zo89bXjdhNwblZnlFUYRBi3WYCgryzhfIg5ai5rwY+xgQp4FR+8bNJ8umDCIKOxlASbQsee
0kObfHK43HkewDw52oej+HVG+aRVfC5VHURQQM0BIYoyLTf/zFG9OqN4kKqXkq4N6Zpi3zVdVbAc
GDLgvvIwMXiqVGe0TreA7Vw04OYZ/ih2qpxJCBx+OvTOObZrmvnGu2N3Y+eD3qO7N6CdA4OVbHTM
JUHrIGMr7gRAdzerrz1KOYGlOVzPlKPHdUbDqEHXCIsTjjPFsg473ssPdO4S4ydWsSD/mxrXGfWS
KFqIh01pnYh/3EqFJXxUKLFjhSlR7X8XE36LPJusrYqi1YuUGum3Zpk+hVsAMB4A3zSQxYaX7Zl3
s/4xGwajP+IiyquhhMraQme5vwtEvIUPjNP44Pn/0kOecMYoD8zkXtIF0HVoE2N0NyKkxgnyBsd4
8m8wKuN8NiWjDKkattP9WUddBA2SNvIFvO0TXEqM3ugGyZC6E+QfI1bXNCPwjzYoFvhcPU9P5sZL
MxjtoadhKidKNKKghN4ZQFNREG74LbyeGZ6+NRjlIRVVtkhkyLp/bLY9KbyKAI9I4s4zz3ZdTBwW
1sEPlLIo8h5nd1lGJYEzFjsLRzetYFO0pLrY1YlopNnAW/rwo3hn9tbtV31t5rt1pIwGWehmGSQX
iAmSPRgR1SzZxyblzI4dwKitgtoKAHbsDmgMlWIntAwPFjWEL0HjHT5SEleWGCXTiVKeajVe/WXt
urVlXrAqHtjKixUqJNiqeJv5+ZTy90tkNxinoziWsgB5QoJyi4VRKyA8bx9eDILdZebqg0ONCg17
1IaCNRiabGAP9zWgnXgpdSep/ahncAdlu9zKGBRcevFdYX0k2w+EORxqc29lSo0R4RFJvLI3QQ1T
NaSwY+vlAu+EG6HO5SWnZBiPe8zKHl0p+dVpWJAUeJDe5TevxjQrFlMqjJQWUREXg3r1f9DgHwPD
DeD0qGZxC+SzDdhTSowAXupETPsA/JxQHmxHrHzDXLtFGx0RP3whZjGxbpR3V3MR0oTo9UdNJCNT
i+ASqfSujnYvgL9NRHESESB98ISQR4oxdaoxFoBYASma3D3aJtIXA2mOSg5qzx/Z8X+TQnbiQBeR
vTjRiwuW0UEeiZajrkurDQkPv2O2O2p6iIzBOwEFPTQacHZZ1hgh811MFhvYfIFex5Copl2ji94S
fEpeX+loMQ6uSV8uvsysPzj9IYw9TCOpj1r68uyt3bYE1LGmHP98IWeABOzHM8cBnW2CMRTDRHSn
auimY15HlC/UeFE1cKoxQQ1p/S/SEucu6e/+U399k2GeRmi23cLoC+gvzHZh4B5weU+0nMPzxjh0
2NegiKPYGvQJIg4J9yHWFcUAOyQ4uNsMzRrfybldL3Ly7PQIDQGhDIZgd12KtHT2zsCBRzaP2hyk
BXxejnd2jnNKkmrtCclKxR4rIwNJNDYDyuZtK7v5Wt12KwGVuBh21b7N42xX7JQg8yrkvl8Yw0B5
zO5qwCh7+8uSQ4J3X/T/T3gaLsqYdV0Fno7jJq2JuU/gLdG+UfuDt0VInDei/wghO4aTKVoqCD1k
/fkIlWVr6AgAvJEH5AUOV1Sab0j7dXJ9wpVqCKEmxTWNH23BuoussiYnT3nU118H/ZXuhf3/2AzL
446xpgtV0oDjBKLj3TP2OdAUc2JXfrpJH4Grwmt9nMWMmgoHozjCtoyLTKTSeHT7QxLYcPOwsgs1
4ZePry8ucP+8S/J9d4wCEZoQFWgF5CgeydGGr+np1vDIVSCzPokhS0BEN+FvCYxAXpr8rJ0UA6lk
oJcNe9VR11YiudmSG3/PcjShxAQknZQqoQGmcIDqS4IBKgxPLVbAKeCoqrlil4oOWFHBohfRwKrK
n29MivKiDVoFz1hZPla/zYfh9VSjbcgPf9+W+7k64g9KjINwPmmLRWGooOQf79zfj+3Lg+l8vhNE
+gCxz6yBqFzPeOatYeZNFETD1GhxhbmwQIjKugzN8VFDruZ5QUqrHiwDYLpObT8dqv/H2ncsN64s
234RIuDNFJZWhqTUkiYIqdWC9x5f/1bx3LMbqsZlxe39RhoogonMyspKu/JYev8zy/nJMl5r/h5q
YAAHEDVJ5tFI+F2w0TRlQiIXPAyy6+8uZL21+TrZd+/YAsLE9rtONFFG5Rs1yvwHZV6n09jx1xRt
gZVkuOHvhtuYH4EZuyfg2KTXnYOv7/Wd7mLkr7SAv7LZI9S6fcxroY8qgnERKBSCpl7VYGHeol4p
u3wIeVTP9kfRqWQUwuFV86C4+TK2ZBETgyIxJhTv3yhSh9zyUzSOWN1xSR9QGNY04K0iHYyep+nH
I/zqZ3aiZcXX/UaRup1Tz8XB7Mc8KUUeJdu/EOQzpFuYy43XPIlvlIhdX0gzT7MZIL8JtKhHfvZ+
nm3x88fG6jbG5RPvoEgABi10i7JeKXnlwVBFQTRQHQbEE1T4O+G6ECWEeSkUSjFHt4cSzwfA6ThY
da+ZeCFji1RHkZXBpEDl6a86ugI+0h+GZ8WjNew3WHYDSGwrfC5PVnZ/tntW2nCt5f3bF1KH0IfZ
UGMlFr6w26EwgVUVR+jbXHutA6xAiMYyLf2QyaZCdm3qH0Bk7Fl972vm89tHUOdTJXKShTzEBDhr
xcTwLmoSrm7GTHeLyPsPJV+cB/WAx3FgFLWRg1tE3f1ZfM0uztNX9cEK79cqXd84op7uYZ7h2oXg
qNvZ9sZoATyOaq3/eNwrpmSGGGws3eRoYKoAHq2HFc5H7CmBQnDPWrKxmFXjtaDn2/dQb7uY4CVW
e3LMtv0hv84fqg0cFqBdtmaPkUeSM9r7BiOBsxbzLanSTS9c44tNKhCq++N0Fz2KFWABQ/tB3nrB
YUSaAJu5QmcysTgC7XvN/jOwp333wTJtq4bm96nT3S+xFoSjoeMzJhQRkQXx6o3vjtiyamD1GsOM
Eof9hobRiHtDUKSGmlY83mdcdz+2+9MGiQnmoNu6TVswRUUOYhfKNdddCblIi6eSKQRIi48Wh3EO
DHRYYC7ImbvGrsK6xSBl0hKAMfFFX4LBwpycZFdY8yYwP+7dsDQVtN7cpalZ2HBSS++8Gz3rDphN
VhcBDotYWBLUo2SvW8mPvylefdM2ypSVTTEboYo7B3v6guoVZrywW4/9bjGMyNXoL14TLU4CoExA
8v7jJJRm5gem7n9ldhC7YfE++GYw21xsYp2GsZvkN4aCrfi037ikTFhRGnLP+5A/klG8xUWu/ClH
6BKdC5d1bxivl0wZMQwcprmgkaO2yeJQJ8C0/oGEc90m9Fgmk3z3H3olSSpv6IKoaHTjE9dxXTNo
kGo6uYaZDneq/87vNc35G/kt6FDy00bBh/RA59m1/dhEloRH7zDRSwahVUuwIERJb5DGwQibmkiP
PPDJrnNfQ7wGt8msddfCPfwtN8qyI2PYKr4PMp3V2u50J+19gDsezJ9bvCy5uWmP18xFemQmS1Y1
8TdletQ2lvWg7ztQHrEW7ccv3w0+Y3MerRQGiLmGbfXSLYhRgUCnAgtDMIi5E53GivBu+TAzWJ50
ZlbzV+LTpUSv3srifqdlH2K9CviSzONeQCO74rzWHiuBwZIeZb8VzVcUuQQV7h7e1SumodHvgvYL
67Z+rKW0vnFD22ujBgIs0XdVs2zxl28DT1suMaXcbTl780laXaL7x0cG1dUnd3FclC3WxbxKh4jI
sLfSe/3QueJLe2eXT1+c/Rl6zPXVayWIb2xSLmSmZ0JdaiAIUALBbo5dZ56/ug/YKubacWHVLi6Y
o0xI0+S8nimEFpZSvVWmuw3MFFhvZ2Z+cA2A8RtblBHh5xhDCBlIlXbrki2nUWVhsNgwVStxuFMW
7Werfvyanzbn3PvSSOsQ4xUgFG7Y5at+LW4DtgyFhkH0h8ShhaX+fGZ1oK0F+Usmr/9fkNCBwpFV
LUh01nUDMKJtbsZo+9cG+JnWJwvqZt11Qt5JR2TNC4JOXYksUbhmwKzKRd3VpTkci1/JMXv6GW52
bWKfu3vEvHtS0GRIcq0lVhUXdKlLMWpdLJQt6IaH/Ut9QUJK2iGRYZ3RRMi4gCspm2+kqOvAB2Md
NRxIJWZ6Ee5Q7j9/Mq74qkVecEPdgsQP6lLXQaK0j/f9D83BqNx5k3qsfOF6iLogRN0BveJTpZMn
eAb1BonJzEy+UBXC3B7pIRSdWjeFU+10dnJxnBIz6C73OCDMN59YPc1rV0ESVB7r01BAQmoGV2Wh
p5EW8r6iziQZVSaWVJk2ywlazftIoohoTMAfmYbSb5IkaPhWJ7fNPfm946Opt/asr8cBTSgYAWac
4ZrTtSRHiVZSiniaCpBLTPvtbTbvPaBPp+bd04bZMbQagi5pUY4KN3F4xBvCGmLg48v9xQXctedv
ZCCcIHnO9L9WT+u3KOngM0XiV1fS/4hStcYMzhAi7UvgjQ4gVj8fQ1Yu5Rrb0aZywSEdZ6aSPyM2
0HC/I1P6SOYdJzgRdrXv9P3O8TDe98s8+ObdziQoQ6q6e7SRyvtUT4BFew+ATmIzTnfNCCy/h7gg
C30V9ZqrBCJxPnPqZu95pxD4vT9frQmtkF9WK7p/NcSrLmlSbg03SbGSNpDB/uUlRJLY/HG3Ezf+
HcN9YrFGmXBd4rK6SkEGt78TsNoqGh9b8T3gLL72DO1wW5Is3aUR+zVJDQJ02OHmXwKTLEJzjNja
ep6JFnCEerkV/4INr5g4PWuehiSiIUUQSDJYpaTZoxaJvSE+ghUOyMrmC0DnMO1YjOZYWSjNsBRm
zSddkqOkmvV4nZoG5OBE9YcxtuKN9ehjjG17W57rV/M3W9RD6GtF0TdEMbXTGQ2KmBi9/furL+2S
Eer5E/00AuAWB0bsUbTCs+CpLzv5A3vvN8E9c7hr1cdekqOewqAV1VgnpgZLcVPbLuXN5AaWM7mv
1XbXvm2Y4+NrSIu4Zr8lSBnuLB50jEiAQRSqcxvrf7CDiEBGeg9kd4BFquODqTudqTos2a6FR0vS
lB2fxCQQ9TQULs+Th+cYyxuTwVRZqs9QEbpNvS70RipKiLQ9DzbAKdBgwDAhq5HzghGNMLowj1Uz
lNOMNS9wYAhUJQDOLTJMedIPAI/Abr73M1Y1fzLPbq3mvzw7ujtd6qNpLPQAArQ7h8PJIWvnsdz2
teLxNyqU6chnUan7HBrybL+lsYk9zcEDbz7xJnonAptsx2K5t+QX/3z+/tFJukw46mMp1Qbk2dWm
YPrbOSO9GqggoOb6xTi81ZKBhL0ZqKvI6KyhoXriuVarUcmESzdZNv8kkHrVXfFg6S4Lvm+t21Rd
kqKMSd+2Yq8aqUCeNJsPthGGJp3ufjcJDrPVbNUCL9iiLIkupi32Z+TQjRc7ceqNZNnALWMEB6te
34IIZTzUYRzEpgMRW69M/qe6OWc/GAaYvBR/6MKCBGUkermc06TG8QzQhU3gXBqzsvSt9iZYu1Zl
Qr+sa/tverS5qEperAcdZ4R6mrQXNuVDmVllVTqcYYfZfpydfjBr10hsAOuLJSY3pdgpuofbbF/d
8xts0yYlz7EzQ0LS9LJvHIy6lz2sCpmY7gLz2fcw42DmH6cTisl27CqAl1Iv0QtmyLY7p9qqhdlt
4eUze3JWDfZCNpQbqGZ52SlTLFxK3UyGzTxbSDVN5peaMZ511k3RKJtjVAquCodTyEU7NDBWugkf
N7unXVWaTOw9okG3RE35KkraaVk0QdQkL3I8bmOAnfWmdzi87nZMlMa1Hr6lDaAHYyJuzpDKBbXj
GJnYdRlb8ov/gwUht5qZkBRNQm4C2BYqve5c7YJW6uIC18YK7iS78vytdMo340kmS3drBLWol6F+
In0mpvp0W3nX38MFcerORnGv+nJeCfBiAG98vFete3i7pxa5rdoZLVKd39jy6a+ejd9kaZCNMhWq
FtuwhItSbvLNnTUGlrxHWwVZLvJXBeCFgK8Vy8WbP/pCK/kCBIxGlmPvFibWbxm9jfz/ngl+tqqh
qowkE/Dx0LRDyVORAD7hTzV5N1zRUS0EvKefJtaJ7c5fAEq9fXrrD+JvarQYI9Evu2xqBCSXSFEu
2I0fZEQ1KW30ETBorT4gC1qU52RkRjkrEjg7HuPAVgdHFtFEW7lP7ds5wVoYj/ViredFFhQpGxbX
fq7MNbiTzN7NReuwA7ytMzqigeKN/Tmfb3PIODqJMmRxXfrFLA3CxR28fCO7Z56xXZt5XJT5irJk
5tIBFGrOnh5a4Msm2KCz3bOmBtdt8kJyVKyVh7EsdTkkZyNNFzkoEmMMEt3ybHD0VZd9QYnyk9oG
2AVKMwpIJr3YJFK9COaleiqsrX7w3i0rud+cU+cM75PVZ7NuNxekabepU4ZEHFowuX87vrmXqTKx
SdG00k1o8qRX/3HDMlusO0A5UXOSlb7cglvIVREsvjKjp3xPpv/PU2ue4133UXzc1srVwgNQIf5r
Uejt8qGghVJpgCbvIUJHe9rgREejtjjPaspdarGTaKv+6G+KdBKtk4ZcCxWo6TPAe0IL/fKzV22b
D50VVl6v1B/v+YISZVPi+r/yVAqgUqDC4RLr/Ny/oivpmLvGSTn9Ol2wVbJ7GjdciAahYqsOqF6x
4luiprc+hDI1YtHK9SgQXQKqQ32fujkg/V6uh0ogTtHLwThVxr2h8Uu0oK6LNMYNbdG57761W8Ns
kLbfD/A03J36gSodg+JqpLaQNWV80rqLDGnsyE0V7rHgerq2oMmXuWZG2RJLnJT9EZvQ4PUZtCqn
dslSiJf8MFk6sJkLE0N0ggcQt9fRcX54MiCFMFuDhbgo/Ri2vWcJmqXMlIFSRFlVwwDXJz8QHfto
LPW+xoVlRoyEp1sqRJkjAS3wmW+AZwDZyx5gE4G6Fv8o8UbmjvVv9ZUyRK0vCLmkgVicWse9+1Ep
Vll6+p2NrtTYiv4GYVtdGCGZcmsKgt2o8lDXPbxDxHWRaVh4ITc+sk239fTq7t6QI70hs2wmWSki
8qI828UuvG9iTH1tt/e5XVmcYraeBSdxn1rhEYib6fGT2RV73bBx6wsoqxRkfqyq3YRn2j3usfXl
eN9YH5GZ7LYEFN5JN7vSFN3XpzNz6ozhgiiUGQqyUc/7AGboaKMft/nBesDWYFaW53j9/8IV9nsB
q1uFHufYu0f0qklu6RZPg+EYDjqnELWdh4/csnpvhxZQ72dvPZweMq9DR+pTCAwfIHR4s8ff3/UO
Np6n1uZ5HLyREVCvZlaxhlUl0RAa+emuoKhpNa6aeGKpuA0GmNPtaDeJrUQul5rD1nje1Vi3vn9k
5ZdWa9JLwtQVHvvQaIXgSph/VMw8MjHw8XLkJ4Av7LpXvjpitJ6Vklz1CpdUqbtcBakhVAAbuiAz
+HJ/zE5JYAkZuulkxtVadQuXlKhbnEWtCqQkQslAn7ts5a3VQ5Y7yRGO2uvte7zaB7ogRncKAVe7
k4sExPYYQQoqN3kL79VLFtrd1io0vDmVs8FKsMy+c+4ka5c7G1xsVTNZ7x4p0NK3efkd1G3mQwTe
RU2YrkObO6WTaZU7gmJ0m9/VSHpJh7q7QpBXY2bM4BdjZPf3lXXC1itPsxxzh7eNzGfHFqt0vGYv
ljSpkKVriz6sZvA2dtaHG6MYgIbtHRMjnaWi10achdmo5OR/VHTfniXvFZCDj7rFeqmJA3LroCin
IYvnQMVhQYDG/fGYYBYbHbuhQdpaP9k1S3Ict6hRfkHcF5Ua+qDm1yam63e73nsvd48M7Vtz85YH
RFkUI+rbvA0E4SImW+6EevQcWj7HmvheGxBSl2QoE6J0htjnOtG9Z7Qm3aM1aXsyH344gFYCotCe
DUjNOivKksyjEDdxSs5q39q2AuCHJ/RX31duqKD/lplVWfNdF/zRTRjjkKaYAAc5oCgZbr7HiAT2
zaA54vYdXi0hqiqmnlRFFgWF9j2EWQkFCQiGl2LeaCSNG1vzxxDaTzuU8GP4HswMzpqnvKRIWadW
KLiwECR4jfsaTcQcGhYQTCIT9vjIMQraq7q4YI42UGU4d91AlARSlHNLgRCfbwtw1R4tSFD2qFZ7
DtsGROHCdWZ1VH4AcaezIiy8/auXbEGI6OfCIOUzn8ZRD14Gy04fCquuTTJHu2eisq159cvzoYxS
G4Ra70c4n33vm/Cyd3fY7pzcP54JehCzErSq5wu2KKPESVwbj5yMt0r7Wb4KWAiRCXbC20ieMHET
WZpHmaYw7FtZu6rD3n27n80K6oAKMuANmNEDiy3KPFV8YQDgAEIsbaAUzXbhaU/cDmaCVSAkt+UP
o76QH2WWeABEF3qrkIzhsb8Ip51oP5GX97aWr2aeFkqhUj1hRRnVepSDDBLKsvdyfHu732IMA6tO
Dw4qkk/WPvRuk2RZJhoBsk+4vOcTaAYQII81QlnRCWs3vtuXsYlg6F8KUqVsxaDXnWTwIPf8wpny
Ft0F6Ni4zRLDHNFtLqFWja0Qg0QYm8MvHl0TVi+yNGL9ZUTFWCMz1ZpiUBYpmLBIJgHiLyIq38Pb
uHW3vx4iy8PDCPAlCwtJ2fmzVY9zQZMyTtjgKLdhoOIWY/zrrT9Mdxwg/lm+39Xp+lPZf7NGmaax
HcWwaggZjG4C1m82SxfLtZGr8i1Wcw0xBrdoUYYpq4dezxA9XADGL5x8c8cM+tbV4Tc3lDmKxFoR
wkojpg+xycuxco5jCFBf6Si/ZPel97VhezHrxv03TcouYcdRDfx6cIV040stmm1oak76HpTmGflq
xtu4bm9/E6Ns0yy2atimYJAQO0bb27dpNU2s/qN0Kk/ZpLEb4jiRwIvmfqCV+nTa5huSDUffX4H9
bhaD3Kr7vCBH+S2lLg/+rIAcB2/iZXDKc7qvn4HlYjMIrZl0DcVRAo4so3mT0gt+CPN0QjcGxnht
//Uhs5HYx9wig8raC7WkQmnCiCmCJOtABaUEA0l92XQkB/vwGNys9hQu6VBKEKfVIE0V6Fz3yABs
5LJFPyzmfd/fsUid1Qy62py6IEc/VIk4A4Y/Azlg79huAH/i4t5rZoceluP0iGYFzbwnowzmqXmd
HkrFfHCmQ42lqRgJ3uTHx+oH8I5ui3o1ybL8JkpzMqyErsKGHOhoHy+YsDexDhZNQ7DIACP9NA6M
eyev2a4lQeotU0YtkVBjF+F9iF4ymfIbvIPsCxWGwTnem9HxVFipe9meToDTH634GTk+xQJCe2ag
kdURHCc37yzUzlgofWsWYflh1NtUKiMn1gU+7LlGG4jBxhtcs29LAtRDNOVd0Y0lEbV7bKyUNyXv
P8iGwivrNVpNfyxpUa9Rb4x5w5N7iqZVDA4iA5Lb2wsAb/nXn/EP1Sy2Jcbtnyuf1YLGkiL5/yIU
kNthVHqi4xJ2zht3qXNbX1ezkUvGKAMkZmnYTNdT2r+8hVj+fNKcA7Q1xqZ5Zlpi7RXUNMMQDWyj
A3oAJUWtFfhphMtyqbsd8JxEtyWHpicHXWM4sase5ZIUJbee79opx0jMZQ+Mwbe33AaqjWN4mY3J
ZYZ5ZXFFiRDQw+Go5CDFe8/HD/mSuAy7utqqs2SGst+z0mLsPAWF8tw7mCwggBIMPVh/In4fDWW6
DQLQrwUgYRO7gYWtWzTosHtgV4OLBSt0V9s4l7IUGz3RZ9edjpfw/pf5k3Q4YWb1a9psYo91PP+L
Sf6HNbqDbQYG0MjPHV6ll6MLzEXYQu8BLjIZ3GNlPFbrO0v+KHPsi3qvjgL4AzDGpXgMzGCXhmiu
N1EL9LBu0TqXlfkF4HPugXQzfzJ0cTWXuaRPWV0y5RPPIuhPHjoWYBTRrIoogPX2EnWgPeYlGcr2
akqr+XMLdcHcS2MGx5bUSxg6+b8Y3d8HR5mLVAfaRFyBF6RBsDXbTDqASsZm5tql11q7L4zRPX5F
2A7AuAtr3t+SOcp2lPDV664AXagLbLz+2m/4j+aDRYYlQ8puTON/Te/e1h9fDPPYvbcbuUVXWoxT
A/KwR7pnGLytRW9L3ihTkgljmIoReMPSgyOW/RVm+M5ijCU/ypaoqp+UJXksCzN9kFEBuQ6usbRj
3fH5RztouGalrpNOl6CC0HPF3X4kO0wNzAe4e4aF6x2e7nZWt5f34h4zEgwpMjik4ZvVXOFg8WFS
9q6wD3aGVbmRuwfUIoPO+uv/m0fKmqBULHbCDEnuUckcW3PgSBOFjVwWIDQ/shbVcPY+xtVJjIWO
0EDOszHyvNGBO4Kaht6jK1Ahdp9hHOPng3d4dULnOozRMAMVxpWgx1j5UplQmiZyHWfb3aK1EKgb
Z+6B9PcDsZpZjWedI2VhkmGetEKCfNGagf2x0gZ72BsLXf6vZFdD4KKzCzuobx8q6z2ioZ5TUSuR
3QCTmA0GDCTe2ssvD5A5Bwcj+SyRrlLTBV5XJFlARKvKlANpxBnnJ4TF4+wiRYRuA7OyfyjeDhyi
7dZkcLcm0iW9P0Ta6nJKAiAg4e2QPGzMC1rD7UkyFeuOd3cWBhUNNMKwcjhrXhimnzVRkYhzqQjf
+RTTMuwn7HSG0rrdm4YG9ZJ17de0c0mCuo1KXEWC1AjQTtu+/xjcM8M4rzpHSwL04z0bgaikIICc
Fwky0JaB+BnzTw5mTrDPiEFvzYIuyVGqwRV91XIRRKbXZh+g1/wXg8Bqj+uSAqUMnRKOGP8ABVSN
Ubn7MDPiAQFE8LbSMelQLzbgyHq/60EHkf0LkDND6+Jpj3B9gF/AIEU+mfZ8lixRr3YYTSnSXFeW
bBjG1BU8oObhKrEyaquh2ZIS9VR3dRVir+xMjBO6BYUGEO1ySyx/aO6A7Guz0e7XnIMlRerh1rW+
qJFUwXFVpnyBQ8d+0RjXlM7ZFG0ZJsoAEh1p0IPvCG8cGesf6JF4/Hq+fVYM/aarCnlZSbEWjRDg
5ISRqwvshdDr1u4fq0NXEgoua4rMxxkprcPXz0nsaaMZclYdWZUANEkttUW7HC+3GWMYIrq4UNST
kQ9EiEDriAFLtdtYrG0Oq7m8hS7Q70aaYxoZ94pkPF5eVEsGTCVM0cGJLnfYyszU9tVSxpIeZSrk
Lkn0nhgj+0V44b8Ks97eo1M18+TBmjFetNkVgvlUhebj+ZN51VjHSNkPpZnleZgIcXvA7iaC2Miy
G2uu3JI/2m6M1ZSKPDQFoxPNqbHIWrXs4W6DVbLocmZoPssgqpTt6Cd/EtOQaMjLcQQ0o3vR7ZNn
jt7TJ8OdWU1OLBmjjEZT5thaK+GWAd1d2jQ/ldfP29q+6o8uKNA5g7nHygTslgYzR7y70iYyMRx8
PpHJE7QtoHPPOw9YtrpnVXYZpp5OHOTKOM9CDCFG3iOzGZJl3umZWUHqk4rv8OvPtvJzH26Rr0Y1
sr/IipWmgLtDmodZVftfvMF/7BU9zhamvq5wwfVNQV4MK00ABPsROK/AbHl3rGbLepkZJpgeoJUA
PT5qMfFo6ofo4czCk2ZZKXqILRG0OkWjDtHzAv5F4mSbxjyaUWBKgSn3wIvvEjgBrNvMlCNlMMok
GSVAQhCVxJbreRPaZHH3O5YNbx7RufMvrzO98Invx0ydS9wA+DdHV7AvFfYNK9gUvoWp+mSZKsYb
Te948pVBqWLxet8U9/gWfgaPyUNyKbawVf8fLgJlQEpVDLJqJORsOIkvx2feezHcWLCCwvRPKIhF
2Dp526SwLh+dPNBqfwZE7NUaI/Pi3p88+eI5u911QI+J9MZ4Xuh0QaVH0pRr4HBAU83L8eijzFw4
GyN2Hln7LxiugU7FKFXWtrMsXc/OfygOSA+w6jqrlfmFOabTA71eoOWAhEFAi0ewDET1V9S2zigX
sN6W1WzqkhQVoSRZVU5yjmuGni4AkyE2R/o2wBLUB/1gmodX7EnBth7s6iGLgVhQQizjQi9/Qjdx
GIgCGAUghJva9cbzLAcdUohgSGcFI4i5IiffiCzovECvxL2STCDXWUhUIzWODdGjiRHLB8/8ccjf
4Xedpx/n9LEkyPzMibNVEIelsCkPJc00ddQ00E/MHB04su1H5heCAAafLIdBp3wToM5EHCcR24na
euaE6LVnpaeZOkrZlEnlNGxZIjqKEGPeSN4TOkds5iPOck3ofU4CUp2RUIFO7b6geQRx5yVFJdq3
T9vWlG0TxVXLsTYJZ7GSESx1MaiERw/M0TmRQPqF9OG4H1ssQcOrMG7IZllvfPRdTzVH7Ew5WHcY
fDCbPXf4TAeTlfGhLI4mCAAyMwDvxcuyiO3I1HFmfjrycRCmB7m4E2cL+32495hzisyaLrJm3jbc
lEv2BzH6XPl6LnUhSA9lzJ+kyjD1tjqKQ8Nwahk80VFqVuuFLhfgyVfMYjZn3pywvSe1gtisCwsj
ev+KKzpQrXrOz3geXKldaqbNsRQeVY3hRVPxx1VymNjWdQzJqTJPP+od5lGGcM7SAx9v+PfmzejQ
MDH9us0Iiwh1PG2D1bupBCKZ1GPp7UnIEkuVE2sy/uKAVFkTDADXaUAVpTJlFdgp+7RID0PWmGqy
HXVT6X8NgrLTOMUtM9FKs4xBc405VdEU7GxAdyByjN8zjEKtauPcl+lBi9Fy5G9LPXCjPrYblbEw
fU3Jl4QoQyypgziIWZMesFzKSvhdEX3yqsTgZpWICjg+9IFhhRPtKBjKzGsKISKGIYT1qxU9I9jd
VocVGgKgBUWsrtEkNDlRJqqR9C7mGz47aHLs5tVuMlBRmBXG7Vk5F0EUZAEUeECKXQ3lokWiHqJ0
Ugw5O+QD96iOha03uqUpr/Ho3WZH/p76I1cIhDSMbRmaLMt0t6Xf612O9YXZoe1Gwk6llQwK5GQX
LsB/KIgYppQNWceOBer+6H5bx0MpZAeheUyG0tKD2kqjY2UEbqMwYLfXDkf8Ly0iuu/qPE5q0sc8
DidPDWeInVaW7XL4v6syFn5AWLwBWoJEPmJxNgFAtXq/lLJDo2rtIZeK1OXqnj/ITR+4t09nlR+8
QlhIhuy/TAPaxTmfc2Kf5oeI99o2sztjG6Fx/v9ORIFvQl46STFooUW6okttHueHIHpsKwABkXVr
gmT9BRVZkyE5VdR0GqtBDjI1xMOWH2yu2XwIyfYvfh4jIIYsCzxQdKiT742h7sqiyA916AjKUcs9
ufiLmw+z/A8J6ua3WixPSQwOhtmR55c83end119woQoCWtUVXZB4ykomgIrjSwkkonK2OB6WRVYt
XmEo8JpxUVTgIAKQXDBU2lmNcwEOTg8qjaDaQySZnPioKK9aHP3NmRvYH4VshahiP9D3mwIw8FJr
AiE/TIVjyORQ+vz9tsTWrIvym8Q1qbG4jFrfVHKaiPnBCE6K/NRIijdHqsljApTjSuc2sTXBEakZ
OvxCwaCtcqrpNZIzRn4Yo3wby7GF+ygUuR3OPePir5nlJSXKxnQCV85Bp+YHwXwdGPedxQX5/0Jk
kZrNclhq+UHBmlz52IROkx3HmiGrlYPBji2oMNYiYdD8CjiwoBILuW6EJZce5vQNy5q2Qr6Z+WiT
pYoZC4zwa4Wjb7Soa8NPqs6FHGgNO3mK7Ja3mkMqsLR5jQreFgWTZkD9NRRKbrXYcAXX59mBx45M
s+ICrDatfmJ2SrQ1PvMZ8qPTceTdJE/ZP+QopuYpDhNNLUDurQkbs0GCPatdOfDNtvbk6qKMn0pt
SpOZxa4eHGRP5exmOBhSYMGM2Py04VgSIFpHPeXfPokOi4IizmIDEgj7fZcf5uE+VDe3r9iK4oOE
Bh8One9oyRC/K+ec1pIx62V2ECcgSAcnoX66TWCdh98EKC+7SHtlCAkBTWvMWNrm9cNguP+OBmFy
ofuVVktTw9XZodPPffA06L6JK3abBp0O+B/9+M0IYXRBROjkHou54IaIitpZohC1Z70xdFtVAM01
FlV7L5VB4SaqEDpA+UP2g+MFN5LbZNuORooim6hYXd4np9sfxjpB6poEWaBrCRGwrp/z6ZPrP/7d
71P3IuLbSQaoeXZQ09kxlGbfhQlj7nJVR3Sy+VAHTqZCt+zMXJOoHQ+PaGy9/swJu8e/YEFXBQKW
gCEJhTq6fky0gEvw+0KIZsZwNzasm7p6CAsK1CH0UpRr/hQBQaWrrSzC2AArcFiVEbx5/j9hEO0F
S3ieAhV4ewcufo/GHZ+/NTnDFpCP/MPcLEhQTKAAp+ZTDRIdRuay0upElz9PesN4D9dkJfESNkVg
nY0h0HBNMt/0cdUhQIm6d759a6SRQWBNVAsCNDrT5HeDwEcI5gy59LihO2YqD0S25Ou2VrHIUP5p
oyZBPKggI/ea2WpHATV7zb5NgyErem/WNMgSN84iWAk6U9Avov55m8DamUsCgGsQJehISVC3O+87
he+JrNB8vhEM8ZfK3ZVaMGOLOKu7apUXERE88hIqbjoVMgi5rIUoJyOOK5/HHvMOCms6mLyHtAID
DeUfCtSJcKVijFoIZvy5+sq1JMEi1W1RNRdNfhmT46yFLIosnsTvj0Kd9XOniYSnNDH59CntWM8O
+eY/eZIMRVRkQ8eq0e8UuiwG9MmgZYc+SHu7FsJfhljbc9JIpoRtJ8jF8rodz8pLwU9b3tfd2/pB
zv9P8oCow/pWSUNM/J18PpXzNMp6BreyRPoyDHdVL++0/HkeZK/mx5wRwqwL9Dc9ylQHc4n4ScUr
2ytPcfmr7xlPwaq+Y2vqf/mhxNmI3VyoHH7fFb/kl1fGr6+aBAgc2QqM0urXQauFj6B0rSwhY5Ud
Rs5VdOwf4/dpwdK51SMh2Qme7H6FYnw/EilAwFVoQX7IpvijSpFaDkZHbTYpyi2sjC+NIHz1eiQF
uKuYGUdunkbrFJIuGNoIGZEh7UPPl6fA7Kdg3sz61FuCwvkWnyjqGSPl6KKQitiNm+qxjOPXXuew
3rGcZasPgsAWjNjYJH6b6lZVRpFldCMrhlsVvgpfVheB0IRxyO9yydSy7qo2QZzVK2bzK+Y7SOb/
nvYQ0RuKEQhsrcdTSXnkY1rIWp3l8CQC3xJmwypAa4yfb1+6VSVdUKHieKyslzJRBpUysFsMOcl3
c/2k/7xNZF1c/2EFw7B0GioWDGHCFsr8oLW71nCj4dzGDBK3+CAkKHvMq/GQBERaSe6M5S6Xj2Vp
MVMSLEbo+4A8KBeEoFJ1H1P51Nd3Xe39O1lRQYwSc5KGffRgRHxELccQdvPs/AUJ3YB2oSyA+TZK
VnJeFLEe1vnB1/07aVIiU+P40ET+y75NaPVQDAR7WELEy/C5v1+TwJeqmcsRTg5y7QrAbc5DwcS8
BfZnMNx6oqb020FCd13TMaiH/P13SnzcirzQwnZobW5xgasPtu5/ctPPQY83YfY+aT6Dt7XXY0mR
up6pPg1z2WT5Qeex0NR49quC4VuyeKKupt6XWAzMgQI3jJu6fwDEutmqu0oXzaZGb62TxK+3z2vN
3F+tjaIZAkIYSoppEPN5YuCejjziF3PCKK5u52+yf7lNZ00vkGRHhh2Q3sIfCigNxayVFRRw1jdl
fJ/uu9lNEgaRtQNSoHQAt5Qxwkk/J1OWxVk3y7Bs2i8pRst4/BfXCAkwXRfxyKsGDRXedIL6/0i7
sia5bZ37i1SlndQrpV5HPZ7d8byovGrfqF2//juafDfpZus2y76V5MlOQyRBAAQODhJSwTmOUZF/
IVnNwZiWR37Sd7NEFUQQwodvtDECnqBkZBoOEXSBGBhur8ywChYmrLLyEQPwtmESb1Tdr1Ttcc5a
xq2fOZU9NtcMHhaH7lfk3jF5a/nzsyijTkpSNdGAe1VPmyqJXCf+mcy/n303UJBH5Q0j36gtRusk
SgawZ4ypT6zMfuZVOG6N0RiPVdsHshh3JW5HgGur5pK3NlHiuVwQyGK6IaRT6pdxsK2j+JMRYSy4
3npzvRvJMShHhBrqwFrjVR9tlzj9o913rDhRp2ZtquVMdwDXK4Pu02/fiYsPW9T5bKftoW/V1OlT
X9OcL5HTsxidl3ac7BMisZUi8+CiTBeihENFpzEYhbsu9dNu2hYqq6NjPL921GGG8Ukz9kHl22Pm
2fFmTBO4n9j7k6U6Jp5mDi7QB+Xn2VJLq1ezAJkS+OqGTeEvPVXxQjvoMnDZivJinf/KEUw06oWT
09hW6ufDFHxqhzw/WPH00vRgvb29olVJto4xKCpuKFEFSdSaFWuo5tQ3wsKzrPco4qwc7e1tKSKt
yN8HdyZGsAJ9bQdZpeupb8+uQZzYRbaBzUWwnbX+W9qbsAH1Jm35qQ/Ne7UctsRpd6Y+YkSyOm9o
2LnqQA63P2p16bi6MOMOXIZIRstte67JgAsFdj2mH4IgZYmk9LvilmDywKkHGlLLQNxyeTXmTCmB
M9NwZ1Ua73nBvcwaX21eP+Zq94apN6pEQVcFUmMJjpZKnSPcxTEY6ggvt9QPlc9RaXnqzMovoLPy
0vHX7d1bNUdnkoSraFiIje0akqbpRQd/SwI+aIwzsymS/RijOLzcFreWWTaQ2MN/SIoQWN3LrUxS
J4nqREn9IVFnUKbnycaqwKmXGWrotmMWYK5Z2npaFIzoX876Axhw671ZFUANR+m3oGpHL8LUyT+5
P46BjaCGaTliVpYO+thbKj6rKY6oM7N65kzvnm8vflVTz4SIez11XaTNAYQwRIOmP2jubQErYY2J
QJegMIaY4IqwsKBZXyUaSf1k4o5nTo/dkkkLq8cINcvNbVnLQQkBL2SZsOQAeCDAFkK1ArOL1bGC
bbMK453zdh91zcNtEWJXxmJuIIMgGEQUBacpvBOSsu9VUmDD2rk+FDRnQY9Ht82cJnULHVif+q1M
3+YcVN529kUfEjccR4+gADFopVtMKFu1sm9aOcSLb9IvFbjWLRTqKDg4nNT4a47nfQbQhJmjf8lg
w/ic62AK1nqvb+85b6DM6tdEL99N2MrUjCXBxIqZuPgWwS61AVDnaggcHOCE5sHuM8LUdKqOpKsC
ls1Kvh3zedjdPpXVg9dNsKchKQCCYOFQijiqhnbAodRW0rhV1OD1oanz71t1E7CRf6QI24zptRXt
QgchWbRzkk92cyiCt9sLWYtpL2QI2zfEjZPRCtuXD68xYiodsZfKf9HwV6BSl0+NGxFjr4Ck5rbg
1WuqU82xlpk3utifk3Y6LzqgsHxT3dn5Meq/tq9qIxGyZmmxun+lCOdUleACRptW5iuxpQOGMbab
LIvTPa9aLfPiXpvviO3wz8mQ8EPVjco9sluYKK3UIJxWgsSlSdOxMgkCSfi3rkD/fphwtFlTRsVQ
JpnfbPoHReLPVq/n2aqFM7W7ZgpgBAHbVAvWWLU3jT9jGVuO7AAFJzaYqdFwCsXpwnAThqDQmn41
4Lp1aCTxSzJJgstQi9aJCgXA2nnchvpp3vfznhu///y50JTlI87C4bZJhy4JoY9jd6zDyrODA81S
iT6u2io84AzNMlGapELomHY1ct0LZrdNAtfqtjCXSfPNyY5F+fX29VrVr38liXAtPW9nHD58uUaG
49w9JbH9J8bpTIJwtewQeftJh3HyCvVe6x9K2SCuZTOunOuZAOGKhHmfJG2CzdIGC9b1mKOPMycP
ifqyBCahyRkGzNzetfXzsVSbWODY18RMu11qQRJNwLfOfd7s5iYIH5s82IVOwHIYK0TxXfJ6W+Tq
XcUQbRMlCgcBi7CNJcwgFAKvidr8kjp3jZ0wS5EhEMVG2b+DiDMpwl7ONgWH1mjDkwyRb45umXhD
kbHRVFmljwWbzQaz5pvnDgEomE4jNqQNSwu8WXrkcZ282RgWuBkszCTjo2cAktVaXtEFyLV0z0RD
68ftXVmJyFHqWMr3BoYzWGJytB/7BQ2E742riNnN5A3Rd8M4Zupf7ckmsqfw6hnYiBUtA7kIkN9f
3v24TbCUbonHKT+pcEu7ttPd2hwcCY5KJmj58zMj05NRbfMScROgA65FHkmLl0Y4STZv9e6fLUcw
ZZGO4CyzsZxU3QNK30liH7Hn529lwqHgoU1Rev3obzlbhdIAeZZwrKIujlpduFpxSIvObXOUYF6K
2PbCdvNMCtl7cH1ZjgnYCEC0qLddbl6Z5VWDuDP1df3RJOGJ9I7EKa9qHZJs/5EgJBAyQkb0IsAH
dE7JRoMwPVbf4/BOqeqM0cgfTVkgvdzuKxt3JlFwCFMRxNW0tKZkkbKv7Chnfb8hXYHIPmQYGbS3
h0Oiqd4cZZ+bWpYBvr2j1lVFyNQzNSVYL7eLg97m+7KWeNVV1/3P+iyxIMSTBqHfiPWB5JN1c/hA
Y/NTa9rMTGS9CbLFCCaui7rRSZetjFGvOcmerbJfF0KqTmnVORuxVfVx3O1vG7v1C4V2CgwqRvEE
NZJLze5jpRzmFJ9e1p3Lk37Xl7YXTfOhmLW/4tJAB2jQPnOne4545EedDNW/ujhMEEZO1cSMGTGv
TQeFKNrSGNNMWcN0tKs8FTUfv91e5hrgEvlroCN0UJBglYL1c/QoN7KkyHxkPt0Z1fIRVO6zhVdj
qLtldQcIXTslzDyaw0vczpu0V7dBFu3b1GAAdG0nrT7wRNuOdewPkf319uetbcL51wlWs2qLPIlH
fJ3aZCxsKKvSt9sS1gIavObVZVIzRaAnGDCjI0Za1egFyrNDyJtNEtfbfpiYukd0gPd8vy/MxLst
cy2iOZcpmLTUpkWpkGXPw69Jb7phCg6V6iXAdqbNr9uyVvVYQ68LABGODjchXJLezHhCNIRPxHjL
ASDMa+dQhuOXtLfcubBPZr/ReLgZI+s9TktZ8Cb2Z3/4pXPxywmf+SVaJlFOwynz0UdmEpruULpH
u1q962v11LZPoRJ5ow3gLr+rUSEqhqhnHMkDr4u8qONbgDi3DmKvOZhds5DNmljz/drSmEHpAjwW
izha1A5RbmFztGlbxvf5S9pIoovVtzwGY+gEq6NAigiV3jS1DV46eO2WNQabB5HbN0+aVbp5qD41
FNQyQbChoARSeknEsVbMQBn2X8mCBdMycI32ugrjO8wsbiYWDfdF+3OsftbjT8OYmVoAYVbfKQgr
tcDcNDLj8l/Wju4+laAPArXuy8NX9ZCWPYgd/E6tXFI/lrRYALluP83urAOz7uTHsL3jcS+x3qs3
DBkgEwPfgHMT8+Jtbg19Hw7Y9ED3cwt9MY3hdiVnhDa7OpY1Ma6q0Zk4QckB4Mg4uGMRMYRP6VDv
lOjRkfaVyNYkWOo55rZWmh3SJgbm2dbOiWtftfyIebcHLc03t83GqjD0YKGlEHlnUyQmouVQo0sO
uqNzx42HDceImUR9r5DIm2OJD5LJEnYP5GW04Es+KC42SYP3XPNtUliH149t1pXkVqwFP9rZwoRd
rNIRPmURFuX9ViFHNF9vAfd1M9yF21u4bnnPRAnOy4h7NVQVHYkF+1vOy7tUvwssZRMmpTuRbwhd
+wRY+dqvql4S4a3qowmGWBMoT/2qwXVWbG47BYyuRjEXdfjF49odKomQVc+J15mOsrTpoF55eblp
5pRa22EntYjuaHhsktxLexjzYNv2L0glslZTJbma1dM7k7mo0pk3IUCX2eB6zHyHH3L9vTDRZW3k
O9DxP90+vFVB2DpgCghq4R+W7UwQmt4w4bCt4aKzcdqVU98jDKpmr1FDh7VdKXlzrB4YRXbw7/Kz
yMQRtSGv2wF+KAtzpumvfcyZLUsOfsRy4sNGA3gVMa2JmPaqM03FNLG2glUcnMxradMdAoJyrFVp
bt5R1tjZK0/Uks3fkybbVYBT9No2ytP9HHrlRGWlrdU9duCgdLR+Y4+Fw+StmnWdAy3l3X3d5DOj
ZcdMc94YCYKA2+e5tsG6hv4aqtkqnseCsoZWUHaBbiIKAuIUovr+tZfe+MVQift7LkRYkKmrbROP
Frr/o8rjxTEHpuv2MtZM5bkEIXLUhmTQ28jGCZaZq3c/tH6HWXSsRZ1XR/PfbWFr56ObVMVQGtQd
AaW9vGyTg5d2iPAN4JPSrYvkWI3ToYnujQ634bao1eOxNMswKAHC+YNP8+y6VYCQIAigmZ/aict1
r2iArpK1AMqECJFwTtopj2xsnuW8Fj2Gw8abLM/+x5UIzswMtIHEBgGvRX+kiubaxUnhspuzqmhn
2yWcTJGiGaji2C51cOm+ziVrWLToSo8BdLdx7IjbLGENc5ckljOjs7C36xekV10+p69dZx5HXd01
ZfU9jByJyFXFBlZbtfDUVoGwu9S1Xu+V1MBb1I/j2rdsQGuMQ1yhcgikM5Kct7VtdftswIc1gqI3
3MmlsMowg7ppUzTnqy18sUqGHU2MSuKrVtUNDLYEzaDodxJ1us+NIlLGHH2DqVO4iV6brml3Gvzx
UOxuL2j1ptoU/elwVujWFjJWo5I4FlfRougM5rYy33gUbscuZSS5vy1ofU3/CBIHD7ZArJKgRJtb
hTkgvB83zvCadrbkfCTLEdkm6rbBm2muc98iARty+o3ThyirN7kdbm6vZ00TDHXhvEF+0bpqoE+n
MmtMO8z9sJ2BuLJBXvkdnQkyhVvTbhOuHSEZUi2quG1Zb5hdZ8P7DFN/NylwsVVY/Yw67cnkqIzn
wfPtZa1tICy24Syt7kAZCwpOhzwMMc0u92vO3YL+THRkT5RmWwyPtwWt1nLPJQmmIidoQxjUJvcT
EO24+hQBMe001mNjUnsbqhSjXifeHsww7dGH4fzs7CB0O0NVwL3j+IlS226TG+Ef3IfzrxKsiRJj
6OI44j5UxhuhPzT1K8p5US4jUFu7DdRCMIEIG60ZprB4fSjyCOBE2JG02tjtcfEmQyvjFFqzxqCo
AE4XOK8Fw31preyMUpByoiFQL5uQ0c4Lu/KdtPWx0ZVN0iEnHWuSa7GmP7gT6BawKKBQHzOTz9wx
t8K2QB0xRyPlbLCof9AN6modhlCMncxMymTpl8sDoKyl1tIuBrTNX0W86bLEC5EQCILZu62sa7cQ
aT505QOwo2siaAeRU6kqk5X7hj76iaX5AdittKbdZZm9rbJUgoFZex8BS4bJ4ABBA9EtGGVT42aV
twBBTzmotOzOvm/Gv4zOuYusOwMQIPxfR2e0JRZanBvykXADjk230f9EQDsi3H0zyuxRidBma0XI
KkXtYxA3nwokCXJq7AwLGdu5cPMyOan1cGfPAYuH5g/Mj+MAkY2UmqY6ornTpySedII+XGeqj0NN
PueJ4VZpvye1rDq0qj3IXAO0jKMF5OtSe6CTaalZ6G4o5skfneGeABzYT9aJSmPvFVGoxoAviAKc
j2e9cJ5FW4CVfwLQnBZvGMjn8m706oIAL/B6W09XBeEliEAIFF/oYrtck65VVlETnGCtnSxqPRT5
r2I6Kjb5/UenpaLTAEQimoY8h5CdsxqaIi2GLgpTUQ8hYI252oD1WmKLV4zkhRQhC1mbY9TQHp0T
FdJWCXmMLXBAl38Qsl5IEayIMbcR5gbjcPpe+dQDk2krz7rSLgXCoo29gLTu7UNau2eQuND6OB8+
QDilahoGK66WDh5idyyzM9dJH23rbbLh0atNiVlpZdizWv0cgmYODTqH2x+wtq9QDqT0kbfGfRc0
v3QKpR9KFffcHFmV/8JD40/If6xzGcJzs7FRGdE7yMjNiqE0blCTWbmkxrO6ENT4TWQB4HNEfEec
ZahFViCzSfRfpEAqgj8mjgxssXandBUEJhSlcZTIhd3q5lrt6zIr/Tk2y1032RULcuNnpdafwKjF
JZ5mVZqmamA5QAUR4i5vcJeYo+WkFL0h4XzgesvCun7ujMgrCtnkk+XDhbeaBeoQmFqgY9AhKii+
aoG0MTbD0o+cV0zmnvNDYt+RYW8kkqB87Zh0+DFka5BCcsRWlFrVq8oOlMK363JTBO0R+eFT2htP
v6/W52IEczEmtoOCbFr6zYyX0g7jP5xB0k+y3MyrLTtbibBlOm1GMJ0npT/0GdP6X11d/9Fegb2M
AimDF+CiH2fxU9dEakk6LMKu3yDAdl7V/tftfVqJLpZe8H9ECApNxpbOMTphfQ0NyCyees6cdgY8
YZPG4x0ZTU+pqzslt99uy12L+JHzRY+QhtKKhdTQ5dpAEh+2LbFAslFyY+dUebWrYqNjcdCCB1+l
ML0ItHbjqFtvg0HQglwRNy0SY0MTYh5Q+kxctZpAWnn7w9buHFqxCVDf6HQE2Fz4Lj5Eg4Osra/X
085yCB4j83YyTuUsy4utob8xmwYceEtYBxe9XJWz4x21vsGDAFdBS6zDROvtnB6Mmm7I4Li0dVWU
UofY2YPpxw0fnNbaBmTwpjJ+GOjo6vzZNmVgqTWVBjEBQQcI6AGQTb38Ij6BPSKMy9IvaqtmlJuh
G5lBL/F5aybgXIpwcfgw6GVvQOfGseGwn9xy9QhMkDSYqu3t01x1r/CvaCI0MBEbmZrLFRllqcfa
XJRIBv0imMAxAGZWxUuRclDBYHRXaftRv8NkSLdyyMGuxz8w4cDm0YXyDI0mHy35Z2dchXli5wUv
Ubo8Tvoxf2+qiknu8Np+4l1H8BQxMM9JzHNMQwGW767GqTWKF2e7mQdeNEqeITIhwqFZYw7qCIKF
lIC3If6imL+ny8j1VoUg2QBXBNpOvEEuT8tRg8bIyAgh0SNyAm7NT0U//MGRAA8DECiqTdgvwfI4
Qz6XCHkqNOQ3JSPZqeqTn7qFjsTsT8IFIKRsEz2sBkXB4HI9TQIauratKz/hzS4plG+T/l3L4ztc
3tt6vuK+4SFMA9cKVTTMb70UNCVqDN6ltgRLThswp1K2ShseKcHTIhk8K/98W9zKOV2IW+zImVaT
NsiRB2tKn3YTC8qvWoo6U1n/vp1AR+5HoYkisBPhs8GY12oUqNBrYIKLttmF+9hKJV58Dd5gU/Qw
LudjomNyWevZWgI1gkaPVeU3Ct0NjvkQha9VF59stK/OTeWV5VdAad0i4awJMH2mUNw0ayW3a8Xw
opwGFtkPFlEAPC4/Ao0URRZ3TeXTsjqUnB8LGfXuioagwQ85cUA7F2skXC1ULbqsS7LK543F6uA+
MndhWDAjj1gwylzbynKQrEZYgTqZQajYAELssKAkmyqkRjRj9qD99bsVRXiy3dbDtUWhqm7h7CDk
CtM9mF0wz5MOe+G0GA1U68XBHopk2xemxoIKfX50jkyJWq4sDrE4KkxYHYizRVr+HHW/oQdJm29l
1SadO8xMSfQ/aH3H1pk4qqU90hCfZa2GsSzO6FTowHDorq2U9BhHjnI0y7GR3ICVTVxOydaXZhpi
iTy5BVc7JHVRL4nxF7aYLm0czbqLmT3bxrYoYoeRsjUkSYO1TYRAZNEIikPgU71U+LF1OiUPitrP
Av5ViRaIuhPsbmvHipUC6B4N78jUofNRpEOMA0vlY2TWftScKKg3uINBCWj/+H0pyJHRD4AlUFLC
1U2tIClKknDfAHsumV9REubK5n+TIVzeJBz1xkhS7mel4e5q9P9pqQSGsXYgQA7gVYtoybHFDFjb
T3pDh5jDKyZ7OvOfefInTdygakJPGGByOBPxkWm0msU7o+LoZLZ3IVE8rQ43XRfsb+/WojuXDzMs
Ql2y3CaeFiA0vtStouTNDCZPPNLt0Ofmu61xxjEbtY9lhJsyScvVOvMdbVJl8O5RidaLZ5J8yQP0
2NmfUuXL7QVdnw0WBDuAo8Fj7epsmoTY7WT08O7ftIm1sie57OeFNEMFXqewQ0TkKynxLOIVqS25
IzIJQshl1nYcRh0WMGwazCi6vTvX1xxPFfDdI7yC0wFb7uUhALAwtZWNz+fBjjgFa9s3Gkls5KoM
5GqRNTCgWCKKW60LJIZDghPgjzR+A3Wxqr/eXsbaHsGG/CNCDLB13oT1aENr6cSK/g0EdLcFXCsr
WKhgcJdrAYcpXguMzYmmzNRKP21GziJb7XyuVajKV1XijsowS/zkR0hxeQ8vBQq3oxoHtCWBisbn
vUunXVV5zWtfb3i4VY5xcdJ6iSLIFijocVgU5qiiXunbZWC41KyDw5grXwoVwFSD51xiMRelvV4e
WCDQw00Q4i8Henb580CJis6YsTzFGLyiRauViThAG/hG73/URuuNWqmwYBok9u3aYS/7CoCLivDK
Qvv4peA+mGNiBHglAbaTV9u8CD3MBAiayI3Tx9s6s7bGpX6wcKqjgUpkO0frWNIVOgIsh3A/B/sd
KY8BZjfQfKsHCSspYbYsqLu+COguBKUQvAScti2OiCvT0kCQoza+YfxsF4ptCZR6Zfsufl/YvkJP
yJAa+P1hjJF4uA9YEn4qY5ZSyeat6CMcHbYNEQiwYiIVxELR6Riz3iCo/zFk99AFCz15uTSRtLqg
RQzItRHniLNP8ryxyDwGjR/Z1r4i4EV56ZTSnev+mFmSuuCyOYLSw4VDEAIFvJVEGHo54fWsq3EL
3xqzErQ2ZoTXxJfbWrcqBHNIlrznwvUihFS8VOaQmhASYr/K5K3vtlnzdlvGimZTeiZDCKkUzL0v
ujBrQSijujRLjjXArSPGREyxuomqn8aQsrHVY8mLZVW5KUHIi1gLN0tQPt6bgT1NeQv2kaeieBwG
Wc54VenwmjXw88jkidOXMlqima5sWl+tH7IxQI5m9GCRRl3f3N7AlZWgPkxQll0yhcbVSopaNaZh
7PwYFA4bY6j7Q9PGjsyJLN5bUDjgavBmReUbCCjRa7VKGwVOZ3b+VMxu5mRvZURPvaZth7Rldj48
TV3+ZM7F0Yp3dnrU6Jvdv99e6bWqAHYFeM/CRot3n2jo4R9R2bSNHtwpQbGJgCzYJoqOrLA+BIzr
abaJQpTmMdrkYI1Tfrgt/fpAIR2JQwtDLZBLEm93WyEsbGva+2i4c3tnZpm6g3tnlS15kl2bkUtB
gj/TeloEYUB6P032RbYdqu2A1p7wpNiyM13u7+WZotIOx4VqI7iKEaRfOrAmDjht7H7w2yGpU5B4
Z/VRNQq6KUCc68YzGCwdJw9coM85q8ZQ2ypqU+5u7+u1kcFHoJsGD168RlA3vPyIWMvtpIUG+/kc
eGMIBolkZAo3JRd+5fiQlwW6BxcFRUMxAT0GQTFZA+gY6bBJHppwaZX0o6qQiLnW0eXtDgJQTI3A
48daPuMsGGlQO8lIysEqaNXqXWV08ylS0Otk9NnXloCV257UZm9m0zOA6IYkIBEHIyJRC5pWdOeA
Yg6gcCIuspr7mY4l0XwLxEWTiWFY80uVnbIfQ+Kld878NOkJU3s36LZWemyf8EO7KXjpfxXmcxoc
VDt2ZRxs1/tOlzZmsCyiLxGZ/2XDzjYk1wsLHcWR7sdjU20mrnLy6BRJX7tWZJVozKtQ0ZGYxJVG
JZDrgchnaZjAUYvl4b7Ts77NZowzIj0z0HqWOxhESSgDqSkza8crM7KZ5mTD7d83xyjaYmYIWg+R
CEOX3uV6Qy3JyibTNN/IFUzBS23Lb+K2frl9aVZ2FWAgILnwfAC3qZgrqjPeA/8eYleLWDuovc0V
VqIdj3UGHtoDqAgkRun6lsKHIR4EiGzhHhXzYHUyj5Rg0K2P7kodlH02uLS+Zdzi+SkZy5hKNHnl
zYLql/PBF4YK/1X5r+SoayRlo/mq7eW1axJMc2OV4YE+HwPenPscbTjjb1v4S5lCKKImgcUHWmof
ZBjV8NB5pVW74CC/fXYrJgIssdBKYPHAUkL1Sw1JazwqkOnTfJKbPXdnq9VyNyt5gXdLltalC7wu
5obQqp29MJrRgpYroG68/RHXTgax99/NI+CAuOJ1xuAyqoxKj49QNH2HHBP1RnCebbWEk4M1x9uh
M2PJtVyTucTgIGVD/gTVuMuFgyh/HkGvp/njRP3Jjk4TKoCsNByOUR+qHzqJZJFrOw20Bgp+BPA5
UNxdCswUozFbcBn6RTF8jyI0K4JtUs8BsQTt5L5IUlcpG1anXKK9K5cFXgDXH94VMBgRr6vxSOfx
CJsHlKCyoePQfi313HHbpOkniRNfsQQg8IATR/8PMLIiO7qT5wg0Mc0AHE/hU9ujjT2tN50NLiLE
Jrd15jrShFdD/RRpF/QRXJHmpoNS8R6EcJgEYEZfa5v3W13hqmTz1qUgUQxQJ+69iMsLLYx/1mCB
fOCqY5ZPVbdPq0GGFF87Irze8UNQCxQGl209c0vD0JZDRhLDp1k++6rR/TKjsHVrICklVmVd0tIq
DOgtSiPLrTiTVOGmpUmaGX6QWd/GwXqerPZe6YOftw9nVQy8PoIPhOjgTLsUg3I0yqdZbgBoo4PA
Zwyd3ZIt2Ve1OkuScIsLuwwbMWcRPMDgcsEYsSv1niPVUprQ1sEJnx0BjHKN+nPNVTfvHwxF2eHf
314aKnKwGhq6logpLq0mRI86APH9bvxSzBlz0Nymy2hjrtUOVWhoHBCYyF0Scaa0amaxBYJwGyTK
JlrUq+lLYo+pxCCtCgHiCoWWZZQBFQxSGXPo8xhCiNl0qlfXJcp+A61o/CeCQA6OS26hmiS2xDhd
WpWFVdsLuWbt6kWOuCeci/bH754Mjh/1Uow6gVlH39+l0qkzNxMM+bQxELXJ1U3jkL7e9xNCINYV
tZY8/b446J2KWhwqI3hYX4rr2oCD0y0ifkZ4x3rSP5sR3du/T9UB3M3fwcfSLWoIYuauHkBCHRM/
Ump/kQIStt9O3zjAeiKzhmk9ACWI9D5OlttlpoTE79v4FY+WAFU+8qPOqKwT79o9LILAWvuRpITR
vtwyM0H5N6ApQVHxvUmVlxIjjnJzG2uyBMGaIAv1bHgGE9OmxAmpfOjUoIpA4WyXjhsOYOgN0dau
gtlZdjy3JV2N+hwA0VQ7FccD2qyN3r4btPKGDmyYVOZbrwMWBCr/rAkDIC83L2prBw9SSDKCk1by
e3AxVUpzr4U1HqmSbOj6qmAUMGoPdN3iW3yocY3nGvunJ3HkFqEebXkVP5R5WdwVtJFc3BVDBHAZ
cBZAmQLmI66sA3F7l6sDooYIlXmmaOEbAdL5++37uiplqZQBO4IITOy6jlPdCgq91sFMlFQ1Kwyd
7zQEf7/t+kAT/wHbxvYhthR0vK60NqxyEMS3JMu8xEHbTqaohlvb2rj5gxWhBQTUK+gDAdb+UiPK
WNeKoWkR2Zlx74IjuAf/B6GSisbqvn0Mf4Z5gAFf/vwsZADt7kxp1IPqIsmdJ3RYJlu7iKh3ey1X
2g3mXhhtNLARFQlEEWGpDCDiC0F65Hd5yHhgPmFgnNcYcOfEfDbKRrJ1Ij8eqgiLDsBZA2yJDisR
BoDKfcqzXtNfUuadTv2hZt8OLwdWe6xiX+4t190r3qNkjWIm4EroktY820rF0CpHLyE0OrSeFx/5
r+P+7sftjRSu7pUM4bhGoFMSJGP0F+/9syQYFnGTV78thHVaS+I0yPDb29N4+BQeEnZ098FGIkZM
HF2JEa5Qr+hB4wBo//J2sljJPo3ssPv+4DP3fv+89yT79eGnzwLIK2lCSNwGM+dkOZQ77y9t+34a
nj4dnr7vNsruvnVB/eXK1ODDn96SuIS0Z2owIQ+T1ss2eidtyw+z9x65h8OBVfsNK1i/MdzXhD3/
cg6SpYp5jKulCgZjNtUpVfkiGFTNn2co+bCXrm7xQ/99dVc3ObD/s7o78F4xb/vCxv0h8Z4evn+e
tq6rfPnh3db49RMEincZUo9suC2ESIDcdzO3Ff3lr9Y7bRv26Snynnbf2aZimhuw46P3pmwlMldX
eSZTuMod8LVBkAT6S3FQ59395H+h7H5Tes2nozuw52eVPe/fbssUoeF/H9+ZTOFqx9kwGg4ybS9e
dAA+1Z2Z+UM7lj+gLPvQe3yUtX+s26szgcJ9D4YOmz47+svghibTPW8fuD8SSc5g+ZErfTkTItz2
JDSGpWqlv5iu+hA8/a+bJlxvUtpFgkeD/lJ50MZ03vQv47cp8ffZbv/q8tfHzJWJFJ6kV+ck3G9j
yJW4RWjwMrllhsz+X99dtziRw+P+CFzF9lGqjYLzvBIo3OvU6ZDkiUPjxbN/7H+9aZKkgcjtIv6+
iGYj88RNNYbi3Z0U1rgl/tl90b1jxPaeTB0++pdu6MNVu0EaqlY/4zZjtqN7ytnp06dPL4cn+/Dz
4YG5m69fIfY4MO+HLBW67nf+1UQRiRYpUWMoGiTf/TV6p8jdHg4PzKfsS+i67g+JlojkiFebKlgQ
rema0VJxaJF/572/N27IRvZgv+zaibn7xx/hN+nWSoyWCKLgHJ0PvWpjgXdb+NX+OfOaXeShDKP9
mthwt0+fJxZ6yU7qFCSXXESncFoaGWD3+ku7fTudoodTut9uQ3Z4Mr2dT3a+q7m6x939j8fbNlNy
M8RmqRAMeWWa4yp+e4lZyGQIbekhCtYFcASeFYvrOXmjt93O7Gn3wDabzfH5lzRSWQ+/zvRTsCuE
5nFYDNCYu/fmEYMJH7zQ20tihP9yCRAlIv/koPNZsPlznGiJoaUGVvS+zbwZSnl4gC89JqxyH/eP
jwa7fURi09f/X4R/JQoOAE3yozYtEu+yw3t/MAsXgVd/mtj+/0h7s93GlWVb9IsIUOz5mklSvWTZ
tC37hbDLZVLs++7r76DvwSkpzaU8e+0qzIU1MQEFIzMiMtoRJx6own9wFf7RYu6rvDR+vwC8qJuQ
F+t9YbnOIyzLnyWhsf38dDp9cY7zp0P2tzX7R5C5M09ZpH6hhTDN1mfzeBwBK25h1T0tejKSNTb3
kB3p7Y/LebN68gPyHZD4NIUeq/EhInijOIH9/NP073OYl8LscmURVeDfilZDR5J18mTx9j/9Bzn9
v0TY2e+6SL2krcFzFq3yV7V0yOp5s3ppyP+OmR9RvvKjDanR6zEDM+pn5FKPNkTluJbsHAgrmz/y
dEUiV0psX08C2X2xjlpod9ZmY3Vk1XaEIyjzvjmAS/6P3rGokkmcBmOOSUZXJir+njsbMdaisyzO
u8O9HeU2+mjTtA6DHIS2wlPw5DW2R1b+0+kiki2H1H94yv/xxNiSvAfM/SWchH9/xsJ0MlCwlZF3
0X5PnuOt755yOMuUxoc3+hRypmd+EhN3VI/NxHSNkXhidZlU7+y8O2v3x5YtCbERtj7jvcNfnrzM
v3P/OGbsS6v71ahPNBv6om0qxTps4K4ID9uvFdddYRpmfskmY1qyoSnCKIdsbrcD3TsCcZz1siVL
GwHkBoHyfTPNsRzsXseu6IohNEHNCjyyONUvq28eRzzRlCeOr7QNjSxAnBEnjrB6YLOf+sLdfIsB
vFTh2Q4urclXuqaVof7bLybN3jsaMLgp7K8juLwYiveesvn7ofa0XPu5pfNAteX+/ZO45OH17a2z
PhCAc26JyxbjVQJDBDB00ST0C7h4BmJDerFianH8qp9C4R3lkhkr0phBnIo/D8l5n6/fPwWCGB8O
HdHtJTHIR0ieAzgMA4HLwDH7sz4dkvoqEBCmCS+GRRXTabKsZDIChMoeT9aW8/vTG/iLtavfZ1jT
sAQzAS46HHMTEQhS+TURv4Y176Zm1feKDGMcFdhgT53YeIEzrO8P9hRc39fZ+cDtigbjWrXGxasi
E6wkpHZgJPbOhbRb42JFbrgPlrnVczpzuBQZA9hHvuenSTpdjrSsrbNJMMPdU0Q0K97zMu84XnHH
GMBLU+vYrJfIbumU1nRT/a6Mreen1embl1X9Gcq9JxSM42SMftIpCk6yAR3LCSxtZ0N9TzymOMLH
VikkRVRGRQNPIQYj3KfvjvifHKHgCN6PJ3Jt+fJU7/IEJF72Ci2eWxJjptpwuNZ80pM7R/Zjqq7o
SFGBLdA+6AzL7VlbvicboSfpYbUqeIc27zz9kwS2x8U0yiTzVNzOfh+iCdaGV9GRAk8uN+/HOzzG
OMSeUADOFpQK+2wdHacnj+n2T0xseLh0+5Kt7l/W/PNxxRljJbCRCEtGcxyiTBJyRnpz/fio04ea
POzeVjE1KPfapmzpvWtjbEZUjH3toXfDvbxowrKn9mp1Mt3kFe18nMiPyxxjLLLY90PM9k/GAh6v
TsDdevmoTFUYm25gMTiv1g+wwj3eGItRZN5lEDQQxAq69+3+6KxrMh6qP3T1fTr9FyeJZgcUzNCf
MpVR2Tio9Uz08Ck13JkJ5tjRiXIKCquVNhgoMF7vC8pPse+WtVtijD/TYYigXUQFtHp7RvoKiZ31
cmmeUDPBH84LOZOJviU2ydCVaptCWwB0fCKGFCcZd9gfFVhrYh+qZioJ8chNInePN+bFLyqlbMcO
5LCAvbYGKm0KAtRgS9/vMKzjqj1iGMp5n3k0GUX3lXSIwkspu+jYS1I7w+x4Jz6hW5dzb7+9mduj
ZBQ8SC9J3C/Am3VGZASQl4tdDc4mtZ9Wq1Hgur2/7dctOUa7F6FgLroGbG3Pe1Ej6Ye4g6Ld5+n3
G3ZLg1HrtGwvfocpOLfoLOccUOVBxLIoSu9TmXn+b8kwyjyUfWYAfERGdWIrAgXIznyS0OGoNLRZ
wOHgSeEkZfekkHEBdCOsNaECPUs+7ks3Esi4Rz6Ma6U4ksdGQcOIFtlS+rmi5G/5zBO46VjusMG2
SeVwMUatwO1EAzlDCKDA8Jz+nFtLsZPgUefQ48g3G/8IpimN+XRq+5fLR+B0DynPqHPuRWasQ+tH
FSZWwdBwOm9DV+ksTXDilxyJhS1Hsmfc2xuZY8MeQb3oyWiA1sveEsieeOuWIsR66ggvZT5TfLsl
xRgGPZBqzfBwcOjcD2vSPASgw8sGzeQnb6kw9iBIMqXODFB52Z+bl/fBNsmYbxqr1KbA8cmmGnmL
CTkIb9v9VjjutxYtjqgbo/Lzv30vWbQB7ZIB3ryfBP+ikWb5F8BXcKxW/D4MnsQwliMSY6MZBzzM
HUVNsAvXOgWmV6oRi1oc8efYQpkxGs0i9Kvab5GjJFsrbwl6zf9ETzzTxFEyZbL6V+/xWAEAsesm
sVTJ3jKWJnl/P7pkucTa6IC8cAzvJHl3LIjCuBpp6QURcA1l99z7tkrKnWUSHygatnpqgz2/7qFw
6DHeRiVlpRQAHAwliWNQbHaopurUWjyYVsNL4M0UCG70gR2sEwupEuPpJPGoeO9wuTPiHNco6/jr
y3qH3iDua8l7x1hIVr3xar/owJ4Fc3zck2TfrSnX9eWJCGNO/KowvHoElYZ2m2QgSHrVCSHCs7qE
pUShgWeWOZ4G29ReDYMJbHJIyXh8MU4FSlUNNxU0E/jdXhfjapRBVntdV00O/dkakfHqLW+5jwL7
vsjzDo8xGCOWM9adOVnJhIzblPPrPFP/aywtD0qxbcFF8pJpxNhccloZawWz1I75ZvLeMM7FsAjK
aVUNQPT/ObPWEl9MR/pqJCKtqhWv4MwTbRaELjRiwBjJIGXt4dwuLEfcV07xhpeMlxScyfbfSAKL
9NoM5QXd9CCloWfgrAGxEn+PqHJVZO1vxKcytftlAfX95oZDPKPBNrgXqVbJQ473REaZY+9INvq5
LoiIkr1um8umJVQiz7ShuZXuOcaY876w6zSkNGqiZHrK4tpWRuoKNDYsdeRFQ9ybZMzHwoNL2pSg
M0yKFlgIv2IHOUu4WByOZlJttzfJuCSLahwSuc9ldOy87DFC3Tyqh/EdyTYfpTduwm2mxHdLjjEh
UovJs2IKwNAUsc8/DTI5c1tulXv66juPJjuCj+n/JBFVkOnoy1k/OpZkd42NYtRo26tapfcN1kym
45Yrxu8opWyItClkflEX8O+3Y07EZUeBPmJjwoySkKxWumXwyE5P/x0uWSBfP1YSYEZNh4ktS7lH
qUgi69t3eN7xvEEGLh7mP1EHYNuFo6wPyy4a4Bw3FJsDhJNSUZ5TNc/LPxqMm9Oai2bADsfJeG37
VxspDvLNq6P8h7TNPyKMb1MYSdmPHoicpy7Qiq4TiqajAzqONuly9V/GL//IMbGSHnXAOBngBWz3
532yp5VFn5BG5BzdZAx+S8E/KpNDd+WOaloqayMWALsvuUgAf8WzENOh3Pt9xhi1tWREixK/H5GX
vWwtDgfEYCtuh9a8yv5jgzFERdb2Xt//CED1YTrjdu/gD5pM6y+TpofiQrodHVZ4zQyHfofPHBWe
f6f/kWcM06AnnlI2IO8cHXRA25gA5rgCM53Ik5X4R4Lxay5poQWKOnF4xgONRuSj66LpzV/aaIJH
W+nm27S+OcIxb3CBdDLhZvws+LuVDiFSOoA8jwiJAhLuokP8Jv5Vjs06tbEP2HsKV9z+xZmTxBAL
lqhMEHYAu2TY7NXE9L12FN3Bq0bs5ZL9Nz+qsWg+zEXU+MaLtMsMc1hdTAnL6DAKeoCP9D+cskK5
HjuhMCCvTkOR2HTPaDr6xBaqIEiim1enMPaJnNpG9npfZmYipamFBJAoGKKY9pPeHq1+8QYxqwrJ
7SNXW2jkAhzK+xR+Rn8Y3QOJaTDo/x8WY9gwVEwYSEUpwa2PyDleI2v/7pf0GKPG6B+O68X2UaDL
dLV71Uhn5QScSk6zq3YH+7ldPnGEaZZhYBxjk9wEe8WC4UcAclbTJkfzcICUgVxYasXD6pjzR1QR
cDWAssAWJwCD3B5qnGDe2a99eHc1PQO3NCCmTrqcRB1BonaDHvo+tLSDxznpGSMK4LcJu1eWdcCh
My+4b0i+0pQSyCoyydpV2wMlj+uhTxLBXCdgBAEUDewmLNFl244wMxT7RWbCAhyL9/bV2wmbzTfw
/dUH677gzKn9DSXmUYjUzh/zAJRKZ6uT0DXtaGFF1mrbEIOWzn1qc+EAJkRUE4sSpjUk7IbzLC4U
OAiwbBGJyL5I7VYio4/EiIwumceWKpi0qMaDsO810i6fUeKyOKI5VyRBx4o4wVRM+FvsBQ5+35eK
J8Bl3kiHz35VX8hlBQddF5fJml6clFrjkQcDN9MAYoAqFrwsJixNgL/cSmuoivU4iIniyuU6NFdN
p1ER4H40fMyXprZrBtrogB0g9897LhDHWWP6C7KK2UR2Fk3sgAuhewvTRWLcbrfSulgHRHo98Wz5
T58RI7DTmO8ELwVEG8yx3/KXCKGW9oUMQtYwUKv4EKf+gvIlJkdt7aOpUiDJR4v/J+8XAX3FpuTC
kjciQTspcOkWD7w3dM7TvvkgxjyECzOtY0Ey3cr2D/vYuWwq+u6vBKIf4pi0h9DOAnLidSZOv3rv
GBjr4HWBp/qYUnfjCzEfox0U6Wl1/05nfOwrxoASfXvSiwbAiTGwqd2htdIAGPLbfqusLyrPm5tx
s27oMBJrNGZVLXzQ2Ybrxh5M2naOeVBI5VI7Ti0M9JMN1hrfZ24mbr4hyjxjYa0kfoMRfxc0RxuA
PK1oZd5H3aOPVHXv0+KIyC8w0tSPVKXItUlmpU33IVtdRUInoapGDhuZ2to5s7hp2vsSoomMvQ26
WAjHBMdqlWvB7ukhpT7Hps8oI5YDYeAemFkqkObZKUqhqoQ46zzTlS2ZpEvs8umtcTlS/1k41uv2
VV1WzyEiT5Xo6t6PsLDUiSLqo0C3Hh/z95iUNYli11eXPASK39wD1FTE0hogH4lgnhEqse79BNP5
njsWllZhGDdZZ4qJjSxoE45jR+eB2f6WJ9DDNgmgd0zQUhoTK/SpiMUkReS5Z9F23YCicnHmPdba
dGW3Sn9LhLF9Glo+zbwEkZfz8a/jbA26Ra7LWViLliSrbLl3rO0eYwjHNWZa/VVwfHjbbOzg8HE4
HORN8oBo/AT0c7LZXBy62TzRD17y5qecd+8Tp3u5Cv38y+hrnopPtNBh//lpInveWhnamfcFcZeH
DZqmxs1mQUd7hVYBbBLhPUST4v76AKBZmMAxQIsg++qOF1+VytLzUA0cHewSVlfjqnvLBxKvsqPw
xuthmb2Sf+TYhEcCkLFoLE3PVYychtpZLTjgDDPuJy79igIjyX4hAx2mBYXSSdeXirwXRLSLTUFN
Ghz8t5z0LyWVOLb/pzmaPUbgm2CpNWDLRBzm7T1eitzo0yxVpqnYjBREoccLcR7JEn1HO4jTMzpm
eMIzM00DHwK+6ARIAuyTn+rrtfBUsRdWl05xEVQsLDSUoj2nsLzj4aMjmd3YOny5p4/7xvmnZMtw
ekOU0VzMsnsLpQbR0oLWVARjSZe/nrV29uftl2l9fWUrq2tXRQa12aSUnjSsjcrJ6X/+DN4yzyg3
9jm3Ql3gOxQkgpxsE1uXk3/yHtZkOKe29qp8Cu591mds5A3njK5KoqEOYdEobnoh77lMtDVQmHle
8Iw+3hBhHBU/lKo4U0HEMo/v2t9HQOb0SxTRTvd5+e2s3Jwe22sVVKnel1KruMYyOD4+yBvh6z4B
nnCy0ybDJdc90QSF8Si+10gEyRYmCtZLoli7ftOdY0KfO441m5mgAFsaNj0AOAzQCOzEXjQkgL2N
B5weRsUxw+DbbrV3iTANC24flzpdUpU+iduBXFLyfZLXHKZnj/WKPpNpE5Qee7PVflKOBA2IUxXH
KagL52W/jujD6zRjfXh+CjaBjaw5505nkqO33DOqCQ8tvYTYR+6258uHtoFm9is0XMKo2w+vu2x9
AFBDwGtDmDN9N2fOKCJiffzn6cynAVTLOaord60JmIN71G0bTSWb7+FzOnHfsrhVrFltuTpvRiXl
odKQzgBttGP4KAW+xE9rMp5sO3n4UHYhUtDU/G/6IW7PmdFRbD5t9RFr3RDCOKnlwvgtFbRgvuk8
eZ6JiUEJKTgsOkVGBTBZt8+KZl7C1DcWuFGoz+diu17GZAcgAhv1iIs1EF730QzOxy3BKf9x9aRk
F1+vFyMIbq39O0qBkKFHw3rUrCVaTKXJZ6VIQHCrPbOm9YrPyW24Jot2BTT3gyz6S/a5s1DW8UHa
fenu9hS/T0NPvILInON1c7KMpupjkulmD4oN3VpOtCqW7ap/zaj5+BfdQ8salaaP5+dyH+GUzfVJ
Peprw45t5cAx+PPqc8U6o7RSHaiLIMGHROh42TvtGnjTGAxZXna7nbzJySaz0Fkk/j/UYedcpZsz
YDS3wFa1hRqBdGG/oJ8NcxXZshzg8IqrE3f+asbjvyHGqKriyW3fVuLEZ/jQpm6TUVUnpWhH2lGL
OOHqTPbsVo4ZFZUEWcjyfKI20jaFHRSf3jYV2hxPU1XUum/2eQfJYq0DDFfwsSMbWrNHeGGQFhU2
TPRM8zxADOGY+Zk28BveWCA6o8TGY7mE0TP2xQYoL4QsMU2EYTaMHdPUvlg651mbabi4pciYoSyI
oktUg6KKAtK7s4zWK84Jzj6c/7TAYOxONdaJEXegkFuOusKO3oNtHzYId+D58JKd8+/kFTHG2lxk
tZTVFNfVWsamIhK13B//4MGwlsIyXiWOYAkWb8fRvHNyRZYxOYGZhNIiAtmEbPd7DJPAH3LWhkXI
H7LrLIR6m5XvfK14wzg8E2MwJibG+qh4yED45byFS+I4C1iY7FmwyfLPzkZUuXkSrJTGNKQ8WZ3u
7Ve0cMUzY2LCOq46pQPpjAQPGl0QTCzgMdmhTdL+sOkTUn0n478IAa9NDbtwIxmMELlsEBWnkSrc
rZvQx/XSc5YHCV1VHNHlsciYmjCIYlNpYGq2W62jJQrEUyX6vxmPuFFCdmtErZZGFABY3w3egifp
S0MNVXjryPbEE9Sf9sc7l8ZC7/bmQtDESIa8BDv1GB0wW71vXsrdwvpcT/sdyOMj3sfdQcIo/kEj
cOd3tr58A47/ZUL+iD7/dyfMps1Cv1uMzaSvkr0guE4S0eUOU7uBrTzeJzXTmnR7yIwdqlN1ofUN
DhkaKhDxw1n3hJALhbg+90vMaJ6+eSryu9p6S5KxRi36vWIxVRGz5E58BL6suEY/w4oKlml12yfg
7viW+SbsKl4R4qdT8t49MwYpDH21jGswi82TFjal01qwHh0kJ5tl4RH096JveaoHoUsWerS1tk+r
J/r29grXZKRvB7QY3T/9mXbx26NgDBXWzJVBLuIV0PaF/Skgclkvlq1NkT1pyNd9YjwPkK2MGGJe
BUOFc4++gXhqI+HmAAtrfVkuEiL9eZvGFfUdkhnWin4gHwxDef8DptO9d/qMQ6QFUZMOoYJH9fNP
xFtlMFNguj1KxipVciZ3foe7DaG2BPhs9uHDvs8AJ1jAxoRbr70f60svjrB8qr91ChJhrcZDQDFW
IqBsKJCuWSIIqx9DYhfmSiTpM0d1phP6dYJAP9REFNiBULm4pS96jX8JsfjE3aY79VP5A9QoDoVZ
t+SKAuP4lINcoycAFKLgJCW7trEGgaoCebl/kvMO5BUdxuwAUVoP5BGyKFLUH+3lw+vrgk7Nl/BV
eQH7vGhcEWMMTlJjn/MUbrm1Scr8aHy3yTPWO5M+tSt32DZoqOWhj0+Ke++mGEtjGkObVguc4+X7
XGH9jLBpeIui5mPlK7YY41EGYeUtEgOVXHKeYLAm/IrH5+cJJIlzXTy5Y5wasa99rRpwgNtLao1b
xRoNy+J6qTzZY+xDKkUhtuHok7t4xqxRL5L4s7cBj3GxvruVCTCjF24/4jxNHRkVrAJUDBa1QgxN
PEVKoGJmy4qPMIR4iL67LYKY1Re34D8pz2+h+L/E2MGtUm2FrItCFVGFtbdiLPiwDEKBXcGlNPvE
Yo/A/2GLneEqjGEh+f5FRXSBQSSTZGcujuN8xHlFgzEVQ4kV1qrk/aQw3tuAoHliKZENwIniJUf+
ZpoWYNyvaDHmIhux2nbwQMtc7S0ZfVmOtO7t5O3Q8EbF5XnN/Xd0jLFASwh2VEkCLCAuaSpNvR/3
jZ2vrYo67uPj49Kkub1b7t6a3QEoFpvvbyAEcudM5iPQK44ZA9KbXuB7JQTTdNJpitxbO81a2vKa
CGc6/G5PljEi0UVpmtDzoQDb1gJSNAK0CaUj3SIfhNrRhj6l9HSyeEBb857PFX+MSVl0bezJA/h7
Oe/PutPsx9PheRIfyo2O5qzX1OaDXdmiAjx75kbbpi1kr4tVt9qgHJphqRHSI8LLZa2c4WjB2fza
Wveft+kXWUXHBg+sUJCQG1VYZANfLPKyTGTVVbQMu9QupOe18UzeDEsBaw7RJYj6GwDmGfFQU9/L
dHHiieQLUhL6sfjLe8Nm3Z1rIoxstE0QC0abqZhPJ9Z79REdRHreJt/7M9Y7y0j1WMPu/wH+ds5M
XpNlRENRMs3Lx4nsvraCyzT4X2Hq2XNrUllLgEHZNd1AKL/uX9psluSaLvP+KFkzCt2QTEZTB78/
YEnAlNzZz8C14zklc0J5TYxxV8XMqOsyyVV3bKhRHBJvM34E8dK0eIgUs5r2j9Ivp7Wu1NbDMk4c
5xm90PJrtNu0z0Af5HE0m6a7JsR4p20SqUEzEYpQCQKCsIN8OtB9lw+YYpAclY9lNP3gf1YC9PHh
v18l0UPFqJVmurCIAIkQXd70+4uPQsE9QObxwQLwNq4QsIJMaZ2NpY5yt442rnwbPPohsSzeSf4M
fd5jjLFYY+g3qoxdZC5y9ee9ilT1WViJBRlNS/tDrdXLhFU7bPDP8oRJ2+fnjT3S1zRGUzYFvA3v
e2af+uubZayNLBd9O8j4HlSdnMTOlv1ja6/kjhsWzN0oduICtwkVIKw4YW60BB5c0ycdCAkp2Ztn
CXCyjo/6wBNP2eccv2tKzKUqrWCYYQNK4xPcZyGmOjGdFpYGbaAwp1Mim0CYOCZmTuuvqTIXa0pD
ovdFr7qhSYbISpZijdTZ+IB6z4SGJSH7+8Wrt0y/yQoT9lwYaExWgevOdjq1WJVel4OquufzAnBL
GRoeyYIEjmpa+aooLY/YKjKxJ9qsEg94ocOSwzTvA5hLxfJSuImSorrox/Q+sHtYctuVGFA/+VBE
iv7aDJMEQ7GULxzKsw/YNevMJYdlLwh9DNbTyipeUKEV30y62zVIPcPVIPrylYroiwxOI287+myA
e02auWkkZH0tDkA6/yPZfekq0lpDq3vjoQ+us6Q34800qehtI3SLx5sMM2WcU58TcH3qKsalL7Bc
keFdNFMwPgY6EtEA9TruX7JH/xTE5Pm5ew1Q1/y6T28G8M1EbPaPHsNwkmCeo9FBbxvm8M+DBdWs
lngYBMxf0c6M/Pfg7IDLbO5UIJdmdrAcMPq1kv+LyTYTLYeSokhY5Th5Ybevgt+JkQrwPt2NMbck
KiTQT52jbuqptjKsus/TSRkJGnd4ejaj2zd0GfchKfXAw3SbjnAcuNQAzTgXGGl1P0fo2qOyVtw/
KZB/N+P7pt6vhPW3zp0V430B41MU2B43pBK+wF+prxhD/sRM6+nlrGzO22rz5TvDinPpc1I+TQbo
2MmH/U2Y2bk96yEHrkaCNjG3ix4urmShoDNsE2dK45yqbbBU3+5L2Q9WB2PMbggyLA5xevHjVoCU
obcbmwgDeuyty0psbeE5WX9snrzD08YmwctPfQlNA2gZqAFYHWGGgPMp06PHfIqCdZ2YGcJsJtaE
MJ9SYYNlb3aV4Bq+E/UJUXTX+CyFZXl5UDGntMg3nfyWjTpRu+8kc6LmFHbWxezJRcxJLn0U+V4N
SxLCBMZAAl1F4a7DCrn02Bq07ddC3FDJcEvhEIx2AdjfvwmvX3QurL5m4acucuVADXk21Dm2cbqL
p+pbrteSGQDytzH33sLOT8K68GjbuPfPbc5NvCHKuInDqC06IykEVxCtEr6TE34JC1vdjnBnHEqM
I13sRfdZRC/LideNORdW3xBn3qI4SPQgNsFx2qDZ+CmKRct/0OTHIbeyAmuDhUcp5aS9Z7q7oSL/
BIWFjChko1B6IxdcVaJF5XgGXUhYC/e33X4CMlj+W5Tr5o9H/ugqGRXYxCJc8B4DjqwqjHEeYwGT
bxLOXJZoKNG/j8epNJnbvWBjjBT7KFacS57O8UY5oBWYSzKwMBRb7H9BmxmNIQpi2Xuub1Bnnx3y
J8UOHV0nMeqFB5u2Njp6aHLkKOWPxN6jywhXmRuhGkigWy3W9Wu5xSI5gMhXVF4hkWK5exEFtdgh
y8pZuqnlLP1lCPc5DNZPsW1qaN5MlzGVH+6fxu8E9M9pYNoGBwFwJtZMqmLWa5oneW7xYl6IUUWk
/UTx6bNIrNJ8EsSGaDnH9/kt6QxNxjwZbe2lgSKj0Vr/I2/Nk0o3zzzIq98lpVsivzKaGbBDMXnn
uUiSJSs8ejo5b3OrDWztIVpi2MZ40D1bxeJkwAI5eIFR5PsGjIQ0/o8lfPoStNZjo7QqL/Avty+R
WQxtLKUa2JU9FPyPn8cJUDqsrNTDhM0m6DmS9jv7zhBkzlcs1DJIWtVz+3JV12i2br+avb4f7fJw
SFyYbOeC7KC04tD97Wfd0mV3baRtnno4cc/dRt/bc3TISGJjWWz07jmv0WVqlkOXwRS9mA+np/j0
dOLI8qxm/ztondEwI87ihVwZnpupRKxILZLaFk7JA7waGOz7xH7Pj0zMYl4Ve1xNDUuImQxU4zdm
LSqB4G6VpXcKH9KdZw8ktNHTRJUNYMLRZ4qlGP5yxDzQW9JO9XnMcj193/+O334O8x2MT4nduUaW
LQQPcALLqMDyalva0ci6WBfnO7TrgnxvNfs+zd+DtAxNRqKNQFhgXbAvuBYWVFpOv3PiP65ziYi7
3pPuXZHJh+aspO1meD2tVrGtf3wM1sczvFyeZzuJMmtUsfEe7cXYvod4gnk9TL/wK2+Ap4PZkRcf
ScDRbY/BOTkoNNoYy27fLcgmtiuEksrK3NTv4aakm2JBLN5U26xVu/4UJhMxyH0peA0+pYpXav3a
i1SVt92TvyBhj2l7YX3/EhYTawzrJqA5EbtMvGPQ4das5EZXY/0QtBx+SnOAHbV7LLpATSpAgejr
PrFfEZuJNUN4LXVdw7pDLPW8pZWIepKZGoRMrekAfLp0KxiYhTqY7n06vxOdP4QwIYnVdjJulSFU
X8KmLPQQDgmxksfmvY2QXtWO6veHZMV2+7xCyl/nggn8ziLdkmWbBttIz5DyxFrPHCkznKUSkl3h
aA6cdt6KpTnDMa3tRkCG/5HggNyeZdR3ZhZmoNVOvR2nduXIq+45encne0HQzIPVX/aT8podUa9C
W80n1KbbNpTXXzz39N98iHz7IZlR6E2W4kMKjSiH0Nxoni3R3jg1+p+aJg3JO85eg9/Zw+mcr3hn
1DXKB7EfI5B82e57K/9ynPf3/Xa7XeVAs6uOKbRYo8fhr1sVpHm2E3cxZQWKNzzPKT9JO6tBKKcp
qoydyJhUuj2AxSKLUIBRBTf27SYHftVW9I95jaXmTmMujZhq/eHyZva0a5eV6XBEfTKSv/QXTwjS
pWiawPwxQz03laBpOhhRnXj7FDNKF+qHVudIwPT9yqadIDyI81mGcQUappClhfxjUq6CqjQUoihr
dGyvXRxbHK2YpTwf4Fd5Fz+vmkhyIPTEamaNPdPc8/uhaYJnyTigyYAm4VqOTrlw1hSA36aOQBNb
AxyA57+k8puxlUeKAx7yjSpt1dAeTY/jbc7qG+bJdRmT5YAk+DE5V0xjbX2ZXdDT8TwKp6Be98VJ
6Z77/rVCdi+nRkal4kUaaiJX51aywlG325GML2H3oeu0xYyy7meWPJI8/it09GJe6Jg5nbbXZQtb
4stLzfMXJ8+BFYxpKThWxCtYKsq20vh67mGJdus/y47uYRdCfFZ0OIx1SsaGKBk1ZDstl4VPB4Ro
yUPsc1yKH4eU/QAAKqjYdS4BIILtOdTrLqniQg2ekxQ1vAcDCPwW/Lh03X3UitV9jECetqqXMd8v
irc6B1CGBmR5/TPLKFpXwiK0VCcBSoFj1LSRp9ymYmfCx/hYPCcmXfhE1B4Vk1zsdrBF1U50B0tm
F0tvZxrUdPporb3mIx0Pl3XjEUygL0wr2wSa42FC/ctDIsKt9x7FyqEwIbJAmosVfHTY/eV93VfR
WXNlyqZioKVpkmrGtwqqxlNFTwuehZAGx4KEZ4kam4DGlgNEeAoFsmz0I6bk4ahY8Sqy7PxxEzkf
+sdKX6tW7Zirzuemd2YeSR21MqCYTDEbsEwYw51IgaL7gwIdG/eLnFxGmj80ukjU0l8Vxb7dXxIq
xCR7MjIrFVaq91T2pH2sNdooPO36bVLwLRK2EMINRhafdYMHVLnScQgvzzUmk/P1sLDiD9xw8VcN
nSHqSR65pU+lhSWom8kP6kgVtmRAScG/2FLsCGtTpWlkL9rXTuB5h7+NERLM+ANdgt+CavStiU3y
sIiyLrk8B2vhHDiZ91CFK/G7Quh98AqSY6g6I5HwZ/ybRO+huDdDDAuIK+l/3ARt4jsUiBDGq7GW
TGb85azvtbLuystzPDyYT1AfdZc8o8zQDCehuQDFxyn/asjAj5ZoLIsnveW8uzORGYBmUGFZTM8c
NqMxB3ERkrFcBEL4XKDBoKXVSDOdZn8r7zWzhWHbFUAU2bWkbA5wV4Xysc+cwrc7g2Sf/jFS954A
t8+pwmP4WJdU5SQhJqfu1t7cft0kY1cWuuyDapSnr6sxrhvQ8IKHCSZ43JvZoyeStrbu6/VMgKzj
RUBFQMYm5QnZ5ZZgUY7NUI9B8hxKuxz7MD5Ez25CqxC32d7zHJiYiyuWq4VMgucspGNBfF4Hw+8E
JzZtY2U4gHlEVMAWrBv4/3H2XcutI0mUX4QIePOKgiFoJYqUe0FI94rwKHj39Xug2ZghQSyx3TF3
Zjq6o5moqqysNCdPumkRso0QpefaTjHt5sn9AMQL1tVo32onPrPewrMyc1Fv5E1UIJExZNsNIS9l
LxqeOyAnH+/qvT8zLkiE7w5PSsYA8dtN7ZKUUzwtTc9gr/QwEPjSfv9/dKeNXtFEV26kTHSFc9FV
KXtFem5Up37uNoJVbbQ1ktVesaKGuGHqhbsz6sJUoKCpCoYgANHCT5MKwHtUjCD49OwWl8q3uuq1
odvHOzcTOoJL9ErGuOirC0CDcTZuDhmZ817xOhtu5BNjs5uiR1Xqsay5UxIRXMFcK6KkaJP9c7XE
46umomf4EnVvItuVgne8NLlXZrGTcO6srmVNrlnW5GEsDSU9K3/aAnZHZze+v43CV6Y6yO9lTcrG
iqn5eIEzeVY4nvBvZXT+41X6ZaK42sywzoVUC5Ts7GOm/AAHQnmPUqdhLIwd9oVtUxpJZLJPwiWP
Bx357Co6efWKefa0LSN9Blyo85yeeysVcKxWl0KDT0icrhTlvWJe69IZSlMtnSZAtmXdwzNBi14P
PzEktH5xl3Kl99qHHCUer/FawZ2exsNZKjR+0Lb52Q8MSfqk6U6sFwKRe+sLEcghIIMg84i4R3f0
ar/itHQZVxvyM9i+9a57KQAzCI5sK616J32Wj4+P577koKkgeBNksEvBb0Dm4lYc0HBCz7JlfkYy
tKl1hSON4xe2X+9lpzSKI3eU0JitRRH8zb9ybjNLl220Q7cXGh+A26whewd/ZUp7EYZJm3BBh/V2
ANuBEs1D+h/I4VZvdm5JtKd6lYkLL849p9e46iuhk9Sk0rUs0JsQuutO/Pnb+g5f4sGINxwYZ9YV
Gjsskyg2SE5eJIeEzerxps8dsTZGE7j3mDs2vfRZ2bgC11b5WRqMzNXbTrWjDqhiTTPSr6AiUsmS
xxJ/mZjvdlnmsWgQgHDgDbw95lgTKjeve8xoMoTOoqgrpimnc7ypXvLXGlRFua6ZKUNc1ohTkwus
muqtSIYjcDZ6sOllkqLy9pWHyOHyvQHPLEarUYGhQT4pYjJ4pHzqftKMdICM1E4G9tuA1MOu81dF
spK/+ZI0zCrPzAyxySJz1v3sAQSSI+kcFqaApG2qRFzHB+rQSMXZF3S2iklcvIUJ8XKriHoitJ8B
tVn3VfOt6KOXjp1oiO2L8IMikySBtJ+kGhjcLEE1tWQVorxTAnBdOA1gVLzBIhRFKUxZaZ3hK5ua
M6hm4W9KyGc/PqTf5rvJId2sYqKVXB5nMivJxRkt7YFmKAAcKTsBrFzDtrwM30BLoATk2ukPZoF7
H4PqhKHFKbbbE0VdlSGJhjXP2r3Ry0ZYrdrU1oanmN2KjEkzq3CJf5SEA31SPoOjkJmB8Oa1mCiJ
wnJvegfxT+WaCt1iRqL71jGbwhbktaw9KwjqfvLQLhKDCV4jzS6jQ8RZA7NyI4uXSLGniLmzfR9m
ZtTkRPT1wUajhI9f8deMpIcyESB+W+YmW1hcQ/r2yf+ufSPXeKRy8OepBfbVlxa28763c6IU43t4
ZUmDqhTkQhWLM78OnR3zfqjtJNdj5NJs1gB5p6/LcG314SfDyF5Er2ZqF3ZgLZX/pfHYpscqo2kA
3iWIULjfaODqO/KG8UFMphZn4dBelD90n+8rx7c4kEB4p2RrpZg1c+jJYEV7T1d2kh3uMUEV6flz
rL8RsF1iJBGLGWToNWTJK2b5nleSzVvBIVyIHmdSkCp3/aWTwKgvqBCVjFKcWaUkaXkZ27Xll/Qo
2TjVyPKX5N17P7fyJunlPOsEofCwM9yhsErUa8aJtQNoQVTDt1zHtbi9eIgxu7hesMAzZZobydNy
pJCycgKbAd14jl69TSMdhw9x16qkLHW5/hh6B34HNcJoTSWoBv/y+KrzM6/e9U4Lk6veRrIL9cdO
ayueBB7pkHQGGujdw03QAws1OUNw6CYl0odLyjU16UZwRnDK4+/4f+imDDJZNIOBmG9yAhIqoW2S
jN+xyb/k55J0m9QoBouXEX1ucF3Ycd5j7GSpXl/Yt+ypy40ciZZ99ZcNifZHWSVJokvr3KaNGUa6
qzOlruWEAbNRbY1aEx3aE8PZ7bB1SWUkRrP3eL3+Dp8bGJF1ZLjKwppm3HecrSIAUwA0Ba/8lqKv
7hvX9rGWKEF57lvD7+A8XmSqETWNVzW/ZdmchDmzL5R/HDVDKnwo5BRUDcmXyYmqbJNIgeRCl0XT
jfX6tet8Xfn0N17zIi8xus5Um0ZpCtLUKoJm5df2Xa0xF3lAcpiwPPvI7pQ/fsVbcrUr6BuAQWK2
GsI/UhPolWAHmFhQkzTmFzyK2at79QGTXFzo137L0qg8i5ETAyQKt9upIkctN92ClZhJ+92udWKV
5CEtfEHFWtn1jjmEp8Fivw6gDpJJsqrGVjZk/KqxbZ+81aDySRzEanpMUlKZX5meW5fYWWFyAp4q
4llLUdVMRHBzEJMLhI5BoU/E8eMih8tWSSjqcnd8fEvvCaPwkilILyIgQG/K3S2VUxlpz8r71eiw
/MilUyytpEMSgX9VOcv9Jq9tJrMUMAkxQEzs8gp5WrPqPjrwIvY2Gxwef9BMxmb8IAUxHT4HFZsx
03etfqoX942M01fwhNf+vrNa+H3wmirMAGW2A0b4SCxRNYB4dMZ9ion0N16nSwDOOR1EaAlWRhn3
DszKt18BtLKc5VIFHQRnf51brv860D9uCYCB2y3EKXOy0EerKMo4Llic5i7zLIraVvarM/DY1R84
Mgwy3EgWov6AzPfC9vIzHoM6IlMBUlHg1E5iQF8pm44OeXUW2o3KvasXBpzDigLyHz3ybEEqieqZ
eRmt+WghvTIXD3LXoif3mpOzJAvSrDoXf7jvSBCI0BuiRGilgjwqIKVeiwZ9kSW725diQFKgDGix
UZcC7ZkSMBBhV1swufQ0bSmGGpfVGZOFnVP4IsHMfSj2i4pk8UEx+IUrNmtQr+VN7nEjZl7GcpDn
smsMG4z4XY4Zs1mIistz1TpqTbhIZzmiNCvlpDUL1nTW89I4YcTd/z4gkxPXhMGlTFVX5zpBQSXb
ZKIp5sTtdlklmYUWkpJDG0Cuu/JpQdfGX556p9eSJwfep7XMlWgxOodlq9cpnGIlIclgeiwqgT9R
aQzVV5r/SfqXst7wmuP1b0lFuo/Hn3HPADOWAuEhC7ApLCv8OkxXFiXi/E6KFWxADyf4CSzoosGn
JN/1oa6ds8+Lun+WUMMJLI6cJSfZqGZo1nq5khx+6QqMK77bEZTZRGSCR9bK8XZefYofBbWQU5j0
Jvrsd01uIs2ojpmRvsUwzeGLoZtIdBSfBO/cQW0Nmq0eb8av93f3BWAdRYJAxeuuTM6EH8eu82VS
nrl3akpPLRKCFR/rImuywQZxCiBOpQ28cNlZ/QbcIrYboyQf/lSIttZFgTpY8I6BuzvfI1JHlMAG
fLBpnx9/5ZxFRE7vvx85uaGZm/NaKGGbCqr3OQnwuiabPEOZ1iPwGh8Lu2+tGvVD4zH5AFT2OJaJ
eyVxCeablgWeQAKCLFl3BvQLINA0+vfo1Du+idTfQr1q9mZciZzoQa2kEdiryvJcRcgmInD13X0a
GqGyEAzMFBBv1zYGC1cKV9Qhxezx37VpoBrJtjXa4gQDWXsTfREOmEu3AojOYjMFpfTjfZ09xBHR
+9vSDmLIW9FxGjdKVjflWV1zh9aLSTFASlgfYmXhAR0f4zudvpI0OUBuaDMt9iGpSkEk36aMZHll
/vZ4OTNlnHEr/7eeyZl5Qsg1IsjUzkipnZlv+RLmqxQYDmErpzpLHX9XugvJxBkPEFz1IsfJnCbx
mMtxu4V1G3ii0kigp658M4RtjLIPSVjQkd+AdLJ9N1ImJqF2OzUASVZ5btc9Ec36Jx+5sDOjXuVm
ZcRP3kb47pCU4whrNSTA/wqkdRqTdTr0wXb76GUJIT+jOtAaEPqO1TIVPXi369YKCZnbkCnPcfsW
KBi13Tw3aEsNLAExdNt0/2abr8RN9KcN/DgfGLc85+lPTTFcRf3OomDhOsyepYiGoPE4ZcxZuV0T
PPBwqDCa91xrJHIviYBuimgJEDwnhFNVvCwshwS/NDnKjOtqpg/D+uy5pidiYm4FsvOltrJZhQHs
B+1cKL/w6vQNYQpZZOAp1ufCiJ3O4AzxxwcH6YC21AJtkqbqBCRx1EPkIGT0j2AZB70hEQ6AVpji
ijcK/fL4bs4gfwDxR56fRaoBVd5pHkxrXVXLKa3PXKrndn7mvtna8EyNlFaFHJdCkJRGw7HIgsbD
kLYbNF4plkg2DRrDOj3fxEsP/ZwGX3/Q5LSVaNDqVEzrs8IdA5nQeMO06yAKDDXUPdHTAUdDOsNK
VJ0X2vXwztsyhm28yv2CaZx7ADDASENbHAog8l0g03FdoTZNUZ83CQrt4A5zmsOwUo79oUc3NJLr
sZnozdbI1tyuWHjGZ+zyjexRW68eH1fI1SZicSodiuoDt6s6uvB2j/o8NV0YmTQC3TC9RFEmNrkf
xDJLhro+CwmAZt2uyjZuvYrLJ9G1FlRsNALXorQRh4MeRtQ4gOLDX9wuJmg4ValFrz17rVG9A84E
SJYNYEUK8scdGjn7rQc2GpW0xgqFxcfC7/JOqD+I6NsAMgkoUlWZolaHjopDFufNiYbO+4ArVn27
B5B9t1u68BpMFfdXkowqIYayIAc0nfLZxLVL45CvT3Ws822yzlp254eYJOZXz2HvADm7sLFTJfmP
QJAVjrAZNO9NTJYcsHxYFWp9Ynjkg9E32Ijlgn2fFTHixlF6ByZnCsrBKPE4jbSgOcUJKr28j+aX
f2jcfxeB5kPAjyQNhfBJiCdrPpMmQdGcuEG2GO0pFyLd8/KFddyVHUYxgJDgaMY+R1YTbnWwlmuu
GUYxhSHbxVa11bW6bl/VtbfijNRgTMUMMNMmdzii2dTJ9rXjr3i9hb1bUMjpQzN+CdByIiuiLAbW
78mCuUEtBzhLzQmFlmCFiEoFHYGeMBiXtPHZFbvlqVN/002J6sc/F61qyMtgiAUSM/iOySawcagW
WtSdZFQSArPfUUyHD/f1MRJfpPIk1k7D72T+SUrNcA+mvQX5U5ODlavAViE9KuARx+yiiXgt8/OQ
5t0pCHySM8A9qmdUo0rRKZWFyFUYz/PW5oyyBDR2AMcBfOjkvNVWZFrPqyFLYXU8rVr4LDY7EcU6
Bj3NsOeofilNYoSI4GTFTkSfNNVftzRlodD74s0v11H22pabGL3uwibibJqabqhnFZG5NWC4L1y1
lqnJRUA75uLS23NvMm8/f3JSUuG2TKFgqyrF4dEDy+mo+HnHSLvEka4JeqyR+PPfaAcHUK0IMAUU
dKKYgS+6ke833SlSjapclaZQb7JNs+ZFM3uj3EsPniTNaaK99FEDHfhvpGPKDIJreCLa1HFFr3+l
sEPVneriKHY1KdB/3Ls6rrPuAvYocDqfrVK1QB7GYUKTo4S2r5zaLXzHuLG3eqOhFxpPIqwEvE1x
oqMyEDMILDv2xGYRQzJeTOBr9umCERijjxspQHAAaA3GfxZ9IqhC3t6EnPJM36El+xSrkS7Eu763
WvaJC83Hm3rXq4vbBjmowf/KgRW/lQM1cqMA//jUHbQXWujlunNKgnLwyd2qjF54erNOttuP1uk3
/jrgFmz73Yv4K17Bwwsg1ZgyvRXfKA0m61GIl7ZetwtaMws+Gg7lRG4E5A4Lq70rH/6uVoQXC/sq
iUBw3orra7lDNAJxXHbKuZWSr8rUTATMYQr1oFRINWQrH0OUyyTbhXX9FeTlF+ZfkbC38yUzP3vC
wE3KMhQJgfxk54UhSik3fktXgLy4i+0h3BXMUyQsrnrcxKkuAR4pyDz67GDeJ5s8SLmIwmnAnaTS
FPvn9CSmRGWOyZEf6/s+YpiiN7z60DGcDhCTEUXJgss+d8xoRAJ2hkeuAnQCt/suq26mtFnMneL2
Mmh2FT/zNUSyYJ+PT1LOLrg9d1nJ8ZyxryqaQjBnQL57xmifRp2rsCAaBB+K/rrBBJvPw8E5OQ2o
qbdvtQGwt/7io4ly9fz6+ErNneu17MluJ0LJa54/3txuX5evxSYH6L8a7MdS7vB5v0tUJcDa4NyN
NabbLa3DJGgrJeVOO6wN7JCijTgH4+10ixIbZP+2HYEh2jlxemQOOtjszoKJP19j132vXxYphO4C
1/98EHwosPrgqKfoqEZxwziXXfZkNKBUpuT0uft8f99FZCC11dq5Ee8Le7N6ednvn8G29fZ4P+4K
D6N42DBMJdVUjD6865ptAUbuopI7KaVZnhPQNcRyQQTk38M0x7hDQefhQT43w0eipGvtaUH83B1T
gMjDowiytjsOrqRvPLiWBXcSkNKMAe8uVoUfA6/0rDWfXZugUfnc8ZJZSRhWGBlCe8qTcRLa488Y
bcb0po/csTysmyACGHCrFArakiJf7LgTL1s0NvMWVe2v7JWPrKY9B3BmHov7LclP5QGKDyOGFkpU
8yY2rKgltcwijjvJdB9xmIJqD52G13iP+fBViw6AQVoJsdG5luYaZXYOX0VMvJMju5NPQqLL3laW
SIfhQ+Fgsg3BfLik+Aa2K3ZotxvKVO8TM1sa/HdXMxpVBc4lDgsWCfE7f7tLfVeB2aPA1YGv4L8P
mwBFMXHFgWHr5QImxMd7NKMYCiqBwCWP03/vCFSAe4tiBjNpT8I7kOngoP55/PszR37z+5MjGGQv
T4WgAof6X6Q/JPTqOs1GlezVYzF3nvlYQ/3fMqb+iIbSStj0WMYnYhCjN+qF+7uwTVNgTaL0Xp4z
+H3OcA1tx308/vy7Qh3O/Ob7J2deSX3Dyg1+f+SHVPDfdi+uG0f3A0IXZM08ADeiJoGFJrSZkmkQ
5e6+A1Pahc+P17K0VaODepX5yQJXEvrx9/mLb6FWv9hnsyRg/OdXAoI+qmtpVKlIRz+aPmxVtBsZ
9RZ995eRd2CZFW5BiX8pW68kDq6ftsCuiRg/VGLKm6YfOB0RGMAhf4ClM3ur268uSyCqGafk5pxG
lb8SihZFoUgSLBPDK2TCfK3U49/HJzX3KMHGIL2E9CAipmmMGTFyGXXj8Kwdu0tfOELXjV4/hRgi
t2kXql4zF/RG1EQrwiDoFDHtMcrtI9oophjo/GaJaHVJxkQxtAbZCl+ADDYnJdH9fb20YeMDNXlQ
VERXCAjQ+YKYfHJ3/FhhKybmRtUDoo4ANGCDorbXl+TcRc9jC9mVnMluYRIELzJ4Rk8eytbil+M5
gh09AUK7X2J5GH/p0Yome8ZEmVukAVYENn53IRSdPY+rVUx8QARIEo1C/HZS6sDGttvFfNDSPk3u
iEilIivHeUonzHU9AjouWgL6CtLj0mWcsQA3BzJe1qvLKAPWXgw+BG28o/UdEcFsjQXnaOa+34gY
P+FKhCehWyFkwO0vr3fexjUas3XYhWdyxvZfy5gCrEKwo8ohqBBPwbG241fNWBrLOSsALjaohuBj
K1M3Vwk93gWwCu6EzhkegM+PLdbSz08CZMwsyqiY4OfLS/hE7aHHaPTHEua8L2DP/reCyUusuhxf
uTAAY8M+1aFVx07/WWv2yypeOPClxUyMidLTtOmQ6TwZErInNaGnhaXM3g4MmEXlEf0gd0maOEr8
pubAZw8OV6oH+k9p8Itz3WZe4zH5/V8hkyOp0j5v4hZCfCMztX+cRhwN4dWvT06DVXIp72v8OkWk
zBMLdDsShlQtecF3BX74XzdyJmfhhUETlSn43Q1MBX5+TR3J4lZcu0iGPGtHrtYzMeztILQwWljP
6LskmAh/ymxj4dhnze6VjIlJx3mwNAixltdXpOWB/IC/glnelafz2+fn5yWo6h22b7p3o55fGS5N
Diq3w+t+ClbOTjmS8wtmJG3e98b2fHm8tFkTebWyibmnQ1a0QaTBtXyOLdHZDuBwW1rO0u5NLL3o
RzRUK6wmdEo92K4vz4/XMOfq36jaxM73aEvGGF0cz27j7VPndDpW4HvQF8TMK5oG8jNQQ/LA4d8e
yhCpaVFJ0jiZNEV35A8aY850iWVvTggnoayGRx6sclN0XQOWkVClPoh1iWr3JofICCwAerHgR8wZ
ymsx00uTocOsrzERQbWDFWJ121sAHs/p1bWAyY1xS09hqgECgIK55Gf+/U+47peu5Zw1vhYyuSYu
bau+YyGEjTGPsdSFZ+rIB27tGeWK/ot3/lrW5KKEObiO5A6yeJvbuivqLLnz80eCGqCCWhiQFxOr
D94jsDp3mO8xaOgj1UUnHOATLdyUOfUC8YWEDCIyONpve96VYankJowKVxAQAb0LRvGWbpCNIRlB
ThRWbIOxqK//RiJyLiqw50i/T/P9A+v1FcVYhVOg053urWlnd+tmT1ZAHj5Lxl/Gqkl3WDqtuxkY
owUFU89/xU5Uo6du6DKhKmAWhSGxeviSovUN7HbG5Rn8bpcLOg/xn3KlApsqgdNsybv9zcZOo4Dr
D5joC4uZqI1C8QHY6cHCE/j6WhnRTjH1p6fjkdu/XHzTNy+rv4/3mx+f7zu5I0QFXbNj18nkZqeN
2yZsFo7PISSjtzI5y+DMzUDNvN4Tk8Nxu6cQ9TpgiPXFVc9Fc78glf8rfXLtpYYPwoqH9NdXSN9Y
XERcR3Y8+2ONNrkXcN4GRmovAdxmfY1rsZPTxlQLrpJLiHVBC6b+TdcYWDpOcHm8t7OX52prJ0fa
BZnIegWksLJxGFlIOx1hJOcvOLGzOYTr1UzeS6WsaiZuIKdcgxOR6rv2WO+k2AC26vnvgg0V5x7n
a2GTVy2qooqRYggTd2OirI11YeU+acdvMIx9tmb45hpw18eO7w4rbjaJ/ES5kYM5I0GGIU6Vzjyl
P6AA9YyXy/r8dUapYeHhlUZX8U6nUX9FGRgFHkmemMbKbWUpUtv/uHjv77GjIEml6Ko98oF2q/Eo
To4jPvUcIOgsiRJT//MnAlk5xgAXq8ysALcsjdBUof7r1d/LmNDyrJRcMvty+bto8+aND5L/gDRI
QHRMQTgC78W0T5AEKk3+Odt2GIZzorZv+W+FY5V2qXuO+ye1BbIODuBXNKiBlm3nsbLe4bB/LeDV
R0y0KOwSGg0xPkI4xFsBzazxS7KLztouhzTP8jf50xK14mhb7s4JIAXUHNHthhDp1kPKW6UQsnxA
SjdrMjISQxE4UtnCNZx19wROYOGDYRwV6ABvxWStStHEl2Ny1DuaX53BaUXAMwyAq8wFzZt1xK9F
TQwL3zKCnChUPAGiNjjSW+r4hMtt7fOihABh8jpodi6q5RnyAvXRnP90LXhiaxoVhKzCkImnYhuY
uH1ERsPAkkG7B8JhAhceKR7gNI0FFmoSoxVlGAB7pAynrMx1qX8Lq5c+tHNRst+6GNBkrtDFdKlk
NbM0tAuh/g0AHv5/Ct1NO7EPm6phTxtNMkvb/QPaIHpYYuieeYlupEzsWixWWcMjbjuF0sX7YmrS
YMrLYMXd3/5vBboKxV+sMt0/vbjtYy8KWIsliVcmNy5KmlgREI6eMowbcWPB0obX0ketHe12Xkqy
pngB2LoUiSudfd5auO/3C76VPllwVuV1lzdce2IbY0D3Q14JlksDPROdrBKJrKyKiN+AkmlB7v0D
ArmqBCozAWyMrDhxONq4r9VepYAl9VbcrBml1Ac6ALWZmWK09/tLoVmhB/qwbiNJmNmhKUdAee2K
Erf5W9UL79mMK4DPAQng2FEMHOvvW3Ll4YqexyuRVnQn5U8pPg/Fcz6sKPPZXOQGtAsveEPr1RI9
5IyZuBU62YNAhN/LiYBmMWxlqlxpFrXedNtcwXDKcNX370wFmiBHpe03Nfrw0HKgJWQCfUi/enFX
peeFMxkfxFtDfPs9EwvJ5k0bQPu705AbfbpRIjyM1JRTNHs+e9xTr/MhNRZxUr++5b1YkNSAPgEp
pmnr5RC3NOeatjuxa94jinhUys72eMkus89Q/RAUK5eTfRiDk/9FQz9iR3dZ6USDIzQ7ISZJ/tRx
rV75J6G3ZfGgBvmCazWu+9EHTs6p8dHSVrJAAIat8J5pjG8Htb9hUn5YuI13jcBAxkIN/7cVkxNQ
ot5nQOfZnbziNXJfFPA9IwuKPvwosxj5pKB5sDcEwJ6wBcm6yAnv7pjyGHLPRfzC8RbrfSzoxJx1
UgDjQ8MEiuFoWLt9NaVgyFTB47qTFgdqZ6ZJFhFPjMQvrVcHK5XynwrY8EMh5a7Jct2GCYGSRBn7
q43VZCEJOdqiq3NAmwN488eOChDJYdTdL8rg+pL6pV8WtKi2cWxJ+eqzj2x3VaIPRjSDf5gT/pWF
fkXgZgBEAqR4um4Mmux6t6q3EcvoMacRLdVIYolev6Bco/JMFgX7B0gICEjHDM7kMXW7Ek0pHF9v
q7p59dQ+sTSNERaEaDNbB85bGTuInRvbjm+PsR7pBLy6HLaFRJmGyEIfo+sgbcTv2I2zypBCJhX2
HYb8xZsQvStHTfBVzY4aOVZ21KVoY1ELQR10UcNoN7xGnfxXqDIpM11JCT5VKeRO1GU50Ax1WoWe
/bIW90LbRrWRM1x+TIoU3a1VRrVX2vnChfY0/yNV/HAAkDg6pRFfPMdVz5ix52K6iagI2UvDd42g
1wKNqZENdXsM+zo5oCcJjI6hojG12Qht/odPafSd9G5wCl0/TnUpzeizGw1iTLJBkndCxua+2Tcg
GSB5EfjvfsSzqLE1qCSjjb7tLX4oG80GIi4GkWpDo+Ak0tSngFNq/a4QC0a0/IBn1sDlCN+yG7Lg
LKaVwIKPNYifm4QZ0n0aMBhCM7C9V5k+kopgKEhANuyxQfQ+KA39bJVScUI2799hByNQbIR1SomQ
FupXGsZxbpYJbcDbCeR/YMaY1fXi5XzDojUVPW9GInF5SKoqxdMc+1WZ6HnNy2cQOXa1WaYhBb4V
jXNffkClaFV3PboF3BoUvA0b5gk4W/OKGlqJgNeM8lBzdbAptR9B6tHBqbF3si41Lea+9J2XLGE3
p8HieJfQ5TrO3cSwapAvjjbm6t4GfOiXfNu1WxAlpx3h+oaWyLTKrW+xg9bGhgujcawLCnawJNaC
l4pWSoANETARt6kpjoLLtQazO3ou+XKzGNghJQKZJI8BKcBkciB3xK5Iomzwmaw2Zgy23YhkcpAA
6BYp1U6NFCSOgh40A8QVlJHGCI/RDqx2iVlkQ/6ndociNzRuqH6YzEsjI23UAFyyLZgER2S2v0F7
IwxykCTMiqvjpLbQxF90dqUVQCgKcdylOvCbyrErW5Y1mF7yQKDeDT1mgkulN2Q6iPIUNNQXhdov
eP3j5Z2YEDQWIbs89saAVm5iQsK+yfxU7tttK2ekam1Z8K0m/2HiJbDxNMcwniQoUJCQ40CfKArT
EFVlUCirWa/bqqHHHQdG7nRNK2UL5FAs3oYcYNy6q0I9T1UE2eBFMmpXYSyq9DnaGTVwnIp5uNQM
MGNBwSUgIe8Nxj44bxMXthO6SK7EpNsKyE4TQcEIv1iWL48fwom/ipUjMsX2ogUU7Udg6brV4a6u
S1oH4rCVFcnCKFTiK9W6LmVkP/ofjOhdMNhz4sa+CnijsqbwUwz7MMiNSAeP3VIggw+1K2JkTgbl
TYq+eaLJoBABA+jNx2u81yM8QWOZApEImo+mj0SslkpbdsywDbJQM6W6TlZ4b+s1nnNqUDTELAQB
4xt6q7ejPBwZYkgM9lAmetuUHcWh+uzWDwOFeJ6Y7bSGaVCFbZiFwG4SPf4eHzo4WBYmGp0y7MSF
U1ok6Ao+ZLes5PaOJKdffKW2dheAekF0h2GfylxFYo7Jrcd7OnNlRhp0dIPihR+z52MAdmX8WAZz
yigvDNuuy4mW8yarNqu21p7RFU56EXyX3ampgH4VnICWmAk2YPRW5i6BwaaZ5XEHRupdVJpQ9Uee
d/Id8DlLralSbgt6fpY0FO6VrrRyg3EZKSgQMDkQpPyFTGAqQRA/BMjEhA2aI4M6wr/SeXrSNj95
oIik5qp0k9Qss2PZYThXbYkGbD8pDBQjYictOm2V5n72goJ0pfdp71ppEuZ71aPVy+PNvb/5WNNI
ASVocGrQfjjZ2yzgs5Kv2a3Q9fuMz9+qTBD/uZLKUFMN24bwBIWWWxlZHxQYPTN028Grqh2PiVIG
9Dn4VvhaWz1ezv19APILuQAO+E9kVaY9FonQBNQXMn5Lo1zUNanqV2UyJETsqm7hPsyJQh4MyTTw
Z+HFmO5cKtOwg/ewRTJFbknp2oAeP17NvcuJLRurKegIHtHWE7OMcXn+GOsI24IN8g1flWjXbCT5
mAL5voFHAHxvLYMMs5M9og095sY/lj+N6aHx4wegNW78AyajSTKs0OJCElC12nKdJUVtr7sa5j1E
34woGlpvliC1EQfwv7Ct1XiUpL3zbz4ANO1IaiK5iRHnt6qjJqqgJfK4A2Ji1J1nYqQtidl8rYjD
K8eecy53UkXYhox6YNtSb4JywaLPHDNcL4RvkK+MA8JvvyCvIb9vOJg9mjTnghPpOlRiVQTVxf8h
7Ut7K8Wdrz8REquBt8Bdci9ZO53uzhvU6YXFYHYMfPrnOPPoN8EXXZT5T6tnpImUwna5XMupUxGy
dNfXu3LgwjtAq5y4LsZ7uuODpeOGnXWZ2alhoRpNCRd9xtSvwTT3Nm35C1fSaNfqA90zG/UlY0Zq
4br8y+cLbbmGAT9CjMwByny5WCcZlQjapIJzWHPP1pQOO2h5C5+W5K+MKZ/s0hX6pb8T+mgoUTpg
b1jKizRFnWvXUsOUZeRoa4yd4sjJ906sDw85jYo7JeLIR5R2vZVgFktZvpzYX+yzbiIRKzhDl6L1
PHK4M2CpuZ74Uek+Ttn0Ugqqz56jR8l9TMrkuc3QW25uZe4uX1Ih2nEQTooHTX5JQYaRjA7Yv8Ja
ZcIpQD7uR5mFJqEe4Mx+2h6un6qcbRbbvBAodPyDWhkpZpabPQS6NfeU+gd16L41invMUfRAzHZK
k/TEalDqc1vbkL1yfcBEQ3C+8MUQEOhL0TPNjYQotR6SwikCncYaqkRDAa226Iaoy6fMNG2ToPta
lNmRdViKmtDICug808M9Rp9sOJNyWkls4cdfLr9haYV+NkT8ejiWJYJwj439yWHkdo7y32ra3nVo
S1RofVPV6ROfk53+xvnwLXNbsEQpu4iiF0gFzDr7q9egkuXk4foRr1xcE647vDLhdOIJXK7dmYhd
ZWOnh5aB3llS+mn9mjHuU1AdXZckTL50bxaSJF3q57iIGIckO9lVCqh+UIZM8vPX61K21iPdToC+
CIYCcj2kdAjU4bYj3T6ybip3a6bUqiDkDGHhUZIByfxy48CO57Zj1Ogha9073rxmXbV3uIWuyA3Q
+JogPKCY7AFWE/QHSu6ClY0j2qMdPcyzPGDkZ1mRo2HwnULtDV1duwcILRHLoXILXLdkVN3IBteO
GRuhlXXsGNvFV/gRWwTdK64BRu1gPaAjACMZ5oItN04D4F6Lc6qFRhvFPnd6ftPmWjx7DdF7DEa3
5h3B2KRj44ghKxhtvJvghoI/1u2+uqY9bGzv5aJR0hKWHLVqvJuyH9slijkkDVXDttVnb2jn9oAi
FA2uq+WlNcNoYgxWQHQHKngQKy4XTamN1xMHGRZDdjOT6Lbr+puYbHiWl+8DHFiYSgPDG5CVkNlv
uqlQqJrMWkh1sJph3HFdWcjizWfMIvsJTrFHY4tA9FI5UTbDuDxQ3GPAAuzncl2F6XJ3QP46NBmb
HzXQrweUReTkkH4OFU62+H1WTgvVeQOOHWqgWKV06xQkfJxybuDWdTo7JyXBLBeSoCf6+nFdiiEo
iyEWFyN1gMyR3JmsQQE5VUczLAsTw41M2h54GX/+vgE4BjcdUFdUVqEXy83LlYYOSQspiVkAzzQi
o1P2hbNxqy9VD1IEryZslKA1ke7bbBcsGjvDDJ0xqkOEjuAGgtP6WLftFljt0sRDjSFNDNRCO43s
lbWFNqdZnlmhUnXZwaoKvFgqU49FrhsHlJCnl0Tpt17vtfWJzj28s8iygzBruYtoIY4KVnZWmDYm
uieTPssw6RYZZtMz2zK2Pq0aaIEHozNsPowkgpuluJJNfTXz2grnorZ8Z5j7fd92W6Qwa4sSg1IQ
iiJfcMHY4lZ0mGv0F4R2zLxyvncpGE4yfcMqrZ0XoneQa+Aq6brcal+YYMDUu4KEqZNiiMBg5jck
N/jRicrk6HYoBoDAKN5dv1srS0NjgSDjREXJQiewtIEmGQe3N62QkmoInCRBlZnyyps0t9sQteK/
AiUh6CaxOkEhIh2WMVm0MSPXCmvHzg9lMSlnMOGQI9GaPuztJr5hedIfJ4UYvsn17FyMk7aJ2RA3
bOn5YJKoCqowE4lMsJNJNzAdh1gdIkZCV2WICsZTZ8Y7k/0gOZjzNK/UwLBMULnwjOKLvRk0rO03
3nOQJoHCAHkH8fMPPnzVuGoczaoVJtRGE2+bjIGZYCoZfO9qY79XRSHWRq0QBLOIUZai4lGxlb53
SOgQNNefLaMd+UM2pTkmrSvDaGzUJC+tNMa5ICFugjaJmLaMhSnyPKlNDCIIlRKTmJvcbv9UY6Ru
RAeXixJS4B1YqBXCZ5E8ynYmCqyrSkK9cZqf+uAa+9xAuctLabuFhVhdEfw8HdwpMKEy0XlpA9iX
K+CHdLuEg2vUaDkGMGIerbnxKKwKAqkFirlg8gILw/KktNqxWDvgpPBYs5c8sosjRsVXG5QSMnMJ
gh/xuglysnd0hyPBANsMBZ+SpFFoxW753a0K1wPZuHLf8GY49dxSz/E4ayc2KtMuA+/8nmZqcWiL
on+qtfzGzLLcV2mEscpZHR0cZTBfVcAfv2XVVN3bCSfB0HT0t43S4oaZXzl1TNFEWyiOAsRn8jxE
mzcI/dM2Cu0ijvwyRjqVFNYXK9+ExF/mE3A53+cJAi6JvILkdff2iAqspUdhh+cLc2PUJPlO8FaD
kpQp6a+6JPUzxqfWmC5DhgSTJikvXwZqaVtLlvGH4rTgoMIdhkagJC4Xc8pcB39eljhh5GRZUGXq
+NwoidsFTkz3dWZHxwHTtwNawK1rwGy066boLi3c5p4nnN7m1Hkxm8w45zD8G2HqynHAfYE/hh5d
KKw8cU3V+sHt+tgJnZ5MzyRGWbIs4upxRrJl42pcPoqI5jDlEdN7QWSEJr7l1eh6keViFb3lbuGT
4peBnqGmR68rZih+dugVttxF5zEoikDdB3SkzCQ5GXHbW6Vd3JbOHXEbT5vBY/X62QdXlByQHUQW
HXZKTgZjKaiuUdCZzwyV2WLUfptgUfNJjJzVdUkX0QDagVGfRCsE7g14FCRTaVCXGUlc5rcRHtP7
nKYi9ZrYfh5Z2QlXZ9hflyee78XDKoAoIFjCgaE6CFu2PKpEzOruUV2/ZYVqfpmQZgkGs0c3fML/
zFFnAZ3SzYGWGO6Tro5sQ/pFtAXpcNyR6IZ9QHVCWm1fR53RdEN5O9DYvM0YqJAqfRwPbdL9oUqS
3peJ2viJS7Uv15d9oaFCMBxdgQzCWyHX7oy+MOK5cMtboAfd2TOMGFO8lCiKwWMO1pFxX8xd8yer
xumztxCCYaCQaUash7qPZKpSDMUYmJZUt/3MgDOBR7mDOqWek/Nu49W9dN2ELLC4AqYICwzY0fJs
M4uB1M0Ax5NV8yhgTeWG3Qg3TSs17WFO1OSvA8D9KepGoNPsONUfNHdkx+s7LcME4VPgK8Q0BhQR
xaQ9cRQfnCfuxAmgDFV1O2sN+WIqgK2o1ijQCzam/eqYwpXxie1VkHx+Kaze4l4KorHHqexyb3Yp
OQGqb++7yH3T45ntZxc0CaTBLDDaVT+vf+uFiXz/VFQcUHhBok223lU6WG6VNtUtjTJzl2MoNYOX
faiYY7xdl3ThPEAS7DCqmcANouYuRcco+1CNKMDBza6WBjUZwG+rjsWGHRbXZ3m5xe0SvXuAqooy
4HLrU6eN6pTUBiqgUUeDemA6sr8NKR67Vs24T1hnjTfXV3a5h2CAAB+VcGBFWkOy/YjFpxy3moS1
OcfzF1ZTDJphwBfV99VYYpbXZ8WZKAur0Czc50vSL6s3+Nz1uRNS3gNoZaNq69yCFVq1vFRN4vbT
aA0BP8ONEhP68IrJua7KbNpamRw7jHWK2WeR6mTDnoG8M97wzC/3EaQ9gmUJjC4C0ytdXqjM3FCW
OuEIiJ+Pdosk9QAVo194lFhbxNKX6rgUJr0CyOAlFgO1U9gD3+MhogLH6Zg5n7b2CN0A4kNKCOgb
gIOX6ui0ZTIXg2KHaT3oB2NuMNoZWjR4qQnAOOeY7ECsDj2sjUHoBsjo0uDDDUXGC5UfOAtwqZey
2yibGm4lbjg7Y1AN0TkdU6AD2ud50A618nxdK1f2E9xgoEcD4TqadOVcZdxNJc/gIYZ9nU+2N1lq
rvidQ6i74S5caAnYrxDjgEYVIEyRMlouy3RqDTFIVYYqocfUxnut95qyc/WtutmWIOmlJrVjRMwq
MYCPDBh98bfkj3aVbrwVF9uG1SBCVC3wTaIs8N4D8+GpiKKpTdJoLAEb6rJ9VpbPTO2LjQzvqpB3
uBUS52hsFj//IKRJlFyJHIwS7IcUQEYr7tM7NWaMbRjfVTngr/1nIDxmry/lWG6OlJHrlOEYp9EN
LzCKB3XlLdZgWa/xqkOn4cYA1IU+BLnGl3SFI+jJrDOZ/AqNh32feVG2a+zpMMafNO2QBZgeiNd0
wdkObP9yRZxMtlVZkXXO1QenG/06sLsuuH5zLtyFdyFEFPxcJEAAI1kKmfJJZCpcclYzogDDmmQv
s2mzlwEh0ame3Ph7h1j1NAOjd4iNOfUdozW/qT2JH8nYYBaf4jCvMeP2xKq88cfC/FWWroG5eZkZ
kw2HQfZfxcei6wLB+TsdvxziIr6LMmdm5By/2NVubx203XA7/Li+JXJnHQAgqE0h04CJrChIID+7
3JLKmKfGKXLnDHBf4UcmK9F/6So+aj7NARXBMWBTgzkLY+0EmZPSO9KiBUHpCIuREuyjU6k79S6y
y+TObtvo1lbS8rlRy+4pL5wq4BNXDvOcRFnQtLEadJ3m9h6ZesGjaQPf7SUaEL0blkv2TbAoMBja
gJYB84m8qWRQAK4u5nEmztnMJwSGB01vb5T+lSK/cX37tgRJ/melTsB1tLZzHuYzoA2Yt2p4RXpP
h5f/IAfPKDKEyGqjqLk8pVlnXZeakGNbk6fMZOey9LUy69042/vrolYuPcLDf0VJpmUifakWieOc
O7d/iAryYtf7brrtLNXTdb5hL7eESQel2KBJ08EkeKZYVhzcKs3Tsdtiy1g7JBcPIsgGECkgTbXc
PD3vU2MA6hss0zPzuVGwm7ZsnKMz9XemPWkbZyXbZqF8gH/Y6JcXHZUyCbo6GEmklRDHG3f0KGF9
0Ogp29A8uTUIEQRGAcGB02z0xYHaQlIJipxX5tp1EnI9rTCDyIojzMxJuuFbGw82BtnYXP/Z8lbY
0ilPRn9s0T7jq6PeTT4t3f65d1SWBE0MCm8PeXUjNryppKbhGfE0vw2kyB8Jw5DsHaOmHsF9ig3t
l1o1mJehTn3DnQBFH4SzqR7XW1WxC+NHNJTE0O0LkySQodLFKgxznK3MUs6A8NdfB9sjR0wgUzJM
f9rYyItIFhsJDxdE6aL/w0a6YqkeVUsy5jh9HILKstvXd7XH3kTza3Ffbb0/F6oBMC8KlzpSZQi+
L+DY2tSnka2NcehmwOQMziMQ/UezwZhVlSlep70ONaa7GBkqY8W3Gf8rw3U3+2E3KVvYzYubt/wU
W1p1gXSNVqY8DjvlVGCeqd7XhxzstxzjvhR2+KRNeReGDimMjQcETa7X8q6crKSb4jDNv6WGshum
v0PynGPqyDB+vy5K9iVxmrYqClc2TlM09SxPU+moATj6HIdaVgd6dBrR5zAlG1wsFxYFHanIeuB5
QfwrXMqlENcqB10t7TRsCue2j14ijR54AgLhfiOyuIAnYTmQhLWg9Ra2y5EM5OC6UZRgRE5oasrZ
sku+MxBndLVRfuE1mvroWI67XLPiPYk1+jAmTrufEvCd88QZDujH0R9VDth6qcG1ruG5PERw6+97
ZjyVAxpHAVDmmyzzK9uDYevwf9G0JY5A5AU/eMFmhN6RlKdZmKD1xrzR4nC0blDvLR7ck0YD62f7
O4qCffTI/uCbr5+/+N0f0xIQCNmIoGF/cThyNpWwKGk1FCbCHkO7MT+4DOdH0Cu42WHkGKRzXdgF
WGYp7YKyeEoBYa8NSKuz30lc36TVFOizeYCZ2dsuOpGm8wCif/YNtjS35421ropHcRidAGICF/Ix
y42u0f7TTKqVhVoxeGZdApQWoXxpDR5albxaHfEsWA+W9SNuvvWtGSQZEHrXt2DFjrgfP0G6CqVG
qUUtgv2efsbZiz114D8Phk71jS2k1cqbILiigMhAnU+E+cvVJqNtglsLq42mI6//jhHITYfXAl2O
evzVov1GjHWpxWANws6KCgA8h/fWrQ9azJnR5Y3eJ6GWhoND/MYB0wow4Vbxdn0LV14gSNIR/gDa
Bai+HJY4URrrGTzocNhbIJCrb3Ov9hOCEWfthsJeWkdkzcQsBEBa8LbKWVuuVKpTmkaCjJYuOi4w
EeVrsSVEppOAawIpsMIiF4MknVySzbR2RgUxTkO+G8PoRPwnYu7iQAmaYGtu+9ohfRQl+QlZztAb
mkNUXf5RFD9+ZO65azYisYtGFbEgAIpBI6XD5zLkmhPJpjYtWZuG+qF+Mr6rO3TjeY29f6zf8lHQ
tXy9rhFrx/RRnuSx0nqy9KyHvFJr/bwK8gSlp2krvXlpKperku4TtaYWM+wgJZ136W4PjJO2ax7d
P5tzVi7dHuDrEWbCIttI4MoOuGLHhh0RK0UvyjfbKB7UuDyUdvLkNHRfza6fstZvzO9uDC4Bp2vu
50n5W6MPVemP1/d1xWAigkJgiNAasAQsf2lCarjRlV0UWWjfa/fkxflNgl9loB4xwBN/rgtbU82P
ssQhf7Af8zhVroBbhS07VToamuy3pu49Pm5xRK1pC+4zPAQEHAh2hd38IChP66TOHZ6FRMl8hpF2
vQVmoWzD57koP4tLgFYJJPwxlVVEHksxAg4Qs3bOQhScH7MHcgImtHgqnjASIMS83qCk4Jo/9hsW
a20XxVQTtBMg7Y+U51JqYpZKMptmFsZq72HakId2Zw85msHccLVWrZbA+4nJB+DAkZ1UG3G8BjVN
w+/WnkzefOYY3p3v2hsEQBv+8KoefpQlvZrVnI1arkAWB/Gl67223jd4CSAl7Hy+8UCvXb6PoiSH
uG1AnIbscBq2O2v3n345gFOoKAOBg9dreTqqNuhJHKHHoc06sFgV3BOOWfD5iwRM7v+ESCtAdKiR
eWzgTmISNqm6+8ooPeo+xs0WOffqXiGLb7sI05B5k5RNB+GI69I+CzO7AMuMkt2rCvi4ri9n9bkH
+ApOBYZmIY0vSRnrsmqaHPd10ofx0CQankl3toIGAGGUJ5xfk2KoqJla+a5jo7uLuLs1sO/Sa4OP
DIgfqCJwlRHDLM8N4fxIUD+EHUytJFBc59ygDX2XqMbfqa2sYDQRW1xf9pqVcmE90CEMHj0gaZYi
o9lsxoiKi5y5ByRr5iOCX+pnYLXd2OAVkwHvBjAH4PnQiy2XwUml9jVnMQ0162+J/YNLYNDGF420
n17SQpB0kHHS95WZKVlo6fkOGPVTxK0QhBi762JW3mkRa6L9BSwjogVyuXMxuvSHIqU0TLlb76qI
xdybZveNZBgqiWIkxl+DEdrrmMNjdPnzTQjUytEtPkA6ullJGwQ3JQ1bTf2uK+qhV637fFKOkUq4
NzrmXUaMb3VcHycxswwlTuAnsxr8MxkoXce8wFhTIJOD69uy9lXIscHsoMyN3l3pq1gJLB7YHWiY
NBixMGa7fH6yK2sjQ7mmTCi3oeqMtB6SRFIsW2dG0gPDJtbe3tb1z8S41/T06CJR8/nlYB4aUlFA
ZsJgS1cyRR4qVd0cyzGanWaiPdh+a+tPl3RAyP9Rimywe8PmUVvQsN8RYCAS9lVr/5Tosf56fTVC
J5dhuBhmg5mALrC1wE9Jq+HG4Ga8mfNQ0V3mN0NVIiTlu+tC1jTgoxBpMZPVVWZcqnmY5CB21Zn3
H+63jXQdUmHoAYf7s7x4RdxgnrNV4Tlov+v5S6Yfm+zv9SWsqRcqUYgxwSELGgUpftHqIgKhRA0R
8V0RPY30po8CUtxcl7J2GgDB4rEBqABTe6SNqvvIakYLFtEAPfUfNK+1vmWhz3nD8K7FSQDG/itH
eqmbtioVriU0rL7n8AaVxIsw8DgaIk+NO7+p1UNU5Ke8qr15CnM7uWOauXFf117XxTdIh1a2eV/Z
Kr4BSTD2G1Ur8sf5UZ0bJ0jKXfJ4fWNX3lExQUC0MQMvj/zcUkMQFaatxTMalko4pcX9mGNyZXvk
FFS01VZr1oq6I4GKVAGmc+MRlZH5fZOasZ1pFCOzZ68jf2MMd8pta+NSrWgkWniAnkXNHxk0TdLI
QakTHjUTztB5UzGdVIn34KHBIW7hWVeXg2QwusOAWLsYfJXFTl+3o45num88vYz9eT5NbAvzuKL6
oogqup9EH6UhLYfXLG0z24ZZdQi0MfbVtvkPO4ajR80a2B0T6PqlEuS8zeKuJTSsm1/p/DgMYCID
KyBtvlxXtrWTQWMe2qahanDcpKcIQzEwOM5ysRT4wQZPwBMU+0Z+AFXXxkVeOxoYCoHdRMAHeozl
ilDowaDQPs5DCwOJe/ObC6YeO/t8ZCdMhcDxCqITGeNOh3qIiqGFEJJ6sbNz43stua3zLXTJivuE
UpJAcoliEhC20mLQVTK2BeS0NPLSlO6aJr2hpMb41XAo41PSOyc0QhyuH9ZaiAd56GyBWuBFv+ge
K/pmmrmGxynUH9Ex0Hvqgd07YFcJ+t8DBSRv49Au06MCP/GvQEk9KjVDgxUVAp/1XR4oX+cd2xkb
L8maEIFOAxoOQRLaCpebSa1ZLYphysNZe6AjBtfrFfB++99m9W1j/4SHIHkQFl5F5A+B80e+V7pV
GUj7AV00cjSreMXOwbicPaby2i/zH4y4m7ZqFmt366M0SeOZWtUK8qZQxiEGqvzNjME3qbb+dnJU
/KZr6xIG60O2Zi5jLbEUEzvYn2c7P46veBoZ33XEL6k/0HOa7dsq6OsT3V/fUmHqrkkWt/6D5IoY
RjG6OrqabqskHHft77b3nLf/mxDptg3xPKexjWMb28Nr9pP+mEFL+nRdxpp5QiM0Qmc4/4CsyDLU
JundKS/Ctst+l2i+aWd0M5E2+L+JkZ4OpVXHZFKKIqxa68hYcjPn06ttZltu09py4AK+g9URZciG
EFC3yGAzLUKOLmivR3vNnvJYFBqsrWza2muI9wMgJ8GrCNd8qQJAjQAApbEidI2M+FqERl2CmdfX
923lLgFyj4gMOFIkhmQPYowb1+UzbARyy35igUig1X2URoGJ25D0HvpKKo1OYBg9DcV7FGmka2s7
tZP3zpiHWX/q28Szujs9/1aXh74C8uKXOpym9K2If6L0XGuWP3Vb7sXqWgWJD5I5gkdH8qyzqCmN
kUPdS/VoI2ir0j2PUj/ecpbedfpipaipwP0DcA09k8uTS1pwO+JvEYJ7cW/6c/BWnDD0yTOQt2Y7
y6cor1w/xvXN/SBSUpaZxhM1eVqg6jHs1RPfqbvUSzrvQTvVN+OB+daGxJWLQFQb3eMugiFgPoT2
fjBQmlZa7qDCNEZ5cSjBB4bqlJI8XF/WihUEP4spyOPEecnMQz2p0PfRRXmIAXZo3T3MueY3xmMX
vSjtRsp85bGEWwvmDhP9J+B5kgxuB2bm2qK4bQzkN95QxBkoAbPiUEzmeFP1iCcL9GDepujA/A87
KaY3i54DkVCQnmkka3S9wD+hbYbD8KcPs+HzABK0mwGvjho/TAmI05aHZQxRWSVxkoR991YBhq9a
aIXsTwVaV10Uoq8f2opmICML4Ajwb6K9TLrn4DBriTJPaTgnlc/qUxubGLi9Ecyt3GV4h3ChAeBF
OC7nZUHyWejUMlEPMx+LuQ9U6y9xUdP4PHpE9Hn9K0dSi9RO4BiaKIfZ1hOJ7KBXfmblE0DdG9Zx
RdNh41F3E6YROig5hI5mjQ1oa9MQlKc7BwFDkFoaSvManM+Cvs5DpW0c0+oO/k8iMMNLnTBbzajQ
d5CGlZ37JsJ/PXti4FglGCf0HxTigyTZHOZVxjQWoaTYRoBScRULJD/H3t4IUlYV74McyQa6fT0K
ysA0LGpU8IwssAqEkVvEIOKuSMYdjgzSMyagg0jQSXcJ/WsRtRwGEEVjjQdXo8fB4Fth6roQIBPR
rANUonw4lLeWyjNks1CFnUn8F4zav68fyoq9wzL+lSAdyhDHtM81SKBqu8vNn2Dw9RvVPiraLXgL
AoR2/nWBa0tCJIyq/HuILxMk9G6GFmACgSj13jMwI6hT83JdxKUCGOK1BZBJQDSweUuVBudPNGoF
bLhSOX6ZUK/r3sat2sjlxgkhoIYTbMDApktChtamc488eVhW0T53rbvM+JoS85yM431SdKBrsY/X
l3V5UwHtxwOBWi6MEWzqcllNpJguMNxFiCZtb8BDND7EzvOQfdogLMVI18fs3bxT+rII0UEAfmW7
v5urO7KFkttajPQ6pFXUJQ2r8M6SXZ5bqZe2yDAWde417p/r+3ZpU7EgUVhC9c5GmVhakO4quZOp
vAAi6D5Kq5cO3DbV2GJZwNAmJLgubU0vQDWABLoYX4bGhOUpRWqvoFAATzrJUNlPkRxTxpfa7Py6
6f6i32k7KXOh7uL2omQGb1Y0KcrseUpsd6M6V31o5lkTtIBoBmDqKo9GP25xBa2Igu8A5gbgFuDA
y2GCDWxVOSXaENI0wqikMf8+YjLrfrat/nB9Gy/MBJ50wCIExYdoZVKlh7CJiK7U9TCEKKkGil0F
Sb6RFhG/YWHAlxJkbEQR5aRtKqwFt1Xx+l7td5DY7GdGuyPAe5mvqI2+N63WDUY6al+vL/Ay2STk
44lH3RTAV0zrWCpK4pQagxM6hMMvU380/RvNxkgkBownmDP9xm831nuhmO/ykDBBzIXijtzn5BQl
obWD9Y6tX/5JgIYCD30fzMrGM39x3SQ50rqGOkrQ8qlDzriPrdqz9ec4aIw7fbMov6qN9r8rkq6a
0ZuZHrlYETS+fgGx7E36x8Wcq2aX+l//qgHdb5zZ1tLEzz8EO3GcJhimA4G386+HJMCMxY3H8cIq
ir0D+zcyn6ga4wlbCoDHHre8xt7Nv8rUn/1SD3bX1W5LgmQMywoZx0JoQUvOOWhNo9YCtSkYkn9d
l3MZiUpLkQw8urd7vbYMXK/0KWuDtHkwTa87htHgVbmH2RDfRswetzD68P8oWFiWD4dUWXU85zEE
W/e6W2FMLd8ntf+N7w31aJ1+ND8rb2NPV/Xww6mJn3+QOHc11RINp9apL9S4NeOX3NigfdkSIal6
GaXqlGYmdtN4GMY37tyWxuvGxl1kb6UTk7QbuMW5KITy0aQIQPvlJr75vWo9GnRPLjtE+oahWDPx
YEREQzr8Z8Sk0prAkp4Z4F4dQjUdPTXCY2xsTUlb27aPIqQltQnaqbM45aE+evyGnNONx35rCcLm
fjh5DGNgkIEldNmr3t1nw9PGmWwJkJ7BxNCUtjYTHkbIPlQ3aByokzvjJ38ebp079fw1vc/8/PG6
0I1Nkyne8y4GdNaOeZizOii12i+BT2Rbs91WpYBvA0SHItviiJ9/2LoqBfdAznA00ejrHoAAzYYt
XXvvQDL1PwGSeoFEh+dtR3nIfgO74WfWc1schmHXpAdzqxSxau0QomEuiINiH8hhlqtJWB7pYBLi
4aS9qoKGfI8MlZd4GLHq+OYrDmljdWvey/8Eih5pSeBAx66xhUC/Mnw19e23DiwtHKNlkCHbUPP1
rfz/q4Owi2epp9zJSo5E5vTX9bzx788NJOeKNoAICTEu+jHgHss+utPbHM1s0LmqeWTZc57cTtnz
dbVeWcRChPQglWVV2RRkp6Gu/Sjz37iudXnfov//QSs3rq1QLcm1XIgSt/qDbut9ha5jjHgJi7xF
ouOn4fwYMUFE24pB1+Wg2ItS7PuMi6UcYdz4YOAOQQVc7vjMQSIPk2FMd0sDVjwfrOhfSZKhEwwY
2mTjMnVl5lPM6zGZsqOGr0SjRzZ2b8XmgTTaQUoFQzRdYHmWq4rVSZ+cKufAuPceM2ePI/t1XRdW
Nw6ze97DaPAZSsbH0oy5oxUUmqunoo73oEz0THI0x+J4XdDaviFhjYoyumBQl5c0walHi5t5P6Lp
v/fS8Savvjnsh8ivaf3n/Xukx1GeF/MjBA5kuW15mfE0NcoROPnhuVU8pu2q2gfehH4amgQivY+S
pEVhbF7MVbMdQ0w8ABOVkSV+37CtQPoSFSTEAGqAv6gcwjFeLgh0T7FtpZgg2Bl+Faq7qDyoynEk
3pwf6ptyqzt3zT58FCepHXcw4lQZcVSJQc/kt6LHQTp90+Odph2AMv4knQvivcXipNOakJd0R4rF
WUMWFKXqFZja/EnuQ4DUUNDDqwS8MIA0aOdY7mDmKiPL2nl8BrIL8wQtZt44MdkqXEgbdyFFevsY
TfLUyDFTz/qe8QOoVLgGmsUnDNVT+Pfr10luaJBlyd1zJGuMQmkhiyqhUvxwCpCSvZJXnYUpqmrd
4CX0mN2V4xd9ukNku1XtktFy/8hHMRYkVojcL4qXSerUBjjfxmf0h4NZLiiGnQeOOesmu0XXr7N/
ub7edxzSh5fkQp501RhhdopDHp/NQ959seZgwCDNPSY2M9Ty2IEfpzf8Pab7Cf9WbvJDQHbXP+F9
DOG1T5Bs5SByTq2FsT6O+iN37js0+ZRs2JXZsUXLana20XjBtfS+p13QlD9I93MCaG9mNygY+k55
psmfst4RDBscz13VwTt5mtmBttado2DeocP9Snlou/qmI9qJm9yfNuoB60oDxJKDrD/wB7K1jzpC
+j6xx2dMl1D96CD+NDcYDIv/Jv7Y7Ef9kJyC6/smWf5/Tg6QvHeWWpR0JOtVTS56LHVlfB4BczOD
qqxR0IknM/U4mJyDyJ5mcL6haf262HWN+SBXMmNjHXfEpGR8bnVE90OQMr634B+Y0QMKPNSke658
06pDPNz27g2PQQDmeqnuEW4FCfleUKB+Le6nmMTJzuXG18kNO//sio1KLlgxCYI+yW3NHQzfmgcc
RWNmHkl/59Ud8nu5g6rTDTiKbK54zSnaLDrIrKn/yBXMOyKVCMiuFAjmiokm1BinYSXDPiNgfwHT
CIkwwN1hQeROXhznGHu3U6Jzg5yBdltVz8haaOCAmPvUK2bjbGNYOnmYylMFZuXrh7a2LYiCADpD
WhVMIbLLMxDOSFQ5/XMz3hUYXVSlT9DV0Ux9OjDMCXyOK49P4dZ49BUdRYuWAT5AtLWANkjeFbtm
mJKmDM+z+tJq5WEmh7as9yMrdgb/XMAiTgCyQFwGnhKUdmSggOsWaHUwneHZHO8rM/EG/kKVPdGR
lT+jV8Z82thSKZvxjzyBHwWcBbxzMr3pYCrMmjVjeJ5oX34Zx1jfVZCLFm/TV9EmtDNyDLJJcZhf
9Jjbp5xhfuX1b1h5GEHSCwAQmDQR2MhDoSszz/UmdYfnJyfRkWE2PRVNlMrvfG78fKur9r3gKNlp
QICBSYKNU0ElKT0V+ez2CisIf6ZkYnezaSlPud0pmF5IYwIKla48jT003qiaKYg7sC0z1P3Z5Pa7
dJr1UJkdDFkkxuRPEUi24B5X+97OHL/v6v7cp85XzI00AlufiD/bYPz+f5x9V4/jyNLsLyJAb16L
Vq6l7hbbzAvRZoZk0Xvz679g7717JIpHxBwsMDvAAEqWzazMyIjWy1O90HCZQeS2NgVIf5ZcldtM
E3AW00H3UxxqkTRg77ZEdkAquGoE3DeSUIwrV/zSRsadByoQ1EAA6J1t5D5gCz9MIqRF4vQV/OuP
IvOpdI9t8VAJ7v1FneftfzYWAMNAHKC+CKmxWeQWq3UHbpasO4ueqYkbaJVuNA56W0FO8u5PC9JB
oMFeh6rTE4UBqnitjD6HFf2/D0BYDHldFAPnKMu8bfxRYYruXIiW16t2UwTWJAGbZwbID3fluEnD
bYJKvix+sc1z1oDguJBBF/OWUv90fzaWtrgMPmdoVULVAc/A6whTSkepFaW8OzPer6L5GrRjlJNS
Jkr2sBqgz1Ie/4wbhSfUwgHcBqL62hbIxpIuSJvuzNf0EzBMEikyYrDwKH+1TK5DAbjhV9BAy4t9
YXPmTf2y5/OMb7uz4DFfgmpTz85yuFB/m8WVDXiLMTRg0+F64qWjwderaLlpAm9ONfpYtKnUzIJF
+nrQY16DzZKru3Mi7kS6KZq9FB+i5gi13toMez1Dl06Z7ziKK3Q00sO4xsS0uMIXHzA7WmWTFOIw
7TYhYEwpTkgvpZZ3EkEe3oBaTEnFlRh/bcTTB10kT+DCZUplLDMduIeeqzZFou2lZi3/uOhzcYD/
ndnZs4XpIKGmUczswFQOFxUGi1d5Lm9CpieQsUO2ZtJ7CywqkUSy7x+b/7Kv/jU+z7F6Pa90g4hB
1rF1kGU9N5FtV9/M0X2unJWga3kFoYwIVz9JNsz2MOOVSLJXsKUk7wXr1NFzCnzn8CR4L9qKqeVJ
nYgHhcka3p3XixcGfs+HbNmdu/R3Fx5kMFV7eL2nBtrXkAvLPOtPVv/5XyYTnVjgq57I8W+ip6xO
2brFIW3gu1TQ7VgSnks5tJZ1RiOt5KhNvWlqJ/h93/APVfHN4bwwPHMF0KtS40zqcDhHMPA9garS
HVnATXLcgbgHg0m/OKOEDSFm50MmY9N1h7xWHQ3BXVdTHbKkGyqeg+JUsM+814D+2Eauq0dSreFb
EomO2q68KKf74t4nz6KEqujqvskwV+AWijcqMmx+59TMWs/i0tQgrQaWy4lTE+He7N4K+i5rRohV
nKl2kKzATBtdqHKSvHiSLfuQtzZi8AKAeTj+rFytPDMpGh9Gj2Sad+KZA17wcnYAkdm2BPbk1I92
Jzg93vf3V3DhaAC/w6IJCBzreI3MvhKdyAGXM9Ns2Mm47b1HSdhABN0YxGMhrTEcLhuDMAHohuEt
530YXjj2EZNIOIcpCJAdX+igTEDk6ItFD37a0pXoc2GlMbb/mJvdb4CMc6ByF7uzRsq9Z1vK8D9N
3r8G5gAK2ksStMbZ7pzHlV6wsjmkH/7Wt6URPW7dGjH9tDFnG/dyOD83z4VbKJi8E6sBw9lJpF2Z
qh/cyr0fn12RYi7UUdrix3n67AEIxysV8i3iJvULoxRro6qPTE2UeqPipHg9C6ImEUie8lh65ZYP
60M0rKWo5+nPKdzBgNFnB3QeepHm7bjgX+Z99K9hb7LZSVO8/CEY4klBvuYVXe2G6L3lpN8I7pWt
RKsyJVKT/iXw+p9vQJ8kPgDoV2hBXV/nrZg3WiBgy+bFY8A/oZYOaXDZ93WR39w/iUsecSJ3+dfU
LM6gRZ9ppSDjdBTKsUid+q1APnQIqz3LbMOvUjLowQMPi7emAr+4sfBy+MkOoLg1uxGFyPPKkmNg
uMlUwmgdtIp7Wq9tsYWwZnr2/mtm+veL/Vv1aU4H1evO7OCo4WC11S7T+7wkzbvf2GVzbHbqSEBN
FA8gn0w/uJUJ/mleu9njFx8wW8s652gZSwGSwZveas+Q3whJZDZ2pdeno2QJ1i+GjMaBsmQwHtrY
qfXernW8IjLncWWtp7W8+RRRRLe5OqUe5rQtvjckDapJSMjFDz10yoFBYUEmWhpx+UapjfiPVOJT
8VZXNRFG3RsftOap1hvv/f6HzAk5/9nfFx8ye1IUUZaNSZghLXRsM/KG+eeeqsSpFYgT2AmURWOs
yJNC9RbvVr7bj9ETV1r1qFdRY9SFBQaQ6BigQzX9Szqpf74M2Xs88KZE85zIu0IIrKlh2J+FNnsL
teJ7qHdB8nF//IvrgH6siVIejNHzx4Uq1IPEUaxD2nMMsrogT/bY0JDL1My8GoyXa/jBxbM2FRKB
m4bDnZ+1FBWPLmlofwbZB90K1Rh9DAFNV/rJF4/ahZXZUes1wYsVrsDcRY24h2ixv8uFILAyqdae
78/gj5TQzVZGaQXBjgaJ8zlFitqwaRnWmELEU61VW8OWt3kbTfMuYwV2/obdYvVfBt2w28ochmNm
+/vXaDNY2q/G8je52Vic3Vnpn+BDUvSq2eDP1nwOrVhfCwiWgnMND/V/v3V2A4CfFYiCHDcA5QOS
DaTnkBXwDtD8iXieqIXj+U/14X/JxF2Znd3sHvg4QrnGVmbyQ8j+yrznVtio6VECDCw55RxumfuL
srj+F+OcvSCzSOWiQI37s9KGwzbr+9LMmrbcyGq41nW9lIzB4JDCmtQZcU5ngyvB8pz4YdmfM7Pb
1hZvpyfOYL7k52l1QYu/l63Urpz7A1w8txdGZwNsmX5qS0hxfzKdt4MiWKjnZSbuyyqQSJAJPgEA
WFkJ95Y99IXVWUCZgE1PTQMMle8ys3ekegS0+Vg60FMr0wOYj3gPWV2TSdZujeX1/HeO549KrkGk
6aGyfWal+sjj3YACk8p0K5fhfzke/zEzdwYxlOKaOkehS0Oa/xRpqt6y29AjvPLtv7dpQBTumVmL
PZdKE0j78xOXJFqnpTlgPPH4iGtAo3cOWcdPNF1BzrQOoZgbGriMN1I/6rVnAZ5sl6lvAIFkiNyp
St+16qNQNsyHz/zh+x0413RZXHuyLJXOrj5utr25kmnTSMBRSjzTp3bVPNb0rIrG0G0StAboEC/P
DCna0UYlNSiOtL9P7F7Zn+10JtSgb81g6fPU10MzyfaRYtZ5qSv5Wv1/8b0EvytAog4MTHPROEZI
21Ys4TU88Y0fHLl5lxmw7dj3j+5/We7/mJmFm57sp+MEnjhTxhJB04BSiKg+18kRrT5mgWYlhDw8
oCKqEWOvSdgQKuBqGeKPRHHY7NgzOYnDHRe1Oh9yK2d8bQ5mnjNkxELl27o/gyNOF6NATz1LYrLH
ZpUAcfnivJjumTPqvUxpObaBV4gyi4b7SHsoCvqeayeNOqmf70b2XRifEnZLa8drGgO8l1tG3Rfa
GmB9adCgK4DDmKQob9R8QzWoeykbcL0oRf8hhu1kR+yNPpe5fZsk0tosT5t2HjNcGhRmT4FaE2lQ
AETgP1TySWBrAiLcJrTCbJvwa+WCJV+B0iILUueJJXHOQKIOtcD3mYcT/OFnn1WwYUEX3hSK3X3e
39lLhlBjR7KH19ASPO+68hipUycms3NfFMaY4xJjGjcvO2fMwqMqrt3WC/U9oJyQ1IT83qQvNbsZ
hgjvc69FaXTMFDtq3K5PINLW6mqzFbSdlnNbIfyjpX/Z1foTl1+anTlBn6uFSAqU4RyCIaTahsVb
tMb5sLQ9LkzMa+Sj1A9ZykCTsa3euvZYlj309qwwFokanctozbsurRuyphxQCEBkgAPgejcyoVcI
TMYM5zpAGifCs0955BtH7RonQKXwbzcJGu9B/Yb7D8VuKO1dG/PVsqdBABVMEYCV0mr5D+FXxhMl
WvEbt2f62s78iKkRjUMfdhhtWyu/RuUtRy/o0/3B3L5mro3MrvK6jSHASIGMAdKh0HnRY7dMNrDW
fSsLD3eYgXjaVP1BNnWe3obY4cC2gMqfpZ7Te/UT0U/Pg5PWHBnDryAt0m6yNz78ZoaXRNopw/eA
DEIeMIYE1EAhUieov4Lwtwhow7BN1dzhxQ2fGT48Tdd0UJpYmZbb/Xv9vbO5B1o8lJQOqLMkOw3j
Y+1URisTtLLI/gpqeM3SbAESAFXQLgNLpbIJ1E0kFWbkv6IvT2cpC7TGCmZvAVuDkcFBIB2G/lJ0
aV/vXgyKCaJew8ii+CC0gVPlZtk+90JPiq55TsEWpFpdxZIuGglAJVRkdTTYktCza3bTtDqXftAU
fIQdSkobfq1J/TZOlnHNo/4BDjAV5eHZ53UtaFL7ih9QB+E8Uy2LgUQ5+IXbiP5e2ZML52tyKQqQ
cOCGvuG1EjJOrQDz4c9iCRfd6xx6vTJTGZ416QlSN3lxbOWARMxz6UvogiRS9pgzjzVgRuEfKu1o
QL8S9VtB3xs0u5s3iFAyjW9l9coGWfnMuU6Iz+W4wjyRP7dixFugpDVrpQi3SLhGp2Co19pBfjgN
rj07/B8ALhOV6VRsmz0hQMEWJxGwrOddRpBOK8hR1j8/P0X987R/fX19f39/ePjYukixkT8difXv
v14W2EceB/19E8/OvBU0D2S5A02rdA72wFkQ2e4tyQIj0sG3Q7veCbZnCU+JPTryhjOzo2yytkJJ
vKXuKm33rX+eVMiUiX8dshs3reuh5qtyDM2zswRgArFqCE75ILdi3itnDaK4kCpHWRP+BAwkE1R4
rjzDBVQJy0aRz+w2eNes0QGpy0NqyuAIvz/B3OTe5ws80e2AXhI9KzdpuYEVqDA0mnzOyHHQwQyu
vx198lskhXHav28D0pGX+yZ/sCs3JtEmBQ6ZKX6bk5IpaI3IwUUun43doTydj9Yv62DE+qBrIfm0
Nke0TpOzRXCtPFUnx3F0Z2uaNqEYvPG4W/GrCw9CTPXF18zin2BE2ZzNcvmskNDMWqNyAeQLz9TR
9WLfb2Nkk7Zr0KY1o8KsqowdDSHaHlOAB+eL/mv4LGJTeBX24wMUzdqXGkrSz/7zyrxPburOvM8B
nGxI8QQPCsy7cTB+HY7W8Zga1jHQGfKrIJ/TpFsJ1OZItikfDMz7MyX6B0+yo/MonRrirGyEua4M
Qs9p6kEMg1eKNnHjXXufMo1lf+gr+ewdmqeDVe7j0Nq/8pZm2uj70bnfj8B3/hm2yho8cXHTXxie
btmL0gVUgJAe5mF45Axezw7ac9naRYT3v1ULb/enfSHLhFGCIOqnL1pES9C1sR70HVnI1jhhCRn3
reZ2I8g7Tr1/8F6VUKdPAYTHVqb2NgQGNBgST2CEQpsBdIiubYKImOnC3lfPOVZUMt3czpyVYd36
5msTUyhzMYdpCCXlzvOUM2uLWwBuTWqFJqO35PUV1TRHdFahGGsWZycVQIRGiH1GOfdGa3S67zAP
5S5yuSfeyCxsUCc9eCvX409VYnZmQOQKoKcGiWFwLsy2qMwVA+/HFUYJjvx2F+iaWeifgQG+cj0m
KP9bmZWSp8IutoVdHYCGsKY5SGyfsNZTbIQONXpykuySUJM+giWbRGT6+gZ/y+3QiAmjvwK+qHc7
aRMfmE2t+5anB5sCPPnPjKWujGhxZ1wMaLYb5aRMQkYplbORW/6jmx3X+vh+CgSzKQMiXQU9IwhC
J0Xa642hoExfJ62inGtD1IWdd2KecotamDFzdKJfgTE6/rayudfKKom6y6xgF5Daru0Ii+g98ZgH
kHs73kO37lcXrkDUavB6AbZyge6Bqm2YqnGonqEyZzbmr3KjWOOeN4l/jkPde71/RhZSY8BGXJib
nRGYS+Ixpeq5MdGfDmi+pZjIAxHN/MiM0KJ2YCKmJopx3+68eXO6WK/szk6K71WBWAoYpmyr23qT
PYSkJy1oBF6LTWu3D5553+DCffqDttYgWgFWknnv5lhCiJvGvXr2bGoITr3DwlqsU6zcOWtmZsGo
ANEwZE1hBmGg02/8R82mTq4r7/dHswCegDYLwOP/fzizZ0cMiWel6Dr1/JZu0IBjRY9AxD75B3k/
2g0UMhS4SCQ137k1w9MPz48OmOegm45WKvC1zgYoI5TPYmlQz/W+2Mof8jY2SlM0FHt4jr6k0/1h
TptvbgzSC8heiMD8KnP2HZZ6Bde1gXYWCjMUCW4oFNF8tAes6XMsRbPIPv/H0mw+/VoIIIZHtbMW
mJ0uBcC17ivBiJpn2ew4nV8J6aYr7HZgMtQtwC6Ea3vaRheeqULrSj0mqXZO9/RZfuaNNcmz5Zn7
18C82g8hQW7wJgPygXGADH/y96wlrmz25VnDQwNaWRJYAufpe4BSNKWVC+0sHtiPYst/l39AZGby
T/zKm3LREqKECZyDJlUksa4nrEk8sVHqTjuDPqN4ol8K5NMsFDPB7jx+KCvbbvFyurQ2y3HUkdyG
ktdoSM9NcDE0yWSP/iN3KHfKAxvp5S9IT/IJWXvhLzi+KRT6d5AzT07RwOzxHMxqR/AaPIvf3O9m
jf146YK6tDFzrlqWK1wYtRoC2qAl3Qc6wo7ln8yqV8gzFmoNKnw4en/wGkXj0Rx2wIUeVJiS1Dsb
UUXiU+du+NNg6JJe7TlzGx5j9/5dsZAogkEAuDjkYtBkPGeRjNk2ZdQaBtmtQgo7wJNU2jXwnwGq
wuCZJ7yVAAMg6BAs1Ztd97nKgrI4txdfMJtbaA/7ELPCF5QGGroeiWIGlvBZ2fLm9YE3QO7xHrvU
XhNXvL1LgIOYimfAlIC5SZw91Aa1TDiQQXlnhR0tj98UJbcd/zB1Z92f4CU7UEvH3IIpcZJIuD6C
pVxUVZNXzJnV8i3i0K9i9BUHlG+tmfM9uxIgTL92dUOKSC5wyGLghQA2qnnz2CBEkPnII/4cM7iE
o65MjQzqDCYvNMJKvCnerBvS8KCsQzkK6lkTgvZ6ZHwAeMwwCtKZGR+4YsvmO5Vuco0o6ETzmFfP
+w6hZEIPLGAm/vPYn6SMSLyLKE1XBLv/Zv2PxlG85zzWR5dDBRv//11+ZJmjqc9dqbPoefJ3Qw/F
Mc/yfKOpjBrNCzKkk8D/l5DmNYpJ3ZpygcA8QQ3M7aOd4K8gdG5cAkYJF4q4chI2vPE5IuRZknR6
UaaB6plFNUDoVEEakYI4wYxDWjgBn/tm0Qzeys5ZsqyKE/M/NGhAdjztrAtvJ0o92AGZUj7LPYO+
7h788r7A55uqxySHkpbYShWlj5I2rBX6l5Z26lBCYhahEootM7/RMWXhQ0FBBvwGOAmOMB40NqKt
lLoCR/JDElhNtgVRukwPo7+l6jHVIr3gDmyns5wTMPoIsuRPbdiNo1WVxJdPXAM0Zv6L951INQVQ
NVcWk73Ef8LikNQeejjtJn73E72VSBPp6o5/S7eS+MiqoxVS4nVWqe4F/O3+4byN4392MFjNJKT+
0Fw4G6gsgrO0HpGOg5TtCe+nEthjcEk2Re47eVUPRtnGvBGVQrsppOqxjmVwdQ3Fsy8njcFznqpL
mmd0SfonmUYIvZhMr4VECQkvJAIpwIdH2lTpN/e/+xYAMmHtNCDTEM9iCPN4Ugj4Th59NXaFSo03
oPhLHnhG3gQx9A1CANjbHop5gtdbWo6zhpA4t6SE/q24Na4rRZIgU4zH4JRJnl9ubQagPC1H75xT
SDnUXPZIcWTFsiOgMCEFVjKS61OgvITcyu1zm3yBaRUvd1CNQxSDnceCoicLBVuyvptkttfpgtNx
VsvaXW2EbldvAceUvN/iapfVtCGuL1iYxZghm4N3sDSXZJGjTGCjKvVd2miqyTIoF3Ue65lD1gZ2
FXIQ5W2ryhkDT9zyAdNa6CshDR1zQ4Vwu6l1Rb0WTt68LUQwqvCaBG1X6IMg6p/dE20N3nVa+W4Z
ici00UqX2UjSJ7FsqxSywWoAKTSiulBtzWdHaKJVqVWHlG7UgV9DKNwmCfA1IJtHWR3CNbg6Zv7O
p2yYg2LDd7lnNdCT6DD8YUHMNepoKKV4Z4lG15lpaArekRPNyrcAzcnEgrDJMc6++D2P/u/cSaC3
FROK6tj30NoS3WaSqXA7STA07UVxfVFXmLV5nMLT2dJOyUr05sBPg9h68ncX920iQZwhSzrsqBdP
JoGP966wTx4b5aEQNVLVb1n3e9jR0U7kceUe+snQ3tjG6xMVKvwJJpFr24PQ8dA2yH2XVx9weXiG
/zQwgMaRIN82qs63TiSeasliPYM3yo/4kX3qXkRz6A2J7jhdMUWeCCfpnKhG5xktY2rg31+7dG4d
Ppb24iPnDqkpJCUoMt8FXaJ2ZCq7F0xB2foHCXXD+siZ4g668m+C7yiPDG790uB0VlpZpp/C0Gyq
wIyAUziBWCf8xvVUCegM7RpJ9d2qi8zscShe0sLsfdvLdNn7XTP7NreL5j0dKRHEfTB8lawhc7YC
XFAvES61kWNoTegjQlmbsLkZt4bI2OOA1oSHODapd4JQhliaTOQ0GuFiU3oUvlEh9Z61p5puSlBJ
1EjuMr9F+TEABUHDHZrtWL8rGukh8xpuwudogBxLuq2lNQznD+35vcHP8ggik7RiAqEmVz5UsoVm
R1L1T6F/0Fo92ob0tShI6iTRK1qa4LTRnP+enmjmRJIxBnu/tmTple+N4Vv2Nz7zJAIZnm2VwWhw
Y2vVUfZiIpRPuG1I2rtoQx+m7hE97E6KbIHPXvnliRuldeNoU6RHoAyDSYN8LyuWOB7SfBcDVxqS
ltn4qp6jcJy9pKWRK2bR70o7VB7zNzSp3PeECx4chSYZAH2EaMitSLOE+KBUtc8ysu/WkSUXOrDx
hb8BE35rAKwVEz601VofDlmNdjUT7W+VnqKfayurujwcxDVRjyW3dPU5U1B3cYnEKcSMusrz3eGQ
iGj7tarI6FBED1iSBS/1oIuiKbKRofJrdBoLp/PK8uz6amK+HxOR8V0mJUkSg+co17VKIZJsgVmp
TBOCjvOV2b998iM2RvSPy37iEAY91fVw0d4tiGXpB27NPjDwPHTsD4GvkioHniKdaBLNqBoImJO2
HILmVsVxDIaNpq7S2t28s/Alwj+NSFN+bd5yndCcL8RGCNxMlTqQ9IXag9TwvV20Cqd3Q5XuKyVW
zxnXnfyarXep5vdGlgwgBQs4/i2TG00f2Dgy+ILLvnPGW4N63z7t8YUQJoXKAA8SPNDvXc8V+pGU
MKmC0G08wSlDamhKqQPKXil2XllB05oVs0lpCyW5J8q8xOVeK61IAVz58/6ZuS1SotgN5i2EhVg4
VZFnF7mci8IgJ1nkynYESBP3qljDAZdVJOq8t+ElpyT8e3QEVZB73/ItQGiyDDVfAR4WEEZpFqu0
wGLwlRbErlw8pJpV+uDkcbLopHiuIH9R5ZBUxEO7BftQy2alVkbqsW85f+7BGBCkk5RGBqDpW8cC
WR17upqHW5iCFmCtC9J3oIIrJlh5AN6kl2afPIUNFyeaE2ORQdwVubycCG6Pa8iiXVUBxRNDQqSk
qS72WbDiaxd2M4pwiESgr4Ek7jw7waTA+IZsGbslIBH7ao3cZtpqMzdy9fMzNxLyXQmcOn6eGx6U
4aX7VoRt/tCq+lpi/6cmdG0JWQj06wCMhNw3ckzXs6eUiZcJQRS7QzxufXoQhy1XKgev2RduMYpm
l73ng9PqiC0MRvTO9/fbbQIU6R0gXMDlAtFBDsrs1+YTnhEbL/ACt+QmGizakWhAx6fVxoe0pCQp
bXatd+V2v1ybnB2ueABXFNdqgTuJiUR8Q2KBQwPW+zhKvxkkme6PcBrAbH6R3FVQ8wJZECj1Zgeq
T7IeTJVK6ApBFxtBM1aEzVid6ZRIv2/ptqiPuYQsJJB9moBbYx7ZZ0Xl95xCqZulu0F+9NsRtD/o
NeN/I6MjfYCvNE7NwuIo6fayetRqazyAn4c0FUn5XbRWwb0FuOB7wBuJFDrYpyfhwuu1VeqcUp6J
qVszh26il+D1hHmSHj2LGUmebpKjipLkQKqT4GryqewdP0eaD7Jy6crU3NaVpk8RkT4AXHQiSJ+d
p5ztkzIDV5Zbit95fm7Lx4o5CQkkoQLTD4nsoamfulJvCKgVi1sPcn0IL/mGhzKleX+ZlrbfdGEA
f4naD5zN9axEWdF3HJQ43EYQEA5pTWqXAq2By81GhypFbCBIWHu/LBkFORM4fbAW8Cwzo1JUBVwS
hJEbB6rqiG3FbrrmnavbHVBII554VFt5MS1kQH74E7DyEBifuCKuxzkUHsQ5BszqKH6Jw2ZQOGgy
4L0hViR57hGMV6HJNaa6BgteOnASeHvQgs9O2bFZmMV3TU7xCKeuIrfjgQPDSZSg16Uux5W7a/Ir
85OtgICKQ4IFJH7zZhuh6dhBUYMICQ7IHwkhLq8VJ7N0OfOXJqZlvXBtHu5mdPnTyA0qjnBqRJoR
cfu3AOjCC5u+DwKBplQV7WlP+pXS1NKOuTQ9C4ZkX9AQDhWRq+aSAmqWntFpzAGSlCt47iqZCtqp
JLH//mwoeOGjd0kG4nEegY1BwI2sVkVuPVA0zJ49oTACwddpn+M8Jmtb9NbLTuJIIgIeCTghePLZ
9GZtFIwZxoh2Vc7KOpWHinpfbEdufILo+aTkoESGj1jV4ZocyDCKVl0xaEKjZkpQIahjakbA2FtN
JX8rdBBAbcWEu2TkV1vapwvqZrOh3IREN9q7wOBz/ak1iDHyZOSwHMmukZB2RaseUYWHCnpw4xat
qWxlR2t8PYv7D1MEXnUomCHzMbvB2UwaBHGQIldLKgNU3tA9f2ZGPUnPyHULpdXghd6ru4o10PPL
+mtR0HRU54NGD91UG9VAqjFnm6lZj89HPo9dNmvDA5OpaKFW4/hExcCNQGN/TEcouEmql+hD3r3/
9V5E/gJ1NyA0oS7/E6NfnD1J8KO8z+vYBTURum13gmR0hSmmoGT5dd/Sbes4tuClqdlVCWZVCEAJ
VezyB/Rcbt6U2Ko987V5C3UQCJixhSbMbR7pCqT+kiOFfpfjH+XVavRtTAvEr4rLDFKUk6D17MhD
jlcYozBOXKSnKyPjOTCORZCY/nsHeGVmdkEXahYntIsSNxkpupS34JoK+B3YY/q1XOfCO+pqRPPg
li/8gG1UmBKeeXvMiPKqvkM8WYUKjF6bSIGFVt8R1L6eV1aUv925wCoDBIhIbFJSnsUb4PGnbRnm
iQu4mYmE+8fgVgdq/abHiljUUAEu6YzqJO8g/jrs4D/Wgq8F53T1AdMHXu7eQQ4BU0wTt2RTjQyy
Fpt+NKTW/XEuZFMwwRfjnMUVvpgBuZ9niZsbsndqOgPUcTzUesGFaTG8U535ciunzorVBd90ZXV2
GcpqVULxBINTjt/lV0JQm4oM8a3XkQnelLqw1c3h8/G+0QVfAZugwgY1HR58P4mWiwllfd4Hh0Gd
uEyEFyWoUT/hNKBk0bSRHrYhYzcd3+timq0BShdSz9NzHJgaAMuQU53rvqOC46NQ1MRuDHa+I637
nIMr9sVG93OGAxhLKkb1ecq9vfhsNNSkj7NS2udZVmd6OETJS+DT9jtitKr9xnuvGpCKbhsGlBya
WgZoHynAJFtyYl4aLJWV8eBLI3hEwrLKZRQjOu2LgXSwZPVRJmZIKWqSycV98Cn0oR8aTU/L6AAh
7z7Vs1SGRxClOu2M+9O/eJQnEjB4aThAFJWuNzSftZJU5EXsIpNQM62hVoTzQY/gPSqa3u0lFKxV
PQrBBtXp6O9FZ+v9D+AXnBFU2v7zAbMjLYpsSiGKhYcydRqJBYS0CSFNHW0rqLELegTG2S+wU/aW
CngpSiNWUBFpxzRgWK7/lMxb8IJZjuun2seMh0RLngv5gGrL//CZgDqDHhXM88jgzC7xDo2vQ07H
GOxhv8MP1qF7JhBByltaYWO0nSWXpFUJHkl64Td6Kb0x3kMCJHara2Ws9wjOo43nmShTRrxeRpu2
35QhPD4pFMKu6SjcUnvB84konwPjC7QmXmbXq9ogQc6MPRe72eAU8q4pIhIFFvKDAnqZqfC76UKz
Rm6/pRxpo7cBDPTeNoQCS4T2HxQwi40qvGiDLnfoZnsd6NMAeENilAVDurWi+9INgDcUHvJ4z09P
t+tvZYIy7AaqxS6q+q3hN3JuFMngEQ1TbqKcKpM4TjKnLJk1dqyFJ82EFARv0tSQA4Wba8vQVvKK
SBYxSzLrO1UvVAAaDOODlBT5inNeigFQeIT0CKJvcJbNQuJcKXypHENc6AIngs+6GUyqZS8o82zZ
qFgrlyz6DwS1UPEGRh//zQ4Vg/gybMDj4rIJ2pw4zaINqUGLVZ/lwUI9IHyNRmMI1tzWdFnMAkvh
0uzMO3pqEHq0aBK3kIlcnBTp0LA71cIBZaJd3ttDufKwuUVxYaODvBeZZRRdASCbLWEvFRUXQLLP
HVrkIIAsglrWJw+wekUa/hXFEPUUIBqiJjMYbaUrFgtPClC/Bi7r8Q83bD1x5ZOW7jPgZUBzqwA6
gwr19aZiC44JG4ZBbBRo7RY8tICO1NIzz1TSASLUwY7LCl9nmSTUGyB2V56XS+kBAVeUhocXSuPg
yro2HyleAE7zKHUhSkRk+qYMqO6JDqNsBcFO+9qO/cdSrcxwTeptMdqGUV6cdCCQe5zdkCKXAEXU
wnInkb54rNjU0CAM4lEzahO9ZDO9kl/beo9efuInliRXuBrxFsxNtNmPHAp5AUQ6wSv28H+kfVdz
5DiT7S9iBL15BWiqVCyVvNR6YahbEuhBA9pffw979u6oqFoxvt0Y1zMdoyRcIpGZ55wxebJzV44o
WPh+duMXjiF0WhGCIzWInNX6GEqTMFKlUMpHKFVTSduztgcnxtHZ6q+5UB9CBxNe3M6SnjTRJHK+
DHXdmXaVaeVjHjb30r4gLYV4Frm7U+7+NETd4nK8lBM8s7fadcNc9qKJYY+TY+zrnwto4+5jvr7J
QpM8V9Azf2yhlrh5e1848Wd2VxdNWSqtPadq+dj/wTsg0w9l/FZagcErUGZAxamxSWQcwdElj/et
dIjwOZWbZ94I6FB34JXH841O0gvn7+yLli3wJaCUZt2M8OwsH1EkX1ACldvLBXb9SJT4ox03yUIu
2kOrmgx+SoA61+xC05QnVlvB3jQCPrlDspXseRDfj1hzdNZTmdDquKBkvL6mdDcQ9704RC15+nln
/+2UWPneJTb57+9YHb+iB+Q4drADDqAhIQ7RUBAmoHPFvvvofgWtG5Zoaa3I1eP98Pv2div9eikV
fGZ/dY23Za/VSr3MO0E7KzgImxCvFp4G4xWPMPwYj8LEvWW/fx73pUrHV7tr5qFk6sAykWDcHZ0M
ApA9Htk0jyBvEbja/mdjFx5IZ7bW16o+JLkdY4y2dejBApuKm2h6GtnHZmPMpRTRmanVVVrYmc4n
DcPSTgXgNcjEABncH9oBT1vS6Nfp64AWxWO0ldG+7Ln+3UfrworBGIKKGCd6Una8Jh2n8lF+kuer
7AOdOXPmSqBd4V59r5ob+ZqLzvmL5ZUPw/YZhnzG7MraramglS71RwjPbQbHF33WksoGySsaJ9Zs
Gs1gSrrJ0NNpSIel59HwCwVgBzDg7yXoDltLbSfzmzf1WTY6Ktu+k14jP1mgSOg0W+zly5b5fmz/
/ZiVuyo7JY9HBeucVsc+9ka8ayQK1QXA4HP07RwKV9rKi13exf+aXH7/i4dcHr0gl8E8a0aopL4A
L6r+gr5iZZNKZH04UREC2/8XfajVkjbjODiTJsZQba7RUmNSPCr7a7k44hEn9Z60gZNZO6Fv9lbX
0RAp5jAYEIjiXg9QfXrij8hduBERRAH6MCbvhRsfnd3PbmF1BfyXVfSEgr8HyYT1kWkUNNC1ohnD
qT4kUQOiYOTC6l9NTbTo3c59vYs34pjVEi4WLaCPwDa/dIAi5D5fwrlusrwrB+huufWxIm9XW5jH
ZWG+bMtvBla3SauZvSQl4xgO2pEbMWmi/3zOzkawui40JJ1lvcMIzGz0hiylXUXAPpAZGslVC/dF
xSr352VaPffWY/q7Wb/s+xE0JFknwaRSQ4vPOOJhADGOjZVZO+5vVlZ3xMTyyKl0qIahC9DXXjRf
/A6Nq+lFeBGykfz55zGtr/3/MocHB0Q6kdBfq1oKUB8X+oAdP9D4BtJee8haEp0YQesbge4myJK2
AcgVw+t5hESbBCxqAXDx+8+fcemgYzn//2c462dHCtCXXUHMPMzSfT8xMmsmrQFX6DuTZKkrs45Y
M9VkcyPsWfbh9336r931bOdyk7Eew8/31cPgRb+6sLqTN/bq+k5cTbIjry5jEKykc+FATc9uQZHv
Kh1Rh2RRcH+tuxct4Z6MDkvu/NYzg0xIA6HgNWRbKYTL2/ffoa6eFBGYekF4jqE+3NAtEsGNbYS0
0blDiXjZgOUaP5ypOpGgXQwyFteMjwJDTSXaIo6fLTcq7urYA83RXPottFRqkqNTGcreXdDXPu+j
vZ5VdJ4DoBeEc91Cc+PnfXbZ7yGLhgLSIk61ui3Rn95PwsER7uSgRRsbYNcOaotepHj/N0MrB9uY
qd2AKA2n2Ife1f6q220JO/0Pm+rfsaxcrDRCsySLcWQEGBtSnFrFt4jixm89KA1vXWh+05/HdPmQ
IleC4hu08dA/cr7ItsI6PUrlMUwUtChCfaERDcn7jw4NGxbg1NF1Kvwu2WpZWMV1/5yeL2ZXrn4G
JYZRxJjLUb53GCf5M9MjIrGtU3rxgPy3nW+pj9gxbbnRYUdz3uw8yG+kPpgeASdcdnD8q2evrVv1
GpmFin8mdAsVfCEMQA5TRgCAZBQav1apF7UyWAqcDLxEIgOzI3lD9QkNDn8GIb2a9L40PkrRfmNN
l1P/zQF+MbpygHk3CDRAwSi0mm9tCV2CMTBa/Aq9DIZxYCDbU590K9/LOK9xiVcR34i51u1R/ywv
3DuSVxbwD+sSugJNqkGdFbh+oygDTTx0WuaJqH1Val+Xe6+zpn091EitujGo60pI4WTKfQ+wlBrz
fcaghvRqOccuj64KtnE9rNNh3z5u2TNf7vyhgaIceO7g10zDN6LCFc5N1AXa6EbNccCU3CnTvoLg
/c/Lspykb6uycMHBKSNSWz9Ky4IX0TwsZiNGZxYIjeYFOzaS8zaPhmfb0n+Y9/tnoF8srvaBNsVq
M3ewaNxLu4foRrkar9Sb2nX2yUbIcdlxfTG1vg2LJI/rEabawlP8h8g1XSO49iD6GuTX4RYTw2Wv
9cXc6t4r66RM0fY8hpLiTjOFoqcZSp9S4Va3Jd1K56yblb/N4+oijG0nSwC3H8OqNPbz3O1YjQ5b
lRihCXKL+NjqCn7rSUM6s0QGgEEMEcWcGddRo/1v4tUF/wjSLAfK26slNaEgxium4lO6QO2PhvpQ
aRvb5vs+NYGkgyiPjdcwgGwr18zbatQYV6bwBa0RHjziVmDx3SfCACr1yIHiF6i3np+/eWq1ZKpg
wGLlg9TQFiR0yGckulfXHMrRv9Sq34hFL45p0TqDDwY4bI2TicDEKGbUcULtZUD/VkohW3DTLe0d
P5/xv/iy80OOIX0xtFofVRaQzJtgCKdbpeI3UozabnrSXIUkV5Y3esm+9T8aDxJoNYAIrnMz/L7f
0si6PFog81Dow2XytxL0xcEBEGCORoMJVk3KaEP1g+RuNT18v8AxUChDLlhg/Lw1b4MT1W1p5uYU
FjaNoPhh156Suu0m4fDFsXyxszp7GaTx5kY3pjB9kE1SNoFUkOa5kW87lW/EQuvqP875+ZhWF4Ok
5EklZGsKRz8jtid8cPsEEMu9sul0TWZQTDnLH7TxwI5Cs6CCf7sqyVVDF3abaDMC/x68nH/PKrKt
M4dnSmHje/BUylM/Mlso9G2M+rIRUEwiYADJwrp3tB77XGMDjJi6L1DmnWasothwWxcc9jKUf62s
YmcHrX+VKcGKnj6X1t0QlBAWRgyUa68D8xyroNpobIzs+8MA6EGIPYPyD0cB5+Dcz+ixPUGLBzat
zE+dP0MaWOK6cqgDMPLPx/7CJkV5bSFRXqYRFZ5zS5NS6FrV1mMYZaR5iEDNeIhOzZVz87OZC0sF
ijVzoYXGux5a8edmhGJPTtZmc1ilMuasO1VOOCe197OVC/ERklbo/VjuGBhZXwBdJcQ4zOkcWvzE
75qwwqiKaqd1BG2AIwjjQXCe4982zH5froVZAAQU2ISK+a0cbiFgtLISo7OPEjmVe+HLHvdmPIIk
76PztZhOoP3YSmp9X7pzq8vvf/GVQP7MQ2XAaqsbVOWHEj01IzW0B5amVCS7jUEugcn5/XBubrVT
9AUWYgiYmzM/io96A/6Z5qEfrqK7LA86S/J0zZMWluUYcob97/+b+fUOYpkJ/URRzKH4Yz8O6Dji
qAL70AxqAuaDUCJBAL5VPdhY1zW5qqiB/eBlOYdlUlFdfqnN5+lFRi5oGD5/Ht5lS5B3BeIavSP2
yl/qbZfjtpCwTbr7VHqUo9e4+dSiD77FgHMhoYdlXDTJ0V+AzfpX1PfLrrGdvkuqKZ7DtLPcOk28
rE4ILlwJicS292tOqygH9DicFOm2eu1Fu8FprHy/f5cvgCyVaiw9yuuO+DlHs+4k8jmM99wTscvj
HXrVGi+6j++cq4jeg9f4Nv7Inn+e4u+x22J2wbyg5R98C6spVgtZyA7D/p3QzWGinyJQZughECFy
WltX6t3P5i7cG+f2liX/MtFq0YmiseGLJvkozfftG6fInwLEnNikmvfIl2xcGpcnFhMKdnr0AX3j
bQVFRMGtioPD0gdhgXdsTmg6XP7Y6yQi7ymKt2zjdrzog76YXDkFu9PGlg3VHMpUOYAI7crYW2Qr
E7Fui8FewVT+a2XNxtpYLOvjGVY6rzyp9GEmMZ13p7vfPfnFgE7HO53mARj7XI1uhN8XN+sX06ub
2AKWVGQyXICYa5roqEHPDUhBTkC/buyX71fk+SDV1X5xTKEYHJZ0EHaqzDWL2TVmP5MfeP4CWqUq
NkD9Hagyo1Wl7PFSoFO7F92Go12i0m9u/suAl2vgy7Zt2tJuRwebyIl+Jc7vbNw4Fxc93Zefv9j/
8vPtGSimOK6XtSyqOzt6yrWTWruZvvX2vZDJATIFLer4CyzGeHeeWyobI2rzBrtm9EHp8jTvRlLt
xC53Lf9UEu1KoXAEPvhpAI553rR+6br8an01jwPr2l5KYd28MnxUD2hBIalwbHaWl9CR4gNoRBtX
P6bgFNUPSLGTjVTWuovm77FBK9kSR+LRajorDwT6MYWzFlMt/NaTTug59ZhvuK1X7dUJuVm0QwqL
IOWs5j70QDndTHZccg/gqwOsDiI3KE2vJgHlr6nt434O+ZPoaHbXPJQ36pvVu+X18KwegPaF9Bi0
SQ/DaQunbV5cgC+2VxvNMnK71OVuDmuvJhN6gJt9czPuo08wfd4i7aK76CMKGH37VdEnA6+gjr6D
7NN7DK4fH22SUIfe5eSN0V/BQ0v2oDoiEvqevLeQ0dELr5tr1TeoCO4fh4N5txVTXvI7X2du8RZf
jkk355bKC8wcWNVDcShCiHFsOJxl/69POtpF0a8OPks8IFfxY9WW+ZS3M3w3y48GjwtQHrX2TpLl
HJ2Hs3QsBmA+tbLtKTdBsGHxel80XYryENP8nz/mktcBNg4vEHSXAV2yupyF3CtTnahzmNR/rPhU
5hve9bvXwSDBuoomCXStyuuYI0eDX6THhh0KnaKJrAtLEIf/PIQL1Xo0/qsgaMR2R/ZpHWAkaqvn
1pBGof1YP8lgv0OLIM39kcq+up9ck4CFL/eG55/NXnBzMAvuP/S7K8rC2X6+U4wY1H+t2kShX8Xe
/FzUZN//1h8QUkEkN6jItNef0e4PyhlQqUg348bL7sLlDPsmIisccLiZNX22VDBt6ED+FR6cnJpX
6pN0nb2W7yNR986rcxxc/lDfCBDBtjuDajfy9RZs97uTARMBqPh1W0bXtbZuWUMHUxRVqhmFrAAh
BzQQphtDukGCDAnNQd14Yv5NU56fmnNrq1OjiEpxuGFFqFBzIp2SN4ksNDpqMHiGn9yB7dHPAtMd
CdKC5OHOdBm5uX5G1+K1QoubYT96sqv6fSCjKWD2IETj/rwfvp8kaD0jdQaMNzp20bB5vh2ceM4s
nrEojMua6AAsb4mtrDEWuFbOLaw2HIgJ80iMkhPqgeQbL23AHyuvfeyfncfmmt+XgXITb2UnL0TT
50ZXl3lUAOQKwvQobO/EYQYv8+yVNCMl3WqruOApkA4BJRsIsCAXur407aGKi9HG+wey8lCtui48
LbvVlQye/ueFunRwHRn6nTCGdVL/hvNfXHzExSCgBi6FBViJjvFNv9cO+T0/VjLR9/I+2sXXU2g8
6gd2iq6lcIs5cz1QVBQXYDkgtA5odwAgPt8oSmH2Y11pUighRceS97LqSQ6NzkZrKa83BnvJGIIA
ZOkwVqSyV8YieVJNPqfsKNp9eYPbZVewmdglgLvzBpXC2h0s4/pqarVTxNQ0AINm7KhF0R6qdsDo
15Jft0jUMWjapcgSyGzribJ+XK6NrgKdcWIVqHkwvubhZKducjT3Gbwttujvn3fNt6DuH0v64u5R
o0SH7vmyIRWplZBawn6AmGmo0srP3dRtDkjp5ghaoK/qNYT7xcm52RIB/XYI17aXVf6yY82209MO
aIDQgf5Qxx7MORiGHTsm+7H6ZDM4JZP3n4d7cV4RvqPrHPUcgK/PLU5cjaxWwrwqIlANtx5lIr+k
nBErupv2VvKfhsx/RwiniYo3fCiulXN7PBvUfM6weeYkv89H7tZ9SZSWIa221x7j4l5NHlm0oJlr
fkrz29yqaAvG9oVEC/ij6kOdE/LzFHyLK1bftCaRyZWxgTwH5sCJCRKMp+iqO2aP0wAvkYU8BCDi
utsvQrdkswHx0lkC9wTKdQiQlpzq+XTEYii7OKtADYd2ymP6p3qOflWnLrAog/TKrPltTKRQe5x8
ab+lwbKmBMPtBctfjK/WXhnqbrIrGK+hBFB440GcijeTcpodk9CIKYLz6dB78v21dNMDybUF/F+H
4LCvq+gEWGgGHMTHqxCc63CPHaScj6wMiu7UxrdjdKMqW7CtLTOrA62Vw6TUHcy0n/3VTDe84Toc
+DsIUN8Cnr+Atf++kr4cWdlQkhIBEhyv3f+KkmbPumwjofc3/fI1JFpsaAaYTFFCAHvXGp4VQ+cE
7+w+PoKKMqh8+2p2i6v2aOyOkme+t0cOROOV487H6hYcsKcIWZrdDuUGFKnyo4Oa/n9+YM6+Z3UD
5KUNvAp4XI9t89Tbr6gDEg6KPHCW/bLrx6l1sXkayAY3722YdaQH12rxaCC38/N3XDg8Z5+xuhNs
J7GkRMW05KDdddDa7mi3ugRW/SstC1Jjw9q3+i1WwUCBBWo9i0oUnv3nZ7UpYqDy+JgcYw6RqIwq
z6Ik00TA4Qv1gLlA03Dl6afRQ8LhczrIblwTDugG3f087G9FmH8+BOldUHAi/fI37vmy5QYrn7TY
HJKjM96rBim164FBPjcZSbzLTkh+Ho2tJ8BfNNZqCxoIocAEvvTBI+dzPnhlBIJsdKYExGOh5dcj
QPx+Y12lup/cjuVOc3y9BvYcIiLvzC9IbId4D3F7Yw2+JdeXoX/9jOU0fhm6BC22gZlzctTY26C0
tEK/aNSeipsIZGfjoase1MqtoBMGWLZkPP888RfuSiA/lx5qsIajxrbyl2MTg4uCWekxM59t0NVG
II9VIpK9ciiuJdDnK6tNFp1vcR36EuBaAMlVkaH9BheCslFdZXk9HgvCkSABZy1tiUlVr78x6fyC
//z6++bX5IJBmM7kuSGZCy0Z5E8q9DHMiFY+/ioSzXSmaCjedcRxBzyMqCsjuD8wt0KiDERU0OT5
ea7WyVY8lW081VH3RGLKBEn2+ULNlZN1HVpgj331kEiMQN/ZiDcOwjfXu9hAhL8g8sHitEYQ5nHc
s4j347GzKjKAvDEDbPXnYShrmKK1DAS5PdkBZFTDOFaL3glpyJ04no4TfT0eendHXxp3/gM6iR2y
nir9PZLnhLwWmMEX3SMnv3TByI++Xnp6OIEXlZD968P+D1RU3OdFgOb+9lYj7lXY01+fBbkafJ2Y
5AapITxgc7pbmmqulQC/bNzPnr59dl4G2b+cDvTTPOmAZGn41/feN/D/0sa/t8lIbZLtc3KNJJtx
Qoo+CLXgeXB/leQxzInX0Z/n5NsxWM3IKoSzGxmdqBPDjARz+2BIrvxnLLE1ZXCU7J1yIx+gLRN8
5nnOza3rklLPh063YO5wfD3K1M3IEyf74/vrPrg7usfTvvHwZ+hdXb0F4UcTvOzcn8f7V3f4py9Y
va2KZEyLQcEXmK/CbUKT7l9P/ofv33iuB59P7r2eBCYJiLfzrkP6tAs9Qm7IFQneXJtubclLHuHL
hlwrlpqTrjNrxtdkpPZeLLpJzbqxvmuu9z42k9QZYEBA3AL9CrjkPrsP6Y/ZeUBhltj0+9lrD/op
T26BEJXd8gVy5j/P+feYfLXqK0ff2jY4wmt8BK9uZDTnotdZXQB0BDE6dJTjdyk6cPA3ACTK0PuD
0nFWAhu8FdxtTfYqRC37KGKljs/wn0oc6uPLiROZHjJyBJsLfSA4fBR74MX37wTu/zDwbq6C8P5Z
o/TweIsT+L61/N9vYlCqg8od5QYkloEbV889a9T3zlQlIGYsVPTH7Nv2seWlW78m5TNY1XmbuoUc
ghCknI5DROUW3fYtwPwEQAQn3ZIiX8ujLu4RIpYLnzo6D0FuuzoblmSlgyHN+fFFgqqbK/bsULrS
dX4a3dImBsTfIHjgKkGzs/eYIBGA0TaCs3TBe+3W/md6FI/lVtv/hTlS8apAnAbOXTQZ/02pfg0T
aqlslTJuj0nJ0cQMBP0Rl1HmRlUkB44aCU81WB0o0yg8MNKJP3qpOntwEhfXmZXnbj6VsV/aauKV
zlQEQ8ulo2yZzJsTeQst8v2mxLfqYMhf0qvIVq12+qjqs8XVtD1W/FenQVi5uE/HLcD3dye6GMFK
LUS2Jp4q55umtpy47h0YMZes7QOA9jNIaWxibnGFgTxg+Vnn7hL1BewJU0Pj67I/zm2NXOW11kjj
A6IacJ7kaNGbIU0CdXW9Y8ob0/v0zxyPuUwh6wNIqiSJj2mCtGwAaFIEvdWpKMNmAF+qm0B85rUp
a+V6mqTkk+eZuWjPDg6exhqwj3mFcHxweHSakep7asqhAkfXYICWpG96dFH2jdSznYaiSjBIKhsD
pZvLhxiEaQZNzXiE9ESUo9HGgLRiMM3YSyQauaTsc6PPn+t+sMGCrTUjANmDLt7rMbWfGl7H2r4C
9WxHQd0IgmLVyucnuW7bFuRgdcGnKjSqFuREBIR2cvoZa1bEgPGzIwhaocW0HWaf60bJ90nnFJOf
ZPagAvLcdenvqZMMBHOa1gg3NfoZkUQygWzHZGKeGjJlWgLqmCrTQbxjxmbt5m2SGtc6t3mxb50S
gDilSsCSF2kdiKBMI58jOs0pui+zvtVkr180w6hWZ3YRqLPZJTt8CtpvJMbFu2DYPehS1nlOUd0F
ZXsuoyXOtvCDwf5iimduRyMOtSES86APEvjMC1Bq7IFyHu/qPGuA0+dGFca5KXq3r5T2dixk9jyn
hfjd6IUqUw5S3aOaZo5AFxMok2pLdeoglWUukXzSxeAqU2+4Bs/A6cSqNgWBfmVnoB/shuZjBNmX
4hoWb3IX+lA1LihtSlN/SrQswttPNvaVKNSPGoIjUlDqpYT6cymBw4Tb4+yX1rLco9ZZBrHzQsSg
PpMECyACUTxElgw8kpoYDNRMadxIrgBYf0bGNht0KpxSLrwF0nHM24WZe2iy6lSWcX5viJznhAFX
nvhFU0WCzFPe3PIoUdLDDClCjKmKRZAMVaRQLsnqtLNqRxyGUZ4WBXiFfWQmT6S9xsE2uU8aobY+
B/IkJROXjfeUNxaEQwaeO54qablGmhGw50YDXwaNeyMadx3kkjvS1K2suI6exX94YXd/HK0HICmV
WgFstjECTsNLWzxJrdKDM9CcsV6MiQ6i5qbagP7AnvvCyysQ5Lqm3jvIVOtZ85hlqiVDpcUBB75U
tInmNo7JIPDVI0MIzixlotPUgyMkjeX40wBMEpQlzWQEVRorCtUki8OkjEYoO8Fq+FwB4sHtEhud
8tqsdNPVALVn6WgBG2sfWwm4NU8pE44MhjHrKkUlpn8bh8Z5GCPZvB0wjbedLJwgL9HLTEEGPr73
IEaEblqCFDlV5Bm1uIQL7WnWk/SxkEAnzgwzjog6OshldT3D+HmELUassTOf5WKwsKKQPfwANqLE
G6kBoSNLExx9gdsvI5oAlgjd+6KF/lIEVi+wllROTqw258AMjUP2pHSZyChy1c3vsRzHvSIVUwLy
EiM+lFbs1F5l98yhC1ZtN3IHLE+YRT7gC6YMG0QuVNLZlfUi1VrZ7JS0y3vkYdNodueoiD25bpYb
nhvScUoVJB9AqVo/VpVRdGFvqzlmK0ukRU1HLd5zMdSgjOk6fGgym7lNhVEoCTg9EhXytFwGnZOA
ItwDOjtqFEQigAdAtGngrQZEu/FuNNEAQoohdjBo0yzQjBg1yqMF+OLkIgVh/m4sgbhvbjlES2I5
yR7KpBjfqqHOYqBzUwvqJPGyqLmToCZppRVIrQaQjiybDA7BUUVzJUVAoZCsNOGwhJobpTdbs6zt
UuA0f3cQcLIA/Ipkw9OUmiUhGmBbECBNEWo3eA8OZJC1TIFWwISF6AdnMD1FSScDkkPOgHeyPouK
yiBUfDEVwXXQone8J04zyY5XjkwF82DS2rddWiLGTDPW7UszTp/iorakwOrK4tkpNanZ207Lg1ke
uyoATRtXCNZEyvycF459jGMnSW+h8MJUV2oLMFmjEDMcxo6lS34IUC7S5GZ+bOeam8E8SuLeqTLp
GinhLL8fwPQDcjC54wo6BfVFhEhjgNnB67+gID1MRFNm8bvtLEd4SBEkbyPaUu8nnrYaUXvbuAU7
qqipXVrNwyxyVEW0ajQMClSxBvySVch9YCNonL3c6ZBRTtjYFXtdj1rw7tisKgMpyc2epKzmD02G
wvtOMTvJDFpjik6jgpuGmlmPQUt6Yf0e27LOTrNR94IWOTAG97LRoFqha1FdHce2so+VCZkjeCKL
x67GczWjg12LzlUHg00HSMfFkA+WFUgCtZNWll7JhINieoSvpwr2Z0VNdDBhGtM0B5vhCIllRBqQ
14JurTEfiriGGoHe6DYoylXBKqqoyCLTWGvaX2iEtu54MsS/8GYbUlzQCiiBDScZm7AdorrbZYU0
3mZo0kz9OpERA+WGw1HVmSfJk+UO8hjg3BpAgx7bKs54Zht7lYkK0klqKjtPgIrMErEZdGhco2y6
ntiSmF+ZIWMSIkw0+NmkQX/T+krSaAn0P5QQq0L14xJ5XBIpcjTujbqBEgnKg0mCCL2b2D3S8E7m
Fl0L3rw+BhcRnAI38ys2Zcy67RMHu6gqZEvQvpJ7EI8t3dku/LmBJifZikug9bC5aeS01ZPNTBmc
6u0ooUU6ZyINdFHppSezhn2ORjZWXpEa1gkNRUvmRLOGzM0HKRekNYcaBzRBt5gbIRnauNLA1Q5C
z5YkQ5hZg5WgYzX6HVQJIc3YNLG4wlrIJ8lMp+jQKl0R76AoIbFgjJzeDHqFiwcrscuU9lHVyn5t
Fll9YEkiHaSIVe9lauR3k9FDpEfEOdoKTFZ1iecwMYALrOZ6u3dmXS9CLk0LOwIrwQoBGgCkPrmm
9ooPuvX+NtdFz+65ltXNya7amD0YQqiPheA2OK5RO2sPplCnHrf5BLInoOxqOXkqxSgjm6tHKDMh
8oC7EWM9DVC6QZRKJzELNHaIqnvmIAv/nPu8KkEbo6vDDl2wCSMI3B3Fj0SdI9ZDDIpOnkLrY7yS
udn7XaYkULcB9afHrdquAD0Wg7FjKhhR7+bSUWPXruoSb7UMvB730RgpzJWnCFTtssUHl8lRrodW
b82pO7ddxYI5bjg6QEGC6OzxoMEjWBmzvnyTmGOx+whnqCCShLYwd+jsQUaElSF+QrRgW8N0zzPe
q9clvoq7vTVqzwK741WNTKXyoxl/G2LBilue4IlJHLTzvmiKNMZUA6DmrpXY/McQsh170HMrbgtU
Dq94b+Ot0id5ds8iIwXtZ1fId9poowi8XLoIK3PVfkdCIX5FoWua7ooos5lfFqxG+NA1RuzLcTlX
NO6UGPT4FWcpTcq+jglHxHCEEtf4R8972yZD0tYO9LmSCM12ZoM1bHCJaQQqfDp+V2XFewxFgdov
eNd8FjmPHmurV1qvhmvMqZYYNjSLbeD1UG1qWOJFhaXFpJ8LlHmnsgfHWKPJLU1Si12n6DZC4CLX
6g3uEDMnmT2Vv/iEMIe0To9HxZQMOEdjNoM6v2CYZWIPSezg/ZH304cirPRWyaIZYD9R/HHg1RZV
xB6OEVqIoDNBqOE8q6VhIuqQzLIDtECbjk7Sxni7yNpceGqK26ASsXPbjVbxVI1KFGSlioqO5BhB
Nsv2MwMbd9hLZX8LibcoorkeQSxM6xvl1YllZG7irk6xHMLWwSlq6NkO6moWFpR3ZhxYTK6FF9fd
WF6pnVz1XmJApI2M8gwGEtT5dd1tddEM15gixN+J3SCtnoOFDdWmupKumIGHsWeMWf0UqR2S4LGN
MJ/MOUQIiBSPwNO1QrVHT4yZY3lZw2M872pwTyEYifTENToucxePmblE6D6jUISEOlBcuRVXMZVS
y6k/psHCnGsti8GTmSZFGvSp0wq4LVw/Rzy/eBM0qVHsDdYk2U6Tel11Vbmp2lsLvZkFDiburDzQ
mdSnLvDeYHqxci2npdyB8KXXkUqR2RJpqFqOGE0eofhIIRBv2YQrNmQ1cXeaL11ZGs+aSPHgqPQB
mr2SndbojxH9cC11jVOQwcwyAzUAtNqh378fGzpxSA8SzqrZM+CpIfTcoOAOIR2jRPp9gFAEMVWt
OzADiOvCKDAqRx94qHZJ4SCyUv4fRWfW3DYOBOFfxCqCN19FSZbtOHbs3C+sXMsTAAkeAPjr9/PT
PqQ2kURwMNPd0108zN3mUEpmCG1PRxFMx2kISwfZ2OXfm6jDtWtRfkN46zyu/mmiymcX62Q6jXOT
QUxt6ZCdkkUOhEWO746dMCP+T93kY4j7bDn253bNds22x6Q+6WEI/obFloOxlbvEAnE1o6rwpsO8
eOc86arsOrzKUpN8Wka7FpdkMflymoPGNScjo/wpaMu0q3wCUXJiaRt+ZF47OlGLjP0/A3WDD0Sy
J48zf0bY3Z6Oz+yYMbbLeJD/9sgOH8XQNupSTIZXss9U0VUjXVNTjd0Q5/jA5yk7FL3iM6XJ7l/C
sO3NNYwoNFSUOf/MyWvfdtsWYHVh2wRnUY54O48qMs/O6cZcxoONZGyp+AH4O7R9kU0S9pdmHjpG
qL0gWeeIhrEKs0nZKrOb+rhlkAuN6DFFpXE7GsZYt2MTvtuQDE92Eb6t8di/YqufgTN1tMOhHsjy
k+9BIcTThTPxTrwNhNYlgh9LRtPwr5dGEJydNpTBdi9Kfymzo/3jt+V4XTub+HNcA3Hwv/T9I7+s
weNWZPqjTBla+dXz4M1HY/JL6FiHl9D0GXuWYoizc4TmoDkJwvK+Uq2dPA9NP6y3Om99di6Y7H4U
Y52E5Ltl8ll2h8suZTC2PzzTKrDQlq7paZ5oh3DyHYtnFnMVjgSjp+pGJujKV5tusb5LuqHFejFL
w+1it7QjX48SfJMwqSjrjR7FKUqK5odIkl09MExoQUu4gVt2RcC4irDyIMygHmd9yb1oxKWJs+E2
2d7nF+y92j/zuMsXDR7d3qJ5iOfbLJd5epvKZuSy3sJFV3ZXiEjGWcqG3CplumvRHmtyLvQg9/tV
SPMdz+SCm3FJMWeWcjqq9ys0PyVHODEGkwTcVo1MJnE7RjcPd2QBr/FVtPS7RYcvbqUxjTm4PGJB
wnQgxHPW9FRup8Ll2URC01wPQcR7T1oUbnY6iNoP2gizPaZmY2BkRRB+BIFsSa8PgH9j7bg98EkR
23uljNiSndoEw+R2lfF0yjiCQO2ur/m5omTaz0vrkqIyHXPAGWz4K3+du2PZBsSpbdLt21Fo7ap1
NpphLICqfJZBuIDArMBRp9Kx3fEQp8J1dFSrKc4EaeTsdHESokqYpBHkV7CXcMrzniyDhvF5pkIt
kXrM+qgOzzq048e4lOV0Yjii2h2hSuLKxk3SV3HeoHcflkbnl1ofAx4rUs3oMwkeEZS+Lr5Y0Q/H
m7KaXlK9L7WcfFwHc7WMGRwCCDvEfcF48i88dPDjmNNVXDO665VLc0higpLZbj+pbFvL56ltyhqw
f8ifJ9PYEpjQCUV3OfA1SFHCkUSbJipuY5zKn6WYj69REHk2PvbA/RfJwzHLxJvArDzBrbqoff1a
zgEn3kYD918eN1zjG4qCb0Ff7MwX6QD8VQJZzbzJyl+nghLN8L69V72DPcsr8/SEOGxMluxpw+AL
L3Q/5gSERB01diPyvbiMfUBCSOvzbals78Ki6mv8P6rWZeuPeFHY5LV9Y5IT4zVoT2u341dht/iv
8nEGfKPS6G2f/YIx2UJvhN1pwsus81bHWMvrgTu0jOWffchKVWXvHT7goJEU8KWJ3+UYelPVugq2
AcZypI7ZjuGplj4ImLv2nA2faNDPtfXFcSlCNzVnwkXi+Fm42q3VQDn4N05DGZ72JNRP2qgYaLDT
y7dIpCN2seGxPhXFrLuz1+A0p67F1fWpHIasvWX5vohr5G0cXftghw9uB6l4yUQd71e4HosXSfru
/TZEJmzOwS7i/rZT21/KtB+Dc9RlAExASXlXzUequ+fUB333aONeNadFCBxUjCXdiOiqoksqP2/r
n7hdxXROgVaKSxkhCK0mIbsCb80k+l2w6MqzOYZ5x6DdJNHliJvFVLuJ7Ldiz/ePkrhabgGs9bcq
ambzM9iCku512VJcvNVIoKdqe2KdrJiy7zZ9hyAdSsh7XQba3k86bOdq8iLWl0Bt6a0EzfFnyVqA
OKlGilu+MYBcynKU3Z3yUhYnqJ+SWtoExcd5DQhAmlu6Kn3aHaXhTL5gzH6o58IOPPjM1pjxdZbD
CGRsdZbf9SuunlVPY1Wcdl84A9yvYxZ0WH0io6RPiroSsgkBlyXM6rWcDcjwzFzWEveIXyHu0sFw
RswpwfRMmzwuyZybW9O8jxbz4HjFaq4IxO4AmujlcmnWSswun8+bitzPnlOmySgfB5reqejAtcp2
Ots96h+CLZMBYpkgBoThR8S0feAGpM1KpkdSYIByHGDpR4zVyTUvmdpuhsz4hYhKF1qwb6k/rO0W
8hHSDUEBJhLY8xy6+1O0BTWw8eFXQJ3BnwVmmDRMiqVPWplZE3TJuuVKbB9dG0jRWvwnuhIT9kDv
S3gXTTlXa++R+p8x8QjVjUZE6kpwRv/sPC66Ap+0+V3uwYW/b7Gpf9GR+bZqe9eR7jnNU7TctBNE
uedzKIOHXqjZXo+d/5xgkuDginibI9x9wKbe/W4KYCG/+fyMur8w11Qt2dswi+HBNmPGmvGUzCnp
lOzIfm12N0yfgnFvRHiyR9hFp6IvyX5xAwLq2Tnvoay2mtBdUJUKfCVOT+Go9+NshhpL2xyI+Lvv
HB2S1r19JZa7/p62R/pnrvtDfR8UbebLwhWSfo64tP39UQ+ifeFTOrLBwiXlasOnLnoM0zqqf1pt
Dh6YmqcPYrJyr1Q5Nrri/doxN4vzmbgenEJ+GBanOAyJKj7PtmBdoA53SXMSulq9+WmwlDUpcdml
NfJNYatx1RLzhGLJsLOswyLRzzZxi75volULjK50Nqu30QeCZzHtWfc89H0fnFPaXJ600d3rOOoO
FRbT0v53VP1aAJBDFjDmI/KQ2QcTK6KC6vYI5bWu26CsuPcs7iLbnjbbw9oHeUTBVm1wDuhW7QP2
IOIL6Pj6NOcMcHcDXQRxZWbv0yd/WPO7GQvjWQhXyfoxHkNcEuLWSxBspkVG71IXsPT8TfJeDvs+
39bMufG8LbnbH3bYKsr0u78EnZvYnuRi/PR18dnYgTzojPVdEHg2P5cpuY1uC+Vt3TX65FNauLW+
Q9g7iMvc1wU+fpgltCTUHDyubQ/CH/S6WX/qiyHE6aOQKXyQiI/3z0QCe2WnEIsVqS0fb5NZ/ghg
tywXOtMUI3S1ZcspEQZ1VxABeVTDumfTq2FGGi9dQR09k81Tz1csspv6jv2Q+EuS06XwsxVdcO7W
0f9sSTSlh9ymut4vBxoy4mXtPvb3a7kk6tGJYsvObU9a3jkbVtl9swcl8b6vaW9qMD4vWnHimljT
f3GYhajqDpHdr02yZqdSx8UPtnzFdxksk//brU1e/wGpc/knrteYIcSrd2WikTRJrSBQKtE6h7vq
RrpYBVJDa98GtyVJNECXaTX+pjXQFqwAYkXvAMdMUh43KpUJq6MkVeQ/s+tDPgZpK+21nXL1TJj5
jCwuOGK6NLMcOAq2Jhqrbp7U8TrQh3wNehq8ymfZ+BkSHSoHx1btg4eyK/fi2zRGOCHNB73EgTHW
eO8PHk81FaGczs0S6vwuk1anz6UVHV4i07D8Fl2cocj1dhxOE0Fe2a3A1/g5t0ufnfyyikvWkzVc
R52KLlNNy3eJtTwenQ5NdmrqEnlkQrLj36gdwvxp1/MWgkUBhNGkZi6rKDhLiwf8bsxrqiMHz6Fl
yIJlP9DsNoNMgKRdIUE416JlFInYqtiVPO6jueg/t+8m15cxyJB/bjtxG/Om/etOd93dI2kAXlDc
jdlpmjQTUVuH0Vd+zOKFCcM9DavNfu4lD+ukk3a/y7ujLk55JpcfR1qu8UmmIy1XO2dxwynIZ0T6
U7cCkFqTfRLgmBK8IMvZ+pjnwp0AATypBjYLPg9A7sEJFWdNuVeED2C82DA+l5MnrwIWIzF8Gs02
Ss4dzVs0R/6SU60/Wz+pXwb47qXfV/qwIDS6SgirvO9GsKfL5Jn0KjGsfKYuGc1MfuAe/qekiNdT
Ms3i+9gG+lcTDcF2mnYnXxMarOS8MXS7yxIZ88niPkKeF3l537ZR0apNhUovR+tnUhvfG0z4i2z4
2mYHQ7nMWqieLGrrr8NIVkCn3oH6lcH74hA9dPSyc2/Prds7e96HMSt5HxLzVsJBg1GtnUdJCJCi
qqWdyu++RVl5P9L8fzxYInxruh0OrxYz6Uy13f3zGBggaOHb/VdT57T7bTci3BAgZw+L6ofsaoXq
7+vF4g/MgtSBRwVQJs+RQZ4zGiTlDQoopaHpZfbiwQC+cjnEf9D5wAwVsOFwbPWRfA56bncmpm36
GvND4gUvudNPgZGEMqSqi35l21J8XMZ5gsEQ8zxUQbHuFLE4Ml/XMqw/iQT/hWI9ys++qIcQamfH
jFp0BqB/3EYQO9cJ84m1trS/UB3pSmTTpN+2yLbd3Zxj+94maUgcDzzUB2cVAVzB4AnRdeUKO6OT
fjdVRgd478pEaswuy/Vvk8OBnAA/5ZesEQogDNDwFSsIZS9I/5eyGrQPsbUT7RJX6UgTzQyx1zzp
1scPOZZv/Wl23f6nDRV7lFzKALUitbO90UPuCSA9VHbFtryENJsS11+npQ5f5noO85N14FxVoR3P
d0tCu96ZibgeUtjZCXI2knDJ++i+DHvd/2enclZVo9YcFqlfs88qUDrGoi3WX2H7yaQuLTNwpZax
0Hd86+hj0ybdcVpsV971MR0DHETN4rPsulczH9FyPw8rhyoh60gzJOL6xkvu9W2ae+KiiWgZ3tp5
OSQRm6VTl3TDJKoKY1/8OfqYxbNN1vYVgcDwIvmYz1uTWk7E8s5qMBSv33Ww6g8AA81fv7cLoyNd
2691jo8nOURAOIXPHqR4313Z1zJ9i9s2ZWNDjdl/yh1Redn7LVNvLoZq4wz66X5bOVYmTKJvzBbv
kPmeozHbG6Uf560dFwC3aKEfCqP7dvR1flni1KNEy4b2Vzm69RPJdHzVlWnZX8EnXV05G7tfQaKU
uvrNTN9RSdD1FE3aZWfaygDvcPCABxt5LDWtbfD4V2FHfs4gvZ2uPS3vW97Gx/wDyelGgo1J9SLv
4gANbSXzYL4GrjHz47aUMM1Z7N9PWT/vxy2zUZvc4CuiFro8lPJ+m3aSxlzmSPJo1+CIbv1Yym89
r1oCUmvS+DdY7Cq+sFQbmx/0lg3qCouLD/x33F6joNeionCLHwDwKrtb3dKFl1HblR/QuCxgjOKf
BszPEZdtm8C5AQn0mr6E6AJoB7t6mh/Sg072HMEI/8gU1Pi5pkaFFzUOCZIJ6H2k5Ewf3Y25rLZV
4WxdXo9jxZkpGYCn7spejDP7ZX4GpMit/leUEFAgb/36NWcoKzjtGT/kjnBxqHgh1j9jUUiJOPxg
nancbCAeZnp7c43lBgh+kv2svqgGkuZPwR/nj1MXBl1lJlJGLyS2FRt0RCPj80F4XNCdPNRHfjYH
f+EHalpSPk710hMEBn5OPanzl9RnyX/b7MP6shZiEqfGd/nPgrgLsIhwC2GDYeKvWdoH9ta37Ikg
h2YgRcwUYoHsl2QnV9OsGsiALNNguaTWUWRdADx5ZT05Wy4cO1ABuOoEHd3hFQv1e8CLqnwgX2I9
dN3zkmqw0Qz0BCVEgrrmgb41wSCs0zWGrV2CgqjmypXVmCadqmITeTrXuUjfQlEehE9NnlEyXeYB
3l7ms2XYK1ugtDgcxisyGLbkfYLkCNYzV1B1WyG+DJF45zlGPHbunbd1ftLFngnqdpmu1diWDD8b
HX1xCnIgUlvC8VbA8cVv3mOHaGTaVhhJty7NGZeSwn+JBsONX0i7BhekU1P/YLqw52AeLbTYjowi
u+wZU2tFQc03tqQaH5/xTe/4gXwv9XmQUeyeG7sIGF4DP3dcgmjpj8s2Sd++ONNkuBotMFAvaYzw
r6We7vn2YkHT7Fml+mgf9LTL4dlkYRve7ckY2fvSWOB6ufRh8IKkyrW3LhvLnHHTqadi0c1KEx6U
e/8FAG/YGXQmo19j47vQw/gkU/dZ1OlQ3hc6h3TZxiBN+YWBmb817STmOyUkGH15hPZzzHiWnVpc
9t/Nd9tlPDtfWn9X1joHv+sDts91MLm/aMWAwwgQzvcrMj8y8EArY30dhqNYrrWHbNWJt7/3ONi2
qwhqpc9KF95VwWEI3rCJRqDn+VwQLEx3L7Ldt+a2Y+DK/aRs7R4R3q1EShQws1Wb7sARIRAUyKW0
qqy29/DFiv7DsockI/bk5HqAyBarmabXRrYg9Vy09riIIWVvYu7Kd2FRaDN/N8zF+oMpp/mUuwY+
JMq7JaoWdAwzyAf2W5d1UPuTgec/rjKYmwYTBRqL7/2er2zodVNRX3nICOHUCPtLbtrUrOfJTrpE
VREdJdCHqucPZU/u8ol4KNtfOqc5THKNHaIyM2v3fUSqSHKciZb968G31J+WGmXeZUtl3L7uG+z5
96YIhgQRWo2Bdyr0SM/tRrk/G9YGnmYCmtZvIjr2Cb+lbOZt27l8q3ruMI9txIKV7dTgTVqeaoLh
ujcpYWiqOmG9ABgYchdQqz3qJ690Al2U50N7gsfI1D1aSZc8qAWZ7QXAunPXaSvZBd2n0okrHWqR
XQBxFCsGPPL63neNeQ4gsfTNs87Sv20lYNbXsJja6EFx9bR/N5UX66PwrC2f+jxM3c3bIfsgdL62
d03t5FGp1gtcSjOEKE+1G9nRRlWJV9V2HKBzbVAczNuQCt2XIMzjhcSGXJcf1zIoth/JFPecrqSx
0cNBn4Pha50YUxm+rDwfq+2hIxGMbPhCjYJba6jz4gPuSnl5tzn4xds4ruUAVprRzVXrwvtzBxO8
bKdYRom4YmPZ+8scp3XJKVtzBBnpkrQPqrCcSovIyt3NOszUPzGHR4deK0botk5lKeHEFu2CL0Uy
yPTSb0Hd36HScMM5SHcxPVOVx5dJCq5BLfLJvox8vfKmjBvrr4q4xv01xN+dj851VT8Ntqa9dXJv
/oiAvewPYsipzBkYdfAIe0hMwQjei0nD1Ir+r3VZROjDomNzaZxOYE/B4ev7vgMYQLFxOBgpCrcb
L4ezoyB/rEjXzwGUzvpO28D30W8WaBIBqev2fiMP8w9IhFXBCdFN7M/K+Do77XB44/0GEwCbXEoT
XQNVBvaahikW7D7qi+YhC/Qa3aWkLH/OVd0dt8D3UXu37/Dfp8Uk9Z8ha5DnbGydj7AkXNv6BBYD
sIvkhWGD+XhjzSoPpu0MM44aP9jXjOuj5LJGnGaidynJkq+3QG+BeeQ1R8hQHDIZfquReezko1mk
F1vuUXZO9i0FJhLRlGGb5lT/mOl8fyznnhHQrwG2TGtyJI4oxJ60l5B49u4a+AHBSJzqJKmiJUXx
yy3JtRpOnrHA1PTS8wALe6fRHruTpOkxp3Av1uAslcL0equjFmYb0AcaA4EWGzYl1OelV3PW/xj0
Gv5UybzPYA4GHR66i9KcjM3zHzDECclVhRZvzEd4HPm5Tyh9/TJ3HyFNpL1zCqrnvlfx+7u8ho53
v5cug7bKHNe0SbK5mgdjyKc8wnBlcGMD/CFogohDcKSA21E69MdpSt7nK7NFsUe3okRxr1gA8Lfg
0D2UrGxoyIIkjd87iIVZlPXrtDyrGtkEY+BYYEe0HQ3xk9Oy/Cc1SXZN1vfZRcKtfDp0BlpTbipk
DbjOj69UDjaNZubQT3EJGXo314v7YoOWBf9Sq+UVQH96Lou5qxmBFv/WYehh77pZmeM6MtwfqAnn
+J/iNKUnYB46m07EPoEyPTLIxcwK1EVlsf6XBotPbk22Cb48nh8D6JDv8O3I0+AXJMraobqbstfF
w7RVW9kbWdVqRVFmmnB/wiNjx32FDkXchC9LvApX74nMdGv7LezK6AfT2fRxl2i8T5stw6HaURuL
m4F2+xtEST8hHM+kqULStZszvOvCTmHez0+YHDcsVrU9Ih8PcfAlRwiob7lHI/TbAHdvSANzji36
cdk9AFMkM86Xcg9Pm9MFqrKGM39BM2ZXOsCIAzeYOQRdWDL3L9/Hg2BBkl2D69rsqCoc0fLHHUqy
8MPO2zOcVZlaWlieBcxTGtO8mqWL7jAALZEGqEJGFxWDrZ03JLvcM0nsu1sdaqOBH4ZV3Snd4f3H
68pmdZ6tPZBO0Yb3R1wE3Jt5PO7YNRTpYxiW6BTNRBAJdwGXFgoD1zbXbOuLqNojmg5esEVNlzWM
kCO6DAKXEetdP5hFm2M1TaNbglWwwpPcUXPA690z8NAbhe62yH7/2KIUV0BxdBCYYfU4YRigZXuh
Ne5vQVmK6QkKvfxcwv+PlzzZAnTyi8zSagvGI77vkaO6B5gD3obgQFZ9kZ2lF7DxrNCx9sBCVdY1
M8GBU+6+FBnzUQXKSTatzUY4/GEpTXcxmUxEFR57CMsnt/nV9MRpntK8UD9slk5Iav1eZ7doK/jM
xi0f43Uo/qW6D96Q5OQve23QGkwLar8HPgz4l+ujcaymzO6ozecCLyfGAP9nzedUfXdmCqdTrny0
nIasb9IXyIq4xUhPBjKCZmkSEd2PcHQcO8hlgQofrfHFhEt6fGkL4NsTCFSHJfUa43I6JNM2Xpfs
SD8Knk5Z6dR084d3Lc0vIHE5VvKYu6WKlW5e697Q0UtO1gNECWc/Tpkpr6pblreWkB5SXzxk4t26
NgFo5xLW36n3R3GlBT3qs6wnoDmz8IZX+aGG8Enlsb/Fx9KgtfWrotXuVuBlvvkQfM/zwzB5Dh1L
M7uNk/rnChN0ew+RSBFqcIT9XRrKBY2/GdxbECSrr/YCyOOnWmPDvDLNGPDhYxsI3PepxEAZg/8k
a6/QeGWG/Il8Yq/kGovIuAdJifsMD1P8MSnqxvuxWLafMxqK9jynCW9XhL7Y3jqTS1ak88XvnzQx
RURLtX5pv+WJbe2V31ZRBtc4+Lovc55d+oY6XM3jmroHq5va5Gg7kviDZZtjR4xlYlYcuzQvT6AI
x37Nh7rMrns36HdYZih/5pMofqstchMqYBV/DqRZvidzQLolIUy+v6is3ny1dUfxaZmGnvuWSmOu
Y9aLgAX2Bo8pBBwT9Kwqhrj+iCCzW87rXmBVRtuRzm+wKRkee5pGtMpthqV8OE0g2quX4c8t2duX
fmlj4rNiD9Q4joxrH6PyIFZ6ajqHGsYGM+7iai2i8/umxwyC4czXyKportCH1J8twVgTAtiua7gS
KGQXJmP5KPO14FJLGlBo+ioWMICTx28qnNa/9M+De9KDAbPJ7b4Vl8BEur3veAr/1nQahp9JyDoI
mBSV57xvFrQiNoYrtJzIHj4vadOul6xdmuEXD7BFms2Eup0dK/C433Iby3MWJ8OvievxObSh+4kG
d0ir4kjRL81iT5fqWMLs1+biOb2uVM6OwTCbgy9ieN+Sg3rmlla6Lv3vmB2G52FCa/bbmN4F9wuq
6PCMXq+bH3t8BY+3o4HKrLqsB1WA5QUPvrBEI8d70OR6+UsblITXtchc9DA4p6bnQBhDXXOHjU97
bOFHUmNigdJB1EP8uPp0qc8IBLcMf5x1T17TySXYevQUgdvBvUD4RmM7tHhTtLd35ljscG2TZR5v
6dLI/GHnig7uwYghQEmFhYfPRLKKM7djG16bKIUfbxjGwDyKZn3tlpJpPUyT+attp8yfpqyA8RVo
pt6ycu3EmctwxDQ1Yq0daUULHbrKYqa4H9n0cfJErNNOmWS/IsEWfOraI4snhcMhsDtiigZk+K7u
ZhPo5APHMW8ubmWOrxoBEH6a2bRI7qiDx1ZJ9meDWxkKVHwrqjB+3mEiOj20wU9MHOa30axm+1Qu
Y5xctA3r39mC4qQb07E+W1W3fxuX1PGpWeOue3K5DwBkWMlqP0RYIv8G2Sh/7zpnBB5cmBavI9N+
iNQERdtwN0CXITGGKdzeavafkGK0cqH9TFPHu3jkdXhdutW39zZF/kudClt7Dk08++tol6L+EIZ1
xM1li2h6IR6lJW/dLO/6vT7Ll+JnEjArcEhH/83qdRB3QhgE70U9leLDnh2wP04dPn6qEwQwV5FH
B42GENGeTxfFksW8ofAZEbiBgik3tXdp59MJQYMWE3hAkua4O/aH518KEBkrWSbBkxDAsg1vr0hZ
Q4aInj5LKEd1lQACRzUvdURtKOXwt+O8oaeEO80Zf8S6XWSghoB77j2EqQ97G//Kh3hhGaiMLdtr
ZLwv+Fcs7QH+TC9m7W5+T/Bg/0qfKJYII4wNXwPnVdOepqAYgTEmbz4P/RqWNOFBFOjHNRwGStTY
TN8MS2+QR3uofxyT2z+b0G/xa+kaoqD0tKnvkZFbUu1yteEpJSY2+06ywIRytEPNe4paJzmAh52B
EnuaqaiyLvXFNS4wwmBXJz/01fnFPUaJYfxBpna0zxakSjAydyA0Gy7E+k8yHQDHa6FXgtXZ3ojl
ZbHF8dW3ZfEiWVYy9MtRnz+FwJWSsOd6bT7sUdsXF1Rc3fCUhEY1n1ysjtjQPpWdRMlAe+URUGpX
fPJInPcvEOPixxLCEF3w8AjGS7uidaFMtzkXLfiCPTVqwzdEibT9jNvcsN92gcoamsc5+RzX0fu+
DTt3lgGQrIxLPQbcGvXY9n8g1kPgPUQDW/mSGczi3sYCw8iKk8j9gry6+LEuvfw85HA8bNJICSzL
/Cquy1BmnKa6XaMKIez6AeqX6XXRifyI/vl9tdotkT1Fwqc/TB4e8gX+k+7JYbTcnHOxyJ/gVjG3
GFwk2p8t1WxOCID3PetJRU6PLmNnQr0LnMNO2OIDegSotnHLF9RRDGFj1QzdUHIvT3D/dcqf/gf8
2zT3GSiSvnYZUiW6DoT2VLFVzGcWP4V8qsm9FJeOjhcRTDHuiCLHMJb2uaFj7O5t3h/bXRgq87OH
vcZ69Yj9ztwv9u6U9+38z6Uu+9mG80SZUKKv+r0YXnRti++CVZCfedAbhIgN285nkRdLelabZj3U
CD38NHYLxGOXCvYkkLJ3+yVqyuV+sGtKXjFaufRDvNpu+96bdKtPvMI5mR6QqeacZx0K5y0JUP9O
ZYwjf6/GGC58dsU32moCRDOWEnB5qhv20lD8o4csa+94QvlWu/edDd+e+Onpt/ZhTeeK9e81pElP
yd+cFinsj22JgQdJvXfNrUimhJ3R8n3zDjKJhr4KoJBa9h89+2URIu5PqdnjJ9CKdQNjHdc/yhU5
+zYpSChwE2s0xz/6JffVQbZt12aaaEevzf+knddy5EyypJ8IZtBA3hZQkixF0ezuG1hLaK3x9Puh
12wPCXJZNnNuxv5RjEpkZmQIdw8L/Gy2IpfqXdUMElTeyO9IvvV4aB079Bg/UZd5prpeUEGzyPQg
fcyFGRRAR1KzcpouKpHtVzopB6/hZVd4mxw2oXbygUDds11ZKoNHJhzo0t2kpkrlRkPrjafaDFJi
36oQuiso8vuEYCa+iksBuKOqlOaFUVq16bQWHT8PqZqODp09vHhhG/Qv0zBRjK5UM2yBds3HtPdj
/Q/lGvYhgn/p7WQmnBJ7c63ZpWHSVIfmocFO6h1TRXSQWa5V6hJaG/1c4PCmOVQqfQ2mbi3oagKo
D+W7MRRQ29U01J9KvyyZ32irAHFM36+pp/mS1DKQqG2faPxmYHISOAjU/0PPcy216u8YDxNRFuVL
nsnO47PZeFCKqETlqWPkbd+uGZ0td6u2nlnShiTT0g2he+or2prqHbWR9nsXK12/GrpoPKYkfSEP
oOcN26ybIZt0oeXrIPNRTl1Dx2JPW60rEAmss1+A5wvSdMPITnzAaKBKB7aVNkioVRtFxDl9hk5X
IBgBa4QjkU/VpZbaInH9JCfjlwQ/Ym3olf1D01roBpRCQaGnutoSivuIzzK5c4LzzXVIS9AJM7Sz
l1LSR9nOZOi7gAQdyprixbSE+TOTo5x/T1X7pUlk+Z40NpycnK7TF98jZHb0fsqhDrRefK0hsSkr
G9QiVV6Kcyvg5NRXeJTA/BaUmX/hfUt/A5IeyiBbMmibIfQGZWVoych99wVS4ERLrXUMJ7m5+KE0
XgJVyWSXFnVabs1UDH/TEkbKKjIa+oc2KeozfYziGQoSz5StJbGxU2pQ+HcVnctfaezBWphirTPW
gRnED8iqdqT8pdaejII2/QwH4Bke6jJ91IcqUdeopIGc9KchOnjMaYORl8noupiFYZH8K5qXZbjg
sBBHfLAE+MszVBssgSKFxXcdPBIKOLB86uhHCCISwCInIj0oulT2bmUYAuKIz7yFqyyTh1/0MrOr
A76r+4vqgF7ek2i1wbZMjexlYAqaAb4ryuunqNBzaRNmiX0KqU/ytoYyG8tCANV1MqURpAQ0oAhF
pNPQI01t9DsFTmQJ3SkZ9H6dZlQyv0yp4V/6gcbePaVO+SGW7aS6i4RJVbvRCi089VZtVHdeps3A
7FYowToZiN4hIsXTL2jE9I/IcwhsSANpPNMo9r/ZNbET/wvP+KtZ1HXZ3SBnLCJmaO02gA531dTb
wskS1TsjLhW2624Q9bWXmKK8N+gWK1+9ytOe9Caqf0y60pfglNoiWOlJQcoKYEE0FgCKNJaCVRsL
5hBalmeO+0pO5OkONkxuX+FXj49aFgOIGKIS2v0cmDWHurCCgW1MoPnB9qCbNiSRLblRUZUAKMNe
89aqnPJYAKTydrQKuudGzbQXSi8Rc4PaJkJYvTZt2/EDv/o+2bYGyLuTR3kF6SP8UU2i+SaI5LiA
gw4dZQB8+lslQqKNWFPHcYBHD91LL8UtrbwWr7ih86Pp97UykBfDKWruE8ivUOSEjzsiiY9dMeaD
vvLtFMh0RyEi502YaBG2mi7DmkAd09zoMnH+VfS9EBcL1hAoP6v3HySqht15MHuBOINGapNRdZcA
3ELo9JClkjJANSkk1caRy7zSdroWgESLySksd6SxJ5xS9+unLDY6+HMtNCE6v5a37nRN1vdlnRe0
bAKr+lZUUl1vuzSByxq0beIqVWiaeG8vK0HnM0+QcEv+VnSTTD86K3IKrpGW7hTqvTONrUrXVCaM
mvszTKnTRSp5XKurwa5PcBYH+PAe+PYwlvqvRDspsks0u8JTDICm+UMalyGikXiIA62okSYW73ow
ngpYBF96tQE8mzXEEitNVfvycdSFDp5vAlPKz7WN5AsxaRvu0fbqfscBBKUVgKUS/1BY2jcjk8ZT
LI8cwjzMi3jTlW3xPERD+miFyURJoi/H7y2P9e8OmIo5E6XaSxaEUuGi0T2qoPtlUL2WPRiPhjeC
ITQqW3tJgmJ2BaPlpQ6kuyxhPwj1wAGCrVyFZYOSTqMDC3MFv9NajfiiLwZaEyCuqtD/0nhBHD5q
4Lno/+NXk8dSHYLnOLWHEaxi016oDlcFR3GCTNP6st3taAhRiDf8JjU2sgJdd1VQgPxjjcSZbq1N
0akZPRi6MM5qEC9Q454SNOg8MLoq0i2MGh0h2Yxh8r2ZChvCZS8BV+Vp/CFzvSsXEGn23aL+jvoU
XMTOhcyBjkHWy5ZDi7p/QSFu1OEiRtEZvX7B8D1bluRtQ4h5BBsRvIBGAlFvFFOEvCrSHS9QvLpq
g0SxX249UE8+QPE6Ln9MvOPEYHKsPZJn2oGTahnYfjmsqyvYkyE8gFvy+Y/Nfsj2JuIy+f2UpO2u
nKqKU0JLKeTs6iZAaBoDLyj3swVW3XSneMr175UK6HRlMfsYEd2qp9QtCQg9AIpMUFOUhusnnST9
F0yPtNmmXqX8RbejVNcDs5+YCkSPnqmZnT/vRquGIOwRNZtaOnzyZEAWKQoavGWh5ppjxcWIfDoL
kE5WNeVfKJDR+vG9PnvB6WangZhAdqjT2kRLddjOY+6D8BceoFVWkMIGcT+iWkHDWI3EgXqxZuyA
wqbxg44qQMcyc6qBVdvYhIki7o+WDjoLl1egIhqWhFSrME5wOF1i1OZzhy5b8APaih9sM7OL7oFP
aYL6IspGHFqwGQUFy2FHcaUsd3XQIqtgRIAoHVONmKk16rKlOlNh9XADjEz8nhFWx44ugrydars3
CNjLsbqba8k/QgQrYiAKlvYcG6qgdj70gX3Olb4uH+hWwTFL7VnaQApjpTolWtbE69bKjK9N5I+I
DhOdnT06T8TyAJ++FsoIqaVTs4mmuRSOGSOOR1Jk0cUdHYDcTzIqRzN2gyo8B4GrUEJxlLuKeN8q
R+WU1ZN/Rrknum8VEx72CgdXxY8ptD1xMq0+U4jSmgjmtyPrsqTIJ0RYSCM2eVQang20tzXqn1PK
PL7KpXoLXHaV2rrVDxvmvXZSewWOr5TKxR5b+FVbJVDDFE4PfMDUfxAjCgvlna2BDCZTJN/S/LUJ
o96wIKjADg/3TPOzJeY2G0oiEadWQfnDLMxJJgME9eTGYVdATM9My9uEHuNzMjevVBVZ0sgm+kYB
qpOzv0XtlyAz6Vr3/VHKhS4ewahP9lrN+57ISw6RUdDyxvJWraaMfzS0W/LD5BFw0GLQi+ypD720
OAR4QsNtmT7xXSDeJF9q+vkzWxsnb/+WurT3L6o1Cjo3thoLFCqHMGn3sZRa0zbTeuY/z3oiFF56
P/V/TKNZpfux6ANt11Dz9I+iR/zzgOofPlOtpyB1ezmyhseGO80g4swyTbgZKCJ8KVs1mu5qOza8
Iwwj+FYqCSosLnqigCEUbn+jrgDkQctaZdwug7gVCsmaykclPVA8gbozxDRwDxISm8NKRgOG2zOh
UYCOUQI4x2/EyJ+lld6tyLz7udBXMg+zTzMgcUJRLoj4xiDr20GZoBIL2gTgLqJno6vMHyokGt6L
ohcPSjFlDDRWKXmONBghCyVpRGTDu5ORiAvPWMWWN150z9C7Mw0q3jBupP5cazYjOH3u+KmTug7B
A7ZbHCSjEr+GoPR/xnyAaR0ADJcpNFDZWbeVWf9Kg57wsddDCqFWShfJ03r+ZuhNPcw5XZ2+FZMv
eTs1LqRqRxNv+NJlVr/JTFOtt03tDd0pGyqkV2xQBY+doNAHeAIm8G7wClinqP/0nBUrRv204wSe
ppwX9i6wAAABnsQ7IBgUeWva3dVuSqemXOdNmT+M47/3TlOG51KjFedWakAvEwJNZjoBdi0n6IUy
UCk3YrgmZasPOy+PgxdER0KyhjYV99BZUTzp9SRfJ7piWCvwFmBVQwMw+ooCbpvvcO8FPkvvUP+Z
guBKsUupVqTtlOtqmQxsLlwp2rqGiflII58GtVYm0nkMAgq3lZ9CXfc60f7te7MhPeUCFesIVAWp
OvXinCIhvLSTD0XUQ/ghV9r9QA3lzp4aoNMDM9oZoIqGj3rXaoUN2NqvQVDINGhLLlQ6ROtAK2qW
5nvNdK9aFEMhp1de5/Q1tWnURZSJhKRGfviSVNoQbu3aDmaaVlnK92oHu4AGgkTdrqiGbnDllIzL
If+VQVCMEYgsK68hlPgdQgv05aKVX6ta7qqx3/8BQE/u5wE7RSQzsFp9m9eWD5GE93qbIy06rVEH
Mx6CEs0EF+WO7ir3No3u1vNInEDpcc4SUG/PjVfqtIxFXbuWTsUZAJ1cXRGACalnQVyo7i2Exr6M
eT94p5ypsy+2PFZurKpt923UaHxTTR9FRNxL1577TbcWuiyCoKAcq06saO7ImYNMKAIvSkQpcg3y
BKSrhsQAsAtSMwXGZmW8FHPa43oGOsH8YrNI90KfvOdKtmA90741Hq1CHl2o5d257KpkMwF39UHT
m81vSPwgeOCHUIVHp49kY6L4K6/J4uUzcjNi5ivTLV1RgYxhrEPhVtYSLCekO0AjgyQEOQG5tJho
t6tplbzEaZ94d3aSSANI70R208hELkAoNv8sCgOVs97op2NJ0v4rh2wAVV3qo4dgqgwVKh3kmBU4
5FajWwnCeBMp9Pk5Z6K+y2XFU5l8IqrsodB96iiZnNV/M6UrfuaUhvkFVWaTpFMxGH92RlpZa1uU
wzmltNWvwszTxB9TlmgkaXTot74SC8Y3jUrziIiEWcAct1OyoqbIUvACpXYY9IpOSp0Zgb/Pzdqe
XEEjqljbrcpcHRvs/Z0yCw2txzzozjjWLl7TbgKLpuAOpO08uU07FWk79nfwAaBN9CiQKPsyhCEm
SKpBA8p1/dO0LDHcwxsR5oX6tdBhx0LssAaBoFQnJVw5uIaBFO3MtIUKFupW8APeQAQuuBZ9cw78
wayPWjvM6LROCY86HIrgHLdpqh/lzhtom0BoCeMNaAabg9vHEAMVOMC/QmrAPwTMiwvoITDfBBSd
hUyQgPHIP6v50YLgIO3JWjoVdnCTJ+uSXlSOIgREGooSIUi1lUcsJTmCGWPxpkpInLhZIb1BJ6w0
SXXNxLO9A14OJU9Dk2YoEeJ6qNF0U99egOUjZM7BL2wkTfwJ3F/jGKHeame/pmcQrOAThz2PWgBD
o3IUnHX6QA1ogqHJ6DFj0zfCz3fCiKEn0nJrtc2ENqd+N/a03uZKsMrh5fl1SU2nwAkTpfndt6V2
SXV0rRNHtFR5jiODBpGiykzZw2X6Y1PeAbVJ9a8KghK0gg1J6q+UqILqC5jJAEK1BZZAdyNAL2Bi
VJqE1AbRVcm+hFZn/kpwNGBANHoU1tTpdH16E/FHgG1W4vYVYHQw4bRfN2kRN94+6c3O2qLVU9Vb
0ROw8CCC5BCOHFVxAeLZFChqDlXUHvIshZMcdJV2HAZf9gVV6kDRfk6ZXt2rGdX9rxawLuXSAECU
nWoaG/shKprSuxdQJaleFJKETvqEmW0J7Vb6quh1lzPPl7/2mFjU+3eirGjpw4FRAeFBEo/11FU9
v7w2UpOp+5bago0Ek6o+RmroIwUvqwTXZdyD75FmQmRGM0I+EPP60X7wubG7gF15aCqFLFNUDVID
qWUH30kwh3qLbGZ76VSrrNdhb7YdYOVG8vcwi33ZKbp8hNMFFUGR7myK94h2eSLwrl5cqL+iQvLL
fWGXhQ0+XZCFQPA1v+NSGvSFGlp2qDn5dhdTbLA0mxZaDTCm/JpPPIAFLLo0iA9BEMnNd1sm3qY2
AA9+nYdjqZ0M1OmCXR6BR0AYDfWolUEhjwHBSeTHLwi19P6M1DXkh7ysi/zMDGBGTFSaXteXWpSA
3ia2TN7DFvKJ2VXJ0MonvS1MGtVtTdGj61F8c9M60NMLZfNhOGgm4B+p00z4AJaee5DZ2k4nUhyM
/ojo9PRbtzsjBJzbRD9viOC+F7hWkTAES2LIKs+vuhBXjbtUscE/NUfQw234qCbpOgWJh0EgTvJq
kvwnf0o2ba7s7V3jOOzUDfVl5SN1UlsFZCQzHIQpIYufUJqZVQyCn8BUuxG5a3+NkIgLOuSY7hlY
4fibm9MFZgHbpX4o45KNWdJbg7K4EESVWFaXWH577JNyXHcVE1AqgFh0hXvGC8ImAFoh8GrxULYb
ybS+ZRDX9nIXqGcfooJ3Q4r43fgIRRVgSpl3b8lIqC6VzI0WNZ0gz9sj7Y91N+6i9I/wvyLTdWOz
30sNz3YQe+djo/1jL7701CutCkOpPdrXoXnKnXHYW0dDWjeOpTyF2bFyNX+bIsfg5ExzPKe3JrN8
sNNv7C90hSmABCoaCzBQf5BRFw0TTY01pL7xt3HsNwDMd3ROAmUTiBsfWPlw5RQxBdOxVda+XLkV
MopPblrmrxTO1J4mVDNIdnx5iwKB4KE0CngFf0k7KTuvixl43OxH7a/aS5sij28c+fffgQKcLM/b
PU+a/jcJ/pV2cNVA8+xQLjvS3Tn75YYW2jEqHz7f7Q+NKAxv4HxbprI8VPRotSGBxnBU9PQKou9O
ax8i/fG/MEKqShuAyExdjh6PM19rTN3rjojZfhGm8gfu+tUOtBsi2cu1cC0IQSAFWoK6omEv7qsp
iVq2jQItpfClUh5U69kub5hYnhBMKDIQE9SEDWJGZTFzTSk6wWRxNTqDRi2adQWp1NxVyQ6Mxeef
bHnZl4YWR5EQ2mhsorJzVFyb+CH2/qriZ9WeP7fywRd7s5zFVQuZWTAllRKd6+qnGv62xXm6NaTr
1hdbCD4bQZzQq+SLJbpTt2eNx2tcAwM3qxt+49ZaFrtfSIMXDKEWna3w2TNOnv5bz2/Mebi1KfNP
eHUjkWIbdNHxuXrvYvgnNkWOHsb6P7wty61fjHcJOg2qlYwVlASdREEsw/6qm9f/3c7P2/ZqKSFs
AR0YaHTWIKDE0h9EBKFf3jhe8yd//YD+35UQWGqKrHJzFisBH1BIhWxG51mLbEXj7CA30HE/X8mH
m2LTjDd4FE2wbm9XQiIHqpmBKOegONsoykZIjirh76ovbhh69zzMy1ENHIxmUUjRtMVtsbpMkYMx
Ts5hc091I6zv7RY5Z1CEU/FtNKja0edCJXMzqWfP+hoj8K2ltjPQmQlAYArEwD5f+lJMffmDFndr
aCZ9lDx+UDCp6wQRtNBQafX6biUVEOsYpvLyucGPvvXrL7C4Y4zA8MyaotC5E1v1R4a+ZGrT17z5
pec9Wx6c13YWF22ySoqmpZ+cY1RMU5DL8O1AByH6JraI6gkImPGwsWBAfL6+fydyadjWLF49TQHs
vTyxrR0rMuyQ5Cwy6Qx9ElzdBYk9+ADI90mP8YP1k0yxu08P5n2KaBNl8FtzRj76xrZuz9MMCPZ0
c/GNIy0w2hEE37lwg3YdSMxSgd9vZLeWOr8g75ZqKKYKz8Bgss/iG4+K7QE9bJJz2TxQ8l2hmZaQ
pCnfvJV11TfIagHoS5wbH3g508NSmdxEOGPKBFimai5cQgzEq6LANF5U5Dxk8tgabQgGNEfdg9k/
KfkdhcGIgk1rbW3151Aml3kvAMCMiIQVO6oeG6NLb/yqd2/U4kctnGEThuOA8Nt4aaFfjsNTiByC
QGCspXqh5JvPP8E7pzgbI7bWkNcRKrMz3vqrAg1QI/X4Apb/QOVnVVV//nMDJn9/Hg2FDNMyU6Jk
CcTIKMZLTxdP0xDqlr59buFfmPPm7LCG1yYWa5C6wbBJzccL8dDKtO8D/TdrPunxuke8m7b4HiGQ
rhQ39un/Y5dMzLIMAjCxuBvUfFFAzLrxEmenrviGKKIrzeQ9cZZsxJB+Di2ik7emu727kCyWz2gx
IZBBJ4SwbzeshtBS0tOfLhKS0k0KQYI7CXLlqAc37uRHlhiNrZBtMiKDwSFvLdml51W9X8oX3UeA
HWEpL9qjHg5Q6sYE61uGlt9RZEOs+4l8adEYOKH2K1GuRD+Xi5vsm1HY7ucH5kN7lkp9/l8yYy/e
6JHiAhnxIF/UOl4lzaMgfkIjv0z3n9t59yCq5lwj0FWV8qilqoutMnywSeBeZGjw1rkx4m1TPvll
hbCSTntGvXS5/Pi5RfW978CkRWxDVYKkY+nQUhjutd6P8sXKUVdNdOln7Zn2czrR6klR/bozdC0/
1LTtDno9Kb+p9pU7nSqoi2JsfUojWlqTAkt45flRejc0YN3RcDMO6Ims2qb43sB7gaBtNLsOeYpV
Q+vDkXrplNpGtEfZM/gG0Ty4cdM++pAaXBhksTjxqrE4iYBpcmgoqnxR+sfsWxTjB52pc5vqVNw4
ih/caXJblCKps+AOleUgVtoxUl4XguuFdnhcKJvCNNfhdNDswSnQ2Blg6vQT6k7TuP58795v3exG
mGlu4yQtAru31y2vY5WxHcN0sUxpgwYCGiDSpksPAfi1Wvv+ubF/wxDf+sy31hafFLK/wsvXTZfq
F8D05tv0W3mUD2ITbTxX36v7zkcHcSV+pPf+U/tUHKrN5z/g37ibdz9AJf0mbzUM89+AuVchvy4h
4AMYdbr0B/+BdsIdwyKlk/FgutO2+HIKLymzXcW+3kVHEFk3jL+LNlRWr2s2I8UN/kWdPcQr4zHi
SCCEreni10g4wbC6C0xjp0fpVyWl94vaMwpxzU9mUWxhjrmNNn39b36BoNDKuVY1igRvf8GgGqDh
UR+51LXE5aq+ULfde4PbR8Yeuvp3yNJg8U07XrXEtZ8b/+ikEfEwettQZm3WhV9qQ3+Karr+Fy2r
n+xDbTkiyx7T6a9dbP9Xlv6dwlffOaDrDn3F/Hem85UOc55+/CGdkr3Uw3Oysy+f23vv2eeyEbE6
hU6D53Gxr5kG7EnEvnxhhYfW9DZIQaMMUTzY3Q1LHzoKyr+wfnmMefwXpig6B5Mup/ikc2nmED9+
RfUTc+EiKG+SV6zKRF6XuXXLP324wldmF+cGhUEtjSvMSla9qbpt2FQQWIpjEnlPnqeCKV8Hfn30
iwqlaBetr1bqD6GI1wXV+erW+PE5Kl9eYl4bKpSWgUSbuThJg5p3OSqt8iXrk3AruuEv44b63RAj
E/D5zn50ZsmADFkoDDIylicpVTMDNCvr1um/xRMyzTuAk0X/bMBh/tzUv1LmclWvbS2qXVM1FKWe
xPKlN1pYX0yWcWg/73QpewZUcepVTXIifbifyupKU+sunfTHNJnuIzStHHSmo3WdAoY2ENlfWQLN
rkzRoHTJZx+x6GBqrn6ooGIoVZObU0FE4YLGjKf8DmxjqwJvdErVW5tdDyhbrW84fuV9wE+rFu0L
W8gq1U+xWJxVRiHw04qgRDXQNdaaUxu3L7IxRU6aZIUDfvIngsj7vNS/0xs8hnZwSKpchUes7cBl
Tzfe9g9/j8YLQLGUIcJiEYwRelIB91r50hBLrHpDjRywtfoNKx9cV5sAwWD6jUa6R63yrb8tWsG8
rVhSLvkKXddDv837dXQGDxyVG6TvPj9B7y/pW2OLZLaCyS9pmq9e7Ar+RKHep9ZpYsQayG1597mp
jxfG4ACTvpAmq2LhEDSkILUCQs8FXkhvbiLX+h6ckOOCMP88/FcLMzShqjLBs5AXCwMQPYUtFWlu
BvkomooB+qkADaDifL6s946FL0gIiycXdLyWER/SQslkjhia2hrVFrWctg3TrbZ+rvk3ovQPTZky
jXOBbIqpzsHnqzdKUsa0aEmALhX9779QxkLHD/vslxmavz5f1HsfxqLmdAConypke7lVyFIbwsdS
BiADyIaTdAfgFClKWnlyozWgzAHcWyeGMYFWszBthURk4ZrjRI9rxpaogCYKJIFB3VnPDJfa6dZT
Y31PARGE4RdYkAiu7mJ4nlpwYzz7+4tN29wkC8Fd27QIF2clC2AQlj2DQuwRKDshTkq3PTX/i4NC
FmfphDIK2M2FFSTOFFrTvXohqJdBxujgCdXMUR8+37qPbvRrM4vXXq8g5DO6Wb3kCU7wIIVXVF3B
gn1uRXkfl/LN5hCGFXHulz3eop4KyUOS7hJpf0awkVL81CComqW7OPkDYGmlp0xXB+N9/dzwR3fg
td3FVxwL6u+aNaoXnwaunup3Vr9TimbzuRVF/eBMvjaz+IqaWWj9lCrqJctRNrA9zc2ZRbauK6r/
MyqUiR5NtycLqk6IeYcHBCjTY2zF4f2IRMGNXzMbW1wQRtYLXeft4VkwF7dRbzJo/71vXUaQO9Qa
yHxR2Vn5laWtkSBu158vfr5vC3PCIjcXPD/s7NKcRxvFjHVEALvou4aqOLUyxx+uasGJbWD2+O1d
UNY37uB7o0KGcG/otkl5jzSDH/XKt0Gl6aCxxdYlLJWdlK2mx0S79KNyH0cPtnkQ5g17H+wwihW6
IBTUSGQZ2/rWoOZFA5jKXlxUpV2XKIDU4bWM9wi5I0lXrcoO2En7rGuKY8H5xXnc+Mof5LWAlG0o
mbPnIy6dj+CrFQsoNHakj8E1bX8Y4gxldaVHWwVIXDw4LfCeARVGPjlTDqT0Cn5xGo8WrCkEoUrE
w1ozZTDlb2GU7ufb/9GXsWyyEqExSJScd3H2c5jTQHkU7xJDuQFKJdfEjweA6R3A+IDJqhSGIBt/
NTfhrXHN79Aq80OAKLgyZ9rEU8th7d2kNSBvff/at+qXotoXsdO0GwqMqOAfrXZYCwRaKwkRKjFt
8/RohBdF2vlhfePKffAoAeAgiCc5I2QhCX+7O7BvIEkpsX+FM+lqxhd5oqpSPea/VLAbRwC8cu47
aO24ffHN8m88v++rSG+NLx76IjOaDu0M/xpn9qYckTlHdEHo3xF9dwpQf4p3a+rvfNrf3nk+NmL7
Gu+TjOL44jaEDDOBTqb5VyScIB6GoNqQkxQ7RFNu9Wk+uOlzcMG1A1moW8s+DfO7ptEaLf9qHhGX
1MN9NpysXqwSM17n5TfJvnHRbtlbLE2PmKXCqDb/WrRzMwp1mey+ZVAfbH4XKdHPL8/7sqYG8ASs
EcUa8m2i3LfnBiyfaqKDEl2n8eTvEn0/+kc9+tuxgXH01Op02dHFLzaj6Z+SnhKyowy/IhdtJslR
pa2Q7mpEkT10VMtCcsp+C1MwQNE8icJbica7PX/7U7VFPsNIRfT54za65l+Cb2y4fSn/lM/Dut0n
B9Bozx5Q9Ruf512ktTC58PI9w2OZXthH17r/pjHSu/3z+ed/91Iu/v7CpyIuZ9Wmx9/XO0RH7NKB
KFyGP7r2239ux1ZNqrwm76O2DFntrmqycRqja9O/6FV9sgtcUmqO19DvpRv79C4WZ022zn0hcORd
lhfblJVG30ixx5qsNNvKQ54gQVqSA09FvqvHttvD+7wRZb3P1TTgQEQbuAO8MSX6t8dYHklMEZCb
jq3DLJN1v+V07uE+hDdha++uJ5YormpzQk2BZhkWpwZExbDz5SMVa3fYS6fQsTfyLrzxqr0/GW/N
LB61UVhBGklMu24PgxvvAK+qt/Lb94d7NiFoaoCqmOOnt99MhFYqS3ooH5s91WkX8tKqdn/5F+eA
5NT97//0BL4xtuwMUa9kbt7EZ4t3gSsc9V7Zf27g/bF7a2BxVZM5Phrlf/vSrwPHvgc+cGNP1Pce
6K2NxXUtZYFEUh/IR+sRXkgKqQX+zcNwz+d78c6h47Gy3g0vFL1P/S9x9Vb9Hg7Kxrpvb1yydy/u
v1P4//bO1t7uXcPo3zLtI/lYrwV9BeGIQ+haN9b7PmlaWJlP0KuQr4ddUyM0yglx+zWqdRvb1X+t
1BW1rBvr+fhW/c96Fo8ewmdp20WsB/7ZXeRKjnVVd5J7y8yHfuLVmbcX1woJY9jGGTtYr0HzuBQE
8RPZj2576zgqt3Zo4ZHQxUBLuMOSdxW7dj1fYvgl1/i5uBMnda855UZ9YfaXcLUbj9atm7CIxhhg
j46aimXVCZziTlv7t7/jrdUtfMdUdnEJn0s+ThuxSYed9pPw28nu9JXiIFfqmCdxQbBVtK5/c30f
H0sqmgRkgFmJWt4eyzKL9NAIkvlYtmvvkLjqvnTBkWyY/XTDq7xPLuYr8MrWwq2oqscgQgY2HOdN
HNfxztp5brYLdto6d5P15z7sQ//yytjCv2SGrU0zceq4f9jdeiHn/++biHmxkIXHqChalRpQgGPH
SQzXKee+d4e1Q17uhi+fr+Pja2aaFugRigB0wt7uEHo4qSRlpQyGPN6h2LIu7uJLcfSc6IbfuGlp
4aJ0CUX6QMPSfMHqleei/3XIDp5z61bdtLRwUQpix3I5r6lfd/t6Fa6JB139vtrmNwCuH/rCVx9v
4aMKZtMk/ljMPmpwdWd+Lq1D87//dEsPlbVjbhssCHXE/bCP3Gal/HUQ9Hr4X56GhUNCD0QokcaC
qg06Dqt6JU6xozhMl7pxGm59uYVXahl6n3kxK2p5FRNII8SATnOVbyzoQ+f3Pxu0bKx4hdRqpmA9
gzs/vuqeJr5zy/N84MVBBRKwKzg5etmL3QGqT3sUgjNGAifCyHif/hfX9I2NxcZMkc4AMvvfkUZn
yF01q1W+l/a3Xt0PvtcbM4ttKQQDsCCazNvC5F5H5vFjJsWNvX/ffgNo9+qDmYtXwUcDIZxCJniX
K+j7TnPPnFE3wleHyI9DJkkc+5ZJ7b1PfWNy8TgwpEtHboqFaWfzOvtVyclQkl+1ruwe/t7yCx+9
e7SDBdkNNQ9QY4vvqKANGOWdNb97w774VtwN3CLrR+gyte/G0t5X++av+T+2lmjrntmjVtH8s5We
OpSbH3q8UU05glli9+qjd1ac/Le6Sg7ynfdw09nObnvxWr0xv/iyjOir4Eb+Mz+79cQFPvrvNpcb
ZjM4AXneDSc1/8V3FgE7gtTk+wIN5r9/FeuqiqkkSPTxccMV/PK7Yq2vBoeR7w4axzc8/IdnlWwV
XCgFREM3Fg99U1N+b+pYOaYpJOuAtr55NUjBvk791fAPdXpVQShpT4zIXfVQvi3JvLXeDxLMOWH+
fz9hPtuv1qsEZRijNavwnKlO4opT9hOCdf/N29FXdeyTdO85+U9ZvmH3H4Vw+Z1f21082NNgSEhi
YLdeS2eUxSs3dG1nuu9PvKv36pfQSZHQZnid652bH2hSufWtBt4HzwSNM2GS99IKfVcNQfuFbw/W
k9zaYLavGzyFD+HD7GWZuLRJ75ndxuSx4CH7P6R913LjypLtFyEC3rwWDEEvSoSk1gtCFt57fP0s
qCdmk0Vc4p59+kURrY5OVFVWZlaatQ4liYwlQzV7tS7E0+6DqWIk3EA9uvd30rE29uVO3NS7wLYs
7rACOe87WN1+RqheulrQ8blbJWmyiBFPDDfgJ3XmUpfx7FDhzE+NKdnV3ofPd+3JjPCE3y6/E35z
cjenfSGRMlms3A6eENTcHth64Ck2O1156lZTSJPalT6YeFgiYQPUqm2/7lbTQ9a1R10DoPsnmBVj
UljL7yN+JhRGq8v/bYNEeYqQCTBcPGIbNFs6qidU90/NZrTAAoNgCzT16Uf1CSr6Va6D1wIP+gIP
i4WTmIn0rz6Bsm+dG4TARsMn9EZsgJvAyPbuA78e9dBO9yCm1pnzUkAx95S5kkkZHTzXKpkBPzaO
Ic9JZAu/D23MzBtoV+meNHthjdM23jl7utNAKQWpE9SS278JWx9xeQ8ly3XNWBS0dJ6USanBFZ/E
LBYm4Dplh0pndGDC6gBH6Qxwaa8X1rVwiyTqIVACjMUdp3V15vSudxFkJJsWy0seXNgL7189Qq9O
jnoR4J2llEk4nRwuy/QM7XeVrjym9mCgN30pil5UFCr0nPhhRMaFcvq71kgOIDT6Pb3OABbRJl9y
CEvbSRmlvp5Q4xWYiAaOqF1jTA1sbEZtAKvK5Neu7cIIMCcJIXauK1AecIQj17V4qrNO4cIoUJZK
9QBjUMo4VTDy/uaFgDKlt8fJWIkGoK/16mGyA5rBLCbzhMnX3rkpdOgqg7kQ3E84X/XkbooDTKEJ
ps2D91IbaJPGrh+R5jui5c3WwCtL2k38LJfGqIOrviXKpjHiQ3wAgeu/zAFe6p5MWSrQpKua1EIZ
MvO5MivkOB9W0oklS25xNrpF17DGyZj3QFhNKTmm7KOwiTpuL+/HT+XXYoCt2ARHiL2YyJ0L9i5l
URpeMk0nV0A/+U0Dck+91a3aNdh0Yf9T23uoibKKD5NbDHGhARlD7puQSaVvz/ufpVIqD+zwBkwH
EN9sgIOpI3EMpxcuNbQuLZLS6FAW3ABQ77BTOiJ3PT0Gp8ksgsbg+K9eQhcbSrtU2HoOePOQhao7
8qrt2TXayXvi+Hgi/rvHHtosMbKAFlk0l1FaGQsxEkwD9/e2hjt1D9h42Asc3rrFfVAt37x/ZLNR
G0JGGXgMIjAtZerMkk7xkhTEjnuQJ/70Bv8s1OtzYXCrYscMJuCW7HyfWf4+w0OTWUlLMevcYcI6
ARpC4QHMR29wMwAGKQGf2l7DzVChoeh71YGVZSBKX3qdzDnuS1nU5haNysY1sKf2wwov9r2m9481
STf/H++g6Z7RF+FSEhWSABSwr8QQq1KOAIt/b8+KHcKhqrv6p3xPD4Ulogjg6sPj/cO8bduYhvIu
dpN6/MDOADS3xQpBDnrKDi1iUmnrGuWPsvF04ZslNZBGFmTOniD66KauKNB60kbedV0uKqWGh59j
SHvMNp6JU1xhTprd/hsDo13Iok6QA4RMUIw1tMWeiqHBd7VGQ/tCEDvnMS+FUIfXSlLJRQAk/L3z
k+lEWL+SEODd37glMdRZSWXVTYww075FyL23G6DBE3RxL1zwWf9zuZwpTrl4EJdDzqNg3fIo7LbH
6iRsPTNDpqpdiS/Bwrz80pKoCLLmO14ZQeL9W0MGtXZlgC8Z2r50QotronxqAB+nohzPw6dO8b5n
Tma5113C7YuX+8c0lx/HjNU/+k351AhcmRnnYVGlgWGbQ2D6KC/4NoK3/1IhKEucpSOQliblBlz/
bspJTXYfi1oyg9Mp3BiniwVR/jPLuEqeGCXhpSefFtni+3CYHqkAUzSArG+M2Ur7+u92UaHepkLr
cnXlQ+hUcmWRmEn0cQMEP91dsEe/Y2DU8gDVwgpIVaugBaB7ppUECMixOPAoE3aHyEYzw04wPmt0
AXQGZsPfHVw0s3h68ozTaWlrZwKgK9nUEVYA1kwwGMHvt6/5A29G25EAk1tvdQiWdKDXmokVr5b2
drIU91ZMHWitFELO91jxuEPZF3i5SN6DBmeXPPQHGUGmcF44zJkc2+Uy6UxPBWA7XoqxTIXsOcPb
5tZx/WDmh+rBsb8W9nTGplzJokx+OKL/WQyxuMYEZywebNEuJI0tLVy+uTjoSg5l9bW+D4DHizW9
Ajz8D6szaAsY1+tvNPqSP394C2ibIPeDui61qokzp8f9NvnICjr96TbPKohqXusLbKbYHJKidKI4
Wi0c2IyP5jl0L4mYVsC0mzh9w4UPCND3wwlDNV35v2WXaJ9v68NUpV9srphfzz+yKCcAhG8BMMuT
LP03BesTQF9Pkd2UekJN1tCYxUfWnEKiV3VqlNbQ78dS62uCoWwaruT3oVxhBNJk2D9K8iMri6AT
c4J4Fq2x6JoUJli1641skiZKuFDk9+KqxUseVUwk19aP6I41eQu5RoOFC184vDmjcimTWpwUiWCA
iSGTO7qn5LF5TtesKRhnECbppZk+x4fkXB8Es7PvC547yEu51EHiKZIxYBri90AZBWGDVUnf9wXM
hauYC/pnNyk3DsYYTxEjSGCAxTjhISuGm29ZF9QsmZm2h6pdlflHkzLrXHpRC6MEBfBS//mcfbn8
Bsq9A0CTS2tMGOxZ3d1E24/I9Ex2P/kngHfCjHYGyhig3US3ydLNn+uluVo/5S5avgGpXCvwexDG
mtGhXQs7DiPNLWlJTIAhPBiyJZilDnN3Xtj6JaWifIbI5TyGCCZP9bH/ADAtOT+uVg8oDPSrp44s
VaHmqiOXK/21vhcGKMmgSOCWwdNLl1ej8VGQ41tsrIGJAucowzOX03t625Gv/3aTfz/tQrRfA5ma
G7DJIHNCnZYh4/p4Xj1MWZB38CcheXtaShss6NRvov5CpFjySo/y6WRuO4gMLQCLItu+9IK4BXQC
DinQNiYMAIwaCTTSoVIyAXiipEl/wCQR7lrraB0D8v1dmqUJqqZ3T/9Z0JvJDdKxxqVIyk0KNXDQ
Aw+7iVot2iuyTYE0T70pH2U71xcrWrMm6GKBlLkFIVrd+AUW6PvISFv7s/d7NfhX9lPaMEZu3F/d
krjp9xfnxouMEiQBxElRRkb2IGbhgoRfb35v/yijqrUhWCfc/9VGURfNwMx0nNd0A2K71H/AQ7Qg
c/aqY4pVA92aiOECysIxSLEAN0Dm9+mrB17C1shf0HZbCCYohO/vHyUJo1FokJYkfirjYwpTouwZ
zwMUVkv51LEAiu9wsKhHMMfZ94XQkdpfKRPKDEraGHyjE6odG+dclIup84y2m/Doo4YOhDIQIugb
4GoSEHjYnf2kd4RLl94WVBx1I5raSo1RPC9WhNTZGlbz7Rsj2qVSayRqu06BMq3rP/E+++hy07Oi
Sl84RxoA40Y6tb1y03VRWmPh5Wdl5gFGaRPSnHXhGV0ZWmOW1qkjp6lQYy9JFq9v/V/J6HpDgRsD
4IJM3fpAYHzQRAeJEwufYKvqgT0vFz4JxwB9wqr6XPlAk4wBbrwGoHU5cYQvQfH9DtVeXJzfT4CN
A7KQzKPES6eZFDHuACZeJk4PPi91VYGsGqAFJm8OwEjXh+8ksgZwyESrUVxrq2hfHssClWbRkkHy
vuO+x8Tk7arehoGdSg/3VZKKCv9+GyYwVVUC3owmUmrRhV4L8kQ2cTQOTOFMpvKYFkohOsx1UA0u
1XQmG3GzFRhNRxyPuXyWhuwZSk4sZE1KnKQfQMcQp0QswZyjcqv7y/oFT6UFwWTgSkMWxkup+EwY
okxs5Tp1ZJSoPsBwlzEPGN0Blg77DJy1grDfVQ5M/A50S5toXfoWU1oj/MFn368w1qOERuyaYwJg
/Y0XgDFqE73wO/ERI74gpHdROP3xEnOMDL873f90em7s90guP506ErCtRHAdTeqostH1CSZ4wJpJ
4m7PIpzaMuE6LUhmd8elJPMvEMzNninTOK6AgY0blJogAiuUp8AGurKugCOAnCM0b7bGA0DwdOBu
Dasa1PWk+ApWlTMx7oADs0Zy4BOw2NUuENeNtHCMdF/A3724+CTK56Djz/fbHp9UW8Zgiubwba3l
h1UKX/qZ/4g2PHdiYbxphYmzx/vnIMxZDky0/d92UCrkc7XiF9yYOuFaPkXvr+LPMXhUtvI62QV6
ufXCVW3+IFGob5KnwJLWB8y4HtEjgr+3eGMpQUknDn+3AvZLwyw9xnhvALZYJhvqoUgyRwQQZrEG
3RcA+0EPmby2Lcc+1wHoOg0BEOl46fNB+tSMCfsMnPnkNRO02FvwJ3N2A0kqScCsO94gdJw4+Pgd
GBgyp6n90WKrLAUxffJZ1az01Jbs0rD4pPOUagKPGSg+ooB0Jsbs8fuL8EbrFdCeV0rmYKJcXKsB
x1s5W3CGwoC7SSjA8RiXsbigffQjZ9pyoK7jtYyOTxEw7FQChx+4iMubOnP42JAlUoYmrmSZ2cJj
iSadFTc8ikaxL+WtwNkK+jdKFEeWAnI6Uv77EahviYBxVQTgGF0vXRj8gZfyJnMYW+b2PNiJRVLs
CoAxDgS7jsbGdSWaKSiUGgtwoPmnsr5/EeY0D0YU00jAjURFkQbrEn2PV3ypyJwPPDELPXnLzjVm
JYKPBTkzOgU5E5CsCKLfG+eQp7wwsj5W6qJPBAutxnPhg5ke2lRE4MIFaQbI6TgJQK8MaUpPH0dT
eo4AOlNI/+lo4++2oxONA5jDBHt0s2hQdcaemOLsS6vONs7miTE24s4nCFK+nhcyhXM2HxPCAKlh
BVYGWt9kiy70u2z9oPekIXMigsAEIcC2BOlJqksHUMg2REmtnCFLoRFVVPy7RJgTwH4Dghzj0tdC
wb/AcA2YQJ2OzTuDKQaF8A0n2jn4AgmTpQNRWtCAxb567jTPXY0tu1SC42cuNi4XDhuhh8reIOu3
XBG6uPn4BtdlX/rAY77SXtAEIwX1InASygxY8wigujN4JlHS1TK1Ug5uJGngKXXbKDIijOaCGq+P
PdCdD00T7jDYVkUGO0T8S5oL4guoUjEPz/pVh/l4JeDgM5SM23ldzGpE4zv/2c156blMqxa9hgoj
OkKb5ktDxHO+DHOe4McEFiPGpOlWvxhEqKWrTXSx6GuUTfC5KS1AkSIChhudKT74P/gcZsMLJHvo
CpAccbr80b0WluzqKqcDLI3IbL3w7qH7XiclAFgCvgcD6ggDaYB4HsSXZeNznjNx8Cjo+4t4ND3K
yqoHh9jGw0RKBzK2uDdH4XD/vv++3q6NOuY1JWDTo+kTsM6/lu9C6YvGE9UI/NKO8fo2mOkaHQP1
miFvGXnDRpBjhVGwQs9QxlTX8PeE6E/Gz+mkbzDEZ+x2MIMoncXkj67bJ/yxB/L0lOpPuQ5SdXQm
bTYb/WnpPXFro3BhBPTEoEcV3077PaBCJoWgue6ZK/6AO45U9TryH/x+wfXcXotrMVT2wHczSW0A
MH1Gms304kMFCBEACGFidyuAyv3+QdBDlNCBa2mU9fGyAo4ngjSvMwY9XysEjTc/+W6/31tgoVh/
fw4a6Te9TnbjT/Sw1EkxczOu5VOGiGvrsgNelXs25BV6vffWR6WDeIisxYeHF9bKiYyACmxHOjD/
F+KY2wfJtWgqyFP5SFWiSTRoC8X8h4uOEchU7+/vbSB5LWM67As9B6WNl8CsuGc/doqmIEG9cJPo
1MzfA5SECU4HqRKgq1xLYMBq1o1CxpwT2334XvWbdnMAoOUXqtlbyRgW9OU2V4L1SIiMIW7iZKD2
jC1krxXKhjkDOov09XqiXhtAIlp81PJLJy1U5mdPCLZpclMKaDD467W5fCmOzNBCmoSpg2qVKM8C
2sHvH9FMjKOxgPiCEcTlZhHWXksZRtT/1ZRhzpkZmclK3alk8+Oh63cpqTtnQLAvIvrcAWGBh9a1
IBnNe0rVu8y59xKrzzdhJZCq2hf1fx4yY0UXgqh9EyoxAzUsBGlph7cbWihEFjyyCgnYzzgelzZw
zmJdiqMsVlU1YuWWGnPegkMSkyn8Cd2iBO/rT043U1PfyNuFh/LctUJICuAdxEsAGKN2shQKIR5F
LDDWWlMGWZ6Ed/t9tZjRPQSA3JQbRIUTuN7Xh5XHVQ0W3cRzYrl8KYNyB9bahvhBYt6XM3OjUEcF
eQqWgyfHb/vvhYVQlbAL27HynLTKNgDOObpS9KqlwYdQDKRIWovj2YVrNZOV0q5kUgfWi73vC2rm
OXvrCKx9gA3gR48M/Jqs1gTOVt/Y7iHGm/ZpIdr9nVSiHP+VaMpccaUkV3UH0a+vrP4sm8+dDr5H
WyKGZa01E5/wgXS5R5BvKMH/thUNGQNcer1ClrCyt7lh/CxkZme09+qLJkW4OACFEbRQqgvPCQLN
lkdwjUvsrug5Iylrvar4hc2fFQcjM72qQColU3oVcrnq8onnORFIlXkzaCRgctlRvc2zZOFizjlX
1Jc5UcCoMtKfv87/Yml8G1V1L6qe02wKVa88bKhAUpVgvPRYP6SG5OqVS2qMbBMPs6AuEd0z4Gvf
u6Ik2R+3WvgeupV98lVX30N5D7D1Al6b4T0Hk+Lc6z5Ea4QF2ryfEF1DurvgGaly1o0wyvWCYVeK
WtDaO9W4Kh7bHctt3yUkkqT98J8CT/2VBbBRzHChhoCs47UOMX3NJkUU+842IfuRcJw5fH1tn2Pk
pr46W1iCp5yL2lBI+EcelVMPXV9qWfSpO124bustIA+jrd9aChiXWRK4NvIDwQgs+9iIfcEQxG0b
HDn2NdHWfL1FJxNLcmajpCYYso0+3UWushD3/D4g6Xt++YVU1mbw49Fl29B3MDMNjkMLRQ8gxRKE
l1/eRj9wb/w04Vyb3+fj0XrcMejw1p9Oxut+az+JH8ExMFLdds0vxehIR+yl/rj5q/HPDtIdvKmg
5KPoR77DS9uQJ/VLBQJYzJHLeqhsgE2dbQaAHPPlmjfi0yDvi3PFkf69fmRSfVBOub+QjJ9JOOFu
XHwQZReQGwmCrsKRSqA7cP9wDGdKmi24udHVmiNlVgbUWAG5J7YEZvemyg3w62rfpboHUz2J3aWq
2MzrEB8EmAIQhiArAbj9a50GiE9fAMjSd1hd3YhmtRpf+IdAZ187IzFcF4OY7MKNnXOFlxIptzSk
vJbUfuY7SmnLhT5UmBpPhzek5v2lHOb8dqMQIYDQYgIrpG5QgwxvKw3Y7kK0BMAvJIb4VB58zDtq
ZneISWoo/rFiUQxYjaCNJjHm4M73Pf+8OZTkiQcO5HcICa93uJmYx8EBiiOvV6Ncov9H2ITee+fp
BY/8bhquEzVa8a4CtvhKl5ZKknOBL6rUADIEZJsAV0RZLamVQVGdQv6wkkjxA4L6kIA5mtP1yFrw
+3TTzK+FxGYj1wOyAYADUurdjiDGLdLBdzBra3nVMxjDE9c3WvbEB9tQnviu9QB8nvyfIiceY7CK
LinPCxs+F9NdfgSl0mOuTUB1o+80ylOj6ppqc5hW6ImaGcMp8k/DUBlcFgDYzRrWPJ74cskv+MDf
xg3aMKK/E5QVMN+Ac6O+IcpHLh5rfANKoVYSG1xN/mC49JAeHMdJrMjA2AL5gck7/ZvFT5lk4CeD
zpOeIe8rSa09VobF0xNTAcQUg0GXVWua75L+lX1IC6njWR+FIOf/5FEnHlSKWPQS5DUbNLOW5/Qh
MuudYmd72fDfS1s4jBtmdQDrA1izNj5pPjBLpi8d+bSd9HajgQDoNHivSgDHvb5jpVc2fBJXAThc
n8B7HZyU0gS5G+9tFO2QRDvvi9kIS0xas1HupVTK+wW+BNzAFlJ9Qbde3/b+Z7Oq9IpYkx98xcs8
XQ+6gs4eOTAfZCKTIUAx7eAcwOtFSuI8DS/bZkHz5qyrivl28EFA8W6wBTUQG2uJ4vpOkK/8+lw2
25T/o2AYtM/I0q5Plpre9cmoILencCCeoGJqUE/mYyywSO91ZkC8zbAPiAqG2gNPFPDE/RvfCcMy
8cVingNIsNeHrJVoQBUiJnCyxjMl8dNTiMCbeQ9sE81q5Ac20wMMuGc/NTAKd0logMBbl0U9KVex
tvT4noRRa8fughlPVFE/vAFyQxmsKAKPDx2tXsmxzbGnzl2F0kKANfOMwNA4MjEQMAGNUhrWC6Eg
gC87dNp6wwh6LRiROfgP6vh132xM/w+1GrSrKCKUBpEA4tvrreXFRlVriYmdqMkNdBsDZZaIzTrY
l4Id8B5Bl/PCw3tm/wQUFUWMkgEAAk+za4kB18p+1Gsx7NSx3gzW4rjRjHJeCaAscFmFg5s2EJAd
xm1q8N/5Fr0fiPfQV6yduw/Gur+F8wtCphuRFFpBaFDPIkUIUIuQJw6krV4k5ZCOmzB9vy9lppyC
xLQsyLDtwFG4YenikqTkqyJMHAyGZiWpDYWE53rX7gDGusObeiSPLcnNhxSoMmlq1s8c0uRP9v2v
mJ7vtLpcfgR18X00OHltg48AY7wpYpoq8z7uS5jZTdQI0T3IIjYVYGGu1aPjG4XrqgKNWj0c97gO
gIjaFSdvQQtnFgKnISJWAQwrCFumz7h4OpepG+dDhoWUbfKssLVqcWWZm/fXMheBXUmhFgMkJtEX
wXnuxNqxbTfCzg1iHew8MbcfsldhXFU9GBiXYrHb4h8qPxdro3xiU4JKecz9BJF9pDxJ4081nsLi
kHpnrsJ7aB12C7HAjBFBhCvCiADiEs0lVIa1zAKtTaMocTqJNHVEwuhx6P+UtdXzaBz0T0vv8Rsd
gUGEIIASI2mMlwt1eK3Cg1dQzlInGEIg5MY5ysYr0CQFehzxC4pyY4gpWdQRimqZ9FwYpQ5XKUYI
Yj6ftRK0gAcgOWrYz/sKc6OVEIYgekpLAoYKi7vWyixVhkoJ0B8EriTNaz/asvq6L+H22TeJmBof
MCeAXD9dqswn3B2Oa9GniMYKHzWh9vWVA1ScZHkP/HbLLCnjTUyOuQdcL7RYgI4ObLLUWQk5iFpA
4pCj/A2DhbFvBpBkHvmWMfU9Au4DwfD9Fd4+/SmJ1ImhDi/3ESPkzjbvtx/gh1i16Ab+Dq2WgOxM
PzXky9ajTyNbuu0zpzcl/eDUgCrIoiOQOr3ADaLQCwoHrxvjTdsCSsi1iMcb7/VKC43FJvKba4eF
opkCCPFwpBIeG9fyvCCTVbfvCkdcZSh2m74FLo4xIvl3v5DUvIktKUmTy72wlmGiIc2oQFITfMWy
8dSw5GkYFm7a0nKm7b0QIoUMn7aTkISIg56KtqwRR3WNhYfSkhjahclMxJcuVziFOTUeh0hEa2bk
E+6PdA4C674y3nZ/TDsHrHgUGVQYrF+vfrEoxIkSyG/lAuovv6lvVvKmVYdmDQzUp47E7ZIK3sQ+
ECei3s9i6FkEgwG1OLn2qzpH36WDvleFbIP3IrMq0XiRU4LRQjlZnHG6TbRMEifaZp5HIAnDcn1q
rCvmFXCtSwfVtYGMeO2BsweEOkcFWSsMGYhnjBhmhuLqbfxUM4/x97gUUd4mWqhvoDSnDcDEVoFB
zME0RTMBhxt5QmpfB0bHZtNLC3o67eFVDERJo/Y4V5TWLbS+dEoLGO7bJVjSOQt9taOUxWQrXxUy
uSqdIljjXhNjb6kFYas/fWTYwoNyXuQwnELueyuiLCaG4yI+85rSSbW9JK/aV4aH9oTJqXA3WoW2
WbKUClxUGypGCZVcimoBaiNke44xxgTtpy+imSdW+Jlj6AYj+wDhT3h0S6MxkHBMpAt/0CojLV6Z
m2gJxzlN6E0MisiESpTPrbsIHYhMUjmc95gAIEpNicJtRlevAZvYnUZzqcZ+2zEPLwi25l/+JNz9
31zahU1ADD80QeRWTl++RmiHc+IXCSnJZGpTDw8qUfbpFqRp40a1BCSK7lukmXgGJFGwR6CfE4FP
T90Vlm2FMNa0ysmb17DRW0Nun5KcqOKCnBmXASq0qZVAQUSDIQ/KLvhNonJZUjth+DgKtuJ45R6K
1BG/X0DrEKYLQakvaGE41GU0VGfAeXotCjmRAuyAQu2wZoMczAf6jBTL2wTOeR+WmLB+3/DIvgBd
BmBjK++Y6rr5+FR+bzFTi+m5pQHFufgDn4NcFJjgAJlC91CMxaBJbifXTtzoPtg/raQw012wVfof
nKwNwMrVqG2jei2NNu+TDvl2xhAP6k/8WkYLDuE2HQldu/wY6mp7YxC2XanWcKrtFwYJAfuHNlcC
IGmEYah4EBKhL803FdIBkW67lLqZtIk+GomHDiDQBAsOSx0NV+Vyy+RD45QyWJ9cTRj1JAeh9X2d
5mfcnoxOR7yKp05DBHjXGlB2ieA2QFtzyrEkYAjin+NyPRE5kioxQ8B22j6gmxTijabYrQo0U1fg
fw9J+652L766DcVt0+iZ/+f+d/1mva+Xz6GhGfP+0xMTPylXgcd82CgJ3zslR+RHF3zQq7Y0hU/A
HNlg6xu9lS+SIde7YjfyRpeZnHCMQ5KwtpIaXbRFM3izGjgjr75cA3TSogZeTtMdvyJ+1O9/68we
Xn8rtYdJHGUR57G9U5E9tBIJhjdUDabOgQkuIDDP6TY/SPpTrCOS+FoQfhuUXQun1BRZxkDNirHH
k/Ut1veDiZxlBMqHjyl5et5r5O0lIH/epRWnO/rh5X1B/m0n9kS7NjEz4HE0Pb+opBSjiX2qFlKP
MA0sA5E52gnaD6PSSEEo4BkS6TBj7+oLYm8N17VU6nYkglaroqT1Tt0fBgnxWVyBSdNOuKXOJOH2
Hl5LoqI0HkyUYlBhfVZCrKPxNui91ZgjRsVqtF+Y+g5Z6g9AMpJkhfFtTIyXRGe3Oqw1WcpT386i
UHs9feuF+9PSpJcLzu2d5DndCS8iYMRH+zGGKB/2qNBrKJz3pYXEOKFsAFSMBc9EY6cAQe16M6hb
OXJoO+IafIBXfHH1NvVJLe6iRiR8+icK86nxE5DgZEHFb20UpHLIy0zE34AVppIkTOABDpRjsGzC
fVr+08Pbmvms16Elk/z9XVDQDese3YNA4hXrkQmVcuEDbj0yPgBEqUhHwu3DIl3vu+QFGj+q3uBA
/BCTPWZyz9HGI4/f4tfqcR0/rTAriMnjD/HwZf8AinepKH87uTVtPFqTwDaM2RK0Xl1/AcPEoegm
yeA8b1+P+2D7Af6dwxGlqoA85tvVanUwnway2bxX64OziU2foOn3ZD/f34jpeGmjfPkV1PFzcc1n
Lh9jH4CAWL4oVUSAELdw3HMXDseJE5+wLdAXfr1UtB7kSlnlgxOMplspZsxp5v1lzB3npQTqSpeV
m8l+WQxOlQByToqJIODiRiuPUwwpwnNzWGRJvo0dp/L9P4uizo8bwh4Yy9ng5Mbzfo9iQUa2w+n1
df/m68dzsT/DxRsppz/2ZD2Stbv2yFnYrhN9RYhpOhlHHB+QlmhffbCfQrIx0wOGY52fVP8y7m/O
nGUVJnY2jGRiPJTOEIrMVKBNcNm6ZCLjPYXjW46p5kRdOOZZOWixxtsB7bLgR7s+5tAdxzCZ7lSO
XPiU+lQRXLEyGijqn/srmtPaqbCOERo0eoHw8VpS7gp5O2jR4OAfdUSSMDAo8x1pkQH9rwTdwOh0
2Lt4uqRa8sfltzXrCNzrfRGzu/bPWm64m7uiAlVtOICGGsjP3i7Bw4CLXrx8qVa3sGl0g3HbSJ4G
bzo4jdjjgZXiHqagIy0if31/RXPX/eJ0NOoySnU2MIMCQW6HN5WGOn9W/4tzAf8lQlyYzmmi6FoB
GpUXMzYuB6eNGoOL0TzqHaRwIV1LQ0j/+sZLKZST6BRw0BYppCBVtEumx8nr/siaR+sht1vy2G8f
H4Eb1Zp/3kWevLPEwHzG/a38rZfR9vnyEyjTid6J1hVLKGBuvG4zomgwM3vLOj7CVa3Gw4NwSsnu
HYQwTzb6KGJ9wXTMHeXv4IyAuUD0N1BXeuAxOfir/02PJvEsJWr0dn+Fc1p5KWGy7BcBUJWHshf2
WGAVoWfBN2TvOeeWOvT+HyeJaZb/XQdtMKSEV6oYUoLQTsjzPpu6E47rRwkZceexe/gUSYfYowXI
AwBW9GkvMYOxYB8Xlvobil0sVelCELuq+Ih6so/at+TEnvWf7yaKeHj7YYAScBLUveDavmgUb8C9
wPR2lUqWW6jrQlvqF595SaNYiJ4eoFUhrYFBoetTi6NQFBq+HdHvAtxr6GS/xvC5sY72xAT9maeX
G+U91+2l4bKZ7OaVYLq6BjK3VAbl5+gIpPRX8nsQbas39qFoiYtBOdHWHrKP+1s6F1ogSATjLtwn
anqUgrJcGdZCVo1OgiamITVFNAWEzSPeyW9RuJC9mbaNvu2Qg1l+jKCyeCRfb2s6gOWn6vjRUYeU
NPFTw+VGLhD2lQlPmpBvkmJpZmf2sXcpkjrJsE6zLKmEEY+97QCMb7QL6Z79BvAqy3NI0ugp+h6W
eoZmXx3IugHLFhSqGKuersrFVej4NArVVh2dMbK02Cp6lvRRZiTCS8CQjt01jYlp1fX9k5ypP3AI
Gf6ROrniC6leo/WpVrij04LkQSZpa6KJWBH1tvnhdC15AEMuIACSV5e370uePdcLwZQZLeO2YPkc
gnntIdhw4C6J/rDZH19YlZtkCQFtLjC9XCWlRJniSoqWTsK8UwdKeOk7z1Zxf1rqLaGxw3/d49TZ
x8IKKIghKT8fYbDWSwRpdPb7St9ayCLZ7blwGHOFKUY9sFjD4fTPwTLfTwlMRGPnq5/QbLanBSc1
u2BgE4uYYcZF/X1pXRwrV7hC0Gna6CBTL6hWbQu+Dg7opcrK7CFeiKH3tcoaURsgJs337XEoSAdD
kALhTdWeaxCY3FeZ2RSUDNhndAYhoAYawLWyVg0HWuPcZx2OrNeM+eiZ5+PHm4Sh0ePHev24BriK
5TGLfcm3Hl9BMxtKZsjRoYxK86cVTZM2Tc20DjvyDiPluiQsWTnh1hFOMjBWClQFBIospThZ6flF
2YSdg4gGnljWtQ9uC09M0uP6O7U/X0Bqjv65TVWTJ9txiW+/b2wA5yiG97Kwy7fR9/WnULuMDoNc
ib2oc54FIhwB/kE4Cw84tBAlq4mojl2vXv5gRu5QHZ9OxVKf6m0fE67i5U5QdlBlgPs7RBCvOq/D
D2b/9SNHrEk44jt59/kiHoFteTjU+kD8tx9U6++vf/60/zkJyiKOkVjJUY2TyIeXpD4WykKtfEaL
rxdIWb6662LFE7HA3AA+u/Vqifo4TV/VHnkwU5R5dhvdtr9Uc5GaY1Kia196LZm6rmrDdkqZxR0C
ywrQUyxepIbmGYkW6TGAXJTK1uKVzx1L6SFOt0m+OG289AGUZx1rlR27CHsrkNfo8IZijG+cBXu9
JqKxMllrk2+eYBGXosyZ2Oxq4XQMqPhjH3GT3G2L0Aw4X7F1/n4MXwCIv9F902YebAzL3tejmeT+
tVDqqZQwSpjwGYR2utQQAM+97T/ap3N0Omeb9XolmS8xktcpYa0/CA5Jw00l+P8h7bqam0ey6y9C
FXJ4RWQEKVFUekEpIodGBn69DzS2h2zCRNmemf12a1Sri+6+ffvGczp9ER9u5lG6/hAqYBqkLsvD
P9tCrOk6d9b7e/2k6e2UoNnLxlNkPjrZVk93u7dcslzYcP00jd0A9Hfh1V+63X/+yMXDxGsNyfMM
ys+snl+Bd0HgW8mGvQaOM6D0H38Ua2cpmPLnde68edDMh4XbvfgB0/W/+ICmb4c0DXAqExggkMjg
3eH9wCaEOoAdnWJ1ZBTjxbI22IFk/xA4CxH07ct8fRiUeRsGVUpbBvIDjBd63VYtzhygTbzMiMhC
HHmLOXdtSv9mxy/WGqla02uTKSVWipLeXrQOa7C4HC1u4xo8HhJzSekXt5cybkJVFE1TQCS6EiSb
M9fBydfbyS9AXPmIdqfdLjVhuDeY6H/5fhC+5celuf6ZNPL1FlNmTok9BpS7020HqMF2alRAtwK7
KXc46Ancut/GhmIcX15ATQEICUsYdAs8gZnuHQodLeo4+tVq4dhpgG94htcfRZm+OEuJX7bTR4Gp
6IBcI952pD8fnS8dhi88wuYD2/tbWN+3Qn9hwx2b/6cjFzowagGTxpPcWBf3qW7Wu72tYNbWMx8f
+8edzjxAFdBlh7h04aotaPqfUb6Q7AFZx4tZSBYIWSNfZQ9Fvg1r34ji0c5b3rq/0pm2iasdptvd
yrLKg7SAvNJ8JR97YQd/UHc6GyW6I5Z48m1z4VBnYrZrkbTXpgU8EycQWZje3nMkO9x4K/HgbYcl
u7ngH/6p18VmJul/vWDTrNZ+3+7GXD8cMgD++rq3c45IuWWyDjzlE9RokcFi6Sgpo1VrfZVr042S
U6euHA8T9ymoGMc1Ey/mUabbeU9hKf8rVr2iKDXIGhwzCvVXPFFEt1F+wkLXj0fF+FJPbznsmHn+
fQC8wXZBbYXZD1AASAQim4ndkzpUdUiqKMrgJYkAxG+Q2iSG/RjvH9WnsDNAQLWOH9aBXW+FR1Qt
clyd0Dayh+mxWqnj1LO32Mg50zICPbv4JOrRIn6olnWETxoexBhAKHuYcn2tjOgf9ewv3UWK7mQg
FljYitljvxBLHTtGA1OSCjgKwFOZslGob2lYGB5xUs64f3n/uqhuTv1CFHXquSJpSavh3QDe8UP7
NQXHLJx/3vjMMAWKo8d/uO1TCS1Y41a7Lm+i+JujAogpXbt83r0IaONlARbU6j9lrT/y65fGfotc
aWMBJMh8wJgAELt38rC0SdPe3/ty6sXjk4DvRTHtzo3Hu03MnhlOWKrPz9TEJwVANy9amNipRnrt
tRAvI6GmTm4TMlLK5LEgG+Xh9ivW6KIjDVMdFmZYVhmKZ1v/c0UWx8dudUFleVaTFQE51Glg9foL
RsJXrVKjYNmwiRnV9brxmNJgvdTlVUXPWCUx76sEN63pemOvJNKFJpK1XBcF2XA2GV6Pf6IIbNji
9oExoYwLom6t67UoansH4FTFY4DFdQbrSIftVjW2e2BhwWcJTLJwq27jawhDkRQWZsp/0R12XJvX
ZdtjXV5ghETHvKu5cJtmuicnETLqQDgtwBhSOe+wwrTfMKIQC3iNaej+/d1fAZZg1F+Gg9rorvEw
Zvb9PZyxUeicB4gYkPExX4hxy2sF0VCz66PaH7GHYBZFw9jn4XFcyWZlo883X+vGObI6/TdaZEee
eYXRTS9iMAIwQRhboOeYvRgRBdNIwzlqNkNnFYoMaCK3qtHSBdxXpf4CYIOeFUtJxdt34lrs9POL
J7nl+YAPCcQic2rhtzNwMneRbzALLtwtloJ0LYi6ehEplTbAtPr5GUm2zDwgHxJvn4CTh5k/bVsZ
n5VzCEEGyCHbOHEzH9Y7i9+CfvAMuGHnnNvyqnU2m9YBqdGpNvDPJrdPrM7qA2ZvlxpZ5tQbEEdI
l01TxgAfud4WuY7GpJCC8cwNp2xLyFkL7bgLFlR8JtDAplyImczyxe5zYkW0soO68ZvmgYiY4vhK
dMey3KlQ9XtKLGNV26vT6iM2E+e+qs+ZQuQDYYpFFeUeldJ0nhRpkQrZePY936i1gyegHy3aMkKK
cUh1QdhM4DARBGs8MJpRElckKnrXvAhVyBx1gWzHbAuA5EEFGAQPj4rxiRrdi4pTBCnlHtmT0lnq
hZpUi7bBl8Kpw+S9qiybBAleP1nJz4UMZ0dBlpf/rWC2SgIHpF4Enpiz+5cyqZNttUBr/RQL5nY9
RniLlaIYIQP841LQB1RDX4jycP9A5ywIBpBk0PmhSwOhCOXocF2WtELCtWflBSYfkMa5TURT1Pbt
2UvXeNPvy5vZ1StxlLPTlGDn8nu2PYubyMRMHDA3udRgqqMfOF69gKoxo61XwqafX1wUMRmlOqmw
NtFQGHvITFK+kkPtL9TpZvcQnsHUyYuSLQaTr+VobS2DJaDuzj2bJEdZivdqlxM98AbJakjJrLso
5XQRCNZpE2iOJA5LVGTcpBmUtuKiAMcf+GpTRy31jKNDFTTTgtaew95kI0cqJiRLZpO+8I/5J/kU
Oj39vH+S8ozncCWSWnUaylzRehApsk5RvjWfDPcphkYRbtlM54gZxnrIrYP+jcUx96ZU7En2UADH
NnN6bZ94z+lwqNFOKQHz9ifWwHWabVTQgg773HsU8f/WEkuGV4LDkx6Gd0AXyL0djGaaGxVILFQn
yZwGTPGncSOgKll/R0DN3WSsQeqXIPmSpa+se5QbQ+jWUlUZqbeTC6tX1uGGRC0wTmoDwK7ysMRP
M/MIYFtgrDDUhNk+ibIbbd+gRlKiZCIW2/FUcQZjN+IhHqaRqjzYND2AnC1BBTb7McMI9ku/1Is2
8zhffQBlRJB4GBIhC5H26Exx0NPfIfhFiTptnUZe0PyZ+QLgKoAMdBoOgdP1pyMXN0xgi5qv8Rid
eWJLegGa5gLkbXZ0aO3SzpxkvVUDI7DHbXr27DFBWlEwPDtFCHtS3v+YsYGDwSy8G3M+4NVXUUYm
KXoGDDL4KsBbvkqevkfb7NQ+y1ivDID6qnDbBI5RnBds6Yy5AaYOq8qAK5fAd0E5K6lcyIATTvpz
NspQUdbIQHCeIaVMMLYXvd6/fjMXXuAUTMOiKDeBBVAuGAqwapJ3pD8rNRM+t4hOdVHuvQVtnikf
qAKnAqMPgJdAEaFnVSQtD3hPRZu+AsIa8BjYiWdqfWACqqlo9VI5jyivokrvwcNNzVBAU0RnJJ1i
iMNJLjdVBey6klkVgcUJ9v0duMX/BLabAh5cdP3hAUOTy7XZjVSfG+JR6c8RpqB6u0x3olToDyT4
4YGFgWIlEIURS1emxxiEOD6r3/+AmdD0+gPoq55GIQwyWsfTZyB82e+d9Wr6n7H+8LtCZWUFXFfi
G/xby+rpsMW/WcrBzdx0oABMDdMTFS9mvq83gCctgq0S4VSJ3nVki7zOBL2mfRh19iAful14rNbR
ZrWw6pkn/EoqpXl1NwLPiUfj0ra2E3RM6LFLdAFMRk+PqfNT67vO3n0pBtpau/Wm35+NhQ+Yi46v
PoC6Z9gLuKfiFB3jHeBsQPq0Zv/B+2jROpn3Fzu3wyh8iwANwDg9QDGvd3jIWUb2BxYeKObPJBQq
+udsfBrT1aCtFXXpss28qAJm7dBIDCYM6DRluWW4ClnVc+M5SA3htfmI0UaB5NtRl82vlxe3tTAe
C+jEn1MZY6VL27okffr5hS1XAoaonQLpNdkDgxN2U8Dgj655oz4IBoErA2CXeKUEBv8UEHeJ2Hqm
HwfITOihBmWNAohYusUhiWM5LuoBrVWKTfYBp6v+LxoBtgEi2cTb+dJhbFc+aAlZ6399yFeC6YWX
nQK8ph7xVLTiuY0v67y6U8RWz3kjyBeitxn3AJM04BpBUyom0zXqbdJI0TBqibCiFnbtp6j9lv2T
piysSJp5ikR+SguoigTIEDpOI4gQuVrD6yDozwNoHaXX6Fv+7XecDbR7Q7KJ/j7arcka4051ug8O
TF0OWhtGo/jAK012rbV7w5jDxnJ2O+tjWHOWCNqm9cto7N42m98lHtaZayaKCsD4eYA7wJRRhlTJ
WraLcn44J8UD4Co1YmoxJm1qEM7Aab5/2jNlIVCJXAijblmJoVZWCSFsuz/IH4kJuPWzrjzWqy/H
sTAVDQBJBpjr/Eu3aLBnTOeVaErTWk1o0ILJDWfeIXCLQv3T3n4/7ytMkSXPmrP5YNbSggWbs5ZX
MimF66oi82oJMlOdPCv6a7Tec27xHC2Yj7lgXUQHtiIDegQpAlqxE7GumLHFtuZIgGVmbsiIOQAp
za4RwFbwvzy7ttTX1CQHZq0cv6UnwF48LdH5zJTCcLoXn0G9ia0XeUPQ4TMAGM8Bx9etsbn8Zny1
xANzbj8xa9ljeA+Yr+sTh3lCaUG9Ju2hAjG0oONvGSMWgBugjlj0qhy7gJs35D9V5Fbq4331/Wum
vRWA4ILHdPZtB+oYjSim9lV/RjvHOxgozXEnPqsb9O7LaCdIwFrvO6UVr0lpKs75hNKIZv5OJAEA
V2OOLQYYa7AHgatSX7rF80v/98uodxkhMGHTvu7PocJW29iXVFdSk9P99U/7d2f5f73dF69U3Wm1
wBUlhHj8G8/7zTPJ4F1iainb35c0uxyMu6HVHTDsN7lVf8DgQkOw0UEUnIiKWXth6cFfEjHZxYvF
CFIltZHX9OfnZjBSEEDgSA+F/dcTtEvXGD+UBeNtc0KN+v7aZm+rdLE4+qz4nhm5P8mv/GZvT4Si
ufMYOnDcTWJabzz0Y/WrrRNUVZYya7NH+K9sOl0uZ4Lakqbtz60srTr2mdU+WXm07q9w7p29WKBC
eW5szfTAJ4Iy+vlP7ZlK/8KFdhSk5v9BDEZOJmgRTBDS8Md9BQCfVuj7c1H4hlp/+oLdFqcKofd9
OXPBDvyFfwVRqpKOMXBU+KE/q1xlpRmmtSWv1KFBuZ5hcDtA43AcIpkW8b9CpBgFkPfaFuUpTxJt
ovRrnxeftT5d0OBJ6s1tvPgqSo0ECc3wGoujHFHEfOIrNbaDpESjZI3+kyAg8cPQip8lowoLrYRz
Do4koeqBGULMbUrTzbq4OSmoQTyJwVR0VdQPHR9ahDwM47OU8VtWW8q4z7TFo7qDUQMeETDGQ+lE
dJ8xiPoJ8rJehWaZ0JRLPdPQMa5XINEbv8Uao32b5KUGkgvgOvpfOTVGAciHC/nM2bcc6RbMAvwx
KtI3R5JaDcQ16AImv6n/6nGimQhW3u4j4UMR7agHiQ5YdUbtdUH5prQ+fcwTiNlUVFNF1O+udzsI
+BYkzz6LZg/WyJEm3jNuoadH7yVYyKHM5VIBY4m8mQyKA/QgUO5KNvStn/HpeDa5Fw6gJp9Og2J3
plcvzYINnHHG8IKCiAdFQgl+MiVJiOWx9DLUMqJ13Ri9WaEDDhzOyeNSZAPg6Nv9Q/c0Jl4loDCI
SLRf718TV2IdF3D6NTCW7LV+9GSrqpEMtgFvzKl6Qmo+MMjoib2d8ArzSXrRex3yvmUcVs16Wfen
wFCPA1wJIxcCCTCyrczkP70Q1PFTk4HYEDMSqujrrI/mdwM04HH2qMh+haajkiAPESZ5kezUWgll
Sy5ELbfyFNnbb7DXe6wNNjlGRYJVzUNDFSV2MEuxZbNDH6TSRDmGiWVrGinN7KxBJ6vOg1iYsTSQ
Qgi6Hw9DaPadH8nrbuy0ByFtE+GQK3mfbMUh5/19GYQlY8oB4wk6uLsL1hlz1FG2AFbgo0Oa1VL5
quRKmx/bKCy1dV+jW9Ipq0Qo8LTLIXpExy4Rba1PBG6bF8NQbvhU9qYaAu/Je55jCYZTOk/g7Cyp
/CfYwKA/pUOYVPtAkgLFKIH5DTY7iQBwNi/DCFGeJgL0XJPFsD7GaVdE9oiOscZJc00tTXEsBoxm
DCnY70KPiYHEwydsY0keLwQrrlT7ELBOhI3PuZi02Zckpehk14MRWbLPlC94cJnFXs4ELuoDYvEg
p50mrpQewPwPCmkCzJQNpcDofM2T3EoqJRmw9WUfjobapXn6ngGxSrZCJAyqr1rl/fJLrJrUB3rV
WDHZqslFrdv4DCNFz0C0CSIrwBRs8pTHER8TvawwSQdGgzSS3bZVpPAM+gUfY2yoAWGIXov7AvWe
stWQlPf9RgGvdyVn3KOfd81oJvjfpNaJ1ODPQsuyc6yBw9fqCr/1t1WJxMhv4nNh0m2qNpECl2ka
WXrDrynQHpEqXfteC3Vdg74u056SMRkGvQeZIW+RJk1y0yMAZLZ47DS+SIuU3q1LBpzRzRDxsuPn
SRjtGl4LwBPGi14s7ZCgYcKtV3pstmcSJMQcGBAVvxQT5lthFBtGT9s2760hzDMQwudeRVKjKnMp
NlSCeWDAX1XZUD75YDcUIjCnaF12KopCGXeZQkA4kvB9whgig/GolZDFPOiWFWwSpxdIVnQmvqX2
1zX4VTOgdWcZZzVMKaRbkrMZNi/oaglsqfBqOIy+1bHa6xiW1Bi9rbqUrNO048gRCASJgvbegQzD
yguZij1Jao+WmVGTS/Xd7xQl+hzzspAcf2DkCoUPOWyt1ku0weD5sA1sTvZjAUcl9KI7ykBJwt1o
yIYLBhmgFQUI6p2kKpMMiC2E076YLAUhAus3vmSO4Hv70ZDiCWywWPrBISiLgHG5MuNiK0l9UluM
Gva5zYU8W5R6yzLJaPoYRlF/uyxjLMC1jC89oH18sB51/c/CIzPzpAMuGRVfYKVhFoTGfhLHNsYr
nI/nsAbHdqRt2+jMsmslPKNGqWvSvs/eW/WJxJ/ox9FJEP72fWFq3k+YAudV+134nJk37x/kKwEI
bih4U89DmY4ZGk2mUrdvM7UO0jrOQTpZ1TnJVIlzX9r0y6gHFlV1JP9QM8Lq6SHpTOM8Brir7DmT
1dQWGPVZUkM7Y5vIjNghte9Lmwk78OSBxgpeCxA9JMo3FsrJAW8xxDhEEjGzOvQt9M283RcyV5IE
nBbKB2iIAVTLX7PhhYsm1I0asQHGFxMGA+YIx5vC5RpsX43kvPQkjRjEqHUEXrWV+IDU0EozV1VT
XpxPpR56pJOAwHfBp065znGTd5pAwKcucHo6GrKEGDnkTfar+Q6XOmOog7yRRTnErFyWJZ+p/B6+
eLR77Ap0Vt/fV8rlpiXQPmBV+aMoh1hNAacFYRqam79VDWiNerHUe7ewcXQMJYV+IimBwu/lfZjC
6RtBnjLogm8MK2Tb7y+Ldvz+WddUNEUGEBlLGgFFAFNklUuRsE8jz26DnVCagM61vTGH7f3WQldl
a1MACt6C3Cm3eHH1buROvtuFmspVl2mpCrkoJow7GTV6kFCEGE1R8Te3rw7dy1KjLz23/I9MtKeh
qAYQtJsascR2ScHFgbDvBitddbIOdlvNqL7wZAE7gNtrb0siZ49SBPkEQiXgwdFQfhU6qcQmioU9
cqtqorOimUl6+D08Rec+WjrKyX7cbCmiQqC9wunlb7B6w0pNGpCQ7ptfAAeu2hXjCm7/HD/FNtrR
7p/f7ML+WxZw1K6Pr2ubUeq0DFsp6WgR4J5kOKRP/nduqp/3JVHv0z+HdiGJspqMD6YYpYMkVTWk
1gb4429B4DYsKSQVLNzI4a9XFIulzMeTHEZn9+G7Gk3kJEDtbI34OKzKc/WprDtFl8/3l7e0kVQO
vipZTx2FVNi3qRGFmUWEnxTUpAAMCHZMBD/n5f8nj4rgAzSzFF6CZQKxHZkMtrCVUo+P0WO5YY7/
P1HUFWdDLSF9BH1kTvEjcJ0sD0jwTwOrL+EcL+3h9Dpc2BKPaVnOr/O/NanP3AtgjsMQcyacb3DC
guLfvgPgJgAU9h/rA7wlSvGDbowTgC1r+75WMVfC6klSWHxxSNBYy4Ct3idLinlrKQHTiyQA0Aim
yPwvO3GxuphEhYoWXm8vBaAeLmuLeOo644CPODRmhnuHBp64bHUmikFhfGzAZTMw4hJ81O31uP4K
6noUTNT4+Zh6e4X/GWInzzCnuuCNLYmgrgLDA3yHGRJv34i8HSVrxFmduDSrNSsE+SsAf8MXAxLB
ta5wmjbAv2y9feVXelsca7JrtIUOgVt9RDMa/gLSpYgEBG0cRWlgQLkzBq4ab6RX7lAIFht9V9oh
wcRMVS4kAym3EobrWhplIIccJHdoEwpcX/A1o0kzTmcqsTTuX2a6uwdiVNTHZRAUAFAfqbAbxQ/S
qFDCyK3HbJ3mp1BEedjIEx1hlRkVzwjDdfBoWNqol+O6E9CIpxQ6kNYPUVtYkdxa3rCEIDcd1vWL
d/1N1NIJXzB1jASIG4nahmQnodPWfvLQZkvaT1fJ/1YPxlGAGwA1G50/lNokzQQeh0FiVw1rkygv
RQaqaDiZfmBqD6weuHyo9z+atGBCacycSS6IaNGaAIg+dNbfxAxjCHqXvEncBkidKFZYKJlmZmT7
jm9xJmNVpmqioUsvnRSVWzTLOjIYnWr7zH2rC2lQuuvs5lsoEzBqUQ28kDZxE15vgyPmwcIaA8VC
q2fNtuU+uTgzsm9BciJVMVQwEgy1ziQrNAHyzGsNpvn3MDXVZsswVkd0KXpJslMamFwU6f6hJGZE
DoOkJ+9CuY6RPmBftEXm2Nu7Ao4BeICgwwQx+s2YQjTGA09KOXFJkn8DDRiOUX+6f1FuDcy1CEon
gwJgK3WiJK6Pfsy8XfeyiazZfRlz6ni1DuooRKX1Ac0JIRgeAdPTWOtsZPXZStiPliYZTa3zhTUs
OX1LS6MMtNCG0sAPkAoSx5jdVqHF8wthFp1rn5QMNE4TTjGaBZC0pcwM2/m+5FVV7jIlsSvlyJUn
MW6MDo2p2WAm0loDgnJXxU7QLIi+dTSvJVMH53V9I4x5nbupenoX8tJSE2NS326JkW0m5rqWRJ1e
pfFyVvhN7haxrXCmr1okQveD3qlOvR/0LlhwIWZXBu5XVcWIzmRKrt+8QkjTSKtzrEx8Y2qkmBTk
P4s35Aj1kF9ykGZsMsA0/hVGWUq2F9OQSwssrmmNKDoIzYeSOyVw2xbuwLRLlPGHIHT8grgJpQva
JCsRGcu4wXkFHTEqbi0HGzjtCsYDmGjPeadePqJhK5gu4YIlnD9AFUkWHuyy6J6hUhvamDVczpDc
9cZ1GTAm6HRYvcwxqXpW2GPp7fpo4SGga2HTvUBnAzClUV0F0QydFwMmaNGpgVy44cdoZ8dPxuiO
IugLLRV2n98azSo5K8sMIrfu7rXYSbUunE+2ClUkh5XCHZoP8Sdt0ZrlJfAvrIrBQPBK7izvi48c
Ud13hyHWzq1q9P2bAo5s2bfuHzhdPL/ZAmrX695HQl8WCpdZsYZgR3Z85oGp3W/BlpEYdQROldEA
UI1VAk6i0wcUZcAkauUv4iKv8K2Hd70t088vtmUcCrQnFjiNaD0CMRZdIMhxGdkKA6Gv2p7sotUv
JiOZo2px6/u7MHsgKL5OCN6YZ2epTYh4orJKlhVuXuTGICE6HXwj7u2IR3IIRJaAFvg/CJQnVj0A
CmAaiBLYDbUfIG1cuJX0CmB9g+32keebqG9UOVqNlrp7Z8wHMK8R64AFHWlpeoafKCPjDQ1fuOkQ
uLGXOYxH9ByxcaMtebTTU0IZEEmEQZxoFpCjuRkwFdiUC8uQTLAwnhk7SM7oZ//ALzS0zPlwl3Jo
z9mXhYAbI8hp7eSpfhqB8s/p0YGxiNmCbpyx4MztUR0wPbs3PgbdPwWWukrRyA+GypO2XmLXmHGC
8D0amFElQVXQv3CtvKycRTBeKXHLIjLyPDK6amFr5yQg8AHxEEykcMMMxxdN1EtCRtwqTLltr6iB
FSkou97XTHoA9M8goJdz4mSbmJxobhktL1quJDVxizVvTM3Q8Yq1REva9vrON+TVaCWPhXHupo6s
xFjK7c0v8l/p1EOXawyq/nwD6WpVojek4I58EA4LVu+v/kJr6eUiqdMSpS4tmxKL5DfZE/MarhDe
sXpkAnhe3Kl2CAbdt4X4dXZlPI/9VaAh6PS/VpAya0FgiiKrG49AjEq3qFouGBW6SvHP0V2IoFwS
yZeIWsc9cbUVv4m+AOTmvclmaVU7zvK2MphZlwanZl9QYDr+96qo8xorTgzzCqsK1tKX8IoNfY7M
8jPbhmvUprVN9KjagTUxMt5X0zlvAelftHAg/ytP2efr7Qz9KKwCDfdfynJdqAwkizyTBQOXk/l7
DlGCGpGFC/g/yATOtISJVZWjXT4pA2dPjPSzW4MOnbfsYwJI1c0SzNX8nsrw0rE+TUMF7XppSY+Z
fGHoCEDiZSdeJTZjwRMKPKPaCaA3abbC94TY/xstEdLPRUASzPZ/Sf7bgIsXuARkW8qNkCwderME
kJL0iK6Hw2h8aGazVRbOcFLHq0soAtUQLMbg5YEHhvzf9TqlIm+KCoA6LmaDcqNUgmYlg8zbKhGJ
mffVhUZrA4PttSzqwQ08TosyPyZu2j+l0ffP8B6Am9tk6u2g+boqHiqUSooHD1AstS7Vh+gd/z18
lv2mPfvrarATn19Sp6X1U+fclY3PERXfJAuvACHmlHXAnZjgjYyBwQZ6vG5jJwIyIGZKB2fsDIVb
sPW3ceHVriB5d30Cgib0Ci/gC+ru11t53m8KRjZyGIXOrEYbzN35+MyRJUj76Vyvzn3KuqAsiglT
uCLokqekFmwdtnLTuOgNsQr5oeU2vJIZCRiMa//7/sHf7DHY0RQ8yzyMBPgYaNDHUBEaQmS5dEma
vBaxb2cF+C+a5vm+mMnMUUtCWR3gHuDyRTBI1/uzXuqkBOTvbjX4Vi6cQgytdjlKYksjF3PruRRE
2du4wtamDQShV+gpygtDTbX9KOYL2zazHgx0TMmxCdsClMzXR6SIVYEWoBDrKdwC5KVqcFYKO9eW
SswzqgBFgJ8BJxfpY9qKc6EIvOVuKN3hWUx00SiPRLQazb5/OjObdiWFuvyF3LVqLo6lq7CZUUXH
0BqRM74v4/YuSdBpwJkinciCEJ7mQAKuT4HuhKhyOZnB2G9LBGB9cmVrIq4x80iSjbjyYqNoY2Jo
vE/0vmJiq63jpSrw3J7KuGCYl5n+kCmzwqZt2RWSQFxWafVEEh02/IrFzPCUELPwS0ncW8uKdePJ
AK4Rhp3QgEipSpRFHZ+ofumOxdvof+WER43bFHgU2lCDFrp8xRTHJA/OfWFr713tOzWg4zg3YFcS
3xqoRchKg15PQC4dtB6wBPfPhUbPQy5j+j6kJ4EcjCITrcpxGbcZ26nEbUptVWeZIX8FwkSj8c5t
osqInwpFD4QVw26SOLRVYV30+ypQHNWzBnFfggk2eb7/SeKtscBEBVKlAL4AOJXKX1+uphnjulcV
+LgDeSFaaNSxuOBszmi8wqMpC7USQQMzGqUDmKYK+qwjtVtwo8mHmx6DYLG8YCRmFA2z0irAM0Cm
NN3h63WETaWQMa5qN4833PhLNM2MIs3gg1FXhGQhOztjka6EUXc4yX1OzuSydqVSNfjmEBRfbfET
yu/3z2b6NZQhx5ngWRJE1HfwQl2vCRWWvi2DvHHl+pNBN5uqYfTGB7Ecv+fZs4RSzH15t+EWggFg
kCCNKKAiAYW4Fih0fiGIcte4geoIdYT6g5+aUvVa17wuaG61Rr9YqFjDV/7EbuN1/gSQAi3eQFNd
eVuJq/ufc6s3IpJvcDzBcsKhN3ZS3QsHMEmTgUnEsHHT7FjLP2q6i5R84UbOyUB6ETxcmB1ELY9S
/0DMEwa4K41boqczBFFfjjxT+7/NO2MJU74DhzhN89MDmEXGylXUFI072jXiA4AHAqsReKRL4fKt
vlzLmRZ7sWEYN5fQDw056oDsGWupkROlTjuCIWbhSt9ajUkS7jRic7Sh/CnShaRA6MQCxaLGbQQ5
MGquP/DAg104m5nlIJXNsXCXgVAGhO7r5VTE90cMDrRuZtqxgVSzLi6keSd9vr5gINu4kECdfiMT
LUITc+uixQWQfKCcW6v2w1K+nB5nh9UHR/OEJsDyE1EgbQBDRcvLRohaNxHTffckd/Dg67VWYlQx
PKfBw9gUr2yfrofK2yQg/wTuYy/alSwaYLz3nwK0B2P+P9nnmSGQUx7mO3lMbMw0Md7j/Ss3c674
UgUOKg/On5vxVnVoOAQnpHU9tWLWddKGVlsNP/eF0CM3/7kf/0qhDrYoy74shqp103Hf+KBdNpIA
77P4ERzFtDekg99hOlXLjz2bPRe/cmBHo+XzyYJ9mVnsH4MSKDzQJcD9gS1fKHGby16hZtXgojVa
19oGEP73F0qDPEwLhQTYVHiUgBOj+7XaTOjYIm0HJCQw5y68xo/RU/Pc7+ojYFMc2UwAIxoe1cAM
Rqta8/q3bN3/gunGUwousXCa0fYLNxBjTtdXiAniLmYqfnAr8EvIaWBw+TapavO+lNvnEMvEWKaI
iSE8vX9e2cVGykme5mPvDS6X9SsZoBEScCqy7IVfSsjdtihgQ3msZWrrAPmzOB3phaSuzmS2rsrR
HYzR7NfCtjj5QB/ujc7MrGGLCeOjb/xGzni6v8K5fbyUO/38Qm6Yhk3GMmR0X83jUuQ9aTt9Rpe/
e9rdi98t8lHNY5JkdDVddD7bbQ1sO8l4iO2lrtMZ7/h69ygfaSgVBnAMkDQYn6kTmfleXYvrbDU6
1WtlflSrwWFs2UVWGtyTpelZ+cKNm7kQcMsxYItqA8a+YGCu1zqqo5KRLufdfuhiA/39use8RGyo
iz8Sa4EGBcVLQ/EAk/2Y889lZedlYMdZdwg9YMkjSVnI46rNd+Ng8Uu8arfPDXqwJp5AVCcQZv7F
VBfnUAYAXuL9/yDtypYjx5HkF9GMN8BXkMxToqTUXS+0kkrF+wbPr1+nHmYzIW7SptZ6enqm26wj
iSMiEOHhrgD+D3i+XUwYAptUM9ylQwlCFj0zN5Ipt2jDa+b2+ulatowcGewFoGMTaxCEFqjQonjp
1cCY9MBe5DRj8rAN9kXzFkGB+rq5n34PABcNAnXA+iD3F70SJXIsTXGse1Ft3hpSuQHRzUrGs5BJ
gmVDRjkNCTk1DE04aspIMvQULd3joVvexz66tvuJMrrNvlIvuyk9VWKJyvqbOnM0fcMhHqjcK5vI
UexutZL40z9d/hjh1MU+9D8Tn+re+CCDlMA8KqC+QhYW2dGwb9odhVzy0/QCubaR79SN1e6vL/jP
IipEnACrQhdKnmcDxHJ7Qat+BKeE7lW6BMCnrSkPmLkh+XMZq8xsD2l4q7aHhB4MhZGJ2jTdxMYH
uKX6j+u/5Gen6vuXIPRCxwXlarFqLBkVqcwJA5Tkk6ZAfTOdn5LgTrKjeyO6y8BFIm2z6rY6qofw
oHvxg3lXH9LT9KX4rsrUV4XsAL2ydhq1QQM0rQSSn/kYGJcMiia4haAM6s9L95DUjVqUMX7dyD9b
0F9y6yHT/v7VoR9dSXiWv15fjZ89CqzGuT3hvSOBOa43M9gbui059DeeBZmA59/e45+VD9PmQHvp
5GEJfEJYc0Dwf6C8giydxZgSw9PuIPZLMaFxP0yb4IRRN2ODqdd021PWDyfg++qCBcfqxVI26m33
Pv0i3a20mXRX5ZuJPBjmLpcGu4SsdLWRtpG+JqjxM9Rd/lIhZeBJzTtiZgZAMh0zK2jCTwdDXwM7
/Ax6sIJqCKDdcBMYfb3caTVUhoA0veH5o53UE7N0vCJOEabJhrBmesh0HSMsSbJZy4h+jgjMe44c
F/xeyjxyLFi2MNg9ZlJneFH1aRylWTzUyRunA9HmuOPR3QhQeCufpmjlkxfX9cyukLoYo6+0RsMN
eL6XOnrKsePlP+0dnWdyCJ2TTqFgUPNeGpNiMrw24t5Ekl1H+VYzhpXX3+y8fxzmMzNC/o5mYWha
w2B4RmpsjT41bTKWnzWKsqnVZW6UtuVKyFqIkHOgQs0ce6eisH15XJSs8qFmKxteWr4nNRj/N01i
nDCqznop2oWD5F73DEtfCHUmjGzOnKyQL760V5gJ0abANLx+yJkevBpqv439xxxjk0OdrXzcUjye
AbcowSF5hkjspbEswmwq6FoNDzyTJpMmsBYVeU5WXNBC9gdQ6zfZN9qFeN0JITlsJQPjzKrumSAX
yylYnJNTlr7oBmZydNfEQRlcCwJxbg/efwJuqo8k31TWPMONkTlLe48BtuLgnGwzd7WgsJgwmFQB
3xweyZimERbBaKOpVRNT9/I4PfCKMog2OxL2FwMaoakyTB3bBvjmfN8v7Ok3xAswdzqTxmvaU2Dt
SuPVgqr3IyS8u/YmjdZKYz+b9HAbGHydqcrn+T4RiVCPE9d6ihAO/kNmaLYKjd+62fkOmDJ/+w6g
0a1xiu6hZOuM8nOzNsW1eCDPzAvLM+go2OG4IzkdMJTJQ3BSR3FVOU2AATKsJrAR1qit3IKlgwnk
OUTnCMAzwEVfHkxwUJKejAhavto0WxS4YvBeQkdw5a7Nv110J9DGQtzHKxKwesGdkFLDQHCvIVd8
Qobvujo7WfbNKWCbXxbbfG4jdivb0HXeEE9ybNe9Oby6X+z3ze/nx/YIruk/IVjqH8Go9b7bPex2
b09/Hx7BG+gcncB7Ox58+/iwBpla2o7znywEyZL2HW9GnFY+cXuIn8l47Em16ZQ7BXCN6+uzmKWc
GxMilp8FU0NHXfc0QOzL+gDAo0qe9XyjfEjVRtfd7Fk70Ju4PPogYr9ufClqndsWotasd93EOfZG
S991FC/72sEU+3Ub39qe1w6A4N0DXy5LPhDdO4JrcdjMjD0gUAMNkwqiUzLrObmJOzDqQGEnwFz/
obnB8xiS487aE3kpAaUEHGYA46MiLN7yRG81LU0QZ4LxVzHsujlOB4xPd1FzlI1NnWcr67t0xdAT
Aa8VvD8SIuHsV5xW0syZ4FW+zAyMUIUrPYTvt4W4uCjSwncpeGHgDXJ5iYEoyAHjSk1vA31De/80
sS/T0dkncYn95Ttf95FdOSZzY6A4Hndkn769ZAyKGac/a4NwS/f8/JcIPoyOg65O3fytxnH0fK3H
C+wXgBArx+l7k659sRDowM8QjjnBF2dsPIC/882CbsBHwyxW37x9bJ721Pn61rhxLPv+s3+DSBMr
GQrMYMXb/J5pvJLNw7GAhOZLa6/Rxi1dKBBeKhAfAZk0Cq2X2zFVIc2jsgV3BBg72vHQabsi61ZO
1eJKnxkRVkAyeA0Zocb0BvgKCoQlqFBaMIoWv6/f3MXTe2ZHCBANQbWYc3xMGwwQ3yINBkWqZFzJ
j5aXDLPucyDCxMD8K84KM3JNc2vqBtMDjxAeCjfduFPA73H9U5YyTAtbAtw1QV1EVy+NgBikC8I8
N72RAjL5gpmE8pkMmBRFcaL4uG5rcXvObAkOXZXBHVXHmekF1nH6lGOnrGpbadaS5iVnBsLW75Yz
ove3BsTZuild29dmWJleCTLvWNs3jWyPYeUMwwOSqQHNRMs6Xf+yhbiIfcLzFmHcAv5AON0UrMxB
mWqmZxnjeKRKWLk8UrZTad42qBKBiSdasbhwBCEWC31sHZQIM574ct+sUYcghwSnotXgNYpR4ema
p+sftbBdFyaEKgGJChWEEfAnSqIzDbBeHWWTaZNla5oxCwedYN4AjwB5/tMSDno6RQFPFBiqqj9A
hoSYlh+HlVnCNRvzPz87FBOXSUBq2ODJL3xLS3bKsAKHXlwvFDN1A4UOA8nbpQnLHLuUjzjeQ2rm
4PcYn0wTT3xdAsdXgjGO67uzdOQw7AXgngE+DDwdLq2pQZ5BNrw3PUktQrcLC3BWTzRhfhNidCqL
wm1bhCsX+Fv/XAgxKBMTAto4zEpiuy6NtqUftkom4xNBEH1LwNX8Em9faqeH9GMFIY3KvgsYhCe3
p/v793vqnNgIzbgbBZpxds9UMAD2bC13WVyIs98kLEQmAVQIrgecHos/8WigdkJbSDOgEQNBZdYZ
pc6uL/3SWTpfBfVyFeIaLCiYhjOhFvWo1adY3afRSod20QTcCaiAcC+wx5cm+nzIwCikmJ4+3fXB
44Qxqp6u3O8lFwKA2X9sCE7LCkCkHnEdfnLqPweFf0pF415fKXNeih8H5syGcCe4JtctKvkYqTiM
h5fGxZva5jg7eE3jj4TVb9CHag9vGqs3SIKfvgpbmg8WqFwZhhcK+/S1P+H67E0MBEU2tGkgN+mH
bMD/nElJQVWFHOa1syGNJLOd4Tz8y/EyNRREQD8BMIp4q7tGH4exINhsI9A3apCCTior3srR3Kut
mt2ZmJlyVlZtYdFQM4X4E4B/IEETFg15eqL0JCWeQZ7HdI8XUAHFLrVI/vsEA+P+ZFZXx1w/SM4v
D1k2tmNfKxFBGoMRBjnXCift0H3vG9qvXJmlS/q/ptAsvTSV5kZdGYaE89zUj7HeveiD+koihTPQ
oRt2CC3ZzfVFFFWN0ISeR0CApAHC67vmeWkySClsRhnx3jgEg2s8qF5QznFSO8Y7C9NednrXMPBp
bbhD3d5+U11oY5v1Ds2A679k6S4juYLOOqq+PwebcsOohlSviWdJB8l8kOUvC7nPdRuL6wtYiokR
bmRyolSERBJj7IKCeFU4xTZ6YPfQk0dpxkBNWbuf4u11c4ufBJUf9LxnbSqRXxvApUmNfE480MEx
A/NoBf3Np+frRtSlgIquKerkGIQBgFDw7GQMdSkaW+LVUPUJ+2MP1izE7fHvwO/llHV0Y1EMR8r3
lYkKnb4FY1/qH/OpYfkukk5DlzD0OdggBWz0+9sgBHkSRL3ae3kNevxzKmE+bLhEgJ0C8IepscvD
1g+8bmo+Es8PM0DFtU3Ijz0eesFe5Y6h2CbGM+xGtf5hHwg2QZ9nvdBvFFx43WsUrB0a8ZQeCtSE
8AcJDG1bH8XGlc7md2dC9OTnpuYTeJZA1T3mBKQYplq72wz4w0CzfASfP8oVGFECiuyU7wfIQFvI
BO6QBgwssQMQv0+YXUzZfbD9Clx2E2EVWGjZ4eHhobWtf8jyCGAfQHQCeySLYRMF9NxIwSDiRZP5
hCToyaxJZfuDKq/ct+/06sdyINmHLAvQo5AIvFyOEMJsoHK04KMRqdJ9wjpH2Yxuw+7Qxtopzl3E
vjr2mbKbYl+C5A0kEej6Ki58HcOHX78p3++La79GeFkpM2V1GeDXpObI9NaxwPX5R+q3Bt/6+dHM
vDhsbM1Ezc7CfA6ElQC/h/xKsx8LV+9VsMwOG5AsQWUJsGzpaGl74Jad0jyOzU6LjzTGczqxOU9A
EPymhIdsiFib3DXtppFADYzXr21SJnsRVM30rHF6E2IPwd4oR9vs1j4WK3vtW+e05uwgSjEYwaeB
wCt0GDYEUS9GN68v55LfQasY/er5TYf67KWFJklK3PGAemS45xM4O6MnqoEBsV0JUUsVGwxtgdR9
Bg8BgCHcKTQtgijMsW017k3B3sDJ5BDkRujJMUQl0GJYmP0zbRymEwQr3K9Pyj4/dWZ+Kypw15Y/
5/RnZNR9SBxUIpgT22sNlIUKAbRgoKIxq/WYmim8NLtK5UQLY+ppwW95/J0PDRjNflf5b8uoXJ1m
K9HyJxkHXOm5PSEriauh0ngJe4R+yMGtr20qCOY1vUdCRO2yYnJlZz3TU8c6RnFvW8PGz/chkkJz
fOBqAh6awU4VVxs1HECIwgN1j6pp9thUTqq8j4o9QWswk1hZndLuhXaPic+MKdkl0tpkxWJYmNdt
HuIAJkSEcg5tXwSVkVEv3dPh3QenXohm017fdRBP171hpde6VDIn5/ZEr0QS0wor2OtAlToV2ath
vcptaJt3RmEH1kNJ4alBjjBFrpk8gL7QN6aVTE8UTPjOu85/g+iLQhAVzNMI3uDfyaHt54+gGWcR
dGYUx7K2mP5Q9QdkMLZGNlMGotPBJfJvOapPdQhdJ58pq1O785ERXQb6tqBGQrsIQGQhTHI5lOso
wZHqsf+eVqECVHyWpW2ahzTYVfGK/1gYQ5n77GihInuHDKIqHOEKEhlSEZTUgxqE1rjGvQHsmRcM
75XNs4ZN4P8o9td91lIj8dym2ANHlb30zaDAsgMBDQqfTWgPO8kFeQ+7p+w1h58AHZoDgUsPg9hO
ttIb/zm2iGt79s1iPWI0qyZsZvvGsOGNeezKAcjLDmp5jtlsw7GxeXMHotwsP+qq0xRrg6Gzr/y5
x/9Z828kyllYaIcg5kYP+5VVHjTpjWo2kfeyhvnJMFw544vnCZkvJMLQH0R34TJAxHpojNSvca1H
hYE9yrYaJ0VGGpOjZN6rWmUna82iZVdyZlMIeyCuBs0qgLueprn6tifQq8biohEM5AMz+Wv5rPh/
r5+ppSwfvXc8D8EohLkI4TOpEVdgju2pFxmyw/M3GWicInm6bmRx31CrBVcx2CsBcrhcy7FuFb2o
KfHiOLMjdef3qUN8l+uNLa0Ja36/nH8cEpwRMKajQodX76UxU+qAV2/gCDD97cT7eC9DFh0XkgVM
R5coYE8W4nAIFih04SZHYh/ogu3Mm/vipnfeZ4yUz7L9zXPP/qR2jlQO5Cjooqib5z/XV2XxhOEt
h8IDFubHezmUTLXJezhyI8w96uMEj8kxaR28QjbJOPxK6goU7m/XjS5FesiSAGUMOCgQGUI6IitF
i344jNJGY3mCbOQm27YWqNcK5CTKyvNu8XSdWRP2ouJ1ElcGDrQJl1iqH7r6Z8Rr7fonLb4hkU9g
vBFqpjjHwhkerSzJVSmE65desrZhqfnRNfu2fwqCt5TvUs5aAPvkCNHoNs69TNkNBgH5RwEsyEds
3Y4zUUALGqqxdGutfOUB39bRtqTbst9d/60LNwEZAlh/wDYODpTv4uuZB0t0bQp70MN7QTOCOf9d
90+YHGRJf1/Ha4RXC7MIgOMBTg5wHlpLlvhSSiwyFlY6uzAk+shLql0YbieyG2udxZB6zQmbeOIk
KNJ1bJjwN1VQAj8Z/cr1X/RrMzYQnGUKimyiXnCgTLwqpY56SuCGhlsU2+zU1raBwkIIaLRyatbC
89IxP7coZAMk04M4Dme3FuGtHkzSe5AnbuFzzHh91kn/1iMlub61ayaFm9X6RRunI0yOSeJOOvJ6
/jSkdwWmlIO0d3XJWJnUWzM4//Ozs5Th86amG2aDB/+QNdFN4v+pghPEGpw86nbXP2/JW80SiXCs
iIk/OpVGq2pNjQqOl0GoRKqPCt31EjOBYgSBLn1rpZUEa7G2hwnsmUVtHtr7zoPPPq+v+xzoCeDU
VEBk6GHAqynYlffaBsyB7JfuVsw8zD0JhT0lIE/q2FNjTwRPXzdPV7Z2Pi1CSKEoUVn4bMy3grDl
cqWVoBshOI76MA6yS4IPtWx2nFBW9GvcTEv+4dySsKepVKbg2oCl1P/F5ZrNbyGFtk6aoDomrWzp
4mfp0GnF9B6Cv7jCQRcGUDUOiYfmEzKoeKOrkGkxC1uR12rD30CnH0v4PaIB/AlamnOkONvNpOym
oKoiMqNPoniPQYCJ7M3ic3I66T0Z3CQsneQZigz8Y1Ruoma0wQMBOEy714an0dyqyVpHcskrQU8R
0DfUkuCURWxWlVh1LmUoHmc9tHan51o56dQNzV+llO1Jca8FxYumvV6/RosbfGZUeL0l6C2YQw6j
HXyuNHwBuejw4qvFnAj6lyuRcc6rfiw6AiIaroj4qBxfLrosaWYeQVnDk6NMtdMUCEIprdY4PxaP
0ZkV4Xa0U5TK3VSiIKccxgydOHSDOkzB99DyHtcAE0vvLvDCIK7N8ptAegrBvtdABojQjTLYG5ed
jwkq3j5Id+Ibegpe0hWE0eKnYelwR/DChybA5QJOShWnedygrB+/Uw4nrn80zasqrYFaljbKREYG
4Mw8C/0jQSZRqnXZSLyBPkWTR/lKqrl06maE7Xc+DMV54Ttq0vkc0xHEAxczM6r3ASQQVv5SQfqn
N35fP+GzixIPHeZs5uXCKM6PkfhK6+M4xpgbJkLdSa1ZoT6mE3owDw3K12ueeam8Bujof6yZQtMJ
/ZBUBX6aeHlD91pxKxdglorfa2mv5L9DkGr5dm3As4XpMU5Dp6wVcPxMhyGtXQiysyl5HRroxTd7
Gr6QIWO+def3D2EBARVbAtv9gCJ3dEygliLv5zHgqTmAd2IPrnPa4eKeMCIMdhCWS5gcyW9AYt2O
TMpOJIiYOjrXV3YhBF98q1CzBPWzH4H8gniNGp56vqWmZAMSj0mqI0Z++j1X1lpOS+cS0pyY80Tp
En5EWN0e2SMkr7CXGYntOJdvqVTur3/U0hWDcAMG5nCrUUiZP/osMFh+246gqSReUug661LVsokG
IgA5Q0WpDAKyEvS02UH8OJ8WGq9QGgDRp4iGInKYZC33iXf7ZjAHWBdAMV/mCv/br9uP2PmAKjd7
w38HDC1pe67r6/hja6Z293z90xdGPpGgY2YKjzE0nsHrffntYdhj2lzFT9EHV2tZRpzMPCbhzmz3
8rTvhsTuPd6A6fsgA+w2hXi3bJC7gyWRr9F3LIHALx4Lwm+xaKQFCq2oJ1U7k0c7qXJNPE7GUwF2
V2uLekce//U1u8b76gtkIuNap3qpunTxC4Q4UikDhLpGPFfC9FdBNk3T7rsIfHHGhhis6x/m2Y/p
q0wTlhX7YQ2NsfSKxCQ+xXwkyoc4kEKGQtu0k4qOU5BhY565VjdtNj3qwN3w9DHW7lT/FgrxQfzJ
s7+G9hT3+/FzAgu7gW5j/C5Hoz2UTNEaVquQikViqKh/+Hv2OKzpNC8969D7QssbrSnZBNjy8tS0
ugQ9raqhnm+94R0bZL7TYdSQ5vWtMWY21RNmxceM2+G9ZuV26e/GycH8jKOsrdmCe7DAMUDQI0b6
hMbB5S/pAiWLyl7Bw3sCFUl+SNf0HpaiPSzg3wwyBAsMwMKpDAOtKM0GorCcbluo0u4k/qAYtzOf
TPVQmjqrmmO0xgAx77TgIS6MCgexb6Om8nOdelb+ZFgfc6OLa5uVu7/ghqy5GAYiK6gpAZV5uXY4
JV1JCwmVADkGSDkD87ye6RXQCcVzDvdkd+EQbwaAjtHzHeIdaBrrWzlu6YNJJJMppfUP1VU4I8B3
saEEHBjC26NRqzxTOHaTS7dKtfXvJeOYooSfna5/+kKCgDogII0E1QDQGQnL2/Aq1qsEy5ugKCQj
71eTY9vs0LIIkM2Fa9WHpd08Nyd81qgUo99AvQrk97dc/V1GtwbouP9/nyRcSUtKynYa8Ulxi+o/
BL/KjVJrTK1cchP/Q76NAXNsk6LNPEuycHKoytOk1QvLyzBOnChPWosGofTWqmsHYmme8MKS4BJ1
0FsVSZ6DHUctX1PMAI1QMq31beNvSN8cC4uR6nfT4inn8DXQ8qKbg/IQgTtGJQcYucsLohRaY7VR
ZXnqVp+2SXKfQjzAb21NvUsUC529vdGeuHUotScJjL7xs4ZB6zW9z9m/iK5gdnCoW6syyESFjdVH
XYsao7G8DjP9HIQek4E2eR3YDV2p5iyk6AAaAOxpIGsGo69gKS/UiMeTZGEgKXeM4GbMWsbjvRI9
0P7l+mlduhH/a+oHG2EOJYTB6gLfy+RD44OgACPjAAZcN7KQ3MCvqag6Yl4Ts+EiqK7wo3iUYhye
KH2sDCdPbaN9Uxo8CKLboN+nQCJE+z77RSRAdirXAi9iuwX+jUs7sgIZ+bmLKHEoyLLwFwQSsdCR
AmjHOxM3Ji3l90Kp3gBygRoN6Tep1qw9uhfqCpjwxvwvip2zzvB3Yesso5UrBYjLXsFOKoYNdqmy
nouuBlJ0GpX2mG5kppfu9dX+uaWwiVEbvCChb6x+YzTPbPYJav0Dj32PIzMM+KaFNGy/Ag9a/rAz
I0K4b7g6yhENfa9J/8bxydrkOQNhpgk5409Jk518WnsX/wwV0FKAqg2YI9C0oOJSYpB+lH20ULxQ
AwTXfy8i06sDfduFf9L8BriU/34V510D/RPghD8oWDq9DEH6EFuejDnNcTpUe7mK15qo85vp0qXg
m86MCE610cCCUGuh5elG6yraTQGVBmJh9Evd5vHDYL2a/p9RKlfu/EImBbOIFyYUklHMFJskOeJx
k0y4A33uFWp88CHqBk0MVu/bGSZENn3YbesgclYxyAtPi0vTQsCysoJbVKotr0Ybc0ieHwbo1e0G
B4pQfrzNHfrH4iAO6DakcCXj6fqe/h8fjjIygAH4btEPER0iAGk4r7eStyzvv2Igmm41dZdPiGYT
ip22FgTPzaSvnKYFYgRUqRRAQnUwAyJSC1UX0yh5HeUIHpCPOT2BoAhY509im1C9kewBHUmI3LkB
+zUx/F+UsLf1yRmPlgOsFdQSAXHfXF+Kpdt0/nuE+xtXmQadbPwe89noQf8Z2Krpdih+Kuq7vsqH
M3+deM51MFaDox6ADOS5l/E7iAA/MynHZaLQWYjwIIqMbSW/9b61qesQssUbX4ezUqhd++hHQZdX
uyXDhOed0dgQh5bbP3K9ISlqR6C7bLZkjbZgPnc/fyEokTGXC1EKeQ4bZ06TKloSmOFkeVDCvg+l
ENLGdXC6vuY/wzrOgAbvC65+QINFhcpCSXnTjwgGFqilGzB9xMOpKSBFi7ftKtHx4gajszj3aDAN
SYSUCQP/BYUCDS5ao9mJsseLMACgltKCNWrOYsxza9KdnGwjaWCSOtjU3BblhJGpxG0oYTp9CiC6
fH0FFoIvps40C7RIGAYFjPVylfW0DnUS+QiHgLkZRx+FNQXKFw1fuW5rdoRnRavWzVTJSKCkVr9t
onyHMcGDjqdbvDK3sWZIeFBEdQj62RqGxsE1LMazbRjaa1ibxbN5tmpCOhgpRVZaDWKt2SW/aZgA
4wN9lus7sxjQz7bGEMp7Op4sIMnHl0y+7QNlp28DnJvnTxI7QXs/ks11ews0DbgMFEMI+AtSQhE/
ZJBYTpUx872ESY8ygI/h0+DM4IwnUKBzVNnI1gRD2A05eB2Iaq5bX7qJYKybp5p0sKN8g6vObnuq
D/qM0/M9YoQsR+6HqVEtf5UbYJW7lTGxpXTs3JbgaTE/r0hdliMd67dE/1VlD5WxYmLprs/8dwT5
HvAEInA+avzURyfE9yBZT0AFHCusHY6+tle0g7m2c/NpEz0lhlVgCZ0XiHULp9GscgxDTQ1gZZl8
g+TExuSKI4XSl4lCeE3VG7X/rPuVF9GKUZEilkPSuzTH0vfaMQdqGWVR61jLePmBHZtPKSagCTDm
ariWdC7ahfAh6sOgM8c80KXD8nEliqSufQCI9AMvccHZNNq+4jQHY+19uXhQzmwJQbLV8zKLZSxs
kP8tkyeq/6mkf0k40d/9z/cIDjjzm0DSY3yPYQLWe1D3tQvtpWH8FSe3IJ8sAmPF4y/UDfDsO7Mo
uGJN46AFVWHR9Ie7jt/qwLbINEA35TYoTiVqyqDYNZWboc82tRrurl/0hULybB4MYOABn+Emwmkt
MrOcxgzmKTpRTDHdMfsold9a8GCVj0q2s7jGZI2lySEZNSf/h4h/Zv3b6Z75mWmaUSAl94FGUlgF
kJExkB3pnQwawOZKzFuKEmDbx39AVoE8Sziqca3niRLg2YfWFhQMwu31lVy8CZiBxwQhJOaBWbq8
CSMcgdEacGMRsjmb8MYZIoPYRedvu84d3nhhQ+ZpxehC4QfbN/+rMeKBJREThqavLFpmCk5PxO0C
XKLAR0m7YXJSiEbp1RunmzK0o+BXhMmyTVzYVfXaKquSoYtre/YzhEMso8ecmD1+RtJq0HBirfk4
lW7gjhtjOzhguvOBPQHVX4VVkVbO0JJzJ5hsQ7FCp3Mmd7nwDY2CoYjg3Md4x5N3aFsBY8zKtGaN
YhfGGlPH4o35ViEicy6Mmt+lvTgkYJeXsdGAbtiDmT13+r6ybN037SK/4TyyZbD01nLilujFyCDW
bP8hnM1D7irGL0G6LEKb83KMZWmCs8fQpK3EG6vcYjTFrxxVvaHlSmRZ8rrnxoQ8mapd2xvKbGx6
nie46lvIhP2LEzw3ol6uKU2nMcgkuHakG35dO4n6K9VAxq28Rn5mK32wyzBgzNp+2pS5kw/p2j2a
N00M2jg8WE8Zsizg3rz8AX6rNWmYEd+LUbtMdRsAHAczEEAtoeCWHXm3adMPWt7mEWSMog2RXv57
73FmX4zf4BLFpGRq+hDDdNMGj80hPVX2KG9Ko3uU8fiPVmcxlu4s4A24OsBqAbMtbOwox7HUqRbu
TW9us8Qz1M+pfq39o1ykW1/v4bqIA7k9hX9UQeyCmvPWtFYr17MVceGR4yJ1ADUFKgBCwFW5zEtw
Xktwm5gEGR/Ddk8rkI6BdDDgoJYcOkbAF1BpsVcUyuP1VV+YzZh7AiDEgdgiiH5MISaotK8a+HTJ
i29mtcVhAy5tlFuwAdDD8JIt3UeulLlqv8ntarf2bll6U1CkGihgYxwB715hC8K2b+pE1aX52Jtp
4oTRJtNPnZvcWRigc331fuV7F+ppMAhyWUwDWhDeE3zl4JMsTVJV8hoi27ySXEBc2hGK9A2j/paU
f2Wrt7XV27WwyRdmhVegkil6id2TvCJ9HJR7tQWpMaFARjKwXGxAY4m8tXHqcI05fnmBAVwDflgB
D4lYzFbCKNSmskXMB6OuEjHMSWWTyynQ44wfWx2sq2ssfvOBFQ40JIQgugJ40iw9IriyCFdtoDVM
jhK4y6GNFULXIzCOYJ/YX9/NhcBHkbOBDAFk8ibY2i99Fi/a3owlBN2uoHuKKgWNjllGd9SMbEV7
JWASvW5w8brM1DjgJsHAgCZ2Pct4aKpRV+GmJbRB0FgC/RwGlAZzH9EMY2QP0Fu3IdbgKgV48Ago
nIFr01HBQVbtxOpbHjyqwbO2lgEs5dAg8ZwJdYFsnwnkLlciDIxI1fJY8roUSlWSa+T48ybW4Ljw
5lNy1oztNmi2ata7VbEGB5kvjbjj59aFfTCUIGibNpQ84k8ZaxrAiwzPLFnVGSBKW4NiLu46GCR0
9EuAVhe7/FFaqxCOKWENUqBhjGOdtbtRi5BmYEIhLaGLpKzW4RdiBUbYQByAzsJcMBOeXjlvpRb7
KQHvAQU9VW2d/M7im8K/y/2SYUwCVLaom4VgUC2OanWXZ8diWAmRix9uzuSYJgZAoGh1ucla0qet
FOWSN5hbWvENqSKHoGWM21xrfyDWtXLaFxIfEHFA1hJUnBDp0YWUoDHB/z2g4gPtZlN2rBINnEhS
cqcjxRqByqKfUrC4ECvHPUaZ6fLb+CD7QRI0sIVahY2zvJNCedh3gF85NC1uAwsz+0laGIe+CEc7
VMy1QLy4uuh14OmCBi4aZJe/QBrDdGxDWfJ8nFwrRdUgRMvq2IIxJubvYfq64kqWIhGsKVAawnQr
2p6X9iarHwc/w2422dGPE6f5q5u2wY07KD4QI2F4fstr3cali3puU9jRBPRRrabAZlYzcypZ6baY
5Ug/fPv6xy2tJaSiZwJrNIx18dv6uuu4ZFiSV5v+e14VmzIFZSaoj9JfGN7QebDSsl2yh2Y4Ou94
eyLYCU/PIlHUNkuwdy2xYx5tpbtmq7SqLVdPQ7a7/m1LnuDclnBOkiiS/WI+J/0wsagF4n7NnS4F
0HMLwj2vck5yXo6S9xJy1TXtJpJcCWDR698x77XotAGWQLRAgROVOuHGmbXJlcxC6mVW5u1Ad8Hw
RP19WYF/XqkQQNzw4brBxc8CCm3mf0eD7RtqeVbqMPQibmbQgpdPkKSSLJv7EILR5K28Jv+z5LjQ
UMfoBcocGhTQLq9W1SqlmmdI8krjpTdvcvIWrk1CLkbccxvCVapSnMYahVvPB3+17zYvE92RxMYS
5ow4kfZlfdG1ltzKdxHhmA+Up/7Uwaal/k3bv9S6K7v365u06IjPvkt0g6YmoZBi4nhr8EFyelRA
gKx5sr9Dvbj+Cl6neo1ZdelCYWQWwGHgyTBTKqTkVtXzqKVycEfSXnYmzRjZlOdrjBhLfWXkv8C0
GygYQCtWiOBZ5KtBXZYA5zgVC210GEFPRtzSfX8uwXMp79YsLp33c4PzPz8771Xjl76iAdJS5Rb4
md3O+uhqBezu1srFWvw08L0AF4yqOzBBwgrSMuSURiZatVbrJJiyiqbf1QFTD3kPEH15SOrb0NpM
CDKjggq8f2PG79l0Wjk5S8Hl/FcIt84oQmuSQgIIVvbVgqbhwN9q6xnPD2DeBwY6dBm6Ic7/cHZe
u5FDyZb9IgL05pVkGrlMSVWlMi9EWXrv+fV3UTNzR8kkkuh+6EajBVQkj4kTZsfeQ34aQseTH/kl
Qvs4xVuI17Vln0kQUfnRZQCKi4uZiPCK9/LgnWARsosYGGj0VE6W3cXNhgddK4RRhPpfU8tnR/cn
M03MCYgL+qImVGTgEu4zPToyxnrurY5y1GucwSRuSk+a+lq1GxibtZuDQMTM9TPrNi2T2Toqai3L
yH9q8WkUAqgkNrzBypZyMWeU2Ywx44G9PMKdbuSGOWX+ubagGwt9HAJvXvwjKEnp6s0gcGXrLNI4
hl3hgCewX5hLCqn2WyUJzuk/9Z5h6zMkGffpLn4aXhmm8D75ENZGTAbvb5/c+URcvIRInM46GwCH
RKiylh0Af0wipeyM4Awd/KC4M+pArdEDsbXwsTD2Zb8RrWzYe3fBHx3DOGV9k2NPCjOkLH8EcmIL
49mq31BAdKvsvoqeb3/h1T7OIq4U9/g+SwOuvriardT4ee+p/rmrk12ZqceqPyTxS2mpXzzBvW3r
ahNnW+CGQEXNbGDL6aS0LP6vLVBYQGUOJbRjjSEcNjEjW4YWDt0c0taPYtM/t95z2SvwXKJUnMp2
uUVIsGqIdIsDOeOQl8TRJhWqiozBPw+d4kbMCJnqczRZd7n86/bSXTuUee24AirvEzJ/2nzhP5yM
JBKh3u2D4AxBU9UjOxmNLkUOV03z+0EJH5IEbBtcBIzycEbE/Mfmt66dzY+/YLGoMwtA3g5xcAZ/
MXjxndDd1zpigGrqxjXag0nqSv7f25+9tr6z6qREikn3Ytk4MpSiThQrDc4iySWsEmoPeZR3t9nb
XLdjQK4PYI+7MP/9w+p2NUPX2lAEZzU5iv7fmXgF8orgP6b+ZRNJz//XzMKLRSWjsnqDmc4fd0WI
ml4MM1pcO3UJD8vW4bwO2GZzM9wYqAKl7OV9K0o0ocnCMNeMjoQP+x6Fve0FJ9/sdtqXUfgWR9LG
Hb+Gyc1GUdEjdyCFvUKQZuNYNsmIp4Yt7CAc+5foMbgL6pNy0Ldaa7NvWnpnUzcp0c/CIFTIL3et
LJpuCKQ+gG2YIZVHn4vw5IVfBPkQbB1Ea855rmzNZwOOkxmSu9g6X9DMbmy64Pzw7Ydh17vzWbLP
lv1nvz/f7Zn9Ou/P9uvuFQkG+/U1cvd/P0N06BBOup//7p4//3g+ff0LJaH9CKPO/cn5fto9T84p
2P359/Jm3b08jM7RsFv7Hv7b78dPL39gmX9xPr04u/uNDVpz+HMd5f99yMLhJzmDf8b8If5JfW7s
6qja01bBZF74W4s1u5IP1ylWplDp8gEbfkTso7c6gZ6/FRS8B1HXZniaidsBiC9HeKFI1KsYOtKz
pEW2nv/s1NAOYtB342/UoSc1dOR0OHTFjrpc2R+bqXJgEHXE+HOlv2YI8PRCzkCY4oL5Otx2XLMz
vPXTFkeTERjwVkKF47pHOunnBhRjdX3h7iRdVvGMy3KfLgxJGElTcI4h7IsTpvs3IvY1A4ytIio7
B3i82Jcb2Pax2vW5xc1KNFx7iasKxqp0by/SitedJT+JBBDdIUZdJK16HgNv90yCulf7WXPkjSB8
7Xxc/PvLeowXUs9r5n+fqdMpSKH5l3ZGc6ZhYBvHv4Xx2ZRcPXwT0gSqb3tQ3WK04+JOlP4FSULU
8F9ARemYffxk+XJhu6bVSnNkYbsuVc9moUl3itdvTJuvOX56EHQi+D44AqyFlaDLupAmF091HDA8
BEXgEfHYSHlBIDu2ybq2pumvIcrzd32wuCgZ9YZiJJKHxek3cGT7s+l+/nV+jp3YqZ1vAjOwpHl2
c//18ftucHZ/TOfe/nlUho1bdz17ufgZi2sHkUkTB4oXnJX4UTTRqmAEc6KQOfebykQHG/6kjpGb
GK1ttOaDpASHASkL6UEw/zRS7mjjr0L+Hvif+4FBzUMXua0GVVcQOngJPNBG8L3ygF2s2uKaRWnf
d74ucEBLuAdFNwJK2MLWYSVf86Rkhjzf3b5xK87/wuAizolTvxZTlfWhxfccWJ5biw+WF7hCvnEE
V4JFDKFHTscJZowlq53S13IYtDFSceL3sgOSmbmKBJ9c7aYKUmjad236dvvT3vuVC5c7RxxM5pDy
Mvq08CaqXmVRlSfhWam+SSaeXWrQww7kgyxAFO5Zd9CT7SxhuNPDL6ogOG3zPMkAg/otbqYV58mY
l8Sg19wUAnh0ecfrsBLr3OfbB0MKoJEcoYxMi/+Y4WU+6h+sLM5Ok4lj1iBtde6iH+oh0g5t8NZk
Oyizb6/r2k5CJYE15ligrVnEC2FLTtK0Y3RuJqa8Trl/73UZxJndrywNbIt5U4e857bNtXvx0eYi
fvB0LxRSAZsW8SNDrzt157dPeaA5iDL856ZA2DKbhyAgo9DzjfkQqujlGJIh5tFZapxu1hzfgdQs
1WeveRI2y0KrblKTqWPAokVXVl98WNd1EkQFDdZScScg4dhFc2+w/ywUB8+XnsIO7VWUdPUXIdiX
YCwqJqOs8PMQseR9fyq7v72g/E5/qY917VTDTxR+y/BrS6NxIPiJ6rtAPxrw3jR3kfwjUrfod9b8
ByBB1ouom9Rh4T9CfWonISqjczg1BxphANn09DGV4Krc6uCv3SIodSSOHHP0II8uN8ZrwjgRrCQ6
y+EfCszRVpl+7VzrtGxBCL6XyRb/fl2Go2bFbIVFYCp00100PZXJI9pDNpjEvkGCovmPtSe5RZST
GLanP03As3iXI6OG3Qt5p3OmMzKkdHYU3VMY3bg9qyv3wcriLVbJiOgJ9aycHll22ph/qNRvif2t
Lt8HIwsnx6JlumS10VnM/w3pk2a5UvYmmsdAj20z/x5tTV+vxYpQH7/DOYD9v+dnH+6p1Csj4RxL
J/luED8mYmQbKsxH2RYn7doR/2ho8WHNoNUITWJINj6JWr2TDN7/c2jU+0x1b/ueVVO0oYib5hLq
EqvIlPAQClPNbWoqV+5erZZGr+BY1Vsk/L1tai0thw8M8J4ya4pT/r68TiIkfih2kivJvvacjtnR
rER71gLy4nEXe5OraBAbO6bwJQy3cNwre4dtgxyNmGCmCL20rSZqnwgytjvltSiOGUIDuPQthfCV
1bywsvBNuj8IFpX84NyaUm4XIE/16FFBsHqY9NdYvdtY0PlHL8INiGxA9dPLZjhtKVI2yqGaUFkP
z20kiw9enJSumBiQ3BdZu/PFJNlpfT8dBqmETLcwvAejDqOnQDe8PaNVGW3OPH8bezLPxmjDjZO1
cjsRSaL4j4+e86uFo0HeTfIIhQm/LP9QQ3RBWf1Po6b2kDIKrniuVDc/kFP/eXtR1tbknaqJx3uG
kS+3QEDPXB14TPuh+BzH6acMQjhF2Ypi1/IbiNBnxrkZ2qUsy+SaXPtNZMTJGXKe8QC1fmm3U4Tm
qH8SABHIjU/Al9uoHrVEnsWW8u3KZyJ7yB36P1Rby1ewU2QlLdMuOVdw3ceDo3+fEKy+vZTXXWR9
1lb8/0YW71M8GYbQWG1y7ke7HKF5VwUbztHSjn7mLtxh+2B32+LK/cEgE7bMWkLPuKymRGIWeh7z
MOeqMuMdh0V8qk3JAjKXBd8MqS6ffTXd4hZdGqU8CfpwptoGfMLjuHBLgS56aQjtxbmXO3C8B8M/
aYDQSt04RMpG1eSqhj4bY3wFwiaG6Wdo6aUfUoRAnxoFY774vWjhvpYEWy5QtIfdxjxbhttJ31sE
qlLR9gzJifWNptzy3Mz2NZQ/dEiBVJnizaX9QfesIau85Kx4iU01ewAmEmv/jZGZfYVthEx+Cd5I
aX5YMYjxc6XVtq59HarGFjYFV1c/5YOVxSvpT8hZiHGYnkf6Nz3rl8/cHRB33z6TV0ndvGT8B+j5
nHywfYslU/s66hspOcextK9NxAaD7AsDTqp3lO4N6SBq2Z2UmntVaFAKqWG8Q4p66you05H3HwHr
IbjCmUF0iQaXpEroWpMlBcFouo3nwrLlNA7od1u4//Tnz7/03IPsuP3pazdjVlIgPJ0pJ5YdZNqq
fmomHJa8CV5hmqPQyfn09lKyy8UtxM/q1ZjVc8ibKd7znF2usxHLgahU8ydOKHUUbkd4RdFvbpIn
FCXqeLgLrcEuyUkmJBaK4F8Kz/F/8cUyafPMXAJUa/EbEGPxygpNnLPIG+KYPc+qT3i0Gw1mj72i
9uwkH8LjbaNXU0JsLmoaJH5U9ZksXjZJYIKYvN7EqgYbi+D9yKejPOTfE9mxerg9YP3vXRg9FeuX
qKWuPTaoZtDiVrSNisnVfs9tdMBPsySkSY41//1DgCu2uZcEYFVfTEUQd6InOjqKoc40Tj4FKg0i
zDytD7c/fr6lH2MYyJwJyUCv8lpTqnmfs/1gU9ACYYgVK3zJmzFw60CWwNXL08bDcn24ZjNw7/Fe
KtB+LGE8ajUTcqmYgbil6f82Rekoo7TPmnCvF9AU9F/L5iEIO9gxT2F5apJmwydeVYLfP/TDL1h6
XhBtWt+Y4YuewFSTuML40MWPmlp8pxvWdpJNezEZUvSGfg8MNTDXe98WkJ3pdiM/Cd6R8Rpl6zfN
adjF4r+XHXhpic8M0NmL415MEMynLRvep1J+F+ZRf4gTSbpXPAa0S79S7CmqJUCtUgOvt6Y/xUXe
uE0dynsRZdRnNTDnWd2m6e+nRppsK/YSRygQxRR5vN0ibd4CTf0ltKjDl1YY7YKAYtjtA7SM7GeC
Gn4//UWchiYvdxYx2DIZ9aR5aiWv3WWqqLsdL9AhGiJkI9CQvbtt7+q2vhsEEIYbZhSJc3N5S7Qp
CAShKZungPZVlr6azatMdNRVr1012Eb3o+qlOyHrD97X+q4PHlrtF+5rCoyNh+m9LvRx9+YfAg8I
ZBwSvTR8x+UP8a0uM/u8bp6Q9rjzpfum/4rsD8rfZeD4frhTSyj9vAerQ5tbQF+le/aDnfectL98
rdsX/lOm6se8+s7sYcD/4TPH09Xn8U0XpEO/Rfh5NTD//mvR/uTHkKnAJXT5a4eQml2TDM0TJZ37
IbetVoU62bDHBJHF5rMft2jr/tUZOqE8fK9k065uNBftjVS/64v7tJpJ1k9BrTkZrLKa9Ukbh5nT
dAP+8p7xLleVWYV3gBaB/VIDR6yqBsbXpH1KjLSY7KrXipdMmkV55SlowVD5Yqi6SaUnlt36RvAg
j0no2eWAqLsY0uk2GZmFtlCt5PBzWQCjtvVWNe+j0huyXZtW0imKW2Y8Sy/KQEUJZvp7inzg64Xf
Rr/LUut9eLKr4mkgofgRxJVI8VauosFVs8ac9pkSKyAEpnSLjG0ZY8w7pFLv4rVnJocZyssdUtUQ
2imNqmMNe2nhha7W/cukH00wQibyaG5NSixfm3dzcKmozGgyl/vusj94fmkaW903MAdcyys5qe7e
Zq9v39arb4LjnIeQ8TxQvTiKRZCoSwNU1EEuPPmh95QmHqevuje06SEWntS4IXfypK+3TV45JEzS
UZSIPqGFQCjrchmDyVcqOrrCkx7d0+u965ungRQxVL/ctrN8OXmrFTZk/jIDpMNSTE9q/a6LOTmn
2LHNDd9y/Q3Ug5gJIx7DqZLBX35DO1iloY9kQsJU2YlZHavyHl2oXVeMG8HPMoqfn+WPlhYN0rTo
s6pOdP80mZMjC5NoC33zR2jMjT7X1Wlb2Fm4n6QuO59OEXbU9pFA0y0y/0HzU0aBo99JtdU+mF/O
Cy+CgyOInMn+iO5gq7pcwLFQY8MvWMDikWDmafBcuFW0L+QGnbS/fQ6uj/ilqfnvH+5Rp+RKG7SY
ChLvvn9Vyp3XPsXpDyI8ooeNw71lbBExCFJuqLQtWcYsvDcRG4EL3y5SjaFqsGD1ZENievvzVjbu
40ouK5S6306QsWFRTT+FMR0S03Mn6A8Yvg38f7dtrRz7C1uLw9jpraDGheWfRIAZYe+o3WNGpjHq
G4nVyqG/sLM4jENYG52aYGfKv4MOgPla3kvFxrm4Kt9wtS6sLBwRsfQApwJWeuFrqJtfOy99yzz5
Qf6cvJSqK/jhq5wxA6dNLQqIG3Pp197p0vjC8U55YSmV5HEqjS9W/3dM/8Nc5f3jZuAvo31Eru+U
jR9OvZ57Xp9Ogn9KLKgbBkkLP7W63Du+VBX7rizyU9kOW1XktX2DVABUA3BLeEsXbrFLhWnswyY4
9YnY2xHI9vvUGDOeZHHL1JoDoXwyB3dUUOh2Xd5qXa9CkoI6ODVqGQk7uCmIZvM6BfdLMvWc1Klf
wS9Z5sOhnMp254l+t8UhuHId5mwJAWcG31RG7y9/Q5rgWvwxjE9+34fflNACr996/U4aGsEZi6re
aIReFVXZVOR5LeB7TP3Qe1h8dG4k1jRYTXwaOmT3ZA/uR0qb6CP6Vb+Lp/gQeZ7T6uFJhnTt9tVf
tw2ojikPIgVQR5cfW9ajqk2aFJ/gN07eIisXD6NSov5mKbEzgP6GK0ISdqUlfGukvnfLMvc33sIV
50oYTzWSqjlKJsveXGMUkSwMSnzKra5M98M0aZ/qrgIHZFpBXu4DXRUTR8nKLHS9MA62JnjW7PNM
oiHCz2CycrHfjeFlgp5N0UkcFTTbojI5aG3dfRFlnyEU8vMHMRCag6Gn8taYzcpRY/iFnu4ccUOo
tbhZ5SSOUty2KRzxkn/OYXA7WE3luVlu7ruqVA+3d3vNHFkvlwtuAwjIFwdtjFq5NqoyO/lTBhsZ
6Wyetk6JK2a+aEuf9aqCyLFmhhItUvZnHqec1/2Dr8o60az6YMpPcmO6ht/afaLfeWF4jOWn1J8c
aIV6wbRbSXdSSTir9JrrVHloja0nYWWDkc5gumiWOCFHWqxyXAdNoOplcSqpMBUGpAJBfrBi876o
htaJovZVFsLd7aW+avvx9e8sFrC/zBTvyypiNFcGarktT1VuHjv/p1C+lOlXwztbyPqCGNCi5hiO
n3x5i4V/xVuDhzeod8vsNCyol8tujjlj51JWniQ1+9cY/i7SeiZLo2TjoV2zA5Ji7ljA1ATg5tJO
H3tx55lWcYpjPKSapLqtv3mJpm/Ymf+dRUxJtWHmBOGKKIzmXtqJaDijNZuXp7EOd2nFJDl1Oa0P
92ryWdE24uWV99ukwsGsM5rCAAbmG/ThzPph6wnMU1MK89P8RRKy7ODDgLkRCK19EuU/a775TEQu
c5gclLtnWGF1KhQHBuajOUqHMvKfuvpLL24hBFfuISdwltnmOZ2f8cU3cVAFq7eQzUOHva1tgbH4
+7ElB2zO2iHd6cUPb3rMkH5NjR+RtXUcr7+VbBASBFpM81VYjk+IYp+PuhIVp6Rjhtr/ISo+Ncg7
HgPXChX79q273r5LY4vXrI1zYYyLuDhlDcovFRD/LeKhq7k+BpJmLlReTEh42cGFCaEKm9TozPiE
PNw+v5ce4Fn6qx1rJwdyCfK8s1HeLre6dfMeXV6C2Sr9CJUJOnLfheeOTb1H0AKrkpjsBiikYoa+
otp7TI3i5fYaXt/rS1OL+LlF1HJWIowhz6uj0DWN1zjZQjNt2ViEyUIVCRWUognDkBkz9V0RJnD6
p6ar503zdvt7Vg7gxdItNoxWTp8WohWfUr+0p/yuTDiA5oOo5M5kbnBgbdlaXDXK7VoWGmyT+JLr
e214a34htusk6dZA5UqWc7lL8y/54Kg0oBVFlGKJycZ8cgb4XKyE+uKoBJ+CoHIL4VMaPfY0sX0g
ar20FTStfimvKhBTwJaKsthBq/HagOYDB7LPnMyvvkZ1vxfHwE58kv78y+09vE4LKGfxmnHuKC8w
JHr5tY0xTvogxskpKdH/fGqLgxq7jXYU4ievflHFP7fNra7uR3uLfN9I5HxMNexBc2qLu8w9v/4u
7GmXwri0YWpOrpc3+4MpdRGcyFOdWFXMEFnj78T8IQ3+DQ1yrqMDyTWz0Yx0NrZFebgYug3Ta1tI
kRBc3LyBTLddLmpcjaYyKSDwq0FwQ9tXT6ZJzTP7HW/N/q86zY+mFvciiEtDrXJMDdPXiYkACTVe
udt7OdrwxzweD4rh+lMPo3EBM0/phN5erwe7Rq359nJfqRjO7vvjL1ncm8BTp1bTczzPXXnqd50L
xWPj9rv2NTsD0fruP/XPzQ5eceT84sJ2ssEBxX/7R6ye5g8LvzjNyPuUPgq+yUn1v/F+TN9geINu
qv2c/hazjYLElq3FSfYSorPeLJKT4R+yoGCYBDjLvizt9A8cs1q3xWZy3SeaF3geCwLpwWzYkj1s
plbxJKNNTpOwn/Y18wfCrxSsYDodpelVaP8o9930FOro/KbuVO3Gdq9vlSFXslo8ErkkYChtLkov
Klo1QvJjpLPCaQlvzWF4SL8xhJrSr/gzDba/VdNft4d7QnkKL8VturxKlSDEqdEkKfIUlSLZJPuD
b2cRMhKOH3XSXGgyyoYuWZv/S+l6oMAliqB4y8oo/4vnjskTwsY5pb4aqKyjYWjEkgOuqfVeTI8y
d3pMHtL8PCTDxkFee8Y/2lpcplKMaGXg7U40i/z6SyI8C9ZGY2q+C0v3SK0BdMAcdbCllysbK3rR
tjWe2Ip7F+1xyg9uYEKVBjPb8N2MtgpQa/YgS2X9oOCDxnIRaOmNqE5ZVyYnb3ryZ9nNv7p+53cP
o/6jt463/cDqM4PchwG1ugI0fZmYhkFo5qMoYKx+GyM7Rcsb+rKoG6C1lmwR2JmvO0Kp7eTp97hV
qlz7UkgWFXp+8HlTFr9c2VypsjDo4vQkiJCfp8GT4O9TAznJNnYEc4eS9u2vXbM3J4tAHggbtCWW
p/IVJRykgSHqULzXhAewPY7nvfqqa2TwzrSw9tw2uOb6YB+a7wFLi/7I5QeqSSeWbaqmPOKFHtmN
9/J3DPjfb3792Ve2MDRrn2fOwhycHfLH5UjsYLQTfClWit/zbB/CHt2H5iNztJBKR/YpD7yNVPUK
WsHeUf9Eex6OSkYxl0N8RuKDj6qF7DRNwCsoULa5chrLL0r70CifO6t/SUzvqVfsQlN2zKw48qNP
Mxx0YTF1DD5r7hT+FsL79uvtdX+HLC3uLPMczB+BgJ05HBZ31vKLyfO9JD+ZWXQXdtpD1ZS/FKv4
owF+hlSy58BpzLKrtXgoBdmpSEQD2w8IXyU133uV7ojV9CxEB2rcG79tJehRDbBWFILgwOKiXx4K
Ra96RR+E/GTofwdvPE9yZJvoU+ST6wuvGXQs1Ys+xW7bBfbgHVWzdQSqz0J3N3kIflD/vv2DZnvL
tUJZia6pBhKT9br8PVFaqZ7Q++nJMz1HUxmNVY3sKewj2S38T7dtrX77B1sLd111mah7kzrHAq7Q
HmiEOiULXyduamzxWm991+LypX6YmJQzeRqUYKcwCCx/EsRmn/Ub2era08vxZ+ANeCBF1OVgT0TN
yMwt3FjVI78TqwVAihy9S3h1YtFpY9ENEmU/MWpnpFtz/ivvH7ZRAAUgSbtg2SmAPWGM0i5MT35b
OXlo3MVj9cXaZAW7gnHNN90U6UpTv7Hg0Fq4ainuBKP26vSkAGSv6mEnhv1j639qjV+Jb7mNbk+6
6vZeePTr/qeqfkk2pQXnO7s8pzDHiTP2m7FkY5EslG2lTJOX4d50NXFkM0fx0NL/3j6gaw8ijeOZ
QRpsjw4c5fI2AJSJA63iQ8Psn5n4d2mQ7rRB/zNmw70G1tUIDUfzs0et155M0a3bwb39C9aOLQ8i
jyJwQPWKilYuOk0tkzJl2g5rDVgdBJZ8ZoZqf9zw32uHhzMLXcM8LEyr6fJb5Uxhs/pmBveIkm22
lgDHsiXvJG/cKsWvmnp/JdCPpny0DIeZTtEZCp1NZbvBR312rOvHkKLBhntdNzTvIJLCsMwuvolM
tmxCo2f/FBWm5C9hDzY53uiXrRlhaAfAJgP4UGEuMmaF6b00twgkBDhHd50h/+mrXLT1Rt9Cb60d
errJMmVuMNCg1y+3yEvzQiw8IohK6CkWveThsLFgKzGKNt9qBvFFtNCWUsZa15nWUObZqZq63LtP
h4Y+jEfz5lAIY+PdBYJCrix4oxW5Ah3EAw+VmO5uH/qVBaUSTbsCoau5Cbi4dbBYj1XQdBkIrVfV
pKrZ2hZSxbeNrEUFEEHStpbA7lmUji4XM82TwNRpH57C1P1q7Tr7LyTazvPpy9cds//2W2tDJbHx
uq7Vvj8aXVZXrMJM1SjFaFxXLnz4aJAM6CONeb2rorvGcoYOLrKdpx6L+K0K7wUIi29/90pcCCWL
TBYKvFgWl4vb5QmTTEqcnUC06XsjDLxdxagOpM9MYplKsa90pNsmpdgqvK+9GgCkGOKcB4KAWS8u
YxoOuRzwXyderuJnKTb9nZ4PqoMuQn8XNuZ8oqToUIzhwJh0qTu9BZIglKL0hQlDwUmUrN7/54tB
n9XglOH5+GGXZ2BAtTEpUBY5lUJsPlS5Je1q4qJ7uSjFe7+0/F3VF6OrqYH4etvy2hlnaEiZlYvo
M8vz3z/US8Vg7GChzoqToE17r+iOWeSMpXi4bWUlwqJrNGOuWHCyx4VrEq1gGpopz0+ttyvLn3J3
/Npr/zbLoWtmmBQARYijpciy2Fm6tkOdixXLWMTsYhIROg7iXT8p57ybNJcixNbQ+4qjoodElDOn
N7iKxe2d0mBIszgv0ENS7qWMMWqIvRLjKVckV0uO3UFE0+f2Yq5d3o82l8jMrFAaiIbo2zb9J9N/
CsUfnfnaJuJdSlUuUc4qItK1/DwBTE2zz5WfH4qtOvvKCzC3zua5IfjTeQIuj40leULF3HBBXjU5
wvCjzrfiV5l/YRFYIRICoQANauKN5RsjAqmJs7KnOR0fpWgngsovSBp3XffWJ2/S2Np+8jmJd1ta
oCuRDtBxYgGqVvj+5RRlN+qD5ylkj20i17tUbX4qyKQ4sRGKdlqYhXt7M9fOD6w288gZlWainsuF
FIU4b9NxzAms2qm09VAsbB/O3hepo//TWXdlrKNr1EUlgsiCuBFrrThhglbiOnDwMIUv589yCttG
FAo0IS3A4XXgoJsUJ/tKOfZCNrvijRGDlWPDJDNxEBMl6I0ucR2KN8adUlT0IduvUtvY0Zay1soH
UV2V5il9hjsAgl0uZ5QARulAm50iRa2O/gjBeq4N43OtJPHJymVQU4Lsw0juGxstrhVHOleqEEI0
6URezQH0ytDXZjUVJ6jyqFdZzWPXjsdo+i9aufgapjDBq4A5Ww44gKZvpX6MaftPgxP4uu0ru9tH
ci3bACYBXJWW0tydXrxGkGmkuWwB0fAz4d7EyXRT45SGa3qV7Xf5a2DUsPYYnduXpu01yb5Jt4Tq
1w6KTHaHErgE8mg5tzvqqo9ENmANLw5po32u27+3P3LLwCLn72pzYgYrKU919jCIX4fc2/LS81Fb
ODAA3zPEh3UkyFkkp1ohBErqsVFZss8QoL2D3EZ18/oo7xnbkkrb3OqfrDx/BqEU4RQFMJBTC4tZ
UKZROPrlKZ3JqgPxyYCtXd3lCkS2GwHL2vIxNjUPaXFQyDou71k6FaJZ5HV5yo1K2uX1JDp+Em70
aNa+h9hEAlSgkt4vD4EuxnJeF2p5UovKaSfZFRGq0OvIhqDqhYx4I+dY8fyk8MDPVdkA7rZEucNh
OZhjl1eIQNP88od7o1UPCh7aDjY+bM1XsHYkTnOZ+aoNQ1FZJKuJq1McmeVOtcpzH7f5MQs3Dvna
As5qYzNqZx4Nmt/YD8HdhEjAULdqRXCX7HshOEnFgdlF2vzF6yaR+cqRQPWIFAaEFcACaXGj9KIK
4khPaqTx8rfJGpwsKjeaHmsmiLKA7MCpRK18EWzFaT/29AjBjtUddCWGF+26NtlqdaycA5Owhq+g
sETksXB/lof/SySAVXJlPnRGZAsTFE166nbh4bYTWrFEsApahnG792bH5f4I9FsThRm6E5Qorhr+
afI3EXrCTTLR63UDizYrgQAVo0y1hIrJQlpkagcIWp9E8zxoZv/DLylv3v6a61AGK7Q3weNQlMMv
XH6NGMpRL/mEMlnQPap9lsEggrak4jfWnRfBgDAMZoFKcC3szGa0dretX68lrpaYFIAyDgNQ9qV1
hsqLnBczP9V9gYRMEmkvqmckrpcP1MgGI9j42hUg4+zbKa+C9KCiuQwUBxly9EAtipPS+8CBJ6GR
HmsxMu1EEozHoc6i81QTCphVCkxZrz39m94VSDhlzJDtb3/89UVnc/H4/CIOEttw+fGhnvaB7pHF
hdL4Bn/ioyJ+R6uprUvHMLbc8koCjTWYiiAYpotBmHxpranjoEfXZkY4ynnq1nVRfsfDaL2tdon8
MuQ5tW0hK6HgyYRQ/QbNlSo/9sxPB04fVzBcKp1QohY2GcXGq7t2CuaJZWCtuHDKz5c/rba61AhL
sThB+jP6L030UoVO1W/EemvLjfgZsDPw2WSzi+WOKl+LutQj1qtr/Tj6uXfQvFDaJXGkuYIXfoKR
St6wufpl1EO5wkDvzWXS141iFqkR4URTBXtRENJZLfHeKKPCKfX65+3zdB1Gz8VXOvbEXwTqymKH
pbTR8kzGWJ2P9twPsSBoRCp29GK7ja0dFe+Nx3fNeRCuw55C5oXjXWxcTvhMDIDTreNPsvijkHaB
ca/4MDTW6p9I3/Lx1y8wH/jB3GIH+7a2RJivgLpEzTNSScdB/w6qaEvSbO2gQDo1U9uaTE0sa9lq
5BelkZHv8OdDn/j7ehifho78QE6A1Ucbp3/VHO/9THXMdOOyptYOQtgWI6ffjKVDGIAln6z276SY
v8TxdwCvyO1TsuoCSbfwAiBbqJUvAs6ZcLBSVak4VY9x/K915X1luvHvukXVypG+fLltbm3PaOrO
bRaaugCsL+92HLdC3dVqAdaTweoadDzEGta4ReK7dtEgYINSi1eMrVuc/cD3SstoR1IPlCWzWizc
UfO/D5P6SVD1t9uftIIKYriYgXVGHBirYbTn8puk2vACIZYxRh0WVaxj0Of7QXYYfAwVZ9JI8Yq9
PL4Z1icxVpEqI3jrz6LxNIb72z9l7ezgVRjJngUmr4rdWTPkSlKa5akcd7J+qsOHuvps+EdN3DC0
+nx8tLQ4NbGWeLkXGCWVX1s3nHaX28lvLbQZf77LYQNHPrN2py0WtZWGKEsNnQW1TvIyVBQulzps
prggfChPE0qwEkVfGB3vkqq/Ez3NTiyJXujwJSqSL1OxVZVYwfnN3OMEk3MDj+rHwt1UKdx0STSV
pw6AH8kFEztV+dRU31NDtfPoKZFeNfmnyIB54z3EOSSvqfCMwtdG3rGyx/O0GvEZhW+ChcXPkMOk
pEfEyqfMMEr71JF7bqriboRGKxcVJw6SYGYUnDEYlyuNDseUBJ5QnlrZODUABkP5Ab3Wz7cP7Lxf
/8PZee1IjiTN+okIUItbkilKMKtaixuie7qHWms+/flYC5y/k0kk0QMsdmcxQHlG0CPChbnZdX7N
JfeHldV1MBXVLEeMvV3iNH3UdQfGUJvay6HNdxx2czmUIdgwWtoEPNfLGYIi0rSoqi9m3x1EM4WI
Q35olfHX/fVsmjF0UWfsHo7WddohdEE1+jPrSQXFYlRXBsxepe0ppLawc3FvPLZLHvD/TS1+8kde
KIjo1EIHW1/CHgdIPC0OnDAWPkQtJLWVFdtJBX+Sv9fU214h3UkDKihqZKuNjHrDrxUtri8WQWp6
jv7x9wC1mz4B3pAOCmSgAB+uF6b5BWF3FS4Jb2wzYXEoiH7V2Dokxc5R2rJEHxfNODJ4Ls1lrX9s
YVc1zTTFdX0JQFZEqe4qySND0Meq/X3fLbbuLUQLyC8YjEGmZB3SWg1S3GMw1BepkLp3STHVR6mc
5p+5JrenuiwQmZHUpz4y5uMsyo9tVOwpKGxdGwt88w3gADxo2Ys/1hrDsVoz41hfILhz9Qyd5fFj
IBwjQT1W3X84bH/aWrmmLmR+l7U9h+3U67/NF6P/eX8/tz4c/S6k98hSmS9cPe9CAfOhn8z1JU8+
BSlKL9/BZvrSp/tWlstnfTm9PTKMbRJAr4fAglQrh0aR6gustEV5UpRv9//+RoDObCyILRnKGZil
Vze5bjWC3iYEKVDIZS8h6/yWCcWjGPP/KjMyD2mbijbqqX8/q06LkvYI+ALm6FjbtS8EfSOM+sAg
WNodSuubFr4zm52mxNbt9KeJ1dGq+7TLQ00kPkjpeuRwW4l0Y/PpvWq1B1F8TcWDXJ3u7+eWiy+l
OHI5gyL+unjVNVTc+XfVhRPUa73bq98ry577zlHrYIfCYPNEw8NNEEu6AxxkdZ7EPoik3tTrS13K
P4RIlI69YQZOrWqVy0STdJQUmA2KLMjdJgDw1qWD9ePv14vmMQAO8mQaz6ufYGV9ACESlcG2eSwj
65kE5kMQRScpkF5afadst3yw9WFg8pJ6JzpBuM7qyMU0S+o+ilrEfVMEsjTYrFJf2nnTts71n0ZW
V3/Q5ABn5bC9tIivD/Fptl6FwS7n/3DvIzxP65PuEgiVlRmByc7Q70oCdmsUPVnKnGwyHpvYUt2w
UGL3/mfaWpQFclZfNHoQul/dhn6bM/WBjPMFN6igJoG3vpXqwU216uzrbbtjbuND0fVc+nJveJd1
VV+MDXrZqd9c6rbF93SzcmgFJSDowj3lra0sgCa9xQw0ToHy9jrzUfzECuuuvRhhWTJ48W8eA+yO
AlVxp3G2Li2TTUdzFtRz2onKsZGz/GUIjfwYZqEJDrbsd77sxuJpNEBws/DngIpeXTtVZE6NMcYN
rxyws8C0lb5zdWXnotk6/DRomP5eKitkIqtChyWPVRfWYXfRT1b16JuHqHpqjYbG2kNRFEfZiDj5
D3/tRtiEo5o8ncxrzcDZGEbMoHDaXSAeM+kxX9Lix9+7DnVFkTQWUUfSrNWFkvvZyDXT9G8hZae9
LyXFjjvR+fuF/GlldR6aNKiUeq77yzDb5fS5a91Ceh3olN83s+EKGvHjAi0lK+crXT9y8hj7aZtH
w0Uvfg3hYyg5SvvPfRMbJ/uNThfqfRB75vpOhAulEOktDJds9uLoUwms2k/kgwVV831DbwdpdftS
Dgd9Q2l+SchWUXcziSP0681w6WLg91NYPtfVFwrj8CsqQ8Z0JEM3lKkV61xk0vvagOLiWx84nYwg
0c9B/z7rL0Ue2xUftFapU7ym+Yvef9Ij3YkGUGJtctbj6t39X721PcD+aCMhAoh4xupHRxmMGLMv
DRcjit3ccpGosRvtU6RHO367bQinhbl5qeSuAqlpSstUN7rh0pTZCTacvlLeB1HxOgVpsmNq8Zqb
D0E6DO0kFVyYuq+9apzFcUwSZbhMpyB+GHTtRBU11ge73p33vg0P0eTjHGqwk9DQXIczUZ+OoxjD
QaD34GR4L9qn2I3Cfyrp31L49/6nUm+WBYEE4gvLp6LzvA51FRTWZ3o/5OHaaI/c4eMe+cDtcUQH
F3yVSWmTMuraGeq50oMmW6rRaS27FNHsQUW+VFL/VuwSX2NCD3kpmByBV6yf27iZdYK/mPpIqre2
GDbAj82TGMGLmGTOnIqX4aVP0p14cGMDqQppS9OC2UDiwmu/8EcjbeaJpFVSKw8mwe+Sle9cAhuV
WuAcizyqsuziDZfLKDamnkSEnB00Mm46S4ZTGNmL3oapa1UwyKJUVrtJTadKDs3GHefM8aHM2DkC
W0t9A9QyBsMTaK2OdVempVmIlFJQQT8kQn5Q/Z/3vXH5C9eHjL4tM3EUwfF9UIDXm0njxO/DhhJX
WZZ2FikZ/YqeQlfte6UqtW5gqv/6MphOsdp5m26PN6E8jbFlYRQ31iI7Qq9p1PmM+hIF6VmjsKKH
XrCA15LgWVE/3F/m7bUF9g7OFjhHaXdSULlepqyCiGZUtr9MgBsfSgUlCNkMYzds2+nBUApx58Nt
LI7tBOIIxpHQRVtFa0glFFLWF9gr2jOYsS+lD+mPgLKQrU79o5qox/sLvL3BWOAfBleeUidTFpRy
1V9yyzjLzGyFlWuArprx0MSXT0yTne5bXG0pjz0YOBJaEmooLG6yFEkNlGE0m8KrYgkeUn3MH7Qh
NR1ViuentNX2GtarW+3NHpVg5mMknn/mOq4/ITKRpuaLRekZTPipNE8jCvyV8f3+qtZgrjczsHcy
u7mUfMH6XZsx1MZMaRxiJmY2BRlG7RFmXNje47J0ZmNQ/mmnNHnfD3BTStNkPPmSOrpyPgyPU+Rn
O6ngyo+WXwNYCFQlYkNEPevSsFXSr4xkufEEdWqO0hx9yo34o65BvmIFmfog+FB73d+BjX3muQUV
QEeMfV5XLPKsCRB/VBpPwYMZPhZCqHHDgTBnDndcaI3lf1seLyBVYgQEeEdWm60WmQJLs4xSUygl
xhE9Hx/sbccAq5VEAkF+pCdwmzZ1/SUskt48CBLiHHahCME/PtKrX7umF94l3VSbdtbNNWSxSFor
MJ+nRX2o4f5iSjvPxdBmwrjcqbusm1Fvvx7tLGVRg+W9vYlJB94NozIbr5bScrCTIK7OgTFnblEY
qBE2/SDQnwjyY9PpxSkRRvEHkMdWtsOuEo5CFUN9JwrdYxwhD6360FX3pV/vfM51AvX2K5c+ysKK
RsVm/T2TZA6nMDcaz4DXA+KLuH7XCAHgsDGdncBMq6PQdKmj6aFFm0dH6g+RxZ0P/XZq/nhm+BFL
kkw9422KltTq+lQVkw+bJ8Uwb/YTJBsz2dcCVx7nZUDYN0byrCJqPnO+/e4YAjbsjjXY0NbOpzH4
OfS+AsBsaCsiM6mvXsxs0pxa0+JHSFnygH6JOZXkoCM0wGYY6vnPaBr71skhpCdP6APlIzy6hFqi
4s/zIR07v4EvbBQ//u3RkcANwcGnUMFc4MnXq6yjedKTYWq9QpaKQ143EmPJpA69Zu2WuZdAe72j
vCvEx9zAdD9WO9pVS5IqitiChdz1g1RG0aCJUQK0fNMtAt//NBoFEEohnM610nEQ5PkbWszxjoMt
htY/hNsCApeFQBwaqutFB0UdlYKGfxXGaCGZE3309TQ550NEqSdGOzZu/u5xfXMmCtLMui7SyOgi
X1s0GlWrE3VuPX0uYcI2CLvaWYXVH0bkA342nIDCtQ/3v+0qUPqfUXCOJAc6TBDrOkTUB6h+xlLr
ocxZv6NtGEFrlBeuUXXTgWiwOXVSqJ7CaQodf9bz/2KecJtzvMynrpERIhRKWdfxufUSFWZVy4Zv
iC1ISGaov5KsyR50VWicpK9lh9rsHtpk3ZBdVk87hViNF3FBo6/SPk2k3W36Qu/pYhN9SPUGSSRV
hK/WHPVTBKPiQRmj6TB2RecERO/Hpq0EhzDnvQLwx2kruXKLfAi+GH27151bhT5vv41MHRQqkD2Z
+uy1O4jdyGiWNJReEFB5MFumOHrVcMhOJLuicPfOpJH2WqaWshPB3r6UvJEUhBmrZe7thrmOXlLZ
0xqsvR5xv9Gug4ZhT0vQO/Hkqxz8HRe4DbiYB4JYkkIYRW0+xfU6Z6MLh5g5Eq8AAPEuVZn5UvVm
ckytZLojKbXoy32XX/7g6mQzZsHN+CavAaHotcEoiMN4jqzaE+R4PgqL41H73uuWbS5rKR5Ra6Fu
ux5+pmkzAEMLGq8bfT1zWqlX6sShbFUKr5GfzkR6gq8M804WuWGWZjh07QvxFGwyq93UoxkM4LI4
efouacDQAH9nAjw+QbuTYm34J2GUtngncMMbkWSjlKyabLLxKkTi2lRzDL096IjYduC1SqM4Nfke
G8BGFEtQQoWBJgxDahRPrj9dOdR50ndd73EzWV8CLf0y6mlxKNNMc0MNwThrVFKnJ2y1E3TMHOph
NEYjVUOGsvf3qBc3HAk9FIaUSaW5r9fTk2NclH4DDbXHOK/6PhyD+Zj2zV41fuOGpjQINyeKySAk
10PfJQ2GKork3kvU7KWz/GNiiO4kwE40PxQ1lGKG8nFQw50IfcOPqBoxqQzCk91eX8yjNOe5MdS9
Vwddb4cAcqQ2+y424blSz/fP40a4zGjEwluGLhRv7ZoDMSvIwhtf6z1RaqMPii90+jkT4t5y4taP
X/S4y98nvlladqhwT7ti2YAbbesq+6UEanIcxMKwE56xl6CMxleK39+qpJHOxLjNQ50I0muvINF6
/1dvbRAanZRUEedZxhOuXTEAH9aNZTB4LVMxg2b1oE76H8pYlU5Zp6f7xjbOGpXORR+DmHwp510b
K/VByep8eafGunemejbsNE1/tYH8PexbtykBZartXty3ZRWKKMZRmSPRyPivrcad3hldGQ1erWsf
mux5rv7p01PiE4e0Bw1Ri/uL3HB07qyl5PY28bdOCs0hLoWxLQav6fXzGBhQi37O4WUtk4Ol5Kf8
l4/i3H2T6/bT8sjSqHh772jCUva7XqI5MfGTiOngGbMJ9002mQ99qiN7AlnuqVXF/gQZbXEOoilx
M838SpzZHiRqnXZmhSdtMvfmwDfcankEueaW/9yg5yW0L4I4awYP6af4CX7U9jRRmT7JXAwPQjrv
TfBs2YPQFVAH5483cfGBP0AdczdKQscz70nq7Bag5G1O3o9AKb4Si7Z/f2ZANxLNUJJbgGcrh8pa
q9WRQxy9Loi/VZRwrPnfUps+BXq1A5N+I6JaPfLU3sCk0oQi418TMMY8QrFoRZ036fL0ET7NT10T
fxOrvnTFeJ6fAjm13LBWjI/MqRROOjT1C6JeycEQowj56EiLM3sq8996p08VMwtW+aFhYUefCq4d
xr5sx0UynmBPkY8DVYedE7/u1+CZvHE06ZbJArKQdfzQFIJh1k0yeLFqxDAOCF36QOpgfggC5Zj0
fXwOsrZ+l0ZmcA4NCJolGdT5oOdkulFmHMtQGaG71BW3pWtyqqvYOnaW1p6LPp/QT5NatOl03xZT
832YxYIbWh15DpNsTsYt5CZl+hj1PejTvt3jwdj4OmiQ02sxib7AW6wxvCPzXFadtYNXJWi6ASyK
PsR9E3yM6LkdhqGvMztslE+MFk9OOyvDMTem8SBPdez23TAfugl46Nj07SMU2v6jyQXl1DS4TpYW
6Kd80nw7FyME6ZRKPMRdoe448u3Lz+9fiLsXkg3urCWE/uPU1KKcdL6mDZ4/lz7jq0IJSxOSovdv
p9uziRUCSB59rkVY8K+tmMyUi0nOXaC2QuvmiTQ/B3IxHFND7F1j7OSdVd3e95TjAbgsNULCmfV8
kKQ3SjPP4ejpWS87iWkMzxBYzbYaKv3BSIrQbVuzQOZA26Nh3LIM2xRVFGDk4MtWcV3Sw5Hsl9xC
zVj6p0gOPsUzlK1Dr8EALcrTc9sqp7IZ9+rZt08ODRdlGRCmdiMz8H29w3rW6YI51LPXtyciMBeG
oPGdpjePknCaSqfZY0FbigbXt9JiD36St0KkZi7//g+/MWgqTXkczd5QDic5imxFQrIveFdJqjPn
e/Qem6ujA4KMEiEKr9y1talbNlzrZg92h86trQochyUonHTNsqXJuAgAKN2pWqpOuj7veNOG91JI
ZxBpya4pI67WOlKbAYzI3g7ycRof4tDr6+/mfzJClsWoNwRTaxhfWyppkU8wZtZS+72RMjdKvw/6
7xB1s/tncePLsRoLCjII8sE1rAIFBtcMaRCb2WPcJ6xfxPiidZ/EZHJgCLtvaSPJWXCeLIbdX/C5
8vVnC0df0MXUmrygJndRwBsfotCNE6ehCKE67Ze2Te1aBhipuTuml3O28s9F9htIOF6zzAlem/b9
om/lYJ49Oq29Q5muHRzeIPOIt2hP1hhWtqBFFOe0MHMnA4KksOqjndRj3aVcnj74kSiF6ewBsfXq
3kvVrh4bg1+Ry67yxf9I5cPVbdk1bQeE8v0lb33XP22tIuug6UKzUrHVRbOrpvZMVUd61NLQ4Y3Z
+bIbtxxpMmUiapuchzXF4yyN8jgWquhRd3mmAWAOxHUa/6tA+td+lct6J6K+reRQV+FuWyDebOka
XEXtfSySapK8SEsfBLKGjwhPR3aZC3tgzdttxBISM4i0Atfg0107jl6GZdMMvuQ1UNnK78zqV68/
ii3drCnY2cWtRXFZUzMkqqOVs4pY5VqpDSuNZA+dw/Ypr80Q8RtBOXZlK3y77xy3zzxqM/97Cmkz
3Ogyt5VUG4E2KV7c5+WBbk/njLO5t6DbixKcGbV1Ar7l0K+nQkYjzzNxEGWv69UPMtobYm3ZEZr3
dbqncLJ8huvzjSmuFOa0yLKAA19/JjILXZ8iQ/ZgUXtVRFcSnxFZOQaTeIJo4VRTtWHafackdfvB
FsgiqR1FRVC15uoZgvdpSKy2V6Cw96E0pZkhIE/Rw4O54xkb2RyWFjZcHgJC4TW0Jq/nII0zllfq
reRpffu9bxnm63K9PGZF8CqpqLpWAuRNvYFyUiJVs831E9rzXL1UUfuXBGlcZDQxgN/Q4ySyoRJ4
vd2U+vpB8UXFK5PcrrPfiv/5voNuFLDf2iRLDM0W38iomFpQm3MjKagzinFsS53SwGriwxquTtxf
YiPXn6MqGnKXPIO8RtHqFCQxCLrWaSKhGw9D146CE8paETqpGML7ZHVttnOQNrp1UNuSzyy6VYzr
rOckrGoMy3jUFc8oG9VOk9Q4dUndPxWBVbkTgxyONuP1iuIj+FmZPzuhm3bccOOYQTKGC9JeWlo6
qytq0BKjG+pO9WLzh9ItdFrn3MqOmS/v3Lobhww+JDRNOdSQB6zLWZOPPFbcNSo8/BPQlh4F1dQQ
dLsu0+KkiWV8KKsxPQppG576Udll9769tcgWKMvCQ7PEXWuWrUAo41rqR9VjYOlJLSI7FuPXqW3O
oxg9BQkEBsqDGv2IpIg+AgzcmoQm72uP3tt959w498DOCMsIZxj1WYNTDF8bOyoPqsd1zYSIlNmI
ujwxSP7xvp2tD7vokC3Jw4LXXMVLlpi0dSyXmmdBgG0182lCBGToAzjqdyxtrugPS6vrU45qswjM
QvOSugZM9yXKosdG/HF/ObdPKfkkA9d0YOjBENleXxp1WdJEbkfNg6EctdVhHByUQj9BtAOnQMeE
2yR19X/4VFC4AHvWAAffIF3V3G94R0zNGwfKu8NkAP0wU/VYttWeLtLG16L3QqeRxJYhzHXLLQ0V
veG/VC8oy1fdAk8Xis9a/auCW/v+Rt6GW+oSI0AQQnl+GRi+3sipjEKrQDnXQ3TpUTAeSyVyQxFW
eemnUv/O5eN9cxtFDexRdIIDkj4ppq/tAbnry66dNC/TZrFzeyIHGZeXppPUzWPtjFVoPQWQ8X41
sxwi85am5MkQckb3J7WCEWiQJu1SSVYk2r2OiquTasoi6MQ4ICxcWhv+UuUsBIdvpENhC8EsPk+G
Ueq2EhvRz/ur2chCWA0ROEsiBqf4vFqNL+logMuah+KSXEW24U92KiSnkiFoU3RiCREV8aUDJD8N
o83Kd77eRhaw3NXUC7HOP6yLhapC9LUUdjwjiB218N8PKTNuzRcljC/tF0N8zLrBbttjGsp7GL6t
54qKKN+RmJkbfN38H6sEwB3MUJ48/ohmzQE3+D1pXiHmpVXI1LkSO7o8loyfn+5v+8bbQVZFARjA
OfH0Gg2WJcvsgVbpnt8DtfHHoD+EWSuc895CIEIWi4NZmxKyK+UIfzrdrsN9+xs3nE7JlNBwAVwD
bbn+6hUsxsRXPbEojMZuMBapqwEgdqpIaXYyr7e1rIJR3gboIKGYYJhsXSDww1lTppBoLZ7jA7S1
bmx9qyL/JQGy6SvOFDbMayKLF/RHvf4YqAvN+HnKz6V2KYPf6XSywsiWoB1vKKLAnkox5Wi0cFQo
D/c3ZcsdlioGdUpg1DA2LVf2H2Ub36B6pOip4qnSN7+K3KqxftGJdE35eak5dGV/rEfl3CR7hKAb
WKylw/g2cIwkAFu1sjwXghkTOBHRBmdZCU6+f+arfTXL0fFTYGHPYpWe1UQ7GUrr+t05jNqzn4/H
WgvPaai/v78Tt2/T8nOINHnV+VFv4egfGxExnZqF6aQzq3AYTFe4XOTpS7EnhbBphbNE/YNm1211
1UhmLYQO1kOZuXDKGRL+JK7VA8kruQqoXyoh5l8/7QtjMiDMRXKOO3yVpExKbJa+H8HY2czDyW/8
0o1lObOzforP9zfx9owvvFXE6iK0aaSwqyiiFktdr1tVJ4qwnDJV4KZpnCErLvOoHM2gI+/TiS7a
1/tmbx9ezCoMBCzRLyd8dbTLUAtBsum6J+Qfp/o1HP9JA+qte6/u5ur+MLN6N2QhTycxMHVPiYsj
df7fEngVJe9e4oGxESJRyArdQdiZ2tpb3OqEcnDzrCME8HhXk/NoeMajudcS33BLNhA2e2JWxhzW
LaU+7OrK0CF1reqlcBPqwVM4ltVDmuaZawplezBLuDPvf7XbC3n5av9ndPXV2nDWjTCBprJnGtGl
TUQ5vi++BpXfHu5b2rjlMMXoBnkzNcCbcnHe+pM2JPhlbv2IkB4xrDM3kyOn4jmXn5L6sQ/PYbnn
L5sL/MOqfH3DVWWvAWLHKpc5oGFi3d4O9lAxyzV5/dQsS1vmlfly3OGrXSwlXQiDTNPpbLjSfN6V
rNpexP/9/ZXT66UKYqnn75Pi2Wn7MZA+6/4erc+ekZWPy2nd5EK3nKxRcmtDt/1Yey7Vv04F2Crw
ePRoJSDw60peYMU6hHQWl68VBIeG6qHTZfkvqn/98b7DbX4Uog0CTNyOlPX6ywd9OVayEBperAGs
1KW4ckrAGv/BCtyKS7eR4gND+NdWzEqsk4VJyBtyqXgwB4kGsEn8dn8tt7kGVLY07In8FxijsnKw
RJ8BGvut6eViBnd6VolOaqUm6l5W8wjVzmwPRfUzhe5mJ0zeMgxklC7q8iBb66oGyiTTJIij6fnD
jHaZnulHZgozBIWj+TDGRnqWWrk5aUleHO4vea0VR3VrmS6DioyQgNBoTVqkKAMIdGEwPa38OIuf
URE+ZtFwnjM4GaPvI4jcRDqrmnDotcd+qevQIGXc3Y7Vybaa4syA0aMJIVYkRo9Gs4Aad/vMy6u9
Ovdo2LyFbNRWYca7/vhBlsalEQmc+zaNf0PhUn7sBNEncPOrF1VQC8eslMSljKKeSn2mGIpQCGSc
oQNloeCaodIdK2nQXuiDik4dq+an2Bp0sKB65XaS8HPM5uR9JArDjtduvKLMhMCfSfJDGrQW/S67
UjXTiVvRmCUnnjRXzN2i/xKKD3PxT1u9Stq3+19z4zASkRAC0axjOGONA56iySonP4dRShO6g5Qa
3/0WUN19IxugBnJxjvqiNc05WVMKG1VfwBbr6146VV5hHTLjiUJ+i46Jncx2YIXHefqp+7/zOLSz
8CVg0MhvnwL9otB2k/LhGJnDU0M6VNvJcKjNj515ruTnomE49JCENFR7vd6Jm96EsFZOxKaAIgF6
yFTgmuRcUGlt+NyKnjhLBb6d1v4HSa+tj1Grt5kzJop4kjujzxBgUzngqhxaAdjgfPq3UyMmLyv6
fPMRurIIWENYFd/82ooC25B9EapvI81BOQ/QQYVGIreunEGZFGpZ+884azMiZ0MSKa6UzOo/MQCO
0JWVKBedhji8gYvU7xnYK9ouPQgazKhuGcZdBs40XqR98sn6rlWNYdqakFXeokedAOj1YRGQUw3u
jraU55SG8NQ8EjP675FClL6qYeJTgmhk6heFlkgdd5kvGHaXSknsQItqnVJzUL8Es1IPtjVq9ac2
zMTYrvsm/5KiC9PaQVMEJC2a1UGEGZSJC3YTQIcvC4EjWBGPY5NNTedOA3x4j3pvkF/WNUXag9YV
enSC0UkvH5q26b6LvSDJBwFGG/Wka1P1vaAW/k0P+iw/skV+4BhdPg9npGQNxU5nWSsP8KnmH8SO
VtHOffs2M/unNzCwS1WONjAofdoZa5QaXTRFELhYkAWN59bWk6BObb8BrezIciyNdtJRSVWgUBpt
QaBFq4ZW+moIqBPb4WxNT0XFvK84m/JR6YG82VIvDb+sOg0+Z1nR7PRS1zErgxuIwMCwwIu+zAiu
ApOoMax2bgQKe5FYngoJDlapHGPXKnr/KRrk9uCH4t8Gyv8zCjCW4hEK0MYqwRFrKRKLPtK9KTl3
n81CdefiIDXHNvrbcsViCUpjHneeIuaAVsurxZCJOqUkp7EU2w/1z1bVPVAX+svsgm44VyN5E7Oz
yzz1KobIolItxUykHCRwYDVX9uEZG06KsjcCclP0WixxxfCckIsyCbyKhtO89Oe+bzVvin+NTfOi
xNVp6J+jPLPbXnsZTeUk5u/axPqRDHssles3B9tAzgCZLr7CSle2tcqahdkn8vOnhW4sPtJptfNc
ezTi2pYY8ZQg6ut2AqflC10fp2ujK19RwGslKYOCnhL+CNNPAtJ30d/mUMvC8H62Fe5Q/mFlI7X0
JgEMqHtdFdthG7s1MyUBIjM7r9s62sAONE/ASSmDUENYAze6LvQluZZMTypy85Q2JoPioMcdxtKk
o9y1shukeuBA/dEAhzHnr43elEezt74mhtw9TdkgeZNPpJTWUANPWqt4go40o9Am8YPaw67va7l+
9KVwj8V4LZbIFCY8WHSEYbeDZwHfuw6UohlxRLWJfS9KA1tJ5twOhexTH4hH0X/2zVOlPlm14YgL
Q4kvPA9TfcjLCZBd55SZqwkfjCE41IFk12BCYnPv991Uoyn/UiaEl5GfBmZJXv2+tk4CkXq670nS
75CPGFdHqXmXHNQqcHNxRheHYpjC2yY1z0W992XXwdFiHbAfQkBL4UZbQ/DlFsEfpUl9L2PkzS4i
QbRDX9+JwDbXCOkmvYPlDN4oBQhSaJRQChNnDNW/igHgIJbP/m/BdxTBi/zmoxYMRy2QjpAOo5u7
h/Zep5csEvkRBWkyKlOQka9SmLCQaf4QynqmmtuBmB1FBskbZlbun5I9M6srW9H9MDD7SfDkaLJb
7SSUvyRk6+4buallLItZZhdQQSCbJei89ucmRTki8S3Bq83kJA+9DdmuPgA/0L7VPcTgaeM7Ztk6
6ZTuvLg30wyL6UVJiUSQsQBmrq9NZ3ErMIASBxdfgpfPcAXVOGNd0199qYU6ubZnRfuZKv0HoWtf
UWD9Z4DfuFUJ0cZHOdcpYL9GqWNO7+/vyU3w/fbDgHVRwGdz6BFf/7CQEnmiV1lw6ZsD9COodzgK
JEBVcUy1B4NZd8aEgvx9hsg4OgEt/I9y8X4REUKFzZWyswQqt4s/xcXBst539VGO80M5nuO4pw5d
O1H5aDbqjpjd7ZtEukCSyavIXt4wmABHixVfLvnNwnECz40lWl9dBKVjbDimyNaVJoNUDErf363b
d2kxvNDlEFbQvl5vVhirGhPcwcWK5MtgDPYEmQSijIckCx/+1tRbnxcSNpkSP8Db6++SSkYgpUgN
XyrfNN3WiI+NKs2HIP/OoMfxr22xIiC+DFwuleBVjzKlciFl6pwijQUsgf7eOcj9R3p9y+zljsPd
fjtYVP6wtSqpG3JaVgw1IXU+pcsEuz+4xTS5FlQExzw0v8aCOh9DMYkeAjFuzv9hoRbBGnhi2jPr
wLfycScqF+lFiJ/F4KgXz2kduVa318XaiNhA9C7FMomhDVB9q/uManadWVmcXcjNnC6Ax7f+VKr/
Ung4zHR6094ewlOVC65WGDth6e2zpKEZ8TYus+TUa55vxRxT32oRx+WXtR8g9ZWeMi1R3t3fyXWF
iYQHFn1yHiZlIA1eTwFVUG2YxoiCrNb70eNIh84BXlsCKBrliMWJyqeMOiJK9nXt77jrlu2FL5nz
h/4PHcnV0YAdKx8FBE99yAIH5L/UKnFCAZ4aKKsSWXlXKuXXv18uYGLKWvjOIiB1bbKSOlmwOgXR
WtSVoxmfVU5G/JV9PiZNyyjy5/v2bjM0MCt0XBng4fxDsn9tz5SnIldGLbvkPYPvlD2GMBDcshiH
/LUei1g+WYk512fQRon5677tLQda6K6QksV7qSBe226nIq2aZka1NmOOcJ5auqeKmrt/b2UBoTJi
xIXAyMS1FRltMzBJIkLjbZ5xt4nSi1VK0045ciN8ArsCsJZZRUDnvBXXZoJsELOk9bMLnUXb0EKn
HRid6s8iMwRhOB4FLTi0uh1m5gfB77zU3ItsNoJoZn8A9xKkLrzDa28VDVoMljYh78qYhi3qcXus
jOwiGtkPWev8I6RLoZ0UBtfR2PpOrs4/jKo9x7U4HX0kJE55m36EHCxzEpIxe8EoOkErdwdDydRj
ROv1718e0DGU4EnUQXuvZxirGY37BIqdS2sJR4ihXkZe+KZ+rXcZmbfeAgjuOcaMtAHNXPlAJVqJ
VanL1tRHXXpsTsEhGh5jpvoOaNPe97flxr1OKTUmLMxlPhh+GXAM147ALJXciWKfXeTOTz6jHOy7
qIyOr0NqqXieJu943tYJJlvmDEMdJMOueG3P6BQr1zNOkZj+tqzEBvuT8ZgPj3mwp1T8pgB6szbg
u6Rr5LI3fAk6zJeg1QX2Ebm+d0kPgY0cSOJZC6zsOfx/pJ1pb9tAsrV/EQHuy1eSkizbkeLYzvaF
yMp93/nr34e+eO9YFCEiczODiYFgXOzu6u7qqlPn0K/vdg3tbGIqVDsrFTilYdF1wZtFh0iv8r2i
pNYjkX7kADhWHKMPOzfxK+Ep9X2a7aXavButxnDrOtAefK2MD5Rvz35ZCDs1yopDHyn+vaj0wPGb
svujmsHI8zRPHPQ2S2hWleo4yjUP3dww92T1PFon42bjbl+7FUjB0d3OeUIou1jgLgHPSkoRbUZh
+kPw/xKIni1J8Z495Ki174wimN7/wqko/c59NDB2LvPjqWB6cjVU2QmmgIdKGhH6eVSD7IPRfLtt
6NqbOME4j3lr0pyK/156U9w0oYA0EBLbBE1IwqdS4jYcHvFknNNuerlt7XpfcqlD9UqPECkfWH8u
rXkTb0pLL7KTov/qjLu5Qyit7Kr/q/rJA1j1T6il37b4hjG/dGFMwh8G+AGMLDI2lyb9oQl7UUIM
RQtQPwOyPDa5HQuh9buBDGmyc9preagpVpU75BzoIehRYjsrwZB/EeNce5UhJxptoyum1jZyXWnt
QoyV49Rk8re89YpnK9DKHz4oks4V09SnDVIrtO81ip57FQDnxoDWFozWAFA3b3iV5fXW+VkJLq7P
TkJDD1ch2uTDwamNL7HZO1obbbGSri0ZrzhqfUwhfxbHzRD4dczTKwdMoR9HerM/+Nm4T9CXDTzx
zlJi2jy3tGavdxyHJrhQqNjQjGDPXa7Z2OloiY9+dtKhDCusfaZ/L838HlhCHQQ7i8f0bSdZiaox
OHed07sygzcXUbWZyqEBQhtJdlFoqEXAD/A1BaB/7/eF90q/i9k5qRKbzwFoc50YLSEdOnQ59HCB
NoB5vv09q+OHzIMNQusX7QWX45+mxCLPX2ZcKXHsqBFVwiDrEFTs4owSopU/+SrsXsjhWhuW57Ns
uVvIyfJaQdJxjoMvLbdUSUQxZoOag+p2uuDE8UEJxH9+ZjPNBPoUopg67pVLK540oBDojdmpl+5g
U7CT6FNHqafPJ8cQe/pC4h1pjQ1A/nX0ORuFOQO6I6BQy4STbMVdIo4TZ08PT4l65nW8EXmuTR5U
hXP/I53t5DYvh1VmvuX51iwfD0lETuwXf0g2S/9r+1+Z0doADIAGLp/UgeFJCjFbdvLRQI7psSiF
T4P37IFE8qdPt/3wOrSZGRLgLJqbKHjCL2Lcxh9KZRwUpkxJdlOnEuC2jpJNO7mrtxgD5zVfeh54
MFi4eD7O+3AxeeFYNcEsSB8L+YPnP4vFq6jaqo+OC6HNj9H8XltbrG5rLgE6DSekBxBZjYVN2o5r
0JAIhFPJ9Pa1oU1uBDnI/vYsrmQHSQxChsiWgvaAmP1yaGNHe6Ei1/lJCgrUVagafwyy0vHGl+wO
MXi3MDU73oog1pyRvk62MM0nXLeLI61TmtiYZPqnVeOhSF8S7b4St7IRa+fUexuLu4E8TtYFHQLy
dTRCXHucCprh4RSHPk6hoXHDG9c8/721+WveoUGhya0MpfKRNdOSXRvLTmYUtlJ8jurmTlO2pFbW
fAN4DWAhWOK5GxabWezbKBI63neaBlgkaojzoGffqsCt7DD64yAPtghSgNMtxpQMUtlMWVycfD3L
dvVkKCXQ91Y+jEMa3mXQU21M4sqwGBOvYxoM6V1ZtuRNVpQUWdIWJyRJgr1P3duG7ecf5aKp71CP
Aj48vxtMUAyLjTWYZhiNJnoq6iB7566FqsksBMPd2FgrHjH30tPEDzMOlhZmBEDtMUoFs6oKWdn+
pRiCx1h8UaueB27xMaHy3Cjjcf4bDq6dArtJgHwNChR2nnZ7UvmuF6gbabI3INnFSUaWkWwO+T4+
ilb4xZry7uy0mjGfOqMdviVjHEZOEdHp7Pajmt81pRKKTktZIHKVMBbcLtL0g6rQQudKbVpqNlLw
xo8YbMSPZvRQBvHLRrbxwqp2xmhUn6ATq+hRqKxg5yE3ZOzUJugHp6zoYib4LBsaJCAN/i20surv
BZrJdYfCZ/8nas1h2Ce617ef8kxv+ruqqGLFLuEvqm2jt+Rw5xvdnLnMvJgf/VEHT1FAuruxcvOR
dzVHpNhId+P0V2JdcmwVvVUEOlFsqRz1tDh6YkrWu+7FYwaq0TGmxhjtMAhq2a4rOEg6S5yFBfvw
0URUYIO/5ToA5Naeu5GA3ACsI21yebag3sRbFNTNiWVq7DxRjnnauIp1kBIF+lr/HvLq/USzlx9H
T1PvbQREV4f1m3mSXTwvQcQuiY7DLJHM1kj0U1/7+6zUJd4poRN4ebgR6V6d2LMhsgaznieVtyWv
QFlGbdRNhX7KzQwwDJwzScULIrWrhqb75rH3NvbohkFjsUWt0lKAeeX6iU4Pu4XP04ITuC5cSVNt
I/4jWJ83PGuOSRaexYUOAhvIOZftsuwUmkbQ9CK7D2B4t+Okyh+UUP07tfR10EyAeGOYT+pLXdKx
0GVKvi/6Xj8Is/LP7S9ZW1NQ2ywqZyF2Fi6F3LbaoZsFmKyS3NY6qNKOZN3Geq4bAfrCohLULkML
ArRUh1RSPzUAG2sqnNTEOfc3tuuWlcWrILVI2fhehpX6viGpaWQHVdsIAK8dBdcnEU6hkHwHP17u
QAhe4XbIVeXk0TJKL6As3XnxEW4zR0k+S6G54ZdvFZlLP2Gn0V5CFWXeDcvERyCi2FNpkXoihEod
cMATzNSjJu7S8EmOP47qN1H+LJKiFtXMachbVd24R8n6g6/SPpRs3Zhrw3/3OcsnUaP7g+LXfI6i
PKoeNJ/6Y2N9buT9ED302UaN5ToiBaZE0AGMYJa7YLYvJxvfjyNDEwwkwEX9cYgzw/YL4JAe0dwe
tGl1klOfu4Ar5anTitEpUT3f394fV5EI34AGExwnVAEhtFskZmQliEGGGsYp4X6k0uXG6dd/t0AF
gDsYLBoUYPOcvwsYzZnKyppq81SIgurEbHZXTIotdZiVlSNFAbyUfAwcTcsjtc7rNkfsliO17feC
8gcA8KMQflCPCF+6PNP/+VghI0IFBeAGUDdlyenThQi3dkLMtJnivSaTQs/Qa1VzfUuR9nrTU+Xj
4cL/gpwFQ3s5ewgxF5KMqAGKwd1DVjch9fnwSfKsjZ14FQKD/X9vZ7nx5ZpChYiduJ9sEyaUOPwM
GHlXbOlnr1zysyUgJxQf+OmtpPPOH0Jc3OxmIqKMQ2FvtrVii76f2C1YZNdLPOHYNZN3BykxzGbe
IOzbNtM4fjJzd9sxr3gUeE6ryOjxvtCUOQhf3IoiRJOC4XsI3o6C3SO7lqafA3mXpeqLR7tpeTAm
tyyGc6Rlz8UwvFAfnAGvSVxufMlVdm/uDOOynEMPDsFlU4TulyBia9k68Uahnixl9bFMjP5uVLJ4
R+Dd0XzqSfuy8Y2jN8rS8fZErJmnERzmX1ZEIc1w6WOBXhaRlWFe6C0oVf3aLQzCwCwy0JK3jhNk
43qGdq22Meyrh8MbroojkMTmjEBbnH91lYtaBGvJqf1RxjYIFO9hUO10I+O0Ojrm9P9bWVybIZs/
9Gcr4pPodB/b1y5yqJP8KbfqNPNWXNxlwMT+Y2g+at85NkQ/jZpOGFJym1Th5+TP7WW6ni6KAzyD
SWAAsYXa5/L3R1zMtHto7Ukdz174VSMpGU5/zOzoaRuPp+spU8nPQW0D9A0ypiXwzhuFGAaxajhN
FnS6QouOyuAI3hdSrGWvkvsUHLizN8Kb6xMIozNyC707ROCXTS1jrwS95svDSdI+gRcj+oDl/2Om
jxvB2so08haebaFZBEfj/O/vlqluRWSxAmM4lXRfwvZjt2ZGmz7QfOlZCsuNgOrtELn0CpXcFolO
Ep7Up5flduizvJhSxXjqXE7Tb2ZpDyZnuFOqdqvase7AS2Mfvr0+t1+qg3CffAeF3xzCfTDYxZ/h
T/FU3GfO1svv2lX5KBwJWhTyfFdplcIX29rro/FEg9JjD6KjEBCmyrao1temmtwl/TwqlZKr99xg
RpVAaXI81TXd6/3HIAC7n9kN3Nv/Th0wv/ffG1vcYK1JAwbCLePJmALc0xHzyrVE/4OSpH8z9UdV
P3ZC8ZgXd6Gw4VFrs0nQMXNozPC/ZRuxKIhq58XNeAr0Y2gIxyy2dRBI/7z7wVL8x8hi909ZTg+x
WI4nsrcHQw3tpB8f2kc/2E3C1rqtbEXQ1/yXfNjc970I2Qb6Gi0jrqaTEgF6Db8pteyI4k9D2Qg6
ViJgeDOIAtAcAa0FTORyL1YG+y7T2+kkVLRHGAfzq9jQz+bmxPjQi++yZCNuuwaMQKj93uLirot7
OYYjBItGO+1NNf/UfpwgY3PIR6GdPOSPg1ncZYMtdxuW3x6Bi4NgZtcH6w/17vUjkV6cNhTlfjp9
/fohtPcfnh5y+/s5tM+WndqlHdofBpcQ3w6c0vF3x3gXzz/Ywf7nz9KubcmmV2r38dOXx5f8q2Pa
3e6bZ78G9mjLdnXgAX0IduS17dCV7ac7tptruM87+9Ph8fH+79NDYP/9/fe2R771N94a0eJmrSxz
MOqeEWl2bp/3Dw/dXt6NOwDEjrVHHuUBmMvZ2nmPumt9rx9h29Sc8Nw8OXe9fQ/03b5T7I3Lfn19
383y4hKO4mrQdX/+prOXpbuqOKSksvbk9vX4R/UELK+ePm2FGPMvXUwEykbq3NQKj8BV/AbrfD+W
EhJxUUROPBR2cRFvXMlve25pAzYK+piB5dEmshgYbaZi7Gm5eJLs3PmJqBD/QdfPSewvrz8CW7RP
6qeN9V05BugM/I/J+dx7d1OmodpNvYVJVfmmO/Fd4gpOY6fOy9fZYb/Dw2HX+/SrwhSfnL/mSTmC
17P1XQtto7iHn0PPbe4Wef+t3+JUXYlQLj5tcdhLYxSHhsSniYmy04SCZx+q72HV1MQp4a4ew5NS
w5uiihvH8OqcAEtG6Umh7WOJnpKo+kujUokno2s/dvldlh5r82estt9uT/71AN9EHOkFnY9HdAAu
5x7YZTVWkS+dYP2tm0er6Oy0QPHbHeXOySRlZ9S/b1tcOYzpZVYUJGE4I2mvWmzndFKTRop16QQ7
mzqldlRLjhz97RM4vLIHvb2Pu/4IzfTHDbvzUC49e+6hpkeHLPRMkbnwbEVrTd7NmnTKHgXzblIl
EvLIr4y/YNenA7bJnks920nG7rbd6+BkNkv8A2CM4tyyNBclLWd1a0qnqOblET/EwvcGjeXwHAob
GZDr3MSlpUXE2RVyI0WDwVo2kd3+EP0XWfyclbEb3Hswc94e1voygoUjGgK1RAfbpeeIndHAY864
6nE3nS0iBThjPA2p0UiCBdSDCuu3zzV72+zaGJkvCtSUjlWe1ZdWQwvuNU3N5JNp0NNp7YPmo4F0
rue04Q9B3JjQtTHiotTeZ0UQOHIWJ1MlhvEUmbl8SunA7Hs3rG2VpsrS3KXcpOUHoYvtBBmt22O8
3vtzv//MWkRiVOEKvxxj0QT6OEWJfCrFD+BM27jeZeOL3/Yb8eTKXGJnHh4REVXjxeFWeokSlnol
n4aidsz8R4AmYRQWoO848C3tHtmV2wO7kjQjA3JhcbF6STZ0k2bUrF4e23GC9EduZ91XgDWC4pRD
eegEV60t9EENm0yfLQQWvSJuzo/N8KvWygfPOjSp3ZfoNuFmdWgcMl8/JLLhaApNLsH+9hevegAo
T46LmVgSr7tcizxK5VZvS/lUCPvII3sQVW62B5AulTCblrZn0Oa/xeW7kruCBYZQlRwJRyXQqEur
wSgVoFo6/C7QfqNT5gxWuBMVt+CNLP7m8YqGQGW3BhT1qXV3e8jz714ck1wJeDvlMRoclv2oklb1
U1u1MkG5qUEhVOf7yUvijYlduXeQfCNAhQMNvhtrce/0VTmZaeDhCVH27A3TqZwUJw9bV9AzqBFE
llMhG15vHMZrMzszUJOSAwLJci7WUw+qvhLIlJ/y7hfUpD0WRgGte1shKjbtMLOVP7Ugu7fndNXs
zDf1ts1ADMmLBe1KuagrgfoDPdpjta+F0R301DaHoy59LeLiVRf2cvgI3eRGpLq2nO8tL27bnBaK
2Ih97ZQPZUX/f0/k0qBCdnuAa8vJNQBTCCpvaOMuplVJQiWLvEA7RR4V+JjG/ebvWB4FxBH8rtv1
T2VkHG6bXNuawF1m9kCLGA1Uz+WcipNGlZgte/JrW9w147MM72wZHfr8VUyMfT/FtrQRQ1xPJo9H
grk5HT/zzS4mc4QFQUDLZTolcqTs2jbUj7VgVMfbI1uzAhaF0Ggme7zagWOgTkoeFNNJnojvxxBp
OEjj/1VginiEa5SUCcUF+juWkV/lIf8Ql+V00oUp3ZshZF3moIQbp8n1XXZpZeH4eWrpgF14J3Xo
hT8a6KPtkHwlupdN4Wh5ar8xdyv2uDdJOYESoVdyCZgdrElOvDiWTl6k6N9zzRr3UmcSHmheUNmg
iqKNrT2HAJfHJXHsG7Pp/0S0i4NslgCteJYRdAGTocnCawIaLuFxFPKy6Ta22byNLo3B2G8iOU1L
NdtsWQ4KsgGkKNqVpyoVbWPk1T7wLo8+af6fyXxQoo0tdj2Zl+YWu3oohT61wIYDcYwcLRkdNpxT
a6/VvwMyLg3Nx8u7F6BM5UltfNEAvpb/SorkMQijyW5lWzYCWzAeBEGbqaPbs+p96xFhu73f5qjj
albneghUFjy1lkQ+hlnoVkyce0rpn/89+kf9W5H8iSGNvG3nel+TWZubv2i/phdr6ZtJHQalgJbr
aar8nyn9MVx0Xrpxw137I0Zo9QQLweudDPTlVEooig5mnponK0lDB2AvY6LWTGtQ0/8343lnahHN
6Wlm6gVEVJSPzcw21CLbhQNc1P/FrL2zsnDC3p+iLh8ZkOml+6aZkL3doolbc4D3c7ZwP2j+66zz
WZjUcDOhyJwUJEBrvJh6Ai9T9Hp7QGu76p21ZTlwpgPKdY9pk7Sk3lut17r+1DyPlv8YV+O04Q8r
hQEcgpo1PBWkBa/oZtWprsJOKc3TOGauDD+i19QfakvaiZHpTt291bQHNFCPqtw64n08JnbYSgcp
b79bkfe1+BR3xh8r9mxlOigSjx9KhUEsnVNFt0fPNaA8wwsOI804uWp3cUdI+un2hF0vz+zHMuko
AgtuxMUdMlUhfPOg6eCwHCaws9ztstsMruodM9XcOmNXUnumwZ1IjZK4lAf7wq3VISksjaYPgu8v
kXVHB3qaI88l2EEFOW7Yjo43NH8V4WOQynabCv9MCEFX8UwOTFBDqEFB53IH18IMORcK5dTBNutS
I1dsNRK3sGEr4RMdFya2iB1m9vxFLOOXgkCPXqifSqWwsxrR4x1vPuMzOrTVS3/OgmrjmL32e+pg
sMmZsJhAp/7WfvbukLdyOr58rwIi1SENIZjllyIl6STG34TS6jbC3msqJWD5PC1gnaDyziwujg21
jSHUCnUwh7G8K7OJyr6cHQB+8b615J+AJyMkz01IlrrkmHrsi6aJDxq1MC88KnKhQJSSVPeq1I33
Y6X9vO3SK4AkugYQwyHyAj1LPHm5yGYr0VTnBcbJN6WHXtAfq8Z7hkHBzq3PMs8gNNldvW7vvDrZ
w1Ocqo+acl9L5k7qzvIWevwtbr28AeevmRuFQcDPKKHLr+mFobc8D5iJ/HkgsDChQvhmQZ7u0Gqq
tT/DX1LvWB+N9u72LFxtbKgTgWUx39yuUMQszt1Wj+UaLjHrNHXZbgy+Im3vCPlHY3qB/vq2qWt3
v7S1PHVLYJyUY7ClQK732ftbnYfcrd1APpSmvdViNDvXxXzOxmjbotwP8gTUx+V80kShplnUYEzR
d3X+jAqGLSC6nlBbyb9uJdCvNtbC2uLKV6TOLzi9rVOm/23G2qbDE0aEb7MK8O1JvIotMITAKS29
c98+fns5LKnSRyGxAu+U6KNdcg3LwXer3WJBWxvOnPXCAjOHmUsreu9HaE+E3smQ3dhygeKnwYNZ
bAQvqw4BOhZU1RsH9hLyXzG8PjEwM4E2eJrumsr2UyeipNUljv/87zNHRg+AFQhxUBULTxejVo0K
IfJ4llTQ67hS9lNJN86UefYXTkeTOuMBYz23dC3ewzL9H7pY+MJJ09Pa7bVcsJVeTo+3R/LGUXBl
ZgaHyJAlgeNZLE8TJWrcBolw8l6rj9KLKlH0cto/k2+P4/5e/6R1OxqC4bXfsDt//sIuCF+yfm9o
ZghGFm5haJWQKaJwEqvHiAr/qGl2HX9H/rprMlv1XLkAgCdtuPz1EcUb0uSg5oFNI8WSnR1dOyHU
CsU/0+Vud9Nvq6ntrv1pSF+RKtuwdX1qUH8h58uBweTiK5cjLKMuioVsCs599mcIpRez/SDGrQsa
DzpH1e23tJHfgJ+XU4otsmH8vwHC0wF4abCtgrqaEO06q5xPaf2jdWLxjOYaTVgQq0yPjfarh5Sy
bT/RLYUoLd0jQvMA19ghnMtEX5FdMgpozC02TEUVZYugZ2XygT2S4JmjMd67C1ebxkn3rLAPz6b3
GBc+CTJtL9R/Cu8rgqUb58EV4ywRFxle/IrOfrbPsv2t0ygxe8h4nLPuOcq+ef3rND6OEEZ7er3r
JTz6dynYIe8PGtKzX1l1lqHjVL90hQLV1CTaCiI0zdxf4W8hsq93NtEgfj9T8XJjqAvHEBs6rsZU
ic5SCFy6zsicJ4NnbeywK80EZgAXR+aGSgcQ82Wuexo9Er2QoJw1mc3cNG4ixsf5FVlAzucLH5u8
PLaF6BpfvCG3yaTIAQgUcLapT+ku+UI/tCPwvhiL3Rjtmzcw9wCfkuam4da+nA/MheuCHJ+lO2BG
gHNqET+B2vSMYBTjcxs4dfas5tW+nPUc9J+t3N95KXJPGwffijOCv+UhSuGJeuyytyHIZCmZDDM+
V9Z9UL1I7cfQv2/qR0D5G+fA9QuEus/8B7AiIrYEEpf7EjbxEpJnLzsHebcHNm2H8WhXjLSXNbvw
qzNJBNzQc+Pxs+RlH8qh++fBMreQH1CCArVNF8nlF7RhbBS9V2onQbCccARsUUNnRtVDTg7mBmLl
emKh7Z3rXfRRze+CxVL6+hhXshlyb2Vasw9TAbDJoMmPXi7RyaXW6lltNwVC1o3CukkEAJLiSpo6
CaY0NGPhFBYSciBq0JtOZvnSbkpA/otjXTsN7Uyfb19i1yc8IDhyrUAr2M5XO0zK9U4q5EEgA2RW
k5MVoaY7PN/NihM+rz27Hj2L6mko1uIOvFe6pcK74lqQmdLzRBIRFDCCQpcLS34qVaV+4gs8P8jt
IYEBBuBv8JhRGnC6jI3aJWnmCtD52lkawxurV3eEsvJBa2BDuz0f1wGlCQAT6QTwipQhl4+0Pgiz
zDDF5ByIg7TLBHlwsAkkoGi34ocVUyRNaY8FdEDOe9nzlfVkuKvAis/1oChuPGNLh4pWt3IYtwgC
r7l6GBOsVgCt0QPgUJ2d791LNxcAmYZtlJ4L9CMbesrMsoZBtnK6B51YhXNDHl7Zx48cIt3oZpVx
1yTpoaj3hpbbVTXsx7T8WdM1LG/steuX3qyJQ2wB6x2h79WMS0qXBEGTpmfRsxDD5qqXDt2Yul5B
H8x3qWodQ9srKBc2h8Z4SFLhn1cc1jtzbkdFAYrzZbHZOV3VRs6N9OyJ92qmsucSN90qDV1tbhpM
IEuFw8acVc7fQv938++rLXsA8SviGvU+UGWnrZ8saGla7UwFen/bh68fEgtriyFpqtC2/ujn58ns
jmbZ26J3LAb3NYLvFAIb7SQrW5HidRA+24QQan4gsYjGwibhWN1ZQ5Wfa9hq7EDq8l0kZ0/0mf6o
1LHec1mFD1EXwjDfpqOrjHV0DwEEjMyilbuFFwk/gkzYqluvzTtZdFi44L+DtmRxb/mdMjZjN+Zn
Kmd4UWjQJN50Bj0P0fegT8rdpG5TYspspotIgKngOQKJKgkzgvSF0cqM9Lqv9fyc9Qg0abUqH32V
XvGyT31SWbV/Z/o+t5cgCK4ep94DKvbfcskoj33ZmH83nGEOSa++hjTKDNqC0nX5eBXNvqfhUc7P
2rNxpzxEBWklu7OHvwpc7nZ4zBub3sstIO11fXmeBAavk86jNPmWDXvn8YUIUbxRqvl5mPK7UtJt
/6kaC7fuattCijHW71sLMTMXwbrbA15d8vl9BF+MiOLW4j6xwhFik8kvzmLbvNbtGO28EhYMWZvU
Q5SJBsSoU/bzts2ro5zBwr7IDicRal71z2oCmDlhmvJzSGaYJqwIidGiFZyKDrDdbVNXkfdsigIz
MDxiPx4hlye5Po01sZZUnA3vuyK/6tbr7d9/FRAsfv9iH0tCoOlZpBZn2XC9z1GDjoVdlU6WHHCU
26bmfbDwTLrj5gYgXpmU2xYrlaCWHnmJUZzjv8Wx+BjHtumWrdO+BOr/0dK8fu+csZfQB0sspThr
1tkwj3nnNrEz1J/GZ0FzpWbj/F3xwItxzTvynbVQnvQ+mcelJs9auJO0p+CHn75sJiBWlmpu/CNC
4kaf/760UyIkF2vmyFIhaw/nbv+3JGIS/WeoSJ14KN3by7XieRfm5mG/G5ZpCSNBIOYmFGWjl3YL
yrDmDqD2gNFAW0AQplz+fkswzSwk9X9O5MoW6hd9vI+9v155lEpHRx+6g4vl9oiuYw/SGjzneWGS
3oMyfWESpsau8WOcndblqfgQIskDr9Ijyebf3gtUIrl5jGAg2Gr4WZtJ1JNg3CTVBx/mwqxM0pKG
QxzEzB4Cwd+piNndHtmWhfnf361VHYgQxplYoKNQ2KWxD+fYSBL/tpU1B/wfIiBQG0Rvi7OCaAlY
i4IVuCall0Q9KjU9gnfReGjbjT01+/LyrKAUrkPYTvxESupyQHqUjFYc5uXZ1/cBlPPJk5xm9mBs
gJzX5u29mcXKdLDe5XU9m8ERmuw+kO9uT9maAVqv6CyBQwkd63lK3y3M0OhjwYOnPJtm7Ujph2w7
1p+nYjFV7CDQGCavSNBGi2MhQWxVI09VnY32HikUeq30Y+/GhPiKsRfDj5J8143OsBvurPo1DNSd
bEex3TtV62rSnrJKutV0tbJ4F1+0PDmyqEzrwaDAITR3YizOvmhnwd9O/Od6AHkyaBcYPtwS9HUu
/N4XcgI9yajPwz4yX5P+sdiqGa4c7hcWFldJlLYNMiZYUPrREbu/uvkQEs9KkY90zdNtZ5l/12Il
aU7lWU6JEm7EpeTUIOpJWaRFc24RWHHINQa8G6LkLonAUPy7KZySLk7IhiiHLsKKXu+IHIO6OU+9
5KjyByki8TAebhtZ8QOoKOZInKo/m3jh/NgdzclomnMKOXacwoYTxz+MfLwv+2IjCrxOK8wZU2uW
MSJbRR51cTZFfc0RiwrFGaGuB6k+jAbOrz4rxrNB62GqRvsYGnBPUO9qQT8EyRaX8/VY4RcgO08T
IKBOOC4vN7oKNTViImV95kPA4/5J5BdPcAcE62/P6bWP8G4GmftGyYrLL/wRFY4wQvG5PksCUhRZ
DiG3fBDyrQzg9VEPMo8Bkf2bldaXZL8NSg1y1k3NOVMju5de8uioT86ooA8xZrR0Hm+PasUcGTDa
RsHT82dZhx0aRWn6WGkIqPXPQrsHpNfVjti+VM5Uilul2Os9DS/ff6xdVWIH4L5BJDXn8q//BKm/
EexfuyTZijbmJb/czpdmFi4pQUCNZsjYnPXs1xjRFWs8VOU3CbFLzw1DQg1PtZvo9+2ZXPFDBZkN
cln8xZ6Yx/7uwunzerCEVG3O6gEmoU/t4xZ46DpsY1TvDCw2NYydVhtHGIA0zNEdydZd5ZC74f72
OFb8/MLM/BnvxuHFSZVWqCKfQ0Ry1e5hzkV5xcZmWnGEGYPNSxlCFrrAF2ORkrQoxtxrzkkBfQZk
Mz0JUC8D3f/kGcXG6b6yMrPICpqTYFBI/yyMNR15XjPs2/MYZb8n+JYiQHHVJLlav/UmXgl0IUN7
g9WCIJqzE5ez14yi3qu+3J6Do38qjt0v8R6N6UNzHz82f72v3cY8rmSgLu0tTiUx9YQhEqX23Oyb
I5HHi3osdvSrHeG3/We/uBjZPMvv/ELqxahoFBFL6qvllz8nK/4++P+ORyF7BM6LHDkJLnK1CzOt
pic5YUx77qMPXnTWFP+50naCcK9Xf/Ue6h6fkqMl3UVTCql8/inz726P862zZ3F6kLqdKaC5P9Fj
W3zBJHpwYLd5e7bMBCJguxcVO/Af5HzvaR+nyZ2SzKkMewwgwf7YkIMrrMctXOrskre+YXGYyHLu
jdPQtdwCpGqbx1ZJHs2mvqurku6Y6dskbunLrGx7mBh0kmmgcrgIFmdm3sp1D1q7PcvjXTD+yYrA
LvL9xtSuHMwXRhaPiy6DP9+Mh/ac9A+dAcJScgYNMhjxkzIcEv9Y6V/C59s259W6mklAt/gUgLCr
ID2Xo1RP4aHFbUNHQZ0Tcb/si6dtlVdW7UAuDI8k2UigvpfbY9KtIE10pT2HkfWjR0LRDISfafRl
VLcYpFbPGEQz/tfU4oxpJyPpQU2352JPWNC4jWkX1T7P921vB4lLe1DVuMO3LemTlUiPrakrc8sO
QFUUXRZD7CJpEguGaEX5Yxh/aNpsV0LYQSnHBU+z6yfK4XyD1HmQrQ2vYlafby/mPLKrxXz3BQv/
Eeqh0kPEU89JV32M5OZVC7bWcXUfvDOxWMc2Mq0+A1J1RmthV0uBbXWPqr4xjrcA/NZAFkuYtuUI
IyRWlLvwew3D/e+fgWSHOxmi+dJOASI9dHcJ6WOyqF8pydd3xZ/8ZzY4Ov0TaFxSAx6c6M8mDmVr
ghfXieIFYe63uNYoZ24n7Yx+a37XvRfaTFrcAPSi23DpRRL8gAaicAi3y7Ya02I+BG51/CUP+7az
ox/xUf5022lWd+Y7g/O/v7u4QgW2o1Cfx3SfHIe96PTKxpvuuuo3X1rvTCyO67YPRTSRrfnKUF+S
8kPoQ/niIDhYNPek7o9aot9noaPSF0Wv1Ck2tUdf921tqI9iQV1f7WxVGG0N4Uez38i0rISNF9+2
iH6SkniuNxl+uSuakvTEk/4kxa/0T9qD/nGs5I0XxeoxAdqXlIsBYEUSF74d1HFbK4LfndvmkzgC
jLHCD144I7TkD9PwKSNxP5EDTMX6UGni3RAUW6QfaytO/ACslb4OgpbFk1CH+23U5ak/C31lK/6h
lntbqX6pW8osa2fFLNWKPAwNR9oSR5jVUADFltQTpZBmIbX+cyrHjbBrLRJAzBHmF5iSZh6/S+9V
0FGpZCMazuVU7iLx0ZB3Q/NxGDy3GHZbQsprvkJbMG2nPNIoqS3O19RqBU/W0+EsxJ3TB9FBoz+X
E71ssocuMuwSlnhxdG/vz7W3wHujixO3EijDJ2k88Fr7E8R7wwBT9VXPjzzcbht6q3MsTl2CSkTK
ZjQh0M+FZ/YdjPq5jiUj950qrJ3MrO5asXmhfd714p9q9i1r7DKszyGtr6hyH3TpWxH+yIXuux6a
hwkSN73KdoOUOIXi7UsEdtvnpkRYR0y3IvsVJwYjTjIAJI5hXL0kJC0I0PRhLVLx7v9x9mU9kupM
lL/IEvvyCrnXkmRXVW8vqFc2A7YBs/z6Oa6R5laSTKL+dPvplpSBt3A44sQ5Xb1xvkIiMhm2/kjD
kv5st+WvDD3wf8BZN8S/Uh7IlcSOmoz5ZH20P/PT4MAeGoDOsBdy48hd8uIN9VqorTbvjQ3wjWhw
nyhQzTOorsh0anM+nCdcAlAo/e6Zz47dPpX1OZ28oEG/V939BVx+60722gSrzTw3DlJ4VbAGXBvZ
uOuTRTu7s8y4H8+08/vQ8MaDBgVVdJKb8SvJ5E/NBHlV0pJ9xg2+TTXoYXduvhkmvV+Zh4UzboPU
CXBxZN2R55/dUJLg1dOWOb7E0r7x+o/mdxGUicOeoPPtu+avNUgs+C2gHVGlR20EaZ/56xsEyLbV
t3JE6ZGFejIcLLaVbh8OKQ2mFMSoyQnQvpH9KK0vgvtn8aNL4hPN15jLblshMGTAvSFvoKqSN5oj
XtV4NGmm8dxW5xxccF0aGOaDK/eeux3bnXT9PQMHFRjIj6qnV8t2Grhp9T+Vnazs9qVbC82jwI2g
hg7lKm3m+qRnuEmnjeO5qR86htiKbXwZTABePhty6z5N3lc3WWPcWdqCqNugeoB4HpCB2RmLyTSC
FLKczgyyrAOUg9MOWjlQeppQKgC40kOC0QiKZAoYxOBj119LyC2sABowFE8bRFqxAvM8vpPVg3Bt
czrz/At4TR+bH5iiB577POQ9mKJiFhItZGOAdhlBDkkHmqjkt6yq32nx8757vnU4YB1E/hisp1gH
tMxen0fPHKFwbmjTuRsAp3X4dASzyFpF8NarXhuZRWp6Udkp5B+mM21PNZibGCpc21Uy7CUrwKqD
OAJcM7i0Z1daKnvbFK3QznaehLVrBCC4+Uvl679PGFqdsW7ACOO+Vm7lQ2Dr5dAPtQnXzs44PvSG
mwVm6V3u21hIMKHtHbcm3pvo2/Ln54IIQCjRE6md0+4UDweIrGXkqc2fadygkmtuTD8JU2utLXhp
L0BPDxVqAOlUPvx6aAbLIdQTwypkMMcAnJTF1gVQfCVuX1omkMSC7ALdYoqv8dpKWrg2hWfSzjV+
XxTxHvC9Fwh6/2Bptr0/j4sD+mBqNqDJr6jWUls769a0leMT5AxWBrNmQf39426A/rHJuQUL2gho
Ia8D36Qrsf3txYEcyjtQHpUr7LlZYJ3mmeEKu9QUJqaAmJ/Gn2p9WhnIAqJJWfm/bczohpxHBVkt
y465OD2VBFWdjzdRF5gnY1Od2qfqO1sxdztvSElZSGmAkwqInznOx00bqWNQxjmBLkMr9hSqxPfX
/nbW8NOIM5DRBNoCMNTrlfEbQpq8oeZZm4DVo2Lbo8OvBD7rvpnb3YxICg8uVfDGDTYvQAwCKdq6
nazzyMCwox1bdDdN9ikr1vC0C4bgC9BvpPgj8CyZ+VCXlIbsC906Vy3f5U4Wsdj7azboJWnLL/fH
tLA4eMRBEA4UsWhUmVdL8X6rSsimuGfclEGqfWdwpPctLOw2ANiAiUb5ELVfiAlcr047WnY1tbV3
doHTKx9bPl6aWIfX7v2gybsKTSDkh531QFwMTz70g1Y+4HY2gU6BB0K7i/JF8wpchjbIYbIy/5w2
T12nQd3jyRFI4WUr+N8VO/Pa2zDKpEll6p9JmodxlgcSWF/DP0r68/6M3kazakDQ/sRsopw+jy6H
UTPEKAv/zPyn0TghURDEINztqh96oh/RkP7pvr3bfl+1PdQDHE0a6BFzZytYO3ZVgGCHnO20Bd+t
cWj0k1b3kfA0NGnLEEQ44AtDz/iTP10mmgYN+c16E4EM2GMAoc3+Pay7/iC1FB9cse+1hks1j5yN
C6cB+Wq3wTFuw+S1Oskn8UR29ydgYcKB5gIDD6rwkMSYT7gJfnFVHE8jtyabifwoOvMgCN9mMYRV
ekDwVqHcN3sJhtDRiJAAoSP0V1Ue4cMAPbtPYiPhSuzjxR8hoEISpJylS/72UE6/P7plW8qn4WmE
DWVc22pFJ8rU653nzrPHU9Y0b14DtUDBhbvLbZOuTKZyXlevQkXpgiYBYOURF+M1cG1OMGjitsIG
G77csA6SAs5eCvliOfFnRxZr1m4SLqpXWPWEoDQJOKs2c6UJY1bbgKXmuXO/Ou4XyZMHWwSty0GN
jtSV5YVWtzahtyOETcRWOKGor2Edr0dIRVwjHQPKCyEn8ODyNkJsuRcyRuKZjnZo+2gyu7+Gt0dU
jROHQjWYobY09+N9UemsK1rvmQtQQMPmoXadZl8nmn4AtuPB7OL8MS1Iuy/q6luNlEMIGjoW2Onk
vNQ+hyxkEwGNFJ9jZ6IbLlfpwW4uaQulPtxlat3BaziHzLg98TOw73jPOWnRDQxKsqQrQVNQvqxM
hXmzwWAILOSIbOGuQCdxPf0l0SVEUBMw8T9hvJ+ndg++aglF3fYNLTFB9mL+HY/IKVrtWsbj5jLF
EBXvGh646BQGI8O15Ub4Vio7BhL+nPY7XaBxEV1/3kqMeNugADN4SiM8xLsB0zkLd2w/YbGglv/s
asL5PiYd7ho9tfyvrjE1P3lbwkmPfeJ/ncBQwYMuzookIPA1bDeMPZhJuix16SGdarkvhdev6Xgs
TQMEdCDnDa0QpAPV3z86r6TRyk5JO4kpmR6hfVUHqTH2+5V1XjDj4AZEXwJAwyh0zKbBqcFD0Rgx
mszdlj1MCP79QBcFcDXQkg2cyan3hTt6W6vo7WfdBFS6clgStn3ZbYmXu1vWGRRiy8Ua9+ONzwGw
UxFhq+yi4mubebiGD6zQ8qI8l4ZBL1aW6vskpu0lTvQmTDP0OqIzCByeHh/RlwVmjPsTc3PQ3s1D
7VTpTAJ+PJ/+FBzVHUvRhuSW/qaSWrYtpjhDUpP/MxzSgbfxEDnaKP4akIa5XumRZxRUYF4aQRym
/01LBPgy08VhbKiG9pm0+3F/aLePZRhUk6vaBtSzdfYiL5zK7miWZJHT/LKG1x4ayyDY3GVvzIBg
W8p3MQmJtcZDdnNDQvIYLgubDN0Y8LCznZakEHLjhZdFlWmJg8GNZCem1toWTsOCbKzWVChu4o2Z
vdmN3ENRjuHZjlG6D7z/BF3SAk0gNnK0YQlRtftz+v7Uv7qQYQ1RDUDP6O0Au8Hca7VtShtkoqM+
hDjcwd/SjdyAwHfjbegGPKEgMSfhrkdR9Jvxq4w6PbSrsF+DRSsrs69Q1Jgawll05UIE/norER3i
kx0apKPSRlKugjxvLkGTYtk/waX6s0gTbyUOWVhUhHSu6uxRjYTzY2J0lkV4R2lkZo/6BMnuKXob
mzXCoaUde2Vm5gx03lhQGiophBOSPbrC3Cp50JNsXxfbOolDiup3Z3oHpnsrz+4bL4Rw7uP4ZlEI
lMHo4BakiDSIy9vDQ07PfACTXoQaVABSfidn2/s7aWkJP1qcbaSeFK2Fw0kjMT4TX2wgJpo8EbYT
0Jq/b2lh7ZDRhpI8UvouHq+zSXUJVCCNzCgjSyChLrN9mX02y/55MprNfUsL64dLBtSiikgIMdac
pMITud9ORlFHY+2Cu8wOMY/ZEELiKy9zKByFFbqJ7BxNcSuG1Ya/PhBAMQOnhZoFmt3gfq4PRC/q
zOjdCZQ9TfudD+E4BQ3S9v7OSLdtedQpD4S21zN6cFbZ9G7n99r2bCV92oINTNNhe3hJQRNIq0PZ
JeH4ZWWMN3AldPzgAas2qo2K4Zznusrr1ssLXkdEjxobJLVNsh/ix9x/QMYYOVEwJUQ2+XXf6vtD
/HZm/7OqTs6H+GQcs8Gt6rqOJBxc8SZe7J/FJT/LB2sDltqw3gNV/VjvtAe07p7HR/acb+l+irRP
xqdx3+7s49pRvfX3V9Pwvgc/fFCpUgdt19SR3pINAS+PPVhhKY66BqGVSYRQGf12fw5uncO1xdmN
JtIhT7QJEy+bS6LBzU9PVbPj2Sbrn6FPiFaL/X2DN0EJojRgUXCIVMIeNCDXc96WrJKIWOoI3ECh
1Mkm8YxDWa0o9SxZweWB/3CnIROongYfJtJvuOfzemKRGQeIssj3VfzObTZLhZvYrxCJRDoLEMZr
E3EyVHiupzwiMdiTUISQmx6CqoFpNua25fh/zVBom3qA9Co1h/IL+n3KsElcdrw/owtnFBVNkFig
1/v9UXX9IdUYZ4habBZlVo/3mlI7PaGXBBTxa4QVC7OK7ADqxyDORp3cm61dzVCoRVqORXU3BpU2
RAI4tByNI/cHpGZudizxdgJSGPcxUh7zHhHfKgt7kiWPvIrKHU81EFV305qG+MLOR8MpirLgrUNO
cG6lSSdeiGzkEcrWOzvuT6CquOQPJBu/6cT7MdJpz5OV03Zb+0SQ8dGo+qgP+zLtk7GrvYZHI6mP
Rf6ZC2TFxKkkMqjEELh2ByD4cWBhRchbIrLo/swuLSCabLFlUVMAxn12LKThDmkpdR7Frb3rhjaU
stu2pF65KxfNqBwLUuMoWs1vrHhCTstnFo9SgoIuB86OtN5uZM7v+8NZcJdALv9nZ3Y7eWlm98A7
8Mh2jwYXaIZ/1StQtj/W9Iy+/BV4l/q1+bb0FNWcak5Fv9ts7ZKuK4vUFiIamqq9WHXufO7qwg9R
NYQcVW2wba7nayR3S24GoAk8OFSn4C19lEuRauVWKSI7Tw9ai8PNA1v/hdxqYX4COxfeV91U7Qld
465cmFzwfaOsCoASKp/2bHJ1QBQ8BlakaLJr6Ch6r5J79WaoiouNhtas9dzQJ6iE3l/S27OvigMG
jOIdghyK2lofDkgBEEJJSdNEoyuAmNBp+rlxnPxy38pCMKdkUhHQ2chOIJU782QVLzWSlRYGV47F
oUlH52RzP9uYxE5AxaM1n2reD59z0qF/2+nIrsD797DyEepuvd5Q+AjkhyBcBw0AVMaux+oUXltQ
3W8iU3AjgPY5cm7C/6GDTvg4jUA2ulLxh8R2Gda0q7c0ET6ysfk/N3CqFBKyk3hNozYDyNb1d9QN
qOqRNGmiDpmILcAj7WHKS75y8S+t7Ecrs0hDegJFqwzJRVDQ9lu8WUC6Njbt9v6k3h5SNRZcvErz
DEQNMysxurmbrMSc6h1/MNs4B5WT8ys30n2SJHaYOt0KxOfW18EgCDFgEohtnJfryTN4VprEh0Fb
G6Ftnuq/DD2u0bIu3BWvenvP40Hs4A1gALik0AjXlpDhdNHCKNqoEb/l8NmE0Gb5JuIVn7owgVdW
1GvkwwGskPkdTF63EVJ3UCgBQ2GQQqoYLIcg4q2sAm0hlbtGWDPfGwhHUBRGaQn3MRjl5xm8UaDj
z+9sEQE304eMcYEEeWqtPIRvfOnczGxsRsuqaeAeAO1eAy4okCFBF7v/E0NE1GgubvpnHJsjOl3q
f9wjc7uza3fq2UCRKhaR73zu8307vg355/v7XvmKj77k3YSaQ0SiKDXMHVpioTJMm6SJ3OK70UB8
HnBSaLFv0c4CLm9011h2AN3mFW/9rig9NwvPAbCK4jhAyvt6t/CpFIzFI9y1tcvP2ZvxzXnNnuQp
fqz+umFyqpExgip92BxpcsqHFZcy36sGGjPgtlAhR7JIlXWurY9QG4zjGGWVjAb2r6pPj7nnbLhu
bxzLXwmdbpDnc2Mzb81oaqRloreRT5FE2mlgCoCUXzWi7UxCbCuYSDGehgHe6WBVg+tsiVE1adh2
AhyhtmvH2T7Wfam615lBDzFvXC+kRYbuOCeDYPeGyUabDoZDgfMxmdPQkE9y+nt/n8ydCEYBAChW
CqhGVEXmrFl4VyZOSycZmaPM9wTln30xpg9oQsoP8SiqtTtuYYnUwcZVi2QeEAyzI5exujdLSvsI
nYHGU1a25K0ZS/foZH26jYls4F7YhMSi1sjQLBjZMGaCx9fJZYjnnRHWk3HIGUOukRDjmMMYQq9y
teNmnoDAvChCRgdd9oiy4Mqvt1JCRmsAdXEf5V3sB45RP9i+aL7RSReP1MzNYECacMudOjuiaUc/
CQiUrAAjb4+wQn+p8jrgX7hlZ/696iuT1bXRR1lv9SekfZ4JqBS+WoK124wM9bnL4jc3MZ91Jtf4
2N9LkdcHWZWQ4PmRTcerdg5+p8ZIUUc3hyhPDH4WNB52tmGOKB+lU4gYRdsVJloCO53IR3+C2K5T
yvQAmDfblgnrf+Q0r56L1jTCvCeg56R2jwQGFN/MoXGDood8I005/CwT7gkieRysTbJ4Bv1hH7a+
FQd4EIFkto7t0NHGT042+TupyeRApPMiai5DNHxuCeLDoC9bqFBVVb3y7Fy4HlCNBX0vqJtVjD8H
4FVJIWiqZUOU+j+72tgkI8RY08+Q0Tp4hRENMdBYxg6B4Au+8P6xXDgmV6ZnNwSKxNCjGaGqWxn2
s13EL8LRvw5+8dzIU0GQcr9v7ib+VdsdpXfV946KOLjpr7d7w8B9N2h0iPQ8hyqZtclB6guEbEgN
M6hJG5ptfSQMsJXE2q3Yvr3sr23P9rlVyc4VbjVE0h2hLsbRmDMZG0n3HflRxm5o+PFmrMDfYTXF
vs92ruaFgEybdA36uDTp768bsNGis2Qeuvm5Nkk+CKx33gXoQtUQB0j09I3NXyAuVoKPpVHjisLH
IgOAovRsxt3Rb8xGTjhgOUHtMbb1gy188e/7CDSPKkdj4v2EXpnrdfXMtPS93Bsip7QvMoXyroUG
wd+WD+qXt5V1XJg+FOEsgDrhr+A71d8/RIq1m7QoIjljlLX8kKV2ILzPfDxaaMwZexLo/nSyG/9c
QUMwRd0ZYx39NKjdQ+P+qgD8rgTd3/+keSwO342HKpIOKGIhMTef43EQsc14NkVJbOF12g0NWHMB
P85GXMT3Td0up8JLop8Cg8flPX8d+5DzNKupnCLouPZBhuB/G9dmtblvZSHowFUEdwTuGwDlkQSY
zbG0K5JkQo+KRLZbSrP2yDSrDphn9ft+JMZlROEepNBJsku46W7QE+9uwK7rbWw5yb1OY/ex8Otq
l6Qlf2prqu9drXfDVHRQj0z1zrz4IPJdCXgX4kIkSuBabKR60WUx59aQjI6e9HIzGpNyg4yFtU03
nf/X6gKH7WzQr41hHkBjEDQY2QYEi9XXSZ07EbC1ZOKCq7v+FLWSH7Yp6uIusUt8inNywmqXbiLx
A+qyO74W6qhQ5voKhdYH4miAMpTm/ZwexfT7otfNyoxw/QXllp/0Tb77ZZ7ihyosXu5vjIWdDlt4
8cGVgup23s4wdbWWODpstYjvK/YZgqrCX4Mv3caK7+IlClKL7Qdw0PXMgSJVpk1empEo3sDft8vH
Zkt7CEqma1On3NLN1CGcs6EdrooCM0uZaXKvdWozot8ccnC3fD/m+0rskFMjp6kO+4OtB+Ua2fTC
GUYe1EBDEjBhKh16Pb68z7BJs8mOhO2cRj5aoW0X/vafVwp+WKl/KpSON2c8N40+s4ZCeFGrS7Fx
i5YGoxCPU5uticov7Ansu3dFG1AeIZK9Ho5lSGoMieFFuU2yje1m7cbqrHLj16C1uT+ohZlDx6kG
wD6o3tBONrvMNLNpyzR3vYhwy4GUieFBrXNYU0ZbHJDy5aCgBIJubsUljdmygXhR2ZjiKBGFZrhF
uvxLC0mTy/0R3dhC3Ku0WYA3QBoF5Y3ryXNJwijLqB81hlZfijipzR0xoIkeCDTnrVKJ3poDWAY1
XRP0xWpTzGKgDO1vHnNdglifBj7kcvz4u2v2kPbd910ZmMUUjXxnoU/bETxIRLzH/9pKgrJksoJW
vllL7H+cO9yX6AgCini2lnrv21kjaXIZa9BeQMjqbzElayIDC0bAOg5SYrwA0W8wT8t5HKrqxPfS
y3m74jvWfnm26zXi67j28cuIOMK1a+zGAyoYzIfPVn7rw93htl1doq8xvYzZF3iSo22dydcC/NkN
OOXotDOto128svS5SsbQEE+JoT0MTig8fyVoXvoQtBpgu+BlAvTxbHtqetk0OZzxpbXyQ5pRNNGI
lqE11q2CIlvrsl+whjwc/uEhiHL8vKmKxDqhYGbIL1xOAQ4mQIVyo6Wgbd/eP3WLhiDVgigcFwgw
atfzC5/Lik7E+cXzyMM09Qe/nH7mXhG6ySobgpqiqzvGfBe7QV3BBIoCL91rW3ZJLQ9Ntvkly9No
YN/Kaa/Jl47u5fDTRqCoOUGuQ/YJrRwTcmZAi6JEEAiowud/HEKj+yO/IWeAt0ECBmuJWxzFcH82
9Krs9LHRZHEZEfztsyavzMD3exawPj35uV99GgaojBs+sta5XqP32C7SYy/t/gFTmYaJ3aw2Qt9c
w7g2dOCVVXui4v5VXuvjdvcZRJEHq7jEPX2FrOe58LrtqMnAeK2FGZr1vkJZGdGj9LQUXOtTQNee
SbfhmmLRQ4JKQ80JpV99FvFClICmLVTBLrXzgCfsc15ceLFPrWPtHhsD25AA56IVwf3lWPDHeAMi
Q4X+ZOQy3+u2H0YOJq7EQ1aluCB+DjKlFMD+dukaLmrBV+GGRriBOgiCgfnYZJpowgZU8pLp3hDy
SsOzU3pkc38sNxBwbC1XUZaD2hbqz4A+Xy8jy10rtr2eXmKjhMr3TthI36ftsbL3JqlANjSGVIIx
ox4Cvc02wnuQ9DfQlhsBQJhFnsq4WDnnN3Xv908C5x1iO5V1tGar6qQ2s+MWIFia0hc/9o6yFr/s
fmdX/i/OZDjGcUDGw2j+gWBnW4y7+1OyNPEIYxWRtSpJzzvPCOkrR9ZpeakG4ID1ASJKdgIO3vtW
FrwZ+CkUPAyqhkgizo50nltVr5dteSkhbmXy7DhOr1OZv5DyfxoPsCdoYgcAFpm76xWWqF3K1HIw
nVUNmetjmwwrm2jpQCAHCboNFNMwltm1mulTbxpZVl4EOgfCpnd+xUMH3nFSrfXsLZ14gC/R44bJ
w00wj1sLCvhRx1l1GfcaiFx6Z1eMh8G5xNmnzojI+Mq1fz/toMMDiAXDAxppTlYM8OtUloDHXwpp
2BCblCTwiXnUjLf7G+Imo4tTDslsXNmQIdGN+YZgfp2MtZVXF8t8bcEkHGpIKPpvLRgLxSdh8JVh
LdxwV+ZmQWUscneiY1VdNLsGu8doyk3H2j/ZCFJ8Kn1xMr2E/Pueh00kQVCDgRauNbPpyEaP9Qk2
c/3P1NGdbbHQni7ZP0OhVXQOZTycKwQLkJCaO7U4LolFm+qSZGGb+zt93A5vaDerkEXQ8Ai+v3Lv
3EizaAHm8A/KNXjPe7O3YVx5OeRqyvqS0yl5NDMr28ZtISOjqYaNNnnNvk+0YdMmqCIKZlg7Lgwj
dIkDpZGkGHYWktdhbUMuTRCz2UG6ykSjveWHQ86cIx8GTalEpBujd+wgT/P6QSsb/eDHPSjvEuh9
VU7b7QT81S7zh3HL2FgcRc7yx4ZndiDRPfBG9ckNY0wK8J89nHiSVp8KrtO9KKEzLjsUGwlvNwkx
0hNS2+xkIL19biYBQRa36/b3p0y58PmMmSi6Q/hFQ7rAVz74wxUqDNw2+GN9Ga2y3JuxXu0Q8w+h
7SLFPJRU30nhijefdmv7/jZxj71haShpIUBGPDWPjtPJN5vSwrutA22DpYdSN/bedOyzy2DvC5Fv
uKauO7ZDu/Px/qgXfD5uFDS3gPYST7mbu5Z4k8fbvL70nof2qc8yYxdX+eSVc7bkSj7amV2ght0Z
NdTV60vMd2bxVp01iwRu/NVTlOHyZ7vGGr7kSz7am+3/Fv3tCcA39UVk3z35qQdRvX8qKDKP2D33
p3DhqkHqB2BKJZqgIJvXG6d2iwRoIr+6cCOzjtLLUHnxoKTc0/bPfUuLkwjGWOSYQKV9oz4Xy7Km
VYlBWfKxHuzQQ6HcyVPQ6/1CmvsLUGPNWibUWBod0vHogELMB5r02cIRXyLwlAQOMt3o7JhkaeCJ
H5n12htdYNN8m5QHzy52Xh3WcbrpEXDngX3AqzQoyCnpQkTZRrZp/cdRoydHQuvNBrzEe70/NTdc
nMq/Is2C8B9rgUrgzJG3qeenuQ+HxzaqWTcEgLQWIQLtZKsdm6/ob4HyWyoCNPq+3De9tCofLRvX
6+92k5fFdlFfqtYL2eTsGlZsJtR+iNfvWMy3Gk8/ow1u5UQt7XC0pCnmWBQx0O96bdbjpZ6aOasv
HtoiGlmGafU383859DX3P90f4ZJr/GBqHn52rK6EMDC3tjAFrgbw0+m0f/IcAD3NyRBbsGNAI5yW
a0yyK2Ocp10G1Jwq0tTwyUP1MjldMOqPjLPNkH2lxe/7g1xcRhOOX73alPjX9XwWZtVNjhT1JY2z
gPFzjQ7w4qx5+dbws+eePmliLT2zZNLB2gHBB4AztCuvTeKlZTCnK9hlAj8+qNP4obLLMtBNboU0
HcYHX9pJgEo92afDNBzaNK133IcKRm9OYCd1st9T73ebhlvtwdMlPVQxkwcDV3ysp+Xm/gQtXRWg
YEIZByAF3JPm9ddKX4uRUMQtFQ++RBNeWR49ir7gpCYJqBnFGsB5yfOo5xY4ftCAiTbYmT1vYnQi
JbsMu+MQ/mvnvfIXH399dmonSgczi/Hrptfs9P6lKL9R+xjHIOIB3+S+q39IL9kwD50ql/vz+N6Q
NY80IHACOTsg7yGlPXtndazyRxwidmknto2LB5A1vbSmH1qZt+VG99IVv0GX4wynQXzitAv8aKIP
o01DPJUR7fcPqbYnBdTg+hMo0UG5fUryoCRrnDc3px4VZcCxVNIfiJCbHgRtyp06zQm7OO4Iun4e
DvGTJx8bTTvwOn9Fcr1auUmXntkYA9LtqKOgmDLnJ0itofF9bcDMyETuUzHg0U/RmgTZsinMhUFP
Ke69YDAGfmhte3w28rHcZ2bnb1AONNb2iNphNwsFZ4CeKZVdn4NqrI7rXUEYu1gs2XL90PAgTo6V
e6pIOH0y3REKiM/Fr5XtoZb/xiraMgxUIEFoYs52JjJkYzt5Fbtomb4DsL4GSUXym6Ys8BL7j2BD
GfLB+15Uu6IaAuIlT33fhz2bcPuTrwlo2SyeHBj525iQb1olj1lyWmhGB+YCr12Qss0+j0FZy9GG
jl161n9HpOqHpAF9hOWV7dFgoEIxCw/wMEmsLenqZiUT8h5vzGcHK4HaDYi/FPf3tVdova4iXsUZ
mEknUIbyoUTOMfeS7puP985jz51YdbNMUKfEeTpIyUGW5kuzObZ5brBgdBP2oFlN8oVVHcr82FDy
cTAs1qvqGfjDS7P4dn9FF+P7dxA6nCfaNeY8Ck6uJZxZGvaRMZ5qezg6PA7yCmFvn2zLF9N5SONw
ElYI+qqVKGEpO4HHBVi5EAGCbn5O/aWDNa8uBgPz9bV4oIGH/0zUrtdSEv+fMf5nZ3Z9tsVQuLkP
O075142fUk8peXyi7NskvBD4ha3vBLrXPPtrkf7tNYFTomjYFTUOpnfmTTlteOWWOC4Z4Ijg3HHT
3+VqF8Oakdld5A3UR/4at4VxSaY6kK9N/JT0XiAF2+T5oaRv5jfXfiwQbwJItqkRhJKVaEEFA9cb
H69DwHyAj0H/y81CcpvHVjv2uA4tujNL+Sq1NdKuhc2ClyB0D5ADBAYAh/v6cIFIXJODKPlFH9Ow
QN8Lra0ArSTHrHxMExD8uWPItc91vDK22zjv2q76+4e3t5YWPfCVsOs4D5M4Dfre8ve5G5prwLGl
dURWUIFITTSkziFyZW16pEoqfmlsH2+ntItDYpsc/bDJKlr71o9jULjm4Q6R8oGc3vWgxEA6UOQK
fqkg4pq11hODLLyruvkSXFecHVhOHowY9LV+Fa14HBWLzTcLKDtBcgR+RIViurbN42nkA5rDLj7g
smAWQKDhaqkD7GEe+OjJHPhYbxoHRL1509BtNWQi9Ma+OdaNADsxRLxXrvabYAJ3GdRuHQvlEaBq
5imOGN7OHnuNX8zKeAE69pMjK8y/+6u2x2NlVQd3WPN86iKaz4HK6MEoeHxxeK7nwDYkuCr6ml9k
k2/dFCIQDjuO/QVpdIOPmx6hNQoxYQFG32qEFGg8rYx5abOhhUylaVXPmjX7ALNDvwiqT9hsTofI
kjrg3HcQOUAYcG2st7E5aCQ+mFKf8uEA5W1ZT4UOTRRZT9+HIUeo8Dfp6d+E6afJFaEw+8fM8UPN
GoOhKB8aaYVJ6iJ+0fajfRjYGvJraewoFOmohaHyckPL2BXc54VL+QXUKYFGtQCVWMnWAsalYYMT
VmVvodKNN8n1sAuLQiICuZ6LE8t9w4yg0fw/zGIHsBVsV47UwnFGjg4QNrWgFppyr21ZXDOzofPF
xYvJlmss1KR3oa0IhhLZuUmS17omIIrmxZOT7u4bX/D9wJ77Go4PenSAmLq2japD7YIYUgDr9lo7
v0Z3JUJZmEfkeNDIZQAMiCtU/f3D9mGGVg3a1IkLOqiJAUTH9GTQp2QNsLSwKa7MzDxianUds3WY
EV/NjRV1r/dnafHngYEHkgGpONSnr0chmtHspm4SF4omHI1uR1CTQ+DrfzCC0BPZfFSYwWt4baTR
3IwyoG4vkyVCnkIiCCX4/l9b2lQTDOA1/8/KbLPxLvH0sYMVsbGCFbe0uNj//fa8qqNlsoXGAVYh
L+XOpSTUzL/c+OGl/8um+mBnHjMlWsZpDztTe/RiEDclIvDzPSvW/OwCFkHNFlB+kC+Ar5+n7knV
5X1eGziaFOgHkOeYEvWDMsgIIEiBD6Zm8OpWe0Sf6ZuU3v7+jliez/+sz7Ydzaqi5xBIvUCHJzRN
pBgdkCBLMAOAiPq+KbXssysNLRa419EyhJTR/PFTDVYW1w1tsPkcbWdyQvfEkGDlBtyE9joDF6Sh
Kd368skBoG173/rS+TLBxQQECq5TiHJdb33gvWq9RlPQZRSf0GuzozIPprFesbKQBFBtloB0vcsq
ARF4bYboVdMZDmsuPNPR/sjlrjaNHXS7Hmyj2/kJeWTlARRJR9/pNvlk7mybHO6P9P1lfzPR4PqE
wiMapVE/u/4GwwWdle6J5gL+8G/Me7KB69eIth19GkBeskPChVVkY/dGYLhNFXCdP5LJPKQi2Un7
VU/XkjGLc48HDkJWEIUBeHP9QWnsePUATu0LWsUmOwskGqjTaSXhoUZ1M+oPRmYzn9QjekF12VwI
mfajwwNvfDbFDy/5pGvgaVlZ6LUh/R/SrmxHblzJfpEA7csrteRai6pK5XK9CGW7rX2XqOXr58hz
53YmU0iie+CHbsCAI0UGg8GIE+esOezFpWPGqSzkwOz5Ql9jPHPIyKz7hVzxDs3W+Vzfhv+3dGwa
lotCily88/uQqOWbZS6klz9Kbhhab6/b1cNoK6SxwBLL5vtUrNV4wOi1j1cS1I1kN4oPoHwinaS6
s8ZZvO2P+tsY46BJUWmFFsFYqf+2rO+RGaBrraB4fP8gbAWctVkNfg5gZXXW7aamQtIwzb3f4H0k
lj+p9kEBFRynnZi9ydEpqz7uG7w9/SvAEu9MYG1QaDbZ53yi0EXWIBqLrL2xk7F0Oq0hDQYvALC3
xH12Todmp2UJ0YC0+afD0GAOXgEp67Qf0GMyO6JszlGUZBVqW7kVIKFL2550VP6na4q6KojrMWaH
dBJEl8zWRf2siYuuo2AxvEyH6DDonhHuJOGk5NSJecjVm1PGWGMyiTwThmwWtRo4PV8KB3tUE9LI
PED1bfttNYMXyDozgd2zmPhklFaYhpZZ+42AOowx6o2dG81xikSB4A2mPo9KiiEKPDT3hVlWO1mQ
BdfMB8Vr5/6E27IhKPGMTrx22++71OYKAE22vvqBx2MzNguEoFlMw9qPbTX71S5vOo957ubkrx9/
YYFZ4zlPofKWwkKX4D1Zl56CeJlrBDqzD0rE+ZzbStu1NTZ/GxotaocO1vIaI6ig71bT3oYYmZ1V
5oNYUdKiutinMUF0aAxpf381b54ijHVmo4V+XPJ+MWpfE0LQYepLaCdGzYMLrGfgKpbCCqBbaP4g
9Ggg1mLuBiQ5Jg3xjWaxW+p9qu2pgMnJQ4HWn8E5j5sLimseAlA60o6bIXClntPBmrLG10CjgcHz
X0b72oySW2fQ/3RaQ3K7eezXnpsL8gr//nre1tzWT4XMEG4NMN8ChnH9qeUMYrGixYLGKjRNqt+Y
eXAqtX+LtcqfUuGBGuoRvDsv+sKj97y5Q/5YXuecMDOMwiKTzy1VVUhaFjV+34i7HrRZwlfbWTsQ
0h3uf+PWCQSoRoLCFqTcQPl6/Ylp3IKNqEUhRMyhaB41pmLHZguYBLqJnNNx6544WxiGAdPdKlbC
difoMFPVrKTGz5d8sSej0ZFV9DwtZJ4VJnWpSkGjfaI3/iQ7oUCaxrm/YBsuifLkHwpCPAHRp2T8
X8hzHfeb0fjxWzekpJpMMuY7UL/PsWLroTc1nlk85sL7fbs3aoPoOUH+Ejn3ygoGrg4mkk29aqRS
l+At08rAysRIe7UJCVMi1sIOZC8yutF6irH/bHRG0Jdg1hZqSBiMQHZA8wDAXVAyRm39oqjx5Lal
+LaAnno/QyXVHsWx8Aqh8ZpQRFakii+VGsUP2WwoIFnKRzDFqNRLWhNUnYbQchxj/eXXEWX9Mhxw
NFzBqcbOMS1LQ00lj1FCUVo3bWMXwy1eBSryZ9T/BihbE3mg7v3lvI1ilzZ1dsgSklHQ4Fqi1he+
FUH2ab0PpMCbgRO/tpwRDXlLB6ErGqfsW0XDkENmFjXKHtBLtKkINoJ+ERvO2+CGXXV1DbC4Y8II
eBO8i9afcZGuC2Vbgdioan1ZO0Vx/m2aOxto7JUaH8WjXV+nji5YoFMbHRF60FG0PMYLhiQhTWUm
PxW9gK9gCK6ya1R7s/ypHsFEgEZ23XzcX/XbsLb+UIy3QnECuTh7P2ZKUaO1X7R+kb0u0ykKQszl
SZxh+9srH0aQkaxMsyDTZAfQAVeYFstERU4On5t+OacJtYdYPaLi7Fgxh1nhNn7C2MoCCOocSYdw
x/XSl6EF3pesRXnOALApa/ZiGiK14ulLbJpBmxDj12vzh22OxD0OqNyJrd+D5shZKjNBw0cR9+BW
4FE7by4f3rHorQNriYLd9Re1CoiiJlVq/U4+JpYIWq59jEmyPPoW9ZzF2zr46PiANQTD62jEMKE0
SZomSsHG5Q+J8KtYdRzwch6J2ALaIaFSLtbfxIYHJt00iuYPhpCAnMbE2PX3VUsVYcQBNSFj2IUh
OGtpQkDuVtkKcpjC2GXDr/tOfzuxjOOJm/U/FnX23SQuYiULpQ6H3EmHXHC+KbbqzV7mUBI6lT3Z
EAtw253yatohJ8xtbealacY9w1Hv62IRsJlCKLxqVvMVS71Tt01BjGIsQbChmJwG16ZJyFigSoRQ
hFTxen1bo4nKdK3PNNlBdXOE8F7CTMYuKrijjjd1fywsOEZB6Qzqm9VZr01Bb0VC2xBFkXn6TJBs
26nqyZnuSNohNjWvEV+slqebc8OMvwZb6C6s3KaIL0hpro3WUYeKZxJ3viY51WcTVMEcpE/hQbAN
Fwy6H7LgGDx2zK17BOBJvH6ReEOThbFpxnKvSFXT+UBdAGzTO9I/JWv981UImWCoQekcA1LXX1W0
UVWq0tQh1X1Jy8+p2+eYjbBiF5PgbhyVthrzikxbVzAoHIFiglVkNqsjXdxappCl6twqqJtF2tH4
SKthJ73k4HQGEc07noycLINnbv37C3NdlA9GGKqdL3YzCaEcQxtQLWXlV6s8SPKpRh3j/rnfNIjW
Ktp/GNK4QUzlUWUIQy116EppixeZGRS+IZy+y8qy2Fvj1LtVj75YCGVATlzdui2QIa6FGvRW8bi+
/lSzVVIwG+pY2W5YE9K48yIjLZwq6nPn/kdueeY6dLXSjqCVy7Lh0riZ5jZMej+fq8btR7kkRoRb
476Vrbzh0sr6Ky72TpEWKROttPf1PCRJqrlq/BJFgdq0nD3bNIRLdsV2gYaW7bbpPdWsPhx6vxUb
WxZiR6FBIn3rLZ6hjXWDhK21DowBCw+GsesvSmqrzXojpr5cpIsrZkP5aIRRxgFvbDgCkiy81iEU
uqKRmQBJ83CMIwpZCMT5ABggf4mhvqnFu/vbs2EGRbl1CA7kP5inZ95cRV5arVIbvU+TkqCtTrBq
isQjktq4WIABxmgrRNjgDOwIKRXVcLaSYvBjHYLxwlCmdj12vynglV6BIcRzPeodJ2hsfhkKZ8je
1vIUO7ufpYUsNUIMm8mPPn5Sikch4TzsNlwOlwh6u6CVBJuJyYRBUNd2kwnAm9+JaITloyY7Qg38
6ABhQ6cDJI3j4huepwDkgec+urGguGV8AvAha5ZjbfDLzmq8udcXsCSBhvW+S2xtFs4Q6I/RL0Xf
mnEJLVyMUM/GAVUikHyF7blaNFt5kZraM/Py5b6xrTc5hsQQ0nCQUBpmr5KupmIcJdroW4U0PcZ9
oTmW0Mo+pjG1vYD3rB03FphBG0H2cjGRj1TWqddmYOK6/0u2Phs9KUw4I/lZuZ+uj3WjpuhzG+no
S71e7lQBuPhWmhy9L99kPXua4d4cD92oygNih1ocRr0xUwZS3WuTVld3naUK1NeXBHcnEKpOKyWJ
Z9VZj15nXT0OfSk6yC2ER9w39amILJQsRAyNiIbAU1PfyK6vfg1z9QgoJk101Kk/9WLtKFXYu1S3
BBvkUaUzZUpyHGoFc3xDNxwlGvGQRRt3LlBFSCaAVV4JPxnzVtMnVVEUo1/iojVa89PoHvpCt5f+
99Is+zgUeTL1mx98YZEJ5BjEtCCyDYt5DCks+r0JsrDdr5NUIPYzznP87b6HbYQLlF0xfY2qIDq9
7IVbYeKgDPVq8hfQ+Zb+aE0knFH74Qm6b0Q+FTU6jDVjaP925k4xqKZBl2LyU9CjD1DAQ1fuWEof
979mwwpauSpmlzSMHYHr89p5TeDu2lweZ7/VjLMiYNY4UnNX6DseV85G1MNtC3ldYCgxEMwWVMWx
jxawwy1+SnXhCJ2NzmlqueEkXrdWVqCDBe/DrYv/Mmex0ce5Adks9YWkAkCzJSoPTna7YLAAPC0e
rxhNQS3jesGaOBKiKIS7dXPjWg0mIwwjtaEfzAsr68vwuii3GkIOBFgBcjuRMZQhLaXS1I++OD8I
SnxuKhAzLunL2uiTSb18L+O/wvHnMPJoum8dHF2q9R1iQncMFyLz1lGTXFbDvJv86WdiuRSop8GR
FM4luLWM6zSRjtI3NkxjTq0S0VjCWO3kt3MDhe4eQ8yV3Zu/73v3hjsAiI8mCSSdwN/MSld1VIAe
OaTRfTF6quuUDMuP+wZuwx1cAZMq+NchUYNnxrU3SJSmrV5Got8a1ejWqaiihqJPz0D3OWWxih9C
CMydRq3g3Lhbhk1UNfF6A+oOF8+1YaPTpDxbEhFQf5O0s6dPEEMT7Em0EwpsQs7j3t7YL/R/sVOY
h0Wlk50AS8wwG1UaL34zDUQc93pGyTTv7q/mejoZl8c0E2qGCBTrrBlzejOUqBATisWv5n3R/YgV
1c6gy40XlFZxTG04+ao/hbQP3OsgJGfqMnNdTqNitQsmNUxvyunLMurOCLFAQ1gO979qwwlVCGGi
/IwFBBc2k5KgHtyaiUhFnxa5ZRuDGDtt2/AEmDc2CP05jEnjzOJRz9bwQyOHMIs1iX5UjHaZ+0vU
2AaPtWt1Z2aDgIAH4y98HiRkrHJ1lrRCHwqK6DeFOy9PQmbakIKCcvlOUcDiWoSuLH7dX72NjQLR
IPjrQUoGviJ2o4AFD7NME0R/mDTIMXUF+ITTcSGZ3hz6zBI5m7Xhgmipgs8N3GTQQ2EJK0KpUdVG
byS/eGyhgNYYhhdKJxN4pqnkMX1s2QIZj6whBKJWwIJiqkG26i7UJR+V+CSZnG5K7CSLn2r5NL7e
X8Vb3hgQfoDsAGIEqoVmLsuHp8zSkLZ5J/u1oO7C6SEWIvD9tUQHUWct/pg7Ag59EMRInlpWDzkN
XTEu3WWsD0MsPdYR9cTQ+nb/R23EsMvfxFJ6DhqGZ6uplv2sTtwlcabQE/Rjr+4KMxjUnneh3hYr
1/IaqmsoGmJ32RnNKTYXtHUz0Rf0fR4VJFTekjZ3wMVmFI+ZEKDJi0lN7/43bhx+XA8QFVuVW291
sZOqVcfeKCW/L+aYjAadMDIbKpxotuFJV1bWQ3RRnjEKlRpLl0r++l2VhsktqYfozGJH8kyUlMMq
t2UNBXWso4yXD2ZFr60VKHnFWUMlv5NARl/bcviAseCpd4qO4yEbh399Vynrs2oldVmD3sV3yVpW
i2GkSn7SGq6W0gx6BSkFyzogrGXOK2dv+CNKJzKijbWCvdlWUqON5ajNoeRbY+eEevQIvo5Ue5Po
pyRA427077vGxsMR+SNmikBLiJ4rMq7rrxtbI8vLHKgJGQW1hr4t1W+l7O1Smg+a5k6V4JkhyKqz
s5VZZxryGPY32iJr/opCLi5bZMzslZEafa6bUYPzV/ya0+jbDKpHiKcchF4/1oZCZsCQslbZIXPy
Ukn86qbZjnR6aCof9IZB4sXn+gUT5/eX5ZYXF2EXa7KyaUFLCPt/vSxDDnmoxkDxoOpbR8lhU31u
TV8avdz8nqaxi9K/iUZV9tdgkQijEy1g2nlAwWjdiX+BYP2cYsYstHg/bAONsv4wgHwBLbRA0MTs
Vw5kQwTIGNYLj5cZ6k5pNDtpUhPDGNxoMMmsguAln3cdV1ltI4wYSFVQ50WTHqAUJl2RmjFXe3OU
/WGAAC4VaANkusDrcmwdNwxkgRQKZC/rEOn1yo+jJpWAL8m+2rxPY+po3YJShuKFJY8tbSOErP8+
gOHAht3G4i5NlNhUCtkvF8XJisgB2gVUPxFJQL5Tm+59l9q2hizZlJEy47F7/V1FNCngO8HGFalp
eI2GZ02EUVhvAgEpmVCy+C2McfnPMwmoyYLIC42qP8j7a6OJrmexYcwyQBXvWmk4gEe7g/Aw9sNO
L3lVnw2MIW4XPEmRPq/vHZaKRG3joYeCvexLwuJWkJEcwCGjR4q7iLMDIgU71Ou9njxGyZdVp8dh
/FVL+1EBBck8cg7wlhehMAJqAry/MXzKrPakj1KzyIvsm/PB6r6N9C01Xmee+sSmFRUlCwND+Lhx
mCgh0dkyph4k2WKaP0t0elDaotppZv8jtHQeWOUW846YtE42gXIPfYmbka1ZT4sqQ8Tyiw6V73Zn
ZR4Q4Z7WZcdJ7F6j5KWkP2vL7QeVLJboynnv5IWB/zcco+FNam58O04o2KgxuIzSACtvt5TjVKZl
rvpVsbOmESRBBdGmN/BY3T83t8MjwIldGmIWOQo1pcynDIbUkzACoRJlzjxA2t2azkqZvc7mC3hN
WulQyhCzWvL3ohM4ymwb7xqMaCPRwL2M1w378EwNutSgU1D9pQwjN+krug/TVrQrFeME9z93I8he
mmLBMZAVT8QmnVS/qMSzMOVvGVgU75vY2rl1NgV4P8A38e5kggII9OsiUVVfLHvtpZPR4i3GSjhM
0Gz3VH4XYMsethCVJLwKMV/K2Cuht6aNOD0+nUu31XpHN4JaU52o5zS6ttbu0tD6Qy4yNWkQsxTx
AGvXgCGmTMho+veXbssRcNSBlUSEwxDB+gsuLJhDm9NJ7jQfzaAGYuQGYNMc4NLWMUcD4G8bzHJB
Iqo2xKLVYGBy59qOu4MlZCcp7LxZPNQysMRL/WjlzjA9Wxo9Du1TPQSj6LUYern/uVs7d/lTmAUV
V/ryAugJ3JC5W8mdvS5qAkkWi3frby4sLikk8lBXAE7uemFnrZvxZsTC5jm4wEoQQQVyyqnLbuW6
KGQjq0OneuWmYIxYetOAAMDQ/LDo85xkUoc8s9ZQ2jRa6lShEp1lib5QtTByoN2TgxJiJKUajPps
qjFvzGBzcXExYzIWDMU3BL2aVSpVSUPNn4ZdOZxod9YCrsPyjDD3IJjrwrkB3aFfyZDJWk5h/JyH
qf3v9u/iY5hSYDIAYydSS/PbrCZF+qmCMZEKnGxm00kujDBFLFTSiiSDBAcoLHbyBEmQFyj83Pf4
rRCCFux/N4U54NUQlVHc4juwVp36czT/8UQ0bjPsONTMLBCNSOxVElqA2IhWq/ux9bOVFsBBvy/K
gFfr7/sfsrHxaKT8Ce8gzryhNAlBlkUTtYSdGNRVHdSMXOg/tm6VJc0DRsd437VV3FmrpehFYdQT
SD7GA4y669tUTHR/FL/LHcR1jEdjPJVd+ZjHka2DDDeb9edE36U6KTRjb/YHGqgZ+JLckkfyvPnx
qC+t2QnUd9kS4aBWS1qC880P8XorqhehDR2jfbRm3qzHhrtAvfdvQ8zxGtrBrAHwgLvoEUHnFXTe
/zz1gKOgaAMMESrtbAs9QwNfXMJ1H+WJ1CnK6sCchS//wlkujDBer6140jhqdL+Vz7NxNooTqFPG
fzxdDjJhYGpQsUVXHIgUxgoYknszrAd9Pb5o0xOcX3CXc66sDRQArKyvEBEdF0C613fYxRVN6z7W
ZtQ6/CZP5/OohYEA/jKHNgB7GXkpgkPfAs0gXkv1QaKmucuWDGTjwGRl3v1V3QhXeFfKgKvgqlmB
pte/RAFad65obviSFRgahLt1r+E2yjaNrPJ3oJ0BYI9NruZknMbG6A2U3A/ge1LkU9g93/+OrdOE
gYP/mmC/Y4jqTKpgwlJQYYulr6H+GHLMvkgcCDvPELN1sRRPGKZpDF9pv2ex6Sw0iAafDrw2MM8O
mwcIoS6awwA73WEZtdcimh/rJPmLipyElLc5zNNFK82ctmFlwOMx2jqRLjYhbvP7/vZwjLAvhmQc
81CqasNPRbSaMX5Mk2MROveNrEty3XRB7RMNYDyA0MKBO1/7sjH0oZ7PFsqS0Fd1EfdkW89mxW2r
xbITTG3ESRTvY7Pn1UP/dHovLSMXRMcAD0z041AkZDtXOfRvq6kPl0B7WgYShq4JwR6Sv+Znul8+
hGbXvZsHoH1PhWnrD91Dqu6myTE0MMGBUODYg2Ktdt9jrwANsj/s/9my/PlxQBKsEGcDlULGk6Jq
Eo08oWIQNnprjxQdtUrKdFLXsUDkKaxJtgwiSSahce9bvuFZW00Dr4tuGyaBUD9l7lsL6vJggx/F
IE6J7C/mywQSha/5h3Fss50leQlIhH5PKGTZCkRCH5O3OOHkSqzj/fkFQNigIAhGEkztXPuECkX0
LEsMMci1fMRhLWYiN5Jh1yGNOZnfDd56tYVAisIjUIwIqczdIWrNEE9dJQZORT4b8vkxuJ/dR02O
9e7+ut5MWLGWGE/vBgwGK2IhBgWhjkYyUpH1/wYXqJS9vrMIJqnshiiOl1ByLMmzthsSMrzNDudc
b+7w5Tcz65vkBji6NfySj+rPj3iQyGH3TBa7c87H1C65ajRrOGKP2qVBJv7WfdT0pfK/BnvHIA6l
xGns9fuoG9m2jZky3nW95USXNpkTlHaRrERQGwtOD96PH9bj7hg5tkhe95xQfFNGYveVicXJaAzD
Oi4fnKjnLKfaUw924dAHh1Mi2HRVtBQBQVxnmzSW/F9Li9qk6LUGFQGV/Gfcuu235SWriB4Seybx
4PxK/7rvtGx0Xr9t5StFGECPGuXI65OYpyHIVbpJDDxNsKUXYbGPvsxjceEZYXZKlylOYQ4j+cEi
0xn0bBSMA8Ti3DQ3Dwn2Y5iNyiHLNeEZLgaN6lXf8u/qwXwHaDl+As2A4eanqiJGYoPYujfd2CDq
v3EUHcp3IAVb51fYq26sAGMu5lEKnILg+Z+ppFHJnHvmx2NgZ7ykeA1c7JkDV6CBNibAuGgMXG8d
ShKmibnKORAqCeRuJ6kQvfvOccMQvi7opQkmojUGtDoXQZmD5TXMyHv29elJxDu0J0qWF4CeiPUA
Fp6SPLr7PUBK5BfH/noT3ftEJo5VmYAJWkx5BODAaN2COJ9viVvtTCfZZeNRh2UEl72A2BK62i8e
+ztvgZmzIUrTWOSmNgd1Pj2aerUfhI6n5rB+wb0vZI4GiM10GZ3UOZAjL+56VxQPZt14Xdi83V/L
TUN/5hkBggI2hDkbWhtr6qKkSyDFATSjrf53tXgqb3r6D4Mt+z3oNID9Yh1ohAL6tVNCLXwqKjOc
g3eF4B6QPmb7o/1wPp4k8jaRwpYi8jJ+T2zXrYkdk/n0GnTPNi9kb10Nl7+C2TnQ0xVpmwpzsM7e
aw+Cfhp51BNb63lpgtm4PJGKpiixcRB3IBnIM5VxJu1wXmSe5NnNu3Q9hSsrLxQ/VH3lO7xe0z5R
5GoqkyVID9pHsZdO4C5JfxSHoiY5JKF+3HeUzbT5whzLSKc1oxlnGRaPDmSwTw9T7EyOVzqHyt4Z
9tkdHTf4Hj59+4mEzXW/Xn3wcHGc9aZXzXwyyw4/FklUqEu8BPL80BgUQuy+aIKOfCHjIBGt+0Lt
R8gSHsZmY1NB14DrF+HUWqflrlcaFL9RlknmEhSP+jsQaJI3HI32VHnpcoAk7WNKBKjrnTMIwkac
dOaGOhyfDIUzKPKAHAtEgCxu1chBDJA2gxjQ6GuSX6v8G4hFcU6JunwVSb9bxucY/bo4U1/7hB5S
Idw1qDEaH4NGuqLHJPa+CZ2i/2riytGi39qyEPHzvm/8eRowxxtpAhpWqD+uc4SMKy6LnssZ5qMD
9eHhQ0JCfcK9MP2cPLxXcuQqVeuUj5EtE/s1cvz3+9a3vOLS+p+/vyjQzBG4WLpyXoKpOw4vo0EK
45soeJOCQTUHp0/g7MlN2X/dE1yuaHSJ6yuSrcOUlUkplfQlCCewS0MrJrLcMAlBP/gI8huqxhBK
0I/iWyG7ssIjaLppiv+xLqEDj4wQilAsKVuqi8kQ98ISDMfO/Zg8p5p3ueCC4tl+dehIePRsm7ur
XBhkwuYyYxbdBPVUMDUaqQFn6Ee7ohWIIZzpxwBWLTO32xL8aPRnFAFX8yhIT8JKZ+9E+m5Ud23i
WgOqFRYISDlHczXNOh4K35BSAGU7ZtiZTEQHL0cvFD1+mkQ+TTC1fXUZp166aQLY3XXPDVReGRNt
H6ZWS3EACwKyg2VvBdN7Htx34a03oo7L979GmPsxA46j12UYgSa5I9uVjYrLDoFVtx1v8epzedDO
3qgD+ebAofodQkDzGh/FU/mQeLwaxLZ/YxwO5XeACjGxeB3vFKmmcmTUYhAZ6s90SFy5O7Rj5gr5
bzV800cvFf4aIHMvjaTUnPtLsfWsQqkVLPLISgCkYefxjKqcUmVpxGCcBDINHwkRB9GG1mWWH4cJ
6p75SOJS8irIzAj1e55yipNbzwUMQaykhwDoAp/EuPuQL+CrirEXYfo66B917eu74d2M7Dj21Df1
VZnAfd+JoDjfdSApg/rf8IQZE06QWUMm69mYdV8VyhBWb6gZEARqPcl1MYCsjSI+N++t5SSHLnbU
1mlnTp10IzECDBn1JvCNY66Xnew1zG5RxzySAslE/wTnSFHJ0HHeQVu36KUR5pKYm0aeUgojVreb
9Pe0JWDGLugHx39YQOwaHi/MsBdmRptOVgUB/jMbtmF97+l7kZ7i2De1h3xy6VgR6XDf5ubyAYwA
Wnqk0ApLFFxNBuRnl1gKFNm1HmnE+edvpN3+fNLf/z77ST1gqdMgVnKgRBGYRjtRTXwggmvZi0Q9
L6GwvEAhBuCZ5Usa2wJs26h/koiC9txJ8VSciGpR3ExqlCSWN8517qZaOOVktPD+dssBSMxJqTrc
YOACAn1EP+BFA4kaaA2KZgOd1zrsoTJRjEL2C8Jow2eMjicQOu2CGwElJTA+Y1jN/OrneTFABzRn
0KvvRqncSRodexvgDJRYFwEPYbusC+1JpMhN3ELJ1fdKKk3VmQFc79DGAxRmV88LMPH6ouVQl26E
j3Zsp8m7v2WbScMKIPnPnilMjOtoVVgFUOCB0wMOQYx9sStQlVpsAJrL3X1jWw9mFBn/NiZfB1Rx
VOZGoKkUtGfJ8TqbOvlh8ZK9+Zcn2/3T8iKT/nE+m57oxKfhLSU5B6lwAz9lXYjpdA+gAde1ZnVR
8dkUXAH03N2Tppyb3K2X50h0p3pvQikzbz2x+cCMoEP10lFDf469rKduaT5bOY+nc30M3cS4i2VZ
X9oXiVsMtcGm0hER8s5F4BEXOw+/yaTZ31/+rRv8cvWZG3zuoLoz1zATzSRVzkbsUmunoNJUdJyT
upmtY84MXOFIh0FJxCyzBT0pyNdgozWiUTtBVfeUvNPDsCsQUFPSnMWzugfp2z4/pv74o7bzZq04
c4ugq/feruzfv4NZ2ayOy0oMCykoqNM/99DPOpnnciGubbbf7q/uZj66Ag/WuW8JnOWMLTHOp2Gu
SikQZ1ffRflego6k5Fh+9HEMf3ZP9WIXr5wt3UxRLo0yexouTTHPeiUF8QFZGQip9HWJgV7uHPOJ
Bm3tQXH8/odu3l9AlGPMYh2ksZgcTY5iaBT3tYSql3ysQEXaufI/Jff4c0wvbDC5RxTVXVFLsCEo
tujrpSuWQeVUAGHPnLR2884CVg+3Fd5rGA66PnvYs1LrMM4fmPkuzH9o+kmsOFnFeqHfOCFow0TM
pGEkkl2wvoIi74TnYlBVLiZ90VZKo3OtE/EZgjiJxjl7PGvM0s1xNORKBWttuJsMIj+Faxkk6+1X
3lDaZjy5+K41rF2ELXHps0imsGTmTo8UOH5uUpfSH8BS3Pe4rfiIgbSVOAdEqxgwvjYkt3MU90ib
guR3FhFP7xMipd8rESrY+r+5Dy9tMR9VoTI2lkMrB8uTiGTCSogg/VSgnG5B5vGpPda8qsqWA14a
XPfzYhX1IdGM2YLBTKWQRtor2kf+1/3123KJCxNsycpcJFqBd0wOBlst3OX8SU/luyk5Maf+sRmN
Lg0xyUQ9TnQGR6scaM1yECITEpjvoQwM8deCPWuix0l9HV6beCBTonP8fjOTuTTOJBfmVIGLpSrl
ILaOSwhlE4Cz4CCk9Es7qTlnmvupzA0XWlMHgmR8agc6+N6u8kNUPwvdsT4n1csiTnbee8mw73iz
FZvXDLooUKVex6YwdXrtL2qnNoWMWb+ggPbGWt1xTANj/fu2fpreIONcHqY+cs3aAcmJ7i08/P9W
Fw7T0MAZKWByhiIrc0DkrhJCnFEU4nq77V/L2p4daAW7SnWU0p2onzv1MKmO9WwlnIfTVvX8yjRz
VAR5bvseD9ZA++lle81bDjie7Vkgi5N7nmCHGOkEC7EdHgxf3VcxyY/ySRaJjD/CTtip5wVUhSgb
3D9eWxfi3ysCtND1jqRaV4woTosB+gYE5Vff4NQCts7vClSDzjomFQALuDYQCU09hWMrBRjpnHc1
tGZrwIXs6A1FV06CvFl2gGwS5iFQhcEAGbO9c6X1eaROyEUd6UfoPPb2ER0kP7R5ymJbH4XLA905
UKtAT485QOC1yrNolKQAyJMxA+7fqhwgwN2RZusENUn657zm0rmsS8XexUCXgwgISEqohDPJSx0a
Ip1rE4/vfQHBDCAX3e5Zew9J8exmr6fqxMvtt9oT0CwD3SMyJgsdH8Yixez0MmeWFGTk1J4fxl1u
kMazI0d9ue+Gm5EB7UgNajn4OEweXrsJpFmyOG5CKUjmz1H4SzAOY/RL7w6lW+/a1JbBSCO6bWsn
39Px1EicS3pzPy+sM98pqN1shdVqXT8N1U79aqJvmXlooycNVWGe6t7WC8NYBwiRuuERD37l64+d
kg5/NSdyMANnaMuA81ukWT6U0gXXO+ky1Inc9qHM9sXPrnFfQXtSoWBW1XvtIGHcO/pdRgB6LN/v
78GGewGyswKR0QwBDxRzAXYLxNcqU5oD6JqTpQFNEFRM75vYOqFXNph7bpgLqssYIw3AvOSNQuGp
gnrWu2Ac9lP7kEYPk+DEkB6sq9Grmiep/X//Aubolu0sD0uGvnc1u0lHdy3YbvNOdSdkZ2Dz78Po
RBuFgJ2IdOPkqVZxaDoORmpzpSUZlWgACvAWYdwNQ9ndNEziHMwK/ZzA1iykKWczb4h/8QoxUYH9
rw0m7zQNgP+aBSs97+Zdeo4P8aFzP58igj+7nkwvKC4d1CedfD++QhLcub/RW/0GmIeOGMALf871
tYungyZN+YQG+8fD54+IVLZgF7t+n9k7NPYD3LtkJN0+3vk8ge117ZggeWmY7fPNPXAa0Bqag2HZ
dfqjMXyN5Ueuc15ePCvMWTFBFTvSFl4EsThI1DXDc1eY+yVFyU0cBO9fLaaFijZY9BCImVNTx/+3
mIPdOw8PT6XX7cBLQF4IVvO7SYZD4736v3hjxVtuiocfUEkWru8brfJ0ErUZ+n/AFejHLHqRdd54
wJ9Ax27WhQU2uZeUCQNzKiwUZJxt80HfYeKGPL3BOXPyP5x9V5PzyJHtX5mYd+gCKNgbq43YgiHo
utmG7V4QbeG9x6+/p1rSDgkiiCut9mFGnz4mymVlZZ48J3zS9/q+N2r6mRg99m1AU1O0+rVvPKKs
8v1MuU29kg3BQHbd4AjtlvL3v0nfa983WWYurmUvDfB9ANshv4isX2yHdrbK9u7BXSfGyro5hlZk
l6vEhnIZTY2OcnZqIOi4vgXmbmK8Hv93LabsH4nW6YA9jOMReEPJAOT6DXql+/FmCP+TzXZqaeIg
FbUUqkJHHTjBkCs26RiytvZBSQxQzquHGuUDokR0caxi4/oof4PBa/PNduTJezKCN0l05df22yP4
62kBmKW/BiMx/gmL3tPDZ2PnVktr53v3DOUs+oBUrwHVO7PaLqKEZq8rFHCAbkbhHr05k++RpIoQ
1x8HzEX5mEVOdqeZXXkjkYdEEMzATtFaHw2Gur4+D3PPQbCe/WV3Eg2litxodQy74grC8i/Vt6tT
I7GdBS+9aIe5uZP5boOOdB4UmRHf1Ta/MdGPYBw7+rUwnDlvCRIHUOGhDol312Q4rUsCEQRoPMzI
n7e3j8VqDXnJ0ByfshT3gOPeLLy2Zo/LqcXJwEYPNQOhg8UiP6RyDbCe0cVIJ65ls935e12+Qb/b
wihnilagqkCSGkVP1tQ6uXE5XlKgWg0o5L41kfp7C6KVB7Uz2kTGEm3A7MKd2pq8dALkhTUxGvBs
a+j+pdPAFa6Oe9OSl/rLf2so0yPJiK9AeYGQENHK+RbR/MHVi04AxprXjGZVqDvQCh6ETbJe0Xu0
N1G7so2fdK95NF7dbcnjk3TzpJtZBVe4tKrsuF1+C/KQkAgAKcn0bg+rcUwFCaPehy/enWoIG6Ne
gbuG/uDwL2zaX0qva8Ymvr9TwZDrlWw5t6P98Wa/NatupW1sbN37e91oabw9PH5bz9Z7YTyXq/4Y
G05s6ab3sPzevCBEYdEcErA8mmDRKi1PMRJdr0WxzqEWULdSuh2ixCz1GIpNQO1YFZD1G4js+aY+
9tktz3m4rNxB3Uapkj0FSsqvZZTmViE/qjdtFsT4a3m3IqOk3lb4PzTbefqCB5uN/5jYJt7GUG7G
Z59vG24M/HyETi3yCqa7UnkqdYbLm6Fj4m7U13fZxw9nOlt53VDNWEK7sJM2XTowooM/jcW/F2Dr
Is01v8uQga9GaxQ+iPA4cLZP0dS7cOaXDLENe+I/tRDkwi6S/cdWPb5JTQ6Ku7scE5oLC4Zmw/nT
IU3mM1RIhiEhjaKm1HzZIh5pUPq1ylc0D8kWcioyuhIO2hZq3xz9cp4WfNvcyWOdo6xmAhXu6XIm
Zat7cQLzeelBImwvk28pjGgTBIbE/bjQfeE5Q2oLVBxplW8Ez4qk8fH6R8zuKeQH0DyHqjXAsxOn
Xqe5G2tRLRxTbxVtR6q/P1f2qvboYWVZ3uvNZnOnvsLrQFHzumVh5gLT2dlDARs009hTk3VOOKKO
JcCDzSaie6RdOmscMN8lEkx35NDQhXBvbrl1JF2QdmGTfsHO3UdaLEEMRThuiQ8dIfpc/qTo8cjp
DUUpJDV0s9imBlk/Oc71obKRTI4OY9DGQwPwNrBBTNx90cP/kFLkj2ln6+lb4X3W3Q5C0A3w9SQ0
W3GpPsI27jWDkyMki6ms9Ui0HcNPIdurQmkq2hLYb+aY4qGNplgoyUkKHNL58iUizylZARtJux9a
azSC0UzrJYqGJSuT7SkpWZX7AayMleFtboO7yOEtQoVPUQd/nak4uBOdpHvic2thu8zltVkmASk6
cBehlXZyVwWKD8GLFt5WAxWDpz3owi5LrCSyACwp+sYsIdTXf6tQ1eKMuDpmH9c3zQzcCs5B+KVM
YlHrlHo2yCUhacdaBHZUvFM/GRQjslaCesO/gH/NAQqhslxrPFw3OwOIODc7WddR8rlUy2AWij7K
4JliClDdXre1zilbqqHrMVdt3cQnJP67fM8jzyGb0q590iOzKBeik0sfgY8RGYUEqAyR8picnNbr
qghvWRHh3zqg/napaMP+/vlBOf/9yUFBCp10cTNisGC5UdS1FPgGUouGPG7T8kGCRD1f7fXQLIZ1
Nu7rdmmPXR7Uc/uTyUYSAmQ+bHwg7sue+0MlP7qR6Sb3kfs+vkfKrdoZ6ldGBwr86vWFngl3z21P
jlauDi0pZIw9jg3UrNoqp1x26J+LyimBk7akaqmUwALoi9kGHQ6I/dFgCmWVc5fRiPUQyQVy7SSq
Y6A1+RacSWoTo4FS7RTpIXJF/qGpgtaEkBf467vUlwmNy0hRKETnAS1sE5kMUNjQgu2YRHlOB7/r
P6KxG94zPhm/MtUDV+n1ibp0QZink6+ePAvGAQzJugKEUAlVQr5SHALcduRv5b6C1uSSSsvMjkDT
AsPtMqznhdyNINS5lqFZ6hjIz1Kx1sLHpLGvD+jyOkJTPtMuA5YTVARTXEoTax1Jh5ZhYBKgGWNj
KKo150emmj+R2OzixMiypRTIZbCDdBfAq+DhkH9lm8/XXtUbvWnATH4cozJc+Un83rf+klbmTEwB
K5C2YxzNkBOZUgqnnZR4buCLR6UCvD/eVCUNpH0DRpkodu22BTdXVY6m1thB8gIu1Ca5S9KCyuHn
ErZqpviCTyHgA8EVAt2RKVe0V0UNWJMT8eju88fCKEzZWgebfFuZlkZHK5UoWYjlZkrQMImdg/sY
yr0oO5zPMedrQ8PLKNUNdxmtkBtODMkUbnrjJjLl/yB+QxYaDdmoQKJhHQt7bg2PJlUNuhggghg3
EWCM+Rf/LhqJERiaQF2fNi8K/sv77nmJl3jm5YZqJGYWiCMRfYPTuQ0GBfJaCD6OfkZRxxpo4Ljr
eqve1Ejebmtr812sAbs/4um48AabcWGnln9vz5PHCdoyk9gTc3IUWjAT5yu+A6MXoJvWGJuuv+B5
lsYpTkIQThzBFsZhnPxPbhY3xFx7m8RAN6h7W1oS2sNcJBDrVeTTYqmeNnuUTub49+FwMtJaG6XE
jWA7P/Q1BXGS6W0Jeu4M3rcMKNA2W8yvkTz/Bymfs8WdRss1InhoscCwmpvRu2TEt3K/kw3+EQFG
HC4EGHO3IPJKYC5EahDNYlNhoLRGck3TeyBU+m3fGq1OvzzZznUT2OjOfx+rJUjMnIM/MThlzBFH
QR/9tsW1CwD/QHuRiohjd2hxlzfd7t193sR4gyy93pesTnYSEt19XfSw2ic7PjWqZtUo/9HIQBsB
Sg84+QuCW64TmzoKCfA24lPNSWvISJm1EFJZPBaEatw64bU3If2pXDsWbTF0ONfplhSEZi43GdzB
gJriFgWHIPvzk20b+1GW80FKjp3Rr+OPZu3ZmM+l2EnEr0wimVMr00XMsz5G/yGsSPuESm+9CS21
t+IlW6OMv5TAn3m34r7Hw5W1uYNlc/pEH2pcM7HyOyQzcaQaIbnR32uPn92n9nkUqS5QZSvux1s0
/Po2yal0ny699mb83tk3TEK3vhrlKJPxDRHab8BDEhzIBqLX3Ye/JFs88+46H+7kXgliPlQbNtzb
kSpfK29FnynZ/GSW7lRLxaiZY4EOEoCm2NSydOz5buHKwQ17ZmsvW1+Lu2T+1/GGgygqgIq/kIWT
vdiIipfpJCPH0oYekWEnzn2wqkzetrJXbBPzelgnzDxmMJi/zLHPOTFXRiqU7zS2RrS0q59uBWA1
rkP+ttk9NE67RFk4F27AaTI8N/AzoFhjh+TEnqwJRR6lDTm6SUi7TUssUduHH8EdKFyodGjLe37c
VWm2NM7ZvagjWw1HA2iFNNmLTYhkWhd14tF8ETcjniqhcePT/tg9IHF0t4TXmQGZsRwVbgGQ8oD4
SWKR7ckway1qBr/OASxJrJw3I91wm8CM+Rg9jJHlxZqZujHmYJfn4MHMoQRP7gQVAZjfWe1wFOKt
P27iTDSqzKkBAsl3kWiq/kMnGFJpKG/Ex/PS5NuvGHWUeLWwKeYmizEJgcEaSQxQ4p9/vZ8DNd3J
jXh8MkeRts46MlqHh3PEC69A9+m9uDUrFfliEOpcNz3Tu4eJOzE9OchhV8jgesadM9yBSRf9e7Xp
3rWmTuWAkme+tKxX5N4MKaCvr6ubdu+ki43ts3sUDwGQKTFtdzwNzoffe2jq0kVc74SGyOJkhivQ
2kA/6N0iv/vcaT81NZlpxQ2AEx5h6sk0X6RN4dGIo8KeR4DmONIC2uWX9Hd6A4GZADJsoB5E28nE
GrJvqldGuFrll+qdf1K3vdk+kpvIelSN1U4AhQyY1u7K48MDOR5LSq3n1NlR5HMf7jx74UTOZGlA
fP3Xt0wWWu0HkhJOAxwbjaagZLJlCcstLWUs5rYylNjR2Q/sHH+hdNvKhRoN2kiOtXwf6jRJV57V
IzRMrSA6Xt+7c5G3fGprcjEMXC+6Q8bDdZtojtEfJGP8CI6cNdi79F2jm42TGz/GgtW53NuZ1YlH
bVHtqMJOJEdWAhiosHM3yqZ9pIp5sHa7kor2+zgaviMb1df1Ac9tXvDZICuggIoFaN7zcxK4dTo2
kYKXhma0rUe7h7B7vW5ibpeQ39ZVEdAX+ffBfOJHyzEQArHC4OIBoFwofJJmFyYbfyGin+kpY88W
kGkwHQ5kmSa7Uaw9TU04DKVDO9nw5D2jdfhQgZChdShNdp/YoHgSf7b0m7M+SEX9YSUszKYyN52n
3zCJQitZ8j0h0MgxkzMObU1RFcurlIz6s174xbGOsuHRg+bGtwL68sbMGhfd4hLnq/veG9ELqBdt
nUDedUgFdIgUA6FyhBCDKnnEf4iJBGBO1qKoRIuCqyD06HE+jnvopui7FcIYeSpPTj9jRUpiW3ET
1Sq55mNEy8nN4Dd5S7tybF6Bx2/Wo9A3kOTSOfmoipXymOVpfBCzEpIDRS3mhZEO4HIySKoQz6qA
aPLwz/7wGmZqiVypkOcOJyUIzGpVB+DcD7V9JJPYyWMV+n+54n2JMmq+RiPJmRGndSrQMWnrjZaK
3DrOUzWgsZCrrZGLcQM9hTTmOyst0YZJQSUA6HTql+88tGt4qnRd4xpo1I0+EkxVRZno5pLq6eyN
8dfSXaiHd0GLxk5Q/R/DxwIC4Yb8oA+gW8sot/a3rqV7tucvJORmQ95Tm1NvoynVkKLkevR3iuE/
3IamdyesBPBCxFa8khcO4kzNDycEFWQ0UOO0X3QMaB0EZMPUxe60/J3Z2vt95BQAJmX0Rb4FA9p7
lhtSYSqxYXDZyly4LeZHqyC3iZoKo++YHA5ZCtxB6RPpKLVmy92N2V30JKFRqKT8GntKJSAsqvZN
fzMsYePYL08vTQjD/cvytF/Yy8QkH+VAOuovYm5ElJQrMdtl7apqD3fXvd2sB0BsAe5y+FSIeZw7
VPSEQuO7TyU8uF/0Yd+0AA0sVC/mPd2JDencRpIPYiDzsFHa+y3IRcAZ5Jv3367t7VqDWhvn4cdR
10/a4vt3dnCATEoCMNV4O7E/P3HlHBm5QfBG6bgNYOb6xLHA5WKNTn57ErE1CnoMCfvt4Whtjj4A
gNd/f/6AnxiYRE6q3IeKnsOAFjruygew8CVrUdKTUM5TczqSu6xRqJ7tunohaPuNNq+NbXI1FWqC
DVjAdGbt92+3NtBatCuA9wHb4G5XrG9uNiI1H9SQeubStTgXPTGY67/WbHLqei/MQ8/nJdZ2sB9+
3vAeoZKFBqH1fbxd5T/Pr8njzeYIBMmdgxzCf3To/zI/RaVyQs6TLsTQ2xdhd8seAK55rxrD7UMN
9OMqXNhFs04GDzbE/XieAmQ/mep+zCpBCOBSI6Ad94MBieLaGh434Nn5cpf4HOfm9tTYZG4hyhF6
4yAjjSBZ0UY14ntHeF3YtuwOmO4drB08CiOnBtvh+ZlL28iDUnosIVVh51veNpy7L6dZerPN5RDw
pEe+AtJxoHmfRqA4F5qswkMGpeH+2B8FTcHLTz/07e36tbX8e600bwwS0WN7jMyH62OcixCZtD0k
iSARii84H2KsNgkpWlE6hspHMbwP2WPCvQ9LUtkzgFi8IU7MTMbIEaicKBWB93phXtM32kMIxFRB
Px496uM8SJTuuDvwcu+MGuS7IK8M7IFypm6Cu6tBxeH6sGd3D7AhQKcKTEFnsntyXyx4cVClI//G
3cbdSmnWEMpGB4WyUNufN8T0hXU8G7G85/OrioWgZ5ovH2tTU2zywbtOmlpt5OT6z/Uhkdl9hLoX
KNmZjuMUVQjRXC5PEpjKrMpSKfcw2iMx4vXb3oZgyAOadr89lpyC+sNd/GOlNHoElWZyQFdyYILa
73j9e+aqGag3gweJ6YwBicO+9+TGchNOFzwfW8vcd8Ye8ugUZX2jfI63yU7e+IrRGEsnVpy7yU5t
Tq5nTXZ9roa6LlwQQfYD9FuMULd/sLHN6OqT7qy6MCyHUbDemU8LA55bADQdAb4CtBPgsxN3UdUS
YzqAv+Ue8li3Sfyi+fcENEF9aoH3LOxzQytWCL847O6lJPzsHXtqfXLHSkE7ZpI2sKHvzfKgP6uQ
hAcfVmj8gP3OWRjrJUgY7gLpQIYTRn58mqEbNbcXuECRjgnaYep1sfJKI/VVMwpb9IVrZh+atf95
3ejsXX5qdBIDNcGQVjnCW8TsTy/uHlAuur+t6Pq7OxwOz9luR4wbw3GMpyV3MbOtwBkAfADid/Cs
KZNTHBWhGypVIh/FH5CUdEjzmuCq6bnV9QHOxHhnZiYnJpO8OKr7HM5CHvPVGGqYUy4IjcFFBeK6
qblsC6DdiGRBIwhy3emT3VOiXB7bQj4iF0kZY+r96rAySurTB+BZF44GO3ZnFykuN1jDuWAk68hQ
nruCaOQhryd73RGc8Z7pNxhY0/mNtTCmC2fLzECkAxJ07Dqd9qN1yMTLpae1x/42uhFM4iR7pMW/
Qde1Cgx5/1xbklmZenu3MLxfFvqL8Z0Ynpw9OZDDFIw23dFTbtxyyz3Ua5KsA98GqrWt31XxKxkM
31B2aLrJ7Mi3P/T3WLISPM916IlUFMqe94UZ7Ivj0Kyj4Bn8FLFoxDt/Vbq0atGdUZkVwmbLe8xu
s9hod/pRCJ+1xPDNxKNlfNvnK7kwqgB0YE7+oBSHEgKlkA4dOBo66XsBDpRKtz0R71zJydHmuwkA
Ag13iWB2opkYEWqUNAXCT9asjgCOItY0uulZ9/6+kBOKxiAU22vuGWwmyAtIlr+XPsJqsbWdHaVr
U8nW+OTW0N0AxWhNbY8yGvqfqsIgNeiQdwLI/PAx6p3MWZVvaffXt878zkFNSkAhHFKd03sj8odW
ZQso2P6tilyV69ElKrslGxPv1WYo7pc5bGylFbrf8q24dKYvnPLv/v9rFJMLqO/zQSs8HDOQ1Zvp
bQ2owlOELUKLrft+fcIusTYTW5Mt3w1FKrcCs0XRLChnDokt+e7GpTkVjMLutoLxoCcL7YqzUwgI
DN7ACN7AmX++OZJBKaqaj2C0rhq7caFzNQhRb2XdukyAOOrr/in1+SXGqktcKBssihlMip6pr0wm
NsnCRE1bLF0YvvEj+tVEdMPcpIHA8MQVTwkYJ/uV8hWIu/ybvy01E7ICVGoWgkkWlV6cjZPPmMw5
cJNDyqdhx6r9qc2hDF5iyK4VoJ5T3CYqsa8v8m+19JrByWEM5WyU+hrzLRV27VNZh2JAEK5Lyaw/
MxmSWxAQyED5ZigHLbCSdaQ62afw3Xamjye2xX8JQBFmz9e/anE1JsF75QdNpgYx23pZ7ETNvSwY
/oeXP+pGklFp3bx0wS7ClKS0UsyI2wbDgru4rLOx6wXsDAj1INyB4ur5RkzFpGqSXO6OlbINFOSI
D+lBJ0adweW+ym5Ke0dOabwuZGgroGUkpPq9EDz3xB40eHarR/OLjFxuB+3oFen2irSWF3E2c66U
3YOMwBJB+DT7P6A6Jompgo+ECvkm7LGAyl0qrZV65fWrONhE8lulH2TysLBAc9c9KBAYUwZRebx8
zmeH4FVZcUrdQ71jJwT31dgbI5SNSREcQvLWKzwofTalaAtuaHHQlVL0t7JZQL5OnwJocoQ+gYZe
PQGPLzxvJ3s34ly1khs0Wb1IqxfsEC2k2iselqtsBYWmxgBSbXAgMoqmS/ceyCpT2aeAksi//7k+
Icw9nByji0+ZzAcHSBnQ/CN/5AFrJ1FHI/4GYG43WRjz9A0wNSRM/CMBBUMbcTBUguEwEL5696AV
OfTKRUsuZbtOjGRLmhpkOW9Dky54i4l3ujA+CfK8YGylrOL5Y509Zu9u8jDym6B1AsEUalvhFpJr
k6vgwhrb/CdxgsBzWs0NWN4IxRzlEUJBkM2B1Fx5m0RLvR2L8zo57m6s830mow0zXfOWV9kF76SN
0YNwJ0RbN0kdiIkv0mv8rtZ02wBvAWIFQQFXyu+D/3SIQTmokPkF9S2w6NoK8ix2CDptqEUAfSl8
LDHczI6SURrBVUB4BzDP8yltQh6kqIDiH0PJkmNDrp1wrROnGA4IIv34p9JXJW5cwf28fjymWjC/
a4nrlUfaEGw0wO+eGx6jQg3dAe1npPHdJ6UZulUvoqKWpZ5ISeIPb0PQJk+cRsK1wKuDk3AD2vDi
7DUZy59ISLpVpUrZXQws3O2YicAt8fJ7PoSZc/1L5w4yCuHoZCKiIkF8+fxD+4T3s9jFhwaVzWTC
fWGVmURblIWaONDfCWGRBhAkCsNKTcLRtnWrDuUMEIKWJupERngAS+chuVOs8Ktb1aC55yzZ2ql2
sJZXnZmsebtAqQzkpneRqa8hWoB4PbC5pQCTHeHpjjz9rukOyQTRJQTfpYrfShI7rV1XgdUjreN5
b2qHZwxJDfkfVv/PZ/9/ve/s8I/fr/77v/Dvn1k+lNDSqif/+t//00Bg8T0O3tM/aFN+vzd/ZD9/
PNTvdVDVwWf1X+zH/vcv//f5v+K3/mnLfK/fz/7FSuugHu6a73K4/66auP79CnwV+1/+//7hH9+/
v/I45N9///Mza9Ka/ZoXZOmf//yj9dff/0RC6GSvsd//5x/evCf4e8c0qL+//vif8v3jDysJyvf6
u7r469/vVf33P2XlbwALQJFLRVWNXbFYpe7790+Ev6HIKKIizJhvANXG+qRZWfswr/yNZ31wyCTr
gNfqLHlfZc3vH4l/UwgYyzW8fFToScr6n/+ahrPF+Wux/kib5JAFaV39/U/8zskWga9i6T7UGJEt
B/8ReJzPj4iiJ0kRi6Fo4ltaO5L0dB1A4ZGeTM4/rZ5aOb9r/mEFVWcd6pRg/QLi6dyKRrqA5GUj
miBuKVEx7cgb1zSZ49d8sMPrgaNFq5TmWPvkKe7CbCEQZ/v8r3Pwa561cgDrCmpwyJVPzMcjZNtc
ZZDMDhkPi0v4zMgFn5ikzLWFkZ7fc/8yJaFXGlAq5BUnpkgc+6LIgcwtLnRbSsbHTollIwkzBNgq
nvstlza0FoPX6xM8s4yYX+g6YhHxD9O7p2xLTo4TDiMExIEmrs7Zueu2q+tWzv3pPwYHoibMJato
KvpkcBEia2QS0czGc36wG/o4feNglwpBIu34KGqWbhr2g5OFw3lBtktWAGKUtMnu1PMiE5pOJaZe
t70hyHWy5kJZ8IzRBQDDrGPObVB+SFS7QefuTzcmbwGfpXaeCvnx+tgn2NHfweNbJMiuQ/gNHR2T
wVfBoKqC70lm0rY5BeTMHPrg1k0U03Nb1yDjOBiZW+1lfPNaI3hrBpny5oWdZ3J8UxjXP2dmS599
zSSe0pKKD3SAXEyZExNzhH4J73r8hkdEt0QsO7O3gBaCJjTEadDdPkUA11JUd16PR2RHKn3dF9FD
nFfiQnw4Ox7MCgDpcIm4S889RKwOQpOmIlYaJ3UDrnRi9GroO9HoLqnqLZmabCrJrbVeCSVi8qoP
RkDVR99ok+9r9CNZ1xdpduag8c6eNqjyTBWSCI8ifQWPZOZ9BbVjlS+2HWmWqKcuxwPGA5wO+DXA
RSBJeD51SOHXUq5qkGhxCb9Ok3FYt1GcrN2mWapazJmC7CXKVXhHQz+XDfgkxPWxTG4qoesk6ZIa
3Pge54xaIj55lVsuPI4u5w7VPuw43EwgNUat89xU3WRhUep8bg6dmq98wK2oEpf9wgqxbXXuYLA0
BLjf36sBd8O5lUHRe55kQg5CUFH4Rskz3FWjokMzouJXHWRoP0KxdZ3r2+JyFs+NknOjTa8Wiep2
eMK6gvakcUVrKCGv1hA10JUFl305jWypGN0frgf0CU9WLCuKXpJLpcKKubFR93qxKaTaXUj0XV4M
OjCRv7tPx7Vw8ZAVtDhxW7kyU4ETHFLlqsPjHqGkSzCNAicvwERmlg0PHl0BXlmVgZWcbA457lWf
lEJjjlUB3FkKWjTDVft82+vpsClCpbF0F3wk//a6KfD/mEQmdwGs+Pm6qZnvET2BZmIEBIKhpGUC
0HqJSnEolAsDnJlQNCiiUoeGC/TWTsGm4KRse69vMUC+aW8zuWwe+DEA307eF7bk61q/MLbfEGxy
EoB9R6SJuAV59al6bOVFUDosAjxgeIi5iVWdZrjkCrmgcUdU6gaFGFIlK/FQUyVkqcu6qe90oSvu
Ar3Q2oXrjU3l5GsQ97JQDe9pBf2h51Md1CkE12IIpssxcTVkTWMBLJV1HUGzMvWK+yoc0Bg99ApU
68NQCKWF6ZjZYPDL8NkKADnQqpj4hTatRKHzYb/Ra9cmKce4gavajCsoToe6vy4aaFP8m9sLb0eE
EAzlgCVHUex8zJ3WCWONRLkpCmloVW2Akn+mcQYI8r+vW7pcbJgCvQeTqGE6UNPu0LwmHgCVSWN2
qVDGZqKK7krjXX1dKjXhza6A9NKQId03DgC0GqLrq2utkyBdFndFYF7/mgt3CJEaljbRNUbVBUjy
ZNxpPNaNyFVmnZRIUnNqcS/Hgv9YyFm4cKlcHCsmM4YHDx5ObJtPGyfHVBtcTk5qM+cz3yqDEALB
nNcfXd/tbW9otJfrQ7vwvrAn4lYBuAAMMugCPh+aAuEOtXThMUpf1z+jfhRsvS659XUrEyQXQlOY
IUieoh+eQZKmyxm2rhuMcodh5ZG7FSod2fQsykAxzwWisBmksrSivqlo2BPfHgovtNSoDzZdrtWH
hIs8YC4aD1TPWh0sXLBzMwDBbLTTg4xehzb1ZAbEuOXQPYaDjE2ABijS22MWLyHa2dE4cxdg9Ub8
g/+HCYjPsy12EpcEjct5sTxCsi0Kct/w2zHaBWPkuWZeNOKKcHy4r+BSTTFzOUcOdH0x18IGcvEJ
4NbFOjC3rU88hlcI0KV328r0/Ei0UOx2zcJNM6PLRHnbxEVNk9gHCNzTevWIPaofqq5JoF1SRaY4
loKT83K4cC3PTgtQapgVFrtPPYonZqKK9jOcLDcLckvKebwVho6voW6U+ZED3Z7ecV1QW4hprVtI
6XFLlNUXjhQrgyQlBELBaYD+wcnhLqF2yvUq25qhUNzmmA0KrfZo3Wi8/jNyWo89OgoLx3xScmIH
AuBtlBPwmEAdBR78fD8oDd+DjgxC4K5KnqXyJs3qveZyZspJVCGQJZaUNVE8o/eHbTjabRqtifrV
VrpZdSi7eLWReOMCUc/lTID9HYEfXB04AZAHOv8mXxd6ny+VwZRLtHVEXSXeAB1THEYJIQQXjuWt
Oqj5x3XXcOnwsCV1CdVQROtI2E5CFlR9uwY6s7yZVmq4HX6iypL6PLFwtS2JC86MD1cmayoBYzfD
c5+PL+kk0FKO0WjKYVDekSRsLJKm6UMUl7LjxoG2G0FtvgBivdzhuDaAH4dAMrs/prLvguS7aaFh
UgMNs+iLabjxxqpy4iFHQS9JIWHp8hIPihS9GW7QrTEu+N7Lywt2WQkfFwtBlmIywV6uyGEdgdiJ
L9F54eOlvHXVrHrtylhcMHXpSgkiQhB3YCkxw9MkWh7mLB4bIR0Qy+5XkrrBE1pLX69vmMvxAKWL
7A6Onwxg/rRpLu8az/M0GOn4pnwoBDm3uMwnn1FZLuUVLvcmTOEVwEOqDmKYysQ1dINf9oIfDqbQ
lPFaqaRcgHBIAJ9dxcTwg0Ff4q+8nEF2QwLyDM1PtDKrU4sYV9bw9WC6msA7pCy4vdi1S4T581Z+
n1vgMEZQfX4QOt4rG5LHOOhc1JtCCJzPGCaRfX2hZq0gPoaqBVJS4hS9PTZgUQWj+2DGAmKXpApB
IR96/cKem1kjEAQAKoUeGCRlphCtqOFbZNc0BIroEF1nWaGsE84t7iXJ901Ussm/HQNLUBiA2wb4
lqXGJwFTHzVhEsiwl2gBtyEhB4WmUopTIEP7ful6nBsckK5gMOOhQAWk4vlCVXGNrHPFNSbn1r4Z
+oyr0vvh+fCA3bPUWDOzXnhX4SXBPBW7m86NCZ5WKsWg1WAAK3S8mWrJqP1iCbQ0c3zZWQLnHDCe
yNNM5i9rWqQoObkxQ8n7TtxAQrBDXmu4pNX17TdvCBUIvE+RoJ1ucq4pSyLkpDHbpkjviw7SANj4
485F19y/bwk0T4TpTUHR45cp9iS247SkDTSXb0xIUeUHyDQRi1O5/KHP+yU6gkl3KYsbWG77L1uT
IA7MbiJaI/HsLnIVHUJlHpcGKBiD3ghSwb0jddUqdsIJAnT49HJMEUblfb1CNxwCPzJU4H1QXZIA
IChnTA+wE+vaSIVWawEqLvv0sePS/LuUW1GkYFMdVDMZs2ixMsxW+TwWhZIk2sYk7DfUdKa8fFzp
h37LZa0pD5Dn833CesXq+mVALcxiXNeW6rpcSCGIze3EKnAdYOtz599fNzaZEmrhyJ5N27tQFda6
QSzBrC4JwBuLiHNzXmlWSB/JC6ZmDjKL8xDpaMyzy5NdP9R5JkP0HqRocRHtU0Ik1xgAr9+VYtLR
3CeFsuCnZi2ipAAKLQGyPtO8oYz2R6mFuKEpIW2yDojSOP+PvS9ZktzGtvyVslo31QRnbHpB0t1j
HjIjMjJjQ8sRBEGCBEASIH/nrXrRX1E/1ochqZQR8hdh0uotSguZzFKedAcxXJx7Bk1Z1OZsqshl
iBC9m9dH88j2AXf0jRiDIgn9upfbx2oyvPAFTC3a92VGlz5nQdKUrz/lyM+CxzE6SEjLQBHwp9i1
NqqW2Ua2VA18HBoY/50p0eiT1ef62jPr9MbzXnAmnhYcNnw4kQFeBQ/4ZU3TNUGTBP2IuOfFzjlb
1LRfWSD3c9P0d4tqvc8dNFFeiQ6/veWa0i/ZhCIof/1nH1v3qOGA0eMkAOz00kiSsT5pQ7a40k9G
stNCyFMPmDqEvFE9Xbiora9Dmc3nS1AjYTnpk3xETEFhvTUCaDsNN23Q+UAglyhfs77b19bUxTKz
vmwrLMVcKvSp1iyY3jiej+zCWz8KWidUUrD0eTnxcX/xRe/ZcsgW7iPJ0HMntLPkRkprv74+SMdm
IGY8ljTEVcTPXuyN1DLP97sOY1Tralf3g4LHZ8z2f+MpWMwZmn0wTn15TFqPZmswSAckeahOWtP0
ZwOd67fm3Z8vK8AL4AmBIhA99PSJIf7TobLI2oKGh4lOOpZ8s60yU9GtNd0Fokroqd8xOhUBgN37
peqkLLDb+lez8VswbJIfvk27kxgVyX5JBbuJo7mf8wUox4mD3PrD6yNy9Kui3EeNAupi/PKK43gc
ubbHuAPkWE+XgXcXLUM2EVur6gBzOZNPZIjeuDcenVjQmME9ZrM+fpmkrRAfP/e0d2U3igc9ZUHh
QxOQM7q+5R15dFr99KRtS/rpTRggnI3f40lyljBbWZr2sl5b+wYScvz3wDwRbesQDu4vGgZISGcV
oDiHPEw4xms2+R3SslaszIDCUPr1N3b0J4HKCOgDnWLYDD7/SY2oJuVZbGrCCrKHRwYCI4w/vPGT
jj1lw02BdWxw/cvqVaUOB0ZsXBlB9L8jcC3IxQDa5uu/5djA/fyUF+eOIL5RJBwwEXCPez/1MUJh
Xb98iIbKvqk73t7Ci7pl80bDUb41m9FPej5wlsBkv2GjxTSYLIQPGRyZPGlgnMS67MFqSs5cmOmP
bvDb+0DE3gXipvl51C1Z8tYOcfS7wGEU9wJgi3/OIEtQxiOgy5ZLQFrs9A6Eab9+cCTVhzqRP+aQ
l3Li7IyPBi5cjjNwhd8Kujz6jgEWgQ+MQjt9mSffTFXtu9VZ2O4rxHDN0Ij0ynRvnCIvmIS/nsLo
a4G2iJMfqPiLcU+HKOvTHkNuNEthG8vErUDteoWz1mRlUCXjGTcs3TWLkF9A5ISrIsy8PgaA9D4j
qoe8VYcfm3Q/f58XqzUaRGojZ22ZVdkKghkGAP2MYdcHyd9ZqyCGp5C74soEi57nU04IlCVoheAg
WMIxt1W0lN0g2O71VbStkpcTe/OTwL0Pt02ok58/RU82m2Nb27JBzT7lHM68UW633tNt5IsOxiu0
HS78xQCpCqumF2+s4mPzCH2eACgwCkgcJc+fj54tS1cW27KvaXem5kYXA9wX3r3+K4/0IbBSQLNC
LYV/ENvx/DGBqsUEMzBXIqKq/twGMeNluk7e3TLT+Jz0ziBRqZnNFch49ddYUHDc2QxyzOk6Eu/B
BgjqzF3lobHLOxjgvjEKx05SjOnGKIABLIhoz7+eEsp3YvYtwAwfYjMGb0nfjunNmmXdSQIfmjyK
uvju9UE5VlJvdSUU9nDcyV52EhmbeCA67GlL3/Idr83N5PVNMSXxJzJ6b9QKx94zGPyggaGCQjvo
xWEawJbB+QuWCxrGwVmoshF5N/H0N04e8BUziAWwL6EmeT6OMxFx2nGMY+iSHRtld7OOs37/+rgd
WzJwzth6Z2i3Q0T0/CE8WlqU2OgPtGloPlQjJVddtpoz6enxsfIiumuq0OTUt+SNn3fsjcHzGcga
ImPRiH0xi9Ggm5seHKESnkEMOKSuz9TgkXrXJYLUeed3b3lpHX1taOIh5wLkvT+p+lUfTDO+kSut
pbSMQxGV3szf8pc+tqviF4FJhygb+PW92OV5rYPMcuLKCunuV6Fx9AytmPHUH4V7Y6Ude3mghkcg
tgIiAsH0+ctrNXzhYyKWMmOhvRIQJN9X6SgRtsi8XYfXfso8bj9K0JPvX582x4YSkCv09KDqbUZo
z588+KlBh9RDvRI6/oH3Q1h0nYze6OUcfQoayE9yHegbw+dPWdsm4XMbYqMzdQ9rKNshBi7o6d/Z
txE5tHXwNs7hSx/yAYewTAbcS1fqyI5auhySZVDl62N2bF9E0xKFJBg8GLQXY6Zgs0U0IqTKOKrs
5cSrtt7ZiQB59alOSr10XlnBYOoNjsvRyz/FcYRHp+jVvZwlgxzZ6BPUlnaKfJvHUqU31biYe2yO
yUk1u/nUgAJ6WPtmvra0ljftqh5f/+1HqBDbPEFzDAsPmMfLEitaiemJw6pobRXsW0Lnw5z4w+fG
VPywrDL65gdr+An3BFO4FvT2nDVjfMPaZv0b14afv8mLHa+RCbzL6hUFfTJM50TWwb6hWr1BtDwy
dcEZ35w6Ny8NeIQ+n7rxMEaMxz3K63WGK/bMwrXNXTuQN97ukeegZkX1DDwfVcHLxu/QkWDozEjK
uDbdhWtgIaXR3XljzI5MXTR5EU650dvQGntxFEFeqXQc1qSMMk9j00yWr10n5EGDn4MmIIvhLAe+
w+H1SUMxRi/KOUzXCHAc4oBi9HOfj2ET1EqyuoUUW9XBLay46z0NiCtEIINiqhZ9tjZOFX5VL8WK
DIa3nMeP7OSgyQB1BKl9owy9+NW61rWoGSMlJZN/0+EitEuRMPs+td6P13/p0ScBFEPJiA4QJszz
X5pRssK+dQUlyGTLuYomtYP8x3vvh+NbZ8aRCQOmTIajCYdgBtbi80dx2wwWanJSLqCX5S5NbBH0
dfXGXnfkZIIyi4JgAYoAiJ8vXl2m40pr2GKXTKVgMtHE1A+syaahrKQnBFD5sb6qgxg5wUxK8ZZU
6FiJ/Oz529T6Ce5IhKmTkfKgrLTSP/xumq7nKBh3K6fVXPRdJA/hZLtd5KUGkoHMkQOtkuhDwL3z
rBp3Pc9UwSJmvr7+oo+OPiwzNl7jthW++F5Wziv8CgNS1n2nQKxb2jJdkuCNuuBXGszzpYO6G0wU
3EPQMsdV6Pnv99PJUs+wCVSMNbUn6bKqj2sY5BFZP4WLLESbaXGI5wz9MelUfdenQy9KQ2oKFvBU
ySvmoaEC6W4Veid6JWN8N3HtsWvsRvLSTSuD8b6eoySfFcv8M9XResyXzGXJKQuDZthzrVNWJozx
Yd8LRR8rN0DV2ukKGmmIFONzUdVuOVnXacGlfjQBu+jqGhaH+A6Ly61cPET7aG8Rh64CowojxSBr
4dqBQAJr7gGREgEz4LgYCKqdzgzdEdvyNScyarMdXSp2scTDem/7tQGqJlc832WKQvM6R5btMqur
8UzYZRgLDomFRBMDCln8Lf3Y5oFNgZf5k0Dy7DJVXVAqKvpPGo6VwYmMQ46gXgJYraiHJoax5Qyy
TW4CM2SHliyiRkem31QotQ2RfGub9NCkHm3PMj0ZaGxBuFRgHqJddW5CAwMQ8HcYK+ZoSN5XDvKW
EiJz6+V9RrkteiDhougNj8V9yLiL70Vm1tsgtosGNu7WMMe9y1P7euJAjFAWpi7nPOAPAcAGiIHC
WV32yhs+xrEJWR6k+mxYQPvPLeEDHDdsHb6XgC4Q0FEtyjvzZtRLOTXTejJEVUzyhi10gUVmlaVF
zMJmPm+DiaU5n415Z+BlOJYkE4Cr2YiG8qFF6EhTdFWVXjRJqmkeVWvgDoY7/yFgXbPkYyzCK84W
uHrQGns9XPnrJizSEd6sReLqVl0oSIqCfQdaf1dW4aTOaViBXyfqdkUe4pT2fkGqOVUnc+YP03WQ
Su9DNczzR70IBHOmFl2D82ySyZcFM/Zzkkl7rYkczrNu7dB+9m2Q46bjJ3sxN/bOjzqKHI9I27O0
z6DwAMeGjAVh/ThSrNbOcUxxll35o6HeieWUuU9Tlo1x3ixBCAu9cZw9/LvtmrKd/fAHfBfhuur5
0LPPnvZ+9ByQSw5pTWP3VknMWF+2yztsli3drXLtHuJOtl4uGcCSAoBg/dg0Q3Yact59743mN5a4
ubmuWBo9CK6aEZQbOHnltq5rv8yisNKYMR2Yuh0dQ1VYZlpz2qWL0XkbL/xBzr4WYErYChFLweoJ
ZNCgA1SslOtvcVrDuUC0Ug55lQ7z48hrO5yoMUPaWNqw+KH2WjsfYAVdBUjrmcJrUTsao9HpYOsC
Po23G1u6wss2WrAoZ9l1UPoLOvi7VKctKwJvpdeCtV6WexW+CI/TGNmieGlt7tGFfNO46lxJGs5f
mPY9rwhszDnsV0T0wMHmZ3mWDiu04nXDRenAQdG7zYA3O6WeGP2S0wwFnaSw3S2MWflNgLXMCsVA
SSnmClKDAiZNSCWAOa08pRGPIgQ6yhDtKD0NwKyTAJYOrVN0zgPWtOZ28mCJVjrYK0Sl8oUcSpvF
c3OZBJ6NkTWnEQKbeTWy7D06a5YrE9Ya+SCJ/BhY39B8muGUcVgoYtr2gV9nHWjfcyVOtE0mnauA
I7YGoDxUJFxWI4hdNJS3zmXxe6+2KtirdtUdmtyJJflaCw5l62Tg4lCBg7tgwwFCAf9Q4t2SuBfQ
CCd6YVsrLFnPutlI0pSdshSc3yk2aSdyz3kVMV9Ak5POu/U9uyYrIrBC7rX3PbIJExjhuipAa+1/
SQWdHaIEo3I2XF4B+6LvY2xFd3GgPcBpippdwpP2rFEtrCKJ5dhYPFVolcJsvSYN/pgafZ9WcsCM
antPvlEj/kkvBvsR+PSBCgq/aH9zGXt+0jGQG2fpaFQ2CXuP4epAbqqQ3qj9tuxnhP8EUqsyrMQ3
nEqimBovLXoQcnMaYbMZJnP/dML/JV3uJf+qe9P/GJ9Lbp+Lef/P9fBdvh/19+/j5efh5f/5TLr7
P0Oruzm3/e/fNbB/kure1d//cfjcfeGffxbobp/5VZ/rkfAX5E9BmgoaGhSM6Nv8LtD1SPILrhd4
f3BNw5+hLv23QhefwsUGhoTohELVCtzz3wpd/JEPZACk102dghyx+K8odHGxwEz5o2aCQBfo4aYq
3xQRmxIyeD6TBuMItJbtbeA4Ele9pckeJajy4FimSMhRMUyth+uI8JHepTM1VeGQpH7n69h+W8FD
Mznzs+ZsHTKQIUybtQ/hsgFr3tDQ09b04cNc8cA/hMqPSlpzZLclKxQe/hBZQF8abJsL+LL6zYld
Jn4/jb561ASI9gHnph33sa6MuuRe7fs5Q/YTVhnaVWMu/fk2QS8sKJ1S2SPlGWK3Z86sKng6AG3P
pn7G8T2vCVK4uO1MkXThYvNgtiBKi7qKsEghay4y7cHxewHlrcExR9tqN6xSj3v8lSvLB0Rsylwr
7DZZ71dfzdqixLCBSGm+NrAZ3zEJanbZhBPN6ZIRllMXwTk5WVQ3700yQhlVMTthNxcGrt4eCqyh
GOe5kTtQ+Oa7wR+jq3FK181NfI3THDyriBZrtJWWGnxeOKgS5cBkHJXXnII0sOw8P1vgNTHS7kE0
YwqQo4vUgx0EuI2EKo/vEuckTL01jvLdCm9vWYaohVieZjq94t4aotKrhmwASF35DhSdRuBos3WM
3i+KZHfitT0umNVMAxRna/AtJnXE9jQaXFsyuFG4XIWI4cvntG/8YhmsZ2AUIQKbZ50PcoMSE2/L
zHnr3bg0i08+mABJovk0iBmfQp7NeAJgKFhx+MwNyS2CCC8gz3bjPq06AcdyPwWXuO2UezdzH8Fb
gBxa5H5AuYToS7pmO4OYzLoQDUF3cupt8Fs6zX82tX+CVPTarvb+X//V/+Ou7/71f//xWX77x43+
1/+TX/nw/ec97umv+HWTS38BBAO4J0lwEj0ZCvy+xyX4E/CJwSwGBva0zf2xxf2C5MMNnkNfMAa5
ZLO6/c2EwPN/2YyDYUZI6ZZMDEw1+mu73EtMxcf+C9Z4BgEQ9tXgJSOjjQK3SDXlPaIuqR2HU1+u
xhU2Ck/8lutLJF96vLBjsw552k7VadqByJSHax2eISZxhopJpN2975i6iauUkWJky/q4qNkrGc36
uyhhY/AG/BRtQPYfWzNikkHDBjiytQ7xb4hvn2/NIuqXVqef5ngQQV7NhNzUuDjAZUaY5paFoslr
VAG3qH5JXeCGya7bLFE/tibsZdiG0VloAvfB83Vz3bokHQumMnLuhF05lFCz/TR3A4KR4NQI+0F/
XXYwTEguNhWVtwXNel91FdvvPp+Hd1aCjxJPqE+baOaXHqvS3VxvF2GtZXOx9EA35wnKIH9FiYQw
doG+dQa2/I9YVFkx8D6+CFsvLqbBeG9FVm3gzR/jtFnFQNECoAogHZBsHInPx2mEL0ObbuOUwnPE
p1f1pHghdB/tgnREjAfRv72a/+wM/0TW76s7w3f5nX1un20E2yd+r3bILyFE1T4YPCAIxwBNf98J
PJL+AjEtoGEQozYaxtar/M2PBIUQFGxo6KCuAckSON2/twIS/ALZPnrLFDsM1q8f/pVq5/lEQa2z
SUdQPQFdBSkIF8TnE6WvJHdLV90m3CMfEx229yFafLjquomHRYS23JfepdUbxfqfKiw8Fcw27HUY
ACQ+bN/qJ1QOkR0LV5Leztii8mzp+Hu1MP6XkPdffxoGdrM8RbcDRIvnD1FBpTI2ZreCRdHHJdXm
DsI79xaJZttx/lhpvz4FLWBsp0D4sfBe/JQpq5Seouy2m+o2yLOARbdRxucdo9Y/8WX6Rv/kOUD8
2+OA5G1cOjT6Xjpz42S36PCnt1C/qXPfhe+ZJfGFmbK3oo2OvaL0jwe95KgkkgYTeHe3ttUAKaEC
zH3tvdVvOzb7NiceaAHAFQPL//krSpiZgfQlt12V0Xf4nxDz4+yKbLJ18PYLbZADjWPkTTbi0XcG
cBUn4EZPe2kpj1YSX+o2uzUdhJI20nWcqzGKEJcah5BLUvF+0rTaybRNH+LMJPs47NgXzpK0Al1k
crlrhu4cWJY6s2hLVGUrO1jX/bSL3Pw6hX728Dk6NmjoQN8FjA5isudjA8L/BIAyRfSDMvtQiDWC
Rx/EwZ2f8R/AmOjNEEb+yesPPfLWNyoyphYaEJBNvHghy1TXUW2DW9eM5CzQlparrN5Sjx59CDin
8BPAnoh26/NfhsvFXCMW+JZ2SKwNqqzOOSiPu9d/Cbgef1qZ4P7gEdh6oQAEj/b5Y4aaNVoP/MKt
cxrvdBzbjxTp2P2Zzjq4d/CMou/REkQ7lnNApmZH5DqDk6JCMp0s4F/+QGOvYuXayRkXuTSCeZFF
TE160Cvwk7LRdXWRqDWjpe0d4F++0uQdQOQW4TzAJ2/WRo5wWqpHB5CB8uE+TbrhXkddYvPZoR1R
z2ZEWD1gc0SteqEhOVudIHngDeGDmzUyQFwAkGUcfLz8LiKn6MOH4475ExGFz7kJyiRI1p0ZFVKM
sGLdBfNseDu4rApK2XPxOSYN5BRRujak6NOEHDIVIh8R6sEsXzwavtOhgkjYyAG3Kk10d9sACFoP
wLfQJljspkMzNraPCYFjXN4qiWtnrIZOFwoIN5yQFzA2sH6q8TsM3pVXCPBsvrIpcD9000SnGQJt
mzK2cTxvF8v6PcaRngZOdvSUrB2NCiwxdp6ovu9Oe+Qa3vmhCBq0g8bqVProsRWwv4E7golrxXaV
6G19kD2Z+xLYqPgBygP8fJmHFsCOq3HtLwK4X5mcYwsDtlyDFJUzo73v2s2LKDX2hBMKSDo9q6bI
Znvga8GjrBLugJQipKOMlBeiiMtqGCXGo6TvQx6rG9YxddV3eELRiLS9k4hsMUBYvewehwo74G8H
TpwNif2UeXa6yLIWRjQqFPpmnU18rnzKPtc0RTBl09SSHBLtxEfJjWz2XMRzUpjITRc8M7PYBfOg
W9jTo0N38H0mYACTUisgRoCLCYRT0ZwPgFi9Pe6uCi3fhMnPnMwD/FI9boBprnb40pkqnXOzxP0V
TOHHBhkZziFendahxUU9lXi90Gx/jWcHYDWSQyoKhrbmV98q3Nw7k/Jd6ETwkA5TAs+junFNnkZZ
tRa9sqEqdU+qq15MQXuprE2h/4wtGt2ZyOz7kYvxAtfh8AeK+WS5ETGx5wET9qpvQkVyOQXwBxNw
z4HhxVIDyO0m0nawFqFiPEgoLuuc2op4+yZeWwGQzkYQAIxaw9OrW3pYpo6T/06RDhCu8rVFWsJs
A1g6036e8oU5MBmZX6c/bCZBAVQz8iU842PdGBX7CLNLeJbBNcxvmh06Cu4rdyQCybU1j3ZUHL1d
QKTF3CRLAqx6Cj9btbT3UdrFtyJc+RfqumwueQRUs2xoL057h9l8Cr8Sd6Uclt6By6g/nbrec8gD
j4YvPLB4QWsWd198mEd9wjcwQOHTMYG3yZqezUGnAMKTnj5SuHDE+TLrZCgGCp+GMkJz7FMlx7Xe
BRhbhJsxKkSZQiNw2QpfP/JotQQtvK75vuA1NHlF5HxHgqb/mqCV9SmTT1angAQeB0OiDy6MEA4q
kLp13UiQAnOfCs8Wcd8LXgQRTsLC4I3fZB7oPWAFp/xThUi3S/RkEFAUelWc5Kld62Rf9atGE6NT
ISt7GQ6y9FiKmI1onu/8dpuDzp8+ONOA3QXGJfXhXzYARxqdWnzQ6iP7gbikulXL0IqD2iwNERmH
m9OhAw3BFNLO9SVQ6QTxal4WL2Vv5qgtRCUZkgHBpmn2Iubkh9UT6Ac1tmVXLtowWuIA42OODpq9
GQfW3tp+WWp0GjxykaBUH/J4HkN/N8WBQuy1RxkFXidhQNvbub0VmPewQsmGVu70GMUwEOi8sGAj
W+8Ji2R0hlaROAVuk2aXDjv58NhNul/rIgp45e2p9Ah2INVLEHIK8B07fpFpzUwOw5tVjvlg424C
3zbVNnwfdxq2/70PmfqooxGdRi+sO1AsMhqceRSsjkvTCkhzEFiHlRsPwQDxG/672m2rAuGpNBsw
IeiqtsOOaWybgQUjDFfbdjd7aXBOQp7+kP1Eo13rmvWwhnZgQAJVb/I2Qtqqnau5hYJx9s892QQu
90OWfNJxu1xEgw9Rnb8msyymMPG+wUjXfGjnisZ745YVnfLG548T2CA36GTN3706Jt9Rf0dbvgfH
qx90XdvTqWJ1U3q9QUCEBwjxdgjqWu7CHkRd8iHjxr9Ti2raclgM4ycqcwzN+pgLvxiewDU0WAC0
1UOHjvkIZTbbp20TfkOEFllKL91wugTX4mazMwN+tz5heWE7CG+XbEBfaxxLT8asbchuCVU/F/4T
Ojg/IYXzBho2T/hhsEGJ1ROqOKfNNJ5XFNOnhGAGB6WMtpkVQRpFC9UNSZpHYV0lZe9mWLJKmXx2
2gq5q56gTYjWAHPSJ8hTP8Gf8RMU6sCkxxE/GkCkIRInvJ3/hJ9G05RgKvoucXlWt9XX0KE7NdoW
uGtdaawdonEQ7VF6AJtdYBeDRjYVwGzTJ/w2auK6ytMncDd+AnrFE+hLnwBgjmsFqNdPwLDlmPUw
J9lQY1xQwZIGDRiIcvOELidPSLP/hDqbJwS6Mj1OqqTNluZk8630Lvy2n+szh6OA7vpYNO602yBu
yCiy0wRUJOgXvER/9J/Q8NFfGPILEQtdlzPjgM4lmn/0rgO3EZj6ShQA9m7D2teOpI+BsrD+q6ha
UJ+so1dkRFTAeNKwa1ExWaE6AMQGcDbAW+BUhizedZCg6V5ksBZTeCkJCofQzh2Gs5ojf8+mkSDN
IUa9V6hJcpXrNJJrbkLrAAU3aF2BTV2RH24Kp+kkqNCQzx0AoEMAKxt3w5ewcXtc2ZEd4/VuQPOX
NN37xAun7ETDO80rFCIa8CFD+2A+02ho1PfVUgk0vuOVdgeoKthaTDhEJIym9QRcHgsjKgF641RD
ZzfjX+ds6Xte1qDIDTtLKMzR1MxU1OdUhYDZg3UcnNhPcPsV10sjLtCuk1Bt9N586tZITwWF0Sgk
wiyA42zUsOG72bqs+Ao1+n8waUX0JffcoLHVw/ynCKeFXExD0sD1DZXKVKAGngDpdQPr8tVTuIiN
45pcNwTnK/wu1/ZerBSRt7VbPezLAZwhDs5Dne2y2rtzMdqx510yz+Mpuh5iLteWNx8nPqft6VOd
/x/c6Z8bJ+i/b7Pl/WjsZ/msybZ94lfYKaC/hCD+bNY4gPdghARw+1cTXEJ/AYYMmQ3cBdD6Qpft
36DTBkiBtQNQOgWVfYMzcHH+HYCGQy7oSsCx8KH0L9vggoz/4n4LLywce5AuQGEH/RGafc+vZzYb
ma8xwfJYr27GotNGfPFqkWKWtsT6qNAEM2Vawa/w2lv8HlsijU023dih4byMFRIfyx4MCnRfMAj+
Je+8CZUis6zazxv2tKs7RLhesIkJegaqRpvlmcOd6z51YKKfhqtmD3wizpwk6zJWl9Bctp99u6qu
QJwFCLkdjt/PYdihaK/pdFO5LPqcNmG9E5URH3nax/vEJrj9iFp8imYZS5Bmui+UWg5Lf/jHYSdo
rjxG+cfKIec7JWAmxC0NHzwZt48c1cYuUlN7o1sOiJgQRPD4Dq35aNEtevlNfZMt6BYWC14pKCco
+XFbwkmR+ylMx6fJi+4CN6hrDZeIDtVsz24nx7LzjvL4gHa+u0oljjizNuAxNZNJd6SewytioaxH
2pZLvvnKfKIB4PvUR0lSWU1uDAPhCcVd1e/7aJW7BQoZ3Isn5Q7rKDqQwVRFzvx4GrdrSJ9dm7Ti
X4j0Cbgi7V08yPpU1o7dUTYMYHMAhjsJE5vtloVn96gu8DkNB41dnFU/dDZ86qAARrsRlwC82ukM
LK6osAuaWmFN41MvIe2hY4O4T0K792wPzlxkDVoRjOx7r/VK6MPifQ8V4PkIueYBL8wr19CYezEq
cl1DIc57cc9xvuXjkmkUhpCPfVgXXZ13qFCCHEZS3TegErz0dLuekHAj+HimrS8TKNEmGPPpvkib
tIWleRKhVUuS4dqY2Z09ESlcu6JV2Q/wqZsq7eGyEnjvaTIjwQKldkmiRuwGmfQHWtfrXgGML5C8
EJ9VLQ7iJpsX4DvBrp05xfPMVcIcqsKw5rkTzYGlAzk1Iagn2RxeSr16ZSLockFVchUrGZ77dTXn
Tbt4RW10cEC+G7tE3THgipp2VxVYGt/WaE1AykMox2k78vngwoXvqqhWHxKkG79bJYo/BcLMV2M6
VZoVLCUpe+RTSr+5UgnBBPSCc41hu+FhZk5NF6RF7a3qTMIBbK+77gId7OFEMoJDN4NVfs7sUOdN
gK6lEsGAl9ClCvAoivgmXqYduCmoZWht7qCeIO+g3wwOTcPUIeDLfQA+FY4q3MKTBi3Xss3k2dTF
5Hz16qGUAXm0YdScjl3I3lUNBc0NVgAx2ByJKG07uOtMunoX1mED52T4zSCf4LCufnc9gtq3n1UT
XuJmSa8NmIBX0lOsYGFszlfur3U+AJL41rMIDXDf2FOjHD9XvE73JDUfiSZs1ysB7CRd5GVDYF0F
jP0DAznGnTNGwWyytBkBK+DVnzHfCznO7GU4XVh0J4EVY4OqdbqvJuY+AqyoEESx7LpF4ZXXUAI8
ZrD2L6oGHxs1BLoE3L+iXxnWliMCsoD4Oqtxi+cC6japA4ZOujTgUGndnFY6QUZyxdoHMIrCM2VJ
dC4cUFtiRHiGEm3np/pbMIsvnAzpjQLcB3eNmBdmWEC+MrI3H3CBXJdDWisfob0A74Sf49WeeHAc
YTIfcUecvhgi6vmQEExUoADMnadWVqD4UnlFJ7txmVhMTmAh/f/ZO5PmuJEz73+VN+aODuzLewQK
tXBfRInUBUGKEhJ7JpbE8unnV+z2TEtjd4fv9sERdrfEYlUh83n+a/dauSsVIiPsvSpd/zrTuibo
oDYdNrVCWQ/BENFwK3kP+yqtdGBdbV7O6WM7g4uQouGDvF8GtvnYyhmqnNnqcC7Xe6ebrhctjgNu
36Pdy1NdV7fGNtVxxtfvaOcrbdWNs6uK9bPM9YWykBLyM67g7sgqDd5cV14wbO9l4O7L0bQT5a4w
n+Imt5ss0V39OKK5xh0H2lGrnanqmH96GCxzT7Qr/7s71ufxPFi/ucWjmXHOhd6L2qxkyc291etD
p+3r0O73bbkl5LWmTkNKYBleynIgCaS+1I1zmS3doWt40Vt/2FA+riWq26G9CeHnAkznUkdpkzv7
NttuV2dNiRdjtBMcH9pODPIvrHHoYrlImZjDcGF45IdiH2axN7IHJlUOB/tYcRFNbXY1193OcNe7
0Tj3IpnuJw646JwBpRF/+sKNy9kuaLtuq8VLgslfUbzMTpxN0kntRtyTOkM3Z9jegiBedXn5WJGy
1Nc9RoOy36nGtI+eWbs3de2Jd8N2AfKLarburZ7LVhh0tLVh5j8pO++jtLKqJ/Q84lj3M4cg+G0b
b/46JprDdM/i3uy9qEZFWMkqQbnqpd4Y/bBb1RyY5s1ka62r1s2/gYMN5KTOW6wRsCR63aYT7bdv
GRD2NXZeXCRT75wqJbJbf+nanQocegOd7mIJo5ZEunFKbUKe91EJO7wWIvYRjyEFxKNq9nJndeKY
y+iWcvk1mcZJ0JgEegzYgT82C1Q6h+cnedTvGc1XVrGcgrCi2b51wMei28bZ7GOG6o6HqXv0zOzR
MxDeMLy8jgjVkDVrUMaaSleQ3YQzdI/cdU8Ex421mNs1JO6alPV8r7kXI68lpbvlMKmX/EupNVJh
HVxM63CRZ8O9mTtXarY5JFniw8nJ4rA3my9zwybBFDEfR1W116pdg9cZi85FHan2kI0ZgtAoWoq9
o+oJyepkvQi35GLnEB+cIp/SABwmbrQMfwyWtK/8pmlSTxXVs5hM4wU+6pqbhMVtCtsozrrI/V7w
kvzWtE8jO1bKGTgnLVrXGGHD10zb4QeCndIYUyMeD+r2MIvwxVpyLzGC7HGuIxuQlNMPpZiLR0Br
uetAdOLZ7Zo736ZVzKSmp3S4mICSvmRkcCQRLX/VtsVSe8bXcRs4A50eabpzpeetvKiH/qRn48Uq
in1oqikR4bAXC4LXcnDuva2xb5rSuWqmAsWsbRkHIgI5KWzjxyBn9zrf5ofNrB6oNZFMKRbfX3k5
1mCKE2WBIqp+lMSuJcZm+AiUxyqm7+dQsiwdK62DnWBMjSO9+gx1KIhHZa5PA8ALElsGMbkalINY
zktoNT+8rETq2ZThcZXy0g+AecDWvvhl4SW57sg2KIHUkKH3e/xLuOJZaxW/k+jltcyW+mKrFwsb
8PzJthmh/MZ9JX4NDbgatlOlzWUXnDVX2noQQ3hblgB9KlPWetWLYLgbgqDf48lAIrWONZGahn+o
wqp7z+0NSNoyxfpkmWM0J4AD+as3tD3lOzWS5yJvBgcR9coyuoz3He8YPVauMhNjMT/b2RIh3p2d
XUlnz2k1NP97mtVmHK0qopfMyN3qmA2esSOKPJBpwWdqQjfo1byoSfICZmkEqJhQPsrstnPu28Gp
v7pGzg+0t/A2K6v+evRcGat5yW5yf9lA/eoN53GrtjmRtd9eD6utvpoLImlEvRaFbORclTXGNyVM
vmg2qCuTQXhlsMrGvb3x3Q6Myjk0oVR7Bu/gAljpuWxGjcDV2qwDUKR1CX7jPg+rYuCpa5+gC0/t
l6IZ0lAUd5uwuthblrcFj98RgGRp7/JxJGmdXTzUYJ9YBw6SzDAObcOfL7a+H5aDiSn2pl+n9XKy
CPT2Y2tZTZ0nQ9cGw6Fcuo3+KiJYj0ZUiOXaGtHL7JoufMjcopmPUVGvzc6dlv5JhCYPDEyG9aoj
JT6DLW86MerFu5KBMGawKz3OhybI8/7dMSrfj+eKmuDdatmiTtsVfeyFOTWFf911Xdteclb3xoFj
vDB2RtFWaPKKs09iDd0R/bgeTRBcczWz8dD7bmnubbw1oA6Fr6IvmEzC4aEWPR+JWPrFeAAZ7uUR
iwwwGVghMmgedt9X6ZIPRnCxTYW0n6tFWhRz+sTUIXfMAorjRDt8XRYZAj80VMbsUO7n4hRw7dh3
6POAUInmHzBeuCv7Waw2n4jMjaIXyQNL73ySVZ735ppZ80nZRq9Pvs9J86h0k9k3LJpc04Hyq/mK
dAxkglGwViTHm0OvX9upa5HzQyAV96KJGnnhCMPrTltPXMZRFzUC7VUXy0WlK7yFc8a47WBd6Ahx
I7KoB/2LHYDkXd+CnjhlV3xfW52fnNGq3mrRRjux2fo+M0bvFK6tfyea0Ey6aaO0qPKNpAyGECGi
LxZAKCzMaArF3WLr+lORQ2oEFIhDFhIFu+1wOPpxCfOxqwLjCUvBrYMI064s/4SfOzgq4tCccuhu
uTZkHLVss43on8ua/Ad/UirtGr49VTTtg8FSD1NRjF3idtFNBar23HXhazYM4dH19ed2wWfQgMHu
Jrez7tBfiMfM9B9rOJG4l83TNokubbIR7F5dRGT+JOUENF9QdSGlRSO0cWlVNLqWhvOJQPCkdGUT
W0P9efal3K/FUqVbpKzE7Nz7tXNe+ia6YEvIEjByMzZkd7Cr8fvY+ek5MgVz9828ll+yaQU9VSSy
gR+Un/moX0Yl7kTnse4Z6rWmhGmsTl47fiMZ59j469W2Nd5Rl8OLX/IBLBQnIsd3RZDos/Y+l+pU
KskxJIzPdgsLNZh7oa3bKeqteGzaiyxCJBZJP5Z51N2Qtf3o1huFh2Zzl7vzQ7Wpa0vZoH14QZJN
6uslG8gxte9GcnTjzhx/RDbAiKouqmxZrxxHMIVqhvluSQuDCKJc6XtynZ/J7PzKdj4fnSo7+cpZ
k8BnQ+IxxFN7OF+CbXFs1I8ya2Lfz+7qkKvMcdJ6nLCdcAzMpv+1HrdLMdXIVyO9yzaseEZWHjbW
DbyIb+PK++GtJ2TZL2skYsjw4mUVaAWzuTitW/ZSh+U3HE4QDGb7FfzjtPaYfzgkd82ab6ndNZ+X
3IZncfUBCeurkYl6Rw2fQOdazHtt4oRZne7YcwvKfLzB0EX7jLa319Hl61i0Ja9bN8ncTrRXLjbP
skk9ur85UEG8ZLwUOCnaF9QsHbFQIL6Qr+99Yey7UdA+yoGe2FZ5udTmVRgYu1Ja5Nygz4axtJCc
mM7DHJRPbeXdD6U+KM/r7wtts/GHvMv42EDVT2RNHsONVDH+/0q6wSEc60dpDEc6uNhf2kNe2o8m
ozuKyJuyWj4vas6eaiKnayJWA3u7cSIcW6beyTG8ENo8ddI44Bo5Bpt/7HtVY26f8GHWaT4P7cG0
50s9Zsc+Wy/CaWS3r55q20z8sE4tNz+1Uftoh3IAsqkvoAN2lnaLq8i0LkZpHczCPTmD8ZQB9eJt
KL4v7uCmldqcg+mOF9naprkdPThrNhzRYnQx97yKA+Gm5Gp7MQ9+Uq/9XYip4lb76hYchQrZ4bkc
iveMwXDjit6FY5XdFI47XZkzwnJu8ZderM5lJO32SPY+KeycGKVuLThrovTK3oju5hlLEUpvdOTm
4KfsUZ+XhVxTEhYx4MxLhUVjbO5rkZ/VVPKy6Ll++xFNRWXWt3VjPvqDSsOS3mZ/uA6L7JNXefuN
IIeHCWrpgKuUbDBpJgspiIsTHRoNLQLKgyDfvbCQYXsQ7G41GkcAHpOKVDsFA38cIW9haQG++3yn
DHW5wU7tqxU8CdjjHor4AnCLLRyE8rhhSCQ3JS1KTZFp0x6UGeztucnisfPeiLV8HozoIqhkCt7E
g1IEVuJW7Y2D0wST/0nlHFfVMMZIisj439IQgqJs5akMozQP66O7mMa10d/0nbpqZlXF88pON8L7
ulZIH0aUtG72fqYvIFZi7GEh08S4oyZQf+5zuYtU/gUahm/scBi4sjt2RjJ57jivcQQhevLKXTAy
x9OKSyivVz1kWbSvWz9dx4daBifk/U8Y8Xd6ax5s3nA36k+TzbbWMqNbjKR2tfeDaYISNMEKOyeK
dea57ObbvGcF75gh1GsotjRf8089gQ27AivU3soNFC9GJZPBxK3X2d/bhlIba/sR9kVSn/WyZe/X
PNPZ+Qd02CYxBBSBvs4tXvqgmKBr/0FQlBeHJYL31gMTNEcVF4F616q9mKv5a1WKa/IF9iM5A369
fSFY9MUiLcLL5Ln12weYISp+MuY71CNp642XaKGvZ2aOYGpi2UGPbxkF33TSkiR8q60+cafhslXu
TYFv6NprODuo/+EEq3xqt7M89VfvZe3d28oj/nyFOyXXL+DEr0eqO6wTg8Rn2YV7k/ADlPkv4Gmn
xW8OGZaAuMpy55Rl85UJ05MoH6jXNlgJl8l+yrNuNzawMARuW2S5L9cl+r84bIvH0GxesMNFO6yU
+2Ee0PUWJuSW412MXmvtUcQ4h1I1rzWpe3DdJNct0xSeCIEGWrXcF3dhoFQyn/e1C8SNGKVn2ZIY
QhuXt0W0hCpWxdvER4Cfbg4Osz8cmQdfqsHAcCn61K9VtmMklYkeovumrJ/abIrm54g1ilGWVJlo
g6esayL/+FsLyqZ2yxBA2ofHsMmN2nxsBihHKzVCwtQmIwmKni6qSYu2gt9sbLmzZdVv+xk318Mg
wtXZY2wpuku33CpxIO/RfdoaH3LAy7C60ybsW58aWYsmKdzaEGmRecGPzQo0VycnLKZRvhnvHRZC
+veq0fuB4yV46DY9PygzxJIuImPhOWd6CuIB9h8ss3YnEE5pbNjY8l6+zE6OkET2K8JtKIKWm66Z
q5vCl3ALkbafmJwRNtmoeURir2J9XgK5sjjmmVHvA7SibPWCc4LXGBZP9pIRtDVkgyPj0ZkDP8mX
dsuOlULWtY+WsuUbIV2vV4dWbMFwQnDiWzEfu7OkUzVMAPptaByWtWu+2qU73s9hv91aS5UL4nCZ
eZP/kG7jeu6hPLet/WvSbf/ad9//32mo8YAMf1Z8n//YH4Jv/zfgIpg3lNlIt8kL/AfzZgS/YZD0
yc6AYKNiL4Tx+kPu7aPpJnwMsSJiMxM99v/KvX3042S2kw17rrklLPbfqp88M4J/liu7tFPQ/AHf
hiKS4O9fAzxKgsAsd2pdLGHFwLgTWSe3zz9l5yYSrdfsFPXFkNrTRne5NLwDmZzFTQlRcVGUVQuu
ib5L+uIxNyv3uBXiJpyD8co0xuqeqL67P725/0QC6/yzV3suBLIITkHu7p//+Z904nMoGW6NM+qF
UfVz1tYWBTJdH35CC4KIssMin8e46mybpgvQoUk9CN03S4zk0DqNCCSHFB9Osy+FEx4dyo3iWtTU
kEfRVOLqLjaEbuVqfK9AC29M1Yw3pULkK8nEYKbkiLkX2Ht3U7d5jzLMcu6ByADsYJ72zsa17H2g
2edMK0bfxyxbHoTyphK+yKjuKIM1k6IOpJ20Pcg+ctPu70TCv4pc+TwRs9jUIJPahZj27Ir88zuE
JmRzvUbZSd4FcTRFw5WoOn2lLdQVR0JXKWeRReAgVJydUwG2DajXi/lByqBrkPsV5/2jCNLaxKWb
En5k35+V+ZhnPY/uEtf5u7Loj8SJPwnmz6+YmCherIemmTiVX16x6VoDkmrPSnryvh7HNqtPJg3c
30ZYnh4kwRMXpi2zp8LLPbQRTpYf6yn/4UJkgVSJlbu4rPtrJDnoVHxiRfDZO+b62VTO+DlrpCyI
hKHuIwbZFA8aN+c9xV7TkvTbyrG+6lUm+IhBemZnKb9uZeXjiM/OULNNyiJAyWz1rHaOeJ82v9JJ
qV0CIUxOWGD3EdnRAOpwv2HxTzNDMikHJFPgNwzEp6Cds+fJsUoWRdE8jPguXyeTXwMRI52vWySn
Y7vkYklQDxovwp7642qFw/tQS4NJpxa8+K7pV+YuP7p2vMC4myFIbjvkThBJo1Xc//Uj9tEm+evH
QfqLD+Hvnx+0s4r6T4+YoZq+z0zDSlB0FoceJpd5puQtceoQ4nnJe79KEVYSXtD6YdpaebRn7nMf
ytmBcwOxin2GFu32+q6AInXT0DGtT8hVYLSQwKrbPDxnOaFbRmYfznl5Ha0ST6Tasp7cK1TF11PW
HaVo+5nZrOBDMl2yWZZhgkuz9BU7SiUSr0atGytjLBKFeJ+U9YpTujUmRGgdM0ZFd1fcDbmAIiUU
gsm6Kh9HXChI+EgIShyzzLhj0cgwV+XrOiTuDFYZMFsT5ysRUGVrd+YMzdQxhyqpBru5NMA0rwNS
WP29XdvyZgPK3I0am243z6hhC4rSKrQtrrpiiLElS2nh3BW2T3g3jt92aicBwnJvT8ps4mgTe1OS
cdLKLPjir4037JEFisc+XGgFC4icMbt8ahJaQG5LgMYXX9XLlds49YO9RSwSf/PZ89H++tGjjY9w
AeKqpufk54++treK5N6RCKWaL1ex9uZV5UQ+hO+ZL50dfxd69fCGotH8u8KgXywAH4dAxB1pEaqE
RuVXcwNtP2HWzKWdDLbsUs+Qy0sZOsFl79mXQ6jrkztO6oBkvOHBExC4FMIBDIprI1JuGkm+KvNg
tn/jGPpIQPvlHfHRhaBLOSfN/Z9ccmtxuyWsVwtHZOGkwg30oZQMxSxwE5Lpeds70vETS/Z93FpR
iCA1r5/yDkirE6DfvqPNw9Rnzo7R27wwCkY5wXR/BdMBaVu3zjfGA4Vy3vu7QsHgbGf49bXzyonP
xVxq0iXz86e5Ti4yCvi8hLDG8spvy3VJM8te22NWWY+4OMaB6r4+ejYpLj6L2PvbSsofoikzO648
AfoXzFOAxB9DBf/dNOati8uo3PuLzNOys4ub1VTqomk6W+zmmRsmztpZpb1lTelabMON00JAk+kq
U4/38UvtwV5Z0WylM+Qzj4s05WXXr+u7bWqSYBCPzZdI82/LbL7dfPAfikCD4pM9+iw8ZhX1tw3P
9ctsWRv2ilIu19NWc9E303LplG5GcV293OC94ZtLuqjLYRV3fW5dGv66oVqeo/ASE5BbJkwIxR5M
dzv2FSeV6wzrsz2G4pEFwnpuCouNrbCFBhgHV3oAigb+6b3lVG+rfwWg/aT8ZnwN1jraWesAyfNx
b+gVRcffPJb/7E4nfZLjmMCm8/TzS3DkVLptReorqrwZeMOeAL4JYqHUDl0tVo8A+nAbELhyjV6q
clN7WBkzrvJNHQpavveAJK/riCxaKEjdvnGLXQ8lG0u5jru/PkI+bGC/fOtgabmuo8A+p+3+YrIZ
cr06kzC5PnRTfVHKCS8N4wxuuxbEt+/v+TaBOfmdlU6CBrBeqRelq/kiCufyYBPDxfcN4mw0SlYV
34IynDTgy8eyn5d7KxTuk1o3bzcElMgNm9U/SFEaadTH3kulu/JmbHwBezE1AIjYT/76F/wlQIwp
xT3n3CFg5GfTi3uWy/10PxZFFhKbwi9oVfZdJ60w6bpt/mIvY3TV44FOrU6hlHZ35AdoeNTU9zVI
xeSxN07oq7jW/u5Zt84z0k/vOi8KIzgXKR7ykNaRn18UWtqsNf3GSgi4Ku/coNWpsaL6ZMs9VaFV
H4seKnYMn32Tm9JyLxZiwPZ//c784kQ8vzHkZJztqxHAKjkeP7+GoigR8BPjkUg5f/NY94860ta+
sfPtb45l55/8umdDM1uAzUrF4vLzj1qGtQQpQKaKEKS+03hhPvOLMX8HAd8hcvq/FhsTdzK2nrzD
KzR87QIn/2z5LOu7bAEv155nXKJBRLQdRLX1VnXTEWQCa5CqXe3D1phjvDU1nG2HZjjuNF7yQ8OZ
eW37TEQ9chSY1zWS55LQ/rWtAwgvyyzURZBHS5i6Tvk3macfXvZfPuSQoAB8wxiAiZH95ZvHEqfN
ooU/nZl6du2yktph++0VXPn2dOY00jkP5oe+q8PTVpKSiU/LvYUmwJs25Ip/3Sv764bMOA/hRbs+
Uu9R5LG/WsZbPhfDo2XISxPHwqembwcsAFJ3mE6asH9V7hZ+Zm7w9ppev3NRMtZZgFP0AcR+WWk5
+0SCKZg614KfLkUxQytt8n3uDePdjJrihYqP8Lmeq/DSMezgbR5dpmpJsdFVpWwoXIPs5Mtg8joV
D6LCCTbWigK5YHJjO3xp4LKe5WK1dRp18EZ8sw5SDN3BtUp+kpmlGCLs4vev9H+0xKRbcDD/a1zj
U5d3f4YzPv713/EMi7AepmTiKsAMCDE+73O/K4nJpLDIcCWvgv/QX3du5/kfRMOyfrPo3eIfe25A
WsN51PpDSuz/dk4QRV9skuAAFkH+zz/ChP7ABIg5+rb8//w7xBuZoV37Z5ssjSg/HYYBMCrjJKsZ
jwkqXx6Ln08HSUyDF5Q/gqJy/UM718ZVULYuW8XU+UPSBxRHvbLtrkwnTWRdwVyVFAwUkbgxbPQW
gbCX6gwqZ3j8luxziaL6q5gr+dQVrTBT256IyTM95SBYzE27Tf1Ij6+dYSuHCYNJIzZtkas4shRE
FFa+6VaOBrqxgbgaZJIhWaFx5rrdnVMjzT/aqjdluhrKebHmwV2/tewn1hccCZk49IOOBFzSmdP3
w6o44edpiAMtLV890dHSRXli5Jb/xFNVoSqF29q7azWrna67aknPdjJVJi0XlZMGs1wjwHlhTCce
ey1Bg6PO2i8+YWAPnGg9pWg5ofAZQmKmnDxvrnPJZLgvg27EnqcpeoDxGPo3o1wYNEJ/LKc4r7qK
jmzXOcx4BIs7jcBV4O3K6DZOo3HhJNjPRa/X256AQ2AWJ/B7RMObxk48iQLxpKq87Golby1LXBVM
n2rLw3YW2W0Y7TdsYUMbQxvq4b3LGrxDluHLJ7o3vJuiXYoJy5FATBBvjp1P9wFW4/coL9gZTXdu
f7hjmyOuCxakpr07p2qUYY28r5q7vdSWB5Te5O8uhMcag1MMVRohoUGxAAwdUh/STbhj2rJ/DCs7
8g5ejm5n1ysCMElTwn8C7MMmdwJB2MzDWpbqCu5I0KaEhWiEmqyMOvGInPwxZUMu46ka+Rb0a531
ie+he0HUGqEt6NSm3gcNQnyYI4+JexhLtEcBnkV2DXMo23hQQ/QE2NHEGpctCSRls27sIfns7yCh
s2dgA41bry6RpXvhZREtrTzwRLoUrWRThZah4xcbKrciABCLDES+F9Q3kWeQvRiSXHZZ1RqImip5
6F8b6BmN9TRXqK8Dbs1sDACqnT5v3n3lDzCtm71uuyHKFpnYYZ/X6ehL/2YrVPGdunTqnYe26O7t
omF96oate6vDfL7MBQKpNIsMDG1O441DStBg+7x49vhW5pULuS2a4LutAexglKPyLY+QvtN+0SDw
ClDDISJ20HbawjDsWEsf9ifQKN3jUrokKFWMlidd5YWNSrMty8u5KBiJLawFqKKrFldQ67nTDigd
S1zpjPMJGZLeU+wjsLOYglypyVgW+GcMPglhWSZwzDTwqarRr79STVK9GOPYjclSVIi2mW/7t3p1
Gjd2G0oGEQ4E2GmDJsiOIb6fJiURsvWTsLCZWjer5KWOhu0/nrcWSNxNjm899i0IJ5eop/0WZf0h
QtBKkKBdB94hnM2e9Cn43CHJshHl0zKOxhPKe0bcWRfZ95rkIbXHjpT36BVMtKCt5YxnCcfS3FMC
Ia5dQKUWvVVdfl+EWz2JOhJGLPne9/Eom+YhX4doihH/+gfgKV0nmrC812kS6ivfmMVMzaoKuyNL
HU4fJ8/kRTA0yOWdJfefKPKhoWjrwsVPAMh8GzK9NS5daMDvczHjwLZy7V911gRL6da1RFQ5UCaf
4qfsB1jvABy2C7RGDB717qGNRK13jl4gdc6CyJPfna1OH9faf274/zonxPzrCz7+3hbtTzc8//rv
Fzy5etyfBDZGBAX7tD+A1fx+wZu4gXyYM0AFPETo8CP+0D8Cas6MBeAZKTQYgmz/3FT6P/c7FRVc
/vTdhyRY4379d+53ijT+7/1ONg3NigwZZggZ8vP9bq9VppHIoboU3lIctNeHbovKWVntflttH/8p
QsJEiw2SNbZmms5Snc3dd+riIOyBgpdvbmPhEhBwpKidZE8EqLdkyM2GEHVGUhtlW+/mVsGScyrb
GGjDkByGtrEWY8elZH0aF8+/EQ75BSkxwFuNnDBUWCKWHoXKPE0oa6vZxQXCD5ZBYs78lcdNgCkm
HtwnnkWvnrtLSk/IGXAnGrFOwQDgcFcqA85bjiUJgNrP8bkGhgihx7kIvjBXVBNzROOHFwOIYxRL
KEwAkBGHL4InvV/AourdAv+n4oyUvUtEc4BmHV2FyP7xSf1QQVE+TJgu/JS/wh2SSdkTUlJrKcVe
Oa765AJloZp0++wpE0PBnuMt6MJV7bl9bA/98GhHrjSoeAT9jl3iqjL8x938WqgenTpmoN5JF9Ns
W0DdrYbpdwfrB3qOfkIuPuXODvS7VgdhNG6XLvjABW/BtIS3JGuULnBnRurenHnltB9koN6iyiZR
sAWCXSHYqShLwNnl51E5TXdYcD3KhK0td1OPwI6b1rXLMMmxSHvI27WxJTmefzsJ6jVbU7sfBhsa
6+xTcQxCaOBTs+BrSWD9dVHa03dttnZ96fWlGm9R5JYIxu2+nvgY8D2fIsVEdSS5Fb2xs83obNqM
xlqkrO6KSHkSwblPmT3u0IZT9uPsEbUPC+/oM2LS0UNHJJqvnefNHIIRspcwlqYKlqd5Gao6HtC9
F4eRjI882YpgrPYVpljSkjVUdTy6urnzSF9qqf+Lyhe+7IOOg8pj+ZqEnr04GEbna7fK4LW04V0O
pD+rO6LTtBmDoQH5lNT7zWcFP3iaQsbb7JqCQ5l2JFnvTNBwYoPJPGA+Dd0NHbiqOu5wQE2sFlPg
ZLfe5I24gvL60cwz87HlDQr4u7V48sp5epy000UUcVXkP3dNhXiiJrD2nc4h90s5o8pP7DOlEGdy
FW+mNRk3KtdcgBH2F4ZurRc7Ybdrn/VmO8+VKhHm1soIzWsgYecI35H9wJQnuFbq/L1Vq/0wkon1
OmqCXJnS2uxthB/8UdSyf7FBji6Goqf8JPPbF5OCWHUknzq3eGxEvu47T9ll2nNDXpj+YOBMQfhP
/Lpr5msIrh/UfDF5IGcYgq54CTp/NfYolxHwFr2N9SjMTaTKHXcWwsu5iSrGtZKMhmwo+aNkgWxY
kXw16cQi4wDvf4SfI8iBKmircoJd6Vn1HdiMo3ez4zRiJy1fvHVk1j07YTE+oV3JH8UUFc1OUR/D
Ix2u03f/47MeLTXc5M1s3/Hxtnx3rPHUCNm/9aU3NljamEiMkhytpC9KVIrB4GgqRWYqnZNwCLzv
+eqM7U70HU+4kPiT4koX1tfR6cZLorbJnhCVC5UjQqLseMF5EO2rj7l8hvD5VJgjxhjfGJzsql16
ETKenid6q4QtSjiz2CNcZqT1Nvx9BYCzZR8AvTwvB/pjU2AIcxDWsz4Mpl9MBAuimt7P5wXDPGeh
wTrKgTKe7ryDbOd1JPrYTMB9kNp87Cvzx+5SfOwx3sdO43/sN47aOB6bj72nXJXNEjR9bETu0Gq1
Qxge7ntN8m+anden5vdVitmLvSr82LF8XOkng8FxuVYfW5gkIQRk8WM7k+yK6zfklvaL87G/2R+7
HOBydxd1kg2vCpuBROGPzY9c8ulWSB8eCuu/gYf9Y09sP3ZGcJ3xNf/YJLePrTLD5k1Q88e2mZ8X
z+K8glKgmH22z2spX3Ueluy8rM7BKm64cwt01ng/rCsga+/3JpH/zEj/Zbl/meR3xbHxc2rxxx/4
w1Ed/kbuMNMQ2cUhiX0hY8rvY5Jt/gZhBAJ+nlKs3weoP6YkL/yNLg8oJXpLCGL8yKD6Y0ryvN98
UoxdAjjdCPjC/Ld0HVSh/DwlkRUIXXWGY12qPPhJZwz1TzxuteBHDNjAdv/N3nk1t62kafgXYQto
5FuSACVKsmU5SPYNyknIOePX79M6szUiqCFLc71VZ6ZOjWvcbHT6whuwxSue0Xx3vxdU/pcdHcV9
pivh35RzUGy4eJ3v8PfT3uNume7g/9aGr7mZ8c1qME+BDqY09iaAnJQgkFFREV24vLcNEm7TFiEO
W6XiLTQSWIL6Yoc6Q/k90Cyz9xLElK2DO/WgHZt+EDXowtRGdxIjAeRooXD7mmkH4gZ+DG4j6Ril
X/hqkGXo2E6/ab5BK8hNo6MUC6yf+nmpqeNWGZHU2jr4S1GAMZG6h4AZa34avZgYTQFiPkGeJU80
rA3wkRZl6A3XSlN54KZ1k1dG0X9m8USVvpgsNBSW0mjUKwHJ4RBo+rwx23G5H9ygeG6XSDmkMc9k
MCCyCzKz+RQgVxHu1EW0k5/rIvuZ02nuH2etL3jBetW960Q+fzDFPPMiJcb8bZ4nM/KmvqJI4KYQ
2eLG0b7PhTlQAQDb7Po1fL4nnqQKNplbVD+ntKVzBbmSeyAFBNTBfLKyYIOreKMBdu3sP1zkMUFC
FxGTFVVs0pa2EAKpqV+HuxjV+GepdPUNXRpz8DIdrsq2aG00zpMR6xyaLKNyh6mHvRySuQm/zpXR
6EB2x+URugKsIjrV9CR7vCTyXRxqII6zrg2/dSqp67bJS7feNwPEqRdwAJVcKHfSpRKw7tZYTEP1
iixCT23GwZT3cCns63Euuh7KUqL96XtXP+iVkqOgBr4WXaUh7T9QvYgEPBKmw/LqJhzzMZhMv1qG
/jDnoq+2TYBgDPjIeCRMFPkQ7DqeshDma1dBtCh77cntnNoFN91AmVXEAFZHmWnKVD1Ql9moSyxC
RNvfEqmkxQ4jRH7DAABxvOote/6lwwh+MhrsksgFyukXOjdIi2gGHEmvNwwY4V1vTMG26wO2UkOX
U9+Kvihu8SQIol0Ut/UnQ7HTx0Rb1AKqqJn+GbG2AbBN8/crygEWGYOTqATYdcjrM4zQ7EdHc5+6
IY1h+oeZNWxnWy59OWXoIehu30B+KXvlUTJX6KtI/AvQxHGmvNnnFrFDG6cfJzWluFNSNKvpDlTz
PqoJSfDBEDrwf9FE34IlBHmRGAnFBWCL9KuTTl++IYGdyH6/QBMW+y+t2sIepsuOWgLOSkpq9NkW
sTkUw/tk7G6JbcZkm4bU9hEHcbsfU1/rj4EDbmSnaxLEWFUIxdzpDgwc8jJkgffpkib5ocztwrjG
7btvrkGj5YnfUqpytrmYzG6fJV2cfJxHpVevRhsy1RafBtZcUyIBOqNBvnOLG8ZibufYDpFlqakA
7xUHSaltBWOx2NaiXabDpEXBFxs+CIXYBXG4XVzFwyencUrtEMORNa+gGRnjZ1xsU+1HXOhG7tlo
eQPCybSp2tXI+T01bATEbxB+Qgau0WEbiDlpABg52kx2ARsybSBFtizQR7jXZvApHIUdI8ejyLpY
17jjbT/HugbevDCiDwAp4ucO85JhE6UugVgxZRQD9TjV2/1gLeo3XSq/em5aJb/xtLc7f6QHJHY2
mmnhL0MZjB9oSYV/hr7T/zRRLht58B/G27gfFpdUUVW/FZ0wdiVCh5XXWBpoPbQ90keNDla3oaFP
0aZxrPDRzonubkmbwHkVldk9FnmQzZB0GmMGwjKlpUexCv6taSZOCrlHdKmnB8IKP4k59+hOVYWX
E+39IlRXoPKMqEBvJ4u0d1c55iIVj2L9y2Jhk4RGuQYjkuKUUsN2HjAXEpkaHLpSK6ASo47/WBuA
SvQx7QIPeHtrA9QqZYikwSHZtp1SkvSZPeJsSGb0mmdHVhn7PXSRXdMj13itqIr9XMHLt4AE4H2B
oj23+HVgRa4OpxQa6TYOIpnHtNAdNw4FZs9x8Q/eOlWVY/8TTS7S85E1dldNYThPMQ+Atld0of2i
Mh/gI1IllrprhDK0hwgg+HIVxWnjXsO+JBlq6h4cGeXsL0CSgy+t7TjtVe443xUbOr+RgxrcQ1+w
DgCcxl9mX4Y3PW0+fZO0PUoNphjAeE3ll8ZwuruxbfPnviaw3KtRMV91StRxfzLEb8yEqucJxBGt
OYR+eEzGDNa3Zi28ZGOWAHOss3D6wfVN5GyzRZ9MumzjFyXRnAd4K92jU+O2t4WI1t8jwNqMHj4/
I3Yx0hE1MHqVi7hJzb2dS9eCKJ6z62WWBcYZmmfpN7WFIUhhJyhgBOmMEREW3DRHtW7YGyAKPpeQ
hsIdKp4lBvVmBhGgLhSLMq2qut+HKo+AY7tB9BOE8gI4q0rUDDEBt2x9jIY1yNrkeAa5WbI8M5+h
uQkUCk7U1AfHuKXDndS7Gef4bgcycPoYQS4JPTPVJhy5QhdlEbVBpmULtETF4qAFNLE1kaiLt+gm
odr3/5XDfyDPwEzOlQ4f+rY9jopf/g//QjtrloOeEL4bUmdcBbhM3PlPWIzQEPVBC6CzzQl4AS7/
X/HQ0f4HpDMmvZYhVKqKsuT4r7DYoG/o0DZUTVCitBaFeE/x0DwGKQC2JhxWTYMKJapGGkH6cVQc
6GWkzom7cHWreDX0AOkB1/dJ0z9NBuxgXBcSujZ+Kb117lW1W6yHwHGS5MoFKjXfNzwQyL1FoLed
nHcX9ZurJG+oXGdzhwwAt4X6KS3d8lsUxhhiNASi86YY09j0ysgKrE8oKQaBr5Q50iX4kRUOPbfC
RDqs9dsUyjBiMok1Nl5NVe6BepYq0HFV1Hu2fPvbVfFHu68UNzkIuuELabSK1dUMldbYu2GNShLH
2HzSer1DVjBxw3wHm46XDL5sdmeOUPQ2aRzLGqXREfCBSIS9ZcV21PoQytMHaNc8tmoyVJmvigFW
qKrRMTB8q535VBl4O5RlO7cJCeFfbaM3OrdvrY1JXIf4PgsNGP14bWqlGCBIGCDOFMQkYJ6gNQtS
Y6ncmzyVjLbzw61AM3IvmEJjr2FUyz/GGskTxGHLluvQNkjg9gMzGELRSrcgY/ylilw0m6WL6+im
LDAZ+L2g3/IFRdX2aR5btsAct7SHzv8k2Zn+N8KDXyRhUwiHuxZddBuH++Mv0IYKvTzMUmjRJaD6
doZSCok1VwTQDX1c9nZCbcRzMhfAmaiLqfQKaNqXfoaQgLLXv0NieDgoFAbRoJfMhOPfYVlFvyhZ
QKs2CtA02JVxUIqPaZGCzkqjblR9I1CCGmCGpqZUmC39r6ohikJ1XFibNK2gauohDKBvbHmSsD2M
eiw7KYn01fJH6/TAfjAgtkSfx4AH5rc5TG1lblXRjeYlx0fZDTieCwcdEoUDFADUlrYCz6mJE80Q
8BEfiuEJ/Vhw+8k9K9Kz5MJ+osGxGshkEJAN4N+QRFsn3GhxBOyOIOej2RMarvCAMu3OyKe02xbo
R81b5D2pI5/fMutDQ6+GIwPwCwyFi08xsI7XaX7ujDVKUhFJEVLzIbFlhXiUhdtOg3ft1fmxTmYI
NMNxqCqAfBPU3+SfvyopgGB1ZXG4Bx9gZQTKhPYiuOpgqjuHue6A6nb9OFF1Oz/scSWDyoqEcYB7
5HTAl9HWHh8d3R49b0OYHUa4WPA42/Q+DyjYbwo3aL9paLv6YP6qn+eHPfmyDAvQhQgGJrMu1nCr
ReQjnh0GfRVDXZaarsQI3NRxqn4Ta6Xx+/xox00tOUn4GqjfuXhDSJjM6ttS6hfDsqA3ucF5r4f/
W9lwAXWqo0HmosIBXTq39OUQ8YEvbCEhDbaOt64FjtGkd2zbmkujbjV4EADBilGwQfKJTn4RblOX
KulD2xRL+jOjtYFZnRXyu/dE9zYKummYokenDUpG8ppWgH4IdNvOwmSlTBvkne0Jmu/dPOittVWL
PhMf6wktC55JuuXJBDNlKRf0d1v0jgIWOP9UvjhKQacHQYuaCerKD1WnEm+KwFKsT0swxMuzHteV
OV5BFE6hBQyjrS5f63hQhr+hWi/h19EY0ceFweMk6R2SrAJ+JjJ09ScYLNa0DQUotGQ7ZtSyb1Ik
82YBjHN0AmydMgBBbViSC07OVDezHy6xgN/da0UsHhOl7KwBW8AwN4BwJIAGv0a0tkj4pnCBVYpy
BoWYRF+m5al3BL5O4WAW5sZIqxD1OtXuI8W5riA+JjcIHerRB6onRbK3Zjxnr/g7QnfxI2VCeW6b
MnLyKyuiLrjFP4J+XkpJkauDIjlaQx8iOwH5cc3OtadxV01053bdMuT0d0YAEWmJhg7KJV5Wi3zS
72la1rPxXIBjHJsrlNqB/e1KHTV04RWKUSNjgDjQTB8/hAxTXIdxrjh/XSV3+6+iGdP5ObXMygZx
UEZ29YuSPAymGGl3gmx9aqMOShXWVqi9S3cZHGWj5K/rUgs8KJB1wAQUeVKLWwUsChidOFywbMdp
YiL7QIUcgiXifX25pWlXZI+GWDRoH5ZWjgfRW7l7NYZjrmIsWnXDdVQMivLBkqqxNfwT5OI+R0U8
F/fELtVznlTYRqB0PEbIAVSmlj61ho1dRGJlKjaSkGVn9Y6oMBYPMyLM+s0wzW3p672YQfGmVmwe
sOwkPKKAZoYTRbFmugpdG+oxHGCc0RotzWwkhvJkNA8ROC66ILmG0G0n+ZZERyB8l18OIraQQSqW
DE2IzCmNdD9qrV5QO6kFioH7qoi1DFb2iBrHjAmQibyO0rX6FqDTcjNaKPvtpzZPs+ux4l2ZtsBL
494JD06omGhM2QkmhV9sdG/7b0tULHO/rZtEja4nSP4RW9fR8slPKfxUBrrBaryQVZsweh4F5Sv1
UA5AMUARYW0MBmhBNrlEeMkoAN0iwgNLZhcaSk6JRUfs5VqfBrq9XYW0VrhFPk4V944182VJ4erF
+IWRrBZfs7hR5RmBlLTMwyYVB5Gi6ETrG2bMj0kkquObdVn3HypBg+R2mSml3Fl5jzamFusKIkSp
GGv7CoXmYcIvydYiYC+2Ft5ppkMpE7M9ut93Q5JTDPbGMSq7mdZubkzXFc2owPmVNehefQ3iLo0F
qioI+dDjt8euGCDkBW70FXWeOL6yjLYa+0NOOd4CJWSneug7U9E14iOwLHRxgX51dvmpdJypVXZZ
q3NTbBYKEtn3eRxF99hTuaRitiia+g2kudrf2DQCp2ts8pANpRDYPRjTaBi/5w581aUH8fi6JoOS
MG9YKZrmEnHYa6R1UJiYETuB7deABrclfXEEGMsan+BaRfvNHi48EKfjCbDWqubwOhB/O6sQKlHx
q+6Hme5fMEZXRVS2V6VNcg+Za35YFt28MN7xWyjnJ2RITlHgxbbqRSn2VZyhBBY6wSPIv4rK+pbd
OPnUzRbch4L21ukdjdZy4Oxwci0vxHCrnOBlaAt8IBhoLk+Q1quXsC+JK+BBkaD1URsd0JFHlQXz
x+AG2eb6UbWG+RrVDdeE7N0AmkjyETJpnbTpzioL7XA+KDiJXS3HoLfkajipqkibyRDl1YfQQtwb
oEUEzxQ69EPSw4YwbeBt50c5Xl5CD5u/29TpEtmqDapmNUqg9AvcoKx5TnlwpZiZorZ7NA4rZCwm
pyl8KFZKemHQdarj2IJelwWxSgDXBa17PDUrmKeqtLvgueaUDcA3MHvfN4Lugk+OPkJbwDCCMnvT
LeSnwdxdO+iMzE/vnToUR2DJhD8AhbW17xQYnjpw9EgGPlFAQrav4Dfm/baAqNjQ9TV57zd6raNj
dH7g9RaXZl4avUNuLsFpNuXKv1pZoYeUz2rDuNKH2MKbAb/zjmptrz0U3I7RvmzpfiCMhrh6F5ux
fnV++OPYVm5zOpbkKbDaYAr/A6F+NTy9Bas3zNjGU0lTrzJd1IdQjNGHoJBU33ePRWEHLoWs4wD+
Xq00krbIx5Km+sTY7m1IpLWZTDO9pz45ee8dCuCZ3E6y4ylgoxx/1axXh3FGShEEQWhHqGAl2U1Y
KjVYXpCQt+cHO05LXq4KHlgL4WxD2NS6xPFgs4iBqCGCukeuzLlOmtTdRgZ9f1H1wVbHZATqWaLo
F66EN0Z1XJO0BKlsTZCfHI8a0gZtqWwoPphIRPWEGKVMWQ/cQxWfMc8G5IXCbXNhDV+y5H9n0UzW
guxEN9sywFgKQ1YIX+9Xp7AJQ4Qb70t8C9V9ngwjgb2YS4q7Wm75rhoqAbjsBU0yD2xnXm7bWbVR
/FObBFDR+U9/sn0pjYAx5DcZEgayvjzCfgjCyiKq6hMNcE7VZ032behriulzHXfv/eQvFxUJL16c
ML5ko//13PEPgRPbt/XecZqhwZwnr7eOo41bcPb5zrHz9g80XyDl5yd5fC3zyW0edwsOhc5bRG62
GtYY6nKK6qDdj+mkfk50MT6oRTsiU4PMN7I/mnVpxOM7+WVEV3Adwt7iwadacjxRumG4FhD+7UMY
mqLJw4+Fktj7QnTVI5v6Cf2D4iGHIHAbEs59Oj/d9Y3IMlL04jhRkuNyclcv71QZMLgsJALnkqQz
zWg/0Xhvv2BMOgDsajUUXyrs1pHSurC+K0qfnLdAooO8G96iTMDXD2BYgEAcpmE/9OGyj51uwaA4
d383yzBdzzH63pD7EWTVqhhR7n68stBE3KdQY+BoO8oGnBltZqwZ2gtb4GSfs410PgxCH5TiUKs5
XpCysngcumbeK/U0bF2zr/ZKu/wccrRr3vn1GcmgxoGAM/QZY13sAEWBql+L0DNWrwJNWaEelqjt
rtPEVL7Tg2pvsVUEjoVwVnth6LcmCaFSluYZXF9XPkoDjyljcdGYRiEY5PgA/kPPwp8u3/bP+Vmu
oMOsNPorBrEzguv4iTvrlTaUdooTjeYeX6D16B5C1Oyacg8IIL2uM+hBpcCMWjh1+GFykYzu2gTQ
vtqonyt4vwgX1Y8GGkTbkERt66ZafgchOfpLl+vSrXN8Hoi2XZ0nmi6FSfWLd3NVDUeLq2YgB6e0
GHTPIVMmY/mhoG7PBRAG6Ue7stuHfIBJa27deVQvrMp6eIlCMpCFkWQq7p/1l0pHjBHgHUDcAZJ/
XShV8cmsh58pdgF7KggZZlCjeyiUuPPPr9HxA8cbIwe2CXY1NiMeP6s33MzbKaVNrvq2oRV/MiUd
c+wmG3Xa5rpdqZsaQM+3mHbR1/PjHl+3clyZUNGvgixvszVWrDFNpGVoN7Pq97Ej9hTdpV8e2N0s
ogvttuO/fEr+I0/tzfFYYw42yRVVv+OzXc36RLGHUjripe2NvTjjnZLQxWmW5FeE1vOF6/Wt4YSs
goMte8HnHw+nAHLPeqdWfQBP7sfCbMjauqg3Nz3JuG+NVmBceKTfHJFyLVQCi+27JumizuLGGtG7
PwKn3WGqJPYzZUOABKBCcsBdF1jBx/fIPwvIuuFebQmu8XWZOAMi0U6V4IMasFrDaB4eRv6X3WDN
zn8xFFQHwWCEQs5Ll/FV+OygMdobIlj8JSgir51nBTVblCKwAUEF8F2PwD/z4na0HToxlMLX3O5O
G8MZUTDNT0YUejE9dDCZbABoUa17OH8GTj+hLARz9IhreQjXQgM5iJNlTEwEegfX9lxIWvAcg/pr
2tb2u6JnOSvLJPHi0geqcBprdK6ZV2BtVT+1WtQhjN7AOABgTTSS7asmurDcL6n//vmRUcuVY4k0
c3Xmeisa1cHpVB/BOKhEXWCUX0AC6dk1cRHyzOdHO71CAQNJT2PZFOJCWr3ewu3TIRpi4ce20tcf
tdLGVQ5xOeB7m6lpMUzMIsDkG6qgzvwFT6ZJ/xeB+T9eMqeXKRUE2edmvkBE15UbMxXKDHhO8wWu
TLTn8mlbVFnl1xQCtlViW54BE+P9SyszPS4bnbfLclcvl71kuTDRtvZrC8dIWQK4DnntbkBtaV6t
z+Yu7+fm3UeSOgYHnwIVr6aqy9vo1ZHk4/aGo02IASbW04COvK/NqJohzNhe4OG/9U1loMT2pV9i
r9vGSgt6RldK3Vd1gnFRZP01eRMxYpYu+0EBRq8rlbk7v5feOJmOozsa4AiXU7HObGPwA0hGtTqv
0xztOgutrr5e0qs2w93v/FCn9zZLBhMb/IZsaK73TKxTyIXErPlxngtQi4r+YbTj8TZAU/ohE3l6
Ybw3psYOJe6zpQgen/V45XKrHJQxYTxRwgyC9z/dG1H+B75hd3V+ZjJ0+HcS+3LnsD3g3jA5aZa+
Ci3oHY1p2s+LX7lx96T2Rd7h4VEk1+8dhsoDVTs6aRYRxZqf5i5tPjU43/itGgGo45V3wIiWQn88
P87p/UJdBUQNQRJFJN6G4w/nIEuptAm6KmqGfV7HReQvlIH/qFGO/GYwNB71rcFP3PpSgfZ0i0io
jilZ9gSIHLvVyEYXo9g0aT55ieYNCGf5Ra0/zxVUiQiq5rsjCQqTqk2HEmUqIIurC6UgcdBQ8iED
BEGx45RXmTeaSGsLF9pcHc92e+G4rScoy+uGFHhBlRgzMnf1UARKHZTMsKM/BgVwcLW/vUDq36oC
6Dzh+M4XntF416mMSSYB/fXV5yy0HF8I1e28XkEGuiYo3Ct5iYNMjpJ28c6P+TIYoa5O8RENB2v1
MU1y1TLqGKxCvncvKhch+LyvDwsCbVu1Kq0Lh+64qCBLy0yOi1kiwigzi9Ur6MQq/d3B6LxJQ7y+
CKv5U49Lpbmb+zy5Ybz2DrOb4FqgAfjEv9XvvF7k+KhKOOwfaKsnexWuuxNDGO+8LswwCR6sBHra
VCOe3CwXds36JiNJJ7TmPwQ0pGzrJHpyhwAAhI5DY2vN34cEOPt9VfdtcrDiKr0/f/rfGgwjP148
SmAcxdXp14GsYXcCfzKqiuQmcDAXdUtapJ3bVu+fF/VGWYsw2ZzOegknLO6N2jIqb9GiGm1EV9oD
KwHiehjj1sWPd0+Ml5rDx+PDaM7qNKS9FYAE4+yF9NThs0/OtxTe3K6LCuPz+aHWTzkLxnMAeoZ9
Qba9RgMmdtujV2x30oOgO1itdU1uYXjgrsmLYNIDZF/KC/tRk+/Z61eIQalcEvhSYmO7rO+W2NHp
UGdl69mVW9wrJttkE1lNd7XgHHRAm027sdEw8oHAqcGWWt3sxROmvJtoUdBBLwy6fVmJ3ei7vwWg
YyrnJMK8jSf1N2y2C82mmS8Mq/CLaXGlRkY5eyHYlSsrb7B1qyAnvHdY/jpLljgp2HNLvEg9vYrb
usQIYWQWowdcYgbsB6rQaLCgAbS1XKtdQ9UBXuP5qZ4cHTmmxBmyEqQC6vp2DwFRo4o6esacpc+x
3rt+S8BwXaJA/97NLIcyqN+y6tR01iGHnvRlZM7x6I2GqaChl+nIh2b1NaZL6YW4VEYvR/uKoUju
OaSqqXIJyVm/+pLxskBVt6zRaw3F+JDYDRZgajC+98jIUWgWWrRJqb+v4XQxUppxbdqjhzh1sJ9E
Kp1t7MwnDyAlBaF203Ri8c8v2Mk5lYPKngdnFIjSWtFHN7teR5Z88kQt9J1rLvWmBrbzCSnbYKOl
I6pyfV+899aT97jE1cl5kjDK8Ov194RkqWlJz6CIOO+wGFk+cA/NHrSj+v3zk86nOhK4tBlOan0C
Hb6idyjqjmLW/yDzNuXbREcLZ6ri7ktpqNNesj1/nf+qbxyDF0AkyDNZaDvpQUZq1OiNNnqxOTzr
fYnhLygWymzGfKH49PZICE2rNm8Vczz+lEZeUOA2dQ5crIZXSLNxtbitu8vppF+4T9ZBMVcqk/r3
UKvwxg4iJTCKefQQbKhuEzuV7hJVgN5sCn8pmYPoXhnCBIYTJinnv+cKRkeoI8cGpA5Gkqo92+Z4
mk3ioO+La6nX4Ye1UYmLr90wjO4ze5qAF+eoE0pNffOhhFa6bCxndu/VIZg+qmgq3OA5BL23DbEL
mmF9BRWtcHJahGfO/8w37gl67rx3POQW/X7556/2NX4uSGpQbvS0rntGUG3+MgjbuXBNnATQfAqe
VTAcIDfJzOUj+GqQxcrwo3RZ8Xaw00PFLew7yKAiNBDpHs5V2oWaw0mUKcez0Fl/SRJ0ezUpsFUV
l+vAeLUh/BahZVBdBi5oPPo7x+lbn+sDsyyc39C1m4r9+W/6xgXF8KSxRGTUHsRq+N5Y0j6IQbTV
1pRh5QMjf99aznRnl6j6bJwS+ndndqZxQTf3zc9MhgmGQvbN1tCNRcvGaVDZcZme9TtSW+cGPVCx
s/Ks2Q2pc6kr8MYWR+RPsOs4xWjAqavjNbRAG7EPGLwKoil81NZCSyhQzC/QIvBTGrLG8GfAuH+G
ZMTZponDeqeoRv23nDXkVdSoQiZxCLLOG9QpLqFNWeUudCbn5/kFOb1x2Awki9SgWA/wM8f7D1f6
nKL0MHhiIDGt4DFrHhljiUImdZbgQix+ugwynqCJSEUIsQ179fRy2HSrAufm6amKkwbB2XeIGlwy
CDUxW0V7931KUEGzEvttjjBx+fHsNFzssmFxBo9OnsC8kmrr9BfXJsStHFaofP9wUlVPDkV8CEHh
eLjOoKveq5iltVWc7hc6bI9qCN4alYIk2Z5fuNPbycGEgH9AI7HVpEzh64sDEN3szGo2o+fdt3/F
YKDQn9rj4/lRToNwQpfXw6y+YGuMzWjFy+wN4KF2rd1FWPnCLyO5EeK51mFK32k6TDIkLIb+EYSo
vkMVJ/PKtJWWSXHxuUaZpd+d/10n25Y4Bzq3/NaUxSmNHs8+I83TS6IEX0OrfpeDfroqowDeMgmn
d36okz1Led8BZUeoz5NFaHU8VFiHS5CmDT7Z8dDfgy0zvDAH/qXONdJBc9pPF57HNwbUEASmBStQ
JKAefjwgCop9F2EA4DutWdyqLP433YHb47iReRf1NkTS8zM8eROI3+is8V9U4zS+7PGAJHBZV8yY
ZyIJUH4UcWg9qHqqP4cGbBS8ABuYWZNKG+UQ9q6aX7WxcimpOolG5OhYMXBnurKRu9pmhHqunqWD
8MMiqr9jRTV+wAWxf1Lbrpy3mEyEu7bHp7FJRH1hi59uJb6lcEnOqKpykFYxlx2NvRFYs/BprUhu
k+m2HqIz/XWYz4Z7YTOdvH/M06TeqQIRErTFVvu20m20oZZK+MOEwlwMCPmBL/qM3Vu8M6HXXWWj
9v6zQueA+xYtRN5cQJur5XWRcbBsvi1iSuldOisY9NYZagBPGqqEyT8iKP+xk/LGZgIOKgQYNZKs
kwL8hOKfaYyd7pPExjtDzJM0BMOGFnflz3o1Nr4aptndAIENbQVR/j2/l0+uRTYKmFSoWPQ2CNpW
hydMlgAqfIYwoJXmh6C3g2tkEbsLy7iCefEZCSHYrCwj/SKAbatLQSXVQft3wPBvUoPHeirwO48N
dCXzLLRQPsCtCAIYNtFetphoPpazGH5Qfcbl4d3zRbtelVwUTda3Vj/EBJvQVvTIfCyLzG81qLPr
IWvrCynz6ZUkAUfcDlBYiBXW77bVTE6HWpjuZ038bAhIRhvVZWVBjue3gQNC/t2z4g0lXaQeSbS6
PiZ6aoUDuYnhEyz8jhxd7ExMwi98OrkVjuoALBwhgUsRjZf4xMWhVXgxlg7TRgMP921Zo+VBAtZe
ubD49+fnc/L9KDTAzGUuQB2JB+W18CrK74qGxA6+oh+PYLY3YQhEyEJa+h6W+ScE8Yfd+fFOpsZ4
bEo8KnSeEZpFq/FsEXf20tF3mKLgqwo+bgf8v2h3RtNgb31+sJM7jcFsVKDsl+oqMOzjwRQbcbo2
QYtzFmhlL27XfkUPHHgyYgcHkjMa8uVySev/jUFlCRkpdeI7FSLs8aB5rzQwGpghIM/qthpc9cYq
kf/kerU8y21nhKugxp6f6emxxwIKUX2ZqIHStdcNiE6p0IEpmCpuq+G9hiPqFhXVBnq/if1epKiY
vi7TBl3f0u8x5zk0hXPpqXxjbeWRkH15KvZATI9nrhZjiHcMrq9KHplerQ4DWIcFoZoouNRxlCt3
dEKYLn1b8jVTEm3X8NGqx6epgbOClJub3o3THN4sCVSu81/1jaUkWOZYUGW06Qiu3idlcgvHarmy
6zIy/ChGxi8FS4o5YWzchNhw30DkuNTwf+srvjStAAmDTVknolZvIxvosJITK43gWZEdwKmgbjHD
5jk/vzcOP9AXjCmIR2Frr69o/FpwJ6QHQayaqDhk6gp2A0mL2kod3yohIvPnx3vre/IaEOkCiaUk
J//81WWDSfVCr0fV/KZMxUfRlXQiCi3wgMe6Wz0oESvC4sc/P+ib35NWJ/kW54LL+3jQXMxWghgH
rUcHkce6S5tNJBTXU2GxXRjqje9JuYTQAoIt4umuOB4K4DKGzU1EPJMpc7mpMkIaOpyG+x3KpbEL
Tbu58Py98UUZkeGAkpMorutVuZUsYx0QtY1hOO1CZDeAOAsbya2oucWl8MfsmOJCFvDGB2VbMhbN
Vd6o9TGP7HqxelaZKzwLt9ZgJP6Izh4a2Hm7P792J8G3+RL26+RMyEogqHL8QSt1MkTqBqqvw+f0
U70qkUUKy51eZY3k8C1+6yyVh8/muxtmcmSg4tRJyDMp/B+PbDR4dMfoTaHeGeQ7QIVYMRglCRbq
m//FrqHuIEM3IgugTcdDub3TWXoKZCupQnBN9bTgoT3kH0XUws9XuktFzrfWD3l2UxbEJd98dSBS
ENphP3PBoP4sfDyrOqTsg/wKpMOf88v35kh050hfeJgIe49nlig4katpwaSiuRB/xjnvrU9oQana
ZsZT5On8aKenj1SY54cHSKI21g/vsjRCT10uaqycVV8x0CePSRn3qF5kBzWjHXl+vNPZSdkJSqSW
JLUb6uo7dmAJkHUoDB+zHPPKyEA3RGKpf1hOED2cH+qN512OBcydvQgUDQmVo5uzR8+B/L9HwwPX
UbPbWqOdZXiGxzYGokgvJKFvdjBYP1gNHgI51tIdeqJVo5e0+yiuBeH1+V90evHg+UduCuBe9uHc
1aat6O7WJcb1PsqigVlveBHT8NdkGWjNmfMQojGFHWWIpHucahfGfmOhyYlpckr4CsBm+eevnhFT
syttCgbTD1OoDDwhjjgUkUDovy2x7gN6vD0/2dNr6OWGpclJUGcCwjseMIvxotbswvX7tkz9fh7i
p8AZimtqg6qHuGx7l+tBgNzxUF6430+rXJxRZGTB3gKmFua6ChrZnZ4XPWbAaNWqaDSHLP5QAwJM
8r76uQz6dJMX0FNj5Npv1QnQcT1U5b5cpvGLYdeTl7uLuLAbT78/5S3pFETW5RJbryLcAfa3HmP/
5NNcjm5M0fZeOjfFTYSL0ofKdD6d//pvDQdsDty/BP+T7h1/fYB8PHOAdX2FLsDnWqA/sE2cAV1L
zR4WD7VEN7vw7pwebeogMq0EYUosva68sJhOpUHY9PU0KtpN3pZwrFtUy/xBc8NLoBNNnt7jaBbC
DhcyO4viBPnY8QwXjWTeCHlRkW1qdoZTYSjR9uJh6pZiZ7VDh9p2Cmk9z/Jf3J5PaGbY23yim2qW
Vnlh7qehNT5lABS5tsEqAo88/jE5ZlPocTeCdkuOol/nzukW/ldUXjhUp8vKOOxqUlw0fJx1cK22
YhiyiOpWXMzRl1y14xsLV+ubHDDhxsycX+d30RvTAp4ALFqWv9F9W10aLabeYWSALk0nvjFKDuYH
JyrV+/OjvLFxmA1Pgsym4RSu9mrldGG1UMz3S1QRv3RTlOERmY7jTV/UvdicH+z0DqZtJItJKp0z
PAJX1xJCkjMJcEB9sI2in5Himj9hIoXLNeVgpfV4JyZlj3Y2zuznB35jllQjuQ550yUIU+7nVxdw
p9mdjNZkSrT0NyayGeh0ttimtrOifj0/1hvbhLFoyhGOyUh3tR0djRLBZFDPMucoP0Rclph9IIkA
CyTyIjuNLqCQ3xxPNoBZRg7/+lVvHWtyetvipUVY7ypLnOxgE6xcO3Vq7ASVH++/mB95OxGgBFqv
OYKEtI3VdLPh6+iKeq4ARVumyGGmMhGbA6u79KKcXDa81xzu/6XsvHrrVNo2/IuQ6OWUxeruTnFy
ghInAQaGDgP8+u8i30m8vOWld0u7yDsybcoz93MXChekK6tU5+3Hs/I5tfzGt3eYZHrtriYq/VnD
ShdCRtx2Wx1jcfwXvdZe0wi6IY1w9A72y0wnWC9J6oVcfG3JeTeeuCUY7iy4jCoLss3bW1pgnrYE
hjq7kuPfmbuetySeNLvCm/MrR9B3n5dLrQQ4Fw0sKOnl3pWKlnxC+Hg7Gq/1XVIP0z5dpnTbCzQM
I/rnK8Pp3bLD9eCarSCly/pzKch0sjjGKM6yd73ZojPsJG3ucJmN3r2yGLx7h6wCnJGgpQGZAxle
bMo5LlVePebmnqkpdv1ki/0ctOaWlfzrxyP23SPBL2Pd4UPRLHVYut9+rcnXOrI8GQQWupZnBo1z
QqWQXpF0vr8Kv5qW+LrAYLh9WWBid2JC7u6cvVFpltxmuTCx042nYur8//nVsSxyCkei+zcZ5eKY
spDh1U9V7+9j1E2v9JfcQ1zOmGPlJERfuda78echVV05tFwJWdXl7Cs8o3Uqq/H3WW7TPtLbPsIc
ybqJrf5c4D98pefx/i2uAZcs1Jz1qFwvRwWWzDlZ2LW/t12yY8E9l3OMFcTh4xHxFyX+t4BBUr7q
GlbVHWgZeqC3Q2J0PajAVV9FSlOGG1qkBJTtEaXz4EbkJZjJGI4DlDOSFz1eqYmwI97TJ00t7Hyx
xcaNkGAu9pDOK0JFKCpW1TnxCmFCUGS7M6Dif28GR/5O66R9VvXi3yMCth6cOLeJOGqK+TMU2uEc
5675rKahX4M6yXjZIPw3Myy8E+dVTH09bJD96reTr08/UmXi/4hV9XzuBVhe5BFLQ1OxJQrsBIbF
+pfbdW/iljqTE+YiYFwNgpFtBCYSzju9GvvxJq49a9pWRe7+CqwOnbGZ2umnuC3UD2kuuHSPHuDI
TdLZ2B2x+DT9IXb65K7qRtXvBulp4851GkzdobHJaudhV9EQx6YLb+sqMzEe/LbufikixMs9HV5/
G+Nig3GWQ9DuLytBURklE7MReqKVqWEzt04ubVyWCdOOCltMsj4NpcJVQLg0o3GzGhThqgbJLJYV
9n7SxmVkBuR83JddkaTbpE2c+LdlT4PYUnjgbZnpmSWPfT0t/sZPJQa0m8zW2oZXaA+gB5SjWYOR
ugpkEOo+zQttF3SpmI5V2U/Tb1k3DpEQgEkjy9Ewz1/H2LPyJfT8oA32He15O7oyIhlwbwYk+AYz
DZKLgyr6fZuhbBejTsdkmyWiIvDZ7iMJdaQI08RedgO9CZzolwxVbFlt296Pr1z/cppD6aYAXJ0W
UFlQ1a+r9T8V0rh01Yz4WGxjd6pOvdf9iMeh3Lm+1uw8s+o/XXncy+tx+Ef1zaa2SuFpM15USQ5h
7tA6PXFKLFnHOxWYkrSNqSX3qCppFEZLKjN1tM3adI5e1/j9FsMu8zwt+hDsvckxsQy2Rbbsxrgh
irNpWt0PZWPjmpR0mZ9/r7rUS0M40ZN+W2EzHD+jW0M9ZeE/2tzNU6Kf6K1aBH4iFMPZi7nwKCnD
x6994hnV1myUiQe+lwNbOFY+eWHbuT2uYJL80Xs5VlUX4d6JAb/yEioh2hhl+62DjuTh16Cl9GTR
4n2qTXT89zl09huyTpsqXDfdn/qYjfa2bYQo7wLMHogx7PXUOJjCzP+QVpI7Zag3HLFCVg0RPCjP
rJ86YmS+8aUk6d8Y990Ko8vGW8/Rlq1STZ89K+y79DP3OmU/c4f+zZeEoKOFbMAZBklsNV6FzwKG
6P4Go2Izx1QA/vlkdJ16yCZ8YfezFlQFIvPJuiWkcc5+WUtQ7jnPQjvJ6cIE5B3RENNIHaIdnW5c
By0leI1o2znKs1aaL02fNFN9UFma1gcfT9sMC1GRGNC1sDXrw0y5i3MyOZtq0dgGTfJgzUKfnnEa
NH4R59sYZ0AzI8EXpw5ojvpmIcntwypwY7e4lL18PBI5ul1MvdW+hUMWsAA+vSD9F0OfGEdlsuRV
J5yVjKbbNGA53g4tMRM+1aoqwcicad/usN1wPxVTPP0JEpaFB5Ij2drzCqZw2LUm1LIeeGc4LF6Z
/dT9Mr1LKjbyrRxtHPYI5qjtbcaESKwQ1yFEu7gSzkTWZalZ3jPGcbgvpY4HbD0vRs/30qvqgfBb
VT/Cs9bkziFzudrqunKyTdmUVqvjRYbT2s3YekYe9jPe88MGD29onBUi0/xWk8RvbctG+iMGr5jp
+fj5d/byzdUW33khZKr6SfqjhR0fflvd0c/W2KUB+y3c6VgPTIIaZ7wSf2dzHNQsRG4n5jviCPG1
nwfyO2S5mGJHbF7QEoYdWDicexADu+/09rzNXNQxlm9pHfQnsaROLVnPyKUMcfhusigjOmsJjVQk
8U6AA97ZZhV02CeSqfTNdeXohqUNOeiYDWSn7kTC7L6N8bCH9cZg7DdxZolTTHr7wP4pnW5+xAAt
GEJTnxZv52RoRnIHJOaxVao8zEE65cQtYTp+nEvczM4aJf6j5sjUz0O/nVTHVmm2M3mNrdeLz0SA
mS9LK+MBI9WW2YfDjEYoUiSLnkBU3cq0OYqLOncir/IdEiLjOq3cTWey14UltCp/dSybSSWOqrEe
VeimVabf6yXOT6/eYmnLQcxWJbd92g6KsEgjEMUjhYvzZWrKLv8E8rxEGkmp/glf/OS1LQrjqR6S
0Tjy+vU5anC9fOmZP8kBxyc+soB53WgRwaDm3tIFSVmKEEOUt1NivUCgzxwMdocsYuu0yGrH+2/+
UWZjYNx3GK/MP+qgs/hMZNEXdxMZQhlZWPH0KRl8jwR7vVcRdGIas/1YlIekwjgqmlWNtVQYZ6mD
eBvPLDMsMNUtPpfaHH+3tbq37rPeWPjgQunpDvW1PDhKm81PHjZg2U2H8Rq4EdnP2afY6qQw96rw
Mu8YtIz+IWyz3mqbCPwnl9uFfNX5E/6Xzm+b/wk7xF6gvBJrYLDhhoHI+25fJmxzh6QhlsHdznbb
2Rsh6kX88Bb6Ul9VHNsaxbmL88M5JdjPxmOfkNxdaeTWTat5nTrMNbLf2zRoPOu8xJo0oqIX9Uhb
GitShDH+FGzNajALkhHMMTjzuxyK1dga6q3uNd5+cOcEw8WEMCdrOyZaRsQoGgpSLPOuq7+PRmMV
265zzVc9phPwOtZ11kWpJBL8URus9ottNOhTSney5v2sTLvaBHWanYdhyudb0gGNCQCK3WVb9IZ2
BNPQKP7GNdYkHJogGEQ444O601cZwwQCL9MXRBxFdSuUHD43JR7ff6jByBS20B7WJ5zfFKkCQjd+
JTr59ldAmHdbPrxYFlr63/B8gCsvzvHCHsxRazr9pOVTUeyNJSZINvfozU2hcDrDIOCE6O7na+v7
5fLOZcFGKGkwSLfdy05EMkMySKfaOeWUiyWZHAum6huAkfbVMtPUvXPacYkx/oF0sNWGVk6kfEtW
M3vSnOUhmDBDCwk+Wf4480wQSFeVY08YgYMT6H7R4u6nUt2Yq7BXSvcQ2xv+jR14jUkowTCM+RVw
+W87/d9KcRX4ry1wWOfryfmSDm1zIssnGuwn3+gS9JsWCQhHXNyClkSaLqdsrvDSL8rK/0wOTyO3
jfRq78G3SYrdBBPdjxutTDJ9PdoYdhNWdKDjJw5ZAn1XkpgWToeltLb4vlTG1y7vxckm0cx5Lu3c
/uo7vUEWe4bP6NEl38a/wi7/S4R4+3irOgqcfhVuvJfABD001TixxpOCFVXvilLXbweXk3Tdt+W9
mPU82Pb2QHgM6bak32Ac+K2dy8paYxr6k+bP3whStn/DhyPMfZbz+Nkexl9+rMxrMtN3hQOoDBRE
Ex00uzbA5tua2abj2nrdrE7KnedahVPdiSpMRE0zOpwYUB3Zu0K/83Q1VbuVBPe/GrrQo8S8fe1s
Q6MBEVin3D9Vuz2k9EFjVz/1YJ6faWL12wYaOoaqgi1nSiS168fTyVhn6dvvo0P9x87CWxvO3iW9
lEclylor3RNED6FDv6irKiLLESdur7aEfwdBG+/cMcn8k2YChZCkMpvesjEGL4+JaRnawHvMRzKe
yKUrivET2X2+gK3qYGQ3qSEzN1SwxZ3Lf9V3bUGP6sozXMLQ6Lqc9dz//5D3O7eBoUjIr7Qm/5R0
vjrWFET34PDBTdtM3u+BkKsNf4Ag0Y/f3PurAsKCCVvwzBkxl/M2sIYmNgfg37rwhLNvBXE9h0p5
o/+QFHORfsoDq/dvfAML6Gs17joS33w0ul74tkJloczFlOBinJS5pYEN1fLc5Xpw4ysfB+IecVLy
mNEWfdCaRtWhaCybwGRc8c37NMeIcmcnc4wlWos57oGPl92RND62JdHprVPsJ2kWL1NiogKxRI30
gPMN8WU8o4WLalwHV3SN70beXzozfUu0hn9p1m8He9J16WDqpXby3AETySz5oZx+/s1e4jywFybb
2UiHe1wsnd+zs8RX4L2/3kFv3yGmKrByOC2wn2CH+PbyBIPXJU7b+Xkk4NSI0iBRN0XfuKA1lB4y
IpQbF+zJSu3m2QMubdj5ne4Bi3Vn2sR1Lr1vVuJUyZbIJurbzbjIWP705ZDdzl7sV7t84ci5IZXH
66YwhZymbQvW6HYO7cE3+wcFaf0GC0h7CiebMATkLDViybBMa/uX7Wg2J9Fpxsom6Q2332KunpJB
X6SBeR5mU5F43+W19q3uOSqLo20p198AWQV6GjpGjyJYT+NO33886t8RAYANV36vBdIL0Zd/vX1t
pVoCgDGdOHQ3mRaCxeb+ZHSLugNBr/bgAOJMGO4Y6kbyq55844SqqP/x8U1cjhw2SZwoID4AZcJy
uoTrg6rOktgdxnPZ0gk6FjG1SMgcN4g0GUewTcsShC3ZRqusneaQV3+2s0ovdv/zbdARX/V6LAQ+
NIS3r2JaFmX4Rdqfc28mrVi53rQZMLIn0tBMpRGmxK9unSTXbsdJFuE8FtWVQfwXVvl3EPMmYHmS
ys7GtZIeL75GG6RAclnanAnBSPz9asqwhN1IUNlx6QdCQLJ4GpsbjljtT7vpfZMEALu6y/tpaJcQ
v2zvRN4TbhT12GvdbmizsY1ag9DrPux1c+4P/qgPYofguLupSKObfsR84+A0qso/l3aM95DmFfWp
C5IWa36/bWp35xD9sY/JICi3H7/xyx4Dj0sXfn1QNtfVfentG1eGaS0JkVhnzXdfJ93Xxkik+de0
6Wv7SnX7rie+Xgv8AIIB35e+38W1hOjJ8eZ8dx6V9jqhPCOHu5Bk8IzNnO3rAWyUBF/LI9Oq7OVn
FadptGRy+AYiNx4hxV2de5cFNwu9TneFoQ/rhBLlosMyA2iqlgS5swb1lZi9fiThtcybfqM7QJgb
s8uWa1rYv+L5tyNs9Z2iKmF8s3hcltssJ64+Nf1wxtLO51TkFLVFSKLZjQfi1vDVtKuGaOlzp2uJ
9jyjGqzvG9Iuonwu+uJlSQGoXgKAjvssDbRkWwZFe+ZkZ3pAo60x/MIxXk07z12KeC9A7wnqdBOP
TOw8F+63kbwT9izC4JRzh8QlV4/Ivth0Odf2L5pdZZrYNbgMEUk2slQD3NiTf4eIqEmuDL53wBLv
H6IVTs/wlVYe58WIqFWs2WUyVmfLtfq7OXX0BN5JVxcHgw6ljxdYbiRR65BqRyhSX7+i7pj8HWHG
akZUxyA9IY7QiTI3gVXIg0u/FHVSzYdpMTQR1bNpHUcnHq5ys9eBcfENEZ1wzFh1LrTmzLfTpi8h
AKSqas+exwi+7yp29tssBR02DOx3zw2RzHf60jrxXjMLJ70nKTAnds9yc2zTiezxvn48j/9jcsFp
AS2GxkPn+Z0c0Gx18r1hQ7B0WvV5ckc4lAM5E4ZR3Q+Nnz4oFcQP1PjmsXUcou51nM3qlco6fU1a
SJNXirn/mFrYK/gr52SlIl9SfKZUxkoNhXXuAJLBexZXhZ5RLnu7od+/6LShr1zx3UYK3XLlzdIr
ZXVZDRzffpRqGAsj1vT+bKkxaTeq9sppY/Uy0yM+pqzLsLWV2T0Zgj+09Stg1kgDM4JzkxeWc+WL
vH8BPD43gScDKqF3d6M8O0702m3PTue52bFYaIJFemKP7k8vUVkddWSMaMePh8E6Yf4Zl5QJEI5g
Da8zCr/FS/kVmvGJFdOlRUCECfnm80D+4ZoCRFmRtc2VN/4fV6MV49FC55xN4bIW9P8crhBGliwN
3ioMMJZyuxSLvmxmLPZOFglrfz5+tIu+J49moBCAYU5Pl0n3dwL8c7F8dkenzhd7u/RLC3ZIb4S2
pGZdOQm8fyaGDiQYDiKo19/Z6tSBM3kx9PptJqtF3Y5G56ZfFbGc7gHDxzi+Ar5cnubXHg8nDxTy
61EeDeZ6hP7nsWZ9TIfYES5hOLZjiE1FpFnOEXEguhVLdjDvvdKSMTlKg0IMWbE5D2MUDHHxU1sp
L1s6PSm544qRNW6lvXRLE2F0ttBEtUm5iVwhmlqE/khsmXGtdr1YB7l7GvpYxdAYQ2BN+/vi7kcw
bM9e3McucOUDbamAOGoAZhkCltwulSu/E2RAfFIs8Kupy6p4knWtXmrbFN2V0m0dbf+M/fVeuAXq
eSQWa2/8ongkudopK1Jdn8rE64wwsRN3kxaT8V21qfecTpMH6hgUV9ggF9Ocq66aDv5ixq0phhdb
WCl6CgU1jo++KuNf8ZDKT7HmL8tPrWw6Ilbxm5iv2Cpc5GGsfUGuSSAfVGUmAoSNt2+9lLBrgOj1
x5lvExzrCS72uSaY1ZdhGRcmNhKWzN193CUSS6Ngcov6m8ZOv0RzoJJ2CzqPxcWV1eDiDLHeFfyx
1WAPvg/shIvKuV7smES5bnrU82XbewXhngyOozKF7eCZYpeneLJZiUDBS+uQQoRqr1WY6yf+Zwiw
+mFbyr6M9g0eBmepty8m93pSZubYeCwbI8kw/SfHYd/W2qK9WATYPCx9qcpt1o7tiFXy3KWfYwgh
8lQiSdDzk4X/kBFCLnck9gcsR9d62H+1cG9vkIUCeJcOMmQRbvTtDbZVG3u53rvQDhpjwYJsQD6W
0JVN65mYKF1qN3Y7Y3AO1h6khLgOCzHtogWwedR9FYy7FjIAjSfIVDZbXGkV5bNZWkl3jtVUHhfM
i9WfFlaInYWNBvwPgU/JbidFouKwHfDmB/MrYyxON4bd9s9ykmlPK3+uMz8q6loj1txMNONgyNlR
u8mYA3kfE3+e77SAaOxwqP1xfvSb1gUR0Xq8qdqRWmgrisTRTlWcOe1mwG/lE57hmYU1ex8POFbK
WfR3dOlN+7HOzYQmdKEJ5T6U3YT3aDk3AGAk5tXDwZwyrPYINNCeuKviBeCJ3r7igxYbp1AZZbKe
z/I0NNMdbH1bPsRV6XbXMLDLWcZgWjXqnIU9uIougOvbb1VrFeQ4uzceVaPGG1LtiPJN57nclKI2
5Ka0RWFGeZFnapewhkfmpLCSTdK1rYZg9QofYB0Zb0cO2jg6L1R2qwnipbCrr5SdDJXdPPVLfK+6
KT0EwM+kpnWgHWWc//HtMj4YY1xdWW3+88KAkwBjTHHWk7evQVN2beLX0z5NgZ0e6JfJ0Cth1vFj
+SD8WXtBos8PWzTQh4+3/MuKjk8AP55HXkWBnk8H+u2107pgLExz+lQrLw2irlnTsglRb/INCpt8
4/ZxYX3KRsPbLHqdPSkU6V+LQMgrC8v7dwDDkJsxYTRCubqk7Gt0Swmf14anwWOkk6ZlhkYh5xs5
zu1et5vsB8mg6aboXe3Lx6/gYlPjDQCF/CWxAaBDcr5Y0QpCO1spK+3RN0gvI19kTOebTLTCjuAO
zohB+9Eg8asKri6mf5/q7ZDjWQlgQI1pQYBeQ4P/LU30DGJeG3TFk1q7NSDWVlOsp5eZWFGwmZX2
WJF6KsMlmPCoSAO7XJ6nyeG41c+BJch41yahbpQ20lngMKTiR5PlbvozwWWaxe8ZsaIijzDGhVwR
2pTu+8QMqs0UqLi4meohbUI/zc05dOtpIsJzaQ061XnZniuVVJIQMGbhth/p1UhfmPNG6vqE4pEu
P5S0zEjqyPTwXMXMMrXzHZBtNe7AVTRBuk+TD90nCrPqwbXm5XvMChg/OlXTuPsJxke5hXK9BCgi
dNHtOy+zm83Su+QgpO6ge69Lj4phQ8xgHZ9wvSlYHHrsS/bgm8J9iP1E3pSC7ut+loGzRhho5sCr
4oX1p7ZvOi+qQUyHyBuxrdrIznShB9C7ap5hsovuoYz9Xp5xFxf41EIypqVaOWNslJu0lBktYXyj
852HWv4JkYhXhV4at19zmA0cQjuxTN8cVzrf1/O8D+9s6B7g3ZTufshGKeh1klaPr/eIRwL0UnXw
ZampL8qe20OeTQIylWu12o1SlHihX6s53bqC3i/bVDnC5SB4o7PFr1bRWsXUqDJhwSRzYzfffZV4
7sMqWloeYDxrxhFWoNOlmznwkm1HRWRtqOKspTk0qtRvBSuwaHaLWlrsxuXA9rZ4M1N6qmqr/9a6
hqpukIEWgBywAX+jOfMfSiXVF7OaJz/E+mEso6Ss6iAyJcwHUgXNIlqKJDhASuKQtNElrchNkKYQ
F5CN+ae0yeJ57yiyZ4mFpims/EV85VhZBNGsrVwet7DKZmMuCWyHPbQ9XbxUVieCfb3U9byhTwux
rq38LkC54qTxpiWEDjcex26D4jhbU6EffaMcfzaFTPIIm4Oqnlk0R/9zx8HTuhkSOXjIy1KtCfF+
HT15aAphig0Lwng2PILwnnssZiAMzAB32FvIwJ3vGQiF/NGZlDl38WRW6qg5weKEjqaJeu8NWi/h
HapcnkEZeucTKpRkvFka3SG1eUrN12WZcyaXqlGxK1P6Tk7DlkRl4q5GWWynyq730lO28UmDUrMk
OzdLuyOsp7I3d2tRQ0UlPf3zpNUYHGsG9rsIaWKn2gkfWoe8k5UkrWzrpEC4m0Xk3eNoV6J4MJdh
xsEzl1p8hQD/fpFE3ULjnCIcEA9I7+1CBdEXKoib9U8wX8wIFpy/FXWq38x6lX6uhmH1OrPt/3VD
ZtKt53okrCuEal/sTSDUUDgQcD3lBd0WKYvsky/86jXwOpDqivlsnIGz4/uSXO5rZMT3G5LjoGXl
xEGTEbTnotaWvt5heGA5jwzmxTDCwcf+XIYuExTl55o7nsazHO+gDiLoijqsytPDxzvTf2zOGN0a
ECJXz1QINxcvwO3kItwpy57KSac0aoskv+9oTh1t2cTP1qjbB8eaCXbsF+9xCpCvaH2mXTmBXhy/
2B+ZlDgmr8x19uZLr7VJtFMRGJV8Khxp5GTk9tmc7Jlf5D4kcFn1o2O0rnelHvivq2LeT0UESEBv
+eLRCwmAaxdL/eQRQPhY4dD6u4/L5QDBvsA3kGbLlbPVfxSjLsgObG+0sBxurYuD9lijG2ussnrq
vKQsD1o55dMWzhdh9k1VeZExpL5/NzfqS5loYk9zuYMZSzV32yLmefj4078ffa5Odwbsh8G32ja8
nW91CuexNoz6SbVV8b3r6+ZGzrGzUfTUzzldHGJhElYFNWnDlVn3H1OdmgTtP7ACsq939ZDHLl1M
TfVk4eB8Nw6WHk3KGX5MgMvhXDicbUUvnj5+3vefGwtc4CccDhjquHK+fd7CaDCmnGvxNA6QMetM
sAtqqpJ5OGX1jn4RNMOPr/j3OS5qLwtzLANNLMvLuwmu3JZqoavsxzxb4LiWRBuAZrh+Oh4SdlYD
CbRT7BY8jqxd39ilxvodp0H/ldVAw6PEb9b9uE+q5jTYhSXuwCjYlOPYXJ65cxj0LC5ySUOtmq3g
1+zJAZ5uPmP/tzFiOVtdOGQttVz08YO9GzpYDMCOYJHGannN1n77KtGZVJAZRvEsPVEsUdA5zUGD
97g36lE/eAHhYqEHRAR3sPSu5TteIBQM1hXTY9WioqDJdxlHkYteWRKf+mfbSdWu03SGDJUSItui
2ZTtmB8wA7PuLWiJJ41IquePn/0So1+vv0Jl/JP+OIKbdZz9g/XhpW9AWW71J2aLsjaaKIKKEnp0
fuNSnj2CW9lhs+hetxeNW34a6rQoQtJnvM+wDCTtQ+l8+fiW3k0n1i6cKlc0YlVR2Zcjm557oxXI
iUWeFU8W2oUD5o1LDLfbdg54BcU349Jec2J4N5+wt2PqGsHq22WCf759Dwts8hgk3H5qYi32zwSS
Y+zUSBjlVRPkBwVb9fXj57xAdXnzRNusr5f+42qtd3GWTzVqgmFK5qdh0uSnrtGqJy8zxD4tqK4/
vtT7VwrWD/8ebzs2Zvonbx8Oa1mYxCpInuu0br9WyvymMt89lxzvZTjEQ751tVr8r4d0qtjVoYjO
IgszwMXbi7Y0+aC6NfFT1lnJmTObvyFgvaLMi507t/G8c1NS9oXM7PEKAPr+1XJlFPt0dwHEGN1v
L72YUzXlxZA+V2AzB/RWEGKNsU3u4xah2pV9kIYOv+7NwoijFcMVihU95HXsvr1cxWDmDJV5T5Qf
TfsIe0I1VFtLLhVSS2l3v3UP1f6nBXltivzAwJhtogQXoVsN2LKG6yabhl3fG4g3zFr75TdNnu26
LJMPyg9kvLMgg7ThookMli8oU3pq/LyzihB3yN4POxwTO9r1adxEveeMGb5MaDOOShnVgHV8YAyv
RuYHxV3ukO3FKSu3jem+X9vfYU/ml30YVFdmtGS85kstM/m5EUVaQIXL3BUqH5Nlmwx682qwIORR
5Yo22cyis8bQZZW+69oBdQuFtQ6jKC3b335nzzKch67ub52+074JiM7DHSzI7kvaVtqLXw7da7EY
ltgiv1oeXEfG9iYZU6e/0a3BebInubzCGubwidWcEeYj0PIGpQ9RoplpxkNYzEl6qywTb2+FE6g4
9VJUT0NsDP2xLLvFiSo6ExtCXKC1JTSfynDo5aJv7MBXcqu705IcSOzWN5qPNPVLMxlasB+Srv6j
hJ8zKwq0qvvC11X6XHJy1363JmmbD7C4RURZWU07JxCVfsan1r1JhFVoIcBu/4e/4a9TZKrXwB2V
tbX7IStDQJvxs6bmxvxatXV5ajv2hRNKLcvf4ow2iGhOjeGbxZ5ebZFxYQoAgNeNcJ4heIc1tGsK
Z37uRubQOnCFCaOr3Lu5SLAr1nX6XA8+p6Vp5+vV3N7YYBfZZ6cTsoliTnvTpiMqujhME7VamKbl
6G0cu3IObVVKA5I92oVwqAZh7x1CfYbbZgY72bg4qY1fPKfJ4xOWUaM5bhczzpZ8w3krqL9LE0JO
6DRJ+WVAxZZHczIO+3H2U+t5wgfVRj5TtPBLKEXTkPp0tsLUDDig4q+1TFFWVf4L4H3gvjYtNNkI
i5H+c5PYgdj0pvDEGbvTsorm3pjtG+kjAjxCxs9+DOReu7sqyTSO8qM1jFU01kq8JmxTXxO4e99l
Uco21PS63MHECpw7kSX+LYkeXrklPyX2XoC/qzoCups9cpRrZGoe4z8NM5RVGRKywfnF4t93j4Oj
prtBgyEaQTWmaTCwuA2hdHu6YlllGS8F2jf9Ie8XYqhDL3PdJz8G9IdwJkGcWjzaDhwGWUXABHLV
DKHo02bednnWZPd2S87fLugJJP5cjZMd9CFmzqkKudVZFzg100LaOKlW4nU4qqIK4w521KEmXL5n
3uRy2noeTrMhBBHLuRVp27+0pRpeV+bbLxIsDW2j+LTTTTcG3fcSI6zspiRjrzpOc1lj/jC7bmhn
YvKOeScdedQxbB6pxsrsxRnKTv6KW7+3gQQG092YgzBfGySt8SGvh6Aks4DKO1L1DK2D8MemPULF
LhzADaz3HqHk1+4mt1rVv8bdPOanscdZ9lkMTmEcymbGuYp+lpbvm3ySTkiULHIKxiMiCJ/d4oDJ
1UR7sWpxh5bpmONjlGUkF0CTH6PV4HBibfCSNNJHP7aPWjqI5OR5cWnzBk0cXH0hzRgEr8iMqI9b
+85bJm8WkaicLNtRrroAhXZRvyAXzlQ4ODHC0hBRgLVgrGWTrqEJM92VFBDO556ok+F2jIHTNtLw
yxZipTtUoZ2Y7hcVNyjBYrttbwfe6uBEzQz9/2zVqbEQmQdIgVuwIeRucpx6KzqTNkJuI0TeQHQX
7lPgQo8oUEWktruZmhzfKaPKtS4s0ftt+QVms3cRwv7OSYz4vYi6/GwZRjccxoAPdBf3szeho9AX
jLSzCr/c0nO6H/UIy/UO/Ys3Uku1hbmZrdpKT3Ova3jopH0xeREqsMrca6jI1tSEqf1TqUBooVdU
2m8Ntf6IkiFwGuLZYu+aAc4lTZmSyPc86NEUgKuM/TLhy6vrHsLM2Dz7SZpOx46UgWPa4DEQ5TiT
YAju1J37J8mD7B6wS9PQITIbjVJvaT8NcAC3KPtzZ1NkjKSt09jyt+G1RCCmKq77jYM1o74XWatu
vDmTwf9cZaHeWMtHih2oDpc0veT/KDuz3biNLYp+EQHOwyvZo9SS3JJlW34hbCfhXCSLM7/+Luq+
pNmCGgkCI0iAsDnUdM7ea9sOKiEtli8FoLGK9arztmOuub5iq72yNe243yR5JG8lo1wfIdiwIimn
KE+T8aop5ElV4cG10GWxFrK0e7Is9m3noqSfxzZmxm3bQQ+Sfhp+wFauB3+Ys+gWRPl6A83WWV+E
dBj96BAYl5ugmkJsPpRa+TJjCvldc13UT/GARy0ulQBvlXr8r5taXNWc9qlcLBrjtbTGNAaTpzkZ
z6gBolMTW2m1UU2YoqM1Nc/A1DMczmU33NjuXd8nl0U+Y1Nqw/u7TiGeZVPoTTQYz0PssXWb43jH
kuI+ZvlcPNp2+fLf75KzECVhQFTXh240rpMw9MZ4RgzZ/Byn1PLVNOqCEfHQFHQWvNa6VvP/Wk2h
hw8XH/w2HRtIV6taXlkhW0r7OH+xOo4jfuTVkEPKon/CpNvioJ8qxW/prmEebNxbyJ7r7xkVG8ox
NFqUGq7kJ0mhCipnvfvcDRVWKqSs6LSJlA+kYcXNpsvM5NDMFBeDCjvS92EIsb98/tQ/+AlIIcFC
cChckBqrsxmSATn2XSZe2jFT/GnI4CwOmjAcP6q9ihb5LPxIHZwfwlO8HoqA1d9AKlx/ZkyFtPWA
HaggZdenJyq5ap/VTvPCMcfY01QcWmhNmnlnRmSrN7oUr5/f8tUFybmmbMtLN1nAmFNX41dtUgVN
t/6iEYfxUA/YFIfEtO7o7NR3WERuIXqva7UUDtFDWBR1lpLpumDplLBdMWGGL1YpZE0HyW5ZqDyE
I36nKFFJoHRivw6z63w17Q69u24M5ZOCoPAWPeW6CLL8FO6bSYRxjU/h8t4dC7Njnfbhiym6AUSO
KR5dt65AEgi8OFoukp2uCWUzRGr4li/B34kmjZ/x1GnPlTvDlPj8XXzwgyxKuIuwjHdBt3l1opwM
2kAu89tXDUzCSaUV8tblQAeDxMIwBSirSTY1SibKY/oMlj7SOJBkHqPB0iv1d9tXt1hlVyMCNpK1
AGrf3xUd2MtHlIWeV0stzunAqHL0iT1wf7VNPvw049k6MVn8mKzGOODZV49ZUlrVjUey/jyhESKY
pfW+fCqY6FavyJv00Mq7XJ6VOqniO3wtMv/iVMJtDpi9ANcCLMQW+Pl7WNdNuCijAt8e/kf6KmtI
rohEUqS5637JoGz81bacmvcN/1bf6yprwNYeC9ntjKGo5Y1pf12TZP6DbYVmDAgjFfr1BKR2Esma
QiEfGYv3OyQo5aEqZ6IXUt0bvK01p8pbDufBDBq7meLj5/d9VdpfhJpoG6Di8A+LuOPybaPYkxKb
dXQuRT3+GnUFP66YSQs1mjx7w4rV7j0zUs6kUab4WrLuter62XfZgN+qXV3NE/yWBXwJaRPd9FLq
vvwtJGyaDVqH/KwVyXS3EPO2nKLSQwhZ6t5Y8j79zvOiECZJU+xDd86+9XIOjcONZ7Jc599VHi5P
kRZk+rIsYaZbrQlpohndQLH4PPWqOMppKh5NOTqcA5Eo/ZEA7X455ti8GMJV/qZAGWE6tm5M0tef
hU1dCyUxcybFubWezcuw+qd5b507oqrKwBZdWmKOMNVXqbbmtInNTnSBiVfJ9sl26vTt5w/hekCw
GOLwhKWAJwBR7+W76MCbpmOtjmcYHMU5Iyd6NzudF+ihKPe5MShHHtGtffXyYC8fPArK96RMpIyU
9FaTIaFBRl8VUXdu2rnzfDsUJMgNuaUcqeyk+8/v8GqeIZCTZ8vmRwVyAlnl8g4TVAOyLjTt7Kp5
F/lQJahVFE34T0LQwS4iLOvGqWE9sbLSgo5hGeRqtB/01QWJAG5IUkfSZc6zdxj7WTzY8ZhMj8gu
+iPfcfaNTra1pYbrMMLmPHZvvNSPbplZnY0OavXrABCiG7VSqrV6nmFfhTtqXv30GHVgz0ORaNox
p4WX32iPX33I3DUCfp4eEA+dI9/qMaMvKZpsUs+EfiTgWdq5OVBa6cxAdXvHOFFFKn5QEQyLwCzD
+K/PX/IHz3xZS5jSKbawsV5NKXZbM2aENM6saWXr47mT36sF55u1kIYOrF7pXsRUqbAMOEGI0+34
+Q+4+qQNPD407sBwMorRWl/ePs2GSp0UXT/P9H/ajZlUinnMNNBt0guj5MYntrb3LLs5zmRMXDq3
vXjqLi/XxAL+lOp5Z5GC/tvUdW/hM2hLczghRWjLfddkID+KMG4NLJE2sszSykblN2ISw6Bi3ffG
oRPozKLES2DTen2eG35vxoiXgtqsmuK+bSa1ckCFWvGOXllqBWVqcUqqnM71K72Jt9i6Qdr4BJOA
SAo4qqLG7ZuYknhSVT0AjtFNrM1oLZv+1jPbp6Qf0/ZGa0AzuNeL2YRnwZ56iahden1rqmTTJ21J
N8k+59NIyakvzykUKhNfD3CusgvZzsdJ7tx3SVVum7Ed9mZli1+dG08/IMj0e7Sj6q0fdbW24JNZ
lBvL10he2rrnFZt6b8Wga86aoNi9T5RIeifSB4pOC3JXKHseeEWVEfyEt61avVD2EbNY8pxqlbiF
fLia5PkxoPDQA3MgIHBvNSOhfYvlPJbzWddFnANJicNNMo1THzhaZW3xOg9+moXG5vMx8dFlsTsv
CQHsedz1ngOTlAP0pdTODrQV66jYksQ38mupWtd11SunBlnUrqnb9kaj6oPByHrGLLCsaJw4l//+
rxboKDFyoutTz4jRsn9s6c6bWCo6gehYB+sbd7k2cy5jEfUiF+R8y85+vZpRNxLePPfqOcQz8hah
EeqCjnOZoNCXxxuUAnN6j3x/2MRd5ejbOhpoWGgilUcNjfHJlc7UfwGSY//o9czQ/VqZbccfI6lu
pN2m03ao6Ea8dAi04wBETeJsABrVhwRLc++XWSW8jTkkOeYR2S/ad21qEx9cp1fcsj+9+4T/NdiQ
KfNJI09dEGmo8NfBAXqaRfVgVO29GGBSPkRhQ2V87lMw+xgzkvBLlZmUNemPF0UQ5rP9p8KhNZwA
AcePnjLDshIDNbVdR/qxeqeOXq7sMRqhrC6Rbw/3lZH3P1OdHJ5tMinKLpwyQ9w4Bax3w+93wbaP
iGnmDrxcqw8kS/Ny1hGhYxLNs+Zr69XaU5rbNd0ZOkupn4XpnNxRPO6fpGg6cTaot3W+Rtk5/oZ5
XNxwlayWL1ZqduaYj96FsHRYl5H0rw+WjbcX13Q4TxnPVmbYf+dsDtRMa4yN7dD/U30GU/lNT2wx
bIYJJ6CfKnNh3FjEr18vh/flLIblg7MKc8blD2ks6c2jZaenNDTHugtEOTTDj9JCeRnQW8pgFk6O
pGWQNHSmfdH0trOZhdaeJpTj7f3gytaK0TVC/NFYR0o2Xb7SeZrUgtIoVPdvM4lG0Fwod05OJacc
5kxUisAOUTnf2BSs5h9S9HQXnw6ibo4ZLJerpxpDmxvaKNRPlLS65rtaasmRXuygbShJV2kX4IcI
rd0scWy8fj71vTOUL8YJ114ybZCuMV74AZcPUu09QJJdY97DoDNH5PyISIn0jhM88PALi6H4mhJy
HvNbYIPhnGuyvE+CPBxk0/h1prcjzfU0BPra2tEPvN24Vps+cq1dgvaXJdxqs/uiU1Hm6gD7UJ+i
C1epaeWFco9OrH7T3a58RqkJJSErvFaelDBRly6TPhWEG8qMXl7SFo0fd+NYB5onjKd2dGE/5106
RSfgQ/LOjWG+beFBRm1g9AhFaUnxFf4omm4SuyIn6BS2JWeFNuvraBdpWjW+Yu1IvrU9OtpNC7fv
j+KgNzmVjRljM2lK94+bkAt8VxSy/6sI6Vn47HQaDjh8mMW+9Dh17W1Hqe7z0gLZ2RY6p/QMy/QB
mBp+CCdMUSf7gPgS91RRpcfB3FBR3tm5NXn3lJqUej/UjnbMKq9MuEGzn7Y33jAv8PIFU+RiLaV3
9M7/WR2oi4Fip97N8QnmTTVsaIR0B1OlvbMHIz4f2mzUvn9+xevBiSKNC1I8XryXV98zfU+HlTaN
T3WZmN1fXj/oP8Guu/2e6MqoImNo1lgg6lDojk8J3QlgJ4FxxIWbWrQdbQESLAYtPNNd19ToLssS
bdrPUWmNGzMtdRsil5d8m5RqSB6tyC2dQ4eUyLgx2707pC6fHR5EpCts25i6roIACnWyIAEr8UmX
VZsehzYVlQZ6Aqa17zVVeoz1IUzuvLorPXThaRnrRSClM+4Ggg0wrfdZeGLtb/Vt6bZl2sCX1NXv
VlJ7TxZVbnjfpp4jcxh09KKPMKinr3UFbWYrPZPAcoNZ/g6ia/aSzYkm9gwZFf+6Zcs524xNNpIO
qaTgGgMtCXUsAY2Zvy+rjttSn/NSaLOfv9vV6YmpCtsFhVpOEDSamDovp4uOXOQ6aj3v3kFy/nfl
Ohby0gTqnWaGX1SFt+X3tEcozcTCu/U6Vhvo94tjNMP7QuuFN7O6uOdM0QyY2b0fOJ6xELfpgJeA
fF/x24nLNHrlIJU7wMg87ReFIit5bSAI2L8td0hIkADA1Ae2omu/IL+0rfSF5kxPBgL9XrvT0mxK
XykAIlLxczfvuzGIrUr5xiCdwTRZYRE9hnWsJhsYlC5BjjNOrx0+iMz7Fmmx9+SGs9HwVTPJSUoF
oI3YyXnlI7zZMjs0o6x/j9qIaOLGGev9mV9+pUtLiOGGy4/+xfqxzFbKaKxU637sqqKEbAAU0XvU
rLrbImSpm53BeX5vFanI9rGlFD9MhbmSjrFr1XMFeQoh/9+1jO3kTqV3lviCYGDlzZM1VoCU0pfY
kbJk0ymOOCabFHn6kI61dOtW2ZZ0PdmBCJxnGPSKnMXWclOz3qP8j4oNPjzP/mkVHOdftHp0ywc3
S6Jm4zRpwxu03AlO55gm5lEaeERfaHEK40sG87k/tVhtEXfE41wFg5ZM1tZEf8ERoKh0DRmKO4u9
FGo4vMDL5LHyu5yzLMBGPHpOlj4LNJOIEkZ7khV8hKoOv5cpLSwWLOoKxPe6mZn+sEMDzkXDyFFe
0Y5S2GvFmMJzrnFMhCaaHEhh3gSwUCiV/CdJMhemYcVB6dvnQ+v9LLx+jw5tCQy7hEYga74cW0mu
WnBTOu0+r5Zuqp1J9xeb1Cj/Mze6yP9obipiv9XCeQsWekq2U7yYW3uHAbDpHC2OpC/DqdEf2F5n
2pN812OnsjVeIzD8C4SuAJj3s0ys3nmJ4oyl1lKH2mBVn+P+R9XkTvynjnu5FfiTQm/r1Y3pBV6b
svq70Ty+eBSoEhwSCAiqmK3njSPKB7MLv4lESBstvQu84PIJ4B5yc7fwpnsbJWSDkcjrvhiKaXQP
jDldvTdlj4XA67ukeUhbdU6GGz/geidmkNe6tNEpA1lX3glaPiON7l6772zK7A9Zq0YP0uxa4AF5
qFJISAuoWOCUZ7n7/O0vO/nLl88GDOfEsh2D1bcmRMR5STG+K9MTpMohw9aviPOo5yTWqVbl3JhJ
1z57ZlLK2qAKsLGZfG/rIlhrqdIgKtW916KilxyA3MiIDiEx1oSBG4Mof3Q1OQjBYAxVFsCQUiwm
QkXRdoXa6m6zybupGe7rKR33LgFfpq/OUdqfRSVy/cjnOhQ5fF/RRjce0/UL4qtYCPO0wsl3WAMC
VC1z0zjplXu8kK62B2ao4sCcK7d4LvE2sBhY/TetY768ceEP3g+uFh4V5D7+XFsO6A2Vo9KmycmN
025EUEnF4FXtIvDcKIZGq7/VCL4eC/TeYRGxi8JrybR+ORbQFnV1nCbpqU29kqRUFRj5pmcLHX5h
N+0mT64aahXSzSb+3REg1Jw//yCXsbb6IBeAGSiDhQdE8e7y+pywnBTigndfdyK9G8PlqM+0qp47
2iYPeh7O/Y29xXsB4vKSBFYs/ARoSIztNSuQ7nBeFWrkcNrVHNhSIw2HMwY92dwrainrH3nUJk2Q
jRItagyVDmGNsGL3ixZNxZsdaVEIqbqHqf2CFxW4q65OhX2rRfrB9taCn45SiLY1bIx1DVdVBqfy
bBmdai9k7+hPSp/Nf/qh7R6VCf6JL4sE90u2NO2zPK6eltSnhcDchtpTLKpWRDscREp7slvMAb6t
F7Hy6IncRmgwYaI7KKNh/VZCTZHJpuMdiF3kFH10o7pwPZYsEz0Q7gO6bQAUlk/+X4d50dXV3NDV
PpWjpt2lUYo+qFeTWDkkcY6E2lcMVsUtHk1R3fKTv8c0r961xTrHqXdRGeBXu7x4YVhpRri4cz/k
Q/WF3Mz+h+Wi9BM+Yn8Ex041REwhc6u6xP+0YWhzdKEvzZ9amW4shxNVj0JlepngWktW8E4Uv2YT
LeBrSl91/kacQofEUUm88q2uJ+Ng2VkfhXBX4+U430bQtbaeS9kmGOdCIC12nLrZNoOnjKdawwLy
R9ZKlcineIibRm5jpU9F5E9VVtJpGnpbOKfRoPv7tSf24AgsrjJ3TQFAz2fiXkTTpIY1PmBS8Yuh
2nGawZxoBxH17Z+DoUZjvjOrfOFPfT50r6o0jJ2lyr9YGZCFrydJJ3UqhH01tQ57Vocgc3VSOKSu
FN+jCBZngEQKItROqxAx3SWlI36lpWYq3fHzn/HB94VuaGmg0eKh17FqNWTwppeaQHRymTGLjeI1
nA7ceFZRVDfmsJ8b291k0oIC/Z8vjAGObxqRB9KwtVAKUCbHkYjcC5QFXcY2nvQG2cclP0GRKAqL
Ij1hibl1NnrnCa2+aTbg9NOYGUzjKsvOiQt2sn043y+abscJZNrbcjeBPM39Mnf7v9WxSkO/hxvv
3YWmOz/IVoh2GzaDqaBmN2EqD0nq3qfp5G57dnrOUtbTwt3swWXH1e8VUL9V0JzfwywDA9Y0xdQ8
sHnV3ENIOWK6j70pte/7yerbX/lE6sCj4kC+ep5rM/vVjzVVE6UegMFYIUDtYUt3AcL+pjGzUPQb
uFS3qLfvC9XlU1nAvGxqWcdwMuurz2BpGTiGUD2k1GWK/ZkevtwYbSam5xpEzTdGLNsEkBzeV84G
5Rus894dN9h/5wZhNO0JsRciVf5CQAuw9vNP5YNfxxRkUNi0aX9golgXEnvUBnHo4gHOuxmXHjiL
IT6aWsI5w5sz19lHWtk8DHFnh696NRZssskLSWp4RNgMv3q4f40NeKvE/NVPlUzM//wxU/9lu4NJ
C5cY4+hyomwdqrsjztVTbw3pneqmGC2kpMYSHc2WD2VPTjO5tCYCayFv7BOv9wDLkdJGiKcvwIu1
FmSY2jnrwdgTRdG4/xBFg4DTkckByUGHOsmuEvPGNuu64k3iJiVdNuHukpuwNtDoTlrpaagXJ2vE
YX/f5WFiH7xwcPcyEWc8JfM/GeQ0H3bw9NWWA4LmevDKswo3sLoxga1Vwe+PnFoeG2VcltdVZqSq
bqXnTXtK516ZkgD9s9pvKLe5I9wYa9TMLxZUs6cONK4SgKm38nM31z3ROvQY8WP4A9bbmOQGFfni
S10OvWlDPQhb5bXJFTM8Mwsp8bEBFlYdFgR0/GVGkmbf2jbbV2+SSRilOBjhxRvFLvbyK8rJMiiM
OmlOkXCz9GdqGLF4RhbsgpqnM3tnIksuIZYzX0JUBVKInSFPhm9EvWe7xFZI7WDp0kCNKJTEBRxn
CkABc6rzFuLOFy9o7cWzSrMODkU+hz/DrHciv8Y/n2/KqnBfE4fTjV9rE9M9fc/Q2Wsix7cArqNO
zHwDVN8c7qwyS/ACxuG4gApSV1PaTUv+U3EIu7Bw4SLoVvTTJlSp35hKplpbWrolEJww5ng76w1x
PZYluuIxsnLDo9PsmT/DIdWUu3bU7eZZyUd72ZvZmBxwA7nIWTU9ObSWTOh+Zogzjh3fZe1rg9m2
fqXSd95qM22Vow3PNDzEowYv0Mp1tnZgTR1C2Vvaar/sjHb7e9JwFVU+4e04FXI7c1HKNYObK99t
0PAgAmJDgkr+fBa7WmnhPC3HOHbOyCmsdVvGAjxuEScTnRRbaN3v2OpxvIX4O+9ITFLgo8XsOhYB
xq3Z82qnwYWZ2mkcOJSXmSQuP6s2ruiHuIigp3kRXDeGN55aHkoLnNaqlZ8EMiTNXVJrlXOQALrL
YGJC+W0Nwn6b8zojr0kdM296UxNVJQaU5oA+2/6QlKI7ZjaxBneRqZFP67cwr3/HLCS38hDXikcG
OYJjGmzvUna6hSuJgj5ms1HoIj15CmWQvZZOzsaYLFwahgxP9G2gs7sk2lDMyod8X1BKiQMz1Qzf
yTKHYAyA6jfKENezIL+JPRzmaqYdoGarSR8YhtrKvChOfPntRPCLaaZojkvpnJoI01FAQAurNSEi
xq6JavlbOKH3hjmMOE7FKIfu2+cf2PX0wT5u6VPT/1vwKqujQtQ67GUQjp7YSsyqX3dTsWlrCC+g
z+ndds0tiMW7B/Vi1/AOAlzw2cih6F+s1uWcbUOedSXhA5lbxdCCa3KLSP5QM/SA5CwGlDATPJyl
mcu4D6Zu4DFsXDhrKCqKSKn7LxpeDHHPljsCikpIgAe42aRwMfhuGc1FfGMwLO/k4he7NJrpSmKZ
xJTJ5vtyLAAcpWfXDdbJGaG7dVnpvLh5O0lfx2v5gn0d41uBvvhJ9LFzox96fZyiibdIuBD2YOtl
vVpdnCAhElM848RH44rsqDRa9a011ZJUncGNiCppHSOm1S8q/Cf61kqa1Ar9cZLE2jg463BycibF
2UjvTfVj8kB+x607lQ9VPmTyvGB/pj2mxhy8BolYeiDBI5+Huh8pOMMON+LAVbxuzsDtZMn0oqqK
6f7JNJn9bWYiIe1JT/os0ApjigOdnvrXBL/W6E/w5ZxtaDpYEIkbar17oY6lTsRX33i4iBCdJwh6
TL220g1zjaJtJlUV0ZvelfI0pDEqBT9Hm2h0QUTkw3k0NPy+n3/+V/UyZgdmBg2ohkPvAb7c5eOl
C0hptlbF3Sj70kJU1DIKtNlR96iiu2e8qsRrWUu+Ekev+8nqih0Ov/KgVqRWMWm3+8mU2p2pxe5z
KgbI6zaBYj55crcOIeulgBIVfy0HEPZrbGhXM3IMJjrFQS7vsM5bBzfPk79Kit2HCdPSttLV8inP
/iOWiylwka9YdBihrXL91TUpIZRD2CjDXV6DLUjGqg9CVRcBFv/hoLEx8RPD6W988suU8+/hRscB
IR2iTPZnVIudVX2qSisM2G7dHYQ5F18tB5SgH9M8aP1GpaJ/4wtYT4DvV2MuIhGeqjDy+MsPwGk9
hY6e2h0qAhqpg4lE9TuwVdVm0saYD9QDXPUfd/7LNZcKCfoGvjpyQy6vGen9UNekxxwQ4FvfATPJ
eVO5USYeTdRpxF4pMv9atOy2blz4o0fLashRDcXJIgu7vDD4BY/Me607lG0jN85glfMOz3fS+Cgq
nFvViqtHSzGW1iqwJFRxmE5WY0vaCJEE595jYY7xZszsdOuxDdiRAf5bVmz1Px/L72WHiw+H6+G4
4IKIoZZQ1Mu76wpvwDQ62wcJOTsnd6meog7p8qK4/4KZzBwCp5vt+clOpupOZkpln3LCS6ovdSE5
c9ezFv0kNUVP4HMpCmi11kA8kmIDVDa6nVpvrparv2pmtHGrT9CeNvZQpl9FilFty4LneYfEFfoZ
ihi0y0zADDgJ6dnDwUvyIn71phmG1k60IXbtLR+cGf5JosLSfsW0hZk8YG238xDUatfmfyQlKPzu
dWThQS5Sq44BV5aU8oRIwjaou6L7o8OUS+5VAG75jggYJ/qeceTtjg2arE1NZlp0JIqurwPDnCzm
c2ZZ/TSwF94KF+1WIGsDlaQ+OH1ZI34wNA5BIsZALqZIoFV2+l5+dVIvK//+/GV98G1QHvQoH3ns
MdV1mqyimRyHwAEcpzLS5q96nGroyAr172GUc/eYT5l+Y6Bfffu0tRduBDUc9jPWGoLvJT17PStP
jpnU8kcUpJrcoVVUfypJm5Tbz29vvWUgYOX/bQwDWDfbhtUIL8qypYYwofYhptOgrkDpEET+uHFD
wk2RYlZb0UC38j2luGVr+eBGERstSE/YI5yzV9sVKxncsMADzSAfQ1QYunoXaZXxYM56/+fz21z+
V6sRt3gzXWTX7E/ARl6OuJxwOc5r0j6wjgx+rZcpkSQkm6U33t0H13FRNdO6Q8uJxnZ1S5rXQHcu
E/cQAUwwv/dqP1h3hTTV7tYMebXKQjOBtoFNj9ACppLVDJkkOgEXxPYckJCHT/Rih2c1ciFpFKKa
Ca/N6Z15Q5/f6Mmsvpd3BSefJtUgOMcc5leX1Ti2d7IfjXOVetE2z0j2tI2aIFNpGNUB43wufA4z
zj+KiM3D5y9xvSN/vzhV0UU6ijOJQNbLt2hCA8yaJtTPmgdPCy+4l4V10LhzL48T+FfjpenTYT86
lUEEl2KJBw9fbk7IsKXeR/HsTtvIageLOjoRig9p0w9PWSZcffP5D13NGe+/06ONxIEUiSB1q8vf
qUWE+RD6rp3l5KjfdBGmaZA1YxcwWediI12ZvHx+xevXQoWbVtCySC+cqtUVKcWpKB+kfiaqbI6e
OjE1r7Gu5NNmdHqtxTKmam8QhOPoaDiN+e3zq6/O4NwvZlH6g/y5FNnXFbOp7Y2KdoB+7hYAejNq
1h8ntPpAETDnFKI8NzhWvV2T07RvFHu+8V1cP25qutSXOUYvEKv36Ox/dZG4SxPJ+Gyco4o4mr6s
iMa0Cv3VgwWsBZVrtvONWXM1c73fMH+ALuLsDv1m9SGChew8QufNc0hMzxhkjtm/KmVK/cFMav3L
5093NdL/fzG6sPiueMic6y6/JiL8VL2phHVuJ8rEj6PTKv9AiABwbBvq+EC+XMwerP3vNg3Q2K7G
3w4mOHd9jzzSVCn41s60LLLfioIqIqCe49yZUCr/45nh/R5R9i6AJs1bIFSX96gDoBhaZHBn2kbs
btNRUc52H6pPcDWR68UYvDZl0403+o/X/jq+2cW4vyj9bbbWq+VPjxNb6mVonqto9shKMEH3y65z
qsBKjHEjRNH81YCWwXeukEo7W9EWy5f+9vkb/vhnkNK1QL+Yz7XVK1ZK8Eej4pjn3lA08GdGtrMB
PYMYi4Ryr7WxfWenU/VnihP3EdVSiNc0ueVBWJd8lpeAFoPVUWOY2rSWL18CGeltWbNh4CU0XX3U
Jhg/e8AZETKcKAGi2aPQ+jJnoy2wumTgWbxhmJcJJc4PWJPr6cZi88HAhg/Hek2TGJbo2olvSlPk
mczMc11kKMNkEu/gbuvb1PGyUxtW8sa8fT2socCxC4JfzlVpx1w+gDjFxEP6bvhlrrEbELRTVN/V
HJG7oEYhb8wh15MmOxHGlwl9nn3JeiX1wixWKr3KztpYie6plels7Mdm6DeGrcSEYLpJ72xEXNdv
NtFBPzy1h2114yhyPbfQG+I0wuRNme/Kh95SZVRKayrPZdcUv/k9XZAOgyGDrCzceR+GkX6fhYT7
fP7BX71Y5mm+9oWeSckI4/nlg9ZYlPpoAOyAkGIUO9qyPnZq0KBt1ewq+t43bvP6evAjENAu+nL0
resCawnHf0IjGp7LbIzDY2t04qtZoTYDjBQ17TYzx/m/Na5Qs3NJHuhSA2EGXW+sBeR/aEyud26s
tuqOpWcl+zp3SA2uLDEOe3W2zezGY10Xkt8vuhinOcvyZV35a2KbvkleFtFzrukRAT/EmckfMJnc
+evYjGa6kQ1b1Du99vIHCgi4iSePuNkF012Mx7qtZb3tBztWbgysq28dehExEByiEM0iNVltT7x4
siosZd65cNruNZMEZoF3ciEMcaQ3n/o647RKgzM/i74QHL6d5IbL7IMvABc7yi0VDzEditUv6LWi
Lo1pip57Erju9CjR38IStqbbyigLMi2PbnVNl//jv44cy7ugkcgHTiQL2/S1TnkMyQMA9eGdwanP
yn1p5MUxr1yX0TwS+J25c2Vu4oRs5oAyAb2mz4fY1VxmYk4B6sBZB0sbndvLIZZrPbp62FrPMaKf
dDdkTr5vqiyK9xY9pBvj6/peScBd7nPR8Vg02y8v1httIsKhzp5TRWmPFRrsr7NVGz/x6f3woMTt
AGsiWAc7BJfn8/u8XjuXdwo7lH0YEiJzfW2jhMDrwAl9TsHgfIP6a+6J/FKP7aDINzu2Suh1KBfa
UEGiM4jknxFO1Y3B/sHAW3DAVMuwhS8IzdWGUNik+cBhd85GQ76opDfcti/JGCnWEw0B6AAw09m9
JLjol8jYUQkPpiKy0dfqIRVkNMX6SQ76PN/47N/P0JdfIUwP9AX4Id6r86vPQLSlLno389jFsbRv
id226g38Paf3c6lOBJyTPxySHx2p3b1rN0kdEKDTbGPUZdHBJaoFulc6hGkAqyOFN1eOxXeizVzj
DkuPYlIdn4DiprQEdp3jjf9QiO6/tEDl52cSAqshoDdVV9sY98LvG29+qa+u7w1MjKcxv+osY6uH
nqbZrDltzwizXUUStmc4gQ2el0qS0+KSTyLo/5oJuAHGzH0+6Rg4HJmdHLW/FUhxtY6a9lI+RDlo
mwAb1jXvjmXHsfFKn9FyWXSKcyP6FtmadLaNOkS9X7guuq3IlunL5w/hgwuzqFGhwgrHWWRdcLBB
45chU9DZs6RGTAsujh+0ArJ+DyWctLVs7r/GUazMN4bd9fTCjkyl10TblxT7dZGKiYAE3XyMntvW
0gqQ+FodoJiuNZJZx/RGof16Z7qEboBupczBIU9dn/DcCpVSD078ucvz6G/kOU22b/vUaJ8GZfCs
7QQdaMmBsVE0FshRyxdYakq1MbSsNjaNWis3xtVHsw7HlWU5e1czrA8OShS1Zt3b8XMyCOe1YjV/
7EoVX5ZmQDmFel77dA/HY1GYIX4ZpR+R3sXt/vO3/w4WWw2BdyjGYqylQLbWBKPPBdfURt55UDpR
Hc1EmV2fVAadXCB8i/O2SMoemF6SSfiJvWP9iKwG3mFl5ml3GEtFhK+hMbWhr5g5ycSorWPk1LXz
pJOc9QWTVFz4OWWsOginUbxMRCpYAcnsVvsIlGtK/M4sooc5ivO/nY6NB8VuYZykB9p1F2VGmry4
atLFAfINF1KjBT2LDkIGVRr6cWjfaZrMt1aHEnIXV0oyBWGN5GJvla2y73IXaLoVAt3HrquG3gbu
TZn8SbW4pnTeEbSTpZORBk3Pd0++SNP8j7LzaG4bScPwL0IVcriCmcqUnOaCshyQQ6Mb8dfvA+/F
IlVieeewh/G42Y0OX3gDXpSOIZNwAVUC3QmGTA+Jb6tHcOL9dKtgzQ3rrtYScdSNWbe+W05hT0ep
bHPajBhz4Z2R+DUgwVTMDxh/Wv81QWVA3cmz9NPHH+9PVnf+8ZC/5uVAwQ3CwVkU3Hd14ZjCjZ6U
XU0/p2oQ8y7xNdcFm9al9qrGuAHyyARfMCylX3avJk9ZjFV6UBbbXKq2D9teqHsbfdY47P26+4EM
pUhXeVTL5kpA8afncvZzFxyAQc5PvsBPfvvIp9UIpSMOtKdkrsp+DWkTslEdR5PO2E6S3PRmX4iH
WEnd32mgq1qceQYyGVlGvR02CKOSVLWD1YtQGzvd3rC1O1pLMovDebCM1znS2QdWoTffjSHLn71S
z+wNIp/6uDYUwmMbuMjlg9Pg6b7RQLswsCzhtKEZagp2eZ/b/B/KLIdCsF5hk/ST2CgQDNfO/xLR
nC8GBGByRNCWy9v/djF0CjIYHAXRE61sS//OQ4fbSAi/MYlpUU2N/bWiOYZd8DBV+j084OAYpLpW
H+FD6YOzinq8UmuqPtdy2MtAF9gGJlkA9biayQTe/jBXeXbtTlZ1yumgtw9Wm8zfMlgr6T2QY2cP
rUdeeYcvR6QaS9mNwJ4GLOSEtyMmo6WaOg/KE6wqU8fHh77rVHp9G8ZyosVUXwPXvjcgQkBcd3Qn
qUUv//6veh+gKboJkWxOpTv4e15APFmmjjZzA+bJ2OkyauT+47N6+cxSSgdPyzv+XuW5iLUymI2u
OSElLp3QxhpdFtZsrLqyylZWV6K32NLcujLsZd5EfLO0naj6IWF+HlaUED58J/Wq0xCIyLtPUWCu
V1kwip84E8FJpgU/B6gnL53fGYdkF1iY2bXdlcf+nQXnxJO90YJBHi8421O916dmSwRzQgkMdxoJ
5o37MPnm2pCua1E3V8Lpd8aD80qrBmlPem/nuYsa40FDzKk91fgE7co6+i+oQHhBTpI7zAqT08cf
953HnKnRimXbIDZ44ZpZoTs0TJMlThGWBMY2mxIoNT6C5BFBsjVtW+KNZEOMY5g3PfVkHqW+LtIT
PCmVX0mV35s7/B6uxz94pz8SGn9tbh0lFMwi+vYUR9Gwi825ubVyw5rhc9YPWOcCCv549n+622+v
soXpRwzJKUZc61yUg46VjZJBBxgztXHIjBLdeaVANgb7ufGopWdt1/oYM8QMrWMmBNoQPumDjlJg
FRLvDmplZsJHKluvNAtZd8ODmI5oZYgQeE6KLSwbd9240quV3s3AIzqukQTGV2d9s/o677dJq8Mr
HHxkp0Fh1tJ5DEbvmt/5O2d4QU7QcAdGzHFaQtq/VjawM80aXVWcRNsVL3pSuFvYzLACMms4Ns2c
H3j3Dh8v7juJIe2QhWJCqOhCdjt7NEu41VUbzd7JRtnzxOcEzWCO1n9iaM2dq8nsCx1ltU2CjpWO
Y7c5CsPQzFUEkqnEvNCY/vls0SUycejhzVrkM5dV+msVpkClnkQF8hSnRo4D84Q5cYn71gjE1Ddv
mxwtuyuRw+WWXsrJUG1oYACtPifaIOQw5Fmfe6cC9oqGxjoSrizC9CnN0O2A3NmOV0Kry+yEES3s
EZeC3yKR+3aSA64pAN8YMY/m+VuSKntVzHPqhq2o+s3HnxheBX/bmwOEdjMSRsv7x7XFPN+OFjm5
IMhLAm5pb+6+J7ZC6wMuPtjiV8owcpTbGHZrj2qlSk0M+4YcWeo46WL7Eye7CL6iKKdJPeREiekG
5VENI4VIZsXeqd1C/8V5ky6yN1nvr+scMN13ZUZYfzrRDDItw9a33cN2j4+jjhMhgFFFvIWi+njQ
R9QXXmJlxfb9osSch40DhY2FMLLO+k6BCkrEcTSbiTi/p3xXrAFYadMRgw7zzoxL6XQrRJt0BPht
pzPJKKfA/KSRo/EQNMn4Qo7bz/gg2lhwOqUVbTHGwQ4aemeXh1oWeV+83urvl4A+37dgU7bOMCZq
LTIqv+uB81gg/gMyMow1fUym1YBtof4J8qfSw5yQM1o1Qzs/+ZoIvE3hBP1rYuNvufadWn8o1aA/
G6NjTG7oVHYfHbKsbqJbN4l9MLOp4TyVfiQrBAEL44tT5XICEW5Ej1k9QmYs4cu369pS5i/iUcf6
XHEM65s6drBrhVInXmdMQ763HeWzXacb8obzrCEog4bEHOZ5PaUvbU3D1cJa/SvGkOIptWMxregj
RacypyCFvmqer8qeMt26FoW8QVW1zlapGL2Ti4b/5yge+pfcy6MffR4YRUj1vSoPvRnHXxvQeb8o
TRrRBhlrET/Dq5+tVZmTB4QFYg7WCtMeVdxXVh8N95k+1K9I4JBFTUZG+VdYQYIBQIH9CMIeJkZc
E/XCZp0GUldozVfydYYw4t8kRpIJLOt8fIiwEAuSLUlibN/5c6SCJ3AIeAJoeune+OY0fKLcWWdb
eNnVDWGaH6xaF88OXoUEWZYpncSTO1dKbaApxSrMMrfB157Y3Dt5uI55oY7KzX+O59Xfu8Yc8nsm
laznqfe7zQyK/gjIuTRDe9C74Xnyocyt5xnX+k0b5eJXEyGJSbinD/Oqjryu+NTRPTRxTKhRwbd7
aXgvWHVHr4NNevsMOXfsb3w918TKa7oo2SUlxrUUZKa+XUeinuZVA+XTVrALHMU2p9v2vVW0Q8CS
G3q5yfCJXI5XjCNwmipjXHe023HXGxODXCxoEMJOF4DiKtMFguOu2Rtf+wrbg29GI2zzIUa4unu2
WP6vVHDq/tVOPAw1Q4wIzPqQxMVwq/dGW/8XD8B0n2jFzmhVDS3OiRiNS+9HJ+Ns+C2T1HbvJTKY
87ZE6mAKG9dXx1pPgzFc2BsWnwjBUieXwUNjR61zk8etPkJg6WHcTS3e26thGsia1hG2IfcoHjrl
kT9YbBROG6O7QmCR8mRBrLToPhMr7P2IjPNz6eQJzoF6ow7FLAZiTaWmOSxAP+qhE5ezt55mW3gn
pPTimu+bS3+tlbrsV6oVw0M7z7NxIP3Rdm6fOcEOCiqYNBW7mLik3ZT22ypQWCSaopjQIEbcIj64
Myi0l95ugvae+Ub1pyzLRrLJokUezxCm+wg9IjY2dqnKX0rDRebKU3kRMPBqA+NYQA203WmCv73X
LcolDXbUE8Aa03mK0B/NoYpECML1MBuO9gxHaxcVUX4N0HDxfNGoAu+LbBjhNoDf5d//9UYDQov9
ngTv5BaV9jOv4xdFySJdmziBySvh38Xj7KBxTppI92/J385tE3UbGyZ4Kj5aFX29rZu5fE1IbUQY
TY5zMlU7XQlwL6NtGhIOLXdmBnseEMXb2c1UltAPM3GVQeh5gz6ofp+OdfUTiohxb7RyPOqutHbG
7PTTCjmqSIRjb3/9+NU+z6xocgNZoXbJrU5p/AJOTZezhDpUPpuTVZuh1dAFM7o6fdXqItu2ekYq
NWNfN+KXMiDi2JbdP7ekIDNgKUTtGpJZcEGrK2vAn5iJFc8Qc0W01TNz/KUVHV2KvOXhPWJFal7J
Jy8LqQ7yggSkzJiElnzn7dpjRYfQFrfESVppHRYOji+ZJ+I7IQWxASaCzf2Atbi/nmQhX5saYjDl
7glUmU2x91/jQs7XorhOrkMwCtvu7Y9BN42KoVmNJ39AMXPKDLVC4ECh5OAo7ylQ2jW6+Tvnih4g
+R1YIVAF5zhfENPeXHTWdHKaAiq0SJx9aeXD50nV0TWO/vnlsWwwGvyUQxYxSUj6byfnZr4WxX5c
P3dOa8brwFIBEpICT87Ay9Rt0rXtIw3I8tfH+9rnr/07FmVY24AnQFOfKB/K5tthk6FBHK41m2cf
vlj0EFUV+4mDKL/MVhLvmriv43VZkW/dWXgJffl49PMFXkZf/Cg42MDf6Pm+HZ3oLuobFBifKQIh
FF9WtfeECll/cGWPU83Hg53fXNj2UeICOkpEjkq8dRbke3OeWS78p2dzUPqIl1OQhOAWMRqlj2a+
2nGTJFeGvGin0conLcczECYsWvnnNVBQlkMNBFq8lJqF7nO46HNZ2CBVXkZYJsp4DzpyMD7X+kis
Tjw/B2sAM9ZrHZu0Pls/NqYVslkeAjoJfLMwHjM/24K1NW8dK3J5YK1Yk6ukRC2ODLsPtshgocaP
dFcRP/Mg6VPYRyhChwVSdO7zx0t6uWmZHro3pE4L8vic0dBlUTqQzagXFY/laUEr3rZkCC+5GqeV
Nkr3Zkzz5PfHg17AOhmQHtJCW6fegzrFsqf/eu7KLvab2a/qF+zH0UkqW4SuVp2Xxjex03nOIcHM
e41HZQlHe2od7+gbDd5PUmutHbLbfQMPuJuaHQntuA8m4py9OWlqPH38O5fn/u3RWgRSuaqIb1FJ
PC/Xpw6QmFxI83lqqwa5ZKolamdBE7tyLV4eIsYJWFaycIqN53q4hqpjKs6W+dwLmU3bavZ+OmDO
0pXR67Q5/n1SXIfMhySW43t+Ysu8sSUia89apWFdlcdVcvAwzZquvDzvTervcc5yZEDsWTHoOGyQ
DQgfsgpIhBChlCla0/cBSvbxtN4bDoFr3QJUCDfnvD2Hd5PXjP5sPaf0vwnamvTGcdLih57k1bXq
6OW+oPQNtny5eRnyHICQZpXyktQk14jy4dugNZEb9tQ1P/3rlKjrLzSc5XzCRjh7UITQUXqli/wS
j8LAFLZTMw8n3bZVmrXm68eDXTwjiyLLIvtDa1cnSDm7W10USg0fG8YXq867dp2UVfBK6ocsud/Z
0y04sfTFSbPm9wwda7hyAC5uoWVwIIjQien78mK/vQ+AC1hzTkXihbwJ48AASrUFw88PwiyKi2in
mrw6GJE7H/590mgMEAMDh1s4r2/HhREDJxGa6Uui2ohmDsY/m8rr4pcZH+WXGjlfqhOd7qah7Qj3
n58zIAwUUsCMoXoH6vZsdA+rO81qBHyqjHKpNeSw18ZK+25L0Ry6RF6ryl0ckWU8gms2LfBeBI/e
zhZ0Z5SUAAtf0Ff2tWMyGGWzHbuoAD+DMkaw/nhxL04J2mIL+GqRsMJe41zvy3RR5CT4wgi0jVVJ
7aS0fwZzc82J60Jimnb8grdbQktYktZ5UGnbScFLW04vfkqB5D+cwS1kd4UfY3bX9t2dW1BL25ud
G0Qbi9YVVdbBFULsKieYjoWXOkVYuIOc91HqKFRZnQYlFIx35ZCQ907tfBSuKNoX30+afa3rrYHH
mNaVq7yfsVpF5Ia8PlQVOb3aQdFHTACPOhff+zb7nqQSmYaPV/biQyKqyovhEdMvMInzbklLLOcp
xAdeZlfzwGOM3lcD+8mdcLtrahyXQ8Hsp6CKdxEcf7S83+6ZYTZjqHhJ+4K8tnpJkjwwV0MqTxj8
Od3242ldxlp/VOqhJWF/Qnb0R1Dir7AAxG1K8mi2L91CRttFoyz23mAH1gqpE9X+DnSVyQXhMju7
xOqaZzD/M5XzeaTcYUSyROyhmuekWuvS054mvRTmyhNyBDbQxzbeg3Y8/8hin14EbpLmb4d4bU/3
YGq2mkIfCN3oRIoHAcOmvIJoubhfF88L1HAWygSB8rmkCke8zVO37F4MT/ZI++GYgqh90z2OZlt/
mUyv2dhYY+8y6s5XtstF2Lx8PXjEnERq5BcxuhGUIo7wZHxpEqp5qAo2tM7xm7W7VZvqQu7KJJ6v
uTBcXOnLaaR9CHWIAwpU6u3G6YTPIwln+cUQRjfuNHqaoFKaDMsFwrXhvsJhZlvI/J+fEsalgYiy
AtEAdJyzDdu2TpymVtu/mBbG4iFfVT8m1nzwYeh868mQ8UZ2zWs1lYtjskSH8L9o2OoeEdxZsNMn
Y5sp1I1eqo6qJr5eADnCoNeKchsNXtFsPj4pF1k9XUsP+AhKeTweXOtnswRtBK6tmpJPE2j1m1TQ
jDaSIbul1neXtvXOtVPjYZE7vadU5+w7pnwv2kH+287i6ULpiteLTheAZ2pmbz8yWimJ4zQ0wb2S
sGLrTaSp28BEB6GQ+MyuXBRv63+LK/+MadNXwqiJMAUwwNsxUSYsET6ONIyw/ExBhgHbCjKrTe6n
svvv43U++6yMBQAAyxIXKPmf3PPtWJ5wRIHVbYAKsy5/DGMZbToU0fHI8Sb98V/HwsyShVzICIx4
ntyWcaH5sTckRz9y0P7tRwdRcYSW27VqfBBdH492dicwM2ighD5wrTknQBXfzmxRUnSRSo8OTRHY
+yKY5KOeTWKN5ZC/Ns1SXnGdeGc8Hi1gyVQe/uR+b8erNC7jzE7cAzp0fejDX9/3eo1ojRJtsMvw
/r4WF7w/It198irAKs7ZDA0Tavfczc6hEs7n1BfGIw+3PMI8HVatM/S7jxd02ep/5YrLglLbBJGM
wMDC7TgbLldxh7gZTh45qJA1ukV2qDl6vbG63AgjXZv2aalmMFRBsYsCq9x+PPz5jfBnfC53lhfe
DBW2s2CydBFu01ThH7DjTb4lvihu4mrUv1FSKL/5vaboLAZmvrKcyr8tbX3aRQBMj+Vs61d+ytlL
9/9fQheWepS7CGqeJZiORXN5pJZ9qJBrXjvdPP1AVcPbtmgjPlDyy0FpoTC8z5F5/fXxKlyeV4i4
KKfz8ARAoc6F1WbaE5Jwzj1oEMOPYP8wGk/K9NmrxTV+8fI9z783rypfXV8+u392DZWweUiPGKqp
7GY7dGm95snD/RZDj507gff/eGpn7+mfVYUnx7qCHSRZWKb+V2yEBlvr5JPBdjYm26KUmckbH+fS
lSH1dt1OdIdXrGp7ZdjLadL9xZyP+sOCLzvn7QDJQfgkGu2DlybJV5pWZejO3bgdLamv0M40riQN
l9NEloHIFiIFsS2V5rfTDGZaXlo8WIe+sLG4HlJzHdiJOkVRFTmhIBt81DqTNtPHq3u5cRiWlJ7e
ADMFO/922LiK9OXWtbkO+3RnxMI5+JJ4EPND9+njod6bIWgfn8ISr5d7fjxIcCPZq9I+TKLVf0s6
l1+ijMIQfvfuPIaU6OY7TEjr8V9XlqIIaTbKlARji+fR2ykiuCgiDAGCgwue6k6YaAetKi1wblU5
GbcaUNhV67vpldf6Yv8so5KaLZA2SG/ns/VAD8my633oULb3GHsKpSQTmtR320ZJKixz278y4sWn
RAtCZ7MyLvcPF//beY64E0f+aDqHzJtMrFOqMtmnkx6FSdHo14IR4h3+urf3AFKJf33Os8iPno6J
DYxERdO1hlPpQAw5NK2LGAwEpCEIxzbIgxBIeOvcA+9t9FfEqyTMK8tTB73qxwjx99RBnKA3B4Q+
QFu47cqcqZ2ioU8CHcoqK6dN7SJBsbHAMz3G2YJptvRJf+HxHuXKRItYgwEdD/RcY6fuHnWrjMrN
3Eel+GJKd5huh1Jr/ce+RuF24yVB4+ztSVTterKjyPwKsD/tV7bPvjzOZu0VW6vv9Hrdt83cfwb+
Z1rPPG4G7islphChDoqoDKu8iD7VgMJwCK2w/9nUhhF/rmpDi9dmmXb3jVVVZGZM9h6PgzK5EcMg
Tlo2jnSBU7fwNmlvi+eC4Ou7Z5bes7KjGX88K9D2Qxtbv00cUV51p5faCjZfVQNa19IsbApEKEOF
n/uBn2mDpmq6XGxQlE27Y9zJ5HGYS9O9990SZYYWGvyDl+rxCRpL/q0iWEQuheULPQwDjlnkqGRl
4fNYr1Aq9MtPhlEBwB7ywf6KcmhL2dIwZrGJp0hZO7+r6LCXo/ajFXZhbgZNOMZ6tpAZCPnvuht0
wX20O8s2CMG6Fc1N6k1BVIRJbvV3Xh8AnMiQDHTv/Iie+IpCqYYzlJuY7l2SDSzrjOj/cyfaONqV
fZ7ctRgyt6HuN8OPPHawnwX20qGSEms/Ms/AwgX8V/EtLjKUl0ARtEJ/0ooGjWWnKIvikbTQ1l5z
S8xHWcZ+8DoEeZltx8QU5brvNQCmg2jG4Kg1Ur+lOghSQU6TAIymxhFhHAeqx0Pl4TETlmZT2FvD
rXldW92od04C8OwBGj5owF70INHBPcX5bkC+eFylfpzqPxqjz5o73UPZfyPo7Li/ZZDGycrBGqt7
qEtlzZvYKp3fqKAidsed0d56ElFa+ixKGs5D5Ixg5Xx3rvOthzTYGoWWqPusF+04GStbWfat8mgh
dyG1dTHg1zKN2q9SBPOTjefS/J2eQj1VmzLqyleUIjL1zZwi7XszKE6PgEcDdLmJprrAgUfN6Njg
uksVOa7brlZ4MyV6/CwSy6vWuTb1xY03VTWW8rmrTzk3dprrKwViRYZUm3PtmdMInLMw6/44QG5B
uT2RrfcjV6bmUd3vvXaLWZSagpDHO/mSZxql8Ryg3tLOUs4PHZNvsS/UgNgYxl9g9iCwPSu3n639
iArqIwBNwzu6UmvEqk6n4lcrUmHTMWmEtsGRVfT8NlmoL+gcDuqIf3K593KVoBA2ObV/E9f1IPbV
bMCA5zEcmrBB9Xq6KTphy59UxFL5s9fspnlM8oZmzAoLhL7Z+8qpnZVddu2hwtqBCtrUD1OIjjOC
+Fow6KilKc1pbqkM2MVDPowFnGrLmn4iZBuM6yLlykaZcko1YPwoRm9YWVM+0ha2/TXSecaXth2q
x9TRXH8bt/5Yh5NZOymWcXnGwZBz91y5GLKiilkHbZg0sovv5OLLhCCQQk/RAP5u0lSn1AEYRvfu
aMgCWXb7Og0OGVIDnyp0qFF79GL+QGANMuw8NwaLVrNVtkh5F8fWxoAPgoNr3pTa4oZQVqoAHET7
Kd8UUTdm60kJ/XNQzlq7HnBaQnssHTvKiF5aHnyrxUVSYaNGlWWe0WTGMNK0dwLHAPtWiNj9rypH
/wGJGDqk0u46sDeF3Wcbr2cdXtshG2M6GF3cr8a+HpGARa8SLXd3jKywpZ4Vbxun7WIsJ9sUNUSA
Tfjikf7/0miD/x6KOHgdgSe+uK0lnNWS39agnILxZ99l3D4W4pc3mYqT0+zWaMn3wcDFUSRJ8FnT
eqs4mImeiR26TvMhY5vSbYvq6MsYFwIctN+l/425p995AhLKWpub7i4xcz9eJfPU9Ru/08ZDEMj6
a6EBQA6HyWw8sNWagh8XWL9bzZTeqnalEJuobChCdaOX/sR0pKKWWnt1sFhtFlxCqNNrCXIE9ryd
AWkFO2yR0TdRba8ZK+gkfKRZqvwhSbDSRJTGnJ5MTFYSsGJOVzwEST5+BgdZPGVplM5bLXBF/WBn
QrOfLFujbRgSMEfyMKKw/ltNiw1Wa+UifyrG2bmZ1IADraZN1X9NpMZveiKcfAu9OjC36NS2t8nS
zsOZV9n3cspdIxw6FzZcv5SgdsKY3VuvAtgbekBdXgqqwL9Q5zPEYZy9ASEtIfkqNlr4JN6GX6w6
NB/KlYXhVLEVdUyWHKmmAsAVIea9t3oWN8xRiL5DWMu2eXDs8q53BvfTEDU6FFPhBEea47GzdqWd
lYc2EoM8WGR+aoPNYqdv2jrQcGrKOuCJRSbFrZX2BcR/N03kOq2xUVw5kj5l6KbKGe4cHFceBrJe
sc70SuoUVcsFNGe56W0RxMG49evKtW5t+Ig/szYCyZgg7I23wFCqLESuQp780vZAwfppkW1I/Ltf
nV8235SF/teG2q3ak9HqNHyQ5nfDKHHypzKNmg6QuV70oaHlHfyGgI+1g/LQnUDC4TVF+Gc8THXj
EWPhU/wtyE1vfqgK2weFmmHEFxrkLFU4SkIYXpyqRgIWFx8ttHNDeVxDgfHDs9NqQIR/UHdK89vv
WqwP+a2lD/KXUVJPCucaZ4BnvSzgKvVt5X+xHCnkyhjK/lemGWN+6HBGrPam0UTxDX/CClaNJhMv
lGbSPfj0zbMbP5HDT6+P4UomrnDUZ6NWebOJZatTfC1Ky9jDX13Mm+YJ3cvUNpS5S2dfnZyky1Im
SE64llbk+/geRm1E/cRs7qeuATeetLmRhYoY2PqFooRKd/5sRvlaNG6/CWoJ1Ieosf/V856obe2P
SI0P8QjK08kHF8HN2Iu/BrYEAUiDw8zW7Oc+WDmxa/uhCQUwOYx1OWU7TfcnL2w7XaQ3nTFVNiVU
K6r2RT4kG2DrTrQrPGl9ThMx1xuFiRBOa91EXBYE8/SMBPQodulIGLnBZNWl6ESchqScNjrevgyC
/KSl2mBtY9CQ/qqZPf8xiw1wExXQ+LsmsOr4KA0BhNqaDDvfd3ns/0qCCq4c4vq9uy3HKqtXZZJE
gvfVN9t13nR89aBOKnWEOwV7zYHdkXwRwIRa+JIdrKEKgOPanQjwQOiD7dgXSEYQsTeuUd5FaENH
O9FE+AamdZRmhxxpDA7iAAckpOqIjHM1pYDGTMza6pNrO8ZwTNj0gJgrEb14c6K1oanFRocYdVD/
xAIph0DiEAo6Hq/NcTCRhe6GggOQ5xFaeQWMD+w1KbZCr9W7YiODGH6FBDk8A3aeCekKgeJ6aGMY
jamo17Hp12469vqyqbOS2n4cbyrbT3S46LVnPMJhyiWctBJ6qh4opLEmJ8lv8nEe/fU4y/zBrc26
vSlLU60lklol1ja14vzKZh7Vi6O6QK5pfPELvNkpP1UlNpwvemNEwwrSmeIAmNATt0Or1ZgqWzIx
DmT2nZGHY92o8cGE2ZMfTGcqg1DWqB9wgSfNNlZ9O8QhOHsAIIvwI1G2ZyIoj8RMJL/Ufju2VDn8
Pl4bfZHVWyw7vGAjRac95ZTXrf/8hL85bCAqRSvIm662bpDP0x5VYxuEBtxczdpvG4YVnVnWd4jh
SsKUstBOop6HF78NCkAColM5MrKIMmqt4v72CU4ReNJUVd/SXTLzg233oOGNoObL1cYwdfdoPHrB
ChhAM9zZsiScociYaY9E1oReTiwq7xnLGe0bdGor+m8eRHuvUJBXO00inXaFmvheRYHuEjUoCshk
v2fFCyenDtOp2D6AHT7OPWAsE7DsKuo0e6uX0++FLLv7uIjxpyBynvai0R9QIEcOFe7F2yx7QApF
4LxnHehReNmtBR/TWpcE8IhTZ+OQLs67uO0aSSvMY5RwDYXN0Jv73NFac4u5Fbq8LjHJJ1AhcbKJ
ucK9kFpu+pM+A1/BNeLkVm8Bza2R7nBf7KCzq1uk8Y0fFNeqrTklU3LnOTkfT9H71NZd3yFSJTWS
zVPjZal5Y45DOSKygEr6ZrKLnsWQebYq9Lp68IeeSzHUMIwb/8sbqA5hPfv2b9otkX0wysT/hDx4
NN3WYnS+uAq5jrDiCfkNG40kMHAjLd0qe9YKsi8fsAlnVOCtnrY++sH5oLBZqQtYVArtJH+HWWOj
jqmH+d0BSSddbSkNzTeTO5jV1sAa0Ngkk5t/mgK/Sz41WoTWNSkhIol2B6ea10FFV/oNF4ULxHHg
BYF7oLlBmeRs11BPkwOyeclRCyr7NEhrvs3L1KQ5PhcjJerY+wFKst0lY/fy8ea5rNDAmgGBRDUK
pA6gk7d7Jyazx+iszo6Bco++V0a/EPNfYG9Deo3CfFF+QsYW3tOCMgOMYJ8jq7AzGnU4IO5hTGn8
TYqzh6jstGraEtJAVFxZ03eq8IxH5ZK2GChf8KBvp0azvqEPEDkHtwnSvZnO2aM2D1hsF607fTZb
LJk8NsqNmXYYjfaRRwzY9Y191OHx//p4mS8+MIgaPC34yOjkg/Y66wgQFpqBqkDTYQ/Z79umM2Ew
4JoGihRgYsmt/5/szNcsiSLvSq3xvaHRxOD7ogrhgDd/uwxGE9c0DHX3YMVLXEf6siVUaLcBPRJC
1ajqvnos042Xa/3241m/9wloAaCWjBMPYNE/hjl/FcotG+RH6U3ugXYIinmVsLyQqyFaVAi0bkVd
BHPjgfKKERoKke0QnUYkcRWv5j2ax8V45XZ+ZwsiCMk/i14j7cSz3W5ZXtPH6MccprmXu2aoArHW
Rk0/dmPRpFTSsvEaQe2d5V80KBHAAmtNUfusLSsDRPvzenAOaIKba8QY4t3gIBQMnyQ5msY07mSL
m5Q12+Xp49V/5ykCGQegk7Nt2dzXbz+8NEb8CUa6FIFS/raI4uw7Vdcev/VAO3TYlC5+GXP579uN
3jvN9+XoceiW9fj7k5tlFC/1MzxNUFP4XhSBlWx7E8LaYHpDvaacEq9sKF0oEU9zcA0j895yL10n
/mcg3ns+/KSNs/IQHz0EOcS/Cv21G3+chkcxKK9ayaSNfsRpLfcVUXx55SG+bDsiFQW0A1gMqD3Q
QG+nXkH5Kyhw0FftqDSEmeBSWpGoY7UayKHKwgzM92o0yZjctHfv0JQu/rl3wkmGYEDLGsJ4cH7n
1V1vBRLrjQMyhSZ4XREfAAzd5l41X8HQXJ7tRfAJvwPUWxGiNc9VE6U3oBY5c6901HT7rVWhYcwL
6VM4KxO7ELd9WUDZafFm87aByDPxFFBnT7Ygx/3boTf6a225C/9AfCEDPC1h1y7IGi79tx/ARf7W
wIbSPySNcHZmSxAf2kT9O7cI5psRTFOG4fI4P3qFUMVNp+NUcGNXUCxuSqQt1mhZU7HIjbTdaKUE
Qv+PB5IGP5uS65/7EMz8WZsy8CVPsN9lx6Lpqce6GdRrcoG1EXvmr9muNz1SZe2VQS8OBIPSMoTv
A0ID9OrZ9T9LW9J/yPOjUxpaErZubN63Xi5ukjgu5oMsUqOjhjJlyT7WYQv+63XA8LR+0BwzcDXF
HOPtJ3F0YfLm2hhXDfBeVQV4PJQ03SgvFYbYZ/AqgYxAXIBt5/bPHy/45dzhfv8JxlEKAb17Fhjz
5Qdzpgv9P87OrDdqZO3jn8iS9+XW7iXdnRAgpAPcWMBAed/tKvvTn595b0g3Sot3NCMdHUZTbbvq
qWf5L4dYdLjQmA1aSSZaaJHohTxChKwPnTvINmr1Uf/19trXlhEe02HCwSofB/TpMhpYlEVzU87p
Qcek8Bl7767a68agqLwyRtUAGoPmXlUt+JI+KYf4LE0cTjbNOJUWjQSsnDf2UE+ViBacGotvhq8a
84SNlND3edlZd+6Yq89v/+ir+3G9LVbcFDO7lRZ0cYCaSmr0/uyGlAkWL02KzzPeKzvT6f6bVGDf
MoG8Tj5ZzuH9UL3wzyVyypgUo9nWbQ6FQOjeprH6C/uffDdURp/dGJ5f3YbrozFJWpUmVt3Pi0fT
a8znVA2YV9hAJvMR1BZUScvFCNJQabqV/qR/StN5upFyXMdJ3ihIIoauAEWJ+Be3wqq2QGScjEMX
lJM60lU1t4NVTQ8pqdeXNqFs7RDdhyQdFGUcZrXW/+zqiYYzuAZxA/pz9cZh/IEQQ8+Erj8iiRdv
oZk1Gi1Dax0MZGpeYMDKR9sSVnAoA3uq/o3BqSNDB7SZzQS9EbTq5ZNjziGdqgaGQ3MLrCO+3J1x
l7Lx/INmAlfArqODYD5DOy1uSAtfbWSfKItkMxRO+En8gtdhZ5XSTSuK3MPiqsIMTc7Og1Uxm6rN
6dFtvIe3z831a2U54AoG3sSUcJd5rsAYWNFTmw4dxO9NM8zZe0iM2V7J4lZ+dbWPeTJG6cBWQUkA
4rrIJx0bnnu6VNPBTPVsX9pmvM0QHItKQasTax7zXWmI4Z+/5IpxZJa/vk+IquuP+iOpAwbiDUCS
p0MwVtLfJJVbTNFU6Ex6GFzaxZ1Y2vZn1paqOLz9Zq9COHh1oifyhiuGlNzm9coN3RoPAcXlAHws
frEXYX6gXWs6Wyue9P44px5WbXhzIdqBHhT6Dm8vf/22f2O4KI+RykVi8OL6Gsuy06hO7AMmiAEk
e91LwsIu6uMgc3Ob9+XP1kBh7u1Fr3cTOMdVFYbs2SGNu4gYqcq1bOYuPdRpkx8Lw5msCN87r4s0
+kvx3durXR0V3M6h6KC/vVLOrmiZMkgYCBhed2raRpaoNjRMsIRImB+6lfxJZ5c3/M9LQv5d0Xlg
Z8HNXmyntMLnyS/kcAKeZzDplAWztyIjQQDZrsSxEe1w4ynXd/aqRxbQLUJlB3bCSiu/TA2xJqli
NtJ40rE6N/bJgBTuoRkYGP58+9muDEVpFgGWIuDBJ2HByyyvY/TvZhnMf1R56uaQar1bRSmt2/Q/
0Sv3yXd6NQfRQmMOEQ+INV909m/5wDwle8+UVqY/6sqTbojjuHcLkX39sb019lOdUZPic2+9Pk7o
P6DVJkb91JQ0J0MTEnRogiP44GOLdlf2840mzNXxBWUPwmnVzTcA5lxqV2GRiEiuChjeFkp5x95b
7Hc4uf1ShpHsRewa44estfS7bJLZ/u0PcXWKAm9te6wI0N9A//XP/4hZQLCdocT07IS95eSOYWlZ
QJQdFbvlPZ5myY08+3qDrY8KoJYGF6Cuy2p7GSx86uKqPll+3dlnzav1YlcWEFhu7OTrV0plbeGV
xKwN8vqlZAA0KeayrtacCjKadN4i/zatWtNj/lI6s68OGqCrDq1nrZx+uLFdf3n7vV6uj5XEKloA
DQ4wGcjldYv98V6nVOgdV2FyQl+3/GLlpo2no4MsvLmqdsRdnX2D+7zsbW0qxObttS/D8e+11+4C
999KL7yooHLVahiQsHbN7RqmHUKSjECYKHrN8nmQZXVWSade3l708sysi7KDKSqBElNGXNy4HPbM
n4suPaUxxz5MwTR9tGWLE9SgMPfMmK+LGwHyUqWBe3YVCsCsFRoDF++l5CpwRxOXlSU7YaOabJH6
iQ8IPA/vLS8dNq5yizs08ZtoxLTZiLoBsJoHp+rG2/7Ll157CQDhMcVkZ18EiwxcS9szrTrBXbde
AuZ0jxoCxCd/sgGoOXGmjoGnyY2DCsuN0/T7Yv0zXq8vgEIEICjJDrSVi3u/B8FjIFaWnRKmifgb
MAGGZC4YZoUV7j7PXQGei9lbhxHv0izLAcaiFke50BicD3LCMKsz5x0+ldkOxL61QYrJvWsAa58Y
JWTfpj65KcP9u5V68aNh/nMo2JpkK5e19lhRcLpdtRw7GWTvXIU87kaTwFZDlPRQREqHCuFmDA+z
CFhLod5nmRC/+tFaTQ6yHCnbjgvlU2W2/U9gXfLZUqko7rTMdLXQdLks7gMQi+kXGC2F2sVBncb3
pSVwuZ8YNt+DtynFOWnt5KdK9TzYepUrz4hhT9Muns3ubmacC+K7EdqvpImVgfKEFSczk5qsaR8Z
UIz3sBG7pQrp3lXZpu/Hsf80M6PPd6ptGyQ/0W7QzT3kAtvgS+hO+a2sW2NLVNWSr+3Szv272gzG
ll0JFCbCmNZ6PyrUTZ7rwRF9qM3GKIZtafWOfmdbVf0zQej40UiW8WulDLfCycycngXjJ1SPllT9
GqTRaKA5u7w95K5FpRgQ8qbQtof0pLWxY2/HwpO7OnboNC24MO1MK/HjYxB0+KWqwsDsAWDNVHyq
Ab1kj50x6PLOQhriHRydFZbgjYhRSGcZkN+tmfREyGN52jbt2rx86Io8PthoDqowyNx2/DC7rTIi
o2aiTTYIHA6Bsb4Xm9bD3h0hbPoBm1Qv5bMc4rJ6hP4j6qiuFgwfdX9yTzME1jhyxpGmcJAuwyFv
+noI5xqtpAF31ylEF8n/CvkVe1nTbFW+yZh4jhuBTe0XBDhtPczkgJiW4yXq+4j4+RimQMd++hJ1
indTbuFyPxSm+TEY5068q7DtnB8a4gRs7KktvShfFDiVch6sk5uhiRointf125QZwVe4mf0HmSz5
ambszf1+EamXRMzwE0SORivYeRLRvb0R22wRYPczAk1+n+8Y/6N8hiStaUY4M/v6rrWWrryTZauL
LZkNTnFG1Q7/TbNof+h642TbiZl88d724ia/X/zYNvba5LTGQxC3Fn2Z0fXPy+gszSGYgLo4niPH
D+lSWMY9XcTih6eSUQ8RnGByss+mpmevURA++QITyp9jq0RzaoZgABM4WuVX4B2++AXqIck/OLL0
1C+HSV++rWALxuiRNW58Z4m2wUN6zCsACnSn9pLKgypVWfP70crKdGtbrRgOc6AE+lRiASVacgaa
DfK3fb+JY4WVW18TJQ/KnmizgzrQjY8cXM16ilUBfMObEkTxC0vaPxjHymIjphXxlKeVbYbLWAzD
M0Ao88VPCHvve5kN274udONTmoxgzWIDneLN7BFZPmdzLCmlMWFyA5wVFvs/w+Ul4Vhs613k5Uv5
YdXeey4LkeSbMdGdZ1pxKn9GLlgvnivbU31Y0PnsD7VIkduchFZ0GirTtTRgy4CFmza5XILqG+G6
/8accPlaGZn+n46hQIoFONCbr0OfI7erd72/Rwc4MDa5FbfTPjZkPAJNwBZ2oxzQ1xAWJv5FOxhE
dzR6ejEhokr6R8S61/agGpx7qZcQ1/DrQiofD5i4OrUdpsORPQn8fZfeMqLM0+H1wu8cH1Xf0tpu
9W4pv2hMUgCC4mbI+XCmdog4D11zzww1Hrd6iytWpCuX3ps5JMkRTz1uE4uL4RsM30aEIPDdIURd
LDgZo6267VJLz9nFVePUwI5lrrZ1tsSf+3SWXURjs68ZWwX15wnSahshTtt9noOGQxtTz75YqQi+
ZCNSUg+eKYKNnqDhd9S6ON4Hta3p0ST6sbyjY4ToUVjQxD02i5nmexCmZDdlgyGMijLcBYB8oqj+
0Uiq2T7WOJ8mBxPh3UPrLGP9oWGE3ZghunWJsQFKmT4Edj7Ox5GL/ajRbTc2iGBW7nbFw5+DAjzm
hlQNIbG4N6RGRK6tL0mJOs6+CUBD76nYMm/jA07Ro0StFiGu0aOnE85gOhCRDqaqfgpKrrcXOy3M
6n0z9l5/xFgNmFDWmE0Ja3futLs6acTPuHcMiMHE7cneDqVhqw2ipcCPZ6CQGGYyh/c/B8IMXnCo
TZdIn8vSwz8duYwNMFwXP3kBgP4AnN2Xd2li4wwFTHsAP5WN9H4e52GI63d95k7yROtrAUNdgswA
jlWnVT98kXrSpAeJkMF94Qd5fl9OnTqWSJDqH6dA2UfqJRT9sA7Txs3sDo1BNj21B8tA4H1DfW+W
h2aahiyS2JQGG4e65UnhefZsI+9o33X17CUvMSmpfL+Cyb4QQOrvg5VoDwv01+KYzPCoPzt0OeQ2
QTFQR6tfK42Nj0Bd/gn0ltEeRx9xvBb3uHSrZ44wvlE6aIiCmm19vzJiDnDccd0sC7dGOc/tG9MB
AwTztIf/mC7NXo3N0nCSlZ0P9wtyd967Zahk93N0E+9nUtR1vaMLZg93Ovpx/yEoCx4YaQ4XlEFs
Z4yCDQbA9WbFUQBqorLYL07Zdd/plMpm4/qF/TOo+SlRMKO9twMjbtgb5QrH+NEkrlHdBwsyyeDu
AWUXL2j7NdkBL0kj+RWPsWmjJhlXL6qA8nYnUmQIIr8opzuEMG3/YGmpcy4MepPjtpx1egJ0gJOT
58zK2XZVp1l3s+a1NnR32yxOeN3Lb6mXYhifOZqunZIWYYGTPXqFiDDLsr37ePL1PaIVFGF1hXDv
s670YD8z1kF4S8eSaIfWR119F8QJEVV1i92X56HKECkwJe6+4D41duvndFEMioM07AdE8WsbmBxc
C7pe74hQIt3oQtTbZMIh4bDaHOVIMic9ygWNoekNrHK/PGtWBiqz0UY73pWVxYXftsicgaox5cZM
KzPZewsyhTtyxAlAIjKHWTgZSB4+VDNY6UiTohu3hijEuHGHwXlRgZxF1PAja7REWy/byjoovrdz
uxK5gwng4pAW3s63k4k0xq9jMrSgBbVracGzKWav/+5ldarl5NT6+MurPaBi9ZBBTZz0lP7hlJh+
9tDZi2EOoVsu2UNeNYVzmD0/3RRxmTpbbVEW+pZW5c6hIb3eiaqmseItKfAM+s3LXRvkqealX3Hn
Lsh1E6kec1qoeCEAixw3aeVP/jv6MX3yWHoVMo0zWon7Esd2UjomWsFeG3qvAjpZixnoXIvZJOyc
JsgRGApBcnrv4fLkzUOX0jH5SAcpOyOftlR3KugQMCXDMNuNRF7us1ZPYNwRbSxKM5oYmTd3aL5i
8dWlhaNt4aKB3m8dYGpT5agpkogeKLixwMqqsGgTTf4w01rI0Gtqy96yuQGp+WY505iklx0RcEr3
a57bebfFREHmRCpaextleghetClG9GLQehG10uofUsvt3XdeA/8sCHXgws2pxjYbTX4NXHCUkJfh
Zq5lBmjrwkZ+Wpd+UD2ANG86Gq+x1mZRTXJc3ksE5zP2bKEBsgBqvWbcNPk/YE0xOiSPdqt5K+YX
8ZTMLcsZEHXXf1Jd5eQbo0bQZpt6Lh4elsIFzV0ybf4hF1T4NtBS5KHV8w60HTIewYOIiwXSusVN
YL5vAtl/WHQx5vfQK4IOakEfdKKCSYQox/1SGslXV3OS7hCPwUzcojNiftT8IUe41VpzT1iovdj2
CMIk6HD5heaFQY2sJLOgJbF23KgjKrMZM5HN0BeV2FRCFsjNI2P1kGDG9h0gfsN4fQi8ZK/lxXSX
WoFq0MvO8zwcgOHo93KRmhWB9U+7jUFzqtyVKflahAtZ/ImlsU8d2nmpj2nbuXLPJmod6EuZ0qO4
D6z8cS76Rds7vVHSMWySNjIRUgveTWNKumQnSWWcy2XFjBZzleTHJO6QAVD52PdbALbNnSuKVN8i
jEWBZ4AKxlUiB3y5cepaZ9LMKEiL09Bpg7YmkrVBFU1a5iEvVg25/O5rJCRhMfiO2oogKPQN5DKn
CR1Ia/OBfMQc7paVTL20gdshFah5MQhYZok4La2Kd2vJiCNoCvHAyY3cf6gCYS9b3jLc5ARHvykc
msX9VLom2efKQxGnfi77FraRC7dpHBS0n6JUKcGqFltZ+EvyCZXXeBeQ5YtqM8qgO3uxOWXH1q7T
T0Y6e/O2mOHFDuGQQXkPzWbM6q1KKwRQp27sirt+avn/176wf6LRpJUkOx2wfsC1o4MyucpBv5ep
63yJlxmcZ2wumr8FG0rmjJtIoxBLHpYB5WzuDSNKcmJEHaaYieT3KnW9/kFzzfrBN1Vp3okekzhO
MnxO7MuRxJWhTJTOdyvnPJqmLv7s+sB/Qhf+2QaNHIc3CbqkjRqpKu8oEIrztkghT1/n0R54BstU
/ZYMJObtA7h2z7h4N+BjXTnlR650f4vS+VJtkBILfnZEkDwGBeEO3Y8hr7MvLXK36lwWNZQ8PYZf
WMnU+gEPpJ0fvB40614alfiKTsY0H3Wsi2YMbOp8+NDH3XAs7c6oN4ksLXmXD6a5MxoUOEALJ216
LGtP4J4y50uV7aclSJyNwF6Qi8xKR7AQdAM1/xNuKFN3lNRf39pFGL+aFEWdsPAxfNxbI99WcZGV
20A5+rKpRgtjg7Cx0rZNwmbpoQGRnwODNHt4fqEA7v3BMFWu7wCEFsuxosM87LylbtSGosaREViQ
+nkuW0CjYCvcYN6WbU4k1Z3FfvGwYFfbeYqNZmsAPDc2rZWa0chAvnxBnH4JdiVWuu6TCXa5f261
oXU36YKxz0YsTmLvZi/1vdBOncWPUDU3lq9x7yr1jktYDhsid+kcJprTVL6ODsKsRf1bETAzzwSP
sxT50R74+XBFiGIiEhm94j22xG6PdjLY7nABZ5LYISaYZYU8pzAkSaK7DFsKHb0OSQRt+TDmXf8B
nkif7V23Mp39yjM4ShfAVWgUJbQdJ1uMdr8YyGCC+sC+5CHn8HzrUgLFxgrizN9l7ZTNkAjaNE+3
sZWU6l3gtoN35qI1vGck40n3QwBF3TcjdvrsfQtR2Lj3e3quEW7U7fIA8ckA/z3PKz/Va4PvRFbu
sapWSYPxNtlkqLczUO2uhxWzLUatTXcqE/pLD2RTj7oxAUAd4wUP2nWW4qcrskGnjnO1QYS2kcZa
daPLeN3TtRwbpU7mBD7/w1+7kH/0kztjydljencykI6aHjPXEARLvwDTD5+y2Xce/YiPJTv3H21F
aLKCckDO1wEWDX7pkk/vWlnvZ3ldnKxar3aI0xOINA0OaOil2bDvEQyfjmgFudat9u46fn7dKGSC
i+IBkACGfIFx0d0c0GkuhMnKoEJI4ai0C42+V2MyExdCh5Hlld+FyiFwmCg4hG5nutFIk+U/YxLl
jeH1FUKB4Z/FEBDYHMhIxrgXk5LeU460HS0/lT7wC677ZTnSMixquiBN89yCPx5Oc94xtIL58TXz
EloCwFeg0RmwMN7utl81nQke/E1mTs7lID/wejtoai6SwBzEfTo5xdksluzQG4gsEMUKyD95g7zk
4EGsQDd++/bSV41+C4wUKE0mkyjv+ZfqrS0HdLRBoRw9/Fc/m2MX7zTbgvlhW9MJ8uUtu/qrR2Xj
I7IHHgVfDKhaF9MMfLTEUllzfpRJW0eJlM6jgzz+w8JvZAusvSg5vHAYk1tffB1ZvNp/rLxqsaze
fXB8L/VYlEth3NlBcewViPZtPvtd9sFyxlnBwPwNYxgFbn4zmJjIT1SFqdpMhrPzKhRTZr2DH+TO
4xxsu3yqgpdMU/qyz4lO9s5xiyzBPAxjwkPho2WH3LmJ+97bn+pyQMLgmI/kkSMwlgFe8vvP/4ga
lSpLYCd59tyLftnasFnL0E56wjzMLO77BprvPV2ZBkRNkyv8CXDEIsi7fXBj11zEr9+/hPn5yh4B
78Kveb1h1+oYdwSVPVuIE+abBA2/vUyXZG80S/c5mGZri1bpLZzr7xDxxydkWeAYyKFhX8Zp8S6B
Ef3QLVOqvOI5r9LmEYmKHCq+XlqHTtZLFsYrOT9MkqltQps7c9/5oF58XOLo5DbQPRGswkvmxle5
OEHrj6Jhjro48RTZl8v5XBYHhtQFMaMpq2QIYQ2PG6+3Rnh4PXIwYdKOHnkhBB+xaaq5a2kcZyZE
3qLWPvmqzf5rifM/Sgg/VWglYCgjs0jGfS8LeQMhdDmn57d6q/Q4L5AOmun+xu/9sYNIQZx+aZP5
iUPSViSFSGthYgYNM8QwrJchk0407ICBGhitUQ9qEWaHxS970srPfJt+Ps1NXZ/HzDD/1SZm/W04
hwISJTT7hr0Om1/9NqB51hioJ1Le/gRMO/ho9k6qh23VlAeHN3oLHnf95VjRWu9gopHLX69XrOyg
nyptVE9FGsPSysckvg+ob5AZoIuWho2yin9Uhfr9BXg8e0WJAUa7dAUe86k0J0+pp5Qe6EfP9efP
OSyuF2POsw2H3v719va8iLe/1wNQyPdmeO5y779+xtXtauA7qid7ceDhV30NCLeYn83G01o0wjVS
vjjo31MMNjfQ0n9bGqTDOh1EUQz56tdLuwrtC1LE+Ql59/5u9DVnlaVyftSN3u/y0bEP+iT857Ky
h+e3H3p9qNdxYtX8tLEjZiaz4nsuVi4NkO49K3Ot5x+QF2g7bIforWrCtG7AxP6yFqN56GYIyttA
LC/ubtG0wVza8/KUj0b/2VD+cFqFsEY0IhDuvTEi/suOZTHQtYwd0EW61LtjkjflgI7nJxy7sAgY
SIMNDD/HEYCxPqLUkbeoqb39Mv+6JrSCALSUxz8Xp0QOkxYoas8ngscPFLVkE/m9HWi7Ou9s1JGG
vhlupMd/e6cO6l/A2i3EkNyLd2rQObKQGOYxUd18asz6sepz61zM8/e3n+36HuNU/LHQuoX/iDkw
MFdM8DI/EZ5XBn+G6XCHak83lt5zjO3RHbRK58fbi169UJAiZP6gJuFrrAi714s6bbH4ReqpT06X
UngHiaSZEueB0+7SGpQOmkGQNm98xd9Msz/PBCpaAOvW0G+scKhLYEPfNotReF7zDCLYQvZuQe58
q4KC7CFtsvJ93aIIfxBmZt61CaOPnb+0hn6oTHMM9iKx+va4GC+e23QvIlm893Zb9Tu458t9K82o
HZyo8CbovbHrJWNUKnfW93Nr5RqVvIPQN33jALEZDJOSJ2HH6m6IRdtFbtJXbiiaDD0W0DfWe0sk
jDww+ezOU4oaBobts/ycBYkV/0cTQyzfqkw1/9XT7N8rc4L0jg1m0sOUNv38xku7rBIozShUYBIB
5SKCAh57/ansZvLiGbD2c0epAHlHZJC5zGFW8d7oIHUBK3AYoGT0Lb4zzKPtXTjSQ2nHoU3VzRU2
kf+2dwhrtF7cVTbdBj9+ZQLaNEnv+fHwbFQysAFX1PjPxpWGeQoVTL4p+07eOIxXWde6JlCgtWIC
CwQ05fVLEDTeW1nX07OsjFGGKYX2GGVIZFS0ixZpbz0jn/4LMGf2o9bv9QcRSKmQzJhsDH+Npe7A
KuGZWt54F5dRYv1dDrh2DhGhHuDh69+lGtgVViybZ2+YygexjPEdwCKxrBcaLYV/fvFwVANuUQzl
IPddXGb0CFxMPunG2E5ifY/j0f9hC0uKDSMSiZSA58vyxu67DE48HzC+FQpETYiggfn6+XprAKDg
teOzVjIK7oKqPQPH03d9X8gfHRGxPhXoysgb4P015r0KFADs1oKY1d3fpkCvly0RMGTeZmufLJRO
+705uN6jNfr9F8PLEE8rCfqEq8qrT9mS1bc+6u/C+/XybGxQk3TwgF17l5jCLkbsgO659wl1JcYf
jvIL9WXJxOxsnM71hufewgXML6XDlqvjZ9+wNOdunhM0kEx7yL+VwkqDvbSJsnvGuf2TP2eotuRm
b/TbxZ7wih1maVcbhi1mhh1GV7kU+aPf3dlxqzRJ7QB1Te0xok4BXWPtikCOkRty3KiG/gayB3rw
7M8rFn2Jqw5ajzCyrWZPSb7Pa3YCIP+xHbdSxCZG90WqDQ9KJYF8ZKoQ/KSM85ufMptn+2nGmKP5
4CB8wLpTN0MQDnV037sHN9YD/79/3MTsX3BaLhhYwH0kEK8/baqPXusvIviEEgW6FB7yM5/wxCtP
jZk27hYrjPqWzuvVJsaeF+gx24mylari4ioHMFAjXkEzVFVpC9ohS+zHYa4KZp7CFauyD5ORj4Yw
6nj39sP+dWXOKv0N2lzmJQcYUZCFfvVUPXPrSU4KXUl9MMdHrzJ01J9nDA2K+DaKcQ0Ef+5fB84H
OHWkSoB7o6l/ESi8vOci5vZbRyJIEne94bwgguEFxxbvCW9HW05OOJQu2DJmmn7CiESroxEZlOSI
aZSbHgO/pneqT+nwrWQ6fSu5unwvNLx+07EJLpbFr7240+Ik02sLo7rnMXc7OwRQ03xDFLKrt/Fs
q2/KmeOnFh0AbfP297gM17/XhXS/Mhuo3i/pKUk3AV5RlThrTtyAx6nRa+gm/0M6JfX27aWuOiX/
txagdC4tCOiXfs2zNMAZGJr23KmmPw390HybYpz1tNQ0osZoU2tb+mXgRD1O89mB2sA9DI7XBzfy
9ctYuv6Olf9smVCCuLMvdn9uM8HHPDl+niflW3cL3omfi76smKVKVG/sFQwUVWJczPsy5ar8x0uL
u8rk+X/7BkFcNS8+9WL4eeNBAD2rWNcz+BSI/kx1LF8yRtcQdJnE3Xjz1w+8rkjg5jqmU3PZThQm
sUdD+OqM+NN4tHOn2chSyndlAfc97CxuZ124cw0r0u33b3/19WlenTyeFgSmYcJ6hJF82WBOgdAg
ezHk51YU+l7vpX5fF2MMIGDIHHBactoOmeU84ojYbemNVzc+9vUG/80TskmxKQYB4b+Ornkyxz74
z/wsplmeNKP29g7A9W0+2tqta/Jv75m9vRZHZIGoPbxeq/cYl8RGWpzV0lS7KXHKL71ny1CDXbaH
eLd8ofWKY/1Q5Ldq0Ov4sUrbu1AlV+UOuDqvlx5bqTGGDvKzv7ig/bsge9KTsd22oGOOSx+0L7HG
PObtb3tZM7GTad+CrvGw11lpk68XVapkbNPTHEdBCzYtCCaEgFMDrYUoTbNchUCsjFv0hr886VrY
MyRHz4Es86LLqRloTHVpXZ7B/LnHYVyGT+yshWwWJwVKHsv9PCya+PdthJhOwIulW4P/7cWhzYYg
XkZrqc4gLY4M+oQVSborW1PGqF29/Vr/cmRozyBZTWttFS643LILhxXV3PJcx/H0tYxVsDVstGxw
T24OaHibp4a+1BfcsowHCNy3vurflwd09JutTR/59Vfl5Qvkcly+6qhKdVJj51chVBK6uOVYex/b
Gb58YsRMCxMK1k2L/4Z7I0b+7SPT1kDUWoduB/T+9W8YUkW3Os6rcwyX8My/0W9yD+nUQekomwbZ
LEKl1f0/9sbW/YxoEUmui/07W+z1qk2ZBp1s0uq8zK64cwOlu1ukrvt93fSuiFQ9tJFeBTB2Wgqs
tz/6384SpdNvAy4gOpfbmoo1yzms1dmbwWtFErgtSJNe/YyRniq29YIu7409fVVI04dk7uNxdGlC
rIyS18+bTEDMvdTKXhrNnEdayx1M0VQOyXZwEMQBtVgAJBSG9k5NZAp7Emjn6HWwykAZ6Vlxo8a5
ThDW3wM7mrIRURTYyK9/j+kkmPEOSfoyx8IC6ljLKd6nHBVii92AyEyog9Q2yJvU2+pqyJpNh6vu
GKV0w/wbH+TqGBBF0VRfExVznadcvJxZT2N/Mi1BnpgNP2YQDfeJxPV1P2YKrZSh1/FIqYBBOdHo
mll2qDywIW9vir/+BrrBOkUPxh6XH8iacUpnaJ++dL2zbCQ8jzutSYtveT59k/riPadWiQJqFSdL
JNo8uRHfr04hr4CJFtc2Z4IJ6MV9VstG1g5Khy+VLrwt56XNmA3H3WYahuCLwcj+Hgm19EZKetXa
gNTFLGnNGZCIZSx5EYBqLEiXPuu0Mxp8+abGmV6P0oYyrjCD9Lm0lYfMcTuvgJjh3gZycDfMOe6h
QpePko15o5f8t4/AeHxt1fOLuHFe70pFQQKTxhMvlkIqJEwqSBVqrhcdpZFMD61y9u5FnHd39ezX
G87tcmMXXKUVvI91NrGOiagPL4tvw1lpuO6CJLCbik+geILzqs51X3h28exqtouaT9oWP9SSy/Pb
G/AqKrE05rQux5ISiCnn62cHvYsVtMMOMFRf36GG1PMlWppJbTofnanx92+v95cdRznKzIqeqM/g
e/09f7R+rSU1JhAe6QsZlnwa9WKgFDP1yE0dfbM4sf0+EeyGtxf9y0Oyt20giFSH9DbW9//Hormf
o2gtzewlQPT3EeY3YaU1XKTNeyyrtVvsrL89IxZISALwbrlm1j//Y7mZ0sCFVZYzrBY+2qLaEpl0
HeCFJuhsugJEsGUWwY3g6vBffZWHw5TkLl8n7ZiiXd3qWiNhpSs/f6ks/N30KkFabVx0uDM5/Za3
X+jfnjDw1kQUBINBhvj6Ce2xJ6TCGjhPHhbrimb1U2PMSIEvmQfmzskpavXkw9uL/uWUmCa6GswG
UCNgCP560SVxNUufSu2sjVrQhCLI8hdLVt5GFM60IVu3pqgC+3nyMte7cUL/cpOSi9KFdQGL0Jy+
HOgh8KCbmePGZ1Fj2BeaUG46eE+dmSDzbMQgUF3cEwuk11HKjashajARpQ0L/zrMh0Lu334XVx+b
FjkzeepbPsKaob9+FwmJ49yA+z8jBq4f3NkB9Zn2k+5vigHgwY3PfXV+1tXYVxQg676+9JDoTFPk
/agnZ19Lg208lfq+jfPjWKEWgxj3HDy9/XS31ru4mWOzVYOCNnkeRZ7+XLy4T0KvnWSJnq/7PS3E
YP4/nhDNNCpJ8DFkJhd7C5OiBt0eOzmnbfNNaCPcpMHLP/XA1XjAKv387w+4zvYc8GC09y8nbQyF
s4x2Y3bWhz79CBq0PJbe/zg7jx23kXYNXxEB5rClQit0cLvbku0NMfZ4mHPm1Z+n+t9YlCCiD+DN
2MCUqljhC2/wq63k0TVfERDa0f7+iNcbhvRRoTAmTEXxnJ3d86Hp95Thiuhkyi12E06ngEmUKX10
RSovrebV9QBbnMSR5YTLq8jzGqCNrKNCzTU62RF3nQTU3ztkndUU66FKx2ltW562VwLA1tv7s7ze
OAwsmu/UJLgq5uIoyqjGRm0a4SkYQJWtxsJJpLWkh7GyAZNff4NmBr/v/phX15KYLO1EjNY5IMB1
L48iFAYURL02PjVNk3/zQsgxQIcd59mSBvvdm5LxX0+rUgwLkiBesp+6jqipctGxpdAK/4jYYfZd
8yYMdSnW4hPBjfczrWyktNNA8x+k1DN+oQcYIq5RDip07oDcvR7rYQOJoPz0fcTPMBHtFoE9eIlZ
IOnhSpnCzIpONKamblNFRuxv5LgfadJJ1vv9Fb+K18SciVdFBInO2Hx7QbYea6eQYtguMtrDTjbU
v6qRuq3Ne7kNHUoGLpC94meW+WDeYW3Ep/u/4MY+I3f+CNiFnum8wJiGwWTHEzUnlAha9bWYiuAh
9mkNrXBG8LfylCTKZ4NUUc7kCaIxzrm6arspNDUGSTPi01S2Vb0ufYf6tWkX+ZsEQW0Hpdb5Ddmm
aR+iVvMbXgMvWMAx3TjWNLOpJQIVQkV2HqYmuEpIBtYIJ2CatuQWipU8dZXU/ZYpKzsbmhG9fYZj
mi+calG7v4hsmLrNnczbC5CQLsrlCYPuSQBXeckp1aOo3kRZp4478JPpwle9MT9armQmlCPQX5jv
K7MFYZ+mfnZywlr7bjQ2TEA46qsa7tA7y+G/DDCQF16e62QIZB37mPQPOx1KT7PHrlQGDHy8KD1h
0Tv4/8SeXiQPSIe2FKAkzX8jlKz0tcyz3v6SWx39BQV9twpmbtfuUVhvpo1U9tFSUnTjwUAwB9YE
/VByo3m0hTy44qMKlp4UrQyCTQG7yKUtYndH5L+rYSFCvzEagsBoWbP8kCTmTddcB+rQFnxRGG1t
+QrwHFVLap5W/K8Boy9cuLNvDUfyTyQDGhw25OzOpidW5XIFog6KWwebXCPHWlHvqv+T8Cj7cf+y
uLF9WT/2LjgeRB/mzlRK3eIegwcFRAxDmx4CDyehgxdl8bf749yclCZM1FCFIEqbbSSkG/KIqyE/
jUVc/FAcaE7I0tMlz5Vu4Qa+8eYhpkD9BqdnhM/mmwOFUTR8kJ84mfbUYiCllN0RipiySybMnbLa
VN5RuI62yaS1C7JyN65e3hnkc0lc6e/M+1kZIHUt0MbsJJcpZga6WbH/Y896qCG0vrVNtGSffeNW
4LYTu4Tol+b8LNQeRsChWmLlJ0v21a+ObybrmiwMHbIkfgq8ovQ39KOAct7/mrfmiYYfWBPSe24k
8bX/SiKVpmzCUSuLE4oK5QqHhHBTaHG+1sYakD7q0g+fHI/vCRZdpb0ATpv/uBwvGWEvlWOinHRa
w0fMAWrALTqdd3i+EFNrmKJL/cKrDcso4qxTgqJog5jV5ZCSblNmx4Hi5KOkug2SsX6JgwYngnSo
AVPfn991pERDkKYNqEi06ZEInL0iidbkwLwV9RQpY/1mZWX/xe7hsW3TFAgSkoGFUe46RYEtm0gJ
hliltQctsCSLdbWdRF+Sq4AKGPEDodvlpDXajsglKNoJczN5B/10OGN7BOnA7jLMB40HzMqiJTvH
KwQysRJVHmgXtEOFWNhs8lnS56Mf6+oJH6nkHAUdgoFoxH5px1qFWTUM5S950HCjk5vpnBVVtB58
C6sy7BHx2S7RKhirYPhz/5NcbXF+FEUZWrQYE1Ipmf2oPI5rWW4N7SRlSfirq8PEw9Wid1T4x56f
7qqwAvxxf8zrPceYaN6hJwW6DGWjy+VvSNajfDC1U5HZ1j8R1nzPJWoL8McCdXN/qKt7X0xP8AaA
6wthJfFT/jrBEBUn8YDqp27o9WaF3EqWrKteWlIfu7WjRO2WK5HgUJ9XU327lfVy9A2M0ZLikba+
/tPvcAupfaX+18D2I3FbTVt6Am59PKRGwUIBaMBJeLaQpjQOecwvOjWtHJtua3RwD8MaXRb669b3
oXWQ9rm/oLe+nVCSIzrj7r+C4VZNSRvDr7QTNAT9UfItvXxI+gF9jLyzl3Qor78eHRMmRpTA5cRo
l18vx1NXSuNIO1WhpkrPFkoZ2qapatn8fX9WV28pWRPgDL4grRpEPWenAGYqgJnJwKxYkxEo1huR
jzuxJ38NuMu2mY3C+brXYHkgYWslC5v0evMwOvciov0iEpr7B1M1LLKgNY1TESrow0sFcl99We7Q
EKrWPhRMyXXMsdzen/P15rkcVb1c3CQuwyRRJUaVx+4tQPFln8OHgpehGv9F8KQXHrdba0wUy3VL
mO6g0Xc5XoXKQY97oXlCsz3ZJLYabCglhm5p+vUTwiTlKvIQbMYCpv1/zJS5UhxAsZXHTmyzvy6B
qPPx02kn84R+FQ6ciS6HqyCb6mqTO4i7BaOPG87nF1d0tqjVEd5eldi7wcJmsUrMU5nE+g4WmrfR
W6ws10AKTfCxsVn+uj/irU1Ek1EmIqS7x7m5nKQ0AlGMseg6NYVpn7tqUNPtEGK/s4p8FfK0kuY0
dZsapeElHtDtoRkW1KTC/hf//tf6DsyoNFC5OoHGDzBL8iq8Cyu6h1Wl1Hscmlh5MPpLbrPidrtI
SSE4UG4RxSY0jrHfvhw2Hkc7izBWPCPpIe8MpH4GYG75H5uWWuMmCUxgoMLWGrESH0U287P7GRAh
dWhB57Mhd85n3XaNDPFYKs5t6KsIMtXNWQmVdsPfeasCVe9vSjVqRyutgoWRr9Zb8B8sMLm0Nljw
OXRBywejRoivPEd+lKHQoOibsu/yB60PQzRYCv8Qpkm18GjfWG2QTWCDkGIEajtvN5RFYUO6q6tz
UMHZqXK/fEQSsHpA/sne4OakbDC1LzbYgpZf9b6RFs7wdehI91x0B4WNsi4+++XXLjLfcDKUzs4m
Chwtig+S88cElTu9yNo46Q8WwRK2qaYh1YQuYZbtJPzOzX2M2+jCfX31BvJT+OLwmASEwJirnBZD
rPMB4voMYwrjU3/SMJscw38ipTcWKk7q1RMoxqK5AKyMuh6wxctp+1WEVFmtV2doloWz8glr38be
apUNpnf1YzW2kr8hmPXQWoqCDPMmoTtXYvJD+SkIoUbqgxTVOA0mlO65+6CW4Jzk41wbSdYXLTAk
b4usoomYdBE108pp8yl00Wdt0dOCuW+tgjye3pIayugnbyymRsmF1xaMkfDHvpzalCBA0WAOcFaR
TV1PuTBgM51qHWLetm/a4pm4rligwl49eoxpw9xEdoZDxN1xOSaQSICYlt+ccRu1mKuwUx/oJU0T
cniyXXy+NiwGFEh9wVkAUz67pMAWOZVndM0ZrRb9XNQ0H7n8pa1vydKBgiFgl64to40STVm6Cmyt
RV0Eu+RPLzUzpg0qmgEOnebLaXdIeOSDXLRncE3BC7/0R5uE/kOnD+lGbit15zXqEpjr6r1HsNwA
1MH9jLS1Mcf5DH4Ed2zQ23NSotS9yjnTYEgMBGbaUdYPvZXaD5qKs59Lzen7/fl+0Nwu3wZR7SHX
4g/2Zcb8O6tFDeW8S85Up4NvfSynO3uoWmtVZn4GXbisxy02wmhiNWnQPw6KU/0MGsSrpArtr31b
Ky28uU7K/+1Ren+J8Kvatsi47JAw9l2t+BLkW1lSnV0Er+8hbIF6L0QQ1/ctMyBhATzOFc+ld/nJ
4lHuKhxVkrMRj9GPBm7WY4OUm+rqyGRspERJ1kpLYwFOcOCWk6bu7y/hjZMC84WeCiUJgORz1ofT
eHXuy3l6Lmwt+FKiqvYcSFioYlaIhpFfWAs1pbmbO2hD5LOBzfLBkBlW55+sTeIEs3olO9NErx5r
1Yp32GF0KF1OU4dbnJ6/OI4fvJeqlbau142ytMqQbXqNoa0+JwgvvY1TNbToxOnQjSerPFGqn9Zg
7511YpjNGsCi9EoPM27dvE7aeDUYk7erNDV902CIraxxQo801XjfwrTUH+M4IJO6v6yqCHNnO1O0
/0h/YSPTI5sdxUFykG0t1PTsgEPGrwaLWSwEzCrP3Mao+59gpRx092MEdejTaf4GE+242AsOv7bF
tsVuVmlXhL/qqZC+O1OgV1uIabrhDgU1DwGUGUM34ZgdgOugG2WpgflUqEkmre7PZO548vHB+EzU
UQRehs7m5Q4t6fFUOZbghD1hVW10NUKksUDsZKVSNN6NlpOPa8jjxjO9jEi8L4q1R77We/exBH+t
e73/R5Npnq1xqE4QPU0nc6vKUrJCxeW/+z92dpqEwLIOOhlTLjhtQF5mKQAQcMClpe4dAE2UWxr3
yppqQY4CqgZFqy6tdYfi1gPKJIjBdk24uT/87DB9DE+tAxoyViQwn2dLFXlJDejfQbFTi7OHPMMK
J1ZSKh62HRCrB58UKaBKSlObc4t8EIU9YsTLT1NMnlVl0pQcRmSGTDBcvWp+xXzZloVwslX/TlFK
hnWYRIvU51lw+jG04G7xzNKHJOGaDz3GXt74Car+qfyMrEUarjQgGN8khMeiVaZ3//lyMC4s8Bwb
8jEsaQ/JHUhFBWT45bCpZ5s0Xkd6+LI8aq7Wx/mDPWbR1yDvMzSgYDI+mJXFZjMa1X6O0w6eXEHL
4bdZobZ9/3Pf/DUcDKAhoItNeV6vNlSMpQRG/NDUUoAVypB6m65NtHddQgjcxXtQFRpbznSiPxtx
p/dFHa1wl56iF0rdzcLdOnuKPxaHBjkVIgqvhCKz7WcWfdvJqZwemrT/E5p1t5myChWu3NOoGtFi
ci0VbU45UJHLur8U4jr767oTQ0NIF9xJKnAiir38Lgn+fnKFaN1BCijtmoGSjy63wy+d1+Xb/aE+
pOjnY9EkQCGD2jLQ7tk0kaXK2q6Nc3wHgnSvaQm0+yypw1cYcnn+Xg9V/sOXLSnYQlgF3boqGsX/
LjUUgI86BQl1DQQwN1wAyuWf3uysb60WxMpWRuVifLv/Y2+tC8EvhXfiI95YcWH9lTMn5dR0YVwX
h35Uxve69E/RWLVPmmd6C/f0zZEIeQkhbHK3eciL4nFpS5lfHHxJVreT6VsI4pLEbdLC7+Pt/Wnd
2GlcOcyKgw8BaI5SciBoDp6mFAdM6AEUI27XD3ucPvznXqoUVLQ7LX1DjkBHpmRK7X5ho9+YK4YM
FPYpaNvmdWFfjiYKaXFxaMo0emmD1PxST3X/Q5F7bffZmTKQQnzLCwYQYg4wlPKq0+sx6w5E8ugf
NziLSplk7AknkidJMoMnyvjfWtVfKjXPMkIwm8BEOVQODBiaw3MSW5l1suUhGoq0sB0+pi372RUp
+8JSXt3j1Hdh8lE34zoVahKXG7SxQzNU5ao9TFaibIZGUtF/r6YHWRqlVVNV9W7wy/P9Nb16pQXr
lw6YDR0OI7d5h8QkqbYK0ygOlQowfGU3SbnJUWZ9lwecHpE1y60veVEZqEh7PrJhcZU0/97/CTem
DfwMJhdZorBEm70jNTKbgQrHZ0/rxUIiuy+wtFen6RjZPQYuOaUoN2mzbmE3XX9Uk0KSBRtFIQ6+
IibIWRwZPVpghxx3+8BVOil+1RpE5u/P7vphYu8QsFFnpuAsiEWXX1UKC6BRGHsfAgfTmm891ARk
vgCv5KdqcpTBHcMoRKXbCRVpH9tq1mx71Mt817aTLG92RYub79f7P+r6qwuLKYFGB47soDZw+Zsq
sIud2kvdIWmp4FGrLLEW1+Nhzy2Taa7nDPEfL/L6DU42xV5rMB+5/wOuF58fIKAtgh7qWPMcXWrR
5G2NpD8osq/9q42S1rpSok+fPlGUggHiidKRAHuLIPHvK9/sq7EurO7QIX75I9GSE8UcewPQsniE
PdfvhLjrYiQiNuzFo0jHFWA5MQjYFioQsy8eFg1ysKY6HEZ27Rfs/YpixceQW1cphSYlOMv+PbQa
DVnCZjAJEBWv3GaYkY1rxDgobQ5s1/DZCKUAACH5CplGMhgrzegjQru4rq11qkCzXKGJijYjTG4P
fwIcvXXCrhp/UMuqIMrFEWCpIW2UY6PImYcF52B3qRtMXvICGzYo3mIbyB79gBGwttU17bvvmBn/
K1TIijdEhSv0VClx6u+6mUvtCwfK3mXhGCs/FZwfnD9Tp9QkdZIGb6gNu958FEQzxaW6VZlup1CL
J5sMIMOixtmwyaS8OaPFUZy8onWKQ2nk2j8wVWpImmlWjqrL/aBka7QCTGNVlFgV0tdtk4diKJrs
TMwp/clQsXZ2wmsTuUyWJXdhQiKv2KXDf0E+OI96hoWay95rbDTWrcl56EAQ2SvfULpHZwjVysWh
pPqmR2P8HndU8fEw9xwsCboaSLWHTOXwkGPt+y7B4mK9sFfQ3QnBfIxi8JoKzpM6eCqIMz0a/sRR
GJSUoCl9oG2JKcBex2fqn6Q2ejT+K0uTnpD27t4iFGPLH/R5uy8eturemgyyUN3OmvzppYANULqa
Wln9FxVKiORS4QnfPKTp4pVvekm80cuitPdK2eBvWUYpLnh12AeYtRhhWv3HIiE9XNLVylZtZFPY
w3zB/uklSZsvRDfzLJTnkFtDoNGJN2ANGrM6yYREr0lsWR1srZdPgY2lvRt6qKS6UQqCTEXCflxJ
Uao3TyBIBtVbobAjNljRyi+J4fhYl3hNO2BQShV2mzbMfh8FEyo8rkkKg6C0oxXT0kUs4t7ZsRS/
FsIwLTFwlLPnNbZDnwpGWB8sBMXWJvaznZuqUY6IftuCYLWGr8j05ThlVelzjW0mnCRVOTRxZf8E
/zctQeCuIieW0bF56nmAIMA4s3evQwwnbVSzQpkeJ/jI05GhHKUe3SpfGRceu3ktX3wziGc8dMKC
DtzBLCmAQRwRXWf1gePNh+L9GXoUH0FP0mHvvqQKsvOVTZJsJXn6NRjKYOslgKEW9s6NOSMJARiD
i58cZZ6qOiSKbefV2ArWo/mAA0T3lFZ1uEm0XFkY6qoAQPOCkSz6JsThUCcu734VJDQhR68f0kot
X5M4w/Og80duhiQPSmXVFUHx/f6rdhXJQEUhr2CRAbdTD5g/N0VmNX2plgddCYzXPErzPXBw6UnN
0+mPJPlI5wPKXdrXIse62NemLjz+BEpWYNznqLSoy9TMaUb9iCMPpV1E4M2fUIo6tHBNGH54wtf+
1giNuloR3I6/+gh9mfU4NVIovE3khTf3at1NhMksMPfA/kgK5sT4KWlqoirLONZ0afYTCcu2SXRp
raittFKHbgl1L47tbPoU+yl8U2Oitjev7k2dCUihCvRj1RnGhveg/x0laqVsJ1wdczoMdfTqB6hO
PWVpjIDTJz852EZWnUMiokn4R5e7TB/rYFBw1Tl6Boe4RUgNsYGqP1aGgfg6ErvpF93JJXl7f9gb
i2wLDUh0c0jyEQC5HNYoB83uWls94ozhrFLFDqtTQqD4Own8TD5FJnqG90e8ChmFvAXAPHgNoiU5
h3OOAYa6kuMpRysc1ZNdGNlWmRT1AZUR7Tc2lg4GPtj+IOysqw86pb1iAYZ94zvDvaLpDHOT+3vO
/fH7GtyUqinHCurB93RotTepgueAO5+0i9NB3iemXz4VsmAz35/71a0FgIzvi/YoNBlqbLNzrbZN
yl86yjEem7F2sUid3tXKQQjcR9F1of94fVUzGnAmFA8YD6DpLHykIdnncNOVI4dVSPNKiDrARVfd
gBh3nXGv7SCCZX9KdPHfsNdU+/2gDtGnl/vyV8zmrHcg6ZHwUI5l5flnIze5Mgtr0vCo8YbpB7LE
+qpIfb+CkZb5+cJ7dWvFkXsA9Y50Hejh2RqMKdL72cCKD61HBwl5fyxnVJCDtDGscOHzXu8spDGB
CgLvF0nwHIXtp2Yqm6WpHgO5j7VjK9s4mOSpv8fu0AwxmNCb354UT+FT4uVttvC9r48yNTpDBaLD
x6YlKw7eXzmKFgVjjg+peZQmD1coH6n0cT224fhiFVa4pnFhLMgB3BxR4FZgFghyxezysI2+dXJq
pUctS4tNggF67cpyprwWTmVuOklVP/81ye8pMfEiCxly8W7+NUW9RVQBfVnrWCrwP7Wp19JNCnpZ
xjCpKRcGu/E1IZTDZSDEo2gzVzs3JdnA7d5SjzGsxpdBi803VOing9pNpRvLWY8coRGH67zwrIXU
72rXiuYSuF7iGjwKrwo4fYfQfZVOaJXlvl5v5XiQiYzjqcjhaaJguLBvr74jlW52LBcC4rogNWbF
VxkPKkIbuWSmcSFslMI9wkDxMQQqvk9QP/rsyoJr5BqkyQtjnGb+bDyzitC7w4bsaBiRtC1KTmbh
hM0qoJe5UfJYOcdSEH5Tkk57/eQFzMhEEhpMCeHZrM82kNNJRmeoY3VsokZ9lc1Je4mBKa4ibC4K
9/5YV0EcY4EuMrh5QRqB0b7crEHKze6EenVsdXyTDL+JDxWvOY46HaAFhVzQVaNyqYp741uCs2f/
UDAGZ6TNRvVDKDiZP6jHOm0Mf1X3ofRelYbz1mGvsEHYqV3YPNfPDGga9F7olXAVwIGfXbFTENqm
BGDnKHl68hVPCK/6bcqRpbBlzYwyn2uGenTyDKH2k4I72iMQ5AUOdakwX1Q8vD46GikQ8iRkKbTe
578GzymOVmCPx0rNra2cCidUf/xN2LZ0314X5CA005Chlsy9K8Dolx84b9I2qCxlOvrUENK9Opkk
553slQ9qn1HZRfnc7teDhjREiWRN9S5PhDOYyOT6OAI9ioro2/0td3Vl8YtQB4GlKrQv4TRe/qJC
T8BhY9l1LIbGR2PIVOpk5YWkSEccwpAQRKfbDld+kIXNQ0bmbb/f/wHXe56LkluLtiWomSvM9pja
o0+zbDjqOHQAlgcSs6KLkZi7qQxVfRviMt3/hBqmLRYTZlk5jx4EORrsZGof3Tvtcu5cWI1BvuC/
tEjSTsfE4hNYx7itAeq7Em6NyMOkfe7H/wxtFrcb35/yCAm/JHbelAj5c2ddGEaDoQVTs5SFG32+
WfgkQp9CyFOCy0AXc/Y6D2IIVGT7F78ZHb1+HDKJxBGcV1NbOzuXUFmUtTTQKc0PvqlsJo8Cb+JO
pVXme6kJGnBz3BnT0vGdbRlWiy1DgMSNQdBwhcT0psxB88vBpJNC3uj2lLDrXQCco1pXJgqE3WiM
T4aCp+u26EY1/WTSKcanuPmRxROOX0mv1XRTFdZFfSxtrXhI+QwmjwE4499dZvkPatENydYZkzhO
3UTps2KPdJc8IuDsDSuEb7xk4T4TZ+SvNPDjB5GdIA/Ac6hyrC/3UZbEkhdIkfaYYEa3ayC6jG6A
z9jS8yA++OU4UJPolGAIwC1y9egmjTOadQIWx0oknA1xxBtiF+kHy1olGR7Wmy7NcnOVhVOTuqBb
wGGVQw1O8v6Jnd2XTJefIXoXVBxumKG3NLJLLZfsx9jA7spNJX60W5WIIUAMhlm5MNz1dmM4ehfA
L2kxQhO9XF0nMWCiDqb92OrqsLXjUcn3uuRhGpsH8apMwmFtSYq5lmvElxa+7K2xod3S36SYgxqb
eDr/ih7DtkyLoUvsR4lMHzkiSlf0obxe3QN59qVdRN7nuEE4Zm+wOtFwur/Ss7tRrDS4AhTXaSMQ
1M3bxnDBom4kIX2UaiTndDgma24sYztJuBZU4yjt6iBcCgduzBkSDRLo9Dl5GuZKCQoXvhHLjfNI
Oh6V60SLcOOkkTSuTT2Mjn7dY4YE/vtVq3pFXTjct2ZMtotTDUhKKpNXsUiHthbFpkeOabGxOifZ
jZGnPZmycq6zoNtQQbe391f5g4F0ca6gVap0PgkihFznnJuKK5A/TNM4Psmxr0XrMdJr+xdQQuU9
N3SEuX2jc4QIX9eZ75kcj/73oSroUNKHCb+kdmK84deaJF9BrunDKjH80bDccbAy/9yYrVcV7iRP
Srty5GJ8wDBlWmIuzk+k6ExzIwjxmw96n7ig/tqmVWdLud0o2iPGevlmdCIlWmlO5Ty1cjhKC+dx
/okoxNBqIb2BAMVizZuKsppOakZJ7Ojj/rhR6gh7diXvD2bUTdgpR8rXtjOWyiBXVx8TI2IC6qHj
pgOs5XKGQzAlhS6BbWutSPFdtVBq653erdLKKytCGOe9SUGX0ZTyBppdSR8ga7eqBQtrAVM8Px5M
WtCYRV+VHcMBvfwluTPgjEid/2nEhhDXbkeapnWRK31nbiVp7B+K0urr3ZjhcfYTtWEHQ7v7+/Wj
Mf73fhXEMwSwidrIFAQB5PInIHCSYQtdyo8O2qL+mo9c+EiuAnZ2o7a0pLXnT/ExGmXZ31O3Vb5V
PXQ/ur1aDWetz3GH01bI8PfRc+VxBZT0v3JrWiG/5ngeOv3h0O4yr1SzF4zdzGHFgGb9XvhBYG4S
RcODl/pRoL2mXj8ZD8PQDd+NQmmHveW1sryK6qrtHnwjzbuNrwdasGpU2X+pCfGDLcjphr9IHLQx
bG0CaY7WWqfKJQ261F5jIpg1LvmDpONCi1oiP6ce3gsyzqZwaSjG8VoCj49xZwfguN7ofZ8or4Co
h33lO/7womi1iuwplGV93ePlaP2I+ml6lwOQaq4SpDB07n+PqwMBJ497+iOFohprzR4J3EKtAKnW
4BFxbFnZGmpXvvilJj3X2CiujTQt8x3B5FJVdJa2cfq4q8QW1KGRweQXG/WvQ69Nfp/WRuE82lo5
rXIprvd1JmD12TiYrzGGiZ/soDAiAR+VC3EBC/mT2dbPHJRFULZyHtvMsNce+tKvbWP0ayJOzInv
L+pV9MtgaHhjk8PkEJCcXzPxQHusrorgCZzbpOxiIwS9Bmhb1tyJ1uZITU7O7XUZjY1wx7Rw2baa
UY7XoREER3GKk4WTf73g/CKQTrSRxRrMKUC1Z9P+hjz2lNmV8WvE2v4bKTqt9lo4fCmNtdReuLrW
xRJw7cHVpmkI9fPyCxPtDSFEQv8pN7TmqDLslpZmeDD7wVh4d6+GQqINMhl8RCG2S7ZyOVQbdB55
lqk+VmAYn1s1HJ6lsgpxUIXycv/Lzq9y1MsoxdE3IA2mGTePlrux8lsATeYxccJS2jR16Wy6xjNM
dzQ53q5UNM4e6V1UlPVg+OFko/Xl/i8Q63ZxfxJSCUVhKq4cHXPOjxj6qi3KKmmf5MAy83WC0H7y
6JdjOv5zf6APNcf5SCi2OejuiZqgMfuCpQ/zL8amnnQIdPuqnjTrcehx+FgXqad9GXPEa9xyVIqA
JA75j5Xfq6m05d2lBu5Czzald6UF8f2EmZJCbpG0PT6Oeo5BuB0Z9OgxkzWdU0O+jqcWgJaT5zta
Zy0EoldbnxVDwRVFN4p+IJtn81CqqqU0C3OT6khzaGtLeUHnSDl4CKD+11bSEkbnxng8boK8wk1D
E3W2HZWuVioFx5SntpvyVaJ76T+8VOroxlr6JS1yc+EKv9r+VKKhPQhIErxxAt/L7V9LkdERjjZP
9oQIZh2aHm+NGU//kIq27/c3xdVzIcbiuQDRx9mmc3o5FjgYJ0JurHmSy0p9UqJB2jp25B0Vv1S3
dWsM/6nBMC58wKtBaUdDQwDqw7XNmLMkqrd8u8eBGZVJaxKsL/QCTbWPH5S2AF8HxMdadXEe/7w/
1auDJkYlakMdhdISzenLqXpjruL33chPhTKBKJSMcPwByjDY3x/m6uuBnCImYrcIEyMu6MthCnpk
Ot4YypNV2TjYqpmeHolfzVe1t5TN/bGudiZjiQ3JaWZW1PAux4J6N8ghxsRPQ6hnB86AusUPZjoY
IUpNeAJlxen+gLcmJ2qGWIWAIiMxuxywkEPqYFGHLzYSXLLL7kVZfgJotUd+pV/aJx/44Isbi5Se
l4AnngUCETk76ZBsIQGORvw8eb5ur6OK8vB6cKKWdq8C33cqS81BLdqoTnlhxt8BAKFq7CNYYbi5
g1EIqsEOBiX+0HzVQCoVq9SEUiVDP+9d6myW9BMjAquGCoMF1O96SNmKY2Ul3U8CNy/Ntklb4M/c
JW166uPe/loNGjGinI7g/bHiDoszoFgJV4n76/yhNXU5c9UQGH7BG2G154G9h9oGeAZfeTJjU64d
cojKnvCoIl0bN74W2OHRwIrohVqbjzem7+tfIq3Agj7Sif3pkNZpe4CIXaj7OBxsSk2RYQ1umsY1
NHS0wRzMMFQ1PuU9enHZpqKL3j+mCVoV9WpEariCTR2qefs1r1m+H0TCSrj26maQFm672WXwQeUh
fCGi4NBw46mXW6pDOwyF0qo4m4kifR/ztHtGNhX3d4BIm8Cr411heOnC+s6L/v8blTuAiiasLxqe
l6MOaowSYGDkZ1o2yX4gQN51OFcfhU7Ao6xl0ymmEIoPmWwcBj9JV+GIofb9j3xj5uJRga4C6ojM
aXb3NkMq5zIUyHMFos5FlhJ9xN5OfmhtMTxr2tiseY68hZ6nCMT/2lhi4iTL/KFsR317DphQ9ISk
ttTqc5eb1aanhw0FKh/3QaB+C8Z22hsYZLpZOnYLl764Gi4HZkDokHChIMsw78sVd/DEbpU6788s
br9vas3fc3tJm6GQ/0kLu164hq/nKapzooui0khx5n0UsO/cStnQnZ0eeKtlwnQpR3tY51agrX0t
iV5rDI9fe6ddKtPNkwWWmNiEwTm+VAgoS17OFCKAkgxhM54Lz+kOLQ7i1AR1hyZdonyTPTneFkmc
wrwpCTMjyR7XNSSp3SCpS3nL7Lr+3y8hSEIKgmoMVf/LXxIMU5nmfTOcvWFU/zQEHDtDq6JzXZbG
wuedR5cfYwlVApJOZEYJJS7HirtQMhOjHs9ONzjk5OE0wXXsUEVcxZNlB25SgHKkaZaFjhsaxfSr
7RRMJZqOBsc+yJ3gG1GWk65aLypftALdxXVYDJp0iNM+/WkYaCq6kapkussnbfxV33rGt/sn8tZ6
odpDh14UtgHFX87BtseSgoAxnFlTOntjAeYEW9axeEAVq1qIR64PhCVE8Ek8ROOHwu7lYEFX5lMD
TfNsWaGH2EvlxZspnfCw7KwGq5xStfslAoc4ZJeHkDSHB4UQ5QOFMDuEht8lYEJb5ZziJrhSNalb
kyr6oyuPsn0MqkB5yEo0M5tYnXzqIvGwkO3cmDRACyrYYoURq5u96AmydSbqtuq5J7nYRKqZP6bp
KLt9IZv/hWHefb3/Ra/vWNqb5AmovvBBrxhIqleVU4B2yFlqbG9jWnG6qhl0YyqVs5X8wl/bAXLv
9we9OckPdADAP5OGweWXJVVAKBkIxLmAnPrgZUqyT9u0eTampthkbKeFs3e9bQFAiJYlOxczgauH
pHGkZIKwe/bpM32HddTUrua3yus4dIbyuYyZc86GFS1SsW0FvnE2uWnSqiyutbOVVUoAK8OhFNYj
NVC53PvUyfOGNNLX+6jcYG1gfUlDyfq0R4xDNYLoCElFcAKcossfQa+yQDVIM8/gPpTQ1VFxfxiB
Y64MP5dHt61TJByMRQmHq0eFYW04VZTnhSDIPIVIJSRODTgi52yCZ2CSF9MBxSRxHUWScbYQvzpa
tTo+2Pgu7j65pxwxKqV1UI6Ew/OciRMtSYE2GWfUqKOfmNtFB2f0rFe9ULNNH2JH9P8YD/QO+nxU
2KkXXK6wPQ72yCNunPVIz7i2Ldo/4D2i8Nnu8uD/ODuvHreRNUz/IgLM4ZZK3W13y6Ftyb4hPMce
sphz+vX7VC920aIEER4cwDgzHqBUxQpfeMOhxk51ZYZXR5UZEpQQkFM/BNm4CIeQ04H+wVk9jYoy
fMvLAj4qXgF7Ratp/ER5/60GhrZGJb8xKioHkgeJKwnVF3mW3xUuk2weUmDAymkSzjcvCoNNoWnd
NpMJvjQb+pOpbbMGVb46sFzB5G10rXGd4D6Wf/9uUMr0KbaFunKCD5H9Klubd9Coym997zjf7n/H
6y0rh6JGKkt2XISLu8hNVJOsaVBOgS3UD+UQlQdjjMxzbeAgNZgmyU3bk8Qh9beG6785NK1hkG5S
tWdJ0i/6stNGEYVnA+3B6UsqGvOLZ2V4yaaQcCoEZRRrr3kZlJd8gPmzclFd3cKyCv6GG+Wykq/N
5SJPVSx5tXV0NuOy+NfNp+5pHJ3qM6RX1SL4ctd8TW4OCF4VEqEsgS8VJs3RUwav1KPzGIVZ5Pc6
6h+wdX4gZpn7ippaKwfmxi6SUpaMRAEZNsciWknb2sjm0PBOUynChriJYGKjdLi/+ZnJFbSynreG
w54E/cg3UOGyUNnb2DZOhhPQ+jSSnVXRv/RVPVAf9HpIq799QjFLpNZGfY/TeY1iSEsXj85gprmJ
/rD20I29uW9bREQ3Fton1tZuyurx/km5MT+GJDEiFJM4WP1yv5SJXRLAivBcWh2ceSPqla91Wowj
CKTq9/2xbmwVVCihK+BZRy1qSf+IaHgbDnII5zrxyi1NxOQI0iw5tFMb78FY//kPw7GOlE1NEs5l
r0SB3G9NXNvnqptjlCHj1nzS47rdh5o1K/Dg4MD8lxGlnSzQDOpEi8OHcGJXa3EanVO9SNpNHWai
f2ri3NG39ZzHCV4vCd469we99QWp08p0h9Xltbz8gn1kKnNCy/GkxKmiPle4a+Yb/L6mdg/z11p7
km88HVxub6gjFA6usAlAPpso87LojHkuXUT6I0q+r71OOczxWJXPKC49JziSrPBKrmepcyp4ljn7
b2Zml7PUslqQPWfi7NY6XgNgXK1NUY+81Nq0dgxvjsXdDY6Xst9V6VsvtATPoUqcwzzSHwEpG3vg
6N0z4hXFyom/PRR8BpXBECZY3GZ165qTUdZMCzXtYjsWqr7DVsH+7KlB8/d3GWvIVf3/BpNP17sH
WB1KV6lUNzqX8TBUfuH0U+uHuh0rD26crxX0rzcKo9E9lN4IBDdLPnutaJ2nGEyt9Hpz2nShi+BP
hpM3luVu8TIjHvIh57p4/dvj8Aaj5JaRgJ0rXp1WhZFs2YozFVvxoKWddwbRCBMoUoo1h/QbX4+C
B5kWzHmqO8vHobQh8A2RLs4d0/rmlQbQk8CRMgxFav5tusObQC2Yy5ObRdbyLz9epU9jVg9zdJ4y
w/yIkZTynLaDvhmmZi2TuzUt0D8OaYa02VmqYqNgk6IcpETnORozzlrTmJhjd0MTbngYnGjlArt+
FqTiFvwLBGeRpltulJh92el2Ep9r9Bc+2UPxbYhsBa5Hp72Koeu+3N8g1wHa5XCLGH+yi8hCyyA6
58MMgghEYcbjMwzeT7exq6MXwiF6bYYSLlfCD9rdH31lssuMRhG46nlNGJ/tXvTUA/TeD4iePilD
PeNuYGYr2+bWeFybvPCcfIq38u/fnfk8CCBB8v6dvdodPiRerHwNXafHbXCyftWU/teqbzcHhLYD
IU82TJYEwKLVi5znQ5z7yQu+qqOePxd2WG5ad04fAVt3f8dUQtMLMji8NPpOKJCAIr+coGd2RtUD
yTubFJQNv4GHrj53U1QNu7zT8/nB6yrV+TCIcY439OfWJJNvzRetHSnQDJgcYOjl+L3itGFAn/7s
luZA87Ikfpqc6pTlavGb1VjrHNw6nChMSUyyxrBLwmOaKsKImkCc07Luv6RDR63DABX4aIdzviY0
e3Mw/KFYY6rYUL4vJ0eftId8pUbnQgma7li3ffWoF+VUvoyAEleK9NclZCDNMKCg2fFoUBJb7FU8
DrQBaGt8zuhLBfSc0ePbjKOwACN5c+ujf5L+dAHzbPRoaPi32SD8TteSjyOJ2EpgfOP5krQs6Gfg
rK8VpfI8T/s+LTk4WmFbRyP0RppsUeDth4CdjWJIF4kHSmvAoO5fEdfmKKyDZEkDbdOl4qn8Ku/O
bNBmwki7NjnHuR7E2ypop2+mHdQbu0k80ze59/lTmygvN6IoT/lQ5cQOreW9THPXP7d6uQbUlx/6
ooTKTwI9y8ElgpANhsufZJSZA2MqiM95ZmXTpo8pg/kmB/twf+43ThOmoA4tHnJvSgWLccIRhQQL
pOFZN8uRBF1FOH6emxQ9lAkWdVc1zuf7I954DrgVSTzoCpnIty1idj3heUcvPjunYRZ8mCZapRiy
zgg/BPr8W1Se8qUJtAYil+usmBfemKwEEXI5c5Zlk/5yURM7ypNxRovT6PNz1ajttNFsUWHtp+RI
aNmrd/ONr4h0IGVoqX9Fj2/Rpe/VngYpgN6zHmfdsCsqiKQ+Ihx2u7KFb8wMCTJKAoigkvAtk/Qx
1ULQiWV2LhNTDf0ENOLWrIWEOVoVbqJ2s8b3v3V5QMCmxASGBCzgkvjXxYZVI/KVnWsR6PvaoR88
NbP+h+pi+NSauXig+NZu6CSb1kb25YBfzvE+1pTp2/0ddePmcKnxEz+RVQMYWBzfvtLDeeLbnqNa
9xRKpXG8EejygRxonLNQHTwTjUTd3R91ueTAYaEccnOS66qwWRcnB63xzqFaOp2qXisfh8Ksn2LR
cXeWQ//HSbzwbxXX5YAoSdBj444iEFoMONc9bxEzpa9muB/GOGwfi2GuR59+S/dRGz3xl5G9HJBM
XvZPZB64VPAAmBZm+P3oJwOx7fwhQoThDzJCSrNtknmtsyc/0vsLTw5GX4/ojwI0WFe53O/u4JTK
YI3BnXoK5iSNtxRSs+aL4jlhtDWqPJ1XbqFbX0+6Msk0j47xMuQO8oKQytXmU5Q2rrbHKDFLPyKQ
YXx3Os/dhokxttv7G0Z+n+UMeWsp+iChxdO++H5VH2nemON8AqFv9iObtkatWvmHoSdF3BQzKTw6
fNkPyjbzoRMe+tb3f8DynMglRsSA8rMMnIgvLpe4ssqy7MtYO8H+sDJf73TjS2bRjFNCz/ynV7r4
U2966df7oy7vwP87KnkpdBLZTFmcznDurH5uJ+2kVpWW+2VOruXjnGKuLO+NL2qiGSCzUOKZK0bS
lMFgEKVQT7MzmM3Bapu633bIp4uDiHX1tdcH+28dJpibbF5IDUzKFuhiXK6o0ma4RXuFfsp0jBb2
2CDShvcx+RHxUxdQ4fMpyxXKj/sregUrYVjWE8QBbtqsqbGoKxgz4uVGNxinuJmLT5FqZlsVgacc
Wdlq4P9GIMRNWHv9ZEa7ehzg+em1vRI93jiwNMffyv2SqrPcTbHRaF1SdSZ1YSetN41rB49qREPL
t1J7jXu9DBrkjIFfuzQCwdHi4nO50PgXjRVGtcYpCabZe1I1pdqW0HdbL6nR7rM8ajeN4RQfK89Z
KzLe2MBcEJwY4B2gs5fCQaLMvJJGtXnqJ6PLtiDwY3PnteGaktmNDczbDc3wTS0eF4LLOeapXpG9
GCZgIav2cDiIowOetIF5HqY5/kF/rPIe7u+km8sqqW20rrnpl3j6OlHohYuAqQ1DOB2asASF2UKr
Mf3AMJSP7eyl2rYfzeCcDvMahOXGhYimlcQkU4mjvbC4jyAg5XQdRt4XREF/lcC26sOYZ3qyR9d/
eBqVIZ8em94bvlhtSDIQWwjv/P0rjmIoGQdVR67EZcIFdabsQYZqJ9gUcfJhUqDZ+KjBld4xg+6v
fcx1F63E+8t+c+LU6tBmQFcNHtfllxYhfBmkSfVTWUd68qIEY7ZtVGxsd0baD84mFGKWAXBeWFuL
/1jyRCLtfP9H3NpuND7+/4/QL3+EoiNnNmulfqpUrT2CqMp+ZJRHdnZuNfgiZMbKpG+8PtwSxC9S
tIGQcfEOVA46eCG2WyddAYnBq5z26M5N+mvc0iTcTWk4/c5Gzw5W3oVb4/KcEB1Tswflvwj62ylt
Xa1PjFNU1M2vCHHk4DnKVEXZC3CY2T6YYvenLjlcf7++PPLk8gbIPyLExfoODVD10jROlJibHVRZ
bx+Abkx93Z7FbrbGNfuhWxN12MUyo38zJLgcEMl0OnR1Y57cQms+Jt7QPxdOEcNaqRIXg+Q8jwDb
U7Za8327OTAqDgAMpZrqMnRLcCDOnbowTspQaHuB86Q/DEn97KkDrOBSBAU+opMepf/hywJSQAiK
2gXiI4tjlJljr5lhbZzswmhexqkbv/RZT79HryqUQGjKjgjHos27Rue49fQBg5EZJLcXgNLLldaq
qBCDUAGnGEA6t7jbue1BHc1mAKZcl8N/madUjgDrR4ajLk6O1abhANrHPNldlJ6SUpk/wdx0Az/X
55KzWkfGrohoQx3u7+Cb0+RipkRMZ/tKJGLWk6gAp8nr4EawXrVppv8khJcj15BSxtncH+7WNkIV
gTCKlxz8prw132cAuTmNVp2ZJ1WYL4ri4m0NXHjPEjf71JjnY2Eo04/7Y96aIlkshSck6wjLF2Nq
oVIHXU8k5alj/c1Qqlndg09L9xTimjUW/+3BgCd5ZIySJXA5QTQBcd3tHbZNpTh/cI3S08089CBF
zUltx/39qcmfvkg3ZH4DNIzSA/i/xekIA0zCNbuxTxBXgw962RXZthiL56quz0oZpweNW9F9QvpX
97MgKFeGv/E1uYlA1vPCUQZfKh2DH8LAyCnsUzONo31Q+sAO0UE0h1Odj3P9gNIHxDUzE9OaPfuN
ibNncTsGiIfg0rJJFMSDY8NfZ2TLHKT0r7ENYl20flsG/xJk2LEfhjoVrmEs8KQYC2Gqf39ipR4t
VUwAkGQji20Vo3VfmJnqnAr4n4c+03ApVEZ6G5FnzcjFclXsaaOuiTLceNLpVEnhSSILejuLYTWX
Rh/qns6pGgxV7CrLSHpfq7x/lTjsdL+0B2PlK99aa4nekhc/vgRLDt1kzCqfWTinThnCrtukYxz9
U3ZxFm3VvguUvZFPjXLwzLnAabl29Neaf7MmEnFr3lSyJVBQAhOXD8Go65M6IZd0iuus9ud2sH2l
GqPat+LgC37I0Rod+dbmfj/gInbCJqdV0imwT2qnFPGuBTPyRYye2j8EoE22LpKmua/FoVLt7h/q
G1cICTyNQlCGoGu9RUGx1ptxTPOKL5xHZYlVdoNuXQfUYWOGbbdC/pQRyuIGATxLSxm8pySILO4r
Qx/RqzYD6xQmtRn42EsL08/dflypS9yaFAkWwDEEMYGPLG4qxI+RfYHJfcLps5oRXkD78HM0lrgA
idGY6tPfr6HEbqCoJQX8l7vFVFM4N7NhnYoJJdonEblOswlKm8ZnXOXuit7cjRRLllogQ/CsAaBa
LKJjhrHKVW+d7ByuEM8nqCZ9aNWveZY53yyvU4/ZVOdf0BUcV26hm0ODtoe2RcHnSjTGzlPqA4Nt
nkbeXJDshto8momZx486gKP6SUdiC0p5NInfCv/8lwoNb1aJwNwRaeUP/KXlIXr3nuMx0TdJ2zon
I0KWOur7+KfaV+Zmqpx6Be99fR4BU2G+wfbhuSEkvBxKx4RjMIWmnwI1rIeNUjTlb9Ro7GmfpobV
7VxVwJVWq5xu7P3NdH316NR+WGGIeDy2y8/rKmPXDiQSpzy3wy2icGG2RVzM1L9Ke4iH2Wqj/t/7
Q14fF4ZEj4hTKRVLlqVLzciqcLB6MLpV1n0MFVNkm4ocdqMqIlrrLl/fASCwcV9H8hVUyVWApHoz
tPhU2Ce9L8T/NGfSmn2YetWawNKtdUTmAvUTiVcj0L38gqPeanaIjPvJcuc63yeJI+ZtPDmKdbCN
wtkmdjCuiaDc2DXAXSiGAuGUmtDy/LzboG7n2I2V1N6JjqtR7ZuqoCkVV7EtkTpN8KF0e/cPvN9q
rVR5/WqSBVNuIR2W9jFLlSsWcaKnC2Y0KArL26BlHu4F3U2xd5vQ+JU17rydBm0WG0WNOnOL+mqy
VoO4seDvf8OyNVXpDYLYYSjOuaUmx7BpRbxLSixUt26HhrlJsB/89VUok3+w7bLwjvfE4hu7g9t2
PepjZ56cOfqADVBvbCrhJYZv40uOFl9c1n48Ze33IG67lWv/+jaUoyO1YSLnQAFCLsi7ry0mMueC
CsdZDyztdaIQEGwIJ+zXujXB3Ix5/IkQtUCGPzNWLuIbJ5bTSoRE8Z9Uyl5cT0bV2Glq2spppBrz
wVTgW2eJo3xtwQMd7l8Otz6rNMUiQoDvfyUak0K8nPMxCc+os9Q+uifhJy8Opm03p1/10bNe7w93
4wjZsqEgZTng0C5tpcHBqPhMJcopzSOcWlH8GaddxuKLnYkH+hj69QQWLXRGe6WXe+Nikqx1hkVM
kdx4EYI1XYhKox1EZ+rsk71P+iF0Dq0jrP+woBR/kagkC6a8In/Hu23TG2VcVJElzhqOtwcemRFV
SqhaqTv3zUFYCiX2+2t66xPypNALo7sqBW8uR6yzXnjxaIhzC2lx2AsAAvnBm2oreoBF4NSPGerA
n++Pees70hsigKefS9qyOBxZEqBIb4IU1lvkGoZZHTeZguGFVbTeZ7uz6l1jZmv+wreOBbVfqmOs
Ln35xaDKDL1Er9zwHMGCHf2Y2/BRF0b2uamhLN6f4M2xsHQn2QdgR539clFj6nMKqCJQ8+lQfVIT
tdwEaMl426Ib1Hxlz9zam4RdfD04H6DmF/Wh3EEv0UFS6JzobfZL1ZIiPLSpqPLt308KlAgxOqsH
+2DxgDXRXDdGknmnVDj9HgcwJ9gYbRsaj9Y0N87r34/G1qBVgJktYfNiXxoWsgmaonqUgwYVsc5G
uvGarZqLXRMb0e/7o91aQ5JZGuxMDUCI/Pt3524MSidKiTROFu39F3SZgAABiqqT3f1xbj0LPMRv
gCuuzaXshqRvuUmXBie6Hlb24IWOeKZR4j7PGjBWJNDcvAcJhdTgr5AMr14Z/lYoQHWEtJWqLTLv
i0VV1d6FGFMpp2T23MxXDKzrINgXH4qmh5g+etWeJRYH7E6SZpflTf7t/vxvnXwptsc+lbojVzWD
MErKIOYGj7oyeA7gtT0n5Cwfc2tOaT7YdIXqzFg5jTc6mJhBAJNEVAKqB9JCl1/XzDWcVwPhnbRw
qpPnoqgDv8HI0zhg5GLiH5gHWej6yKvp+gf6ZdlLYGESfc6RgfhzfwE0eRov01xKZKCKyR9IBykD
Xv6WkLJrX3pFcMpS7FP8muV+gDRfBggyaO2T2nvhIdSSFovVyTooYIKzDWmptgvomk2b1KmSbWXl
a7ybW88AZk2cNlzewGYtLpGw0a2ZHmAAparIzO3YpNXwWCaqgOI9hd2DgiHs4/2luDkkRxzraHYC
LcHLlUCftwv1wnROYzsjrKYYVfvMzxvcnWGOBqFZlFnf7w/5xkFZrD6wnTfoHfBVcqnLMUtEMvJs
6Gxcz0tXO0Wqh3ExO0PR9hSZ68aHY6EbfhErWb2Joj5ECdRQfyTzGHwOPBWF3qSI8kevCsb8bCgd
hi73f+GNC4KfJYlt5PDEAItXSjiFFxhWGNDHKePK96as8zYTefSp7XUlHvxSt7KdZaSu9ckqG2Mt
i7/xUaT4FiUYRAYICBf7YJynxG3wMz9PY2M9U37vtnbt5hszJnXQbGtag0MuJgz5k2q/jFXZAGjd
Lm8ERHMaEAwoKU5JVH01Y7tS/URRtYfKA/G6Tyty7IfAkULJcETseX9/veWN925DyOFptyOxi6wj
YjNLADXeVG5ITBc8IwRVYEWnd8Gw6aWzBw1jDFfuj3Y9Wa482XGXSETZC73cfpXmSC+eQn8uC5Fv
pi6Ndo4ZZXtPicWD5SbFo8etsIU1Va9kQ8s7kIm+FUcIfQyGRs3ncmi7m5qwi2b92W7D+EM9VoK6
TGRv2tgzHB8kR7Yty1Z/bivVeLAnt/Vxn2jWqjSL7cWvkHUp/gd4Bj7T8vbLIzU2u7g3PwYYbByb
DsmKQBDvBUkxbXRMw9aY3YsHB54oVVqJNZVAKB0OwuW0e4/kuphaXtksmf9UdfxjkK69yUg+lqWt
uYnn2H24/5Wv9pQ8QOBciZUA6qH8fjmmaF0lBMMdPw+FIj6E3Wj/43X2T+F52UrN9Go5JYBDTgzy
FEu7bChNRmCq9aAmz3NSxBgva0FZbY18mGyEbsLuJ6TQdu3A3pqdIXkjRLfyEZN//y5U6sq+qWn3
JM9p3OaPc9gpWAANYMywbwtf/34lJS8MZjrsBmCBl2P1kds0UWwnz2OA7JQbatovA5zGP0Yu+rXQ
7Na8oPsg9kuRhm+3OJsFo2ehqSWczRL1odqikeOq3SMQ0nglm7z12YjV0azj9pFox8tpmVHPGxBk
KZdOKbd9pz6LIY4PVozZyi4OtXbNz/n6GHDbcOMwJtVDbWkbbBgxkWbDRxOUab9bIna/u4HbBHjl
xS2nv5iRNwBataZ2dX3tsEM5ggD+KX8DvJFL8W63TGpKTdR1+IJeH/3KrcTc9WkDLBk3vXZfTpPz
01Y8TWyy2Jx/0msYv+s4Xu/u76NF3MstwK8Ac0OLjooQQLLLX9GlltVPs2DBO3X8pLLyVlT9TsKx
Vx9rt6h9UqfZ2GKAE24QSl0TfL763oDmKMvLqh926Vd9lNmBRe2mw3Q027ToP6CwarY7wGxxZSEZ
q6YhN35vBe5KLLH08pPJNb1J1OgYFUDKG6j63eK3rajMGpTG0UlE5dp+XinJV8OoEEjaVHXZFz1B
VoRfS0uR8Ismfdo+FIEFLcNWMlvbTIEb/8Zosmj9vi8Gz/KBXTrDk5NZ6fTRCYRu+tRLun/uf61l
jMzvfkuQYNqCZAEmtahgDU6JTHRfdS8CB9FtMU0dtglRX/jEXoa7KRp8E51GCT5EnqZ8FUnhHWJP
L9vNgGGKulHNInptgzZc2UXL6BHOtkbtljYOARqoQHexmSmve0Gh9P1LL6YO3848TaNN2ir2MSxF
2+56s62/IWQWNZPvjth+tqVtNgTTtRtvQHmV4+fEgqO5UYXuxUdtjBVt5ca82umy6ginBagVGHXI
tJc7XRSdWahtnLyo01i6m8jQEbvsrPglazCS3hbx0Jh7L+hc7NvdoG4ONoJha4iVq9vGJsbBQhLp
CzD7pNWXP8K1igGhgrp9sTMgOR0Uyn+suFKbnevlFEOLpN/mpjOf7m+b66lTOEMJlEYbGIQrN4fW
6uq6V+z2BeRVtx+roH+0p3i0/RYRf0fom8LK4q0yle7n0nb6lTv9xui0SKDOgJEluFkSOIvAHsZO
9bqX0FORrW0HtdtbjjXoB0pqavgLpnr7icSwpDXWp6NUzkJXd6WwdnXRvEFHQcdKRIJz1YMrQorw
vADti67Ywd5VIjIIzZ1+u40WbCpdqX/cX/Ib40l3K9AHKAIBd1sciNqh0Ev1Kz42pPKhP061KTZe
npSftCwt/tjIAiWH+0NeXw680HS+OINEkMxyEX9MblygJt/lx5Aw1/WnIphCxSeoVAw03roAO23b
iGqOXZmZ6i4bFbvbE/rWZeF34Lq+Wzq0zI9G0hkCU1WzitRx5aKQP+EiqaBdTpUDHCAIYnD9cq+8
u3enYog8vRrEUW+mLHsZmykEPlV3wfcE0bI1WPj1zkO6iFXmYWH/UW68HI3hY2scqvLoOfmE07Qy
RPxJHx0W19eqdX8gcGz4SD/YT1Ml1DWBgjcP+sVsaS2RuXHsYLQtm5J1nNUx7NMIxJSIj0k/GsYG
0nkhPo12UAF/HM2p+x4B6Mi3TpfE5UvUJ2bqV1zuP5o6mQKk7Cz3OxdaHW66OfBCLNJIx/apmpGB
NNNkAQt2S1pl5Rhjq2s5hT4e3EQvaDdYOVHoDKrAb9TCMF9y9vkzCpvx58yDpe53QuSfoafq3qGy
hq7eOqOYx21TIWOwCwojzUIwAA2umdCiaZw3gfI1LoQef45Cp/0nwP9ifrWNGJRyGHrsnBl9Ce6R
KtFfU8UJvmOm5RlP9jxO8c5JnSD9AzalKT8kFO6Nb7lQIX55RlobWysyw2ALbamvnrLWTAc6jzLx
AetQlXsY4Nb4VML7dJ6MrMlfRqMpxcYanbl5VHACNh77OJ7qI1sI5OPYzxQMh8JLgfgoYePAFlXL
SNnfP283dhfpKiqWNNUBl16FxSqOl1Eei6PVtsPTVBfjq46D38eAOianz2yqP0pSWRNCpprI2Gbp
WiX4+hdAmQFnQwrHLwCtd7m/qZ53nG6iGHRKuy+1kkavUZS129pRoZE2KdZrQlHNF1OUwR5o7hq8
6np8TjGYClQO2EXektOd1s6M+LkeUBQE9riPCw8Mm4doVrrR3URSorx6ts1z7HbVc4cgU7r16Kkm
Ky/7W8X78pyRcHHH8jskLWHZQ00te5oLTxdHkc+z4+NLKtSvbm00H4ehb1xf07PsI++yc86xf31C
pCM9Q+8N3S8zj799SuOyjF+1gIbODytFTP1DnDaKteZecf0muCRrUumZqJMG5OI6aip0WRBnqI4a
zkpPkx7DbI0yniZfoZ6mIKimFv+7v0eX7EACM5eWJy0JStowyJZjigxfIs/r82PfzNqwU9QhfxVu
k9e7opcM3jSyMBb3E60R8bc58oxso+fK8DxocYXppWKEifXj/m96e/AvPpcME1kDys6Sob+s9Vhz
jojDkGmf6qJOvZcyiLr200QSr38M1bgZtn0Tebaf5qYXfZ6s0VKenaScsJRSi17iieMofUVwrxg2
atvjN6JXSpvs+nrKk++YXgzloc2mwXsdy24KdwXi6i81MlDjFxRPs3FfBkaorgQ5b/qNi0nRNkAp
jneNP5YPvlF1idvlpvEJe/T5UZ3C+X9uV+TGV0cPwoPRVl58ElXFufSiQXhPHgoE6aPZdu3JsKsi
3UYYGX60zdQ0T3UaVR+dgXLFAUO6Tvmo5UmfffMsIaYvmUO5c1PnTnZKA130KyWaJQlb4r5gYHCg
KA3xQi5JEZE95LGTpd1RbVC3gyxqFIjGqkURfumHxhF+Nite9JAJa8CiPe0qvwWC93UOzdDYJbQw
+K9Huy1XUraru4bfguw1BowgbaTzxOVdJ6K47/KsH495VjjaA+p44cssquIpgFqxSfI0+1EFhoBo
6/Tj6zy4YiV0uTq9/ADGBoBNWfb6kumDuNAHxxuPZoclo48Di/k7s2thbQYNuILaRmt48+sSAV03
WSwDkQdMAwGgyzkbEd1mE0Okowox/h916J+mOYz30o/Ej0nLPX90E6TVNCcoPjUkus+UTtZgvNe5
svwVlLxlqZDmlLdY+XHUK6MlKTlCvkJXt6sqs90q+ag/KdCSwk2v5Nr4qPbIURfoTuUfjNGNxez3
VWaMUkoEzuGozEb8bNltb26VoYHrrXkpNfvBauCJWZO2ZvZ6ffHxq6mjwoUlY+YCXATDGqwPUC4T
pdSmxCY01ft/eD+yeVd0+vwStPP/HH5kAjy2dnZKoyD8FQ/5Z6Wwlb+EA3OiQB+jcUTUDSQOJdbL
z2gKM+zKRC5gaTr7KHZ/m+hjvKoYCL8kaVN6f1tLZ7w3NXEIL/A3lzWdWUgyV+tOR67zGkX/Zv5U
Nq55cIUefo262fLn0eN8OF1tne/f7Vf5rQTxS3YrKGSqam87+l18T8m+pozd28e56dvvfZA0An3x
UHN2AT3rT0aT/itgaH6/P+r10STTos5L64DRoZFdLjDmnaNXNpZzdOFL9T7wu2TfO/b8I2ub+Lmr
xL/3x7vKYigfENFLvp5U418CZRunr5tBiazjPAMGySp9fO3auttIT/q/vvYuh1pMbbaTWnGL2Dra
eYannhvV+L2owEG2URUNe0QAxSHxsnQ3GmN8RAtgjfF5HVxhPUuZkLo9AD0CmEXJIixQr47p8B1H
RBSTRzMry+ahDuo58Tuvqh9QeAZ6Y8du9r+8HQqLmAGfgMe0rcyXns7RP8bcx58rvKi6DcarYp8n
0bTWPbned4ZE8KGaTgKMY43cIe/2nQL1fyQI1Y+lMiCkro7dVrXr4RXJEvTLdGVODwGd3OJvuww4
WEmZPSkaRT1u2UOxPWOsYyL0I47H6iZwnXLTRKbzuaDS+kChIXy8v/HeSNoXUQaSAyjSgirDml32
IS/n6TViNEu4K8eJe1U7JIQVhh8kqa35pQrY5SlqVSSlXdUeH7VuAHjbho2n8CJDA9n0MPiVTSys
oD9gE60dyaLG4aMxdwpmVpOp/il14U4Hp83bh05TpwDEWFElfuWOTpFtAl2Nt4VupN4OzNBgHbpW
w39LF0mvUUcy3cTXs3ySPBZnDreNrljJZ6uzzAOaAh3CU6oyfKUgWOc/wa/q301jVrgZJBfJ70U5
PEZtPwVPNYCzc4a2y2fRNV3wcSBNLvwao3Ckq/Ohtf7cX9Xr44zuAJAryoM0HgDwXC6q1TRFV9Sa
c2zpl0XbILMCZZdDN6fr2XXBGr/qTTN5+RGJZSiDUIWWHkuX44ELUiAMqNZR63B13RiFSfSX0Jrw
a9VSD07lNPNBm0SX+aT/fbEzeq7rRwBwykMkHL39ORRg1RFbm6E3yN7vtgOYo/nCw6wOCZBEo6zX
ZMRt9xfq1i8nuJXwDKzZeFgWK5WVcIbCIWmPQQjKz6kyPdrqc2MeHSqm1mtodsoGELii/5slXbJL
aF+5n7SqzSvfzlHe3glQJoe6pFgApLYr+sRXgU90vxSvKDbQ9/L0Kysezmvt5evoUZK5cXdEJATL
36X6epiIzq7w9ThyJJAbE0Xkq7ljPDVFUfq1p3jbfKx+ej1q/bwhf91qJStlczmgqiGvX91OWC+5
eTJ07XHi5fyseUH0swAGi5CzMA/z1NXf66bv1/jychstthmIJiAEYEIJgpZvsdKmyozCcHFsRkw3
tsi9BVundI2HcmyC7ejWTfvI9Zg9ZGGBv9n9rXL9JJNC0BLgcaTg7C4HL8zCEq6V1scMPv2DWsHu
2qhuQNxKGfKch2ry6/6AN14A6LY8UhYapEBuF1sTGafCzqa4PxbwFPvtGBSjJnXYQ2wFomET9WVI
qpAl3+4Pe2ORqXtI2iLuInDs5M969/C0STXPbtQNR5dEKT3zAzDtdBy8/7ZD2JTN75q6i/Wcz1Ze
fHWCqV25u26OD19HZ4I0OJZhblcrOWFY0R1d/CQSgCD/h7Tz3JEbWbb1ExGgN39Zro1a1S2NJEp/
CM1IoveeT3++7HOB08UiimjdjcEMMNqYqGRmRoZZsRaSy502Ab+dnNpPOXEmU97SBCfHqZAMeavz
s/bZBUSFHaaVyet7uX5tQP8yVZL+HKOxUgFDjCP7qNu9/6LlUPzBMypR/R6laKOwsXK+RJBJFQFn
xLjCYrtpdDl9OTmsewaOpQ4RU40hAiv/qn6ENx18ZyvEWHF+zA0BKRA9U57hJYFKbiZaxekdzqNt
ReNDPmr5H3x8qu0Ty0yaRzj/k1+JaCGelNTx/xtqq5f2dTX2/k6VelN/1AY1kU5SXksopQZmUlIf
s8zMhV61A5mq2zGk531kHm6f0deo4NITiIknCkFUwklgl3W6QY3Vopjy+Rwr0fCiMvCo7Uu4xejl
a375YQyS+DkMKE/vZpikw4NkEuDu575v68cmDKOCZihkcG6BggsYO+RNK3dy6AnvYLYqnbuSeYXG
Hay61B5zpVATr+zMZNgV6Wj9kedW+caYPfcvog7tnLRigJB0mAP0om8v9PpQMCIDQYjQiRSYpUWi
NaaWUmqWBIuCJsd3NY/Sl4Ds8ylj7HTPreg3wrHrtidlLC6fkAkQA67monveKshvO3LdnxW7StLZ
7fIxphVsVk3vanaXdfe4QT1B38ye9R9hFw2P3KXQORgw7MZ7NTdQODWiSvsG924XvSjmbP773m8i
lKXwhxT/BNZzcUGlDBb/sdHns+qEiuZ2iKKif+VEDz358RFWZkT9blu8dglYFFxOZLpgOZaVsHos
nXmQhvnc6nXsDnqqPgSj9I9vlzioQu7k/3I80em20eutp1AiWFt4XSlFL6esC7vP7Jrxz3OhFtM+
zxPdTUYme+xUvhtGq/7ntrnrkPHS3ML9oEiDJqA/yOd+gvudOZv2B8TMXhZP6sYDcx25CDgsdRcS
W7L6ZXCa2PqopHUpn8tsao5WP/jWkdqTkf7bNELKJVEb2BWAtsELWcyJneyiMRmdd86GkuVQSIBl
SXAfIAm6TLG7KHOsKfSNs6VM9ezSq1fBAQbyoUFtbeNareyliMRx7UDzcLni4795U/XQroocCotz
06fzCUjFBOujkaLNWzfmPTlPphxvb+eaRR5QC2AAB4gk4NJi6Nc6msmjclYqiRFQKwlPzqiP6S7I
umA/D81WtLJyfkRpSnCtAQECCXBpsA4apQGupZ7zfh7ng54Zvf0sp7qDNo+q+vpGnioc3+UDQBgo
5twE34tg57s0h7yb6vS1o5yLCAeTSRC9nFBOrNWNKvh1NCLQhHQ3CEREhrOAp0hhOQMaStTz0Bbd
Tml0GkGpMRwzZKJ3ZFXyPfRH8R6tVerI795CbggJlZA8gut7sYV9oGljRWn2nKRV8hDCpnSv+SBP
OoYz95AZbcJGxVqW35QJDCZrCWI4rIstjCqKiygWqugt5/puDOPxVDhN9yFPg/CD4sfOzkGx+AWd
E/UJSn5nF9XddIAAbFOqYcXhCiYfqjSAWxh0ES7kzX0hya5yDSm7M09y+nmuleRXTvR/p+N2BzdX
Mn3eK5JqSxv3dO0QU52G61HU3a7qjN1QTpEgkzvT9dVOzmD3kSsJD2RqvrXxjK3aMhjNgMyZOu0y
Z6YApSfMaMpno6j6H1Us1Z/ROAQQ3StGsPGArdoSOApyXbBpy4J3AUtDqI6sq9Sy8VfvB8jnktP2
+s+isxGfv31w13ZPUIUilyeLIbrFOVJi3ZlrKqlnCHKcO1jxYY2L8+boNPL8nWY/M5H1HH25bXRt
iSBEwAO9HuFl4aoo9a7r6lk5RzDGvyBIIT9kaoXwIY0XOqh/YUx0MeAuoGC6PJ9tY5eTT6PjXCRz
XD7K8E4eNFuCVTiSUmPjc664cioz4OPQFgJndZV4DnYH6VGMKzeN2NknkD/JJNqO+qOqBmnfwT7+
Tnkq8TYaxJu4AMIPtnDheuYwC/VCSrWzJdnVnkEFLWdy2Y73gnnCVWrNOnKklQ3c+soWAiOjcsUD
SWth2RCbrLobulnH/0Sl+p1nO1V+Uktp7njkdP298CmARUgK0gICKAvUQfyYNy7GJjtw5smkvhrV
6f2Q97/LhgmPNqVCzvlMtC01oZVbgUFB+8+VIIBd3ArLzssxoqZ1NrVS7v7rBf3cHTVIoztxpn3K
3ypSpfsWRvt5g1h9zTSxh4WeLwB/vuzlWqPUiKHbiLWzZEnlM+itLDlZ2pTZJ0BryQ8ypIEJ22z4
m7jHhC0HakaKJlTcFx/ZDJI2D/Hh51kyk33dWFl3UKLZf5oDuzrLXVrUGwW9tTMkxN0El62gM1ks
NUDKSdYaTT1TNpaeI+R+rH1V9HFyTMw5SzY+7EpPzrTElRRoDZAay0bYqJSMjTGp/Aw5V/Bgh05m
7q2spWyQS/MDAVp07JUE1rI2ax8kzQqij2EpBQ/UU5RPt33SNVgOdSwCL/J4MYfAMMLlLttaGiRM
RqfPUWCy10Xfarob5WP0qajn8ZFXpb1v4qmEUt8cmFA3RmjyyrH+BW6SmjWSM8WOAfstLvjrCIoa
M4UNQdfEnVu2lpQaMJxltPWzzyxI4kZ+SVgBWOsDCCDqweogfU7AVrnRhGb8xrv36hsvQxoOH9ms
GPnh1i0VdUCxJSGyXS2HvvwNPzQI/NAwPsBxY51CJck+5XXeH1o10l2zC+qHwYj7DUdzfflslSF2
ek5iqvyKfpjSODLGuT0+E9DE3W6MwMCNlEde4KWIHddWmYFsKlndkoi5fjY4jxRngTPR4mL64PI4
5GWb9rFTDs+Tr/W/Z9tp75kJaqQvwPd5gg09sIJ3v1QgTKleEZQj4HBVsdSnDJ2kNrTPWaCcwjpR
Vbdp44IRtsz+lM2V//P2kb++7CKNRK0MtjzegNfb+caHh3M0tBA7W6gZtMXvvu8N6qOm/21AV/zz
bVPXtwtZYQA+xE9CHpajfPk59Szgsc2T+iPiWvN9p4/5fVcVVnJwhsx/0FN/OPdhJx/CNtHqXQXf
5RdDa8MCmnQl8kJtKv6LEqVoN074VR7ExAXYU42uLRgXgGuXP0ut/aoF8lJ/zDq1+s0Y8cisE72M
4u72+q9Ok9CHIo+ESUWw6C+HmVsnynXF76aPTHXYw0nPQ26M3pKiG02Q/w5m0zz+/1lcfHA/Nlt9
gjX2Y8ekRrOTbD2984O2+RCBhzlFkXq6bW95mIROBR0gAAaAyjnFi7eqMhuJoaYoeypzPbnnWdae
Cs0/K2Hy7tHAV1MwDkPSwt8oY15uWlplUx6UWfYUWT49Lh2NYyB+aeEBokW23G7NnwoEctMuUSBt
ub3MpTsStmmdMGhPgRusp3Jpu2uMUR06O30aR3pSUVqZjAFmthuYnVLCimVrv3PIp7/ftirenjd+
WEy3vo4o4NNpaQMZvLRqNUorq6Psf+tQjMj+1fOy90C7+XfVVMnOU4xsXPYJ1UHDfFbgq3J21Rxs
cRosVv76G0RZn3BP8JdcVbvpZfX+PEvf4NL2w32VOzKZSAVA/NdANbMEcmVWPtCdoC4Pt5e/fIf+
1zYjttwfuty0sC7Xr9BmVntY77147PuD3QXxrpR941iEvuTcWUZi/akI3j42el6f5LwN48Ns1tLG
z1j9Am9+xeLc9U0zNH2DAuKkFc1wl2rlCLo10ub6xYyi8fcw6zH0HHGtb2lZivUt959GFkddNM+u
pqJSP0NXK9Gkbwx8oRxeTrr20pRkEzz7yAbe/tqLiOP1YwOrIzVjToGpKPEZ3jwLRmTIVR0MoQeQ
uJY/yWquSu6oIDe7JwIJHvWmtZPfxKzDKS/zZsuRLFzl/5on5hDUsfB/LufvrNkoiWurwPNrxBCd
MovPc55X3xMHjD5RVm5uxLxrl4uxDF4BmoU6F+1yvZo0OcFQWAF6GYM97GeK+wcQbbG2b3Fp9GN1
yRr3fWxP8a4tGLjaUU2Wqo1YeG2L0RWiZycQRDxFl79irspOKeYy8CwUuO8GzfH32tQY+8oEtH17
g9dNCcASOTZpjfjzNxssGSn2ZyPwlHFIvtaqYMpRHaZ/lLa3tvK2NWO8fcTWDNdRcFw4TE1hOt5s
EdhFx3N8otCop8cyrUrU3ZXIUN+XA78eHoTbgVTzlpO+LL4ib/kwN3blfwurWgHlkmjhdBykJpgP
jOIO1vse2VdzoNTJt18HyJbkaGrTjkEhWJaMCn7LwVKTfVKW9vMUDoEb+NP7iX8p/RNECeEPGAuX
034U14K0l0vpm06c5paOBXle2gf5P44epltCMiv3wibjdgTdAMtbNor0GvJOCaHEbyBHwh3rnB8U
wGb33VzeNVPv/JNrkXXUEmlIXLtAanzjXq6cHEJFHJHIf/jHYi9LOmAAqJrAa5Upvmu6qX3sQqAY
zCHxzN++EstMVOwkxqiF014AxrdUmjKoyZBjdhIvbFHnH61Asn6FZV5He/7/1SEb4jrazYlMRbOb
Z7nYVbYA2eVgc/p91ZTvlqsTPwiUKMNpom0GXOTykvrBmI1pqnC0SmU4MVlBDSkLIWstx7Z7UPgG
W/CQtf1mrylvMgBgXX3vLImkugmNzNPV/k9gZXO2p8jqaLsG33dnzVJ09hnZOfi+Zt/V2pb5te0W
tHuidkZJ4DWDeOOVAjXTlTTykWQyYu1Hag+QaYez/jPH8f+6vdurpqiuMpkvC/5L8edvTJlW0DWa
U8deF4WSv5Ph8MldaFqH0h3ltNpI61beU0J+etAKjzd9rEUmqatjPLaMKHjp3Gn1p6I0MvnZjM1y
+EId13J2s9P32X++ojSn2qAE83J7tSsPqs07zoMqSq10pi9XWwJ89oPUjr0y0CdAERAd/yHX1P+x
tMboj5k5hlsA59UPLIBsohdCEXsRr8KAxwYnUuzpuTmNO3M0rJSIje7d2Y9H5cftBa5ZE0UykzKv
AKQvrPntWGtjVCUoh41+Rmm+CmbrnGV2pv4bDYP+/jcG2h9SZxn8lqBjufyeaZeBH5Kt2Ct05Mrc
AS+Z79ummO8qqwi3UCbri/s/a4ug01eZo1aCKPa0FlqOl6maa/8RyLTxy27DLe6DNWOvmlliJJNS
32JpBgB4vZfQFs7LxG8/jXEa27u5Q5z2RWWg29jwums3Q8CIGQXG51xhwij0FdJUT5GnSlqfuUYJ
ZY6ag15yM40i3CkYbKfQgJD2zS/IgYf2L24GrUGOjMDgoaRxuZMlXfsiKK3Ea5ra+tlYk3VS4iE5
FFKjvUSAU7eemdXvC82lYPRDMmDJZtHqZhepgKa9Qanlee8kcAe4KuRJwy6Tq80W6Ko5avtwkICH
5wm9XF9fhn1bwkvtmaHGpGtTK3Oya2Qr27X2UG/IDomPtchR6DyIzJ8JW4pKi0Bv8tsmb9M49Zxu
sKtHeYpm7XFgtGMjel1xZw6TYnQ2GUdi8xbuVLOcoK8rLfP8bDTToxLpRjy60VBPR6OS5vmhsFJ9
i/Fk1SjEsNA+qpAsLAOvQQutqhdClN3o59CfjWB2XKkbh2bfFolmHhXIcbekJle2DyVXOpzQoFGU
XyYmAUSGhlrJiScZdQhrjEIBVK/Juf0yYkA2Z/bmtiNdXSVvFcNqIPvBtV2el0mtx2BuisQzqmn4
7uTj3RSoWrkrKyVrKXEP7VayJ96e5aGhXcaoJjsKUGfxNimA0eMJghpvzor8kz7jbSnxzma3Myq8
7BMdc1DtstxZ2ftfZdiFYWSFrJ2ncdnTnZlIsxFXSD1K21l1NEqIZKykybSndEZFfheOqhZ1blD6
sr2rpay3v97+2Gu7Cz5BpA+O4OgXf/4mCIE0rofOxMw8NUuKX3bvSE9mr5n+jgH18fR+W1ADkTCI
CASE5KUtR4K2N/JrtDWDyvgQKXn+hdTI991Ybn/eNrXmBgSlBa06uh2Ek5emJL0lFIH43sv9QBn3
2dRawYGZri1pgbXPB8ALJBXBsYbLubRT1KY66K2Ve0FoG//Su7YRlexyaDtytHBvr2nVlkCJUxMR
9DiLdwLyKxNhbifz7MZI72DfKZ5RdrYsGCO0rem6VVt4TzDaNFyu8uWgg3OPsdHUqxLUr+6TZGhO
bY6LOCkMl/9ze2Fr108lTiMWdjiGy0oqXAChUxiokyZ9bKL8IRuuzdTIORkgHXG7cfxd69p4f9vo
6gqBpYC5JN6HF+ty55hGmIsu5eDXSaN/SNu0+zUZdT/tjRY88v62sTWXRq0WoiryNMZyllsnQFuK
zMmP0zy1TnWuZZMbKTUIDnlWA+S/c2bmj7eNrq2QJJ2+FVSzYizkcoUOnMtSpKPAast1EbmjA7y1
0Cb7sQysLXjDqi0xzw2pBDUBfWGL8p+p+rOfeY4x0IY2mQ07FMaArJSihVsNwbWv+coCyNJAui4v
d6RbkW2mJnyOFMKzI8RDaQYUuK4PSlaH9gM58Tv7cCIxZ0wd8Oj/M7k4LTYA6xJJttzLGthJPkSp
1v9AsaqudnYld5+GiqbR7d1bXaTggcIp061ZAkbiqu2bIW0Lz5TR5WLyfPzoS5ESuz167veTEuef
/8IgiRJOTJAm6YsmlDE3c6k4WeGFVpidBrbTNc1I3nVZ3TzyPM0b7mx1gW/sLY7MYARZqgd54Q0V
zx4rZBMpPeq/ib3zn6lS2hu1TXHJlq88ZXuqjSBjQDgufPXUcFyCpi48S87qbF+bo8pcXGFXG6Hh
2l0gQhCk49Ds8M/Le1eOndMFFHDQG+6q76miSXdNkBUv7eS8Dz/5eioF+pYAApEd3rtLS3Mrplzy
vvDQBYzVQwpO42eVhpsh4NpWCf5AQbWH3NdVFzrI4xj9msKLrTp4yYrK/xzPTXfHlN2nvKq1jaBo
y9xiowZQvEBG48KrbaHA12e54xa5IhXU/9Wg3JtW8xcpJ5NQQAzE6WfvFqEJcbMzd6qeezVABH1v
xZZ2NP2srj4btZps8bytnURqErCmMbou1Fcu9y2U8ioJwqGAnN6wnmOpiyC0q0pj44lbSWwJzQku
aRDiSZZ53jD2id9MRu51UOD7j7Yayt0pLc3qVJK5fGgNVCx2tR8WMoNA5RaJ89ouvrW+ePNkqxHh
ik1oNGvyS1AkQXPMMqVw3AS6AnnvlCgw3XZha99VfFABNhXNwYULy2sTAqJYyb2xy+LhpErKUB3z
Xt5CDq7bIfNjdg+20mUjsGozCvqkCh7ksFL5nxMpQ/nsUP55JzXL6wUXzCwwHwti1KWubWyNUzFH
HTehijLpFGb1gz5Cs5Tm1sewKPz8Lx4dDr8IZUmDaLFeHsy6nH2JLLDw9NHvKzcd/GI/Bel8V1dt
Z+5Cw9mCeq2eUcAPzBGAGaRdd2kxr7SkrBqp8CRpqB/sYm52OTitPzNtwRO3tXlBLiy9H1VevtuH
ZS3qNN5YXlz5us0HbUiT0pub2D5I4zDdpVKTuUmTh6cZwcpvTulL+78wCgRUwN6pbS/9DKQ6ZYCk
eOHBgQYPEfKCtlsODCjHhDJ7GTfe7exB33qSVg+shbA4yiogX4xFglsmQ0mnPMDh2PROTlKXWPZB
YN42nr7Vb/rGzmI3nVmmIhGbBC1DdWCyNfoP+UBFsE7RlD9EcJQ/JUHbfrj9UdceXGjJeZ9Mwk8g
fJdnKIKtDASfyB/mTBpPMVxz8rHSxlL7AFuqMW241VVzGjSZonJPyrIIXMgamm6sncSDA0WV/kXF
qkue5M4ozd4V3eL4++3lrW0ejF4y/RcmMoBJXS6v1Ufe3rDNGRqqKdQpSkpAWNWOuaUQu+ax6Q+I
iSyKrjAEXhoylcooEK9OPSspon/bQg3mu4IRwvxYMiTFWJ6hdXe317ZqUmR+OlQFlAcXa5vVSZMn
p808JLmy8OwYYNv/9IXSNg9Bi5DELoVFrd6IL5YwsFe3ygrBYjAkey0lSg+9suTIkhAEnAPjZzOD
2j0STWXKb0Xvi3mf6WmqnroeutNzOqSKBRto3WoGHHj6EHauVTC7daqrJow+TAR7X25/lbUTRl4K
+FoIElMEv9yIpjWDroL819PLYP6cM9PYu1OcTvdB5jifb9tau7L0hYASsQvUSxanmey3zSNNSr2O
Wcx6L4dhOXxWWz32XZlK/M5J4h+2PWfmht21Uw0WjSvEAq8BFlAqtEQhXNq+7lLnK0PMrRTtFHRW
t1B/a2dMhEBQCYtR02WJKx/rVorLKfMamK/8vRr50x+ElmVoff38h9Eo0+n2J11bmuB8oaYBQdJV
wdtKC9DDU8ShlrJ2fAnbuU5PdWHnw+62obVzIi6PZgqA7BVmhBfMmJOcrLRNUi10e6WOujtbnrrm
2ITTYG+8mKsfEtpIriooFTCUl8cyK3vk4E0Qbnk7jqcIqq5He0aWzY3ayLJ2cTiO/t98SnTBRfOd
UtZSeKhOAJbJqpR7Soz22WEufLohOpDz37e/5OrSUPMSAR1ncllbS7ISbuCW5NeU2oj2TxeivhpB
jjrs1HYMzX0Mnm5LPE9EGMuEVHxMQbIvpkIWVy9LtCKZoFPzRgv5EEOO8871zbnZW7M9MZ1L/+8D
cDv/LouT8pm6avnv7VWv3X3SEIqxJKtkqosNRVUJ707HwJMRk49cv5WVktnbNmCSqQRuJTdmBXFm
ZJlfbxte+9wgjFk4gFzc3CL2iqeYZ5Lk37MLST4QrMNLbfatY+5pBjdfGhBs80aQsLpWAi60JgUz
zjJml8tS661Wyrw2t4b4mDhMqz5IUtnVP6V4DqE8rFsUplwo5pKtIHfdNp5AYNnwCIvvXKWlMQgs
qDdrVAQCI86sRxRJBDrHTvPvox02mttrIOk2umFrDoKmAj1/BsGvZ0Zkc2rMSWqouMdQTqICnjTj
o23i+D4xNxOHWyXqNQALiC5mqgA+cW2XM1VlA92yncTU3etB+WqM4b0+qFTd5W4MPoRWnfyo4z58
iGWr/qomOWothpp9VrrJeLl9wq4/Oe8n1TM+Op1/HphLX6VEY2HNgAY9yW8q9MEl69FuszhkKgh+
S7cEUwJi3xmb59t2r082dl9JnXlumFZYBDQ96Iuot+zQ06y+PKmp7scHLq7R7tKom8VWl8lGPLqC
SxU2mWGhMShmRhZ+RJ5HiKYgciTTbhPL7a05vVMpig5fHEmra5fWkmk9jJHTpMfJT36RJjRO4Krx
WG5NDV67NH4KCQDK3jQNruYhLYtZd6OzIi+uyGxmBld+l0M0Rw9ZhUrNwR/NsT1JyNWTIUiZvTPa
RLdOt7dg5RDyI6A+YFqDku01pTqlgdzIaOhbMREsJNpF+1+udYZbJo15sCJkBVDXBLTGIZ68yBz4
l2kA1ThZSrPJ8XMdDQjeTcHCAm8loGFxR9902Ep1biEUHUNvHm0Tggq9VLIjtTxoBm+ve9WQgL+L
tillwYVTLSYZ3JIShF4VMmYL0XASDcfUSustXM2GoeWzUau1aVRxhSHNqe4iihTwKMMoUW5s5Npd
ArUDk52AuuNQLr+cXctykthj5DUJHG8ulS5ZPulwcw3HymTwHpZCudpSfRXJ4uWjzKlhJpQBGmbs
YNa8NFrRqpXyQI28AD6Q8JER4vFfR0mDj2ORj+kJVEU4utow96d8qsxkYw9Xzy4LISAQQ43mkoRW
jYxO0aoKdce+K75aWjh86MM2MI5jQH3ITZsQxuygiM35EFOt1V1l7AczZ/LAVn7npdxW+9un6voJ
4XsQEWmi88hfwtG+Ob6tLse+75SxFw9G/jWV55peC5p0BzPjHt22tXawIGGHxZQiEy5tcVXCplQa
ZY4Tr2UkaHyCnUWFKryuR2er+LNuSYhVCHXSa6BlBAdkGzasKtDNaV+CnG3/IAxRbnVV1j4fsTL1
O6AF/H1Rm4hTtaksKQHco6Yf5TEsvkt9+980T1awcXTWliRoi4lhuQhUQi43KvUhosvQefb4GUN6
gKW1g2ecvkCzgTxb8/GQ/CHKwoMDLGTx3GQmOPgcTnYvCkNr+uQUQxr9hE8qil1EGcvoY2KHvc9M
oFx1p15qg3M7mP4Wqc7aA//2VyweeFnrkWbIqthr20a+6+0UgsCMwHnfDrX+YKSG+giyous3Uq41
s8I5CMEhcIVLwEZME9foyjD2rHDIk30QBPo9dDnyP+CsUKObO+gkPjC8Om/Ruq8dJCjVwRwJvpyr
nkHUDajEV2rsReDjHwFTEr+oFsJRgm/e3IKUr1qjjv5aggCOu4hYnXBiTH0YYw/esPRQTaPz2YnK
iRLeGH2+fenXjhPeHcyWwOfTX7o8t0WfV7pRJjFzUyHEjggFlK3LEGgc74ImMNRdY2mAcMskSSM3
YAx1Jyuhbn+6/SvWFgxJiEhISEnA7V/+ilrpurlnIM6zfUiQdvIYKeVLkUWD5Wp9gejtbXNrTxuU
zfSuX0fJl6+MyohYO6Q8oSWFnt+9IX8dOlQQYkgTv4DpjjfMra/u/8wJ3/HGiQeVPilzliFva2pJ
fUBLznJeynkGXkFyG229YmuX5LWkJFDjIua5NJc1ra3WShF4JuI26YdMlf0G6kd0bqJTHTvSD8uv
BuMQSrVZHm9/2NWVUqIA0MH7cVU64xmcRsaigOsb5vAJESShqCKV6d7O4Xy8bWt1E5lKZv5PTCdc
FWanAextja2wUoYdYmfGY1V2sgtMP9yH1mi9u4Etxi1ksNvM5sJusvDwkh5NsL1JgTfrej7uw8wM
nL00d8GGg1/7hgTvlNMpTPCeLBy8NbTg7aUu9pq2is5xXWei6CIlWbVrVbVTN5a19hkpvYAsBIEL
YGtx9Zysz/yuIlwf6T8h0jTrxk9pKrSDbQ/x13nUNt+O1QW+AhptnmQi88vzqSUUQ01AIl6eBf0x
7UOn3ElJ0UIPCjnP/vYpWTVGY1l01Xgwl4NsyAgEBcSLoReqWp0d4D0sJleFYqSFuA7yqNvWVj8m
ECqE24Su0RKtaTbo1teRFXoDLYonJBXKJwXE5h4UTmzsIjkiVny/RcqPIJsEBz1Z7+XHVJjOmeKO
/AZK3hzOnfaPUfvJS151w0EZ+nDjc64t8I255ctUm6bUFVA7ewWiVft8HknjoKg4kB9Hf2aqCb//
ZnliFs4Aon3VoOxG5uwRKmL7oFP8BRDuyZhM5O/yzpxcvzT6v3DVtAepGhMsCjHKy89ZmX5UKTQW
vN7MlWlXStX0T5O0vnMi0tfuby9uLdnhChhiKB5ij2XlQIUZahioWHipUskHlZrfXQnM/tEMZUdy
ba0pINaWHXdGoufnbdNr+0jxk0FiRt6JWxfHBnG6VEb9K/GmVvueSqMcu2bQJI+6MqJpGsjpt9v2
1t4kap18WDwMtdaFvSTJGiOXRsYzLLP6TWm1zfdZkeSH3iy0O8JZ587xa3U+3Da7dvspefE/QbV7
NTMNWQqTbVYHkLIb1ftxoBC1q02GmPK4lLKNu7FqjDRDaDQzA7+kb2utImoCOUxBqfWNxwQ0N8Sw
+u5QW3o3Hv9iZWBRyQQAzQAhvjyoqRzlbWykSNYEjEpAfJq92FJKw6gxwr8JKF7xd0BmQPcvJxyz
McjmHgIxb5S6ar6zUPH5aZZh/gzHkOG2EyoGrtoH6tbE8+ohhXAH8IXg3Vp2RMfRsmJSYhLSuKq/
64VtfySQnU9zBGfqXUZh3do4LwuLAjzJnaeOx60guVpCrRKCYaeUQipU7Sw/qoX9TdGbEDGL+cOQ
lclG7L24FP9rzSKmEAxtgLIXT28SSyBPjDZ7MuUB3dkARmbVnVDg8Q+lEtS7hmGth7kytW7jpF4b
ZrqOQ0NxlqvGGNPl4alCP40SfcyeYj+cHoK4+NKxsQ1DNr5yFyUjYUeZju9rNrNaKpP00YGNsKHw
MV0azZhZ9Y08yJ8C254AG6aa0xzTSB95RwxfQ/1vaIqN13FtoQD0oKaCbgPo72KhfRX4asxVecLb
K0ctbZw7WUN2K0B67bmZzHQH+fyW0YUfeF0oXDFMk5NUES4ujAZhPzE2VOZP1aQ1hz6aFf0QBN38
FIM32Zrj1vlqbwpm1HlpqGg6PWSuJmIHCz/QVJEPmMVwDoECokYQp/uMA2fyuJXxL68GhhyQ2rQW
qEVxFxerqjTFT/uscQ6hD2OLP+n6J7TIe1eIfJ1buy02XuJVe8SHgsjZIC9d2BtiVZGG0nIOcVFa
xybnZOZkggdgQ+OOEfINc8tNe12eiDNEbYGa1OJ0KnhQO5RU55DaZfUjktrqULZmdKJQvTXlv7Jl
4ONYF2oohInLAq7SGIxj1jpyCVlh7ItAbXe52r5ztoWDQWuWtqYoY4J0XPZUjWqIfS0fncOIgLkb
6IV50EMkFVQlz46mBJtXwZz8CRIedcOJXq8Py+JlgqyC135JuolaYab6Zu8c+lhzjqYydGj4BVtz
SltWFgdfDRxQGl3rHPBjyiMdPvMYmigN3H5mr0+hWIs4f+SYgBjEsXmTuieDopW5VjsHmGCF2OKg
UyOBTsA22u4QtY3j3ra3tiqBaqIOIhp4S2oZZuqqWkcy79DMVnyMZvJnyonq8baVtVUJRLFBwwrx
gaUV2ZfLus0C+1DPtnmXMMoXurWaW3T4tYlYHvTLe9eFBBAgftBvilC7W+JcZGv2u7FVkuPc28VT
a07VE1PX8f72uq4uMbEJYhjw3+CqOPKL3QoSxWy1BDGsalarnWzyho51Hh9AHG0x4VwpognFL9wt
rxkMJTCjLc6fZJaS1KhoCjVBFX9J6cueDKeT5l2mqNYPPevaZ/x/dNAaOwzdtjD8c2s25u8gazrU
iKBe1TfO6vKxE7+IeQywY3xjSN0Xqy/nFLkBf0iOTthk95nW5A8jUdqehguc8uasPExwfG+UD9Y+
+Vuj4qi9vSBRUNQljDRH2GzrY6vU/t6XGCjoYzS737+79ArI4SEtEezll6aMmq8rhZjSwyKC9Qbh
U3S52ymn/hznW3xDawszePCEBgzt1CXXZOcnnaR1KdIfTcRAN7mJbVL7tBvzCEy/2qJBvLqSbJ5I
BAVVPR2YJT96j+TI1GZ5cmQcOvoowxTGbBKsLzF8D8cstt4JXlLEYQFGxMqgXeSJFY7ozb6BgvB7
XeUVmPRKhZ50GA8weeT7KiAqu71vizRXmGJ0gVEaQjABl1rcFDXU1SB3ev+g51Zgf+mZ1s3ujCQs
6ns9pZG8S5EeUTvE0g2Ef/pqQIvs9i9Y2UtSMgFQ5fzQylwE2rLSaoEVd9JB9Qfjl1+bsbIfM618
9o2oKDac0MpOUrpjmTJwWCBvixKCHMzMI7UykURSjEBq8gjJndYSePu4GwYHsrJ6LjdAldffmItB
5kkAA7SZMbfL7czTBFYiWyAMhszaqdnc7stB7Y4zwzjPnNlu3wZ1CHlJGWwsd2lZULO83hLRp2SG
fxGntb6JUhTImscMcYf5JFQlfkSO1nxkSox5PnQvG2dnqln9GCchpInv21nRcCfnE9khs5KgLy7X
XcdWYPlIhT7KmW3XO0Qoq/9QNdEOPY3cDf8q/ltvQ+1XW8COUWmnXUJWemkrAsFBGSPsH4OmV8ND
3UNWApXwVN2nWqS2e6dK4viTbQbDfRvngfWBkMEJTrcXvHTy/AjwU6DkcICkqss4VQulNEmceHhk
rqK48x01eHHiyf4Ul43zAhSlPRqZ6ny6bXR5pLHEnD35mzhcYk7ncuX/w9l1LMnJq9EnogqR2QKd
hokeexw2lCOIJAmQkPT09+DVPz1d0+W7tmvUgPTpCycs+DU25gAvNQII0d9gh6N9tE9Brlp2Tkvs
8n1EGGn+rcGPHtzrVbdf9Z8QlXSN70GpeS3XqbXdC7FxHxYr4JXh5yACmzhHWb1+fP9JzyPFtiZA
K1BK2ObSKFRfr+k6LFTe3JtydGab7KBupFQBb7SOZAmd12sGChdeLMAyyPb+Go2h2n+9nOLooo5r
akp4sEUHFS71py7Ava2M1/BcmpZeS5He7h+ArjG8gHBihGzsPBg7xE1F0lBbEotIkYVkAT5MzAs5
ubXrREeF6+B+gRjBlanGObRi+5pIyIDvRNEDZNY5ugCeCVNYUbOWS02cT8lUSZnRgcakmOz46CUi
BqENUMTHaq6idj8FDflUOdCMOQGquFyzpHwbtZC5IXIQSKuj8XpOWkhVsLBRNboUray/go5c33TM
/S1X5jzjUMUPUD1uP+C6utbTehtEtpRxm3FCOWaziHn9xW0rh1k4Yi0rPeq9R/26qIGcfgFGjdyO
TdM+rZim3wWVnR8cEkFR7P0NfvHBAeiFuB5CGdQsXq9fKcCUwxifAX0t9QyN+XSCdK6CegYUNSKb
NzXtX4Qv+t9AL7KX9xe/sPkwGMSQAhk6kPXnAlsN5DJlpfHwfWOdHQxoursp1R5Y5kYtxRouM4wA
3elKaX9xVRRxmzzQhrE/uyM0VJEgMBGvZcMaujNBbMoYhgSF53Z8Qpt9GQ+Imdc8wM5xgduGh173
pm0dbFfUm5Y3cZtwgZMigBDQ7Dcb6Q64LcpyEjXp41BpulNM1/uwCx+cLfMjsKI7/B8vHGgFXFmo
Y1EYvf7aGL4hakL7vnSaSn1PoanVNG6DXj+Gih+qhooPi9Ok+/cX3VLH1/ckHhww7q0O2Zx3zhaF
6MtiyZJoXPhTdHAg/cEzyHFWv95f5tJnRVqJwS+ED/B6zz4rmPCb8HQPVe5ZT4hesYEEneu4PNce
jevcnzvyYOAxzK/kARfuiK2dmGzxDIrB50c4ML2uOjpgF8ec76thqR5XMX0c52G8snMvHVasE0G9
B+1a4Bhffz6UiK70ZqVLDgeVj7Mw5pPHuuTo1L237uPYyIfam1LUXiApXwnYF54Sdz1IclDCQ6g8
/4qVhccleram9CDJnuEAraWnWjbd+JaQa/7iF6IiurMICOBSoGcVn131ftMntqazKcmkPNQg3C+a
YPFOKLEBYqLDL89N/D+Rbj8Gfst//vNG+tsEh7A4hO+gefr6LUco4q0isS0DVZlqj5wSDLaMclHV
uTYybW5HRaVbxIDSXlMwufCFoeUL6A1mY5s91llmJf0W9MdO4zqGS42TwUqusbeBNRR46QS9hamF
8bS7OK7IWqrGawzXv65JZ2cVYRHUT1TVcDk9f/Ey6Kq1nxx85TRRWGlMQ6eofXCT70aP2jFfHdOz
JheYw4w5JNVq9zRa0vICDYjIg9Bt24hdsKnPf3PHnoqyoz0rpLfGrrpydV2IK4mHQ4fZLFjgbzII
u6ktUt/TpTut5ksSVEEeu6L9x4n6FrcxAQZTyce5Qx54th1U2C8haQZTorXQxjti3WEX+FAVADtk
aMeDDqV7pXq7sP1BQdns4zE+RGG+7ZL/ZLoQNeZt6xlbpmgLwZhxUuretrF7P0LX+mFZSD3CDSH2
xalrovU7nVz4iLx/CC4cd8xIIVUCGAg6EOdzhAAsf2cJWxc/QYG/5HaSfqxgCiigFaj6/h+7Rts7
RuRE3gvUF9zyzq6IFqRD4IsHt+wjZu64L+EbbTYpzNNYD8M1uNeFmwL12qaL8ne1c+swmDLQvoKU
W5n49Xpok0B/oFAxfnF96R51olUm085cqV4ufVNIESLFBk4Rw+CzkIYbUzMyNG7ZwjMjn6c0uJm5
aTLCvWEHsB0kCgF1fnISyh8qX9RXLuFLzwxRn8376m/z+mz5Zo0bQIcJKdGEjH8O0sa3mAw1Nz0n
hOXIsBtWRGbz2nh/H21/9zygINXA4UEz4m2jN3G8pu4mRcqI+2tFoRxhe3k/4aaG/kCVOEuQezym
1Z/3l70UR6GihdsDgQE35dmh1b47Us/BwWyczi+geuM/J8adcuKAPQZB83Y3aUwX/V73V0g+l/I8
jN5waDFgRMP+fIobuph2tOtsS4X2Fc3ldnRm9AUmEn/s0062WatARv+6QNWpucW0HhDKDox66BtW
5J8NyLYzjEEgRj7wqILm0Vn3KRgDHCDFbdmME/w0O7iQgerUZMbla2HWaclWV00HKGKmJ9lCiKVi
gZvNfnMNKXSp4AMQcBNW3PrRgMy9DmrQ3q/bJMQvGR0lvhsZ8e+6004+zzU9UqP9InYiBpyLnNBF
t9Swm3RBG4WsNU7k+9vjwmkAThCFNmAMkHg8R7k2uAHbZPXwjaBFdgzRmdsh2ti1gOYkv/c6F6z8
cWzElUN4YVcC9IIo9xc1+BYU3kRsxHTdlCZ1ZhckZmZU3qGzU+9YlIwhVMRnGBomleZFGxB0Da88
94Wojh4kZjwYRkNW6Lza9x107iREGMvGuMGeV1ZkUwLGajLE5N9z1c25BONuCLLBEPLsBAZMTwqj
P9xhMPctzdyC6oYTybMVAe/Om2Flms2m7QZISvi+OLz/gS+eQmAKcAyRxGGsdXaFOiMLZscl+MJE
0VwFJrwnpOtYlsBa/kY7TBSgPvCHcAhQYmv01rNQMHDR3v8dl1745qyKeg8oMmC6Xm/63mWChPO2
6QMCl73R0KLmxoNBPXWuPPKFdAitHDRTNuFxZEXe66V8ONFI8LDcEsWW9ySift55lJCn9x/owjX2
apWzeFKLCbCMBassUU8+L7qvvoyxl+zJlEANksjkOR6r/gRU11T4MOX4/P7y5wcXvGNsUfzBv7JR
CNSvHxKZIA11Yk3ZTVV6l8S9+NIJ3X52zUBb3CReOmbQcQ6u5CfnTw2DKxj+YDKCsgJ2G+fDnwEz
n8mD3mcJ4KYFEh5InTTzqTCHbli4LExEORqtXDyLJVFT0Xfofl2h45xvpe03bOknKB6opt/ErJSs
c2o6EpcmaRWIFZiZBgWZWqA8+m6O/xHkhdwT08wEMkVADaCTf15r9ikkqsEajMsaGf+nYWhFPszV
UEY2XZ8MnF1B3UuuycufZwt/F0WXF+8anzk6j8t1IlsejGNSdsAf5SlPDPBkyxI/s6Cb7qEEGs+7
f91QIFtDZxgYbnxeJPuvN5TgMz5dw5PSVCB5u3KRT412pzKUzkyLyZnZM/wDRnvlJni7j7HsX3oo
Wm5wBz1btpMhC4O+Scq69cIT8SVstZGDpk+ykV4xjCbOTRXra+HoPEbg/W5gq20svPkhnINomN9H
UKtPsYd4JCFzEzdpWgxRALOc91/rhc2KhTAeABgfvgTndWwwyWqpITBeDjEaMJBrl3tRhd5pANH5
Ski4uBTAEQgKsAd5IzM1MxHQdG2TMrSyuZun0AMjTvB89Wp2ZbNcWgr3GQpjTA8TEDtfb5YZtLIY
TMu05DIUd8Tt1z1gUOHnVcXXLN4unAQ8yzb/3fARGPC8XgpFYQpx/SEtpVOrh8nGOH6Q/S7Xqm4e
Z67T0/sf7NLOgOoIsOroLm8okNfracKgKhdPpGxpt4BqYLufldeoKy/w0rYHjBJDXzSgNgTu61XA
FALMBFldmcQMluJmmGcgTeIlPHHQh6uDH1bjQfk0uQbP2L7Mf8uQbeNv4n8b3uRvm+71wnE1A48q
O7/k3kJsBgNFcxPA6+w4hw6pcgAQvcMQueZWwqrbyatwuIqaPU/+/v4EGCWBqQbtoDeQFzZi76R1
5JWrFAG4aUHMiqln/X4atILOVNRzZAkt7TPr9Zgvvf99L735eBNbRIMUsOtzOvKKcCCCoPbLuJnh
E6j5dFQjDgh1munZUCfJZjgBXyn+Lm2qLbJuDw3+//l5AfbGQTurIaUPofqCYmz3gy5MfH3/0d7k
eniz8PxCazncULNI+l5/XHdkSQOgvleOY9rejBjS7KJlhqOas3g7zNhjQNscfi9quLD3i7GsmGl6
Tbr5wguGG2KAV4w9Bj2qLXb8p2fjhRBKs0NKSh0GKqh38M+egxySKQPJB+3rbtkpzK9qLwfHDmck
f/8lXNhdsAhHXxjD7zB6Q/KivpIqmt2glGtd39EhIR9rtsT7BgJZS26sHn778egUSSKvdaUvhCr0
FLbmPqLi9iFePznuEzabTgQlpaAoHCGQJ8N8Bqvniz/rkDc7sayuV18JJRdiMQRo8M2BjcGyyRn6
p6pF6q5QRio1hMF2VWjnD2BWJKBe+9Hx/Xd7IXigjkEts1FNt+b76weEgEPNV8690vHbke2XyVuj
Qk01D0IAbCGImTcoKMKHNXBG+izgBH0aV57yfz9NUCzBx8Wrxoc+f8+wrpiQHaUevJHTPs0WGvS7
JOaBvbKVLnxPSHTgS8L2FNL258cpMauXzAH1y4Wm9R+GhtSU2VDMu3pO1kw26hqF+cLR2egEaHli
HIcHONtANoEiE/NGv1Sra7/3a4cx4GyfqOLJAeji9da26XClHXfpIXFeXFzj28LneKfAUxKuwI1f
9jMMtZNVBcAbARNLQhnsUBhfA4FfXA8DXuwgFODof7zeQ9BxQ/aqIM5K24AWcRVo0L+mMYf0Z39A
AiNP7+/ZC/EAzQ0QlLEcOsnp9nv+E4463ASttDwq+0p5ENJBzzjVX5vGJHIH12mi62M1pxj2Qu6+
cfR+hVbnNZDnhcCMrj/wVSl4vJt02vbh//MjIH/CeLP0UZmIIOE8JwNp+Kd1kDFSjIkK9zZsW6W8
3ZK2Y/sRwBFoB+azx4zM+kp319Lfty8FZRNMx1DcoPP7RlBTp/D1MExE5YgOe7+r2SxvujZUee0H
3VMH3aenZO7Sl8Qf/4/rH2sD3o2BEjoib8kr0oKUhM1Vrr1VOsddAp3JWrIuzh2XcXW7JgtVOdpv
pM5mYN1/v78h3sZLbHbI7+BmwtwbumGvv4X1FkaoUwUlvM1ZkNlxWA9qsFGbCdfvr4SqtxFzW2xT
twQQFniK7cf898O3Hm7CYAzLeKRml7TNuO9EEx/9dX5GAlK9pPBzehj9ZjxYqdrxSgS7uDzeMdqd
4PyAoPt6eSopD2HnFJRYz9wCkYZJ2hBWH9aGQF3CVPy+kYDDFmvcc50FMyrgK+nWxbcNWeTtLSBS
n6NbUmiVxbGNcR2Hw/DRuP2H2VvZiWp97aBfWgl0VmQ+gK4gez876JNlrYiaJCgd0RzhHVH9rGng
7gOlm3/s6AEfsiEmIHkJuxN82bMQhutWjFAwCgFVSWf+CJ0naHftgRoY9OPQSLhDFvAnTr8Az+nW
pYXq78u/b+HNFQiXH0wg35iRUb9r+1BEYdnZ1S+nftYf3EbIrBFwknp/qbeZ6zbwA6IbM5PN6G77
9/9s4M50vmQqDUunhupaDmY5oNt15I+f31/n7bUAqU10dNAXx63+5k63sMbgARdxiXq52ZNEP0EF
WjVZV7l+xip7rZF1abegdwaZA4Q/dHjODmbNcRcKifWqQBmdzbOPamhZx/EYqZFf2TBv73U8HGjI
WxMAl9D55NQRPBYoc+KSJX30Anr8OpUpfFyGXybRwfTdW6GUnk3VwoIrt9+l14oAA8nHbZCOVv/r
z5cscg3drorKycXIPEtCJ8k5C8PcGfq2ywjrfvz7d0SqhPiKUSnOyHbz/Ge/TL7wElYnUQlpJL4c
k97vpyxY+vpBTUO67kCXutYru/R2AazB9kHaDTjT2adUQiW+Mk6EjJ+LR6FGdWxiET2EXPZHS2t3
zvuEjtf6gpfuUMQz5MM+soo3FjWImx3EF7GD4ing+QJUJArWqetvW8rbgoSLMbsV6jfPWrr/aDWB
axsdEWAj4ROC1A2X6eu37DF4gtGGJuVYOTJvbO/s6NDQ/SpcOPbBDfHKNrpwWkCfSKCDsOnwvkn8
peeymbhYD03d8ASAXnILHajh2+on5Ep398KOxe7ZNAm3N/umuxtrFLGBMOjMRdzfwRUPQowVKCG2
Jwrsovgasejieug8Ij2DuhlGUq9fZav6KoorNCDHRQkwoZ303kYD/2FdM98PnboGC7/0KtFLhhaa
D0YOqG6v16Oxgi+3YyIALMexmPWC27gF8FP7xrkG738zakR6twksbrk96HRQ2X69WDsOfO7TOi0h
mx7ul4E6H4ekhd3rKMy+DacpDxy/Q5SNjSoIlEbrLK5C8hlNWf8KbOrtccFP2SZ+mxYUxi9ngSGi
yLExB0lxXUFQF+Sj5vNoQqJ2li79KSLGfwkCUbM9VBrG7+8HpXNl5S3NBakLKHxYUgBj6p/dYt6U
1B6MbtOyt54Liu04ztkap/P32aWqz3QwqFOQDnLnVMyRWchieBeG6RL0hQlU8nmEu9BD7CTXzjHC
1Nn+g6YbkmGUJtvZwszqvB6qBecdmxyoYBIPACEWdp2foz22LHnT1YOfRUPl9oUyJn6aQhT62TIZ
jemhhBEfdKzWaSxCJ5WfYGUc+jvZAAeQp75EXeX3LJyKiEB4qoKCSLizEMPyc60DWABDAEsX4J0Y
+7LNeY6E946Tr2HV+iaHDqqnl7xtU0jl5EPg9UTmGrJVtcxWO5DW5mpWtLpvrTt2nzHtmtT32vUE
3Y8RcoQj+CttM2e8jcLqxZHetHhZNfixhiBN75gavj/JNK2/Fdte8jEyanUiKL0O6/oxCKaa3mn4
Tct9A8Np9ytaC8w8cMpGevJ54KRfwrWJk2PlGgwRsxlXAFFZKlQ1Hxi4gbC78mydDjd86hVksds6
qk+RywM41qikIo9hIoB47bhUPG9orSObheBlcWgUunhDtuvsb0ld08uMBLblJzN54G6lJpnoYa5X
MdyahKvgoalhIVDCxTmgBy+Y+wTC1B70vjJQnYej4Knbn0YwTvUnQDP0kI+kn6qdl5oogHzgZLoj
TdDq3fmw3DAZ9CXCcO9Mc5XsYOZAhhzjn1rAE6b25qdVEs/+gmSR5985awjDaNCAe/h5paEZpntH
g1qXqQTzyEcZRY39FTpTR/cJTFKau0XCqWGvO8ddnuJ67O2hi6AIXYDKv7GpyAASQQl0m6r1CfBX
m+ZT3+vkCzwgmf6NsbYm0HiPUBne9BE0h3/CkmFkvFiX1dBwt4JvHeRMwI52zohvRd9nSTPWzZAB
neVLL9eYsW2azAycrU+ehJAePKErZ2F3aW94VcCpbKFL1vusdlpoI0FL69ZGI8ZrDtPLevRAGsJ/
sz1lnOaYCEUNvavsEk931AEFDRaqkfF7UlAxEnvUmGfB9HkCHtS5r/1t4J77SxfVTc7XIRKfDdOk
v2l1FFT70e8B+NtZ6bT1MdSQ3xA75NIT9FTQZk2WNSNGrM0KjrAFsq4YJhzSIRvnikc3YxqDTGwx
JGEnSO7P6SPh1G+jnEhY9t6rqq7nX3VlO5pDTaSdya6JBjnPOcy4AfoJUhF10HeuHASmdF3xinPM
JRpIPBPWYF5XyNCScRe2Vtvd6ACRmmnppPF3B/pHGz6RsLtJmZZlFemWNNvoRsNLNzta7hbOobST
os5Fg3uYePeCnkziQLC9WvjeCgz3vNz3msi7jzHitEWl5sC7lWEkwpNJYpRSRc8AIDl4phrEt2rA
kOBmHKLEPq+9ErrJHTNLkrWr7epfnE4SsB6XVDRFPtsK17q557jRfAD9fgTqyYkZ/HKstW6FWJXI
mh9bV8TyBGpY299pd/bM4xyaeV6Bdq2rtNRTHdpsYG0c/OqYB7PyzG1X1WbUT50Njqpit/pVBYNj
vvuc8ekFWqOa30wQUuw+1LSGggyoODXUvdB1CtB3h+BYJlIbpI/V5Er3pgGj0patE82ed2qYiSue
zQzDg8KrF2h67IcwAl4CcslD9K3xhVP/pFJNIRBCGF3uGk+28tBx7oq9J5VX3+DjTvwnh9TEdAd3
X8e4WRR0Ls4CVJea9Yesx87uQQ1L2j4jMlTqWK8QpMA1kyzkJ/r7bl1nkJd0zQenmvCf/IRW3XHy
DBT1OnTr6gc+C6nuSSMcdXL5POgXbJA4yv1VC5lHUzDzg4qIFsfGU25zNAvftvs4afXDMOiH2HJa
aoyeItWT9rQsbIVzrqFcIUhxBwMhr54o+a4AYJhPbSJGudeLW+nvI8eFkicAI0HNNWLJJrrp19Mm
jb3yZJ5fbMoCCAtXIgBzw62bwP0GWigPb8bGGLPsew15qy9QnYL8w5rgUiB7XDuDPKQ8SvkMey9A
OncNCBdLnHPbtixvq3XlR9yBQnyEMAabvwAp5xq2iyR0lL9pg+2Dy0LPY4wiB/gl/uARCouNLgEE
7T6OGvQ2Qb+HaDnmvnpMc4iXRuw0uJI6J6wdR892NSv91NQ41ScXFao+csejgJiHITM064OU3qol
qhZUpnPSfw8jJ1pLiTnIJtG7dCZ8wQSg67+Ynq+RB/9anJnjEAKqwHBpdjM5dCI0cs0MetrRQQLy
s3xAjzlgBTJ2ht7kxEMe8QwwNVQrqQBQ8NGgrz3uxjYB8CAbwoElcDplFPZMHFn0nWjhRL7rVOL4
SwbEck2LAZRrJx+dJJpltmikoZmEsAg7NkZOuCwE4Ls5vq0HCY6BBtGxhneJzTbvlbRMR5c1uw46
Z83XMGKpufEjPQXrTvtDvN4A+J6kX+WsHPqhVqknIbc6y8k/TlNcpZmeFzCKsl5E3BOFi3MKs3g4
U3ySLhDDt9IGlXNQdqS02QExTGMOZcqI2u/dvPL+zzwJF7+QodOdPsKIRtgX1jZB1+YcFbPNTTDA
ay7XwYJvCte0VD/YJfXNHs4nmC798B2rRJDjntTVcwXZgj2MV8QCeNmsm8MIXqJ3X1PTsBKzMxBc
C3A+KigDke2N9EBQ/kJUGvVuYUNfQNcApEzjWShVj9b24rEVDj6VWeGVmANe44aZw9PwT9909Dme
pkbh5oYB042UakZ+VmtZdtpUPwWdMYV34NMndqaJHZ7D/Tj8GrZJQu85H5Pu0M/JNB7k2CEBd6GB
AZ4zVIP2IHbCSFDyykM/FJavKX6rJOP9OlVhjNUAdz4YNlck42pRv2gioSadJDX9NvlV/TL5xgWs
sY4V2dNB9s++X1fhg+7t2u4AApFQ1ekWl6UHkF2Cbi9NLOSt7oapPhJHArkpKK7Rm6Ef12ft+5V+
FCJx0q/V2BGagTMcfQjQQHY+OFCvXH+KAXYchBHl50j7qkdjQ3xO7auQlK47yF8dCHBd3gc8eJ4X
5j/CctkGWTp6qSihWtgVZiMCnVzmQpmDx3ppi4EsETJhaHEitYMlpc5NbQg7INrW4ZF7sw5gQ+vP
zxxTAIpLAa/p98QCMeUxgZ5tkUSVrAsW8Oa5UtiQOYmd4ZkywX91SbJUBy+VzHyzQ+z3v4yFrmhu
4i7Cbm44cXUBwVF4BDUrJpffkGDK9MnpBFtfFg+adkDu1no4WsjmQJxzcNrhFnkSRyd77pDMTLjM
BfL1SsRPuN6oe7NiOBkUaWICmUFAOHH3FNvVDplft/GfCtgtFGcpysNDDewKP4gW2XK+GlZ1wASo
QD56E0aIt5Lwdf0SOBhbZZzJddzB8KJOjx3D0ABJlK3rQyuj2g8LMXgRtk/o63i3BE0Mqy4DS6CU
IAzeKiVdeiBB7UQU6V0asUyq0P3Qd73+3brjoIoQv+Rj5zvpssMVFnhZlChlHmxlSIoqKkCaAJ93
a1JaWIgb8DzsheiKzigo6mO8PDRFKwicrp2kjvmRgV+efsX1OYS7FreUc8AwTdsqs647OcXKQAjD
rDoZxkPnJ3N130ydX3/u4ikedyt3Z//QroHLctOE4bSHag1d72YzSUyU+Diz7+iayH7nxB2uuNpH
OPsqWsu804YBpCAprDo91v7qs89+oKID/KInQH8G38ghGzrdNbt0jej6iMoiXgvkjEkLqKYg9uRx
EEdRLUKkuatKlyVtjWPtt/ENIgigrlk4JVOUt52Q+xpQflVEazpwvFFvwezb00NVwMFnjXNQ7Rpx
sCBqLVmQ1N3wmU2ur/aD63NbxFJLU3QJq+CvA6Mb96ThVRftvH6CYmjLO9AR/S6szUe7TrELH72e
mXxk0B53cYSQYtVH1FVGLx8tuqgAUgChna6A9s5kGWTmtFHd0zKsdEzEo6N8XLVrDn9G4qExH2Ee
0avEvYmXngRFJcScaJTETR0jgQXt/FZYRaDHhVAEvcFA89906XwBwqBnzF00QAD/HrXzGPxo8EWH
QsJdAPtNkQU1XB1gqTkdATMlWkbPpgL6tGilRBGkIb/1JQFIHmdvcvwvJvCpPhFR9RjWeM3qn0gt
l+mGe34N17fEdGNG3Tl9hsZi+AlG4+ZbiFzWzbRQkLEcpeEJuCnE9DucYn/Ku8jUyXe41Llt7kjM
XMBI7S3Uy3nnn3zbB08D6i00SmaSipMZHZiSCTL6UQbhEJMUfGLzklHtQOC0SlI9FI42OskZZ+pB
dgQwIdJoIBv6tvKWsmOBQTwARSxr0Z9sC0P8qcnYZiV81LSr/bxhPPiCjkdK94wmi5/XAx9FLiCt
w3et5cBw+UkTB7DJ7ZoxG5MhMjAQHHDN2QE82Xke3SgLvCX5k6q5/jo2EDDP4qCJ/rhTWv+IbGyH
fG0hReWnEyf4p8rchc6GTHD7UMXIOdLW2fE0qPvM43X4ZcVA+E+j1aDyBr4gJo9SNXzr4BuP0oki
DBQAjTNUP7wdq5NtXQm3WQYEsef3NATiEx2VYgkosn240Qck86G18CPUziqyDkNmnQkoXHyMJhQn
GfV01O5018cOEHJx3+Ur2KPg3K6y44XjLLODWBrLp3EdpjSv0MW4dRTk9jI1SDLvRGBqaLEjyXQy
fzabtHhgKpkzbxpoNlg5kpyiOGnylU1pnEHRsXkYtWumLIL0oT0o1CAPUddskPMq1GoPcj2MspEX
LLfw1wL7VgfSfgERGHXfWgmL7oDQkNSuIRPyUXotY/kaB91PlGcMLGFnMtNRb2fvVsHTg+REUAoD
NpWCSZyamTwmvu0gj+Cm6tEJgk4W1BhYuo+AS92uUKO5A22i53mKAAmZxHrmf7y5jdxdBUMqDmkl
hx2WATG6AFqqnfMYbgO4LDX0XLO+RlmcOTrF5NSmI1Rc52jy/jgUxs45mSGjkmOX9VOuoCr7IcAv
Iztgvepmt7hG26KhBpJ6HZoWcdZROXzko6fXLNEct0MzI6Ev6oiSn4PvalVIRkhbtGg84rfUbYSr
GUCqR+lr+HONkdN8Z94ydqD1dq6ToaAF2j2U/Vogo1zqvUVxcgeoFbqgENQNUdBpMB52EK+KFHRh
O1BGkniJPq8MRfaS1LpG3RstL5iTj2Hmh9b3EJ2tr6GV5wJfubaABlZ6hlRZOi/4wO2cIMFJbIOa
gPitrPCOtwzOg2dBU7Al+hU7G0V18AzNvS4W8AQxODcueemaOdkq2/AHpy35prtkLdLJQFbHrcb2
Xio0WxBNquSjqM1E95Mf4cJtgPgRmQDuBj0QZv0vkEclPagUIUdZjt7BEcds9BEoBRmyeZ21n7W+
COJi9Kyp8bfXYQdxJg6Wvw+lugzApWYtiK1Zj7eDayKbNSEVeHBDAE7vaCLkoDE8LjZAfbRmlegU
eKg1USKLeevVEBBkw1CQMXHvIzovLi5nF3KUgEynXl5Hbfor8BkFlw2B7wv1mpBmURVDczGeFHtC
/rNAINuHn2hmIrggZx6ygfUJ4MUKAAGDnyVwcgU6K34P3dLFOEh6OBdrHtNeBw9RBUQv3gjx9mD3
o8NFBjesipCO9AcyBg/MGyGdXyubu3Cn+yl6HnEpDzmTDUd97SbNH7dd2LJD+8l8GzwmWTFIVG3Z
0oCZllu4rczPAC7Xw0MTL3q+Z64vbmIV0WfaTonMWEPaO4lLetzbBDDfm34R+JGjjAnDdEFWfFeP
QwVjz3Vp81bzPkRy72PyGCCPP3ZoJsY5JN7BwwMhPKoy7C3L8gENiWYPOFvP9gH6Tmb/P47Oazlu
HAvDT4Qq5nDL0EE5WHK4YdkeGcwkSDDh6ffrvdnaKs94pG4SOOeP4IcsLQNVrwnNoYZ7fViLMvUI
qNap9PHw5gwXU33fgjNXuQWjEn+zVlOAawZby6JI8POxiSrKFXmX7Pyj7prcWaz6NaiEZ10d3pgt
xRjbL39bYaGMHtrJWx5sBcR/LRY8CJeiMtSSxswCY0bJ7vQ+uqYGdiGlCZFF7yhQYbZknapjDtnR
R8d7PGDT7WTvyXhAax34zlnuM+0Tx7qU/CM69OSVWWS30qgTZk8sl4SMFMIUrsnuqWu6jDsJcWlU
+fh0dOnxp+2yrSP9RtvRPQphep2tnscb7FCqZV2sGhFgNY1BcyZ8va6hQdAcpVgerThlI1+rBIK9
nM+dWnrWr3ja/B+hX4frKZzBg9JWL3WXAIdq/Xesdh9CQbB7prWMwi7rI58MzcREfRXxAFiDfYOD
/z80LeabYadpXiPjbJ/I16oxHceA/1SvKd54LGvQ9XMvF/GuQXidRE3dVMFArUM4pKsRNmasoQj+
ec7IBdeT/tIlqopZgXu6tXnvkfaIfGMr2lPjzM51jLVS5x7ZxadEc9mlq8TOrRx/MKfCX6bPqYkb
nRw8aXXWsu91ZI9A6OTc9ECG7jCXYe6FXfjc0TDDC1xu2jo1Qctpx3E/5mFciSaFWjjeHCWiH5YU
UX0XSbPYL45SHfONw/CW406ep4RbRbmPN9RWUTl4GHMNEWS9VXg25mybSySjTcdLebLNSsA5r/Sy
pXHJ7nvFhFK8KEtLlS+jb79x58YyKzqr/zFvi68Sc4ttua/oHPXy3lOsPvHmum8taGmVjHQS/2lC
OjpozOEQwEC9jMARleQP5Vg6broEnrrS8GiWVHrd8o/vXnwtS9yPScM88I+8S5abfqhNm1iTt8NF
KFndcqPgEE5x3co6180ay7zutyFK23Bu/w6uGed8JPGE+9cc69OgffePd1t8ktmwPpxZBjoJUdwO
d33Erp0dUekU2Tauy8+qG4LfAXzgv8Kuht8yFiQCFoWY7MQynrPnXC5MVfXcAYbNHYEsDw0dTzml
hPOQNeAB/M5sdcnoN8dzu85Tl+r68F/5bsODl9nrPz0VDg2JJ+Ut2bZc/c+OZcdOo9EsHuNrEC4p
P1s3nGTTr+CGc8T1VRDS0SeDZ8o9XzihH29v5QcBWMWURrjNuryAyjCnAKDnXe3hLSXB3z4meov2
rGo6oy6Hsy/v6Fj6MvMmbV7UzA2XR/2wmPsKUPjIWbP4uioCHOK0WwVUkEMjn+RjX706DUhCmFJd
KHdLRyCSPp9oD9JJvKAkS/y9LVnViETmcy77oEqN9sxTt9zkXh2z786XWscKqGCuwiycVJTV7Uro
TkAA4wkswZEnz5r3vzZ3epDLo5PXlZiwJut3yBGIuZlMnK0oQT9qbyhPi9fzCfbk1g7JoKryfRkC
MHWe3f7HYO87s9IWbE3aEfI4JnoZ+hejKqUyUsTrD6h2q0phuc1XsbIYZbJtJz8dmyp63welwrMy
qvgVD6K928SklwcZeOW18ss5YLy3t4/a37ST1igrdqgl3R8ZviL6vnVV1tfGqDA+RQWR0KkPcyTY
7HR5B9ay6cSHur1THhrxxJnMtKWrNZf3qJCaKW0Dpxizhovmjm1YkTgQTq7OupmWmXQ6EJykahrL
G+oWDxYeAnBNINR1gMpt5K2WRBn5MRPUpHIf3ol5jEmszhop9Dvz9LAmq0uDZrKVjYPhG8v5P7eI
sAg3zmAe+cVN+ej7otzuqmNl1Xc6X/6OyGESybQCQqe3IuBHKrJrzm5Kun+ORwSCHlU7VWu1apcf
ZjpEkRxdpIp0AZs4ThLz3Ke14/G0YOV+FmUgPjxpFb9pKpgj5p4GrPowMUZd4NcmwSE8WHeTKweK
L+3Sv3eZSdfU9Y7+w0yy+LdzAh8JS3Tz7OEjdRNw/2FJdoJW7VRatvhZ74JU9SZmBUyRUZs6F/Sx
we+5w+4kXdFHbdot4ibQaxzgp2aMyThaAx7EbFtxEeaeNhWj3jH6QRIsI+k8QyzDKsNCvsxZ5EaQ
iazGvB97PW0wI8LvuwTLk1qzbfLZBaypPNw7f1HCTtdlBiEavbV/CentwnG7a9rEiBHr/qv3uEeT
VHT7j3AdN3k6/FisGXjRWlyFnHrnSSAebU8yAOzluq7CB4KxNwcIp6t+2AsZhgy+ztCBFrAn0uig
jvVke62NtSuwuCnH1ebdCNWhmDuPvfrujjx+p7AstUoG05dfkYoM8eW2rvhrZVh6mYAu5d/vnC26
VGw00WnxSxC03a7cc+yVbXkWLeTCeRr7cX3SuEnDxOk3QEB4j5U9eWKSzXEOqShlmq0r9jfO6BO6
r2K7FLZeFHOIY3+r97A0Z7BrBtm5K7cmC8mu2Z8rDMG8OW0HbHt70N9wOk1k5bfbZHNJ0GHe8sJT
NAcSGJttS2QQbOO50rOTd6Wn9GkYF2rMjyUamwQEIbYugdf63zlTeTippWh4+tpNHokbLL7ggmco
wZY+HfdjM2kQyk3oIxEgVlWiYfnA6WW916QI6ihONyuoVOrUJfNjzLLcJkUfE7o3gEx/d3hbi2yf
HLouhn2hPIxHj/9V0m7uunqO380geJ2RvIE+rr25Gbi8vf59QOEw1fTIFvJSHo59qe3pMEx1fvHb
7WJCad29XUxmhaK8C0nf+a7LEhWzHU3sCahL4javg02PjPVILtC5WQRwN+taiRRmwf/EnFuvKfEF
jcmWxfF+9EruhNsoN3okoJHB3bK36QH+YpBnSEO7u4tCv2geRXfM8hsuMyUuiE248m3jrRD/o338
jKtFwYl1RC7c+6qq9XeeiNlJJl8TnFEzOYDNF85Wp30UrBB+bufWeVWOIcd9WK3RSW4FJJfw3bd4
Kkon3/de8E83QWURDS0HBnQLN+rjTWB3PG0AMN0nr2HZNUkRb87x2PZ23b1v3PmfhXS64534QD5y
IrGiLnfJevjjTe7cnfixKAWlFKFwn2eNo+9ns9taPRbIupfz5pRzHq1M95eh77gSR0NUSuJNXvBr
H1xNjHTHS3cZSFx3L9Y29ta7h3zBZMfReXM+R8HEoUxuzMExqM2rVXXdQUXhCm+UGHsq/XMPcGUn
qofQeThGkIfEY2TVlD3t/G8D8m1Yyol98q8OjHr4ow0RpOBYitf9Zdw1X+iuIkeDl9b+8F7PpehS
s7qqvqdsLXZPIx0P8YtZg1WcdDCsY06KYjfclxHleYnrQKFefNNbK1SzW+l06L1teCirFtfr7UPa
7vvY+MG3jaj6/cnmCZPMMpB5/rvxZ+o6cqSPk6pzr2IxZpik2emx2cfjb3903Fsr185lipzicwN3
wnq07nBhMO9RmKhlmtasaOT0Z1mh/XK4seaXQSBU5jS4tXG2BkeP31iX7dPqB0d3lWJZUuCgNVVW
+cpCPXGmNc/cN59FEBVpHEzTn3Zbpisnmv+DsmCPjZLWz18Gz514sjePZXfGAcAbE/2mHHb8DDf/
e0NKB9Fj7fgh16hKeERU4nYLB1fmNUN/ribZftp694KTNbYaqKDcf4XeHsfcVW2x/Ne6dvMUWPSy
o94YgiXxlDLibomraEjR5YCF1tNEcI1e/fjLLBqqAjd5dZHKj+lQ3AGuikKGf5XrSe/E7R97b0N4
jM6pZFrbs66WDdGLVhMk/loFzoU2MnOGNHfvwbvA9byhe3OQop7AN6I+EVW5/vUc0s1npBGcN16t
8yka6/W09YPeT24VO+a57sgNKn0iQnIY/z63/JJINuxjfhaxlUDkhLX/u+5LYIBouR0vUh7FH2js
8XdUH88IzeM+a0KKIpJlinsuTwd7XTKLHoWZUE6YT1IDjs40nS+Z2fR6plHZm9JAW52mlJY7Kilp
abUyHp14SDhdp5ZBktVC72a1eG09lgUKJ5bXtdjm61zh8GVpiptfDAjdE0pXixUsmPzLxDPpso0t
LtrMUTbRqW2r8h9pXQFQN9vcT5c8JZv1LDr+DhK3QroVY/UVlnwpvm9K/YrfNEyQzzUl5NvSP9X+
HrYnursm94c6ov5rG/cGsNnSINOhLo/vJOdK1gNzA4B82xIPTRdP8Y8DBZD7VLv9+qM009KDNHa7
uBTt0tYIc6Z441hBvZIYX2xh1inB2x9pB75wQk18dgsTFidlhdX0qES7BdB9pf9VRoP1H5JYOSe4
8S3r7WAqwr7jVlv9frQW1skuWqMvChh5c4q9bvK+3+fy7G8hzOvEEPaApKq5Q2Nlk3ciUXN4fFcC
HmOfc+03w/jGI8gCOHZ7Y58sbc1bWgWUjuQbw6/KMCUN+kuP5bKixXG4bATnv32x8TEBaSpAtsyF
LVkfjmlXNv85FSMf54KW56qOKIdna9ElM3rvz6fS9uWWIhDq4z5tkYA0WRHadCq08c4IP5mAnyoo
2P7aENnZaYkPj12bnWO8marnOTNlM4rUru3xe9Aiokm2ylvIF1GmjpJ1kQXihtgFHXUJuogZbjwu
g0iU4ZxMaP0Rg21BU93JyY73ZB9H/0votZ+fDrEy3HmGlEikKDQPNcSS/qWMTA/p7E27pu9MIp/Z
IkSr2dHrViTFUY/LXWvM4ZxumwHgl8VTFGwg7gm3rlfk+uD2SuI9pOpOjkbl0A4oP2Jdx0iOvKVi
cBQAKbdWJxQvNeoiFulDQWWMVK5Od8FQmuAS4vnTmfYneVxb2XhlXvHL+Kd196IV0sfvyyToa/+x
3Ov2dSz36TsLTcHCLaz+TRa2f+Wu0VYWm0WxiZr+BtUvrbhOnZFdgtN6qPOimvq3Axr3T70f8ZM3
uuPGHDNV/zQjJYAzDOyQygVCH6DbrM4lPFxmL+Rtz7V1rF+WqJo12RHPuUmn4u6+Hmp9VQCNJLDA
dd0mU5ta6K51vljaO4SHrtN9G8KuqbNJ2VBvzSxbO0HFZYWpHen9Z1t2+5X73txTKWrBbXqlbDNO
p1dpLP4f1MmGpVrYUdZG7UEM81bywYeFhZwtsIfNT6A/jjjXkTfdOXW7fXqkxPvpUBTDnlfb0d7t
MHPDHYmjrUcit1h8TI2qfnHk1qz3KwWN/6oeGWWCK59sWgcCzKVO2Z4+D2cITjMuH9QEtPVEp56J
+hZ0VdWsJkLNIZBJU7SJNjHDuLNX44cf1d0X5yECkEa25YsVWWV+u+pNFi1uVHxFSAJPUVRAtNa2
36IWUcX0WZCCARnLYByRtl/4bdZ0PWcBNzkhhU6JgIiXpvW40PaDO2L3pm2htgF3LGIMuZ1WNPsP
sdm5X0Cr2zkl7dhUORIPaGMxrLp9a2q7/+l1IBTp5tmde22sVrcP4SA7WC1nGccjq0qnhERDX5nD
/ej2PPN7IjnVvt8loE19D3/PY5z7U1mNWRsoD37BrVkadkMK9lmxRvRPOl6s7VoAFkGSUteq1FG/
zdDlTa5LWbfvbdHgZ6r5cZkdOn5FyokgQKg9tbyLrgrd8EWQdnlHF82gU980HviiQKXwMEtWpYz7
T9pnQ+wc27a/CSQLXe+A9wWitS4Nont2/4PEmlQ7xOUkum77JWtDrf/bm0YW/NARFaTA/Mh1F5af
P0E4lE4GReyXadwK10pbqwh/+/5OGMMOcZ3tUmG2H5q4PIVUnz+03jb95VMVX9Z4jGOuWEKti9uH
IdQZEkrYqUIyhFL2NC0oDOth/oPEmo0dAbnzSJO8+TbzOg1pVYj1/mAW33O7r60/5JpvDwd5W+V5
E1b0tmE28RKnbZfpEiyGadbvdOOkvCh1i2mXtMLU7VaCsTQqUpAsVQwMCgMxTSwIRfhp/APYRjur
G1+8sRiLl7n1ZHU9EHQEaeitW0dqVeguFBZWvnOqxGhxASz0l2bKkKsLa97G1vkIAji+yW7nJ0Nc
kEobu5gHnlDU+X5SWOEGXTDF8Xr2in0vLpszoXjSNZXX/hgxkDR1VLtXliCsbAtvu59yVm4CIzvw
38m0tftEbigCEdsZKzuzZgO4Chi7hIn0d2tkFu/38ntZVZH4ZVig5HkAFGtTntBhtSl7G/vtygXp
rxkaVfC8HelRmFFziyLbI5sqPC0hmGe6bX6wXTbyfro0aBzDlY1KTvJMj1wnQ9BZv2NErV+1r52W
H6GY/bPNEhLe/k3u5vrgdXyHS62XdBJFxL+pJCc1QhvrrZLBhkAZC1SdeAJuZQ/n7kddoC17JDZX
lid36/fvTaOnKt2qOnBPHrsZNA0tyMt5WaadIyAOG/s6C+7rc1ORuPtAa94oTuxfIV220FnhmRkL
FLMGxLMueFiEyNS2TveuXih16AvOgShq+HiFUP+tbRAs56jShccEUjWGA0d400Ow8+WlnarWV92h
5gQX8ic3iaebzF5A6/YnvzC1fDatq+MsWFxvOQXcEeE/JxzDTyyxxX7a4TDDuzqO5j8u7zX4R+eA
yI0B5ViJBWBLTl4nUauYqe9Shqfp0R6t+r62Z+/UiHV7jMfSJlyAK+FpoMngA4nkHOSmxdKAKDCa
3UcEvtBkYnLd1zH0jEwnRXbpHbWv3jd/UvFz56mjyeD6O1oiV79/xwTodvcS+ccKtlxa8GNRIS5L
rIBVgn1wrDyEcmSn8erPY5HafHT1EDQXw2/8hCW0IcgtQBBzFo0zPuAHQuqiVhwSN51Irbi2cepy
qQcyyFB5bjLxNu0x6xqfxTh0Z+zmwiOaA2Wi18EkxYUGRSMKNSUUVf4jITI+ziGeoyOrYzP9RRWL
FrgE29ZQG545bXixc7sqizvicPWYr+5efRxzwLN2YzPfjkOyt0Oq3uTjstRWqteq+rkLYN8k4B5G
6Fr8ars5fICo3l+Rohz/4YkK8RkAc4PQIHIlvaRsuuFhrTx0L/22evlS+fXnMtrAMBs3YWYhuj2S
EWbnDZ3M8ndfUU6yGNThixvcqrn7koiyG6Y/3i9yj+7mcoi/DVDGTzTDtF9zvLBNzaWn72rV+C+V
s67Pw2QvP6zRjRk64nV7VvxwAP2j336vFUO90f6yJ3qcvK/O8KYi2yLrrZF+d98pYzF3YcPLvNja
H1VnQSVyl3R+SI/tZLrA/LUXgPdxvYnztd/90BHbz1G3zDUtlJcjAytVkbfnN+A4r5ZAnZq9H8/G
DvuvcW/dqy784DovVv8x27N9L71ZQKN6rER+P5ZZPED1+bPziIByydmjt1ekp/+V/Sr5PPhh+ppk
ItHaTBYkM6Fk6Qpzacv4N/47Ij7qG/80qrMVjvoZHVzwcXuhz40DpSd2fuzNeNWld6U+R330IEcA
cMc7vIQoXwhmX7U/EfLGT3C/pzhuX/s2cqA3uWvTIfZO9XrM95Ksh95afqFQ+OqWDSlCf9wPSBQT
/pSiUzfYH+ZxHr4VE8GZaTWixNk+qlGwXpH2uaQ6GtchQykXfES3DqzcD2c37dk1H/0yCNGIj3r6
LwiME5wauw0fzdyq6zYHswT6nRRK+GhAPFKtT/jWebrBDFB7R/0yn8ywDkte1s1BmM1oh2kQNf4P
7RjxajCAfk4RppBykNPzIHr534ZenNGKFIffQedZ3xcWil9iEt63XnT2M2z28GLNbXenpNjmzCob
9yS5Kx7sYe3yGCD6HlafKXk5nO7fgMwSoc2wl0nkjUG+oByCf3fip0P7N6XRqnNw1vaX3aCNStrY
ru9a+OJzhEYawoy09c+gP6Lfmlv/zoEu/Rd3KI7CJxueRKHlX8CsmXPUCaXE/khqZf8hbc0UHyl1
D1SGbb2TZnx3Cm399nGe5IwBkLerAq+LjfNTTB5SUdM4+TJP3kfEu3JptrWCzlgBMqvmXXJvv9ih
y18lptD5U8U308XuS/R+/nHHmdvCHjr9jNQ9ruwT5Fr4GUvTPTAiUxrM2RW+2I3XfudyDqHuCufO
EoR+IoI4ioFOuso671vU3ls9ymyEQ6KHXrG7/Y/rifJ1D/DltFUtnsK+2d9MPTl74s7KOa2jU/0S
a+H+rLZJ7RgupuPKsCZWrCNe8U52QPdzJ84H0bDtVV9TWbj8/bKogEbU6vwCENBvGJJG1CpHwDO3
Dy1/Tw1B/oICnBIBZmwZX+3OE2CRMQYmjhFCa45IYhtYN943OeCPGfuuyrdBuY+IKcd7jTzy3kHA
keiwN887uWFlijzPFpm/9Qgho5KjrmWPzIEKh5d4bA4YfRDEj0LO1WsD6Y201BI7cLMc5K/lKPoF
vxUSIm3E8F+5zDKbkcZFSaD9mKXBr2ilsOvyUCgGPf8xZox8GoXGlhTg//oLr4IC0fUi8zH0MZ7+
GIcXxrHg5sS6k0I4fxivOhq2UIvqqxm94kasGKdUF4YS23t1tVU5d2xjIEUmFmL5Gjq1WQkYm/Xp
lmoOkI3jaP9ZrIjhL42SW/d3XbxwOWv8h82vpj06i4UvKqacvcX4abSI5htKSL9FnNL0dpejM6H2
Wc3taFim+sAmiciME7ac3fSNP/DLbY1zh92jOa7sGhoh362VE88PYAMJSgpb1ojTlpra6G1SR6s/
RFCit0th8CtzqkJVhC+axnXnUXaIo3Pfl9EVT4z5j3jsqkvLo1vKS8kuMLz0HUPDCV3QvluncrK7
yDwNIlDheJrZM2p5nkOwuiqJ1DqumPHi8ajelUKXu3LvaRP97KEegtyvqkF/W9zuJvdo3fE4cC34
6Jbnszuh6qhw0RmaRIcD7iFHKBshY9CmULiGBVIK66EdUDHSPAclw3Y7WLUzj2i8IZdUuiO122Xm
bkFpP/UwTdHF6WZd8HlC5qi/HHIOYOpmlL3qq1NQ2fG9m80qzkjRKr0k0YqW12WALxZqs6xojo6Z
KjJ2ZusURtUmvy0i5GKOFmInn5DFTAuYxuxaDeWgWAg+Artd+uuK0y6EFGHuvvOQDMSstPu2pZ50
CvLPW4SZeYXqr3kovVAXGb93NVuwaE60/+AbKZHhB9v+e8Fwa307Jk7KX3NodTv7AW3d7D1ylp31
k4Bsh+QZw+TavAaLtqenEUbXuWKlHpwzCRoTSnlvgpzhSWhGjFF721VPwQinhyhyttzcg7oJz+1Q
9PpfEPTNDFODAvkdV0PRfx/cxYaH3hwHhMTdFfPqWo129bR3uGABzumYcdIKI1JxNnuww7KxpHF1
uJbQDL4d6tNMRsQd3VsoNwqD3yNyq5Nw3Mr9UeoqFI8wngdf7zSL+XgqoLiibzhbMBhYfTmQd2uG
uH5pkQ6H6CB7t7jgpgyLhHT5w1y7A4Pe8xxXcwHbH7rsF0bwHy0TPq1IXkS0HPuRVmBlXn8CzR2q
V9J6/PqZNg8OZBNZSCr6YPTBgGgwm6ZnUa5AIYkUqpFxquEtfP/MLxiHF9sKG5TKOJOX9oqVfYE9
Dieo9CTYBikJdmKD9n9YbbTYv706KDCJbBrPSo6zeCygPDFD3aKDiilezoNkCMpHfkLHzlo9e/rs
HnRsulfO9ogpe6kmsKLeGV3312gJHpFwboQj6KAO2b0TgXdLrWRnFcyv+Gz8/aFYQW4TTjoxZAVf
Z7ig/ruBIakr+hE9BpB8YX/W1uCqFx/FUP1c2BG8uAKkmP6h+ezknRfx1+BWKpFuJy4YirwbdbCt
ZzSMW/GbRO5t+jepwZ+vvQNgm6PyLQueWXmo8xIuW/dA0oKIz2EEcHGR4WCoEOmLosjsEEFoGm+e
6/3CderVOTH62/ZSo2cSpxlEEE9rjw07OcIIiAw3Mgx22bOUgwZKZXIhnTHgIXVI3cmsptyczK5b
nv1TBOItvzMzatXDf4vdte78WFXLduJ6cSAQpiqsxP0hOjSuurLEBLHdkLLO9RH06NsZevatZbfr
l+ne89Z4hHSdde1lKvTEoUFL9GG/ix36AZaJpfw9MPhEEN/a7voomqMPz34LJ/Sx7R2NbRgb+PMb
PYyuYJ/wfd1vyITWmyz5qFNKApX6idu43q5ysF2fUw5X60AynV9jbohHXecHH8pyXAqfHNv3QQ3Q
C447ePX9UIwWOmFXWjAAeQQqrJ51WNf1r9GuJa8qu75j2mwIscoWJwagztGnpbaHcbz22Iy66dzy
kRzjZ6DB639aeFecA5CW1/5liPy5DT6cwsXfnJSUMwSZXS1RxUYlVRvd9aPs/62cJHEq2rWOT77U
KwZmtPmWORe722wPRJRjhTVsVOtLiJcUZyu5NK/httosRG7T7enWEuvDmzG7zvxnIHndxq3oQzIE
p2qgQ+R5iYep6VIQUVE/hH4jvJ+hGegCpeRo6U/96FPokIwcxaWFXR0L3lUFXlw8dGFgg0m0VOp5
dwLvdZu7nJcctOga4/sDAmC4Il1YILCV0w+Pyhmb5i7knoXM2SA7hgQZwRbzMJnNPgU9yOyldXea
FvHHuJP87opGDhcwylg4l9U+Rtf+mOikP/6WoTuU3/uGJC8XPSoOWp3AO5oZNRPdVX2yzk2AOqjW
aIR2GhrK3F/BFxzWyG3Wd7MbA1TlG21O40OvbQw3ZCQ14ZzOZKRWr30EUd0nbbQPiI6hBNvkEFMV
/54IDZwl4Lwoq5LwQDKzT95Ue5uTE9gfuOtz5C+9ueKwHvs/+CMgPPgtXPE6jqCeD3aEmLrMRiHZ
17ptX4o3jNuawoEN1KJI8AojcB4curHveb7cBsrISF9iFi3Efp6YYP/zTaD0nacLwijEGiwwJqGK
x3djlfH0oxTICjzOtSYe7yCEtACShCAbJtwfXsGe0/A5lVkZbdCdDDwqSHcZNc2ZZX3EBtH6Xfu3
JUisfAkIvej+oZpU5T93u3V6UmZPPDkKd8RsB3NaZSmMW8rHw4mH0M2EIzsfOLZa5Sceh7a+LshU
h+cAPUL52tr4rk6m9sL+uh21ZhAyJEC1V7cafFbmEFchFs/I+BYUMlK732uvuZOI2tMMPus2j916
akctarzjOj7Wc+lbthyyeoUruGDjhJQvbq1t99bSBH2uusn+Ovq2bV6R6fvzikaVd++uQ891VzsA
pYzq2IF/DEscFX9RqS+bSNoFRXWmUIWFURYUYzj+sfamMMflkDJcPv2ePIs+KR2CnRJJagkZL3A6
APnRKhufKF8/Yt/anT0IM9XJdT2NUK/qZzcBtuOOtOz9O5KLtcdswf1jf3OR2HAzCa8apqz3kJ89
jc4RwXodtiXPFuFgqGG8cRNgSXZTnLj8OVhXwHPYqkgJKMZVw36eWqe+CcegSF0IdWt3rrazT/W5
YF5aLkPIuF8zAdaN+GmAOlC2VpUVf/eWgQCHFHiy0HuyhF7d/seILxHuEj/L1uLDxxYPh6tDRUoH
YOsbFNDipjXabQYuONT+RSLAOj4lGjAyKwTXdTZEIvD+cr8o67zhMSNqtagAtNeSQIAqcZVfqFMV
V456wnYpqjzSx+j9V4RWuM6pZ3XedqpJ76oZSdAv7/yAMph+A15RGuyRfFWntvBAhJL/cXRmy23r
ShT9IlZxAodXzZLlMbZj54VlOzmcwAkkCIJff5fu26lTlcSWSKB7996rSd6RxbVC+vi889KBJ6AT
JhqOO0+A5cZ27llCnbWjuNXMef/mxPOC6V7osmoOk5ri4r8p4zjDMZov0rwSv07skTMerjkN0JID
HKc+9G4ZMoKNmAXpS3yvD9pvu7aZcXe9nKkltJp5QaJ2tvEr3HtTXTHbkOqu5ps/QMW6bE5lp108
KOzagNYwjXVgX8MpncPbqCLq74gV01I5cWWrhRqSHNcf2CJKHQdBDu00pYvsJp7k3ll+gZhggnfo
7YgwY8VMyujYUvUUO7aq+p49OAaH8bFOchpevmojjo3QEW5KjEx+QK5sXDIM8p3NCdqZzJfiyue+
2ge9FEF/CKd5Tr/JpHJi7dxkmtiNkpe+fe3ZfvuJGyz87ENv4RbrMReV10oLxMA9NlPIDMLXXnHn
+a1DAIznvFL4RyY0qB2Li+R6nQrlj7+pPsfht2+IY7MzmKvKXCXlQ36iEIvVzmrC4/LM896Oyc5S
VZGqnWMuUIc+ap6SV7cma5EcB6fWOe7RrFpZTCVbmOFJny7jYahHO/3yg2YyBnOpKdqQ4UOPe5Od
PXiNxtNISqyawBatunv0Yt7sFpl/XHmEe1UVyy88+E7xtNI+2z81DhXnS0CaW77rnIWN546DtVxx
mrpe+sXH2tmjVRF+KMKTS5Xv3KafFux2Q0JL7bIAYf2BX0bUiWJtDn3e1DjFI84wrCidYCOmCQGA
53CYnWEDAyN0UqaPuLS5vblwo+G6gjAe1R65Me5a/A3jHAW7EG5EU53COeirN3YrdDjLcTuI5W+6
5sr+IAm40w+Du8h/0SRY4/8KXRv/n7sM41xvGIqG0r+XOKnNuM/cdm6Pg1uOvN+jSec44ZLKzSR2
3tJBlNjGg+pJt0h3KuVRoveDZfDJtJ+YtpfhcZnzNnnucrgodyBOh+mlbvtEPKjBydoXxYi1+hg6
rF2Hwqxp/+AyjYs2gRNW7OChvy+/BOJ/dhbYp7lHuEW93cwS7XLrFiGrGT1GQOHbiv4fvbiWmhX6
SdDe/gZm3NdltkmgbhZKy8IuxRXCwLML5rC5y3J3lb+FkCJ9IdNGfp82ufbbnddzIp/SrIq804DC
Fe7jjhPobuK5GI7AnwKcPr0LRDgp2E+xswuZ84stB9fcIAMrPYgAy7BwKNkhDJ7w5azhKfJAPpV8
KIHW01ElKb4Zxt5mJckjbFxeZh6wKNoRIoibM2OpwV/hUIcoOzpfS2ffMLwRE3cubrJhx/aOAvtX
JxJHfcOLaaTeGsKT0Pnt4CzhXW+8dnF2K3Os/3dqC3Fk/L4VOUzSwKuo7Aa3ZuD8MwHlSM9uyShb
jtgoTfkgBqI3rLleg+KQyzEXpylEuirAUNBbXMZlJeRFTr3TN3tqRBD7nm/NtTTFXtNjCTD54J9J
YrfhoV2dZqL4aFYgAB0JtuSeGqz1nmZSc1btieMDl/A5WfX9VA1ReyiGRYseJ0nqRl+U6gVcMVLA
tGRjE7X0mXhkmFfjunI+aSDEwhONeWnZhiHW9nGH9TKH3l0S5Jira7oUZUtv3tZT8OmgVYXPQ82B
dS4WRhx3LV5gQoLcWTOkktrzdmMbJQVaYpW31UUzKa1gFq0cZoBZBjRucDFDcVj5g+nzXERWHUeQ
V+OrwkByO9+6II7eG0v3/g9wQtK/6aiVhLkyf4mJ37WMUN8J1LiQTCK8tO9zlwbqMNA+d59YBmyG
Dw9aSfljenfunzE+OhRyRBR5jXFf+POzYyEZM0fzinWH3VI2z0mjbxYWb/Ao/1WiSUzOkTROvEm7
IRuia9FJzPUqx9ZxWKdq1kcL5qXch0AvBIwGhf/iWucxKeA0XJbmVxeGffrY1yvTRzNpfleTUL15
O5a6afNhCj7entpHcPYemwqZ6SLRxuu94LNP02295Gl4zONEfY43GAAZz9RiJZkDz3wleoLmeEHr
Y+BELwfVhXqaJYLXuCcJ+CdLwhJtnh6vp+b3mTtU7yt0AkPFhnm2prCPcHTiW8sIEuKV6J1PCdt0
emU0NbVvzIyZj246PRbmHieCWW//MBJqZ1KSJ347oWiXXtpa9egVKq/jvU07DxE6mwJWhWBnJdMy
t25Apn3wJ/vAvdkxlHIm8h3YLbt6nAuG7UVIT1DVYmzwDwfYCCp0rfIhS8PB2RIIndTXYse1P+Hb
7sptXkYAEBLKHZxGZW4AgrJ7RguRbBAFJIOWIU0WdR8WgUzflr5LcfWGfeKGG46vYqD/8GH1bJDG
FkEWJhn4kRNSpruSDFzytrYk7YlalhnH2r70KjYpKdFNxMm7IXYImInca9dd52YyCR9yz6fyONfh
wO7maOh82z/hwdGFeKGxCthdzVbWOHytUjcw50VJANQotojQeWPTGJ2pKoMDkDzXf5ZNW07PwqKA
v02wE7wPN2EIesgAlcg7ssTwXGd37pJsExUii0ArxH3yYPRUN5e6HDsionkZstXlWNjQsExRBZD3
Kyy6tsBp2902ljIb96uG1l60spr+dKnu+TAKz7uYJHXKRxJxPa2g6ihldi2hkPbozD0D4g3mREJ+
O6BLGAGY3BVwChpcGAUhj1rFtK3ECjK17pkAo6EmePjpw5wyCtUeptOcPqLsNuWJ04aJFHqf4yef
XU/V+2HV4KMa8unh+yeIiCJGCtgL37RjKZc3xNixdoFjRFxmJBS7/Mi0XtV5Jnwa7iruqaHalnmL
nhmzhMl/kRlOpWkbt1W+fk6gMADDsSOqw6+A6Tvj0QrCVs/7dMBjijGwqDx/DywI11zjzsn4tDKV
Qv/HtJJiQXM03MvY5pjNIVPI8uSX09QU9zfsjdpLtVqcTCNtWPtYIwq45Vnf6rKSQoJQYLvT89Th
UcK7GekkvyBS0fs99CYlroDjXkz6Pzph0pJbpj4351UbVXL5pYwHEuzARnavvaPrt+6/dRzSIWCV
nyp85+CHS61ZGKQ7PtF1ZQaxI6+b2WfZF27zAuAlicw5XoOwlxdSJ1P1QECnOnQ03/U/VPQ5QSCq
MeFNxFCBifiefvVMpGlf+8n8LATEuC/z1bygSyTx0e268m+R40fdrIvQQYzq6o5Os1k5voKDo9P1
d8hL8TebQTaxQQi82IaWMrirw0WZ/yjvvac8bEsGmrpIvZ3QxJUIQA3+4zKiUR2kkxX12Un89tBI
WwQkNZfxefZutg6My3P8x0NS7SCNGJAyOIcwVhoCy9UvBXGwfSi4hevvmVyn69GVp8WM6OSPgXnj
nI2TYONGXWTf1WypMDa0Sp48dEhzN1uqr9eHsSefSGJxVfPWU95I4xPOt44g7ATbm8kD4aYtBsxL
/kLGHN81tvnDyBUPGiPOx/iZi8f9lrLAAU7oJ7gYERfdEbczjfkMGsznGe3oaLe69knAF2TAMsSe
ktF60NjV3zGza//NfgsDP8Ym9YpxJ8DoAAbV/xibhDUbssN3dhK6H+pLlbSBB/08bfx9O46VvpY4
GYdnwUq04DcG3Cn8nTeh9h+zBDHjzmHHqborMR1AiZFR46vfSJihOMPHkpd+HBbk9qhNU7w3YF6P
aVYA0uWXdepzJbNswpSad1HwjVOvVe5WVYDhznhy4upQBCvZrchzU+dhLOWM2N1YOp4NI99kfS9q
0Zh7jERAIcz/afFwtounEKsoxAk5peslbZxo+nS4LZOJchFRE1WlLfg32H/jaSxv8LZmLCiM6hgp
zEPOE8i78ly7aK0rtcNUli0ibNrEy54vbkkbIhK4JhjvdbJJ660I1xr7Fzg2FFJsulk7/w4QTEPc
ZwnyvVePTnhHGRW5dzlePH3nEIcK8YnWXa1/h0IMzsVNcekjv4vFxwWXjrM6+Wj44stJB3BwLFAQ
5jzVNanTPu3qR0ynS0vFFcT13hOKgoG6xnCqJGaNYLwAkanxvEcp51Tp8TfT1WBQrpol7PeJbJfo
IKsU1o4PBJEQYUXAtd/hE5m+aJoXs0vowgmUVsb+WpyqQkH1TQBsKccq+eAPZu1uIY3oiVXk87yX
TZ6b/cgIsnoymUmDncuNXjxYaW9hBFP9KcnrPORYE0nkedif95EU9mWo8FhfAwcg193CEclMq1b+
RZJlokSm6EAqX2MiU8+IdKQ5ITa5wXHwSU5jPEcxf1JBnZ0lRx7RJI1L/pG7pxw3CQdZcrrZX8IN
uIne40lICI6FOooIOMWlmR4xz9bBj4EvkZMcDVn34+BstYpQ1zyMmI5BpRUDoOJQYi5R25QeW6CJ
9VS9LCgZK2XNnu29LCjIXdp9TkYTAqXdVsqdZkgWjpNSX3fef5ynEnPSQIiuaS95iZk1PBIkK/TO
Qw1b9+Ni8xBZ02++k8X6/bhdkqH7hOlJkLiMdZPcdh1OTspDioJBWoyga4+xsS/mC0sYJV965oNO
Oa6ijSNI7l3hdKd1caV9BuJBmoreerRvtsBiDJmmrUL72HV18N8QBN0/MqGuOKYiyR+CjBJzX5Wa
qspt6VFolWkJsYePbFgmFVZOHwIb63zIKbbOcV5CkJ4yRwKgWMuAnw2qwk2zbqKpPmR4WF6wxVeE
t0gRX0EIdqTH8Wx7B36P4IWoV/vleX5dniq+nOYglRJoChAa7SamSHEu/OXLoXLitfzVi+X/kS7K
sUvmshB2B/IARxBNKy8uulLEsMIUP4GM5teYE+7H8cPEXsthitXD1LnDG7/RGH7mTT3qb1EgASFq
T3V78spZdedCKgajQ9fn2Z4hMnyUPB3JJXiWMDxTka7e99AmsKAXZaOffSzt9uQgTYMy8WSdX3m0
2m/WIcvosKoye9FIgcGuD6mu9w3GqJmngOglcoEokh04VKzVORtGcLOo0XXbL1tPIt/ycFMVlbSG
w95nHUP9XbcSqBTCVjZKAtKt8Ct/5zqMCTdJiq+SxNkg5+gEmjgHwJFUlIWkCXpeJLtn01jXb5nE
DM1umdHI/zhl2C9nfwAZ8uS6eWZvlCgWrGLl7mUMtGHwKDDXAUPrpnJHJnCblNxdtdd16eBAAwsn
HnJ3nP6h1znir4Zs+qFGr6x+MQbGCRIzbX5gPgg4NlmNf2ZWxi2fD651TqicyV+kJ3lJHYhdpDLC
ot+HcRw/4xGfqkM0GuAs5D892MvggRsAAiyT3koFxg5QC2FqfLTkNR4DUq7IgNlQAh+oV4cUn5h6
fzsz6h/eyI6qY4bobSmxavAaQAp79yGDm1Odu1RgMM6CfBWXIeX1ZwzvJY+5O7fddlqYr1xQDGdJ
RdWD6Zs7D5tjz0WzI+Y59cAIrHnwcWfO2w4EmIdtKol/Gdqx/qB4YP5zgKneSASdpUfFm+oe0jpr
smMxJu656eUQXpEsyVeO9Q37QmtVvNZIPjD/6Bb8LRDW5GgZMCLvC+mRAHdYYXg/tPHw6LIgWW5Z
B9b+NTw4zGRnlohHqHgsjmC+7rC0pGFwu/HK1otQRDCD7Oo2rtljPKdjfKISYDA6m9rFcsb4iN1W
ZlUvnAaYedeyGJcdLKMVryWD5yA92mlYH9pY9E9TZkJ5jG4D8YihTXyMln6E2JqSDSjvOlZ2hcGh
5YuqT4xBcppkei1vPzijiNUl6ZFdvHevd8Q07AkXFlgBSJo0f4yOvOpaj8R3j1RtzcQC1ij7a5mw
3WXaS/rjZCpodwHBg48CXziDUnrm9wiuB60f5RM7MiLuCee0ABWevmZJlOZIpbm2u7wSHIXI8kTC
8zryecWoncO7HI6hu18RuuwXKBRm+t926Fqi1G7WFBLgYJ+5rEUllpvkeCSG5M7lT8bNK5O3npsm
Hjgy8IdwgpfPnrYN40yvKL0cL1FXZIu1+JjzvHmXY7qeutHT+Yd01wysog8gaT6UyraKpAVO3Z02
EUCK0fe8YOMHc/oAYVczTRpwiRyw4TIzchwHrFDi8b7hwlZsUyJxWhOW5vpasdcvk/4owdcuUIK6
pd4FAMPSPXN/qL3K+OBzeEIuLnFMdZrZXfmQ2DJednFjZxbKFLMuvRdWkcz132UYBiYIWdID8QE2
4wW/MVGxAmHv0xp1Z1/FoKamtks/ByYv6R5JDhW8lL2vT30zERNPslxfCKKJ5CexYB8+OONtcQU6
oXZLim+caYpeziUfJcJIk8CLxp5R/vXriMXT3KLCMn8YzCM9/NK+Sphz/42a/B+55F6CH/DFyjE5
tmPd7IbS4CkmIWTza4gVFDmnMiA//AaTztkHKg/3pGysPJo6XcTBdkraX6XPwlAGqWnSXwa4pgUu
IT8bjolqBEnbHll3U61YatGC4b/WSJJMNE69KRb8WAlwiRwrfXXAr0O3GZtFPkeMxPtdOfl1f1gK
XwNEkTV3Z56kRt8vfdVfep51smbx6hyb/rZMT7eD+5wNlZPsq0Do6zqsHj7wlTf7TuIsJTHdDfpc
BUTxd7mvawIAtsQWmmUeI9ANu796jIZTPF4XQuh0UKujrm0+kKFrZwq2V+VwMx79mUZmE1tRiT/N
ROJqUyP4/+WKzZ+SkQT+kehY9ewYJ4SDcBsWoTurReFoYgbvbOB4MJsy3iL+xNEtscKzQudOyhDa
ykDSdGe9oXhSAAr48/Oc/x5ZJmd25Co8+QedXQcbjIHrA1SjKd+iHsX4TVHu4HJJgYU8jf0QU+9E
xOjgEcjut4mdnT/R6EwLQUaPFk5XIN2I3U/fi50JbN1wDRiSIna4sUFufoBlT6/ssSXwbeniCQiI
F2C1gmJs/kQoq+WjrNxcE1l2gBtyZDZqeuqU8gm9kzuqjoUbUcdqZyaOwGKvljnCyqoRtYzECJYU
kDRxu6Y8qi7o9f1ApatPQ23y77niEEZZdZfX3M4m2Gu7gnMqmd4NOwQhahpo2u6wlWyEOQEOn1Hr
i0q/pnkpokMTGKMPpjLDT5FSaN+a4umlrRwBoFpjzoO4EwWQdbDRGrLEa/hbYvKX+7q2Qb1ZioqH
OJRc/Bs6efOR5n3c7mTbBtUO6MPMrKv3k2O7diWBwL68NrmVbxPICUySbVv/wWiYy7seFu6758PR
uQNfFDwz55fvIHZWpnl+Pl6SZNYkzDHiYH5brSFMmS1rIB+wpyX/mKjm8TkE+2YumOy64SGNRHvW
Y4+nFGBE+kbwGqj6LIlVY7yqevsQNjkR+7JmBFfMcxXsGSroPb5CSz5s0BJJhyVQ/Q3blWHuBWSU
/ovmubHmENLPz4eqF0weMh8e96FnYUG2BUKRXuoMI8uOnGJtTvUcRGcAidMRhOFE+MAUKc5tQ3Hy
QLaycfdlZx1S3T27LAjDYUr3sdsey6Bgc86E1Y7Ob7U1Z08du9EBMNn65mWV79wXHcOqGwJdkUmE
FMALnIHLNlP5yfzV5ZG1/ZzGDzKqMueF0RTTo2QRarq40RCM52XIpTqUGMGdTeWk6Z9lyEBRSCo+
4LuLTxwrGpfcPZGOpPtNWwYir0OdCIbuzhKLD8LmVcLtMWKYcGuozbtRx17WYSG3FQJRYGPmhmvc
ts2uzyBrAx3PJ/3p+SntxiYbi+ltZicY2q83qZ2enLh8kTez8GZqU2d4rBU7pI6TZFnhmUioY49T
5cZgwuYB48461PSz44h2sV3x2dE4su9KXfWctO3PCPHg0Ux03ddMgYzFgopPHyEmBBO+mcYqaq8o
/IDF4NzNA64Jl8PfWBKQu25dq+c6jOVPxu/4a6xodsj480EiWs7zK3jQSSE4ypX5b2yB7sM8ZzzQ
C/zgQd/GSOF5X7e7Ml6T/hRZPFsca3XqXVScxpdltMG7SMrmgfXFgHU8LG3vhetD5ApjH1IpIuby
y1I+wX8hYD7eY5pkZp4vGDgJpWuv23mF08Zfq2FbxoXtg0lxLEd6crpMtOFdD7+OELEDFREsCsdN
NRHN2PohbNdNDA7njdktX3Bl24xzoZiX6UB1KZNdLeYAsHHnVB+jiMwbGHM0xB7k2zteiay+strO
GT+jPGZZnjsX6oBmId0HAMzivg0YNzCpLKsf6+bttVBSVf9GP3AVO1qQpSn0E2inLHlgaEU9DLxy
nu3EhMuE6/BhiMYRZWn43k5Y96u3iaUJ9ds0rcN9wvS3+UpEKIYn/FDmvwlqX7WV3ur9oZrq2wuM
atXghTD1dy+c+qkZ3RqDXuRDlrO1m2Jc9yZr7n3hkiWio0E5mVJXqee0EAwbY77tq52r8kcHmet8
u0RlCSzGysYHHouMXob2S+48PyYXxIgwPC0jUsAZ2s0cPjOHi92XZqUS4fBtOrHcSbfwk+eY3Hyw
w9G/1Beva6a/s5e6/VGbVHZ3LIyUjHJKwXiyNfjONkMyLDPinR3dnfEj1KXNJJx1+CX7sEmf8N/6
C/9k6/7r6jINL75IfPeDPKt+6SaZmctYNnNMJMLzRniveHOf6E1k9tqTT8i2M771Za/Aw74s2AE7
Rg56PKcVmvuvDkAvuzYCLY51O8IDp76HuEQ8ocIZ8YlNLRL3CeTdcjMn+D3ZKsbShVOd4rwkeVel
9WF0E0xhKeOZbQgneg90nJWcugyd4EkZtgxeM+tPWK+GWi9bpmDIio1Jl+fC5iz1onSf5q0NSvFZ
L8rr8m2Xe43ZNH3W4M8WcO/wqAwFSR+KApCIKgv+hR2Swb2L8+o3xL3KPWYMJmIoQv70IgyX1C4q
On9luUhfTX8FcDRGfSnKDGxaPux9w/eMuWYsPaSVdezErqwYM1+LAWHPF40OP+Jp0MF3QvV5HlmQ
gAzIlpr6JwhtMG4pdDpiBrwR2CGyKb0gNXi09WvTX8uJlZM7YnEZnNWOrmpbuMyzNlDz1GcbegXz
+k4JQZI4Hr7TugUSodZQlUykJsz/4HzXv04W0EGAhQ7/rg1pjfvcaMuQK6kzZgAdLc0wap9WjVa4
27DRg3INEi+ugVlJh661naHTgeGMeZZkKMdHdq0g2DC4zeOtqI2FZDqy51FhPleQkmr2jNBmdTfo
IGaoE3aIDFFM45jwSvh7jJ76aNyyu7YdUHA8/42KPYLEH7SQxeoaMktQCL3xuZb+8yymcui4qvth
YUDO0gpaCo7iDJ1u487Z9ETqU3N7c0EWgCMT82qwmfyAfIfWkJazsbQOLnwwcs84nYUVy8mjOF42
6DCkPQe4Tc8j9lW8ghKGymbAMRTsYELqz6JeYYrWKFesWgmbqLov1xh0RkxSAVuvmLuPdWTgfrMX
xcClTPMiV6uPPDEAeWAeOM8DnpmMgq0aLkGausQqheNDC651+F+QusgaThDIQ2lr5xt7PS4vodLq
US89h1wGyqtH/ZXqHacFgNi4YhcZWqg/buv+phl7hB1ucRH4obs0WPz33i/cX2Mzd+2egTT+61o3
Pt/EPC9/EUqaN0EQUIDkYlSz8ZtAs4EH5YTsBOS9BgxcJIipNutnVw/ye438ApooQxqW5TUhqbZs
mjKUuzqKUNDRVjdekDQvhYlxIUmD4ZZfbY5+LEzVE19aZLcFFI+BHFxZOge3iHr2g9ub2bapi/5p
aHo/J+BZIjhgdZuKbWBTQLxsjF3l1qM9e9VtNDxxdUoAhYITnTxjy2L7CNf1e+MaPPNL0a2/dRNh
AuTNbIptPEfJY+nNFAp02ppgpO9YudGej0kU0mYHbycjZHfISL4kW3Y6Nx4dQoUCjve/f59Hf/2C
IVDFBDZxT+cMDIHLi7n479Yfg6xf3eVXHNcCnBtmK8o4Pm9qthzt07as+Qg77ZBzs+SUXTZqPA5+
vMDahdebbG52yyNrZ9qUjK0i3F6hhpTbivf5DN8uGS5WMg7eFHAtyMsWCf5WQ+7l0/i1wQQPAvZ5
rn3mSrLNkh9JmBaGSUTw9xD3UfLu2QbhXFLDvqBx8p84WW8LbMqRF9OZdB/v1y6G9TFC3Vv3fpLJ
5zL3iq9e38iDJO6cQ8u1U2xVP/J0QcPJHiKvIU9M9cCwkA+C29hmKcV0nKdLt13KWyvStC1VkvSj
Lt93czAi+lXlgJmC3WFvuEuZthOEuUWxbarOs4c1ZDdhNPjnrE7+j01AymeSn/jnLGrW3zPnoN6m
o4w/lsVRBUOnsnwjHGw+ZCP8hBhYqB8TYEnutgsM7L3Z5dbalLSyv9LRyxBwIw07iBE2TX9QYVlH
iMCGSK6qFpcqHrvfqUXVumR8eD/YCOGIAJOjxV/rIr7E2FjLg+ygI2ACmPS+1Vn8GAnr6P0omuLq
NwtHcrBkVQGrQ/SP89gmP7bkdTkQyEidDTuU/GYPPJIB48yYAh2a6S/rCCL60LVfGDppsZhgJ4QC
ssowyvvrFbGHoy9cxHgq9Zg9100AFmPG4F/sFtjF3bbrJgOVSpVuKDcm8H0eFteEFxJnzleK/JRS
gy/1A58lc+uRlZBnRl/8BqSAcn1o2eZEjzUu/V1XoXfvkjSw/B+k/l9BxjBt2DDi8agZAfUTdidI
TT4FAajxrkHhZIAUephbvyvcUfEhGYH1EwVCM1FPUmGN3bBRibe3XQegE0yZ8+QuF2Xy7foK03fQ
qeE/M+M8YEVIZyYWf06APX9WDzJKuGm8XiUPNzoAbjQeqw7TGxJ1gJMfR0frHw1sb/0hyQAowshs
WFggE+FcYr9MVp7wVvdoCZgY5olNsC6l7kcsLBr9wdJFihO4VEaaTNTgDzPJ5soZimQ5MW8mdNXN
yp4qFiNQG8Z1wfKulEy2KILhq1SRSvZJ4Ukgy0NUfPccTF9EJljZ1U1dWtBhF8h2SzuRWFXok3/T
tI/WbNsUQzx1l1UFQXJGCO7J26bYavn4lVA6vM5cRM0/1vNYutpp9NvbSih1a2XAuDW0FH2q0z+x
h2FshyibC0JmjGSOft8W16DBdry9FXMQ++VCHM0SAiDRKdVYbdcSzUHLwiPzH2Tmi5l0iPXA69vl
agGcp6DjfXbL8+F2jcE2BLN1Hl4EKYshItkTs+ujpHQnyJyj0Zz1qtRb7Vb8OdZR2P6xXBBENrF0
kq80g2pFVUbGYNPiua6fTF6PbGSps/o7RnJNTzqekjdHJcbiN4yI0wRNp/8bbEhGrIEeyRfjgOZl
SzRd/R5OX6KO6Th0r9gWldhoyl6wFW3csCsnV0v8NrHh8NXA7sZMEKSjPXlLANc6Z6mOPaYEq/u9
6Fq32U3xFDww89ETRwG6a7Ihr1UPd8ZT5fSdM2Z1/zn41X1uiVHC2yH4fTTBEj3lBsX1d18axs5V
4Pbm3NVJQyAcdFont4hZpfzSzDuncdcW5I2pKWxOHHfjkfpzrjQ3vFy4pOO/s55AAPKrOPJatmuQ
AmYZBePkrBrE3ZhgwWSpUplVmykUPauloDqN/mOS3crAngUAK0DOIsIJF9R1hQXEGLtl7FYA58Ia
0iz73pWZgtrt14F55Ggpmn+CQbc6hQi3LP7QqPobKEJ5+4t8e2dfvCqyLxYLK1LVMie84F0EvZBn
tTRQ4dfK/7Wivhdc4+lcvMF2TpffxVjN3dX1Jt+/L1gFznFXVSEwBfIC2Z3Gy8d6o4Y43D6OiCeR
Pq7/P4Cq1CNKQgXxqK9qtetZ5U2pKpiwbNDas/Ex0cra0yA7dcf1zlVD3s7Mf5HEWG8k8B9hOrAZ
BjPd+uott1Ub35tapGLnan7i31JXXfhBqtSLn2PYrnzaWJKRXSFlYR5iM5Z+5BDvKK172HR7ZkWZ
ezBa50eq8TLeSuMzaOfx092mwck7fuEJRwiFc4TnMbMG8Q5oDxDJXC7z8EZaChBGnqhMPzAS6MS+
02jsn3rlHZF8Z3B8D3gaZPkMb4wJSRhp+Y5pcog202DNYzEaCEftOq9YROG5xqdAin65Y6g7+O/d
2K/zzhGKNZAb5t5kuk3metV/DAuW4KzIXExPIwvw+vcuiHhM0FKQPQSObB76v4a5Ln6iuMGOsXpj
DE1U47VnTabBrkNT0rJeARh9SHSG8VF/R0dK29Xg9Amf2U6hkrcAWBfJV6wY2WfiR4X7AttwBv9F
l3sBSqPiB40DZbxKxrVHtI+2xYWPeeFMtASIz+qhSn4D4xRMczA++865nJ2oeqVgxCgPmF8qd942
FUGW1yRWbfhKCCwAJ4gOR4QPI6SzHQFYEBgkkuzCOoch8FrihYiOlPvuCWuETF4Z/rGTy8NXWe76
yPpPpikLexLAD67G5N5rltYEEB3SAvtat+VFtC7aGzOLHLxK2VAspROP/nYJZnldhluiJNLMzp4b
h1n6ZSJ/Q6qXuAhZg9lC58FWODnnFU9kQYrRhU34GIw5myODdTT2gTESVk02fJfBn9pjavvJO1WJ
PUZPLB90KoIrXEs8nH/YHI/xMkZSYJebjNXcsLTeolhQ5MakIjZxyN188RG5hvu2Y3pPMiyb7ofU
+R9HZ7YcKa5F0S8iAgRI8Jrz4PRctqteCNfQzJNAIPj6u/K+dXR0ddmZIJ1h77VjFIEuED6FIy3G
nqpZ3+NAACudxeyDR8RSN9+P+3dETs03PaxKvmN+zW+jBiaapRAlm5R8bf7D56Yj5mWVYIdkrc2y
s23T7AUV9pruRvAHw9aAeYVewvrgxrRXs5jjW8qrbS+K+3EU4uba9k4tdmER9PVrsnSDdwjWmj51
tGhXwafM60L+l6uewqgOo0MZNwwKwihjE9FMFpxHUvfxLmCpxFOX53O7m7iPnY+Qka78GkfnR4rj
BjNF6xwDxVURNHzCG4IhRHQj4WWdGN34Lde6xmAkKFnjzike28CumIzHMmc9qXs2atGi7MMoiKmm
TANlTghHXJtuxb4Qtbe2cvWPpdfdHee2eu5zwbTYuWkQ6cEz5PwyOBredn2MFt64j1ZQXm1GD94c
0Ll4Ko/FGMY/syxS/yIkxBQEazz9LWtZE/YwmA4kAUD3Nz3KmvBNsnca5DiN/aCvRdOx5JP3EDRI
pUj4mjOKkR6r1ilhgonzmriS7Ox1IXAhFBLYSNec9IVjjgXjWyFcWN7ujIPlKUZ0Cuq0Z6m7r5c8
zbcSZWFxrNw+J+qz7v9UceW29NlOh3DSiWf/lFKstfsQkf9DH7PW3zFZd2eGip2YQazi9kbnXFZP
09KHbJAgpbgfEHGg0kGrpgWcVC3WB7sWwHo9P+7MqZZD1x8Wl6E74pxeVFtSXz3nVOLdpkH3Cxhd
QqLw3BLN6DIRVLicdglrsJeQOhKiKOzjYUC8anKew8Vpls/g/2kzRW9zrLaC2LcbEnt7phIKspsQ
bfdFZ1oPR+HJECjCYAC0pyIbdti0Olw5ENQOvmzmg6MICdmQpbvYQz3EOj/XOZp3SChezMSTl4Yp
n5yVPSbsl+pHjwphvYahnML9mChxz/nIp6I9iTALnhMzBd3PMCdGmvCQZTBHtrnqIyFEDBpbxb4T
V3YElA2wPHEFuXDGmXZJCBgHiooqkL2k3I6zVHYvweJV50BWuQPm1h/Wg8dwrHuW0zr8i9G9ssJY
lsirr0ObLjsj7ixspkvrbnIY1l+Z1rLecFoMDs8TeH6CbzBcPFci6vKDR8FxTzJpi+CrRzSP+dzm
zrfnu/jb2PQE9R41nvHz7QR8ojqxflhfV5H2sT0K7EgBBTYWfcHXMfts5v3Vca5ImtCH1HVCqZlK
hz0sTD1sn7osDhwnzjMKxs7btiNW65h0v1LW+0gGato2GSsF1NXapzM1jfm1DFF5DS1CrW3M7D0+
SuPLHnoSbB9JKamocLdLLTU3OHYAdaaZ9izafslFMDfgilmJrGAHVvaZMovRvjbSls5nhgbxqk2l
7FbCy1kOJAkShNo76AaoKKmEARut4+eKKag+IMUDkTwaEEXoh9sXDjj3jYiQZH3RvaLAY7fZNtRK
Fs9Z1d0ZzGFYO4AQqvGL4DpEHR46IhSxTfIjQQn3i2WiKPgOLQMMxFHCP7V1VD95fdB+t82dHrL2
MJP7OF78h8IZuPzHVVi4SkXrXuvOW8zv2s3j7sXFwHigYO7o6ZdQNu9eV4fpRbHori4ug7JjkPsa
SYVthPvSsT5E8+FJ8R149yclj8RM7l8btnBQ/Aib5wL8cN5LokkSKhPjMfz2vLTbrV0K5ZugSMKD
2CH42dtipyTY1cgh1M7yLZT7O0s14IgnyvNAB7U03PSjLl714k7uMTAEcG7gYDBkYa8GSGMSLkYd
ZubGSY4skyWLwyFNVHhMps7clyGDv74GmbZ/SbqQ/3pKogeokBkCBUF69XHQalp/ICan2gg9m/zV
pkvHm/ac5JkDB0IWwuURrJgPunXjj1T55/9nhHy588IFiQZeJ+LPqFKyn90eQ8keUjknZ91ljfPt
DDh7hdBl9FRmefiB2aN1f7JcbaLXueGcRErJVegSpLx24dYL3XX86dvJddga3aUPuyzrowQ1CNbl
zUwHgEK+zjp9zgHzqnc0OgFoLJaizs9hDYIrqKtFAxAsPOxScWmgkJvQh5/u8i/AqYaYdaBYNZfZ
U+m8Cyh5HpD6DemNr6j6iaWzJHRj6NRE3EM73MwA0hPGbTdN19HLCJXbZH6d8kLzlTffKXMh+RV0
wyBoHJqSiC5GrmjV6Yn4WgzfLxUeSK2As6cmhzuqR+cB8x/YmBEjyy9YB3HEGeAm01nryDanSqHX
PQSKA/eSUeGFJ9cPk1tFJ7k+B92K6GNQq00JDMlEeqYLRo29cVlUJpf+nsX9jKZgXY9uHnbuk/GB
kNfA0pACeDVcK131hiq14bfF/1jGInxp/FJf7ibZdd/eFwTAMvxnCcjqn1iYpe0mVFKohckV3+EA
9C7YgiVLuDZK0+G9nOZh+jM69dCMCL+0Wl7bKKucvZ7t/UEXQtI6UEm9p6IkGXoz8yB9s5FzxM+7
wsHfQ0NM/Gdvzk18jjuatVtdK3lZibYIH1BXMhWMeMXHT4aYpjrGle/YbTbEIzSYRQ870CnVuB8Y
WnCbRncb7LaSgbTfS5IM8Il5fO24bmO1zj8cQN7+UwjWi/Uz+dKM+3fd4mCCv/dsN1Ttun9kliiH
Q0tTgQojq2jcETSW9ntcGsNgUXfzn2LukuU5nGyPeXucYoJzOG+xtoVzOL0wSfE89Hd3fRVXTvYI
A1PVTOAYqLHMJ1RrK8Jlbl4I7ByqYzaxUNzOZIhc3HqU5F3MI6domRdduwPfp57ullzaJfIZg420
Xu08N2SSLZvQH4haGXv4iwd3xg4OAYxA+N0cOukbGSDCu6DwVfwaJp3qgwYj8G57APtbCOqK/BQ7
Zazf7KRSdahzz7mQpIRmRRRQefasQqmmujHy+m1BtCcunAJpEwEdReHVCxTh1NW7FYyOPPhM3X67
cbEkrCPi4ZFx0F2cCY12l+LGXvk0LLw+jB9UIHNmwIMxsKibAwMYVuxQxu/kM0GO5FaNsMb9vrOa
JBq/m3cMddvntMCPve2TgU4BhbsmF+GeELx4AOe20ehMLlu9Mfyjutq0P0ac3+KJla8rtr1MPaSf
AAtv6A7Lq4a2uG7XAmMZKWl1MV8I2iv+eaCB0kMK+uzqK52ncA/83v5oit5B3jzGzrUgVUk+5K6/
xpc8D9sKYFZg/8WiM/knR9n0Use5ai/savHKbhQLspci9uydVOzOTBKjCQ2pT6glQea2o7mYWZky
iPIoczwz4qAlx3rcJ23WfmFCXKsnvs2mueChI6htycGhndkhYirgMfeXvwUlD3eGkUO9xdcnSCoQ
jLB3XDTs550umYnpbogkoqBOqpD0kRJde4f/Ptp4Bm9VBDjXRWSbt5cKmDQIH6ZhJ9UTQQFLkGHW
zqCFIgGdhenrijJQndgSSvujGhUmlAFyw0kHuky3SNnvGZQE4bSvY4p+R8Zz7bxFFmslxxvLvmfG
B8GL0zIXeE75hIhLzxJGPAEG1qNyCkSqHRuv77YmcnjTzdqgLVCBPTpLnd/Y24vgWHCCXGbXzhnS
EGCcj3EQGpJTOIALH+9rGDVPGGfdoyTVBmRl2+jhsGQI+t9YV6bvBKk23akpI+c41yNpJG4f6UsZ
MW98saw7i29s8gbOXSTX/K8uHAJR4YLy4LMg9fvPCcnGRTm9S2amxbU+9U5aP8wrrtyN1aUP51hh
rN9GuJ67y2KgY7MFi8PqoIxjIe0sxDfwb2bIOh6/584h44GpxMQ2jVyVMH2aQODZCyQfgOwZtM//
gB8atEzs9V75/jN+v0jlal/6oAjQE4yV+ayqpMVPrdgZCjKKmUCyb2n2XIc6OI7cOjhzCHbyNnqp
AJFitTAPdcOu6tnVuKCYXeAfJhE1b/dzX8AdZAGyUv6C8SXVch6SdZ/MM+jckJGMegigmT5nExl2
2y7Lys+xjgr/EBE7n5OuvoZPS+ONyR6fUh/iVrxDuFdWOS+IaFhwMNP1kUMUXvwLExLAG0AiY//Y
MhRXG3Q13S+YdBmTp+ROOiwo5ViMTThoHFkVBPYVtHibcAGT8BLPLlpC4RbdS0tV5p5oFMRnOBiP
9XARzSfyR5v12bqos9CgocXGTb26V1RHBI9Z3UXxa6bqSO9XUWjGwqP4j4noTHvHk/eXknq+IBRF
gexyFoNGmbT73138TAIlsYr+pZedeYngGYVbx5mR/6BOwze6EPx1p2P3ZBSZsvrrDTkK9i2VXXQA
2RIk7yYasosH4rL6h3/Jhz+H/VWg5MuHHiDhzGSewG7futPRwJ+wHwHNrPs38fw+P0XonRgKYmAG
me8171MSop9ZgzzF/5v2ZIHuWJdN4xUgRgRZHjvRfoXGj1WhCZa3ARAIlVacLfFPsgAVhB0BGBCy
SZM9ErKw8EovPuKjzFEiB1tpc5IYc7Sk1yTKi/8GJdGYSfBnI0OZqPAwKdyzNjGvUxSpSadvVq/T
w7ywLN62hNImW3esFyITMZo9Ce6a4T1soqTdDP3Y5MdmcgKQELFNH1mp8YsLbQjXa7xWXOMRJuBG
JyuegRkFK+cUYpffVNgm5S8OmLtvtCED8aQqaB8nMzj9sQ1w6R+JKbhXhg6L9nNf9+XJahT+26VS
K6a+1NNXwLL2N+qeuiJAgkrrcclNkOyyoY1gFxv07ztgiCF2VAnsAJE9EQ4nV0dLShxBkJDN59Vl
8h/jIo4MWCEm3tExO9/ooukes9YF5ZgEgak/yiVZWTOFWNff6OtBpzqKlnGLQgLtmCiUOBGhZ5aD
XFvZXeYqC9sHSj3Lfyic8D8YeyPEqkGoYxJHEQGHskZ/m2Kn78/kCeKaW2CNJYzS+cA+ojH338Gu
R2yIJb4quDSpgLdRIBRccWHoE9ONbvxKo04pefUpk5efzWq1c7ZEcd4GWWNFYtIYfEhELHKbDwFR
WzAMVkIYZqcdkADKrEMUSBYmIAA31vLI+5MFxzkuYfcViHbeB0082QkEegaPThdG3KMNAoiw7sBA
j0UdTbuYSlpDLzalg9nBmrttyI32ge6XJ1BCIkAdGw/3vgs79V4UfjIdYByQE4MCHy53O7mR3hAu
C5OUC9c8EGd5B1qhzqU3WawDpMkv1h1rBKN38bzoz2km04kaBkHangkW7oNICfMDlu5I7iRtwE+j
W5bJHWJijnVIay5CfmKrNgntTEzE8jC+grQim4Ke1MG25oruoodZ6geXZvhOWxzVfPTcpn/kNc3W
61JOwa/CKenaSekY1oeyWNzvgWCibpusnfoxzGVDV46Xn2RSTtJsi3+6Xljw0w7sYTjKHzTHKTkK
he/0JIy48aMt3TG6DdXMBQ02w/uRzX38yKS6zLnzsoo5eTPPD41oCYeCmzId9Aoa7VbOef5kvTlK
t32rydpzCtNkFy6e8qmmbSUK0lNxdLOMWbFq+6P/XwF94+ippUSvD0PywBTEkReImJbDQiTZM5eZ
O29YZEtvP685GsysBTYnUMLwOPW984WdX/yJqp54TZzK/ZE4oOpfJ5z2dzMSnoYIKWEQTydbFA3U
2dR7DsmvhDAUCAcpJnw9mmGxMKXYDt6IDj3xBta6iT+S3NoyvX2YCHMTW15qKFBjtyLn2yge3mWX
rktotl0AtWfnzU55aBnk+du6y/3ghS16afaWKKf7Cn7SyX5dQX2jVnXq7kbRQOrfZiLR8I0HpiH5
kOklXZSfjB+ybCnF3IJYKSzfMapRb+Kl2DcRovQd9AOc4gMu33+BmKIfJWUt6cw2635Dl0QtIuy8
mFs3t6L/9Nn47ZWuTMjI0GFxAsN9/CTSA0CTRMv45HYZqnWymlHsgNb6rMmCirdYLyBH5Jz2IZuq
abyEdWTdXSl8FiQlOc7PS8Cw+zQUox3P85BHryANmBsETC1ifnRD4nDOZ07eEjidDQEVdPlNnJCh
iCM0i05RHyqkPALX5ZmocMTIQMgEUX9ESH749BDObzTGCVyuWeubDec0ffEnhaaaud0XQh8EP2GI
rXLP5CljyZ5WQTN8hm0Sr2e6NTPBF21j0OpRsronzSfN/Js0QPdOTQqrV5I4lqfFKNqUDMPZGY9b
Wh86EjPbR1Zd0RUSb8hDJzHtgFxo4U6v5NZU1xo0m3dM9P/57DaKwJO2wPBHMrL28ZoE+pgHYD1+
odIXT7OlKNx5RGKYrdCQu6i+FmAbWwQgGWEldu5UpTcdxIHyiE9wwggZOp7g8gq8ihwCf32ZhK+Y
/pbz8FLDb2NiPIZ4uD5Cl1yA7xpEhbzGcGaBicUqNV73HGUBmuodf1uzOFzXpcfogpmnzzKUC3GG
gRRVRB+vcAZ4sPOJ2b6HuOYNpMLcHmY7Ry8UlkG7H1fbXLuhcqdd6AV419uVguSLtihLj2wNJkbh
pRgusQ81b0ex4cf7apTDj2YxtAdd5s5Qh5Y8PLWKmfNeaCH/YhI2HI6G62PTNY34LCYRXUFPFl9R
S8jFhogWQ16elv13q1066r4lboEoXBQzm5AFGR2ON4bPiDkT0vJUO0T7UQ9Ni+mxLc8+IhtzWtrW
BkfGMyQHUUKyuLUlSusjiQ3tz5UMT+fLdRey1h2oeBX9TDKdSC+1zzEmXwQWTl+2346DTHcbgz2g
hpUtUkJC+BxGH5mu/V+wbNfyPBIocBsArNiNSJbxP6gWhdytgY9ddpU4uk/kUMxyz/SsrS/TvN6t
CwCYkK2SAhez3sPIjtYtHP4oLw1/Z12P1TtyxmrFXkf8czY1eCVwqVbZOWs85wV3u8aUFiG5eCCf
IXGv1OcJUuhF9HN4bAnRSs+E9Fa72iTINbaQj5L6FMcASa6zv4ChgUeAkC1goL2lo6mzK5vb5SXJ
eUhP2DkX7maZkfipQ65QJH1wdA5U9sjjVjX34Ru2OGI769Rk/h77ETYChKrzDBojIIkJshqdSz4w
P4eI7pss36uxkqRnwCla7L2FwF8CpkSvX/Fk5vDsuNWQ/ynLEouiU2tB+Ao4frR8G+rHlcqePwdn
78CGtdTersDQ4e+JiSJ/T7YBDW1NO7cCgsAeSHIU/+Mdxiok+wAixj3VfvzPICMdkR/3LILagHZh
E9L2M8fRVfqZ+g0jzSfJGiZ5Iy8OnyWQxhjjJi8JQpjrUg2d/48qZC0OExfUv5YsnJ/dSIj2OY56
aFYzC5oVYYNga8IT2MQX7BX6QipBmly6fvDexljWvJZsK7xDhZ9qvpAdYf8jldn90zAFqu4vTBXt
Md9IlqBj1K077ULoRkvoDI/g2mbnh5iwQiVLzpSBeWPp0yinOZItpmOlea8BzLi3JGWW/bcriQs4
LkgS+UzBWAVfPICYL7YDpKfklPHli99ajq53XnLUfMy3OutUJ6V8t8S8KoL/aKJ7BPyWr+iSWEmS
7M7xghF9ZMAU7q8TFhTgEe8eYQnJoN0zBCwMxQ5S3uTkLTyUlwS3K5YOgXiUE0lAo09CN+gUSa7I
rbcyYZRrdsJCiwWdAueETZzvhFxjxucScpPMkbcOMDO80ZiiZ5/GwNf3YDekfPW8nr0zdpcpP7gT
P/Ej6mjEWfMQ6rN0HOmfVxVWzOQCiVVrgtTl08s4YX9Ie1U98pwmJJxNTOmBHpcAaNRYy30OHSvg
I2WZbC9uhgiPGXEYqR81HgdAcZVWPgvi1ny5eSe+e7Qz8fuAOxEwPgvCSzwPhrRdWahXznmHhLNl
ZtQKm6B5mLqAIM5+rdHqQ7CJTwNLKnLtvdG/GrDB9kiJSbPdOVHEdBFfS70LIxuEByQGqvr0C1Yf
52ymJH+PMxAmGzOmmbwRNYEIGq60zFEXFLXM3hjJhjTvJYMCeRx7KN6Mdus7mCIO4bOCTlfsbnZr
6tCzblRPqukbAqugflzhVOUHJmnJ76YFUopnETnaoR7JyNzW3sxCihaJHD+rOvvlrJP9ytQsnVMX
diq4MVPDy4eUstxpICV/G9MFyBll4cNzHTzP2dR4u2e0hZJB04pWodwsk4tnvjDGzvua4JuYXKug
a06jQ47lPtQRma4uEBbn3MpJmws3kzedIp/u6xUnzXT3Fta0umMKkz2PWdZvVpwGhJIFLnE7kZuE
vygeOFGGhkrsKBYGFpsEQQPS2oo4o2MdB8TMY/AEdSrGcH5Gex1VPxRju3uEsBFXfoHF52RELrIr
kxjCpu/D6I2rbql+xhjVFwgDXT45r3JokLnkBsgKLl/0Gh8AeyUoQZw7KO5n5AFyr00x5NeETGdE
uE6Qldelm4Pm5yrJ7fvmh9LJdxeKXnnfzcDu9IQbPY0PrT/4j2NE/4LlO0ud7VQCtbhw36zQJykB
+Ts92TivBawqxjNr16/j29y6bYn620AcuBj4ZPJgQkZgFzYTZvnORDl93UmmoGbmdWLumCTuDkxD
FjCy8eo0O+OiVg4E4E6hAh3Tyb062pXR1pI+2D3IaiJZMWYExwA5D9JmJvyMsxOMBeS5bOuVOnq8
b11QLRV5DVnSAPTaIOxV10IkKRniEG2QvZMeTk+MGArA6717aadVFUcb1UWwJ/2Gl0cOQF4gJ/Ig
vDFnjmALLTFnO/gSZ97aFM0aWtc44BZrxzT5g4Vlil86zc37UNpV8vlI/mz8VEizDO9k4eniRaLP
uatzjJdQNZCTg3uZZea5gXsFig8yH976YsklRCtMyQdlY0G7ALm+Q9aXJ8mxlRmw/o1n+ZywUORQ
VNddbX0tCAhXQfNJo2tfXOk3HiDaHB8CAzJ5cVkkOTTxToAwXpXijfTtlayuuQLcsce6WEc7wbGK
oybv2qORfa9+BHFOV8kycj1gw8bl0MP8GZF9s6lh+zSzxc+VUD84XlGD4xyWvE9aGeIQIW39GiYl
/mbg5NAVcVTCIY0ZFyGzcN3PjMErkZQoBokmd7vwl81LUqspRUiGp8skaDLpCOKBbcJ1+YwKiCQv
32v8p36RIYlq0MapF9tBcY5t+gSCD7ZzDe9BlHHu7hdkTffQExm6xxVA6zuLZvYoDZrq8igZaSAD
S/8fiQy0D1eI0cK9BFbEBfR5SYiArqlkWBCOJJSO2ga/UKFAK2FjhsdwiZjLQ1rtw+oa1zo8+Awp
iHXpK2l3lI6Ck5UsOpTlsrAs3YxB6MX508Flxx3B8JnrOdlC1Uj/5aPbE7jYTqCl49X/a3JS+NIq
yX/TA4G1QIP4F3os2Q4eHvGzXzMq2xBAXji/OYeR8icDD+GeIpHoz8rxFJKyCvrgQ9sG8OgC3/TN
KbeoYhHBASp/zGi3f9XMqoqd0qp4d7vgyRobV0+6sOJBKVPa7aJDn4yYRYFxjBfH9U+9tAGoD9aB
zMTBPuQcEWg13+jTR3lgt7qSZrAaypyqWgoq0XqgvoLyt84N9sua/hFKEQJACPZN+aI6MeU3I9by
j7e2gbeva6wNht/Moe3Z0r+vv8sFDeGxXv3OblGnEr2dGnrCi8fob9g2yiu6jVPKFslDU7ufeirn
z97rVX+oo9mL97rwHP/apnHyxTMx9Uc4pmH6OVUAubfKGRiQK7XIW73QU+wi9H7ERNsuJeapT8TC
DZuI9ziaCafr4nGdPnQ/g+Cc49B9aEk4qXeASkgGZfDl213rBdlHs7g4r/wSTAZWI/aL8c7G6O22
rh2G+oa3pKWibRpUO4u3uFd3CQmr7nCeAseIUuOiditqar93F+ef+zphwcqvBKR1zS/G5iNcaJ1h
lVp4Em1SvdL5pl/g9xiuYcVipmVUkgbbMHUdvIhpjdq33g3EDCCyayUcua3OWmd8WBtluu1C35O/
TWGvOcSsCuNdjMQMI+HEmA+sGZ4Ui8xY90kVcKgbF2/c4Bh+xrvGBFMKA1ZQUDzgkzekx6YdcL92
Vd3FMNNhM3WsMfq0YHZWdPh3+m5mONnk0iD0nZ3IQx6ODY+mohp8r3WPGYEm83rDdZyxkO0d7Pb6
WXR57x3ovLr2Y2ncleQu3+/G+FDmyYCPXGZ4lAeJx/m17gLDBwtZDugEImOD25Jldrxc9IqM8WCJ
y6lvfdRI+VDkI+fj1UuDlmQVlNrRBM6Ocy6Ae9CF5sha3pjf7KFs+JWwIS0+dFajZSYCBVbC1hsI
td0VulubB5dhPWqymgkumLAoGcFF9Qp3/MQIvTp6DX/8LavwO4FYY1WBULczoXMpDHPq4+rWWf7c
V2g1NzT8Pf9RPc8ZELuUvAA075N+GD1b2Z9F2goC2JwlIKbBrZpt3AXDlSyaYH1z4cz5l26qgEM5
3jKps6ERtpucEpT4UPIomDE0cqHcDXowTMeZ9cEf+p8Zb0CpPERmFJEoqbikGyhAKdggOinooRfN
StVsE+OLlf4YpPbOg/AJCUG6c7MbWzTEu1g4pnp1CzL/9KaXhOfe9MLFhdxrBNh0Y/0gzWsh/KG5
UUgtw0c40/0y2yzTdBc6FtegjxAXdolsxz9j6K/ZI6558dB4Rr8j83brk98L6GASM4jLwKAlzmbx
qQSrRjALar3GZROU9+NDYQ0c5GpOLFqTfroTwVpAUT+bAnUsNqAy+l3yfs17wKKyIpKFknMzZoDE
kKK6MQR0vphAHf0+RtWdg+KVpyVeB9ZtJGZWWxRbhKGCasaNFFMGEiCrgPaxap/n7mZbQZve9MCk
idq1aAdLQlficzkGJvryGNt+tih/0bwgwrllVZGvj840ufUvECM6f24wXELaAROzIgfXVazeDH1a
v4O1MH+3g0PJ3oZUJif08MkX2uDuDK0M1T26OJeXnnbqYap7VIzjvVAj1pGJ0zsLh15dAeriK3AR
X3rbubeePRl0BWLf194onzMeXgxhFYSPR8eQ6bCzXHu/I42c/ihkaDIckAwXN9qLZLHzmq6KLzzR
pFNA+LvnM8zdTzYjld6Fkl4AksiwXCzft7udQwbLDz26AlQbsGfHq+66dDWn0Kxe/XcNo8W58Deo
+i33evtM8qt1Hxzhhp9UhkFdkd5sC3Cb0BnQlmy7Yoi8T1sHdimPfBdlyiIa+2DIZJGI019d5pvk
UPmq+MhZpRKzVvLyYdu7A9TfWFjGGevvuBl/JEWaaiz2QmOiBIVXeYeQCq26sX5Okl+8vKsPDJeF
PtqFPkvdHR3m3bc/1jNxyfibtKrBAIii+B5LgJ33s5IOqAiFuLNOylCJnYgqBnumSgY0lCbPg/5t
5h+rcxlyCnOGMnkO3tt1tJcsLkAw9NwtpNsULRblTsKMBxIc3h+1spDftGHB8FljLL3whM2o6KcI
Z5boJI0gieoBlN8UCPFvfFhhcFJRQUZ9Btm++6zYnHQkTvGtY+ZfPIRmPYjBg0Al/hkSF/+IlIGo
QFhXw3wgaUyMiCySzjIKUfXIiCoKPkBESiLbqsnxf6DRD9rjjPDIO5d3AhDlFBlGrzLEz2PmcapO
FfDzbF+EXofvE3Hcdc66NCZKCZfF3vdw/lG6OMnZ7Sweo2Etyt+85PrXjM0dmqx0/S/2R+TSLVAR
42MmBaHNbNG6r0YlHhG205B+rH1tnsFMMblucTsgbyNYGodHG0zNb6qyeP5XOj73SxcSi7lLjc7t
BXNJ/drEJvovAz8yk8ku5ggxbAQZq8jGptwiDbfrh7KBOA8LXsmt47O13I5MZDtWOFxFRxaqCVLg
xkBJyZsweGsjvZS4rSBSaa+6V0ydV/ssLu6R6mjOC8u4kJjRczROyGrqbqrrQz5aqXczlRlRkBDZ
SRRGaEzer+1YG2dx2iKR0TmzS/CUiBmpzTxNQokRB0NMubMvwzC8idIxaD5Wv3jiemETP8VCwJLX
KmRx31rZq23ucDodSFGx0TGx6s4GB65djJ9JeacNVTpKNbodFyPmkM7Dd+nlYNciAEIYfklDmPAf
DMxNhV+/NwhzeM8p5ILNjFEFaiz2aDG8ziZGDrBBa7+K24SV+L81BxW+1XPglNt6YZYDEYEsnBqq
W/rmCR9nFc/88sFmjwoaBiDdOHOIAT5p7rVIeNXs/BuKPr8GdRuXl3ZNu+zkyLS5NSXB2Zj++mkS
G5uvPtndAVOd3YSh7KfFIZdecgmR74PKobgaVzfF3UIbt7eZ5Aj3zxIKkqfw6SYgdxyhv3hs4HKn
mBT6LfPjELyRLNIP38Ncc+xrgdLyDNi7tj8nvAHIV20YV0fD5OwVQmD0d0LGhw5/qr3g55yMxt6I
+SHKE30swGZY/C0hYCMm/E2UiY5No9f8wWUR3YjKRcDg4/J4U7MgfxjNROA+RQ5Dr/7sre7KfhMA
i3lsvHAkN8bVtfccrjb3jyG3UYwU3AlK3R3MVFZzjwid1AQDPAwBIRV8E0buco2p/BRIMk8F0wYi
dOnQrLDCZ13Yu9FfXFFRwA9B/vMJPc6kiDtGmrup84HxA37GGRyOOyzYpXNvAGTfLBKKVEC3hOOu
xu1C5Wkf4o5k7kMwu9EFskTye1IgNXem8vzuizpyKsi056z4FkAyPsCYGGJB0uaf0tN8bALrf2DJ
UP8ybmSiLjw6AjziJHMRdP4Yoy2Yd6KHhYcxxbb/0V9Py8m6Bbi+jgCQDzTZHPoY6riN+8RlE6J6
wZQmm2WYXMEEr79Qpazf2DL9X2CN+WVExFqHCR6WuoNCQnSP0sF0lxPmsp5WQ8mwxU+CdSmmFPwi
Itpb+eTj2J5I4jB3pyDN+RNz40I+o55qXGQuVFz9LcyFXB+gFTrLDregwk9OhArsP+/O3dINXRLv
tgIMqNFV1b/7Ts7DuQPQBNtA+UV1Tf7H0ZksR4pDUfSLiBAgQGyTHD3PQ20I2+UCxDwK+Po+9KYX
XVEVdiZIb7j3XHhWFkBmYlGePMHf0rsYVSbDYLT2HJ8gI+xbAK45tsKpC57WZiBlA5l+RoL1iK+N
t4FE5Iwr9NVthPUXI7ztngP4ZOJxToeY2xs1AaEp+NLqfeeWpb7b1O2vvCXkyfS6WCIwONphFbvk
Z8duc5DVeUw81w9eFsSfQ+zI80gsCgtSLecbP9S9vGhCOWGyUfNDs8dyRLpKFrK2r9+sQpc0Yhld
M1m2GOIP7lQStiPHyRngrqWm+TN3Thfs3dYe1hOL23y5Usy12L1DXK7+oiMO+SA073f9WfqABE/4
Clxz3MKBljcvt6Yh0vnG/gRuQZoIa602Dp9czXtO5Sp9PGPY+4EsKTAGXd6QVrvTaFV2orbIzk0S
yqkrPyz7FhAvmvP4uF3nwGAKkrQcOWzqVtd2XirWZSlb0KWvIpegdSdaCeicngsq+fQIR0s81Qno
zZ3YvmUGm+WQnbD35CEjjpoTtUgGg5LIlOJGCFWeiZ0kq4IWaW3PgHsQCmhK+0+9BJgZQk7a84TK
ld8X+dkDQBo//oY9luGdSfyWkifuyANkvbTcsr8guSJOPQv25eRB6lIcua/GWRDdjdJmXzr7bgep
cbCWg3Dc1n1Il2nltsHJjxgI/fTLkDoLTsQ1a28nwfUcOo0Jj6m0mUyxkK1WlL6FJO8WzUf3RD/R
YeLFR/SrytZtr8kYMGQVzNl4w3tfBuhyRfOCMIPgb/Qc9C+dlZsYIOEypoex9rx7zZ5whZ+JYTTr
2vW75n1P6K5GuMaM5T0b1yaLPkAoMG1jqAk4X4kqCM54btiBA5KBudfS/iG5ckNHn1xOnerS04VN
hw7ScjUeWZ5kzoHv1cbsnhrFbqkY3fXQMt8J+31Xs2nxT6g6Bs5HkYGktJ+cXNPltZ1nWaehdpfu
5Dk9n4KTsUvgUUzQh2hrEa+j9ExBs2WhRGgEM6e9yLI4+J3hu8SkQJHagdCsBZxXwcFGY2XmnleM
yWrxhHBxWe50g72KZxmMbT1ODZcpSQm3LENHBqIjp9sJQIL3xZLDQQhLXz2c2grk/AXJJAqrLIeo
EHk4NV42I1jK/Wy12CSqqb/VFgUu2Y4Lux1rdgZmw8lA1TgUDmI/Qg4SnELoGYYrY3Fh7DHBcHSS
t1YlVz75t8Dqe5XcM1WHAWTw6ZhDoOQ6v056IDOFsiEFT5eQSvmhclHchgkcAxKZcc5g2EYKPrgy
YljKcR5brfqWCEog4rVoePc983JGDFU6Pq5JT8IJkwd1RfIG6YtNHifXdm6p8K0V43guyADJd76a
kEaQBLagJmMsv2kDTLdKUZ1gdjrmhu1rGjwBP4Lgy5Re3ZW2IKiqxpv2u5JyOewRUBoZic2mcPbL
dIZp5IV04RbSVYOuypXnJl2guI4eaQMUQJVSR+qX0dw3pCIdChr04JAA4nBvehV27aEjyETuphEc
wTHXDhXXRJ6avsxg0X7bZEZhhx0R0Ca5gP+6lfy4c+oHYL0htpCocmb5lK2XdjIACTNNwc6bLAlW
B5PVJaeBzQ0r3aDlir5r0JMELt9G30znPO/7P72eBw9FE3nPW8o3OAfu7W7ss+YG72yrprNPGl9/
lQunsNHxcJ1+2G2D+6A0MIeQZLUlX41xZjabLZ7FCKE7AMeONuarDZp8QnGwtMuEMBO8y2csivoE
TqwUbxIxeP4EvyPu7mZAWCvnPrWFmWEu+ltQahZjs3NYPTNbXCEtoFfDM7xrGbTpZ78MUB8E5Gor
FvcpFbGmdsenlCe9f4dnghwgNgAbo2UlXGiJaqdny5DnU7/5VsqcTLssZ6Boh57/uGTkDpyDVHFm
7fyC2TlJdgNRN6h0Of7ZjBcLq9n4IAtV0UbxVMpYH52UkEv4LCO44ae8FHa4AVisfn4Kkegjs2i9
phx2ORGWS3KkwShku1+XOvzjWUWe7lvbWvvXhuS2fF+gSL7DcjY/Z1aszQ6/K4OemS5eRT3k4tuK
geRT2VEos5vszZWrXFSaHsb9p8RKMroZQ0j7kdBMfQkQTS+nBlKt/LTo1jUZLah/dDRZOgHvt2YF
XMp+6tfPVRqEuBEvdwFIVzimQT0Lh+x7yMZyy78Kjd/euYy3uA8ZgKJhV15exKxLkZQuw66MG/Qs
IsjgscmUEfHdGCAvuVZQ5NgIljH6yD13nSePZHRbijQL4snrOw7AWCLqTDz2jxjpAWtFHceSJF88
SCDLAKaCBrqnf6tHZ+ewcITcjo4tK36UiwqN05JzGR0+WVsA1HKiG5EkUgek1o3Vzs5yO1aJ1/xl
GDgzvYlt4WNer53MPlXgj1DpFRjaMchDfl7VcEB+nydfta1C5yDndE6uHVArI8mW9pzG68fMdfU3
RQ03U0b1ongk3AU/wr5BITJT7PaFfaezcPNO0fy+dSU+vSf2jq78aNzBAuLhyMnObmqxdt5hnsG5
HJAL5+OvpIeQMUvVFDZGN3H5enfsbb0SLWMdw7Gl0nHTe0U8uo2iKdMdZrtimbo73JxTfuAcLKp7
AFESLSGIu+Qm85BuPHQ2DfZ3PPdwnw52L+eY5TGyzhSvPEsa/8ejnHA26W9cfLjcbHg8RqZYV6GA
ufyxYM1DAl/2jcjYu9XsioxhtdfsHUzb4YEiH/YN/yK44a9wHlc/eZHYG1gqsmLJglPNann67qWy
O5y5aWMdTd359km1AzXzChYwhUQUkLGx71GEhYRfqdgITNMlJVbkWGSosOdOg/oGFXiYEK6WrZKF
C6qWKbn0ducJuF2tb5bvmtjg4DRJnxUpRF6cyZ+5pm5GeOmkyX6SdbMgrjRheTPnrVOTm57SQU8x
DJBv23hwbAyjqAHhA5dAfA/zg9sBz57NKitMBdTdqpmwn/YZKMtgaoC6AGZWjXNa9drNdzBoA8nE
DUIOgh8xh68zI4/i0JfhEpxGPDb9sUGbreeo9IaSxHtIN+KZ7CCSNRlOOd1FuE1PrnAm84IzD0uP
C8CkjicGz6AmrYDk8JneDDPF6mSABBEDockPqW+g4cJjOEIVbKv8XAJ5kDUGDA5D0tOmwOatJTpI
i93Cbrz5zIdh8F/8FqEseUudTyyRCUi9jGptUrfHSk5Hy/6YSVjY7AONtYT/ybbiuxqXvIpw2/Vm
NyexkJ+5SjudXvPeBC626Bxdfo2XAGT+jrgQTmlGwoIMv0R0MdQyH0TcTunWh4LZSfIaWIfNAJ7g
FeEtoGNu+GU6Lu6PmdmHe8O+Ihe/foWyHinubIEvRiwtFWESOdNQqMWkmfsC2TzYxkCe3SYZXSSG
CyuFq9Jn0no2UmWb21G4nOpEhZB5hXkGDd7AzD/ykHL8Kajjpr/oGxj7EWHkqJE0lBZKioTQ0nPl
GWM9DYRg0FVJw0Mv7db3ffzf7NVvA9Dj8kG5EHRGmLoAnXCC1un4NFJ+teEV0+weUFyE6zMDv1Nh
9y2yuwBikNF3wAlro441kLW2PeD7dUoQi5UIhIrA5uOTXsg+MKjXlV6nY17poPiMqQOma8WTN5xM
1ZFNUSZhZlijV314nmZ7MKdG2CTwWb0EV8TYAqOrsZeFdKWNMnph3D9MyIBTdJxdXzrgwYxSJKon
0L4O5ejPl4LeCjUoH1K5L9GrsUhGrcDATBfZE0rZljm/N+UkG7W0DdGCD6LZVxU1/94y4UBpxPyC
bi2tSKdDOe3sencZ0jMDG285B2z+xJ6VlnhxeIDCsyBU+ZtTniFjqX15U7sDIbZOt763hXDGgyjz
ymAL73FvScwizJS8GBUBbgPmos2cThciouLfvnaJU268WPW/yEM874vWxm74SlDART4yFu9MuHJr
HlHPEXszzi50hVr3ZXBkrgcDOW97K6qJVmPd507WxDKPE6nfN3j6DEaTVcnvXJn6Gm2IBqiXr3RR
NlU7BVHhzZg8EgczmwJJimG8zbPrvu/q8BrowlTjZi7QsSWE2DsHVlOUakGSEFkS6IwHK7BqjXqz
nr2VQxFyI1JelX5YQ52t5xJkY8+zbVfxNacAMqlhUsNPytbxRRRiZuWL4wylvF1TD1cS+QezKeoE
huI0bDuVq9rbzdjlgEosPu+ABfKUeKXQD//YQAK8h8WlEDlQ3fgIUGhQ0ivSZYLpHqm4zi596A3i
OpiLxTuQDJG+9pNUCvUvPeAt/PL2TSvElV9+lTCVqzxwWvvYYy9wbHLb+pMor/gdcJRXfBt2/zpa
64Klisy/MjIovb6BxWDxJ4eXFUITb/mbky/aJyzJpXNZSW77KRK/qUE5QRhHz9esGYmBiXFY82lz
3UPf/B0mNGDQSMNwfSQ3K72vIT4tp7gsvTZiw7uF19QiqA8Bac6EzHRBdUZlnMq93dRhywwUkePj
4LBrOg4dsVT368Bk/5ltFSkcfD5pzXFLPNKOhYF3okWClpf2+RsIBfefV2f6jKQazD3GrexFtmPS
XmnfBX1Bzg5cdF9Z4m5JJpy/RIuWT5OQU30s/cVWJCyFkig9ULftTvpZ/9xWc85wmsPoqBE3VyeV
1cm9kqy2z5PLtIvYnSLEljoRFXmw+tYHHiXTWOzcgAH0fVqVxgc1PkrMDf2gGMgk2op8O8OCQAaA
DC7MWOZLYNk4vUcTSNqEKsHcQwZ0eweXl7gdyw9wnNqIhwipxRpDDEXoW6eqi0nFyFEK5EyfZUdU
T5exhyZY1Hqo1QyUEK6NdneI0hJUmTidttMaU9ux9XmNv+IEI9s+iC3vCd0R0PqxMsljWwr9V1pa
3FSMyRnE/Q/pskIP2X6+rtuBiPceUWK5DDDYB80oDRxvdeOBqUAfNvRi00nPcUgGEjizfIMWDtew
BgLkZv3KbePnpfmxbWrggCQDKBtBnV0mogi2ORPuP6SAkySby1rLYS/8pl2u0bYnzQ3iNCwRs04/
qfoWnxCvJnkZ8Xp4V8ZLSbzC2ZC/V9bQfGvC4/9qKJv21Zbk/GJ1SC4jtozVVcuvlO1TrOSMa2zy
Nl5quw/fEs7RJ2/OmwL9F4evQIPfiZcSpG5zIY1nOrL341NWcUAQodt4JgoQn/cUN4BjZ+DP8Tdj
Kxc5B5Sy4iQ87Tpn0arsZxVi/atYLpG4OK76FEKwxZVnFUKdKfUW1pQhvz0J1SLBqsqrE9LkChPs
S8QfRHslXn8zABKUbMd5Upib1B7kTpkzMyOBab0y4xTA30Jof4vUakgufIMu0GYb7fO+El7OoqMJ
6ehmK4+BdA9Fb18PeBiz3ejO+Kq4eau7pcvMhD3B2FCJHLvauyt0nZt17dq3UeXjBz5HcDqhpfL8
ECTUkdE42FuHmCXNn5ZhEMyTjCHbZ2VN/d9uFRjvw8EQhoRYRPvqunAqf/rGecd4Fviw/52YhZdy
dGQ771juiV9iT5dfNq3VeNOuMXLMnV/FyY+NhCeHU7f27lllJH3vaoA7nKao4Z0jMnJV3Y6t8qpj
T1vnRm7Qet2zLGMW4cTahUfkgSMZH0S5bi9tN7yYBArLgTXqhhJEREFAEnU7CWrwX+h2dZW6OI4Q
ukVmkBgmkjR1Pn3Wwd5NTxrY/FLhngZq46Ylsb2IljA7WxNYHze27Isaw4I4l7yjLPaH2KuukZWR
EQpwov7R1so0OqOwf1a1zD9wkiXfMRw8c6gW7m7UHCGd6TAFONsz2d3HDVVilKQT1PR66JJP0NrY
j8A2+azm6rhlGJSwxEP06AH2Qdc47r3AJQuLoKqijHKJy5+A+2ALJZSWfEL8w8LRzwhinonnVg+l
7bt/AQZMgM5l534VKXqSM3YLOmK3RuxD2NcSHHzijKp7F9tIzv2difzOFhj17kzWeRsFFf4BJiqF
u3xfeGq9QF2fQRSWM8hEUYaNu89mG79LY/JeUs23I2hM9IXDuZ3qGbAZNA37ZIcoBPmpSsKLBlAk
+xRbsdjh7lDjo+loeXaqw6p6VfeePlcjXcL10qYtgPCOCcBupQHyDqk16uDI2b1caCkkYmCiXH3r
zkhsGMFZxDQ9Bwym7vTOWDQV92XDHuEfthp82ocxaICNHifE1Flyy/KPEOkTiwa3Hw46wFNK/+FM
nuZzzpNnaxZeBowpjMfupho995VDPAgOXprqPlqCIvnscUz0f9cFf7U8MMsd7Mg3eLcJ7JZu+dWm
hX89DtgHsJcgJSgJgUJjvM8XOba3CPGW/jiapUZQiCTGmvcelVjM0+5YuCDbmNHdEzteHBEerNx2
ly+FE8JoCJzu3YfzWp9w4Tb13YIz1MI2GcN7jkBwVekDyV+Zw+R7ZWiD6mZBPMziFKoD/nIScaCO
+UWUW3I114aDMTuvHNDovIgNTPAgIzK6oB8ZaCZlMG1BA37IoYHlrYhWT8yv6Rp2ErdvX3ZHZEV2
ebBRJD55CSazfVCSH8Q4xSpeNQkBzm3c+BSvDCSQmzLZ7+QrU7nxN+QFplZW3kQk4OxzLeP98QXb
QIJrI56a7fgP6rY8+Y03BefGZrTMVguEzZnljpP8Jd4LMSS4Qukf6yZF6B1g8E3PJOgsLotz2Ynq
2kvHYfzLBe9kt0Ah+Lw0hr0NolPLZ2er159QQiTxM5SpbaO4rBI4QbHwWB83x3h6NCuoL+64RDln
6SWILqlix/dgSZfslCSY/ndtP2MqoyNHsk4vLxispDbNi0/JCJnGL1QZaUXNG1UolOwnj6ae3UJJ
lLq+TxUGVW4AEFL5CtmZogjqI/AGpTwFmKhZHqh6HHIBFFSoW+CO3m8PoGO5YYyh+pfJFoS+MRNv
ERAFVnApcyBJjyaj9P1ocEz4ZzdhOISEqjJYz9N12i2JZ43vaeqp+qo2CGojJquNIN6q7cJ7t557
cWBQKbgbiKes/zk2K8Ej8jUPxmlapYxAXTiez+jbp+IypYaRGfOYEOlTgrRTProIUD9H/GDubUdq
8XC0YwoMGAoOdp8l5+s6TiS3b7SIbjZthLkvJUG76xCd/DAhwfdNSoC8QQw428DiiTJAlmrFTfrS
lGr5oq5Ypsc2JMCZiCJjeycUcA6WIauRqtyhNa+a2ySpen1NWkOg75qa5c8+BGDIyhqvR8VwB2i3
i2ETGyAAfseFrsoAXMFhQo/VtCFRAbjV+psa5cvQPc6lF+uXMZ8y9P18LRxai2YZzzUTxtZD5ttB
173QaRiiRxM7KdlAWetAEEUr48F/bzCozEAsRjzr/Ilyw/dBhUv/V4e00WeMUKN3npRnZ+9cebb1
wMTcxE8y0W1/powhWdDMgYtn3LW5Ukqvl9XDjDY7PWw7H/ssPDxvBz9DuUVPzTqbXZMggySW2M3j
0qM4pczpiZmFdGF1iI7kkdm0ocJ2CDNSV02C4ebge1lf/gAkgGsxp0H20UqTXGaJjYWBkkMuFqKR
6dXxmXQgmmvNfLEnjSdMJsb/iclb76OOwTTpQ7nFJRqEk3PHKJwoklzzrO63G8zfpq7+e+iAFmLg
DSeKBWANlgaZEPDNqre78zqJcaNVtRiqRIjck5XNkjdABRQo0q5S61UcYGVi5jXDjGwnJVoAgYY8
np65UBLlAwKVrlDzH6vKisclDdMU41TqodhEig25GSbe+9xwP2KJ7JJXkcJ8YTpvrFsLkwNOpZ4X
KkKQRzWPaE1OWwRv9obeeviXmQY1koUEn41yk3n8FQgZDNStDGQ5BeBfjNdYkD3UxDE7ZLx+ey8e
sUIi/0aaXJlVved+rut9i9z+A10/y73Mnw05s/gMP9HUOAQGkaVy8T3i6w4Tg/G3Yd12PL1TLncd
D+ktTEMGm0Veq/EdrGjxta5OvyHVTGxFaTC6j6CCzJNx4uGTzMrqn9PL/Dsmb/bKccwIxLFBmL+b
ucyxuSEt+mI4ivKqW9quOXRwGKxDWBb6IxwrEHg2+ufPDJ/as4U2PkXejPxkb7As3pUpgVm7sKvR
XwFx6376nGqFPbuTP2Kldd9C4Tr/8iz7P61pHINoVWWHOnv0WwH50s6JBkR9zPYuqey9bzucizPS
03zPFrm8VigzIR8Rc9zuUDDCVDbgSisOvRb/4iJb0ouwR7LI0DHnGqkoLI5K5WMScqTmvF31go2i
TRGv7VQv6Ajo9qwCR5+s/3Wy6f2INM3ulzqrzg6OqYKMAqaC2qkrJ7geEB0KnFSSTbiqG37XlnCb
jLYiCIsr3y0GjEWcVyNhUQhXlUCjgl5Rx9OJw6D8NVMrvy3DebsBwUvramz89idgxRei4Ssrkl9D
BvKHxIJ8dRhX2d4Nrq2euXMS/0wSH/ENC7pZYBgVn9Nu5Fyle7OyoLt0jEDB+01J8dy1PaGUDvc1
ib41S9uDzcrln+xH68WgCD6vbePcw1Te6DpgmXp2ZnmK4ISrPTKhdspTFieY0Ja0UNddsYavFRSM
MRrhOKBurGtsI5lDkYIKBHtvyEbwwUI0015MqZynaRrSxza2uQsTSYAW0IFkvrP7qQLMgZTc3aXA
ya4x9a3fYqI6j1KXrOudP9OFs2G1cdTKaZ7fjFjgZNKMsvdkZ92hznYrZsJpWF48xE5TNHbe8Mha
rX3RyVLf6op4rB2aGQZnXh/0jwXUR8Y0STD/s3ONdoRNmH9y86Goj4Mgn/xoWSTQR+jOCbBU7bz+
wT7VPqtuShCRiM0bPEx2VR6pm0g0572vp0hYlFOHystWE5lMgbdCTCd2zPjyB52L9BvbU8CMyNRe
tsfDqJ9CGtuAqjEuv0bXCn5CPUx6z5NARlZDS/YUQvvhx7Dx8RxYIrTX4WZTiNaktJi0rU3+2oUL
OpXSMt5N0tiVcwypnNpd0GsO0KRjkERsEOfqLgRO9tHNc4D52Of7p2qIeTS40BAIcTbAZh+bzH4g
C5FzCiCX/ZWwJ+Khqkd56peh+PBGp/gA3FJ9DoOLsNIWi7xh4aBf4sqHBT1UjOsvU6nLUzFD+9vP
7LU/keHQIcVBi5TfrIigqB00ZW/g1JA3HdTm6RnKA8vxHnvrdJEV7bOKEXyDd1rYc3W8jOCZmoZy
gGAbRFZ2IKAZ0zuSJ5mvwQ9Z7p0BY+Z1HyXd5rPrW4QuYwBR2IFa93HBLTQfLJxYf4o0ne6NwqRH
ee14FG1TKddNiMUUDKRc8WoJlF47rKMCTWSShGbPtKfXB4EICCFnzxx414/hhl9n28I0pw7sN8X7
y0Ldr3LQ44Zmd5d0yThEDIemhr04SoADwgl4z+Qa5+8ewV9it+aGWPO86xVYuSklGaLtY1qwBGyY
PJYclXcqWJNrhDHNvId/r5NP3afuvwypk79Dw9UzXi8GTBhlWn9loBquRWY2+L+xoRPTdSSKYJWl
eof7ay/3DGs76B8otm7TeXbKi61nSCZAO0pQRU4L2VPTuNTnqtOb8BIGBdynthPJwQK9PF2DqmSZ
KDsUngwrbO9uakvrd0SMffK2Hx1ea2KwzpFo+uMvpY36fdwE7O7kbZLXvINJGOqmfc7nMvgOu95w
i3IG4lOFBXJYhCOhKjEKvZGjBLNJgwaqRwFNK06kHsKN455sza5znHIm+gCAHPJQbIRwdNriRGJx
jUOoTeL07DU1pBFlqN4PKfwxj0PdM/9cEoySg00rNLDF7q3NlND0F6yc9geAdXa4s89NFGXMq9nn
WmDQgZFOQcXAQ3jxjhuN1QiwL7YPY6bCJ6RqXN3Y1pJbdsKssYSY6O2Ebar3gnBcDV2/jt8Q6mPr
jBPjnpqBxSVfDn5ym1zCLTNzVpu/uqJ3c5rysyvKKr2mgJD3fP8tqvBGp99YkOvXUpWMn5tYJuVV
AmGDwbwlmBBkrJL6Yzep+jkmIYfyOU+8W4nLCfzO7JvPJBm4pdlxyG6f2k4SHCafHPudcMoGXQ8T
671h06V2k8YhiVC/7+5dGl+8+Z7VfvOmk4fh+3H9b8b1Q54sEguEqnLUXyrEQe2OdJLHSqRwoHDm
DY8hcUOMGnVdXRCwNxPzp4DYsa3oZNgRzM57AWSefQi74s3LTAwNuEpVXYok3cb/fY5ecMQkTF4B
+1duozZFbeu6M08pATPV3Qxw+yeBU0TYzdpmbZQOefLWIyedeXGr4U7V5WyxxOBl3Tn5iHulcLuB
hIMw/uUBZ5wDabhiuK7FMydj+ZysVVftvaFf/thYLx5ZOAxexHi9BfUND+suXoftiSGz7j0IFnMh
qVaKaO1DsfGoYuAZdjLlCWCSef2wkTrf4gbEWCFGQBp8fIKxW+BNDTp9wqYNVNEUxiMfBt3+Mtuw
uwSLVYqW3PLqfRFa7q1NAUZWS1aqa9K/sSrxdTr13u1cVofL7FKMDQRMisgyncMOm+oEK5C9hubQ
5ZbfHRBp8+lzDAVvhcyY2aaIe5h7tI175vnnV2tKu333HUX7Vs4Tc4wBwfPjUm5WKYpbta/A6+tt
0IMttqWkxTdUSNqyEdPAucN1Q2BLNk2vhBpWzzTe0/ec6hxbUU9MjsWooYkqZpblLiVSXETJWton
ZyDskHp1M+92bpW/IVnv3nrIe5rLcXMyZNbCxjoE5g2PQRPo5U5Z8I9DRQV7vCdaHUwxmK8UKtb7
2rB/3fkuU9wDcXGZf24VxrJTQs1636uR1gt1uEb7ZYrszZW4F0BxEkx/lfZW9YSuMEWrg0Een1Zc
zZ9pQ60VpRWTyj2sRvvCyUVD3yNCKfYWcgFzxkqQ3GHmYqvlMvmAyphx7ZBMVno6wmvoh3jws4Q7
gFU3kPSkNt9lwcbniDOqP9hEB7AlbBHbMO7sOmvPFn9Kn5gvJ5RbTW3tZ5yQ4m6YtT3vw6pAZ7Yo
1rSXgYTRF/y8/RlgoGA9uCJ3ZF3LipUVtqPHgx7XGPQCj4S7h8Tjfo7WADeyI4FyuKQKM/txe1w8
Pl7eogPbbJgbNKDQKtENdmRyWYHfHi1szzRQxIEvsARJHZ/rlvKqUBI2hJKEGyBSIveVzWovQCCG
tTkp27RjRPHJ1YFNuX0KyCpLjq3tz3/6bN6IL52DYZiVq0TBgNyD2K5hrL+YtUqwBQ42lJ2F3PhV
A7SBEmOTobdrK8SXe5nnsHiEyBCHdBC1wdRltf01NECmI45w536FN4RMxjNkR01otghiHeTCMj/c
sLJ9mpv1Ys86649V6RfvallSb9dA2UKAQb1QnIe+CUmRxskXn8jqog1hegiqtKO1+adHjQfSGVBz
XUor6KEVUsowe5RGxueEUQnW9pn8a3hDxe26TNLiekmm6sUPiD/ZY5uIwzvN+fxnTE3Krqhulb1v
q9jQvpLn+81gANbIOPcNQyV2ee4jbJim2+O31A9Z3rkGWQN/uMewvPJeYCUhc1tR5Oxdz0o/Vlmi
+k4yN3kopsodDqQ7ydMUCDKVZi8fb6n35uzk0FJmO8lFJHj7R2g6vZXbPwCe9Jc9wnqJusaquhc4
7eqxFCObRbM6nTh5I8pQdMsdzR07hAx+NwQqZjxOq7+wnVa/mMvtOipEjGeD6El7PVjSTy0cXbg7
ONYzi5kKfQqkPYq7lNTLac+F2VHJQPb6mHIFqK8bB/9L+qvq8Ma4NkLMJN3Sqf1xOsejJxFCEmFX
HRUV76/LADLZa3TkFJjYWh6wC3HhejVrO0xYw69iRNMxknACYEq44uLTJHDdg6XwyjcUQ6zumn6Q
BwYqKEKY6NHIFZAWXpi3NTctQzk8VkVXmZcSoGGwQ5DDtgVtDqnKyJgdxpI60Buun+jRpPSycy+8
MuApLheg94xbx78ryip96DskFnsbvcZHzun+t+I4el5A0GZR5fnrQdFywsevE+/NHXV1LXqSTPay
dtmiu179pwxcZDQwpJoHwGbp/eoqidFgLJZ/TGnnX4Gd5ZNysrlSzFv1vgHxB7VKDuWhgDb6lvIF
P7GkQimUj4z2s7QGXN+GlURTXm6TtrAZ+5klTknsFGae/I43DKYRte5kGpDvRDuPfym+mKHyUja6
eEQ0k/poVFU9OYwiOJ73drqMHCLC8abwOcSLVh2HdPKDnWMvJsdu04kgnnalYg89Rqs9L8NNljs1
+2WEVv0fcgD4mIKcHTMD7j4T7iWB0z+yuqmXFuURY2X27NXqMPGKbKtkA5zxfG4xGoObnQbiAmd2
3YvgTWntJMwltx5a2MuG6XBJfW/Bhwx56M4PDrIZvBQeJ1j7EDuBw/IGtoBP/pr2izF5c3xblCoa
+c5xgLbaA/wPIwuM5bMmFBpIvmmC8ZroulAe5bho7+QTaFj94Gl1AngRTtMbGIxN7R8AOwBJvHJD
yKzU/4k9Ap1PC9vHxcvQcx5uUzUGfXVWIZlL/jV+fRYQhyxVGR/I7DYQdw59jjtCHkARzmBUUnLr
doL5vti6Bzp8PH0zpVporQ8FnP7yhOSb1R0ITw7JUg5c+NxQfXClyQ+0otmualInEDsRuIrRamOB
GUDtmvTxFWAOycBRmmJZB7ngcPzg/knfdQhhbKc7dKlUFlll46H1PZf+nFpvL4ksvfOQ1pN33yEV
KXrOpx3+a+tPx8Dtny9l98Yst+sjDWqAgqokqCUasth7Z6lNgs9YOzYaPI/Q831WY6DZi0QVbjRN
fvdvkwyTAWCk3rAnnYcPHyk7Wee5C3IUALmkHZuXf8rHaE0QdjmzEULWT+WDpSE/4MMSZySFjscI
oulum9Hylh207/A7KMxyhPTOdJ5IjQHl0TgwRQukiyrOjEP2OSPR/5MQlJcd5sqtmDvRrJE4xl7M
O/NzsHtXNA3rGcMUVT6AYIqyZm5BuCerN0r+a6lbWTaAv+nrAkRA64DjcPapViMIoHF3gHhEQHzt
kSqSTVX4wWQd+QpW2NK/8lnhI6nscwSQ4VBaT8KXzGc8V7f/UoawS1SunjdeK905z9R8KLeSkMJ4
twqSQw9GonnZeR5gJSmEqy9kn+AnaSoWKhHmR9RHmaPIcHelFbRXw/aI7DW2GeskzLxmEKRsxLtx
rIMk+o+0M+uNG9ny/Fdp3OcmhsEtyMb0PGSmlFrLlmQ7ab8QXqq47zs//fzoRk8raYIJaQr3ooBy
oU4GYztxzn/BwCxC8kNM9meLFy3NVHAUGt55nQYRDOwnXiJljJt6P4IPG2hjkcNpFH2KAgI4xwP+
ZzyCAXijRpBhHNIGlW3d1FXW3EVe7VuHsNP6bm+bHsUI5Ff4t9HVMXdRlns/QBLVJwdUKEkqJIu/
TVHqvxAI61gm1sjKLrQGsfgB3dpd2CBeeoDaZpwclervdUaV+gnAGPUlxhbftGDsn5BYGn6YmV48
ahaGttchPRzvCqsaw7mqMWHjxtRnaSO9om99MDSIx3uzZILxZ7CqZI+rBlU1tFwddYfSFpoFdueN
NEuj6FeWZHizZnWm/IWoU4L2m1SruyzO0FeWll0e0xADx1sHyv292lSxKwMOZDxCERI8oHcABhF0
M/gl0ViG3HlTmJ7AeAh4fohx/QjCePzZo2DM+xq0Sb0zRz8MdxSGefvwHEZ0ls/BzV9TE/1sBVr/
VZua/KNnMlHUFzMKEZmCbj0WYjpyuWOvfo9SM6NN34bPsZgrrGGqjx0i6zbrzcBzDvrdQNWG1x4k
ApJXCAHS76Pvao5oq4jDDs6CgpADvKcpPDmjkNYhAEvoXBc0qIsdCQGdAkSVTUh6gssagfM+QCgC
gy2Yv9DncG6T/U8efyM2yeXQ3DOP0IYi4YXzq4tq3K7lKELMstBMe9ZUkF9Nx5hpyVOKGg1vrww4
HH4UH3hiDbzYldBsb6hMVuW+tYT5ERmf4Tv8xep7xIvlJ71cv+XBNw1uArf4mf5n4yLbXb0MaJSj
MhQI5HWEbjFiRCD5EP8O8w30JZn+VYk+aXFTqjJAWKNyOjy42oJG0F0Irh97KgsegXb1r3/7X//n
f/8c/sP/O/+YJyNt9n/L2vRjHmZN/Z//Mv71b3QV5n96++s//yV1U1UN03BAVUoKnmBQ+fOf35/D
zOdfFv8eqGFQVzWN5kJPm8cOKfzCC7qP20HkeRCTB4LqGI4tNMN0dMuyz4NMdmjaiEXEbp2r40dO
Ixw7ldJ/qjzb2OvjBH4fXZjguB11/q++Gtp/RbV0nFt0WlBCX0Tl6d7ZLbKlriNl85SYkfWi65mi
XOENFsLoGgHt2YmlHskdYVJvB7fWgksdZWZNMivG4rsCKqEAAZrUjepqfJj5ZfYTaZX3gHKrl90W
VdVDZdqOufqZbY3nDErzUpfzb3o1lyLF59dq1MTFQwuq9ET97xct1fBrN0FMGwPRX2e9wP5mO+zK
dxYqIXGeVh0He/bzsB1As8Isw9i1yuE59Sgsd3YMSoeMjw7+wJv0FIsZhgScNnH228EX63eeZILb
NDVtiHpCF+fBR22kzZjVsZtoJYloDsPlDgh20t5sx1n5tkI1LLghUmOglnMex6p4bhKGQSp43ChK
wLnOhURhpe+aLz0Kj8cMy4Wv21FN/quLJSyAfJKsWdIwYGKcR7XpNg9eJiOXRT7LjkLKHLEOKCJg
h3lTBI/b4VY/JtuFJWvAzZDzz3m1gCA5YNCjFLELcojup4jMU6AHaF9th1nZG0J1VAukuW1Z0lwu
GDHVA4oWievlA3xP/HQqDNXpnUmuG/BTZaB519sh16ZPqCxP0Pogbs35z1+NDMd73cRaNXbD3tDC
596OyeYUIo1Xfl8Y+Te79NUOBU8ex3fbodc+Ki5LbBCOWAly4jy0X6NEjzA2oy1G6vQRsrslUrd+
944V+jrOYoXaXTzZIjRhiAC4g+Bd+i9A3sor/M+gGgQh+rq5H/54x+AodmkWEssaN8j54ERhT1SL
9cSVTt50H+K41LonCyjT4T1xdMcCsWrzHRcfEQaeTAeIv+7A8wvh71qd/Oe8Av94YaGszpYl6G7Y
OkJpywHRmwdU1GapCwB5Nr03B/8KQVPsF7cHtLogHU2lEaoKaWuL2UoS06PcFmSuBYvqMwlEIK50
VXfQ4YtqyQvP1GsBii4iW92OvLb7INP8d2RdPZ8yzjD4GGDiXMTD1Q9CJmgrcvQISCcIA/+oG+pc
2xHXxqqpGuI9oNc1tsF5RAStIjwk68yNWkC9HinHY1MN6ZOKsDHCjTnNTEpG8YWoa2enxpKk+W9Z
sIEXUcPSmIq+zjIXSxWHBos6FT/QICxciW/Dz+0Rrn3T17EWy5PWbj5AcmM2Q7354ijNLKpV4kw8
QCB+6uCbP///BVwsHwcovap3UeamdlIxOMUKsyu4RcWLqDXja5nBaH3HuuH0QoSYggUPy8X3DPCQ
1Aqs7ty8T4wjrTOzebQjjO32U2KbqKfJyCrvt4e5ths1Wxhcu5owjeUuARoO/bVqE5dmcF3uKw9z
2auB5vWFz7m6Qv8nznJPmFlUishOEnRJg+90YkdoDoH+FNqxaX/CArYPb7HwlZcSttUl+irs4vRs
0PoIOlknbodWlaB6knrgkkqafkc86Y3wwtm2Fo7rz7YdKTSmcrFoggZJjSkMU8B7qncdw5O6JTP0
EZhOw0/bE7f2QXXBbjct21IxADnf8lyHhQ/NlfRXM4afM/fgLtOBHuwS2z/yWr3hnd1emMS1Tcjx
Yqomf2lgI85jWikFfDPgAuzpBsk94kfFLSwneY9Xl08BMSurh+1RivmsXOZnug5XEQyL5mi2dh5y
RK6wsRSDa8lugu8S3EHVdbdKlwPKAEk1l4cgrlIPGugaKnbRXJv9bKy5/TNW59UCtIVmpiNtc/7z
V8nN5DSVmep25Co+shg75DPae9R1oGLz4qDmuh1tdWptkmFT0NJjbs+jmZGCIeEYRK4HNPkWUnAB
uB6S8bOVUgEsktI+DY5qXDhh104CHUXROX8zdAjW51ENJNPmauycCQcqZIKxqw81lcThsD26tW9J
IkMGbMOIMsVi4SawvMGZdLFrYAZ03w5e0V4P8VQKkAmld+F4Ww9mshttTZvT4fNBdXmP3YUzRi5q
psZ3ZKCVOzX3LaRa1fZqe1xrm8PQLZV3Ph0Ax1iEavQRjJWiM2tCtfGQp/GzH4Jy/IjfB3B6CILl
hRlbWyeUswwTlQNb1dXFdizTXE0l9Fy3bSrEmoN86H+MtUWZpdUhE2PgVw3VkXoMmszbY137rGwH
mPUGT29VXWQ4du2VXIiCZJ+KPT6fYSGupszU+4ON2sOFYGI1mqlhwY3JMyt0MU5uRC8bQX65wFur
fUGR/JMmJBofstSPCmSqA4dAC+PbGvsXAxFlVCADy/5YQxK8p29ooniExRqtLWq9X2KltG63P4eY
f8HylCLPnIswFHhIoc+XGc6reYLhaeLCnweo7Vl4pynV9HcMQR38mogB7Zr6U+fgV4n6p2iwKOHd
p10HuGFs/5a1bczz2ZFsLov62GJqmr5XBQrmkZvk2DgiKKgiTJL3ah284657HWg5K5E21HGR85RN
1frbVKDSctA6IcRtm4M8v7C75tNn+YUlS1cCWtBMaPXnX1itTTCadkkVgr5Qvgcoq4A9qixJ2we9
N4pz2HoC0g7/Qoio3m9/07XgyAfNV978vNXmjfjq+Ld0KiT4TNkniXYUyOkIfvpH3B0M5QVp3TE6
lnQ8o0c0V+PmUyABtR23f8DKDiC9Z/1Te4IdIxajb4s+qGp+18nUUKhCdTZprRujMbMvQKgC/e3D
5finuc9NR1lk+Z5OOvQdKKE5cHHa6gXRS6TXRInCyLUJ4j88yKxG4Sbz++pBqUDrveP+0yQ5BokG
HVoK5OefWxsgEMal4ZwEKHt7rlhztFLAL52nUeBZ4xmgmJ9NXP6yC3fT2lGDGo1mWBIUD02uxUae
0WFlROfjZHUWfbau1QRHjD85H4sUkPE1NWM/e4Y9BObQdnrlRPYMZULFOO9K8RxEu/Wm64cHH8Ue
nEaKsdUfxwEug7u9INZ/qD2fvuxzTrvFktRpFcIx1byTg+JSfqRChze1anbjR/Q8VORNRppiorPp
oNnNMLW3njpDP4IwHOicF53pHf2S6woTayeWR1aDfRSJGl3I39YWLtUgh9tXY/eai+9ZQUzsvUK1
T70CaxOn+/YhxILiJwIq7fT2tEkjFWZGfp/By9pajCKmr+KkfdI7JJBpg030DIuyF/dKl/klyqJ1
Hxj7ohVO+GF7OuZhLE6neXea7Ezd4CG8GCZmDYNGBuKcwLOjqtA2+E30ieDFb2RgYD7UlZn/A9s/
+VYXInke0B2PbrZ/wkoyQHHI5FtDrkHQYHEcY0lvQhD3nBPoNnq0aMbALS5y43PrTdBitC6yv6Hb
HZu323FX0h6yYiStTF1n0yyTVZyzWyh+wjvBjenBmnDnZrOEHNrX/hSHR8SCw+zCWOfjbvm5URoW
gqvApvOwSLUmI0btpfC8U4yscnhXdPTYojjXHBz/oMPCamwr+ktwqFFgC7qv2yNeW9PY6dEEcKhS
C3MRHW20TMARU05RqmjjAYZdAqBWs0s9uumMphovXH1i/g8uhouMD1/Z0i0ORHux1/uO1YPZukep
uBY1SAJb3k5enIsvfjSoz12Zjy9RM85y/WEJqm7QohtbyZA/TDET5tNkuXql2J56oZi9lvaQ8VBi
VoWu/3kp41SC6VShKycTzY0vfjV1jzHfhtYq8o3Roau7FIm+xkKQMEsgmdL2dj4mAfpNSBvNn2t7
YlaWIhexKufHi6A6s7g3PEmZCidK5ZR4tAx4FJqR8feUhGDlqEpVBxL3Qbuw/FeWIq9woaMxQwsK
euj5XZVKS8WB0XdObSn1uxzbeKxtMbm2D45VxsDUsLqqjxQ/fA/gZ5h4X7bHvJLuMVzqqFS+VWEY
82J9lZqIBOc6ABnypPRxihupU8A5HjvwUttx1r4tXQsTqSr64rq2OF4EyL0SaoRzSsIU3FQ2CvVB
Bh2+HDXSqEj/5133tB1y5UTTOVOo3hCX2vdiaIPonDzA0eAElqq+j3q9D45NqMXA4TAc3AOeosWc
+z2nznbg1bH+7p3A7Od0mef81Tc1WyAsTt87pxqR6bu08EpgURqKxVKV8nMnfKQH3hGR0jvHmS6E
ZS9WUUf7ekTTwjuhfezcKaHmf4VGC4OGoi1axJieiuvtiCuHGDcVT/C578WlsZjPqs0B7XqNc4o5
TK99RKfvYy38FFdD+3k70toKJZPk5GJLaubvTObV16Q/XzZkcPZprIzwABMJXxGlHyftHbMGTRWM
r0qn8o9TEhlP6uypYp+Msm6OamOUwR5ugfWsK+i0Xme5Ir5tj2ztG7IhAEX8bsour1xrEG0Ie4B1
MivjQfahh7hXgFnBYOswlHp7LUM3hcNnpL44V6LOl+UQBGGEuTbFH0BtgCnzCSRR0CNwotpQUrbH
tjZr3OgWeAyyTBKK82ARcs3oYIfOyWYxXpk0aWbwEWKU75i113G08zh6Vw560k3OCTWn/jlxsLy7
znUIKEj0zPoJttakv7aHtjJtc7fFdky+oyBnOw8pRrvDdkS3T4qmfTe82DlN+nSq4tJ62g60Vrwk
ki15hXJzo5B/HinNBmQ8kOk+OTZWkmlTqY+4P/kSXd8qOyKOgt2r6UC0zZXQPpk9uHqtLpK/t3/G
ynFmUA0gWzFJQuWyWNPwlMPraWDdNMjR65ElPve4Oe6Jl/4l8D+9MOyV78sjmUIplRoVNt/iMMux
RQ1bz1FOKOqTgE+2/xR7gUDORnPaty/TOe80TR7g+PKpi1hOXHppphneSZkylNSx/xpxzA3niumb
P6KJHZ2g0EbCSR3ifCoR8cN8LBLKybBr0LcoyoPprFJTqW+w1cvqzyICfn3hWbGSXHBkzNtdBy1A
a+88KGQfz6+ayachhEHVS5D59pXQBrxKzB7F+gO2JVrwWAR+iD/1UF5aOGv5HfElqA+awkCBF+sX
x02rKgfPdyG8iO5aYyE5cAO62YoArN+TMH3tlrJECBYzwwwoHpLsKyRoZKWhhWPx8PY54KfQOHZI
FFVjsXEt0CFaJhXfhXYCY1CgH0tTNUN9IgY7H5mT+LQdUFvZOuBfQCqTDXBNGvOfv7q7gL8VqElJ
JsBWUAKmLmK6KY+g8mbsRSARHcRS0v8IhFPHS7woIsPtkq6bsE3DYelaRXszuvHxUkGRwJ5E+BcK
p4jQ9nTDqmvHMhBvEqnho+w/cfv3p4Eb9DGya0V8sOuZbsXNosZAN5MeWKpXGPKqANLhPyAI1lQ/
tke7ttooZalUDlC64KY+H6yP/FXdG61ywpbckzGIzNIZPqRizD4NXSafUiHT2yGx5EOHUdLVdvC1
Q4PnDTqH6Pqx4BZLraxBm4dO5LvIwNdfvBDxHizdsnoXU+W8EGv+by3eUyCZJKmdpMLF4+V8oIhA
wOI3R++EiARPRJQWvAopCpSLEGDuH3ErhOZuQg+uEQfv1X6HHLwRXVjMK9ktHV5OLU4vjXL8ok6r
a3Vbjc38qEOkDAdXrK78Fy8L1GcO8qQ/tJDSH8fGHNJ/3v6ludPnBgwfgHLi+eh9mcLOkY138lB5
u7JqCLTYusJFUwNzOm7HWrsBTemARaJwD+54WRgpSxN4MawZcvhgQqqhSL0HVQE8ieBONHwUOU5Q
17bdaGiMmVCiMCkEtwxLshqKC6WotWe0aVMhoeVEc/YPUFSGUarAqYt3u2WHDy32bB+1wrGO9ihw
JvSU7EVi0IClhoWyS2rqX6wES9K6Uia2Htpau3Dwc+fCvbK2DJgMi6oB/U0SyfPZaB0KBm1ne6dC
SxHItgA8qzc5tu3qDluFQuxUdBDR1JHyHevPNhyTgjw5rLEEb/jSKUWB4fIpTGzoe7Ie2g9qMHu0
+ZTv95MC2uoK52lsnLfXxNqZaoOAM3GUNcGOLG7SIOhNH31A56THKDvayBLt1DYJP2SRuEVevb8w
7avhUBwlD5vle5bPD3XKYTk3AcvdqdLP1kABdFdEirYfJAomd9x8YffX9gjXzhcOUDJnmrgAtxZb
G5WFvnCiljntsG7ehZ6FSyrKEPFfBa04GHWlkUIGi9vkc2XU2bURNPbL9k9YO04ZLbq55Cood8/p
/auLK4eQVVeD5ZxCLB9uOpKkBilT+auNgi6/kMKv3RvzdUGCQH3AXJZdwphKujUwXBNdlBtofPBy
uASHX6kKjEXge608WVODJrVdgPJ8xxFjUfQxLWoEYJCtxQtiVHI0zltujr6iuhNgifts+ZYRXRk4
DhpXVtyzd5rRc0fdvvYDQPDXZg628/bNX5yCJJgPqpIWl9hiI9cCgEKFKvmpmalhg1bI8mj2zfdO
KcvwwhdfmV1enSolJ+qPlH8Ws5vGE9JY2Aa4U1qFtzFaOChOYrV5bZpGX144oVY20NxlIPOg60a1
df7zV0up7dQBW5swdDuo908zBG03emny2MGMw9grv9RHX9k9vxupoC1g1/yB+IAPF8HHLEO31WMd
onMUDihSV02VPFj++FtNb7R+qOlk3MECCIL7QW0xtH37bM7FmLlmgUb8H2hIfMNjPDjADShzax3w
W/6pB/DpGrWqXzihfvezFvmI9TrYYuk0HdSgdtBCF1U952cIJlk9ppFoj9WIbD6pNuoPO1IJBERM
3uAvTd6hHL8bIHfBtICXQ/VZN63vtpJP2h6K7lhdWANrC47+zXxNAdpwLP18DeixAaw/4BeOqjEg
s1QFtnFM9QbdcIrgqChtf/3VJQfWXeUEpQ2pL8Lhj2cCtHMIV0GNvk407KeuBySpUY0E6BM8GFb7
Yzvk+iQ4FuLckgYKKf/5EL0g8H1QKL6baQ7Iqh1sMesZU5wRXQHkqfObTkXG57ZBZughSx0LaxxH
xjLYtYi33qrkLpS1yhgwEr5VxS+7NXpxAee8NgvUYuaLk6IdhcLzn5gxfqxXwaoHCC9ESHIZuDng
OnCjVIjzXJiD1WBz/xdk54xEWnwPJJ9lWltK6Ar8Of0P9aQ0zfWE3WlznJB0+2f7888n1nILzA0E
fc6EgZgtkoKyM0eJ0UDkpmUWJAezBq/4jFrcdPG60NYisYiBkpgC3MwiEqh0E1mVFKXPUkGDM6bU
/R3RBvhjGsbH5R7EE6oPGqBZis3RcOvpUXEFnjXHkNEsbxCU7663x7622k1A19ycVIt4bp9Pa9IU
baD3auTa36Kw6u7MTCn/El4QehhEGPWl83wtJ+euBMT2X/HMRXm7NmpfR6cidA0jEt0tflttet3q
A6xv1QruS6os3kf8Lfy9ZTX4A/ECgomeBmUevOOUtcCeUuYH6cb8n498vkvIoBAo07K0HHfY2EaH
Kev0XyYN1P3bvzKXpmFROlXJBRfreWp6Z4IoGkHdMZH/rweZ4hPZAuvbqV2JYQGpmXohN1nJjCig
covoFI3mo+V8fAMmXJrI09BNedtmj443xM1RIHn4iE6qH1+HZe+Px7ZA9BK7lCFDe3570Gt3KRuY
6iNdYQfz7vMfUKAATEpAbqTUzVytSLsCeSQaPPtGV6CKqgE/+2qg6PgZI5ZwJ5XMeAcEFz4ao6cO
ShFUnw+aV/mDolitp7K7XT1Xui99MWLSnDjcU2mXutvDXTuzKMGQb5qkomLZi67I7kES1oEboAcW
3VnI8F3hIaFfp1neqjfbwdaqY4BjeMfAQKOa8HufvRpYPxQt9CtKgrg04KRQpeJ7Rd1BP4o059bI
dHW6C5oEYQWEVkLnR0v2gg505DT8k5pBXMgj1s4R1rcOKRhMHl4i5x861NtM5t7oI/enyDt/Iktq
S0OGV8WI+MeBPkz6cfsTzOt3eWpTrmE3kfkSerG8zKE2okjnzky9BrVizdM64w5FTSu/KhTT35eK
3aGNgMKof+HkWI9Mc/C/Iv8u3L369qoXqxiF2mTAtt3qV3R2ze4ZIrMDhH1Q5GPqpAC1HBKi7Ood
Y7alSdoNRgpky/lXNnB9UbhcfHeEyPQE4tC7s2vUN793/NGuA/dj38lJLf9+e9jfGM85QdGkXEyu
ALlIIbIJQOeK5rpDDWwXcozfBKhgfOmKfmgQVoji6R2jtWkRsp9g5WnLtx1at2Y7+JRcc5T/Xzwc
bF5qHPbuShVdtOs4xf9o5ycKfnnbw10r1nBYcMvPRzYwp3mrv5pg1IxMbt9QObXIdI33NsLjt4g8
IG3jq43ErREyfGKHlbwHYouFsZQHpWQx7EXVTggEqIX2uQFa7b8jB6OTQyucda/x4jz/XToqRjM+
zHebIYBJh3dE/w0JwuaXHTfe1+2PsLahKQ/qEjTPfMgsYllIuLCKDd/1E8Ti9nknh+5QVrCHZCfa
Q4Lg0num22BdUzWAhG3Nadqrr07RC96SmoTu7IHzPEzYz9phMfyjpXGHiC9VhYOqXOw1ro7ToCIL
uHI+vhdrG12FEM3qIHCjKZxc+jmt+rF3Sn169oA1VQcDSdlLHfd5/SyPLrJb6kEULrgaF98WwSEE
hM0udJEYqb9WUT2rTU52sZd6arcXruG104qXM6EMMk8ui/PPmmtpFlZQB6HQBjXaHtinPPFqwOch
H/QquU5kjPxHFeZIWb19Cc1QYCpBlAoofZ5H1qeo4cHG5Rsg9/O9iwP7AX2qDjF1LfhWjjQRLqRZ
a9+VYi834oxTZTrPA3pKoiGmoAcu5gjgrjW8Z9S7uDaL5grZmCi8AEFaybBoaKKfzyOR7sGyQ4WC
WDEL9PB05pleP9TYVBUcBv6I3Fk61eNfbRtjECKTWesoxA61uN7+wCvjlUAOZ4IhbSla4ufj1RFr
ziess1wUyLRDoRW8HRrT/jWCcnzZDrWyTXgbsYRmVDdsmMXNg2UR2kdGGrmDkeEQO02GKO4UakFY
C9oD8M/eycbywgJaWbpUFixnJlFSnl7uTavFSCSrjZDnUicOjlMFDhKJQv6D3pt5X/lJcvQEONcL
y2g+aBbbk6eQafMA4C9qt+efVSK70ylYr54A1s5OZGrYFU9pW8Kl2v6oq+Nj+zNC3kMQRc8DjZan
WX41gHU2MHjfJ4nEdyKmnOwdbHSuk6c61616T78edP926LX5ZF/O1CZKDsJeHLZGoGHwMiZALPw+
f0AEzLjuoqJB2N/QDo1Qxgun0No3BT4ys254bLJpzocKT6tMsMkCaNAh8XsrzBiQrCyS/gJOZa2U
gkACAAtaTDrP2sWzDu2vTHHQwjuBR+xvI+TRkc9T+ttRjsoeAZ74k5Yih3T0qxwB4175RakHsRnf
aiz08kwLVa9JNiUernp3YV2tnRfwHHVwECTYfzQfynRCX76t7RNoIUe9KzEI9W802fTtpwhnBmVX
Kkb7DJBCL48G3Sn/9u1zTtZANQ6iFX9fzLnsOhPZPdCymLzg/RLU42EEsnc9Dpa5x2TlHcRgCfwH
VCQnh0a/53zOeZMEOvZi3qmGXf5DLXQtx4jLworhEBaTEu6shurx/TDhif20PdS15QZmgWt9vnmA
DZ6H9pCLpkORKidPgsja60rZdsjdy/rnO+Jwx0Fcm1EgSziuh2VRihIo/aQpHG7iopLJ3qBAdwkB
snbS0+dFtIE6lRTLAmGOoC8aG8AR0R9s9shhpfegdjGpbfPw8/aQ1kNRiCTN5H257FllaaMgvEwo
XYnjmy5Vf8Re1X8uau7Sd0QC1wAMinSWMsz5JGnoVeG0G3qnNAyaQ5zl+NMWnfrAGvYuXNVrg6Li
RiVinqo/hAzK2OymlHbzSYRog49pnWLtHmJZu/MLp79wV64d62QhoFV5mUKPnX/Mq0QWfepaR4dY
OVmBj8NUqPZ4vsuimzBCwPv81qHtON05+pRfmLp5Qy0vLmc+zx2V9NlYVlz0hHqsCSDY5WlSfWd/
FC+JVH8UreY8iCjwEGi3Zm38sCgfmripLqQjK+O2VfIRRD+oBPzRb1c8+LCN3/E8SZ3sRanTYdyP
nVPca2aXfLNKJ3ypHOQfLxyrK1cZjzUulrmLzVW6KATEyBOOvh0HbiLt7Ot8TwO9rNFitpTYeCZr
iC4cLqsBWbLzEc6LeLluG7TKu8KMyGuxyvmCBrb3caj9F5G2seAiSfwLA/zzMAMHRZFyRroTcQnz
Lmdh3RxhrNOIoNozqovcVyRh+vft7fjH9EEdYebAg1CfpZ06D/vVstUjNc0UHGvdGrGyFycTdrPr
BlkEOznqDYJzuh2ikmm+WStjEXeRGqDSEQ0CLwkXfjeXgifNJ2QM8yO+9z0WS6GK0PvovfUunINS
vxHC4TgAQX8+2GRgYQbYmrgds3ng6Wcc4gqpXRyttGdELvO3nnXE43lJkxi+7HyGn8cTcCCplCJP
YcFh7+BJFLq6w/61UD6EAI6St27FOdxcF6Q0ZnPzLlJYzDJyTfZxiXC6jRxN0OcHnH6ym7gyq2Ne
GNYeA195YV/8uYDY/rzeOZ/BfIIUOh/jOORFaphD7s7lk9tBc+5jL0R52OqpdqdlROUx6KsLMMU/
TnadoLyiLZ59nLbmYtX2Xl4FKLfmrsDESR4CKlTPyRip46FsLr6CVoMB2mUqYXrQbD8fYVyYI2of
SeGW5Dtf2jwvnmRBhx/Zb3V4a8Y8D+xVrEW21oV21WtjVrjJiI3LFdrlyPACNkSrdHvf/3GczYFm
AAOJ2txnXbwitamIaEv1KKcUhf3Ux6ix4j4d7z3pa4iA2u2FFH1tmcBCt6np8RgABH3+EQdugwrI
YuY2UK5vGxbHLdLvY7/DX9S8l3mtPJVhc7U9yD9ybwb5OuhimQgzxEhTj3I3rfLpgZWhYPgaDth2
29i9fGnLxP8RYJO567BrunCwrq0aJIfANgIy1C25+MDYwtgDeg05oIKsBs+V2N1h6FDQPtDaHk7b
A/3jspgHSrqNFt+slLHUFPPsRIJgb3IXWf7yKcaqGTX0PMsuFcFXPygMfJj4EhbWcrNrii6VqW4z
dxppTzop1lK+M/1dqd6PIZfqiEarGdBWK7LkwtH9R5bze4T/HZl+2vn6KadO87HXy1zU5e0vhU3x
zJoAvGqtj5VG2zmfJr0YsLDDksubwdLKp+1PvLZhhOQDgxQVaAIszjmjRX69wA3RBRRxr2mF8ZeG
9TSWB5gYdoOWfdsOt7JfwNkg5ciZSgNxWWYqHA5t9j5KR7nRUI0YUowybYqSHB7xJ2RC7YceU4br
7agrg4RXxwuA2NBnl2XDGDWTzGntzAWuL+9DNfeOkOuyO0iPWB7GSIKUb01zgC9xEYOuBnUhuUMW
81r0VT1njm5WNPHVEFRaeVOhfdu8+So+j7M4f3I0WgaEXTMXEWoPWx545seu7TSJpzTFj+3PuLJY
eWwzb0wGyOJlrtimIQlBmKdurRelgNPttLeireqfM5LaLeMIajK2ATzGdtXs9PIcYSHpHLd/xOpc
mtCgyD64nZeF2KotRUjxl7lEWJ3SUjwd/cazb0hIpuPUgJvfjrdy4IFDswWIPGL+key0QoHt3OmZ
W8RYgSgNp9yupu16M01Oll1YNquDA1OMoqEKgW2ZyWlmia2q5+ccRGGL+VQ+PdNTV2+rOhB/4X7p
X9iOq4PjhTXj0dghS1EgIX28ZicGl8dd9TC0hlLvirYPsoMSDo5+YRuubX60JykP0vihqTyP/lVS
bhWarJI6zF12B864EQ4skyfVJ2G37Ucu9enK02v5z9vnD9U/0DBoeVC8WWSPvqVmMS7t7BBD2I9O
IaB5oZz/LZPpJcWQtdmDUwF3nh6TykFzPj6RI0zdjzj8NA365g+pHoXKXY6b1/hIjjx439RWobd4
Yc2sflVYq+C7KEby//OoSP9Troa940aFqn4CSWbrx0Yd4h+i1OxPpRc/5mqARPT2Z125MgVqvJzj
v2sry3KvbAwgk3qduqpXh58d3Eh3TasV9sHuQ4EjaWY6wS4YbS2/CTCwDi7keauDhg2GTMAs7LTE
qtLryT2hINqVJOige54X7Dqn9Oyd0lTiqg0mxK6TDnXr7VGvzbAJceY3LZKzZ3GsI1zQBLjrchj0
VQqiyZ723JHFTVTOAuvgZd4xzJlYAZyL44537PncwmjTM7wJEesTWvIV24ryUMFP/jipTXdrNiBK
97HmFxdg12tzyxqe1R/oU9CVOY+Ky5Kng1RFKkzz0LUe0QUiDfJPQsVUcehb5arVjeZn3ATxy/b3
XZtW0mibap3F39TFWsYbBp/IGpGysmvkI5Ll+LphQpDuiqIYD1qVFgfHLC5po63ca5wuMxqAqDRt
xfl4q05FwCP0GS/J3o2pW/1zj0vvIRthVB7CusCIJcYlGVcvxzOfg6qTP7bHPa+bs2LXrC4LKACo
Jguajt/5L5jiTqheyS/ItMmO7sIuDT7QP7GH6+04K+c9ceZ3Cl0L8QfSRosCoyolUkMlBiWYoSVj
295WUxXnOLbhS3DzjnAwGCknz/IGS0AeNRiNcrwVuchesJJy+Fvag+UZ3gTXLE8Q9Hv7qcS6/Z+A
i8N+6ieL9zLq3S0nLYY/Uhl2reLUp6LiEYiVG3ZvQ5j9iMt+ugDhWTkaCA2QhjbqTAdabFVZ5Voc
S3SVdB+7oJ3VYi5/jWtH+6V0eudXjML8hUWzslmIOIOqUdIDMr+IiEr50BgYmbpVWQUfVD2QgLQG
3E/xaar+wa3ewcjLwt9me1LXdsvrsItv3Hb4+wlDiV3Hr77nRS7vM6OJ8ZLJu/J74VX3AIk+4CvW
3uGVmpdX29FXPzPlaGAVCJmRKJ3vlDobAUc1zPDUFb4L9vC+TP3xe6Ma49FoZP/2/JrnArAdnmj8
b7mCkeyOlaiPE9dqmx91leMNpfvCVTphXpKaXjl1gfVR0EdsDGmu5SNFtK2XOWqABnyi3nllkd7p
lTe0u1rx22PYhA3GwIE3OxS/HQ89Hz+vQi+mFCvAOER/OXFFFUGrkaUjrxzFME8NaeCFL7q2arkn
QYYD4+DEW1yh4NHp/cdG5OZp22GKMmlNd6eVSYelnyKdQ6xoGJh1JZ5PN9tLZ+3wo9BFGw8+BDjS
xdLJWt9pEgXUN+jW8X4woaPZEAN+Gm3dXsgTVkORA/IK/A35WoTyUAVvRaBELhDk6tYup/q2y2F+
JqiJP79jVLRRGRK0LG6w8w2h5KMZj3hzupjiRkcbc8DdELfGX6HkInlHKLyUZ41EivhL8oKcWLhi
9kaophKzxC4ejWsrMHCGChKZDxfOmbX9gOjL/4u2WCjNGA/IPyKNqGFQh2NbAbTrUXi9sQ8TPAJK
XI+8HRLC8liYdXYhBfoT282WAByIkAjqBqyXxWedAF+qfkf0tCUhxAy9T1Dx1LQePQVoYhKM9aA9
UIYzX1JcvLHoAOV/l+D2fYnDsbaWECbjyIOZxRtmkRtoZTtiyhilbtrX/XUXxPKexnx1ZZm4Qu/e
PsPg2ZGIgb3MTlkcBBhKw7YSSsKVguVDmLaR2BdhDai6/L+cnVlP3Ewbpn+RJe/Lqd0LDQQIL0mA
EwsIcXnfXbZ//VzOzEhpN6LFd5AjFFW71me5l47W8+eDfTTH4HDMRYsSvU8aGMdbN7PaSpmKMnmk
b9pN4Hy1VG4nde63Q9ZgxGvYWi+DFv/X6VLDae3Gw1yt2oD6qr9//lM+uJTID7l7McDANWENEIy8
RIxthrhcXGbOdRFLwwscRfpW+Bbm6bLmuX5uf3/wktH8xj4Q7ZgFy7aaazphNv6zALxqMKevFtA8
befgles8yaSpEQaI3SL9+utJlw+EDErVS4S/Chk6vUR1dR7jR7cvkstwHkt8pj05XkAzVW+iQVW+
LMUNwmdJTS2GW1RyVjchkg4qJp4hgr+T4viQht0DRpzZHdRVN7CTSJ4b8INQGswMC0mIgHTGujll
yK5UnYEBEy2xg77Tx3KbalJTz0zlR1sGZWoSYJJuHrTV5m21yB4jzWUqByX9rict3t95acroStLi
jPZ15VJbDNGYGL86MieG1tSCX6NMBKrh+NjEMWgJXYPiU0iPxHqgbi6QbzKqDCBvGqFHAo62CSyv
cH5/8Zgs+4ZnjRQNcUcEHY5HRnxIRWrY6x8jjfZ44GCP1dOZtgWU7tgejUAr5m43Ddq5q+LkDmTg
pWoEKAWIItWV44GTwnXjcswlgvhd860sh8uoR4cYK/hcfrUktgSViyIvTQ6NZuNqw+LyhNW0J5zH
1GynX/hFjvcxplKBN0zOV2/bZShawtw4ABw4JcdfVTfSGgctcR57Wp9yWyrgAbaGsMarvMAG7vO1
O7luls+iCkbUDO4G3NTxYFViEFElZvbkwlLfRm00/zGlPf0SrVr+WPbZuXj25IAsH6dTVKPaD9Vx
LeE+V0bWNl1aPElh5VuzaRuBc5aXX2VeNT8jQjYekNr0/ofPJI8HloaLEpSo1fKFYWcXIwT1p9pr
7E1RqIrqwz0B+ejZ+QUuuJ32P41oYZfCKiF0umrhVJzEhGZ49pRXs/RHOL7fcqePvglMDndV6coz
453ERcwrcbO7KG4sErqrL5wMu5LK6OZPI3yg7dTHyrZTrfEH3ZZ+h3WrqP08HRMSBy/8ooURDwZZ
PAxb8Mjc6ycpZ14kAuvkKfmv0hpsMOegO2detCYDEeIQc1Gi4FmEWEjQc7xPkRNRers1tBdtrKdd
2VTdE6U+qAGzCkHZEE/V2Cq7FJbAD+oO7XXSt9+BQ3UPnx+Xv5JA/5Rk+B3A/f7qES4AR+7b499R
lB1IEXWuny09s5XKN5RsHK7wWO7RWu89hKb8Ek5BvEULQ4UnkSaR0foONvXyds7M2byIerfs37oO
TY5N3nnuTwfnvFcnBdgFvwVbcOT34xIgA9hWb7hppN2+g9W1fmFgrLa+ZubDjVHZffx25tOWe+X4
07A2AxkDmW656tb3Tmd3sopDLX4eJXDnG5AO3TPGtthEE/aCrZ8cNdqmqERbF7FRm8a2tkc1M7ZF
XGTz1aRWmnbnxIrI/Fk4UmymIokmmJ7xXO2VqUzDGw1IdXlIIooeGFaisXOocj3Xvqcpf3TswbDO
ICdWtxtvPcAJDvxCNF8UK5eixT+thRlAX+g49fQC1Li813sv7n1Pw1qh071oZxfDGYoY5NX1JCJc
CnACqB8FUoLH9X0ay0LJYOI9W1lcWXulnUjEfIDxtX0556MTbesBqevAARajfWt6iGMeGkfT1gpL
rcBG2zHzXZNE7rMqhKJtQm/KEx/41+AGdWxXAqd60RT3OfaXqS/LObq1ergf15bbGdjHd54s9sKt
teJXa4ZhdNWgajTXt/PYVXX3DVvYfG8a9Fju5wRRyYu07DGHxJZAqXD4NZtx2NONaS7VpMhbLH9H
Lb6btUh+K+xGdyEw9smr3QpMD0uzmR/MAg2eTasMnMnMyepdMk3jcIErZxruy2TQ22DMohL7uKxO
kl1feWN/ObpzQwVOGlNo35RDnr2llMUG39HDpt46Bk6CL5M5ISjfppmTBFmeWpE/osVpJjs7k2H8
HzyQ7MmbmLKrgka5E9RWniXfqhq97p5igUlr3u+s2lKujDp0nh3CI7E1ai+7rZu575BYwIZ8byGh
Fm1bb8rMw4jza7XpdHCT23loZLXFcTbr/C4bvXvkVfXKV6XVenuQemnoTxZU9WCMWgMj4cqYuh2c
nj4+NAp1GpQNZuW+5TELL0qUB3If+NUoHrxaVu620GzhbtoedOt1oapVhuS2nXvDFmUPNQ7A4o7O
1WCWmkPzAHW5oK7DBHrQNLo/Dcqk9pUz6V79QPZk9jdWaRUmGIA5vdR7dAT+qwRn9ropmvFGtZq+
9zNLxB5atXMTHepBHz0ewKa2tqZRavle6T0n+aamemrfVHFng+5FWn++aGM38fzOFaDY87mAoG+O
ylXc05ALBjWRxXOEMlofjDzzr67dOlNQ22V1x/W5zFpiRiPm3rqYrgy0JbIbp5Tz72juBFrZXelU
mAsjo4L4Q6Y2oaP71RBLN+DNsqd9hHlMfjNLVdEy30i5XKuNkiMh8M0kMAkfsLrR+kNdR572zVQb
pTiE+FKPZWD0dZE/4GWvRLsR7UPxog12Xdy2qpN15abtslDfylCv0KJy8lhNfoaK6IXuS611Sj3I
ZZxb/6lAD+2rvARidXDqMippGpE9BBy9vntQXUUvop0+G0aFT32sOIMvc9sML6W0R9xKmjhKG9jd
Q+YmnY+dCDKPTainYqPbU0hlHWOlx2oSkfpDRI16P9McjPyGeyE5xFzN2g7Jf/09xDPsytRQCtjA
Fsd3VB8a1XiYhTLJF82oDOAog9onP2Q1WDemYoj62up5m3xuKISTXTfCX7UOpTcGkaV3zWbwbMA5
Ui9z9R7f4uS9B+pq3agqedFEZc/2RyXJ5wC3Vms/I/Os+Wrj2K/2XBi/auQwNLa3wDnbnmach8PK
kBkkUKdt/RKVoyjQ6whz0tppyxbFLRdpCTOvRgBHc6whmzv3by7G2HnQpkp+1wJcdH1hl+54UdBs
mfyhjUKseZ2izC9rLKnanSo6cZiNzNA2TYeTue9N3dShhKckvbolqCrzDQq17u2gzErtt6ZdaBsz
tEqxN8xEN7E6tnAh3jUwRtPDAHOpBYuAiaP1hDBJ/hYOJuc667NWbBClHcxb+Hhdf5k16NFeo0if
DPkuUWfTvoybUPyysmRqN9lsWAKxfh3PcKeOrAdo6IncKPPkYBKL7uNQRn7tkkcHOrrZt5GZht1j
5oFcCmgT6QkOgerydWU1KBt6+3q1IwpApKvquaK+l4M+XKiy0EnaGrgkQT6KfL5qZRb2t/CvEUzI
YOg+NjSP/vC8mdGPqJim3aihbvXWOXakB1Y7A/VC6T9r91Y1F3eql3pWUNpNYm2N0eyr3UTLaQgq
uzbHnUJzEwR3ihOmP6UgHy8yuiRiU4Sm8wt31ni6kt3CNnYzy+wPfectNqhlXPpy7rriuknBfG0r
Ox7tQ6FJ9jMsbd326SOWzb0ZF3G1B8s02NtQLcCkt5WjaNfDgN6QtmmRrNJepxyZqhsVmilUemtM
Mv06WgqpoAEi5hMW+NgHIdlM9atPZFXGe3jqeDRvskrMefB5NLRqZ9D4W/yQgLNQ86IatRa7p3ke
9t6Uzi9JZLXDRRl12UONynR/GxohZ9zlGcHVmk8cd2XXGZWfF737RZmc5VdQ4SNuoVqCVMua7YfX
gYY5ta29hEaGlzGX/qPWeWkBxeScGOVJqMRQ5O5UwGFrklGbx6ES5IVERF2lv3ArFo/t1EVXjoib
566ap2FfaU56zuBklbHwcTY1UiDBCDGSx6/LBilSWSmBrXj1MlNYvuJU8kYbcu26U5BJiyocBZyy
wkFh7LTqzPKuKgdLX5fqIsWKvzmhtQbYFZakM9QoyWvXVWMdpJMdP+WUpDb2mGXncoZl6o4Caxeg
8N+eHEAh2Narkl7bRK5Ffyp5iUSn3CdworpvvB1ludHgM7gbK6KQuy+swfJu8xz697ZWu3rYNtFM
UJYaCcwCOGX1IQSU/2CCBh4o83be8CeUwi3NDVT9Pv4pFaGqO3gmuXqIvab9XRe2nXFvunl5NQNy
HC6I9QrjDNb1ZONA1kdihNSMw0iyu6o7Dclot0hKWS8z0XKzvOZadJfqormSytCwaeu+bM7Uuk6W
jzEX+vrCnFyE51ZZWNMX7qRT8H1ZXq3ehx8h48teoXTil17Un1PBtdapEZNDaWSp+8OCZeusvjGS
yI3OIlZfxgQntF1VaUV/NyotTuUWiYzcWo02w+ph9axNoWfuM+iMQQ9ozsCWmpD+GDM/gdGZ/Sdq
RPjsPUzSubnRq6LXLjC7tr37GXfvCr/yxV258CvDENV7PFWhRXg+wE4Y/RKhj/hHxUsWbUN0OPIb
z83yPNCBLqZbvde1JzQmpebbZl2DnazoopHkVEl7WeZiFg9mU1nNXVToZY+XujH25QaUtxoFCm7e
ihsg1xkmh9wEVOqXcahjeAxpU9k6emolQ9DZg+bsUAPGgTwYzdZBO4fLggL5Nh+sYTEXL7uCJlqY
VEN7b848Yb+8MMqLV0c0VvvF2hV31UIUJL1TocVQu1pdWagQJ7Fs5PREvyDaxnOBY5GI3RtnNl6x
eFTO9LnWT4IN+40EGS4XhVSdltbxDdk1YtSk6NQnpSRX2NlTGu0mJdXv1MzKor3qzsNGdzMj8VOB
aIff2mVqntn468PGb0CZlyuaEgjttrWqqYxUJcq8Qn+K7MgIHDdNHwpZCp8KvknIAZXtTDHypPDy
d0QONugJ9AOoDBx/dVppvVUnrf7kmEQVcQd5PxNNvJNlGPqKtOc96hxaUMTdTyVWkiutN6PArbNz
gvoffDkzz6FHsIJCk76qp+WWyDngmfEUdnF8UGFebc2hmb4DvFKv+q6XF58HAH994/+9tfnwhcTK
A7Woq/JaHH94Mzm9tKRtPk2J1/52usy+8ch77CvoNI7qx33iepuuS+dsj/2XQorbKM2214dq3oQS
fNoOrEV4pqCxqp7SLOFHoSkLj4F6rbkmFkRY8PRQ3cwnYEAi0NFa2rpl3av+PBTyOS/RItjNjRGq
v87MxjK969mggwndhlfzVM60TSfwbdyMT0K44U8wJk2+QVyzuqhFZ3hbUYpp3qRhIp5Sr2x+0T1N
thBvVe2Lr80yARD/uIUBGkPkWF6Gfyo6pheXiSVH66lvB/cuaXQnCD1hdwSBtUPQ6ZZpv//82z+Y
cxx/qPxT0VkotavLn26kqsyo1j5VcfwnkWZ5pZol7lM5tKsN5bruJ05E+tdwQ8tCIxACo9hESXgR
0Tj+zkGjJKHmvf00jFK9MFWBL4ec5/GeArfpu1YanSPjfHC9IWK1TCpiD8BaVjPrEWNnQ1VYT0XT
zs22mJr5Cr8XZ/aR5Q5vwGd1aWAk1iAD+EBloDbGdKa9vo4Il4/mUylg0xhYxF2PP7o36k7NWj5a
RQ1g3wH+uCRGL4ORJGujplAP89goNtNonXM8OqnbLUODGwWhBX4V76Pl+vlnX/UGBTbsC92neAxT
+S0p2BH3IjMt0CCppfdb9MPS5gaqtxFMdu8a24EMXgYJOuU3JZJ34pAnUrkY7LCf/2A+r/exr9J1
iHdt62jj22jKrk9wyhHa/Qy9wg0qyFzXUIPa6suPBBVIWlXo6dM9AqB+/C11UyJQVWZMY8UTnlh9
l/hiNDPQEl6a3mggis6E06d7hxEBt9FHculBrIX07cgMtY4a9dMgIR3NptI9jko37TqR55ce9lUX
raFO+4qnbZ/xkJ65FJateXw5sXpcjA5B2nJeVm8UjoSdSW5sP3mD6Pe6W3abSHgjarTjvPv8Mvjg
PeTy5UiiQQtQkobH8eQKqqlTOFb2ky0bFN169JsOnaf1wi9r2+w2g9tnVLF67RuG8oV30XHctjp9
LWB3cVVGX76c+Dk8U0DYVXfpph//HESRzCGbNPupnvThu7DDeiuqKds5otL8GWbp3snML8qVcjkx
KBMODQuJd8TnjgcdXQX2ZdXZT4SIzt4uVfmaOA6gkBb+ztcar/9vLDQ8KOAjnLdOnigRG22TpPaT
VurJT4maol+g+n9oy7I4s7an18/yXQhrLC8++PHVnVt7wLIUVv4pswfsrXiB/SHSm2BKy0NsRUoQ
zSg56lYUn9m/Hw+MChfAeXht628UBjUhc7DsJ0W23maMh+ICbwpcoAoPMe2+3A6yeQktLT9z366V
RJhcRHUYlAScmBLJ0+OFtIY+tkxRZ8/miFLJA/hiT/MNN9Jo/fZq5pcW3Z7dlBvS3NW5WTsb9laq
YY5TyfzKFFrHhpcVVeR2MJKtgePKObPMDw4cPUUi/AVDC6F53fmLy65My3w0nkXVPYdhlu6sIRGB
kWX6Jo2wIASLaQZmO1d+HY1Z0I6Rt08o3W0+P/mnlwxWVaAwMepA8MBeB6BdrLa9EIP7hFiXAHg0
jHdtPSgvk7SUc9Wn05ADBCRqEWTWJt39NaQOgHmV22RgTykdiKtQM5pDKKwE0L2q/Jy1LkVfszl3
qpdTe3yL0icC707th948QcDxZkjmyMlme4ifG92geUET/qnHp6IlqTJ79Bf78ffnM/rRgOjPLTYJ
S9lp7e9EWUKKyFST56G1pl8AeNut1+jqHkLD9Nh36uvnw/0NjtcfSHwBNWVxc6NlffyBcG+dqnec
6LmO3cr+r8xTvQqop7XqVSbU2FcqSqMIbP1uRxFeNQbWiv7kdNq+IubdDnabgqSUcZ/tLIkT/WMF
1fXMlHyw8AiZedzjxCCQL1cR0OSNkxGHrfsUNma1KS0Cr2TsMqphqXwz8971G5HwwHw+Mx9sbQRb
4ZeRW0D5WtOjlTarZ+y1GRWNF+BKqX49e6P1qCpJe06u9PSuY2/9lZUk2iQ4WX7LP4GWkllJJtBN
e1adOAnqthz2edNmfkH4fmULtb+ftL4KohRSyVe/ktEgUgA8w03xhHZQYVLQyl5kz0iKOYYPSqkI
ZIsjiJ/m5jnp3Q82G6OBpgOaCUUZPeTVd+K31U+yTZ+xzVT1oOjqEedCEyHeOyXB2HFrdqU1baIM
ta9tlkrXeYGqPd5W9GBD39JD9Y+KEKJzNVVDPW3RoXSTh7Rr2adfnBZyKbDVDiZIFJpP6ncxtpi4
lXTiNZ54dIISu9ENUfIUbhGmPoefOFn9JVJB1pMUlgwWMMfxrMxp3mDz5InXXA/T68FOs72b5/TJ
mR5/KBXjR2PH10Y7NGee2JO7ZikTUUAgPkWeCkbG8cCiGKmUUdh7SXgfXijRzVfDUI3fq6weX6CG
nLP/+Hg8QFzE4VSnTopFhWOU5pjqL2GbFxd6hl3XMBbZtkAwr/YjVJnPVKc+GpAMBu14mjM8lasP
dMJMxnE4mi8AMdyXeRjtuyKjO6bie7gxBvOslfNJTZTrCdsmzvDfrM1ZL6Wmiqa3dOXNzZve3pSy
7sh4dEELPPTi4spoRDa8ZtrkWMpBQHgu70FEd91/hTHV0S425qFuLnJtnNoza008zmoe3fQLBxiu
BI+oo53GNa0aJU2HGvMbqACBeLDutYJICixv7ARyLFwrvHap3ewjxc3mW7OhG0RbsCW5UxJLeDdV
pOcbRGgKZzNqVi5vuqpHGqZwTLW9aApHFodRiRAayiBaI8AIKMq6mNvYjC8arDuHnVSHXHnswh74
I4VKI9u6fSfeDGIFgU1PR3QuBy0u7tMMGXgRwAAtpmRrV0ZT135B5/gH/VtlevRE5zwZFonxN82M
zSdi8yR7m80h6reJV2QiALCQvYquc2K/Khxs9yocQ/deVKOyL4dxEne13lCq6CqD/xpYKskI6nt0
QeWhjGwrvneSpL9HqzIcL5QizP8zwTNNvrLgmDZT4tAGVNKxupr0Tn+YvbbTnqd8xnKrTNM8uR1o
AVzZaELG/kxHMVssQez8R2uOqnpwxxasmz+34KY3rW0k1x6UV/fSjFyj951IaTBOyZoUB+W48roD
nRJRv7c5laOgrbWGjsysl/cJfGSTJn2cZtf4CRkqy+eFPyynx9+l1crJ9i07NZEPkkLZxCXUgD1S
zcp1mOejF8TSKZsHu56EKre9WVdpsbVDNHkFXkCRcHcjkPbHWUlU8y0VQyJ3cU6Vd+fVivHHjMO5
zCEyuR4Fc1sCiZJnHuCTa3EpZy2Ab+JbeKvrsp7mRWqcV+r0xhXR7UUm+11sdtFuyar9Bvwd4rtY
bquxTM+kACcjO5DEANHSR6XkwjNwfC+WNtIA+TSYv22p5g0CE/CKNiDotO/0l8ofDegc7Ceofpbe
vsM2nsbB58/PSemAwANRFpSmwA0uRLnjHzDlY2zleRH96dDoi74bbuc+KlKbCcTy5hbOeZJczXXY
bBPR5z94naYzcf1JyAXOltoBrUgyL7rNq4CEdptWkLikr4T32j7G0ybaVMVUGD76JTcKhnIuzXSv
OgeaXF/YVBOpZBJwE3IvQfcq98rcuhurRrVfJyTcd/U81YdKd6t9hvooCok1Dhifz7S5uhRpY6M6
gUwD3U/wt2svxz6L0Bt2Ru8VxTZnBkM0ZL6yvNFnQHDraHJBvYO05RVCz8OmpHi8oqqiVDOvrPdK
pSj2zbEdHqwyyt8B3VhfFEZD/gmBgiWeJHrRFy+o47H0yQynWJfhq4or1EXSzt1lG9cqurjIs9TD
WSnlvwH4vy/L3wGBJUH+47AQxhwPiCR2lsVe6dG0tsR3Z/CG29CFhDyosjtMGL9FflhRM8ibyjwY
dfWid5Vy8flCnqTEf38EnC7iKHYu2IDjH9EMWkVjO/Ne87rXm01oz64fE+H9EN0wXcrJNbfCTtI3
OUbhuy5meZtZhZr7Vq66u89/y/r++L8/hVI1/SFqxmuSdFb06jh3g/daeW5vH7xhKBp/6DEl9T2J
is3G0OqZ9mOZfNf6Kfr++einW5rlR0fl/4++mgiEuEyrR+7ztZZFvLFbd4oCQ5x36z09q4zjElZB
QacGsSZbTYY+Sq9rmfBMT/8zPTg59txZe55GeWXH3nymzfPReGBX4D9jCQQkd3UnlYNrT543ua+j
tAzUXEfszqdJBjjkmM9d3cRn3p+PjizkDSJjDi3w+GWe/0nKhgXJO+aR95pFjXWnj030VAh3PMxm
kp0jk330bXTSKTUsZCOix+Ox0oaIsMH5+BWjemfcl72dXZVG7M6+kiketr2ZZfz48jYBK6CR3VC2
QcxoNZ2mVkhXScrwVQm1PgpaulfRTk15ys9csR+chsW2gEWjU0mjdpX0VXh/TDgUhK+tWpVBWYQe
qIhK2doY9l7ozZQFdRk2D0nStPvPP/GDFVyyDOj7UA2oS69WUO8Q4DTrxnvVsHH39rM6J7hWmea8
VUfgd2eihvWbyalHjpIEHhFFFL/WrHY71jsl0yLlNTMVs10KslPmt7ot3sJKyYgiutyPDC98/Pwj
P9g6XPIIQFAZY5ee1J1xU6HCbDG9YRMhNFEOF6SK40HByGBrpf05e5ePxoOrAjGGFI4xl9jln2NB
M7DJNHVSXhd8xKUCK2czlLCotoobJ9cms3Cu3f7RMi46WMRBC0VGXy0jbafEC5EweY3Q3Iw2sGrD
QNHtpAgKkYRndusHtydjkSlx9P/2v44/L7OkaCsxhK+FWfU6jWQTeJk2zuqZ2+Wj3ULcQb5P957t
sjrx3tDURjo74auTR/1h1uW0TbM0vqRvHV479ZwdmmkOzzySHw26GJBT1IaHB2bj+OPGMiy9tO2j
N4VMITCzRm7xkcbQQ2j1RV/15rdKj5Mzp/B0UPTSKGbqNFBR01jzDWQ4qHGo2tFbHwvosblVD3SI
IKXt3DGqrwu98SofFri5+fxgnK4k4y4REHUtaEBrYx4q1s0YCYczkXZG49csBCEJJaM/n49zuj25
QNFoYjrB29CnPZ5UXNHsvC178TZKx7s2pnzyE+nY96aueNuvD7WwKMB7kBvwg4+HyqM4TTAejBlK
5teToicPeEuCbUbK4svXyl8DRtgvvLkLrOZ4qKhuRQutg6/yjOJbrrTKYZw0jsIgrl3RlrvPv+yD
TYI2B48Dd+giZrO6VcywcvI+hr/Tqq21iZ2xe/QUIzvkXhKDmTN0FGjLc8Ls6zSLSaSDgk44rQvK
fOtvBN/SFGZRxm+qKuXe0JNwY+CS6sdTatxQYe7gGY76T0Ae49ZLVfvMVfPRxiG0WEphC3trrcUf
xvXk1IYSv1GdGw48k0lgOkV278xDfPh8ek8vbbICKtlIo3MW2K3Hq2mV7mDNdp2/tWNm1Fs1j8v0
zkUyX/9Bhar7HlWQrs8JT300KLUwDhrJJKHNak3zKk2BsJflmyYh+ar4GH+nLmRcT2MhLhDZGM/c
bh+MR52AxBkDT1K5daBRePbcAH8q34zGsXygzDHaorLtNnKS5p+EMvGZF/90AZdXkIYUGnsUNdf1
TIBBSRH1Y/amTvq8c8vI+THEBsZA2jB/0TuG5YNkh2Qx3QhQulSLj1eQMKIUUlbpmxLSKXiY0ob0
P/TCXDmU0AUePt8vJ1+25HGw3xdhK9q/66lEZTKqpBF3b4vM03OH9pGvEaDy+CrG8D+MRWYGQmIp
dVAMO/4y0GOVrc5x/2aopQVKAFmrLW8iBI9Wic+1IE7uGZJwarNLbsSXkSceDzaYcJbrUB/fvLFt
r40wtoO6ktbtOCSHwUu2sV6kZ87eyTsEWg4wMPg0nWPgrRGZZeWGRRYl+puaqoQveOLV6lanVngm
7ztds4XUh9k4nXqqdMZyPP4JzLx0aAfyNP2to0cBuxaPkUsxhkMXZKp3Lgpc5uko5We9Fqwd/FP0
l+kBHw+mtRacl97LfmdWbwB+LKwf8EKTYB4zBwBoXAQQ2bxtlOrF78+35km1AZlQJBYWlWv0Z1UQ
SsdDG6Nt5H0zNH8omdovMUJnV2RW032dwDbKmkj+rhAPfEhMbbzEbdL9qeeTPDPXa6uwBe/sGGiV
UkgnruHf8Y+IC2UMy9nq3g0DbPd2tpOw8a24j2rqYlOPvEmson2E2L/5QzFzAShuMrSLXFpNSs04
11+6FPT7IVO1Ut2dmaH1jlsoGjxnCNWSJSNgsfpxRoyASJdZ+jtiRcb9YIbGiwLS6pGKd4ODmQad
baR6tK3JRK/qpBicwLMUbeE0lkswYQ4/mzkdf8HC6M8pMpxASJcfB4B0cVhjpwIfPp45rXGzbtBm
/V1tOu9bTOfpUcMHsvb11jVuJRxB6Xsdskq+pFyf+3QnhNgMTSUvOlNAoRVmLawz67l+OpYfRSJM
JEBWs7C1j3+UMxAnDqmtvc9TNr5btVb+sTKqqiardo9Y2TnPsw/2DweUGvVihUn2ba4jcYhFudBG
5z0pGxU3Cll0qCI6eefXoo1uy7Yq1GtHTKpvZknvbkqe6vuwMAcffmD+u5iIZ3ZC7/Jk8/nmOZ0J
Sr9Lsk4CBKZ7nZe4WYmuRK+Fv9PeelFSO6TdXwzyOnTQbsyT5v3z4db3MZVeeutw89lqJCTrWmXo
9S1UCD16j3gE/FnFI6ZVauWqqdruII1iuDSlK7afD7q+vP4OincXFX5wu1R+j1cbupyAY8ag5Qxk
tTOEuafl5UEILLW7Ht3T/YjGzKGNYPR+PvIHs8sdTV2bQvcCVl4tu5xFbVm9Er2jUySfqs4tNyKJ
jSuzH9PN6IqLz4c7mV0YRGiOckvz2qFBsvpQIiU1jpMkeefgtLlvIKz1Nhr91CLRkUufuhYKvZY5
nMsz108RUiDM6lIQAVRwWhDWcK3pcY1I35uMowPlptxEXhNaeP3y7n11xzIYrU2Y5YRii3b18WpW
jaMPbtGn70Ar4smv4bQq28yg+gH+Xtki3NFUX4zc+T7q+FDPDHBBxBKrOwySZEKjfMjfrSgqLprQ
da9gA4eHOQbC+vkSfjCVDAUAl4cGEZs1526G1F2lapW/i0yPt7mnKbtR6HoBLZECwZnvOtmey3fh
OLJkmJhjrHVIqEImmoLt2DvoRRHE6Whc9DSj9tM0KHc5nnP/y3gI1bgEmQBz1445ageqKdHi8j1O
rAhFiKqsu4Oqj9ZV1BSl4leVaZyBTp6c/eUTOQ3LdQM+dL10qaAnr6RO/m4nyfg9TOpq25SJ7Td9
CuBGbfXuujatxSa5kueCpg/WkucFHST2zpL4LX//J0KbLBKGCKrnu+jHEjrTUJcXbS2TmE53bt99
vnE+WEsGIy3hHieWX1M1isKI88xoy/e5SI1tiXv9FkjhuB9QZQwk1Lszd82H4/Fy0jpdsGTric11
vRdVPpbvfZPYFxQkUtwCm/yOh6u4aHnmz7QDTicTdSWNui746MV8aDWZ9Zg7kcy19H12pHpfR329
ocA83VHIP4cdPw05CaLgNpE4/9U9U1f3qFaB7yRYyt4jt64w4Zn1DM0F1/7ltXryHcd4OGOJWoOc
GoxbG87hrh3m+kwL8XSC+RE0CHg90CGhsnW8e6hKTmoylRxOZ072VlomyE0Uxm9nrNKL1iu/itZh
JDy6gMNSNKDUtK5no2s8VJ0yF+/tZL60fd1dRAYPVzU7m5hUaff5dj1dTqBhdGIpSy7W5WvZKihC
fWqESv9upGZ4E6szwjWJFx9MY3j/+kggCQk7aO7T3l7FerGHTWanNMN7KPXqetY9sZVDFO8wm2/2
nw+1en+BdSFpCToWCIOGDNjajmeaW6Q6lFz/ExWlCV+41bdU1aKfVdTah9y1ok0o1Pb/kHZezXEj
2bb+KxP9jjnw5saZeQDKsGhEihKN9IKQKCrhvf/19wPV514WikEcxrS6Fa2gyKx0O7dZe621ppU3
R50hZdg5DQd7PkivzEwPULNvgkb5TcODrm8bu1TvG71p9yB0tCetUJOHFpIV5WPGfJ4syRBKPATz
PP/L+JPKLIhopVF/j+qooMKV+dqtgJP7c5DWvuJGcdWtvPzzM/sqCP0zIiR9lJ5nG7BMh5oD+jGq
yLTfwUAVSbT5dK9GlrSS5Vncuz+jzLPCx6CldwnPSxsSk1mmaL8bcDwHCFeASfYSrZ95nKEyOaro
hn4Mt8aQL9l5nihCTPzthW2zh3ZwpFTXfpc5Ktvb+fd0X44hLRxhC0hqwuF4/6Qurt+fEbHe9C6Q
JSS2PT4zRZnBEqgm+m8giOG2diLzEAawlUqdLm3fH+p0PQm2qANQJuMXZbnjodreCWdlrkC4shir
EYTYFG6MOvchEZdTWie09ueHR4RZjYBY04Fu8N/xiIqw894AOSNcPaqd89Z2PkdEvc4mqnQafWsE
3FZO5ukVhHKMdeSZ58Gnh+F4xNFHgDTWoe5wWwVetauWRhSIQKTxd50M9ha9M/FDAw2X/Xh/pvND
dHwjGG9mHSSGpTV7CSR2YiMwnaSCWBXUp3wlhjY4wBJmu1pZiAeRxsoNXDconli1fmGOsrWmOn16
juCtpNeJlxKiCZbgeOKN6nRmI+eRcGNDB3yCpOM1q0wLt56vdYicXP+ZBxWYyzwWaa+l2GeR5b0k
1VYnqLfAnwJiGxafrkhF8dHdZCCabDg/tFFxH+fdfmVQrb4cxqqTB06sn07x1oF3X90kDSRenzNM
oumCqGvEeavCwLFifV5AuEdbyuD4cXPmkDoFdu54cL80g76YNI6ST/vSuJvIIqoXQVKImzDVICJL
bKuRwYYDNtyMUik754oPNRldSFPulZEwM7fM8rFx1bhPiQIHBV8lciFGCPWbPIVXzYNqodFdkLIm
4riwfIQ/jKjNpc9mVQTZuRFJnUyjPWJ5rmbKI36xMkCWVLg+vaHh4OmasH/CVJQ9BmkAG6M5WZXW
bv2psrV8QxJool+ogq3j8f3TfnLLeGxmbSS8adLG0CwfLw0Z5VJLBk0Rrumk9SGr/fRK08vUC4Ii
+04gODzWtl2tdQYsQgiqRrBkYMO44YTXhBHHw3YGRDN6narCDWghqg99mY+V13cw8V0kRWcl5/RK
9RcwuhXptqQIshZHnFhQWmBmxuG5Mkdv6hJ5Y9LmRXtPrwUwUanO6AJ8bchjg+WXvdzJ2p+mLowV
q30yacaE2hLODjynOe17PGmQ4hDpdPApubqR/8qRcrvO4CencNs75+ow6HsDdP/OHCZz5Qa8MVu8
bsSqeXrndoyFLSU8ig0nhkvRHavwzGpEGZ8JVZ3EbRNqtX6Z4wWnK772ycmiRk4yaiYApdGKppPj
2SpCb6OWRGEEAlfX3QYmwsZTKkNJ3bQXhScVknNVAWDxV0zNS37t6LoT0YCBnDv7QJLQ8ns8MmRJ
uZNqGi0mjdw12flAOFlXXtFqSvLQ0OsPwlhvlebMRhEwbDzLBr5zOZhh1l5ZWc8TviOihuOigvfx
um0nKXCVSgWGnkppW2xsp9H3Ac4qfXxFDX80TjaEby6tvML6FcSJ2W503GP5YGkEq5AtUbPzL5yG
26y6UmYpIXpZUj1t9TSVw09mTJJlAz91VWwSQI4fpPTGu8PmoQJP1APPJYn84/WI8Z9l4h71oXfa
jaHeOUngpuOXjxmS5SCLRY/bvtEmJVAftC/QZUjuMLrhtbNyppbneDnIIohsAtS/DUmoD4RurqZ4
QjqvwoO9xv+7PLqLYbSFdTItWrIL6WUu4sy6lb+Mh7WZLL2M5RCLCCoXhkEQwZ5ANBBcKo0rjRvz
SXxt7tTb9zdmaXWWIy2sTkkLuSVXjKRcx+ewcBlb4yo4R47l/WHW1mzxkKhg/XP67tQH/yrbRBv5
C0r1N//ZEAsrFvZ640t+qD5gqD1947vBVtq9P8SLislr27FcrYXzFSJBpBUl0yh/lJ/K/S6k68Bt
7zpw+r9CyQ0fnYPYSAeo4oy1jOiSK2B5T5fRXxpKZdz0zC8S+0o/q31vTG/kunEryThXVBc+mE+G
vRXaQdEkVzJKADkHSb6Y6h2fedPD2WF+hZytpsH4/WVZuqTLVVlYEBnwfpQMnKHA+pn2n+vsW1ut
2I83LwTPxZx/pnaybNpUAzw/ODg4P7H7NT1XvjvfxUbs8rP3Z/LmMX01zOI25GMUOkHMMPnv+Cx/
Gh+lw7j/z4ZY3ATJLBotpVz50G7Fdj6mo/tRb/plP17NYnETGo128imZhzgvLsW5eigP8dpNmC3Q
yU14NcbiJlSBXliVzhjKdea43SWYLFTXqp9F5baaF/+Sf/5ny7bwF2rhyFKTcvrz39OFdK+dZ/u1
zV/2pf+5Ya/mtDjHVqwEhQSp9IP/vbhU9/l386bn3T7vql1zH9zpk9s8BiviLGsnbvEwNnE+VEHI
mOPoSQ9muZEKz/lq3v1nq7d4GbNCJDA8snr9djj7c+i0w/tDvPn4kjTFX4a8i2t67EagsDMB0ovV
B6s6z6Uvtv7F6CdX67/9Z8MszracCz+JJoYpgq1j7KP4vCi8UF+5pC/l6NfHmxCfdiNCHxNtAbBA
iwe4seg7rxJ5+ubUdpC5Sji0n33gjR1t4jSm7/Ish5kQJqzwTEKsI9vEcDX+DuNKx+1ACmEl67Bc
XAAZ4K5mECtQF0rHC7s09kOlRY2vfLPjBPk3eciuKzxk3LVScwlDhxVPal7F4+nPZDhUuCEDIqm6
7E6CaY2PEzvBd2Gkju76UZig6uxba27h8uXA+yfoIQ4AtwpwZklX3w4+tNy66n/ratUuAw+sWyuf
ExhPtuJRrKo/qNgFoAaYHD4uSPm51/3lkX2VaEiAq4aiSorvWpkaHvcukz1bQs3KMiYkgKOmWCMN
XF5w4maerDlPDOmFhrrM8b1oyFOBvdLCH7UqhRdTEIfXJpqGVxAa29dTPuWXCYD9lWTjyf7N+mCK
zaJCTENpZXEZUy2RBwniZRg8VVAoZB32CAOo3vt38WT3YMWfK+0AucnBgfY6nppU2BCup0r2o5JK
p/Cg4M6/OLOk8h6ISbry4pxOiU6YWWMT/CFh6pKU1C7IByJ8k/4ozKy9rJBt/JyVxtrCzbtxdPAB
wM8wMgVCIVoallBjyYeqSI9N8y4M8m5XSKZx1VmhchaJ9L63O/NMQraicCVJ6byp7fqVSHxZBwMY
QiHRJi6lB4fLt1TANuQkLqVA2HdlwLNAq+tgVz+sQQY4nuVBC7OtXYUhWOuJLt6vMFJmquOaQsTS
c5zw11YW/QVguVgP8v5w8AEx5X+WEG+eQx9idl3cNxLcx1CBxLWV7Y226cTnFOoO66JqMl3ZUIGu
ak9AhOy4ss7p+1LBtlA8o+Hbjr5Xw54XN65JQ7ZZuk5Sm/V5qtZGsSHcbbrUGwXJrbNRryP9g9JG
LCl1EXodQURxfljT41NaJg6yBn2s342dKX0CJQypcEd19qGyU6XbQYKTA4J6/2acXHqboh6pKa4g
RSKAT8djVhzgwDZT+65QWDSSnr4LFYZ1Dse8dvDBCV/puVWuvMCnZ5c7D6yI2RLJg8c/HtRX+y6Z
itq/C+qAwlcV6XWCkmat0SPeNra1T3pNGQ9h2skZnQFq5m/Unh7mFauwjChfFIfp7QUMwo0EJ3n8
Mbo5DNNpsb4zJ1FPn2BUEdUGBXJTOwSgzsrNVJHP25KhKQgEo9Q3VpydE7M0s4rMFRayaTRhLFNL
clToRiir+f0Uj2FPUSAahp1R+mPgZq0p1gzTyXCsNXg7DhcIIACvCwNvi8pCbcOK75MpScj51Bkd
8FJEW7kbs+5f3z9ZJ6s7N7TwYgJW5m0GHnq8un1ME5kRtNIdclPj56TVWq9ItGxfxKJ37Ync0phE
w4aEnb1ypk9t00uCEO2c+RdQvsWhJktlwA+TVPdaUEmfqtRxLvUucj7lY2t4TFq/0OJU/az4evBJ
V4LfqtKkK37Zyb3iRZv7BeeGQf5n2THoGGmsS6LEG+exiWZevnhbqH38q++N7FwvxbcQ3rLtx5Yc
bm/K9GCg8IMQ715idgy9nz2K1rivijy7qamCfu7TXu8+Qx0+/e5VqzE3qTGV0Sc/mPy1es9yw0k/
U9/mYNFfw3O7VOKEGb2MO7sf7s3csi/9hDTkz7pQncQLtaiiagCaJ92PetPv8xFS3I/u+kv6m+eQ
IgC/n6Bc/E6Q+jTD8b4nOFK8IFLt8yy22/hc6xChcXOw65+yWi2+RGVtnmfdGP7Ucn8wVqzb0gWe
PwfQfJorZiQjqerjgy8ZSu+MbSnfl3Xjjy5OQlHte7VJKojwhABZ1KbFCgLmdEyAx9AEMOyfgtvx
mO2QovIAVf+9gzTKptE753oqHahHYmkDymeN8Hl5usGFofQDrwlBhwzp3MKSxEYzqXVdVPfRBGFI
0DX9FeQe005yHKG6JQcdjt+0/vX+8V46VhpdCLxQ0KtyunjrF9daxIZWgJg37rUWWemZ5jJ6MPRR
W3sT3xqHywNrIINRT1q8C2nb22EF7w92spPC88mXEstL1arSV47s0iAzIRCZ2GKQIXNbzPz1Vz5+
3YwONG2tci/ioXZjxc+3PcTdbiD7axKGp5eTofDqaQgA6grc9Hgop6V1EpEl5R6C8/xSmyrrou11
n9IsR5RuhGjTBPn0M+mgOHp/106PJh13sw4dABj2bIkiVmrHgrNUle8RT7N2WVJZ8nmJx2G7Je7r
V61FRunDI9L6TymYI4pDuIRM9HEmx3Uni3sriOudb1rNzlEyZ2tDb+JaNFSuQDRObgOAUzq34GAE
9YLM12JtRUb1fsza6T7K1WRfjaSVMuC9nswdOYhUNrdF3j6+P8eTMwpmeMYv6PNzPnNtHu+n0sU0
oFfZdB/njnQdJ5q+0+oxX3lQ3hzFBo1FIzoNcsuGYl+gatAiGXjvKEOzGctER3IoGFYMJh+dT/va
eYdwasbUocaLRiJdK4so0OiyqYUqI7zzpUqC0K8aESw1tbyMfw5mGdayG8R0RxguQLTSiVwtCoPs
cao6I50Z4UFQ/wJnUY9nZp/YyKw0SYDKbZShNuMlgK6cn5RCrDF2HcgY/EfNifyu9KTA7CvHBXDd
SjzRg2lOnjb1fnpda3lLO3E21I25p/DdkuiK6EBRvH6sAiPe+Ai7jgPEu1aRXojCRzfApTJP5ndf
1xySwIuaSTPJtttIBh1QdgHL79KbndiAP6q0ox6vJXrRGWctIsCIdIy5WiqmG4CQji0ykzBPul1P
k8alE6FQ84keDq3qNxAKDWW8Ncraji/gJQvyxzBS8/wL/HBBGB0QeNPphu5N2UdVacyGUQRuoajI
+LgBVDal5KpqkSBOo2h5R5wjNSb1wN4oywOZDSV6mCIVTXs38GGsUN2pLwKzJVIiX3GWysY4XTc1
VEh7ojo7/g3Oy0F8QhcwPV77xtiS9kSyMNpVCGOFT/RUZdk2RC2GwBT9QjAmMqDz7rznBfF3BN9m
9DsfmljelbD69J5RTp15r0GeVLqaEavpbgjzSb6xhR40l6pIjBAVG61oY+EmWjDTxEUNcqKupcdt
8qlR/ATAy9Ci7XxGC7UlnQmhNd2tDg4mhbsYe791BicxbuIKjZZvskyiZfCUKIWGw6NrSdcqDkmW
i4OiSvkzrNnFzFyrDuHWT7Te2BkChZe942SSvBnVeqi/oCtYZ/sRVzfYF+Tlx0NgFkm3KQbNjzZd
Foh6Y9mS0L3e75P+ohVape+RaXF6ryo1ZJd0vyuqc6QmTftLbEut/Tj6o1NNXtQBd9kOUpILL6za
wNhD3pIGdCeYdrfDH6NnwbBrRHaTya46d+Rnh5tOAZ8Se06IYgkEM8CcrdFVzd6OKw47ElpbCC1K
xPlQOmzGGymQpOmcipRorvuuVcNvnVrrxr73QZPcTV2ioRYvkqF3U3j4ph8iQmNvixZKm2Y4dfUs
4EbyrZa/0o4DfNoytcC0t7pVwMMJO6mu7UwTyfkrgJb63NhqdhC3uKI2ajmjp2WkXdy1W2ikXC3x
6+orH8HuDwNRa3IWlZ0jb1tdG9LbHAhq8VwS5scI7EBtcjPaSmnIXggrFlA4tYfiS+X4IbpTTvqY
e0VsGWPmyYlS1fDU4xWnG7ZOC1GCmxBP+VTogYWGchL6nf+95CMhzCMhreYbm6TWIeHoy8wffujd
MPi05mgC0uY0wxBcRbGfigPtnaFtennRRM2sIiVnylc7DeDJ1EEM4AaFmYgmw6ULteVlVTIhKWdd
B6T9VwZ4ImzOYjViPTZqSUT0i14JO9xmdCA5P99/L05eYSg3/gh8Eo2RLV34NEwmQuItkb4qSZ2B
AZOBFHpJVQ1XZhJicOSsCFeexaV3Q6sysFrMNjEg7aPLdAYoH+BBlZR+iwKrbDa+UJ1q10qhNjxB
p2JYv9+f4dLD0We/EEgWTjc4DcCExy9iFiGM4FRxxXC943itX1TBM20LmX0RVx02R40jq8vY+Kmp
94FqDMq39z/ByYRBPM3i5w5AWzrXl+gUIP1FgeFJHgpk2x6cQAt+DbJdf1b1Ejm/D4/1wuwz8zUC
712+zFqNkOHYWNFDC2vrWV4Yg7ohL910bpCWdrniw52sLaoexNKkvXW4saCtOl5bVR8llNva+EHp
c9TSAL05t+jTNjd9mKZ7BAnVb7i5sboprCR/eH+mJxUOkOAkEuBuANoPI8Ayngp1Q0I8OW0e4JP3
vxZmRPpiV4uhKNBPljK93SYCaXsPDU31Ka9GMdDeRP9Ba3nqpA/K587ypWElb/1SWHjtssCcSGjA
ctAgw3FbLkmdhnRIikq+h3Ou08J9AIMUvPGZjWdyg80ahmTXAH7WSehEk0UuMQoq+1FkVgoUr+6S
OocOXEb5xnPKzBZnJAQzU2yQYMPGaEW/yoB5cjyJicnqQ801s7sCVjveREfKR6H5mfo4QAho7lOr
jNWzvnDwhPCQgrWI4yQLMzPN4zniFQPln3tcjscLS05iOBryYxpNuvaJ9Ls6bHxbq4tdOJQp+Kle
YB72qio1keJamCBxIwqj13aVYaE++f45OjnDQH5xlgFPQhw9f6TjjzOUsioa3Qof69q3tkoSD0Dm
YNc1IqXeqFPQ7fzJKL1BirOVGtXpws9cIPwLHRDAUWPh3bL5UljwKjwSluFvalMAfXLhOzqUrvRv
px/MBcDfjBs990+Yc3/RMjhPm76eUlzfR2uy4gP9ZOHBrB3pNgya6GC2avJBOAvjQfylYO5flEeW
YlOZpFSNnwz1o9LkPlJHZpfeN2HqV5umzNXKrSeDrjst9fWVGsTpuhICzVz78/0DHL/IQvSUcWdT
PzwaIcIz52XkSNlVEGZTtLEy6LpX1vWNAz0/aRDg0+UO6/iSxCKjQJb2XV89SjQ+yV/DqMZvr0s7
Q/FkFHp0ToYAWr0c+Y10Awq4GTYBLJGhZ+dhvJakWD7ohH4zWTMfBfJkkM/z4rzKHaRxagdx1weP
Mzx1Mxqmf6i1T5WleYKc1tn7d+d0pYkuaAMkc4zfwojHgw2+CsN3PTqPNpQJd7QgKDdRYcKzLcN+
efv+WC+VoyPLOhOs47vSfQADIrje48F8M2scs62kx7TJBHEV/LhWHXrQzzpUQvMiScfPOb59egml
lSyh/gr5wH1RUs67LDRJiIbizyxygQxM1ft3clQOs+w0grH2WdV0tXIVj0WQnKdA1yBSRyTMuAsG
u//y/kROFg3IPw4B2VCoQahSzzv4aocagaKslcnKA4UcKzjnbJTfbILCAI6C2JQ2Hx0NKgt4R6Gq
fqllLFZNSysZntzUfNCl2HhA0BZYmSkZ27Io7JWLMN+row2aWTPgNaPLZmbMXNbCRzjckKQ1jRmD
qszRmNiE5VSfpdCkbyil6G7Eth54dqOtmPT8o37lTKg8E7GjBQEOeFn5bA1QQ3FY2g8+8UhIxcjJ
4l0i0FK5EEJ2pBXf5+Si0V430yTTxTSPu2wtaOE+JeUjw+NstI2nd5PmRa0Q5yxBDaQ7i1ZwNsvx
ODUAnKlVU4QnmbsEkMUhktZOL6s/O9W8se1OnFex2X7t8/SBiGhNkftkNEoTc8aeXmmocsAaHx/S
ou6bmJrC8ETjALX3qZLRwbVyJ9yrVhEW2xF24rWM4DLbA1zFnL30uSEGi7rs70u6purbeJKfHMfP
bmizyC7ayCpXLsQbMyM7PdOfzC8+Ic/xzJBbDTPdzuUnqfW7e6Mzhi1SBskmHyFtdFWpfP7YBUSX
SQaoTQKenD/wjcV4LXrhuKR+/ISUueyWTpBsu25M3S4qpxWH4nRqVFnYNK476WPcueOpkYhibauk
ecoGs9rLxdTvCUquChzIKxiVug/GGi/od/A8c5/D3PW2GA4nNipHcxph2+xnZQ272QldJJ6Zm2s6
U/OPem1aDJx88tPzHcB0Qid6PLMhmjENFpw8tdXm6LSn0yGEneEyQCb5/v39OllENgr5AajNeESJ
GBfuKSy05qhNRvs0Nk7yaMPTYgsrLNB9bIKzSpgrz9rsXh7PbL5eZDfJR/OQLg+9IU/gE+iQeRJW
YT0akWyQQxvkHmHr1hqyLTwbQF5n6JH4oL2kCAktAWUxrhzP0bIaqveFPE52lj45Oa+cixfnuxNR
sDd0qEKvnJXTVcWeUMum0oz14nAeb2Bllh3CscaIPTGdM5HH3W+LzoMHO6F63op8zX6dgI1pf6HO
OrNLgEgBu7SIakhxBQlNTtJPCG7s4acJxG06SFYU+opnJ5Wf1Z41jXGhbidkNPpDMYQITWRlmAeH
0TdgJHS7kMPoFq3dpJumC6OsQRSsz6LmIuJdUF1FDmWpRW1I81PFbSESsrwkguZYQnm0aimgQENT
rHFhLVdyxoLAbcQLQAmbTrpF1CDXSpqOJsTfo6+MtzkZzLPEGcstZE7xN0MZ+5WdW149OohIWbwo
92DHiNuOd05uC8lXy0r7DplR5IELGVx07uN9TPVrLXhevgAzYRNP94wzw6LQzHY8Vh5yB3RC4Z9Q
PXbmcyE7EbRiYhStlGxadHbynZhK0shqZPAael0ICHJww3JuFvWcZpaK8GhXi7RoU4Pp0tFj0avW
xfyiV7CyMCcJCBPaEqAxBPpzMy5wq+NPy8sZdIlfJE+t7jT9s1oiNEuDahf36HSTy5W2WlDL8XMn
JDTnhwZm+s8CheLME3YW0qIUUQEr8xW/ZGFQSMbM7Dz0JHG5kQha+gktkdEkSXJza+U4IqrWOTva
PcizybbYxlAl7esiT7fvG81lDPQyKk2sjkV3MBJnyyRCKqrINxOjuYUUDGxO1AdnSeaU57lK8qMy
+u4CB6Lb6Vhtz6RN7xoZ1DVg+uJmzJ8BsBKOJ9BBbsiSka61pyr3dae8Lfq4iDw4zhTbS9vR3ltV
bX9qRBis9fm9sdhk9WYWBGBZRF2LAwuOty+GXClv43bUbrJ+KPYSajSPgXCajW1jciZfV/fvL/ab
g4KKpPIGoOGETVQKAQg1aV/dpkjxHAJqFXtZKcMrKNV8j2bGzpXyqF/Z4YUZeFlcKMMMDhUZLqBR
x4e9NOyC7EtT39LSTq9ZVGHkNCDM9FJ+lKf9z1gm6USqRygGL/2YJJIqqhxqdRvkkpkdWhIIMtoe
ue5fTFNdi11GYxm1HdWOlNtKifRxE/hqFbm6LakNvWyKKD/2WMLrgfHDG5ixhCCklrDGiUa3gapI
ftu3kUbfm52cNY5MMcUf4pULvDCCf4aanQFGJD+2JPGAVqdRezlD9iUJxZXkKN22zYM1Z3sRrL2M
Qvs3xpb3Hwdg8Yw0SkisURbZ7ZCPwVWb109TKg1fwLoFEDEZ1VaDzgMFr6g8A0L5/f0TvDxM82qS
N9ZnGggaVJdQ2EgSVtQJPbyVJif6zCsteU4+deew4+Url+WN1ZzRhLMjQOQECuj43FKAGhLJSPNb
qYOFUNRDc40CQPzj/Qm9sZozKoTcBIhXlNIWTmOSxj6CQVJxGyt066GKVnmR75sbzQmsbdfq5Vk3
6pSpy1nXHAH2NbK4pemb2VDoPudBAvk7hzXHs0zKuNestsfoy1VwLfsFVWpZC+VkAwd/8T0zhL/2
Vs8X/pXjygGa4aHE3NDAzcxas5V6lcYA1VHEQam2t2iXQsZWK7K6UbMJmR5wP5nYJNROP2V+0z45
ZZOeg2JpnlonSJ8UCP1+Jszjb0Wu/3oa/g88azd/Bq///d/8+Skv6OQVQbP447+vi+fsS1M9PzdX
P4r/nr/1//3V42/891X4VOV1/rtZ/q2jb+Ln/z3+5kfz4+gP2wza2/Fz+1yNt891mzQvA/BJ57/5
v/3iP55ffsrXsXj+119P6Mc3808TYZ799feXDr/+9ReL8eo8zj//7y9++pHyfV/651/Pp9/w/KNu
+F79n6RDXqD0eCrAsjk7/fP8FUX+J7UbuHSwaNAFEQv89Y8sr5rgX3+Zzj8hWHbwxygjkXOb9aIh
qJ6/ZBj/RDue1BXYWHBD4Nn++p+JH23R/9+yf2RtepOHWVP/66/j7Du4mFmYHNDvDO7gxV7y47Zz
sd7pHZ126WHcUju2PicwT2z0YFLP0krxf6tRbm5r2VilcT82Qn+GBp6jzGrRfIYlyY+aitKp48Lw
rAqim1TVi6uwq8ONXSjZh16P/xnKYBdAYJos6OKuqEh+qlNmeHavl5s0HiYP8jBapTqYLF/t/N8L
/HpBj+3dn6EcwFxz2w9tAEsqdYWSV0UpxfCUMNDP+xatPL3UP6Y4/fcoMzkidVXMzpJgtU2FiPwC
Lt5iIpxrIHLddQionbdtVh581e5yd6grDdm2aFgjETp2f/4ee+YGxf3B3i1ZxNpSNZMoKg2vlJo6
I+6qskMqExp0qSZ5eQ/y0O/tNWjjW6dl7iOaGY8xsUuQoZP0RU8US8sNcFFPyKB8Skh/zooqrg/v
b+HxY/IyQQpk1GlI8nE9l+3ZNm/zqKSm7pXqGKTkAbQZKRFYcG3EAKPVsNsExM1bx6ZM7xe1tn1/
/DeO0Jz8wB5g4En9LSx7FgaRMpN8et1QRRdq7sAcwWY2a3wRx4/Wn3ny/ls2utCIYRiLcTqYYx2a
egzAVcl0oKtUdiXbrC+LLKg2VR7YH6pW/D0eIftclAKKvKRJsaUh9kko6h6YMe3MFD3AmNEc78Ac
rYGO3zgtsEhTfMIhIBhZAtcSQLkapT3DG/ryKakKaw88qPkMRGyN9Putw8JTjGKihWvKhh2bFh/8
el0ZIYs42sUWQgYl9MxUKFc0dtRfU/RpbK83iuBejn3lsuzkdPP+aXnjOlIDAnQAvx4RybJ+akmZ
EklqYHhBoUpfHb8NPfThxgOP/nDXdrW9sX0nWdnKN56NOT1H/RjnccatHM86H8ZiQGqQsk8IOK4U
eeCl8DvtxNBL53EhtfsWbcJd0YbV7/en+9bOzgkYAMcwugPqOB457WikbBJb99RMndxEaY39lMQG
IAtnrXTz5iTpzSCqhcKTst7xUEqdY0NBCnikzPINQLToMJiD8rOoO/OKuDa86VD+iZFF1PW1Z+SN
aWJ9AK7QhYL+yBKdG4Z6JOTC0Gf9lOSsRvJjUytOvA2VPFjZy0Ue5eVeUmgA5jyzYVG3WcyzJmkd
w1Ole6Kyg41TJi0kIlP7gmNz5TG5TCBF2Pd1aX7R0lzeKpH1S5KDfMXsLnIYf38O1pm+NawDge7x
ess2KlxTwOcItIHj7Ad3nQU8OAyEcKeilDdRYKSe7kTfoz4td1IrP79/tt4wiLhofBDyNzORybwp
r1zqps0mIQe67tXI3m4GyYhpSGmDnakP2S5GGHQl0nxrkwECEDjMDiJ+/PF4RTY5IO96Dlg+lDs5
LLSNjEr7VsiSvWIl3jBTALFe8B4vDt9iagDmK5pvUt1L/ER4udWBIdVJVn4x+xaR7tQwz0qrK56t
ok+uUU80VtyiN6ZKPcuikxXUEExZCzM5dqpcZ1LCGTPa1Gt1yTwbsVIezDHl/v1dfGOqMKPjF1Pl
1Ti3CwtRFE0Hn1ugw7tjyNejDvLSAsgJA1lQU4/UVQ/iWVJxemO7cwi1fX/4N17v18Mvc6hFNUki
HyWNJ3s+skKOdyUI8JX9PD6qL5461Efk8eemREiiF0dHNkcAwKNWbLOEOE5TKTCjEK5tckf2t35s
xivh5pvjaXND65z6VuTFeEWSNWqbOMXWzKp641R1v6mKjO3swx9OYIuV6R3v4cv0CHBnlAHAvRnb
cHwzgAT5MkLUzVYuAJlHaix206T+iAvd39FCoFzoToGmaduKDdwH+opFPH5S/x6d102hrZxAa9nj
LbUKyYREb7a+oTRYo1FzY5WG05biEKjpXtlWRq3dvH9u3hp07rfm5JJ1I497PGUE3qRRVaJq24N6
PiRZn2xl0KFbR57i35YdxZ+tqe1XtvX4iXuZ6czNyxsHhI9+9kXewo+SyI5jWtal0pjcOMyNs7Cg
oVMGIhG6jZUPLp1DLVn/QltZ5DdOFKlbarNUpQCiqvNHe2VsW5/gPh26agstX+DRHSwumwKAqNxZ
yhbYrXx4f33fmuqMScIfZMIAsY7Hs0BZRaraV1uFkoo3hMI6t4y+9Ar6Cy6TPCnJWGtSdVvEzVqb
+5tTpW2JeG1OUC0RJ0g5p5YfsLWj1UcXc6uUi+7xcN/yIbbRCIX3+1NdCji8ZPcQ9MLAgSzE6C9M
oAxEIcuEXm2LAg2CLDWNbWEGk+IKYyrucsssba8gg4/yse4Ez0FmOzcRPQsHzdfGrdL11prDuHAy
/pw00ihkGSD0RWFs8QDF0pCEJI+rrZX2d9wve+cI8gwiMhqvcdTYHSrVvKQPVtvacjVgrcEb2nrQ
rliW44foz+cAcEidi/dh9l4XxwBCRr1L9Ho7tDrCAs44ncc9vXmK+VHyy5ddIIlOZgegLE7FwmYi
CikHfRchFC0s50rv1Rxm76J5fH+z3zpcdKoBniRNNIchxxNSeOmC0cybLeqe6QaBymSXyKNyJ7e0
8g5yFn3MNf2zgqSxqHuQ8pzhRscD0ttSWqFcNlv4TbJdO8nDOWT8PVIQUbD/+NzgLeGfWeOZw3w8
VKkJxMVbNitJynJbyFZ2NmX0BeiidTZibMrd++O9dThAE5EqZXozVPx4vLoa0z7XTPBDVdfvWsto
zgoTYgofyt0V3+8tc4TXR3soBR1+X1hefYCNqA6CZtvkprqpjSn7mtM7dA1VgurG+OtepNAD4zYD
hFXvz3LJyfByMIEd0JdK4pgweXEXJ2g3zNEM662dggernUnfDqHaejAbNjtVktqv4Vj7TyNigGdB
MjnyGbW7eAfLiUV22U/86wZObC+FjtC+MBM1zV1dCvwD1NLV/+XszHbkNpZ1/UQEOA+3RbKqutWa
5SVLN4Qse3GepySf/nypg723ikUU0QZsw4BgRyVzioz4B98unOVI+ngnHeARRk8GEzjwJ1ucY6T3
UavjQxLOVa699VzxIujefPCqKnkvUNB9r6aK8SPtl+psVMJ7/XFKR1U2cyVxnDbGZlkUVrZQyMTM
C+KigpPSGNlQdfBDCFKltqE0rz1Kowro+x9Np9hBP45Df3IxNrp4RdX9kVmr8Z/Hc3j/Rbg8ZaeV
2h/pwq/j9rfb02yadkLysgkjnKTOTjK6pyRzhufVmvXvrboYf+R64X4su375uDSp/e1x+PvVK+9u
VNOl3yfJw+bJOJkNBDMccEI8mLBTaoH584WMi96PynNb1+51LZDD1ZauOtiim1eiPH7wnOf0BuWP
yCkZ2u0exX8mcsxRITSOQdfG6tcLF5ZqXJBPbv7rKKv91Ntz/EZ4Ee1RY7L191qqzn88/gD3JwXd
Joie4K4wHKAEe/srEifS1rqC2GkojROYha6xU7XsvbPUy9O/CcURSp+Hb7hdfeziuoawXof5ag5/
dUpnhbCxeuhvTmK/Oh+UTTS6kix1FyjBJkmac7jcmTE1IX3Yfj1l0Qygwxhs57RE7kqLcnVObSsc
QYYGqefgYNpb1FyXEs+Jud2dd6bIyn5BMwq7jxz95MhOXD9VY9WPjLLy8eJSrrxilStUvOSNWWmv
Q+/9Wlh0D6EjqL8u001mkEVW6wx60YTZ6Fbv4maaSY8SW3+zWmp9hZjw+rQQW0kQnqSEkDFQJ7hd
Q9MyDYZrKmWY2V18TVtl8ote4DU/OGJ9k8aaqA8+sFyVv/UM5RDJfFTa6Jyk2EVupjeCpz+DYy3D
ieJSMHJhv12y0qFO10dvsoYC8IR80b/YsbQnueakLSJvus11M9VN5upTXofOMEQXo7DytwKx7LPA
3POjYo3Oc+tNhRbM8dQHWT3k7+whmf9+9S7ippMekBSXoAtsfkTv6pXXxwPi2eak/bVoE/woR5Rn
3eq6g7NBnkCbryyBuxKHjYwOPZrbeV1VTS7Trg2nfIz/6XWveq7wMzwZg9qhop+tR2LTe2eizDF5
18gaD8i024h9odfx4lZtSA14sgKlHaKSsm/+JbIUqSNQmNP3lrO0CVNqQJceVsIQGHHkFOGrvzJA
VATfZGFY+jfe/hD+ZFIkFzjk7IaQVngdPTCBvJMRtdQWHwfbWc0M1WJVgToH/7W5llfXwJ1nnNow
Xwbr7ViWxofVnq1r7nkfOfzjEJUI9SAXkHO3nVvEPJAvwBEJg8PNuW/hwTenCwOM81b7ME9WFHBy
lz8fj2znepVaU+hC8Cynxr0ZWVbzy63FasLR6wx/GYz8Gc+H3l8d0jEfuvNinTIxFs1ldZPsXyxf
iYj9/5oxyPfdzmFl2FDphUO+bUT9S9mkkz/hti38CtLeBZPT9chld2ciySJkJ5NaOyt4O9xhcurO
iJrQxWH41AxV67uJM38rmuhvtZ/S+BTjBff6pcrW9FSyJ4/a/hb4W0zqqpYL5b/GScVTmXsg1Oa1
+oT2k/vn4+ncORBYnYDQ4fjSStgW64ym1xoMrcgfjSr3kePRThWusG+01MVv3q6rg4xh5x41QcNY
0oWIgtK2J8VcOZnrFqAPs6TxM/ySP/AYXRwEfxI7GOx6fum0ruaiGSIRrsviHNSy9n+AlA2kZMg6
2uRo1uQkXGT8gHGNqu9dVIwvess7Bg+48qXx8JqwhIvxRuXUf2ad/vX1nxuqt5RMpL1JPnG7gDOo
t+o89n1IhoHiagT/9tQ3tKUnjDWeOfCPRKXu6y36L8NTaneQmaXw5W1Ep6TCZlmFF7hr7lxTiX6M
hdACVRFfqqwynibsxPwFXOhJKGX2nwW6tZ8JrwlaxZ0OaEB3RxQ/hp4uiHJggsBNNrk5/owQr8zB
g/wzD287kVnB4sJ3ffyR96LwTOQYRLuMF/PmpEfmsFry2XYDwynWczZk66mduqPelLU9bnEc5x6l
V0rjABmtTRSMNFVcBHQ9wI+69MulK5+Q+J9PdWLE18cDug9lUBXUcQGmS8GX2xx7TexwtCFvFHRe
XH2b2Rl/uEvv+HOLAfGrQ5HtoQ0rM23JW7xdLp4oB0puix60Ubyi3qyk44B2SlwNvqjNJTs46e6O
Hwr2sIhkzxTSP33q23BW57oz4uZG0C32X0oZTaE1L825mxwaIOV8BB+92/xEonsmX+uUUO74zFoO
nXl14L1T80yCtLLbd1j5DO/V2ZreqnXfPwP8KZMg6pP1OnXoY10ef977WqMcK9OIWBTsXlq3twNG
9rWxUnPUA0QgSkQltcheEJ8V5tdkcpFTLM3O+GrCfqYTVrZTDhgoW0iKhQZ6zsg70R3k3fICu8ka
5A/iSYV0HBAwyo+3P2hu2jXXitII3F4xv7uNnp06TDI+IJzyacGo4TMokuGfRGjWwUrbmXpSUWix
Hm5fFAk3B1OJTKYytPShijpdnufCsINWjSFQ2IZyztbePjh79j49VQlKE/RNELXaZqLeuBrI9thr
QBmNgkmngZbxy7Vj96Kohbgckp08LwXGblOAaYTTn2gjFYqv4s7830nVqe49Xg07+5pfBBJEkjag
sG729aKNegm5HymPZcme6tZpfIg3XsguHw5C3efhEk7DNS/lJnjpbOcZz0+ti1V3CQy6c2HmJlM4
Q7V5s0xmdS49ynmTMlXhus4LBn0DaqhLf2QusTPlZKco/WFZTJ17OwOTolbIaRhLMDpa+1RHWhHA
5khDXAeacB6L+OB02dnuVBJp2YMkRvN2iyJKIe+kdm6pARSQAVJw0r7VsAd+7t1K+UfrDaMNTcVr
PwIUEbO/ktoeybXtjBjQgkx3JO3V3oJ9siilmrqyyKmJ5c+6OugnEfXrH5XQ138QxqjTg121s53h
nlCRhigpNQs2u2ou9XzxokgLcgW0+HMeG8mzUcLv9ZH7bTtfKm+2p6ou8xR4XDQeVeB3PjlPD24Q
6L5QNUGA3rTOkLEBJeAmaqC4a3aG6z2sGO8U9gXud2OdIsvpPheNHl1afVr9Ykn+xV0pwc58cKkg
evcBzCLrQCZ2azDPo37KRg1BIS0WoWskc/B4++7kVqak90jMGOkkpKTbwYp4QkSkcc1AjFUXBzly
XuHM2n9xky46xVnufOsrowvcRHGveeGhhSYUzXq3dA6qsdZwpLd/P/lcaUhIgkK0yBa2pc+FMp82
0cILLDNu3sapLa5ktJgWTGvxXFV9449JN12oTR99ivuUi8oU5V7uErpo5rbmmBvk1MITViCQQLo6
hTU9K2zJA6zs/W4iBZKwY7m6kJjb3FUog/RGk5pWwLbSP7txq1+yNjGDzGjNIEfNKz44Ne8PaMKR
sqKCQtsFtfPbCVaw22TMsR1Ma14GyDqtIeZKWBg1a3N+vJh2Q0kdUKAogOa3d8FcjC4u4pUdcBlD
Q4SxdFr6xPFd4Rwdi7ufkeyDAwkmyZ294Bp3qaIl6FXVufEixiw+I/NkhJMbTX6TZunBKby3Ksnt
gALTLJNVg9uPqOrKvNoarzt9aZsvAIKLM1u38Qe9zz410mGq1IzoAjM4OzgMdwcK1Yerj/o01ePb
yBibFZUxzXzTVOv8qTFyQJeJ+hY4enGlX3LUjdmNRz8Gep0UHt020zW3jpaYOljg0dq8OvZcfvFi
i3ddEVVPdtp0fz9eM/eHLYU1udlB9UA03FJLsjJOCy0n3mzzAXWE3E7JYnUvyJyY59jL7ZMyNrbv
dl7+NMCqP1iye8Ol8UmZi/OeGslmOw6iKQ0sG5jYZvGuUWQZFyBNMUV5z3xeRXzUH5fTdZuqwjVF
H1+Hd8ou2XYAmgWh83jq7CCPsu5tQQ/7s9LbBrnjEAXIWznn2I6P8uPdoDzl4DmgDErJ4nYNoStI
Vdit7QDEpfnsxUaNTDDJU+Mu0XVRpvYyN4N+8GX3JhaXEQnK4OWHhuJtUE1khtfOlRX0blR3/qil
3Rnp19I8aclk/zdX43LyVS3NAceklXoyOyf58nht7U0uAEBKpdyi3OWbRGJIlnkdkDwL1Giwnmth
TOGqKVHQKOsQjCM2cK+PRx2KVxnXCMXwzSnhCbcooOdSIdaN5adaZtoZtGf9TQNZbyAhWud/PQ64
c+BS9gInIGsECEDLD/BbmzIvVLiuo2EEc68ZXIxLerZIecPYGX8+jrTzKSkVIHrCPjG4SDa3SDbk
ZaHVGF83wKyzvvpRr1YapmlWYp1pH3Xvd6KBuQZxTVYCaGvrVVPnhSLWVHUCdTSoYxmUJJzR0IIW
dfWgH5LpdeIj9Pg4gaDIgNOXdYMtJ7FrIyRkcKQNxaIVZ4cL2p8zWHtlls2+iKbpIAnYyqj9CsiZ
x2Uim0bOlp6ITiaSOIhwhl216D+Fmbo/3bUvPyK0pL5TV8P8XuKj+SFJsvgpbcY2v0SOl5zVMp1f
aEWoNBpg+Bdu5H4lgeW9+3i25WzenlLcqKwraFMk4szE7bryDES1tSqJAgyR7Ss7s/H1BRWBx1Hu
Z1kiaigHSbSLzPdvo/T1JOBiLFGQZnN9afo6fXJK50vpeP3ToAwHK/j+EKQlxwXjgRnSwAxt9opB
74/MsY8CRKcRowVaDru1NrBgrsQ5sZwSOnt1hCO936CUhMgbmGUuOHbP7RBNI+uzBJ+F0FQL1deg
D/pZHptn0oxXt2ukASxZF20NWlSkzreh6slbNbfpeRcXiXgeYsc5mTY+DmvR5Kd8Vts3a+0d3Sw7
40O7BCotzTEJeTFug2YiEXTd7BSYnQW2RS1HIKvO+BkVsOGgf7wXit6ilLhk46ADcxuqLd04yVHk
oqCOE3kT2W11suEKsBVMkR+c5Hsb1OKGJg4vQf5lswN4+dnzPFdp6FSi/qexp+79PK9If030qC5q
aTRc1OaS+MLVu5/qWNUhvhJ1FWDYAVZh4KrxZnP8Y4nn5G0LviZ8vHd+ZZybLYrQN818uUtho25+
YF0URhQLJQnFtBT1qdOM9DnVG+V9llpq5vdz0ZxSUeof1llv3kXdnL7tzSq9tG2vv22NennvZV4M
vgJMqpCiTuhGd+N7XUmqb7qlGGggozpx6Y81PH+d3pufLptfkCEopdMA2+zExgTVU0ZDEo5q9blu
VCzl2zyRNKnErxwgQGjoD5d8bPTT7OTDReFShZwwuu8KzO5DMCPNwde8O4k46+AS0gukk84/NwmS
xIhVc7KafjY7yVNc5f10mlF3/pB7vfHJwvP6/Hj69gKyXbgAaFzJws7tYo6GqlZGoZg+JXjzqie9
8dyM6EQ6RVU/NVNytJ7vNg9cN8KAz6V4hoWO/PPfEgXE30fTiqBRmek8n1voKsATwCOssyuCx0O7
eyrJhp+MAh0B4xx18y1JehX0m8GuT3NrIYNIlei/GnrFPoXRkZ59rl69UpmDqvb6g9A7o0Til1cE
D17woNv8S+Ex1pdNa/oCMekQmlYRoLMPp8Ucx0+PR3mX3RKB/UcZEP17hBzkbfPbBzWGrKMUBeHC
Tuc1VKIW8XIag0FTOutpduc+QK+v/pToyhS4cXkELL8vBBNfKpHwkGDJAi2/jZ8QEdxQRnwoPQGK
qmN68vopuzaOnaHqQ/88DdhHUX9OtVn74vXz8jZ3mvYa59HsP/4YMtjNhpY/BlAPlEoKG5Aqb39M
AwpCc2LYL7GO2nPbaE5Q9VX/+k1KssCyQjGfavOWs6W2yaRHTm36YPmnM/J32HwBWjy5zeRh74cV
wL8YFW81KdHBmtoScRcIIo4AxuwbdBSe5iquXsZ2eqXEyq+lKpvXEuTGibhNPbW5BCYy96bPmRv9
bdQkXQby8X8h9ZcpPmB588MC4uhAQ3Tn/JFKzfQsECOiUrF5GWUkf5q5oJqZaoP9Z69XpThZdqOe
V7PVsnAwuqPa0H5ENgu1PYrZW5hdp7eTrTnwdtppRVLdrPNQjdviVBorCPUsGl69JlHhoGICVIay
CdX62zVZ6k6+6hXx9FFXULt1hyfajdbBGrlLKqUjPD1GkCroJSLdeRvF9KI4oTwNGWqN8/d652ah
0XnLu7kZC4Cbi4JrA1rx1gGO8P5jknRJ/0t2AgfQVgSJVxB7emQrIAdUXMeoy66mOrth6kbqG8st
xMEw78904qGTRfblcHFvrUXoupde03uApgezQuJeoFqDM0joaRgE0PmjDIce/6kuEQF5vAl3DjpC
QypByEWqPm3rQwjMKjM4asO39DwK4mF2fDFYetj1ThksYJJPsYb/azmKObBKXZwVWzE+qRbY3ce/
5P5ykUrcVDPoPrFXtyfuMIF5sjMOOawF8zBqccNUtcF5tq3lKKvem17WFWV5sjsEHDaHe5/Gs6Ij
lOzH42AFTmMIv9MW5YoP4HTSepykHg9tNx6S6nD/KXD+UuP4/TLrC0Obpeq3b7Kwwlgp+YCjXbyM
zCoM2X45eP7ufUqAI+xMC0wSKdDtrhnt2ea5gIhD7qojOnMZOi6Jiw6Qph815++vJkM+TYDhk//Q
4tiESnslt42KUJ0Tj6FHYhcgjX+EsNr7gGAXKCCS0lIdlgP+LRuIZ+xGorazfKS93VOUFDiamNgq
dlH2lzM52sHZtnfqAEACX0WDiI8of85v4SKannrjaBBb+x5fEJFplyKvFNieXf/cw+z2e606EhK/
z3go4zE2dgFUEbpSt0G1ZqH56wymH8Ua6Ggl88YPYhHjVXVmHiAVPskfXKUt/2PmSvMs8MD98/Eq
3TuEIA6TYnBfwt7enLWouSxeDgbMX9IlCQp1hBQ/tulFw37rC+/dhsdM5QUYeM8fH0fem15qtSQ4
XJcOw78duiH6qrZnvreLMcq5N7GPT9M6vXjxMJzG3piCx/F+sexvEyrpaQf9gE4Kt5i7ectXhaXm
thqzIXtvTk56XNmwJePR/Xt2efgGelnoFQIhkV0GthFb6mkp0+qdisHrn1pUZeJklk1jngxRaXFY
i8bhUZUO/YxHTD1NJ1RacZ1xQeZ97VNb+29B0XlAHVIv+yuI/7z31bZqqJLYdvaP4QziR26LqjvR
AwDCYWXrKH1/piM7t50lJrlBYNo4F0i7Nut6qBP61ysE8VbAD0rwyToZXjGEUinJT9qx8hfPbn2d
at2pGKoj3ND9m5qEiPK8iU+AxBVvt7Fn9F5jIdWP7IuaflsMc6CvY3fqz7nQ+tgfs278PGiAUk+m
hUyctDfUv7TaYvcoi6bmn7VrxrTJk661LvkwRh8Q/Gqjk055GxXHeSTxBs1VZjiqaC7cowQDovPj
pbNztNIaBvP0S9yAp8HtUs2WtbQSKYfuKKYIsKAsPs9CiU88yJfw9aEsOsagEuj5gbu5DWUUY9No
bEjWDbBLpo5Wjdav3BrFcFCf3TnwJDfof0NtLsTKlKddyqgsa9TeTDg5/bnKp9GJV2BSnEC0iquw
6vXgY+6GtfATkCKh2MhtPqZpxsippIzQbW0sVEyzx7sgm8c6PanN2PzpeakSRmbnHsTdmUS6pxS6
qD6RbWw70YnbVyLh9/hqZ5TXvMb8qRnc9iXS1Z+vnkNuK+oB5HUS1bg5aIqy7gex5LyYE6cCECyc
s2e2nX4qHbv9/jjWzlV8E2uTkeMuNVXxSK6c9IX6eUIL53sj+9KPo+x+O/ShqKmQNCKpf7sqTRXl
7kJvUPZAJREUd+t9Gmu9ek7r6IgrtRcK5yx6W7ARYF9sVmVae3YegSj0jcaEoNVBdwCqk1/1sUye
Ho9qZyWSV9AIoYXHM3ELOp1KR8x6EvGaWTpAT2hZnBUXVeq8meJLnrXap0WU1rfHQfcmDGybXBg0
te7UP1N39Jx6YsKKpWQtphM0Xh3U/OMoe1+R5zUJBVQvJm0zYZRPR3tpGVrfdfo3LKL+aSrd+WS3
+b9Y6wyFJAXxKSpcm+kyHPy37EkYfp1M6dvawqiFmzVughWry4P52hsU6TRUOs5i3i+bWI1UjCi8
2fATfR4CSwV2N4wUNetlOSLx7s2SlO1khuB906+5XfDJos1WO3M2an0mzmsdJxcM8l6NdJQC7wBO
YVrzlVj0t1GaynJnG0UM3xm6v8j62rDM9fWsMyB/sqfo+nhR7A5K1kbJ2+WzczMoW/EWs3FxlEwp
lb5UY89rKyqcSA0ex9nbV9Jy43/iyHn8LZOWN45uKMQxZnhamDk1J91sR9A/3ookhlc8F+ztg9qh
TGM22R0PH57RtBZ0FBo2QWG1xDZy3QTtIZqeoqhPv07pMmAG6DhvC+x5moNX9N7n5H1CtceSZjxb
5/FMy/tsxILQ76ymehrW5kcVq/rBq24/CItEslsg/29uy8Wdylm3eyo85TQ8ey0GXameH7nF782Y
JJiplBypW921ubSsKtNBN3yATOkLyjOFPxRphzB1ksIRdt/MXvTfx4vkfmBUWnSKO+Af8R7d0g8y
bdAbbWbtF7wPAs9q7E/aZLhfHke5f97Ieo5G4s8TkhLL5hzsy0lPEoi2sEic4jJn/fpGz1L3XdVG
jV/O5AA1uhN+VWdj+Djy/SclspT9pd4gy7cyLf9tE6AW0czAypk45PI/GIqRfgXUPL6ph7Z7Msyo
Ci0BqPlx0PtNQCFJVh4lhhYilvzovwWlutkXCZsP+tUsnzKWC4/OUQLTGv7EC/SIJbkfDjgnDKFf
dbPbcFoa26j2yHC13fmGl3p+xAUaiGz4uSjREV5sLxynJfLGHJbAi+Sf/za6AaODzl7Z4vk0wrYC
lhfYSZ6cNIj+f+RjqRzUc/eWqDxNJC+SRGSLjE41B05OzMuFt1Xs09Gcr2rimgct2L2FAh6DwtSv
ws22BIYodkW+MIE08fr0HQ/f+aLMWear6zz4Kd40AdS5Kni8UHaGRhcJQRFJeAQpsVmdwCi9AUI2
M6fE85tCL5LQmzhlHke5v7DBfvH0BOVsEWObCJutY5dYlTO0cgFo61TJCXuE/j0Gb/mrHzPkObKE
wn9LNXXbi5spRE12yUbXMzUKFENkJzdx18Bbm9rXzGr0hRUfUZN3FqRNm152q1gidw3Aql1Ts8E+
3E/M8ZuWx+4zTa3qq6LMysmNyvwg/5GTcnvFSb4sSAt6VPQ4tyhexypp2q4LWmDuMn8ws1mEkI7x
jzB5RxdtM/tKqZTPIk7KT26iH4k23s8m5AjudJUeDRTWrQdfgXGB6i0O0Pwynr+7dqS2QQU5Llwx
AxwPLtfdYLJowYTiy7SlA5bzKtRxxfvMbfPugvef+dKti33hlapdHq/SewYECjT4nkkKPeVTZBpu
z5VKcfSiHpcySGasdtNqEqHKlgi9bFzexIPIXyyBBpJILIjBingxJ7f78Pg33O9H4tKtkrcU2jFb
4AEoGsU2VrRw0OIVT2qqNWGcrsn5X0SRdy0JJ+mfKT/6bwcor3HWaOGWwayPwzUlywVZQe3vcZT7
XSETFag0srjHqPTbKMbQSd9DimhGT7nbSNfpSR+wnkrtGQsjrcYx9XHAvY/HGUZNGsLQPfo7NnuE
koETBGtrdJ8GLbffTo3bH2TPe8NywISAX9GlvuXm45WZg77tmlTg5XLzmggkAIq1FmidifI0aPFR
vPt7gS/4Wzz5e36brKWmpwwzpQqcRXlbgIf6ijDrck2tOoOy6X4fvMQ72HR3Q4RSTO9LAugo191R
JPAcHZsyRu1V6J2J2dTo+bPpdFdTIs+1tD6C7d9tcuJBCaAKhQGVfPLfDtFJqrUfsomVoiTpOeka
Gj8G8AZ+5XBw4f1q79wcnjKWIdsILBK405tMUHA84sNOe6vvJlxgzFnEf7KWxHtnHSek69Kyoum2
FP5Sjh5Od57xQ00zHSnlXM1ehjXR/1h1A13RJUMSNy9K6khioq9sVuUPVD/4/WVZf+VR3181u1s+
UsGekGwzWrxv6u4g0dv9ctKrEbcieZFvvlzVIPMs2E5BitX8y6w6Y2hNPHbcvlcOFsXdOpQfjjAA
MqTK6BaHMArHEDNP76Cwl+/W7FY/cLVfLlgaJaDm2z6bfLNIj5Tv9qJKhBigNP6+IwFWXkJOiVF3
UCvaEnqraOA/WMopQjHnXA6KCkxf18LHB8neV6VYAgEZ9UbAfpuTa82zMWptbIMKCx2yLtOXoEeA
kzphdQTk3g1FwwesGVqCvO9ul/689osTgxAIBhBhJyvBLTZP5yhIqHy/9jxmAlHUQ+AdjIAsPN2G
QuhyNmfXLIJhLt2LQ1ctmKxhCpU8Sc6GV0b/efwV7+9TGRDYIjYzUulzi75QBKU2HehKoIk4606a
WXtngM7F89gp9cscr/0bRWQ9mrx5/XfqdXroqFl9cKPuLCCiSN9D5hIhLDkBvx2fXgl6sK7cPECL
wQm61KiDVZjNyUIK4x1m9e3JLs3qIOjOrHJ0khNSVufi26JbevxyR3Se8wANwzSMkCL6smpOT+sF
pMTjr7wbSpqiAxVFoWHLx24rHpfLTKi4U+NL3xfxeXL18V1vdcXrDxsQO1JVVNKd7pr0qA9OplEp
hJpa71RHq3tWEFTy66o7KnfcpbhkP1LLDlgv4s484W5nLS4zCVOKcoRgSi9Q49y6NGiV+9bkeT9t
qxXhpCGd2knEAqJSR8+ivY8KMFtKdfGUoDBxG74lI7LVKC6CLtGK0zQqKLc2qu5rTTQeFHZ27lpg
pgAfZIeAQ2Bzgq9OlrSlNRbBakwqDLKu+VxEKFXVUVddtdIoLo/Xy95+oHBK9odPoUbp5XZoxkiR
xM5FEeSx3jyXjtWGdaNXZ3R/Vj/HH+6U4dtzcPTIQWwuXen/9L9BN5duupTr1KGiGYjImJBQLovl
M6Ru+1JXufOUG0Zy9nJHw/jB1PNvjwe8G5tyFtgLwArAJm8H7GpiGSZ95bkiBuPNWqmYPOU2iMne
SPyuGn/kXqU9j8I+Au7tLSIqx1IOF8VW8Ca3gb2lqlwlTYtAHdb4uvD2/SNTKSBwXB3BQndDka39
uialbNNtKCpbRdWoVQGlQPu4lqrzuZ4cCMujGh1UKfYiGVgiIt73S7Z/Myg+mjBh6+UB2LrUX/tV
CWeM88JMON359RPHWwzaO8keiMTNzqioC2a2ynGDRGj1tJRZh+F9UX5q2065GA2MZS5JhSZAJ/54
HHnv5qIWSb+F8A7MOXk8/XZpADtFoHC2OOlWRQt0LzPObaf2T+5iJ/7YiSU5Oan7dWqTujvpspU+
UWM7SFX3dirNchhWHAvc2pvxL1Gay7pJHgxm5j2NeoJWn1klfltUPzQXvWxaOUeybndPKM5diTSR
woC8Q7dUzCbVyyluFmKm0D+F2Y8f0f1xDwpqe1sSUgrSRbKOAefz9vMOZbyIpPdyjtdRvK9M5tNd
RHTmtvzuRFaz+u3gNO8WGzmLg4+6d7FI2wd4c4AlnS2Kea4mZIy6sgjMSe8a3xzSORR9Hl8tK+++
ZkPj/nC9WCSnzi0Xv19d9ciZYe/Alwx8cBjIe5CVbAY/5m2C+Gge2FxyPs9nsCHJmAWzSvUmq8wj
wv/ejpU3KNk7gGoq+7fx0sLW4kEhnpVZhe8u3hporZ2dE68rDnbs3tCg//DopzrEtt2EyjqBqXpt
kPZ4qX7yateGyh/118KulnDuV/NgHd0PjfNVinjSNaO6uG3l22anrVEc58Ek5k9x14/Pg0qiWYDi
eXVCBwSDkow8i+iNbPORQop8eWafB2XWjJdZZbMDlZ/OZTeZByv0XjRAwj34i260vDG3557XVybF
4JKMVUnFN73Pp/ZkjinCUyjXr58Xmnp/z6IQfu+NKU1xa/w41ZV90lHrOJfzXB+chvfnED9G6qRy
JMK+3AIKC1VxzGHNOYeVtPhSV9ac+4XVm1d7plx1isqm/yMemyo+SBp241JhQWkYl+M7Gseox2U3
TFkeoIP6UyhKGgI9cF5Gi1I4r+0lKEfL+Pz45N9bUbA5MCWQIoB3YHuP3pdZtnUemLNWwBWc87OT
zerbxcBP41+E4lZDK49TgHfS7b5c5zHmf8o0d6Abz5abruyY1sbIpDvyn7rflzpYDRYwRjsS3L85
cvo+GazRJNRs6vVpyuG6D+S4QYu3/RW8mf70+qHJWwuEDbBQoJu3Q+tSe9QrfAWDsrLeJ25X+9zl
OLsOyXoQaW9kPBRYHRKseXdfLVVquMrMyAo7ldpE0BbWtoxPIk37z0MxVwcaQff3o4SIkDVDyOBV
uZ00U19ixamdLLC1tj1PjtK/b91OP4BE7q1CYC9S7l9y2bcNek2vqfGXTRYgbTqdqHzYoZXT6ho5
c8LHU7U3oN9DyZ/yW6ZTpeZQJQOh3DrX3udDlF0Q8J7+xVbmHUUjEjw/jPVNDi64CrUY8xtEw3Lx
xqsG923UIS1qTSL6y6Ej6TfDYV9+Z21ImxGpvsK5xXa+HVrcV6XKdZ8GdNH+jiJKN+VqOHhgwD9b
4PS8/kv+0tgGUsqjH3mZ23ARqlRujbgJOgBtf+4TW3yAI/U63zMUpAGT/SqEke3TrNguwM7TSzNp
iTKWzdQBFI5qv+2a7LtIFPEOeOlRR2JnLcJLoK5AJspO29bCUOBziYgn9tgLjEl7fLPsJEFTOTuU
HdkLxYVHYYF6Jrff5pgaR7URtD/SAPfR5hRHOLNMsTZwFlM4erzs9y5ZWceEUUWuQra7eTEZSQ7b
m0M3KOZIPWFdov3UIsWsTlEq1VUK/NBczAmCRHjqJUY1yUcBpbhUY1X5c2mPPx7/nr2hS1iCyjLl
abVtPZlwzWdL6VJE2ZX0vbYW0VsOPTSK1PgI/7hzrTq0SOlW0qqEIrrZFj3mV3a5NmmAV0pxMpy2
O+fNCNY6SbsJiSItCuvcW6+vHSC3D+AA4EYoD6Bodrs7Ep02nqvmkK661At1MXanXHAgWFmaHTxR
7/e9AbUYeBjcdzrBW48HIP1Oo+ZpGpRiLk5p304hgDW8WmpY/Z6Gtu7jod0foaD3ZGWVYh+D3L7T
YAqDEhsQ1F+RivtKrbcM4Q0ql8dR7leIlOHjrcTmoMW8hXSMubALeO1JIIbZCMo2a9HK6rHYwfzl
oNK/NyC4rDzM0Ky6F22fK8TmKk2JAzJ2BdAbTOWZMn/weEByN9/WhIhAVRj/D1Yhq/l2RaA5Sltw
SkRQIUn1Ue287Gxb6E51vA0vOf/ZyYmV6mPfLu7rFwiXONVFsiHZcto8U2CeO8LDOTbgBsbKZfDG
c2/0yz/VmuEWUeXLwdrfWZBkQ5LdIDsokA5uR4rpUtRbA/GirlyAUNXYOKtj/OTp7XKxCzi9BxN4
v8V5PJDp0X9FuZE5vA1YNAP6QiUZcp+10aWBtIvI6ar7UdpZzzSrzGcjHbODpGUvKBxVzjBe9oiM
yQX8WyYx5QaZuRAigDlfhXo+OqHT43Gl2aPyYutx/THF2+wgsdjZFYCD/y+o/PS/BVX1DowEAAg6
oXbk1+3qvqEJNfvdUMSfHq/X3fGRpiPyz864IyUPedHNU8N6xRx3+UvTZmwz3FSpzqm+KEFfspSq
2nk1e4x3IEREtjy1aCReN1NpIipUi6QQQW7BUqHrtgQCTfJnclCP+p7lvv6YIR4pGmYC8iG/mcVm
XD1MsyoRZM7S+qQ6Q2iiQOnPTuYc3ME7BwBPu19CgPS9uItu5w7n9n6qx0YEPb2bNyt6C2EXGZCM
sizTtCtaOMol0tTqbW3M0UHsnSOO9p7shlGGoSiyWTe5LrL/R9p59cqNA1n4FwlQDq9qdfcNjtd5
XoSJylmiwq/fj37YtdRCC9cLzAwGMGA2xWKxwqlzhsZbRt678VOHktL7qTHTz/ctZsc40VFm8hh+
JmKNbTmEqEkr0XAdgyE2JL3ikFx53usgS+bmIC/ZMU6G/ehZSscGDcEmnPGSLJsrD+/plnTn20ws
VCTV8qmw6Pflddp9VQqRHyy6sz9IDyjhST+q8eCuD3BWlYXSTDIGtjd5flzmagDXeveQOmPn3/+U
8jzWjwVT8IyJM6BO+QWmhfVSttWFmjcy7o9FJn8oAOFOJiNSL1TxiiCl8H9QWdpdD9QmSBzAR1Q/
1uvNIC7qsSUeMmfLfSryKXkb51HNvPEUFX813lAcLHhrkGyQ3qzkaSNp3nacOjduxklbRKC1aKRE
jeifkbrvD16inVVgnpMAI0kJBEXGeltxvGSG3ihDgMEy2gwM4gl9ovLAKe98PIo2jDICxcEqtwWj
RRjdoPGqBiI2RoOIehTXcIyyb0o7JM+L1oYHVYCdbckxKckUQX2Kd3a9rcoaq4Sm7hB4lalea0co
5/h4yP72jhG20oiAllyus0UqL66eNZ69DEFvdcmHqO3DJ6WdEzzzqFFOHpwPUJu0Bye29y1hoCBM
gcxJppbrrSWJMhCvWAOYpsL9C97f/BSl0/QQz9Bup2I6or65vdNkYNQdJUkn4wFbqGbnNcx81YVA
B6pAKCdOmqfWxGCo3h7BeHdOjf4KyCbqbYxiblE/85B6S9eXmHwpmqcmNbRrFpOS3PccOxviFgMH
4xJTQ9w+aIuVKq2rsaEpzPMPetr259SsUBeMj8hVb1cCLwLemoF6YDLm1mfQrIqdPq2IRVy1fW92
qvXZK4pFZzix8eKDbf3U8Vx7RFb7eUoQJeOCN68ndFsiQTRvCoYkrgRc4KWE6C+J6/jwWpBeLXRZ
HoaomMXVIqaB/WdOLBikylQlha1VK/dDlIn/7hfF6k6Z11dfxnGe/1bcLvk8x6b4m7jVA6jXwIT2
MFNiNvx81I0luH9At9eKGUAKDFBlSM6MLUpEMNiQGVHSB0lEvcaPp6L6ktE2ihiTcw0fknWGsLzx
4F7dUh8QklMdYqgAglZMfvN4eXjcrojrPhAMeH2bwkWB9VhYi3auh2Hur8kw2hdTauxe2pHhc3sO
jf8Up61tf8li0ztwYbf3HNptckcJ4YBjfavXPcVR3o10GOAe75Lnjkz5PEc5+lUi65+zxIkO3pu9
9ehJgxqhNY7Nysv5S+BsIvWeaWlP8FVY+qmAG/fsNczexmAn/QH9rIM34fayU+ZGj5ysBAdz86B2
grZKXhFXJk7SgHVouYFldhQt760iXSUdW3ruuOr1rhAABaYNGDMQZepdKyRwL7Sk2gOLvb3okpZI
khryYBOPbIIDsbRaFSEvG0S6m5ypu7UfzbDJfJU7+Gp0iFyKGJVhcBrBWwxBOgNmz72G8B95Md9a
ivGPwkGMlZB8erDDKvp6/zLubQ2aCuiX4LuUzOjrD1jDvcYkE3FxbU7uqYWUPPX1soK/zLDzv1+/
lgxEMD+K95Rs1mt1Sj1gMJBVzZ0ZP/P6hWeKT9lboczlkcrUjpPBIIhVpXYTgcJmX+00lXiCiORN
HdQHZfIcH7a7yq8BIT02szWddNL08/0Nyg2sXTRkJsTG0FHzLgAsX28w1JrJ61XpoqdmAKyYxJ+K
bBykmID7aYYx7LEOhXPpZqF9v7+y/Ju3K8PcDK4IoB9N342FTl7kLUvOMQ4NRVXY1qAewf+P7l/3
19kzF6JjuLrkSBpkeesdurnjDFB0kXYsVIgL+oh+Xrs1erH1dPAx9xwWREOsw9tKbrpZigbCPCpz
CLUZl89PYZW71Cn0BanbPtvZKH7c39nO2RFKwhMjoz0D/OB6Z8uUJWjFyuS0tDR0QkFoDolXN75Y
Fu1h7tEjjuPB84WxHBGt7diqDLxIO7j27HgT8oHO0PSizYgjoiVjTtLIkSZIwAoYeq98p0VY+pNT
T9f7G945ytWqm+9r5NG8LCOFBgPyH2QK8/lZi6LpVHvDEaHL/gZl+VlShmI262/LppVGnXFqkxol
l8m0Z6AsFTWNgTcYzfTx2c20I30L+ZduroRsKkBWLIm3rS1O0gmrCSIODRbATIUgOmqjd+G4vB6P
zZNKJ1JGVGQIW0rSfBpVCGQTnjkv+t7nqfOSL054aY1BPxo7/Tk5uN0R9T2K3QRQCCLKz/zLEw5x
Qbj0FQgZu3OL91acD48iCk2gw0n1Tpsm5Z9+bvtA75zuCT7o6sUYs3454Ryyl8Wy8Ox9blsIbNj/
RLEZnog0uv/otVJ9za0ZabhoOOo27t0qJulI0Wh8I/K1qYSG0bhUec3LqceLJJiCGjxvAVdWgIwC
eJyrczSUy5m+vnLwkN7aHCVmXKKKO6bzsbW50e6tPnMcaKzUOpn9xs3qj2qpNqNPwT75oC2zqz0O
jPtEBwvf3ivKMSrZGyVRlCC2w+pCGEBGZoq//Wzbl6VvvGey+9xfRBi+2kWylJzjg9SZLtKWsNru
1dCeJnxWOislM7yOqAOlHe33llI1nZ91xhFt0e7mZJ4IOARwzJaGXFWaFsqWgWe1t8YgSTz7UiCj
4Sd6qz3c90+3psPm6KvC3AOkHOPZWHs46KkJD1JQ9I556fUl+zdTSvc9gr3duRYM+1k9g6Cqmh1B
9G9fHlbGU9Gco3hC7WS9shEZTWN73Om5XqaTl03hm6rgpYvDEZKDMqvbT/e3ursgYku0rql4AVld
L0jo2sxeImNl12meHUb4/LxKq1PRTvolTgAH319PvmVrR+LCJUoHiyaFzGA3nzYyNYReavxxgQz6
U9Ia45OnwcAzo/wUwM+Uf6oAc1wrUS++ubR/vnp105H1dIMfQIdkk8hGet4M9ATJ/2yTvnKUULT1
jcLFh3ltf8qY77gwYla+TZOhP2t6c4Ra2zHi1Q/Yvrdjo2jF6PRB39DEoz0ChqQvxJvOmo4GnW4f
IYIKWlf8XgCtdJ/XJztpmeMVXjkE6F13AXSQ5kl1IW69/0X3NoS340JSSYQrdmuw42jZtWiGoLFp
2YczjmYOB5TgU+/VAhoUIaii05ogXJFk6+sNJfxhrZnDEKgZkqmhZmZ+OcJTWM+FeoqVQxapva0x
SkjgwM6I+TZhmSjbqbZqdQisLCofXAVHGvfV8rYGqXm6/xW1nWsoa25wc9AHRJRqaxeG7IK2+gDm
j5Floi962H42K85ftLS8xUcL2LqgujyX11lnzP8cw73z3h1iq6DTNsAwBFpCG85UmKtP2Rzab5wq
SWMoCKx5OrjCu99FKjhCwmdQI5d//kssQN+NalDeD4Ge9O3DIKCnmtr4cxLl3oFz2imcECciFQbB
AJhAStXrpSbhRl6j8VnUqu4ubVchUqdQ0q3btD43bfwpZV7qimzOxN1V3ZPrLf0TI1vtwfnsHA+/
gyCCehsJwfbtaWbGcAeI6oJqyD1UVpPF8iFus0+ktgbzipHz6mSHd87mA5MNELpuu6oxanB1kUZj
MMXJ8Oi4gnqlEBTdrFA52NuOR2ZwAPw57oK8cdvuUIsKUN48iqC0DZQImBF7XNIiDZAa6QNGC4HI
9Kp4aJZ4CYwiOUJe7lgTdW6qcawts7qN5Q82o7RJ5dJtSSL1yc2NvwrEd76K9vCS7ThE0jlAkNwy
KsFbOHYDRUupJiE0zmVtnIc+qz8vYZMckALs7gegOUVm9JPoCK9N1mpyMyY3FQEsUstTuozjOc4T
jaKpUh+c3E6YQq0GKgzmXQB5b2OwxvHKgg6MCCw7Lr4MS1c+5aFnvGh6pvuiRpqqTLTJL3rz9VUp
QN6UUqhLaUDtvI0LcBQsCsS5CIq80QJGboh1myo9z3FvHHibXR8g2fzoxQHnwfOvPyjkxvAtWXT+
2t5rLqpWRNeiTKvzlMWf+srKPghL79/gi4pA2EvmD55bXQdyo4OvvecDCKsZMGdWGazkxhdpg+s2
bpWPQTXDjufnS0e/SdXy6VtcmgCm4xmq9PvPwk4iARqa+WGmKOntGpu7Yc66nS8pTV2v6RM6/sJA
mMp2nt0ZmZ0JBbKTEsIXdX/RvWsiD5ZGOHSrJM7r7z0zSjjo1sD3Jn/yc3tSXoy5Sj/cX2XvmhBZ
SwMiFGOSfL2KkxqJZbao4Bl9ZJ3DUFT+MmfNu0mvjibMd78idsMzQuEIYMN6KS+a0wFlLxGgcAyB
ohYyYpsMojrDBflvPxXiS66aRyWAvf3xXoGkwGJc3q71omahWYNdVWMAMceEUQ5dFaiDrb8bcuvo
Qd7bIIVuFeuUXYZt3y5vl1Af4xmXo4nYfbStPkleGhikrS/GJF+pqIIt19LH/KgztHcnQJ9SFsCl
8XpsYsxxmU2zh2ghqFX46SOC+KAW3XAZEm08gyk8Yug4Wm8Tv4daOBl1ynpJ3aeB2oj4nDdtdVFn
z71EwjhiFds7RQtledkpB9m7Ja+QfEJimCsRKGDYviG5h0L2EJrDGVXw5KBLcrTWxkyNifH/TAcG
AARFP4+z5T2VM/Wwao6PMPq7S1EsprUMSRUtxLVxRr3RwBAJAMCoC+tLP/TJKRaFegYR+/oZPjq8
IDZou8mceluSyISnjJWObVZK611ht3OvegsKwON6XO67lD3HBR8OAokS+0ZjYb0rHiC3tHQhAgap
TO1c8j2FnEI48sp7Rkg2gLVDzwT4euO64iyh1G66BKWmnXw0ldymq2ClT7VjRh0swsvR/d47Linc
yiwkuSsDT+uNuYjEQ1gTAZglQruo9mBemhI9tnAa9IPKx+5SEt+AYOvOoAid3ajUl5BAV53Lc4Zo
6GcMY6AmYKUHS+0dF+hcWiQUSckcN5+xDV0dDeBEBF4ouseS3O6TohyqFexuCCy5zTNK13cLVoKh
a3FjaISCiimKa2oXCGDZYqj8pKqzgzdtzw+DMvvftTbn1BuV4aYOAAbYBvIro0zus6NM7p99zmCn
osZOkDJa9htWT78OlgXg5dQ7ZZD4SzaWp3XfDCkuitJG9W+htUxwRb0bHkQFu9/x5xiuHGwGbrNe
xsrzdChHjJ4J5zR91PLIfIqjrmuvagbG9P5N3l2MOSyJ1ZAY5M2z0gLxqqK5JicQnRn6Rm3FT3Pf
KqR6Gl7e/43VAATATwlHEZLc661pEFipIkt/wlCqd3Y4og4yGU9Rfsjdtbcvvh2yOmCe5EjAeqVQ
Sx1NYcYO7FAeBeoSto9IgnyJRaUcwI73UgNyD1JIsnSkLTbhh700rV0mfMEaqatvygSzgFPpmWS+
Ts6i71W/nJT8tEz5t/sfc6+SgUwjLNTwt0jl0c0liGxPyYqRLAse7eXZHhH5rqy5uqaDgOF9UKxr
XpjTh6YWyXf4k8LnFnLE5QRbd3au4qq72mlk/KGGQ2G/ye24/HcwxPzf/R+5ew6yN4APhypka8zw
j9ep5vH+eepofUrjEXRtrkT/eCI9Ui/Zeyzo0YCyADApexHrI7dKBlMbh0epDD0IavEPF7ubYfjX
wT6g6nU0VL23NQltIdIFmQDkdL1eX2oJT8nE057NsImVdvrNlBzoVe/+ThLIRCEtNJl7Qnm5Xoqr
G9OqZGt2kyLJgAxU+w1KbWGfkho5kd/wCfKpcKEDYrxrm35VUmCQKQxCPy0NHyAh6B9KPTFOCBvG
5/vmsXdmoOBk3gVqBbzpemNCOHFkjlSJhWzgRzoa1lNpUkcrogxhbU/kf9xfcO/QqGxSNQCuRcKw
8XfCbHrXSNIB9jJTeYxyHULoUsQLl7QPDx6pvWcX6jlYDigcyNRkvTmSeaeaTdaqhClesszulYB0
UDgH57Wzjuy4MjrGCCM9qc275OjdXBaQ1QbWaMSPVjE35zxsih/3v9zuKmACgOGQZ910WpnoKQTC
w9Qii66rLqKK9cco0Ufv+v9bZ2PrVHBAJvIEBkCzJn92pxroVpwc9O9u5SJAAECD9tPGaehu8w3L
9BKhIQQb1LoRz092Xk2aX9U5bkk0efZd7ZPqz3Gu2uHBqHKNZGSImbY3QZX8ia6VbpzV2eoeNTVS
4qCg5zz4ZZI7uDfd6f9oS01TfNWIk099UuZ6ENYlxYVWg9D0nWizUrrB2RC+CEtjOQ3M0WaUGVLz
0e1IJc5tlS2f2zlvj0iidy6cHPeDJYaEhKrZpsQz2iPQMRMp38h1oQ0okvmTYVfiwazSEpr++Wi+
ac9qCAexm59w8m0nIQtL06vhgwggx00LfxzV1nf6uj5Kj3cCQkpzTNYSSlMQ21Ye9K4pUlGrdHva
lkE0HdQ/0ZoaVHWhXZe2hMOPtOjAVHeciZyqoAFNAZL8bvMCLHQWF6PnY6pwejyM6ZS9dKznMx9g
vj6EpxzuycYPjAhEoWtfMuRUVVDB7jHXzKIAVmTfDPrCB7HM3mnJFoDk5ZTTfNJ6folwa0UXuhKV
NO0aVfkOsnRM/ZHqeHD/iu8VGmXYQute8nnziK7Xsbw+Mzvd7WGgTgY1sN0p+iByVM1PZZnYfzfd
yCxM03bR+HZsy/4T4u3zX6ltK9rZ1DJ0Tu7/nr1zJHyjrIPaEXMIm0sBYrFOgY3icgxqV0uk6Q8g
Yv8rtf4IHL23EnxwgLfkbAUzcuuNN6M6qeGCQrpLReyH0Oh2QTGbTX6I0OhBsL13JeRZkkNQGmO6
eL1WNkVZ3hlKF2id4mhv9chxADOKVKlOJtS22YuXKm7uQ/43/XX/e+45GUqoeBk6KjwWm8B07vK2
01C5DWJLRWpk7nMkd9Dnea95kX1iMn3+jQOkIcqQrUNzlHH59VZjS3FNRRGEEbme+YqjOFArw+xf
23p9YLu7eyPAlAP8VOO2pAs5mtdmNlp9UPVm/4iMk30KrVhchV0Pj5bkQL7/LXctBiAvTHAgB2h1
rLfWUhUmssXHmJ0In+NKMZDQ8bQnI9aOmhx7W6PBLMXRKSIBp1kvJeAq6gXMAYwQd9Z1EHN6imsn
uThd2H9VWP8gbvl5rzYIBSZ6qRXIkgERpfxBv7gbor8RllOmIAqaPKdCDK7n99P0XE/lEvlj0U1f
ysWc/zaUhoeVxm38YhtZeXRR9j7xrz9jcympz3VmRB0+EHwWmPEZ3IQv2IINJY5+48XA3YF0+Umb
sMWAxLEhkMVhhgbCtuGUmKUGijPtLk07mef7hrPny6EClvdPCn9tX3pNHVM40siA41nJTpmuj28o
varf76/y02NtzxARYKoiFFQkImpzhq7ZdpMyDUzBVo59TkdtvhiJ2wSg/hk1tt3xjWWk1Zu4BJ9X
FZP5aGRRf2XQtC18yl9Tf2mzwWGmgaLLFex39bkMLeuxJ38+iMd/ot9vfqsl6eVh/8TQN++1Doti
Cd3YwGhZ2/+bRY64dkupqfR7epOB2g7N5CJzOnHV9az9DD7f+x6bRnZBmzf9M6kNrUCf0u3qoK3H
8uC89qyQJibppMZxkVSuP2RZwxukUQMHmto6yakZQ/cBzKb1R8e47YFT2alZsAAgJDoK0D9s6dQr
appdFM5cPMcgQZ6K6JyhVXJaEqA5ECb90zOf/VBPyZH33Nkk407AiiEoYDDu5sa31bIQwFHQFW1U
nftm4qJbKUFdoBmTmx14mJ19whzNuDcehrbtdhbVhO91FC6zSGnomr49QK5emqPjj01dvgX2q1+S
TP2hT2N3kF7s7lNSvFGH57XfYnWcrmJ+NGc8iTLlCNLEKs4N1JZXVbhHFAx7XpQqvMRQk5xBcC5/
yy9etGRyaTa0hoteGslDMw+6Xzr14HspUsdK7zonLezGj5GCi1HGBOkBY361rBMr08Jk6hfyNxKI
rScPQUDFPa0vxOjq58Xtmzc6nWu/HA7bffv7JWUDsSFlKbY6vI6bNqDyKcOKRVPeW2VkvTAD5j55
I+opatxm/rLMTlBAJe87xuyc3TQ8ejJ2Yiuiqv/9DVvEq8sAB+kIdPK13rXfJ5WmtI3myCf4Dsqn
cUq8j11aZK/PAYhNaU5zb8hztre2C71YKQrgI6ITow/jhv4cErYerLITBcjRBlpWFBOkhsvanCJI
WgEQs4qGqsPnKE6r9NSYvfNuGWf1HMZUag680c5LxeyvbKtS25L9/vWKqpp0Q9ipfEwznhe/8Fq1
8vXYM/+9/1btXcpf19nEN4wMxggqU4ukA1JfxqkIz00N8mYsxuaABWx3SzooH8RMSA63AWmuRUuk
WgP3AVbEIEVC4cTM9VEFcs8K4V+FXQZTRGRkU2CyDdgr65SjGkzC/EgPZexrTudhbpsgxtc+FLN9
NIy1+xVh8pEcZ/x32+Zx7Qq2zuFnRbcqn9QZQuveQooMEYX4wH3vmqIsHIB7hrxym19rC7CJvqdv
ZVdwoZeoKWv+4uLfGLjLg6jsuk+/YSGSoshgHgXA/8YSRxce6WgiZjIao4BZVpintJj6FwP5zMff
WYr4jIQFCPJ2JEubF1eZZU9O65C/i+e5Cho3dc9OZRwNbu+dGAJWMK3zL6Vq+Ur+8kCYLUzymiKd
VVM1X4dmif5A0sN6M5Za+Pn+rvbsXkbyckYcgpLtg0se3zvDKNtJaup+ZoQ6/6rAXXBgF7sbogxG
Vgs5HHn7ekO9qjBq0vPiUcVTLqh7NP6YtfXDWKrhgW/aM0GmS0Axw/UAf+PGIiJUSibN5SGv8yG6
wLWuPORtmn1ejKG9QNMVHjiOvSsNTIBNSQ4bPuN6ay2j6BFqBSQI5tQE9aB67+NomnyXqsc5iY0Y
rd4l/Ov+qe19T86LaigoJCKWTVxsp0pdT2ikBFGRuZ8Z8x8RCB/q53CEUf3+UnsR2S9LbbMScues
yWpKLaobF9MliRPlXV45Su3bY+ydnN4q3k5OCTwSd+cF9xffO0zeTahMiR0omW/sZqnTxKwVcNpS
O+gt2eb73GrVQNXn5W2ix0c67HuXAVAXUway0gO+fX2WOmqJsMKOwMJNlWEh05ouSqe+ntYJkTXS
Ozlbhqfchn99KAjdR6UPhijWHjW3RtQmO6R12rNL7FFS01GGAEq23kscwuGE9hd2uQwzGJ15Pqc5
JeO+tfSLkRmoesRQU98/r90PCHCNTgmwJ0Cz60UzvdDTqKNMCHQvu9Y9MhSMhBw11/ZWwQVj9pQk
QX1srCKEAMSwk5zGxlTUwAjQl5n7sDjf38veHSNchbME9DmpsrTNX5zwtDCDawkMP4Wj81uSlpPP
UM8c+U5m/05AJcfUmBTlZdFugLGQ7+eDTUHDqV3rklpVwWSNezT1tXebiEXxjAZjzAQg6x1JVfc0
HlQGhJS+h2ndlIGAVVzrIiseHaeKDm7vXtWYKADEjAQrsObmHaOdpwK8YIIS2WQwmsniXXMlsd+Y
yhKfxxAYv7HU1qVZUsXvM7tErc4Mr4s+H2nJ7+2cTrOU94AijhbSeuf9KEY9d8YxoK00/GOYeXoq
gLqgfoYMhRal5o/X2w58ZlJJBIVj5gHW600OEhtDz3ql3lcPjhlXZ9us22/CmMcDTPXeZaAzKqET
MCjcqqgn4ex6I3Nt8dR6l8jrsi8jIqrX128IEiqiLIgDCSQ3G9LyPDa0iVGoOtQVv9TSKJgVl+hV
8X5jlo3RHGbZsBxJfrLxIVU7xiDv4PdK7T70Uyus/EYLxed8HueD7smOj6SFQN8c2A40ntuCe5d1
lMc8SSUWW/bFSLvSn/N6vMCS1jLO4Lgn2rJHNIU7D6qU9iR9QrtCyhKsbUOEQ5K7Wj9CvqCkf+ip
azxUrRhORtdm/81GuzApmnz0wsE4sJQdh0ZbD6Qh3W1S/20nvQb+QDeP+UChJPqFzv0/nWitBzWN
DqKTG5OkWCSHH+W0jilH9dY7tAWi6UkSU3SL8+40dwAFKpquL/dN8uZOy1V43Tg4oEk0g9arxFlT
Ur3PWUUM45MNsuZdiVTIheDwJRbKqznO5XIQMjCDjr2Qvq2Xi3JjbEVNfa2KXfeqqEMbKMJMEWfV
jNdeNhqHhAaQUOFAeBO2YchMBzOs+jpovGl4Mr1iCbo5LZ5h2zoKzOVftSqwshSxP41KiHmllsx6
V2ofFU4R1Q0wh1FqSdSW77R2dplLxXsIQfj6sLc0jzXFb3/0pldz+cnlyQkhQWWYjALjevkCeq8q
6QD/FBAenamUNS91IWdLCcWCtmxofLXzUZBycw/kojRLJX6fp2C751ptkRUroiaQekenjon0S6Wg
7WkkYXS5b6O7S5FzA2ijEI75rPdnLzy5nWXUgbM4y7VLdXyLTbBet8588Nje+DJ2RfAA1ySlcinK
s15K6lfZgDvqQPUi2bI3wu6HHpfD5Ee1qXysjN76yFhG/OX+DnfuOqAjiReQWSTI2PWyDT+lHSOt
Diatgq5gFkQXUdX/xneU2yLZ4fkGLr1eZUSal9QXOylFX14NS9EDN3E1vx8j7/wbG5IYAVwYJdKt
qG00O4pnhmxIV536xSi4pFTTbOiG7q+zZxrUm8Bw8tjBm77dUk+pO87NGoKvpDi7TfrfNHgAU4R3
1FfaW0kO50Hax4ao5a8/HjzDnkKZpApsbXEfXEArfpN66huRWvVrnxiMkP4VZwTuQYJG10tFGIky
OlRGrDoZkXIe1au7TLylnZk/3v9+O+6fhggD7xgFMzLbSUtMIBGQmJdBVNlD43dzrqZvdWK8x4wW
ZnKqHbf+8folaQ6A+JIUwDf9eQTijIQNooHajcmZ8VHTT7tp8TW0s6+l6x41yfeu9K/rbSKFKQ85
TIE8qDVo5qmqe+WUTvr86A6hAV9DHF/rJjtiOpJHtH0RKGVg/Bov3o1MSclzbXVqUwa6UpZnauLq
Kaei8tzmSwvRqV6/iWCkOBmTrR/cvNvtMkcq5UNIH5mCdzbbdRKrtesWD1ZCNfaYR4sRjD0zHyLK
+09qNjaPjs5VuX+mt5dDDq9SYiBFZo5uS37n6QBXGgFBA/816EOUytNEHuHrMES82olhrfxDOQOS
JZZbX46hIjLDlmm05pP1tRPT7E9WWHwqWqc+uBw/Se7XpwgRKLMl9O0AWTCKvF4rtexcWdgZiMyl
T5Ca6NzUL5Uq+5FPZcVEIELBp6Yrov40TFr3Frg5j23G6JnOWxUlP+wwg1TBNYHGHji+2xeDpJqw
EEfB6Iu7vbiNqJoiM20+g2Kkn1KKcycVqZUv98/11j3QaQIbAbE1JQI4pdYfAL3IPo9dAptU1ZkW
TxTLp3vsfR6y+rs+9u5B+3BvUyxInk6lANi0NLNfigXLbLdmQ4UzcO3evLSMgDfv0Sa3j7gN97Yl
B2iZ9YTE5Ka6SX27XDCchuHjBuKxPs4zH5xp5JdeF73rBuWoon/Lb8gUD0k8HN1ggzDdjdVC66RS
csNq3TSOHqdoqt6Z1Vw92JjXeTYtJfP1SVfeMj1ifnbmkClCyLS6t+HgDT8y2+uCMPOqb2np2s9d
H7nPfZfa/5lFZX2pm9hETTeNXvJaS2hfNYdgnFtvxq9HQFcWZ6F52E6AOCEps2EmLXO4fen4ipep
H5tFz58MxDffeU6vvimt2fg+a4p3kFzuHRXABYlOI/iD5nVtEjP8W5MrDELr3vxvmCLvnbc05Tlx
za8t+N+jquLeckCOGL+l4ygBzOvljDLxQrVNumBGqeifUrGmhwEVDLggDNcfCvOouLPjOH+Smjl4
TYKYbUk/KW2z7IXSQtShi3dx32o+1VPzsXbHI9LhnYeBpWSWRwZA7rW5XKoZ92qGWE7QWa1YLm4z
1OdSJUd4igCHP+VG5wZdlCQHlf0d2wFeQxUTL0pNc9uF0UYqDnRruyDNo/BLZzKpd2VQr5ueLWN2
a+qnXfYjadP+qtUgBC/3HZg8r40HJ8KkRiwbQLwLmyJn2YW521V6G6jjMHxPBxMydbeY3rTaGMO4
Nhhf4SQo0YjQx+RlLrOj9fd2z9wC0DzKrPTWpL394tG8bgkZvO66oI3m7HuN3obvxEn82DhKdHKT
dPk818P4UFfOUcdhx7Kk6jrpKJ+el3mTUjBAaGn9NHRB7SpO0Nhj9EFXo/gZyEL+8f5H3l2KagxN
bFmh3EJ4eiaj6ZtUUMCUKBgXS2T6A/C9U5GA8b6/1M79pNYj+WZcWRLdtkarQWNGH/aNYFCRo7ku
Sjv2vMgWEE+tn4tzp8dHie79JQFQrY/QTQ3UmKD4RDnZoTtqu2FCNmjZyilZlPmN6KzptXO6MOX9
3yZBI6xXbBx7ThUlbAGrL0sQ2S1doX5e3liZceQUdjcn7yZd35/MV+ulRqXTktDMIGrNhPEt8Yb8
zSJqBWnqOQEhlXv2h/sHuHchEBahmE0Siifa7K2O7VpdEkhMY31I/LAqq0dPJP8metJ+YAR6fnI6
y3sHC8LRdM9ObEGpAiSp1OegO7WJi+E46DojadsgHDKbkcKiPUGu9foskak0KjASDSRb6RsnOzfF
YNik2UGk1n9WZb68NTQtZFxz7s/3P+TOpUO9j1YpFS7oObYF0K6rqyUSpFF2iMIk3HxNMI5oRUB7
e4T62XGiRD9si14eI8nbnr05a3oHqrIIWsMYutOkpc1zOzD+BzGQ0j25MGl9jcVYPpVmmb1JBwB2
9/d6i32SLSrWp8BFRszlX5vp4jrCKSU2gb98QtJ3/EcIqniNUpnX1qBQo8W2e46If/yyt70r0fqR
kOHOTWGckpSVIITfcEMrlqrz1CdIt5vFmF/s1Bzfj40HPHk6J4WXP9zf8Y61/qxaMmzOVQEbud4w
dOjdFGZsGPKK+Dmv7PiLGLrkYJWdy8gqP4tOqkWivXkj8kGLHUIO9oSE8A+hZrbvGUXz1nPq+jlD
+OCFmKUm6luO/M6eSRHSMW+OM4D6ahvWTe4cj61KESDSrIe4rd2gTGklRUk6PnRJp9BT0/RgWozq
4rhT/vX+5907TEaNaWbJfhoFzPXn1dMsD2uTmkCqGQsux/neEFZcYLL9T1Vi/SBX27uqtHvwd4AV
CWM3hwmSx4zLBKewYDaTX3Vl96SXWfJuoep/cFVuj5SuO6vQcdGJu7bDsZXrtalooGPzxnD+GNtW
eCqQ0vBB7VlXqNvrIEpCJqBCfsj9b6rdblNmVKT1JmRB4E43Z9qEUTfEUd0FjhUh9JfFVnLWB6XF
0aIDnvvqrJsPzjJaZ0cRbnNWnTm7dqIMs0tWxaav9k2b+opdGDAEKsz8CHPs/zz4kfJbrwNCcL8U
KBBCp2JIeLQ+edeO0ioZIRJtp2h+1hf5Eg1Z5Q/9VEKA5fZvFvuFln7gReYY++pkWw+J0b4awkaC
AY4HiiM5g04rZP0zoJaw6ygaoL+qDPuxV8SPqEPKaxZmftGgQT2n4XJUK701eka15bSI5KdiEEf+
+S+xaLToVRKFHVNOKNKkZ2WZhObn8GiqV9DrMEJ6fTun1/sf/NYoiH1N2nTAeuiabfM3QGWOkQ+k
2gMKJCeaj9FpEnb4vktz66B68BOxsD5bh+TUxF3yANMJ2ZztMHMlvAIqqlDpTZSMmrBY/C40PN3X
6nh86hNYya/oQzaVb4xgYU6itKe/llYRxtkzUshd1MVy37pD2xYnxRnEj1FvUaZQ3Nn9ChtuPV8Q
H456vyvV7n0lcjT97n+u2zPibCw+GEQSsrO5iVJA9lZhnmKUQ5qrJ3O0nROoKOW/qIpzxiVF8fn+
ejvHQ3ZCCEGRi7rLNjtDOZm/3snawEnNyIYPs/Y+LlAefm6tkc92sNitcwK0Ri5IDwfHy/+sLbDO
0tSaWweV81ytmreZboTWjzEb0a+HQqNw34F6sUZfQY+3D5RcQXnSKoY0vDj0zf+HsitZjlvXkl/E
CE7gsCWrSvMsWbI3CNuyAQIgCYAECOLrO+ut+vq+aEevLYuqIoZz8uQgTmo7G1XvVun3HPPDpZvn
Kuddk878jo0DEHLnOQVcksT7wo0e8Qutbt+Mhoq7A46GEAa6NfWjiBN/jS7qvEtrGNCfqCD8oaaN
u92aJGWHeUY91BnFMUaWqoBdIhiEy3wEy4ggvZiC29dviSME6eWI/bv0UH7tfdDbPpwinwTiHiGg
ZdejVK7o5Azz8r5VIYUmDH5w7Q3yXZhAWPYg/GlNTONuPCo8/mHB90RyQb6yHN6DLbxvC5bSxyLI
TF/CpQyZGFOmbA1QrGq+RQ0TpP93fwUSBKAWsK2BVmH+8M83BIJpzvMKuDWrh7ZjyGXviWcj7JPb
9qh2Xh//siTw+/65ZaFAgpPwfwgRZ8nCP5+HwJQqW0DvBmFY8Y+lNPq4wnjpcdrgLP9/P+rfWwu9
KXpU+CihAUBH/M9HIQeAGYg8zSHfzHhBm4zf1DvyONE77jeQnfytAf/PjOufnw2DPKwqHHznm+ZP
bKdY9wLcJzB4d0qQZrrnNr7nwg3uQuI/3E5FQX8scOJlB1SwlD2qfS7HfgYwE/u6oi19m5uwveGq
HuZOYvpLb0prs89ZG2s6XC7m3a2leBzCDByFDyw297B8RqNvPNuuxkTAPg7dVh56KyuTdms+tByu
di35Ui8F+yDI2X41mZ1oR6qR6OPIVGBddIJ8sXx0cw9SjP45Fdv4koop+bp6MOTgKbE1Xzjwx7Gz
A1uuMLlV8TBMzj4xkaS/wDWHjbduqYhdvU8o2M9v4z13pfsC47fqWi0y/7V7RJYcqjIOP1DfWX3M
AjJeOq0Q3fsQeTNiOiJM/cS9Wr4goigCR0/oMvZ6gbT8ZpRZ8xYhsGP308JT0o1Yp/olOr7xx5oW
5QqDg0VEdchZOpFHOsJHvG9RdmHjwS/gWjVt+FKsnKx9Uhj/kdhxWKDMssN+mrEF4MEJ+yD4MiCq
Uh4cyGQjUA0qn5Q8x06XGXX3G3ya0s5NcK/rMg+M9DQDm3h1iUD7OiE3ZO0rWu6ic5D93ETXztuj
CzE5MoYp2F/W959H+dk4HZUspuTYuxBp/LG+N2wzsIFB+gqV1dfZ2qpbKENE3dsd//CXh53Pgf+9
ts8Pq3HVoniB9AXUyH9upnWFXmJ3JEMAaqr6oFx9aqj7G8nnX9S382TjnNuHm+kM4JHin4/B+L00
UPOlfSYmnhynhoUbIE30SBjO3c7mbXihjLibypsF5rmqKbdONWki+mzKzN+Yrch2PT/xnx8cZRuS
UvBtnj3C/+RmwkEwH8JeI39iQln3WjuVePDFSGvhU14N5H1jyLgtl/IsBcwMbBTYRqZ4CScVAYvT
yYQVVII8Qd67Xq3+EhD9XoAvtXGQKNi08UPeWll3i3ZWXFLENgDZ0mua9yCUrPRJEyGL47zkI+9o
GGh2lGOF1I0Fgotjxql7tH5h+GnFz0dOq5au2ZqZnUBUjL5HnOQ+dY74+veWDma6aAs/qKNI2uwJ
J0U9HdUa2gebL+HbSFkZOzNQMlyYma0fZND6sXGm/e7LBFuc0wVf+saqJfS8msvvRnuQOgezuHuq
oKjv2FJk7tV6GV9prpOvcmbVfQ1TsRSqNMu2PiMMpqVm1PI2aVvY0Ek1IR+8NPl8IzgP/rZMXfMx
W1PuSKSx49XC48J6GblJT6ltwlcM/tar3QYBQoik2asrm5V0iZth9SjZ/IAh0iwOgUXEw5mmkbRz
rpmLnuW1uIMUHKsLw7T9FWL4+hrRASjv4C+NGco4U9d0CE1CosMKQYu7QGsFB06p9njD1DiBMo5A
lL6G58437Af8hTnIANcudYRBTzsidkirZN5OhpU7hGlNEC8V9DHZwUti0JNxxDZ2trZSH6gf+SOb
ULU8u8bYb1ykcINmSCR8w4RvarpA8+3rBKvJBHTIMH2m6RKryxnWxbGXydh8hIHZBBXPwmQP+gP5
AFi7v3i1Nve8QQ5svydr+zPij38JViPAAR4c1dd1zsTYp0nZvqUhUn5cKk71YZ9iVoM2RHPY9A6F
Rp7Bxuja7zVlDy6beN6HFSqiDsnFTICTU4ShG6u9Xb7MY7N8+kSl+xGMeH0PfhmGDsWQkdsxmlwe
WmfGorMG4l8QE5M0ObTLLE52TOAXZeEFUZwwW6w/p1Xtv9DE1/jVJnfFeqUaAnF2VJn7jaZiskfe
hPhGoFrZ3+qCIcIUYezJ0g+T3ZLbbbfE9DVvhDj4oa6e4N8yvDioIckNkfj2OvTPZ9mcXQbYkE7V
MF5gH7FnW/gGeWKTjavAnbj6W3gzj+01YeW89X4IVTietXa821ahpuNkKvzlfNp9cTUtYfpAHO4S
OlPXyQUXKxIE4FPDfwxhovfz1hiF6COdfhDQWutuLAr25DakLUPskJcHbAi0hclGlscyISrvK74X
v7xV9dqVDkqdLsCt5T7njcUSlV69MEiR8wsYTakb6WlDbuuMghjJ9lKnV0jKKEkvhByI6NhUT3lP
EDF7W7QG4UtJyLFfgxTPEz3Da0HG8EqRoEZB6mWV7kYqN9+3AbyrUOTaoA7JSgTkzNCU3VdoiNgl
9YN+gCq/+q6nrbbdGhHn0p/TquwJXjbOd4XForouRSEfWVIylOWF0/X7Ill+MW4DmijCxqLnQ8Xc
g6O5Gp5yBPyafhF2VrCmxQi3Q2uUNYdk9eG5LnLbHOBA06ywdNXhpcbgYerXglOQclij5q5CqLnv
siAGdUrsxCFoaiiPN0u5WXU9xlL8TCja1isl2LwfEfjD05Np4F/ag8hctweKryx2TQgMaVF7sj0j
//Ss3C0HeQ9vcjBJcnjamGtITis9XAiqZ97NLLbjnWcV+41JRV0fQeTfi1NSOhgL1GpPv4cNU90O
jiYbOdhMFp/ouFELzbsoLqID7NifjQwf4Ugy0t5ouoKTU281KN65UEAaS7Km10kytwxbMRZbLyJk
Onc5lp3Gvzbts+Z5/eDrrPzGhnYbLqPWW/UIObBTJzO3fDxNyqRPuyRxP3tXTg/1xvFOkA7EEZMy
qIhlnSt9JXIyfk/P9jI9EkrdU+nHhl8gzXYK17sPk+uSecy+xNGuOJrzwK89LD4J5hX5/AHMrvQw
l5q2L3KHuXm3xXpdEQKHoOjNFtguMzQo5jSWsnnyNkN8S8jWmhxAJI7NUTkQczo1kICHL1Pz2wZH
LLgHZvqCbZn6Drkvibracpr+FGU0+jq6MXtCqkbhjmKZq2sJhz19oZVaGnxJs32mVYXqMbV5FZ82
K9hNghIVlQXFa2ELvLSvaqbVazIk6YILcRm/D8HPeaeNTn9AXzvkHaX7emcplvlhC/D3uoap1TKD
+V+S4UR4215WwUcIlpBWa7tFpQjL4dvq216D+HNwE/QjB/DibHnTcrvCUl7oYMDwMvIMj7X7N+PP
fPA2W9d38APWB8WzHXeltfB3lI6m+nrONG5MJI0NX1Fllgiez9p57msPsvL1Nng+9CXywDWqgyy5
RplKIKPCqo/qAhF8s4Rgd3Al/AH3GQ7zROgSEdBr8cVag7NwiG74BG+X5V1iSsWujBv2vJsLr6ZH
ahboAefoc3MnGtibvEWU3sPtjIkK7zBdiS2CLydxJr/w7EHGbGy7qhipO+7Y1r5nPlMFOoO1gY5X
xd12ld8x/HFbPh9BRYsL0I5l2S9pKXZ+UPU8fkmVELSTZtYPSyLr764c8WOiYgR+QMHuD1pAHdEz
hpPqpIdWtB14BOJ9SIR+wkS5XI9eZnU4wU91yxFZI1fR43KiML2vNcQic7Xlokcrbk9Ksx0gBMt5
2vkmYHXYhWx3OjPRg8UTsu02ywI6xbP8pOyJNvQZod2AzTOm6XOSZG7qGRg13wMTbXHwJqXwgdcp
XtOeWnufmTmtL7bBDvZaE4gn3odhQCVXC0feF5Ema49sy/qjiUA/DjlR8I6qc0fh0zYodgevd9p0
AJHddkd46eou4reCIjgDv2jXPFFdmPMCwAcbknI/uLnZcK3oVKB5R3on7lGLT96zMQ8PtdsFYr9o
Wj2isWqultxtST/haZ9IL2WwPWZw6FgKVahTKXLsRDMgAvpCMpcPpxTIedtRbelPUAgg9kUJl/KX
WuqlOOqq0O8iq9XYidJnt23lI17LmBVfOAAG2JslMrmEJVHSHFzuy+ICZ7m5rc8mCZ3Zs/QXAAOC
fMrgUApsDT2YoFA2pQXl9DI025D2whBue002Ig7wrsg+oVBIzm+DZVi6WSEPkhaNO8HTZXouZsKQ
Ibrnu+6KdjCxy6FY/wZFLO4NuZRgR2cK6Qe4JaaZ9zMTzXZT4IASN40XYcZeXsA1gYVefR1HMLG7
fTOWnrAlrenHao135bTk9NA4pvZuAEkO92pdWgAbIJhtvfJO8wsHmbKDDsNgVi4Wghxh5hp/OeRJ
Vp+yecrfyQQY+AKGP9gEJqTpE9qjQR7rbGraWy6RydilVG13qiBSXqkMl1WniwHusxRTk5d0sdl6
5C6m35G5ZtMTZbm1F0Jt5r1OA0ZJ6CHYI9nQSPWGwwiuI+2mEay67BgZrCmCllg1NdeorAuI0QGV
jhcArpLqYDAxTWHWXmDvThz3zQnzmoR31dmsDQE/yMxGMzdXyFY0+dKV6DmAViEPwaLIgwilR7TG
8kpbgu9ngcXQx8Lg8IPFyfemTx1vUFBO5Jtc8tX0CilBOIywrHGVAz65tcHAO21JF5C0cgyrEqAU
tdk7ma/L3RSU9J0Z6wiOXrUo3TcW67avoiLFqWRAEDpKWjDG8e4h3MKTme/0pt2PRQzVhKNnbL+I
yjUZKkhb0qFDbk4lLmi1gfCHyY5uUIYhj7OToDW/oXAuUaiVlW86s7Hip57gH9blyI9aTk1itHht
ptBiogFHtLojxAcPBZ8GtD+2tTq6upDLcQa3kHQgomvdj5Dx4DhrW8SP2JiMy4UahvI6FkHgY8Bv
KrsYiRzLvpgFYotiMcnYQ5kYsr6YnH8kkW9wmQPf4pdhrFLoCIb61s4GySn51Ew1rkBYUj1SHONf
HVlxgwisy9jJWMVbnAwoq4vZojRBwm/+a5KcPtlxMh9LHJPxtpB+T+AuR8Jx4wWsa86KFdqLtpZv
qd9303u65RWmSk17I9hOnvBGsqK3aANO0Fzk9XGYfPjCxA6eiwRjLetLTwvRB8LqmxyGKxU2V6rv
yLbjcrdDMw3QsmEyeqBbVSoUWzo5CJu4vW8XW/2uSCTtDdEr/8IRPIK373z4cA7TqYNcE/s5ly1g
rcyX9VU2lz7vm6UoHkOR7RMQP6Nug0wXkDkl16/lzFBmeibwmrcV4Ul9ZZBB39kiH9d+Cpre5AZG
dP0GgWlxGAIfVe+Z4S8ePsIGfFcLysvQDo7faO42ityaaps74Jrri50DiUe/8HK+hrc8+cXroZSH
YdVox6tsY/XlDiHYfFiGat06K9vkLU65nXsCwHC+yEftTlXuxqYjUwUZLX4CqNiYohNY/Di7LtY+
CGy7Vg8HLM/yB64++p0nAuZRNmiH+HCc5yPC3un6Sczq8rt6jGo5Fu1a/QqYkiA5NGqFThqFabdI
MYjD1gogbhLJQBrX9ogfiQViyT6zJOY/nWFYxqkQZ2MCaAAWTEiG/ddOB37NxFpp2JPABqb3wMTe
bVKCXok0+BEbLZ0SHIyLK99gEtn8rrOdINciWxt+ED4s9e02luvT5Cr+FWZtlToMPl1kB+B2idcR
WXu/kAWwXjWouFokj6bqZ5bKdMP9OwBTcLZxL7neBna5phDbXTa02LAB0zD9Hrd8E0eJwkwCCJ2K
jzAp/93VYk56RJykGiDM2AKEUZsNl2etm+6IjqXpiC+96V3j6qfEEkxJ4BhdgghLYWaHm5vOtwp1
FQ6X2eYXULEgjXUyrKg7eBANvxUiBXgHlQB8uSewzz9XBBv9cGLhEm2UnNQBpCkn0c4I3EVY/sif
C9u54+GBe3NAVaYEcEVn7realngbCMIDJlT7HOMEfOXbKTWefKTaY0hQtcKvXTHM9dwJnDPT0YaU
/DZVhX7CD+eRJzwX0HeLAbRmrC/83eO0bF8gPGFDz1BAvSRBJysKg5BcGgxomg6aN4vL2TtMZyVM
K7qCbsi0XVDifzGjKRDdHrz7TCZm7pUZ2M9RzvQ97MPwzaFaBlYNF+g3k8GuuacTi287Mszx+coE
SlZVNntXwDeE9bkCN7BGbzZ02cDyO7ujx4HYFLLN4x4yduGRufxs93l93psBcMuiFyHRTBtcixYA
tDskHDdED2dv/drUiFjtSjaHJ5zXwBBESLbvOinn30Zvs4Zcaaht72Mppy7Cuu8Jhl7FC3VUXqEb
cL9JXItnjh30K+gZxD0F6GRGy58Cum15UUEeZNJq6yg8dJsuRQ+KXPtyb94MOkPfccAN37NsmfkB
rJZaHI2uUH7D73jBZIVE+wgcZ1eorVfhewxlJvtE0IIO10UboQ0Q+Vh8tbyaHl2e+++t1NLfml01
G0aTW0261FRM3w6WN9MR7Tf8sEO7zYdhMe18JTE6+BwA9d+0yIKcrmEqWT/Bq+xsMIexo+5h/dUs
R9Qv430M2j9R6cUPqMy3G3jfUd6XKy/ehlW2ezdNEwBkh1HuXb3EmSG9qYJ1MAhccukWN5H3cQyO
4gStcORse+Uf9lYB/c/KZLKXOIr1aS1HnnRVTnGYB9xnGJGlc5L2I87sp5jh2oayeQU2CWYcgadT
ms0ASgWbnrPKuv0a6Eb5ElEtY+rn0TgfQ4ZkpY4Bgo9AHFW48iMw014N6YLlYxPA+OOICLxO2H3K
et4krTruaxHG3joF37McJLsHZQs4frG2lc19iRHib4VE3LfZoOHFXjxX0nyXzRWj4yZQsqVme8Ju
ADiEuBx3vzAxWXhRV9vYqxY+ub2Utngj5YzpxYqsiPP8JZmyW8OL9ZoDyKDdZiHXvdgti+ZIh6lW
aKmzgKHnFvXPbQ/DG0i5sznAj4+JA+UESQKLdSUKA8zRf9NtC7e78fFTSZypd+mcbdih0H6vFyiF
/TWJc75c7kYll9WeMofBUOXoadzadrpYUL98b0NAL1vomJ80Lcx4GEsjnpAjmzyUtS5fFsxSh86Z
qn6CYnn8aoYtGY6TrInuliTHrww7csn7ivgJreFWUkABYcfVYdE3kr7AQS4PfKVnrvGynlMlp339
hqJWvHPX4GKsaaIZ9n+DORaov+4S2Eh00LgW2CBSCnRb9Z5q2DCmEwwypEGh0JLhJy08WbrVg6AF
X7HAFCYy+TJ20KzPoQOVPn9DeVI9lyrUS+9UE67ZrLO20zVJrpTf1/Jmq8x25d3ohku15/xtjACS
bjl8Hs2JwaJ3QK3v0aKUhSZfIxoXfiQAunE9CABWl2vd0LbfMfp/gx0QESeoz2ZycGo3/IQhLnsC
Y0ohVyUDOKXnrL0Ad959JSbUdzYkEkM2madXIPeLGRMmi40gx1beZphnrV3u5fCY5Bnuduv8Io7T
OtHvDPw/3RlvcTAiyRmasEbFcuxSlFMvdPcZykg1yfVYebq8RzWBA2s1To0Olov2DcLF5KfAAvi5
gtnAe8ws6Ecpc/GwrKgg+riZAvNxmLpcuGiB8fFBT+7oK7Yg9dCP6lpNLmGnLF2S6wYHX3WEQ0o5
HRZf0+lSLiqOfYXwhLHTQ4WLZ1lIdluWq6uPcCdA7YUuGBLmvB74qbU5m3tuTXYVAdRjvjAbdyEw
GSOd4wGlazX6rQHIbtYJ+FlV4qLGaYtqg4Hd1+L42TEsbsVdbecW5RGJ+ecITsaPuYTxay8zlaEm
WOFo0bIBh7aDc3yP8dtSd+1M7cM2xiE7YGeMNVw8dkT9la3by4sqUylDE8Hj+1qQLe3lXs3FYU2A
+aCayJzo6zmU77MCp/uGI34p7yyIJnd7srdZb9oxe/Dx3Gbi8CH8BlzT+ZUiGuRMKsmzZ4JCeukw
UsNYd1Ty2p+Lnh6mY8lLbWAkAqMskT8odDvTE83H+DmC9NBczeXk3pphYI+VaU4D0+lyGZKMW6Dt
NgcuUO6yBN2gbe/Wdt8+MLJo9CU0UuMNGiLzmSiGk8GGHP9Djkn+GLe4tKgt/QquKNqBB42rCElV
TQR2S1FEANSpS4WWUxb8eG64/YFp2RxwsLIW4M3mzOUMshfQI61gfrEjE17dWlVwHJblJu73koav
Btf2c4GXM4DLtea/54aj6j275d2uRTuHC3zG+aEUQqOMFYECKS/wb+mA8KwOVsSgf0XVKrSjNZZ5
h6iLErrY0YMTiBf7VGwU2D6gffKtCjUqiNzS4Se4EbB7WuH8KboaFh3tHQa8AP2aqQRAhXwbkh52
rFCC41slEDSBZ2If+MTGtJsreIYh+b1a2XGezPpatsgMu3EYbCzHXUE+h3a4gjpXV1EjMQTJ2N/B
JpH6tCfosY/pJnDZ5JazeNECdH+DPLo4w8YEncvuMXK63IFauW5dJLRk3GYMHCNWj2UnRdMAA0pw
d+B6qNh0LOMEU0EUfZk6DVGCCnlMG9empivMtpOTL9YxuR+BPSPYVku16l+aW8vvA2s2ZBcsg0TB
gxzLYscpOuQyPyoVEhBQPAOl0967AePpva+Wwrg344yJFyhgNEs6QQtwm9oA8iaM6XKevORrKBu4
0ecSFKmOjRXOwWNtskk8F6wynnYp7EUVLER3U7yWCN+d7s2UhBRADC6d8nJJK8iqEKuZo8qe0iR5
T/m4jVcibKY+/79xmG84/CrcS5X5iFIraWIz/0LAaI7SBmM/PGPVLZQMnZsTsqHNj1uaXZIg8+3O
lADRMTHQfvoNI2sf5x7jZDRiJ6srRn/TNtbIjy7Fom6WCfG47xLJK+tnk+HuvE+bmVZ9gPF8+IJx
i01fR1+hFuppW43Z1znRJK1OSmFGeEkz7zFUXorYxM8kzGdCD8o5/n0CdVZe4DEW00R2juPecSUi
nOCjKJMUmzurWQ68TMJSGAb5jS0XWD3NICgAgcFEBS4PEt8OxBOLq8mlJ9ElLyPJZ1QabtMEwxLq
7Q6K85oabCkC3kXzozJFVf9wVSPr9WLAnJTxrgyV0AsQqKEcP3SDW+azRetKj6EJxXAThkGtD2Q3
MMfuoXuD5TevA61vgoVk42IovB9vU3To5UWDhI3tqACdx6dK4++fu7TBqAAW/kjw+2QDC+q14mkS
vtE94NrArGRvLy3WNz5alcn2ArC481fZ6nFl8jTHKAXw2mav98TB1Llaaukvl3FDlsg6qWHDVekW
cQ9CFDeneavdfG1jGsXRk7GQ3+DsQQ363KWxR6CeZXppQTWJnZj2mB2KZB9rzDIAtvQ7KafmQ2LH
PMMTUITbZSfoZmKK+/W4hhW2CPB73r86FvgvG2JmryocAvIQSkm/JszOaccSv73BZZPlp5C28nmY
x8J1UM8rhCzh+iuPcDGT8ze2SFqj1yracMk0fqjHvbHTK4bt8umIEeSQguu8X4CYmb1BgASMiQCz
bzvXAofrIKpJHjFJZeogGxG/7aaen6GHzl73hqU1GqZlOC6GDxOGCKgRO24gt+0wQuF3E3rvxwbu
HSAyl8tIOlpR/m1d2JL1ntjVd6PW+8eYx31DIevT9JC53PzcYUr+sTkZrhMU+wq0mLm6cgsM79Gk
VcekwL5AyKW8KoQw4Ays8RZjIK+OM/PlzYzds3Uxdxjf6J0ioLccNnmraoRkbmgb0EYWWo+d57lG
RgAG45jMAwT6McYsvOpZ14BPa+Wng1Ggtx8ix+T3WeBEfE0TuwCThocpwiFIzXfMNQqQEFRWgfTB
8e2+DoaANC1nbz/AO2qeqRwzeWITrevnGcnf7waBliDslIF8trOXO8AYsuwHupNx6skW5NGyNpy9
HWQNp2aYhql+C0jBvV3WbINdhzLjlU83frmBzDzfEUiZBrTUBNd3aydgGbCTw7wGZpPAfrY85bcQ
rRPVa0cFA/a8IL8XF/+EwaehddkZUttvhuFuOoZ9BJ9DoHXHbSxbJN+6SPdLwFqsPCzNMvIbsKmS
EcmGw6iOA43uLYImsBzRRu4/xirjP2Fk3zTdxkm4GWH85E+7McM3u26gKzeci8dVlwNGl3kzg7e4
xxVTljW3N+iX0L7Chr+9O8sbWJ+NFV97MH0wh8FwFdPe1U9IPtAjclc7BI4uuKy8KpPO0Li+cI7O
uEMWF8zza1Q69lCGPTyuovAaX0kgacdxAsWO2VrhxMtaEK6YX3Ccty2s1S8yQJrvGOyD+eAlTKl7
LEsA1yIO+oYFlFhHD+mOx+F2DiUkcTBfpSnK17QNVHU49rFu8mVf89tEWzt0KSZBH4wtlUKPt4DS
PS9WNCccRg0/IUyVn1yqE9fXGF5lJ5W1yxNZWDxz/0h+NzNbPcJaBzav44xDvEuibPYjH/b9cQA1
96UYjBlvbFvN/EhLL1hvQDpYj5RQ1mDWgyLj1FhMxc8QAmB9TxzTwDIzYk5ZPorx5HTZAv9BAwgQ
dg2+d3vmvk24e8teZfDBeYfEYooHk4L7BtyN1+yY8naAS3pdLDeYpOzzRyZiMxxjmTTf63lpit6Y
KfgjNjfcE8Q4jch3D0tbXpl0Xu98QMpVDyckoOzNOE7X+ZwAwuYZOrkTCoT8iyHe/sIZiuGWHNIz
WARkO0X7GbKmtwJh0G9C2HgpQKVQwGATjGZBD5JvllvymgUYE99kuO+e4phVqAf+b5Lmv3hlYIvD
VqmB61GKmu5P06NJrbtDUQUcVgt7GgMnV1789Sl/SmFh8gu7IziAw5muhefRH0x4NCmmGuPU9FoD
g64V3j6ZM3CfJDgdYS9YP8CN/C8f7V/8vPND/0MHhSITiOL53/8X/d6xDDcRhS11iZThG/gkzy8z
IgYuRozw//+PQmoyyLpwj8Kt8qdgCw48mdqlrnudgVdQNMN6wSrpLnhmpr94lfzJqj37JZ9T2v8T
CgEnuj8YenzTE7adb3oq9NRJirQEWY/DxS5E1WkX/yZi+C8L5EwYRiY17M3ADPzj1cldRwoKSQv+
wJ5fqejDVYOD9C9f4H/7VGA0Q9Oaw/70XwsEYvaxlkG0PSh8CJzdwAAvaCYPyhOMfYUlf6FT/pe1
kSHHPUchD7UEJvX/XBs5GOLLAoV/31bmx1Cm8sA2cMwHN//NHuS/fX+wRoRbFQ52rMY/WKKQyBlt
kqHtgYDYFxAC6juFsvcv39+/BHvnZdFCp4cVUcFf4U+driaWoDvEa0pWgPiz1PkdWBvZwTZJ8T/s
ncly3MiapV/lWu6RBTjgGNrq1iIQiIFUUJxEUdrANFCYZ8f49P1BmfdWMpJNtmrVi85FpqVRIgII
hw//f8533g+NO/hpHoe3jT0ZD3QW+0Cgkbn75bkEjw+ab4s1E0fN+ij+8sJxtHOwafBQuxbpvJ94
SFVQaZnmr2aVGJi71iHpUrkj/dk8u5BIY5zcBJ7i0nUGa0PEAHqyUa/Fx2Ws38J2/n2omEAg6Wkh
vWWe9M5eOC02OlonHOG1OJu+0j+huTnDRHjEaJe8lTF9bthY72z16trmip3nDp8/wjTtjJA2BwUv
x3BPtVN+aehS79jVfKP6Vfj4K6xtFg3jG1aev0/QXHcldPD+rZLms+vak9tqbOh5H+QgdzVxXX7T
W86u8Op6q0X27OtGYexeHy8v3iyJxYwZxMYYcJ7fLGKSyWoy+kqKYgZedqTuaPzm3UTg4EZZWRMI
o0FJCtz/l19/bncNEln9tQ4OoOdXLq2GgKBi8vzQXIqHXCvK29nMKaWO01i8f/0u/z4BYOGFeLyu
f6xH5+CYxOzSemg8rlVG7l4f52ZvLPQRXr/KS6NUcqLFWsT7b5zTBziWh5RRHSbQSbY4hiv6Vn1Z
XM7o499YgV4aK1Lg/MJM6qy9oOcPb8m8rnEgMPkeaq2rSc3hlYX255MBj0EPltIKxw2bgFQGr9/i
Sw8S/h0paCQqYqNdH8Ffphct1al/9pxsl1EUn3MRyWKbe8oct69f59wqu76DGCsdDJ0S9ph5tjZ0
mkH2wWx7WAmwCoKA5Y1LlbGlI4F9EgED4TO9/N4igrwaTfdXoyrXyzONS4fOJVzU8+j3fhC0Z2ku
+yGQbN8C1r5JhUPg3JjCNtTVWwS+l0YOzMaVxWpStz/na8ZAONIZG6vv9vqwIwPmJiQ0aEs+mvvG
IvXWlc4eLATRJZkbHmxkVzLIC4PAhzQLt0VTW8fXv8MXL7VmtAqwFeDGzl5wyllh1IaW51taYn0F
VEESupnUD3USv5VR/vetyxqt/d+XOluM2GDYPY0mzx9iD1i1IE80on4WkPEtEWSSLfn6rZ3PmkKy
cVmJDvpPwrM8ux6HG2BufdYHozYae9xHE9Ks2dtla3aAaU7Dzoko4Zhz3r0xk50/1J9XBgyEp3Bd
dc+9i6no8TQK0Qdul7k/iqryjhndX8D4RvXGO/jSpSAm6szN0AaldTbH2ID381npPabZwf2BpN7y
sUXcq6HV3jomnH9/611hF1v5wGsaw/n7lud9K5IIFatmTic6LsZDW4zthuaEfZu7+VuuuPPZk8ut
5lxIMWgWAV6e3ZmheoJPXG8IJi1BI2m7e/nTNIGHgqZpVfE56N698c2dT2nrRZlO2JdZ60HPO9uE
JnJolFOhzHRpcq6JOdlhAEXyocUrvGPHIQOKPNVF3Dful3iexrtfHrJsafgWOR6Z3PPZiz9ENNHa
uVBBMbdqr7JdVd2aRdRfF7ErA1qtFZKR6q2bfmEM4cz3QJt5cA9xTT1fL4aezTwXUUHWpvRpbKEt
PjtU+0fUJmgJXr/Fl77W1Y1vuSsAl8H0/GJNjzCEvZnCKGUmvlfY41XVxt11aMzxTjWIzbS60t/4
Wo0Xxi6WKTCt4AcJ9zgnleeJE+lRViuU6K24EpRt6bq4tvqaq8o7NMM43jvxkl2kqhM3nPDyjxSF
zaDBsduQf0OrLPSKhMoUdo0grEJzYxAu/tYO+sVPiUJtBQiiMT0f8hOHdFKlU0TJOga9RrnLhlEi
D22udYfWlvm317+Ll0a7g9UFQzraBf18d4fZsyxMe+wDE1W0hgZRy8PARNGEWGYqL8lSTba4l8LL
LMm7QwjzYti9/gl+Uh/+6lpbXzj2RjZJ90CRkVA8Hw4tRU6xJhgFWW0Xl5Tdip1D/vnBiZJsW3fz
4ledkqdOX+pA5hUybr7hoOn7jFYKAqfXP85Lg5OoGZd9NrAI6xzFg4A/CitBi3kZ4+KymNV8M+iY
K7RYfs3qyKHHNDVvjM2Xrgnygb0vkFhWq7Nlasx1fdHGSAU4g1LfmsWwtqKUc5PO7pBtaN5RTShC
y3lj5XjxuoQFrKRKZAnniWgGXfAlpsxGeLlp0z9Q5QqO7ckhpZsSY5vV9HiXZo31xlf+4nWBG66z
HEbu82+8UvGU9LJUgS5y8+CkmW0jK1bpZYjreztUs0FTBDPZG/PO+hjPBxqvFksYQGwAjuu78JdN
8Yi8txcmTg+AmcOHJJm6reht+eH1AfTCG0WwD7ZxXmB4keccAbSkuVTe0gV2W6WBB3XoiC0AEUUX
/cC2PPidmITP1sCE59+bx9ev/sKjxa2pE+BpGaj2zvcd7BPmNjNihlKe2pepjWreJZNpzw61C1Qp
4Ac03VvAnBcmLS5KNYVdwepiPxu/rGSQZj3WrL6nhww5hdV5pqieOWHiO3Icfv0dBXUk1kWa1GX9
fI10uxW4bLsqsPJZu+zsrr2JUfZWOx1vZOLruYp2s+fM17/+bDn5s6XjwQqimJ+PH4VjQqKmV4HW
L2o/V0ZxULLWA1y27rVAr45BsJ1v/gcXtShvCNAo6975+UXrokv0XLIy21lcXU4Wde/Wldq3qK6n
vV6KK4J15+yNN+WF7QDbAIaw4DkKCPzPLzqHqWPnVqiCKiw6itxmf6fI2MxZH1osqK/f4QubdIIt
cFMzarnY+aF/UCgI+2FkwzXjLTaxj13IcTHvNPqYG4V72zdhdO9UtrSPr1/5b+GjLD00QkmQXcFZ
a+Tt8/vUy4UlfvbQE1EpoD8xN1cNTcgfGDDmXVybxKOadSu/uXVY411Ho4yYQxP6RU7w9we6MQgS
xVjGW1RN+AVe/3QvvVWsy7xYFCk5RJx9CXIYdY2Zm3XRRazmkpWOeSiyT3TG9U0YDb9K9vv5MKhd
U4FlT0ZWxvOHMceu4TQNR5a4p2YtFfQCQXFynwglfn0BWPnA6EblSi8+D8OhV2R2MX6wIERjvmfL
+1Dylu+ZYDi7eK1874kiC379cRKIC/cOhD75O2cvEpa2ykbE3QeyqKgVGGX/fkzKOfBChCUWWW+3
r1/vpZkYxp7rmWzmXFKgnj9Ot9TJ3ZzLIRisUD9McW/goe/UB9yPBuzpIryyqyp7q27w0qABZEqO
C8jLlZr4/KpDEntjhKcgKHtp+rbXoCzLE22LMFBbkQTmG9/kCzOFiULYMvk+CQM5v17tMgPTdh4D
OUfZqZZJ+7EV1rynnpZ9ev2BvnBrVMpBwXF/lHzt9ed/Wb7lQq1zWdKRNiTyS8dtHGzENgZErUf8
DSp+eWNb9sIFLVzWLOL0+la23/MLlpWFAwWzRJA1Ubgr7fGpsBJxICqthn5U1W8M0BceJThNuL50
eGFKnB+LaKT39H31MeiYtAKUfdkeXYOFutx+Cx7+k+p2thVa90EkoIH5opp8NvHZMdIxO5mmQKXx
fJAm1IIm0fqbtE+NrT2qjuOnXl4nfadfdDX+Gtl5y3t97KPPCSTsr7i6LQgHZnsY1kAWx5ThXRS2
/ZXLoe+C8ZAeSkwshyjK1Ft4spcODPgUOKRSdJR/D7laDJMITfRvgWy7ColQiBFLikleElFXfqxQ
crCLnafo0WM9PlZNAncEqZD2pMwqwRQCEKDbvj42X1jD6AbQJjPY6zg0sJ4PFV2rAKO2DBXDVhpi
o8Jd6UsDVBYUXbVhZYdF8zrMlZX5xgHupStTm6eQTS8CUtH5NCN78uDjaApS3flO4ITFhn1RVzjK
ZWAokX+0uyHZjJ3Xv7HTfGG40gKhr8SRjeEqxPNbjnB/lao2pgAoeoy8zM42ZASagWyGt2K4X5hK
oWyv16EWDt/k7B5NlUcmy+EEsyFcxfnWWOxR6kz0cCfEjfPSHpxGDG/c4Auv/zrTEEHBxkAX5zX0
2ZB9m1UY2+sZwomOIhatNriOwzJOJTMAaI/af30Y/e2ZMprZYMq1N0E57/yEQuu/Mia3n3n7ku6q
M+JyLypr3COl/NW+oOBSDFgIFexi3L/l0dVpPtipAwdjFV1e4L1LNtngojOiov3GRualu4I0ZfIN
ukBrzlf70qjn1LW1OcAKTIW+aK3el4hWYmRKYx68/gjXZfzZzAZEkMIklHQKrAhvz95EF5sMSliw
CQly6SsU2LT6l6UCwPL6dV64KeYeDjyC58c/3vPhb0RAD6LGnIN8gINg4fnC/0LOb+RVzZfXL/W3
4b9yEW22xszYHD1+si3/svDZmQeCYC2YY1ttDqrv6qDDXblVvTbvKH3PH3UjH3evX/Sl+6M8Z644
WU4C52FYMYw8zKoGoiPka3AzRHJbztTsHIU49n9yKZMIgvXm2Cs9f5Q2vjcD1eKqb1Kk1MoO1RL8
OSTxnvNHP+4/vk3/K3qqrv8YCN1//Sf//62qZxBfsTr73/86Jd/aqqt+qP9c/9q//9jzv/Rf7+un
8k61T0/q9KU+/5PP/iK//8/rb7+oL8/+BwsEvqCb/qmdb586nDs/L8InXf/k/+0P//H087cAW3/6
52/fqr5U62+Lkqr87c8fHb//8zexNjf+46+//88fXn0p+Hv8O/maMPD++GX//htPXzq1/uXfsWkw
EyDHofBMVtdv/xif1p8Yxu/kSaIOolpDeepngbCsWhX/8zdUd7+v4SPkqjBDUlhdscNd1f/8mXD5
GUbbFS9HZAFF19/+9dmefUv//a39A37QdZWUqvvnb88HI0oXejiE8hAvi/CF08nZy1YjXjJmyIMg
GVoDK5z63BmSwMXMfetkwgz/bALhWgx3uuycCyG/obA5Oyd0TWvMbZQ0Gz1vXVBNY7MbCVHbpHkx
IUsuw0luZD52fmP19hUgpBikAG0ApwjLL7Uyy6tKHzFr9HGBFXTtHlgA4DHMzZs8Fk+ehlmAs/vH
pPLMi67vNHZZQm1pv4tryL/WJ3OO3LvKra4oyHobOUkvwI7/NLcDBr8SR3eiGQZ25ugR8Xiebuza
5MFQYoo2iqhIJiMMr7YfDljdukJdQ8RQT6EZZigppfPVlTHlIM9Ch91peOGnlNPsjAa9IrfFB0Tl
+W3fWkFY9uX32S1sKBm66RdDW5vbeU6au7Yh0WNbI7aLA2r5CNTsQkVPS4RMfWtOUbKLRVdtM1Mq
XWySwkRdr+4K+lSZEZBFB37pzottMzbcQ4W8PuSU3Usrby50TxOL2g1TBRbuwplcbXyc0aMiEhxT
bPHeyE7zfUtE2jXcjP4bREAHfxfZFwnYjNL80k0NO5JIJ6WCmTTFKVip2YZqrLRPXjjbCAPD6ntv
V8mtAZIVkR0BeJQcjW5Qfop74bNa6LoeUS1Lb+PFgmdujD9LErHpPM5VyTFqUqsJrBz16QKCME09
o7XDwxIO3YeuGg0Kti3Hhgtr6RoC95rVImJB68SlBVwEba6hJzBCu1RdaF0GQSXKB4ZbhCXGu6jg
cdgbx/UyLN5538sA6bfFXMiFK2KTZNNsFOTGalc3UXzh9DWdGm1O0RFQHykfJPputeMe1H2qy9Hb
WN7c6RsE+PYPd3Ir/En5kHM1NWaTb+CYKjch1PCObgZcx42ld8LamLMeR36VOSbgjwH6m2ckDqTA
otSesHG1K1wxF9/dOtMwlOAZxZZEaATEAw+jjclipfmD52rDpopb72IZMW1uCmc144F0k50PXoCR
W5miwvxl5O8JY26A1LGsNTv8owXksbEikNBkcf2+wHXCpeyEGWX4EnnkdoRd2m5FazXDbqBWo6Kb
TuFPVJ+ZlOa6e8pa14q3OnirT1auiRLIlTZd1CLPlgBNKdpot7NF6cdabjQB5tgyvsBX2ZLkqlTx
Be1o9ji3McaRnFBUtZsxgYZ0gUy9CdwMr9HGDVdrt8YhKty2oYPrR6buN8ZEQkBKF+o8XIpEzCJO
6iKqz6f5axtrsRUoDC/5LrXKNgmy3mU2YfgUn7JFx82SOpiZRor17xfDmhNeUWTkvpVOCxCtijGD
gzUab4oBmegmSWyoKSpvMd7Plqke0qrvP6BpFs5RVZnCBEWpEBeso81AiUaZHDjEriioSe+egJvi
J8QH3QdlicvsoPCWNHCTLNmw0R5Eeq0P+HRR+7Yg9FCr47uuAGKDDtC068hokkd9gqv4aIKT+T6x
XcbjpPLbNowLc4v1ckG+qg3IvWtYQwbbyyKydjRPY23qSBrJF4TIQTPbdP7qETEmFtm4CQxZJMuh
6qMWwLtgv4hHkmkk8+roB9D5aBUWaxZMpRYq1BZZO7aJVuHwCvB6Vf173ZpBbXjFBL8MfjfHEsgo
fbxrY0xvAXzVGOMgFkdx4VWLrI+NaTAoQBOZxoFcEtytRpqKRwyawvRH4Q3UpyycM1pTri+SsPQI
j+vMQdLxsBMj4tEV/k6hN9q9MNvom8rgTdBaJNB8Y0/eQOusUKS4ROb46CaNyA9Ghih1MyG8yHz4
KrhWxqLoXKBjaDt9tuv2O5y1zAMxH7bl5c0HyFIRvLVIN6A85R5Qm8/VFEn15LZGWfzgzLVMXyuI
eMU2E00joZQbxtjeeulkuTcd6M9F+kKW+Txv4sE1JbaxWh/vPPpOydVcJivlCg8/Fmx4cCJVGxnG
JXgtzkakYW+artLMfY+ZaXzPcza0Y+FqVQKE3B5qqrb8/vBAcHzWX0YxdttoM1n4kpxNKKLQ/JFi
LqVajj0z6zedAiRVbSpHzs6uakxtLMGYlVTuC603lmYLxzpkRtKdpvswevrcJf4CXsZ9cGaMrkzO
UdrcYgMaza07C7EcylkSthB2ZGwHo4kZlUTvUDD5Id9MLqLEqO0DQlLLudaA4jVyA9OJNZSFtn8s
jDir1ko6pJ+wT+ldIJG0eKMQbqFrqlJaCmAIxsa6zTrejkOZtb1z1AAyGNWmoNmRfjdHo/E+zp2t
9KBsPRnm27oC0PNtobqt7uveHsQJ2e5UEMOGynU7AWRsW97Jyonf1R1f6D4c6iL8QOzHMmzJjh3i
PcDGquDTd+0CG6Ig0wHXtw1XME/iE/PvOD4pIswBCGZRIW/GTDffgWVI5OW4NOOwRbRvkqI521N5
m3mehss7Du1vlCOwqYJpo8ucdHnpAJDs4v66n03xVVKQ7X+0cxPGXzg/Fv3J6oEtvas4LIpjptOb
xo6oeyr2R6ZRHbdMiU5pz1CZ0iGoW/xu0gdUuVgX+jJ/nyQeQkLV4YalSXFlaxrbBXYphdi2cw0m
tfAWeehzHHF+WnS5ta3mBAquSbMhnFJ2HKGMDtKa7lNhl/C4G+C34coDTpY8CaIwzq/YM0w/JIY3
LPRMW+A8tG5nUX/lTcZ9WbRT+b7NiniHK0jUfj1I5lyttoJhIHGQ2kq+n3T4OWAG5dZRc30chmp5
QOsVG5ueHgnF9yb2RQe2d5YAfqlASO1UclTft+AuNzYwOyjU8ooiPlghxzmYtbniuLpxN3TO93rG
SxYrZfscuLE2RGG9w9cY7VI1fcdNp/a2QOaMhSVGm1v1H5t0Kq+9KQOh58QGfX8rfQS/Gn6aAB0B
lahgbG8Ht/T4knPh4Y2FjAOeYGaTCaB8BEbnNOSAyAOYNBFYjo0Urit6hIh2jToCA3cEvcby8p3u
LNo3L7S/Mky668kyNN9UDlY2Tumn1uxHn+g3mEmTm4O0NPvleq7ybMvMV180diP3BsSeb5FlvXPj
SW0bQpq3BbnX7xGRxH7dNCgqMPHcAV+tsC44PVwF0mvTvdvFP/rS6rfs5irWydJKt5GXyCs1tZov
rPwha3OQBJOGoagb9ds61IYt8g7n2LQRBJG4LO7qcJpPoeE2J6XS9ljSet2tDCx4t5G+i3VvZDpl
+6SqsL6YO0aMCe/MBAwFGo7y2N2kPNC0FR5HM4qlj/e/DJoO6z+5o9EjLy/0eXQxn3RR6n4CkvI0
tbL+UeKiuwlnfNs1peoNQu/r2Cs/CJBSmzjVtEOuwh8Wrq7D6CUkh2TLlt+cwDtrq37vJPr8kCOm
aHaxZ32WbHE3AxbHY1maEft3Gpir25eXGou3a3/pvdC5NieWdcfr5InM4WJfG+ODM7XFp3nA2jtm
vXkBWCBjqmqq77jwBt/sVHUhljw/lnF+5zXG7McjH3yrQvzWSzGS/WnCfPK7xNJGOtL2B+hj2H+t
Oq6eIH7ZKONSu/0hOpHg9YYghqqt8ohFGUEfIF5fJ3n0IR5Iln7rChLceO1S9bQUbr8ty04DhMD2
FEPXY5pJhzNOLrdalskjHfIp3aBH1QOBq+ZH2sRD9Ecx7f+f9X+jdvfaWT/oxi/MQsmzw/76V/44
7Jvid9qdtJJtPCprshaV2z8O+6b+O5nunOZXr4CnU/v87R//OuxTIkBGTwWWEp7DWJCUS/992Hd+
RxqOMJDWFTWxNTHnFw77BLI8O4KjfkPvR1o4n8FAqIHnip//peBlRoMpamz3YFiifQMux5q0YfbL
odTmfSux1dJ3cwIvKglz61MwAV2ZXI5pkz3meuZ9noQ7f9PidoUzeUCCHTdrxLGqk/dDr9mbmUBy
PwPG649p/NG1k209AHqn0reTqXVRKh1LZegGHHnZR8h7riX3VZkexdzuwKz3wDJBiYn+sW+b6z4y
bVj0cYzlUEyBIAbDBIbpm1NrPRSa3QQxJ8CcTY1CWRuyFe/3bOpVfI/tNPzeJsYEFJi+fnU3xSV7
vNhgt7CxspwqQEF1QeIZ3eiajGa/GPXmClBu4U9Jq641WSAPEvNUiL0bjgOz9CCb6EFUgNfuWQXH
3E+adk4CNcbG8J380h4vYTcMRMxQOsM4xKFc22DMM2TGRtuAej+r0ThVuLHeKTuEGtTnOM4/9hZ9
8oBNgL1PMgH9ua4jvQwE8AZANzVK6NiS4ylmz5Gz962cDeWCFTZmUkIIai2M7hfDa/orE4vCXoQO
c3ylu9HJqsbpQYSDF1SeXZzG3Nhz7RsmGgD9FXaYCCUchhXkb2KsoncMnWDMQr5F2JqcVlrvCKIK
NZ7owkPjJv44hpsyTbZRHx+sZLZ2sVOzXjUOXFNJrQZ3LEfyS9Vm943TRLBIW3bBqt4ldBdvIEtk
vq4lHxfpxSeBZXXfJuyd2JxwXtyq2aL3CDO2NT5iA/GKDzEplS5g4SKuIpYKj4VWKy2z+RNq/0uz
2as1yWe1zP9jjfP/wcolRafXZrPTl/zZTPbzj/8xk1lULZEdrXE0K7oMzeS/ZjLNEL9zEhNoSlh7
bWYu+mZ/TmXMZDr/cIoiUQdU2toy+3MmM/TfDVxSqI1B+/Mvej6/MJHhW3k2kaETosmCoAJjAv91
8Cg8n8hcQ1NRn7EZ7QCdHSosS+UWYmWiHs2RT8bRTmsBZCVsgl2ED5MxsjxGTXPJiOu9vbSB1t+a
Uy2cEzAWJz3qcM6HHzEE+u7SGWmBenA2+iObwKw7kt9hlruosQFOWW4Ek9IArBjuaiSl/YOTaV3j
kzQyGocGqoqxNaY+9h4bhwocvP45Kcc7t2Ei+O6O05oxYU4O20y2/EX3PY2z5H1BKaDexlU+Jt+n
TsCqbe2WFzCdrdF6z/kaL3CcGaXf66nl3CTxMmFZLSn1bDsZG+G97oxeu+8rMHLJrN0rsD+VN54o
7RAm12Y3oaW9a80EfCMIgRTntrSUuy96RQANHThVdye38twHXW8/915tRMfJAgniC8RRm0V3PlhJ
/NFqFCWnxuvKoJbTwiPFpVzse+gzs7/U5mAEZcQpRKME6T5YVReyfza1yQKxW6vocvSy5sJxk7h7
wKtDgcvu4s5fAC6PD0sGqzgC9NG35TGbKvN9pTnhu34Fp+2qTJuOeaWxOaXnRRqAsCELxRSU7zsk
axRR4gHUPdnubnikHw3Qj36tgbzbqjzfWKNSiIao4ulr6k4I3qsQQtEeeJUZXS9aE5p+HnndV4Hv
7cokwMS5gbkQQ2qJ2jwHtz6LTwJx9ZcMCMXNmNhk18NhAEZjcxQ02UYnbmPfetoAw1GJIyUM8ymn
ybjs03gZqS3Vkx3Hu3JCeffNAmod+RYTerqX1jz1pzqdIP5qyhseUROu6bhzV+yZ79v8c5pMzbwP
G+DuLJktZyuWEQDEMfr995MydE5yxhBlDjxlmRtPGcXG6S6bFbyrue289iqfCs7gG0Ckpohw0GWq
UHsTakljUr41lsw8dM5PwKhDQp5+rKm0iW828c9NRAEUwk2g98zCH2slF+fTetBKrotWhv1Tomlw
HykDUYTdDJTRy2HfuV5IQtNGNa5VbZGhRqd+WZclVA28lMFcCg8iI1jY6qsXons4wu5onLt6Um3y
wYy6jupfAsG9AWywVN0It7FR3XWnQym/oszr5A2gOD03ALNAFAzoMktUVUlveANgVCeNXGqksVlw
rLarsSLSEH9DhgEen0pXXrlAm/ymM0+xhDoD7DKd79QSOZ9r1CiXYWoIiGBy+JyVduej7M++FhRA
oc1llBtxg9S+sSwj0unR2y1ZXB7Ydxf71AvL3NfBuGPMzHogDKlWCz8cp+VSDG4+od4ss3vXEazg
6dwzfLO+f5j7vr1kjksP6B/tizKtMtTw44+UYK4rEKT3eWu4t2Bqogs9d3juNCohyfeezTeKHmnT
Er/8vqgn897NhVNsCEGw9joz4cXoShCHlPFGWEUDGWbGZH/QZbvcrFyGC/hM6h0krAEAW2tzQHS1
/Vrsm3yEV8NH+q41CqvG9AYYp0ymu3Fp9X0jwPCoznQvIRP11I6budynGTjjpZ6rT6KsiaEQiRW4
g1UT4OVaMCWoxHGaC92toUAuq1oHYiY67QjyXzv1Q3dtKHZMKZIYiB4jrZKGktoQIl7eTK3tcoCi
SuHImhNtqnqgNRNgawLESAcodB+Y+GmetOmrHLTxIGXT3qpuSg6anlDgtQwKjIOYdgLIi69ZmnFp
Ja66AM4SP0boIn2iOpwtPOx2B3g6PCZFc5c5UJ5tG8rkSHTgfpGAQyKYYldJIat3KeGGt4lWJ0eK
xTP8VD1UtHI07b6J66+IAdtdMo39Y+Q6/U2jyLvoowpTAxRHnsi4F5kVXwJPEoFbUAgLtWI42mn+
JVoGIp8M/vA65I0T0Ar+iAvuS9odZgECVECvdDMCiSoLNE73h1jY47GfHA7PsOweBaWcS2Aa1Fna
pL5QYX45iJaEZlupdcmSAQFl5cHqSJaHCDGeejsyL9jahiei5sK9qUlxAHvZfpkBDwUGnKijXafh
thNFf0Dc/dXhKwxkIsQtdTBQi3n8LgOHeDDs2by0ltD9lOs2NSmd4+/Ogkdc+Khd1zaHp1/XZZ7e
j7awPgk04oRvuE20V4ksj5WjzGsjnivYWKGrH0kg6/HhRmP5YOXyptJSVkRNF7caOuyt1kEKsvWa
DaEo8pvB0e+GVlIbKlL7c4uSiAzq0dwl2MD9OTPdi9EqzY/eTNBAKtoZDOf0Tct7ppbEbAW/T4Vp
iKRPM+1NPlsDvavUvAPupG+EO8FJYTfU3yre3CAeKS4ydQHNKBGQAkRrGEC1dlJUPDdw1hdYWW2l
aDGuq7ilyzL2AfPm7a5cTOemiezmnQAy8GNcIrN71+txmsiMQWAS6wYAsYK837W7eazRmvf7MU5z
s7bY+LPsRI/AniCIXSft2ONkQG8e2nB+Iy1tcuSIMsnaMfUH2Nw55WY3drB7YHNx05iQwxUBEut3
ujBEp0/HcT1v+QP4drRlNsEHT5ZBn+oLRsI50zcuJfDPqjOqY7MQIgZCwttNeaX8rFCfYeXA6PHQ
osEzT67dTot9247z+4w6uLvXCM4mpof2dxZ4QPh2kESJm+ndorpVGt9CSWLPKfVsxPTUfCBGFNO8
k6pbDhnOn+1oUrIYnRrKnMOhwhpIGPWVa7ZHYyVLAWFJ3i2xLB7KfioygHRO9Y1MCDZWsopjTnBV
tQ3L0tmZTf6h5KxOrInmXMDHRUgus/SkAdn8UpNH80Hr61ELlJJgw7JRXeQjzmIAIQulMdebP3ad
Vx2KKit207jIp3SeLd8WibaPFucL6XHs4iLHuHGH3Lugo6tuwVcxbfALGTagePsj1VkQqIj3SrZn
dAC7zL6rO9fdyjQd6ELPmvsNFDaUITU6HxpZPK55E3cl+5pok8Spc9OJwdw166Sla6KBqtSHhNaq
UarLGgqHR8pRK+4AchYNi05epntI4eapb5b48zR5dwYGt+ua3e8OdaK3wQuWXjepBnpxGjpSf4qw
pm/JwTbdorQrPk+DVZyS1BaHpZL1ia45NB3ZJPs8dvJDFQ8gJh2Yy/c0w6d3SeQoun2LWEu/cji6
aV9tC9nYLBjLV83Df6oGqImSmOhH5cz4FjiTAuTPQGTT3amgoNIkkbTJugQgXpN75o29uPpjT78B
QI5Rk+nSR4P9kRAd6xtFyO4DK+NA9Mu0EKoz99lVXMbM4ZNpHFM7Ne6By4uTpAHzQJpT+pV8tGji
2FpNHwa6SQe6BetSXoxxUILxO5GQ0Z1ie9JPhVGEFxm/YvXs1vq7pVjs+9JQzaU1m+AdvC6DAW8Q
QM8OeI4/UGfhoN1Bo91RmVV3gzGKvQKDQcd2mSa0il4Rdp8jmz407SMUZ09TUbq3fFII2SG11ioc
M5DpdWKIry6CP3lqqZLO72candHHJuM89j7tjQH402S7y7RBWTRSgiiqpD4RCQM3Ea0Isss46ruS
GY0TDHEKoKmhwnpFw3reQyCVJ2PQsc5EhalnfpHXk3FBHI1T7pzBQys9CBfMqSuhfdlht2w0yEH+
1CXhoTVQW5gNCzLnAj/tmo/cVx1EFEX42LxRscYCuGG/Vh8Lc2zeaaM2X+JN/5qF2XSaOe7fdI2V
kt3X0aqmt7NR41hvbEhfa+d6AoqERA5AHoFAdXoZS6hl9DDrA0yx4ghb2D5KWXwasvymF6Cxc4tF
35mHTzTAyAXkrSbAKNfAzkXe0e5F/J0X1LyLmLqB7oz/m7kz240bSbf1Cx02OAWDvM1kzpolS7Zv
CEm2OU/BIIPk0+8v3Y29q+rgVJ++20Cj0UCVW3ImGfEPa63P/abNnH1hjVSeI+Mkh5w99y2HKSBD
Szjr3vLs/H0I+uoyJ5P3bne+1HfGbufPeQjkevSVtWS0SrNxTtNCOxg7VaCKO6r44DtmN3s9m8mp
yRMvgI7d460tqjeyK+afMEG4+vLZDqsjsUlTf8qqhN+MRYZ79UXK72Oak4/u+WAf9wQRj/bJ9qo5
i5fIFyfTpXweVt7SwhK71F3TJhciCquyIMVyTAKyCYFrdt4uJDORZXOa8QjLmsrsNGIB989Id81w
v4RLP7/7qZ+4OBDG5BPjKendc98awrQ9rh54DLIOb8aG5It3qWvfuk2yUNaPlpz46MI01duIQTjH
uQiy+byCLCDW2bFnqBldnjCAnjuPzHRvTOVjlSROheYDpsUjockyufUn1QmCY2ExbQlihQVt8Zf6
OQWiae9CWj8gAggexH6cVoZNZLPhVlsti2/bkpl/k4EcgrbiBpJmdXB7dSSxbtGbelzGo1WMr4J1
2zlBN4PjnNjjvIjse2bt+b4nN+joJoX6tFedfR8n5l5yrYI31pXrrlshmyRW0h2KpuHClC4qkt6V
EZmmxJt+LGiwoQV4XnVkdeBeQkJpd6R/f62UIEI3s4HLMQy1zqlhQAmqAbQCtJq4aPhjQEfbj8kl
jhob9+p91vlVBeC6VbSrlxpaFRJYdbSE0j8WRNRkXYvko2OCwhkoOi+KS3v10Ud0UH2YrPSMafWa
rbvUpwksbDBHFnvAPeGipbXBSIkNP3X1Y03y/GVxUjLVLYRPiM3XnWlXB0O+fpXtsuxlFTg7G9XS
ZWpJzdZwB25wCLm3+EXRogydCr9GeT3sWL3rD6+1xktlq2zPmoSjA2XYD6vT6pIxo3lKFxyQG5sA
cxLYZAHdjttmM4qxIrw5a2bWTR79Oy88TN+AD2W1oWe4ySNuOjrr2Usu6BP9mPa6PBF9O5C0VvrR
jdYIochcE88t9ocvgCdLIGt8IHFNTXMSCRSQdnSdExiKIq7GmXBe05rYdZ3yqB0UsCLVpJdOub61
qzBMSPjru28F0eagQK2pGaN7mxWtPmvLEuxOXJGSiyi8Tt4DqmBrXDrKj5iU4ovV/7Q//EcTx//n
HPFP08a/nUv+L5w4hn8rldyr9+bz5x+XJ9d//58Tx+gfBElgIWVyiBYdIxFjxX/uTizBVkWyIOEh
v4ZyEU303xNH4fzDDm1spzgufo8j2bj8a+LoO//w2B9c43WuJjRkvv/JxPHPkvXf5nb0+F7gXl1V
17inP88by14kioRbPDFZP5fHmXy+V5/UoHOj6uGmLEfb/jeK9f/rJwqsP5gicagx62TO8OefaNe8
ZMBzJhCFinVCJiQwDmNoZ9tZKV4nwFmPfxj//ksc+kcx6F9ce/y9CKIOyQniq7j+569GGQLwmVja
CEnmgNQsEiuXOtkMM90Qhdoqt3PayR1GgqTYVZCpvo5+a/m0af6v2VPVh+lQ9RED6s1v10SccP/3
v95fllf8dmytWJ4hyMU97v3VkOG1dCw69cjQbJd1QII0gOhM1iG4Fw5UB2gOJowb0S5j/Pc/+Hdu
0f9I3/lc6El5hvAc86SxQPuLcjUfCRLKlNVuWAlb7XW9Aruq8oA3wv/j0s5bm/VPHrjqnjRI5VyA
rUXwjHyCPLaKuTHyBpBq1ZNg+vbvzNe/Vep/+e1Q5DsIanlJeDt4B/641PNnwAMGZf6mS9oZghu2
zAfFYHzTKqAuG9XXuTxaCnx5LAK1BAdXZi3R3NfRSFlbw/cR6cVjPTalxZopTwmuJvrk34Gxr6kX
/CL/84sidQ48DHSMwNga4Fb4q/m1pl+IZsGHUXCwn3JsTTv+NsWlLCv7KG3wPeAjdo4fqdcsNf5H
3xSp2vgwMO8Z5lc3S5GKb4HOkB04zTQ8WjMJz2wASxQeQAWCUz+l4quXW30Wk7HjoMyYhPM+XnWM
1CMTkbflUmaHPo2qLEYDq9cHA7NifvSj3PlYk/aqIHZhgbCFYw5dPqyFS13APNnzHosIStLOU9pD
p4LTsXA3bp61KB51qgi8QRa2Fg9ZAJvikMoGcFiSlv4QI+Ckmd5MOpD6WdLvOnxRc/ghrdGuYpX3
1nAamcbtp2tW7UFPXcE84NonQwSUnSF5kGfOWnWrTmrsBvd+QX23nFbk1oRwtxqtMfXIXGwDOdGY
NNS77ykLhnqzNhEvQ5A5fn6z5GIlQHgt4YoF2KoY2C+23kw2gzoS4Gv3URENEFe6FDXimCG/9Vfp
q1vQfOQiu/bMf1szgVdbqwxg+KZtiZLWVj4fpW4B3B/6aEbN3dLSEVM/5cV8WCzb/kgDAVorQi+R
xaRlAeuoOjVuhEn7c0dmpb+nAmF2MMEluISD8SxEF1mx3I82ys+N0/bVKzEXQxhHDCl/wIyQZiOU
R4y+M87zlhWP/LCZdRNQ2xUUcKlfzQ+Brzmn18QWF2vSc00efUaLapO2m/DWhvYnJFVkFUUUJbdh
CqYnWOCabmpW5P7OEk0YD220btfRaGJy6IFP/mohUGQ7bcOLYvmySYoxe1xDL/yRU+FYSD6DjVqH
BsFl7ThEnSByOScFc4WNU4hofhn9qYWX4bVZtKcpRxAXNf0DlQexo72rmzeLk2U6Jl7GjEB07XwS
OODB6dVIU0PUygsb5bR0ELZGuUAQNzGeER2VYKmdM7vv9xrewIxxsy3fV+1b7mcXJGo/2GXxYymY
jaKrLTmqlLfMzk6MTc+KrBkvyxpcTKfXH0412ijs9XDwcnf6FK1b3KIpsl+ktut164FS53dYZ+AI
Rnl3OhH1KQ3G4U0oYhc8MHPwO506hpmQbTN0Mox1Jv7+y+wufPFhuksZ3oGYstppH5VsMTYNGjQm
ZZ129jNyTnhvYcE5bgbnc01DEn/R3rtvwIcTJgxlY7xtOxXqqIQYSdbgngBRIX8S4F+8WAXRu72F
3nir+fNkQA5V/YLy23OYgsn87NAKMxIMaVgaj9CTdeieC9+CxwN3ongrWzI4cxVO6c7QBnDM8HXD
Al3K1N7ZaQRvfhg4v1azrGe5jOIZKa4A8bugg0OjsA36PtmkY4OSKtftDXuQgNG3LdpLJ1xOlbYP
vAkID1FuiMgaAXxyZE5OMLv1k/QzddvLed2NTgdLt2F5yORyyWjPYG3+aocVtWbiUb8umcXoqDRW
+TCrNIwOs4RGMuRqfSLFPYebHvqXMh2owQtmc7eLZul5qZCQEbJTMWYc9RwQl2EzxjA5qZLw+njd
7PUeDhnL005r87XzJA9rwoT41h0yYOPo6ogdd8DelqVdbqwEM+sktPtYpquO+WRIHBnIyPLHVrz2
Udfm23yBj4a42VqvCJDJQeXrtvuxL8JjkaW0E6Px8/MysuKyeyRmN6SM+yevsRc2Zy206sZizJCx
ZX3m5q+QkuTebeGo6+h5TpJH7RAmE+PeVLDgYAc/1UhvaKrWcXxE0Ykg2c6T4CKQzJeXSTfZblrm
9cFq0EgJ21wDs+2KsyxjgctTvH5n/0SoMwblYL9G8nr74PkOH1no1NZjzZPenXITrdGRC9lKkDOu
cx2bYc72PU8s73bp3w3SLbeRwbPKtMnEUJNQ3ZUFmKpBDGeQlg9TaE5MbV7aJHRvSlB6e4NUEfn6
oZfOZ12tT/SBP5l8PTkt2pDS/VjS9F6tZu+v+UNuaf+EQ7e/9z2Ffh/WLXr+a0AIq+DnqiPIACPE
fkAeJ+bKnOe653+VHlsvfKQbkhGdHXiF9Utionnfkz+4bxCMHqdlcBBbut6Jm04SuJkXP0lnyHa+
lfYHnkG5KwOjPya/ny8TP0Jy+7TBToV8jszl+9e2UIkda9s6Zgvx1Gz8QmK6hUf8zVkxqFugGUXd
BSs06hplg2xUrTsy4S3H96Jf987c2PltUJejiR0LNrPMATcjaXfLJH23xDyOV9qg9dzlabrnfM7S
E4NKj1LLqytBj5fa4S1J0iJkUpENL63NoeoWncMnXNY71Ltj8tT0HnyxFJwZUscUqm7kJOkZHppL
ravFzUTw+V5qUmwOlBpmG6lZZFsvN/NdSfwhHB6gkuoGyAZoZqZq3RaVQoG2uJ/6YYeUazo6oRJ3
iDgp3xfPJ5K5bYld3y6zxJVi63V9KhI+c45B4QFFzGrxrR9lFu3cmgE2A3fCoQsEpsToUUd94Z3t
b4rFZnvWWCH2XDU1VyVm3T3g2xf7wrOWZjcNafUjTLV3/YzkblGkJ8ReBxYB3E5evEhq+4jhWz34
28VDdXMIjeU/SitPtlURlb9Y+1tf+rFjllRWeXMawD6khJCXinRn0EpRWrpfZnb7XzPXr8dz30Yd
ezud++1Joy3g5pgWc8hsBlM+mrJ4nmDHNAil7ltSybMjt0l1D5Jr/jYCOHzyCwEVgnnV48Q/viUA
520Ki+EsS5+kdq9Cb7UAuBwzVzvfkbaJS4Rd9JgmlfOrQJL+JR3VsFNtMn7yyYpv2knsC18cTwx/
vUTFtXJh6+Ywp98CDMBQkInZ2sGhqEDdq4+Z4fNupZfblt7YHQeXQfEGOf0c8+5TBRCC7xkoqZXD
bhj5ZgiE8QzGVaKfmPg9S+M1zb70iVPHz9xsVxQGfN/zfA7qYTqMvUEe1bWEcZguJ/Wdym/tAjCr
ddo7W9nNfJMkgix7kO9XmJZTmpsp8C55yuy2TlSA+pgdaGIb+bHYoIjCjtcNucUJiGZ68MN1wcWU
DaS8Od7FLFX7NKJRXpHfe9MJukG6660ufGBT4LyUmWgutXb6O2icy8PSgVykZWKtU5q2IS8koL9k
L4SMrvxOa5pth8jMjxG3xgE9jpVgMPPXe2xNemN3uH7xm9AR0TP2P5D4Jze1MzkXpQj0uyZoHJGu
9OcaOfvtVV320NvlJS2Ge7kmzU23jLYb0wCcU2mdwMiUX4OkNe9oCtovI8UOgMDg0S7zA0UcmPGs
HQ4QVfAWyQno0IjPiSXyQMB94O4dgmVuoafKWKxuwYWGY7etarGvVKQZlJHVWPZ194Iklt459CBi
N/BxXISFGH1K52CW7kbiyEX2qMe7qCT22wQwGdwr0AAZA7QObx7uvbJMTiZg6Y12e7ksQ6fPHQGG
L5RcRFyLxrpMJoOjjqqh43vvFWCNjL3Eonz3dUn76hCCX7sYtmExISIfWZfV1CFjvzNRPUEIy6cD
9OKfPfvdaD+Waw0Kwk8uvYVMMSP8GQLv4t5b9dK+oCdsbuvGDkCWpcTmzZlHNb1Y+GVGiNjEfurL
0kkQN9ayHEtpiRgownKp/WZ4IYzvV2TC4UeNIicm7yaCWuqm4UbmMEby0SQHjCDVobK1RbmfNVEc
NO1NndU/FvL59tTezcUP4EpIF+W+RknyvfSSZUt0Usq5Mwx3chbWpq3agWcqyLeZV8CjaKg8kpVO
fQoKvuKcIFuCQB7HULsv0s+K44zbZg+1GBV11/TRLbxMWFejWrcD6aIb21PFHj9B9xlRGf6U0NU3
Iw5D0qkS91QPiXVLrlV5WAY//AJwnd5J68pcrKoje2eqXlF+c+ayTdgkFaaYKXLVG8TB3wvgM2GF
4bQxXkBrhaKG8M3exgVG6suNpSbgUSMelLyf1xvWfs7e6PSZ72TeZMiqIPYlw36MzCvpEM0W1mZ1
mhf7YfAdbHGAu2hjmmVf1fKQIQfbkdlN1Enf8YhM+ApjlrIcL/Uy7RuDSaMsaWMc7pYX0IfekdDG
/BRSX9DQNd5nFdj1vh7Nk6dZQnEXRNmbnVsPVZqzzXDDn7je3TPftrPDq1efojw/RB3ZB6rXd0s1
mwtnAa2bsepn6jWWrmhkt5nrcpfO+Y07CqxMTe2HNTQkYn2ivloOk9UCq4+43lNe7yOjrwTGr/ut
liY74A303upCRrc9C4rrFhaSR7OOOA7Z3KJn/xii8JnwPee6Woff3TnjFjhFC+IWDgovEKZPH48N
LJwfTVWZN1OHfARzOhP0b9TGW9bmocIoXLMXLq/4u67bT1rW4yZA3YT8B0I48uWvucjW/eCTtEC/
O7LqT9MarXxXbVes1uMpnIPZZ28waubveuIrZEvabnxJ1+T3tAgsvik+7Kr5QLbwVrHr+tEvBOjx
B+t7ySI6OCX9KG59djNsCZTyv7JY9M/B1E53OEQQiVmOejBOhxUvMQsrGiHe/c6GhR2EqrudEE++
V4hdH4LCLohctPxb5Tbegz9AerZb2gvj5PYjDaU4g/VoDmD5ujMRh8B1UoLgTw321bPVhOZW52p+
bNGJ3fUYZW7ZaLbIti3vWeOoZrThm+/KnxwETLqObbwE6iCAespNiT32GJVNCYaNidcJ6/bAf9EJ
IPkwu56y7ksnV/tHYvnrLkLf98PjCT8YEc57JfHibobMqS44s4etYIl+mPFhNkQ+lT2nAqobEEAB
3DdutRkLrhrYtUuXzSUBn4KiE5bfG/gDh21wbYufkzWMekvISv84dFXxipZShDGR5eNjIq3lPCvJ
IBTM5mfSz9GxJHr8a4u265w24oeVV83ZX6Jha2Gpe6Fsf4bYkN/0BR0twpz10RDy+5bhdd1l3Twe
bdvOPko/LH92ULiZCwSUWUof2soezlO9sn5QwFrICepeQrAFjwhKsXTw0ByjApoSEdwYNDr4rc2o
3QMbCuuJsLLHeenQqovxkUW/81kNc7r16tbclpP5Rk5I5XFh2RqX12x1H1cnmn3gRFLYgVvAd3RJ
AtcfttdjPVrdV+wwfWyQPl5SlEj6+oF3m9FOWVIPMg4qC8RuDm/j7DWz8TZzjWLrSvX192T387zr
eUy3ZGiFR72oJXnqgIPgmfcibe1XNc+Hzl2Cn9IE6653THHbpe1z7SVz+5np2UeIPuFqdB4hJk7s
Whhr3LOCFcnOiN4Q2YbO5uwg06c6H1c3JBZxNv4udco5e+2ZPkFnxhH14URdsOyB14/fIwqvEldx
Hx0SEjZ4CuXqXohQ8R+n8grfCpea2dni+yyukL4TIZBuMMSX+dFTMs32TPCojuulCsKLgECHtUaV
S3iE+R3pU8Om2b3p3JRRWmslKP0d3JpFrBwHiLgO6bIcU6UHbj78v62JxgeO06Z87zUu6qsug4zO
60MrvpqMVuguK6cq+MUEruzgRi2TXuhfC83hiRXMZ83o1ZTcmzJQnXOPAwepfI2arbiaz8ofE2FK
Ly4NQSSianxCysyOSvqmetW1ql7pnnqMeHbtf19VGRAG14RiJfWgdfNDLjrcCcL4dyNvGe154Yos
7qFV1buFrhW11jIPJ8x6zsLkIhkelJskzVm6I5EpsBry2PKb+gZGmLVsIsBqlJsE7jSHJsxySs0J
V4FIJKSfkRkxj1Y+d9um6apfEeRMFTvXJOUvTiR1dWhzxZmOnqmqdqnbMTl0QxQReGWuhgBt+V57
xya4qfg+VcAYnsFkefRg7aiNcl3+/WZF43sY6oj9yTr088O0TrzerOD96QlOoXbv52HgX5eUnc22
ZJT3knQ8nntECwsuZ1xqakf4kqO3a5oh0JIAjBPstgB/N0g4EJ9aTmDvcQIzHSlca74NigFYberI
8Y2FhzlOyGnFU4A2eFMlwuq3BGuRv0yTSM8sGi+8pSrPbtOUBcTWQ1eUxW3O6mk78EBcDWp2L7dF
WoJElqN/pRyHZWZvKlMwRZ+imiiXFbvziApd5x1qJZnFUZsb+UjQry8bbO15cMKj7zHUwMDxkIrU
4pNpetbYwVo226DQNj4TijYmTkWDLzPzJVXyGvjXeI6FC2Ty8zk4rY1BDAxJkzNjbrsfmY9GYzvS
cH8zWMQfBs9rfmhZja+BayJm4N1w7w+2M2xQsCG1IO8tAZ9Xz+YwQvr2jyJInAFtQjBDHlWKOW2m
cI8gMBXDzdBXsNkoqx5c18OBOk5N9epRv78t7rzeRa1ETtv1HcmGpW7FF2EvdrVV0Sy5m8dMvuOY
jfYWk3Ju6bkJkQt3cqrfcgI/KOjrQea/pmhiZO9kciyPg/Ep+Zk/N/WeMcwQ3aTct4dIqKxDZw3n
C0CU8d6nKRJgrKwk5IlfRL5DBsnT5wGhOAP3y7+6MAxfEBLqO0eV6YE5A48MxgIZxqTIpkB90TOX
xCITN4CKIc3DuPXSGvi8X/MqF2vtuYd6timsLFQ4D6KXtXdZqgaKmyZVtDpZLvRxlsm95OJOUvIK
JNN4zIBOHV1mwmHd+3CxONg0tNwtUfLiPObaq892QJW4o1fj4cZc5as4EKP9PRfXsjO3a/MMUK/x
yAYYeStsGnfeubG2TsswcdSbSlJSLFh1QoziZGfRgge7IUMlSvOBdfG4qrq8G0Idufck6NsuAwmH
0qpbgrraWoBeeTV5KydMqxZtoPv7ecc0lP2cyYwOdj5t3h1WNcSRmHqRtiEETLfzqNrvgzDesOlN
gEc7GXT1zDw3fMfeWH5fXORGh6LzqldShngLCC7xXlebWcBmbGab4bpEr9cBRbsPef1IWGnk/OYs
5WDiIWK4crJz09BYDxa/oazdElN2W5G3UKQJEnlSOu07XzXiIyFl/FTrnhd0TDVfXebMdnaQRnQV
iYWU3fzEqLZitDUNk+7F6/Zl2FK9Fr1V37DDXLo4Igf1zo96/mojSdEHo5XFfjOxgh3ixdSL875D
2UiLkeiT7bqDOTRO680HW6wYaAeVsV2ZmglubmuqZSDKBcQ8PDGORjT8ayV3Y+32900UceZxCY8x
c4452dPg1M3NWBhzM/hrSJ8otVy/Bn7dfi5SiiHmGneXi6A/mh+HK6p23tTG7dFqA3WMVdj2X4yW
Xbvt65Y9B1S6cHr6vcVa0LDVJ3vNfQ9dXeZ8XIXqd1MRqmU/4N9r6N7dlK0tsQ/PiMRc93g9PHcB
L5vEujFGr6W/yJx+NNRP+FZb5xQq7K27PEp/kqCYb732muLT5n50yibGRZtVh/pViISUGhJuvHWD
YFIw5+656jYNcQI3Se+Cg8dNiPfGChnya6b8zXHCADsfsqBC85w2zU3iuA2J6CHR9T9GEKvLQxHp
Pr1TgeblFfW8Aguep543kEGJexlKWRBpMWlWifTPXnUSkU5g6ykLHCpxKuqXwjaiWZ9Z5SsSJRtp
GvjY5Ju7BjhZNi6QwZM3OEq/27ldrhjmrtVB6BgZIuiZIrkLmVH0z35SLBm3YLnrHB2NxBeANo6Z
AOUxPgHmPlPSc2ewRMmzU8SnRHtpurHU2xqTZPbhr1mOvXI2qh4fmMoXw2Pd5+6XdVyRFQ995M17
ux1SsQ17MYr70bLQxzRpHoeTfSnhbTyNaVPuURg7b5K0lc80t5NbuO8O7a8QF2yH65sv2pwKexie
wG+0x24JiVRKA7Y5OgiPJeXSPSBZAl46x+7iJlnlDcUcP8nt7DFmKyufYdjpz7KWKY9PlMuDnWX9
A3vs6icKtOnXsKYzqEJOn2veTf+UF10RIferw0vQ9YHCZmVMvrUwgW1NmixvEjvJEfrQTruRzuMy
W+X3Gcryt8GW0ReL0jcmoLw5yjLr48JKxc86r0N/A/bHvZ2WQp/k1Nj32TXe74gVktbWJIuDeryF
spW3hT5yGIgjbZXqwDkW7UeXdQEH+Giseb/Y5PAEY5+9eysuC6uamQCEJroEnj+fBeqNbeBYEX6A
ms3hXMo76FbuLli0DrdzTZAI2jbhW1fIqnNA774+E8YR2OyxGhsEN4Fet+Hqz8eKCeG7q4cM6m9U
3vMGQYBGx0hRKbNh/DReVDE3ZBXF0nsqbjRBrO62ZIzSs5bOmwguvFH7KUKouGtlnd2vzFuRAHcD
q1U8qs3Gd7oJ2HSf1M+rqLJf7LI57JyJji2rbbvYMlLuEJPWGV7XKdOG8JrS31HXNmejO0SifUmw
SF+NxHLwKG+LKU9OS2RAaYbh+C1YnSoe+1HduOuanpy2YjnmJG/kqjbcPSIhQ186ZA3uCItVb4tx
foUEetwh0P0iBS54a8KYsDDRumF/utzPHbAyPBcqf2qRK8dX0XC7YeqJmD8ZxFnPiCQwTowIdv3w
falMe+MgsXhgmMqDv5q+2WNYseNZ9DwbkN2v8HV0L3i5qiilvnKTUyWJViOTyzJ7GXRBG0e13Wcf
OOqsM4u3bYj2UCHBz9Xh6sXS6CPw3vqhIb7Q0B1vy1k823NY36AkaTdsrEOiN9gk4orVHdtqGv0H
fySRetMJ096uSRedaJCrVzYOdazL0WXIRkz1ViRh7m19E2Fhbsb2+5yjxCdWKGu/mC6Ud/laLN+i
rnd3MBxHTEBYXRvHMkx0NVdqjjdjoX6xcxCmJBWxS66ri7C4yfFMEYaV2q6KjdX9sqQ7HUXT6Sq+
SoS2/yczDsL0Mik2hKEyFx19TTaFyuWyJTeYmg3ywhknWYVzDqJpFZJQ8PcSmT9rc5B2QKgiSRS9
M2wxsur/4sdUnJd202WcuUXPSQ2ARVzWZJw+jXDZt9lAmgvjUln+/Y/9s0jq94/FzRkg/bpGnMur
df6P0hegqrNYF81Cu7FkuKlxbyRxxcybI5UYnXwjmyn8Nz/T+Z3Q+CcdC/7VALiCZK8DrzT6i+BG
DUGkayLEuIQgO22morXZQ9kcXhsURFrtM+w/L2Sas8QlyuSEGCIsEM4zSIOBG5BznxGv/AEbCXOV
tnKb5lUOc/cmXC2sU2AxMa8YzBSt+GDdTA3dCb/4VZfVUrD8JjLwKLD0MYMuHP0po5YV0IjNAfdb
GzU1gTxt81gw1rDIyl29uwkJ/ZeQLtdsa01Z+9iqwEEGhJdNH7OxnkbSis2y7EqD6S92tGA9V9AY
9R/R4l8VJFaHlSzgpWNURlTvS5SPbFD7QlsnO1nQnyLp7omODqb1JLwmeJo9YlC3Jb3CBzQ77rqM
9NVdRmm19yyKy22f+p4fF6m1UhZaiOSZwQXEi2BRccQphFGLCnpolhOBIvRsM0xLTk+Sqc5OGfTs
Teiv34h37Ju4EyQQo6rPqTXmWcoDG6v8W1A1rjjkxXSlGQDA+aywfuIFU/NIBsk0D/aumNDhb/ps
DWLdMYmm0WxnjgCmY9YWY+XYAwfRONpUVDI4jqRSlwi1Mr/IaooKBZFC8JIiqgWn0kWwiDMrbw4p
BHislURf17si0LgXWpNVjAWAo3N8I5sRm4WYtbPvVHa07+dlPXXRYs+H3y/HfyQzfWnRN9R/Tdn8
k8b0/0+JevjZknT5c/jr/9X/QhEq9vQ/nCLXQNA/BXZ+Sd+bH+9/VKH+/gP/ivD4bWF3QahQT9hc
bGjY/ilDdVGosvRjSkxXwEr4f2zvmOU9WBlRSNAqlnTGmP8tQrWcfyDKA81G7iXiVR5p5z9RoaLU
+5OELgQggEiWN4DfgxP3ty//jwceXUaB+Tl66nvAfyeV6xDt9zJmgN7T2cLJop77wBCizLge93WH
7ORWtMCHeOLa7JtlJHZEuFAE2yknYDGg6YuJlVocyaZHRtxyVUFSFQqmlOA4S5D3GmfFar7aVSuW
kwmLRTIj50LY6ChPXiatJ7I5AASyJrOz+p0WM52Zu/trf9P7XMXYCjOb82FTOuuUPEbX+RD+ABjY
g7O/DnyYwZZIJ/1Ddh36ODB+db88E8eXVZdUDLCvp6D2541gwwkcs8tr4p7GIn9Wfhqog63cBdOp
mZhSmcGF2z3jvQF+kF+zpeypxm6a0xR9NcwccedRTY7b1HWskJ1HUvyyR9f/2gd5f1fizfH4RwmV
/pSnDSqiYXQDmAJVGDCab1W/t32XCnJRQYA8D3NKgTTOFM2uHjr7GC01Dmga2/KzIELIilW3pmSE
JxoU+WRs77tXuP2XbiQVHmp6q/Yk1fWSBDt06xvjdwU7N5/Pow+Hjioi57Y9qCp0chbmSfkpEnzn
cYU/dnjLGb9F31zbQtU+MxrnLPVcN17Yc53qxfHNbta1eGtyvb7LOec5YZG3uNuqzqnUbJ/18Nbq
qmuCh0Bqb7ArxrJu1mRT1l55o6RDQVwiIeWElP2abkOXff+uX6Ph3iAeVrHiqc9irPmQ00hdW28k
izw/7k1NR4oI2J/jqXc0oSE051wfCIRw9qQh8TOB9GZmFU4DhYunyxn3ZV22Yms1VpDEXTR5yQbk
2BptvJ5xEvIxMdhx3RC7Q34Us9ud03gJwrhlyH46dUPUikpXjBKe4/TVlvyGgG25sXBBRqnAKUxH
Ht4xjbwieiMrUjFbfyr3xivKDxwWzgMYiao+VPDwfoQDrqHNFDVZvpuGYHrJa+k+0W4nxOJ55IS5
3a7MeQOGa+KAV/abrCr75Bsqsaj6ldYImQCKMFcfT2me8nQwPptLBJfc0SEb6Cgqb62qDD+xjBrJ
SH/2UZrwuOlt6EzLPcJiwujSdVHillAAn1TFdpy+qtALbiOcMN1/cXdmvZEj67X9Kw2/s8EpyCBg
X+Amc5JKY0mlGl4I1cR5DM6/3ovVbbsyla20DNwHX8APtvucDpEZjOH79l57h+ZkwFVpFIgA3Rx9
o18g1dS3A3qrSzOX4/cJoMyCym2F+RS6cWIAE62ibF8AGhIX86SmnUXZiCZX5NIPjgcqqwovLfz0
foFvZi3YGAlF9V2LTjXeTJ027k0KBwvhzONOgyf6hg3VSbd5WiXQ0LCe7rDVzY/DoGxO0JXp/dSr
ML3xgnqerl1N1mrdcIp8aM14+Mz+3rB01d7Sl4QG8zTohBqtIzzstu/a9aZTddn4RpTQm6z0qLqC
E1TX78uB6gPp9YkjNoksqs9ChGa5UnVvfY4Aa33E1blAdbORBLw0dVDNE3rv3A2OybzDHO5Soa1E
SL1JpB9Cjwb7DVfYulgRaZBdNhR9q908MX23mXQbG6BqnE6+Qa8+3RnYUn5WMIBGBUfS7fqlcZSW
i4C2GPL3euRSF+mqdHgOuqy8dTPhFGukuEjnse5M3OXbLr9OOjuE3hEpljyrqKfbsIXJsAo6HSKy
8AqLsPGgUYEfAHUnkAa6GTVj+uPq3gZPp22amEPZapaBmlYJlT211gaVJ3tOsvx78jZt+i90j7hu
ql6OLPV2EA9fPZnYqA6JCPtWs85/IsYL3WyRG+9h4MstXEA4f97YzOoO2ycUVXqBTbgv8RhSnM5i
75vQh0KsS3dOh0uOkyVN1hAPDdM/wXlowVnsaJqLeQ+JIfA2Iqh4HeOYNDRJmt5xNknazV/o2vJJ
0Bs0Zy4mHFXXpjPjxaZoQrN5nMjI25rKjsJ1kHVAeQdazTMHaa19h7bBIOwFDPRT5bWjXOlCSVqj
vIKVEA1gIw7Byli9/Rz13zsk/W+z6ywxu/9MNmcegWk/OCkt/4W/CUHWn/jtBMFZS0YGec//eVCy
nD9tC8a35Iq0uHWW5Jq/AUGG/FM3PPKoAJuTkPArKE6Vv7jmYIXAghvCW7LVbPG2c9Lix/jtgsaQ
ZAxiFbIx0EiaRkfemVhoWR5pFJE4HpnbIaS8mY4oLH97GyfsModnMf61QDb4H8axXFbhX7zz32Bq
AFxKk7KGvZJpVn9q8RHs3aLsL6O8i3DyI7Q7c/M8hLX/GtDC+AkQXi5CN7E89m8DjrNb53x8+LZr
Va3osFTI7jCtQypJzgz14g0Sy0VMOI/n8ALl4tP6fagJyUNWaKVYdXVafOEeRpK3VkWPr7/B48CZ
5RViXOFmh8OL7J0FM/X7MFAjQs4GnaDs4VV3hRuUMTun1jyYGi26KCvLHwH05Ghlky+4HenmYbNQ
xSdlOeAljDn78vofdOINM3fhdJLLzuw5DqJTiDxLDzb4KrGF2a9MNwCmhi/hOezM5IzB6+RYHOQF
pjZehDiapBRzaQYkg1hRTlhMh5QMKjcV69jNtL+XMO5xpzH/R/eGX1MHD5kDLYSsCynco0LJEDfk
cA2gFiLupsjgveDRESFde5b3awGV9S6dRX3JQX30h8agQF/rdFvjwqzprSaOn+s9jHEEnP07dmQk
i1XQvnv95Z+Yc87CSOTCpBNAtDgAf58MEz80LVSw+HWuIUhcgJ2VWZ4zc50axeEtUBakQ8BN7nAU
vYgR2soUFHztjOgLZvsxdcGv/LVp/OMbX/7YgyWICeRwDGZx0B0ShI5Ii7GXNwPBATD+Tbj7nAXD
i0Qa5rdygqZq5VAfaCbgVyZv0Xx4/T2e+qoAt9HWozLG3PplGPttnTDtakha+uQrXLtltQLR5O69
kBrcFh6YcSuSkPZYiLzD7xwZIZLyGgXA3GUX7cCY/+gFl77X/6YTb51Z5xo01oghYfk/fOuhLGoH
wxBrZS6C+7RKxzUQjPzx9VFOrMgSzydOQSGQzNnLX/Hbg1NYGgrbS1j3DQ1ALHlVJoKahuNo7oh5
a/M9f3t9xFPPRVQgF3EejsL+0YhBneloq0NBI6BJUIpzsevpUazfPgrNSEmUo+mZ8PgOn2swuQgi
XaQpApMG1zpl5anUzvkrTz0LhyzP5MtgYZZHX8ac96aBV0DAxq/6O0rs8UYCfzmT/XZi2eOGs+QI
0UlyAaIePgtIaYMMCHYWDhb2zogG2MA0ySlsa+72za/N4yMw+RLIE3qx6Lmw4hyNS/Aqd2lXcQcL
lpZXeeZLX17L0Zfu6RR2BBMOccjxsqXTb89bnR51rpyOdXJw/Zg2oUX4RtmYDxz7idCw5F0feWcW
zBOv0kM3RllpqUyZx0uZFA3i7CoWK3vA8F4JlW+7uXdQRRXamc1q2YyOH9IUxERKdPYuxoHDX422
vYsoDKs/xW48Sw5uB4q4kR4iJirMy1rRunj7j8desFTNhM2ucLSACq+UiHfbJTIDgvikcrVWVmKc
ea5Tr5CaPHZUg+Waqt/hc5lOjm1ocG3kqr21LwOb3gtN65uhw872+gOdmicC9weJPWzB9PkOhwrt
fOhJDQbarjvhhRdKJMt6N+wW+uYVvGhMQlqaPRKT3W+BkOhnhj/1pIJ9j3RfFHWcuw6HL8vWLhzq
MwQ4LLI6zc6uHUrW15mBBeb1Jz01WYTwpCBVFO/6i67MQI/aEz0/XTPcjkHxfooxYwB4/Ilz/AqB
7d8I13/cbJe//XB2ujqHJIOeLdAJncvDwbrfFayQsi9tKm25RUxfYL6L41psXn+sU6OQ1QSKAM0M
dx7rcJQRM2+Hys6m5Vrla1cR3kqR1T0Twfzyd6L47NDGdliHaTYejSJQeyBOAvnVYBZ8SPTI+9aV
Q/s9C+b5zAVGLP+u4/fG2sW528MpYbpHc8JMo4ZH5QbD2dCl0kDto1sjZ5+Rvhg9YbFD3wHXlANh
PQg6LLUhcrrMiN4huAmJYR9/mQP+LVy7SxpEg6If5mN0bX/Sv8lmmFk1tqHEQAWzohtCFssQUQ/V
KS/129Jr4uvJ9ax0beIRtdBWavV3Ym4yy48jHb4ZTAfKvm1pikeQWHa6SosuBQGKQCvbtnGMDMgx
2p8Wm+KtEPg3Szk4NkVv/mr+XtMZ3gmjsB+jAkUFcS5eobYhf/BncFVdvjEpn115pOvwiFBZLwNX
RumSNoAucvAUqsI0BCrkd5ZA8qBnKOIv3zyjDAMRH50tDoqmWObCb+eVbEzcOAqhMPeKOn3eVV/k
ZAQXrw9yYkIZBk0Lvkjuqi8igVM4OMo1QGSS5zK9Syyz2MvKi1AOZerchHo5nwyLqxM4jkVYfLzG
JHWsN6WI7RWuyGyXOnTqwN9SbMt7SvdnNogTx1zXYOvjKM9Hz+3xaIeA6B0hu+ICVbiV+23oBB6K
NKu8u2assI1xNsM7ijox8I1Gp9OaSHORsat4yUVO7mukQmde9RGKYblmLW/SpNfDFgm7Y1kZf/tB
u8qC+MQRF42bmV22FTVvP7BiAaTIK7BLQse7rgWzjVyXxJU+ltHxRvXYJ1ZlNbeonmOBKWzEZAUX
y42C+3qU+vTm9Zm/kra1XLAiglLN4V9ZSiDHBU5HXlFuflUEe63TShM/ufSbP4bJcG7CKOl+vH0a
cvjnNmKBGTGP0fOLEgYf18SrKYV1lVMEXed6bOznNtVuXh/q5f4DYIKCwiLW/sWbPnw+cmMS7lcF
0qeIi6wuaWR57njfxOWPSSQ3LjikM2/01DdGeB7VJpsLiHO8kNKKEHkSLuWSbqj3iq7bU8b/k5I/
9ocz8/7UWJSbiAvgMLH0FQ+frkBawiFMcUynrX9hDJrjI8msrrR6fmO+6K/pzAik0HoU5/jWDoeS
7HZzvyBekF4Pe5wazI6Mm1trnzvtnXwo5iIwb74f7zhcdJjzKZmgd6wIhLK2qGtAqpIInCDp9shl
eX1+nNjI6cjyUIQ068vSePhYkWt5oghYkGBMprBj7XnLhdn5+uZR6Npxn/LkgtI5vugY4WKIVCxP
qO/z2xSH6H7WFfrX/8EwPIcnHHrQ1OwPH8ajv6Qo/1MUpKxBIIlpXRGdpu/fPgqnEg4lBOgaiG0O
R2EhowKmW3xSrervR8+c1iEJEGc+3Jf3dy5r0rRJV+cKSk3wcBQBdU+0mYa/IrLYFO38Z2B0dyTk
XSHidM68uBNTjlWIFFcK1ewe7tF3lMwkLI4Qb7Fzu9Yno3Tl1tPB8zbYjc9c1E5MOMg81L25aSyE
peVq8Nu2MJIbieORjrGrh/JKzaPcykj1Z667J96eBQiFCxpnueVLOhxFKCMsYZdTY8l0dy+1prsY
89F+qFucfKE1mGeKpb9WmqPjIxU0Ot3MPJ5PP9pHRk+RPxRxpdCrIsDJVaTmR2HYpC9SkL6fK2P+
Hqez8YDAGyB4H3b9fuDv270+NU89NjgoSgn0txZE3+Fj0yuFBMERb1XH1byvE7qzbqKZT20bQcoI
2uHMp3BqPFYOXZp8DqDFjuZNzjcCXpenJlIeCYbEPeYNUfShnQMwCJ7Q7l9/vhPzlI6IToKbTm3G
cI4W4aYnJkr7VSfGJLeVnUe+QB8i2HadT/+DkaiemZRKXELPzcM3GSeERbrZyFFZR0E6gFzzvaQv
3mVdP5z5Ik49FAI6alpM1WUdPhyKLGfNCJFvUGa2MawU7hOMifnakeO5Ls3y8x9NUjYuD3SYgCsH
OuxwJBGBmzcDRoI/kt6xKzxIHIVQRBuaNJHr5Oteb5z90HM+e/11nvjqKXFR47Ko8sNpOPrqm3Yc
UporoJ8QvyGQhdaEAvIctO3EdEQMxJYFMo87qTx6k5Q0ILdbrC3SHbOV1OZPLgqMVWhEP1QwvH2B
pn7BYkkBQXLUP7poA87gYmayZjphUrEXeLovojT0p0QfNhXVlDPT5NQrpNOydBJpedHOO/zxsnnW
liudoH9cj++z0M12OIrPfdGnRnHZvBBXEdBsH29uHLayyiyY99kcfSABp9uA+Th3Nzg5iIlulGYa
ccv60b0+D5Dl1wH30DKLpmun6sQNFkpj8/qcO/VdUfWnusrTEMByNOeK0gIlVEsEhtxmd3bs2Jcj
8N11aSTnuHMnH4hFELUvZEb2nMPfJrJbh7MZB/oZTzdX5dG7SjpNnCkXL3/w8efLKZ7aDt04aqxH
q23TkDA1d8wAqN7xPmxEuJHEVWx7a54vhhrskatVV40+MAlL52yF5MTonN44HrBvsX4cPSP5loC/
9J5POE/1p6xS4TNkP/O28EhSeesvJzn2IChelnrXNI9+OT2BBTwpwXGxJ01FaXH/gOyHAEVg6Gd2
zJdLIkPRfoemKJb192hHAW2F4kfMVKzxrhE3aYEsQGkhnonhc0HCLcVyfEJLy3D7+kOeGJl7Cwdi
FhAmqXH0PTc14j9NKohW+L92KZfgB2Rf8gN3UNDfWATjDac9pP+TSRfn9bFffhpcCDmA0aahi06P
6HC+eoQPkOJIsaWN8TAtF7M9HK7wYkLQcmaol58GMlAOIxY3QhfJydG3HgSyEbC+LcqsnXsHs6y9
IF3o7fsLlwtaTnRKDb7542WLIivBMRkPZE+h54tJaGQYwF57/bWdeBaT38xaDgV867+qML+dXWWJ
Vp0dgRgwGIV7p4ZxbC15a6+PcuLHYeqzitA25dp+3EQhXDu3jEpaJJDO+sZqwZt5hMUDcLPni9eH
WjbEwxXFs3R4nrRrUPC/KBtNkTnksP15oFzFj2HXyfcTUQvP4aD0e9ZoGGGRabx5I2NQmpJsZjRq
WJwPJ18Qul4WNiNFzjAIv6D4xrfca+HX1x/txG/FMQNJCpH2aIXdo+XKmDQ7ds2ZGcE1eotV0F7T
FJrePiMYhSWZ6xN3vuNRYBClxP4wSlMkwYafDQkDzLIzo5yaEdQtuZotnVV6M4dvTPF6orQ18dQP
/UyeJmoxOG9Yf6Q1nFl6T5TtWA25CLocaThh/wKX/jbHB7pm00ShDKVriRIQnGux0dy0I5SBg+XF
yA7wOR5sPLaGhgVnMPPvXFU9b1WPdrODLAk1vxHD+0QVJnLayX5znXhZrT2H/Y8ivXdMvm1AxNgj
5+UVAI18b5euzl8CdO312fPyJMkofA8UfGiX8jIP33jYBEFMFgASaZj7HxG7Fxhx56b0M3TdPhtk
fOYnPjFd7SVcbmmocAs/LglO+JND7FDWqgod/XpA97qNRDKdaaicGoXD0FJQ4NZGFsLhY0EAa7s5
xhCY4t/+wJ/xCYLWuS/vRDF6WYgFBGvSPzG7HR3DoaMSld0uXYyyssmUk86FgyD5QTVtkQJWCouP
eZoCvMuL8jrVIbWRHdUhvgYkdi1cMD2v/5gnPh8qDYtSjNoTJd6jnXYinz612Qmhoer2ezt3413p
1O2D3c7mmU39xFBsPtTuluXA4xh9+ILh84Zo8NF2JHkb3eaJyq4cvE3kfwTNmQ/h1FCUoZCioBLk
SnU0lFW6xV8tuLqUNTTIQu2mJKjXfb/4LF9/gyc+B4DTdMfgO+g2ZY7Dx8I9SkK2oqmoG0FDsN+Y
3EQ4JNZg/LWtmuJzDdoT85SeKYVW1rzlWnj0i3k2NxBp5DZV+QBtcxnHewes7Zm17vgN8s4EF26d
DR2FH/fTw6caWlG3bsMoU0cjqG6XHEIZxo9Jpr1VQ4gnT1/UCZT7+amwBx4O5Uy0/VSa0fCmawc1
WE82o2rPcqWP39syDKVgLDn0Fhw0OIfDFMQG9ZBaFhkmAUA55P4uWRHWsp5Hi+wTdzN7ODQRqa9E
YmzBgn2Y9XAFd2edm+Wb3y5/C1v84vbhuzquoJjZ1M+6S/OWHKTSt0LbZJtv5a70rHb9+vR8+dgU
g5iYeJUw67F8Hj724BRtipVjUVRVyaXnROqdMiFqvn0Ueg00Wn912O2jE4WVEfUU8+mvauWMXwwx
qY81OT5vHoQp6dhITTljMjMPHwU0eoQlBjc1oWHFOkpN5dsifuuxhVId3EGaNNy+KTw5R9ubUw0t
oCReGIlgNbiDCL5CAf/uzLPYx+vGMg4iBIubFYsv/d3DpzFVD1bPgqzlIHb+BnUy/9LnbvZldnB1
w9F3q59t5Y0f0irwnq3BqJ+JsEnoiw1JBysX+RqUPDwtIKFLd7pjwRNAxGB+XGb9qLuPaT5hSXQI
kWl2cQAUBKd/Fe7xm7d3BAW5ox8r+kEAK+ziCgw5eRzO2Fvf4KRr8yYOJ21f9KVlrDVsDp1f8Kng
nwXcrjZj3rjdujFJ8YkEhs5V7UTtZ6shHm2Do6IL99XQ46ZmD5H7rFHas+q8LF31fZ7Y/mg6sdgW
epZib8jgLREoFGi645ccSsPb0SOoKZvc6am3jbLzW1GKW9xKttpmKYQj6HjNXGEim+bmQrczSMpj
mecfy7aLHoAyEAfmOXN8nTe19ajL1niuBtMGP5XVREipDOzFbuToEmykGNtrDgTpl0G29bglF8c2
tiBpDAB1ScC6B3SoTC4S/POm33CyC3cB7ohqa8kRqxz4UVANGr4g/N2jAwq8SkTU70zkVuGHqB7G
1m+cKndRTvZA0GCfJWu8qDlElJr8r1WlaQ1UWKceniu9Mp6saahxw0aBVy8IP+/RFqMDcUeV87fI
cpDcARLER87y1twL3ER3Nq51LMDBmH/i2BLDhEvgnPpYgmyiNdPKrRdn96ADDcjqa1OzbLKpC4xY
I3z9J53/nXkOI2OvNKgPaMVl3W3nNiF4u/cClv8EVTP28XwGslnOyLCBHuPcgT5T1dqSIuV8DZLC
fOqDuCn3IK35T/RuOcKbchfiZ9hE5PqYEHT83NKsx1BPdXyAeRJ8dIEABnsXy8x7t++IHgtSiyTb
zruIQRVd6lPf+BayOQxvlvVl0gLniRK+clZIUFNCmax2aPxgtjDREps1gGpKoA+CwTFyKFJUNr7r
o5uSLZ4vHrZYylhjEWy0r+xt6adUDzxyqjooB75E8jGS4RkN7xvRz9W6rjhxrpRb1zlBtEY4rRxj
KY9x+yXzbgp796lXZQKnlf/+t74f8YQRajheFSCmod60YJIzvQL+wtRL+LmTxgDLKevxeztm7tcB
MBB796gDXcdfFX0EBkW4dUA8w52D0EauM71srNVkjDIoiPaoIEtMSdVFG9oV8xUo5Xy8RUfhPEdN
LIjC8wpRb9vUadtN2TooHOwahtJVYspkuBWqsaxHYl9n8vckZhxEzVkb+oWd5NY6czzQiQDf3eIe
nYT6DC5V6jusE1C4ESD0wefEUjpZb3M09H6vgWFt7CV/Nhxx8fhFHU8fMzXVmNGLtEzkl3oG5G14
5OleFU6eDvsK5WFBt071nxvQpyWTY1qgqW1BFGsKxQwgwNg3n/C49e9DQ5Tkl/EuLvDdyRhRn5Lx
ZSU6c163Rug6q7zKbNA5Nsdn9DrZyOELs8ewlg14ppVZNC0iClyk/ZUgHhzIbNwVV2UN54V8hYQf
b87sL3nu6A+s/+pL1RI3tpZWLcAl9NUiX6qqzxWgaw8bulMTFxUtTlZraGAch97Q3iYLJt8fdUXu
A9JR/qHA2PEUxWl4B4MrBmXfmnO3CmlRZ9S9JTFU2tCIn3jjt6HtZs9GbId3aVALE9upXhLeO2a8
k1BPYHxMXA/wswUR5sh6lpCHcm+sg00bxtZtm9c4ONtsJgPVm8zCXM0xdI51i9g33OeuyqYQV2fV
mRfURbMw8WevGB6nJujvQ6NLMZ1EjbSfarufJCEbUJMD/H5fGjA0/WVniNF6dhzirPSLnoyBYVeR
1Xs98f0O/lA05mfN6KE2N2ZsugQ9YUbYqEmkd9TTmJu11ah4mwrN4WUbEspD7WXqPnYxpiGySDu5
MxW3myXBD4TJYCTTTePN/bwWPcdRvzT0etzUY2HfQJyuHuPZhSKPEM4VlwQT9j+QcMFC0WNrIL94
RK3xsStIAb4gQtX+kOfrqmqcS0Ih8p/YnKtpFURivkyBK8KI9QLsGkujydzwaajO77jPF6sKl68F
E0snvr63jPSSHB3iouvClBei1XRjXei1/mWYWQWAz0zyqxah3Of5xuxHRWBau4SFkh6rKHYDi89t
lL1x2U/PZIJEHzJRYrgbLJlBPuSDohaeZXHjz3OVMIHzDCwX0mP3/RzTNXc7wwoBHJTBpaXpaerX
uuRvt8NkwiznONXXeCD/eifR4hRrx665e8x5F1/g8h4iwixzRXHWJuoar+IMU3YE9jGuhjFId6Cm
4/vWiId5wxZGvAa8Q7FfYDIPUk/zkB/SGfFb0n8SayNkydjYLHn31Rgb5RJFXNk+hwKNb99z4YLh
QdfepWPVE18w1122F0nk3c9BP4I6S+v6psvG5qZrwfaCL5+DjY4O3vPrUjl3TPQZ8kXBBv/NsKIo
ILBWpv3NRM63da2wwga3c2CQjAx+MHB/kvCqadturKR+ayCLTTYKi4n9Zcwc8INMa/Jf9A703WIY
bsxr04nIzq1mJ3Lex7Zi7YsdQku3EbRk5xMU73Ha2J3W1TuzydBUxWoWZH5m5mS897xBmDstDSLz
gitP2V1gzsyqrRGRSrcNEkWyieZlw3NTtUN3OyWd9b6aAyI5AWxGsDShKBJzHrgBU5UbsSg+d3Fv
/Xz9EPnikmYsVzS0AjTxua4dt70gTSuW8wkfwwRPLDJzASgoTG9dZwjvXh9quR39Xg3ltLo0V5ZL
C8J/Og+Hp1XCgtCNgEZauahM2ZccZ+00FnPdbgkHaMiIvYxDZV6oapo3SnXnwDEnHxXRAgW+RQh5
rCEYyJ8lBURxjYlnWBitsD6Qxz6uZdbUZ9oeL25MPCrdeK70WMclB9rDR43SojQniSy5DGgAa4Y9
7WpYdG8sUfBCwaHbOuYf2iuI3Q5HAQ1VBO7AzmUqYEiJy+mr6+wW0RT88jf/dug5l3oBMia6DUfV
EKL0srmdke9mqU1ED7b9khx0QmJk5FhwrPJ4m8xVBEbbrS5JF5TfXh//1Av91cxB8mBSADoanwxZ
t+AIh6RcEv8zTUEFHJY26uujnJoh2F6oWmAdQoJ0dL+vOjJYhTfYK60pq409ampjQ9RaTUPgvXmG
UJynmUEHAinViyti09pd2hQSaUdMRv1MV+DaUUL+eP2BXr62ZRR8DexsVJd+efV+qzYb7sLBoOK0
MmN01SYW7fUwJu2Z13YU5kbRj7gyHYowqhhMuBTRDydiHEvUByHDaCobbrl/u5tE5L2PAhoyWaMq
eTOqseOk0Y83Tm5oGzg2oHwEYpMLqfqeQjMULlIkizPNkOUTOFxz6OQ7FJ84Yi9y0KNPJJ9qBV4U
BY09O/pz2Attq7MBb7uAI7rEo0acehedE4Kceu3wMiitoYJGknF0/w+IwirZUpeVzih8RTIwW2dk
bd7+49KCwHLOWkbb7GiUkeiSlpXTBj+Zy63Kh4+6Pp5rWLwsMeBNxQiGhxrXEY9z9NOSBCRDh/0B
/b63ilqj+1SUipRueIj3ECLGvx7qTSSh/z8d8KbJu/tnC/xjExfx9+fvf4AM+uOx/PoclgfgoOW/
/ZcfnnX9z8VVQ3MGGeZSBeRH+4scpDnGn3T/6DbyRVKLh+72X454UiqhodP2ZGfFfLcINv7DEa//
ySqBHACJ2bI/W/Zb0EGHs/+X9h8p0vIvokOBAWn5578tOrrrcqkLhedHw9Dt+l5ZG27P54qSv5op
//VpIwRk2Vnk+MhCFhv18R7bDLGhORjtfI2a0WNsddG4yUjha1bADaPPaWSDaplI6KPsPCVkkM19
zM3baMfxdhJFPG3nQMTEbFZ6rzZETDhqO8Ud9jawlLGvIt0cr1DZd7d5X0/ZZpZy/Aqvt70cNEtL
Ufbn7dMMPcLdwtTXxbqvTbzrVIfU51lUzV0z2WH4Tjlz4K4CsLD3Wdzhce7gcYFfcWg6rwTm0dxX
epiIiyBrSVNO3Lq/466cZaumr8abXtaeQy4CaVm70Znqxq8Dim3gOoHBECVMpBGJeBGycywyqa+T
GPVzcIc69MHvlbepFsVPMVt64pvK6Z5qk1uv39iAPla2VkxXXeYmFrDfxr4wk3S+hPntwrbITTqh
FT7tYQVkBkYbmDQpwMdH/egLUjE5w/M03F7s4jGf5aytS3a5m8jq4KvVg4juqTcM+GjA127JrqnJ
9xrtQPp2m0HiieuU/cGmYnSj9YROpaG0KO84ZCD89hHd/TUf/ii6/K6MKb//278cTUY8YVzExGIG
pvvHAfdo/UrzsTWRjmq+NStvr8bZBPcZddvXRznSpzIZl2EQXNEvwlptHLsxpiKgw9gpEt9IRr9I
Y/e9Iol+jROOoEGrUn7Mwf6dkVCM5LNNrgg6jc/8DYcr9V9/AqF4ggYZGvoXGg1UcsHo5ZXmu5DG
r7kzWftYgbGc7ajadLFjrl9/5uXNHXx/S7eFpQIU4sIwONaEtLaFTQ0SoU+KUeXbs2hJdFQptzHX
OHNYMk/8ii7nXCowlEEEyvDDJaWuoiCG4ktVknwvbQdYVn0iPQh8Ofl0LWxuqxDzWqO2TfCSgCoT
6hgISqqZWytLSPugAwpjFWTGLfSeMd0Fs9d6xNn3sd/SqGqxzoQ1dT4+H+lDNJKbcZiJ0qOrdE8o
jXudOGXzl8Lx/8VW1/9owOP/+OP6uVJ/bDugcm1cFv8LAHn8kP+85f3fLPzRxM+/b3P85//a5Aw2
MsTwTGjMXQKRGie3v/c4+Sf3kEWbgBNr4XEuF8m/qS+WS0izTWfcxhSGbHqRPv7HHif/XISkXJUw
VgLVxDH2f/71wPapjv7v35cVLsgH05/7o8cuitCXohHSYsRth1MyDiOCAdL4shy0OkwfG13Z9nWv
j5CcjdU4mQNGPlkFRpNTWAyKOtmFAB1HP1weF8xk5RHEZ92Y0Bg/59MQWm0HOoDm1NplxwzzTwR1
jDChPaI4uc7BiAzz5jmJOkO/Z4fVKcrk3RQjtRewbfvic0TgXZRSqTHHgWymSET2BzfOBihUBgzN
B0sVQGSHvBP9epwH0W8k2WPjqgKY8K6FT0dGnZH10XYq9fkBUHoKgozYuxsnbZegRzvFWllaUIQp
3/TR95BaVL0rE3yjF3YSIY2E8kcLprdNAoJnlQhtbYxkMO1dWSDbrD2jb68nAGqZ5ts2xebks92O
1RgRitjMzt41Oyd5skuz1tUm693BeNCqaZQ7ldpWeF13+fBIpp+n9rbWpt5dTTyivoloteWUazgp
bIe2c4p9LivShuO+TdmYR/6WLDJER0kXQh519TzL113JqX1lR1O1HysK9/gY8pkaHtg9Y2dACA7X
lWsB2LMt5Ti+Nraak285ADhdv22bVDWk0lCrarsN5k89nC9rVJTBAsCobP0yEzFhQo4m2MRNo/ma
psAHcEG6ioSgOI+6JRwPuHBUszw54URGnGYYjboMKfVTwLVDOvQPU6W74V3e8M+2QajhT4X2PFKq
FTM4Nm4vRZ3f6F4MpKyt6KRtc82bEGR1iD9y8HSdru3zoCdCrujzXvq5qTk4ZzXK7vvcoMbnm45e
p9vUGV2Sd0pMm/Tzaq9fA22rh0uojOqmFlJpO70b7XQHfz4f90vjQd6TOzBPmywj4nMdhH1d+6pH
wesPdS4MH9NO8cFxJuc+FGXyuUo9ENcR2usPzqyPpp+kLnmCWkagQh6W7ZUWNM018aMEoLlxYLkr
T9lTsupE5XTr2eQsvDLo3D21so/sCxBt4U9yX5JiNxkubK4mQHpyFSRmqogXHMdyrUcqc/ZLZStb
R0HukU1ROtotabV0wIaEsyN4VoySl0D8o09jQn9vQ1et0Teu5ciOE1IZG7TWBxVs9XxU32DWhIY/
0x1Kma65dmdUoi0gOIZIALJC99R2TMhu8FtIEF8ML0fRVaNa1ukkEsNGnJIFOlJSvSAgMxH8Zm4Y
dzp13oi0xjLB/rsaIldr2K8N51kx5qd+zLWf5FS1zgocARdkZHgZ+M18GDI/bOldrRolYZjVYZG8
h9fXdetUxqV1VY5j9JmylmusPAKQBl8f4zjcWFXnPSO8hbybFpFVb7WGFZMiVUlaE8WkckMXLXsS
ZerSUykUwWV8rfM7sPP1cyJrM6Q9s2AiKgZm4g4bPZrt/jKN51rfpIVtANKZZtupSdsak243dx4B
ILpXtfI5kn3uXWoK+AdnVr0kHhbMOMFRm4HgTeex68tEvyVJTWX3VJQJ80VGFdAX9by+zcsNbYgu
eB6gb46BHwbkzKar2Aqj6PtYs0rwYQGr9CNVFbiAPWLFZ3FLBE06okzMGt2isxia6UeVRbLYe5pZ
U65IW9U8kFvXCIDB9B/fuXNXpl+iNJGQIKqxauuHNLJcwrP7JFuWXLuv8/CC75PVm/WCXESOCp5Z
5utRQcYeLnMGycq1SweDQDJXsX5vcPJr7mXlOUH1FCS9Y+/oKUfeTWwUpGX1ZivIIYmjqpw+5QPN
hHsZZLiIjZagCqgXgbSri9E0WvcjsXmtuV+W3jzYdGCnkxCzNanf33ONT4tG5wxQfDXlvQZSNTJH
axs1RVVsYmmnpMpUBCCurSGntasjaYfqVRTyuU1i83M/YP556HsyW1hOO/vexp4w3E1jbjxHZBpI
KOlVSvhJv5SlrdQwo09GbujcmoaAjvJgDoTkRZreEerSiSG7obtARmfnWJ396MmukRublGLaCPYQ
PjhmZzxmujGNuKUnxemsG2HMM4IL+p02J1mKhHBM1Bzc4CoLxiGGF6vl4Ro2PVnOdWUOPTZnUdV8
kOVSZ7LrlFuHGeU7q5mHD30pomZLgaSOL1Jopt5qHug8rjpZx8HG5L6o1rZJzR/qcuO6+doQQW1x
Dys9m4nU6BXI7KD6d/bOZDluK23Tt1JRe7gx42ALIAcm55nSBkFRJOYD4GDG1fcD2V1l8XfZ4Y7o
RUfUzmFJTGYmgPN972h8iVUpaREeNUc7JC13T1hmZasOlJgTGDr3BXXL5UDeSwD2DJ0/NVVM9XC8
dUuRMbAFj1ItcrcF9DuRY2dqr9sTsbFTydEBQ6RoiJGp3bZnXlEbD8gfDZvgA40QTqOzBzswRvTK
B8sq149KDC2Nd7EyvnIdZ10gmPGTSNIolFyTVA3Lk3lVjEwHUcXlZJTLo1bOdbEv+RyJdx+JQYFT
EH7ak1eUGt0uhSCk+UXPSv+0Vkrsk7at5cHMcipKERelTTjDOAn7HtOdg/ApT6lwJuCDtFDCclO+
Fn0c73NKhXoe/7bxMQjq84JMKwkxJQCoW3bUyoFTkc7oUa1H8WrQVGRi7ts5GR+WqkssyikzeU/Z
tvsVD6uC8HPcdA77fJmLIF0l35E3N0a8S7aorW26cdNdwQx410hV9EFpVjBPllDzt9WMpdibWmzd
GnMzWKehkaLeGUxV7m40O687Z66a1TXVwxzkkbmyxJ5av52z19Jvu67Y9cKIBcVFuVtNjzMFBPmh
MOr4baU3rYY27JKH3vAX4zzx1kxe9WPTDm/17E0fxH/zlaLqdmnhQQVDhO7gOnTS2C1yNJ1Bxg9z
B5I4U73THGii6l0kHxYRmGlSGeVtbJNxfizA1r09OSNMfqt03Rq2yqrGPfDq7BFvK0nv7DVSTuOs
gsaVfAYhgVSzHgzkspJBVZdoOopqGlpSYN3k1ahGvY5koZTC2VJr3hlpr8WXxiTS/pqUJK+5M6ul
V/daqnXqYFi1+oByXdudLen7CqALF50WWpGV+6YypRemaEKIjs1qdwkpxCvzE8nzi/+aSbbQoLcW
o75ZczqSdhkSFedFWjQT3RCglA/3xIKx0JFWXCmCIrSdBhkv2vSQ0lpYz8PBrXkbHfeuZg2ZwV2o
p3nmkLy8JlZ3Eas0/0g02p+CJNe99ADbltNCNyoTKU1b91cN1SUorEsiPwMt93DDGWIGbumpceD2
LDkST6mlqBwSTZ6VR9W5Nl3fSUqfLSVUMd0ebvq8EnV8y3QFRuwl1mAEcRIL/YweKAszYbcA9rCB
2l8Av4UKZ4eKiLDQ3YYZ3Gd6DruhEa/w71ZPeVJv1yGmWZSP64IXJuCAmy69cVTXAwU8gCOxMb4y
tdA5laX0h4Uo6tuv1OeqByKRCz2M6US/LcrJnKPaxSwfuEa1EnOb1+sXnogtfK2PUAEaSMX7GME/
o5XF57q3stR7yaZSH3gw2XbObDVhqxsokv4gOXlsDs1YdVVQ57Z6mmeLHhkMUDMembIqzL1IVPaR
+kwK+6G1OJWgaYQ4Go7XJNFKb8I38MmJnPohXtpQkS18X1dbREsJofndK0nZDfRk0rfI/kaRT1Un
LSS+l3G+J6qsqzBN3fWYVBRSITWjDfBQ6JqRcYYU6mWpTSlDREZuBykjZRkOaWuzHc/6ex7HJYH3
mTeoXV5iTT/Y2jiQC1u7I3gYi0b6K9Hx/2Jjb97lPZGm7z0r+/8HezqAyp/s6RKJyU9rOn/91zXd
tFm4KacA+doWcvvf2aws8HjLgN2A/QBtOFH+taVrNkg0ea6A0Fv+AsQMy/Nva7q2BbdCa+pIbVnX
NzD67+zp7s8oFfQoblXE4tZWoIF893NmQU3MpIVDa+/lZq8TcL76ZI1XzZDhd6OgWb9hQ3Lul247
mnM6n85QOuBuMskt/p5orodqMRXVa7tYbCVDV8wvCgkTAPKofaWN3Kwjc0qnZwVua4cd3RZXmBVT
gZG5V1Vo+wx7gYFi7I28ohR1HOksNEpUiCXDVvMcP1D5gpS2LAb/Pqd1ni4ynpFzKOx6GXcjsk/r
EE8i8bfeXXzDBJjbDzV6CrW3Ufl9JAj8q6igtWvZGeUw+aHeldnTsuQtNVpaxisg18wfPHYZL/Q1
x6mjmrVND+Z4GOgEVjqKQlALQRS0ZdYtzd+tPhLHafRP9pQl84lWSllByHtoA1uSR3yeh/M0JZda
ocoDZSxjDa24iGZFoKKZOX1ejZXLj99dcn8J5PJFAuPCyupAO5vp9HP8IWqqlRJRl/IT6V0Xujc9
x+CdfyVC/ny5bH7BLbh0S/uBDPlsz/FL2Q9kE15PY2FZAIp2Wx1VPXTpcUzWLPsLRQTKg59QJAgc
wiOx20Dj4PkkyegTcyoZQbDCDN/AmlQZtVZRvoA2Vq+Z73eEeGRanZ58Wjbbnde5pmRjp9oFeGlV
FDHNWXNeJyT4BGufTl9yBFmM3nxpbfcONCGM+iVJFp9aX5LXbuALa8Q6SY8wT/RLLM45o/uJaYJD
JzCRXyjUeD6SQUq2S/YRiltPlpolBx9lVDk9zUlz6RsArjdWb9TPwl4y7JVjb03RalNiRpOTbZBi
Tm9uNIAwYQ1n0RYPhNk3XlAqm5aS1Vst5l9BoZY9IJehhbJXDQpfa1pOXuaOTaQ1GPT2Dlj5d73i
7Fq4torQUSJHfbXYY3rswJmOw6qAb9qMkreD45TOey9SB+1BM9GNVtBpHuQFoAzF7C2w/7xEZstC
Nw4h0oxchjmg0LXyFlp11GrOHZvHWn3DAYxAJWnBApATutoY2VYzewdfr5ybWcrOP2UusrHAIqem
ZhQuim99MiZyz5mTiRDNdaFHnmPEqGbtuiKUClD71UiTZQoH9NRG6GqEqtODqsXVnp5cad6tK7Bl
KMrUm/g46uGqs6rOuaCIjlQpfZziU+fEtMKk5VD458oshYkczx6eU8sn5GVRXiMZ8/g9T3ZjrTkG
zby9WGmCqc5yReeVApBKAo1YT3PPVGM9r8zBIojVQIWkiQKSmiDaMWukPxXKypzQWhXMYED9qdfQ
iW768vm+SSjEYkxtLHLVhh4R/WJJMR9m7FqAF2Med2ErtkQAIoATj7LggjSVvqwQ2lvWrJ2lmGDT
KFmbrDnk6L0ZCWSqZ2E+tbjgBoOSaoTomfFUACi9T8lSvKODGrbKVYK9uRtXl+b5RFVnytQGhEpU
V7gRj7712BPueCH8bJyCVVEKig7rysyZHU5NpvBiCNoXTiseOlpWl9V5tsQ6PwKFNSdSNPtdM/fT
+wwA+ZzxKZqRZ6u8QSNtZ3WUTAyx+PWrgfJRQh/AJs1RobGlDzhk5ZVyN0n6yQNjAJ2KenzB172x
2m8un/EzhZ6Jc04Kmp+FpjIK2IVlGbUDppB0KwkYekJJkT0JVphMeJFONxfoiimn+4UIn2HfWEBE
AUWl2RBi7ULhqw+IlhG9Q270dAee9fS6fZQ8YGSQ13IyIqRN6nEVGpyntEz1YNCN9u4ME4vTZCEG
d2ZDSw64uejrWjgP3/kWCy+KF3yp5L5q8EViIeMwahc3viVEwMqPqHvIxmZl0rqwJpmJVF8Uqki8
zVp8EzS7XGpU0Rvnw9qIj5nQgOtJT5r3FMOA2mktvu9IV2WpcW8piuHKqZRrSG9R8Ziug7r0mnX+
GCoeegDYVfzSwLmS3E8vhogSA4EcB99k3vt219wtzcJf4yayqDiiIWKJUOx718jCWYTLZFLevuw9
Te7F0iRvMrGbZystKFqh+LJn19fM0o9WgfY7RJjM9beKit5Aiz1wDy7l38VCUuQivUznAxvngV93
sfWWRFe9fYw5HguQIzt+d1dnKxYlbNwNar8kPM0uR3HRm1Ythjc5S0ZprW1zAuK4XPk7U1eJC3bD
+langwsHRju36uiXhHPinktWuz5YNVv2eh6b64aY0h0PlK472nhqEdUCZYNbaRHKJSS/PB48L7Bx
spxT17VqIIequYWDniQk45qPkaCe+Xr1kCJTIqkll3OeJd6uId/pa0FIszhqdMy+Zy7r/d5N0uVR
tUjkWZYIWiWLUWFbp1pWQogXuYzqBL2rOsjOaq5Q8gw0g4MQgoDg3jcOWDGaiv2/dht2K2aBKE63
xsUpzoDdh1ToT1PXG+8qbsV3p3L4VHu8ANfITrSXecxNLvJYyz7yZLFWKhDLdjhNBTABGFpLCBg9
NRW3kBgckm/rdPiQRGLZUaJlQ71HLQv2ZS/AnnQum3O7K+22G2Ctae0KRuJyOhQ4LUViRunilBqp
WFxYmHye/tmyygcQZe0NQNj+4q99f8365z3TT6y/SXjbNvCBFZl6rFUs3KfgLlHZGRSZkPY3OlGT
6C1KOD53QgBxsDznnqbZOOQTJ4vscURjzbIVo5urK6fdZbZtfUuh2EHyzWVihFuQBbSa3l/HPH4B
lalE6WEnCMk5d8gvfkr0Prvvud4xK6CSvlWFuZXblnp8PVMGMEU+vtM00LJZMzA1ldOXBqkTu5KG
UD4Cnlspi6+a6uTM3F2kUKV2EnEIFjckeg0cOotPI05WpP2NsTJLAp8a5VtlyUYRjWbpH+04yJdi
TOLvotDx8Lh5Il7EOPDlGxLfzYaxJ5T7erX7vUydjilybhAN0QAvTVpqZ/dhVaX72oPBfql6brpA
dj1Ykl50bb93dEikwExWIB/QAnIGMuEzyyARH1/ou3ZfesVTew+/RYjmigixncvzYppoUQsAtsHk
EX7XH5WxbMC13ZlXM3fZ1xoS583xpn5D4OhpDzx3pewDx0JbRFVZeONFI7xScaZPqbrphJ8Duq89
TFBW5JAkK/SBPbW0s3ljKotwbkfcpl48FPSXFGJcwy7G8wB4LDDc4p4q4ZmabDUuHIsOhQOl5nSJ
+GvXNM9LYsU4l7RMG+9mOGXkcdMk7x3Nis2rSevm9qi0lY4+CljMWbFtIOyw53B07N4Ywwbbt/GN
IuuE8indTJCwhIRjgowEbrsQO3ooCKRa0JdAXVITYzbQUs8U1RblqXWaasHj1ImEBFWZTM4EyTyy
LgQVWbnZt8wBBTwuSWnNYV3HsXNRNsSkTMx8pgfEzIgTVzeau0xYozTGCDO0SsdJ2fIBSXLK/pha
NWvrbjG1m4Wm2eKC+CgtpslZRzb93aQjRttXuEUIqVCgd99lv70frClZZu9oNK7EmS5G3ZeBkc4F
vVnrJHFTEhhRZ/smNlUT1fTXUc2biYVVBoJv8Q6dN7TZY+cDCJZRTjXY8LQu7Vo/Ar5X+Lw6PDoP
Q14RyowZD2/2nlHEBAPzaY8c8HAqYd5mGKNML8DTrZB5rywfCbGwM7M3VJHHKaqhMKfHqUBFQO9r
7Nbd4wJhT6VolyLCDSy6Bb0dyJ/dXWppnWKGa9U4XeL+8foaj5agPDhIZxbfs9hWrX49tGjiwwrJ
4nTbNGNs3puoJF0cZwk+MWKoxyefvkJuvwKleVAsFeMNEv4qNOLctp6ndF4+OijDCo28GjfaDGnP
UZK99tIR1hjvYIXH89ZdMLN0BZ1bgUHFzhtof6c9aMzWcyBzfXV3+PowIblObyYXuesh7ZtYL/Sw
hns4VAYqs7ARk/mSrmbTRqobbOPYpnaJ+r9G5nRGMZdvnoypTfWwBRSEQ7L48Lm+Yncr4PY6llYq
u6huruZ6uG770sKCBA1Cf6tiJI+ySrObE7HUSbbLfai92mCjp8lK+nmA00zd6U6VrUciayq6RmO6
k1GPl/3NLCx+s/o8H6vE5uimcSBgZCetQE42Y3Abp3iTQK7LuwkG+M3Mfes7jfRD8qLpbfZSNiq5
TWoZF3hsRlBk1+rUDJA4T99Nwqfym7i2eWA7ZuqBpkkKpHjrNZyva3B6A7d274pLIg0MjYgXoag5
Jz5KOCwT+lKyeQtHzWcjZfOPs231Tw6nIOTM2kpA8zFzPdCrbroVdd3RnDSjdTuknVUK2tIaPrAJ
duPayD2oF91PkgddudWXlXEJdIsTQovgLa2Sim8t5RZKk/Xb6uUigbdKyzaouxgcAUVChrTLycVb
G3vJbUxiYxzlzQrj5CrKl4MSQSGHUl4BkxZo9PtfdUn/Bc3+uVmU/zNqdq+yf1y8yuIn4Gz7J78i
Z8L4BQ8y4BdKyS2k9t/ImUf9I8np+KCJNKd7GoziN3mL/4uAaCEjCtc+aijHRvnyG27m/PKjTAFt
tc7RSHH735O3/ARLEOXgIAR1cHqDuPDsszeY5HcSTjIWSR4ch3lnqNG59d0ZhQj2RcrP8mr6W7q1
316LPDkKDbBKkHz182tRFVzIzJPzzitoHMwsTV6uTVNRtd1gbsvNv5nD/+O94f1GNY0zGyvIJy2Z
N7t+QYzzvOvoQI/GyabHrCqqyG69vxJPbwrsf0vkfn1r+MwNJKq8P1q2f35rJORoHYaGaUcJuX9j
wKx8AyUfHryJng/4iTi+VLmoF0gK1Xm7311tfwCY/dGLI3XCcfOj7+hz4jeDho+hUpt3hSPl0fI6
eEi56vI6N7P6UneM7kZn98ebFOd/z63x4yP2cQOgGEd0yRv/+X2biUHYqWfOO2q8K0xUFSWNQK7R
n7/BHxFenz5elJYYD1AgYmLYFNK/v0q9kqTvpe6R/RpzcarHfrgQU50fGsyN92q7pJJMNnXgArPc
uN3QU/fTL7BS4zAGf/67fFKDbe+YcBmuJ+BJinA+JyXHvd3nc4UtudUYLTW0JuGU1vXln7/KJ5np
jwuKcZubH+P/FqrxyQZD/eCc5Sz2O5yq67qvjMK4WNsScCe3teUr0CkP9HXqZLrvV5dzAuQ+eTBE
2Rt/8eHzpPl8aRNqBaCOaZXH0ecEHztR/pj1/CaoXt0j0o7kye4n+1wb5uQtmwBCJEGud3/+/v/o
UybgY4OBEdoi5/v5CxeASxqVNMtOj3O+XD95Nxb/ryLr/uhF+AKtLWVmU/l9ehG/pxpLlMjjqH/l
RHTTIuR59H9xwWx1bjz9SYrjQfTpm1SD3aTT5mOHU0vPhwqHbc/S+xcOsT94L6TveezQhJISbLl9
i797jlNLELujgRd2Lmik6QSQmzIr/y+e4H9wLdD3ykMOwwsOP//Tfai8kh3FiKdd3wlrZxgJKBx9
6fXjAikTOXOvHcgx/ysDwPZTP939m9cINQSuRZ41n96bVZBzl6mOT3Baqr1dyjqkaGre6VVh/UU0
yY8UvU+vxZVgG4Kbju/qc75M2VJSWXXriI5as1Gnycx6FaLGzi+AG60AuK+VAKEjEQdaSRV5SJ5G
/m50TXedGltskCzaZD4TZHSkhz+/Kf7gcwCwoVYD9o0L6vP1uuaLlSWm1e8ULuwTgSByT+aFf5pQ
wvzFF/0Hzx++SJsTjaBSIp/0T990P+pkFszTshMu/eZWc+B8eWChPbH7XDjkpaJt86B/0vNCAzb5
8zf6Py5mOl4gDZmVyJliVfp0Y44D1epAU91u8qjKQOZR0RsLkPHnr7KdyT991fhWgCe5nrATsht8
ujFHGBCvJ+Bkt2pWHtYNyA7hqToAcDIdLKHt/vzlcKP9jxfk9CId0zNdqqq4U3++R/FhEz2r5/XO
XDyrD8uZKtJQZ6YYIQn62AKIS83vjVYrAPdiLrPIKD0Sm3RSWdj9Jz0FO+y4GvfIOZfkZOoDGtG5
dYeLkv2tOfr9WL/FiBaNaEAQme3LUlKhXW0KX7D+3rZ3vRMPSxjPo1aCp3RUTXt1bGT7WLL5HOzc
9ogGQGk1EzRUWbdoJ1ivPFHpTywcGywp4vSlGkr0jxSIzUU0VCJN9lg9GN86A/EEhkDRmY9KaXRa
G6kjqICWdWZFLntWeiMLxG/nq6xdcdPObmztFh+OFalYnr4ZzeKTN7ys2MqzYamPqASo3EVoMtx3
tCvfFyKeMbywu/QwkPRw3MsxzzqqeQ2zavDH0a0StQhma3bZliQEOzH6Mug7NyGOFKnaNVgn+99a
F1RD6paWUbfstq/kLhBPoGM90cPG44XqlJ0SnMfLX2NCTUaUp9ny3iVVXoc5wNg78h9z3Q08dPWj
lthpekYQS0Zarb+CtfBdOzuNfMFoaUen8INCFOhCqKpt7StzWJP6vHWsrr5AXEFmfIB+1YdiS5CC
lVd1omhqGjA4kSvqj+YIbp0DucI00//lOY1hBRN3fnE2anGnn1FCLL+6Vo+uOSFSoghRSvnfkroz
0jOjMQu6wFdsu8qK9f5EIZx5ZVqz99z3zQglRoR0vtMJyxF3WPvH/OT1pnYrtMI1IvSizFLWLAUQ
c8cQwtLLzBEWRg80PpOJsImk24wSR4jr18b1IdvV3LuAJ6VQUzBisNJOY9HaHr/+MlAq3RtkvEjy
YM+XkZEvbNdSO7V8yE1YT7mdk6bVx/W5NWp6ApOnzUMEGGTfFEliqROouEMjN5/mw1Kuc30ScuiX
nbUWqj+vvc3DZaOHhysysiSaPa15LnJE+pBuSarvZDKb1+i3s4u5RAAWaekgP5gBlmcedqk8AI91
X5JF2iWywxgsgCp7CyiJ6I3koCoBwm+ldfbWCy+nfJ567Ve7bNBBr9twHcTI6j5KngCokNFl3WcI
riFxG/C6XZqna3700h5FV6e37j09AQBprUBMFZk1X+1O2b0336zzuhKmg+LAgGRCUrn3nQa3T9M4
Xc8VoXdEUeigO06kU2eAuLutTfheEqfFGRowIDOdh8JEdhLZQlc9qoPhzUvatHrsZoDwwHeH5rFx
a3d+oSG8u52RCupBz1OQZ0VKXSmyiXiN95rDlc7Nl6Y+aDQPrrBAAHJmDYMDZmGmcX9h+338bKG3
k8i78xLlkJ+Yv6Y1/xdW+KeNCOA/wwph+vr9J8cMf/s3LY6FZYYKEOHgwfzN/PKrZcawfuHQNres
TTwzP0rLfkMUTP7EwUW6Has6vtDNRfkbouD9gltUxy6qA04wqBH79skg82eGGf7pz+ccrn0HwII4
ZEYV7Bg//vx3syjkLSJIg1gVraBKMEBiWU1nihCU5ozTwwgFpIbGOSv6qniwyDy5zeINNYStSIMh
bosQXHj1H3wyReyj68L97rMKVT1d3UBx51tp+53presUEhnv+/vcbp2Yc3vV+gWiocqafaekqR5T
Y/B7SoYzw5wpJ805hZImcagB60t3oYLdZXg9d3IeapClTOlVmFurAm9zdazq5OraZli2W5M6qUTQ
eKKWN2nWwI3B5MFg2vqhyywrPSCHkfAa6AUHWy6RW7QVaqBaT65mpUn9CpUUczPptqZOzJFWvNCB
41fHgn3NfRFob1+TvsHYNvfjGuhkydywTHQ7rKM+drTGw/SmyvhxkDhZuEtjVOc0mqyOoT1b/Iio
oH/AuiPJdVVXOC5r7UWRs0FCDrvTXV7JDuEiv2gzY9vryaG60AmOczjhOOWvpWLyuNM14hvTII8N
2XyfMyd/b6GqcicUY0Gy0KhLO7lPUr937hwNYynUk6qX/bKmAMcWSKqhE++/0slXf0vJbPqg0tdu
4XAGkK8d0WPutb2U+rGLCbFiX405k7rOGS5FJdf8Gg4ebQYwinnddlmsHaHmUNXmiTSWR0E9+zsI
UdHclrGb0t6TbIz4zqTV7qHN/PiktAVOfRHuUccfeyvXqThSO4UHo4euBs5if8hiM7Xul6nqdIrg
PLtCgpl5yYbRItn37RD9VuVf+m3q8zCXEyw16ilpdky4aYkLuAyS1NPt89ryp2EMXQUjhVPRbBcj
AKJWLI/+Sg/aHOgkjq09k0/c8PkmFQahwSHVdDfbtSnO+2RKjcjCWbmcgaF43a6pJ1c7x71ZEc8e
MxyZce8OJxJC8/SEnYDkOg7JYYw6uGK1j4VHgI6nilaedfXkPLmbEzjTVkSj9dwdRmoUiL5qG2/c
6Y3bXCxVlV7hQe72PTq+Ohh8VV0NyO4l+rBVu4zJIVX7sbSW+0UtudrVzqKOs1ETA5U2yzWMgROZ
ZChpVwJD1O1US8ML586UEGxJmTwZmiaPtKc5fFbEQaWkA1UINUdSgOB7VXlv0oLNLdSn7RkBvfbt
TGrhayIT90vMpaVCKjSYNRE+A+Qs+ro6YSkTbSH+qCZ5ELNEVUQC6lLDBOqTpJV1JEswcBX9sxs7
6cO8MFuJYrNijWYbd/3ZYqZd1T72w5Rn83c8Enm8FgEQTupVGgYxjbtpgmeZ2n5846lgW8MObWvr
+cGcW6kFaojldeD6BKEv/NI8+ErOwjiAo/ezt0uNKVm/YhLuJvM87Wy9v4dtIqWMWkDoohCqOWdI
jGe11tVZ4XfUbH00arLGnAGpiEm5ilB+ZNOFPktcvVuPmRiV3Em/n7os2ILY/eo8xglgIC12W5p0
mfzm3t4rqXSc1rM12XsMhtIvQzJ3KAtbmcwe4kTn17y0ps6ZpqcqTsVihbZQxG8HBKiV+iGTnWYi
22rspA2ZzGOLBDs5po81nDT9zhJEIX21/aSTT3DO0v1CClpdPAh8SfN+MIZaXfpFn6lLNyY5Ao40
VQZun2mQw41KZwjHHMUySuxiqiKpjAlrvHLc16F1qo0Nbr1j5Wf2obcSzIa1XuFyQHaI/EiDl8qt
CJ6vOVljqZHTSOCeROOUYVfPiz2hU2m0mA4ZyCY/6BLzujrRvi3uUtznEXGpjFKZpXBsCDFoB3/Q
5REhY/fFsiYzrJTpE2FnrQOYcFnts2H0RUA4m3GYK798ShcHjUm/SELjat3fmaRgRFafILZPPftM
wvReDyR/hhMBxcfYle4B+QmkZoOIMsCh5Hwdl8HDblylUTVMK5xOh7gwHesLn8e5xsq2Lg+FciDB
/dLpd1XuWFE8Vli+THM2D6bsvE3kYPp728KSkJmp8egU1d2qQ3DXSTWcmkH/cG3NePAaUKEgRxAY
SKWsMz9t5FO5YGg4X/isD3jsvvVG0aqvacKT+DTk49h+j0uWj8sG9bexK3KPL9z1vO5pNkf6jQpy
85cvWeVCyEZS1ltMo1PZ8eWsSjv5XmRd/kq0GGoOlxTe5ELJAh9GnOdaHHGDmNiOuGSCLjG9MfST
bCILIOvk7ewtzSFDtLUENfZN7KbrrOMHsY2W4mZPLvvMjjPcUBRaXZbZ2skIEGUGy136Q252S9iq
Hstt4uNFb/1quemd1V53lsRmiSuryP0zty1Lt9hh1rL2WlWT/MgKioZubA+l1YivzrDqUQtiArXO
3Xlbda2Hn7Bw73qFfibsCj9RgYUr81upWdMFrHrzOs0wtOGQ4TONtWlpdquzFMzvmI/DIU7719HV
+e6x9nDMBPlKQdVbhy03vYqLZPL2S9W34oAPYjnHBWpeVI3jeEGeII9aPC39wEiXLIdulVjJeEAO
hCD8GBz/O0L/k3wTuDWQlP88R193varHf9zjAKz7V/mP//Xv/zzrSkJYfj9k/+vn/WZOt92NbmOI
NSGRDJIJ/o853eBPYOhIZN4iWAR1Sf8i72zrF5qFcKWTerkZ2reU799Gbf7I2wLN6euhqnwbk//O
qG3+8J7/DsMi/WGrTmLUt39AWZ+DwbbWsJr5ZX3UWuOZB8ZJpfKW/NC3cjM/81g5N0Sypw/33OS4
2XVl/W4vy30s6qfBci6NCgAk78yLUdsCO+/iddwzhxLcOB0cxOUFs3wIc5/vKVk+OiNY/AjiGHZ1
cjb426RQ3HL4PLUk05PQ+lXUzrkU8cOSkeBZuRzePrW/ECmoDev6fSwSlIs5hiWn9x9wut5XGoS0
q6G5Fl1A5qZBM6/7YUzieugJczC9M9i9h9rTHiBDEU0N5KJmxy07EEvkUc3Vl6rKv8nal+FsEb6E
uT0jZbJ+RzeKHGNw2YsnewhsCYLmZCzjemyeprHssbYvX2sJ8M+y8QXYhbEhr5ooWbJviTHfw7y2
gTKcMXQ6i0R9tDiJVT8JUDh+rri2+b+dg1G0MPs7rdOOuUE6feU9dQYIFdpte4crc2/b8dEnWTfo
VAdqY0/3CR5aJnfz5C/xhznVd0i2iTsdMSP5Pp/tPC7VrjKBBhl699gC+J1VTxkSAqqQmWU8jHl1
a3o95XQ4u5l6nvi3bBvCOy6ux4+trX0p0Bk4Pf9b2N5VWo/VLs5mpMc5/u1KtO8/PK6+1pZY2PBJ
ELm4PVgZ/0vFN7F27VOOqGiy4t2i46Yu9fMyj6lJXts7bdLfnJroczHbbUBGCmW5nbozBvdB94cr
zXmwJ6CyRtxkSfZFwlyFSAvfMRuWgS/2ue8Qsymqd7CSJNKxP3D2ZBj78AuGhI2TZNrl/nHOl2ef
QA8CfXhoJ6TCeFflFqfgWNrHkHaHsl7v8VLDVC9dg0pPy3bO4h/JuomDpi1F5MTazmFTpLzqaIz6
81i2T4XhnDle/VTq/W28DpcEot4ZNUGeRIg8xetyb1KpEmnaep+VDMlJbUVr1uPwoxEgQM/uh246
jmhhnZdRMGDgmDvqBa+T2hc+DUhB3EkSgXP1jmv25CvznMKRW9KR0dnaoWelx5hvfmjV+yiKYyGM
HZDSpZFtX0EsbjFpSXT2Cg9AvNPE6DBE9YcRZNZtjYu0J1F3GOJrK/e7kHvsC5UpB369YHaWD9Ng
6je1o56XIMYmBv/8S9zoX6cBke9kXgxTeYsHtwzxlFuBNvgPHINvfmO89b5z1vTw8PxqkyMepI4Z
PbVPXumdoWjKQnsyQHrSb4vuPMBXAtxhzl0n+1TqxdG3mjvcMvd6qxHoWR0XwVWh2ek3giLuSFb6
Wk/iY5Ta9dRaJ900z/Nl/fq/qTuT5bixbMv+yrOaIwwXPQb1Bg64w1uSzp6cwNgJfd/j62tBioyS
qAipcpBm9SzDwhQpUXAHLm5zzt5rx4WxS/Tpecizj7FUDgOMiN80ET6nZ3ybGymzk0v1tVv1uW2k
yZEeAAS9y5Eyun5VPkK9KB0rj90MufAw5sfYNGBD5cegbR7jrHc5g22+W2r+pjf/uaH09VOQFIjn
A1UZGhDKLt835jK7GqoKfSmfIivXauADP030bdVL60BJj3Za3FDbfc5EcCgnfw/I+awE0ZcWI85/
ag/wj1S2Zb/xVuBEhHnSUhP6c//hvrQvP/zHGi55O527j3q6/mi6tP1XOWn5k/+vv/lfH1//ltup
/Pjf/+ut6BDe8bdhM82/X6+XZfefl/5VV4PQiT7/wLe1XZX/gCDDP3Rml0AglTbUtyqaYv8hy5TB
lkROdDa4kf5a2yXlDypr/AR9GYU8Lrrzfy3uuN2wxWHysai88T+AMf/O6m79BD6j7wa9jQQ3/o3G
+TP1P65pQspqeT+xCzk3lb7ObImqsxTJexSe23BKtX1osDbQDVhVw5NqeVnROips4a5N1oZ+06ts
UyeOBwnA59SmZzOxGeYHeiri0nU738Bd2ch1ti+yQ9X6x6LrO9D+gXhQg72qXAvpJW2NrdISylQb
rdt1vXRfiPeyF247Hyplm5sqS+SrVNVYArJkl9da6pqixo8cy+0G5dkqFO3atGIHLbYLdOPDr3Po
EgNO0ibC26EWsdv57OlrO8R3dhmnqr3Wmm6XLh5WOLVGfDFa9bU+X0cqXPbSCG4oXFPQG/a8R7Q0
UERLpJXBZUNGyQEra1u36lhwZfq1rOvyKox6z6+rrdR2Xq1kLtxrL9TlQ9VQEOifexOIPaaIGc2r
5IZG8F5kFvj9+DRop0JWnLzeqeR+1wF6xZQ1wpnVbt/0fP6mW8ccMUQeuGDwVmWMYxr08ICfoWtS
R1am9dB+QWLqWhkLl7rW5sIr6jvLfg8pF+J0AcQ/29e9Ji5aUckr5Cuh1/gt7JTulOjG3TwaxlYV
oBBGYlXoBnBXliByLVrBwvsImwG8huFmOpgQ5Kf38VBtKoABWA+3Fm69lSDcYSUpZnWSo6hcgZLY
S9lR0V6SUX80jITdmSI9YYrCsuhK5mmwi10/JCoYkTZFmaq8+t2ce6kcdQfa5s1FNxcrNdfvO+pr
vkGiq8FD1gmX0DH5BrrM0kKjKvDvRZ66IgKgHeoPRjR7RTNcZF1vBCvNbPaTPl/Z7Rx6kXXICwGD
xN6lAa6HFCfNSDpVhHRKPam9tp76YaMNmjvCoQzn6lAIcOnkyVd+yogu6j2RCmsZzIXKIK3C+ouI
E3YbmafZGY7qaIOmLaKIK2pHQhu/CsCtq751MrCzDygk6fa4pp9oqZPUkifhBs008BS2HHiiRwk9
VZjvra3ZwSEaBieWSkyYgzvW4yrsJHegyzkn587ODNI24Dqj37WsyZNKapRadOmbMaq3fpP14qxo
Ku2bG40+i1xTj0Bg40oN2RLqTsbQgap0q7BZWpnSPuo1CtJuKkWbvHlrilu0Y6F873MoVrRxN/np
utAWwRmlpR02RwflM7Yj6VBaYtXFtpN3z4v9xMjPEHZ2SoiRIZfX02CUlyq1zhUFsO0oD9fdqHti
Li61Ujg6YmQVdsVKIiZkZcnXQ/Hg08UTeHHiVHeBhbt2RCFRHi/iFggjfnOdV6nhdAAYQZofIvlR
GQRFVb86D1TtymJhUHQDrIZjPu4oICdNEDpZpnWbtjuLuINKkW2Udj+yQe6qeDc3ZzQXq6ivWxf6
zxHJ1TYK2Teal0ofcGTwnU6BqDELVLYY81C0hoPR09jGKRSVa4otnh8bOxVfQ5lIV0XyZITKFz/A
lk6lpOtvRz96hApJe2LOGVWvOZpAkxJ/qRZu3Y6raXxt6bkiGV7D6I5WoMZQPTcrX7nLBvRlvOal
LFZTRZ9t/vClL6QZrHrs/KV+3RuK18bnOMbP11/0emQfZlU86uQH6Wnu9CJ4Jb4a/3pzVxjYdCuy
13QpOWY6nel4j54d/0GYYbcJ95Y2XNVAH/ylLdfigpBCzMFUDre9pmErHOjMqvK4IQfE0Wd/1YHR
aHtuTXJu5wfberElcADAZeQw34DLXzPu7HUg9x7wD58Pz6kX7xJ0TTPrv5j1vJ8t6Tiznwux8cGD
0qyzppa3TYtRP6ifSs30wgBwhcBlUWS5sUsLGg6Ymuz5aIlacxUtvKj1qL2gOkMtuIrS10YPryQK
dnCtqiszs5973lowj2d4lQGmI/mpYa2hjjQ+Q/uMHSm3xTFImnVFTqmtwlDCy0Mztggvs0w/K+jd
cg7XE18sOtRxclH72fRsx7IjV2LnZ81pmKFtoPLflG3UXxQFlXlBe3mfKN0GKIS8rTTRren3J6Q2
NddVRl8KpT/3TjbTXTVQeOVg3OtHtQzHBwr9DVS3tL5Tc+EQrdM6siE1H/1gKw9CbhKOonALeqPB
W10oyWOdU1fHiLP3dXl0g9x3Wx+ef980vtdAZiNcQGy0gh5TZb1lJZs/JKPBjigNYkYGm1Np3HVk
86An93WrJauCohIng4ncG6huUdsy4HsLXyjJgiG11cCO7puhccjhGze2OZz11OaNDE/VKO58yV8T
SIbYowhMDhji3p64d7V23WAJ8zCGXPWzNexIIHdjWXvAq0mQSKWM5WZsD7RYvmjUk1GKyPmroKWw
D1Cck1xgdBztfDuelxyGeZXQ7uJ9olap6P4+6bvDpIXb0Z4f2rp2/Xl8o4JmuXwDbaNEozPpxg7C
1E60VuSScsiU12Uukvm1xqLkqLrUOkabRmTtdG5bhQ9yPjwWuvJQEsceJHWEZ6DfhVl1lZX1Riqa
h9ocvLCuQ9fAV+MqQoZxk1fbgqAg8Es4pbGREB2RopyX8aoZUE+JGpCgp0XpKoyxA0URgaRLllc/
d4d2NCw4PHZ9SMu8ceWize9LX7I2YMmJ2qAwsBYdAepUce2JdbWN1NbTjKY900wv3UxrtMsUKMm8
SaIQh5jc+t1trhXhWsOf90waQ0gTj7KtcMpQmzjKGqRgF+waSlqJIJImJu0yQpKjl5NJs7JUrnJf
Y0MUEfCXD4np1dqkna06wbqLGaC790tDC3cge8qzr6sIjhs1ZvGfkNFskyZqnWTIvWSusP0qS/Q1
U6gFjIk6CBUbXyrsPZIJdpQmgAFaVk2S7ZOK94jat2QeeKubywTN+pM2SZjlmqw9aqChO6awRn/O
5bAAQmjhM6J7XW+MSuoeCwbDuu/aVnbR1IgAiUDZyyvi4sw9lvL0CPfIZK+Y0K9JOn2t9cG0SWgq
wpZBk2PhvvUyKZkPdAqCszKwcLRiyk9SS8840d5q+zYxh4PO9uK+y5Np12pDuZkSEawKkPVHdfSH
G6kJxyeNT39hhCxIQ+yrrh0DXbSaxjgXlItPdjMWZz6Kv4vi8dpM/d6lLs8sFdf3ySTsXWynBLdk
HfFQfID5rRuUyEsFZ2QfS5KdWf4VizERqTSOIEyoPvtB+ZCUqnTRiSJ/xUGZ34dmgehnaA1ePZzE
3WRxvZysJLdoSnzH9M1UlFB3MBgoPpeVZwuKG7a6TiRaFbFq0v3SrWovQwJyJT25C9L6YRKS79lL
Hr1lSIFD864hlg6mzFzscRlF6zrXp1tpToqXDM3dPQEX/rooyNppZHbK4M7gC3WTvyHKwLgzczvc
SEOhbMGYCadCipvwuNhbTZYUbuwkONsxRZ8ZEMwJj1NHO7SPr7XUeIuIIanz9mHoo01kneeKfKDg
tipm+HF+n5yw0OzoxRE/MQtz6+vDDtJOeNn6ZLtoQ38bWT4dlLrpeEft8KiN2i3Q18GZ5eok+QMH
IJ9yBPQuQIdR9FENHBrgO8srFQO6Uo03dTHS52JDwt5wi7rX35VYp45RwIY9jd6CiNY/MSqPojPv
417WHcRKmz7Wr3xtaPZGrx3jhNQd9v5TGl0T3dGSPMJKDMSXDJtIInyBspguKQ+5PrK1jYMYoiZc
MqWNOI/Y16kVOEyDh8lGjZWqwxnFzANxfVet2jT7tqEvFFIHC0ROM7HCXdZrT8VyblE4pARmshdK
VeNUJXbZGJJTDyfZze2cA5OtjaMbmgwUw95bjZneMJmyKa7FvCmkbFrRqdQ3eJ7vg2isT1mkKTvy
n+z4yrQpkM2M2w8SxypXDX0fOYZkrgchWafRn/IIrU9R7VhkdRRhvj1seOmbU5J23UUSRbHX9Qjf
aCcXCW9GRl7lWOVuUJtATIt0sRZVAV29pTZGYwZoXNZGgKJDK1OO09wWCvekqd97GimDk5aF7JId
OrhDXYSvDb0Rd1LDfTlJTXNsSd2EhKUFaMqGeltKtY81PpH16GA0I3T/rY7nGFvXnCDB7z1jEh+x
XHp1V5luEhaw+oTxxKE4psg6wl5Pe2cAiLD7T1VTLv+HAYLE4h/555LKqYC+/VHXL+33VZWvP/St
rCIZyh+CkBnFpMGhytTe/qqrLL+lYKq0LNTL8ID45V+FFWH8YREbr1FYEViDFnHznz0TfsfA7CSW
/xOWELrKf6eqIn7UsGN1WoTrdE3QFaOWtz6DX3prIHWSPB+3wwR4F/fl/AQ1weu0VM459A0C6vug
nrPKKD6giRhXi6hiT7iYBJFi6J6MIFEOSZR0BwjrJL1HSnqNjDr9s375n+jZ/Y+FRpNa/quxdgND
rv2vq4jh9vE1LeEUVd1H+mMF8Ovf8efQ042FCk0vjshpQmIx1f2rpCfxW3TvUKurOpgyhTH+pzBO
Mxmu/Gk8aeyB8TT8X5I0LT4qgCaKuq8YaZk64L8qmX+Wfn8ljKMt94MwDqgSiyvZOlyEQQ4n61Mt
WJM6NYwQWXjhrDZbTpsPfORN1WRHGiDVSlNnme4xeWypaCGKhtdtMiKV9i0AgbEXLkltHWfCpcwO
U0Goz/oQITjD1KnlFn70KDto2bz362CDcuGmK9JniKtfNHK4Jt08dIa0D8ZcRsqF4CEa4/cuVnaD
rd1bdIhWwh9bYJnFI8Fs92w7bGf5RRzoictBAvD7GLxmhOttyQ1A+6RZ46pHXDCL5iMjtGDtG5iE
qh7hfEIUtSs0ceYLX9BLf4avsV1QVi4kt4C2GcUplOVOqDU2Ip8Ziq+SzKd5mudtnCaneuSMbqMi
cOwo/mLBjACLghg60CusvNmzXWTrXPj7tlOhPXDKRklM2haXz9rkVdZr28vAvK97lGzfPlZEjO2q
Rg6BZQOdcRzc2dLlWKpX82wlwLeK52Ei0yCAq8hB9x2X/22g8UlgGANTNPCqR618n4V9eaVVvkV/
Q0JwM9AqUwg37cz4ncoDJoLktc6CzMkqbYDB111ohXjIGsk1k+G5N6b7puHJRXCYAbeGr8Ns7hZp
t7OY3tfsOAiV8I2LZgbuF9boQvL0CrrtAz4vSrc6zwhJ6ErvunPXlleJXDVOPPF9Enu2nQHnmqeA
Z3IscazHrt1jL6Y8UW0y03pEHewUKXLtlKRpRkrHZh9Nw6g9mTK0hAGCnkhzEjGK6NVvxulgSSmH
rE6R0CBqyT4sqEjZRK6uwBWeDbAOsQFhiWQOdY81J91F6CCutVhtN/moKkQTqOM+9acTQQEwchvq
AklojOuJrt8qR+OjSBlsxLlRwA/bC2qga9e63DW3PqFyq7xSm3Xd1jGbPYOaDQcLYAn+Pq5RKgej
hkSOBidgmMWEQypu1l5MJp4APWRopgv1EJDtPjCggZulWA8qp3bUIYKHpYn8eS77wc11hN2V2MM7
v07j+sqUefph1V5l4mIK4o1SJc/fzV5/0wxicvvOccL7b6GxlbG1sDoKgPbL738njDVyuWBfYwae
lZYcdgudoHFjq0e4MyQt/U1E/ScZ7p9Xw12M55irsnz+eLW+E0jyQj/wTKCUKwjVHvs1TyryR9Lw
Zj+5AA5BqiZxUVHSPP76m35ybP55cSbVxX6ro074NNXlYMcLjuqBV8DNUnWQpKgBHGVhAMPmhcCw
PIiscWw/PVp5dgSrsPn1R/i0zn+92WRZM6Uz0y4i6R+/PpsTLat0QXmj7wmVzY5BaOyWjvmkUTX1
k9/cbpNl4vPDXcILuB59IdqO7Hq+f7gEwzR1j/He89l9rNracMLpvk4uqSLSNxg4U9uNfaslFXE5
+nAfa8apLV/Z7W9TTE4JJUfLjzagxg9oPu6RiaEdO1Rxf28VyOpRmqlldUE70ZvfpZYqYpUiL0WL
JMiSxYSnnvMJqPo8cB4topd4aHZS0Bz8KlwzG61lK/xAP2i5tOsIQZQsCp3iSAzrEpvbEPrUt+u4
Eq5vwS4Mw+EFt+IthGvYsrJaH5R6lhwc1O9mVT/GjUVxiyXMKztxDgFl0RKpOQsHiAKKab5XKqZP
S+HYbN2Gs3w/VRGDrLYuIGZRwbLCfR51G0jO2xJ71jcL37+1b7otMv75TOP8vnv53//Y5PzhT3kf
xcVL9tF8/qv+P+yELpzEf962ex919pJP3+/Zlx/4tm8SOiROeo02GmXYi5bKVPGtE6r/wfxBCouB
D0/WBMlRf+2bdH7IWDI5ZJWoDWpp7Hb+pXIy/+BFMDGJokr6ttv6N/ZNP77IOI9lBT6oxkWQGLOI
fXqxZtOHMkmxBw+KTxQ3RbJ8AFRDqSV2I23UkaDa+vgmxrzZfXeL/ma+5szx3Sv99cpLBxYPso6e
Uf3sbjcHJIVSENLjazKiac1Qll8ro0VIFajl1LnEDtvtrrPa5AMZL0ndv778pxl8uT5AMY3UK9rT
hi2rn6YwIoVKvA/4btDAFTKtgZTWkWU09A9x8ty1sFE+NAIYFJf6mHCithSF1zay5v36g7A5/nQf
VFMRlrEkDNKf/Zw/B3AprSpo804cz/pBVpPwEan0sAesDsTo19daVqXvFG3Ld15YDayRLFwYwD8t
HOVQDnMvNahQM1/rby1/QsmT0B0+tarCPYf1Pn5TR/4Q+fJ9xMvPA4yvp4C1VTR8M2Qo/jhzN+Mw
tp0cJ0TQp0sHqAGSukvb3qYCGUkjhrZILi/MuZFff/1d/+6+UsrmO+voDjkOf7pwbpiTUoqEfodf
GxcG+vR4r44SPVfm7uQ3d/bn0czhmpV5OX6T1fbTU5yijOZQTYczTfVDkzXvsda1JLiPcI16kWwk
YKN0+Aix+M179Dc3mBmENxcSB19UXz7Zd/ueEi2fNSVq5oAH0w+oCJN1gG8ShF/8nhF2DrSfcfXr
e7s8tE/jCNgq2yyIDUg3zU/vzjjLnZGqLPclW4RXXRSM1Jhz4W8u8/MjRADK3KmbCJ5BFXzGuqoN
os1yUVXpTA+I+pcWYd7N73MestP99Xf6LGlioHD7uAy9Leben8JZTUkkeaUohdNjlLw3+8wg61vI
HfnrUdesR4r/CD3SkHSguFORXw5tC11wMkdpDepflynj58Pv7No/3wMT3ZYlL+Z8FpDPMpXEkkl2
8adiIXar00GmF4fJCKrUKYrC38Wp/t3FVMGMCAeEI/7ni82TrIUjuHfHLgf90FZy5OkBgdCrhrL/
06/v989jaFncUP1azAxsGFnhvh+3BjNQzDtSOEPU2Z4aD4yhrCyD37GIf34zTcEsT8qU4KnKEH1+
uE7ri5FOJFaiesj7UzxJqTcPg+6mc4XJDCRr8CZLY3ab+VIf/4Z48PN8a4Km0Cl+sLSy2Hyag8A+
kj5V8h3DhfBeddE8rZTZiALHAKuanOg5sfT82/fVBIWxMDcAY/300lRokg3AQ2hFlHm8ksg3v2fm
tdxfX+WnWcegpMMUgBIbKRa//PGuciif45lvjC9CSFeWFvsniJQaGTadz8HXKm8EL+83s+o/riWf
9X5YK20U4RbIFl7UJdLsx6sWtdRLKihRDMd2aB8oQ1jbNBvLVdKEMxzOlPqO18MdGdZ50TGgJuJ1
3qM8y2nG9DNtJtlM1G3SxWL+zaP++m78MCfyoBG1gYJRFdIzPu9n1IJ0JpC0CGb0svA4MsW9Fxs6
9g6hLGS53KSbMebhFYxH25niGW9Z3Ae8xnPyEdG7Rww96uDGLdIavF8/ra+LwKcPZ+Ezpki2zHGG
9unG9WNEKUTNZrp7sfVQt332PBOMaqwNCiPnOYY+eYpQwgQO+0S2gWKuR4V6Ajy/nA3ig24O+M86
szddO+iVPX3XAR5TzXkbM3YNFrqcS6bkhHjHcV3HXQ9BkQhodNLcrNGdyjx5B70gy05PVsy8IWqo
HTYoVJXSKSXyQFcaPFoSDagSnQYaMx99JvIRP6MRx5uxqNJhUyoWf07BuWOu8Sale6jciI+C5d2q
ZbpFK+QEfAiqHddjLaKrJTFuoxBfGK7kYUzfTHJcyPYcshSwZhYCMOCekMoh9SMilhktRziq1kEJ
wJCs+hKjETK8zEqeSGUZLyJZpYb36wfzeXJiVmcfDyzdooYg+PePAxpo1xhmPbBS6SJFwARxNl1r
NKG630wKy2rBX/XdEKBwy9+vmGz3UVFC5Pg0D8ZjV7c2XlTETZERvkiKhFFLjFPROIq85FrPdROu
+lxE61mOy9aNW/XKj2pCNWgvNpTuavWIeFG/MPKgpEFl2OHV3MybNAnpAysSpnqUBahGYsTYsuJf
z0k20xHjxQsBY8+tM+f4L5WBADzT9+d6M7TR86z0EppCIq6dhoLruiiHdB2NpfwyNNO2GKv4Ua4T
bEOWnww3ERpuNC0I76jWWXLjhKUC4GMSc+waVXVepsRog/ZG2/q+WV5Vs2L1xwgMqVNahVF7cSv7
4wrGOXN/0PnqnvnAdEMskiP6JxOacholg7z2B8s8D2Wt06cLHSWBzrrpQklGaoGwv/SkpDS8METf
qZl6XaxEJ2ZUndGu1GCHv/DQhaOhOFDQy41p40lgUsCVs/Igpkiz/pbKig3SoGucpkyglLZTfBZ9
qS58ZVrWa1EZkrG10Qvt5YwibqynzdmXp/Ia3ENyo5DP9IGMk8QRO6wasJup3giHIsHoQWa8RAdQ
qQQ1YJvFfdfYX+pS1HA7JEl/9Pt8pFIgZiCHEbAKh/ap2q1qc+yu5AhZGcaMdIdFOgLA6et7AhY3
Ro27oFZH9cDNly8AyNcO0bTY59CZqo4k9LZeIwfR2q0s9I/Qn56lOJw4SqJ1eKwZUdehBFyi6Dok
mUWE1iodhPrUypXYDvYCVUv9e9IVlKtaFqh9ZuWdBnC+jiOAnejIJDFAzO6nDYR/mzKlZiqnKTPi
A5ol/bq0BfrMuQsMAlyIy1lxsfrLOJmF5ZAWg2SstzqRXKR++Ubk3Q0SDwt9szJMHvFwM3F/czoD
R1HF/ZLTQJ0pUJRNGZfyWYlRUcWyjngTZjsQkPmtHnr2Y8TvkNaH36RM1I7OLbCbNKGE5C+JSC7H
t8LTithyDAZii6XSbmCtd9zBWJKMdSNJ7R61c0u13Se9wImi2rwVQXyLzaYN9hxa0l0CFQmbIwFV
nmKXOpVFhMYPzdjO3EnMuMwYQcAyQoHTGdOiuwIsLnvpOEA4Edp8Cjpj3HPMRglbR0+9Cmm2iOsb
X01bTPrDquoINpPn+zrW72NOjghHFX2Fp343jf64HljHkT/bAh7FUFJkzAjAqiBoEwJt6++AQGcM
L0UrUrdR8/GyLJoeJweU/tWYgJYJ9GFeR+lI+lIy1uueQMZzDzX9UqnDqyLFC+UjxQHNG96hOBM7
0w5uyqqtzh1FrfewN7JdXqTHuG1ubewGLrBnhqn+Uo7zS2LWdAWbPOmf2e282/RmnFHqX+ux0h5x
QZiMZ03bkVRM4FGfXY92cClNRX6QK016wKt8qY+oEhNcNGJ+r/PoDsjKe4gBGCDMtJ/k4MQkRb5g
16/NtvFQQ1YAnat8PTbaE4I8SuG6cgmNkOxbvdzE+Xynmu3ogK87BMZ4ygM/ZTUt7gJJqB6exi/d
BOTaUp5svXyVw+jO1gcUSaBCnKyrLKcJxhfU8QQhJuX0xv7uelTnW0tO5I3UUP9QBFIRYCWEFORY
leMmOJaMsTT0V30tris/WFDnfXXEYYq5CtK20o+GU9OQQXQtLlNt4gnNJE+HMZBa8vVWGNwo85SE
Gg/FJF1kqHtIVRnAUWsWvtdG1pH+hrILJ08F71hQysxxh+LVusgFSnezArvQqsRSDK26lfJEWtHL
vQ0Gw2OrM7NBgPs68p50EVEpaRncKCrvkJUTqT2R6YiLl51w9GHBTd6xe9Mtt8a9js1T6O8JGw+i
QDNpfG8x8j7qrcj3Pu/ZUStmOmZ5soEfy0cna2Yrlf1l0gjqqAS33mgS2eAiy+/kqT/MZl2va9xf
HvNzR6tngcbMO3YTp7khk9uuKNfNixKIbh2pBNmhF81jnqAvhQrhReRV0EHo1q1GsYhSH1JQfYR1
AYB/XfZWg3MqvSOGkgwmTcg8mMy8Jf9CcvOmu4tbgfwjOKfsv+i6qeMq1YczwYhvgTFhyQKDcZQq
bMqlFL41mFOwPzEjkv48rcyablcuNbprK0lwisvyTQnrfRUm1t5uVQgZKXwdCVwY146+cDxEb5f6
MnaoInxv/Tk/1KlO4Kpmpzea3qZ3s1/xUBQy/PpSmmEX5MA6Okg4gI02xGN57Jo9QjwJbTSUD4Vw
UkYdRY2umaJTlOXWri6n61BoWzH0N1leHtuuvM6bMX4cx+qMJU13pNCkF1Fab2JKg3URpupuyRSj
njXFayOCEiyqeu2TrI0bN7qYmZ2v66qHTgwo2h5Gj8BTRyvGk1pVWKNL7a5IOFxYdrCyquAqTkJS
YnVEtP1ZCSsmuq6/ULTkgizUWyyW7DipWmyTof9SII5Z4bg5hgGCdmKvjr3SEbFBzuFKk7B4N3aJ
iZJ29yFS84Kt6nBIioaEAaDyuOWGo9UEXpUVgMyV3tzRujurmODVDW2BioAsHnjWPplBT9owbTOJ
CQd3Vh4mF0R1ATMCEqHYeX5nt9kbJxvQ/HUzSJgai44kTLlgLM74JwNzuiAIbd/WNn7rzn5iAkfq
HM3PPkKsZiUCFnHViNmnSMFRRIp80sYUNjmCaKIzO2TgDEpKFxlybfzfYbSYCXskxDUgdDcsJh+p
dbzp7WhN6gL5cKGjLopIPELXCX59ZNWD7NRl9jJINkzwOX8nJglVuRbaGwtIlaXRvSSksF41PcQN
9tEY3fxbI6+OaPwX3TZ+vsyGODGIQx/Y42XiJ91WDzThxmpTudIkPfSlEZ3SDK1lV/qohoneFBQY
iEfbyektzZ2tPxBC0ZdrADeHSA5PCLHprdSsxnneOYMP16ZKqgK5r7rGcPge9eEb9sZdsNxb4s9u
Udfn9D01czfoyLrJBeQnMspwtZIKeqTQXarZ8MoQvuCQxhu9Vq4sbKa6fFPpmr8Zq8YzVOkezBut
784RinbFTmMj2yCptaR0qWi8K2m/byDbzLLk1TKuTiJU7VWjSxsiCDa9aV1RVb6TM/89zjV6Tvqa
ytGamB5UgeYNeT6XcwNHAzvPE4pwt1KHu8UkGXassE0h0GiiPW+VmtB1K72ifppuRlJd10qmkn6M
x50aGBpm0fE4MMa5EHuaizge2LAjk87hHoSqP2ztkVEQ5aoX6j0Rf0N9U1W0fSWp3FjU01Z6v2x4
pOJebi1jZY7yMZXkayUwL7SMchMciIMo2niNDbHdGxOK2bxHOVCkyKm1KPcKfeYGgfkAA2DYzxHV
nrWfTGSntqrujvZ0RXrWYbbyIx15hPp58WZOZIKZQxwfC4sdObvpBwuBsWkN+WUHkWarK7huZJKI
zWwmvYXQa3XypbuIUwk9L/sVkS7lInPXy9U1asxbXKhOS4PcGQ3tS2QCUitnRNu9aT7LdozUzyDC
eTAr/BrqfIqsJfqJRYAtdv9Eef2lAzUGOcMs10Zu3RoDBI9QKJsiT2cPeVK8tzL1NgmsmxCBLmWN
6ozu5WwGY3EhK3qNN2Z+1gZpX7d4QkODyNZUNa/HtGff0Pj+mqinKymJCNLxx5QKqYmev6MvrTcE
qtY6TQ/ErRTNLyMCpjF+L4m/tn4uqvg1qTtjNUnhZVGm7LfaMaWH2VRfNNItswZL2kgdaSUb5X0j
K5lTTeV7gSISZYm2KyGS3EkCsJIyEIyT+sHkdKIZ9/0wX7am3rqSEvQbPYjJv6iA4qMrJ5k4645Y
hE8Lw3xfzfAm1CWTgvUqAmDGxHFi3M2HMeqf2jw1nDybmOfYjsxMoUeTBG3fzQTJ4X5YvBEtPu5b
8OoobSJo9f5l3kR4wwkWJHbW9sqCKKIEQMNa0obEEXU5YLIO0TImuE6g/xFGqOJoI2iX8OU4u69m
RD3WyHTGzLKSK3M9ZVJ+THXirKh7IMHM74pM+oBXYl3JQROeZKua9oVZKZuMSKDVWAhpnRoErql9
tZETfxcOyERlVXrqcy5spMBMyBbHBD/4Xp5KV7FF+E0z3Qd9e1/YgBCHKdiZZu0xmyE3t6NVM6pE
M2Gn6ejlKmV1VOfFDDChBCdLgsWLTU6Shdedjc8+HvEvzPVVJeuPU25f2p267TJZ7GqL20Se+EjK
6YAGtrnTZulORBUOOqs4E1uHzbq4zroJTfYcPcnwNtSc927WtWOfosotGuAEOsGz87i2qvI0yjXH
Ek4wLNWbsCXORSrMjdb9H/bOa0luJM3ST4QxdzjkbQChUysmeQPLpICWDv30+wVrbKaY7CVt7/em
26zbqiIDATh+cc53uv00g3ZVM24EYB8SAM0N4EmTOC2vWq7MDl5vO/rHtIzupVURwerCtBJTdPSb
cqdKcDcF8t24kNsZR7Qx5x6dsvzRN/Pl2W3kJhGus8Xb3Pgb1NsuAUORKehZ61F59KgmepU2m3AC
G1PXDUFuT/4zDSNsHxElCOaFAUPcmBtkwQYWH2gGCvfDDcFkS/7gpB2v6YWsFn2w8xH/hTby+zmu
2x+6xh9CtqWmZGxVqm7MooNQKdPeMk6kHlNoxkgmvjHJsV+MkQB2QyTTTa+cuN/L2Z3xHmTNbZN6
IgqEJHV3l9qDeRc1RsTLWhJ1c6zhGGx728RmwSPltaHQ07BlTf9Uj8kgrwa7d5+cpk/u4LPH4RAv
t+BVyWxe7qEKi/d5JkS79d447zCiLO/gP28nF+kVoRPZ6RJgz7s+ybJiJ4ToP89cIO4wjJZ+VDt0
vMl4b5tkWbnMswg6eUM8fR0Z8RMuI0S9/N3zXDxENM/FOtyZsX/PILjCeDPht/PtW+IMGH0sdXZt
zvCRCP/W0budZPltkjXbmoCEIKtJSF0zJMOt9d52HhBaM8K6wpKYs72eLP4h0FECQRG+1I63TDfF
p1Vl8bZy5vq2rrrzOIzkpWBn060YnjrX/Fx5zYvrwmMRF7owQQ/uezbb+PqAo25YU63nFFz0JnOT
T0luA16SHYC4krMEE5cNb8crHjGVv5olDyz3Rm1vcr6TZQAQcItebaj6QKFFiGs9BgdYHWOAjECO
xm4CnwWeSI9HQ7UP6aBu+xXuTjKb0Zn1+nudZ/U+Tpf5MWnQTF0N81C90ZfF7+RJe3dFk7e7OfWK
h7gxmeziq0mX3kDZPk0PDCjDJfZOeOPWu3nUdWB08bKHvsN5lkk6qSzJrkQV24884G+6m+9Sqvnb
yofdtPH8Gr07Yq1nGmEmrhGLnUeig9cjr0US6XmxPjVkOl9B3kNl7g7k+q3+J8jzxglsx12ssk8W
v8O5tiok/66/vhhOyY1A0aa3Wnviuajp6IckT7ZT0pfP/soAwUlL+1HGMV/BkSAV2GQe576F8GM7
012z+slX+NcOwC57fBkKW22K3npppfDOCSCF2yw2qMPtObsGVjtSSrBFx/OKtLLF+Okv5tnrkK7N
QHg2iIFJtpcs8fX8NXP1NT8LG7Spe2OzTRa83dwTdDW9NQnTJ56YXTmTBWPmVnJmPVJtiTUpjyNE
PYDPBRbFMWoOdWOPzwpmaYah2Xk1ZW9uW4rogFIK05dfSqQE5rDNifTbAmzcpoyGNla7mAdVOV4w
zgtORpwh4OzWR2dME4IMFaF2Qo87HsB8Q9Ynmj34bBtgHa8TyVLkSu9AHkXbgloR0qpJGDP5N2FR
LzrbLyNi5se4EyWiItPpEB5h9wKjNopnyybT3CTKqMFDluHDq3AyTQ6BIizo5RmflthjeGd+Bh4w
SPrhblFU0oXtFMcxj6qwx0MPLbWbx90oGn1YGtsN53KSOC/NwjjWC/btriQsLI0t7Ot1stS72lFx
sHhx/OiK3L6usuHKKLFlO8ouPhd9mnyuNCGpG6knjA2NK97MJCcmmsHxd9ReENakmgnbjtPuzfcz
6BuZjiCuVFEBwbDT8mtzmTTTL7UZFNuBQoVnJyaVyUwybsgFkfpmoRakXJyXxlG7Zh1GBkgeMT4F
R5pluPe1SKvK3wwWN+Rh6bD44R32aKLofYYg7jP/bRXj4tCcrIlPxe3FTXSSl2ic4xj1ScWUmtnu
SfYytb7jYxl5evuBzHOnhPX0JePfOb0qpFPqRubYm959s0rnK7H2TnqcykHHWJrb4gWb1c+thMNp
N2gerw35bA1cbjgcDXq2nEGKHITE0hkp+8i7ghzxynXi9FGUlvOON8O5a2n444P7c53QtbnOjpSn
i0VBUenDINLGuyepJhpPRNm6ahch3JwOdV/2n2oHh1BQ5Q7/wzzOKutxx7LlZxDiGthVTRK3EbsN
SiWBNvFtn6ZuKcob1VrzXbEMWbdTg1AH3CGOH4A9i+ivmDsyz+7KRbyXbSkwAwuv/g56GM/cMjoW
EliYYzarMoyLYRtPxrzriBVqwZR05RjMAPaMLcvL0gceJgwmPWPj5yeVRr1HNnbNn2eYuA5HjM3G
/WIh7uSF+F667l6Z096fmod5yjEUZoyfffnVmDIGhfq2y5vd2AGM3vQNx40v28PIiPl+ZdwKBDmR
Z37tzwlVbTIO371erFv8Z+tnwnhDy2MauWivpghidkfHxbwBuzWdTz9jiSeJTXOOECSM+bNxaTW/
dMnUxRc3KWujWMsdXTzUnhGgMcbwb6nvHUZj+iLj3rkh7Vpscn/eEUPa3vKPWI+MzPMn5Q/2i5BN
dhjs+d3rLV7dyeoeWqrtLS1UgtO4Nd1Tzd9KVKrr8RMzptzqTlXM6/LR94u9JSAv3U9FQTRl5mOT
iufOAUpmjdAVKigRPCJOW6qrgRzg99ia4AbmGQb1U4uhVTFruKxbd2Q3ZtMh0ykNPcFXHe6lpKcv
qF1Fe0LfOAxMdwp/X9cQca7SNlvqbdt4NqrIrkmrrZpaxz1XqaGhCVZmVe64YTy9U+MI+tVFTG3f
RsPowqSoUzxMhC37NN+rnV/LMRbOeWqEqo/8vARJydEEwY2unb8bnhOyMTQjbGFRc8TTrm57M7+n
Yp7jJ1ilhbrKZ8FR4IwG/7lwCoEFJCayD1WjsYSixL/qCHjpd3Pl62SX2FYjOF282NvUXV6rq0uO
nHrM1dTJM5xUDYknLdbp4JV23rSbf46JkeyyEjW406Z3UKTg/wBDdEnNnAaNgFI1MWG5EBWEce07
jYlvs1YRA4wuKc6yRwDeq669ja2ODosQ2uVk1yWvRCvXt9zDK8iNUfUG7AbsKi+DX/lb1V0gAL6R
6ENp0AYWBeMN9ONNd0BHNl12Pi9tryVBsY32w25iexlTd96ssMWO7OJ++O76iVcqTRYF+Lnt1HLL
4d2fU8s5V6NXHMrEd/bIFS7Kj4lZjrL7fWnWK06/pA40vNhAtj61UWVNx0QjN+8uy/eFfDxaDocA
+cHLjB078+g1grgqL2M1SPMad/NOT4iS6PK7Ljswgqa2hAuwXFVdk1DUpdwLWHHbc+EqBkFJ4fg3
hGTPB2JWNU2Xn+FVtKtoG9X5koXcy1Tupa7002Wtgh2Vl/Tc5bBHKuVVX1sjX7ZDZ1/FEdJlSCjL
vUE4yj2sjyndTwTmBoBK4+MqcFiYFZofW+Cfm0uHQQ68fmZeOkJ47+udgX7+lHJEtKeZhmxPeOp3
+BZZmPtR+2h2MF8CBnIW32RZCWesuy8+P9pjwvrkS55WUygKXwOesKqgcO1CbkRNNu6WFFSqWdIe
yVoU1mHVKj3hh5jvXDrVO5f7LvBN9cmqVmJ82dSa7wVTBBZnbm+GbDiWZ2jp/kuSq/o+l+6rghEV
TrL0tuU8RvdRNBCalHvLXdlFgpOhLgLXrJprr+tchvW9hwd4mCJGefxO5J/lbCd1Ph47vydr3cn9
9wko0B6RfX0lp0rfQJ6/CPFNLLWoxfEJXk67NnmRIlJntxneu9wsQK96RzeN5qsFfHnIG6O/8XsX
aFRcY6bm134jmDyNQtnCVMm76jIjzdRY79gmqm1ht1EaEvZgvQ9GEg9YCqpWbnEwc4flk7O8tS4B
hvCNDZO2P0vvfBZ3r/iu+9ep8HhNKIFhJYY3IlfndlBshigwqvUk2Bz74cLK7GaiFNlpoxq/ERen
oQwn+s7ohlMG/MlglTK5BwYKTK1g9zMokpltJfA0V/U5wWi96Rev3eLKrm60FYtD56ID2HiIK9dA
Dlm+LwGubx2EOhBSxZp8SQAB78gZFNGmZ6/NCrZpOFe9ASFXMzMnTswezZl5XhNmhlgATMYkpQma
tLEF0/0pljwqnheaynMflahoB1BU7llI+iz1kogYusKkZ3eNQpBSWa271cJrGxtj906uibrJ8vE7
+FSiyHW7Hulp4oDACFgQCoT3sSrr+Uj0YLexc98+y5RZVkSK7d5qJ0A9PbGW97PpklKqG9MHcdou
1yYpTw8kU1J5wIQmSrzybhjgeOADosNorwf6N8DQYiBTUMwPaEKMp8WBFdGxFaN8Tesd9z/yCF9k
OxKR1Cct7Uvnht/9GJNUqTfzXLsPUYoCwKuz4uh3o39osiE6DJnLhC71w8wT9YlH9phXyfoZNR1T
7ZjZo8ic7t6wIo1XHRgYcRtZ/jioSb5OmBlubLIoeTebYHJLx7w1Z/8lh6qOfgYM4X6wJR7/Gm0B
crwk8Cnw6e20eYD4p/aE5A53azMUlBnkgbGv9L+rKdLfyrz6XmTVFHTtMLyRj+vetMTREy0IToYh
3cDnsNNj2T2TUIEqCJpbQmGTFafF1TuvAMLDcntnAWCbI4gIthOvTEvtk2lObaBcbEV+vXzWZpZt
EZI8E4L21e6RmWAbvrCBrI1diavavjALxxW9YGSCbRctWcAIg8oekOqlvjGMIgRr0QTMVearnG4c
UOCcPDAKr86zKB5GKueRhGUHLzvthDGwjsSF4Z/qWXCz2gstc1waS3LWZEbs/HGMz+g8oL6UnIn+
5PMCLplhFeP6uIqpDvFK6O3ITYylByuDAsYbD9aTK7J3WLneDu9JHLIQ3FJ7yWcotwdG7dmp9Jcv
jZZ663Ftvhs176NUTSk5vWp5Xr0GNE2TTkgGCfpZyDCfMSQYa+l/ikqY5BvhLin/hMw4K8dSk/wT
0RgME2+yTWtXxrkwaKvrcTKeZt30J3OYlnPM63nTJQM8PKZpDOFnfavJdsDpUnQBa+LkTDRoFSQI
NW+w/zBDZ+y84FXfM1OkCaHtCipPofzzRxFkbdk8pcJArsShuq2K0t7VvAV31op5ZzFKN2yYvVzH
0mEWLEpGgqnUgdSuf+6rjregHdsPInKXqxUM8LMd0cSWTCpfDcc4Qgg61csgzHDMwBEwxQ5E331J
B7u8I9zBPztZmZ4AOxIA2hn6OfIsee5a4V3Vcdt+Y3gszqnRxmcpKwBQpICiV87ErSs8SCOcZ2wd
WJOx9CF1xe6BAjYLIkLfu9SMNdiGeVZkghaVvzNNA+iNldv9HUhg2OIpa4uYxv+pgZ10R8oKJ7tk
FkZm8LwG41LUD8Js3jylqytwpka90ySYH9ymJuHUWgjXmpf+nSQcAgEQVW9o7jieS/PszLRe1wtj
7gfg62yG1zJuZYCx3T8ZI6PGS8nIBqget1Er8zASLon3o5YndyLNPIn4BlWHACubmGzu8gI/vzPP
Phnuy+KdamDYlyV3/WXhpJkPPNU+OIIcVBh8v4tzX+uFTaZRH0hP5wxIi34LJpopkrv0MIxnnrbU
7rpPUUeJyewD7ghOzRE6F5M7cSZHwDrFzFRI5MXr/mzFpvgB2Ns/QFdBVb0klnhubEffT5ZlPOOw
Ma+7yu1OKxwgAnPL65kW615ldncqSbZ9gBmAM6khAODouO3QMUY3wVZNLMdCVY109mJerhntF1ub
xlBsRsb49bFwKk55Z4wl8+u4G63Q6ImrdpyeKN/abqqvi6qSYeuba/SMnS7/QYCXz07F4F3geWwa
+l5w22gfCjr0BhDbYM/T7MkEd2JtUMWZXpjWrU0NLPW51zrfc6BRsxU2oQkXdQhw2tiVO92vLvOE
FSGnw4Q5X4b6zgC77D2VE6efs6CMCyJDebctAz08pKvs5IuFpoLiKXNismMqOFI9RvCDWTFoEE0J
iHROalYe1jzCFsXwKZdAWkP8XfQZma+EJBPEkuQnExLQu9JTe+pJ/GlC/I5sMdR61fjsAGN8ptf1
ZESfzHV9TwjQYSPP7ju3OcemNL3Kc3e+UbPId25jTA2rwUuXbNXfLDg8vWig/fvZde0On1NucqaJ
cwrSs05gLqW2t21nK6exaRriX1BdVbc2iql4iwiNU49q+yAj+CypmTJZGlR2AVRE9V7GZQsMbClr
vpNjuEiQPAtqkfuVMR4BQSSbaduetoTi6GtwrF3QFblgfYVFAUm2s8H7xv3f2f4uWbryaNI0BGr2
vvpujMgBMeW+hFT/KTNkfPTrKNZh0WNwYxwFCCpCCEGza8DMmuM7rjc6IvR453zOZrSnUz3uVow4
uzxZGB6DDKmMpAdcwRbDOPtiLZ/Gmt4zdMoJbmp1SQ+15Hrn+UTjslyKjfXEucqO1mV7TAXF0Iv9
qMUyaFNy83nbOe2zo44ranT+P7HVHNIskMtWMDFDokJDEh9GR6kutMU0bmOEJTvGf8YQEDP8MLFm
3GGhYD/kWoiwLpx3ZdvGJeeDu8+03QMdVv+6Vul0kKopKBw8IPKQ9ptXNdgsVJvacl8720Ar6HZL
ed1HdnaexMzfQdEXsfOiX44HMYbGqAnfYqSpi4UZ6FDVKxZbJgN/FneaF3/Cr5JLVDoOsEtXAUZA
A87//y9rRl0PvTV29X/L6VevW+ZgKh2HvDEOOYYxlAicWZeuE8jacZm8/o1lvcsiuNcA5HqfLvgw
RRH44nauELhyGs53QGI8qrFsvvC1ejWYYVP0ifGdVE6WM/lQl9M/+uH/b/v7CwD1klD4f7f9hd+r
8q3L/237u/wD/2P7kwQIEfwj/yGdopD/x/bn/ZdwmeliVGXyxf1xSeD7b1yC7cJEANTh43VFWs9/
/Y/tz7b+i3+dScIQ7yZSYYk3+n+w/f1q9EAD7qFTwv+FVN11LFd+MA3VKLXmLCXjZ4KJiwLKT8Oo
b1qa37Y+/OuaoNJbiPb+twHs4uP434fg50d50obIjuVOKiwsvz4EeQqiy2IDwOadwQQfZ+7SRedX
sztWVwkL5P3UlcVz1nTevkHR8Rd71E8H48fPv3glTQc6CeT4D7pnSssFxT3q49TK4+ROmgnUyNlL
gWWrsUKvk5ajxSVYCGeg4mthCKEXenTV6H6NMze6My2/cwkIWkTJgM9u/Q2vOrfdRTml6s5cCQDa
k2o3/Win1mUE4iRtQvIYl7RD6ZsE2Vib0ybhBfADSQbta2lmrkSR0SZP3D8wjTqwB++ogMZP42ib
z4Ie+NofF6PfToQXPf/595AfIC3//CKuZeNRgJmMM+bDsbQ0gtptyXqkFBfhzCAs860abU5u1gvl
ZfHqWJ9EYcq3QjsmOzZPwkds6oYxnbOq9tvKIs4k8zCy6Z+L2Al1GjdfYbMjBGS6WUaBTeId4CL2
TBkCn0FhIDVtuQd30T9FPSPaMMmK4t3G1FTsDGjf88Hrm/p1HgDWBhAolwe7LUki6jziTjazY2RQ
wLyu/5oNy/ykc1eXW4NvMd3IZUhuxlm35kmTBmvfJhHd/k6UjDOPgp6CBi5jGHXRJznE3TkmSuV8
8h0SKTskTWFSpmigSbPu30RB7OmmAntUH/WAb/R69eDjh1or70skW7DitZtMzZbVImSotJtdN5SR
n7phtQ79I67LOL5TVTabAXaY5M1l/3kZppr2vJ/cmdG607na3MBsX9ttjpAJZJYmei4Ua2q1jGlT
kaP1TikdSN+wHfRKl7EuQFh/ADTCmBZWKvFLilSByHfPqEwg10eWUzykjp+KLW40BhHmEE9AALyi
cw8kSfrmV74w9sAl4n3FWAy54n1OzNF0HcWGH+3W1GugimWjLHYFdwVuQlGZxTFS7LwZLeTa3KJx
8Ym9lhkxP3WZmX1oJ9DOwyKT3a3pXEgjqnAnYBm2rpwNRRP75WG1knRn9cpFTDDrhRm50TotgHPf
SiB3+ACURVV6U+jnGZwOa6APYzs9pzuxeLyr/3zz/6fDCE4EC1K4lzhDPzgKWXst+ShISoxr1987
yCNC7ej2FqA80WDDRAo2BtmaZRuLC68Yoh9//vxfDWE/Hz1i5S0BPAcTjut+sE310ojTwoOa1Vy0
7URrWGdTD7SDgP72NZLav4AT5H846NGAkYqKwZg3x4W/8+8SxGkTWTeU2JfUiRpft0PzM7OlZ43m
ERc0d4cIrAl7xjm7pGmKIyG96r2ecsLH5oUNfJlFBaWjgfDfyIjp+fP1+GC6vFwQizUdIRXC9QVw
3g8GGLMU/kx2QR+0RlTf1aSV7imprS2RUCMktzmVQRbPyaEa0Thu6pmhruotoGyl0e/1YIi/vK0u
b4Nf3xZsVAUWUNvnvU0N+Ov1Yj9fYWMeBNpBqzWxgk6xv2FYV/7NLnb5pT98EPUBQecXoyVRJx8O
YQmnfhJYKYKknsa7BBUly/llUhk6S+1+N+aayeGcEbG7EV3SsdhfUl7VlpMwCJKEbi1kwS3Ta2tD
v90NDhOEkAl1Ac5RR2VIEWjrv/zNv9+8UFXwy7um4spQhPx6bTzbtd2RrMogGdfmHQaJ3kdzRMaT
WyWPIOn+5oz/aFkCimB7JsZ40yYenWfmw9NquHk9xIaJZ8woECFEBLNv0s5B++HFK5m37VQl+1IW
UM39PH/BW6OczYQoaPfnu/TXm+KCCpCMQiT+KQlhCh7Ar188wdEnG0mjZ3nGdF+w/N4wOlie/vwp
vzsI+RiJg9sWHstmHo1fP0ZOU2NlYwrbnYO/QgrEkIP1rYNupVi+DlYT7WgL1ueyKcarKK4QKc+i
QnthZU6Ow1x6tbw4pt5igOJ/Qwf8enJeroHlQ65SFmZkj0rqw0HSeGREWRE0xm4qo2NrQ6Ka2Vzv
MWA8x0OebT0Laj35kskZ0b1+/PO1+U+fjnkX+y6Ofse1PhSRaWfq2BqcJnDRrcXbvqiZTeTA4zZL
QiNMVq1xnY8maWiyEcO2c9fpL3ihX5/Xf76/SSoBtz4HN07PX38c0gQSijzugbHC6hH0TYTCp0f1
clc3Dk6KrEgP5qLH7Z+/+IcD8vK5cEEcCn/ED7w6fstnb2sHfhWCMbYxdbpFTYewJ24pjUYV59fU
au7WQDZ8a2OGsi+BskTIpWCPipBJy9rsgMAkc/jnv+rXk+DnH+Xy9uJFSvYGOIkPpzb3iFCFonVf
I9KbXStG4yPm4cUqrPU8Jp336c+fd7nz//ew/Pl5HvWh6/6s4XHK/XrxFS6e1ch5i8lK+WGOiW2b
S/wrRuf1SMPIqpQoX3ZR7Tt/uf6/P/ocQcAV/vlk8yOCYIXbVXj4u4IWaFgY2xDLIxfB8Z+/34fX
9D9fkBaJQw7XNlEmHy7o5KP4sdsOTxHKx0NcpNG16lQeYLaqnoYCzSnvuvdBS1ScbOmR+LsxtoIY
J8Ai/RP2oPyYERv6Zo+295dnj2yN3y8/3EiHA+CClmSc8evlH5C36gXvU6ARbcSt8u4hd2hyDEUx
bCi/O2R4F7vR2o8UcDf2UBJZWIZ2Zuw98I85GRNZfq47nJKbmBYRpKzqeL2hlnUIOSID4yvr7B4U
TIKoL2xiULxhksvk1UlsHwm6pnxuEIPuufHXOyv2P2WxiK9cXhkR8F4mUnQxqctr1MbZRtk7/LAT
H5CKMRNNVfVJitnFbjRAB41FAIoaDivwXfCb+skD08dwfg7Xsh/nMMrNKOwqB7EcIQPNZ7Zt4tZo
pMdeO3FGQOkVH37OR48BKFwdLNGgp9NbE30AoIRGmkeiEnx9pGYmbNPEjo1/MW/sx6n22ZYMU5vJ
TWdhfQuqBcc4OxFnrCjcS0X0bSp7shsWyLllWmOso3z2fqyxh7pknnr/2ZH4qplfCh5qMCYMt2ym
gN/NiNhNqN4lWbYNRu4TpgCq6dio1rAAEP00A6x+LaJUf/dixUp0tsvKDm3dZd8TSQtw5N60vI1i
4G9vlm6e3inbUjyVVERPwoqJc3VWIO0HHnz2iZkgfW+XecSjw36Xy21FbP33wZvRyMif2XzGqJ74
Mv7LiEmPFiDV1vVgyIq2uDaTFBh4XbOWm03QJSWJSSnZoWWeB+YsLvEqLhGozM85wzZTs/KX8WZo
WWY2Kn0tUSEQ6y0XftBeJDkmpmjo2hD9mb9fHbdiMd80aBpltaxBBB6C4JTCxVKwDESRTfRx35Yh
X1+siPN0M052dMT6gfDcmJZeBvjvGM+2tuHz+xU6gxK2DG/Z2JNiqzIhPpvUpd9oIwiuGGS5/nBy
N35FaNlXYS5mSXhEsSCdTIxKPXUENX+uh0nco7P2741iEgXiQ8UqDWce6IKKax6YbOhmZgfrfENI
MZ5so1GLe+R7uV+lB7CZrBY35xmrLXWyc8+J9vQsdO9drYZuazZ2PJ5ja6Q9NBztmXs9G3G8G+mE
dFgmOVL6sc9zqIA2hOgcdf58zLyksTfFYii+xuCJ9KScvMvDdMzZRFcRZl4O+IS2lBVA++aUORNp
Eu1J52QiYHJDAhtmydPM2BKKOXnzatV0UAzWASxKmnvj9hLkjNppZATFlRy6fEs4xeCdls7BstqS
MXscFzMxghwAZ7bpec+/R4a1MrNeW1SNfPNmvsE4Gcs9o2sKr0EJJJAdsXkCH5BEQTyuit6dbBpq
6L3VwN7ZUHmj4Mt7x9KE34iF7HnNfUK6j8a9VRCWy40NOfmVhh1lmpdGChSzBBPXid4pDyZisD7s
+sxB97ySahfCAFVP/lD2ODvi3L+p+Y28kD6asOORh7vhF0z7q9aoc401voKb2GYXiifISvM1Tr2c
uBUbUza9VOa8TLpAr+H0A6OiAm/Wq6VQk6IUIFKV7C7f/YJBAgdG5tfy6+z0zb0xtiiMB4KYnb2R
4t3fmkuEwW+Nk3LL+MV9wN7O/sfwKh4lVNH+Z5PtzI/e96PX0q5WmG7FcLmu8+WxU75+WuA78Hev
jVdtJSZKtshpzBtGu57xWdox5VavSObdRImt7mKZruWO16DdH0wlzes+tghgcVYuzdZuChddxMjm
OW1G68G3i9kOXRS0a0hFipHPzIfpsVl4vWzqUeplyzoRpQXoKMxt8TqWuPQlPtrR6xO04H4tzkq0
6x3oiuJRkN2CJ7FQyGnzvrMZ4xRJXB/8jKysgF2rwvdgg7xTPQTYQM+OvGnqTM07pkDxQa6XOx/R
a/zNJhMDuxBatBMOs9wPy6KT1rVcLNoqfHo+SuIIIsHO6x0KLV1YdKG5Xu+Nyay+C6Tun/g3WD80
tgAcV2gHPnslmi4097C8wzSCQ887Lm0SxCAW7FXijiBAJUJx4unKfpgsO1HneWQ/POA8rG4hHPVR
ULeKUaFA0/wwR+3ygjIcRxBt/Uy0Xj03p0Vzsxxw/C85G0OMGoHX0/iHulmKgijplWge2Ib1sKGP
WH9wcsobn7hxJkjaQ5s3jAnm0hWGaLcZGuEch2l2Kai6NqrLjajxDOwmXedNvLHjJjdvh8kapqsk
cfQdFmPthKtEIxnorNBlgF6XTDnso+WXamVRyB1X+LYbLDN+znCUJCfsU7Dl6lq2pHGg1akzO4xT
C8OPMi8e5CWxvTnwxiaK2LEPYx9YjUw4N+Dln3hyHBWWvjPe57U97GSeOi8Ik4yHFY1Gf1wxDeJi
0LwJEzMRzFjVMIDfBFteTLVxNQ1Rkx6sKG/JvO4e0sjBFUbcSRmsrb4u/QqqblE0n2Q73XUjvRY1
DQDqsk7/Vtj93rg4UsCSgkoMWIkG9dfSiQBRxotdMQXYRohwroh/jvERdU3NzrLLv5IEPzgB4pH1
NjNnWW5m91IYNMmC+Kg0TPgQy1ItBjr+aciC1U2GLyh7EN33rWFVoe2jow60WDIIXBHaw79U+v+h
/6ABv/zpTHlxN6oPPTgJJ01ZzA5hyq3QkDdUtm+W0vfDoZH9N+G2ZC3ZwDQSmXdHhkria2Nb8xNc
iUvOh6jY3P6lVhbqt3KUKQTMKFtd0gfpkH69pn1Cq1DlOckgPqfyaRTd5QmYavUGoprJq9+kPm5u
7IMviCZIJWpIcvcCSfjNSymg6wTsOMd7v6opqqb4ItziQXagduYMXm+1ksl32yTLIvQB1WGyTNjc
0eGZJMTwkQvlLuzXb1PvZMgZkgkBoTmghee5bwpsM34kTyuqrilIbddA/s3vtRnhxcKmGJfocSgl
/Agc9zE8Xpm8aZAkKuzjQf1gSis+F2tMJhIoiaGkOojwzIgJQ3SYrBbkagsrNLFqE3fcASCpTM9O
XDrPRToPSZBEqvucsD16VDIn3K2sxrZjNo1fk/AEk/qOTSNEa4brxploOIvAlniwVzAEebwpZigF
RFu2DhoeaoHNRD1hh5ayiNAklca5EgAKvnhjtyKlWrJi29VkVyCj8hHEmVZPSIZNbVduG+VmC+dM
R/lG7VPv7IpAqk0palwU8dB+GvwOedFgu40K4Eqjyqm0X3yJ0QhSCNp1sSXSaJR7z9X5D4c6zToA
WMYXS9HIUbSqBpzyJTcjSLMc2V6BIOHWX5FjbRgLFVe8wjwdtKJpdIimldUpbSwiy3m2ZRDVBqSC
yU9q/y/zzN8bY8ex8G6wo2aKSHP8663ZxRL5oI5Q0HdevZMLmbcRYfchbsDLcYlk5s8Pw++dGbMI
pqcmi0TYTj9XPf/aMJeUOfbUeRzLZmWjijbST/XUlztp1Zz5f/6s348ymyUan8G00iR/4MNjN9SG
nxYR6Uy51MWWbwpHJ1upwBvXODPTrrZmX4gwzzIBIqg3/zKE+/3SglCDAMzAgf0o+Qa/Xlq5mAXw
O0MHHRlwN2sSAeFZIF87wyB2DqE9f5kE/z7wsRVDDs5uV+Ex/Mg4hDHiTT9Dfar/w955LMetbdn2
VypuHwp406hOAunoRCdSVAdBShS82djwX18D0rlVyiQf8yle60VU58S954SEhNlurTnHHEX01a2J
mC21bty4bFi+YOEa2BmG+c3fP2MIsZQAddWzTO1ouaAt1PQpTkZfekl9kXsjqBKp9mdzoqKdCZVu
r8Rd+CXra31dcvT/+3s2XfTWCFYBhTHFHj5jpcTqBmucy1eEv+CMsdfeMPS73rQmjLxa7atTpu4/
vuclUPy4usM3vICplvQKqh+HV83MHsNo2aN2yWX/A5Cihcizb1hjBmSm7abFTIxbnJYFvlyUZtYq
9OLpOW710KAu05IeM9d6A5mlnaONQLBq+SHpKpc4fuzc152GU4k5uEO7yWpNeVINyb5Yr/P7mezG
IIoRlXYzwvSs8oxLz+orjXRKh8Cqwmmgs1iyhw5vlO6I/6QAcD1jnYgC2PLN6EsxhXYQ0TmUW4+Y
LNpw4ARXg5qMxAAh6zBODMN3KlKOQS4D3UeokPQODp8WSbqxynFi8LumDB9Z9zMc3nkJ/Pvj1/JO
zQ3sJlIFyr74TY/Tz4FZuG1ah2DosYNRZ3VNzhEgFtddVd2Q6MPUyzaenDC9AQ7z8bXfjvUFo+eC
P4YyaL9hGM7RwukcY7qleqxtPWsc1pEJSqnGS3umpN5wYpfzzvVMdBcmpW0C30FSHj5TFZHObDZF
64eRN1+xjIuE1vsYfm4Z8WSe04tRTtzi29dIA9DjCcNn55/60UrhdBX/vm5pwttLWEPrIkXgeybM
/ONH+XZwUbaBSrigNh2NwX14a1pXSdmYzNrOJFHlm+i6u4gDX6Q1yteuoMJhsRHfU5fs18jO0+uP
L//OAmWR5s79WWy+OBceXl7F1Y2ND/VFP7aQ1juDPM2uXihJavX140u98xItatI0UFilqNkezZ0q
sJacaZk7debpLu5Q5S2RfAAVPc48VpzJh7+/IPDS5eXRpUKdc3hveaugIa601nczK924NEZ2IdWD
e+HY04Wwh/TE9fRlhT0sg4MjtXXaUbSHGH9HddiqnGxpq3wzTcGhys9EaXBIKIoyELrrbDWpefMW
G8F0X9uWgg9ceOaDkqUT3ChHqKmP6DyuN6HVd1d4kxA2OClWJx/zUXeb4mtOA7UGIYNJ3MN8NWCZ
O9XPeOdztPD8mBSS2bK4x599Qbi8NhkUliIqwGcNzGRCJ+FL6MIiGdWxouhsHBRjLcvU2Of6OFsn
xsPbZZ1JzUT9Yi0NBborhy8topTWEXbBVyLDmDzYwtiOUPV+tmFmUz6IxpWtIsf4+Et5Z7Azk+oq
kU0mzczjObv2nKmTaM1xyPJRznSuzow4nS///ioorWjSMtaXXsLRrVVOq+H+I9excuabhh2Sj0Sk
PgFl1t45fjmesWBY2amg5zoa0owrh6JKMfiUL75RSm7Oa0k8mMpZY5/ULaYITXGuM/yzq6IVEwS/
WAf/UhA8qNoQ1aI+B8vz8a2/aRUDbwZXyujnRIeu6TgSo58bTyQZZNg2UsLP8IrqnTul1UOrwZL3
bXWw124dFioBdUn6xEdQclLpulNnU/3tCHWZEJbNjIqexjlaSMoWWnLSFxxNOzCNq5p26hdMUvod
ElogjfAplCcnI4mPiss4vuKVh5OTJ7H2nb0zVpcqc91o/fGzeeeLd2kpL8xPfhfnhMPPQvbSLRyD
IE0U089kv017Q9oYv/pxXnsJJ8MBzcOJB/F287BoTZZkEJS5FFGPNusuGRj5SLIolLY53Ufhr8gi
KEnUhoXvsBas57RXLzAty+9/fbcEJrCsGmzd+QVHkzL4WKVJPeh8Q5Wp1zHd1c+KjhElGuxoN1lN
+5KXafX88UX1t88Yja+jcafuss4dD70qKaKlRsbQs6vGxcne6e0V+5qkDhB987pl1nYz6YQeDZuQ
vSG55irQuQuhl+2jM+ppT8vCjMF1qLHebCgxuib6rQ53L9XtIaWcWWtXyM6mmy5zzde4tZi+DC2k
KBNZo7WZhVmg/mbHC5d0SHRcwZGcLgGrnoqfebukI3BgUVcRwjDUj8svCi7munKpHSpdb20bMwNZ
q7vEnIdJtf/4ub651K/jJlpFkL4oXhel7J/qJZIJijQGceYXens/C+ICwmZBo8Vkwn98pTcfLKs4
paSlc03b5E16WOLi19AGylxU9JNg0ES4L6n1gDoBDDhKLYTTVctbQy/l5uMrv5V98LG62qIGgzhi
8hsOb5L6gGFBmpwJes/Vu1IjMdaYqIc3rl3tiO2yr/MSBaAy08qjkWJcyVRWN1osTCyLkQPfX8gr
WS3Tx8e/7M2qZfPLqJ0zhhfhsX20nqheYVTc+uynox1exm5nn1tRZpx9fBVSA44nTXb4yKEXPbJD
/d882tZYWacTfqmP/lih+dskGmZqv3XqXIe8ORCv5eTVV0xuiyrLGhv0iGU60ColunrgXGKPoPhp
U+LLjSnNgE6JsfqCJnqp0mrU1kD5S/dS57RerocMY7GiiP5z4cpWbKwEbvSKHZLA8KGnEKxyzgeV
rwnFjvfmIHTs/VXUEmyPjJmOE5WnGAJoIZqN1nfupZeKEAKWQ5V7pWawVFeTmeDHlUPD4TSbJcVC
4gyfpKYh+9SLBjWT6RQdPGPCfF47mPC2DyQxVs8xuJlEyoqMevzQdBLzFwczuR8yu7dXNiGI0x7/
S0jLjrleCerB6OSuoy3q3Bbu1ITBHPFB/DTEYH3xxNj/sNxqLncx9klvxfxVozNsiLhbMf/UxoaD
Kw2zBk1yGRR9375gM9C/0UmS4CGVqGBr2Y3U5a0eRhuoipDGgV6EiJ0dJXq1nGhaCs8ioWFgC/N7
Ikx9gTOJ7gmzqfmThjPW2VFHLaqAffDWdgUL0S9wpl3SANLSsznNgFjZaK9Q8BhRe0fjz8LexymP
kviUY/rr0bdA+7LhByATlZyOnMS2lWAcDPx+0qybu9KCvQJPDOFxYPUtMtahLeeHsi7VL1VrLtjN
cREbzHwMmIRtuoErVKYiDDo51Fj9x+E7YLhRXQPmmb5hq030lRB18UXphG2t46x1FeBuGRiGjCNd
sWK0AFuKexy9qwGFb7xzZi3Ltp0OawhUhNrsKB64OTmvNUEcZqqKltYeG26MrzGCBJFNI3kEbqv/
JDa5kX7IUb7jiMQUBzlXcRuWAY0ot9LCju8NenWJKA8Wh83mRmPHnw2RHxfl0i4oKqXeC6zL0RoB
2wA6k3BzMwjjUjVJHYwcAID5ML7UdHuNC9jC3kbtiFJfd1MjAPEpdu+s0sRsvjbMcteVHbuVn8ei
u0RwVD6msdDvO7rzFT7QERRWpyyV4kFvvFs4F/F96o2e7Q/UYF9U2okvcu4HWHjojL8W7NXwCApt
RjiPuBS9TjJM3kq4wrICl5Yj1kwZKgERAl2E0lTRvxgWLdemmcV3DgDdvsgMoqplMfXY4OPO+05F
Fay/7AVReOa84EtJIuN7lS0y8WZwXLGJ6QbziicFZ31JORFNuoscelVmDMlVXAjvhwVp72s+U+5e
tbFhomTRtfpcgyz2OmHRYy4gbZcBLe04C6rOFd2qT8qY9rJp10pgoIjCwedaPX71CLX2ec7m84rt
f9hCT64Q5lEbjvQTa9Tb+XhpdugIVG3EOIS1Hi4U5LsXeTJQ7DUj0QcZ3/YWH+d8aj16uxRCZydh
gcoLIk80Z4eXaUNkVHQtaRJ3A23Ths/lW67NsN1IZz/jW5LXOpb+89qsJ+jDlXhCa8A3UxGJmKuL
KGzWxW6cEMwQFJ9u6SQ/1ZUC6IrXcDK15e1DYeHUNewsLh2hN4dwSd2tp7uLkS42nXIT6aXzBdAT
DYuUNts5jT8AgQ5e0lsmnvBW0F7elyJLboYyyjpMtuhKaFFozSNtkPQUd/+dDQyHXNWhsEkLkHX+
8FmyB81LTCGDrxep8dLSmvfhdcmnqopPbEHfnoColrHhRbfscgKk6Xh4KVQUVa6EcvBj2r2BHiLa
Z9fppq9URSAugNYCTTaBI4+K6DJOxuqcyLnuxOHw7VLuUD6jMrFsZWA6HH2iJF8YLJq0O4tCV7bD
FMJMEOOTYbXmVU/H8MTR5t3L0f6gGaHxxR7f8wgDo3YdaqF93BtXkVoUL6M5Z3vMCFibvCQ8MTbe
VC94xvRaMOWwXcP3c9QCyVhlFGBOeJmUSiDqKmrCpIpyuizVOFqHXujg1pvdW0knat24IWvfx5ul
N+eM5QdQ30KJqns836O9YuVG0zCPmKnUyqmCpIPUCUXQebbS9LVPi+HrGJvW48fXfPsNc022ZdRr
TB11zdFNq0oO9ULiwgyJUaCDltR7HOYeUtTIOTHDWe+8UE3TWd8tDm+O7iy/5Y9+VuhNSmzSdPVp
aiWJnyBeGeH0m/bTADenO3fiXj5Rd8ijrZlaVGkJS00u5jBkaWdkm7c1cJLHREn1u1aJUAXhOJm7
bW/V2hdb0aA2j4l1hf0pvFHptBerygLfFRhVQ0FAmWv1ZS4NMyGAl0TPnFLbl7L24udQ1SPUWZyT
z4e+9C7nBHDTRjeB5LHjSYtrN0ynfmWPsoQdoAnosZYHsirNSahZiyYtnycHdtm6UIz6xZJscGm2
DiYHNhOFTAvqsiaGpFB1f1BxWW8dI+p/UnvGN63LGYZVO3hNdNmj4BE3fRG7hU+VyvFofPUJKypm
wlNlg/deBV+ZzbFW52UcH0toPbS2ZQhORGP+VEDkuBgL7k7pB6RYKDzKE5/2O9djzqCwyUGPJtSv
LtEfr941vAR8KeZpNJW4/ScTtq+bOHUBUbzKAz5s9dSU+c6XbWCLoYbF345D5mi2wrdlESsx4y2v
5/lqZEFbRTVse5Qy8hlAbbaJK6kFjq1NG0piDSpjxOZOZn+tPXXaoVtz132qGkGqgH84Mbe9++NY
6DVOvzwX96iQoYjB9UqTU5HQxuTRiGn6p23vUMGy7fnEOfudaQXVLWMbmQe91WPnQQvzP1YMh2t5
+PATIcRF3c0qxvAYo7uo4m2IvvrEDervvXFO2gY9P/YZznH4TVelcaJY3GEfe1iixGTb4TkkvNjc
1KbeQymSYZRsIEToj7FQsE96Ya2utBYhZBAnST9dMCJZ5qaUgtYKWn72vXYJt6ARmIpHJFrtnUUJ
bvYbaYpxMxfC/czfaTpr6nLdurfSTGzrOq1+Ig2mR9iBqnBPTGlvBTTL/kTXXGxfxELxKg+ntJ6B
O4ZU+MiW7JqHhIrUhgIu+cy1Bj0MtEmBH89Q/KhHuQYtH6FAprQm1hpbXjTCa3YfT+dvN0zL73Ed
zePMrarHZpZGq0MP8TS6zbLOEnax9GdWtI6iE+d6DMlH3QrO8rrJ3oeuD17nY+l8g//Uq+Uw+Go0
JTsoGxVMDoSyNxM8Ag0LPCJOul9p/DxTAWoDzR5Jz5u6InpORwQMIEaMeJ80IbExZmUXtyp7C+dM
mGy/OZRLTfidM403VI7GR8KrVHjcyQDIyZSxkiC4Ip7ZD2kynpNuMJvkQNrVD06+2mumjw6HcdUq
b7HwphfO5MXXWY6UeGUrrQw3rqqi0U6HUDxqc41uK3PQsfnIiOyfeShy8qtiES0MiBREwcfv51f9
/KDLg6qPViRrPJ0sE6f44QcTtY6bwleyfNTM2hLtjC9WmUNwgwrKOZSHjvZIcU6/dRULfB4g5KY4
Q09c3KehY99mPeDmG7Ye0tyEdNmAf4bjEl+LEzogaohChcev79aOFF515zgpLG1W1KT57T38K2jA
/10Q8Of6tbxrm9fX9vK5/v8gDZgC4R/vNHhun//jlayEdlrijP/zX3ev0/f4Nc9f5Z9ogF9/6Dcb
wLI/6R7THsYenVYYpdx/swFM/otqEGWO5I6DA+XI/2YDKMYnaq2MKaIgUakycTKf/pMJrGgqf45B
umyFTYuDwP8DHYCODv0CigX0U9jkMnCXifuPpZhPpaFOQKeqy01lM1Uuto1wQKIGmfTE9Hg4G/1z
KYdOCSm83NHxLgNgIbownQI55DT8wArEnxo1yIkx9fYqGBapMS6FXRpXxyVrUYkJXx2godQ14OCy
HIA4idztH2/5+vcQ/ZN08M5VLCyCHJrZovMWjlbsTuUewnzZrCGD3RWhofmyBf3y8VV+sRn+Z35Y
Hhn9dIRJixIKscyxDgs/LfC8vIx915l+iO4CUjWEK4rBAFlS3URM7ZzVRbSqpvzC6ihzFSoivyqo
aLCqoqf9eK3X6qUzx3cf/7LDXcTyw+BSsH3jqMBmip7/4WfTxtIqkKzAZILC7Iu2uKsi+FOeGw8B
X9IUhDI5ZUs8qp7/vijdAdy6hsYl3yyvVHfbMGWm90AO7PEBVhB+dFSzoyO3losAb0AQuCZvYtj3
C/2r0eyrMrbJmYGktAcNJGigsEv/+Fnoh9u3X78LHCIHfx1MDeP16NTUEKLjtRInSl4q0xTgbN6Y
0JeWlnsHzb3TekTT8C+12zkf75CtEsCXeNWjmxIhqZoG4TNp2GwR/MIGd53olXDGyCFfIqI82dVV
9K3DlX2OnmW+7Ql6KgMlBCybKom5DqVCJERjJCTCfHxbbz9xVNykFTItcBbU1KO7GmwK8nJEcD3h
I/ANI8m3IjL/To7zz7OjdQg6B8OxdaxZmTNjsq0E4DH0z3mdVwRIzmhcA6oLCx88PXnsPNip/L4e
HyZVC5ytvLGjD9c0E1E7o8WIihcbg1g8WcUEUXgCHvX3DxBJIY1zpn0mi6PFHYoIZFgB8dmxZ4qU
KnjBLtXLU1/fYaHi1x0tFUIGxK96jHk0FSGxaWMOJrE/m155lQzq+NlxF+5FAmIbwaa6IeMAPGsH
9H+hEn8OU3JPZnsg9+ayD+FbOMO+zu5opYDPmtriOi484PcAgneEFXxbTmtBhVp3Y2rhvGZDI8+t
pYaeA1VZQVDGV5K79t71oAd8/ASXOtbh9EcnalmWDNqs6MOWT/SPxYn9foXSeaRDlGOQJPSF/MoZ
t6vj5boPFMoOCOu6zJBu/vVSxYWXNphFnY1T49GqqGMul5Fw2KRPRrxD3j1DYUyr4OPbe2cSZdnl
yEd4rg2dZfnvf9wepoy8KXHz+T07Q9aradzOI/SqsqfMTn0/3oRMaCcu+t4zXYR+yPxAwqjHMuLa
askUyem6FbGJR2JMswvFc7O7vKeS2yRa8tgZU75xcdadOHm+M6GwLrPFoJG82OuXX/bH7SJ3cOdh
otQzdeg0lBLpJF2e7sR4eGcy5iwCsXJZJNhEHQ1wqN05ihaVyRjRHTQxfdyhhyK0NlWiE5/nUTeT
WYvNF58I8AiTbwTp3eEd6VPMBqSF+5k12reanIO4G9nEE5U5NHq5sit5FxEouFEgrlxPTXkfg9uk
Qo1nb5HfbmtB32NEx0O2V5n+5eP+/eMcF+8E5UNmh8Mf54WmIOOSHzd3VnwzzHNxGUqIDh9/w/rx
Wz2+zNFbrWw0EnNLA6pEq72G0KPRLuNEo9DOfsnQBO6lFcoLteqne5ETtlVhwKWcGXc3yUhKYtuE
30fPIxklMQ3Ix1q3UabiiYfvrh3K2ze9B2wYXGCxNgbMpUVaFGuMsa8n7mN5V3/ONeyp2Qfry1zN
0Eeuefi4mJjpQhIvsWpdFxlhAp7Tzr0HBm6iBonTvbREIrHf0TMVdqKD/35A3kboBt2uVS3j/Kmm
DEkSLIMX4hP8vHWWgaRcQY/X7nLgdSpaO2s5yXotBNosGYBbaGZPUzXqk9zEVCHDldUBpffFDMTy
4xs80nItHyu2B6Tmy26NOfu43irmsBgcOVkr0ZF9VSXV8MRtUUAhW/6MXUcVcI7pcb2o+A1Vd7iF
LLBKvNJeI8XHTG2ZJ2aid564Q4eLeuUiyLC8o/VR6iLyMnMilcutxgfyR36SjrhQDedojWV0OnE5
7bBI8esBIKRcKiEuajZW5cM3jPXEpIZEj3AY0B/0GmFlducjS1T8riuabcaGcjWTQu03rsjWVYaL
xfDGE8PySNm5/AyGBJM++1dmX2qrhz9jAny+nCjw5+hE7QC/ie7bDjkR2+3uootRfuDwsy4xI1fn
ytwSv+eJxm+Lyl3XqBEoW6bac60Trwy1MjtLGjrOuWJ6933WA4yyzFeKJifYQseTKsdQ1aNQxhBZ
LGLHRUPNwu07h62yspvJ3nil8j2PYGJkZZWdeEvvXmmRVlHWWAwgR7uZlm580wuSExWKgOhdKdqR
FIzcA9fRxwNiec4HA55233JUpIELGQ+t5tF7qPFUWI0X+Qk2gt23Pb1t2MDFMAQ4vv+u4s1LB2gB
QoPPb9lJ4/c4vJg2x53whoqdjJz1rRlT//Nyc1vVUH6pgP/tnbmcyZCHcq6nPXhcVcJ5PGIaYLIK
bWpJK7evlnI2DRE1t5qbzM3ncy3GZvHxVY+6ktwjMwyFCc7DDiZC9bgBSjeOJgrBsP5YysBVu3ui
ty4rgHtp452nyXCWOeY2jYcL9nUnBtWbr4bhpIO341xKQQMWxOHjxYHfTd4wo5KjObg2QlxiqXQz
dt7DqTf55rPhUoilFmwUNwzF5/BS5JS1wtHZxeRQeQKsKwRQA8Nbl7VUMERZ+EFqFAsnnu2yazn4
WHF/MAR5wAsi6Y23tNebwgq7lk0wh7KtAH4epFoZnYlhiLZVppO3Dho4NYg1i1rzQjRh+1mLOm/f
RNmXE7/lzTy6/JalZklFGbja8cBxk17MI+/QH1sy+nSH3DKYihi87Q52TQ7TFIBHr36ubTKr2Wiq
Je4xtTuhgH67nrkGDXCOBwgC+MyP0YbqQCFa5kXtK+yur5lK6ksbCsem4bgVGF70IyO1bBs3QxLo
FJk/22RybNtBmwIqB9Z3EBzbXw/mf4ug/2Jg//GNvCmC3g7P5Y/nwwIof+B3AdRQPwExhSjFidtj
uCxmvt9wVN39tNhEmKsW2zR9dv7MP3BURfuEsgBeGhs//gRmdtaBfxdA9U+/ti/UTBmHKrO4/jd4
VI7KB2MLDS9YVM4LSyGUAU1P7HBEE+gXogZy7tostgg483LSaqLQ24t6aB50vTXXErnmVWy7FUEV
k3s5aMQDqSVxm30awsyMC5xlnSGvmrYfn/QxHO4mhvH9smpuukFOeyvP04d50u4BOs9fNGKJyV2S
lO7zbj43WxXp2aSQw2X00bSxBf+/TLN2b3QmYIC+zS8MMnTO0OX1JMcQ1QCOhbQMNah1K1yLuO2/
ZiRgMtPGce0ESelY36xCG7sggnNv45g1JEHslXueCqshVDaUxRmjFd5DI+yWwMyaILNNQYM494lK
yZqVOTCdwYJOdsxJNcnZMGWmFdqO+qYgXS2m8tZ1D5LdcbES5mTeFEPmbPkpeO5D0/IFgX/XqIYc
vzW1ISAorN7bIz1ANg0tejehjskKuk7Q1tqZ7KpyC/7+CuSdep6SJFyo9Xg9OF89o7tuk5S2H6dF
W4ifwvhmxZDZomE4Q+1O4Ml0YZSSPeo5aX9nQ99+cUjBQmjarDlgE//R3Klx+AOCZn8mmuFrXYXF
vqt7/XNjuugzUd01hnSYI+wXXR3dC7SiZzyqz25s3qGkgazTd5tYDNN6CuPoJU2BmpMu/N3SU8xc
lkM4Y9H+sG2Z+XXhaU+jJZ8S4e0HXTkrmH5XMenwt8w76dYSY/WjVO07GmI/oah/QSt8F1rqbuo1
gliajQxZtEqF/yV0aQZdYpg07BL+6jmsmk1au/VuKkKdbF/zlsDb+6bQBPnuw7NlTFO0SsKd6Cee
adcFQ5PN276ghXZuQEklFSe5l+kwkVenA/yAHaHqJHo26s8KnbXQlRVCmDSjBT/GRMvkC0Yhq7aW
wmmt7/bCaNOHwQyns9GxYbg0q7z/2ue53f1Qku6uoWAZlU/Em3eW3/bSXJR8HPYmF5wo2HjXHxWz
IW4jBtiGD60JwfwoBhutJJy6s9KDf7AaDUEwoyZS+ayoTnkt+wgvh9FFeyvWNQixQOSR8Y0Q75K0
DJJYFg8KSQornXKoFSNjFVF3NSV0ESnZX9Pu8lbDJHeDKR+xBK4bo7g1CJ6G03KXzqCV8gkepl7f
dGC4NtYoVQSfmTzvjNHwc5P41SndUIjuUPDCzadjcyZz7qeru4tSxvGu7pILo8sKBCnz5Bemy5kC
573sB7ExS3VDmVxeFVmjngGucalGcMqi4GTBReE4ODoz/zBnh9yG2iHmSX4mMAHt8CjCi1IlQ1YW
+YXSzshzS3rHkui9taOUHhzbblqlVXRXgIzaYwjV75WC6HlWwdCH6AFE1nanjUc/HVFp2/3Ik+gR
OMVeyX+2U6bd5y5M2kLYykNpm3KvCW8X1+KxRoWwyQub6cnQdhxfg852u+1AzoSvpoO1limN3N4m
bDOU7rySSkwNqVUlsTZoxv3ZMHfmGLobjbbv1pCm87LoUjcQLXpCx2f9ibbSbZQRHKwAT7GIWovL
kVy97KYCroAfy4YWHGAEaO9kP3n+VCwcI8gOK6sISYYxI9+V6feQRxdIEnyDOrS+x+wnJ+Im8zh+
iGr53QT49JKRxpc2pkApCjtRdH5YmATLQSjj+X9OYJeVmnWrKBKjM/wqXze73eiqX9WG4ah61Q4p
96rSeQc0moOsX3LWm3xH0oF1lcJAu+Z2GmTsc3JVWAYeDy0Nd5Qjh3UFqCJqJw6xhKY6VAJ2gL0e
VHYlVavrT16iD7xxJw7vES9HZ7LQYgBgNLpHO6lWfRtGX/Iwf0wF5VuVbFPDfqJMj1Ac4UG5I8iM
eEomW/MxZv28Noza+FIPBDOSn/YCq4mxS1bSRFEbUyAdj2p2+q2ZRBAi8t78PnBIZOohjE5vLQWV
eR6tjDEGEaH2avecZ21xbmpd+1KN9jCuRsyQ30uduLHAwQlsBFqCHhA9HPSpYhbOlophf1UlTYbu
vqq0L13mCH80U0XZFqp1lXtpd1X0JQJvG03u9dhgomybRguYub1NhK9/PzTQ+x0t7IhsN5YKkSfz
q6Yk3G8obTRBGYkBK0uqaG8gRoy9Z0F9SpLdnFnTdkSN8VhH0dosiivMfrumi7Z1ARyzz3ca2aI7
Y4aKtuqZAinq9vu+GgCb2T8hfolz0CVqEI25TY7G6HYblO0KeOohBVSThRuHeyFfYz5vyGO4lsro
R/bAI+Ae+tF+aAkb5gcl9S0x7+oqlM/9nCYbmjMOivKJkHnA1MR/tC0FdEmcHxWedegK+yFSs+pZ
MfKZrHMnWY9hX1waIksfkE3H+ykrla1pJNHZkFbxWaZ7ypWS4wdSYDc/JRPa8BWFgonVkxiqfWYW
Ogt2a9+2DTnZeCxLzHBV+RJr9nyXLCVlFb1agBdS3biFG14jYc0DmxzhPTWs+fv/7oPbaf/jP//l
cCz7P2cErPP/uHvO++cfVfPnXnj5Q7+3worrfLJxrNHWX4jstMIpQf3eCyue+knDyIzm3eMfVKg5
4v6zGdbMT5SXF3AyDTL0kssO+p+9sGZ80hbNzaKHxdCEA+4vggJ+n9z+55RJ75IK4SI44O9UaW8v
WoU/K/QOMLbJmCmDpH143zEZ32XIvZ/1xp53rZXR3yEcrF13JIRjc2uwM/k92LmLRiua6zZChG9T
1tZXrakuyn1dYVkuTWt6qjQ5ndtsWGK4d9H4mY+etofK6rjXvBa5JRWXL5qVJ98WfNMtEi/CjaK4
0m6sJlJXVIWz85p0RqbTaNgnCMmgVY8xjNhGVEFROc5L03ppoFvJ3BGu1dvpOmzyZt0RVQJkPlKN
RwRoBkG2VjZ9XYCJMJVjW73EygdeWMyFcpM2U3tTaIX1g/xMYQbeHOv1qpOCUdM1iYl5iB5JS44t
RoC1NucV84huEY3DfdCutRLH23HSHNmGkA5cr7QxFU8NBt2Lkd3LhrKB+Y2Qcs/1WyVHyZzD8EqJ
27G8x3qIzGcoPtNZmNPDz8k7+aYzgxDpI42Kv88MUmrWSyZq/UMpcyK02PEB8Mpqk/0oL6BYt3HU
fs51tIthM0LjonebroEnqWdD3W/pnZ+VmQdQx3Z/qjTr7yO9AEHdSs8I+pnJhNwR4FQ+mIjiUsuV
9Ark1zUZo+kPnCJjShnHRl/P0ohRiHkNwpZF2h1E4BjioFN31TMWMhSSeu/Fuxbu5leVSMARZ8wq
NUtlB8gLDwcaPK45NMBy9KfCJK03aCPKvqirrkJLaWgpkmf2MzRca5spgAJBaH7JtOZKqq162YQd
2pTGM7/1TfwtiwfwvJaSYGtpI3nuKIIWOp5jn4xSoGvCSbbw2QiekuVmKMr2MmmVy8nuriKZYxWg
wmv7hcvUONsOiWPE35KSrOTTTShU+5JZ2CHrNpH3s/Mr6o3Vx5qGItlaNZsyPiDXfZxnjfhxQsA5
RE33hHRGGz2P611rtCFBBKXLFtegLrFCHzKuo6Y1CFaOiedp8vSuxzDGCmb54NPYqLltvuZ09RPs
NQ3xUSc6h7S4V0tjYzrK7rkp03Sldu1XFAc3eWUQz55pHKOwp13ELQtnSnyvHnff7LGo4UbJMig1
40XYbB7N2NajFSvJxpGkHyPcp/COt2yX5t20jwycPlpcyw2JrE0woG4fW+9GEnyxcag03WfCeyUf
sPDdSi/ggjTXdBIxzNQaOwzJd6rAu5/XjVPNt3MLyhbQp8PhRc0VZV2b2rgbsij5VtGY/NogZMC9
MbAxM6e63LJnzlZmrhMUnVU++OkqcFstWYMHHT7TKymWLenDNGP7a6vR4JjG1AplSxpfGxCmfEBh
0yEjhrzqizL1yBcDPoiRVLtuOovRlClkoyqTEUwWfpeV4tJ2MvLS1wRsPZIlen92CbOMSKBYZyEY
wLQmgcEode/WgTa6ckSlrZvJ9PxEaTz0ypHccL6twLtlS+BwDNDqAaGhdkGnb2ICUueeNT132bzh
PrsnJlixglkkbnSlDoTwmpM1bxUjMWBWTs6tWc9ELNZO2F4jTRBnnhDycYqM8G5El2DCyu/btdAQ
q6N2fMnMGdE8dJ4zgD0EQ+epfVdxT2lgDARFZwlClyBCbrKbpSSuvPbYafbOvDOz1tsSrCGDjHPv
masCzEqZNTY4ySGfTKNyy/k5g51JhsYG9U+KpWvWeti1pbdlazN+7odRu6jGvJ58kaMQ4z+XWwuf
EMhGm+oJac3hGTCG8XpKU2B7aVP1r1a3jDAows9JidPM98Yy/Nl5bp1dh0RJPzbFSJoIAE77DgeN
1C5yp6UT9cdafP17FftTsXXUrF0WN7Du8Ek0lAQL2n0psf7Rfl7COOqI0gRKCCChnojPOBpeRkP1
7I59usrr8N72qutcyHHFJnub5qq5t4jUMkax7uxsG/VhsbM190Qh87Cg/M/vstCkoEtfxHFHDVRT
QYjQ0grZLGBlf6zLB0wYxqq1tG4VOfbaaPvdiUdxWC7/fUk6bw6iUypeMK8OH4Velgls2N7aoMa+
qtHBr4TdrWHxnnEOOYNi2VGlyXYO3+s6cXQSNLOOpL7mvqzEY1aKJLDdWV5//KuOOsm/fxUCXhtL
E/IAyrr/xd55LEeOZOn6VdruHmUAHPIuZoGQ1CLJpNjAKKHhgMMhn/5+yKzqzsxbXT21m8WY9bT1
kElGMALhOOeXPz8rqiBMM2V531M7K4AL4ge3HL8ua31ok7XiZLCWO3qhOQDrN8HnkvVdEsCaGndE
Rl5CgesolgjjJDUwTSjDrbM23Jg6uBMlERZL139WUrK0dnSt8zn69vT/FvpLrir/+VXV+jb93zfZ
EI+UpPq//nsq2cOHXPWl3a+/an02//xd3X99+3byIVdE9qf/Z/dNonrTf6j59qPrS/3HWLj+y//u
N38Xuv6H3iysbqts8d+PxZcSF/Y/Ll7ePt5lnf0EE//+s9+nY1v8Zq5Rj5QhwJXZUPB/DMe2+Rsi
Bsq10KwglKba6Z+zsWP/Jr41rq0yTIg8wcj6+2zsADyvXBSfLPQZ60D9x4vw+2nB68fLycv3J6cH
Fg+uvn/Nxoxmax8X7hGk/SbA86+0rTl7rZ1q4uANXw7B0ZxT6zyf7Y+swUMyP+bEDqY56c6LGzxb
XfOYpsaJ543ey2IY86FO1bubcFMegv4aZ7GL09VzGSArZjrAsKgPnwT9F/uqIAgxtm4IvKbztb0m
nOGxcRvniqy/9NPFzhgp1Z6s+Bsw196cuktZfgoxUWRMX/auNMPsi9a+vFrSU7M46eai+gKwzehV
0d+dE2RuSOrbnbm4la3apZ29LYLqIL38Kpn0NlzHV2uS9n4OjOWCz2N4kRFBVEYOOdkpxmxC0e9L
qb621XLBzeLCGtPksIA2ZLWx58ynkRPVA4iu2M0kOsK2SO/KBcC7wEZ+MOvipCKyAyz7pFflPSkq
4aFz6GTMnDeheQFjwIEI42J+1cn2IwwpoqFfdjPEGPMR25xrdLCVL99Tcrlb5peG6gMyyqsHfzB3
VZBZd9RAo3dLgiYa6zUd06ijvkdYUCmK0afxQbViMyfLXVs0HyI1hnOjZMCR/tOCx450+GRPOeh7
PVWb3CLQcZqNmzqLz2QdDtRqJnNUN5QPx1UZXiYgtIwfNUlbDVkSzUesTHJ6PxHg7jPtkz1rGea2
jdMpWrr2YuGHLYrC7pCheJFwOkqcepeFiURzd7Lrd38twiJOyr9N7fIuVbelzRdw61Pok7UTy3zg
b+gyv6O45UVTyFA6+R4+izpuxVOtLM2NO8+Ih6fOM3IJtceIzeysbH3Feudsh1kPB2rQrB15wSSW
NAn++z45pqr0dmle7ARBdpugpfWy8SsGHrO0DsQ0zdHEAko0AZGitmkEkVHLGo1xL8iqT585tqtI
GPi+m9G/do1kNyVDcGYQzbnT7RqT7Dk7y17sCNsh2agBC82aib6RTfWapfJktJbuWDR0FGXBpT8v
V31gYGq3h8PcunGUUDo95szfHv1deUZqoqqoLe9hJuhSfZV+TUK3Zt1U1GBvBvrW+bOG2HsireTJ
Tw1JNXeYMD3bierx29yk0r/Ju+6BViuqti2UHl1PZZY4cJlvlUkfkOPnd54jZj4fZfuaj5kXMdyS
/+cazpORMmn70tlNrfHFQgiJ9tnoJzsKCz1Ay/AOGEZ17corApWfZEkSTEjEeb3Pl4e+sLdhmu5C
iAgrp9IRm0d66abLDRHU8zEOrPgqV0fH5LMU9svJXGc7M6QjkgzUD0M5JX3lxoyno0GVGz4nvrkx
+eRaIPWIqJ7omOWQSmBreFPokzULZwd7g4ncbje5M81Hz5+bo+v647WoXP9A5HSyrbq2PIhhVSp5
LPjsG8Db9US7p6l8uArCEm2ZXBb58uJSW3mZNm5IuOplUCRkvZb8ai9RW2dM9hM9wPFwniW2OJq5
We8QbFm3/bLmHeQGgIB0ivOuoPZeuXzEwomWj0ScSAelwDD2by2x/b1jFPtGuQcvbOUGx75DDZkV
8L+aN9zPYhv0HaoX82NQ2WmfptcpT+NYzPRv2tNLqNN6l1UlZa3Q0IEg0t0yzkjv3WjYqjDsI1cq
PjKraVQY1sEIp2erxfoT2PRwRyLQx7Yh4xfVMi2tq/TU6UbU2st5PrbUeC5A1zPKe9K7H4FOD+Zi
JJsln28pCuJtLYyjV7MP8tXsrJb2gdgSwktottiwiZwj+Ig6tx23Rugvz2ZhnGrhP89VdUaMcnZJ
3lu+891q3GFCebKom3P1dJ6UxrCZnekNPxfRFHKfkLQdOMuFkZJdTHK+v1HSPSa6u856MEnRcdA3
/XBnxgMlCMum8Yj7YBUF5XcvyJX3FwMDsS82Kf4F0nai1OxegjY46Ha4m+BaUKM+GCweOxNT99wP
F3nWboOZjN8sodMtNcKLxB/7y5LV/tQI9HbJmJWnoSYtgdL6nVvX9Rvx7wZ7KIo2VY0vGQH21M0v
N2uF89YncI5X/dMahD6LW8QU0rffOqgGsi++jsmcXwizmJ6ztqj2Xu490NNhUQsWX3vDneEmzmlv
l21Egnp2GjeeHy1lq6+DMf3iUN6xN7Mw2c5hUiPsYbko0y6SRhISpcqtkCCVK0eB70+vJYzVNk+q
Jz+c2sj3n+oatMTJem8fLDuNWjbc2MA7mMEvM6u5tozuLJPeZ9K0iPe9wYrq0DnNMJB979Ys8sHZ
+M3w1jBjR1lDRpthpvfoQK1D63lvhLurfejODkn3GHwTIgJwCJB1EVk6SE4KDfKEgMW4RxfU7fra
MnYUXLgUBYITq/VKo02v+cqqoy9Yz/trF/oCP0HVXnpxoW6nNDcukypzT+TQmfCkQfoZkzh2rr25
vm7LuE7PUiMhwTTU/mNqTRBbXr8451bXLfuKzuAHWGX/BOZzQYe4iNeQ4sFzekYUIwVauW6euFqB
Kyw1lrxgdf+QBIl8UYSUn7YihJC2qArvUiTik1sUt+iPNNygqbGyU8B+7Oy8vC2W2L4KDNpLyiHY
rupL+peVewSwa/aUG6JFFzhyP8NAhhuzz2sKueLixXPyiQTEzj0F7u+udKUInhHzC60m+r2gLZcz
pmppb+j6LQcFx+6kTnPK1rYAA+ONSf/1bjSr+A2/NfBMRyH7STtrnz24JcTctbv6whzT5kwUNEA7
bmtemUuZnqJUNDjXldLXbpW1F2ZHflRdlnu3f1nD7QkT5eZUVwA4WGivSEvpr6Y8cIsdBDv7kquU
uhmn0Dil6Z42jd52D4jCxoG11xlJ729oJy3ibhMuoP5GgiedpBaqK2QeTzKKM1fu+jLzHvUEfJoW
7Ysm+Gxbznp8HV24W2ZHedDJ7OLprcWYb6kX9269vFlObT9u6RVjpNNj4T4VrU2ON6diV+JDXw7A
rBlme9Pb1PIy9ouzGIACysDjHhbCaIAjHnpdvVGKujFwSgB5nPmzwoRDaWStIdyzcroseYndYHzO
q/IMpIUbdTme2GrMr9BWUg9BgwQjGQ7vxv32wrKrVeYhtksbOM88l6mP8SO1TxuNYgvq+hyab+tP
Wt74dCufNeWyc8ruthd6IwbXopyb67bkLoGybjyMefnuTRamADT193M8fO3ipd+IgvpqTeX5rgc7
pm0+2UsZnsnEqvdtY8srOKALWQXHwHPuaSjpQ2ar9guszq4YvJswPRttPoRLbNRE+ENp17V5ieUU
8Dls9gCH122raXK4sGTBHDqSHJbxQc6MUm46Ych71zCpn0QUbM8nfdZHjenvSYjPDrGR3ZK56URE
1U37ZDTZvOOvC0UlIKnoLPPZq079CVZv6GV4MyX0LHl2fHAKcxe46VfhqfbcHzkrm9Qqc3qt50eW
ikdu0mcAKdO21+7RDj5JNQqvfLtIsEt1XPr82xejDjxcZNwlsrHbqmneKk+/JWT3nPbh3VQk5xSu
7yssEDsi7MYj2aeRyJCo9BPS54pUJKoxoqJ7mEKcaRmzYNmxbMNFkuFZEw7JwC7bqzgYT33tj5Hb
xtkHneYhM1B+0er15qK/EmpmnIuguKjB7Hf9GIMSJxdud09is4zCbLgAjzifneVULD2xW7Ikfrgs
voQukrJQn84tWwbNQSCc4WlpzdwfTT1bw0fZj2gbpum5UG12cEzEjrgBmcaazYj0cdfrsN4pheO/
qAZSidz61BmYvbl3GQkVGnyId42HEKhTEzcGfoUxlcz9nrWpa++yK3l4Z7nqFihZoqwvzFDvE9fJ
HoosF+dqbsl3+PvQwl/6Zn9EBf49wvA/EDxYkw7+PXJwSF/qn/CC9Z9/Bwus3+C8SKwzAbDwx6Ii
/wMswDuL+wP7B4oudJJ4otAv/sGk8WNIwAEATerNMMDwU3+gBb+x2BPfQ4Uyv43Y+b8FF3xXD/8L
LkCCis6X/0Pg7fJM0b79DGaxbw9lGr6kxCcCDDSmM2MH8ex1o8yMe4Xc5rzqQhPpFerReFOT/E6e
XNi6STTPsjmpUuGOTFJ0KyCcMMWTXZAcclQpXaWn1qJyY5OnXs0KhPJBs4JmUlzHFYD2aWcs1GKw
7veTRQkESpmzLp8mPkzJ3HKT4qAbzuLBJrSk8XqNjIZDEVdCw28jQimnGBZAeDgVCbWiE1/Rdwaw
6g39MEJvO21+QG41ybkxa8weccvEcQgnDTJIjBcNlTSh6zMiipriuORN576U8zKbl0tLZtgxCAfS
ij3uBGQtWqKXOCqs4TNQJoslm+tgnsg868SxZ2dutr4kDSqq3NIrTlTvpAfw+3LAAKacQ+MPQ78L
Fl9DkJW1Qu/RpXWyQ2zX2FFj9RnCoGTwzqdsFHSnDbH7UVu1cea6tWdHRon1cCNI9cOSYy7ufdBh
T2ZNt5pTMsPWHL1mQAfiFi2TzEB99fPCPfHFpByk3ASw+IckNtZlIpmr23AZFyCZMkwBGlKnuBcI
Qj7oUkPxY8gmu2jMoLrxocmayFxMOIaMskZ1Pi2J0e6Teo4/+jZujQ093MY9cRYQWdQHm0wEo6m4
buzSdw8kcBF4b4a4RQ3PKqx9TRBRu/O0o1+dHHp/QxWS/8W08ikh+o/Gtm2cTLW3CaU9VDtoLD8+
DnNIJIKomNldHBFORAKpetWVsHW08L7oDSxR8TQvsnqm7yEdUGVo04jabIbvNSaWGTKQUkRJiWIH
r4FF9jXhKifxhLxsK2rX6bcZ5NkVhU+LsZkykjAiiyvrbOWA7DIy0yw9gbnMGPWHnqeaGyTfwD8Z
Bnl8vQRG8HTHrLmQGphtkqBPr5clzF/FkGXdSUJ+0ceAQ3nZzK6tX6kQrx+V8PpuZxC3U21HFH/F
bkK0R17xIl+Bi3Kx03Umb8jTx1NqAH9/9BAOlyJQSUnDJBQEwV3OtGxnKsqHrUPEyLuh/XTeDPMK
gWdltWqHxOjfI4QpJlqQhi7dxEWg5ZkrtfVQun55SWfbAlZDTgUZEgDp9GfHffGlUd06maWebA6i
j8+8we1eBZlh6SYpSNsnmpKuE4qoaM2e8gbt/qiV+DTNLq+jgD5SEPnFyZxoAtPn5uvlfXqgeEC9
ZyGN3ahW1YCdbi5ByYYC/A+8jJyTiEk8+VQsmSzDg51DXi8Vb2iGYus8jt3FPIC/LenJmBVxselQ
ba7bV4iGMER14h6kGtSXhQlMRwFQYYC2xTGpN9MexX0OQ/xMeU32XuYIdSg6LKh/UboJyk2hnJHZ
F0aYZpnYOLWcsf4k4oW+FKOo7ffYF3nxJUv98dP3s/Ezbc3Oj9gvJHNk6MTZpoc6fQxgqh7dfqRE
RxVW8FVlanCZ4P3y2XFzeU0ELxv7Mlr5Z5bmNtqbxQ5fZk/XaeRXddpHhKuHFx6xxB/I0ZrpNm5s
XhePSxKURLjVadWaC1NBMrGpGrwtJ9SXcdhUqpl1NLqh8bwYrnHTBHY4f03Q+EE6lrSVL4OCPK6d
lN4pyi1Jk/WTUWy0DtPsQJ3HVB3rqvHUraZqZX4qByqqTtcKkhNOjRgmWfoDhRNSigCNlvQfaIMK
ykvh9wyJRhkHn0Wn+eNqRjnYNQ0EQzeWMRzolwtfLXsETUo89rUoVKO6spp1A1FhXu/jtEGSyPMT
EZdjyplW82BRtkgn5e5isCUvcSI2vrt0BY54PVP00k8zsxt1g9OxU0Mzbjt0nkiYyQzdDLpNrrIh
HoONmGJ1W0ORs28rCql3OT14aADL0rlpaDIjnxF5BqmQemmpjqQeHj1yYPoYA2piazfxaFfgqrXS
dzlxbiFROV3hoGuwksvSjcdv77s8R3ZImoLSVfvOzcBH60m0IIIDmReokBNV4ATmoFn2qFnmnnmN
Qw1tgZ9oJKcq9bb0c5CJbovMIhvf6nL/0Q6MllPSdwx9gawQmVXC9TmedI2k2Wak5p4Q19b3ym2H
+oMKasNudn0+2sXZ6MzDg29PdMOmg1kG+8Jao3tLs8nfPIw20opiWoub8yEmRPfrVFQ5mkMqxlzU
2qlYbhq0MuZWcoNpt2U26AfQomk8UMmw0N0DHQAA4xvrDCzMZDhPiPsHkUQLxz6V0rhVWo19k+hx
/sTZUynIfLSbMXWIbfWc5KV9tCyVrYpGwyoeJ56WuCstKtK4Kkygv5rQ/3knk0B8tM3kRv7oeofM
m/Ibb/GxPAaj22PZKZzz6qHWgmwsn/6bu86fOVQQrk7ZueLMbSjJatOa8s4Awp92tukzphp4opR6
9d7YImZQ7hmzwhO2t7ikwjdOH6SZlK9dinChTI1nPwCFUFr5zbHNS/WFmunGOKdzdT3y4qB+bJNx
WuRmHhI4mq0Vd/34mdvL/BSK1n0njB6p+Ng63nmCispEYBFmwPuOiq3vhPHfIvT+e2zdX87m/wOn
boJF/3Lsflle/vFFq6z5Ucb27Ye+D9/C+Y2kTGLvUZ2t9t/VAfRdxsZ3sGAx4K3J+Kvh7V9MnbB+
49wOAyrVSfomTpxv/T57862Vh8aIh23MWwVtf4eqE/wxPzF1SOzWMBucbzxDGrxXv8cPRH/daY/i
0qQnQbrU+6E3/PqSAu0olPmW1pXp1IhFzf2wCU861r5k5EsIStRRyZ5SYBZTkWy6whYX3cCH321D
Y95bIzFenisW0LppgpsSM7c6xs3VZhCvTcbFUpEfOxnGVWd2xUlcGswLYPdufqCOMo3AKK3kqCFb
SAiuOTIYizv53Sj2vxft/3EgZP/9qnj70fSvZfb2D/n5D51+/AOSP5E/Xr7rj/++Oga/Qduw/v2w
BH6/ei3Ww1Uggs9ZoMbwHeSZv2+OBDKZa0YueyWJN2vK2T+vXsPFq0RQE6l29BAwFP0tEab/rWzs
X5vjWnxPscWaC8av5FMmVvHGD5evzWDv5Yoyd2+etgIeJ4F6mYU4n9qlrc8HZZgAKNy5y93I6Dad
TvakHlOnz7oNoXSyhTQyAmezzOOco+Tqe9RAi4uEuh6kJ7d9PiOsL0JZfZkrQnajac5beoK7OftK
b+8IBkYDNLcLe2SUFkUaf5JNDZ85W73DPYE4Uhoq/f5CC8lssJhiYVtjRxcH35EzteCTZr/I/SXB
Shsm09cWYSSemwGt8UOAYnM+JX7ZUNsBJtoDMrOco23JMtkMLhL4DUkNQET2ouJnR2cLqT5pj0g9
bxjJomVRtLeamUzgYt0KEDAFQLrgI+oSuGD3pLQuSJoNcDOjYPC3/WdAepLYJ+FChuYqCL/CVGSP
rQIz2ydTqC+LoG5IpQpL61NqioajmS4wPMck0Z2M00gPMG758ho5aiB3AtyQMahJ7Gy3UGE+75LR
0maUySyeNu4SNHcQIUrxJ2W4SzzRApA5uli+jBl9YWBIbrxfRua+3aj4Y7YW8BQqnynrg4PZ9OoA
fqufu2wo4aq82r/2Yk9d1r1nZ9u2WyD5pl6RnVV2I72YmLOIFs08cD0VKkUzcJLNUZdpj4m5HBnk
/cUX57UYyEZFlpbQf2ZlkC0WIf/E+hCEbu3X5bs62K2HmK8NaHC/ndSAnHypYHKO7ORDdzJzjjYn
XZ+3SMUcu0h3UFA961JdWvDuoaLuxW6GmiCspivgHZUB+zgM9tQcXC9z5p2b6MU4GOTw6/OCah59
nnm5Ue1ThMEcu54yg23AVNeecvgaj23pG/krzS52t2OTg33qiQyDlbO81oJjKIb0SHt8m2+ryUng
Bls2r12pW8T5lRBmfz7naWjj3xDYgNqpnJsd5vJJHY1qlKR84gigUboZMiugIbpNjLu1cNLdJ1ZT
lFSxGuiEVDEaD3AretqnmQ8EjAY2yc6zhvARMPW26+/d0s4RCTR6Hp+qLAdmBKHQ2R0ZK2OOhjTu
qDnyh+osy7Q9XGI2CMcr1Mp6PGkRzgV7xH898fd9IeJHbROJ8MnzNuQhnLPA2nZcQO6+m2crAw2x
ZXPjkktbbxJzZt1J23nCPjAzwG3Jw9UZjHLQsIrJlPem8ua2vHRV5QdXACTLwodlMgSIaoI8inoB
0zqQ2uF++m6tx61TZHWxM92K1cgs8k7sFCyq3LeDl+JPc0dA9AkoALhHEAa+CZZqUhcJpsQa22/f
VJf2lHByxYml7XfJNoDoxMS2fB3iGjEB56c63cOp5MlOx7MP2GqWst6kJHvrE2loL90R5c93bUFv
0pHUlbYiCGHs8iMgSCcvbYuThwZkWRIr0o1lcyzZ6olP5DqKTxUdM8GhXprRwv7ttvBwhH3HW+q+
K2PrijS1mMGdCesaaLLzhfj8okZb5tBf3RFi/tUJC54O7z4/VPtdcBpPlKpuicnPnwrbV5/0KLif
czFRFFJ3s3ygq5pHrzrBFwBKqI6dzNgUfMQq5Wyo0WtWSoCegO3gQXFxDemCd8Jpw10bB9BHYMsa
mESTDRUuDbT6sJjvjePK9ljNyCE4v3OkPnL0sw/Lbv1LOG4QgdLu5QNggvrUgEnxsXMc9Yl+02VU
Jmo0Klo6mNEFd0hGq7QkaszqApLqZSffY4n+j3Schg8pfAYLOg3KNBWIhTLFqFkn7dFEQpdK+hM2
fH4nfKUTW8Y2c5cG+Z3og+DE7jFgRyUKg+xEBUHe75c6nr6OppO251aVFXeNlmlxGF01UvyuCCGn
YZwCA8hNRzyidyyEcUxs6SLKJ3bIyNmlexY/QrPQw9QTFTpoRbWJ5qga7iH/xUc2Qn9svbCfbwcS
LRXknkl2fRL35h01Me6JF9suYJrE7Hl0rC6+GMh2eld9CVE5Wx5ictxHXR2RIgfrETvUG0ZSlPrc
lp6LHDicqxrPXiAv+7G3LcwCs7iThKpnmwF0LIxq20Gq5NSVOq8aINdNL6r5RtlYmQ86C/sQqTCI
EILZSfhbaxKiPmvjkDr6csIQ3PLwyHuq2k33Sz/bZ4BzA2iaF5Jg1ScFFIdpVMsd21B3Q6uS90DG
G10vIlT+aRJnGBxjMaSPBapuDjM1Jc82ZznvN1UplM6OrUd3Z4ibIQKqpfPShEjzzDbI9zQlqSct
guRiDEfoL1HGxWU7t/VDo6vxoS4N+9EwYXSi2LGr695ru4RysXDtnWj72N8NcTIg/clUdW/pNhcR
rcNibbZYXXhFbKQnKs9li29ppivPIQcnN0tye1qPs62xscM1S+VaW6ArHMmtLfx3m75jcz+N3nAz
+HV31+QuLQ8MQNC4XtrkVEkEY3DFEKDV0ezSwd4kiE8BQ4IF225pUom0sezev+ynFdqopgy0xY7l
a9EHot6S/BdwYxYYqzbh0KL+aSoZ51xX/kQkATauB1Ap9UZZAG+lo5zsGlmWgdJXs6pvBplNt0gL
zVebVNv7MqNBa1sHSFE3DZ6vYYeUwRYH0pckGjzBK9u1KY5Eu6jgnTFaPweZGb4uvVveYfx0Cd2Y
xFcZln2xdaZSvru+XbHB0gmGzQNhO3A1v7jd0/8ijQg23HloOYeRXdTJ+iazVh2lMhV5NYSwVVt7
vXHAKFCslfk+YKQ9SYTcJjnmwJM5pOYRkz21bJo4HaqbYeC/GBngOO2rVT5sDScfrlt7cJBmMdB8
uIQPzaflPKRPdTL2VWQQXzMgIzEKBsF5DuCxtddlEfGX6Vs3AHBEKU7kaz1OJpd+IusRGRT8wn4R
E7yHNTg5/GhSdvluKhaA0YWb0alsCHdBNobnfEtUcIEMpKH0OcYreC0bbY/7EnsC96D1dkoXjIvn
dPFq8orgAc7I0BMjQJeRTRu1zHlwUOABxEAA8k4rpzfFkYhJb9u7qrQLVJRNeUFAvCz2a1XyLSl5
fkk6cRFfo+BLITlxYYKBSK9rmUIyB7c5aMSjYSQC6DSdqi0RwRMNFxAwfBoSo7pn8BuvasYCbIOF
ni9C5L8kR8F788/YLjEjsEVWm3ZY6nLfNRlNPmmFnT5q1Fi/ZGXfVidOL8Z2O5RdgBMZUexzE0/O
1xwJs7HFulNjQ+AV7bdTIIJdmNYko1fJ6hvCSRIGHGXT/JHrfryE6enXWuxsvpVu2b0JKu80YVPT
8OjD+mLmD0Vlb+Yw87GBY6Ql3c+zUbtMzRpq53deda06I3sLnMp9soIchB9zLa1kBQcsc3Zi5g1+
Bhc9BZe/Y5+Roa9uEsppaMWp2hj+WZCAuylF690kXeo/2fNAqUpreum7SVlHuG3zgeADM5X3S5eM
lNbg+aSdKO1MNzJj1bwX38KoGKK4CYUDZRrRVAJYwYT3xAzSgjuDhfklCqagJjC6tjIv3sHkVLdJ
z20tSkwTARnrSXE5hcLDN0SgOd5+L0UeGswVA32cJM4b+JdEWO/K4VG3nYiJFrCaN9B2Oo/GtvCS
SGlb4mThBrdquPoRuVYbBFhqp6aqkafOnGiESRgP0tGxd4v5K31VYTU8z4B51wH+6uXG9TrwAqop
Ro8uFck72pthz7ju6vqGtNBYggPWDVlppgqJKzCd+FxlaGYjG9/daecGQ3GI60kZvLSL6rdInZMb
4dEYQY29RH5qjWP+Rj+F+ZHaaMuQtU1esqVPfjrXBjmwXJgjbVnxLMYLTQ5HufdE0X1BC5O9ZQCF
QUSA7fjVa1T/MFl5+2oPYBdRzt35q+wVgj6MRsUXysZi6spqbhWRaIfiIV9oPowMHDL5pmdQvXHq
0L6cEWk/VQUuUxg10qQONg6OJ1/MxUjwALlv21UN10YD7M4D+lygEb8R6Su8VDMgUe1dsUnmkED0
wXX0S0V67CsugPy160L9mBQKP2BpWEFBDribn1uQNsSmFaq+rXD9PLPekCpfB2N/5SqnewxzQFFz
W4d8NB57ItY0twHWNxxPlaLHw6mK+4LAp3uzlsarGQ6iwVeeuY+LHSRwcAm8YTRPwZLvEyftb5Uk
TymqGXcu8H9Vnwv6goeJ9qBXf+rKeMdG3330Kaq+PRcWyo26Xl2A5QDjsma7phFaDz/fjNC8j1S1
ymeYbZdsDya/PMqstA/2gUUzF5pI2EvuZNxud7Bf3r22hVoFQr7XbPKmDIPTvkIZtp1HRtHRmCgj
MTPDes+suSkx4FOefJMumeFvbDm46wFWDXvMwsyDVebxhXrE1TEqu7Qup7SeiaQPtXxwMOmQx2wR
GL/DxJe8dcVgqQNil+KKodi2L3sd8xrHfWaKXVxouXxxRrapKEx0W3L6oGHG6DajJ7c5tmG/soUP
buo1Mf4R6Vv9GTdVwuTaBe85ciTg5KBlUNxV9iLji3CpO3woa9XRLSlP3fqPptR8mmydM0sZXW/g
REp0WS4bGkNkvBPLktgPmTtl10kTzKQqKBf3+v9GmyMcXd3M5Cb9FaR2BgxcpJ1+qX/E0b790Hcg
DTezWNN3SKe2fALr1jqE70Aa0ebcUsg8c4iy9IjhBIL9HUhzXczMhN9wO6CXF1MFz+EPCYYJrEzT
LBUIAbXBax7QLw6Nv3Rs/IwCWzilbcgfMyDslBntV79GTbppr/Ww7CUstRcFU1x8WI1LqgmAiX2m
3cq9dDIwmeiHF+lPnCI/e6v874+7PvlVAgK6B4b4I3yXpWMbj7G57DsP6S3oTLxXztIc7bH0/kPt
wvqr/oUUfn+o0AxJLsGqTekUQpcfH6pa6BXutTnvoev801L0X0NsqXt7Wbj12MZ/8GetipX/79Ew
z4Hqg47ysD8/2thiQs/1NO8Nf4ABo0ViCxcGfhfqbN+MlD9wwFubypNf/voV/ZM/k3SvFa/l1oE/
/RdANBstQbujwTsZ+DJKO8/87L1q3mX5YtFU18nj33+80MNLRE3KNxT25z+U3GYP+UC/imHh/KME
Uy3ZNmoZbjwVDOHeqUr998K217cS2xOxjzYXLB+cX7uyO0977Dqu2kPe5wdcNBkDqfX3Uut/dz46
lFNjheSz8a3G4wdoGe/A5DnK5yYV4PYICI6GhMu978TZv/VK/foJQF5FrieiJ7x89G//6uNLnc5A
KDdOe/yS9cKuQadN3jR+Fo1EBJ789Zv1Zw+2QvUWD4Rw69erUqdWI+JVQ2nGyCrxqd8n9uLvyUN/
+usHWrMPfrz8178Kdxq4vCBbMbB+uQobkeOa9Ktpj2z/qkDFSthVOP2HS+9PH4RqO84tKjM5tn6+
9LiiSXqB9d/HAjcUKpOzZImD/3Bs/NlLtpKwLjMG59OvpQIijUsvCfhLrMAbDtQh3RI+I8/LJPP2
f/2arUzbD68Z3CCzHpfASgby37/WC3r2PFJc8v8oO68lyXFsy34RzahA8ep0uojwyJAZ6oWWIoJa
gCABkl9/l/fMw+0ymx5rq5cSWa5IAgfn7L1209wSuLn7/+WA/+PFPTy8/wp1xyrK3gOr/t9/K0Or
bAV7QHBTuCGk3UqOEU8U/s702LeNKjGwu9giui2j9NFDr4fXa2re8vSfv+O/23fD68dwAXdgW6Ud
yW34j0UYgJAXbRgmDpNt6u2dwgTdQ1GSopaUBNMOp7ArvM9FD0Xw3936/3pnln0mVfwQjLT+sSCL
bfWacZubA5ap5riWnThwGkYuyM318t9/SZYNdnmi4HHbXK/F/1o44JV2TApsGBaFFf7EPTD+YU2b
zzrzt+PmtvNTLaP5x3//ptdHmkEzTCx2uH9/U/gQdhnqsTn00EG6dA6n6U3H9XDugmkZ90vOtGcn
de99/Zfvy/pL9gpDONT/lOH/uKKZa/cd5P4Wj801qDYI5Rksb/ehGiOPBlbdA8p3/+0/v+k/nnyk
qMy+XftfHHhiRa4+1n/7hQ1O1o5u20GuTvRopsg02PlLKuj//D7/ePj/z/tQZQVoY9EaXcei//t9
ijKLjQIkdrDnPLsjUMh/GNxQPOJh/b+z6P/nPvDPJ4OJXwBIBhkuvyV36D8qIb9oAsTks3MuID59
lvf/+Yu43j9IyiEaXR8nLtsM1wv5CZLdf/su0BFpAniuf9QTHL7UXrfuRhf1NdS7sZieVbUe8OWN
bSwZnUDu3jfXIyIkjgUnlHFQTzFFsygJCdqxfoYDZlfUd3n87oNRthJdKI6dcAM4kelI5LjkwNGw
1PQy/Oj9Zr5pasaziRcty5ezeeTH0asoXwcGeGEyWF17qkwXXsUEo3czb2gA7xp3s6LHnBTs5Kp/
jI6tFZg3tGNX2PbgFk9XRst7rYT1kS2r/8OpJvEnXEX4FzxX9wiWZYY4qabwo6wZqNEEZbqV1Ax4
R7yPNP6YpuQkYA2ST7IPpn49TfhoBDpQ34YuQpHwzEOc/ZjVuKk9jYZJHxj7dI9AfuhY6U6DuVCA
KM9iUkKkHgl9CgNdVi+noIQ9jU8lDl8QP85uukRyQcPm5Pz8nBEW/9TxgLocKa31t1es7nvR0I3a
reQXN7u4rUsy/3JX3lQs7SsW1ElMSTDP/XCwOqZXKJPy7h2VoGpTCHHNI3os9KjUld5tzuk6p60p
tuyUTUHOYTEy25SMUjmcr/GezqdayI7mxOj3TJehnb9kdcPjyhzN25OEtWx0Ve3aAw8ZVMsJoDv9
YRoM5D96SKmoT9rmHOZW4e5lMGEuMQ24nawV2z0mBds9eOvoTWerpqM4lMhIHuoxNw+kzYK3M3nd
T5e53Draa4uZadSA/O9owc7O360kDCD1uq75WFbX+2Q4TF8pIr+1TWiPWuF+0oQOc761xgG/cO6A
FVqapr2r8RthYglBCsKi8XR/CIrJw2pYj+XB35buO9ZwIUlQixjrgMKbPrKw7N1z2EMKfxgre7mV
ZCJYRw+IPq5YTJcfFH2Od+ydslIHUqUtdWpyX5pkZeRPVEmg+ISLZ8ZUQ0eyEK0w6t3PDCHph8wY
OT1MNQJCetDI/UjT304tVH8LaUBy/uMRXG0nhhymjqm7dm+HwC3wvThzjYVinu1HPg5okdFW85Bk
EH0sGiPSoR0SbDhPR4m6PMnNADQHDaK53zqn7hI38NbPOHdJNCCNdMGdlXWTutTAW4ejVcpKpNZi
2UfbxXaOE1qoPs0RDbTMOnLc5mHRTBPTY/qPj9ZMbDnuQN/FHAaZM62pUm/xisU9ptYZSH9UiOYn
3RCSYizE+d1N5gBk2W1YY0Wy9dVkpSxQhiXFK8L1mMmSoQs4IizZ1sxMfQcJVcakZ3d5xhnCR2ma
+irMry5OiBvIJqb89zhqI/atbIR/oI+BbFI2nimO7YKA9QX9wRzt9VBPUepvOrP3sCwcsy/GkfYe
8TXm3XSE8yRMNuc3kkhH8dOIIXwtS0L/DrVXr38t0CLoP3178s+KRAZaMRFOIBw8JWNpGQrBpLQP
PrJ2yaZzbl8jrfowGN8a1rcahYYyf2led1d0ThNYu7qsYeYPzHgsGEuzD0RpHjJzwFizvflU/pdO
2iOz/s4tonSIUensKPoxf+G666ekC7AZj8zWi1RooLA7XtTPD/FQzN+GBqSTOCXx2szx2uEggDR9
DbLjj/nuLF4Hp3VmAEQdtwBYLGvah+FU/AI31TMQLAlfcJoMz1zD8Ni9rXFHdNiGQwZGnQ+yEn1o
vyzHISi0OAP4tWD01FjhadNurFGBA0UIAXw4tFA+Vwaw0eJkqcVpusG55DIUr92gO0/mX7eaauWh
9zFsnfN61jS96Jy6CeQEOvYAXGC0uoWPV9VXzR9dL8XdtIb8MYbf2rrmOzQK65Q/0eCuJ/E124EV
ImkU3PlwROI4JQshIPuQ1oFOuRYF/x4xGf7ZUXsQfQE+lmleatScKGOn4OTIuBbHlfqXkRJEV1rk
LPHWbltZj9oJ9pNRFtCztsqYyi146rum694xWY8k+bTc52KeLGa8cXdHNmb5G3LsX84KJinDzL5v
r2mLXWmQr28NwzdyP/w0yOWT17P87PvGLnBcOuAJ/9VkwRuZAUYKOdTyy9YqvlOUCnymdZG3zVrq
4Ri3akbs3uqbDK/EBdVzxMKAzVHEvzrLvSdhDLdu2/7tLKbRUQ+1gkv+F6UqUhq3/gbVcShs9+SV
0XNDW/lQr/b7Oub7wq7fp7Y6+YP7RBhan9hSKehQFYbicJO7Aq+HHzX1bnNXsBmWvMhiXG/X60C6
L3m0VnY5WrPMqEagaT4QTr5CeIwDl+hz2AKXUYfjqzdNBZIJTP7hkqdRVWZ44kb4Vbqc8SX0bjKG
bbVj8qRuUPsKPHr5gQz39ezALrgv2lBfzDpsKmVgEmyJqsZu3NuCZ76LIF940hn+MkaYl7SKxv5l
tLW8IVAEvCwi9BinR7MeVeBYe0Tq4o/aenfju3OvQcGV7vNWZtOT33rUsWW8vpQoIUpubxpeFV/k
OGtjHx2S1O59mW+vvnI+4zoLL4i69P3CE0TWyeaU7/mAQBL3RtTcyyhjgoXaHE+GmSb/rwxaGiRO
O2f2yxirwq/4QYL4J7KjX5nwztkqnoIZv2utp5+o6NWuKNznKbL7pFaL+0QqKbx8AMDyHGgvfMII
4H3PWgFZ8PI1ZeRL+UH8ykYc8a6ryx5Lp8PYFvuePf7OKGXR3rsqW5OISdWUIHm3U4QFHYaqq74A
rYFxPz3lYTBlegdfNnbbkwwVT0Nv1ENEeMI+XCf5w6L4+V1l1mZep3Y1HviAbCTme76OWgZbrl+b
q5Ybwv6+ehHOKQ7J6S6jA7DXfSvedG5jgsDw/aU0thrZ1xQWc9G/Lk7gPy4R7ZDrI8LtVtkB4Op8
HqArj577MdiwlTFH2t8ReDTm796ju3nd8zpBgnCwEyPptr4ZwM6XHqtPArz3vYjkSMPe1gm+jBsH
4zJRHCafWabybfxh6u5cMVBMwlXJRzmZkgHY7HdUKHF7Ypj4rZfe3qFlgXyxVG5aT+GWqrBidj0T
jL2bjbu+1LE/7OvOy1PgOuZYygk0oFMwcvRF9BANSOwcW7q8sdM9BaU5xfaGoXtDh1BHDtmtMBai
fZ4FwZcqVoyiVm+RXjhYzfzLZJhnEg+RXUpVSnDA2E6HNdBxagxg0tL1Dkw3gOS6pZtWpmVcy7yw
3Echge+QMAk7W8Qy3GRbyyPrDMsBDgntyDmAJTFn6M4GZbu/fR9bRlwsrxn4ruehV5oSaojXG3nV
rsSZDaXEZN2HV8/Oy4T2kxw+bAToe4KHau68ly7Myqer30uxU0QZEwmEOkyuYuu+3BQwxH7ipmoj
U1989rRdOA7zzaDc4jh6JOUF2wzTevVYUgQzxSOTRnGyrOy2ZkCXRlqvCd+5OCxb4+MvUop6hYiH
WIVtQuj2yqC9nbsbO1fqniJwTOBZqSQbBF6brA2sW4pri/jDuREPFTHDr/6gcAR7NanOZH80RDkP
wBvwfZCYvmr0b23Dhn7YNje/p5u7xchaVuy6caVHsXP7lVWDkOAbw1U6FDF+rIQicOA5WsPDpKkC
d2N3BaaYzS2aRMC+29KQQGnOISZ3HyvSKqdTxTTvT+v0urxt2yzyzl7AdnqX9ayY0BmlNhfMZ+CQ
q2XuqVgcSEG0f6VKI9lTfzDQ02nZW86LX1jdsY0obHeEseV5UvvlZpLIsbf2sDGJ5vVa4a64HTds
93yHuQqq6X5m1R/TtYVwezZEU5wlJhNuhWgsXoJJ9vOjtP3hPlLW14BBgvA/FIUedsxEzcI6eF7f
8jHy6Se0m/lL9vHcHmXjhk8QvlTal8q+N371MSMT3o9LfV9aM/yTsnDYpCnLsAJFY5hAjOGwOUbD
cmQdqqBMVAW2/nym4Nqtebx8bPXsT3tbeR2InbVGCrPkKA/HseO8ObCPS86vXWlZe91dF9qAhkcB
UPrcFc4dI723HFLADXx5sIdeBW86Hm9gT4Z3oS3zi7a6+TmwmJcf/Q03fAt46JRnnkeTeexINA6G
MpkaHHUPA+LISzn7dcrD4z5gfoqCFHuc9A+jDZE5iwP+u6+CH+KqfbMQy2OWRs5R5faWzMRVPnCi
IlK9HxVypkmeoFcit7VNU91XrfU2Dqo/euHq/JFOu74KZMWcSlxOR8IqcRK2w3rrsT6Fe/pAw4Ff
4JVZA4xpLycjFeXygLNsi6+RTCbyhLfLG5+4MZ6FDikaEBtvlAg3etHnR2KmL2MV/XG3PD5zdLnz
mXICVW80MP6uLzVgO+utWwfIBY6lf0RZZD8UrepS1dfertmW38Ei2/sB3OX91cL2lzvrlU4bqQWr
g+MxHMLiok0c3LTSO+LO009MR86hKcmiXns0Srs5N/aZgJY1Kbv+o8jNdd+0l6MDE5IZhuNsjxlA
Is4jHtnrVR7FJy8HoO6zKKLKa903iofyZWrmzkLDQDd9V1hTPqTVyNT+GKslf4lapHDXBxvnVJ7V
3LFU9p/sjJjyu4npKmsplVRLgRFq9MJOfr/YXXaOxkC+mwF9RFItU/cTWgHxbcadwCd0U/YMJFFf
VBRkGE0xjAYpcrTlUnhiTgNdWz+dbrWXHdFuEbK4tkWjONvvKPOyZ+I7R3K+YSTj5/pJh8k/5DWY
jRUuH7xaoYmmGNF2G+pIEgabC54ySYnOsJsLE6JIwVzF/hO09os1SfNV4vc8gU17U3gArSSyMrBL
9qDZSOsQSwcQfv9rwPvI6LmoV3V3RUkuP+1xbP4WYsgO9IG7jzwc/bcpj71y701eiXCuiBjcr1na
jcHIy0CwdyakOQJBuLYlV7hr7XsCKRpcUWX/ddX8MhvPrbsgtCKiM3RuPcrmenbQUHo/EGe0VOMU
ET+yNs70kb5a16atWcXPsmB0vWO3GD/tKAfj267Nl6tkfYcCdH01QtvPyEfR1NMwAh4vJlhrQV8i
mYiY4B9ty2kCHrQuuh/XClvjMHmwjDCRHopig0Yadm6IAwqP7G6oNms/dBZqIJwBIcUnP4cLl3xa
ET0syo3TtuDqg2izyQLxJnc5+GIDkFRr3QkC2YPpdY5ySv2lH4IbpcLgzS/qEPDoLAPNih2Rq6Fm
G6GGwFjcQQ4O5V24jBPQNIHQEotYi2Y3qDEMD+5EGhSumvLXfBX0JuUw9g/ZGsFOgZzs2BRPjoN+
e1tXvYcAZv8pFYv6Pl6GoATiQBsFielM2nlsExSNmc1FDtXZZtsHZgUyxuqRO2koI/VkFuxkiasm
pAfgdwjFjaLQ+bYi0jn4+ScHuosKJZrjhRgPAPaNXe06yJ+K+o76ay+l3yO5meqBraACfNXg1v5G
MIIPHzx7M+BDNttdzzAW8B8Q4aSqCPjdR3rVD7G31c4+47Z/sAgsXMiRmPHZGjlylKCWW6ZLDLll
PHVMoFG2hh2nQrficFLgqH3RTc0RBZ7U5iUjwkm5X/15e6dho3HcGzVdsBHO3b7PxKIPZJYIflfI
t/eSDXw79ovNBW4Rg1C5j1fc0b8MeR3gDIf2UoiuNPLXDPmRWrlNeLQ8VhV/BY5k2tmBcFLRhqF6
dATsj3aM6UOF82POVmXRiMGQvEfKTKnehWGDqalGmn9LeEYIqWqcBqhrRT++NFjXCWlZLDpVISr3
39qhdYs3r+TgQetP09Eme17s4z4Y7kGDsWn2eEazc+DhRsFfTrdiX4uI+AL4A+1n6c0wlspFt5q8
vll8I1IU7zL282anhriyUqcROtwFFpmSWLPt9c6Px8HZ+Yjm7/E9wMCqnTn/zSsG333hUmpmWuUf
mMajb+UtW7Cz2245eFaLWBzAtr8e17jG4jiuKiDSkqmjC0bNJQWmD1C6obqn+ZbAXYrLQzyH3vta
Ai9LhsCyxSkgnpsacbXg75KIRN+htuf1Iq6WhGsTjO5GNmy5Tuls6ft8RWCUWFGMwLCMLSvay7GH
agbGZYkgencej31nSY5qyonluZtlLuj4YbQt6qD0zviEkLbluoDAi720SrZFDvPO6a06fEAl5QFM
pLnVpNXUM5OKYdNMWGSKwN41XrB+4rsWP/nO8XMZkTiwQ5MLDHDBSj7edLPma0V8RjbOcKj9W2na
ejkTD+G/27LgVE+KT/uuJ6oMADmBG+xdcDXPUeWuvFSOtCLJtDOt93lXaZk0sTu/gnUiTSaIp87/
vUYIKH5EVmzWO6pexK9VWw5fi4M9JRk27bg7gx/Lv0wDLfLE5TwRYUal9eXvpSpsdcx66d5CfPF4
i95xz221Lb73TZVqqSixS8zHWxIQFeLIhxxhX1PexsqZWvZMAKSmT7G1ZGWD4owx4kTeBz8rESYi
hBN26lFSdixQQ9OvUJ77on+I2IxJIqXtzml6qDmyu3YnG8DvXIl0jbfaPkdzhOoDORrGm84mNBFm
lO3pg9+rtn2zPXzPGGc5nx/x+OoQ6sbSZHtGhsrBMTMCDyLrItL7upYzFTeLNd98Ij9rN1ZNGd4o
zfEXh3+XX1vhW1hlt21N+YqsqsmXdz1A8Tm7U4341hA0RLNwwZX+4FqmKtLW2jSq3hG5P7weXwfH
wjNe/zbh36X+KDlac/tXnXsuPLsvPkZhiu3W9h1SQuXgDP0v9pHZu3Xrvv+rnRxEHppgzmmrgY4G
volYn4Onco73y0BVe6wDFUHiG8EwvdE7GLMfCLNbit1+jZe082yJLYNzD2TAmjk+bQLipL+I6Rys
YzhGnSDxsvXijwqN7HCqpYNMfhV+V+wxCJniBsze/FZVtEcIgQvRAPtsi+WeAF5CTIhi37wbTRpV
rHbh9bQFv+xK+IjyLJroXQn/5aoNvv7YzfI1aWE/Df4YEMFSYna6AN1c3tx1nPxbo2e7PGbO0sUX
HxUqQd5+Ed5YwlvCtNQ61Iki9jV4mOs+f6LvW7IcF4uyrIM9ZMS9Ezqfx9xTs+lSeFuxu9MOkpn3
rLPs/OIL7UOFpadQH7GuEgrvkWlX74YuWH95QkXYArzBDmiZoRBI/bwKvyszO3Sc6W3E9oFCwuek
OesAwCf3iX0zj5kMHyVUewh5qqbENk7ANNyeqommqNdFVko/u7wad3JIBQOP5HTIwMZ3JxPK5Zuy
u/TZY7I5fizhTMHh6/IhS4EI2sseXUeHZRDzChw4STDEVawdes1fl6yrlUJn9eKUXiaoFxvexLqz
NJOwhPl58RxtlE/7CJPeykHCjFBlPQKivtAXgQ2zek89x1lBmJm/hs7z5gNmhfPUW8/AU53+2HeB
XpJJ5KE6ulsbTokMl6naO/jMK/TlsirPgQFNn2GMkLfK2TZkwfbmPbT+4D83AejzxLHb+W+cI2K6
3ZicIdcGY/AweBqAw9i2wbPPYfiXAGJT3a3Fln97OGKsnajzwXrKSLR7IucS8v6KEjv+wJyZLQ+0
U83zGuOiuxmiQG63sR8OObQVzpAXkNZ+fWgmu4+PBIHPPdtKs5kqHdHpi3tZl83zkofaOShvtQGk
umPxGl9bQhymJxTRVTb/pUfGCXwbiy06LiMNkkPGatn9yIo55yjPnaaB6G0+lrpuEyQXcXffE2g7
/qAOazkqq2jsjnLoovpYAjQ2l3mo2OHRComPEi4ReRo5R9nUySSnz4ijLM+krLI/lC7zbduzue62
qMEkEI2YrQ4L4tjnXMbszHGHkBu0BNTNWlp+v1cb1WnaSfInparK4rjg6KRImW2Lrm9XNHRzoK6k
xIL7f4ccgnySFzbcD0IfRdnv/QDq2i1rau3+4FTMVMSmVQtMEcHRASRmS4hFbBcwU2LRcFtunXcY
XVu3e8Xs1znXa/UvPB9AmwRUDiOlHX+81adha/iowZCHmyA6rqLoryYdLve1ZRPLilq5Kg5hWcr+
uZudBopJtk3MP4DDwhaPMW3iXunyd6IdOnLxWobUu5hbVQMIbjlmh3QgSAR3BSZCSQ++SUolqs94
2QZCj2QXf7btTO1i17AhUlSzNvdfVHhtw0OXleZHjlOJGjj2yMKb4EG6O+FvwRewFjEkPf+Mjd0e
5+munsDd4dvyJJTWImxvJqw3FFm2t/z22626ZZBXM0NTtX3bVv7AI28W+WEHfcgBWtO3piw0BbJ8
Hs4fccHcmvlAvR65JExvMm7aIMX0C8IjBtBzKidUvgnadbEmhdxiC6xeG+aXkS9Cde35Cvn2qtEB
M04Yihu5CK89Iu7tCA/BfzUdkUyDI6GvTNff2AMnaMWeaHYzTuBP1yBs3jH7oM1Ot4c+CiNOy8YZ
2Ww/+6KR9k1c+VDlCKGzl/MWhVSHeT8NYwqTd45SNMMDaHfm34g+K9qjPgam9WaxQ73hH2qBvxWT
PTB68o3C+tmV9sk0pvuylYuasUDOuVEmFRVmvGFYMrbeqj8ZkVMhQ4NZLvjNGC+zO3DFdBStwKHK
xaeVKiiyDz2zW3T4tF5J1uj8tU6bJo6thEXOfs9kBnpe1NfEr5ZR92/QpAsh07HAmIDk61p/0YVp
03IAbHBXsjlCGKR3Ti3K3vvkBqaLdq2hcttb2LaCYxR6+IbKmMWc3X/wzEOjB+5IW1fS+WBW676M
M9uRZ8ObOQWbQDyv8qKx2LE20e+nqm6np5EKh7kZEd9fMLw7ILp8pHPTSfeVoqQWOAoK8tqXSmQ/
/d5dSbok9YXKdKtZHDDK+DO+vgx7b1S7a3aaF+2veBsWpz3Tpe9pFkZOWcB25n57C5m+E1ynaCJB
g2Yh3012M4FTbAgkfsbE5F5xKJ1LZmsZiG3EKB2I5hfRVtn0iHG0vGQlJ5ELdhN6bZuHnmYnLbdc
bmkgic8OZyYsNIrJ7CwHnxGCpIbUB9fvRfAsqjG+B7ypTdq4vnqKarwlNHMa0uqnZnDGhHnj4DG5
DsxL7dirORb2JMQNFqfomu0Gu/40XxN3Mc7Af99RPW36MHOAXs+hs5nhvpZlxYfOOcn/wL+NgT/G
QEyZhym0SspsJvF7thaHlusqIszzeRdeKqBN4TGcMyU/B1nb2OOIqrGdFFhzr96RBKjPpdDhnPA7
MrCvQvBk6Ua6zV2dVT7kxrx6IcAngL5Sr67lX0TAM5s6Kgx/rE2O7SoO1p6ObjRXiGVE1s7HUtMJ
PPc1J3wm+4IOUOqtxmDoa+3wt4x8AuinoQG+DsjI7SjTqv5XbvmobbsreC9ZGxwgR81OKm9c6MRE
VMJTFzcwfn37M3MKcjysQsywi0wEdiPxh1Wq13BzaRJfEBgvy94fsjZ/DYuWSmQXm3yZ8DxFhEcm
Jmw5fzlwtM1tsa0tWKGlaefDHAZSnQf49PpmqTnmpeEMRhXgclRrEhJr3/3C1iyu0AAP0K/QjVOd
1UQ7LnGxqeKNMgxIhzEXSJWXYAxuDcUaWcGmGfclGDmQ6nIU4eO8lZt4DpW5ekeDsSwwWQb1l0Yi
Adge3VtzU1/fjcg17y8DTnowo5FGnlCpzMORZtY4JwQmEZZZCmFusEq485PBZfPB6K9o0sj3oLor
rSUtfExS36quLesHj1TzUy3a/lmIwHyGUynw13F83lt6Hn4jZqqanfHC0SRGiPZRe9QD+8CXhvlA
uA0FAFHaE2S8Mjrbla6zfAdjleVHrnGozlUuXJN2C3Pxu4rzOn8Qhw97FMiyT8ow+g09pqr2QquT
wgm5DchAHub23V0t/tbi1If0eow8ZlElDg1GEaOc7aTGBl+mDj94cFlx7keHHlXYeIc8EgcaWrHR
3cHQoDfqLaV2DwiicZjKdlasf7Le8O26czUfrV74TTrQ9X+Xi+ciUXJaRnuR8fIqCSz4ANTUIcvw
WrBHnOw8rznPioCNrizkEl9QbQfOnozJxjlRNGfvNBowS4KTc7Y0QFD4NxCtxbzUBD1H4zGzUw/H
ZnkIkHX9UgSqrg/FulI441K0Qe9lRsj1BLDA3W5V0ddTGkYT5YQVjCQAVatu88vqui1iMj808Iib
zKdjb4b+NqfFjn0QtPlTbNkMbVvch8B2myomZzVn364zM/0ta9WNSe9Q0+K2xcCeYDYlwxBMTGkl
hKNRuZeaKhzOlmz51FRztLA2rtM1LZe6t3PLDCn+zP99LjZdiaPVMcxMMIoP9wEmcfhk6A8jXr5u
nL1TGSJvfFNLWHhjxDwf1I+8GLgDcm9HTfEnChWWx03M9VuoVqr8kXSJiSE1U82kGiv3Li+k9Sfn
R/uJNkJs+Ibr5tvxUcscJhnRqDOL4JIpsa4/igKT2D0SXPrQfKzyiA8eLyKKAAXVVVjBw6KpAPdd
15vPmXaEm0RUTk/TYKDd92EkcxrrnjtgYQcGufM48DzoHBzrxOzyldsYXYypTM9BMF8kUWaMZmkg
tKP3gjUeAi9hdFXE0j4ZjthB3z145M7RuGqia0nTIBrcyQBzVsbpv98BmsjVdV6q7gs9Twv6sJob
zJ0aeSgDf/1jC1c8hvCFSbxtGNdUVkbxE9Njva+3ZfDTPO9+0dEMz7WBrPami0j8MoGff4X0QEk+
7Sf/gm99JsO5adwnG25xcd8NVxI7CgBP7gmaF3+uRjVvP0ZbyZEzb4M/ol1762GMvcnZ1Q5qqJNf
ZcF31FbXoEyvVQe8awMiqE33lGGrW96RukyjXrE0xBwgLSe7gURcy89Aebj+7azqWqaiNbnAVa+Y
nLdgqCHoymlleLyRw3u/1BnbeA4QjgmzyAAAE90QuBcGJ8Swklh7RWPXADj3ytd4rXPCAe6iWvg2
CpWQ8g5VMUXGuE3lt8sjjCuMw6IixTYD9o2uK7LOY+8GXGNV0p5pcx8muA9wmgTXyceB3NLZuhML
MyCNaA8gexW6l6KqYnNY48J9IBzA/iYkEIu+0mvFlcpVfyd8gk5h3yzbt2jr+qeFiBngNl39v2xn
M2oKCwvDbvKNgfQuiLJCbjBV48uM4aAvdkrk0AP8ppKX7dqB/i7Lyi7/yEheXWttAUBh8nusjE0b
l78ZjxI3NJu5X859TgW8CxuN+KqIl/Xu2qOZ9u0MEUQifqqQmdp9+dOdg4LqQBXEgYXwO9w/qAuA
mpb057Y3XnENDiAaOOZkfUjXk8EI7NHNdMhy+j4i5bQEzX3oyi0Se6tpJux8U6tW/8T3oBeoxRD1
5K2EC51/BYHqhpRgjho7fPzSw04f89dO+RnMDWsEuLq7+u+G69SmmBNh07tHppAFb0OQYQ2Oo7Le
yG7YNpqNOhRpiEs5A5PQGWjo7RCXZ1egvnqGqzXdqkyHNeEyEPeTdYBTe7Jnq8pPjP1EvSfDbQUQ
y31W/4jLxWr2GLkQrvrBRr9D2J7Gmityu6Ho7wrrID3qUE5qlUuIgAHZjnbQ82ilZbsmp+D7hBez
bScd5/b4qu2hd++pcPBhVexk7Z9qA6pBHrcjxjuLEJiivFubEjBr4tQEYGSczPpo24tc58w3a0zy
acSZPbq0oDTyE0K9vrtYeQSLgDnC2md7qJZTf0dSLrJBSqUIM80Q2KS9mDiy82jnUfjNSGFhhLFJ
1kKz7h2Y01V+oiH5AdReOeH2iCwCLtmfwpfVdDN4m1LDTi0G42w+Lt0fahE9HsZFVB9yqfAZzMPG
HGHhBnlpNVKR/cQIio69tYy/7K3LmwcHZUyYGsQ67S08VDzpTW8M3f/AX/LHtTejeS9Lx57v1s7t
5xN6v6ZMO7NlKE2XsrfdIxQOQaYRDnjFXYyR3RPZss97t7kOJTXEXa6rYsaDfX8aWaws2TwNPIpV
4qKqBfy0eUJcMJJWb9y+y3jMGLJ8NQGY81tHTRpt5qo6Wr9QkuNzVgUjOghRBWRj+khqksr4fk3S
HqfMXyTy4EXfvP9h70yW6za2rP0uNS7cQN9MD07HRmxEUiQ1QagjeiAbINE8/f/h+laERNdvhebl
gR1h2QTPAZC5c++1voU5hgA8diCbTcRm6A/Tm/2jNDwnNyRA4UMno214RsiG8A2+KONwH6Vtfs7c
NqYta3F32TuqdvwajC3+c6ddBcHJ5EV0W6OjM5cdU+8YEhXzJn1eXREQATmbsovuUaW0tCVW3/uW
0fetDnbl+zb9nY4vmFZGXh4yggBRwZJxFCAhbVB1iX1lo/E6+pEhbKH0kChULWKAo6wVXBV64MJc
Bvj1l2OY91F/HGiVtJcgiAguznw+zl60NV7n2KorkofnRSc06MaqBNw5Lwn0gmCxxlM0YBi4QlYo
AKasQ9Djw1s6BELg5srdkKspOWUJ8qpXy5mpYDj/LCCqltYurhBnw4MqAKoLJieEdByYL5F9gdqx
pTZa6Hju2oKD+u1oDyHB6DSHbIReg9IfAGOji+RW29XV7E6Dj7Rx3Abj+DynB94GssZtd94GlI2l
CBAACHyfuUKE146V2f6tUXChv9Qxm9mFtNTo7EJ2dAumK/m0OrhCs2F4b4qOXMyXLFS5vOo5ndLA
ka1V3ws3W0pOch49oN4VVvus9UqfHv17Tog8PGLrrhZZrz8pckuc68StFsyLiZgxSzu9X8bfS7Uy
IyKTk4Y4lKOM7KAbd/LhAecTGSb3euqd8XnMvciFPKl9C13OmkXDenD8utavIW1FijyG9jHRhp4L
CxdsAISvawACTvQyoToJKQJFn+m962ZifOT5t02ZZnaTQJCok9kluhr3QnMyC0iKo1WMCzkvAe1H
s0/InFQXVS3a/HJpItQci4DXgyRShfH3voz78jlyGtu6GEPOYffroBbkK3BoCud2nZxxQiGi1/G1
H2rH/SAgIMf7bC0jUmGQi6OSp4bNmQE3hPsMC+kIYV7XVz6J1Z17a5LGrDHKeCtT+w7sSn0SPhGp
N3TZVH/NyDIon8MIGQ2pKIVebifdo9jrQJsm29bnXrerXRMGjJH/ogw75jwhTVJEiHj0vZQ86+jM
AZjBITzSBSWIQqyIqwG14I44QP9bMwh0g6bmZLxL6P1eJaPPIXgw/MHVaHPAsqIzpWEeoWAKkAZk
J6i5uT+fMrhRo3gAKk7r6aIiQyTozgxC3FZ9iSHI8UaCIUOcdhULB2vAGhg13hvbHl16SUFLCuUn
Q6/FY0TU1pVYvrW65/R3ZGkL7eHSn00h4+M0D7TJ2MACP997zlr6zdGAugUjl5WLbg6GKHaEoEJk
CWVsIQP0AFrHuWT1dJkHshvnKrRQ4YII0ft+XgvmkMVg8qQ8TLanw49ZlhWV2jHijD19gUAsIPfT
c222CsPvljx4YUnYvGKwsu7zSOb0RRsoRbtp0vFp6L3qk6zJDwH8nNv3k7e2byWuGNjl1RT8YFsD
nQFzKn6OoDh9ThDpklWBrPixGuPkNNsA58+ta9WfHSWD584KkpdCd4XBENPqagNhUhrszBDMzQEn
kYOLpQREuHZMt/9yl/4f4fK/nBCH2/8fcfmhX7+QhYbg7Bc//vY//eXH3wIPWYRAqOJR5TS32S3/
g2W1wbLixEwYbvCPaDPd/8ePbzmEK8K2tOkn49ZCy8nP+48h33LDf7FOE1gOEtPHZ+n/USjCr9Yz
foyHHT4IYi90E9/jWr/ateyIiOc82IAgtrMF1vTBdTvGFVMqpoS/sbn96hn/61pORJ5qQlcOa/zm
TfvJsFgbBATYtiaojoZHMMO4Tajg7IEtQt98Re4IEPCf7sbdX7bWnwNmf3Xw/fuSKM8cgid8XkN3
+x5/viTk7LaqXMIEMHQNe3QZFvKiovyN6fN/+WBxgM0Ze7Ab4RR/5xBu4FHJjBBqdIBJV1xEgROm
oR0H47FwuxjP0Za79UeG7r8+Gdmbm90ODy+Pw6+frIBIAqiEJJeMQhMvy9JCGypWtiCq8Pz0z1/j
//YBMV9u3IiEL/G9Z7jK0L27NUgkoztxg+s0+M5klLYaYfKcXFWS/Oa+bfflr7u5QTBixyNzFxch
4FYeE96fd95WHkgb3FA/78xUXNl6+ToXGTsLfhNdBbSTuvCqQJv6z5/y/cOyXTSObK7oc01OM+++
Ug4NPfxtAtMqB6ReiyJKAyX8zcPy96vEUBMin36vy4u/xaf8/EgaiXRitRsMAY4wN2Ukyg9SR1//
+aO8f629IA5xBWO0jPH9w6L49SJg4+NVMB5hw3DUE5ao5Y7Ksb/Qztie//hSkAV4oRMsqX//PJrJ
d8GGxQSBpt/KsRufC2CfZXrBNTWuv7lH2xrx64PBIJf1Cgvwlg1jv/v2Jnawlo7ICuyI9n+VLNlz
Icz4rCRBRa2zFMQIVLP9m5ft/fPP1xmHibfhSzaX7sYg/vmeYeWRUsQFTkWqlvsyW+erKk66a4+i
L12Wbcz6z1/q//KQxMzUAm4fciY/2P78p6WSlDKJRo7hVIkM5ZCUXnaOo2X+zWv9v18lwHTM+oiZ
+92CXAaQLsnGWnc08eA7VszbwHRlf/7lbRBxh12McSNP46+fJWvWqFhtDZUMgNWprwPrBmdedOlS
7b4VYyf/iImyrR3AzgkGDtlamb3H7767RYFO64VksOetRNuQDxuvicQWML6I1rlFmMI4Sjl/BHD4
66qAK70Ae/rGiXj3xoW+TQnbUbHCGosAlQU9vfYwOWNfGZ/+8OHY1igX2jt8H1jv0fby//RwyFBY
Izk5PgIaT3+Y1hyYOWffP30EGRhBc/DQXYGO95J3X+Nq4YrzHULP66VcwA6iZNyLYXAe/vDDbKsU
vHqecnbo5L1fvJJxmcRMB5nnYC0N6dOwQ7v6Tz9MQuFBgLWzbdBwL969wIkbD1GN94xJcmXtXZMV
qe4Zof/zZ/nbqssba0OpCbaVEI3Pu6ssgeMygUYOT96VBaZ4Xe8AK+HADXV1/OdL/e3V/felEnSt
FFRQyd/xEOwZovRUEUihArIsiFEebf8Cz0Xk/mbB3RbUXxZcIB4ULMG21kYepeivD5siG7sfoLfs
RtqNDms6Xb5z6bdIVNxomdZ0YP6MZ0ZGRKha/lyj5JuqeP7jzxtSfPDcYzrhFkbvvlreVw+9d4SK
lqEEZ+5MJPaJ5o/of/N5/34PQzdyttWDQpXrvHuPrawiQSlALdDgGsVvI8lUGdfxnMMYf/zTexhy
AZ+cNAxy1I3vlt9wdQKJNh7voFnFbWT53RmPWvGb5ffvTwpYCbqIUcRVWOu3D/zTarF0eTh5DQ7F
CmIp9nBSt7pxKn7ztaH3efegxJxhbM4QEZUtlU387okMyqqi/TwxfMOQMx+IycLkQGyn/M5kLlOv
li4ruoeRpD7dD6XISIelje3np1yj7n0IFRaroztLyfJpWQx8lIv3eO9mbW1fl3W7fo8C4+HRq5Za
/ciypocam/m6RQysbfWQe9qgvmI3Vmin5cwIxcmdWl3ac7Zm6M2QtDXlpU5MNNDGduhQRrsJHrKf
3LBI50t8gYwnKe+rYvbNkUN6HoJ1cF1p7oM5W5hS8Mf+Ye2QIN0j1AUbTEtwNDu0uEmS4kBeotPi
VaqAh6rFJ1pF9gkrbk2rlk8nblE9WtFroaalIay0RdhC5l0UpMaEQHPtpR+SMzlCTne3IkFZLpi+
rfW9lfnwZx1NyNc19fbCQKOLRryr3VQxPjLd1M7wARw3Y0+tCRU6DLNbBh97jagecvJA7gAcacu/
r0FllMg0M3lfOauT7HBusSYGQk/YQTXF1W6EjhMgn2BY8IJuMLcv+wHX5pMb2kjuYOyqsvnSFP5G
BY87D/N9DsJ759j0bvdDF8vhrHwTIRx3ejSCKpzyzzRJ6d6Wagb20c5O+UTUmLVexImwSIFeKqTl
yqUVeBctRfgUE7K+nHskbdOFUZH3tmoz21j6xcpYpIl6xV0z+LH2zKUKkc7ZWNznYx3RXkW14OxD
OKVIKFt++j1B8nhrrZb09p3HkJLuGgCUaReO8MJuagJWk8tOuM3dKEcvfFz8WC9AzH3yAFjM2ilp
D8rkFU2kxQZYsM1PdWF9jSs1+gx+EUzoG4XNT6FYQHl6EFbFLLtsl/VCeUucpZ5oiHQliIuDmc9a
jT3LLUO8lDNRb+pBDHIsvy4qEJ63gb9jhUTTw02CNidMLDff64zWP0bbVqJEPOQSUH20d2Vum++J
10Pt92PZwLmUxFMQTc60bc2P/uI5N3Ybd8WlFnkxH4wKHczzFVTi2kbDS985Ku/i1pZvlg7RXSV9
OVhX+cRUigRm3bX9ncTlimjOaM8z3zAjVNzVURHmdoFsLjRf7QkNyikfk2bYo+qsSe+DixFiGqrg
1ifMo4E/2ispAKoLrflCkYEepWtRyvx+bjzQY86QmOQDrTqhTwUhQt9jXipDl413mL6eV4Brt2R3
Nay5vVw3RLo0xykWJr7AWETAAZl5+ECaIjA3A1KE/Goe46H5GGN5wiNH3pN7KCwp3QPm1HyLslVM
IQnni5cd6BQjDnXF2nmQSA3iU1FlqBJZSdnB5lHwNVjIxylJ+ixk2jo5nxY8WeZEcL30wUYQ8g3Z
tihqRCOz6eFxlETUDJ5NfCJiaZmlcbWZ2zId1T/WIcLwOxW0IDfete+c8U4BTw5qH+lMwYknOdNS
br0roZm03o1JPoXPaJPH8iNqqU5chHETrye3n2iLYxVtgiM84eRZBkP5AdEevhua3P0P2xl1/qEQ
cuHVHHxS6utM9OIw5bjrH6SCCbGz7J7JfFKN0xffJAPJsEjpH3vyepO0U1FSYQR3u5uaOFqVjk5c
Lmcw0milHM1oAac6B/7zRCc7ALhfGBIxeBtf+mjzVFlL097rUXWIT+bGAo1fywcW/sgFRBxb+clz
DatGRyAQauxWgKSvkdKlbh4zj8rhGesjU4ZK3C4wnwru3xDqoy5V0KalZ8XxQQRE8aXA6FV89B0h
0WjMGPBeAPDiQEMpWjjX6AgsdeNMzD4xnUY+fuSgqlIyA3GeDflYVIduXJPXsGHjTNEgTeGblAsz
rNhxmJLC7VYGTG8xAYdAHW9dh+jcFMzvBmAk/XsdEFFkE03MJr7YO3vo5HiAhzEsR9sYB89/NiBA
F5ooexQ2C0x7FPjDelnwtpDtYVWESMYjQNpLaXKUi3MogJHEi/aqC2nbuMDzpqncp2FA1LufI7Kn
L9E5hoQZTAi9dzNNIWoU2vbyiHDcDZkMiegry5q0P6AlzY8jWnp4Rptn9bixruu0iHo/+owWnfT0
2Wrt+nIZc4yk3MmefgeBLvNOLCufBLVUT3qSv5RVChKERDmyPfOXJXNopRGSVttp5jAC2sgcHpF9
aNQUnTwX0v2Khp5k+yRUP3oLfvMBy00DHtvtQmr8xJvOs9GqRZNauBLDP86N48Ae8BnF1/RQoV0k
KcQKeRWbRlm3wsoiZ+eKCiR/00TMgd0KLxeQJ5ewmmUDjrN2+ao6RoWR7t7IuQaRbaLqzW1dxeQ9
caYIC3G7fI2F1CatcM7Hhxp9FGs7zD1rN9mOjveJcPR4gCjiNme7FSPub9dwXjVCd+kIKZTJvG2S
jBXZhM8xYYbdRdni6zvogmSJHZz1LXCwL5d7un5Ll4ZaANtXriWQXYVVczU0gRWnYah9FHemc9F+
4yHa6RzX294zI1ne6Dzw0UWiH+AFr3XE71MEZB7UFSgquEttvauAUREo0KwtA5yp5sSJ4LJ/cdn6
eOU7hs87IxVhPyikvO9FpMBWWpNHW0ubjmhB+AobIaA10kL9wWaAlAXFQFpCNv4CMR2khwDL/EiW
Z85W0ACGUraqipQ4iKk5YO+IDiBzdHQDW2uNj/QW5pgCqZEpTRIQLrsxcG33IGRUV0cMxxlOnwzv
8+1SNCJJBzCHEFYYlpnpigD41QPnAqohjeA+Fx8234eL3G+q5gesBCZI+5hUyRuSVFdzqv0BRtSK
AwwhTbGEzlU2kDB/JaglhseuAiXBm4YctbwMPaLNo51VaD8izJFRObqD1ipj/6KXaz/k6B0Z+H9T
E6UC+6sro3yfKDZS8r0jukB1KizPF58pW9x+r1atsUPJKcv2vtWO55INUZ9MmIfBucwtcixEg3Ym
zTkcYpdFZF6yd3T4InxOgi/SWvLxEmkTvnyGQA5d4T5a7mMCcZN9OSYOKC5kAfURZce47FdsBj1j
Rg/yFEUXyLlCEjd7CCVfwYE7E1wO2tP6hFm9ubetnqTiUAXrc1+AV6EGl6OEj6r8j6qdmGbr2itT
lxXqGgGGX8H1Vmis8JZZ7FC9ViSmDVliXsbcxT/H2ZbHzU1GB4Tn0KGMtdua2LZyGbaUGCIW0sgf
YI/n4Xd6/WG46+dl3CSTnrxDahqhP+E3FyyAbI3AlzrrxlaoS3jkO/Kpqh7lObG1LduWBnj1kgGh
xw1rZe2yI75jy0gmbAnmtlONXxSb+pSCuCJkFQ8pNAbVZNOzrGJQR/nkEk6PESp8BP7QNIfOIWR4
SyVHwtz0mGqZvefKHBaXqfV5abdk9obQrscA3SK5wMYKhiNlX3QX2jk2PK9pZvBxJJe+uChyqjQO
DACHmNkdilYB14QEA9vZoesDij0RcrP32wrmFkQlJopFIYk7HxBO7fJFbJlbstKKgK8x4t94jC/1
uBTf+lrRMl1haNp7zmzTWxcv4jksq/DsZxm1FEN6TkucBXoAZFat0W9ivtoHypq3/QbYImHSNEFR
4gNH2oUch77AP4mu1s6f24NLNgwD0CYo7pgbtuIpQVyEkbCINI8SgS7RHs+mc2yDyLYYFYZ1eLRJ
y8On2wUQEirw4kNqXMmuh2tjvR+7Cmc8mSf+dWSZPL8kDMF6kmEe2U8idjPSH1Rtblfpe3czZmSM
ioVvfSyrpLAOoW3CY1KM47W0sVXthmDB/Eged//Vh0Z1R5DzMFNi1w2HYRefTuqPBTG2rQPZYtsO
suzk+mM1X1QhB417eh7Tj1x23VsjTACty9LsnmVQu2qf4Aj7MhM47rPl+gr4fZeZxcng8QUDx+Bo
wYfDGqc6lmken77SVxGrTfJqLWur7jFJ5yu/YlGP5FEBo6ufvA7td4t1esldamxUs8NtQd4qb6WF
pw6wBwUQfxLZWfSpVfP6NEW8XlgNugAtuvCwrE9DELzkujKPPkdBlcacQonSxLIV8yhVpL32wxzH
xwWi+hUB1MWcIp3iGMLbCowntVGlLTMaEZL2lLSAq5Jivn6ZpR6/V3IokJUgWCGXOLYQhgpLjpoT
T04MMUtGdxWEWVEc2ySOhzTrWmIaGqWpgNfWJVqg9OxPOBTgXPVxY7enJILbB1vXqw+SkJybzvea
lvsApmuHC6T9no8ZpqkoLuoXEUBb2w8DmRr/To9OQ3dNXgg3tcSdW4dkJe280AvE17HkIPcI7yJP
PvPdLug6cCUvh4KscjBNGFWfCkyQ9b43DEF3lkRmTTYkAH54/xjGrtpoDB790B3n00wpSBaHoZuQ
AI6biuqqgwIQ7THXWf4BOMzGnGvlNwdrImtbWFGsRAMYGg7K9WwONJsoyBF8gn3Dy8FJweg5OCOD
x0chqTc1qup5RcJvjZ9zsoCI7a1t5yVegvBDt/BDUlkObBXlFJpPUwk3b4NJyODAE0ftQPsUs2A8
CoyGhBQSF0t7WEAhUlXenKQWKG3DxnTf2sSsrHxMabFpM/l30nGI9KXXEVt5WIokEgTLtK2zQ8M4
fsFgqcprQGKgERDNROrE+DPLdpQa40elWyJzSJGYCZ3VgLrcXloJm7ycPyLzdOrT2hkk1JOxrPJE
2w8zM9VtJHgMp/AcRXAP6EXQeN4Flu3Im74sE8rumOj5a9M6+UunQOniAhEgUKKgdR+tnuAk1lCK
XfRx4Va7NZW6QjCKkwDJUPWJkm+hAC3YQ1Pscbz8corgYigCm5odUQuAeOoY23ZqRh+CbZ9Peud4
iaHPEzl1cyJ4Fm4GzyXLYU90oXOw8jYhVQM3UU1Ectl8JoiOZHgUlpTZq702T5aM11v0k/MP1Urc
OjkhRMPlJIz5znOZewcP4n35tuKwlieb2tgCJYjafoe3p2A+bZTTnGM1Dh2OHhyQqXTiEY1JiBAF
p5i/wixByiYPyh7Wr7MsWXfGtnDuGrxi/UVtrerVA29H0WSQ5SMSWevFyj5YS4ys6KFYRp/3S45L
dQLrU0LptQX66n0tV5c4tJWT6jcaB1X72a5CAy5AIc87EWZMm2qH/6kcHgkekpKNb0K8+9KQ/108
MFSM4K1gZ695TwtEYPojpM8gAQo0M3CR5GWID3EWTm/TXONohUIHd5PFm9NyVHNeKaOwvK7XOPsR
SNO+UdyOrwIakvtskEg1b9VM9X0MI0ronRP2rnOxaFH1D6j+hTy5DXpLWD4Mq+kCyAq8x4DoZMEJ
HJgBHihmnyuvExS7FRw38NFIaEXgnvmeP6Pxv8aqf9v1/hvn3XpfiOg76dTza5XE+tDi1cWHO13q
reQkmvgELJuEbAdG7zeUiEtx9d+CVymrO+KyCEBywGDo0rqzkDfpA/nsmKxD4dMzrCw9vNKWCDjK
RLRgT66egtv/jknVVorjHwf0LgcP2eNWY1BUjbcJUKEHTmZ4NyB6UJ6C0NZ3IulRC1Jo1U//3Bf+
WycV6TUTEce3HceGKP2uL9wlBox0Ddix5NvG6dBjgESntEfaOf9hc5iDIXMXZkgx0wpygN83bfEQ
D0TzZTvHKusPOdvg3geM8Ycjb67CSOTf4RK0ugEd/9qC1mHgkztXEZvjR+qSQ1B3jbDF+81V/i2z
+HlUwWUSgGAb1ZhBo7sFXPzc6db5oHx3wLieTES1H3G4U4hD8ugwJOl6uSmRUd9Mkc2Zokbo9RSz
4b3BYqf0+fMb6NghDfdt4OlH734RzFy+Y1ncQArlESpfhLHE1mS9Esv+V9/9/5RX/0XSyD8Ir/Y/
2v6b+jKQLvzxhxi//mPMMD/pLzUWodab/ZAlm0ng9sgzi/5PzLD7L4Y+EfNHj1hphv28Cf+TjvIv
IoRJEKYJF210+y0/+3/EWI73Lz9IbGjvMQ8eL6v7J/Eo25T63RTFJcjD5+rbXwwTnW2a89O0xsRY
2q052YglYPD2Sb7U7U6P5SL6t97WgGI0kUIbLYBOD/2Uycn2+KFgFoYWh3uHfjueclC+KOJtrwZj
QdjWhRmSTu/apMVPl7XrWsLNtKM7n3CQL+E45g8FLrfNckVEERp1ch4J5W0KONsZk/0dUxf7IqAJ
geMJF73eVRC3oHL0KB/3jJfKa0QgA0FSCYSS3bjM7jPDLMUhv2/wzdE8ZPCEd9aH/JH7KvXMvFpU
urjmL8bJDANYRgKH0jxcw29Fkc2vfOlDfAXLuAZDQcjad9yY2wG0p0OAvhRJ/ADnGIfUyoJCa3LF
NbSEa5OqmBjZQ7doG9CPktkTFvruWwBQaTybIC6hY5QEKO5sTRQjytHMos9fjriQCMj4DDt3Cfez
dtyTPbgwMudFdOj8h2hzyw3Tg1XPiGqGIYkkQ5hJPktiIMWhGypp7xxtB/x98JizkVg8LWkiMVqd
etS2TeoOM+YPSdIjhGCX8g8357xpEyhgYh+zzN64iusg7fffOAqtty2TVXaj2s8/0kpd/fOAAe2N
Mhf/9YbumfHTrhby2cwu12OyyLxLV5sW+M73scDs8NEF7rFEFMw3wgb4YINpgv8GF4dYxzr4XEYG
ijqs2/hTAFfd0F6uOA1kmikBB6hhZ0ezfbWCQ/jhqdx8Mh6BrDwZGchixoGMV3rf/x6NRjq7jW9M
4zzxUfCrAMjMnnMPEGc8Tzia3HGMQ6IHHSe8L4ZMavLvOuTLF+0UE3qa1oT+4J0ncxZQUJuTTdf2
0o4JuIztI4p34Z1MG1ifyfxdbqiJojU7OYIW3DlUIkebnA3kAnt5QkFubGANH4gMY5wFzTZnNtYQ
lsn0LjeKIwPFOpapbtbxPb15ORfciU7Z15KCAjQWlLkgu1GDK7ODsRH2HeJELuWnTiXKO+IeqqcL
Yp9rLOZsykvweXGZYR0SXzkl41UexiuMSYm5ZsqVrRcZ+GrqX1diCKBbPdaHpAGrRq+MihgohWWQ
ehvsVulQWzCyOcjX9gcLvrL74nW+nz/Q0SPPlq6QH6Qa29m0H7OisZ8MvegVNrxbZJ8bNynbT+DA
3OnGpi+GVq62quAFr2LSXOEEqld3J0YpiL7MK1F9bKLOYO5AuON/tFumrmkx0ak74QCephshxshc
YR9z5Z6JfgT9DDSzxUow4vk8THqZ7AdfEvCG64u5764jT+224iZyGWdzQuyywQteGwt1ymFsgcQw
KijDr63fYoYlnbwLX2H/FLRHaCp+mjjwTamVqLlEgwoqdMXQGl8vocYAFw0BjdGpcQbgfXr44TNQ
jT9wiOC0m7cEgIAk6GfrdjNzOruMZWagiQaa68tS+OtDVpXwSFh3q3IPAAu5nSNbPwObJ1v90e5C
whsbeoz30dTHBJeAirsPwX5jBqbwBeTtegwPsyGYrrFzTtMbWTbkOWWGt7nEVzAhduOW7siOxpiV
0VV6oKVRtVjby/JjWTPFTjfCwHlaaLYq8C25oRbG2pYdbdcJ7gl5199WDgHw+grxrYzwxh4njHVf
6xwpIZbvaWMQbSaU+RUeFDgqyBywlClcsOKiIQajDXma34Qktsg6qAk33X3SlZBBGDFsVtyNIZgO
S8mXZY32hK83A7rEOyiXW54B7Z8ATW6jAOm3Hwosbjibw2IlqYV2ZrdPxqa/HeIgqRHqCJksb64o
2vqEEj0GrA9NPU5N3LTEauJ9ECeDVeeyFhUHFL5PH8QQCLcn8g47dZhDl0UX0Gt419Qh4VFdM28n
rMTybFyKZUkEpPFem2jh6NyFjnj1Q7o+h2np8Pf2YaPlRzCJ4jpYwwG/iLPpNBvyk/0UljrwXw6K
3SdHkkh8cAwngd3olhPhqVX0wDAJQyQRhs7ywRF5fVOKNnvD74oSoIvzlVzhQU8n6fDgnUPP0NbP
4mJzfTgA77I8giNeziO9N8WeA5U2cmZM9I5B1AxfCpqmHBOOxtX2q0ITb2D0VUO5APTLIx6ODjgy
zjyXXhF61sYwnKPdiBkhZmjQNsurxN5RHQra/c2eBECOWaUPjegy9rICOH/LXDHNvTnQaVGM0RPa
aRx37hKZEg63NxQpT6537i2dsD3PrGdkE49TeyhoMPF3q7evW2Ez8vOrpGPa55Y6RMGzqvBcT7OQ
+xL2cQf8b4KL5gN9FntSjKPTHNg0V7Avxo9uT7Awlsol+cixEyVFU5XV14adGZgx+mOdttna32kX
x1sKXdd7MmL1YpjEDT5cUdmfK9wWMBxFuaw70izcr1Q0EF6naJhf4fW0X504ivATahei2eLJZHuM
PeuRTn7xstYy+U6ELE1fSgAAsq1HkMAONzgk+ygBEdlCuadPqPh96saXWH4U4/LdSNQBUg07xBOe
AA3kuZ/ht8JfdLtDC3Q0eEDSWU57u3NQelq5YPCm6a+11ySc5m2qWsf6Uec67I9imCowmoMlLjhI
Tu6OiS6YtnhykhemU/3tODMKB5qrS1b3pFe3TGyJoAYFyUTWnavxLosyCXuFUUuZzvQGGexkeUfP
pmxaZqc5a5MayC06eEU/IsKznFbuR9PZ5cEXHv95hr+UeM1+rOpdKQV1Sj2jksYmWjTXyOiAc+ka
1/J+IoOWQCBCq7obMiiXV6Noqp0CY9Y3D4EFD4Mu4/kQMNtor/UMCXJ79tbrUHniO0mO1nOduflj
vuT48uJhSr4KgntJfECo8QMyRTbuVx5MslGspD1Oq+Vdq2ykzzwsvvLxbbflGSf5+sVTI2p4wBT0
iVTmQZBbYxtnll5s8Wl0Iu7P4jJYaoAqANaYWUwAl07ByIFeVVfeLAf3IEuZXdqBkd5BKjPcExRQ
fp/gkUJhKnX7oFUjPydmrr7nw0w30UaNQlyu8Ur6RDngiLZU3RPhQcuPXizijs4gU5t4tZNHZt/1
JSwR+mx+l3H/nEl9Y1dW94A3Z0X4tEOfC6FF9akMSufNVcv6kDBNOk9WCwe9ZETx2ZAW/pFcTLja
Tt/4C0wEDi++HnrqMp0nX0kgzZ+XqAm+INQnGnoedfdVwGFq0rFekuvBC6mvsiIr6pTqkghXnpQP
czQ6fsopmvFF5U1Dm3ZDQ+dwtt1mpA4W8fUULS1SwLyaJThHixQT+F/iK9pl5vgE1wMYGtQoHnGl
Tue2mGe6WPkc3ynCIcfd5DL7IhdiTR6WrgmYx5FNceGw5OPDi2viyEWOtzSfG0V2Awt3nlqrB7dr
9jTO0cpvCC0gKtt6dmtDUKgMy6YGRK2ghsK4Cqajgu77Q7haffatiqFqOBH8fUAhBoiWg7v1DOps
+hYScf/IVDAWaTEMFvYoivynpaqh9Om1IlMgGcL1vK6gYBmS9wnDmlxbWZoN+G8PQQA3aleLouTs
D5KpP4tg9ZOdOy2wqgHu192hs5DJnDGVexTMxKZjbIyop1NV1QyAgt4XVZqhBWJK3QjrMQOyMNFX
9cUl/0v2CZ6MRYo6dZaFIqBb+p1TxzQV80Eu/gfYgWQMqWQNg520YGTt/JCBcej4yGy8wGCRjckN
AdM7tIivsOyyuZsW7cY8mzA5ZBP17p5hlU/JuiTsLFboVV8GnhJGEN7M5iOwKn4G6ckJ0KCdCVkd
WhQJMQbIOBU2Fz1seLgX7rO4c+oyeFVMBfJ0HEmttaykeckGd3R30ZoQY0JXpPgE7gXbHB1b4IKc
Lft2zwnMX9OOgfSP1SZHg18JJhUTPQlWltdlPDMCGIND5jYTkywCwTeHv410V3HU6/fx7HOAFPhi
OprCDm4iAsTD4ugjYFgwaksOltpt4Y1YQ+OKM3pB+qWgdm2AmDXd/J0/stYcNVgAQtjLnLlXUJAD
BNvRacVJLzOJLo4zxMeq8pF+BCSQcerIgYWC0LIYcpPrNKob5ntanjAVtjBxKygnkJ2dPpWzBeql
DVjK9sO4wN1qDOK049ih2Ewj4zT6UIcZUBNBinf40HjEF+89K+dIGk0rBube69mm5iwcwFf0oalO
7VqDVZ37Hh638UCdXwzIdro0pwtaHSqzsKHba9BQi69ZMu4DdhaPUSnQ3hPFjP5/7J3JjtxImq3f
5e7ZoHHm1p0+xTwqIrQhpJDEeTCjGaen74+VBdxKZXcm7v6igNxVuJxO0v7hnO+8WCBTqqsUiSU8
jZqUGXoTVptJjVHRJGPm+3fx2rikUUCvfpobStvToAgMRz5tqvjWLN0y70UW8dWqKY5/lMrqR2h8
Wz+Mshb6MlKKoN7DsRmWqwpBR3GuPT2+yroy1qkPGKLuunhwnCsnt+Ps1Y6ltg99UU2bSRRNxl7l
zHEh5QkiqHhe4F2twxKR5jUrduYA/GZOVQkDCzw7t9ZRBWNhcXGjkrKTSB9aPySDIhlqUYNkEULi
2/dTpgPKoJ0h4as2RHAJMpyvchcMw35o6qo/1zIs84uzUcjOGQdzd5fCByrPrMp76MZNCpaa87/I
eL41+kT8FYu+oMHoWuCwC8tnjYiH1nyGdEeyc8HPDOZk0A+U2RBImC5K5wdUpL4/Ag1omzuiydd2
zz6wlsQyu5yUogbhdir9CWp7Pwb5RqjPK2JOVKbcw+o3NPoaOKA6wA5O+ySjQfxVwkYWp3A73hPd
WbGLCsih9tFr50f3hl69vrNQvq0Y9HEHcWwuqrjE/uKZJJPLXCCQABpy9KYRG9nocPc/DiNBfElV
V6l/7CM2JYkV22l38uw0RV8bk3bGDMlB8HUcXXA+l2nuwul+6Rd7vKt1Z5pr0q7m+jHuelW8pKGE
payLdJw+QBhzP+4KII3h07jSbN7EbBE8pt4EhBzHhVf80o+qvMJWVNb7yel9HxlIkaYvhqAVEVFL
GzLJVkNM0FHS4iradCYnB24oGWOv4vvvGxiO5gaUnmBpJN21O9Szh1iQHp4NgWwC2A0OgDyBsE33
cFyAnslkyAvAb0HQxuV31sfWexQ2wK7IkVijhJlfxxqZS9wcI3Dr+ka5w6I5UeH/njSG6uWAvIm8
nAAxKDtYby2ZRvUjRGaHLDswcl5h24dpIksrcVYHPuugB+RmAZFq/QURshkuHPCGO81XKniSrpeX
TyZsheTdvvbNKQR0Jo7+VJh5DxcWE79Yx4yT2+VSntx4dm9Y0KHwAFoREEwTIORH1eCqpzKoy29E
U/lAuoe+Jq/GKEpfNaxWs+sMM4ckYCl0FwVt+IABoEH4TL7a1wjo72mdCTk5OTxRbP3Vqrqk5V/c
HTqUrEfoptzrE/i7ZwgTKYnrazkTteVA1QJCF/UvAQxMUuomocE4EHiyHEoGgsVBVWEb7QtSbzuE
XGv9wHiAfAe/noMLozcweQvUmY0RUzYf0Tx3yGanWN8Rb9EQSkyj+87+K/7COm8BUxlw15JW3oVf
0XlV3xd4oxb7rAjtB4RVnyNiLMYrANWFAtbIdeZtyQyR45zl6W5GoZahoiUXIXGaOP5aWxpw/SoC
qhVBscVRgtVC7lTYDT94+FGIxaGSy9U4DmJ5UwX9wWVj/H0xpsHr3wcIZOC9RTOlaDWyYWUaRnJU
ecvD1EIQWsZZT3dA1QpTnwpyFCikOrD0jQuVP8+CJLCaAtUci3H6tlNqBBQQzV0ysTIHq/LSpDOl
xYNiWebizhcxCQ1sCr2qh3fQ9PpoB8ZnVmv52dA/21W8shNloBQcoEdX06eJWAiSSQcnJVOEjNkW
hXtaoI5CxA/48EWAXpKHyJ0hxsmAKI4ki5gX9cduUTYKisED1w2ZOyeizTrC72TUmY/5WBxHOI6G
EyCugzMO1rRGOwcD/IpecIRniwSUKYVrmIqfvFb4kTqVQCDEt7Fe4vGpzpAXn72cjS4/NioQFn1E
6fwcRi+lQlW1oatEFB363YnBgE0Lg4LZ5+ShQc55XVT9FJnPPM7HCf2qorNTLqsZAVYWr1DOnK5B
ioRX3nGg3hnZLPJ7Wqol/Yq2pjIvMCHgA+4ImKVL2JkuYDCG9HjQ5bILMah67xTU+fDiZ2sEGMdx
ovyHU7A/R3hF7Rs8h31M8R03XdHXO0/HhcMM0xvL+4xbo3viQEp9RGaq7PuEY1IfoMuRkUgG0qvK
xQxmj9QIXbIRDDdt0zYJw+658yxvPdP6S8hfjgUCnR+uucCZDOSVsQzxVDqfEWtNc17/tJdU/uyJ
Uv2iBbBwxATShnckWefSTASo2yeaxf6U6arMUba0q3XxqgLEv0LqcxP2m48NUd3c7aY+SqFjCa/w
dzOK0BllQCHYT2Y9dbKgD+ctZvXL82BFsFGmQRKj5ZJUq3bEwqNLF7ICfshOWTQJPi0kSMMiBgcp
J9MkxkO2fI9Fn/+wym2jrJfKeu6hJncsA/rGOSxMmFb05zzYF0h2+cPo8JfYXlr6ljFRNu0A8Vn8
t9NgbQjW80ls7ch8YvwfZTuVgetFiTrVP7qonb8MK0u8pCB5AoWTlW9q7GnAqahI//klmILyFVBi
V/xAPmmXTDAHJ2F7kQ073UXjp3SRdmz09J5iMNUCcOMyIVJu3Z4vXI/OUznpeUyAoYtP2rTsWEDR
f6raOYfhF+VktOlAvkZdWTZ7A3+cVbB2iCMBYMzzivi1jMCHRBk+EU0IEXcz3fgM+2jer/0afu3m
ie1jmDnq5xiaAOUHKWCPS0jE4CGCEX5PqAUJ9BX3/1Pahqy4iUkbnzwalC6hyct/akrEJ8YhXJ1R
o43V8WIYBiKqrbgkg/9gFRmSf7POCECskid5T/VQkvuuIrNA7Czyaldb3fTW+HZAj9F76y2yfwlt
fMZewVsrpRIFTEfXOOWM/pKG4686FLBtgPSXKvpmFTEUqc7um19dVuufo5uhyWFIlCxEGwY3Vupz
fBeqIakgZxDNUUYinkV2TFR9IJNIF3K3Mqb9k7VMLymrl/wS11ZGekNTQNR3hCynvWeF0+0cW2C+
yW4qf9JHkUhAEwHpCfMInv2UQKByjALy29oeL4FTYHuAX18Xv3yQ6sUegjbrGp/oGeYjbkmdjJTG
Js6ot9EP89MSg1Z4ZOccsNFQtinefvmVIpSIElkzQOoqlNm7AbIxrSvvRnu3StKOsqwe7V1XFrY+
xk00pDv4bi7iKyuj0mcX1lbbhIZ1UBApWs5eWQw+aHqD53RCVYX1KUZ2urr5o4s8iLuoXEsEiEya
flS83BmHTIALmeOMtOOMMTz7CuGk/IxnOZPqMnc4MFIx3PUGheo+DDrrsV6zLTAu7CClZoNm62Vq
J31R5MEaBraugFWuQEbvyLq0ijtKwugROqfxkrkjWYhZ9oDsGFCzCM9r0AR2YmqZv8dyzqx9M7rB
GbvUFgaDOXnY246UjHKCpan2ekRGcaH3c57p3MKrNKNEPgxe6c8JWe+kVpG8FNAbj/iLsD22IA5d
6arygyQ8/atEVAILt6nHH6G3NtVToAcdJ469DYAZw7AIiqLOPGmsPtZ1ELbuHSBpcMrkj5TvQVPb
jxP9lz5B90EGNfDvu5FRiVlvMun6BWS76Pccda7NvKftf3l9B/vZnhyqjMGyFVEFocifRpAx35Ck
yQrJoRy+yLhD72GTKvD5r5X0/1/O/x9stH+3nX/Jv2EDa3/8JxTlX/+XP9bwwvb/K3Dx/XqREwSB
LRCE/LGGj8P/wmL6xypd+IGDNObfW3gHJAqWTAQe3JdYeDd1x7+38PwxKnsvhoLB78ef/H9awv9Z
fQM0wcE1hKkauCauG6hBf97A+0MtyyYqh/PYbEcX3RZDmm2Yw5yo+Sdz5vbH/q9k5V8fBsyFfz7z
WBs85W/u2qK1CscRLtasPNeJlTqEdBVzlqxYns6TR6PxD0bo/+kDIzgXDv8hhTv8TVtUCtO5vKjA
jMWWQJroFSizHcIYArtuH2asov/wgZtf9rdvGBMXCLCE3xVuw2+Chk6wFygxB5wbA7NvhzQtvLaJ
P3sYxmzZd8T+HI1j+h9AaP5NJfpfs863P/2nj3a5GZBYbD522DbBb4gUhMdpK2zJJS0xL9GmOMfa
Qij7H3f2wx9/7z8RM3+5X/gUvhhX0wlZ0/6u1mrc1ZtXn0+R86ivYBr4X5rMco6KaJfsHy7m9uv8
/o3QptgowxCNxsFvci2cXH67knV7xnBzwK5DsTMOz8ZFY5tX6RMIyn8IdP+fvlxM2SrQgnMlf+fn
uJMiajdr5Jl4RfZXeZ6f7XmyTkvo//Gu/F9/LAFp9PdvF23SG8AG/GKC//12qxTFqlHaEq9VRdN4
61S19WHKkGSmKtfro0RkT7RXGrqHzpup6UFzcprijwfv7lk/LLDuX9sF+6UqV07NuK4wrFokL1nH
QiB/3zcMHKYj1NGZesl2SZAdh2V8zh10gvtZQM85eEIKwhOG+Y7un2hcI4vlfRpTxotg0ykQ1s4V
jxXhCSjEC8t9tnXhwb0La3dg8i6dEB8Q8xmWDADxEvaFDVEmMduEG1xWQ3auSxcfwKgHOM7kQTmP
AsBoTkUWbuBiqpB6S7alUfEohwsWg/nV2jpWgQWDfyuT1FJE70gTuuls2YRsHIHn6OrNyZ2KBntx
whBQpbvm5DoZVXe63ZcDMpt7GVoxHNKcMe30ZqZA+v5uRR80XY9lEY/VTrPobJLRC5oyIUw+JpZN
tvIDmWyhD6twyE7buVLGjF8nqGUfbYkAl/SNEVPVcWkV4w6HFJbwZrLxRpIkxaDppnPjfDiyuwyL
K+M41osEw+yiw2xQGG3bFO/Yst56cLiWRYJWINMHFOpRfsDkR1iB35PQJin+0D1ljIiA9JJY5axH
Ug/YrCDLbsmUgZg4HV2oc+wsCpbOx8XvxXCdTlXD2L4K9UhZUpdeYrPth3HvOzghEJbb8R70mrKf
7dYNab6iJaKE3Oq7XTnalXl3NrMyw9DQfMlauJN4zNhBAeZd0EApUqpGKESNH90aAnG8U5XLtkha
WjP22w1RP7smyDN1DDPsq9+JbJM1I5vWCoor/rD3wCwgL5IG+cWSYFQZEUhX+bw+xois/dclU/2Y
tHmxrYmdrGJghyw0PESGuem0G/ABx18FDkVL70itHeObfLJJ04uyvE/3RI1IcxpJ6MQ3SGI6po85
TrO7geExGLmUXLgtDSeHPpCDum+Tkp62JgvYYZCxp0sqSjbQWeSonS0bJmCONa5c8aAY4scq7yJz
Q7sy2V9aVuMw8zAL3RldA+B3sFGopxq13fDgLtyem/GifVV9kRUM+hq3P5qCCduB9t28udUaBwms
S1I+vLZS+Ru2keq2nweAJn2dhqRRytaiaAtJtUTAoe1mj8d28i7EKLu3eZ2jv3IbNQCBDtmFsXcI
avnC3R6/sqDFdNhXtn4FNAm8n+2GMzHeRlwxs41nl8tuC0lpyHrAzn9IwkOoFyteiHeDIlbtOvXC
Ejsv79wVVZ3028cg6BniZ7IfRKLJIkdPxbxmxQLvAiw8oxmYSOZrsCFgd4SGD2ykAT7omZSgcQaB
y50e4BYmJSvscq80DR5GGLx1JAtPlZOUK2r0fdmQ0npofSwPe7cZJnMHwsGGB1hOzc+FCQJyKHpA
Emmj8nuLuQ7HTBaqdO/TiskTT7t56FXWd8i/Cv1JbFn63S7J40jmqFsIBnLA++/CsC3KZIDPwIut
nAVgYGcwj5jYB5/4CdbdfpcyLTVuvr71OYjWq8AHlUDIAkaYJBNLcbVUhNHuOl5Iales5QoFsrKi
R9TZOZR2XkqQmL3WPAyWxvXJMtEODxCAJ5D+iMaj3cL3RYAzEHwQM7FIwehbVbv5U7kj4B6RnO1x
Nrm3UOpzqODQC19to+dn1vOpQ95YruqjIW/NumuLyiK+YYzVfc5ii5qmYI6x880cT/u+DYs3l+yN
AP5qIT4Dk6lvWC+m7Gh3eKuO6eDJZ0PJRMMV5gwm0GA3LYuWIO5vabPyA9L9Cj+OlRN1HI4LFhwi
GZgK+7VtTvk6sGwG2IBFN1wD9xLWaNH33ahpxCIdet/Qs+UVtwOCrb072IzwMDIjIiLeIvSQYgjv
VuFlw4Lh1OsNrRO+uxUx6Gthlc3Ptezq713vlEdCoeaPOJh7vAlO8+4z+n4XQ1wz5YtnnDQkCyLB
MZBaCFIfaM0uLqoZD2u6mUIeT8GvLUgCOo5w3cYz9HXr12wPEenDEYD1IpyLD4ju0UftKvWixYhd
viKAh9GnVaT2jqA91z05eAE/p8aCpAMDPaPvIgfrsUB4XXIpO5Ci9KvlTwc7dbpjTmK4ch1QjCLN
EElGoNef12Hqvy4EPruF7pALsotcSR3FnE9MHopft0Im7jMoFWJfYVJkeNT00WvfyuoFsmd73TCb
EHX7gcvwCAaeyUSzKcq043407OLfbBUHb3r1b7ATm1uLXCW0DiwxbvTgs9uNULsbpxpYaRGdhXhR
5vkNmo7pQPfcPElsHNd4PW4dpzNJMziApZHukvuknPWB8Zw+A5Sod4SDEfyOG/QY+5b75jTiMLn5
Ux/14QPCHoBGLL38X3Jxyntkoc0V9vvZ3zcx+lVY7aws17hJgEcCsMBsxk1BLCYLiujFrUWY2Iv/
2MSTuUJmhHwLmep12QXXfIXsylXF9sZdww9r7X1iMBv+JmGb3pUVQlXAxYc+aBvGqp9yjpxPy6q8
n2x+RXoMl5F9bz6/FRPBZd04Xnnx6j4MbW2fCVNrE6Bk8qePJx6I/8AiGmmRYizkYENkJWoIVfTb
ANgPAzSCQJjEv/Vpb9+VfZ3jUvT1lRVtbpViYj93MFpYpDWEpFoiymds69vLi6vHNT/lPIk/i9p0
1Smq4uARsWF+1/lO8GTP+WdT2j4vFi/T1w2+zNveCbP1QfUqvvG6TYcHFYFCCWEIy4N6ce8ksy0o
tTIrrmK7Ii2+EGl7npAtbpbNBvfIIhzWFEoSQLMvjS7NtWdDWsCcAEP5hLKHBCgGST1PMDCeHIid
c5gwVj+y2+JBrYupEUe0l4WgTVsW4CVmCZiQCIix+2oD+iK6CvyAmJnwHuAK+BdKLP+9R5HODo1J
z43Xzua9r8oh+qAIUm9R103tMzFP4nuj+06h3Jmn6chefO7vSLDukBKNanzMAomDHAE3Cc6hDBWy
Ho/Uy4vljWb8EAoI24/ccgYXFJQ7v7O9abp3cv3M1SwFs5wWoA4+uAq37Y7d/zrDB8gwsYEl1iyG
Hf3sxUjhMqtkATO6ThWekL9QdU12U7xHosfNXDn+4O5914rnJNV8qb0DRO4j7V3FGJHiJGlGOZIA
1znyV6Oz8bZkdXpFrdM/uSZX4glSLYd74Xr1rzljKb2L3Jy8JEgUHoJDpJMP9rDE704VZ8B7+7Z/
S1MCNhip5+xdKs+8Kp9eHDuzpPEZbAIU2N7MTJ+6SaPtJXKbVV7EzUW6Xa0IZh8RgX56GIMfGdiN
5xj3e87mShfHVBLXkQ4O63Z6PKyiacXj38jxCxPD5XOYIhQ/HWmtN2yj0ntwORVvQC/mpxZRn87X
TZRSEmI5TstvQexg8St8FeDcXUR5H5Wl9RKoJSMcL8p5J87gMNr7GqSRPlkMU995Yql2VaPN26yJ
G4UQUn2TKYPsnRlU+tClgveKvT770BuoYwvj3sh4FGjwLRk/ddE8xLsqTPvXJTLIsHU7IgRLPXOt
AyJjhaf7Ye9V03ReOjGdCjefL00bN48rXTuPdEDyld6md1bb74siSK+DqnyrXNyzG5YbrQuaad6e
1Y0pKDQ7i/GowluMuh7J/qu1KWGWgOoiDFfSGYShwJ5zkDejMwVfCMZ5bDjOjvHkDIeeXdyvmXhn
rgP9z9kISt527knmFrl+A+aTv7prfcLBJS/s/T5skV67wHjuo8a5lGlxZBbY8B4nUItU2pue5jAJ
guoaMav3C9n0RRQB9Sw07jSl6atX/LlReSIr7L5dkVDAqia2sM3eyKHB6qpZ11SsUI55ah+Rz29s
7/DO0gOZi8And8i6cTcQaYX26hQ4zRcqdbIcLXHKbDc/ZtA6iB9GxVvaD6vhBeRnHoE3JAh+k+Re
IIRurgG8vAgT5q/5iKgLzSm+Uk/Up2zbBFJ0yUvhRA+Lzfsatzpe4DXarHFeG38x4wLjKaO6TsGD
5aq65pwYSOQd5rN0gONnlPe3LUO0g9NiJjdsrfc1F2efjfP0VGkm86XMzyoN/Yul/OlkmepZbrFw
DWAgCOj8LvjS9yNLtrM3IPDoXfnFbZ1jVPL/JWtzYMmi2qPu2XEulfsM7YW/aajydrIR6wc2iDvh
SVq3eso++fNIbuuhS5YcPren+p8ohq7nITUP0BNivUfid4PI7tgQlbKXzr9iOob4qor5TJgDKdKZ
/Huwjs4l9CUUUXspjm09pQR2RAXU+27bCgyPNqGOGbic4xyGt0sk9C1hd+6zrmfc3hbSt4sHg/5g
VGW/kPbmuixUfJyR0OImFgDGvRCDboJkURY0BiykVKOEbfWnvNDTW9GsEvtkNORvjVpYZg41npo0
du+qCdOI27ILmiiLyE/u1++RqH7aHubYvTUM2aXF2LaLKfuJXUQsmaZHNqI0i0Mkv5rYr25n2uqE
6JjhaHBXl3CDj7WOK5g71pJ48Zdqnd55RxnYXOSDeIXTH3S40MRhUNo3St4TMIT8FoXQbVhbzU0q
HCdRTBgO0pqsny6Hw24Kpv5uDZtfPGo3LOKfSjaVW0rPrWgpY4W86CC8MBx8pvt+kcQq3MRd88ri
m0Qbtx+PFU6TXWZ8QQvCVLC33vSQw0I35gugwa48pFXRX1D300b37ltp0mrP2+xXVrczVt2Y7TOb
JQAJ8T0hFN0zLk304ODnt/QbblzwlbscL/IxSFW1cyv1FEiH30BMBPWKZup+hJEXPOAsoZLLrLeR
RfM1CRfyJax8+wi1hmTggRcjCtB6j6eofZwdjb2IhnXnh9lzNXTPMq/cL1acv8ZBgWBqFO4Vbo9r
33BYwwAkdqnFAhLmXvvBxKj9bKv8kqWqv6uJP8H9zV3XpfZ1ZmVP6A6+dmtFrLDoUN7qlCMXPeZX
Ivri947Fr9hZ7lx/5TMuqq2yZISA8InvMTxOFL2wEUS/nLljh1NVrDMtEpkhnMjbnttOp9eK1PpL
K0z7nYiPxr0NCJFUB25XXJ8N65sQyJUmTRva0BFhMbtZsCz4523mw1APpnuhq+HRSwH9Joga+j1x
qM1Xv+RPzUb65ypT1aNh0XdL3Y/TRNfPRrsrP4Lo9HdR2MGdQFXJRS3bFySVJthPvapPpJUwJF4o
+O/7aWg1VVOJfJpamO80h+lyYCYvjlk8DWcduPNnOCGZQIPHL92GwVXrKHXO0TifCtIDCOQt9UBe
Ag6dBHfz9AaoxoHfY1f+g/RBOqFQzJuHal2eM4ZwuwlG/w3xvSy+AkeQIDnV0BFY5TRkIht4+vnS
ssPn8SwaMLwAig8IPlUi2yY/umthP+puC0MLsrJ5Zc7mfzRCm7sMP5bcE6a8/BIQLElFXcwzI5bJ
B87TApTCmWyOnGyyPXA6RVt8qC1BQGqiTK+9Xupvkm7ggwg0tI1jEPqPrjfjHu8ESy18PNzfu85J
IY2uRBncIJU1CphMpQn/WaSNqCqu0j3bKX+98rex694EEHAIL2nq56HNPPwcoTtAMwjmuENmu6UE
++vgkdBmIm/c2Z6IGaBRvBLdRbrMYYP3eAjKUic8+j1TfRgfhG7saMQQYrEIKG+Qfwf1YfVyNm5L
pdv4OiTUbXsmmuYyDQPIQwyQA3LVvlC/Zh3DFpmLaQhOQCxoK4ZscuhhZ4GZNejEfT+3Pg7EbiRD
uJ7j4R1hb/5VZoJ6UpRIiHeQG2eGszRfGV2M0zwR79C1dMBbjg6vC0HSZMSgaoc+gKAIaUur3JbS
3rDHtM1rzbeH+KNrSuVzv0/zm4UJqj57ulgfh57bigM3rjF54S4PdwYtn7qMrQ8KgECaPDhWUQ1c
ykxU/UeXeC3kOvhSGsxFNVUKXsruwSWS9ROBJRrJpc+j+lJMvWcfbZ9IjTqcgajNJFLeLlWaioOW
uf/VB3ZtYcgP1xpb5TBpEu4UNKJWDjY57xij6r2PIG88RPZGOityJNjL4Pe33jCrbp9xpaHg9Tnv
GLdPCTCrh15/r/AWUbNWfvG6Ln1AFHiAqiyZcWNsV8MHfpCuTHFwuvGu2M298KJkghANt1mki9xr
trSPPnv3icpbMqPhH1Gu+3Cqw/tOMCfdYn8HqkrmrdQgLnPDV0aJ6nFyjbC4I5hYc+sWPdCTtSRY
myF6zwyYAcQuEK55YymOMWDFNaG38qMjz1UrSDlFI1sgJy18z3PEbuA1IHwHy1BFcgkkwWZ97yT3
Cigb4U4Xmxf45xohfjnUeOzuIZNlP3noPHyYpJ5KBuxOflUZpZYkzDy+ATxdHSV4oPQLJEzvipRJ
cdOEAzZHZmx5TeppH71JpcLrdvDIoYuxdV56GNBfocAx6O2HN5KdkIVVMkzVfmIuQhas0y8fARKN
c4bQkJlL4CFJVeQuBuSn22OfUHAzbyrHwtytmzr9jm0zNlNcuYykWgP26UDVxoiWcK3CI+EVrGOC
+X397rpOfss8LP2Bjg+SCXYw9CswG/Gd4mKjc1nmhfG+g5Tqw4/c8btrQFgkgGtIZpfDinRZE1ni
s3ec4RfN3RiRZpWXYCcQH0YpT/6ML3KcZnQtfVyHn1SIm11Th80jFuYKKuYg0WMDQ5ieArsDddB4
cgx41QbjcXRDeIULWz9uyqlHwglcoaQ6zTxMWcH2zjoRiUV+ODwqWmWZNyUkyxnKBhbfuWEIITrB
QUv2JqEstlW+GUWCy1XAjPCdYALzJAM09AnmG+feZ8YMSy/rRx4bO940EvgWqFTTOI+PRU6KOyVY
WNQ0R3r4jN3ZvuAL2D635vrugKfwGKLfhbDlAMvozsDUWnGIEVR2CHshVnCkU0UaAxuLBpvzBRJl
s/4cfIgvidpEkRhMg64/E7AoLiuqpl9Ip7x254jJmJ+hSQP/ovLZn6/IYwrPFtJp4jshjdPKl7P5
pdBzmSOSghm9N0xWWHSuLR+UkvY7k2DznSc7RVe0VP4PTe4Ww4QQVTad0VJk97RVxW05RwTNxBxA
vLYq0b5ErdW957xHNu9sgyo66+3mB+NsYD+QkZgi8K2q66pRFgJyU1EoMXuBr0k8LTfIaJruvqsj
t04cq2e4kZpwAe1r9/P3IJx9TFxFj85M2wxc9pkn1icw9Sx3nBpD9U5i3ZDMeG3iQwVN6a/KLfWX
PM3UaxV5oOUk4Dnmh04evHRA6BV6tHZ8U+T2dPsOSxHeC8fynL3eUhR3aKazj9oJOedcfKcoNube
c07ayfx7v8y480hHGniTNbXBIq3W6MNjcftpScK+k9htV7LzWsZRWNopp3ZqXXKT1OSFuKcQFkZz
9L10oknzsm91ufjq2K6IPwK2ZukpLHvQvasLzqb33fGnO9XyOavA3Own9ts/qelGpN5Ey6GjXaLo
G7P9+CZgFIO7uu3iMIHwBcUxjny7PVOIZAz1+ww8TSTBK9bRhHp7iih/JmG5GFzxJrNz6WzrbZ05
8BIWHxiy/G3/AwTFp5toRRewSRjNQuIQtlKku0z03cTShge3aPthAERFtPQeKGahd9rt2vp1nTz1
PnqZ/8nd1cJnEVq9tfQyT22KXG8HoHfl4Yv66Xq2ixlBaMhO8QDlaQ6uoP1RijVp1twrHfHCqXwt
sIUTaTzezHihsLBP6NMf8Hptc5VRZ5+9zuX7OOmtMJ+daT0GQtI0q7zrLUY8s37zytBmbgGGrXzI
2AZP3wh9yr4wFuRCBCZflsOMNOMThmFXPg/eEJWcrB0j40k59nQYAfSzXBqEco5d24/DCR+mlx/D
oXbdo8QGUuxXEVJrK2/kYEWgl7nHSA3eB+3hbCU4J8bgNpeFICaSTMKC2G/Wm+RwV6GFbkrUyFsd
AOt4SoaSL6lgB9bXy1KOLjI9uqP7GPvxd6TIGzOV9NZ31gmSeCRMH+kB2f4oGT1xll04JBYIB7J2
giv64tZnGsPH0ixwhrDtIKGJREqdfZWoadcEFfDWswwZK0rpDJRPhXSm25DcyAzh/5ShgM8ZtlIu
+073gEGDb1AAbNCHrJnrl0mK8L3R4RQcpyal42MfvJkIvVi2Z+NF+i1uqqm7qZyJHHXEkmjMwUC0
DWnfCjwSI83RT1aCuuILnaiTJqvnRyIpFyW4KaZo7u7TaGp/aBfU4lMTWCtumhAqDjjKwvoI8EnO
R+JlKNWYuWIjZHCzWMeAW+t7Xnfem+AgRDnVgcl8YgHAc06uVBi/wNeIqPKBAREaCxf6vrGXkWE2
BiTEc9wZxIXqlLy7ES8VeDydGip4W3mXyGMTXHaKfBWHu/sqzeP1e+Y4oNBYjvivKpJlf2z7ZlE7
UypGQzSHUDSNjsmrlwRCI72jhOY4yvz8WvWEb99zeQmOdjWD4aljK7qbIiG+NjInXH3F598R36Xc
bxSfWCaiRm+XmqQjpG3zWD7IyWdCmGYxjTO6/IydduQt/R63T8oLhT3rhRpgQNsqKBATvxrSdgc4
ER4oFZFzXZLyNid8o/6mrQFPcTOW1TPIPpYtZTMxmGFbjCeC7FYB+TUWoOzSElBBvhTBk0uobXRo
0lq9jlbppYlcB+czyxm+0O2v7fHvxSp/kf8gq6ANcsN4w/5E7m/yHx+Xa2AwS5y1mfyPwDbLWwVT
4Q2NPgvOwi6zf1DH/JlngsApdgihIfDIIX8Bmvlvmg4cbqUKLUtDNRTmG9HtGr4Wa1eLQE+FKupm
jMYZGbag9TkVLbA7aqu6sf7he/9Fx8I/A+wkAjKbdsr3fvvebocBnmW7Odu9GF+4y62kN5E8MMdr
b//+Ev9FdRS7CNRjPooQiCgU2z/lPwgupBsHC9WFPodeGwxY8tPykdlfff77j/nrL+kKBgQx83Ha
stD+TQoUyK6xULjq8wh7+yjLqoZYBTdmRkZ5Anqe3/395/31CvJ5MQATSlhbIFr789fiNatZpBb6
bGvk56xendehwOMayNT78vcfJbZ/+59kTlxCh+KKyB2UTs7v363yJXR9/Bv/zd6Z7caNbNv2Vw72
O+sEyWAH3HsfsmOm+sayJL8QsmWz73t+/R101T5wUoIS2s8HqHKhUGWHggxGrFhrrjH3oF0NN5xG
4cJdr3clgi5G7B1vSwYNz+7RGEnDG/TqqF19VkFAvv/4R3nvKeOe5Kg6Pw/R7+JlIq03BqrA7T5N
o4Mw8p9B3j97SejvCvEfrBvddFRL0xF3aTZooj/XDXXTybd8u9mD3Y/2A2C0vZIa6sXHE3pvdaKd
NCVNMcgw1cVrBJAFBRPFM8ko5FN8ae05zUvVibm899gw7ULHZVgYNemLx4YJNIEPTM/9OHi651ax
o9Q3o0OC9twnPZdvFKOn2vvx1JYrFNWmymk1zw5vU9bq8QM0C8EdtBiEy52m+WUZphnMmHAA7QXs
veePB1P1xRqdR0NxCvpJWoZh/AY5/fGZ260fV7ZdDy5Vv/Qlq8HVrhCgRNvGFuLgiJ7ASBfag1bX
xo/CBwY0pqa+97IY9rg+FBca8ePdiR9q+eH8/qEIU9ls8S/Brur4EdigCwT5mMHFzMLEvKyq7vUu
Js2vTeOam0SxLQLZXcscIYiVUFuHW+7tWrggJz7hd94FXofzVsuOS9Vxsd8amFFbRlhPrjHUvquG
Xv4LI77+VjSmecLuabmimTNML5ov2TKkytSP5zyMmJmjcZvcucd8ndetdsB7RPuUvZNF/kmAcuM1
z2plYdmLxdU3lGjk5AxuaCKIh5IZYu49pc7ouyP3g+CE0PO95zcPxvZuSeSXi+FibUKPqHaji/0z
Qr3RR8imT0CNrNL9eM288/hMrOLY38x531nKnem6yBRrEo2r2R2CFh2OKUiVU/Y978zHNG0+Ss4q
rHX0xeaWqsT+XEdR7oNy/lWZkb13fDG80s6QnHh0703Isdh28OLiYLQX60HvMe2oMUJ2hcSOjgzZ
E+3sp1yC3hnEgniiCckWahhLIS50jIwQxqndcip+RiHcjlE27edfjaVK/nAWHAi6pded0cD/CgYg
45NClhMWVHCWJU51IpB4byo0t1pEKki0+V6Pvx+bFBEdw7JzEcdFcMfj7EwlObL7eJm9swDwznMs
+HqQDqilH4+ScH4XmNmPbj3m2m0IMD9c15qpXESIB7oTS2B5/PCx2rptCqGZ2mwXOAelf+zNetaI
VsdvxiWax7G+RIQIUSEbteHMb8fuPi6rrD9x5L3zGLm8cOrwEUmLpX48Jqs7rtCeDG4UmeOVGqS9
G/1GSHz8HN8bxsDHzOTwJjpaGmNOIaA4CbrU7VC9l7cFFShzB+04E59Ufs/PkL81Ojs53mjSOJ5P
njpkLxyvdy1z6L71wmheVa6HP8LOms4/ntPbtaEahtTp6lB1gePt4nWR4SYTSEbUTW1Dd3V9FFDN
msLNC1JUHw/19vFxE8EzjTjBgKxqLDaH0vGwD2tLx3VAQicrgYQWb+/858ejvJ2Qhgcg+WzaASTR
8uKTCh1UJqU1qjQEC6AQeTaca6VJi7FM68f/ZCg2CbY8kOZisbE2oBqxUjdUVyoFbf9hSpG4j7uN
pcfGiWc3f6J/RuVcZwR9Mex3FNtM0j7HK4LsRRsIGaku/ESKu53awgmyEu2lChCib7u8+UJ/KsQp
ihUndo+3r41LAF+zxQlPIK4vhkZAb0ae5qku2K3k3ploK9Q7oX16J0RjyUHozPc2kmWLdUjZUxiD
6ltuSiZon02Wd6FpMEk+fmPvzGXe0Gkz+j3OchQ5mEgnkoBRDK/baHHcbAWdBJ+Oijj+iL4lgSAR
qlh8vuhLeV2DsHhioYfetzfpCuyCaPxs+4tl6HQDo2cjdOBIXHoeIupNasqywg1qJ9pUo4w3coCU
EcRx9un3w8FB4gKasD4fi8sttscdHoaBMdd+/U0lw2wnWjGeODzevh887Ng85w0Cc7flF0X5vTAc
taLrfS5N+jherFH8ap9eBbRDOSaNWNq80qzF+1FFitzOaQy3VaN+y73lFTN5sfl4qb3dh8i4CBrt
JPAKGswWh65CH6+PI7Xholptrn26wnFGglM10oH5OaftOUCWkrIzFyK2PT7RxcvJhrCgImNJV8wy
0LVJ5BJuKl3vPr2wJR6bLAPuXuwF9nJv7bwehWYvXS0dwQ5ZxuxZQJfnx0/ubQRBYIfGhEyORbnO
XJwTup+C/FYLZjPaxnktFZ9cdSDWFPQwaRQnDYbfWXQGmypg9Dmc5OZ2vLfqcChoVBHSVTgl6dKx
pz1VfO/E0n47K4xpDZrUSE8R8ywvMWxrnH9OhKizAgx6AL9FfxAKHE+skduP3RbpaROfuDnNP/rx
sUG6jcXBGmOPYJ0cTy3V2s6mAm+42tCq1V1cTy2J/La10r2M0JusbL+qczfxdHrabJLq8iad8u6U
A+z8xpY/BgGaJmnrnNsRF2+0TUwbyU5huKlZ1WfotdRrQ8m93Qiu6Faq3XBd6uXnzy0SEXSd8JFj
n05G63juEBWoq8aJ4Ua0Ia4N9OhrNevb7ceLVZuPv+O52abOlkh2jgwdxNPjYaasVqIyFFAaqh7h
ZmUZxbBDQjy3+GS2d2XX+IquFWyR5CYMKSK5iBziHyNUMPVgWh0aGhMXxGJtBEZXbXKRl+OmaKwB
S1mguF+bJhzAGsTS9LeGPjfNYE+X0YtvYU2yglZvdgeVBGx7Yr2+fWd0BHJ48Rf5VG7Cx/OK4XYZ
UScbGgKx0KG34NxP7RTh0SgOXL3tNbCv8EQw+vYbYUwD32hOABpW5SKgGsMBf2U6OV0njSaYPKOy
zsTovKip3b3aVaufuDe8Mx5BIq+NPAkZuTfj5VMUaKOCkRN3/k1LexiUa0/ZjsIwzmw0lPcfL5a3
ZwIHATNkcmTmKJAeP9NwkGmcJLIGGxalmFRSiUnQJ6Or9E4l5N5OjTZjzh9Ce0ulFXex+gnpaRNV
ZnhIWTW/YGgCUmgy/8ojPtqEvik/HR+QNyaq4qBTTUk+43hqrdVRBAb5B6lHmGf0vJiuacwGdx8/
wbd7tYNjgk5YbzmCosZiWgm5/CkM+8o1miF5HGiqWYP/i05sm29GMTWuD6pKKMLRzfI/nkxSBEOs
Idx2RZ3754QsZEwq1Tx8PJc3q4FRCHlJM5j0SFMhOR6Fjpy5+Av5mypqsqdJLtg7doiSJulM9+Oh
3psQ5Qr2AS6vJv0Px0MBrahMNdA6F49H7SFOLXFQyjTffH4UUxL3SiztieWXa6BGJkuXZ+fCFy7o
lezkV4DeVfPZNcBz4z5EcnM2bmZvOp4MihZctxS7dZEByS1m3PSFDF72yWQ9lwQdMwtBpmqGBKiL
NdDlcTtkXdK5pp+Tq/XAh9gNKofPPzKLS4JkHE3K5Y5Aj6URYYPaIprP/Xvk+sD1+zH6/vlRWMYG
YRsvhx3o+ImNckQtiX6cZHBQItqqau3aD4dk9+lh5hPemCMcQ5LROh7GmxSiuiHsXGj4Q36WYXU1
XGAcnhafHwhKBHsAN1IyTMtKag7tSEWZ2LqQSv1LBQHPLhqs4US0O0foRyc7WXzKbmTnkJiyEyy/
T0GjkA1a1sVcWI3AJwYqeOg0K7LLwc+1GzBcnXXZ150w13g/F/7nP9r5tk+eiXYQQ5qLx5l1dCP1
tJG7bVXkV5pBdyK20qeyqb/T2ctpIj0zVU6k3+fu8Vujh3oYzJFp5lA2zzRfhl/jTFHbHUZIwW2g
DRQ3DTt4whDCAt3jYZKMT/aJZz0/y8UPQe4e4yfyZzrR/eKb7rqY/IwZ9gDWpvwqqOt8h3DOO2gD
jUiIG8r+xqLppV9/vGLf2YLnlBQxKfkbDsnFh8G8Pb5Mp3OzrPMvYpqsNsLolMuG1qX/YCi4Jlxv
ealoQRa3DAP7N5qK8DAODOpXKF36+sdIH+sFnsPJqdj3vcdJltLhfbJybLl4nNkMHE5UtXNLxwbS
yUF8kVUjkAKtUQFshiUvuhbJ68dPc16Qy5eIwhGKy3wH5fw8Xkk2uk40CR02zWaq3kZe228zpx4+
vzHPl2oHEiGpFSZ5PAr+ZYNuVH7vNnGP7qgQ9XlAk/SJ1zW/+Tdzcfjzyf1zE12Gv3wLbRhXFdv/
UI57IgU7ok+rAosv8aT1Nxkw8V+ff3yodwQJCagmfPXHExv0saSXCKNVUXrxAxVLbUOngfn0n4xC
lM0A3K2XEJqGcgO8Aw7pkV7jgzNJrEqTxD9xLXpvKVBs+p9RFtmPMK0yncawzi08D/c+wpx122vO
5rNz0QUgI2Peuig6LJfCgCQJDWbYulRb8+00w/ZitdVOjPJ2k6CIylIg2MCgiET58XtJOB20qtQ7
t3L8HbpdezNmkAxiP/50HocyoKRuK8hMUe9cKh6KOG1KgUOiC2UAfBwcx4NAF3EiVH97ruGNxdej
cYYKvtXF5gBC3KgtLNhd/ItNicSzIntNQ2xJt3LYZk+2J268tPNo0Ejy/tMBj04ISmRls8sTV80P
+4/yEG6KkNICYgSrpnvan31N2rEvTiy/NyoWaEBHwyw29mjUKA4afudC75QUIgFTBjbZnTYd8o3v
R8Y2jR3IeBVGHJg9B3TQICzGw6J6/vQSVWf9ExsW0iSio+P5hpXP4g291sUKniY4J5G3DsaNDx+P
8na/5/JF2xn3IoJJih/Ho9jFgP9lPLYu+Zw+vtIA0COALu3+mdNlOI9GpbO3lYF4+cS5/fY7J+FI
nkCbL5vzmjoeuK6ytLH1tnG73i+vzcZTNroeWydW7PyQjjdj9MPU95gdmiT24+NRcBj1UgFelEho
yF0IxjkRf5q56FurEyvnvaGoaKDRI3NGAWkxFFh/SM8x+z4EK/oVFJw7lBrtf9Wp9mezHeSNqFei
NuIRos9bfIeeU3X4ReEG0QT+ZRgjtFcG9WdOqAl6TDsxr3deFMl7tAaEOhKV0/zf//jueiSTpG60
1h3ivNglXkE/VNkG9dePF+I7ewv1SiKp+Z5Bmnjx3dHMhcWq5G42znhFEQX1FgWtuZGdIh8DTCy2
kBm6M0ypwxM103cmaJi2bZMxJrlCmfZ4gmTa4VLTUuAC6yi2XZqNz3oUgXX6eILvrA/uhIg3eYyU
2pZXqSSZ0MFBcnPp8R/Dg6agqN5qdF6Xm5y+nm8fjzY/rsXCp9aHLo2t4/e3fTwpI62cLqFFBvtR
PV3XsKXBUFrlCK3yt1J+6ELMtT47JknwuQ7HnkU9eKmFy7Q6UhwKmm5XIRcl2VO5nmK/5kPdn8kh
Vk8EWm/fG/EwAgg4bioCspk6+OfCxJbersqSPGNgFGSrJis/y8ldbT6e1Du3HIN7NKWy2XyaUvdi
GFwjhkpY3HIcO3ahnb2IAXtxIAc/fd/cyj78LnEw3dRc+eZW9E9f5ebRyaTOKwcNzmJ0Q4G6SozC
/kwP5K/K0eoLKEzj48eTfO9RUoyGUM2dhtLgfEr88Y0Dc6LlApI2MghPW5tNNIAHRfH++VHMuYZB
PETSe1mKxgUMy3pQRe5sa3EOVMLZJ716Ym+cH8jxwudjJg4Cs0cGk7LJ8VT6ygmhyqaVi2IgWOO6
a7zWUTLsPBC1tx/P5+03Ng/FrYX4kdezTCeFjUgMK2orN5sqHIOKeEi/WHYh9L2hddZdWlbFy8cj
vjs5h32SkFUn87xYDWEthpyScOX6hRXdOyG0DpoLWsjqNEHUzYml/85obB/UtWyy+GRnF6OptPBO
qahrt5KYxAxirDZmlI8rD1PdT5/TVG2J6ijf8hcBz/FbKwBW4CnExKKmxdXMVKMHNKHDofH88sSs
3kY8iNk4oS2qq3xXyxpuW1Zepgyk7jtKKNiIYxJfYbeiteGOjqMyus4GTbz2wkumE2Lsd7YS0oIU
QQVxP+tGLh5oWapR6UuCLdUqqhshyvaijzaG8jXs8NamCcrcwGoq1mXdbehD9j99/2V4mwfM0HNg
OR/Bf3zlWqBqVQIG2AUnGmzH2hNuGEQnDp63i2YexLRpJmGHJ1o/HqShNh/UZgt6I6BK2NBQs20j
h57q8lRd9O2mxUjkRSC/8iss2eORVLunRd3EnoFuEmPn1+Tay4IOlM9+ciS4SIZwfUNCYyxzebRV
6mlcEP6Mmjo3Us5tilHtrJ2oi05sXe9MCAUwtRDSxjYX7Pm///F+Kl2ptdLi/ERYFX8Lw9Y4dH2S
bn9P6H/xxv+S5D3++//9n7/hpZuX5uW/fmb4cYxXL+nP//uvNb9WsCb/pBvPv+MfuLH5F4EEwQRa
R7K2XBr+DTe2/6IoweWI3BsBIjdQTpR/6Mb4CPM9sQBniRW18lnX9w/dWP0LKKpDfnCGsBKCkdL+
90928/dxVS/+/QNaLVu9NitjEXs6rHj00scrI49rFWQHXg+ixTvVq6fzUu+7bYTDzO6PZ/LPyH+O
tDjT/hmJgX4nkt5IwBsVQr6XgczIbIB3AZVc/CZFGO+o/HwnC6zFJ76v+Sv947z+PeBc9kOGNDcd
LNUuGNX0gUSDFARx6FawGenebobxF/rskCb72fXV7DQZbIbKUb5+PNnFXvX32Bw3c7Vuvo0uHqvX
q2EemMA/RSiSTQ2efHSlWjfZRuSxf6rI8d5oyFtZQFyjEFVrxy8Rl7+GrtB8U9BbqUFFqMCO+v1s
ldDj8XpKcfPec51rxpIcArHrMtgK1THo8yTfUO1PXQlLfdPEFl6lkYGthYVLXhHpN7HGLx8/08Xx
Oj9TycuUs/qUOsvybtqZcxe0nW86E7jONOsn4sYE46z/8OjHXmMffepi9c5MOWeQa8xaFao6i+eq
ZcgM7CrdqCilJgyQLGcfl15xGVtTjetYrF5gKUCzkd+3p1QAv9PhR6tXzr1OxLMUlmc5/mIFIR6B
ahxru65Raoxn8PCJVrx+/ApbtpPX3tK8yyBXPGdPs6xR7uAImIcAgekXZRC0B/RWXVZ0SJrj3aho
idhkqq3/VJupezAivUG6FFbdNPt2AFxLsja/0OEV4bw8U2d68MPOysk1eaM4JsLpQavV9EEmsZ6v
7KyHClLXFJy2hg0DFWyY11mbsc3Ga9lH3V1A++ywse0ou21ZFnhtVonhbRO/KM4ULQ/1DTQBT12J
0IKdmiCsozmmqj1tM8VWq6FMyaGUdaWa5+e2H8ZTtBuqsUmBOhoGiFwrdeJRXedjFJGXLKRJAxr4
Xvw28HPDOLOl4Luyuj59bZJqeMLzLDTdUA3jO2OStXlLdGbs6K2GvFQEmORsAsjLa/AuTkmqCGjv
Fn9oDfjtCO1sX+A3xZdsZ8lXWyljUiGJNX3rciME+ynZ1ld9VOjPSJSiHHQYJMqVXeXxN9/ECZ02
ZhbYhhZe9aEH0kGCqK6BksWKmSW7yE6wray1DtXaJPzmyhgHjdJxbcuDwM72JybczbhtkA296rkK
kqz06mjaarRzgV6NOm8f5ZKath749MO2gx9nKGGAoUAK7evxOcrDES+YsTPUJ0cPaghnXJWs9MrA
uHRcVdi6jng1DnUWfI2xQRD+ivPC8zZDU/jFLfgaoZyPJbgs3KBaTJ28VdzJuHxSYr+3djj3BMFV
l2sK3FslA7iA0dHQyPI6BuALKE7mMtoFTYp9BxTSSazVfDB79sKsFWBnRGPHd8KgO/EspUNKXgZB
l0OpQSqZpzPJSIG+WoLB8S+AaBvKU5DyPLKVGJRm9hJOTTunhXdUjfFZ88NkvLCtSsPutNSx7W2i
ritfy5y6Fr67+B77+MWYTaejMUNgB+NIeqH/Q7RKrt5Lm9a0nY0fBiDpolQsY2PgC9Q/TULL6ft1
RFVuNKOS3jPfV4UfVSs0fzNaDSCGtMmtX20i4b5ETRw7dOpPPZ8j9TV/LRqMTPGy77svqVXiSiJ8
HfqIHvpYssWmHJ+Czum/jMNgROsaA+J+bRVgmVYh14l77GT7J6oI5V0rOanX6lQH6oocTIHnOnZv
l4lVmc84XiKXn1QjXos2p6g20jzsr4bUkVcQ0mAsJJCPsNWcoFGDoc7N4AKbK1Lp0BPU+8BUp4cU
pPAPRR3UF6eKk2edXeQHGGfIASU/U7PNI2ABfhaI79DLnNd49IqXXvOMbi1IIzQ7gBY4bSZ00YsV
ZXbl1iyDudCCYviHb6GeAACUyfusDWjjxiaQ54n1Sf/VoyUMow/MdHAVr+P4F7gUEBWk7HBEJfnp
r7FAo1gjwUSl38pQN0Z9bRmYImaHTmbRs9r2E38iYe/rOOjAGkozmoItqJJw4wSSC1Ccpcbz5JQ5
9/Y2DhxsHqFyrKdBFF8LlPsjmQn+sQrqwMs2PS7QX2M/DyFOwQopN12p4d8cZGZm4580NRXMPm/C
GQ1gD2ZcFNpJ26QaRnSjp+dnvZM1vBxVDb8o8PntjScDFKlV2AH9tGMVskRgYRZWeYrHYi8d664J
8dhbBzbNs6tSyvRb3XEV2Arsk9KdJGXYrkzsjRrkdhPUihR+T37uRWOZXtKp7WF+pAQQdWn0Hy+9
OoU5jFLJv8PwN6aPm2kdbJAcwXVoU9DepjRY4HLJ70scTAGzcbwpqhaPQV1ti+psSNGerbAxsMiu
0V9iurPzsrkb+Nq8Td4VQJQrBSHRSiuT8FJvoCF9cXpHmXYkYJOU3R3z6/s0lEkIB8msBP/7CCw/
7Wvd38ior8a1UpoDnKrAkM0Wvbhdz2Y7MvB/OiBInQfSEBSIAwFOmqL/5CSuZeUGFMsoAbqjFUMS
vOKg2lUXVWmP6coKadI/qGVZOBuqln15A8mxkOfsuVbIh5hTItP81kn3cYy6+ocDiPpitq5StjAR
UG+tsIsX2fkoi1ReMq9peqpbG4/RxgdBzHEijbC5i6kga9cdKuN6a4dQLFwilao7N2tNjGeBgL5A
V7IDH2Dt93rpf8cHrlO3bASyBsTfjgb0gL7TwRt3AJI3RdiH97ktJn1fsPUBDem0B78N61/AL4O7
vg/D88aqQgBguaK8Qp2p9yosbYyRMdLAeXIIoEepozl/eTKcOZuVb41rzWQo0HAGDltQnKvz3MaL
cu7kyyWuuTGdkaA2htptvBxAGvR560dnl0W5Hny62NSwUYztkBrNM2J++TU0M7jOSl/ZP+oxy9l/
4Cd97wOO8m3s1KW+kr7qp3tf2HSK9UPmfTWT0UO0m/uejXt95A1PCPQGSNOmEp/rEL7m990DzSrw
bq+vxymZzjj9w4KGEdMDJ2EiprlwWmjWlz18H/VeHwL7a+0PNLWTsLenbR1gk7UGFdNpmLFFeGr1
Rtjn951BEeUApAmSC5IiXKTLGPbmGWr0Lr3EjwFv3LY0mvSRUthkPrF5tzEncg49T0X2SI1lcKxX
H2n2Uzk1zovRmMqV36tQhoLGVK/0TGKZW8bmuDdEWMAYxznY3AYGrn67xoc6uxrMoQFeFad2tck8
JQzXOQfTBA0H3tMqFiqkKckuj5CFz4cyXwKPlc/EHqDimSXMfT/v/G9kXMZLEsVgpbuO4GelG4Hy
TStM7RK7VIzHSiOQYNPyGCiv7pnTKz5K9UUeA2O9LDNIljQZBThemIgTU1Tdvl099tjOKTusyHXz
+wCQOnMtZfSSPRa8JraYLZbPeAzXZXNW2/EQnw2KzcZJgEFvcBCPtb9TmtnLFxPV0jgvKxzQv4RG
MFsAUCgOzuGFsM2sMBcs9G3aYna7ioKZhOdLnw8Dy1OuRiutx8J5g9+sfKJI5HsQZ5rIWeuxrBMi
Ayurt+SnvYBArfbPJCk3fd04QfHdUrE9WPuWNhKQOuPlBLm62lb0A2HlhyuVs1N7MMybtEEwvKKf
MFSxxW513JkLyCPmK7QitQSGlctKo3Sh+94vgJhd5WomDrobEQZh9Jg6WMXhDM/js384Id1h8C7N
5iuKtvy74hgR09FwF1mR4cxnY25NvOS+GKczstFWiH9CoP3qhiS8anp1eK5hEN5NAcKx/i7EcTyH
0uSkzrrOQu5PTd8YO1xo6e8lKazsragOZnx99I2EbfaIprwCRCN1qlYtvhD9yu788BtoRc1fezIJ
6EsRenE1UIv6ZU45Lq6KWsQ7jOar51IbI+xG4x6zblM2Mr3Ax3SEH4vZCTQ6A8DJOCIc2MTFwOde
S1wUwSeU4zZs4QJScskzOFLOjGRL8lp7mcJoekQ+r2VrZbTCVxAtndyqWanxDoXRA+cpa4sRS/ul
DZzy3pGlYgD5rMW+UfMox+nBA5ieYtTGgV+J/QQriHAPEXkDwEtVvge9UR66IsODdOiRW6wV7ve4
io5x8tLWrXMje+h+EiuEsSsVl7M8OOg1qnDAD1xRCLlw8V7hGpo+TBkmiluHiNHamlwusNM1S0ym
HamlN57A23QVkXZ+ypu0fwQlkz1KQP1XRGRqtiMQ9S+9KqqeR6t1IqiBanxh6FBf8QbGclCV8FzW
UIagwmqFo3GaYkj2je1KL7a0vwRPPYD3ZqU5lXWGpQmw5BqKzCP4pPq27qfpS+PHHJLwPBqgJ/7Q
9auxHbVzI82MAOM+OJ6rAF72lwI6WrwqIKiBew8GCQsSRY69rkOndVYldljS9TjIb5MCV721lJyM
0IkBcrW61jgw5xI6bCWh05emB/gOfi8trgQeMNkONhWXuAw7mwvkcMDAaiBn49/J8f9NDv4L5dwf
iYw32UEutzhwvvzX7qXO/8wQ/v5tf6cItb/QqNLcT4pQhSuA8vHfKULF+MuANSLwHCEXraPCIgfx
7xyhMecIHZK6JJiQOsyS8H9yhM5fvzuVyA5SdEMsiKJqkRP8KEdIoXyukhxnI6zfChkUI3OByFgk
kBPOE7Ut2S3J/KzVBmH9lc4O+bNRIDx1Sd1xs8gCPCYd0027WHvO/GhHh9Se9AGotXRwtFU5cnxS
+nOsyNvM8SqRCWQ8tXCs88kLxhWaw22ljXJnjk64hwo449l8MKZeJTYNt+t1Jh+qqjkjvON+oAXh
NrGtct/Wjnme19F9oEwzGAZYo+d71yGUJ04McycqgMujh1mAouGNqxb9NWyDdp07irJSFZyZeIfN
XZVb/qYYvdtxHB+9rNtEirVuSmuXBqDmTNXzH/G0zoBWZxejGpibNJ4EJkWm9pQOIBKLKS3WWonl
7lTrw9ozSzCHon5Iu8i47jGhOAAJJFI1019pYjlbEG71jeCq8stQwm+aPULum1SyhXkcYWip19uU
Qa8jp5Xnmd3Ht9Qs1EMa6NUaCWP3gIiZk6D1BvXM8DDD2dJVbdxJH/o9zrq3hJabsTC/Ua1XX4co
sQi4oiHtSQQV4nZESO5vSmqxFzamAriv5zhbcDvVsQQVWb7t8QHY+aln/yoD1dgGgd7GW6OxbCLl
IvWfc7tGGK6TGLrxY816TEpPt1ctcJ6bHF+jK52vAjR8WoxQWS39UBs2QXk9DdllWFm/YL8AyYR7
P3VbDXn5YaRA4g5jBiFxVXPOh4jcLWLodZSBLmnrLozWetbjH4mVOMBtH9IyduD28J20lbdR6lJc
F6le42uCI5T6pRS+uOoq6zYzFbnlahyCHEuSGG/laPYV9Qeo2cRwF3k4VdxtgQSAihvSs0FLzOvO
4W2QNy62PnTZa4iBV1IToI7hEw5XKPwQxmBBfAai56tF61N8FsJNc3NV7ru8CFc2Lck7P9O+YcCx
yVFvrJthCh9Dj5TBlGcO5oGYZggDXoShb6D0HmzHm67HygzOkKlssYaHKXZbCJIRaZvhbC8vZCwu
otjCUbUjyzA+WWV06YOg8+3wPGs1CC62ufUDqmIp+QYulCs9U/bBqG4CsMAFbgaopzHP6Izy0rLi
a73D5ijtsJIg3ZPWXyxgXwAAEndAW0iaZ7iij2HdmIdGv+vAZxuVW3QjUc+PWJ+2NPPwPMWTMKL6
ro3baw+ywiBLl+2o3VV6sBKedp5UkFBH75Je09lsdADWVq3odN1SSO+2zmTvwzDy9gn+xuhIeKuK
c25zBzjwqnYdeKCkGNZUtDS3i2G6tQNpvx4znSgM6rNOGtONETAusDpMt1Pf2pZWUtzz2Vyo0c3o
YyUhvoWx/RCIbK3TczjaIRkA5wAWfeVM2WFsomtM4qmwW+uxms6lJBkY/pLsKtagBodaD4eHvqLH
Yj7G06h0ZY7nB9zYLSZmD3j6hOu4TkEzOfU3D3rCxe+W6iEOf+VJcpNEZGlA39CZJsqnouxfSdh6
W/Jp1kHDk2EYUrB5yRWw4BcyT66qDNO+0dXvYxYP/mUyeTrZCHQNY5R5yW0eC2/DPQWcs4B12jul
a4HE10lBFFfN0KwJrkL/UKMa0HdRgfCNdGhwXqfBiAVvElX+Az4D+Dwpzs4vIVPjP6SIcTvWCXzM
4GeoiO/ZyKOCbBffpjA4pw5akof/d2YS/kVWq9zJ0atfdSy9hCK8O+ylMMoG/XkVcX/Vtx6MzhIq
rdNdGt6IvRGUj31f5Ja5strkgPu0+hUNExdDso1PSk4DgSYrb6tkE+bGUVTPctnpJa5q51Lq4c73
tGZt4R2+rYpaXdmwXldYCV7SgnMfUOhYG6H9RPoAt54kGg69A8wPnvhFFUbhWaAXzpntA+yWWlRc
eNo4u5s526ggcCrSL/im3SQ00QQNrlTV1CQXJUKqay9r2PuDB0CjpDtE80hb0k7GL2GOz0ng31vh
qGFLLn7aoQku2CPiz/ddGLtqE3Kq6CZUq64stkpc/qCJ59KO2x8poMq1V2MxE+fxbaWqP0qlStaj
33L4qOE+HVTopJa2Lcx461RkNDx0TbCMJfI0C9WM52MjpgRQvZ2RNFSim7BCW61fk7HCS30qfniq
iPEOyM4GQbqY+q7tGnn26lRkpIAm7iyybCnK0yLtsAUWwRYF49WYhtclbNdVVHGp6rADiEkfeGWB
+hZsqfyqDl+n6bk29HUZQxHnacNKWc2LrrbyR6frL5KKU62RkK7aYW8oz6GSuegt8SzSpkcLaVME
W7Kq9zCNLy05fPHJI6yyOfnOKllN7bDKDcttRXZbJd1O5sMB7CWfg2aupdXd+E1xrfvt+W96bRhl
3y2LW3No15faJA70Lxz6TCJ/Ti65ojx4GBd7UjnrOrzsWcQ5zjZ+E51nprNuM7WDEym+eVVwBYX8
IEeAQNblZLWP4aicaYqOT5xUV1alXFlO9nPq7rnJBDu1w2K7x7Bu1Y3yl+kZWxylXU97kW28sSOF
SobPRWww7gEWPI31r9RKsIv14fazzVQZO7GIrvJE3RdeZa40O7yJWrJnbXDjEKOv7SBB4QXVbowA
+Vp1s7Pt4DLQz3ucPLdp8qMU4cEv8PWoMYorijU0NUi+st85w7fQtteE7mTDB0PfoiW4dDyaLFJF
Odiihn2FdwG2OBGNnQLESVA/BoN/jtBr7APXTv3dMJCNA4q8ikRfnAkN8/jQ7+660tl303DbBdhM
Tk5GTcR55aPdBDB4vQR0uAD4fwAzK9bcel7NoiDPNhNFgzVLYz0mwQGvCY5C26XRYxt1ykaYX4Cy
AwgRrj7T8Nk24NyXfIDVlQcuXWTNnVal/5+981iOHMnW9KuM1XpQBi0WdxMSIah1bmBkkgnl0A75
9POB1dOdjOIlrfa9aSvLqmwEhLuf859fLB1DLHOl2o1dsmTYQ49bgRQQCl2oGrGS6ZnbODmYSfaU
Nm+usM+JbnjUtXHTIowwU2tj4cc6ER6/FHmxUsW2l8kudDp3BUslW5oQxLa1AKOs1DmWqV0xVmKr
Mo9QY4+jSk+oauFV67R3BfFzq6x/mjIiv2xR+AT6OUSYKAk36o17mb3yKnepzjMpstXQZmcsLfJs
klWXmnu7AZQgTvO8rkgPzXvnyu6yeum0fbI2WuusdKp0McUOWJZ+HZIfxJtorisKjU52l0rEsTho
WI/3O0xuwY1VOtwefG6wVnbfLnqjuRmYHa4K2ROF6WblCqeZdmWaQ+eTD/DoeV1+2+WkgRhW4x08
hc8P03uEt4Ni3Y5G/KgVt940nMvSuCmKYQX+uGkVeQUUfbB1/ehIUtYanYrTxIMepTyupeQnVFdg
J9du3PmDHuMG5F7KNtso3lHvlVU0qcTBBYuWZ4+y+Ij17C3Tzm6DrdjrvKFvMoRV7KDITC0vW9by
rsp1Bl4pPsmlukEo5C1UTm0vCta1ay56O1s5ndw4I/7D0QKOtNjksYXGwt0LgC+3in3MaKK16sTa
erTwWFXBe2EYrBUP99T6BWgl3lKqR3xKJqCU3t7nRvakje4P/K+DveWItevpbAHkW4R68mDk+Tr2
7J1GwvoiTzkz2Be6KUewb+mcHHEKFucEz5LxR9uJc4N5FdXJkgTFOaBxjXsBinubCcxZZgTnJirn
+EcOqc41L0QKRSxXdlZTPTUdfsCE8TFhWCql+sOAHJCqCT1PtOjDiUgPhqzEAJVTrjAJqzcE8a1k
AFmCPea5sg0g4BEomhdiKbdOP+3yuFyWdryl//QHo12FusfH05dLvFfRlCkBcmhOjcRcV8KymZI4
wVaaDE3M4NqpfpB1PS4Zdjqbybw23MxYW2SMLfrU3RC1u6gIae5iS9slqtsBnh1p8DaBRa4bo4Yl
A6n7qiPyanR84moYZ1b4DIgXj6wxU3tuHPNyNJ0XLfwpVHuAyFURwpbsW+3BKPRni1lFmxu3MbGn
m2xyOLWdgFwrBn6DycSsyCvjRxRowZMbVhykuZtUyqLXQc0I6GOQUeBjXtc3NUkk9xGe8fOfMRBp
Bsa9Mi6pIWxZ7GQbcmA2oJI6E7UVxsET24R9MMz0BVnlY8/+zJiH+XSozJ+k3a2bML7UR+MlG0D2
hri60QZnQ0bbtCfp5EGvQOots35I1PQ1mc/SgNmCks128tt6iq+sUaprvYzPGc+D4Sv7Os4MLBZs
PMKdVRLUr5XZkz+WLbzBPUNefC5Mc90Igj8JL3AWqlpsOfnXXagcQ47Sy4QEsLWuKelZDq/wvPQg
vI7YHlOdCmiq645oHk9bJElWn9PpYiGQe8au7VPrRki92XhuHj1K20l/BApRpYI0LOBFvTmC2o9L
WSrTDyWU1bLvOmVtu5p71k2K5+M0WRRLTS8B9psAn2qmc8oRbpPoV4bSqqTeODESbi2bzF8diRyM
TZK8P08To70IrVpJSS1xXRZUUdnTImzakPRcrWakr8HWIdIt1kvtWFDn9tU2T5W28Bhww38mWY7U
2Huyce166VpdWG8VXDzPCMnAcnrwMlzwMSof4oS6Y8LV6LJEMjGn66LGZzIWn3uxQbKqo8idrMH5
u6bD7T0VkbZ39ZoZoxRhVOEzn+K+XhamtuJhaTDyOuxJ1x3wBxAHhcVDyz4a8950WlFTKLaP3reD
fRIGhE/iBYBtduDhMrogPWEccQw3sfNOKTZ6jc2bIlX6dhKX5rlTlWQiDYkd76ZGYdzbhGPoj7VT
H7xWeLdFxkkARK/klGTFlC3VKuSLTjMT9mM+kEwWyEZZxran8Ab5l35L9cv8BwfjNmTysGjdtLwC
QhKjC5SO/ObC1fB73tR4rky3lhnH6WocmICFODpFOO1r8S6raNdWphIQ9ZYXkbGxTdZSnY5z2UkU
p50wTj6Ek8oB5jiBM2cYkKit/XQ5ltWddIqkJObDserU8AmoUJkNWVqllWfE2+V448cuD2oXkOkm
jkkPE5dqVyMKiLhmDc9wnMOc+hxz4arficmxh5uktYT2RgMXOW8YK7L9kDxk7iMGwMNjRrraUUpz
8pEqZC012NAvh9qNfX2Cz3xdmS0huOwE2iHQDI+dCT+PcZszRgy2liT5ftEzpeS67CbsZ2XuniVI
OsqFLfXWWnUwSggI5o8oCbyQAPfEtHkX9pQ0Z3bTCaxPiAWtl4iFrZcCDnK4zKUn231AHA5+VNMY
7GrSCTEoJw8et5kwoNbDO5kYnqJVHWJzXKtcYfypXNt44L/lpde+4B+jX43a0LwVkgpFYHu8kpib
b4d8bPal2hVPpabl8WJILX3a9eqoAvR6gUMGmRh1UrrKXG5zfaqumWWUe5JdQ8SvQRCt3Gpi+GIP
5FDb8aDv8hHulFVF8WMskubAxGK8Aqmv16baOyjU2AaIx5pIxEPlqr1JwhR3Vpd6N6W03Osqdosz
XbbW1cwtpHfLe21fN2Vbr+3M8h5Iz7SuqrzX57Y7mYN9rQbzBRB4zJqyMRn35CAQtqMmfQIgElve
Jf2TRdxvkuwaRoqEjTiMLK0gJRt8gOT3MFiR/KXWLt96H6gjmcBRfpPj2nSRx7WyqVLg88wM6Re0
I2b0oF4OCRaLTCuznY2aTvB9qEaysESo36Rsl4/oTcp9omF2EMiaesTsGw8oqwNtIwBJnmex7jEM
xqgSS3Ss2leEtYTPeS6iOXV5WhNkof1MHWGKhey07D5JRwuYMURHmJRRcT4ZWv2mhfkF3xG5krJM
fimJq/Gh9lNXbHXZcMTwnO2N7cbnqlABSVFz0ukmYdleJ/jD9QujCc0n/DmIFWH2YrtHibD5QRvm
EVvoEDZfGgya20yjfZvzachgbmEeMyAcJjA/bNbvwFx7fPZ7tfM1rw7nARhFsnlhYM610IRhblEY
oN0x2pYIZQy2fWA4Y2cNoXVZay5RbJNR7IzpR1Rf94Q+kipmqEeQz9FxhhunM+I9E8RsTyyZQfi2
LBizhgXlMyGjb1o6UeIQkD3udVGHl2Homje9kdMgmMQH6nnc3A5qROMLBN1swtYazkQbmrSt5TVW
Q3hoWlXA4jLcg9XRX/G85ZXBDkPZUefrfrg1UhACHYiBZNlKX5gMGpdhZJH7XANJ8i7U4ZAaGviL
W3cbnAWCZWVgNmoTzb7srABEVZ63fXSmCo5TK9myrMRKrdPHarRuapVKuNgqg3cYsvCVETASX3Oh
UNo4jZj9h/zWI5ZJDyg7pmCtBhMkfLcJFkWcaMvSLHQ+zrwk4xfAWSvq7sws+mAPNdSi+UmNVzuT
ykOCp0O2UYlUuZ8nQ8TUrjv9Mqhk/EioxWF0q/plmLLoLIPr8quncEBVaZJDVhFF+ijQKb0J0xBP
GqO+fcDMk2wlpqM5OaasotGpfQJaSm8nhdIk1IQp7tB8n1m065DxPAonh2omregiTSfjpznZRLNW
jhKvndQUd8zitCe78Mpzo1GNcInTsvIc1pXTrhxl2EG1bW+1SYOL5ipedzHq4XTVOziVrF1V2i9J
baZ7PaaM5T/atlav+upg2q+lRuRgRIVEVLKeds818+V10svqwshF5ruVhaAAKw96Lmfa5spMvSHi
bwAfagOyPcxpgSSNAAYS7B/HOtO2cxrp0oPUjNAWpzsxroIytpc26iqyHWJvp8L2Qtmyr1Rooxzk
GcHv85LE0n4TTdUZ7MEG7Jn8hrALD8BaydIl5WFt4mGw7EIw3qn17Pt+GtZDDntDV6JXiXPKwiya
gxzidB20rfSLwDZXKc6BKwaQR8cDsQ8t7yYjHYvA0abzm5EzSMOUiAzaNb5pkDGL4A7KeLK1cbk8
Fhq8jaGU9touxunSaYqnIa7fEmL1EtI/Q0K1abLyfE/8RrPUO7TEqRbuO5ndK0JZG0FlPDsjkcVk
MUEDaCkLKmxq3DzYlW4CENPbd5rNh193gXPR5glIi5KRp9MU67GVlHSQHpcAvPWFXVo3aGrLFPSR
MCkE2y+6mx8YRkC8kNNWLZSnqgTBJKhlYWZ8xnB5anIwCUNuDWeNYVYC8SSn0fLLvCH2SnZXQWhX
CzPnuXQic9at2z3AYmSsHlrngDbJPeVnui2srluzvW+DuCGXJGxS/m/Ga9dIVjPrMhRRsek6r1ib
WjH6hdFZO6Qk2s4D7PXHvO6eRl1klNY1YIURKpfCeiQIZ9u09T4E2oW4RXNDUsOVlnpyQwjyoR2N
0CcS2ZiIYSMLRK2lsxwywhxTQZZ8Y+oXRm0DE8faQktZSwXEEVLIVzZAndv/dKeedFKbJNlpKLFD
M+HsgBv2Tqpdk964lqqTrfWwG9aKVq2ZxvwY3WIEZSupmFr5YKZA53PeUNAT8l6ZVn+puDWfB3XY
kiAzmH6BwwrUhl1DBBvsn3aZRDEBbqT6UNkO54wUJHudnWyw9RfHrE7LGy9Qzzyv0Xatkt022njU
w+F1GJw93J+DOznHpEzuvXeor5c3VPDqIisycQWNangNAe70JKrPm85VfiQxeda2mgowipo0RM6q
tSWEOLhZnlB8cDN9W0xXtp6+yNapCKyDRMd0cTWbyyzcBmJe24TnWR3dmYD4alJk4Pc6lX27Q4K6
nJr0ihGhn7mOH0XEknUuSW2U8UvS0P20qdeN0l7kllyXQ/JIeLhzNVbt0qjH/CrBKu65GDr3Glmu
mJg08dlCARUHT4aUFdBsbwc6gaUQHUSTCZc8u8g3MOwB3JiybDvJOLx3jL0OiLfs1P68CZr23vPS
iAzTZmPpMr7W8gnITboEVZaDucCgfVrA9XquKsaK5O6N+llPwM+wbLpgpxYmgJi2kkL9MU6V5ufk
uruxBy+y7bc9+YebojVuW7aS1RAO9b5FyP4yJKNDMYqvg9Xm15BGl2o+HVFIXSuN9qIbIbmEeN0D
AvJG94bsIBvcpDlTmxDWmOz13RgohzA1d3pOfe4VP8qxX8Z5d+iVTFKI13KFdiBdNxNwYlkKoHU2
dk8MKRi5+tMg+r0U3E2SVK8oEK5LgocLI74gmWw1JjGxdaVib+mWRt+O1GhDvPM9eSq7LtKNuzYj
hw0gL09n4nr2DguyEIZIb+6HMWkehkxZpzAeiftpkMz1o77Rosk6OHX1lITRwSwShgVMuKcluTTt
xiFga825HC9VtX90GuehyYob2llxx+1ki8bqqyXxX30pFqlJ3tkQlisE4EfD2vdReUCrGV32rRpv
IMhdJPGrLvokXpC8bl5UY7dx8nw50BA+xZ0+vNT1YF10cS9f4xDJ+LpJjGE1DGQ9LLMY8+ilwhI0
ScEGJF1gQka6dR5IymB38O5DWhDlwIRcuTBGN38qQst6VmfMTfArbf6jeT25pVoreEBoNbJ0T69W
ZaZAoYSUKSlhctGQEapqW0vvQZ2DpruAouGu3DJSzzSyridkGAykTOJUfzoRJQZ4TPZGMRoyR0y6
pXREywYmtDA8hAbDS8DgN3UMF+h+1rEs+q1OYbaE1pY8GW0/9meBaYyAmw2seQaIg7bE7mn8S2D9
XzLIHxaqla+UYuXb/7l/q1/ffmeCzH/nLyKIout/YlXgzFQPzEJcHB/+zQTRrT8NJvywnokSQuvI
X/r/RBDnz9lpA+9giyZr1ub/mwiimX+yoc6GwojndQcO8z8hgpzQQOBY4ddKCNOcZUQ0BGA4NJGf
z9dxHjb/84f2f0P8fwC6gP4HVbF2s3051RTsiycLyGTfUTGyuzB2XYramCuOSi5jLyXYLQ/d7Bkb
iT0KFbtaK9iNrOAkNDP4qQoqC2k+m26hH1oXJ2R2xZ6xRTDhmEJnMLqPAf3xRdKmpGKm4GQPGNG3
R2VgcF0IwgU7XTP8WvOAZ6qCcS5a4m3UmtZLoprKs5mNRrAotZ6eNp2WFu0JRjbdyCHj9qvU1uO7
317qJ1I3fX4O/6HLzFozrBhcGNAe+jPU4id0GYQpglLf+IUBrn5nqESwN6IacBKb0QgzFBl1l5ZF
fmjl5C1GdvvTGj1vlsI44M9KGA43Ck2DysRV7+5VO2WOUnfQWRhLnqG9KgUKPZWzWdY1zEmtbeN1
nprTN7LeT+8Dp2gTcaCOPtCeNX2/vW+ja0LH6otf1UxGzoLgLTLScStKcChhKxaMteK15uQD9g6N
bdhF9rWXgYLj7Aer0ClpEWWovRBe1u0DSzK7zNRjl3AouWFUH9K8My+NPGI2oxXxN4aZH/WG7+8A
Py5qSTx03mM5Pv722lCF0XjhrzwLsmOuuubRDUM515z6cSYJ/sVv+0vy+ck7P5Fgz9fDC0abPdbn
t4ozzMfrTb2IR6LW3lpDoI6x7iIxaWurBO+TZDkesKlGB1XE+ZJpON/+kG2+/ujelewfPzqPaYTK
/o9oDQuXk5eVJc2AyrF4iycxI7GJlcEOaji1iyDXf00iqFQm0N3OVqQVryvUFC+ZqUflcoqt8bnX
qqhbZ3XmHsVASmvuwBdtJ1H96IKOnOh0dKKVqcpSX0yZEh86V7fzdaE5yn0RK+uOQhCptCEBXMLa
uJ7gVpGSRaf/kOd5eK0EbpguWuGW30ib38XYH24br1xYbqgC8ei1rFPDeROb6DCKJIVK3VXEbNvj
flSc/rEeqh4ZlBpj22fE6q9IHYhnNIMBG21iMhpYPMJG+RJFjOtAvLQF4YrjeStzgq5rvA8ebEWV
55FtTtNmsNwr222s+wFJ0Dl/VC+jqILARIW7y8uoPtOsIr6FgHvFcezsvn61f/uUYUTM/uMsQvwA
/+ZoxOIowq62XsoKOZSFfcCa0cCMMBNGWSaBufj6csZn1+OS2KlznvA5n3gmVIlKKNlYvbTSGx7h
llnrMQUrzoUk9YySTn82Us/xO2U6RDIoiZIKmmudOFzag479CDp3dyzKWmFs5+W232g5bVNtmgqE
I8/ZKapbGfDoXNnSWeI2PY16cxWjH7olyUpn0CXD/hZsayUdWx5IpXUOauEYcJdyic20YkBisbx6
7xHj/YvVj3e33cESTmpyFL9+GB81oCxrDJscjC5VG+dCDBlnVepvW2BmxiYsnelnz1R9lYYwETEx
dsDt6+iAzIo+kL3560tyxn88PeZL2kgAOEaghs2y8N8vGcXgUFY5/ERW5e68VKIwFVATrTT4zqzu
xJPs/e7mTZLXDDmZxXNydxzVmaLXuD563eOMkoHBygbwKA+WyeTBa7fDfvJTFOk942VH/Ihrpu+j
affDN/vnuxPrx3X8/sHhCqLyg+B0fbzr1MscN9K9F2Sv6lM6TvCtwNPqSz2ZCSdDBx8FEd/o3CVB
r0K/M0PkgHnTwwKkF85FX10w7izESlPbia90yN8sN7CgylhxJ5GDBq0PK6cmaLeu84MexEYJjSai
+teDwOaSmfOdxcNcrp28SuwjWLWwdBGD8+1+vCk1nlxSq2GzpDq2T7YY7FcVy6RlzVK/6EYpmYW5
OVUOmC7R3ayeN6YX3qKJMdlYOUyil1UNJAE0jrRyKga5xi83Zrada/lzH4fI2W10LQtdIRoc2zj9
BvlEc56Go/kIdtHdV0WgX7AXM2dOND8lX/cqjUBGF87odpDuC5cHoMrQQX0SFLmvwz9/EjBlzXWp
KDcinZy9gnHWgSaxPYLTZdDeu2RAHoxNMMNyDfcbzTZks/Kyzsq/WQvvpuAfPwsCJOC/mzwArJjU
k1KKWOKmb0JCZfRIfWKaY8/sNBB6FIQZeEKTMzFbad6QHRA1Djsiown3Roa1Z/YZYoHi6mq16ElP
FZl4cBAQM7OoGaylMoqWZWmgOxtCuz14Q9iGC0U2xdX7av5vr/OHhTvcF71OkRV10XxodPgLfzU6
pvnn7FuJJhNhDK4xM629f2vk//xhGn+yYCiU4LNjdK7Pbnf/6nMUTaMFsokBnTcr7Pg9ltu/GO+K
Bol+5smz0lTOrdly4R9Q3t8da/7z2bm4jDFmol2ix+H3YT/xceHWFYK+OLWNRRnyzS1od0Zfau50
3U6xek22sAUu11oagGPV/SRui3YlLbMbPW/Ao5JanXZFnj8JkQ/YXIQ1AK9nthE+G3lULCOYKMmi
77LiEgFMFi09K3LOcg3H7eXk2nJYWE3Y3vaWFdwLrWc+2SE6+VFibXgs8rpoVzl0TKUlEXgVwqk7
8zDAnqCGYU4gUnV6HCPHvGlFajpM2YtVnEV3VagWD0pvFDV63dKCbMWwZqsi9SAxpXfXqdsHDzGM
wZ8YN9rKXx3//1oev1tWfXygFl4G1OKsY0K9TmMZI5LuR5GNFqpuod1OBcCrZbqC/S3t3atibLRX
zHPF2p4YBy17yWh4idi9ukaokj6Mqdf/mlBl+lMgS21BTW/naA7imxpxQb8qcrPbJyR6G35KavY3
P/5jPTR/DJaJWRoGEOQWIAyad/nfagCBs4SoxhzGTz6U696zAuDNcVjbSuxC5o2/y+l5Dx85eVgf
LnhSyhNaEEVOj5EAAncqefUiQ3ivNQWjOfOKSKXNHOmxMAd3T7DdBlboUUziXAh9Xwfjgx7AWAGM
HtLe/20Ff9LkzJvt6e/CZ4rmltPMg+X+8UFQKQw9H7yFqi4IFuiHi72SDsE35hefXgUfQyzWeAqW
c1IJlHD5mfOUfCqKJY91rdXrymi/C6p6d2Q/uRnsRGbXG0xFVOvUTwRP0Ck25+BtJ3EZ/8SFqXRz
ZxAewAQhPbSRpkMgqsYHlbHBfW1BxVi0tpo818ZU0U9gaRFzBQNOaYEjeCKniDMwS980XTRIYqdA
W0NvtaN1G6EiR91cdL7qiXUfGGetF7aXmjFkyTrBGOMGEU3+SJ9t70csFhnJB2IdQmnCwyNvOe4m
9PGIXTWxG1Qg1oWWDNPOyA37X3EW/z2v/phzcv7382rxjAbu+fWtiX4/sua/89eR5el/IkGBcoZd
F03Yu9zqryPLdf9UcTd8/4wo8d6jLP51ZOn2nxxjnEu4HmHyhBP5v08sXfuTME/UVKqu4lJL4/5P
DqyPWxQNylxhcunZ35RfMp+nv29RGVpUO0J47mM1am4asPVtGBkORJVcbENEtZvfns0nO8G8Bv+z
eGhh6Uuwcefo5vDGjuPkernByAsGFYQltNpw+5rg1oQltRunLjkb3Ug96kJ858v2sZr+66IakVg4
1RCBgmXmx5vUG7dvu8JkLFdZyhF+XLTScs5ohX/85v5mtObk/ghPJP4UFx5jPrQ+Xirv6nEqQQb9
sc2SI5bk0FoBZxF0pey+KBAWsXTwL5z/iZlWf/f14z25PLF5mouTn6rOlvW4tp1UvRZYHtu/W/up
bKH5igxdeTEpl3rUKOOiKmowfRmZ5wlN80tuuM326+u/+379dv/8AAx5LSpuE88y/vek/kl7+BCt
rVV+0M4vOR30u7ZBppZ2cbaCTDv1C1j05qFkYsHh2EI4ZxC3DAfdjpfU7NqNY7cD3qJt/9iPhghX
X//Ak+/9/fcBgr+fxuDb6snviwsLfzZYb37lIiQUGXK9xhps3xUMVGWYK5dfX++kU8ZxHwNTGnLw
kDk5jySRjx+EUktXdhL7BbT4dBQmnu4acnM2C5gehXkdFVVyndTIqFVYy5mrS6xyWmc8DsUc6fj1
r3mvln5/PcQ1qcS2cXBphoY/+8mvyVqngPIapH6nN5Afyjr0CpQDOnwGfJDRG9RRcsSoo3iM2/LV
jmGDNb2NZYIYTXyCAje6NuB0/YCUAv3AGOoQUaFB7Hco23JXj9FQLsLSQS8xUPXiIOSy4Ar2l2OW
VwoiRBduvR4KfROQTnXmQFL4xu3x/fg9vUXUD7TP7+vwdAWWEq14nMeZb5W9ixIGjZSBUr4c7kRN
w1845XBfeGBVKKY1D9oUgneEh+GxbkmzSoGbmbYGzUunWcrlRDTTjbBa9cfgjbaPrkDcJKlWPrmF
FeycpoX0ogkEVJPUn1u4row4ctlTguqdcW82EOJoNafmrM8gIlShJ26+fqMfax7ygXmhjFTm7gZP
dpycTz6vrkfNrUTCn1pm0XZrMjIYre+q8NNVM6fqqiwWxiFzwI99glG70I3bgX3Qd9I6fCTgeYGB
TbPr6sl6c1N1WHx9Uyf79XxTuLzS3LGRMc567+1/q5udoamiqeZyJG6HZykQPz9sWHrG0H2zHZwc
R39diW1ydkxkVZxW6NmgM4BoGuH3XYhuDgLuXWKr4mZSqmZP9rO4ybQovv769k436fn2qARm/3dw
WRCbj+/MoBlVEd5kvjRl+CKT3nVhSVWsxMQqsAVzItu4H72hfEqlYBHVeC4vv/4Jnz1hAoEoMueE
I06Kjz9B6W0n6dS09BEvK6vYwl1w2WBkjgOMlX1Xl3/y9fAmad+IgaBHPzVS74wkktCwcURTHHFj
xj07bdw724JqA12dlD+/vjlt/uhPtgCCd2ZYkLgYHvDJoigsNWHKnhW+WlXTtDQ7h94aPqhsZnJf
ly0nJZ0uNSfE/02B4roKCjc+jnoNtbsDJUt2haV7ZzmkoZfWrtuXDOo65zX196aPCRsPTFk+ff2j
P30jto21Njsz+vuTk1vPbAaKMOz8MQ4tTGWoTAIIfwcvNKvbry/12UcP1ROHaB3Rife3MCZUH03F
LVEO1cEZokrtrKVBw2KvcvemkeaHyOhs/+uLfnJ/WABQBoPBqDZQ98cvburNKtVJmkFbkkPONPLg
bOwb28+tQPlm/PjJ+jLIbWPezTycafPp649GGv6xLPxA9lG+yewkOWbG5K47s2qu4KaNO92Q5PFa
bWFBtURw98/vlasjbSICR8N4+OO9turk9Iojcx8+cYvJG3eojaV30caF942D82efOpNi5pXgYvOp
/vFSFOgY7mCS45ucWXsYhc2+sTH/RsA8GVBJGidZucXU7JXq21f6yXPW8Mieh/oWpe5pXGjlpmKC
kFL6cUUWlIEp3nVUjQZeUOibz5IJXhq+JnPo1lhHrD0RUm19/aQ/+5RhPDBsIhAW0O3kVU8N7OIO
IrxvRiqaWoxHd70M1DUebFdZqGjWQujiu5ruk0+ZHRNeBP0Z9AnnpIjCFt9Qq4bNM0xM7zxQYBEs
HB3x3Sq2g2Tz9R3O6/5kL8N/GViT8hEH5tPNs6RDckG6Cr+iVjsnjOiua76tUj+5iD43ZozO2BSA
tj9+RThy1BbcYHaEcEDzqZWKl0AngDL59c188uR0wFG2ZtPkrk6fnGimTimVvvQJLzfv07hpmkUJ
vRoZhJGX33wbnywNsh+ovE2HME/ttBWpix4vArh6PhW6vs0iL8ZPE6XodrLd7ACyolwGbdHFy55B
y9f3+dnzRLIL2MzNOuwAH58nM3TTkENe+yK1lVXdmS8KmpX11xf55NsHYMT5Bc6A8/czHN85RC+Q
Qf1KsfgMJ4qGKRyafSj7GA0h5pWzNdJ3xcsnhzlr3QPUpMHUjNMGajKhSo8iyHwF7+D7PB2VS3ca
qlvXKBI/sbPvVvjfQol5VAadrAGDCec1ysGPzzK0bC0Tk134iWFktj+MGNAtkliJfrEYnDs2Bg/C
ASyYu6l0g0sv7z0cWOOi62BMJ9Wv0tTETQ8b0FjV+ejAEkUKsELE/IKSido/tSRuIZQF0UK6lWes
jajq/KLSm1sKl/Lh65f2yQoAMyQ7aT57wW9ONiwoJ400c7XwYT/OsKGwjZVTBcqDTLTumxiZT641
b4wcDDrvit7z45NzdJycRz2luLWVcCW1ftogeGy23oxF/OPbwoKME4gJNJc8PYZGtZL5qI/Cf0c8
GtUZYBm7ysokjd7/+lInIPfc8jCwQcmksePbmB6dPMIsxghAHQIW1xDSUUvb6MEL7HKr1TBkGfRP
Fopjq5gupBg5fNrRZXoapeIGLRuUKsF3dskQczpKp8ScGKV0t+aV4PVaKMXL179Wnw+Dj/s3Zu1z
pQ1cx6Z3GpdSmegrxwhAJOvz8FD2RvksHKEcy2aI8AmN4/ClVaP6VlpVSBCbhr0ojn/TVehE1UUy
oQuLNFVe1YWEO+rQixSixXnCls3eJqLiqncRYqhx32ILamcHPOq+S8+m4fq4lYIXUErpAPhzmhtJ
5Kf9X9LU6NR0UfpNAXtL7+v2KdB1M1uoZV4ifKor/Ey7xs5eeuoBHnkaxvTXU9V3S5C9DKcxKC7Q
20ujirHRGMxhybg6crEuVcz7yMX7AUGdXnjLorCdbBs7GKGhW6BwGUwxDL5XCiPY4BahuJskSMJx
bY9p/RyZbhkjdi5xuaZxa8XCNCfG2m5xwK/TuVLTKN9XDCTgHjBvgA1TRUvLCvULSMLo8cbGqZiq
T/Ts26qXxYsVCQwGUF/EcEhg1rkjdrgtViz7wEudO82EKE3sIBaNZuGtlWrwAx3/1qHSArkMlELc
xCJUXt0yMPg0E9G9Oc2EDin/pWqFvmpGZ1pHg7aImUy16K2xmimD9j3CB2E3tMOFRFl9LpjLc/9d
eWtN9ess0DvDk0T1ARQa5oKgj3eRYQl7YQjsu3Vsnc4qVyF5QmiTCzk7ERfIUoWvKyOvo8dJ8hZW
efw46hVZVoWKAUlkDcovS2/wCfEk3Go1jUd5tGIkpHFlBBdQiAXfKxKLte7WLuJwOcuhy8aa1sqU
mKukLWPsRpxOQi3kdAV9CLpnrzJSFU2FFS2Hsv/RFIP1wodASIu0svGpHsx4B7lMadd0Iem2DQxc
Odzattb/j7bz2o1dWbfzqxi+5wFjkQTsmyabnZXVCjeENKdEFnMshqf31+sch23AgH1hYGNtLCxN
TambXfWHMb4BHjx7omouBoYyCiOSV/4x5mEGRyGsM2v45uonYFoWZxwuEMNinGhm3vAeTelXacfP
vauuflkgX6vs1bcjE2WowAduzPf9VLqbbC7IycPKN6Ln8nvfgi1dgN7W9T6YF4RK5gpE2yO2/kFr
q/4sucHfpMgXvFyxPHowTw/4h/SoKm3vsvglUJWqHrwPGDcdZlwfCrpGqH06qXcXHstGlFp6zCzn
b9Yp9r7DbO1LgfWE2+HZnusvdxjKfcVN8DyQ0/biZK6171ea0NGsZwjIXanuylHHHJboVrrtDYFS
rWvNb1qW/hFNZbtZFM4oRnnmIYFe/GpohrZFFdWd9TjFSpm9rLHKgD9Ow5F5LdwboU1FWGWAemE3
T9sa1e5W9vGaAl6cW14k4cs06sZsiWKjvanNMy/ZJCnjbIAoahy3gz437cZ3Czoob9GHOPD8vmDp
qgGy0bzvuZU5rY7tRaJK14A9nxM0VYqVbfVg/K5Fch7XVg/hsSjA3ZY1QLIoVJgg1Dusq4FvYWl1
D1+9qQWVtEG9Kcf7VFPGYV157LCbcWSllRVQzbqs0YDfWtrVW9LLsMbrWzcvzQ4/lvEj27T6RYaW
vGq6qL/X9jHWXFiKAyfnzvDHJIobO7uf17g5A2BI9YDUSulCwcVw4Ah0j7mLctiZymaHtLgB7mLo
300n532VJvNxWjX9CfBl8jkamol7foIMhZHpaCvhAnBxuAanxlBPLeLRHzxUOkLcMQ4JTRoih8gF
vHBMyTVYx9ammwf4qSrVlxOeVSSIS9LwctV1MwZEsrmvMfxV3D20eUklHLV1FqcqI8pnYBqDufzx
XGgmeGqoZvJJb4ut2yh8o2WGPgX8gnW/OB5HtlPa82MV++sbyXzG3iFcKJzdUTUPEu4XZ3c7a99G
Bvei0E3cdFKVV2S83mnW8wpVEc9aiEFiDklF7TATTZMFc7+C+JlWMtvGsyb3NsXM0fHj/kVzUtBh
reNYkDx1s3lwKivVgiVVxs2THttRog+5sTX6FTILJgwlI+oh/zyXPnbGcR1DmTTWi9P4McMZS8sP
vHlmi+WlUbskL8u/gmblWVFFfvfV7zzlrBhWu/hhNmltXTLoc5zeHJChn9nOI4Q9YwPnAXf/qhG9
WOjuc2uU/mkYSEuDrg3ewZkUh3lqtfGXUL1/j/G2Ok61ao+QobV44zr6+C6mcr7gABOBA7qWEN8C
FlOms2m18sjqDBhNvjsFRtu1Oz62OFA0c9zCZeJ3dcwRR7/SIqMU9qFdhtsNQg3xOQnksEHLeO4Z
epePLxM/c5QjP9ob9lRuefAbrM3D8uNgdrpoc2EflmJpPhzhsjRJx+zRbJwOvonbPBemA7LbxV+4
2NV6bSZQtG1b7QbTLGDU2Nceyz8KlWkK12mGWJ2aMwYPABhYU8lf4DeNaa8/bKASl9FzkmMJSDZY
k3xq8EEt6cFZLMytDTPcLNBWazg1didfqrIyAH33Wn4ulT1hj0EheByhEJtb/oADT3tWvAlpkTyu
dgb3pMMiU4Jq5+H0zewmmpEv5uTqUZxY80tXa94uTj219RyWSC7MMs1Whr9xGwDvnBCD90zUnlhC
hpoxsFnReC+pO5ePhKs3uHqwWAJxGQyq0961QAJ0SWQj8ibbYkHWhjg7DYvyxhTBdY0xYfGbg+Pk
QGgAfZ9tXdsvrBu+Ue37hxkqI5MM2yFNOZ78LkxVV5zxb/V/UxhSaXCLal1xVra402HQuiVCGxIw
Zx+SO+nY1W+hjcZdI1LnVRH0aG4Gg7huVUgLOBWRERymtRrDnhhGsa0rMT5iGjX3q1fXB7MkiWCu
pXlaYIJuEla3d81i3R7tcT2hB5I7ra9pj+ZGGJtewC/GlfPV0wcEnlZUwaL1MbetpefhJGAQwGEu
n9A5wMF2Uoh5dtOuJw4s9PqAm1aqlRMB0e2+zlT1pSDLGeWNdYlv6TAMvr+xkd6eE8nSwcqs4r4d
3AQDO+Z6IgKysLGt70xN3ZveOfMmW0fjXfb48obYvRqNsUIQbAHb5IU+bFLirg4AOeYNNg1kmZWf
7SESp9tETUMYV462l9Pih9ALrHNMiWBOE9wTResYJJx+G3WTrWtsboKFY/+ZNVq5y5IuvaxDlgPg
clQVtXjN8Sen1pOF2ucOEsjE+eUPDAJd/6lr4v65Yx83BLkJKb0uIUuBSPAOPPv1W2p1EJenLr7O
Wds/alOddYGs3Toqby8RtACo3maGoVmKbu92xIxZ+Tu3H6d4ZSbGi42VnbJ/EVxouk5jgrVfXpIe
WBAv8lHv1y+ErB2O/cGLzD7X90ZVqyCe2iLdaJ3ePVHg/AqtrD8BCnUngjLeoHh2H27nf/fNQqnt
cgbiINzjqpNh2RmgBZ36weJc2FZJuT65+XDVpjiOMlOTjykyfYkQPFl2SVvOm9Ks1sAYxRSOHVvI
0aSx7vyhvOiCTAFbDC3s0bI7eT4qtrQugAGSOVHi+DrYrpQXmpAdEnoYQ7G1GFHZrslb52nJYSnT
J9sqX4olbULVD80RKtESoKivzr5VjrfPwBCSYfBNUPmttpvF1jf5B8Xmtiob+SErIY4pxWNodILw
Em+tw5asi62GkZyQF1yCswD4VckZO9wtMLWbu8tCFCLEuOHq62re5JYzHpH1QBbVjdgLyFkAumII
6cOoILpE2pp4zZZyRRyvtTdelNHYfNwMaNt54m+rUROXDL84WRogqBSktN2KGJgLABhc5s3l/Zw5
zZ+mqsTOrebnsY6dyMhWPUpHWb6NExnOE63P1qynl9afTZY8jXMF4JhfuiSZtn0+5ZdE831Y4ntp
V8ux0Bv9gKxIvyMpQ+3Suh73Rpt4m6H0ZNhqTX9cy8T6M0lLj/DiER/Q4pj1SSB4te3Fp8vSGvAk
dnpkyTtuq9T6lIWjwtm6uQFAOm/wmXaMBOp9V2ZrkDlQoAujAEQzaLK686eh2eadM25NmAH3Xm25
ByMt/hi9HK748+09JzomnW5gbJgZ+dYeneR7goIArKMiNsO08mtP+t5Xp4n6ESC6fDcxINkAqXdj
6VmnYYr7EKUIHgDHJ05XGZW/l+BF9ii6my18ip73roCoVEKU+yWaVIbWAh8zW/FqMWaWwABMyHw+
WChMUly6uhZrW0DB7RFLL4A7nCgRBikdooRWBCloSUrwAZb15O0sXtMNl4OHRENRKPUDMUK5s3Xw
uGe5Z1J8wrQmhqKLyimHJdv7zdOcF8m+kZyFU5l324bteOC7nD2CHibMirK+iHyeaUy9ARaTzIFl
D20baQgMIq1LsJXZFPZgGrJcXZailQ+uUOLEjKaLFmGtPKfi2CG1rkLI7/W9ATrrvqIC3GtUdQfI
kCOOJDrivk2Sp4KeacNfMIWDB2eXtX1H1sHs7WE1MI3XET6SHIN1Ol7PRS2/8cGKu6K1FazO7E5V
FPh4Mv7a7XDD5kHJg5cD78M0f+tUpcHYVsvj6jpFZOqpeLdgHp6Kul5J+pxH4C26GF9jZVZnclIg
FznV3aDUJzsBpIa9/lbluboHyVSEY4pHw2wEtHZCYvaFQe4EyJH8sVEIywuG4CjKjS9I8sQ7dbE9
Hg1lShrzNt7ppkz5tM/5NrVj/zoZZgZYX/4hkmI9wyMG/lJnsL9cyfLDVsOyc9a0/KuoraIBVcPB
MJvsYcpqCPomZ66rU6xsuo71Y9CWrf1pq1zfTCXsg9gwy1et7+OT1wsvymMBvXYxBMtDGB3mnCz3
SEa+vaRZQmS9Brji1P3OWwId6JsM6Ce2/TI6tLxVKRoQVbW/ybHAWBspCpfrI1s/XaiWodEM0Kxs
mbzWvo+5DA6mByl7N2HMx2a0Vq9EgVZcKMSnqMbK4XHWctuLBdVwYYoXoeLdUk/9wbdTsat91X0B
KRu2ejdDjWyBAlY83M7oN48iKR2MIe3VtKfqrCq3CSThYKiGZ3n0y1hEmdu7mBqlORHY0pPJENf9
MyD/CZMx/WMwFbNXbBoIFScLQmuQJOnvihkFe7aWbI0CXjeJCuVRj5mrYrhp5miwUjPSyxmFcZnt
a6NS28ZjjgUw079x/Umswpu5x566/s5UpGds0ZA81viiSWt4vvFlIlZMyGKQw4W94dZ/rTipA6vV
eqoDPnmMkBzoXCxIYJtZRA4VnI5vrrx5Ju3mSGZPe4cnyDzBBP708+4HrJEbuZ1R7yenW+As+frO
h3xwnFUt7E3RCPVDoItBRkFSq9fMX9K3wsu6v077m3UuvaZT63sCiTqs1qBUXQJpP5K6laFpifHY
qck+5hCbHlbiE0DxiWrYmrHf7+PM8ACdDwna6dKwg/nWyzdpUkfM7eKnZOLwipO12EuMZM/crnNg
NlUcZgm4g5gkX0S8rl1HuKr5JMGOIjibLRQFY503n3E5zYBSh5hJVJ5CVJUpL6uxHC3X/+5sE7gS
RqRdXrTtlcm0e79UN/hZmunEEvjJGTx7FiBYqP2oky3A6HHt0ilK6TCMDWW0xj2KVxc8x9Llaitw
h+hbx15sqO54m2BbaG0zhb25tFTHrOD6EMrdpqMFeanJdYlAtToHN88fUse1tjXCdmgpXhHYRDME
Wb62kV6v+QHNkM7F4TXXtawXCK+EzSQBDV5uBWaRLJEgNguVuzGCJdWyFHKRlE/MrNgIwBobmoVy
EEh1Qxk9ixCikBEkOolp/DXTXQxVZ2dkcryb4wK8fLraW+AhgYESKxBtfnFH+aWqdWSKKId9xcQs
why8BX3VbnCTMZ5o/fE0WT7o6cl+6CZktmRlUH4CoXnVFZjeFrsgCucRbyOUnvmN5YgEn0snXeui
/Z1YdH3VXI+PmQYU26f6CmoJocsQCeJeptfvFXw9jgUqbXCDpZn9NEli7NzY/gSzUCIjr8wNKWjO
AW5vcXA145TUzlvVe9XBLQG9yhb8qGHkJ3g+au+XfR86rb1uS98bPpQYhbdbYnK5GhvLD+ok29lN
buw8F7OTh4U1tjuCPccLTrX8SCjEEqWEXX5ClMWIOXWpB/1dNReziPut6/fy1/SkvNNU6+3otFQo
qPiOI0/picqg3tdAOfc9pitwncI+luWqU8MO1isjBf/LvXm3u1T0F0fN7oPvJyxsJmiwXe1Rh49L
1UTgi9yIdsoE1zIPj2ssxcO8WPBP4e08OklHvHupOad+VjZFW26NX7nC7EDU72x7kDRL81kfLKlt
4BeIv5KtLuQccjwfKnPmwugWuhnqhmM8Jv2Fy9oNdC92T+0goPVUhubuRzMvDxVMUPjNLfOd1unj
9xVuwiFzlX7w6sS4GsyYonzNlU8lkY4crWqlRUbp8tnFKAwz2QwRFod5i02vxK3dTxAgKjd7A7XX
PRud3d7hGaHmLrKbFWHmJKuBjWvYSPwkB7SXZJX8SuqF792BgyVEzkvmi2ALFlprMf8ZIPXw4UmL
HSmHBqPZep3uV03rHus4h6keV81LZiQ51US10AuqvNm2qVCnXEw6wUEkXeehu+JHI4DIMP5OsujO
WTKV3+ATGc2nYs4e1JKCugDkI8W5HCqKAK+ts3PvDWz783b00hC0jflGenv72495h3XaUPjmshs0
b4ZpjgGlMuOHapIjVy8d91kfUQdeOrfSzMCYHLFvW939u0gUtCvn4m+y1Il3og4Te8OyuVdnzYCM
N/qG0knzxJXXiMphUtRr7YuWpPbVL8oBd03TMC2ME4y59cCOdOKo+sSyq8K1VPy4Y6bJczKi98Lw
Yl3B5bW/kNz1T95kl8QV6XfbydTszQgJvwnZUCZe4IuhGDe9pSEDQlzogbxYxJc+5+Y+Ti3zuSm6
/m5JdQtiUilhkCZmbV/SvmRXNekDoHLdZkgeprgUQT4m8ytRbwgm27pEp2v/83NZsXKgqGR6FlFg
QnsFt0hGTK74ZzNw4k3VzG9iuP69hbzk4hBdz3gE7u1+md35Fe9eoe+mcvGPWbcScmeKMW8vCeZs
C283TPHnrJkQTMQAqHcufPpfqVTaP6usyY3ILjM7KjOtwndUW8UzJIIkPxReDFd4IDTJCvW8IxZm
LUGIL7FvM9kw+dTHY2Z1Yd+zFOJCSBFNlgt6Nt+Ly5NLKNNz62XDrsFj6WwHd+QFgaTFS2ogNyJA
0mkMO+IpzYyIhRmVRdmzus17Nl7YqZhuBLG7Fs+MNJJ3xvB00L7W2NFoTPon4ZT9kfl5FvllVlz1
fwI9cTfB1tTq4RZxM/zpp3G4M5YZeKCTjfLks+69YyDLt8+xTXFqs7H0Bp/nlI4+vsw1D2aAQB8h
nj82H6KiMvGzLLmQ3IQ8q1XZ3osFa9zKXZJvQ0uyswOcpt8oNMFqixuKnznD8KG2OUNLFTS6P8CV
Vkv97JbAhwKoVEsZgn/naUxi5+byvHFOOyuW55HR+JWJABlgnWw6Douin79q32lfsqka/pDiabqM
6CztCy9u8u7UVvvCVBMKkLXAyZBebrkbFM7TK+DC7q31GVjkRuVd6RnEnWslM/7R3L/UnaA+aIte
cMlXGsaWnvOKtSn1eGzeVBMFbrYoSzPUYr1jBvqsUVcOHKR3fA6GMpgZzuZBBn6UKsVYEmjTTczy
YMTYlexGd9LfmyKXXlDAlXlmgsWT1anMvnpM6Aluay3eiDZzWEp0esGbmWfNSUnkudbS9fETCgvu
XYbB5b1E3Rq2Cs65X/jFgz8QcBAZMXPVjTbzoV95vxmAQrnbomBYUhDNtnO12pKHoBfNR2EO4q/A
vntOm8RkDLlMHA/6gOpx0Gy33BR05jDCF5nBM850PjykV/Gewie1AX5Dnn5JUzKkStfnCdSaljeh
GtkcRb09orZSGVmLmwq8xDUBBVnumVFNr5ons72OwOGeqBFSE6QOQgq0AzSshkBeVxTPi+O2L7nv
kVAhnd79S7MzlWGtBj4bckCCTEGwaohUtZrKbEBOt6OOJi+ntmMT/x9zxPeCEBDqrLox+wOOlPSJ
q6gVodflcXYQy5jtO89NunPC56MMJlYcn2nBo52zvbqrcj6di1PnEaAQTt18Sd7ZTvFyuoa5VPdT
7xGVqKfgpXU2Rln0z+J6RID22+hJbW7rWHHci8biEW6z2+d7aGh07rybzBsCaR7dxCwOTXZVmVsj
nzjv+Uv4pv4yvRWWz1h48s3ueSCJkVVUnA1RdjuZKy6AGw9tPmOeAjJV1c1TJUmM3azGMG8p6rmB
csF/ZuIMRDyrlovQvY7XAN3vA8S52vmE2VlIWsgUhPCNE3qbUPEmzWUx7OoqpRnqSnxzwWKC27xP
hxka/tDWB11r6oNfa/oRoxbvBZdcIwLeYIbcbtdbkTPzT+jlOWf7pMv4Hj42Z6RcLc45J645RPRW
s660lPqOaI82JDwtfep4vu/bmSjWCXvKlkxctdcSg2XZTE0Nf3DlRVpMWQ4nV9X9EsKYYtJaaV6s
HZdSL5ZNXfPAmQp8bKAWMo1Nk51rWOUtxbbOlHSXsq45szBdPZJjck6SyiUTmI1pgbx5GNsXInz4
LFadwFbeKBXyOggC/XzM0FZ5S1bpanJqnd451uwTCO65haCbRuO82Dzdu7wnPYW6rHa+Ci4UqmRj
bfdNMl2wUffqzCqUK2sQiIyByauQ4iHb+3Nm7cdsdqIsAabH7MGYYW+x+SCRgfsCmuf0CjIEAIQN
KY+vAdtmW0vxTKGlga30Eh5eQv/YUabNLRV+cgsuTKpD80QbP94vwMQJXkiJOEz7Hhl/NhsPzKju
RwNQolcB7RAVd4OmzUigm1k7jnjljowm+G2cFF5WwGhc289FSwlYuoozXqt6ArXjwbGTfxeq/X9w
zu1+6ruv8qf/L7fv/acm9EYm6fCPX/l//huEZ/73v3/Jv/wJUrz+46e7xY79y79sKwwwoHp/uuXp
px+Lf//uyU99+8r/2//4n37++S4vS/PzX//zn5q25fbdEllX/6tHzrDRcv2fjXXnn74e0n/JPvvn
T/xH9hlZZbBbqI2Rn94Ukghvpn+c4Kb7bzreFvRIyO88/g81y393gpvev3HCmLaPwhqxI7bc/+Gr
0yz93wT6R9zh8Cxu5oP/F18dX/6vSjng5hiX0Sqx2kQwZzG8+lf5Vc/0jmYQEv0w8sFqs9whSYTa
Ipm8kCZFv2vK7smwISYvqjizbIXtWDOhttrPtlSHWKh9S0bVxqGb2Dm5iswORnxNGm2A8C8NCumH
6N4e5TBscv8tbr/quMFJxYIwyY433Ucxijc1dMyz7eFO6fKF2MXhXuvbyB0soofdv/BU/qjSJGh3
KqK4HB46WRzUkH0mN194Hpu3Xdc4XxlD+eyNnC6wrO4Kwj1MXWaMMmZhQ4EBbjWlX7IIQbLrc1UQ
wqX1D4LteSBSaltIFYfK5YdXps1aCP9dDNRrk479D5flLZBym2eMR3o5EYOrfttZTFFRkD2QrN9Z
Dugr59fSmqI4MqQMHfcWcOmPobC6yGXHjx6lRjk0vndd+TCSTQjCtd/Ejv/HkWfbSQ4yvc4ooD8z
3WmJBfLazeggGWqmBObYwo/JwBBQJCxK7QVhAb/TvJkZqDIdd588pmJBg2gFBUPFuL9d30UxwGOc
7R15o/TMVhlac3qyeqPfWGMPUXp6tJV5b9lesBJE1Bv1BfJNBhOz+lhZDpOFNh/9PCEoTq8uDqSl
wKCi3lJYocfJTT1iTZPtVrd8pPUA21PsqLvnTbI+2nFxsbryTvOtIxvcceNqzTNzx6cElTVTK61m
SMJRamvuH0hnD5orjjOBt+HS8sVeYbFhGpZ2pxV2GSrwIxQ7Za+d+KxsRtyFm5vWsi+xhWczlXkz
PlSd9Uz9oj3nHf4m+ikCgZlC7MxxvYJTOdk5KV/dSiJJ237LAgO+M1vGL9nuDCoWMe0VVLigt5b4
KsFbIxxIk6iWIKLNZTqOjEO37BvioGQOTppW77CFmFugOfZOiP6h6+Lf1rAuYmyYJTN462obsIuT
30vZmmfLTiNTuW7kL/0SaTGJ81nrExa3YKXwy9AZ3GNads5mWEZY0H0XaQBywmE17Affm76Y9KwY
wBjtkTHKz0UQUM5Yh3SCZNnkUHw2Wuqc4di+d4X/qmvFxS1SLp5WB9sqzfnOrkqQ87SflFcf02jk
Ydy1aqtbzZVsCz6NZn03NeQJEP5N6lohv4kxvhikBoJpE9mW1c3ezy6FzUAwlvZ0GDKmJeUI4a20
mXPj169PWtaWQc/od4cbvAwpHRh7oiHYpF7xZyLtewPFvIZmrEF8h8VrdPIVaLFiY1nuSyjW3ZTS
mSeCP5bNf/wqPytciZs0dvSoIQ/A7MojkMwNV2IbGNL8rpS5M3uJHGEsqrCU9LMMW/e+nLswH5m1
JcU2Le6lWbRbckNAQaIq0SLf/8yMduZRyP4k01mNlh9azFpSe6DizW4oLWRI51EtJX01sQvPlqma
vZUb7VmQHhw4xARuCR7p2TYk6W3ZdOgQ+X+y1p+ixYiNd9buz864nKkcoeLN440DDPW3GXwnoFGu
uJASSSIIqbdTaWUHm3S0gGS0zexPdMmlX4WVW99b63zJ1+TYGt68JyckP7J62vIgNA9kkp+WRp36
wv+7uurlFjdflA4FYlqH5az9SKH8rSx1cN0kRiaiCZDFIPtZTn0tEX45C6IdAdt38Sz+olrb9wPr
hcWZpl1fWxCFb1n0xI+Rt8d4sJ727NQfiEK+y2pUNoaOnGS88TtYC55Gxzv2uWaGzQ2KxcT6zMj9
vSVpYGOCY/vJsD1vPI/zqzG97DuvTKbwrI43xjyH3tpRFhfVbduW3KD21RRCfHMii4TKRVXPRNh8
5N1TvVj7ioKcKdPIc2QX20EhSF3zYnmJi8Nad5zfI3va6yLM/qIl5rGa1u06VkfKtV7fuLiJNxrU
+A2oxykaJUJDGTNdnQxCxvSc43PJRX7JRXqvNUx1VYEnRL/F7zTFMEe6m9xP5ZeZV3ro1CObqHwh
0MEWXworqkyGm2s6tQJ7cPadb+wR60bToKPVrLEj9jBrYSAQfRO4BuNIKa+rI8nWZiORIxqSLCRL
p2P9rOFqEKTkeMvws7gEhrdJcSI5PD4ApkM6kaxZUKkmYIaIKpg7ph0vSExeO8FtADVc5NNf3WjR
wfgB2vGgwxR7aRL9p+uLV8ON0W2iPo7SjoepdooyEv/oPdOK+RR5YNEyxJFfUVb2vUWKzdyOQIp9
iWYIVMUwTk+20kF1r1Htsj8livkr17UBXREHwGTlIurxhsFi5gZS6/Qh3bhp6NgNY9f2EuLMQF8y
ezF7RBRQEeONZVv1gp1Fpa3v87q+eQKZrDUNVBYNJHBLM2fqPjw0s4PcIK3mjHCkNPuWWUKs2qpV
fKGbOoz1UFwSHgyGBpHxt55a5WFdpnyvpfb4RgzMcnWWpf4gGLxEeOts/UW5YefcO0m0OE6LuIcy
X+nPlma/lVXev2S6IirQfauam+mWZTJtLUrUZEKqUrNLjLTcHWBDD4ypp/gT9Q4SrYalfKLTGdtt
GvV+TWzdLSKr/Zl6ZKKxAZpz1Zw2VIvzlWU+iUk0QyXT2ec2Gd7AHXCXuU+xO+6GSVlvdoLw2+m0
i5WYt1ldi9TLGEh9bEkLbXpuyyJvhgMLqGhhCzLnREHVyT1LmmPqkyPHtB84c1ATIL2Byom4BTo3
E0ZwW6gH63OZTewmbqh45+rK9gwyjOFAEZQtc+Kp96MFuVVUKGkF6HRwzBsvpW8zmyyRAKKgQB48
T/eDZe5SFllczuhv0LLmS0tTKbZZBjV8qRmhats5SYOK5hap3D1asOfEtD5v6fD+MnO3dodJ6hF8
sNee3ZJloEdakTr7eDBFtjBpVi42CtLKU+OOVST3/BQ4BVGQJOfAe/wx+2JXm2eImKH0F8zTkIvz
ZG87D8hY/hRmc1p7ETaoHAPFyqNhSlCjfnK1ZFeCUItlc8RUsYOBHlB2RSOCDm0YPHSYHW95peWR
XBI3jO31CQw1wViKeXJJng9jKvYZQucnmZwAMcu4b8fpiuQfIeLChTYsAgA9v7ejfyeuOBk691m/
rL9KTRfJdDpiR7yJq56Nc3KwpMlQvKLkQ+mwrreJuR9NtWATZO9VH1/k2H13/ZOmT8+NLcK8j8Pm
FnJWfKgGKmVt7BoEOspH8qtBR0+0g9vqdyipQPVnXVhnBYLKCdBZAy0aKzNbnG75rXPv3Sm4qjgb
ctF+1G73Y+vxyUGCMcb1uZekzZnjTpP2Ls3NjSObHbvtvwrZnxQToaXqg9ba15MduD2q+S4iSfls
5Xf+On2qxTz3DNLtp0SsjzVZE2PhBCx4Ig9gVJd2Z8E0po0VseAGB1k9d6fOprYhSPIy5vJLUOvm
c06omo9IlxiYb7M196LXwiZHVtvEgZ60Tuh7N6ZcxbdBQvBb5TzYVNP2eREuFZV/adv6vra6R6U5
EefHRTAvIUblwZnL7do9Wb02b1gIE95Z3MM9JVS3NS+6XMKhM4ks1bhMCLwL4IekB3/5mBUaQFG8
SVlcbApVpzdOrulepZ2+NhVr5jWRyXYxBiQrXFpyfKgN/QMDbXEbXKMrSkdAHNa9u/xRFhk2WbZZ
ZyYpFUuIbvYPY+VfB0Hx0pK8s5B1OZtWtxst7VFZxmvbvLuzOM/C/8OThKBqyJ/MhNw4JVJYoEWR
bKd0IiNu9bceTiLzJpSsEKzsqqbcr7N5l2X6ww2fUPYLIoFeoKgkTIuBwo+QCCe6cblKzb91FCm6
c5Z+t8dS+R8ztVLGVaZX2rmoCOCdXy1X7BqNwBXHJxFU2IoBGPMUvWeExI7THE85dyALWw/1A1fA
ODuHeIX+JMSHUveMcO+WpLtYmvfsI0HOO+vdxrRhcOxxZ3RdMLLBHNfvXHxljvazWsQ5OA+6YNfL
Gopjj3hrB3X6eKnb0cKPkv1ljnupddK1DMcJHHvZ5vYQEDtLtKh250z4Mrzh+N+oO3PlxpU2Td9K
R/vowL4YbQwJ7iKpfSkHIZUkrAkkEkBiufp5eP6ZiI6OGGOMMcY4Rp0qUSQIZH75rjAamzmXv5HV
PEyp3jSS4MUAgWG3F0V9AgidLoBeiOaTKyrnctVp58imzWmNDOc+z+Ky4L8p2ebWcLDygJIU/7tu
MaxnHXr8xrGRJgT22hi7M/mDu5zO17TN9kqpP0QjvCnAunIupq2H0HhDEwJ1qGwN2AQOxphePMVI
uhgsNg7H9FXejRaQfRmuk3rcGEhFEVNrWjYz+WsUVHzZieJrMh9L4+bat1jNcxwQcYCJ7GCNqG9y
tONOFT4nMvuQomTY0sNdatkXCfeulwq0nD7qoxQ+BVOz9+qKZUZuq5fYcYovFMZPjeE0VE2Vn2D/
JYhb0+6YTF+0RhlvJ+3BEHO3Ggz1jhPuQ5Q1qozOSNddNqFHGIu/gkMrnpbJPCYAhNtlCGmWCf2v
dGweza72UKSE94pcfl6NfoC56a62OZxpT72UrllT/4bWhVplnqhu8TZJQh1Q0eGqK9v0w/BZBgzS
S/fEbo47NNV+3HQTLR4UkW9zgEqAN9FSZ0CjVuSjnK46yEVjzpM3y0qfsxadN+djNF1tOlxLVuKU
DczYI+Ha8uXolTI8Sh3shDhvfEQrxx2gLpng0U09UIOGqtZ+rGnayny60POOME50zlHT/jiBdV+p
ZZtUjYUWMqlAQNJSbtWY1GdEuBwm2gK7XdhCkRCiuc1urKbf5MFTDnW84ZJOrA+HmWg4Hj+mlamZ
7vuE/toUqc1dTvewWDnSAGUc6norhcSJGI31Og+kdbDLgkmpbas/RBvRGWXkRIZOf4F61yFE3ozc
CG75HTXz3WhwUOpseCjxi5Zr5cyCgkIz3Ddzg6mjLUC/J1v/Efn4mhT1wXARjYapc1xAMylVRahi
One25jafavvEaFqtUID7sRL0Skt8hYZ753uscMjengfKMaPNXHnc46MBJ53TFRBw8rASNj8kyOHc
hDQYWPknwj9rM5W62kWcrXdpDwYzZQO9j9TyJYecAmqxMRddrVW49CuTp4/VIzkVKXb+zsHFgFZi
nVYG9Hdgvw5J9oWMPbYm66SD+uJyJ4Zd9nnjn+rAeKaNN0AFRedNIcl+r7dZTb/UeAvAJg+aTDqq
wXu25ULQ5VUmpSLeDBEjlhB7SPe+NZ5g/1NEqvNW0oEdk5Ot1o1XnyzLuRSMakhaUb7kP25UbnJX
H2nz22tBPUT7VfnJy9SF9xqPGtF92yG0j4GiNWGoiMIg7SbXVHMTMtxV4kuRoooM91TNH2lAVzOC
OMdNr9Ncvhu1vJNlu/cY2vzGW4soP3qh+RA2iAVzgn6VAcBujHdUUtw7aJtlN9yn+q2dyP2RwN/k
RG+8UL6DKrjI0vTIwNh0bLHQUWS/Oum2SntrWxVzfkdk33FM2suQkIC/VPM5mfS1sqMHHktMgR2o
PALvxfhxmfsWZ3iDPkcU1TUnInEeSWOKLprqwNd2UOaGkpW4W1C85xV1lob6qDR+AJodV3Zj3REf
CLvIPoWIKToVXYHxHK4WT9907LL8IXFktvHoD6S8DZEVQj3y5JenpQqi9UinZzlhaq2tK45yHDUN
LBkJNfWaAud3mCWMBrb1SPu5YiKqXu0GrmhpgSAqyfg+RNuS4FmK4+CX0Zl1pWoOiTmSyRHJGSiH
Ysgt6sy9yst73wZQXIUcdodt14Svbrq82Mg4Vpr4+1OyBAcnzc4AQ9HaEJnPxuCYKafEgq5TkyEH
XWBJA02aHrLlpk92g6cU9W6RV++6ZaT+B8P+fwD2X+VP/dSrn5/+/Cn/P4DzPfzF/2c0fw0loD6r
f/sfvyr/+1n/2+OPHL6qnGiXf3EFh+///PfbK/wvdD/4D9eni52wNsZ4VDE47P+F7tNM4WL9I7oq
JCjFMh1+5n/3WVj/YZomlJ5LoN0t9Q3HfNcMffaf/24TDvtPnDLRc0Tu0eH0fwPu2+5/NyHbvAEg
fUgGguMhGXx4hP+am0c+ftD2qqITV4iUnqrRgwnf99RTUVLhu3sXpYnfOXJn0sv4x13o8GxHv79K
7B1vVqCnq0plIQh6CWpk9Fb0WroAgyS0JfEidRf7OkdF7gdWLJKR9P9cmd4P+ob56AnLj/95RZx2
U4x+4WsubSueuz5D0Yqk6o1JoM8P2H7kwaRh6DX1ZH/Xek756I7Ku/OtuYQEbCQ/XRgFz7Qqro1c
/Jcky+bXSRfg0kP37c4Wrwjjnx06zIl72WvnPPqAMLnFz5rzVG+ipKrPVd3FOEv6a5YLYFlv+C6K
PrgElZhiv3LsQyFNc+9U3Tc9lsZbTkHRtenBhgo0nW8G2s9L5qVAVBnOEjHnAXH6svvNjfwLaVd2
uP2kMfKK1N15z8YwfpNcM5+0jKq7NOQtjyO/fKKb+rc1cjqE2Wj34VJ8BeRTx0vglFf2q4Uj9u1j
ZHXg72XGdfrnXYZgGFfTboPLOEtET/wUdHiM64zW0W5AyTghSaoJfI9TKhB+3YJA3GhwiePO7PHG
KQpz73VZecXxlh1sK5vwDvMKU+D98q0CqlrsAfDIRgcA14LUAGuVL3S7cwFEZoLX63GbCz52envj
PZr565yoZDO0c3kdXR/FX8Mdd1noxLoqEP29F0jzhA0S0nT2K0qlVVaZe51VYDmwaBQFtgHluklm
f4uB10R3mDjgkkRTrP758nCdwfo0Qbm7XdwiC0EWKVUiuHhOvN8iqL7auuI3OuM3JksOxHD1dus1
h9tlrZ0+2CM6Lq8kKlgx6oqvBZnlWlOgEGPL8n/DcFa/UKX5wWG+2uP8CPaF0307U+JfXA9oDzTF
/cO+wFUM9aXsvfG+nk3OPx3DDP/01UzMe6tKwKR029iHAAYCKzZumCeF0WhTZGNwNRCrnqw+yXeB
HpHIhTAYr2ZpAVEnyrx6PRW2gDjhnYAR3KQ+3ip6IsdmawUEcxg8tpcWm8/GlBPInmc657KGMwjs
QX3kJROs7075IXIYJeD58N0H/cTG3AXp9wKnsK+DmjIZz26SfTCEzrdDWRfOiRkBBqe7vtmIRHmx
QwDPuU8lqtQm7H+K0avWgUa6sUrxhWGfx3ZJtFt3HbnhQzh9OnUnS7LDO94ucEv/oTVH500O4fiI
HqLZqNTO0KU4M6OU5kFYFh9bTuVZ+9Scx0dwlOLCXT+8qcywNvXktnpdDq2Om9ZMLxjD5DFYRhP/
IV1fftd0Dnns9Os0iP4vxtwmj1ETZNxafXSPTaH8F3sJhGCfyzlaLqmcFC2qHNndUgOB5qYJ8q6L
bK2UbjBkRXqfmeYIoUGDzy53Flp/x8K/9D6ncRNo6clskmzbhgOqcS9Ij5UUFZEz4eSfGR5ozL5V
bZHe4JHI3/wdAr97RIhJoD9coXcEiwderKOLnzsoC5CxYbTsnnGOOONmhCPaOPQ00nuF1sLlj1sE
ZvWKJD3Mh7ntHgz7Jh+sBbCK4b42RK/dZ4NlXQoOAy+lmagjaKn7hZIN9z9sHDiFb2bER7d9eRSd
7ctNlIYc+KT10pl+/hZVgfeGLOToUNm4Wsideg5ynPMoXUNuOFJ8F0vMe+IvgdvGOuuPbt0lrx7W
xDWWp5moqqa/H3zwCppUnIbeOcRQwL0cqJHkYQwpjLOvguSRJqKIbA2pW8oABmo9/NFCR1cYy1Zi
RgB4C/PqW8rkR/WItAAE9k5mBfHsE3o9dHm0H/C9mXSfNgG8MfFnW9zIFKlmyn/rito+gH6CNKup
3KspCzbdYKoL1x+YCr1wtK5Ecc3mvN6Gbdi+pCMlBP5kecesMW/trMToZ0kfgvu608fkBPkpWzCA
a+ysG2xU5gpqj2JK0iQ2mQ3oNBAtwTnCVvgZg/RzGWw+k8rIVbZhes3FeC8xdTurCRsojwqpmMcl
XMR5oYc3tpVtA+LcDj45JW7ktwHujxbcDH62aIMscp+61AvSjKv/Umh+Vti00ILyeUMUwwRLuDHe
dX0w/TnaywQFCY+o15wqQYE98Iw6l23D12HlKQZZCSp0yog5P812RlmipWxuKMujLdmU2Z6hBDuc
SY/RTM/UQZnaf1PaFBtjpNfRmFOk06N8Jv82P6iG6JFORssrgoTwNBNlcnsknEuQAdtC2M/2sbfq
1lv5qU8znD8a3kOed3gMQbcPExLeu2Rulj0BaHpj20mF8Nqv4wELxcZerOqS1LROIyZrd4I3sjHg
OtfabHggQjZkpYNjt7TOkYNtdMV51eMcSI2VvO1U7HfFwc4oaKBS6rEahvmSemN0giktv4cRqA1n
24wurn5ORMX6bNnjWjq2+EmtuUaRjCqgI4BtlRQ4FtSwNPei6p5ECiG7avwk2IoyGX8clQpUBbc+
vzULPrXBibBPYe0bDwiOCxyIhgyOPr+QMHrdXiNZmt8FKVmnzg2zV9ufPoy5c0/mrD08h5zJtxEO
4QeEjA3kIIua37Q31JMiY4Wv7dExbfJUlEXbhC3RafVN+zCRILizZYbJ0W0fAG9qfsDgble9vfd4
/a1noCkwphr6ptZPpFTgyi+MEUuyuMrMe6XhaLo3TGpeVK8rxIwpLEoUUBl0y/KG6+NZxUDUchN3
oXscA1K6hZTiGqj2vnPYAHJhP2cFDaBi+UKzSufsRAYDSs8/UWJxm/ahs5HKNHhoOY5ZFb4+iY7S
yQNrq+Dk4ZkAe8RseCvmG2ONyrRDpJEFJ1aaemONzq0iEri0pgzla9FT86csxiZHPJqr6+JRBWpg
xb92tQEr6U7RYy6jCKISbJqG9+VX0ZmjRlM/wZ8n19bOwffoPd+4rZ1SeurMsWjZ5/wxdHZFGzYb
L2/V3m4MtdFG5Wyy0Zm3Bca2rRwH96+ThxCtWTC3GMInMtr67sVnczuLYmolBmzLOLj2MEviNQx7
5KmxvXUoOOLOc22+gK74f2k5r7Y1g+/aCzqyMSKcVnMydLuBDvgtnTPT1qH2ZBvqED3/AGeuywnK
xoNMGnikj47Xn7OFsAQO/D6mKtM7FkUtdk0j4OIjxAzK73cRaWsXOHGKJvPOf3F68VYoe9wslt2i
YXaNA+3Lcud58EA5LdQbyqHcdYHKYk2rCfiKMT5MNwrCiXLgahZFDDNBGRstSxy+DUpvscJuFxcO
CUiK+JFa8aBlmqas1oEBcsdhH1rwJJLSzJ3htub3nJX+DkAOHyuiig2fKYnTHAe4R2Mp1ojsEwVg
+xeuH+Fhrv6QdIIlzp2Lh4V5Zedgi7hrZpdpWIcX6UHHLsxu1pQBPHS1+TSb1rWn3wqeKm3XDULg
HRtDr2hms/VGR0b3N5oW94Mqt/5vks3RoSYeMydWZrEOdT2G1tZMZmg6rzScc18mBtCARyJW7Ohh
RHbdqEOAAf+eJ5aG28X1zqFUWP5ai7ZqM+jKOzRPzSUhhgE79+xNz7o32s9cLtARdpORMsWSMsB5
rq1GF2dRjcspDAVwt8KXEMscWGM1aKt99BAbPAhKxT4sJ6PE1/T8ZEdihW427CpBCfRTz/c6bY3H
gUcUjUPjJF9oYJM9M2H36hHcDQjTLfMBPM99QeLmXXM8ANuk8NoduQuohcj56TG4yzBEOSDNfYDC
BANj3bcPOotqumf9ZCqw2ujhsIhAfjm+CL7ZKBawOK3tGIlvdu9re9n1DXdeZoUk+bRj8DpOxQgW
lo3NytSNdSZAGCNKEhW3sA6iIGxNlsg6p8/4nJXe2TJURgpCt6B4uYURdJit0HvYWTxxVHo0rD62
egYrf8AYk0nxic46jXEI6VM41XR1Zz31Dz65R6nOE6AX733qCIUdDeuF5JoQ+aj+VvyvTSpwEuBF
YZFmn74jUtpFvMTpRCyyo403/CQ1Y9m0StPwqzJ956YmOQlp/1kOAtrbGrBta6bx1GBYT7hpv3WP
ujUV+jFYiFspW84wvfk6z4Eicao8phjTN3rA5B1mLfCpQKYwaQ+fUpefXXsZoS5UebmhaL9WJK2H
MU3zO/Ik8nioiYRaCFbdTI4p9ow/D0E9/5mtAp1PrtPzxPMaL8UwbuYx8Y+BRdhF3fZUzBJCE+dD
SxxJ54F0yi5WqdvAxGTLRSrMi3OgrdfEgxr2A8xnmCagqez+TpfzN2snLqU6C/cicLeNysqNSapJ
ZUSviRLP5TQ/id4T296nl7rI5+e6qckaQkxxE+1PFFutu7xwP+SYLadGFME9Gqr6BYXOrSuNuL9B
fyT41e8H+DLOgVYCrzYuZykLdvPhO5desymF9TWJBoP8EOl4CNHBmMof1iM+iW3hLApNUyPuCj7b
oWHe3bZLQeoxDtlsKFculvT3Ki/WVDctVxAEJ55y9TXn5hd9d9MqN5xnAne6bZQQYc5kS39SiefY
K/8YZV2se8t7wrb8O6EynhbIQXP6aMhS2frTeC8IacM70c03Vtw4+n2YbIkxRFBngQIS+bHu6mRG
dWK8WRBwKybAu3EIi1Wpy4Dlpi02UVfaZ6eQhGuTyHUsU6bJ3pQe/SIhgIUrq12YFhfGUmtFutaN
3JgQ7ZCysyF8Sx4Wu7pJlwZ6fnXzd2qCuSR+3dSrwrOWOGKTi7GRTbiKgpCeax39oVChi8kcTcn7
QTxk2pz2I+evyc51HKtwZSOoCiv0fp7wrlFb613BLLwGBvqdMb0cRhJS8dYX882fRQ56gmdiGuoT
wUt/Glc/LcrtV35kn/M8wgOhf0dv+EuD/LZGoWQHHrIeZoocPxOVPsmJIq7xDJJzyfB3VsBAhlOc
CmTla9cUYgPC3WwR/L7WlXHCR/nS5XI8u3I2HmVSYL2xm1+/RMqv7G/PWA4p/oO4tDjJ9V55IW5m
xKgkFUFptDz2lvXWmtEbhZXJurfbva69kyzZ5kJqSVZN2B0rHNK0KjC+j4b/RFAPwk7BXpoaH5Qb
S6D60oXRJ9zfRFRmYLvXHAtTf1TYOTEYGkOzS9zgSs4cCHGY0Z1TiCFGAiLi0B6ndRvmWBc7DMMt
BcVcRskeYO4SMb0SByMeyJGERI/qI0pfCQBQvZgWCgSiXDYiJz7Cbl+NPrqTQzUdbXP4AZ+jEEjS
XVa7lI9mnfNsG8mbcIzlAQPWR9Mplquxe7eM9qHxrB/hCqw0ERkH6W/hhncaNUbqALI70W9KJFUo
mbvtCqtgKvqKkIvscRn6T3JFxtO4LNxtEvDar7pD2vvqXRoGJXPYNa+9SUwd+pjkLhBNsfEMJ4ir
NCsZNDscv5VvkwLSRnt2PLmKcLjs3IriGLRfZot0qPKMnZYYmTtnh0LySCoJpzoDM126fNd4J9a8
nRuHt5wKeEMu5lNfZ3vauC51mGGiqPSWDlK21eGQp8pfCyJSN02pqn21ZO22qhv/Wg/GuuKctipG
6ymyYfepsdqauUREapoSVWeE/1Y+lszmqe+swTw5NlXBfV8luyYSx1D7B5XDlHCqIH9BUG/lq+OU
5a/VIlfGnHUrMaSffuGwidDlHopxB9iUvECw4hb2bvVZNrkvOpB75vgHA0cMz8OOV3n0l+Jq5/Rh
L4t3cTG89ASDrOeweivS7lGTb5MnzYnMeSIZ2gGhxvIiF0Sec5YbcVqCZnRu9iDYtyDq5ld7yo5m
lVzdAclP6mDdKDO9jsrokKUloWf5sPd9mT47NQkyZCB8+El34jzcYn4XLryile1JLbR2k023pewC
7l7izuSukSYlSBAln1iHOYOXRbTuEQN2a6O05WMn9QsgobXrKsM6ZilO5Z5miV1Zd4R6YY/rXtGv
KIx8WQOAESGdYZAv0GUErIqZ0S/nhpDfw9CY/VbnQwDg0AaxDYpMwQPQENkqnnX0yz76qWxNXGDg
MQRk3fRF4yxujZx6JvLx9JlJtf6eS7d6W6JUHTpryY99ADIMRjARLaYmUT+hA8/+Jp2wPoDY3H1V
D/a9Tefpi+qKYYX9kMiHnrYFVFXJsULUd0wbF+E6zB9vqXllMsGE23D8sVqOex2Dajw3/c9iGdWJ
x9bbwhxygVF7bpPQn+7DAQaZdaJ77Cg+ADTqfY5ymaW2ZF7rjRWo5VqiWDnPtutu7CrK7rOWk7Ir
reid4Ax/nZs+Ll2dta+BzurnLqvKz3Qu290UNrDCFbsS+jj7aKoRJUgOE8ZlHaCLsJ3TeiGL7oMa
zyT2+wmlhbJpju60XW0jKihp1iJLslKBvuO0DuDQKcmJsv2ooxbUQeoB2TzuidjLveSJMKsojsbW
IndjIkTIa6utzgJv3xbCfQjn5WdOcd3xkZLDjRTcJo1g0jBTDrxWauYHmPT+yI7SneoqbHdNgFWZ
okrHeveLUeNmzmvyJusM+hmIAH0nMImTlo9ZNM+kDDTpIQja6nsY+uAx87p3h5SuLg4G4yw4DMZ1
zhifMBgfZW0/+CpBYTbMTexbKQ83QTSIsYX6TPJwfpJeh5S4v/U84r7bMcYMHwu4AQWLIVY6W6i9
29466/uQwTWwupNKjeqlxeSwFhYrtqz97I7kA/St7H93nW+4MXEvzhG+8IDbB+Rm8LpDWMvhgP80
RCrsGtfMLP6MrmJa9fOnxeHYAi1P9KuZ3klTQmSE9XPu9vajjgoK68O6QcfaizSj/WUB/DI98qXs
EerehWmvoG+RPC3lnfKbkmWup/RCtFZM2TWWapHV+sDLNn8xeg8n9BVY/xu0d0N6+2JVXagjlLSG
V+E6cGdu0sS3zmMnl3Xkjk+pcPrNUJgtu/mUrIpZeBgjRIGkrmg2aTcTkkI2ApZZi+JUMdSxO+n0
CO9ufU4WZ8TeVgUaclYVG3v6Gc4TRZALUG2FaUC8D0KDpB76XY6N7hg6bDfp5HnXatbPAxXrj/jg
sWGk5nRo5lozLcNSk9b+0BMOuPUId1iLucTg3uFTLaJGkP930yE2RCqScz9uCtC2tcyoHlwKwmi5
c/vvukKk7qMTwrkOZwJhE8S5raxtUA1PySD1U9/45WaBvFlX2Vi/leSVbXx/ChD/820AWTdxGSDO
RWOMcsux2x1YC7QJXeEXqwVhUknRPhika0J4e8mW93PGJIrQlarFc1E74g473h8Xkfu2J5TiQBJp
u5NmAIDCmUt4VcnqGLlHnl/7XlvjcNUluipb9ihVPDSsPTrzrZcOH4MvqREs/fAuwbG2z5Hw70hK
+dLKTOKGGKAaZHJJT70xmbDepf5Oiw61gBCLdZz1WO8y11THxlQtKSZBsWVA3YJxbbRueyJJB4t5
u75V89ZWTH5gSCiQcQs/JT3GTxJzRzxMTWnqYG7oK823hVf+0J1ETlKRTQcHf98mNQvry5zqcKM8
Z4qzlCCV2rNuqQDgs9LMwm24tNNRS0y5/riEWFXCdjvhXkFc07KuZ0N4BoMJXrTjVucUo0Y8Zl23
kXBB6xSsXWHXXZP11T2XY9Fvor4laM9H1t9g4z/Os4OJsBJDdSi86hOysdq1lTmeNf967Zhk6BTk
gO3JMPOe80USV0Wp17bxvbtMuIz2uCWWdVriGNEpIkSCi3nSA6PjQ2pSWCKFh4T9yX+4lbSjwJVd
ygTdz/mTLqtu1wiPzvsgyneZLyw67hpZPwSlCxOFF+vF0rBmVhctdC5FxABQTYQ8cxl/jOGmATKw
o6ymClIsgTE8z3Jpd92EULsHU7lfEEqsrCAwQH5zngHy5g5+szjv1nKDV7tKvOLtFuCubvXqc/KJ
K/OfpBEV3c85LNfk6OqIORjeMdL6Rbf6O89FehEdswy4vj++Sm1MF5kTt2WSGxhl/7C4vMjg10Zs
D4GZx42vKeLlEb83UTKx3Fnq3cXxdY94Wthrct0GxISsMozmBO6+tTiZ4qn19YcY5xGnUkMJ6Hpw
EVdJsyCAyB54b2kW/k4MReCtOe88FPVErI7sj1SyTa+Fooy3YCD8M5Ek8SZ1TwZKmPbHwQ/1hzlF
4sHqA4T0qesi0JXh71h7Jc5IuPgPEVrdOYi0e0ULZR5REOPBoHgUt2hksr4FwBwKFpKks7550yZX
D3LuN1IwvmqeKVPKIDjdiSuQ9hnerNmA1VnGyfp2PX5dQfgES11afLVhND60aOgO9TwDfxk4flt7
hlF2TMqEfTO6L5F8HVIKj5kmczX8YqIkl0vM2o/bKWK8CmxUcxV1JHG1gGhk3Dp2COvuBQOVv9Li
YK2ICMcGqrlEUzYXsSmQN7cFea30ILfk2ET2VUducqA3q/kzsCYfHFO5762tyg1PHld2cSRGmNvn
RVzdvC0WJqI6gRSl0P723jD0o0QLJxjiEUD4vJBcl8Wzt4hqRazkl+7HIoYTIi0syMRaVvqbtviJ
skgSvzgEN/IAzY6uejRIlnWRRKWBcK4sqtF97fFezCARaG2Var5mTzr99+CLVhoP/Jr+ZHuKtRwB
ZvhqOdx9DaQ1UjRnCfrd7arUfFZqZlm7UJzz97lGirghU325d8cQTs75apcSgUBzc+fv5tLEuYUV
yd2D9SF6dmiljJeJfmoMEdzqTvVl48p0lrh1pvE7AdrFyV3VM1hOZNUf0OzKe8xNSaiJQvVKQlXi
/s5CD9Eatjpr78qeNJU4qTJ+aWLNo7pQklT8kN4tkHcWnURUjJQ/pi4jsE7opcj3wXvjZY8UodtX
mZhORy+qaVkxQoVGb7q68jp2E9JTyjXrgktC/oLdMQFFSZ7UWJDEaYTpI3V5NvYX2FMf/89osCPZ
s/omdl/CyPIE4RYcxKIuA9JRa2V3nXo3ycRob8h39bpw6mE37RbjDUPjGLzVvlsIcl2dcmTW1SVx
ajbTxizI7YztiCA/tqsieh+90lZnaJqXweZvlhFP3SfZz/VyIQHVC3dTEw7HMCccnlwQAope86kx
ED9iommJBbfSOR4rYh88vpaXpWHZvYm0vE0gh+LdxNb9STBmfzFGbZBNnae2hI4tW3rBk7RCaqub
DByirR/CNDXXcE1WAgWbspDuA+6oU4pMJ7Y4n6ZxiCBwjG+Y3hZvyr5rjdNiongeK3NR22zgXAQF
iQKbzKt8N1civAfcZo3wZlSVQzZiWpyZM6ggcuVUvY1dMpU7dyxNsY66rCg2qGvzatgBfdQQok3f
3tltqwAr8evjHETd1imYO8utSGUtcofYAxL/sWdkAq11PWjSpsnIYv516+QOrCQk+TPz/Z+EElXg
+7HhIIdKksAtM4iqr8qr3Rlnh91+k1rlO1e7bFIStG20wN6SWlejNV3igPllj7TDcUZ2gmWBCauL
9tFkUDJPhXDm8gR7Kn2QHplfCV1K3c0wGkQd1rxrjltJi6nfpFacwIMFoD5qspt5NMBLy+2+cjAK
hhhhHaPadDYLs4mkMDLXOlgC5D2YZcYDZhJhwJaUC8K7mvaWaNtNUB2/UxPhZlLw1QGC7Jjnbx0l
CXmGiSUOzoIGlhoR/woi0u3ISanvLJxXW6II0jXgwA49XP/MlExEt9MXPxxP6m41dWgwo2DeMNr5
GbNF9cqMdl7ADRQZA8kq9+eDa2ETNLyQQP/F1+umneoHriZK2m5+N7DFxUEyPwQNAT55BYTOCELw
4uD8hY9k/G36t5ad+M6FEM/mzN0WvvEHvaIHt2499AAY32pgsZAsnX3kip01dggXCk4moNenCRAk
1qOf3EnfeRJKiTV55AfEkXZcepyQvLoGl2iQGAYzSdCgHhj7pgZ/EaNxnBE9NQOlqZJDdtrhwivb
7SKH6GMOMABXlhmtFwIKtnx/zjMdSOma4IjnhaoutCog6sQVgYyyjMFPbYJJE8mX1uFb6Dg1EdoW
J8JiMtGZo12VzWxvOlXOCzcqK2KdgwIpsh8uOUmGb/TscT1s2VV3sq3bZ0974pzN6QuRhSRlz/I1
AqEdE5rAqZxauyXXl0jX2RMXMqxCkmMxrksQogS/NXy1JOomStdL2XgbNKLTPaCBPuLua+8Zf/Jd
33ubLE2mlWdVp2AYHzwhYll49+4iEexXB8Lxmk3rFu66M417wDG1HhvmCyHUA0px1oEyMMUq6qdm
nQ8E7FYqeqwr2NwuHEkEXDK8S8GdGaKsNTLrOpjgufga5bZ0Sb0iUAq4zS2/lqILtvU01U+mRhIt
5YTOP5ntHXSfuQYJPg2TWe7qAhGda3LwX/nkixEtkvoQBORKrzgCmXE6Z5iQ07S4J9PiUWaq36Wm
LB5E5Z/S1spwTsyH1Ko2BujgocmLNxdb9Ni3Kd0JCYhW8j/ZO5PluJE0W79K211fyOADAMeiNzFx
nkKkRGoDoybMk2PG098PyqwqVd7uaut9LTMlKkgGwv0fzvnOZjoPsVhC7R3qT+xKp3eZ1gzR+gZk
qUk/O02S31Qq/6JAUZznQr7NZK3v+85zjuFGiFsmt7vwLTzgcDxBWJZXi/F8RLbcTm50toJoIJc4
c3AX43rRoG39EQbRdwGo+NBV5XIAXgMqcfMTs0C+mjrP3KNKZAi3JoADqtzZFo7NQXXxVeGo+aRd
thbSY8MYCrl+52TCWY5m6d1vEfZig3RPBeMXy5BnF7e4JLEovkZcVMOc1LfaKZh0xO/0Ua9RBxIU
SzMHpZ5ePA/fY9IDjob06Ow6MAoPOmXh3Ovl3cw0zarC9Koy/UPJUqLdr6sHI1YW1yapT7yt/jHq
EJaQy4Q82WTvQekSK1oDc0vkgELHwxIkqe/2gdGwmMfvKMkpKubZMGTMsFks610iK3PVLMEL+uiZ
Cx8ZIRocVhGuMm91LoMLAFGnFrcK0w/SVGb9JRu75CK1Du3DT+yxt7YKv5kBqYov1xXxTEm5Elf2
ORtYKsEFvgyJURAwCgcXKIPYcCv+owx51ztpiqsF2TuIr+iplOPXLPtY+xlGBoqjNtQHxmw3rpvd
a9Xjz8lgesWNc1niPgeHVH4NbHFYmviuA9T92oz1Z8igGGRwHrRgYHaAzw6djaJvYzbgpsB8az3J
PnI5W2MYa5ngWlh7n8i1Bkhc7J0g/0IjfDBN8tPtM8x+AWMbHYbHyTJ+M7lzSqPpeimUR7Glwgul
PSp0v36Av5KdUKcs16KEqWnSODp2mXmddfOaWSxVqcq13rkZmQGunm9nS85nO4Ynf0Il0wUyxnkn
vTuPpqQc8CiS4Pvge8ULkLSrJNPpwWkwiDKQog0Z6bXGr2HWMO8tk/BYO9m9V0BSl4F9gQJyDdbx
gBnlHSgVjZfT7fqu+tZ54mKMYdsWEOPZ91TJQ9QDbJDZpzgAUxjjaXL6J+DFN52oHoJ0ulxNeGBa
cqnSHit1498QmJLrHRITKp8RD24migOGxWtdItSrK9b/iGUPgWWEASz1JTH9BQGF0ZMtMN7Vi3Na
O30NGO9HNsr7vG5vaHEEqRgVnF/HJzYFJz0hLMz/DTbUOpu/ijmnamCcfYwU2CGVoxwak41ehqZh
hwIJ4GVWB7TX0t/2dfJknXlinBdMZzIp1NU4kY0QkqWxTddLRENj4FWHVmLpGHpx32nuLckTEO1j
7BDTshe95yXpYbJLX54CNKQbm6kVdX2Dk4VHItFoYdwl1EfIvjjqoweLyOZhKnI6HgQiYc43VpCb
dWi4YtbROxde/glXOVZftLqXhg7EqTRXOe2cz+mp1/bWtkCH6Dm2W6Vw9iLBfx5UETPUZLhifzk+
aKv0nswo53HYHMcdzvNCgeYMBq+9rUpjbousxS2WT0+pjmBp47+qTW6hyw36ghGOuR66Kr+Yuvmm
V/Y+Fd4nrrYbt/KCnbTUSmnhakSswr/MN+AkRMXyqVeTemxH3Pr8+kcY8xEMQ3Fsh/SS5oTVJJOh
PGouktZCkWi+Mpxm15D1Yu/WBhs/DLjUs1d9MN06vWUKFN8RpXhV91DlWC4Odj4QS/vSFBMK32Fi
alNTZ4PBi8x3bVqv2g848wdSHjrvx6RVepeFFSBD8oLu8HEglEtbleEhBNUJ5k8DI6OOS9vyZw4F
a4/ypDyUVUrlHnTmSVAd76clx4MKaO/ApWPuJ1Zmt6Wpy39bE9hsbsYCoaED/ffehNv06w+bkvH3
DyvCr6/4w4vgBB9gDAVeGLiagtXoDSj0hxnBEeIDTgTM3/x9ur1Q4FP4040AaYhj1vBVLlFl3P18
1Z9uBP2BMbrru4Lhsudp6EX/GzeC0v+cBEjrQTvCv4c0DDwW2d7bn397P6ds+PjZ/y/GO8aKPTlW
nSKOIHD8sNvnhfGdfYRDoOeYRgC1k1OFxdsJIi7mNpP5Y+iFjbfTVLv+ySjI41gSo/JEHBX7755g
ZLSUa0RMBtsUNO3BChe4ihM8mj57hnOyZdbulqqD5sK5xS3vqNRejFGNeK1DhxPtCievQ5blo/XZ
IhjnxxxF2IOaIS5v6gS0GIOQdbp2J2q5HUAK2tihEHQyAYhZFFTSCW8mTyrYcD29c98mgjVOnD2b
qCh/+FUdXBmnCshYddxjOTUZ07eCWWtYAd7x+35NuWuj7KMlp+x5SrFJ4hMy01ufF/Ia/CnNik+M
VYGeMRi/xGQNxUhMl3y4ADKr3WO0VBs9qavDn1Gnxpc5cDzvhk0u1ElOW0r21U/ZJ9V0nsQ0L0x2
erczHwMoICSpoA2XB6dU9sxwRL1XoOOvEKpl7vUGSninYUXSWuakwVVYD4bN0Sg/z8WQVhdpR/Iz
URbCIFEJYo17KlMjJas17aEf5PCWSdAgectJvoeGatZDz070cZ2aoqKTWCfs/cGQXWRNMBk8Z8xG
M286R2tvbmJGPG8tbJ92n40GGlEHwleyRNzASC3+WiqxxpN3+PvFfRumgdp7S4gcTzP/fgBPDw1i
ysh7gdqSvzJLo6bxQDvW1yM/3Mdel/NCSo1iu4uIjzqB4TqbfqkJvaMt66ja+Cf8nfE6/cOfw/dq
UZQuMfzBah/49FO7rCr8h6kJy/QQCcbQswnX7yOOk6doMGz4y9oLyxuigRDfyamMj75Bq6Yam4qd
LjG0nSMvrX5U3VJ/ZyXKOHD0XRzU0ZjA2/SX7IE4gng42gXf6b7L9CwJ6yzUZUSvAkW4i/w7Rcu3
BTo5Vh6HgnU2lby3fA7T0cOb2sB23buirD7Do4O/KFuWayfu5fhlM+LYE57f4LlkRVifGhCBag9n
bnkjO4LZt4sv1dnlrm3ulazp8pm68n67lagfCOBuSPyq2rJD+rWaL5i8aTh5zvPpmMNEG+8g6qqC
VjGwNDe5WCCOtkNrDgigiuSEtL+6rqgmx5PZxrnHoA3XLffAh+jEUMjk+1QiTKMqWiMqvCFIi0Ob
o87euWUQPW8iqZ/CzaRioKGWdufGg/Pa98wYKMVrhpOshwKx6weMD1AxpvC1ljk4n2SBubNzxSR4
DtvuXNtF3FFrB6QF9hC1qhC30B52rDNs05D5p41bRrYYGfGSehL+bde65BdGohjoKWIPVERVsTYl
lxHPE8gmOkTqIuc9SygtqlZCp3dzonOZWhX+HYr0GbRYRDLrZUP+H4E3CcJ8+snhck2mtaTl8evm
5Exr/czERnnHRXdkaCgrsp8+dfdDRgovbM+WIck+BPDpnkMZJ+8mkpw+O2/1OjT17JkDVqAiwHk9
kmJ7Hvt8SE99bZrhsQeXfU8Msh88GT/HjxoySV42WS1elFF3pBhSC6BhQv7LKIcNNiMBw8AQI5m9
9rtp4bNTV9PDMoCVSG1l7dGAoEJhEZr0K0OX/m2ccQ/DEuDt512rpwN6C48Pmz+538xIBstxmpew
PadSUk5BoF0/FcXovtLAc7iO0RBC7BIsOHo+aHmTPUwTyM2H0mG6eyqw2KSHWAbobvosEOupK9bS
7Oe+CB9s5AQZFI46RuaHt6NKn5RTb6DqpcOrv5I3XeyLbsyWW8D9iKlm9t93TVcB1mTVIwkE5HeF
84ao+2t0ks2nBiZkizzaa8aTclTHb6ZuDZoLNfZbXQUurdxLRNgOQkWGRjvRzYF7FcQoidHUFTjP
gqXPr5owr99smLhPUYE87YYoGDZsSZcybTGRkc8AMv3yMuPculvADq+PcJcnok+Yv6JIYj6DgpM2
ns9ATudnicM7+zOTpF3ljoQ+cJxPkcFZ7Mv5geS+yL0i5jQNxz1FKkqjdbVgWVERuYjs8u7R4Y0s
9v7IkbY0WRYxcu4GpEkoVi//bSn9o27z/2XZdsjSr9g709/rtu0r/ijbtMIoinDK1RqfKEXC3y2k
WnwIAqFcQzGH1AXW49+LNiE/BHhKYUBq3KfKF+Sp/1m0CffDH1nLofFC/1ep9wu8CRrzsS4WuB9Q
NcFy/uO//6MaykdYxj1VGC/+eyysUoSoEp4e4BwNNYbVv8Ahw9qJB3Y3EiXshJPd+P0hC8rw4rcy
9s9X/R9fxSisCzyW2rh/KQzbLF3DCdU2cwC93MaMMj8VtGu7f/0q8DP/8tNofh78tRp8L2WwCf+S
NFyMSark5MPLG3oAq1x/izjgQTKIdQbTsRsKNDcMGOLdrGWw59rOSC3TY//YhH7HVTIO1XO1TMyi
SteDlsgUWKprkijgQanYzswCWZdMR0xVYE/49IWkS1TDTA/myeFKZyJKL9d1Hi5EsGpUBLRay4CX
gKEu38rYNShrh4iRMT7Jlr1Fo6K9ckgP2m0j+acIXXd16Q5jwJAprXxxRLKtvkHB7MylnvstgAFC
F11+ZUmeIB7vIWKtRUgn45CbKVDe2QtSkz649YxoGUNOvjN+lr+MI9bDYzxX9b3GLVqc+rjFqMLm
du4uCOxAozkN2/gSEQcrIBt6BhIPjaE5kBzFmID/4TZHaxOh2106u9q/nKMk+lRN/YgERkasgZoc
M+8xLUKYkUPp2wJbblqNNwTpIcXssUxjvK+W+MrKae1vJ6/U+l1vJdTBR+lRfaqsbm4sccPtJb6w
5TFKXXRGwk5q3BXhggEpkAveE0tZ8p41UfjeNSHkemObn2OpgDCx1i2+xKigvqTu4H1DuKp+ah16
1Rsdx8pCuphHog8rVxoCcpjqYVVBU3UpVjFNx95sxXsjHcsqxe+R6uFlGNk0czO2N242W7Mrxdzk
ByKWB/mlt46uDrWctzRPSalwJOV7lhdu2CKQWEJWzrCBhhB3CCj4+YrQMIIlkfC4wV4RdECADrXt
9GoG0wsUIHnVXLbURxzj8Xj77+P5j+NZbunv/31bfa7LdxIpfj+ef33FH+ezDD8EMjQKHz2PAcUS
J/cfXbV0P0hM/74xJHEHgdL/aKq14Y+0T7DBhvwlbJyT5m9Ntfrgi83aH2hfKTDW4n/TVHvbhOD3
E1oCEdhCrz1fgu7lqfrLCW1qJ+9XUr33DbE87U2wpkPNmUYHfuk7jr8iI2Jr49EqrHF5bliVgkyd
dSZx/mYTASuHdahz8T3J87a8Qv9KomEvRtLkGMLzqQ/jNOoPU5whJCwwd+kj+mkvfJ8XwFh70hlF
+xCgZxO3izuvsAU4MVA7bvKw5DlHZ+3c1eWg0V2rkjSuWy/XUMPpCcQlAmFEPLuxrkVwJVH2nF0U
UzfsiqsnNWCOuUqHXH+ube80h7lsNkBfPGFIizqaiCGGA0oNSi9SfvUouhnM98gtotsoQFjhHhIl
ZvfFXVQR3bfGRRqWwNT0mWIvVKWUzsm0N0Hn4a10k+pNJ1u8FB/ncUZOwsOAXyYsouPC57zfr4Pq
c2QCAGR3mFgBxFSi8nPyKsmRYSIxxc4pjoO6OcDfnuK7og/Du1LN5ccmT9fxZNtugm85bbu8dGQO
y4+QfqH178+gZwsyytIOQJYzVgoiYuYb5gQ4z086y6lXATURJOQq1HtMNl0xwhmT9fTaZMRv4g2x
QXos4q2p9AZqU0KrBv0DbtnyKScIJ47ChZ4CXxAvG/tPBSbV2xVvD0NJLD3Rvk1F/B0xcJ5dEEl3
LgvXW8gG7br3qKATCuuY3Tafgtuk1yt9JBTNFj4xhujmWjM6atGVtvYGqPxmQ2Hi+0LcQXbVNKa4
kwQYPwWlnE/+6D6b1nc/F2jtvxISsBygtBZ7Dubim+tVVNFtWcE02pTGD0HODguP3ZRjBhKDt52u
2Zeiszw9oGEj5H14ePixptn8xGQ0sNMUa/A8JKgDITd5bAEijvFdboMZTU9d1B9LdALu0YYjTjhk
jtmuJeaI3xZP7t3qcPADLk5cSugRlwYbf2iFpzaWXkHXl09oFDsC3Vf0ItCENFYvaJd5f2m9QcGM
pfM6z33tsIBLYTYMfbtyQzLkftFTYUeIYyL1aBdHlBdz4Ff3depAtHZnM6zg70b7XLVp+t3IFFpn
rrIRKE6aMEVp1PI8dD5dXEIGF9EDbduT9Yq+oNx1kY03/07yYvnhk4OMZokzYSZK8zAzrPnJorEw
sDls9lSBYu53NETOU1thwDxmJFsGgI78ggAN4N5v0zjm3Q6JJ2+FpJe9KVm24q+LnRQdjOyX254p
uNyBJ/KfBHmlLwhAtd0zToku0K+Yd28siIW0XWc+ERDWEQOO2OzsmtiBNExa5QOqfMhko7XV1zJx
YuwUA3+GFyOY+Y1DR7iNA62eWbbXZzsEQ4+mqJNX4A4iOI/0pZ8doUV/G7TDcjnWWsNDxmh2l5Yo
Iujo2gzgRzmADdIt9pu9Ln33gXDJKDxlPQl/O1jOzXAtWw0gAf1w972ZnOkHMMC1uAJmFsaPXtNi
BVnJh41QFHK+fcUZLi0uNVl9ifkeMAP5g1pvnbV0IiLZHSuIYS7zbyYu9XyyooHlRrJW8NLP2C72
Um6zv2wkKP3YjiJ/QTC6RIe+HMrPc6hGAQUtM99stVSPZirYgBce2SdH19OK2NYhAbvtiNbhxSPd
AV0omuegZ1ezcyfjFsCkZfJTBnOFi6Vs6lc/hkJ73ZuRyJMWkgXT0JrNZINVaN03yP/xoS5gvDB0
5RgZALy2Zm+yCZccalfzophnEnxXLCWuYjGW90S4s1BLvJHsoDnD+R4LIpbahqkLhw+y3KhwUPhp
VbWPLTvpV1/2dbInQCiMqZxw8u4XJCjRVUfy0LL3eNugwqpwSY+tVHUCIzUq3kt3UgDhJs69Q8uH
GyllAi34FEygpPY+bilWGnHbPfmrAGHGANe3aN48ripYJ4weRVM4143GZbTnY71+C5jlvtRyQKRf
mvUObdUEnJqQqi9dthlBRe3XEVQ+wffuT84awyWL848do6fhYKVuMNuR3YQvMm+Wj/AevOxi8pwc
7gcCCwYWbokBybEjFacMK2bSqjaIpHPMlJ9410YETXEdfTcjoHDe03XE1a04bPckndYvdUs67oAk
HfXfvC4UwJPJkosGOeo5Xiszw4BWtto3SOauCBqRqEbkMp7XsMOGNEfbrnCxY/y5cIf4IVhg4++b
hYnZzjKnMXt3rtcH3U2heyDeZuLSFdP6vQDVfI3glwHLsHQkWoh5AeO4rGX/RL2Asoo7N3htq1m9
Cb9HP++hukE+jqwJFzxQt89DsQi4oxXDBsjbPK7B2IBuERUibzQYqj24ssYJljgInvZAqnXKyFC5
726gcSl1eqpY+RI6CUkl2CyPQ6s7nPDkae5Yai6PDjITEJ/CEEBex7L7NOhEPjFhMayJAcKku0Wl
4oWrC8yCNw5oMTw7rkeUlAoxAykyiIxKiBC7jhsZu09sl+RArzzwF2UYvKJ0G4gp97Vzj6gPO+1U
Gp4aRIcT+yxEMj/Z59bTbjNkODuFMSraebjtv/FvRMXRVa58i3WSPqJ/TtWxmBrJ5ytBWl2CoGz3
rLmD6BARBP4xXHsgHh7+LEPorOoJZFyr7obBHYPamFE7Ee8Lh+ZuICfv6+rN2X07S3Yfum7hVPag
JFaULVX/JCoyxa7LXGDVKzoDp3r2kcDhWsC8xLokq3cmkxb3Thzlr0Lhzj84UB9ui2EZoPgGaw/D
u3c4wBe2SJ89JrwjN1SnXuo8FOuFIiXS21W9s0Iom2aLcwY/nT7qNZ0IM2t4pX2eZHUPYmOpNkt4
E5R7nw9Nd6CY8p79dK3Vrk34/e+RwYZb2GU6biq+VN/O2LAIOwp8lo6oH80CsI2aeReto/y6gQsE
NUZk3pkUxl/6eRDtdY6IJuCeL3CD5KZzzuBTWcAnZsu3ydBZDyeRY27byXYcnog7svE1dDYnuCr1
4I+3djXbR2nBptlwJWS3YtHouAcm42hzjF0QhyyjODMCU2cffM6XKSjBjUgoRhfeMJTZqSkNWvO0
qXlamdGy9LRu1VWnMjWbqQc8de/hY2LYf1I+Mv9b1sPVQqICyd2E+BAW+5UQjJTLBqOQGT6uIfVR
TYNMi7dNOsbkEwVzVlxELiTPW7msKryGZl3XZyaSHbylwZ3EVTuZqDslmRARWRGWwFFvHox5Vgt+
HbIxo0WfMd0CGe2Fu8qH3/qh/3k+g/+I3BDeGI8eiBmVv81VflvcRRn+vCazuK/44ztt8/QAeKcE
mvb3ruu/eBWxtSp/jKS25WewvYzxROB6tF+al2MT+fvLhBYsmdO3+aFhCF1RZRTzRxH0nJ2UnJki
NFU2t35TZxlickpE107tIQpS+/zvTvjPQWX421uyJeX8uUre0nr+8/8gLnjvazbMxX9csLz78U8t
sc+X/tERb8tkwJQcEcYPTaBcmts/OmJva22lT8vrKo1mS/xjYqk+/Prb/BHdNA2xyx/92RE7/Hu+
YS8cMgVlCS144/8yovxXI8uNrPf7Y6Rg7bk+XbEK2GuzbeYb//0xSueQBR7JkQ7qds7cqBj9CyxG
NEoIbKtXZ3CyL3iGaoY9C4skJNFcdhdlJXoLmRd5ywGGAOsYQmFXEECBB10oGv38teqCDgj7tEX6
DaEzfEtr13n3Ws8tbrSbgHhdlVt3h5U1ACs7R5tnt1oin5SXSRMRlib2IdJ5CDVb0kAGERGuR6cQ
TXKKNK4ZDZuGyAmUUeRbNNoOV7+9m//FB2z7/Pz2+VLM3HjbmGTAFQQI8NdhbqzX2Ws82PTU0tdu
Wg+vNFbl1cyWE4mLIy4wr7Geico6/vyvX/mvg9ftlUPm1MZHocA7vGUQ/XaAJGLQip8LSTayR6xL
/f0yi+buX7+I+esbzwydh87jyQS6aFzvL6MQ/CSLHejJO9KtYxQ9KNWgMOfek+tAElRXSO8ZNnKg
tPmTM7oj2bZVQs+MaXLIj90EnSxFK9PkdUlh1QCzYGZiERqCo9rlmOAIjihiAkYG/KjNqVx0T9FJ
bc9Kceq4rLXXBi8iHLnVetuTZkJTOWtW9bRFB/yWvcdYVQ2HYFz0x7yp9Xfij1qSFnFpqOmcr0Fx
BiM0v9k2SO7zJJE/bT37OP1id1kxu0r3XbmkOkL0W0a7k4I2oq0NLIdlaZuvTIGLH2DPcfG5bqja
6xINeXZwFojvR1usbnY3+5B8DrouUQR1dqxiRLJu+wZnR7dHhsj2h/EBvOxnNHzyCNMqbVGLdTSf
QVxEPUkhAyENmhTGBbSqWz+GMSgLul/s3kfdSPEquzECGe0MBI6n8Vj/KAe5zpfj1M4fsUC4+qJs
QsnIIM0S5+Blgnyo2G2i/IYE83TeT2sx1ofAWCYelMkxMcW05HPktV+JSCoWVsObB+xfPzvbwuS3
zwYrB2Z8nGrM0jYBjev/5Ql1VvJQAAzWCECvPeyfT+Pcsz5PjJixJoDebhvCmPiB36aEZOfCqPuy
KtzD1IKmLkQS/3tZ9qfIKeBX//ey4P+/g/okrZt/nsZuX/Hnsiz4EJpfB7vAIuci3P3b1aPkB057
pq0sxEzI+c/h8Dfeqv6A55ObAH015Cy9iZ/+vHrUBxUGjPd5y6X2fu3R/hc3j2e2RdXvJyxMspAT
LvSk2NZ5anvKfjvnsmKZyQOcNyU+wUnw4a33KBuvdTghJGtzm/Uxrc/GKKCidVWCjHbMV+ets9Z2
DGS1tK9tYpmpVKEPPRH+4iDtTRoU2ZuawjG5TmaFhjKYLQAht7Amx3/Z+Oaqb7MivbZDjQ4/KTOh
L7I1iN4Cr4keOzLLWU7nOYWw45E6uEO+Xn4HA5t/yWkoUCbnDNZoK8T6EaB2uxxSywmyz9m6b1HZ
TYDjZJ5Yoreqf8Rzk5Aw78fefOF6FlUu/wgXx9pObD42wfkN5qAYUNXCiYYq1rXeBSOnjUKYZlNz
1WYOxGn4YAX5J3kF0tjWfRjBNLZxfJpLZCfXym1D94Fu0LEXpRe08SmPSH1kXSIhEPiBrfB2AhIq
ATBPM6vSBxqTlcOZkQhapy5qGfQgm8JfTpXeg1to/NUFnFwFWPiOXm0bf9pBE9dE68wZn3W6pDxe
PwZZHXfPY+4KjwF07SWdwRCWYmG+qWand4enEZIX9rt2dJIsvB8mFzXEWTplxf6o7PBZc6eCf+zQ
bKeDLtv1vPoI2Yb9yA+FiivvKuaB46jSKeSyIpUbea4NgxMXT4fjWNQAEsCIqeam8TJyNdOhyL8A
9qiRSs9B0prHaUnQQ604/oadG1qAbxj7QIfqLEBCB+VLVGegciq/U13f5RcET04TvP8M25lfmZVu
uB2AOtDTEw0gYjxXxF9Ru10hvKp7fx/lE51pPSGruly21WX3a4tJI8xGM/u13bSZB2GMaT5bT3+J
2YCylHLVtVwSt76rf21JZ4z9zwTtsDudmZUCFGfjdhAIsgIym9i2khIUdBd9vJpHTvVZHBDHAmv3
t/0W71AGpXdbeoW/FmC5SufXIMgm9mLwZLbn9tfCzP+1PBuRqst96g9MJKCUtiA2sxEnxuz1UHA0
TqsEP61Bozx5FomH/NVrIDXGbFeD/EIzPUuWeYtB8YxeOIob+0TsS3AO8c+ll6R8AFdq14jenQmm
a8ULe0C3vJBJOpEjwrOOO4Rc3+GKqzKRV1FYjIQ2M6fxsjtvCTomzilmQf8V1ktdUaL4SSaPWQ8m
8BWLdtA/LAWx3Rd91hf6Sw+rlvwlonzB8Kd96BChA9a1jh7WeZzUnceHf7xPWljFkN57r/4mMgAq
e2Dg/qPbjlVICs0KnXfMdbKXBLATmNO29w67fL1nxWOe2pXUtMtixunLvIF0PYCAK6PqWjEewlPe
6H07p6Lee17uPkkCSwRj3GTxDiYGnL4L3BxNW0Ai9cfBbE4GoJP4B0RK8wvIP3mKZ5Vf8KolpMVw
pSJgkgO9XSMagx6E4D45Ma1NrwLdbuj8fGNDZtNQD0Tq+c1XfLQLAWbRRFzX6oYZ7sfMCa/NQB7I
oeIZefKXCCIEpbV/5DQlWGoUXcIosiaEHFIn26Yj+CbmB0Ft4pesHpf3jvENCRvomECXpozATi3J
xHD887QgHDRko5w7i/k6r6LVB/BNILJ73JiHVkSYs6jVKFKUyK+xwRsyWejr1Y4YJ8X+aZnbYc+A
ldqpDiMiO4p8JNRH+ol7TS3Z8OC4qvwZOFVxY3urX0bcdTCX1zJK8FiE7fTR97ZzZKGM/OF7lCvX
KXmNCO2yqHkG3afv8S2385FtCuAaNeGTPMwiW+6Z3HIZyMEtmQMZvzMXCQddhznSt8zOyhL8UdJj
U7fKdilKWoiJtzln3iOSBWKw1FrxgYrlOEJzKELxBjYPmZrQw/JkvSZ2jtDwI52hipCDeVgcPsnA
fQuwGzsaeqxkq9+RG75vQndmVBvkirfAYkduji6hRdx0xp/Cz00Wzwgeeg6vXSCZ++xET9XFTNVi
n9i3E7Zh1L6WZIXF8f2nNAvTXp00+Gg8Wa5HRnDRZe5n6xROf41EcsP0yF4aJo2GaTuiWvFdutap
GDYlHbyOYrNku1Jx+xVw/YsjdXuI0NBX4nvVYfu8kDaEP5PPTT/gg8Ic2J/UXGxwIQd2FZwNKA+M
CIeU0GK84a2skpzIBMrT8ei0PgTNNrVqeJmgOn2MIAX7bDSK9pGPAD8rXm/8Qr8s5GXKbgbSrsBm
LXk2ICsnJBuIDvr1EalsONz4w5oT8QWa0st/0p8EkG8SqOcIC+Ca7fCcjts3yZbL26iXOPWARBef
gpyQ+h10jyF+RobnNPdu2pMfkRFrwm9XwouEXhF5TMqP/WpJjskG09bEBRVrBhCF2C4MfkxBGZFn
jeMeuoxjeg8uIvMxXTAw3lGk2/5YJ0hW9iu5zo85vzxigmoHFbET9XDdvBGW3JEku+Kdv7d8InMm
POMuWnlGUDw/A+eEX45o2IWq1Lavnpgk65R5Bp+yThBqCHSZwp9OlzGNz/Ohuqd3ZohKq4WxKQLR
UMXh+jnsI/2Fb3V8yxy73qWIC8ddYNPmqfAT+6zogGJoV3M+nErN9cjIL7SICBfkcuAiUwwSRCSG
/m426aR2SdiFBN0hUKKUUTUAJC+MSYgpZtw3x4np/G3EQLTfC2C1l9yo6Dmxi+YnP23jErqD7q8h
W8ArCPLcnkkXRNac0izcYlmx9ZFAyvoTvkJ7P2LtJBRnbbKzyZru+9R13jnPI8ASwm0EIVEG0yjB
fy21X584sNI00Nv9WEHsWMtpCq7of73NBtOQfpPOXlmdsKzXLx50q2sGoJYBczc13wkB9yDLkhf+
SoWGu6kKE/WNAxanzaw9iH/A13qWymTwPSRBs4X4rWM773lOCqTQYeSwCkiG6ZJdbgppWcC7XFQj
KThN437zGfM6uzGd2ApYL8QEZJYFOUvZ+tUzHZuqbuYyzoJdxmidpNqq7nGp+tbvLsLEMHlN7Oi/
uSJHqbqo2q9u2dcTEbiE6HtonAdye8te6GYDsojqAM8OjE8X9OVK7GM3vkFgzl4BuRBcNpQJyXBm
9fMcVEVvWOmGA7LQ0RFxvx+C1cGGa1J3h0ksxVXL8JHZdrogbCgrmB07H8bDy/b607FDtVSkYNLa
3t0XOIXo8RvES2Rnle2gdiz6E6wBdNfiso6nGX88iQQPc6QSAJlyVjSN2ZxbeDulczcEtRUXDtUg
WcPhSm2OjMuH2p8M7uVcReD36640x7ogn/FUls50ntjxxeTbUyxiA0g0vzG0Q+smpM4G7we72d79
OM3dcGB2MFefai3WgvG+1ikpgmVGH0Ga/OqehXRF8Gw7DSoISFB3G9XFSGJr3zdPTk8yKz/eZD+H
LZQGBYnHxN1pWR3LiQxf2PFCaM5NOt+1k2yKGjpXhIwNh8Ca98DPUlIbc9OGTxa970MMQQPzcjLM
58jvQCrXqmF9XwlfsOKmjAT4J/8fe2eSXDeSbduphP3ObyEMcEfZvSUv65oUOzCSIh01HHUxrjeD
P7G/QEVmSoxI6UXjNdLsRStkEol7UTj8nLP32iWDfkywCwQpbHN2C5Wd9xs7b4Jup3o93fukzuoT
jKJWtM0h8JAWlLvMnnDIqWcEjEj7EauWbE0wVuzFCP9mkxYWs26dI+z6phf83wiU/4MG8mc1+G1X
p81vz8XX39bP8WvZ/HZoMv7U/KCQWn7Ft6Lc8KzfLeFiNJEW1bmNouMfVTn0nN9tOsKCt+s3CSvy
pT/KcmH9Hrj864DmoEtLcunT/lGW81fCN+lmobKjZ4go9u80hH9seyI/CTzMS6SoL+1HOgF0nr8v
yicDREvEZnon0JLcTzmsfAsvOIkfNjFubfze14m+55VMP/yfjYu/aLf+2I7847iBy/dDC0Zfgu/3
/XFnZsQDL1K148yJTU9GJwwOUotjE8bDt3v1v6nT/XYsVIGIZ2lhmcJZzsF3jQdOZdf3/UQGExvz
tQ8iY9dgGt78/Bstn/hf7Y1vRwlob9iYwrig/qcGa9PYzEYtjuL65Gu1TT7svNBKj5rEIe8Jg+qp
UYZbYQNVG/LDz4/9Y2vl49iuaaJ/Y2OK2s77dBWdAeuWj755NzqOhABsn9YGBEETQ4NA+LSt2Yyt
f37Iv7iAmG0W9XMgEPF97idLJ0za0szUDv0BttjClJxeaEh0/KNfTNj+4szSIcctTvqPxxDlkwKa
fZwG4mcYWwNH2iUqHnMT4GI9hI6XnhjN9ET9tXBdKdZaN/jF91waYJ+vK08gDxxtK2p8+1PbyiVr
mGPDAcDo7WPA8YjJm3iv5v3CBB4gH0sxoxQqJszeySxXou2NDQ41RuPpI90wfsiMnV+ck786/cs0
iE/m2sIRi/Lxu3t6tmi9lFSiW5tyZOdWeIMcKvEVDPFq9/Mr/VdnwPPoGsrFm8jU6NPzQ+DeEGc2
hsBeBeVJ2YfOS1T62VPRV85dxawAYBPEFBP0XpeeGoSxrGUXEopOMPJu7tv5KiXye/7FUy2WrvOn
B459DSNXwJnSQYr/4ylwcihDbQPsmH0Fyr868/LVaE5+uYk1SZWryifBMVOTdS77WbK5oC+0zulP
nAelHI4HMRgPHQA75hkWENbGduGZFYUGSdOJ3VRIVAowBrHyI+6LlfGSp6OE/hkt6Moxzo4Ssmxv
wrENrF98NevPz/OigfUYN4hAMo36tDqSORy5FDTGtsapuXP6uTvxgoQRSwN72SS8ODLfRyQ+bCsZ
omyk3SL5I6oZJ9mI7gCoZzSdkXGOWE4TsPSQU2iCoFCKoG5LTuX253eI/PMT6rNh8pixYMRwPfPT
HQLL2plAP4WQmsJy00ItgDlfQKmGU5GfUGJZ1w2ZxBAK8qI7m1ElXCaiGyA0TyHkU6sK6UHYctkE
j4JQ6yFtGBiRByXZ3QVoCXFZ9ubKt9WNLufhMq7M6KoOVRivjHL0YO2nziWzzew6JjJXZcRxgcSC
CYmVYV9FpDSS/4VvgIhwND0NzsbSmgKcscV8l0rPvktI8HhtibffWV2d/GIJ+fMKEjBv40XtMUZZ
Vukfb1Qq/d5R0g5hCcT9XcZgdV9gMv/F++evj0JyBsYXlNOf33J6jpLQCEizpxRoNoOY3kAn+L/4
Kn/eLvBVFhEC8W1Mj51lWfpu2TFKnKWVM4Rba8Dt4tBFf6wFfWWligy4GFBhaNPg7GoyaH5+j/3F
kZmrsxnAoc07wP80g0qaFkWcaIJt78gE1MjEnG9IF5FXQ+S3dzdAqL834CH+4hsvs5FPy8yyxiz1
ADwWiRnpx69cE5ROK1sGW1mapMhIctnvZV83z6JJoFIEtYOpzTKNXRoPJEOak4n4ZxFkr7tEaFBL
vqdPo9ScviZNeFoNeYMQlVWDyMWsvkWZZJxAiwVBZCjCANyiiK6hruevbmbYF1ITEzB2abj/+dn8
8wP7beFEoICJipvzxy81allNWpMoGml4NqDgAtCv1XWTQmAoPUIY/cA+J2Mm2gcGWLWfH/yvTykP
nGsC8Pbg5Px49HRGmWqbNQiRVHd7On3AmaEhrwuyYvZJWhGHadCo04D8gbCWvGEtJ93N5KVe5iKc
tlXh36deCHM9CpnXMkGl2eoVRwyNXWjyoBPzehAbGK9vSi7DC/C2FE/hOalsxq/W6uX6//gawsRA
Ucw67S2jUvnjl1FgcPqo97wtYmjvemY5odwMiEyiQKdLN9RkrnlWcIhpy2zQrgaHMa/Ly7Bu1P3P
z+vHrfj5o0hWYo+NNRdoGQ1+/3SOlKoyxq2/7WtiVrXZ1c99R7PHleCefTRWF16EaqOysXNXDLg/
KE6WrNvrX3yQZUX70wdhsSNa0fVRnHy6vWiPFKA1YMSgfD8FJn2YZ8c8wD2IT9mhwYKxXfoHUp1O
jWEfSd0EeyspM0I/CIn5+Wf5iztdcodzs7m4eYX/6dWEpjbMDTZ226op5R0odv8MR++wwGYqZPzK
23vKeqaLOp0YHj6lnx/9LxZlyRVhtaSGw9PyafEoKzokScXRR5BtZ2ET+CS+2/W3e/B/ohjv32ra
tG+/EUfa/Lbriq/PLXEn/wHJpNZSAv+zwvzTaPysrMvX1/L7KvzjJ/6owj9SRV2HCTj1Ni+u5UL8
A//h/W5RsJHNZ3+81myu4R9VuHSwi9o2/A/uxwBZ07+KcBP7KRUXWjwfKgjCmr9ThNsfIsHvHhgE
Fq7F1kC6SPw8uCLLXfzdexXlsDLw9j3XnQ0VDXyzyM+1nfCSY8NUVXBQC2hMK9Uu6N12RMjk0OyG
EWKgAPEB+Mb7LBYFT1UnFXTvSxqytQ5PU2G6FVlz9N8rukt5/Q7WYUaj0eH7bm+TQRokLmqylICg
upYYtQL6+aHacasmqB4UvMRM2gAc6NYjPReoNdU6KQ2TVIqNyHvV+be2AQ6+p1McmW1xBkGdEmgH
ohJ0dB0lXXY54blxHqXtZGKry1GWl64Xs+dzfWEGz3Ee5AlemQiOH+j5kTU8x/K5Tj2VEkeeK9M8
RuhsECTdt2a1HYnhfg8jo6n3nS36+saRdaDhLg1me6HdPPvCNBidqzeA9DgycxLTNoXvquckH9iY
hkvLjhFyQf8VLCPUEmcOgWaHLNWbxbkCUKkpqp1vZIS1O6St9LtC0H6/8HoGXqu014kHJ35KMXTV
tO2uykTy9vLhN7gb6HSO3seUwaDgfEEqgF21tD0VmttVmqUESY++kz42fjqdydAixnho6/F9sR50
r7bq0uJcU+JaJ1bcMK1o5NJ392X4iucZ5a0cYz3caTraAYEEjAAbUrFNf46xCABUOJZ5nflvFY78
5JGQqLmGFKaC5sSkx+JuOzAotNx7r5dkjVX2VT9k2t/Zfj2+5IKp35aGNi3MhJ3YtVEyI8KU2WMH
NrJWhNuY8CnCr1WEZLd26J+vY0iIBCFI33lyiri4mfNGyU09qv629W073eVJv4S91Mq79Cjd7RXJ
ps1EK59iiqFXQjtdlaV474XfYu0x+/4mJm6UnC2vQIicRmZ9UYM/AWwRd/hlCaFEi6SrnVtkkWYU
L/HyRhW0hX0RT/7OMrHQHhNsMjGpNNkxbhsiF+aztvBJMptpqlkrJF8WiMS4CNLzpLN0uusJZLtD
r67PIi8Pk+Pc0UxVQcbGmAeaWKjNgkmg1wzc9Snzu8pl5GrN72avfbk3MY/B4KgM6RI7hk54gw4/
u871YPkHLBuOs+8zwZU2lT2pvWvH9S4mkMfZxKDyr+k0ezOWDQPxo4JwV+7oJ6KPGF1ctyu4CMSB
m8Fo4rRq2rrekziGwB3JiGfsO03u+1EXausLqhQNyDkrA3sGthBW8tDUnpdv8Gf1XDZGRPSou65L
CM8BFguTO8kgiHBRqvgwIOaod0B+h7vKFlG+N1BlIBsvtbHxsfZVa+gOENzQjufwX/FooXgOkb3A
EAd+kwlJCofvV4SKVikWCsZBKkLOgYMD7ATccixn2LhvWW7VjV10Hv41v0P3z2Z4sDFDluawjztn
yM5jw+wijHkp04x5CBnPCDbYzS5hdIcWoF9MyCZqmpj7kYggjIe59cxZHobLsXTtq6RtwdwNgzCM
m6DqezIJR+j+ReE/W0MFcNkecptheJgjp058O/XWcV3oYqtiWgk7XIYueRtdwTQk0VY6tytwN0V9
BJe3b3ax11rZTqBg9PCdL23aDQ4aoZ9EXkINtNE+IWsamnLXWEQD4AlvCeSoRiN+nmvHucpBFAPU
Ht3O25ezZsJmJ6p69xpbHPWs8vohR+YYbX1AZ/4+rjA8A00uCvCtg0UMTteJ4BFSWXlrK2J2z5PB
0OOpDeNj3roeoSrrvC/8ZFePzsANn5vAmuI+UQaITrebItBj2hZnUES8ReKvXXHfac979u0m7R4a
w3OY73JqIJuN+F5vnBAbFsx5UwJfc+G3HezRHfudoxyD2JmxNG9w9QN4cQr0RMeR3Zrmkt0nXvpI
AriEbUraLT7bVF6YDC4WkYRuyk0t0xxz0+QZkHmQAwm8/e00rZsqHe23aopsSoAht2acQvjCFEW7
owIflYAZpdV0CZ6wS7x1mDcYYddgiQkOJH9+wtC4EoTEdHh4o87oj/3MU9GJnRKsilU1dVvvFOGQ
Ub/AQyYTBphuXWcsChlO+bXh5Ep/Fe0SCgKzp7Rf3bQ079B+AqbFGtInS6eFpEUWlt4TlUcGeDfZ
R+WQ5dPOSxmMgVVCunGUQNVSG958aQGhKcm7S3gA3rSPi4n348au+w6jFrL9EEmBI1DjrIVMxTUG
m462DSb/dAu6BM61MkZnPsdsSMYjSh2kn5MH5WqPlopRqieluLL92BvGVQqwW8ETNmZr71gRkNwM
aqJzyh416vazUn76mJb9LJJVopK4h8NIL8wXq6iL/Eav6TFF7Ru9rgkQH3ICqpoSxg/9FNLR/PaZ
0NZihK/LE0bUSw+Pt8CrO4niPsmSUQowQL4b2SvJxdWHjCG5mW01PtVwxC3Y0pQCp+WFSxpe3p/Y
Tdf4x40xDe7eFnnMhZvJ94PXTJBKN6KYdcyGODSofPZW0nUPoQiZlu5SojbMjgkYcuqReS/RW/h+
JvQSE1G/HbDqA7euYm0SU+BFZxlJUO5T1cLhO+sZJXcXQ1EPbrWSRhzWD1pAyjptUe+LM9HVhnsS
GfghL/02JcsN2YmHUM+F59tfauj+020V1mb/pS2Xcd+KPKe5XbMvmkhrF6qin6hicMXXTuiRQ7Eq
PCXfy9pOwpOsGRBe2E6dhV/CwCkrBnm+d4tXIDjjxHnzZvbs4kV7XQiYcUZ51z8NDoG9qyIK1XRC
eKprH8fsBtLbCRFI/5xiYyTkuw31UVb2WX86ujzGh9CkZbtFJWkPl7gee7J72eRCWOzKIjqZaEbl
x6HhD8WRlxZz+5hzp3MXmmRGPYx54tzUxJZ8oSNsiTvSGcABFWSB23s9I7o6UqkzoYMa6f+ypAiE
vqIfEOTT846N2yzDHHY9BKWTGzy/aD+OfDtiuNmT78OHaqvhOjJZ9Lcf+/3/iSJIvxU3bf321lIF
/SeUPsvM8N+XPuv/91/t229f/++hL+P67YcKaPnBPyogZo2B7eP6YKhs0Ylcerh/VED+77jiGcEF
Ae6AhalDP+Yf8mDqHHpuaIM/Zh9UQf8sgQAgcgNQBGEpRlPsQVT8O/Lg4FODb3FQMQuxHTqtDnMl
51PzAvrxGGaE7HZ5qNrbMVQBjjxih93uFlKZCf590q5Rf3GZM8RPXZyzVjaqE1PNgleRwrIZAtUm
/texMtIw3EWa5MSvQy6DrjsbQ794ZJefqHUQVdo4JUervqna2tNHOKSLy170/guOs+yFZPPowcei
iPl+qQ0PHQY/tl7JMNOmymq2Odqax/eApEM2TyjUWAMZseqNTTpefJraOSuxz+T9luZLUiH6wKEP
9z9n8wtLOr1C2lwftPLlGyLGnvSL2rLlhpNCgNwE2FrelpYBlE9YddydK9CkRwxx8ydg0MipVgvE
rQbhPEzvUWGJK5kBqaAK7KInuwLxSp2HPtQ3BoyeNFv4vGGaLuFIaeQ6/ekwJ061sVw/NTekgDrz
1ZSXmHTbRhHE67XoB+9FF8f6NNYStzvJLUIyNsDT5u/cZdaytjM1PHSkWqYnUxqhQjFbad9nFcqR
DRIMIoJq2vQUNsrRw2HO0yE6OOTstmfSN6r2hbyXxHukV0Xui64itDR6os+6ccoOYRsBKPTmqZen
bgts3Zl3rmImv7a0RFeWkOuZr6fc9ItNj8Dla+gpxpyk3mmo2CEggrmx1DlEIpqzMpOk6RiWbG9x
dhKlK2cXUr9uzXI+N6ivbz17DHN2OqNpv3oQwmxkocz5VkFmKYXiM0Ln5uRiTjfMBbB78MqPmn0C
LgzTol2QAEmWWsI5dyx+sdlG3QUXfcEOp2YekmcwY0eu2Nmg8rFRfGwTUBxfaj8TUBJn7bsrHPwo
txozDe4LBDU4ry3M4ANKLoNgVbCRq27ofBTVC22FKVdrp6C9uSnIPWhQFrmkzn0dsoCbLgvILFvH
RdRNm9oGCbjKojb0TqjDCrWzvTlAnj7Mz3pEWoXrPGRyNZQRalMKLva8s7bHJ98Q47VVmx54ICTd
EJAU1Vifkiaxg3IEw26SMuWNovrwObGCmSyzLgruY2CRmHvFWDhrW/E7Kt03jwnKbzThGKsJBGgg
MFcCXTsOm/hFjbF9Mw0+RqShr8ejrKcZuKqbJSSMZprcN7Gn5iPOjn4fkprOfox/645mfH7Pv/Qu
NcHI0RYTQHuTYm4+zYOkGLhBEButRVKgWqXyywviGymrsQkHKOJQFU+4TWvSProh6/RqiLR4typR
XheSh3uNJEgMKzOdKfGmdGgf1OQuY+2mBbWdWWnG9Ziq7NyAE0I+cdI2r1iTzIsMeIi3oaQW6brP
Zvec2F81gDZJTfPQ5A3o5c6o23VYe+FzPo8Jw72ko3bFyJyc4DjI9NogliFjohEPXAtG0ux9KPCP
XYJuv5hD077IkWJ0JXGMnc92i8kJtXpVg0+MCFPqCzO/Q5Go7VXjkCR3UKpuTxlemy9ZUPSSbZLn
YT83y/yKgyJWJQjLQBAPYeZCmGP8IDBlc9NZbXXSaM99KSeyclZdxc+t2jSa7psuiM6bKtQ3VYCV
e1Ui47hD195ee6EtT8ayAtZiiJSoci9ucfHlUfcY54OPjFFNRUU8XFw1O8KKnS8Z6LTkEFYGG2pl
hPlVl+YGbEuVI1cDukA+rq7MijwiXK2bgkCq84qw53KjiA2+yVG7Dxuwm/UNAdSQpSKnzU/43kwL
mNfM4FKLOEDIBgU+WftJVednjpenXyg5i/sKIoOFHaGHhBMQb0koscrQxDtWEp/qlhWL6CrWInK0
SnYuTH6YvZpSqBdDZkW0spvI80i/MOrXtM7hJHoY+AZmQUn2NuYRplwXJfx5blaspXPMbinuuuES
2LlLblDJp0b1THYlAwyCF6FTJD0zz75FGKfhb67drmKWD/zKJQMAF7y3lUXo7wVEk2WkkFTlKq9F
+i60232RiaEI38BSQfSygp61JqRL3trMK1wwbgrxrqF7cdZQHBAx6hNWscJ77tzRWJDX3ClMUc0w
kl+DsKRiFCDaHxWOidt8NFF7hmjf78EZpYcUomq3EukIY4ApTfiSDxVhFKKR+ZchQ8O/tzDhgzdy
NLfViNngvuYyMeWdPSw97YQwhUud+q9tE5GxJl1AkWR8+h7JnakedzTq4ZTwVqAPleg6sJf/d/wV
dZNWKG/BGKwKhDXHMN2DaI9RRlw6PjrTTWgbGBjsygkvCkksEFUkjvdNzXfGS2SYi1AzlcQ0SpZ0
5kFErqyMBYyzwvRZwZ+rAbq2rKKAun1/AlgLTPlEuziCkU76I87/BrrDuiF1aV61MEW9FdA1d9gg
O3EfPSxKxxlouncLmyRQGCsLQaHZIf+YwS8bfd9qh2oHxQNRHyXoPO79IoNI1/qe3Zx1pR2FqwKg
3Z2VVMYb4UDJ7eCSxAIwNOObtWIkeIylacmutDHDg1CVhTyxQMbgGMBZHO0LDOK3ed7zMIw0HjhV
RZbJzaCjicXOMMMng0CHflVI4TyH6TzrRUNK6k9Ju/kFP4c3UMYMJENwzsVVaFfWe+ElyTWJ7t4b
/vMRRWgTpu9EliLhBH8P611n83hC1lb97hGJ+wpVlcJ5wJtyCd8U9ASbGhLd55kMUU57SzxX1DTz
qWoERBis/ArfT+NsrU7wzIVEoQW7QA1Th/3DSs7bEmMoZ9Pn9ulDP3u18f8OW4KU2mErRhscgY/D
6xmqFGr8QbbB6+CgQaE5I+9593nJCfc/cUcqn9uzCGSh3mcLMu8EzwwE4jotxiuGn/PXYAEUI5WA
VRwv2GJJC4c05ILp8lrVkHMgOgE61gH02VUto/EC9S0kZIfVj2i8D0KymxTQkiNCrci7/oAod2ib
j7vI0sG+NFq8SlgBnI2zEJizukaxGXMPSdYaGM1JwTOq4wXc3OVMouhQWzOJRh9w5ylCEE7IDcxn
EQr/pC6T/i7WCxba8IpkX3zAogvuGDajC0O6TtlAbFj2QEvzZ+Zdnei+GKyUFasm1GnxAaRGjxzw
/h4CwMXEKibFXi386vwDZd0FnXGaIL2Y1/bCuq4/sNd1YenDiD/v2aMZea0+ANl9ayNzJ6fBv6k+
ENrRB067tI3I5blaMNsYG+zd4C3wba71cGfVdvAefMC5gw9Qt/yAdtt2BwmmWFjeTrJgveeWIh2V
MVmu3sL9Vqj7DbZU0MABoiU3DpyweOMvtHByugCHo/5OjjJg4hhJQAtNruEezFZkb3KhjjNLN8yj
dGGRQ52UD4jJgxP3A1XefmDLeaOTmW4qdzCJPIRsrjq7ICBt4Z1bY0I3zVgo6Il22SFo9MHBBigm
+dnkXkbRTtHcRfSeTsZ6/IZVHxhe85L1umsCSwGvF4DnTtG7KzjaH2j2KOnp1AQfyPbsA9/e5FW9
kx9Qd2DFAN71wnqv0SUt8swFAe8IUHar4AMNn/YKTHxe+bw5/n5NffGfVi37TKP/fbV8Hr8+18+q
e/6hUF5+5o9C2QcfC3sQlQtlLdKrRZr6j0LZ+x3xplgUniaCIXyz/yqUnd8ZIi4eW8FoBPHWvwpl
oLOoD9iaOg4uauR6f2tWuIzOv5sULoPsxcIrA9gNUuCn/XFS6GUmDNeMTVSNE4oNruPcEHm3tGwJ
MfnuxFx++6Xfk2f/pEJDVIdcidYACArhLFSK74eSrEw4LPGG8NSWB/KLrhKd7nFv3SJSP2k94+jv
Ho5TDpcWQbCJXZnT9MPhUm362CKdegc/7NYO/a1Eu78CoUTpNJFNliA2/fkR/3wuOSJXGG0jMEr3
g5nw3dQVEY9TTx1HjJhMroeG0WJfbUMe6W8D+n+rQP6gR/x41TBRI7Km+QIu+ANJ/P2pdHRZJ0sL
DWJe2BxJmuHbmDc4oC6tpmNSxtMTcD7trTMleleQTxxNww2/6aknySef3D2m6EasvAGD6eTWFwDD
9NYV4aGA13DtdPmvhAufeDPf9BIMXz0uB0JE87NAO0FIbWXwC5i6tGduWZ1CeLj0VDCd5t646iNU
n70jbWSwVrGdh+aPdt6/PWUf2IsfThmCDQS/DKghV3Aj8oR+f8pGXCCizPx0l1g13kYGDekJU2qx
C9iHEFhVMG9WB7b3a78z1nPunYowOB6V82yaw0mpSIZqzflVlKQw//y24VH+8REE1IGWHxkcw/pF
bffjJwNulJAlmJOyIVKn284hKQQYqoi1bruC0Fv8aNucGANyE8Gk2JtcMxL6+UdAnf/pQ7AQSawK
XCgS53hoPp0ettSlHcdBvGMGoN4N0uKe5mlyMCrlkNUNMeNKieoZA2Oc5V+MEKnZMM8blDmqwOU1
9Ft8YJw34TvX/Jg+xjxoMggO7J30CJoOu3DNmzhe+zwhm0CXt+VcHiZHpY9juBO9ZOzfMITf8qK0
iSZjZ0lkupF4eHaxHWosnqCyTkVZWfY2tHvzBbKJ118rmVkv7H2T84J9cbay2MqD9Ijbh4b/HtDI
my/TXA76vJlrEP3IcEFCjVM1XtL3y8VKB+G0a6jm91j98onjN83GIljqhJi74twbJjyqETnrb/Es
ga4NLt30NTv09BmAUnjPnm86sAylJAaN47wvFl5+WlTG3sTZMz403WQlexCAk3vsuH2whwebHjy3
ljji6f+f+w1xDH1q6Lecg91KUgtcCnE/O42qpaGVmu27mEY6f6nlh+cZdcLDpJr6VKPGoFOkp8ph
LlPxPMf93Jf7rCuzU1l77XskhgkybRk8gHSkLPNGI38sPDc8L4CAny28J2ZhmThkbZx+cHD6TUGX
DnRmyrRijdeMbCKCctkuU4odUdtZYtcQygSSIO+ckXlPFaIAI2BxH4mx7/bNgO5+6ytNHCpeyVMw
KQvDLxPNi44j40JRzU2HSBd62ibK42L6DazdbT26ABNDmUTtjnNJ+ndum0l7nFdmfYCLq/mSDh5s
EpGHtpoOVe1YAP55nWzCmHDKdYl7E2yiQ7ukognIqyzN/QsRxxOxfZMgqbuXqTyZO5Kb18RfWvUK
hfAdiRKJuQllMz4Lu0oAiia6h4ZWIxvd9nM7KVIsGXZuzIS23Agu9SpMbR2suyk3blXpL9KFqh03
BXBcue3S3ohfGKjTbB7dzJ13uadJxKBN41yR9RFGB191w3nZxNl77U32m9+GVAZNZRXrFL7WEQ68
4qxy/PaME5e8132vt87kXzL1ArWYLRjQ4CyNcu/rHBQ3GgnQnVfkGBeyoDuKJeVSaBLVvc792r5g
2Javljxd2DxVtht6GW3KLnSvJvAWB2smZ9IBw7mxmagczdqEHZnZFDkedV3W2Q4sp74mdJS9YSKS
bBvNQXnXVKp8DpPiwRiVYsg4YZSgEUFKfOhtut57wZ+8qOhJJc6wjK9niwZoA1j4SoV+M64SwN50
Kgj1ABF3VfbjsS+1dwIUxzoyoqjbZHFdHxJG7+vSgUxfSuscNr7cGqK7mKzu1BKlPs4JNFXg3A4J
cIDtjOnoaLb8G8LvQNSRpLfqjXxXFpkBfl0SJWKpiMDD1joMnQd7mVyOs2yMi50clt6rCLpH4QKl
LSpxKYbkPUHkdbBiRYpNaDi3WNIJVp7RYY5J+lKpeTiDsji/jyB17nLWzcea5tQB7m++Id7hCq0C
rGAPuhOdFdx/YGqLdcM52WjKHFQ1ibsf6NftG9WjuYptHrGC/v7VGEJD2mjbtQhvy7OHZcBBwzq+
ECM8Ddx+QQANJPLpsaQgQ2vRMvrW1vUQA29AMDEEt8LDSo+H9bhIrXbJx1YZdxVEgqw2ous0p/a0
4y92Kmy2RmgMXCf1iK1JZuehIrznPEy69CR28568Mq867qMWMmQs8pUxEK4kp+GUWnbcFWUWnxd5
fAVsd0zoULGD3Gp7iSZp9HDeZ1P3HmHXPx7buNmbYqCuTUb90NUSqZFQc7J3Ncl7tcoOeUteKt5b
b6cw6iJa8Oj81tWFldIngKBkGvuqjLr3VnGu6UsnqPznqc6O0GTB5tAQWtalfT8WESRXUidP0RQE
V0UekGTottWmCOzk2Es8eR+xWOyVKsXeqLU4tdrRW3tV8ZoiprtAX5Pvy3ImSrmZr/HZqiMfxjCg
F5dGlRxnuaZrE59WBTsV5Un7CSzy9EgSVXGcFWPw4tbt+JRl/rzFJ0cKaWyU8pThNtIDoj5IV9fZ
tNe5dC4RGAWrJInbW9olMzaBcLjws6xdV55M0LlW1lbZajoMUeAQzUOEAINrYkIUQJxdOzZIIBZz
EE7YL3Wk5D5tujlY2UAkz3kl26+kkNCKTevq1MyzZuvHApj1CFSKRta8J30eXK+sXvpiPu7L+TnV
QNjgSEM15Svg7w1fEPtM+HCL66CReJQyeSmRzixB288oSpK9qgQJ47psDpocU6b39eUcuRc6Gm6K
ZhQnlRavSvr1phczodcF8iQzTMedsqw1Q3oDpgvWEifJECUa1cuUDSizEIcwbc5gwfbHxIi+ok4I
90XaDduFd7nK3KEghTh/yqcoupwnGldat8ab8BI6B0AoIICuNbTIrbZ4txlDE7+5lbYOLW20XRxE
wVVXZ+PKjv0RjHQXAOwuW1syTKAFZULdXLTE3S4B9eIyzniZBBy/SJBmvZ6cZjyfUw2cd+ReXylB
mjq7Dfd85umK1j3Uj/5o7JLsLoZ2km0Cv7/VA/JGELHytl9kXms/6C7D1u30NkrtepOVLvk5KqaZ
xYe+yQiyeApqI74oELjAsKG1G5/MpbBOMRsFX+Z0Js/WCm0g0i1A63uehPiQRbJGfGUU1Vvq+NxC
Ac3rR0ic0ZVlDOMepbrymJEULIqIHSAHcPuCOSaOgfa8Nbetv5lGv2IvEUv2dDGDENqwSAmsDRUq
0m+Rqoqs+akWF07klJfGPMJ7LdCd34eugX9OQ8GpjuYxgN0wQda+JTV37kEtDAm9U9p39zIvwClH
xG+/E3kDqGEwxtJZyZSkcrR/jb7Nqpm9XlRnT8B6u40zZ6xC2iCcVlb2eVzNpX2cSpDWx2WeEJQB
Y8U58/04+epmfqa2Cs/9oXFbeZrXWOm0slsiuHOfp5D380PCGrAGHFfcjF25RTVNnzGy0U67iExZ
sszwy4RSaA+7g+5Wkg1Hg1b6DASu/QLYnR0mcrkieJr04L9neTXuucvnq8FT4RG5eAmJIk0l9wix
oO7y3Fu7PlwGj8Rv0TXKihkgOcl2autP6YRdSbn9NT5wWLkdwRq8Al1no7xW8mshJq8ZrgR67Qa0
rmd2OeABBItM2Sbpaer5CTAoGqiP1pAHZ2bVOVGwCdvWRFiVRGxqI1lE+V3mZeOrR2n1pjt/urHS
vgnI5tb1wbeqgMbhSOTYRtSm+QIQnzWcbRIhUHhvosu+XhaDMugmZ826wVt4QuoJ6mkqr5nKpLjm
EcWetxX0UGJLxwyixlBsBcHvj0aEpIzxr2bMa7rkibRZf2VRIxzHgCquC2R2+2zKAIuTCPaAForN
EpEJVbIyzX6819PEgKeuSPtcGQqO4royQUgeAHQzvXTyWZKQR3asyxjBYSNWz86ZMJEGreM2cbc+
BOX/z96ZLMeNbVn2V9JyDhmAi3ZQOQC8oZN09hJJTWAiRaHvLnr8UX5H/VgteCjeE1185FONKs3K
IiahEAl34OI25+y9NoYew0igBpIBcwGIHtq2HZmyemGGly2oKKHlzlZUqLHvVKxk2ZfWVJLdRGhN
wYHQVSBpgTL6Ajw/vMptQNOeDXH2ptYJO/CMKWlPhlr0fq6iE53qJf4l7PvVnLRkvIwx1fNeV1gD
ZRUndI1d8ywscD8TuNLXt7M2NI9InvJxpQ2x/UNH0nYCHOakJo91249q83nMWXCw6M33bYxCRkcN
Rhcna+et7hTRajFO7qyhCdbVSEhdpNA0ZfMQ7VM59awJru0RXVxvgjKY0aPZ9XdcC/TPgj4seGU6
9W6O7O76cIb8I8HMXZnz77EGhkP6c8nsEIdR+1/7+FmWTfmjffdvbV/KhZPaHP+l5dP843dBKv35
6Rb9/qv/QPeDxeK6e5HTzUvTZe3fWpLlb/67//MnsPVuqgC2Ppdd0S6/LcTg8Guxz+G8/q/rg9tv
T7//9b9Kg5rxCQA2ZUEgIsvBf3Gk/lUZdKjw6aRemHgL0O8Ll1LZ307+Txj/VUqC1AwNuHzUoP5G
u4pPKF0MG2ez7ei05Jw/Szt5VRDAyGVY1GkWxB4uZWzeR0YXI3PsuoHYGsk6uTZKUKvEd1ZsoXVx
8csNeaMu+LpshscJQw13QcOmwJGQ+tnr+kdb2VOQT4LWS8U8UBeLLp+loIoCuX7/Sq/tMz+vxOin
4MKNoo31+koOEQ/5CKlFj+pgpScGHKpxGlfvX+SNr7MUUxbwro6qxD0y7oemI2tps0uP7fqEFzW8
bCbZbgiCJ+Hvg0s5i4rpn1UtvhE8B3wU6BfQ/mPxPaodBaKCQWSma0EXB7dr2dbB3q0Br1CMyBw0
t2ZCgzKcG4vMkl50Z4i6kD1iuxS9x0EQOcMMfRNzG8GxteeEbFwAXUlk1y7mvfnWZXUShJ6KvMem
gW/hIoya9DIdhC63LDjhM6QuN1zDyWFRV0q7vHcJ+cv9EEGfBv8MFdUaGaP1I6YJadLTQaoJu783
f8QzsQ0+v8JI0AzVXFiLFe27gRkahBwZmIghh8E0/bTKXOc0SGxrWQaFHC44I1ufu7bndwtEk2Cf
tJzuoZSt/UywlY3WSg9A042pi2AnTe3pcWzU/iFqDKTkbhIAvJGESdHvK+hDeq0tcg46Zj1sAltt
Xop0yIN1po7TE4DV8X4c8vxHznKzr0vCSej1Rt0NCfSEaqehHrJO0XFVfBf904OTl0blz0WpPDVd
bX8OjDz9HLQmezQirZfM0w6sjLeYVLoHJ6E0oq403H0PuTN0lzMZzj3yyLT6apCieqNzPAL93w7J
ea4sMZ0DuhsiZaF/PUgzS5+KJo6feGvYpk6uiRAXiZvA0q0j3kdi0HyztQY3/6zxZFQlRHOUhRgz
iClAjsIvrodHyqaauc1hCjUExArnMaQXfKGLxr2WMuwTbqbARQ34Pb0fdWdC6JqOl2jNo5Ksnja9
LToJZLYg7/OL1o8Km0o0LU+x67b3iPCGL3WqBI4XW1P8DFaruW0cZJ4bfWqHvUwHlNgjtRLVS+dw
PHfc0QoRA2dIJKJqVF/UYUie+7DMErh6OPM8tZchfDx25itaaeT3StMhrzEoEu20ZvJmN9/Gi4Ug
CzB8xEWl+SMQq5LztFlctyoCPj+bpQjQYE26TTRFWPS05eec4/c8hFdFrvVfkZlHT/AWQ/vGYWV7
6KzYjry6XSBgsnacyJ8USlFe3cGM58/1cubYlgIzRHcRkBmRaNVzUzeCsm1sg3+uclDFuj0Ahipb
Di61FWUzp4yRYhU5uTa7H461FwpJywQNtPD62YPMOToiJzqn5oQKiSaOgZiFimFBFSWdvvZJjFEq
qzVeflxcVNqqIOMty7hittYCWX1nQ6aaqIpNuGxFp1A/jsBgfpZJj1edaZ8EGdWKvncGYe9ehBDl
kf22da1LoVF/yewgWT4MzmiomfJ6ycvTz6YArRgSHi2t1tmIPJCjE0jYVTWLEdmKkZuPTaPEz8Td
5FekGCflamKDgLyXUhomn0Slb0k/KtfpyweR9OZy7B9AbhF3MPD+PY8MoBuR6A+A/XhaaUvJDHjg
9OL0MSOpq0Fm+kFECWLlprR2YJJxZACVhYg7hdyprGpsKF8kU+ZX4kmBZ5AbBMCeCUfmO9cKClxi
U4hfwRIBIyokBmoDhQy8qggEifZRVHF8D9jUoH7KxESuVt3yNQ2FENZQyT+TE8hfIBGXAhtz2piv
oCGIHzMlo4fRHUlzd2mxIAWJA0VQgoOjTBjflF3r+NgyuC2ImkO+AF4hZN+EWFiwXyUb65UB5M+G
KGMMgRc6ZTJuhBmblV/gcXK2fWOS2NsTxDt4FrjBM4QNw6OGewcSQR7zmUyKQBzjq1ZnMsvK9MoM
NFyxbO3TtcvZzoE4OJLOqpoyP22zTCUhoUTBtopBSnnjQirDS8v8bAdLzbTeTZ0jxbrXQOx4CCNU
l7pdbV7JHp0niRIyfjYYrUscYAf9KoucLF8lacf2GGFAl2MGcKNHYO/xdIqYL3zhTG8aa+qu/ZWR
4edahQmaUN9R2/G2swwaDTQ+62mdJ45lnJBG5I7Y5Es3BvM2tZGfan3zHJBYG0FC6UROYlfF5Es1
Xjtxi1B3vXhAF0alTRr3qCRRMzW23RO2qqgvHV0CA0IH5kWvR8IuOIFZyEr0nH393IoTZdbrXWoU
DqFsmhWd9zIygVEHxhmNi+xOTTP3SalN+VVzxqzxAJaTyDHINtybudNctEKtxNaFOdqvSyeuiXSJ
ohjyn8ziz4pdqU9DGY83hjbInDqcpaTbkpPBVQ74rUQXocvnKh20+zDqkdm0gxIkftDXCflZCTZs
gO52/aQyt62zzhHFqqMq9FQM2XBdSlUA+JLaFcuCfdFUUh2QAOobXbHtZ4hiYIDhdWLSgLXQyZPU
GSBLDtYyzkPJIlNDFuJcbhfNXdDk0Y2bm+NEhVHY31MaZRaK2czSVrbUOcVCfLdQSGmVPFViYQKz
hOMR+tNAr9mXegsYo9XQJbcMPuqlZU9ZAtgusn0aMCe2HqNcI9wYyKPbmJejVsT4CLtGPSGbjDeS
KOr6NuzxEcV1TS4JwSXDnqooTTDc1y0ETbLvdqy9zRaDC+JXlYLDPWNT+1a6taGA69VYQJJuStut
0HqGk1qgiSSjO2kf5ykN09U04UzxYtlDPaM4QIIvKsb8vJxMpLJSnxLDr2q3fjQZfCkJ2mV2PZFP
+CNSRXXRsVAwjnj7kIDT1/qqt8v7kcDet1a4MBHO4vEv7gGcxF8tzDZM7L2pLFH14GtFHjQrhRaQ
4Y/xguxTDyB7pEPW5/CAt1cPptnsgL3PJaD8jT0haqJkSOPUG9hNkpm3EPMnKXrke4qIS2YilPnc
07ZlVV5DynEjYtbgQF4XJHal1zBWsx6rek0W264OTeOaWjF6WVVveHZASmG9mwfuOzM8xUFMkpky
Kxp1ZYlNaDzQ4lMOyUBZ6U+nZ8hAB2snI+YtBk5JA6Qd4v4qCXWS0TrKXsoZodMRZ2KUOq3vLIVz
jy6ovEOZRPo3enCBHi+t2qt2QAtHvdGRJ1Whj5iVwNERwGUmaEbxMfPkDS0dnwqU19Zqwul7mig1
NQMY8XnsG+grxaVAUy1YSBT9Wm8gv2wg5WPcbEY70a9a3WJPhL+ItYvcFgfmsWr30H4BV6+SEKXF
RWRToKUY1rCx60bNyi6QyI/fZFLWBEmwLmarVBFkvyWJ038ntipgBxnh7vKMVrTUXQxo4Czyy2fu
ptCpGVi9Ffnh3FLPHMvmOzFAE5xhCykYcaMKOdYIl1hwaOg1gy9dtUe321hWQ7Y2c7BaTupuyDJi
uvLBzhwPz2JVX89kUDf7tieZBUAFB/5Naqo9kmcMQEjG0GemK6I4DBX1tyWe7EFr7LUOiZTeaebq
hFlRckvEZdxm+oZ4DX3e5VOf8mIgNVqRQUStSSCcxuKadmqbb2LahxpTjt4bJ4EVYhBaNaGLQMgW
IRnqiL4765sWsf33goBDCOuyGhbWU0NuGQkekU0jCYl36hr72jEUPleQVQ9akITaGl9con4JhnKs
vsUQaOur1Ghq9Ni6AUxVrULWYPZ1VvpyOD39UcHi36tG/I/TLKkcOt+pSfwWOKMtP/BTsIQoScAV
WggCJooJZzlz/hQsaaiSDkUB9n7oFRYNxd/GHv2ThX5EV7F/Up0wdQ6iP+sS8BBg/rt4fph98eTY
fwQY1BYhwj9PvNg6lt9kqQ5eMZJi2fC/PsMn7Riy5kd7RQ7yG3xe0N6x4/QvSUvqzEqNc+PK1Bry
21KpBt2aEkZfnoE7SJ5Mp8unXdo2Q/HBkf/Ya7R8JmgjqCZs/uVE/vozoROoVX1EUzRN1S32ZfOx
wuPjriwjSL/CUh0+u2iBHzgj0/v45cm9UTw50m0cbge1EwCBVGzoxx3djgxXctDbyb6oEkJR3cI8
5+TKAVWP1auWFsDTn19uQZkicdJxEC3ci19VNCIfhUM+wt4xMnAH9ILy56SOi6+BUxIvQKDX9/ev
97qY8tfT/vV6y2j4RVKFFt2SHdfT9JnFIVWrHRwJdQsZMFq/f6XXtaGfV9K5gQ4qPYAeR2WbKMZj
BMpir2RFu+cglu+SaOo/wOy9NVCgd9Kit6nZECv/+uuAWnY7tspLiFm5nfpE+4FUhTU8abKdzrz5
BAlgWMnM0j/4dkcao8MwWQRjnI9tjRPA0X1s0lktMNDvQ0SHAi+DITYiHcIbZzadm2Ls+rMxc6ln
p5ZyE7Da2d7/xd11tWWIGhDLDvC9X56ja8uJFYrr435eVzhStuGA0+T9i7zxLoBXWWx/Nlf5DSxI
8wuYfxntwSyYz506KVvy2ZJrRBvRXq9ke/X+5Y75SMtNhdQE8sricoAejkqkOqZuUzfDPVHk5Zkc
K+WBNnl8BdcruHZwDz/SfiLo3uIwqHYpxAGYlBkVr6GYNu9/lDdeE17H5R9eS/Hb4+2LnhkqCPdt
l2l+W2UAVrCUEZxV9h/c4zeuRLyLjWZUqHBv1OU1+uVBYmcGJhbY5z27qwfgIclOurO1GTihnLz/
nY4lg8vtXWSpCAMFolH3OKIur5nJ7EScx2qs3bXcyq82ofZPlZvO3Sl9N+uLHUTJAs7O029kIBEV
gNxx+Pr+x3jjzVkEunxTxzCWZPLXXxiYNKciSzvXq26xbTZAZai5GvuKsuM6V+d5P2lh/mWesnyX
A8v+gPj0xpg2VKZbjXXFZGldnscv9zsHwwdcRZyXYeqgY3JbUi8im/M14s8AJsbu/W/71k3HXCrA
X5Lwo7LMvr5e5xoRC69+bmhW7aBdSc0cqLe7BEbUVLFQEI3ntFe7+1hxkOsEhbgnaKf7YLp466b/
+imORhkTfWB3yDPk2FaX+jRhwEwCaAqJbl2rZqNe45TEoV+61bbl2PLByHtjKSAdUTVRRS9M5OPs
NqvA/jfM2nk75vNp2urmidaH6Cfev9VvvEkGS5tGw8ZmQTWOllJcDIFaVdq5EqjtOjB7fdtGoE4B
ibWn719Je+tSAvcBrCodlelx3wPbY6+YvXbuUoLHvxFNtqQfitJOEb0DXy4K5Z5d+LCL9Ulf0ahP
QVoo9dLiN+s7G4DzhWnU4mLMBqqIuimd6YOb8cbCCIsdAADgrKUddDTsHKwNmLXGc+oJ0/kgG2Ot
FW52hX/I2k7wgW5mW4YvQWlXHw345Te/3k8uGnoBk5eF0da0oyu7Uav0NYwGZYrTywCKziqMDYKB
egvRkpkNPhgpEqUSW/ERjE7XfIZ8V1ho+tBw0quioDZ8sEt44yXUVChvGOhp8bGlPFpYxNgNpeOY
Zz1J6ptgSrv9onu6jfNKX1l2FN7A4elOXG2i5awNGrmlZv/lgzGzDL+j+0LVWDdQa1uCGs/RfUmi
Gq1fYZ9RWGj2JYHn53qIB9FsSDWSpl3cKEZlbMck0U9HA6ZKXojiyoI+73/wQX4fvIc74VoON4MG
59GeKelGUrs74wwyS/I9sMxqFZrjTqMDtOr6CZvrlI/tNmxlfSJqNf5RUcF9MAgZ8bVIzLtIXeS0
vSEvnGEyPnqz3hg9i3J9OSnpbBuP3yw8TvnC3T3DPxPS/+kic9VNk7HTu7Hb1/m3QJ2zNZssRGxj
H3DUVR0fB1l5FpTtYngVZOR8cL+WBenowaF2QFvLokn4iX10v5C9jGQ6q2dAjLtg0SBWV3PcyFXV
svcIqyq7mdxG+l3XIGxapF5OieaqL6frSFLC/mBn8tZY5uOYnAwX0iqMl9cLSjU0BAbZ4iyk5rbF
rIw8Ro4arueRfJO5bKs7w0BTMgKQWhlVcaHAjvvjyUVj2jMdCH7LDGgcvU5dSwhFM+gwyxAYxnG2
uPw6NV21ZHY9dvgfdtRHHknIMj5YSA6Tx2/Pgmvi39Ew0hyvpnFhdGpma2dJ0dQnAAviLY0se2Ob
mXqd4SX+qo2kQLp5xIQMXSzYwRze2TCkADpJ7JG5234wt/w+0ZpsIjBA0NJn23o8tWSFMgZyTs5i
ZI7fUM4yVOeJbgCeQaPxRWtNJAWxxTuxAtmt3h+av6+rYPOpN+mCW6Gx8r0eCko0oOx2kzMa/clN
O0TTtqBw+PT+RY7x4mwbuYqxUDJVh/t+vGMy47bS6zk6m+2pvJiw4u1krqAKJzqe72cbm4zhQPxe
gCsXwRdM6Ur4eIkFcuVOzI/oAY3Eg6gcrt//ZG/cepYavEhsnFn03aMZNQson0s+GHdHPxlLLb8g
LyfeBKMe+oCGSV4uF1VeF3wwlS+39fUgxGPJ/nWxvkBlEUe3PW1pIBa5cupYqZOtRrK40UgOfVFQ
cCcecpUNAaVsiB7jR6e+Y6Y6z4Kz7rLDYQ/PAnv8lVsHXxbZU2eo38tzUVP3g9TQ+gSRfmlIDfNb
SwNaNI/XYV9bZ8MgzY2pTM1GWRoelSIxKSJm8DMzaLGl1ZeuVszXs2bKfQ6IDQVp+CzV7g45qjid
Ehjx4NZdX8pGWVv85wd7hd/34jbYziVBYyH4M72+Hr+2jDPmVPtUr5f3A8ctrLgoEFsJhRdJIW2R
6/dHzO8vzHJBhyHDAWTJ8319QYYLqBDDOh1thA4hEVKbNK2LDxbYN74Vb6WKxgdzHieco4vQOMG4
k5inyAuCK2ByZJfVRUjstwbEEKZ5pNy+/61+X9BtNnourRHQQMzHy///5UiDtkKy65CnLUrRlduM
/RqWu7VRzEL/4KuxVTka+9So2PJSLuS58QWPQ0LrIusIfLeofaekQtPy0NEwhmpxrxYWwkWHdHqo
NkE+3+sVMxfIEkXqa5r0fbGzmsDa64PGlteEm3miwgfXTxpadJEPwTDq1h2JaJeo+WIanhBBt5nt
jsEub6bye1fO+QvS2Ka+nWB4YHnuqqDyIYiIL4PM0vN+cZejD0AAai+ec+1gP6dHgRWdjEKTRMXF
oS4r7Ap09QmH8jAFJBcVj6vjzIsCZKMfbO5yzM01kEbM7yVJaM+Ei83nuVYPDZhSgVE+LlG3suAu
BvqhytIr+2CrtxaHPS+//AHQcjxLDwb8+GDG77Iu+9EcLPqRmKwX1AnJDSdU9UdTjPo1YZr0C4nR
wOIf6pr2VByM/8oBAmBTvvqGewMLSb9QAoxco5OJEwN4QDCoCZlDRnrdZRlRkDYUnzuKAAgmgywj
kSohIXI8g+hf0gw54AkwTYAqCAOX3jTNUG4evgOvrbpyl3RuAZkFwIHk8PO5PVAPIpT/jOBq0vq1
fWAioDxIrE0WyXu96wrSJQ7shCQK63pNGiFMBZ0+Sg8ZMyH1UT8QF/IFviAiVZ6qPUAGWaTtsBIs
lJgYDsyG8sBvUGM8cp7WQjvwsDrgE1RonmBRWsgPMDv72c/6oF7ZigUbQjeLaPCigo6Yh+kEfkQj
nOGkOVAl2gNhojzQJswFPJFL3DogbRceRbqgKQzI09EW4cZw2h7YFRpB1KFv0Ut1vPTAt6gRs4Zr
GjRwL4AtwsAgVwUeRiwWNkZ3wGQswAwz0WMDNWrL2GoOTA03K/ovvAwLaUPFNuq5pmzatZDGtBML
kYNtFXAO5p/gCbkx3IimCPFG5AvJo9Nt+YWpcQS9Mo2QPgotQmtVj7SPmlF8h61KTdqMauNGZkK3
0SqXcQfdb0L7w+Ccl3pVgX+lGyfzdkBl8ehEgst3UGESv7Ky4Sxz6gzuacyp2ZMtSpuTsJdufBpH
LjKEKE0Q0CiYIGbyrmzF9pCYTM/YklC11XlW6ASvlto2HggN9QhdyWltIrwnDhtopuprSoR9AGud
0Z3BRCzjLXFqbNBdDIfFltYUqP5JmggrApmzXcoH2IZ+ZTtW5md53nWremqDgsdQQokpwrR/spLe
Jo/LsKOv9myKFtWEyNSNK/vw3BjUeYvQaclWNduF3pdjWwqRKlwS5YW2iGauZiH/IHoH+TDKlQHl
RL3TSlOcjHKyaLOB7HXW86TkuaeCEz0riU6E1cJD7texowZPhhUm1VqkqpOuYE6QOjvUudKe4J5q
HwPHSdpLuw2HG7T7eubXQdzDBOVGhpQFCCUoIKKiUkoXvUQ7qJUD3nyxjQRDB+dU1oINVAbLBGFX
5aj5qo37LmWvhd3K6xuL0CIWTPeZeApMfhmxpfYa9EzukINZIYlBPg7XghRktvxzgngPCzLItNog
d3iiNP4826l+CvLGuROQwRCdMCJVr0xTJd9qwazLtQTt1aDuC3Xb17qqubXQaGGqkJQJPPiLiaBY
Br1qndUdlB27WrbZcax3n0F8YhQkmapIqHkn7Es6rZguaBzPn5FXMfmEvZ6fhEkJ+QcQtPLDjg1z
QnwHsdSzzFG5BtzJ8cpCc2f6BKcas5fqTb/vJoVAyboqy2tLNHLxXLrDvar1w6OpS33PnTKJ3I2c
5DMPAP8qesNbPc4UsYSZAO3Mw0It1wQDGsnaseiGouceG9cbXS0qNnoY27cuZ1qITojzyV5GJXVu
CXN+dDs2YF7rZkB1RI8g0ktNDTy/IysVKEs8wJfoe4du7YQbHn/6EIjvJozFvUgw5/gT37A6MZU5
utUNUd038QxzFePR82jnnbW2ImRPoCSZiBLpflEQKF2EArANNBQYFGvSPRGtJ0aIPDHO+zbwMaWa
1aaNB/VapW2dwb9weTKuPZqWLyvCIr04bEjyYVuuXJWO3qLEbHFexK5I7nWj114oyAZXGc20CZ/G
aN2UAROaX8+zTXeNnfZ5BnCZw7WcY3vL5h70GRmwrJW484NwBfWq/jGo7BHRlQBiw0Gtdcm6cjKr
W8VtkyICYlCWq4qYtvK0Mc3hwR0ay1wTuGpnO5V60EOduGm/4r3qWgzLmiXPJidS7ibQtgSSdiLa
ZkOOojOb3cT1dDA5n5EoYb9CZWxdqkqdZVAIqxDxBonlmm9hKOjwZyJ98gh81c7ZulC2T5Sxkv4w
KczdJvBkEHrYrFPPGIfyZaRxU/gmWFg0NrMhabxL0+131ZgWpzOmkF5jwruMB1orL9iMuxONFafz
CpUANBx4AowYTLOy9g3cmJfSKGNEJyJkSgetKr4aSp7WK7ZEc+njbpvSVZpY/WMqLVDOeoM+soad
V/iwkpWbAvtLiFlET78Tr95O/hiNxAo6GYkWnjQgeOMwyrsbztxzsuLimeJXnZk/N1Y/DoDjkNzs
h8mcBOHNrnVS1BmZ1fRXDcGElpnPJCmHF+1sVc9DLDEm90WXXhu5rTyVwg17CiqFkRNnXaGpbTuX
GpBmZEbrT4C7mXDc5FZY7XiRM8vT02LXzqLQtYvmNwjRi2KFVU9VziQzscI2sU15aY7pFmiV2+2C
ocLEVBQSmfSA99PYa8w/7AwnjhVXJFr1xFFBxUYbA1EtGggE7vDrNAlpGWuELKpO/itDk/hr1C2I
36ieryN37r5YZRBHXl+DQtRDmlLrzDLlQ1NrSYDzxw5hLNtWdB+r0vpuQR4sfBA+yAtHDCXfwe8N
1ybNQtBkOjBBCIHSuu4D1L0kwuO18eQCMfREwR30A4fdNBz6geXcmadK9cjS0dgWOcJ8iJQ4Op9C
y7md53C6nSi83gkNZsVOKciH8Th8YSDJ1aCK1047QntFjFadtWqCtMhGGnwPq356MeXQEh6Aiexu
bKLxjkxLASFXR43lzTrAHc8mxPaSsDJt2MBYa4ObmgD7gWnJxAqDgwEf/SBmlIMhWbiInu3E1TbL
9nqvsFeo/DEplrWnlP01zvjoKzbBdtW6s7EHL0LGvJbh5WRHz5wyDA1YeEOo+oXiDv28CWo3Rf3L
n3wljleOq2jEGLomQtzcm13f382mmteYh42mOqkx+V+jkLK3TDJxsU2mypjXYWBRCAj0yACJBSri
JYjU/KbKgNhXRlF3Xgv/eFipw8w6KZg+Bx/jV275gCBraO+o/dzNnLdKtEFcq2mg0NJ0ZqPbuT+0
pq7gmKOzS1d52fP4Jhd61t5NDT3cVK4RWojAWwNFQzfjT57mwLwtiDj/XEX81CZlyTf8Xmnaxz5K
YK8bjV3nZw5Y39nHTzVpPsVR83sylQmRHSMcKujviCDJQmqe2O66Kmr1ISw2LQa3xu8rwTPJSDvr
Vm5r2A9LzrDhgRbK79Q6N9mm9ezY12ZPOXqtWkF4X8WDtqd9PH8dMcF/wVknYGN3BIJXYAdQD0oH
BWjfEC8+pjayr2qu2f5M/bS1KJsGJ6IHkVUCXhCKzDU/TtlsbYXUlXXB1kvsR27OdWcnMeiz2HTO
WW8JNPdiFQE8Iua2Yy+U9DkZzzQ3yptqlv1dYaDj8jhOE/bqEEH5lBMb/TjhgL/JGVQZcsMWbZaC
B3BBMRetdcL0iuCwmTQ19YHC1Ge0YQLFcyk38/SnSmrM28b4fUFlQqo3mnE/h3yZddU0/aMIe0SE
iRbq36FFp4zoUVSbqgb44LuiDW6VySwzP2ym9IKOdPbDJgF6WBH9bjyUutlHawUkje6HWlkQP56M
YAiVahqHE4mTXeN4VTeRV9aIrxEJ16RYKxn0/BMDbIm1EjifDV/pTIBmUaRO54ZqgLPOydRLNwGR
t6E3ZwBJzToJXyhp2RgL4cm0q6xVxgcLYqSxtQc1+JFpvb4zxYTau2A+elyaEheESgOh5ikMa+b3
IlxHuj5+cSWvdpM1+SURsh3u1tmIhnNIrNltEHICPrFrB3qaQPi2n1PVdXz2fmjb+noyOJR04VMk
F7mhUZUI+dwIQYdH7J7Z+K6WdT4UaSgMlp4rV52OIterQ041Kw45w485lUq3kZOmZD6CEBCldeHa
jwV/sp/wEt4A3NWuMtKwKPnr2BE8ALdYETsmiU3VtLbm9WNJ5HllRTmwkrBTHtArIUyPaprRm0Go
+Q/M8MpdnTjQ1GeYpxnbJXJgvJpQlGUTungwXDNEhC0g5Wa+nbBXW+fD0PUbBYPBqYnjM9pIs2PH
jEKaoPCcXemy5zPYZjdFZPZ7CQkJS3M5zgR6QDv9auiyaNbUXipYYa5SEvKLdWgxGsSISlVZXczM
8QrMTRgffglJ4rGVAnVxhviw3Axl4tzJNpJyA6Y9/Hwo2Px/odx/6ote6l8L5W7JOf6Pdde0TJFd
86vp7/CDPwVzlv6JKrMLiYm8Qkz/i1Xup2DOEp/oZaKXMhYLHXofGt1/K+Zs3H9oVQjApE+D/41P
8lMxp9mfDIssIFXjb2Dmw/73t33x6q/CLs5HjJDhS/nzv3/Fbh0XYRHCWPhY2ZguhLGlyfq63pbH
ypQmBeD/qg5sKt2Bb4zfwjFsTwq3Y+diJqv4dBIyvmcfa/qZYt2ialnpRq6icyWjvh4MnMZkQASz
/YQdKd/KrLnSBkzoXUmch13e6oFQtyJBhT4AvkSk/Fcl74+G4LsqzF99of91+T82lsqg+vqvx6P/
bcq/Ff/xRkT08nN/6zfdT8zOSC2XIGQN7QoNwr+Bc9onugA6pWuqrtggTcqlfw9HfmopljJ/0agi
RI+f+ns4up90RhCORuq2dG/+zFeqHxW1TZPWpI3eAXMkn4LV5vVwLMZ+IBU1wh8fo83HCF9e6nAu
RxxqG7I0w00rNPAkqvHdGfSQWuU4bSXLuVprs1+lfbByYZifqC1c35AYDeFVsaOv+3wOrhqjxwbT
J7uOw0tGlv2zG03azhqN/IOeon7UHz98DbaZxvJy88of61CjOktjKaS6mQWG5TD9bFcAOPV6SCna
jVF3MU3TNqIqBDwa3BEAnYq41xInxEmUyviy1GfgodpondfKKE4heS7kimKknJj1BF3hALwZ5+pe
xff2y5h5Y0IQR0VxJh0oY8ZBjYfQxzmOV0W4H9ehY4lNQ+kcj74h75wmHB9LAySH70oN6NhYld/K
yShuqnr4HNWxui9CrbuI8yIXviEKgKxqXn1JSAqePL1xEcJbVqdC4MiHl0jv3V0RtY9TKcWOIKn+
m8LGrvGcCXw3SPjSV1TyTFajaqMfKzHhuVEEq7rEpucZWVFtpii+V62MMzx97gUEAFTM9QQO/7/6
hX80s/ybKvD/sbMKWq5fhshigf9pbV889v/rP2/+93+TPvTapn74kb9mFNP8hJ8cczHrBzsdbVEq
/TWh8H90zdYQtCLJXvjP/5xPoI98AhDC4oVkDtgjIqd/TCgKmfMYC1niBIkHJL/Sljla0N5b4A4N
zH82OB2dj2RhV6elZKhs1w4zzi8NJd2ZsXDAsl6RJhYpINvSgWhgcKnKCpqCZW/EpCwn5jxPWPt6
lzpnoE/KcKZJUO7eWFgAakQAbmGr9LgQMLXhStppIwwHtq1tkoGKVarBq8wI4ppTD5S/QU5mNgV8
1ao8U0b6VSGBCK7YzOFBNLTFZKLltvyOu9kV0FQ7cdOmSYXIgc0f+0A6BNYqHrrmxAgHQhB6UbFR
tcrnUIntJxCx5ffDM/2jgf7uErr8pv/H2AosYu8N3P237NsQ/7ovO/zAX8P2kLZIGCzLnG1ATF00
ZX8NW7GYFZYRjX6V1Yh4438sg4pLDAlWemzwbNloxC/t0J/roMK+DO2juezY7MN27s/2ZWzAXncn
LQQYrB68BQxcAj2Xz/FrJ5RkuCSZl7hZd3TwpQduWc/nTMrqJkiD8ktUqJiz+A7DOnIMucHRb+5o
5TdXMaVfmns6iHpdZndWGzubMVXkaY3ieVWEyAobV6s90wopZc/NiFGRgXwajlm5wxo6UTxN/GKo
z6Q1nHF61F90d3oE9k1tNbhp52LNh6v8suydlTXo1ArHiiO+SrqIM9Ysc8ZpxtWrDrnxMFwK0sFW
E4WznbIM/zBDEaosqKRh6s9USZnV0pQfiu7ed1jpwhlfhhJpu0lrMqxhjddVhrIeaZKdVhykUNvh
BpxdiZeaVMj/w96ZLMeOnFn6XXoPmWMGFr3oABCBmEgGGRw3bhwuMc8znr6/UHWpJFlVl2nb1guZ
pTJvJskg4P4P53xnyVp5bZrPBUZENidmOGiYYiPD4us36lNUZFtXr+56QoC3kJiueMl3EdgwME1h
LZsQUbjvtktYqRb+SYIxgpG8ig37tnvMZMwEu9WPNfIUEutsKHj1FTL+Co6L3L1X8+Q1ZjDQ6Fje
8oQYDsOPrPpDWgsW/h4LZKprf0TXxe8gnktf9OYSMiQmw5lUF29g3btPIsais3RxoTuslqMiXIpM
35CrkT2WLVFiFcgUoRfHzHWUQGHQ7DH3YqA3iG+9N2K/N3/i2jrEQrnUxRUjt28W2IaHswv8rcin
6ZPN1LADn4qgX23vmqw71P1rmR3k4hJJ18GgQqKVovGo9lOvvvFEld7ijEfNBcejlQDd5MLSQNOA
R1oPa7n8gWCR+npX7l3y8UKzmr/AqIdZz5TYltlhGmLmTGvxkyTDd2SY9wShHBFEENEumsRLE0XC
A5x+qf8KLzXKPVkqWx0O+IZtn75lzZaGc577zNBTgitYA2YjfqNNXbbpfYp1bDNEY37IYbtrpW3s
ymlKaM/lY2vl264kRSbV2YzIJAtF3d11EzRBMMbfclC/y8q4ifD2ejYcYEaUG+myMW5ViI+yr9na
RenDkGV/gDVc1Hb91cgE3NhRPweVmvwxWn3rajMOwcX1zNrFG9olz47RP2dpdxfV4olsAOaZcKVs
DDa+poH6cmY9QIy+r9bmEFvlVzcka2CvkfWJ8PDLGMe30dWzjImmet9ON9Nre3Ur3dfh+DHMoObD
3Z/K/icitFKzFV566ylp5/KhiW4EIb2EHSIGNcRZ+Z3FunaIFdQnIOeQyVT4nlIlPzSZ+alNetCS
c9gOKhPrvQvTeUwe1uhogl61IdCVibNZ1FCyUEN/9mMt5oEkll09HJhfrCoo3pneb1A0h5efmDKi
JawCwWu701HAFmvrV63cLjP+Z51nZoIkxS8a234++rMuTmX+qndP1Wz7zPTYBhWE5/G988p7WfM5
GTsUCp5dv46O9ROz8mcBeluTMt5Be8F2IoJh5Q6MdD+mflJdXk9AGuomY+GHUCMjcQmARWUOeEoX
PV4eHYZqy2FsV7y9OkNY8xtf+U1WZXDqEOxeKolj7ElsFPEHSU/WVHjOgsDtIqzOKO9tsAzNOyqo
Qg1j8BzJwW0bFVxfh27SDuWC+Nwbel1mRwrdzNqw04iIFqS9IQB3BBOwsfpI/2prYKPCxUXkq4oy
XgjuMRSP9gG2PdgUKte1YJAOADGONthUnJjewNBf8yyftc20iBoUZKNb35GIROK1JXC/AA7YyOmc
rk2vb6w2QtqktCmZ5HkJsduzoI6NfjeyAg76QcnT7cp9Y/qdNsybuqnRTGxK/Og30GlePayaaQey
a51dTE71OzmHTDdzXnjH9IQak6hjGWN5Jkh8n/OWmwSFvuXACj67Vb0r0/zecFLlXHUleVJSj7y6
kqmGJmV50lUyYhDV9e9VS4zSLOWLDt3Eo7r5cQ2jDnswpPdqP/Lq9Lek1xoO3hyWGt7xInYPzbpd
JvQSc3bszelsJOPGTSKvAPdikaMxjF04pmnAUp0PvnqY9I6tnbvLdH7viuoptSwCTtoljNYDOHtC
caJtaSvFeXTn1Gcnc02ShOyLUb4jdghcWdunaeRvDN2f1QAi6WD+n6w4ZFAXkjy3aRjL+DNwxtaz
s+2QJmy/jIrJyNQHUz3Ig8IkWbbTTh9G88Nm8YFek+UHs9V+u/IW7a2IfQ94lHZkXGckh26t/Qnt
xA1tdLs+40crkWenjrbryNxUmAJRgqNfoyUuTjCJdE8TysaK5kteKcXeyPMjXowegswsPTYnaGsm
ueO3uRuqod7US/cHAc2vk6UqaYlqEoIPqH3VzfKQIFXKTTJf2tycNzPcXZKef+J1Qpgs4+JhImhS
HYvflnQGI+p30upu3sk7J37XDbR4UZUci65+6Ali0nXwCzohCEm6G6J7ki3gPjvuS6zMp7peH628
QhFf96PfIpPwhIXED8h7XmP5F+2vWPoHSDv5PZlohT8b665TiWxVZ+U0msOd3fap12YukhoK4eSK
J/8TLCZxYyiwUsXdEd+5jZPCc9dTC1fuJuYZKZe4SnFjI6R4MSBqosrg8O9nMk+VQuuhNepbG2pL
AIDkubfnwxqP651UkPCJNmJ3vmxN1DW9GQFIcQtazbl4KMws241GCijtsxz7oEiG7bhOe1tOqr8I
UGp1fZBz+l6swlt0YjNuhm7ZDO5eJX/JqYwlsPkEajt5JEWI83iHIoKAHlGEnVPhWa0t96hk8a+t
r0FuKF+oFkIH6QQ6tGCaya6vFq8H5cQMmAdgWIZslyXLS60126UiP1iosECL90i257qKwwbxY0SK
zKKUf1ISLwAWBZhjaUX4qkmVvepmH1os+FGp3JN4zGsIpnfrmHO51815pzdVuHTzFt7oV5/ZvpE8
dPIUA4KsG8jQEPVI1uLKuHZzfVpBPhb182jIQApr10+vjd6FEK7zl6EW3IL37ircXdHD+ZdKqGkM
rhXX04vOQ7H+KprPsVC+iXzi6j9VchR/yNg5auTFwQDfmADZc+nuhkR5LlQ4TEhxNCCgTvFST+4r
c8f8iXcSvYzNLVdF47kyxS7KrV8r1QPRU9I07sTpy7aVq3L2yrh9TJAjLX5n4ig361elcVoPLgow
xqncmSz3qKFLVDIchXhbqPjkplPuCoZLrfthQbDKjl1yKRIzSEdCaNFGxF6VrNHDVFevppPcDSmC
crNnnRKX0Pdi2KgkyB5HNhGdqD5noz7WvXPnZqqyZwN84wOB4EA/tHoR2vV4s3CCBXlLmlXarW9Q
FEpu2g/IVyRUNWoUsNUMiPiNOi7yUdwRLE7iG27OUGqNfE4nGboJ5IQZ+oF1yRmk+TCp3l0oDgSk
DVocovDvAxDNF5vNnc/UmpOhuyFtJPyhbCAP2YLfHE+Tl6B0MVKen4WtRWXdEWq/g6za+YkpGmqi
on2uUDmgsSJX+rvGP1Byei3jSZ/H1B+aed060Gd8VVOycwecxG9q4wpKirSR2nyoimV+X4EQ/CYJ
/03EGpir43PKMxS0w4PbT8/rAhQpdQ/22uwR/zbQp1uvVTPvJhlNlwhRlL0da4vUionlVh+YBtxT
BYXAZV2snuVdPBLYs14LjQpLWY5NP3VBiaQdTjjr8UR9VaSFLJktZIFAvEc1xAJrU9juieXViZgK
4gBSULrO61DM33WX3sXlxR3ML5kkt8vlrZlVPy6cAD5RwLIoRa7ZWldTLZVwtUzkcUa+V6I2JPPp
CKr3rIE64PSf+Dmkhsq7DEZTPDEivSf2ajuT2rsa7O9nGteNJhooGI5KGUJ/5yFDQooAEMFRdnAt
fXfpv4HvIJxo49jr+tprrAgZIUq5m25y/Cv+3EQjFo3ZEsKpedbFQDNX4CsQfXZ1uWTxTO5aAh/0
aXimEDwMbLG2smPD2TTLAX0nNcFr4wyuh3RHuy8749tMlMPE+SXL4gvGWhwMudytSxL0oM3r5XpT
x7UGqN5M1yDrMVu5LWY3E6SeQz0Pr5mueBYJlGutpp7Zqr+IVf5Es9gOUfpCONBpiAVZAmrydtux
GpAsq8gN2Zki0A37HN9l9SExcLT0BAblbYWXrR1FAMMC9QzNXZDn5WtTDe5Lugw9shonRDQye00+
bA1V3K/Eo3tQ+UjcTOkJI316RQP7UeYGVBs3uWMp+tmsSdCWBSPPefHSwoVJp/4MvQsSqbEP3Xjf
aIsn7TZs2kZ4iHv8qTYeHDtunxqj3KZtPqF+oDqt7fqSN852Wu2GueX0G60tP6Jkx23H5Pz2Gueq
cDmxWMJA69M+oSOjp1z0HxlbBARB2vWQ9oZKNpesEzNflz0p9dUIAIzmg1SFW4BQR5VofBp2yTni
OnT45vLkrDrksupKe68a7DlthuLS3fbDsC1ytHtdZm+NKnqcoMqYUnuc0igYNTswpzSoBv2n7MjY
neYnS9ZvN7FxDmJ76OiRSmSCztHNjW3b58+yOpGedgFI3TxKE5Ep0egtTEVKnE0dfw1rjtzydRik
fW4b8P0IetKPjHCjgIkuxiMlbh4jpEp0Cg+IZOLvKE4EsQFJHv+J9GE9p4Qco7KpSnXPE6VUQZ8O
/IIpSAhkmPR9PEo3WBj+XztVqx+EuooT0aSsjCV5x7lIhtcCAbgHPFHsc9sixXKheZZ4dpub3AnM
OAI6s6q21PMxHTUPcKJFKlKJqdutKwHgZi22kyu+UB5gjGFIr+6zQgUNZTZz2LAd3rXjLQgtLp9V
BWec7kTaVz7nzWvHcHQHH2EkgMxOdiXqxg3T0G4PqaZ6oIVVL1JXplBiaQtlg4oD0V+jb+PY0Z91
1KjAm2LRwECMFu3RXCVYN6pf2hyFQROEJjMm/hDF30pGK3FPCAX8AbExVT15ylwaBI2fuFqyZmen
a+5PtzFHB0ntHLN8uS9RGB2K0kmKLbr25Qd8m+21xGLsOYGqfdTFCwHBkXJY+5Leo4cF17URA4NE
2y4g9AIR2/Nr5q7F3sy0+a2r7ZmFOXoOf+DbfLQQMvxK6imytU17V+qjDEUyzffkoy4/menS9Ari
NhaE4cjiywjels14dFfxk1UnVKi3jNh6xRQbzYjdImen8DyQxNRZO9dcsi8O8sPIqj1o1lGEbDkI
YeCmmv+ABqjf+nGEDaxlln6drJtEbSiR0uqzqDeVNGQ4OlUSisYgY5xWnSxAhNDmqCMBKWv636a4
OtyHqCqSVG4HPvwz/GwwUxHpsgPuMYZI9oiS8zZfxJHI3uyJIYzMvGw17yytt79mrUivgljhLQQA
Ld25ola2NUEU1xFw4rFKa0jVCaCeQhVHBN7o3FZLlIGuQA3xJlH1F/SM4iMy4+E9tjXBmUo22cVO
GhoSh3CArygpKTaAwSu+RnWL8qK3sk266GFjzDSxBeb1H6IuR/IfGn0ib1j22b4xk/ZIAm52MJUq
PaWUR299Ni3o6XXzqCSkdm9s6ZIBVmmaPOh81Q2BFg3Oqao1KderRn+lf4ImrtyEyOxwkqQMernu
MZ5dVJNnAFjgIxqbT022u6aVBxL+oh3O8hFhJrEjFBydQwoDzOpis3QDEwDQQY6DltpcjnWCWQNY
Mbf/ZtZj4lLj0t2hhEC7D/f5aoGA8luAKDd1rYhL3+ptk96jlFu3V4Rn0E7vDPbxup+ienqspjLe
CT4VJIejX/MO7DLZE+0wZNA4/AjI2g6iJ/o7p1bJJIzhujn29On01euIkvZBEbNBHVAecx0KGQl5
pFbmvZ+5bnpR0aKeiY99rIxiWzjlBXrUiCt97YewanAo7dppsM+z3TcFZI9ueIrK+iODcsabOsX9
HmhfZ3i6tkDDR9GYHBu8OnnQZxypJAm0u3o2vjBALUioGL6eI7MEiAduwDpRIatBuShMWwtdQyaG
hLs5qHXV3FCwcme17px5OmErP7m2MvMkODPiNzoT9DGU7WUSlNqaRi9FMTKM73FdLIj3wJRz+skB
2pQ2Q8pNVHGLjy/bZwXZ2rLB+OweYMalATzF/ETI/Biyx933LIGQ64jhPGn1LW9r1K66sd5Kj9UZ
95Oh5swUbbkccGSqXK9Z3RGlbXTbAYkEhAWpgYIcVXerg6uj51NXlaFK3+8ZygRoz28ES0G26iBw
ko7Dl9oMid9NdMOpxRqmb6rAtZDhxPpuaKZTNWjTo9YXdPeDLuZvO6/EBjiejgMAHAnwTQT2Xsol
DuMwa/6YSRdvVwf4O99F1HrwXuMz+asYUkCR3bSN8digZK2ig7VURIWaKCR7KHaXnCXYR0QP5m6a
oSlvAjODty2NjrrKiZ1m7XhPQuKLMTTPWdUxWOyjizqqvVcqiKBg23t6RUPPuMPg402nDURGnm79
qdd2ayund1cq1QkQJTJjOz+QLH1rbZIPHeNCOOXEmBfpgzr311Gqvxwj3sRHSVlKH66AIUchSQwu
0xpj8lFTvTEC448s8g08Xx7AzyeqM015lirHF5XlKUgeTUo2M4+Qzk6yODX2u1YZT0yS1J1skWWS
I/owzfayEVO1KwAAdlmlhMlkvuBxiv2IQOELc6YHktFBrN2Ul1edFf+pMrOvmfNPzVvmvQpcgdNQ
Ks1FURimd6aSBOvCLxJpSb0deZOcG07WZl5HhNk2Jq3yAwQ9kj/mYN60jvZz0sJ87xQPUNl1YT6/
mR3nnuTjaEMw53duaHfCqBCTSgihA7mUhpku29oU1Tc66W3NqezrQ34vsrELUGyDoNP9yZ6ecsvo
d2Bz6sdxEE6gGfOpybTXkn1/11ufffrcIacRsgpA2el4v16rnA3EMEtmTn2B5i+rF181P1fX4kNM
7OdJuOfl5mZSGABAaveYIq6bRpAPNaQkPWExqpiNmVH1MDLlG1GmznUd8KNuTU4EIqSCokdCmcUv
82JzrxfG6MkmPbhTScrBDUWaGsajfUNot2V7nYbhHt8U/OeUgdeq7xJBv5AAHA6SJf8TdyNptL39
OIomDTPqtBPzhrByouScqRR5oMG2ulLKB12lL1Dd9o9uUZCuVVU+MCB+nKn6N9ZIrywn88kyzQPh
CInfJCiee3GLQZhCdjrG21CNdAX1S27FW/qixu+d4s+UpCR8xXXvczOl4j5JS+UZ9Um5n1zA1Dvd
Ut6ZHByH8mb+cKYXRxvAE89zKMbu0uCxq4eBeHY8Zejfit8OTR7zlV+w069OM6R+pXcsfQ1U9klk
JrvWibMtE5XnKWFqLqLmEok6OzB+Xs9EgpKmO0UdSt2ihtxoY+jpoK4s84eV5wRQqXxyTMM2U1Fd
mcYrm64QB2kl/a6dDYIllo7lEcuMvQn7urrx6zaaNKtzNVg6jFrLXztnBxhI+EJt+OQk0lgtJtIr
J/ZBzG+LmUU+GJ9TNqzaWelESs6wM13mgUS6XtDFxu6yJcnMCOgMYDFCeOQnXB3u3PVEbugFubYT
4BO42hrkFhUww8dgxhO2RWHd6WUU3XbW+BWtVEmhcFo4Q9isgRn8IZTD3K9K1j0tKxBALvL5WFXx
16pIhDhr5NzJjpCLgcclUizak+a2HkkjaALNga5INpkM4PImuHDwBRKzxTvhdMvJcjNlq+saxNnq
hMNrN6x1oDru59wwsGPsoTCSYjHmAtjtTcyJ8/RH41xGW/MWs4epWA9545yFK1McTjQsJRr8KDKi
zLNm8Z7Wsxp0RvajpfEWPu5Gpczb2JPc5nr23LS9tc/VGssDg2qVgLZJUfglwapU6OOk/pwoClHG
WCmZR/e/ade8rZkbn1w79ReyycDfcKlQYWyAHKY7DesPEuADsLd9p5pMtTmiUXNuEnUlXbYBljjK
btrI0nlewTyPdnKEEnxQUzsk5WbnEjFjZx0jlS6MJ0C9mWxOiRI1d5MglIUcLpY5Gke1K+Tqs9JY
8ApCJBYJ8tM55YdkdlXVp2ZY91rn5FStA2ga91QaZhEaGDsPhNEq0aY2yOyosytY/VdFn3/ZYvHj
rveWViK8MW4VQvzmMmAahnz29aKl1J/EU5Imz3OLEaku473RrPtllkdZqmecBruUJdaGrd8RmfuB
ixEyJ7plcdtrbntTr/3UoBWBTcJlpzNxFO4xV4mX1VbztVtJIo+mydmQfK0eWIdcFTKxxqHuvEZp
3iXbbeBx0jhn/CTbyqrxixRWunFM6jb9pUrfu+m36Vh2KDz6sboi4SZP5U8fWR/EFW1a2wirQldZ
YJUMfA3dfcYoVxzMmhdWi+70cb2SpPNZifYdF1FNfEiN7BM/V3TXIBmmcrAWlNKxsU0jx/FvjkJX
VfCFDspGUp5RNgCqrPiyZqdewPEWm4LPIU1ALEeku5jSa4Q49pFRhHXP6bA6jBpgndFAKOTqlCIw
1e1kNfhE1tDFcrYhykvAL5Y9FILhrpgL1c9NlU1XMh9mXTd2cWE4zzbgNq45NfaVzO7uDUv/Hth2
jJ2yu604RyUmWl6Tsd/E2KC6eiXluLqk6WnKZgDKtfDX3KCByatrw6dwWjOVA1y1rmrG9wd3jkg3
0foEhbFOeyEuxDdH8WuJ73Rspy+8Fs3WtDO++IOwMFV2lXTvbNu5tGbkZbZ+n9bMgaa6eMlQgBIc
Tka0NaJ5rzQixwgUdofPlucrJbNretEZyKYNwKGlty5Ci8K1tzf8sR0zVZYapLnPLlf7zDku1EdB
pBwCDYK+2vS5WTFdJpP+S6Je2fETbwxI/D55X28a6O4pd9gsatFlLVg2zjMg+Gh9lJQghojZO7Mi
iYrfCLMmE22CsMQ67cyBspWr5r7hkLfrcqc7pt8MJN24M4nRqTxGU3HUSYzw7BW7mJ0VYVrqe7fm
robmln9zoZA37hpErCrdrgLSHXZ4TXxXa5jPsMYTsijvebUyHzv4I72QZ6FH38gKw2uPB8uv8nzc
aPZ0ZQLMuGuoQwltWlV/KPzDIlbAOtLbp3b+E3XTGeTAq+HiS1p0F4rTAxshb+RJzlQO5KrT/Whp
TiVFYYGSd9irkkUKykX69yF5KdR8q4P6wPamykfUhd/EW2PR4i0TltgbVs/wMTm6NYIBNXrLbDb4
tVr/FhVyhEWJdj1XiKeK5LYqI0GWfQnCvzE5F7H6NWRWddYGGL1qZxxFhB8219EyYG9wy2n5sETR
viZrP+4mheGfzVDIp2YM+0V5n40sKOOGEZ05+ehAMH6nK/vX7GAUP3kq7/py9Fxs8uU4X2OD5AIx
PVVqFbRa/8usk32mwElEMtEzGuXkYxjLh4VmdWoZUNdjkI0K7ZDTHJ2+P2r18FCu7xHI9dop0A6o
yC3tC2O7nR4bu0EmwU0Zg+eHLMp2N6sM7yrySTz61a2eTyRlcibpS4fHIrnrRxBpIyH0hdMD3OZq
rqoNcoV71gP7OlW3c6V/Kw3nftT253IUp5Yz3m0UxmmXUYMbzsCa5I3hXi/BZ+ovxUDyK4s/13gq
7QpCgiB+81YKGJNEIWbRAQqyybkRHeVNaQr2yipAZ3tC/bPsVH2mUupOaSW33LK+Mw6o2DTNU8ZQ
OAVFJM9e4uz6Jf5egF73Vc10rWLZ0lCKCoIh7GvHLD+rZL4bDHNrEMjCDvFR65rXeGlIBcUDkmKx
xJ6FZU2Nf/WIUzbSK8Iusz09/qYtrGBdkTRFfbRvreXcqQlvljZtmix6Fcp4yFRGK8WFcnPapmyJ
4TMomyL9NG+ZauAA+qILxBgFtWS1u9I36PQWrcraQDsOrbGvrbX3V0Vnilv0jNnNbaG1IIih8Hvm
mITlihIArovTrfiEu0ORoqxarY3Mi08zN15He7ln5gYJhdm+VQLZahDCc3mZTXxRuhLvD06aObDF
wpw+rZc/INY1duXG7xyXJEfwQZn1o3Czp9U8uGXvL7mGk2C8m1iacLC3dFR1F8xu0gdpliGLqPCV
4T5MRoU+2uHJXrgfg7LJ7nRSz547ylMOyJiBK+MUIzIO5kIkGYiEzaqu3x2FEzbIJzdfnzDShMng
sCcn+CtdnebUiCG9Q5K03pOkeZy1lVJH/pt08L+0EPwzxOkmVIPgcpuTgsQTUFv+UahWuyTLA+JH
SlPZ5v2SSavZGZgyf0poD68NdG/LS8rFPs1jPVIBxsiegyln1Rv8nb7vP9Eu/zNzE+U4yjuoMWBa
wQmTJ/6P3wlxrp2FUQ5HnmZ2n5id+U2rzAQJ7CpKAroKRflhbO9cScHtnpxen7YsLrveV9b/D5D+
a2jW/ud//g/1pqH9r30Ih8/ik9z7fxBe3v6Nf3cgWH9RnRvk9ca5RZrr8o/+jwPBdtBX2hp4aUhg
yCjVvzPEOBhiDKwHlo4NwYTv/DflJcJLHjwDxaZlIr2wHfdf0Qurf6W+/Idg2AQF5gg2a7pt8ARh
2bpp+/9eMNwzAnTZQlEvioaR5KQln05ioCuZDMNIkFSVuNU701UfK2yBA4dq2cDayxQmqblYmt4z
xIhIo0AYQbGiMHamj1jlmeg8+9QLik+/cK10DeAl995g5UrIsoDmBJvY8sxxs9I011Qb3tKRqlP3
dlRSItqHGGXE44K6jaVez8riNqPCATCZOQ96sRoGvAlJ5h4aEpuYpJUwMHnrb7k7gMfr5Fsb+iln
y/TW5LVLlSktvkFNl6SLVti4y2wk1lexBjfdNRSzDx0rPTeMITu/WKxA4Ya4PXPXJhNDgWx5Iksh
6RYsf4bi3FURCH5/1NT5T6S6KKUTyqNnNXVEOKtZXnhiJZWZ/1sMW61ciLHIGu3LJlKNBF5hJ58D
eBWuAvIDVeYcpsb8bNDmNFDXQbwsg2K8ZtB0knCiEfti0t0cjYnVZ5Bgyqs9Uec3Q7CeMkccVke5
qqYkrD2BDf+G3cWY9nBBsTmvA6IP0AhO+lbbnULGfewaJns5QUg2eVUI1+ye2B8PO4zygUiI4F+Z
SNNAmjo6AbYO+7NiwlGSq5D0b1qhx99S8nxu6E3kPTJKBOBow1rdJxG5/1Axx+MQt27L5to2jPU0
Tln6pjiW6+F5d0ZGqFk6eHHVmzN7MiX5aA0F7RuGQWa/CcL7P2MzzBS8zCmJLk6oabvOTN5Gymqu
k0jhEjcWCgCiGKdya/QZKY8tVmfKAgJ04q0cRuNidfpc7OI+ng7GYkxkNinAter/xj/yT6pl3h7O
X/6HsUw38JH802WQVp0l+O8mW5O1V5DwS9zwYmvMVsz/zqrCaVD/w4vK6ynAoxqWq3NuOP/EMgS3
lUetaqfM65oHBeusn9soOxyzRaPLQASEXzKeav7ygWZ0Ov/1UPuXFPP/z1tD/q8H/f/C+9gm/3jQ
/+2cv8nhLaip+BMBV1sWz8G/nfLuX0wdPyQGDw1+GWbr/zjkDfcvnLwA+ri9OcwxgP3tkDesvwB/
pc68QWC1v+r1/wVTiGbZfGN/9/DYHGpUCKTjcd6rAJTN2z//u1M+jZI+dtY59QhXkYeO48zNl4Ba
5U1GMaYQsq3dFsirThCoCJPZ6AODTjDhRR213GLtXcZoJZZh4eyLs+cpreB9NN4SzYSOXJfblj+O
zZ2k/HULFJFqAtfEzWgwc42hd3LtFt3wVaPfj8CoWiASVsWARO1Z30XjnvRh9khv/W3fqbtfbTsc
Fs3ZlDEZosbcksPRJT7cZz+xD1l8r6Etm60xZw2hnUtYaX02P3Y3eZPxqqjEcbkLCkV73xRryvJ7
ZViQkeWXJq8MzW++dCKMbXqy9jwpiH9XJOpZehA50Xjq1G/SNts1ar1tFDR4jJNRYr0hLQ21jAzx
OR140SVZ3R9VSS7bxAjpo+/dm/XuDeGFwVk26O9D+VPTUZXz66gMGsJ9TQ9tVsCI9DKyaboDkvbn
Ji92ZTc9D5nxvcYU65mbPVfrQVscdsWZu3Wy/pR3YgOWhnGVPh+ZIob2WDLHc7eDkUUHRoHkmqZx
aEyP+sx2MS7nFxs3dOdcbffebjgeFNOBukL0WzXfE4qre6VasPeDA7RCdro0IMHaWISkuewarTiJ
+SMeUxfllCteqtpprqqSDGfG+y99z56i7T/YqAedEG9qX1MENBCx6kPPFrRqn9K48xDUsgCPJlRE
cY9tLTLyjUTUl1cA5dwvrqtz1q3HPp/ZQc510K3TgXPT8TM4KBzim9Fpkpd2YCaGeA9+hGgD4VQP
7SJf6Cyar7UZpj9O/SrJ1CKZ6bPNYBVL54HE6YdWm7y8IWSXqDfC55Qcl6Q+R35R1JWHkrklwLZA
N7NS1rTG1Tbc7oVZ6fOSM5CcMfWFSbWk2yaFYdULgd4DWNasq4xmdd+mATfLZ/wrwaSek5UQM6s+
WlIBrsLmqnfw9afunVTFRpIsiPg9LFLzUrvypar4SPHXZ3TzubbpMmL+XAugVrGX9EpWdK6tvbRS
tIGwsmIjnBWkC3DFWq14dni4TfsnjZioV8fMLu6JpSL/rvZhI5vasF1GLAysoF23u2oxgOT8G6l7
tKTPWn3kj54tPRsCbTR8a/xYUS11F5AeB8IbwWDuKAH9GMV7lB1vZDzW1Xz/6nKclP5LlQwP5mb2
jPgiUZhKnd0Ki2yv7VhRYk9YlM4rm+S5WcQDPNVXwn7uxIoBBa+MaoEDcWG/zAR+24ec8OiTS8Z3
49ZXlFqX2t4TioOWdER9YKph0bFyi0jg3gCzw0PKgnNT63OodMrvnDBFNp3/zdmZNceNnF36v8w9
HMjEHjHzXVQVal/IIsXtBkGJJPZ9S+DXz1PtnpmW2u7+PGE7wuqWBFZhyzzvOc9huJc2J6Puv8Y4
fsubPmJMlryU4YzJJNL9ejDOnky6Ra+BiwPnNP0Qcx2+zFXl3o+s/DZZwE6VEgjpF4ZARxmG/azc
9pLPoHuaukClNAS3VqMYiWouK0WvuZOt9dAY5TV1x1PqNVBTk+IrnSfrifcwtYc9jJBaBo+0OvL7
EUzVsorbaxqyOGijfajj3EbFovyAeT2pBKd9Y4EVLTu83SwavjME3GZBd2gm7SHoXJSh5NXMx2US
Fp2v3AEfNxPzpeZO4sa/HFdkfKIlZNawfoe/taD2z7kNUi6F8TUyXx8TW73Aii5nwHtVPzy7FFf6
gx1GH2MALsKwhCYRFCdv2qKY+DpkiqXhNPSeYeR9G/vUOYomCjAcuMww2q7zHRAWm5YKgB3KZb9I
GVGu2vpCGGSiNMrUQ0IljFaM+gWv4WMkGn2TeFrLm2LWfwwAd5ZemTEgmqkgs1nJ1vWzdOoXND2L
/MoLHXxa47nXOv6o2oz7GUhzSqvVrSkw2Q7cHGwwQF1rziXW9yZLut7DXfCjbJZdyK1BW5RRHyZi
XbCO3uwkx9/kBtssNPZpq69TLsOq5JI13nHALiJ2GUY8YXKF548vM5h0YBLmKaPTVN1oIWg6OCVe
Wp5nxFBemfKsnBpWXpub6caaS8fPqKpcTO54FfQuJmNzJH55rPLkGlk2SQAde6qeldmBQMQZp+lb
ixEIChLFnny8oaEArnmI5bEFlG1jso32ksTa7N67t0wCRXkh0SREKnhbR9N8AD/HBXYTysM3MwED
cgOgdOkmLBkIed6FPdbCLXdtc2zDFwpU3rSWm7re0zLHpB/dL6cZW0Cey7NVBBsu1W6Kf7dxSu1k
qew1dvDq19/yrHlx6R3HKT0dXAHCbwyNyS90hwlpgKQMgnDNxsg521XIIBCpKkI3WsydGImEDEdt
TO8lx96Zc9XBcAuJnilqyp1zEY4Y/rxlHEbnzGQHMXCWJ+/DpMAhrOWKajV3keAHWBKH2fRDfFBJ
DVGRqW3FQsNgsm6Vw7DzCqaZcZZMaKTpa6mVj8FYfDez6qAgxTCXRFGFI5NzBSN1rMuuHB76Ar98
6n5Qp2avZGh+dLb33AkPXlLY7U3ufNBLjKDnvLEBLwntAO8qWBS3dk+vcJeQdniVvCpb44GnSKTA
xFmYY/YiwDzuFGSaZS1dtXAh+C1yPow+PNYq2ZU0vy47LV6DBvYTp3lhP/wIXpYCulms665aM2j3
2ObUmDrnLN6YPKqibl6DEF+nJUyU2ThUtoKNvOmNBKhhtUzs/qmzhx1Db758ts5MgJAZdcnKZC79
1BXMLItLn+xMIZnvjlLf1A7fDnZPGh32hUM/WkrZgTlSB7VhdYDVMd7xEpOIu8E6yZzNnEOVU2Tz
wbX0uvY5GM2i8hwMt/G9yOuHysjvaX29SFtdtahkcx/khCTSBam5h7TuXnX9K88xn5RfYjL2Y3sQ
4XtosfEzmGrr/VJh+HPqbJOSLCHaVpHNoZE9qk6D+xZIWKNPgjs6AO0U54xV0AGfUd38Wid6l2w9
bKOFILkXDSvNezKmFFrOe4sJ2WrUWqZneOOMS0nONDbnziRebz0mmbUsSrUdQXKWYf4GLjVhoFzI
Z/IgK2bUy9JgMMdwznLVtJWjy9DOdg7ixrYZYsSN/iEZXduPUTCJ/HzpQKSjPj2E5niMS7dcOM1w
TqKdMB1KhKZVYef6WSnKVnvzR9PXS0/ppu8m5VZ02hrmHE/daouxHXYr9OnaIs3nQkvE/d+69PtV
Nbt/lJJm0JbClXuiYbuMDs9Sn8GZ2iXcxNbv3Poq2pMkrDNH8r6PvxymLIgPPG31fRvJvTEXd56Q
8WrOqcRrOnxQTv9UY8L2bPo24uAWlAl8fJbrKvaezKHZEVpszloWkxFsEZ8xtBCdsjSdaz9I/RDU
FE2hyOC3LbriXCRu6a47wiB5uzesE0bxm72IGVUwfytHPgLFNrDTeueKzTfY2pRtLjOKCMtaoaHn
91bVfLddnXSq4pzYip6yRLtmhfemsOrPQrvIRlw6AKtj+WFRsBUATmN1aZb7TB/ZB6hlayUP/fwN
7NXCa/hCy5bYo4cqIY0FhrqTnrV70TRPnTlvY296xhDwlDrylMXiwHuCoTrrmlI/1Ia+imV0gpW2
lbi+FggyB9XWEkv5MPLMVrDAnHxdSBOHaiJ5EMvKr5LoUNsUOpl9jPwxLepGLKk5fiTCsPW0dMVW
53HiK9dGcH30VhKxL45DId1VS/Ms3pHum5sr1rq9zhiR/H1iYinRQ2tVJd17G7MLGEnBsnTF4VTw
/E+V0M9hbps8PAZk8daAXYZ7rFhpIUYqW6SiWWqOnBaaVh8cPBHbUE6buhIGFlHD2mXJbQIW4O4h
vJEpQhRD21TfmrnhiRuVlCxetEmlFzUzhbQF9l9CcfnKs6rFPGODy6tNIJAMhU0wuvDW9Cyz9K/5
MqJCe4bFFGCNYbM3GBIgZKfWU2DsKJuutk4PKE/Tzq5be1zwLldkVSp33WgjWhhRKdCRM+4bNn7l
0PtYyrVninZaakccLMa2d4dTrQEizIpdyPQyJc68lmN6i+sxu6vSkseB6figR/epF1ydxsBVWVbn
KMb+VBTFHVZlBobFR5xYJE0ofbfNyvDrOKXaJC/ehZ0kd3ESth/CmtutmwEJlbpYjjFLNxSueTk6
ibZxS609gtosljawYUw+8bKOe+9od7zIGmBortK1vTWYj1LDCEbcnuQcOy2rKFYONnfmXjg7ir7e
xqbUYNKOzF4Q9RfO0Bg71j+bSjQ8/CoQ5HpVLFoPBuvQrokGg16dL12d7gBq3be6d8lZ/kUxU8d0
+Li5RUfchriVw5Uzy0+jSI/FbF+cniD87WaRvbOUoCv9Tmjs/srYXs5YQy+s4zVUOfrCuo7TBv3B
XlZW3q6nxpBLgaOHPVH7VjXyZWzE1agkUSmcbPCjO6PAa5a3hzT+qk339UYaHT3nq6BHJi3Sz2aw
kE+Dd4oKtjL/QVQuHMWTIdqHJjMfLcyFZLSjH5pjM/9q38q8fXW0/hobfHqKbi95xDSpme33KuRW
0GMfdjRLZtXtWlmt4HnCs/3I2cQfIhJzKzeAczHcBoVWa9lkiojX4jUAAMBuup+fG92iE1WLWbVP
2Spxq7OmIY+2872sVLQ1srdK/DaCHJi2W92ldGrbtzKC2nbfQmXUrLNskXlzmGMeG4W51K/IrESv
UzyJ1Z6Y3PdI0YNLHqHiIWOrVZ2RncBRKVW3L8PwGSDvA57vc2C154q6aytjMVXNHwMJboMX7zJq
bqDKFEsDObSFslm0TaM/uTinsmTDrvyaVcO6AyKOnjG9jww3+7nVjsQwv2KWOSJMDlk93BX68OF1
dr2CpMum3wH4PBcv7uysgd6AuXEMFu2FXzTuS5PkfEE4yBe/ATBxahKtopZavMVJdxdHwdZigGjc
XiTSrv3MTTIfmZfNarjCWLvPTG/TtBZXvtgXwjjoMAz0rP9mQbFbRLmzCRRxJVfgsxip2U4XTkwv
NEvJhceTKrWn7c3F4oQoRL0hn7FWjSQ9kTdEyzYbEsDY7SIQvAl9yGZcbima3vcxb8Ku2vUGkoYK
SMl4eFjBSGZHmsiXE0bQu6aJzhZwys7QnuC/gGPUqpo3LgI9Ve/jsA3bqj865RSxFFW7IZvgsEZJ
16HCBz1uQPnD5F3XafNK0ONC1S0ZI2az1nmYRiyoBv6rXUTq+jw6t8UJJmqb+EvlKoCdgMJWo2WP
90k74PvQmwejrhL+jzG9UNGxHytc7lCNCYYMzFVxQH6vAe966gPc4irNu8coVuchNj7LAju4W441
vOGKMYBlNtM36JwjGOowR2hiCMESo5/0qecF3IRrJyHOmOCiu9ZBceDH7rD5tg9YxLgSuEl8irUV
3nJ1GcrOH4p2WXZuRm6kuGSc+Zs7aSzrU6TH6zS3y43ekWsGnGWvzO72nZOncGk6CmP8M1n0hNHP
d01kmX60rCOMzOg8cGsAmGaRkUwvVebummoy11RrkayuRnNvt+W16dP42MNA9524YEwpJJFJ8qkG
L+VUOWphFUn6WDdAY2jnpTOXqmPgkKnLXUVqLiaYlpcwOUXV3SX9tHZuKgX2A3Yi27GDsj4Ma5Hr
4ZpqwBQDteKy74bQPvOQT59dibCXsBfgef3aTxjxw5H1S4f1srFw6vRZN517q1XfJiDv71qmh19p
gdzZn5mybkFI/SCVAyidwqUFPG2QOxGbLR6m+4x8Y6rZ+yF7sjBqxGWAVXBIF25vPfROtNQ7RfbR
tjeDsWuV+WXEaB/ppPkEFu5VWayNZF4PsEwnzBLzKepJbBr6Ltea68hNDEM3urb6EFALYH1BPdzc
1iiGPWKRPUbJQRP6qrRNnL7tRjTZo2vA0Riwc+Oqz4yrB2Z7RdTm5PTjhxxJn8u63FGufoidPNtK
ACiJWZ9qKTaYxXgLDfzToePSz27fS5TFVyjnJ7KCaq2HAym32oCdR7g8UUfZQT691naxDUecCRUO
doQp2wrRObNNlcD3cpxavM04RjGDWcQA9QQyX3a+hd7i4HtlPMSzg8NoRpNrjJep8hvrRaLLoemp
GXzBkJxjBb2S15LWRdoKh65v4o5jLTK/IHrsoa9tBbmEpWOIvVPy+ssEmwFRPwwB3k8ztl41JnTM
AkmL2KzQEeoXbupe48paJJ39NikLV67t+XYjcYB0uYOyUh8S67ENnZXFw6zjHdsjJhRhfMhKQbcM
ak+MAoRxdRvqE1nMdiFzUv1SmruQbc/kAUIbmZ92k/uMR7pZWIG7GDUIETcwd6UNUJe711a7tKjS
E5SESuJMB79JOpkF+IIGg5XpzDyP5sALV3qoxpcovM+1t/JmNoAmpjnh1+0Gs6GY6UW90Rr9pcMJ
xQ4dM6SczmP4oBx33zrWzo50zOeQSobN4D2nXD8q0O/7vHxLTR3TKWVdssL4C3mhH7uHksdFMD0S
CVqVs4V1nmWz6k7DYG5qIkXN6G0KQOkie2u9aDUHLzbCBESNcXI/E3Y5GgJo2jMUJjdsT/rGdvp9
qvAq5n7R+6l8iNSnzN8z92XCERZEHzikD1QF+IIRsZ2+giBB1dDzeFOhQuvmDfIzntvMYkzItkGI
s+lp63QgbGAV7SEPv8iP4y7OT02ANyykMrfH/DNRhg53YqUzRgZ5ip3LZQyduEQmnh0bjs6EesNm
Yi+jt0gaO0jfO224w0SLW9Dut01ubmMtBYZq31nFg2u8U5m0kFPkD6W85qS24X9jTZQgtgBwXNo4
PVCBphYY53zq1PHCQOmCRLGotf7enkf4vOFHKXgTqra6y1yJeGPeWbl+nHnq1UW8wwnHcCKPij15
gedKQNern+vhXDAJCcYnYcTrKvxSzBPqdNngzx8vY2eRAH7CvM2X2y5NIMZ3s9br+xEQjaau6cA4
QpEjs1XnZ6m7hzhx1JsSUTjEhfWCUW0XV+NjJt9Azy/ocbgOrQkVGicdZFuBM9B6NWN3W1RDwtzF
+dZDZl9MY0YgMtnEdXYou5vzvnwUcYTmpG1r2pJFqdgpevBzsNoGB1iLy0JpG0NO68RilJ+Oy1RK
XvzusgP8EjlLDNi8CK+j+ViAMHelzE927IfdWy8Bdp69bqfh7gebsEzHhFQ4zURL0RzZS5nikFen
mcwYGNsg2qfujsz6Tgv3BStksoYpi8XYL4qnbL5kNt4w/U3jNZ4cq3KvQgzLrCEi9WgOyWmMfTwP
vEQCrp29V4Euwqvu1vUq45K5bQ1NrdzG8wdFBStK40FW5ItaPbvmBL4YVkfWntCYy/EmPc9ngcW3
GI21XoR3+Dv9TBibxNhGZnxu6pOVMsUqUwU0iKUS6lrM9Ny05M6prQvUeS945hWwCJzC1+uDVRys
7GTrT622LTvkorWBSbusPlXxZLQMvvxY8g6sHIxB/FZRnoIYSURm22ygcWgmUZRrT41I/C5m2DHk
kD5MCV9+M1XGthwBlWQ9A55zI7luww1cgVcjuScKPxUaFSOI5kl1LArCaf0SibgzeLDEPKbk+uaF
NZX4Lmb3IXKKmzPuDhajZFjBCMTF5elRrigJEId5ziDQBFeSkR+KPOd5msD4lHO/pbCLdSLZiRLL
N4UgTAtWrYBCzUnUo3OlYCYmue5AZo7TxyFyYcnovcN+nYVQtAsCvM011r8d0QU2aNmxEoi2WX9s
567cYqm4dFHwPtrlm6Gxwe1I/Jhu/ZwMWbGHjcayUKTVafKa1xSwAFDtBairHxTwHIEMLQ1Q04Xd
E2avfBdMle6uc+1CtG5xE8k9+JeNo/EUtolbXWCc0IDyphXEFHtgW3UZfzNNHYlja5q9tlXtRskp
xlbOsgTJ9zFlf1HPrYWNOfbznrFadZxqFvywybynSTzVydnACMwSfTFrtV9yfdKwsg7kMTeGO9Fi
cNV2cdnspPvudfE1QYWV8R11q0xlGvBME2uZet2gJKflLsoIgflR8CLHQ2E9oHKfm9xg/d3NcHxw
sls6IlRbdw9zlkRLrTNeydGvMu/VHapjdUt5VEzZqFFZAMDmUUKBeDafiB1+FOF3E/EYywr5NBJ1
iyhw4nXtFGf0AgMtqlKQ6ofjoPNDtviGi9Ha4gxJ4aQ06as9B/Y6neQd9xaOQuYk/hxtCJ8tPO2V
fTa3k8MUqO1f07mAsD1jVDXuwxw2kW7HnwENOG0mT94AHidWBDXTcEu4pUGYY5Xianj3E67kWqBO
I4eutMnZDg68DnLFTHgbWhc071xQHDJounnOwJQd3LgbHofZfLd17nACiVeBOqS85qvvSNMlmCjp
e+wYe6H4U9yilk3HTESpezKT+ntnafa2nXt3b7NFceaOQPU76cwe56tQSEVILOFg5zvHm05tb9S+
oO95VQRkgYUbkRazguvcs/sg4vLNkyFkVReVIwpwvId5G26TXBj34GICz4hYXl9GGKYM7eDp5bHx
7kVzjIyKg9lg/HGpeR6RhJrGbYlDjacWVYzPbAw9LiFvPuCH7jbu6Gl7MI7C8m1A72sH6X1l5nAa
yEGHirOBV0r5ZvNM0GGrRda7Z1jrlD7ThWHKJxzHbMHkuoUPkEqyGEO9Y0K8Dil1a1rcwlI/dp5+
dvCBZ7TeL0qp1D7BbFr1RFJU2ui07Wj6xuNKusMYdsC/hP04w5W9K1IrW+sgOKrFkGTZs4Snl/gS
lWTTtqaMVrpMbokmQqIaz5PwMU77Si6cNkK8TCOOu0qmZDPaZEoqo9trhmX7THGMQ2/ymVqmDmi0
XRoENEvE1joIqnLT6sXVInWKRY4BqQdZ5FIRQt/Ahu38FMT/N6etTumYA7Iah5Lo1tgsRMXeZqh0
BRodqWKO9O6hRnXxUfTF3ZjpUbhUEDy2xgxcfdHTwIxrQtK7Ww81M3IwDoIQNXtj3UR3IPPxkAbV
j97tRXouAsC3yywsjdcxd+qv4Sby0k82UneI0gTVqvmaY/0Wlp/7T+5BQAWB0V/msnHoSWpQV0CG
YYHX6lPOn8PJMA1sq2aNv4JpjDksGFAon1HmxwByaZFFmbxrbOdp8JDIzCrYJpg31lFfGK+M3BlM
l1V/6eWs+aYORAEWiljplZ6trTn2XsI0Yp2bdeMbje6fEdA/kNz2aB3rdjTem5Chd4jf4bMqEuJC
U83KXhd4TkZtC283LxbEM1Da7Kg/mtz621E3i6NNG9pQBlvOBbgo9hvklZrPbhDVxfIido6MI3nf
Kgd3/4zWH2qDybpu1HeRxrpMb8f+LLLJehkKry6Xom29Lz2+9V+ZuLc3MoNDqbG38eOknFYRO5pN
BYxOLImFtZBvmGexD87IF9Lylz5Q+0GAslAtA5S5BHg6v0EgAjqQz9mnl5QA01rEIkaxQ0XdWR4X
yX3bh0ShwS8s6RD1OMlg4IwB7j4LC7n06lG+iqKXl1oP5GvHvmZXUVN+kuNcb2RjyXPO/oEVTsWK
qpwcMv5GIgBVppgHEcAD5p9Y3m3ua1Eek4SKJWuM3E1Vq9g3XciraOkMVIK0sjeFfkrd6ZYgUKb7
UVkD4ZtIIzJj4265wKbwIDdpYpPMmuMPVWOdAsfS19CNtT0KNYso3qWXdtDUszOAFJGNtO9aAVfL
Bs+EWFlZcGgawzu7qeGshqrDCWOwpTA8DU1H1XR/8fwfvmdjaDUbEmvsWYJMX2JSLPR907rmcYJZ
caWELl+wOHNKP/AY57IBm1ZlrJUurgsC4qHRtScsISZokXIK73oEYL+nzuYutRWfr3M1ptICU77X
d9GJ7DXXhgEkjVuZrRxYDYBrIbEfrdKf3SCYmzXVnArCSua+DWlH046e5jMxBj3WrjLF9uM42gcR
GAo6kin4yBtTLuBxWCu8v8KPsVMVSBQEirwQ1aTJvH7VJY7LaYmtnWitOxXUOW9NiDA+vQgh0oYN
EqcqHfFsZoFxh8BDhVRrV5k422lKVisJQDbYqP3LFBOJr2kuPDQhJCSMEZ/GkFjDyjGtlStBJhhT
4gJDCqeNCsYETGky+OWIZSgk/wmLq+muQabi+4r9RS2d/JywkMT0MQZfAJyI4wdQtIFvxXfKq2B9
p8VSFADBe8dgkAuwcDtVhC/ioQpfRtqF98loPVM5Vl/oSlF3UnYzj2sJOdIWku86CLaISN2BNKV4
uT0K15bHHkpWxUR0eOAkcE1cw1Ram6mp+LMq5ioyG8I7Zjk92r2N6kKOzHcNTDQx+sS93sj+HqWK
jPPQTPFI1mfwbCBPCeGYhOKfiiYQYDdMEgJ3xGCc5eMhSKduj2e+5o4INWISwv00YzI5ieV26xK3
5ZJ7iKFKbXJ54ASfPhLKfE8Ict/Lnol561Ybb4YOBuYBOSZTc3F2So/tEyhSqGYUc+yiJtW3tpJc
wqOxmTycM63n7hynRPF3HYrsdLKlt16eihLlE0NLc03MaTqRvZl8raNJjz4iOlzgTF/JdtPU6Y79
ZRostc3LOn1yywTFqfIkZe7JqPqzwZQEZGisB6x3hvROdSqGJoca28noOuWNcZk4t9T6WJrhM05y
tlmknuLEze4tGzzRYDrBc6lNtyxf+iJQF5a51orVrFS5bcp87Q3muBZDU60CVo3fPKt/uaUpfKhl
iKPllPVP7mhEDnUuIa7sGmzvTZjuqm1TK2tJB5U8JYnJ5D8s9TXLH+ZIGVMJ2L+BT3xBXhxLYMui
1+o2ST6odDTObW2DlErnN4Qe9JlyVN8DyhiWZqbwXoxUsilbCl9VzTyQ+OkxtnM3Sh8kI4InBZ1M
i3NIn0PhxL4zZpSpyajjpcFCpEhbSOz9sMtR86hvE2xf5uBNhimVfvpgYxry2IPQoeil76Lg1AUS
Y4GRe/AM0/jmvyAbAiIzxHPS1XnwCUTePU7IfjXemtVMRiysk2yleyVRepLKey7QdOvJ0fmepx7m
TIaSF0wcQEGrxtlkM3UxixGw2FmXEZ+7TLdB1xPTbUJl73San27IkJCtM3WMF6429uVUQGZ4nYL4
2mFsZInpDqWfVDLedqw/gOqM7nMGeQ2GXp9PCzceOC0hmBLypq2M7AWyoLrItO+QjHCxnR2dlplm
LNQukQEQKq+HUmk6bfJM016G56uO5aoSofoa8zq+mNlsL0t7YEuWRqpFtfDUHv8rEx3CoaBpPQvo
xdF1q/ouNafge6scvroSnP5lyrT6Y+rK+SvNsnIPVo/6JSfUmBQYw20Cq8I3HBjWReNJvpYIUHs5
DHGJOcYizTSBPaSsqDuMPTI5tBGxndXQvnbhDELQs1hNG1l19fo6PqFh3XpsJKvoSL1m7B+4E0sN
wbDD5PHYB2r+ytIkP3lBMKxL2u5gu0oN0pkFTKLXcf7NJY2f04Rk4UkLd2wWTfOqmWt8rPnoNhcF
z0slKQheXkk72y3EXjq84dNRFae6hdkcJ9N0USV2niZ2CHBWxlo5RvIauWltLy22rYde68uVpmy/
0aL5rQ5U9dh2HvashJRW5qjuSW+5qAgz6g0CXeccAH5jUBzvDTt8QYHHjKBPzTmrE4NQo+wvSg+Y
T8ep431r7L7alnY2boacamqNOs17Q7u9GNQAgaFycp6kHQG3BaRT7Evz5J7nAtMV94x2jAAlfIfT
Gp+Ac0C7C8OaMXuBjOcyGloE4TzezwnxUWMggorBx06KpXJ4RKRWIp55mHzvmSruGAt7N3JB5Y+j
Nq2LWCWnYEq4R4Iw4V4YaXZ7t73Ju3fDUxYw+ogOnnUX5FG+t8Ow+cgLg7dTALBi3qBngxTpWAI0
wbx2xO1tPmuHOkSnNMHQeepgDbgOm26hCxNLbX4wi5iitcaz2E4CA+Cmd42Qqj0tcIg3z9YPZhLm
K2+OYINXMYsZljjWD3KNwROUnGibIWQwPWdErxZgPjQW9om9cioBvA5GWwl0sG6WEghuLpptmMZP
OvIf3U+zCO9cY++YzbYJkNerBpI/1KEZfBfiPWSiVaWbh5TSuGUPh5HG4WPg9k8ANZqVQXMofIDd
YE2f/3kQ4LHM+e///AmS/5s//f8i8//rv5cV2HyWt9qF9te/6qe/mf6D269p+Lm1Nfz0C/+3lNZ9
/9lM18+WKcz/ccnffud/91/+3v/wOFX0P/wo+6K7/W3kcIqfQ1049/99DOzwWUw/ZwMkv/+fITBT
/MOjWoE8l7QMk2U6HP3f6fsG/8ZzDc82dEFGzILL/3sJjfWPm2kfwL7Jn+MJaBDMakuWm//rf2jm
Pxy6bG7/XBe26Xjmf5gB+zkcQHCFhAKEHoOmHNclp/ZzOCCgBJEuEvEd/mkg5IsSibJxcUZdRwOo
yirryhZr1FC/++QTKQs/IU4sQLVBqQXjqjfdGSAtnVD9RBI+EN30+oev8l8kHX9O2Ti//YCufSsb
YFxjU9nz8w8oQ6esIAN8qIhFr29ogZkvLYqMhyWQi8rZ/PXRfs5KuOyjbKrYDcM1BKQ3AII/H22Y
FbzGHqtAHIqQ4MGcPVUqre7/86MwRtct3ZWeIaxfvvQomlIjkgU48FtxNXxuvCv48s5/fZTbz/r/
QkP//Cw8aD3Ju4MIokOO8I+5D1cvvdCRvAEqkSfroRr1M16Fnq21FR4oCPFg11WfZhtOf/Pxfj5l
vx/YsCzDpXOeQodfAid17Q3taOIWnRh+byYxjbum1dK1mJr6bzJYP1f4/H4oQrD0hJm0hOm/fJNz
oSqrBoywsASvkL5jRhLN8NW1+Us3cvE3ZUd/+mAupS+SJhfTps9F3ArO/viNelSoEq9i9JJO4XNn
1jrT7vZzsmk4+OtTd/uxfzp17CU4hEku1BFk5m4/yB8jOxRkNmYdEa4TVCjIBBdkYY6mzzx1xCM1
FszEguny1wf907WPoVcHNuMKyzZ5HvA8+uNBA3NAJslidrogA3J/Hqv+S/QJ65f/j+PYHIg8G//T
fwmzDYQMsCtzHAoTyxeL2NAijKvf+4z+fVb7T5cGH0fYAAf5j86V8sthLMrXZMe7ldEE7/yoIpBA
u725icP0sWrweock/hNwGaQZajizXC7bFGMtIA6UfkwMoinPhj3f/eefnr0gUrnUDXxov1xDQ2wV
ZeRpaAGzVewEEK4FXV5/dwH9iyvVk3iieagLQWPZL+cSv3ruDibfcT42WFp1Zm5oPi2wFQCuE0ne
v/5Q/+q7Jtpo2wblSKR6fzkcMA4gTQm6pJaE2no03TcxuIfWteCwluHfPKP/9cFI02FNkoTufvkG
LXQPx7yJoKOZF1vyCt29iEvTxmphSJ+MV/39rz+d+PPtSOrfEI7Bi1K4HPSXO8MCUo1vGHK+h/km
idyXVrh7r4QRneIxo8Ne616wlTJMlahU1bwy2N87AyE5WLp0zoT8tFORPEUaVtq//uH+fNdKgzNN
TTCnm+TXLw9b+/be5GfGpxL2MFvGUSc8m0+7vz7Kn68njnJjHzisSwit/3KCgTRGLkdiItXqaO6q
gka6QmMPxk0YxIzr/vpwvyXPf34Acjwyi5xengZ88T9/48YY6HVBV8ei0ps23w+DDbOmnKP0y2xK
c1xYRhi+MC2GaaE1bej6NcWrz3qUkCNrgrH8ZwL23z5M/tWXbCB0s+DSCeCat0vyD8/jjtJXN2/4
+GzGaapie92rrZroDf+bD/53B/rlfVYmfYQGy4EK5IBtyTLBF3SzLP/6671dr79+u7ycwexKahEp
H/v548hulKY98O0WxRCJVVMYulp0gWE/jSQc0QNkDAbV7BJm2kFdRn/3uPhXV5NBYg7XLBAL8evZ
LUHNMN7kGQhdZ16BMfTWeejg/64GbfvXH9XQ5a8f9vYW4JzBcuCY/OLnD6u3oPsSqKYLnCJtvc0E
HG5MGV4Lu2osQn3Vx673KAHFwkYpW6qBpZpuMxnT+t/sncly3TibbV+l4p8zgw1AgIOanFZHjWXL
kiV5wpBlm33f8+lr0c6/SjrSlco5uxEVkTnIyLBxSIIg8H17r2153y3f0jdR5ueGXjlD3rcIA8ti
nhCTGL0uvrG/r/LHOgw69cGrycTABB6GDvkx5YCFISG0xL9vy6mzTo20KXAhmQlm9WbAi/IJxTMi
0o7ilnkVck4vLoiiaugbBO3s53uzLiW14oAAZ2NjTRLei4/6/0NItYPOccxvWhtzX7cE9XTA3/vR
JXEC55qzzzRl83VJPMD3wAjouRICF7hnTuFR8NBW1sJLH1qyHRpK5WBos7wAt+5MDtVrZGo1Teyx
RQDn6RoTEd6Jr0vAXXae1GmNOs9Vi0qVPGyFJ9jphxRDPnngGDz6jCMFUM4gIk7oom5KFaSfQngR
tXdmFlTd4/u4zC0aG0MaJj3mlzADHYUsivQLugRkJ+F/1RDju4Mq/PZBVE77sczS6JPSpWrXRFIV
/SauMVajtxagJZPUmj9jnq2CvQnpS627Mk++9vBOv0P9LOGEJ4lVbppJxcDWBt/7mMzKv4+yGJ5/
0xUQMjvetgixT+nqA148nWz1WCOipd+zyBgGrw9PXd+J7nsDgs3ZnLOJQlvaTnSPe/aB9Z05ID1D
ZJIaZKug1VFQh2IEJXwypMENDsHN+eSMQ0FTmIs+Bl6Uq9MqqwNIpjnbrE1XjhQHYg1ziOh6kERx
3tLIxCUePFQJXQwsOz61yiIxiPTwAvwZZyHtty+w4nRH0LvI+g3UTXFC4QUCFTSizMGEiV6UVxxa
Ny1Up8Tn2WkXPFOMF+0qrPMoWxvWpC9j5PifMk+Nckda9ZwQZSSCsdnUVMJSzC1DGY0XMX4xiUx9
NshkYjulIUX6FTE8zDjamrdBZyEZzdGGfjKKFOMKqAZqWA1BRBv2Q5a6RvkymldDFtfkQTukBO5L
gcXGW3l0TvIv49h0S8mwNT8j73TrrbZzukqcRF0VnFLfJ4ngLO/dxogOMZ+q6MCJJndPkETG6XoI
O0zVI7Lej8ow42+DFdPCKcbIQ7XSo3tki5CS503cGtJsDgmUpnBOwrmyrIpwmADo9UpOA117+Drh
DzkRGk5juBk9soY4Y63GUTY0ie2YLqaUOMegpPXoPlkfkMQlfUk4jGfjhcHZNeMac/N8hLMW6OWv
tAT4p7iIuXVdZbU+L9woxk05ZICsXN3aYmM3uAhjA5Q1LllKlxsynCTFntlrLjnLFd62VDDg1nFR
J0halMWEaCi2nrtZTn0LNpmg6l6SJ7VpcmdAT5FFFqD+MAfihKVLg5iK2vnB8uARppMlhu1IZ45s
Nse2N31exphVTKO8J/9i8BBSoDy5FX6MgaG1/eSxSjWhtP1cu/YeZ3funRU1iMFTXatSIU5QWb2r
3YYDdJ1mztfeb1OMbuXMt8bxxsqgI2DGj6H20n6fTbghbE4dRNLECxCsUomLOEbY4LuaOq6qHbsA
iEohhRUXUkmWQSosuylcYX0ifrV0o+pDYxXijp5Z/LNoXV+vh6YD1R9UFbr2kNiUu8Qz5wxfoF2G
68zJWSWc0GlIbRh6VGv08kFDG22RtfsiTORV0JHms05xTMPim8sYog0dOmfdT0GYnuVpW02fW/w1
trXWGTDwvQ39o8R+2iLY3zXoE+pth4KJqIoBC50xKwtAKO/ZnHwZXC/QyQmbfjaxGE4o2PMUa+V0
bftDxb6s71GryLZa0T2xwom5WPOGdezlu49jH9gHo5mLrwOK/AaQL7LojZIVksqwkFh/dJ+ioSbh
1IzKde16ykBuQticS6NPIEQXe2T2ZlL93hv+XXf7u0TzO4j0v2t8R//5vyz5/X8Xu/l2LPqHKPhx
TAVZ/sTvyp8lSNdUFswa03Ooviy1id+VvyV2Eyo7FQTMEbzFC+Hp3/HTzl9ElLtsU5aqITw4tm5/
V/7EX1BEOO9Qo+PMg8LB/hP4k2s/3xexj+eNBlvjMt7CltFHW02VNraIO3+V9jHCq/1kAqBbOXZh
eocZnaP+wKc7xw5NPHV40bWKPpXT0h46xFj0kZiWLvag0Xbra0WqbgNPfgiGSw8qL/VoGVXgcIIO
0d1pCaaME4KwbRus0mgn4JksEJ0cJjITc2xioxE5UZOI5bo04wKAMFwM4qQC3L2rOjI7ucpaA+kN
rSA2Lv0YK9oahkWfzaUANiLrKvhedU3iXAgZGl9nI2IhwRsAwIEyxHQhGi/4msQRHlonsyFOY84E
0FFkwh8w8tKiWyU6UOUJwWwhzI9kQNYX+xRe1s4Q8/WYkMiiV4sVhBC6leRT0Loo3K3Lqwaco1q8
KyIXKfilxP4gsCbircD5cVnPrfcQWlpiOm0RTvi2h+V1khgFwxrkFd6kznLvfJshbwOrQrKL4nPM
LiY79bJT4gXQQeeFTSRRJ02hiUDLp+KzM8cufcNyRkyaKL4Oa9ZfPdOMBJxFg7rTICcaVEGS3ft8
IWMyVzyWRzC3rZHiJotYJk9TAkKay6bxzfRgxx2+n9K1E1ASztiuimYY73LAGt2u8nRIOmlPjfhL
EcY9UEkqGCR4gVxyVoFLB4nVrKm+1VPOFneutHok/tHH4WBP4suQSSzBbPjl1sKjtwdCWVZrwsD1
Y+MvoNB4iAgaqeeEsA+T1EGxyjXa55XWQY3aXpJOarndJHd17KoJjWBEXioxWz3F6C6Dizha/Ky9
bNyxX9UVJ7SWht33EMAUenZIEWcAEMMro42an/RebmigAGoJG/q4HNB1Ccck1tHnDlFCxA1Kql1K
IrnD5poNJF4727m1i5GlGk08nVE1SXkFNRWaco9jkxCzMJ2RnKUuwn+4VI29asdsvBtzSv/rsery
RxsXeL2GwmBlGETl/KlKXclvsyyCR2yn0Nga8n7GnOuZNbnhmf9ILy6/pD5ufYso55D2idd/WHVQ
zXuU/T5BODSWkEzx5ldkYpp2vfdNv4NFNhEDi04nnx+EIcvL3pF42ShxYTBNegyXG7P22cWhHyzm
FYrZuDi12xrqW2TaRbQOZOOQReUP05JHCXnxLk0C/zEbcDbvy6ywURDrDiPH1GUlZqIAGRpibo9q
U9/aCQQqaV/5U5mcW8bc+ptF4vC9qnp73gU44QgY6WO9HN7dT63beneFUileltJS0aFIHcLSwiHN
LitSCohRTW0f1FlEJsraa3Xww24mWBOyrrTJ/xxm3NKVxoYgCQ4I1v44pjdDGIQeSxnq4Ju4SIN7
yDA8Hy+NIwFz18JChweZpW+EAU+EKo7jlBiBxY8qrKC68OBy3pg2o219FU9fZmTI4WWfNSh4Ldft
kqt6RIqwcUzDTcBMzMEJWoFq2NNakO02qN0x3UqYEERmVgWkVsdIQXQWKBTMVR79anUDiMHb0ikP
po7XgXIRcHmyDUL60NxFOW5ptqbJcnUe2qWNIQp8IVkKZ7YxONGvCPH1EtzJuvQ3unZQxk7K6PGz
qOI+E5Xdsf1Yzj5GZQfDBokHMGoiLhcCcUfE68pVjXuZIsT71ui2PuNEicyQTnjeUtwGy7NpqBFf
MWEhi8PPZoMeCBEOAPMr7AuQ2mxzU/LC5SsMse2w9gUGvPXk6njYKlWW4aUfmuGhTroErgJOwisQ
ebghoGt0uKcr1uRK8Ag0nX0O4kHVZBf+TKzTGZEBYKWrKQ46eEoqQJk5yzjbaT9rceKAEv6KTYpJ
0UXBmCOn8NRV4xv+vJKlG7oIefjeMa3H6D6KTPTodZObsKx51a6FcFvSPyg5n/qZbTXbJNDA2tg0
I9ZmNTUXc2na1YgM4S/S6M0AjSAmQJ1OuZiOcRHb2ZeoCYkpUy2h2qjKJftrczTLLwS8esYaMxuT
r49MNG9pnsl7MHTgkQmEjDY1JMRwC10KSTJ7ZfEdNqpZrfjWx/dasjXOD2Jo5DB8AfzPC71y2VN+
Hzidf+jmGYWObc3qgCA66/d+ZCc/49FOP8jRlTcIEOb7tLPrR2qMIWatonC/W01nIAYvTPPLWMTU
J52mLn4KknT246wKyOTz/DWy7A4tg0XWROgXDkrnKsYDUlVplKyjqrCupna2bl2JFWKVqQIt9MCf
vvMrZ0AM6dnzVRLRb0mMtj+lAYoPuo5Eu6fXzUY87AFRCTuL8I/Q0ZRI8kn9XJlVSIBXG/bWQXaK
OdMNCYflmZeGpgdbc4cXpXevka+ROk3wNeBFGvxttROwXjocBTVS0F4m5kWYVuFjMxoJp7OqhDSA
T3fSnwJSNjjSRdSGPqCxKRHsUUiZMLzEeeZZfOOxVD5wOACOBsWgtbozEOnZ+HGeMwnR0XaHTp8H
ntUn53AH+5gvy0hV5tpNIyIHQCyz41aJGv2TLkEDNaCmzUyyvA2Zmp9IkNLWmv59mm1MunP5hgSm
8kIXleYQ0YZI1KD4WY+YdYfhuzVNQXVepH5Ks6eg2kQ1xSPSZRoS31n+5ATGZwqdb5QX4mHtmFNG
PiTVSqjpRL/4Ptqr1vQPDfGY4S1cYEMQLN7k8XU79fkCNo6xo/nRENDbdVnloRPIiRvjtfbEY58b
wruQODfERg451ZiiK7SCv8gxDTF8gXe5WrLXJAmVVcIytjKokpv7yY2NAUS/J0VLTVZnQqN0b/3p
ZwvsIvnQsEDUuxbDcH2BV6aoL3wzib1DSPzjjKGBvcU4bMgWQQkccrJTZ0ESA5Aja6EIzuFVpcG3
ooYLtAnbEYvWGMusXRNPzA+1w84fTka/ExTbsjFwxPdubLv0lHjcKfm49ClI5mY7bUBZq1pCKsqJ
1BqIxjOCtsqo3F1FmQOMaDxzvHNmN7K+EMpt4+SsFFthJrIcb6ji5LDopByiJX2RY+W9N1jWHU7j
kUKY7vyfZqcdBLJJTLBaGmBQWGW+CazanpnMm7bPunanq14hak7rhEhWmwYMnv4+IruYY257ibzd
TM/ASXQ/sLUOF3r01VeVT6baWYRTwI+pUWCBj+69CYdfBPSOYyVNowIRu9yQvBRpblpffCh1g2iP
aqNJ2BB93mCB4EQQTAzHQtLFVpuUAEoI31gTiHKVPRpFVhUzAtDhDL2+bFXHa27plOwKwbajYrfW
BbDP6Kt0W+CH5k8YGQk7eApY7L+pEDhbt7Mreg8EufugJ9SYsgfpW1q/XYbMtpK4mwkfl6x6Jd/N
G6pB2G15VavrQrCb3nWTagn5GwYBQ8K30DSV4AevEJeGP3PbjVE89y4dOW8U01lLzDFODrbU7Ybi
DcSPoqaKhyXFhaBQe5mrT4lx5hbXygxvDcSqRJW5QWLi/8bhvs4lfmO8s4kZfnS6OugOuSwiKrbj
1BVwVhFEAUolXWc9D0acn3hDgd41IYoa2kbXJUi0xpqQniLVlU1YPYJGbh4qrG3fQYqhNmMNuFEx
YVsrFbqJ3ApynwgM5i9D4tdVcLVaXIGUC8spp1YxUJrEWBoOID8ab3jsjRm/0tyExY+gjFJvix+7
ir9R1QGWtEGLyuFiaiLaTLNrNcW8rgrV627tBK1bL0HibYe5ZpYIjRCoBfBIU+oEgS1BGo0oKJCm
OS20nwS/zCVYJ8c/nXOK/QQPZ2N8qyQyUX+d16jFqSOw+RfXbD1jiolBXWb4gH6V6P+vfvAvxBdP
uhWLLulvvdEifPrPf108fH8IHprHh/qZ2Gj5Q79LCNL8CwkAlKFF7PM3Cvp3CUE4oKXZ/NPx4+30
aLv+dwnBsJAcoTWiPeoJ04RN+z81BJwLf9F5R7nAgZ/WoLSdPykiHHerHOV59vITUA7aNGSXPtOT
thh7z446ONEbfZiOh1lTViY5O988uSl/l5f+g3PaxyLK2+Y//3XcfV06Nx5+p0VOQitQHBUq0H6Y
5Hsi7+hldUYU5E0P0K6T47bwsPnWgvyStwc8viyGcj1GBL0NNBVJ0PPLGmmfElkGtBA5pXkZTqW/
96gWr/5wFNuyqfBgDJM8XRQKz0eJkyAbpniqSUwJ8VGaLPB8gMU7coPlETxt9dGzVVSg6Fx7LoaL
YyFAzLYotWrADkk2At2vUS9mwY4T9DnJRNdjHD92Y/peT/q4Q08pxxM2MxdPiRQv+ovTHATtwAYE
y3EVbKyONHhVgjWQhj2dF6Yq35khx/1EYTtg0RmJ7h+SquVleDoPyTkHYOhCI4dieqdg86OxZPkW
QdK+M9KLqcHZCuUKwg166kB/l///ZMb7U10QEDeSVyfD8XSaga/YZZf+g1FsyoLojFBxWMcKBwJY
YzfSXYs3PayS03giPZzJWBFm/fYcfPFqLcoB3mFqjRaKlOOZHovFDImRbp1yKlyzByedqS/kWvuR
syuNwv7J1jk7eXvQV54Wcj4bLDI0J8QiR0/LVL47Fx15tDQ88q0rCMarhTB2eQWo/e2hjh+XZ6JK
4F+kYQiqXspgPOl2Q+U465ia+b4oNGAlUvzeGeXoLjL5WKGY67QcSWNQv8QMTyZFjZy90EvxJpn8
KykJP/cDaNz4xcfcPIDyDd55bEfv1zLgLympUGib6DAfrYhySeMbx5Js6m46c0JP8tQ8BW7EJmg+
CdN3Hthrw1G5QPbAY1PIBp5P+qpB0IPhEwoWARmEkuicunAfYu/v6fFZ606kRIH+0ZPjEm0XWjVV
bk3fnvSE52M6uRs3OuEEqgbXOJTCgysomz++MEqZTH2K4IC6Xzy4kGIPRxR4YWocmkNg4sdBZxzj
fq5wigwwGv78opblicq+w2Q5fm5CL4t+BuOOlz7CH1WSdO8F70keXj4uvsfLIJDHHaY+24mna1Tu
pNGEv51EmYS6Fp3JdANPagLtkzUgZxJr+8dXxXeMqcjzksu24/l4Shgdzjym/wzKeM3SSQC5hZX7
T0fhEbHJ4J9lN3DcrvAm+slycpN1VdKYb/sGHlbXFLu3Rzlam5h2zDU2HIjYsLAqdXQtcEEbKG9s
6DWSjhVI12lLVxjrh+P471zQa0NJxfLLVs1irh8PBaBLzYNK1+NMwzHsxPi5sXB40qOLH/78qrhz
CnKSRlh+/AJ3c9+ltJDTtY/nGY3KeNZHVAhLiqB/PBcILbHQNvNNYe4d79V8E9IhB8jlkBVAY+XU
ZqzHqFD/4IJY2yVfEeKLuaznUy50ChoxC4CNAkRzgR18tj7YXeUHH8zcK0/fvntHH5Ffc8JbPvZ8
7oXgxXo+2BDnFe1t3DpAJDGxp1F/gZJF/+6i/m8lZssoGloiEiUWWvIEjt7azDAH4spbgFt1WW8B
R96LKVXvTO9XLoWwCoSCpJ84SOuP9pxRb2HMhmO0Nuhyb6O8FpdBW/2dF/H/vJRXZvazUY6ejl3i
ZMlx060jgp1PdJmSCdJSPUixs31++9m8HEqwibBtTeuLGSeORb7gy/CDE1cuBxtvIZ/CZIMxNL5N
dWe884ReGcslPYGZTWaOZTpHT8hLksQeBOVISsZ4b5TKz9shiDAgeeKdteHlcxIucloH/bzH1uWX
pu3JjmLwbaOgbJtQw5kTqLaTASyBnv/bN+/lhwLZPPJoy7FRCmNEeD6xc7qZMNlVsg4x9ffk1hXF
HQUs3Z71GsIcFB7UMu/MwJdjcgjBx8t2QiKSco4e2MDhitiYIMV1T1SMn+AgNxIpN3Sj2bA7oC3f
vsYlSOnpAYj3Si4rkeUqD6uisI8GLHg6VkgFcx10RAaulVN6wd71SijSrTfpLwaijGQPpmGp+kM3
m7YTIrJ7uymbO1pFvUt8dRfAf81tEgddL+wuRedlhDG7yZjuBZx3Y9cJwz2bhRN8ffvXv5xyktMG
JqHFSeG9kMrXcRMElsPnaJgzmrbp3DfYEqvZ/0ayAUDjPx8N+8sSY8Jyxy17Ph8IbCvHumSfN8Sq
nXZZIu0bbAgwmqmjyvCd0V6ZCeSlmxpvFCFmv4xRT7cpNrLhqMv4/glnyV4QoRtvEWnRKxlHeBM0
BIv609sXuHxSnxyGl7lgYXYyJYsFfizlPL9AM3Dn0EhQEjceTbbO/THNZramDriJKhrCpIJ/fnvA
166Rt1ehtECxwVnu+YCdKZrGqPgcRsNI2GHg3HpjdEFnhSBFIHrvzPVXZgs3k0qR0os/zFlWlSer
hpP2jjJq/FEBZxXIB21TXhsTmNhYRM47ZpHXxlo+h3LxwdAKPBpLl7IeAH3la6mbcQt01TjL+iA+
TbNm3r59E195akpjkEMRrhfPyNG6mxP+62q/ydezV5b0pRJ1Y+vG3BZCW1uOkPE2pX/yjuL75ZPT
VNVcCie8gMu79/xeFtruZtqHvAtu01w0c+Zv8d1YBy+CpOAhItj96UUudh827cvBWKAOej4eAKyg
WmRxHMLHYY8zO4KbF6HaSEPc4LGfjB8Nu5Kbt0d9+RRRE5nIgGyc+8o8NqI1pGMVqmPUepiRnVZ8
yOjvZIgisGO/PdRRIYp3j/UL9YJgi2Oj6T+6oU7sKUAfIMVjmwTt1TyJ7GPl1aSyOvm84NeS9HPS
VKiCIiQxxTuLzcs5RLmB+WpysUuV6GiznUbshuCg5GtV1+1FkWZyXQkql6BjhvgDLbv42pcZ8cVv
X/SL77igIOVqvD4sdNTgjp5q0lcTihiUqaWXeYdRI9SEw6TfubWvjcIairzdpeumjpe1uZ+R9VUR
5/MMkIVKapBWAbKdt6/lxVyh8MWLsNxBJGt8S5/P0LYd696S7B0t2jJYx2kMWhOMsigc5n8y1KLX
p7br0Y1cXs4nC1k6A2XJJEFVNuLFE9ttx42g57k1Ucbu376qV+4dGyyyFFnLWF6Ow7EyK9IqskdA
EiW5zhlde2AsdVr8YU35V9kQgRuFDN4B3LZHM2Gwmw62OMAKpG1QHk0/TL+SM9hN77zRLyb68pQo
nXDOY1Vml/X81gXGWDcECpLxhQCvXDXa78mJKxGdJaNlHEbi/JodHcj3wvBevY+sey5peIo60NEi
nTixjN18yta19KrTGr7qg0wcqKn/4HGxH1oOfQLv8zJJn8yMgIihWrkD9FfX6SRl3giilkE57J1p
cWxA+vW88GXzMilNs+TF9aikKNBcZGsamIEmsiYMrtMQJFIm00NhOic05tCED/ZKV7rbKy+333kJ
XrujT36BOpoxXjo2qnMtDoSd4fZr3bn5bSdmefXnd/TpMEfrsttE49Twcq17ZxwvSIy9cTBYvFNo
e/1aluVDoYFi9//8sYHimA0sXey1QMbVO21ijTEywzPfeWyvzX6KDy6+UqY/dZXn4+R11CddZeMQ
jyt3BYfOumoQ3VOVYseHaErBgrBCgjb+wT2E7saiyG6PivPzYSewp55ZMKyYIxq64RzPt2nQOZ/e
Hua1FRgnEwcjSvUWFt3nw7iQ+alYsr+DIYlMpwCkTeOcMosYHKI83x7s5SPjZUbN5i0VdA7WR1tX
m9SSfgDcDucKzetchGRgOxFhAX/8RjMOm0gO8YvD8MUJHktKJwoWLGfW2AaaXgR7ifnmnf3cy3vH
yd1FVc2aaGNhPHpECv9raQvgXE4DXTEGO73pQ5Ar2iqyd65omczPThmYBPngL1VKzhs8p+ePKZ1G
XEIcJdchYUS7uDAASNVTdrkADE6SnJCUt5/ULyfzswEVp3eBW5Id3FLiO1p7Y1nKyTY6WLGxncSX
ZZrK4iFlR1ZztvLq9lMoYZXlqgVsk5Qqtb+gauzUgT2DUX5++8e8uM9EV7JPp6FJqYRmyNF9rnM7
xh/XYzxRlbGLlJntTYoZn0JHvbejZJoc3WnN6yY4OdL+5rsqjjfNfpXnfutHCnUdLqFsDWyuJ/Zw
EqK5yx205OmGxLaqczHzEeg0rDn5zvNlDSC23QM7LkCZU4a9rpIxiR7iqQGkFWVB0QC0KeQHMhDV
FXRuV8KohsyCcmawxu2EYeNOxEnrEqqUeTh1asclVaMeq+DG4Pv0qzsSYa9b9TPbPbRKregREoqx
sBdYo5ubv6ijdjd8gMta1lcwXnBbrtFt+P4XYiy8ExL+xJisgjiBhS48gpUy+GiehiJlLnIfEhiK
yYkBVViqdL759pShjEaQleWfpjAxFnJYYFgpGSmACKnAebVqsrMiCZgEXUvGSY0DL3CciwYIMzr7
2W3CDhvtZKjzrE/8IN16HnqQCDW5zLEcaeR88fdRGv54qqROfQJZnGl8dHQAShSEZTWgXc/HPgI2
iXY82uQYb+JbBw+dgEYVTb57pXoysQ61X+fyY9ENntpVk+s0h5YHTJLnVHjW1kXmgvIXd5ETbobC
i6u9mDrX+5DM6eRh8OnH8txPqmq6HOY6NW6MILObM79v6/5aT4UjN1Zkmad9EObEQI7znP+obH/6
ERedYZ87HcJqGP2Ri/8ORN184Yokho5b50N3ADnm1zAdKQTfeX6FCYhl0NVrFfjBd8GmSsMtCNCB
E4Mo8uDMIf8hImdF5WF0Syifj1+TRRntnBD19JhPDj19THx+GH/lbUMg5ZP05H8GSazdU0uWWmEa
skf7PhutKN46eV67DyORnL800VGGcZUQecJakrzRixmtxj8XhC3aWYH12b3ME7sathAHTa4H9d7P
Gpr0j7pIG0Tcys2CE4dUoZQNYakIF0qUT7xzYcKX50AKGa4ZovEaHRRJT2mDl3CDP0LWP6rIN+8d
J4RliY0RatNsly0fgirKIbUm+XCOAD9DoG0P5nxbg61vV6qOOiLH/AGfJimjLszBOonu7NpOwSk0
mJRWDUnV1aajyEgKWIjMb5uK3GRuz4kiRdocnUerz2B6Sm8mlMijPYYZmmhqzTws4sumRTUJaxdu
d9FPs7PHGztee36u64M0u4EgCmw04zoUTSEINMulu8nSspK7vDTtH0HstPFGA7Xr9zMHcYmQbB6H
nT8k7T3+UEdcBJNm4Gl2XfxizFnUf4ExFds6KazrchCEjhWi8IZTVUrOXHWYlMmpJkFw2gn8xI9D
wTFla2c2eujcctuvCD1lexOxGUaSRgQAJ14CB+odBeDqc5MX5nShEiil5J2GY0jtFcuIJPYLO9yH
sjD9ZpfLRBK4Tu6KCXsYiy1RaT6JigEM5OY0roifJIMjdq5JZp/D2zlykXGrGALGAhKlvx63lrhh
4Q9vS2/0r1i77WSbN64b3xh5mbPcaMSQJwNr5s/aFC045ayGh+V68T0wlyg7m0xCIVcwlImyYQ/u
GwjZkuyHafvWTdjTqF7RwVpEoIHdG3uK6IBthtEv3K99gRiaNIvMam6zEqezWRvtpYU6N1+TwCvm
M9ah/LKfZZcejKz0ihMJ7nleUwuqPpctDph1kRn6Zz/5XnGY2rGr9l7c2dF5GVrmvRES5rMvpzg1
9iiDgh8O+swSlytSukPmVRKcZh6XBNCwY9Q7K6ri+DzIB886FYMpb0lAaNyV0Qn7LjY5sGv2+yG0
OeGNOjqdAlOfoc8lNLbsQqKbSClOjK0mF7FYu3449GuP5CJ3WA34bT5mvoGhPkHN3q/MZBZ6m+lh
6L75qHSqC6zLql3heu2dLWuJAp2pson0MiOeP6UzJbWvtdmYeDoIKrlB8pRYZ2ljuNijRciSX5Fv
34DZs1DvWaiOSSqWeW/vyMEpIXNPCOgtUmOjSa4bEtCDO1wsybeyr+xbNy20vxOWgW8SJZ/F2hDx
Dai3Yzf0FfUYJ6iuSM9psus0cWqPxPoyCvYq5XVdjdjiSXcrHPvKsWfSv+zYFzGmGs8hUyOss3pt
moO/ZGTKOtzgn+78DfzYOL8M8r5Mb10cwvY+8TBGn6sA2dhN2JaFvxrKkq9kggM12yS0CTUTMQbj
T7jTEJKHEwN6Jve31fdG2oXuOm777lQYRF4QMMnD23o6MpstspzEByhfTMlJTo5a8bOm2z9xZuqz
B3AK6kflubp+BBRpIYDqkRJscVVg6CkhprNJKDNXfmHZSJ161UGV9T6xWjXNCQ7qYDwteUeddTS1
sU9RDqX1uLKDtPZv7cqtos+G7pZ0sFGj/43MUdf7pc/fXwGHLMPPGdYCcbDIdmBKoxcW2Vb3Ks+u
tTkXXrhqyDZjlsxxVFzU4TAkp01Ze+lJEAgPYd0MVhS2O+eZ+jY32pi0NK8ln7HHFeFY/dfWo6v/
QGxmg8OiL7Pm0Rk1HE4Z+aEkoCaAWVr4PR9702slKN6F/53H1jQf8E8ZEGULluU9oM4kQTGAC7nv
lpzEqPrCzgjLBokkea9ORpfslGuRTKZ1WWMTN2/xwTTB55E73e1RVg/pZS3mytrRXgz7fRxMTojh
qUtvB9cW0xWwy9zYcPlx9Y1uKzmfXjKJ7iAjuzIPpqFnIMV5hz7ZmpRzKhsc2HdlOFOTs62Y+FJJ
N/4sNueBvAkVUzwfLS+v1qQq4alikTD7k3rqbZTJOgLy3Ew1fqChHHjm60a0vJgrMN+58TWD4jns
rbAKhp1hMsK5gHdBHJbmGi8SK8rHNVBUcBAVmTQ2OdxRnGNRme3xYwDHyv7Su47xoaq7Qp1jrnLb
x9Iz++GDCKaCaotKhNV8Dm30I+RcDHa7aw1VWh9VHsd6b7bCezBa02y+KH8g5FW4wFkhHMNzlFs+
T1REgU0WwgCn5k4msVNAmU2Cz6bBuKuKIOJTOmXTza99+/+JcP8FtObJEeaFCPdz9KOuH/7jnPSs
H09luL/+2G8ZLjlJeG/t5ZC1QPKWc+q/rbyG5fy1iA4p2qO24dizSOj+9vJ6fyEi9cDIoWBCfrao
Ev+28rp/wbhCkYnzFgntIl38ExXu8yMXVe1FdWZiGl5Yfvy+o+JKPbV55s8a6ZJnPUwZDORV0nZk
d4PXOjy5NR9/nymfSnGfFwV+DbXokKHjKQgxL6R7jWXhyichrZYo9Qc6KCtTtn9Wzv73IBQRl/MM
J/Wj67FLu2rnaDyUljtvJK/m1ogJr337Sl65aRbW60UejfTmBdFn7Bw9VxmfEU+3310sOyeczYZP
I2CpdzB8x/eMBhLHUwqy9L3BFx6LpDnsDSFEogPUaFmsjGDpcBJS2WzevqDXh0HkiFxA02w4umst
5gfMcuUh8lvnuguBmplm3r5Tx1v+kv+pNHAdkCepXTOrOdwjQVzqb0/Kr7EH92gaxIlEurzvhtYB
rtKQp4LmwjIPk1NW79Q2Xl4VqEvq5vjhqWnTm34+oA3YvIYjfuLi+yMNiJhuo6z19u1b99pV8WpT
RUGOJVGlPh+E09oQwpM46aNFzisrf2UOMKaEYRIOhE/jnSf19nA0+54Pl2YQqGfDOjHAQwPvtuW6
xVVxiVtV7FhHqneqhr+azEcPbVGtAGfjFsK3PCqKcrB3u4KIk3Qa8q9FZUbfym4O4rVIwKOsE/gg
/irJNCRwl4R4opBrj/3w2NU3ZqAD+ExCsn8I8lTdl5k1AbAt/Mo4yRMPC96cFu5Nk1XEnAFEb066
IjH7hySNpPGpHm2bYZsGNeXbT+z47ZVIsVBhL4gwG7XUcXGy9TJfRFV3Ek6NpPY+1BeEzrNLdvzo
/L/YO4/luLVs2/7Ki+rjBLxpvMZDWlJk0oiUSHUQpAy83xtmf/0bkM65pUzxKkPVrk5FxQlJSJjt
1ppzzN9f6deXRcsGkR5TEfMRjYDjl8XxryNVtN9XsdA32kLUluwyvmKvJBxNqGb6w3lpubPF70HT
y7cXKuvx9Yp2Bo0Qd/sq9fq1God5BzJ53Bf6lD/8/s5+HVpciXo8xTMkqY578hlOWZ+5ABr2LhTn
FcdQgkGwXJ6phb5xkWUGZ/FjxWA9OKmFYpZyCcGp99ZEApLtUWdKSRbY/v5O3vgaqLPiQVmkbSDa
TmYl00o1Q3rlfhBE3+RTQ6kgjiHttPhF/oMrcQE0THg26DMcvx0npjWlsbvO/C69ygxyvMlabzbF
mJzTV7z14GgdI5VCJ2Ux4R5fqZ11k35duaewa4dxmQ+rFL7WmeX8rQdn0rRwLPQ3KIVPbid18lbv
vXw/VvAHRsftd5DRWUIqec6G8ubtsDXB60IPFC/K8e2MJaTbaC72WpDOu3q08ELbpXfmYzvu/iyr
03InND5RnzLcTxW1oMRrm/LOvvaCF6cp5uvGk831WJrufWUO8xdEyc0ZgdablySzhg3Ed53ZSUsm
IaLbxMWzxwaZrDBIV1tEIuXeBYSxn2fRNOzly3NiBrZaPK7jKX1pLrisjVRqFqPI8eP0PClivMW7
3jVgHw7uqH/uiXHmNMlgG9cRyX4EWFI3DAPZiGeLTI9XiB1ORTJY3XcbdrI6tSUyArEYK8hibt1d
uvC2njBT4LTymYLw0PP7M7pofbQdsIr7myTvSYXKO9KskGHTVL8jYd4+OLnXydtsKfRsqerk/b2b
VsTIipYGAWlNHeXQIDKhJUH+H5IXGO+Vfm+mtjavUj4ae+VSn11C3rNvkAXanixoHveGKlP9oE1a
02wHs9cXNP2415VAumxNiX6tm5LIt77lYawgYY2XFCc82Em+LONNX0akRgb5lJLn2/uH2siiZ5zU
HOFJ1TIvqimPvrVEo9q7KRfzUyFtCIQZMYgDPyeLv0INRArQw/eg55t6+RYp3pCv00Sfr/xawDkx
vWigNlVN0iVsa2rbfdC0OSfmtqPfHifkSoUML4zgcTszibcZccHrXCFDWBW2N2erzEN4SGQXzEdQ
E8p+GvSEaOS8H8pvST/nh47pDNm2RVI79e5Ip8wXEUVBF7VdadVkfKGlFWth0bvDsx4bjdoY4LOu
+0LYAA+Dav6izQ2iyqjs6RXIhPpUSFukfSdmA3npPNaRA+KxEu4+xv1aretAcNitNCcp1grUDJwT
V2J5zsUrfAIC/+BZ6JyMFbX2bPbqeyqRS6kGZI1j7dtJm7E8m8BSh7BNHf9q8LI02899md8pu66t
a0VsE910Iod2nT8Vxkqhidp1Tfvggowj+oWoKQJXBInzrTNSV2uGXu4SkqOHVctYu0frGXcrS1TW
pfDz/MPs+OoTMQ0Gtukp/siuf8o3tpbl/YYdPnXTTlJtiV2hWaGjWu+pnP1arokiFMDzZ8FJpvE6
DQxLRiQhH6ToX+coJvViSowCHgxerBeZZM6XXqSzQbkvxo5vN3VTvsvKnCFeOt1ixx+n4lvc9Exr
fVGY3jqjEPKiprg2LobGidLHRut52spxqTGOQlDCtosue++MpYV1jbMk7A1BcNFKMqX0YYwXX6dR
QfU5bB1dXUPzJmi+pWJ40cRVO60lXmmiJu1O27EfIqNGksn0wfLK2FhHkiDTVT21BR2JTsxq62tR
8ykZgpSBhHFolzCnUS6nx1aEfpHqxp2KDE1fJ77bfXThQdQE09RwTua58D8UhEs3YUWShb2laCuT
jTvk5A9KHViIRdIHxuNYt0ml1hfbXWIV5SO9xpbM+MAgM5vgNSLU2iQpP+fTnL4vUoWXaB4Z6JCm
CBxe06uwvxVzXeV4nyv0mGheO5gVkdPW64B3EYdu6QMVQu/NVAJIOfqMfCF2SbDLUuqtoi6KbeP2
pkX+wQIR8dxkEGubCLnP2YIy2TapN0AFIAMXSEUUd4TVJU4xfpiGBqXjuikxv1mYzan0XUWw7mUI
9c10w84wjOTaNXvxYwX+b9nlXxx2f9pb/VJ2uX6RXYoXpP+55vL97/youbjWX2wcUd5Y9JP5BBeu
8Q/rs+P+xUl5oWfj0jXIQmDN/bvishRqkAYt7XB497BzFi/SP8EJpv7Xcroz2cjDHV/81H9SdPlF
IITzhIM97Xacf0s152SjrjKwlzn4j1WVe7BdW296ZNmg+l0R1rcCiSO3HHwAerY4KAkcUtnLqI/e
t7ZNzsGZl536v3cDWK/R4znsFPFzLKoXc9nm/XQqr4K511CxEapWx/0eVLRae1oq9/jLvHhV2om4
g24WfW4nW505rhxvRBZrHucH4HbLi/DYBZ1sRLD3amNvEWjH7uKDLwyCBKvpazb5W+JfrDMXO95E
fr+Yw61CEyGtCtfUycWauXMd/MxkdWn2vJ4T+WI19EB++gzPlrj+uQhVPg4ti4fp5CLJUHVx4RAG
CrPGuNBIz1or7Hzvf3+V5ev4+ZWRfMv5znQoOyCnJHfj+JU1PWcVqK8CZGh952iKanbcPgSe+hob
Cuxmc+EP5W3RBZvfX9deNqQnF/bhBXAWW3at7JOPL4wdotNi4co1GhGiTSXt3Hmbj377MfJzm+hg
Ez7rCoTkixUpdT1pdfCQ2FFuUQyvo3KNijFbMyNDzLPa0X+cZy2AxFkG08fUGhrSH01q6qTuwf4K
yxaGyzoASLNCJW49iN7nX+sAqY9yUDVxXW4eXbTVrA5ErXvmBaJrlivTxAwC1UMzSfCVsR9cBH0H
TNXqbAletUy1DxCdP3Q8MprbnSS93RDSM2BuOSBdraavgnAGxXXucP7LB8iLRryGWknHPsCcf/Lw
nKbWcpJ+1mXV59dkhslNlwbemc/8lzEF7hw573e3Aie/0zEl0oncV2GI9aiLdh2IjtwhPZpW9jSQ
hqbMavX7b+L4DMMXj1buO12CfCoO6qfHZ5eeq0PBUKxRx/DmCO0MR5dw9LjJ9LDNa+QU0Iz+/Ca/
K3Y4EWJg5lh4/CiDIPFoGsMv8nJ528NB3YukhzlsBbfVTFv997f4xovD9UFphaq7wdJxcvxUfBwA
VX12fUkmCXojflQG0znswXeYwtHgWroAvDvmYDzLmPmOb4qzM9VqJq716OQVYabc/LryG4hZpDz7
Dz4ByZrsqLGp2MRPOLdkBcOD6yRHCdN7QDTm3KQ9qTQ/bv+/uwx2GUxg/3sy049dxkuVvhxvM/hL
f7d27L8QE1Nmo+bGp8FSxpj+sc/QDO8vKle6B9kcZwbSVQbO3xsN0/trSdahcwOOFaiG++99BthX
1g3+M2JvKBjLDPtPMNXfq88Pdi6RVmdXI1SsS3qHDaIVaT+62V+Esy6avUGmEO9GOu3Axug/Mz//
9EzeuMhpGej7RSh++8g8Fwv3SSXQLksv1gnQG/082VezgL5Mvuql3ozumVF/PA7/vh1qqfgUKKhi
yzseILGDCZm4tmdjLnIQeHDV7wUGiXz9+xv69TImssslFYjyMG/u5DIqqECpt86T1Q6lv0FeJB/q
ORnOuTuO913L3XAZKqiwaegaMN6P78ZMfaoXrfWkkpLzDUE2H2NCUMDXmQbnFY3F1AMpm6OKPyNm
fevCi4eATtzyDeonG76cD1B2tv5klRkUSqMUKeAowg5VvjC68pLURZSAh1lL2zO2r+N9y49bpu1H
BY9y+K/Q4DrFP9BBBIUqKbLHqbTJMsAhpZxtLVn498KqiBl24ZcV29oxhbep/QbN4u/f768fLOVx
2EX49PFLseM/fvDunDYAPc0nwonsDXvQh7bRyNGCcf/HF6LTRQyvTqmN/skphWLUtGT2EutJW5iw
kXTazYCCncB4wsZ/f0vsmvnR/148eLTod33+M2UzmjTYBY9vqnI1bQSLeFDEihSr2U4T4h6Akzch
ie7l+7QbF1Z4kuPRQqEXXXpBPBNVyJGY6MnZJR88cweTihN6gWld1VH2GnlRk4asONZLOS51ndgg
+nOlqrYC1KbgQ2wGxggRurMyfaIPU9/BTREXJEW0le6FuEcgtXWqTFiao9747FN3nTbZADQmBAtv
mUgbybcnDzQeSkJLMCDuNMr0yDEtQ137jpJXqSIuY1s6uZ9uEeM2L3AC0dn1Gqq9O3Iqko8WGDlE
vNak13szi4OWzKaMbIjcsIabpnUl2Mdu9CdEqgHoNg1vyHt3QOmzQoctSP+co0isylHlASb9sv5C
5FrmbAoqXcNFZJvdwzygfyFkuiNLushLjfzGNO4vmqhJ9JXS3HpatR38UCpEdYr2JrYJqJDRPG0G
Z5qHBw8xl0XuA90MMmDS4VOiVckX3GtQQqOO4odOAhn7mRejw9zwKulX3quB5IfDIN0IqePU+egJ
jSViutJ3upYlxPoK00r092BBEgskLeuMdldL2nVZaERT1QecpryuVflt5KR5h42h1IoiKDxqIkIY
2mZumm5oQrsZifc4aMrRuu65IYk5s+5MZTd+uYcqUPb3md4Zkpx2NHKR+x5NbS2mXdC1EGqFJXOR
viOAkmbA1rAzOL1xmAPrc3y6u1pcE/dezp4S/kNZsONOqFWxHzX0beylvHziI2AhYeM2wI1Y9tol
so/TxDBY0g5TmxI82e7oVuyIMhile5KKOKaLB1j1Kp9CSy9Jo+8sZGYZG7c2WA2T6JoIZU1cyfkW
AUDm6uQsNcD7dm42Uy4LgUNrVfXYJ4TLt2snWjJmwFQ2C0fX4lLkXoF4bi8WZFK+khSiy0MS6Ln+
bhgoY+56nAzfRkJxgcZanX8dJC6t89oo/Y9WN2BOEbZbfM2K2oy/4YmW9qGfydwNuzZqvBszHrQb
Qcks2k3MesmH2U/MdmX4lW7uvI5c4tuodoY7lgUnvpmamKOQ0VbZ81QT7L0bOsgWYyhsZfAwzHGq
Pyam0VDkVHBqrkgxSNx9OgbdQE9mObJnpAWjtquS9onwYx0OMPWxdGOg9gMLhQrK3Gnj5DWvcZJP
YuvG1qSIq4Y5wkCa9GkKwTxJwrejbADHGVSR9jiPYrAeDDVE0U0qgPts/Zk8jadszh3rAWWvnnwJ
qNi7n/u0tQYf9elsGH2IK8+sP0KFDQjEnRjuwXWmt25Odo7IAnE9oEcrSEvQxRj5pEV1Q/aYq7QD
95R2iTc+0IBAzkr2egwdVoP/41xpIFZ4lwkq1srI3NsZZES18V1Nor0dh+Kud9wcBHiqL2Rdx0QM
YmiDrSPT7t0FQ92YVyOAkwSoQFfcGW4y3couy6ANkw0VrEVBdsnadiJnQaOnxjfZ8kC3CN8THz8e
mNGV1Xio9xZPPLEk45DQTzYpDM+oLNMdFn9W2LScynxnTm4EW7aYPvQTTbrVVC1HTsSEkc4jclmG
+hhLYVjZw/BAFdl5rDXVEiYdl4Cgg1p143agouxuTS1yyNypZFqtSH5IruPaS5/7ebQ0pvlsukW/
QzEy4MiZImSOtHEFF3qAil455Q3HDKZ2Y06dD5jQ4k/oqalmOrkWPetmVn+W6OEeJmckhdFLzOxr
Yit0cEmf9p9cTdevm9YpiPoQYFlDKYWOMlz352fK/yWISSeDmUlKhuaEnlEHn5ygSvN1ZXfVOzVT
Plihn+0/9mOfPM+Q2l8RuzUj60fVvoqyJnbCTVG8NFNVp7vENccDrQpVXuSaTTKKP5Fnsc4slb46
XuncobktHg1NWi9ZSZ7xavDnCuWjQFpp5EX/KZkQL0tdGz8zQ2XZppZp4K9Z5gxYm15n5qtm8N0t
uHIlQ/TP3reJhAKo00tsBkxgzFGk5XYjX2ARVBpyeqnfK4zjExfp4A037BWpeTiqyEN/pAa+5abB
6JcqgFZfMDjKsIGIQEu5QmcflhKq/ZoSRGuEVpyPB/oi4zvFXnS+nUls+ibTXFz12jC+L3gD49pl
YaWpkkuzuGboRIc6U2a7RhoCw7UK1JQx0XIYXPtgh2SoWCUJlsl8zBVVA5/DJuKeCpHK489z5lXg
5YMERLs3a8yFCCSwjnSzUx+KPoKTjESyee1Gp0fybBBDFQrcRy8IGcgBql22GVtrrpwhNFuvokdC
ub5Zx6oZox1/uitWiU8uwSYva3lFIAoAjDIFJbwl1Th/YshUxm6MKjNZwcMo0akXYgSgZTbOvYWX
8G8r8H+Prv9C0fTTFvGXAvmOcf/1hVSgvn+RR6fX5e/9I0y0/uJcSB0c5xdRq0tN+39Or+5f5CBC
y7IgF6HUWlzh/4SMEEDCNhMJA/F6HDB/ChmhgP4/B9fvksU/OLse15WWDa2PGRKxJMoPNrSLaPLn
svREw38wouwmBpM/r9xeLBObye4H64K5aSYNgVHRGee4mid2uB/Xxf6L4gln1uJDO75uWQ11OzTp
TRJvbKO+HpyeICBRhd145ablV5LrN31E/TKw8qef3tAbB+m3Lo2Dy3QBe8J3g4Z3fOk58tpibLsb
0OLduzJr2mGTBZXaBllqiJXdekl87au03qqYCY3Nu0uEJH/WjLdnfslSajo+TSCAIHvGN5FJWfye
418yGn3s2nNys0QJUFGljlKs+8KmNDuq2JCh3yujWxcu0c8j/GQvzErCQFZGwMEcmrGfvDMzDb+P
6/ZNe+ZU9caHgSCWWgO7MvghpyClKsg1d1LBgVocPgQbBlG3toeufJyRXc8bg/NY/W4wRXWOE/rL
6ZWaO2wtj3eEZoJYzOOH4sy+XSZ1fKPzDbzWjqxfpzpw1xFZAZeFURofBxLtbrWgrT/obhb/aZll
uTpVguWOaVKdljxLYDDgE4NDFnfJB4IwxCtK42QbC/NcQuov9Y/lSqR505hCMvm9C/bzyLOSZGqV
Fh0izhWPvkHqIW4sY/f7T2z5lk+/MPTGC3hi8XyeiofolOLeiqxDHBE5VpAV9zjFur4R9Lsef3+l
t24HaTW9O9oyFHHN49dWDKYjUiu/IShHPrS92954mALPHMDfuh2aIkxX6KFcihvHF5G5k5t9kd5U
RjC39NuT8kK3W/s+q8V8RkX21v2A9aLMzzQBgOVkbNYje4wozW/sTsnNIBLkDGUs8e/++WOjOkVN
01kka6cIAxGMGBHzlIeVq4esbOKrfkG2//4iJ33Q77MtvUeKMIxmKqKn6vOxqeOG889NneLzXbde
O1TbKuqDFXDADhduKd6DZnP0dTUJk5k380t/1TVgi3cu8oU/6xH++DkQXjxKYCw/PyzDP/VCQSni
JSfjrxdVd5HHSt8PWj5tfn/TS2Hv5NNnakXK7SNmWxjcx98KaZRWByL0YJqcvsnQkiHSmY9Jkb9O
QfeHCmhWUXdhoDrAiNDG6ydzFmD8Eh37dBijPL7wKEmsdSt2zi0XvxafWKIpc3M7CIQpVRzfUVYl
kF8K8xDgoLksl1iXsmuSNR9XDShH71dtZNobLMfYUc0oc54cV2mbzs6sK0XGyIWZFtFD24rsPfWb
gYOy3k0rS8uye0cG1ZmZZ/kxJ4+fOZwPmtqfvgjej3+sLc2mRTN+cM1Ou1H10LySgkCZarYDKhWx
TtFDd+5//8rfWDqOrnkyB4lEn2Qm7EMGxoCzwphhMZ2m8l0D+JfsoMaFrV8INEqGU8xX1HC0u9//
gDcmDbCxQMvwmKDuP+0EyIYgICaVgxcJilI4f6+nJEnPfGwnHazvw4dh4y+yU4SaVD2PHy0Bta1R
Cf3AvsKyNhLDulybiWHXpFkEwxO1pORZa/r+vQxmdjTKqigSda5fbexM1+I1iaMuoDPYHudS4423
HgCDzmdyBun8S+y3MsysCVr7sCArQPTUyT2n1+KVsBtzo/Iu/UAeTbU2+p7wK9bxJX7LMTZJOqT8
vyC4TaPJ+EYO03hmmv2+nzz9HAM2MjoLIQPIP/k0MK4GI3iRgwQNduklAMJXRT4Ml/3Qk6TiTASL
dX397FZT/a7rxvSj1QuPmkHbE2lXsIffuHFnXkyk1l5WpdY8/PmHsxBzAr4ZtgW/UEMa2escEw5a
51Q7OuNdmOW+PNOReGNGBHIHjIGeC+/odPWMCUymkjAcSNVDI9kKO3ks9cwNU4X7cVtlU3lmuX5r
3UG4Trl5gaVSdl7W858m+kYN5JEZ/WHSpXhniJykrDyzP3XuaN6OXTUF+AMTylIYl41rOzWmPaKg
4X2Ea/I/WHMYkgv+xUexbZ1W7vOafNDE7w5FrLkblcpvaLeLM3uGN+936fbAC4YqQlvi+H5FZVoR
SbSHssMwQvoQ5/Su73ayTqz7FK8jS2/St2wkopqS/xwIbaXAc22qrtPPPPs3FguaopzvUFsDVDld
/jrReV2qdYcR6/uKGK3nRsmvo6+/RnVAZqra9Z51boF6Y/R7TG8WCyCkHvJ4j28/b3wX53VzsEaE
rXiA2jDKbOAMBqLJ2jYu7IpCh5zNq6lQH7VlnrTknTOLjTDqT4S3/91S/18Zt2/+nmUi4pNHMrEc
oX/+/BRpcZQ6qwN52t0Fn3e1Dmbnz3C9y2y8kARZd77vAGhCH19Eq+Ju7Or2UE5m8kiWWf8AytQ9
M3/9eic4+uhkYl/kzIDn5PgiNb3YEqXtoZR299ka3fxSOXlz5v0tv/R4jlxsg/RkEavRLj2ld1ca
ZUzHHQ9CH008/UpcoC6qyDEenPIcjv973/X0YnTSQNVxO8xFJ9/KTMQwmAbibArETaHt2/FdMjnp
B6ufJrXBqE3fqMmsRz0q5cXEyeVlNszkEtXUddwXIPQ0bwgiIIhT3yLUnfN801t9M65/PzH/Ui3g
cX+ntC/1EWboX+YNx0FjGplUA6fIQkItDbXWgyF9h1uHorDfO4RzoxAqrdAlToP/FfO8j+Fo/Jk+
hm0lv4RzAiMML+kCPz/+BnJrKkiDnA8uWaIrtqE5oVypfuaocPoNLCdSA/4qCnTmMXCoxxeZSfPU
RCwPY9URHztm47WLk96eq+yM4/I7/vvnD+D7lZZzLzsYl3PAyZVkV1ojccyMG9Hd0d0jWHaxi1zS
VLG2KXX/UJ9dbwdj4K6rhuS2ckbtK/kawSXRWOrhzGteBtBvfk1w0thNvTh2zVocUhuSKItIddua
o7yFmHDdara7aeM5eSzcdFXIWV02cT1sZ38y9p4bm9gLTC0/ByNc7v93v+hkgNB4S0F4dAc1arSI
mGy/REVf3I108kEyE64r0Jpu8jyh6dK0fzqrLW8H9RzaBdMkIiY42S8RFuzL1OkPXmmMK58m6Crt
nfLMhHN6Rvh+EaaagJ0BJK5TxRfUw7Yrcj6BRpj3NT01Ws/ztdlNOz5v8nzHajrjFPxlhV4uaUFM
Q6q1FBFOYZ8FhhEVCBLJe1+n9TSa5lXZz+q9H9Ds4ikLWa1MyPFsD/z0PoNxZiDE5+RHD51+2pnR
9uYgQBfMkOYo7LEtOR5uVlYJB/4TJ5Y4eKeGkmJeOgAbgGetPTG/GSEdZ+8iqGy6WIGLtDP19S0H
g+q2Lpv25cwoON0hLk+HfYu1sEN15DInUwwxeH7tWuIgoNgtKYdJ/2ykveev4Il42UpWwXhdt3Pf
biZKQYRAeo37FeiBaC+1Jg0Qt9j+AM4pknKXpTOhf1qhG8OlXbb51zO/dfn+T8cH8RlMiUyGbHNO
5g9WDb0GWHOA0xGrjZXbtO7Bdfi8rxEdFQoCoVHEiPukXQW9Lm4laQdfLUXjkGDWoHTPrBSnS/Ty
7JZjGTIwB4nm6epJ83SK3aE5GFqr0lUjdaJmjUIO/8knQ2oYTkB3caG6yzv8aU9d+FaVmely31bF
iY/ZPFvlgVWwqcorfxXRE7qo2poo2cGVql2pJDfIrG2t4pBGwEJWEQitPy2bcvNInDj5wQZEa3/6
o3zRxabyg+venwO4PXZxN5A59imlY/X+9+/9jcdMbBVdboqmnJZOJ2ovieycCM7revamC1Rx7mbK
W+3MNPHGOKDKiHfBZvajZHay3fLYlCMQ868bVAV79D1yXVEuvsvzpkvo01fnwnve2GUgRkSybLAB
IwLkdH9XqQiW0zjAeTP7J71rBDFg1Vg14QiMpoI/g+B726vAyMIgGwp03cY4f6mGCHvU758v887p
wGJPRr9pEY8hIaNHcvyBcXpKJimba4hwdOvzcYBrZtFneJo6FTw5lhgf3cChG5Hk7L4+2zaynZVG
Xam/nShdkTUe0xS/zsoook8feBUxh1ESSDhPsaI5b9RK+6hrvacu57bQL2kq0wUNpODZys6RZCCr
EgikCVL4YKgmf99mTvuZfoAtMC4ZZbPqlU9ImqcquyRlVkuGjVN62qusZH43pIhkaKo27WfR6/Gh
Hqf5M7bZ2N6QMNAb4ZgWoHJmZ7Yu8OxO/bVwB+hirXTKz7OwCuQaFEOzdW2VEjKpAaUhwAkISVma
kdzqpB3PK2Wa+Re6vG0cjoOh3bcEexJ+Z/YVvV02Lxd5Vo/PDfA93Iimho6+zvOiXXuDZX0yrNgk
ilwDTRbGSvk3aWrV7YqL0ycn9LOSl1MWSEmWpiX3oqJbZZBrv6AwSXYGHsKxmSltFzSB0WxGcHo1
hj761+lnkeu0zJE3oOlPOpv1BDveXG2t3MfIWQedX+4wUKF2zoaBznHI3/IwbVWcmqHiaJb0952N
JvoapGKiwhkW/oSqTgum26Aa/J0V9fzxwO6E3PdWZHyrslQnvNqCsQdKMa9UKKIYIay+TM8hwsIy
DiO/U4fSamF7m8Jtc6w2IDLXnVtMvMC8qPE3Gsz+jyIbC7kG7Jc/mIPTyfUCNnPDOqpJ5YwI9kCu
olwkfpaIUXkNPW9nrYK4u4OZxbJpuoV5544AIw92P2FHGKLBLQnS7Y1io3opu73By33OCW3wyTZL
ML1pSVnBSTQF7ceFYNWH5CMbX4EIxRyAtOkTqslCXVZ6PWs7FFLd59rNe3Vo07kCtK08UayQ19Xv
BfHThAQiFSMMnVxOA4WF4dzi8M3vY0yNPjvaou1D2TYoDcBJesGq7oI6XtMK5asOoqbXV1bvE9k8
OlY2beu5MnC2dhZW4aShlIruaob6LkdjDjZxEJXdJik127oyC5nJdVNn8YstEoHuy6q897U7Tw/W
bLrl1kYVMGxpeE0JEb2ACmBlomHv9DxNVpxah9shGoc7o6Yxh/irTspNOgXmFwI0GmPbDYEJ/yod
3uHubnZWQSh9MQ7At2LYmReRwz+zaoMInu/YZI+uNxslGtsueUjbyrjyLFt717pYr0MPlh+qDb+R
7kWtVeJByCC9mQTZAVDK03YMW4pFHwQBZtbKnJKg2Eg12swhcdvH6waZhfyxpP5XvvAvNO4/zf6/
yBfe11Ik/+f/fevSz+wUv1YiFfPFl//746/9UC9Y/l86Jj4kr2w0l7YeB4Ef0nvD/esHe5ja/ndu
0j/+PtP8ixMDhcZlMUMlF7CE/+Pvs6Eq0fGkQK7rFMqXf+4PxAsGYILjxQpzPdsuYDqYU8ieoJ9/
vFjZnEp8ZzDNMIXCba6x4+JfN4veQ3HpCflsTrY7M9VWvXdFoxXx9cpqJy8Jo9jpqVShz7Ov3FK2
5RrG61SvLNueCX+zikQdbDuT/t3YWkEcIDoVcXSf23Y3XFWZXjAH6SDb96p0s13u2HF8icDKEEVo
VDIJ1qlrj8N7V0FfLMO5qoACepqp5Jowp7l/KQzDA0xelGZs+GuSquO7SvZqWjtBN7uf9D4XTbAK
uOt4l2cTdvRQIdaYbtiITA0o2MrGOz92ZS4eR7bhHsZraIiryZ9VcVPWZdHtckKxsve0/JwcJ79q
ylfyPr07J65c/c6RSJsu3Rr15dqaaq9am8ZUDttyaNp6Xwzd4D9IzONOv04HH/l/MIxV8VrGosn2
wg9GZa9NEdXlBUq5IbgeakxQa2tQnjdfE0XnZGotSpqrDkHpaowPUHOkn664vXp+dkSgqctxwkP+
FSFD0EIiGOo+fSmSOsdQpcqRrPtFfRmhmJur3tznSWvkd42RZN2nxPHS/pC6mq+FzPujdlE2VuZ/
82XPumTIWvVfZzyfnOkmK09tPeyH0dLMdcHZvojRVGBNb6nOTik6bEHWpdpnMa/k26QXrrNOK4XC
LKqNmtfWluxqJs7bpBLdVCOJCLiZcZxj4RQDEeMJgjS8QzwIGmxy+fNd0d+w9a+twxAgHXvSZEBz
HIFxCjwY1IFr9J/gnvfRkzKRAXxoxVjXt15bbUZS3HeqTx84o5FfNVr5h7jJxUU8kjoncu/Jnt3m
i1Hn0bTShuFJ9+NmHbHh+v7h3iV5TkKTO8XrhA72Yu6LNQB3ccziPE1TcZshYLQ+Wixj8rk182J8
55idCIlnSkd93aeInkNfNrb0154cKoe9RBGAm5zqCvuEndVbdOXqLtJEs+WlagPLpz7poadxpFxb
QVJAj835OYBykR2TxOI+t8jMs4vASbugWpXBmOoHWM6dfgtZNIqjVYyKtFvrbpouJsEGjvBVOpPr
sks1c1KvsIUASG+cKadiTDJ9rW4Ks8nNjx7R9M95MZub1sZKS3biXFo7AoeHLSMseuaPmruskVaD
jtdsSSVEGd1eB8Aw3UvdSCmE63o3iHutUTlcjkQkONJDvWbP+17k0P2e0mHuh9eZ7u74xbf7wL9A
y685e60pRjKC5ob01U7X83qLNjKNLt0RcOkG+gSbN8XmrRA3Xd/UYq+0vrxHUU9MuoCygsqza3OL
6n8P40n2nb7RB8/GP+gNJWLoWaufNTCQyTpDVJ2FCVBkdWgixgwK9tQOVcBD5XSg+bAF8tzfexVZ
4pj+PW1j12XrrgKQWewRfBhIZiCLdtVJLbuCDZnVoZH3ufUuUqJUe2rvdhLSkaiSUG9i39yQ/VU+
DaUc+3Dugvydhtz6tp7RtcNZyFwZOo0Ns7qwnOpJmqX6GtW2+85wU7XCBjV+qU1/2MT16N6Xif+k
Ime+j3rHti5SbtqAJBppW7I28h2MR3cT6WowV2C540t+iOaHytPrC69NjR1t43GTUmZlw6D1/fMU
TK6DxldLP8fRqH1EvxvfiEUymcMYIGHImu8doCa7BqTcro3kfFWZBVyJrBzv+oqoi/9P3XksyY2k
W/pdZj1ogxZmMxsAoTNSJ1NsYExBaAccDv308wW72rrJvrfq9nKWLDIrMiIAxy/O+c4x8dQPppF9
Fya5sNFLri2bkaB5ImfNXyK9N8wfo2lcMquB+YXagky4W3MPeDPO6cfUolwP4bkyIIIC8QKul6Sq
GapulC+zu+n6uqiOg9t5UYJP45vtTvO6A9lAR1JXSEjNxiyvmLN4WTyaibzJAs3buMiwy42hd0kV
CmXNX0M3PvWdy6TCm0bxAnxZPnICmF1o2Bro65rV7WFgUfDpV2NwnStky74j0tgS5nKuIF28TVm2
GldV008k3lfI1H0iFm48WXh3fMzzwa2D8k21g5GFRkMOzejzpqAo63YXp0iY82jWLTMSEk7vvjXd
7pnlkU8BNpuu3HmQs+8rzXc5Fb3sBRvKeE5HX9vhObAf3Ux1r52Oux48E6Lf2cvvWxuOhaxmtB6e
dkSMkl828o96OcvryQ6m5AaDfLnvCugdVou8m4xFZzn1KC/4c7/PTYglYKs7uR8WoR8t5ANPnZG/
27IVR2NOr0qCBdnVTk7/zWhbDDjsqM6ePdyUi189thC04gWHaTR0axbPTdNHY55c9Y3pRg7N5x1p
x80JeB6lgNWa9WueKO+I20+7n6C8wCdumhud9V5sllr6GuRjt5O1N26k7mg/qtUEaB3IYqiAsTb2
HTYZQr1IuJ5DOgLXjdQ8pqBMi/yK6JwfkKBvAi9nUiOT18Qwb72pVA+2lNqmyDv7WWosF6y8ZT/S
nztDDgeQ/bkWak2t/wAdVIddl53sjobBICTpm6bpKI5TFc+CgNwgZQq3KnWUgaYTmAPqn7NHRyYy
d7iPyFNKHuegcbY8+T7ZWYIUcz2QlG097AI61xNmlS2Q80LG42XZcmjNrqxC2eojgVf9jVD2fKLI
8fccqMEVYFxtV9ep840ySHPfZIM/43N2FwamINLlPeBXKwvbSq5xkGMKYS+Y9M/QdC3rCHhofnT8
RtVgs5OB9DAv7VgYYksq5R5KylzfGytUhlfQmeN75tduG6slW/Z5MYh46l091lrjR5sO+bLlkKu/
Sh7512SxPFeNVrzWXcbx3MgVOhfpJkOiUnmy2jHfJ1BP4lHPCaWcHWadqEfMUHi6PFezRlylm7db
L6CHnpe5vIKL7b9wZ2jLptAsZ8cvP5hhk1XpFmL08G2uxlw7VO3l1B7IjXWjwcgHUtW7ZfmYM22o
GR3lTX9j24ncwTWRH84szE2T4/BZjal6G5OirqJed8c4cceA71gzg22hPLUpFrvdJG17Q7K5j2bW
95IIdGgag0ZewOcYdn3FMIjfJ4UXiGfmykkmmW5JJBRXS+JgLxGL2DXmCH7N1TxjqxnTuElKTTND
KucKF4riPGWJBXF3Xs1ho0ZrurJo3SOcGa0ddqjoP4OiFA+C6NBXHzHey4LF42VOsv5+DhxoS6Tl
yu2oL/6z36l+P46l2M5D87nWng5aqavitNCZqxmiPjfsy7ZkPVSf9WRauwFe/z4rJ7hFwdBxUFo1
IRDE/jkuna1KVX4/TraIVKYZoODr+gnX+noEJ2I8Z177VBEER4ns6zuE++MXiMg2mivvq+Fq2I1B
BZPbCbSwzZB1jOV4T5mgeJjmRLVIGThon6V/a4okOxSrl547dusUdnPKs1ZPzrBAv/LKKbSI6z+I
cZfL+45v0zoqxVieyUL9bFu1FjdCr3ZjU2XvE5Uk8EP/YvczDVDhjiCKUtWCkdRgv02MNB5VUdtz
SCcyV9AcNW/Xg5IiqUCgCrYnPOeVUZQNc/beKSPRk3SAtygQ1GbzOBGgY/4QuTMcqpX6IlQzpK3J
qxkTlLnH4MApex7+JSOVjYlP+ADdmqJBILwABWLah86qO/Ica9SnYMsheR19fy1YPsykJak+MZ/q
Ai8jF2fbx42fEmcwIzF7wV7q/ICQVL2bcpjOedBTLa5297aYwozXWiVgIwrUuWEPI+g72vb6aAiV
h+6aoKCETqRvUishJ1Dr5HhXV15GiIS7ppR06pYEWvt6rOduB/0q2NTIge49LEjspS8sTCUWJ0yr
ZhSYG3P0BOYgGUawsTq6cM+7sNI7rkSLiA8vnvtiKM+yMIdogLsdGfOEVYMgBC30M7IzY9usGCx5
2XqFuM/Tz4CN8ioWi9nxltg4A8+VFp0gV+x0HQxe+TjDNE9ibcmS9jTjwdln0rfupaYve9mUdnEc
u9xL4h767tPUEq4ZokMzokXZEN9hHKD0Vozk5+dBLWek9hDWDa2sMgptPdsvmbA2lDDOrcV6bCdT
2/1wSG+AllQ2wy2k0+pgL2VxhYEtfSctxL9koqemtyELq9tMtrNkYbm4HFqw2tnaBcx6sKlU3Xpy
GieXIQaQcQsPvHzV4C2dksrtHtNZcSs21I1hxojoh+339cZNkuKgcco9p4OTv4+FkW/wxo0vXaPE
zWBzPhkuGg9Yf8gDuj7TboZ1SG8wrelJRMx99S2xSDAB950sUSeX7Noug2GTFR4MbSdrfIoHS79G
NexdB409fTcoKTdMOO2PkYlmE4nC0RMMkUl3U3EoEkki7SvETeJR+IF49XySV6LWxs0Uzm3f3rcg
vrdSVNVp0Xv9zS1TtRFF4h70vtNaDI5r8mm38DqMOpkefKub7lbB+ClcFjXJHSo1P9ad3tiVbv4R
4Lb/BvmliBbNys49k4gm7GoA+ou01L1hixUYbUeWxgLq/EpiMz/2qpl2rbbYkNyFc5Qu2eSxo9vP
mWEkh4612sNC6tqX2yMNWgJrOElg5OGg98mHk7LY7R2VXZPkUd6DyjN58OQDYeN0S3eZCW9eNrP6
3gRtcEfwR7I150Bt4MkeHFcnhJIYkaMgXNkI2W3qkRCVfEBMn7z1vazPZtvRcE9DfpXVOc9xLSuX
a4erWDOdfZUgB4YowNAxyoHEvTlJUp9cTbVXhZUaRM40D2qlaGHybDTbwCowx3F+A0mTxZLvpirJ
j0Y6VJHB2hh24dRV32wcV+RfrDygPVE1MbvkvOT8ro27IDXVs5CeciO3WSB9lAN5LZGRpCs/MbnB
Hfv4puVB2644aQVC74LpCUV1mvNlM6ze91RNIuxNNssxfs7xu+wa+2WY1fTU4mNDdjQjVt+k0vC/
GWK1Ry6nOTj0g9MGp4WIlOJ9BUIZ7AtJjT8FdWkdmDvLeQt/oVY7SuXPSo1enOhquh2FjR10lP4P
3S/GV5VXujrNqz8UNw1G5ssIYF71sK+WKiy68l053Tw/FiNMnmo2cxGWckqfSaFw92q21QODj2Qn
85mhO85A3TlYDpmpkd6ly36aQXeHOkBDLaqJ6yTtJV3cjV8snThqjt3AAZXBdCUGoRcbSIVkI3er
ZW3JTvbjvJHOp5vqcpcgeps2VUY1HnlUU9HkEQlSspL9cnEIxlWjm5s58OopUigCyy3t6TptuMYN
+9C6E1i22TeXKwY7PYxMdoePDY/Litz4USPJQjfscNRb+TR3do4LtBdMvYK0Cb06rz+G3nCOCrZb
OHjuQ54MY9wNk/ahk5pE30vwSr1a8wNUOPuKAtWKmU950VybqCDBEd4Z1Sp28Pmt0O+Edx40e37w
elFe805pxLS6fHU56lXM/pnwY0ViQGgbVnlNNEy2gd/cbniuFmnI6jLdrM6ynGUvG49gWE6VqCny
fOs0XXHvYiNE3SCqYJMtZFNHtFzVravlpYoIR3H0s+ElTAZZoy5EKJF+4x2HNVv1+64KRuZusl+q
E9OO1Ccfw8yKKJ8Hh+WNZ2nWQ9eqJr2F6jfQt3FlTXUemmVmu192vQ7ifUgxIG9Lp5MQunu/wzDa
uXJtvuU+x8d+QOBR4AQiWzZ56Z0B0jFXoZtoO7MeswEcHn17uqsKr3RuFc24fUg8Yq8QbU00MvgL
guSUAVZdSQPNedWsd7wrB/7uj6nADPw2+/AOK7h8HE4b0lHc7mpMao/YV83GFRxMbo/8p8jVwW78
wt9mQ5P454S+NrmDppE024quYTqwV2+K7QqDAXJhWjufgl5ZxqsP0rLBm7CGuSXqAu21R2c7h21h
4/pdHLJpoGp6/D0pDbp18WO31b4wRm3Y8No4pT3Wnpt0GPuTPWU9eIKax8y9nKAEbvPSrJOdzt3k
nEfl9+upK8sF9nmZWNme+VDtnSqkh8MOuzUTyXAdViO513wowbHSSLSIgRuQZsekcBkPaaDq/nbR
+hqkIaCVZVfAgNC2ZaaLet8rU9Nui7wN6t1K/YLWawGCtQ9s/MZX0J8FRTJtlP7ELN3l2BXFYFFu
FXDKS5QM2i0uUl537VcGtf9beQuBPrNHcgiSsSttWgXVsf0dimJ7VHoSrDATWZnG5Co3Vx60AbJJ
snHxty4G5yXSJkN3w9Sp3Vs119NVApUg8hKT2Z/k9qQ7qfarnezcSesokHq3Cllb1TscIqR4lQF1
B+vzd3zT6Qa7e/LEGAOnqt55h4Hp4aGGF39yl7U7JENSYsCiiy/BJRDe1H24PbGh/jC8pE0wsEQ0
5Zn5q/fo1D7OuorygtWbN07scvWJ9Y74lAnmI7/ueS3/BbPrTMBfcMxbdWTzliBWYGvrBGOzoeqq
wjEDDyb1EqxWiVY7w+QeZVX23K1UHGPR4oWTGvEGvYZZ3l5roJVptstmpe29ERhXb1OCCSg5ZTlB
EvDcTe+jfWidlRypWsecHvTDhsG4cesombC5TS02XmObJQdHsfIOc1MvGapwgBNVF2x8YeTfFRLi
rcPiLC5LxQou8kgJ0s8riaf7rPJO2qjSfWE19cYGSrKVZnWvfOd77lYeZg2O+LvUT4zdiJ334MLs
PWRLaz72pdv+WFi3Xiuasi7kIKxuK1C+qZQO51fbDGdjGOSrrSPn15VZHajx9SJsebk3lqL0TY6w
4pp76pTmcv7hCxLvhKO4sd28HHdJa7jvWTFejetcfQOdmT6PrebGdBveh5UU3rte54ws+WBfPEXd
Maosf4Bgi3t9NsZrw6iWTceKCKpEKza1NTJqGscg8rW02+qNb2/1Nnt2m2Apdr0Bvj7sJCiMxQzS
e21w271y8y8b0PghJxHOYqAYlqP3BC6hjY1S46iWuc4gdBzZeSc/kBQUByOrfQyAPkQNhuMEhn4u
reUyY8bKtq7O8+BaMDgw/sTZRLWu9TI5jV7X3nr1/J2SXotERfDsZTwTNk6Z3ub+4scue2aAZt5w
Rw32XnPThi0RSTH+7tuK9Q3g4XzasqMUL2tTdoLoM6PftHkrH0BwkAuWF3N1vzbLnTGsyQXBr29W
bWoP9QDb1a7EzLZaN2LWtEYkrPKhYEELvZeMhBg8ALVlptrvY4m7vbful355Qrq6x+LJtqNvXjSv
ayDWwpYw9HQvS66rwppehTGv53xYjsk8rhvXsgmWy1oigTCCnMa5a8618Gei6hj3EGkzHSSKxLNs
M5J6csfYBeh4r0k73KbSNwhaYluNrMu8jID9LnSlOxw8q/vIO9ZXkiHX0cMkFl0yisCFSJb2QbXV
JfVWYQc72kY7VmVKOqebTpGp3BfO0PF1aKejXY3JAQ4KGZ4DqJvNIG2P7UCh9kCyjkuF/QxqScV0
sbYEQ1jDmVjDj9YNwtcSyYKFlYoOyhZHOjeRxQb3y7SrEjc/WUniXlsul21L8sg+sOolXsfqmQhJ
nqkdGWc6/lB2fUsds14S2DyQHix15+AUFE9d6r4AzM7pi4iqriwIeijynmsYLBFf1qVjK4iPzKuF
aViu/HxDB/tsVAbr/kzGZY2+TNluvaMWqDdjLpwrWwzaZ5DMWmiYZK62E1jgNWue2pKvlAS0wY8M
5nghshPz6I6Fz4xFps+kqFP7zYMiehMfzFoWMsozt34d2R9uOm2Z4xQlXtQWLNtoHAvnzlJq2vXo
+QEspu3lQbCknzSi1BpmZYRzydnIOdhyHWP1O07MfhFdiKuhTOQ3o2sNshEZXBfJzE3pS7H3jDzl
GeFp8wY8ursf0mFHN5PTFvc93ARXX6aNmPKroXaHI8NBzvAMRI6o1N1SFM6J71B82WtB8lMpaFL0
PHuyh0FdTeC5H7OGYgM1xUz4U17U7BcYDv/QesrpRg3Nk7kQ2zHYpc/QhNUR6X/ZhMjQGni/hjbZ
567lkj0QMPE2M0M+aEFLUiCDTtVvZg/xa5AhNPG7wXxwWR7GtTHDt9CCNR60Lik2yTjlFgmGmt5C
77DdZjeha0BV0/XPCZPUU7PwsMz9rL1juy2iUss9SnRGaWghpiC0slz7zgCDIhp4KS2PcTatvnpa
k2LZWkizIsgXn/7ipDFDqTtDBHc91FOOowQ4hr2WK0zZNY0xWDPILvG82UXW48KaSkENIs1Yb/2P
vOg1kkZ1N9mgcpEgB+nvwR3bVYH2oW177HIpA2HXySKHTRpVbW3ejOxeGQDZajvmA1OhmYCXHmYE
W+aunbZQojiDisoct+2yLFtCKvW9sNHTq8CovoZVHAtvrpi868spV4Z2w3nt7kjP6zcUq1rc+Yn+
CEWWdMIFSdq/CAxu/67P/Ndwot/05S6OWgyo6BbtSzYNVMtf9/VknU2aJRY3LM1xT4e2LZfBYMG7
/BWg81edIC4fC2cB4j3CZ/FMIkn89YWSybmkaNZAN6CdyWMNw30+Lc5q6PGfv6NfjTZI0lFBYFPH
k2HoDsrH30wmib9MRVuD+rHYpoJSG72+gIEdJK9jQ+0YB3yoK2VakD0aqeuMf+Gz/M0N+PP1UUJa
2NA9FKFIFn99o5P0AxIcg3yTC82uwoQxrB06OcIFO0MiuvU1L2hf0E8U41kfKuNWX1smDbZ0kpiF
upZdpUGrB2ekz8r5u5jwP1LWPDa0hfX/ufzMRwP+N0+z/qfm459/OucfzIyaH/2f/qvdV3P9vf5S
v/+jX/7PcBv/+O0uapdf/rD5qW+5G7665f5LsXr9h/Lk8i//p3/5h0rmcWm//u//+mgGAZfl/ouh
g/hFQGPxLfz3xMtHhpFIGf7tJ/4uuTGMvwFcuPAHLjY9C7/iPyQ3HnBs4oyxf/i+TqAyN88fohuL
v7LxByEGtxn2ODY/84fmxiIX7eIWQaaDTBoGwH8kufnVleCZhoV0g1tLJ/3GZDrymzi0AHU1E0RP
9Kuh129VMWXH1c6DOKO/f5ggn8VLt87E6OnTycAA+xdX+6/Hx+Xlgbdym3Fnw/zTnd9uNnuxOHcr
m+RQ6RrXjVgH+pdkfui9rNv+y1fylycVL2XbAD1dxp0cIBfn/K/3Va0lNrMk6nb01tUjg2Q3aioi
M6VRBX/xrv7tQ7WxvwCKNFDdI5n6XXZvMZDvujmgCydRMQQax6KvDPDHhtnqwCHhJR/d0SeTB9J9
8AXSCe3qn7/b35y7l7frYhNEwY2SlQvP+e3tqnxIJ70rCYtKxqLZIzfJVMTGYnBiYCg8wAzZdttu
adcjjWv16qSMSujZy/abhTC32MJGWj/RPyiTuqFr/8ow9ut5fvn96JCRePH44JT9N2NSzg4XrRaB
A8Jb1bnVivGokWj1F97qnxj2f7oKfr4M4jQuXluHfur8foHJ4eJfxpMalprIk9D1EQqHiJoaPozO
1F89kqRv6kFTAJ8EMMOdPqIKCtm62J8kyXfZXc6G9U5KMaI3AcdNDG0KWS0e6kJ/KFTjTdHA/zqP
pqbytuua4hZFqmGx6aeX3XXlYlrbJbPGgslqa3/8+df8q7b7IsqDToczjUQajhd09L9e1CAM6oWb
jDafwdLWLXV/S3/E+HOpp43qs+n2z1/vN5vfzxfEVOhhvL54YmG1//qCKRnAk9+srAoyfWeDM7us
C+IxwbGelG9+0j0QrLIrUMWyAXiddIQ5PrG0RL8LVyAp4EOE0fUXFzuH4b9YR/74pTDJXCyqJET9
pHz+i4XCo0tytHGpw6xz8oeWk2xTEz2+qtI/zTZqFFS6/5l7j9fEqgHVn5viIoqER/zrB7Ey0GCX
GFC5ln5zyBgubKml/6q8+v0uubyKp5O8AMDmwrf+7VWYvfuqgP1Ay9GiH5h6K0rgHPzF5/dfvQpP
AUoekh8Qov32EFjQVCajuLzKWKUHw+nduAm86i8cgv/Fq/CMwxlmYELD+ffbpSMDfPZ0ttyKufwO
jXR6M2Rnf/75BcpX/vvF4OmXeAQD0iJnPTPrX7+YGZpgY4zOR8d2T4R6BhZ8j5QpaL+w75Af1+rp
s0pniujUti8KQjCoziY1iPSJ5YQO7Hrorca8dvIc1/Ogl15zbdVOr5h5FHBo57Vv5KG3ewTn+Mkw
bJizYlyOr6py7uqR8JcTIiKgkilQzubaHpCVHbPEaXn0MGNHVKWS4iK2J2qawOaMWbyXCftmlcQK
ke3XErqUkH2zT8suCHZS5ANwBb4QSfPr4PTv0mJ+7x2jLOKun1BfrKx9U26sdkpv2jG1cEN0c4Uj
21q8qG88TV1VGVPW+8GSq/6UNFlqEtvd9RhzA6P7CGZNS7ddV68+iim3qPdeXlkl0++O4HWMWZMd
Ss+sZYy6pqWjGNVSbyWw0nS32Gv3rLcEpMeDnqT9tk5a50bIrtQ3S+f7wzFZ23GNS0EhCxVSJcvZ
bhWaismcG7Zp0EpVbCdG9ui768DKxckC1AwL1unQIId5ilj3+nJnYuVjedOQRxDqltR4fBsK2MSE
KQsA5GhYe91QerdNiUe0DuBq+XxK5awHv/Q0fkal+huqt6Zk+mOz+m5LR5Nbgz64Brt/+QSdqq76
zeI66V0/zzzycp7Z14uZd3PIUgLNZdES/s6XsYDaWJElvM5LW351kzWqjcf2Mtg0/PZP3dhxEVRo
qgwyn7Qb/mcd1pvEcGsi7dmF70xi0ZZNXibrc2nmi36eGxrKjTELPdgGyyy2i42N4WAqDuGj6S/9
RHtMS3LLTFJ2W6M0iTJyWOdLCoxBezEwHiwbrZXsfNuqq199a6zfk5yY75CaNM/PiyQWidGNOxfX
eHbkqz6PlR+DMlb5HttIYcbkfcnP0ZJMewMzHxlaIceMU4meNppUpQ4Nc7SCD97BlMK1tDDrtzWD
dCDfY9kzygrdyYgKoadshJEWiXy23p2m8Zky932gh3OtZcM282ajOrVGyUDZK6biOGlD+S7pWcmj
BpXWh62LfCWcPUn2dtqwtcbmpnhIk1eefl88Gdh7V1Y20rlFM9/9Gd9PpPQGdVZXzxo5CnrdX9dy
Ft6hhWnbHYtELuOtUwUOdwohTyZzDjMxSQnraKWBFhtWjAPdI3aNZPl8k4rWRJEBoEqAYWmBCqOO
t+edWIbVux1GZb66mmzb20QtafJk9BjHj+R+JZiQUIcgTxhzyBBqFIyZSkR28Gsytw1Tpc2vxYRw
OyrHeWxiQraMcasCJd6WIJ/uLEY/5Mqbief3RN5Lpw9VmTjF1la9627akdlvJEldX3egIOwuysu1
r3ZmVjoNmxoD+3yH9tTa+2JY+zAA7HoAu1yKKwSlsOxdzkwGvX6m7LAZUsuFcYl8YMP4zj/JVmFN
QWOJsndFL3yNRTlryA1EFoW7trbXW9MffJCdprQ/9QLD0M4mWSrbusWcMV1rGj1qk7L9zK3eOyP6
yZuN1eo8h4c5KDYMVhRz3MJvT64h3Ud+peScFIpVvGiEmYToIZQVzxW5bjkqR27bohOsDxzBztHq
7IPmd4xLXL2yz2XrCewlCQvP0CW7Ko3zCjUzE582OJpZ1XRnuDVUQ6CeO+tg6m3yYHsr73gkYv4z
SAfjWrNXTx5qn6V1ZPuV0mNU98O6K6tgJWLLaSeJkaZfXXbyrZ2yKp0CdtxoZRImPUp+7xx/Oem1
UeeR3aBQj7BhVd8QuQXNpuW02q25oIGvRGbJLQxVNSDzqWtwf5hrem81blY4o+mm1Rw1Rcz5XFRX
plPH2WAbR+7N2rpyA007CYnRiQ8iaO9gR5jlthUsFompnKYqWkkpgwVbQISJC7/oSc+aTe0H94J6
WWzD/d6QokIe/SphNnt1xuwT4nOvU8bBEgs9P5GAj+d0KaOs1GgHWzcN9EgPagjWLBWct4DkWjPK
stFXyOMI60LllPUi0tJau11GrSkjHXQ7YG9e88MGVZtspd3kxoUO6w+RymtE0YxWJnPTW1b6UvBw
Ekc7NTMjcjSW3GHXuNpNmiDOjuthaR4YEqO1QqaSceFUQ/5Y9rP/FMxt8qMegkJdTIqmfkU3Nfuh
VS652K1Zm/5Q/pjZBzY99TesUrQ6ZqqcIc5mgcXMzRPLC1mo+UDEk647DwgISQjhMgjz0mtvXTbl
VIzJaD5VCOH8iKPEf1172d45WiWemhIPIbKtDCQMGeWtjBw0YiNAbHdZNoyXLP/Oa4tqxrYw2+Vu
mRai4i4fyDUWrmY6ZkoGI4FvHcM+x5HTRz0iCEZ7o8uSp6fW1nwHFxhtS7KOFYLWJCqyv9DBxnr0
ec2AY8Q0Bl3bgxEveUwNXL5WmGjEujB8v9xWQX75Vkch62s8FyKPXUQnMGwHtKhzWHULmru5xfp4
i3VAzA8aDPKqA5Xu9d6x4b8NiGiMFDlIIbyFu8ys3HSp4tmbB/8gLzSMKia8O+GUXZT1Y8hso45n
mfqi3qgyZ3oZ/yzs/qPR0/9srnTTfomHvvv66s/f2/8fhksulfB/P1x6+16//zZbuvzAH3Yu62+0
Bz44yIvdmBhWqt2/27lwbTHVuaAOkUVTdV86uX84uvy//Zza8vf8A7hzl674H44uA4OY5zJ50i+j
KZI83P/M0fVzgvTPDtz52Z/SWbgXPoNOhv1vzUXfLhpaDyqKrkSfG2c1s9VjQDFJXiBsROxVGdLg
NDTI6PmhOoR0SGnqAMlVbjBcvrj/p8/ZKpae5b1I5TGodR0BXj/m/pdDai5+0q5O6+yaGrdko8ly
A7VFkPiKiPQ0mA8rJgfjzSSisrqtiQegeioMTiqfuov4xdJKD4EmSm6zhPLmnOYYJGJbloAiUUK8
2Ehul+2qDWzq/ZSzFxdtXdZI4DhvWXyKfqYFTtGqddR8tWvHrTGxwcems2jyjhRQAe+bcBet3uiY
Jv3N0DSDu/cyT5Q7DGVOaFgyfWtWMw9RrwfnvB+zR9LKx1Pm6GiLOh+OLaLdF9rY9rgEwucXU8ND
p9Z2myfNq02WOYRs8Vl5AMbNxZhOGDIYPS12zwbFk989nY+Yfmk9JEFd7fFldjuHmvOs68ONluNJ
r8xh4dGAbxVCvtqU2WzvxTgNJ8ouATPDel16NmnJ5WEuauXdmrWebApbfxcuHt9EJxpczLRSDDue
CVUbT5bjjsfM1sUPSED9MSEqYMcmkQIhmKyYdoW8MbQLYSa9HsqdT0neM50pGpTOkrDWvmUTAsvb
7m/6Cgi/iIq+lX0dan5hlU+z247EqHmKLyrsWr3BNKzWNXidMr9UpwBPDLWbgK7A0r0bvAA8GW++
sz32nwwBh8jq0vGmGHPEUEV6snWg6XtGZrK6dpbmVrA4TSHiD22yEW6JV7dB04ymgZowNALbWVlF
SdN9Mlu45WruH0uXk9kvEOPpfqdF1KGIN71u3RBZikOxkxsRjLIPC+xaWWgjz2aahC8vuM9Z+yHA
04LhrAqNFNTERMtoC+FFy0jczUOWdYSFIEMaX8cuIXYdDwX+pJXSpjgjgG/yI1946V0Zlfee6ZlO
pWQlQ3l0Wj0DO2B1b9TvAw5iga0oJRkXkRHmoHaf1Gu7BwdMeAVSjC5r+6/V6Z1D6bj2t9JeFU3P
YoDrschBImGZoXSLt1kY9anGrsTzqKOBcxpLyBgT1bJlb+7RHVmEaXwo1jo5z2Z82VE1AzufvGLF
6IasPJyqpStjlPhucPAThBO3btb6AFMMc7zcB0h4x/TeMttrSULdzi76L0u1ZjTqvoWcXFrPqCu8
5kX5q8ThAInOIw9DL6nCl0S8p7LIunBguMx2bbErN57pQeWp8lzVxblXaTPxCc5UfIxVeckwGbxr
rQH8HwFucMjCG4ZJMBTEtRW5jv22IHHN42bxPtDhHspRtVccUIYHsV7xnWbIu4KoTSXKKgRpzrM9
10eqTSm2Uzno7+MiLKxWE2pijfvSmj85C/4fe+exHDmSZut3uXuUQYstRCAkg5pMbmBMZtKhtXDg
6eeL6hFVPTN3bNb3bts6i2QE4P6Lc76D7KXfHJowgBsr3WWJs2RHqnFWsWDVlypSNjrLY+ZlXc4z
MWxII+q0/zmzlYfWYtQK4Ti4DHT03xvmfxs8NbpMRm7eXulm6qa+V+jIWlJBBHi781hr2gMvr4ws
OuELw6cpbpGBxrUotx+r2aP9HBEYBc5MKQz09Bd1AYmFxkQF15nq4WZ7QG+/bC+rWl4VKNbowNoh
1gtt261T+Rt2/npib6TsdAqSE7WocSKT1zyaXaZ83SBEHJwCXN5g2Z160Mxp7XakG5nGzukGC3/G
9LsQhYeMJFs/urF+Y15o7bLKWY8kmjS7bvAccjl6f90a/u7CGpFlWL8WqWSXeSzxmy11F/FomG+L
ihWSZLvtaGNVixaGM8iXGymYxJhzcWZbsFG3TcO+rNXf1EzpI+dtcvbcrQW+KtFwINSsAuJlrJik
XJqAqhn9sbW3j3wUDfYfZ/tgOYrEPEddfc7LGjk3wRkP7k3ykMvqyuT2W3a4em9Ftnu03aQ5E/Fx
88riJSEJWn8knHp672ykxpy0LmqLWRzduU1eIISJyOIYhI2cmstBQ9Z8zbhi+qiFGEB7rVufSLi8
H4QLeBEtO8JWDIsPq9nF5BxUO0frmAax2t8XKlQVkjsLHBNIsWDO8SHOqI/4TRz7LJHjZYA07pxl
eK4TPJHkC3uDGZmb9e2m8tGyavOQYxiKe3J603UmCBkt6EhgcdPqn602UT0O90o1kefDfVkRufNE
OEWU1PkDOd0n4RqB4wxyt3nrctIzY9vlbduQeDHu8560IcCBGNZKiSQqw8lErirlKmug3lwf9ZUz
fi1sOtFuClLVOZjaNkR8/uarZy78p5axJVkbNUsK++siE7BK3PqcFmmJjVNWYyBMRfxEOjgdsY7p
sYVOJ0xnp7mgCdk7DQrjm5fVL631i0Hc8uAu26HP0ud+QP9dK/rVasUeh+jyPGUzkrZMsZeVxPEt
TozpuyFTtGhbPxnUyR+NjwF9kMjT49C0OCQnNvgSW/iWvoluCedJvWY94FI955K23Z1BC3jJS9wc
HQrW1OnOXk6ngHsjQkKM+2FqXvXF2qd2E1gDTatvdTkyjuKUd956ILDqZpnHShHrzfaCpBHNOLOu
HbuRe3tx+VvkzmsIPLJWm5u370llHyp+p9lGW0OL4m+rleLNTAvOJVN9TIvEey68zgq2OSOoXenE
KzoTFMyGCV9rp7VC9/x6zk0Eu9LpESu32ZgeQErgYPJLoqjR8Nrlp25s17a2WuLHK4zpdm+E7oyA
eZw2XsOa8N4vfRHlocO3qo4XrTAmvwNXozNHKuFtVmtB26xpHNYkCaVbUr25ODtDT0WtxW6ywpjb
IVC2Y96gdqdhGT4wLUOskk/VdSAze6DKaKejjtH4R1/r6s7qV68Mewa2O7PxlAfWN5XjD9qCyIbN
V2XHTPzl57yuLlKvRVcoJLdcI20oX2uUhFuRGRdh6LPzNgu78yJtnPMaseEg7lXEj9dt0NGzi8y4
wr/JU7w49FLsZDrQqGk754fFQz4ChN9pDgPIgnsPO9gdRjMZIjAvIkLCumAWBUEqE1+6XuG7w+O/
hkNSmtGI4frailG96KmJHL3K+3Ax5+m1oZp+WNbioW915VoIFcGpwbO7Ue3Hs96uJ2u2+stqTY8Z
Q6jOcnkwKMFvg4srJaA8M6t2yeURGGlkOdY3KfCTGNArk3zVBm7ev6o2qVPgEc+6uqWxNMGKDI0J
aHxxxJWqRUWDVN8tAyJRwQsdMA/aq5nBp58Qs2srnyWOmWPqzIIQ9GxPa3xgrL58IgskU2pggLqo
gColVDIUqlycTCWW+pmvdf5RpciRFOF9sbTGldaRX9oM1hsJ7/3dbQt6WCar8RW7ftJUHlRnddY0
Ktqhx0HN6Roo7QhrhfV2FfHWpmfX4j4JZgv+QSln477vyu1pQVh/hIFihCvAqFJbrdjCf3+YDe4S
K1vX50qm9ZuWtEm82E4VmLnWhkRfeDtJTlbkzUiwLG/8tUzGQ9bI9r1SizJwKvXDGDU3sBe1ekjo
8iOtkuLLy3Xv3Lib+m6lY5zCIQyl3TXv5LepBP4I93GT9ZOa1dU7wd6/FKkeSqLLoC7k6w91mLHv
L9m+FJX5k8FEcyREeXocJ62HQZuIn+3oOD8bw5qufWqaL17RD0zVUZRTqSTWU73wimHMGJ8mdStP
CkCD3Ddnb/q2VmXdWUo1x4WmDrEyOtxp+qDEtt45+MKy6Vp2C+F2tgrdpsnwuRpm+Ywgh76qbOST
Oi+HMpv0WG1N7QtMAwAoV1d+mGjIPoaiS6NmdbWowKN5ZSfjBQO7zGvpruqPrKr0nWqXfai79dts
SC2WqFMp+5u4WVLHnzOBZxOj0wHX0hS0DL+CLNkwATjbdixVpwG5oGVxN2eSlMZJdziRvD45yUSb
43acqgePGGi3Zy6lMytHMdmo232BdQVx8MQcN1OKl61IEQ4i8Yl5UR/TthiOKwt9nxnvQ7qqRtik
oxbKvIHu46TWSVLIhw1yTmyj3UF1iihn+/ye9ar2MPbNM6Fr3Uka4iIqGwG5PWEyodfcG6NbXBsc
qFHbt1AgDOF9MlvjfQOHwMg5va8QGp1aYNxPGorls8nVERSmQeZjJvqoSVZWOt4RX+Cyz29o4pwS
aScUwvdyTZahXZNSJcse2z2ypSxc62R9nudbjmMxaQMW4Ho1d5pJw7dy0fzKCQeNKG0zmIRd+kib
TneZON4AqrT7yhlmB1NutHAD3FTgeFK8M+lm6hG49uDTwuCLJQeP805pOUEYGUNdmE+KdVMfat3j
bKjo1Rei9FzE7h2x1dYdUj1xcXMoRIImi/uRnUJiQgxZjczbQ3/g01h6Brz6OOzyorUe61v9k5Hj
Rvh1+6U6YDgMwAEZ6DxGwgDR/ITX87As3KkM6dSd0Q+vOfFhvp0K+tBxaem922a/liaSThYVXmBJ
83cn6vdcTfWXLcWuWXdsmwptlT/5vqyjMv7ZKGfvA03/O4/zIWlEFjgbak2cn3YMwqPt+PPt6mAy
A8TYXxDtlXurgOSi4DUjXVzNAkMdGp8AvzJCbWoc2VSBQTAEQCk7PyOtdOPESi7snh910P4BlPfs
bkrdlyabQ3JavEPruRdjnRFwdlAOFighuNa8By+xyICY5iTCD/XJnKTi1i/H2F4L86TN6X4Cl4nS
fjuQN/kxkyTKzncchuuseq9KmelYQ1PnulLGnhJILWugbW65lF+pXgtE6eN0cQfH3usMCz4SZyNH
p1SaEO9izMLu1E59+wT5FXPh7XYeDRlNCry3Qay42Zz2nOCM3BHzWD13OC8RNgyvw+Qt14l7IFyn
2fhFf/Dptspdo9Vf9ZDWn4sc+nO5EnPoG/miAqhq7UDDjecrSjGEBpjCo9O2kcKQ/C1V+yxGbGR/
5pptvUu09LGid+dyTmXAIYOeTt8MFkCJ0e/xNWp7mvAPoyGbB+TDu23KXzwiCa+F0Vxb7CGxTBb1
nNX4NUxDRI2BJ8YaS/PbTMzl2Waoc+P3ucGEcchvVoHYn3GyD5dd7kfF+JqrspO+Ww1ZqCPMCGtt
rl7kXIyc22l/nw/teKBls0MuXiVsJ+yVbctg2dSEeyyZokSKtzY4nUuMM5WlBWqDBNFC7Mc9xjQb
YFz30s2MRhS53bYMy/agm2Z5hKdCB6x+b9JJdx7a812j8j6Eba4MT+26/coTvfcR0Jv+UKv9pVYq
7kosFT7xA3XUKzjMHcMY4kbt+tBdZ3nSN0+NRbfdabZ7JubkjfKIotyshruWsNTDWPbmmb03aLy6
JLfNGRPno4YXRmmYfsuVu7x0nS4cZrs+j7lsIyfxnHPDHxe4LEPV1Hot06QDGghRrAVCAEQQ8KeV
GVVcDLX8LEdN3g1dU+7ZJVdhV23vEDE3otUmh8TTvOJH6+ZvRSRKoIJReyinTvL2kEWniRGHejrg
N6D9PSIt1J8yEHC7QVcBR6i3vs7YFhlMLj0h0bbAIDLXpK/mjHfoM24W/YeuXdKw6VXdBy9d7ddk
6w5dVSsHDfJAgGvmmwkUsY1W/jToxQ2pdjP+dey12PDLh7noNTj9ybc+596png17X+nOuNe1W+h7
D5ex8vp7W88dJi0345qdWdyBQ3VcqJ/uPPeGzEA/rt9WTwVlJINGIhYVOqZl7ALeHwssRT09KDYE
mz+XeEnbe4xHyyFkSUJ1lOAfCzdWL4Ag5Bw4VvnCBd0EioKjrE5GBxN2i7XertWgT5UPbjwlwmyu
nlxHNAehL8YOg9sVVN6hTV0SMoVs475JV6anDrUj5wO9/ehiqzUXAiUJoN0jkwBHAKkpNm50qkJH
Fj8m3RBV1vDSCPmKMWUGl5jpH6Lsf5aNfcUG1ofVZi2vrI2H27M1HHTwCzFD8KvcejUsbPM3skb4
O01aAM6y2YgpDu7EcpVBj3DtqANQOCeGzcVa5859UeZMXsUco/7A3ybkShQhgmroRp+SSE7QFWY9
Jid9TYX0525IG4zDVTGf9dGWT11aW8ibp2IiaVQwifcJglax7t+sRjcigLVeB2PLz5nBYj2wE0Nd
A6wAQ8LczJvT187B31IkSYqJwcvz+l0OBWa8EQMi9jm7ct+XbQAb2TLEfSu1pX3GvrTQPdStIg+w
Knl3eoF5yM/JQqbBSzWYf/5gDDOXZakI+kp3WYECVi1H3qCWdCnLmj+1SB+035jgXOXBIfxMOeY9
hGsuPcOoNoBahAQ9YPKm4c47Y9pCIF0TvNCl1/Vjp3UebaM3aumpXS0DNKfWF03IoaltRyW39Tlc
WA31R3PhXfI3jA/yjAgeqxxxWPqV9NX1e7bZ2DL8UknllJAIUqQVy3TP5N/bO0O2YpgRz/gnc7bv
NmVadUkm56XUiGpkAd1hIS77x1pgwTa1n4kOYb4osfHAVhp8LHe/5lHbXnkQlhfmtyTWqnLVKerK
9U0jRNYvckYdFczL3QAKg0ydAi1mW7vthTWiKuqgybb6Vpa73Rgq5Zy/yqTrxwd9mGqeh146e69i
kByo6KQeMwZIeSRwlVZPdb+0J5WBEGmhjC2HXlRvxeSKhUTTdros7cZaItX2uqJ1WKWLOSh1Qny4
OptXOc8QTarnqnOSz94tzMcpU6zHVlvBaqbrWeqUiHh56h+jmVNbjNaTFC1tAYdkyqGkVzHJzvV9
NabtoQA8xLiTkfnrRiLlwWhda9fBnnnXt3T9NpIayg+xvhghW7tmZ5m8l/m4RmKEd4b/SzswALAO
C+GB314/ARdNOTFcdgbNoF1cierdt+Si/ULKoHOEbK21flb2Wun7KpuJ96MU7yw2kib2VR56L3/N
sgGmQAYPZgAVRdgxKNm2642T1EmEjdCsEn5nZvi8Gfey+KFFthuGuKSZ8+v6M3oBL+NA8Gs5D82u
aBwi35sJEfdzYVq9ZKaGlEy11mgtqkmuISC+bev2AgAo4OJAOMtydrvlk1VQgkSS72aHVRNz8JZs
Ec7RN5k294ymj2LFQainLIadtQEpujGpJUrFPWBUL2jZAfduRJ0e2VFkpp9myBVMqwYIXdvWzhCM
sS1OO9CsxRZMwr14s5rfse/wF9qVH6KHd0BeWNDNssICbYodKgd7rzZSuQLIbcKWoWSAn4ikQE53
DXiJNncH8DDu4LdDpZ9qRP4fJII77wIbJitvMyOKGAld2rnpUTIibRgRMpWF3siUt9qanZjA+bho
fo5TalTTbmnHvuX7yXAvTDq3fZuKQglLHpmg6GGdRE5Kim1AWCQGjqR4JI7kYxOJ9sRi4Fxp2mFZ
03bCLpkuZEf3MtZ6ynI1KZHO6rgIZ90mv2EYB4fw0lUPuD/b62zx6vqbq5h+y6Rqh3LAYB5vrhkz
fEY+b9vgWahiFMa4kvL2h90Nv4eGGXPZj/a5NdqbYpTCmSpFMDDUm8uIAu/n3LrXcaHhyuG37KjQ
vUOuSolgAjcaogj9IYXWZ3us3vtxjd05u+uKYd+3tgfZDJIp91HeXT13FheT7QDyJm8J+sKDzFsK
/FUNKj1MBivJ51zRz4qT3LHt4FKkmX7oHJ5KlSHgIxb7i91lOwKJjhnrvF7D389Ks/7RoWlg+Ox8
WkDlQtNky5R6uXjUkBftmQKkD6WTN5E3m3psS53pbcov7SEbwWVZ/Gy3/DB482fd4utaPSaUhm0s
PtOAZBQPVavKL87b6m3unYW3sUt2WLyupjJYoXBGtwoUJgRhbxRMkRDDL/up7a0nwk9MDepWlR/0
BcUcfIglJBJcRzKw/l5s8VJZKusv3ruzVa1y74gFzJZ7ExJV3p2doBgQLd+hn91qhdKa+sOMr/OA
/a04wikj3rIbiVCfcVw3o6HcTZrVhzDHqpNUuiVKTc5nXmhXeSrdpnuCKPSYVRSxMOfmHbTx2k+1
QoMApW8HUVoQ0pwKAPrkvJH9q0LcdVuc0kt1qRSdJjDp45LQ6J+iH+lZJ3GHmayJeq13Ihq4PFQr
Yw3x2cVtpbz3tm7s0SpTvuXNa1oAkClcENy5tnwuOcpM7K9ELpO35iIoGthzYnG/iLG1iZK2v2rH
YkmDmwJcCXeBUcwXnFz0Wlq1HQyRIJlfGEfbEHcYld3VasHsuF4jWy7Kh2OSggyRtDhK4ldCzKbE
13RFmj7PJrcYaMh57tFSUCYB+hkS+1Qx7U8++n5OrGgspQQukpSwT2fN5N6FY5ksi5CxIo2TurS0
Hl5LtduZi320k0rPXlh8AC/AGL7Y+2JdsMnSEabdzwQF7alPbARI3aQP7T809/9fqfF/tP+7UuNC
A/L5VxPQn///fzUBmX9gc0BcTXShivnB/Xehhmb+gbnNxAvhanh6sOP8u1DDsP/A80beE3JzIO6G
h9b531xA1h9AUXQLuAUWPIj27v9GpsGP+mfVtHqLK7MZk5J4pFreTWL/Fwm9uiDj4jpgxGmQuu46
QCPNcLKSoLanh7plELZ+Itu618rPLb13p5epiUcdOdWaPqhTHhs89DJns0Vsz/BEbqLfcNqqr4ap
741CBfII86G7YaTAM217V3vY9JG96vvWXuyMp5QfTcWry3hEPMm0qP1qUrqvSCN858WWD1C4nB5j
WliB6EDKdRhFRylD5TD5SZOE7KG2roxtpjqJCECCHhv+J6dUGZId3AocMKJKtcv9rP/NyDzsrQJJ
8H0rgJebv83m3sbVSi3yNNfIhtvvbYFh7r2vyKu0qvupJet1VFeW6qVvwhBYxB6B66VgwsLpgqz1
3S1+OhaApkYEDpIUhVPGzuxQYyq5eFHPtEotvjCBnhvrSU30OJ0/pdG8oqGOGDKw/WLTbizNvkpe
SSS4LVh2VZOeBJNSxxDolDXgTXA4u3G3IBgF1B2NShYiWdsv6Kg1+Y0+MwYx2ToPa/ZhdhzM0jeb
H5M4pV3mWw7Zx6gYVvJZUKbCQI6SZAyW5Kuin1yhlul7SDLa9uVuz4r3qdmIyXqDMTULt/Wntd14
hNm9l6TPk8uswNlbvUDNXMTqsAbSeYe7d0DwgvJ1iRQTCpI1XpJ5CEotRnEecRQNUgu9mokzsQGz
mK6SiWRmYkdnK1gYWkChEq8zHZA9YV2dI0dCdFaJS9BDDNmRWnJ/sM5ZAAdpbhel3WddikDJeXQy
M1BPRIEcs3SI8w0x8JSH85qdWoaNW/PEClXmv7DNoiZHxcmdabJlYPrR9x+qZDrT3DA4K3CqPlBq
sOfMCCUwedsqo9oRgQ08ruY/ZYjhYDMPb9RQenVsLg60aSjqtIB1YgZtncWbe23htBlOJMCZASw9
Cvt1nsGStn5VXlDA84fyO/Am3H6isD40tuvweIOq/lGAyxyohFUD+vCXIxeGwvjyDRl2vG0utRoT
mHAGi0YOiL8iYLZMZTd0BkD4bV+nyIAACy9CMMmT4c0ZXxtfVZHtMTeBDK7XsCQBbLzBLCRhNIsM
TQe1o3Nv9/zh6nnWntpCXqvkH/K9/za6zfk72JsD7HbAwPvWsXypuD/+KYoGx4buQXuZUBJ+Z1SA
Q/VSAKRdWFLbFDD6vYAM5ClauPXu2ezyw+pUESPLqN3kTkmWuCmTHZKf3WxoO9ZuvjDvqwTdsafx
z5yg1X7W8nG71Zrh+DulkM34NzRdGiWFiXSRWQ9WdlRo6EHnE6t+dkhYI8jSS7HQs/lbCu72Dwo+
nX7cVV89pYlYQgdgW9G38453vrudbfMXiCNkkcrJHk5d1YTI4vP00/B8IJaQCGNleQb2EdbuELiW
TZj3dUgfq3FlvPw/+Az/ySv8nz/UfzJFTw5CtMbkQ90Y44zFvdnkIYsKqsQC3ejHSh1bq++2w4cS
a2sPi+1fZZn/7ff6pwPpP+R9//gVWDWQbQ9M3uSW+vvFUc+K4i4DRWahOZEBInDF6ADwAO4fsGP7
54aCdYCi4ERgxFQ3QO9g2odaee+cg2TS2lCz+qr+qmZn3nqFXbaFVCAuPQY87G7sfcs+XZmuf5FQ
/hdm0P/sm7upJdFLonBEPfnPSYIaT0xG7Dq6Me/nBKhpUm001GdE9f/Dc/93N/mfH89NlomRGzi+
Sd7f3z8eMAzlpEI4YmDIqil0S1SBcDjizN2L7n/6WX+a4P/2ZWgUCQS6eLpqm5amU2T89RaH6CsV
PUnZoCtnt7YfnUQ7ZMOyF1Wzn6GQ1uYW1l7qa7nxjtWJ+9eINaReTWRVql8sl9Jx/LHewJut+Ys7
oEouyp3Ia38tqzcVh5Tgnk8ZL4IzQzTTPOWiChfjlX0pZ/D4S0HwwflPwEp3yFD6qbfTfGr9VrAT
/qJrjUdrvd+0kFCMi7T7o7ya6kPnYj9gHC3Whz7VfEezQs/+ZthEt+Ux+yn8m6KMmtqf19ZXNzj6
Scv6wjg0qiQnCaKVxlGyyMjpy70uXkubkXzaHVpWRkqq7EUZ5ds3QnXBEq9PY4aUAU/FjZ8RjuBw
ZvRkTO0rPcw0jVpF990OiULyrJYHuljfGuFxPzTGyqne7pZsoCsZfEaOvvNjhpiztG+K9Xq7hp2+
QFnyBg/MN7o1QFy391Kkg+ZT66xBlkEPVi9If0DQ/tLUMxP30N4WP1WeYXIFXfmLofoR/yLxeUcW
In7hfbvaL2DCNHGR0mEzrT8nsjnY0jjaY15d53E/qYdifJy5OWxykTvlTRRzqJIUxQ1QNW8EcoSd
awUQ0tGCErajnwH0GaAWlZVAn0ZhLI8wDTgWc+EQDV5g87aaFG2jeyyEDIdGcnqubNbxSAxn5CH8
6Z4/bpLwFuMwbtWzy5IpFS73JxNrc17C0jH30szCYcwD7Mes4umXWmBAyCemiUfqS+9470vttGlR
oxmQ5fdpH4tSD3I8Jc76lQNpySl4DN4T1ICMjgxQz4ElziXMLZjXEapXnx9Xp3bk4QzJ58T3+lfS
FI+0QPoQ10Y8pBbGkgIB/SsswmieOhL+7kfkcO7m7G9XqsEKrJJ5COMlVup+ryp1UJbg1m0cgL8g
ZT3IIkpKNLr5GPPo7TB6Vvq7q6H+tPhnk9gb0oyF5aIkOM3MvYs1PVq5h1YMHy5E7cKC977diDZM
XIfHTbeeSuNltuaLwXLRdOyj1saJeHFJUwE96g/CYFIY5S7yZRTBFSEV/CWucp+CmdcYPkxfizSo
vhb2Fqzr1SM0OCy4GWvo3eIOx4EcTXLxQr36nhabegTWYEOzjFuqbFGRVTBe2m+EGfb42CJgzo1w
4d1K2JQuTAegz/ueAJXPrkFlYwlkt0HxmHr3lH+L+5vlZoB7KEAX6Gxckdpr514nSwutbW9QcVUG
l3jlcVErz1b2NslnVOj4dvh2lvSpKEGAzSIAdISA+pqoDEPbfj8NX5i84sF8h6UbpF5KWiACqEQ8
3UrKJR8iIs0j7FRwkuZd2rIcfGuLdq9Ta67F1bTVHekgf0JrJEGaYLRt1inUd8awV5LLcCPnv84O
NyVGvEx862iRiYxCauYEisaqHYslnjsK0nVUwUvRW1R2AOmcR/W+ZCBhAHsHR79RjrrTm0NqKcfs
ML/h6fNZyAeWZgaAyyKylgLQTahH3hv1OChRyyaNTS0BDof6ZuVQxp2h32vEX0xMhSKdxYCSHgVu
t7UpXj0gzkvCQiyzolsrMWnl1XFEZHdwauot7kCzWvUYIfjz58kMq7RkYJ2x3l8Z6wzXDomJsOU+
ZwpV2gejp26BJGPbvMb9h+jXnVd1B74t3FyvUw6x67umVkL/7Ft2iaoK3uBK7ZS/Dg4gLCyb+VMp
f1m0PV0z7WXV8qMfFcWOR3Iz0wqxX8IQML1prx+RzB8QLmPpZ27dm8Ql7bNtCTVb98VEchVje2TB
oNeeuBoGSPXlCLdmOZHfEG/lYcZ/pnxqqEpuv8rIvEJT7lE1hA79ikDyYff8pk1PWQXvxPpaFiJG
NV5bFUkSTyuM1JWtIvNpAFFEEkzmLqWqFVrNaqwLCjpbty8jQfSK7rxZ61Nl1iEugWArmmPu/tIY
XHHkTYl24mKPRUaEhFX5XeD8BEw9e/vFhNdssZcHtDW+FOp+YrY5k8sy72f1xzJxbY6AY9nhOvXB
Mq+KFaOVKJYHttu4KYUat8nRHM9gMtcClcK+pCpwiVPq21Afq1s6zH7oiO1Qfg/yPaH3ovZhPQqc
S+csOOFY9VkELN3HVr+2t59TlWRT5x8KW9PZ6j7AUgQJiZf5a0dylcsGkuqencdz7wgyOGgkeGgB
4eKqA4wu1GCS18JaQzCygdOKYG3RQNN/j0u3g4jp93Pzwf6umPVQQcI5LnlUbjuTHraIhCqftebQ
2Hdz8WN2PqD8vWg9sCTtu2LRhUawzRtmaTdgKs/ptkvTBNomjUkKU/pDQu4vtl1SBwkNUZodWDwR
NBm5jLwn0GokwbF79FeHA7zgJMI97d0U8WFOGqOtgYIGbq7zqMLdQuG2L1ubCLRQalwyyP7dftx1
YKsRmoWpduw5TK02rkbmf9rL5pkPemNF0k15WYqbKWEnXQxXSAg6jvrllgZLe5W2T3I4Q+rzHW/2
y6RFXf80cCuPCm7cJY08553m/s5wmZMwwpS/WaPeDUZ1UEw4arrJsrb4Rs2KyIINQnpApMtUgi/m
B8Fs/uh5UZ3x4pUyGNX64lWJn0gO4mJClUw7/7wYY1CxqpIV+Hb8gw2PdWuDnZJWcPv7XQRujPHx
Sdf4OlHbdSJG4vEMM5bT5HbJESwNrMLDPVyhCsmlEtmqr0D1xqMP/Suo+HzQakQIXf0bdk3y6Rr8
hVYyc7nXF12/KTdTsji2sCSEQJm5z5mwN1BsaziFVX4cVdMv2jUs0ixaQZMbzWmuuXyboCxMipMl
WDO0taq8U3iX8eMTKPfdERQH+HCf1kloOfeSFGAbPYJRYMLjbzECrKaEsykhwlwefSuuGMy7DbKH
ajsbdPyIaX7PKn7+2fWLihW00e7NodxVqnuX3qoUY7jmmXzBfBpm5h4B4W4d5hDMWWCr7cUUTdgk
6HqTBlYx6z6CBIYcRjZPKjl0ihFiaL3DGOC7RXVpxys44WAink3eulZZf+p5dzf14kCQAk7QdAwL
CB/V9GvgyJxtMkNm7SBssXPNhXa1D2R3v61ZNFQ5uuTtgDvlmHo09CJy7OqXgUpj5tgnXI2hyweZ
2cCgB7/ge2xKC6A5t0N1cx1SffIZuVYVzMqOw3hUT6RghRIzg1CynWn/qNynibjJWXD91e88zWYS
aCuwjgonx5jCC7axRaVhmXwMzL5TpdqbK61ys4XsJHt929UG33fzstUvNAV6O+zUzdqZ5cYZtuvb
T1E6cT1fqk2Bv1ccJ1M7dfm7cN+rgpJymeNlvRBAlfnegENgIbLeGA74J+NMX2KGcBbylJnSCR/Y
4//eI/j/JJ7q1r/+9w7C5888K8C+fv6daXX7R/8YTjvWH5pleLamuUBUbmPlf3MR2s4fhMXhFnRB
Lats4+ko/9VFaGp/qCbJuAynsYVCY/gPEyFza9sB1cb/eAue57/4vxlO/72FJqSd8QIRc+BtbGBV
ln2bLP1lNG1amVu2m+HhaJAQdZO5fUGytrwlquFcnEnRERN12oPXTO3uLx/TfzEl0DXv74AqfrgD
LEqjaNN1LJHmn3Pzv/zwRO+weOQoUPXFKfZaNrQv/M3OdILzm5BboW44HCwWQyHrlHFG75icVruu
I7mt5dfQu3XYTKrxMLnbErvAuV+9dBNPDMsGVsw1vixqDCC0pp4JVpaevic7Y35wC/QGTFAtBEPp
aKbmrt7kfK+50v6ZJEse5mXGUF7I5Ny60HimhJmlppMk/i/sncly5Mx2pN9Fe8gQmALY5jwyOSSH
4gbGIqswAwEgMD69Plx1y65k1pL1XgstZL/dKlYSGYjjx/3zIm5+42PTXNUie4dE4H+NuUVm0cBy
iXJWG7D9PdclFwhkOD0FYF+MpQ+Fgw52at9y4wENkLz0OmRT7/jJX121uUZvZ4NPmjlqKk5uLLTg
TRv4yEF+UUMYXaGDEeLXmLtWkIbVjdUi7hbWy/U33XLqJaOJmpWCqOPvKiuDD3TYcivzCR9uK4Jo
DVBlWQS7TrcI4lkv6IZ05SsHSvvh5IOVsjSfsSY5RkpyIQoXXXcEjc1wUBD0briDN2xOx1XBtLxF
GfOvfsWeQLI93vZgyA4RrtINABy9RlM1DlmVpY+Tn1X7sIsSXhxm+pd6U2NL3R/L3jDFr0A8vbu4
Hdd9i2XmRppivC4VdvdcJtwwqac4ZGGWPQJ/QooH9rCrq57bD1rEL00drLmaxr74GbMxpzgrEufJ
7Jxr30dcMFK7fnM6IGC220evmobwjUrmyGLq8iVc/tTcJY7rw8tpVP0TeIN7Cx3IGjw//VoZEWRx
4KRg342OBtnUbE4GcteD6tpqD55g3PidpXeJStovzaIcc+YDEdUtnLR5jRpcHUobYwYV2PWTVpZ9
KwX5A6rlwKCoiBt/YJwIKLB+n0W0i0tTnzEJcqVWtnFMy1y8+ctdjeCf3hPz79dpDkEuc7R8Aig2
/S0SO8nXDrH8F0WsFiNPMnUUmZBIxeHSX+DcA4cpK3P6JTNu3ubsRxK3SEDfge2CprFJl++KMlLH
dp6Os2N9a7sPL4sFasMX4zc+QMy8BVdA21Zy7SzrDmFMj65n+HQQ6muMlq8FC3W3H3fgEQ0A8lF9
A0KFqMxHFkIHY6AV2cYbS/eMII7r2Wv2XFRPOhLPqnUU7QlQ0Crn2CFWYnPsLmnQFruygI8RYf7M
gCuLqe7fB0ucwsD6bnLSeLYZ/THECzbCh1kS1gXexAwYP5HEeqPV7t6gfIWJfTciBuKkeLbi+pB2
7iqwi42f4ivpkquNukRVdUtRcERfmubLlJVIrFFzp8npy0iHt0aiSUu+++gb7iqLBGDd1ylwN25G
sZLt3OPM+qRZSV+h7FY3o0EYSFxtP7ZW+oPLjbsnnJsHpQ165LxTT6eGaPHEYjqbmz8F3oZV7hgn
ZTPjai6K9Uxwx8vbO5U1Ww6oNTYdHsKuJsui/IumLpHYTXNHbsfWyextjtuY61I0uwezHsCKixUf
apxgLdT2Npzt79zzmOmUp6+dHcdH7FDZofTLO6Xg7olrrjroOK2/7djg5l9E2W5EHAQJfxMLXDmN
/T9GYBsHr3FP6cCFGZzQ1nTBIQu331qsh96tkaVfC9vaJiJV5/Gpx/PmpO/swzFGi25b0eqxBmVN
Iwv0CvXp9qCEJ1zCUZb+Ka0alc1Wawyeu1B7DxNOtO0MEX/lFq8k6+8x901SYqntoNVk5Q+F7Xjq
agsMjxVeNZKDo4Wxhpv2LLnKlxCHE5OwXM0uyocZkzNcdbH5OVcmnCDzihqymvz+MujcuPYeesCU
qCd+uRty4Af45GqH422597fPSHCb1GTabquWuZdMhaGXncrMAEKdYeNuMcqCmvWZYQN8XjTrPFic
VENaEfdF9TPA6YCa4WTzko8o8T5YUF4xcg2sSe33VPvbJCifuri4YV2FkB3gqPDTU+PBlTbx/eMm
jtdFuLiPFJ68aIlbpMkttY0bX+oX+kZWieRPi7wFzxsckZOHVVXC2uBdvm5nq9jq3gWB25Know0L
EwQhxe4XfWUPIZol1dOsnVE9p3Fch3Eg94CGz7PfGivSiXvLdK9iwvQ5N95z1HVnZrSHEopVlxpv
rl1exGBAfyEuFxf9U8bLwhMVqyA5bYGXmIQNCA1FAwPdHKxMxZpxSYqEeluO+LfdV0svaiDGuqUC
IthS6kCOj5pmShYbGnvc66goi3VAixkeHXQkvtYIHBJ1gCHchQe1jTngLyKirjGF/bWxyvEeK1br
GUtTzfLaLB/LSo93RDrjVHrOc76wEIICjVWX/G0zmJQNif2Ih57JiRM44Pk2eQ1KHtZI+4d0Jm/e
VnivRi4ap8QkBNiPyOhtN0Fa+aIoavHiIo5Sl4WuGcAEq5MwOye+cZUgCnhwlm19kpa7PqujF4Mk
QtOu1Th/IZg90wj7JrR3m+3CfhslpkD6x/xXH4Ji5ue7fpDINfLkU+WV5+62DdJd4ZENLNLxCgRN
12++ypJV7/Brao3ksTCX7zQokmp6cKJ8M5TiTRry1ZlQrPvMX5ON+4U/beD0i7OdCwV/JceygAFQ
xQTZ20/pNY8zJWW4q8h8Nt4pmnkjzVikhCakGAY8iOkXLnJOLcvf6Vb91DiyVlLCeAD5Tsrd7Tk4
lfPTl/K1IgGyUq7qN63Kf0v6UAJt6E1SgPFuNfgIo0GHS2uuW1H+0kXWURneoayTxzZT9J3Er3mb
nEMD7LiMGajKRygI+UPZEKoiWYy2DAyICwvclbi8TzVygqgCyOJcaWN4q5kb17zHaiQom7630OV6
q34FEFj6sGK+NHfZoKlY6c2PMcY9ncBdz/TfNMS9qmtMy8U+aIJfY5o8K/IIUvlbkboukrJ+tquc
fc1QI6mq5DMGcEQYsndWNMadIoLagt1MWwycVZonfzIo36Cv/lDHobduZkFmIt7MI+u8ItkES0R2
lOWlHbF5SQNvruJBZXF6TMa43tZpfUl90OE9J5hXgz8l2LfsI5pHyyl/N+aS0HVYkEeKIngjrb2V
mkZcDONLRC5zbQ0oicr0dvTVniF9r5POs94iV7Kn6ZLntNf9JvEHdQDLwE9NGVbfDj6my0V9Q8k3
k9rZOQVtOt28ePodL2IBnL6OLqZj0mS7roMW53ZbKHH53q8Y+fFakljyWd6brbAOSUHK0eLuDVUs
/tDI8nGen4D+gF7mSjZwoqw6LT+DBg9bM8Ybb0IXhfyRrA2uF8z9CTFmm2t4lUS/M0B4Kw+JcyUE
9r66NteStTIk46dwnq8QqIdNBcmMZRZVHpTI/hmVuzGK6alKBrS9Rhr73Eh3lJfxAY+ciSmykKbU
pvwgUJKcBpsLOM/WGet5+0ZfY3Sgs+YYUrW77ht6HBT6d0zEkXabvyIgNQgI7S0zukcSc2+Owwpy
kd8WcaKzFh89D6WXFWeMpESDA3kbc58AZ5xh69D0grnm1YD3srML9WkBUGRtS27PbNAyK1wF4AtQ
mqvC6SC2YWKrwuZp1skbosPB5KAGurx2PfjxuuDQle+ktCiGLnp7H1to9rQXHdoxe5XzEpBS4zaD
i8TdSr95OchAZGUwdCim/bsXwcsv3EerCwCZjK8D+CcnNfaVdn9wj0ckVnf9EtoGU3CeSa7gyP9T
Q4XaRBAcuJudSQb8sluuOfRSn2cbhmtL6dIGvuvBbt32S3Uhq0R+hh6+B1un6bOsFbaKdP7iZ/3y
h+jDac2HOonZkFZLy4ptUGxW9r/9In+yp/jStO64MTgy2YG7bORHF/Q/Dmg+G1zYJ4MVaOhHYCTF
JTFNctD1vsU3X7Ymcdw6upP2jffKZV+YsftDxoaX4UzXNOpZpi79OfjvuUx3awIKCV6ITWs/+1Fz
aiSWI3CXuy6FybT16JVemY3HQZ/e7Ux36xQq4uzafwXpQFH0F7BtW8+a7obpTVtALHu7St4au3nO
MxrUQCLwxGebroUP5rC6GLKx33ekDO+5HZF+oE3U1hswawtimO/1knVnYCTMQA8VJIy4y/a5r4dd
1VvBkaIp76nm2r3FUt/k67AS49GE1nE0Y1nsLFLwe93O9h8MNNa7T6pkWMH4wNhSRfBy8NxqZgli
63hXxGiGt7R1ACDitF0Sjq1pgJsJqF7LPfvDdPuE1tGR2rSVUmHyyEQlsN2MNVMsPVaYxHDnqnXh
u/bd6wvGuT5nsgxGYdM42oecGYlYsgNZ83fwumWeiAd7GdfFsXIgbwxKiXHn1g2Ax6bPf6ohRPqs
iHQawidb2afDcdBzd6hnbTzIzkOlHUsSC2NI5Qhih70LJUvSVVWX3kdCy/LazTyqfgoxVCxigfmC
y5O7Sfr1DwmM+lKZ6RJ8C6zw1Wvq/tuaw+nk60x9eJbnbYZ8DtjME4A5CcuEtRtLGizkIMoDlWXh
S6ornzC9YaPKRvGPhZGanTQra0rXjaHwDwm1MRxoQY1NqqjGvzqjBLAIWdlZMjyNIx0SFRhXmiXc
eRHFJ4wyPQF9Ih205YadMz5ys+iCNYEg5yEy5oQZZmzd00hJxxasYryU49jrWnj6oK3AeRtqQ3xV
bNXXQE/+zGUgX+Zy1lvqpMlb415/wHV4zOPszU9MqhR0YuLLapWxrtlpojXH1dUIhnHf1J3PsFX1
+7RtF53BYF8DsI3nF6zci45SyW6kzgasY7z5yNMH7okWLyveh9JuXkHzxX+Gue8/AWTax8YtEDsL
duqE7Yzr3BXG1Qw73orhoFFuKc2LApa6AfP+fuzjmGA7kzSD2MTVjRoTeYCJmT1mraT5pnLhEXXR
uJsGMhYNlcarXqjxMPiEg/gKVe81HL8vr9XvmL/2uhrOEWPVvsRtPq26yEt+m+BiI6angLBTOHdJ
weI3DNZT1njTCpAnoonTpd90yKZnp3KGYQU2hO8+TQeb1MLWkdpp+OiZHVAAs1Onvu3ra+14dCIx
+/Nj025HnAEDu653MvKbdeu5D7XNWFfhAxkKa3zQZUcwIjMGeWgjgCE0vkIzb9v5N36/fCMcEX9U
vSAZEKT5U91HdLZbrn30Ii77/J/13IaiuNZdPy25SRm/BpwkB6AzAdWiXp2ywPNIkjlTKxnDpPuA
2r5Ud7ENoiQLLS12m4SMHzX1lUysP0Xipr+YJvyfLlLTDlhseKmUAy4liqd30NvRPRzkuKkyV94c
8gLb2DeTrbJ1uwUAQ02v1eRUh46i5ooTZaewLJIboTIO8NFtQeKO6bsT6PIxs8ziJiPgoVCBzZsD
9/spa4f+EhM5/8wELz0v7tynWPgwOMgjnJcY/Q0mK4CYFkIbYekS4b1yqEGLMw1U1M2Tq+oXGwp4
1fKnaxW3Sa6vF4jl5SOcR2dNebj1WgtudbGl1RkL13Q3ZcsLh6GvJaZXRsa6nzF1QCiydjMV1+vK
bPszg0tyDKTybgGGjo2VG/OmcJ14DWnAuqsyZvMSkmUlPUPjJGTOA3SzbtOndVexixLqy+B7veGt
am5bISWZAv5oVrIkPIjKrWlRK8h/hvO5EBV7StcI2ZnqmxqKF6+WyT4I6aiWPvcLK0HQabrCeZll
CwTAjdFKIbUzJFcRf0U06494Bu8S9EFybqpSv6rRdE4i7HwKvUCF4kfmLoZqOYk7OfMAclw8ioMY
/O6RZGbwFo2Ne6HPjNV+Wk3iAN3d35CroGq8TCt5TTIXCcUM3PFXCZUKdkQU/bIpNeTuLwrjMots
wv5ZVnG5T/j+vvhWA6sN2vZGD0WJgzkUsj/RaUlA1GxKfS/gWL8mYQ5DdQqC/Fa7EyUtYbKMhTZf
yGGsUQaEqp8c+mhQFvjv8Gsmf+thBzrLwXWf6e5SnzkK4Jsl6qNF5oDabeD0/BIPvCfp+c6zq4sX
mF2dYD+fQGvYtF7s3Ry37XbBoNFsDbgW2mqc9lDUnrGFrrHzupCJMKj85phnRXl1ajIeKQ7vD9dK
JjxUcd4b2MGMY0FjO9d/M3wUsQp3WU9Do5z8lKddm/febv5kHmmhSquEBLjR7auCRZEjMZ1E2e+m
MeytN/clyhm+TYJ1ubElhpXpk/ITA+aSx0aeUxJ0rG8EEJs8dF21q/NkfJMBqbFNGHF8o5U0fB0G
4V87p2MWTeoBDMVEoPvTz6Pqq03j/HcokEG3aZg3h55OSkANiQ6ZEYfFOASt9Z4XxrzTI2nCx9Ic
Mbk5MvKsTSNBC2x7vFQ8NgNEZScoOM/MqFUMA0nEYhVhmt/4OOwHY3If49Ty7xLZktcP2CtaORNr
NwDGo70hw9fG27lJDxSiB28eFZ9EMzCkEirE6RMQN+Z0Uao/zW6JUwOXUl0ziFehtYXZZZ0HGoEO
Y8fCN4equYfu7HyGOrN+OUbf7fNCQESdU9daK6heKJTk634i0bXHkajLbaAQ7g3WfX9zW/gMq4Q/
nzK1xD+21F9iVFfKfm1rdOddUM/JXeUCt0Cc4Ltnq+mt8+X5ylOxrr3I2IuSWlAAB7wbJuU2L8Cb
+y0LIjxFZTxNNxo3jWtSeuN3ZMcWehc2aorDK58ocWQ9kDwcHiPyfwv7BTJzhBWV7GresFcGpwhi
ilrMe20ExtE0846KKG0cp5Hja+Ujw374afcT9RPFdl0VoDpPKVCrjXcxFnc3m3y/L8nZRupgROa8
Bd7DGCJUS+TxEI0O+woBqw3pPjQfMk/JszNSTY86kzSXuhE4NLrW5Dcq8BXyTFRrs8aGYKYoRxx3
P1GnkLIxnl1td2zuraoVSWQTySmmuPE0a2S8tYQDshUZKthSPClW+MbmG6WrEnEu7q1dOVTzvrGA
RgUO97KycbkQgw0hh0s/OMMgBXZeX50ZTJudVWr1MuBwPkE3tgSCiO0+IbtVJ1thLOwzZzw3Qcsg
RO8Xc2BcQl9oC54KG00zVrV8iaowYlYwku6uKtt7TyMfK3pWVq9NYMQxIYwo/oJhaRjXanBlcXXj
Qs5YBtMPkK/llmatZhPnLLBW5NGC5RLiYxxp2szFAACrxUYgH98wPHg3JhJRXifLtWwCG0TEtrMK
x10xNFV9c5Kmuvmm6ujyzcqMWyC2nF9QYdPvGoIQk38Zx2e6IPWblRr+U5dHSMmtKr+pIy//FoSO
dlxXutehgHiS54Hzq2+haq0knIeXFsrVYbQLeawjgXBLZbpxLa0ov7V51z2ETgU0yE27dZ448Q2v
ln2puzZeNSTyyAWbpA6hEZEnD6yvBWte7nM9cRG0HFdvs6jvX1HRWnIfYLHhfLPY9zFLbBknC6gp
XXxkUS3OGfeiVx6Ln7b0uDwgRu3DNNDPhg70fW57tJrRMdRTwQkTbwhj8gTkRVw++QFbCpg/GJ/I
D0KNbPotO4Pyh6VDvR9KqjJZsQhg7Z3BV6atO7joTjMUl7xE5A9l9wStkrWCO+R3HStz65QBfXNl
2U74k+x8K1t+5XHWwa+SUbOnybrG4zCBw3B1FP12B9/Kt1ZSUYzd19vOQ2Sqat1883u1meAgPMoB
M7LWBnSwYJxpYscmRJO5tZGT111L0okEJCXmTaYJbOsCEgs3nuYxDDMaU835HiTBHRDc+FxIVWxd
w9MjdhkT0ubId2kXVe78mpvCo+WTFG6HT7NouH8Pjt9gv/eN4zyzTzVaAZqh8tVz4zdoDY0kP+hH
5WeR+O0nZ8twcWgsvZopu8iYMQgUhzO/kr5XKy099ZmBxeS1hnubyFH/O08rAb2u/SmCCFG3ikPs
Mrm+WA4rt5VZ23m/5jdBSBeU8lk4If7ZdLS/Jlycs03hotXwsy7N7JiR+7Y+ImCPj17pO5pkK4Ih
Np8ky5nH0+ISMpDN3pg/pi6mwNQp1LkwJebnrMSgx9tLfZMk6V85fNBGmGj3TGLcwKz5PAm/WuiK
hB1L+wfGPtjCniACy5TMbgAOglRfvJRAP+YkpSOnyqs3o3HEH0+iO1oVi72RMOCOaXi4NvPcb9Mp
bFYa1uxpbCwgl2nDY+K9204jD4bd00GTifAxGWrF7TihRra2DcARhMGKh65lW2FVxkOe1N43SKev
zI/jN9Axe78JXTYdpt67C5GBsYxQbhbQ39zG71XWYVv0o8lZV7CjWtA6SCnJOCEfzVzTiKtgvqn9
Nyi86SaiaGM94geWfXe0wbXijCuvQ47FkB/lGSicfe4z5DumZRzR4TLudwIMi5rIfrJ+obya+KXP
P1uyY91kNT1/ZdeQCxu8l9GKIP1DZWCfPzO4zmvq3zeWLF6jsHmF7OUfU2cyj9wtTtA3P41eLz97
ro2nKPVveaoeBiBuSLwXuzI/w7I8+zV9BZSzjiJ4TsfyKR2aK6UPBR+FnR+oaXuKuka+CXuGU1f2
4TryseEYjXdMuat6K3MYzfegQA3tiD/npX4evFph1DPMXWOMdwYSVIC82nsDt264pMX3wq4E6jrh
8bG8Bk9j2kvndzIO/sCdK8CrOiYVLlm3wIKV9qXCJpRNp3EhFidDq94Hjj4o6K5az4lvvwcJ1dHA
zkJQ7sDh7EkNz5qvdLHOOpelqW1LtO8WBDLplfRO/zvpIbgW6WX08GEGRMqOuiK5IXy/oN4nZe7O
22ZX2y47o85jYT86D/Au8j1V6eoQMNt1cCWsv6ka+UeYVQgXB3byfrANTsk2zp8yXnUPjK1ow00w
lXvi2PNDz1m4H2Vx4oXVv6cdJKiWzf1mzjTKP9P70Rrj8M2kJmznDQGLRk25O2ZlOGEkduB6rALf
p+gVTsyuoCNDPUUgGYeDabHhamqMSqNRsYsbCgFHOp23IxS7DpcXR/Ma0DTIfGXq5tX37Rm29Jyd
J7udLkyUzlZNiKgl43S+MuKh+whYN/5k4L+69VRH+tOc3Oo5D+2RFRMcTHsupjPKcQk3w63cYzHj
iudrAVvaNBYOhHbbC6/q4TUHXXdpiXx+eUbXIglyuQBDJXT7Uys90m/pxe901bXncZKY3wKcdMeA
3fS+NJ0eqzhOjmgNwNjm5mXS7luCR8AaNvi8b+ckz7u1yWUDEWYaxAtSXf/awWycGb4Lz962TlBe
plEQdAIDYYWnOrJxWxuz01DvAjeeaDS7W5LafXrCMO9cpT9keAQy44jrumMJNYpnVo01kgPmZK6i
lJN7lkF+zomKU0gTQ77uAwOQ3j+q7CmrSrZZ5vhvbgxWHhQp2QLsiHH1ls8AXCAsR4eesq0nMQqB
EVP/o30jEFfuiQ5c3ckAVhFVFh9FZXIvi82pCXZFPnhbxN5q6wxE+Z08sJqNp315MpW857mPnuXG
UfpAljo8J3QT70IDyAG0iV0yaSCnpWmSG83kX+x8yeOcuwMr4UbZN7vjC7jGyo7ZW3r5WVIbzXpJ
17dUcQKyo+sJgObGxqMqfs0bm38fe0jcAvzzksHpn/qwZPEcRxDyfDlM9xLgw6sXhrBEMWGsfKg+
u9lzwwcTpuAhjJ9iq/q0y+TdrTFtV36MG981+5dCzNXB5Mr64QC+fcytDM8h1PLPNjasvc5S8K5l
2+frzKy8tVJB/jjrOHmZ2k499f78G+SqMRCinBQCVebi2jTFlNsrI0lZjhX0JHFFmtPsXJaZ91g7
mcR4DZtkHdky+B4SNz+mE4GMynMESwkOMaM2jb+CX+LaBHP5VnjjtOM8sI9R45jrLCoITeb2HLNO
Fd41aKsYy0LQn1QHMaBVjfitjFCSwHHdi8mO4VT1VI5MRe0fWS1Gu0iWv+NQveShWRXwI7jKZyl/
R02kAoUPg3jW0WehWny8TuPTrSOCv+DA53sKTAGUU/LHVnV7NmQOaS1gjeAXSXpDZfbvrNqhnPpd
R/2tJa4JVs91TH0yuxA2aavYzIIXG3K6s+pkGnzlM/bLmlJrpjxdeE+jVSJMzTP+chBtDJTSh40d
D5kPWdl3//D84xBR2nlroTgeutmO0aOMYMcceghSspqdW9AL4lee3PVUZOzsoGQZlysRQvJgfeTq
BsO0PwG2LwMdYq/tvCezX3aeDHTzHuappPsFKNoqr10qkEQHpG2Vi8g9onSJRxqkq8cujbuHYcqr
azrENomRAFOAKX1yYTlMXDFkKFp53f4tyE68d4ZL/pFPEDppMBj+tsqL1xl57B3JDn2trpxLtBhk
y1nV22rATgR6Uq1Zjkq4R7m+pYNBTy2tt2tfu913WFPu3SR+j0WbBhp698JjHuRsMK2GY5aivOfO
ncsHm/QTZCzKtMwCRtoqa3l/2mbBYsPiJjfMNe7fOniyYwecQ5Dbz5XKpquhAKQPyq/f5LCt8TKA
p9ePXjiMdGLQHaOg5Si8UNuqI724zr2e8KcLWne5n4TncnbkppvMcSH2yuScO31+9no9bTo7SbE+
LKNypPlTbWc8NXVbviNAYqmJUjZ3Fd8UxJybkCrZM9FCjJxtfZtcitLHySx+Caa7fUTT0kfYxv47
tDjvxyma5UKBNxtH20gSkNxMGYv8tVHV69DSocEgcfOntiYF1ssHuJyoOlHtXC1Hj7su6erz1FYG
dLKQ2DaF6I/sCPi3CjCZ3UZiCzgiPodvMjXHfZZR477hGmbweq7VrZs5HhthI7+6Q9nd2loGX3EU
y4Owa+jLEMpDmguz9MVu+H2R1pDelf3HcID/VBBi9JvhYkXWGK0rzo5mBZnc/qG+tNuwHAB7Uzgo
Lk4kMU+g1ihr2bgb2eRih+aeqduBPc3ggo70WJDdhcBm4BigYyh5/p0V43K2msn4U2H3eaR82vQ3
IjdzumZUCjx/Injml390wTUknmFYmhOmGNGf+Hvsc4Yct6WxxcKI4lX1J6VsS91zRBicbr34OWv1
GgaytxUsmq8jlCF/0xSV++MmMQ4Al6vdQ2OL9IFo1riF5VBv7bo51jl4xxV1MQW7dcfBI5lFDnt+
wxdL9aNrtKv/wXX6n6PSi+cUUd5cUCyQMH3L+i+Z0QqakpzqOdgjhrfYNDEKTaHMP/Kpd16l1w7F
IfQN66mpw/oUugwLWxtEJIBEwDkHw0wC0mNKc6i3bGiBhA/hScTCLtYVW5/I0uOh1xFbMS5S9ymn
nM3EQZv8D+ZZsSR//ymMCsjC5b7twVQBURHw//xn367G8Z9wviaHDuTZeiAaWh2T1OLE1OwCd1hz
APNisNhWTJ8XYKcEGboGP+L5v/88l9Drf/NzeP8loZwkIOoW+OHejUdQRzE1a4ndpv+exf5f6sm/
WB6f6P/bXf6ZFL+/fg9//hl88o//yX801Jh8VxwZwDExfcvkMfg/DTXuv5K/dpDdAwzkjm/ivf6/
DTXC/VccuZReWhSAeJKC4P8gnxg02yxRarQ40+U/m5b9/+Uuh5Tyz88H3iRJ0Y0ZCHhWHt83sfz3
f7J4134Jdqgflk2+53aHqepCXb5EqoQAdR1nRPl93CSpuKZh6+1qQb4F6EBzH8uKzH+Iu5BTUuyo
aEBmDZOhOgaj2aB+UbWL5jd268QUzyxx36kOOcsWxkmrgBOQyV3RN9cVK9+vgT8YzXwu46g/AI0j
Lxe4307p0Oag2ju1UT72lfHNNAfJCtKMjSc/jcgsd7Ie+5VypvLbpg38yPZCHBqvU2snnktcUXN6
AAvUvyjHR+vGMuKfmfS9vRUS9ST9QloxggvpRSb3CBODNLD0D0fo350bn22vgPps0gvcodvkPlEX
XPbFwXfC/sxfyvVC0FZYPsnGZ1eYYsVN4u4seUHKzTRlMOdIe4XJX3s0uQ8XEcgxnDtLaVw1mqS3
51afGhNNIYET9VX3mEXh5FdrFkAvJYsvmGPZQGY8oqgP2tcW322+i+nuTGQqsL27aGANvLxdM1BC
MtgLJRoXwW6c++8C28GTsiZ1q6eIy0CRBg8edKQlF9eBIiDrmbUhAxEiHZUmKZJSBa/BQDWCH9M+
zoFWRyCu41GYcXsTNbHvsUXONXDBkJzLYEvYOjqmhu42dRmJe8++q1qpvtTfzUAfBkFx8TFjYyES
ENufsH+NPbT24hDz+R193RHJAV9mbik646qsdKk22gHLFIS8R2FoXDowxawdCqLWQ9jsMoGYj64w
TAcV8Gpf6VTRAJgF+J0wsM33gZY1bl4VqOpUuk+FT/gdQ2myGe0ODCZsiDN3C9Yf2iWznHd8hp5F
daLb5vK78scKWb4oDhnXTm6vo3V0aF66I0IwVM+EkTKPlNOi9J/iyGrOOJfEEeDZYv/k5u4nPj2o
qROFsHx0UGxH+uh3XSycywC39sywLVrGx3bAbDu5cGGavPoi6NuTxTVMpP2ZDIE1w6uya9/s1wS9
sF0R7iZsHEYXEOzzEa/0wHPtZ+eqndwAGh+4MczfWBh6+zvujd/A4PaynFitp+1gvAW5IIShg5Fl
QRV8MU3XrwaRihcenJknRWab1s3GJ4c1PU6GylzFUrff0Yz12cRw89xks7Fm8fxeFo7cuwxwq8qE
7mHGCAJYBuLLUItxDWPQBkFKnp0y+GbnRkSbR/y3emWabVysMjuWf2uqjfZBUDpnmU5P7Jyx35Zl
8lSisvYLDrCLgz23kkNruMXDiLlR6aK5BI550ENdvsjZUiDZ4wfpei9pUH5BTqSCpQZn7GmoRtSv
8IH1ENoDXAtV9Izb7/fsRu6qSx2s7TWjwDqwsxf8EbJi2Sge/EZ8yNHx3gLWjISMze7AQvHQy+Ir
A+jP4qISD2Oe/xt7Z7YbOZJm6Vcp1D0Dxs1IAjMDtK+Sa98VcUNIIQX3zWg0Lk8/H5WZ3ZmJ7sbU
7aDzolCJSC3hTrfl/Od8x93m1vLTVZZ5xylzsxZEEGY8Ug6EaZ3WqzBObhjkPqGtH+O+uKPD7210
ktfZBE8xFOwe8+oh1MjkQaP2vWTwHAjg+uoXze3JRSP8V7s0PwMnpgakG+P9VCawPjsGDUv6I/MD
iZJUwjJBCfqMZXsfpcE1Jx4qfSbrhQgCVgSBTgN3pJfE0KfsXKbWq4Uidut4Fm2rWUdhAwh+GI6t
i3G5adNbujYYwATWoa7FyRpQ1JjYXgINOeKQ6LkXtAcrS/J9N7ssFwHe2b71HqSGL1Bi6eXiZzNp
mzrf/4XxoDxYQfLgejFMeDlfhCWvXzpi0G/r6DrRoE6YE9fk5hl/z0yB9549SfSyaIJHyZip+vDA
JBxcQsSrFeIqnOn+ja2oPM2ycU4cr68jjuubdo3TmzZazlTpXwbAn7Ewlz8Bw35mi3X0LQ7B0kvB
m3anDNbs16gClmf6M9H5iabhR8ZrZ1IQcUm9aZ+F8ZWLiYp0JnuKVsFnTJoJyVLepbjqqzK6QN6l
PNY4zutg8XkauEdzP+nPcBo72yB17sgt7UU03jJzjH4RMERfKbQ8pBpLUqOs6zxj98wl982Ab3BY
OsYg0m2OQcb4I1k0SGAPQpLnMwbqDNqZswQXFJQYwgLLk2DOsFF5O7Db1hWblu4f0k4hwLnLD6Qz
s48BJnxicC3vMTjxEiq+dus0jOX7HKe/TePcz1CRD6LN19tArVQfTHEWUqBSHyPHwu0WWCFOBzOm
+cUYdDq6GwLJA74szLFTT0fjgaBafI2nAy99jAmK6yF09PdBm+yh7fjfnRI1oluYDmbEUrE6LAKJ
fz5umPZEqKU69YGFg+9OIQmcnBUGFeGt21fkajPPKSCoZTCYF9ykReSRVcW8euDN9q9zbjMOBVVQ
KrplSxsJfe8zmEObCMdbJypJ86cGEiKUAgye9B2ZE0mr1nTquWdjTs16Mz1Wkm3wxESi6PZOJUkd
MZUfrPYW0YPKlWLZAw9ut+NoV4e8dod9FmdnJGY2lFC/+UO670CqUKWyY2chMl58Fx09c6kh1z0X
3suUD/qcF+ZW9P426AZMw2QdUh+zXIZvCT5j7BW7CMoW6zY7AC5zUABeZl+gS723Zr6UGN3oxBV3
LWITrmV5a9sZrcCCnZU0wIgPuuPvCNCsYUT7KxRYtIIGn5m0a+SywBIFa3I0ca8HbsVM+y3HkkVA
DiSMB0SewxAxaJVReuA8qnr9bEp0ns3SlAd/tN7nZspvZNOrYxW5rw2e583QE09zfLhZloszdm7k
U9bNVxQLaQRvdx2NMb8uiddsYkEmNy55Sj2qBzdjQWw69meDnpW5gHIF8Drhx4SlvWS8Ksj/XNhI
qme0U4BEm7Hmi77+7jJbWLbBKC0B2y7DUjBqjE1eGF97iuLN0LdynHPVcmFMpB8M9awBRoNDV4fW
5Wz0L/qmDl3HryJ4JK1qNOccw+SPHCvPPso9MiKLGmG7p1zDFPMEOPO2DneenBCp4u5QIgvtVdKB
ypj1BbGBV5/48F4kzAiqig+8akTMI9CEiKgemyCS6vvQxYxWqo4OWRlAhu2I1b91lNNoIEwcbkAD
srG1KxCTOoF14pU5bQSXjjfVAiLDC9A0A6hKROhgn3/1JTrjVFCeWH81Kdqk6KlVdCnA8nae1y7q
gugE3YvubGPA3GRzV4LchtlK3NEtmik8jBMFQgcnGV6TmfjZHhgQk5IqDa3qKvzqfDR0VibnwVoF
Kb5aIalxYMBRCeTzWyuZXftH74rpvPMjlx4gldGb9pzmPV41V1Prd223QmSUKHtz8NnWOITsLfUx
cXuKymDUR6iz40ejk8CgETtlTiyKUcz0Ita6y8lOXOIeU6YsBjop9ivgswR0Ti4tAtFODSudExYo
R0JrhXYiU8PvbDUueyLfvovV6YvxSQfHkj21K/qzlcMETZH1DLA3QuJZvKJCF9F7J8XEEDz6ShLt
v6ii9RdhVK6w0UyEE57tkgAOge0vIqla4aQ9Q/wdWHSS6+Dch4t5plPlNGSlTfmSi5nFSS0fLnwV
VfyNKeNk229qVHqiYuYtDOaC3EQ1D9QmyU4W46W9tDlQY1PFzrUvZ8PNxLGUYSAYV4+0ufnvzCYg
U8zSDttdu8gcogDNSSjJy9zXa1HDglIlPTq8bnPDGOWcKpO1AmlqiSOievQ/EKelvyPXRQsQPQM2
vSZD1jqvY9KTe6A2WbIe1XTY7FybXmMSU32uWmwlarLuGSnTa1Fh4Orv64wcwwusJxZsN5gzcRDg
cDSQQi10tpHDOJDZzxo8/nSMFprIF40uu9qozjrWTbMOEUudYL+mH9o9TTat1HuKVSCOORZtkZuS
lUN9uEbjqwpwngRsTJN/Wbjxwr4XR8mzR2Uf+U2WX3JTTDLDrJyrHVtDNZ7FKr4X2hZyt8xBNl3R
XdSfZVOz2B+hS6bqKNAhMTpr2+bKsunmYcYPnzfXlmYTPPIRk+MJT18AQz20CDKlKjTPFmbedpdj
sq5vRTe2bLbVzPXYzbFElbqFnQVmGCRHb/t7ukZecXvL+0wU1aopk9la9xxF3zO3WUPUz2Dulwxw
93kOULh31+ud4wzn4eKK26ATxa0jFFz0kcEWPZ4x2CQtnO57NMb2bTR53vc4TZ+4N/F82gMeW6wx
cbp1+PCBx4mq19HI/MbOzJBuhUYGm2tFVCRkrkgtI46jt6iUyMYiFEzM2kBTKMNZ/IUbn7Z2RLqC
/tTSTCFI1s4DZjaigImDS5BuFu3AEbLhiBSx0tHJRGFd7iBwFI90Qr1h3JJXWRMxD41tWhJD73px
zAAjxf6ok+GKIgeU5jS/6xMCOGHe5ow3hwkA5gjWRyX5r7nL+x3FCkV0mAF5bEdX2vuuo6PZGAcD
WOiGw5vl4S79kmj+R636pxMgl/7XatVDM+j0Hw/Dx9tfYQjrV/0uWPnfIm/N8Htolv5vyIPfBSv3
m+cRakafDWUocT79u2BlO2hZEvaebRMgF77k2/1B6v3mRS5p6dAWNshehmP/ily1cnj/LGa6yGE2
MjMyqOPCZPgbpzdJ6WIkOfHdz23x6LNVMlsjo9TU5OgdpANsooa0159eov+EgxCsIt3ffqyHEB3B
YqClI5ByxST8SSPzyXm5KMXPDf5cWjSKEPB0M/sx5chZC4RdGAznc0/4JTLseluq2oJHp831uyuX
+UhhhOuf+9SylWcWuF/72A4kPJ4nma/5U9lPH7QMZqdAxj1NTbnHt8jtLidOOOgpObTDwLW3D115
lTSDeaVImgEjPa/KvyrcBU2/D8kEJwkvw9YhcYMtLhi+VtMi/FnzbhdXrsPYa5uFE56rSvG7wFy1
2ta3NhJHRvmLZEEffydN7ZIo4TC83vADXm0AOHCtJtXsuacH2fnCW9yX5zQicCxKo4Kcnk0klHWJ
RJhakXAhTrKfUQO0dEenc1vfYcUS7xyp8+9NmrX1cUpb5d+HWeNeeTg7kmf+aIJ2CYNosQ6cbd1p
Ow6caTYeSb4H6ommZ4u7ZEoOtl9IE32lgKPUU7Lf4LgIhIUokwzJEfrDdN+WNAQf8IGHQOUD0e/S
dCDTx0PFWhOBIdhwSvGz4zBZrX3MGqINWT4V2FScCWNVWSO37QS22JtmxJZ2sBfV2mdTYqXRNmys
wd3gyoNdVAVfhTH+WtO37fvBQ27Dqp0+kuV5x0lFYioa/XBkYIeuN1aL/NEWjSrYKxMc/AmDcOqR
uVRogG9DNWCi02zhhTVRKQA5cW7QTOyOooC2Kl5TT5rvOqDbYDPM9hzuRBRTTF1r2+Ocaw0KdJvj
IgbpKW8h7dLoIS6ELsVBsok9ZcpINpKQ0ZeRvG7Hhtwtw+9BU1fZxGVKizhWkA7jIRzjKPGSCxqW
+NlpkH8O41h9VgMGpk1ERVGyTXs//ewFA5ldQlnYNkhqaO50/AATow71DHtmAvmyYn66iR0vGdCP
KoJ2TlyNRAs4o1Kc5IOYKkNJlgnPd/YhqglaWOfGilaj1HcZ54ztR9JTH7GTOClObMPdk9c6nPTN
Qt06FxcfLUpU4xicj/VYHyuP2xPDRzc+BnHH87KEedyxCbYi2ZdFXHFuHhL/PsK8gEcuyu7HJCau
KKZKXWf0Az17wnA4WtjfL9cCAb0Ni0LdNz6N5uCciL7AYksIAOm2OOSp6LmZtVNwtJUm3zZV03IZ
VcUSc3mvS5BZboNjPgx6YkjRws9D2XTJUMV4b+QGRj0Xy2LGS09yfuxhFwP7wBPnTsVwoBedozF1
N+oxVFl7lxcYejbAtpcr4FHmO/kM/0eDvfzFBcgR4tTKh1vfDrOHvBjq6wU7eLKb1Rj9YuqMy5hX
N3BPRLHdBXZX1716sR8SbKGY7Noup/lx5qhAENfo6J626PmZop/yjRTHGriJNRzvskEJ2oSm5IpJ
+/F8S/LPmbdhxIlpT0cPMSp2/lySJyGWBmcTTXjHiR0tNYJk7CBR+AVp3iGkrpt0mU/YuYz9XHj7
TjhZ+wvax/hAViFQn5k7k7BKgkVfReQe9JZjk6N3rl/VuKxziOxcLhOMJQq7AqFVfOViEzo911Ur
JWR7WOY5s8kK+sofDhRfh+IqUa3vf1QB85YT82ou7ju/hUCzK5clZogo6EUCeOWoiDaBrZgSL4Nf
RdPLCKiACf90MENvPfMmI0IvyoTeljAX9M0W9TjEe6TXLqDct2GDB81c9/pgoaxNxcEa+1C+ywGf
w1FKjAvFIW6zNdmo2rBmKXISn8ZhkHOcxK8atWQYqRXZOQQcY/dQwqg6LbeDizy68Sjxqx2+tetq
5xozETjUaTYS1betqhCLJQ07smh3roP/UzoEmrdjFBTzGezFCdthlGJhOa1bFKztgjksJFAcZ3K/
hFXEGpdSoSzUZaCBF17NfeRiaMY43stHEDgeNcYuBYycFtOhDo6tlEVQb+fSqcxjbIrU+a5EW017
pSip35GmUvELCkYPz7aLn0dHwl4cLCM+G2dqnXNqTYhfw6kfCizwI7JjnHrsdX4qXlnt4l8LOVUI
R6L6lRcxJkat6ShKLMur9z2aEM7ThpbfzdTGA3Jh4UGAVi59IslYN/d40DnoJok+WSLVb8MXRgSY
bvfuYY8mAE2ZabQ1FNRCg19a5u9JPubtTjbs4xvL+EyFyFaKJxYP0jWzY5prViyrQNxb22rwY/Xn
KrDzcc8mhIvUGI7CDLRc96Jm5sytbXJJOGVBHbx1U5yjCmKj5bM/0XuL4NIsP3uUtHnTewPYuayo
xIcbpupxqOlC3GJcZbtbyiK4Z4gLXE7Oji63+H/55ZeoFD+V6+EVjNoyeYgoYHufFp5pwiPI4ewT
JIn0trOMYtOVTHwOLW1M1OvUxcxqk+bTHWbp8Hkp8J7sRcf1ZddmtaH+QASzOk6NW3EP67sKXlqe
jP2+xGL1fXQxf+C/nPFmEQHCr1KitsTcs1KARRX0FSibvWz3kVXYehdlmuYW0+BCOiRhk393Z/I/
K4Hf+WDYhZktX4b0LUFUNhuYlCuZLylawnvY3fNdREjO2YAG4ssBfAfXhB/qYicc5P0taXXUTPyf
GC1Ygr9CK424iNIJ1sugMs4gLMjgR+soa+VVZVTJLtTmQ7xxLJYvjjiL5LxmrT9bQcbDvGo866UY
Xaw1/oJhbyWyg9SUk2d3e1rtm+4sJLeDkyYqWNGlmksNQtNJW6QZLGA7Ssg6YMIZC9NhRvC5m+YF
Y7fX90V53o+N8fYhNRnDcV584ojahb4UVDUg3IwM/5nv+ZbZGSdGF86IXLIuhay4mHy5Tab0rF8y
BQyAPGgLWHM8x8bdSivlSTV+EPtniR9F8P8Xonvj2GYsvk5WGYLydv8xaIuE1GSTWgKASsoF5n6p
GV9Vk3eb2ya8M0xhzuxFAAaIJp/1I+lmONbS8gE7pvWPCDLFlacla3deFrR7FcH0w7f91Dl4k8F4
5MFtob7dBDdigsm48Sm3I8+8TLfj4pOgntrCeuFvDpWdEa55tFAsMRfOAQ1I+GMTjWobem/4i2q2
qMj99DEY8en0Yhv04qQrVru0SihPyMlH5aH6Oas8ybdpM0SKsjiVvE6cFrDqj+nV2M/FC+/WcE7S
cM1XhB1dlw4Bv181FcMYpK0MGRSvp4ttcgo6ep8nhRiBJHikoY8R9uDTm0aKIcwhnJYarCxIE4ZV
eEwp4LYss2yTmJpnpseGzAxZZupthKWDB9z4OkFklKQAOeKvjnw4WC8hRxWiEgVLDLZIZBP6d4h+
ooJZfJIygq4pYJQpx08NN5euntZNkF/8jsaOrJnk5Tgky71fEsfexrZnUASXyOlpOs2KW3ID1i/f
SazTAgCCTRLJ87Xmgb/ty9y7i7QOz5ls+YSQ8sKzt2maAF+goKfvz7uIiQyqS+KGa7O4RJh24/Sa
MUb0WUNT+wERqSFAkFrSOojaY1HwOYIDAbfgWhyioursc+5sBaF6zMoHGWrE+6oZcPBH2UK8m/Ij
/hKa6UaGwEmvCBiNmVNop5u4Y/oj1b2NhgL6IiafvB+1v/7n3dBmW5wCnT4OVEXc1p1VUf+VlDyD
WdSom14WOU4qmbmHfFlx10Ht1zfBaEevVauNhxd8AdCezHV33gBx9Q550svm0FW29VkHcQLQmSRc
dZnHRc/0jJ+3bHBg5uOOz18qH0IRu3Q5ckwk5ZFXy40Ua10KpAkOeYvqEsGQBXTcZSZVClIix8E5
qry7LRFu1RZUgCbnXMhCgrDE9c875kcfdlxmrxUfgieUSoYjXG4mIKwkENMtxtDqPQmD6Xtmel7u
kJgpFF5nXghOUQJMzmoSP+o04tyKzSyGaJJ6T8qxCafGVtzcmoVfaFuAryAlkGf5e+EJfgnHxNG9
3RSxxW/cho9lt6ZbRwXT0uupAucsRGaMuQNOy11vDx19pQ50obPAr4Hbuoxco23ZCubSurOWy4Qz
crWP3GGs9hbLKohvq4/kNnMGl9I/F3BLZXUGNrebYsrgkwhwZuygIXXTukxRLctumHqWoKdtYDve
AOhxKiJX7HB7DJDWK2bZ+Y4ADB5WPlGF2Wuw/rzIYwv4iTOVzzVLzvl8yBl+ZYh1bkveZExRvyik
aY6ubdgRp8CeVitvpsiZCkPZTGCl02vPVaT+zcD2P+LSP333vxWXGB3+4/FtzMo/e6G+vuZ3acn7
JoIo5MMRBs6XtvSHF8p1v9mSf3BJEStzIEj/u7SE3Unwjx2JwCVE6q7Yzt+lJcf+xvfhD90QRCUg
zuBfkZbsv3dAuT7PA0zFSKBXIfP8TVvyQr9wwoU7bxmZnppN/hvu7QudeL/i1k07vDl83jDZEsjT
kHL8xJvwL6Aow//Y0kFY0NCHtOLf/+ti5U37WT9o9fmpr97a/7U+ij+bFqhjkur/89d/7X/79+Sz
2b3pt7/8C319mZ7vhk8133/C2eFLfys6Wf/L/9c//Mfn13d5nNvP//3Pn5RN6vW7Aa/5i6AYODjJ
cLx5IWhU28GtFv1Jc1t/3u/f5/qt4vv82/v8mf35qflPv/63p8jhO/0uSAbfQEJFAXUfDkKOL3g0
fnfQ2eK3BwrFjgfNFj6K3e9PTfTN9TBnEr5zIumGMnD+paeGT8BfpUHPs22BazrwQyyrwd/slVPi
x6PV6h8YG1oJVaGUVGfQgyq4Z08F5jvGrrJuz9O1CFe5szq51FeyUEFtVuE92dOENI+rTNmqH02P
woh7KCtUsGNRFjPUQZF6wc///x8pH4zuf6Ns/1ut39RPnf38SwXd1xf99tygPv/x4MCf4f//YbaU
4pvPkxqhdVMdg/X4P8RrK/S/CR8+FcuCg4U34s/++ND8Lhzzefsv24Js4Yr1efgPBVvaPnZLD3On
Kx1U7DD62/PSzgI6bB5G6DzDTJbMqU5FYUdZaFenxFWxY08hWAVIElXFKLslvK3FbUzdjXUnrS4v
gAc2laqovwDngiNm3yCD99aVmyYtnc7Em4G1nYI5XzxCNRlZcQ7hSYxzn1M2mt9RYXn2pgdSdPAt
0Lq6YTKn2pU1UQuuGnNC1q5Wc7hRHmjLrRot7d0waYb92nKD9TYUoaf2WZ6qWX2IXptqP1deNP/U
HjmbDbftudrnBtV0PyD6Ocd2Ij7SMHgkxwZJMu6tmEhWG4bibPY9TtOIgXFU5BzhcgKanO9dLWgv
q+zigA90ofHEdAWczqHPTn1WoplQxkIK5GdPTFq/LM0U3/PmUYsylkNA75I9OulV3DfR+FL0FOTC
vEl2XkpwbmOSOaI7LUD7Rqz32yd+Qv0WRV17PVkpNk90i7TaUvJLCtuPg/nUE25mBh/JlZWjtPko
I9ICFyRT5G2/xD7ZHCIJZAa9xcqOCCqhedVrAxAivb1feum9FRqG3phhaQJv62Zya1WiiY5oynQQ
RLb9bJg749DCLowHQhVjMp/xYmmqpHBgbWuq36iVMsoC+GC8/qRT1byMFSgRPcxWwXGpCi6maJh8
0mvB0h+IUsR0ujT1IW76WHBaxnVxlvu9Xo7clkmDPBCv6Yrnflms/FdPZXM6bfEcAHSD4xjcQA6a
1rWHCBAtRCzX58wtAFfNlZtEFyrEf/MOy7c6wiZBLc9wTc4lNjbjUGiXTDJ6MAPDYrbMmW6RlNHB
jvm3dTMAneBIGVZbrnxcAckE0Qs7FtDhEdtp6EvJWXYmPUyNk3skE0GMAatNKNmwfBSXqXBwurqT
ol2eg+6hCGb3fCoH9cLIsiFzhCmIEDmL5lMV9uMtWwBxJr/FpLaoyQzAVpWeftWwIvTeR581eA9p
UV+cZuxxyrq8nXvsY10T713sMYS30n4+6+eEuIR2p4o+P1fDtFSVtU+XSmVXpgL8tpWcAsRFXfAt
LjKC3BKbh5UQiI3TPsLtUVhwwNp9xSS73qrMNM+yqWrzVtmlexCpWM7ikQrq02ClNLGuoQXnk09w
RUJ/ik90zvfWJT4qSCfezN2OZ6KPv1Rf9VwFlUxvp5TeMdQ2co2B2x9gVi+MblrPfI5Ail+gNVVn
jq+tVzMMBRU4MWEk9KqmvNLOUj7A21kAkg01McxoSA8NngkezsHB8MTUpL9B2vN459N67XYYYmBe
QCSIvVtdwNRnHNHe9xGOAC51cQ2ibklyBOs66939MCzh2YIasTdTxoUxHtwivPJaO8F1IgYAEtrH
CvATJph6Kd28bC/CpgunM+YkfXGYrcAq9kOauSkz6nSBEY4nczvFlH1dAhArr0wYZvf2OAGSMknz
pGdnfAE3Q4lahYa3Y5FItmukByBO0qQICQAPyMvVX9HeQsTclikxWnDn3ZIecuxjMvQy2eZhgmXK
akdrJaqGsJWmnCBSiGJk8khdgdU13OexgeJ3bDWJxCA1xS6Ae7fwQMzBdYAZGGEpltOBwV1w1ac9
sAKvCuvmaBy3w88xB/HW4PwlLz4AAajjMrlG8KmoP2qAGumWuoofylsMANa5s9q93bB2bE1vAXow
C10HfY2ByUKXpmyJtjCWe7ZFZDeTB1djZ/znOGT5xmi7mH6Xz7ND+03n9Fe1ZaNBTODY/O+OavLb
pU3IBMeFtGnra0ANo2hpaA5WPFUPjZyJ7ap4emiCqDiUPc27O7LU9n3apd5NbSXxcx1XnfVrqXRY
7MgHoEFSuZdI0BvBvOxThywaDEdstQBZZh/bSFNBlk1wjDRL/NxXLk033hyJ7raTLDEb7FM0n4+j
o8e7wGe2cObUuKWhP/oAgwO6uvgZI/oUnuzogLevowNyaiFP0D2xdZFgMYsZtOJt4VlUFGaOIS60
4ROf3YNssIAftnXBXKyGSYhJlzFN3AQTGM64uZN+u44uXIjdJK3EXRMyFt+Wg4+OwuWRkrR2Tr5z
MR6fuhiGP/FjcvafPb6Q15R1CfKNMwne5rI8YoGGBVREYXXo+XgW1FulDu4xzUOyyXWf37Rgx8U+
nvL0KoEDhJFfGopTjRPodoezpXYx231BIpuAOpMwU4zP+ErdvHOdXn+Erth9nSJPzhyyu/ZZb0gg
bRp3cEqIuuHS2kSNge1vOsfO2d57n0GuTcQZ9Fz0SHQd3CT5C0woKvBKjOhaKhBcoQPZthUqrgix
i2Y5BYE/3jC9hUcWlxaO4YmBM7/RwBrPSVenAxYUpnKsfDCtdzas6wPnJJiMmiXCITyC3Ol19KoG
AmDFgRy7OYV9Pzm8VpZMzpOBnC/sWiJU72Nji6Lb1RUb9JYxZTwf2OPt26laE19znwTjDWemmeUv
L4/jonm1EghLepP7rv9mKoIfR7RBivMWu6LTEgRhbp+5tcpq0qAFr03BRlijRExW+RSVFV7kzhID
uK8xzrdejknv4POWUd9SlQzF27mDMZnWJA1UTFsLkMccAYjjYz8e2XLHcwtTJKF6fCt79iTepqhM
EAtj7eP9QSju1amTcaTPW3+x17KmyftZM2WGXxpEBCFhJWtzPxTVWF4JERVEHFn2AArVMPNq4ZKE
bxiH3yE5t/7WHyJWbruG6e3wOWem47HTPsXFLB5Fu/CrYX2PngSKXrhFg6/v0zQLf+Bht77nbha1
tNQaX92kLFXbEigD6LwqB8ell6XI9jRDmNtuXCo2Y1TxgHFmEWQvOJyT9yqLPbldac/YtYs48S4H
yxkwfS0Wtn+jlL8SQwTQvCix3A++U7RZ/Cmr76my6SaABwmnEgc1nB4hJcB2FUJ3WAjEWJd7uCbw
vUPtzsRQhF/vs37BXMlo2JUkL9eYkBUBiN647HI/gPFQSq4A+ECyFNZU3RvSKaB4qnAaHxbm8R9L
ls2vs12zQtZm0swF7Y4Za7CanzaqjeSdocLcpzXPbqenOddxu+/9JeLxpY4+OsQuYukBDEZ0yVus
KQ3ExHam+FDdwaBz3qhnbeN9ZrgOw5dolN4ynGN+71pDQf/SiD2VeaVHi2EgApbwzPMM3XQpkgjn
3DxoT0pOVQ35NYyaCyVAlHRHd1kWqoEG7GDNsWydERNDLsfHefCKjz7oe3zIEwH8vu+NBdMzheYe
elgG9vmowwcDCs8+1ZNXUNAgcBEfKHhuCwzURNWu5yXmaFL2a0EyMVp11ZQ4NTnrmri/wlnQvA2q
kJxB+Osz/rKd5N0UKtG3PoAjWgL8VtC1oON7xdPjHxsfm/pbh0bP7LkawnpvSRbz+0kOS3cH4mBh
kaScFYXROOSZJV1Prv/UMfZcHcYqveiZ/tIkCPK2OpIKmDAAK+qaiaSE43tcWz74qMhx623b1US1
h8ZETzqNIutg7Nq59DlyuXDksCNAFbSanLCrIUS60pap0dNjQrM9W1JxSGjaKPaMvLOz2ZTRdCqz
YTzGLlQQbxPEkOxRKM1yr6ee5rvagp9CORHVYRzqIW74OBLEofNY8Xk7DPg9uGI+j4UzYj2GSPGL
RD226nGW/iNObUlLL2Pl63wgWv1dkpLBWuHVDm1wfps6t0ULXoLp2Nilp6B2wvcK3DcWVj+OTwF9
3R5jSM0YhF1ZZvgP8xRGQj1adFIkeFaKRAX9LYhQ91NxRawZIOQDPgHuCec4+YPhQixW8jaR+MAB
qeQdEWLqkhBfU1q0wjG74tqJYYPvDpW9QfJN8HlzETgvlyzyLp0xrO2LOa9adzcQv/5onXRwT+GQ
iOLdK1VtPkQSk5DOW9i5WDWzkRPnKKt3ZrozsRuC5Ua52Ukyf+SgBqUpKHzYcJqJ/Ys7hUAoiPCm
z1awMLXI26a6Y9wVPPN3FoDz4OGvgPyom1mbelB2OHQBktFwpp+M0BQNlD4uf+hWKUzgxFKVS08J
af4DvtCye8ZX2GeP0BIM0GqUq+KeQF6lTpUAQLZrm4Q73xZwPgO6KRmFuBqpqhj27dSTnKvijvMd
Cbb01c2bPjl62CkfvXoRYt/a1sjESoW5uXYmGf/AQ9RwzMXuADyqGpY5YRLorDDkJsinzxGCr/80
yYL8DKk22D/aN0AXu+R+WALxDGfGeaqMHM4BEiztM/DVZaekA6+Z/Sm8y1UNKtKEsLOtHJPcjuHK
woEakFm+Bt8ydWxGGwp2ErgUjNYhzCZCptXNJJPiLFB1eMwYLzJOS4Oj0kV8ZU8x1IG4sCHrVRVP
ZR/7LROUrmfRGYgA5YYj3M4PqojYOte3W7mQNQCYRtqfJi7PpZUxy0hOFBIE3QbDN2YbjG3RFWfd
4TvH0DXYLEvoHd08X+KDjzBL1JVPqsAfnODA6TkjSRIqGcDQ1Wm3ZRPkEw2htilfUp6F+qr1ba4U
U8+V9yyqFg4XGBQx48dVPx/KlrigHhiQbmlRyo9x3U/nlRUWPxvO/DtYI9XDJGpIedjM+j2JG3kz
jXZ3Rc6z5gIxVYCFqhl7rITrGb+FdsnNBftKfwPilWkIJI365DfedD3azTR8pwk3oeM07EiwAL2/
oAjGXAxlv3wsLhXCe00m7LpMPNC4UdLmgAcNA6qwRvfZkbdb7msnYkRKBiQiexlN+qFgWMxEGYss
KZQawAkd5Wn/sfipeordwMhTvzKFt20hupHrYxDBUHGSByrjK5plub0A4/BEQlhK4YMbvHp+863Z
frBGz37OZos6D7VYC8VmKX01ocNIhgHwyNG2cziUOYT/+6nmHV1C8qC9QzSU06UECydBXPCOSMhg
TjflhgBOOt5QGR4eI6OyCEqKtg78wD4810TM99GCdnA5OINP3Yry8KyHeOQYVjKCpllTMa8eGPNt
RdsTxezT2Cpe/dzijRMhkiiEf87+dzbcHnXLpTqMP2H2JK/J6K8AaZ7S0//l6MyW48axIPpFjCBB
gMtr7VUq7YslvzBktU1wB0lw/fo5NS8T0R3dY7dFgrh5M0/GgWxecpEQA7B8/Osd90BbPzYePg4C
tPBv9hA83cta+W535C5gfij+kuGndUY40fkQBfLqpKW5jarivmBqnV/4oqnfhHjdc7SMdGVKm1Wf
NRzR5dJ5YHdFpuLnSMiOOs2iK17ZxrXBvljmhp17j3edNeM03KnlFvdPJzw2Z3rrmk8gG4qCAbwI
T+k6zHT8lD0TD81hfNw0X/zTGo/R+xzzcu17KOflXaFDO57BczvhLhfO+K1mBakxcJKj17T+g8ym
8WeV0pS4UKk9SW2cEiQb01+pIYKDkXFaxJZgx3xNR0+dbEe93RaTl3qtJthAWZhCK6NiwfQPXInD
A9/72Ds2kOVxooVpdciSCp9kq+TcPbuktdvdOnROxk675snxIJSxdlsg5fNtbgM1IG/X9lEPqAkg
TH39Sr242Xo8Yv43Owzi4GOGD0blKgwvXr1Erz5Ouz1vS34UKi3OQDOSZ+VE0RO1ZinxjmaoAmAO
RbGzyosvscL0hXAgmsNMUew7VqrqVFUDIeA1Zeg9YHf1F77LYfu7SqLS+7BBONEZCiuQYkUeGLw9
/mTPA0dVBfPlJkfgJIsjfimKgY58K2PaLFYH7FpeNtOmGMr1OaF+h3pRxXl7kxvuyZAw/MckqTB3
2TjnHw6c8eQU2GM27RQ5X1yp6urMRgjgIR+zXQnWJt2MomNad5wOQruYHeyPqJDcHOIG6lQNAGKL
nOiBWE9GtW9VY6YS82tZd++hLc3wSAR3Xv812AmfIr5Ky0O+LqhhQY08N1U+fr/E0YDDctcsW6Np
WFkwJLX7DsryjXhfBVO31x1n1EOY++QvcL+V98bip3v3dQYyOvDngTYjDin4vWEJCm1rILag+Yqg
I9lTub/ZfkVYiDqcmgcte482YrBBgl5SOIYQQRLWI0/wp63dVUtiDykYPUGYT6uPJcNm6Atq+G7l
I67ZQIOpa8CTfX0NKsPG25uGZOujUv6Xo7KA5Q6Zfw8TXRY5VqM4vnLJN6dA4HE+ZKjUj7zKy3uF
zeOFXBxKQJdNGqCQCanJwHRYHjzTyONSR7ceAE3NFGfjmO5J9cnPOQyKK/UBt1Mw6EkMeQsPyH7C
7BidjMFhQaOwn89nwvQT/396Kj/blMjFZnQi++QDc33X5eQW2DojWZwjyHLxtpVJ9lbpsSMoD3CX
ANPqLfOu66pgvGa6Jh8zuu7vsqcFbG/rOoe20C/j9A4Pcfg9mogsR4NhCy5xn25k6XJZZWOEd21W
6EntNLxTZsWZSQrEBXrSRiDrA4kLuCEutRw5TuvmGURlTOfUosPiGRQY8puTxhzeM1j771wjt2wa
nFIpp0BpHkVhpmMVmPr3Sob/6lAotsu1M+xJ/0MLCXSMvjQGmFbRQNQp0x7wmwUt/OZdDIv/hrYS
B8Q0TRyY0E/kU6ZVY1o/jfWgzkHnqcexid3fQHSAhfu9edS+AL+sV3WXN7WgS1N78PGCxVF/ITbB
sC0hEBEeDcwRI2/6N+sj+V5Qxqrv67mZKfuZluRXXlFLktZOfkqsrRmu466/eL2fQOIVDmAxN17h
hDf9FHY3ZCyCgl9inLi51KMfv1zln7Zw+jMOF5wvQchlGwc++e9iyT8A1q40slBGbfODB578t0CM
5zUKG+8ZIqTOMCusjbxkFDbm9JIN4byP68yLdpXN+5ONRojqMXZEdyt0vPoHK4wojwCWyBcnhKf9
XYlhg49/0yzc7T2p47tk8YNfdXBr0pnlOiH9AY+9DvTkhX8RGqueL2h061oRbjIeKpz393x/KTnW
zRQfp5k7r+/M5iGlw5daGu5X06FdAoue4PgrqwMZQMRfnJZXbgjS55GwKkTJoB6nPS7X4P9gN4Hc
Dj71qVmG4TO5EeSxUAYZx5ZmEaE6Gt13ylvE8CQ15rxo5NI3b1cj6fjJSp1lTyONFc9K8714oKEe
Q27XL9r9x7mXfGJ4C5pLEObRPWE/8YTCzo/Ar5xTlzay3QnPD3A/JVJcVEZA6SsE1/s9qLC8T8om
3KuiaD9jYwoifXHEDXV1xujk+TQ57jountUBCxqyJcbsqT5x0JAHLSCebjzCqpgsrS4egzUqn8uZ
GpmL00YU+GSBib59Xm9vDyIw4Stj3HmXmYT2pRskiUUTXmTTOzKENVjjjKPNNaCZhKZ4vi1ASkC3
LhNE3Z5/fH61YVocKxGpC4HM/nuFHrzlLfUHYlWBE+1i7fgnFTsxIa3AAbs1J5T8ssPof2tSqE07
7YnCpoexF9RfFtLmZ4IRCxbEif5yE/nO38FfkFPwUaFqZR2iDGP20G7qysKi4L6//Im45FCt0jto
vY6ZH72xlD+0OTantXWGF86VeQcssEoOyegkVyWcHLAuyxt97POWTOtaIxTsFYnzLYBWk7/A5szD
/ehPvTi0nYtMsFLutJ0jt3zvyGvuqt6P/7m5dV/A3za/yhSqW56PsfmVWW9Es6qcqthjolLPPfym
hgPEc/91EG7vkc59QNAjdmeex8XOnIalbE5tnOKpY9BZzTZeUN5AesTkQsDtpU+h0UV/Vy5xP9/p
ng6KM3cZ+0hxIwTzWvh+ix/eYHpK+VvBE9Gm+Ijc4UfHJQtbRvtGTXdWKpyfaZSE6TFKR7rDJR77
zTzAuQCPlSvS7BZP3NFGvCwcwgnrroCc5sEdh8j/0vHchnvcz3iHc9JvZtd4jk8jdEndyg7F0w7+
FqkiuOtoF8ErGFILjC0YexJXTMDj8n7ijvyTrFGbPZQwT5uzNCHgWOZhKLlhzYPIkVfoX7FsexYw
kNJffZOP4GtKuowZKJm6MunAhOdjQuv8CL9MF3rydi3+W+68OdU/AQ6DPTOhhRSi0OTWXVQ1Ck3a
8eGtw2gvEwkmBSMVkWQaRbIRTzfq7jaAN3KcePtfVxKEJAr59UfaHGtAVqF1Up7kQvyJIWnQCaXb
8JN/d3jRhW/Oc4T2ym5p+F6FFb/cuF/eovy2ppKkM+hzxBc34Mb1V8kNibzlJQ/atfwgCjk51yis
dfusZMrWk6yqCFjUBc2bU5jgOeiasb4Uuazq3br2IanvlpAgd8jGPNdx5IQnQ7DDOSYVJHn8FCYc
vihaBy0p036laaWf14WDKGT8l96t+60tTAEhNp4iMvYUnGR89Qs7/dfVMU2zK+Uu0X6aBzDyMxs8
tpmKVQdgMvp20KmQy7iwTN/G+tjpG/44N54Mp/sE96SmNDFwyDayZmCC1gNfeL+vvX3kLar8Cvo2
+BZ2YTiLAcacCE51f5qFHQqtToPpb1weiITnDpk8PTOH+5chF0NGmZRgyVGLjoa1wob3ZVDP2O2W
QeGui8bmkX2D6x1xkKf6jQ9N2KHyBGG55Td5Y/mgagzvOA+S9eKODVjfZZwDKB0mZk1JcQlwHH+1
ZqQEPQvoLkRh7A9R0d+0dXSP94xSEOro03H4h5N/FRf6Xxt94Ycq71g2YGZtq84ZdnjsVgn0AODj
2xyMzXyZmra9fZWX5osWKJIz+P8Q3G+/U0rVAjFgE4aaPb3WTSX2eDaWTyJQDEYL5DJ9KTktxvPc
ZpN3jvEinIPWWQK2degUflRNxR/EdboYYiNmCAxGyGMwNMX9qnwKpYjSTYAzbXj7KTDLd4i2d04Z
w6gKSofAj+atjkI1nkTZyv3gkn7PuHU2m56wwGsCib5/w2lNmcVQ1plz3zneVJ69wIFrPo90rJWe
e8dG1vxabBHy9s5g/pedV7TevTd13kshA2+8IXly7sHLogJo93O/czs5FVt3rst3O7uOuwJlSBQ8
/B4DbYFP6HNuivaOqziLs1kST6JYAr73u4iW9dsd9Mr7g2Phg+8e7YAUFSGdXudGunQDcrlxJ5fc
OFr0Zwqoncbf0gd0vzJdMdmHfYODsumG7JVJlc453JWxPCUpmg6QJHrK1t803dDHs2NdZLJrSn/y
sOcekcfEDxPNFHetBhFN+V52ZnT6w+phGY2PeRPEBAvDcap3yoFCKP+QJnR8HOmk2+4tauf47Gq+
E+suHfoqPRNRzHSIWknb1UV2noSmQCJNDXd6LG3U7JvUk6I+a97M6bOgxUI8Nc0YZp9BliwlJgBi
LXg4eDOCeksG0XUehGCyBozTjsTXG5UuJOTywj2untsieLOnib9EP8SNhY/DFJUR9nDNdMOW9DhY
sh7HfZcgTB8mORgsOPnc9a8tCxiSB7yaOn/D+Zzi8aqKHs3+0mjjFPO2UUoC1MSCSr0CXTVlBgda
dNz34CAhSpMhuaXLTqB9ueE91DnZij81Tw23/GUG6ZtxRaAuh600WhKPi1TTlXZjKCse+fWbno2G
3T5VM3i/J/I3edUCai2TFJgNtpxwN0tXAqWG3pDmOTkZZLYT6HMiYR4pLvrJUmgGXJIhQSHDRdVi
h5NGsp63Ax1B2V0hmlY/cnJY7tOsdlkHVuB2PYODradngUo1aCebFLIzOQ0xTRQdHOLaTg19QiWF
Gc42y+wY/qU5pQvfSaj56ZVBtq2AEASaZs88DOU2Q8Je79pkKPk8uknkWd4/9OWPxskru496v6RV
XGYcbrXCOnI2tCMUDwhp/nyIbTdNQD4iS4FjmcTx3w7TTgW6YWCYbk7E7Rp/JxdFO/BWz+pmBwIG
yVi/Z3k1hZdgxppOmmJy0ARZE6cxFwkNFYByqaXMc/+kw0z3dxjILBjegKGYqzP+key/Lmc3drus
1z2IoDVKKqGO5exqNeHuM6m3vtI77asjVhp28dyUrHRpViSmyG0ciwmsfTAqioLOFbfLtgnrfNza
SFpa1p1W53sSl4kOz2wvbHMK43RejjZoXH/fFSUtZyBpCuQoKAxLdHQ7POjJkbNhon2zc3mJdr3T
sg4u4e9Of1nBlF16IFfvpBDlHdWdAeW5/fM0ZbP7L48SB22bt8L8aVOHxco/lbWWDbCsa8kSi8vy
GuOjJtObV2QT3JQvkav4gjrbGX3D+dvNbQ8fhwAN1Xf4S7qDoxd3QhJGCmYpd+Nxm3Qphwe/hBV8
1KLT82WMlgBIEnkN8AgUEsVP8Y0IDBWEvIgy2576x+a1DfMm/uf0QbacdGfc5lpmFTdUeiFBxFmR
aQHvpnJZdgWoWd5dWvSOYJWquvBfX4HjoDfHrSuqkWNF10ixCjHQikzg8n5sZP3mCoZl8C5eXP7J
Z9c2h8UuGIN7kL+IJ0B4sNmkXnNeZ5wIbwMMFCopqYlTOVG81hGHsWVRsB/AE7tHcEUmpmAH8M9n
U3IJOkvtzM7v244gOPd8sMMvjkdDzHQqTfGROKSuHvqW1GC1qXqPovOIMvL1Lq7mntiAqEVjgOBy
1vG1GCA83YaJSJBSTDPT7BMR6fUQ96krd2VXLjSYF6umsDHoU/EFHalTV4QoLs+b2OUT8FrKwCmP
NcODQ8sF9TIr4bC1z9eSEytkkcxWMI7Zorr4fUq6zwbXBIj5VQX81qldcGaHcL31++4Hrr3xBS2n
sWfw2mr9hAfmyUvrJAMtWizcW0rYx8XMZ3w6or0fB6mif/zvwqDlyqmxDxEm/Rbifl0znM2Ul057
EqY8kYw+SZSfp7yqnQOErzk5YE4syhe3gbxUDTVTAmciLd9Ifc48MlX4JeWoa53wR/NQs76KfwV1
0y5gKoJx6S80pPjVpce6kBwF9U/O0xzwF6fQdW+93zn9xHBaZNtE3LFijYPgiaS0T0ev7NIOUQeC
c3IOprSpDiU4i+rV1Kb2ocF7mCqO7NnX6iUvKl3uQMZYjvO+rKrlmjrR6HL3HrOKfhsi5MOHpISh
+TtWmtb0wLRD8cKJ3LCJMpIGgI6zRlw7GkjlAaGysB+MYBF9HSkK03dI1D1Uh0KgTT3ykE/tO7Va
MUG7ZZJk4Qdwr/JaehP5Pq6Y7M8WKjW8Gy4qXKrPJWvYoi5E+VJKf8i9qIO0ovD+yXA2ZMRcGz0r
NgGBYcdC/9so6MMSueI3+ZgvVSJhC88eyJBzFY7DfAisdTuCmV7Sjt+j8cj1MM2rIeF5GrxbD7Ja
FvBiyCB6bHFwgbt6XNaInxPEnIj39wdS1DqOj+PQzOWPSEKGQmSorLH0N5Fcb/yrFxUKHiMYpBsK
vB0I9BUuTGsPXJmzL8Z0YBclvMKDHJ1X0r5IXa5GHKfbev5VFPStnPTAlxQvDvAIQZFy3NX5VzCu
iTH7KJtwa27waYzrfChAu0fzjbbS+vep8gb5wBRV0YPlaYwbTw2+PnAOBdat4oT9xJT0R6BgfyZC
LFOxN7ZaUlb6Yx9wWSUWF82HXlK7uIkx1D3nUFuCDV1+LjsW6JzbmSTlu5LeQmnc2vv/6Ul3X7DL
5HPl6GDa+Nqx16E1IKAUQIN6W3cuYE8H5hKGXTAVsLCdGJzUkf7waN13UeUzalcogJSyuJ3btKwv
Rv2SCL8DXkr7VvXXjsh+j3i5xPQlhknEfH/aVMKm6EPmPGpiE2rbsUwOPLRrAZGMkdaVyxVGg3wg
EpkduqSlrDQnX8iCo8AwB86fOiIarx2UYU92T3WfxICbW3bonW31iZ7L7mHGF1Ztas8CvGidZmdJ
dYNhojj5ReapfNTE/6mrxxTy1RV5cMxGP7go/4YwnOPOpxLBcb6CQPKvk27mnADv8GGGONxlFIh+
c92URyz23p3HT2PrjkYtW6gbcOgbln5BrST8VVXuHOjX7HX6zH+q6cZ51JRICeLsgxsD8KYN2ufy
8AAhqd4JgBv38ZK6LI7RoM9NNFav7o1dEMx1+CIgQm3GlfKYLVKtaBm6Fwx+nBAfNZPxPiTs+hli
I95CNqNvrjLpzrQRHe/J1F+c2CMH6aadeWVoghXJcKFZysZ1cq281om3RtBbguBYfsI1ZK0c1vM/
l6q35ZHVTsoNrSsljXCJ/q/vJ5Kpimf8dlpq8VPKtVu2kFrSYxsslk4uqBm7EKAib4XKHqLBz3/D
0cDZ4nW9escwiy9DLgG3g3Hwzx1NQCB+dXIVoBfkxkkxpgiYq/yEO8KEnK8Gs2UzYKFJLBn6Afve
Tpu82g+qFKf8/95cZHU4GstMqyofBffBnxk7SfMn4ZMWGWu0ppi6N9cqfLv8hvW9X8yTIEHIg5h2
ZXUPkaGiVBQ3yTbyk5rujyJcza3AR5DU77p1F4NGeQjgEdLQoSrS9a7eU0aFFYePiuDRaGfAj0md
bzH6RPJUk0g70k6Ysm0LsXPHPXoiW2Gk7rxkL7/VfpExqc/Y4ZUeJb5bRJNjF2j5hZRVHOBpz0c/
WqEUdw5i4SA9dIIpz84znozHJazryxJrbuv5GKzok7hY7VWsvKYMd9Vr6bC0RzGIVrULW1XeAXFj
2gVot9GakXE7sdxFqNQVHq+gGGC3rAXLWVhdM0YCUG7rIRHoRoSSRL9nU6jqBxRJ/24Ski1FsbTR
zhEmcnYM8+UON6F/zvyiP41uQbC9RZw9J5w958FCAgupnTnrFlWyrKvhLuNvfmKerV+zgeE0WqW/
Gy2qMDNDpE9Z5U+P7VRk1yTS8b27UnO1Zb9ZPHjjhAbtBkH4oqsYSxm1OfJEL41zScJZ/nFReOCu
xEFo5HkRTQ78BoPDe5M45Ztb2OZd1Et8EXMn9mXvsRgFWZueuLWy1UhGqoivdog+wnLikkktg0yt
t14N0sl1mPKe9vjM865Tps19hp3lM2rbUOy7qgAbVAUR0RwCDtFJ2hgqiwZIcSE+wFvoDVX12JUW
Q1HERwb0iq+I7HvUomJnyQ62hOM7j9EwXCSOly0Xv4wypW62DwUbvc/ax8w/hwqMLZrPoVtgB+8I
6bZ0ttv6i+e5uKPmMl22ObeNfefA5zFlEjob1gfBg+XjhLeTPSdfCXZSpyAiq4EwapM3pOj1OjCh
f1pXlhe22t2+wUxKeUGDOpiSBaXHoxyfYhOthPZ9te2RaQ/KvyXnuaJe43K1O7mWK8RNj4vzUz9Z
0KfJ2uavTRhNTyE/hy1fbZEePM6cvwteVrMXK7NVi1Xum/tXvJxqAaO0gWTzUhPsOEGNYrjdVEGf
b1dqIH/lfGe/gLVlUMoKGlp5gNm2EeaaGKrJyWe7cbIjq/xA/ZguSV616SRaCRcXlJa+jcXJZ+tR
bhfT00eAFCLrXchu64nBicJyo6r3Hq/wnW/8+G2IhFXnHi3rOITr1Dyu2Fy8zRTLmQKs2qWMGa81
0ZH42UNDOrukvM8NiwSzQbmPPLpzXYjQ6M1/MWAq9TTPvX1FgeydQ5pRUbcbuLtOvKMp8uW6AHne
JX05wk+raiLq63jWgXIufP/z7o16ND+GOOq2zTnvMeruTUjYNsSHKeiKp/+CtLfW/KqjgmHCOi94
KIXsfXxbXv9nlLH3fnNERARjVn1uEl3ts7SgedptY70cU5G462dlTZijSc78+yf+4Et/h34mqZWc
tWCtVmbsAdns4/ZxZ0EyJA/d7GwXvNJ7R8ZlP7HvaCSXQR33ef0IDJXGrQAnYvGcuOwebhO+lxDU
V6BcoZK6aezf8bmbJKdxWGE0SJYBwA1YVoFlBL0427kAerAhVyuBarGl2TIZuTHOFs3MX1R2hZyl
sSKwJ5xYGPNP/8JIXnFbKYZ2uOMGFicbMwT+k5rBVT+D/pUU7VC8EZ1BqWrJAMlZeOErOG9nNeAA
SUJiBLs2jWJuT84041+G8QMeK1Vd+aEdL9EY67DPHyD9AQqmBR5mVcj8hxeRDPKXzEIGxajx1cHJ
M2P/g/JLuWJct/bC2eV8U6fatbtFDfzXOw2XH7DaBS9XyyGyAfBYDJg404U6wlyG+pTMNGgi9mfw
rW+BkTV3rfwytm3bX5HOcDSQsYbfoTtHII46EQtZvlNcgUNE2uxuwJ+Zb5Jc3pyH1FK17V0GeyN8
07QHRkcl6Jb7V41j4WAd4M+fu2rLsU9HSd+Gv9FqpwNiBqbXKgxjzafElMVHv5QYbuOJLe3OprU6
pHh82x8yNcbytV4C78UA98yuLF+GGpVh7kNvV81wGM6L1YSa9u5gSbptFdQxdUaF7N4YSoUm9FHU
Fy8OCn2CHu71T3qubextTDI1WKpavv8fNq9Cf2cWkgo/yuuQKwsK722yskFfUNBSaeEbiyw+cQdx
DDeonhNq504NbO8NTGxpQICiR9bkKyAU0F5bzP6UPLIddQ7KdgUklJQS4951q+90HZlZaYCT7CsK
lYCIn+uXcKxnWjHzkrbEou7jk/ay5jAMbjFfHcRX4pk06WZ7wmb99ENFMzSrJE+qOzPLPHxOsN/8
xYA85efAVu3Mxo4P9C0eR/iiSdOfqpc9/3FrgYw3u8FJqiD/m4OSurBcC4KTjd3livv3r9vTDL0e
8zDz6y/QamTokL9UNR0CfKqk5OUa8nsGTWI4+FrYHg9YrBpNLH+p0592lQDeBifs/WE35WxmcREu
VX/yF50EADkb5eA/Z6SL3dMgGWW3AdkG91BVMnGwwYhxZg4mQoU1q4jiksbgiX3zsYpXW3061ixs
4douXmkkm8Ns+Z25rgw3Bdd2s60qMZLWgsLFcxc29u8axkSjRVUD0uYAwZCDdr5i2NG3lvPRH9Bi
gFX1THtdV/8YShbmO3zRIfmOOLXKeSfrEYuKy8w0xv8Zlo/rvaEinAdiyvCwLFjAintda6hI4DyL
HMlytX1zdCUqzJ60+Y0Pm/ZlzB4a5/18yjrgXna79Kr+04JLje1lgqStk90UiKq/KApQIQz3uduE
LsaAtZAVNW/pMizLXRA6ELfBlnfDKnZtgvKNOWUq6/lB96S1mi0LQtmGWHislAR40MFrAGcebmCU
TrfcBdm6/Ar63vSv/pCW+T4gosxjzO0lyAx7Dyg056Kw8mflT4pCBxyn6bxXbeR0X3WH7YA2Hlb0
HZZ/H1NTR7kWxiUd+qY7AEWjXlOPYI15JSq51I/UKU38soOAinhvBzM7zy7tj4F8R6zKAchEnY6P
mURcZ0KStsMdTWVf1wLqJlB2TXEp07BVkiCtqI7UnvjxgEQxP9cthl93VOxV8LM/AwhKfbp0Wk9t
RYiw8wygFz9qI3x3upsz/nheO8TweS9xvg4b6lLlWRVYoDZuc9On2ml2D16HQIo7HpYxp5Jpzg6Z
qzvOpHQbjeymLvj0cRGadPwp2CruKMOK/J3gwkSmacovoU4mGiTjWgKKD70rgCtydJ2xnEH73s8p
ilB6mLz4MEvZ8xEllaZuwseip7MxWjlbwe+vIBdBI9WaN8RxVtXlv0MHUDo9egtALr8KIZUHCBk8
pPB7N2Wng1tSFegOYJYIUks+DQdTWkiyYckPYK/kYO+7ktgjh0JDXyaw9IswqnldsMYmTJPd/EA9
Z/tpe1YDu0ZQgzUOKUleFrVmevQd+iBOSxd42J9wwA5n/BbrXeH7hErw4paaoBifSSRiFIKRytS4
yY8txHP+VrHacwcU5rGIe4YwO4vsCXU/aOgmTEaefHfKnpWKwRQpcuX3osWTwhDN2tRnJTpuEf96
97EeWKTeVp841gEgOy8GKhBh17LzQfsNldikZQRQH0RC4Z593YhoXxGMaQ91wH5+GyYabHEosl++
l5eAx4bIY4Yp2KSVmM2dh2AtqQ4YcLHtZZY07g7MEGdGi+K6pa04glcf9ak51NLTw/3aS6Y4om79
il2hYBVFkIhKGYRVE3/N2jFvoa6idDuQzuEcbJN+PVe+Gr0jH5Ppe2nIGpDBwaVjylG/i3ihIwFM
Lt2OGE6q7m7EwUUQdI13bTHSyW7KmVrwdfD1IemXektv5w1vzBr8I5jARBMuHpa/WpHYvaM+bHwB
iKT6c6jW8c2bghCRxRnyozKJbg5uzDx5qEIrTz3dTzPjs1fJxx4l5akusvbSyqlVD21ou0tekhRU
mls1jRfz2V3L+DzZPjgrUHk/IXAe9AmNPE7xp3liOubHBShnqLp9QLLjJxzS/ARsJTzxqmi6R/TE
BaxHdLtkC7Pd2SMWQlCz6Nb43nSYBE8t5D59cP2F+1tFjaI8OjhbscskE4t1YHDqGLa627sZ91Q+
mmP716Yzoy0zfIDyt07rjl4Yc5ejy/M2AxT+ijVrm1evwuu0S8YewUMSaSO/oVkb850WDA21PRob
ZtMO3iGrXpsabk1jIfK9UFgIUAvi4dxQiQMrn+vAaxfnqDp+m6B/QRDmemmqlpu7cGMYnX3C9Zqg
5WbM/OB58XJifNSx1cDKUnehsccZnhInzw9r4VSXZUy6/SRHfEcDsIyK8OPWAddAyGPs7MMC6e1i
ee1aJk4I5jtvBK4Nuq6G4+2H7WFRonpseeaAsxlvFwk3Ky5dKShyxtfr4PN38G4GiOaahbH13wcO
JhCTNpRHHTnYm7JshFs6t+mAAuyXuIoQehr33EU2B5LutDG2giExx5X118XBmsPdeyAAfMANg8F5
pTrlXmSwfbYVkUSiS7nAFKhpMUMFGQK1nDIM4uStpyHiliFkvIMTPZ+sO3mHwi/QybSXOP8RFNdH
4ND6t+rw5G7WxPXPgjbk20I0bMKNQE1EY/GT35Jc0Qf4psHZdrimLiTMmoNWA10EANvyL+t6/qsS
KltxCLCl+Ggdbz73rfT8Q822iMkwEzSu83SABbg1zv3nDEPw1CarU54qIsAUtfkwuIUppp+qJTco
CT0+U/dI4Spu5hrm6IyvwTj0LbZsaM8ty9ynHHzmk7V+mbxkbEUfDf2SGjtDwCxVYDhCyK+pFhJj
n6p9zfjXbDIP+yxNKQyAE7CgH4p+l+S7rhtay6lim7Z17Yc+Q0gaEMZG4jrZHNdaRV965D4OVWNz
Qu9YIZyF9kJUZ0oBdOvWOUVvLu167IS4/AxixzJ5Ri7DHJ27YfIqlccAbIlmYQSjneXf1PXWBVeJ
1g8pNOVQJbzi7KKBkKFu/YXqGXwDrwuIt5yiLeseux4IOMdmU906fYv+J3JW4mDuGG1br+0fIfhn
wT5tODa2be7UqCBcOe5JGJtuh4KZPAAZ6z6mFtbOJrBK8weU0K0QUeBMupD7RmdLtZ2CYnxh6NXR
fUj38LlqOv8aiW7OL9QQVfGhbdjdgwo1pJNcKHrtL9YkORdUtnTdefa7uT4QHKqw8bJejUAyskUr
eTaVe5/wfLQnnAfDNz6C8q4PF3XLg8Do02uswp1IxmYEWpuF6AS5fMDrUaYbLVvUtHRu+tNkc3p/
fJCpG2Tzhb7H1H/w6TUC0lAjAl5CBGjvnmIe8TDFnr44fk8voA3NJ7Nrba9LG8/LeTIj3QtYctHG
N1EoJ9JaIXWX+wC+w8XehlVYf2S9mt4d83M/Q39Vvlv8y/qa6cLMqvsHLSihOhGSGaFXmNp8n5xy
FJfE41rxNoXW5aIg4xS4ZmWSjFxAwWarGlu8EFgn81P5P5LObLlRpN2iT0QEJAkkt5olS7bl2b4h
PHQxz5AJPP2/dM5tR3WVLEPmN+y9turyR0vWMt6X5c1taRyDjcrBWde+9sm8pPYKwpaPuqycHa/5
wzTV3kH46El6CNBtb/re9mEhIFkttmi4qUZsoYd2j4ONLCSQAznFYDn2B/Z3IZ4aYCEbbm3zQPHa
dR94RnCeI1Bz66OidlKHRer4tMzW9EUQxMz4xS5RCYXRRzHj+Lnehsjmg1gXkJnwWt16PUYi/8xm
5hckgaTLq4OihieaHS/qxYh+7F4kJcDQHDsDIjnfTQ9dGQgFzXHQd/yI0BfoELp/oMejV7E4PfPk
FsVfVqRCsuhxYBIgwiTTXOZiCPYBO5GoAC3QxPg0kM7E2BDRFxE1jFwtMcsnh2PKDoeu3I1ZTeCe
ZeHOxpOMAxzT+xBmT7JxK434Ti02tIm+kG4vN8Cko3C/iLT7Ef7YXIkCWkgqKiRDRx4FNv8FItNr
rhz/qbqF12AUHDdDNTvQz3Sz5XzJNrNQaHWJy1HTi6eRYxCtOezR0oXtk4J3mtwlQZI0e5cLIGPq
SkjK0XggPLbxjOd3w3pJnPuSLZWFN+ZYu4mN4S2oZ4a+hu1NyPjX7fnBoEuMDxFSuxMpCsWvBULm
o0sAEXBpEcfezAqVTYnXaGcTP8qxmcByoOGQNRuf1Nr5vdf7hymT5O/gvOjXxhJdSXDdgp0EBAz+
mN5OR3S/I99djV1i5u/lvff4oWvWC5sxHhXJHZGagpJRBYwdC+88FdMevcb8HUS9OXStBipAOQvf
Rt58UKBxzX+8iBUJVH483NNWCpfAWkl0EbrIP+NMHs8Tg9ZVB0V5v9R6uKBoYbnbm2jZ4ghoHsDC
WkcPIOu+nUjFojCuGfDFguXllu/Feh4GD890sqBWzRQbf0Y7Q73Vg8/3WtAJbG3cCR92zLv5b7ab
3v6yZiSTYlgQejtzSlWOL7nc6EC3D5iOSGx2bIZIOYBkuqjY9lh0xSDs8mKZmNlUZj2g5X7u6GkO
fZtoupmkyvYpE2HE/N6MKLTpOss6FIFDXdF6+PV30FLJ+1laZuLYq31+s16vPMqnfOEp4z/jbukN
X18RlsR3V/0l4hd+RjeEwayISKCAZ4KhGMgy5rQ2xmoSqKE80W7KLZYQ9QfDEkdq10t3jQqni7am
J5gtB7gR4gLsDQJOnAYvXum5zVvWJJKVEkHdJE27bXHwggYjbp70BeeCwijPsrjyu2wVuMCRiRYB
IEBbA8k4YAFQvDjd4CkWqvz2WMWzZThoNwDE7hAcDsB4cJPwUDJKrrcFeBakLwFbdbyw2g9bBzm3
SfAHCUgqLJu9It43ZGw7j/hMR30Z8ZM8lElO36sMQ/5HO+hR8COSlKga2KvtHStOGfbxm7dWCvtq
C/9jmNZZli0PwJ17/gofIw+G6veJZdkLdSZiRikTv7xD1pyasz3OOQI9M4psXzaDgiOviLg9w5IO
nXO32L5kWykQ3UcDIFiP4c07YtXsawpz3aAtVIhjuYua186ij7K5u2FJLujy+r0hFwbygePt8cgy
fPTYkOJ9bSaEiSK7y8co/0xNEfy5SvrXIg49cVmc0qR39AMIGbndp3KTMEtg8Mrs+b6CNfOr3CJ9
6Pl1XpGwD5i8gyJT7MQETOi1P0onOoJ+Ee41QIvsbl0xdPAZmIlDl64wMax9g+aF5QXBSotNRwbE
mNJbBCvWDRqFYUxpOnUEcjGdmXYRf+F/RQm/hq25FcbbIE5HeoHOwcqYJUOodnNKxYfrBYnJWzAh
V9+rCMHLlhDS8DiPmdq7Mmke6rFNR74a4CIbPs2ApQhx3rGvzNytzbyM7yZfmn++aqd6U8w+VubK
p0Ijn3kk64CY0mI92Qu4BJLb4vMN663vp3ghoipyaxSnQd2xUVZJwCA7ipCwXxYVF1craIrgYi0u
ShaPhzbYWybpT2IhIq+eHf9UuCr6Bf+tb6ew3wd3Xo1k7QLzqlw2s223wQb5LiHeSTHYD0VadRtW
ltG1rqf+JUdS3K884L2kM1FfKIhJi2RFlyP185cOv9Q6LAnaAyxYMjeLmWmbr3HkCypuRs4IibtH
nNmBLbx5iMH9jjiByno7g0Q+eGMFH3wSpCGy0BYfLOsVuuqcygGYMxk5CDDa4cmio5drun6ljnPm
EbYe8KWSIK7l8yzHKHxAHEFH19TYfC8h/ouFUb/lbkqNHwEKKbtw4aCsOxnLhpZqCURVaytSwv8s
nMnNXrqqr+BpQvwXGXasUFAf1/y8bMsdqLFropecF9w8HAxIHIS4c8ZQ3eeRnjZ92pP52jFb4ePC
xntG4h+OV9T5AU060Gw+KFM8NhXwz9prKL2lvcMvmmtJj4M5gN9Kl/+zKe3kq1s2FthflkgmXA3a
VnfGxPB96qRGUYElH1Rq66mIFjEFwPDnSN3vAlXY3sVqB1QqeKF6D4/AWC6ssVbMiAjeXUGSEsit
QtdOV20wzhdelHbreT2MomIKN4UIkb+n9jjuF4uJ4qpsJRQhggzzaIdawztlM/W4IM3kXGLswFQx
u/EV326DvsChSPDpOy9FJPxvo7K2ktQL+FQehYWp5AAwCscA6AOMwPVqRNZfYKYkTUFf8iCsxDbA
B9VtNHN2kA/ObNLzSAeR7Et3YOSdacZfqzp3U713aws/cDa0wTnviIH+wibjua8t/qvv1uODJl1Z
ZSSMcAhigu4hrLWGJHXeEX+L2p2AWea49nKUzItWszMUw8nxyQUlkFUS0OrGyCsB7Uj2HNU0e1/j
ZHznEA8BDTdaJzYcSe9zb9hZNc5/s8qb544FF9RVdhqICQmszBncz1WeB/+KoaqzdxYQdnxA2ZCV
/7f4RivS+hPZDY6XdTvi3Ol2c6+RctMDY1as14P2KKko2EiLpi+XXYegi1df4mxRtinDO5rgRfOz
quXbp5U912PavUdspdJHoMfBPcOhJd90ulMdPB62X80aP4b1X2m6zkGfE3QnlpicZOwGrTOR6NMW
iWeBYTRA4exkw6GD77sBJlTD/kDAnqEiraV4tcYS7ZeWZfANoODWuBniP7LPPnQmlpIz2rZxmiio
fV4NQNLsceDLcIQIgY/5DU0tyi8wXRzNO7hPqERbxrfE2NlmGQ/TDXCrCwbL725eMVZhsJgzIPJM
hMSpXM7E2U1gvVpUVBt++BofbhQylxkzlt9dx8uH5eIpD7N03+u4bACwGcYSjWOs+qihYE8rr411
CAcHS+rDWM1iuFpOECGS9P0U1WjPH/FT5yZ8Gforr/J0hcXknDJdFo+eMcGyIizP+2XCry5oxYdN
MUFZxYVCZQm6DXn3DeXV+x+iHW8TkfS2B00WLGsn5sLpp9uEgbfCUu/eN4RFuIxOpjL3fljwI5KK
2K0RASDzB7esA0wrQk5fUEjCS5yjn9wu2E1sXJr2vJ8kVcN+Kq1IAmlpWm9bzJn91qOnZ6AoJcS+
GB3wcOBFC4DDNUlaok1CNFGeFs/05zYr9EunkA/jKIlNsYeBY/KNR2Rwt4LcVD0t9MtrzyTFfcfi
e1qFjvLWgGQXcBFo0wJEg/sBsc7WotX/j9cfV5TVC6ovBzcowKpRRUcisyd1GPOWLTvGr+W1WbSZ
9n4pLfmUdxm7uxjxarH2QxguK9RcPuN4BUbhE3v5wgvbx354JdPNLGsa8+Zd8cEnYBc2J1xJSXHy
/STCG5tYDEDlRHzoWqt++URUP3zTJOQrux1m6HDRBEEq8BghxsjVdgsN4LOT5AvzAhYL9m7AYJZt
S9aoN7IRcvJo5zo24rjMQVTKYiVBM87F6e0GDqjm2sRBivKMaINdpar2Mjlcf1csTFpcQqeQJ1nK
kiCPgF0ZWd5e595Zjg9v6cYN/gLP7SgHv3bVYEmwvLLZJUGrkvsCnXT2Ebq1f2w9hJ8QrMY+gMCQ
OuZJD075qmpqviIkApy9Tt7c5VUN/T3w4djMwKWk/W6SevqJyto6kPR6i44x8/xUWF4wsGzu63/e
TXa7NkXXiUeMBW6xoyi10AQWAYQnmaTJvI0jqzkX1DIXyAnsDEJX9i1zQiSSR1WO0TaIGFgVO3pQ
Sq5BmbLZdwPNJIL8RTKttUL7WjjLzZ07u0WDjspM8uBg9TyVqOw38MualOZjWo468n13F6FIRCZV
8qyj0Q1HogirKTy4dZg+eh7aI7BcTvVSI8n+Dd1IrQXap3Pa9N1/k5e7DlpbDWMjtu0LF6lmfUng
n43VEtB5ixyJp0uai0a4fqqZWK5BjvQYOGsmzo/sanAIOoad3ClMmE++gIFPUTcJuCfl17xY9i6a
cERSokc2/7QNUmmbiIb1Bv0Qgk6K9ro5T7ENtzQ1+HtaZhxiq3xSbYp8LP/y2RBCXdksONpWeijM
4OSuwlsuJZsYEz6nLCfOTd3kr+TfISDmy4dy5vFCaD+yu00Jiyl4yXqLJWhjfBe/ooeU8ea/QDgw
DMGxYhvdXlvU8uhkg674g42AXSKRE8NQ1w5uB+XMdgxaXfOzhF19XdJ5+Ul0IF+t0LKCM6zGirBp
FhW8LGwDXcYelWu2no3G5tWkUnE5MVu5YdH0RGYppiAMPVyKR6Jg9DFmAujv5qxdrE2BI2PPxZrE
nPDZ+MBVTD7TEodERxelM6/yxsn2wUjE6i4jNeDs6Zz7waIOAunIE2WBWAyrH0bEEEdDjBcIIfrb
DCwZ+sOyhIwSbQ09Ar9lceTFHNCNue2xQ+0pV0U4R8T0VAiSQFd1XIXwzbDKxGRE+Jse0kbCXsbN
fm3bJFsk98Gdiw6AOlqGaHs7EaOH6wZ/U5ct5jgeBvDHcRRi6laAUk+kQAfgbIAdVRhuMdVQuLFL
Y03k4JTa4RaZ1pVUTC/NlOrnrGoTXGwN7pxrkQyU5tE8Zzt7xOXuj/YoHsAwLIL0pbJPjouDOQOO
lp+8NEyjQeM4XZtcqDXii04wtYAjpYjguF/slWwIIScTIVy6B/iKKK8g4vXqPBHmgpCRGFf3VLNV
59kFvYiEy4rbeSsHXbd3RAuRP5DGVoW3jfT3eROx65rXse/ipB5awLf4qVAWbtAOD8SGoyjNENzH
ovrXLqq697m+vtysV0+TJfVBWoZzKU8QMju2mCqWvyQtrSTC/vusLlrCnAejHgbPqd4WL8vNttGt
eWaeGCRPIV6WICXGg2zdz3hxwhq4mArZPfhOy2RjGLGsa8nc4R8ZB6X8krQa/0wxY0vtsin4DGqR
rmMEJApLekdQlSxG9+pWXufxU5tpeaFOJmHOSpjYFJvY75fgQLDV0rz6Oqq7v0KrmPTbwKTYG/ol
zk9q6TCdsxji5g3Y9y0IZQsld4WKK3AhQan+NcYL37w4AaDBpptrH7UFzwVb1l6/MAzkzdwOuCDu
PUs70QOSQ4SIq9KeWRrPJHW9+6qQ18ly8vqgib09urJCACHm+lmmGmGVLUPsi72BHtWSj0UIfdrN
p6zx1FfTAqD6rXBi/FTkwPosM/2q+zVeGTb3EToL9wjL0KtQlil6gR4zKFOOCo1580Vb185/WKjq
fIMtWfzXOsIrH4Mb5cNmF0B2z4FUuGrfoRbCIq5oKFduEKlTxsl78ch48OGABOJbC+0f3NBFZBI0
ldq6kc9TTvZEtbaDwDgoN9xuC2CABqyeQkwzQDCWY4YqavpoR+m3n/A2REadM8f6qxetMdzKqf+O
1sD0TzwpTvcGRLCFHTGFBH+sJ6aAGLjr/JEzAgBMZxKkHz0j+9bv4m0fhOFdSx1OcELkAMTC7jbK
Q5lPZXJMMhH/Q9IeVBtOavFI4TqewnoJbnPvcPjJ27L5aLIJ00UWx+0Bh8fw1AMK2Deqa7410Kf7
Ft1ET5hGTPYe8urw4g9iald8CptlM3pIYFVUPdkPs3jjRLsxQ6iCkdZVFX8NedlbtqNeBLYVyR+/
Nbf0zF+0pC7Q4hqZIHHbRNLnn5zc/JMLBVPE7CeS921C50RMjCdOnWSpgvhpsdm6GNtJ7Y0Hb/ot
h/GRM3zLQFdgNiHonq/R+aTYCyCxJEVLwESApZgnerLGZBOAFDbkiKBT+cDEkCECtLTUV7vsePpX
AmdNcybgr2k2VT/DpPGGpN+HWaAZmNVohjbYD9MUWlePEUsqXTmPXqoLCvKBiWDdebQNZDArC49t
33mAW/tG1Eew8pWH9rWZ/oaKcvycJYoBsCYD5zzhg/hOQ3bt8TZmdYdGzRbsUF1wphPwiQhwWl8s
yZU+HSVU3+Vsw/ppukYu8GyzxtdkHxigskGpsAJ816qLl+eUpBe4r+g69i5Zv6ijEw4eSG6RvTGi
nVviyZDdekQW6XL4qvLKv2RYUSqWhnXq/afbrLS5UMlWsVeISnlmblDINrpiwqqL1zKF4rjtqNKy
3SwI3i4EfOJdHDVztq06EkdAUJDd92tj3nPeCdR0kDBICIWvI76F/F2hQWAtimY2Sk4wK8UzSz9C
dDCDohKzA6JVSCIutlJG7CWcJqn3JLt364aevjwHZsJinaJ0vZKQFBB6aSzvkel3lG5zB4bt7yCS
kQcEkqg/7Clt8JtAXKTp1eIYUdiIDWsnFHtq6hJr44YjNgXURhgvPbLsbVye+6ogAYCq0loOi1CW
9VINYLz3akzi9Lazd+Lz4log9lyCmNq73jDfvww8Pe0+7/uQOlAynt3EcTqceX6XN0BbfcEd1CBG
bgcUJ7VvO6xEnLT9SaZuzFetW2U5No4k47VQ0tV72wNetZ1Hhxwv6gPMFS6dOuSiaj7Wk51NcMpE
sQ0RfjM8w9RxdFwPYnqgRnYppcBCuSoIA952bh2fWYpkz6XXoAjJXFm+hQUQEzqcOvlmmxX/QPW0
oZAYjTQbDSe/W1gka1SRLpApy4vLEg3b4hX9V97Mvj5kE91+TmCD3AbgdnYxOws8sGQgUPB54P3e
bpizjNqZt3nbUeuEK9dlF8ozVYtuiyxUb/B8QSHDZwF3iQHTbRkPMRLIV10tpHYSgfbAIB6Df1pU
jKMVyi90QZ6dMkURuLMqZgUexk/YmiSoLy0eh14zUYn82e63i2BuyXPVzU60Udli1GfDgQS2tWGW
8QxR0Eqf/JThxTOLRCqC0AHPfqDqmJPXhXMw3oo4wRhF03Qs2SdCn4n03ktqdum5nE9I8QG/QRk9
zHh+m1UrM5YahaMDjDO3N9m2odXvuQxTz17F6A9aBu8dTBaEI5P5UXyH85kh7AKyzXFwtKG2r3q2
rANPw/PCY5sfB/QIuOAG3LLoZX31qorUfMNHcZt3C0MFZoaKjxEz1DlVfhCcMyY0/+gsI1SKXV+w
jx8q9y2LROQemG5n54RWmf40d7v4EXGKuCWeG5bTsYkvzIvYl2Uxi10PH9iK8bVkwKelvA6VBSrS
cybcRpK5+JYTy/tAMWM91blAGSp7CWkX7MhlGiGfJOBc2ZGbpv6uQXTd9VXX72i7cCtJuxQHjb7h
JUlA45NtP4Qb0BGWDZ1MpnKNxqV4SNpOLHiw8Q+vc8ew+mf35W7Z8s71lh9QP880ty8I4X1772N5
5GsyBCku9pSD/veC/NR7bWDt6iYKHnw9kJnN5YsGEXmBGN6SsKx/jcMEGo9xVyPPs/3oLg1mcCqs
H8SryyK9Ok7lYrobxadPDxAPokvcc/nhhrvNz1ZDiIvo9rb1zkcdQDb8pgqV4cOAZLR7nuIxD+4U
vMrlRRH41392IEN3VRMCpQ0JdpJEj1JXPSxMfDfK6eYPIfB23pZf/2AcIkyyW8C0lY/EKhq75kuW
M3VGU429t06bLD9DSfbHqzu5TEwI5ytBXnk2mkrb6w4Ya2Nx7DpKjVF57M3bmj+4Kqy5+2qsZfqw
LIznIK1a3EiD3gMV8XyehrY6aktUjPM8PiJbuFm194HS6G2WtsgujoJC8wQJQ0QowXxx4M5YSnJm
GzQsWwYO/qcN0uKKXzMHdlKHjJKWXtAvIrHelNQLcHOsdNyDK6CvB/ec/5eE1sRKmVSeezNU5fTd
ZgqR3eT7cwDpZuz30hkLvdMFSOD1iCjfXVPvlp+tL2CsNjWOcVN4itB0Js0P3BDBc0H3ivDETfB8
VCr/AVDbXgB6T8S2Isd9hGKcbcqUc5pwymF5lkGYE8IaWNXexc2/rWSEqTRy5hyPCSQWDiZ7b1Ns
vyYGu/oq9rX8HGb83zTC/Jom+vqNQ5bzLdXdSt/ImJyfcTY0j7hhvtGkmh9o9slhgjbD8D4vTgVS
mYMLTJARvGwyhsfGOwZBAOgnvVmYV8oe7I48u8XcOX0autvByskP02VsX6VU/nffclij/Em6Q0HQ
IPCLUbwLhgkMicZWcDwMkX/whcdiW94wPsgU+JSMipN/SyrzF1yq8w+YSQu6hRe57PgwrwgbOTWa
yTR8mIxdPfd87E/Ytd0jFSqlmAQXhCvNTq+FNt53lglCu6xAh5fQ1v58FxO0Guwx2mJbmazJ3xND
NeAscOFkBbhy7qVT0XxRKWxlgpZ+bbfgd2GuohzV83IRSO6pNCE+s0pHYqbDpGRtZcfLRtqu9jdo
itL3OmmTt4Kun0O+D++TpuifmyYFm0U9k7+PwfCRdoXH15UjaOh7t7qQuCY/yQIvXhN3wgEZDFl6
8Il8PC5y/msSZfZZvHhX4n2y/KB48bYut96w6jwRPJBXiOzGx3R3Hm0a8a0Z/BHnlt8e59blWw2a
4YP6Y952OGN2gsDf6cfrStsnAFYsuxpmQLaK25T1KLJvVLLEbkN291KCTEIdHayJPM2NNdjPKpTm
3r41WehGeH4TA4YSgXF4J8oserKZJKy4pIqNZOvFboMEk1PfuOmRKf12lrnZlUlAnYXFvCOJMWnU
Set2BGkir3pKAMDJuT5ZYxq/zdp/xmpl7QR8vouN6vlQVY56DDCT75einvXRIepow1lEcnGGVLra
OK4rTim/HwhGbA+clXSNZBMzOpQZsqjeZo7hE7g7frdsmhJ2PF2q3mv2mMtBItO4Si6rQ5ZE9jvy
B6IrED2zVA3AfvjdMuYb40ol6R6Hb6SZ/QuxokiBCj97R4gpjpUHg7gYhXZR4YOGROKd/LIpSrYp
EVgEL6OH83s+VzXBsspGB900TdWmdl0oWHlgiGtVhnEwiWX5A8aGcaMTFT4lLJto6XUaIwuzfDb2
mSwScnqgdyGoKO0Dmizzp6dm+nYzp6ScHb7QG05bUZgJrWoZhW+WilCrxdZ1uf2kiCDrmSgM3pEb
AQbbBaHGLBZAcAPqpYMd0QMMnT7kROyswdWJO+QUNKIqmMbbzpO0yWKq01OA0YaPukDLLVNkHLag
1AF7uu41E20JmHrlkKDxyIIKWDRzn2yiYOpE7nIcxh2JCH1zBH3Qk/MyDv1jGC8Hvutw27QLcsDA
Yv2HpfZbIA3YdI62TlNqTliqmVY2/pD9U07Sr6xBcPn1fKsLdOX8eZlDpTajb8g9gXjQY2Vq17Sf
BRcaQK6PmH73VrCNBIOzEqI8RCX1SI6G+rR675J4rb4DFxCLUxg7HKoOCOt7e0TGP0B9WuOOh2CK
quZCsVRcvOlmPveRWvxEjcP37RHH1YS58nckhXQO9A2eaIukyKwFDybSGdAiPoMdcxcSPW9Gk6J1
iUAGIMpFrILyOa+DHM5lXoijYtr8qYK2vpuCEQs65fAPlXv1W5b1Q3FzWPLqRgH/M2FHK9uxnC/T
FA9138YfCo75amAj+hApv9xBRidP2MRgXdeZF2obg03NpZ7Kn8pyiisX1nTyqLRIkgTLsxo7sn0O
rUv9THELSc4NwIUQu3O7QgturDc3tgHoMsvlGwyHA1MKmwEkH3NpmV20czqfUPagtk4y3AuIQtpN
UgRMD6htV5T04Xs7xVgJxjo4IAMCwJEVWGyzon3pi55mk0CgHvGRd0OmLibd1r6Xcsj8/xtR6uKP
5VRYbeUcO/etXmKBoYGZEUG+0OZbFzaXSasfiCtkhPL43QSv7ZC85lEk7slxyZ4ka/NN0U8K8jj1
/7RuUYcEW7dfkmxTlGNCyxo3rGdhNqzY8He3yiL5nSIxPNPrfzYRUfF9BvYYRz0VAitSIgjK9otF
vCH5127aO91nJH0nbLFhAzCg+5qh7CRr32sqfWf3tPzt2P0xHY42vXINMKtpbJ5S31ZQp8L0Jjwv
UQAF2Q0tOoJ8xx0uXjzXELLjdU3x1WZOsl9Q36+zTjLYhm1W72dIZo9xp5snuhTOEl83+o9ED71q
xgUpga5KRi2N5yVrzoWAuB0AP9t+8ZNhd5MrrOkqzVpbwILquY02Vmmh7yBXeduInN4HLWvFNsO3
TyJittth1togJu63tU5bDA1EI2s7093an0YSIbJatcM2XRpK2Rp1FYlczWYEWMlxMr8Bm0P/6Bpr
WPcmxNpq3puE0FrQPFjPUTvBvok/tMFXCkUvxOSLUjmZJg3PnD27z3GGp8KxXsTM2sZ1dX62A1d8
MKNJPnVgN8dwCH29d4p8DyHyJj/K+f1gDxfJY1QxDNsFAv5i1+LcWZM2hjQm6sjhMRiws7Q9gnWz
jimLx3pvDYwHpQ785wJX9nPgeskmxP9GLlcIAy3oxXvR9vaHBa7N2hepnf2MWiK54dYqf3OvN5cU
NVYI3J2YrrVg3n/zi1Psk8BRcnKM6X01+MWdNKpbt1ox6of7gKED+E40kCQN9nREuK97edOxQypN
x+aQZgqjQMqqqwxiidJv+i+eEEbhljxlNsbymuoYRVX2weCFf2wMr+XA5pTU3RMmAXJjlenfM2j0
eFSmmdH6ksf9q87nlzi61QgZb9reoOVGCCy9zQxTaOsPqjhiPIsfW1YOn7eQVVI3yoCx9m3XIKaE
4xOPEyUX0PU9SwamGsouydexm/tOQf7M5rx9MfAp1nmu3W6NMMG56RSTl5vW7w3Lw1yeIoYeVFOk
ZhMIBOL1vIBR3xKE0v9gwA41y6y44oALU5RgXuDO9G6Ex26bYZp+6zZjdznyU/x6JuXJSokat8hq
h4CFV+er0bm5K5nOuHtKIAWem004XjQecAS3aWkx0UVXApf7F/rE9M78xN6rIvRagq569zqqukuO
ucM6e9cvUmLkwQinVw42rX/CkVxFE2LSzZjYwx+Pr1PtSzb2ryJLTfVla109LN3SPAYwHx4NshN6
uzZ0cPYrk98w/SBsjqjZJKlSoQ2sN4PFaQjwBRQwkjPX+eUTjaPsmHY03OCIXDNxCNzqRtGLSnOn
JzOFXyN9XoBQqse9gWrJel6Q3c5/bcorsAQBpFmmTchExiUBbEgoaXWXzoqbl19glpXXwIwaCMfS
5KdUBAnMvDr9mUXicKuirfZ2AGm84hEPgDBbA07snTQ6ai2NAW6X+FV1oDtEI03Gb/DgGNB7apAZ
jW2xqOckzj2Achqx37PN6Dfl2IBnQzUxunrcInuottHgWOEZBYzw1wNJ89s08+ytaem70QvCL8xT
Iv92NK4JozokMm7YQNn0fCLUJNchKvw6PC9JVdn7QU/yP/am9Sl3h5QOkGAPBwW1MGfewhvymBCC
HdSS/jdFrvnAFIcsnzKUEr1w5KLNhOjAAlJhLCJrvdNMgGxYBYx1sPmvR8lQfeepYPlEc+ORGy4X
/1X3xVxtYrvy2wczYB4lpK5DjTusisEDF+h1aXYjwwk6vWSD1bUlrXDGg3pxAeNVLyyySLvmRaQV
+bJpYuuPRKIuQGLQsEzBV0Hfzx9vBLZTb7JKSi4SnPq16JlKtSh5434+0ivwMTFHZc/QTJhHrdl1
OHw69qG4vBKZ+3CkQK2u8ftU0dWNc1LGN4irkqmltGUAnR44GqzYYULqxu5TiKYCyzD6yOQVjmIW
vUXlqMNPg0l+OGmDnB//Sm1phNoaGl1tuI3IKRR71AGDOSS8q1nJjifRFnCOOrLTi4gi1wZODdcJ
mpsiAyI/5nEaTCRaLYs9kLHUdlNJZNaQFpRw/KcM1bnvYGen3IgjbGC0ITr9xzbS9v8zBRwUA2gh
zWSDnqPwTfuUFFEboa+gP849cHiwX7odo2Uw4Fw8yxOykPDmXyEJ8ynMbKs/tBHoIEJUuE5WNGEO
lrvGDjel35KKFKNzWGGUZS6WTDEDZETS/WceT7e9VCH0hQ6XmPIO8gUVGA4TuRo6r80PY2mWYadD
WX4SpmGXRysnqcDBDzRuRGbn2YFumuxEfzZLdg/nLgv2cxu46jjBWYuQdFbUnABlxEm7Iz0KlB4W
Tx7d6zNoHsiPK0s2w3BXDhETHLT5dQVjS6XTE74mlMOV9mmhBTf7eJ8PU+Adyq4KzU5Z6dJisKv1
pxAjfN4VBdMkz3Qv5tDjjkSOX3RB99zdaB21c4tqRPPq0DjflMAELxJxji2It2SNzyMedg4sr686
HRGHSPDW3DWlJx6DxJtvzKwBeVPvk5xyRBym5mPXuH6yc4QpyjP/pN8SKdoiyOU48Ik0tYa3zpqD
KwIobV7IKOof/EBLfihiaACVuG67r/rSBWoXMpFxREvD7yEvo6AtbMPZntSvFAvV+DvC/PkloA43
lGA5rrCTYeC/IFHo3psiaUDbMmy/VtY4/Asl/pADnlckrQWS0nvmiG72IFtB4eOqactjl3zjrgj6
o8V0deU3cfaQcRwUe22KJN9VRN/9+D45OZsUDyIxF4wu40MO1y3BBpryOeEPl3cAw3yiqiyRys2S
N2L+xzx+fOrith734dypn/9xdF7LkevYEv0iRhA0IPla3smVvF4Ykrqb3oEgaL7+rDpvEzdi5qql
KmAjd+ZKiHE2mWoaFJEZXc0MLYFr2Js0kc2x8fLmTw9cBF3Jtuim65fRPtts2b7Ik07XeWqtN762
tD/hFqLhLBzyITj2fizuR14t3q4WpjinGvYv01nLUc9fPvd2XlewIVYIBkQ2iP2zwOjy6K6ExGZt
EmIZPBU5gcR5LJfmjYSORPTnoYSrWjgZiZYpELzbHOnySKKhTd3ThJAHVDi1GEdK6XTfMSUcF9+X
8WnwiZJzYY8F3BvRECeUPXvLTVBb8mVJiHXwv0EKhKrQpAGvNIjgQp8CWSlpQQ68JXRSg4RXymqD
u80v3iq46OOhGobqxyonzGkD2iyf2WwSxIcAFP14ORlVcvQiDl5gmBfP/EVrdgKq7E/UfgQfwucN
d0AEdPAg9QbzcVaHw07VrW/tQt7AzX5xEdk3JFN4fbq25007hQXOkHO1Cfj1ZL4/s2WM23PpQwc+
YYJNkz9KpVW+tfSok601dl15jIEzZpBiKWEjajGJZ0DnsLclu75bnyeD2kAI8ClQQ4cgImJRrMuS
kXA18ssEFdqCGeeWG/VTjn/rbEPczPaCW/GbCkXezOxv5ZWpBKCpKW8/sR5s9IraqqnD8fOSVPw4
RGwvQpvJwS3zCW9xJTi3zdI6wZ6cC+RmTkrSxT0n7xNJgupDND6dt3x6CRQkBkbShqYwSGxcidRD
dBxER5NkWfKiZqTn7QA+a1gjH7iPGeCwZtPxb3hJDHSuzeR6yRp0rLizdGaTTUmW4tLomtGrR3St
PpVvKfWKnFpfLL2MCfmtsc1OPPu8bUdSQ+9R1vjssQ6rJxCgcCI97PgXFDn7JBJODZHG5ltUYUmQ
plzQPgUZOrZBM/zL22cuqY8d+0LcM9SbCSyUpHvzTT066hVgmJz/OHFFIciqEkh437lrsCkwerry
wEBo5KpXtsAzDYs5veqi5rdRzGKk/ciTUwSNJ0JJmqYm6rfzSKJ/JaCejuvSqsy8t0crzvcmC0N3
ry3kMKfjs7Nqx07/hIL99k6W7XgRmHLa7xY9ucDQkCh9RB23kktLoajcuyaXkgmqBCIzIi5cy8kN
cTcpRm6ipTlUPklqiGITtm6wTtBkBb9qaZLRPrAW0NkXG96hu/MkefOD43iNf80Rm+2VrYZ2OZRN
T8eY24y1f5htlYdHbosRQTy7QU11wnsYFo3DvtS1Qaqv7bYNXmpikfRNAYVKvrUZ6vaUcPv/o6iF
PQ1/bPVsKdybmx5KyHLvJbX9D2fy9DAkI1DpNoPsQvBB2I9zB81gM41QY06qcYJ/+BjY0knPzoJ1
gO0xPNE2sgRfHfTQzRBigdJQDJkeqjK7D5Rn7K3hJrZ4FxGGE9h613OZBqcljOhCZrRCgctVCtQP
5vumol6Sw4CKZLHLbfadzy7AtWMJEofxYax/pwBT9MoojYfE+PCctyKpkQa0NwBIrMtOPyi4IUyU
lWEkzrrMf+HfFD9Pvg0Wjjs7ssHMxZQ55WHYDE8ZVsFjvrDlv0HU7Hvi7+ml6cSH3bHq3Wj4jQ/L
OMFdoQuvW/lAXLZdYy/E8S33FAIZTDioJU73OozFO3lUnT/Ng+0DqEIHXzucu6xBLOchgC5kk3yu
JEJYYz0KPOiXHD21WFcIfbvWyikkvPU+qBrT1rZEJj9il0ghjUxVtMc2xl7fjfLqY6kM+dbKpTJq
P5rJKi5qdjEqGQExTHcRvwsTx4vYQkvrWvZc8VIWOGMX4khN7vwtOjJRaTVxIzVNfZumws8bK+ae
n6G7B9HGLtVl09pidSoLZ5WNDSyzupq/pFspwLsLSRWbcMrJc9yXBKl7G1fhjVplxAnnFNSGpoo+
4Mf8gXXkgWE14yN+Q77/+bDwJUC39R8mHlFXsMETBx6K6g7TY/KmLe3ti5CPYTHOKT0XVSZg6Kc8
A/zWLe+gGOB1miP9t/V1capbW7J2LbBqbqOsqC6RExeHvszlWxOW3IEssskdKUjBq7EjMY5bMEzz
FXdCsM18bMmAh+Jo1enIAZpGgGifDjRS4wQnN6cXRQ14MTbBXSbIOIPUwLxmCMuwSYFS4nrL1o89
blJgBvdZkcqHFOPbJRRUDaFOQy8KkEzxWrbdz8C0MWyY2+YXs7hgkJjEI++7QV51GXn5h60n10Ga
argsEMrafclHwN7hXI8bfnsdd8fcdxB46raY1FY7QzYdWefa8caUlQY8y2RBDobvxjNfa+oWkZaL
dmeCdLA3gde1xXcxG/YIvjVx5OaAtwAKVFQUvmQ4o/DbtAY2Gd5omQLvoPANBAHusSOQXh+RerIb
r9sJwddvw+Ojmj96u03rtVj6UD1MVqLHC1oLwQ5JYs/jsx/hbFglMZHUfWLdOJecBFCrWoQUd106
I44ARJ8IG6XtRXuvNeWNYUvLD9dL4t9Dp7it0XT6N0pIlMEOaOdbARAnCC2ImObBfjgxbSQ71ucU
3eKXqACVRfSg8eYeOJLd2ja05SGa0WbXV3hkzCwD/vGC1+dNR8autM7Sqpu5jSoxIF9BPMNhjmF6
UztJ8AxNi00a/+/z965uOM7mMGq/3Jg13xruUcQNQoa3vfbkbPnzTlRzbie8u+S9iCMTSyUvCzok
DPphh93Se4ZGFrGaw7mR4PPL22yfFow8W85sVpS5TqMQYm6Msz7gPuJrTh8zVM/UjLAYU9BBG692
vPlANmg0a1VP2t2TUXWivQvi6NhEAF4wdqTGIJ10XX4hHdF1e12wY9mKvqWNIpJ9CyYltPoHb7j1
Y4S0z79VVouTTxMbuXZeAVsWpCC24NyE2cxJ0tr2nhoZlEQ+SXTOZjQSu2dFt6JDlKtW6S+oDjDM
dTjHXzYYM+wmusu6TR6VJdsnN1YvNqWEv8vcA9Cm14n7HsNuwwM/8MTtZzNh8LYkmuwPU2dJok5B
wT11c5/RIkgBn7tr5oW+IJ4iHi8mh8mNryt9dDtAk3rZ4IjliYg9mTGQdl+zbOB2O/D53HycDi1g
i38Of9ivGtk3vKvn3JrOHJrEo2mF8wjc8cB64utNnjWYVMjOKqLuhYkgyiyKauSND4Bz4SnC6wx9
Lmavw+fJLo5jBw5rbfo5+rRix3LWQX7LDOFkrX3YprNyWDX07Sf2UkBtTAj2buBJQRGOgxuBamsV
6Z2HxwnDpxvODQ6MoQ/Rm3jPbHXjwWtySlBRqyEsYWiYzkmLc4844iN8N352YONm2UffkTj4TNxW
QA2NCcPt1Go+QvBI5LBmxdW47G2q/urnWORv6dHRBpbH4ceZ4mIqrvOa561gxg83rLM4cUohKNFJ
yDlK+NP04W75PTQFZJq49Y6YV9zk2Qux1j2wau8p2PAbf/r0hdt0O2CfzrAvytCJ1phHpM9eFjsW
5Vth/51ykfQbUAHBTXKlaG+d4jt+nrKSYkgyfNrfJ9Ia/S1DuHJfM/D89ovgyWVBiA6yiPACn88N
RpSyuAzYAMEhMQifCmmp38nVN5R5NdV7BsHkeQgIjGzbRpArh0wzhRdbiiysYFKbEk6Db+p5K6cG
3myAH5DlvL65VJlI5T+YwyzzmBz88DRXTvxv8oecTqrSzX7nVLSXivJqpBQoL/zdF6+M6Q/FTokl
KMILpNiqsmSBM/aJDa/pkXEdmEdEXbGrpYllQcoIsm80A2NQalt8SnEnT1WCNYtARTs/838LniKM
t+12cXHS7VKEaGdNqL7/YRE7WRtGlc7fDFbaDw/ItkXKJl3XQFjF6POa7HEl3TlJWPkfVkyI5zgX
OQKPpwwF79Agh2I9xflwMSMJ/82M7aTeIjG13Toh6XfFE8HrN1cQ+qzU997K2Z/PCo9+D0a2DR4h
NVNNQ/dGp48zsykHrWLZAkoLWyHUySE90FbQ/7OHJv+x+oxZeOyxUR4dAsbi4HNbv8ygK/+BKYq7
x9ohKLtqnWq5HxhiHlSf+/d10rKOiDlMgdmMjfWUzG1jXaq+K79TmuH/ejqhAKxrMcciDLTUMtD/
6W3g90sseaanUDJSFlQ1Y7s/N/MgX1cry+8lC8U/cI3ELx71+jFMZsxpOWG/PW4nqLV24tIgxsIK
Epyia4TsX3YDa0WBHFijuQXzmicEwywpUPed4hadrxmdvaeyA3C+LWqJY621PFabqgXx9Qw702k3
CrPhT2vzLqeIwm7fBKVjwZpyjKzfqbBnmZMrVKCb5yy6ksOmrcsXeUJUnLwqFJIMbx1hYWMHm2BO
U9aqpBF0W0XfcZcpNBS4Sos7M9J1/IQdq5pd1kp5L63ee4WReS2a+QUQ42OZ5dOjNc2UN6hJXPCW
wfpRafJAXna+V3ykMtDWU3EsMeIepWOwXOBWTo+96eWOW6Y4YMbunmn4ma9s85ctLzxqKqfA+sLA
aJ8p6eV8dga5bXs6u3LAUzsR9vN7IvXLWHsjvoU8X7upG5wnokN3su7xPRehdarDyd7Yvf+58EHZ
xr5+7gDWbGrAe3gTaLbDyVOznEV5ZB/bEaKJgtR8EFR4Z2Ef/pZEnZ4sDamA+T47pDgp6X0uo69W
gkpKhGFx1iLeruKmLDlVh343R5788oEqvVtpfaNXDU71WIvAvnPHNF5j5/qKQ8ppwEUGLZbVFgIE
Ukh3Ie70snDjrzTpAOhaltoQ1shpNZyy38aGLjfPg3UqqEt5qnIIDXap5kfMg7RjKItGoTBUZ3zY
1bkohvynbRPgH3mVHxSdgA+WGZZ3yZdywzM2ICHkL1882ecj9yfRhhTs6PuUkVxE1/f/Bq2tzzCV
brBLFf/mTPKbJFzUOerC7uKQRiIw39cHTFzD24BFjMVu3z1EXcDrWkGLtOxAvyiq4sBokDgBrTPz
76p/8jSI1lpVzquNaXId+tI5wuB2D57R7lucJ/LvQMZtrxzagbAgiEdH9MWr7+fdh+uHvO+dhvSx
wxK7VVb5TE9Yt186m0ADKemtBRJFtl2+F1X7l/KVegtGAhGvRJI4GwMXPG5wRvvG9VB7sXDtY7gJ
xF+8nnoe6o32c4k5llEFb5iLDW1jikLclZ3J3mAClZilGRzxlAy7QUh98GU93oF0hek7SAQAuogQ
EiPURdJ97C6QTY7QD2aML/kYsuKZwhXjcvTIzSIruNZzcD964fNAsuSuSJdOcir349GxrfIbP+6V
/Ej76Q7kcKJ0wCbbTEf6meK3poh2FiLap89z6Dz3lbNvMEQQMEWtJT/XH/gAPZIW/sh6LmdRWsM/
YoBkVnkzlt7UP3LGfQb1kr0XvjdugNMiRTkwoGoqFqE096jraFxvUwa5Pq1J/zD9+3vH6zgXIAyS
VnX7wF3HtCddSzBSBpBGtRVNVB5AB3ePdI+RBK3G4LiQDdqVQh8J29m4Rtoo39D6zaNN9/7rjCfk
kz/FSOOC9dwSzfu0Cp4MmCfqC8VwtNR4eGqA+A2EiWqqng+tk3oHHxQb9d6QClky18g2ybj8ViKd
sf5rs1tER4xqHN6FZeMap01Wso1NICPE44BOyUOA623M5mdJNTgVuFbyLlUXr2cq+14Kk1IIuvhd
8AMFZXwoXLaQq1otRBTIxKHI4xN1fpK+9zcSnpNY+a3Oof0nbvu1tNVT2vpgBXp56YCNYrWpaMjg
f6MgM9bZawpa9Xue1uaZv4lccV8He0HqHYHZN39sz44+ghEjZDpBu+86v/K2S4KZP4EiBvcX08ym
XhLx4s4dIQ7fIeTp1NSeUoR9FXmDCzuHIbdg5AzyV94g7T50qmlTLiVsPIzm7VEmAMvLFreC16DA
SlwMHXDMh9K3WYf2zfJpT/SATDGGfJaFzpn1rN56I62EwsFwEUBbP3Zx9DH6QP01r6drloTZP0RP
/BNtxvvfLpp8F2Qy2JAwIOvBTBijubb6xwkQrZl46bdBmafBpwtA/TUuVqOeQZVwgCAoSr8QJoh2
gd/bdacwxXdTyIi3H8r3WsVRd0jG6v8HKZkM3kTv2WCbD2J+zO4srJoTp3H6VSbSOStl/toGdwJ8
tK/ME+65c6jGHikG2MVA59ZCOwbCR53cs8IiCuqyM9/g1iLXX9rzzta6vierAn6iUCxS+pS8aJPL
uiMqzWoOvF73rfPcu8tDEz8If8qxCFrp2h78N1CwyRsCDCtoHG8PllVmnyPSwtMkFEnCCkZ8B4vy
jtqBB1oL3MfSBGKv5il7dC1h3p0SM64uhL5hSW+oV6sNz12Yq30UAe1lEHTJe4GUuCdYQvJXDmaN
xtO8NJ6NG7YYu20Txc4arpPZobfJx4zvBNNySg0ilm3Sc0vQ/ytiIGDYfEb3ynYmJkhuxKFDGNw4
pY6vSxmCakhox8OnGN+ZgHphntO0I2H0cr/JgBGrmaaeMdEbOK1IZ56hrEC9waUxvYFSa5KNjHhx
rnybVZtOXO8yz1l7R3qRXb5InM2C6H5vJa24QJnsz9MUdieyFN17oHhAShF0W5Tg+Usl6ROQSJy0
SfgIHvfL9vwWHypi3apyiOjItHauMdiLnfbn/uw6LbcP1+BOysE9irm83sLBW4qsINQXjsXuRI/7
OeIXMgbl0K3bMeFlFvp9tDI4wB4y4pQng7/hOfC1eNVaSajxNojDbUzaU69qyQP4LHNfHsK+to+M
7uIwzaqjJ4Pn/ZE3k83Y0TifcnHjY0HS/9QtPH0i1gwbFUuzHTB0CGzKSj3NTaUPdTZN7yT260Oo
a6Bu/GIDCIMsRJ+nrl3uIsVK3Z6s9Kyixn3JnZCfNuzzCFmJP/ANqDE8WKqw1oWVvkwZrENqAwCD
SnhJ3nq0KYgwBsbsRGAL22uYsNT3kCJBs3rpd9fHzUaMcfxhbH0PPsx/crIbx6wK4vjs9jJ9KJuh
eiW1hg22BGYaDfTPsrIdmq86R6Rh22j/Fg7lKrVuho0KuhIidEPPhTXEVyo92ChCPf6hdtv7huiy
H3m4kuKBt3ERopr3NZwSHopYpGu0x8Hd9DM1bqe8Z091Q+5vsjhz0w37I6obsWpiYLSaGRt27HgZ
W+hq2dqlTvbxhBDKJydf17lwZ3yX3Cpxx1zgLrL5TVOj9/6kgzc9mewXezD+CpBeG58g+b+5FtgA
ODPUSlMXvM8C912PhFtX0eyP44a0eXlFJinghfu29eyQRPkcamNwSPhWvJONH99no0zxefNM2FJu
/JbqTlOZIb1H/E2QxzjBCya+qaYlwCOLkVOxQSyHDc1HTJHCC09SvHCuTja4E8Odqnxrn1RC/Ivy
EczHDbhOE0DKbB77Lx717oSAnO4Z+7KCLhjPAC1o5M6qSdMGTEcPa8NyYHId1ZWwzPIETM3idT8H
KHtlaY4Z5CEmujmgy6ENNzQLxjg4k+Hbdyt717htfW0yGWXcIHa6SYRg8ZuE1B00ccN4oLIUKnMk
j9RcR/ddrtW35iq6jGUQvBLBGjZzolkK8PD2aXhy+SB0aimiFWJys45Rr7+LlvZ4VlHTRSAmHzLy
Jdc8pSNx47p2/ZmzVv0lVZnuKMBkzVbY+rFvwTA4RZr9to6LC8oabuVZsXfGrpffL9FEaeVseW81
3tdNo6thl0QiuNn/2vAdQ4d6ZTUZH123it/mbrhvmkWfdA7Ev6b05ifh4bwl6cGxMffOKgWacQOl
CFA7IS3QorD0CWtk/zfozbDjvxe/WKHNc7jzqZ0bYOufYCz7O4e3PumuYL7IWEzHOuHeHivWNkiQ
jr7PmItaymNvNC5T/RnnerivIfjd+T7pMcyeUNXtiYhhWeW/bPw53bPUunF0Tfc9TJTIIuidJmBZ
K5DPyV+UrOKBZ0D7OU+GZprOiPp1Mc4bYTrUi57uwXWrGbajNhgeImjHxS0ZXiMOef67sfDZEcoP
RqoWfHlSC9qmibln66FKrk5ruvu80wZA/dRVK/rXxicQimbHV9SmeMEKTyjrkd4HKE2YGf7Ps3XO
0l+nMDEnDXKkP9GSOBzol6nuFBzQlRx5Zq0A42ooZGVtce5myWfhDxQiE0STqzKZyl02JrwwkYTf
/F7VBGhz9rRQWq8F6M49lWMhZCib/lFCIRPmU7hHhrgFmZGVA3ru/+4JkhyuoQcXayt5MiYHHuX4
h6o0jg+4DKPpSt/JIC9YiIoNrRLxM5QNwaQPMakBw3/rJVPrEqj0TklXUQsR3gpZwpw+aOH0f4Bw
Zg/0ZPnZl5lDPm4T7wS+/6+9k/EjKVd/sA4pNiW/rHLtLaHc5j7XYoLM/B4CNqUgdEqa1WhJRl2N
rRtZafRaNAXhHiZZt/spEv1PyqX+/+4k/MIj6FGgDjySI2TYLoRcquNidSpDrY1YWrGfof6R+aYt
top941NM0ug3VrBQiy6WMPEq71/iDwpBBkn8wqkTWSufbw6Jlb47BmTs5U5NwRfYUkjzzexSNgRS
5uBSr8cnKmVsY9dAOK6dbWsBrQppUgJD/gs8pRV3eUt4Yg0ASJ0XunKeRw0WgrxZeo6yqfubKtVf
46guiOR26jPjVDqRpjWbhKLWZ+o/8mNEqPfCClXvLck8lFU+RszZs+pt6OjsUNpKVdvIa9VVWHJ5
s6pEnufC8kOMeTgHMTdUuPOQUiR/kt7ewYlPN3rys5PrVPjLpklfcYXaxwgl+qPocmdLmK5A2a57
/77MLY2xk8lMPrau1X1kLCo5tJBQ2tibiZMsbXaYsF5+9kky/0inXB67UBcPc7v4nAn0WoSdLR5E
L+mJNlX97lGnutGx9we+VU8vBUjTvuqtb2uk/GZyTXYIYIndTPv1Zz856Pe3joq4SiXSlZ/+FBg/
2ATUzllS6LgajZuRxSdxBq8jCUCaga94jFMcUyuwkfKYGOmC86nzpxuAa2VSaqXkyCc7Fy14DWJW
PbOmU4aP5Kf1C3FldVfzxqPPs9i1IzbewT2AhXH3C14HRCNvvqOB0nwvfW7BjlhQ+/PIELnAb1rX
PaMUImNC0HwK66PNZUbeP4pT925osUTZiP/YOEv5Zng1RStwau+EIkhTW6RNPuO4NffklcenJU30
seZqq0nDUhriSVLlLiwNHL5gHVi6jOGWfoZlN1Sy3GdRPL4CUdFnSq+rq7j1j4Di8LC8stxlkwhI
Ck2tF9HV8nF3wG3GmpiTErj6FWllKmZ4eRO3NrneUXnqfzFIjdOuHjRdgfiRxVni9xY7x2LdDt+A
UVqxyNsPLZRk7mzvA6k2JwCdmREkaDhTOuE54WUepwCQxpT5qO99NvwC0BAO1jCZ8nvHi7dVTYaL
J5okBRi3DMnOwyX1Xt9o908IzkJuwcM5J/xm7ICQoSuf2j/ft6Ntxoj0wq4R5UlXAdu/LKes7YfQ
4viEAp6IXdqMXbsecZ9MZzft8fRSWZfkjzhvHBqUeN/8ulLY7roqWaTc4fnvG8DDaf6JEonniTLS
dFkR98HQLIrJr9ZVyy8DwU2WjyZTRC7mvHIJrRUjPESEcSz4fI/xJVMxhE854nGol8m6M+UNL4NL
FoOZ4majhykonovI06hZIqvYzRQmT+nkSfExVJFKnkbcSFcYShgk0sIiCg2fZQs5kKE/cN360GLt
YEIp67DHnycU670ITNKxssSNnxlEy1+CC+SGwkWPJ2UWsZxgWbYvgJgBwimW1cATmtsklgciDh+B
vLL5JUXFbemlsIaAlBUWf21/JD8Z8bpC+6rJMp4dgq58GTJdUWEUJro8GKBg4O8noGAkQFuwbxDa
7f0oewIqeV18jJhUGQsJzcmbJ5lOONO00XnJFH+VzHYWIH1wf9eQ+BykM7b3OGh5AgdVxM7TeCmk
j86CbbGd5tD+W/QWVShkpexzBhKAt2bTAqfkH0nSps9mAR+v8v3TOA5BcE9Sp+V73wqKlG0rsM6z
MFW8daSoq40CjdKeKxEFByrZ7O44FiUUvGDKxPeNbsr0a1Tzz/XHYFdJqjBWOfuFF1av/UIVDdSE
XUeF2njOhO39s83A06VMw/YOCIT3QEdL8J5wmPOERQd96WMeSVuB9ZhaX2Ble79qgNlE3K6QO61P
YKf2ET6tQWh1qibcYboU4TaoWKhukL1wZNBztB+7cnx20Ft/LV28UhMMviWJ0FLJspNo8CCnmPkb
tPAJ0y2e7LhwZmy13fQMaSU886Rh8Eh4mr9jnqfAgXpUVDUw83FhthEwzlXpuO+8HBEYTGXtmbSj
t0xN/2Y3z3Z0p/DYkwPauldFhw6bPaMEMQfUb50+4bugehUHQvrXHfB18GUAXC1/Zo7rd6BOJ58Y
6Wqiartxx0caHda1T0IcONwjIclreIsrRgyR5G7fZe/jXZxGRac5XNxthc9qIwZJbA/mIXWLibPD
QUXIVbb5wen7EktIOOwdShHBUsrunkxL8NhqJPh1TCsX6IJ53JEz+cDgON6hW9vnPGmDo+2H4sPT
Oj7ByaPhKrSi5nNpu+iuMDevVOy9lAPG9sGOsj8zD/u9TcaaXC2okQaDTRmxkPbMyinCSzg5052A
OLguG1tCDiXBhqchfelYmPkrT+MPhYF4RV4WbwiC4R16XfObxMI8hs1tSInvwA4BsMTBEZ6DUrQP
TAChuo1Sy0HfnPoFU+nkiPAphf4KJgpuQiUCrCuqrYjVLx60ihLYFZDo9ypU/yL26jvANvHXDEbp
b0wXNy9j4z36QA13RdxOKze0DmzDkL2rkAvbJpxzGaQgciZ7Lp6sbl4Ty38aGDGPArbKTtETeQ/U
oWCdyhHFnuuQFKRK+ii2drWTtqscwVptJqDyd7XxqzOPWTS48MqOMMNb0ckzlOCYMGxqp8yF47NY
ytlbhQp+cTlSZFpz4mxRlNk54NTbYzDhucjuCr1jwJE4+5+KVMRKD+5byG5py1qnWhFffwjaKL63
JucuJzS3Gshc7wAl8avqS72Zl8Ds5ilqNyjB9Xax4IgOft/+gPDTO+ysetd73ns6E4eklH3NHA9Y
EnwxEyyLhcgOwgveUnnyDfZjJajQUjF+O6NIPTsmeikTmHHUCEOEkT8L8UegjqZ2zwFG6mOdpvKd
lfjZXzCKC5VlNCT7aKqD+Jxn88fpirseBkLfGcdFQrW7sxtX+d4N5BG3qreRod+g6cTpAWtyuU1U
iorY+POu0cp5RPIPz342n4HqoTXH4wtAHY9ZaNma1JvP+Cy/UjEExG4UcGzcyjs8T99AIFmwJfRJ
YuMEF0HJ181emBAMXZxkfBxstJSSyndOCftEGweunqkNNmryBBk7d/a6VZDW3afAc7wbuwY6cDfi
Gj5T0xnItQm4G/hmAGUVYjWFWHhZ8Ph7mEjOU3fzNjC+Ms7OpbftDeCJ8cbJ43jCRa0aed/h/cSP
LtKNTR8usho95UyrG0EKGje8ow+ExbCmjcKsUlP+rVw+PjpcrKtiCjyFtuoPwFzGtQqz5hK7+jVi
9/icKBepKcfiaOgd7WN33wbu9CNsn+eEF14CFDDeYCCDQFyoHcw1oFqE9Q5Qj4r7HmrMvtXWjwFe
vKJWS2MSJmsRStnTlMFRdAgyFfxQL4hLpCjHhip6Yq+2Yf9URsLcYyC7I7BMz7hvs8UJ57rZut4c
H8vA4rXL5Jyd0npA3gAQsB8DW7DCIMRQUQIAOTLv6K+lqcAjZ0t1di6oO7TkJ6lurTGmlT48jUAM
PMaxY65ge2kCpCK77yAO7QBLdZsuarPXVFg/wNqH8RRmFuhM0tH/sBvb4GTgVu/x/Df4pjNKvq16
8neLorwW4XScjszV3IONO5yh2ViHPBjaR7pY8k8e9Pijss7jd4nelrVz80gVRHBxXLOL5l+vyTw0
IkU+9gYYA0SxkD1siClK6cijidAtcnsoHsPS9VdR6FhXrhuMK+N3h/Em308IhJ+eq+UfM4R4Z0Qy
z2uTJ71zZP3Lsz77HHovfpDcSmd0xR1mgvCOlMPFdwO6VvPaS4YNO4P32mDE54YFT6V5JmR0/lRT
iQ27GYiQ8tlnSfYn6wMc5VFXbPgP0clOl3Y+i6VO3jOL3uowdoI1Al1IL5D8nt35bzca89Sl1Jh7
wEiQDMofO4zxfaTLJaTB4KFr8XrZSXXpqk6xFXUKzMuFva2o61kvOD/Kle+H7W4eh/CVtTBpjnLg
STnQYLLPHcWt1AXRJbwt2YcM9ZF2JaAcSWKLczspLsDWr17Yr9A5y9d68uwGbkdavPK84kBi40aU
jePfa5ADcp8dE9hRWQUP7PAfktvYCB6uvCuWoTu5tXZ2mPKbZ6q5Y4quqWXaODbl7TIhYFkxrn3h
p6KtfNCvysIUV9WhpNuvgZfUBsxSNlvmLrrRRtg+XydhTvYwvYddsos0FquacM0yuRPc9bplC+1U
fxJ3blu6PSyIKwEjISr2nc7y4K1YKG6Z5vzB9iVXVqf8Uz3Gu1IVP71VgriB8h+BEpQzf0xSZgSb
kj+9tQxnEj1wl0bOa7gu5t6LIheZPlP7OdW3n6FPHqST3i4/6foXK0z6fSKy/oWrdN7aYwMIxKt0
+RFIKX/tSeS/+MsgqqRZs6WjrvkXB/FjlhGG2Q6D/ujd5cHIHHFhYou11hQDpIvsr9Jp94OGWxKo
nwQv8ppVVU5garIPo1+bC8uxW4H0DehSsK4ZU7P1sTKuuUJ+mOBOIEmnY7Nw0HjEso+OmsmMTDrJ
Vr2ihG0wbbVFgv2PojNZchNZoOgXEcGUJGwloVmlKtXYtSHsss0MyZQMX9+HzetFv3a7yxJk3uHc
6iAG06dHNqx+h3rHBXr12jyiERJ3l9ys8vduwYcZpGbAE5VU4xzW+Xvt8FyVRkzVFfLvcfCDAzj2
v2jdCyjrLixgjl3SnHxlCtz7xNfEvdVGcphm2l+jU0XZrkME37WVDdE6HUYDGxhfQ6j3lizOBt8c
rIrFoXcySyCdgt2e3F231ItFPNGwG02uzVCho+6/QOkjGI4Sd6WsQc0Ez3lGHUtGJDAo87DLJef0
xHJeduH4FR8mQhNXXX0R5SGGPbwZTJV50EUUrSMiCqjoC2yTQyxrn4N31WmW2iCMGhD3DsNI3LAa
86PZNda+kW75oukLhnW6aoVZyQJUV3AYLr177GZHiwIf1dKp+0V+vzk4rjHvWfvj8G1LWH3DoG56
SR4+dBqOJBCdS3jOapXBbUvUv+kopz9d3r3yBbJY7Symt8ol8I7LKn64prPQ4FCrfuSqaG82XURW
RpGObX/4boWg7LLRVvpIRpsUtRfEq7rJISoHuAldG6HGS9U16PWdDOGLsgg9z6wWbmCW/A50VV/A
0NRhPyecFvW6Op5jHF9aQzWn3kuD3RTTQJQV57Y0/j2XLS9Hd3L3BDXeEqu6K9XyKkUanYBwxPI4
chx6DLiZ9IQmUsj4UMWY+odOS+OVuuMq3uJT2wR01+++9eGseLos4JhDRLM4GiJ5WbB3SOLk9S4m
O/1iRP1zkUPZ5VBhhmg1Zqj8JvtjkiPgMcMXtxdBfpgQsEKeIC3EJiJKITOXggV6Y3hJh0Ez80Nr
Y0PoN4tJEq2jfamXfilBZ4UJr3XUu7nEM1YmGIC95veplCv3FEq46cVgeLkAA9/etalbHdssgeAU
wZjx/H9Rl1xdstSQT/Fncv8X1wHvtEAfOdijI26SR/vByGgAT3wuqoiXIwQTKySzy5UWsbQf9yry
xzdfxPUuFX72xvbBucHNuTmycf7Sq8GqG7Loy6Gqu6L2YMCpwQ/x1D5i3xxo2XIp8unezBNpnXpB
UQ/GecT+Ig28M9dDx86IOLVSzGdKOw7iMwjip8BwR1R2WDC5w1TCeaEXfSvg55/lAjqRT66S30Ep
u0drOE8KmgEWF9L8icQ/+cQk6NNL4kPktzlwbMi0Z/clxzcZBlYFMr4d71FbpttJWd3XgkWH/MEA
N1Sa9JwOceydSkFKtUYP4SyPJgY+GlAf7B6um3aROAeaVcWO71p9AHTQ0miB6+cyNQeeWRJW5tzJ
YhIQUn4o02TcYdjxkxGF8cUpFBg+1bEtMcmnlRqJE2uXZ0UmknbJzKvxYsupfHWnuH/XjWie6jw2
912yjG8WawDod8hF585DpxDlfCk0gzq1XXI2ZB/4HxDrgOPkuHaqJMNOO2KBALDKOB2KPTtL6qlR
nbMfOutXHlRn4ffjj+YOd6EAaPHspfwy4XY53b+EH3RxyEvXI1fYNHAB0myJ+gPrDiPuahQ9E98e
LrGOvexRINa4+1GgBp08q+Oxr7gyU/BEhdgkqussrJlafjS0J0KXuehnmSJIG0tP0pvAY+XyDsi7
Fyn9H2tIE7Sq1jkU8LTCyZvJJOd2IOAye1PocvXaLxwkDrXP96YcJASliRJRzPYP+fVm9evMCRgO
rVsC626+/NF92vyaS/lnrjrvUOg2D/G/k5wcYcl3GbXtuICOeclEaXz7qo6YkFr768SHqZj6Nnu8
0I4bLqbFsAEu+wd2L/1Km7fNSlfb5ixwHrg49dumZ0yG3zw0jGS913OXr89dHSu69RTL3ZiNNiLU
vb1dguwkqpSwXNNqIrFzc+WRCYuAtDhRbHOYP7vBrgEM0aLiYcnMZfE2OFiVZzmOGbGNtuJjCt2K
sGKf4AkiMLAPk/IT2RPY8eQBckB3KioiQluPANmB5FqLrZmW7QerMFR7Ycq44lxCPqjHJ0k8C8/X
GHSynscITmgqr3VKEM8crgvxZcArnhThUkb/cdpeHi49anNDSd0+IlHp0wBe4Y3SsgQuQijwo5Ea
Tj9RxPJh6nE85ElA5LLnHzfNLv4Hf3IIA6Ywz1Tiv2luVMeFAPsapmMRtlx32Y0ZmugegkpThY6s
3Qen9/6ST5DHCF8h4AXaiu+R13phGvC5JOpOQEONaLV29sVOTHdONAY+F9wWbKnEDqNkP5xNeKOY
6eiQGP/YCzjlCTFE5vhYy8DC/k2HjK6sk/j2BtQUc1lsN/q0WBDXUEw2aA75AePBycLCIrhBmD+x
3u1cf2RzhQw5zzBuqP07hPZE869LSjCfQEpR3e1wlPM9Z2d3MyTEjPj+7KZq8J/I2ni3lqQuEGMg
jY2L8TsLNpV4H/xJncHaR+Wc4ICNH7HtgHKFMwdJhjvcqVmWgQiIyiNUOS3HM9v0yyZddLHSfizr
MpiJvHUchI9UQxy2eSCTgqtnSqcBAEZ4bTxPVkpPCzMoLBhmX5x6QUU4mg0uQBUkybH3G9rWKYRv
t+iCXYsOQ8yUJ+83pyvC7FHvvkeJ/clPdVXAyeZuYiO7LpFcPisXfmHdjUTaWps5zSWtnq3c1KGv
Z/LUWfNghxTTPgLrvC5eWP9i9A9YgKudg75nUYyHRMG/ZDUYEM15UwH1hMkiefry6Znbnd8S4VFm
zUkpY6+MxbeAdb6murBCMjBKGfkYS10eZutJNIJWyDTG5KO0ELPf0Yzd1E7GKTIYWY2CFH5Xmfw3
L/7fniI/hRrIJL3B5hUJpYK0Ze8SAl2YZw97IW3uToLsJ3xCWJxpVu9tv1qTM0vFL7iIdzpozLh7
0kv/40XyQsmTfQWLEjuwcg78jHot+BisT0ePGSYIjYW5n554/zYvE83M+UTl3KFKxV9mMgYzTw00
wJ7JGPc5s61zT/L1iKhaHrOsZyLEZqQPBy/Y4Q/U2JwWUV07zi4T8YyHH0y7BK7wQZoO9ndh/l5i
46CblhXLAspiMxboW4kdvMwjuwpyYnSkmNXJV2xREQIzvmLGfEE+tmbEt8lbIAc21nfVDYnasy4K
NmSEFFp5oj9wCG3P5ULUi2lMdffb2T626bhSHBiLC2xNjcAJ8Hiy7II7FTxngfEYHbveuVBwycca
aLjFaE8MADXE3NuxAx/Ts6jpr7jV+VuxuwZynwH7S19CW1krEf537Wgxh1M2L+XFhHn+KpFq6zNh
AfQK3XYnXdYjMNPWj550z9f2jqFbF+FU55Aekrkcxr3wFmqxO3y/qqN2U9qXqV0f3o1uXqd8emS2
KXZ2o39TKprUdtakLdGHOPmphR1IoOeUYtsY5g4ZqZggmwA9sJu4GR7LNOAPcDLFn6kP1DlCpyPW
iPTX+sW7YdA8jGd0dJM4WAI6fdNSeI+p5E442tMUo00WhHtyMyduYRawiSLqwKg1rVVc/IV9VzEX
4zV3C6hvloybbaH8krdtNpr2lrACY9zzaH/wWK//cgpYPhWXyylsFzm9orXqV3eBPp5Rwz5aKJLn
wjA/VkJ2yLxEF8amHbwRf+6p+iQj4XCn77AoTXX2zMY/cZgAeZFPMiRujmBnM9LyDFFhLugkNxl9
6Di6Ct5K+d1wtDVe8IDnM2QVj+iWr/ojMYsxwOogwJRxTz1KPUY3y1qgSvcy/5rLwvulGBN6uEvh
fLDsiivQlNrf2KCh+RZppoO2mFUxHZGIHewSSSAAcABsUrnte8Yv/NkUtdoP2g1RK1hLXCjq7vkt
2hzLtKAEzVM8Ws6ejNJHCoztNvpAzNDEIGmBiMymfTpPFFbKUeTbWeruj1/jyneyQX7iSbX3PS7Z
NZ9do0znJAQ3Afi9oY92BGHX8BnkisduLYlmZmWzdAc8iih06s87k5rIMS0D+VQv+X/QxeNwoU5M
NU4258Rrn8pueatBVdkaywgoE/M0xtL+7WPUw0DWZLG9Edq350r8xbIwNp5XNiAhEjGs/663qEqL
n5IoSBg0Q0MOKw0WSqxGvh/ayD2a8J3JbBb15+JlBzctn70k/Zd7PAQo4NPG7jPKCdgQvL/U2Kyz
GEIyEZ4a2TZOYCZlA9jdGB5oWHUIaBT8uvJD916OVwZ+Gx2WB2xLlmlvcO0/mdrJb4umbd+hPqPc
YBSpKDh2RMiOObcEScNtfh1Ye39mNrnmQzOjAg+N3qdBLy7IN1ydZTkcatrM1xjA0N8UpgAwYaBP
yMkB14/Cru9ynoMjrrRNAosS+jI1ct9J/69k8PvCCBBHDgjrBx45EFpFxg+Br/FeTpwRSLQutMC8
+kvhJPjMkC7Mz/RabEU7WMfat9+tYCpqOi1F899EPIf+LiSpZF+k0n4hWf7CiINz7lZcQmT7T74y
xBMZQdxMjGV2aq0caH0SvSS4lDuGLW25I0nfswQyOEEIC3J+b4be+h17hIBtn37UkNXWXQ0W55sG
qrN5rILW24m2Lu9lkE07h2bTA6ChCPYzf7vadI6j4WQTcrpgcqoPR8im3WudjK+5LuynJYv4uDpp
dqQZWZw5C+KQeDYFceCVq6/O4RbriH3n0SCT4DVFrx+jFOpX38buf5xj+nMez8ZBaSu7BEnfe+gd
hnsAsmX9IOInf83ZIvCOSF7MXXWTU3EbXX2vMZKo0gdUxsciLR5LNeR79jzWrRVKT9tg9BxYvAbj
1YxVnUpuvPyPW4GdZkkaV4Fhjrr5m6bggOyWxzpCLC886vK4hBVyzmapKiCxo/Vom4lfhO8s6+3F
l5V1zX7ktpJtTZOte+HKaD9OFTNiLHjA5ghYNsT5PCUNLFDUq3qZYRlhSB+ryYojKh29Y5wMnuZ0
wOpmfHR2Y0xoMFZ0bZrKHo5Zz5/F6wK4CCxn7nEzdgFOM9jDaKaGtbFje5SESiRx3F1oMgcBPPJg
dRGx3UXwXGhG+GWCUTJUcU0zlNVgz/pJcC3vABIY+1b8KP4lcilOQzFKA2+Hx11lsg8SjjTh7j4p
sgu0qmDPJ7B4nkvxR9P6CyMLFnIiwBjSKmg3I9+2bKQ8PXuaRXXwE8XfQFAmozOCDd+jIf3LVIwg
3lvFeOiEcbRFWVDfq14c7hYk4ak0IOgw2BCrhMwLqDAsAQsTxPIM++Cohh8KzalXUOt0dtkMQh1V
EygqjM09kT1AGlNFwtvT3nRb6OuiBTUiQsBF8iOUiGLq+AGkrMqrj3GNfUBu2gmWN9F3iRe2rey+
tTLLgq2Gck530UQIdksjji8d4YhBfwBTImzj1oN5laxon4MsN4JX1ti8UFoNONYKfErIXrT9z6IM
/OK5caQ3E9GlnSZY8JV0MPc2eeI6tyaae5bXCH3vsyBdogMJ96pFAyr1ujmIS59PPfrJZHd9+soF
cHJCsJjI2VXjl7vOmLIvkdj53uEW4X1zHx+Hk6HVmO1ds2OKFJ4WCTWPp/bFntPmpW7BU0E/juQ3
/HtZPicImO5rJ1x8JSAPdfKieRnUYRAFqroD2xZc+9iRHtRZU/6c9lpkhlhFtOTapUw5qjHNnFd8
Taotjhn73QYSChuEW+4h8T6NKCwj0zAkjTBmMxCtluJKT9RhzLoyfM74k5j1iJjBwC9OFQLGqXRl
juJBKpJ4b62haKVsMvvK1VSyC+5gG6mWqb3Mnm0VrxPoFuPQp3I0o42lmxo9hJQWO1nLr7Zkne7i
Ai/6RUXV3heViJc7ucusDduoi+d3jmoU+NHZ0+rHdzvxwqGvlIfC9SOqjQMCUleK7skozNxi6T0f
vS96zbW6O8oSywE7gHTLZrHQBrdzAmtFbRCbBsiHOejPyIgog6W2yxuvZgVMbY3JLSa+fj1SNdct
k7MXgd2AdfPaOVFVFL9cN2PWnBib2PGKYPc1yqzhKcVILK4xuFqSNATDTkvWlu6TVYPjvbGVUD24
/OXiyAVo5LGbT/SGIwvM6CZJ+L1vch9uFeSYAfbjyOtiRk7gbRkEZcG31bWZGRhkrawdT530i+Oh
w6Siqcr3uc2H5hPAncz4EyQeD5ZAH9oow3hvGJ+NzmyImdapTPp4umK0z4K9X65bW+D6yWddtrXc
jdFAhUXzg7+WqXDHM5mzqoMk5/hHImCd/UG9l01Tl+nQg8fZ+CdjoeMDM6QRP+nkptdR9JxQBR5q
CLwlP8Ow6e/FaFVHcy2T1CZrVBtDIbEjaHhrtB9IzgeKWs4QZSXj6LvmxDq+eKSPeYaxLu2UhsuU
S91V63W3HOgweV2Ujv8mCs/1rhKJbPYEcKb+d2HoIP6dsXI+nk17tPNr0cvhpD0UU5aE2mLtoo8t
mWQjjs6KxJH5IJo9PSgkAgNsO80+tlcuQO0Zwkm4/TwRXrKJv6U8LiYnJf61CHdIrxUduOzJLG32
G+PZzs4OkXEFnSZxccm4K+sCAZENh2NlZgR9rSbOSck48SPWAcsEomjp2w9lwUpkn81XgxB3j+Es
0k9jqVDa3Yp15HvjRAYBWAeIlsfat7xl0+J/DgPZ4Y0xMRofIcF/NEqJXTVF5sOvVXUSqdf/iu3A
k/BNbGERrqQXdgkWKLNpCt8W6t2sq4FFVxQP9OKsTg+IYszzjTo2k4PtUHDgwU7dgCcOyy59G5HZ
Js9cfztePDicFDJN6W/Cqz+p2Bx/GIgavpYcRTOh8lYMUwg5HD20jeHerLELK1KnqGtsIl1Ft5AI
NxuzPmdgOQCs5vGA2MbQSzlhu8CUBhlEVd5Z7OW3NYh+/GB9Iu722VRna8wjSdnwaKbUzw7taLq3
lqv48nAsYnA5hCNZbejdCHr/7PIwbaRV85zMbDGQI2O0b2MNBss/VYUIFGq8WjRYtP3+0hn94CJo
xtJ/MqHyR4AlUvu/mssMpEV4dtYhYVnr3KBpT2RMbeMdqBosAsY6Bh/e68pTTrathV3NNa6zgcie
/ZyQfoOElDGoXWQxsQIzqtdxa6uCg+fADCamwKt76tvmLW/gK4g14PuhhtYJ/mnKwcOdvmkNT15o
yi4G5iZRmCdr7kzkzNqUhTj7bLnu64jU5LYdoFdd03GwNZsKTpWclM8J4Tjg84ckFvt3p00Bo6m4
5vK6Bm1O0oXYQGIXwA9DVvKH438Xsv1GqCgGrvkc2FiXF2UR3Xv03pow7OfahkvaYm2S7WMJ6Gmw
Cp/OdUoDnLUspqbYEJhK26lp3+mA9HJRNSdtrcFAc03S7DMVJP9YyLD8J+RKr3wibumSAg0sv6EM
bKG8I0VmQlLmykZePTIxe2vv4HnKuxPECc4KdsXOWWCt7jik5vN16nnBPpt1i+pF0Ki5yHKsP+h3
TByVKqP7LEy7CfO0VNYX57bylHI6wXkWsQf0hbB2966olicYL463M1scyYMdR1C4vMQ/ZWUb/ZGg
+tHQB3UBkx2dGW0erzK1Skg5/A5cFo07pyXe2VP7yPD3IIUK4gQdFzHMLv4CFM9JCngBUhOP5+qY
7AnTd9POTQRgQDJULvExx8WApa2YhLFFUfhSlUGyLl70w+JfPNeGwTUOdFd6PguU32oxFIcO+gAm
USXNd79awc1AsJAW7SUtwxyXstwGzQwun8Yl97iCp8o2040sWKtrnW3C2fkjHWRw5z8TX4/k7rDG
TOfkLjG37I09OH1y4ODdESJmdEPcW3K6J8PHmKVoPpE5BHlK1i1uhIll4cwfjuV6H3airZd8yLHN
x3WR4Oa3TtvfTLZOqluPBBP9lDh8PDlsyfMUHh3DVkeumCiOaE2sNMUyLYx0F1CjjAteE3x+j8aY
OrxyCKW8xVMpr1L2o5FtGK8xittscueBTpUAhp947qtNVxryi5OpZbyYJjbplwlR9EDUqfgYKNSN
P4RyIZ/xPneSL9lzPDmQY1fjo8rmhPmXSZLl8WY171rFGAirt9KloyPrFwdQ7UyzmrvrzmNBhz+2
mnrFZSkzTf5rZbZ+DkabhVyK1YPPRKSvNPXsN7ZHWCA3uTScUtxViact4i9qU/28IyEX8NXijzy6
RHAkaXKqJgQDMjCMNBpy63RT5eIy2SLxnoTmgnQGw1iKZQNOZSYP1cTpCpBw6P6/I2zExLUd9Pg5
CijAmkn5x7N8flmbEGSInzU6ZL44Qh+j2Q5OoO97LH6+JqE5D018cSbu09ucnH15zxoP9gNSFmff
Ymw8cIe9jY1nmzmcj1p6nUHCSwhJp8636eDKjkwu9MvAC9lx8KbvADzpk2Hxp2fvUI7Hj6HqDafa
sXzVfcHKZjO8URxEHDoV3SXuG3lGIEiyLUmIVSzwXD5wbua2NBItmJP+xvJdOz0J17OCU5WlMt/a
Bm+MDRosccREemNIvWu5IgEvX3Fnme1hmBsP6aWdGQMaFqas6KaNW8J77rUCmAfnTyRVtsvZDV0o
8Ead8UHaMzr5spU8DMFWOY/arprpJaXvWWfbAjoRPbG8iX2xt3pLtS9lMo9YF5BQKREIIqh8CBoN
hsTRJ/RYfSWQZTOZPMMWMYS4SvgvwY6osoBQkdWd9d2Alvd2Q8upeZvBJpmJq1hpUICgktV4toLV
o6oTW6hmV0MXCbhGy1HMwy4b+UzifrE7XbDCzdeB+9eeUmC8i6dB/M5o3d98PqVHhrllz7DfUk8P
1zDRg5sxAoTe00ABKFxkLvX6FkHec4Kp3YkZrlzRNmRqSVWPvzGJkuTHV+wN32hJFxRPbdYB9zZC
ZkQKM+vy/iVxB8x0p/er4gD7xxIPNHLo9aN0qkPSRAaaQBOVVOOYsFOasvzRM2mXhlmd1RcCBEWo
G1Me44nY6a6s0Z+GScCcklUiV+ZkzI95aW8MEXOWjsXYdSHBOmePlD6SucIJbODiZEP51k9+nl9z
0x9rAu6L+SdIGusPQg1E39pwAot/HPjgd8MXRuyWFpBNPPXgwjepV2It94X7TpPT3VGZGMCJVcbF
pPDMoQ5tsDZ2qvCtCiZcUUACiUAukOOxq+jXMnVjqKF0DC44sniB3NlXhn1uYtdce4r42wN1tHev
MJT3y+yS9kYgfAG6pOoD8QTWT7CRMofczzzsoYxNmP31gG4DLdBN+Hlk9hCCGGy51aiu34uGiDqq
pT8+OMFl9TvsNlIHvGW1pDvYc6pRYuYt0Gjf87eVS3Zzridy5RD/423NeiYZZmXM+QvD0Yt/0ANH
tVPXu5E4+nVsqbdibRYhvYOQ+TXpeYIJWEGaytbktFLnBUQZdXBp2gN3giVOX0iFt+4LAK2RPpir
fS7jQWLAqmHQWo3jGa5i0rLOV3HseYMdxz1qZ3srCLMODBEKLx3wWhfejh3XGpUlz37PCOFm0GQJ
cyLWeU1vzsSCYiqEScouVHLs/7rF6oNnyDPnVvpwbriSMntl9817ncbBIRWW0+xj20p8glzCfSun
Lnjth7x/s9og+TsBVTC/BXCGFfXuW3+IHY6kzHOhnzm0JyBJkolAQi6akRd5At6n5Vfpghrh1Ojj
5M0YZuM/RKL5EcSZGzE04cO3BdsH+esawZN7ibis/23MALGIZ4H3Bg6bNaQiH4f5XgBGv6mg5z8e
aILD4qqryzh0VePabKE27D8NXlK3YWlRDN26VjFfjAx7kRVSS79NSZv8CkhgWXsy7kn57CuTQkkU
0MoK0Y55qpkT54iY9PEbeEpDnGfXHybOPQVgbrhWoq5AfecMpOB84NWZQxDc6LooxbBrw2hQ6SGV
XUoiuAXTqsxs0jpJXCsc2O242AoDGoAbG9t4ebz3QuKA0fRMKSj4oglSvGNJjzpsca9PsvRg/AME
eiw21suZK6lXnmOcz9+J2eoP39T+jUaDMSNh+DNb2DaQ0CC2xv6bVctmVJelQROqCVHxrnpKNc4f
a8GG0v8xckNAhRDPgmUGZjCichmYhMfA3C4IZDzWIZz7BGLc2mguE+u59RZjHisoGboRX5ChKuZ8
he+10IbJ501P2gr0XTe9fLLTunz1YBlGd2PK2ae1Iz2xmqxkH1i7ylId575IBXVoQ71MQO036TEd
lPhIXLbqTpj0snvrOL1QOi/sxNoFbMhIrtIKeu6GHuQIYsYA1W8xLXiMWjf9LRKreRduC+Am0+ZP
kRXBmRhM869Pzf6apb57UUUcFwc70AwkBZQjkOvGMv1Tzt2KbXWWWDO4Y3hPMsLceuqSKAm4G3Ik
vszCbO0rmeeuOTqa/2ISW5CNgqSipFVPftpAQ7Y959vVvXGiZN+NH3TSAhPZnQspEPeW1vHf2ufl
fy/dEq0XV2Kpgz/C7dzsVoxDhsJkg/diSIBXCkG7yJl4v1i8+3cV88HWJgA8dtR6SfWNawdpavrx
XBGmLANhyJCpWhgOXjhpnjwvIxM7zipg53zW8aOlaDaEw2zloMSXxHHuhF2MgUgqR/7zxGQG/445
oywTOf74pHk9vNhyme/MB3vqmb2h4r+qipFUxyD2ID6kKqWAtv7ZAaglqVTRZN511F+Mh2sDvKiO
VsxwCGj3uQ3Ui+EGYJCNTADO22ieOXa9zgJn4OdFEoD0kJGoSaXKkVvCBuN0NKB3KDHB9uL3e44g
nTLfINRQ6k8DRzBxtqJX1MOQo9IpPqI1g4u2nWV1fl1GTq9mw9OHCCOCHDLSnHzEQOUU7fJ6aXf4
6nTAkVIm+e4yiQYRnOhIdnWDTvYpvECgM2rDKytorwLL6dOLJlAePYyIAqWkjrnklzMzqRlMB7AR
k1vTcQYAz81SiJy1kJ46pvVZlm0PtmXWSWzeuEb2RPcK2pqY6E7t5nQkKI4QlfPdxUCNpxmLb4U2
dOK8O/HD62rvWFoVTY24nQwG8XxxcjyZd+BDOJVAgwV84r2utWP1F1RueYhHoQ5Ow5X7rxTrh2Rg
oOMkAxtnUqu0/Jkyx8643FvLTjN1LnfsePNpHIcGoTUZmF/7vYw0WI9FzfXjKTWkqu+2bQzNviUa
Fm8tXbnFyegm06N+7Vbilsc5gUnW+CiesNlznPj8g8V0Rs/86xLJLw402XhsZlztL94YQ9FN86K5
g63mVR7larrVOAZmsGn7uPHeCgqX7ivthbKIN4SfjJBoGzFCBcmKwF8wfuIEwmJIA5OYPIpRTJZD
Gfat4Oj9bnEGKV+WrEpfPRRb7m7oxj8MdXC08924fbG6Nqt3bCv4l4rv9X/UHReYyfR3Qy5kiEV4
mdaUbwRXjwmSel16l7SO+RtQ7mELsrrgA+rsjFY9Ya+lsE+TxWm8D8+S8xE0gUtbtmKkEDHP2Qwy
g/Bb5c2pc1Ru3DvuQEQ4LEdM95rnKY4olkK57KZOxh6pl8B5S0EBkohKg6o4p3jn24Bg8qB2Y5nZ
7Y00bVr+VyWkZ79dz9MDI4aE3rde1PXjNk9NI3pODApCOOsuJwT6sLXtfdUgPaSxieGP2Z+UgDDJ
CHUF+YnwkbrZkwvUBq9B/ApYiIuoJLF8zMgPTyPvYCyIFyW3HMT7m2FFefQ3qNGtYJXxUAar+634
E/WOfK3anuWC0rSam9OxhPyhBQL4PhtsZVHCNKUMsaNozsX9uIS0ENgelvhQ4F56d5FXf4Z8AJ5i
kbeKjRWJDTQjfQRhgZ6DfwPY8g29KyG/hg/KIcSnkk8TyuESVVOCkPlwznwiQyceaIv3YM67iYGj
GFHHmVnhIxbM9jn3YnGqrYosIo0cGJPKf+9Qqbipq1JOf5DPibFy85xJLSA3qhwZkkmsSf91Av4L
t5abolEE09C95UVSudsSNehr5lmMHWp4SckJbJ7eOg7Xz8WiDb5ZSfMJR8c9NsoalmsjNNfSFNzr
3gO7EL+7ljkhZixW7v3hjuFSXsPesl+LpPE/FyYi4nhv2wsQj4mnP9gPaeVwsdwoe6vqOo7uAx39
PZMZANO7fHkdLOh760azjod3dyqsJAz0DDuVybKm6l947WQEnsuyqj/tJubrSQsm+Y9HjP/VzaNE
cCkWpmjZIXefLUMEJmWERmsUtWIhMFG67svM/cA89UxjfNf+4KefBIwgmE2izVmQ9iPnoevIpifU
5FyJktH9shmqP9NDplPLeVXEbz28Lv+FcVJuW3xzgl+znvQhcCxKypMqL621Ru4RSYtPDrDzEfmX
FqXveH3IWDOoRMD+PSQwYgPzrRRz+0lRIp1ec78Y53ZTa5v/56qQIjpytP3p8bLX5L7H6hWMGshJ
g6JYV5WtDBduzBReYu6C26UPnPRvBHDyOs0sNZ6tLKjx6vLeUwd7WDiAQuVThyQdMkyZtoHvYnNo
pUaL68WO7+S522rs/CfmoTly0wDB2c3r0v8Py1m9DK6tIWyIUnc65MdvmNcqkGP7nwXfx3gfKYkb
24XG11bxkHZPlrRa+F+1NDR7DI5O/kjOp8Wp1fAibPYw5BUxW7dHh4Ky3gGZK8lGBV2u7n7gj7Th
uGkZ4h/6k6DYbUBaUI+CzHQdWlLSRwSLCSGbevGIvSqMIn52DOhuZjqx9RAaS9f4jzhrqZRyhom2
WJyAP0B3ga1K6cwZIb8/qW5qNGvyxz5PZvYUoBPWEdf6XbQI/2fBUmKqmW/Bewx2g5xFDneZPoXB
cCanQrvYdks5BjvuRLbzO6go8G5hJ+MSw/0xZw7DZPPxmiAYABeiCYhcgEX26vQGMxUNLijcRw+b
crTLUIDpGvCUJPcAYFxkTuxkZdRKs6eKgrIb70eHkrYGYOpsHdy4NzLyZr7POJ2sDrk5+78qgLNg
rRK7qfaY0hEFVqZgz9NYV+9l37b/c3ZmTW4j55r+Kw5fD2ISSAAJTMyZC5LFBaXSUqX9BiFLauz7
jl8/D3RuRJBBRh27w+1wuzuZiVy+5V1oeMTdFICsXGQ7yW5B9O1DAlQYvh2iKkjqBen3jhtsfOck
rpE86nEXtc1eTKXSvpTIbqlvZeeiy9gGvDseqlug8yqd/04Rj/LpRxQOUgJjgud3xtiJZN6YEhjX
byHsmHXjYnERJEaXbT4C528dhFj4xF9LBLDnL7AF7AAlnTgLu5cC18AXerdjgIWCE/yDwHaXfKgq
x0TeG6TCIdVYQ6JiBd4JM0/L/Y7fk44HgYymH1OLv3GYBnRZoYXKjTMFYLCVCEghaFAsuklBED+V
XVD8Tn3HpQCgW/wndAN7bzs9taal/T15wLut+ksdjf5vWnhO8WPgocA0Elw34ZHm1/XHHGkGlOOp
AT77VkVpIEEgiPfDcOYfiRaWkOII7CD24UmOZ03JpWN1wFKf7FEMx3QW5WMdDn77EbDPKJ8XkYD6
0BotkgW7sqsm3EQ6n3vEDGHMv2BXlIUvtJgMxhQJnFOp4VZzwKzC/o0zEYlo7LQhraW421euo95V
Zp+cDJVUD5Uei/8oaH1w6UHmA0fD16Z6Y88GPlWUxQBozRzJPTwFIQBRRfNBL3KSoI6z4YxSo7xj
+pRUKDghqCGs+UOtAbPamZk1fM2DbHQPCcaVE9pNvotngoypRmyRZM+xIuTyQJ4BFX/fGOevOU0w
gKJ6PscTNAje9i09KXsRvyTC2PSG5ZQfadA58ymAAJqQ9EwOkmvci9UxtPqa1tFUPtGOzGsoOVYu
f3ahXX5ytE43Ee6ZBmsGeKPxN7b51L+387p7A4hHHXHM0eDuJAaAi3xAimBylbuU/HMkXt28n7/I
towQsRLj8EXAh7aoMEEPFX3GFo5YV/NIsBRgSpi7LzSYWONMc2KNi8y1oHfiy2XByc1ivXgJ3DLD
cI8rDqhkVxBf+2ijeCBQqS4GKGSnD4RbMzgM1yzlNgGFmx+Kji5oAAbZRB8dfOExs0cr4dz3tfUN
dGURt1Qb4oq6wDwDnJRHE7oBI8STCJ0PIGCjp7nJ0gJhA6fX3vezM2BoVrm2eDdWeis87jJIhGRh
9fca75v3idBK/7MqO81aJCeM+hT6hrGvIGJ4WOxOb01zoierRfbTRGrVfO1terBbKnHGL6osRfQJ
N4b5U6UpojZyQbUtHJb1A+6I0aeGLs4WHGxp/aL3MJce3pnuY9bhq7NF89SlDxVjRASVGGeDRyT3
k/e8C1CTSAmk9hCpyqV7HWfwGvdNpmYoLEPEER29Csk8RIBNKr843+GJipO0bmPugBSqO8RbPSV6
MAC69DAoj0krbBXvAs4noW5mdeolHsgsd003D2T3ctLel86kwTPOloL2mxk4eXAYYpg62Ci5Vv9d
R3Yx+Tg1YxIgQScayhLW4EKTgWhFNTlAa2rcaz1em2IrsTPItE1nlvRhKgcvEMTsS8Of+mfIAMFc
/aNE3fXQFvtygkYJLaodqVsW4NbyaddXYd6KF/RyY/y/fY3WfvMxkkjlfW6doh+fAOpoZfDLJdiO
/T39Mw4YmO8RuPzB6cAb47CWQel9S643Y8NhKuEGKUIWCEEc8ROB+mBNZJ9vqek7864rjOJ7VOtF
f4hNraKBpFfS7A4xD1kHXW+EIJRvVQaEUx5pF4Xht7A3ubGOE96hU7nXc/BxVvvPv//1v//f//05
/p/gd/G+SCesjP6F/NV7QCBt81//1vV//4trffmfT7/+69+kIahUWgpFF6I216LCxV//+eM5wuON
//f/kkmQtbCvyh++3VbVjsxnOKQi1b/YBvkEbD942hDnMeVuhDuRvdQOnfsxoa8VAU+6/WvU+Y8x
FEVuvCJcOJ22u3RQz38M3bvJHnj3vyU6cI+dbpbuVx1OS/tg9NmUHTBSgQ5cJSEhxStHhpRvWYZQ
0pao9kvzfGTDpAekhdrwhVgxOdTZhC2LDThOKTt4Aznyp+4jcHV7TN09n65EcE46uknNHA04hbn7
+aDApiglKfDeGIAMzZMjOxvhyNa0sg39WFpPm4Fjw9VcNpb+3jLgnSKEb7kpr7NUlIVKuqk7XF8L
cbQp08YUseqOoACDzQWfqGF3nYxx2b8Meuc7XpCR2Ly5PYnVJ5PClUgKO5ZrGiZIK9c5n4PBAs1W
0IvnSek98KRy/I56Xv/QGAKpLklQ83UyjOB0e9Tln/rXrpW6IXQMVqhislEs3Vx29V+7tpibJLR8
u3hB6hETizJ3sjd9ArMQGvHcbikHK/rLOM6eQgd3jjvb1LoyujSVyW41+JMwzkfvwMrWTSOKF78Y
2uckk9ZL0CwwXfQR7wy17Pj1RKVjGRJgnu2a5rKF/ppoY0iNhoBZvDQtmWUO8GMLmajed4k77msl
nE+3F3b9OXXDZEOCN3Qs9qUhVp/TQrCnGqE/POM6CW8hdJc2C3UMhOWi/EjBn76RTXh8e9TLBWVU
iwK+qRsE4ZY4nyU1DiZK8+25SAjRN7Nm/ydsqGDTNdPmn68ei21KZcyxdHRP13cMe7MSlNj8Z1rn
8hOBIrol0NGipRoFm+72YFeW05SmrhxDN2m0qtVOMSGB25SuF2Oghc6Pet2PaWHjIAVkwF8jWcdW
Mo306eH2uPrlvjEZ2LH5ityjrlx+2F/7xtIAjxpu6j+DvvJKTdbpvpZo8QbUWrDYbpCoj4a5/pHZ
+hdz8ejZJk2Lz4CPYkXNbWtDfBjI51z0X94jWfLRdXvzziG+8httEk6q0DZFRyFWv7EKy2BoEK94
nkycSTZhZlOWgy9tPuYNvo9RWlRfbi/L+sJldyuDe4p9xpJwhZyvSki2PDuhZj4bnG2AgfAHWooC
4KNtFJwlKlJH09bo3kM/afcRBrnb2z/gykbnvtT5HVS3dFuuNnrS69BEukA9291onFKzoZJUpj5g
3L67M9T6ZeeONBdIEPcsgDbkMuT5ZIN49DsnK+1nBO3cXQmvdg/8npyQdv4hj8vHkshvA/9V7nTd
R2WjKAAH1HN2vD3ny7vacnXX4scIZi6s1SvXYuYCjn+0nrXBNdC7HR39VKbpV9j0RPoFUqx9KqYd
HNnozsiXn5tnyWFQx+FJZxnOV8Cdh9q1StN8BvJBB1SzRrUbqT/tnTmx3tCUepeCNdr7nb2AQ5zy
8fbELz+2xfPE06jrhBSgLc6H54Vy4Aw0+rMRE8nq8VCMiD6F805GTf+f22NdniVbKYFRnWlw7Gm1
nY+F4TS+G43jPwvgjHvRuEtCF1oHINLtNhdjfLg9nn7xVRXYSqm4ZGAkC6SkzgfMQFz0jsjo8gWa
Xj5ibhjLY0/Hk9Jw5Fv13m4HccqwuUFEagqwuVOzLU8Tpnbz+wbJyf8UgO3lJjcb+caak+FrZPGK
I2lUQzwvyzB+64aW++72z14tk20DaudAKFvwn1J3V3uxb6YO1Vg9fzTmfD4iGlYfCy3Td3Tk0ucg
FPcO4eV4Uhg23wXtXpey7Wo8Ae4IT/SkokXpYlObD7DXURL1Efuna4HEuLO/PcE/V9hfAQMzBLQk
HIWkl8MV4K4u1R7QRAGKqXqkmdx+ck0tO5imkW/tUIynSM7yqzaYCWZwI5iQMmuTw0z7eidIYh4s
wxjvvOzrW+i/f48ibGBXIm7ors6gniKq0hloKgGaybMQY89a/hri0g//8Uv6cKc6HBehH5HGhxzU
DErDyKO+mLgUOZ7E8vTTnQVaJTx/fhA4JEdK7kRaK6tTSb9OBzPZ8kmCLO23qEKDVDAxa2KHWrF4
h4ckSGKqsygaYdc4yb3VaeKftDSicNdnJu3G27/oyh7Rleu6liMMZ9ku5yfJFdpA5D+2IALsdO/G
+vSCwNR0oPggfwudqtHt8VYnd1kAHgXdtW3gzoYwVnsy6fDA6ah1PFbIRqMdjJTT8GQkNh3uSgLM
PzpVbY9va8rbH7HY7Os7W9RYrobVFiWY5eln/XUCsVXw3nQptjFN2DyGYzqdWnzqUAcV42c3qt8S
8ZtoaYXvFvPaX9nSsCEHljxOFTVzG/fUI35JKIzT3Bk3CiAUysC680/Qo7IU2EO88UM7epmkUsdI
psBBMsqM4GZ/3F7E9UdzyJv5YChCmrwx1FfPP1pjImhI6p6eSn46lje2hYKNit7xBqqtjmfB8+3x
Vm+J7Ti26Vrwo4VBR9zVV8c6NOpQIQiunRzH7QVMTyrQI83GKoDwtkmziRf8zr5c/pF/fybHISXl
3ZbMUxe6vTq5NgQFCv5O65mtKI+Ksje+HxOiRa3ZbG2rGh8QXCzubI7Vk808HWWRDOi2YS1yjqvN
iWXelIH5xJTAUQ7twwyKmvXOTumZHCtR1tMe1S9NO42NXrZ07QE3bOOO9s+dycvLH+IKdEcMHlTL
IXRYfeBcgO+pIX552PuI4Q3NtrB9zsCUZzzfdtd8NTvdhtvbUfXbyQClngyxtXacPqo+spo3LV1X
8ZnyrkWVBClhEX0b5GKZA6IX2c23MUi/5LlClsPfCZpr7s/GRH3zQQe3z8UTdrV4LlFuDUljK/By
qFqgZA82ug0J08opwi06GkpdnBr0gXD3ycyRxukUF9qSiEYi8oYu63pMHCMg9lvIUlrwUQ6oM3+K
Adin74mv0SQch3HsjA0mEmhz396zF2eEBN21pESvhpzOsJcl/isHMcDs4YkATslucjqkiT/YG1qM
SOIYc/mLwopz56Mtm+N8xzIgJ0TnD4cvt1w8fw2YNPC38SPLPDGM7QcEc8sXjFGDO6NcPGkcMYYh
tzY4FLy0q3mVSLjEgM4zD8AGXs5UDk+1KXFrMXuJ5XNpnLQMoUVMwEO4T3iWpGXWbFU4JXcCzPVN
zg8hr7TAyOiUYFxzdSmMiUT0EosAL3DN4ZNZpdE+x5vay3Hj61GZX3Qgo6L0SHmrO4tw5XgYlKZs
ygWK5GK91DrqfEUZ6fiGQC/c2nkevcvQMnoYll04Quw4gflRmEViQpxSknl/e2td+dIkNZJ9RVhv
yj9PzF9fOswaY54y0JRBrgN7BROa/dKiLHr9DjYAtgmeSXC8wl7FCv1QdAo3cr70DD0RedPRfpKO
P1n7IB6CL8D5cQC4PbMrh4YvqtBKJGZCPGa1ueImHMswC0OvMbHFMfvmEQYhsPoOdJll4Ilxe7hr
mxkNZl2AAucPtvP5malFMrW0xEJvsFOe0TGpud98Lo9xTPZIPWCVkpbobExx+SbwaRFMTqu/E3X1
8/YPuYgK2MyUyKk7KXspA6/Dkt4cQRDUQeYho2rgrz6q0fEg64zJVxPD0nlT4Vslv48NyL0tGZQR
7eyCivFmdiwt+JWoUZTv/M5AchW5lnq2tQ3tDUvuat0NDLkpiCVjL47moXw7A0vq31W6gu7vCoSO
mm3md648FrlZg8IBVotA5+0JXrzgPKaSUjuhJ6GwNFepP0qRmEgbVGMcEOu/F8XYQ9v3SLwCHsIA
8PZg6/oP7yiryR8WOGIqK+vEA2RD7kQ8EijnpTLfh2gL/YTniVR24kz2kUtNkZJiwjnvDbAD1eLO
1X8sseRJ3/C35i8GgBh/q5wmesI1Wy/3GPkaP2NiWP3OFryy48nJqLsrTphNGXC1A6dCQOxtIg89
zFkC1sav1gxU88maDad4auls/HN7da7cmzarwrKQAkpjvedHOzaot2uJN0xuv8NbyAIWqyIv5hrb
l9Jo3jQywOuwDOJPt0e+2ASYgku0VLm2eaDovJzPtUl1nJmqiH1oYzULlccIMtCfXfSYAfV+uj3Y
lUuSAN8i+YLmJymvng8mLRgBellhpSed8dRCstzqU/I/eIS4p2gfKdOwSaxW0fyAy0MfwXr2mjmh
pAnKGQCp0DWMPBFWQk2hw3VoAgznp9nD7Qle+46EZsIW3JdLxfp8gjPgHLc1i9jDUSilhmcUhxbd
4V3oMHzWwFyFI2VuA2MeDrdHvoyN6Tss9zQblvdBXx1mgOxy6Nwk8VrHLNS7UKMG9IAzSvhiBAad
3RG7RvwtitF//dZdYqnlvSfLh7xzPuW6NOVUa37slXi8PCRDqW0mIO1vxjG2f4/40GGHERQQWyi4
lnfe/IvNu1TLqdALuoVU1eTyOf56dMGPB5HTzYZnw6TbFvy/PsyGjx5gLLI76dXF+pLh0JLU6QUy
SY7o+VAWwI6cIpHh4elsQMPD2EmBO98EdjM+TOjv0fcV2WsvIhZ1GZVXCJA/cev5oHUKZn8SUnkp
Ah6PpFlIWWEMtMnnNjq0NEDurOfl28uTQKJjOxTRhM3TcD6goTIMdJLM4smDPwA9EgfxOP6nsvEi
wMJk2uRRxuzLHAX3ELoHdEdjX4wI17xyNy9Pk66oPdApYFutNpVpx4npB77pNW3lHpoWeCfaFPnO
rJXcANcVH3NIandmf3F4l0F5p5bzw5DuarUjH13MUfjSS5vYDkHwdjOImYF4feMSunuoHCJJraxM
HWvwq6+N7BidfiWRhkH4w118vvSm0Gtu99hCdolu/Jda4SCABEhRvAWYlSCUETQQDl6/zDSBbO5I
OnnU587HnDV8HLOgJ5jDOgxWShU/+FrhvnNwPDkEi94bqNgsvrOrr5xad4kkaXeZhs7XXY2q0+UY
gtb0JpFJgSRV06DuFPhUZPUQMO3tOS5b5SwFW9YVTUiOEI85z8/5aFmquljTctMzS26GNlT5ls69
vo/C6YdE0dC7Pdy1yZEHEC4SePCgr3ZuB50tQgFKohoxZdvWiDDLE4BaciQK7qQc1/brUluVBuEy
kfIqMK/0aphNuixe2mEVIWTnHjUku/e5yuWpBff+qY10fUf5EnXE27PUr07T4XYi5yLhXDcyavQP
EJENXU+ivp45QJznstgijzPWmwpuif/gRmDRHvDbEBjsYuBrYhURuJNL/auVNkL9PrT9DX9vjFAm
WnuT2M85whOfgFj4xh1MwLVNoBBT4Hajxso1fr4J/Nb3gzqCETw7IBF7EKDIZajsmMekNFOYaHfW
5yLQYdMt8Ak2HGmTq1Y5zAwSv6ymAIXxrG1/YepYH2ClZm9vf4VrH8Gxhe7YYBXZCautbbbOWAlR
m15bVO0LLkvZY9si8RQ1s3nnbrwciuqFLilSEsIT4KwmhD2BpSFNoQhQe7H1w9Z46CoTweeol3cu
wmXbnh/YpVAioB47un0JfEkCq6mhBCrw+w6YqwAtZGVE7WdQ4v3eJwJ/AE7v7yZZQpIRKLPcXtTL
h57hFQ1ysEdAk//s/L9iConiEsITuetNoTO/SUvzKSlRu6XE5mNHD/bQCJERuD3m5UlmTOBFij1K
ZOyswkYUGTEFnBbRCkp1z2Ie0TJTg8SkUeVvrQKv5WboYWEX2s/bA1/u0yV2YucsHckFbHR+Lhpn
KKsKSJBnx5ltPpVmg0o6mslV8vn2QNf2z5LNL0kVZYQ1nqLXrL6aJPdFiEiEh393+Sayw0+1YGlv
j3Rt+7CM5lK15QOu88wkbEU0GYHjlWGtAWOzWywpozp+1IcB3bgkr/oPSaqyb0Mn4t8Wb+OH2z/g
2pouQQQFGtsgCVi9AOSupaZlk+0hHzW/89EIxM2IfP/1dwz5GuGhw0mhW7NGHPWxMjWFcIJnhXHc
I2/aVs4hobz46luGcXg/weRRdKZJcr5HKN/Ozlwq3C3Bmn5X5pw/wieqyeHEr9srd+UYEOw6tgH6
b/nXson+OnrKDE1A1K7ljeWkPfhCz/bUuMdt31c4bANAI8bGetmiVXrnm10bmdCPK8dWko+3/PW/
RqbPs2DEuXPgjWff0E2Kd27eQvXgPUW3NlbZAW2/bgew7F7z6crJoDZJ+4uGJAiM9ckooh5Sadgp
L3RzuFga3a2pTZNdNzjR4fb6Xr6ChFsuTE8uG0FBZfVehLHW/yFfehCIaWP5UzQcM5OiCnViBFc0
7AJvD3jlLmVaDg0i3l3+vV5WDWWqsoy5XvQAQeXeOnWWi8BJJLFRHIp6p9D+uD3ktTkqLhmdrcou
suT5lyRvGCrE2aTn9ghtB6BoH00DAoNQhYnQTOLeuW6ufT5wDpQpbXJQMDTn4yGLPYtJVtKTpgHE
gF+EEtmMK8ngvP6upitLsiupSF2WNaJ2GqtS9NKbC8v9ovdhv3Ossbhz2q+dBPQ+LIpCXClq3WMz
Gh0lQCRYvLJCQrlyM+0zhgD5LugLEO5WYzRb5Bi/R8p/JW6Ti4U6hFSOA9jPBO63itHQsE9w6SNQ
1wH/5hu4sPbnpnC/GDpAa3OEHFEvadmrt4tBOIhm5pIkSHu5zP8++EWrwrJPqIFSsDq0QRLsTLfw
P3Yok+wqCJrRncjwyv40kESkcu/yIQEfnQ+IRAEs7oEks28bE5PrqD8ZueGfcCei1W41n27P7wJ9
sawqaq8klKgBA/lbnQcR15MVuZ30UPZpt1YQo3MD3nAXDQPchJHYYNNHEtWN3lSkCn39VCxMn4He
L/oOYTPcWfArz7NBgYEmEY8Xx3P1lUfcFqfCHqSHr21D19zB4H0DJgWeqo055LEe3HLfQGY4VsCx
nh07Tve3l+TKiSXnXJAoiOeAqlu+0F+f3PRnx4+62sAPZ/APEd10b6zq5iGsiuDOZK/cf1IHvUrL
0QH4YqyeTjQEJSqlneHFmSMeYZogi9p19ucinqPfk4qnp1b24s4tf2WFQY4DACAjWG7d1aXbupbq
1WiZXi5Q80VW3O1mzCEQctmkFbaymx5dwbdBi/bNFoF29ajMIezuzHw5N6sgnvcUHI9FP4yzvPrM
6E/GKPeRAE1YLn6LmsH/MPehMb/+NIGbsSi3Lm16lGbOv2WRDsjwFbr0dF/Rd+kQNS3KxoCeDy1P
5nR6X793XG5fkCp8Ta6q8/GwKR5wkKX7VWt69mvUTNvDRF57W8A/uPN2XtmmS6PfWLJ7Qsk1MhQJ
v0CrzdT0BJXbLYqvI+6VLSLKgREiYH57XlduJYIPIDhLCgKCfvmcf50JN4nnXpa8mhlo9Y9uT1a3
gQSI1ZLEyAGvV9fx7wx5ZX5sTnIsDiFv2nqbQouJec4cw4PAJd7UhVVS7GuQ8LPROL09uysnglKm
RXX6v1sPq13SRDi7+bGP15O+YHQs5DeGTYA1+A76HDxv2Y/fNDnY+wFhA1LMyXq+/QOu3AMQ5Rya
bZwGIJirS3iKUpVHfgm/MhxmDY68XKBvKN+gvWGMOiJFIHeSLewsp7pzQq6UdLlt4TmBvCYpIqM9
/7QQmaumKsKUMMhSE1xBH7U5YWPBNGOgjYOX5iDSF4XJ28HQ423v4OftzKHz22yV/XB7Ha7cCrRS
SXGBOrOx/9BP/tpmyagJsmqRPM5aov9mZ2TbMo2t1wfzf4+yrqT2yBF1SOQnj5aI/Z3hjibeH0hD
t05WfFaW+zxHZe11UX4PzH3tM/OwKE4SHS64IOdLbeYAOV2Y648DvDDzcarRcvjoBpb+QtMy/d6O
Ai1ApadqvBO0XTlLS/OHcgmJPIJbq3cmbjXDRp0yfkQHoj46eWMc4ljHuCKI7r3ffxpJq5vdcf5E
uo6CI7QOYNqBvyaxu3hUdWriqAKqFeueKMswuejKri1PWPh1/j7AKxJz3zEH632sKljHM/7R0Iru
POeXVxe4Sbo/S83e4JpcPecEPcnsT1n2GBP3V/iE1lO0FcR8H6bSGt51bX6P6nO52gt0m8sStsaC
Z19dJ1CjAktoMb604Zgd8lRED5WVNTtlmPdilcsdJS2X8sxCxgJH7a4+LD6tLVZDcNtiu2p+hHqU
I+fJEUXWJ28hnodGthOTi3Ti7YN6ZYoLkJAXHDwP9JnVpdHbZRdjJut7I6p0NS9pnT11UZgX2zJJ
aNnfHu0y56BSQzuYvavDrl2PJiGu4j0CuhZ1W+dtih7ag192GMbg9I2E7tR17dYoF7A65W7/5+3B
L/cP7byFkcB8FdWF1d1cQO9QAyaUnhVlVPjSbtrUVtlDtLfdTRpE1Z0Q4vIOXLIbOv2UGHkNLuiN
MkPDDmcer/UriqhWahwGUCwPt2d1+QF5Wm0Kw0scCINpdSoGZaDji5G5NxFUvy8aZ36rQST30jZ3
76U018biWROUbSh1E9mfX3sqUmkJ3mnyEBpagB0ZWtRIgENWTu4VZ68MReK0QOY5TGC9VvFXjJ19
OyAq7k2din5guJW+z2Mt3WnzHN/ZlNeHQlKPTiC40/U9hy1HKVC86uFhFON7ZEXyo1GY+QPa4vfw
z1e2IDyJBXJCELs0Pc8X0Gl6DPvcbPB6JL8OTo2EdhYNYD4KVALnoe3uTO0PFeL8Drdomy+AHEXT
HunH8wGhE4twsP3ew1Qww3HTsaLTFI7+S2FW1jdR+/ohCKc+3tQZpRM74B3blZkxHI0Uxxmu8hI/
Wpx3b+/Zy8vO4sIhcwGMRA1uXQnLagzijBjbKwQPkNYwpuBBdX7ihQjKoMYxHhAIfSXji6IDBELQ
yxSKl+t8HdB3mTnkKeqcnkTF96sGovnzWIXIZyIJsdcbHOtuz/HKrlpCAwAEcL1srp3Vyrsj+jpZ
1HkNYtFejijyiRr/fFSq0Q//g6EgxABcINemS3c+VKR3Yx+meush1pWSbgf+SWqBuQ9JzO60167N
imvGXMooS21xtZ+w4e5Qv4pbb+yj5r2j6e6BgFf/SKHDubOAVzaJohBN4YScSFnrpmeE0kYpKtV6
ohqRnddq9zgobFVVGA9PdTUhWDUXr0+pKbjxtYihQbmQcZ4vZeA2taMyUXvFMAM32aF54gNFS/Fu
zPCoDlFcxgVtDA+07hHEKlyZ+r9QZymbOy3fKzcFsRfvsg4okcrEKh7ouhSv47oAA47K7/ShxfMg
POV1hSIdSY6GEGpn+un21RvJkVxMC6iJcdfPs2omCg2z2XhKZuNhwntrH6EEczQ11JNuD3VtfssS
k4a6RJfu6tnCmmtMMI8iOl9Ud3zh/srnyH8AdzehY6D1+9vDXQYeFl0vXkeaUnTQ12hao+tJG0Or
9lxOPpL80NwnTDOOZV58wGQoOjaLXxcaP82ds3l1noQBJMAUES6AFygW5pOGQ683Nlb0EXmP9Otg
W8EOCYZFW7GsH25P9EoWSIV6OTVEvkAC1k9MTJhRVm3ZexYsLABocYJbeYql2HYaWrRmmhqbkmCK
HPQls3kkYcqC/yS1lnwf9aQ53f41l9cFZwlq0VJvBam2vi7CCVVzNGlm6m7VEOxwYpvfun1STQfR
6MW9PXX5kZeTi4rDQq9d9tb54e3DOp7MtBKeXhX4mcUJYvA77Orkpwkh8Y+uje421lNxsqu7pLyD
eLy8rmgL/Olmcy/y3q4OLFAjfUJfSXj0SKqtauLyuz7U0e8i15CWcRe/YKuNnR+vXmCg6ATUlFbg
U61xljGCraY1YM0b6CjLmXHrvMszo9k5QZPd2clXviUFToBLlKqIANcQIqexqtC0KE4NRSK/52qc
TiinoEAoUOC7Patlrc6jFvjqC0fLpH4u+JjnHzLgjVyE9ScvADG9p61qod+cW8cU9N8R41uAAY0G
BiYuR6QmyvzOGboyUwX8nc/JW0C2sHoEHDR5s4VZ6hEyFYeGVGQzYE6yQVruXoB2ZSjQQ3RDAEhB
w1s3lRqhSWLPpPJKwPAPujulLxkeSdig1tGdK/DKBqUoRF+Q4hQpw7pfVlP+wR56ZFbIowLvH7XG
A/OeYWGPVPSXrOQgP9Ycl+LVTxn9VqQVdPJLyO3OsgZ/1YLAx0ZTGOIAKfEIAb4UqEkRXKt53rUI
5v0s3XpIX0m2BesMXsaWJiH9QqRajdliTCiwxc69zB3K7DBXws32VZgg7ZjZHU4oBVXfO5fdtQUG
n7U0XRd9hzWGk7pg2UPqzrw5wTPVr6wfEZrRG6eDD2jY5a9cc+9BIC5fF6aJmgTwh+UlXXfS9HGx
IHL9zKsr2TzZc1Pu29HIIGFV2WHQmnsaAuvxgBsvVb2FVUVRz1lHJXqHpq49OuZp0tMiQKJeYmWJ
yW0YdG/jVqRdvllaVOLODlrfB8uwtBaWtvkiGLTOcUVR5CF8aXnC7Krpj+WEWu02k7WNInaHdmwe
6BDhMsvZhTTwHwZnHB5u30gXzyqbH7FHClBgTbgS1qjgusKKd84C44SBUEsxtxrz4WNtgV/au3NU
ifcjtp323tdc39+XaIfgn5WWSfA0lNTYH0IU6qM7sfhFgY7fRMFGLvBZuFDQJc8PVhjYASDWcjql
ZWVtiiCoH0c6q1sL2gxQihC3GxiuWwdfKWp4SXAo8Vl7bUq7/Aie2iWEg6kERuX8R+i88FoEm+Q0
ANN5UA4D4ig+ekq1PwWOxndC1PUbvwxHYZ3UY+HTE6aeDxeaEyZHmdGfQnsY6/dJ5qawk8IJO/B9
wzaJ1QYF2wT3ZqzfoomWJ9YId7bjMqW/nyd+A7AxShMccgHyb/U8IVsf4aRh9id88ox/7HlKP6d1
mL6tm7C/M911DYmhKECy80A5UOBcc1Jn7P5EM1gdSnm5wnGiah5sErA7T8PlsabUQv9wiSO4wNYx
o5tZOZ34oT/1fTk91Sm0XvQqsKZJR7FxkLjb3D5NVz7ior3CI7uk4tQ9zz+iG8PPzPW5O0m+3vCx
Twri8S6T05hheZjZqQfFzfCxScS9eBOkrSnudA7WdzUteaIlQhmIzYDhxGob2WWikB4PmhObLMao
IDbzKd1Dr4NMklQK+atcizp8KDOJkfc9ZaULwtkyPFPniaI8Q6CzLNBfT2KXu73CmX0+4cYVGO6x
r0nsk42DCVS6R1O7dh4den/iU26il0c53WlLd9jWs+idbx12K/rbYXYceUhtI9K+aajslXvZo4H+
oAnkCw4NBLOg3gYj5YKfoV/H6Xu9ixUGHcVChPruuNgxPzf4lyOmGYVIcb72C4Mq4ZnQ6c9wTNYh
lBm5EXjfgN5XVH3Mww4/6BZnm0ZLYVP0ff7YKaPdSz3S7kSplwdGgsdd4HjcEEsWf76yicS5erQn
/yQESNKY3Gsb2lP2+dXTYxQ6wyZJHbtn9f1qrIMLw+z8E8Z1RrwJmm4RjDL7gaphZ5XOwbEBhz+o
MTFMsKRZ8PLa8QGUwN8gzAA3iwfK+SxDVeQjFCv3NCsfbig3Vb3penpOc5j4P/AIDHZJkHYugl12
e4+ffnlbIGtDOkPpDioh4eT54MjylcjbzO5p7HVMgoSVvYkrJ3vf66g+Vg6j3p7slfEoxCDKt/B+
YC8sf/2vw+KidNuH8ahOTVJhbFxI2eN4WkMua0qNBKAJqjvR45WXFdEcAg7SkAXTsH7UbNsnAK9y
dQrmdqGCYHk+F6QfYqJHripfImFZhQWNDMA0UUTwPEWwVQc9zJ6Sxk3zO8fp2hKALadAzelctJXO
l6BO0QOgSc8S4EPhacH4Ecnw6sHvRfKUlVp0J9q5MhwdEhviGMDWhXJwPtyQx6rFAso6BWOMLE4L
MaQIJvtBD/RxMwm6C7e/8GV8B9CNogXpu7FUF1fvwWiylljTBF5X4GewmUsDT1Jo8PoPu/DzN1Vv
2Rh9TWb/CRl4rIlcPEvy4+3fcPki8BowPoRFVC4uLo7MppHsywZ81qgXx67Bsj2JwhSnBookeYDM
Ycp198p2LjVU2rmoP/LnJd1cbrO/tnZGk4siwRB4SOq5u4ye6cEtVL6H2H9P3eIyaGGoJT1Z8hN6
YKtvKgV1Z4xjAg9Hcc3Yo0QZFA+WgKf50KeN+1qwKzOjbrkk8CiOLH2c85npZVJiaGRg0Ky05oTh
pbbJMzv5hrfxvcLEtdMKKIjyEvUudqy1Oh2lLzER1Tt82yxr3ssEF8/cxq+s1NEQr4fB3MYj8qho
ymFqDhMJG1433N/ePleWlxeHtJoEYYHBrubrp1ogyt51T23XFfthsD440xy/8UGgvP4uIGIgeOHi
Z3XXJZ8oda3ZQsbm1LMeByfLRbmpJQYJ27xP620aZNErRSe5ddDt4VGl+ksST7Z5/jGj2USgf9DQ
Tht14wnEgwUzX6+OMMraO7oSVz7mUsCjzEQPfDmMq31qBEOmB5gpnOayoU5QVY347ZeV/tXuE/xR
KnjTnjm1I0bPUyeeZvP/c3ZevXEb4d7/RATYy+1y+0qyLBfFuSGSOGZvw85P//5GOXiPlyssoZOL
xEAAz3I4fOYp/6Ikr9gBmish6TYEvlHIOMRAsyhvZMj67cusyrk1oC3Xp7FSXBq1LbpZIk0f3VKI
k0aFf7h/ft5UXq+LCihrpCwUUoyKqbKvFyxbnA7xMalOHvY1SJbYWa6UZ4TJHfvrjCcFD2wEOSrl
Upvm0HpmrbyMuKLUD9agpvWvoFYm62zHk2K/DDikYmAjmtz4y0k6O8SeZzCi2DeDLs5Poz5V3d7T
hgKV5lhgZrRJdB0zT9wHcffdjIxz1XgzhaFnvEaeg4PPQRN1E+0tM+3B68Ol0H+o2Mb9g8YWPosu
WuHOLhuSMH12izLvNnEgCmV3f4tuIzQyxpwKrgoIF6SX1ztUGKXORvD746YKDt44vzAxHY8MRvJ9
M4HnVcdgXMk9bj9rUnWp4UfPU06hFmsqionbtZ2i5Yqb4zYWeDirhWXjcUUT8qOPB1yKtAriBZUe
w+/F4yVTXkRKnp3GetK/m1hYhNs2dZvRDxy9Gw9VP4JRngXxdGXl23KMmT6EHSaVfNvgV69Xzr0w
FwLnjJONAtAIZz1UQZ8oIS4uNEPSvWvGmEfWPQauMzFuJXLevlYqQKgKNHZonNEFvV4d1lctuLbG
k9XnBvLccAnpJIy7ns7OY5G58+dCErHvb/Y779VjJMFkjeYrjNHFldEBlWbmjhm1o49RfewLaINH
VS8jFLKbj9+FSKw5BuqbcurNvOv6CeMQC4hJa/qTWqvWzm4wDSfB8TZzYqz1qW428w0UpqMN4FAW
MOy6XspBuXkay6g9VWAtsdPM6h1mf8PTGKrauUiyFEvVdA1TerOZEntC74fpFigxxvqLRakrzaGM
m1MbhGjf0w6znpx68ir006rw2/03J4/DVZxEYYmMHLQSgFJe3+IJ4ynBdxN3llPXDN5uZL71lA+V
twmRKNtNMBe3U0r26HaFdOquzZXb9/Z+koWXRFLIlj3uAYv7KY2BReF5VJ9KA8I6svjewSyGDNXp
WUSfUDXO/Im5k8kvwFV8iyFxreMt8mFwO8k5+D+6+cwPOMlLzZrUK7FRdjVxymcDFYq2s7A/wA18
kyFp+/X+nt9chnItqR5iMBmm57aIgp2lo7GJEu/JmgyQrAXOmcmmaFEy3RNRrL0Z1YG28oW+tyaY
cjIdhmqITy/DgonChrCD+lQ3VhUdq1yLxm+2UHC1LmkLvTjQ5j86+JF7ajKqJBLJUfFSNTVwslFJ
O6umsdeV/9pwqHx7Du1vU4fGx/0tvW0osxbJBQeZ3IrMe7GnVRIHtpV34qTwhpOO6WxVZKGfibah
ZasEk3YkIfDynVtV3jcS9craRWmsNy8KLqZBsmmMumxXYvE7m05iCeQK1Lvssi5+FKoibYu1dX5K
MHd7BZLY/0l9HykbYHv9gb5U2Hz8NdPEptCUukTyu76OHVUxW45SGvmpy/K6YTo9avE2wqFt/jMw
U/O70WIduZJj6vIbvY4hsF1oP0KaMDjSy+JETQcjtmiTnWaAHbmzmflw4sq3cC2cEDGRbTI9yqop
OhsGfkWfbbtIhn2NS5v1NNU6YjatNQ3lPxpOO4ZfWVobvrktJjj8dDZdEC8OVa/bDZHnoTmHD9hg
baIK27KvqjOO4ljPdtUe7p+od96dFMQlh3BtQEfLCUVUGo1TjHUGKreMj4Vi6cdUEeNOr6xvlRsl
K9MHWZou9pB2MSWr1PqmoFzEwSrPS62Kk+akMt87p2PbXApnWusjvkmiLpaB3gd4giuNm3rZaxeR
h8LWXA8nrFd650SFWyDFomIxsq9dhyF3oIDlt7ejglPC1xq9VO0ckqshJ21kRfojnbEbecYpegi+
057xok+JiQfctLW8wtB3GAqG+P2lZMrSt3WsMGbDPNM+WcNITIcP6qIMP9WZsbPiNGgPoOxj5Qhl
lI5bIYoaJiCQA/0YV2avYQZdOdYmnbPJ+YysrYpCTpB5859tiVMtTphYe/1dKJoa7fJAN6unyNPi
eJch2DH4cYMz0DZz63n8npkmki+xrve/8KDIp6e50Nrukk2RYiBTa0SzRn4eFYVyFl6N3NBG05HV
SDfgOizvCcnDwKUfOWFFdP+Q3V71DD7IFaX2MoTpJaADLAu/gSLg1CKmOx6bSh9x6g6jOPOhzDT/
3l/tJjEFJAzkgFwYdTiOwSKxgEEeTh5D69NoZ04dbdEUN+tn/Ood51BMY5z+29Zh0mlbF+MyZxeP
GKy83P8J7zwwsGwInzCV6Sws45MyiAw48lTTWxiLVwNKxavAeAbrU+xV/g9LyS+JiQ9MjuWN5xW5
M9lxIU4tstDa6wxhYvihpGSov0Z0uszP95e7TRXZWriJtBTf9AUXPeyhq5MKIIB9whKuecwFjnAw
XE+ZJrpHjFezDehBayXyvrOmbBxT1hN3IXMtgoaZgFHFmQprWDEV3VbvWl34tmLm3/qwUXzEabov
kYf1zf1HvXmJkjoG9kFScrCOWRbzpDU2g2PHBshWmI8OptfnmGk1ppbt2r1+E4XflkJHEGKt5OYt
jqxIoqBBQMM+NpFS/2U23ix2eG2mzzpiKKfcmPuVL/LdBQn6UuidZvwSJmmUUUOfXrGPtjn/HaB2
/Thg2bXV3Plnrqvxt/s7eZv+IiFIwIcRwjsECiCvhd/6IrjTzHhMOuaxVJX0s9ZZ6g+zI5nYJWlh
R8gnFyVmycnQBiddcVptowaIRm3xn9V393/KTSFgMN6h1QY8FBIOV/n1L1HdoAndxtGPQ4/b7r/K
FE2Ns8tdd0jah2q0klDqkWXq05wAcvHtGtDfPkmNfHi9/0NuT5dH0Yyqhpx1OfB+rn+I1zUMMGM8
V4e5CTehEakH3WqKQw+W5vThpSgfpXMPx1kFHXu9FP63eNlX2IHieuuWtG2izLC/6CK0x1fSNNf7
en+9mwCMipKU/gGhyfyFM3a9XsLMeBpVpTvYiT3smtyO/p5aHKVo/YhDZFbQtd02vJhmFW/vr3w7
IuUTwk8AqAVKItrNyCMrZlcgcdMeIqfBvA1RkZcYy9+LYgTVji2qtnBcUfjRnBags+YgmVjOD02j
xie7K3GTM9EPBZiQb9GnQ8wrr8pThrIzhZlXY3nad9ZnqxrCkzrgdJgFQn8ytcRZCXg3X6d8Cuyt
IIDDdmcUer2BMXCV0MT08MA+2ZeorutTVqqJn2ADscfWbE019gbwTwIEJgRRVWpxoAnLUEcyYBdD
lQDqMs2o2qPmHjFCN4IuQ25ynms9/DKiNNqdhROk4acOpH1GpgCc58HFpkP96o2Rqxww16TVtlEQ
UzLXKru3TPQqp+M3Ej6QUqDMAmq8iJEKGsFWO3bi0ODRcNaaSd8IEYlNU8elHw1K/Led68ZOnQfj
cSwDikx0HrZtneBvWyXJQetUd6uZIY5UUZR8xobb3DeWVW+buUxPqPmnD3gQYgWKVvI3r630vSdi
y88IjqcqauyNhbnqHsiIcsQ0eFo5uTdxST4d17cLZgnBtaUMGUJ/CAiVijjkoVNsoVdlD2+u4WUl
9G2Qdu3jiGbUVm279oFhWPTRECGXp92E+I4cwC8voFRoyBKPUXPIywnIaR27h0jUs9/bxloddRsd
AJcyFTBIWSgFloRTDY7fWNlGcqpz1RP9VksTJ9gPlhiTvTGXQfnk6nZi/BmEUTH/NQvaf+rKZt8k
FLCQ+LoMZj8kMmC0Ft+XlQ5qJgp+QpqNlygsGx/30ObRGvL63Nh86Eo7z8f7sendRXlgSF0y4C/F
xQcEXIVrh+nJE3rbx75oURpHWdwunaOKx8j8T6rreZL6RWqKZk1p/Oa6QQiI0yXHI6B+yRWvH3ka
RKWXmhoclQEtsM5ywHf3Trqjz5Su7O7tUnQSmeHRxLEJKEuJkIhixo7zyTuWjZ0daSHqn1HQcPwZ
O96V2/wmUHLJ0Pim0JP9fXrR108VTrggq07gHcc0Dvdqjkic2+v2BT7Ad5Hq6UfHOyxHr5kZGsmR
nIdeL5eOJWZL+PAeM4jyOxU1dT9DTO2oRFhlKRUCxfePjLHYSmboIArIeN/GF9Qni2ybPqYamMag
PJjARHLQoWU9POQYzqT7qOvdmvZh7iDISzstFBvhqFXxB56/g3pIcYm0L+5gqqjL4k+C0CyMRXVP
Ht3NPyqK0l+UlFi1JrMFZnmmfE12pp3a08ECGjA3W4yn0odxSFV7r41VGm08lP9rP2jHccL1ag5G
5cmDvfyMKonZHZMJvqKPEDcTDzMA2XB0ksoat3NVB+EhbgMnpwTPtdlYQ3osAgoMW/Ad0vJAIndk
uX/9VnoL63k6P+GDmhnBQQjxvW8t+6sRjI7vmJ29TXoHPM/Ur/W9Fl80C1Ngkr9BSyXTMM3FwhpV
7FtfGamyECENVfsLjo2yq9NWP2mRORylmMf+/pF4Z00EOYnRhjz4iLdcPyyGyXFlzW79MIaufQxj
9AqKrnIvIjEnRMbDdAv8bo1m/JYV/3b3IgGO0CpLSsAm4pXLAj7sud4tYc0XGjimuut7d9ax5Wmz
khmaNkU/SxEMf9SpYmCqXDaZ6bvokb+EWBwj4JDAs/fr2m6azYRe6JNZ14XYB3nkOI9hFbrfrVno
4WuZ5ErWEokB8yHvnUUGNuV5NNXYubEV1cYLsVd+QierTbb91DruV7XW3GJbq2VbfTbcata+i6Hs
8wcH27CUlkowpaVfZGCoc0RxvY6TKAXjQ+QBBa4VGDsMoE5f6Oyh1+GrtV0B0XEqb6y3WtgUYtvh
N3RpGrhre+6R9LWvkKnbMDcfTsjQz+ou5tr8NEKl+5libvevB0HR3TRYYn8s0vEGmM28ybgxciPU
La6s0osGb0bS+pJ7mkBnTPtrmoL4yYSdc5zixFjJQG+OGcuRFJIMoERESbpYToCDC0YgjQhGWsml
CXqT4Sy+4AFtq/3cWT8LL/wg11I+InAMPiUw74AGlsp8HvOgZoRre6k6Mb1Y1Vz+0eqduNgG81pP
ivXd/5RugisagNIoAZw4/i1UY9efkoXwaBySGj7VkTUdEFZLHuY5Kg+AnufDB5fividQYG6IKY5k
w1wvNadBXUAODh5q6u0vqhinDfZF7Y9sHNcIG2/6RL9/q8BZeGuoibwJ/AC2u14rzd1ao7RsLsTK
khrMMNv8bOmD8qehJGa1AeIJDn5IDO8FfNXQ+QpiPN5B4Mn64mL8K9l7+KAcW5dONgwoRD/qqdNe
26nV1nDZi/tbxhWpskTwlnhIkpPr3zqHJY3tujcudWlOPwqoOf+QWBgvk178pSSiWumVyUf/fWvo
H0ElIdG1ILnRG14EzyJt7HwozPkCHKe/DPgUPw6tXa+E6NuHkmUKX430soQJJL+t35odZVfhU5lW
wwVoRYo1w6TGT1pltc9jPGEGzpWycpDfXZDEhCExzSPuo+sFk6kHHTLr/cUc5gkFkUrz/D51rQOC
ueG+EKW9pu97Gx7YSUhzFGKECKAu1yuOUzGXSkHu7ES1qvqVgdJ5HBhx7o95O31SQ0yH+slLV3b2
5ovF5lgm0AQlOaZeRiVFQ6oeipp2aay53yqpbW8oqX61s7emCv3OSoxD5KfKCB6S3OIjaqFdpkXW
tRcrQPpoM/WQcCyTGnGj2ZFYiQ5vUInFuZTRj3ElL5GR+GI7VQhWdpuF7SVIlGDb6dzvviJAp/3R
GU4rNjoel+3GHaboR9+afblpvc70EGXVA2MjMwXta8ggrD/WXdvXW7OzUkw7dOWVe9Ard3lrdefZ
a7Ets7U4RFBNCM18cLBOZ2TFQCDZOXnf/W0Wtpr6SPCUnxFA1dO9ak5ThRJyJ5iYOM249j3e7jIs
fmoSfBkB9MPwuT5GcPhGS6uFerHwbjvkCIlueifon5hdDCup9O03QjCjQ45+D5oNCMJcLyWaXrMm
uv+X0ul/FTXFfjBwg0lyfbKxKrX854MRn2IehAgaRlJ3htB2vV4ArG+wowFNyUw3f414D+36Vq/H
/eSE05rU66J5IM8OF5i0DQWASZBbRBxnMoJYlJ55sVB63laFiWoAn/3FKkMHDf5+SvZ4ewqwxno2
H4wqWhMtud1dWhZMnN9UN7jk5Iv+LeTlTKXLCdPeixm641l0nVn5XqrPP11bWJ/MQsTByvu8PTrc
GwxWAIuiXAgf4npFL82TDHt3+xLU3byLMMM5hd3g7sIxnleizm2ww68KeVudvNtRUe69Xiq0etcM
NaopI0i1nYpm6LEzR27FCtkLFTOcP10FS9r75+fNH+/3mCCvcfqokAL5OEgf5Jb/tqWJKIPQ9YLq
QsacJSAYnSH3e3Se550wlLl6QPHN+QOGWKCC/g3q+VCpoW76SH3n5TaezCrdiLl0jackGpx9pcLG
39DOc/R9UhexesgCXfS7+796eQ7kj4Zahl0pWAgJ/7z+0XqOAoE9wSiLyQ+Tz0WXutq2gT72dxVF
VfU8hIP1wdmJtHSlIQi/j6Jc4s8XQWR2R6vv7am+xGmf/U3O4+ZbRbTVo5ckXbP3gn7686NPyR0k
ARj00mFzLMFEDhzYbBqD5iL6unzUm1k90gQXr0modgg4GmvyGcsClycE9kHMQioXJP9SMZr32etl
jt9mCM49pALX4nYbukYenEqBE9bGRiH0mz1Xij/o3fz64acFYIgKASqNtDyWYjCuVdCdGrT6kg2j
be56s7Jc3+sqL3och1LdJZnFD/nwmpLhBOyNUQ29lEVAk6bXeeBYWIlNWfk9HvUaTe7WVTeW1uSf
Y1dpXu4vuAwn3JFyBiNbsCTEN2V1Y9pci7oyXSQl9pgxfd8LDyhllzVrtcDtN0IhAByKSELP4AbX
VwWe3qAVMl6GSjN2tWmWfjl56iEswn9mupIrldx7T0YKw2qA7CTt9/qTlPiOwYCbfikQvYx8ASW+
2w6R2f5pVfFHBTdxRZfphgRiywkbTpzXq/XeFJsuwOtDNs7DztHz1wFm2bZHUu8h7TtzZYz5pt72
e5RkPThNJDjMTSXtZpE5uaQLA5DT+lBqQwSNmKomf2o712s3oK8yaFR6XB3GCkfJTVgUxhsMLYwB
Nrf2ry5S0V5HhQKc1tCM5bOrpe5rrYhG3wSInn5RG08p/CJXRubNsBpdH7vobBcmyHuCk1a6XVjA
F6fBJIrIn0I09fzIqfJv9w/n8np/e0jZKZfgCdh/iwhHSodna1+Lw9Ap4ilskgj4slrvGYAVzISw
3RltOrtaYWYHxwumlav2ennUZKQuJIrZtNYYwBDYr99poWWt7jJ/2k+jnR4DPdfPkzIkO4NeS7sd
FKVCgy0uwFZY1Y8wVddUwhegt/9+AKARyBqEeuiPiyPsWLUXpuD99kaDnWqhQ1ZOtFl9iUD8brFB
nh9H3bU+tXren4TWhLsalOc2sZVq5VK+DsT//RDMd+iDSQodv+Z6J/I66hRvdlWswgMwADSskI4M
Ec7t6qY7BxCln+vOCfewOszD/TMg/+r/PeiECtncJP2QPFupobbYgxn3bYAWkX5IHTv8mgZz8NCQ
v6+86utg8bYKg0AuN/r2NH+W3cUsLme1M2fj4JoU5RhVai/apIutlwRrfYrrMPg/SzGAJylnTkyp
db2XAUCq0olM4xA7nf4pVlouL6GNP4JwdPfzHKwlVDePRseeQgO1K4ZraGwtNtBV+tYTNKAOcdFD
gFGhu+A/quwHWgb+/Xe1iEo8GyqfXJakB7wtGPaLL8YKucUxCNQPwmrb57nrgq2muO4Ghql2UNvk
Z5pH1Yn6ePyG7+G8Ca3IfVTdOP1qFxgtkd01B84hwAijdLcT6dZ5srE7150kfoqjXHmZ7RTk0oCK
s4BdeOhDN4f9LL0lkTHYFXZXf77/TIsR8f88k1TGIBDJonjxTJrVTPSYO/1Qo5P6hds5QSLAmY9G
agi6z4CnVbPoj3ovFD/KZueYFbZgBquInWtMaBm4iKre/003R4htluBFJlqyBlhus1pFmtEzXjq4
Rmp9Qnj5czs101EUKLqW5fzr/mrLj1++VPIDLjU6omzC4uMv7XlkcmoYB9g43tfUQ7+MM0CjWm3U
QzWb2qaGNPYjqQiNH16ZuRMJIEJ09ICXZXIakZ/BJzEOFZ/mOdLAyiRGFGwcp5q+qEasXKJm1k+B
0qwNoG6fGa4DjRAojsQ7ph3XH6lhBYIe6RQeM9rEW63t+r2R4OBXmhmFpSvKXZbl2PV2xpom8+27
JbfmcaWKtkVRsdjtvrIKAbAtPc4etKaqdMpdaRnRY+qSn6HJtUYTWqzHJE3aJsi8hTKC6LdYLxtN
xGbCCmKQUUGb3w+pQk6WU9i5HnrH44zKKZ3V/nj/1d4uS0ML4hr3OocKEuD1BgsnRlTZFtoxDwwF
80eMuvBM/2nWw7iP53AN9rW4ynlK2el2eakWfFW6hdfLwXHoQhNF6SMuZGLbeE63S8veeDWKOPrT
Urz2mI6uvWWn1U3O215J6xfH6W15pOLc/3zK+cP18jbeUN2ERsMx4z4/d4AUN22sDIe6Sj7Feavu
sjj9AXvR2N/f5esKnm4PTQKwLWSm3ABE58W6YaHGXhOa2jGrg/jVxRXSN9MhfEbyTD/MBtkdU998
JTd9d1Fao2CupMvPMjrpMUJ4rpfrx1FYxl7JbRclBgKm2USQ7ynktnWrrRmMvvOCUZzhc6E+hQRx
o4EF1Neec1M/RqDKDrgSBptE0+qDkSBHYVNW+V7QNcegLK0txBz91/2Nvj3ONNY1g9IYShgKVYtL
YkDqVY9nxzqi/Tzuss7Kfd0ZkoMbWclmVqOPWQXKF8uPhDZI4k/38Aa9PsW6kQ51ah8TJhe+Xbru
UwSGA5Znjd7kyrX+3sMhXsStjlegLMSvTy+yF4Uy9519TDnDR+ycxZM+SNDkYA7fcz6clZRvQTj4
7+lg9sGtIPLS8F58rXU5j0ihxM5xhlSwqRNjfqiGIf+il4HsCWvGQUR2cdAzE2M3sJKHiTtwk1Cz
Hvq8nR+SQO9fmgRTdWqE8tmoivy5daCIVJoW+UCBclAoKinREIRD/rFUUr4aKjNKMv4LNmOJb6S5
2htlkODcrA35s9Xllm9o6PHWoluTu7kNK4RtaV6ionVAlq5fv5i5D7SicXr7WJducvR0CDEaKJTn
obFBHsCI9cssdvdxjVjj/fO+SCrfHhIOG1cUQEfpUHu9st1wQ0YuAB6MU6w/Zo8fsKmNGs2dQtO+
3l/rneNn/r7W4tuqEGvFbbx1jk6o4RTuwFKfnM4+21AIfGH2zvH+egtrGI6fZKYDBQMZxvdFq+L6
4eK56uyAyfuRq6l7Uar+udC6dKs3Uft1EF70s/aSi95V1qlHNGSDMtu4J1GR/FOl3t7/MTcbDd4c
DDh5O7cligSLb8/pMYRW4VQfR0exfYSdrTM0zcfIa4wvH12JJFcqxwLDxo9uqcAL8sx0FLJb0nPk
DZRkVnZD5einONXtDwYUBmcsAbWCzWX0s3yozm3nsi487aTbdX4p2ugvxa1+xtmYv2i5Ou0+9mBy
TEcKK0mIdEtvtBXw96mdMDNMOEe26YvGSx68ArPGrM/XjMSWVx9LUSRw5UkQGFPCxX3bi0lgMcPB
iNVm2lRTa8szMft5G2i7aDL+FrnprBQoy8/jbU0qIWkeCCFMXZwQa0qYSJqNdYrQ39/rTalt8RQt
/NgW8a6d6bLd385l0JHrSSYTPREAQATL66+jyZD4L6hKTsDJ622nVYavjmAHtxNt0n96BTV6dcy9
GW5ez6d6f3H5l//WDUDrQC7O2mCduQKWI2Y1KJyuHy0LDGWt/jCqSt12gcAV6/4y771Hug4UHZD7
+GcRcsq8sjrPHawTRm3K3p6mb4YCcydxkKVGUyV8rEOnXrn13nuPzD1o9qACdUudsVG+rdo0tk+J
4YYXxOP7z4ntpYTwqfT1fFD/vv+My8git/K39ZZ9CLOodDulk3Qqx/KbKob+AZXC6d8+dtw1tMN7
S1Fm8HAygnFsro8MPSWIdmKAx1LTqcraMn9yuKi2koyxEsXe20Wo6uDEQCtKBZfrpRJ1KAIXCMDJ
Dfo02QR26Pp1nKXkDYhbbXq7KFbS3fcejrsesh2NKimOdr1iHjamkamRfcIMQhwINMpjpwfWKQWX
+uGl0HOScxeXIK1RFV8vNU1GZyUick5anP/MMmN6UhOss6qgGle28fahmAnIvIJBHOXSG6/ltyFc
1w9uUzqdc2J6EH2CJm9gVTJIYcb6Y5AKalyIs8x2wBTKTicV9/VDpV1STkFoOCdD7852Jt2S3aEF
oOYCVnOg5RuRPX+7f/ZvTwlzHSiS0GAkjmPptzN1M6aE7hyc2lDoGxs661kVmiT/N+YB8ObHZNbe
nlGK0NCAg9yA4dniXsiDfhwbMoQzd6m9nQoRPjtmaqy0hd5Uc66joydnR6TOTE9p2SyWMbQwsyZz
DHEK9PKDk2WN38xZ/xIr07QZkrx/qmpGBk4SRC+1GSc+KeoQ+aiXx7uEf22aptePEHE6Zpd676xE
1Tes3s3vI3dkXokaz41BjNmPKHNlmnJK7D7cNAAEfmL/1D+IbvielQgfKZlt7CFVG1ujrRzfygvv
YFlFs52CSD/3w9geizE1j3rSGFJW5rkeZxChdRYiru8aPrNJ8YeFW6GPiR6BO0NET1HscGdbif0z
TQb7EbGsdFeZ5vComINzKsZ8PPZV420tAYh6SJxw5b5851NiWA8QWXaU+GwXH21p5w2JeqecQIqO
5yxCLHFKCuvcUiWubPD7S0mUO0MBRl+Lq7lMRWNa5aScLC7oJ/jnyE2D5TmHfSFWlrq5IW2JemBI
yUQAYLi3OGoZQm8pGijx2embaBsnin7yokbdOFGjnAwXGp9poh91/7O9eT4WBZTEsI0FpdXQdaiA
F0gYMcbkjPJYc4g7qzkYbtwfCjNZu43fW4qWp9QKZqhHS/t6KUeB7xLZQXJW2hIjmtEeHwd9bP2x
yYsVavhNMOKpfl9qcTt2WW9N1ugmqJq53UZEWrGbIiPasv9/hyEDzPubuMBJEozkeq5EXHGNkC8u
DqQ3QZd1avQA+660/EIpy22YRtVOH2csfpwifBgsUB5W4Tj7STE6QP/KDG4Y+QQ90YpPHlo7X6ew
r9CBoTApqyz8aErLL3SwvgN2wuniJVxvfuAUlZYYqK8Q/vNPSWe9jroW/shYc++ZWfkx/cL/doRp
BfBIhqocMON6PQxewgEp/BSDlb7YJ8UsnpKiQ6OkcJQN+gW1shn0qPZnUrdiM5pNcrFxgltJABdk
0befATkHkBZUFfB+S5Sf7tZqUTRqevaMGeFGRUUfd6zG2Xya9TTGdCkT3l9208ctHZ98/qfRAwYs
Htz7+qMxS8IM34TA6X5DMVkcSeD06LxWbnruVPCGc4i8FeT9fG/xda8stWzccRoZNJNGQOmg+lyi
LERb9kmJDd+5SjP9KcwzZ2MBO99FmjM8jkFt+y5uCM+RHamXIMTn6/7X8M7H90bGsoDhvVlcX7/6
EUHBskVC7Fxo/bh3GzU6l4na7KqpnL5YDDVX1nv3JdMg4koAaS5V7BcLDnMwV3mfnXt7NDjg6QB2
ZW7rzeDZEeN4L7L8GQ5A6M9Zp/vliGwOH+Wa/eF72w4OWs44SIGsZUoeVMLr0SLMzs7ojF9GQGD7
ENe0s5l13/k/w6uheJlvT03s2y3GPCvXxzvhVWaVYBcomKl35Gv5Lb9s5zqcgmrOzmaXBTSNGvep
sav4DHhizZjv9g1zhKn86ZSCoqWPcr1U1UPc70cvPyt1NG3KwRloD3vKX2h1ftW7OF1Ta75pH0n8
OSBrcIkkY3A2F9ELshmoWc1rzmPpuL6aILLYICIMZSkqN0pRIKCSwwJUOy/b9YbRHZCmcT8zfrRe
nd5cm8neHDhSD/qRHDkpkwdwebHVddHa2aSM4zF1stbb1EBEjhlDdZ+jVqENMudPMftwmqre/MGY
vz7EsfLPx74yWqGyT4kmBNsBX0m/fgeuSKxyKCGMdYY3ggnvs43llNEFKY7xMjr1Wnt8mZ3QGufy
oEPA5UFZtkwUMDIm2Sos7eyZhbU1Qb9vDV10G3yJdLQ49MxPw8Jeid8y5fktuwWiIiUfAYGSfXGR
LOWQzDpoS4DvyoM7lca5GJ3oWWnVHon/jrFs21vHscSkIy+KtQb9uytLHQzJE0bpbxGuxzGkPTTB
ltNSSz2XoececAhsTn2JdLRAJnHTqlpEYYNz3/0Xu+jH8MwIMtHAo4snI+iy2Z2gJxL1THMeG3BR
27TXgn0yiA/OKOUqfFTgAClHKROXsu5W4zStV8z54zhq3TFSW2MTtmP0KBp19lNtVk73n2oRnd7W
o19hUB5KAOwyuc3B+wyhNeWPmeskW9sS4VGMLTbgs7427n1nKdTI6InA5QOIt8QYwT+P+zxz80eq
XN5TVQaOs8kH9Eq9OnHXCkSZtV4fUe9qtcV3CEB6Vpocz0oGIYbjxwIObDfYGWP88guJvPHMDV1/
rUzhPSIoZmxwctZW8s9FPJabK/sKXC4EJnBNi/A4YNiSZpGTP5bCzMNtjmCVD0/T+CIM82IqOXKY
99/mMiD/t6IEctCble2MRa0ytTyyM7HHVjhPl9SaHvGZ8n4VnVKfO/zzPrsaWW6VeK+t5wSqH1p0
OhDCLfhx1Rp3coFvJjLJ56dEpx5E74Qr4joWdlHTNFgeF4/pbClMfkVm+33dmPCvUwBtbcLbyPXw
oA9O7itB1oYbDYrpI5DiZmdFJuLSBl3CsHLt712JyKSDOICxDfJJ261s3HvHRaPPxFfHx8BLu/6p
7aAxNlfU4rHvMbBMIdKi/B/avhOY6kOskKm04OP+rN3G/NaUibEL3d7tV17fIpa/7ZcsMVFlly0v
dZEwZTJbdhO7eMQvawYRMVg9w3O7Olh1n26CpFU2jp5+cJ7836qwuB0ppUWptDilgZI7vZvzlsLU
cJ4Arv5RjHoJyGWadz1IUr80o3/LWnW/zaKfV77T94ICV+X/X3xxZQ9BPaIu0RSPFYO8pxYBvy3U
PPsc69WP+6/4vY+R9Evn44AghmTJ9Rt2KyWIymoqHqc6KP4EkJzunLQb6AFxUW9yKqH9/QVvrypE
AEDaMdNC4uNmWiHspOpo/BSPIq6rTyLC5iyI7e4wTO0zOuUxYqbu+LXnTa/E9PeOEVgXZnoqxRUT
musnVY1hatTEKx4VrGUOsVrHW2uAJKvlTnRRHZTy5xBUyP2nfXdRAMgOwozMspfkVRSQmYFMYfkY
xd38JbGd6sEI8SF0RG7tAzMUn+PKXtNGXsJG384u9YWUSQQcxr15/ahlpgZhOlYcnygz/5rQ4T9y
c027pk6al0azfuGqaj+5jfJaQ2F/xLhD0ES2jTX29HtPj64HBAUSIzmDu/4dwaj9P+q+rDdyXM3y
r1zUu6q1L42+FxhKoVgc4d1pZ74IzrRTJCVREhdR0q/vE1nVc8vOQnlqgHmYlwQMp4MKSSQ/nu8s
HDYuozh1beaV4RKbF5dm6Ezbln2Zs6g6LsbYD57zjwf5bo87Q1KgcgIkghPxuwcNUkLaLAtgfl/C
vh156s7daCLo+lM+PwSL6+q8Ht31uQvbqATxiG4Tli14JH2/r6p+KNHspUc8uI9wnj+5HfCqBvyL
jR4nkfeF+BCjsWrijp7Qy4HBkkmXIolksEkkXBEXL622y9La7d98A8+bDMpRTDcwRX5qflbOUHcN
EnhOaqI1gq5AqSau6RHSgGKgu5ysgX1MJOMPnsJP3xXDouzGP2AeoeZ/9xCGOnQiCMLpqdWe971F
gvQedJXm0Ar7xM6LWjAvH9Wi78YEDQHiX6AneNnQWoFVxdvXbZhVE9h2FFcDol3YVlapTVsCVm0f
9TnaeYm+ditt2jLz9RL/PcgKg5+xXTiMgPcEpe77tHW+0g6AVWKu+nHtL3CO+wSEC+qlWXkE3ibz
B5viu3UbVEgcLtEEAu/jrAUL3sGTZpjiqA8jDSWz3koDfaSNGti9I+BmB+5icP3Xb1GGW/eHOYXh
QMUHEfOsw0Ghn73bDWWfhCILbHjrIi4tn32cYDoOE4AYDm0oFJd5Y12JxHXaimPTW+fur4d/t2n8
PjxeKZzkz9vUu7cJHAJouQMW3qpg5Ztsmqe900kXdMglK/js30c2jXNIuGXx1wOfP/jn7/3vgd99
70DVgab1EN6mvOkLBeurG+776f1fj/L+xf3t7kITg4kC88b38GONkIdwHFR4y7PGeZITpIwOTprl
kib1rh/b7KKTwfTBV/v5DcIjhe8REAqYH4Fl+3a2yEw1tVuv4e2qe1siLi4uYg1GMyLQItJl1Uec
j/e70o+H+MPXGz4amKnvPWRaljARr3F4O06DyYUXjznSz2BDH/RLAblQXcZc8rKFqcd9D0fb3Keu
vBnh2/IBBPeuujpfyI9khgAV5Tk24fzQ/4A9NSpdvIbx6JbGtdhEZmQHX0HHvfb9Rw4tf3KTEZwF
/QpUT6COvze3iut2BBvMRrfzZK7HZPIOQR1FX9qpAVMqmcePxL5/8iah8QMYFadWMF7f8xaEr7Jq
lSa6XaCq3onOZN+xATiFhTHHpgqXDDGA4UfaiT+ZnQEsaCB/PGe8Ye17ez8RWhfwxjfxLeLzQCjN
uN5ns4HgqNfhaa2gp2j6/jZ05+WjPMf3e/35UQKtRxl5BpXObLu3Q1cW0V9GeNHtsEAC28YjWrgh
PNUrMCbLpXIRXNnUbBMliBtCq9yUPThAhMKa9qrSPN5QMbg7VcuPiOtvnwN4I9joUXqdKes44eFg
8va6PN5QCqwmfjkLJbILgJ2tf1ExV45ZUQUBCL+T0Hz61Jm+jv6eWf+PwTEsVNHgPUFm8p6+Rm0A
dBXpZS/zkLCyQQrDATeRFk2cfCR/frsv/DYU+hQQnyJTMQFn7u33DDkqljSY05cFNLVtm3iytH67
7LLYwHrBSaDszxrXfUiRAEY4ckv/1q4LSBSDg652BtvALYFC6u34UevNBvA2f+1nCEZ2GdwV3Ws1
0il+bEbq2Yo4cA1YP1g63wEK52EBLsKZDqgtdn2YSL8d1mejWHQ4+q+r6hwo5DIaNxsYUcXjPmnl
MKkCBCLX3AWQG6bXoIG6/HJRHVUk9CtQ3mEgUW10hRP0B2XX2/UGV3TONYZLN+BudPjgD/X2wlBx
gbIXM/cVLEnIa8Km8UpeCT0VkerGp1QM00cS/LerKXBsaN8hHgWaf+Zd/0SWTB24901JRL8D7lBI
yp7tA9IIZ+J1HX35O/vk70OdC5Fz5A2K2XcLN9UGEw5J9t8h1mPBkWcGXDfIm9L23vN5cr1MFBGE
mGtJ9METf39f8aaDRA+RBAA6mHC89xkAto2sqWzmNWmmxFywVATbBa7+AWFJ7OxgOSA+cnr/6b6C
1gsvIOAeiH7EyvruUU4V0qC6jCI21knQZndqHeVDjVXduH29/esb+3YFx42FGc156QbWga4fJtXb
18bBGpY4epQ14VFc7XrRoa/f9pYsg8eu7JqEV7BMawhN1m7310P/9DVBsT3Dcnhpz04Y74eW6wSc
EL6QSBoP0+WyzpZq0+HMcuWPaAL+zbHO9PwMQi6op8DEed/4VswxILWICl/TVPwL7A6HmIAtZo7d
qjL1QYn+0zeD7xHQUgijAPfh33drY+NxgOZrYykaxqAZgmXUdETxNsuIxSb1wWg/PUKcftDbQeoU
liY4TL4bzV3Deq39NqbErUPXYjS4hRIZ0SpE/6ONmjOZF6qELFr6U7CE6dNf39t3bSa8Q7izvzk3
AC1ET/fd5LRAbttgCipK0AXxXZgJB3wpBtul7aGfM+R6yb7mCO12ZfpCU5j8k0Zn7pPWSv+9zC9c
yznn9+ztjxbjOQn53bVQVMtrktmEEpMEbGv8Vl/ofpjwyBOBRKL1IyuGn+4+uotAsxDcBuEW1od3
E8ifTD0DmIRYQVitbtFJNSXMpRwStm21p01vbuo4sEWEIuSDCfS+1IC/8TmYB7MXXxv46HmL/kM1
i1iTRKbdhKHngHefl264Rfhy8NALF93jxF/2DezmP1gwftgA/ftghE4Tai5Ue7ARBTwK3t67HXCq
GDahPnApCVHDqzt3hI68kHO3iBw/h/dBTOd+N7ez/znWHbsJOt+I57j1pqOCH6MlUd8sD5ErmEfm
pFuGI+MifAJpLzp5iZqvpaEQrbM6ss5WQXA5f8FqaI/aheQ41yje5HXi14357XDwH9/m/6xf++vf
voP613/h528ANiWrqX73479O7JvsVf9d/9f5z/73f3v7R/+6ml6lNvL1H6fnQf2jNOLlWbNevP+b
Nx+BkX6/kuJZP7/5YSM008uNeYXF26syrf4xHK75/D//T3/5j9cfn3K/DK///OVbb4Q+f1qNy/rl
91/tX/75Cx7Wf/zx03//1eVzh7/6X99r+iyQnvD8/m9en5X+5y9J+Cs8B1HcoiMAW21Aqb/8w76e
fxO7v6K9DInsWYYFRtO5+hC91BQjpr9i6wTs+4P0f+Z4qN6cf+Fnv2KiYktHlgmIoEC8f/mfK3vz
rP797P4hTHfdM6HVP39B9fe2Ij3H14NCgqkIVx4wSqB5fjsdzFC7MJR3qo0nLD8iLOZ1oXVQwBz5
GDIa521kD6Pm9ICqBejgRD83IT+bp0a56y/+xkO016mPZxj6KyTOlAheNoaYGpq9vK/O67ZJZXZt
IlgqbkDFSRixurbtdcMjNW1GGkaji08ZAaVLwmcE336LFBpqL1EE64t1NoBdh8zv68eB6+5p0sl0
0mHyNTGeuWlF57oE3IFWkJR2ML6BMdWmNnG2H+OsmEJdNYXr1OkNkr2d2CP97IrhZNHyrRSxvQRJ
SIM9e8xSlq47Fna5AT+rgEWkOQwpOicK/MsDePkmj0Y759ph18k6u0VUqYm4bLzssI4TZwwuaGW+
LDLuYQUZ+nDPm5k8wIv1qCLBWrLWXlK0c88L4ct4G4sVDmFgrlEF+Tw1fNs27qjKadQiIplbmT53
MgHZ31RF/Se1Krhr+YVSHhD4+hx3OYVw3HLXoDt6MQhOI3xfNrLLQESt2/iqgxyHuJ333TjLiXfK
3tVjdwngS9WXQ2fhy4o6XX6SMiQRXDJPCh9pCOCGxttjh8e4i0uRN9X4DEtWS7tXtUxhlIMGN9hS
+kgWITPV1C/ODVmTUxV9cqRMVW7regVF1rVrPsPNExHmNi17g0CbT8vi0TuTBfoCfYxPI7NwHopN
2JXe4PLSuOFwEeG2Xbt82JtxLUBfu+6F0ZvFG/2iRdutwJmh9Cb1DDEq3Lg85W4jbE4AiRpV0hae
36DiaE5aLyNwevCuIH8w0abxexuTAa/MdLA6otd1WlOct4B/Wlh2t8sD0ks9EI3ZcKmiZIezLlgB
dqVlUtcheldrO1QbKpHng3BPnJcNjDQJ56k9VVW7l7rRitCwt8NN29GVHiA4h7EdIH4ry6i1iSwi
qBRkHjougaE0zjUwwyEjSHFR7quEbZVT781sK7SUpjpnVE35JM0Uw8Bz3mBac5iou+sd+MCdJM5s
IeNozb1XrQnoflPdQOLt9zjAxgzcmRRqWXh8XOGMSUwlsMMM8YVda1PoAZ4UIpxHItnyBZ307wL7
/eD1h3rQMLXk6OBmX+MmmMtmSDSpZHZMPFZ9Ci1k5GiDDKU71Ba7kUAcC+YRgzM/R4qu3vbT7HSv
PiZTiXd6maHa5cOcr2tziCMhStoIcReu68II8s/NaZ0R80wolp7m0E/jfA2CI4c5Mp/ShQRcTGvO
6t6QGeVZMa9cHRzf7W4h9k7u6sk9xv7gC1INznIwcgLVzfKLPhBqJP2YtT2haB3AazCeoKm1PVyl
F9CG2hKgldqmMO6H4CcB/rqdkff27I4OUi/RklJdvqoZyT0hm6OD8U1z40ImCfK1ksOp7nvmE+Uu
4to3o+nJMA/U2WrgS1+n2qubMpF27kib9EmEY+6Sh3WYltzp6u8rPyccy0UXCLgAeGab+MZZahqQ
0Wm/ZzbkT20GA4jtxOhEDDWeII7kNiFp1cwbR1B2W83TczY32WEElFKoFla0Y0Ob3KmD4B4kAXtI
nEltXeUH247VsuBeaiFqHJloNs6ChLW17TN3N2bDlzOz4ZAhbuoC5gD1QtDR05aEc8u3eqiimYRy
DM6pVG2GpU/LmfjwosANh21Da+2zBjUoDxQkVLixeM1Yu+n7SZJlnfvpwhmkgSiu8YQgNq7lSoA9
rIfeJN0lT8LhiSfKQo2YqW1jqCxszeQOstz7IFWGFnN0j3PyuRuhatTg1SwfIEe/ageog50p3SEg
LxWEQkmLQvMJ66s8KAiAjuB25qE7NWpXL8Mp6YBGjKQFIHLOx3JnGOBIXVdp0Y3w6ZUzzMCIivxC
x5E50jWRF45jr6KMjpKkvEWsxxL6jOUd2u3xbmAsvmkc2BgEionPkMvQh9VA5kJG3/8cZOMNXHda
IpDERTo5POAth03hlNyALICDsBfeQL+/uGSl46nKole+NC8QPUcw4sSJskC0i3uJJD94VWa1mLFQ
dP06QMkEfDK3YyCgXQ5vsUWlBybapJB1OJ9Gd+juReeDrx6m3SZw3PE4eKAsgw0Js6K1kijqOYwi
n5EPUEyw3O6VZwp45nKipcCWyzp1sH0mCFCaZQMJdYe8qmkqBikDmEsiBmEiAxJnkGGxhpsu45JU
yh57P0BS73ALj7FVl1YhpDDGbKuqx1HgkA6GO3whiYizsnLEtoUjcT76DvwhGGtgA8Q882X1JnGv
4dG1Z9oXVwiP6J2cg0C9EEjxJAKqwPhb81iK+yphHA+Srlg1M7iz9jeOt86EuzAVyat6VPwAoyr+
vGj4TkM9GMB6E6miy53PmdcRxiEqIL5vvk0JJm4Zoo8r8hTanE+rSdkhEDE45GjAPQ6TF4wHrdkl
uknYWFZVWZKoFur0zD3OrIabkaXHOU2cjEQUej3OI+GQGIyrzw1gHS8HlO+lJYDl7jpeTBBuqtZt
T7rpYn3hemqeCfwxjxn0Ip+TupH+cVb+pScbfq3afsvPwZK8Fd8Edws2TUGbVxTB9LkvRn2/ssad
CdClI1CkDk4qKBGbDXqDK4k7Xm+RkMABzsN2JDDzHOVp3cH51G9B0sZWCTRrZseRBres8kGdx2tC
xw18UrNr6uLhlAxWahmpWtt+rT3dGAJ2DvcJBL5S5wgbqYY8HUCAKFjW4Xs0fiibAqqhYNjqOTYG
9BY31DkCyER9X+sleW3FdFNxV0PeH0BRvg8HVFYFnqD2yQrP0P5TOCRDjQRt1csy69Lk2WfWPcHo
NOlIiKK0uqQ4SkrIMzkzZAAlc0b25TmnzProuuy4ZM6KFi3sIcpZxmrcTqFjv3MvEQ0WUOcTQ+Zr
seBV2jnK9Usw1YC2OVpMQamiPr6afExaGMMgFpDXx6Xv04PioDGxfnqUlMpy8Hz4VmExpSb3shEM
ciaQYow3rWhgdIX0TQTVOGHMDR5VPzzOCAit8yV2Z69AD+taedVR9P5SDn1UXVSdP5VOlTq0EKlp
5u06GMctatq5oMp3VOfICFjghDZHdUtGua57ZPGwg+XUd5D1N+608W2Jk6AkHmtfWxbGBLlD/iXg
8uRULZMF8X6pkWrjQLIIxZuYvgJIkptgbdXJ7Ub4H8Sq4MnAb+jcRQoTAY1/EIEvogYeOXjKKNqD
LjwtQUS3mXHu5OyyupgSpg4MetUN5/LBr2NEgq8N/bbSZec2nUBAslKfEitmSiaeBl8h67M7k/be
dzzYYVe3PN5m1rnBkWPOCBNMpKjBq0dIl+YNGG3Zl3H03Kmks2LQ4NjUPmDlTs1B0wpWYpG0m76z
6QPFPt2SyQXbp+BNbb9ODpKogqrtvtjVTiD7B3pbTW2EuKQhcPZZH7TPNGiaXLuLpMRX3vBt7YWH
IAOwO6IAVcxG8PHQOCbsEUwtYQW3ztHSHmGri5UStM14LTLL26d1niAlDJJpOUwrh4+asGbN9qkz
IBCmcjy4qq6GaTTHTHPvxeuUQXwP6sQ2heelyK2FLyFBEGhcn1J/jaITjUID8UIjWLCTHA22KQtm
my9iDMVlKOtxzvmC5YrQuO9JBZ2hLvD/puBuTs6tI1APOd84wwiusq0zG/gEzZNxJUGm/WULGeaQ
627MfghXJhDkLC/8dI6/8qmbrluwbcKSWlR8dlNjjokFUbdMrnfZhGDUL7JNUF+Ho9xjJbCdINk4
mOcV+YTezsDwpzmqlfXEdNzJXeMgCElGzXjTIsHjpUmozwhilFCGLlUY3eswYigsTRINm2FssfEu
83LqxjBU99hHQGRs3VpWG6dv7zzmt/1B13SdyhhGNBqDwLVi3lRSq5eRIv+ytHa4yuywTQLaQZG7
qKc48vo2dxRNHyN/wsrOJSwpsU8oeTUkfXNRVSz62iFELCETIog+T2Er9IYiCTAqG/iB6LJTKKg6
Ka/RxMcsDmj2zFocj3IUxDdQz4HSt8Rab1SNJaWYTISAx0A0M/w0ospH3Zk5U7SBEyuCMIZ+YE7p
YvOixHPx7LeubeDLiV0VEVG64WhXw8AsziFoiJNytJxbpDRkcV47tglLjVNj/GWe1BhuGmSJItZn
0OEnkO3iCdzsRTUbGKB3CzmHxd10gM3GksLY1hwZhaYvnnSN7p2Esh3ehF33XSJavS37jHsPqGCk
zFU4ncukutmJaRKXVVf3X+clSUfiOcx9jBF+iXPWREV2dMOmv26yIWq3DC0SVHFBD+qPG0xlBbY6
P0U4qWV7DtIjNn41xO5TlrUURClvcE4tq+Md6NXVpXQdVkP2xvoHUdOFlUutp5u28vRXCXgyH9ag
+q7EOJWNt8Qkyagr8LbMqGbRKgquWtdC1TR7Y1/j32SgJKY1v3TnYLS3kQ3bvPaiNSDDGrlTUYG5
k240qwQ/GXhOjqhJExSRI1XQ3VcmxemossjNLKGB9sdNVOmwKg187B8R1ilvs7UyMTJMLNsFExaB
pz6r3OoAuaBVqOvB5iwoNLAy55F/ShzQA5BeeWhrt9l6A6oaEo+zfz1lA/SbS7UYtaURqgKCPmAz
n0QGbB1BJ9otPCXYI1/13B2yiTnNXiEzGUUvXdaiade6PsJxBocgK+cAQLWF6fFSrJLRuxR696WY
RzR8r4KQLT0ZPRvbvTO5CeIQ/H7QJ7rikHatap7xwsm4LyFUCvi3WsCZEY7PblWizsVWpuygP2dh
1ThEGye+mHnqb0BhRVkjW+7cLLRV2KXQxMJOuNzGZ8MiA4u8ogoDNCw5Cy9hPRfvgcSoa9k2Z0MZ
0ZPWicVTgri8I0qQdJ/hvHIHVxr6pa3hwIZ+VOqRAId07KXnCEy8cNNYEyTQIf0o9WdbNPCSPE6D
56LM6fpN7At1gKnzesVCPAc6s0tN0bzOHMREVVgOillUC71MAh7qne+hGXPXDm34nUIMifb6OLXd
LuNOg1yUMaEAqqbJw5lLZLIQcR2L61SzFV4CbR9DHUt0MovsqxOgMdlgXR2bL5PthqMcMe+uksGJ
up1lDthqxBVmF1bpBvTJqgCKdYfYuDsY9j3yLHpxTOU+2jbBnPTG+7kfAOA48lpE+Ci3vbFuvetS
dHbSii9XBvXe3YBSG/2s6FQN3S5KUwexOvUn3WDfgyJ2nLqvKFoRgDDeZGq4lb732nn86Bs3yRve
bXo1P/vUYaCL6H1drbdoK2REq/Z5PAeTuUn06EC7Rqaov5ZpD1539zmS4R1znSuL2NhjX1cUkBro
djHtr7pZnRmoFzbDSya99Tnq+8+QorlFmrCo7IZBESgONKFd9G2MG/+lRWY4FroMTQ5ZP89+s+lF
c3SyARBNBhylTeY8MjUjOlMjQCP//MJoZF7gSE08BakTlD+7bmD3bidH4DCoOvG2v1pA98Sb/FvK
+09S4UQUqZUs8WBwOkd4dc0ahejrAeecncvdPmJ4m1obPWRiWMeNGBaDS0hiGdYPzRqABbHKIzbo
y2qR2OOCRZNsna+iMYM/VnwLUOfUe2JvRYzMXuAebYR1y8OZAt2holqb3TC6am+dCbxyn5eJO184
SlwGqOGrhsdkjdFHBiMZ5rD0aGOnO4mBu6gM+it3alGXxOeIj2AtG8lM2Yws2/t8xpXMwxUKLoXg
54nQSNhNZ9J442r9kC3JtfSyHuy9+gjdyr2L9QmtAUTSPIw6+o7eVnD00Lg62AnHXIA244XTjOul
F8+XqLV80ifJLpUecDTt5jyuXmsRRkhnWJ/Rv/7swexiY9tm3zOHHVVfX09zD2GvfznpJbwNWvQk
3GiRZIAwC+qdftgrGKvskA0wkXgAQpWYNCA49wwXPqL39iA/PGXUKYcBF4jdn6BwPSBsyebV6tjc
G5Pt3LaX0ovmfUz5bQ8ZS4FDZIWXb2TH3olUsAnOzxzOspCETV8R/RkSP8RBEME2LunbdSjg9l4R
v531HhS8KxiT3q1dCxhpGparrJmWrypM9/Bw/gRF1xfWm0MH2eE2aJYroAkjgQHyrYfq3V0RbLJM
YD53CD0IBi/acXSUjtQLkU3URfBwUavBezatV9HsDzubDFvWdxPBNoTXCat33vqdusMwA2wBMT3O
B+pdIr3nsUX1C5K5Jc0wJEQ4nbuLlYeAQumfhG/NVQpEjZihuZdxdxvx6rNJ4f6RYQdHtQFgwK1e
W8AwTeae4g6VacWYxn1l2IZMdqNSKQ49DQWqkRYhZC0O0mpjz+nZUKxET/XiziUQkCtN0y9BNV70
XvQFaQewYYa29VwXmbzNakvQtf+sQBzMa7ZepgnU6ounjnXc6C8ZnRoo1tl+bMODq8eUIDtMZ1cI
JbQ4R/LYrzZsDKmzUwhJjXbA+QGUiggMsm+B8Mf2RWae3a60yY5s8NY71fcuGQfq30iaBvfxytfj
JGofPtTuY4Zj1oZGLWipMO8pkIvAaW7VYncWng2PCGN1iZiWZJMwmZQGdNVbVdH1EAxVh+k5O6VZ
AP67vky+mg6ABnomm2lAWUT5gJ1mmsc7XnldKWEGAZYdvUisbfa1GL0y4VwQPQB84+zQN/192q03
kE7e16jzyWjG5GJCbC1izSD8RkHqh3AK1PEJfs8SYsa4KihjE4kQQQDCHrXY4pJ7r9FjDpxJEMF8
72JEkbJLOwSPuvQCEzcmDZA5Al7So3RXvm8U63adrlccXfhaTEPSbTwGS9VOn5IA6ETXsCvD3Ydl
jHeuGoYiBHx2AZH6+OqgFbirzbyiz9zZIpXhkQkVId573ovM7G0yH1TXVXf1YJZjDWtqWSRNsK9j
nCCroFFPcNgEZLjyS3g/7zjtmlPQWr2R/tQcGcLMP8Mv7VuYrhGBYzkcDVL9sMJk+x6tILeg49CU
NpWHmc9we6HqXiadyKn0D4iSJANDDEkadOLRZ8lMZtN/rZ3666BEYRG9XnbRrIustd8bTJK+QYuN
OG3flSzESrvi1IjjZAB8A0dSfGrjT5hKRtVlW4eSWIs4VpyKXzgyjRIIJlrpbSOsI3sWti844GCD
d5CmO3bIMKJPc1rlkbc81N2IE3RtHuJwiD+DJhCUePdw8amqRZ5NzensNLDC7ujFRuuWzsmXiolH
gxsKryJc8zj623kZ9mET7+emOk3V+uq7E827Ee39wrIAyZ3+bOo9GmJdrkyGVhJA8xDOc01fjjPi
SKNe9HWB7lp1MFimPgWueeI60pt0TD8lFf+M08n3YDVXzTnHYvT1JerCJZ+CCIiOCXIw/qtCUCA2
+My7NNY48CDB/STl+hyGWIAMHxNQLJsSiUqnKUiRHgOXWv+55YgdBSEwmKuyTjXyvPoR0hoAmUyQ
ziSqCCXOt2xGEE0ONXB2xtuSK0s1nmaK0wJs36IjyJ3pZtbOFghMsqlp1j+1aR+fMjzll8it1LPn
RE/uqsC0hIfCkmJWt1xdIVbZcdBwjCpWoLeXXaLiEsEOhiAVfGtDNMw3g8UtyKumkp9myClvKOcl
skjtYarFEJE1TdYHWDwvnFhEj2s0pJyYmXxuBzi+O0E79VcTUIUa9zhauyolYd9rfjut4xxtjCcN
L3GSsvS2c/yozSONds0STelBYun43gDCP7nG8lc/1rUh0Hyx+SFq2snFipCIXToG6tDI1bbEeHaO
mhO+XUKvKAxkogPcjtyyA7ZVE9roYAvUDEFMbYMk1xoZshVLvyxdd2pgitnBtgkbaYs8xcFfcqjs
W/BT+tIXTVpaGKYFBDK44dJJo1NXCecbw7t27cFHDYlfCgkuy1RmtgLUjIBe2HUf0CKuSq92XrDc
XIo12LSJjgqV1hBY03Eupp7moqp4CAAhazYcMTQvkW9pgakTFjOooE8wjsEmYOzVWHGIs/saNoYr
1LND0A2ov/GGwREXjO06QstERg7wpe80dleHHyFh9/wYh82gt6gpgrpseNUmDRmmFXwbIlTQTJjc
vptHSbOWBrBoXQ7hVD0Na9N85TBtmwj6zrNHqOjjjYnbPA2r35hr/y/4DMOruNPy9VWD0PD/AYsB
JIK/YDGsr/LrM+NvSQz4k99IDJELEgPkBGf3ARCWQZr8HxJDGP4KiVgE9jRoW1A7nLXUv5MYQu9X
SC0gdXZhYobEsbOb7u80BvAbIFFGZXX2kEAMDERHf4PGcKYn/ZtcczaFh9s9SGo+gms9/ydW7Urh
F7sgo2GTrD3bOWPlfAaQ132QCfdOiPpjGJhQnE2RA9huYYt/S5UQ2eR5K1p9mwauevsFXaxNLHA6
jP3FPi5B+GJ9C48X6WONUmK5jnk9IG/Wa57judUnYIE1L7RgAEKiBnOu1RMarNVHHOO33Koflwk6
G64jAM0I7NYzAeoPBCcGBbHyG+FvoiBU27mnQpFuzeoLo+fXmrbViaXo72hQTz7g1L2zfv99aCCK
kJecdXTvaZ+Ce5YtaeNvUNe1t7ZV+lFDvLVhAZqBq0mwrfa6eu6qGuc/6mokeVL1GBocqbpYbrx2
Wj4g+P7JqwE3dLhnQVeF1+29mRSnUD65YLxvFunDPmp23KZEZFn37Q+T5XdizR+JNH82TBah73J+
/87v/Nt7PipPd6HS86annQQGBgg+itD7/78YBfMFCiaQFxGx+naUPh4ACqfjvGHtmuUtHZwydauv
fz3If7N3HsuRI2nWfZd/jzbAobcAQlGTmUyKDYzMZEIDDuEO8fRzkD32T1eNWY/Nfha16apmkBEI
F/c7996/8nF/PkOP1G6caDxC8Np/A4LSvpqDsCpWIrZT+5ag2TVZdds9CVxoVP2m9K4SKXT49y/6
VwqJF2UFAULCFmEC1v43AFHY4w5dp4IL5/wuq6542ALB4DJss3fRtSTYr1VzHBubtjDduT/+/av/
t09vf3VWEDLuOBbR+/jX93Xb2KfGPhQHj9hhN+z8By/V6unfv8g//XR/Waag7nd4l9arnTw1/7Z+
ZJLjAAmO5aHvjDWZ3Xy+Lb2MGKvNrhEvOHq/peHKtYpp7u0w29lpE43DGrPVSa3Gr1As07s0V+YY
vcmEONqtMu+Z4m5ap+58nVdzfcU4Ey2zqDTNNPxFPodkmJVgpWPLwuYQpZvy3tJez6AWlQkK0Ywu
p7lSFwftekgyDPU0imdmqmc1rMVhmGxxPQ5u/bgrrHGZD95bVXXbqSxDP6bmtfzt947xHQ14PWo1
62TlY17jikX5UPaeJiLHb2/rofRim0TGo0sbGrfk+osZlfwioJHrxMIpl4nRii0u7Q4Azulds3Qj
YttS+tfmXIdXdg8MGU3a3n5thO5ckSMpr3KmGc8j338EDoNMa4hvr4gy3qkmCqS03pRXzsCC7Yv2
cUh13FT4b+CLb8qm6OLcm2DV/GwfyK0ISDITHHrHUSYBI45jWK/6hSiKdZ9mh4mx1c6dyS0AJXrU
20dm0c/nDOO4p7STaRlLp6BzbVbdE2Fo+nW0azw2fSEjYHvXTQpvOQeeyqKmq1E6V9lfuM6hCUwU
zPuOUVGt6hKxQERbGXvF8pp39K559uCcXLlkZ8kiHrFLW5fB6Ig9LT2Sa+dAX5SjGILwi2LrMd+h
Z7cHwHW6Ueww6TxjeqDfLEQBmrzDZHb63DmVmQgonlSn31ZlPGVqWi+9aSI/+St32u64FWN7oygP
djRX7dRsUF5T6ZwHQwskSBDwaXGKOCdTgMmEe57WarkqKaU8GH03vvtqOtteasVS8QTJFGc8gAXk
d6zm4qXmijlW5rUqBNdx9MLMcR9Q7J5Kr9ywlReSkV0WPniAupfOcMSl7errvKvurLZ0D4DM+kxs
xzsZ3l3Z/Zzs+oaKpR9txh0mW6er1GxfXUytlyDjHas9OiCsxtWJYDwWATKtsQsZXIBkkKuTDa46
FMMeU7CMsFZIkO4mo25aStorxLcOk8MZEMc8hyrMksrBFeXlRpSu02OwumnkECacVLl9bwblXbHN
IhlMpyH7ti0jWTELjsRQjndOyhh5tMLLGBR2olqxPY3GIi55r9OHdKg+6VMgo29V+lbkuT60VbbQ
tq6MaKdKEt1S49I06y1CVh0x/+OYLEd9Hjv7eu3nc+8sb6NpdhQ2tK+kNWegju59ubWPBsOK5xA2
50FQhPimIesu3CXuGXaFD23jrnFBtzW9MwO9MYP+5ZLetto+v7YrH7xsObVV8StVWxrRYDgkXCnH
RBvuEDOdeu6Ec9O5S32dVrxpofWuC6nJl1g/uNOsidEGXJTl2RotjTQGjh3AmYjp2wTCxsWL2EMd
zHy1HKf5SYLMCXHkOuulibbVUVC/yReDSaIRBIxI53xL6to4O7O/3Y2L8dPI7TSu25AYMLu01/uV
Qx95F6sd81SV0WryaE1TahwXb/xMV5T1xstPc5i/gw/cd93wEhSwOB45T9QujHxB90VwdS/CZXpG
6U5JUD4USO+Hp8pKIQg94+As66O11Rer39xjZxCNpNc/X6f6YTG7IBal7bIeQErkIQv46J/GYbqa
+/KzLEHVfGVfuZnanKhZP3Rv0EDgMI+SfMSdVAAH2RBV4/qmQv9OceE89HNYJObgpgfHbp1PrzFH
fg+ywAszf27H8pUco/8Jz+esyJb3171qr5jluLtnnOPF/NteVZNajQrty0NoGNuKyXSW7dFcNMMx
t/aNL9SerIagHQgpuISeJjpbMj9Fm+pEnx6XacqfiqLhWUgXG9Nq3XTd54zS8ZFS+eMeITfbw6yn
+bsi5+p35qBCxJZhGNgL6x7fZT+q9X0twvzTKDYzi0da1DlUtVnaHDPl7qWNU/NBKiDdakvruT9b
SlsfCllzs54bw1qSzQ+a335tVB8KHQe/TBdMvHC5yT4xzbLjVp/5hJ7qYmk+eeTE/WSYw4PpZsxl
BO5/90hJRvHQdaojkTyj8F2npipxahFvclWMenbjdcsZegQBMZcJ453qDigreGJKu9FlMQotLwvm
ro/cmLmEE8K/fcyqXjI2HbfYHnPTTtXB7NE4k45YjCAJnbn3mQvMADcZR7ExGps9V5Jw3+5n2vg9
gY7aEDhUh5bFzEmn5j5wSuInUcXcZ1xrNXyomKoHrsY2O4qrR95MI1iCKKtFeGNU+Yi3RiwLyr3j
QBCOqUk3RT9hCY+Ik9FPttf5TQJT5xCyJ3wgXe5dzDoaM0dOJaKjuS1ESbmw4Q1gOJOwl+mKatI5
PAz27C1xYxZoMlK2NvBfW1YvZPELQk+VDquEfNA9yEGQABClWcO0BEdqs16HPplzx8Gd0jPFZa4V
kzvroyYqZ/EYZvXhSgqbqslkELtfDTxLrrHnp9kv1291Dp6W9XByeu3CBI2v+MLFw/JOciBam0T9
iYK6bjkc5ETK75qfCS9tzrJh24aljqYSVurMP/odSUZ410VDjuJBCbaKO28zmurGd4cgJeXFaUfr
qg502xZxay5DSjZd2VWJHpeVtulMFJdSC739CANt7FPJPn0xRjQP+CBMXQcgeOeq9HpnSJbashdU
bfKPYmYyjn2YmkU9D63Jktz56fJt1uRAJDm7gYx6d6ab1ec5eOxxe9fkkGYNoVNVPk2xdCtguG0d
rYMcNpHxBmbmAnflDSzoWGotBhdBJnm6quGb1xXTa25ZxqMHSffKj8xUXOVl9VNxWfvo15rR4dq7
DzzyTN60UbjqvAp/6RIzK/X9avetiNTGpDe21EB1iPQc/y3rceZB/4RDFenZZ+rNwlkwXpqAi/kw
YOAKNS98XNU4/xwLl8XNSBU02Gjnc35oXGuweF61+1Rk/uAxOoYxjgqN5e7IEu57sItZ+WIweket
LQZVcKfc9E0A//thjHpMk8UTbGEOJPnKd2g0ftBuwxuBN2/Rh9rqdRB1cFYoyVlHgKPlTtW9b5Ed
uWSGgKnjaH3TVr602c/mtIv7ecq3qAnCcYoM4mhuh9BcmefMkwOxko3B+2y3VMnwXYE+nvxK33dZ
NQ8ROSmVexqnhkmykypcAENlh6+b6Zf1NWwQ+d0wZQ47/OblyHxBB2xXKXO5cDAJPlzkzmdiZAXI
u1UTgVLM9FIeWSbcH81aAkrprpHViWnIxgKmpiYSEwg/Utrq/6rpxDosxkDfLaXSxt28munLFtbC
u6ICHpM3ULgzs8kDQV8tTgmMvS2Z4rJQLCxEK8/hfG6tIaT/ZxvQ+8k/We+XWYxjzKwnfez9iWSe
ydQkbOmW7wwjGPyO8TrUgwlmYWwblvaCnoqlcUQkJdfGZLKIgIrGsHC+2a7O8sPK/OJhm62tuMc+
QwFRhaPyDpXPCWICQgozItwUj4fZcv4EEthJZomy8T10C+d7PdtGERMAERRJHiyQpa7fz/devw6f
IUwxk8HM6+vIXKftkVtG+ZpmuaSQUbv2veOkNBZam5V9ejwilwZIgolOAFsch6SZQemH49DG475Y
QW8EVo+sPgw/oLv9jC/j3hqxcNcaGODMZgnZn8+feSeNBujGcNzEl2JMQq/N4ECMJXxqu822Y+n1
gu0Id9rNXMv+MQiN/Kd0DPlNr1xc4jRox48Uq8ClqQIHGMkk7jNeWldP8cBf9mYs+SZifyr7Hm6k
ls+rKKb8oK26LqJ25tcgnHL24ZKIAnZP1jilP0W/OF+m8DCp2rahH6agM75C11A1Nz4o0gT4cT4F
XcbO2UrbfTdhgaZDD7Tx0rDyY2Y1e90d8HhAUbdBunU3jTV475vK5JOap2KIamrEuSesQY9wDThM
WqYfbvCzq8XW5LcF6vxscXKs15R1bLYJ+j4xcaueay4NM4OyRWYXH3HsHutX+TiYec8+AKQJv9Sa
jGtkpSzgQksBYGYcX7ZL5ej6w87G5ZjNZsE3IAvYmKj/gMH2i/yZkUnG0cqjFfjAGtLVfEdsq7kQ
zIu7oiI8Q8bVFjDL2CTyUYSysh36NZ+/i8JAGSeEs3sCD9sfrP0ug936O1jj/DR5yqbQNWiah3kK
Z84bbKx+RCcMXpDZ49qUFEVdf+aaXrq4w9JOq/o4jD8qDBr3dlk6djz4RJUxZs11ERXhvGfYUt7z
KIbKH6Nq2cfbIYwFd5gsxWxcLfn6KTWVJfxtW/Uy6Ym7zOJP7OiGoR2sz1rX/akFpsi/e00N36bK
/M1omPlHWWno68ZXtXs9m0F/VyFWPA1Li21YiBQcmPgJlce1cur02GggvXha6q6P8UoF39guoJyq
IBvt2PARwY6FN0+AtIYaI9/00zSyhCw/lmWGzWzxTAQvXIyKMUmDZduex9QW7cUtxuzKn630jaLq
siJJP8iWOGeDXA+olQAvpcvYVKly8l6CQDnBzKfT0hAclHqNKNCekSAWfxiPkyVSousdduqGeeQj
6fBVcPA5QKiIMcTUJaKfNI80h7iTrcPeOBTd2r+BbhbhcSWJIbyV87gZECekg0RMe3a8KPXF7Uj8
lZtgYyLhvyHiuD7a/A8n6tIcm1ZZhsUAmCn3gmLOvyjmYyOcG1y2UZfnTEE9znOgwMYA1xmOTv0F
v80CIioo0v30AqueMSe5d7DQqAjwc/jPIcZfPJn/Kkf+6c35+/Hd9klWNXEKCsx9f1W08DwvmD0z
KEXHbb8LJwuB4N2CvEQfexupHo71XbqNdVPiIsMeNA0H1UjVQ5lrvi51OAaXntygCy3QtDi6zJzA
AUaTHurSWKxfZREsyR997P8GL/+PN//fDF6G5qstPv7Vbsp//8+pi+P9g9ATLMPkEXuY/vfZyj+t
o479D8dBM6LqjURoMg+4n/3X1MUmWIsBBZHKLsn0jGr+a+rCJYIAIyh8HlX8o/+bqYtlmvyof70l
mqi1FkKLQ0EHxgCGQ399zKDtp5W0hfIAcVIgnMk84TqpD3LL/RidNcM5ZDMhKfzpGXguOInGe2eQ
lJRFdZsbFRlU/g+23QtunRd79a7GnCYfaMaKossJXKaT/XmeaeBd7cU5Lk4aDVnb/KggfK+xlwFG
4MwifCm2B/KYrLCo3+0mnFDpxqNfb4+pJ9NEtLa4Yg6DXyX7IMmIycjAHkEUyo5UlTBTy2dGkF3k
cCCMjX1zBij+1gf6XJSUem5q/EFvdRY7Ertg75biIR+ska1ie5om95Qx17ktnDZ48spGPc7lVsZm
P9UHwF2LUseeYyPTjTE1unvVfRtT6oPwxdrs8I8C11XU9iVrllp0tKRc6oA9LrDBHUkkXKDawQuf
R1Pe0zvv4pCo7qSyJ9ikTB4pmq0/R03NNHT2haQNDHWNGmOrTTk2GMVlLtc3zElubNkIn1uz3GjB
Bqos4FWrCo91MU8nuIeSI2imrocqpBwneB4dusz8ZkKJKJ+JIRrOja2tRzEq7xDaAM8aKp1+ICib
t06vOhoWtl5oqYj0Hj8xUROnzX+RxvhFSY0GPQ8FSQqUcPcSsAPyCSz35M5Ytxq2Vivf3tPdBdLU
TLt37jZqXfVNFC1nh3bMumjphmffBIJ3DQDGwJ/MV8OzJxBB8zkMUN7yu5XQFq8aX1vJruZxyLUw
HwxeduNNo4wdGN0oYxeNSrLYphVDiTMXfQR5Nv3gsB3ejSgSR7CvdwTJ+dPpxHhujfpZD/6TAcC4
xW65PTQlBHpHSsWuJMF0A7XsG8eN4OaXkKHB+wi4OG2pf0ObIE4pwZEpa40HKy2/2rA+VevCKabx
ruyOG3XAtQiLR3WXmjiMME5gZ1CfpfmjG8ofQ1BhysLd+ZkTkhClRTVFyzB7kdPP6b3YYzEbszGO
lTGPZ3/J9Q+NvH6Fr3w99DySR9I0n4AljLgP6Hux2yanfx5fYm9Wbqy8Of0qap6YIl2eyQqyD0U5
2Hc2YnzM9IJRHdRuErSbOGfzkB+kk65POyNNBHrDaQt9z4qpi4LAQ6++Dvul/8mRorrVFu7JrcAT
qMtYpxcSaMLbevQKvqT180YIRcz6FdcYLnMCjx6xeEvCYoMlrh2zfvY14HzeWTycVlnG5CXxoBDE
0dpZw8VePekh6Ekmzlrajvrm0RXrZ0hJ623gdM0VGi4+FKsscERMvYzdekLcG7wNDhVuoU7M1u9v
C7dfoyYV47MqHEiyTORXZJO0LxVdhw90GnDsXBl0YByVa1SOrvqJNNWcYaZkGw+lW99ictweWTHL
pLAm8BLOouWzZaTWfdX2vk6aP0fcZlNif2C85Ym79XI/td58jR+4ffL/nI9BQzgrV2GPK6XgvhKr
1MuHaCnVdtKbcA+oQTPQ6l6CM5Ii/M7Rv7hSkhNGVCEJUyifbegd7dAIvpmD/VFgbX4ZfFnbR+DP
7jDSHXiw1pJ7GY6EszAqnnonWJrL6C1wR21nhgdrGfMfDUWoCfSMFWnTNG4IwQe/t1Pe+qIs3Nsy
6OeHBVXj52hD7Rb1oi6bW0yfZd8hpbdTOh9X1YYXHBisMEZffTrKt+LJH2BOF0MB6u/OEsB8jyu0
3eTHzQXJR63y9A/i7TKc8tCvcbbh2fedzY/sZnPwhncWv+a8bYltD9b1oJDaIO7Exezz5dHeFu9p
6c3h2snd+asP0aSi0EdKWAfSasywxdxdSOMy/7lb+RNOG7539FSgvf5ax7w/m0wrbgYbCL6xZoFH
G6nByMv+urUMCFSW4jvhGsErLHR9MNppJpC1zTKUZpeLnVE21M3VTfrRo7EI1KFav5czZ3whsunc
V9b4iPI2w5Dp+pSyxMWiz7KYuZ080tJRP5v89IPaLHXxXBqPNlmlx4p9FfHuzw1ztbgerM3kfuG+
tG4UTur36c+dtLGKImlqt382OPPHDP2Q19Hz+OFhlOd4eUzZejcT8uRtOhro5E24wkJ7rQguK+Ro
HCLBR7nAl+DmEywbF0Skd0gkpjvMfFBl80ShaOHt3cabrkIIoV/UuzYpO3sJcjTMzDWrxyLNPqY0
t47Zqok+qLG6QwS3x0WVTjJKw4IF6/xXzMrj52oU5ffMJtnfVkJcE4PBT0f2rCKysORRea685JbK
+O6Dl51705VHkMb6wcgUSQKbnu+IYnh2ST3A3eCS8uSn4Iye0zxyJPKTqZzn0+I7U9I1rHa11P1N
pRiapBURDDnpTGcSbbiMNYFxDvK9yKPq7PcVx1ZMdgEOEXsKjraBkzXI1t/ktTQ3SgBn2kP4aCyN
fnYNwtpIJT8u9nywuuktNdi25RrmfBjHVLfLBaX4QqrOt6ywD0hlOR4ZEyw6+BywG6HCJFXqJ7ij
P7vFv1oIPIWGrhNnGgWarpXABXdx2JTAdlS4RE0vyJgYyOhDGT2R1vaK/2uJOk+n5G13ceCq13En
0Z1FJWTmMmeUov7S41Y9tSItf0wLxL7iNvaaej5vmNHeN6uHc7207Ftaik2gCKd4CRYdPq1ghiDG
6JSdN4cxKSB7+ExpXnGGeHKQsqqZ81bh0m+/tAfLNzTagX/fOPmxGYKYebOZVDM++S73jrVnPHnN
kEZL7zzlhvO2msb0SgnuW8M94sZlPHoGRzlLdbZTkQTueHTA6i41ZXaSWqy4Xef6OGFxClDaL9hC
fht9k+RctOK+hR4jcN3Gcp1iqx/b2HPKszNpUAGP+VLnAHJ6vVscgqb/DvIgz77hc4io0kNF8A4e
Drzba/8V8L2F2Xhamm/Kn8+B473h8TwwsLwDzyfpgkY0nzFI07snFf5auvVpGIhQZzbDjY5FP9EY
Q/phvssDeac4dKkCN/Zs6oeRnbQqdX3M0JPYW09Tj4fAtpeDp4SfFGRhXtM8fKxMXEHEUT4jm6F5
+Otvc0R/0V7NPVM7S0JZMRN/srgTF52VWJdToL1Dyyn6CiEtIW/id58J/uX8jboQ7uC+kP0dSWlH
6S6/sbo/K/LgE8zJG2cjtOQs+8PC3nhuk+I0ljJu9ajOwvMGrrCCIrkCBIO9z3g1J6s4ORkTY9ja
00YTCMUdyRauduRk1XY2zM19Cgr/Wo5qxlSWPnYC3DOabNM8TbO7RsrBB1xY3X3mBu2VS2lT1EqM
g8XqXPcD6nWTs6AHOdrCnIg1sLqD1dffN6NjwJBSLbQKaKnOUxze8uym9gkaQfY8hWbxe1oqbutC
excG6UjdNVM4XKjYYhdrZuvwtpcspPU7ZABzS9II+TQb9xDbC65DowzOU5j5166mZwRQwuhe6ONg
JL008wW9H6LC0Rt4v7Iv3UBh5TC0Rsyzmz6bKWEsug79e4URPC6DqrsaxJonoVhQFQosH7K3Dea0
nUPPJQ7GvsvvfbODUa4n8WDhFLy1/ZDcJKX6p7R181eH7e0oJnO7ZpC1Me73ggbrg8me1i7rdyIR
eorHNKEIMsTTiZK/oSf69F7ZqcNBGieUM8OqjmvlxM7AYXS0sJrhTy/114zheDeYY3zrt4d+65lb
ospYd12ISc6XsrxizmQRo5GmsewJ7Z9mU7yQHlDdQKWXDy1nrMRqp+lOYq05TAbcvaRQ99HvSj8S
dm28sgQE76qq3GsI6CwOfUddBxNvzyxsFa9r9ZHaHIG9ZreK+L1xzvq5itzpV5PBznqpipW0fgSy
PZU54fbitG7FS1d4V8H2OwWrAs37LcxiBsnHiqkEzLxqbgamRqLMblPBQlxhny279BTgXK2M4PvU
6C9O2+Ols3Ir8p35bXDS4jiU031ePazWdrY8zlO6W09Nv9Ny9lqVyZCW+jTM5ISkwRZc0pDB2jiw
r+oZgd9TDcf/Tcdi6h8A+Sa6HMKtPnhDNp93WuOVJnHGvg3FZPR1wYEs7sNQEKZDjyXbMuE6+Mk7
47tO6zJlY/CyXybJCAc1Thj+PN11nMIryQ2m8Q92sdWPhcq9+8LQ311oCDsaDNtyokHY/ZsSRM9E
zbTIOK37/pMJzngIW7MBeBn719EICQ2gY709yXEpTvWohgN22/lLNAb351amPAfrPN7AoOC9km56
a8hyOeKt7n5IapBuRN89V2Y5fUPEWpLeQt2P2mwZb9gT2SzAgK8U8Y4Ftha7xO6UhlzMV8dfkR1h
ldAvHfOjGJVpsVZjzu4tSQhHYHZHr5+D30vggLIpB/fAAKxN81IzUuLFQNGVVUkyeT3ctAUS1OJK
dSLnqb34U979MLjfRlbZ+d8WmU7Ig1qfKz3p0xTCIZdFmp57ojI+iT7JrrPWHJ4EMVsMaihpQSjN
hyvtNvXJ2wEca0dxqh3K6WfvFZ/RCV8jb5tpY0NyEep3/CE4UGU+v+rO6xCAuw3VbAd/7GGHgGYL
WKPayaDtDySEimvf5Ts5BCm5sjJX+mVkpTgaA4QRcbbpMf2DHVGip5FTES6NicNkLYvgpuP8xY19
lkPs5/ULiVZ6/4ZabwaGyAbymlEF9Q8gT8M/8aedhCIMS16tOx2VB435y0/hICJzwp8ldo6q2VyQ
KpRk407vnBXwqbMeALPSq2apb73Vl19Yc76cndDadm9n9Yfa2vmtYie5mIaUB9JxwLs22qqTYme+
yLMyvjPbKX8XOxFm+tl2olPYfWMizWZgTPVjSzPbtTDH4qB2rqz8g5ipP7hZvpNnfNxAaOnOo4V/
0LRwp9SaP8BawAT50fuDsYUAbShHoG2kAKA37bxbtZNvxF+7Z8IUYQf/gHHdH0iON2p6z4X8qkwl
HvodqHOcsL8Nd8hu2XG78g9518Jt8SCA45FRvCbhun6IbHvTbvrABInF0uiup5pOVdwP0f+Jnog7
ZOaJf6t63q4fbfMx/Kvquf8f/il7Wqb1j73uB00RwzfZnPCY/5Q9Q/EPcurQ4cl6NR1CWOFI/1P2
FME/OPcgb+6dAn9A9P8ve4b/CKkXc/cMPotRFjXG/yvZc6dB/0VbDyBUSQynncQn/pUI4b8lh+au
an3H6bwz6RX2lnBaK/ja54nw/6ciJmJA/4amBrzIDqcSi+q7Jmmlf0N+IdFDiPQWPxE3E30zik1s
R0NoDovNNjT3MGm2dVS1QDwFdZ6yQ20Yy5AE+YZPVxSmE/sZsd+chaV4WnN/eHFAC9a4TLX705yd
4XVZZ4kuAyKKEjns0UF5K8cxGjSZlkdY6cZGtnPqItm0AiLwndxXsSDJRhNAIof2pFbhgmpWpJ4l
PW58wEUf0RPPCXNfe9Hd7gh2rFPTaTSCfnUqvCETJMKSVqI911mzcdVsO6RDOg07jmFVnd44/DIf
TW6jLBqDhHfr5tX44jcm0UrQW/Gtntr5qyAQweNCL7nQ5vWUnnhV62apoR7gBRwE36mmp3KtvAYq
ycVyM25rrji8AmVyRYH+2fkJc8bg7jd0RTnK+ckVN0Q3dZUZVc4sGFia9uZx2sjc+2GRu8MPcd6P
Gj5zEtylzN4ITdxDpoThoCAQkE43NNFDXVz2rX6RRdpzIxa5952ZJtladeBg4ufWPCDtivGHWKv+
d77UAxG0mw0nz00B33xnuvxKuWNtmF41QR4tdN0W+f7iQoeYcvk0lL9C5tipbUUdadN1Mqumu++K
mZ5uyx+I/3E04UJR3QxGGwvPqq45VlTcaWjeW2NSsZpfve1AAxWDv7FbBKN89biZfne7XtkcpoI+
i72gLG+pXSiye+3jkMI9lpIXGGSm+wtCAVl1LX31OQ69+eqasn9YV5J8gX/kksdjPfbqaJSL+u1j
WrAAkeYQlG9ciwuQ0ThfBche7mVNbWP5cntrt0XCf/9edGld6sLr5HkUVm3Ek+tPXNxnsX5t81rr
CJixIsFwWvYtTA/edWrrreNEXO7I/xISv8yfyWieWSKXlUIvgUTh5nRIqL1nXla6zn6ObP1EPVkp
ra1NGubhccrHcYo72FeiqjIywGMHd7COqIax7/vMon9RGqZ68gJVvk5DKZorYi3KFw+fanBINe7E
yG3GgCG9xJ4WybwhChFTOq8rLK508ZoSe3YSHIu8B057FU7yWZYUiLqWkrebD/18djMQj9bpwbGL
KXA52BZyeVrHXnYRhHnF4NprWtLFAo8vW1j7P/3SFNbB1zZfXGUaAX9lbSJWz50OwAoXKNZYlkya
omEkbovXJPjrUFLpXSST3cyftq4ZGCzczSNk8Bxr3zqQzcC8d1bRXMyFzwBTmL86W+S3fkC8wFo3
i5N4dceQBrlM6qRTmece6gGCiCBLCyyUZWAy7gxvVHde7nMX2AJTy4RBCKrs7DksG5K0dB03W5ue
hG2vb9nQrT7ZMX76JzQRrqYOkb4pB+/e03F3kDHZrPEjm+DhmwxesJnD17Q+eidUomvdZDClVxIt
53vYOFOQ2G1abPDqvUEERusaz9Nczfs1uMTyi2YRZNEybfrODBZkvnUS469xCaW8rCxvkAyVub2m
VcUg119JLkrCZTae6Y9Z0lOY5xJF3BNDzmmMY+GRlZPq9YEnckm8otYvvCzvKTfWTiaEveUnxYe5
HhmXFHXcCQXRFxAW+Zix3BjPOu+Yqu++S1RGkkGaQ0BsxD0j5nKLBxpziOpsGmbjOUe8Rxd8rmc4
taFiADk5nKzTAic6GYJQvH7LwRMWVpO47noK56m5wo8moEnFc0AgH1zBKKdPclaaDr3Q8IjYG0YC
E6HKx44Cb2DLPPflJwkwPNeTB/l2yJvOYv7QjyZZJnPIVEBNI9tMVkqr3u37LNK50O77VqWpdZhs
Vd42/sJ3kNKc8lTO0jGPfaHD+iKkJ3XsB9b2M9Bj99CuDdwpbK9RsyaDjCWaNW07BjYU57HA+u0d
y0EzqoJQycdLRe8vRGO2hz6OvQDbsgnveCw9YszOjZiXF2dzBuIksO28+cwCRVLC6HJwNnkWULgX
Fm4Sk11uU//B3pnsRq602/Vd7pwGg0EGyWky+1TfSxOiVCqxb4NtPL1X3gsY1wY88Nz4gTP4T+GU
lElGfM3ea1N5QOKnw5tZQZDht+UzrZ4CBWF9W3HsOhv8G2hI2kTQ5jiLl34VS6g/sqpGCzSkysO1
3SzTfcK0PcYDETt/TJbQK5aBN0C/GoiMg5OSTr+u52sYZsHi4T4Yxorhr1vKc4b6PbzUfHdo9xdg
UTsPvejN0Mhc8O4lLIwUSqqMVVDp+nvleVcpTJOUOx8dWIuaWKDkCsbAJUjVaNfZx0a1fqSsFilb
DBnL32o4NfPG5FX5HBeQSncKTLa8zik8c57hnsQRewv7qbEKehLVJFxyAAmLm6Xl5NzCZkM1hGQj
ziOXY19sDHuNR9mEDmIpd64+E6avf5q6c6ZLPScMlea2C0bqJNKmdjTHHGsWpJmIl8dmONc0+ZtN
+ggMVXR0dHTM26x7F0Hgeqb1r33m63HK0DGJre9kqYd0O8xxFcCh1C3MQuIExh1XQ391eSE454Au
dgZi5r1HZWSfsFujIyudrFdMFEb4FCSSx79KZdJBYGPmo1v0Id9fOXbP2G2SCY+TxujQWSEFD4J9
j1Z+Rv9zMM08MSAwCUtq38wYDqR2xpVx0Vpyy1DK7XTiBNOlG0TwPeFD5l5mdHDItazOce36WICL
7LIyybMiAfCJqUJn1n9W7ayvTcFxbDfttxrcS2r1t8yDGZ5Niv1GtDZB/1lXrfWpBwGrAQZApnu4
h3RZrZenpwLQZTRm/b5mW753mytquV4OQdiHzIPLE2Ky4TyqrIN5Pxr+LdFF9j9Pse9mwuYj8HL+
c/ycNP6maBAkbB2ZFL8GiEo0MlfYzgQAgqoqrW1ZxxDyR2NQ2LJR5leX1ujdCKBL5THtGy5lhWrP
igx74IjDXpEk5x/J13koJgQ+4J78HcEMciu76t5qfTsSyYBrX8mHyva0xU9ICbQZ0RVCgAxSnMC9
JAApJb2y8gcVssNIm1NFFP2mRgQRUz866sk1onhrfaYYFCu9EwmFRhvwBpNTJAwbM1lmt+RXNA+0
hcgJM/EN7diL8rZd5I6xRXtcWT0wkPHVZ1DVHOrWLq5cLgoH892mod/l4cIiojrBx1O7+9V0TNlm
H/KbXNIUtZTzXllQXzW+CSAnxo4/ZjCUu8X3TwCApuVYQTnLN4Vnu/+gzFR3HUP+o0C75UfwQa5f
LfftFsJifOvPRR/JkRG8zlz2YDF4zFuDScDAhoHjo5Ik/BrwvHS+BZF44kLt4+yui5FnY0CI7zyy
nSO7Gg4o8LFr5bbLoG4qxuMIgvBQYDGCa2fxIWWD2fu6rR9NMVjHJgEk3LNzqcxXiNDwuRuT4jKS
V8DDj5Qgy7onaFWypxIspk8EpwV5BT5LZ4BreETq7tj5LX9X65nmvXENL1rRbZuuBiXQ6sp5070Z
HGqicbjFs2bd4jcoXqSRNyhZDX/Qr87jiD2CM5RZ8Ni9xXN5GuElPBq6vXDf16o5rXZuHVq32C5x
YrZjY/VbOVhLhJVth6HrbnBrHihDbbJMHLzSaCZqTC0YAHu/+chKpsf69DRr8UUBDwnJFs56pDeZ
DtqK2f8mNR89tJABEexkI/H3x9fFrsrHNmyo7oo23JPbEB8Hi0NgFF376w0Qt90e73pjx9NWYwdj
xVhRQiAU5zTtAjwvzYSALamSnbQA93AEF1Hs12m+oT2Yj03V7RAWsivSnC+J5V8xhgdm7CyJe4pR
W1O55yZjjlZzPGByhXbtwYRKzX0wZm2UFr57QSb8lIX9o8gDlBWDdJFYM+tVa2UdplgcOLjfZZid
66T/0dB7DfwpXGl1u8vwhR6sKd+761ie13R9wcT8tvSWvggMFRtbrTu4TJ9h55waCQbKdb4hwyjg
d4WFvtzmpZSdoCkIFNPw1qdQ6bxfOc9BtLLoR+XN3GrgCbxlGVjuAnee906s4idMcTQfPs6SuBVX
ZEkA0qfx5wUEG5KikiudAaw11jdUd86pVWu9n8tGbJy52E9u9VaV7XyaVAqDeVztqDN4Cvt+uBV6
Yk2UGJSTA8qoDfwB95BNmBXwt3yTBf6ewYwFEV709xxJX6k/vahRDEuUpLlm9pPVEo2OFye38GcR
v7AXOVeUoxALyhYbiGuYfM0vXV08j63/MGTise5ZA9i0KXo3dlV8l/nqASmGtR8cdsYgk/m8bUko
krf23g50anjww/pLV/ri25rPuuD1CjP7XWpUJ4sTm8hf3PJiiXn4YhDyk/lhfxhdxsG07MxXk+yG
dyfesJf+DCxG6+H00Cjoi4keULRzk3kA+kvwzL2DZAA+xrUZm5J3hvTm2fWTj/C6TWy7WB4DJ5/3
mbDCPyMMmGqDpWN0Nj760lMJsPzaH4AXGgvl83vVw3ulwxusibTAMti7U/EP65OTMrvs9VY11mls
XYCZTsdWM3ig4Eu2td9HfcvS1fcHGi/Bvjvz4FZI91aFaF3izD2VbWOdPVv8w4qUb7KC/8urlM3M
MkCKPDYfBqxujogBKiAUs1h8OiL1XyGlnbu5OS3SV7tytBZqB+okctWWYQ9DOERKELPLtwfCAiaS
ALy6ROYdq8PQ85UD5jnMqSJ4c0ZKgA6gVRc4J5/xskw3ia/+DldGiT3/kPCyXrp2uA8cFgWsEMMQ
grQgu8Tktx3xSpEalz39wr53g6PAdRBlTuHfAF/L7pxEHsg3g/9t8CxBPQruqbcR0/qUtqQ0fzg1
v5Say34XZCD1C7t8Wv3E5Soq3A9JcUaxVx7j1X4Bv/ZoVrZPvcUn2XQOQ8u+c6NGT1vh5L+JmW8K
0ZKRbaMY5ipDqOfNK+14shwzQlQ3ZdbT7Cl3OQpZjVvtIr0JnHa+QWEmt7UR7+swpjvqNUH9asXs
S8Kq1EfWKlBjG9RwYRjOXw5QhEirEWJ7Qr/jNeN0SmWu42jqEwP5na5lG5oOUFRp1zdVOlcfeZsk
X0k6rcC+dPHJ0zR+jNrvwNxnDyCoorHWSNGSKrwzODomtwWrqxMzcYib/g4l7wd7qGrar0OTw+fu
KauR1diPZTr94PvcVqFtNrCDQBbFFPkKokknSVSVwzdaFKKUhXXbstTagkBuPtrUexxnWbzxAN+w
xGS2DRLwplULgRZhYT4yOGP/HCN5JBj6u0wTHuFcbUK9cjShLmJxj9863eeLtP8Vo3JPc4n+wRnu
CX7bstNG6D6K4NPgbzr6joNmL0e8EfvdHqbT8BESAuPRRaju3ITtJ0TTA6nA+aVrppsJjkRhkuch
z/n1Y3i3Y0vqlOoPcNK/475+WCZzg4js3a1F8wBY1ftQy1XDYVfvouxepM1ybOkMSgV6EDYd2a0H
4hi6DrtdQNGbKhv/ASIfzhbzFmFh9lXteRbuR2ENh8lxvYMnV8YkjY5K4fG06gZpkWYPR2hrcT+P
gfUamvTOqirUY4yYEMT03r7DN4JwfwhW8Fow1mpkYAsPCdBax0K25WHxE5I+IyWaHCNA/EnNXWyG
NHuUV2mIM6bvtiCL1m3sAIh7cdshIOmD8WgJ/Bx0qi1aM0iNaT7cxeP8VXXWP6a0EBk19qdgplyr
4xSzEdE/fGBBxi031d9J2nV7NRa3gHAhY1pE2ONv5dmb0WmQe9G/6GCeGwjxYHMzOik8gMFvMTeR
CWsdQ0bP0rPnVymv5rxuGqYzjPAQr61h293Qh/7h2vRZm1tf3Hd15Gn+an4b17mx+bvZ6rb+rhH2
/QAbdxPXU7Vh/JDJjWkZ6gRxeFeH3XrwRnMxYSXo0lFy88ofw7pp9nHqXI+DPkkvs1LcahaJ9322
pcB6KfysDOHq+1NyQZJqnpJSntDWpahMxzCLPLn889m+7cnAy7eBCu/iHrba4A7YXxeiJYYY7HXf
+lvhTVFRNcfK8KkZaCxPTPfqw1QjJ/BxBm0w0T7MzigJJelBPfbXta5vuT5MZUxaHAzAtXO3cPZ+
Q8PUkjnIj1+bXdrIXYWNYzuJ2HtpDQfUgi8rckNYyPgqzTbIEjuMNNqcW7sFXe5Nz6hVYGMvhwaM
fSPV+g9BahFp+J8ViYmM3xJG3Zu+IqOFX4of32O+jMaXTAcOBMQ9iUeFNTPp2s6M1xkH1ivjr2lq
8q+1I6+AFBXDdbXwnOVz3x2tEfMoQs504yKA3aJHImwGNtVZyeTcJujlUIf+2vV6Eg5Dw9E9rOHw
rhnT3XpFYr2amQXz3L9N7vS3sZtdGHOSXttGTiVIgliwBIqEgO9kZ3T80nvBk2PLoNjHolsY7E1I
zdwQO1najl9TwEo1tApmEAuEv8OYhBcM1LRKg8v8I74yixVpbZh+6E1sK47w1bGocxTBEYG5NPX8
2xRkdjdBGbnNsp5GbGfYqod/tWh1tMzFCyaZA6zHd4P5dpmE2cxDe8QGaP6sDuVUlV/vbVE8jlcb
hrW25hzY/itAwVOPw7kA4LvBLexEqJ+3c8Gw0ko7m1lxVr8g5KyjknrQbV0m88UHhwPzukR88E2u
O8cXJNcgBF1pNBeJug4zFePtYHYZAeQHZ9AX1KKk3eQ5tttBMp9CiGpHAbIwGrPaXEInledirCgA
6v4X9hUKMJBBH2Xyn4deMvUw69ACF2v2RZdm7/BcTchQ1ptq1h8I9VgATinmjjINICq3823NrdLP
sw+dMLwgnwN92grEiwiwKTvVvWFs8Nz062X0fHGn44DNfinGe5Ctz7JjLR10LPMzZNfJyF1ew821
OVPTTj0wJrzPwKVtsmypD9do+LfYt3/HnKwHD8fiat+vpNeRqdG+dQ1kLA5gJ/LG8V22YU6rWb37
weSfiEDGoITdkxUFEQI9jJE5LD6Af9Lk0zFhLcLZnsCAVXwdMmzmV39qGVWxftuYQtUgM/Rx5X7A
LOfQZTuYiFnyP0G71y80Eh2eMCOOIln1vu/kI4qk4BKMc3fvt+I8dnn5Wnlu86N7iazZqfKOPX+x
z8KuoTfEBBmm6g/Xc72tc4Rckd2s1b5pUfEQ3XDvYh/Dk2JLoEScglXbwJIrSaobmKJ73b0VU1Dt
nSL8Cexyoku1jt4SJHez3QvGpmG4q9ifoB4HfRIK0yBjNGLXCfYUsZWInRma4eznS3dgOAk8r5p3
s8GrTkRftg2D+WclcO9GLRCCGGkmKay44atquxYqaRhgSh7G6VDoeDowJkAHsMaohct/UpVvyNOO
Ydh/L1f8Qae0futm2yeRJaCLQb3gIAJydQCOvY6lvUs7MMnWVQEb8UCSb5gOxfpOCwEdgaR7YHwJ
taZnLZZBCWUFaG8V5E8mkfR6XOnfq21L8A8IopaGhKV57NbnecRcGwnPcy8MWBjNhWVbf7iKnjtu
7e6vIfKAnTvcbZI7Ghs9IuXfTGsF49bMp55ml6dobUnqsM210i9Y2yHnnZ+4/8aonfviQIrGcxPU
YZTX6Z+1kLBEoUuTtARLcAZNyqooi1Da7xS6cMTRHeCNDtEmdS1iRwz8Gc9ZbW5cbs3tqik2e68v
fx0TfORCSAjMEpLcaH5APvNaLTKSKX4/o4bqBc0xXFfUA8c098UuMXo4uyksjgkw3Q/2Ee/Qp4z5
UHAPT0lrhq2p6/lucS18I0sAH2CoQMthFcdentTv4EcjLbLvMAn6bY/mIBFih9CbFe5iqTsv78Wx
G3loJyuuTwIH2EYQle7t1lpoJqwq9fYThNbnttDup+gxeM3Zn7VOHotRhMDGe8K6dHLs7RgvPCvS
i8uM7LL42S8WsnHbxvNf4ju+bYfnFZ7Ms0Tmtm39pXpJdJx8xSJ9YT14j0ryscxLBaF4HTFMm2Hn
5d0bS0K+SMsARZH3E3k9UTJ1uBjH2HlvavnO4E1vmW/+NQbHbGj0QeH9LDdZF/xJc5CFKDn4AauW
xdlyhRosK/cjHGkGa6q4FTNbPxwZTHG68UvVS7eTwvmuCjH+s5F9ddGI0vpUz+JPkMUFL29DMZGt
/HFQ/ErVtE5hepOQqHHWVY54y2N9l+dPPVvAbZ9ilgPrah0MVQPlrwvqQ/KC4ryD7x8NyrqrpwE0
oV1fCA3Yk/1BYgCT0Mreu2PxMK6DfCBAimFiZshbWuTZViNeG3s+W+QaHTWf0YnC7zRpdd9VPXBl
9Hwd2rtseZsHmK0ewiI8krA00dU2UR0gJGtWF8oAHAYO98TfezGeXphiV67I75KnT5ZwWAZ0LqIi
qAg8OU908t4GkFrFVa5SUPRVcBGNdVhChIJk3naIp+LIit32HOqsz9G1TS8jIU0IcrJTko4jJhLA
7ijD3MfsipxNzZEkke5KcGFVY+RyXuZKYqYCbFuMBXMuSNMEMFjyqVsC4KnTPK9fJQvpOxcip81C
a0OoMh6OpfiuKKnZLsxvYFiqvQ184Gf2JEuu0NekU+B7Pdt+J086rB9Qpp8UUkiYBI3zAZIg38a1
XW8LG+XbJkcyWW96QCAIY+1+X/gq/ZRJm94yRpyf6vbqhYqp0RjmOshSa17vJ37W8YdQAnFO+87b
S2TWWdQHuv6GrG4FG4H+myAbdoX1LoEIwxZ9HULalJayBM8Du4F47SbEnHhptp2x+3+2KGpIS/21
h8eam5EoBoyhbAmCGtAgHXhDl/O6NuWd5bCt5jZmLKddl6LI1ZGf1VfWitbuL+CIZMvQ4Y9D74Z9
w7XvTEEA27YtLP8F14htcVgIeSiWxH8kmCbjHlHa/ZZ9hsfWJ8/jb6jhKLFmY4JT8QIiNtUkB/pX
r03ib5vavWndxboMWf13MGAptJygMDeYUJRHzRlkVfdsnPydhFSW8KWf7pzQO7II5PaUCQWrXaFF
BhxA+QqIqATYA4C4bl8TZvufFlTmjx7ij5ldDDwEAqSbcHS8c10ZirjUXTj7p3xFQqByL73tTdu0
1F3IDjaAegc2U6WFbQySBgauRU9veiVyAPdZ/9FVyzTwtrQZaxcr6Vh5uO6T1TgMaRwW0/4W9vOU
stLJgy+/gPGyxYJuXvhUOG6WiWk61hnKWtFmZo6aSdWfXecyNpxi8l90koLtcJv+r389fEazECfh
gX+w+c/Z15wLw77QSZPmCI6AySMxZB58AYxfW7sMs5/UXrKAYw0dexIvd54erd2ADzKqJEAwcOHu
OzsnfPB6fa97Xd2TncD9oeeME1HKmylPSjuyyARq6nKQ2MFL7wPCceHthNZsXBbz0iZLuu98u9sO
mEqY+3GToQgvNFlGY/Iwqv4tjmuOkp4lsLUDdZ/dAjMipt4pZu9oE+h4KCRpKUNHvoRyJnFbx2Ei
NvOqF3zyZCuegKI2VPKA1BasWBe5wvavZtNvHfqw2242+xIDV6QB1p3cgKcvFxmzDOhvN9bgdwxg
i/gFGQmy+mJNQTqprrsViFPOqmD7o6FWAWeuNxzW2dEpDE9uIsZXv2wF+3c0+h63GxJ/6zsfxbGf
7V88zeNWWsljOtk9A72rP9JOA4BuntV+9ctIqb6q62yi8uk1yzF5DjRvEBVKufE8x34uRBiTV2BN
+rOwmnVT1vrSZqtz5/CG/pOhSj6o9YPiVDq15hNIq4OtHetGkz5ySOaAatSrMpKqYjU3r4pNxLYG
WHNyauvElApG8NX77g9ByJ6dwKGQnKO73qAscliYeUN1Y1msxaDaBDjGR9P8k8NoRazQpyPI+asz
hemk7LzxQns+RaIM0QzE7LrVkO6hZq6vBYkFkINn8p7ipSSQ2WTXvEs3vQ/8YP6bO6yxvJTNUB/G
14Yd33titeN3R9QoGF05vwe5kpgU9BIRB5Pi1CiXd6by+c/o2MTM5Z1vIp2K5QV1jHfOC41MYzR5
+gbSeDkuPl6QrlmCw8gD8hpkLqGMXq+tCP0OMY9EQINBSq+BPjOWQNQIjAsexgJROt5QNtM57SIz
B2vLWv6LBrmHXkfqHB4pUaBLyH7rwuX7qv1U7XIZkxOEqyqSC4QU1I5FNIJI/q1bMf6Z1jI9wpTB
NE7C/F0+izyK12sy4PBiVYN/6zsFDgWmEVsSbqgpAgNwHbnSsrJQhwO6yfSQ74zA5rXhn9Yd0m7A
HSh3Xi03Y+FqrQuWSQ9lO4GIAt1S7MKxHpe0YskcO28kYeVIsBxb4zKcnOLeEtnKe48A4kJxY2xK
O3T6UWYM11UFKJKOE9bS2XZn71OZ8Lqu6rHCOaQknpfYkCmHRD4gIahEz0XMSEh022rYDxZOmV6G
amife93QcgVLqAxWR8IK2RwP1lb5tdkOCc75a7Qr41HH1Oneo09XCmgf2gQwN1JLqlelv8t2me9x
MQJwiXklwMSCXpJNvlM5uqlCzsFfkU/ThYhs4gtgQrFinauFEFHnC9wzg+iOgEocZO/2vA63fcw0
IhmDBzQUpIwQ9UcWVG+tghBZWBj8PibcJTa5coWmAL+KMVg95MAbcuU0qEeW+USErj4RSfBBy9YD
g58ZP7gZV3evzi0UGo5CxxCYRBJCXDyhs+3OzjUrSglFVl7l3iMi2q59gSkhtpSLSD31IYH4zRPO
GmhDCinuJlMwuTmdg/kICBDTkdLB1ZNGzGVM0oMQzHKjnoijnQe7YSuZcUT40r50i9IELg3yFlq2
N1YQ+hDbJviNgxAJtNsgzgPUUNtkbiJL/5PS+TBECUr3RgfpCzEvYG+I5iGmKUbGcJ33QEwr0VcT
tUMCQjq13oU1a3VELN/ic1z9ZUvquL2n9qQGRGZyzY+Axu51JJIt4UJ9NS+yoF1GgfZixRq+YdUj
HRiuSqEuzx7w7KeHfh2rP13YZO9Kdda7QCHhkvxpwk/2vcQSuSq7nhV2+MYMl3bI6ae7dEiIhwBg
RCcsBlekzMjQdWTxLM86KMV7ujjpEzJ/d2O59gyggfnhDyPO/pKIQt2TH/EDDuU1g9Kq8DT8K2rU
RtA41LabSH0cbMBJudCAaswOEoCzVajK2r1go4XsQxbf2FleodrxoCj5RD96Gcb8ZkX08aab2s9J
BoTGTUeKaj3QP4kbPreMzU+mCinAsvQOAt+FUdNPL2NwWaP+kQKYYDa03G6EFo5bG+0eSzLSzKCA
uuTZHMje/qA4858M1LuvEIcfF9/VyVkTeuOvN1ZtiJXO45e2Lrqd68TJsdZg8jypg12Ll5gDTfOQ
yjEU0EVdvF+5l38XWKfP82R9mkr+Vlxcp2K2AUYBB6Pke1llON7jIWguuDXPASlJm9gXp1kjjM8c
goICbNzx6N1l9dq9+6t3sSQ14bic8bUzxFhltVEyRSSH7DiOFLEgyIRYRtIHOq1zQzMKbrAv8Mhv
GCUzCFjc6ezN4uoCsvXRC1lMhG1xs17ZQstSPa1L+lynZtkOTXiwS4JuokSzX93EbjZDCCP788/i
zuahyMa7wC7uudPrn4IQwU8OFvQz2l7yp5mR6Qm+dPuIQ4Kf2AHx0jBvB1cEdIwzSMiBQVIhM//B
BbdcHZipOxj8S66dq2t1Nueijm1aEN6KjY35+W30JAkTfWkRa+omJYnf/a9uvHSv4soCjWKXEiQm
DukUIqKz3md+o7c4TNIPRDv1vVpSDCn2DCEIFwuiFlKSnYZb0KLp5SW3vduhC/udQ6V3BzGreOkc
KKMRXQLnb9VVyIS7BWMcqksyHzqru5CDvM3Qp1rNh2zxk3UeKXvpQmfS0kNA8nsY2vmuTpOd6cZI
tyOSwFYuKy6vyjsns9+T9d2Sur3tQtHPkQN/l0EEAQyabIPrfZYCfh0YAOQwevRAHNGBQ5X1VVLG
09/MWmi4CA6S2XfLfJ5EYs4RTnhTsnf8ba0SUkNGd0FPNxnMfl7qDz3WTtm+dhjiH3MOT+9LtlXz
HM7Z8IpDByBOMqVGkjHg8D0QWhIEu0BMfbebm7J+1JM7WlvREtv8Ew5VWl6PXJVdIKC52ckBiDWd
sgIdxB5TnolPtW4dexc2K10FPdhE5HC+rGQ5980kNj2snHC3ti3BrwptZ723MuVI3Pth2NzW2r2S
WIdCOadpqUAOkrZX17dyIZktKqeBmeXSizR4Qximfpj1E1Tpd/jsf3jU1xckg6w08A0rMnpTMj3/
VdxM3JcWazfGYXaR+nt/MoIhp3KqvVobJ9j22eQFF68i0BJeUeBPXwauT33bFmX5PDjB+AxR60p5
ACqBpCpmyb916brFRYGkXnfI2x35kvYLXg3EEXhEl47omWhN2BgdAR+I8JERxUBPwZRebWWKy5Vv
kTRxlvVD7W0BUDcevhUciJhPE3KqMml5b0gx8VU59VUjWcTCxoEVo+/c9swACZmPi3VlqefStcgE
zza4uDH8VEh7stsioaXhJ3arHzmn3a2vRWojdrXceT8mACMumLfkL+m+s4WqIigeGpvhKK+pkepY
QM/ikTMrdoKWeVF5DnEaXicGBUqKtV09Ot6CuEVyKJCJ7dcMjdIxs9tkgCtGf36s0t5fgYEz0YoW
Udjd/dJV4p2Q0IwtMSlu+tCAoGLsMValdXBLILIRD1FIXIfggD2U9lD5EfUbolKZCXiUFYZ5bW3r
rEHuEI7ViCIpU4natrMZst+WIJFu6w8S2VaV6lm95E3eMSYVMrsp29FRG4/HwCEUqpUeUVsdILBZ
rlfCdGGq8ZIZt2i3LZ2buq9ZIFj3ZQa8EEs3MU47cqYGILxo0INDN7uFd0TwupR1RHqtzo+zdDAI
Z6whGS7CDkD61HXh+yAnv7tLAiWbS9YlHTcz6kOX0DG8AReEozN5z9hKKLspeD9Wdt1M6IiKRR3I
XsthIlAW5IBnWT+cwkJ5OIb8Glmt8SZL/ISV5wcj7U+fu7e57pP+XRra7M+htacY5VGf3MSAGrMT
8kazPFMANFTjOXCtajtkU0Xl5qMH3yZupQADonRb9hZ3pnOY+MjyO8xz5DeNlhgUDnI1tDcNhIjv
dh6F2AMtwUw/Z73VbosGSRyuVkyit6phxcP1ihAtojrFAtLmMPi2jKmTzzREyYwAkq34K4/Z/Ehe
fQtNuG0LE8EZTv27HBTZeqNoUGeO0yL5YnBSk7TbhBCy5dD4v1MgFvc96Hu/pcjqyuYx7YAQnAq7
t68zbSSZ9yk2DLo3ZXvyFs0saj7WgokUZFMyZi9PTe527jMSRTJhPO3LNao73MI7D69WDcFvIBFz
wvQDMgvQR3pfppwNDIkbb3xvy1rCEcsSZzn3JWCKp1ai5OOGZftIcbig3mW0wxriY1XrFL+2SN/m
Yw5/p7wFz4xaxVsXItsIGuBZBNFm3MNSKWgJaKzDIBJgzX48LHbLVtsdG3JrTidiWbJAE4TUt+68
ZVw9PyKOXvodxtTwbkpcvdwxpB6xZQsQXBiNUVr9m8C9Nhdh5foFKTfLMz5LChjLVjYVQpLF4eM8
maU8+JjxnA3EBwpiIt/79MA4qVh3g52ORJ7JjlYKCf7wZxkDWgRwB4hQicqakPygnyKOJokRlYXd
4L21FEnJcbGtQTEo9yF6pLr33d2EY2PCjkqACoW44JJ20PATuEYiGg8IV66CzNmvnykaV4gvqV3I
/7QKA+dxAXzsvaZPQZUuZI3vp3ggZ0lbHsw5B88BIw6Wxf/oT1FB1eMywIsLW0EIuZ2Yv/BF0X4V
gFfDrTsswWtoheNt4wiklGXZie5uHYmvOPEcF9l+0I3643qA3HYiJzaCWq8UUAFopf/yMS3EAo5F
8N2sMvvr+nODXNi1vAdkPy7vMn+XuQ8zrQ9zOINkIJ0vK+9Jba0g4SzuON4iciIxfYkXehDUko58
oiLnVP2PK7nr/yPM/uPqS/u/M8w26Tj8qf+7me/65//LzHe17JEIAnUIha0nPAVD7L/MfEHwP3DQ
2ZRAjqQNwu333818jIoRRztIxkKP/cL/MvM56n+oMLj+TwXIEIGD/L+Y+VCV/G9uPph+ru+CWwj/
D2NdwuTGxQ/mHD3FvKCBKLrNZFg4iNSJA0uDrD87ne3/9HXaBhHzD8YZLjC29TpuFcNrVgbFm2V7
76lLZtUmC1ukLOWwaHYSxA/nBML66eNAY1kymCFcD4cRyrCgQFW1Bd1Lfyja9AtzmXoKLKKeQEci
3UcHLUeRgUZvg2cza+aoA7aa5IY7xzvraUnYcPngG+xyhWBbI04AL2EPTAfqzEXsQLcAD8JJ3rrA
idejJHKPiAOVxkDXnK7fC7ddn1TvrdmD5RA+F1lEMbDt7f0Q04VZcyT8aiUXCoIj0uPMDeqXApr6
tc8wD2gN57MMEX7FsiTezoWtijOuvmWeVX5NKlnPHh7bGwfr4VEtwCDQY+IEQcjaRAIn13c86nqP
y3qKut7MlAtpc6vTarkkVZnuBuEccDe4j4nP2LrzKxSQYnDQx0myzg5etzhHeHDowqkdQmq2Hsjc
pgsQ+LGqD46r57HMKlWmPkuSyo9Fkrg38N26C/2FfqTZeu5YUx3jOAHZNNoAJNCJs5hgqEIIwW2t
5PI3ZsvOzGdd71zc3Ge/HAhDKSz3pQ38+t4An0ESAd7h8D+pO5PlvJEsS79KWq0bYYDDATgW1Wb9
zyPnSdrASIrCPM94+vqgiIygGBFSRq+602qRWSKJfwDc/d57zndMW3NxsXflY5PoxLEm6E8WiDMJ
B8o1H6VL4WQwXOVwRzCkcamYe93reD03zjQ7VvJ4uiaiAeskdNJ6zYIWDis2+foGKQz9e6ObW4G1
S5U1E1+3JrKPxaAlkvtHL49l1Ozw7/sQ6wp9Tzce4E0X4xvwdfnomLa5Yj991DCRHekTyXMPau3R
61oMQBMLNfyoksq1KIEkNxhEOragObzzG05aLYPUfoxYwxdoB+TOsUFyclO6dMPKwUELozF8apZW
qlGHaxbeapgSyutpqvNm6Gfm8kvDrA8LAmy/vdbn4XoMlbF1K4mFqrDleKYroB3NNmY2ObUtQ9N4
rGYKPxN0mGPJQP4phWt71duadxNOVgbwjmQQXq+XGJLdqjQv25FgaPLlEi/fN4lwFI3oyEQBhYTk
mAWpcSaQcnpwLM1RFzluomLX+r5xSipLvwtdW5u2YUazmLMWg0nL0aVxA9IAgtdiFK7Aq19GZMgB
lhYav1n6dNdjgpLTwMoPfTEMm8xXKcE4htSuBcTqlRDC2epwG3ns+lJH4Ww1nNSiAmh6rXAKj6R0
Ly2jV0zd7WZrIrBLyfaIYen0MjprbY9sVu+zI5FyEhMQEnymNnxFgGIlJCGQEgpjxxhA92wC7V43
TOJVurk73zf6jbRywaKEXh83DcqKhQkofm9bnbU3EVV/dUbXu/YNL61WY9GIO0Q0DSdzgCTGKjCI
qlt76A9yeMdedVlacx5x7hk+WNOgEPEW3OPw2moOJi+F/HRRN1pyhehuPLRJhCYzCmcZ+VDXuKFJ
MMovJwFjPLeFs6HDg5LPCvx6q6OKR73NKRj/QA8vGe8jh3DlRoQ9o802PjcqytH5uH3GTI9mhW6q
is5WOLc/o17JK26uES6FU3r0MidaejGc83KhV5GLvFMQvZ2EjKlIWAyOJn7FqyaJuOfsksSGhNG5
QdunE6exi3UgZSqOSAXGgrd169TZEz0JTqXu4+QCUbFz0rsSX3RCk4WB6ShXqW8h5BoCy1+Isk2v
O79uiAzmcLvHx1Gh381UeFTgbk9QpqrHshnQt6IAQyVMDXuT1wIqmRPe2m46fCqUXb4oTo4IuCxN
7Dpv6N/++dGEVYb/+5hUB1T2FXFDFfpB87+3b/nFc/pWf/yh+Qj0+0/Vvx+JVs/N83f/gygdyMzX
7Vs13rzVbdL8O9Vt/sn/9B//9fbtr9yNxdt//9drTmNw/ms+xu/vjhg/BAzg28jewo8//xtfwLB+
gX0qTaCG304k7P2/HkkMQ/5Cq0u5Di7c3xLrfuMLWL9wlJQ6im5XAleVM3L3N6wqv6ObOjJGQ5mY
9Djm/JMjifEhesM1QIoIAfdVujPEVX6Aqk44i3F89+l+ImOTVsO9RntxzYGFebk7PvS0WBZudIq7
PV2ueO9Qxu+mqbgY3ejzu1Mch+PRz7P3GOHvz0awDeZXwlFL2BS/8/vm7PQuSa6tgzj1sJLui7jf
s+6iihMy/GRxyv+Vg/H3wOK/etN8hsKUSMQ5Dn44jqECM/UgxQXZQKlH2LgWgzgNnm3uzAqsXOEx
6o/9ntm+4VfLCZLz2q6SaDOR47OjPe6uf/zWpZiv+A7zML95ydfA4VRYyJrnc+v7Nx8aIElCy9V2
TUnaRjjid/J2yjWy2w410RoS3jFuGzhBnGBxxcFvkKtc6frRpcuwNWSYHscBE8JirP0bN7Ce/XpE
XbaHzUX6Sb2pw27tudEz1YgBkN4O6i8eAhNE0ymQlmI8yWYrlGh2bUkowUirvNTsRwIX7PU025Fa
IkjAEwbtfUuth/1NGy48XP4TduKzjPYu1pqvhujp/0rVvswLYqNHFy1caqbDmlhBjjzpg85wHg1A
Gt21wzFwL3zdJLsItK6miM7OYHGSFaAWpLZc5B2EQqD/LzlgpbFLulvDGJqjzLXySqUME5rRsK+C
sorOox3E2P6YlATf4laCanwJpil5zENnbXXIXa0xwL6Q0/cv03NpT+fMd0Isa0ybx/Spt4DBdb2C
qW9ifXPssx24oB1cNLwp42Qy0KkT2yvPKe57M5BrLDR0tCL2zWU0hjFRuyLA+1zXOTGydbms+qBa
W5j4l8yevKNTYeZjHUASV6DpX+KZsJeqS/RNl0yfI89H2d6VXsZhE2+c1vfY10R9yFp9vM4b4zEX
OQjVSj9UstDOJCd9YTjmXzjMnuawW1qlPmBL4A2wfYtoOQie5Gg0hm1KP23LBFQdSIIHh+vlzNYq
tCepH3PoClN7CdgLW9UsL8nN6pIQk2IFG2OL7fU1cosLM+XBmKz7cTIOmS73pgjjNZmxn01Hf6iC
5olxtFwCuQCZN9pM2e0+3GUpowVfR4CVa61xnBAccmDmew1qsp1HHb6eNaQTtk+GmHGlynPcxJCv
2voOlTpGfEsLTp6YSGU3OcQ2ieG+gKvXrtwU2SxT6Qk4u9argyOr4LX2RH0J7sFBtI0gaWGzEH+u
/cgl2ilKDvwXm73ec4J9oHHbR5PmPxql9G5MJPXgWHNrfEFFJC7MSA8uXb2yVh4N15uQUKKZvKvx
oTmxcG/dLkCOkDC8Qv5iILKg1fjipiPzmmIAN59kRXeFum4gogiBbWMlxaExYJs3DrJigoH7m0bW
U7qi8ip3Ux3Gz1k0Tl/RbnkIXGBsjGb2KlrDftR1WT1jJ86uOtfv9+0U2Df94PfntJbTOdTxSqax
1p3bb9i2Xivyo2VZ7qmG5AjDrFHkPmBOti7UWDW7YtTH+6IMzSu04N3ZikbEE37/SjZASYaBA5sr
EebZbrPgdioMpCElznVYMzsDN1mABHyopLYwraJ5LS39S9u0xXOmN8/WUFzCF+DsUawD9IvbqNQY
q6Rd2FDv4J6qP2c9axey8HXhBjMJb3iIU+ntKqMdHp3BODSdcK6m7NGef76YunTZthQZybFIopSV
qb43DQ5k7ah2OFXWeF3PhmY9SR+07GIMwaLU83BOdD3J3vLz6IwwAGX5hY/EXOHKWyPnbdeJ5FRd
ULFhHFiEfbzK4qbazGirpDl05bDBc0YG36UHfM9EkAYpgHqTexKZDXTZO08vjiLdWnSwWWmNnObh
S+KRXN8YLr6ncGUMG1KLkHZH4qAwk06x8ViYHC7BaYZY3jRi7fpu3xJYmPvmMRwmQIny2AfOaso3
ffFYdkc06Whl0CsJ4i8cgUOIcRow4LbPiNOOm+1Ualj+ygXt2V6ALUNNkfDyuvYsaGhH0UFgffAj
B91jtSyt5wDBed4GO1/PYPHahb2rER/S0ybUoEmXMssIhKvpKE4tlXVZ7Hyz3U3mLWckpubaou6+
gl6DbQsLxgexo7HCdnp79HHX9zIhP9q7amW1BXDubgOMPeA2Vt2ELM1mJW9SXgn5s+jViAXvgnVE
eHfi5KjxmNZozlKr5CLUr308r65ZGGt73mmmaZuMdw4LWhtdRoU8Uusuku4uCcIXU73ZuUZKDwKv
bYF0d+UF0UU1nBmr3WpD6azRFSZLx9CuAqJQpmJS5wFpwuCj+8g9TqIztbOw8XNTQ15UmXFkAVn+
eC/HN/3nvVwJw0JNqqAogVT8fi83HCPoLCuP9yGapi4POTqhHpdesipZOorKesgyQCNWrq39+FAg
wlg3Uj0J8MDbdNhyYtzUne2uXSP39/B/k4bJe5pm8UWQ41KVmSC+mywWDwZrr2v5jWEJ46rNSuK7
NPmCOf+yJNljkUfGk+fOOncdwb4wdrhxUPfKEl5pfR9piiybruWZCoCrGZbia8AJpUvgmfgA6aQ7
ahlBRVsNQl1QPpOXanr5Q9XIgp5Il30StUZfNcoPoxncQRStNlbUPWqdXOLfPMQhYN9KiFtjEiNx
Q35wRvh+dgfJLILhhBfg1sIeg8AlPgCz2yiq1B36bKjwtMuXdJxHpEvtPXvXXHWho89Tz7jlXkFb
keH+QkRXmdBzx/mtOxOk6Wro2D1w6XbuDQSFelEaAxGTdcKa0CHOYSlqteBTk2gnDO6LwK1WKXET
i2F0LyqGwSos7nVcgkEL/kWYM318m9evtui1xaSF3o6eS75v86JY+Tru7qF2yUQUOw6qT93YXIax
eIujEbyTZWOko10www6WfSmxhtk0emgP74qMrTDqzXufLbrS6xfNw9FXl+S+tcln+BS010qK7gY1
JEqbFajsgE+K83Bl++nJav0njJX6toNgvcCcho+7hokglbytqrlNF5YXta+ShdItHCcxMxq99q4E
wUpocPiB3H5wDG4QFzXJmhgb9dC0dr0WY0T8rQ7vjiYBjO0Rg3DBoXcyZ7ixB9alc5D754J8A2XZ
y7Kfgy+756J25H1epS+DbpQbTEbJKjJr+K7tWrmUoGjNWVUgvqNgGHWx7TVUIyWBaFm5j5zyVWqo
WePxOjH0tRZwiGNqhbUuMFda0By0FCUjm9cxMDLksMAjkfvceJq4hgbTYE7QDtjFLnSsLzJvuAcA
RuhdI1YuwwFmhzdTBF59CHtUIsmORKoHMYU3g2mfKQ+WWseGNUSPKquOtXEr3GzvD1/8QJwSMSyZ
J2wTAiZaa4VOAeEvVJppZXXVXnnVmfP9usANFgoGo0Gwd/Jbn1oi7+UaCiwDSRTbCMoG58mkDcbk
ZU1Y4SFt9WVNaoINabVZKyAvk7HXkuE6Lt0HBVIDi6Xr51cIeTDQb6X1RsrMhvAfoZ2VFS2YhJgy
vuBscCrwn9nBxWzCaKvt2PWUL9Nan1Y6cyp9+Ezro2WuWcbtqS0v46Lb5GgfpvKzpcZnGTwX7RcN
a3yLtQM0jRN9aTSdyLIr37ivmnKl0RDUxRXan9VQMJXVih1Dlt7/EmU0MYOvwwQqINwUzZeQQKKZ
cpaiQRbdRhUHpCffpmiusQaK25HqNyLal3ZzkaasP0azAg+10OiAz/uGMO215vLUfU6GlWNSxYjq
0HiIFwjGrIebgQALRszs3BdFjnYl4ROmCU1Y2Uq5uD9BPQj9KNk3UTUypJKHUHdXGueviAN97HPX
Qmlm7LPEesWR7tosX610wpsymyW32sTfYeakmASKrsN1otYjfmZho+ZnaNh4K1AAq9msLRoeRebz
JaI9MhskDBqXMLY42nBSvrFKWFf+LYewdacUeLliS3dxNZjoe8tuU4wdeDIfDegTtEmAJrC58U5x
ByZAQtqh340u7o9QkEjCyVyMR1s8d36FDYDUNlc/dZM6+DkP/bbUqwebTAaadGcRxZc6OSiDZS0s
/TSmFbKS6ggTjccqX+FI3U2dXE/R2pJAS3KX0UJ1ott6wN+3su0jFpN59Thn2KFseRmJz4YRLtPU
WEE8uEYCdXar5z679EnImPxXK1ebuD+HQ73KBndl6fgZgXQ73gXeNEJX2LDrCStPyoe3rMDYoaRJ
3C09FEh8JvaboioucD+sUXvq2zQOYReoa7xJd6EHU2hkvEjoJnWE7vs2f4WprhmMm7jr6CpP5DWx
Mkwjh6AhzR/Syv9aps2594PpECb97UD80NEz0FqTe5weim4WhdyRp/bVFN0VFi7p2ltN+moVatUx
R30/NGoLo507m7NCpyVv3sRKE/EimxDzjh0p+WDUZUKrMt3+r9pGmuPETrwvvaq6mFAKnRNRuk9l
iTTYj6K5Fks1pDoySbh06W/SJiSIN4nNK1MN4WcyCtUxJtlli/q3Of74+GGIuVXwRyuBHg7afSZg
pu1I9kpjpla+byUU5aClYyb8fYFQIF31TjncUBs2dD0Nxf+zLQ7eXJ9MChNpUendVWLgPOJdASGf
5RNMTahu0rnO8b6VPGqufrJvhVD0rSjS5vrImyslOddM+JDFxTDXUWRVUlIVZazdaAymECgO9RcF
RnzPXkfLFcVIcqir2iXvMpKfa4eTKr5A6ZyVETSXGBuC11hZ6mBqnBmskHn1Ag62dmUBuHrxYbjc
t3Cgbwr4ayfsAjy+RnsX65RocZFWZ2WnOpwnastprjKnQNYbj4BvRKKDQY0/QGylcTBp1wDe2tcm
zrvbzHQfZSo0oJUsr4V8gqnjAu7wr+IGtqOFSidLuufJRtcj6yI6DjlMIafz0PpT5qTRGjMKjQss
XHoLajeoKHdDw2cPEwGraJOtiEx7HJKKfcnsnmLk59ycfuaSRNT57VMw1l2+rIbEWU942cgNHmMX
pvZkOAuMxF28VpoO+Wg2BK8DMTvVR7d06+uU2+m2nku6fC7u8rnMc+aCL/9W+w3f6kA81Tm7CMUh
icagZb9VjAyYunMwl5HJXFAy6OvPzVxkEjrd7+VceE5zCWrMxSiyxOy1oz5FruHtCKWZvo5z8WrO
ZeyP717amu/u3W89QIcWIA1Ohq0Ma+d/f9cDdHAojK6uJ3svB8fsW+5Tr1Jy8Aq5R07jILoGfdro
9v2PL/sX3bfvLvvhkdHsGOkIIaT7vsyBj1mcq4yY6DlDqesfX+kvmpzvr+R8wLm2BtKguAJaFwT9
C7aiLdxv2HkTCZrhz96V8X0hMq8EjKCQesyfJW1O/cPb+mOlCoh8OibzisOjro4EsoSfm3k9ojXu
ArDp/U00r1aoddM9gRksYaNfG9t4Xtf0XmTTrx3Yf6Rd+A8GBOfwtcrr/GvzcULwfkDw/9MYQfJ9
/72yYfmcvuRfvo9nm3/j36Bi5xebDrGwIPS65ixg+G2OoItfaOArOOKW4xjs1L9LG5gw2C5TRFiN
Dphii73itzECmGLDdB3kDjq9f+kI5x+NEeb79o9Nh9GhO7fSXdhnts0449um9O7Bdcv6W/hQu+Ph
wTVfJiSDOPjPwwElJuOH6oKljuSawMLSZ6dQRFQSPLz7sK5+vdr7AcKs0/j4IkwHeYW0HOTOljn/
+7sXkSmwYoBfmx1K2Vn9R8yVBj8ARV4wAhEG2alTFRbdCzd0grCx6dEydrgbllWThfdpjKD3xy8J
FNiH1+ToUrcY4Sh0KWzL1oephmv5A67uGAhE4SQ6TE5FZYmxm5KuCcr0aehni1cGPo+mF2glQK0g
UEPgcP1qkKKCCAr7k0hkQzg96VtaHS7HHsrmc28RT2IZim0VwhPVIbYPp9g6DCaDJSKo6Slh+HuC
Dda+9kVY4Z6QjGDhGJgZMRS+ogoSJGfsjCavy7PpxUO31Boig8daU4ReVG8S8OpXEyBetphvJOta
pr3nr8OEE+1ss+6H9aiUZh+yOIdrAHGojHahUaoL3e0YvLu9YeD2jdXgHw2/t9Ntbg0dsmAScdBG
qinvcPlpRXmIE2F8cRScP/rvgctbqthj1kJ6ab1u0sosSZop/H4ReKACNt3gZvD5LFrDCxaQMkVn
FfdfknIW2aHK/OSbOcNokQCo2hhBSvp3APwCxFdFMZR6af6kFeTZrNzaRZdt1RMLIn8UFCFNaYLI
KxG5C80PeD2WT5L41miLlPyRVC/2ggECEnIp8BE5qEGeab2j14nyrJ7NL8gHeQ8I8ynENSb7PtUL
RQPPNBHgeVu9TKiuUXUbTUX2AMCs4hSREVusad5yjkD6J/f0C6byqmYgHi5drwKNK5JeXMJfHd+8
0CTMDBOTjuMwRNWNEEKTK88nBAjzcZ6e+tGXn/pq6gBPdCAopKziVagyG9GjLYyH+ZBGTJmnRdeT
15mvFb6+i1HD/U3Dsk/vZYCBaVm7DJuAuPp6vBoHR7sIXT2VyyGi384XgzJlkyU9TZnQIO+rGYhG
FZKBGoVvnibHzksHi/5pW2LLoRKSUKZSnLfVYEwvbTnT2bBjkqcsWy46H3RaZN1Of1c0Ng+Dq3tI
N+1urLaiE0RE93adcV9PUXbHagb4zfVoh+Gcwhe2bLj9/GitZbKRd1OR+OIUjhkk5opdDpxuZY+w
STpkArSqs57ZGVkOnAS1grCgqByop9O0AlnGERPzyRD0SzexA6rTRI1f6XFOJ8AVJfJ4hXJ5rYPD
yVE5NB3tW3yzJuyTHLeOO7RWR29zrE7NaPnW9cDpbVzIgUHM0ihGVfF6c4soK4BT2DIfChKcnKh/
YxEHpQILeN3SZH9GjXobERHOhGnP3OgFTXa3N7GdnftcvDbkpdjVofWkOMfI5JHNA9tWqB79cfjq
4A/DC6ODzyIKaVMRUcLxeDV6/RguLJ6pMLZXsDy+6MWA5sld+HxAoxUepqbeZJVzLjC8AH1OVnY6
XDtNd4ocpKCecZfPye5EeGS46HkdZNjLeMOAZmHkBKmRwl0EBcHY4Z3u1jctoSY5pveBqe7JGaZD
XhBTTOkLaEgi3VoZfW58bUI5PCnkRcLgHSgr2CF0yduaLw6ru28QDNkh6HQG/k50YtZ5qBxkySZA
J+BRlrxTPn0f10Lt7+LJdfGkx5kDNCV3+JT1FiiQdCEUjuSMldXR6Eixt6oAz6l2o+cVERilv2om
9zpXfb3OQsIluxSyVjQMn6sUEFykimsjp34IRuuxTgFB6ckl3mO4Bn0Tb1G2go6pC2+ZZ/F0zKS8
zMQT+R1XQWjsJvidVWzoXyZqVGH4y5H6aElg0GF2nqBuxjl+BG9fn0G1GIu4T8MHwy3uvcK6cOtk
o014beivtqtWFiXQr6mJccgxqyiCATnOnBlE0MqS9h/IpLq8Rtp271XmtVVnB9RBz93QHDAVFl/x
D8drAyT1J08f6D1JYkmRK8F66clkRIWcbE0rddeVb96kLQod064X2Dtuax/IZeKpO20QtPYAQ/oA
LW+BuixEDtta79ejgWh/QxNsqZvFVx9y58qR4w3gtA3RFzTRDJzatGiBIhRmu3eH8bLWBnOBd3bV
uu41xu3HPoKYMaPnWFZOpikeDDu99WZcEYN6mmRAfjp6xUujjpvnaQov7CK6FDLTNsH4qqovBhj1
sq7OLiD1PivGbe25+Ul5Zo5TLcKuUbt1+aT1xjHKkTHTc9+5hXcJTBf7GXk33cs44sZzqtBc2rV+
r6XBtu6yixary2ekk7TFCt08Ze0EUkfvMGQz65Ht2WAE5CfYBHPDmhacwqk5wUZu3Iy+Amy+x84v
P7kQlR11TVXpLNCtnwqTSCkEwrSlJR6YcJ3r1SEWdDkd+cnUh1MdS1pDsGtwD2V43Cbwbm5GAzJs
o52GCKuMk1Pv+JcjuXWHSbpPxmCW2xCBOg5sH+CxDmR7o1ElXuthU701BY0qxFJNdoq8fIOsLVmy
hG2H3Ln3cKuemWOchEmyoqMX9yD0pmWDFW2aUz99rBPbIuzCLUyglUqi4aaUuLp45Vq1bPz6Lisa
C6X+jNvOlZfcadAHMAY/TZq7x/TyieH4vusgo/g2GWJWbuBEqax0YXkWVGLbbsX1oNdXCqUD7DRd
K8wdC6uJyYBM+erBtSOcnCFc+CkO1pXRbUuRpYsqdLfsKJjG/b0e4RLrvYfR1kFMlfXORLty7LT6
3s0xcqU00etBazkhgcYG4XZVEeLHQG46avyzFeJLxtg0k5HY73V7OEeensfHdI6LLYV1ZzhRwtAk
PPiVlEsmbOEX2IjHtsrhcaAr1ae5wSuVv8LTmjuxDJdF4KRbCAZE2bsQVMFRZ+IsRoLZmT3l3RLs
V78ufZKhZG0br7zBS7tK061riom93LongbTl6KK+lhr5wSPphQQtQumA6r/Fqx5uASkdx4KgvKgG
92JrlxzHnEcRj2+ir45VCZYr67Sz5zvqasjbYYeS9MTym12FVlG+ugoY9JB4l5BF4MxV2caxnKWq
qwfkGhvSyMHZ+C6YTZ+1gXMobIV2x+ZVLTvXIjLOQ1QyAquxsq91nazocuuyOyGi5lAESHOZm5zS
kCrGGBHa4i7M+r0R2QsZZ2wsYnyOtDy+svz0CpNaJFZV0XOvWeBEI/3LCJZY+q/Y5E9OFKz7tD3Y
efWQsX0tTdnt0A1/Ga103DaGRIVv+jz0E/wX47Ko3OApgw5U6ZxmnAIkgF4IbZmOBDalgf/cQqRg
2bf2emNB0wSXcahjdRx1fw1DbjX1aXzvBMq6HYF3cAzN6+IhGUrs9qIcQPCB84netDpnNhRpiRdt
mjSMrvtqDIolSQZ0v1I/atijY9Pcypqu7YJUeyBmVuc4I1Q1DexVnqpPkTMgbspjv16Oeq0uq6bX
vkYlfLCdXvPEg4tG5NeabU8XSGgErGU1mK59yomRYw9ukWIb607IeQsXNnrvvJ6eVFakT8oeKANM
rf/kCwXzB4T8i93oyVuWTMN9SQQYBQiCa5Kpkulk9mYKEH+sJPoJ05GzUqNoYU1EPUtjR4wIn6UK
4pXbOPLZdzVO7piJmY3bk23uwTcDBQ6nGnhIGDNR2o5mX0ALcpnuSrj6WPuantAxrWqCtcNHW5wz
J0vmYOZgZoFXs+cdomJ5G6cNMSqOJBR+U3pD+QxYRH9Fbo4oBp9w+Gj4EsOYrSo3ptZI9T0BfPHl
2LnVZeRWAOdbI0m0i9SFP75BA6HEdmqb4bYodPe+a+A/LkNPBzTim7E4Qu2MhwVyUMCpHWpncIkT
ttV5WgxTB7zXsCQuG5yig1aCsWLs6w6YB8UcYtBVc+US38UpWRO+WNaxpohM8waOULSumLN5bokB
UB9ZMzgiZSvL0rjvcgK62kNjBtOjzD0IRqT6aW8GVBtrGWdBez1GGOpWNYdAZkqA5PGOo0cHkYT4
N1lOkdbStw4G7RbOwIsXmOlJz11INr3cDyrV7HXhaO0VGa3BF570toVi71TeMtVLH2RwpaKXNmVd
XJap3W+b0U/fJoWyduH0Q9teUJPYrFSE8HhrJNAxlAejj8VKxliMdiUJOMxggI5Ey7omEB1Rlxwv
zBYJ+6rP+pH6NK6kgUgjr15K12LKFVdjpF0WkQm8THgE6RllB48wS+E9IoOuMTOYdlsEC6Cjbrrz
DNv7lPaai8GqJ4oUnjiWtlhyxF724cSEGY5T+BIHoQhXKvfQOSRZbJK820uKhpwgsKce/wGy4sjN
rXUs2u6MqCnLVoEfoANCs0yIde0ZwCWxv7XTE4Gy1q1Nbo4OZ96nHik7k/mkG6i02WloQ8pVynHp
Tg+L4LYk5+ElHcA9BIWBdEDr0NrvfXOGK/dVW76VocJcqdWp97kyO4ZrIwrCrzAIsbhaYd59xvld
2CsHrOMnVqioWeuUNy6EHF2yl2HFZy22VPnaJbn35qN8YoZu9qx7xH5AHC1JNspWlVaB7u9ECWI0
7X1ET34Qls/+GGOTRd+qo0MpXXZYP7ayK9uPKIInzCILrZ3C60p1zRzm0eNCRrNWd8uxscsHK7Kr
fqMggjz7lRW7S0ZW7tEKpnFYAsJDW9hOtv6J608R50bcxT9plnzowtIikaRmKUF8PAJJW82903ft
G1NoOsPqFht7Irx9DvASl7oBpnqs/NWP+zLfd0YxOc+XQvdlG8R0IaFF3fv+UrijFexCu95F/Ag2
liZeOoJ5xz+9imUQ8+HQlHIE3ewPV0FqbggkkuhqKlPbsIky3IRi9pOrzH/lfesNTiOtJU6PdL4c
HVHX9+9FM2OrqBTDWTTIqKHcFlIQjuP2asLHfB9SPtyR0DNc/uP3Zs7SZa4pXE7ks8T23ZeVcFhI
G6b7u8mmrGMU5ANgibK5ufl7A/Qvenp//qIsvCMIoS2am6ZjfmhhYzR32yHWs10YMAdwRDajtob4
9OOr/MVHKL81ypW0HYsYuO/fDGPoAGc489xWBf0mQ9N3Z3tGtx+RQF5VJE0vYJvGhx9f9M+3uyUx
lQEFJ1ZNxyLz/UVdQJ1srHiQBSnBxBkA5glqiQSsl836x5f6MFbhdkf9B9yZdGsTU5r94f1ZEeKj
Qp9roUTL3+w4ov8kZQ3TpJaudt3ZLQh7MwvqDWZaNfzzh82SFm1Zx1aoob5J0N/dKkbYdo3G1rjT
pyQ8RO5ALyQc25/orv58p6CYV7oyeaCl5M78/uMsp0EXZVkDFq0iY4MY9ZPvAnf+8Qf5Fxex+c9s
MeS7Ux/fik+d1EYA83D7ZpTutFIfVR398zuDVYO2PMJiiZfX/XBnNPVQjo5ZYXsjYfrkpo112aYR
tpo2jH8ycPtTz5yV0DF15UCosTAUfnxHIaESelYGNbx4veoXZQhuQY96gmiUXTS3moQpiEQ0t++D
0aRyG+hFfTGjMSIVlHqDuGmH0epPlrQ/3698h4wyTIw6lGrGh+9yipoGlEhY79jyXtSIfrNjDm+r
19H23wxChBepVv5kpZktFR/WUS6quHfYUyzDcT5cVLSpUVhQhncFj+tGgvY8S+h0ByG84DBEtbiu
ahWvRd646PEhe7hFMh2LIBCXppk4ByUpAUKn7C8QOdKxFynqBo5Y/aaETvmTJ3q+BT4s+pgEdJOx
C+8bIdf3dztsgnC0iOwGYCC7le35RKz3FVYxs/EKMkcl6R0/vvX/vFwhKRBCzOZanKHfBh3vnmKL
k47AMtjtMuhq26zM3Y1h6STY8NO/Psr/aDr4n43+Lou37JYGxltzfi4+Dgn/H7QRGbNY9Pf9b7Yp
/WY/mn1Q//1fuzzz/wUV2//X7f+5eW8n+vZ7//YTyV8k6w+zJJODC66R3+eAhvkLTEwGgK4ADWHM
JpN/55WKX5jw86Vx5GGvFpJf+m0QKLBMW7P/iDxbNj9+758MAr+/S341ODMH/Ghwhi6f4nno9KNv
cegn852IC1Lm3n0Yf3EY+Ls/Pq/K7249jtEp6V69DnaeWUJbPxShv++I5/3xn/9+cf/jtX84ynRO
Q55QXOOlcWANaQtSwn7y7Hy/tPzxl/nU379wpReRIFtNP1J9rREUQr+tAQkh0R/OwtJQRb/9372F
D1NG2uHYdiYuVKmzUZ0cWf7kHfzdR//h5JCTxg4vVepHMgMXgwCMriF4V9NPzkJ/89GrD8e70FSd
hk6XD4jkwuLeKX6yqM8Pw7t18n84O6/lxoFsy34RIuDNKwF6iaK8Si+IKpUE7z2+fhZq7tyuQotk
DB+6o20qmcg8ac4+e/3vyJvTF/lryqA4wigwz6W9pI4rFet8JJU8IQurzgB1CVK94e6v9T1WhN5G
kIujUZJPpKje0vKb3tLuqFldCjG240V9G5L/lMWdTg31oqee+/w3+/fw+Z8uzvabLNcwU88o4cIN
+Q0eHfoskqrRl6UmO0lr1+f/yqkRnp0lpLiVajdjhKX0XUFy2YcXVs2JmTG/dnipQNqhYsVTCIRN
6ELvV4l5e77TJ9bNJGj4++vhadLXukink4bCEWVpQFkNpQ/DvxNLeQOh6/yfMU7NktnK90gbGvjw
iXtN+dT7al/EZOFJkeH+ybOam6xjASlaBpQii3fgcVee1CATSJcItGzPrJbdgJOSgF+L6/JczZO7
Md7BJMZ1KnIo110lnrAM1JT35A7reMwM3a7EOQVfOzletrmwkpFpj6qwLj3LniARfvnSD695U6+o
NdqzlaekKQUynFrrHwYxvWvwccXgfUXiHq1Af+gw0fRMXFK1XZbJqxgWIW44S8hSawKPE8jUEOMt
VUXdQQDoYHFYKH+jll20FBWoOPe5xu8e008DvCJ+uwtThbQGd1Mp788P8ql5MouBaYclsDmG4n5I
H4vynQMtvtUXotOf2+Z/jkP/WUOzuAeXpkwaQIR7nVrvBDt5tY6x9O8wl8K3qR+2EHeXnnoMVN9G
Rb/KU22pDCSTKdPOe3L72I2asfCklN7GrJsdRMTdwF7mCF5oD017YaL9Kwb5TzdnURR79qLJS+Zz
22I2JUO3Ic8/vHMLsrPybcT2GofBC2PyR1nyzZjMy09Ylv0oCbW4V0z3deAuVIHAqkrbnegL1mRt
+ymFBktLu6t1Eii1KDmebuyVoCbxQIVP7dlxI756MVJlPwMkwYQvJW2f67z8YpERxfkGrIGNVzBe
QlMFKHUi4c7iSZwElsbc8hvhRqpgR+RfEo2UkxenTs0DKMMoavC/zNZyT45JNykTfOyklyy7ddE+
6HgMR58T3ynhher8/DsRAI3ZTuAKZtPhJybuyfUtQnxnA/dCy/KppucRXOI9PREkPiupSd/H4wxX
B+oaMCFfRECYBJhGJft+aovSuzlsSGDxHgjoshnQzwOVHF+x6ec/0thepJsQIbTu8YitL9NJZ37d
759tAHoWKoUxpcMopd94KruZ8HG+5RMb2CRI+ztKWzDaXHws2Fr8GwRr5E9sfN+TYiMl0oXzwYng
Ycw2grzzwsDq2GRqgR37pe1+KsLn+d6f+niz2I9cGA72wLywrEVBSkm7sOGeGpVZvMuhYUAlpl2d
MOLC2pGqflFQMVJjeFI+nu/8qXGZxT0dq+tWqvgjnXvM9ENYfOjh/9cD3//GqrlCNdM7fcy8Qdz7
pZOSidWc813+U8f/TVya69KxqESq1vbiPseCFlneOnXrpT7ETipSjxeaWyP4UVaYiZY8Wm5xILUx
t33qIKUZuYdRUuVI1BxShMVLO86LeFJalbYL1MTR5HLlueQbx2ItYNBcAB/0S30bNMcq6O9b4yBz
Ha6SnxXlOcKwhdKDNn4b4P6GaMV7Vb3wwpnuxKSa65eFFqzGAFSHkm8efAvUN8KVLc9ijZ7DOQiC
ZLqkPITDjZJdkiqemK/6LD7k0IfIKejjPoHU0AG2FCnV9PX73jVJ5IqXvv7353F9FivIs46C7EaE
Sn8tyNtSvbAQTvV++hB/nfMbkq+sOA4AUUAhlXczhq/j8DXAHcFG6roIqs8iBVy3WgtCd9zH3gfl
7C5e2ReWxIlBmYcKSkw6OWGnLn14SchjLnT4RHTQZ9GhwxrXMKif3+uoQHSpc/DBvBO8CzH51Byf
HWZ4RywrBcnEnrIWp25XSvY/7z8n/TlO9Fub3Qa9Cb4rRhZmz+5jRS2Oit09YokLo3JiqmizgwDi
HE8th5LDPjb8RvTUi0cfoUbIni13v89/0VO/YLZKAwycG6Of/ka5qdVnI6oWQa1f+AEnBl6brdQg
i8tmaFipyPkK1uilO/6pdmdrExfepDYT2m1+gvfBd/r8WJxqdvrP/1qaeW0KAUngcY/K2h+W7uhc
1+5sOfZW6fX4cuIiriL6kR4B75xv+NTHmy1HQc55/50a9ry7VryXuIMph/NNnxqL2YrEhyDo2o6x
SLE6aR0/e7iu3dlalK0qFMLp01nca8aNpl337eaPvR6KKWzapv76a+MB3v1V3VVnSxAv3KosCpqF
YILSrh3X17U7W3ZRwSGxrGg38e575b34Hz+rkwHpxGdTZyuuRgrj6hYBKTZ+9tGtj4znug7PlhxY
VCwMMmIoyTbVc/zoyoGYrbmYIkg3btVxr+qP8vhYX7rATgP5zdlNna05P+iGFBjIuA/zez2q7xs0
qH0Hla00t31qXDkqswXo1ROBI+OvAIJBabzLKJ+/brxn6y9vq6KFxi7uR1wfh23fX7cXTsU6f8e4
xMf8J4Aoto/iDR494UVjqO/He572boQ8bCgxHvcDlwZcRrzrTpHKbAEqowTPKyJedMkOYqd75aVB
mS3Ark4kChasfp90jpZuBuHCjDjxcDLPkVN4kpEmZxxG62dXflGYuB5QFSmUhlvlk+oVq6A+XjVF
lNmSjKRSctsS0kRAfWXSPEnpr/MNn9hWJrPaf+YIDqAGAtwRISJMK1FcU9cNi2d1vvUTIUqZrUws
06xY9DjrUX8BYQhB8ft1Dc8WIw5pSp4aDH1bLnVj4zZXdni2FOsUrZU7wWF17DNH+S64tsOztTgo
eP9ykCH25UfKGJvmQmX1iRGWZ6fSUiH3bvh8v9Tfx2jX/CG8MLtPzAx5thpL1aswAWaILRCxk5Kz
wW3BuxRNZ4nt/73JU+H3z8QTDbnzzOkAJoXv1eAfYWPafrMasOSgjm9pac+TFLuIKtsDVjdgiOZJ
D7G0HuAgCmBg4D4HgXfht/7R0nyzhcizvTRogkxQSnpTtYbtYu2kojLFAKqpVTLpkGPDwG6Mh741
r4v5fyz3/jp/YrzDX0jiYe/G/pGClrvyQtA/9dlmC7pvSw0GGb/EaNYhKJXMvcOS9EKvTzU+W891
ReqqmWZbrUh2EUcrU3wMAKOfX9TytMq++wqzVR0jRiqrUu73cslbStsvGvwJUkSffvbu4mMlYKzn
ycJOHpq9LmEFo4VOjsNtB9BtMoUFW7DKpOCQpYITI+eODHFXY2txvnunltosNoy6VFEbyhL2RQzz
wm0P0um6lmfBoR+NIuawQtQZbCnbpsaFaHbic0mz4KCOmVs1Ee0G0o7a/YWKZbcIc/B8r/8s1W8+
15+l/dccRjc+pPoU07oKpCpFCNFgi5TVRTl+LTIwP4ChVvgqttYybH+lxpMqrzUE41qqO2nxO+7U
fatigP2qjskSzS7Se8iesu6EYCItEO159aIJD+d7O63k7zo7izco7qmy6ZJhP5ks4OpRYb6Pebmt
Umd0/i+cmB9/7NX/Gg7SPRR3KOKwz+CfhPHXUF8X46Xp8/7VcKxpuR8AVd+L5Pa4mFx5tf5Tof9X
u6OEvn/IebVDvDzVIuOsWa6vG4tZoAhgvkl9yGgPeP9FuC1d+Iqnxlj+dygUCpnKspEIQAbWbejt
QYRd+flmy7uIE9RocNpA6yzwomperxuJ2dq2Wgyk9JhqjrFy5CMG3Vc1O3dPEMj5DmC4hn2Hev9w
dbOzTd8Ko7qNKG/Yt09j0P7K4+rjfH9PhCJxtvxyDUBPWZNobctNKPzoUbhjm3/dxUGc7d5NmAea
3/XDHn89cobldYfMuYytHTgaZwAZ931AYcHikp3IiTn8x6Hvr2XXu7XH56NZ5UZ7CPvrpq84W3FY
7QU59V+c3v0jRgzvsUBd94VvN83Vb2KnOFt1pa78z6pzMamS2h/AYRYajuSZu9LHLaSEhVd59yIl
W0KJy1NGcRYyRN/8rGBi1RleSu6jIOSrLNtb5j0T18YHn6qFqHzVkfkOdbuoQlw9MhzBx2Lbh7iv
hR9dKWw1adiY7kZrHupup5ub3Nq6uPsveGnEC4wy61K1h0KhLG6Z1BSFjlDcgMuA1IOy9lyKb+dH
4NQnm8WGGjk5dQndsAePWum2Wzrn2/0jZP1uZGfRwbCCoBiAVe49dDW68ej5UBslcZV0b65AeeTv
OP4Ukseie9Xad4/jz/m/+/3vMa3ZwcDvsehLMQrYm8IyTTcwj65rdxY+oqATKWkWeHH42WZona/a
Tf5LPY2GF28fSpT20RcV2E174Xj0/ZGAiot/NxN2PGmgdIQzePgKj20Rjw+6/uF21yX3ucz8274C
nQDNOd3O3BeqgAL1wlPwFDP/e9KY1vRV/wogupqnulyOPaltqHl4GrSIJ9TwQUt/tMmlw/ipKTKL
JxY8aE7gPAJS0uq1YJ8vTPnvNwLEoP92vjDEqsWvl2+ZrHVRhA5g2ciZr5zYs4UaDeDFgK8y5Ag4
si21fucn9p8Xi+/GfLZQqVBAU1Y3HO7cG8lT7uUBpiK+FsOT6D/7iLFGwFhiq63iLDwGkrQQpINk
CVSE+YuwKjaaX240ddilJC4VL1oWOWDQzLiXBM0RBG4pEN7SzybflDgUQMxMpQoX28AePSrcqVM/
/zOkP3vXN79jrmlUW6k1cbzhMbrSndHrlk2uOiY55674HbqSnfG+5HkK6eHE9kVzmWgF0DzoVT1u
7RBFGmPbc9qvykObd0jSUnyNm5Wgx5uIjb3Ul7I4IubxUKnhhIB0K5dTgGo4lWFZmBGwoxjr2Ode
/a1gextGb0YuPKpSu9Lk5C6Lfon1i9HIywrqhj+BNgQdo0nK2lv8lNUPfNV8X0DRoq/q7Oj7r9je
myqs73Z0AIouTG2biqyJ8b6l6LSqKX3HFLnUqBcwn5U8ccr+Zxw3div+iFMKI8WaVDzGbzh/CIOK
GWaFz4Ow8JLnUTsamWy7kbHW8DBNQex18XIUn93BpIgWNruoHXTzxVRuIjwLAes61mAtjW4tuJiX
h+IR9rVN4fOylCXqQb9EXVv64btSR8dKofKxqK6LuX/kg39FgxGkaVZoU5ZFscmQYdZ2Ya5Ma+ab
qWLM1hJJZZPSQM7aef6UmTfm7+ymBHgMNxp7aGnjRfigXVheJ4LCXNYRaB7FhRo3STfetY27wGtY
Ly5mJk/Ey7m2o5WEJrNMfogoSAu9/GlwzBi+YuUmj5/ibGs1W1e5r2PPtoyPynvEC2QXV49CtJos
HgofHpBOhTQWEZZ6y6VpY8bFo4hVri/x9GD4tpnnC9d8KL3sBbvQOI5xadBXiSwBWa0WgrVM8miN
Bq1DXtcsZbyBZPyTVHnnhy+BcZ9669pYC/kl3eGJyD2XedSq0buDIDIhRCxHBbLg9+dnxKmGZ2d4
Ny6DkqpBYoeFVemxbJ/Ot3vi68/l0Dj7SYCO+PpmdROWVLNshP6CVnc60Hwzh81Zl5GHF1Cw2Cqh
QSEV/F1QZZ1iMpz64aolYg96sYNfdWFvO3GgmNeIuiCyh84d+n3kHrXqqYxuVZxK6vbCjznV/Ow8
YYJDHduMPciF4lgKwTIf3isrsHVq4c9/iRMrZS5trppWjJrpxCKmexUbC8vcutWOqatHF37DiTlk
zo4VcloLoHLYoLmqKc0q7pbne36q3dmxQoqDWIly2o20VQ8Yqr4QBU+1OwuCHcZP1IDy4qlH2x6P
C+3ClfXUt5ydJ9I8L6UUMsaeB1UHBAfy6cSu1GPDO9qFj3li7s+ltqXQtKo5pVu74iUu3lXhUEaT
ZU1FnsdbiMMkOL50sDgxTHMda6ZHjZCGPFH1dWrLjblGaHZd1JlXvjVDkaWqXw174ANesA8vZRtP
zHVjdvqXolgZ/CkrGNTVrdQNcEYor28kRifeiXiWnZ+YyjQDvwlBcyEqQM66jWWim4FFj0CdinJj
UZk4iscRqtcQZ1D+ftXDUUBLbwYbBYsSsbrTWkBkcMNDc2LJrNxSWoiY3XdCsMZbxu7z8SkvnnEU
W48TGTr9jJJbAZ83IShXRWlDjFyd7/+JV15KEPldf50vetx44Y2xsoDWxwOm9RjxhQ137KRdpv4v
OBgcc2T8/GFr5Pf4FsX6vWH+KnMoD2x1YYLqeMQZKir2I+9qAoYQLcYkVGRX/r0UvSSDkxiXIvCJ
rcSYhZe+F/DfqEk4qpHT1Q5cwvCqR1hzrkQ0fQl7i2mT8spfTd84If5c50f4xNqZqw/dmro4v5gm
iPmRZkecUc63i5fj91NPn326ceLnjhB29iXJEhmjHq98iLp3nGjKlHeywXv3yAjE+fs9zuDYyBvq
Ls5fJO9dgYTYyKFd8NhhjOJalQPbG746PAXF8C2mfpSqAWRqP/BJc+J4WRXrEK8/FaP2zmjxIdeW
LcYpuidhWEJhSY8xoABocI9Pmpg8SPmtluzz9FYcb2NtXw+fNYWt6koSfujRYzAehaoKVnH9VImo
z0VhwIDZezAwCIErLr1GasT9blfqP4buzsPKTTPf6/KmxDmufU3jIrBd31qOebVMxi+jflDrEjvL
21HHoFHlggIBQtLsQjEcuGMLINq3fo0pRf1kDE9BfpS7p6J7AMOIg8hRTCE/3RTuVhQOUbqBcJAX
d0PxGKp7XdmNgen4o+cY/j6EhW51d5DseT1+hj2ZK78roIC6tAsGdx2ErWNWv3GbWUKHvTOL6nWg
6MnXX/0O33Xhnq6rze/zX/7Ud5+tgtZTsAoWOahRWBLWh0C4cg3MNlk1wQUlwyFx38kUo9yOl0Lx
n5zyNzFyrgktKAbBAaWnYdFdkRbFCsRyfNiMibDwtedYwqnpLXz94a608UYwfgjahxtho21uLfNV
Dz4BNj3kZXyvCRutjTa+8SiF8D64nWYeBXbXCaPMuVOBK9ZYlUqoMNwc+xJjL3oXlur0PvbN759r
S4sxUMKQyhhoVPDhsSks1m3/jJ8Wvi898f2qaTHXmAaFEjVlVXN+L8ifO9xPrmt3dsg29TRVjXxS
CkTYMTpx65xvV/v+3Rlqx79bTxTr6f8V2LRUp5ZhurSMn367ktlSUiFyGumh9z4U46MYdtjn4srT
OF22S1KMDcuN0VMvWzW2oZCcbN0Fxp7lcOBJIzb7RV2IVDU5anoQqgN8h1Ja4oe+EN14GchfshWC
CfsUzHzbpOlhsuGMpV3UC7ZrjisvaBdj/lyVd7G7rJtbrO405aBpKwvEwflffmIBa7OTvqULgwTn
ZNwXxUMk3Rg8YFzX8PQH/9rMwxYDJ9VjBksYHH00wYVDwqn+zgIOhFdFSKY3CFHAUE1/c3m5uq7D
s5CDEXMuNBCU9sqH4EmH3igviF5PnBT+FKj9NRJA2j2xw8Z+X2Gyl3JT9vWnFkDP+W7/MYP4bkXP
zvd+6uMNqalcBQGxlr6xVzuKqWL4NdBRV57yaZLAhGNZ2VqpLJIo5rgi4l9VhIca4PHgCe8YbH1a
gnhd7J6LZkek6wlFDsM+0evfyquvqL/P/9QT334um/U6N8JYGrdCzQKAAxbMua7dWVTxTDnIlZJ2
G46zvuN/XtfsLKYEwgT2jtDHyPor0MIrRcmmOluymZLohZDR3URf9OYK5M2F/p4IgnMGaiuGOJA1
dLh2kVWAVbP0ZxO35zy9iSYD5/YrHbhY1A54O1v173nItEOsPs3+ITU//FCjrHeg3le+y0KqUOI3
QC+PHWWUdezCnHh2oWiC8ukx9hbrbFMhemvfRvkwZkevWMfxppHWI+R2pb7rqjfFE7cXftj3e95c
tRvKsagUOQOmviv5ruiuC0WTl8TfEa4a+nDEHY4HhujOa9didWH9nLguzgGwfquEUi0p5PHVu04b
sPLFXtOCBQUWfnJLv3I1zeKGhzF8QzEeYQlbvtaoV5XxdNV4z1W7GDBqYg4AfI/ZZlM5xpVZrrlq
V8hcb8SgmC1FvGneukv1DifGey7a7RUFKKvRom4vn3Rqe9OMHOlz4y2z6vG6AZlFAgWvXV30QL22
dXLbVDzBNheOcyf2lrlaVysGTHxk+q4rPwrwFLJyU5rWha3lRLydK3YVLVXNamp81JbNsKrEC+2e
6vRsD5dz1asL0I97LfyhW18x6ZTS8JfXjfVsVQYu1vqdzCQpqMZ2bbxLr2t39jxniJybjQzVQ71S
+02aXwq638cmZbYKe2uI8dKiu4b705NuVO+6XM1crYsncQnRtiHmxTzELZviuv7Otbrm2PMSJOLx
LUiOjOttfEFMemKuzUW6g0Fhp2KEvDiv3WP7fNU3+2+trVaK8IqwQL4pl5cMP071dJrVfx3nOku1
xlj9vz3l2ed8T/+8e39zivvzsPJXq26VcgeQ+n7fabkdRhgKw5z+1UmNnanVLk7gCLr7WpdWYazY
ESY0QUL2E/tp0zzmmCEtKkCLGTeM8F5ArJamt0X6kuRvseptcKl2Am10Ali3iOWWBSYRRoz1gtvY
Wl2NdqzIuwrLAy14NoNjSMVJudXagyLzhHIHUmDd5Bqm4K/Yj20ThefpEFO51E7FEeNbX0P+qseS
LVIaY/eiAS8i37pRsm2zaudj/Kz1Q35b1QcAOjuzXtfuQ9/zoLL3vU0Vy2sZDCDwSxmpq+Y5PFw6
uRscxy7bBwLM1W6D+TDG1EMHdmLcWlm3tax0rXrSejIoSzvryQp0DTNzT99kSnzddWCuncq8MTDc
LiNVFDlutoDbcP5Lnwh+c/VUITLLe4PbQFDfVPKbDrS3Fq8UJczlU5bXBHmqsDpz7XcjPw7JhR39
VKdnwa/KIzGs45HqimHVmtJSbd5KJtX5ETmxoMRZCKySshs02WOboY4xdAL1QuLj+05j7PXvQi2T
ocxbiZH22zUncXiFq+kUdb7Tf7S2/71ggVnNWg/issZAiX2mh4mqSE492bRPMPAMt3qMzZt+UUkg
xhOg7+aXoL/l6F6jyl2rbXsPiehCR74fPWPu9xianlSHOoFeNN8EOIDXnVmMuWQpEAPJ8lA77OX8
BVtupbnua8uzzV9qqh4PR8KnsvKeh1/nv8b3gwDv69+PkYnYSPpWQFJo5d0OF+bPdDr77y8Myvjf
RmHcWUXT+sPewDdf5U17rFHIwF2GzXy+28aJvzCb+QA1laIrKM1QXH2VYoMkar0Tc9oPqqd4eDv/
R06MzVyaHyArVfuQAY+3xe2VOYq5IB90o65GkwYUo4fngn941x2V55aXQiVCj+Idfh/i/pooDznF
FefH4ftwgOPsv5+zaLqyF6lA3tfltsHVv0BLAcTvuu1irpxH3yf3wJsRxVaIch5xQb7Q8KluT5/1
r4OBbIyD7/VEx9B4L4Tx3oyxT5fj5MKonJods+WYuEXVYa8OAmC8qwawshe6PQXZbxbPH7/Vv7ot
DFkfCS65VNd0QZ+Q6yxhz1BFA0DZFkTRKWV4hpfqv0+oW01ptla9Jhv1tiIrrPjrMbecOnvveWnT
xH7dxdVaxdofK8llXhY8ypKVaY6R65yfV6dGcLaIFT3r8CUn9kQPpGwuRIY/lZ3fjN9cdV9C3kms
nOCTmt7eb5YgOheNqd2lvKi7ceAUQ7lJVQ0mc7UYkmwpAlpJhW2uojpJ0zU4MmpOftACSIh1ZL4k
4t2Y7SKPeuX2JTSbrUdViouCEH/nX137M6oeo8mZGGxIu+ohnpfWb8G4ZC05QzH+vxo87In/ncVh
ogypopXjXgGrXOwmEliWJ8sOCzSxSfeocNRoO0R3VC8klWRX0n0gP5z/PieC7LweIPQ1Sp5DbpuJ
f9t4wcIdt5X8Glv7zrwyrzqvChg0U6+ZB0hCXsaH6LrnpXlNQFmG4CwUs9/HEd/SWLbDpTWPa+20
Mf739AJ/+O/3UDs0N3GWcroF1AW8R85+6d2NJ76Z1UeHujBRNl4LKtuyU+Nn63sk3XdoSPAEhTsc
GYu23fjejZn3eJW9dsarqe866Y0Zu4ArsDYlcMsCtYzYrVniUapuDGWr8H9pjqmLol6zG6Vcj1kD
cnqVZ/oGf1f48WvcvnYW/4h1UNfuLrfyvVR+GFa7CEBMAIVcuD1eK+pnplVb2XgSSvOQ1ago1QNP
7EtM9de9mK/lABeIDBpzNjyMPRTpHIj2sZNSnh51x01dBxtzGxy0a3C10nPqv00II+ltZhWONwGw
Ks+mVN4pw4eEh4lkhGmCe1nrdQ9+Lq404SXNP3NDIqHNv7NArxh2bMZL2X1MvZ0by3u3C1a9chzH
G4TNdlo42LUuDOE2y3atKtl+p9h1+zUIN7IPrkHaqKG3Aj/HaHYLmGrLwv0Uu59dby5U0GSDFH4B
RdroLZilplsK4gFIhNiFy7LINtHE2B0gmmNtvmgHcduP1XoQsTQUPrukPw5E3SL9KsRdVIMEMt8h
dgEsz3jCXWnk0kL5Ncn3VvcZiNsqeJGz0BaTnIdG3xmEQ2+2a4ArL5X7EKHhL8vkAWaRP7CAYbpw
pVzhh+B0wNS05qvLcietc2oW5bWoHa2wWQTKoYjHhUBYWnTDSvKsVeyJjmaUMDmSheACT7Jq+v0R
hbfAstayCRmb6gepzx0zGB3VeOTVjBejRdWba3eo7SaIbYs8nSzvyzJatNGnUQQHdcQ+i2rOTjmM
OCCaFbQUCwm09TPu1+iPHXyh1yMe9kaTLNlIUYNUolNYS3UZqo+afKysJ69/asObNj62w6rn39bT
v9aEyU4SDATOks95dOCfU/65fbLWzXIsVmROS2tpQ+QNeTdPupq383Ull5By6Fx7aNGh+OTv9ENS
7gv5rR4KVDUE4vTLlH9U0YdSvZvmunV/DO4PqfmK+e8MoLNY3wVGYoNyuY3DZRjfuuO7K29CDZ1w
YnvtsY/v8vggg+vlGCMwoJLlUruMGtNxu9skuS2DZSc+WIG40KlkKYSDi5Yi9POlONzxjrPyhGJT
QGuqkrc2TNlfqJTidFG+J+E2bcpbNx4wKuxXopyuaoDMcGgWvmBtzLTfJOodgmC7Fg4aPHK9tusa
QBEl1clPU3tKh8wxwCENZfPUY10m8yaBS94t56RlLd0lHh2uduUIkSh6HbOtVverFpIUaC3dK+BP
7coUshiTVIgsODOopiWI9lNitljJBCKDWr8QzIMaIclmyLswWjQVABEZgcnY26ZcOYW5hua5CFhT
ftzcWsFRU+8M8ZiY6LIdBOnkxKTGxzvhp1HeS3J/46nyQx+jQlHUhRC9hLyrjiidUnK73NPN9DGq
g41VCg72EUsMUlOB/DAq3Lh5SPLfZR8ddVPbhXG2cJVwrSgPrplAzCkXmYBJCAmSvlJQmkPkTDTu
o8BhuyfLGhZ5pS6hdeplRGUr+vMcGp/XP8c8pjRZ6YTSI768C03tFqX13FRooFh7pqc6lt/bhnmI
GAEr+QmSbuEVhh3myYYcvy3g9NFQzKxoNzpK/6x8ViV0eVWw6eOtRt250TrUGyC0ipxSgTD26Mov
TVAeZKwnga4gQ/ZtWclXSOuXefXutby7pNVbKfa/JBR9cKpvof71Cziyk3emnekJJKMGnAgQK6Xe
ltyY2ogaBDH/kSGBhyC1EBFJNLHm5Obk3RTB/XoaCsCqjbvqh8Ypx8AxUm0VDqDi6z0EI99b1QJP
xPo67R/HlrLUcJnCca7eOvWuKV50mQL+eyF95QlVyHcaBx7+Fz3cF0V4T/37jhlUuKB0EOlP1KIQ
SX2k3EnMGLl59DJy8rK30tu1D3gvuws7HqpewuBRZbH4aU2qfufK1p7kmA2r3NGj9z7LdwRri5oz
AbBTBgiS0/8yFx/A065Ddr5WeVaMh7FCbBk7MWjKoXjNXGo9rYi/tO282yzNlmqh8qzmw/PonwLl
PS13ksBzrZ87CXxJjfIyVFo40Arde5X/1uStUnHoy7eZdp97H9JYsSJuMNHZhMWmjn9J9S6kS5m3
Qyy11duaE+G+1eSFGz51w1poG/CXLyiIIDk6liqDv1qJBtqr4KOnyM7qACY6XvVoFW+luUr6O6Hd
NXKwresHHnvYQuOh+xhVCUpauJQFYR2PzKIfevqz4i7lSyWPdMauJcSGOYYK4VYOqaq+TVMJV4WM
w1e58bJhkWSreDhkYGaKlOjlO5V0lKJsPZH9impcubAIJQ+8rnakGHAbe4eRF+y42nTCp46HIaId
qHQYIfPwWULgnG5GGg59HgV+aTrYeWItpngzZpXtVvVTwyYPJD5aDd6dqjhQU3zKLI1gLSprNmO0
Y3YU5IsgdkTppyhuenmvqc9jcyepL1J8VGA4t8Z9AYzJp4C5UReufNea5koiB4UPRsh22PmvteeU
6YZUEqYOD0H7LLD3lSZO6nWO//FY8njL36D0w0q9O89DSx0K+7L+6bUCC1NddG25lRvXCRGWZeKy
tTiQtRsja25NEGVlndiqyblgLO7kEshx4R7ihDwEp5YkihzshW2v3hKeD0a+b4hOWQ6FwQNPaFVr
oZtIdR1HLWxV03YpUxrf5I+W4K2i9jbsqjVYRRzymoUVrKgjO/o8XvkVz7OkfQP/SxxuAYUl2SdW
kYJ0jP1d3YClbBZa8aMe3aVXHYOCGNzf5sHLCEBSHkvHVAAWV7Ya/KiS11BeRR12c82qob7GjIhg
Htt7E64MvFqyDiJV+FWGGwqVIAQGTCLDqbjDjESA/tWynmJjM9aHQsucItDWcbPPrOQg5d0h8tBp
YQwEQvemwFOsRm8vBOwvem9wM/qkchm+Y/WQF4Wdu64TjPHab/OPui82fbM0+NGuVYLMKm6SrsMZ
957DIaHAXKG20eOfcpItgiBwhlpwqqxaSfIT6p9F6kX2aN602i9Z2ibuNK7KsXJlqFWVU9XRvmYI
dG4YgbDWoXqa6joV81UafYzsbwmnl5EzvWLyBsEkVjhhF4q/6iLNkYdfAhucjhtwUx4G72fGYVrE
ocLwNyOjnBaV7WvjXaOJUF3VaQFYfrPxKuu2ptBJ0X4bZbWKDHPpCVSFuem2HkQAkoCsmDdhnm1i
6b1Pc0ePoW5hAwG9U1m4mrws62AlBfqyrTZlWThAEV8UYfLC2EXNbaQ3j6H+patHV3+IkiMH0Lqq
1mXWLcdob4Hv06TCzsINJjG23oA9GBviO9UoyW0saY4aAn/WtVs1g+tW/B/OzmM5bmRb1+9yxhcR
8GZwJgWgUJ4sFo3ECYIiRXhvEsDTn6/2qHfdphTBUUe31CCYyFy5zG/IDSt1U9Tzqltww8652PBe
7RroYIbC0cAinfDc66zaoEKr0oPR+BAOWn8zg4fRql8066RNT/X8g5xhM8riFTMIfry2jxRMrKaQ
4CbAb73PmMtFhp/Sil3M0zRaK0UlnR/YjKTldTPeJ0Xu4mpSis6zsYAc6t6VSKgGcwKkLSgIpkCx
XuJCW2NveRhLYzXHE/JOzblFrTJulXvd4MoRw6prsr2qldQClh+l+6TxQnoRTo7v6mi7TYFImKnT
Ea6wsCW7aW23SywXc+OmJVvMeEDBorSdZ2TrxZpQla7v5+Guqct1nXXHxCrdwo43wMhdCfULm4da
4DPSGqFoc2HIZ2+0OjuMCH5rLPMiLQenBD+mGz9zAmqLvA6m5MGifvYQ/czQWjlVse2wz8VUD1vH
1eSQ4SNEoxq5rxXTQ4apZ8nhtHHqxMt+NZLJT1l8byvTcekR39AM2e3LD9Oq7tRk31ZvnRb6pq1y
eQnPxNTJ6kDpx6cOa9zC3tc4myJC7aOkR20Lz60KkDZehZ9jmHhh/zyYzkZuyjXy5XvN2fF75MpL
bMRBPK+xDde0yQ+RHRq1YC7s3+mIVA4GcJk1YWvn1VfG9GEQ/Rq/4d66w+9nhSk7EyKA6rj6NbXl
m+JBVfHLpAdUyfYKJb71lOBoUxeHBvdWMF+JZFM41vgL41TXP/WUiJH5HMWV2wCOJ3NMo9C3owpj
QAu6qtiOdvNpoQ2+Ej2h7epiXNcX1FtWpnoequRXocf3M5EGFmSJOe2C65N8KAp0kadDqYwkd8iB
K0TtpJvKbYGwTK9VJ8feG/DEENhZCbOEs1WBTrY3Yf2Ava+ITKLjjwRH7ART4RohzyyJudKogJIe
CD9RHE1gbVBOwqbPs7SRqzTTWpErL2u1o0BjANchj7MV1MtTCVsy4uI1xAUZRb+2kSoPq0dhTI8y
+t1DnrkMfSA2Bp0S5Hhm1Yu0yqb54EjCH4W1xisCoIA7iNBv4mFlpo9KhOsofn7zfDV7jD2Bla7g
CE5h6Q/Ls9WREmCiXpjmxknxsJYdKSgBQRaEyqxHe7+d7h2N21VReq8xwuelzdzCiE+4/HqqvJWz
7N5pPu0Gc00InJ02eQv05AWs+TTpbk+xgCnrSZ8fF+2uFOF+6VVfrTmPxt4JsXtfECrvA9yRoQQ3
ntrrLj4zQRlb2E+Mh7rSP3VU6VHpb6r7Xltb5SlSdmhCrxzlp5o8j/F5xGvX6Q/ELdDsbXJsUtoa
zQASem0irW/K86MUp24Yqm5W5feMucgf8MLEr9ScnbOWxptwdrZ9FuGvJNZGpH5kZKjmGONp/DyP
DdMqMganoAWzrJJWWztF4pZQY8uM4GFKgebEOxkoVjdiqIoeHHkZFg3kdZqGAk8RrWpqCYa8azOU
9qF50qg0OothsngcrAV/Gsp+a8HKWjuOJgTcq5Y9VvK52foqxtaGXWPGiSa7rtwlUnwUjIyF7OlQ
wSQynSKCo6R6korRwGy+Tvank8f7BndFJfnVl8kTU5k7uiKINyi7MuaGywfrZOvtY9eHAXA7qoV7
u6ru6viMmfK1MHULkuGk19xUHPOSAbOlHk0xu7bek54t1EX7yGxPdcg1sLwhi+hapbZSS8lf7NeU
nqLgFNE3Ao+bx4zIx2WVMyEuX6sc2vq1kxM/9O1bSrsGYzMys9xrok/cL+hrRW7HWesQqp+1twlg
pMrU13TeQyu+2CM7eA6Mwd6YA6VKox3iTPNqE0ObK5WmxUTcCK6+4byZJT4ry1xJnbUx6hMdR1fh
0yMlHkT2Ji6tlZmPriMla5PWmz7qFPicCWwBehuO9nQNPFstwr+tfjH6l9BsCbKfC4Gzh/KZhtGp
kMZNRNKa40EwKBkI5NRVk/xzqjsXaDrmA+drW0ThHsNC75KqG7s5MXSDBYO0Wfkbh0ynC/eJ3AdK
w72jzPdNXPhW/iktgVEYa1wnc1sLptjB3LoNZHZtqpF/Tga29Juc2ljRFj+eF2KerG0by6aurby0
iDZFPt6XzmupDKeKbpRhaKthJFeP5NPCq/XQWzusGBLrR7HsZOtlBKITSb+r+Z62xmxfDC/zRfLR
qvbBoSuUWae5c9YZOVUpMljer6rxVoQ7Qae93Yi+DDp93cFFlrJjRiY3dj/SclvRxNAH35CPYdKv
emCxIv5VIqScxibm4gue2fp6WT4nEpaF6nJCjFvrDhluyw0N4hRRJQO6E/01YNsCQzHppUXYcsjK
U0qcbnLME4p8GzcwWpxlpaTA0epzOU5eluD9TV26TF5BpQ32+xCN9sGKtU1BCleY0cqZXot+2Mvh
XZ0kMPHvqsj2pGbweudN73RUs5JjyugCs+xVJJus/rjt9exOMhoy48/CHt0+HP2xIfurOi8bR2+M
Enx9QtqVT+ESbhw7sJlxmbj6JFa+L9rnugxdZyG3qow9xr0AN+jk9tc60jg28bxzOhdegNtaYNPN
wpVyoCVd4c7g1J1MP9QTQdxpV2bc+VU10WpSID8ItyArmBqdjh1AVAxXmpEN2CjwXmAqkzm11e9u
KJ+t6CpNn95Fs+XLBlHDdDyjCb2iFvzVwYvTxo1VcRA2G6XIDtF8mtT8IW2m+3YqYdoTxFJprStJ
MFYhfQC4/aXYZISq1nq1MHtrwL/obBdVJg3BujZWiRvmSw8vS5GUc6M7zwaqLnQnnmDp4kkeHpvF
ecrw4tY75djr43EOp6ADSivT2ValbZEju08D8vrXU10iGy99a0pX+ShtuQ7VuY2pMUnHovHYz7+m
B7vX9n3f/1QFUBSVKnQIxTpSQ1q6lQEfWLrEAy22FjyaQnPEiNV7ubXJftuFCx5NBmtMNmJu32Wn
Dgq8zxsZyl6h7wpF8vvKkAJRvC6hvjeAG8wG1iVY8CVZBAMK8r8ceXP1E19uT23mkxoqXjkeKkQ6
pp+aNa2y8NGIfkStsxvqbI+23c94IXI7ImiX2TVSDoj5Yo/Y3SifzfjS4M+h4x28SJjo9KEfZ7Vf
qOKua3NMzc34gaIEdIA3lhTqzo+4t3ciLt8mnMuZghznxtgqWYuihCxlq9TqGUkxh6IQEgSiLAUH
L9hfsy90ybWag6SIg9ayxvMlmg+2dDelfLJNFxexK0dPqeVXJmm+02NTYKNVgWGtpxstZi6L7Dbt
2UDDbZBwUFYsw13C00OTLJ+1HtQtfsqmRPeto85w2n4tqPtj50luH6y0OktN4zuZuiu7mf51s+6Q
9Yk00FDTxSFd7Rpn19YqtRk7zB4dBIPqlZm8iu5S0LgIHXUn9xadzaZa9fi+0nasPEk/pdk2ArR9
7dato7baqOpZX04xWHxbCK/CpMHX8iYHTv2AWewhHcs3+8pszIZ17KgMwYb19d8xi1lrzKoa/tkz
JLj++5UrGlaLv5AMCsVe1dDU+qS81j2oJfHgYlBIEXM0JfUrHnsrI9eiNYeehAEv9TPevli+Y9es
GJ8TPuEhoIa8K2zX7OG0mPfQGb2MsU62FwVNmJZUetLaS1dZwSTalWDqHE7yOhroPzl3UaJ5MqCX
QW7cfh4uWLm81Q78g7Z0h+I1ZOQ6fRrtoxW+LwPXpGSte6MOGp12MFofY/1h1Y+NtSuckTu381tx
nOJy3Q1YUg93pi2tLf56vfymOvZHo94N3RB0ju4h9gqHwlmRAOz7AR+pY9OmQTS/lvM2NvaFWqyK
8uCYz43c+bVQVtGCFzVdg1T2bRmupqK6iWlBzX/r2Ps1LV6FGZvqkIdXNIxnuBS4j4dKHCRS+yMZ
1edaGDnHUQS0vh4Ke4fNcGZFvui3s7G8yaSd7dQjNAUBMtqGYhM2zWaQEPYs5XWc0KUahnWoGGuZ
gzCz2EP8MWXlW9IVnLDck0yMqJcPG4vparKfEw2ZScfKLnaquEoGmF4Cf7ak6hFBmHWUKeTWu1Hs
uTa2bPCgb+VtqxAHsvHTJEpVXb1ZlMcI6xKT929Y/TkZaDGGljfb+lvfjyDlkrMTmVjbc0cbJWpa
FQ2kZSk35WgXOHPr3rScMQpSXId23zTNfqklB1RbznjGHESXHWxz2cSJug0leSOXNlWdfoiT8qwA
5Or7LgipCcZCXzfZuNFHnEcYWyj5MdKesvmlSt+d9D0VbxFXgIK2SXbotbdK0Grv7yLjJMzzSM1W
ohUc0YmkYSJJuZ8t72n34swv2fA5Qbcq55M+bujhAxOU7TUdVC02fDODpnC8jq9bJYKCec9AUWlL
nnAfqWebrowjb6V+N4lz1h6j+qTnRyU+JspRnt8n9arnfWEbemOdrQdJOiMKWhKaFjl18xBicibm
HzHEzs46jcZdfr0BH5s4e5hNCtKm8PNmdFmMj6p6b411rQFv7LhxJ38KHR/bXyKRjYJLfDHJdw2a
8GWMxmfkNVrtLkBTEAjcWToFGFxZbaflp2t5OTv3mXTXDnSPyqMUag+L1h4MrrRIZxS4QZac0VvQ
GdCGyf6Xe0Nsw+ITkVLgFodBflekaKNpHChxTFO/k56n5KmdXFXZ0SooUY3KxFWnpturRlBrjldU
847yP7ev33s/WNpJSk5df2foSJcw7WWYFtG93ItsVw629jNd1AB20T6vXtXJOWjDg95NaDGXMmo0
zttQDXcGToOeM74Z8nMfK2sqrXXkJDgeYnfV+2X/i5h/XiJno0va8SqPkw9nO34pBoDtw5OUPBfM
i/qLXXtpbe/0eGeTmm9060MSF+NnmW6ltvO7WQ86+aQUd1D5GWu4XWCPwE0jPwoR7Om0x7lQ3Jx4
LMKGfXvS8vGcZCeri30E0gNM13+a8TkmIsgGAj/kiAwMKPzsZFVaQbulnClM3R3syyDlW0mj/pH5
QTXOTI8gJX15oCspXeroo4iKd6ep/GV0DrIW7U11Oag1o+eu09zGAtuLAGtOHu4ktm8QvpNmbTJ8
xAkloQtwyShJ9TJdix4LHaza/TYGtxRrnjo+4QuITnDHzHkv9+8qlvXgplYqrY+cRoZRyF6vSJep
/oB+1XT0Mmr+pEyfBlFd7OGiyJL/Z3zFv+NfrFuNMD2OunYQAAXzzpNK5vd/0R776rk3yKR0Kiru
P55rd+vGOdbWt5Dx1q0smJwkcmXMPDdlkDls5O8CJm8gSCUWZmptgwCbW8Sk+UR/QVJ9QfCznBuA
UVQ02tQXEpeSZm7T5HWURl8xFe5YJrKqHkxZ40a5ui6c33Y4XfK4W9X0XyOn9SIo7+UvM8v+8i5f
fJNbTS9Y/kaeXn/HxmA05WXf+9S3sjxjJkw7q/gkcnGaGWUxAP/W3rSvmKD3t4ekjLr//R/l/9mL
6YxJUcAYUrwh9ZO/AX7+HRpq3crvJFprZ6EKv5nLpjSKQLNPlO2rMF/+Av75QqDasm8AOokc9dKY
SAIVU9p1jTssfRDV5NgMx0dla6XyapLwINS0LRXjPjEMX1dfwjknDb0rHWYrI3GYzogSVie5He/6
4i9MjS9f7bo5/rGo+ZgtchyBOC7oemMXC1d9g/ZAVNeHbPhgBr1tBtyxn0D76OaxRkLdRMVCaixk
HLJVTg1BJYQr4CEsHrHS/ubWvAkXfI6KZoKDTG3h0XPGKfV7W+iKoPrHb9vYxdB1MkjXntHsrP4e
vqfLfvWb/q8Hi6qtrHbhwXog9Ss8fL73vjfRwhKZokuOiWSj6soaZaj3refeavxYrZ41Iml53Vn1
ItCHBm2Q7z36BhyII55aLgNMxLLfy/k6mb4X6W/1fGLsBMponOe98r68VB9/flnt3/GE1v+n5pOo
kmXMFuFYB50FzGM0rmq0tE+mJWFwnd8lhUYKGJ4d6TqzRhikZb4o8kOt/2QEIUkHPd0lZBN1ii2W
qm+ZRKwznHKb5aMckZUV0+k6nU9kJxiVH3L4NjYPjioHpvQYRyOAqJ2ymMgPc5gK5eHPv9Z1rf8F
EGjdxBtLTWNFpeO/z8VlRqtEtCNeDJ34qdXNW1LzK8bh9L0teqvzM2dGYeYNW8lK75Z2bdnPf/4d
vridbiV5tFIfSkVPiPbRoUqvtcKfn/tFtLduQoCpDzVam6zNKFUEYlwYpZDGko0D+N8EYv+zJ/9t
/W+iwZjKmtwYnIFUjd2lPJfVQdYfq/G1zx26jCED5O2oHbrqYOWvZXfHtV6VL40kAXTLVnQxaV3n
btW8F+OrI11C6yVRf2Kvbs40bHHUwAm9u04tJWR2Ilo7Vb6umt8ac1KcsE215jp/SrJnI/HAMq9s
RjapEyiIL1lN7PbWUR0CS9zL9BHlX0l6NpR3Z/lJ99kd4ztlul/MqxfbfdE6J6ndT+kpqYAdVA1D
xtea/o7ZtPdRqYGLBMETPSBnaLcLHrvVZdJlry6ex3DXgM92dtHwF9b3F5hwy7qJhCaksD4d0CS6
anNQDAJ8YlSDtuY80eg3AT86rhEpOG5UXk0lrNN8d6L4W/JzOMv+d3jvJqeSBESv/dQco3Aj/gal
/mKT32ouqlWkxxL4gf3waT/Wf7nTvwpq5k2iNCdSZY8NcP1yfDGwFwUKSnvMRXVLj2D+drTjhnY9
RYqnzOZKlhccpplIRJZXd9s421Ltiz4w8pmmIYvNVMMy1GNULT/kpLtz9BK0gXm2y9hDWTBQaC5P
ibmNlk0RaW5cJIeZfnKmHQq8WRLtb8zur9bqeqD/cXf3ei7KJVPICXYoEIjvqdBYtzJaY8c0u415
bHJiGpf8TTHlGmr/JQTcamhdzQayomDHhAZjuQ+IExuz/eZdeGvemXRiaBu05/bJggaDX6R/SVS/
eumb2KhIBYzrmufGUeE6I50OwCTie96J1q1ak4xdRyEPiJYr70xHv1dt3GordZJadvkEV8T6ET6a
v/58R3yx1W51lTIz6qQRmM5Vm6RLve6bFdetkpIpuioU1xVYfiynvyl9fHGhGTenvRjQadfDglzO
aYLWAY8OBsmSgUnYvfe99bg5enpKQBG5Nu2r18Erf3/voTdJSooas5zYbLb2R2P5dHG+99jrN/1H
mCjahKK7Ik8ExciYy/n558d+tcrafz9WNaJWEqpKCacNGwsAcBHVrtVpgZb/TYD3qx9xc/oyFW1N
GyQuuvIMJX6P5jnFqN7J/qJc9EWqe6tcNMhprElKT/ycxWGKxpWTi71NO3NW7yHzfC9N/48m1z+W
P811YU4ZyrlqAcx84/TR+s8f4IszeStEpDb6OMydAqf+OXqUvrexb0WITL1iYCszIjCUcEtTH077
n9/2i0iq3xxKM4yQ3rxWK0m2yQA5kV9Vcen/+eFfLcXNcVQdLIUL2I7Xbq0Yt7P2zdW4OZH1nBp0
xlnirlvPV7z46s/v+8XOu5UiQsKgUdEPm7GEAxTcI1yfgZk7N3Pqh/rylx/yxenRbw+omdlRn/JD
aItecR3MF3RQX1r3vYvmViBIM/ALiTo0HcymS1amrngVcMM/L9BXH/SmXogMW8kGmw9qhKjBofzw
l6z5q+feJM02euLFPPPOquGJdykN/vy6/6mO/yW5udUE0nthOJkjpr0MJ2xGEzAFkzZFhxR1Vmn6
WKIRxCO8og6uxtx40iRD4dqaYC5ldWUyzsor0Fx3pmoDAIbm0cRBWmsMPYtALE96OV8n/fvYVl3A
kld1UK2On5xC9+3ZDKqFrqwWKObo0TBzdSQ0wvLXlR0hZTJQhdeFIgs3h4OJYN+05Htd7oFqXjqg
3YnJ/Bw12cJ6Y0TvK1RZEa0+k5FLnJfBkk9btW/9Hn0/u/SkxTzk0bx1Uv54+G0wTO2fFiVaxzCT
xuK+Q88/1B9sFWRCocJHfULADnTBX7IQw7p+/39b55teClRhRSE3FSh393Btn8PpyQBvJAGgrOxL
NbM+4atIpUB1tO3s9Os+a3dzZzLD2Fn9zFxebArrWIYol4NP1VEunxxG5fVqtD+uXYms2rUWZCK1
Cq4SJJPmZ8AAInkHVDCIdAg7/Om83DXZR6q+QX2A4fBYMjgs9c3C7Hka1pMOjmWJkDf0RFN4CTjv
RLxX8L6QMHL1rlvlgIWtaYIHtNGVdJ0x3VgAJeUM6o0PXKNNsdeGn2PuBIUtAiOmSQJCe/5Vqb9S
nEomsU3BZSh3fb6WHHA3zGwbxW3r7aR+0qZ3hTk8ZV15V0v9fs4YKo1MKiEpd1rltkDKQjAmmYYG
rHieO5DS4/0MZD4qWIn0ZDGTg6AGRgoVtATZfWl46OIGDJi+yWPdnWbpoerBfL4pyrwaKDbruFpn
S/Y84f+dJ8/VMvlVu9fMdSUzq0fPcVBaz+IPRfG8YIUsDHGWYJA3Ov+zmowgZCXZ0wCMD7O64hjU
5gkdrNVUb8y6X7XdOZZtt0wGX9Pf8+ZgzIaXmqWrCeWl7BpoimDSeasx0X6ZyLhjNbVJHFTXxTis
5QVnazgpRdw9TE19RX9pRvcwj71nw6QYVMkDtxFMyT24aaso/RyBcktSXJGM2xEUfmTlLraSS43t
RLxsJQhW+gmDPS8Hju4YGUYZtqvwCgY/ugHJMkZAsa4DRl/VQ08P260SdutRmCidOjsFqqcTTnCq
Cj+2+s3ArK1PYj8HrJC1U9CYn/0YrpPE2ZRoa6qx9l5GQKchaEUMaO1C9s1E9cr8MrfaVSLGNSWk
fdv8lKsfiXU/Q2WgSerSDgGa6uCfV7i2NWz72HDnK+9wCQET/cid+mwvaDIxQTFWEnwESTo6aX+s
Gfw2k1/oP2bsd5fkYCF/N2wohO7pl93ZizgozoMS/54i2JoKkIQaZLtRuZP+KAuxc7KAjhJz0TAw
wFvwo1dTtGZKhwaH64BBBxbkdFg4HIUiAxcrAWE2vsiXx8GGENQAG5X1VckX08uXdnqR2YlAoyaG
BOEYukVYAZUqVl0kue2MBgm2L4tjrTTxgu5xl8RuNkExKUCmLsVaaDsZmIPZx8DZmFrWoH1zSABv
VaZBK9w2qbaKLQ2fRGT+CpiN7SGZpzUqUEgP+ml2yQob4MDvUbNXONQo3U4qIafTJ5pGPvhouhp6
QZr8YMC6hriDfLiKfFZnvHZVsY6ZZtjpYzE/dDIA88hx+RhgrPYqjGGnBG/vsI9pRvbZi1S0KBNp
cDHUTS7sc2Q4l9HaA98qgD3XyU6gaF5Pa7M1jwMB2up+SDmcwAyuaNJ5co1Yc0pqheIWYxPQs3mc
+Xn/YzI4nwMwHRxHRu03io2uKkPAmnWvNt4a0K399NxPZSAnFrPXc2Yjm2lvAAcpfeYOMd6RV/Lj
mO2q5U7hClOSl24AFZ++Oaa+qWsTuGG7cSyZ7ty4qqBy5sa4kmQOHYSfO7M4VxnbeDJWNrh+2dnM
zjG0sGvrLBSjK3fsn2wF9CYYe6/K4t9ymu+i+FIwX+csXS9EYQCAsl50URIiS3/po5eQaVcPLLhw
iqMZvdoRUHg2XA9+TuAPs5oBDdUcUdl+TkF6lFjoVNlybzbyUwEmfi6gF08lcTl1XguJiBhPWRvk
k+mZ/eS2Br1no61+tqO5HeUDoNQYtRg0HqAOo0Bqlmst2ffjL6U9JvlRlX/aYlqnFbfyxFCyu0rm
ir2qc+1/zH2z7WotyNIHsIb+HJZHKgBX57vhBtNmF6NGkxkaYO+Ar+0ZHoXFRrGcY6sex/ZXw0Q+
Em6PeL3Zo2MY1f5sb412WjXWU2+/0lvy0mT0GvPZKD418zKmP/EN83SoJBFJx1D+suAxLDjvqJ11
btP7usMuJbqk7XORrDlRgQh5mpEnxyib7wWeYIm0y4QFlo4IDAYXbVWXiQtEPKNZZWkHJ9jedaXs
igLwQNGl/pA+hFW/H0t4GmBxTGDeDdhNk8yEYsp0nJ/h/CBnJThcACxR/BgtF17DkwEdyfb4SxvD
QyufJf1JJEFPTxgq1ZSIbS7trJCesHPMGCHVgNivcinFbL0PFTfO+LuCm5fM+boYpkNvQXVzOL/N
j9BRtlPMlLUD2SmxWXNZhi8TrgyGdFdLWymZSIUFidqDMfxNQe8LTQvrVuMtxjwxhBAj9s586jvF
S4jNXQszvPnURRqUpFY9QJekLTGBgs4OfwD3Xz8yJVfEcN+Sz0UtHrKQyy28tEXhFUZEnqd6Fccz
reg72tt+GAFdQXhPereNpU07VKDCHbiaFycHGVpWa7MHVAUw+M+ZrW58kTL/p6f6j/q16uMhq+OR
Tu8IXjGH9Y54TXOO1WHTSY2XEIxhGm+EFjT1crCVn639AQZ2peamZ1XjKl7gXkLEqkF5TKkBI/sO
h5HVAi1CLBBIJb/Rhz2wwmQ6p3Xu10jOm9n9UEJaTdV9d8US1iSojPp6HVa8Vbt5+Zgp5x7hg6UX
nl1pvhzOHrXqRwEJ1cmWdRKhSsXQYD5jmL6uIHImWwFPLOnvDVBM2owHkfw0Is1oQSZJw2MevwOl
NepxJ8yHlHsqFaUfUUvag3VMMxBpdPNDMisIbMwZqgybRAF1utuhFKSsiiaBUr5uodwLptMtoCDC
wdK+Ls0ezR8yIejKVvUiS0hf00q8ytAO0sFoooeewDXDBJi6tdMcHePUtl6fnNVq2cjpdua7d7C5
wghUsVRtNDVyAaeRF+zCOgjzrSo61zRjbyGcGRZ4TsgWtg44W6l93b4rCcpyM6zUviKKA/mESKS9
6cODKB5i+Gd0Yatrqzo51wDlUMxwWmedZCSgdiCZ8NQ0+ZDkp0V65coAkSk8jcypHh/mlDlptJbD
48Ll2TYXe7G9SA2kaSUerO7YTMsqvM5a5H20nNXy0VLujaz1MTte6QzJk+E4WD86eJn5diKsmaTL
hsJOvuLi0RPI+O5L8mojNpFB++8uoXiW5XMc/RrbfZK+hHCrE/ZCwf7TjFMd/XJauFQ8OH2s2uTq
eE2uQcC1oe4z0sJfIYzs+xgWzmSBW8YIzR8gIraF/Djl54q5uoXzAEBb3y7UraMqa9sMHzDl9jNn
jxGGnbXrugZ+r6qHvoq3JdVPCES8yk2QU3weZ2Zc0DxX3WsRXrrkSSmcHSQhBAG1x3Aafkhyvc85
0pX1vpjTecT7E+cFbN68EuOzjv7TUD3qPRFChsgQV7sQ9KeWsACwpRMpugDwcjtooqPMJTCfqyLE
qmxajeFpxr2zBunWvIXKw6hWqxYihmOhX6A/GQjUFglsWTk76PXTmAfD9CPNZq8adsiVXY1CSVtB
YekERkU7lhxFrT7jOrzikMGBh8eMdQOH/U1JHwbSC5mv7zzB78J3pBdvbbjXmAqr97RLSPd9FSBx
vxwN/ZCMU2DbjocCSC/vZ+6PQn9NYTpMzrNu/1aw9DOTyo/G6sHSo6cSsnaCzAgaKD0y8N4QAo2P
uYEy6s8Ibe+A/6jkiDrMcVAo72E/+/ZEGgAq3G31jR4Hs2hgsu8Vhpi5Se3bvWRpBSE6Azc3QGpH
hmHsnmyp28sVpjFN3FMzm+FmIb2uhu5HjEC26QxwsOJAdxAyYEpkwkEce3CeRe9HsA46vXk0B2eL
pv5JwOq3ZlCtuVeYyKcpEO8UxxVY7KTXUlyQCsH+H8x7A/J/HJ6uLBrEU0J73U8OsznCeARbGWGB
YonXEJoaagBxTeaw1XOkaR0D9y2jybMhTVjdLpEPavU80UDT8hmiyOJmIRk5XA7FtB/qBZ+Q6/d0
5qAcN924vV5Cat58Jnq+SUPNhXLu2i2ECP0y00Io6DZJULKWPPIgfCBZsU0GYNDmZpp2XWrfWXoB
sTY5ahoiuTmgwqb34yhIEV2xu+IhVPSghwkTtcMp1LUdumnBHAOdEpi9tdNm0e2tNcj7Lmc/EpFs
hJiF8VOC9hOWBKjuIQLg37avYxuurQJ88yOePfUcHubSuuSZ2Cg2yEOEcP5ynX3RP7hpFMJcYjHg
TO9niIXwouP2958f/B+9uX/rTNy0CoUymkJXm2lvD/0TwewUItMzmeShGsIQeETN5P92AejT/o1c
AzmI6UIu2y+ScpdN9lb+P87OtDlu3sr3XyWV15cZAiRBcmomL3rTbsm2LFn9hiV54Q7u66e/PyrP
nUgtW309laRSLkmNJgEcHJzzX5r5LvJ+Jn74wQ9+vv+llrF/9Z2WI/3F0V3PfgV+XiEbltmrlCRo
gSgPZbF5/+Of1d9+9fkHFUY79fq+ymjplaa1aWfzyxCea4lV0fAzNj6HnaAxfyYGkMbt+cCZ2E3J
h8z9UB21330W5PvVN5CvnxCB8kKxBnlC6igzDHs55fBBqi1IsvNg8GFd4DJZXI/4KMQwnRvOqlxy
yujLtrwA6jqiquBJ839X67cOypYRRLA4pTF+ERknYvgyx0fqi5yuv5nKg8KlqzT8Dc6rC8j3qwqP
Xapx8BJPgUZ85vIMOURfkABh5ZGtNV1/HX+rMoTqxcacm88FJ8oc2ZsKkhpnwdaGKj3CW8g019+P
fflghfbOUd3Onu3zqOy3kfFggxAvLO/aL74OZb+ewnib53fV7K6HFDZcedY0l8F0p9tqg7qRDyNW
tNd1kqxzREVqCs1VcGN55x7RlJi2LtUlzL+quk/NjvIa2jYt3wFCGdG9KSAEpfPaLR+QCskC2Gzn
bY8it7kBBdLlLskjNHmjvY8IlCOMo7HIl0rCOjCa1aIyUHUlWcVjGpEspgB1EdDIWpihkXfVqvHM
sEH0L0odWy+79M0tJFZ7hq5YfYiKs2YK1g4lQkkdYrTy0wQhrpRrQdFCphdndpmuEHSDo1pMX5K2
2NRddIZgKkpbD65F2h6fpdV5SYkNq6U4fJzHn7oIL0qIPlUEfhoWIwot0jpxhksfueoCXwNaZJfz
HH+o45jTmLydU3UQCXsl34QjDPABOmN4EuxCR6A25TLVUF/Hh8SWV7r4aRXVaeZNm6xb2P3nZXQb
1/NDOpD8KHiDSmy5cq7LmBMHml6jb/v0SqZXAEURdwqSnT89WbnYTmbyyW1/+NE3W0abckA8Lncp
fCTctdJVLc31qE+N8lPrlpvZKn8OjT5tjZk724NrXwAkh+7aXuaWtUXPhIu8vUZVadWr/GaGTD7A
N6r7cTcUAQWk7BLC27PDeBhlDx7Agigrtl35NaVA3C30SoQU3TmhjORe5OJDNF+1ZI/1FH5xjPsp
qS98/cONYNU6+Wa0qu0Er6Ab/A92ZJ23ofUUW1QgAG745g+jt+AeY6vVOMjWlhit3yfwtlAX68qd
j76Gzu2bxDWP9EF+08yRB2dKlSY9SyYYyDp6qoafxzDaGB4Qkgh23HwM4fCbWC4PzhfUWrVERGi4
aNMvOTbDTnPpQ2t9P5L/5o53KM/tz5pLCpnURWGeJiGGeeN07P7467glD44INxSxTWV3uBibq67/
zAlw5IN/09061MRVvlUM2qVS3iEP0QczymCIyGF2rM1jx9tvmg3PCOEXx6fj6qxJZ4eJhclRpi0e
gopy2XmCZEmcfInMk0l7xJl47dve+v2Z+N00H8R5PQvTnZbHqqNHy10yQzh9SAC8/+m/eWmHYrle
GkX53DHPoWPiRH4xyhYCKiJ0w/f3B3he9L84kA+Vc5OgBUnrWJyAaloi9Vlcxx/S0n4SIUV6rHlj
Imsrvrn9yPU2+5AHX72aK8nihAfhDpWlTVciHBZOp2nJjdYsnnyVn7XwLWne7epebJMku9Bk00e+
8e9m+QDJZqopNINypNUIw1BFtBVUcTlkn9PoYSi/hmOLylr4MCPJZSP64ado+rgGkmbtyhhAdZVQ
OxvISF5h0lJ61Ma3BBH497/b77blQberCRKBupxHLRHcIYfIRH3w/U92lv33q3lagtmLtV1xDxad
zUpodXKTO9NJlYdbvx3OpJpOCmhphihXTZFtEK5H5Qc1Dl3c+RCEBEXtUJ96ybBO1F4kICkL65xu
0yqIwKQm68J9ChMid/q5WoRKKGsKQZqBJ6gJQ3hACypskNMykXQL0tPGa7dW9JAGj6lTbuHHnZZT
eldM42kK3DiLbyya+Rqb1c7fB4G9bvwTHSP9MI9P9mh/wjWaKoF15K38bnscRPIp9aOwQpL/QmQF
RZBsPSIYjNkbndy/8Ov/8W38z/BHcfOvV9z887/497einOo4jNqDf/7zKv5WF03xs/2v5c/+59de
/9E/Pzz2EN+Lw9959Sd88l8jbx7bx1f/gFcWt9PH7kc9fYKPnrXPH893XH7z//eHf/vx/Cm3U/nj
v//+reh0u3waIpr673/96Ow7jJPFhPg/Xn7+Xz/88Jjzdx9+DH/b/3jMHjXB5F8f+D9/9eOxaf/7
74Zw1T+EYyvXs2zblcphBoYfy4+Ecv6BZSq61p6PVIlYzj9d1G3EX0n/H9LyTVgkUrjScwR/1RTd
888c+Q9lOibNJcf0XNph6u//7wu+mqR/T9rfdJffFLFuFw6NfLVdHM8WtiV92+KzHM+Sh7BXaY7F
BC+8fchcvKmcMJzuByEWD6nSWBuqlV9V02oBHDTrr4Igdj85ph09Dq0DIB6IQHcEfPX6mFi+jxI8
mG0qU7nSPAy38RwFAnlm+0HkvXcxxHF1PlstCxehyCMBcomD/44UDCUtB1qsJx3T5zWaB3cbGqqT
mSMSsC+DEy8/m+mMebRavA61Eqif6F9jHX3kFPzlmEIo2kcsCusQYtI6/qRHjzGbVbOiI7+e18k2
3Bi7F+vwr2l+Na2vY/9fz/ZinCVKvoiGcFTRtwqnZA8jfKN34Xm4rc4ezRVeHUeeaFmLb1/ji6GW
WP9iqMpFH8GKGQojER4KvPo6WJmbeP2t2pyiXrlS22Mzd4CWQJ6Z8XiHruuBhGIDLav6xZiZtFTA
zUw+dXViNpSWPHkWJrVN618rqU7ARiLJ6ea9sw3EwmiqFDAwiOSu6a8lYBxKzKMRztQyCqpDtdSw
POGF0IfUbol2it+YqbUO5ZDLHRCLjBIAvW3Uw4w0vbZcTVUewxPvyWsH3G2R1KQdaOHMqGkwo9K6
qktHPQR5z33WNXuMmkd/6T6Zvjpp4kUTs2MD0egPZDqfGFPTyW02uuJbWTRcYROrab83lLFtiILQ
hrdcYeC5o4uU3JajSdm+G7KlV0x8uR0nxcnWDXqyT/Ucp94qkwo9YGtwYv8kDqzZX+dlwKUvKbvc
X4fFcn3z/KZJueDqpLmwKrRnVlygksvGb8H5tIbdoaqVm9xwZh2WaJ8qChPYaE7yaqCiQ0l3TPLi
Ys4D2ZAs2jV6ol2bw6gG/3Fkhb1OFp4ne4mQNggXQqJpLSHjxWT7kc8VJ6/np0hAqsMcfb4EJ2gc
SUkOA48SUtjC80zFSDSLDnbMZLm0X8zAfCrdMoclQYEhdtMCMn3VHDmNn9XtX0ae57GIcZ6PsITl
HIKr0KhO6rjJxJM5EAMZrEQBp++hXiOoaeKa3Koq/xyPUXyrWj/4kZVJLUkYvHTfuVSHtu9Hi188
uhJk9IRB1+FwOUgYm7ome/YmHl2HaucIY0D7oC1P68mdj4AlX8c/NipBXTGNvi1cIZGzeD2XkRck
oex0/kB0zCBRNca6S9CRmaaYHnIQJGtXQagPzcK/bAIz//InT7oMvwxs+sy0Y0txCJCdkTduhMit
hzApSd18ABrF2CM9lDrRkRD8etU+D6UsSQbBpcbx1ZJJvFy1oJ69KBHSfqjizroZ0tnewdjojuyN
18H3X6MsS5bjy1O+PES3NqElJ7ct1UNRoV0Wu6q+kkEbgBWJwWKWtnH//gt8TTdjPFIO4QmTg1OY
0jq8pJZ+2/nB4Lb7oETjBH48tGYaz7s2qeZN5IHssqqxfawR1z/yPr1n8u+/dw1js2Is4dOHxvbc
VIfwYFAcWd4XjkV6maRPuZi98AR1lIRCVlv3+tLuOa9BXikon1p3YYrK2NJ0CL2YhrKeI6s6wYoz
Q8UJ3Ee9QwmveJJQsuiGeG0SbQtHQI3p4AlzaqLM+zS6ProiQ5nQcwSMa313sho6DeCFGhG4wIjO
hsYmbQgFsfqEDC4BIVHh0pUgUkf/1KVYhhSig4g28CxeWpxY4anncCZthQt/aTVbw3hXBlmC0qAf
ucNK1UbwgdcXpCcJEhXebrbdzL/NMU2/klW2SF2lYcMdQatFQnu0jIHqp9+J74k143LnwUjpz7TV
F6D6ihFnziIBoNXUA9osgzk55s7vMCHcuCSGd6Ndel+KKOSXk05mOH7kZtgDmCyz096fDQRjMkuM
6P2HcbKevMC3r4oArhRC8qESp1GB38lV5wVzcmpp8subqJzDFMXS3FQ7Ggb9NZsAi9BAiSw9rew6
Oh/zWKKRNswJci2NlTvsviYr156IMnNtlWYdbHAFGFC1CBtkoH0Z5kyZzLS48cHMoc2aVEF94jbl
AJDDGkW7nkMbaaWceZk2uT2gHRG5XvizcQss5iELcN7bFVJxfmTStHCVQkksMfOKRmLnmXTFDIno
eeyk4PfCgdiTBnZ4N6vQ+5TC8Zl3kZZ0350uBGQYEmVuZycc7vLCnKhOu7XzkX5pnW8TVG4piCI+
M67awLXv+7kpnI3VoEM9JXOdr3C0SaqNOwrEFTPEQXZW1dfZR/p7k7XWSHw2Z1nkYwk/u5keVp7l
591JovLoroN3e1/Pc/gtnfzQOq+spLoYRjultZw1hbftu8H43o/o1KBNO6d6a8aF/2WuZfQTNbkI
JDY3v3Dto2nOcjYAOSJRY0V3ZRuhquyMHX07N5fpjeHaWEx0pilwXI+MdtvFlUJ1kIaOslvAMKLt
UCa2xTjrdWnKeNe1VhwsaDygXUWkqGukfTP2SG+hnDigK3M+eiYKC9SzBvRNHB9oIgZx4qbUZj1v
LYf0qwEJZiN5NlfJbYZckNiTxHnx95ScCwxXFkbXYaeNL07TLMpx5pQOl1rKBEVtvxlbKPUD9WKv
mZJFZsanS2/UQCbdUY5omfru0IO0CspkrZtkuA1VZibUB0b7Kh9M74sfNP5DaSQkTlKo9GtR+6zS
1Fo6E3IOjE9V4tHU9lqTzvAkRIOMqvY+JmJA28vGFdNKWnHf5EEC9sipQ3lWGzN/4IylSk7DwUM3
OzX85NOcZiDYate2Pwo+Mkf+W4/bThfjQAd0kWPky4/V1pFuiO7sYJfXEFOaK3sMdcoLrDry0iyr
vrt5PKCT6znZrWF2SEVaTa9gK1v9R6vugofKo/gNvLCWHx1vQgKzyrvbabaKBWqFmJXReMk+AufN
o0Q+nWlXFdHnnsmKEG/0THakGeAS4aQCJcfO7a88o5AB8NkBwfSpR41yhTh1XaOMZTff+oEWBqIr
PUYWZuq4T2U66XJVVJNho+IyZ7Dxg6b56br9sKnadEJQbjayq0oZ7efY7lGuL9Erx99G27DSUK4d
8R/SGm3riP5/mrjMhM5E89EqpgiUspXGaF86GZKi2ugBpiF1URAQtYsMYt2RsodtaKLEQAi7qRzi
2mZQhvk1NFOurqk/wuPPUUnmamnCoMyiMZ8+uGElulORuAiSAnfwaf4EoTx1AN4in5qPGI20UiTD
Jk1dfzgnZEmqOa5VIEVvLQz7oErKcttnY4fixlioe4VUu7MawsC4xgMIrazcylGmN9IMVMEQ6+wh
TeUCaoBMvG6MOkt3VSYm+kex9h/aIM6ard9ENm36xAca0IKF1is79PwKhUeDmlIR0g+s5ggiZ9OM
gOvCJMhBBlUhwlVjpiMUB42kHTehwI1jE+cNtS13Ll2xtrvEXwCmEYVAzvLhPLGmUm+HUiZfpoTP
RUPKNb5noiCnaIwhb9eqW/S68OdAcrwqvLnd2LIVNe9PxSg9FxinII3lo5ls5jp31r3qOmsbl5l5
aYGYehg1NtvUaKf8bAB7gcySVddyl0Vu6aGCnPcETT+JkPEfBYtaU3xAbaF0I2c3SlchCRt6i5F2
V/vJKjGUH6xVP6lPtpGG33I9ctkiN2kvJOi1Tzod49vUMaNyHcZBfUk5BWfMqeuW7G/O63CXkJSN
SDs3SEDNUYqFgDSS4GOHLPi1lWZFzLYS7k/KJIjXGXbg7mVqNMW2b+v5sQ/tdt4N+TR+Tpyw/wJ2
g4KwZ9QUc0tZhddubKvvKM34NPVCYXmbusrFxzRq1LcGTdufuQVb18NTZQalXVXlxm49lW8kYiIU
JSNvvDXzAePMjioecaXxEbBuhqlERkjW2XAWVsZ0Osve2090RukYmulwm8VVbG55CsdcE0W4HyNA
P9/YAyJzoaNUgBi95pY5ZUPzlMC4gpy+GEGgX5JFWDz1wdNYYQGKXOxYmWvb1Qhe6alq13FTh7hM
Ze33Nud34UGI9Ce5M+X3DJeGtvio7Qy1xKIKPIThuPzcN4NRc77OLnqhrXTRrZ57A3xZUij3ysnj
CEEtLwTcmRCZLjvPo/lhID+HZUeLvNrKSh0Fc76ArBSDXDtNG4Vma+HbCHTpeAz3qY107RANgGPh
4jafGmXCne8Ds0CI2K+ifRvp9CGpGsWKTFX+SLKUwLqXLoGr6Ea51m2XgGYJq3JbuaaXgq7TXLfC
qPfv0Qptb6x8HKMtp2Jir+PRGhfo/XA5IyvsO1VxXegwvmu0JzAFKJCR37lFjWipCCx7X2WI/4KU
Lvxop82h+0SDxY02I1lnsMpHY9D8nkckCNkni3ryOPq7sarbdo1/cQyN3/FB0mADkm9x/ahQ42wJ
U7GIA7XyBFJjqjea6txuKjlhfBSO1HjGMmm3rNqxPY0MU57mU9KtWYkg25QwEcJMyvazrDRppDM6
RMEYeF0YQMSYhZPs+6LvOKRFPgKpznskB9pMjfc2+zRdW7ICk2yORGCZTMmllfnm53RuBVg5laBI
VoK8hW4yhpO5UWMbVucwhzI0rhvuClWb5cG1LNL8EfMjBch5XJDokZ8hQW7OAa8gQuVrfMpSHVLx
yAc5FovXSKy7k0BYOV4InZtYZAxGSfTvO/8+0kg+e8iJoigbh+3a9vomAzNp9HIfho23KeJGqUtt
axcfE7OKdsEoh+E2rWfUIo2igHwkaNlcGzb5BfKzNpr4xBW097sSXovT0pc7CZIsvU36aqnlpG1d
nHSyInyYw6yadVbWDhKZ9KZnNB8n90lPU3bTdlZMiOJoPzNiD61xizvVRxqozXiOwo/3JQicNjyb
qhzKSjfr2L6QgwXNdxuWSRkkCKR3VfOxNXWK0GVp2+HOMAoqSGleEKfEUAbf4rRDP5WSgHWdz3ba
rmXdJc2pbN3mOqtT2Z7ZkrCJ45ZJ0UajTO+vQZfIeTsZNaIREcA9DZZyam4oivXmzg3M9KJuJszB
itz/ZpaEg7UICzPf1hYqoahHkoOsw8b1UQjPckvsXFsDVmjitL8KI4djIWhizKOkmuPrygeHZgSz
HnajrgCHAdcqp43yuIgjelYY121rziOCYUIhVS29/juNGEAPAnEgTa2qNbpT1SYDpg8ZFApdNilI
V+qbGrVsW+8F4IXHIDTLM4c7nNpVfZV88lA7QmJ9jgmXIJLHm6rvZw8hpsmKMcGZ3B9+G9jlCs3q
5J6bX3BNGpNi+iJRKbYTbW9kV4fo+hGxFti5ZT75CEIj8Vynnyq22tYZBXmOx6X8E4vCQ7LLvZzj
CH3NTzZeBebSWfW+cIvNoGihzTJccBh3j1JLoK/OFPTXXm00SK8HEY4NGXold5KQFlxNbZDG8dru
jRzjkmgIQ6B7bXgXNiKuL/syx9LD6pcHG1XWROd518lrL4jcAjiig8B+GSf9g0Ghz8c5b+ER0PCN
zkNDscgIQMX3rs4J/mUZg140+iHGK5kGAL4hY4hsSR05/X1EBeVJJiOeObQGLQd15s45j+MIGUgz
hyWUWkhenoDL1LdI4gu9iaIkH9dRYvFWwasEH3N09G5VWZUQhjxERhvwNCEixjWCgbGZfeZWmu9N
e8AxKVCZca9NzT5sw7S+43Ie3RlFqfcOQOqnwcwG5EZacCclt+PLMkvL4qb3uj7kVSoD5wsEQrtr
S6j5Fq/e/Gli4ww4lCnnoZ/crt35QQQ+L+7bEUSI54fNUzg2+tsUuH5wTpEjMC9MQ1rQEpAZH7Ah
S9KvfIn6Hulu9Rld4RHp14lAhHhxf5laoHGoE8PGgymmaBe4wVR8zBG1Z1byyKs3ssaX4yxyY2Cd
BcSeRrUTorTFALrVt+fpW9HHT9hcYEITZFZy0VHlJjfQ3ozsGdFkpT3AXbRHrcZeTc3sfKnLjjpu
XGDH1tJRj1c0dND7Dkzp6k0Z5Rj44NUDXESnQ8gdP7Karw3FIfoLQ1jYVyqOlDhpUxm1l7YXuuU2
TVJqbsPoj/eJa3XGF9l4KFVOvL1s00xzk19EUpVqW/FF3a3X1f0nd6zh3He5GpqzPrd6eR/i0AZN
hHahWrneoNVWpLr/GevesneJSeN1Fxku0MApauillh7VojMnwInMDijrohRtFl9sjx7UTchLO3VC
XdZn/rK91lPp+U/DXHfuhREPndhGda3PnaJENdfUxcAkhHGf7qJK6W41FyMA8i708JXg0szhZ8lk
AKkuEweflNke2/NwtOZkO1SWpUlpRlOfh4hNp/vZ0FWNmLUNEc9QYR2fxV41YroJGLu68JMgSD9T
gND2XTw51ON5Ie58yrxg0pMZy4wHc7ucb6gB3bStlTbr0a/g3I1m3t+WUlhfuR+NCA06c3YXWdIm
yTNbcv2g5IrjJyQ+0E2pTW5S27avstGEaRfMTZWfuNGYYf8UTrQrMrK+JbMoCrr5bXLfs6wSnE9c
lKlU6qRshRIln9PYTrlnB/VAYiUqxIROOBunL9oRlP5HyjIfE1qWGouKsroXmb24IGUsigtcuZf7
pZXmzoXMgtICYamdr7gA6GE99E5xm2eTudiY5kay/j9U+6VT5p310ClV/CixdM4WtLf1/f2y45ti
qiuwe8VKRtrmUkBeyqAvWgDzPFZTO0/+Q5ypYZtNIeK1mTgyyJta6vMgVIg9iwqnLw4qtmmmKNBQ
y30Y0enc9J4Fk8CBSuTKgny1S8YjZfc3tVTGI0OWVDs8KdVh7Rb9yQUKEQcPs9/Mq4L8nMtdbF5R
AtUQmSTo2XjaGeP8ZwijpZAqHRpn9M84nyxlL/2AF28TmWg7VjB39r6LIn88BfWFQY6xrvM5wMqm
az/+4exx1gH8tF1Fww6CwEF/wamE6DJqsXt/iOaTMfXctZk21ZHXuXzrV+XhV6NY5gHQyC2cYQot
i5pGbhQXEk3ljYraGmV0o7z40wdybVYI6YgpLJbLAdbE6FuSbjfU+7ZAZzynPXg9Obq7fX+Utw/k
2q5p0qpwGEUcSkpS/2kDyO16b8JUR86tBtbURk8dZdgjXYQ32wsgwsuRDrbXOFa+45v4bhgILJxZ
FO02ll/+fP9x3myvBe1gAmMzXToH1qG8VzWYnhn3g95nQ4gJRuFpbNVk9TBVjYXtzWycvT/egXfx
c6+CHrFwmCdBg/9QNadJ66xu56rZT9gWP4RGqfN1nRrOZwRksk2rkvJUj+FtkLXjjdmE4w5RQDg6
gDTUx1m1sJuDofo62q15pAn2i4mlfeLz5TyHUP/cHnyx/8QU1n3Jhts7RE08emh4dY1jnM1l9+39
d/CLiXUtj53ncF7y3+WbvBippmnBcTlWMBDrfO0WcjGZQl7u/VF+9TyoarHDUeynIr18ixejZDCz
ysHO232S+ZLiT/59zox8HdGTPjLSAVzleU7puRArWUO2YgO+HmrkyuYOYdPsM6MPkM/HS4zaur7m
siFOjQold8xro6vGSPu7rK7BrbQQs2fRyB9OH4ZH4oB8085c2mH2AkWgOUVkO8AhjKU9d56ehn2E
7LNYB27PpcWPEnWSkRzgy8X1R24DWbmncUUXYqMacK+7hH12M/SF/VUFbSUxpAwSWNO9j+2Uz5U/
oGfhT2daJna9TpUWimJNF56WlZVfGa4Ov2dWblx7zlDOAJl19sWwdAENvaZUup6s2cbtyHevjTQQ
85/GiuWUNDm5mAOPxOUg9gV5WtDrU95DnMcC2cZR3NPyO2ai/Ysl5bn0vm2blWvSKX49z25ReY6K
RLe3uN7vyTErLI9EvrMrrGX+ePX6S6OWZjSgK/E8xy9Wr2uJ3EvnoN1nDrwowyRXzV19n1S13r0/
0vJqXp9QHtmLC3xK0ToVh6bqpeGEjnD0vB/qxawDCyeyz3GLj80PlcTJadrFR/bLm9fogyDzHYuk
BhgZh/3r1xh3gz2j09Huw5arm5OJz+S25qpGc/rz+8/2q5HYCN7ycKAonhE7L95i70lDZ1XY772O
sk4Qp8Oum3DO9qR7TNH2bRDgqZZk0CUZJIp6B/HGnajYBSUyMHYQzdcGJPkb0TgoUODDsi7mHl34
ylgy/vZh5HKJrkCH3kMcORszHtXd+w/+nBa+mlW+jesAGOGCafmev5x7L558yvLSNOKy3ydc71a9
70I16/1+R9+SZu0ovE9BMuGFLGr1ye1LbICS3rmDDm1S9fBPEtmYD+9/pV/NxYKTsZS75Hjmwfsx
3GagVm/1+64z40s7TyHvdk51Tln52AJ7bvgfPL2DTb3NigaMKP0DEJ1WJZhh2Y17wwV3vKK93neA
B/2FEN2407Xve1x7vE6OdxBnuLFbmeOf1E5BGz5r8+EDPtgQaxs5Uc53+wwElokH4U87ei4jcpM/
p6LGFbPmRT0pShV3YjCMOxRnzNv3X9vyWt48inIFqaMFmOJwCcsR0H0WW+N+mLU+mZI+29ReoI+c
GQfcsuUd4aLFYQmcicvumyiQ0R8VU65xPxEYGCOzrT7M5VzuMJOAwWypxXgSok6EAs4HN4nrm7mz
eWPT2G6nxgt3bpt3OBOgVcHNazx9/x28SdKWL+cudwJJM0Uebi0haxyz52Taj8LpIEH2aLpU4UMV
sMeifvgzke5/vQvbtaTHm4A3e6gwgNBHvTTzpz1dA7qOAdq2ZTiWR+LuLx4KeAxlJpArYoFdvd6h
tdUGZizLeW8ocyl8xs1JMYGxhl1jXMlG/C+eihzFcqRN4OX8OIgIEnMjK/SLaT8o0zg3ZEHH3JPp
9v2p+sVy9QXZHfUpn6hrHeQeeRnGuE7X076aZiYHp6unvCjkkeP+gP65TJFy+J9rgYpgrEOt/9GR
qAnh+bgPErc+7ypMJj2VBhRWETta59TOsLPp8jNRLQ4/jR3sC2qXK9VY2WWM6So1J/BBEyWrK8vD
tMzwYlJuX1x0KU1HfJD1kSX89r2QimITQTHd5j/uwWyr3ME+zRBiX6ZhvCurHMv3zo6ObOO3MZZR
eDm27YMixjb1YE0ZntWpIBDYGPrBSdKb+WbCTXAD48A68kBvly+gOYfVtBwzbMnlq7w4YBLTav1E
ls7ec6izT66N9pWLao5vV+M5XfFj2oBv0hTWLEOZig1DKHi+V70YbxJRB6jI9Pc8tzhxU6dH1CpR
eOHVcyUojcfTSUlt6Ov76/kXB6nLhuEp5XKYWIeoSDxsKSjXrbEHFCVPiQqt8aGs1BhcFKzuD0aP
82YxpSUeM8BkG3rIkfM1kHmVrGdl+PvGpie9FoFPFfT9r/Z2SS3fbCmXONzZQOa/noFoUH6BXXGw
b4GNfGZrwzN34/TIKL947zaHKLm1IyiJP6c9L957IEsZGG1i7NNB4EqTyWqjQlHRmovq6kOsoFZa
gw6PbPBfjMrSYiY5voEpHuJeRQUZSFc0UbhHGGehEPaPFAerhyRrIwTFtYNaRJYeoRO/XdKAIpUC
xkfKzdMevNBmws4PK8b8sSb5RXwP9ZgmQ1kGpWZ0As2pu/vjCfRNE9A9s8T/vak9SMPsoWvqR9YY
KSLn2lUMsO5ITHi7THwOmKXi4DouR/tBtk3Tr5I1tvGPypm/+4mNilWTHzvMDgMPt2zFVZPNSZnS
Nw/ni96RLEEzOY9l4F4RmNQFJFL0npzCOfmzl2YJGCvcH0jqSbJ9a3ncF+tRW9ztSvLUx7z1qguk
3pDKC8PgCMn0mTD5Mu1ahmH1cdEjzFEnPAhvLsL8puxYC3M85OAiB18OZ6XsE/zhXcO5nFSYXNEh
8HsM7ayStqgHgGXjO72DjwN1eJD4rdzNWlgGsk8C8asRCN3J6IukhFtlQmyLB6DzkKhF/9GfPf+u
Ng1BopnXmeTSbEKpff/VHa7v52diXbNbhBBvAd59WnRcn3l1g9ga2GZv8aKrztvZvgYhEB4JHIfr
7mA0+2A3AYz0A+0zWteKbGO1rbMp3OCYovWbhbfM03IMkXPYhIqD1U2u0YrcdvPHKkGBETvwbh34
Vb3Lhv7H+2/v7Uhkngs+fOE4UR0/yGwiZAGQ4KmixzBj7gZDcaEruZbPkA02fzyUbXJBFoLkUDJd
r9d4ritwqdkYP2pzlFihDfSRqtY5J7qrI7P05tpKIgiHAeYKJzmh7zA8DAm37l7b6aNuDQRtSnwV
CzD9QHzb0tw4dmxw9fFKc2VPOkChT48bq7aGywj9kX6V0NM5kli8XTevv9DBwxtho9LGNdNH8DU0
5URunOJLRWr3/jv+1TD2Eqso/QqHY/T1O66Fl/d1aaWPcR2a/5e681iuW+my9BOhAibhpjiOXpRE
OU4QR6QE75FAAk/fH6Q/onhANk+oKnrQd3AjrhGTcGn2Xutb29Yv9HvPGquf74+yLsVxdx1bLAv0
snng7LsaZTHAlWNfHfVBVxs71+UNVRF1jSTe/9YXFmdM8rd381TPOxnG6Zkex+svnu0xRQAmSt3z
sEucDu8KlLLI86oF3+beVGblXqYFsBSZpBVShJjd0/vX+8ZdPRlwuR8vZufQjBvEd1517DNZHJxo
bA4SesmZV+TVpozbSmUTwyHXxHzmrG6r7Si07SQGHAmVjb9XWkhkbQRWyp4MuasBxl/GhqCtzjsq
D5FDXEnq2D68PJ/K48ycT0XN9nfvX/sbN9vFEOSaf92Rtnl67WmH5EqaYXsUSK9vcvJ9vkJAqpAP
5sat7CP7n6dzx3NZeHEl8nIZ/mrqywhCT1KOjUe0iPMHhU7/vmlcFUReqd/WIvH371/fHyP+6ZrI
gIKeD6sirX93NSAZPpVrIQY9hm5LCmlaFDb5Ql2PKKkfPMhu2eh99Wdde+6hgyILmJuLuFuYRNoY
Fnet4k3dNqyZlzbbYweKxujr2waflg6TK7PBJPM/79u6HKtAKM/97fTIMs7ctjdeUY8MCPb0lofL
cl2sJ39cy42+645+LiGQzF4HoCYMz9ys16NwNkXqZrJToXFrrypQMhlpNMDkO9pFp3aRlugXVdOU
/3wtjOLzEZi6RYFonaSX5KPTCxR1R2fu8o3hZaSbo/v9148ah7CJ89Wj3ybwJayee8d0nyRWNh8L
jnp7PZnDHbLV5Mzn82qqtPiSWe+YMJdT3uJJfjl1LH6KVo99eaSJonVAgAVOEitPjV0Y9e1tain9
EqEcyTuo9WEsuX5+Zqf86gPmN0CHiTtq2R/xgp/+BsU8cc6x9OHYx5q4JktmWii3SJ0Khaxi0Ze/
/0GdHnJYc+nSWB7nSg7HvJLrN9Eopewyp5lpBdbfkFpWJEPLWcEStq0L20YTEicLmPD9UY1l4/Xf
n/HfYZkzKMPiKHxdTUOQ0svaNubHfrKqT4VbkbUSjQPa2MzB47qZXTe5ct1IQ2VrxYN+6WDCZgeX
lmeDCU/3VH9+FdtlOll6gcIA9nd6x80EeVcpqIH1s1egmAbcbSQUwmrly39qb/4ZimvlGI+bVaeh
sRqqRy6bl62DfwMfy6HCb4IeJybnPoch8/4dXk2Uf8bidMDbzGnSd8w/jM8Xq6AVakXeqlx/9Osk
cjf2PGX3VRqiZ2VbDhBxNKP2YYBkCyG4pMuN2HcgwWjKoG7rFvnsIP6FvEDDh2vEimrdutb6svlQ
2n6o3ftRFl2hHtIeNIPWe1Dydj14oum+vH8Zpx/k36tgXsGFD3WOLeJqLZ8Sp1W0TXg9HaODK+eB
QhdGB85PjdOnWY36Dc6V5mdhlcPtlLrlmTPYGy/HItBY6qPMPvTbTl+OZOq03LHm+XEwHKAmGiKz
hM0S/ou2OjNbvzkUixtidybrV3v7QZV9r/WN/igS3NrS0+ZLP8xRfIGL3L5/V5ct1+rrYxFdHItL
LdtZ31UrNyer1F3jsUDcuU3QOv3qwmzJTPbIls4oavSN5l/Fepz+U3nj7/N08RH7lB+ZYNcApapO
3aHC1vGoiM17Slk5dvzfYqmCxpdz3oENef9S37qrVDWs5VhBgftV66IqCXoFvPeo43LcYhQCaDzG
3ja2jfbM1306dS/Xtth2WdQ9UA20fdbvymAIPqzGehQFU+oG2lW6t/ym+Y7pHPNSEpfxt/cvbmWX
/jsk5AwKK+zwua+rIXF69uGQzPqjl7aDux88UTc7HE/xp9HvxsdS1WibExIZPw7Cqm+Yc8sb147S
TcNPPHOnX79UJsuVLmwaJRzh1is0isqB/d5S90VIkVCLSNmYzRMWR9PLEqyQaQ67TCGvLGvz6f0b
cbrT+XMflnIZa+dCyXglO5q1ao6c3rIeIy8arvI5zLe6jyr4/VFev0voZWjoUYjkMyXG8HQyAL4x
xxgM/UdTa7yNrnxzG7fDMZr67Myr9Hok5C+8s8zebOfpIp6OZKpu7Jnr0iNdXoLqUlHs7VaTW09L
+nPnmNf3ji2vbrjYWh2xeFtPx4rpyjfS77NjHfnlj0zRUkMwae6iCMFvO0TVrYHzbIeRVnzVRkcw
7ff6JixKpJ2YSzauRP6baM25ndAb90CgixKLNIrqyrr6NZPU4WnSzY+jl6Zbv0sIGZ8g5ZkJXdH3
H+xbt4AOgsX3i+qQ+eb0FiAvVrFtR8Wx7FRx0Oey2lWxMC7fH+X1VssmPJE8Mt+mZojw6HSUPuyA
G5RdfRxUbt201Hjo6+ojrhgbxPes3B/IHP4ttWz5MhDcLgwb1k8B/WT5al9sA4Ap5grvTc2+GWxh
L0R5OZXpOQv6G8+KPfmCMOD75++rS3NjXVOAahvOAHm4SeIGQYGmmfsyC9MzG+Q/jdbTxYtEIEdH
JqezSWbuO70iBzmVbGdJxVp3gTqXfu88eZEWX1thpj7wpjc02wnMxDhl2AAUckQ4SeBN5N8C642d
C47BTobdItcAgowDqfd5PeP6ZPeLR6Z0cyMYrbl7MFXcZns9JRHaTnQrJX1jTGosviSfBVK5vJUU
gvXfJTYHL1Aqt78oSg4QKpl78Got56Ggdy2MFMh/v1dhIX8Utc3viBxCblrQ/w8IXYdnKTNqtVaW
lvXWN2k7XCLR1H7OelGLoKgJu9D1IWo2lBMGnMJeUwOb0rnMBA1QEaD0HucgbnsI6i6ucboGYfrs
Do2JLaa01P04ltTOqrCtYAt3BsbIvpxmci/S1taue7xBOuDUTI+x6+hRuE1xFGsbM+vNp4ja3Kc+
itXvysbgTO8lxOKu3Lw52rMHQqDtde9naZG1AYs0qW4hJSsY6X1WUBN3+5QggzzFd1rOVoGxTs22
szExKOB8QxXS7wpvIXxgu/O+DqotzlUxV6VFREusimzgTCqz7Dr4pk7fljpDKlxGffnsEZ0io99F
4e3xxc7eQ1mBMCmpdcP5Tn9myScDP8/7X/xKaPl69NVpzihrWFauLJ9HO7id8PE+VZ/Fbf/d+WiH
ULw3iTzU7vYcQ269aV5f8+qbL6GkRkJj1NyiBzLbT/gFrzQy1lWLA9neOZPYSIDR71/sev1fj7ra
qmcOboKwH7lWXC+uy/39itA457b3+GbDc3lqbxxwmM5clixa8FRr11vzXJkDHzwcPgdHYxzUaGiu
M2v6lRBOeF/7i2k80UgHWqJ/PbODbY6x6aEVttxDN4m3jdFn+0kS8i5Y2S/nLvZ2XUk1KdIBP3K0
x/xa5+YlZAtxZnl/Y72hUaCbC2YLDtofnseLSTnG1anMZAIhOLY1R+0WUb1TGbv3H8gbk7LPjgg1
DUV1uD2rBzLkzehMqsuPjcRGPPmjv53mAedFNNn/g6HYG1kunBWaOusk8UhYI/5/i7Xan92Lwomc
rZH3cNOrajrzTb2xigJl82i3IC1YVrbTDzq0sGMOdl4ctdjEO0zTin1B1JZEWs8Ants+9D/1MB4/
/fvN/HOORgFFrWu9jsIhATTlhuVR2q25tSyronu1QNYTLz6zzXx9jqBUz0GC1wONAfqc0ys0rDL1
leOXx8qycuzoWNfiOM4uRiG1wBrbc4G3bxRjHB3kj+4hy0F4LVYrqlbLfBR5ToOA3u2uaehzZCko
784cKIfqbviN/KF417LduxLCSnYCfcGZLdh6zuLAC1wKUavwqL7RjT69aEtOKqRCyWNNcYX19Cpv
LbsHoq8ZyQfddcJ9wa8YYKPJds1kqe37j/fVW0VBhjvAwZsXGJnB8i29+CKFm0bwWQqDHonRfecl
/mUIUe3xSaWXNUK9C5/42jPP+fUls4uB0kYjmZMTddrTMcu59FN2OOYx6ubqqsG43QS1XsALK6vu
PstHSAWdLG7dpu123tydUxK/moW4ZnaF3HhGX3R3p+OPTh5j17DMI7ll/XayhbpJZ/vc+eKPkv7l
fo3TCwJQ2pW8zPg11l8OeTeS9bmwj9TYOwOgaMK+C/uxf13VUS4XLomWbwXix++iw0AIgCUCU6NT
eKk2cZX1d7HmOT96XwMOURUtTrDCmioTt9ZA/FQ7jvonqC7etawseTuUYbjrsfF0ZCFg763ogy9O
rfC3O2XVU1jO9CWcriBEgbfN2nTNBNcUEJJxgeWdiCtkmtiNImuYf2jmaMZ490N89QC+5ycLHhBC
6Nwkd8EB8/bFC1tMKKHp5xcwybxLYxo6/WA4A6igkq1WFOidPxHLElaGHdjYyxqUYLj6d72I7Rsr
iYYxQP9af6iqwhRkeZT6nSZtfnuVKusqskXxpLJEwJbjxd0UZYyLeK6Kpg8wMg2PHf6+g+8KQI2h
KrTpTE1qBdtnA2Piw2KaNdESs9S6q89SRdi3G6XEcW7DcAIYNRSbLKuEwxbbIDGrMZGlGmOV3Idd
5g+X2HKx8TYa2/dN3y6RVVNkJh8tTXO/1ibVdXjTrvg0jclwZ3BP5FWZ+9qZDwvtOK/uyTsncO1Q
0rUFp3S6aKt9F0gGY8xqbMUWnnXs1BLnb1tmrR+4mZdu05LCFw7jBR1hWg3hEDI09Id4TqujSBXE
clqlVbh13CgUh7yvu5s+6vqfeZxqn32p2e2VAtE9BYYlWztI/FZd95rq500Jft89DHIAEpOHXvqE
296ZA9lgtwnKxbU59KP508mxKwctMJMwmENXES2SjxnSpnHAVw8xCNBeZZaY7XxAT/Z+nuc02Rh5
Vz9BTdLaLckDxYMzDmo6IG4Xxm70Q2fauFptp7x0YeZ/hr9WThTzPNBqYdznn6HGKXuTtGP1gcN0
dJsi75eBAZH/BymF07XpJUW4iesuupVZDwnGnzQMOHqbzR/dRGbaNspq7UKOTqV2QG7S20iXKtzG
vl1WMCgAt2yJcvW/O5U0Pid9l2c7eLXezzyq5tsCw6e5B0cGxn+ge3IsW6F/UHY//aDyDL5h0G1m
vGwa3F8ikxgLmYDDjyWxfAOqvopknj6voseqA4QVpOYMYQnECaenLB4ByFgtwXKibz/ZVVH7G71r
K5SYubSfsnFuQm5+BXUY864GBCohOajJm0q/LXr4FNvUN1V6qP3CnwnyLCtjm4fFqH2dNATj21g3
omabNr2abvNmhiUwo7E5QgyupztiIbX0I+bvMH106pAgOzdroNVvIFFo3SdLD3MPZkQaVemFnAc1
EEJRTk5+O8Y6ehc0t5pz4SIA0DZVG1VfUkyVXVBnWia2RMrqkPVr6k1BVeTygBQDlgknvRDO0+TU
v1yn7795w8wfMex4Aueem91DaMGZcuqsJXQ2DLubQtNikNWI1zj00R6/4phuZMQOyBCA5TSwwyga
00/vplARWwBpxBgPVZ81EMFkKgn86uqeLIiWuIhQ8+Jio0ttyq4LT89/UUBybiZBTAxOPNMGIDQa
zi310fZJWJ0gy7GXDqEdfoqLU4UculQNzwXoEggzdEeJApykF9FGTtJTh0XPy79BqhPvLBoDpC3m
bqlfSZFO2o4CnHnjdoqAi0Jr4PIK8uHMS6hTzadIDVp5WfZFnd0MTuwnH9rRcvF1UKq6NAgeuMIZ
XC55O9qcP8Vx6N55IaTxoLZG4iJ904rawKjJjOU6rXmvTSXzVTg4zR0sVO237GvU9lOiWZCwVBHC
tciJExuBoE9XqiIY4QKBuH9hxOyRNrz0OSGIvVWZRPWO0tyrUSXlnagd0ts6ckKLvVENUCfoL0Nx
SCuvcC+bOJbWBYJDUG+hHmFsnke+IbwbHUiLil88qDxVP7kQMlCdmvR09yYP+ruPZbvfeFE+gNUz
k+jToPdFEzSUvn8gGAjtnaGpbNqRtxVe9sBb3ABkT/40GA3GC5O4U53kiZZpa8zMcmf6/B7b2o+S
azvh94MmZ2Tg6d0mfrK6xLYOS2WgQYtfOx+jDF7cFdzT6po2EVyG1stwewFA4dir5RoJbLmY3WWi
NPMvbkg1JehAgT3MLLO/G5m1fcApPkJWD3OIqKRwSh7DzoMgh0Pbr2EJzCo5eNKIvqm5RTBiDl7n
MD/1BiloYU5lp8x7cSt1uKRB284J+ScUoeoFvEYYakvRXt87cqK72YO3JXqpyzg9hFDOIkoQ5vyA
dMvHXxA2/ddJVPVvryutR+ZymGAViSlkS03Nz7rp2Z45WpJyZy03rg5TW7tHHu5cb+reVSx6VZw9
aDVRecT+FNIEvZcMzyLPXGMbc5Hs4nvD2FlJC+RWJLGqAztOQJtTAspJkLKx+m9LQkHMwABjsZnT
vNJ3PT7NKXCln0O8LdAObOfRsw5VxJls07R6+MWsnK6kK6alX3DX218mp28qqk9dYu56kFA/qKdG
3tZUfvZhVAU3wvYb46a1tP4GMp75OS1L5+iGCX8KgIu88ZySLDWj0pKfTBxEQ3U+LIfAItSRKS6c
xZ1WjBAmwmkCpsVOkrJZ79UgI1Gv+9SmoDZRsgor98KZaDiRjqunrHmWHmvQypzeC0aZiH2W15zS
y4pJNpjqQv8hktz/SrO/iKFoNtJmA5a6F70V26wOtWH+jtPOyTetniVPVaL6Ao4DMQGiz2dyE0Wl
Q5ZR1WhuAYSpH203xCP76KpJ91U5ZRBUM/heAEQk7LQyS6yPbO0AttW+E32ftSSXVyRr65A9qiYy
g6n1CVSqZ20AWV+Z1HDY4vBhdeUM8U23YvnYlFrx1CTaHF2AXtMP6ZSAzAQGMF1ZQ5E4sAQBJgVm
kfdfbRH1jzV0mHt/NOLmQgopIpYf13wQpVd/QvRW35dFjISa15cdYc6xe1+GZkWAbqNlHxxPe3Ia
qydLVxTMqKPSZIqoKxl42qnyjJ0yyBLbRmSTkedt4dwHAjd11+xMQOs7yZA8g0MsIJxRECd3RpqE
XntpLawvzN4ihY42m5A+aBBx+Oyt8t6lG2EBc5hmceimjFbWmMuR6cJJrF9l1ufmhzyywtuk10da
PkIBIewwC35hVmeVUV0qgDb2mfFpIoaZuAGIV1+ofOjuNYHZZXYw4MKQHm0yG38umWrHDeiXcfox
su+XgaUmVx5kB4tpT5m+I6Igptt7ULNgyR8nKCYjaND+wIaDr6mCGDNd+emsh4+C2uJ8mcVGXf0s
dQfCoT43s9yTF+kcW09Lp8BRc/zJEo0JHWrs7PxCcgL8Rk8dlLTCu6BdOQBkv8a571JH9V0/0ONp
cLbCU9Wjnxg5CDlwcOMOgIiJN6ry+BMxB6ENncC0+KiMKR7v8rCt7d88P6mTf4A+DYRpoutXDdNM
tOv91sxvYiYNcNy9aX0qmnYsLjQ7LQhRzVUc7UcySZyvNUTeG7D0zkNiCGntkXUYv6n/T+3WKaI+
IwJHo4RajDjH9p20JPF7eSVq2oOyWTIaLXmN/Mw3d2nPVmNgVn4EdEMIh05FKtnizST0yJSVoKjm
a82PwZhNhY5VH9StaeQzmdNiyBQx9Gartm7ijdHG4wPWt/QhVcrEZU5yY/XZ+Eumk6ttUAVWj4UR
avXlVLRsIloHUW5AF8/CfCKK4snqnYm1YmqybC+mPItuIJ4kt2lJnXprhJzkoC9Au9q7AxXzTSgr
HGGUqfV7JNgjO3XP7b4OfTw2lxxjQCVxxcVzXevuXT0NmrbXQB9MQdf2hCMOpUFmus1EdG/bYD4P
YAIHd9dFvWMFU9Z2vzgp6w+QkfojU7RWkeaJVcYXYxGhGnPMy8zQxLQZ8sH6poXa3HHLOUzs20Tq
NymHVWaMKc7CrTe0bkfKd9d9VHracOYoGq0+ABJq75y20dVeGZzYtlZhTh0BXZkeXteZUd8UKG+g
QIxR3sNPmE1zZxAlfZsXeCuI93TMnypuWL0HFwAUOdkNsbKdhj+hAr6+F9Gsi6CX5Ez8YAeW7jzV
VRsMguCkaxtrDjQqoGobP2pY08xpYs1N2znadAOazCA2SdSKmqJq0cD4VrMZoNZxrHCyKAviqZiJ
ZtGpqB+wLo7tQe9M/eDmsJRu6opJJ0taQ7/JZsO8L3zZ2BvRRimZsUvvmtOOrjnbvJPpo7J19V03
pqyEmatQZldt57fbqtNcBfROozhuD67uwuya5Y10+IegSugV8lGJ8SnrTPHb92b/02QvUVq55gAf
1OKU5GOLlBm9kfOHItWImxp73T4OQD8FLF3Nq/ZMtwqpbVoY/V3dhnZ7Z9ZqfrLDpmqv2mmE4h4O
C3sbIDHncRac36PVOsNumPyaLOxiISaa3iQ+56UiUrzlNR13YzdNQOztaSZbDNayf+NBMJu3g2zG
cTuOY3GXS3zPMAZGFj7SMKFWJmVaJReOW8bfNTbsP90wIj8XjKoOIQBwGF+9pdH+Tc0i/gV9uLAe
ekVjCAdZN96ih56Gi5CclvxAKVT9bmDpsTEtlf0T2hzJtBVAcXtbO5EP4H5hmKVBjoj5IQcyF2+q
mrYjsxbpFdxbTpxcbNIeqzTzYo4rZlLSWMrUsw9bHj5aSjzDTmpSfODA6E4ckKlNsO4I9wHCgIdL
xTQjEE5UR/sNLWXwShUOGpDEWpjeQVx1tUtwEgVUS+CfxlVrFBOcX2ug4G5psfySjAsTUziFi8E8
zIq9laImWLpt9M9wduKoi+yk3dgCINGFZgyltTNHmvB40gugmBALk/uubpd70NrGV0WsNI/EM+RR
xeN0hzJg/JCkxRReCrgP5Fu7tXYHUSaaNsKqhh94ugbaaEpVt3o2FeDtUNojOVKW9TTESRde+fOM
pnZyO+eiKdzm1xzCrt2ZGHK1QM5kgG39sageQFu217FFYSqoHChsQd7k7WeAyBKvc99PlDI1X+8u
cjvt7A/AVMhCLcaq4CyOUuRiMBUbX/r04hpLIZzZkDB4tSnaCUqmkHp6O82GOKrWdYfAzAyWTsBf
sdiYMafIwFV2N5IlNfQ/5rmC81C5bsFRMk68awWUJbw2LUHdQ7Kj0gMVO93DEgLyZYa9f+Nb9RiT
0UdgxJYsOvdDGAvnLk3q+bnoNFLf+FnN7zjPnOexYdsc+NyvR1CRHXzhxDWPGIQzUqwhM6VBWOXW
d8p40edsgKvF6Twxh2Bg49+B9vPreyz+ET69SmNyqfEauEw9wNp3vS6U/lDwOQm40RA+KWiQlR7I
mgWZ/UBX3jiI1cFEEvbQHSyn7b+3Kk1+v18TXtfhTxta1JFO66NgTXU9C2mjOcrc5nmxmfTfmpuB
QIzPtE/eb53Roj4dadTkGJrDUD4rbfhAoZmRrI3jDWx9IVv1e9N/eP/S1qXf9aWtynp1CX69I73m
uc7ogdOvK5P790dYN5/WI6yK23ZZRxrQ0fKZ6gtxjptOexrVmTFeVfmW3i5qHKSyCFdQB65uW1Lb
tIKM8rm87A5i6x60y39L2PhPA/fFEKsbpebO7j1F2jg68l1bPMfkW71/o1Y+gtdDrO4UFkIDmhFX
wemIubg0gy7Ivzbbdjdf+R+j+3kTH94fct14+PNsXlzU8na8aHbYuGU7SPvlc+zJg0gOjaQydRBV
eciji1L7hmvrzEW++b69GHHVXjHbqWvdjBEdbERhu4+6c23BNz/WFyMs//3FNVFhZNWgvvWsa/pe
aOLSgcUchqSVndGfvOqWre/eqrYc4vpNXDmVz7gpLlGEbiaXIHo738r2Fmz2Rje6fVr+ao2z2KY3
pwkUWiCSFgWxvXrfKefONS3D8tn9jJDjqviaXFVkKwTZQRDAFmTb9BYE/efpZgrOxSa9+cq8GHr1
HVC6n5zE9MrnwT9K9YVTQjS2W8961qM7LSdA23p8/x19c/54MeDqq0DYXFpT65bPBV+c33/F1L/R
gXy/P8rbD/PFMKtPYabl5xZAxJhCjP2n+3vg11vAQmeGefP1fzHK6vXHoxFbkoLKc+GS48C+J0n2
71/IuVdj9fqbk9CQ0HO7asi1/Y7ygbHwKTaKNK1z/qo3p90XV7P6ADSREatECPFz5W3cvf3oPgIu
Ls7cMuPVKJ6D9JFOMCJIwsWc1ZNp5ioS5qyMZ9NR4z2iL3CxgxNhaE/n7RQv2tqmj25pWVnELJX5
ht1b9jOFz7+VSqBZT7tCBYXviG1bacPGQB+HMpSgyffv/Mqly/ztGzqQm6VvTRMVG/XpzGOZsl6Y
feFPFKP0xjmAqIx4Wxc5FUXPhIT7xvJ+F8vBMqglgaLkdhiklQxW5340lG+BkrXn8tqfwvlnhjOA
7vtojX2Aoqavr9ACuISkeD7FVanFUVAsjepgMGcP768Fmzc0sbm9f1FvL0qL/mCBWS0WjdOLcht6
nsWyfHvpBUx1uwqcY/cj+uJ/pHx4GVd3ZMKcWwlfPfGVVMs8HbNIiz4xLHZBhZeymX2cww8TN66m
Gxudy0k7q8xazS/o0IElFWzuimNyl1xlH71L5x7tnsvZ+4bgswh29a/izNrx5qT2Qoy2eqdDY+hs
hATs86bPs/+trjdgzd5/cm9O1C+GWL2NU9WlBd1GVlqUdSR7ftR4D7X+PmuHH4J6cimPhED/GfP/
QcDlh/pX+blvf/3qb4/1/w8xl4vi/v8ec3nJHFf+6pLjScjl8mf+hlzicf8vcIZ0rNAMYbhYjBZ/
My59m/9gALTAePRH68Nz+k/Gpf1faAIh14BlYPqj+c5b0v0n4tLg5/3pxi/+iUVG7P1LxOXpuwJw
VCD6oBEHXtKgUe6t9hN269EXkrSXiwLe6tYxIijz5uyP+fVY0wjbd7QN1d1ojElx0cQUQzceaTPn
uHmrRfjv74HyCBs03XqXaz798GNXByQdSrEfrNw1D3EGVv5Odyg0ovdp9N98qAkNl7DPn2bL5xey
p6Qif6mJP794evd/BQIvwyGXWe2/ZQP8Iqw4qMABrWDiR+O1moGUGfldozqxB+X/RD6A/pTb2fhD
K3sDV0WqNu8P9+r+MxwqZi4c9Q+WgtW3GpoebU4E9/u4d807clwEXOkGee6ox9adpgNLQ2yhzT/d
0rAvHBF6H9//BU73JX+vdyFMoGWi2o8A+vTGk2dDtoYYxV50ub/Hi5p/ElF3bjF5cxSEXQAwIQrA
szgdxbVK6ZFoxF3N2+pb5eThjuJmevv+tSw3a/XscLnheFuOhKzIq10J7VcZYfW29tXYdVejzgmD
fBtno1Qvzyz5ry8I9M8iUqOMb+KiWr0mYDUnAoyEuR/hVF9TznCuk1RPHv71grhXJNwuhhPEYWu0
TjkatT+02rAfXUIrnEp3r0hgGIJQZvmP94d6dUHoRAEwQDeynGXNX1U6mijKtNzutD11L9Y/6oO4
W2r3zG179YT+CFHJ4oODKhYr7+l7YM3+ZNuVG+47eujVro0bOspz51XxZkq8c8zq19e0aM3MBX6A
rxOR2+lo5FJ7/uAY4Z6YCRKUUJhUKILHvv/yr/cOIyezMb5OCjd80KfjIFon2Ee24b724+Ijgggz
cEWmf/vfjbK6d61rN5Gou3AvtUZe4lOf9hgzz22610+IdQBbisBgC0UWV9BqFGpvljlkJFK4RT3d
RgMBLdQ1y69glurL9y/ojaEAmbCxBHCHa2SNcE7LqMjSth/3XQiGTEUaYoJWl/p3KFMg698f7A8g
6+XkwIXhDEPhytEZs+/6MEHyXx/HyLr32BASa9/FOGERM9ghivFBll+F0+rpdvkb9iYcuea16Gp7
uKO+CB2YJq9h4ZyYF0VmiOaJs8VcfxMCndcGWHIpv9JgrprPnUesOE3TzJUBrc9mCsQCot1Zbl5/
rAqyTrYteob+sm/c5Idhlt14EL3QvY1sJS27sZiN8jqpaz+8LPTOOcyx7S8WgdEgE4o4MDkG2aC3
zcVkZuVXUx/aGyrMZQ8w0tLUmd3qejWEjmwspn7b4y9qwKu3wdDIzqtiIk8nFySlmtVdOtXPYTH/
xu/zT8d9l5+/0AMgJQEKXU5Tq69IytCki6qPe2RUVtBQc9+KJvH2CtjWmZdh+VGn7wJDYQkFUe4C
3FjTeib0S2VkinGfNYZ2PfTcZrpo874sW+1er73qWgNm8un9N/D16053h/I9qxPQhz97upflKQSy
jaribto7mabvkkjCrSHIwLhwZU2r4d8HE6yF/AW3jMPA6ZTURR2mV+Gq/VQoQtzCUV0u9yGwCJTd
/vNQ4HORay+z+rK4r4bKQE9EDVFdk+bDJ6uL7IeDvOSCuvy5itDyuq2em4W5lEtCEo9gerVI6WE0
WAOdkD198XHrT7l/VY9kTSRlYd5UGNC++dKTZBJO6bnK2xtPD5i9g9/kD8VmvUFNhzoHWVWqPdhw
HbwFpvl84yEdnjeDXxCf+K83dZFls/hzvUu082o/3HjoASokpPuyr82dFTsf28W8XGRlcWak9SJJ
7XxBrSKVhTcD7mL1iTteAs0p9Oe9Ke3nrrfDfb/o+v79crzFvI97YDlxrF5HNvxENU+Vvq+SOg6a
1ukvfBnLDepR9x83tH+u58VQq1N91TmwPyf4wTVmbJp/cb3Azpx/Xru4azD6ALjYPtCM1baZPQDC
x96b9/OEEgibgjzkMWUKsnSqM/fujQck9GUeXozlyzu4+r7I3ZwNpCL7hWW9K6UzBTWk7zNf8euZ
nhaKgyGJVZ8NwNoJ4LdaTyvfQ0qYpkh5B2dc1Bm1nvxEotztrAld1JkhX39SDIkZdnGdmDpf1umF
sXI5pMyiyvM68wvGj/7azeNH0+3af39YHHHZcWLwxZa/5mDYVLGirJTI/8pkehimSF4NMwDHyY2n
M1/TG9fEZobkEA6Pi/F29TVhgkqzeTYnVBhp6F9EsVubBxTOLeoFywrVxfvf1RvvBmdGBPqLr8ID
RHV6C8nn1aqismf2hL5CBdj8QCbonDmjvvFqnAyymotSFu7E8mZmCCMmVsiv4Jw2MenCcpofrDYr
z7wXq8LcshOwGJCoGQ5xgKzWNxF/9Ny0rjnvW6trCa0u83HchfYAk6YxYkJJ8ZHa3gbqv8m3V+NG
JsAvJsjZdZv8MzL+7Fokshp32Ied8HESbf2PpyX2RfxRdvvLaRZvwfIavGg1TVaUeDUbuz1puUtQ
c/3dsZR15r6/frj89KUKgcwFS/p6K95qUV2lpC7vscc3jwXWswf+VXJmlD/st9NFlbmFvQDQIbjY
r+KDjEk0+H6jcd+WkBN2VQKimajrtJrvlCn/D2fnuSu3sW3rJyLAHP524lq9loIVbMt/CMuSSRZz
Dk9/v5LOPUdkE020N7DlDRhbs4tVNWuGMccw50MfZcXgl2WTFU/FVNrF65j11ZtarRX9fVgwZPE2
c2qPyemOnnL/EiZFBflkHniMsHThBN9xzRDLuVMtzqZHUXKE/i23JlSx59FCbAQCar82rPIjYrPt
O5XSgJYd0WD2PiVVQiCA7iFQm6uAfTs/zaA++296bZcMEWUJHCIkGKUB2tRT+wOBiPiAFDXKEvev
2u3Nho0JfjN4WWC6Mte0JbQruyJ1TMIc10zPjCAiLRWb3pHRqj1TtxtPLEbSj7uH4Awat+XpKitH
weFXw8Ur8tGfpl4/VQwO7YSINzU3SBWgmDUZoGTM3ORxWZrRC1OEZWf0l8YRX8GZjd/0AUQ6YCHl
GNNnfA1BS782EoCg6KP+DhW63R9x+1Xha6X0KEcO+RXrQcfBAaAYllV/gWYSdXHhdX9EPcxhrR3E
b+9v4O1XpcyJZ7EousrlrnxlYntVljV5f7HNrjuoBYHwHHrTjvPaWBBvGU8xxBWMvK15ik2jVnJR
sSCymRzM1ax/YHDHYNS90ndGiLdN0W/CPUAqsR5YVJWkacOywRRs/B9C8L8Hmcl+UZVB/JdV2UyC
yTFiuV/LowIVCuMRyDhcqgZarMKesj9LWLnfQsGc7XVKb5Mz9oluHy0/yaW6ZtZVR+Ey79Rhy/PO
TNBcusT9iCTlO0tKXTup+ZhCj3xufjo+qdiCj/Dkd/7Fmc9M50+eLQ2C9ASdWKTnHPjRE4RWe1HW
7ZZRX6NaSIEZt35DklHFZjXlmt5f2igAcp3CFZlZkXPOACBe7h93j1+9dOtQK8Eqilen5sHdWq7K
q50uKpkxv6jN7CiHwaqr6jwSqVYHtasq5cCbwySj0Kf47aTNrg6k0ZynB0uyiHzC2oe8EgTaIDzV
1a+YW9NUdNAzdGpnRiGBy87wcLQt8o/DHqXV7QWHV41+MezgvJsEessV22Mawj2gGhenZTWZwTSC
qkR7ygK3W+jqrMWiYsVr4Kx7vXmTpg2KJvrFm+pPXpfWT1FObYR4JvTv7+DWeiRTDN+NSJJ7t1zP
ZLVRWY+wNwOP7d6ndmOhbe/uwQY2rEA/idAe5MW0g8xVegHGArAtOOeLqRtoypaW7stK8cNZmQd5
G5/Mg0ZY0jQt18IQjQHuFeoeGj2gHHXef1gWlGIodj7a7fZ4xk+aSAAy9N1WwarF4F8SWWHkN3kR
X+3aFOeOP17sGU3o+/tz66gwRV5B4wxtL4pkyzWZCTQtEyMfvlHlunksp47oQGlSapdt3Gq/d4PW
xf5kAuzcWeTtnsnmn3y1pToi5Z2lZaa4As+UlPeQCbnM3DHRNpKsTXt8dDd2KP5R9uMAsmVUrlYr
BFHKyNfMzCaw7JHBSUZinIBZzPvf8daK7NXgfPGK5J9rHbYeEo/YaahA5CP6Lq05jMeBnHsnjb7x
h5JLE0AJ/Mey1bZuDhFSIj0GkfWlaZK2R8G71dyDrSIgfRwy0SfPFBw95Xurm7l9hPQDUtbR8uZo
T1/y5tTwO8CZEB2gIyGJJJZ715dtHfQgXS+Nmb0ydG2dBst+g+bH+yFPu5PtgeZ6+PsyOEOH0WSC
W8ZaK4tk/C3QLfVijG7l95M7XNrRCHcmrm928SdvIZPWiPcAUFtZsXOUjm01t/0uq9RT7lTcCFiH
dl61m+uNFQ4Jt46FSJ3O5Vrigu/HhK7ll90E00eMWuag19/ytFBO97/aliVA6rLIQ4WHeHxpaUBh
CB0ietFOpn+ziUn+KBw5RzGH7s7JlF9m8VKzJvw79Gv8QUa58sCVEkEE1qSGHxWmekjHIj6NlkP/
DYHCj5mCiIGhTtUrs8YPVyt+WGZttLxx/usYoewa0Y9FYfg643QkNqH71KO+hMxyu6dLJhdxs0gH
slcawCxxjSYaQYobnYqpCP2ONzDRqFC2RPXnCNY4ZpH75J/727dxHEnS6cuRSMlwcrV97TzkzCNX
hu8y3niy+yY7G6O1J2a0gqgRO5JbUv22QXYQhiOesTwlCGP2gW5Q42kDpYYerEwcFaQWdDuHPs8m
JoqGnGHHIS299KKGlfV2tqbqD6ZTi+zZyTKdSRAKRgz2AwX4pxgqhqAnUwUhNuqJ1b2z0qbfwxxs
nGwZwuAOyffx7av00jKCHiln3nklG1u/DBhgiAI1fLEacw8Zt7ULBuE1t1U2lddJM7JlHP150P1A
6VLQBVP7ZCuJ+nx/r7cWRPmQGjZOAR7yVXDhMLGka25lUogBKdqFmXfILQpHDDqKnYLbpinp3sjQ
4WxZe7mGjBhlx9L0vV7PmV1JykMeG4o/eMOj6Soni2si62AE0NR/licr6ut6RL8H7onCnq8VjLDH
JNWynbhsaz0AkKgCEABKQsulFcEYEF5WMXxzGnpAh457sNQoOHkMtOy4uRWg8OddITgnNCcvVq11
92ZqugZKUmH6orAZ2Bxs79zOk3Y2Q60569qYvyiJUbzaSKF/EkU9vSujoTg5Cm5PMSwkCorU3HHy
G16J4j0PMd+YEMdcXQVX8aYQnXvTL/Imfmdao/0lhVPgiWcmhK+Owej7J3XbHoSF3Anc7XqeJNdT
rUJ4y/KRGleP9Zy/7Rzl1MVacRJx/O2+sa3LB/Ej+0dFH7DKygV6HTQlvRJaPhj/giZ7ZHxohRfs
LGnrBIFWJVKBbAV3snr30bLM55Aioh9bdfa2n5EgLanaPil9qO2Y2lgQnMiwI8PQKdmRV48/3KQ9
A2+YctLW9uUM/NnMDXsnuL4J0CCYZ/6JUhF6zDDZyl/xSznALJm+VEa8SZ44DCQ6w3g2ozj7BHth
8QwnaPki7GKv37cRA8g+iGyyEwCTJS2NMmjlqkWd2AiAz9Bxi64rv3b8lOagDmNdP4vUTfrDOOnB
36oj5i/3T8rGHpKSeTyYUrobDYel9cIaXTFmJrGb3lJpL6PyY2Yrph850Z4QufyrVnEAhLYSKwM1
j5zdWZoai3oG/cBC2U3XOjfVnMGT3NKOf2FSLkBxKAnMUQpadu9dWPlGvyrRNrvcX/Dm54ZXFlwz
DXIaDctfEaHp0haTZvsMkSWMRqZBl54SKY6sagGqD7VTdR8I0suTM+bGjvGtr812wukrO9lUuJbG
ATFWQnFKOIJavfGbuhyeGIu1L4oB1f79dW7dmF9Nrc5y0/eMVmeN43dwzjP5PkIpEZrF6XErEJY7
sOZKrPg6EWbIEj0eGjNwQojpydRS71kXunf8D1aIIfiPJU/Oai2xN+SNm7JnXmZOz40h/pRlq53L
v/XBCPn/14jcu18uP6SvTj2Vo+1bkQHnqjV+VGc33NmVLQ8j6X9p6dKXhDB7aYTpD68xJbYnGdpX
/HfA3Hn1SlUsQgAh/tvskm7nyG0tixkFVERpV4EoWN06XbhxDbGY7UuZ+T+o7SevAx2sPfj+1sn2
wDoDoKWBd1Niz5UoZmQ3xUzsjFebLBr2mUC5RGqh76zo1hSvp+R0l3NQCL2tNirMjcyZVM5cHhNM
SEQvlHA0/Bnn+Xb/3G1aIl6hGUM4dkMyOkbtOGaJYvmxPlRnO1eU06RVULZW+V7zQG7D0jmyKCY2
wIrzCJEQLg9GamizGHnJ/Wmwm88jdw3BeC04dZ2mXwK7jZ//w9KwhCNE4+sG/Z0WtTvzlOKME7X9
IDuE0Frqw9seRPD5vqnbE/ijkyUlDYEYmOu+iENamaVZwdFA6etJrUrl6EFrc/oPVjz0r8nEVElF
v/yAzlyqdTOzIGizJng8sv4N0/fpTuPl9g37Sdwqh30k1/3KikB0tJEVW1+bDePgRkx0tUPY+7mI
B6n4ZhyHsamPTY1S56BRbLq/yK1TQivmJ3KCCpz81L/4KEgfqNQ6Az4qHbQjHGoQkjRd9SaIg8p3
pyTYCdxvH0smnCgEwkPKW+L+IAj8xV5Ro5xLMmRBMwfn9GUsVES7vDhMvtU9dasTcAf3N1B6wVsY
HJw9n3LrLKV1QGzADCBPX3fBNURPXXRjuX6eNfXPiWfXw/M4VGbmBzXCDqe28+xvzBmTit3/zhtH
VrbdHQIj2r38r+V3TtIGXQoyDx9WF/fkwex2UiFi3NnNDfeicd8d/LIMRtZVftSFGLxII8tHarnm
4IDj0HO04fUWgp/7C9oyhZAJjkw+OmhOLRfUR0WtppbOgsTgMOdUpPmzN3vzx2gq052HdNOWDPGo
YEoEw8pWnGQkgnVm+1FgMMAOMeBrPPDklVD3/5dlAQgEdgOamBO6XFaulBIbXdo+LFjjqbBgGEgq
wiuH+sbOkdi6ClLrlnoqIYK5JpWsHeE1OlwgvtM60xs9hGIKSUDj2A+u+Rli/RJWCGM+xNA77fic
rcNItZhogHokOdDqe05qAD3ARNw8m7F1rosq84WtVjvr27JCNIwGAuViC3vLT5mWThZDPEB+2s/D
uRoaF+aSZK/humkFhVbVow4FaGmV7JBVdFGVWpaf1gKGPtPM3kDmYXy8f9q3rEDYwbPDSedcrNYC
z79p4qpNP4Rc4sVSYTO2E7XecY4b5xx6VHkcaB0T1BnLLwZHi+EVqiV8PXFgK9OC+AjdnMkRgJzi
wQXxpBF+IPFC/AvAbHUEaKPGdJcb4XtFCo3IEDH/mkO++bgVdLtVeuEOhfy17gghvs6D5kQ+Tql6
GpwJ4Y3ZTXaqWzefjbXIQFS2UsF4rcesQliD8tqZEFFWpYL2mAbtP4Nkp0tjtXm4MSyNMSlH0onk
703VpR+ShjErgFpVEBf/ZJ2ssveSnuT+l7stcIGM4KvRD0QDg2R6FWUXgd17SZvE/iirwp8rVzhQ
dU4x/MK/K4YX1hBWtqL6tyxDmBC1qRjzo2e1RnWuCnscn6w5UJWLGHs7fjdZXln9ufMD5cVaxJdU
+Qgv8R+8M/SCVodVHbI2VRoOazVm+TkzxJB/N+AuME6eM/ZafYQwsYcHhitVX8pSmcTHKVdj6kb5
2EOdpUEIGO1471u0H3rNeAKONLB4GUcsb1AlBJyrroh9oLPxeOpa6Jdh3oNr+AMFQ9f+EMNb9E8d
ZJb2R6qIvvqztJzSPEIq7MSvQDpFeFYiLbCvM7pczovmFOUe8Pwm4uM38svQaaXySwi0ivjQ+umi
wlJjP6zbpEB2MNT6o2v15XjMgW7k7zWYi6wDhYq4B9rP1zo50aB6O3fzFrJFck25FjcDzAFc+Mqn
6Yx8VHXWJ36RFG0NZQun+uAaQZB+CcJudD5po46yyEHR4R9EmD43rPTvAqGQr1UOUnNPXuAmEuXn
UM3FHaC+gJNdfZYE2TAjcYvE160pow/taflxngPtHXoi05sWWbadw3Lj02XzVr68RBS0vteFKkAf
nYv4SeZ7ihW+y1B0/oeT/nA9Q1phQg0gF7eE7tjyRIKGpP8cpRmFU7096F6WH0uhtped2yg3a3kb
UUkgtpSDtxT93JWZQiCy3uaq8IkBqSqmdgypVtX1GTxiZlzr4ZM1OYMLw1agWS+Uwsr02eSi/NPl
5Zy/GzPdmJ8Kt/fKY+g4CiNJetRlJ701+uosEOVj6wehZiY8A61T78UKt3fCwMfxIIEGkQ3E1XM0
OV1gW2Wd+bEdFt7R08IpPoRZYKEM5ZbMmlBEdfqzoqdhdWaQSLchYBhNZedI3L4k5K0gi+j8UMqj
wb/cLI/Sswlpbep31lQ/DXXzT+WF4sqg1l4msnHaATP96NVS66ZvsLTUqj0snmWZ+GlvZ5+Z9oxO
cPUnn+HQs0+oEe0Rrmwcdglossl6TI78uhA9Q6lbwsuX+EKNoveQhlnz2RbanJ7vH8SNdVEbkl17
Rj+ZS1qti/6zgMnXynwLHMl5QrIzOgiRTK+jaFE9TJO9quTtlrFVFreLyEmmz3LhvySUCoyiemDO
BaxDWvp2NCB1RmElfco9VB3vr23LFKhdwJHcY5RGV4cUEjwOKZzufmfH0dmeXMip58Ji0K8X+aOh
IMgE0BVUH5BvRJZq5ZyrEKU0N4sLH1Wk5jDZHdx6FpONLYnkzkOwuaxfTMm7+csXhMx7nqw64QvO
uXPM9WE8OIMO2cOoPibvTNdOroq5CW44Abunr3z8OJIuFHZd+ImVVsfOSq+J1tdMOCqoFifOtLNh
t4demoMqgREUYqi1WJPZZNRwqrLwRSvmF9GA8CdDbXbCz42HdGlm5TU65Jb7EbEqZoPQAWoGEfzt
jhMctSZUcyhaQ1tKxDYcQlvAJNvn7V9Dlro7a93aRfogJMdUGcghVhdvSrROoefIgZnj7l06gYKf
FLV/qk2tPD9+DwDwwUZB0wHwqbE8MAiQA9SEUpGkUbxn4LX2tRqYdT+6e/Lct94EgAdoMSSZmJEg
W1laqlSyYopmqT9XNmImboD82txcFRVIvxqU3x5fF2hrMgja11hcfUKvpYlkl1nmK7BIntR40p7U
vMue2h7Zjvumtk7mr6ZWRyZpQyewi0i+dx2ufwKGmp36pk/tHT+y9QWBsSIJTtkJJeiVz3K02tMz
N8x8Zn3DTxQa6n9b6DkuutKML5ro7cv9hd3GISbpEcg7YMm0V9ffcEaYgJEPvmGZqsVJASb/7ORB
/b7x1PA7Id78zuj6/lrGrfVoUYMjQgDJC8Akjg7ManlWRiMWY6dwKmuvc16NMYZwZBww9B+2TrKs
MDYK5pq++9LOnCuoFcEs4k9RYxxNWFYp4Ig9pRR5AJbxHAceRKbM/pisWF/nuiwowGZwsZK7aSej
sexPEzf/g6ZBwWknjfaSlW63p969dSyBHhGlEgPRt17dN8OaLCaJ7dTXFCCUNY3Mc00K/en+Gdly
VTQkaPSTsxOsru5ZmpjwAiSsLRd987c1pGP6dxQCVHpPtT1OTvetbd0AoLtUulBBB+e3et64AWoV
R27qDzZqAbBSpE+JZ9WXICiaP/RM6P59e6vV0e6X90yqvhMmUFdfXW3od7WRmFXjaWutk1Dou4R1
7Bw7D7L4+6ZW2/XDFIVKPLDMnUgylkcRHutZnYEQXY2xm05I42ZQvxh7IPVbKzRjqd2QIbGmm6qU
pZeTFYWGeu1hQjjXoRYdWvDJO9u0aQXEwM/RSkC1y7VEsaaWSeiqVweO1MtUgdEx2npvHmSl8seZ
k58KfDWFVwKRG1XhaZ5NDWpx9UpvNoSKvIYQ/N8xzfT8JR/JdnxnRo7oPWPLfXWsa6ssL70S9/UZ
6B66MKnaVdFTmZed+xSCqSsRfg4iRTkwfCoh9ZDyu79rEyozZ7X3bP4P6L87J9EwPnG0GoB7Dx8B
QMhsCldJ9jPWIY4YdaBdfTNd40yMv+ud178Ybg4bxf2TdnuoHTS2eYFx6jICXjm9kJgubaduujqB
kl9UguuTBtfr0QireefF2jQloehoE9ARM+W//yUcZVuCOG9ZEaR2A3Klw/QbegrawUC27P39VW2c
OboKnDU5f81w6MoRmSVVn6whKFMbxDOnqYJrBWrhnZO9sSDaMTwYOvV21rRyqnE6hbzs03htC8m0
UdfBJ94mGLOnNvt4f0G3pohQDIeVUBDHw66+nWUqXgcVSXXFNehv01RFPRvC6RfQI8pO1LtlCuIT
pj0A+kkHsdwmb4pH6nxGjbJlNT1ZgyiObW91vlbusUqtnkKurPQ6sm/GGecUrhwqoVKki66urro+
oi+UhJliHxSEn1DASoMiu/SjFhUXyoFiDyaysUgwARqjEdQlKAisFgmux7U6rvy1AuDzDMCrPTeK
5lwyqMSP97du9UzJVcqRwp+ILf6xeqZCF5LZqLQhjUdz4alxUu8J1cL8mHUZelWdaj8WLmEPYhRq
pCSYANNvGpJglawBYYbsSn0qQxOpMM+h8uBL/9MIe/Zj5Nig0bU8JEOSZWaVz9k1B17xxQsH5zRR
uH3mY+xhAm63ii6T7Efy7X4UEZemlLSL1d5VsquOPM0xSivrkNZBeEIJZi943zIlG7lsEt073NTS
VGLUozoEQ3ZFSeC7Mdf6U1jZ4SksW3Mnlrg9FPSBqK//z7TF2nV4k16k9Oiq6wB8+GvmmHlxFTrC
QxdVa0R0/UEhteOutmxy4Ik9ZS3sZmB4DmKggpZVXsM56j4x79GgNWHEl1CU8V85Q4879ja+Jukq
9MO8K/y/11rfoYWQzKzk5XX0TIjvM710KFlWapUci1Qt/330msGoSruazjRJHujB5d7140DUi276
tUwVpNlNHXVBV/s9GJVnGInKy31rG2uDT0F6LxYmG/JLa3Y8IBkzd8W1UdUqv5RdrtVnVIDr8GkI
rVbbMSf/ul+SBnndKFzKwXtOjeRwWJpzuwY8ZBoP19BNx09MCBiHoazznUdm44AwekF6AkqPf67p
SobJbEXYBt01cgrvolELIwgqLb9lWO056bLw4VdaAjYkvQfqCWC+5Uf+JSAwAWWhdRD211g0KH2S
pFytMtyr4mx8ux8TVNBhWviPtWCsM+QFQnFNfx1FH16izGuehe3FT/cPxO1bhngmf7sErXLe1yOs
iG7Geqwk/VUJ5vF3daZKZM404tuAxkPfNM0bZTK0R109Z4IuLHLD8P4xmr96xWi6CTsuWNpQa8bH
WDei93XlfLm/spvvhxGLyQhSOuJQ9mu5S+Hkxi3TKf01nAb3aRIiO+ZJVJ4et2KDlaD4xBAwXaul
FboUk6cQm1/dpACtk8FfaHrz3iTOzbWVl4j+LjUgCieIcy2tIP7jdIWr9Vcvm5x3YRTnfuBU4h2S
IuHje0PFggjHkQQKN4dbREpXZUk9XJVBafSr6mXteIomKb348Jcj36FQzv7TbliXXltTGdj5fLhy
zcyPjoJyrKFAvf6wFfrWcvgBbAExr778coWXVVGLRtrVQhW8PVZj1z2DCaRQ/qAdvBvvIl+OAi+w
oNVpg9+tb3lKxivKm/aJ5HF8hce63vGnN+cAK3g5Rr9gRKB8tloNVUavb41avWoTGovz0EQHFE/S
c4mE3M6CNk1xSQnamf66AcuI0OimSUvVqz3VkJ9nbtAT5LJBBLxR3T5G60wabKHTjGA8fxLeMhi0
3KdxLnLkelgZSmeCqf5O+asfOvNTm8XRJSIo+Q3Y0AiAM/heB6b3fH/3NhZLfMGIok6sdtuzKUcl
Hx2vUq9xpJkvduF4LyF8IMfYiKudx+PG4bJQmuxcLvA0iImvHIawLdE5SaNe1Smaj1PevQNdRR8x
Gc5oz7zO2e6s540jpBNFngc/M+8V9HyrRzg2CuSkmQe51nU3Vgdb0f5x6Wk+yK3JDkJkz+iTQaJM
03f9XqmTIQTXQL0iHxqf4DnhZhdqf9ZKp9l5tG63C7wCh0WnO8s/3FXMJEoPEHmXalc1z4PvQzsO
57x0iqNRduqjyT8dSrJKSVhDKZc5oOW5ZChnVjK3Dq4Bk6sVYvGjdVbrGGlN2FUexGTKTygzclpD
cmKLmt3SGMOUuH9PBCTmSvyvDQr8auhV598/7LfngfeeOw3WlcYrjaillTpFAzcLEueaIEl17ko9
QaKZFth9K7fnnAkAADlMqcJH461rqq7S2MxdJvZVqeLikgCoRQN1SNxzDozkOeiYg6dgMO+cjI21
kR6bNIMIN+XI33JteYhIIO0A52qUxnDg9BS+YpbTztpuAk7eEToX0gA1VbZtaaU3tahF0Mi4GpWh
n22jin4TFHSvoaE4r25oFI++yUQYNCLlfANwP56zpT1EaaecqKB5MSBOekkgBz/mWpD+cX/Hbm4V
7yOOAjgZxIwETCsrQZAPME9GWEnC4K92MtElyerhdezmYecDLreJ+yQHpVkH3X+Jz1/XVkEQBeqg
ad2ldMFqHTx7BFExQsOzx/+xXNNPQ8xiMSHNGCT/Xe3UkAdkB/PQX2rQOxfmmbPj0Ffxa1xQBH3k
8/1/U2QhDkpaMrJdbpIRighw0wSddWtARWM07wrQ8R/gF94pzGx9PNl/hM6EU+6uCZnDhrlnMH+s
qaWKP3gCHcXJ2AMjyZrB/6VuP5dDakCnn1iQZ3m1nKikIwKbGfxZrRm+hKNpXZTYaBC81Oxjilbu
bzaKiC+t2u1kc/KYrQyTD/NQcTxs8qzVMawKNKZ1FO0uocbosdX2EYFhW6q+ao/1SYhKfQpaVbuE
vOQnOzXDh+qIPxYuA2DODDTRct5nuY+VhzLiPGMfrdGcAcUkOTZxPl2zvBTP94/MCh34P7aAHlAy
B7jI07m0VSpmbcRpCQNxXjMDE+ier+R17xuw1J+gKpsPnTZPL6PwULJzcwfGqIwBHbd1DpY2Fk9d
FjdQPifOp/s/bOOIQZpDgZERRvr369pflNSzMfSCb9Dm2hlSCDgz+3wPjPvjmq+3+gc3D4UCQG/r
rdaixE7cvBsuZt3m1xyN0LemGkkaiiY4oRGTHELQJTBMgpxRmrI+h54uzsKp2w/317t06D/3Ae8A
aoKOHBjI1ZkbE6VtwkzygkNxekg9V3mpkC07KYwzXnqgojtXeMMtES0x4iXn1RjEXe17WENCO1Cw
vtgx87BeSCOu04qSlly+R7d3a0qiOwn+KMEzdbWOKZp5RhddM1iaNdDrThPvc1akyVl4OkrD9z/j
ti2acpINgVb7yttaWjGJaISBRZgVuVajOMPBSOLyNXTa/vN9Wz9mApaHh4VRXyIsk5X4da9kaDtV
C9MIxulmDgAY9nXYvZ3URhsuUYSu8x9T4trv1TlAkdka3ORoITJRHUMaySWM56FOyqQnBXHKzle4
vTwObw1MfKiX8FqvGxFwX9gluOPhElgpsjvoj54jzxve3V//phVGayQyn3O7tpKamVK3HlZmVH6u
iKbph1L12tN/sEIRQL4CgOe81cVInLCXCLMRJmDv39zs0qNnjmInGtBurx9vJjkgrBMAsWx7ZaXm
TSkhhZwu3iCQKEIrBWUvsyzm9jAaDYSNTtnY6NQDmC7PpiqRPmlphDXEG3rVvGjTpGenTo0S8z2x
aDUxcq3E9XMDlEU9TIgS7dWWNg66Ae8KOirMGlHBWoWZPSS4KAYY4yUbXQZObZ0h+uGLiI1hx1Fs
7DJBC6zxIDMJAdf9CmNQy9R0g5HQpVAOZdYkR+S39qxsfH/CdEreTC+ikrEGqQ9aNdpNUk/QVnBP
6rm4Omr2AgvofADAv0Oa59y875wjKvlylolx/DWlQpiNBOSlPSESi+So07l6fmhcYz5b1iReEt0K
L0nTx1/uH+SVQoJ08RLPi5CF7OOSlaye9V4wvNDRxb9UbRH8G0RWi6SmKdAMLrxK877w+Ay/x0qY
Oi9FPHThQTh9ol28Bp3oMyBg85vi6ZN57NIpn45NkhrBW1E7rjiritm0Z43JzPCgaVGnfHc7fX6l
wZT+3s5V0l5NlIrrp8zKh+BcqZn7omcK/JllrRiFHwe6/fssAgWV7GGI9HcIgs0N7f05ii/gmqzy
Se8mO/+YBeVgX7uxnELtbIxJ9l01+yHwg8woS26HFU/1zs28PX6uHKejsi4bqjfUCUKfezuYNeOi
OnP+FM1ZdSQZnh92MiQCgJfAipP0wgezjIIiMxGjo0/ORcvU5G3Rt9q1UEtzJzW8DWgJmhkERv0I
HBNkHksrbVVrKYNtzqVQygy9vVG5DEo4vY2SKTrVdR99CeIEVYa+35tP37AsgVkAmKir8gjrS8uF
SB2A7LZ7MbX+yR5R7Z5K46vVINSc5G9RQIZZPXiwIgm7DgPktENQ2jKZdbqBTmm5q4+5XVsXJD70
0zyM0yWuNHXnsVt7QqyAwiC/B+oG5nldyg9xXSF9TuuiwSxwUGCO/tp2mUdD2ooeyoJ/LMjER0Ec
/OOPNRZ+Qvpa9NRfLmpSwpKdjv2fk3Dnv+47irUvZEEUeyixE8IYHtXc5WaFHaMkBnIuF9HUlo08
zFx/CoohGQ5VM3p/u1ap7o08b3xDCXBjMJFaCUWtlWsaUsdzJzu1CRhmlK3jWlwG3MwZgMsedGrL
FCg3kPcUdkGDra5ab+e15kyYgoa4O4hZ749CdcNDJObHYG4/touyBZVchBfAEaxjaiucQe/MrX1B
QRsxCTir/4LPtzq09hi8H+bC2XkqNzaOHjgexOYPqjLy3//SlZvz1Co1iYVIzCE8hpVJvUlLJrRP
6uZkkC3+B3sEXjSlCaspQq7sgUrX0gDugUslYucVKzlyJHPp2043nTNNyT/dP5gbW0c6zuAilLNE
u+sZWRNsM74Ne+St+R9FlXbPEIJNX2q33OMBu8lLuQQOxTNyhh9Q3TVVgzbUcc+kWnBhcK7+s+zK
ADHM1Omy9k9GlFL3Q2u6tXVwgSzqT5HWjNoB/j5veLaYk3kpeDL6Y6mmkXrSc2EynBOrdbHjz9dv
E3UwMlTOEI0xyViw8ucmhaOyMhXnEltzejK7qT1lQ/P9/kffMkJ7iikwAiTSqFVkCkcCLbKwwXUL
rz9BVqYw+tDu1Vrk3/JrKiOXImstSEXJgunayhSWqch6w7uk09A8Iy0DRX3UqecRouj3UxGEzwit
qmen08OPTg+f2KOL5E2kNkU7gmcYIoTlzUlEWfZpJ0JfDOSgSWhoF6j+vt43snGmOJ3y5aX5gf9Z
v7/lnLpF4Y2hHyuTjHVQYgsPKd3O+FR3s/e3FtSMM/dD62kfmJ9RJQU986PTCYkGJk7CwkWpqR2E
176Old59dzpjeEwNXfos+mr4RdIRZhZuCJ2VGOLqzpT8uiMMFIbILL+rs/LB1O2HFb4EAyDcVcqS
y+9dBWZhxDOi0lEbV0e1SSNK4VHx8K6yFrqERBxSHWzd9qGBPzkT+la+4cKEbY8CKljqhjte8PaC
gCgmnKfFRG+CHtpyLdmQTiVD8JGfURDnj8o9jka7N3x0Y4VaiUaMaBNh4JfWLYt+9AKInWqsaF58
bsD/HmGWyB5dC3+zpIGnJMNo/Q39KpOmUSmEEvlKagdXt/OUv6p2Kv6+fxF+OKbFbf9hhlaZHNzW
6AQuP9msGPbYNYHw1T6z/5290Zo/605UWgcCjvB9FXhpfYXbblZfRWm639UpaeyBSMSBfiRtY0b9
2xEk5de+qFz9Enpa8rEUpp0d+8zp34ThOLdXI8oHcZit2Yr8Hgx2fJxKEUK4ZuSxdlDVsPutcbvw
MdZ+LhBrg0YFmLnLPDEA4OXaZGXSDkiZWFulHXLTLF6SXMxXpUj0RyNPTNFyh69BY6IVmN3SlJoI
rbQh94Yoxo5JjdvyENNGOQgvTnYOxjplZVVUgiWAgNI6b/DqqcmFYw9D48V+XzF8E5HnWb31FXf8
Ycrt951h7fjKm6eezpmsvTIfwA3mjVkuTakiQKsmXAiWYMpoHtr5TZMG7kG2bS/3T+PGzSLglMAf
Yk+i0JUp4UFTK5JK+GWip76n1sPJSoz8t/9ghbk3nXBCJkGroLo2TTJivRW+oiXm0chh4XW0Jng0
QeCzAQ+kIkbJBMpt+Vl/iQCNsZ16RVCeisn+zsOgDUfB9O7OuVtncxwG2ZogEpPTpBzypRVrtKoq
jjXh9w5uqDJz86VOM605eKbSMFBtNf33SbOYZs6zeqeKsbVb2JVk1/KKrWueRTaE0DZim+ynOnmD
Pp2UorJ3OiCbVmiAyAINvaz1qGdRDUWlKo5gDj+yTkXUAzWZm2rnUm1aoctAbYuogzra8jumqRHO
fcaAeJIxVI2ePDMLs+o9+goSxdJGYhCEYjFB1iqAS+qu7bUoZYh/VqInL+vIwJv08/3jLT32yqPj
yMGagVpG1mltZIhNY+rnKvXbqgtO1Uw1pjUQ5jqACoovTlnvab/eOgiqMrZEp7ImBrJWbtbJ+oCB
EIpHVtT27+ZuMk4IqVXf7CTdcUU3SyMIomACiI5WI/Nschd/uVNDaJuDWuuJr41Ko76YQ6eJQx5G
o/1k6vSLX8e8Z87kwe+JURoIxEe0ZJAhWC0v7NQSigKckluF42lSh8F3kbH8rWpbi0/LLvxz3+DN
95QGKUIBJWHanpR1uUoD7aMgiDrhp6NeeucgckAeFZHj+i0crHvQqq1vKrUowOLQl6ZfvLRGIBvG
jjphrYymg6717WeUb92vuGjjTaDYVXa6v7xNg7JT/CMh/3+cndeS3Eayhp8IEfDmFuge9HDIIUUn
iTcIysF7FNzTn6+ojbNsNKIRvZI29oIhZVehTFbmb26oEYMNeyU2OTbKbm7fKZGm/aIAQ//edDzK
tbgsDxLcvXjQIniF0zRwKF9fD3Cggpyv4IHCalmyNrBnZTROwxBnl3Jyol/mdiqe74/w9gNSGuJt
QSbKhmCc1xHjqCgQWYpQTatWusIR7cQc78f3ynJoG3E7OEKhb2nDhqdUvm2M9zE0rmI2qtDhQ0HB
UJuvlpPStsjHOKou2tI0j5ZhoUUg+wcjSOK2YX1sR0flKTXLAdCnWGJqJ94X4HL9wUfbmUJJVsCC
keuTcck//2mn526nzyl9pHDWeFD7ShOlH0Yuu8+wxtd/7n+um7OfAYHRgX/EoYkIxOZUgRTUQggv
65DGjhmgDKzbp671lCOzPf0mc5OBJEwbnDarcTtzppKMOquvQZC3yD5Ndtr3QbS66XwhHXbeTsvk
5X7tpm3/pnLTPn7lqIu/NE7qLoBf2va9sHND/DHaGfXZqIgtwzdVqEx+jcJX9L7JKnhaRdLNX0Hl
IMCfTnO8voGStxpvFpDdtp/GY2edRatp32pXiKTyKQDMHgJ15lQ/WkmXC4VHHwpI5HR0cjbf0KvW
dSl6F8L4TNdszCPtXZOl65f7X+8mA9pEkTvkp5UC1AnNwNwo+XpediILcoO6FPrTWJb52c2GgnlN
ms9Ve6i7Jw+Oq4tWRuZLcjUAhKWMcB25AUrRYwXGRqiU9GIM7XyOdNEG2tzYH91eWy6tFqef3Vjn
HTQiJuLfH/lufAhzJICQd2+UZhsznpRWK6qw6hM8/LBW+ZYo+RyUjVK8Nr2eBFZuog2kjN7XlGv/
AIx4u21kpYhXFRcyVNFt4UCAILHXKmeLRrn7bBvj+l7kpBn3B7mhpPKIow4iXTeR4zMksn3zfXuv
oAFXkF24jvTyVlFRtfw0XXrjmUZrs/h2rivjn4kwlNhXa2ctn3mVttqbBqcN1a+1yYVhqtgJ0j1W
rmRBbupzGTToNTl+7zhzI+lQahpMhZmlfu9Vi/1sKaLKXoSRd/bBcpWL/nrRyFuWe53TjXf9tofK
DLlVCcqGSvBY+0tROCg2is9YZ6zn+zN3ezXIYrc8zzhwdKTGr5dnl08dUg5AKUdztTRURBflbV2Z
Vdg2UeMb6MGsB99qb2wQrqkiUGMHPb05SLV8ctc54iBd6rg4r1n62esU5Ir05AhvsbP2KPFI73Kg
JFRhNg/FGcqU4PFWh3HW1udxMtUntRmPfGlujxaKSORGAMCwl6Wzfj2D+tq4q0iMJhy86Hdu+jEw
R+3MOaoGPRCpQK+VD0trHmQPO99NLnV8aiDRUUneRM37uEHTcm6Qn1xSBKv0JejasQ7MtYzP42o0
X++vk525vIq3OcbKdUkAD09NmDu9+rwao+aPvGsPsuidtYF5KzkRdASS6O1qFC4JUDYtTVi1rZee
sC1AgWuoVePkZJkT3h/SzhTSweVQQsINMtbW+KlO0JzHQqAJMdwBtTZP/2DC9DWtqr/XIfrjfqyd
6ePwp3nFUQjdb5s/Y6GoRHlFloWDcxfEtVKfStM7yh1uo0CUozYiYXAuq3vzPq0g4rsZ+Pyw8Jze
7+dyUHw0EOtH4ULMFxkjwncSNkW2IrfET7fpmJW56zTEGfVe81t71S52XBin+3N2uxioiPwA9iLP
wB6Wf/5TlD5BYNut1gGd70WPg2jm2jyPlo5hib2W7hEZ4HY50PiV1SvWHu2qLaJkEF0menMWIUKB
Vem7ndtXF3KGIn2NmjavPzS91j3GuJX3lmzu0wJjnGh9bfsYiupgI6ipC1Viuzq5XaogzmNo1L7F
0R15O50S26WRUNKOpgApE4WfppP+WaO2mqKG0YB0ZBKl6akp3f55gJD1kC8IoyKZo+JNn4nuDGSc
zTrMWezVTFUcdcZ2Pg1x2z5JzOTBRbLRjJJhIBVhHAelgmQZGbTrEXVaJPLVbdfQmKruV83mgA+1
Kk77IMmn2DyLyux+WyJTH9IgyrppeVtrdY/LcQ5+NT74NTd7j2IDnSjQp9CdSJM302uW7aQYIsaI
SKxVEA2OGk6ucdSh/kH+usoMwEfItw5rVGrQbRVDUWitbRX4VjiWVr6e+8GJu9fMXNPqRI8KA+bU
TorBF1M2Ky/gQT2Ub+NGy9/2FN1WXnyzJrQvatrhDReui9OOcEOGRfl1ECp0eZeirfmpwl5tPbdr
OnkvSVNDkCla8PVNW/czj4E6HtZT7uit/s1LV+drB1oUx81OIFcs9fHL5YUCevVqlVU1fC3dDILw
aE9N4zeV3Tvnpmla7dKqIBlfhJpp+XkcG1u8ll4Dsr6txywOWsvMUf9qE735qy774atR9Gbvj7GV
dGGb9drou60CY7xpNDABgUcj8M2SLkN/iinfVTCTzMa9uM4SFb+scTLYpPnRYp8jrYuGLwINWOfE
Syqd3vUgDzxMiG18t1bLGbpzVRWZd5qdSVkp5czLdBlNHRErnLn0L4a3riq7Zkisb63mKP80NZDu
30q1icvvkREV6tvC7TJUfyJRRX/dPxNvV5nktpHNk2iAC9uir+dGm3tEbO2w9/rmZA9ajGr/1Fzu
R7lOaX5IzNE+4LqSGvPE2Vz2GnoJShdnFNdFoZaf2nKpm1+VzMuQFC26FWodrR7zuR/XKvk+NFlz
VE27HuZ/fgAJsOScSer+5gBBj5CzbBFFWIMyeaNmffMKbf9IZWgvilTeIBUDnQCQ+vr8iHMlNwHO
l6Ewm+/muqCCYRzSOfaDAGvCaxWw2PbYNXJWl1XrvG+bHMaDEbn6Gx6L0VHv9Pp4/3fK6PkDL6BF
h5fV5k6uDRSOE7xNw5zubDBzZb7kqe75fdrmB7nn7pAkhIoHCh3hbbEdjVnFSfqpDGPHwNUtq2vU
Ito4ruODdbgbiBuZ1jtvhZsa57xU9JQyRK44vKKzElfxuxp69C/3V/teFImeolYJP/6G0QBcuVjw
e0T0DDerYEiy5qkynCMrkd0o9A6wQpZvki0sGZpUXxnUYcJ0LJNXK8aqFmc8enQH99B1GvPvOkD4
R+NtQGZGg/t6Ubc4SWuZovKAK43+VKpmO55S02ySIKbikPgoDyhHafve2KgMg2P6AWPaCv6bfetO
eYN4Y6/oajCLdDrnaW4+Pf6dqM9KvUSwWeC0rkc2WylpPCqyNGqRWlZ0SlpTpR3ZP2wYHv9OIC0R
WbbB7pzX8XWY1chrsLRULjtHvF2ccgkU08OPbvqkx8NnWBcvYjTf1IZ1WZcF6LGReQefcHc66ZGw
8sELwQ28/gVZP/dGyQUaGkY58JhD5nNIlKNDfu/AQCqMVA3eIbjBTXpdrq5QvYLCUMGAnwBM9a9N
i6FObWdH4Ky9AbG1ePYgrYmq7eagtfQ5Q7+3q0DrNLYvOtvx5yR+2E1DonFJj2TP1mUrb577HZDj
DMUxVn6fu1aQGFE6vNbxIqIXZbGqvx9fjWCD4CiDIeWm2uR7Sw5RtEordFGRR/SbMe3eUi06om3u
fqT/RtmCHynn8eqAVhC2Zj0+rZo+nwtrTgMbUvvB21veqf/NLP9d99SdqcFCGrYAJV6vOqOs0N42
izrUR0d7LdN2AKBNj8nvG/r4NTL2n9gWR14he1FJZ2XjDEU5GhTXUYvFyNc0V6qwMTRKscM8ZP3n
eizWr7zxvG8LmlKdPwtVa/+HU58smtqNfEiQZFwHJkyu8NH4flkhghSXotEXZH+PvZX/nVYeQXAv
ZIMfSMZ1HC/J14FMsg67Nl1ORR73Z7ysxcHH2z21OC4oobOTEfDc7GYMPnPFMUa4w1mpfRCgtM+A
7Nug9Xr7s1LGSzCnk/pcNMr0u5kgFVyv4xIOgF8OfsnuB/3ph2yXUaK2WJiiJV0u429xPJW+4ikf
c6X7dcgniDLp/PXxjYhuNRJSsP74azNyDoMxYwHVodm0yWnq1dG3+vbImHTvCJPULfJEsPjkPtef
MUqT1gary+VjOjN25PnvPJfS8P5Q9nb7z0E2a9LG29DOqpgeuZ5G58lc+kBDxfTSOVr7EPDk32Up
a75SVh803BbRhW1umtoaB4thK/Tm3D73DT3K/r4/oB/Tsj1Ufg4jV8tPRYfYbKNGK2R5WUzftdUO
gPh/8tT0m6P251aJ3w69eJ/Mgx/pw2thTKdK+ae2j2Rtd+dVJkMSH8mtulkitrLoSEjU5CfLFL0A
i62ftTFv3ohxOJKEk8t7O2Ae/5K0gcwSPPHrAauitgB0q7C9jOEf1RgVP1PHZ62av2ZtcoT93A0G
AgAHGvofIFSvg2k2BNukS6pwddo+8z0IV+3zpEB8CcYs1cdLlpOXHSTle5NJfkkfFF4DGJXNQ8Pp
RnfomkXKLq9r4LizHvTlEp/jSX2Mc//vIpW3OeAhVeKWN2dnMhR6Y444GpRz02PavdaiCyynmpKn
++t0d0wOvCFKKvTJt2NabErAhZXJLlU6/NKbkwGToa6DxVi6g/Nx7yCRboKUUCn7cStcf7OodfQE
2+EqHCjd+EYVK0/0rq2DttvegLjbNEBXHFlc6tdRusQbxlnvqzAfSZjHeU6CdBTduS+Vx/o5/34k
5PyByqFwQp1285EyJDiLem0qQI1tZfoxWOE5iMcWIxR9NjGiuP+pduaPSaN8+QMlzERej0zN2yQx
XFGFZh5x5i80PtzJXA+euDvzx4sQ1DOGtDC9t8ejNq2T4+KGhdUDAma+JYCZP/cCebNA7eb8aCPL
H705NdBchBRAWU8yyjanxjwmVpmuYxaueVwo79DClwSXOO+awG4jo3itG88uLm3u2N0FzK/bP37z
IGHJFqNLwTm5bbzElliSTAf+opaL+DB0y/ycKo4LjU/VHr+veQj8qFTQQAC0fv0BK1BZuoKnc9ha
Wpk8t5VV/8rZkRyZuu58Qiym6HtTwoIosK2UTlZfGk6ugXBb8KV2EL4P3c42giyOjxSRd9YkoXj9
So4LBeDNkAoNKlRamEU46xYjGufyAm3gYStcWe6mp4boKC/tG8BQqdu1OXdEyYoG4HRuWAHujo/R
p39sZ6KQsVpUAOlCb7azKeZOWp8QBdfDP7FcLwEIRM4/93fx3sdB/JMLhPYsb+3Ngs+ELdRBQSQ9
Kr3sE8Y0rgGxohPPhbLEB5m+nP3N5iJpIzckDjXzLQJ1IZ8T05QW4Wj1zduk6njj1nzJp9Ybo/Og
8TQ0DK96TFngx0Ta0rJc0gwlR24zkZMjXbbSHN+FIpuCPmuyoKJREcDBnk73Z3PTCflPLCLJYqb0
DZCJwk9pVmtUVT9mUcEjQ/tD0RJcnxr7+1h1v7lT6fgrFhqvWmAeXDI7y57yLOABZpXDf6s6CiIq
zcQyU56rRudptRUpLNQ5B5mq/O03n4+EAzC7h83PthbsJYJa9dgVYYqsOHhbaF2Ttz6nEwU0A1Go
x4sv+J7B/6C8zqrZFoUd4Yw0CEGPqolbf3BK20wDRGO9+Xz/m+1NHmvyh68V7L9tJX/CmAy8fI05
gRILH4+/+hlfpuHgXD+KsqlSKKo50w4B1KQ2tXGB/Ja/GHY+PdTv+3f5yVoZSYCUKVY351+Z9ND8
rYqjtuEtnffQalNL9AerfOfMkCf5/0fZ3PyjPfPTtYIzA4xygBqnHWTzVJ71eH3QFACPHY4KaiC0
WkAXUrm/3k/jUqWyM2uEWT1TuY9b52tlzO6fjy4BnkZkt1LIFJbQFoDQjEOC0Gevh3HJEshWoz+n
WXp0Du0cDpCQ8K4GVk5rgFLE9WCqTkAFVlK6sarpV8rywS7gfQ7dAMURPIeevXPM/NLbZYjG1UG2
drt5kYGgX0mzEjw2EM3r2Eqc1DiXKkZY4OEgnnKcFb4apZKaATZo1ZuozGPrYJncLnlg5lB6wCfg
L0J55zqkbgqeXzEhYUMNF/B987lck+EgQfxxD14fSxKcwCKBYUmHbLvmXS+Lhaenbei1GeaMnszK
giIWfR4m6PIkJyBrRRfOYF2ycMiE6E5GLqIOYRejyNAUjpXFV5O5GN7UBbJRl2Ssc9U3Bz3vLiZo
xPiMP2/v+amTj91Llqrt97Re6n9G4LrlKVZm/v0SI4beJ//tliDpqiRB9FIzpOCGXvRPXpV1+bmv
jfzPxsJx8wB9q91erFCykQ6FiSm9hbYVQ0HqBvhNlnro1mUBnek6flZaa8APGuh0fMrxZZyCdp3S
94PR1EMwTev6OcpB8p1IC2JMGbWpyE6ZUeXDqW+FAKtqFrH2Eo21kwZ6aQxHUmS3p4j80Ri0kA2o
wHnl8vnpqjQViIxx5FFRBez60idT6lfjmDypmjjiYN2uREKxPMgASKvVbenPGvAPrQZAiY7RNqdC
rCLoxrI7uB/3o0g+owV8Rds2/op6Upq5U+rQLoYmBPsxvCZRcySasBsFJhTPPNgV3FvX0+aNgJLN
1K3DIi69twviiU8YBUUHQiu7H0cKfUO7JZPZjsXI0APqVsaC4uIS1HWVBPSYV7+kxne6f/juLl7M
2jngee7QfrgeUOG2VStW0F/pUHTvcDPRPvUggM6xNS0h0BIjSNP+iFR2+85jRVDHoHvFvYLVyHXQ
pmxBozrgOsdp1j/ZXM6Xvq/jV3jFnh+rSv8kanqQnqNYl/vD3SkQ82SWRzCQQSRltoX2FkSYEuEX
H+oQD5pL3td5HND+ppYyDW3/m2lF1u9lwo65TKMKYmYposw+z6vaOkFPC8I+SIBurwaJZEGXQvuh
WbfNjwfTSWZAsHWodXOh+6UXYTOrVcMXCmXF09QU87f7U3AUcPPmgK8c6VnF4lKd/BcxVtb7OJrG
j6qVL69xdKQUtxsN/K4rYdcQMOVS/+mcafTI6jrB8JK8Gj6CTxW/mGplfx5VcY6KSRx83739ie0P
61l2smmzXYfTVjOpqoRjzR3r6Ncep7JgytPxIGPZ258kRaZkcSFNs1W9UrPFcCOVY0ajS3hOEaH7
lM9G/26Zlfi3x78WRCOVhA9SAA/S6wFFaWNiaegSqmumv7zOrS5Kono+E+6G7hyXBwzCvaFJjVSp
gyZvMznBP30vD5nSpY3bOmxKu3jXRI4eVEVtnDU1sw5yh72lIbE1FE9JygDzXIdS0mhULJfae0JX
Q2BxCKE6FKXjzX7jjU78Rq0VLzu4rfcWCPVo0hVpmOpuU9oE3THo57T3SgONfL8rna55mVR1ORL9
2BsdSQZHqgHiHw3zzejKZVoAsDchKMAyyO04/mwlanFSILKfFfDkBwPbjUcD1uZAJY12Nh8O4cs2
GnU2WkctFa0nna4XFhsAbHECfLMs4/IYGU4+d7jNWZcuhWKpQLZZmsmyzotXyaWJx5Iftd7iYzDy
p7CXLwJ77odTaD6WlAxEok+KFmzqCNDf4MJPfRuOK8okgdPN1mn0FucvS8ndLzOkhQ/3d97tTiCg
bFiCUoEQsN15CKc0zGTWhUavmGezV/uPfTN1p2SKjxD6t9+OciOpOphJ2s6oBV+vFdvoTY5kqwkb
0FGfomIecnSlVLP2dW7EZyfPuiOY7+0+gIgDtg2eH90ZkL7XIdsOWZK05ePZSp6erdnMT+u8GgdV
hL05pK5FrQ7bWYqCmyhk8qqTZMDzY7ymxlBByup72SrueooMIzv4YHtDwrEK6IO0HaSNfj2kyiqL
caT7GSZV5ARRUs+nzssf07L6d9X/HGWzzxw7GbsM6nZoDENyqszUOGVzfkRXuk3LAJRBNJWUdUmM
3OytGSQrmOGZ1W602XO+6NqvQkuhxsNR+WVRQGAD+onmgzNkdwbhN/wg3oGH2ZxZyQRoXymqNozr
um19bbRsEVgxLvOnx/cWKr3/H2hz9NdGbOTmULZhOUTFm7q3lLNI6/GrB3L/YAne5prMJC8CMiw0
wSAtXq8KR+Sg3Ee7Ca1FS8pznUP7m7XePFWaQm/GdIX7JAozD52xPNI03/2KcJN5/PMPRY7r2PaI
mSfq0m1YpdZzaah/x3C90c8ZwhalsDSevt+f1t3v91O8zQ4QwvHWtCWeHTXihEHM4ud6lBycxLtR
qCvAJgLjTU3lelRjVfO3w8cbUc4KqCMLEHwoD90fy97RAYqBDwZWis6u/BU/JSJOuupG0ZhwYCoR
X+gWclTF2vipo/r26X6ovQH9HGpzSgm0HJfSZolgOJRZgQFyQwRla0af/4c4CAeRDZNhgU69HpJm
dQ44JtGGBQ/z3wFY5jZMxCg5Eg7eu05IPSSTVLamt95NOH1ATTE5otS6Xf5UxFJQuyvgxap264RK
txhHx9Xex5ISCmicketDJLoeWQzpoBh1loSLBfHFqDrrAjx+ftF73fp4fxJ3Bie1XJhCeCqcIJs8
wEkjA7vmuQtrs4HcqKlj/7ZBazs70Wce/mzraHi810rjTOo1uKa0adviOoWaFvSIwO2V5Wx/r5YZ
jVE89qrk4KjaKVGSToHYkzkjT6HtY9xRscYwzbkKlVx4H7XGTs8dDOcXU22jt2AN3K9532ZP5my7
IbA776u1KKlz8Ct2viWlAN7GVDh4R20fN7FhLOBbgV3aoP99RFHrp2XEuMhXImd++LXBgP8ba0tN
rCI7c+pUY2YnQwkWL7fJI4c6WDvriOG5O6wfnROJOr7xs0S5pnfypIdvWVAP7ayhf9bjNPoilaMO
RrVznmCbJtvYnI+k5JsD0qhXUazZUoci1VtSuKj+ODde8nC3Aa+Rn6JsLpdUWIuTloIKnsjsy+zU
82+VMroH2213LKxFWkGg9lE9v97Z8+rkhpkzFssZEdJ0I+MsnOZIxnhv5UOBBkzDoneoRm6ORrPk
0zQ6i84cxefFUrpfdJq79B4SX9jTm7abnibU0H3NVoLV6IaHywbU8wywSqT5INO3l03Xlx2UGdah
Uow4xKTN5J3MQjRHyjk7hxcZHWQL+aZAdGZzTk4D8sluD7IN/FcSeu7anotedX2Q48Zz1BWPG4wj
Zs4TRtLOTR7Z23gjRWaIsxW4bS3/Ls0IPsKaOvLP2FkjV1E2H0+F5dV1dlSFyRg1ZzE1YzCU3T/3
z/29IOjlQNyjskOfdbOpRDErVh07Vai3kf62Ukf7zGIoHq4iA7QCVSO5o5Butg35tsQ7oag46jWQ
KC9jMSRvLTHbBwnHTk4K1JxPwuOLYvLWmihaVzuloAi2HqLEH3mWjb9peuF9G+EIdh+d2lA6nBRy
94XMdvLC+xO5twbxlALiRceCV+dmTUTm6GCxC/G88IyXao1i6P3zq66L3yAFFgfB9r4aPCwEV4iE
lPHmkHKsKgOaByo1LfPmpUST6E3Va9mRstfO4U71mtSKvIBK6rbZBXNqbJIxo4haJcu3qVPMoFWL
/JSoqff4G4myEZ8OfBwdti3wyvNGgQcYi71e4/Ib9B/tubTs5nz/I+0NCD472RR9E6orm0xeKa2i
zAqkarRBV95GU2edJnRGX0vhxo+n86Sk0j5NyvEBRrk+4dtGo4xoEMps6xIh1nI9rdB9D7IKWcK4
7hNSbaP+C29PAnfMTYkjQYi5SiKvgmTmTqfZS4PRcHzEk97bTvc3r+rMp/tr+N5SPA5lkKFh0ZNa
ydrRZi49XJ+1pOGLNX3fBZ026t8UER/5Ze+t9J+jbKYxRqRsLToGWMxYMfltaqYvZlbGB9X73Xkk
PUR7Sh5P1uY+rtoFYECTUzStmgl4gbp0/lQ08VOaiPkDqjnJq03H5k3hjeSNpi3cg5W5c3bJcj7V
dal/eiNUM9hCW5IEAtecp967Otay86gq6i9LN9nvqhTyqOvUTsi/7B1xi3c2BZgUCttIokuf+k3q
n6ROkfTI7yMx4XSvOqSx30pttr7Vqf2g05qsbXI6SlVq6dzFbF9vik6x2hYnCjCjyDqdU6HXrypu
yV/u7/KdNXMVZVOb6OM8MbQcEOyKnhe+hW1sXWyv6eKn/yEOhy/nFZQuUFzXo8EXaezzltGUkzX4
BqSPzkc7fzmqtex9IFqW4K/4RIC9NjutadTanWn0hGKoz8jLmmd3yn6FL/04aog2L4mNRAwBG9m6
8Gj6qrEYCJQmFdzsvn0foSR1kGDvjQa5FHy0YAJJOPT1rLmkAalYoawaKltpaMR7e7WTUymy5a/7
30eups3haJOf8T+KwDz+Nt+nHpdRr3uNSO0YRAK2UWCg9nHOxTCIoNDcSnpINfPz/bB7y4/arMQx
StXXbQ0YY1fBWZKWYYaLm+9qTX4y9dJ9/H5BxBFNOdo85LzbN16xenmpOKDXrazMgtbQp6fUOcwA
9sZCOQo8LTIS1Ew3S68QYFOMdihDN3Yi32lF/WEy4vygwLZz+lJOwdYWvVUpzLI5gQa7wK9jkFG8
YnyrLINqnS3Iwb/FuaiDOGndL4oVY1iUxAraGW12JF2/syYpbOtoSNIDoRoh//ynqpjSrdKmBEA7
cmHxuRRw4HJjnF+W9lBXYmdGr0Jt8sTa8jIjSyCAwv1z0ORwvhvc4AdpwX4QMEo615k8b6/HI0oc
zAe6RYibFC1Y9v77qMb24687DgnKUiCV0CjaJgCN1utSfpVXl5oAVJq4LTSy/PP93bT3aTAhw1yS
ppG8pq6HYpRG6cYZ89UXcVUjITWg42YVw9u0U6Yv92PtTdu/vHM2FaS9zWMoNVqznzSey8PQ0lf0
JL1MjZtP/0MUmuh4g0hNlm0zvVWWrgGMwWKbMtfxNROd1HxR1z/uh9nZVAD/eH0DAYS8s6XFqoM5
I3U3kutmw/IBhSVbtD6KXBBWzdruer9UE7GcPNG37TlPEvEyimhK58fPKYljo+uBEhjI8s0J0vTN
mtQTQpTrHP+xZKn26mppefC+3BsrHVOOQRiboOU2d0rZq+AbDS4uTxiJj5umG8TO+NWyhl8S3Xhr
ZOO7cdAHP9fWA5Ty3vLkJmOjMT5QN5tcY4JEPWplyXZuLOfEc0w9x0MNBrzNi4OdsDvIH4Bvei7g
ojeDhOC/NpoNHyuyhr/aYj7VvdM9OV702+qseFHO7w1h/F6aR2K+O6npj54EDQP5it8K4Qwiits8
h3QWVX1bop0Sr78brd5/cjulcz4lg5rZT/iHYkdIMWFZDy6H3RnmGpUmWbL4txk2YiC4EOC8GcIu
sX2gl8qIOwAechYIlCMN9Z1XPBMLwlP2tkhONqdNatZ56xjkwlqqWidbxfsGztFo+LHJ097JLeuo
Or135sjtIQsHPLW3cA0pILQWk5QwrKVcw6JY46mMVGPw7x8Hu3F4rDnk31zo22mEgiaQ8EEJc9Q8
rLPscQ1wmjjyCt2PApP7h20ANcfr09oUjcFwAPtiWroGitVgdZjN2sFO2Isi9xzJMPc12eomyton
tT6wJGpFzU9F2sSha+bOx/sztrfwfo4if8VPSUFu97TZR1Q9vd7L/qobxCc8L46/FdGkPl7PQY1R
WpI75Fp4q1yHskpFNNRx+Tii905T28SnFcDu4+8VkOds4x9e0DcsbjVyi7qymDY6uvlfdlNGvl27
xt/3p21vC9HJgOnPP1TjNh+HqkeCMQPHBcCZbxAsP2I36AVFp4x+Nh8hIXZSfIZEKcySSdWNageM
ANUt0LMIl7F/TdwmeqeU9vILF6L9CaYAIA/jMXOqH0gF8m48MeihSuTYZomXU+MoNs4TIR2tNkBG
yPKbRFsDiTg+2LN7o6MiARrOk6PcdjwSLR/bWNG5XFIhPqVaVxWIfVvxuY/W6NcBzdIzaiIP7y6W
IMQij6cFkeH7XC/GNRsxG3aQp3Pcvnlv5KUTIAfePbqHicKrGW4n9UuJkb2OQkmpUxdhlhfhGnPx
qjeYOnzAK6OoDxKQm21MIAoPbCteMPDBNkmdMoIB79OiuECi6+Cpmok/pF7tZ3l/dHvcnEsuimeI
XMBSkUS97WupTxV9ymy3uGSR8FxfJS156mZDf3SHUST9wTZHNUwKPspl89PBRDcJvHub5BeWTvKm
mqzo9zkberRlK6sLcs1uTve39O0UUpkivwH4CecMeb/rgInoZ2sWbXaxkqT76Cnq9GfUTuIZ9oN3
gNG+RRLTfAbWhI0Yb1vpBnwdq7IWDK6zLrtoM0xfY7amlxH90ffjoorfu9pwsZcU3os3Tv1L1Qz5
pe6r9EMMTOlg0Lcfk6MSxpFUyuFbbh8DKOD1kVWWDHoqhzfqkNdPaZZpB1FutjgVfF4BklIinaW3
xYIxma1xaNz00qm6gkTI7H6cvHEJ4nQVf3Szunyop1V9uHYro9JHBStOwZBteD3JLlIk1A6W9KKK
pfskDHX+2FFlfhQ5RhTiYAuC2NFt/UWZMm4cy0wvLWJoQd4Owm8pWhzM4M19I6PIpA23Lhltc1y5
dtlo8WSll3xyyg+dkbiRX3mJWQB5b6e/LROI6P3tsDEs4jQhJIrQvGlYpVIn93r60nIUGATjMrfq
uZZ+9ZQuH/HW6wzjvULleL24a2OUgZFZ5RoIZ3S/z6bdRSf6KWp0Vpu8G150+v5KaPCJ0XsvB5H7
azTOhS84FXVBwT6ry/eqcDO19bE1qZRPkekN0as2edP0UmA0Z7/RhlxJz1mUjt3z/SHe7ngyOFok
cj4pBW5PMp7j3aoaiRIiWj3ViP+m+XevrWIgt07W/34/2M0DQ+Y9bDD5FkbYfvvETyajiXnaZCiR
NM2Tsw7Ny1q53Xu37se3ZhGpfy0AwagZe2N4P/LtHseLgXsVPSewZCBfrj+kPWlN1ttqetGUwj3b
fQUAJOuqR69xGiVcqdJMg8OTB+p1FCt3W1vrbfY4BvbDC49EPX+C3YT3I+B+LTqBqxD5pUUisjw/
OEDeTLQ12IPsP7nnr0OXRsx/O1Lii6fYkYojg6KfionL9tFLFqcEMLYyA4PeDXPtOk46K6ltdSsS
9GPufqBc1FTcsphxDeMAhuj+oG52PMGoJEhqB8RdOAnXwVqp5tcYIr3g4/7nqgzQuhbtdfKU96ty
ZDB0sxGI5XIBIMpDX4Zo17E6bxXIKdvJpdaj7jwUkX3haG5fItCPT/eHdXMVUPoEGISkAI08cq/N
MolqVG/LoeAgWzIte9dPqWV9nHLd/V45Y5IEnVDi1a8G58idZGeM1C/gXvE0BDC8DQxiWceDOkkv
Yz9qgd1xTo8DvtezOx9JUdxsOMbItUPu7IHfh+ixmc55Smg9sBXcDOm7Pm86P9Iwgb4/k3sDYt3z
gqfNKytg11FQmzPdNc6zC9zU5FzECmMx1Oy85ljc3w91OyAmDZ46bzcSPxqx16HQcF1rbzHjS1PO
43ldXO1j4XVHEMfbAZH9Y+3Gc5T/gzd8HaW023jt3EQPiyHP/yhc3u2e0WRf4o6O7/0B3a5CQiGd
IOU6aCn/oGX+lFxW5HmNapU6V5P1ueziN41IP1aV9q1dqte+aw7O/p2RSUCXPP05Hm+Yf2pKdRdW
gxY2yeBeIjGvQWbpzZsiqh9meCMljmoNzykToj/S4teT2AH8S4D/a6FaOZ9XN1+fwZrnvqYMycG1
sjMo+Aa0ZeQrgGNxsygEzCx4yZoWFktpBIuJO7Pd2Cr2EeCs7n+u27OQBwcrEC1dPhlUsOtBVd1S
TLaLeG0dj0MgIMFoRf6nmymnji7AQbCdxS71FaVgEgAo/Jqug9lGrKs9gLKwpy/wXk3H7O2g1sv5
/pB2o/BAh/IrjVu2QGgNHG0Dp0cLh95eXlM0cs5qkh29cv+Ps/PqkRtJtvAvIkBvXlm+uuWlGWlf
CI1Leu9//f2yZ4ErsgpF1GIW8zLYjspkZmSYc07c/UYgoAkdpSrNGnBSwt/uKSVrJy+HP+TD2aXU
V3lB9GdV2c1WZ/W+NSmIBsSK92S1c6ErIH+VaJZX5uDstEGrj7Pllce0fF5LjhSUmI3ABmFbKsWr
Y94YJqNggKWc3LC2XqIqj8/5VD+tbiytyMQIwVQIS2uBiSby3MSLLbav14ZLk5vdMZireiODuHVG
HDPwwZBaAQuQfS4PXBhUoyvCRIedJEUO1UzNmuPsWNmrHow5QyIyWGd+oDrxtHHUbz+YRWcLODSI
CGhf6+OBBpISxbWJiGEsvJcMkQa/HT33Gs7l0+J/vFFATiSOC/QHD+Rykco4Bk5njvCCa/r7mtta
O82d+qdvlYS3cCDg8FBMWqM8gHyq1LE9ZgGIdPCdqC39NJumjRjm9u4y0JJ0jE+lq4BRVh+sDBnl
YXUhovltOOxI8PV92bpbtaObhAECOHALBF+pt8jUb7VjpeJ6TTqOUCVM48UNcvsfs9PKQ+4W0Y96
nt19E3r597RotzgAt8cCjwFPHagp8RL50dKyqg6QmOG9nBox1uesFzNhmVMdsjJ+GhEknRNvFR4K
nRAypKWpNKidIYQKf2pcKLFwcy3mnSKpe5kaRk/OUecc5Y/Jdu0Ya9+fdcEg5IjSCUb5h/8tbZt6
MaP9Ftk8YFrwVwRvaif0tvrraSsU5oieMCWBmytP5aix0wd5ZyE5JUfIhm7Wf2vj0txqfdz5aICb
AFbJ0hJotVUMn3pZHFaZMOSQKvUA+7Xf19OU7SOwPc/dMl5HicYDaS29h3xZlhundMUkVDNEJ9EJ
g9mfjF6IXa5OW0Xo1T37147t8GVYEby51QdKalxvAZjqYkyustPC0DyEsCg2nODK/f5rhVkvQDLg
IxHiLldTFvM8hjFW6jzu/oTX5SSnOBB9vVczffqnz9zEuESTaz03eBoVA7mNvxheXXDB8wImyC4v
JWpuX1JKIUyfHJ5ESbxZMTnHsvUiFfRXyyta2NejlVeX3CGZy9vMO4e1Mv186pTfWFmtRXGqsmiy
rLpYZje/CwvX+xgjoVFtJCLyz/wCdvrXDJw84iV5ANfC4voQFHM7JdUlDvtXux2+5KxsZ3Xd7I8l
en/PL4qXkTY0ES6QmdWiXJEGc9xm7QVxMnPcg0crU1+fZnWLUHvvCBLd4gmxRRVjdXfBb7WGUyQt
IqcNQKpcQTeCtl8xTp/Crurzd2oQivJg5Lo5nR+v8c6OWkC4ABXQfgH+tHLAhdkzui4uukvTAk/a
9SrQkKMzZsgr123AjOskSwcQXo+t3lkwhxHOBOpCtKHXSv6FrVWzxZNySWMR+4llByeHCIGB3pWp
7gKtil9cxWzKDbN3HAoQLOaL0buVIxFWifk81iIZ0hmzujLoTMXyopcsnPXPj1d31wwYQ9le4pOq
KzNel5eJF4X1xQqaoPMZotwb38JoEltaKHcNASKlgI9kNeWGpetC+Ck3+8jmbvdO5I8CaTylH58c
uyAvHa2yt4Kw5HQZ8lf8kizXU6lTlEnqi6EXr6PidGdLm4PT4z1bRTsYgZ4v/RS3gHL9+mYnnaMH
1dRUl9FqkxenbP7oqop6s3CzFzfV5/JjIAIr3Ke5Xmxp69/eAUB5JOhUNuCI8E4vF1h4etNSdSov
cTk0n8syzRtf0YYJyT/HYT6BJZriya7n23olXlNCPoju1nm6ZWeqMxis1ywIRHYVxfzPTLPP6kOZ
DtPFdPp2T++z/ePxNt9bKv07QmTAbJCXV6FdrbQRlBK9vmg0rusTg3lAjmYmYRiCD2mk+11emNPG
fbi97QBaSHF4fmTJZb1WiKOaK9D+vkzxWL8vva7TPuUIE6TvFKYHBT4sMeZ68hB79e+Pl3t7QWTJ
FqyjPL5UrlYXBDyKPTZ9VlxEG2QvgZJldDDKJ5lS8ltSqwUzRBub7MOT6//lgkAPrO1pGIpLV43J
SdGr6uPQPjnOWYYL0gpBOYkH1JH1nDNwxm4ep2lxUdELe7Gz3Psng/e+J63MM8BCWbkRGN3dPOAN
jCEDBcD9WC7LNVNw+bpeXGoxJGijddEpjES9f/yJVnHrv8siOMGxoFHDQ7u0AjHFMtsEOfHCnopd
IezO1xl4vDeKYKuMdHdB0FUkwhwvs/bLtRpoBsQYdnCwuqPbDfnFSMetqOHugmjVwDMGUXxz2nlQ
Q0Za2cUliImHRFTP+97sh89DHTXHx3t35zaTISKkAtyFUty6VFXFltNAiSkuejjMg58FNeN4yxHh
BW2ynFctKPUNBtPdxVHVppCJ8CJY/eXX0kVBnMowpstoJM5/LES4/UJ1os+Z52zNabv3tfCPnAso
dTxwq6CIKQ8MrlInDoau9QeUrux9CKDLf7yF9xYEGwAKP9GXnICwXFAjySKjKcoLuqndtzit7c+9
8JqrqNQt9vk9U+DiuVBcVSCcq/JYr7R2VaeYCkm5d6JJusPU5tZ+6vLw/HhV9/buV1Pyv//ikcjN
5oqWX3HxDOa27ql02/G+JBDceE7u2QEBwpXiBaUYsvpGWq7N2qiJ4mJnxnhMQss+1SZqr49Xc2/j
QEsANaKnIouZy9UwdU93qipm4kBelsErnOLc3GkQHIKXIXfFVjR+1xxCwDTaOeTOWr45VgdmZjoz
B2/qyr0pvPAc61XmT3qSblzge/tHjPgv+1D2Fpcrg7mBmEeDT2fX5n1hZLNfl221f3r/ZFeUZ1CW
ddBqXlppi9bDTsWlbZXBYopJ1/6GeC/TsqnoaGLD2p3XHggSATa1U7R0XOm0fjl7cWyJXM89fGvg
qOc4Q35T6JM/CddPUqVhLLRINo77jR+kIQv7WoLIJOtxXcmJFBgTCMPlFydT1I92/L4sd6U6t/sB
ofTD4828a4v2FO8IjSpKmcvl9aZeKrXLkXfnkKhJSbu6PBbMja32jYiNj7XiDBtO9+aUkESQGBKe
0i6QeIWlyTK1QjOggXNRmc74LqUyvEsZ+vHp8cJujj2Bgmzn0E6kEIKdpRUlGM3UbVOsFJbY6QzC
fV8UU36OvWracBv3TEkqO7wqMCawK5amoqFQc6Zzh5dxFIVP8bs+ltK1t3EknoOuv0lFSlAAQ4q4
z7yRS1Nq3ut5OjfiUmWpdQ4U1Xuvd076Wre2+mywKQv4vPqyp0Pbd72BRqmGhTNZ4iJiJ9xPSvVb
nkzR8fFXujl+cpIHoSxQfMia1O6W60nzNHCipnfOujW/zzTtGgWD6zO65GuvBE/2B/DpNIdoUJEr
I7ROJ2RpLADvkRtM8bjEhPcHuw3C1HeDONhX/N+GjZf45pRjjJKAjKH/xR0tjZlaK+RsmfwSW7G+
z8PZ82cj3wJKvhXnFyUkMkwg9rSneIEJOFePCTzmofDAt15cvQ16P827hsH0XZSZ59Rym+Laol8y
vgDwTfd1yevm50MUvq9CrbU2tD5uvqVMdnFYOkBiQDNrorY1y3k0rsv2TrlX7brAU8/g/qwfblyP
7xqEY7YGGN9axClTtZURo1QyXb0EpeoEbV616SVq7fp742jBK/zfLLm6XeJke+Azkfb0Z5VXj6Yv
5wi5uDUb1mtb16pLM73UMKj9LMq0nTuaW0TBG4+CfDIcdNBc4G1BOq1OathwiMfA6i/DRDeGSKXz
EeWod8VsbUkSv70myxNEzo6uFFmYTIvWK3JTboNoqvYSdmJ8Z2oTc3yqsBFYVONXZslWB1ezOt9g
muip1PP8lbzN+TkIy/GjwIyeJFdwS6mloaCN0BX4yhuGLmQOAKRVVl8YFVz/AEeo+7XXJhuH9fZ6
kkMDzngLI3QAUMvrqTZaMI+eaC5db3bhYbQN5dr1yBk8G+zJNJrcjEkF4Op5JZZ25iBiMGrYtBdX
0doPWWGlx8lokh8MzdX3j33p7ZJo4YGvohrIwugmL01BCxjSQenzSxEjluzbs2J9bnR1/PrYzO3Z
JHIFT0AL2WGIyhpYPKWVQaA3Y6a1zR0RDBr1HRluNCMO/NjUzf2mNMBKpCAz+GIS9+WKJkZ5w4Ms
5kslhsoPy174ScwEbZqV9ZWZXT8em7tZGWgx0Ly8e3ROQKqtYqHGrABxeUZ3SWbmGqdlq6FwiewO
j/sWhPiOKQI8dK2k10YQfHX8qk6o7mRN/aXoxLR3WOn7LtOql6IMni4aSTQ0/WMq8eiOk+wuNzFs
chsxvFi/dBmKBMi7lbCw7GwjMJE/eOFF6GtBhKKHZoNcvIFmzHbpMcI71ckGW3EMh8BhGGoS/exN
Ro9Zeam/ZhUedeN2yS9yY5VCHE1lKcu0zm2M0fCUyRv1i9obwaEO6/owt2509Kp0eK/Nbf/i5Gb2
vrbT4C90PbYKFjc3jgIPyDipTk5HT123e82ijCFdeNNFqW11j6D/iMhg83QChxXyD3RlwUFxZlY5
PYhMl7Ht3IImH/P91Nv/WE2l7wdbexI+T1mTUEXq5kJHAAC+FlsPIPanydioV5g5yoeBe34tDXOr
hbc+Km9WqCwiKySVhdYPzkhYm3mRO18D1WX8fK98rc3hkw68wZcT1EExHx/f67UbkQaJzinWEjTz
nq4uGyMZ4slBev+aZvboCye099MYOr5ppL81efjlsbX1ocCaJF3o5G9M8LqRHKwrq7SdpBqvHdT+
vVkrwa6N2mrDNcqP/uvJJ9xB3odGPAVanPG6P67IiBr43XAVSV78ZRWauS/GuT+NVZCeg6oxvqdx
nB/bYjNkv2eZAVpUkmSLg9O/9CetEVSZ5cTD1dTiaj82c7PXq6bZ83Omo5s5xcdmRM8mqGrv2+Od
XTtNuWbiIonkR+yCWuTScp2O5WwMQ39N2lw9AMVXdgxuUP08mJ/1z8zUoq3GyCveL9LVdWQ5RsBQ
9C5vr10521+ROoD5XWnh19IZtxh+b39r+SkpOVEAlxL8MoFcOWivTdUw6rXuOhp2rDIPdc7Ca6w0
dv+NxzGN9qE5ZPFXd6iFOE+9Ec5+M2ax+17rvVDbeSoooStBlVAOU6qOYm+ZzCja8LS3e29QZZYI
NR6tW4rPYJrDoI9jd4VHBe6D0YHlhz52i6PXpVtQoXu2yAuBSXCI6eOuNsTqiyhumIh7jTK72HWU
0l6HbAi5S+X47fGRur2sHGQg6YyT5+2n+Lw8UokItRzGOUcqKZsvntvq36Y0fnJOG34V+CoyOqiz
SALKGrSgBlnRuMJurn3nBbsotdOdsM124xPd5IJvZkA4kfRhhbrscjF6rgcAjBkfM5tG8VNlnuk/
o0BCs23j9pCU9vQSMhHkSD9aPVStG16scHA3ald3vh00tzelIFpjsPuXvyELrHmMXbW5JrGav7eC
Mn5X6+1IKSsbNwQE7piSg1SIaVgxQmerbxfZWVy6xeRd035OrnoMlKaylO5kt09jW+BIcPRpgMix
wmzwKhDV56xt+iBzr2paar6om/goRBlsvFPraEZa4XnHw8kGNU5uuXccUoBBhPHX0OnEkTnNLpCk
uDgjqh0cm6ZPvpkEPFcvy6JjOdnJ6fFduHXslFQhtslckDx93decs7xn9F3gXCvwgO+mzn6tiLgv
5DbzkWihOs69pn0w4DnsHxu+fZ/5eJLeK2WmIOeuzowetI1lzbF7NZ30e1ihkY6GbYK4ZTr5jVC3
4o/bO89lR14eLybb/+unE4GfOiH7dK5KlCDhKbrh2vDgHB4v6m3W3dKtUx3g1EhlPEoG66ogtf0K
II+iX3WD6XSgDUOrvxKnqt3eAcWM4/bG8O/GNgoN6ePKLT7kbmvUlyyriwiUJC8PLfNW1z4kWe1E
FxDqwe9DRPfAn9yxU85NXQTv5rRAC9qHJWEJPwUXIHwIL82W0PXt2QA1TCyDDDtPFTnt8mhSkZzI
giztSscHlskUtKrBwK4xHT5oVFyGY640FgCDSqHk5NpTqW1wTG/PCDk6zQvOJ71jctzlDxiCuUXu
WujXVGNMtc8I1tb9JnJ3+t0dHWfehexLt+Fgbg4KtuRcKJhgtkRzrvypQmAAq7WNr/WcjqfEC6Nj
Awji/Pig3LNCdisxlaS4N4KNkxkUFh2g5GqWShhczKDqyh1SCVO68T7cMQQjGG4Nh5/lrBG4EMBa
LZmH5Jq6Jew5NW8PlajDr08vRwr/AILitEiW//JD1VHdKmMYpVdwGVBiranaxRE6h4+t3Ph+an6Q
kSgZ82fAnci1/tKVKevIMschiK7FgCKTHZf6u0JHHsPQ0ydHGRKDSFMUxiS+C2LSqoLTpAlTyO04
voImmvdKNQY7htA4T9YV36xIXAd4CwqLaxm3Jq/Dgi5NdMVYRWqipUW1S8aw2PJ+N9kXy+GFlghe
qhx8p+XO5W6f5l6WR9d+qN1PbTKbhzSurNNoquLd4CjVidao9mR1QK6OtjTQLin2S8KyNEoFvBpj
hr5dQ2a8/oTGMf1M3T58DZ0+/lIZ9vAxthHbfHxG5BlYOGDSL1k94qNJyMe6iKpa/WRqiRlfM13J
jkEVqaB68Z7PW4H+BwEQBCAYJGO5NG92KcqaUXJ14sg4mAKty0Azt8C1d84755wwEnw3fdz1ExmG
YdJNmZNcK30Y4hMjwsz5aCRNKHaZl23C1+6Zo7pHbZ2BNrxdq+vlIAfiGspQXqtaBNdh5Ml3Gy08
AjbKN5zszctCmRcny1cCAktyvnKyxdSXTVuV1TXwjKHcewAx0g8QIuxsB3ZZZ1Rt5JU64dbc9Sdh
lAgAPv6At2tlsAjANWpWMspbN3j7Urc6Fx7M1eitec9O/6XydO/Cft6647dXD0ts6Jv4JJ2LlWsU
os7RL2yrK+IqwbtSUUyGsTvOJ2JxY5+Mlne2nDl6TrpRplBoafBuQ61EDWJdIgt7kMxW1BYkbvN4
gvDY7KoRLGBfJfnGhbuzkyCHUTiGwUnHzFzd8iBRA08L7OJaaQwPp8aiz/Fu0IemOWitGigb8eqd
7aTjSqgMMYp7tz6kIASYXucRb9hGOBy1oJ1eAdhMHx1Yjx/tOdU+MvNpa97ZTYxORoo3k5MJCNRp
AC2vO6Nz+yQPmvjqkBK8R63NODj9WFyg2GnCz8uwi7/MWeWJ92WqWM2pzTJnY5tv/RpJJDNH4GzL
Rub6J0xQ3o2hd5ULmmkRw8sd1+fx2Oos3rHCk4er9uS8e4p1y4VWk07TJaqDy1yJ8CPsut/gscZf
Ht+9e0Zk50nWwnlk1ZWRRJ9bq7LS4JJHWXrMp7TdGQnirI+t3J5LAyYEEFGJOCCxWX2zBJcS6mYu
rpOGpsWMauW1yGB1hpaypW10awqnSdlIpvskjGvouwcrJreMobhmUMLGnc3cIoScLcWK0OMZkOF+
vLLb00gKw9FnnBRK7eBhlh9JSat+sms3vZZJqu+z1DCuaTIDrRfj+C5icNxRc0JnXzZiOAxieFKa
m4tAtsoTAfsbh0wlZWk+S+W7q3TzlXlZqbIvTAPYiEm1o/cZPDFtiendnhbMUayBHylHVq7z4xR+
e9Q6xXzN0sk8h6Xn7hk9Eh0e7+ntJ4QCRBsIqCg1IYLY5aJaYoYhncL5KgKbfkltOI3vtRl9oACN
r63q311rDiUsdpCa101xvx2Z+K0401VTq+Zk2T1TfipOacOMpt8eL+x2+3jjmG/GAGRwMXTqlwvz
onxASH/sKYMblaAOHsfwg0wQ4Y/t3C5JvqWmR9jMc4NO1MpODkaPTK2/GkGv+gxRLM4p+gTHtlO3
pkrdWxIpGpnpW31/rcTjNcx4msGPXB2ly86ql3dHoSB6+3hBcmOWgaT8+ySAppxicvOulaMyGrBX
tKujAqZHOczIGdIVMpkbbfNh7I8E6+oW+3j5uqHpTDjJ3sHUoQsOmXYVV9ZdFYQaExJP0xCWf1MJ
zV/jGnH9LizT1xmx7EOSV/FTZ/+/RqmFUqmE3A+3dfnpYi+clLIw7ZNBSHQe7EI7ZUmR7hh/vhV2
LT/df03Ri4GPJKeRrZ1yaJp9a4rZPgkN8lOuZwoBmKr+DwuiRkjJgDiBFa3O4lSmITI4gQ3lWWTH
frTTQ4YG+DFvpv7z41Nyb0FoolEukHMSb0okY8LUlDJ37RNiO+n7imD2GkAX3wjnbqyQXCNLI68w
cH+4kcsvVKl1yhiiQTn1aaojIKoEe8cqnyPa83G4umi0yKHLNDfhci2thC4iSd6gOafWLZzfydeC
fVRZ3nE0qy2mzNJb/GtKtqclMIu8d+2V1B7MsuYV7knUQ/CHHmRTzBOtRTR5AE9s3ORbY1AUWRp+
CTgGzn25LrecMwhFinfK0bo89bbi/klyWOzCFrDqhq3bL4UtQjRwBO4bIW1pq7aFYjeR7UnlxrL1
xyaNvxSVF28EN/fNMAXg39Fw62pmWbqxSLllp4x5FX5mIyfeiGCL2Hx343DrMn4il1hjuyLFy/NU
C7zTYLZqvhtGAB9x33b7MqnqLTLRnSXBeacSJlXlvJt4zYvbSG0ClyWFVelr1dhRD0u2Yqe7VkhU
wKSRftKrXX6f0Ejw+YUITn1hBsleFLn407Greastc7t1fBpYc/D3qZ0CLVnaSUe7InWP7VMQR6Yf
603AqMy2PY9qYm4USe+YAtQEE0pSLzUKBUtTNCcGoi/TOzG3fECVwJp2WhTYtAi7+unTDS6UXgER
Hoof2tpU7wxNP4nGO5G9e77am95OaIWzEUos41vpHChTceTgHdLspjywXFDluF1dOXlwcumfBd/j
pnDVD6VpCJWhsEOn+dHcl9me8RTJX6FSdcF+dnTmSj727LfbastupHSI3FVS3OWvsKZCMbR49OCX
4W7LqDPhdBrerovL+vjY1O2hpPeCBg0hLpE9N2BpCv5vnChUCE8a+tjtIRzQcIacUhhbz++dNZHU
YQjQDITLddklqC1RO2oRnKwua3apazIRo8yMPV3Ccf94TXdM4dtRv2T6rWSp6ss1NTh2szNV5QRq
rDpPlf5jUJvKz4bYe94SXCjeKyBPQNPWXfskTWqgRpU4Nx19Ts0rnQNVDjQXYmU4PL0oCmMUyGTB
FokiuehfCtB90Fd5p+ninJjNj8RNBhz8pBxwZubTDh4SvxRbovhHaLH2H6GST6UB2/YszLrZMQ2w
25neIDbWs4xx326a5GqTuEphVzo8y/XEI4PexKChiVUUR4U2tu+F9l9F2782Rb6lTXrnlNPD8eT2
gSngYCyNWUYup7914TkMOtc3B2F/drvR2yg6v53h/4/b5ZooN0MjRj+C3i0wu6UZRQ+ZplvUyslU
DDMb/N4bo+TDpFIV+jjrcBD8Lq57OXh0jiuf+fXq57iG7uwnyHdY/jy0eXoqQhv6hdoCjvrZpbmj
XSiEusHnJ48TDwQRiQz5KbfQSVj+VG0QSl4KkZ0Nd/i9zONmL/LsRw5eacOj3mw9G49Plcxg4OJg
EpaGgqJX6jYp8/PIPOi9UzT2wWuNYuMi3pwmaQUZEphonFwqgksr9cRAhsKa87Mx6PW4U4yyaP25
p/rP6My5T68zP9J81k17hEC8tBLWSzS5pg92dpnCcYlcMqbYjna2N6jGnnrkOB8jsxVbrvotsloc
L+zRpZf1VYrylCSWi/RGzQtze3ZOppnN76JsFNc60LJ/UA5x3IOZKRGSoG3vwTkp8tA5e15UDDtD
UcLmaFTmJu/75rHkcSJlw/O9SWNaq9QgCyJ6OwgjnqYo+NlO80nPlaslxA8xJkzesH83Kuc1M+oN
/7SCnXDNsIvPIIhH+ZKXZGXXbYzcK4Tw2IdS03xN5IbvRoG76xpVO2dd6L1oXhO9pIU+ftI6Rf8e
mJn19fEFkonc8mPwIygKocZIkR3uxfJjhEVvmoBdPCKFMlKPeqWjYARSwrDOWUrhxnfDovmYhNlg
bzQwbm8UbWKgCxSGeQrgvi8t0+GvHH2avFOiVWXmW6UzRX4w0+x/vMK7dnCWUsBDvttyB355ccLC
LvS4a72T1dbOHyKZu0+q0WQbIeQ9K8QE1DCJ66QgztIKMmSR1qCbeEL5zHkFxAkzLI2e02D498hQ
ZODqEKXi9VZWCFRTVxfkRjMxm3EY8kQb9oU2Dluz9uQfWh8LCVMEWUcicTO3ZbREVpQjQT5Zc7TT
NbV88Zyu2sdptVUMvbdzsrUOcpaCDVHVcudML1G6KE2CU+LU0Xc7a5KTlRT68flTAJ5MAiEhP6Is
sbSSN3UAYC0MToi2TofIiNVzp8RbIkK3/psE+Rcrq9tU1mPFaFbi7sGJ8g/5bBXXMjRRhkUt/R2k
FefweFX3bi+saPJLqqB081f2QJx4I9UgImzN7i727P5Mqn7cFXlDw326IujynHbK2wnkfaKzyYMr
yygrp2XwRBSKlgUnEU7NyVXreB+O3vwUCfG/VoiyOeWQQIhKl18rrQJaj3EZnJSgESf8n3dG/0s9
cDq22Fd3TjpdANpCEKURYlozv4d2IGwwOpRnEuvblI/qaXbimpgnT8+PP9adg44l+vjIKJA9O6sj
aCoJzQhtDE4gxWu/0xXjoJqd9fxBZzkyPASIi39dRUQw1+1JxLly8tKusneBLYJXZnFrW6pcd/YN
mTEOAFgST8LEl5+IJ36A3RuKs5WY2QclzoaXWCk9hkQ0+X8eb9ydWwXMB5gvwTzs1zVyGonMmQ1t
w3OX6+pLG0zuJVeU5rOb2u1/LKeut2qF8tqsvJ+Mgd/WR+K1PuQ176Q6K0l4hpgxlv5QGW641+vQ
LP3RVuo/iWYD91gMVph/M5LWqf0JrdD6r87p6vwA3FqtYr8MmgxZb8MYPnZMm6vAXmmJ5ec1Y0x3
ueO0wp/dsjf/6O0u+BkA/mkPPLYj9TUxteW+iXVEkVD5sN0/0E6B1dkkmhq+DwYdB6OVTdeeRJsq
f3oZTGQeNmbkHrWmDb0D4x7UameKuDP/sJreRAx7GBAGNtqRXzAYQ9PtxCDi73ldS2qEx3j6k6sw
OH7DP9058vQPgQnTa5D6FPK///L21nPJYAPazGdvCIvPjCuOj8Cf/odXUYbmIEzJEgmaV0ex650C
qZApJAcLrQPVFQY3zZQ6Hp/Cu2v5xcrK12aOsA1S1/AcaPFPs+vGfUkdY//YyJ1bRSED9oPUaqUJ
JK/CLxuWTU4dUtznqCf9cHDR1vftMdMOIQPhN9Zz15RUkKEzg+LSerA3mIrJzFIkuBnayBQPixyj
RwfgxMDn57q70p2j4CEZW/yL6tk6ocwBI6eRrUfnOBTRwUmU9hCM3ng05nFrUN/tqtA7ZjSZbFuw
keu52CkUS4aSeNEZKLyxGyvHOnjCsT6123oUtwcCU1IJm7gPaMNadisOGMbDgLAYIb0u9XmhK1/r
PG/jCt1dEEQpcMVSL2QdWFZt3OdGxPyFII8ER87rdvoU/a4OSbfxctxaosoCA4fAEtjZDXKBhnli
kAMU58oZtHiHqsPU7sJcG3okED11K6Nem+P7yPcd9AL4IQLA1X0aBPodduoFp8yd5tZ39VRPzpFI
BThdVcqqPr5Z61BJmpOiCRKjjbj8OtuySr1SnZpqWoWy7q7JovJF64103xRRd6pddDIbNVU34pj1
y/VmlMv8tq+o5ayus0KtzgTxo5yaSQu/KE7fHCarNi+lMfXviHLbDfexTmWxJ1uCaCpQB2WpK08Y
hMk0i9lVaA5GBde5+TvXtd/Spv44uOmXLNDKYxYPFxOq9+PdvfMxJQKdCwdCkmR6FXWg2RaYgnHm
Z0YQpp6fgW3+PNlV1hwGKI5brvjOtmKNZBXYG9XKNUS86lAq01pDnBmGEp8GNyeijxrQKSIZj0Pv
TeOGr1xfdbmvkseANAapKoH60i3bThgqdY5BUbmj77k1SGOmq298vftWwKVwRiVyehVbu26VZ6OH
vr45gU8ESlXvAZdaG5WsO5vHphF/Ui2TArGrtWgGeZ2VMwHBhnTi+rGZ1y/goMRraFsZQweZ+/f8
7km5CtA2b4T5dUiqTuC0K7PBInNvPwCm7q5JpDlfnz6CsuVB9d+y4Aut3XEaeaM7xSC0lTQpUFEX
1vtJ0fWT3iVbRd87voQGJakkvpLuxtvMnF9eaaXWBpcpkbxnADA/h2Hpnksc5MEI6yD1J1gZpw58
1ob+y+3lps78NmcZwBJ9+dXlZtqkpxfqHJ8nVy36U9T2ev9iCkuLjkAFm+Y62F36ZxtEAJkSre6c
/dimdrBxfG4PKUdGKp0S9HN81izUIVJsrQ2z5NxaUfFlCN3pS9e15ednP+bbvtJ0Zuwz3bKV46yU
KrAijXFKoHu6l3yI511Q5Pr7KMidJ9MyqElEQGiSSzI0r55c8C8fswk7tS1g0Z7HfPyrKNQKAaYm
Oz1ez51dA/8ihx4SAHG5V0ZUq42VGozz2a3n/KPiKLpf2vnW+NDbq01DETcsPTFF8TVGnQJLBeGk
j89ZaUUf1VQ4vzGWEnwldD3t4uli3jiS9wxSPKXBDVac4toqTzdrOxmNYWKej2PFr3oqtGsVxuY1
rYP2mDtTdXl6G3GPwO/JbiURaXUsxATOWyhterbKvD7qQxde9Egbfv4PVmh+oF8FbwFo8/JExOqo
GRn4rnPp9uUuYuZ46KtDnXzfMHNTCefo0bGUymkgXxjuubrRnT4aZmVQTEnGPK/fz1baB0dPicr+
awnP5G+Fspny0lZFfBkR9fPOcKTz+RLPShWSbbfCOCiIJc2vQ2M61aesm/S09glZC362bdf2IYSp
6Z2kmfLAQOIhJfDuvT97znm/0/MSeQivq9zqpDd1be7Ufo7CfZGIKv+uBq1u7oUdzPaXwBp498Cm
Vc6+nVNnughD7+tXbQ7Hyg+6OQw/m2ZsJ3+IHOqiLzpTY3p5nyl686IbsxP+BuIGSEyc9e50ihtX
ab9YFt3gvVWpZefHQdWq/wl0MU2HWh+mBonvCH0mGqzZuEvivPzUe1o07GJd6YxyN04DiXkcFKYT
0nAaO93XrVJokx+m9RCd88Kp3L9jURr9fgy1Wnv1RjFbuwaBqXw/ZEbYSKbepJ6StMjUTyHq3vU+
90Z1eAlz1WNKNT7W2fd5UTd7T7Ey42tie4Xn25xvc0cnSIT+0PbT2PlN3GXiPbVUQ3211DntdyUc
nmQ3JEP+h4eaa/ch6UtX94cRUa1dm9fl36NDo+eqzcqUfapdt5sONBGV7KqU6sCQLLS6R0Ap8Jf3
YzLOzqF14wifawZN/q5SMqc7Koqt6GfyqCH7Mgn6RpegDmwEdubEGvbDlM3llxF5Yv21CvV0PKZN
kmg/EM52BgSWAXdN77FST0e1Vrz6T4Weo/3TKLKA0KMXeX4QiR7lPhyUIj1MTaeEoe+NOGvh947W
De9dixbfoYQ0A8459URFbYPHNgR5YtnxR62dDHXwDbstcr+Zpv/j7Lx6HMfRtv2LBCiHU8l2WZW6
urq6OpwIHSUqUJkKv/67tO/J2C60Ud8AC8zs7jQtiiIf3s8d+iEsy9XCja03eu8hX7rS249t2pg7
4JZieiqdOg3+mKuWBh/btjGaj4GlVBluwbSFG66V1lfHwtVs71efuTgDzL41dL87zamtJUyqjGyA
qLEMrf40eEPAC/CbYZpv62G0+tsyHxbjvpPI/m9KLRDpPmnGPMnigsrVfP1fjPDvabZy79FFPGkd
G2mY4+fZBJ8+dFpeJoesnI3p6+J3+RCX9K4F35o+zvkeroePbXBqzVm01i3OQOGQZnxMIfGONc00
s6vnv8Bok7lrqZP6T7WW+NaBXoHMPmobMn6o+hQAKINdkEdpMFlc8zAxyg/1PKhXHKi6ej8EY+ZG
rBnVhUgG2JWSteGtqL7ui0PRjpb8nsyAV2Fjz54Wm1o5fFxdOXpFaJern0yh6fcq+LCSI+k/y5F4
1Se9nUwjDwM56QLbwdV3AT+JTqdoJ1DdedQV7d8jqWCT+Vo5mBLvzFoFQWiP5fYnDVhs7QyRZ8Pt
LHWBwNYeHD0cvKX3b5QlvADXFDuRnxrKTTPse0t8b+pxsDa/9n6wDr5tZj9BDuAjr0ZfJMfVWMdm
r5p0nr5qzpDle18vbQd2Wzei/a4yNVV7YzR77ybgFtxgmmIP+QfbbDXy0Gk3pu1OZa2bhxZGdtPP
CQ/OOTYr5GiR7ckOX0rc4DpjJ4Sojf2EobQ8CAex6Csyc6P84S86yfBqzQJSDWAreH+MioAhFc6V
P4kbKQYjUlYfO+YEL8lvF39v4SzyZOVUGZHE3jPd1a6rgl1eZGkfLcXUtx9ztGN34IBTsTeLbFSQ
sd1c3CcLSXLhquGDDDEsGIeP/jppgHSoirWHQUvS7xuQm4nQ7aZujTgYk/5vruXJy2h0Yr5d5ZiU
I1QlX8ly54kqsyPATeUT5k3HfCCMcpmp8cNRiaEqQvayXH8wRGkvsWGXaf/oLqbQP3dJg4MCnxGq
8J0rC02T/H9zbOdDwy5094mZNdeYADCr/oTxoTP9nNvRHXZSkV04h0OftWPoK1di/hlUrhXJcZik
CHt3tbwy6loLGr9Viz6/z9dkbrRQb7pt+zalq+UR9NziidRafLG8VpY/66lQaRHKtBu6nfCGJo9X
p+G3YeTcqBwrh9Y17tpEy8Z4tUuXWWz6Tuo5yzYZ/NDTUGfc6qtZG7dBUdUvAeQudZsZSy9DIhey
26qdde2YM6vOoSEKzA2nnGF2hbSMr31gF2M0N2VHM9rGGG63joz4UHDoao8iZUXMYavPgfbg251j
3rbtoNIb6eW+9zMvknx9RMejek6s1uz645wvfmOFs6LY/Zi4QdJ9GILEfA7qAvBIrvbwxVe28SuR
CR5UkpMpifxynu77dKy+UkNkT40iQhhjUHpwR03o7ldHN9VrK+U8R6D0q32f4b/roLc0lAjFPKu/
Of76fxKo1vnRzse2IB1JMYdQsXsdgACzNGt4LDwCeV47Q+XeDeS61MeNZCXDaYdjhusxTW4yPpfO
Yok7fzAEGqiW87j6MEk8hh9gHKrid6l6ehJh3Vtd9WrgY1KFwu0Wrw6LVLqmCvni1uqmgdxZPWd6
5g9hMSSrfTPK0jHXp3b7h9eyzgu3DbWywVuMdUuxfghkN6pI98f0l3QTR0aVcrIuzPt80B601hqe
jB6U/lbzRJtu5ZBThHmbmiOVhZT6zlpH56c2DwI391zkzi90w1URqaDMmmctcchycFz4kg9jkone
3Dkid/8aU2688D1pyatUXSX22MmJ/G/BBWyOJHTv9/ZbqQQRTBNBs6E2hJxs+Mp/LyH5qHMgYrNp
ciruGkdzIzpJkOZKy91dKTv5o/7b3Dgf6qyGNixhLACA8lgxeQ9zVsrvuj9dQ/4vr8jcwJEZbi1C
DNzOFQbQ/vNmXlR1FNiTxZUz0hAxVud58WX7KtxB3+HOYH9876PRe+VijgsA/WS6U6ez2Ix6p7xc
ymNnzHm2680x2Uo+/X2CPbqqXBlhqtPox0toE+aejtMqoZtVbWfHubLL76rE2CJs9NnXd6SCaP8f
V2H0NOiAN78zBC+ng5log6x1SbIjkUFQrwTJdC81NfUSNdCvrrGvL4C8jZYKXRn7HkDtC+aoXBvK
XqOpj7PHVphqfvmTr9IKccZcP/37bV1cHlkdYHcBtJPtmn++RIrGpl9Tp8NxTDglbU0vIhFMr50l
+hvberdGA38MslJR5pLxgG/QORXbbUQ3T4HJcMi/omxe+6NtTm5YOvBh//1kF5MIJMSyAF4DK0QS
dXav05c+T/lfoRgUi7fnduK+BFOJ6B6h3p93D0V5CEvPArZHKX62FIOW1zWuDDUErIhi9EWIF5m4
qfN35t6y6kn8BDOEYo6eh7b82VNpc63GrB2Mo2FjHjWTvbgTTSVD5Yjg8O+n2m7YJ3sUQ6Hk2ZLw
yGRmsNM1bxizh3t0aR5HpOhdDI/Y/CH13mtCM03zVyszk49ZyoPuy7UW7wsS/r8HRbkEOQsQFvbB
2ZxWRjoIK2P0lNvvgSu4x5HkXosbuYCEeEboykCWjHGpiOUO0hAIaJlHvaQZoHf1uNMLv7uyJZ5/
ZOChICXOZsW94SXnJGK2xKZ1V8M/KjTUcW21a1za45+xLL2DPcprU3e+8tG/bG0WFiODYUxzBp0M
Tu56s6ySIzSY+lCv/rLTra67yYLsmlzufP42qQ1OV1trGYMhTAxP14iYR/hCC9ArtYETlTBSsXrp
rhm4XM4fjANeETgv+wY8kdNRgq7OA212/eOcud+GzLjv8dYKuTp+nNw1fSe26tsGUCeztimhoJqa
p4MJqfQ5MVfrCLOgmXbD0lGD1qLMf/z787p4S+gMXVTDm1EY3KHzaiPjWYLENfK4W7qUsojMsWjj
PLxkKnOu7PKXYwFFsjfxQUPzu7BEcPyxIrUe498lC6zbnoPrUUytdjdBnL4yfdt3+d9dA6h4owKz
34K1AEaedTYKc5kKGWhl3A6VMPaqEKb7U7QJiMZqJt5T1yAL+GCqpMjvVVaXz/rQKHV879xuckfa
A9t2SaTw2bJcN35ZaqxVbPVNthduNr4aA+yYMHeyayb0F58AJAFwawQCW2+Rm/bpeuGKBtE8S2Xc
rCo9zL3r7LxZuFc24/95YZ/NKwUcHGAscDaS2dkwCT/BNSuziuuJi+pO1uzMu6XSVR4BtPgvQyCN
JAayEG1YT9283PsqddYPSbnkNshDuuqYmvruZ2PKhpT3Yi3AiIi7xC4xk3y+Hbreb18TLZ/IVKvS
Iih2QeaV84v0GgInHYwX6mMz68P8stpjO70Yje+o+2DFD2Jvd7X37d/v8P+Q19NHpiWwdfVpxeHs
eX4EmEPJRSTwUyLCJKXPgbvfpOcxYdFig6KW1ldfHLsZ15e+XWf764zBsyFC/hthPcJ2KJyd6yRW
8ihK6DEPCdkec+QkM+/K1rPVeKqyvCyOIzAROFZAGNK+zm3NDieYn/KXKiH2RAgA9P6D6Ph34zqj
cbs3vLwVkTLbLNkBMGXay2A2fhXJZqmL/ZJYmtrXXDRyNwxKffo70jnB4LI0K67ZRes7RzWpeSJf
xzKmG+ayzx/WuZTivm5ai7A5J6A2Ii7ayqJmgRGHWLZo0kcvbXx774zJ1IWi1K3lzimR/pSRL+jU
f/B6z68+ZH1luU98aG11v6ZdUpH9u6ToAXxu/ndZJVvteXECYd+yp3r1nZ3nhHaslrX84Pbe6PtM
eXJ+NBauhzE8AMhXodFl1KKOlhTd32KdgTGARO1gL6SXdFFSFEV1yEZp57uVa5mxT+VkFWDAvveX
b5SnnpJOH2M9r9rxsFZLGURKJsnPrCwryQXXFXmIeZxThtPiLuogRnPyb/rENH5wJMiKxS5kd9SJ
qWt2fO8al9++HPTnqV7cF21SS/mEb5ij7UVS1D9QFep/xWCmz0uud0s4OnoGMq0FrX7rFPPUh9Y4
iM8CLDXYIW1vn3NvnZ+6WhsRcjqzdj8sg4MrWJsNWSgE5V1oqqVtIq+SeRqVDi6sUWWqMrgvSID4
pVcg3HsaFKXxBZTGXu7TJkh+FmaJPb9R22KIAgy41ix0C2/1o0I5/Yt0m3EKpwnb30jvqqDdGQYu
lWmIJFNghdokQXPjYo/ZvGR6sMg7z02mdJemS6VuphaF612W2Nb3qbPX8qebEmZ6BJZrtKNjE2j9
rAIOfpIYdVML+9YLnjp3VdYaKUPLjM+Io82Xqlrs/FAaMzh6WFM2JN/9pvXzP6Cx1edcZPl4o9fF
5HxYUlqpO91uYG3INeeVLMTQe8+SxBRMfDQnqyMlZmPlZqTXazhqjUb71cT14EFmshgf61zTv1cr
zKqjSSRlrqLSSr3xKZg7r/k1BTJ/tQu3SD+oWbafJn8xjE9yghpHo79YgKnyeXVjv2sbCeLjTeWr
ExQLgT09ri23CRju35mWtAoXc5zmKNWUpYeBrunzfW33VXtfeEq8WNqqC4gfrPzQypfEfZmnKhj+
CmKusIPFgTQLOyJiXydbNMNjOijDPbj6qBOl3hauc1u38LHvod5K+2NeJ92DZTdOfmO5HQlqdZL1
Ymf0qDMBk1qwO4sOxPrUoAsuXmgO8DXijFUaIcsr86iUuJI9OKnffHDSlcaIkwyqizIrMYLQ0Puy
2pda0RrHZFrqdQeUXcdTOrbV3kxAcveejqo1ErasrHCwdAxtwd9B+DNP+L90zVmLO0C9zDksFJ9Z
RNyo+XFastLZrVk1lFG5mgMp074/AEZNKRb91rTxKIFs/A8kkND9cL3FVcTR4YkHr8qqVSTMnt6S
PWq9Cp2hAmNqUrezdj6keC3yPL/I44mIHn+TIFl52LrucPT8RJSRyDRThmMhnOZm8Mw8izpaJr/N
qTPKsMNrgZY5aF0eOXm6fhLUdtnesjr9Q2rQCNxbhmgfkfYzu6oYungutPaX28O13duWsJ/0Jq2L
UOhrVUbLrK+/2jWjUe+sjR+bFg6Y+2wIfKAnCoNQW+Zm2Xt50+zrZF2/pGNamnfWggvpjQfe/afQ
uqqLUlUrh73YStydls3elxmefxstHEtGWBIT+sA1qPo2NqY3HTIzV0C4ZvvRoJX2uxNq/TlIlX01
B3oDURdkrRX13uAyc0ZRVrvJ5HgApPEAV4Xu/Co6kX7LC38KomFAqh8Vg6mmUFvRKe9oXfvZ3cR5
/ofN02pwgHYmI6zt2aD7hq5z3AmlN1+ccfWDQ9GvK3oZmX3xPS0henieuGfko5/DflWlmMI+qGhP
Z3b70W6r4MdkdbUZzU5T3fV0G1dUMFl7KwJzNHZzObRlZBH92IdGkExiH+Sd+dMoObYiQALmMws0
nByLHOeU0MHUZYawC9HkZqI7kHBh9Kxpb3bCDyJKlBWGi+mqZkf+53iXLDlK9mlVwFQiVyGzirpr
aYb6dyn0yo4L1xiLaHBr2Lo1V4wPWMB79t4qkWJGQnj+b89szM84kOpamLKEacKZYF3jWvUdnDal
2IBbocG3DRLH2RHTovpwIDDcCZGoNt+TEaIOkLNe/AmGyfyWTM6S78t+GL8o1dGAVY0XfC7Txfvk
ybHMDvhrlffJOkIG9DHK7CLsBiihMrIpu1CDxfStx+Sav53qLtutvZWluzY15gcE1UO5I6thOWp1
wMyg8OT89b2O3yjtTordmOJ4FQFh9QbnWT37IStE/9jabvO7Tzm7YQflZhUlksNn3/ra8pE3N30Z
eulooZF3zSdzbYs27Dww3LDrUushT2dv3gdE08idDmlrDGu448uhQov5pbbsVIX5hAZ521pp6dJ0
adkYFBm7e5ik2WM3DenMrtFlz7qdD9kN9wYnNjncLUTaXuuE/YThzMGtRvmpbDqvwnWjpHNA4k9m
hyAubDRzDl723FVVhdOck5S7ElPOT61HRzGk+LTKaJ4W51n02iR33jT1/mHV7NoL6a1YX7WVL4RH
HxsR+b1ev5aLOxR7X0uM3/VS+12EKF/R/EhWRDnGSAf3ruuX6ofGTcfhYzGIdVkSX+j7xestZlib
lx9WpRtJmLl1nWwxGoV+QxsTu5B5NunpFQTHFmGZLRzLbWNXY2jX7lpERiubW7oMSxF2E6ZJUaJA
cKMSePt5WAhq2k3Q1R/IqRkLgG2n9UPcE/Vi16+tL6Jm9DDXWkfmbI+FYd5FgS2MKpq1Yflr27Xz
mZRH7WtF+/hJ2gGmZ5JlOJAk4q51KGtFOKNSRfsHWHf8o4OfBezZvfXa4OhS3pJBqZs3mVLNvdWv
0NfRD3Jqrp1NG8lNXKzqy0ZWnyi8ms9VIftvTmIie7OMUn1MEtnKA2iW96lsJ+MLAabCC9UETBgi
rKHMzatF++RBN3hWct7shboCCw9j1rM8NDNr1vbgp9b9Kmyv31XOOuVhrVY50M9amaSua2leJMQM
z1s/tL0tqI/HD8KQQRpy0yyec33ActOZK9M4rhhPVTs1aXPL58HZF1nKNX+bC1vgrunW6ZsbdMkL
plZBzZ5OTRUOqynqiAw3R4VGb7TmDTeUScsid3aW6phb/iBuRk3yNcIBFOOxUU4x/Rrtxl8eKMBt
bZdbmTJekmX2/BuetkuObVuM64FZKqubuUpdXqjncBCgDe+Sb9A7suUDhUNef7EdrdP2klydLhqD
Lp/vG/hy/Ue0z267c3XFLa017dKuQzvt2bzDsc4Hf1/rpqiirMMV8QvObC3NdM6TX24SrMkrWvuJ
lo1MNLkfdH1C76OKbkAkyTHyAK3Pbnep2Xn+a5JxHT1YjTnIPTZebXE7pi533glbjfXgJoXp39s0
+IYfzuD32l73CzM41P3Uu78Q1I1MgaEtkJUkcQp7ySBkZyKX+OZIP5kfgzTV1nhdlsmMDc9ZvnSs
n+6z7a046YYFUqfmgZyY1X2EFWK/AEOZ2p5JynGgSudEjpHWqTyIx0QF/Z3bt9x0Jt7mGHeTIYu7
STNKP+yRtfj3nRNIM8Jk03EPoqDFy3FdU26i/kjzSM/HZj5SRHgTACUe9zuDq9X00zUxRnu1zWGB
PMHF1r/3KEA/tzU6la3LKTksa4PbR27XZLVKLfParym1e/oyauTw9pHG9aWOqrru61cHFbUR0WBp
OeNSUmJUaOvDOO2bWWn1j6UakaQaxdIEdza3VeuxLJVW3jSLmc105WypPeZmSZwuS9E2WfKZr6fB
Hov+uYwl26V6NOaK0s/S2sm/E2RiB+vOryCBf56suVh2rSECks4Tp3bu4NOI7kCMn7MekRM58kaC
UcnfFSkR2cexNMheTx2VGBFSF7s6SEjrmF9OXGE/lXbTL/jSLJ77iF+8N+7wkrOmjcmwLn+adobp
F85y8SvMAKSd7TGG8f1bqea83dep3j13vVZbN3QjG24yftGX+m2TQUV8BHo2+KGr7IKDZi15NoW6
qoLm1pV1cM3a7w0oix0TKj6ACxmh57AZBjlC4oNTxWKU416mSRLx4X4GCO3jfwMQb43kISwAMEMS
Bnp2CuxYwtdH8Mgqnow6ezC89dvqCQCPbvny/oGwKkI4A9qNQeoZ0C5svzZ0tuiY9ukUJSSL7CV4
BhZ/3jXd93lHEBAQd3bTgf24RbK4Z+2DeS6okiUhl4EMnAfkJkFUlP1r0OByz45i7SF5/P33013i
Y/DRmcYtkI9+xQXrkoKq5qJaxZieeLvRSkd2DmW9+2VxV6LvSNFLv+Aik6ggq63qc0/i+FgKES3T
UN4SxKsRXow1wRWM83IWNyAfdd8G/mA5sa2c/zSKUwetSSq5jW1Ypr/D9h4niM4Y+2NKvCHXvs4x
SgyAguWale4bk0kzAV+CLbWHNXkGTtsdD1bMYx177Gd5uLmtl+HQ+uY1B7eLxb91OvnG8LTavrQL
Sbphu6sOQyZekmUJ7QQah58EW6Z9Uuz/vUAu0H1wUxRjnNEAtXxrZ8/kLBBYcXxe4mWuzb/zXLlR
Ndbu19EnU0qkjXpvN2YzCWHLBnRHD8fKPH17aiQGQR/XIl6z1nwx+dJe4Rw0P30N+1ON3Kcr0O3l
O4MloPuI62kqBOhCT8drCJOxiAwt46nXrMhtPP9TI6V8dzuBUahi0SzQqqN6Px3FlUm9QqUhThDO
KJXmUtp+aA1NBoUx0OQ1W6HLh6L1jpczLCYEJ0iVToeb2zmAPlcKkmXxON5nwdh99yu/eq8vBi3p
zaIT/6ItdRXV2+k4dgPKC50ljweaClGa9ZxnJi3HqiuuRRtfrMOtIbN50m77Pdvk2d7YJMkwGMOU
x1pVt7vCDsYXw2j7nXKF9ZoE/jUS/8Unto0H1MSz0YdGoHT6aIO72MOajnnsdhQU5TpNMkxcqd8P
ldSugOkXr4tvC+knSh3cPjZpy+lYqdVhfYHZaTzaYtrjNantPLu6lrPz1igED7kcZZuv63lGKcFp
rjB0CkSFI+KvJimWrzjVjO+zokYfhxs0HmEQCXDJIfjx7Lx0ZinMqXb0OJnQyuRD0MZjicY1rGSx
hjmgfhpOIl3//Hufuny6zb6CY4bOFvQM52yfCgruca7ou3gZgu6AxsCLmqYUV3anN0bhmGQGYaVD
nzmfQ96hNZbw4didyuamnwG+eq24Ro54YxTKJyaQnR1u0PkJJgX3zsKXfWzb2kjq+eBFEAr63b9n
7OKcdLajg2HgXAJbn++0VdkWQHttH+vd7EV5V+67qbhL0+LOh1wblZ197WS++IY32dHWUsX6GW3M
edKGK2zQ/5lSUMvH5bnq2uEmSOfuUHuJFQ9FPV0pOy7nkbAZAikI9YCJhLP26XeFyG0wVt1Qcd4H
aeRpFly7sRzfPY9sEpxVEBU4J6l6T0dh8iw8F7whRhSX/vWERScT55aUnFqFBf6RVknw0ZC1fS0H
ePuDTzpwW32zbRcUVrgLnCdVqD4Za0VOSmyv9fJXt1SzHzK53umLUR0XGqJp1Ba582pwDbj599q5
nNltaDwoWfHInP7XD/1PjTXUVZ6vvZhiPaBsJBp4ic0c1PPfo1zswdsD4hOO7SBnGd2y05nNiqwz
h0pNsegMWor4s91bLV0wzHmvnZhvDYU3DfomOFDk0GwP/J8HMvyqWei5T7HZWHaoz3O3X3zhRV3i
X2sWB2+8NqoBFiQHzJaGdDoUxh01dX4O4doo829oCdOG9pSrzRE+U668Sdo1+WB4o/NDZbMqIz0d
6iv+ZZcfIq1/GFEQiJheaCKnP2Ho9CKfiEiPpwxNwMFUxZT+KHXwOK9yhuXDRGemvaJ/fWvJwN7Y
thpU2qi8Tse0BmEOI0h/7NvgHvqI2FEbpffuTx4iCokEyIm9jZd09mQLkEYyloyiwY7f13VHT7Ic
Pv17XV7Yv1F0w2rkJrOdBDYSv9Nn8ejvSXwrVJx5GcJsEorYxRJnmdZHUCh7DCtrMJ6wZ1kMNla9
TMLFdfG6K0nS6w8GAHd3k5Qd8oSsbibCKecuK/ZwpY38mlEHv+R8jwg4hVnanMdsFKe/dNUEObfb
fLCQp+fMcPs/Za3ElVl/Y0nzlbIZwFakaDq/+Kw97besbicMnRzpfmBJp25U6HMldlZSuuLY2uvy
azLxhTj4TkcUcu34yTVI4I0VBhsM9AHnUHYM56zyIDNy9gZaKdxlpX8oXL29w7b0WoTg5bFJ2IX7
P0t1fJLwtzyd0TQPBDb0Yo6pN6qeF6sLI5q70gzCrMXN4yFLNC1/oBtdXEuZf+sB+WxhCOFqDAl6
ew3/2aSKBObTkhRz7AXdcAe6+DHIq+793ynVDYU2CUtYKpzvhNIyU3JgeL6yX9qDnxnVviWv6sq6
vNxvcZHlcGYL3G5eF4SZmS54Wi8o9QaKwR3CGy8Pvc5InL3n0zu4gglcDLfdhkxoQBt9fCPvns6c
XSngOsKLYkMqiWNbyT1ZLKZ9myAOvOZzdnEuMxiCTy6yoDkudcHpYIR4KKxQLC/OW7/5K8CT5c04
9L521BWb/Q5JkuY9D7VRvFqY5llRpudGGVVD2jY0opziW4YmlUvOkmbVB44Dr3laVNF81ky7G6K2
KrJn0XTBHC50ulskVINqhjtzKAoZCTCcb4pAJH8H1lr9ps9XVnEZlOUXK3NoOU0pPZwdplgw/x1r
meq4w2rFoWutF+IFgNwWjwlNHnnoXGLMv64If/7Y61CavxLNrcp4lEuqPprS57xvEXqPO63WhP28
Vg5f3MgtA6qISfm6H9ekHyLbACsN1ewp88pbvfgUmWibetzmwrGhjWefYjWOU0Y0khNrg/4ZH06b
7VTdaEWD7Kss7Mhruisb3VvriJ0UuJHXu6noT1+tIxx/VUPrxnQOF+PQewVG4imqGRFZa6reXWbB
MqdExEQaZqrFZ3k6nLCnrlwgbsSl42Pg0NCmH6rk179Ps4tigEGoIm0gly0E+vz2ycEwZGpp9Fir
My8apdETPkCL4t4usvZJrwr3yrd/sY0xoA3KicsIsj8Msk6fCv+GoPEzxQ0xWOWjndBQx5PbvPKq
3hwFhTdS7w1Qss9GmbIiQIwW6LGvCvU0w/n6vEzpNVXKW6PgNYBdNdQmB9jx9Fno4GW1hWo0ziyz
PRJMSoIumMuVhX657JDEUwAb2BxTbJ/7j5pBOrHeMidGa2vuNdpIUWlIGp62de14u3wgZDb/A1AB
MqnUzpacR8uVj9904m7eGh8zUqgc4953PxBoMO0BLoLUgxfoymb2mZrD6pNJOIvyRQ8KEi8cI2+K
3xjr2M//XuGXz8TmT8ALH6zPgjtfCgp+7zR3rR9vZulfICuK17JYrlmuvDkKN2rLssjn5nJ0uhTk
2PZNk0x+PBr++NqqbLwzNDG//vtZ/vfNn1R03IVgk7IlYxkVoFQ/HcakNrdRJgcxrQ6kVuiQB3FY
cCBoI6RaxPR41uL/GWaj+J5orcpvslQffkqBv8IBNgN51i6xSMbh3z/rcoXCBOUODFAFXsZ/Tn/V
VBHe2RJjG7uFkblPM4SR/lg5VbF+XmCG/Pn3aG9MNcxTvKXYFoFILnQxfaqadpoZzRVOxPfiHFx8
bnb/HuWtZ0IFYwBZeFxyzyNLxmys9SLpg3hKshHKV67HM4pviHzjEP57qMuTDKdIMCnkB8TocA09
nb6tXqDdzkt17Ly68SnAwhW/lFvR6TLUUkf/Y4mrH+Ebs2gDMoEvwcfeBAKng9YN2TJozZJ4hEoX
NXpZRfp4Ncnp8ngxKcfZUyAjYOBwzhPO4FgNhpUkcYa887EWoviFPTsG2Qo/RNLM5ivH2RtTSTm5
+X8btNKQuZ0+VTPNie1gpRAP6RiEmo40X0/d/EUHc9wFRmfe1ZPq1isv8K25xHeRzFBSLNAGnr1A
3elVlkw5cWMlJ7XvT/pNYK7XRD9vjoKKGAcpgsBM/WxzXvBMsO2lT2JrLX/hKTPts9Z/9xWaGCdy
UThs6GXRhNx+xH9uGZXeeQW1uRar2Td3q21qh7J0iytV8hsfFxUUvvBAAkjA/LMJy1rUgRxqWjzb
pog606kOFcl6EALlz3d/WycjnU2a7mCgkCaMFDSYmXmo/e9S3eETHmu/gkzTV0tYJlq///ewbz4g
Kx6fUfAIAM/TaTSlbJvMYBpLJZKfgAVGH01j166RO7Xdj3cPhuTMBdUHgISOf1aGUAXb8wgcH9uU
IE+WUUMFlEu1G3vduYIdvbEG6W1SWYCVsdufK/dWYa0wI7wkFnOXYJnRojef3ff6+HOOAnyDsnCY
ohQ8RxREkHtGP9tajHk9nEA9h2HrjvPx3dMW8CQ4ulNebXDm6TsatIKI60Wkt4nVlxEuDMG+Ipbt
vqZh8fTvoS63QTp/7LFcWdDGsu5PhxpHoSAJrks8ztl3e07+BLn1vOo14Sbltbj1y6XHWFugKwtB
31RFp2OZLeleqZqWGAWfBQEDz3i84X0sYYJracmXq4GhNgdsrtXYAV3gbcIVfuGYIImlO0UdXKed
WIf3umP+r2tFQDeYBEX2Ba0kbWoqq2Wy40ozhl3tZb+GNXDhd831u/dxyKlAoh5/gZZd+JZNNaR8
g7sJVh3rk72SvlsE/XwFY7l8QZzzdOC4moAgYel9+oIKLxEZeWhmnAyZfWj61o5J+5WkrK/2u69B
kBHoASNKpb7gXZ0OBZlDelU3WzGC7c3Wg4h1Yy68d9fzaAA3JS9TRzXhbYfyf86M0lXKRcP7/zg7
j+W4jXYNX1FXIYctMJlJIkWR8gYlWTZyTg1c/Xmgs/FgpjjFv1z2wi6rpxsdvvAG69jRC9kMvfMz
yqyHOTGGG7fq5X4j9iUNggsNKwj8w/lAyN3Memkn9rGN1H87M4wPRiqNG8HsZQjBIMs0YBkSyq/7
VAF2lllatfYR5ZFi8PRKQPBIrfmNNFkAYkUmAnkFMGyflQFcpNdVdgWX0kKmXJsSjZ1Q06YBfiOb
tj5Edv+s9FVwY3aXSwjOiAidIh81BfiA50sYOBnKXVVHqFKRMzRSBp6olX7/8X13ZRQS1kWkF+wu
LsHLEfjPjuBminLKS7jOT2axGcyy8MMWiPjHo1Cm4M85T4cWUjdXOCBSKona6igpEB7qqIqDY9ZJ
292IZLDVQzuo0S/UFbrvYS2N34VRKmKnR93C/Ua1v3YWJzN3Al5lgr717XTQsgctpnD03GSVGL4t
zXqxC5Kg1x80Or7FNrWzIvhKsupY21EJ1G4XIpQjYFYoev8AVqAydw49sAiGWE5RTdVKAORhkbbj
HZyccdoj/9HDrXJzN93OVWgbG6VrTPC3cdm3J7Q6M/XenMzOyrykrNp0Cz2qn/Y90h3zwRrULNgG
WWQYr4YQ4/d4bHITOhLyWl8rxLSMQ6GLaNzYTQDyVZn0PJObXg7WfMhmNTOPuqTo4ptt3tDamqK6
fZ7mPNRhpdTtv00u2+ahLBN6hlrTha+jQCV7MyjBHD51o47DQQ6xrtnM3MQzkGzQkRu7bsxvnPsq
PFi60Cj7I+Xkp8SUxrawQUo/SVsrvrYaM34IR01PdxYS0fWht4153LpxJpFb0TLDPQ4GIlDJBt38
bPLKQiCaoyYT+it4IfevQzxMfyVVh4aOmPvM9IdENbNnrDOBtdalPsILkpYVtl4GzgxXK6Rd5WEw
dB4iXi5AI3Y8Y84I3WWoIdyompZ/hYgVuQ8RdL6cboQq5COly8j+PdVCyX62lZTRndqhBLo3cK5S
3jV7htvSYVcnTpNm2bUHKxLmDPw5M4l244hf54GOb32qqY++mW2JlXNRmwiuQaYSOZgVQzqbuRvV
fpcUeJdsRgS+5F41erD4eU3r5JSYRl6f7BKY5sZEO6b2y1524mDEqDZsIhBExT7JCPZOQlMlL6DB
Z7kn9Z7+6Sez1x5tqUL6EaBafjaK2TjUB0yrOcxVU3Rbu2hDJHy0pBrQTtHnr3EQWI4P0DeKH42B
gsO9ObdqfyIm75O9laAgtIlAwqAVNCpyMqFfSeQMpsooEH6bhKzQBqvT9k7mMg38KTc6dCNKbc79
pg9E6PWtnsiNtBITSocpusGb6xbJmsqyIhgFVdZnpzYQg/TiKtWbg96AntqkyCq3W96UbGKvVErt
E7R34OPFkITDs+1KPm8I/k76U+w48s5trEnfYQIbGqim9WO3HaMhHPZlaMKf8Aq31YYvuEXXmBON
gSK2rg7S6z3A7LS9d4fUeY+6RHlBhs11/TioouI+xOK48JQMvVKv02FB+encsJ8WTbncd6xBBN4c
QkTwhzJSa1+QtQUUgS2Z+DhOh5NvZdAACFaMWHpwyF2MGinKPBWTSF40tRIvuMMnyZcQMzH1tRnn
XH5R2S+IS6c2YGCrTqXtFWnd5j/g2rb9ZgCqJjbGmAHbra3Q6XvYk2Y2Nb4MEOry4lyT/T7SR+fd
tIOx3MfSwCNaTeh4/+oi7D3BTUPJaqgbjsZz1kXZX71ZqdV+aPQpAymtDN+BHSfp82SDgXuy4QSM
h5aiR/MNASS+f9y65fdaDKG6gRfkAhtXx6yD3xCFT0k3z8rORVLtJxbDWfCg4h4ZbRPOsfw1DeqI
MVvBcb8b0IyFtwrxr73vu6kHwg1GtfTB9WfDfnEptbZda6qjxylhCeHiRO4PruEg3cM46xuvWwwj
D5MdGN0hiGy33bmZA7C0tq0w+5fORuX43diHGtqFM4KRYnRVJOooBM73dlda2de4tqB4ldPYaF8t
MYbzvg8HZdzpqda+zYHdjU8hZJp6GytVVm0GPmULU3NSm20+VLN8jNMwgFrYCB1gWBp2rYKfSC+M
TT+KAtU+symNe57aALpKTltyF5ljKk9YKRjVXSbbbjzmCHCJJ7evUsNrotHW7tN+hMbS6q5sj84c
aNM9Qbep/x1oJibpUh/0Z7OuXfs1rRxRvAXUNJUXNYv69Jj1Stx60SzNeZ9rRfuYzFCxd1YCEfYV
o7fWrP2unkyxsYJhGnnzZQAXmW2C5h/qkQ4kI5Rmqo0CKSiHkeA0YpG06sNdUaFMvMvrIB192YpO
e8TYZJ53zlhVpd9V4cTGmuEo7p2qt/C7zKbWeufG6spfM+q0wvZLJStgF1VBMezoinXfbDEZk99X
TmCfWkG7gOshnKMjB1z9as1WqWx72XTawW1UW/yEK5Q1uyihBrmjq5CpujemIoy+xBMauwDaKzOj
0WSIeSdNMm3k5kj6ESEL5x+RCR269bQpEOnGbLg34QoUZf3k0r9tT8DZ9Sd4JVXxS5FNGGxgG5HY
YnGu/kP7irSpS525PAAIq/Eb62LQxFDrCvO3EYc039DfKJtNxt1MyxTmutmyzrOe/cPrUw8PrnCE
601NjqGEyBMVt3bD7sRdmyTQ+NyJ/srWLJG+85Ak7QKP/p9JUQRTSkJMU8y275aT9q0y8wbtt7aE
zDXPjv0YKq2VHCd7TpLtnBkCcfZcaautwtup7C13Iq5JSsVovZCvNB6hKeqmz//kZF8EMrfTzpGU
NDdWHbkY181RxUmSar83klF8b2KMMb7YU6oq3hTP+nsXhl38NRFOzbGcEWbhNkNarP1ZC3S/Io89
Ugwv8yBs98VF3AG2EN1DfetkDc0KZOTRW0Py0ir3M6zON8ygDOhT/MiA5z6ydTwbQ6GhDD2JxeOr
yOQrOngAcLh/53vkQw3lOFVJLDYdLLH2dzzGZei7zVD8hAMVoD4LDOuXhOD0a4SfMm/nZAEJjXav
cR+HsH+g+2lNuouRC/+Nv2gstxokmuTZjLAvv8/DvNYIDodKK71shImxWZI/vCWKqYy/JzJJm+8F
8pnQYrUBWQaJLg3051Efv9BrTGDjTHIWL5OlwarwIt6xVxMQev0sSfjrTU6PNoEa10yPqR112bZP
p7Z8GIch7B9soQzyAG1RuYfRgHtbZHdJxjKL5rlVeoMOcQLtZ1+2bWD7DsgCxYebCxmE6JJfBEm8
+Boitlh+VbBRtvaOIc2/kTBnt/VtVERPQVRKHNsEMmT3lMKG+Y7oeG4OVaDF8jFzkqbw0c2e7H2g
9Gr/y0a97ks+LzqV2CVZ476c1Xj4og9d/q/TOq16bIxO/S4G1+j/doOg1rYF9i7Ti8O/qr2xScLp
bcoF1P5srOJ9TXB6VFFxMH1UScyR2C3hrqz6qpe7Lp8RqWi1kiKJV3dVg/dP5aCSedIR9QRcUUNr
8UFLBzy2elDG21YR+rfQob64k0UXAR2YawOTG0QZHdvLhQGDszechCvbFWXn607YRT/0aHT0Fycy
u+p727EZjsjJ4WZk8u/FJmwXTQcPjMuQ31tNllcICyY5tUk2q/k1NHpbfSzZcPU3J6y0flsHhTD2
Bbc9MAxrMndkhTqSAim0l7sih5SKh40RD3ep0aTOPVShoTwsfKLqn8yqg2zbdo6w2M8ZTMnBztEx
zpDV7PaQ74Be4vwgM6/tNa3YgR+2tSdN1CLYFnEUoBaIvKLS31dIvCmpJ5UwR6xChrH4N3OCtNvl
nZxpDgkokrsEAoSB1G48c3pCZVE3pMWEAlbNlVb6MpHBY1/VxktYtzDezCaW7QO+t4V1DAWuv36o
iPwNxT02XNa4pbILAiiR3gDXo9yPVdDLpywK7RxtTCp66LgMRpt9NW0JL87rLLkovhfQFe7dPG3m
r5NpdWw3IbXhLVcKVCUTeI2RH4TJ7HoQ7VLFK0sbY66Ip9BafEPDn9U4BoVP3AZ8OJjdaDPqXEPe
pHaEXTxu1i3LnKU+e55YuhT0SV/JLcmX1733oMgTMw9clwqkHu5jFxlV2Vn6w6QjvYH2wdeyjhCr
EPnUIjVrfNbmhlYJ2H1qKhRTFobTqtARdt1QVnoTHIGM5F7piPgRdgmWebilP36cRP+pPa6min4L
DRM6zIhFrcX6hJOMdi3c4NigZJt40pHdrxAaxksJIdf2Oq1Kf5ZpNI9ezhvz7Kah4vpzKuK/P/4h
V5acmphKDckyl4bbas5oWiolwEBxRGq29KSd1js+erdD26bZQZfuj26U4/0Qt9EGxufzx6Mvf/pq
FUAnU4JBLQ6HujWZAdnjmoc1C0+csLnedc1sw7QkpHmb0RVFyCeHlnWrfrEek3QGTPTC4gGhcIHJ
V8QoDe7d4Ah3nIzPDurd7HTGozEh5tAp6nSjKnMBTWI8KuuAknAsVMBe8Hv+U5VRSf857eyqIqYz
oZqV8XeXcaEmUrYbbOuCBwL04UdidbeEmC5KnsvIjkpnf5EYpAJ+PnKCBVdLwYQ6TVKmfhqJ6Qny
OkLOSLv9+PhDXpTvlqHoUdBGpRFIQ+58qJae8ViMdABBZE7v8PDz3dBY9S5HKGUfdaRvAMTQ//h4
1GtLyxekkUrZnWbCavM2hEqdI2kzhWr6lrn0l5JI3ql9/7deksxCjvVSCwmMj0e9sqzQbqiI4+eE
GOW6zNb2SibIrMSxtjt12wUVcWBmSy/ABeB/GYoeEnXRRUtx3S4eE1i7lTmKo10FzhYVms6bIFVT
TwhvqYdeFPVs0KSUk10FxAbX76p4aAnbyITo0eeuB9SrB7Tf9VkpbhyGa6NQTKYyDq2NOtBqn4hS
yQuOCV+MksimgATmg0W61VG4shsXI0jQafgiL/4457sRRaNEag4OvnEhktcObYZnyUrqp8bAO1aM
o0NJBgVf7fDxzriyHxeaCk0TBxwPl9r5uOpczYD4wuSkYP4Gj7TOTkkvUVExDQQwiy7ZhlIdn9Oo
q2+cv8s9SW15wfW4MAcB1a9au+AWrGaiDnJC1Fr6TRrJ157c26dgdAvkdYmG4YzTEUKqD3jncrWd
zzIQE0J2Mi1Oeu1ii4qFaSp/hrIN48dUaTqqrl2nmqcInLt5UKkVf5tIeNpd7QQdKh2WjkoEG1Hp
vn+8+lfWQLM5mOwqTiaAmPPfZelLpwpR6VOjYPZBV2sIvZZWJHkuYePu48EutxgXHWgHOlYL7uHi
uLSjrtBPT0/zqCP80g6N6/VomdxJCImIruhKlD9WSR5MN/bY5QnSqHRCEKVDC2pvvbcj0uWmwTbx
VFS1WDQ7yAuIWj598TCKS8lSoyEMB3WZ/n8eLT1NkFBxkuyENIJ4TYs42OrT3OO4ENy6eC4PzYLj
49AbrOYC7j8fqsU8GEIyRUmzrJRTUiTGvkJphhtirtH7iZHjy2BlU8L49F3EwJQIMSSj68ROXg2c
aS3M8jw7aYnot6hUjV6VTcFn+442o6DqBpyUsAN/8fNR7MFEqgOBoRMSEdZvPUfU0tHn+j1w+u6z
IM8/Q0EQXQhfRLDa+VAKeQsHl6ECt9EIaug0OE76++ONv6zKWcjGIPz5igNfGBeaNeTOQUGqaZyZ
z5VmzhdUhLV5A3CBsnCaAsmtnNK8RXm9tuVJBgDHgFvhYl3++382Y9uqVjuNWXbK5Zz/GPtsvrMT
JHE+PzFwHEsPkha+u46WaGipdVnE2akaFHuHFQmpzzTxj5bI2xhS5fPjsSdAY1LFAly0PshT41RO
Hkf5KY5xMZzn7HtLr9Pr0uHoqsm/H0/uyiEDcKaw13kUF6/p8yU0e6vvEM1jazib3JblvjSyFy0i
zal0LdgOTjVRVatv3CJXPhygbZQBaD/h162vXorJDbsiRTPplIrcea8GLkN2pbwVBl5e/EvOBjcI
NgxIj3WEXattki4qZyc9hQM7UMvfRYWe3rX2fJPQuzwiq+1PjExM4SwYFmdNophnyjrKFFSnGpGc
2csRre08xUQ2ngq/jUvJSJvhm9Jk7RcwmM3Psa4GeVSCEMcGbu6k3UABmV6KFNEwLx5DVz9Mvatn
d03a6trBMWeBtwxRp9hgQJH3Wzvu0nHTz7QVTryj1SISzhHbpSTQtuMp6CjPe16jxcp76LvuV+S4
XYLYLB/ET8GKTFvqCohWpnpdhqey6ELbpz2YY1EYq9G0RYqCPBslYyQAqaYH6UGAPFF9E2avA8Zz
JqBAKqop7yAClzfy4Cs7xOV2UEi4UeFFzfV8XwZOa7BHkuJk0qd5R/lPfsWu5pZb6Z9sevXV6O/T
d18QR2hULMfjPzeIys5zsr4rTqhQ6dUdmg2O+4ZdCd3ZdKbU7ikaoqMnGoK06bqoHrt7LdbDfAPf
fYo3pTXo/6BJ2Yx7J2iqmvrsJKPtHFb5LwGT1jzWCZD+H92gRJ3fU4ANjx+f3ytbHLo/7J3lFQHg
tjq/ORqkAbW34iREKt4z9uAApk1Rt5MlzE9LXUDiI60CncLfuCOunizMrKxJJVs9YcDYHzqZhNvY
1qsdHTFxY16X35/rCK1gcjfSRlB05x/GbtHy0SnEcUPMlr5Fw7fXkSPKx2j38QJePltUlqjuMBgJ
6gXMw07cRHVirqKZuLjzqyzDFiHWdS8NsGqi9kkD4+MRLz8Z1zvxOIHNn6dyFY6WSAQ26WRlp5Jz
5qPQVHLsaKRhF676Hw91ebsv0GzgZwA/wO6tVxFx2LwJjCk/qXXebLTpoagKH7MdioNLORkr0nyR
AQ1uXO/X1tRdeHEKICdi0mUF/nOqMtxaQpxA8lMYp4kXDc4mtjLDV2vjbeCev/FeXtkqGvB7pMht
Ekjw5eejFQuiuIid/ESoEG3yVo/ujCj7NO2D4qNlLUMQZUPQWR20GTEuFf2x6oR4Dv5TGtVW4C0o
p/I5b3y1KxNaZLIXCDq8PLLv8wn1Q4gEsuir05BL+SW23fAQpFisfLw3rnwk8I/86cDR8LheA6sc
ZL+hl+XVqa12nTqwaEUyeoakraOLGxviyox45RV7wTktMLtV1iAjQrUSmb1TSDVoV4O32EVTNr18
PKPL1GuhTpFysWwEUGs2xqjzrgaJxbpNZLiE9imtLDWD+2aWOJ1JZaz8FL+i+cZKXjnQEP95B4EP
wmhZ4+Bau+4LdGOrU5M1yk4CC/bMXLgbTAU+DTrnqYJ2BJplyS5BuJ9vDT1Rwt5pg/IUJeO8qcy6
2yT1cCuYuTIhzi0BL8kkRdh19XWOgFvMjVad5g4MUh7WzksOgH6v94n16SyIh1cF3UdiDh9o7bU+
IMCL90hVnxC1brdENK6f14nhTyrWih9vjyubEJV7igCI5CCwta6ZLRjqPhnK+qQjaWiAcHeFu530
ur9VZbo2EI/jIq+FKwcaKOcfScp4SBAsr084QCZIXYzQxIS4lYlfG8UFxcy7BQMeKO75KFk2GYPb
oR2HEqzyFIlZc9B1BNJ2Y9ku7wn4gZAswScud9Ka31O2OcKtUutPbpCE9kGXE0rPsdKF43YSLsp6
8WTXt8Kay8kR9PGC4PqAlBFp1/nksO+kuzqV/alt3ew0ECvQ6CnLOL0RZlzu9MWZFUMfMnCg7euj
2zhd0+ZS6U8IYtc7ivS9B6es9SGP36oOX5sS8bFlu/wFLmL5Kf95FFvN6qmEWz0ghyjZDbom0VoR
t7gvVydkLe89ZBEeqtXCwUazgT+GwylTx/xB2CANUJw1dZwIBNzuj0/U5YVLDmcu1ku4R6DEs7qN
Bt1M2gYw0Wmw2iLdjOHo2ju9FSQPpp318Ynyu+bupywPv3x+ZDIDmPd0A3kkl037n8WcDQsbmnoW
h7TWC8sv0J8t9kbpgmOZJrBO902HD9xGs+RQ7D4e+jKmWsoobDiaCyi9rFUcVKOLHCdOmyPCE41n
F/r8qkYmQrqzEh5mGvRfGktvfPB+wY3lvtxBvJzIEnIwDGhwaxZLo9dtLfO0PfaiNvZJ1fKyafEt
3PPleWdNubmWJ23J0Vf3ipRq1YHsbI+pEr8MSY5vbV69O1H5j2W2weHjxbzcrjBKFhDq4lNP7Wg1
mBobwJkUC1WgJkZ6ew6nXUpegYqHegvn/4dsdp7rLWMtuHjqiTC2VnsmjLUiMIwIiZ46bO1NHYEJ
2aAK3SsbWcVGukA9wQwskJ55gxGjck8DYuhfFv8/7D+BEKqdZ0RSD/DOlF2HgDbQul0sRhqkQ6gv
3pljPYDLSuzw58fr9OfCW/948AMUlElRqGWvzvUYasmo1lV1bLNkjsCaNrn+xdARUNhmWeFUsUe5
PYv8UZaZfQpgfiZ+1upDu4lrmQKrTgYC77ma2mGHD3UYbtOOqknmyTBXnbtKaXSj+pqjPK29GRFI
h71onOSXydeZvTTi9sTphAx8k2SRqnognRLzESAENo4j1ezsq4bRxLAJ4fYiKQbeLcH4I8yq94/X
4dp+Icg3+ZAKPba1i1I7FArgEiOFqQbMRZmyN6IF07Or6vMxkL3U37DvJuqnSLV6xNHMjfURgPNx
WIo33WgMewyGRywxw3n78aQuz7WNegFyaYhxMrd1Tb1uXZe3LSiOJQ/xA+igfJNpdvbp24OQbmnp
I2xHvrQmXpOstJXt4LvcSyXboDUaHLQqV2/Uzq98ICisdO0pX5K+rEXZcgG4yoz6+libUfbeqNqc
bNBwT/emVpbZjcD7ysLRkVy6LEtDAnWx81dgmNVCn9SoRsrUeV8glMeBV/7G17m8D2E8LW8MKQW9
3XWdHhR5aYI6aY7YKI0HhG3nGZnutouPSpgavwNL9PUNWt/lIiJMyeNCVExkfEG4gyGJEHTFExNl
SfRNNsaIQKVwe4y8iSzHG5/sygSXVwXNDqQCyQhXO10f65rYcVGCA1UyeKlp1Q24QRTUd+FkRAbY
84lW9sd7/toUHVrkgDwIii5I1pqY3LrDmuZYFVX1BeLG8JyVTn2f4N9xI1a43CWQ6nhj4L1Q4eba
ON8lmZFXeHvM3dHAKFv1mjx1oMg1zZTuPp7T5UC4KEKsBliBGtUFTEiomLzleLfCeehUT+op6NNQ
rz69HxkFRUJ0LkAHGetespOHFJhNoztiF/MzNOu9msvHserg2/TK5wv1S1xMEE7Fg9B1fWnU2OUq
ZiQ6uGRd9t6Drd6CDR5vJO6Xm4FRaFLTkEfGkRrj+RdC3wlIqlL3x7GQxR16aLbnhJZcIIm3cvUr
34hCKXMiDuc0r7tUtoLxD3WC8ThWqfCBZ2DyvYDxP70T6IJzoQOcoB6xBk9JUdD7MKjvo3eGbQpe
oU9CnecbwdPFXJZ23nI5IXWyfKLVsiVQmewhArxe4gnw2CmLl31bOjcuo4vrAWIqhwaYEG2KhWB6
/nGMLHZjrR/HY6rb1E96VdniMYaDicji/YgZvffx2l0dD90FUgo6YPo6vlYURL101GKO2I+5z1TY
x205yur3oEXpXqgBrJmPB7wI6JkgghkLYW0JEO3V/deIDIcCVx+PZj0Z2ziMDnKO3+Wo7klBn9RA
u59z41Z4cX1QTpbGVlwGP19V9OZrpZotvp2ivLv27NNgbLy2whQmiuLCs7v2aczHG2GkuszlLIxc
5krRgOwB9BCRwPmwmKYlrdaU8tiEgPcHVdnMA9jONtfSu6AT4hlTlOGbLIoYZGfeGM9WbRi/ZWC+
frzmF5kjv4Os8f8r/IvU8/nvyJKpBpttyWNYGBYCu32dfxW0l0O/C9RioTgV4iu0XLKPjwe+trsQ
9/hDzKdIaK/OjCp7ykOaK499P0w4cVm/asC3De6SXleGf3082MW9xixdYkdqTtyfJG7ns6Tmbo19
jLRjRBn+qcdZAly/sN6DwPz96ZHIRQFQwVjl3lnrx45Bh+fhjPKnxLfhhJcOVLZezY5y0Kztx0Nd
3jqMhEIKbw9CydSfzic1IxebVSnkeRdg+5vd2+nPtKnNGzfolaWji0pJjit6URBeLV2kahh7FIly
xC41+VJUmX2X5yL4og1tfiM+uBxKI/MEawtFlj7autpJ4pnpRavIo5PY4zYJmnEjNRhGUVx+mjFN
8faPgA35BA/4OoujPK3aEv7QsRzq4cXOguGNUC++EdBdHi4eU74RtRl0CSm4n3+halTiuE7D6ajO
9eRrtZO8hvEi+zboYqf2MShuIFA3HqNrqwjW84/yENrga2sG+HzOJI18OsYh4EcXJtL3gVX3RBnO
r5/dgXQEEV5cOvrgndbFnzCdmlaFA3eMaYEfsg7MLALhcvPxKFcn5BAsLFrqSGCsVlHt/4j1qNMR
+edvE/J/W1BtkF5xCrkx0uWJAvGISirwNOJsbubz7xVrmW1Hkz4dU9nMOG+5gad3sMI+ns/lzUeQ
ADoPE1Zi/AvQ74yDrLTcYj7S8n4pu+rY0fn0iqn+t0LL8H8ZjKO7oH6Z1prX3mRq6QQQ045u70yI
Xdiz/c0AAgzfCa7oySXY0250Eq7Oj6d0iVX+uM+fr+LCprSKYZyP0oHi51dWI/1agepSu1oLlKuY
bszxcoMYKs0sION8NPbJ6rMhgu9ME2iPoxMUzVFFJ3zXuy6mY4073QBwXR0KjBjAKtQsKfafz21s
8V915sk8LjT+PZnLvxgJyi03VHNjUpd7kUmh9mIvnIeliXE+UltOQeDUyDhqtoh3cdEbaDdRYf14
L16ZzwIfWOoEtOrQNjofJZ6KQe2N0iHBxfVoyBvx08jhHWF0ab59PNTltmDRyP7AGzl0zdbaRmnW
t2ZeoG5XGSZYtD6HOJ7perhVcY3CmdIVrx8PeGUFEY1Y/I0RRKPlvIowGn12sWkwrOMsEvshnMEw
dLMx3tjt10ZxuDS43e0/3+t8Bc0GaiEmUvZR75yCW9Ytir+UNM1u3OpXhqFYumy6Ze3oq54PEzdO
SjRqOMcpi8Ot6DMMj+lFf37TLRftIrpGxQh0xPkoSeF2OFimwVGNMa9P89rd9oRwNzbdlblwvy7e
OhTQGWf1YcpCjRZPPIfUb4p+m/nsPClpmN44qtdHYXNr3Hs8G6sDVCdRo3Zm6mCBPHUPdla6mxAd
7Buf/8oBWkII8CMkzpTZVuXgUCadDSfTOSoIqCGHV6sPCJJibirTW8Kufx6685yB8hrPIGUHheBy
LStkFUklwhxhCJVMKGzvEb/0utoGQgJeu3fU75kNKTr3FLxxh6TcsC4+eg9YdCQIcE4vEe52Yvo+
Od+UqfXz6KET8D+s/Fsk3oI6OdguxnW1Lv9qxO+Pj+Ll2SdwXC5NKgikr+tXqLfDpMdZIeBbgKTU
syo+jZUW+nploAUeDLc8FS6/PeOxt/5U0zj+q5CBNFUMUwKDqNQdieVRUW7oTN0C9Sz79Px7ALKn
MEhdgQoaJePz04LNSwd9Z0YqsK2GIxEZHYcYXrsH09n9AvYsPeldU99jiFe8kWWNN9TirqwqI3NY
Kb0u7KzVDgf2WlpYAYQnugvREX0NjIqxXtwQr8U8Scktnd9LShxVa5P9B2NjadysBaOVNtZsNOHC
U+pEk/xXdbAjvg8LULG+idFiv08XxMJh5qURmwmm5m/TzBdgS2RkzvbTWwpY+FIHJnvk7V9NPu4T
ONZlFp1wQ1U2gzFqJzURsEZQmsUH0d18PNyyY1bfmiuRTiP9dxrPayhBg0IenZuoOcK5j7ed2hhH
KUftzq2T+gAwNDk41jx+/3jQyw+MnjnUO5IVGiCUhc83GCaDdtJZbnfEgbTh2MeIEUNEtGP7iK0W
SnZpObe3GtfcxBdzJQfTF47Mgli7MEoKokUbmS7qMWx7R/gxYtmD3zTt2G7/kBHuh6GcXx1Vr20/
H5U6eZ/drre2FjzBp26gbo0alIJ3aBFhtJByH0VBmnMDAXOheFXBPU5jVKp9qHa5+RrPVVB6fUjA
86hqg954Vg9v6Fi3vZF+baasFO+FoHVBL1ua/eK/XeLKhrF5sxnNuC//zmQf2jQDojYko6v6vNxE
Aazal0nD5xuXVEE91s7aId8qoxP12MqixL0zYU+9irFzmnczjtJ0ixOB7W6tulecvSUXJQ/kBJrf
DfTdeFeHEBbv0mAYEn6mDZNMGVwbulcgNdwYdfUNOgh2iSje9M9xOvY9RoVli2vukGRq6oPvmcu9
FneK8kMY6igOajXPLZKmohq+awaZYuoFYeYq26oNUvUtGV1HPkY1ecRvLJ1T5APycJLpv6MeNNG9
1qIUcxfOPbKomZo1o6/FFjId8ZCF35M0idR9ms955DtZDTyJSo6VKneRUjp0TGUyJZKxUxSc7K10
sljf2altV8d+sGX0kiplGEYYpTopngXYojaQyQmePLB36vjkupnGUXBlWvtyiGEQNlRztb2bVLZ9
YNpp7+udEldfgrlLtUVmtGjf+joTLlIU2lwd8AsK/qlFN+dvUPbDfyw0SaJtjIJ7+FBVqhNUvl4E
cL3HNoPYn/UlWhYthSqkofqyrb0h7k1lG9AMxpS67HQDRZRWUV5bgtzuG3CSUH2ZqC3Hz6CFu+Go
m1OLsBJi1/iP9yUSMFGS2/02BhtafxmydPhr1tGQfuANG1w/QhUo3CRK5s40dEe0rrDLDZpNnyHG
sW3NIon3GG328m5Cm8BE96GYqh2fmj2ma9x9B30uG2vTpNKKTqmdpONOYe1t3L5Fbv9FK9sN/6ml
2icbdTTdGnpL1sABLZS8fKrbOCo3szPW+aGu7Da9VyJF+4G9vZU+NhrezMeykzXskTbCibuPEEd+
rKMa3j5yMVnnl4FQnwdjcpr7OEF5xM9GbTAfNT47bcAONYZ7W0usB/ShcJ2uMfFs70N6n+oOCcHB
fp6g4UWvMfbv2VPsAnLZgA2qu/c6nPJHFNgRK8lZqG5f2mooTtGQwPVGVcVSvxdO4/yVIjeCpnKO
xNmjUIBJ7CIaI9M+bawJTRXNCTTFKxI9H7e6weupHnuMRfXXpm+i+Ntoikl9MoMKEdIUFiAerBVC
fbHw8ESaNLxIsaLZSRfHdI+yVB2cpI1olD/HaGU/lGKs32JqVIHuBXqePFSp2t7LsRwQCM/x6N3b
TaebwnOg+r3Tyg9kCYckc4fMQ7KMK2+DvlIUPpOAhTEewPH/cXZmu3Hj2hp+IgGah1upBpfsOFM7
042QpDui5oGan/588sVBSmVY8EZv7DTQQFikyMXFtf4hq72DGSuOPEncVWW1OpYqzFqJs+hkgDJT
H+ec6OxHUdFHl5na+FfQ8m6CLJVnfSHRRuUfwOOI7pAYdDuAZ6xQ5xSN6x0m6pXNYVKQ0kILpWhn
jmPWT9iieBWKbM6MS5iG7y2G0K6F2XbXjM7FxabXux9VUf9nCLb5fYb6WPWzoYTnXhQDN9Zv1pyl
/+rCTNJv8H6i9l5q0/AbRpyLbzLCUZ4/qrXqBoobD+ZhseLZPQ9c+kqYTNgYPareFBsX0fBtP1kD
fgdnJTWcwi+1uBFf48miMofnZzsdWjQxGoRyjM68qBlu90DtnLJ4p3JhzniBjNYCiaVL0EQVVTcG
Yx3Xy8HpJ9d8L5Zk/A2Gcvg6jJ1UH4fCzVyk2JBo9MuknIc/r1+pL+QwqN+vpWU2LaChLfiwSdnm
oloMWPOpeoSPNR2UxSzf4Q0kLgbqqmc0pEz8hYb23WA2SL+4SLS9/iOekdDX2QR0CgtMPcGFWtA2
kwdF1zaVMI1L1sV4R05LnBVH8hm4U+OAv/DM57Tvm15C/xkLXlD/GFrj1F+0Qpk/EIzK5lAmS4/E
h7G0WMLjKJ7hxt3oTpmKI3bRueH4HMyyD11X9shIgISR/+oZZ3WcSrc/RVIOyhEkzYQRN+Qt88QO
8L7MjdFyqTspYC5/6mVXBXWPdNuphdWglyhb0UdrfX0ycfr27XhwfhejFi3vTVrz41tTvFWPEY4j
gO9nH8BNiqcgmpcsQ5mEJZLjRqBw/bc+51e457mrUT7r7SlXL69/m5unA4OuBD0g2TyEac9c51wx
8LoFFaYklLE2HBcFD+eqInL9D6OAmoOjB52bKvH1KE09l8viGEno5GJ8cFtKmZklrZ253CStoDF4
La69AaBWPBWuRxkHzAZNpzJJ5HSLDAAODFbRev5gpYoMSVq9C3t9z/fodgXXUVdAIBYCNF03T+LB
oy6BVpd5aRCCq1APwmvFh2gx7ZQRXpodDEckG2hR0gFZ//tf0MPMoGSEJ4t1AQjSD0fu0z75NOB8
bAR6Xc3ga4y8G+6HxlC6ndfATWKOkALqkUyRdxfHbzNFq0GljN2IFMyS/O6L8aFth19e5vwRItrz
PXx5rLUsA8MLCZD1v/81zaacrbqn+Xxp4a0hohRF8pwsqocDhYECAJXqb2/dm0wOAbWVW0Hrdwu4
QhRutnSFyY1FVwfe6neO9GCzEwPNF7bJyqnANopYuBLMruc1tokTVaXuXSobZu8Rwpep+6UOsCyw
LMTqghldxvbeQm0zP7iVXLjT8xlKHqZayn2TJLq4k4kVmweRCyuBPufhSH60lmYaDpHTlvO9aTcJ
ElepM7gXa/VAswM9KhBUU3LpJl86jqZ90pGqfEL8bYT2q8ZyCchWDPmkIavVPXnJFEfnmhZxj6n8
EMuLVWVJh7yh7WSHAmwpGTMPP3RocMBBGrGNXTUAclV0/J5cmcNaWyDd5lOj1HdWlKTLEe286Gtt
K/nge703JW+t4YH3WoEigAUAwIBcul7XVAgTa3gV+VBEj5LARh8ONj+SmztwhNvvxzjUHtZyIeDU
LZonnjS9b3TU1TVbphevs/J7FNeqvW3Cr726KdfZAAag7EkehGr89WwMngAQEBAcQqJ1usuFmwSm
0e+d5/UmuRkFieG1jkuBbWsN3LSt4M3PXgSRVH5tEOk9mknUfawMT+zE5NtlW/OOlZtKNXcFkl5P
aGLNOtTbRFgbZf6k60MznZwEFd6dy3P9zNdTgoKqo16EDooKumv9HX+Fjdkce70alTRc6NLgl6hB
tjiQNkIjlq25zH4L1w2XLEfpbT/Pim6HN7p+mOvxnyn7KwCRzUGb8Hp8w8Ltu2wp+eEKOAUo56J3
7CR3rtE/ufmwd5/efkDcj6mQqGRVVEq25XFIobLsSyR8oqb5qan5eCphCfmLBRr9rdFxdYkkJaHt
vopRbW5uO8YimE4uWX6eUGoriv+scnwzbIm/GcYtxX76EwDZNveLY1eJ3iaKQlEv4VkzTCTQzfBm
ehujPFeTcVmxKaRtIkWfOm7j5HMcxuWU/wJOUIWTle9pHN1ueIr9FIMcDx1qSiCbUVJwFjzYnThU
s5w6dVlF3kVIe89J84UdsOqTE45oL5FSb4aJ57aX2VyIUCmF+dFaDOOC2dYUukOiH17fAi8NhRIX
lVeqgSsw4nprp13eL6V0RYi86BiotNhPCNmmj0jO1Du77XnjXh8jd2XOm+tBhhj1jCP66xi3hkTH
UYMVO6aVORx6z6wHvy1rQm5u9RS3gSu3+c+21FLN9jUNRUZ/yjuIg5aYUfNdLFfkDx2og/y+WeJE
O9lLCde8xANGvxhjNoidqvQL35ufy2lEfZwwt33bADSuuq7W0rA3qSHeadSljbt+aXl2vv4Zbgda
sxQADjowG26izRe3zWJp2yzOw9aVFW+EIvtgecmegdVtHFuXn44bzxAaL9v3QJaZuG6gxRD2uRo/
Ihi5+iXLAWFbDWYtGqZRsxO5X5oXaEKkNMDJ0izZHH4TE9UUC1VIu/2CLBcSvMkxiVLz7UHGA3u5
4ozZxKDdN+vXpnjPGokDs5/6fEj17wKtoNm5Bm7PCn0R6CtrSqkjXLW5v1uvcbTK7KtQn3hcB607
pUh+9Xr/UQU/u+fTtp6869OyqqoQY0hdHdpb+vXJzJxl7pMObrBbzeZjDRthoVLeKwVqIS2Cixpo
6vyXGItyAt03UYoinqNt8OaNuT64eCNgJ71Cmq5/haNEkjcDBXtH2rFvLbnygMam8s+bR+EmAh0A
XmrNoteV/ysyTFXSFJFtRZcmzrR3kE46H2eBYuf7rVn43yu69hqRpIG4zoUEHGGzopFbq0U0wiBH
2KJvzh68qvkuLtQh81GcXcY74SKL6ldWhFfv6xNcl2kz9LpzKNTwOoDKsNk6qh072KY5UGyd1EUm
dtKouWv62KHG74jWF1xWmj8mvUqSTb91Z/jtMWTmFmRsKIKUAiDwbd4nkzsOc1EUVdgVlRJ0+jgF
ujrHO13qF9aXCKaugeUZx7f+ir++Io/jGCuVpQrzWau/o5BclkHZyeE4WTxj0HfWgjlN7O9vXVpQ
zyt2kNyMULMVq5hmhKY1rWxDqOb/pe1cf9KKYjqqaxc4Wpz0DDhoDDppu59fH/h2UdGQBEXIlkLj
g97W9XRHFUMH1DPaMDE8XH8gDj42XaXvbNptzF6nRZMOc8O1DMGb+XqUWpkWpzRrGeLk1l2ES2Ou
77TxlOr5GMymkZ7fOiuDdplHPg8CBAGfzaz6HPkykOFlKFXK61Y3gJinHLszq9vzAAEXLtSafjKz
LTgDjWrXFarbhLHsos7XLYq4QWPbU3Vwci0Y1Ltkmdv20vbqnpPW8y13fRZX/jnNQJ6UQKe2ojp1
baU9AiBtGPWLHj/wb7+cOI9P5ioof9DAZSMCJpu1uNuWuvTtzJvru7SLJztMl7rLAh7Gmu4DxcCX
ghnyAEo9CH5HZXaX9OTZc5+/W9YqdOzD3xzEqehRuXnUknr+s3Sz+Zvsf6go4LspOr9xNKWX1sgt
J1AthUIuArCtPLbYjuZQybUkOkdT02PdEHfqU0eNnOJ6XaCtBFazm3xEq6sxUFQ3iv0Ja2InGKPC
sO/nKPeid8vY2eWJiDpbgbTGOfcJUqm869PO0lCBL3WUneF9t/9MqHF7j16E+Y6f9Dqdva5N/hjG
5Ij/KmPpli+GYor0DtxY3dCsw4sSxTQxfK4Loy3DSUEU/lDEtWfej9WkRgejiafoopoDBgIuXtPD
A60I42mKPNatKqhQHJBeMOhkKDlKsEptW99AupYynGQ5fDOlUf+rN2piHVrkq4sgk/M834vcBcud
WjxzwxIo3VtlFbmB8GsiPcWhB4jX9i6yK+nFWtRQbc69OcwyLHlt2WlPzdKpF7wGqg9NC4TCp+S9
Z9yzTTCo0ayWl4y5HgwwvddnPXMqwnc/tyFpbeqyZu38U6/tuuFq8OZh2SPi3MYWMiVE4qjc0pgn
L7wer3Pp7NpRI8MGLTL7XI+K1T4YS2FnQdI09mdRZn23U+l8YY4ICyAmyCW42ntu5hiDlcLJboEc
r3EVIdvY+orBay0zlrdqrLGczA7EoUZIgwi0uXT1qJq50CHH5xb3w9oPa+4apJS+VrVX48LgZf3p
9eD5woKismwB10EYckXOXy9oAb11Wai1h0IFiAhSFMpdYIm2NI5RbEqPq7ey9jQAXljRZ6Ua1hNx
HAhp14PONFJ1IZ0hTF1s3P1EU6Oj2nVIKGWQ7HZeRLcztJ8vI7bL6lS8FXixSuHyjJvGkLw3/8gz
GENymA9nuHDjhz5L9zKXF8ZbtZogfiLiytpu8s8omxBB0/UlHEy9if2kwMjH71U46/4iioGmkSyi
Pbzq7Yriiwmvj3/ISWF1Xa8oXUQF559BDUfLrh7zqczPpR2Lny1Reufh99JQPMrQbgKMA+tqc73r
Uu9MzBn0ED355EelyAlBdRr4YWuV/U7CcjuWs7JnV5USuoVg3a+nJRpt6KnRGOFijP2FtEa7FwNW
TqOD1NhbDwLpCskPBR+yIxRfrocymxmFkUTYyKLkEc+Gfn4oWz37tOidOCJj1715PJCkRLJVwGDV
bNy8M6tZoGNuKnaIrUnqKwKhjSLTT7WufwLHIndi2LO25XUKseYOvIko0q0kts1LordGoSlAVMJ0
QHsvQFdgyIM8qnPlUzTk0QQmKJIq9eqMwvikxehET6ZZxWdFxUXvi5jUajpR+3V+vb7s67JufpeO
sg70BYrVtKs2G5cSXKb1JaoDU4ctQYFDzUlXnHinWk675nYcyvI0xahPwkTaCjyisCC5qzrBrhWg
m6pVjPDOxgbB+Nw3qaS12XY2zh0lDuDdeY4AXR0kVLuZLofd1D9Hx8iXY1bXvXNAPMFQP3adi1Gi
KN3xn2rJXf0pc7PcOLC3GtxfVG2yTqOdu7R56VAoAf0ju76v+zKC0jAlZfOjG6Vav8sNEcUnYlRW
HWK9cz/gCZx6x2g1Snqy6UQ/0BUmduiolav4NiBO/kB/pcKqDYG+8T7zzCa/J0GpwgooF/1kEn8l
wI/KfSqccfrF4wwszVzTzj9kujuaPk3RxA7AZsSGjxkJLh7tZFj/yjxq3DuQswXYqXIZcYaIW+in
rZsry0Fg15n/m5sYTPybxcPSXwZhZNGBxrhhhkUEGPC09IIYrvZpsfxX1fgZvYfBCLRYINdYnAyw
FM0vmYsiOfdqUXDPRARntO0jzLk6CvIJVx7knOGSw/WOcXnX63SMfQTJ8u6OR71ZH1KtMN87Vdp3
78fEs78aTtnOJ7zGaeRniBIoJ2vyEF4RYDlcpArqiB6k7UTRoTUK8REbvNK7B72DK0/TooGNs1E8
8f5anC9UoPI6yEl15JHHp1NcnCiTJk6EY9Uco37U1IcuVyPrCL8Z6JlAgQJmh9MU2GQ60nDQimxE
F51KT5WP2PghPwh0TdFOA2yt32icKmPQkNGqD3TcrRjqqId7VylnnHJUV1mWoyLokx1WZ5Bf1tho
zVnV8+bLjN2OFxbUIb95IjMb3v6pLs5G4eXa0caCqn1aJmhHO4fm+UmzOZvA99cqqw1OgmNzHRJj
bap0beHJkyYGijKFnlQ/E211H7eQP/53clFYPsY4f/zWRTrcGwmft8GlxT7MMd2ewLCyyj0Nvep9
MjMjTmkMkxYHZm5qX5xeoRxdR+ihXNxy5LAgVdNFZ09q81slH6gBgSUgZUQVjYLbtojozN0SW1ZV
hUZSFICVyva9jQnVzgPxhQhDM9VaaQLULMCKX6+WJqMhs9u4DjsTFLC9tOIY1U17NspdWtFLQzGh
9RG/1ka2L+y8cARU3bkOrXkssaZypg9Lpmn/eort7lRIXojPzrPeFQniWtrbxOcmbck3bK8JW280
36FJop3kWDl3b70FaE8gwocuHmRcLtrrtSOODZgB5k1oOlH5MLlVcU7IVd+cuayj8HnId9ea2rqs
f1d7FNOSs5E2YT0l8/s4bhVglTkYQrRiD2+fkEFlaa1hEZeMzbIVcadYuhBtWPdacXQLWx5ICfdS
sduPQweTJ58BwYxa59az11NQCsq0qQmXqXK4tem1DJEpdnKH24SWUVyXTMxA9BzYzPWyKRQgzVYm
VI1oXD6gWDyfZw3i5Nzqw72gpnt++9pxTqn501Xgz814kQWqAghdG6Y2vlt5FRvHWh3anVm9tHYm
QsWGpa4k1O3G7ua87EENrF8oSY9NX4DyrJ09DNDtSV0NB9CIZ9upPAbWX/HXluMqAbpepC13c28f
VKf37kpPG4J+qaKdCd0WqBiKiilhgeIpMeh6KKMzyH6Skc8EXisoBvHVHdLzMmqGry7qREpSGtiv
aZ9e/1ovzRAJRupTK4UfDbnrYbvczsrI1lvqYmkaIHKq4lCJNytp7d5GfGkoGls8VxluJfZeD6X0
y4CPAG6mlmLhiIaIM+2hg1NM4+H1Ob2049e4ur6oYMFbm0Bhe0Ixp7FoQ7yv3zloWQHGS3pENIuC
iBHtPYdv2ow8Frk60PiFt76qCm/CX9GlSiJVxhvjLH3Qki5/H7tOf6d4eASbc+kd8p40U+HV/HUE
lv84igq/TRxqv0VxV5x6cA1BbECA85qs960oVnYC9LNn8XUuQLsKcco1TwcxtAWzTXLScyXFmzAq
umo5eVZGTuplqpcEPBNLwOpqm0YnqwHN7rtNK5RD21rek5Dj/NNdMnv0heK0lp+OZjUeKX/bk+/E
HoEx0S3EskomYvtSW8bJn6DEd76Nb+THpOMFe3DG1EpR/ekqsfOp1z2znZe3lv+BAVI83no1kx5G
nQqYNmzQcwpcMfbHrsCU8c0bagVboWKEvCd7alMTSISrOJVVyXCO9O5glCL51CDFg2lDW31H5pQn
9NsHJOC4jIljBIWd66MCmHex5OTKMMbBAXgxxpNpPZkfddy8/9PSKNrJFW+OpvZsMATtmFhK1N7E
7IZXJZCkeQgtF+K7b+g1oXtpsaMM7MExPr8+u2dRz6uvxihr/Q9tvmcG1uaAVpWM7AanXBS4tVZ9
bGg/j3AJmsID32WWteaLcdbdIIFP7hw7u7GKX1g/Vmi0R7OtXbhUJ+d+7txUOzYizexvQ4WImz9X
TYGWsbRbXJEazYmWQ9VFgxcuIsKYjqeAneigKEDyN/eDzCe4uh262e+0Vhl5z8SjhmliL3rvXBeF
1l/IiztxkHPsUVmfgQmrH6apjuRvofBk/LfEVNJ7Ko2Kx5CpokP8oAs76z+Obef8a2lx+YOS/Nr/
AiaP2lySZ/33lHsTP/vGyDw/x2o3OqZ27jxOIFTyz0Zipr+gALj/mCsp6IM3L5b10C9dPj3UE2XH
t0Z/uDZgV2i4AqfmHK3H66/7bYK/Au5n0MIGrMDR87rBzxOwfOjx73HAbrcYQ6H5i2DKs87mZktD
mnIxGLa1sEjz9J+mVOSBEh4sg95I852s9+YCWEvpZIioPcFf5PVzPa14mjGnLjstVCbT+uONnYDi
2bnmZzQOxbnUanNvR2/DEPFnBaQjfbdq827FNxSzU0DXLUaYED6a4zQvMjkui0w/SFFobxWwJ9qR
ikAj5FFHp35beyoTtkZTSSvMklg9oBbq+q06CN9Qp1+vn1SwdbczYyHxr3G54VAB3oQ+V0yehyD0
EpJBKuKn3k3e8NFW53E5UhSDkxHNgyECqXWN/NxCt/m6IPA5hEUCPygY2eDwH6hqYVTaJ96DLM2B
akHpyrp91EFqea4vlXJYPmjwWRY/RhKk/Ii5ZVIF5dTYDw31+ww0PtqDh0UbU9tXHG2GsLlkUCWy
scMgKE6QTfBrM64naCl5nJ4AvszZQbIo5YkQM+uflrkSzsHVZtf92JtNjXpD1lkGfIXCBaY/5BjD
dpww+cC/lflpUuxp+kjMj5Zg6C24QWrTyui7MFzxA2VC2lexWKz0FHnDqJ51BNTtH4WaeAZgEK9S
PuF76FpHBbPX+GRZC9BVrCgzL2jo2OMdvOAn/1Dlrv2zGPoiCsZx8jI/XSZoCRYP7T9qR1uPOFF2
9hmXoHI8eImVaBfNiIcOKMGckkMUUAC0Q+oUeYpzWreCVZNaV6L/IDlopp9U1mQfZInG1akw0iTB
/noW/2CMjpky/DbvTzMuyvIur+r8sUZV9BNZDH7AxTLn4pj3ivNjoPoH/S9CrsQfrYHXSd+tHapE
JO7vbFFnaid9uiT+Mqu1fpJsfax7I0X8RhcrKvwG7BFu1lWSaN9jZRyqoy7y3j6nbb+4gdclqggq
N88hY2M7Att6stWvpB+d9z7XEf18N859Vp3cPO3Ti4s+UH5SBTrvWMbzUBx9fdCk/d4SuuiOplJ6
eDYnPKlges4ptJDXj8MWIbMePBp8/AOgjH7ZtkYAwbyGgmjz6Ki9hYvE7TAYNoSrggHIS5tGD2+f
GdeKTk/Ok4ELQzA0c7uHPXx+f15foDTLKQSinEZxhFv7OsDBfKOrBKUy1KzecD9iqi68u2whlwjM
3lDrswL+Q7t36yGpSD5bLDipoFgDAttxnB67tJyG9zivu8U5t8qoODeKiqnyKknTHmjCWcIf9LpG
Ussrle9FVM8GRc8h8041pq9DkLtd8TXph+ErlzOuZ04vC/MwlF42BeqgqPrHpqob/WNXZMZPO0bd
+KTMorSCKq/H7o5TayTvzJrrByP7Wc6q35VlD+q60pp0J7e5/Wg0VVWdBgSEFP7cXDxuMaBS1OZ4
FVeZk/mzVWbOZ4+mY3SZIFcs2OrQ8T4khapkmKa3CMr4fV9Y3bfXN89Nqsr1CusboAN4O4gdmxyr
hqcXJ2bnhROOBUFHnYuOrrkn57L+Ldc7g+z+mWuNnh5UnM3VN3m40lVS8cIhG/T5BHwUp8hFxeLW
lVb2YJilURzjIZLOTsp6u8w8IUlYSetWnveWGlbS/J/aUs3u22YY6Monp05zJOTa7sKgC+bqsjxU
anK26u7r6yv73MK9nvQ6NjUzMnR3BY9dHwdPTG4PuDC7V/tooOKrD81vxVWzT3YaI/EQJ6p8Sisl
+QqeoB7uJleIOlAUtCawLqqsh5mu6XfoBV4JXLgc9YMLnFceEdqcxneiV7vk9Povvt0LNDFWDZwV
GgXodrMnAT/nGBSL/B6V3B6D9WY6Z9Tnd8LV7V7gveLRakdeFpDbFv5KzcJcYqUp7hepRFPowWN8
0qg5JSc7UTGbro7eNM0fXp/abe5FzZknPoAXqPe0Ga+/hV13aj3qZXaPV4BzrCZb/+YYpUIcbNIv
pl1Xb9XCxMqHvrsBIXClJRo3SLfMMpIRevK9hlRN7ZtEaBxalT0+3Quf7Fk/ZBVNX2lhm1SZh7Ao
Z3fM7msLkbW5B89XxdMeWOH2k1HlpoJAHQF1BpLX69Xz8tmNFzAKazV+vtPqeH4/SKf+MMtefszy
ZPhlqd309NZPxgLSDKbuBFgQUfbrQWkEmL0excW9m2ftOalj7auL7tVvT2m0QzXU2k56fruUiNQh
SK2tmGD4ButT4a9XR0f2JHua6fcgvmo/WSh+kmYWweuzWv+W66BwPcq6Uf8aJdNMekOAEO/VxBTv
bTDuSKPjiy7BfL1/fagbSirwQ0xf+T+E46ixbitAYky7bLHn/H4sZPvHTnuPK1V0tUV/bemzuxa7
+Ohk13SojktqiuZo2zJRPlNYytwgKnU2Upl4E35NeQEUvYid4cmy6/pH0nn5f4R0A/mImXagIU3Z
Hku1b2ZAbEgGPFI/G4HSDJrSBnPe9LHfSbPIg6KMYgdwG72lQ6Up0jjisV39VOp+kR/7YUzj3zEO
6pEfKXn/hBHalD5StN91ybv5DhQWrVXCjzo6utM3WiPaaAIhEyJsSUkOlkD3QvatfqxrO33rJ38e
6tnhEDYLPa/rT07vt8BvLRahtBMHlVWT/DMSPwvy5/PrX/zmWbSOxGUOaopWGNXh65GyxEpNr4Iw
IXE48sHyiq+2E1t3Zqprh6mZe8gg43jvzl67E19vDs/zyJTxERkhi7A3cyzQrHfHmuWcrM6944Sp
5w6c785t/tIoNAwQscKZYm0fXs8Pyzwop0uhXNy46R5rdxreRVXqvPUaZC4U1xEAXm9D/nc9ygL+
UQF9rFzQm04em2qq7/PO2kNlvTAXiw4BcWa9BQG8XY8ChYr0OOtR+sE2wDknVVN/0MHz2Hev74mb
2A0wF048LSqNlhocp+tx0M4YUeRI41Cx1eEH0vvud5wNOjwN+ml2Po9VIYfzYmXR3j3/wgkDZcOY
MC75Y4sv5UW6knoiBQJeu8LMElFjM1+0lARaz0t2gt1Ly6lTlCS35DDzWN1MM+MdO4EyDWXneMOJ
VpleHazKJuS8vp4vDURxA7k2FIpUIsj1QHWUiSKPIgbyMNNG+ETe0WpOn94+CsXjZ47KWk7ZTAe6
J4rBxRiHvaP85zV6esz0aI+J9EK4oGf5/4O4m+NEfIeBBzqXcGHP3wtPUmizon64g/YsfjZJZwSN
ZmeESJOX/NsnuIKsSCggT950m1U6E0PvVkCGa+mdHG5Ev8EdfOeV9dLmJ2BAp0DFCFbMJiDGSHsM
jWhFqDmzPFVD1R+a+pPVPKJbb55yEuGdab2w6W0UCFfKKUYvMFaudwftJQwvLTUJ9cg0f3pGi+/q
NNmLfqTBMe8ZQrzwAclnKVuvOHXq8ete/SuZaKcYYpbnJuGcUPkaF6Q/8MGsD0Pu0b9RU+0uomz7
JU1FGu9M9IVjQNBCJxavF9D/N9y8UmmklqHVBclhvEPFgaeLVcU7p/qF5cTOiYSTnjfshW0Lv0GG
sUsTiGcQK7Wzak2/DYBjx7pN3LfPB6geErEQYiilbIEWjdD6sZ+dNJy8vnnM6lL9AR4p3QnGzz/4
Kv3Dx3ml/a3Nb0Bb23ty6oiVc5WmsJkcBT8I+GajOEpr7WxMroNSEjGcxtcSG4oVB0OnzBOZE7B3
ep+TMuFx3ozy0Os2pbdFjMhuGqlLYUlHV0w9tGbtafdVLbruEPUdHSAV3M+XyvXKP33RDFBuvMR8
WgBHme/SVklMf8GGeGmDeEgt+zNcdrLAIhss/WR7Vtvd2YWRNx/KbDG+ilgF1v96GLh5l3HBwkEA
Ak2DAcuATToMrJ+bOB6xWMWPFK0cOR8kPoP+rKiPSV/s8Qtv9xOpB+ZLJA/UI+CGXx+YWtAxSZFV
CWUJV0BN0aXB1DD34ezv4UJuDwhDobZGVxEHJt6c10NBZIyatoZlNaDVemqtPD7XVfnv68t3G99o
XngoOoBzZO9uBVhbs7KjXEEFdS7c5Gh6o/w+6m7+UBWVdkAHdnzMxLCn/Phs5nS9idm/lPdWZAAX
4ZZk3JnZ3FDXgOsgs9y2/WxUYvmor/CUi5KUMhV+Zo6e96hNuig+oJBVm0ANLYmCQqmqkfgHp9JB
/aKkerZ8L6tBeddmS6n7E7s3CSh3t/+Y5jA/VBPcQshSLopdsSxL6Y91pKNsZJaw/dRKZt+yCplb
X6JIPJxFrBR7T9/bEAutf5URoDoGkmhbOKjbkSTRbtvQGpza8oVbdfezLtSPfdzNX9Sh7s9dly7j
fSFmaeyEi1uALZkoRwPDOWoWGrHjehNpejbnRjrQ4jURYzuMjilpFxmLYn+qU6/Pnvokr+VDkzVu
9Ymln+OL1mflfwC6hfHVbuSsB2pCCfbT6/vudnOvTl9QzMl/qF5u0xOPjNXrXFmEvUG9Rp/l8l5D
1+HP66PcnlZYZR7IaRrOdM621iWJMyTgt+ByOjMQfr8GMpoEU8yj9g766bLnVXEbi1ZsBlrTcHRX
5t5msdF70Y0l4jBhHVyXR9NVaPdYwGfrYBH29NXKDOv36zN8cUg+q83mIiptMXdunbeThwZ02OLq
FXSjah8b6Q6nqqzdY5Nme+ZHL463ShSBHeJS3ZIEbawSCuTACErTGNWndBTRFz0ri480frlikpY2
ys7F+sKQ1G7wbodZzwHaJplVq2q8c5I6BCEt7xTRtoFutOIOO/X2kCG6s5Ofv7BpYKijqUPeAPp1
q5WCkFktG1fUoTln7UnT8vndmLXOvUTIbu94ri/B60C4klkJ7hwFksutbzGdOXNS7R6EoR6DMEl7
a3ZgFbj204x4ah+msnY/dOZYfQCWT88jK9i2gdV1ZnFKDAONRcuR3YzxnRzL4+tb6/ZqYA3oDIE4
ohwAze86dBRSZhml1jJ0m6JHltc4yiJt/qPAVQRTSzHm0I+y3sm3X1r8vwdd48ZfCSnKsHLpIlhw
Kt5WJ5kX3kErY5Q3Va36H74zyaf7rKRKiXD9KX8NNSOsb8CVgepultqp5L4IdbXoD9in7+mePJek
t9+ZnJ5iLnUV6A7badHsAt2ilWGEunriO6qCbGRsROMj55fFbbHcqXy996I/81C504O+zPF36pdm
60d5nr5VC9lbFTHo9JHArC2bbbKqiNFrtAiaf41WpK90VNGWLnmrHzKjgBJaBe1gioPV3GQwnWKM
ArnwMlxkhtGoZUrAmk5zfn2fvrBlSCHUdXlJYIiC19/RHs1FGZUGHHUslTt0rhcCX7mEfUTcfX2o
F26ttSJBSknOopJ2Xg9FV3gZhGlD/6atD0yhxpK7zq03SgWsywabl7oOOncrgvF6FMhRUqJigWDB
2CDCr9TGY79k8vD6XGDR8fdsNiXFcVpaIFdod2/r44U3OBGQ4DHEnCpfvidA3JcfBnQH+WAUcZlX
waJwfX/LZaYUdHyTupFHd1j0IShnLEE/q4uGgRqmNtNwtBPRKnRaMZq8tKMy63+KrDa+AAKo0jPV
Nhzm9TRTtcDorSYOllQY/6hmzqtFgiRx3/GYT1FztadGc4+t1QAm6vBUsO9EOWntfWvxtvcpmJQS
RS7Slfe20i5V4lupljixLxvgnqkvy1QR59nRY+2Qz2irHip3MCuILGW++M5gtTk4QNl1ww+1Gmbn
rre6ogwTJVeTQEcxuz6b1jgQYqOh6yHjiaYI5iEGAxHlQFbrQdfEp6EsnOrYkUh6vqFJK37UuJv6
oEzTOf8Ux0C0Sn+YEj3xU1WfhhPasvaAd0hklndlkzv277LW5x7WmDvXFxQ0S/PT/3F2Xr1xG+3f
/kQE2Mspl7srUZZl2ZLbySC2E/be+en/F/UCL7xcYgk9SRDkIPDsDKfc5VcyxMZAS9PotX7HhhyY
vhUXcnaEhxGJP8y2Ng5aYwsTvIjQZCrweY/QdtQ5SIbNSOWeSr7Woz4FTfDdrszyhxjmhqJ0UiFC
WlM2r87Ypg4/J0q7pWc4nam741DjT25FulTdhbrURc/WhJIrko74QdauhiVfekYOUv0W9CMsa9eM
ynjqPIRzW/UPNGJuLXTZkGRt+tR66brZMdDcrcGw5DX6KEmU40dnZ52FF0ZoNjiwY/+WZo9zS85+
FrLIVFcp5rE6aUKuJC/pRGR9HQfedncwtWZ+BvtZWawUAk4H0JyT8qPSqOK6vW5EP2ctylXIQb1e
HpHgsa1vk5p3n1M5RV+mTepmfnTksEnPLdof4xH3VV5K1+pquNPuWLVxex8HhdTejUrZI+1sOdxU
0D3ZdG4JnCBzNWK54YTVnfpn0Mw5+Hr7FG7cKIsYAWXVpUV11cXX2bZZnkglD0OMQn8z9yg9B0Xl
7ARRG5ck44AlXdDe1PVXd4qDkm6OPWXlp2MCIxr5biSSpw6ykEuNpNxDlm5Mi64lGTKsPkAl66QH
wsmg4oNY+VDVKk8OK/GqwsjZ4dBe+e5yU1KVo6xDgIjD3hotr5fCHEMT2UrgGo54Bh/T/gBernxO
Aba1/wR05OYnItlsvpvKHMfHInYqtmyfd7ZxX2qxkTxOkx1XB6ekoezXvIbtQWot9RsyfmrzsZ2G
KT4ENV65nhnpWUUyJMS/UdCnqJNXkha/GO0sh0/seK19jOfZ7O7rCMCmOxo9RFRZatFERSjAjrwC
jkJ2f3v/LGXc1R2+WEEvOwj5hyvRSaVVnNrUJ8DneqkuSuFIQMWBTUvQAIguJTJisJkJ/kgONWhs
hmT+uf0D3j7l+hdQP4AVQdYD9nW1swyIEdPiOuAj62Aa3jg75ZNopDhz01rgutyFiSMfJrU0Ptim
FM8PXT6Xtaf1k6q4RZLRHLRsqdZIvoM8PphSK7pjpseNeUClrgrPnaijn101zk8ZcPM9daCNR9DU
0N3lVUcYEUDN5WObyjhjDT3R/gjmyK2K3iuQFDsETf2BaNfYiVU2YmqaNWxbCCsK465ilQR1XgWx
ZZSprLl2DXa1V6JhP9O60ef5gYO001ZbUs711yHCA/sMxIui1TL9v4JcsoOwiLqE+yWZ5EdV63K4
ik2LzH1a3eE2JvtTMtsg41pzZ2duXAHY+iC5gkEC7eN120jqzQCxurRkqtQbU9QUvUq0e3yZzXsN
sgytNlqx14ixXBtREhelrxV5f5AaPCLnvJY8W47HnSt0a0J4XVCYx6yIwvxqKZtOD6j/M1Rgi6Fy
tVgo5zzR+50vtrEhyQURLkFpSKMgt2rcjFBxUWwzSr8LxSMEjfx7p9v/amia3etjEni3j+/1pCDH
UDxQ+Uak2OuShR2XMQp8VkM+X6f3KVjVx1Ftpp24+XpOS5eB8jgoJhpsa+ZKFegA81Bd8fMxEb8W
mXIgNGZaflSELuSDJpzu5+15Xd+Ly+nimMF9pPS1rmv2CirhQzJ2vtxn1Xjs9Kob7vK6z/Rjn6RB
4IIXsKq7wrK4Io3G1rpDInVCvNz+GdfnnTI9cyYtARZlrB16a1md5ECuW7/PY9xEU1n/CLpYPVCL
e1Oni36Ewpx2Tt7Wai8CazzzFI7Re7g884Gj9iLolBbyyBBPfhXLHTg1J5YCF7/WIbgDQVruGR+/
RRCXN83Cll8o83hegRhflQsqYExdAonG5yUNpc9O1NXSK4IUXfcJIlEfvBTOHE5A0HJqVDCScbef
lU6SW+gtYDIPqaJ3M1WGrPwJ8NmJv0dqDWC5xt01+DR0rWmfSSf1n7JogwjWDkXh10jvJcczhjId
P0piiuqd+szG6QB9hxw254xwZi1DIirJmXt8K3zbwNrCHNL5U071YucMXt/RS6kJdD3gKHbKW7X8
rzu6haKNY1DX+RWpl5cTMVQHQeDTu3KjRd+MbExPAUJPD11oJe9vozI4SSBub1TXkGK43Cy9ObTd
KDWdPwOEP+cUfVzTQkPq9jnYWEi6p0AigK+Qc66foTmSaBWFjGKmku5ro5J9k8tO34kHrx+DpZS+
KNui8rWwqy/nYo9OUOShwULm8fRVM/vxkexQvdMK/CH+hwmZHK83uAwJ++VQIXfFoDZ65/fwTZE1
gHBWaal6+h9GoQS5lD7h0a5LkQ2KdmGmhb1PGNp7QakNqNcWe5WAzY8DlhIcL9hv6jWXc1HZfGoc
lr2P/LZzipWpOeM1MP+4PZetj7M06WxeNgBGV7CHWqnjsLV7f87q5rnt1Yg32ypAjxnSTgHleijK
TTDa6AeC/4OVeTkh0RVWM8cDl3+n5PeZbie/RaNCmaB9t/Nabw4FOhivqaXTuFb+hV0a9E4DLoq0
4I9FC9gNjYraQC/tOYRefyU4n5TS3nYcENvVVwI4NbWFHi2CQShzTFKRug4aJcfbX+n67fh/yC8A
5QTEV6IEgTqKGA+Vwe86tZu9jMbKGZ5FIT9HAZ+WPKnSY+/2mNePJBE1jOqlg7tAnVfvFXh7SAcp
Y9pNY36azH5yu7xajFPUxDc1MzpJdrF3tDYmCmoKxSBUxIno1n10XDxQ84Dh78taC5wxRLQ3xdXj
ObTN6oMo1D1/w42NQjqMLu0imokU8WqSpjVB6OjtwZc6GCydibeSI4rgFNe98+5Xi8ybzJiEn/I9
N+Ll9k9QHYFolY1+Y6vFHRyG8R4G6R72Z2sBoWqYdN3RCpLXVUpD7+E/JOHoV0VrFviFJLjnFJ0a
TX6kWt1rNqfq+zEWC/eNSiZ0O4LJdfc972n3mnGFgHMCwlbApkS0Jkn1ZOe52vpYgG841ug8MbnV
xxr1Ika/vh19oRW1nwSmes41tOxRDKp2Nv/GMhI1USbRF9EqGk6XH8ucaHiI0pH9plSMu3DqEy9s
7PIQcTmeei3vdsbbmBp1IK5G8OUgvtcNvM4oZLNG6NOX8Vn4b8IFCwlBYeQPJADGznu8NTcksgx9
4RVRml9+y1+BTVM0QcWuUPyxKqSjnePdnelp9lTMKOhXYlck+foioQFAhQtEGKw+dQ32ScO0raSM
tpma2MZHmZqnpxBvfM+TrLgXgE4/pxP6Qbdvr+t7eWmG4q5Arqsv8uyXkyxGsG/YQQ0+Qbd8VGJZ
cgM8LE7vHoUEfoG9EkcTK65AmNBf4jnJMKrVq7me7ugOIT2BYEjVvzvLBQ2CAhhjAAihGHs5ndbE
WSOrOda11sEBU0zxaZak+r2qNKCkWDUa/zQWZZqtl6Pgy6XHGUZpfmkT05DB655AqNktCv29wuy8
KUDYKROCK4bAuI6hqEkpITzj0W+Br7uwInN8Z5T0YJlh+T+sHRgPm+t3Ueped3PTggr02MqjP8Mu
dzshJWhBWHvP5fUJXmq4DELgTkC9RgjmjazMzYSKPdtdwt9yUFwp6seziYPE8fau2xoKtj50dmIP
CtSrXTfYRqpbZTX7pWXT9SXyCDsX8saQnHvwj3/ePZoOVAMt4EXOEqrI5aZwVOzDWC6ZWpWD1Nhk
Zl4zDPYJu8b3yqmzKYBVoRDPdQE+ZE0Qb8qkaoZkkP26DhxPxTbygLpV8f7lA7jMGeKdJLNag29a
xKLHElseII55eaDPjjZuJuazlkh78o5XtxC9XPKDpZJDtqCumdqqBikE7zLLtylT/xrHqPXKIUo+
3/5C16PAAuFqBVXMg8+zf/mFgkFPwrJGIbMem/pM3X9+tNsS9uHtYa62nYYjHVcpdOYF/L0Oqocu
tdNBSiglLHiWLHLwBtUqTHKMaW8jXD1RHCWLzJtGOP8FSupyRp2WjXVvOL3fxY14Mfuk89p0Vs6T
nLanpin2wPTXU+PoIi9K8x3cE5oxl+PB7Ud+IlUGnwazdKdNauwOXRmeRqXZOU1bMyMfIS1ZdLU5
V5cjTRU0wMSQBz/GjPpIS4s2YTQWp1Ipym96WOxlxG+VgosC0HIrESwt0vO049dTszp5DiyKvb5o
w+AQwgZ/sDKE6rpCFB9ssF4/km4yHtC0c2BVq86ZTuhwnoHM+bGKh+Ck5foHTZ72TuFVVMAq45SB
oqXCtzasVWEqjKyu6DRp9FOrmNxZ12ZvLNriY1hmw6FGce2LlbR77Nxr6hSVMF5QDfwQriD0Zi6X
fyyNqoIMpvodtXnns4i7KXtJNai5X4oCCtSPwJ719ASyWlcfqVtMKLy0ld08DCH6z8dGtIbAgqcm
qHZqXXlyEKPTD+Ct9Jludoan7KCWgfjdUm61XaqcqfSvKQVGmmApOspQ6bM4qw/h0ETOXRsldnXs
8AjOP3QYszjfJlGUsUcMXDQu6V4q/SqRrg7dqOK0eSj8hIGL48Sk9V5FdUocCoqk9XtLAqwOeA3w
ectJuKJQUWPPesIZzbeRAJUBD6jkQxHWwaOWx83OpXK9DRgMJDiELbJ10pbLDyJSq9GS2Vq0rh3z
H621q+BzVQ967qmBoeXnWjdE6tO1nPaIOlf1PaZJngSSgwiE8tcqxK+M3AniCTuNuLZ1V3OS5g6n
XKBsXVc/Nh0amAejKptjkZji8+2b9PrCZqLgbEmt4XQx9ctJIwScjbZean6BZMgB1mx/n5nFtEN8
vL5qGAW1KNxQwNkz2uUoajmPqSoi3Q8DdYpdpzCT+oWKZ+kwGjx1pGuyYdwJITe+Jx5IgH4x96BY
sS4pGhJ6pNPAoKSCU3eYTTS/aDZKuX4o1VFqDyliNgGoPe6f+9urej1fbm/MziktvXl5rD5oCZhl
NgZd98FrmZpXF3Ex0eHEV+AY5mEmXL0Oqtq7Pej1ywEkaGEcUiRe3H9Wn9KxO4AZ0MDBNTn2fRPo
DAOn/z7O7D1lyusNu3TVyWfItHVQ+qtHSjPGqK7oZqCwieuxpoqnKi1fhxkNf70PXxsJJ+ei13d2
0fVepcy+qD8QAJLGrd3UFwmPIdbAvUwmUI8YjyOv76LmvQBDCiLgBRZNzEUkaM3nx9NMhrWGxMRg
2c1hLLXg3OqB4ZZIle58sWv+PlkUYQy2UG9B7Rrm3ugq6Leytv1MDrLqv3YiPzgkQK6ArNDrts6A
n4U4ZUEWWZ6oA01B45x2BJosRmacxzjoykdTEype5B1VlrtcE0Sq3OJNkSKtUmIB1hp1nuxRD5a9
dPmUL5Ud7ksqSMCY192zMXbCNKtyxwfn1Yx+Ig8G3ArYoYmXDqYSPeR2qdQHHHPxsrEljKeOTZcH
r7d3/PWG4MZEGBUFooWvuf5UAwJHFpQu4cdy0X0NkhINPxgpL7dHuYbIL8hEQJD0kNnyPNaXt5di
D2KBaAsfWVkOFdAxLLcNI8WZKOsph97hH4EgbmIs8I8hx7fyk91pqPdMILz6e6mr+3u1TqS9ytDG
9G3KvdgxGYDz4Epc/q4iw/djRt7Bz6YARAI5s1O6Q5UN7wbrLByMRdoAJPJSLl8d93YqoqDEVvcB
SdjkoIxNd5YqhF5ur/PVpckZgLe0IC0ozVBhuJxOMKQFViUlhQVawU9OFTZ3JQTmj4qVtQ+43bd7
pgxXtxgDok0CsopOEPnEalrEudKcS5Qj9aFzHsMWT58zqlVl4U5Ri9p1YeXJf3o9T+gAsbl27pmr
r0dLHcg6Lz7fb2H0XU4XReFESAX4CszeCb9zurJotDhJvhPWbCwrLxFx7SIFg1Dt6u0t8iyhu5pS
z2vDWTqlqi4aV4374hG9uVA7GVo47r0P13BmJEoR6qLF/tbNW9dh0QvFsntC138c4rE/1HlcJce8
D51nWxktxbXtLvgvxXMPmB6YOw9YZGm7WFDH30L68cK7vbU21nphfuH4a9O/wmbucq2TpgytjEjT
18wGDoLRh/ciNMq726Ms++XiUmTSaLIuSGPuYOzlLkcZpR4eZpMrfiOa5K4tEf+oI+H4CttvZ/Ns
bF2K6gtrBVQub8jq6It8bjI69Yo/jHLvRWZsIaZiIEktjdlBzy3NE4o8PdVmsEeQ35okKEHYoLA7
GHoVZcTmoAVOXSMxh6zSI7Df6Wlhof3OzaF/73sPIYpkkXAGsMuiGHO5nlk7NSB8FcWvwbDegR+w
7tQ0T3cIoBt7g846XSLKzwuRfVVUkpBMqUhjOB9xWZ6jWv1lNELb2YAb34tdxz2z1F9o0K2+V9QE
VhFJJHuB2avHoFHLB5CtYN+01mzcKVGtLymOQcc8aMada3VzaELgRQNgMSpY7X1sZzJJaIG6ALzS
T2WGpLuZZMrr3Jn9Nxl3JMyNHAFy2NxTPty4efB/WjRjQF5RAV+dB1EbbTSIWfFzofePQdSEp75t
ox8IUOPtOlfvdQ3kdSaNB2lBFRyq4tpPCBCYoiy69SjzW8pzJlWdJ89VjPNiD1bw9lnf2jVLFZwd
Q0cSuYjLvVm1gUzpFTeRANMSL86S8FSERD+3R3lThFldKdTrNOqr8AN55VdPVDMJEyizrvqmKB5G
RFTSUrrXQumDLAevmWQc5d76t9L0T13o/KPUtotBxrEzNOituWodQnMPn7g1b3Bg1BHpVJJVrX+Q
MuKOlscqHZs2P5itSB4yqLx3t+e9ccnwLC6FETJxynyrUEAq47CbywpZyTjLvnRJkPhBHBnHuZ73
4C1bm3Sh4oGaZ6GvXNhkueqq2GIoGRb/LypUva+Fs/kqQhHfJ8Jp35sa0skDxkMwyf3JlbM6jqmQ
ZH22E91vsi57okCfeA4KhIdCksVJNivr/ZfoUtyirIXOKPTz1X2txLUSYG2n+jg3z7i/aqoXyfq7
BWiYFQARUEo0DMl9Vx+sNrs5gvNAocaSGpRNldibVXSR0XTaE7ne2IGI04NTl/lnOe+XJ69UNQHN
DG+dsMmrz4MVBHelPRQ7t6ayPC6rk0dTA0QXdyb52VVno68GPQ1kzQ/m1jnTjxCQJ3PxNGVTn7vA
Bdsa+RstdKUC/kbSd+I4qPhw3D4IG7uTA0A8wYvL7bVWtZtraqZFgbZmOpIKUSlthC/B4gDmMzg4
k+rxnhz71vKiiKtz56BZftUNGyetVgokRkEFiskzYls95GU7n27Pawlu16sLVmUpcpO7Xamv91Zd
xpoa6L5hDH/MUnqpJuORnsQzz/0XO5qebw/3lo+uxntDcZDIAHYmmbvcNFaWqdoUlAZYBOQqzwhO
9dE9+dM8eC3FjNBL5xiteWtMynsyt0A+DwG+fYdkrsv8txHGmXkv2V39XAa9oX8BcBfZnhj7SDoo
paTZZ0sarKcWztMSxUYjbhO5map+K8mp+rNPY4SKCJa76LGZosTBc1FzXgxznspDGaZETg3Or+29
mFU5OU9hY0APkHo7u4P337cu1PWo/65Vk47/TdNLEve8mAsvHBv9ezmkqX0cVbm1Pa2WdGCTMJpg
wyI+bntqTWrgxhIqsa5uhSoaW6MlvvLl299Klo6Bl1RZHB41EaPOSGCLmtZQUrc6pSBuUncSSfbF
toT6Z6IGPRx6VZ8yb8SghtRBFtJ3s4Se+mTIZaA+FmHW+Gpglfmhq/T6azgJUR60UO5sF81eLb2r
yFN+lJJMRcJsMz10J+5J+E+KlPxJ5b5PzkM0qr97AWfsAGOodri4BtRXs8xJfgapA8uzUrNM9rBg
66yd47ax+U0w/gQri67xVV2Lni3WNhlyxm0PsjQvLYA/gzl7t3fj1igLJ4U1piZ6FQwWOdV9Z2Dz
B5JquPIELVrSpz2dmK1ReKmJvMjZSUxWV3IPfMKagRL5ddOFntaP1nEU/Z63wdYo4A5JqoguFxGV
y4M18LI4tiSYiyH3L7OcDN+zPgmOt1fsTat0fX4X9gg2g3yWq/tipLxY4zFEbTPXkVeelubYY0GW
QuEaIRPVw/MMYExjhoSyc4eKpRfjdfgHA81G85TYSptXq1S7PzI1mnjv1228FfAjuTWXPq4MSOdy
EcKpAFIlwK2aaNN+y41a+TzFkmWhNmJo+JnGjewuQkW/pnpITvTkJp9Ww16iv/UpkIADR7/oil1R
iFszI5ZB7NZX60z5CPk+/InWgLFTTtgIzehNomiHVgSFizWKe7Z1iZIJASDXzu8pFsG55+wf0q7v
dpZ1Yz4IqFBxghuyoOJWkQukAwAmlVD9cBwgpBm5fcgkq9l5ibZGsTmJnBPIPRyWy2/XG0aSc+Gq
ftQp4AgzuG9DwXV1ewNvvHfAWv//KNfgvgHl33pQ/awY+scyycwvMMxUNxui+UGpmvIl7Yu9pHNz
ajrUK+IlhwhilaN0QTJnYZMxtcLuXKlxxrsqt4ydBdzYEABBgYotEQNFj9U9E0hhq6vFqPmxMFRv
CJzvsjxpXlQk4c4iLsdodQmgNklBwDLJ1Nl9l58Kl7bYrAGuwRYHjClVqTkd28lOmlPf5MmTWUlf
8nCuH+Ja6N9uf7+NpWRoZseOZ4+sd4lmk8ymdAH9mgT6mHKFH7FL2CtIXlPlluIAk0OogwiMmuTl
DCtpisfCSXU/DepPwlD+6zNbgibXnWzJ+OVEkRdL36xK+shl+GWmHYqSjfpsgxZxCbI8GrCFG3TD
56iZntvanA/KvHf+t1aCBxI0BEoFC6vv8idqtEIsdWIlaGfhTTzN9imI8VO7vd5bBUTq+fxRxiKY
xSwuhyFmpP3kdLovoNMDFtCLCv3iftafogFj6BOynkH3ITOHPH1U54TaqaIiZHPS6TUqBEOJtZe4
bU2c9AkiBDc9EPUlVP8Lqwi2HplkWJx+1mH8jItHdpRje08MaHOURX6SKiL+gGu4yUglqmV+ul8Z
Y3sq1F4/RX1V/w/bmUI+YEhELsl7l+vqr7lE8zCFqEbolGfT/ljJZn42MXffOa/XNwNkjgVhD1SH
+axT3aGv6CEVpe7rnRycehterRMp7aks2vcv2zIU0BJKobQq1oymCZn8VGsKXmA5MCDV19Hw3Qp3
uTBbMwKdA1aL6vZC0rxct75Pu0jSuOs0Q49R6YipyASJ4RC/imInZ9kaCyIhLQIwMwq1n8uxIJmC
PzfZbyh5Bx/GSmsO+mBL/lQXzs5pu36diBOJ32w6kTpl8tVh6zpU+0fJMPxiwH/dCPTiKdfb/AxA
yf4VgaJ2q76Vd/bgW+Xh8jpnVGgYqCFRM6CTfDnBKGtzxWpkg9CRzOxppkT/bxw5eWl6RVjiQl6R
OITkZ2r5rCLSMB9FWjffB2DC/WFq1L52ZZxzngXqEDEo72FAEQBzB1iK/cJoJonqypNRFt0n4YTF
P3GNdMSh0/V0PiSwhGZXy5zguS6K6NkIDeWVImpdu2oTi5eyw9vTVaU+ls47N9uymOtp46PAd4UP
srSyV9NGmiIyGsf04X0Llz6udldz7x8SwY2itwoJWWx+bvpYu0sFdj54VmCNMUZR9gHjvMK7/XOu
7xt+BRHC8rgBG16HcxLel2aXjybuNHXg4U9qwSyb7J28amuDETNCOaBxrjjrMqba4RiS1Krp65E0
/hgHtTngjJHdiSaK/Blqsdv3pbPD8NyYGt01GsNQAoB/rDsVvaJ2mtFFyCU1wQ8FG5Dnus/N77fX
b+PJ5rKGWAzecQlS11BEo+l1e2564edBYNQ/ZEtSodk7yM/HbmphCzCPPQJ2QRDZ6pknWw/8OsXw
1kUUN22aQ5WpSeQ6AT3mF2zUi092UanJvRWLdICUbxqxH0VzHvhxl6eWi/xipu1syY2bhieAqgg8
VJ6cNQphHIecvwILycKh8JCew5OkhaNUoKPx/ieB5VqstpZ23FVLYJ7zOeEUWkTbqXmqhNN4UlZI
56Ts2p2hNj4/OHUmBfCee2ptf1H1aY8VwsSsQH2hPlPT3C2svZBtaxQqSkt9jvkQFlye5lbuHTUY
c9uXZgMkjIbnS6/OYueC3hiFyhWvJQkRvaq3YuVf77WaNWnZhgt+ikbVqTWj8Qxua48VtzUKXRMV
AjudIhqZl3OZSkeP4gjUUm53+NoiU3pXFuOeBcR1FL/ALXmp+Sw8o2u/x0lPKO5ycCmzZxRS5eRV
D6c7S5shk4WRFwnzSJ/6v9vHdLlUV5cuyCj6NOAIETpYQ+JLy0RO3kkM3+Jm53hK4XPCWf5u17mC
rkTIZ7s94MZaEh+A7YG3A01iTZns+wx8UtxLPmrp0aHUtdiLGjPbObnXoyBZu6AHoM6DmVgrW0Eo
AdHdzZavIVFycoIugzpL4ey9c4EeYVDdIAqhebH+YrXRWC3BteMHFE+fRTGqpwjSxPtHgY5J4LQw
7qCnrd7Fvu5HdRLU+6ylPtmBf/zHTGiOvnsu8GT5MgAuAPuuQYFRjKZZAwLFBw4QPI+dNZ7SOUle
/4dRsIVfQJXLjFa3wlAbE3pPsfDbpivvZhtboZBE9d2tHbou3GwUjknICOUvzysRQVAioy38GWq1
O87glocg37MZuT46YAygTQMigYUGb+VyFHNqW6fqLAeiZaRHvjzU2qcyCLTHCXSNctInx/ny7tUD
1bAk+FSZyINXWTCSGVipUYn1wa3Z90JOes+stL1dff3qAVChNQaTAJSovEZPYRHV9VGaCT+cC4mQ
cYpP/VQm/qDGey6TG8eUKIsUCAb1whpcdx8crSpsPRG+wN7tD+3G6GNZVPYO3nVzFJrE0NTY2SR3
lx/KEU4xD1YlECmsWpwvwupORq7o5fbH2Vw2amVL3ZoW97rTF9shrqAlo+BkJ46yGoQnI5rTx2Gp
v75/KAAEoO+Wo8S1cDmhUHWyQmtbwSepmoOi9vYhFxbWym26B1XYWjuuBRLHtyLgurRktM3QljLN
tRzP+o/2PESnWY32tFS21o6eF6VyThL/Xu2DpFLacJCIFUNhlXdB4fD2hCZGZUPe3d9eu60JcTcA
UCDUQtd2tRl6Q5UgyU7CTxDnA8AeGScr7bv339mY9fBcL3RzHBhWN5AcYMloRxo9yXBOvib5+Aq6
Wd0JsbcuIOSrlteHZSNbudwGvaRnUVpFwq9KTTrTp0s+KkUYuVEvZ18sec7v3r90FF54wdjf9AuX
pf0r2AoRHSwbwHl+a8bFl94KtUeuiT2Xnq0PBL8HZCkc8wVYejmKCZa3j3FB9SlnjMcZxx5f12fn
8+25bO04i94MzXLUIgFsXY6Chzd9yWYQvtYrkRfgcP0Y6IhgVhjPnm4PtTkhZFCWpvFbw/pyKL0u
UMJ1GApguPpPUdTTQwSuaW/dNmf01zCrS6HGpirO2plLoWjVRzkynqTCCc+lhJX07Qlt7TsO0NII
JC5hj19OKFAEskeNKvyuaV97zYrPgTQObl307REx1tS9PdzWxJAM5RDRFEQFY7UhpgkPFSPTec0T
3XppuqT6VsDxST2BI9bO1JZFugyHFxtVFF7JJlAVXDOxWgTXoJn1wcNsGfVxoqL5uzE68SuLx1xf
ZkhiOvYWMpy357ixRxDGglDJlQ4cZY3o64cZ+lHfo1yJ2uAx5/L61I6W9vvdo1BF580AWQvleo14
NaQ2SxUQ0X4YzviiUZA4Rm2hvn8uS7EMqu2iD0zt8XJ7DFUtqMwwFwWdquUyGh6DSo52gJ4bKwb4
xAI1iJUPpU3tchRrDEq7wbLHF3PcY3s6ykezttr3n13sc0Aockegn7AWfzSmskoKagM+Sojjgx1i
hyFQNt1RXdmaC10iYJZQK/h7tWLRHAdRq1SWn8167xaDLY6tsYvqvj5HiL2RR3BgWTB5nRM5yD2a
CtbYoPVn/BjzwnmkP2sf07CV3/3I8ufDsQYdRKTKd7r8ODi8pKkkl9iiWqPmyQ2SHbz+xc6ybU0I
piw3K4oWvIKrcLgpVSN1NEbBZdd2Q9RQDk6Pc2iBWfXOnr6+F5jKEtRxcN4EDy8nJI3SoKohe3rq
7G9dIvl9WP0JrO4xmzhJ2dTslOg2p7aIn9GhpE6z3t1SixHJPDK1MJfVw2gP/Re7Uo0PqdZa3u1L
YW+oZXP+9aqXCrpiSbIcJEmeXkZ1wHg9s/Nzk4bRzqyuHw42N/YrUCYA3F0h+5WqmrMssUxU/o1n
w6r/oDv9PWjsxgVM9Of2tK7P1DIWCI+FBc0jv7ofMjO1nHqp3UWSU7kgiupj18x79/bG4tEnWqII
0DgEr6st2HWjIzn6aPkFJPj5gF6wceiHsVA9qpj2zqnaGow7mSiBiBK/rVXMgqCwHTeBaflBMKau
BLjJTdP5N07V2ruvPfrIbHi+E/ud2sblnkBP2amHULX9iZL0QU6t/lTTu945VBufCJTwsnIUoMjS
V7dEXWFdVIWz7YPadw4TWm6eVBf/vnsf0JDiMVoEH0hqV/uAx36IUpVagFK3ktsWbXaXFuqe88Eb
J/wycCDrWxTB6dpQxV0H/APO5dKAOZmPS/Rc+/nQx59rIOwvAyZ5plupE0o4jtXFH6WEk+UlczqG
hxIBfWjCWmWqHLqM/0VJMfb+rg9zqR5qS8yNaw6tavnswPJZcbp5/ifg3hW/U8TupNaVI00qhIt3
Yxh9D4taaQ4gy5Gbur2Ky9a6Nb1VDIYk0iLkZZNCE4tn/tg3xTHSxv5+mMz5OcnEKwS7kbJ8lDw1
TZT+uj38xs6HkkQheamMgkle3VF6botONxocmx3oe3VVxqcQQe6HIDV/v3+kpfEGzg3yHjnv5c7v
baFN4ZK4yToumXYvS0eq1haVUWjdt4fa2P4EYjQWkRoAhrKOk4Qdt7oc5ZIvBVlwFJiHnVmDd8u8
Uo4AIY+OwbJ+YOsuJyRqdZbKPJJ8raynk92V8NSq4IfeyntijFvz4a2i2mrS2SaSvRyp17IszSZT
8qm22l6PhoYBYgjy/c66bW0GPsyihgrxkALv5Th0ZMKyLcLgwbKKwpuzJv9q2UFxN8/WcL79iTbQ
Fmw5epIkuwTMlP4vx9IqaaYmWyMWgyIid+/nWitep1LFTDWFr21aoeyaef5Zytszipqv4Tjt1Ua2
fwPzpBHFASCNvPwNRBxVrYBt8bXUbP4zRFv96CZ59myUYU+pMB1XEY04J1lteYOt1s921yqHmBt8
J/9/63mubgGalQtnhWLD8qxe/hKrNWIZKfvqYUb4Iz3oaAI4r9A34/A0jXKs/yOno/hV6pM037dN
gDZISYSD9aQS55LwCAoRrsJSWEWlc+pT6aWJJglZ2RAGjjdDHVF8wJnSK7QYp33CubaKvgxmJ3We
2epQxJNKLqpD2mZWY7jWZFUdAOBa9kvgBupHKPbcpbKI6qPhRE76fdDL8TWutTo+tDZGCq7SjqLy
NBHhDW2SxmonaZTfGlOmNd/LXT1KL7BdqQO4lVTV8wcMVcPsJcrKvP9UDnPwnPdtYPhKJszwMGW5
8xLG6agchBokzoOG71b5NZ0mOT8AZZIGN9VCp8zchqQzeTVgM+Xnnpih8EhcQvxSRFK2B1GEDjhU
ZRy6U2G3ufSoDVaanu2yMRN/sox2dEcjUxTXkFSyAt3ucMxFbEGb3IHeiXUHmaINbJcaYP0nlpXM
OdE6bB3CKmUU/LpRGeP8UNgZ3dJUzpvpkzWlSfWs1kWef5XGetQQdGit6Xeix0F6TBW1Vp5GiE+W
G4OkLxVvii2RH4F4hIVrB5E1nhsjw5vSM8v/I+28muQ2lij9ixABb17RZmaInqERRfeCEHUleFfw
+PX7Ffdh2WhEI1qrUOg+8ErZVajKSnPynMgyA/i3ivzVTbykPkb6YpHILnau7XHxb7gYZNIp7BOY
UNxfR0BRWSA6EWrhOylrHCA8EwFViPqd6OfXOV6dc7CmjGdRwYNwc00YwGCrksdtrYAP1LVAz83u
zzTWxkMSSog3aInhBZpK7WMyL977pVb7z4hBZh/u+56ttaL4DYRQPnpws15ftnoyGkQDvfCdAyXb
QaMsfkr1ZtxxpltWyNbBIkOGL1mmr62YWmNri8fLaqex+0dUhDFt2qbaachsuGwJQaIeALyDErl+
bcXQS0iU9SwKijBksMCr9D9kd/s11iJ1b25pY0WgNuiR0HN2gIut3GXZiWJZQkV5F6q46IMeDp/R
aRB7coa/YuDVIQFwDW0H+TQQkTVFVep02ewa2EmG5RVemoNiR6mflvEF7/jSTt5zqrpHMp7LNCZv
sxG9tC6Ckm0fvc/t/CiAsXTa/ASh77ksih9d3pwRHTtlBUMQkVIdZnU6Wu1c+Ylh7jxrG9kscE05
9QSogR1avdTQ1GYThNpRAFzzW4/L96kiK0ejFa+Fwf9W9uNTgVxY2ainikfteI3fLJjsQk9cRIFh
xZ1vFtr8QqQ17BQEtp5KDMiH2pKJ87rx5zWJPYVTGQWqi1pNWKRPcZ4zPAZW0LLf7HAYkZVxf4q2
RNnQ/jD2zs4TuXX42FMeSMoSoLNXO5vXkVEk8RwFzJho/0u0rNf8RgDletg3gIGVTQzKoWDuVreW
+jhSawsfMIaj5phmQkMPItrj8txcDNeIxAZeqptWyTwoo7ZUYRTkoxlRl6oYO/F19G6P91dzexyp
4PAXpLJy9G8NtaoglLcH1UwCtRns/ET9pUQIdclgAoz03kk/5KMXfzJKyE129vHWL8FmwvA/HPtU
xqjvXPslAKU5g/FVFuiW8UKIkD1B8ekQu+7Rv91WPuQUtYQQAc+9reegFNCpLsCuIOH1Hw61qonC
Nxsn+eBo04w058CY0c4t37LJKeGig8klXF4dkiVUW2tpojKo+Ywf51wTyaE3O2irmry33stM8+P9
D3l7YPiCv8i7ICKk+LdyvU7qGsCLS+gwTK3/HtqN+pJpZb7H53z71SgXkM/TCueWwQ91/dWI7bRu
SOwSQrTRQ3p5sEmbvempUuvHCyFMOjJjLCVyuGrr2LtMM0Oba0whkhNWL7OWhNPT2GXFzhXYWBKQ
C5h5KWSqsvN1vaS0FBmgBZ1HK5oV37Dq5FRpeQ/mTN+DLdx+JNpQYJjA7FNahMf22hTTFYq2QCke
DMzI/aTq4j25IDL26BBuKgaUjUB14TmAsNKkXl2tGn5csKrzGGjKgjSgA22Y8drE+pj5pRVV3xnc
i9PXpSmK4akfRYgQUF2KPW2Fm8VK/CaxE6UfqRuzlp1LLeTfFiYTghwpa41ZuU6D8o3J/IfxexJc
jQluuC3b5auGr4OaQh3xsAZqVo/HfkrnP9p+aYJ40ZWv92/Zzb0GkSyl9GgTQU4ISuP6A5re0uh9
bgyBWdjRV5F7Q+SDQ0KCurd6akcw4j8s4CJB0KAamOOC7eYmpkJSoerKRh8Coaf1G6K2pZ+p9fQo
4QRCJzbOGHZM+uZ8hOuFhS5iZrYwh2Cgi1g/q/lSfEpgC9vjHd7YQAdML/6JvrkcN7y20yAIo6mL
MQam0dIDUYbOfIpF3kd+2rndDP3Z3sih/CRXsSIr42NR40GMAMKHlSse66JWRC8tNl7/T6615fMw
aNNTbkVQdRla/L0kjzsk+jwkp/un5cazSNOkvg4dVN7wNd6ucSrUgXmzAwtNjmdTF8kXgXDSkyWa
vWHEbVN4fnwyfmydNqmL09lzPIxBH9po0tdqZRSnJc/Vi5Yse4W6jZsN3z3QK0IT4HFrDEyURFzt
ph2DrLKNv/SyM4OegP/4+O4xDILuqER5AXq4PiqUWGzKGAoS04WeosMX6yX5tDk69aVSIA/69rg5
WAcp9jAx5sEYcG0u16c6nsyQwmYkZ4mdrjnX4fhtXLo9ZsWtOwDdNyVrOaRqrXnKmDiGOi3NpkBd
puUnaLD6ryGatfEZLt88Oet1Wmo7J3HTJCBGSTMONmbN105rfRhLK5+CiDL9c26owvZLL7V+dPVc
5AiIRYTn/2E/fymlS5YjZ93yzLVETW0nnQK7HIqftjbPZ2oxcIGNUbv3Atw+eJQiAZySTFNrpaVx
/e2w4jSEVFPQ6X16SBV8tK+IMn7uyXc/TqUzvOVdKQ5ualRPVV3vtaq3fAztLsJniQe6qRdo1lIM
HeXWIBqbASmvsHjqiip7EfNPs6d56bcuzV7Ahfqys8u39RI5WcsnhRhBVknXS6/HAkawmWM7Nc3U
vUM4Pm4OlQEDxaEcovDfSI2GxDcjUX6I2nb4qCmmX1NwKA8Pf25yS34DkQ0QS2/1Ms6N1O1El4dH
OK3PzbAgt6kkfw9W2D/ft7Sx2TL8RIlOJ7QGinn9sZNYZwzGSaYAlZn5RUlM43vctNW5EJP2VoZD
z+yOop+I9fZQ4ht+D0J2KfxOFEAWvzpmlZeqBlXYiUyiHk6T0aXnPgvFjv7AhisnCoUdBS8k+yCr
9aHHXtQ8+lPQ1F19KrWqfN85/Xgipkt2Xv2N0yN5Vl1QHLJAZK47tUqKyJlSRsArhD1Nn/S8rRwf
vFv6OhWZMh7aMBalb8Qz84vGhA7aQTEYkTrnEZ3dnRN0+13xvnKYnqIOQPz1b6mRCtDcOOIkq+Jn
6fVfetd+acfpq2ACwKe47Idm/+f9s3T7Ra9tyj//rQGPLm/hUYEbAmXggtbgEiGDaJKdE3v7Rcmt
qXTQ1wXffTNd5bZRgqKwfJydwvlSN63xw8zSJvFDN5z+ub+iTVsgRqUMvM75WZ1RLRLENfDEBMia
jQfVHKcTlWvlMMbe4x5eTs3Q2TJoCfFKr2JGI3HyMtJZVh52yvOcpPmzrRbleXLdvbOx8Z3orMoC
BcSkFF5Wd4K4fp6KeCSjSeLs3FJnfJfnVbSDa5J7cx0qsiC4WOiv4FhuZtPdeW6NXJ3GoHOYXMhL
RkPj97WqZv5UxRUUdrtcWtvr4u3iEqJnttb+sJWm09WOLexGXqYEAolLNTTpDgh780wAw6DmSG2O
S3Z9yjkIaAVAKxOIHr6qQYkmZvxrgMtG+fCICQx8koKX3irFZuoR16aiUHVjk9pA0PWihzoSaFhD
p/h0/5DfhjNUH6BtZ4aObSOTuLZSkJ7VZaWNQWMOYGeszkd0PDu0aF77RU+G9B/MUW92gbVIuIT8
Ob95Ca0cjd5mrDtIxtR9pcM3fmgn3fl3UDXlmfLSvGNv61TAr8YbRxjKP/Vre05lQzGWDVMQNrT3
/Rryl8xP3L59fBv57zNCQ9sY57+OHYxZAOGqlTkwIFJ1Lm7LwOIxd5uxxdq4JLBZaVn1cn8zNxYn
0yKgkHD8M7ouD+tvm0mDmuJKNqgBhXAwxmHzLYHE4XzfyMaJJy5y4TOjEMKLsioJNGE7U70UamDW
GtrCdmx/1Em/XszGrfd0H26DT8ap5JSyrPaR7q1805IsdCAjMYAstvPzZKdYyNxkOaEKY0sJ2WSE
73jsD2miJN9nYe2J32wt9vcfsLoNedlrYRn3Q9A2TOY7qZL6xqBMHxStmv7Dx/vd1OrjVUMBBirr
hoCok463Fxu+kaFFev/rbUQCEgZMNA1POl3A9Y7OrjNqYh6CzHWnQ82J8ccI9dOinfNDGWt/pX3q
+W1n75yaraP5u93VRtLeX0IxjkOgWSltRqPJXpF+3oPyb7wyEhACuIHzCWf4ag8NhVffjCnomAhx
Hwly42NoayHzS1X0j6IOod+Lxj0+vqW8n79OKMWydTE1htprHlwKV17R5d/mvC8DMx26Dynd9DOP
fHtI7Db6QPPuYaSoxL8whIz0MBQdxCTX9111UR8WOctVqBa/RNHwzR1q8ZzQD90JIH+xXazeb9jt
JfQQwiw+5OrcjHaRlmZCvSU1i+lJT7oJ+IPIYdgtPPdYRIt2GEoDsYrcbJ+SqvTOpht7T2lEecGY
2u6kRZ57AtylEnZ3zjlcxN5o7q8o9uY3MpoN5pYYg17V9XbUc8pwjRmPkEd3te9qRfFam5Qa3Kw5
ep0RITWbWEf4o+pzXpGwIxanv0N0Q4d7rVNOi53Vn+8fjS33weghVQFqcsCgV9GB1haWJnp1CNLa
ip4UN43/1BfYoBbh7c1JbB592T3D9VMFX1P0z4XqFvA7j4GzUMI8J1NRVKAcolz4rtUZr6qthOMh
neI9Ftatm80TR+5GT19OIF3vOjPjqenMGdnpaLfNyRLIDvnWZC3mTldr0xCFFlkgBrK0LlrZSqsu
uluMgetCCJGi1OcLKmU7bngj/iHfl8xj5NoECatD1DFjm8yeOQZVYkPZNZkLEV3bVYmP30R2yhZq
uzdWtXVMpB4In41dvOHYsgQQG1cW/eZR8/4c1GHmmiXzRSMw2vHDm8tzOYlyTgLM08pDpmWhlX0e
DkHpleqbkY6QtBS6XfjqECMHP8V7LaDNrwawV07FSolG+cT/FpPUg61oeZXK4sWShE/DvOSZP/RZ
tcchu7UycKo0qRkmRS9q9eGYGYMCe+zIcUGu6L6VacTivTFP36CeNOtzpbT1Tjlh0yRxCYE/udrN
TFe+oOalJKROXqzFT2Lsy89Jo7oBvOfGp5Z+0M4N2LQnBynAilIg/sUe/NteikFkVTyRARTCPKpN
Op9rhCReFLu0D6Y7/nHfeW1bY4AVwIFEJ61eF722vMiOgaMaBTzuaBkvfzat0jLGY6M32C7qjr2t
k0KjRCZRAKEod12flGgpNTtxPT4g1P+aX48lNYo5Nf+TGZ5NKnvM6a+lPMu+TBcvoYMn2i77lGnt
9B6Gzem/fCpwOrgQIEhA6K8XM8f2sNQjrRFN6aIfSmynJ9t1ku/5OFbfxizbax5vbp6Ep5LpgsVe
A3y1UJjjgB8J2nHO0rMSdqhVtKPafrl/KLZclXQeMo+HY3jdd8n0yhvjPJ4C3k73ZJdZfYaYtnuH
sJV1uG9q8/z9P1PrfDfOdWuxSsqv8AImB7o9tR9p/UUNzZem22U03no/2T+yJhJ5DsfKfSweoip1
w+mDWs5+Hsu6P3ktqqQDLBmnmSmnyG8pkZ8eXyM5FP1qbHKnjetjopc9kyMpd8xFqOs0tl10bEeh
X5YYXIUPkeSebOhWRsUNk4RWNP4hMbk2WFtVqAwL3w8Ij46ES8nl96tBy792YZP/MTL3c8qzWfko
ZxOFXyul+89/WLJkgKK/xRO0HqKKXUuZ6pzmhavGiG4MhacqB2ekBDCCS3X8SkjZ1Ps2t04t6AC8
ixQYhf7oetVKaSk9QyZT0I+RPh/CLLM/EiClb1XOM7lzbreuImO+oME8lHJ4j66NZWHhTaFKx0JF
heOz4I4oB1Vxxr2Ib9OOFFvGcRBdrl8D2pIU5G1BMTvXALSWqFX28SB2HNlWwsjwJv1dQmqwD6tX
IBWx0dQDVpxoHj64y1yd+wahG4Rn0uWodUb1Mi4l8WVhhzsl9I2vxngiHC5oc9IOXfP715nqLATx
dCMAQnA5POuA5E7kL0pbPH5AGJhmEwHH8riugSqKiHLDocsTsA3RV8co5sLPlcI5paXePT18GOmn
SUYF4D7A/Veexpo7dHe0hBgvXCJI5aIxq85Kri7xO10bxF5RaMOxgYZkGhydOSkftArAotGdAUYx
nR2aQnMPIRHUT4IFTfd71ez/J/WllifbzR1zpzS6cT653iBWeY4Qglw3HVR1qF0t4qLDGZw9N/Ds
vUZlle/E65tWKA7x1KI4B7vH9W2jqSSUpeOQgK0oXrJOjw5zmezxl28cRTmTC+SH+RkdAc1rK6VT
LGUp+imohGV/nfWyfW3BIHxV2hKD98/HxrtHykgtlKYjrno9jpCZbSQU2+PY9w6M5ElnWgcvtOD5
HpNU6Ee3sbTHLzn2JCUYlV/6nasz4npTggwmaQd9+jZE8zG3l4tu5E1x6IGNfB/IfRK/LOq4OFAP
6/a4u7a2V05ww2ojCfh/KYn+FthqjNc0iphhEMjr4tNYwQ96jBtkUA92203Njl/ZuBHU0H/BhCmp
Q2hx/TEpP6TuDOY/yIQ3QOgYt0p/QAp0qU5aps/NS12l9XsnqbXofP/TbhxWmQnhsanjQ9m8uvqF
1C603Vllxscojp3qpO+d1rYehaXD08pd5wn6VQhYv7ApmqA05y0VvKKog0I1u7MVS8ZBdXB3TN1C
k7GFujqujC9HeWi1l4PZCkQ0Oy1ILAp8/hJTIQVHEqGjChbpAkvDPJ2KMS3MAwUgqODLsFTkmGAX
++mgtXusCls7jGOVcT2yMIxfXn/bdJ7tmIqUGgioAP0+VYeTrnR7ele3VuDekhPMoLmQrVwjzYWw
piJPezUY4dJ765XOfdYcWPrvn5ZbRwB2lxBNFvfIIdbf0YsbcOdUaIPZA1kweVrxd1PN04/aVjrE
7M3kf/ftbayKmVVZf4DSHFFn+ee/3cKqQa2THrQZzHM1/wv37jwfZ8+I9wL725CCZ4/qCuVnpuhv
IB1JqyOqoZdlkFSJ8TrYfXSxSyV+ydOo+ZjmoXVKY0t/MoRVP3z/AE7qkjqLrybBHdcrHHpHa0qz
FEGRhunJsRY68JCweJ8f3UiJz4THnGATpZk1PiczrJkJWJQqe7tJz0BGx9fFcPZSMXmUr8udDHSi
SSQHXIAdradPNFsITx37JrAUuzsWuZP7Yrb+AIhlUv0oTw4Ma37blB/5DH/fX+AGuAHbkqCfkIKG
uLrK1S2Rmn09q03gKiM471gOihSuI45MmfZ+WXX92cgr50gd3jtauVZ9NuDeevxrgkslPqSfwaO8
RowaI4WgpVZaHuUlmXyRqH12sJc23RN6u72IMnqSIRu5NdXv1cVIHNBjbaF09NV05ysjZt18tKPZ
9ZALNef+mEZ6s3y4v8W3TyIZNvETNXdqCDdqtnVmTorZ1IyD0Sz5ANaqcv4Sc5rVx6mg9bvjx2+t
Ef4yg0yKRLDGdNb1xaArVBZ4hV+di+rJ6Bb9Q4+rhk2l3K3Tb9iSdRHIZ5FZl6TX17asJvLMKMmq
wB3T+Nm2U6ZOyyJ/VhZd23npbz0akTbjOfCjkXFCPXxtKsGdjexwFVRq0x6teuo+L33efrr/qW6P
B1ag9mU2QI7WeavjoepNGUbMcAaZo4ljWdnKJbLcIXCXRPlUiFbbwVJs2CNtxrHw8iBxuBaXy+Il
nHs9qQNDdCZE/4mRz74yRKh7AxLI0kNkMdl5fniRGCN/AD4kA8XVjWd4vCmMzK55HBwIb7ulf9cB
rziFdd9estoOd87/7af7RR3DGqVaLsMK158uz+KeUjFdNYTXvqVGp5yjuZlO9xd1+xLRCpMkY6Cm
bQjnVufDLuEF6QxQKWraaocYhoFPNVwrT2U0f3e0OI/82indEx3nL/cN394BIgcyWjI96rjMsl+v
roxMPYR8BRhCUQ7Lm0di9GfaaPPwHqys8fAtwEHz6jETJDGc6ws3OWNSMXJOza6JssCYk/jQUCrf
SWtvP9j/Jc+SuS04zTUxct5koLTceAnKcYqmIyM5bnqA0HzyHj6JDMuCcABRD/CGxPJ675JwzNBC
6vUgnabiUrjxcGiduPmQIUF6HHgrd/Kx228F2gE8PU1l6EmoDl7bU6wotZEgMoLCVnQPKVWjrA9T
KBrv2axM++OjJwOtBa4ZkBiKEVCiXFuzBCDslHsdOKLVDwuUAOfImuK3LleVnY3ceMUJhQiVwXpy
qW8Ys8XY6bk3x11QDmH+7KY6Q1RZ3P3d6cyrw1KYDMeqc5SjBKO9z/o6KRk1MWbjdH/JGycHhDEs
xHKQkirM6jIoXhor/EkP8iGrjl2XZ8qrDQ+W2HEptx8SqivQpQRkkmpmnWUmepiWjZUNAWxDJk0o
nTYiKHjlJe5GbedNuF0T+CmKBdSSGJ8hH7v+jEAqtKKHKTowlsg76mo9njLCE//+zt1msjDHyZlQ
ehlyMG11WBBeSvUBGdqgmSrlxxi70/y+oxz4lLVj9CeQt1SBZNma9+Q65K+/Dj2ZUaMewmghmQKz
cderM+xGc0RVT8EyNtpTW/fjE9PB2amtsuy9Apfiw1cQYjccF9Pr4Dx5+67tdU4mWkI8PFg8F9Ax
pN25bFvzmDBHsxPa3nw4iHtA1TNAwK0gsV29c0M5WSNTPAZbCo34oI3OuR2S7NEjL62QfzBHRtjF
I369oNgqbAFmyQjIk/7V3Mb19aF++HXDiMQMShQprmtduqWe0sDWmdgMulZx82ddOKKIDqkTF8mT
Nlf2P0VfedNblHVZ+ZzVRu7uBCobewmlHzBgSgMyhV15zqZKRTbkmRp49AzPnaq4B0OPtZ06481h
lBTpUuWPiodBzrX6YhFXgzFDTw0G2kOviTkxC6cpbftqiiY5zfYYjY8eR5YCmpXolcI7/dHV5U7C
oUZBw9QC1Bvi72j4uB8LNXPfikrPfty/4RtbSI4sPyEHxr6hnOssEoE6dLWgF8gzhnMH8pNBnZ23
e2ML0faiicUsHEJia46bxCxCYgTHCrLWnj7HiaodpqpSjigCFidnNPLz/VXdeGIaMeT9hAk2QTnJ
+PXxD7t49sa5tQJIuW3vlBm1RtXNrUH9a4szpC/3zd1uIs83gA6KQqSKFDeuzXlqY3RdqlmBR8SA
iqLQER9nWqn5/h/s4A/p+YLChOHi2o6aTLBqMnEV9Fo6vC8SQRRZV+3OM3b7sSi0ATmgUUmugfu4
thI2TLrWdW4HXLwXoRbdUbHqoNFc5Zimzbf7S9r4UrwwNsEx77Icg7k2poZuk7jVYEn56uRoeEqO
rqVeQtvf7E0abZhChYWyLP6Xp2WNZovCzvUGe3aCXAFQ9HdhOCX6F7UK43TSU5baCbQ2tpFGIFAf
Kie0BdewvX6IncyCHj6wqWe/o/nlCF/zuvzJjlTg6Z1Q9loVGwtkE4nq8Bj8vU5pao8IyrZrN7Cr
fjx3Stqfwxw1s3EQDyOKZDdLjihAw8WI2Brm2dm5VavziKmkQ+MDhjZjOMFpgwxnVeXqjp/fWhiw
OwlLoXyN3etDAjVEOcy97QV6CINOrzR/JE6SP7e6vnORNwyxMElJx5PJ7P8qDkg0EdnpMIRBwYhC
MCXuYJ060YovZhcpe3J6m8ZAOvIXAEtQj9erYrYsL2L0CmGjsGvTT0K3/6G0OWgO8Ns/H75mYOhk
lYJHjKRwtbAxjtSYcDwMUt2ajlNVV8/CASKrCPt439JNyEgKQ8nMkKN0Um1t5T0A8ze102hhYIsq
/UZZ37rAu66dymaaj23aLU915MXP943KrbqKF6VRyVUI8T5lknWTbilzG7ldjBaKoZ8zh/5tkrp7
/PG3Nxr/IbVEVImNAhe7+mAJ3mkYLF6xpfhRjctX4NQQqFbC8eek+fv+km5PB8ZcWZ+nks0gwerM
p5HbKH2CF460JjxpjVW+UBCun40ljXdgZre7J01JdAjIR+rKct2/1eWtwev6eVQsxqyTRT2F/J9T
RsZkwH1/TVuGQNvD88jmyZbDtaE6MmMR9rnDBLk5P+exZT3jYPZETG5PIH1UCmWyMkfWsvbzgubU
NLmFIysRuY8MJiT89c9JV1+szvvA0NjX+6v6pR14ffqY82AYGFggMFWmqa6XVSiNnSTN6ASJNrz1
qTim9QyDPYNvw8VT+3NitvATUZ6uFu/NKcfo0DjG3qCLPA83P4I49ZegCs5/dcMZEcNlMaYa2HDe
od6RN/lBpzr5XIgYOswKIuZjFtezHzpD/+n+DmycVTDiMl6Qol9kUNcbkGaKaXVh5cizKnwwMMoz
Y/WwuYlsT+5syxQfVbJGSGzPzR2sRIwS7uIEKWj4d66e2ZTQaAGWY6jteLKN08qN+jXVCOLtxmem
dekgGsOOViIT/yuY9/lXOM3D9I+Ec3gTXhzgUmzeau9Ijjq7QswryKY4+1A5Y/wm0l7ZCUZu14IN
JA0JDLh58GZef6E8rJfcyub0ArWvwbQVK1IPZlyNe7SLG4YIuKWf5CACOV5dcdC/zTAKM70AqVGh
hFDyIwSAuv/ogaMyzcApRsDTIYNyvZxEmYnCIyu9dFM7neBUWA79YGpPdDTEfzAl0whA9gBHb2Yg
jLiaYbKrskucO1r2brKdcDjQVFiM57IJi72h8Ns3BheCGC0RgZxXW7N09gXktbzK2QVmi8r2l9ao
D4qwjLeozUHsFYRBDztlaVGSLBFr4MTU671EqSDOsmbMLmyzQGbem08pCdTOC317b6+trIqqYaYz
HqN12QUEhAevr50cmZbs/LpJ8p0F7ZlaueNKaSqRoB9yUa26u7iL0N8bTd9+mJ25f7TyTcMCgWz0
ZC0J7Vrrd5ZOTRJmYGqKYCyL0tHxW/C4O45o80zwrMhgmwO/BnEqFFnTqlOzy5Cqio+k5dPUOZCD
2K+96OqHaw8sibSFvoVsLa89BRJ3VtrWRnYZibEPXjHMpzDsk3duOu59qM112RJIQeBxC4qrpmoq
cFnZJTGWtzxPj4ypv+tjzTqIIdwbQ759Hyl6y+KDztSphCBcH/N+mAunpHx4qRYr/uq07WL4Okom
mp9q7Wj4QynZNLxp6Kfjkju7xIdbpxIiG7lWvD3Q5mv7tcrAgFHk2UU0isG5tztxyMDJdYeBKs/O
FdjwwrKNRlSCOh0D0fLPf4voOhQ3cpFypzsYVN8IuKsniuvh030vvGkFKDNda9Sbwb1eW7Fj1556
1M4uyTh5CHSbyfPUDXtVxo2Ngx2ZyJ6hC4eK8OrpMmZVp7ai4YArmL2S0FkgmQ5dmO6c3Sm0LVsS
MSIxDFQ21dUhiSuzyKN8zi9DM3v6SSvq6KcThu3iz4NXTYe+rng3S8dm/qyBfvffkmkk7aAVjkqX
HkrQ10qxln97UXpvVep6is/brpoPx+tAuSE7wxXgdehTXe/70qtar+Rhdskocf0FqLk5jaPS/7z/
dTduJzgn6o9UPsFOrour6aQ0CayP2WVW7D8zI3l2wXMeFzQPo0zf+8hbR4kaEM1fsAHgkVYb38Rx
sVSizC+x7lbnpq8kbcQM2GPnNd+0Iw8rsaqc5FxlpzYHVcvcJr80SpgfY+iU/dhJzOP9rds6RvA5
yW0D8wDg9/oDNfFYJ11f55ekNt4mU1FQ+hGLP8zR4xkVST0YB9k6B3W2niarLE8o42DmF2XJxmPh
OfN5LuLpfH89W7smdcolb4uMElbrycs67qh/5pfSa4tjMecD5KyG+dd/sMLzgnOU3ZH1RecFNWJ4
Q/ILQMnqPLqZOJk9uJ//LytrtjSKv2qtR0p+YcI7OYxDS5TazXv8Gls7Jpu6UjOGN3Rd23EilhjX
WOmgiD1UQ6bjCeDdvr+WjXNGegu4gL9pXa2bgKNVKmZfZfO7uYgEsm8oHwyvamYUn+cpMvb4nTet
Sacj21MqiJTrU+3ESWLasLS+a0fmnX23NO1DqGXGsU1M9fvjK7MlEISCJqnemp8ktvIwpQsyv9Mb
t3sCNZzlvs5+ftfyeNh5xuTvvs6cZR+VfAT0tSyArHxPrY5zOdTW8i5OgXoDKeiy7jK4o1qfMjtM
zFOm5I16cNF73QtKbo+J1FmxPYlAoTOydntLvlQmKHb9nYlS+ldrhAMxtZh4uL+Zt1aYcoJGlbPi
AQpeF2szMQn2E5ENPbKXsx7O1YuqDfWjEC9AxzIWQGNFUnusY2FFK8USmT1CjnBefKiQXH/plVo7
w5K+907ffjGZK0sCu19p4HpyK0JPcZ4cqeCXF87BqO3ip6405vvejNyjNiva3/ZgPAzSY33I+NFp
pMFDfWkV7egMW89TxvroYyaLb/def9RnPt9hSEDQO8MwxDv3e3OdTH9SSmWh1Devb5xbhwzsSi1w
IxlVP5qcmIFMxBsEgplnarqzn9r254cPC7EF/Lew6RjmTVO36ENLFyNyFMlkjxdl7Pr3PMQPy5BR
xmcUDrCjLLODtLlemUdfzikKFSuxAn7bTvRnI1Sbp/tr+eUmrq827GpoBvBAyvGKNX7Bc5NSjRQI
1PPWbMc/stjIS0i7K9F+LoDQJS+ynTf6RVJ1gx8y3tiPhyU1YX2zGhVaciLzIjy02iz/tZZO85uX
gL0N1LhxRt/wSpGfTCPvhA+u37NgHUyK/gCwP9t7tm6dLyvhIMhWN1PV6yd4gYiqMh1W0jYGwm0I
F5j/oqOMjmmbLdUuS/uGy5CZEiB0yagEf+nq+4R96cVWGQeLNdnqqYfUrHn21Khxn+yw1bTLMMKc
HQya2XtfYM4roxd+YUEFZkmo7sOMW5Zgki2lORgzAryFb4XzEkGQqIyf9d7plYM7G2H5mvRC7966
LBzTg2jVSf2R2EURvthmU41QC0Dy/2XsKm94uKUkCf/IjyhcarTYV07fmsXSqK2aBVldkEd3c3Iu
vSh/aymjne6fwttAmkeTQSUK3iCpCWyu9xKdEyhdUpEHnWdOTH0t+UkIVwVDwOkJq+Vh6RpQ+wxm
gP6jnsPg3upuubWXqaG+5MEQClEcFyvM3WOHdMUnXU8tdSee+iWocH3HmPaENB6ANJrE0MhfLy+k
4UiHAnMFIhhd6S99Y/TfXEB6zrHPKHSXPtzWnsPAjQkFmN+mrRUdRkt16w9ItoNySLU++csQNuS1
dOpb+5ylkWZc4qmBPQa5DK/84iWpPh3ryNH/QYc2LBiptkpm7iNDiU92R632z1wnGTsrxsJcxhST
2r9Z5eD9Q72pSX2d3+MFSz+r7VMOg/Ow841v7gu8CvS8JDSRh5a51+tNYMi0TOeqTINh6kx/dpT0
mHn5HlLwFlAH0ovzSllGTvPSf70209bdkhkmI28CfZTTLDSIk63SOqciLPwhinUfsRv0kEoLAh66
i0/tvCQ7cJjbpTLaix70LygMJYbVb4jbqiS8BZoPGYP+oo1h+4cWx+0f9y/Njb+jrAbFlEQokt8w
Tny90t6D1gGyCgEtaFgfZ3euD2kR6k+WGu91TjYWxGQmLztIRanMuspuqspokb6wRVDn+l+dlZlQ
uKARc3898j9ydUtYD1knpWgmsWWB7Xo9WRHXbrQsIuAqZOapXriix9BMLOOoNO1ovahUDuzTSKnj
f7T4stlvW0PZe0Xkt1n/CrhNMM98GitdeT0ItdrGsaHbLpqqerOSIX2a0mJ8QpbRArTbO9FTObn5
P9loqztAoxsvSJYqefkYNQDURCPiegNmaqimQJgtCOP+65CZ/fuwb79YjWu8U9M43/FK8r6tFio1
vnkxycKk3Py1NfhMQ1NJki5QKmE/h6rB2HmdVnDqJ1URtod5LAfyZeEue/7wdp2Mcco+O1x6YIjX
FFFw51lIGEGAUggYOl9GJ2O5ja7F56EZ6vydCKum2fE+t58Vm7IdQkQscXDry1Kg7Nal4RS0y0DU
kpejor6WAo2r5Niqjdu+DmE3V+/rOs6+VFW7zOf7p/v2thInkLETt0GKRfHserslY4c2TrbkIdKs
r1nuqS+mujB2hbrdzsN9e1uhUsfVwr1MlEqb99oUnlGvoxA6oFxPxs9mn87vZ6BDO8nMxo7KYgeg
UEZ+GVlbLYgeliLUHC9qz5mlHCD5UjtfcZhiOZXVMIsA6Sgn/ChIEgdfpdJa7HjZ22P0fzg7r123
jbZtHxEB9rJLSlpFcnccOzuEEyfD3obDdvT/xfVt/BYlLGK9QYAESBlx6lPuQuAFkpgdDBEQYZvr
z1TKsGVRw1iFS6qthZDclVEt3DJ9B4EIkc4O0tAeB+N2Gdckg9QGUVm0KrZBZoByIHhbuZxFPtQH
ocYgDHRggfA9vr11w3D7UASH9YQV0I1zvVgmhQqLAYU0ddxHRCHk0WoN8WA0k72T/d5eBXhl0rpj
g3IiybavZxKcm13lc2ucvcKJ0elSpoTMMpufCQ3Tz5YxVO9HzUh2juSdqeQcIq0KBR9MxRb95aCB
NC89oNFglP4j4h/xHE5p231KavQTX5/M280KWonpXO1aueq2V463iqAVrWOel5JCOj4RRkKan6BB
fGpXd/FIJLlSH1yjHH+IsTb2Ooh3vpXMZOXI/x80cXMkvdjMIe/q4myvFl/2TCceD6HpqcIQcudc
Au5lua5v9pc6w2o2SWZMjHG9nMbQz9UipvIMBWmoPtTakKlQSCdZjNDtUWB7Ft2wZAdhGFI+cV3q
XmTKxNb+KKo0E19bBQX1bIMe+DpIBAmbaHQXHS2z0a4yeej9eEmPXrBq1aZBNhTf3Nil7zoUoaxI
UBN20TfSyi5ag91omYTthcrW8hP6GOVzzuPun/KplV9AQWhR7iIVXA7iL99OhjBPEX7A2tsrDCTc
UYQI7aFVUV04RR/KvCvrqBxd7yDd+VebO/U7Wple/tGwU8PCdGrI3le9Nz0GTmE/yd6Js0Pc6CdP
CxZ5xCYvg2W+9DIAgoccbuh2MdVavbGMrOXHd/7HrmiGLiqDVoxJaIHA9SOpBd6zg3knlJ1+vpSW
Oc6RUrP2X9cPxOkCcvLP1Zs8jqbUCN5Xfn9KR1BJSMG3oa+M4kvXW+R3/jIsVuTxoIZiaZMHC5lJ
FZHP+m6IvNnPKjassDcR5I3d0Tn6hIxTuDSVPgNHw3ljjq0FhJPTHFJPcEx8lIzCOHanaMQVREV9
7Z6suUA70q70g88zqkWQ4ICaVxk+tf8o/oOf9txi1Cm7ObdDFZh5FVlZkmTHvFNSPfvoWI0RAopN
Ew75EniPhdlDKnfL2OkfUrGU3cHKkSM54tohjEeqTPF3W5+S7sDiKE5wpdTET02WpQwTiSJEJG1d
65+UIar5pM/lIndur5uzBcQSThAlUFQHIcJuHqJFOVOD2SPMBOkntJ7AHXwxM5nZ4ejp8uvrF8nN
28p7CskKjKyNmg13yfXZCpLGMEdb2WeNquXRydSfRVXuKbHfRMJQYyD4UUOmDYM20SYGFe6c6ayJ
z32cottoUZoR0WIvkk9aCv+TPvt1HPn20LHWjZZXH7Wq0ZOdAPHmfV1/BWar/AAgYjc8/tqvLY3m
pX+ebJ8Ot9Dp+QWdfOc0GW7lAS6Tr0/t7ToS4KIaaeCGRGXtxspkVD0SsgrtNkOiEOqJKf0nqeKg
OVBobz+9PtjtOgJyXqsA9JtXwZnNhay3fasnVHDOg1nlkQe97DBV9R6e+mYU4O6rwuvq0AK+eUtu
pJbsCMGFcZZ1huOl3QqZAOaPq2BnrW7mDhEEMkG4vB4jkidcb0urLoY4LmvnrGHG5UaFnYtvw2B1
//bOlO6A3++MBZ6Zh2yFYqE8sf7z3zrns1MPyZD6FpY9sl0iBNGk+zRnhWkccPLc1WJ5WYqr5wyI
FKUOtP2IZgkXNqdBG9e6UakoKYpmUJQUhyAO9bxU44cgTrA8nbMy+AzEJE0fzdak5u0sfjk8O6Uz
9IcOzwr3XS2I2Z4XrCHTnZm/iZ34dfT7MBpYs1Ym5no2/E7kHQ8/PAqKwUecmpJ3XadPIPu0moLP
5DXvyg621k6yfHM417yfDbzikUDYbLXSJnpnAgcv9zxPifdQdkExfhdTW3gPqomH+kguv7y1pw6l
gryNgiCwq9vN3OZpLDMlau7ZIY9Pue1hKiYXf9y5B25iNXA1dFLZWWhTQFzazKiyq8Qf4mw+l5UR
H1O492E2Dr+CJg++etaMmEEd259ENe71Cm9P66rbSumYvc0veCkt/baxrSzP4ek22nnobfcs+zF7
Brj65tojlRpos6CJERYCobeJzpST+p0RZyD18XthHzv9N0+18fsl2LXiud2bGDhimQ0pYGXfbJGg
QalkX3ltQCKYF5+V8vyHpOr9U+uP8uD1evyvm+/pUtxuzBd3CxaOXtqqGXZ9HlTfp81MhwgAc2K9
J1sqMEcbDa84+HLW5odE68rgrTuG6ipNcbAea3LPzrkes6JZUdnOGJwdw2j+7JfJe7TSroyA3+DN
7IqieGzzIv+7qXpjJ/i4s2cYmjbQqjOPiOBms5btSCF2sINznMfmEW9o6xjkk/W/jEJHjWofMwrx
+voDIWSlUpdOcC4pXIejFtuhRJdmZxpvL3bs9Hit6DWtVXF/00ub9KHPUWEOzpMZ1xGCU/6ha8bu
4tbUyN/4/LJiDEB6QnWUv93sEq+ZgmFxgfTKMjP+prbYvKuqMvnv9VFubhJGQamVqxlUKujkNc76
7UB7SV33S7Duf2rgy08PJ48P1iKr8WcxJ76MNI/492SjK4LmoWaUP18f/t7e4J7lGKyRFFfL9fBz
Uyu9ViLgoYzTSJaYleiLmnYeoJtgkY/kSoHbwRjQkNdf8dtHFnOzjOiU+OcCfQz74CaeBDuXL4kK
VaEHWZjiivW31fTtQq8SpiMogXzcQ9nc+RWgUmxCN6ruKHFsjiAxOGRF0qyzVIPvHE01VR+Uvsx6
mNhjcLGkSoKwyMxlOaAQnph/2mWCFfGbJ3yV5qVZSkkIb81Nn8XQam4HJYNzMKfV0Y5jlMWCqt8Z
5c4Nx9VGlEXRC0ratk6txd7YmJ3PYfSHKsTD/EcdG2loWPUPY/be/tDTgwP+zpW5thm3geqcxmY2
oyYKR27Q30PnEI+AdPv3VoeZmmfHe0TNO5fAWuonVl2bz5Abr7dTk4uEslsWnweM75AigJyUjWkQ
ep277BTwXmbqOrIDFExgDDMEz0ngrddjiUlHVQS3zouc/EUect7MVe4GP9RQ5JX1afLyuDi5CNv+
N9TIEXxwg8RPQ02ilVok5jBEiYWu/2Ewxmb4s65y2X7Tl5xIO0Ehtwyrxp+9gy4C4XxomN7pg1Hj
VP+w2N70k7DOKR/KoVLZYUD8Q7+osvfrQz7HtOgmPMXVQbmYTjyWQ4uOtTVKTCHMgbMcDm3Xvx97
TdiR4S2ZEeaBEtlHW1UeuBinc9OHhnbGFBkwMfrDAGbSPxRlbNnHUU7VP4WHhv/DIjpr4JDaQx0F
muF8H3CZrsIx6O32oMNEAXmn1Vn7OFvuUodt4AqFkvx6ORv5Ms3PY+Uhy+s1RGY7e/z25iT7BMC0
5kcrRWFTWx06XQFFh1rlC/0yeoMZubKwKPIYKK9n6M18XIE572hi7xm634lZXoiT3JtkF0AfrvcE
wS4g0YbTBeV6PqK9MVa0JvX8nVKpOua+tXw04twXO/H0nbsaHANNF2gza81ss+3zEXHMMem1s94F
afdNx9GETTiaWrkTRd/OLJAtLg7yemdtCG9mFurfmBjdIC6JH7efy3aI04Mz9nPx2HexnyehSc+y
D53Kb71Pgw9ZcKcUeudLSXuhISErTntrS8XCddIbvFbAPlQq+1bPun206sHdqULeGwXG5ipdvl4m
W77TlLv4rXKUz+Nsi2OaTGlk2/LNTRW0N8jdqccQe9GF2EQsQdCSsEhIjXLoqjE0vWJ5RGdnEpHW
Vnt2crc7kyec70HkFAoZmLvrnYkDoz22dSkuUkzqMmDTdBgm9mRRWskTBaj6O+5ae46yt/MIVwxN
StrmxEk3sgDdMgVFPfjiYpBPRkHfCQKz9s1o3JV/jYwila1V02eL+c3pMHRD4opL2gnjyS59+UdA
byNMzJGy6+uP9J1pJCKjmQzBnGLFVriRwrMAaWSJi50vUe32/6CNgj9L3T+5VLEOvrZz4G4fNL6N
pg3gz1W6ZKvRl/qFkcRxnlyC0ddFKIq0iOgS2t+CljD69W+7DQ14yugar9ZMVCy2u17ktba02N9e
nN6jhbJM31GU+hW7+hDCwtpzRnqBk16/n1S+sFYDRk1eTmvjekdOHrJITRdr59FvjSxSa9p8dp1B
6DwWqab/iPOBmxON7ySPBHAlJKMBldUPA5JQeiiTwrAfjNxx+mNPz+UH8sQ0JvrRrFFxqntfi1x7
rptfr0/SnQVZRZz4vXSdyH83V62L2rpnydZFVB5leTrsvzLAU8+pWezE37dXLRUjuArc5mhUUZy5
np454Hkcgtw990AWIEHSV/pMkDCNUaL51gesHNR5Klv3Y2sn8p/XP/LOuUXOF6wEks8vhavrsX27
zN1pRGiA3Dc9Zb2rh1T9gp39dmcqEQxhw9HqAVWzBRYt9DeHFob0OU0991056zQtYGCP36GbxH++
/YuYRYiLJDMr3vL6i9qpMAkKXI+K01wdRVXJ58by9270e/OG0AVCyAxBFWazpdtsqtpqSvxzo+jV
NIAQCDfsvfDmzjmlJEsjHl+4VcFv8y3SAvslUbrHYWb8S2uXT1OzCi2SO4RWi5jm22eOfcjFwDVL
nrZ58pOsyZxFDP4Z417/UdWZdWw0Zw/hcG8vIBICe4q+Pzorm1GawSzRxmxpGjje9MdMl8gn4Q1H
ZCH+e/17bjFWIKxQggLF/MKp2LpwBuUo3Foz/bONx0UTIv5TFYfAV/1T5XhKHKwuH7/XA3lmSOCf
1YDQeplGuos81vH133Jvv/AzcPdb818wude7cqz9qi/U4p8TTTPI9sQc2W7tP74+yr255d2nG0P1
M0A+4XoU2SUefBuXDx6yIdTcsX8o4kqF3jLu5V/3tibQcHLYVW2Azv/1UFlsTU1j0ZgAE9n9Ufp6
fzYHW/2JsKUZ+rUZfHr90+48x6ubKmmDTXTDmbseT5nz6BRFE+Am0i/jSsFoH+vFAEmR1P0XmrNl
lKjmzQL8q1wDufOqQkCHZIuQS6VRG9O0iqP4GfJGsdLejXVZH323Ff/DvbU2wWlVkNCgPXz9gSPM
zDiJOX3LQLtUGL0XyaXZc6C7tw/pwQCYxUdkLX1ej9KmIhmdjn1oTHJ81qo8OULD34sG722OVdRu
PXfwpratEIHurWjKidtxYLePVTp8TJO6ejd5evUoRNX8+/rmuLfvyYtX0YuAOt1W9K0x24Dcl4Oe
EVw9zsJwvs46wohuYlun14d6WYdNMEP1CETjSw+QT7yewcRHQile9OBsORNGcfyc4qMKessIl2W0
+6j0PFW+77raSEJfs9BJNNt20UJRa9lH1P2sb/3gVsbznOfF18DJim/CdubvDRIs36u4nj/CWhE/
MrvP9KiW2p+UQs1TGWeADmQwNg9j3DrTo903RXls8IJGdz8vFu/IWTC+24Xf6wfpZz2OO2lJbc3I
S3sH//dCettOwYr1oeeBFCP36/UUeALmpopJZ8wi8YM2LIpJV2HWWQB+EctwqDLRspzET98sXOuv
BBt0/2DVjg2JMgXscNbRhK14wwBqfB6L0W0jjMzEI7yMBvOjrlqaUyxlFj9Vei+Tj3ahFf+9voy3
O2Zl0UBTBJpFeL/VtungKreSJtGlsdz065jacejny3LBb6nfuZTvhHcoT8DsWuvvq/jA9WyZiVeB
guZSnsxyAcxgCgNByXF67Oq5zsMmHf0nNc3D0TDr+O31AovCMhc0mGZKjlv2lY4+1tJQxT77NUyX
IEN4gAD77XEK8QntG8BRhLEg7a4/Mc8diEkTTPMpnxZqcNSawWKYqi8PWZU2BK6qeHsrmRgCgSwk
nsCj3jSNPK/slmoSMBklxSVXVulDVrdaODVYnL2+WW6vMxDaXGMAHUBt61vyjo43e6nj3nzJaBYB
9p/lEYymevLryTrUeTHtHLDbSxrAK8BsnVExL9wCo4SI7UDO63QW03BMKKsesHPbC0nufBW9BgTo
6ApT59kuWm3Mej7XSXFx8nTGodN+mAsKdFMZnzR/8naCy3ujAaNbBUi5NpAmut4iI3FyHZg12Awj
V4dW77KTWRkIwBvtX27pdKfXl+yFLnt9R6EGDaUEyu5aLdgqWuYTyVabjuXFsnoze6A0AbJKg8An
H2PbL7NLIeu6eZ5seAvhtEA/OIyzE9hRomf2TzyYff846rUsju7SgSzyurl7P8LDAH2cZ+PftW7V
HXXTMvWohJZT+fdMoNAd/FHJn3ZDtRg1AuV9dQxepkM51UH6RwIoZvlIEDN3BzgxuX40c+S8jrUm
1GfVuUYbtuNsdmE5cTtFVjstvwQbfQiXofc/uqBWcZg02+Grsm34zg6pW/bg1vCEDzvTx2psZo8s
jayDSH01ct08cpOWmIuN2/aFDkYSGdYyHMq6XI6vj3LvEl6BuWt3mbrAVsrMANrSKKetLkJznK+m
Nvnf4jGuv/d2+mZWOh0Cmq78SZ2PmGQ9cr91n8xg4lJqVXXRhemE6BtkR6fX9yRf7n4QIQH9VXoS
N7J9qaeCAphmdZmRyT8h1ZkeKxCFp1LtJhT3hoLgupIQkM4hq7j+IE1zU9SfuuqSpPHyoOEpgkBs
mz80kDB2lunOdUQSuvarVmw6cJrroZIqKLVEs6oLIq3q1Ll+fLIpAu9subsf9NsomyYo9eY6q8up
umjonf+tRiA0cvCMh8mcs5379d5Q1PVWgC3VnRu3FJlWUkf9m80g+8/4RuLf14skmqZhz6Dp3tT9
HmZsgvp8ykcghoQZQpj5GRxCGhWBFjy/fo7ujsK+hn9J6ndDVBBWorcaHvEXC6PskFxTj1wt9R/e
PgoDAH6jDYaw0SaOaYchcwfTqi9F4cZHDX+iY9dXe+6Ud9YGRgufQaxC8X/btaRkkKRtZVSXklZT
SEN8fCz97nMba8WbGwxIyABaBbdIh5+UaLOtDepDvfI5rNU0pDRIDfEkcuXvLM79D/r/w2y2QJz4
ve9IvboMbvHLyDzzkSRgDNHu2nOIvDcSeAiqXrA8LcRlrz8IrcO6m5VWXTKV+icoSk0fZZZwPgIx
zPyd9/zOYBAgSfK46djhW5szYF9pVnRuczH9YnhIU2RU6qYtfjSttycRtoYGm8eIjj2iVutjxO5b
t/9vd7cnRZAFbdJeVikO1IYn40Pfz+65nXMjMsvUuRR+Z+8FEHcGXbW9V21UkzL7Jl6p69YT/tC3
F2yBteHUuyJWh0QGw5fXT9UtIAEfNSo1K3z6pSR2/XEFWZHZzW5F5jF9nGSL2Kb+M29qqJTZc1Zb
aSjm+QuW3d9eH/fOnbFWx1Y0EloJkH2ux/WlNk9ZLOsLVavyz3ZW6Ud8d6rjzijrpXC9dsQR4GeQ
kVsxcluoQ+ouY5Fwoi/pnPbmZ7NaXBE1Nhc9tcWq6R58Pc7Up7GxEvudcoAHhr09iD4KeGumCx7G
WfLeXGhiPPelOQXvqkEM3SdhqrR+t8RIkYXLtCQSdX41fAMO2P4TBFkmnmt7EeXZpUjrPVgKD3ns
Q52GMEaw5MegBYAJXA8K1FkHiW1E+ihJi0alx38lo126oe7P4l9vmPBKMpqhbr+MXrN8Mp2yGE5L
YWufC0pVmM3KLP0vaJtkOLhxZn43mn5MDp03umonj7w9cUwlGCQMjFYs5baLoiHPS2e4qC9zAW3c
U24fKQduQ57b9c7hvt0c10NtTlxSLF2f2ml9SSwvP2J03h9b6L1vPmKMQlF7RXPxCm8rKe00IZgY
tOTgsdAejMyyogZ3mP9hFKravFxwmvG0dK83urJVkmL01nJJzIv3OFjJ1KAsMbvZzqSt/6PtVufa
Wx8VElKy4euBJrZa7HRs9ThvjajzJ3lopxE3eFvr1BPuxIuxc7ru7Qhu4JW5S2mZJsH1iNIv0qEn
6b3YSe//crys/WbVfa2HDq2InWl86XfefB5oU1x2CAVvWJ9ekOSW1nctegGtg32fk8vm0+Q3yXwi
feq+KyNWzVd/RmmKipRrVAfZ2/P04MR++meblo0ewkPWq4NftVkAQcBdkC9euuRHAf0iiPyWtzeC
nGFaNFcDZ4jyfinGr649FF7YD73jn5IFXkGo+moOPnNx5/ODjVyrGQklegjF1MTm0PZTx37ohdup
sOYSVQccmhctEo3hzSFWf2Z9qDAgE37oU6FQT7o3LfnBrJIsf/PTD4ES1iFCS2DeaENcrw+TsDoW
LaxPmjZHipTaMQ+yPOSh2xNBuLP56PqvQBiSXRrxmxi9hoPj9o3dXroZj49CDqhCS2ugM7XoD0sh
3g6uR3EBaXmUt1bL362kmCfMhN7h1F6crMr/XhAWU2Ejmo7GtZZqe1jkO/cRn7YqQyPEtHYQrycy
RTnIbVJG0/VFRhDHsshLYmOnzHMbZ/BNHuBYsKUrdmJTxQootHQ5ofRlolnzmU1af8tVOx64pfJw
tMTyrkuC4t/XX8g7Z3jNsz2AGi/Fkc07bI1LbqQpgzrFZIaDXijOgP/LLsfl8D+MxDYknmGTINdy
PYlV0E5xrfz2IvoZOB46Fq3zIS0xSDraKU/Lzua/t2YEGKwXeugUyzcBFPWqLNPR8rks+hgfLUyQ
PhjBsmcQeW/NaECtTt0r/2zbaQgyO4udsukuQasvzj8O1LQxLGSKW2jW+HVwwerb9o8aEdgeiOI2
cgNgSPzE7ocMRBZ+PZ+5seA4O3rdZTCH6q+c93kSoQbPUAs1URt5mFSyR9goy/IltISndWGaW4m7
8+zc20AQHYgIaE+togTXP6MzjToZZNFdHKO2T01n15/i0W4/OEvaPb2+g+4tKQ0WUj/qG6ub0PVQ
fYrYPDYw3aXNgyF+EE5iuqcpRoHg+PpA924zjBpXZMJKK972MTtlIC7uOKwq5M1nUWg9uJB2aJ8D
c16+ucAtd8A3dwZEB4327Hr614b+9Ze52rJAjpHtJfMGQD5W+neQVHnoizwFo7wHOruzZFzSVJJp
svN923qyE4sRyAXvQq1Z7ackb9UxldL/pOxpL2i8s2Tre0CzbxXdBCF5/WFNhgmXOXK9gBwE2Jzr
RThVg/329UIckecH1AVB1rb/VhapMdJX5PXhFf9CrWOhA5TW5ntnnNw/kGXbo7ff9lSoff3/Abfd
5wVMBIpNbnvpa6MgFkk+1UXxZQHMDaL6Hdit/9rA2elA35tKUhkyGboOBOGb11ylFVPoeXzkohld
NM9LUEZIKxlvL4FwmaxANxBBVEK2N6dhxWnVk/9cugBaatz0Whi3RhWNc7tX571zfTIUGEH4WfAp
tuZSWjprXTyV3UU1Fr10Xx/nSxDn6VPZzPnznJn9sdTjPQjIvVHJPKlVAJ+BGrbZlF7seHE2JfJS
zZ54VLk0TsIe+5MybXWxB9k+umO5F7HcH5QODn0/FD235Z6xzEVgF3F3qehwPHXtMoSmiu1V2a47
pBXvblHvdo5uTa+ZV3TNAdRwa1Il2TwSxmxlQMxqeRmWtu1OsZY3Tz5T/Qm9cZC7bi0rBCiK6tDp
Vg6m2nfzC4QkvNhSB77569fqnXsH8IQBywN+4grTvL4MMgF3hCebH1O5ADXa6dADMo4ElrE7sNo7
k42mH2IXsNTgOm/fxnhYim5E8O4yyrH4mVq6+AsrxuYZln72MbC0jiCkFg+vf96dA0rfjA4r4syc
na0kjt0ORBp23V80e8nfL1XlPcMnr3ZGecmzrxMhyghIzq4VG1R7t99mBiNGnDaz6LZNdywno0Ac
v3MRa8B5FC/WDNZ6sRyKPO2faVDOh7Iv5oNZVOrUlwq1MERYy7etLMRy/BPWBvPayqacuQn/5eKO
btZ76qz7VFasuKmesiVIzs64vJF9uA4F8JxsfXUa5i+bodImBaDapdMZWUgtNANDhPzb7ulNa/ky
ysqWJwRgnpF1u96qBTbWlje101m3Cj1KHL07EfrMOxH/FsnAMKswHqwVLiKak9vSIhSFvO/SdDlb
kirwpQiapHsYu9njLqRNAMrdkLJ+bOzKKo8udqU/U026A2Y4g0KrghbeL7fIlupTZSVLUoZ92rs/
cvi81tGyK++CY6tRH3NIGt1RCt17o7XM+vv5Athj9MGxLNmWUOin+kYzO/O5mlwq/3AxBL9Bgcoq
rWJn479Y7/y28dfBONNA93iW2PlbJdyASqit95l1blwDvhgVsg754BkdEvYBfX4X3ThZZI8ZRTMz
LAzqwycswfQ2MsysVgdchJxfkseo/2MsGzf9IPR8yA92WyXIpmpieQjmefDC3NDUt94c25y0q3A7
Myz7xreOMu27/NtgLFp7sB3VGycrQa6Esees3vnYzVVJm0tHPwcLolXrC9T+pjnQxC4lZuypLsPg
IyWhVB/23vRDLqbaiZ3ujLR2VZDbo4JDy2P9579Vt8se6r1fmvJC6ajlBdb/stuOVpHQDq8fKY//
0Wb54MKvFQdqbnANN0+RC6M3a4rcPlsB4i7webL+sGi6iAozdj4NVlr+UzvdG11e1k2DpPUKo7b4
PDLB688bFRopWmNaZzIwww1t0JEPC6y/MrTlLiln8wK8DEaHAKI9TA6KpOsU/DaXjiVlkGeLfUYy
zOJWTpYDROpup3G0SRYYZfXY4AXg3JEJbT8Jvr7Zeqlnn2ekMZ/sIRFfrML23zmpsTxi/zvu8M/u
jQegcyXzccTZjNdflRbBhMoHoglpGrshsKX62XDT7MlSArxB1e0J9m2C65fv82m44CBCzQpC3/V4
cR/IGp0o58wvSn6g9DaeGtpVTzVExbBGnec9/fnlJFGu33nGtuHS/w2NPcsL7Qjo5WYBZW36kFzx
EGy1tAs5lslDH0//SpS6nsY0KS+d4aSHhpTsIY+DCpfLAL+HmXl//azcHMpVKmztdwckn7jPb3Zt
X0HD7qghQpcu3BOFhymK4Z0ctKbeaxFvyggvn7wqvSH6tIp1bZPqQQZ6vbTCOXdEbGFZ1PohLevq
UI61/mh26qwUA899iftfUoudKs2dtab9CWcHrAwMgK29ZgnvpXB6Ex/KenGjNjWHB44QE+tkPUJA
TXKEx47sUq7mnXtvi85eP/xq6M02U00nXa1N3HPXtuOxN2YkR3Ld+WCbjXdaQNhHMcv+PIyVimSr
xIMt3gi0evkJ3PGr5ha85xsirg3bN2/8zD2nWemeWsNQUSLbXa3P9bG4vnlpfkFW5zVBLIFu3+ZA
EdDXaJzq59ZwJ+80dDFFhr7FBvE4pIlehx4Cn01oytT4YMt2mA5DT+cs6gKv7KPFxehsJ5e9XXYI
VPREUBAnmzW3jNbCRPqzLyz9LJPmvPC0Ts+W9N4RP+Pb7TnvM/QydmKt27uZQgT7fJ1ngBfb5weM
9Yw4p80klE5x1PTECDEynHZukNvTxBVJgLrCLelRbOvSS160tPZi6zwrZ4xUo4YnCZb3UBWxONUA
otG5X5qf6FRRkE+GPYW6Ox+5vq8rnskirNzm0+28ULpKS/tcG7WD5lGQXjwADTtH5+4oNMK5d0ih
/S0+sDKcsiu00T4Td+vPzHr+NRO5t+OI9ILr2WxbGnREQLxzlKi3lcUGN2Ek9RrvrNdBMZzbNDcE
EmgtsDY8GRtZvTe1RjrvEG7sxbs5c4MptJNK/OsvXhZ/lE2jdG6uzM4h53kSjYMkQoOr/reacRR7
1KAR6k5YdrH3NQEDPEcIAaffU91H8651nBYMqZaXuvexNQo5hulM4SlCKSP7R7eSwXyyPdUjWKDV
7vRGIVkuBu59Lijm7yU92NxNTgK8bhKZfZ5av3rfom8Ol9rLf7z+ytxGZLxgdGxopKD4wUG8vhco
pdoNsgP2uRLx9KXMl/6L8Hvo8kNrHWk8D6dOK4fD64PeOfp4Pqz4UjIrrvfNoLYpPGkueOc2Rt88
mm6pYWZoWY/EFTY+ckF67AI/i5K+zfckIO7sWzqjPKh0xKhJbl93s6hTTHlw/MOabDigHOYcclXu
CcbeH4X3DAFnivvbi0bv2adg0b3zNMzFkc6U/Yz/2l6J+oWztjkdFJOIbSm7r0yzTYaQGh2WCAkM
sAyJQVxhNPCYo4E709TJU+tm+Y8l162P06inXwKW9idvXXIYOjn8REJ7/vj6qt7ZSmuqTG2e4jx1
5W2+3BZYv0kN40ogq890Rd7JHC8hHxJpouLpfaBZ2en1IW9jJOpZK6sT1gWUpm3gIoRoHCja6KBV
WvyuV4F9TEdbPlb2pO/c6rdLymqSHrGaVERRXLo+KKlyREssqJ0LEA9uOCuvMQ+l52bmTmh/+00s
pwseBmoTD+RNuc6PJ5pjUjtr3TT9KMn189BrO/OPeAz2dEVvD+K6dXgo1s4VhaTNQaRHp1fB4jNW
nFVepBeDXYVl7tftASBUIkPd7lIZIdozWwjqZ+Ybzae45BywbySC/BX0/jYICOplkcKoxAW7aT9s
qKgfpqn9/tZdwiBotZJE0y2jEHq9dEla9r2NxOTFk40blrbXf4UOukSVStydJs69xQN88QJO5PLe
0lIMgzWr8S641HVpPnZYPZzavnSe60QYO8ft7lC4+RI9YeRAGnj9VRYERlKiHrq7qj51qd08Ukr+
Y/GKdqeQervzkasBGb26hgBM2j4RTdBniZCBuPRS1971+lD+NBK7Ory+SLe3B28d8DO0jl5EejaL
pOJ0ytETLS9e6a82s6r63vWy/bsJHPl+kqL/2KIQuLNct5+2vrJcV6skFQpjm3Z7OeMSlrspcEUf
LBOMIf4Wlp339+vfdmcYKJccLyJ8PnLbAZvgOfBy9w2mc5K+RmGn7xVP8sPbRwEtyHvAOSLOX2f4
t8pDQoiTxS3omLhQfdQAxYyK0tgjUdxsO4JngiJw7KsaOrDN61HQkF0JPZq8mPkQR4XL2ymMIkeY
463I5RcTCNDRa/Fr5e5vLwdwcF2TA8g790Pff7EWp/lraKw3AjteRiFct4nV2QE3NGpy32Em40eF
TaTjl2pBGXZJ3X4nkr3ZAoBHQGbho4HCFWHBOq2/LY4koOEeQquln4z6MDSJOATLrgLS7eKQSFN3
4g96W+BVr0epEEQJ5haqFbJRlnFMFzd/CMrAGg9mg1vI6/vt3mB0zujlIAS4QpivB3NtPBWkFQfn
dFwS96nyzYlKalXOcWjCzN25xG8qUKvT5vpKUBTivdi+v422NPUMmOHs2K0buoXMw9pJjtpUfk/m
ak9Y8d5oGO6RQXFm6bZuztI0aEhuiyU+g2Qx/5qaCTPPvNGeejI7ETrCeWP7ml24cuupbVP/oKWx
TXR0pfRAA8J5sUA0Hdqi64/KqWb5/5g7z93IsTRN30qhfi9r6M1iuoEhGREyETKpNMr8QyhVSnpz
6A+vfh9mdc9khDSK7QEWWKC7CllKBYPHfuY16DH3TbUjnvwX5fjWJ67+XQC1YCFQTT+pCKRFbPUT
Ptv4bY7WC6ofyl1LHfjh/UXyet2vewreMucsZKif1bZf1n0B21ajFSX2KDrpH70mEl+gF4mL/8lT
CM04KVY6xcm7VJCQ0LwCYuDBtt/gSk2BTkznNNNeXVHUh5mctX6yCm6eVuSwB8MLwe6HvVctzm2u
pmIz4mNwZWQYPeX2JDdFo/2LAEumiSyQ5jjRC4oSMB+Od1lhtpaCTvSwR6yu3Gp1noVqOyAYDXMg
fH8U12jvKJ04edTJ0T5YtLxaesJ7vXSXB8POzFAmK/pbM9IwLeb8zpNJcZkr+bR5/8mvMxk22drT
ISUkN6MGefyWSP1ZaHfrw34eu+QyT0DXmXZRh4Ob4+4Tof09dotfd5GzE50yIngOH6iD7wtm0i/c
rjzzhV6fbQSMdLPoNmnQGU5lMhmEZmnnYdprLm4qYDeVWyd1q82MhPWZeP+NVQXODwjy2s9dO+PH
r46IqjB6M5n3Y5cVO7iStl/04+Rrc1vgc1XLzSgS48yGefOhuLevTHUM3E+pBfQWpkJBdGePOWZ1
FQMT2+aNOe4p9Is7B+ny75mbnevDvCqM6cAekEPmzqDu9woIRCITl22dj3s7UcvsNhOV5SNa9hKt
Jl8LmudBgZ63PwAY0naj5ZwVeX1jVgkuV+cGZLbWuvrxUFt1OnZNH0/ozkXDdnZkGooxJssZ4vny
zIpe9+XJZqKouapROSsl+ZRENHrUFmZpTBhPxV3lV3HrWH48pMW9lq/qNkY2R08Vb7n4g6YnSlj0
JnL+yyioMEVtFltndvdbL792FJgDuEa0+45fvhlociM5ggtfif2fY41e0E/KzlPLdnfm3dew+fTd
WcoIehJV8++T3WyvRib2kM77SDSzRYekuc+Kr3rhWpBtm2x+dBhw+BIpZsP+iHGJb2HndaZlpb31
wgY6iIQn2I8gin38wioc27oc2Vj62IGhyz1v2DR24h0svbT2aax9awwdpam0ntPHLBeXiep+tGMz
yf3c7baeXppBE6NysEsFuoZnoqc3NgOMF6YBcS/2wmlSOkj4+FauzlyMg25dWZSJrUBQD3f8wpKL
7qdW+1EXkZ6EJjJFqU99PpZnWi9vfQnuTAKcVYCAus3xEKUY8Xmj0s97bqF2Dm0XOcfSFtGlltGK
cb18CESs/midtvg2uT2aqe+vlNdhFtGwSSOTE5+T6DRlQWC5FWrBMZQODV3MYr7RMeIMSqLVC9GI
M2/7xv3GOmAtkOzRWDs1oy8bzB6cLJP7tky6S1VEDbmLgJrhmzK+cdWy8RGG7/YNsd+5tOlUgGy9
x1F5gLOICSJFz1O4YJRmSdQmldxTFy23HXoFdFVcbFwypblTIgQwjd7CQkMIU7gIJLT1g6d2OIFk
3tDpYY2D4d5Ypm4XF8O00Vv7qaqXOjCq5lzEse6Lk937F5aHSOcnU/54UbjK1Ok4foDCY262A5Ia
fp+Z5plD4o2lt0oOM/vsTxrzJ3GN0YxaUyep3GN0l9woug5Qo4o1rAUWczNMuURnzRIfxiFvvxdO
Onx5f+X9tDV/9ZZI61k46kBpOg1/Swd59IY7B/DIMO+WyY03upooCEegydvW0fBgxF7+MeZIDVwL
aJ4bK42fFKm5TWfFCR3pGL6MLS3I8m7euBRVz2yON+5oyOIACXTUGlFTPDmwuxS5fGx/5B7/z+W6
muTyMHto9PiJ0ba0IvWoeywK7Uyieoot+7lQOZNWXSUgNpQhj6e/FX3Vj6OU+0nxmsAa2twfk2m+
5Xt+YO1i/tjU1capIy80ndXvulHHj6Kx5quROiOIc+ec9sUb+xaeIHbu4OlUEH0ncWk35YqM0mTZ
06ygJaxOIxmgpwxIN/TZnO9E63Rbo6BBMrlK/un9hfLWLFBQoa9js0heUd4okQ6tji7LvlO18UUa
iFI7BvF+BxDXbwovORRF7v1PJoFaGKoYCFZDKTjZHeisFQY+YHLvOoO6l67GVh86oaq7vNJVFJQt
bg9fT1IVJ7hiTj4pcDiryxwFPQvR/7ztfJIu93ONefzj+wPyxplN5ISIBl8OVJx+Mhto5kUOAhVy
D5YV0Y4sg7Lua4lDn2Np48NszH135q5860Sis0DIBibCoIl9vCRxdlUrxcJQaOnw0lDmwv6wDEt5
ps75GvnBEQ3cfz2c1/bUadDfp7xbFQm5r3Uq8GHkut5GkzGxuDLVXXbpOUK/r0Rj/rDBDPxQEDqL
ty1UI/Afg66dc0R5cycClrW5qSDmompz/NqzZaKPrLTLvjUye96kjWqbfjOhqRp0qC5t1ZwZdnGA
fPbMMuuReNDVb5Mzlwd7aGMkAbE2+T6lTivPjdQboRVxPEQo8iP+eVpn6r3JUKKkX/bRZJifa/Ql
VGBV1rIZK5M4wtJkufcGD50S9J++52azW1Dhuky9mJLXAHfxy4KUgI8KmON3CAqcSal+9i2OD3cI
VGjKYPKCSjvxzfHItepceFpVqnudOutwNXiR8jBS/4svTGFSy6FHn99UnKOanype+mDNVfVnXSjW
QdgYyba9nD7iw+zNm5WizN/veojzrWZeOwoKo0Bkhmg4E528XuTH33n9+S+VElT+bbutE76zRPGl
KzwjQATRu3x/976eOZ7iEG7Rd32j/ym7eMWRRureAGeR7XOux2njVo1R3KpLY2TB+497ndhzuSME
sCJ1gTOiAXX8VjD0vCx2WMPK4oClNPrWaLg2UzxnFjff9n17GPtuulMcWRMMUVFccejK9FCgK1Pj
IDajIf7+d1ofebQ4iKHJSaixQePjVDlZHLNZLFmkG8seMMhU+2NVFZsJJAy2ZhQVrhWnHp2gNapc
DYGJpMNHzUyap/e/w+vkZP0StJ+5UFao2WnxtJ1tTmw0GfZ1gx6pP2V4dvmxUW7zxJopbZrKuFcs
vSBHc+cgR8zqEmErd+MklECzXqE+osji0yzTJkxmFNLf/36vFiNfD88ciLboHLp06U6mLUPfMxp7
dV+wb0vfSLLC8hF7Mebw/Qe9utvXB/0UJYN+SMX6ZH24qpIvKYK6+3oqCgKN8jme5y9Kq7wIqw4B
Nm9ttdq+/8zXsC+aWDyWuhrwQeLxkyvMjgrspOFC76UGTD3oB2X4ZNVtBFJkjAQGnfPQ3hLzKiWg
t8zI/KU07NKXcC/VM+//+tLhu5iMM0cpHV+wHscjLY2kokkj1X1r9p64VRICqCuNW/RGZFXsbUvy
viwcbHOONmDIGgvVf/A9hIIDuEN0gc0v74/OG1NPREyuQsNv7fOcxH9xPegNTBFt3xm9uI48dbjP
LOmdy87XXXayCyk8EX+zulhqpyqQ2tANc00cupfTZP9p9xXw+qRSxias8tgqAyWRIr1S8TbQQkFW
HgULzhjfkt6Tnj8PkgaHn1V6g2lHB1XpHJvhJxfn6PtRdqV+A7mSLIhFcjIv1MAUooAxP2SlVlib
ZtKkcqejtRWZ2DpO+JBr+jjLu4r/hqigl2HIto0cQtHrGmxxvlEdRYpNAbQfEn6eq+2FSPB8/DKI
WM5h2ZTF9Dk1MnPa6takKA9F5I7ixZX10h28KHWs3s/0VNTPwshoFfnI0lhWF8Z4EZULNLrJqMK4
6nC6t+WSz99t8BXxjcDrYthXfV4qZ47N10c5Nz6lI0JhrlVkUE4WRtrYsy7mOD24udSBECL586eZ
28bXeckm8JmjLjQQ1ZYH4tlUMuNRZhKGe2vEWRnqvZaUD1BjhHHmqFon4nii1hIb6Mm16cVyOjmq
YFRGWZsWeIk5yXTbWX3/jS4De1mzlcm7TZxZNbCvwY7w4v2N8uroor6FOAsJE9BKkBonK0SV1Jbi
Sk8OQwKP+UJMTezuCmTYsBQzRQGS0esPUKhigYM8Wqpn5uPVPqWQChib/9OTgMR5co0VU03gZNvJ
QRTeJHyMRsePulOf4wa8Hl5WP+Ewl/iqn36KNHdqrpnZUqtDhUi5GxiDN7X3ao5067N0k+pHRKby
hNsUdgzvD++rSIUrmlYA7B5OB1CE6/v/Eg+twj56nSKx0sype9kqnrKrsRvemVatnAmKXg/lGg1Q
6Yc4Ci7sVLXIG6fSpclSH6Sw5YWOA+ouQR88fP+FXj/FWrXu18dQ8KITfPxCSlLotRi6+qC2hQWf
aHbC2mibM7Hvq/QMVuP6DshksC1e1Zn6cYm8XO/rw2B69Q4VxWE3uZX50RlHb6NrCmH3+6/1Kpxa
aZQUcjTQ2yB6TzFEuufWQ2EM4kCsr+MpSpaKgZkBpnIrrdSObglE0/pDDO1w3qBh5EzfOq9N2nNE
qtfrBZgKlFjyJKjoYG+Ph3dcPEMgsdccqOzWF6rQZbSFUd1o/uBoZ2kCbwzz2jlZZTWgF2IEdvw0
S68myrSJOCgsqU3Vlu1F5UrvYowNPfM1kKbameXzxvut3GYqZhQvgeGcLJ8sr00J1FUc4jmz8czJ
AMZ7mdM9Wo4y/3h/Tt9YqsQjK/wLVAxAyZNnDe6splJVxUFLDdEHphFj+qnqA5X69x/01jDSGQaW
vnbZX1VXMg2DRLBHAqfUVA0MbMj2lKbEjT70dAbyaZZnHvjmKCKl+pceBAXI43lTu9F1UzmJQz2R
sIMtVq/QrlyubJdQ8/13e/NRIM/M9WAkiD65Hxx864fFEuIwRZ5dBotUjSZsLS/2LpPemR7ffxpF
c7760UUIPpEw0l0hfSuT+mQDQCQspgpbpAOCyLgee4EwtPoWHdxyj7F9HRoIPX9xbWWvqNNTBol+
Uy5etZWCsr4kygzcJR9v5gGgg4876fjdXIT9MskqkHPuBElcaJcJlC2/MsTUBRhikBjoaY5JWq35
xlAkO1EWaIL2lZd+STS5F73h3HiDrZHkK4pfV6tPb+4VB0ra8/Xcme5tmybthmh3xCVp3I9NT1dX
iQp5kPkgNmpiu+hbOSj+LTL5kkpN1HTOumETxwk2OcMQ8lHjVh+Ur2WX3dhRNV80KhJtUxoNhZ8K
p0x8J+7aA0ByLQ4zwy0/VIbVXiN6kl/nc6TuKquVnBRq5COZeVtFbrHhW80HF1PqbTPkshmSS5qX
c/wlo4r/gAzg/F0TZZSHjfTyfbcq+QRNMnX2jQMtP/3gRCBvrhp7YbA8VLO9TxaeMVkIHpDpWbtz
H6dq1Ea/qAu9ufCkU39v5ylJ/FZt8M+qMbnMt7K0KVH7SakXzMhSEdkx3mYlDtC8tcW7SmPFqbAl
Es6za05ZeuHO46qu0Jfj1CaHnqtZfrRVqO4XmK2Y0RdIfmlnB0OGsoQVqIPWTxeWkzc/xtkCqusm
c2JuUTGb612vrYpmapon6XYB3U/sBheJjJit1W4iBeeA0JDdlG7RGhPLBqbsfK1AEXrSh7bBrLMm
3BuX1o63iTbpc9A7PRrJUy9nPVQz1a0DqwWm63toNuOpok6dim7yWIiLvuiS6nr28Ha6sPpUn0My
hLL6OMEW7Hf0j0e0C6OCSjhqFTYBAq4X6h4El6Xtiior8QJrskaHZuEqcfelL7JW+WhE+fSjN1vD
+lRxHHVlYNJxywOtVjtvm3i5M+6A3BNZj3oBsVQabicotnHHbnEuGKuNNuU1QmTT4H7VzRINBpBK
Q+63jd3gNkQFLN+MlvA+NJVQ8yBtZVRivxaltW968VTsmilvhk8mROzla5p0Mv0giqH+NmImJC+E
SGUWVk3X2b5TW015H3VOCS0nzRwIKnbSUkwzZUYCYKHlErd+lg+ZHmAVridkhF1RfDOapBI+vYHR
GPxxoqOApHk2PCCg5JpXQx4Xn6e5iIHzQvDq7hpQe0YBkELTex6zKmcZXSmhxKI6F13FHaZiB6tr
HHvdQZHbX/UWLqmHxaypiHa9gydRmtrTtEVzWBY3URYlwyfFrdUfhOltEiYWWRsbCH+6jasJmWN2
oY7t/WzItn/ovL7pV3XNQp0OWPAIw8d7yBz9kmxmuXLqTG2CpbYofNvCXZW0sEv3ushH0WfML91l
ZiG5KN3YDRXFxaD83Je2cp2j/uXe19NsJBICQ1w4IQHZWP9pAlvxPiVZ3yShWOzGDpRelSql9GFA
k292JhjMWFDvZG6505+RVtbFjZLxUBxC9Fhspwl7et2MXC54eLIZLeIsybLPMcDocmtm5jj62N7j
LhQhqfAlkbFofctJk+EW+2FZ+arMp+Eagbgq3ynE2kpIhmBJONOD6dzbEuG0AHVH0/FVpzfFRjJv
ve8tbZtdmblTDmGhl0293lo5gbdV1PGmsM1x2UnRF+U+QoHM86PM0MXl0Fr6dJCpjoLDYJW4OWmo
V0F1qbI2gkG5VjLSpVH1O8tmUQRpVMa4Pps4ru1UVTblJRV3nMiGhdKDb8Oj/owmIBUHW0mgdSuF
ag53mB8ZKvz0SfcCr/O6co/ggaF8qFU9be/5Ip3yOI2w1w+OFs3JpmKB2xdOUxhLSC2l10Om2jX8
pc2XL1aM8F7N9CZmwmlB6TtwOlNagYPs+cQeiCLdCrAy7qywLDX0q1n007Bxpky6u0bOfREqqmjS
u8jWlIpDNBuk74Jmn3bChG7mtyShvV/13SLupGbCjtJmZP/8SnScdR0fVl/IVXTwstIyq7xm7ubi
YmlLKsCT15Sf45lQlk0lWKx507afhyzzyrBWK2H5IOm7bwKxoMfYdSJ14/SoIaGMCPH+uqEhg0Nh
rHPmpzNAP+TlmqTcJRIahk8O1EE5rys4Skox2vIS+bhkZHPXNSYNdZ2qfg8K86sqWrMLhAVd8kLt
5tkMJ45J9UMdNfQr8rmWiZ8Wq1eyWyGH6c9lWiybWdqtdZ+7vcwuu3zoYSoNo2LM9FalgnKdmWRD
Etj96OXfM3Mwu0OjeHhycWhFwkddz+23llEb+7qFGrH4maxk47tzNSC6OkeLsu2a0ly+a5mbN1t7
jpyvY23VXYiHGMVeXRXD7IvejCqkqfCR3aETkei+JtQKqorE29bv9Nn8sFRLVW4tvuHDAru/+9os
GmIGkKsgsQQcHUW9VeHvfEnVpaw5gZaluot7XD6o0kHiCelSdvEOdFgOcGNKZbPJGIV1B+Wx9JW5
ab0A0yTa/HLs568tSJl5WzuInARjrS1YZFaTpz9AVBjK+xFVr6YFY1qmeVDV6aCEMexodw9B3Xhc
JstEtV448qZE6hOAZmEY42e8Tebuql/GfHjsbZmY/hIPSncJJMqp/FSbQXe0rpV0G1C8ebFDFilL
w6URcDxoPw7LZVR0S/ooK9Vptx2t1TRAhWpYDpM5DtNWdbvWDScz9uSNZTTeJ8fMqvYiajS9e5ip
YNqB3lhRe9E6q6lzU0fIuABldcd7TFeyYpsr7qJcc5mIR9SgsaH36jzFN5QiyTNlpCwJOwabdraF
luJFHi+ivtEzp3K+kv4RIhi9Y0wbe2yU4YDhnV7tYhc/umDp8D3YzFZd5BxJRh0fQDGU+EmwO50L
eJBqEdRzbOpbFNkIBel2jMtmIVJZu8v0tAK3bKzE72bDXHZmo8fFrW70KFeOVTx2l17XSu3KWxIH
m6ZKA3kuWfp0FaTIu22iWpUdqlrejLuiXwhfRKbHn2eXZXHF6gdSpyZU1ja4qRXyGle9sd3OGlRQ
f8jrJP8QGUZ66EtHawI7GjOOjciQBY6e2lAzOJOIoEGvfTduPSMJ9bKOeFvXqe6mFI3XbWouerkz
NYKwbTx49XDVCKLbTREnQnnA18xwQ7PrEiX3EaMYCfSwZvGiJZj0pJBPsddlXur3hYInkzLmtQiy
QqCjAQe8FlulbWipti7uqYHTi3gKZy1SlM/mEsXf46zX9QclEe0XLdLQ8g9VS87dhQ1tA5fvJK3l
VTql2mOrmOC+ooFqne91djRvCcIbeeuVJgYxbVW1H3q99rzLGPO7yifA65oN8Hy72iKOmqAcZ1iF
x8XVDJ8t6n5XWhbZ2SXU/B6+HiOS7+aClY+A4NROYVFZ5bM2qZUVzlk/mxf1sCifVAIwx2fpWnM4
LJpbBbOdGcpBmdUy3Rqi7q9qIyuibaEqhsQIIrEquPZK1ePw0nIMFIuJzVJsqXO5STiOvSvkURpO
+6gcqkubdd/7i9bOSN4YeXmn6NJ2CcAIfw+ToQkjLMj2pG/nU2zxz3q2QZb2tFhkl3jOVUyl3vQV
pdAf8AIwsguzySvHVySnz3WzSNvzzQaFRrYJgfCOmRqikLLOqF3XZWTK637psIaaXQN1icgSM+vM
WVKWDNqHnETdLMorW3ea+pKAo6+DDOtlnC+ifnrJF92ZdtpiJvE2oqm++Pbc2+02F2VqbCb0f5N7
9kI27sSQ0ADKcThyScbKpd5XWjwXu3JVsfGxqERpKkCPdLw3Ui3PvkcoTQ2h1ilZMgdlI8RdHefi
m0wyE41AO40awUFg9O51DSw29imiKlj9kktm0RY+3Zoc1t2iJtzjckxvctUbaD9P9EavpE7StaMW
4kW3HgGVsfVm1YvDvEqWbvaBjkXtYU6NmtgLHEm2USXE64u+xk0QFAeihEZo6emSHMa6EyLMyt5Z
AjsDNRnwn8vuZrVMM3aEcBCAiRnd9AqSAXastt7Tuc2cxXwwczFVBzubxLzRM0KUR8juwpT0BhTb
e8nopPUHI00syMDTUKQAqtQyhgMOzlKZWx8ERTPQfSy9zvURthjzZ5CBi7j/maP/2/P8v+OX+u6v
ZLz7+7/z5+e6kS1OVv3JH/9+SJ/buqt/9P++/tp//rXjX/r7bfNSPfTty0t/eGpO/+bRL/L5/3h+
+NQ/Hf1hU3E9yvvhpZUfXrqh6H8+hG+6/s3/2x/+9vLzUz7K5uVvvz/XQ9WvnxandfX7P350+eff
fgfp+Uu5Yv38f/zw5qnk9x6ekIv77eKleKme/tdv/9E9v1Qdn/DbU/Xnbx9hEPZP1W9/Pv0WDFVC
I/WvJ/7nx748df3fflfMPyBEUmqjvmHSk0TN9vffppefP9LMPwDaInEGhpqOlboWcKu67RN+zfkD
VUpKyfAcrJWbupZNunr4+TNT/YOW46oOtsouoh//zwE6msr/mtrfqqG8q3mV7m+/nzQVoQWsvnDo
RIHghkzxSoBwmcsZ0YyEllUyFtvOIQguwmqJRHXRcmOVn2g2NfX3ODdxUMSt2mjH74Y26NxKaJwk
xplC1wkGgqokwwQTEQwXVWACDMbk1/q5bgijwqHjqq1IFORmUZF23Cu4b9vdRoD+dglFbGTNuQPp
sonPM1CO8TLXqB25gTZyuFPtnxQEq/3Eq4QWmrbsso90w5wv2ojj0BjmbZYmZtCOFm6QFFgkt/wv
y+Qfo3w0quu3/K+iFsinnz3CdepMHZzeqQsMji0yd731+KeR4+P0PLRRMGZN2RqBbcg6fVbGzu2T
LYEa7Wm/WyzsdeZuMZQiTEGpVVzU9kIwHCFlcQ4Hs1Z5f/12TDidUrpitGFWTPtJNTH2ysJz1nS7
7jN9XoKmHIR+lfdOUuwk3UOFrDVpCbCDiIKkuQS9VbjiLquK2dsiPKY49xrSS+pf3+v/wTnzsS75
3+kBc3Qw/bcH1v+HxxDr/Jf19eoYunpqno6OrZ9//6/zhTr3H8wg2oz/PFb44R9QQHTK0hDP1uPh
n4eKaf2Bk8+qEETfEej0Cl79x5miq3+YNLM5hKDkU6SnbfUvHCrwk49W2NrXBLHMIqPFuKIxf8KK
f+mCwQAjSxvz6g7Umn7tKjUFkBwzZjtVyV1mbQmcGdD20E+fXG+6yVI/krv2K8L5YWHZl+lU7wf1
yS4ENYXhpYHS4ntJ4Xf2VU7AhYvAcjMb1beu5xfTe0+PLibpQBckOwmWGQBE05VzGKsWXM/USQBI
YzLvWNkT3vOAZRcl3Uxxi5KWqWp+U5YWjpFFCnQ8IVYLojgtHqncLmGV6X/iIlFSlGttRG1vYfQi
eVM/90urbktJg2YxnHgTNw8kjF0wJOYYgMAyQm/Sv7i1fDbB419QpwMsXCQApOqx+NJlVXkwOm24
yNp+l99ld+DNL3q4yqADYxNpqly99JbrMY8/KMXi7gjlG79qtSKkhalsljh+FKq2+H0zu3757NXU
uqYrChyOfilNqhrGNktEgKGcK83nIa+aLSGp6avdNFO2pjZugQSIIurRl1OlkGw5meVPFP1gpIXk
RIGtP2eknWNgg3+vcIoATgLVuUZEq9YuKo3Wme/0xo9GadvbeBncMFIM8xEEzFNpgHoondzcmJ2q
BRRosp1nlH9mHWWwLo70DWiq2pfYTOx0ddYCMxrboCI526Ko/Uwd1w0x/vE2Is26q06KIpxtIfzW
tKawwVWLmoWaHkoEMjd0k6vQ01qqpmMnPvZFm90ObodQ2mzOYa6MyT4dyT21nvoG5f/QUYrvY6GW
fp6Rl+PPkIAAyIbtEo3FIxeTRgCilTd1x7IdGvGtGOGFVrLKQk2A5DSm2dmUUf19bWkEg3S+VpQm
Gca1MCw8fZMZFUjbfki2emE9MHkprcU4vurxlQ0cYc8XwNvupdVVIJCLaCPMWg1GS9YPUe7Euzmn
6G6o+dYsibJxxdAg31Rm6E5Td7XQHbhT+8jddolE+sSc4q/GZDmbvsIQAOsfrQ9o1IBjKIf0Ce0r
ZyPHdZEPSNc5oiKdLArXNyo12wyxrK+yrnIuuzIqGAMK7IqgqNWJMg6GSZr7KCtdP5qp49Igbfy0
GZg+qsF+rVBpVmJnRMtmJUO1rRh/RF46HkrbgPLRL46+ybEj22idOvn4eaXadjtO04in5kLioc/J
rcJEbtKcgqurKDHRv5sE+VJnoe4pzhY9DvarZoIHduwq6KIy2VLANS6KCHkl3BFyX2tz8VgkmvA9
ugrBoPbdTneK9lrr5nZjZ6DfEb4Z9JCAawrqus23jIPqV/Q3NmAgcPixCp6eFsNlout0DZR0BqIT
xZs+ro1LSlQVWW2jBRLkYSBjw/TzMYtDJx4/VVj4BulofAaskfi95skr0+UUAyD3Je91vLdqzQlS
J/3hmHEXQoyjt2PxOsogb6u2UcDBxenGa0vzJnHYyWZFfhxTuwrE4mUbcBtgPFPb3clacdE+qcWB
rotx2XqZDK1hZjdq5JL6GGkbmCOg66MivapqSumtM5V+G8fLRpZT7g8EVGTkYgS/KGPfLtOnSbE8
P8+d+irmdf1coZPkkq9c6FExXpbD8hXsF7bcdABCdVySkGQjZ0bbmA65VW/apsMOBIfSLQWLcwCK
Y3zKX1fHCh6HEAtQ27VOoHVY25AVGW11h57JdekNocVOULHz9ZTyU2RjcFNr0RkkxQlIiIdaFIF5
JniNFUtx+tB8anIVVxXtzqyBzQkCn77giPiznxgZbfLL7kE1qH7dwzQFVmifaZIfN67Xx6+iu2vr
mjh8FUbkOv3luswbtaFwFamEWHjV+hkL8ZeA4Y2A9NV9jJ4XwgcgOEA+Qw5fI8JfHiABErHqHOOu
zbNvSpo9CsMkc+zPoZqOm7m8iA1nmn0JnR/YDaST4+fANc4cVRTWXdXuyLnD6RIOOnpFF++/zqvx
Aoiy5izmyi/mkSdrJNKw+xWO8O7Gtf3pPavJGSbDG+P16wOck6a0LL1aF9iO3HXGIetuMvM+K0kB
/+0kaPo1RzhGKP0cKrDFLHTwnDoKPSdDNZHzKVTt3bsBFFoyXptrAca8V80fTfL8/qPeGC40q1Yp
CmfV6D8Vv2C4CrVONe9OGFdTBUXwDHjn9edriCivYegKTkV54HjWdeQ7aGML5Q7fuWoJCTTe//6v
hwqQIHg1HLfQQyXxPf78ZqVsKkte3wOqLPutl2zVZGc0wXSOQ/Z62lEuQlkAUOLPhH39+S/bJGP/
LEM8Zveu129HpXvwUvm1ndzv77/P612yGkCDp+IqR/TkFAPneEOalkaS3uv9B2P5HMe9rw3PiTin
xXY6buaKLITnwJSA5QCwfPw6sUE8tTY575IGus/tOGxJRmUUdMoZQZrTceNBK5YKPRoHPS8QfscP
kpbSadLFKgc5xkAvnpT0IT8nEHhSqXBcHrKyN9Y1TOKKb8jxQ0azjSPWYHxXZSPc58GXnJfefYqP
sTpelZDtXSsLsujz+5N1urhXfBgHMwcoW4ds9+SxNFeaObfN7E4EQ/RSKefuO+MYUry+F3El6Ale
bqWZ/7ybfll0qZthiEBH9g7F89mHxFYfWiPXiCWcJtDVaNiUsjJ9jInUzYSsUTCibfhNHzjAe6V+
1NXJ8OvRqgNdZNZ9WZXjpVTtlzm20ru0xmnB8XpnV4Fo32ij1QSuQgjRIUZLSiam2HdTAuTFhjDX
5KtWtGdFt+5Iy3E0u2Vrl5F1UYP1/T+Undlu3Ei2rp+IAOfhllNOUmqwLEu+ISxZ5szgFCSDT7+/
3Ofi7HYDXegCqi4KrlKKSQbX+sd/UFL/+y1z+63JsyNYGRmo95cOtM6U5veEAT+S1RpQTyKuRv34
X39z/AieWR+pLTUNf52wjQhGi4CN6rG7c9holn8Aef5+ivne0OEjwCT3hBvjb49IPxBRA0DHb1Dd
F9YfTf6ZNy9S8z+VOP77DeixshOpTcIzQOHfwZxTS+EDUln5uIo99F+Qtv7D8fpPP+Cv49v2Ta0x
bj+A9LlRhf0c/+fvgcPtdgD8f8Tpdo/zVkBOy18G7pW/fSOVa1V6rg3eg1eb1EV0HfWTXl0eKZje
jmLrp7hhpn8zqwkSnXfMYZ0qA44etonbd/Uou87re9bqfBmWZKuWjMiBoEz7svh0Jst9DLJAnoum
yrLUXc13HYIykhvDFnRAaZ+oFs7u6BEagRZW86qXZOROslWUza1DnE+OfyEd0yNLC6WreXL0Zk06
Lsp1EXP7QrRjf4C5Q3BQWPmfbdjaw04iwHr2UK8ko7Ow4lf+lo6r1CMQyTrOtfH7viGfwp0z5V24
MMu7EcFx67ne7SZFs0KM6lLMuNf7934LnMPSm3CfvAOjzdyCKx7JNib9voSBdAvodg7ZsCb65gck
DR1NJCYd6Koq7qdmAFixFvHgb9rwTBIwWTLd5P90azmpyOuzgjLqffhuD9twj1jIPZORPiaSLEn4
jrVJS7OwP0q+1bPvdDJ216U+gPh5vycInmibPD3O+1VPNiCTCFdnnlgo7k++z0Ki5daajr76hHCu
wqlb3lFD2rENH54EjelGDXLTw1hKPzTz4lk3+zdyO7BUTZubVn1XRatfbZd8IrV9HpbaiUlhWlIx
NFypzO7vcZN3CHCXIdr8W/hvLlykYuQhiMber0O5dOnsDFUo25GPOSok7XnfH2Tpzeyndh8C9Mij
WOoiMXprhS2fcxkOmgBSmnXvfiBk9TTACceB3/hP9B3wA6rNrI57N78asz5Gg1bV6WSVQ0hr5hDm
lKqdjBae0mikfWeQG3E3uqsT1o2znxnpAqr7EKC5S4MWaNN9dvNAq1Jt6n37q5LOPaslmRmtXoWN
XotnqACbW0baXx4Lq50U/ii/iPx96/wmO23+uJ4VWvq7PZtoQV6C/VlYwXCRbbf+yaX/sbS06uj1
6Ka0r7eRVfRbyoXWbmWv+1O9OjU2cLc4Gl1QJ77YrAdiuQ2+U896AF5xT+hxrbQQLquHN7Aj5jCO
ncN/FrT5a7DlS6robojEvBUpoWftH5KGzLB3cHG00luTItvcC+uTf4LEbM41Ypgob1V/6gQg8lqR
C+HOtpNOqI1OHbfv8yZReUSFPVlP47K4qPr8PTI0HDQw2VkECNEnze4w7Hm+hm0EpcmkHBkhHPs1
2kaXdNZcAgT001Hqijr5XDPZEKv2ANJ3ax9tCEEXVhE6PvEkXg3fuZfDL1/NftI5+pNw9w7HcT6f
ilyKq7Ytw6lGvZL4uXKONbkcJ7ZQMhd2gy23N6yT4XY5fxgxoUEeb4xGsAxdJdcqtHcFZWJ5dBoh
aLwEt/hdZcgqNfJRDwV5OKvowS960UaV297YcFWeYdrdWGbqnGnAjL9a9zuIyZWVII8y5Hd3LgPV
XW1ReFLbnUhzvsHQr6ao6l4I94mD1k2QVN/2+7VMFqv+zXj0bbbcWePEFPZPM9/G2JuW76urRNh1
mXGyC9GkxeRXD3C72bEkrjA0JjWdndrTEnetitMIbnuEFe8PDeqse6n6PWpWS8Rr4/t6qJnkzmhz
szyNvfxUrVHGazb7jyBAgFT2aMc9WosYuaZ1r7SNpP1bqaZtyeooGy1I1iYXoY4TOyJ9f4kbdONF
uJVbnzitcp43UWso6eS9ynX3NM6cZMas6b8015kuO72gSc8xexiLeYiYbr2oKhTPKak1J+EObdI0
bZ+abY7iBoQNEVAtHg3EMQlUdHPs3M69XxZnT4th+L1XfXAXVJp2tkoyB3UMycgbRHCWInuTTvBT
Nfr7SrBe5JY99GpTlqmz0NnSbd2nuegy2m/UyDr7HJYYcz821ULhdK14MoZ1+YJ3rguMJ7YZ6a5c
XpZ+qC4ci8NpnrL66vVG/5DTYYyOrioPKiifDelhPd4b4tuV9o1I3OXY5bmXCumUJ/AiPZpu0C2+
neBQ7BKXLwKfVFqquu74ucNV47rKQQveS9WNiajy9qQC1R9td8vfjW32ElfUiFBNWT2urubjzc6G
iHISIySkUl7VurTR1t/88QPZPhR/VkPYab33svaUDzcim45onngNZpx3EXpD4HWtnd8MxIdEv5DB
wXHP+yFU8/ZpuVyxRh/doy6t+lsgKp9kqEaVwIGZft6HTb/OzaMAiqpAc731c2o9/aXewXzGarAP
gL7PAxH/qWWqJSW8c8ewv351gqJCnGzBeaxagRLD0O9tiVIgZySLYGBB4Kviqw8qbnF390mj6sjM
LjqCbwmFjniRlo+bZ32Icsp/m8uqxdaUTQ++V4kP4tudKiwogY81c+uvXmWZHN8OKgULQQ/+PSMi
QLC6bL7OpZPMEVJUn3KzWysZJ8NC5edO9VPhu4prt1b5oV7QM4a8yfEiICY+tGaVPyoEk0vYTfqe
CmaMq2BUSLzOaiJkHUM4BKN3aCZRpXpbfILl0c66wdFVmv1jHYVxL0T+ofNLxGhbQbMVaHZHEfvY
yjDoUOPOmSW+2Tbw9lA2vMO7HnWOQzfLU+dJBNuzo1+NckYspOdFgmVE+ZCQbRAikMR7Qnq+fdYK
L4+nzdMeRYaPlHt+etoaOYY5AUnXqeO97vv1FBe2ntNpoU+RZWUtGRtL+UakRXWiiJ67dyz4Xzvm
T52s84vu3sJioBySMhNGarD7hGiJVxKt5JggE/mDtGT8VTjG13r7e3XGmBtnPhfTHMho1Pzg3slv
RgAoIeIbJDFqZnPcxqH5gtxC0D/5PKyW/mlXxS+EntqvhS05lcjUEq3WzRflZn50Cynk7NP28VrV
GjxPtqD9QdZxXMgkgNnw14h4Lx1Bfk+roa80kjPgvCcENbE/dowb06IeZaP/yoWoVkSS44dh7V+2
02knwLxxDm1tU5FOqN+F+LUycVtYjtWFPW8QT6I2uvGqhca+PEtemdqyXl3CDUNL8fJVmDS7W2eG
f8Bg/7Dm6mrBI826nYz265i/+XmQlIa/kPHg5eG62NuDrcAl0UP/0dr9a9S0GXR3omsII0vE47xe
mDxE2gYoi3SJbVuJVd50c1TduugmfXdcIjuYh4Q6ZO2+YuWJB4UMgLm4vhecPFfotC7cFHjssjv4
noWeiUhT7vAOp6AzWjnGeCDDYT0sWEFjFoI8bqtMpTIw8xMd7kZEdtTPzqibo6okYp/SHc5WbcmD
1rfBeZixeSkDNRk0pRlapfJTXHwo6/asDremWNKycT+tCqcEEdAl70PpXkS2OgfDGUgTCYBPe4sB
vkZCd6pvIdA6RFjo7kFwV2jedQyaPRLdrr3mjSKwBxrntTQaeMYOPnPgVQt2XnVVcZaIJaArlMtH
27Zz3hpDRMiR/6x8YHzT0jYglS2PhD1/dsuU3a0SsRYy1l+uwfhVtsaGivemEi3HXBxLv5E4ulaB
bNLu41nSDo4U1TnmrTt/qK3LrptJw2yh+jVCLm08jzZDLW1RDi/d4lRt4ok7zo7R/fsPlb/Uj83E
HOtu4vtWjNw2E21Pa6WNp260fvT+bCdZQaPZmHW/FcNS4gYltynQ0wE3mjGG41TIWLS2emjIXI88
9FKh3pdLUqyZOhmClkF6gAbzlaSLPSUjk10GjmcEPRLZpcA5ufGcSRL4rGWMV6o5Ht1mWe+XnLxj
Djp1XIZGO1KHMqb2sNAFP8K4IeeW3L+4fTn1M4ymA8XH2AndU42jJwgNHS12aOMpf54my/lsu7pK
2t4u2FR6+dIq3eatOSyH1uv9F8G9gkh/4Y1kO0ihCHN1TmLS7UhjZTrP4ImHaeIxHAx7PuOM+92Z
uZsMHYSvwILAK4Zk+W2x8pQpwUm6zaExkvSFyLbLICbP7JjtY4NhQNgJPER/T4UFT6wrk0VN18ac
I5UhecYuVabboD5qkByyZXp1zEX+5RBIeR9M3PuzKLBPlU5xVXhWQpaWNvRGZknEK1patN0ebrWZ
R2aPxguKq8gRxJskJ5Xl8JBlCyzXroI1XqStH+UQ5J/Wvs2pZc39YdgL+Nw+q46NMpaPsrP2e1dH
ZG/WujwOTace0fWpV3rGzDOSOkUy201MmStsgJnmnEZlD5deLcFb4w7Vd00zlpIjcFvjQtPqg8ny
dYB2p7oisJ6dQokcQnZbwz1z6mfL6I8jI3oPYoVsWaeVQhcHRrfijL2sfa30gRFv6rK3BSos5fzs
DrRNrXE3ZRY5YCUYF3Id1M5yCOcC92Ov799Yx6gFHNUtabFQqIkZ8Y4qg6ncS2P91U2dm0grnx72
TsyhZaARL3FqI6bNP/Mh+Aa7i1rXb6cwW2v3SCqRc794Q/Xsci+d3GwgiGri/cWgWl1txya2YHfs
1LC293KCOOyYLpNCmuoQuGOf7NSpJwudBVG7wvSyWFNY5zTueS3lFJcug6muPOt+nI0/Liqf08pj
fKAbF9VzSW7ayJkZs6w/lUa+ngoyldGFruPF1cnDWSailTnbzDsPOUDEJlxc6dMcnzqzsc5G1zmJ
cmUXmcI14mZqEGb1fH/U/Mx2WJTLDqUpd1grD1PbLoL3vii/NLwyoegdMsk1P4PiC37O7bDc7G8/
XGQLx0F1RqjXwXQxURiyfAavrFvw+wuT1DIXuG6nxeZrQUKVLZ2I9syyE3Nnase74ZwqU+sj25Qc
Er7FSVByXTq7NGKBZAilhKFD+7hIE/YXrcRo4RPiGObjvt5XwQIIieH+vLSO+50GbTxMueUcymBH
1j+I9ZhJt78FlAWHLcC2glgfTa/UnO/b3NJIg3g5wtbyG8lBHfUkcN3hdfhQmTOellotkbVn2wOK
4+2g1+uX9GRwVeSVxhUkA2ek2E5522HcGTnskaR2F2F5wbE1xzXJeZ6jSXn9wccZ9G0ubP+8SM9+
W5XlxVtpOu9mIP2TqrP2mQuXc8m3+nPYtNtt0f60F2TobW9deU7cO3xyCE41fU7M2XFwDWEskIhV
KfRjPy16YaMtNNtYiokOV59FbkAUwF5azsky11mUL9gBNckRY64s0duswRx7NLlvmVxCd5m/MjEC
E/XSjSed+8H2cz+ZZCAv2SrzI3FCcyxztzqLfK1Tv6xupYGhJoxbkmBnHnkwIronTmgEnAerrtsX
pPZu1M/9ax2MWWJ36Ln7bEfzWpRVOpgdv4HRAMA7Yk0IVLdPfWW8If4FMWCESwO9dsK9r5cU+a0b
bTU+qR5kkzeV+VaPo5boFYVcRHisB1B+MwW/BlP3hLkdgMMQKhOsx0VlWz6ten07YLXuYBk1vXsz
2pGFXtLIaG6TamFTMdEysFg7NhVE284VzSYHuDB14MGOyd/MtRPhAn+syZkIQpF1PDbelEzGrpOW
2bpxvdj1s6iYobxh6g4FTcEnbVXTYRJrd2yJyjq6w+Knix3QWBos8z2/QpcMxPHc28Vq3G30Xvyq
KuMdpcAc+dtcJY7dqThfWz3Fl8LUUHj2oRoaVvcsV0dQLLb3soDBR4N/F9Aj9SLySjzADf8RuD1D
YyDA0l3QO80rehZ6UbsjnzOIWsoTwg4INVlWMV7NXnY4tYLpsRyn+rLa8uOWNsHxdou4x+L6wB6j
UNb4+bXEnsZApCn7RKqHSDtCJo51P4lLTjVkuM4oqYqMy91MQ3X2zNZ7C3Ld/DXvlkpoh5CESSkc
L4PlHfuKB7MqekKxZm/QMHBlGEk3B1SNgzm0++W7b+Dy64ZqiadxNo/5pNoTGZbGA2QFz4FfjQe9
GoynfvZRyuyTzoCZlTeLjUg0Q3fTPJNBusz+FNqExURAnP2h2qU8ujnlPnRjvg+2OR86cLHHQZVb
crPipZvJvbuhvnmonHI5iGwzDrlxe1Wx26VeORoJcoqAbRd3GGPP2zKO4miivwlbdpeo7RRiddsQ
Jwt9yj0KmynOrHU47ZvpIhVBIevTVX8wC2QPWV/WGF/wGFdYiGKpMCTneekecxseR7Syx3wJstDN
rZFSNbqnnd+Pv9dsKL5p3tjF+MbwE3VA2RlWBId1cF0jbbTSvQDiWA+F1se8zMpomnh9yNYK10ni
SLAa867Gchp1ngEI0OcZ01zedZcWjzVGDuOtLgY9yqvMDwFxZEjSvQiBVtDvFhIM2wy60EXvcUfs
w3b2Cqs9ZKxCSe+J/s705ykMGrs7IGyvQ4Su4n7H7RjPnltHWH6MxwK503HFcBHuWve153V74qCV
qaDIN91bqajRqcF06ZjCgzk3B77IjIyB267oTEHc7472ZjWLH7eexlBqudsZgZM4o3s3X8ibwVun
5Yig/EJP13b6ADzH8djsWph7uEFU2+95uJuVk/pgY5HUauMg7boidspDhGM2PcDw+Krjq40V+1SC
5D8LNUjsU06h6POqxnAy7DVUGqbcmgkqNOxeRTQdqIg1cgbjY33HHuD/aHdzu+st7cX1gAcnPHLE
66467we0RbnutcwZE8DUPnzaDdgBtLGXrDqhMl21j483jB+Xoc9r2vTU11rMLfCTDoVpCVVFJQbX
Y93KJiZAVftBRo57Z45gkyUempjxWg+tTbdTkhrkc1U/6t2lJuHpw2+J29LsKcD0XXNtjd69AmTe
HDp8ubalqfvCqOtUW/zqMAXSO22tJ1+cIkOaWOryspW6fZisfMa00S1RPQ4jvzmNwRv5QaHlE9AV
WOaAzcTj7iAW+bIKT4uX1spDUr/Gt7JGgzY2xvhNDp3fshBjR6ElVd4Lx9Ris67Jr9GE+QoNg33Q
YxAMOzHk0AuYa/B/lAmxtec8EGE9N83jpk0/xuXGAqz7ENWFWPiG1/HOCwBOOn8df9d9sDxkRjU8
mAREXrzWXA/+Xr5WezZfUPJhe2s6fLWg0QKUHg9y7AHiJp3JqGPLXHy37c78Y2e6P3OnBHm4ZRq6
LB/YbXaEfu224BeNmC4+rNUAmCLYd9BHvMub8i/Guu/kAXnDoTKrJV1Z7CNgVz2cNFWnlt/Vd1tl
fhYu3mDwDkth1yvwkpV7k2MDDfL+gXaY/B3rlnaVDlPWvO14nbORhPjOyR4tVkY25cZ4miq3L6LR
Ay8DRMjjvFhE5Nubc6HccL0im5pS3Br7D5qq9odZJ8KEJdH3kSf2PwasZ7FvjP2LDZlnIyzAZ+fC
V/CysZyy+eVjRT4ZGalDLgNXiMV8OWbFrsXOVBo//aDV/7Amvjt1tl7h3/SfAd6r18oVUuOVtQRn
F/NcaKL+fx7A4g7aqr/YRpmHg8WO0OM8N4LJunLjvVqT8NfYWGX7osu+p+Oubw6T3PeW2XRvD80A
xxoL1fR+svc9bkfJvdJWAlib4PEHtszfHIjyIcMRFHXb/AyHWBzpjZaAu4wNiwkzvoibNcqaCbZ1
KjcO5lELR4q82IlbUrh2iuGbyfytr2VzYb2E3Rmy5WHUS3bSgSSuYgJGzAo7C2lf+EB+4iaF0xYH
aRlLT1iqoZG5p5zYR24bT9wpj9UKjLBMzsIuDQZg2DjPtGq07lrilX4ZO+/l2s6dD8/NdNiHdtke
ytHVkt6ir5l6bgCORkMaq4FZTwCjY9QWnPuGCvQ/O767qAjM5tmsm+pbORTDd9d2MALV7X5gqliw
RAXz+wxXb3pl0vzUjG0/atW8EAU+WG24btt0s8YXvJ1K+TEbjX0CY14fG+J9MAmuVnDmRGqi2huL
H0FZ92drl/Nl5f0YDdUu4qrwtXuhYIQn0gxMdy9jH74rYRkbAae0qgodQfC96Kkn7pd+OtAFSnmP
RYaO8Grv0HZjhZXLJDIsaFb1XRp+RVDgAEA7ekV/QjqOetmfjQO+FR/Ts0Wjshj9Lw2Pa+qS0ss7
mp3LvP2jKwWB76Xg97Xgzfq6/5lZs3GkG/s3MQz7GYbwDVvlq1+J3yRdAlXLwrdktA2NQBk5OuK7
L4NvQmz6jN2xxAiuoUxet3naIh244HXQDPt3NZhE68+56d/RK2IxPoBfidJteenX+d3UCOtJNXsL
vzV4Z9yZapX3pW/2B73ftXs+0x4OW4UM22yHOtI8H5VSjVx62rOVnYj7Bc1FlVt4/epNHeg9AoHI
8uW9IK3vThEdfq0nKJrOQMZZtm4TW3CEV1COvU9qd8lJJICFjOtAtHB2gfZDuJoXATjbEXjcEJm5
GNMSCjldjA4esdD32M5mqmgJ6LtkiADPepHnxyIDQZHSH9hovDoSqwHt0tXckfAhT/ZeLMd+UCwy
dls/s5Aheh3sJd0Cl+QNgynazswgIV3bS9v5Vg/aLjvUPGeAbPY+Ju8Kbo5IuGO7WBniZZOpP7eb
aMn9OsKLamFgzdx4WUGWNiIrIu931j5V2vsy9Io3eQH2Zg0V63Yw/iHqdO/DKicpOKxMHc7+Nq9Z
Xd6EfBu/6PzWfwNy6zP/PzV+W8bOTyRJ/VEtmjkt6nllcyBleaM0lXSRBgJKrWaskYaXepPnXLzN
2yLbnU3mP1DybSp/s2ub8bpXqF5vQ9oUtGNc5kAXFhxNpPewTvqsfvlGwZrd7htTByd86Yc1ytVo
lupjxduMMlp3AXvyb7z37NfsZiQAf61/cNWNz2BoZ9CSAcVCbZXsa1UNoQkAxdH+2bhe/WjBMiUt
ucFRHRjNs5KB81bP7faqYXUc4mUDgw3yxoynZepDEkQmDOtAyF7tvjmTIGeRmL8wcHOiI8zFvOwd
Tt6mxISJWgwykoVoAejxmNKrW5CRDqHzS1M4NtNKYHmPZyxWMQGeP9eMBzzcKzHjaXaXllG1tjDq
b/VVWgQp1wwOvWmAIBpYP01/nY9attNditv+2FJid0Zab0du55lvqqEvKazISwhF4K0PkhTu2MJ2
fnFzS/+pNTYTkzNlInW6zYy456x4s0x58thfXjzWJ0J9Wv/WU4viwDfEj2DkTibtUcXKtdHAZ3pG
egZstsS5eW713oR4RHq/Q9dGs2Z56WzTM0U88nzg02wHpUk/JXJG/zF2xNjrlDCcK2X33xqyi17y
FudzVlFk71LdyLo8f2TbJHGjdG100+7GyJSXS9FPXVoZc4u6vizOeHf5PjDJabEHc00mihydOfZ6
1bwQTlf9hhn0P4rMrpgBtuVP35fkLvRyPbSbUX+rVBYcDX0oP7a6BsUf2WcA3FaWyHZO9qyvXzyY
0mdIRijVRcNIEAbCMGmBWPQHaRLjsuoLanxrL9UTeDhUrT5JM6SyrmSjX1kLlhHzi/RapkSyKPD5
DWkgLT3xwT5kYmBlvgAN7vFSeJB20lapYzVXC5Hyw6b1DkYX63frdTqTIvj1anXzxdrb6kRQLaZh
ZgPEN5rzqUvyabbe04EFnQ9Va6RMFOs+YrzRv8gfEuGqtDyyTOGlHhEJu96FxbJGS+m44dKaBdvq
holn1gB/RJ5V3wpunOe6WavfIHNSpk6/l4+Qisj0eVwOiySUFxlyjm16JCSCfG4VElpXXBtIPWD4
XT/hy7Z+GKIJjlztiXzsxWxDX5qPpW5BUPbuw8LY8+SwuA0ocJrlkBFvlO4mQhGGYJ3YfWs4iboZ
E2M8mppzoYeN1/6qeFCKtlexa+lTsjdzCzjqGQO2FTiLu7IzObGHoj1bMiPexQNG35RmXVxhuu/F
slVYDRp8ic1temNISSECIOy8XE8giIPzbMx2vEA1FS4dt8y1aoj6keOkJ3VpqPKCgsjsi5ClGijF
Mh/gJsz3lrXLiced4X3aAFDgOZAONE5pj5Hrr+q1x6t/NIkMbtgMy+zQFhaQ/Who17qUCLE88q60
eXJgsPDZCOFwLQgbmA/OODd/FsPO3jLKcZ+qqnRfgzoDtcKjDO7Ywzw03vNKZChpCRXH5T+Iy25S
7L+kZTebmcMTa0Nc/C0kHHQ712daTh9Lz7z3YIXlViaOJAdlUA+21X2f8+ynjgpB9Evyn3/2vwvn
bpJnnLP/G9+HOO8vRSpNE3vJ4fZYRPt4CNb/UuWOpBqbB2Y9tK6wdPZfov2iNODynSV7MDh+JCDw
fxXdfRPlEYMP6UEgPIZUsvH/9eM3W6fjKjeJOtya+5pe4Vlb0v98hczbZ/y/385NNPu/RgCDZMcb
sfSvP6OWSpH5PxKNZ+QGuJLm3uDEeb1QFYfvxm0nXD/2nuS2t4YmrP8103USyjr2Za2ami+5+Dsr
61Lo5yWXThJsW3nc7Bk+Ws/lo0Cq8pOBABbAE0ww/3B3/WtKJAbr28cPPCRbt773f6v7aEx97Dev
Ha7QiGR6PEzrAXcuk+urzoMqKNUjg+cf5JL/76L860W7SZ0BIjCk6J7l3O67/6MI1rU8J8pAm6+5
O434mzwA09pgnkJisa8feHppD7PtPuoqmC+zKm5XCPFZyNAB7LYzwe99sL2APDnHEmj+9v5cXzMK
RSl2x+okzRuOjFnjG0nnXaoZeXPUHceB1ajm9oSaxE2N0iRrnIUvcmbmN/hRGe+tAb8UTKeGLTnu
iByNYJ5fF1N2MS7QPuZ31VBfjLfoNgVqSeU5TjGg/m7svmeb5zCj4bgUeWFSmW2gP2IQ5ADEG3jI
uh3NXN9lSSOL+UIkhkhLr62vMw/INyXlePVW7tJuH15IwJsfSkOfLp2F2Mo/GX2GtGkjtDZD03Ps
+02Lt7X/ZJoIQmkO06u3amjP8m2OR6QbcaXX/sn0xzNDMnM7gSPrWbObL+5V/6lYfPh7d9nvPb8d
Tp4RrG8lfAQY9OJ6qVJGz93INqhs5vVwqTCXUeDzRzVOE6H8JyLLtHDTdyBJgzNN38hC2tJtXqpr
g9Ljqe/z2kk3estPamTH7LB2JdbmtucgUHkPIWqULxgkncSW2hYxAX6a7uCe9pvISeHkPbeZ4c7h
1nm4PLON9Az+zD2hLJyvbDEMAbfULFk3zUnTVPU8iV7Gq2csiSV6lIrtlH35blMk6/hgDHbil9ia
8uKiShPipWyxXOqreFQgjF+m24FHb1BrfVi7gMDZjuCUyDfvhFRH3eWmOaRN13QhAUyASFpgR7yw
gWB8hvRL4MrfuB2sp6Dy+tPk7Yz2hlZd6QZpTjvVklg6gvbA1s40ouoJC2Kma0TMTM1TNREBoE8D
lLg/KLQxNKDZqfKBXglAa+VlBreMjTnD14e30m1C6St4BHf/XDT+Xcf9V4fFWsOMeLQzpXIXTMRF
X/ZwA4V8Qx/O29Pb68NcK3Fxuvkn5En5PRcLOA/liLAtJvHUs77FFXnN94PngP5rix4TIIObphAk
mzkVeWI+HpunXntX0485KolOOyAnxQg4FsV33+oftZHOStafpc3a+3KXSAOLJkbJJ167YrJ+kulR
f8uHaTjsQV6ceqNdz9KQxTVYe/+O2QFwj0+wQ4g0DgklwnMvpZrJ14MP/yHQJH7vLOaffTqOxkqT
iqg6ulTxFEAWedsTaXI2BU3Z+6i2z2yy+g9t9LOoMm5kIlClf9UQlSAjdSxYPyqNBrjiCNtAcwIr
Xs+6VyiIK8naP3VyJ27N8Q8jQTJGaE5xZZIZHrvVYv7wF7Slrc1cEDKm4EsYg/8h7cyW20a2bftF
iAASie6VBBuR6qjOkl4QsmWhBxJ98/VnoM65USXaYYXjvu2KXSUQXWLlWnOOGTPf9jSLIaUXmFvG
OuIq6qfwENrau4JkvsOJ+jNEYAQcDWELPyH4QEijtqMW9uja6m4tJvzZk1N9TD1bTztyaHCHiyY1
0519ppTn96DjDoIvDLc6thHHGeLBFWzEB3t8s6neiMIIxSFMidlkLiavtMirj5o9FZvZlOQPl0O/
Uc3gXRIEz+beq5rVYOGgnISW0vzH0JlLRb+4nZPwCyTDWSVBUqa5ID1cCKjLR/m8kgC8a3UFrNwT
T1PlbLgvf/4Of/X3zyX+sE4bGj3lKctOHs0utfvz319Khf98sYh7x67pLPZCvhJUYmef+dgLmiCh
kLm1CJ9to3Bnye6QEUjB6KJY1cw0C5b5vz8mqH/idQQ+Kqwzn7+Scz0EdWi3xq2IImfcoEebb/Sg
iO9DqZzvrWs3jzVZcMgIGKx+cezP7hXsYZQyi/uDhFNDejCTPh9b14J0QTl61xUMtWFD4FibflFc
Lj//30u6HMLUXbFUaQKorfjHNvSfIgCmC2QS6HbXuPjH93r2g2bTfVWffXWQs0pjzrNSBiYHkaRY
Vj7jezNeW4n/5zv11VHO6mT6R1mS5oNHTN56Hq4DsRYIIru/ciFywTwXF6XkipGmawr97BlEsDZP
so9iPrZxtw3HobpOpj784kk/PxfPNQQ+SlNiQaU8O7/zTWo0ZJRX8y1D5hAY2JTu0rgutjryiIMG
8/aLJ+1zBeqCZzEdrHuLO3kxKZ9bXY0hhDQPlfZURt9Qoc/Ds9fQe7wVzXMQF8g/v/KjfT7BpeTF
AgnGczmYa+EW/fxop+0MA3kqBIPuaIMErdV9PUaQqP3dkvTLcc52HwMuIXoPpbiSc+/exLM7bUAm
Bq9/8+j9ejZnTuHOzUqE05yNAngBvrH5QeaTBmHzz4c5X1+hKKFmWsJD0TihJ10u6n9eVkBhVabq
qLmPLXCeY7U2aveLx/vsvrDHdPjzBo4yHOqQXcTnQ2DFCYiuyIJ75ux0hmmOTg4t5C9Wnc8LG5Z6
g+VU4ENn7bEs5zy8vpCRFuhVWQLV8xcliuNPX5lslwfo34VtOYQJzw2bqI0Ml7t8thrgq5YmI7rq
LqAqi4GLB9GhHvcJ/2uAsvd3N4aDkSfxD98K7yZX7vNVM6suk67qyjvxynC9fvzrv84igCGVHQD4
a+tsydEGs/XmQM/vcv2CLZL+dw0ArhR+V5JLuPGYUInb+fzjLWuUMCks7a4fvFV8wsPxxdX59W4T
SQ9mQWI+Ax9tnb3rVTxkvQwM6247pU96ZKK4Kf7OSc+MmDwmAEGEMVlLlXD2mkfMT0xYP/XJ6SdE
LZsefxvbkL+8D4JHCq8I+S6sXBzp84WqyLIhhjVuTu7OTjZ07f///vzZ2914qYSezp83+62zi8T2
z3/+/M0GOEEfhntNAWiy5J5dItiKQayLQZ10a9hApax6HbfBU47m/s8H+sdK/OnVWxIyccJKnlja
VefZwoUqRJPOqXmys8Zkk2IcagvTo9WiSS27/GaRGTJGODYN3r95pPQYnnBF/V3fiUfCQTVCBiNt
J4ea9+ytSZW08qYa+7twH2i7Qvvbt2b586xevI4LluC8IWhoVYRuyurvhD6/Wcp6hoT05+t4vtov
J0BYB+s8lR/Ag7MTyIymCnvhdnepM+5fNCYLf/77yw3/dJv+ed/5QvIsy6XW/Pw4j8OIfJll6z6D
cKm16ZHhmY+daA14BxZyuQk1Rm1/PuaZvf6XQuMceYFiOIkGUeTQtGDVNTK5rD17VU3Rezo0SA8V
0yoEawetbI656k5fHH65Zv+e8/87/IL94yWASHz2Ck9m3CKADJkCVvWBr8NzNyPyR2fTx3Hs931g
03vByDYp+2B3yYPGYOmLn/C7UotlnMqeFRcSzFmtEKe1abQMsU5CM69Hrb3qswSNiJg/3HJ+plpZ
2170No71VUk8uFXHCVhxBzVM8pZo9r5OFpGqAf0VEKGojwiCv1iHfvsDwb6zYFDm6udUta4P8Y3i
JDhlOa/wPCK5IJK9lSiqCkxMdjn5td3+wK/xRe3x24eDAZ2xLOXkZrpnd6dRDXTqJMtPcOq3zcRk
oGBXQqM9tx55w8z+1W0utfGLheJsvfrfh+K/hz1beCdmO1GteCgCOdJT2lf993F4ncKTFXl+PD4H
AQ7a5galDj7U6Iu3/J/IuPNH8r9HP/s6gkwpsbjl+UlLmaVijz1mDsT0KMdJZeffexvTbkuW2WqI
8E6gTfjBcPcnJPR7K3PWbO+21excKkxcrEIXUmdIPBoKv0T1Y4hqDZGCfmvRndsaXbFRA8eo5/zW
XSQcdDN3wOjWfFHd7dR3H2WOUcoqQvgCeDFpxRoF1iDN3iQFDvTFx0Sc4kbO8zOml6ObIjlyB4Wn
s/Ghe26ntvBNkwcmZBUh12LfBYpOsZk9ZkH4YBf6bZCqNU71cYXxCPnS5BuqOLiVsZFTdT/Y3tYr
UZWMhTuvhtxONwr+NV8QbK3YiNeBldO8M4DvlmIHn/NnX8k3vF5YX4cWzDIgdNprMbpUhC+IrsPw
oYqbbp004pvRhEfHhSOsaGp7T7ZcxLxA2tXM6z4gvFyHg4HeqidzWz6M2nBZJNWmRG657vF4qya8
+2Ih+PxB/r/HDkIL9ReFqjh/z1gH6E3STTyB0LxlhAzSzBsVOibtMIYC/D0eqRx/kz3vzGQ+guN/
jOJhbSBLYNj2VnTaCYfLVyvksup/fhyRujJt+qdagxZytjyZJQPpWJbqlFbvFhtA7pNEv6IZj1Wy
9ZBTaNNb2z+YpHtM9e6LS/L5k7RcEmRPDNfIbliClc4viY6arrenlBql14rjjBhsa2qi3sQt4PMI
DvZHjRTq++y1mD+cWt202fwdcUV0mA1d32iZaR86ciNu6oqoHT5f7UEye4DGnHbvf/6t5ueJ4P/9
Vkm5DIiGovwcNuHix0ChaZWn2ruI+/e4/EZE0JXnJegNbsmd8JPuKtRf0a6uyuradPTvNfRDay4u
6/EmgIiC4cY33bciReFXfIwjD6ZW8+5io86YLYKWCM1LsqZoiqe3XvJXZJT//flMpJd89wUXfL4/
ipNQMVKb1GmW7TGY0ts0Jg1jYKD7xQL3m1WdOmnJW2PMCJzjvBCD92jUAs3giQgHsQxroneUO9m+
1Zz3sRjzm9iT41UCsPaIJB2bQTzKL2rf3zxXBOUtrC0qKdpcZ6WU7cQ5iTiNOsXV0zRYd0U+o8Ih
D8bZe9kPqWdffOR//YRyynw/adxYDNbcs5dI08NSt8hGOoWFZ/+Qw0xUrQQIGDpttLfKUTzmaV2g
uTVwPJDu6f/52fzt6ZrUvYQZM4s7JzJpeodqsCoUOwkdJzezzVVYFndxm+erftIvZFj4nWd/8fZ+
rlf/eaJcmL8WDVreCFOcnXSjE1GjzctFjoCbNnQonPHvKwQu7L/H+Oel/E8HJHYCpc19q05S7Dyk
FO1EmoX1hIwZQ93ok+JXGPHF1H2VirtUHmerIl1SAu0ImKNxdV43KtPAdR24XFHDe+hdA7VZ/0iu
zheX0Pj1OJTjNm16hqT0m8/7fkRkdKUonPrUGNZNExSPWtmjlc72IV0ffD4+gKcHeBsXpDVty2Gm
gl4SwnDoerm6G9KvcvWW4uPzeX/+PcuT9p/rnQ2KxCHXranIbqyG1YknB7k12U31dkgf/vzY/vpB
XA7mMMKkUYBP7az8G6ESzfjisKTF8YVeom/v2ovZzffo7b/Yh/zmUAaAHxqPSxuS7O3P5xWTgxRO
KNlOXZzc21bpnVJDedswER9hMDlfvI+/uascjZRvEE7mAvv9fDSYwZ2R9O1yNIot1Wx1p9jk4otF
59e3nq0ofTs61DpKi1+EHB42wTYam5Oy6k2Td2/Eixwt02UVSDdJ21xiUfliXf31lV8OCWhpeenp
VZ+98tpUO9locMh0HgQkDUM76pU2fPvzc/Hbo4AvZNOkky9z/vKZHqhlLMM0RlRxKnp5b5rRF9fu
n9HR2YNOx50GD+Jk0nt/6VGZscQGNtPbyT9qUa6rYUJI/D66bAEVOofRl8WJ5GKISNEXT8fvTu+/
hz57x8iaJ6rCXe5bo/aV0aI27HEP/fka/uYRXDohfP1A+Ai2/J8fwULho0Libt06fV8BYDLtK9zq
+XEmBOmLyuLXd4vKDY4dNEUair/cLi3pvWayk/jUWc7Mg4esOyLczJ8YY/uqSucvFs2zNQoFHFm4
rkm2qS5olZwvG2lIP7sr++nUL5EpGhFGu7nTYQNnhBx5yHfYVDTmF6PUXw6KupixGUZsGAELWu/z
9QwykeF56pyTGzTdNjA8NjzRlB57a3C2I9f3kA5a+tVTuvzV/zylQFV1uo9LLxU0EMP4sxXSrGid
ZKOunQRa7wu9NtJt24KC6EoDsFATGjeaEw/f2FDCTaJUPrhhk+bruk/T59lJsWWKaE7WXjdkp1gB
ysixLNzOYUylMhLPUCIl+PNzd/ZwCxRzdJgok5eoVH792XUak9irQyvn74MYsqNdL+7/fICzp+3s
AFT5n2+ExHzs9ja1TmgTp5UjR4yZPMsaUtdXgNCzd+h/D4W8jKYfrTPuwedD8alFsVMZ5amcMTD8
IPiMVIsv3tPfns6/xzhv+vVNCp4FtfEJ046U30AxoJshgemrwzDfO3+Wljvz75HOa1RHH21SGM3y
pBPmh97ac6+zhBi9sWIM0GAquhh43K5TjPHHRoo3OtMakVUIfqyqTnwFc4umFP8B+DwiqCsDiXHe
LIrgjC72XpptiElTaoShtRJWT1i4H7FR2PtycF6gPzAHVvPPVCPmIUG85ydTVVl+Fzk0hUlTasGN
CG9f5BlIwjpMNxHeo229JK6yhCyi/Mggos5wVqE1tKsaexiWw8cMEccE1s/Hcat2CJV/uG0d4Rs1
ynVYxa8Ic94HvAWbZKzaDYmfILAaiXNsHuyfSODYrJFJ5480t3d5CtiOfGcBuSeJTvM4HYo53w9N
q69dAAUaFgTYAXYj3HUZFXI9VJ166HS08lfgCGIYVjXyIOwpYBhiSZCkgAYiUnKSPKMqfMeCysB6
TTCyhFKTijHY21aiiA7Mfph5KDdYAJwXB0MqHNq03BUVcYmhpqMEFkiymKlgldPbwW/cXGyamFVH
T1MIKWQTbTS7te4as2+OusLAWXRUAJBy1EUKBH8l4kruDSMoX5w2bHbWQKCsI3BNeiWyeTcynUNh
dJ4/Z5m2qTGi+o6JNT2o+9dGhva6sDrjI5BAJ0RtDY9TZQuM0NPYAdACITXJmq8mKbIhGaABJhrX
TDdx35HnVoUGBGJShleIzqxdWAE28ggxeSxbW/ppXgTA9IB1XWZDJC5FmH9UBgmNNEvci77ryxVq
a3tbzwkYxQIvO94VAVCSt3+I3fE17j3QQRihN7ob2JupiM29kngBEZ7XV3Hquod8qNu95U2Mahl1
citt4xiF1XeeC2ebicl8CYnA3KQCwlHfhc5Fhbp1FbZTtknq6V0MxwGeeV9MD5UTQJGKaJqpKOqv
g0AFOysJEiIeZms/dtM7EnINB63L/XCLyrfhNECqzqCsKeSMO3LKk43bFO1FYyOyGhQy3PiyTw9x
tYIKj4mkyx2iuAxBilQc7otmkPug7OB5AbVAYZ+Z+K8Gma7NtPuoB+21miy2fLUT7AKnFteNzOn6
NYoc1HhynmHJTPaKzCp8wTGz6nSs512T1aRqmo2xpJKCZYgj7bYYSveInqfdtlZCtozAv9B18Xgc
ANygnwSS10ZVeNU48qfm6cjd3dZaGxX+rD7DfE0k5+tI6OGaRnOxLlB/bzNmvqugNcYLI85HPpfE
ypEW1l80gRHcBeEcXzSqBPw/VuWNN2Gl9WbomNgWATIWAOU1gb1eSggsKX7FTZ7FZCeTHncdtxHJ
Abhqdm5k/bAhZ+LRQwSXVu532IkLQF7KtZsKPCx5wP6iVPURuzkfPT28GkBcXJBsTL8VJygtkOjW
1fvRj0q3eApz21mZ/OPWlB1pbUDrtn1C7A+Ss5n2pIZXLwnwUWmD2KrFa2upQvlVR9Rw7GHJjsVi
VxyxB+XZwrHLaUyhsg0vbf5xHTcwkaKujEGt1epHqOHEBfwFXlE6Gs2JrprWreWgwreLVdgs4QOu
S1ZoG2Zrs3ULlLTpiPzfBjPpuuQl9GHpR61u471pm6MdxCQY1cCXhrDq7kMaZNt2cd52ai4PkYue
vC/APtjlXOG6n+nsp1Ww4t8Ibo0Zko8eqZeki811OoUAJJpY8pNr9n8mMC1YFS0QOXTjUQRKJvGI
+iBCwNuUMRq+GcLYNtfSijZrIb/nwaivK/xTa3KnX2tMoGsZp+9D0fxUGHyYLSTvvaV9M1UHf3E0
fxRBHoCd40R7xocr7s8Pi9wyZHeBWhtdB7LVTBJ/hnKNtlNF9+wq01XgQJUpWu2hJvFzpVV2hvYw
QmaY6zNyVdBdYZvz3uQ1Pk63MHc2FInVUFE49FKGzFxgHhU90dUrMAbNI/8ib2IWj3h745p9ASvG
Y+w0eIesKnty8vzRRq35reu0/Dhg2TtMcxkeQ8jyFbZY0FLdonN1Fs4CtjTthwxdz88LLIxYDRF+
eiH6Tk/DzsR23yf40D4UofNTumixZly8l43jQR4bGm1FEazTAyc4TtPZ4oV1z3TVVslODFJu+iSH
l8F7soWUYN8lnTHsEBg1V8DP2mulZHKoc9bepaC9pFJOyUSNBmyt1geLkPJ7kjxY7ki16e0WgXPq
JlvVe9MOtMu4jRgU8WgPHc0jnGIYx7BzSnNa862dD6LvBn9uGnGvksjukSp3HeRssJW7GGE2HiEv
eZJBw1ddED73Q1NATVaAvjB1yZqLqQ/hKRkXLK/ocex5DLm80n3zEsKt4GLCAPFmRPtZmYI1Iqxj
JfBSggaV6SX0/mensV6srnuaLKgwtZnFd7AtU7wM1IBWT8lgkxa+grFTH7NOC2+tGOaAh8F33TYm
W/IxxfsyBOOC5KlzrEixIc19QDj27E+hVR8KJZm9IM/BABaGN4K7xqwBRLyTFmTdUOJu2wzrUbHQ
e+DgZyv2WcEqY6q0dpwOAkpUZKuMCJXD6MhxK2qTvFm8edd9Khk1hhIibSB/5hXTrgZT4kFv23ZD
qLL7HECegq+Xl/vMYhqCT8DcuhAXfIbv4rkBpgb5CC0ZnpvZepgnF99zJxP8M6HR3+XwiXjm9eLK
kBgXBi37UDMLZJQgV2x0u4a3qsU3c4nkOrf6dM9kZL5RzOn5v80mvJT2gFgbC+hxWtqm8KdCny9e
cN+0mdyFViN3rQ4CLMOgjhupU09FRcOqyyt3zU81tsShIyEqcFCuS62tgTP33g1edJ7jqfJ+uDVW
B7fWDB9Om3cLR9fdSH1AMD0SgR1mFE9AmyOMrupJFFr7ZuM+xJuVTjnMxTm3sFzOLPYi7SAYyEE/
GVUVPARdCGukq8ZdWhiBH3rFtLFDhmpeMbMqBy5hLpaWd7u5ncIHMpnTu3pEOTiYyuWtZIYU5YFz
ocI+2LCdVA9ysWiCLnc3rcYKBJiJqeBoJlvkyO4udvXET6oev69Hfzvp3Hu7aKBOBdSQ0eAOJXlQ
1U8TFxEUzmxAH4vvPjPsn7pkBFYVlLRNzZRP5xscrjJyTr9DabUI9UVKhhJUbuNkJnFqmusbve3R
HyceJ4y6u8yPSWy0D5U3vdmN3lACde/TCB9tGs36qq+F7qe68T5ay50b6a/ZSmCfG1wybkBcAPSY
ov04MulhIIWTwmVtV1VkXEcMZFZawYrqtvG8VbXFhACf7FZOxngfjJNaaxFvZJRljwMaeJAbSesT
h2dvCL+N8+0PpUcPOnJZUMfszfGjTLuhIgRogEOx0seh26HExmmTTCkjHNvYAmobN6DgMkwCQbZB
OoZ1rAkh0rgUv8fJMtg3JFl7iOOsurOqPNlXo22uAVENV7Cr2zcu9rQjBR072wDyfpM4/+ySq4bT
HrMj8UkJLuc0eMBajtMdi+KuYAsLQ9EFTEvtYeAoiOqjSIzuW1u6YF3RNPueKtwrtOzh1pqpmUxl
t7cQstgE6ODtX0kelek2rafhpIBXkJo59dULQUGX42i9mskwmO+JNAfjwaramFRPwqmyfQyiLdha
el2+4rJdHsa0h0zQmCbedqvfVHa7BOoUlrfOuhFYqXTHfnxqwCJd2QOf5d4mED3H2n9htZhGc8eL
btNC2hvPVeU+nWN7ZRnaS9a06SqvYm87V7n5llYG+xY3j2LskLho12FcLP7ARKeK8vR4hT2nXQUZ
zP511prpBb2CadPnSXRrKMKJMAfUzn0Ue8Ata3nfD/hYwojJF2u9e2vHGHACEtlXVV3hvIIc7rQv
SA3RQzLrcA+Kyu/C7LV4W0GWuEgyxu4aJbWfmY3y4354B0ZiraeoQc/fpAC9JPBRmlpk2+bUPLqd
ejhclXmRKOebh/pnq7s1Zz/U+GtZzcgVDF6yoC3WMpUCWKxI/HRY1kH8pCtFwjY7JheA1DhFV0Sq
QuAUTpBf5zCqEt8DOEdV72r8UiOjhgFYwnJpJdMVCBiwbUZizVeuoW7TKnvpYLjtBxsv5qozcVlq
mVfDT4C+Q2x07UdwCDaoB/MtGEs+DZB2MUTydGKjjZ4oA2gcASZ9t6Nw/OHoQX87Mavf8wdGaDlt
dA2bEUlbOFsG4GenD1gQjPK5zXGqisI14R2Nzl7MRGRqAbQvSo7+QsSdc5MGNS95sQAXe2IXQHtV
uV83EwAeN/Bu6FvBTrOal9BxfmoZDUfBDuQwEtT2zROutqsnrXzzpgDIA1MsH2+BWkct+Astj1os
kIHG2NPEOMqCsLa0SttjkKP3xbBvpQOj96sgrC/tAWuEbhL55aJUWSk29WKVlNR44Au1nRwGYrls
kG63ejO6K5g9YmMEcIWsMJlXeQrxkKA12lwmwbeQegjljoqfXghIRJWgw40ilKuCys2PJX6VJIon
P8LqgyFKk37pdfOtsCZxMccAH8H1TVehmdrsMTxF66yud9JS4WXdWJjuc8sF/Bd3N2ludYTJie4V
ULp7tMdEux7wMXKn4n6bg/l/jlhmjuAJUj8ZUyCxPE7ilqIW+kYZwb0j5voe0tvPfqjri6jtvRUT
sflSRPddtiXmL1mz9eFWiNR4oXjtWV+oeZRmteuha5gRt8rZkAkc+yIU1spoFVs+jLKpH0dR6uuT
6z3L0saabsFW+D4HzhuuquExFEV50VoaYQB6TgLoBSMNOEVWZUCrd6PW/ohSa7xI69H0gzHJNpnO
hFmpAL2EgcN1k09Ned204t02Te0AZm9cEVwtsFjg6OO9imEV9Lz3MwEO8CXs18J22r2ZlTRIHGlQ
+tUYzEuTCWORMJzDmfzk6dM3BzMSddUE7K9RVHdapu2cjgy/NB/B5RVUq+iwQCKlJV4ekgp474Cr
YPxtQCTMJ1oXPQo1pCKMmu0bs8dxFzsM+pKKzIA4JzY5lkG4dyuyuiPhOveclLmyHR7L2EU11Ayv
IMnw60ls2joF1IoeLqCQtu82Q5rLb12s4s3UZuZrGwlx7SWpiFdVE7ofc5uRrsZqeuwlmpusbUAH
6cE3zGOoIyKNlD2WUb+VMNeKrBb7xutDH7vt97lO+w3oG9zcrsm6idRxm3hOgCNOfR/hgj3SWgJl
Q2balgY9tDbJLZ6mSd4VTvQ4JwP5kpoOo8l0S1zpU+7TczRxDXY/B3Lo1opc933U1eRyZ9w9PerE
RTlZzZ3VF2TZW6VzhKMcXTsym7d56qabGfox/VrFaRjLjl978UqzvEFkSJXaFjVNPUnbIgx4La0f
fFV+EtUC/QoRxFpOmOZbbcRwNlieby9SoTCOHT6eUOUreyhvnFjDylhAZSjgh/D77Ij8DFFtQt17
Y3BcbbWuGNkYWs3b3NN9RC1KWdUMWyHL/JqKsP82FpCzzDqIVmwYS1iGVr0jwjxd8CRsCGZlpy/E
p4XbougNX0xWvmErQ2iBPmFpV22WEKENYz10xAeoD9R1aiZ/trIA2Un3Qym9grucpQfWWusK7VDh
y3ZAEBWGZn1X5d3I3j1rcfDVEuYtxpKtiy14rQHw3ipcjSszyb+jfo14bev3aIQ2A+LAMA92wdNP
dvuPxda/inRFbw6QNKU0+Q8/0wCfWtlYxk2OrX8DQptGnOxNv2sXmGjiXjozUGATEebBc1kU6Gh1
pB2lLnwKwBZMvwF6aZH2lE2NfupNIzrVjVlceanrPGOTpDPFjnTFxYX6PgM6ABlj7aXTTItn1tzA
hM830obsqAsqNS0kYXmVlk3+0rZ2cIRGWO8jwg73gdFEt8AaG78g9nA3clvWXTKIo9lza0I7ZBHX
K2tTDoC18iCZd2VC4JcAfwDHz8BbaoKAJ42u3P2TJVKHzXYu5jct6hwarmq0L9pBEky8hIxIKrat
0UBoaJQ27JnCwdVyI25HNpBcEkv7Yhjl3lXxQ2UDa4jKpttksmUzpkfJBWPx6toDh34QtGaPM+BT
Pim1IT/6zFEvtts+ByqLjgY0sF3aQEQa4+Q9bMaBn0/DV85LdmHQdnhl4yaAIWOPPkNPWlSVAlbt
pPoN4HnebwvawRR6+iYvzXbPy2luCTuRmACFOmj1WNyLIHGex9n97hQjz4vOeoOLtN2WDhioUSvc
C2lVJWtJVTw0mtv4QlJQ6AV5S0aqxS+9cNpLAkmztRVrQJIp+tbaTO5mojL8iLmmHue4JXKBjgTw
eLsNgntuhsGOL1MeIaDQGRxDAWS2kf4ZjW29TLPVHywWDJiFo4AHXevDI586uXR0xQViC/0mUjQl
KIH6/dQ7C8aRTyRsaaadEgJMrqj7LXrt7wnKFrGiH0dxHYXgV4ouyz9ouSIIc2tW5Kkb7SuXNKc7
KvDaN63UfholKukEjAkpjwEpJcTUbnG2AX6QPNk39UgYdeiMJX2Ltl67wTQS2dH21lVn04WbBUhD
glKfcaWiChirn5gthz05P1BWxqFFHqFjadoymAD/M6hiaxpmdCXqcoAX60BG9kCt19hBvtmTfGZ4
plOoqVcrjRqQBBV7fhg27YWsEHpqBNeKIOjezdwzQrq4uGCZYKr24HqAqQo8DjiV2vpZ5AIyTp03
fo8XWxTPC9JvaO5FKfk0tIX14bLoXzr58IJiUx3I8gHDT4+J1uVLnCM6HkPifWgZtGvye9hJEhWz
gYnM+kvd+5I4kLJEjru5a53kvjfKmtFARVuhLpxtkBTRflCGYOyAFoSAlvzQ2AxYeeWsCPFjZ5eg
0zrvqDxDvVizqgPI643YTjJ+7LyI7Yk5vERqoYBLrt+aL4C8d+kSwFDusthHjj9Dv85zCf45N4OV
ngR3KhqGq4js0mRDH7pqHmOU1N02aev20RSyW+tN7EFUakg/qCJTP8AwdS9GULDfglpvfF5bJpB2
E1yEE81i4UVPTBD0deGGhKGQLbcLIAbs2dgEF3gEDN9KQpKbS9KByMtr11rYZLukG+jceX25YG8t
v3LV91wvvqdlbqxBkGLItxw6a8eejWS9yYLuNnOhUXYu3GtyXBJ2S5HYVGCfaOum3zuDZbFXebak
NDNE0Tsn+FbpU0kRPXrVnniLjZe80jcrg8ui6BzzCob1gHa0b+N4VzMCvp5x9yJ4kvEOSR3xzmB3
iEKtaXDlBskBtma/zykQ4AIjD+7/8keQhUs38qn+lidHu9oa98sJoHj2y3Jr20cJPg32P5QtOcJJ
4CuySmbrvqpAWJQBMTCGWRk724CN2zJEAkEFtDsvFEwDyTIxqa49OEjZ57DXVlOSPmIAWBpttbFN
Mte6I7bq+ySM45SmDzMv/E5HzEjKCb34DLw8aW5XcpgMooka0kD0+CegZiwbztHpb3O8hxaAS5qc
Ircp2fMseJ6pxq4EGfPx2pm06EPJoXtIbLd5NQDS+d4EXAH3tzHzfXcTuUnytj85ujkfXBG/umbz
FCodTnwGcqI1erpfjgb9fSxrbnARrz1orw9mCX1iJeHV3XRKH46yhNpGS3hYlbGGiUyjEV3EtCO6
ogzp+rY18dRsSkExMR4xYXmaPTx8oBDDKivIE8oMOvr0iTImG6zCE1drLQcYU70SPbEIXbwF0IVG
ucnJY5mKCHwrHRqSR/iqSad7aEbmKFUcOccsmV5Yz8XOYdSxZtnTb8CyJ36AOGZdoEG2efExh7O/
ZsYUsSd/k5j5GBCKpe/Dt2eV5X3zM8dosjJTt9yUDbUa+AWyqIbw5+iM0YZErrnYMN54rlh/1gxW
IFoF4xsBDVAI6QwxhNEpSQBDb4Um2RLGatTfDa1pjqoFiJGQwLMK6d2s6p7kXxpPsN5pFJzMqWzv
kjhC7d3rhnnniLygNJ5VtZ6K4dVkmfIziONr2Ehv5KwzbxV2NdGj7STg7US+idA1rpjXlFcWSwk/
xPpeshU+JqE9QZq1JAMTD0l2Y0SYtA0msnmQsjPPXvQwrID4J96BlvP3Nupo9rruMqEMcIgkRhNM
ftb27X0F9BlETVrDOYNmGWdESFtOGD30Kuxuirx+A4QvNrLykB4mfKqp44jXhWrbw+116onhS/dN
5oQlAOPMr7SuztUxF2l+pTNBclCWtyOY3z7Zpj2JXhq0Aj7tUXHZB2NwUvTwgfkV1Ip61z4OuOl9
M9FGePVqSZEQT6WkpTcJ/P2dZSWH2fHSg60v5XbNvWCQyt5ZhNW2CtPIr7223da9U+8Z1JCmVRXR
lpoDkkbpCVa+Ql95tNX9ILGeSVZ9IpzP5aVuos0cB2JPype190ZB/Ra0o7tlRDnd9SYKr9YZzAsA
GuNmaJr8shxr8J+NO/uIaCYopdDcUjP0CEuzEcBKe7zSZs89OiH/BTnJr//D0XksN65kQfSLEAFT
VQC2BEFv5dUbhJ4MvPf4+jmc3cSLnm5KBKquycxTtuQuTqnBHkA3Yc63DXgYyO0efS9nJgm698ho
omatB6pxV42ehueGiHV2Mra5Yo1OJncb3DhMBJSswDgoI0t3Qyfi3SMDmOYGJqSRuDQIkEj8dCLB
Gi08nNWZCRZhUsg4JQIDlPoNG0DAWDKqP4VhFKv4wZiamOJuupCZ+JCQFe9Sp6yGtMoPJoUR240w
9Sajbo8TDpejLmPzK4WGxR9Brj42pJoRzFruHJx8d4P6bBsm/T2FxrpNVA39QmTGuUseom1hDWty
Vpcj8mlxUEpWe6HhdCidAKBZEzf/ojiufKZzmSeoRL3FzU2uF+4BUBgpcBx9eLYGFjIEyrRHKAcN
cb5d68ti4SyJDGTdhgQDVy0dP+kMO8pNl2XnuqHyh0FE2zEbWTEv70s9NDs4JaVvD6J/4rCeWRfh
b0wwnu4sI4hPldlURwJjyJO0hvpeycRhqzX3FHkL29g6TK5tMz4LCs+dNlkMxTpNgBd8bKeF/iXd
pj3PAmtFYXdq387m/FwNPdMmCgzPpqgpSEWzoiS/NpHitXDHn5jgko9wLFS0mh/xFirlXKjG8Ccf
ZrVJnTigex5Tlto6/4fhEYZYjOJOQxF+ddIqtgDuoC51KUvdEBh2mtjDBe0w4f56rXOfBTUartA9
gLRyD1zJ5j5Mkwq9b05OT5UCQ+BaXtp03oKha9bU+DXk6Wo8F0ae7jhE+keZqHmQgiiVe23eGVpV
IGlQ1MdzSaL2OEcrlcjXrOrdLSue5lCp9kGWq3W63wEThurIDQ1cEmXKwNPicbpUU1gS/P1IHrfc
ElSR+wfY8ruhJ2E//S0tAE7K0bL30RLpfZjn0dObsPctLuErUFnhpwOrXVOGxSFxU3kgcC7eJnn6
mgg7oxE19GMrzYlfQEcWTZESKsPGhnUTmjY1IqljezXvTRmE72k4/xRd/YmlJvIMKgAvL1smZgOl
ADtBWj+tkbB4ZYOixdavYYBk2bXTdlPKxVyBwzHXMSfRucjaaJXOMwtyNb0OZdZuNTeCvcPu9DKq
ICeN29DeYFntUWJe5tKIN2wCLtA1nc0yyH+D2UVrOXPTOgaPOJF30cnlW93SpxkXlyTDO9rV1BMT
KVKgid1N0GfODwWbQa6pXbIvSolQ0pxmP7ek7Viz/EdGUrVDX4qcxA0Ime4na1XQG28iiKi8CtY/
B0suW8CmJsr20ZvV+scixvjkFkF/oKnB0cAyPF5hJxlRoDEdiNHce4YoeFyqxLqDi0vPRkWQ6BJh
EFqiqPaNuIIZWTbG1XysDtyC7lCgjltJBWkRK3N+V6FyyGIY32tK9jWxlA2igAeMyWjlbglc1u9K
E38B/tjHi4DQxE7eSGQdvMXWfqTSbWI1q093IuEmGvv+nHJy7xKNnya0GABVrXhDRxA9PEnLbgHW
66klvzvj0r0rPtma4RRfuG4GRw0I5Drtok8UPIRBC/liDrG9NsJofHFK2+aHIMFYpsyWCKPq9lVn
L5uW6CKnG97KgF1iMoKHMpo+JkjHddesPQLPaYbcdyOj25t91t16Pei2bRoXL0SkWWvoOqZnhBLq
IrGBhRfUo/onTb3dDc5sfYQkirxqlRMS9VmCVGRr4mAHyyS1LVKpltbKdyJmhXP9qIgaRTZ9pfp7
YxXL0zAM+IuYRQFeeKTqGunZUnX7BR2tODGWEqz47eCFzChe3XokNjMsvJGWgd0mWzCaz0b/TluH
jgfn1H9LF9QfmeEsuylK7I0VWUwX2TyWmvBKF3EW0SrU679dOb5HWvgCggxGx0OfM2WMA8kuctCg
qfHNCfkXCGgs/bplgUh71K8F1t2rTMbmP72rhzdDp/NJ6HZXWTkREqkTMGV03LKto+kXmsUQTEBv
e306Eo5LVMnatXvDD13EB1NQhASWKfPF6K1fXboJ8n6AypNpJZ5h1MHdxfW0amVpAInHFtkpFhhw
JAD5mFQ9aE+Jd2ZdsTOsimW+NiRXKxh54BKqkzZvkn41kPj+gQzK3MSD/eq0ynyyRGXu6LxQ56i0
5oCvuFkcGZyCpF4285gnMGOC55jU0iOrwvy1k8gqitnJToY6oIqCq5RqyTt8ENurShu8aUn3IxzE
ZCwo9Ccr/YdSlnHOnSg1ygGv4WXVGT7HpDOlLP3HtyTfGMiJ2B+e6+J7MJJLsMyEId9gbuPo180j
YxrY09Qt4Q9h9FyVjH4zkvIeO33n3M+vCBk3UjU7oV4g3EAr46WUz5VxlPJkF9cwOjjxjhDpmBWS
Tsiu6+xkTZV3AqERADVx84L2R6zy+EMAgrI0fr27Jdup/Me177Rdq1inc2hPDCKNhVZIP3aMPove
jxsuFTKe+La+Cvte6q8WPVVxjeJta1PEyv1cggfKfvNxlzGEajXPbFlQlaeZqVK8N6Zbx5CpZ8OY
DR1LEeZxXG1N90eIGDXCb6utiQtv+tOU//R4IM3gsoTfRt6AxQKo46JWiZpNWL6E4kOrT0aV7CWL
aiXudu1uuPVOZfBQ15R+xW+ehOg1UNKj3m+m9mdmfiFTZIz0Vfr4NjOZakN/HJAX0BgReVcw2c7G
nZEcxHx0InatIltLsdOze1G9FLw6DY322ekY9BMQOnTZurIApTue0znrcvh5fGsq+qPJhD6Ks3mB
wOFL51o27zrnZVilh9TcjsYRKtA+z4hKpYnmZOj17ySCNYkI1SC3eSYBcHwOQqxLPQHB0w8n0Con
6bFnFieqQzNy7xC/n2JY14u3Uu0VkwjImas4GFe1dYhQGvHEcI+s+dRptKmNmwZPV3yG5S0z9l30
88iWx1zkjZJf4FkzAUud3fyx/fpkxjLad5eYmlaCgP8Wxss8vWGBWrHmaMU5cLYVayzk7RpinG6b
oJ/Jpd8ZPxkqxZxblaDzeNEgm53L4BILGFpotdKzwz2uYFiJVq83Je0u+ftov/JSa9jgDuI1GmSx
Z7r7ZaZmeiFj07cXuqv0PMKLdoDzUXx1zYQUStwc8OO5Bb05A+HLoUOaujoFZn2MSLk0sl1mF6sR
MBu5dJAc4PoQJoQ4l+VSnq7t6WyBmxIcee7rUHPyuuzVMgapwUoMrySVr0kk8mqqwSTdxuyVR1xl
qFh3cxhjY3ye4H/lZwVaZ6LBl+1HQm44kSvsdx3rnJKQ5KZkunVXOb3q7lMdbBMEmEv1x3xyqzVv
+vJkuq9hs12yvxECBQussjYetvOdPiSo0bYPtokpSa2fP+P6NYbyOOi7IJz2atS9FOlGXeKYdQnp
Z2hPscAGYT+juhHI31zYBU3x3BpvrUV5qe2obfel+QBqAA+Jf0XvsrHPgQTgyoMVWg3FKlf/TaQf
5slp4dvqY7QgjHTmwJNFxjxJuyEqWhN4Ocl87bo/wPq4fm+2+kH854UR6fs2+YEM3Bdz25N8lXDc
zuzk9w8VJLvJPDq7s0FFwoHIM0DTtNaywo9b7W1AfkaM78oJ7qm8TVG6S61/JqL2uSCGmOFrWP0r
hxB91gvRio+rcHqMAIS1zjSUANXKBUSTZFSkuYE05QU2rU6nCMWimM8CrqSFNWIK3qWLMiMKDgHh
ynaw6uIfWwOoYvlacqzBhzmPrM7hZpBQODRswlkYUbJy7tdrMPHHBpLWDBoxkuvQeitKgOj8RiYa
HgQBpSI3aMPSky/sRYUtbscLIcUC627o/OvMhwx1uqRzt8614L92qNZpxJKhOKt5r+Xv/fgt9d2c
b42E3EmiPd2vUt4wAnsxmcKpRTyqOjT0iYXcFpCiRmhdqYH79869GpO0KL1s1LzJ/l44c8f6u0lf
bHmivVjJ6jPsP5GS+RLVAAoGJJeXJUHDvhu1szPtcJZ3Du/DrYfNlX9o5SdTq3Ul6HHtL619DnlT
uniT51szeWuHb7uotjMSW8QG6NueBQk6NfrCQuthHicc2YTT5V8ivNktaarlnv0Mbv7ntnqfnWMO
2uH/bmXoPrR//MWoGIf/Knl7UBRdbSfVUzb9sfwo2x/0tTsyy+mf85Vu/uQzyEh3O9enpOby5BTv
iMS2kSlayXbJX3rmKPFyVfLG7bahnvbINgj+akYmfwQawxz+7chGCd+S4a7PHzkqEaM7ahRZoe12
u4ewGHlGzImkSGJOEC75EK+6Qwa5acu335GuWsKBt1R0rK3sNuKO4ouPNtQvnhrvw4hysGdGmF8M
lwlkghftLR4Bgspve/ptEaAk5IrLiSjoJXwwo3weBm9OfjX2Dg5gpw5t9RiJNQrSWWpbhotwSt6R
lPkqWC6wh7bLpK4BlG722r6R4lFH5ZSp/nM2rE0b7nPng30BrXS2yeV7FPyqS0c2oZ7v2i9nX3dX
VfEfjvTKqyHfdmzkliHcj9FegVGoCHSOltNDzzPMrxanappzZjwOCPGTc09BJCdY6mbneMPAzZVP
DtiOKuVL/uQQcyEOEnZXpNlagW/mbHEM3DfLZyif2/6UuL9gFrLhEE4n0IUr1Z0fbxobaV6ivUvF
bV7i6ikwWchL2wfBxt/2W2b+TJXHrGRs/3OZiLFE4eppvCYkCTv+StJzhfaA2INF+b3zrsmLaV5n
Y9+0tLL6Tkz2ZuDasJyDobGPaDciuSh2JONyR5yKLv0yN0/z+GUbPDGfWfxPi4DOOwjqAQZV2rmv
12z/fZJEPX34HO3jUt5I2CxZDFbRaYwBb34x+9GKaUf2al6/6Baqyy/dPirxFIyvIIzKcL/ITRMd
c0Ktli2xAJ7ILy6D2XK8ZslNoLSNu39Z3PEQHKXzOsjtxC0WhxhVXqX5Eia3fjjpIcR6VFLdR6IO
REL0i0O94scYVHlCiZF9ck2Ap8RdbtQgeR8/FuPq9j6N3Fp239xH7LrJIgQbF/xOCr5OcXIgJMsM
0IKe+Q2BsfT5ortHKSGnJvnHiVgZ+kbVWGTQRQVczvoDSHbOgXGF5b63nxJ9PA3mv7APtpnpMqqG
WtZc6Gg8ZTf0PcVqYIMx6VtMhZAaK58ynYKZ2TUdgKZ0WMy0JdEFtsnK5gJ2iiccz4hPX0Fwc9ol
h4mw/Kz9jlFN5wVB7sU+N36jwV7V5nvCAWDqCf7PxGMmnVPAT2wTw/G3n6O1Fs9YeOdr0uakgDDF
ZaiW8+Mb7RsZb2017nv3hqGCkiDcLHDaZiqOyfZtknAr9WyqbBOP7VMfAg1YBKdMuG6Cz0ki2h9f
g+qcBdLTaihgjKoW+Te0+XqJnsfqK4hIKEHSmXAelIwwG20d69fWlbfFTU9dBRlVcGOF+YoILOwb
pjcCInZNdImKE683X+uMp7nMyLMPv4XFxir5rYeCXQSSfeQ03Ihw6PvDgKmN1TZnLlH/DJwL/soC
bUsAB9hmeJQ0z8PwAeZNdVeC8RFfcGIHm6b4sViwkyHLyvOvdHzVi60RBKRJJ3Ti9T6y+81g/NR1
Q/QzdMJHTk+fN/uKEaiOL4dUcfS82oeWTPuy6PdITZiuTuFfE2wdZ2egbtPgGc0TF1n0MpvkCZeN
z+Dv1GE/3tqLRE7/VzmgPJu3TllvZlp/LbpaZQCvhfVT53+RtI8SUkZI9EaefYxNTIeO3o0tILvm
ZQAheKs0Lt7oLXZfI9Pw+wZN7/LfhC4keCnmP7cGQ4bbxvjsicrt+cTRTiz7B8l7pkvM1L8QqGuz
ThZ9N9jDqVcvY71RMbUK8TOJtjJYCdPx6M0POMu+/pLWvYYIzrotmo51ucmMa28TjLyXtgHaYo0L
w0c94XXUiKqItz1MzhFVn6nfu+bYi2PDWlxFP7klvYkRcqftTTalFYPcxHi17fOgGVuEnyudXoqE
CUKj+eZxq6AM8OJHR8bgpn+bLKAZPYTW7D45PyDH/lvga4hcEKV7Ka0XhKqruJyY+/xyxovg0mhH
w97nybZPYYby2Viby+XJlX890Ge2AFmzyaP30Q5IEuU0woZ00HiK2BiAPTmxf7bkbxFWKEVfWJfE
6NwwrhDUkmR/+nTW6xeJVrU4GQkPJz7BUL+oCtnXrnnAU5xj1dL7yNOQ/1lKrUMgJw3zqvhF9Wyb
4EtU9S1Qr+kovWG+dHXAup+y7N1A+TWTC2IzaKfp4wFog7NNynRZPOfDm1Y/O83TOG+H5g6X0mP6
ywz9IDP+QHVr2k+TDka4xzbW9yXTjHSmAsJnmGdvAHqvU3yptCOOQBDtT5l9zNVHQvz8MneercC/
gvKKCGiGp7cY7OWx31kMV3Na6oi6Tk/+BvAaVb8Lq3MCODMuaXO5vYvixwWzAUB9GxtbsIqWCS6e
ZO5wXtcJcMew2vXx2wBMA2cby+vvePxyO35CVAea9VGY/9XNsI2seW3pe4gRaLp4jhenv/ca5GFS
WFWJYIOY8a4psAkOmwWUkKrxXwiAWen4n0DYN+spCUv9CVfXgXFDsMLK9wZyxFs4qdFSp4fAZbav
ORcMg96SFqesnNmX43Jk3gMMJp59c2gPLdFd/D5sxA1O+gBwNTeLsJfe0LDD1X4e4OyvhZeG+p/T
IEkyJ5+M8E83xDzELLYALz/kxRZhxcHu5l0Hn0Z/6JoAjKGN70ioT00dkfTybQTmtUGHTi46LZi7
tdoOGPuDJDKs60Ls6pmX3Z7HvVOGH/1Ufgih7dxl8B2ln8oSDmu1eIzDVmrObswzfWuYDsz4PyUF
onKHw2gldwiK63GcN3EFwNy0S4KdFMHQ+r5ztFOehsfI0jYF2/8V24zfRlObPp+ewllnkc/CajS9
Rbb7lrcmdtHN59YnyhdqCUg33MbNKk41j7SeZ2GjAIvUvrDqf1PqIBAvSQxwM/cA8Ru0aubpvbWq
NctfiHb3CMTG3vc35/eufVZioEReipXpPrq57IP10G2M040xYRWw58OyhDvUcLfM1bzYcrdFY7Cp
BJ1jtOciZ71XsKTvm90UBDczHshcIXGtX9pLv+THQhugfhfrQIfFxHAZbPLR4YBehUtwQ1F4ngjy
KUL5blbdauDS7FITpx+6HDM8Yk9a93PyahCLNZnLa7u0vsuf0VFH9nPouVPiCw6OGp7jMi8IdOD0
hC76imWrSePUlvnOanlPkVSOgGwbx/ZZXX7WmrNLy/HcGJNX4q9s4eOx1QThDJ/7DTX/TjXTE+PI
93HoDyIN1rDVwEsCCiYfhbbn0deOJbVdy1geLJAzl0h4xVXvf/pAkp2i7WLuk0iXvmTlDAyPWZG+
QdF+1yRXsOLt7eblGGVU7ykeuE4ZN0sffPV/jhORfaJdoy7zoqjZ1W0Ht6rb9voEtwiYHRs+GLd7
2yzXCvuflT7eHz47FzN65l8XCN5o2IfWWNYkNV1UScU2mOPzwBCps6tNqDGT05n8THJaZwzhGU39
6rP7FJNY5MkBnDo13G9T8n07uV9JrigktrWJ6MyihITkDNNbBLNPuCniGrQfY5fs0zFbu0221/UC
d2eyrafik61yBgs9CvlptE3TsIp5aA7NAuQAzJ61PU4kAQYb1sbC73HdR0lI5H8JNS3gNlD0paaK
j6kzAiQKt8EwQT53NURFtZ9N1bEMOcud5VWgfB06CuIafAGcO9Zfw4N37DIN1PXmiL5on87Eu2Ll
C9yIhgTcfbnsUQ71tHVweJX1DElvDa7qCioqI6Z/2eZN+F7z8MKKIPmmvxeWTUyfyCtoG8mz1b2l
A11eiyXeUDgD+XVyZNTVs+zSz2RWaAGh1stiN+UhzAwqq76irMMQigCyQHSWryeWSoGRnRq2YVXH
kUz1w+ORcH/UfXWdUU22ES+FUXgOKggErJi2kYAvnPJBDOyMN6GqKTBocGQTHYqgWyVBtS5Kdtu4
GyDTIYmsvKbkIiLaDNk1w/nKjxpnZzJgJa7RT4bJTzt7ZabWFlTG2pTFhTLzgMuXTouiuNO8kNws
x8S63ii8QjgtbUyQccE8TAAZZUGA2CApPZlhyOrqgwsatXz0bBEo5Nxod4Kqt+nzPzgaUOqs5cMY
WbcN83mgM1wYy1Y2qmeHdFmUxk5HKHfBianwDhV9ymTPxOVHRPzZdB10tjXTlfLY0hC2ZeYZ2rjh
ZNg/lOdz26xNtHnumL1VfXLop0T30MtelyiA6Sbyp1IiU0RFQWeIcy0RxUdrCFQhGGgCC01sYujn
emBY7vBBYcfwRzrWs5RkD8h2tMWW5Y8Jm9+Fb5HBKNakdRBMHtFjGyuwV71yUBPAZcwUFjLgvyPS
cJuRfFpZzEzwo/J9zkic4jEZVwi9+HIeKPcl8CviubJlzD2lSeYaSb5WOJOrRufaxTQUOWsUW144
Pfr12rOK4qQ7uIwNTpayLRArmQC+1Y+FtcSbU+FFAgGA7qCc5irVIQNmCrN+2/6WFOIVn1dbRr7Q
6jipxg8W3bcY71WGdTYY/ddA1FfhQGpo2JjHQiwvVmLtUHdvgc88k+d5ZysMFRxH8qS2veZPbslM
NBl3EXzqsFNbjFJrfGR+4CZ3vaNUZQ/p4AwkhONu59pnNaIRddj8GfpCw4ENQ0Vsjt01KF5PUMNF
vfbkWrRvY7HvqNjhYcKilBNUAgj2bYPV2bS37vSf4PYaoK22mCNbNLrQw4d83SnMDvxXA6RX3FEK
i3BB+y6+Z0K6ENx/8exxwOIdFqiPO7v7yFA6WllyHRnQdRP01rnA2xUe46be4uNnxdN5akqvQpR7
o8cOVw5bUyVPeL+Zh7KdZXG/15W5N4T7V6sY7m+K+SYqnkuyRR8rdkt3mcnwUkxut+9Zl+eBuJVG
t8Y+z6dsc4ClqA0tDiRpf8wag/iutS/UHp8jUkIQowNDHkRZ6eMvLEwWS+57WgWnpceZNnaoKqPw
xS2mc5f1OAcR/8sKekM/8yuyhnLLiJm1RoxNEIBtnLBi4HIQGBMRXj8WKpofDzgcp7GEJzt/mglo
bGdA1CNt4vNwbptenPWU0J1+AHnCKiCoSGKQ6LkbNqx+1E0wxRCuBTSpprvsHtLN2W7PAKu3hBcd
7X7ud6zYfpzJ2sg4OU1MGXNh+lWo3vVw2PRBIy7jWDI+dAixKF16Gmdts1MOFOyjgURMu3bW4aN1
zGd6eTypOu2EatpLnQV04MbJquK/0nJ+XWc5NyR8VlDxhGipC4vD2JB24VjeZEYHCTPpoYah5l3P
DoK0xxCImZJiEGOYDTOTaVlZMgRaygC+1LixHQa5DCjDx2Wo4baJaVdFMyM+ArldpxGlHFi+RJGU
kdehj6hhM5nwvyvAk6ztN0PG4rXFTF5MTbkXkfBM0hTqSVJ0C8YrxCUsFjPxbtjaWYHGskdynhQi
93sSYJ60GW9+gpvuUlaKNFF4I7RJ+t3lBa2yvIGB6zzWRIN5N5yycjawTrttHkfYOYfM+U5a5z+9
0d2LLmt2EAYRZG+LxRrLlKe2TezmtUT38U5WTrYdZ26DUfZIoxVqIYtU011gw+NZ1WX6lQBJvZYK
GRj5BaTNboMoLE6iJwoQJ4NGtyM/+kHUR+g530va9lsshjGG8ULhhmtS2IZRcCU9GWtnuEQTb1Bk
IshjkGeSVKE7b1XVmB/GHDo3U8x56vVTY24FM21Pc6CuGgUTh3QIksNgykPlkoYhGszUizka/ydk
7vC55OeaHJBtuwg8btgud2xiO79ObTRLLaK9SWEp7rBEIh7Cw4Q5rT3n5i9Z8ahsEzg5lmObX2BH
UW0NaOLDqmPXl4TBoY1p6vO0n7ChuiarJ0zUTyjTon3S4DFgRhLXTGPr5KVP++aetxIxP/La6Rq7
zI+J1yfCxcSuc0+I4XCILwnH21jF9rfKJSklc8/Y0wFXmw5QlA0pApBMrYYWe5yfWf1vwhDmpj3b
RDy0MJs68CNMpYYx/3aMZdn0Cd+enhHfgTvpq5+0MUQb1TLcGQgbwEa5TmAQsVac5pbjc47u9tKV
f+nS0ePGZUEXKkzlIsS2CRrBL2zOLyliCX/s9ed8Gn8qvUkOhTTOucwI5ohs6sGkSAm6f9y3nYPJ
WBKucnPjyt5Ko8Me2YzGB+tn9wWF8vRGygu55fAieCnm4di0zbAJITwddVf1r11rsgp282VPH4mv
B1nWnWdF3ApSCPxSN+sfHcHktl6mYVewOiUWUcW8K0nAeqcJLUr00dJ+bFVkeyPFhNvH9BXYCv7/
2BfkUXCspUmNabnW+feq8TvVyUJxJ1KKrdl6jp3aJLsFBQm1S5VqB8QqOsPploG1DHMOKYOhMPPA
7A0P7UP8uRRyg2QuPiGLMddwjPpDVRCewlq0m/aDmSP7UH3/OkwDzgzXYQaou+UrZEPK00HjjE6x
tuirLBF45xJM7ygZW4EkRHbb8rHmqUbX/s+Nm8x/GMDIAhhqHIkp2aeqpSzLKjkxyAipqOPI8Qjc
HxnYcvwUpFY9809wPJlswEs97y8mYTocoNNjF61CXHYMFrbtEP8SPh0jbx4ZCxWpi1mhZv8V1Tn/
a6mASWYln8awWof8V8ipWT5z5bYkPcwRqluHcWiS9PNVA/YWM0A/9PEI6K15pEeRt53YVBa2W+2q
Mv22guUlTyd8LOchVjcnIgQOSyZxHO40o/RDWrMLm5Kj3KyeE+oo0E0RR2nuiPEqA1nc08lyuJDI
xacjFcEebOojU8KQr9rUM9UEZrqRAb/pNHDxhrRqvnV2DsWsHBxEu4wY1pMJtdilhe2pfz/S2Sgx
WprDfnwlPSAaNnz0Zh+3S83rz/yVirAv1zkoNBC1WfhjueE/6pPlbExF+ZExGBLza5hVDLyDVUSo
RkCeAc7y0MNyygGXB8FfA9r0Se+d4LeblRGyFA/ivR0414A78HkcRXMUGrLCXIOoRsCby3nyOC+y
xfAnGXttsJ0tSlrh4EDNmnbYS0Scqz4EWb6m6kmkp0eja5C33Kveb5uMHAPMrtXOwlDkkYXLiHUO
ZzYkSa03OHAZtSaTidaRwRX8wTDa8LWGew14OeAsLmYrMXgAF82Qx5E4B2RPdAqnrPnIm48N/pH1
GBTRuRZoiU3qs8UJWNAOBC8Trq+v0k6jaFb18qEtrLvFqFk8E/LfPPG0dGbsD0QooYylaSGsOWCU
rzFDGycKPdK4WReXrVc3Iti2WiMY/CT1pp9bgkNqJ6DcGI2cshvNVRcbOFfyjLIO/wQFOt4+ksV1
8qqiQOHDRe3DW6+nG/SxvD99jpOIPfeqMWMuIsi6qKIBR/ehTg+TUyGHmv214HpYZ3oPSzyFs0AF
R5mauoJpYRe0XhXP5BPp2CsCF/MtOrvaa6MmRLig7iGukdCLKvQSfdNhFUmLpAQ3FQTNeliqczV2
vzqxvMOToiJDghAkt2a0sn3bCJZEOJUEU/TogsBN0E9o5viXc42T9GWZ/4F0/GGE5frVmNNaUemn
nhuw9XPD4TDY/0EsQ1uQ12ZFzIGpoawlgpjbPH8vamne8Tf0HziOdG8kKQHVgfmv68rE8uNsNCj6
OgLHQrLM9iwMur2zoLYRhLPe6ofoMTEZUNn0Nb7dpfkmC7mBMWZhUBate6szEwFjaxyzdGqvuAQq
pJVxzcBGaXhsquzDWTIyeZzqi661R5MUphWvPVWJTW6I8Nys5TR2kig9k1NA/aFnSBykmK/Vov6C
Pn7UtXL6Rtv7U82In6bavrpKm85BFGDoNVy6JFuvh84nx06ExDGolmfjwXdyE4b606Qe23JX03dW
mRhf6NBBQqqQ4OjZzW94KOUp78lrWI3uGLH/NCf5lqOB9aXxGIABQdbOZoTu0Rkhb5MkxHoYt4SX
6MQVnEqlEvcehy67agEBcg4VA36NHYkijyWc3M+6Q65JNgUibBlfQ6badW94ofkRdLQRDFmCMmI1
MLnmL2TQJ6LAnmrRMxyshps1aqeiSeu3IJAJkoeagUA/WC8Wims2IO3wk5utzs5YvI4d7OvCzt+g
C0RnEYX9q6T/oIefGNRamNPhVN/nCmBQIV8yB/+UwDPJ9c0pulrq+r1LJnXJEyo/oTRijGISdVJR
jp+1hSr1GzvOy4JFML/qVfZWhw+b2GyzzipGzbDRvQM6IiIp9+p+YTHgcFM4TCZW+dD9ZUVOSEdS
MIxCHqQkK+iaACrelSTsB6+yNDIYdB7TYGvEEHQB1QoE/dCHVmOHfXqgHvXqWiu2Ku7/SdJKtuRn
uMe5Cx8oBRfxgkgIbGsiBocz3ZFHSheRaa1l7nqrRL4fD25prKcktwx2rMIgMj9p/yCM536WDmQ0
LAius8X+jpnEbYoy/qyqAkfJTONTZdqySshm8frZrhkeLOw6HBIv/GKO8u8q1/Mv8tEeIu6UqaQv
GjZmdmgjw1ei4rw2Z7aPVm9XT4aZGHT1elQvhKslL4wz6Di5vZAjtBB34zIa6p02/o+0c9mNW8m2
7a9cVPsSYDCCwWDjdPItZUpWSpZku0PIssz3+82vvyPrAge2ypBxzq5GoVC7KqlMkhEr1ppzTN+d
d32TKuJPzSSuSIgcefsDgcqwmQNAOiEC8SfOHvqqqSrAEp1AMziVU7EVeoj26GltGI4E9t6JcOxf
M17tdGsZ63mc9fc8ZdILNK7YQdMGFeUN7tsgs75cF874aRza4ckVPqpn3aKPiqMLRQDCKsfD9jPj
2882HklCpywPQ5LT7eqMMT4ld4TJwX6SEVEkB4QjigBU8zYYNgcOOt52yDk572pgTFfSXXAAZ2bO
P7Uzvbfa81v+Ry4nJ8lcnGzC5CZK2/PSYO+jhnMoyNJanXMQgYxbZ5s5KTXTKi16AAAYMhg/cU+I
qsw3cdt59E/qx1mP5mwRP7IboiE/Brp3thQ0NX1O0PHGBZK/8lTk7+rAb97SC5QN2QmF4uBZdz08
qR+AsaZTp9RwlE7bXE29Rzc4MMV3rRa1sXK74whi9yfernKdKR4zcFjjQaNHuhl8XV/FJjZXWUPo
rFEJxtWxK+mWCcV8Yyo+NSOrSj7QV6NDKS+9YuxGDSQSungWus7LmgHeafgCv0avU693b8vCqb+m
dtte142fntspCW4cOSTPtkd2rzNa/XpM43k3zCnjJlBW1x5jDOrBXkW4T5r5Wrn264I4zYL6trJL
wOl54ltXA1bzgwqdfuvSFFsnnqwOdEbQKTg2K7nhTwsi6VyPRaxfersW69mNx40D5mBjW8lj+v8V
XSgDMS3g2yPsot9OsUVrzRfBTgzibem7L3rGcG8n9vzN0LE5ygnnNgP48hq4ffqw2Ejp7GyaTii4
dbfGicK4uc0/L27csZrQmlQW6jFLJ98r1VAYUWutWr9TP73O5XWkel6Thz7fY+By1hPzqRUmM7Fi
hk9rNb+O/flCDLKq9ZSSnJygrWTdX8Zo2/YsuSRzNCTV4htqw0rszOSLjW0zUe3buYKNQOvKRc6S
u92WFx/IR1B5x8YTzs/RwdzcTj3HoS62ll1M2f0jhcF0N/s2QrWopuqH2nPqJ3GX2eoNSFm7aqKO
wRSlrU+9kGoQaxeWzeSFiulDbT1UXupuUj3hjglkQcrU6GjzovsqeqLG8L9gLvwWw8NHXz3K8bnJ
VbIvMdDg8sNGTP+nLp+jumsZ0KXpuoVDuusHoX/G+l6V6SHQ7niuM0CRuzxkKFj5IbuEMzfXtbQS
oAC2heGSGhuSWvZFjTWQiBKvBG3FOX4mnWfm2IERknTrnkT7he7NhZZ61FZBDyVC1USVzRGbPsl1
YRVfAeulG+KCP2et9Sx8slQQUQ8n+FTNI5rn9pYBtMR6GNKxEmlw9LHyYRisw1daNgTa21hSTBU0
r/UMQ8QhkHrVc1j8WpaLTcNqpK+yNO6Jx6sCaSHfsrpx19Rq+SHK1eIcXScsux+TZ+l4WyamPfVe
KOiuO/GxQbB1DQVk3OeDHtEwJcXnvMNE6mXE8jbJTH/Jnp2BGhfbUrD2OVrLQwE3F4N3nqLeoKsy
ZLsmZ33dumoyt2GbjDSihTzWCsvjnAfzYUEB/6CYkCK0b7Md+UaEtGAzOIl0YYiZ6HLj+JYg38CH
cprF0TZbKmuzeN7o0U+yEbk3cyVXntFQmVLbRV47m+cupvOeOjJMN4VcnuQiGRjBjJK0R4MQneeM
/KgKqvTQCfGSRmxMczUzaWjreWHQmVTNlyWNe+TzTolUIJ8ikj+rHmSTJ+SdEc1Ak91RtxH5yefA
Br40DUhipp7ZGwCvZZtHbbNPxvByBf/R67LuuyPor7UtNgAHjdmGAUG+7nrlb/MlzX6QL9yc0ioJ
4MUF2ajXrWTu13hafFpUZTBzN+6u6hKzzTiuXedV1DHpYwDV6oLKIBLuLQk5/rm23X7j6w7KvUV/
bkScN8dAT6clWx6h7JaHpRzFnZCWXvsm6e7wZhe7ylny9dwKwgw5fK4rrYLv2UC1QV+SWmGR9h7v
K2KNliU+TmJoWwX6uABy4T4zpYBtTicdzzj6LGLTCOlxKdja8WVM2upTUuTuK+AAYG0urfscqOPC
n8xkb5lqax+1XrTWlAsbfPvDRk8iv1mqGaGCTHmc4BcS3z2AlEnB1O+KWcSY18Ng03k6fJQJ0zc2
DUs+2Y2VY1zvrBNxq5T1bA17WnTlfmrtfBdPhbjjLbhMm+hi5hEdUEBn5A8MuQ8pqP/W14FZWTjN
9rRvs62w4+h58mb7Orf75nPe84SgsMiRU2pixS2LmWimbAu1ZlQBPIVubMCaQJVlAJYWzTcRxfWP
cc6nB3rvPXH25KHVYV7dFsP0amsd3lJF5DxXKJj9pq4xRS3FwdfVeLdUhT7iBAaQx8hxozsXtIwM
C9yCGOIGw7JeNcw3yqEm8zpkFufH9LjijvTrrGxx49QAf5HwLSP6Y9jIcIdJfy7m1QzKYRe2vGyC
Fv1GNDYlZRpeHmAWsnmmd9Fhqlm+pGGvHtuIQo3IJ29dDJ2G7mj8Xeaq/GDTqFol8fxM2Un/m4Mw
LA5t06cgE2XjKad6nKaUnYkyheEP5BcM9NNeAUn8GSEbw84yBgc7xznq5mjuBrgeNP05z4gYTL7S
6Uiz2493TMLkvh8jCkxu5afLurXy8FiuCrbbbUE8AsbjEjRV33ybbZS4sRvcBhobezAXyaYBLIVS
JfoZU6qutJi+zANi4qYJ5CEas0eqpG5tbOshkxRsq3xU9XOvMyQ+YhSnPm3eFMkaMBKw1994DgZZ
M1v5rSMxfXYkXH7yINN/qauMrrSSiOIqwWgrit/yxTAQJhruqWIH2TjEXlzZs7KuwkBxdGbaum1s
BSjP8/Jr+HyIRqIldC77GhuWOxn7O0dXukfSQpkyddLZWjwf60hTsNVK6L0pOQCPUgxPYVIEt6bt
m1MZF8OWAxEqvjGPHxhk4BxvUAPHQIqj1YILarU08Xc/j8vjUDbZERkGfzroJI78IbLosu/EKUsr
2iqmgxwlQ3CFlAQqe4A4Jg/9Uogzkx/03G2B+mzAmIBC53IfQpFQfSyd29JereU3d7SLW545UAtR
9AY7A6FaLMH5BBIpRFwSTxfHndy0klYpTQ7geh1GGreynJVRBZU57OjA5HI7YcDeDzWZUWHdMFf1
SprpTlEzGbrEg/WthMPoOMfFRlEjI7TG6DWRfnUlFgvkSKsJeNbeWbr7jPYJ3ZD8YerVXdaH1dYu
w3EP1NN+8S4CcvBe/uXtoW5UboMg17Vv9GB9F9nY7OJWTTVQ16rZJokYrsGOjJDvkxcM1sE6z22U
u47BtRvW9s736/kYLYq2wgCrCLbcsKt7x+a0BQrX66MXqDb5LkROAdwsnU5lUXKw6HwETBal/yZS
FXW8jXLC106+j5fW24Zz1nQ7ZGgMoxd/WkttcWh00GuZZmJ0OXVHH0fsfDJzAcgrUH50WfrTu4ge
//fQXR5pUGH3aqmcjlVZOgTjZR3YcsaliPkhArYHB4jZm2i76BxrY+6CCOVwQ4DSJ1LQLkgqPPTs
R2lCVzyZyxKZOhpd3Ea4aKKLkLxD2/GDKbF7GxRT9EkYHIAF/WMgJiC4nCp7syMmqjSrsfAxx2Yk
HmKqzBf1VBPmdoggluwxwuLq16ENb4Tg1bECfarDhTMUlfnecnD/tIJWLVpZvVEyfBk5ox/UUI3n
CDzSJmnwQVh9Ha9HVuV1Ovn6OBSkQHlT8RwSIroLfWy96VyOOIMis+3ELD83JZnl3UhxJawu2znz
eJFecltzVX5NQoMI2Fg8zwOvlBTtD06zDFEXBw9NsmAnhVDy4Aydz7ttX0wI6O55P+AUje2AZ4Oy
x1U0i7MAuGneyQ6Uh9v6Vy49dFSiuQfLKWQO8lniiR+27RLPX/BxtGu/xdYMR3FYBfpCKRcztV5j
0FDIiiJnzFJqx25Mrn05zWtV9A9FTcOpz6hYvdFi8gsn6uB4gzmNCg/ASpU1s7e6bHloktCZGGg3
tp6PeeyAiB2m5HNQ5T9YgKGXF/oyBiqT+34Opgc370tWpQS7pvFQhOvI+TIDXDupaU4p7NH2+FTr
MCaj+LGoE/j7C9qNwJuiXWTTvFc6sNF0LLLcoz2gsjf+W+jlLx2nS34UEe8XAhGO1VQTUjh61HlV
A0g2gnrH1hcjBqDHaD+GgCiQqiHptQFl0ypdwo2ctDCrhJnCJqyXmB6yJTsaqHUu1rbkJ+sWz3nA
yCnuZZ4g9JB8ThJ/o1fgc4rOh002BlQE4IVQr5bBYcFCgMYXxdxU0bGzAuYbycAI1w5YsLPYOuR9
E33LLM2UgO7YwbGm5trPvHKDvgLddAHE8TrLRce2anUTt4aSFmBheiKmE0XK0Lo7fiRyDl3/jexU
hN916B8z2XDG5p2BGF4tHLlji6atnzVs+wEs8DDAmErnepiP2VCDzo/LcC84eO3meaBdOYUXBshE
uFOgkxoWd9hulWzLfWIS92GUOnuY4xCYglclF0aFXLktxspwZLLTU6F4Dif7qHG+DiThfZrBx4LN
FjiMA8W+JdVuVFeB8zbSpd7YQ6+h7elQPIRT1D4Jk6LAxMBDr7ztaBm1fKvWQvJgd31z3Sgr+awM
NbLTSU2HpO+3TYGczJJJ9hZYSXouuxBUJ/v3i4kxqKYDR0Po4NOazji2LNU64HNnWNYGWV8xaLmn
909h3ECNBOozMetLpjOoaHFtabd7CWrXvSDFpuZuELBALJO2a5FVP2gtyLehFyznTNu22kk4MxtA
DYuVItfAK4DzRelVUHM4Fn2Uv+gsldt+nLovRc+hAgAJNfZoXgVkR2IxA7mjhEDRYtyGtnw79eeo
9uJj2dMlFUjTJjlcLCxyjFh1RPrVMMDnwI42oZtr666OTP4pM7o+OzSw6KBeOsBC4ejRC6rLadaI
4dOYsAVI+dg+Rq/YGcnhj1FbT1DF6G0i21lufZdSAncg/Z0QvEmpWK36GjYDgKveobuXTG+oyYuD
sTpvh3l43gMebA5DTXaAjRrrJXPGcUFordpDyYqxUUvLeqqm9DSPaD5mWxC1m8ChD2pStbKM3qVE
zXHDaRlK/YjjBiIVq18p3ih9KNLc7LINN811a1FQLITHbcFEko8poFDcJ0XI2c6rojuBrRwGP5i2
q14mZt97Y45dXdf7oF46cBve/NKQArHDE896AQeQ5R/rKtOB7imLZtBZKtd0/y9eEsqDg2Cs9Hnq
kIrbo73cTHVH/Cd5p3sgryCAbbbfUTjWrWPUsOPo5RzGpou+V8HSHlzR5+ulnL4PLrF6XZnHPws4
e+gbp3YnkrHajcTL7lw6XPCrQrkTC+LcXFHg5oD/d4rsDVSoaNCiUrRqn820F5PY2U8QuFezxI09
hC6IhSTototsPfSkhGOU3aC/NNVIa+6y2M54+K4GaQXXZqLnvYqn5ltqKfNNzQ2Tw1JX5RWs32aj
HZf7ASkgDL/m/QWeXOtiy9ghOHgJHpuAOJRtQV4yNAjPOqRRmGzjsLdYXMNiK2dkyLVjfnbKAgB1
QX/R3QHXE6VQS0TCzr7U9Aiha/AfaS0w2Wyt+9Au1fGS7nvv1Hm0hbierjCaoEvoXXEVpMzrRu2Y
M5McEnSM/kpl4Zzg/ltHDUqQIgWm1FoCUt5gDH5jGneRS2nPW8e2B2upLUnpSNMe5mPqJ1eZi1o7
g5mm/SNCS4xtWZJ98QoL9GIZVIR54bSJgLwcrbSqnt0ezIzGYLbteZw+SUqg6wTP/7rRKFCyJAlv
PCZQp5FHn02qG9E5oP4v0mWTDyWowMj9zjxI3mEyf0XcRz+O+OL9MOpuU4dS732Of9ekTYijceZ2
x/5b7bOFxS9pCh9/Zz4iUlbxLk5b/yvTt2nFOdJe1TkyX18TUFHMSbuOG1omPIBraGX0S3K0kxV8
kBUjl+Q7zVYYSIj+bygR0zWncVxmpFmvp7JEY2kNNPJNoS6VnPcZEABOCDhBoOYgHmJiiS4m9Dna
R3okqzEpynWirVc2+ViBE2NhGpNF7ZLAC0+oWtH9LfRGWY0R0opS7Rw7f6bhFW5rGonreXAsCk4r
PtK5i7az5VEw5ZX9c4n8xwaLy6POLF6pAMD02esn+wYvcbPzs5iaCmsbxnlJ6i6Q4tXiod8jXMxs
mgURTZRP7iF0kJKEgBMaSB4e89ZbCS7hWYRwojmVDEfH5ulYyqXaRMkCxSvCHVjY4T3ckcNCKh4O
rZr5HBmg1GBzRvMLv6JjFdk+zXFSUxrgCWgte9tm0H8jzx7XpV3YVzR4gVBkcXW0PdahtX/J1ZHj
7H2ybBRAHR0hwF8YdtLS249TK24BW5pVmEdveZXB/WFud4K3vaxjQZ/A13F58BlhHNDXAjQQ1DW7
3IEQMMXFU1swH2flja4k/EQPZf9M9VxBtFxNpvM2I5k0W1nU8bMqZpI/6Boi1KSHf20sVz6ja3J3
7aW8GIah2ncO3WdaYuq44B8/JIC4dvmEeDaOBzgbI4rhSeXlUxp7xb3lYrTl7Dwj1KL7nWbVZ3+e
nB3LBQw4Ji+HLrW9cxZZ5Q75hveEkhOAR2aYRKFIYNRZCvyqDGimrIciD3Z5Z6cQPFYTc9KNuUyF
9OLLBYhrima5EDXSjtan6Ww6NgkUpJe8Qtt6VGkOpCKLmkcrn0BjMSO8BRDNb91V+Rl8OzAOBT6y
Xap2E7hjBQDcpv+eNtkpyKrlc0kldiJv+m4EUrFJiv6N1YWzsh/2FIZg4QOSTACJUO66yHtWmoqR
hAzazLDXaE6QlNFlw1UFIfAU5LRvmprmJD8mSuNJCuTDnb0Hqf0lMuwPq6KPAB0j/AqyobI3npv+
BPhZnuLK9NRDabNvW1S74DjEeQrHF9wk31qwFlfjEs1PHc3yDfPYYTeHgOviovMpDSJ9w0St3LfB
wBkFezQkBfJxQlKP/q3EwhYNkM2nebGGJeOv0pShYl7pci1bXcMYZi9qiG1/JTY7P9UmZnY4UNja
9hLdcLirOaYgdruvTJrvzeCrTTDTJxoFjI9qkMkD8r5xPbK+UTWj8hlKM4HlpJ/ZFjES8DLwTpNT
YZBNT0t9bm0wJxD77a9u1bvfY+fCzvLwAmk4K+sE1OmNCEZvrft03hVLoHfG9pvnZGzpKXgckQli
hgfvRtMJhbl4ZRXAZNraEzPCYvoKNF3dAG5kQ3XCFmsO4+es8PMTetGc6qqkAqkr65WlmKoL9Aiu
DNvfk8ntHRnwpVtnktCSmhBeVEBHJUmDeCfqeCB28QK6TAcU0IjdoFlLWlpD1T/FyLmebQo3dLeY
S72BrtXKDwgfSqo+emQWHFCaZ+n9SIrI2QdBj7J+7r4g63Z24NY4mGiFzIZ/S55GT6qDiyLiqu5p
Wq5TOjZI37MM/WucNfWpTouavkmdX7FkLY+OrKxrh7n9Pqt71hkqFtFTPiGE4YiYeBjtAvsFNs0z
moBzD7sdhD9Npsx/rMbH0qO5J+jkfKonzxxDBObrvkM8x9Q14lEpy9dETNk2DdOSKGTv4hgn2O/e
X0r7ysl7shNo2O6lk8afnYsFzPZEdKJplr7lkiG0jWjs1i4Rlzain7Z+N2VHDhzl3TLlameRbrYD
yEIegU6fYkvW5bo9JCVBLnDifHq1hhY7KSgbN4ScfMjNViJwVFdRfoNfFRBJHzAaqToHT0dCM8JA
+LkgUbqneLhgNQxo02bMUZOg7WQUgHRvkvECVb8pt6wk8bYrkE/i03B3PAtkQZKquSsa2aCtL4Pl
NSgzxSNwEXQUcX0dtmGCtNWCzG7z30FGVmd3WSRD2anc+Krz90Zyu3QDgcAOQHnB9Xmix2y/kGLk
HnRS3gfT0uwsJeS/9XKYs4kTX4nJJ9Qonb6a0VQ3+JqiV7a46QYpCEIdYKA5vUosVD3JABtSbPI7
GsPz81CyFjB9LQ9j5j3W9dSsGo8PGUTwKhfh1CTccMaDN414QM3PM2fxlSun+Gwxl9kv0gFbkHU8
Lbxox6TnZwAHT8IKxpOe10MBMbxEqtCKqo4h+vlVrKmz/C7a9hCJC7yyFO3R5b+AsONH47rz7oY0
qh9LBX4HFm8UHv0pVdeI96qNnmfGnracb+okN2zgnbkVBb0y8vqyfdj7PDCD56MCYu7OLJCcjdlv
TjWd5zuGGjE42OI7PpVwCys6vNNRLQ7TAC8uYXqIlMjJr00Y4rfNnXI/SGhyQd+En6Zav0KkL65F
OWDmlaMBrB8sq5mj2y1xUizL6MdZLzixi6kM7rVGEhl6FZ2VAphjyhiTXkjD9Ihzz93k4SeIBf0H
OQId6pLK3DZDy/bpq0udhs8jmeyUziF3bbYxLKUp0Qk87NaWRMj4EBvUVBzfnAviuTj0vI7gbVms
xs4nkzTGeQIro713Z0PSFJvljRWStYR20cJ6AyWTg2vMTmqq7+Glgi7qengzztC/5roPdxnxXsDk
oK9EVjDsaWAWD/Ywh6S/qI4BF6zZJEGa40l7pmUNajBAXHLsPDzWBIaSI+EAE1AzX9JpumPr4Q1w
fTU/tV7t0GAM1DUyHLzgWnw18COShJYTgMPOBddGjjgUTX/vIpW4BdkVY8JCw0GW3bghtKtHdVHR
TsvQDlu4p0WAocxkFUEKRTDBeYLa0/mZTQyiUNcVCvydloN/VedLtbcE4pl+sZoDLx5VdUuzvUu8
eBM6uTlmCGA3lHesRl3/pUJFeGgRzNzXZml5tshGhJqQ7OhHj1cwPnldvZa6fbbNYyDsey9zx01S
zuq0eO4XZ3AhyGfsql3BkAKBpbnvMdCd0i5Hu93xfNQuauzM6qMD05UESAPJGLNP/HVTV/Dd8pqX
hK4pNZclQdYyd7oh3SrajKnEbQNjm7MNDux2bmfW+7Y8Ch9ngOzxhwLS7ME9FMUBhpaN0rtPGIu6
9QuFK1UO4lP4L2nWswQqu7uCqcWDCw/IQqrEGTb/rlTDTHXIh13lN9Utz5W8IpBtARy1eBgHo5Ys
vrL4QQmEI9brqq9eOuAUHqzeWwlOqCgUHawlDdIP+nqc0j0pWCuRGE1pg/8oxShjoTe/l7xcLIFC
bfSCS2VQDbaqOGifm6Zpz3ZLhmNYm3QfzhPh5JFyNwhyX5j8MxaEs3kq2Xe2ugsBrVcttAUc2Wv0
PN4hSwAHyN5nsZ+db/3k1aeW0T2mIkZArUCpnKHgXg2EE21GMb6Qj2bvcdebnclV/0Ywkb4WfsL0
yLdfvUHmuwbU6r0/+i+RZxCzNXQQGKD9QM8rtkxvOKjGGRHYFkw3U41oQVRPZNag6f3Z5d5VkKME
vm/ANG6w82YcgIqkro0KLXzyPulb5eSUvPGVzA+9JcM7x+3ye8W5EZF4N9G4p0V9zUP1WnfMKaq8
5ABhIjaiYLC3o2OjIG2FvfI8q9hMmHZXai7gEVK+racFEyZKwHLbh+x8XcDEiTS+CDtcPO0nK3Iw
/dCQoZszd0RjAT30Xa+7Toi52HArOIpH9rw1WfHTIS5xA9Mp+97NNLpdr7deagK9aDbIDsehuq8p
LG8ZsMGcsoPpG9XeV9RlmqYrFhiSTadN09M4Gge0CklS/uDL8UqXE7aOS8ZImTCNMlXUXk+ZUqu2
qZtzxLJziCqgmOj8mFAwV3UKLOtIcEhRYZDhYH9L3eTWJfh5I3IMsyrmBOVNJKWsnGAOrhwCTSiw
vBkVMXuavYCa6Un6QCSFkqn1muXa9wf4xpFJn7uAzrVxGDq0KVuDa4+ksAJMXGdxgrKZNjAE3aZF
lzN+JVuS1nKaecBEbND9uEamqTwwprHWaYrdcRBy3iKdNthHME7YI/lCS4FT0ifhadMNndw7aYsb
vZkJRGDWeMRr8ilJU/OIDChZ10Xt7dG2gHKC4rGm3R9hE+jZ+tHVY5Cx0Rd7VntyO10zdEBgw5hA
cb7o5yrcmsH7Gfr9EDIhnabLcd8CW4U7CseMuynHWdH8DVAmg8GFMZfoub/W6NJDCkC37xryrEJW
ubU21JOMR8UzcqPn+kRMJH0pSWhPCw4c2YLvDoxaXZiL1qXjF/tt+nXsO5Cg2oJvDrAQrVroXrdV
SEcFwcYPPU79z1BDKVSwfa2sejM0Zvdob4i6ns18+evyn63I1WaQDPMjh7cbKATkwAun1GYBXscG
aHcewfixP9eAMldlw4TSZGrc1NpO9w0y3CtFUUUaIlXbqmW7xePmpYeGaCcQpgDNYoNHpfcdgMCp
bk4MsZYnTRbCA/9bwgq6yNrmfWxtVR/N2PYQIKFAtH9YPcpLGnL1j1TLmFNCSobAVPPTyAvrQA24
9rU07POKaSDe+fS5JZc2YVsPL2rhFvPKFSfTAW9B0l6lPf0eUPJm6zC/AxYiPcggiXvtiDQmC3Ta
yRoPcsWoFF79MFjOE/NsPJHKoUOpPX2tAipLtgsMTZSH2yqfmxvo4e62WfIaMgTxAF4T42djzcsn
CRLI5UOCpq2J+LyAP+hWo0GL47Vqepg12kXHGbrW3ogh3iOlYaKAx53Jjxy+tkr1nx34XNBUaTOd
a4nCrCRsaL1UAchlybPYxDNygbh5MkzFd17wycfEQI13iSSxFySutYWcBg4yszsCX7YhtjBUn5ex
adGrbyG1wpe6YDq2DJl9GqPCvYtyOrMWWvt7u6pwp02+j7UeSStiyIbmvMuAlyE4nisE354rxFGP
WCWBlH9d+otc0oFDa8fYyDlI9tuui78qtsVVNtCsoMeu9jz8dObUqCDQIFiL4YDvAdmhlrBhsV14
rJZFDZLYPnNXgd+IWs6/cYkgQRszNU+cgsV+wBOOC9oEwXUtBO9NQtpcIJLp4LCBoYS1pluPNrd9
mGo0yESMpV51LifsuwGaKtYjmmWOQ3fHZBnUh8pw23KCe2LfBYDvFvkzevInr9MsOUNOjHFMhLD2
EQsA6UX5xOm3hR6r082Sz6DECCBe+TWO2DliNbcm+GQdf+g6qS33fkEghSgvbp6JhnH2psrGhzRy
NbsKj13rMFBlkrYwUwYhY2JHHR0HNTt7t0C1IntGq7S01AWGELdFuV86aV7LpCNaE2bvKgxQTn0c
j/7H/HVpjMJoqjz+9a//U72+3MeUuf/1L/F/0b4RlxzDKYaKBp9QP/9PP96VjvQdVzIFch1b/P7x
PS8sJ+65PGN//hwu1boU87ePL/GfiehcwvWp1aWjXWW/S12nz+b1ST2UZ7GcZvOEN06neJOxPP4P
r8NPZBtfKePQr0ar9ftXqezMYR5VWpC8XtJ5Q0Q4I6h0Pv6zqzi/X0XV7pJe7Fvn0TcPvJnlg45o
8qKjs06U8nL38eX+dPu58YCKHeNLpeTvl0ttzvoy9uozGw9b+Bz8JUf+b59/+ee/PF6QAnJR2359
rr8xqSHQ55/9+e7vH1/RpsSHzZ+v5q2X7ctg8/Hni8v3L4FrlsXVj//6l3Fsl9v9y+9zefh++ftx
E3s4zIIauu6defLFORwgmKEhxLK6BmIGFqNFt/u8WPcfX/lvP9y797JDZclOouqz5cKA3VT9X77Z
3z7f/P7FqiofI2273Bi0lhjLo39449+9lTMwE8teuDPFgvf7HhvMP/p9XPv3v9/zKYjKjs8PmTYL
hVd3//EFLo/Of955j5AuwBmC1ubvF2gZPVe9tuqzMQ81skNwX+3rx5e43MMPLiHefQc67QRQlSEw
JjVt0WCs+p6SyjxbCB4LTjAfX+0vX0i8W78M0iRE+LyKmGOQw4/tVaP+8lD97RLO779ZKTNfzpe3
HUFFgS0c0d3yl0v8+bn979vy7xf2lxcSYFYoEArWZ1ST5bBiKPHxr/S3z7/8818+P4BaXiBtqs8j
hS2O9YePP/5vv9Dln//y8cLiyJQu3HKARnHPVBKZ3D/8Bu+WLKIKMx1npj43VJWsTn+5AZf/+388
tEa5nk+BZ1z17uMrNnvGnW1znnIyAKjMk2Q9cHYJ5vPHP9Uf78QvF3q3AprWytHwNc3ZZ2xHuj0M
p48v8Md7YcglR7evOGy82/tyj2GtaBMI4he+Mf5gXX/KvZt/dpF3z5MJ8J1pQsPPOgbHu7g4mD1m
gMX1x5f541LiK2OQrDtSu+9e7j5fBrIXJavVHskiivM7OYPQvPv4Kn+8977hCgIGiC3e3RJ3aC1D
fhHbLfS+4CgJvtzoLx9f40+3XTqO9JTPidv1312D3LSuC+TQnC3ofmZXYXX8Zxd4t/NpRq3NormA
3677+ltcN3+5wJ9+JWULZTvSEXyF99+AmRW/4FKd85eWCMFpT6e4Kk8ff4s/PbxKGNc4Ao+Nef8z
BVkXwKHtqrPuT1b2ZWpuO/GXUvTyQ7x/05XjKmzX0ggt361Vxs9MOOQpKoyJ0Ai/Plm2uXWBWadh
eI19YyFrayr+8uP96fb/etF3ywud6aGmkVfRD3tdOf73j3+1P96aX77Su1szM1cb8yGrzjTVdXgV
xHTnNl3/6X9xFUXZoGwyhJT3bmEpQpNQmYb1mW5V/MlEryr9sjh/2Un++ENpBkM+4eNSm3dvvGPT
Xa8QqJ91eo1PX//l5v/x+frl453fN6rFtAMOKZubzwA+cc5sVkCaPv6d/viAaa0vTzG9AfWuxFry
qkwcNVXnkPEi0zjaI5AWL0PrlEbewZX/q5/sv6/3vmZEeqqzOeV6GWVJvjzMSC0+/kb/Ltn+453x
ueueVpc18t0743U50Os+KM+Nh8xkHyEHNjsIboytMXPm3+EkfXzFP96nXy747n2JozLXecMFAWIS
6REBWCoPH1/ijy+Nz2zUd9lf5PuDr+s2JHMXXIJkTDGBga1/1K638q4+vswfn4ZfLvPuieO1dxcv
5zIwGMiB24P6rx0QEclmYFIWcuGPr3d519/fKtcWtnJd7pPnvHv6angM/4+0M92R2+jZ9hEJ0L78
7XU2j2dGHi/5I8SJrX3fdfTfJT944+5qfS3M2EiABA0XxSoWi8Ui75u2zqB4rrOn2KPIYB9bDyUI
+d3K/C3t1BNBmhDm82xHT46NIPtnmD9o+uN1PZYswJBJSygG2VfZmef1JKSUqS9TYBxkeA2COGqY
oQha0eByqsjfKER8pEA0WdMEtxkG1WSMqZM9F9FHSjb0wt9xDkBK8q0EVem6OvO0ny/LuSxBnQos
l5Duvux5HL5l/k8HojSHwn+FysMkpeXunua46xIv7duAX95SFNWBY0vV5vU7mUC9JYtf0lH2TOty
QyVC/sjDIH0m16XM3y3opcukjQidHIeGbeFQaBUK341Qyp517c7gZQNs3q+jc5OoN2X/73VRC1kL
8mAnsgSN/MZIyPUhK+8BmQTzoJ2eAQ+jjfMH3dHbVqLgjjLP/l/HcYeY+rJ6RdlLk+cDbMvRHFlV
uCcIXgmy79ShfZKs4p3Fk1q2Yo8LK3Y2vGCPDsX0lTbGMzn4Q1hST3KU/LvCXIl2LzfWuRKCJdqO
rdh2j5QyvfOD3aTftvrf11dqQRFDVTA+nRiLqmPBByUDtUX0bmTP35P8r86nhMDhwWh3XYiiXpoe
QDYqoch81YEh5tzAIyrQ9Bqonef4b2vzg+fc0Hqykzu8aivd6e0jXSaB8/m60AWXcSpTPGvpbNFS
MKazZwtqO7p448LZ+1S5JLnrOW+OVYwzWUIoFHmOOmkw0D7b1IX1oFjpwMQq49d3aEThqE77m+7I
hmAO2WRRG2awqVTn84xb3++kDj4Sg9aZ6ft1Ub/CBMFZGHgjxzSwDYe09vmK0aBt9XKDRrz6QR77
DPPAwfxpQLK6/VTqnwzN23fta2DcDnSBhgMVkDp4Nx+d/ANvHKFHDcbHBBT/4bYMD9c/7WJnW6ps
yZgRd0Bj/uf8y4akbCQpcNQXLoNfK/WVzv2ffyZBcF7NfxK0/Dlznv5wdGFmqS1zQMLj+yuF3qh4
J/Hsdf37TXG3CTM0/35ynFSeSYWdjASLOsl8QzdcYtzHa3t6UQrddqo5u1deP8+ldAroKNDAay9U
hdClBUSv6gG+3NG33/b/SCp9j379rA7JXwqFzoNRulSFPflRcjRtihK6lMduHquP13W/tA4TZCng
OGwOOkcVb6Vx7g2KLBeB2zpfTPM1WslyrA0vKK3DOBH3VLC6FfQu6aF966llMZnzcaXJKi9KquBH
yjgsaEwyqDubbtrhGA0rlrHw+YzPXV13LJlNLRxbYUapiycp3gvFf9nGtN/x+appWhwoEAvybnFu
ErTQKoUl19ZLVX+oIF1a8bJLX68rug48kUpqQxZ2TqxrwL6Ogwe7x914qIa3ry1ROD6PlKKO5xMO
KaXIjSKSEt81IRhQ2Thv3vhE+bZq02Gl4bw0YXwt0GmhkyzpJYSFADq8UlrJ9C3Nz4kAXQjzQepT
xqyy6aGhMsY/ZvlKmDrP79mZgHWaCrCdimKZ5kXyjS5Acn9N7rtOy60IyI3NaLzDQGmUMmViBTy8
Pat44roKuYigg6QNqPb/dT6ooPVddw+XTosLimZim4Tbqiy+BhtS00gjRb4uHmj0D7QWatAZq283
1DMpwj5QpLFqKk0L3RBEaeDL35yi4m5/qoVwBPJ6CCpDx/hNdduEtxSsXZ+lBUM6G19YBb6c0DbU
Q3f8bEGhUK746IVF4LhwbNKGukMYLTjR0IBjmpaIxM2znQp/zD03LClcSYRchH+YqOZQ2WvqZEER
dG5JdVkl9CYgRG6bjUdlZ/ZAi1hFCjxama2FbcGO0NkZlqzQPS64pTSE9JJ+uNpN7UfuiTRt6M5K
Pm/+WGHnnYmYZ/RkW5R5EOHVy9qN6b09DBk1yja4k7DCT/KTE7duXRtws4BBTYVcSqnddXtYEs/9
QKZ+QjF1WwwGqVoPgAdRK2qE6YOoJrivTMk3HgvVaj5GhdEe5SmMaFCSjduaqHsl07xgjhQ9/BYv
aJ8F8iTrklK5h3L4Gktfrys3W5s4tzp/uH47MmlxYTMZwEaP9A5X7qB8ria3hFJKocO4u3Xsdi/5
t9elLRmLDrE3ILcqBSPik49N9xatH3blthBnqZSPl8YPrVh7aV0wfp5iDM74OQwyReNPmgzcnNyo
XFCAvC7cDemPvi83EItRLXddoaXFMQzaL3iUoQBGLN+hF6Is7X6oXEBVXirTv+sNbeVcW5ozwySL
zanANhPnrMrCYbKjqnJptOxeoJ5Qn2KlgcAigrT4ujZLxmCpKurQnkJmTgjAfKo65UjLG5f+2Jy6
+K/06N/0JuDODT2UiaV8hAZ5f12msjSFvPGrxH2/HKLgqgDiaemRRWhKCwQVhOYhoGI5+QlBxcFH
ftd2X/qofeoBbegc8PjDm9TRD2VjvVz/kqWJPvkQsRygKfsqoGavcRsw883ueeR9Oy+/XBey5ExO
hQhTDCVHDTBV1bhts5ukj/F4Z1gU9AOAJ7tRQD/3yv5enF1t3m8OdxVFn5U+8Z1hDNhsMaKUTB9Q
1TxHnrdy1KxJEPyTlXmdooMU5VYl1bKTAbjt4K1ss8u8vmXO4AA0DZECdzhsztVwLEfudWOs3Vp6
okMnp60oVJ6c8puiZTe6dwOU+kahk/odi3Uidd4vJ5PnWXWaZeNUu8lA33V3m+mfPRi2JohqqBhu
k01Js8p1kb/KQESHbBmaRWCgGTz6CQ7ZowMbypmgcbMEAh/lNu2/Bd5T4R2hAkiD2y6km076QR/3
iq6Ly3gid/79RFc/hKKm8EPkBvpHyri/eNlaanlxg1HUZMuWjUnawk4P8qbupcKrXY37i/khhQpF
PaxM3zw9F9M3T55t8SwLBP65GuBnAumAR4EXtqPEGq4M59msn9T2QXGsrVL/zK3viv9R6l6D4jF9
cz0cZkpBAy2sFDRQyS3sNh8Q0qnU2AuwjMiA2ZTvWKTT8YW9ZkdjD9II49N3SkeN3q5cApcOgNPx
hW1G70ucxCBPue1I5tqDGmJX6j5sDZbSbNO5nTNIxsCVJgqNry/ckvmdSha2mh5Ac5DYaJZDsTsZ
3SbNV2KPeW5Ey2BhuPeQFbd5TTu3DGUEYSeF7ciFOt4xP9s1IQ78nv++VQ9LlrnBWbpB9G2JeSGK
pSnBivTaVQ6SBgQOyJ3XBVxuolmAYyjy/w5pwcQm8DvpXe8QMNDdcVRBXifufYeMOalFpx/hmi74
Ar1PhlgN/NrtYcGK98nMAL9yalyuBmpwSSHo5F7tiOeS4w9eBzx97eZUAjQ72ec03MfxSux0aVXn
UoT9ktLDXLW6VLmp/jXSPjrp/vpEXZ7mjO9A4CH/b6aExWgHjfC5MDggyq+80hG9HOl9opv/Ia1v
xvLRVtbCpaXlnyMzi4oQfI3oQ3kO4YVbtWt3pIdf0qDyoMa+W1mcFSGOkEpROm2ox8Sq3aD4CPu7
A4K+8nJ95i49DddFDEAhpSXbZJ7Od6MXRSUtF+x3cH6lBqaebUflfgTDH4w9K15tWZ3fsgTfIg92
AExySoTSHC2Vh6RDZK/syvlzz53LuTqCc4ki2u7BQOH0hFsmguC9tXhIMtSN2gDXU61dSReihDN5
prBCAyh4PhBojRv4Lx7eMpTu5MLf1MqusW8sLFFK7svhblBWNtTStj1ZNrEWIfLKgT+Ek5ry0MUf
VX+nO8dmrTh6TYp6bhyd0VY0nyKFaG+IvvnRQ1C9cBZdN8EVszCFUKGAMqJ1AO11A3hZHOhCt/ab
a0HnpMhvKzcFRzqYJQghI2ZhA/0CV5u6osL896+YnZiaqNqhmby6RIXhy+CBVLHyBLs4/lx4oFJL
o12UnuS5nsuguzcufKfbIH+c6n+vr8GiAFW3SITxMCGLDxZSBMhfX2pkj6IvwSEqPr9jeA1PyYFp
cXsQlrga5KjteqV2gfnXyq264sQWv/5k+Pn3k5hZ59nTngaGl1VYz26lNj1c//7FjUCLMS/dnJYX
F3L6n7URDIPKtUAxz6bPFbknsg37Fiiz65IWHdicoXdIAKgX98TWlksJ5CDCip5uLtM/KCaYt5UK
23PT0jefTDfXBS5c6dgbDmrRvKYSkQkuM25A0o5MHb7vxLgd9X4bjR3EckfNuoutD30688gBuCit
yF2cUp43yL3OV5GLCjFaTaFoIZvXx3AwgXCod49Z+s02bq/rt+Rd5qdBkrAGb1miZftQ0IygSZO0
jLnp694+jNXbeNBXxCyZoGpRUsmVh5dx8c1Mso2WbnetcU0gTGHL6o9JODnvMI5TIYI/LnSpa6Rk
puUhKdiCiwjgQF1+y2mrr1ZCj8vaGVzmqSxxy1olWBWRhazsKfA+gYpIP/phlGGKll3ZeiD90/D/
iQyzhbcL05UDbnk+HQqt5ozexRshUKh0+vE27Ro0RE51+wHUpG/XLWNJBPiONLMZVI3xmH/uNUCO
VGKtTluXtN7myQPd7Pr4SxZ+Ov78+4lXCvoQVGSd8S0t2CbmBM7Po9XuM+14Xc6ShVOLxiWBANi+
SOYmpWXTrp63LqW4N3DrAlLIrbTtD9fFLKpjcAmZHz0dLnDn6shjDfuLBAor94iNbx5gg1TVTU2O
7rqchYgUP8S7DMSzFHWLiZeuHzTfB0fdzfVia4JdNym3fXlrhY9qtSvXYtIFI6BTgPshiWqVMF7w
flI09FGRNqNr+v822yr7+7oyC5OmUCqjGiYHB2kkcRfR/d7BpzfguOENPkzpbTOB17YyZb/SbkL8
gRiSHiqIaFRbC44BLHcrkbqJOYPaU/NfqbsGD+1Fip9161H1D0YezFQemyKytjkM10BMbXW6gGFj
0HcaTcHv0FrX52w5EYslPgHnupybZROObpseaeuPYWr27qK/rgtZXLkTIaI9xnqn9HI04qDSzWs+
vePyrdAJ+p8SwpyCCx3Fhp+NLq30PdD06UZLVnbuonWciBCsAzSFxgAJBBWif8BlsB8kmIm7tdfm
tYmafz/xQ9EgjRMUtqMb1DcD+dr6+fpCrGkh+FG9GRS/oaLcjdo7Wqe97sPkPDjW/s+kzF9xogUg
a5oVhfHohsa9GUhbowNaxrnT195elmeL3UrIYNBuL2iTq503ykE+gqi8U6yt+vbCMcoT9N/jC3pQ
06CEdo9ZKdNh0G6iZOWqsHAanI0/B5gn8wRjdErRQTW6/rT3FDBeQHg4XF+KRREG9SP0LPAaYAlT
pNl+mgQtsNnQ1mrFnj5gU9lfF7G4CicihFkC+4G2utQf3bR6NMEmL1/+bHxhloJKi42gRwWn3Vrd
jn13ffylKaKOVaP3RdE4koXx5YG3wq5RJ9cwXyL5n7HowLhaqe+YxxCdvoExUcTAKUkh1flKjyD+
ZENYyC5FrRAYuz79AlF0Y1l3YTesLPnSehgzMIJOyI5GgqdS6iJI876RuZbc17K0pStm5cxYuodw
QbQoe+IR0tLEPoQKCNrc547i+jrw++zyLFbkjdFo8FTBchRNAOTX34GEu5uitYK6pZgDvUBPAH3X
uCieaAyj8UuqG1ynnqu07ehOpbVLPzjA4bwZCsCy2OQykSENFzNUw/mypVCBTGRcVbfV5V1LrSKc
LdeNb1540TBOJQiGUU9NB2cVEnr4Rh6jw/DTT99h37zp80CG5WHngj30Y5YCE6grrpzuLG+bxTfR
WlvqksnZXEh5guOR6rKFyPP0Acjhyc3BKU3hhYHx7fo8LUrAlnnuprvvovNFiqQimNJ8chs4P4Im
2vx7ffwlJ8Drk0HigDAILc5XGuRprQEPbXSNJtrD/+NF0l56c1cN5nQqZFbyxN+HYMXpSlOM7gQB
nLZR1Xd44tPxBXNtknGKSgclNP8IZt1g7K5P0pKxno4vGGsyqrBeZpxXDtcjpaDpTX1ujHRfaCvu
cmm1eSIgV8+lwibPdT5Rmup5ZR93oxtHQD2oNTv77aqQnKNuUFF41rrIpBBjDRYwij1pqPig5PIH
DeraZDD2lKasXI+Xrud06ABUQh/N3DcoLEuaBhqg4WXvDl6d7WQHVM4870GFymw4q9Q03EIcX28t
CWaVUi+c57Yeyk+qCSH2QD4cyGt56FZc+MJSnn2TsJSjIVML0/BNZRZum/TfTnop1UdbXrlTLZ0U
Z3KEwzUcpLSUlap3NTCIhvhZjiDOCDdD8VTaz52075tXHR6963Z62T1iWXRjU/VAPSihoRgYGgq5
1yqG0jmGdtxyeFKs4AXaAVFUDEfLTzZTBPxX9gk2zkorVqQvnPUqz4BkIMFi4SMEVyI5Se9IttW6
ivN3BPcsVXfAv2X5vWesPNIsLiKdHTzNElcQXpxvkxoMabodss6d1J8JoJBzTUwBsGFUvLmezqIg
Up5rSDmsuPKfC4qSegJLv4UiG/jZdBNMK45r3gHCKUiBLceTTcXgZVrE0krJzoehd9sK9lNNP05K
ta20tefsJTEG1kD0QPrlInSQtTHNS70c3DDdpSEofS/KWr/umghhX1VVGNM9hIjBAUx4Kyl31loG
YU2EsKW0CJj/YUKEJh3G8J5GOGXNhBf8L2kQvOKc8NV4Yzhfb6iQcvDL68EFLUgGU/3th/np8L+c
xsk5GKhWVsgaw/efbf2xid9+rTobXjg9dLNJBw8fylm+j6T7DGCX/u0Z8TMR6vkEwdnV0fDJGvgQ
f/4Ck2432VrDzMoqiNt7mprMgc98cFsQ+SPYraIf1/3kmoD595N1CJWg7qx5P+jDX9J38D3fMfxc
NE/Kjvoe8fuDptDtGmhPF0KbpKWVE6S+P5MgKKDqpS/XGRLCYqveavH+PcPP9wyuOHPS8Xx+0lHV
MyjFereYyq0cptu1t6qlo4JK2P8TYAn7rLSTztY9TkfbegQWGHKenT+lO2nY5PZKQfiv2RZ97AwC
R5sQAFHUZZ8rA7zgBAjx2LpJ5SrG3u9utejVKY6d+gAo475Rj35Y0iO972m+jazP16dy4dY2B0A4
XzBYKNITNC18LcsrmFVcFaZCpwNcPGm3s5sMQLOFUmtaW7uFqSWjiQeDXY2ssVj9aILByA9O4Sop
wJ/ejR58kCrIA2BTBbFzxQ7nrxfm9kzYrP3JRiptzQOmwy5cnXt9nt117UGqn/3k3zh4tWL4YgZt
xYUuzeepesJ8JoQ4LWjfhetlyde6Ac0+UA9NPd5pugmy5rhRp969voQL3oL80VzND7gcF0nBgMLa
KZ1BVgo3Uzfjv/nK6AuxzNnowl7TgDTNWovRO2DhP4/WrRIfnez1ugpLNSBnUrTzhap7B0orDSnj
eNNDeaKHX2o/3LXOz4oaajgkpeHo1Xc1hO7XJa9NnuCpjGqwU4hlC3eGWiXV944j9UyxOWg4sUCp
htRhopnOpeigAWF17aVn/vuihdv0xVAESOQEWtP5+F6Qdg2v6rlr2N/C8kG176r4+9uniC5AImd5
7owRMScSKOlDLUgKN3mAP88YVnbM0gqcDi+Yr2xFNCmNaeECvt91XzvIwd7x/QYtDTzq0H1iCqFf
24OvJEla7o76o1M/eZW5ImDJpYF4CTIpdxpwswQNsrHWOoOrjBvm+f0Qgkcf1ZuZ6tqvwQ0u+pVL
+NKOnGsNwDfRKdgQPSi56axpAvo0OvtFyuFTyxPwdFxr5W6xYFkGpYBAZ1HbQIeLYFlwGBZ+UWel
G/4ETKD+h9au6+uy4Crp+uYgMHWqJjgMzk2XDNskNVNSugmw2ptK0u/yPga7ENIc0Jwr0NBj6c1g
ElRonMoUtntsG44Dc2zplimUgtJuJiC+rtWCOZ9JEKYtVeBTUXu0KgBAtdNDbK/1DC6Y25kEwZ7T
HoLfqESHGIrAIDy0YN7DMUSTi/nlui5LJkB2de4I4rgGHup8hWpbsobe80vXGFy7+VCC728cr4tY
SkSAufufDBHcAWLvso90Dsyqvm1qKKCk1wQsdsd80r2PaQcz95Ohrp3Si4vExZl0AGhXF1kmOe/M
GMZP4gIbIuEjGPnXtVoZXyw6DRsVh1YxfmJ/0OFMGn5cH3/BBYBs89/3O4LHCbqwUkxfL9ygmR+o
VHsXxw9M1p9JUc+X3w+6vPdDDSnptgawHdLQZuuZK8mStbkS3ECsSmXS2ujSdc3XUssfvCK6ua7I
moj595NDmNfb8n/TVQT7mufhZuUIW1sOYc+HklnrucZETTXvRnsJUiFpM63txjUthH3veV4jlzJS
LP+YwmZZ7P5slma/czJLbQ4HdebPoRBXTzoM/fZh4CT7fF3Kovc6MV0hJK/qAsDEFC3ictvJDypN
9PIhip6itZIeZdF7nUgSvFdOPYmmpWxCh9eh0I+O/QSrvA1smqqF+j62vWI/xerRk+NbW2pBCKy/
JKF8A4MirI/wpHaB9e268tcNhSrR8ymG9BScjIwpztN9kG2b+iH+RvvjdSFLWdYT76CIWfqpTEM5
idlRXqsoO4KfZOMVfruL67DfBEUyQShpvMQs9h7kxWpjh+DktQ6kpz69yCsOftlqefbUQfyiN0Kw
KiUwnbIvue951SHOD9JaffXS/RltfwsQDMoBuHAihi/cSKteLCDbQx1yBGAxylrZ6yokTbpz6Abj
rkdLNXAO5DCPVSk/X5/15aX9/RmCtU1yPPGazDmWtw9WB81rAfNhAzw/GELXJS3voP8kifXyWaD1
plEhCV70KbjP5acsuMn9+9UOreUN9FuQcMo4lle1bcfMduoOfAWgB9kU13VZPv5/r54pnDGxF/eZ
l3FDL3OIGJVXM38s08dQ/qAX8LEde//7GIz760LX9BKOA1+1m4IED6e/86DVj6nN5fxdR+fvqZs/
4cSXWk1pqtUsQoJjSanaZwOI0DGvD1VvHa5r8//Z7r9lzZZ5ImvyR0olSoNjOnhs1H9T/dWyPs90
5XID3l3xT6e+OuNfiXEESmbFFFeM3hQ2N1wvXdJpWEitHOvmIDuvGdCH7YqGi+tlUC8JABxZObFI
Q0q0YsqaifWyIMR95oawXTn65s0p3KJ5hf8tQdDD9gw1Sn2OCqO6ddobPd8axadYOpTB3lfux3rl
5XHRJ56IE1wWiMQO3DA9ZyCsYTB0vb0BcS4q+K2O4IvAOfaL0GTCyvj4pVnz6CuTJeYDKL6I5VFh
sgJlR1Kregr9H164sfIHf/ueSo9TVTTBByVQqCjarIqhBvSi+ZtgxW+vGJcmOKAyUfTahJTJlZJD
61Mq/XHobq/v0JXlFmsY4qQbAiD5ORqgoHzpomFlFy6roJNBBDrEvOgTLtQ0GmCpK1ytuvE60GHt
ow/1y3uU+C1EcJrGkDta0swxbnUzRk+98Z4Y3fg9vuAxOyWt2yxn/NE4GOEtLDjXv3/RVZ2ML3jJ
mm5DzmgmSamfY+nOCr6p/tFKp5VpWlsLwZNYDm8FdjxPk7+PoPgxialWRCye/4aFI6RoiNpa9dzf
Q4LXAAFCyt4e9lL/M86ORkQ/kPUXvHsropYn7bco4W7W8TIb9gYJAD+6GfUvTfe1pVm/tlaugMuT
9luMYFsZ/LI9cL0cI/5XKIwl8z6OV86QtUkTzEttoa/NTMLQvoEOeU9pPzwld15tb03nXR7ltzaC
pY1lBuTWr6wJ5HBwMafbVVinxXUxdSiKFP5cNOSkfSENXG9w8GW887UHO/uQlx/MdgVDZclx0fAA
4DAVBspFQ85gpfDGRAPOF27Y4Sivrfti9HcqQDBly5mcJPI4CNvqIU6/t/kxsVoArl8a69mo/7G6
ZJd3K0otzd2pTMGmS11ThxAGLNc0DrA4evFBtfZp9eW6u1myt1MpgknzyhPESotmqvSlHCGzpab7
EMLhuoYSsaaOYNhpY0ZVndTc2h3PTRs4LsvqkCiBvomzcSWqneMSMUw6VUqwbMtqjTRvUApu2AAG
9fhuGuDW3vXyk62+Xp/ANb3mCT6JapXBp5iiQy9F3Y0hBcw30/AhHt6R5D7VSIjEslautTHBwmnN
soqdNpJEfcfBo9OMQ4XOzOMg9gYqpTw4sc2J0Jrmg1EUL4rdH0MiS7Cl3lE9ZpzIEvOOeev5gzJH
S9WtfyNT0Rxt1kjFln3Cf+qIqUcJDBk4wklh2OlRaR5t/R1xwKkKgkto/TCZ4FIhWALkRy7/riH+
u25ZaxoIDmAaGtgqAyRYrjZtlG9/Nrqw8VuqpKh8IJ5M86NZ77P3HMmn8yPs9zb1Y9/0Z3OSb6T2
sxk/VcX3MFipSphHudzpv1dZ2OlGYLZwr8uF6+dPafxZDl+kbv9nEyVs8HC0LEpW2XrDePC17dqr
+GL673SihK1tyF7cOR7L3MbxroxglI4/B5Q4ZsW9lD7pQ3qg7HhjW9/14a5TPwTOD007pJAR/Jma
wl0sr4G/sGArdFsqKhr/IFfudQHLjvL/loqisHNH6RdFq/nzBUZVngf9JkwPQ/BRiT5fl3J901Cv
fi7FIzyb8hQpGjc97UYbV0LAtfGFba+YYZ9UBXcktaQx4jZZq5RcNGiNymLqGC3bFIsk6FQyoSSv
uOalHcWu2sYequ9esUYEsajGiRhBjTxU1NHUOLXq6qkKv3ig879jHU4ECM4rHNWoBAGEOBbOWav5
YeZf/0yA4L8mu+mbbkCDdNgpE6juK9530VyBPoMBhKdrWSy67pSIYigAX6j/2UYVRM9HRdon/UoM
viZl/v0kelChYg/7ej4IaUsYlH1vfMsJ+RNr7SVxTZDgxZwuC7vAY7p8f9jU/ic9+9SB2jn2n9+x
LIQPMIzgljSxx3bsm9iaItz+JFFHrGO/lE9dF7G4Rf4TQbHE+ZzlsZyE3oTPlx1SO5vJ+1KtJesX
t8eJCMGLpFbngbzILjf+mQBj+HFdgbXRhc3nWZI9DCNX/MZ/oVQuXnG0a8MLW6+SKr1UM5ZAso6Z
Bkb6yvwvmtLJ5Ag7z2s0tQotbDYzj/Yh//asrb0Mra3w/PvJrvCLLi3N+VnaSLZj9Mhrbr52Gi1P
EoibFsDMM2XZuQh5bCghMlCCl+m438arDwaLOrABYM+lLB1ffi6gJABNk7gkT5RGG6hWNmZ/H5qP
faAclNDZaGG3U/IXq/k+GXex91DQ1xc5D9Q+rqzW2ncI57rWN2VSdwXf4T2NzcGEgWXNIJbm0gZI
dEbAV9WLbpss8prM6PqUQh/lxkmynV7/uL5jlpQ4lSDsmNyb0gEa+tSdtJ9+/qiXtxrgFG+UYZPU
A9VDtWAWAn9H2DZG4ql9N9b5a1xI4U2Q++Y92R7rthhNZ+VsUebFPwtbf8kyHPJiVO9elEIOMRBn
ST7lr2mtbqOIpp5hC27Jrk1v2vqhTbRNDkV2PcId3cQv0FqESXGjhNmDHhcbz1K3dRhTnS6vTMFF
MoDPMok6qC7SZoAJYQoqOMJGqejKV7+2NprZ7KXoU05hrxL9aOyVG+2FFxFkCV4k6Sq7tNKhfLXt
L4ETbxIt3waRupnZ1d++sKdazcZ14k1G2YzLkrfdV9P39mMQbTDVfb/aNLQ4eTYdgNyHqUAUex5w
6anR5mX5Kmc/5KHYpsrH0Pc3cALvsnyN3+ZiyzF7tGNjpib/dVGMXVpeFIJTVLwCz/3ZaML7Lg5W
jHRNhLDngCw2dYnHn1evyb/Hkn3Tet5KnmZBBKAvUHjxLz2yv65GJyujj11pSGlWvDaxvC2+2Fm9
osOCkZ0JmH8/EcCDg6pIUV68qpG3ifs7vMZh6J29sXbmXj5uApZyqooQX/k8OtC5E7Mg00dDCUA+
bTbgjWySqt5N+S00EoeoaXZaEhxbJ9rE1Vuf6gA1seGoga5uRigUO6xKI7e6POjzV23KbgOUbeWV
m8+Cfc8F7zbggdSPXjA8WmmhGGMVFK/D4B27SB02Xj9tOphxNmlteJu8jlckLpjH3Oyu6OSkqPQQ
gb5tyfaDyENiJqmc0N+Hteh7SQDEDxqotXPzsdjmZ3WaoUeGkb+2zV9jUO47Zw2RasEAHSCvgEWx
SamZokdt4q7JaW7OXw2uu/LzZqeEn697t/n8Fo4SJDi0mUN+dglXlhhA8A+5nL+GsNPpZb8xw38y
o75vkmGrQIqr2PthjRZqWavfMgXXEA+NltD4xVE50PypvzTyp1DJtsZwvK7bopwZeQKLswil5t9P
tm/aFS3ICi1GTelTD1vm3o8ojesLq9umgFm+/aBw6K6dq5Xp+6TP5VxcULdJAnJg/Dr1Jc8tyb6n
IqmU3wxQCGgYMSd7FZRCmYfQczFSG2eS4znRzGU17vK1JsUloz4dXlgc1Q+mFpD+6LVIquxjZejF
nWWupvcuIjLw6im6hlpmLua/QIiqxlSVqPYPXps+OEhBtocBZV8pa6iol4ES7aImfbg6OP8g1wlL
UmlDDvnP0LzS/7WLtJsx/ssK7gzjXnYOWfL9urldzhzOwKDYdoa+AJZC8OG1mbaT6RMBjqO/bam5
fjNDiA1VFCD/5EVsqsnFUvXOytu2n6SCOhf9YPSf8+Qh0sEamv6y+remdwVRwtYZ+rBoqsIqXlNz
46Sbcq2fY2GuFOoSodaj5hroLiFU9LUEPDWqYV+j1Os3tmQmm7rK3nx8YzVAquCabQIEER4Ms4rG
Rm7aV7hz5OJgVvSzb+01+LsFVWhTmKNeOnuJaoQbUk1poRL2U/Dqeb36WA1ZujfssFjJVF9KsUgl
UQxNsANggFgNZ3AJmyqv9D75VWPs4FSoan33Vvs9FyE4FlsOpF4BrOeTEbykg1vf/NnwgmPxpHgs
G3AcPxW/rDaJ39zjxP2RdhFnfsGdX4yFza5nRtoNTWl/8rpyPz76tb5/swZnAoRNYWogk1Z+ZX+a
bMzVhkLwrW+2ggaCB6ngu9S5bdifhrzeUa2z+cdJiZOmN8PoEuup810DBhnFpCX9/AgJ414es8JO
X7PxfsyCeKON5LvVt9vsuRjBoMahz0fwjtJX9VgGw06X1wBBLjcFVXK07ZBg5cJJpuRcD21U5anq
nfiV5t+NfdPJ/ZuP9FnAnIlkhxPoiStueF6stVL8aiQfadqKlL/C1r1uVPMQ5wEY5wWQ2iBXzk0a
4nGe1UqexnYXsxYN7a/bXN82wb5w4hVnuDBXZ3KE7RcpXjLCRhO/eoazKf4OozXE0TUBwmLYsVUX
9YiAYuCePOhbJVzpCLuQAJSkTs5jZq7SCIeF1Yj9UhuVzuw/gSTGVXlnT2tYYhdhCRIMee4Vnw+M
Cxqi1HbywU764ZPe7hp/51v7vloJSpeUOBEh7j1uWlFmRohQeJj76KyBD1yY07kGhrDnosazfLtn
eE+5a396EZ0AxV3+5h6KWQoelkgUjOMLYr3EiFMTYovhU3gnyRDI0l3/xl2BgPkayssmnuqiK2+Q
p7oOtan7ND535m3nvXrjl3aNnvGyHZeTAhdFX+nc8nnRH5Uh3jPtXgWAgBOjN+7TrtxCWfs0tc3e
BN9YkryDPuo/c1q1ZGntwL18u/0l3yBfBu7IjCt17r+ycvIju0xV0DqSTWEoO027ScZxyxPettfv
iuBDNz6EjQ8z79EDk3MIb8zmpV3z05c2M08Ds238YkYQLy5JGXABjDrVtXJ/2wDpXAfJzqLfLhve
GgPMCitcOGHqZbrFEtGSngQ5KEfVNb7I3Y1svDWLIQw/772TC9/UK/BgFAyv9cOesvqgWWMCXDYZ
7AV0KJl0r4gRbZRSbdulgQY9F7w+3+S0cXvhXnfoTdhTKlyYh6y3NsVqP8Slb2LuTiTPd50T5byp
j7Vk0lW3lu+q6UPv39vh8/Vdd+mbEME9GfXUGbpPsEeaLcs2D1TVDetNZ23jaXd9/AVDU2W2NKcd
IITcY89VALTE8wtCdh419k15k9zXJcwHKwfdwjyB00xuExVm0DxBCd2TtCDUMt2Vqv42lLqHUBs+
lOV0uK7LReJkRtinz9rmbgE3khj2x1UgN4pc6RSJfWv1W0P72dAO4zkfa/WQlBQkyWuNxAurQ32V
Qp8y25QuI0GxspmyzMk0w83DYFupz0O5kk9dWB5yWSqugHsmLxiChU2VVQ2lF5huHTz33bTJ/6oo
6SyMT9dnbkEP/O2MdKyDoqjogh6GNllWnkiG2zkHVdpqK1qsDS9oEatOSdKW4Wv52SD7Ek8rTw9L
AqAYn+v1wYG+oGStSiesZM8zXLPKN/9a8Vrtw4IBzxk/Gcb0+TFFXOfY8boqaxPTjYfXKvTAa1B2
jvXmWAriAAUThveYjv4LMp//R9qXNUeqK93+IiKYQa9Qo+2225S73d0vRE8bEGIQM/z6u+Qv7jmF
IIqofV78UmElmlI5rFyZTchTFYN9UYGkJ4XPoj9377ID6wAHSkXvY3B1zu/6qOeJNvTcuZjaoY13
5hYh8souIAaC1VeJaA0g50tyXe2NGKG8S4ZaHKQV93R/7wTA9I1aISgRCMFuzCdgt4SzAQygFyPc
1bnP2d2P1Wz8hSEY4qFiCCdcVO2x+cuKDf20vMzomQXwibjH6CdrSOufk752GlsLL32WeJxMz2So
n53uh7PV2GZ5XOeCxO9X75JZuXEHdvbwQqN98aAM+612tWszEeTuOshejSXj6qA7cRdxBtAJyX2N
frfNL1HnabW68XAsTxRCUZABFwPkFgvKngbF0xo1y+htMv08fIzNy90HCuMj46ajKwt4JaWFYuWg
87ptojcEBtPuRLdIwda+H1YVgjiIg+BiSwfW7bFIhZFEb0qfB1YzPKQgltywyzdkyIc2B0dOVKOh
3duIetpePRBn69wuJQCZDn/edSzcapjF8+NEMkqUnGjupdkBe91snVah/WfuNqIE18OLw3Z1Wg09
yWMERdzLmO57ffCNTPWN9rkxHD80ND+6392DPFgj6KEOe3dBvtlESck7PSGgXHYPdkMOG3p8efvm
40vzscnE6rwMMZ8J7XJ2YftJvf+9m4uQ3+uRZYaWQoRuH5TGK/Xz7Xsh/l/eEkFLLYjIDHvxnobT
UEeTkyoXfRrQcgB2Z3Fyo1MfPpMwutvCRZzoSpYUBRmSlFXDCFluHSAqTPIttMDK8QWCRUcaH84j
0o6S/x06nUNKxQov7lcKen41vpsbUXSWFt4aoJwr9J5qZKLfidOEl/qhMMl+Mvr97e1YuSEzAWKG
VzekAqiirsI6vGg0PUat84CeMVa2q/SdrTen0HAPt+WtnOCZPOnC28rAmJ1iQsxS/8Rpe0ri7DQy
9ve2mLWNMYE50ERjbvDPSRelHXheJRmmRdkr2DfsjdDt6vDoQwK/Bid5QRBNMzMBVqAM0Tnhe47i
+/zutB/2HeAiMC+hWSmsKulg9YlWc9vNw0vVASh14PrdVi06iqPRJvIYoN1ZhL4Ssx1buybWxah2
neYztru9/mvbDE9JBJzBdb+Ic3YFcAdRaZsXFuXPqcmedKM9Rpzcm/QXLtmVGPmCx1XRt3APwbOz
U3+rW0WJ4pRIumo2vBTktEAyDoZDYl5yUDLyJPUnh/qRhYdqi0Bwdb3AGABt5SJBKif7GrBF0YJS
CzWJ0y81JZ9qFAY1lB5vb8vauUWuD043PFmgMiTl3pVN64Dr2r5oXePXxaFnzr/ZeIIIl0jMCCDV
XJ+AtyIpQa+EgzVNaMrDwSW6H7eUyOo0roRI0zDVjJl9ByHgY0Zq5jVL7s2/iXN1JUDyKkuau2kU
QUA7ZqimoN6/MBRmAiTrTa0LFG+IZQKT2I58csj9/ozgHwMvtchOI2or6Vm1YNSMQ8e4GMV07hNl
P5UbnvfKkZ1JkHZaN7s2FA2ULqHyPtb7ip3uP0pQrga0FGj6NMCIpKNUsFJXm8S+ROFwVtBMoBi4
p3eHu68Eui2YKKIAjhEMA9JZ0utEcHqH9qWMn8wX9Jq7f3hEQNHSAYxcyDZIybfMrsOh03P70tOv
7otivP+L4QEhRBxHgIfldyIutCLvW5wjhIuNH8n46/bwKwrQ0QDtJAIuRBYYz8ggGZtKRbnYP2yr
8zVm+6U1+gXZSqsvi2YBEtM1PNeCgh/4LWmdCs1h02S1ykVNpr3a7/P8UeXPyXBMtNR3jJ2KgLhb
bDwfK0f4gzUdQWqCBiKOJHTSK1Xh6UQuffTObWtvluWJRXc7ggCMwXb7/0KkpzwyVLReE0Jy66U4
sLuhseAKxsIBESk42RfndzRUJZ7AtntxUvTCa6tPaazu6y77BELXDZdZXAXpOQT2AVAeQGwclGlL
VyXtq3RK2pBcJtTLO+SXbQchOxtfqbYFiF/ZGHGcwaykWcjOyakS1U6aCo8LDPduPFbwo7QKZWy1
frx9vJfvCEJvGrpbA5kC5KAcVRoUy5qKLmvecuNPdrTK3/cPL3qDQv2ijTZYqecKrEXXmmHI3fqN
DJ/d2NeK/3F8SUGG5VQYVY3xI9d3vtzdmpXYaOSC/ofi++HbSPq9J9MwDSGJvozqubIO9d1PLDjx
sfRwzwVQVF57koVAHDlJ9dadHDvbk2qLEGm5uR/mM6xoU0PUU061K/oYIhyd8Tcg4Em8V8O7I3rz
8SXbs1EjOzQtxkGpk37KvCTnGwKWlwArD8IDhNMQfdbl9JmbatHk5k35VpDyZ9OOPukElt/8cfuU
LnU8FK5QIMjBIsUho05joPzVvGP1W91/T03DH4HRDZHQz/hWQmi5Ix+q3XbA3kaA0BK/X/mapKri
3iqb5i3ujpx4fIuxcGt8saBX4yd1pyRGg/GNaDc4XvLn9kJtDS9diMFy0Uyxr5s3BTla6we6bHl3
CwCg0IQ3ZiGUvuilZfd1yUNXbd4yEHtXZw2d4+8XgMcVhTcfN0Kudy3yzkymsWZvNPvW7PO7+6bC
QsBtQ6oUNQaire58/SfbHe2sLOlb6+5qdEPY0NYr92E2vLT+SaRAfoHhd8z6wc95+/3u1ZmNLz1v
LKuNUOkxvg6ilp+lGx9uj7/2/RaBIWCLplUIDs+XZxw1fZqUlL6xeG+ORy3cD/pGfHAZzQGmTAM2
UaBf4edJL0JLMjeaVEoBKXtzk8JvqthvKHiIXQcgndzrtwpfV+4EcJ2AQUNLoWOL7LeaXcGqyY3p
m9qrXh6fq+7t9qItBRCQwSCzC1cCyUMZ1dnXIapHFQsFqOlr6JnN3U7MfHgh/kpljElKEYjB8BMd
DtYweoXWoJWKvbH1W7OQbgZufF3A8c/fuFfQHZoD3V4kcfLnhtl8FtLNmMA3CEcDwzNz9Czzq7If
22/A4t6tPhDlRAYcvgysZeQq54sFbB4oJhI2vFVF6Tks8aqNp2hlmUQODiWWiNgtcUAFQxfAVh/a
N9s321em322Jiw4zSFGi8ywsftknrhV0g+8ytX/TkqciI34c5ffvszD2gahQRcNC2W5FtqEax5qM
b0nyEB1jcnfUThj7/x1eMihjOkRx1GF43X5vszd7f/sYLRUU7DAQYKCGAk3vYBHP97cqR65YdqG+
gVxeeShULfMQinKBEmqqTR5Oea+RZEVPYnh8tgVluOj6YzL4RRk3pjeunT8z7XR7KvKN+Bgd5h0a
eCOqButmPhVbG/uJlnx6c7PRfQGxfBloCquPNlfRZJmlIfdvC1xOB1NxwYMi8t+A1Uhr17rOhDqK
pA/ib4W7j/iGp7qcz3x46e2IgWyntMLwxohWT8033URB8CHeSs5szUJatlSNKy2yIKYz/dL1JrJx
wrbGF79fqVs4HBGpE4yfE6Spx8eabXgV8hGGZQloLe4eUMKobpOzoloI77cb+i7Q+JtGdq6KS/56
905fi5AjFZERK2mF8GOg6V7F/XjDyllZItHVAeUwRFxDuVaCEqPlqZF1Qase3fyJbKVE18YHzgBJ
BZHIB+pyvgWtUmlFk8RdgAgkmNyod//yAEHxUYNn4DZokgmig+rINUDiH4iivwS1utnv2+svzLDr
xw5bjLQLnHU8/CYAUtIZbZKuTizAGwKrPCshqjS90D3jrUuVt9uCVlYKVX6CJw7WrOgnNF8pAHcZ
bnTYBInthdFO2zA9toYXv1/dhdRx0fWsxPA9e1f6H+a9pAUf63T1+eKqXI8/Jl3e9xhfVb9rVUCD
26uzopEAP0DMFBFqUV0sWcuKbdXumOZtAGKVH7ysD06veErrHNAjYMPuWLnUM1HSs5cZmYFgf9YG
CT9o3R/G9kUbbcjYmo50bAurK2x7wHS0eBfSncL2hHtKsnG5Zfv8Y0/+u2iy7kAXjaRCIXsbDFXv
JYXigVXHm6zap8k/Gj83yda01i4LDD2xUag6WFTejXaJZopRRYMycsIfmjugYWNcpuY5ZuH4OFA+
PjCtZ1v0CAusMyYq6CwAmvs/hjhpOZWSAh9ROjSoqtR8QddxO8RrkjsgtujRd8Uh//RN3B5CZvOn
Eksfe7nSjLU3uHZ/UKoWfe5COuVoNFJnh8pyoo13YrndOLMAJzuiJBElJeL368vRGUnScKwL4ad6
2DfdJ9uiu6rY6qKz3HDIQVQWJSVCi8juS9VMrpXWlAZ280SH+Jwr5a4HtWUCnoQsADZ34xivykMB
LEpFkRdFLfF8XnWHCs7BSGjAs9gDlv3BSd/14bNi78PyrPfxhrilDsMm6/D/oI8RQ5KnR8c0s4Yp
xjbTQ+ipWy2Glxcf2gXNQBH9QvoHkZH5bCJN7bKhYzRA45Fd7j7W+eu05RSsnQSCZ1ZFOhzegezU
1HVpVjGyZUHpNH4JXr6we4Ny89NU2d3WmB9QTunlgo+kIsEBQahzkGxEwnjGaJylAW9KfnRQP5x4
dqPZD2XeG/tRB29v45oguuRDe+IuSrSZpkUHNN/5Dnyt+rdjE9qUKaXyKUeYyKOMpEDuZvzv7e9c
rjrwwFefqc9XXUOpWMhRphTUY/zcmvlfBU1S9M453xazPDui7xYsBfCWoWeeK4mhtBnIqONl0l8d
bX93jzJoIAc9fkTZNABNRHZmpqSx7KHSq6A5KOEbKYP7vx6ZdODLUEuyTNjHupZxs+ZVwDrfYjur
9+8fH1l0WLEw1OBrSxc56ztH5V1aB2bySE9t9i8W/3p46UkNaW0VRo3hR+vNyt75RhxqZW8FA4/I
FQG8sqiSHbNEaRJFrYPK2Ll0HzkbofGN8eXEHa+VPIlDjN+nOzP0+g0bduUGXH++I13UvEnKoge9
T2DW9Zm16F9JGn+cnNPtPV6qHg0eChQPQKIAS3zkRK8eIcqrsSlUqwpy6zQlljdVQWJVPqG/bsv5
iCxKigcFLLYJAhgbVaVyjjs3QptHWpMH+BrDdxvX8LXcTn1SMP0QKwnxS1B07Rk012NM8mpns6GD
bgKP8R9UPlQXJx6+G+GY/TONCX1B/5H+reBxctS6yH3h1BkONYUVo0ZDpntDZThbBsXKjiCDJlgQ
RGwFqIK5TuqVzFQjN2dB1/ZnE73hT5wl064KjW+312pNEOpkka0H6MpYPNhmVmQOSWoW1GXefUYN
hvrooDPA66SVWzUlK9uPXQf21QRKeEnGYbgDS7JSyYN0OLXpOSqfuuR1LDciBytXRQBxxAOKMCpa
ss5XDhkkdDzNnDwokyfNPaRbhd5rC3Y9vqRJOFpp2m6B8Sl/1cknTp/ddOM6bk1BMiYN3g6oWIYI
VTuOL3a1u73lSxsZFURwVYXNZCH1IlkZJGv1uLGNIUhMTze/I9sMQyaKf01/bstZTkNUKqmiva9h
iIj2fCeaKckcCzQ/QUFPyT6tNrTJyvDA2Yl+4wDWInEobUSt88StzXoKhvaf+FTdW+GBPiXCZMFD
Ctw8zpJ0jobO6lI1Il1Qo1+F8Z7fjaX9PwHgdgIsGDHBhT3QgWLStlgf9PUf3fnD7n5QURWByC+C
ErCVEEadr341TsgFKyMCdFHop0f0INgQsLwIECDcLID4kEcypFPaO2kEODAfAiu1vKgKXPUSZveW
XWORTFANAtkF2D/eVQmxwlBTRx2eWEGDnqjQf81GBH6pk9AQEQRBCMmC2gZJyPkqTS2LUauV2YH1
VKtf3ZLtU1LsLe399lVYwH3EPBA0wG3AkgkLR5ITmmET88QJqjjQfoN1WzEP1T/d+AfMTaeo2PD2
Vq4GpAlaKERxljiPPo8ROB8hrY3BLxsU+b/YFkwGWAkkb/HIykGvKSJuoQ55EzDN9j4Rfi/fMpYL
4yPTJrxIAcSaL1eHPjFVHDdNABy6r+/RxGrj8ArlMLcQROIWh8rVwUoARPNcADihnASl5E1gxz2Q
ri9N8lIXj+4X5WuZTvvbm7+yGzNZ0hnLMyUmbQhZSoEAauIr/F7crlgucILAmSMiDCF3HzcHxbTH
emoCS31ua+Pkpp03OBpIZ7a6OK3NBQkTsBoB1S5KUKV1q1gGF6ZCNPVnYx8j53j/UsE9guIiqHtD
cmY+fIQgiRLRVESlvNbZ2/XddjqAXFfjS1tRaDEwdyFtg3x6VKjPnA3049qxgnmLKit4Astgdlka
aBXWpV1Azb/F+L2O/5TVL6b+yIZ/LG2rQdSCKFNsO6oh0K0YBgmYk4SGvrKnrU7pJ0QR2oAMxMvN
vUpP9esI7s9GfbeZT9g5Zw/lL879cvT7cEezC0qr4b+hwvb2vi0Kx+VPkc5FURDS6orRBqNTokP6
c6f8GJMfVHlOmejPYTXBFL/oydttsStPEC4wmEWA+oVZKdPIgkDfqLI0hhr6Vv8AAgY4ldsC1vYT
FJLIqeHQiCTnfIWHUjUUE9SEgeM0e56cKlKdu6nydfOUkeRQuN9vy1udkCXKCECiIUqG5vJUlyes
1kgdhJb1UinhbijHL93dbClit+BeIBqBGJbQgnMx/UBzrpdwv0D8oJRHZQuMLf5f1q4ou4VlBgsT
wQ7JNDAnsEkoUVgFavVUx/auHz+37pNdvjS8Ody/YgBOElvkbwUidD6VvDTDNtJ1OPYxN/aTWehe
PPYcPUGdLWJasdnSrEAiKWrIEWqBwSmJskKrsJOhb4Me/F7f8nSo91r8XoS9sdN5tEXhvrKGAoio
I7kKrAmMhvnEbABznAyka4HCAXFNwOH+4OqneALB390eE9YOx+GjsAfPoWRIx9SJzW4SQfpoz5rG
71zLu71JK6+G+wFxQFwTnodMwVFrYZLFo9MEYRHiYdrF1VZhmjhR8t4A84hzgAO97N5OKKNDoeR9
0ETZASyFnkOHZ7Wjp24kL6lTfLINzj01Uu8/fnBlwfUHJwTVB6p0k3Q1GtGKZOqCITQ8p/2GVst+
NGr3r5/wQRA6BK5e1GDNz0I1NGFnlIjtJV+1X9PPezcH0XqUHkONoq5vAakXlapuifx00HXpI4yi
RwSyNp7FpVqbi5Ce9bao3bCGwgQXZu9PhXtCT/JPaBu1ARfRhXqcnwLIgbeAWwN/cwGBbflgjgar
k4CFdYFeZ0MHAvzQ9J2pfXZIcTa1bxGvd7Ue7d3Kjp54mI4/o4Tmv1x0lTiQ1O69ATQrx8o2I1BD
aJ1XFLm5a3M3OhBmbiHkls8LOFSxnQJljsi//IBHOuvNcYqSIKHZMTIr39WO+TSeO3c42zB7gUy9
vdcreSpIhJYUbHsiECedpLbjjICglAYpUzXf1FKv0J+8XVOSHVXLfu+wqPd0hRg76tpAh0XG74qb
A97wtNv3TdJuPLArhgM+SBCDOQBRonRceiqmmiMfjTKzgNIvI0OyTt3z9LEIH9z+U9wYHtPUfVP9
IvZWknWpX1F9DWXxwZxpL+rJ40nvJ+6kaWCBnncqh3cQjzZe3LuVlzbGa27Uu421X9lthL4Q/EIv
thVzTdfLMkPfaBqgtaA31o9TmfoxOXWxtTOH99Y9mMon9MvaGfoDAwF3rn0jBFSr1g7py2T09ezb
7Q9aamVRaYCWzvCvUL0mR0nTDDQdU9il6Ld8qKNTtOUkrtz62fjSu8LBT0nUtE2Dhr+mde7VLffS
TV7arVlIB6hMLZKiaD8NosTal/yntkn8vjEPUzLKhmy0I2us02B0/ao4D/rR2QI0rk4CTHnC5MOj
L5c1RQa8tawa06D7Q90D0TbcntUZXA0v6d8axiZhYFgK4BN2QMWCIm+LvmfB8Q0eUpF0R4YZRwpa
TdqH3rJZZCtmGiTjQ09Kr7EOWfeEv455yrN0l+a+076a07ch3CL/W7nKIEsRlaRQ+vDvJKWWW/pg
VW6ZBjp5stJDMmW+A1NJfUE1x8Z7vypKPMHCHUAsWxJl6h2SASbHRpW7KNy1qReGpzT0yu7ujI8B
Xrj/ChLG6JVv1+oWz80Sgkzt1S0/1ef7776Nhx3BWQTXHDmhNPRVx/WGfdz9Nj30GwdudZlsA9sB
omg4AOL3q6+v+gb1slaVBorho2e18mz8RBe7fKsr39q5hu+HIKf2kcyWzpydmLxkJh6Pcdg5BDlb
D9X8txdqdSb/FbHIWRVapne2TYMo32O3C/3VTfwu3LNNE1bsqGS8gAP9P5P5eCmv1oyGY9jHNgFE
Q/MaemDdYUTDznu7gYprei1FUgVVWXM371waNInX916xlbhanQXcJDgUAPUBaDDf+VR1e0W14zQI
J99ABGrw8uxsFcHtXVndeMCwEGYBLHsBlADvcoH8ooVdQR9mO/rqDGfQod2WsaaTweUmCM8BYYCo
+UxgG7XGaJV5gHZTWnLotrChayt1Pb74/Wq/8wq8VZNW58FEvlhgR00QtIuAyE/JVsegDydYOlrk
I0SIuBRAQDKupMyyMHHcqAgoi2vP6c3vLHbRW0T31RIY/bY42cBmpUZ8zMvGa7jp1Qbd1869JWQ4
fCg9RMdjqBzEVORwSsLM1LUpElt6uK+cg0s3rMmVY0Fg0cCggWULt0xa0jQdWs6tLAt0Vj6XYfg7
Jc05G5INd2blZIiKJQeerMiYyq65ntXADdMaYuLfP62t7PXW6OL3q3ORTFWFOsQqC2L9c+oEW6D3
reGlY20MgCpUCJsFZHone5t9uX1r1rbgGmgmfX2P3lfR2NQ0sFqYGm+K9XZvnaY4RNcSpAlMKFTS
ay4kmPvM3Pfv905AkNMhSyOqQAWaZr78nVkRmJRQLXpaHfX8S6trILv/57aQ5SbMhUjv42hXDdqL
4lUBBtNnxptZbIUMlvswlyAZ3+EQKrU5QALrejSyeyHEt4vy7vs2FyIpe7uuczuP8P6iZ31cnqfi
Ud3i4l2dB9KjqiDyRpZUSpxpYzSBOwLb4SiHadK8HnXxRL/bE8I8roRIj+IQkRIRPwjp6XsS/6nC
jcDE+iRgowrgoLFgn5moaXF1wDopeupXGUdlP1JBzdbbu+JMi3n8R44Mt4XN2IIzHCZE8422npnu
cn4cmoN76B2/fkfbVH0Lb7uS2JyLlPbH0rspQdUzDZK89ugYA2J/7rInhRIf2aFCOzCwyKbN5fb9
EZdw/qDNpUobZgz91PQDpHaCFGxXjieHeeb9yS6AJFBWCKY2dD1btNgZq8aJmkLBcvZgww+ftfj3
7WmsqQG02CMw9AV4TA5eK2ZVtHGiMJjJsaeFn8N49y8EWIi5CrpYYGKk3ZnCHi2LKM8CpXwIibJz
8/Z4W8LSPjahI/EcauDNQERJkjA4oz6h0TAL2mbHTOa79KlsHiaa+CS5fzIiPumK8BXynTIWIMuA
27bLPgoirdgb8aMz2RuTWdmPmQRpMiSaRtYokFA8V8a+dA6312pleETyRWMQEy/MIgyuUE7HslPj
IK/PhV+mdxusposoLmJoKDtH3k96GHNzSjQ1ZmXA+58MXHa/bn/9ihKbDS89jOhsWcZ1ieHTxA9x
vand7+x7e5Ihhw0STFARwbAXBHPSw4ggaRe6dVdcVHNX5OUO/Rt2Fj01+t0m3FyO9DyaQ1pmSgs5
TnXpSzyQf24v1nKrEYxAioggIA1ciZxhI3bGALNKk0vz27YfkZm/PfxS/yGyJrAXuAyCq0I6qC11
erVDVRCgVe53Wx0P9LMSV0ckOb7fFrTcdAiC7wNWT5xY9KeeW0MRT90xydowqJXPeXuIpoO9ZbSv
LBV6JMFuBwQK+laei14YZCiR9r9Ew778VWxVEm4NLz0VZm7yQicYXuHv7q+y2YDaLPUfEiQA2SDP
KRrkyLDrvKpzvdJrdkHLKsO4xNk3wi52sgvvVx7gbIFXIyBvuBumNA8LCGant5rsUiqZZ9mK5zj7
23u9slJgbEKNCB4MxOQt6YJ3ppHYrenmlxfwV3sD2jz9b+NLd7sknamwMswv5rQ3+1Peb2zF1vdL
dxoI7x7hd3y/PpzS4eBuLM/KVUA2G8+OgWJqdCeVjF2ucRUvacEu1P3JlcqzKADFyVbXhJVJXEuR
A3N1PuRVppXsohCv+G2/370Fs9ElvZGatVtkds4uYKyYhn1t3v0EgZYLVEmCCw8BGBl82/Ee+0sS
dkGfUk534xajyuoeXI0vbbGhhU3KrJhdHPRT6+AQ+NlWMHlLhLTNw6QgzYV88kU3DyTeJe5R2+p0
tqK9r1dJRnnQjg2FA+DhJXWd7s+IRuCBydEYw6rLcA8Tazrd3nWxKnNrWbS9BMEK6uHQm0I2MwcQ
SigTimcu1jCgtzLdRcOxsP7WVurlxrdqupfEFbAPkPgDIwZhMJvlRyPVw4yimzq7VMrPpO63WSyW
l2QuQPx+FSJp25gZeslxzKpXm595f7i9YFvjizNyNb5lDVExDrjq4XRCx9BNmNvyjM2/X9K0RUT5
1BIsUJTtSmPXkWd2b5N27AF0uLARLAO2uS4p2zy0emNEhUGAICwAWEV2tzLH+IjxInON8gHYm/Ml
cuKoyKIssgO9ei5P9lZd+/JZnQ0v2/pTWVZmnipWUFTls2sqf4lDH0AZtUNI4+h2dHd7w5c3Ej4Y
eDjAwg4/H/p9PhvGWTtobTgGbBf/KuNDl/sj2ZCxcqhQjSJqOpDng7snPeAZyJlJbXVqkJafh2Fv
bMGTtsaXTDWOtvM6UzB+bARl81k3NnZcrMFcixA4woJeAvVfsNOE/OtLQYVLxuwuyItXQ42q85BU
z6DU/YuKsX/4UD20ZhM/kPhy59agMgVcjMBB4aiBhUXamljrlHGK9TZQG+oVpmdVsac6X6Puz7+Q
AywcojOi36E8vcpoB8VVURCdoBC67nYZ35Vm6b3elrK4+ZgFaJR1YeyCrFT20cKhdXhGizZI8yNS
iLGzM8p7lRdEiPp0wR4koBXSG4lKvTbWwHIdoC315CftbozJuHEWFmdNyEAoH/wyaCiA6tv5WaCd
y9BZygTwMjxmzenr7UVaGR0VhugDKgBJS7ZptwanljJmY4Bi7e4Q8f3/NLwhfbzSdV3NJgzfu0/a
saX3mqGoxLz6ehnqT/PQsKsOwzfKIdpb5v3bi+GRwgMTt6h/kb6esRJYclsfg+5JK05ddL69OCsH
dDa8ZCEy3Q670MHw6CDgup9M+im5l0MLSGW49qD1AVwPdUFypwhbSVBUV3A1SOrQyx5GsoVGXpkD
BADnhNuMiyADNZti0Mt+jFXUGYZepBjekHG/67diFSvHFG0m8VgA/mcKStL5JbAIAgi4z2qQ2bty
2LlbRRBr07geX8i/UrhDp5IyHjB+rb5kyee8OEzJhmX4wX4yU+rYC+SDxT4glbWoBQMFt4vCUmMK
0qidzopalge91tkurLsohq6tX+PaPZpu+w1vS/+H6xOFMdGrPPXSVNeCREly3zRTzdyD/TNGpbeb
eqSu6ZnGEfOBWcyf4zpO/sBrJYOXmmqvHHRwbe5ap7cf3MnpDl2s50fE9tCuYizYDxQxs5ck78sB
SN6peXYGUnua4kR+6vZWkBp63TxkVrkjDt81xsgt31Z7N9s5+Vgfwlod93SMlFf4ysahZVp8RBNz
tivVPo49A1CUA3oXR7/0Ie5fw8H6odTd4FkAvnlU7dppX9YOQLZ65KvawE4TqSbqGTrVnlBXqHhN
NTWlXymm8x4XMdubcRI/Vilt/Cpm9WtZjNOfyDS6R/SbB+glm1rfTbTYd5VaPVTgAPWBgeSXzKWR
X7Gi9txM6w4g2K+9BqUVv9XeAaVIYZvBYJRT74GeKPTHsbBf0AxD+5267kD9ko38FbpfjQB7sDrL
U8KQfO7pQA/ciX41ZuhuAWyXhxGPPm4uonI48HAm5oexmpjZlF1iBoYJ7gr0DUz2of37tu5ZXqi5
DPnA9y2vKoA6Ai3ZkeeY3605MbwIMiHIAXpXuabWNUqjKAbHCOxBeaj9AjjDf/H9wECJomP0MpMV
m2IWVd5E2LoIhoOrBy3dmIGNRZ7fVszgSoD4/UojdCj0ibTBMoPJ+gvWIa+ikcdT1HtshYJWBSF2
iXJduIsLRFVnoh0DC7kZpO6lH45GiK7f31x9q/fR2qFCh15AOIQaXSTS7Y7pfQ//FxVqtRdXDxSA
T1p9ub0rC1dC0MCIfiUohoPZJaPDeIquG1U1GME0GLvJybxieObmWWu/0PTvbVFrBxgQPoA7gacE
zkF6m+tC7Ru17bXA4G+D8rk73h7+I5ki7z+67MCyQ3wfDovk1DF9SDQt7LSgZYNHxn9S3h+RQ/Lj
9IG4f/T6gfKnXo18pXb2Zfk4NF9QquBxu9pPeaDlz33znPPfxoSGxRtGz9pO/vfLwP8+P5lT3bpG
RDDzhH7mkzcCgddtmM5riysKGlGkiecWTFVzEcweaEb7SkdV9EkdH6fPtxf3w8eTFxfmAi6YbaMu
UKaSUdVW1fGk4cwbqu8UrpfrzB9Aq0ZPjNW+PrIdVz45Lljool3XH1jpHrTkbwg2gaj4UeQnvTop
W+bYctKofwWbNjhURW90OZTi2JNr13DGXlVa+V662d59edHn40sqt9S6hNYU44/8n95w9qbe7Ed2
dpvubo9hLkjePR4aZtlDkIGnCbzOaTJ5tzdwdSpYJ8DBAN9YUAHFIr8foV7u1TSLzyB6ujRlee55
86MatnAPa6JEuRm0I8iOFsSgLZyvMGkLG2w0/bPdRMe6QgK3JszX9ejL7Wktb5YuKIz/I0sKG1RF
1BDGIKtV3g3cZnRG5Vvp9LVThogtYHPoLSNYJOdXKyV9b4ZJaL1yB+0Sm8bbaqy2NglQbSOLjguE
zJtkPeQxRV8FvDevsTl4KrR8GfZ7XJ7bS7U6DSAPRQ8hGLUy/EtRhnFKwW77SkADrHoKmqXcFrA6
DfGMoMMPelvIUSmbmnVoNROm0TL0HFB3Ka3fWmXYuCtLHAc61iD+9R85khPm6J0LeKBqvSZu6GcC
zpxpe4NfWlQgsn3Xtf6oFl6dfTPcr7dnuLKEon4Vxw2xA1QbSRtFNBqj6sVWX3kEz8kj2uH2+Csr
OBtf0jdx1Aw2HzC+0voG2Zmpn7zflrByN2cSxBdc2UhOkpIkaiChrw6a+z0BqPI33QLUry2TAcZK
vBYAJSHIMhfShWCNddtefXWcFxa/3F1VhnitgfJ0JFxR2wprdT68Etk8bo1OfSUG+jB1exq6Ht3K
Zy2yApIQKbAW9qXSqCHmkEw5HIhfbCx8x/6s8QNNTjXf2Ja1jb+aknx1qsrpNLUYsC0Jf3Fy+6fb
8we3ive3d38p5oNoTJSOQ9riEUCNTcTVNJwAb94n/TkyPJ5tIPNXRSCfgpcG1MqunNqPrTw2NT5N
QDwd4SV26SlpN/TM8gwjc4IiNtFIB6FP2WSNUH9fGqk1AeJo+1p1SJVnS3/Nh3u7rolIzLUc8R1X
d6XCMZ7S1J4C7f+RdmXLcePI9osYQXDnK8naVJJKtGzZ1gtD7YUkwB3cv/4eqmfGVShGIeQ7E+1+
cDSzACSARObJc0CB9HOWydxf75JFc0sHuRr4zgB1FnZJWlKwDioNCChqf84C9DTdXmzZ94WrsR6d
FhkSbn9i+cY0QcSUGbKTeGUlEA6iLL7Qoi4IxMsZGttES5hFo08jmeM3zqIozB37LUOv+9e8h4Qn
00sNHBsAi3p5p8zbpZPWc6l2jJLi0Guq39fKr8aE/OPkfL49/CWmvgxYL04JkYJ5asDuN0zYwHN/
1KNdyj+p6YPmJkAXylJdq6aAhEMzMhBY4Cu/nIZZU0ist0wNLfZ7yr/OWh4MY79L409FlUlyUtdT
jmFZwEqieQC9vOItjnY4DiK+Qg3Rlx8U6lu0hOCIrsjb7elbt4PIGpgKdAG6wiFr52CKUq1WDbN4
R+zUL+kmMZ51+vO2mevjYhnOHzPCMTsZk9ZpLVfDLk78XEm5V5iKN5BYMpw1OwsUz1pouYEAWzbL
2V7GLUWtuE5JaDv7WAuq2XMl/iazIOwFE520BLk8ErY2MLjFnkcAXkpGsfxK0afPRyGcSJCAn4t8
hg1mePYU5DICkNUx4NhDgQTZzqsXejwho0qijISz8QaVRkTsbi/x39UhgMhwOfOQZxLrL3k8lG6f
FCSsst7r9w4ye7c9SmZA8CitUJmZt5yEg/m127ZcQol03UWNwABNL/8dwPvfn3mSkVlNrXU11pkX
xxr147bDPafbwze77veWg57UudhFY/s17+yAKhCaNeyNClKRymIbZqCziBVQG6BjkEC0t+VpkLFK
AqlenQSkAxayDMyxWH8G3X3amJVLwj7ZOHEA9te/mOQ/3xfjlRgKmFPELBKmZEfTQy07UVd/PzAy
IK1F6v1KURVViSzuIw2/3/ritJ+/3P71a2eb4eDiwv8QCYnXljW72dQUsbYEkId5dP3J2nVDshmG
PrhtaS2KREvzO1sPerjFlJfWcVOPuYrTeqIH2803pDAPk+H4A1E6bxrRkOvIKN1XR3dmU7iNzNzh
6cRgEwUyT3EPc3HU9Nqzm1+3x7Z6WJzZEeILGln5lNWzGk7FCzgRTPM1jv8iawFyqD/zJzy4esJb
OBpsIPv00A3TQ0dQFKtQc4lk+OnrNrBlY5/ZWnzybGPnrLOjqZ/UUB3TYFHnY/d2vUkt6AZM1WaG
yEkMssGi+VaOL5WKN8Dz7flcWzcoQiJ+QBoG2Uvhxm3VYtbB0oL5NBEsncCVDwXbXiabtOaREGxB
sIIiPv4lWDFKbqIqhVEOyQOjp6Z9UPrPPPkMgpCNyiXPmmuOY8zpuTXhMKa1Ho3jAGvoIrwzISCR
gnBkNGofMcyGqNWhNvt9mVaB0zS+6syv45gFbR3vVZ0EXT5/jxvHb+tacjxe92Vc/i7xEJ+quE30
Za1tVnqu+0uPDsxGlq/z1GyfMNdTCd1Esr7f1RX+M/dinJg4WppGNXamZkxBlRgv1qAEVco3MZWJ
M8pMCZuzBSDWyhg2Tjtti+GpGoKy3uuy1snVy/BsfUUSy6GY5hoqOmoYQfWOknEbWZlX5eU9aSJv
itHhGoM7O50+mUW2bbPiiY/W3VSDUYHmWxo3+watEDRhgR5nHqVj49d5vL+9r9byRdD8xnMUDM1o
whcZPYe0cjl1F5fP7soS+oLKlhiHrrmfGnRd59F9UiP2LGpvRAn0tu21e+zc9PJyODtTHNalFtxf
DRu+YXdU2dz+/OpmBlnVe1YeqBnhqLdQr1XwHMCRlf12EaTneeelFBX99lUf35JEhg1ZsbfIPYG2
FI8CYBMWrzsbDmO9yxWXIikSbVi5VX9X427Styb5HMtAhsvJIIS6eEwtnH06iMXAX3VpKsmY6lpJ
jpmzpt+NM3sUHCeFk35yIhWdWn0eAKq5HZVpe3tKV2412MXwcEKgjivqRKKDJmmiPFHDPt5ZNDAT
X5epe684xYUJYW8icdqbnYGhKUPhk/orkHUfd7sLC8K1map9Y7Mc62SDpQYsI+Dp6f+fJoTbMiuU
YdAmmIjYM+d36YdRstCfXHR74NXYQLaIE9LiOM5ymuFNTbWgnzfAxAQfX2kwewEAujQrX9Wj295M
Oubqc1jUxisbsgDowF+FFKG35lAOwXMdVQrI04g5Y9oktM2ZPYeKe+dau1pJvRlNf7fHsnLcg433
jxFhNZQCpzCKonPo2JWnlJDLgAI0uWep5MCRDWb5+7MDICuGgrrMwGCMTcJ9N0cPo8TESjJlkShB
zRsI6aXufWliRAGmbA13DmNymMY7hFz9y2B+OEsJ9mLANVGnWAAbV1nKprUSu1fncCK7ptk1xQ7Q
nttLshZPgh4ZRNs2oIxgBRXmiqo6x3U0TSHVtH2kxl7KulMHtE5P7U1fAm9OtF3Ou9+tzo82Nfy+
yf1Wly3ZymmDnwGcAvJSYCMWoSmq2yuOUetTaPk0Y74xl/7tga743oUBwfcSYvSAHNtTaACDnG0q
4x+eqV7efJSHD+4N7CBaS9CwCeiFMJ0Rj6selThwr4ODz3OZ5DRYixLA1ow3p4Em5KWl9dLvUEhu
QTKnTAhlelCf0n2t535pH5mubNHq6k3k0YoyrzGfVPvHx2cQPa5AxQCAgXtVcPku0hiSFqoecmvb
Oj/sKkFefqtLSvgrGwtVM9QXIW2CkqnIOtMDuTjXjOghze7ztgmaKQUBye+idH1UTf9iRAttFrTL
LGR5hLhfAw+uPnW6ETrDaY7erO6UEaDDqAwis+Z7QHkC9wNUyUqeoNGMJMtG2KF8Y5h3vPT0zkMz
h8TH1zbRmR0RFMsnLbN7NFCFg/Nop7XXfZjUHt59bkCI5FBsAj5KhwGV3aHDNpNB+K8JqBYDILVb
UMMGsERCJJoOCQjdStUISy1Td9zsGq8iXeqh4p3f6zHyRNHM611tlW8aH4iHp2Plc2AJPDfpZRWc
Za8KwR22MfTpwRCCrIghBHe5GellogxmWLb3NcQbinvSSp546yZw5y5Fe7R2C6dS17YxUAeVGVq8
esuM+N5xSxDUmpvbjr7qGMDS/teMcCoNLE7mVoWZ1ADfqTME41/kMzFXfywsW+Dsys1Tp00tqzTD
DDq+m1F7vj2AlZAelHsLNxgK29ePo5TMSVpUxAitNjCjo5EiSNlSdoRWohROs7omZ7YEH5z4iKsC
l1RYdJqXab5TAecqSxmtrsiZEcG3uq6ZKH830vq/1I+js7GN0Olhgt0MwakYOFgUxe0+TXDgYK31
UrnX7Olwe0VWz7QzE8IA7EFTC6VOsVOT0jmit5b7lgIqYg61MK8yinH7cXs2Uv4WIM64/VTh9gFe
i1udWsBeawQQWPN0o/Mh5Rfwj2P/MWEEGmtL4R7CBcIhZ0/VqLhVZYRKva/ofn97HGsLj6sNNwHe
PmCIFrYi060sz0mMIzTzlLdcRh+y5rznnxf2YVF21pQuy9IbG5NBS/veMSQwwZU3L4LFPyMQ9ocT
5xEEvDCCuNgBL18WqBDsC2WDxuzSG2VidLIBCX4GXYc8hsKZEeqVgwz440AIgH2724uyfEQ86aE/
ottLuRKdMEIgABoqoy10aoQpe+4VyH+iNTg2/9H0l8p5YjgGbptb2zuoqQMxixf8IvJweVii379x
QdplAHmiAYL/YvVKkA4UQoKb24aWD12P648hYfIi8HtntQZDE3rx7jgdT10CZjKWZC85shmBU+uy
WGfVv0EBAKZKsvxf2Kely4eKjcwIx/HJSTZpJ4nZ1r9v4I2K5AeavITdWbJxkd6bjdBMdlXmuYNk
ytb8DdR3OAG0xcfF/Yniee1kVaWF+rDtii1KEiyTPOvWlv/chLBHs2QYMrQAaWECGv85GLW7MkFf
hMTJ1iYKjA8EnAYQzEWR7dLJujkGPbKmaSFr68ZLiT77blvLQIFrHrYQtYE3BnEb3m+XVtS00vWR
p2BUJPomna2Dm7mBPil4IybNVrc/KFmNjksQxAOW/S6Kfg3csay2o2jtdU9IqanG0+SEt3fMe8R1
tmXeDWBxgP9HNIPbRhxQRapWS7h7KnK/If4ASiLjUE8+M54NPai/q+W20r029aG3NMuIKIQ1uzK+
/P1ZFOW009RUeuueaDnX/7h1m21r6sgEs4XT7sqK4Bm54ZQ6lM/ck5kYXjfbHume3HlfZI+EWgik
nyVTurxJr6YUoRsgREiLAJV9OaoBCK+6bgbnZEUaQEQG0C3AfoGRzQQHb8Ma4jkZ50fABviOaLVz
yFXWfL79IwQ//XfMZ79B3HOpxZ2075yTCVS0Rme8XQ3XR9cSei+0MDPr4LY94Rj5jz2gpsBgiR4/
MZ/WQ5sGopeZczJqvilo7aVRFDSxLIUqloj+tYNeZGwLiKdeJYJbpCK0PoKdMS4ewXAMQdOmPLYu
QMa9njx1pf2GfpnXNjJ9g+eSSV3c8Wphz4xrlwurtihbl27qnPTZeaANPbg0l+RTxBfh+wABIYLX
oMp+nWhjtaEUrLGtk6k+uUUZzNHdMIbafGLl7A35RuuGTaS5PrHiXUtkdCfCUf2vdQuvjgWQDton
4bZxHYB+6hHW8x6n2Zz/tt1mO5tRkGe1JPGxupR4/P7PljCbzALTdtm71qnBE9dD2nHXxsZnrZg/
ty2wU/FYHqqq29qjupuRjPvYdfHvSCEgiSzFMlaRAydJoqjVqGKdkvHIv+iyh+6aq7hnnxcGp0YZ
WvASfB68y97WxB8f3W+4rXG84NmDZQLL0aUr1vj6EI2DfSqrn0U7+GO+N5Vft21cj2GJCACqAWwc
/d9icqKZzHay7d46MY+aB8jH3P78ta9dfl4I1qxJK2Pm4vN6onwvtPYxrst7RePH2qokj7fVkUDE
AwuydL+KdE1UnzWonUzWaXZbSPImHvt5eyzXxy3GApYdpE5sC4WR5e/PLjIFXO5mYXRoeIQmAuqV
NWrmuDb76qg7sqN2dTBntoR5q8s5pT3Q4ietiLdlzgNTxvJ7fWFejkZwroQ37ZhYGA1FK60dFNBX
4e5DB6JEq/vlyASk18YDCnYk/hGELHQvl3M3Z3ab2CO1Tj36VevI3c3D59ur82+D+eXJDa5t0N/i
evhXj+TSRqxMztgaU/wEDHxtQ7FcL/a5VnVBi9ua+6PZmcBdO/Mm14bm82D3SUDHOj5UXB+9Hhx7
T6NSmwe1zvKnogDZRuww4ytN6fhcFu20wwk2fO0ccH8U0NnZ94Dr7SvdgpTH7EZ+rXLolqcsqbwI
tY8NU0m9YXY7PfOCYw2jxAA0LYnu67bud6DZ6fcZGrkCx4LEm84TZ1Nwm271ng3erLLkjmUM3SL2
2KF6bfff0YD624b1IyeZ+tRaDdvmGnM3JHO/z7Xa7pqM9hCwAaBN6Yx5CzZ749iBobT3orpHdNeX
0ykbrfhk5pz5M8iQ/Bqqylszof+MUBHw7DIhflzpXWDUkfLoTsVwj54FtmnQdXUkFYMQyQD6uzkd
ysBCNQOYVANdfJla+uXYRZ6WJsnGjai+nWyt+hR1Se4nPbNfIsUqtxGKcXujN5VdyePsWNUUZZF5
1A61bXyrzDHx0ThseFM5x6GtRr2vxFrrE55mntOQ/KjU6j/xQJKg4MozEqPzL5D53/ahtR2+tDag
YIN2Yhy7lx5kt+jxNYCAfYp6E7Iq7Ghausc044sz8V1B+o8lSnE9LXQlgOAChg46CbHe1tqcmAMx
4yc7Sba5UqBHPD5m9igZ1XXYBjNLQc+CqhYahIS9F7egPVdnK34yQCWD1EZyj8U/DZ21vT17a3sc
rVRLPLxoSYrDoRGN+WRi/0EsZYyQxpZ1Oa1dJqB/Wzgk0Q+JHMPl8oAVMQK/NY+faNR6pTp7oA73
Kxs0rubu9lDEktT70qDTCbkTVCvR7SDMmVtG4zTqbfyE/vq9S8cddu6xQtYUbzhPoWrA8wH4COON
tflDlKmSdNTakp2bFyKLLu66dExHHGWT8302tRczaXdDL8vZrK0Y9KhByfkuUiaeyj1Nct0uo+hU
OuUPA7wEXksiSbC7ZgNJW1gBBgins7CnmlbLVZRelZM2KZ6G1EyTSbInK0Gm9i5f+h8T739/djGT
LjcQx3TKqbcqy4vB5wdaKbZHf+IXre5Cq7GDjk8Ha8TxppgS62tOifzaEg+gdn6VLGB0dszUrqLT
aGdbmr1VLdtk0xudJfO4agcJNmSLoUd01QCXtqPeqfkcneoCVPz8CyiPvM7+ZBTfbrv+6nrZ4ILV
F6I8JIwuN1k1ZRW30E9yirKNzh6YjDd75fu4updWDRxIC3Hk5fexr1N08bvRqcs/oZU5/3T756/t
XHwfOE4AS3C6irmOVJldp4hS5YTDXINH9LpfKHp8NwN2/NDprA9UnjseRFz5HogHEhTD6OxRw5eh
WlcHCkIKvGMxl1f0ocOM3vNCY/BKHtgPpqwX8x2GJYQ7ANYBWYCsHlAAYpaqNJpBH3U9Ok1tUm20
1Jr90nSRfSvAC0Izkn2bhqIItKJ2dmisBDdIH9Fdlaom7tgo+dkiyNiOLK58m9eg7iBdtgOzx3en
iZ2AkQiRAWOTl5cK1Peq7nfqmse0N391rDMeZq51QU9TdICa0/DxCwsjM5ccA5rmrhSijZoUKVWd
6KSAPDtK9U2c2aFalPvbrrK6QLhMcAKiOwUKWJeeiChVm+0WnqI7kVdm1K8lBkSM5nKLLNjH/1oQ
gQ1DXGVDpiTKKYqGoGCAORoaYiXdfspn03fa4thxxWu0ImAz2Rl299SbznEa3H1sFQfL7PyFPNcZ
hweUojYsT/ckl3E+rlw1IE9BWLAoiTj483IWiFnXNCYO3LR6sJygJGDumCSBzkpctXS2qC44WvAa
FxnmssYcpkolymnqPkXqlyLLAk2tvdmFFNMkOQBW3jVoo9FBl4YELl62QpBgMWMwizSLn9IKq1r/
UBwrSNiuS3eTovlWe/i4E8Gegx2OlB+wHZfTR7ui5uBmVU7j9EiBXPl5+/OrLoTH+YLkwNMWeIvL
7yPBV/JeG5TTMJrkqESW6iemzn1age+Izujpy1tXC+eyofeR7bQ7Y7azIG6jb3jFxsHc6dEmR3v+
MxA00Y8xs4lf5UbvDbbSohDQ20ejqWNJdnTNp8jC9u9AmnbBYV3+6BqxpTZkmJTW+RJbaNHRgN6J
ZBDclRsR3O7/syIy0pqTwliVmspJJXAsn752w5FSSQZr1QjYukD+veTPxfVtHbO2xqLAIcFNN8AT
Mw/aFJLF0EEhG6duZPCdta2ChzkOdeR8lqD9cupmyBziFVQqJ8WiXoWU7uD+zthjW0N3WpVslXVb
yEDqi+IuXiCXtnQ9yV1eYmzK8lDrYo/kXVDOFu4CsDj3srLK2s4EWuh/5pa/PwvTMkjgVmaGoc3U
9GKyc6fWs92XVgvTRvOawr+9dVbNAb4KkPyChBKLavpAXMqrJfAsQCuDExQCRt7OMMHSKMOzrkwk
TnrorC7ZuiVddzkys+uTpiaIzbpkANVK+tpH+m5Q0k3DUxT0ZslxunJxnZsTHb8Z0rxMnBE3/+yB
h6z7oP7icm1dfF/wwczmuT1Z+P5cIk7yclk5VWS0+dcAONVdDVBjVNnEGLBdAJpFhwFw46dmB3Hp
zTuzR3CywTGdMC8dcPUN1kbN3WeN1q9q3nsmyRBs2C/jMNzXVQVcZyrZ6yseg4GjYQHnLAo79jLv
Zw5qTaOmpiUiqjna9tDczOo7BQAsliT7Mc4BypHhAFb95sygMA9koj3THTU6OUr/YDL3rigwbheR
1TQFs0IkO+I9JBRCRpB7IhEOcgjIrYlvMaBbooLNA+a9N9EbXnQP+lxsVf5qZc+lV4PmbgClVr+v
ZmPHNKx7XMlUnlbnGFRU0CgE39lVEnVS2gSsucszJo08Q3nsRtCNbq0WOkBfs0JyDy377mq8i54X
3vHgBBVD5KYCKJctbzOAbAIjMzcOuY/Hn6WRehHOgdzxI0vyTHsXgriyuXTlQ5oNYNb3vqwzJyK9
o05d2USnxPpUjsyrLBKkIJaZDSD72tAevznTTgFXHf7bTd+5Xg8F0mpKfU5KXym4z/LYKxO88eYH
ZquBC93bhhiPkL3dleO+RbdWPus+X2gFor0yaD41jnZ9TNUJd0XiKS1Y8nNPjXaO+Ujx5o6HxzR9
M6O9yaDd+6a4XyfzMNeHZByC2yfuewebOHa4F45c1FswAYI/82TAY6NPo1M8vvJ+k08ntAR7djJ7
ZP5hTYXXkb1m9U+K+VgAGlKyBHmUaaOBgLEaVM9SKRjjnP3tX/XOKH31q/CTgBsA8QAenpfbOjKy
ySI5cU9W/DBqbTB2X11E/Iyg5QnS7NOsAGG8reZjWb3qGu6kCRJF9XdFnX3ThCIA/SfmtW+klT+P
Yd86gQG9SD5tp/Z3RO/d0giiWpaZedfrvP7RiGHhtSCyFcPyNqrtjlITGuH4NQWtQAGAikP8uxjm
QCN3yvBSGC0efF/b6qHM7Q3TNz3yN1qy09VtblCkL3UQ8byaVgEl0CNRsl3WPM7256rf9caJlyF3
XwZjP4+vfZsdrOJnXo9I7Tr7KpGEyCvlTm1JPrqASyz0wqZwPTrOXLQJjwzUqSHzmjwq/C5nx6kJ
Tbg8rV7a+peRHlDo+LAI73LTGDjSgXlDS4sN3prLtefNNDR9DLiYFT111UMV3vatlUAXjG8IzcHE
gdSM6PAGZ33SVbV5AlPZgzuC0dNCnm7+IB3Kv6PQlwEsCcmrRhabQyW6qhvzBKbDoI3uW1JLntwr
IQUG8seCcPWNIFntOe/ME2DKsQnBLP3r7ZlaMwDKZ3QUwQpgKOLRYFjFOLameUL/mOfZPPuLATjo
tMFC4E1wlR7TCxDKcGSnTzn4Svf5j7/49WdfF6anabirdy2+XtWfC+3R4bKa/Mq1iMw2Em5Lpwic
Vpget5v0Pi5q61T1xoMxdic6Ol/oWH2mWhRMdrwfTS5jyl9zXqQ+AHOCTBZIcPTLvQG060B6Cuft
KcelyKE4VPZjvCkguCJZnStT2PiLWhlufNz8qHdcmqIWkiBp3WWhqt81BbCB27mTANBkJrRLExqE
Qvse0gthUkz9odPQO9hAjuFUao4MVnAVtmE0SF8u+QWwYKEmfGlqjsuCxglMqUMc1EO7Uym1Pdcq
E/RZ6D87YEhvu9/VI3QxCD4kqMSgLw86O5cGyVCbeuRWLGTp18S6I8lbgw2UyvJVa+MCYBTk17hy
rmXloJqg5V3nshCojWbbJvm2cvjRqYYfeLbtzdb+fXtYa0umg6YdWXMkn64wVPWsD3HkWizkkwVq
v4R95rFxqjQZuHfVDrTN8DZDRwJ6Gi+nL9NyvLbnmYXoTvEajoDzR91KzrerDYwl0s9sCO5HYyDT
aaSyEC/En4YRf5116w7IB9TW2x9aXD6CmteU7Kp1mwYE9OAToHQR/RB1j6kcDYZ7FP1EybM1VOCd
fkUhxOiPIKuXmFufxv+ZE5lHlGzq0dWhM5BLgtcEb0O1r6Gl+BdOAYY5BOw4m7Bki5Oexc9AKses
y5oszCBJWYx2aE5uOA+ytOfalgKkBr2OuI70qz08OFNEdFpVIeNgBzfi2fxK62TXd5/TCEfubUdf
NWZDsRmQVbQwiMC5ySziDOmBMpyaJigNlKbK9OAOuTcpMqz8mqml+ws4C2iPo4pzOX2ZUelpl/Mq
7DhOo+FlgqAnn3/gqXB7SGu+t3SIL1SDQK+KuaPcLDum60oZ1llMtgpbyH1nE8rJ5Kel0WdErfdq
a7SSibyKIrDLgMzFPQmkNNqYhIMwUShXbQqrrXZPlHtXkgCQfX6Z3DPfq1jaFWkdV2HtDTQAkPP2
nK1toPNfL7i2RUuuaCV+vfNa1ni39aNvSQrHshEsy3Y2Amo2WWctI5jTjcKljYyyzwsnzkCNJm/Q
uwBSmL3yiCba2xO0/OcXjx4sL7rSgICHcgFgysIEqUB39LZlVGGrzLsyvxuHbZV/o+WnYtyb2q6e
ZAZXdgsuPLxOgL9G9O4u4z2brg7s20VHmyIs1Bpg3TZW7m3WoHG/1JQgntD/fnuAq/aWRkBcRiiJ
i5HD2MxlVHcj7Llb+ozy569C1h7xzgQhTCLuIcQmFmAS182m5kRSSwHPV5hb6OL3QMuv+AP2lA+Q
EnrUn5pE2dBy8JXM/dLmyqYx01PGJtAtAAQ01E+aiaphlRLq4ZjuPpfzPB47J2ExqB/i6hlLSMCj
7WT6AXYgcl+hQarqc/W+0s00qGpL3VRF2ngW/pNDVBiDZ/EuPcYJjfyxGdgTry18q1Jo4VdKg84q
Na4p2OeaBKtd+lZsBBnyptY8bwpkUHoPbabQM6Cxu09Udb7Hg045AHkXBVgmegJZQUG2+qAjfw0I
iodyREQ9rc5fB6cjJ7Umr04Zfa9SBSoMNG+BQUyZuhkUG6LDNjQ9QZBoG4WnU+c30fvoRVdUzXPH
2CIbPPw/WxVnn7LKoKFKEjcLqAW94mhOmgMl+uQlJCZ36C+N3lymab3XxZAgVViq+ZlRmHd5Zi9q
pKTxCJQmHvNx0oOhZMNjk+c2pmdoJC62skUBT0TpZUllougmngB2P2Y63le4N7v7XzknkuTziguj
iRV4ItTvQQ8ikjuarQOlCtPIw9govXR+JewhHe56TODtrbJyWCJRiTMAxXMEAuKLiA5z10RtWoTZ
BEp5dl81DlAcEvDGymQhBsCLBFclHl26ELUlRAfPbNXkYZ4comd7kiUDr88ztJYDL7+w7eFVKlzG
5WTOnNRKFtrxl4FFHoQeNrdnaW0AoIVBFzbSAtf5DbT0qamSFEWY1r7ZvViyaqrk+2IFu8rTKY96
fN9wN+4GKcj/1883hcg8dllkqhM+bx8B/m5lrdfLfSEchWAeQgcctHyQABLvEz5lcZOwKgtnq/N5
1R10/YQQHSfeQZWSY69N1bkxYeM5Q2bmzC0zEFscHRwn2vPtuVrbeAuqDmkC0A4h13F5VxksHy0H
iIKwjTcl415HSy8nQbm9bWZl34GPHs1CiMFV8LMIS9InrY7qT44tMceBToqT0Zj7aNRe/8YMMDpo
egOxkbg0iBNrxTTSPEz0LkStwRsGbV+ZMk6hlYhiIazAQx1OcA2xjNF+ky+acOGkDJ7mdhtroBuD
PCTzyaLgaukHL5K1wq04wrJECPWRtgXZmxAkUaOAz5GyCZMnJS82TVl+fNMvuuwLVQv4pyAac+kJ
uU0bxy7LOtQr5Os8U1Y2Wdk2po7s/UIChU0jEgClpasz1mpVaGpB/unT+NKMgUxcecWbTSDMQFWN
biLA94Qx1EZHMppFVQhCyOe+2kB5C5BUxfHmD3I+4Q5BNnAhnIRX40/xRWQXxKgphLfCMa/8Dv+E
tz15bbkXBuKFKgDCeWLFfuJYogIqGOGUZP4UjJNsqlYNQGcQwmQIjJGvu1xuVcEJD3h0E6IeVAcZ
/vn4AHCf472I4wv3urDjM1K69pA3mCBb23dtstXJ4baFtcU+tyBcs61dk8aJe7xKwDUX21qAoGmj
9P9Ay+S2obWpQiu96+JRj2SPCEFO0nlqJpAchvFbnexdGbHQ6ucRvqMks8CpVeF9Yit9rE6WVYe8
fJlqX7NlHT8yA8JS04FVXaLDgJHviLqLPiYuv2wFlF2RLkKnD9SAxDyE0dW5YdVKFfK0+a1zBPda
8fGQBw8ASNUs1RCcH4Izoc14BlppqEK9AzQbgDfJCq+40sX3BVfiRO2SNsP3h4QfmDJ8QQ5na0Xp
Hlk+yU24shgXpoToDS3AyBElMDU1ngrBsy+3fXXlor34/GL+7O1ZdrNWNgo2hQ15HseLUJ2S9X2v
jgCt4ypIUpDoF9dbSZs8aWO3DA2rRLUdyB7FnT6oObM4FVKfgKGig9nBu0O47nK7U0orKrEiRr2Z
OX/lhrHt2nwTVTKFg9XxLDByeBaqiWLSiYx2AlCvU4WU3c/7jkmeNqsrcvZ5YfdZag05V8vC5zk7
2OqGk83QMMlZKBuDMF3EyvsRufAqLPKtk22H/W2vknxelPDGa2CoM2pXoVX4IFhVZPiNtf2HlImO
LjgbCQwxPatFbcWSEi5VF336OHLtl5JG6VPLYvVg6MMsuVyXKRcieMQfKmBjC0nO1YlV8qkfdbw0
QSBakIe5tRNfY73r5VNn+wSXVRCx1HnN9FSTwdWEmUQhDjTpqIQgT0MAEBZLx0MUo2uJgKraBDju
ay9jPRMm8j+fX1C34MRHg4lwl2hN484TQZ+2PcXRi52POiLFJk89czIU3zUH82Oe8a/B5UUN4kUH
kL/F+8/Om2FWSmLoHFhR496uHk0ZqkvYPf/5Pm4Y5J0WFNUyn2ffbyAKWrS5isZzkgd18hQlv5bW
+9vuvTprKBgB0IcExJXsWGN3mlIMFmatMj00NQV6pG4NBnSm5CxYM4TgHc9HHDWIiYTR8N5yJyfF
6nc9cGfMZF+0QeOeRqB4ozPS+rfHJYTc75N3bk5YHBTGLZp3iznze+J8yfJtlG2L/ovufrttaG2V
UB5AeA99MHA1CfczATUX010F9O7dN3t4jeZtk0qijPWp+2NCuKJrDXIncw8TdnNI3U01Hwx+IOnu
9kCWc/LsZPjPjP2xItzOpOAOzUvMGGTu5nEbH9F4Odg7oMr036Al+AtjcGr0Q4KzHhHUpW9XlaK1
uoLNmtftdFCtzHymKrdB25WTA5g7wGBc14MVgG2UqsDbjLbkB6zOKZK0OHqBn71CVtWOw6LEybWQ
xN1D3bB/Rh6hnQBcml4fyZxx1UfOjC0/5mwnxzVqZpOS4eRrNs3Pgu5LWXJv2T1Xi4cXE/h4QM0K
fd9LC7mZzaW7nK29+SlNH61Scsmuj+DP94URZEgolLlKtRA4SI9rP5tiP/2F6ghaRf/YEHwin+jM
3R42eDSP6C6ev8LzNS8t+6+3nU82mOWOPFuOHt2AlFjYT8Bw70CeCthkH6SKxMNkSyLEJXUyAm5i
wArO9xRVcnsfFc7fHKrAF4AkDH+gX+JyJHk/6VUPlVI4VhA/KKrfPIydZByrs3VmQ5gtG0rGigIs
P/QrXpNx25J91//+iwUxF8VewHW0q4bazC1iRkpMlZbdFdH3BU6qDpHkplsdx5kR4RQFYU9GWj3C
OADKalyPjhsjtSTXzuqinxkRDlHa1WmumzCiKU82OGQ/ztmH0vr/cXZlS47qQPaLiBBifwVs19bd
hWvpqn4hqjd2IYQAwdfPoSdmpowZM56Ie+9LxZWMlEqlMk+eg/cH0lWoeJ1leaB53edqsAw8mNEB
8jEA4Hl5K84/wEBwCDkUJNjBarks4E2Egmxf041I3U/o/WTyyuQLrhm4XAiWgB0DcZrrLY5FrI9K
aKh3RFZOdq4qAmQOL3/CuWtHGQWvcTIn3ECTT04PRaPUBCoG4O4MPiYP6HB/QSYLiihlffREthEE
zifs1PHiMYikIVqbEd+iM/F0siQeCrsAbiRqZDgV72KCIwlI8sMwNo7h2sbgJGMOQFPOsT0AXqZe
JqQZxV+gOxCzDQe/Pjx6BJGjBuxm+bJVkra9lYMxjRT3ABRm7dPlTVkdH8lCoAYhOQm+htN1EqyP
LS2DKmw7BmV/QI/K5fHPTzfWBeCTGSEO6fJl0jB1SuXmXmpFjQNu6JvMhjLR9UcDfXCQ50UiBoXg
5fvFqqFB14BzLNIrpT/zzBt+aCrdInj5hxJcWBSiY/DToFkJqegluNdjqHxJOeqRpjwIMiFVQowP
pRzEJa+NZaL+XB1EdtcqdKuAf53/LruNA7SyVwC7QJcST1IL/MqLI6r3Gk8sUyPRPjbJoc6uBAnM
LuDz+Msa2ARCio5QSH+N+rhP2nanWOpToe2Aq75sFWtfAgZNE2o4YIVA4ubU6iw+Ca1muLvMdtx9
7Rq1u3p8Cvwbrl/kedGvuLhTdJPldTYURqS5733UbcnorPx84DvR4ol+SMhP0sVGdA6pdBPgwsiF
4tbwal4fcQG8/z/jn1FBJyVzbOEayP39HesH6OagTH+4folwoaBzEa9kEMkstkCgdzS19MEA1NL2
M+Sytl6w5ycfmAyQwiO5AL+C43+6xwR9/FLyvI+0cl9BHiLzsyS89hswBVhy50QZRTPTIsxK0rjs
uZkO4C1+idM8aOVGAHR+ZWECrBBo0gBmQwXq9BucDiR7CtnwyCjrPS6poKnDVtuX7sZ52Jpn/vun
yJdDTU4vFOZJEMYLLTQMvo+tm2qzdru6KZAmRJs/EA1ndQOp06pUNe0h7chCIcmvvnN8w05/Xd6Y
rWnmA/Tpeyg4REcr1/uISXNvILVY8vqna5Qfl6dZWzZozKJIDClBclbC1Rne/hPvuijPI8fIIEFS
gdxrDFtxvcjaDJ8EnAnoKeRKlowskJyWtnQMGVn2gVmPvXdjJ9J3i+ch+Rjzq1MX82SAT6IVF5Ry
S+aI1pIFsOyajJrpJnUiUDAZ7cZVsrZBOPOoSnsorp4RZSIDScuuKboozU2fk+NMne/y3eXtWZ8E
jQpIoM6teAsvDDBUXRDTlBESS6YK0RdmuRseYG2KmcIDoTeeqMhgnRoaSQEA00zYc8mfJfBZjHwz
tyil16zMReYfDyBrbrdfzJELVHBRGhjgjYs7h5tfvdra816E3HJvL6/YedSKCBLNKeD1Qr7gLFea
oYcPqZlSRe7U+U51O2Q7y6OhMTyjEr4RNq0t3ee5Fu/HWHhygPqRiszhxXVfIXPvN9nz5e9ZX7rZ
yJD4hZjT/Bs++QFgUqhCg9cQoU9Oz/Yqv+NT4G4lsLdmmf/+aRZLT5ieS8xiauqgJyAHg+ilQ7+S
9jrYLAIkbA/sDNVv9D7jGXM60ZB0XiqMVkXg4vUn5KXKceNWXt2UTzMsNsVS3CtyT6hIGL9UfRfn
UK/b6upYiWRNIKcBw8e5wbG0F+vFYinccmSYRH1Px9eK3k2FvTO9EnJquY8ua1m9ofUj0OidoA+i
azY+ckld828dARtBIwT6SsAbsggN3MRN896hQ9Ta/K13jLuc6U8Fb75NrrEzUL0bG+PemjOMNvTe
Jlu8XzbL/+UHAAlHwBPvniWHuQXJmoHCYlxxZPSv3vehqPaNdku6726+6/iN1B9M4+qsENYdmrf/
NevCH7JRjm1lY9bR4n6DwKgJx+xnYm04kbXj8HmaRWTX5GVn5aM9RI37ZrN3Ds5jCH44+8trOF/h
p8+h049ZXvFjbaXACAyR5+R+yjM/3QBOrflC6JXYuAmBzTlLRQs0XiT5OMBIRM4DotowmcqD5rm7
jCTvmpN8v/xB89E6+yA87uZ7BCXkpa8y4KfGNJ6GKAa/KW1u9ar2O3WrDzQE/aBfXglu+s9DMDOu
2eA1QullYQ1eBRyukSQq4m95/GLaGyHYfCudfc6n4RdWUKK7w+1rDE/4I+vSEBwpKQjrUVLyJYDA
HuihtI3OtHPDmzVF8eCa3eT5q8sQaYb0bYIqfP3iDdQ3812WGAHPXi/v1LnpzekQUJEhTzVDZxem
p3U960CtxaLat8ck8PDv5QnOTQ+DoxYGKBIiC4BmT/38lFKm8mlkUbr39J391xtRD9uVG27w3NfP
syC1gzQX/lnGFdAfTqesxyygv/R9A8QnVwL0YGInMywf9HXRl5Y7z6C7+zJBaLyxTisbgZcdEFsz
nxLyU4uNSFuj7Tj0whFFHqvASKL/xzbgnjXnvi/wKS23obKmITUGDO+AnivT/aJ/17RQ90LgScLL
c61thoGe+VmzDeIHy9OvhhIEK2nBIJj45OA1wXZQx7g8xbmDAbcxyijQF0NZGtrkp1Ylessp0n6o
I5IVod7dtdOb5XA8IrpdxvYauOkvz7dmxZ/mW2YRcrtTXJVogG+A1gd7ql9b2ZNZebpPeHWTMDQQ
X55wbQ2hco9k3OwF6DKlIO3cA28wYVFOsu9U5QiT8mAsvY3vWrO6OQM26zoBbG4uHKeZM7fqMgfH
f2L+7Zhu5RNXPwPviblJHJj25ZtC68fKrQaNRYABQaLC+aMzUFCpeNjkf5998KmPRjYRAFewlQJU
iVU7tQhDUbiANAdFgSh9yW+15pZNo09stTO0G9u+Ben71On4EbVP1beS7S5v2JqFfJ5/GW2aWdeB
RK+O7IJ/CFN/qMBd6wP8uU8EezSZt4GZW1tZVJahQYeq/Expdfq9FMypbjsm4GEuAwY0mNTHmyb/
f5jH50kWizqBtq8Fo2iLVqdQa/z4eHnNVqwPNgFgIXIo8HhLn9eORodCdCUiy89QqdryQ6vDY3A6
J7UAZ5uX8NNbBn03YorZyKEwlPht/73eCH1Xx5/p4lBKAFzcWxweocW5ygXGj/lrhX7ul8urs7LD
M/MdaG9A3oDWtsXPj2PdSboqB9q5S/c2EbsCTNhbjm3tG2aGXzxg5kt6qSYFUGTbIFkG+FryIfvM
l2ojkNmaYP77p00gfWv1iJ54RO3vjfnX058ur9Js54tzP99o//0Bi1XK2z4dLDkDLqvY762DQoeX
dU/42+VpVo43ELBAKQEUifzrEiRcD1Vfy8mqo4oIaLUKs/EpS9FEbXyPe/dNS+TG2VjdfTRsAEYG
DjkE0qfrhu6gupSuXkcWOLiRskapp0mce80TV+KH58gGkk+AcqNkCYaCpbrfWINVmynaRFkXjs9s
i5hzzQBMA6ZF0MyExt/FBnlxUVaujVOSQFHmTo2VOtZdeiVg/99HfJ5l4Q5ZOvYxdE14VBPtrhjM
L7zbwoesfAjIAFAKQRQLPZwlkNu0AeztEyoj8kO1d4pdnRBB7eDT8IsLZGrgYNIMw3fgnnycyOGy
Aa/++plJAxD0OVu9OIcgvUVap8HwyQ+zeze01L88/oq94g5HKAauFiDtls4w567WpGPZRQSSYQQ1
+7IOnS381tpHQHMV7QxwiaiAL8reTka0vhmqLqosHhS7OGs3ovAVb4L67dwwhffKTMJ6eurqOqvS
zoplNNr3it9l6n6EdpwZXr9WwN3MtDOQN0D14HQWT7ZNkmtYqxFUnAn7A0Ashdja5UnW1urTJO4c
MH1yvD0ALbXdY61a660JOrZx+a3sN1QB8eSG9tR8rhf2pKAIKjqit5EWH3IaiC0Q79b4C7ehc+JW
tYXxubzTvOfBCCa+4WJXfDoe9TY4GGfJ+rNtoGCy1JVbyKjFDgt9DE361rKjYsek+371ZnggLHGB
PoWE9Vm2k7RCRwc3F9Gb7qE5deNxd77VABugdwVYGeACzlJwXetZkmbEjCDN097EciPUXBke4Rmu
ICCq0TBqLnyrPlGLp0wZ8OCJL0Tub+HDVyfA1WCDphyvrGW3VUc0yHxYIwAmyZ+7Pv197dr/p1Qm
ICyoMp8xnpR9I3U9761o/FK2X2O+EYCs/PgZp4QGIjx18YZaGKppoFkbvGsUTWl0b7DpVXe2uGjO
vRKYwPHa/YegP4d958xqM5PpQA0KP7UC4YFJ9sa6kgwJvgjvv5k8BfhEwEyW3ZVjlkpSdYMeuWgW
Le1d7pA9s92rPSxmwQWKpSJwT0tOr8ZslBtrDQWIZfBr51Ybd3yMiLmR8VxbMlC4wYmDZgSR7cL7
1YntjFBnoVGtsxti4SWINrKvyLFC6ty9XrMdmVV0bgIKD4eOlrhTV+u6SVpqcatFDggJvqfx62UD
PneFYPQD18ScCwA//b8M/CdPDi1ot9Eb7kZZL186tIQzYfierr1cnmbFkE+moadfkZWWOVZO40YV
rcG96PdqY09WJrBRJUEOcKbAOiv+dbaEfoyOg2iKX/SZFhu/f17l05cATghAff+yaHjLLA5ibOTU
ZjW1oqr8lcg9fyP1g6J7Mu0z9ffqpcJ+A4VMCarHZ1VlEKu3WdEYQGLtSHKXX9mPM59EOELUYmfh
YmTsF2HOZBnp1BPNjhj1c9RPtrKlaxvxefxFMtDNSD4SPXMi/UnEhe8mW4LhK6cPYQ2SV8CQzXze
i63ovdZjTp3oEUM70VBL0OHmfsMr8IfcXL0TAG8hpoVsA/Lk/6jQP52NvNCqduQNidq7vH+Mt0jo
V1bqZPjFSvW0yTOtaEkERtLYz8WGM9wafnHkQLskSKUwfGaFeRpkW1QV8zovjgQIZQEaAMsDwDfL
ImuTd9aUJ/kUVd2xsx/N4ofKr3dOaEdCVhmR/5zkX2z1qPG+0WoByHHu+i1kTkGIYaqNat/qd+BN
gWgTVNl4Dp+6ptQkxWSXuQ4Kp8QvVKRaA1zjz5dNaXUS9Lri/gNYBEWR00m44XZaLmIS8erbZP0B
gwXYMa7GiqB5C4VLBM0oGANUdzpHl7dIEVqABdr0Limkb03fBrrF/Lly+uY8BWi2UArBwVh8iKqa
OI+LnED+4m9NH2LQlGhAXL1cXq4V2z2ZZf4Vn04eGR1T1E1KIsP6U5PHIt5fHn/FnYO5Ymb/nKk4
kOQ/HT8tc4DDS0YAoj6a+avW3nrVrQH2cmk1PtvqP1r7GhOBD6COeFaeldEHCA46oJAjEVS8ds4A
vuNuy4hXKuUQuZ57gSD5gEr5skgV9yjvNpUgESXjTzHQXVeBUHqK+U2JInZqNTeuMnd2be8outME
brONJ+GKhaOJAfg+wMYRTy5rcc0w5kQzvSkS2os1fjHS27K/vbxra+uIagLS/WgUm/fudNdkFnON
JXSK7Nx5MHr5Nfb6jbfUmnkDBD3nkxBJnsGs9RgKp6Kcp2h+0srwucf8YbRQIt04rKsTIX8MnNIc
eS+9jsQuWLwZ4PwJJFY5c0yfjCq0MyMLOFevl1dubXNQmsdbeu4RcZaKa24GzgkXRFhoe8gCq0cC
JXuKszS8PMv5mxcBxadZFjeOW2eaJSDrGVWa9aWqO1+CPd7qP7RMHmyy4SLOP+lf6A3UJ9gV0Dww
G8snFwHa8URkKp2ivOOolOuBbkKnVnu7/Emrs8yUJnOwDw64xeUQpzaKWKUzRnqsJVBtnh6ngUFw
rU42bqGlZticrYEq7H/PdFYDJtnI0a2HmXTqV9VT7Hz3qr9W9ty2IE/v0M+X/h/SFOdmiDYPsLPB
ZeC/Z/beFRoxy4GOaGf2u2LXdGC28iEFdP0qzr0Ls6vFG2P5yI+prdD7pnCqQMNWjiMe+o9e/uvy
JOfeAZ/yaZKFd7C6pgVx1jhFWkcgrjU8WEa7YeBr1vDvckVCB2D1pTVkQ95NdmuNkeMdqgnq6N+6
/nD1V8xsGLMGBQDTqNefmvVUoMuqzdv6+M0Vpo+HyIabXlklBw8LZKWA94YjXawSdO+AN/bS+mjF
zHd1iOxu7PXaBLPCCRKdyD86y/YLKqy8wiuYHbsyHNk+3Tj2G8Mvs7RF3MCbOhg+pS/JtLfT5+vX
H0JfQPXOJKxnUOVMCRANunp1nCT4mVDTrTcg5GsfgBfYv/4tpNOchUehSVWKMamqY+G38VtdX/0O
BsADZDCQmkPnFtLxC/shjDuuIs2RMjNAfzhhW/2M57ETZnCQj0fKCG/t5S3MTKVLvdabI9TAUuLX
3n2u+6R6YDlgsBu35PliYS7g/ubSDtg1lveW0WcDr4kUwD0/8PG+mcTVxwFdA6CqQy3MBLxrGQjS
FFC/dLKaYzoWIfgp/XQLwX1+Kc4zAG9lwrvPya/TDemkxibIJDbHsPW+el7YdYHt61uSqmsLhSQq
giKAXs+JSCriZG0yePxoViSMJy/ApXHtwcB3fJphNotP961yS1R5FGYoOxYMGQmHLbjp+V2EGVAu
/CfKAHmM+Rs/zeBVjlXUHuHHprirakDSbtruTl5JQYN7FimiOUWIfDNSamThYJMRWNYJx/zYSr6H
BhOzth4XK3uBSaDaA+DLDLRbuFgnzVPlJW5zNLIXVj+2V0fBkHaACocHUiMkzpceXIvrSS+zrDqO
8aPKA3a9g8L4qEHO6nhIOZ4/VaV0vDIujzJtwtiCULN2c9mUVjYaUmLIqwBSN+/E4vWlW9lkj9Iu
j52559oXW9x5RVg2GxfRyiwzdsXCuZtxYt58mX8yp9jWy9IdenbU/EL8+VN4v7acx+oMYNBGegKU
AfCGpzPYHa8bwhV2wrjj7keaPaPHHy2HG8u14nDn/MeMQXSBP1oiWQpkoZUF4tGjZhUP+WCF2mCG
jfT2iqAJ22/at8vbs2K/J/MtFq5Mm7gXOebr03Fnm3JHthoBzuMoIPhw0JFZmwUElswsPcknVSiH
HeNm78ZQHnL9xrw6kELBGOiZmeUcALR/GjCftj+pdbCQxnp97MYflP6BBOnlVVr7BiBzPLgrSLkh
53K6+XrpOF3pUnZ0ngzpe+I+Kzcqb6szgF4cmU6ENODpPp2hBOOsas0GoQ56f9wsCzwLsmT5Vi13
zYqB2/6vaZaUs02BbiphYZq62pnsUcuf0AC0pfS1ZlOo3aO6jjo+Es/09FvAy8bdShbs2Hh/qqdu
qxNrdXiUx/BGw5nHLXU6vCh7BxgHAoPyEJEM5Q5Ujhv7vfJAg0Gh3x6mOz/bl5kvQhvNbXOdHV2i
+Xp3Y7lxmPA/eZ7vKg20y6j+DJz4XG3xma3ZwdwjCx+wxpPklikT7WRVRz79MbwXvXml49/LxrwS
pMDfI5gDbAAox2X3uplmXVINiHrtygv02vjhJMVhsthvtwHzdHI9nwtUiHEuIYsMERYE2qfbZUo8
cNo2ro49ulkNDlawRt8Z3sYFsLZuczvYnC5CCnkZPNZ52pdjg1ma/sF1Dr0K6VZ/9NrZASkpGr2B
0oNdLII7lZRa7jS4Y7rqHsiOXdZUfjt8bYctcMrKBiFPhDc6RKtw6ZuLFRuoyYB2HNOjrNRbz/QQ
oSBoyjXflv1ODc73q+0BaUQAPxFi4NW+FDD3GmmAe52VR6+KCOwtf+HU8Ef8S+Lny1OtHF1gkKFP
B98w60PMf//kpwtVIUDuLQQDznfb7+n1lxlaRcABhm4eRAFLI4jHKRYS23Isn7MugKTo5V+/kndF
phDGBdwe1MSsZbSU1BN2RiAszu2fiRNUKj+4sgqKfi/JIfH2cZvvavY1plsR/4rpnUw8//3Tugnb
aSfHiPlRacMXaQ+ho4yHuopvQdGycZCWemlzzIy5oFo4N3AjtF0EbKROS1AwITI3wDOW5F9d+sXs
v+T8veq8ne1+2N6zkfEwtmXQbR2xlegHqVgC24Bfh+LQ4oihozPRhe3yIzd/S3HvGQ9ow9g54yFu
bpJh2vrUFXNEvDB7DDzNrTPlVNF4iidqwDNnekQRIuCuQmKWB0lRBaX1x05uQCrZos+Bgt6LN4+e
sau99w2jWjntyKPC4c/JdKhBLGKLjDdOYdJBHPtJ+6bHsFpUqMI4zfY0MZ6Niu671nhDaQz9p9Bb
Nsiuh7ZGggdBNUJzT0IvQc/A3CeM+uPyTzv7ZXgizx3P826gK3mpXJRUbp9OMWmeBvUNyBgfOoVC
7Mz0QJKrM1WYAHeSN9P0zCiqhWMwFB86ITr+ZFRVcOBJsbHVa5+CN85cxkJeFy7o9ADZozbS1JUY
X/drCp5kJsL2V9t8pPXPy4t2ZlPzUhG81+z5GsdHnc5UFrk0FDPFkx1Malel+8vDn50QPNdM5Ktm
EBgqgMschsXoqE/C7p8s42/BnjJ1IAJiv8fYAv+QuXEzrHwLCCIttGOCLuJczZx22iAMuxZPDCSx
5E5/vPwta8Pj4QxufGR7AGJcnPa2KuLeLFPxJIy/yc5gf68fHqUjYKpQp4Ia6sJpzrl7t7CpeEKz
9i+5FXCs/fjPo88W98kl866yOyczxFNTfQS2sZHZOwtnkE/4PPoixjVzmfSmi9/+Ix+P2o+he71+
bZA/gsMxwfhyVtnV2qHsUahqnkr2LiH72unm1YY6tzHjFYDEKjqPljWvGnQymp5hc1Pvi1IIm+2H
wfxtOPfjdKO1V79rECXhUgYeDK9MpEkWl5Zm4mJ061w8DSkSbpUMKra3nJd4q5vyfNcxDzj9AYQw
kTZZxs7Aunh1n3TiSc92dbYbrs0Xz5/xafh5+k9GpQgpW1Zi+K59yPhLeTUB1zy+jV550GZ4OBdL
ozW9PE1ijE8gJKvq5FvTVIGuVwFxQdhruM+XrezcigHaQQSB9DQmPVMeK71WOsmkhifgGn19+JM4
r/awwfe5siMzKSZCfyi2gQ1v8UnDlBQIK3P1NEDqxqpFSK92gigRIxjHkmH8s/6JJG5L8D53AwwZ
MndfUu368VEWBhnl/GwBWcbiA7B0zeiSwnqS+9bjwMtdjaGCyCHu8Pm0Q4H4rONkqopypE5qPXnF
Dyt/yqo9RHq3ehpWthpnDwcdb3J0SC0jN0DdR8Q3mfnUHg1DhbKtdunVfIH4kM9zLPIKvXQkrA1z
ZBkNs+G1Mbby3ue3K2YAoBBVuTmnu3zimXXXoaUVM/A0rIyvuFj2JftDxlvN3BVkC+KwsmZ4baHh
aFYmnZNjp6eddH0NWIpBn9yJ3BQE+sfQz04Ol88ggrWVIzJjz+Z2ChDWnTFGNqKb4iG2jadWSfOJ
JaS8URkUrYBEo0c0F9bf4nxgAY0d4yDoCD7UAY1cvjdVqgo8RUaoxXl2c1BWVT40Uv5sXecnKYBj
41bpyZ1eJc7HpKfZywQdVAHJbZS9AtOI41tzMH7ZJlpcgCUybpuCOZnveSoPc0hv7YaOaQdP2OqY
qk4dtdGzP0w8Hhu/Kx1tL3WuowMk+cubdN85OciqMsAZmkYrMDoEtPvEQZLMU/ptFuc/c62Ahpe0
he+ZRQkdibT5Uyi9e1CgA7xnrkTiUdDsR8rQcOCn40hhoxK+sEzM/STQ2Bw0qfVDVNJCacjJ3kQj
7cJH7/yT7g6v5dDW4eRMxffKc+qwy/R+j883IBvGVNDr8XSTlQXxIftV7His4ZqTxQuIQ5KHdtTI
zui0n9NousLv5URT30nc6q82qtTv7D7bmQW3v/JRf4EmVPEiQPp7o3NBA9fqnDJIyglK7ikaeoxd
50O+5ntXSO9tQBWr3blVTg467z6Kpv+ue0z5ej3Se9fDovvMgziikFy957x2sDm1NaEBs6peRl7j
vUM1L74dDaMNKpqbj042QFnLFawqQ8YMNzI7OqAqkFZB3FRAJhS6SB4dox5/ZaT/w0XS7hve/mAT
cmF+amiJ7pskRSWh7N3XgZevqnW/02kaUx8tWySSTsF9IPBAa62NSUgm5nK/6hPw99meqkXQaRr7
bbvA4ZRJnAR9G7NjhrzMjemJZ2DLf1i6ihKWpzQcWrXLWvJH6oPw49pW37x2GmTYup1Vf2m1ujsM
gv0tB9OJ9wDvo6W/7a1nO+ubLog5Or9DXRogT016t3UDV43ZE/ARb8yWDHeJZiukQYZjIbIfeuNE
Yy5560M57m3Q+S+VNprfFKkZxJ5CJx/rhiA2M8fPeOruW26LW0/rbGOXZZztSp6nVUjQW3YvpzRr
fG404JdIDAjQZXG/s+08O9T5lPi9JXmoo/n3Ly8Uvy2K6gUiZIlP6sKEJF3yvWs149VmtL4dx/Z3
Y8u2922esDtejlrQSetHlxiTE2qO0bo3VTbpv3sLzNRAnypI0GRyR8HjKyIiC3CnNSBoqoZuADli
USOmybKwTPAARc3mtdIBfL8B/2mSoqW76MxvMQGKYGrF5DeWrEMVG0Wges8OnTL7a+cNC5027+Su
dq3St2RXl3tX9RNMyaI+HchDPhqE+eZoNs1tO1amDzo3PbDzoQlY0oAlrKxBEK+DXougSSRAGkmG
ZCwimoIARJrqJyhjm4NdVkkwxKYVeLQx6H5IUdsK2tH9bUxaWz0MhfhSgM/+CxtYTmEa4oVW1cOY
a1Hp1Fw7TD1nVdCapAdTZPYcq/Jdd3M4niGzzCm0suGNg4lpuBNulj9YvYBb61jR677GjddWUSwd
8jHQCzYIOooKrxheGKmS4VZaWnIzWDx5GsGQoKEdqOMItSzmF1piHNwpTm4bWbFsl2tOFx9gqd8K
QQ4yhrBfR4s3h6CnHdegCG38gKB1eB2khdZ1fpLQ7At1VfooVFyEQ9/3zW60hvuBNDh8LOOEhxA6
d39RXJR7lcbkVyz2Xbnvgc7ekXiA/aML+5vKTRoDlwMlRCaJ+1VktMrCorbEd1cY4zOKgT/B+kzu
K9k/shKboUE3/A3AJBdKJFmbBh7EgBKfm+j1TdOW+dNQqqAE9uchsaArUVpEfXRSxAejd6sXyJ29
TCx/R/MMv3VpYz3Q0jYe3AbmgdOsBb3Vxz4QWdLPNZKFyI7GaORm434CSOpBK2KN3Rt23yu/rKaf
YArKtYOBJDb93bSOC+I8adKwGNQQdnD2fpmadohCoRl2dtMAgiStiQSlXXv+MJieb7jlr74xhqDU
evhWhg4PSDqmevWlmDk1HroKcJwRNeo2FKVm1qAgt1JvV1egNZCU4B6i9oC7WoEMLuNgXG9vjG58
r8fSDaGwkfmcTtV9MomHdkilL/sSIDy9/Om5KXwkT79JZ6IhtB+NnWWBcJ8McKzW0Jt+a3LtHffG
39HMMhLIuu5Cl44CK9wjyPNZRzjHp8eZfnBw/RXhBH3K4jCOrIKZpkkNoRVppIHsstJPmYf+Q6t+
IWPDOeQmkUwzZKxCYEZuckcLphI9rjpjYIHETyRGBasqB+NQawbdZSl1g6xz8y+GKiq/7MoDt2I/
1rEvsscPw03dPQGITB6pSFiA5lycUbNvwJ+Rg5fZb0rJXkEoWu75SOjOyooYRhu3T7ZSIDqMeRMN
KH3fGGD/fgBGMjmUakp9Vw5/RyxlgAuXBy6KYI82GvwPc+YwrDxj2CV9HuM8avK94WWB3YiH96YE
lxnR80egVeId03L5Dn84vENcdAzhquu72k3bowuRTzgJx2yC2BmKr5LG+g40bl0bgBCRyfomS8va
+KJ1+vADVMXUn4QwAmAqcQqlHr8LUf3SW9va2/AUPpmlNntFY4iJdsUttEbLg+d0v01DHsmgv1Ju
NsCCaO6Ty3Nj73apLYJMof5toFiBjI0d3+iGaMOYp3UAosksMGOPPoypnfuJzdpb+Gbms9ytd0Um
nGdccM3XwSi6O6sA00ZBcWY6Wjt5UOEddhgKszvEtBjuPS9OfDdVLkXkKiefuaz5gs5j893o8++S
uunrICHiZym3uS/hWXya5+jTahFNcafBeVII8R7dqfE41LKU4Se5wX63kjghfitu+bYtoSEdk99J
iWJf2HPybErVqhvN7gv5rTf19FdLEd/0hrgTHo2kWWUPzTSW1a3Z5UXh61BqEMFUiweSOcfCHgoY
uF76tiXeE1c+8rypbzSvyiC7kh4QxLmWAkGm2udpfBBt198WtmaGuqbsW3CnyQCo5MYXpKf9PqtB
Wyb0aQYq4R43xqoNKEPjeGdVX5PJSHaxmYqd0vQe/0cbesmHaJ0q6BpN7GAv4H+xjTDjPPeV504H
3MF/jVH/OfBhDz4FBhA5KgCFdzBzN2xi63diMAL9uBhYfHTy+Y7I0OqRV0jUZanv5dAQpzaXAWi1
sMqgLg1MHaq2fEj/oBOy3CsOVcWett+NosmCktrv02hld4W0vg0GBVWUy/9WNXO/5gnpfqNVhTxk
btw9T24cH/SSob9fG/IXlsh6V8VkvEm4PXi70SxJ/gUc/o2vVV5yTxpvAlUqupJdZ6i9kIrOkr5R
a4jKCnQC7LxhBATVxU1nsa7+gSpnZvlQXK3e+Ihr0CeNkT6ZIJIdAy1rjI9ucMQ7LdofYGT9GBI7
DqopbRHR5ZASGZ5jaMQfGyEREKZwPQ+klT0Py8IuSZDngxKBi8vqt3In9wBS6v4D0YQIkc2x/MrM
UEjJpWh2aaI1Oysuxx1kbvN79LeLb7QayGMr7Wzf2NzCVthFEeRJW3k+z8b4pZAciL6YtqXzIDun
pn5i9tMUJo5G9xolf+NU9t9Kyl6EbVc7uGS8JUjW3OjMjkGFUgMv1GtV8pG1TCJ4FbbA6rReeoCG
OqIPgAJ+mJqo7/GeAIfXpKVqeGBm1dDnktuM3YDNM4M6GIJekHjH+f4/SDuP3cbVbQk/EQHmMKWi
s2XJoXtCdPBmzplPfz/2BvaxaEKE+8JDA1z68wpVtcIoD9eh750ouP1OQ9y/VAtWilb33IU1gYY1
/GNZTcX1rnHjGPx6GiFqmzg0w1cAWebtkMnBpgvAQfec6WOlD7j2aV5992WtOgmq8JAXDSgny6iI
jfp6JWo1RyFwCH2yxJNOrKZZ7aQ+8APHThNaGd/IfZx4yOM3glXjtVJNqOo8x5cckq3bitBjakH/
1rBA35zI0tw7rSLVbABA24t+l6pXWSPdU8ls0CVslHQVq3TnjgJNqTeeWZD3cXsKKAC41ftc903Y
SdEvOdDwc5Heu5csv0XhsvWu6e6c5rZEgupFqFP3ylcct11nMpoVQqKjkwQZIL228phLh0vfe+10
17QFI2IeAOYgpZWlsBAkJd1A//mha0MogkfHN1Y78zGryswuC4+2eeXgr0I3OIlS76/ovn2Mxeo5
Jat/rVoZrp87VLz9ZrlyvDh+SMU4WXXUFV8TPXkcMg8nTaT7k16LnGov9a4kGcFJX8rMHZIOModZ
MdeAk5Nr5AzF4glui2ybqpMnd27r5fE9mhVPlS5+p39QWd86bqWaB0cUERsaxDqynTz6FWv1SVSi
ZzkvNPar2rx6opY9m1EpZbYg98NrptbdfZMXt2bs6mse0ZBdb5nfG394Vc2fiZfUxCGCuHd1Tfge
JIFoozsD3Ns3ctnb+rRcfHJQhXnVXX69mqbGz2aoeQZV5YBos7bp++wlDWp/lQSci9gs38vGdDll
6avadslKGggTvS5PbYNWqrtcj5JVqUB5qTtLPOETP3um6r+iXG78QMPLux40KecZLY3IjjonvXdS
uatXaURwG0HE2ETU729rtJfErTS4zlNqJlaypjlBku0HtX4qEz1sb/1wVKWMdOI9z4LCVbfOu9T0
72FV3zR5gBC0Hv/ojeGY6jL61o1Gb/C72jN/KfQCt+McOOUm92oepVaUaqTqTCA2ppGg82ai/ET5
tkpZcFTX5SurSg3IM2p+paXiT7HTfqpWHazShAtSi8WfcgknUeYqsgefyaD6FFMH7jzmLHeqlwGI
yqo3JYcTFDX/5Oog2JFmuKu+MIaIVITn3lZJU19nilArdthmt87gCnD3NFAmgdxo0jp09dcuA0Yv
+f1jF+nGmqifKLD1Ay4W61SIzqtAb3Hb0CJ1N/hRtuoHJdoPrelt08Cp+Wl+ftDbpCG8z0aygRMU
3yGhV2t/wPtOwowL2+vT+85UGEML9y4couYktEP0I6Sp1hvcv6TZkyYqHgLQxrbM09OsWkM9DihH
PecoFeyNtvCDleyJ4S3SYtpzFro+J1wvKhBrNCyy8SWVbxlwt6tB7tp67aSCkW+TNNZ3TZ1vtSwR
X4mV23UMBuq+QS1zU8ZpCfJekX5EaVX3+8aFsExcBcLP5abgFbRsqxLzVWlawy7rzDem3rHxSqBP
mDix/SCe0kht96FPYsBo9gSJW8uvrGuxMFoaHzh+fV9VYaHeWvRD3NSaL1/7pVmsKDUXa7WtXsia
KntdkL9ZXt7ZXWo9ew0DU0KNBvParROIx9apcM5D95dRZt9wzIzN4CnWVVsQG1pU6jsjbI+Z61XV
pijEaFWIbRGtBFFM1rni+OvCJNapeuengYTVShMiNPvUaB9H8l7O9X0q9HGxwn3ObUMfNjnulaVH
e6V4M5V9pZe21GvvcucW2zLPpBvF80Alko1910iK/PCMitA8Ed16rUejlGyUPBCGvsilG27Cponx
O8tg21pGaYd1Gd2qLdnVPhe/9YKf3dAk3ojXrZP9sJJKuZaiptwU3qDfO6raHtrCdQg3UZkRjeAU
V8OvwE21XYNsdW+XikfcLJLmabzMYueXWncyI+s5EcTIA1Klk42L/GYdci5WYSVZV3kkxOsAlaLU
dnhYfjm8Is9AMRppPwTBrwwX4cbtFPHOd/V83bVdY4tcMjeDmckPlRSr5HFiQbQb1UGj1hTeLLl9
VIdB2hWJ2m7SoPJvWxkxXQcalu3XyT+mJ7wXWqralhkcjRBxrwyHeQ2t+afjJMiLOuCInME3rlwt
1vXrDvGuF3UgFybVgvXW1YUerhu3MM2V5koVzaqDAXkALcMPsASaBTqxYddSk6EVHmTPfuJiyjNe
G0tu1k1kSk9tq2Tvfp3TRcTh5oQrPwxvGc/BrlIId7cd4eGh0GViSl3Psl+lEiIXWuZPhVTJiPAi
2LuqAq+tVpKcnJJQ7655ZSno9VbU3TaRb2y7JvvZuSGXkd609aEu5fwN1ZgBjcMi3riFYN17SS5y
10DiCCAWGnbhxB3pQ+s7yYFg5VZx+TqA7HrQO9l1V6bpDAwLV+Val3NfpHmIY2xbp29XYh0gLS+b
L31Z+O8WmdBH5JReQR7p+0HulRWZ4YHLw+vVzeDorxKpvGjgUtVRckdSzwt/1YVc8euDMiK90AT+
2i1r5buUOvpL35NE8p2WC9Byle8VQeiNMJj5b6ceV1xUH/nd5bornL5a5STO1vTcbjbAgvKTYxHg
So31JDees2rU1LBlJeUgJnFrR6qvrjounG2lpu6PAMzDEwIG1ZNUlsNWHqq7Rm+VR5BsQW23sj+G
F0KospOUruOKJTrOm0LaJf5ALgTULiiDjETV9aDo3U4V4/4Rupx5p7Y0zupjLdmNF8VTVbTWsA7E
xLQjS2hsT6RDji1Vg0CEEar6KpeUcKEsO1dzQGFEGqsbMDqmYK8sUyX8ql45Gs3rYGwaZZ+2Xy9o
oV4CNAEdC4gj6qRMExomnkUcKlTk1lKwd5dYyXPlDIAif2BY0mfMukYuSyHnpBxjYVNqK2lJaHbm
+2MJGRAHeH66SU4AOXEoOlZYWuax0n5yhbIRL1dkZpbg4/engEi9NFoScHw/yhpyR3s1uXLJxF02
sjCIaRd1kvS9SfrHpFB9yzMiLFSV5j4PogIJeeB2EMDG/38oVMtkfWglohvAh6/f3SXF/c9fR+4O
NDdAF7qTog11/nWztxRB8WvlCAZMuDLj/eW5GYEfZ2IG8Is+fn6COyF8U+XS4/NidmsZV81w1fY7
g3zEZTNLo5icAzKVlD+ESjkmw6+hO/k//3+fn0Ae5KzMXIrFyjGr9iS6lYUVnp0kypOoC1AKhcF2
vgYIfiW6n2n8enFrhnaf2ep7uqQ9OjdFAMRHvWJCxE8aPk4meWEWUPuOadVt9alNK8uvz9KoWDHK
X4J1nlIs/aBMYh8J3KNKbtJXN3H6VdYam+mjAWMyT0E6BBm6WcdaaezWXDviEoB6bpJA0tN6QoGz
i61zC0LeKOSaZPX4ktEbUXeWyA1z30fXY2xhNWLdp0Xv1jJDX8lq/djyHuKxG62wsAjjHEwO3IjP
4OeDtfzcwLQOVcqpamUcm/Z+cNfIL7S74slKvn4izsxMQFNCHISuZWImo4SwdqMFDOHMiZDBJ2qQ
WADNf2prkqekOzwvNXCQtbuwW2vxTqVyXJCEubxnPz8QaGYBUwQfDWsXIsL5gle6pDRxZhFbqIN/
22vJkVqF9pDVjbpgaWZIsL+gG0E6GXWIJpZcj9q1HJriUZLeqWmt2s6hnOfDcai/bgm82QgsHoHT
SPWej6n1UaRg8/XHqpcJB/K2aG4AHMjfw9YnC+mZzpfBhSQ0EI4A2Mu2Q5D+3CB1th70W6UevXJT
NptqSVf7D1VmsqkBksoAX+EOj8CacwOFYhClpLghkkWSzhW0aBX7kQlkuCjvhnhwO5j9Gd2oKfq4
a6GTWtAQqmFXg5TfDJIZXlGC9J8kUAa2S/y8I8lk3OO69rdK3IvCrtf1+kGiSnuvdN/pOIZol74P
Ja3aRqLbbpIClpAvZkZiO1pQPoiD4W46TRR+llEoPQUBruflfTmzWyCcQryhYziA6akMskUrBlEf
CuVocpda0amXZbsbdqTxLtv5DEEfma2YouKHD8C+OZ/aLoSLVfuqcqRubSvtY40cA1mtviRBRSXc
7W7reifHV4SB5JkXLqvP3B8wa2xSnYcJAgaX+7l1ZUw8JaboHKWH0tBQ53WZ4F+Z+mz56UrIiP1I
tS0oQny+g9mqoHMgsGBYnhLMnFpPTaPLnKPnujtHELaHy1M6831o1XAXxpZcyMtNZtToxTbSncw/
5Wl7n0jxtSJ9VZ6ZH/3Rwrh5PniEaVxZJfKO/qmm3FptBP3L0Ei+D7ZsxJghTWlOViXUaItUK6F/
CgK8hNUixW92htB719lx4OWmpDWrzmoxQhPvKMmAZOIdArd/sQQfDEwupNLp1KzPMZCJ2/IkygsX
7OffT8BC8Qi8LRT0TzqFYlM5Skp27AizL8wQFv6yn8P3WQEkc8fQcUoGCCVXqNLWEY6xcZNIu9Zc
OHafHz0AqX+O3agFi27N+f6RhYoeEJIWnszhKrFOgb5N+uuvrsC5iYl/kHS5JgKPCU+asIbdFC/J
uswswR8KKjQ3fNpPh8xFuDjUEvrPqeJVfJ26Xz4BFnJ+o6jK2Mjh04PTtF7UxoMQnJJfHgDn5usb
CJo5wEcuCO4+YzI7YR7Lcd5b4UkhOS7b6evXJ//j5ydRtdwUemU0fD5Obsz6rjAWfv64P86f45El
/9/PnzYyVqkiho3K96V6lRnAFWSb9Dw185VvLmkFzuxVMifgv8FUwmieosC7QNe9yIqTk6E/p3Vj
d3Q4WyInfX5sR5XZ/9kYN9uH+zSPS3RVcM9OwiZrfbvZSGPmcvPlRTkzMnkWTD2B++9gJFXonRbc
DMmX3zVGgQwVXF0oc7iak1HkmtOVQZKcuNA3g9pfO1G9+4sxfDAxuVfb0tETx4mS00vZ33XBl581
Gk+hAITAjcbjM72WwqgpOpcC7zEOf1bpSpEXfJ2ZOwMGGvBsi4mCwj5Z5igFG9SR3Dx24tq/AiXz
5ck5+/xkgUMBMiuIf/3Y+N0WHbA07BfO3ewAUEtFiQS/Bf/+fIUj2deHZmiZoALoo0E/m3bBwvgb
JycbJBHvGo2lSCdO49PAKSUSsqZxbIstgDc93DrN9vI0zRw2+noQY5P2+3OqzweRAuWRUwqcR3Rt
V2pwnwo3mVusoi+3MEARkowljTwRbhzJled2MgIEH3VI8+gG2Y1zHS96STO34JmBySXuyZ5X9BTr
j+E/gIo8a6v5KyOCLrpw6KZOMpQLwCBIV5EfGoOfKUG+kVSnzDpDOFUG/pi8SSP5WqhfDNgLdX01
WP0a3BdFCW9/eaX+EAk+7IaRS0IMSXCAHBZR65SDm1S+IrlOp5z6DmgJzMxQtV3wD8/W0Cs7nx7T
lC/SF7/S2ncnluv3NtWtmyRrnX9iS4+vE0d8yeiJsY1lx7IFZZCp5jYg0xSB0KLKSyQq+sgzn7wq
p41ZLXsPiPS2dHlHbX8VXzfKCqJJm7vAELpnwUyAJ2Tlhnbz1g4QRLaTagVsGoDEqxKsCt09wg7k
emyF0S3IU++ptbQTzE5xfXliJlv433lRSJhCc0TPZapT7cpWE3tGo5x87eZtlya34dtlA5OD/q8B
Fa1RGlbMuB9RWVaWKNbKSWzcNbj7opEXhrBkYfJYlPRbllWPIdBXQtg5fzEAGQlb0nX4r6PM+vnh
8xLSaGkp8XlV2PmBt1/wz5SZJYC2BzdThSspfqJ+Kq1PHs3MlRNtvND+dMLw3jWk7FmqUvdR1FA6
ErSBzjWpE6wdlINWWphpdxSkXc1uWqPcGkqtXWdyqD/FZVrtSBnI/+hte+cAmduLcmuSnBGCdR4I
2ZU1lNIu0ARoAkaNOyiVIOnMMts2FaCqBhbCTlK9btX7MONWFPtLOwtr8XeOELFdO9Arhr5TbkAm
LcmTziwj1wOTIJFOZKtM35wAKqmnd+pJkf+xfrjKy+V9OHkOxn3IAiIsCGlK+czRySrHtGLTUU7k
FG0V2EHXXQMQv2zkj9L65JoZSTkwfNBto1I2GUQ8GFUXWq56MnpjnUY7p3yzdg3ZG/U7YDzQ4Eq6
Dt9H4Lu+jvvfunTQje8NiXKhWXChpqoD/w4YBSW0IAw8wmnkJVulg4xiqp7kOr0r8mjTqt6jRM/e
xqU/kTfcKw5IJwQPlFTayGm6cCpndvUoyPaf+cmpBFlU14GP+aYEShlCdHgUshtXHRYCwE/jJPU8
MiplZI9GuaApEX4oa0tzOL335AofBMRC9IzLvM3CrRLlwaYNwofc9N86YSOV4aOo+gsDlceSxsc1
R571X70NUoZkKqcXRNgqxOjk1h7kmpJvWlvSShZEEINpdopzMbqj71F65QWhOqbz5Cv2TgVSkxMY
ktHWxH1tRu7Kbax/hipAhzt2MwCDHaoJRdPugbwv+V6To0BSk4ki6CdfAYmXpNn5jVbGYRLEXZ4c
ehXBgmpfRHsXcMLlozBnhHAcRePxwYcfd24kiul+RtPwsSPme5x9d1o6X7xeNjF+4sPE/xnHRxOT
cZghWEpLx0Tm/9AV/yqydqZjrZi5WHa3tbeUYJ+1Ry5fgUhAZDLt8urFg5nIgp8cGoEWf4O6UlHQ
E2L6DTcPmfdLCK4uj29yI/4ZH769Apeenk+fdBp7tRdgL3i0FoPUlJVro/9i39p/Lfxp7PFH2Gfq
IwuO2eqKlwMCdrau8N4aX0udfPr+5BIIMjWsEtLdBzVUbLl7D4eFwzc3RSr5Von6EOmTqYBbXQVy
WosCTT6VVcEsLRVj53YxsDZI9ZwWBXmT813sh6IkJGimH0Jr5TRXgrDJlf3lVV4yMS0IuE4iWi4d
Nts235h1e5Dq/MHPjQXXe84M8RDqUNKo/zBVHPQz3ReNtA4PNFexom1b7eKlstCSicmR92pL7iyv
DQ9RM2Q7E/mmHa6sswnLRbd1ydTk6OcjyKvLeb9Zt0ej9e717mponi6vzOQJ+7N7x+gdQu+49lMl
iLwBIVg0Yngok02g7AfdFouV8/Oykbkd/NHIGJp9SNhk1LdM15JDGDfWb1hoPUyZdmHt52yQ4QUU
QfAjUwc8t4GqsgSfJogOSAWPaNwlQeKZ1eBFAVmDvNUfFZ7z7xe8dvBG/OwglG9CV+HmP1XQSL48
UWdGJndJV3hm4EoB7SirDfhhWVh4sGYm6ez7k0nyhKFoTY1B6Eqw1pqnsNAXRjA7TaNMEd6IidDU
ZKn9OG7i2DXp4TjY/Tc4oeHCXpo3AGyBYI58uzUZgqFAXYqbIT3UjX6r9dm1WaW3uZMcL6/EzDto
UHH6z8w4kx+2bNiQ50c9gebHCrDJZjfoMt50bffuvSp9871vl83NLgxaCmOXNKKkaTIw4WlMRYlR
tT48GMO05fJvBvTBwmTenFQT87IU04OUmHsLZVxJfyjdbNUZj6oZ2H78dnlEs+tESEyTDxXXdQrl
Kl0NNo6epYdBDuB7DP/0bU5tyhEWHIhxQ00cJANX5T87k6fFB2efaXmdHoyRDxHJjY4P3EOZ7UCO
N0YlPAE2ihfi2fnB0aoUmK4xAr3OdwdJkbxxdXZHS/Yj39XOtVsvuBVLJiYPjZ+nUgaNMj1YYNj1
a/cUZH91Vke8HSEpQKZp0Vrr9EapCtSzAu0pad6t/N7PNpd3wezqfDAxPj8fjlEWD+AlMty7NB1W
oXbwK9Co+m8v/C0F66+bAsmEnA6NEukbNU7oB1MJQrdqVDjJofaslZxGd06cQv+QSjsa1FcphpJ4
2eDcCuE3qaOzgRLxNPhURri22tPXWya49D1Yyykk4nCpmduSmembwJUteQbjEuTfQdraSv5Lkxc0
leaW6eNQJpdDPKR9XqgmNlDkLuVsrUU0QsvtSnQ3+vB0ed5mXA4aof9v3iZXq+AOcepGDMhibdTi
RetBfMvpxskWjtDcpaoim859Sc3xU1NCUY7pBiu66UFOtBtBcW+hACyYmFscEgCALvhDwXkycYar
94E79nYPrRQi5cMgvNRf7B8/umhje+L/bEzmq5BawYE+lBzibp0VNioSl9djaQzj/z8cHK3XVQhw
fJ+wzy4H+J5NA9t64Z6eW3XkXEjvK4R6oEzPrTSKBGdD7+KD1Mk7QX1Ad2OtxL/SL5Z1/p0ttKjx
AHUkXabXQIlWAELYYXxwhCdfu3KWcjGz49C5YZA7+nNvno9DidvS8qFSHcRhV0WZXXvke6Pd78tr
Mud+oAsFFB2YNanCyQNDdtLtUDdID8KQrLxsXw/flZy2nc3aUNy1Wi45nn9qUdNnlC0G3NRA+PZT
jjxVjAjRgyg90CR0uDHIxq4CoVDWYicJu8DM1b3eNM8Um9JNJmv9xlX0YANpQrQLiPi2lJPB6RXS
+7IvpCtfttJrB+Wo9eVpmduqdFoAszbGeJ9kFw24Bm1fWVy5yUsoZ8hBvsn1X7ztH21M7lvUzEVB
EoXkIMoHIX+ABIOwxfbyOGaX98M4JoeBGlDiQjlOD8haXRty+2Qow0i0vM6DbE3WNafRUriQLF2a
u8k1EktyE7Umc1e8xcZ9Ea+b/G8sABAjRhrRmdPLkLThYEi5hcuXxqu8ufKan0nf/MVtxU37n5HJ
MLrYHIy+d9JDk2QrVfBRWynsMjhdXqDZycK7A5dLyQiP/PyUG1DfUavQWSBIzO2wG2RjJRHSXLYy
9+zifCkq+XRIFcbk5g2yXKnb3sDHa9BPQmsl3cVWYff5yYt+XzY1Tsv0fH80NV5rHy75YJS71mt8
va57aZt7ZeHzc/PF1U6empLn2Fzr/PNGokVGCMqKzEt065ryVmrdK8Ezv4Zc/XO5Iz+GxMtIyf3U
PtBwcnI8zcDZVBEfoA39o2CaPy/P1MxQSIWxHAiokxD5k4v/MFNF6iaOoBjhIax+RcEml7ahsTBb
4+6ZLAbQTfwSiFeER9PwwUoDQTM0ITzo2T+tA1fRWlkCvPnkCoGktWQ95Es9NmderTOLk2giDInR
QtaG5e/sULnLXc+OB32li/3Cnp6bPjrH6+hmU6z4dAl4fhOLPqI/h0qI7S7YFgg6xeaC2zU7HPVP
60IY6+zr8+2GEq43GIVHssd90+JsF+r7oKzWUrrUJWV2NCAe9bE5N8Dz8Vh92Ax1kSfIubAZVOEV
kqktmW9VvuB8z9pAtRz4JkV7xOjObbhoX7iDx9rQiXYQ1or3ILbvl/f03HyNcTgIzpHLME2a6Gnu
m/TRishmaCu6sdui1K1FdC3qfuH06DMXjUUzCJMOiBSKcPbOR4O4TDMUdREdLNUvH3O9/p7HTpKu
NCWIQWnFwqOTOA+APbbCIYAjIETaNsUvQVMAXTcQ4PEbpb5wY1VDaedZoBM2Dslb7PT+vh3k8J+I
ZP7WGmTrLtQL5bpBzQHpKJRJtEyjfiDI1Z6GK90BEEZiF23b7UJBDdbEcM2hoJnEXdMKcItFFJLS
qBJu9EwSkLcoFeuXmNVqhxSKWa+VupbXw5C3/1QqLWmVrG/fCzQwnt1YC365aWrtU5SGrrU0FtYm
LPYdCJ3noEkaO3UHd+8L+rBDMFzdImiA5ITgDQSlDU2fHTXcR6GfvNcKSlcCymCo2YDcQeFxiYo2
u+ycQ9rLWMRA02UvA8T+6DjOWcx3NGu47wQ7C3aXt9bseiP9RGpJ1cACTTzVdIgMBTWj8BAD9bgX
k2Jz+fufx4BuLWOnKcPYPGrKw9D1XEjUkhOIXMo7SgmbqoheW0+6jWVj4er6PBQwOzSxGQmUIjiI
ySWppfA7mizE1M6pqYMsREBT7D6v14gJohI6oiyIHSYHPU2lASkmyhMxRUMEU0ucl3ygqJM2W7T5
rt20u+kK8XvvmLdROOxg4b6JQbjwM+YmlNoIzAxAh6Y17QQghgn9kA2S8dB4Dp0f7MWGOFxLyz16
iqvLi/fZzx1H/D9b8vlloAHfUzRfCQ/1UGxT9Or04Soc6BtePJmFeRcsXdezK0hCBiSADNB4+rAi
lG6o+O/McONs4QDeNrL+5f3OkEhesCvhenxqjCeFhVWZJABpWMpV4b6X8VKfk9lBjK08SS0yjmle
qfGExK9aJTgMW0u/Lpag3nPrD1JJ4loAwEFR8XxNXKGQU62hFhd79UMUWRspQD3CR6egMI0Ff23W
1ghFG59OqjITWy2y9qFFp+RDMATtFdJx3bYwym7dGKiceVaeLWBTxu+dO1awGYn7CUDA1ELdOh9b
2PSOZYGGOKjyLjTR5iJ7tb28pedWB+7NmMEgLoBVcG5Cr3M9SI0UE51rbF1DzjY1ImsLQej4lfOB
jO4TUtrwqLhcp4CPSI6TEj0nKmb9KWhWFWqEYbBw3X22wWThZ2rkZ+lsMdUlTiNJDZF6oJQJSFGM
X7T8pzlsJUpCrr5ETJ+1NTbkowzI7adNsvRlBcRdq7yQVHPcnHTSjSuNIJgSF1K4O9TVjJ+D42kL
V93sdvhgdXL9WDgekgP18VB53X70IFa6UksrJK3ThbmctQQaiu4fI3Z1mnVCKSgMy8AND1r6LelK
hA6eZH0Bbz1jgy2NVLjKerHNJ5u7RYamLzzLP/iEV0OzthJ5rS4l7Ge295mR8f8fHF53BEsEAUbi
H3RKXgfkIy6fn9lRUKFlWTRGM3XdxT4Vo6zOg0PW5uuqEl+zPrqT3XohFzE3DjgxIGF1Us2fEI0g
gevSB4F9iFF0eRb84+VRzH5e5g4FAE/mcor8MeWmwqnm8w6Cy/peRmPqsoE5Z4HocyxkA7IfadTn
C4EgcDnIYucfFAR/b4FSHYHhx9sC/xNlWtx3o0t/FoKm3aFd0qB+WyXXZhrpt1kTSEsQkdnhAvAG
VKFSy5uGKInQIxvUqf6hk4V10zV3Xus8Xx7wjKsgjQHQSG0EBT49QX1bSHkvsPEi5QUOyToS1Z1X
3uaBtZbQM86UhRWc24cE4EDEUAWnXD2ZXy/ToyYxYp4mp3iKteLeyv191bpvl4c18wKOxBt8KQoQ
M0Uip+vrKlP8Q+EUe7cRv3upA0C1O/i1+u2yqdkRWWPMxQVGFWwyIrP0Ey31Tf9g5GtDBKBw35ar
yyZm98EHE+P/P9wO+ejri1DtD00rpesRuoU+cbS095esjAP9YKXoCld0c4OLLtzLyr3W7v9/oxjX
7MP346op0tLk+wMSTorYPWqAkL9uglUHtgVYRIYdeG6i1JQGTXCH6yfZxMU6WPBzZp5TOm2SZAGs
Dbpxyol1lZL7VTVJf1V7Wb+RzaOFoFx3Yyhf93a45MhN0Gl17LsyGQe5y6DqqtA70IFp21jWRlGi
r7Enx6gIE2TciB7JgUwfBLDfFQQA3zt4J0SIvygF8unrk7WOrN7XXZ+vWxXydLeltLm80FNo7icD
41J92ExFVvaRVo4/X8rXKW0Dw1JaCUEP7YPWUB56X3HdvfdNdeeq3XOWLaUr5x4KEEm0dgW9h4rH
tNM1d35U9XXuHtxQftAa9Bx/JtBN5AjJ2MqPVoGi7ZKKvoISwniudAylvzivH3/BVDgJYr2Tqwm/
oNTVRzF1nhvf+ronB0KNsg97BE7YFKbm6mretoXsHkTrthPu4uLQWwtnaub6xAQUZ4lcH9f15G7z
TD03IkV3D762LWP0qa6FJU7h/FrJIzofQAxyAROoJbrIYY18hntAcDb5JhsNYm291OwFsxJugX27
OxWRNzs1HGHVWqSlvBxNbqN3hatQocHY5b07O+Kxq6GBVsOY7T7fum2WygXajd6hkh6j+E3L3910
IVE7JUONx4M2oaS40dWCBzfFg9EIuMEzTvwD9+1vaom/PFdF0+69yuutpMc3dVI8I9xG04kKdtHl
8c28IySH8VlMi8HhWZyPrzLBoyuh6R3Mxl91r4PvLTyHsxP4wcDo03w4+0LRw9uErnLIhlsppC0R
1cKvkSD/nT+kOkBMAHb75C7XYutIYpnhaA75pkUILs5PfzFLJkon0O6oEUwdTTOsk6oUGv/gBq1D
pyO6KacR3Qf+f1Ymp6sKVAWiGVaCRrZVoCV1Li+YmPEgoX7DVCAZSSV7Gs9amZlaRhH7JLnRgrR9
dBqPASraN8Pghfs+k/oHGn7Ia8XoljKHM14ejzwq84R+5AWm5XoETAOrVXHWhby+1rvqOjKHk9w2
z26vLmyI2T33wdRkzzkdMFSUyHHBjMqxm9rL7uV0aFemGCxt79nzQ5kNYSXaXX7CBg9aqtDRA6/f
qHfJMawW3LC5SYPwSWcymFB4K5Prx/FDN7PqwT9ATozS7t5UbqWoXuWlvuDELBmSz4+pIg4oDZsY
KqJnp1ZvhPIJxD5UiiUUxdyEwWGVSVYbOnHn5Hp3uqAKklTwDk60K+R9v5AUmv08yRN8JMRXPvUM
690ojAd4kqAG7ttnJ/+LBxDQ7h/6KqipafNoykaZFPSZd6DtCDTGwc2eO1drb/UCGsjl22D2IaTf
OfpAHFXyAJNYJevRVs062Tv0pVCtnATIXheGxb3hVF1mK4Fke76363Rab/h1s9YCGp5koai/K229
JDAz+rDnuTaYjyCFxqIlCSplcqI6T8/amrYjhzoCMUiZo1p5ypBtJTMx14bRxGP7lYgeJ9YzzbG6
hVtr7jxjFZcGCMCIajnfnNCUUDN2TPegd+aNFPk0B3LWXrS7POGzR8BgTcd3kATcxI/3YjTOhybx
DmJa/TKDFAVg6z3MKbhV5ULmZXZAJmhSVYLmCGHlfEApL7LWmoF3kEKr2bR5nz3UtFW/bvN2qX3b
3I0/5rHxLrj2WbxzU71QN3nvs4s8ve4eygjsjJY/aqXer11YaHeFm6trpcj7hZBldvvSlBZZAsrC
Y23q3LAl+HouBp0HWip5zDxrHUHMqaIeLcBsXVGGjAy6pxilBaNGrtZoJm+dXvk6ftdEvsswRuqG
SDZtsqiBl5rZkEUxAT8dCtAmcb/lSxH/3Mb5YGNKDsoQ3nJkExtdvUvbxtb0zNb7K6UNFq6EucsN
3AgUVhJaGoJP51MqwwqSwkSmRB3uDXVlxMevn4BRSQIUEu8zOkDn3yfF3Be9HsSHyGt2Zf5GWRQ9
2Rd5SaFrbvujHqsjG4gWnqpNbhNXpndX4/TxQfEGe1Q8BFMtAOr5+mgIUrhBJQLzT40LNcVNXCts
4kNBIyAZHZcrVNzUpZ5/c4v/0cq4Zh/8W9Q3ikRR2vjQ0jmo0Ip11P0IPM9OhN9/MRxyJWB1afZo
TGOvRlSTJKb53iFQ1kaxqiz6Uv3oq7+5a8mYjHEkGbJPaRMHBESh52V0qKX/4+zKeuPGme0vIqCN
kvgqqVdvsh0ncV6ErBSpXRS1/fp7lMH9xi03uuGZhwCDzKiaZJEsVp06B5pRrIXigN190zS78uo5
5wOw8ZevDIHougwpxWizEdT2j+Ws8JqzeRPYrNrNhXq5PG9nD6K3llbeBrhE3zJzzB9NG5zxYwZ1
If92ICzIcnoQwo1cbmzn2X+eXQptCAFhDfPKxjq3cZf0JrbWwkOyrvFxJZVJ8jl/9PzuG9is4wrc
GleGuYQD6ysaBQ+Q3gGSBbjc6pI0awrFK1EWj6yhn5xmjrJZgGgCw8uqEJcN8OqOAjvneGsDBpSN
7FhU8jCqazQMZxcWbwuUfdE58D7XIkGJATqL4rGyGmjpkSaCMkQaKWCAL4/4rCGEIn/xdIiQVqdV
VmRCoLccO2/MwGpFBd+iSxPEGon2kyu2zi4gwKgA7y2hwfoWzeaWd1D1AzJb7dh9l/+HqBVlxv99
fuWiReIlVI+4QXrTDQYIk+gvl+dqueXfOceiwY0kFGrz68pBK7XblxYvHnk9//LqI3NDUpRHe6ab
QXWby8bOLgzo1kDxApzIO/SEyXg3mgwIRM9/QL9JYKiHHEyIl42Y560gWENkA5Hgdbu90oLloLkq
oQtl5AGr5gea+Dvo7W0d3m8dARXNYAqgngctKmsmd1VqPiRVulcadPeXf8u52UUZDZJwyC6imWv5
qW/ugCJJBl6aaKT30UXPJvO1qaC/NeGxsBkb749Oc/IfphgFGe8vyBOAouUweGNRGgM4Z1DMeJzI
7QIqYuKrY32/PKpzNxvFHgbs0QUuYX2g1JAH6voRMb/t76xsY6Zbi+3sD6rY/k3eLBlZSN4jew6C
39OReBxKB3njFI8oIO6gbLiDssr9nF9jZzgXBlOkuJAeWgJSzzo1IxIToTZjxWNhvjI3DRP+24C4
T+p91W4RaHO64p7nDoy39lYL5EAlDfp3Pg4MCNTQPxakqC6vzjkDS0EAetw+iqtrD6h67L+GZss9
fRD8hsb/4fMLXyPCZzBnrh9DReH3C99Fhrh5CFwQltTNNYq6syP418Q6JY5cO3RPfCB8y7QrDtPY
5PdWyq/Rf53NriJaQscbCgA4jFYPIOz2qTVawESoKLzXKRnFnghShNQBq8aYJdkOzEcmRDXzBDAf
4WxLPUEI5/J0njuskDZH6XbhREfTyqn78b7Reef2iHbIHALY8zWbx30J0cvLZs5N6cJvaiGuAvhq
nTLwIA1rzsXSmJYk4YR8wHAtK3HNwvL3bw4ejSoUcQQs1Hbo58GY7f/LCEBFgRgGeBtj9X2aKD/1
KpI/zv5dDjnOK5nBc3kMFLSX9mHU6N/Rf+V21UtVI7rtnVtfdoHr0RCyYwHuhpTcMmmF1LwSmJ07
Rt+aXB1wHKG2qBjAvh1CE78aw6I9WKji2f2VqfuLMFhf8m8trZxsdjrA+YoOz0Ph7cs220MfcqML
udWCHgcQpAS5x48+qAUY6b6UpRuVPvmkE3nl6X/WRxCCIpDFlYi7+dRHPA5p0WpAaO+M6oXlwxFI
9CtjPWcCHQ4oDyHwwz8rE7QhblUXgImiIyv95CdFAkHCfvx82RnPXRpo0F/CJrTSo+HpdCB9BczM
5M/Z4+iOUcpfHIns611FbzvaBx55umxt+dp6+RYWZyBxgGcBgfWpNW7MXI0FUHO2W4IdrmdQcWKH
NMvveGbfMFBJXrlCztVlF+bL/1lcbTZGFOrnEui2Saq7vi7SsDTa49TP6Eoo9M3Y8C3p3WBqe2iB
QvM08Lohujzoswv55iesQiermOZZzAW4NdpgtKO0uPLMPP99RKIm6h4UKKHTSaW9DSogs8E9xp+s
/OdM6iuTeO5kR5/K/wxYKwNd1hHZYtVEMUFgrCoPIIL+aTvXyBbWuxvAgoXAEuzbS+nGfwdtM9o+
Q64XnQ+qI3QjRrN5Eu04Rb1kILYE2fs9yjdlpNrSC2TqQkrCHrY1NEqNuv8lSp1dWbnVuYZWD2CW
l3QwcLJAyq6DXlsaeZsXuXgcuFUe6iHr7jxT0DDXoPyYhXtN7OOsPeBFYBG47HelEGYoXbS8ko9p
GtVm0LqPNuSG7cOH/PGfUb2xslpOadXTXGlYMc1fbO4CPJQuG1j5yzsDq13e9vmIUi8MtMmCKH4x
+6e231y2sd7Yf40smLtFYQDx7rv8sjLTlpUj6vTDdJOJ6t4h9s4j0F+ttX4YIXlu0iRKRBIjcgpU
6b9c/gHnBvmXGwuUTPgxayxc1/kConCo4eepjriwd8p7qKevl42cc4i3Rpat/yYU8STJbBMa84/W
hJ5sIYN0gkYLeST9p8uGzo4GJWyGdzN23jp403RgkDNl6WPbeD9SUf1CKwrYxfrHy2ZWt80/i4Yi
M7iZkKl+1xVmluNQidJOH6UQeJKkPZ6qEDwU5nOdD1AMsf805gefRX9tOsiQIpuMSP9duwWWp0JE
gUIEc38wupfiUyGOTsuChqlg8LIrjnluJlF6RqID4R34+pa/f7NkqrKVz4cmfRwgfNp+ku1ncEhe
nsXVgf/PiBbGaLDE+Kj/re7szBwaMLWjVgTpet98LuXHHkbL9z08izBdAJctZLynQyjNdJ4YFEbj
RnIoUH+y9JUQ9cwAlqZHa+l7xIW19ra8LDWxlMPiYtgYW+/a2XDu83jTo3lzia+tde7d9GtvMjll
cd7f3/YfhGL8nR2gOCGPZTEAZtbknaNhl6ZReSwmKaicvyAtfnl1z+x5H51OAB/hAkCH0Or0lC6R
9pQOgFHRIJE/ga20WNDyjwUNyyhOrCxz+MZNORtFOfAex1de7iBu/d1rsytA9TPLABOo64MrH5D4
NYdgbyR4dYI65NGd0JpnJzeowEX/Za7+NbGaq4Krrp5HmODW0UYDHg3Tctddqwyf2dKoFvxlgQI1
ITb26Vwxu6+bHqiceCnvTfZT0hya58sDOTNXgCDj9AVzK3bEOkVk+kk3t6hwxl0XOu0eapGXv3/G
qdhy5aMKgUYSjOJ0COjF9bOpM7Djqt8GGQKDHeveCgfjY6Ei3ApLDqQXMNxomQfW+dTOmPuUWy1n
8fyzyx7yz7r/8NEBAxQpUbwfsCb26njl1C9byn0/LvmtODTXmiver8PSqbaIoaGxHM/nlUOZeC7U
6BfwY7D/Tnf0Gs3lO09CxgI1x78CQRAgWSd0R0r8JBeNFevqxvltDTemv7m80O8GAAsmnv4L6Roo
wNeygy0Zk5ZMyonrNgVBCPRy5489fW34EZZ4aUiDO+GEXU0RcXs/baXpxEUe9MWh8K+46vtXAFYY
28xeWqtQoFtfb7TnvSqTeo7TXEcFxGxkugPVcEDEsWymIPPvxfQ8GK+cbtpknzRXjq33keVi34K2
GHKp4NpcA5J6OoMEqRBzbNInp7WiNKHhPN7MUMAGgflD20agr+UfDcrhdwsUFAlvUOO8B2GaBF30
iTXGbrkpyU3WXTlgzngevgpUD5z6jOSoziVxCl1PsZFHib5z1JGkHw0bMARcisCRIhWJsvcqLEnK
gdmJAxx9bv0ybRGZ5Pdl316XORfXgwWAZDAUm75jKrM41Ht5M4xw7jZAcyTkxEI8YIbugcyx/dN9
pdLd0LEIJsX3l22fnT+8rUE4AYE+RBanBxv4hSujEvUY25p97idkNyf32W6vcdSf2b62haDLBwmP
g2h1NYfFBLlHYPCmWDVGj4US7SHP8msSt6s0zN95hGsjKwJXWJBXp4MRrCCql2SK/yqadziLjN+G
nEJqgLBlero8c2eH9MbYcjW9iTRcDoXxEtQGcaqg8lxEUI+9dmIst9ebtNI/41nSwbh60PCwHo/Z
4snBCIVzs2c/h7q8m+9081qbQ9BaaVhMPCjU1lBX4vCz07jgFtFsA56DNaVwPyAjgGLkFKdaycDt
3U8jtMMytwpR6typ3Lh2MiEHsB6ptwRuCMqhAIXLfK3Z19eQiKbZPMdk7sRWJdn0B8zWHoc8stmC
ZTMDa6uPORZjfj9nZRMRmedRRdH2kEGLGExJug/HGrjYzk3mDTJwE2hSoe89l7pEjQgR28K/3Ox7
dK8HuV3qZ65tSFDrvN2LwvI3fFDOvTMN5qMNasWoy3v/rhr9fp+b/LNdq+FL4djjr4wWbE+5IJ+z
yflFvCHfQOBIPrlpVmzUCECWh1M+NOmAtfHLH7U2ITMNjGZdRLrSpQiysUj2M6uLLeFddWjE6O65
0/ZBp9056lywOTIxTZvGoNWLpzIROo10wMBn9492MdLAtgo7GvoJAs5pXd/puWIg8HHZVuXaOyY9
hOLNqqwjSJOC35pJIzALY9h4zSLe13fE2loJAcG5yacnT0jxNBiteGDOVASOw/9UvoFsIW3zh3yk
6CpBQipMDDAR8QxsZhWwpneFnTmbushYNNp0iBroyW90231HL4YMHVqYUetPZoQzFfCQtEhuQSRn
3BdWaTypwrnlSP3U80ZP5Xh0WFJsBMvcIC1bfnB5N+1thOwox5hb7noLpYP/i9JijoRsRQD6HB7l
UhgbaVBM6SDJhmmVfYVST3U70tJA0gJiK4Hjjp552wnxhIYyO8zdMXlE5+cPu8qG/ZT1dY+pVwxK
8sgP7Imj06Cj6SubWhyz41B/NWfhD2FXOVyHbTu/Tq2kKixNv3ggPhkiwPKtH+DlVU40+Bb7Jnxu
vFoAHG7I0BIZksnzXqzJKn8kXmF+Yr6qbo0C3thY7HdrlN2X2Z7TAFPzDMeYNknR/S7ISJ6TLJlv
Cz5l3/yicvyDLWgXUU+PbuRQ4QfwRavaIw/1J+1n92lQKIoLzoao8Ce+R22gD13RuzukcdKn0pB+
HbBG6s/IGasfohZ9aJAUeZfWGr4nCnVVKFCQKMHbnofSS0nYj7l3ZzfDs0fG9KYVYCR6qB3Nd6Im
oL0dQewAvRF+GIuiBadm52zMDqdsujjJRL0qGocprp2qxzyLn5k9yW8l9/XDAjsN0JRovkgURd1D
AiD+drBr93lKMPeBixoigAc6vSdmyT/lTf3N8urii6qt1ywBwmcapjrsnRmS8gNR2wyrNJORbrFI
4wPmln2xp84KIcRmRsKpughymtUW+mZ+VGXGK53RTxpNnYLGmdB1iJgYf7TgOOV5xz6DkU0Epi7K
yEAH2sYbDfWNY2fWIfMKfuc0ncZAUTnr/AF9LT88+aPHKQzy76C3f/OczgEFvUZkDoXGItf4D6nO
A1d5cmcWUoX+wPpodpMqoh2T225y8rAEb0uIZ4y5tfu2OdgVc6KMp96LcqRx7EXCw5xPPCyV7YCB
zmfBMCd5UPPRCOdGgXxIeO2x1QMJZe7KDCehgpavGMQOhO3NF9U75IeL+mUwO1JEhVf3oSVy8MKk
YtjNuV+gqFU6AfawEQoqi9BSGiqLjXDUMxqGVGglwt8VeVuFrfbGPz2Cg5sWj5gfuhL5wbZSGrCu
yjjkboounCA/vsfBY4QVTQe0ufbmZ2mXqgpRTdK3hWjSH5Tg7gkEnlOhLdt5x1q3P9qyobt6IN5m
yM3+i6Uz3YWjX5sR6ftux6fB39c0daKmkv0zRC/8QGZt9skqOrFrBcrcPYj2b3oguB7HRNc4xsm4
R2nZD6WpjXudSbrNCcDxhetOjzJXOtKdDwXWcnYj7WdV3JPOPRLQoe47TeYNr93sq+JDsZfTZIaj
oiVAsIZ3M4mqOroqMYIEFQQAVZq5+q3sHIfdlMuIGN0jNccylAl75MRMIoim/4LYmgjEUALHmOdf
kOMtwKRDoBSbuF3UF47YGsTDqcHK+T4bOhEQvzKDrGlwMahZ3KnGVyHeRX1g5WjwqLoM3IROUm5U
XtWogioqj21j4TfhR932stNb0WX6brYUA1OP325siONtwGUzhVAlqKKUTs6ec8PcJgBbboDpQ5DE
Tf0Nt2++mVIpNvOIt5BHaiccBZGbOoNP95XjHloAQ8PRdSCHREDYnwIzdNf0Og/dtmShYs6fnLnz
c+vz9qmWdbFTNsx6uqVbPzHKgPFs/Fx2uRc1QzcHoIgw7pMUuEhbS+OQsaTb1UTVmxSn3pF1Ytjk
Re9uW6DqtwoH/6Fd6ElIm7kHByJLz7rQQ0gUEFjIXKM9uIbvqMyzNl7au9FcQBKHTOhwCYcaKjqj
rXgEoBNghEnn3OaTT9Dijj9o4pXhlAKHxCroQhQDDo2JZO3RZaO5kU2ZPSmJLjZbNfVTW+U1OD9m
/dK0KH+Zk+88tsrEjy7bfNOTvvue6SkNRn9qAmZCrVbSbtiV2uLomMVkBRbj5YbmqgyympWH3EoA
D7Wr5qYu8SazJyb2LZwYW1p0zw76039KV8uob71+bwk2BIkFEjI5618VtVUAPS4ZWCbcbMwq8wZb
NgmRMLS2tZelO/CJ4ezu/HkPBD42GTD5kSw7OxyLZg7sOXcOXUn6ewTxrnNEDWgaglQmcmsr9zmT
vD6OvW42VWfAZ90ZHexJBbJMbbjHmtv9timoF/i9VdzN6DIMXVV7EaloAQEuRFdg+DVCe6wRQvLy
NSsNgIed2TkgO5VsG+BhtoPv6MAwcj+YSlcBeKOBAasp29Sjy6D76v705/5ni+am175PTISiAkee
toxd21cSNSWI0E2iBt1cWzs3ckr5nSKp2NmZrj5nM0lCi+pul+WlHRaKtVHDhYwMKGdtqVG1uxJS
S7eICuCDE3oUR50aWzAXsQ1UeB41TxkNwMsjwrxp6U4kFXTDKrRtRtNy2YAVDGs6jYghxsx5Gh0U
7J2MQGsAYDoSOj0aVRurH6LEzcZNopTYlyrV8SzzZF8pre6LGbJCpO3ce+yjaTNKzh8qlRn3bVml
oKy1yFaaZABIHXXDCTpQXlDkhoyQzqi3MuuSLtLa088TOHtyWoW5TR8axJcbU6fDF9cX/RRWoBH7
ZnuTis1GZ7+cusu+stnlGyrZHA1G+jMzMzNIyJCHiEHssGyYHaoeoSwAdNYevDps27WJsUHNPQ2a
XnkRnf1x02kxhkmBDs6+dvhWEhCsgFvM2TNTd5ucmHA6PNkCs69ep4qh+2VkxYOPtrLILlMUzJ15
AitL7Qcj8icb7lRkk5qT2LiUp0Y4mLVFd045zf0WBP812LzHJHBS/oXPDtoCuq59RRiR0o2DMmOc
OrK/pVC7yo+SybpGMAvZLxQ5dSQdUKrRlql7xr1fQ5sNQV3B6Z2kTrejHhGUAsK5T9iAa6fANSjy
yt1Msu8OaPLSz0MFKJ3Hq/LVtnLvFqWM7pPXkfyoVDXHLuHCDTJwDFc3LZ+pgfJc0oRSqdkMgZST
D2rEgZBa8xhqpEVwpUDdCNwqHbqpaRYrUCY9ITIDXVtS59sUCdXbcuz9F23mSR3KodbHceRgyukS
Y2gCsL+I36B50LFD0FCQcy+76ZoeDY6y5yIY/GwMO7T/hA0ivF1SdWTL2gnHAxVuCGYuP5otc9jn
VZPuKzaoyMm8bx184S6p6w70VUnxeQQf0G2fVhBULZZ80dSLl1TqaTvabhXp2bfB2N0Yn3yrFrHF
iQCfnUjxHGr0zp5Kf2Pxvnrp8wav8LkoQ1ZnS9CjPaglUXZMu7ncVLz+QlSrNqV0i9tS6voG2pLd
HV48HHe+3TzQvB2fPbfhB6OVcBVlZ4eGyj/4v2SUDraGECH2Jk2nfscg4n3Ac6uJm7pBZN+aPrSk
nCHZpBnv43yqSEAGT25sq8uDwsETowB27cVOqLV1W2o8MGzsT53hVps0TYqolEMaCaMA9d3Y9DdG
Npfbye2nJ+EU3ZMDrDaOT8cMykGrbZsloS/9A3oYP2eJQyItISbFrSELZVH299aIt5LCcRiiKUBt
LSt3touMfGgrY9iltDejpCt/J1mrcVj0zbFqhXlfWb4Mc0NFowtGy3Yeesh++d2tbabd97xUAOqK
xr4Dxa4PoFBpRhnQ47iqx+yYGlUW8i6tASo3dqlJApDk1gGZrfk4oOC36RLZHAnTfGvTBPzbgI4+
oTQAOBXg6tHYtcXNAsTY5rXkoT8P/q1ZyyyqJWPb3hW41kE38ckxy19SdP6DYeOYc1mNsGVoCIq6
dn6YuPC/W61ZoKCd6Mjq2u7BLUrnxixZd/S08dv1KhzQujWPcrTB0T5KJ0BCLt/OFJKfKSotISs7
J6BtNW1crQX4FH13Q8bR3HFq6EDkvvzjWBq5f5uTh8bN5FFUuthmfDBC1APTjRrkHOAIJxvV4mIQ
VJVArHYIQhkkLNFc1saVSec9mRw/SLPaj8D0ScKMpfkBcvT0ZvTTOkiGOg0AWK9fuwY0CGhgTg6z
hS662cjnI7Om7DuU2dyt35rjLcjt/0wyy18cm2AuafZ5YIpsK5381EoVz60t6xjoRahZjpYVV5bX
BwhH+aa33HKHQJyHC49rhPzIEKEhyg5MrM9BCwJ1SbchR81B6Rcgc2LcG8hShrobuig3y/vUHMxD
gv61DWcTeXA6JCVc6VQ3yEBXd70jh8dCkPGFdubz3BWQ8qyNgj0nzHmwe4O8gKrGhGxgXoHET7I0
TrPhlaXpeFeh1SOUTvKHlZm+QeffeLT6pjw4uLJCkY5DUEH0zIYi4bBQfhYqrDA5BOa14R3chA9R
JiVkJUpZh6Uw/GBQLQ8TQesbuzGNXV8aftjUfr8t0iQLG5t+tlH82c8iL/+AAo0G89QtT64032SU
93iKtc2D24EVqLPYTIOqNucnF4JyB1ebMkTEa+w8r/jT5hnb91aTRSN3EZcJZd804HTeFsS8Teuh
CH1eG3Fj98sUetOhY4RFoPf7XqBfYZfj8bWVba6RVLCzMDeRgCpLgogbLzB6BKZhfKmANtsms4EX
5SiLrxkh7RegVt2ji72xQ02vCaqG9Q8E8VQgsoRHftMgvdUX5h4S6/M9rtQm6EXhPjYCYnN4uSY3
me9bm6Ieyd7pvLwJBkuliC68dGvwtkIYkHeBqAu2KZH8DLhufvtCN0GOLb4nyDNtIIIBloWxJZu5
rutHBMxzQIBIChoDHsUZHQKrHc07H30Mt2nRis8fzJQuyT32t8HfNBfA/2mmtB0Hl87Mn2PgnV3r
dq6u5EnPJQ8XFQR8Gd3J4K07/X6puHIBmZnjTt+P8pBaV2oMV77vrIqMAyQzfVPg++whT8LxGsz5
XQoe08NQdwK5GvqL3jWojJ6PO25M5niocmQKj7axneQ1rNu5Mbw1sipgKlrQwe1hJEvDjATXyPau
fX61BAygMTV2+LyHlGP12PDXj7sQWwo8QLSbC0j6dIknr5ncDNmnuFDfYmV///DX0caAJi8whvpL
W+Pp15N26Ejbu0YM8shvFtJDyIB9tLqIHt4ljY8iC2rJsHJqAhLTQ1armsaJUTygBIS8+mT/uTyM
M44EG8AkoL6Ct8i6xxQVBGYDLUhjUGybKm5LZCo+XTbh4meeVCSWYdhoMQWnGFBV/vL3b4oe2qkc
iLxWNNa4I8HS9EzzHjn6/JuH3tYrNff3oKqFEGRp+0AzI5Jvq2NjQqKxmeuS4oIc91nRH+dEP6Jj
9JOl+E9j0khHflTAdum0XoCRIMSGTfTOnA7PqMnoS6ehccVlkB9T/uvy9C3bYD19KI9jjwMmBLjC
ygtyK0M8UyZebJW/Zsj3iSlALjUYsfENE1mgaxQx6w4K4BYWdXnQuS5V+YX853RAtGYsL1PDjcve
MzeNlaCP222PNEF6uEo3meiRsi0/jTbZDGWdhJeHe+ZUAJQIr3dMKvAf66I9srodcbGfY0A0wmk4
SveDcij/jO+NhdW50ONOTwdpuTEHaqmAS3r/weHBQ7ZUpyCDCvTE6QRWCJZ9ZJPgERB2Ro1lcFDB
ATk/1x8Ur1uKfWj7wHT9FV5BzfzU0mQi7h88bccKKbR0CgjyuJeX4xwCAT2EKGEDjeyhY3HlDWjv
bI2uaa14RsmM611RxmU7BGgqnOtmSwv1hXTFVyNxdoqVuxT5PGf8ffk3vHMJlLpxjAN9B4irTdex
QGY0FM9YNsXopAmztLidbXWlnHjWBORr0G2PTnhgCU8nssZbDLkEe4oHVf8x2uToFf7u8ijeHYPL
KN6YWJWzgTSSPG+tKc6672YJ1qLyYSzzIKXby3auDWV1a+P94ftVAjtoH8fTWSDwvnLInrOA8HlR
lTRRpVpT+6QAPoDoQcDCkgrk6LFHZ/fVboUzhWxwFmMbLUxuuGfX5+rUOE1TWEPcKo+XwJpBy7oZ
Wx8vfqZUUKZps89lld9MoyVeKlf4W3sof1yezDNlbVCTLUQS6CezwIRy6hcF4aVE1zqgDsiBeOjy
9C0Evo4MbFOFffZB9ZNlPzs2rCw9i3/7uk7NoW3c8rRrDzEF/zCozkcNqTbk8JX+4lzjIXt3ryy2
AB5Dm4QPx1xvbK+FNIJZjUM8jsZni/Jt67ptQFGoQpgxyYAOZSTc/Kc5X5NvO2sZvfHAZCF6fQcL
Hhy7btGgOcQaAuGD9iDqaYZueUjAdtQ/qqEME9JsLi/ku8AAo0UTxQIoggTWu3aCtKcuykr+EDug
horKqbh3wVKeViAo9Dv0vOAwg3y09UG2978LSkEThVMa7Ntwo9MFdZTSYLpg4NPEHVC4u9TigSQW
3rVmhH+tPqjv9tfeAsxZGr8R/qxjrZyNeEl7NvwV3WcFsoLXMHXv4kXMI1D+KLYt8EZU1E8HhIIV
LXVfYe/jUe0zEF90SBx3H44CFjOos+H+B/4XZHmnZrAFALew1BjPjheNM30AyfzhskecOcVgAucX
QONLU+3qPE4nghpH249xVlf6cfKRScZ7hD9ftnLO70C6jNom2PeBxllZKVjSUkqqMYZLogS6p+1S
TzvWWoea7sf+9bK5M5eM89bc6vDv9NRPImnG2EwB4Rh/+9anibnbWf68bGeZ/5OgFOsDikQATxFj
m++a17RRs5TTcoyR2nqiSY1DeHqVtfPZUyb0zkTIeu++AKY6vGz3fXC6GHbAko1rAQ3c6w1V5X2e
QxF4igWUJc2EIBPUbChVyNT9athLhdiU2z+ca31C59wenQAItdAO8B4HSQijnRImIInzi4lXC23/
1NcYX86FWpAFgCsCaQmXXyNiXUOgfjnMY8yNB4oT2FIiJPmDTtxQeCow50e33NvGXWr9IcPh471Q
OIpxKuNPB49l0M+d7jlnqNrcFoYVNyUYWpH05SLdX16+M3vuxMQyzW+egn7XLHnr2Yr9QqHncEes
x8sGztzXJwZWcVzr2LmmKcZgSpSO7G2qDwP6oqV81daV0ODsWGwTvNy4xvA8Wx1RYNCzbInKYOy5
P93k+zVc4pXPW6sE0pix2Z/KHJ8PaksGc34t/XLGpdHkirfDcv7hGbEK7EXvoIyF/vGYtYAON5M2
XxqghI7ZYNIrDRbm8q3VceFByRkxPPg7wBG2sjVVqpzNypgB6WeBKV4d+3YmYptWn530lz8vNbNm
7wPY5lxJoZw5fk8MW6cOJ2lm85HqOW4lfwaseJPaX5Ih7iwFcbm9zq88I84dT7CH9gU4BhDh6068
moAcqsnVHNcW/+Fmxo8aYhioZKH0kPJAyHKHZu2fc9Lc2j3wLped/4zLLAopyBihkwhaPSuP1Kym
fqGBwbTQLQP6syt3y5XPr+nC+jITU2rh88gaICW96fw//+H3I+THexOIXDw2TxeLK6GkP+gpLjg0
Y0cDETf3rxHJLB9ZuyIaJv7fiL3aV11vSIMNDYCqCQwAyPxUZvQFWftfY4pyh2G8EjbLoPTH3eXR
ndtvIIxBHs/FGr1j8GhbFA/MRAJKr766iLG7HYqpl02cuf0XTpr/mVhW8M3x6ijXHXtVzLHwIud7
a4Jnfa/oFR8/6wZoxMfBAcInRJmnRpRZWLaaYcSeIzpBVPzKPJ0fxL/fX23ZZCJGTcFbFA/1tmc7
bm4HMLpfy9qdX41/rdirUXT+pMseVuxmY9iB+GpfG8dZC38D2EV6511mtXIn9Iqnf9/7gK/nfvot
t9S92dLN5UW/YmfNi+WnqXLmZppiinfcCPI+jjp2QFMV/xc7eLMBau29J1ZJSgV8nwYcn1Z3JYDT
KgZA5bKJs67l/2tiFb0y3nqgFYUJDqSTyqqAXpNmO+tcCBvRUG8xRLAr5yUAPlRKukjCIHwsBwuY
HTeCyvZgtf9hLDiIkUq1oGCIA+3UwTL0RE8TcVA8QfoU0Lsrnz+36m8/v3pX5Hi0sgKwVuDtvcj6
3QOQ6/yH02QhucIsIbxBEeJ0BKChtcUkKyNOm0jUIT8AguJee5efW/KlNIBEJgSq0f96asTrySwr
hTqZPwOjZHR1IP+PtDPbcRtZuvUTEeA83EoqqeZi2eXxhnDbbs7zzKf/P3qfsy2lCBGqjUZ3A200
QzlFRkasWMs2Pl3eVkuLTuaNzkvSsaQbhLmyE88LfcWXXdvqb5youo28fBM6yo0d7S9bWhoNNz9R
PHkrh+fR6WhAz5KAkEZKWpXdHRQ0q3Y++cYVOtklK7Ct0M5rIS97prcmI0VtSiHRVF/vpRsASJcH
sTRdrIVi0FFN7VVkejBTwBHeZEzuqAEc9cttYlk3bX5rNith4dIeJimDkCjPSJtK0+lsqXVm6Kjm
DC4l/U0X/8hA+GTpypNjxYjoHsEf11pbzEZy+JLLL51OUmQtXbFohGfT3I2FfK24w4jVs45QZWBF
qm0q/YutTbnWtra47AR4JF5JvZ61Xank6yI69QbXBiR8X0+FevD89t/Liz+fBTE8YjX+a0TYwV5p
eW1l8tBNY1KP5bcM0EGhfWNlnPw9pqifQmBJ/ezsAdLrXepMFrD/aBhRPZOrB0dSXrt8ekLi9FMF
Bvry0Bbnz6FjDIYfeMhEV1MklV7FpU5nlFFsbIWHobbilBdPzl8LIjNwTBawphl/dB3rEEm7CSof
gIFrAZiyuNvI7c2krcTaIju3h8x30ehMXBaM8CrbT705bpKk/uJXSfPgtSVIGgomZI5T+6vUIkOf
AoHYpMNgH1qnpb2m20VW2q4EbktvLSi2ZjwCuRkYGU6Pc4d6Xiy1lAWKtPonVcIno2iDrWQ14bah
HLZxEL44lFl6/TscWry/ZoUdO/pFD8omGN3K6LfAEm9Wu/b+cO2Kh8KY2yzZN5T0/rz6juJqywlb
J6DPhpF5PRlPgGrZaKd7gm3zQR6V+gGxCOcZ5DutFiH4mCGT0psojWmOR9Hx4Kt5uZVaPfp2eUcv
bYS5S5aq+vyOFwsxxgTBJWIEnKD+Ifjaljs5uHmHBZgdICmBU5tM3+mahgEtbSGsMq4CCDW2K4C+
n/J6Dc2ydG4QDjXIe9HMR6/zqZXSBkneOfjoZFB22dTck+ytG/otrhSlmNPj5Dr+GhL2im9nWdNF
GPJGgBtyvgMb9TKkA4Qyjv7l8tQtHYeZ6JgcJekhaP1PB9WH/oS/pqSYSdKT2qN+5EgHuOFeS4W6
UdJHX2Q5/H7Z5tJEzutEGyudCWdpc7/sAs+uaIlMvJdch59U3sBKjo76ZTNLzceELf+1I16qsjNG
ajUStcWIluY0ItUg0hy0lOX4s5U8aDkZFg58dN8l8l3RrHEOL03tsXkhik/H0vMA0U0uqNV63FbT
l7y+V4xdqm5kayV+WLo1uA+ZTO52eluFvRnGQxmarcpDsYJ7pNCbDS/HcGVCFwdEJQ7WeoA+4JVO
94odhVbu+Kwbb6/uoEnS9KiVvrf1tIb0UZxYN5Hexx/rNFhjDVm0TOBCqOfwDzHI1xK67HSDqazq
20ptthV1g0l9CxUdpV1XsVZC14Xwgkjfor5JOWx+VpwOtJqJoloPzJchvfK4T8d9UT0wr+bV5Bv2
LERMJEY/8kysI5w+vTGHGr4E2aXrYTtVv2iDaILPl4/BwtagzZptAZUAmAFRgauWlTEeQSK7+fTm
TXujv3vH9+l/n0N9XpIii3OR+6nSDaXi1kiBjJvS3vxv35+9ydG1JleTn7VaoriqE21jZdigmfAO
CzA24gYJ87mhBAvkP9Jk1GRXDuIN4vHXysvMDt2GHw5mDKT45qLJqYHCrvs01SzFtZ/GSNtIdD5d
HsH8AeHqZ6vOn+bun6VsTw00cpfUnt6prp7E1q510jsvMujWbR+0wbitjCbeVr0z0QsZf71secGX
w3sEqmyusFGyFoaGCrGcSTM8cqIVod+anyXnpss+vMcIuDJUlak4iUVQLfaUyBoC2U3kFp2Vcbxr
PdnbBs70ydTSlQBxcUSQPqPPwbE8eyXpvaNKMsgyt63ND1C5f5w7CTdSGr2M9hrTwoJfowj+19b8
50d7W6rpbFWHmDd/9z1JvivVK8I54ERgrEjhOrs8iwtxGFKDJKxhJeLeFZlyNCuzrcoCadqVQG5U
dQNH+aYLrhSf+rPZKc2BZoUwbpaQPx2TSm+I5U0UFzKt2ToOjeXXp3ZJKiDgCxxk9mfCZq98nV54
iMDduVfAeIiGNXWaJY95bEDwOJo5AStotMnVy73Z3ze/r18HHnZ4GqbIgi/sdIKGqrea0aOkFX0b
5Xtbc7017ZfFAcAKqLCHKUGLyW/H6gN0zagn2emvItsYyZpe1vkFCZkLitYzYTH/Fn2+onpJBKWQ
9WKEtAr4977zNaSVWwuG3XA1tx0gI4zB3KvDt3PmnfOMXkklHM2XXLkPH0Lv6t10+nnhCIY9LBtT
xuezR5tW7rWYaaFcPjPVk2UDgUaxTbxcnGI06fpujBfae4IK/ojppfV9OqvvFOOuUOWd2fxS5t5p
6UGhsVQZ3q7dbaf2hfE545jTPtcbL5LzqaS3uQrv21S52rVgBMTNXNcDvyQCmjunz8opZpBK+KFs
ac9MN7H1enkgf6Bep5fcjKqkNws8FpGGCAXLJ8AWESHwC7n5cl91qdmD69OMj0EbRl+YZdpf8/SD
M9bN57ZQNQLRIgw2UqJ42ykpaMRvnPphUK3qGWAt1cfJi8IvrdTah0Yf2gc9DHy3ydr0bor89GD4
VXwoNCBu8gjigEZxtbklFKnHnZGNw/1A7Hjr8+Lf1OAh7hCKTX50Zei/UnkaqOXbyhf41KUv/mjA
mDgGhdsFUGa21ZRsPDOhWcGf4k2G5jeaSaO16+NWyQ5cPB3tbVPxHNHrCJRZ1z4NkfOxyZt/w15S
N1IgJ3TMTWEz7cmDBXfVOPrfchihH6rRbu9QQw3BOnWl+e8Alux3oo7S7vJKnF8kc45BxsmT4YP/
V7jzrYxuKzk1WO3yJaFrlGbuqwkhOfRHJsSnm1Z7VRYUmHD2bUy71P7yCJb8F/mIWewMue2zgCLP
mcmh9c0XWe73oXQ7lb+LtNno3r1PF+JlW+fOeB7KX1vCARzKRk/8CltjZx98aJtMdeVdtmABhATU
a+TZCALFcpGS+5lWcvO/KN2+uDHWiLTOAyKiYrz8bILwQWSFtPyCdKGvIJsyfGx5ApXGjPK51dey
OEvDgH+VCBYKyplZ8fRerKPQLyWls19C+Xv3kNlfL6/D0jAYB93HRMrnUp+k96Ui8B3zRYHv9XWw
J+g7oGx/mxKtfzY6OVnhmlJVfu+pv0LviMsRKCfoevAWp+Px2tbvpqTKQEmV5WtfjHeKTYf0TRXG
E+xFtgx7U/bNlov4pp/i+tlq4FCKsizYeA00ZXJIuqC2a+djjouyb2wzKfdjpWdMvm1ttUKNf6C4
oL7O1AfbXMrbt8sTdn7MZ48OTRYohLnKIvx+P1GaTkqn9AXSAHnmlq+1TXV1cQURPpw6+QSiRSAH
p3MUEGvrNHRGL5ZcbieAcrU5wCaxuzyS8501WyEXQzy0EK5kVZCrUWtFL1L3oDjBtp+ud4lYICSl
cEcLwllHT+D746DLWfyipfLGsGj8l9tNP/x7/Tg0A6pFsK3zm1KMHPPRoHiXJy9juM1fxzXe5XlB
hQ3LAfn7+Xkaj14jkdL0QW/wec/4NoU3UvMImcZr2Ryi5qCUV7tFHflYIjq8FokrceWpplijPLC7
1Cx5smjuhojt2tmCw9Yi30zZFqJ6sTENqk0rspu8filUFL8OeX57+fuzPzqdLr7PE8QBighEVzwf
oS4HoaNF9Yui1tFTJ9vBmyx1wX1smNWj7nX9nSbJ1mYI+rX+sfP9PFuey/UmAgJnnIOBXqh10pT1
S/OrSzbRp8vjWvu64IflMYadI6rqlzIKt2Zz170jH0IphD4TwgdEOPnn6UZz4gQOC1zeywBfwbiJ
tLV4dGkIuCxWhWwhMyUcFM1X9EzRWfqxepa8R1lbXYH5FSssPtpPBvkBFH3ZxsIQlFaFc8H21ZcG
Wzd+1htbr4KNaSsnqeXc+lMbvvHOy7f07+rbQuKVsXWaruTV7aF8im8wpB+556CZKHvVlpP9iR2j
ICLrdzJtI2a7l6ijvsadau+CPLD3pZNIkEGMyY6KQ7QdNPWj3zfGs+0Z0m0UZCD34GqfPg2OOZob
JVf925q+kAImOQsqxTyaHnq17D+lDXd4b4Y90JJasqRtXcnjLqsK6+qX1ex0Tbw6t6B1RpCqchbQ
DAnUl0DdlRrc8Vd7kNPvz/fvkbsKq6Kva3NegvFjqn/RjR+Xz8F5kHj6fWETNZ0SZakuKS99Espu
XzX1kwJiAtJFudNoVg/U8Bli8fJqt8WGQrCNWwQVnrN+WrkM1HZsxtJtpzsrerPLlSv3/Gycfl+Y
ttKuWq9o+X5Hu66C+xhW/OICvBQLHGtimDnbJGYH6sAf+gEGbuDNHxLQGcYAcR40DgmMb9JTGSQo
QH4bs3R3eb3+gI2PziQJAmT3MIwitAMRvngmi9hPfQWSkFdPCeAfSBGiLkZIAfPQHKXN4I39sxLn
9k3Zyt+iLk63ume+ykHE79E6gNhwHtyVqFTs0sz+yBs03mmtD+tZOjUPnd9+shJ4yy7/ZrFGdfab
56j1aBMr0EgYSmpkr4VewKAlfXGa4MErlS9IFe8rrdtmKLg6+nBrp8YjiKBtO6l3l3+DsCHOfoIQ
g42OFyNUwbTJ0zdJutcg5vvfDAgXitEFgxzMY2w/w6RVxiufF+LU//x+gkgepPMGEOuyXAJpU8DS
8pqXGaxNT0X6ocXOO8ZwZGSexKN1qiJUFEMZI/AIjiZdrCubd20Qwn0SwnRXJ/MgZla/aTfCVrgm
1Cz4s7N5ErYaTJy2HfVy9pr236P2TlfKm7Z81IN8r0pruEIx7XVmTNhUNjAK1ak0xjN+r6UHzygg
Z/ickatNm0+58wIF7L7W/+1kax/mXyN/f3m55rGcuYKj5RK23KDmeiJ7mO+NjaXRgXmfxLupX3Gl
i1bmpCTNAnAZixFmn+RemfR29jolW1TalOIQt0T/N5fHsrg1ALRyg5IzPmsBMz3JJ1nB8anTG1XZ
O+U+X+NFXnQBRyaE6ZqmHI4628xeoeeMu2+OtfIWXpooewZ9c6PN0b7wlIRyqC4Dpc6RO3zRhwPI
n+FQRSsX59L+hopFo7rBYx5FptMjCpmRTwWJQRT2Szc9eCodNfnnxH8boOm5vCTzfIjbixoK5SF7
TrqIjxe9VbVMj5381YJq0c99rrc3v7+vx595c5saK3iJP7/8zJxJvwTVDgjoRH79ciJj4Ovs5sRr
uo3ZFzCrRplR3fLbik0ywDkYGG28nUgeQF9m1zuAjP0h7WHC8SQpuXWgeYHzkCvF7tPg3tTaZB8b
drIF75ZspaCAbK6Vy+KtLoz+o4LI6g2MwtZzbZTZB7ku34yojG/0uvnHGJP2DYEt6y0zzWiXqfZw
NyihBcNqnZWbMrfhToOy92cVRg3KbaV3GE2PNqqGLEJVTNkbzdL1Wj3ifP/aM/KBLQY9J0VoIVTT
oP70x4oadzZ89tJvYENX3P/5GTw1ILh/wCN2MYUYsMcDbDM7GBrlZk28bNkIFxm4XFIIphCZwYSW
TmbjyO6oZ7tyaraT9EGvVy6a86MIngEc1iyRRv+tWAVE4slsVKktX1mVrWY+jdmn2vnk6fnKETlf
ElUhIwn/GLAAQIDzYI8uTFltgk5iE7zm9jY1t2O38v3zyTr9/jzOo+9PhdUEQ8b350S+vXeGGydb
gYEsDoEHDI4L1XkqD6cmBgMVQsnxwtegsXY1PWFBvuIXlwaB9MdcNuFsn0HjUrOQA73MwtfSfgij
Q5bt4nTlFbZmQnDtnS/FUEul4WvXbtUcDkMeqyuHY2mejkchePfRyuRGCxiFWe+bFEKv3WVvu/J9
W6go5+gLarmJqJ+e/OunKRy7KxHwyhyJ9/hgjWYFY21ISu2LWfzbVdVWXkvSr9kQDrddFoZqJdho
y608wrl2r6/FkMrC2eZu5cj9h2xFPHMj3LCFVErBq5XD/q4UW5RwEdyJkH/0PqWaum20O/jc2+B3
a/6SnN9ZeBu0+7iq95cXbHmsf3+HcDYdras9KDyD10ndtereDnZm9w4TNLTyzoM/4BzyKZEsGYsm
Cl9hLNfMQ+d9rNa6cJZGcWxCOP5W1XVWHAch74qtDDVhc7uq07m0YMcm5p9w5MS8QK8rCcrG19D6
qqQ3UnZrlVvTOFxejqXzc2xFWA5uA8WXUp+58mhAvy3X1DwWJwqkB1UONFDObt/QmMYINdjgNZfv
oH0t4HdUbt4xhCMTwlpoJHK7OlHZ2Q38ils7u33H95Gn0okbwRDrQgBRS0pcNqEZvPrmRpJh2F65
rRYX+uj7wu93tKLNSYcFr63zTHE8yp5t6KnC9xyKIyvCdkIQxAgrzwhejWSvRg8xHt9eq8KzI09D
UaLdIxPCXupHSLaq1GIhvqLdZttb4LNZv2JkvjAuGREej72dAK/OmK0+yPZlI8NLBbmr8aPVb1rr
FTa7JP/wv62/cEsaQ6AE4F2C12HcwyEerbnmxSN4NG3CFdlpNCaaw/x9FMo117xSuY/n9smyiPVy
KcwcO7T4PrSZ9e9kjfFn5ecbwtNKayKrqiIWZFI35Vfzn/9p8g3halTjRrPxtcFr09wb5X6VjmPx
8MGZRcsb5Rpgfadetulr2xpRaHyl7mqUcNM9h9Aqa1/eMYojK8IWGvrA6tUKLxjbWyOFaXt3+fuL
Xvbo+8IWquFyy31LDl7r6a5zo/Ru6Fec7Mo8iXFWm6ueXveMoAeWRkkZTZ3+d+F9vXoclAXoByFV
q8w5h9PVKJsYaPng+69NvimHbVEchmaFT2FhuyJ+rZEPJBfAs1BYCqA4oV4ErUT3vLdxrF+lPKx4
2oWpUm20PvgLO2cStbLuyTHvE88dem03xg9O9NHqb1PIaS9P1vxLBU94Ymce6VGAoGiS3VGE8NxE
+k6ZExGNV9XJdyZ6LkP5Xc1XJm4+CZfMCReIavsD0g2Yk7WvaeR6wWFMv8X6I/qmKxfi+W6eMZyU
0OjDguNYhNh7kKZNY+zJrmHeIqpgZc+Q2F+eu/NdMJsgbUZOYCHpZPq8GiBoUtxM3Vq+ftMEaxHi
igURvj/ZSVSnfyyE32YJjrW03NIkgVQBtILIFRlGYTmUBvWXLBsUd/RNcFDGhyIdb6W8O1yeqPNV
p9FcnzG7ZBjBIwsnsojorAC9p7g5zD2INR2kqvileOVNDyyyrNuVs7M4KtgfHLq1IG8TyzRTMYzp
WDOqVOrujdDb2JmMPsbPy4M6PzlkbGTgRDRXIAEovoXg1gdAHBArVMHwEJX9h9qqEjJk08/eMx6y
afpoB9enObFJUX5eKx4mYhdOEHROFfUJjQQpVOpTnP4Y8T7oTd1WWhyuuIalzQcW8r/ZIiFkjTWt
MqI8UFynvmumFyKkyxO4+H0Q98DToVc9600xzA7YLYkvN9Y/huHPhMLEZQNL+wAGVZWzSRfYGdUI
1ColSCyDzv0QcQnbC8wDOrJQ3XWaubLlFscy54bhAgH2IUYAZd8XSicxV7pZ7yjAbw3tPbN1ZEG4
ctD+Vv2ptNlucvExiPKPlFbXspxihyeXDfsLiSkITSirn3UganLfx1JjMWMmOt96xA0QyI/wrH+S
Am1jKZO+9av6dz7RIhMEIZKA+a1XKJs6kjZmWdxcXr/zO5CeKwUAh0ozGJ18gttQw7aT24GmE0Pb
lp8lGoAUt5zesXLGzN5Jo5QOfZWwy+VxtLrWMxQ30oL01h5QxisLa601Yml/GEDyZ64CMihiz0Ls
IKwt0ynlhuiM+W9cue/YHscGhLmyC6/rcFeKa0WP4fBwJcb0z8Y4/rx6GiZUuuHH1Tgp7uSBS9jl
V4e2rPTR9AiLUE6d0cGLpbiSddsVd7m88v3FnQTKEIlDSL41MRhoiyGL01ZXkNbbNuWhdl4c5RFh
nMv7dXGRj6wIk+SVKS2wmYbDLKOd0oa7fy9/f6GWD0UETYoEfjCgnle5JCMi5gArEqZfDOVjZsbI
nriB+qyG+WOF7K3ReLsuGZAreun6lTzv0uhg/oOuFAAfmDQhVsibCf1oepRd24YR1c92t5dHtxQk
WDgd2iwtQP5ijhSJzLxIFJo/4yH3wo0h29XWkOL280CAsu9UObsz0JdaCUiXdgbumn5rB+DxGQY1
i5S2boFVuX0GCq3Nk+nJqKl+5Y3R3lPsa1dqiEv25p5M6ofQr56xPYRjHGiVX8v4MvOQNvZtjXqZ
uY+8ldlcWq1jO8JeHEfw8/lYzuPyvk5xdYv6y+frF2xunWGxkIE6C4BKdCUnR4HlxRvzgxFET/Cl
oIPaDU+JajygR3Z9jospOzI4z+3RWyUJlCiwZQxm9Veju8/NcleMb53ev8OX0q4OthmuHNoqRW+k
Sl7ZW7IMgVyxbZ2tPOW7y1O3tDqAeYmuqOwDHp3//Ggk2jQWFPxG8kwhEjQF2kLXV68IbBAg5m2K
vhiE4acW0CoNfWOa93Vf0D/tFqaC6OM/l4exEGAdGxFvtTFpKisKMJL3tM0SI6NsawFQUNX9ewzN
HX8z2PasPTtCgTZO5/Kr09zW0i+veaj6t8smFpaEm5lcP3gy6KpkIb6K4zQMLSnW3FT/6ju/gZJd
/v7CweeRBUkmjy1ajMQrKFeaqZIkGuij/Kmqv3blIQ4MdKg/XDazsCSES1BLzmzLXHfC3u3KUslH
GufdEG0cpKK+opvxDgt0Aqv0/6lz4HS6s1AcMkZyRTABDMVNmPZPzeDdlNVa3+/SQGawOzymYDy5
FE7NFEql26PNXTdJT/KEfucUbatipTy6sOg0FgPsokQBSlx8/+ZDNmnNxJ3m5c/y+Jz8vn6qNCiw
qFmggUX39+kYTMlBj9am+z5BIw+ZFDctnE+TJ6/4+sWp4vqCtwByFoydmhnRILaHtmdrdephlLp9
XDRfwyBeqVYvhR8QLxi2otKNjyKOEGMCTY0rM/Pxv47jzQqa41ZLwjtQG/sYldJNEwW3mY9QUTE9
ZlX+E6aIetPCOHp5VhcCBX4GO5AZ5eUowuIHM0Dw3Ilg9+iGfZ8geWykn9vI/KJ5Aen78etlcyJr
6xz7gvXh7FK7gQBGbLDs6Lvwkq6BrIGuvv1UKNGvtnI6tM8deReUQ3czOuCzBlNKvlatZe5yT++r
TY7y8Tt8CFmUmVKNdpazBkW/sisaAPglfjBsaMvbjJ6z9VP6+9Z6YkWI7X8GrWkaXE0YOiOnH400
KGt0mV3VzNunwI+/xNLgI68Yt8EhMfP8OZE0816u9HrbeKa9ayXrHU9eDj5PamBdQPlFX2Z6CbK7
LX3MQx3caHbx2mjW1QA71vbIhHARZz3tULVGJzYpgY05POmOtKt8BAf9NcDikquZnx9wfNElBIz4
9JAGk4O0spJMLrqg/rBJrmS9/bNgBEesFgcDlibhcMb9RKJqgv+y33b+syWvxMnz9XeauEVJeOZ0
g9mNVkPxmexEvJE7FY4lJSlAhX0PE/mmVD6mvk+L7Af0Ci4fuqXbEm82zxN9gaDqTmcLabnAybxq
dB9U68se6p4v13+fbl4DB0JNlia00++3pU79L25Gl47bZmcGz5P6HK41gS4sObtL5YbBg8xJu1Mj
POIGq+xGw4Uwx3uLqk+Xx7D8+Zm0gqueOEycI91vTYmeaBROvmfGXUjK/rKBhTXn9/81MP/5UZSa
abVUJRkGcAWHSq0YRbdz7DfV6G4GCBE71d9dtrg4JLrZaaKz53KaemoxiO1+lMPEIKd6E/qHdOW6
X7goyaAZiEfNp5535unnm76rsrpqLDSq0BPfdq9Z9I4BHFsQpizuis6sjdpys+lXTLEm1KyVRVkb
g3DZt6EPYWRdWW7r3SjKjVzt6pWzsWwB9CmU7vxlzYt0tOyapxk5WXXLDep7UrN5/KiuEUUuHG8W
4q+J+SccmZCyUh5rMm/AKZ1NKs3eUI+/Z5+u303HVuZfcWTFSGx1qiYGEsq3VnJQ19AQ83YRfCLC
iSgEKBCdg04Rvu+YeQbqNLFcI/hh5vdQZRfhD/1bNV2PT6OaQTWBRMVcbhAbEJQMwh07yy13Sr7V
0m+nuD4pcfJ9YcWLslVM/K3lena37eWbGjClp/8qxpXbdnnC/o5DWPamRqKo6xhHrxw6/dYLkE3e
e/847c3lhV/cXtwdikZTpn4Gm0frRBpJ+JiuZPyT0H9mv8T69souxvnCZdL+GhF8Vem1aqbbnunK
jf0lSNVbKEN/XB7HPB/nG+yvCeExF42qHGq9ZMJMZX0ru3jvZ91In9FaQ9WS2+U2hAt6VtxAXOz0
oAy5j7oS7AGulG/GcuevUY4ujAO+T3JeEBsTUYoPlHJCEXcYO4jUnIOR3rW/rDUKgYURUA6bqdgp
jNFiLFy1ql53TQ8doNsiKP4zDFc21NIA4ExWbP5WQRQIF4dZyg4KsQY3YQEwPiq3QYVywdvl1T4f
g4MFbj58yUxlKYzBhBdKRgpYdethO2obp7u7/P3zQcwMjLM048z9eIaLmFCERx6M9HRNdyfQgptc
jQ9+YF59yDGDHMhMn0ukK9YobXD6eaVIqjsO4C+kvWm9pspjEx9U+dPlAZ0f81NL84Qe+fegMeU4
r7AkDR+d8j4FqK0ApkTn97Kd8zjo1M48sUd2CjOS0jxxUFOBEEbXXtoy2RSNO2jZrqoem+tRMvSX
UC8nzNbYzeJpsZ1K92FZU13L8tkFSGb7T0hQbtTpw+VxLW24I0NiiiUfi8SWZ0MeKslD+70CCHfZ
wrnDBx4DqxI9RTMiR9zSPf25kOSWBoyx5W7SY8R8ov6foon3YRf/o07918v2FkYE7ofU7fxKORdz
kyCL7FplGFyrt34lJq7Giq4ug8w+BuUKSqQk8EVyMEXLdUjV9MGNjA/BXg9W1mThkCoERub88CFI
1YS91iB0qwY+n7e+xO1jFTwl8cqaLM7RkQUhajGsNh1SD/5sL443bfNxXAvulgygxTz7ef6FPzs9
LnJgW6GmZtDxonBfNOam86/UoeLuJSlwZEIIglPfNgeaMdFgIXJspl1PfjDpV7ItC4kfrCCMbZIf
hEdNXGo/HzW1a9lNXX2HQHymbbLyYPoHX9pyHI3xBtEEc63IsTB71NeQGgX2xaNRFa4av6vSuGoa
Ut1qv7Xrltbh6+8BLJBIp+wNuEzEx3n6WCuthqBB5v9jBxk4r10XHy4fxIX8EcJdJG8Rlpvzn7Z6
ugmSRPOStqNWUxRPozHuY1q05MzcyMmd3z75+X3SpXdFfnUgi1XqHaTvZ2YZMZ9LotcOBpUkex0j
BDt1P/tSv5Ez/TtENFenwTFFTxgRORUisuGnA1RDI1XkNifp6txm3e9eeZauJFadd/mJCeGkRnFB
b01bkm9tpF3cj091Ha/shaXdBgsAv58bmwe3EHOUUqqUsRSS24w6H1qw5lmV1/hbF65PAkuYcajb
EN+Ipagg67Vp1qN2pd7Zp07ykpb21kwhpCy9naeggh3W5YobXRwXxQPSIrSrnB3dWIp45mesjtb4
G4MM5a/L+3vBTbOZSBzNxBM8JQQfl5t2F5qFN7p5+CSXMTLU0aYLr79q4P3g44S1QBhFR4okhB3X
Pim9BDqhqJq26dpDaWGaTiwIfnSsJynqFCywIva3dq2Ldf7fT98vM/eZQ98GKR1kz4QNXNBeo1aG
1LiBUd7naahvIiWHOH58LiP12fZLcxMrOhoka4mepXHRfUgulE4liEgFJ1oOQZUHbdYSQvXbOvC2
/fXYJIbGgwLwLHEATuD0+GueOertGLSu1PQbo34cpcPQbzTn5vI+W7qDZk7fmcWcOjG+5tROLkuA
IiTsaFAAtvlers0nWbqtmnvTnm6VJtjFWXbw7YkGxZWu4IXwWptTDly0zONZRpl61ST5WtyiS/JJ
muJt0t6PLci25HpwFHN5ZEi4K0atmRPmSetOpgYDc76JEghkL0/k0o7Q4BqjYVTmZSI2iFMeCq2o
SHo3Tb5IMVC2lbO6NFmEnHA+EfIAchUcaaK2g1/ElPjK1N43+FKlNe8030b9YsW1zTtLPFTz1Y0G
A6W4M1YoyIINyJ6zzu3rD5Pf38TFD1+ieOH5+7D4dnnWltwcjxDwrbx+ZxzB6e7T9dTUs4bdpwbW
rTnANpRG+S9JllfChYUrgtLFXzvCDpjqTunRhWjd8F/Tr5+qn9r3ps+fyp/v2AUk6iyubQXchSm4
7SaP0kQrhsaNux1sjGsqTkvTNfMRUSlBJFUT+xv6OEy7rK5btx0Td6AfziurD5a9Bm1f2sugOthm
Mr6HvM3pqpgAFdQ+NTkvcbD77StrbeJLbpukJtxZbGYKrOKq52Gi9KHXunLm5tG/eveFAF5pHwv6
saLvVra/vMmWjg5bmTo56c1ZRvd0OLakVVmS4Ge8GsHB4FtV/EwnCsdr6YIFypA/LJn/NTTP69E7
3umpbav1bCh91upop2fD4zR5t5pZfCq1diP7zYse5/sUrpqtnvyKfHPHIq/swYUyOj/DJK/OQ3Vu
kxeujlou7KmRuZwytXwymuapDzOquPK2Mkya/ptdk6aIYsSPdZc5G2Cjt6Gtvb1jzvFVFEMIYc4e
5kWvOFXecuDUVt+kya3dvVrW19xbk2L84yFEb2U7My4B6Bb5WGEvdWZiDJKHBzF6FKz97CEfh7ei
7+iArPqNPJq7NNJ3YfbFbvx/hhaJOCNFCX3KtpVs/1RlVN3y4bm1KWkqM1tu8mKlyk0tr7EJLB1d
cD+0C+jIk/OCON0bbeZTcg+ZkMS8zcvHmC5wO74eWDZTj86JA0gvScEJK08W1zEAbY6uLj9lykH5
cXlRF/wCaSPKNoDKoM4W48UcVfUW5r4BUeh6U3wxxutBxjwYcW9cokA0TWuexKMDNMFI5hkZvz+P
w21JPmyVuG/B9ejoCBPw/EmxiE0VqRz7hVz2gysl2tayU9LRr834UzPeAvkfb3ywy4/vmLMjg7Nz
OhqSX+RObHu88UvpUarVjZ1+fY8Bkrp4ONZd9G7UOKFX9OXBNfSbytkN79i4vEJBNRPpgmCyhAEk
paEPk2N2bjF4m2db/VR6K1XThYADC+xcSwUkz2NHmCK1sXOrlDukX6Kv0uTsm6kJNw7AyDivg01n
rMljL1wIxwb/5BaO1kTXw7gJK6VzLYR7kmEP6fW2CD/KzfVP+BM7gm8a8tiqK7jT3dh2nuTRvq+C
9i1wqv3lHbA2HCG4qZRezbJ+6ly/J+GmPpvVW9Z9G9ZYnJZOv4GYDPfKLLcpZg5VEwKktiYCRft9
Mh69euXKWPCQ9NDAB0qdhVqOCGbLpz4qyqAdXH3sNrUKhAXoR/3t8lwtDWKW34H6iDhKFqmgTX38
f8cxm0KkTz/k+Up1YskAKT3y0cQ3NAcJLtgJikpO+qp324Dwsg4O1//+488LAWZla22UT3XvlsNu
srbxWoS5dBaPvy+cRTkEZzf1fN/W0QPeeNlBUe6L4qZfKzmvGHIEuFJf5aYS0azravWuStDQe3XG
bWKQAV15ZS4bovfG4XF7XiLI7MaQ7CDvXRMGaEcPtz4qfrH1QYbFfmhXttfSHkZzhZcTRFfnjLp9
LvHfw4HVn74V8Udbfiz0Facyr4AQ8PC++K8JceLoWqgHx+56d6rDA1RnQ0Nj4LbKH5Li0TTDTb+2
JZbcy7FBwYtVma7U8YRBs/uRJg99+JiX3xJl5RJYnrlZG4ca4jkjsDRaOlhZuXclh0uZ9iU9gEub
lpN3nB8um/9vRjg/1Li9BCww2y7fTQYhUtjeXbawuD70eZCPojecJu7T2wzFBmWofBxAWcn9A3CE
8ok0b7L11Cp7sAZLIcsmd7dWPTr/R9qXNLmNK93+IkYQnLklNdYklu3y0BuGy+3mCM4DwF//Dure
d1uCGELI38LuhTuYSiCRSORwziEtuH24LX5tHRH8IzWJ7uxrCFGbF8jvM4wl1/Fnoj+YbDOp5ipV
IoTBnF2ffY0JXDTo6hGpf/Ai2RD/s49Ridt6rPnRj25GNDQa133mDmsrh/YGigjuj34z6opQdq1+
gM5ejLqKVbpGPvTimcfNMmK2Gh16dhuAcqMan3j5i9t5UDs/LcDkutn9zVU+xh9R7ME0C0CX5bxh
baYgUzEWPRqAMBfiNipfmGNNp6XRVIDuMnq/yO6LUUsQVwJGAJAwYhvPt0lDy7HOUIbxJr7re5AS
vCLdv0NqObS7zUCWsITjNec+6JBc1kDxoT84YJKYtxWNA4u8N/PTUP3SR0wPFce2VTFkkLWTgiEY
UR5ANH6VevQan1ediVGlxdrHgxvWMTmZoxPi2QzQ2Ccr22PWFZEpEAB/2taxaF9xeEOLISwwX6fp
iIBk05SqlLUhDqjsYAG2juyEiW4GXOTSurlVXIDRUReveIs++ZkXDPpB1+ZXWr9rVf7qjNvWrgPq
PrH2Oavfl5SitXcKmqXbx6b/MI5NoHUJaK9P85i/ej0Jk35W+Mv17cXyiTYIjK7KqbO+qEBQS7C9
bf7V99KALy/68Glp2x3YgMIGVEA03nbWMe5/WdUTNR+aKkpZisd4tTFIt+1KJ7Rd8LzUcYAs/auT
v94+wStuQow8iLy8IE/9mAU+s7+482YWU8w+TH3PP3HAeT8Jmo+tU3FVR4Pw2tKWId+BsR8RmqKX
XtqyPJk0u+uxZY3WN09FD75Dlk/8weZTH3pL03/xirH51Gm+pvD2q5I/IDSRvER0IWz8TEnbKGyS
o8YSzR6Qwhx9Q/hLz1+qLtnNALtYunvdIvLkyP6h2Ql9+u5VAbIiRW41OR2izHs0+OM/t7fs6qrH
10EyIeweFSEcrUtt+KJZs14Q1FNq2w+rsUgD9OeOIRhwswPwQhPFxMeViUjy5JtkbrV+9uchmgFH
ycrUCCodHQnIzimW7SoIFIJEpQjZKMF4IF3KolGzGGY2RqSdnBCY694jph/MwNOyN2NK+R7rrepT
Wl1MgWOHkRZUcK58vV+O1HSsISLsqbdAwJc/LvVbf/eDQ6h2JkaKaBBRDJPBIMas7I1uFUHKfty2
ipVdQhEPp0ukZWAcko33jlk2hCxd5C7p13Fpy09Vs5DQ9GPy/baklSXDSBZYfDEZKXpfpHPsUQe9
jlkFSbHzE3hTJ436x3gut1M5qjAfV7Sy0PiPbjuEK2hCl7SqsoW4SWu3mMd7rcfXsjzq7pfb6ihE
yHkGzJO6Oa0hgmgPPSjTWvIyq+Z9V2UYQPBxcHBF/ufyyFLUN9OsjZuoz9wZuRI6bRtSli80XlzF
IVrZHbgE1xMkvRgslu3ASFruD3XToZi7XbyjvRz66cDK99uLtnJU0SyA6WXRGo5AVrIBGjdI0Dl5
F/kTtWlQD4QdRg20EwSplMd6SMuDMy6ZorHjOmn+cUcJSFlUkpEnlTxEzOmYmQmUK6cHjG008WPj
nlyC83qyUG8ZvhfZKW6P1FMcLku+uoRcgG+jHIJnwFXWYxnLmWtG3UXOUBRHsOguoed6qpD9OtwF
zgWOMOrJYhIRUc2lmbQuWOlnZ6mjZBy+lMT4NhkknMxkEwNWHO0uxSYdmw1pbR76YA69vaXXNmqg
WQuYwEga2XjeSUeNxIChZPpMoySfNoWeAONDD+5HS8I08pkU+bRZJq3bRF9o5Ff624w8WLx429uK
iB96EWdIIqTDltoOsPxmQiOH/sPrTyMq1cB72Vvj85j81aSRe3eHjiRQSu2ljWloeDDQKDVDn7iB
di+LEe4mrBqOG8wCI7cghb80jMVv2t4bIKH+p3ssFafq2rgvPy79/HzwKq/g+HhhPHKymeJPt/fj
2iNdfl86tADIZ2B+wH5o3kP7hTsHmh+s5nBbyKr1OkgggbobfxPpgk0cX0vs3qRR7j4k3RNPHx1b
UdxfWSeRV8XshWD4sj2h51kU2Vd+VTh5SiMdyI3BlCvMdv3zqOei1Qe9PnLHdJfXlmNqBY0Y2DsN
N1hSVVrl2mnDrwhUzf9KEL/gTAFqTBM6/iiNSsPZsRKuhaaHJnf3xImfOKeKfV9TCE2/KEah/RsB
seTN0mx06h7lp2iovWA2C7Bqh7c3/bqWCyeJNK54lwK67Cpi1OPam3PGoFERPzI/+54s9Cm2R+Bb
64/aoIWDU+4tMj6kRNuShYWsrZ8zZ1A8ooRxSR7n4mdICwvK496vC51Giz0VYZaxE7pGt3097F0g
6aHl/nfWLYor6RqF+UN3jHoipgCUyBWUAEB9Pa2faGRPbsT88pD22ROIAnYdMFn5QrcgRHlmKQ+I
32zMfgkLlqOGnJ9SIM/qXbFtMa8c3N6QlVNIQBAJDkcbjetXd8g4+r2zGHoZEd6hsSICEP+mbFQF
yBUHDyk+amk2EbjpkmENbg06L9ct0ZL0xD0wMJzS/FNaOWHTFcEwf+qKr7fVWhWIFwmQm8QcstwK
gfEbbaFTTiOwLLpTH6R817p+kKXPneUGfaMjk1Dc79AAbA+yc7DNrEzLaFq9TPkAd2C2h7HccpJg
zluRnljdrn9lyK3/SY3Hz+BArxTpNC+FhOyvbFERaK1IERCM6PzEDIBI2Fy6HW9BFtahbhUl1TfW
fivoW2G83d6gFVdzIUI6gNliuQWZ7Soa9cNvw9/f/rpKAfHvZ35zwGGK9Q4KpMaTg0ZfUIBp+ajw
ZSu35IUK0u1ST0ZOzBZCBvJt0OnepAUwtniYqDB8VYKk09N2Xcdwx1WRPQapuUnQRlgcqakyX7Gr
kk+80Ee6kK3MMZeighhnGcOi+NstwVZpg3Q03SH9vXXLd7dF7hCsdd7c7iunDBy6r2ZwKNcnf9TC
EtGv/qTTJXC0p3YBHV39A4+bcJ7cwPeLAy/mrWe0AQMOcXU06M7Ihi8L4bvF34JOJPCN3wAOCari
Wwkq5cqokNLatC7ZJFzf5ODs8uy/9elrUSVBkX/i+jtDYmOoDXQ0vPnps05Ut++KjeKoIbMhSujX
dGXZxEBnTqtG9Bg4Rr3t7Vyx5usSBLqmIYbl5WRjbfOqceyiiQzCwtnDjKCqEXXlJECHfyVIoWKC
eW9eu1kT1eTLFO8z9s3WtrcPm0oJyVuMw+T6Xlc2EfHeDeOpqza3v79i/hcqCPlnh3kaOr3RC3x/
1p/LGT2zR77skkFxmoV1S9Z/IUVyGbpjj8wysBWu6TwisRUk8R6xUOA0O02bt/74flurVXlARwSP
HzIlV+z1pNBLTTeMGh38NGySMnDrSHd2zRxvDO0xuXtC30ZLNW4njPYA0gbdY5eLaCNjYg1zXEds
MR+t/kdJ7y6hCwmo/QO0E2zTaAm8lMANE8/QpGnwqH/K3WBQtaStmtnZ9yUNBq4PmIKtcRrt71b5
XheK4HfVzARkpcBowXtacudmOS6s7QwYAAh26vFTZnwtWxQbVM31KjmSN7dmBMBZTCAHHi5zx307
Psbey6JivVo1MAcgFthuhHZyB7qW9wUAcJwmKpwA1Z9+OVQkaPJvWh0uqjHeVS9zJks6ooRmpp/U
WLuYe7uGLptxKo5T790frAq0yf+pJJ3RammolxlQSYv3XmMHrNoMuQrSXtof1MxstBqj3w/dLJjo
lRu/qpy3yTT41sk2J74ZzNZ8MayM70HjWz2lbGzvhMv5j0CAy0AxXDNX4MAYstaWFgWpk1FuHN3A
bP2dHvpDgqDsFtBDeGjL9YeCeCQBCK11alLzlXCUs7RK4T7lgYf/yEB4DwkIgdHJeHn8JxBUxe1g
m6e0sRcAQ1jsV00rew+knjEk02A/2sUMWpm0NQAcjgZoO4arSzy7VfwSudCIX+KBSQ7g3qiNoZwj
40yhysjN0u/6KEOJvjYqFBGroI3zbcq+dfHjkuxJ/H1y/oqbHK3Dh9nDVHX+2ZveliENiEvDEo0f
s/UPK9mRAhCqaZ+tSZG6E4f87LYRq2WITiYfrAPgeJJnhdPCcssmscmJ1yD6TYPOHzd1su39jaXf
dz3/V5Toy3LhmSH4cmP6zsJT0rRQA3aAWPlKVM2xH4kaSRc0RGPoGUfTR2uWJABVszptqo6cOr2g
D3putTt7nKbX2BnIFo3EJg/GnmZdALpXHbnt2XnIuUd2fZ0YgaVx+8le/GHXIZp+YZR329pOky+J
42a7pkUof58Tkc1DbvTpvXoanHHoo6bfNtqmdg9DoVhyofHlilxYoAwglJYmbVC57oFq8K3O8B7M
g17VFa+SIZ03l3dW2plQA/yPRv0XNYdgUnX4S1fIf5cKIOmIglE8sMW/n0VeGuf5NLZ5D9jydH7h
VNdOOdL5wejP4LVcanPDJu2N07I73A6OrpVDjkAMaWPw8GMg+VJw3PPe7GLTPFn2bmkeEO8pKXGk
cEIcBPG+RYkfRQIBBXMpYslQqC1Rgzvl075ON1z1hpYrH0IAZgVE862oYyPquhQA/k/eNcSdTuCa
6MHYG7dvoCNMy8Cvm+KTWaTGl6VxfnEe17uJMrIHRsXwkjsUuDq1H6tQJNYcNEaoMFoJJBooLfet
6IOrzX2rzafcKsZNM+rltvImr0ObCvOOHQfXN4hZ042X+uNnDBVpwTz0NsJgd7izRiiW5uKnSKGW
DT5mo9ULdlq6o+bvEvPJVJUUVrYXvhWxHJA/0F0rz43lvE/53EEEr15MngXa9H7bRFfChHMBcrhb
LHlC9AoC7M8AVRysAypM/qw4BwotXCnmNexRm1kBIZof5B2AYO/2heIG+t8quZITcTi22CgqdvL0
v2gWOem+UhEoSZm4j70WEoAJJ06CnEtK4wFgw7M+nLqSzxYImyidA7TqVX+3jp/8cvosAf2nv4TM
rY0lQKSlotK+diZ4lIjmZDDgoQggl8lMjD+k2WCOJzYbY+gnyYl0LqpYcX33al4IkitlfFkWu4iN
8aSRDWk2vNwxRxHcXMcNiABRD0CqAApd1RttizI8IAAQO/MAieuKYkJ2N1ivoyr3seIuLiVJvr+Z
l6FezGw4+cZXsmzt9LFnb0a1s5GHKfpN6+yz4aHEuM3tY3Vt8ZdiJa8J/KcRxOcQm5v2cqSpYz+g
hKxqJl2RAoZeIOShK16UuoTJnF1sOkkzayLteAK9abDk36jquX3tHYAzciZA8nA06djSlf144oXW
hkWjTWEG8oA3jRYzMBVMFevh9SlDeE/w9sZBA86yTHHseeCpK4oBCr3Fb4SGYKMt0PAXmtW+uxNQ
HidadHeglU9MtwPtRFq8jIF8ZnEL41Tjod/uUxWf1craoeaF+hMeE7hC5bJaMxe0dq3GOM39U57v
fDck/Y6/37azFaeAqWwUZoEGhukx+X7QapIsFe7JE9cPbf5IjY0Si1UhQr4h+kRHMc1B82VR4p0R
Zmi1sBSnRSVCuh94T4fKp6K/kz0Wf035sVPNlK5IwGSagb54C39dYbmCcE+rzbZaToXeW5uqLI6V
gfZWx1ahYq4KAhsKYK4EkplcIiqMUvPzgi8nr2uOi2E8TgnNgpw7quBjxYUKWGfkqNB/gVNjXp79
0e4TIJT20ChjW2956/U4NLLq2UobdfpVeMnLlwAeXYIODPQPCGiv3nlx2s+16deRk+dBYv5jx69s
+O6Mx6yOQ7e9M0GCo3khTi4PTWO21LSFuHH5yymPNdheAfB+78m5lCHZ3MIrVtqGVkeV9lxWB2v+
nN7JmHelhnG5RQx8iFWaIlmp2UeRFe+Z4vRf+/9LHSQbyB3SDgZJm4hP+R4w2DFIKm6v0rUTgwcT
yQfR/IHeJ/l5YUxOblE8/lw26wHHrF2SmHOQNO4utlBYuS1tRZ8LadJlbQ0x66euzaLMmbeul7+k
tnLEc8WUMeeDJJV4kaFXVrqZp3ECNUHmphGnm9pD9/GrnYejHrT9K0/ebutz7QzQeomoXQBBYlZY
7vEcxTB+m7oZGjf0wHUeuiYJXJVrW1s04QIAEgWIDkQCl1ZmTenYW92URSA//myriDxWVTj7umTD
OoZ7+pzg64DveeUefyG19hLr8Z0gd+KsoHUUPS6YRLDQ8yal3auM9zWbSRaRdM/yx6Q85lUeFNpj
xzedq2gsXrOBc2HSkqXtZI5ur+OlYP2Y7ZO+aIFRZmGRAAfW/h33qSLcXV/Ef5WTFhFDvhj9cqBc
MTmbOE6CHOm5TNUuvW4IiKpR7Eaju2xtFLiKCUKeDDPkXfHW5G334GojUdj0mhS0BWB4BJ0feJYK
Xc9izqwZjdSy4yyy2eeRhb77/faZUX1fCjkXMx5olWV5RA391aA/htL4elvC2m6cayD5NL02mekS
aJDQo54fGn2f1YqOrevLGfgbgpkTQQd8jVy0cKesZXTChnfDl6F6FFB31DICB3QrVn8nfs3H0TkX
Jlb0bEc8W8MLPoM168684bUX8l+3F2ztuJwLkLYcEHvunGRGFsXaZ2ZvkpyhEF4FtAHNVJoFmabo
DlkzAUAUoGcZgRTAmyR5RsxJhfdnGsUP/IcSTlP1dcnADH2os6Kc0sjUrOClaVXB7Nren/96ybyG
hfKZ+Pj12YhYadwiq1noP6fkdH/WAwWes2US23a274tVUQxJQdBp1n55O638eXvbVQsl3ZS5VrlZ
buH7QB5sp9DZ3v782jFECg/MCuAIug5g3bqyuemVKSZV3Q0m3zZVj95DU8VhurYdeMQiz4ApC4Qy
kjHNPEm8ZErTKPf2vv9A9E8mmfeaYYYs//u2RivnBHUDjDTBcgHbKIcWdQ6O5NjkSVShqJfG844P
xoPO+jfSgPje1I+AVswVIdPKKoISDRCASIiKipWkHokrvW19P4m0ZKO9e/3eVhVFV8xAsI6ggoii
JYIM6bIsqDcAoa9Da52dvFEg8eiLooq0IgEd9WLQDx1uaBKVTqRparOWWXUSxdlD8uAzhTO+XiLE
RR8AP7A1gCdLB9Jgmac5ljZGDXECLWFt6HnTl8RQob6Jn3n5SIIcR7TaiPFhX36RWZQ6s+ECAaEu
PPOFsmraII/dBjGr3X1nTKoZv49E3LVAgeRDBF6SDHJpL/qkdyyZosz1gtisg5RsveFX5j4NzalL
2FYblnAgu9tWfr1beADqMDVUy1Dxk1swyhEXqGXPE0ZvF9C6Vac0pdvbIlaydkIGiKrw8kBzrTxL
4hnczXjGpqispiDRgNBYh6Q51HUtJs7CsaqDLPEChglci2qKaO2jZiKvKx67Ag/MBaO63HUJKqWh
xdjMEHmD88wyYNx13oY4FVCD8wcnHesA6EVBa5pbXuksSDqkLR2qbS1w4LpN87vJLPzv+gZDsQoP
s2bKmBbDoJUoVeItfunytZ7TerHbIUp0UwupnduPaep5QR93vmIV1qxZlJ6RIcO7H+HkpajcM8se
MDw9iEk3dQrkkGVXokdfRW+0Zk3wXICCEhX3K4Cm1BvLTMuNPqIOO9Yl+US0UhHtry2aY3yU0zEQ
i16lS01Sd+p0J8VQpGZvMXIVTH0RlLXCZNf0OBcieUlwLXfIYZVD5JdPk/GsatK8ToyKMiL2wUWm
EtC58sbrA0Fx2gB2mO0FY/ob05DBkv2sLXff6q+kjDovUdwsqxqdiZTCC7q4Pm90IqAfCfDAyBdq
qpiyVSKkCANNxjHA3qCVvjwT+6G6k/QIkfHFqjnSzjfxaMVOju8n1W9q/mpUvICrvx9ZV5xGzOxj
LuzSsgYc0t7SC2DeeHOYY1SqUk3Br0rAfiO9i3gYkACXEspSt1uHu2OUd69+GNf30Sp9LBDQ/jHi
KHra0SN9+XnSd66VtuaIvF52oBbGrjoMwabTEy3jt9TMfxbE3Ch8u1h02buKYS8BfoF5OtmxZInl
pD31IbPY++w7CNQwwhEUiRXMWbLNhh9F2x2sbn9b7NpCCoxPwC5iZgO5mEtNZ8dNiZ7rAIIrT+lP
xl//b58X4s9i8ZRjznv0F5xP9AsPP4teMSq15sMQG1lA+ES+92qcfxBwnOaCw2h0XzMMu442C5T8
KKsBxbkUKU+BnsKRcIJFij1e/iw1yzrSOLG/tG2nvdQLqUIHVJgBOvV/ZH6fngyT0/sAkj4sUsCK
4opDFH3FrmdVYO8bFoBLFtYUlDtbU/X5rK/k/wTIfTPe5NZuUmJos3Y2ubExvP0f2dqZDnLfjOYm
mc4YTpU1ZFuj1zbN7/ut7VyAtE9I9oFesYUOg/tuv8fmn3weA3+4LZHfucJN7vJs0BYb4/DJgRi4
+T1VnnctthDRi0lcoFgDqeDytLh2kRHN5ziM6Y+EJ1vqFXvHOJqdAtxp7dB7oBtBu/AHXod0vzgz
mP3aEd5Tj1+yB735A+959nmZf9YETdx/vKfu0YdxLve94Z+cwtjqDX9JbEwHAaTuD3beRHsahu0F
Xql0o/llhQ61Cs7TP2Q9RVCmuvXF0kveGcgz4NcEzgPG/uT3JLiGY0B/+Gi3dXWMPLzm3XFs26M+
Agak+pMeNv2jVIb3EtSR7KBvllmb4r6N/NoChti01w32VDWqjMyaX0MW/t8GMMkOjMbXbGfI+sil
edhaGAJ98athm5ZGkFuRC/7QJlrS73dvFQYEEbQBQegD5eTSyNOy7SpiQ6hVoTHykTR/3/7+yiEC
2oIrONI8vAhs6cqZJ1w5xohm5bzsw6z9qzedgGm7Kfs/yhEO9exqGxLizQkxm8iydroTUOcp8wGM
pcj5rbhljNaBqUX0myE6kOLnxrRj2rZzE3VjODTHctnGKqSy6/SMhwwDmk4AToqBXbm1VzMss+tj
mHYJiDebfPLqE3CYWfc1rY+ZqudwxfVcCJPijTjXS33xIMziQUPCwlA4grVzeq6MtPsWz4okG/F9
0rz69AdvD0n/d2+kKGAonk9rdobuBUBV4iEowsTL/QcdUGPEvt5HZvrTzfqwQr0stzdm9+u2Pa+t
GO58EbKju/vKno2GMUAC9X0UD1oQjMWdEOwiskBhBAYGkGcU/2TAIQzmWkvt5zyavhvkMauPd/98
ZOHQsC3eAteMIwUMb66cGmwJT6nzl2t9+4PPf6TE0WZ9zbaZDYhrm9xnUZJ9a7MceE5/IgDXJCZG
0CdxhXDBkInxyAL03glodJq2Zb3SDQs3K90t4EQAYDigaDFaY0pu2COlw2gPrNh69Mkus7rPbdx/
M9P2hU1u6GbA9Ry7p5hrAQqOj3rl/c2R2PIYXgb1csjBqWKUzkNGu78bywE0uIr1dcUCz3+fJV2u
aaITbUrNKbKQS9ObJlC1BK0JQNVZXKzwccjZXR4la3Adxho+Ra7mBgV6VodCsYsrbgHV7Y/4GW1N
V+mUvK3pPHbahOFHYPBwu/3sjfTQtkPgpgV6+Xq2uW2XK94BAgH+S3wxEC3HQL1hVKU/ZXMUd6Aj
6sflffZaN8ww2sn6+Z/bwtbW7yO3CgAgkCh8QMadXUWJ0aQFSGfBqwH66Se/Vni6lTsIegh2BmDj
ATFZiD/7vBnbDTBHPQDbN9sq383axlJlPNaWS8xIIrkowGvka840m8Gj4JyJOCcnN6WvYz6HDCQN
rFYlUVdFAfcMreG6cT04lfeah5l4OkW5lX9vlwwzRuUXj3mHYVTN3K7uC+5t9KCBZu0Kyy1BWjLm
OiCG+6YMtg3+ur3vawGcQN5BOlg0fSNrcLkzvgUHEI/zHBU1oLL0cX5mevtMzOTQpsZyxETGbiLF
i52be17S+9/2IMOCbSOW05GNlhJhRV3OqPYK5GHj1bE/5YqbfM3qUAdAJQ8RsAnw90vdSjfXOzrz
OQLdcVCnP3XrFN/JGvdx9wmOJfgdXINo1biUMXV9xfGGBwb04GzeNaSzb2/Qmq2df196kDYLclc+
uOGRnsiPy0ABm1n8nIvpi49a8W1Ra7aGcX7yAdEuho4uVambsUyWJZ8jW/s5FQdDNf+5uh1IRIuK
EQY35EsKI41M93ofJ3R8MrpHMzuN/R8YlMh1/1eEfM9oadf5vICIys8BZAuof4VJrW2HoOcADjde
ILApaY24RjQ2ODyy451HX7gBYLGDfri9EWsLhYlM1EjQDWKib+tSSFI44KYbRh6NxqvRvgJuuFM1
H63tNbw8EQAOOP0fbuHMIZOOtzX4PHkEHD4tHNnn2xqslZnwfII//s+onZz+ZEAXnZayBcSo29Lv
M1pQN6XlgmEva81AH5Zqi7w3fxiWwtnMU9VsaNW1rx3zieL8rCgKFFY0cPmCsg6sJ5drWTUmx1Cy
sQC+BDk2fwhot72t60rsdSFBcmJs7GeQFkJC2+36Lky0zzF5KhDijAEtnmZdodDKNB06bc80kkww
1dAPF+c24D2TPhz4N52aO9d+8Yo4sNNdnKZhzT8lA9+B+iJszW2W9oDejgPd3icT21dlVOuqjoOV
Y4FXDOJnD8VSjExJq+yCw9rK9AY3olE/Ubc+DM73Nq7Ql1l+vb3aa/uJKF1AcWL4Hbj1l/sJu9Jt
aoHCZuim0KZbKxsVbnDl9H2wCAFrH2xMVx1GqQ/UxcRFrJJoHpAjnkvtRe9qxS6uqAH8OYHqgBcN
gKEkNWazR7DUo77B8p9lUE/f716li89LNpmzys3dMpvQV5SE/b4uVVfr2u9HsGWjwIGQ+6r3o2MT
s7PaH6Keh/mO3EmEJG5VwKP9+3lhb2fuyc25mbUNPp8A7Eg/gaBZscmq3y+tf9mANawpY8C5Ll7A
fyy5qkC2YkUodAskYw89g0TeYN1CimpmKcDb05B5QV49DkyR0F8VAfQvZPMBmYSX6+UicWbWMy/w
6OuabF/BrwJBuv6DjDWq9YgPwfbroO9eerlxUFJldpaARsUO06BSTYWv7cP556XwKRmski++Nkck
2dRV+CfHDLVjAwQqKOpjIOVyicrJHfXZKBBgDgBZxB9FvLG2BUi0g4teYDxeTTa7ab2gUcxmUTWF
4KPsabjcP/yPig2yaq6BgQRRdL1UYUpZXLjzgvSETYKtjyD9blfh4OEM5jThitBnI33fS6xxcgYW
GSwctSBPFVYqXI2UmsDQG+pNoIoGsoArLODsKONJ6OSsxA7HyfNiDkFjdqGZPXv1Y46hqoIpynkr
N9GFOGm5kC8GJWkczzjY4bv+swc6uPMnKwYgNFzCyLBfjVKVUzfpAGaeo6HcLXSfvt3ekJV4AhNu
OG0CKAXvIslmh6nC4GvVYsMZ0R6ROHQPRer1v42lsUKAN2hpoHGaPCZL7WyXok0VTV3XRxJpNrxn
BEyLAImXNqzwNTNmIlczZ791EjBg9N9WUCVA2iI6DoMdawaSQa/ceEzZ8Q8+D0oykb3H5STXCCtC
EH0WeMa4Myor1jfDVli0+H2XFo0FOhNgXFr0CHjcOfaQmLG6HZu2XX5ixv5PdHAQoYv+QF1uSpmz
tPWGzgOBUfuSaCd7c/vzaxogTY93ErDb0VcnOXXNsoeZTvUECObsiU0YbUe4niFvxu7O+yCnIEwZ
3F+gG5Vfx12HBlUAxI8R1eutS7O9jj+MqxIyKxYFdEIbOw4QE0G/d7kjPu+zykoBnz6cHABkGboq
uaQSIIULQ26Aa7o0IQBkd7MXA2VNYVQfjzrJqhAnIMGNwAe0wHLAMCVD2o0+ROR1uuX2a2N/Kft/
7Pk75QfdGoNkaAM+FGHTl8HIuw2Pu215f9sNIhZ0qxBka0U3hHQZIAFVadxrvJPWzoHntaFjKyq7
K6aHF60tkBeFf5ODFsMdezaOg3syGjMwx25b1cYnG9QIty18ZcOQ1kLvM+IWzCXKiujz6FtN2bon
atshoW1YsuF+N4answlGcgw9Ic0khS5W7IF/2M+9E3WaoKZmWOqKyt2aEkjMwY1hwAmQU5IEM/Nn
XSOZL2a5xVjIdL+nR+j+7/clR+ZqdWz7U+6fLB4O5ab/dv8enH9eMqZMd6eZD/j83ISMVmHmqarc
qwvkAttasHULkLTLc98mw9yUwIY5dZSGlKJ/TzULqpIg3VVdx+u5NSAhrV6Xr3hm316i6+AIdyz4
HIGHhPIZngmSAkbTV16c4vNd/swt8Be3mT8BHtH5lXnjoQNtBrH+RKdzodKqoccYc8dd4Z9Ym4fA
mAsr1WTA2iE/lyCt2lAYHfdtSFjKXZKHWX/M7g9bUYMRY4YAz0YfrXw2WJoXfY8S/ombemDraBy+
O9GAfYEzBmQcsXHfy3eKWSM6GmP3NIc1+zIkn2/v/HWcevl56UZp7HmxjQmfr4A9krNDagPL6Fio
5n1X7BfDcRj5F+gagPaTjniWmGY5WzQ+gVfVyF7s6udtNVTflwy4Xir0sSK7d1qAk97uzPvfh3jR
oMMYqR4kdq6680BNhpto6eKTyz7lAc3vfr9dfl5anjxBFqOa8HkgtIxj4C0b8/5o9EIBaYHKyS6t
ZYQEzEaM2/L+kQEogLABuQYYK+bFLh3IhExZXrlDjHtOD45WoSsuuRUzFdCAiEnwH0AVSVeQl2l6
XLFOg/+ruqBK7A2tq6gfzADVIUWwuCoLPQTiNkUtUn6sEycrgUQ2I9z13/vxh21+nowfmqodZs1i
cWn/fylyQsMA08PcU0hZPLpxJh/l6D/YctxHOHTw7XgoSP6VYW4iM8c5Pm0cOobeoAIiXdfg3+9L
3pU3qa2n3hQDASUNkkdz+YMLwhJQpxhMQkMcOhYujQrjRFoxYUriVGk/vfRntrntM1Zuh/PPy2Tq
Vm/18VzAdRP2WNrvif1uaIpoem2JBHUiOiGBVY/ei0sN+nJoenNq4lOZ1qDl0p8ToNve1kI4aCle
R+USmA3oIMdSOeInnOU1jNJtjSr1/VNbYCpocZOQOmRr1/7eNZId0AXvhAVFTlRg56H0hPsZVVM5
L8Ds0U4mAp2IZoU9GGc94O+bVdSmirBzVbN/Bcm1oYWycpwYBGnZJ2N+Tet+Yw5gVpv9kxarHPza
oRdMgB+IHpggk2zNcLSaWwTGbA5bZzsdyuWRu3/f3qo1axCckOiCE25Ffu62cTICMA5B3FLmyNiA
Ly7Z35awsmQYrEc4ItKk1+MKY2zmulbWzsn03vL20AKhLU2/51oW2LVC1IoyEAUyLQFJ5wK//tLu
6rHwkq6anNP47BmfbRWR6sp+oHqKpUJbmnPNc9a3npbkXe4C3JRsMvqLVvWDN4MTqFHcLB9mJB0g
R7gXgWj6MYt2qYjhDmbpNbNzYlPNg2rJH4u0ehgdZ5MW7J3Ns37Eur4Z9ryZnWp7e8PW1MRQJ3J4
AES5hv9PqpIDXDx1TxOrHlLrkL749S6h/v1+CJxNSD+L8Os6P4weaasba4gZyT7ZjqPCFlbX8Pz7
kjHYM0OGJcZudYAKLtje7o+zHun8oW6bIKFNMI2HWIVcsuK/L5QSh+HM8y29U+dxB6X+H2lf1tu4
rnT7iwhoHl4leYgz2Ekn3Z1+EXqUSE3ULPHX36UGvn1sWjCRvjgHGxvIhsoki2SxatVa5Oj4nwEj
Gz/fXpyV3XRhQApqkA+byGDCwNTPoZYBtorkVMppAHgj/v31trWVDQUZHsDmFi0yNOJKIQ5zmjjV
HWwoQo8O+VZTVb5zbTjgjrBQKDDBHiGnPMpy8ir0UxIQpTkBj9/sZAxse9rqebnNsnp7ezhrq3Nu
TXKJjMVeh0clOSaG3kPKG+3lSXYP+ljFtK3ZQUQISCnYvhZZsksvKMo01vLYJkfeiLuetw8UjeZZ
rqqur00e0KVoz8Mdix4dKVVZ++YokgbDMWgexOgbPSINAoFsNIAoDqQVPwDaGykuBAx4j8tIKOKM
Wd5aBPQ1Vo1sW5j57x9eGTCigbIGDdnASlvLjJ7tm97PXVpZhX9M8sj2g3Le6PPutom1MZybkBbf
LWvDprxERuc5dcCsrPCtlc+DsGbpwEed6JoHRRM1sfrK845g/rtrKr4pilSRH1zue+lWQLkOhS6E
VotumfReEgg9pyHFg8a3SOhbb9x5rpyt6aP961vcPrXKtoy1MZ0bXP5+tiq0EpNvmTDYfW2TPMQd
oPCrlY0CoWMcTahpg2Bf3v4JHvpc60rQJICihOz9LCCmIpmwNgYUCSGrjDobcG5SEDWMbCxH00Sb
/0G4wH3sb3vVyh4EAx7iXEQc6E6XO/zw6itE0unJaWpKM+w7L6jTac+HX8TkS8OceL1tb204SxZ/
aS4CcYF8tNT61E6ADKXQdr2HTq5x9w+fBxnC0umDk1LmTEVRmE5W30A1zv09dSzwFT9/bcHx3f++
b1x61BwXRTLEUKXL+DCHzswjGg8brbPa8PZAVIakvVKV4I+oCwwEhcEuD4s8bAeFiRWSYrQPLaLM
gNUuqlSSaxnC8ajbguSjmpJt6/KHIoN40WRGhWc85KWbByiHRWhFqoMSxYtU95GJndHEf3uofzOh
8rlw9jvkRwlLkt4UQ5ycLJe0x9bM7GoDkb5n6KGDqzi3sw2KDvzemhCEe539NU+c7l6AvTbgzWz8
0iCdefsXrR1U5z9Iuv/qLBGZW2FicHlttToNuvwV3MlJcjIWsitA/UeheJjJwt3LExBIVpTM9UXb
9oozrkI0WboONoaPlQf7xTfAiwJXrz9NaPYPLD60O3eseKh7dbLtM58HRkXdUPT9ENRNMUVay+uI
Jj2N8KC1IsZofo/CUrP1LVWT1vWKgcEZJHrgUFnQKehCu9wGTewnJmnm+Bh3vAEuQtef49T9bVWk
3LVz429pkzdBrCdVpLnNn4GU72hYS/bCne0jBNunt9sLttx9Vx6E5/qCM4bcjZxr7xhD1z2Yfk8Q
mHu28/ElF/SY2Fnk+1yRyVrdmGemlgPu7E7Rh8TJSMfSU+2aCL++p0DoxZlia66dkkvRABgBwHMA
Yrw04s5CS8ZWxMe2NEI731el6uZSWZCiCRJPdgythvg49Kdh3jDv8+0VUX1/uXfOpqlrMpbmDr6v
/S5YZA+Ka0v1eekZMWsOyE8bfL6Mkb8PLa543K051PkCSA7utEzTCk+Pj6Nz3+bzrrPiMGPPuaWi
2Vi7f9HSj+wuQKwoeiwDPZunMma8MLw4PtrxI/HvRp1FXq8HdQZ2YhUdxqoteBQaXZD3BdL00hY1
Jw0JcYtgUOmjn6JxiD/zbgYnvb4xXEUBcnUGF1LCBTcKqmVpBnmdaz7ObnIEwdMG6uobbsVf0or8
GpN6d9vXVk3heQfqY9ATX2UE6VD3JbU0JMpbGprJg9HOGyN5yKkKr6UytPz9bLFGGySYpoAhIz9Q
aIvk3V1ldyAvV1wGa2eMDwgswPRAYF49WznEmix/QJZZkPSOF+wxme19OyeKJVpBcgMIe2ZHcoix
x5sp9vulAuO/phn9PlK0V/WGvzEL8UioEVZuu61ac9tp2q4zi6+3F27NIbFuUAjDjYdatXTPJjbJ
S5Q+8CDIhqDkY0A4VPTIW45cYfnptq2/qWf5jjg3Jg22cibIxc1OfExKp9/mlpUgtnB/ceb1BzMe
6K7mnROaNdVCYuroYytBBrX3m+X4gkcFxtBVwQjMzcadjeoXTd0vRC/uvdhBiCDah9gxisCfc+PB
1lFxh4IF23Y5sYNBA29lhY6jkCBwCWzR+VGBgAZ0+GXy4mRZfMfbxr8vZmhi+gW4myDJ4Ydl1sb7
Rot7RGFW/JSWDFQms+7f+0nxnWdTcy+AtorA+8B242R5EAzNxru6tKqn2RnaTVx2Rgj19/ixyfI/
U0+3Pe37IrDHogk15gxPpGt52GQzNDENFMnmsu3ujB5VE2DNrXkKivyeCX8IU382wypGGTNxWLKp
rKTYZwP9OpMujaCgjh/siB+I3ZqgoDM5xuBV3Aph+cHQjunOEgV6ec1p/GNTb4xuL+vVRQCMhoYD
FFUlhPtXDKjcSO3EL4oMEuOBaT+X1unj30ffGZQD8KrHdSzdxCCOSkuR+dnJglTXUWQKkMDViYKf
v+SuHReNgAjL5FOyTWt/SgwwEdnfrSoct76xdeLX22O43ueLlaUZBM1maDWTSdXzbIyNeoaVJf3R
fJpY5LD7PEHIGBGiB2Mnghniu6Aovm14bXFABIZnGF6wC+jx8rwE8FWH7pOAXWyP17G5+/jngTwD
kG55x1zBZ+O8hLhTM+Ynhucr21L648Pfx+mIzhIsPH6rnJ+aE7sTnknB4Nm/WO91rUiHrMzOxeel
2cmyuRyZj8+De5xZNIK8WHR7AFf3CGqhZwOQz1dIcHX6mCPt5cTWoW20T9MIJnK7qRTh6qodaAEA
iI1Unidj9Ax0VbSlBQ0RrW2i1vvdDQ9UVXlV2VjukrO7t2CDW4q8AmHzBK3iAcJelIfZoLh5V9cE
ED0MBIz3mkwOyBuHjrrO6KmuBW6iV61SBK5XGx6+6uMcAe0VsmxX5Fc1tE8YIx7i7iGwxPM2HIxv
H170Bf4Jzka8HK5xR2aMa6TvcAx75DQO38CsV/SKu3Rlli5MLH8/WwviAQTU6oIc8zysRMBVYsqq
70uHrjWjuE5tfB/MuffVx090hNlL/RvQu+sjt2NQHTP9mBw1mvaByN1H4jWKCZLVvrG0qBiiE9JB
RRd5O7k1TcStgTo1ziVrguJN7ablFlXZ+OD1FsqUyYjKuzfmAQAEPKwKNm9LzWh2mcZYaOuc/tR4
p0cmLSCOK3BQBKT2Vc1mV8GX9BOlJ5Q5QGS3afPkNPj1T+h8dZu6n59doj+Kuglp2SsezquLejYl
0lXnaFMs9IwmJ5emG8tLQzr+vO35qyNaODdQd0SLlHzNGZwRh6cEpSvny+xrYVfc2+g9EfwFjGm3
Ta0OxkVEgNTGIiMjDSYZLVoIMLycYja/5YX1Cdpa29smVg48DWD9/zMhV7YZwAJ27yAza6cPfvmZ
OGFO/2XCzkxINxCN64aNlQYX8EC13f7q0z5yQR9Kv1IIpf/DcHA9oEyP5+5V8t+F7F6sdW0CLWJI
LpYHY/7TxX9u21h1gDMb0rnE0ZZom1Wf4I4gUTFD/2L8UTU8aIf7yVS1ma2uz9JWj8wpDhI5uDHQ
g4eYAVscIoZRYnwbC2Nba/E/TBvEcMC9s/BXIhi5PGqhXuaB5wtvdk8nu2S6s8H5Zbq72/O2NpRz
I+alEZHQ1FrORWBtkxAcsz9aOn3XplQRr6nMSMtD6CC4Vi9lRe9tzk6VeCr+IUpYdiMUHRaNjysy
6QHZOYNPqMcOfGDhTPq9Pg0MSuaq1V87AKDWqqGsuPTOySgkywS80LUAnnN2k/251BWX+FWYsOgE
OMjNo4dbB1Hm4ulnNywfCZi3ehxlw+w/mb6+T6h5oHMaaaMV/sPiA4SOG931AXGRFh+HKdQqYwf3
of7upL9id59+mEt6GQ16h/FQQ5XhqiM2BQ6oS40Gt2G2i2lkGZuEb/5hFCjm6Wi7ReuwTBJT17o1
QRKTHFvO0rsZElw7Z5jiXdnWquTscjFeJBIQU4O9FPc1gixk4aUJyz1IyXUVmEj0fv6U+YUd9FXy
VZT0E07s341AYm3ydBX736pVVM7Qw7E0Jsj5tBL9+BCY6/Qj79NNou1YOQV2/ZnFm1rcC1AN357P
laMUOlyLPDlIY+AdkgPaXpyQofK1Y1z9SUowx9A4GNH2brr3NcgsbxtbbsurGQXzztLRsWwp6TaN
tRnKb6yEWFY5xveuiTTeTId82+gQT7UIA2O0a2+swqGBxVyVXNvKsQQIz5IQxbxew6JACtyMWcL0
46B3oWZ8bZqXOCWKIV7DeZaXGPia/9YorqnaEsZTn7a6fvSM51QYQT8ejEoLkmHL3CiJNwii/ezH
7Xn96/XSxALridTFUjtGBmAZ+tkx0sVIquV5bR+tKqs3EFkElbtJ0g2tO21faK0Z9YX+lomiGQK3
Ee1u6LoyFKJrf3uNN0UOrfQnn6dN4HO3DzLN6XZGkzbvg9l2n8qmEYFZz9njWKNDFreU8WLUotzq
CSJrbS7gqPVEn5vZeZ/muthP7mSEmtYPW6TDitAFqVMeVTmtNk6jpVsismnT1ugPD8COlIQTjpJj
LIjzqW9cUBDqXAX0XDlmL+Zn+fvZ/CSdqaWt1dlHyA9Hrb5Nq9AB2SGyb7cXYsXF8JhcSAeRS8LL
UtpNeW/51dTo3tH29pV+X+E1kG5vm1gZyoUJKZznCImLvIIJJHRMAIOmQzrfkV//YASbBKB04B0w
/ZfzxQTPoOM9eEcv+2Tpe1aHVQbXSBWbZeU8AAb2f2akQKGrU9FrOczkdhEhW6qbv9Mxmuoj53NQ
1O/gILw9rutSOAqa5xaljZIbhFRt1XnHOPdD0XmhywD4jemm86sgLu6NeWsiR23oP6Zi0zsfD4xA
eYH/eXgsAkQmucdUuwk3SO4da2rfT7VzH9P2dfRU4Oy1M8iCUiRYpAG/uG5rS5vZylyCFsCsrkJ/
AllkG5AU9wipAif9bmSH0rIDpR7mmvefmzUuvaaAXG6TjY13dKvXodmxNPRVjc0qE5JjUkEJ7UWN
hr2k+mnO2Y9hopupUD1i1jbZ+Ugkx4Q6aeXqCSbQnL5U+b5ekuXabjQ3t91xbTRoTsLDEigpMK9I
96FL0TvGZ8M9goUn4MbLQF9zT0UsuDYWE7gfDRwEkMGW97KGY9xNJyAxrcHclLMfmsIIefG9pYrR
WKuWwHgEMlkEkyC8u1x/uzL7kmkJ2q0gWbmdmOeGXIjhzSx8tMM6tPnqWpRsY12bg26i49aG2tee
lbW/g8hlmgQYANhvCDEPIy3ruzLhPOxNl224nWYH1uTlwaGAaYzEMkIBfu1326mm0Km5FgAJPEb9
1DpbVns2dAy0sUyCymbNSzcI5zfLq/p+snNviyditm25hQyFC6rOto+9h5SSObI92mxZ5U5PumD0
bvYZ7qa2p0/djHYAdElVAW8d8sia/sMUYUsGF2ipZZHQOiz36CRuaiV5bKJB1BaIEv5kXb21IO+G
ws1tl1tZI3gBgGBLbLvAKC7XyGhcLBIkf0+m/qPMDxX92QyR26lgTSvPpr9Rnr5E6dBglfap1jdJ
YQlIfI3GHMV+iuZaFZxodSRQm166LkHeIVe5hZ43mpPNUJJCeS1wNL73WPlmumRPuKpJdWWjYjj/
syUNx5hrmjUFbOWD4Qd+ncQhn0kcGXYsFLtoJf7/Sxv2f5tIWiBLNEQQgu1aj2/gXrfah8Yxg749
cPE8FtsPe8OCZ16kBsCeihLspTdU2TQ6iPCc48CgGVPsi+o7XD0Y9ZfbdlbcAb1nQAfAF1DnlnMo
gPA1jLWWcxR2Fab6N1TyFKHEmoWlp2bBN4JHQPaGwu4Zm/vEO6Zh06eBr3worbgAEo5giwPE4a/6
zeVUFXEPbEiV4u4GSiuLWLbXvH9YjXMTi8efRammDwlpazHR6s8ZtDC1MGYPydePLwVk49CICW63
64SGnbPZEkxDu4H9QuITU7jv2jqglXtBuuD/VxHwaFBcdkML9wVLrJOB+WJWrPRyi0hvnQtMmnTL
DE3nMiBs4iN0qkI+DL9woN5VrReYKR4UDe8Uq6KyJ23Ibig0SIgCpEHy/slsrF2Z9PvEQDE+9g9V
1ykqU2t+5iJww/WJqAAefekETGOtDeZAAIXQdE9+Dz3IPRR4EJWJZQ3P/Cwl7eAW2gKX9h9N/SXv
XipPgatac4MF7LHkzXE2y3kti1FgnGsaH+lUf2ME1UjPpfvbnrxWfLGgywK+WAAqwawkpbVBqtWK
0vFRY/OEDqkrKHztUSp0UlB1sT1pqkObwzUo28U6SDdm/84h3aZ34y95bu1u/5jVAaMm8Td/e61u
N5amNphVDlBEqoNji+Vf2lbVZ7e2bgstLrS/cALhar1cN9I1dWKVBjzRXshQeb2te2sKBNEVQcKq
IfReIlcMsA7espeG0m7iHgVp1bFzi8deN7d6lj85QvWUNYzlRJP3MgSb/jMkr6Cl6clf/KM/mPS+
5szZGh7Nd/kYf0F+V2w1IEoYaczHyST1VsxmfNf1A9+I2Ha2Zdo2G8+u20joQx30PMOT2LJ/mgDN
7PK5Tg6lcPuoiwHYIUZcbNA1ByWFYqp2buJ5YwAuaNjijv9uj5ULOTW/iNK2AuIGAfUudzW64XPf
BE2XN1FtgN49r3VIe+ZA8ZT+MNzndKJ3fudPVdB4wFy4MXRTgOpswoHO9rbkVXnoEtPfWlTM26me
cvCl2GVAJnSRt+BX2WUVDsiEteNeS5kboKIs3rzZReQ6jNluaqi9Z7oeh44G+M7YdtqL5SLjLVBK
BPdg4HJtftLiBPIgtngr8F89tYNfboQrxK4trHfXyX+IzHK3xkQcCAezB0srdjkeuRtSm8WRll69
G8cpD816LIOJm5A5EgkK+zMj4KfK5zAHvVjg9cn8AjHFNOB50oQNZ3HkuAJ/QFp7AyHvPoL0bfVm
l2kT9XqlRb1T5Tt0zlkhxOWnEJ1V3ROaqp0dxAadTe9pyR7MxFNEGzTSOAN/9TNv1AMBx98giVIY
4dj1TojiFRBULUeGP6HJo5txGtV0EsGEbq0gN8XvenYFLn1d24yVUaNDq+mCMsP7AVjM/mkoK21j
TXMezWaab4zCGu7bkepo9e0H/Mj4W984xlvMBv3gN+7oh3NGhu9dmeh2VBITfT5Qe/K7rAx0BO9b
aDP9KYZhCkDFXPxJevLdGJvyUeR4v3R+SV/6mTBQtY9jCLinG1ZWp4Xo+ci+ev421Q9j/GkqPf+U
ksLZCbuL8Vtn956Xdh8lSY3uFQgldVHVC/shK2nxWKSaCIee+8Hc8i4yyoK/pYZbn4SXwxnhSuUd
+OlpoI2ThhwGxStFR5+KSxoDgK3B1bca1YDvb7J3K+/+uE1TPHl9b4YoShh/rDrxtlaRJDuwaIwP
PjO9qIeqwXayKh7lXTkHYH1tj3mNNgtiJHxb1u1woGWeQeVPtOXGaXsSubiJ71t7dA4omGGgU0Gj
XMt/j03c74Yxpc+EURpC8zt5M5xR7wKfDajdJsmg3blVNu8K3tSBmejpQWfE3xtaZ4euSFOILOne
rmr1Kar0cdjUvLGA0W3jUJRjekfNlu8G8WfojTCF37YosUUmiIMUYcfKAQ/mPnR+odFoSc1LZ6Ir
3LgxRMtOjbUBZMTa3L4/Vo7ci89LJ6HWg1tfixuGB1MMJD97Yp52Z5ia4l5eOXAvzEhXSJwObTcm
HTu1IvDib5xuU76NY0WMqbIixTB0xmr5cc1Oghxsfkes16rdONrHb6mLsUhhjG6lLu98rAgFbS6v
ATSwHlpfEf2tZQxhZQGGQbgW2Ttp3asWeFLN0tlp5nqOHQDdBYMigwbOovmxr5CCxYbJwBZQWEXI
+kKLrMlnUZFkKvTVugf+75dILgJVTZJUKX6JG0fmvCGaYqiq70u+0aUpAEuuxk7GvHEi0JPd9vCV
OBodgQDiaHgGIkkuLdc4ZsRgI5Zrap+L7NHoX+LsZNI7SOgoHGN1IGeWlr12Ft+CcEZvRT2wk0V+
AxwgPkyYs2BRz76/uP/Z95uCOOhnxSbyGxCqxJaVhRkOzNvTtZIbhxGUqxZNXjw6pdWeBwLCgwGr
XeS4vqYwJT9EH2+WpoE2GYK++NWqWkNXVmhBQNqLrKt2zbSqjYM7OlUVHyunWgTM+zpoy3SL//hP
FXcPTqMSbF0mSg7/lmaIhaYSW0tOGE5JbzYJVIeO9eTvzRqNaNXU7qsmRuBjqPJFK16xMNYtPRGI
Sa4kXKrZ9CrQK8XHNIlw8XBVw9Dq91FBBYbYWFinpWRu3zCjZBStJIUFWfNGf27nUpXlWLklFqI0
PAtRXEKRXfJst4Qsit9S55jlOw2EwWxDxo/XKC5MSM6NHouM2DNM9NXWK43AgMBw+eG2HiQ7Xbzc
8CIAbwheAJc7KEecrJspxQ4CteuhYYo39MpSYIGXfpSl+xiufPn5wcBbb85s7B0vdCLnwz1V+PVA
x6BZF73zQCRLByXRdMELT+DiKdpgdFE0nV9vb/61AeDhhZ4wgEMwBml+Cp2kTjojfdomYZOCdUpx
uKi+L/nRpPOuxcFDT+4XZm0novChlYME+GCkseGoILWWs788aUDZQYHh5bZ/oP5ncIEwMYWdi+pz
9/MfpurMljRViOft0hctPU3b2fqkaS+3P786FBRPcPkj9XeF/5k84nnOXLHTkLvPaAHBPy1abZHd
ikrVka+yJbktLU2Hj3iinUz05IdTwr6KQQNgr3Py0MhKO4AAz5fbw1s5UFyURBHYLPmEK1AQ0ebE
7GbGTmkJYtf4YabVgcbvt42sedvSQwqtHRxbcIrL7Ri75qwNCIpOlv9kF0GuaqNa5kW6RkDQjuYQ
XF1ARMt5IMOnJkMeikFlyQ0mvCE77acej5vY/zha68KQtPG9gXpezrHxTf2X530tiRXEzautUlpa
8YMLM1L4DBkNvaQlAjEqvlVo4uGtG6D4ENjJc2t8v702Kw5wYUvaPsSDaFSmG+zU85MZ7wZ+ouPu
H0wACfq3G3FpdrtcfitNO8vgWP6Mfu2sDUN0qSnceNUDgNLylwoaQJpSsGTPhVPiNYBdmuUzeO0K
lr5CoDl9qVsKpXmTa4oU6tqzANS6C20sghcHxMWXgyI5Szo7HcA0gvDfR5QEEorfXksORllFdpr+
MVptM6EUEsSuvxli7XdmxYofsbJ2F79BOi9K6NCC6RdVqUEfnLApvQ04lJ/xgv+Ht++FocVhzwJe
0QrmxZWG/hLPecg7RE+i9cjmtpusnBLoiUcHEQosyKPKvd1lmxed6Kz0BI1LiKKoVH9Un5cc3XXm
KUliB+VCL9Jxpf74h1+PSAZwVPghFCEvp0j3+0YzEvA4FBB2Q2cdfRgTnygeNituvhBt/WdEGkMP
fR19HPv0pNUn0/yeOubOMIpQNz7dHsyqY+EVsNSIlqSWZKdK58JuFzu+ezd3O6RWkK1RYSzWFgSo
Sqw08HhIAUtGXOpBZbbO0Ohj/kHpPtEULXdrg0CCZOFTQcRsyYjqEfKfbc48LHi5qfLIrzaQTb09
T6tDODMhLXpaFiLvcpjw602SRG50+/PrI0Aku/TUARMgbTtk4gyezIiSuQPeVEhHzN2mqBS5muVZ
Il2ePsAn/xmRTudKyyGy5yACwLPcbk8aPRDyQPg+y7/39Y9uUCCwVGNafs7ZUdJldZuwBOYq7TVO
KZgvdraKh319Wf4bkhxvlNVUZBoKzpCyvcvcHVEsi2LGZKxGQUTpVQOWZbL1aCbTfqbTvtb6jZf3
j61VvDSjtUW6XLH5l4W4sVBy9YfXwDq3Uwaz5Fti9gGLT75xYuW4m9o6AIL3/8v5DMm3/XHuHa3A
JCYz2VVEpOAmMWI0MPaKx5rCI4xlNc88YuzjCfcnDDnVrzh9dsDMX07724NZOzjPnFxG8buJoTeN
niJ5m2wo3df80a+DWlW/X/U74OiX2jc0yGUtYJZQ6rgT3goECglxxqLuH3raFsmS/yxIN75OTGT/
AbI6uRUPxne0cQS3J0o1BOnIceYm8zwCJ+uyY7kfVIzZq2u9kFJCnAD3iqxL0rglcs8OASzIsgI6
PdfzlzJW9J8tP/Fqn5zZWH7DmT8leVF0kweufd2vwnL4LezXtt9qAo3Qf25PlsqStBqm2yajXSWI
08dNJ5qAgwTA0IeQoUzTpmJ729r60vxv7qSl8VnnmEmLuSPu3oGmC1WcL8uvvTVv0kUAdK+d68TD
Q1p/YPEPj32uQGU+ZD9vD2PVDLQjkNNcqFwd6Vyp+96rXTEhy1z4pzGt7itqBDURIcssxdtmdX1A
/760n4OzT87TVEMx513v01MzFgL1f6N7GDoUy62s5/dDk6BkhtYuxTSuLtNfqSdUz6/TgFnVWUxD
+fzkpQJKhTMZA6tUvXhXjeAtDbAgmouhK3vp41OOfngkuOjJqn8waPSVgyKcXd2oZwYkZ0DbceWw
xqAnmrj7hS0w851PdppsbjvD+jjQxgWyxuXxJjkDzfMGdCc4bti41VDgVNGcqr6//P3sLGiosKo5
xt2SfYb2maviiVn9PNQLQKq2aMTJOfo2dTsKkmjUhrIvVrdDePYP03P2fSnfMKHomHUEz9pMhMnw
jHH8/31fmn5jarnjpTU7eWPkFxvVk2t1q4OreeE8AuJdlsMR9uBWYOxBllf8Muw5nErgs5wvpdAU
87TqrQj08ZiwIBOnLT/kbJn91kw4Amhci7oTAN6BTnU9tEcVB8naeIAQQS8YAGjIwEuxK++nMc6K
EVlZCK8jx1SAI0bYUd8ailtYXxuQCf4mDalftGDIErUm49xIpuXkSoddGpevpEWv1EBYAbI1YB8q
qH5k6RCV6W7MRdT7c1AX7mMWTzsQzO1cFRHcmqNbEBUGNBk5aZwLlxOcJMhLlh4qavO4f+9GRXSm
+rrk5mZZN8MQ40rovppzZKpastYm8/zHS15uzYQ3STYja5duyzaaS/CUv9/eSGuesdD5oSiDFCfo
Hi7nR3hzMY41Yg4/swL+6t73RTg1KuTjcujKN/TCTQ4leWC4rzglskqbus7FfoqTLOjtpw4tnNl+
rF6474PgQFVsWl2WM3PSHdA4zTSD3Y2ddPqGB6jevdyetLV3FDLPwFJAfRT6LMu6ne/a1HEyGnvJ
SWjm0ezHOUrjeQ5aczzwzop8ZCSTuH/vB5W/rcUFYBDDwYRNjByHZHgkGmG+Dmo/3K7bYpwiszK2
k+HuDaP71Iz+5vY4Veak00kYxeTxEuZSQKv5OG0zh0So+kD6dj4CZxfdNrfmi+AdAVIZJMgovyzL
ejat2cBBVSoomFcN9l6bGfCjGeoVJLB7lULX2s5CmQqSBj6QnldyBpQ0o90NLVhSnWiodyCoAhLo
9mgUJmTOUI37ltO5Cz9q+a5Xn9vk5+T/um1imRB5Wy18SQsbP6Ck8mHbZXZh+wmqVXN9n7VfU5UK
0doQUBBGCmdhaUHfxeWCTDQtEs+m2ams8T6wpntLf+GeChy6NgoUWcDSClugtJEOUXgZskRelkHV
/EeZfJ0+TEu9hJpn35dO0ZITBn8FARcUEwEeyhpFMnvNbc+/v4zvzG1zsFXHpo3vt/4nYAu19I+m
/XQyxeNQNUvLWp1ZQXemB5G+MjuN7XF+sDvFINZO6PNBSFs96TNWoHiHQXQPI5QjavY7hzBC0t+j
NYUT1WtdNWeSZ5GZD67RwdzUhxATqeIXe94p0xoqK9I9ANmzWY+7xbOsNmDte2p5gQCENvv88X14
PnnSJeq4fdrQFqPx+J8Ggjijirz9Wp/x0oflw6TUFuxglWenzPX33XCf+fckviPxW0V/MW0Kh/Kl
a36a/l2vb02dHAbVJlJM5V8CtzP3010qupzhB8Q8nKcoSfeJQBf13T9MpLfIq6MgCsCzVG9Nc9cg
o1EBXWXvLMBRFJ9fu8/Av/nf56VgsGj9pjYA2TyhW4jZ2+x3k21ifUfT948OA2g78OICj7SwUMnd
kens58UgUNbFmzqwkOEcFGH29WqgFReFYQjEgYETr9DLwwDnzeSmXpef0IcZjPQrqJEa7TDlKpXJ
6wsAOvcgA4MhoMauosNqZqjTuaDH4/x9mF8a82DYioNnzQQU78FTgVQHco/S6WkBCTlqzUBPJenQ
GQAxS0U6+PrgxBP9zIB0cI7WXJpVCQNV0QXAI3TKHrsVC0iYgL0AmBcbNH/SajDdGzqRFsXpfuZv
zfh625lWJggQDlRMAEnBK1HmDUFudvRrQrDWeRt0pARlZR74papSen0BwKHASuMgLQMKD7lk4yS1
IzI7zVGIfi7iDcDYzzl9nhCoF+3B6j78fr+0Jp3MpHQau/FgLdvbT1TVnb+yICaEIhZsCIDgaOK8
3B6T4RdTnVB+IswLphevGxX7T2VA+vnocADesIMBj0UgFJz6ze01X9nfFwOQLpSSTK4mOL5f8q+T
fRiLsJsOzP70cSvQH0IfJdCDaN2UdgZlU1f7FatPiFv4fjDvmmSf8f1tI2tThWc3DkP8AwGetBa8
0WPdpy4/2T9r/7NlvN3+/MruwM//3+ellehHqlWT7vATz4ewasOij7xYhP9gxEGUDRENwNrk29d1
iaDcYvzk9ocm9YMefZp0VgR4qyMBa48B7CweeH971M9u2MqllKSVUZ3cZp72Gc2Hd4uy/s0aaz+6
PZ61NQFxkwFlbA2wUrl5tuC1bTOa8VOV3Z8M8uGyGOAlZ19fnPtsIIUjcsfO8PXOPjSUB6bGg2b8
cDsAjIDQE7q7wE+BmfzSSKZDW6/gWJIqmYDEvJvnU4UOFpUq5MpMocCPOcLpCwyYrBZokzl2XXAq
nCztmZen7OMLcfF5KSAhuHhJm+PzMfYHP6mOqRWXAoIAuUU0NBqLmvvlJIGyxnXryaxOA0E3Tg24
uo1qYuQLvVNEVquWbBDpImO6mJKuQFtjhW0yUZ3gc0EGWnN9oOEI0o7bjrus6uWDd8HZ/M/Mslxn
rhUjCh1iE2Yy/rluJiAN/cCwj7F2T8jJJF04zj9vW1wdmL9UK/DAttB2fGnx/5H2XT1y48DWv0iA
cniV1Gliz4zT+EVwVBYVKCr8+ntofHfdzeEnwnN3sd4HA6ouslgsVjinG5qGpquNrZ/rEMQjC3nU
aoUflhrZhQxh8cAvppOay8j7n0Bvj6n/a1sJyXXCs2Fo8AEBIbqWBTvwNbcpKzBZnc32bl2ftWY8
5CM56tOg2B+ZJpeChKPv1YWvoVcTMGpRXmKWbVYFvpLtALcNh8JyMQmOGOJ6O5hXtZgy5dCx5qvu
7al1slX9UJLFcnDkEbqjzPsWWQDI5DOepgycX8GLXQBV3f1OvS5cp932pkjW6kqOsFaYxwzqcYAc
251CUr12KsC5t68dRNScvAxTzBzSUrgamzRf0AoFSpjA7HBS/KhNzXAYjAiNfqHV/zs+x7U4wSOj
epiUTQvU2rL83Dv3QbIbskNjx9urJkEI4u8E1Kx4NwHgEgQLoGSw9c7MgKBpAIm/x3hpvTdAREHb
j7P3xQNmeNl8SNr53y0bYhFMcoQsdE8KZ7RE5w/Su216xmBn/ToX/8fPc2O5cGyrOdZBF5TAOS2H
KDf5rKrCQ/PdFlznlQKCDxgcvQyCHgiHmGerYpcctPyznmH0eJdE21skPaMOphgwb4iagtjUjCim
LKocWJ1VrT8bWpCdgEc4nIzmHUVS2MKFJME5Wx7BDCmnC/F7gF9FVauIZKRHFI7GAdoEoDPEN5EF
kMTRmQCg2v/Q50PeKmxZtlB4MiIBDXbBt6CTy9STzC4B5T2n7JVSsiut4BaWrwgsZVpcihH8AK0n
m66MI4Zr5ivL7ZdlfM/pQJeSjlsSwSug/K7NN/GcoR8bmp9Tcrv0x/mwbVEyTwYadh/AdAAbwlpd
f34YrYIQy8nOjcfRFs24L4K4IDcky0+GpbiNpbvyV5iIqW/rpA0a4qFVdS13Wep8BhFHyCb717ZO
sl1BSh3MwwaCZU/0zgAPMEjlQQyjN78KXXHa5V/HeqHrFj1LYoXKT1sLY8doSV7ceGD32r/j9nNo
2b/fFy4vc6YN3l3oq7bpc+D1B4BmREAUUHhF2VZcShHejqD+8ztbhxYO+bDXss+upxAgMyxg04J+
FXUndOALhpXrOWMDwdHwTIxi90DjTupnqs+nItB2mVaokiyybQG2jINMDtJqiJSuDXlqgtbyEpwT
hGvhw4in5LZRyfQBFxe+DEQh8DML+ui1Xtk5JgfOM71x2b0PhHYMegRx/nNbjmxj4BR5IM4vFbGL
xxnXyh7NDnL8ugjdMTuaWnvvOyogW+l6gesZVMk8RyFyT2kAxunnDuvV3pXMD/PRVSyYXAAY4gAR
ANclgsiSAJ1WrTEDvazPdj4owAsVeLEsnESCgmN98UeE2Ci05n7hLf4M39VrcTEl4Wg/jVMWAx9A
oYtcEmI9MLUgOBZ7etLB8AefLoj3wGXj1SELS4ApzK7ieleJMa9teLWrMvU9iEkn1B3Q+9Shv5sM
w8GfP21bGbdWMWQB5SdqtByR7U0XTgt6P3NeKQ9gQ2odnWlvG3cYMnNHvPijpFfc9hISGgQTF/KE
W4wkAIEGWER6XhAoN2hUsfo9BlabMN9XwDGLc/T6kXdkGK6EikfW7bIiQz/m2aqitoo1FdO57Kh6
gLPngDguMryCyzEAzGUZBDwAQXCfsyVuutvMV5FMq4Rwm7kIX5m+uEUFeIbz2n1gXg8qppO3qB7/
srOKNCJalDFe7iMSuBZiBeY8lR4el8R9pex5sY/b5iZVIvAw9IkcA5g3BMMeA8skAQijzqOVP47z
chqb6czATrItRjKAhRQGGIw5LjueZ66wWNpidj5IKSGn1QZwPSc3aZfsLa08r84cLQuv5tkRYWMI
oo1oTKbYrf4d7Oz6Nwg3q2vmTkGcLjtrwd7XbxemKvDKbqJLJYWzlNlOHvQWlGTTbUFeNbvZe6sb
gz8ktHWF45MZhm/oeGzAvhEiCk/CcW69dko8hOn0uJYn77S9YTK7AEwjSC4BK/O2pY3ftj5yW+m5
MeqnaXbvNXN6GjAxsS1GqgVeAsDH0pHlEufyuhVhuYGmQ1BDLMO+LDTvt9k7ueqlKXOqQDDjpNMu
b7gQdh50IzNwDRBL9zZCNmIcmvYUVFmYAnwsc6bYIS+jo4qzZHfGpVDBGjRq1tSkRnb2OapVk6H9
77XLkijTVbYg2yxkuriCcBNoML52EkOdNIAaQWPP5JP7TEPJLCB5lAfjj3/frQs5gVCpxpz9OloM
g2YgWonT2YgzFSqD9DriXO1IpRuAMnu7U9qcmMOanWfdvW3X9iWp/cdm1EKdpWcM738AYS16Rd1z
WY6xVnS7bQ2lK4nMN4IXHCo07V2vpO6zJdHLhO9Z9oDa4xn8x4fEt95zQQFG0+NdiCiwiO4Qg8kz
emAnUBm3C8pcv2f6y2tViUmJMrBq4BGg5wslc/HuIEXKbLOvMFphglzU0U7rMB1A9q5wFRI7hxgX
XNUI94DnKRyuFOBUtWVizfLZQzF7BrCPG6XaUzr+/OfNAdAJ0HvAXAeucrHDgLXZlBMKPjOzL04p
sw7UcCJzcBVVFolPQtCNHgBgg4BrwRFsoDZswC0A7uKs+cc0O6hK89Jd+ft5Ea3PzOaCmgueX60G
QLiFAmrxBzMNxfWgkiJcDw36W9O8BIvd4AyITIJQQwJsaVQxkCwzCex8IIiCjwKtEuIot9YD6mxG
1vVcjJ8Drdp3LIkqu40LZw0ZYA+N8sUwu9DOn7ZtQXLVXskV4paUBJPjUGySg2m6jGSAhvuYkFOz
AmkuU10fMouwoBxAEWDpb16YC5tXrWOT9ohyz9eqbqIhnz7+uz5ocMWYFf7ENLVwiEbqTqZrg1vN
oF/6sd/paHgLvqOvPNYqxaSt5Lx6mEnjL2bk4TzxvHZeT9Ab3qXgZ0SU74OMK9mtI8bs1neUkLkT
ddH0iSF/DNlde1M7tZGLJ0hl1MuwK1fjOKKZJuic3fba/clDC2+mKznCTdu4dGxJaqHrdNHuE82J
wLy+n/XhkHfPwH45WEYV2ckYMUx5oex0HPw2molqDID7ha1fIfgNWoDnCjh9uB2pFdqURHWJivl8
W66fg2QKSx1QUOvztupcsw2ZYu9YMRg1Wq4Q2HjugEzBQ+oX0TzS+7E3Dw6Zzi5VJAolR8FDlAEs
IDjHtzR9U1N0tGkxQw0Li8t2iAfVA1ghQVRp7AqLWTRAMJPfo4k5dOmvd6wZ2hrQpgZ4Vrx8rq1y
Ka12QpYnPRsNYBLjBXQoRhyUH7rpML2j0QvFgL+yuLIXb8R2CsAdaIHKLVl2qXXrVS/2rMh0Szwh
RCCdCuIjBBNibWg2UXrIAgfP0OnWKPZVeQ9sdfvRUxWhpPtyIUdYNm00UjvhZU4reFpbUBJ8394W
lR7CUoEWnADuDN/v851nHns3AiIv+xX8O9oRn/nAf7y1DEUt4WbstF4DMVSNl43rpUd/ST61s/0x
ZzYNp4XapwKwfYrLWKYanjhgWcQVic0SRE5647fejAA2cJr0wV+CNM7gszgebRcVbA32wVSS39vr
KYkAPNwnAYh4Aev0JlrqB9scwNgCoSCQa/vvKC1+T1LFXSIVggQSUvmI2fHHtX0PBthZgNaanvXh
Ow20sJg/AghJsXwyywNaEJ9LQ/IL19a1EKeZqTsseN4kxRDOThuq3k/S/cGDlqNGIUwWg5jG9wYN
DYbZmYTefJsHt3aHSsvnf48rkWVBsyHwptEsIr4tPIKxDFI0eFvor0V/k3X/PnCEZMBfASLmKZyN
Pa16jfSD+zP3dmkdWSXAbkKzimYn3rYu6Z7AeaLQDo0A2nG9J2NZDcFIU7yotRtt5/uKN4XMrjAU
Dv+O+tfb4hcF/8TYdL722LmAx1lazMMAMOhunBLV2JQsGrqQJFa+QCRu0ZSggs9H9tbhidU0AhVt
WDn/3v3pYboZOHSofIFRTQwPFj1x2YKrwE/BzgSgff82W41GERfLAoILKeLtWTtVMNY8b+P51atp
sQcyOkfTdl7S0j8i9oyC8ue2Jci2ykUxiSehfDyZhNPZmbTrF5fTs9BDndEwNSPLVqydbJMwRYfM
oYWqyBtKcXclJRq90P9gjmto6A+1gXjKG0Lf2G0rIxOEKgLqIn8YC8XYgGnVVMwEghKnvUlImoSZ
rR0AKRunZH1HYQzXNk91wCjA6yE4zzRwGeAPMDZKDDMCUZv378iqvMz6VwDX9iL6CDC+4DAdw+2T
A+hmADKzd7gBSACulo1ucxAICBmhtU0TjaQ2Jl8LYFvrTagwLsl+oE0A3XycpwijvIIGqbNS6jPe
x54tVUhxRInpRV7KfvXDt+2tlz1l0VTJX0YwZ1SQhQNar0U5Ji7qiAlL7vye/HK6McoAQY9hx2Oa
rmfWFzdBa+8oYarnOv+2EMdfyha9kFvNuZ0SyF5RbrHmuxp9fpN+S7Vp1zivXZ9H1qTwFBIPDpFI
IfNRN56BvTaOCjmQIK2Qeu1ywNcvh1kvou0VlXgGQDHCNpB2x5qKh2lopmAOkh6Tep4TIegJ7cmJ
q0BVL5WKwbAGp8REtCPmkFETnHO9XJHmstwbYzQi30+OmR0o4mzZeqF6gYw7Z8QEje31eqFBwyUa
B+G0vOOQAvFdEeVIPDfuOvRA/0k8vXmW1B1rB1glCiJlHTndIWFHgIUx1w8J0GNqR4V8IQl6fCQF
8T7Hew6D0MLRtepu0IfGKvFcJdFSlKhoA4DFPHpZeuy93bYpSA8XZkX4RDrKcm+QKwlN+q4IuvKs
kzTUQBSWVUGYMQNuaQpNgOAHI/hNftWO6nn0Z9hdPFooDfNkR4CaqniskZT0ssHEDCF6zbxbND1V
Ydb39i2t5jlEuqeOXav1UY4iJEqQXwTDxFiGzJmWG9+tgT7nNndJ3hd9SDOveAYuyYBhZzfYdcT/
lXlLezNO9rxrEb8qAkaZYfNWbw65Bi8rRgyN6Y+OP7Qlbr3yA7EX9DLZuCaIqpFJlj/BgNh/gsSg
wS1JuwDqqzx3bjCHRM9PQ5ffeXhJEhD3siMyonf91MQz6DKMlOw1pzoN4FjbthHZAUMXFZLiHF8O
82rXB8xtupQBk6cGagE9TJl2zN5RAARI718J5rUEb27HdfQgoSLhoN+OKlYZ2YYhAkI46eMfvIqu
v2/1nVXhuNXnsV5v+uqDDziI1PzxjmXC88FGVzmwM0RwrNYwy9ryk/rsMI7EE1eqPheZIwLe9n8C
hDs372wra0sIQBfKfqzG3bSAHQOn5TfqNjdTr9fhUmtZvK2WrEKM7AKGIDmZEop0gj+a0YPc+UVQ
ARaWRFYRRKkL0Knyl5M3IfVuwKgcsEfXrfZe9zNHq8+2eNnWXUoXjG+sWOM4iYeBs/Yu6YNdbaV7
f1A1W/BYWPRFQKFGFQNJXpCr8V9xEZCh79EHK0FaI4cyhPbYHMEwekqyDjghlXmakBcoeeXb9m9W
k31uFvPWn4t7Mqa/trWVhVW+z3uk+WAoXOP176AgGx7rsoGhdhgStoO+3WkpbXcARBvDLLWI4mhL
Vhcg/BzqFa1TuN+EN4LW1BYdAtKgzNtE6N2Lcu/ZYB/+WSm4d2Q8OLUyHLdwugO9qedlxgU6FGg4
Qp9eSF2wxYLBOgQL5LYsia+6kiUoBEZkp04Svzwb9d4OwtKMtr8vOYNQAygbPMcKIj4hFrVGDNo5
M0YFC+s5N5xd0t7R6ndX3Y/1V9BgKqQZkvDzUpwYCyRjjybpBOJ888kAj2V3MoDomlX3jg566fk+
X0By8q31x3BZXmj6vMxz3IB0d/rGkt+Nu9eC39v6S9f3r/5iks4arZVh1Lc6z2y/PhnstP15xfL+
8UWX59ACGU+vlRUgRbQoWJ+oD7KkJ0ae0+RTpX/dFiaBB0LEeKGMYCxeYwzMDXJIyzFHvn7p09t2
+aprv1r/dkhoqCW3FRnChJoRKR4rekJ5JmxsRbwvO4OXv4Iv+YXOnYHwBVd7ddaGl7ENqzRcVdAZ
ErcCRXlKyOUlZ48v+4WIxXNBIDtg10pn3Dmrtnf06lgG5iO6947biyrX5q8o4YCMYJ9y9Bqi9Oq2
LgYQ05+oCiZIEiEj2YA2SdSvUHAWk5toIWvzxoG3bn0Qjblfg8mPl7sqGtLXbWVk1o44HB+0MXCH
UbLrdStnDxeaj6uvKvYteKt225+Xbcvl5wXHmNmU9qYFPbrimFex7gP2FE0Hh20psh1BuxCub51P
XYkVTBhFQC1qluc2i/XqNPXgYVbcnyoRgn1VwbC2hEAEye24Su8Jj+XfwU2KHBMGFNBBjokoXZx+
0zt3sSfDw4MhzL27tHrH1cF7qnDz4jGE1M/1Zmt+MWIMdUGw3Y7h/AA4G8VDUrpKeDOg9xGvyDcD
kPY4FE6nT3g2pDWojvSoYne2q/AmsnANMSLGEvHsRiVQHKfVDZMtTYpValv/bjTyE9HRe+0AuBGo
/sijRWangQ43NcKia156t4lMUD9um5zMsAEPAJYjIBy6OD/XS9nZE2mnqa5AhzDqe3CXOTuQC9TH
sgZBGXVZ8/IOeYi60YiJ5wmgOq7lMTto7L6t6nOOFV2QmTmw7AsKVdtSDNnthEaD/8RwtS/cKB/T
sIIZ0ArF5N1NtRv6af1Qldmusb3bDHAuelbGDdJDmbfeWK15Yg0w6232zaHFKzWrhzFvd63l3rud
/0Hx27grEiJYTO5gWhuDaMDpFLO9PEVm6ktSnZH1/eF2lCJyxeTrCPqQm7QE5gcr7TLs9AV0N0Zx
5w7dAaDYTGF90o2/+BXCXWboyWqC0hAOcwHx7qdVJ6DVHMLB/vgudWHefBAWuy4c1gzXc2t1TnW2
luJe05qDXhkHK8OlXTQteC+zB3e2n3tveSzr5qO7qAIVuaL/yRc77qpsAXZLCvnB/GLNz6kV6j3I
RRQWJ/MYKKzhlvP4WRJdd07qrqN22UDLLrLoQ4N5Zj3fb6+lSojgvAcbbIl6lTdn5nxv6FFjP1ZT
4VplFzbHcEWdGG0tb+qs3bAEXpq69dlEuV3v7hYtiHR3PmrVTde7Cn1krYpoJf0rTbhWgaQ2213j
1Wcv+4rSDsalsghJ8pBZmDYvsijtgTFc39j2PYZrFTsmcxGXsq1rF9F2dqvXJmQXoxPW9gsLsggA
s6GLwzcUH1GbU1wqsgTelbbCkfOQA9Cz3q/PIOfdzwNAO/UXY2524/jk8xHxbmfYIFocVayzMrNx
XDPg0EI6xpOFnArrSepVK0XOBkMdvnWzVN+MUdWqKzMcJPxhM8jccMSO6+WcWm9olxQet1v7l9UJ
buvGuKG6i2rW7J3yRNVLIbWdS4Fc6wsXPwC6mUxABz+P/T7vQgDGrlY8+Ie8BBhqyMynyj1SVT8o
10L03fyq5uVOzMOLBWjLXccJOAJottai8kDM3fYBl34evQb8ejLMN6M4QWWng+lirIgADaxu77vh
uC1AZgq8M/NPagrJfmGXKpcGdM3R08icZ0ZO2vCcFIqIQqbDHy8IQEcDCRLujy/2hRI6F74Flguz
ua3ZZy9XRLCyc4tAhd8lf0gqhUg/mXOTZAwqNAATI74Tt6P2hAQNph3Ws9WzXb3Wz9ur9meEQ9z2
S5mCnyoqoM51Odpmgea+r5oyAgrPIeWUv0O5KwHBmyLLPdZVjAmnPemyfeLmMVLCSATjreM3565a
IyBv731K7mqa3QGC5NQ4bQxtooxmPwu73OXmeEsBk6bVXeyPFAzvwa2VeKfOdnd6vcbbOkktwYI3
cPGyxlyMsE3o0l6Bt8tHCtlpJDuPHOp/x6IGcgSyq3i2wCOgY+jaEhDBFo6ft5juHWNkeDRXcVqk
LuBCgFg6NTF5lTK06J5dxw8d67QAgNah1d7VnipvNwxPVPvRA9xM91WrJzXCv6qJ2T/LXDoMEaAD
edQAhN+Fvfchnc/tcE4IjSoV6qj0SF1IE8yvTibXTE10odeUvdBsiVlZqp480hTL5WIK96E7ozEx
qFHMTNzy2AxuyHonLN0+zHP75AJTr2vWL2h/+Gib3b6o/afKwaSRY0XZDOzAyf20bZ8qnfnfX7gR
VqJe5PPaqpcDtZKirrQq7mPpCbhYVf73FxLInDBMY+BQG+AvWpLjSp8tVXO3yk6EU+ZSLTe9ETtX
EBYl9ocFQHVpdVpKti/JDyNQxDSqRRNu+qGkTuslOBDaeGuBKqPoFIk4WSkQZxqvbuDB/Kl6Xy9a
WgDWdwXp9zkFxTzrvyTFByQT9ORhNp4a9uA7z9o6hF35kbWf66oLK7KzQVxtWzSs2IFUXwzync5g
1FaUlg2+km9c9MUPE5xNvnh12i34YaX7wEgR+2iZT/uzvpzMYYlbC03t5Dya39f2p958Y90+S34X
w6lhr9t2+/85R/+7QgB0vF4hTP43Rl7B61WrEXWa+zCjvS/MjWbvIC5ZqR4OwOpJ7T7WZnpY6RDZ
+LnAnT4aiX4DXKef2z9IujBgtXLQnIfqvvgyYQu4zNoFg8TDMoYWPWHU4DhpSTw4iotfep4uBPGz
cHGe1mm0V2PGQI5tLjcN6tJD09+OSooA2ZFCryQmyAFChuYc4djOhZZkWYX7f3GcCJN1gztFrZOG
YHQCpGV6qBLVgLTUti5FCqd4XbK0X3t4+2pgUT7uA//rjDw0DZ7KXI9mHXMaZRbPw5c532NaKDK1
eedODwNBuB2oKBikzwgwfDmAVkaf1ZsuCiPQrKrlM0nN+nlpD6CZDOvpOLaPDstD1n6z6Ze5PG8b
kcyxXMoUVsA1s8pg3LE4QX5sw2zNjtsCpLt6oZTguRoyJMZaQilnancY94qa9jVwtXAdaGzYL2N6
2JYne64ghAS4vIVi4huEUjqMxewtsKK+zQ+sm+MpcVCgme5dPjZSmgr15Ov3nzgxUrFMVoy2CQsC
1liL3nKmUEd29jwAu+N8o1sI+CDXZ68pgfjv6XA6Jvp7HXZwMAWcN/vtNZOfgwspQogAW7bHEX0N
55ah+rE82+5tU5cHINDM/UvDnu3iMTHvwEwaeu2HFhi2yfA8031dn7Z/iNRYLn4HX+0LTwMsDFNL
KH4HW+/qT0ERsSHUrV3v37meSmfVygruZhh1cyoKyMqyb1r1xJyf8J95/qVcWlAEfuqcM10ObvHV
7w7Ma0M+eGurkBGlgS7otbDDSHaj6V5Y+JU2q0YAjnS2miedftSXISrosSicEFDCUZCAVc6zQ9d9
KlTnUtbYgkc9H3RCQ4mF+vP1Wvtru+YAssMAUjV1O2ob/jNly9fCaesQo/W/XLerdnpmJHvHpQUa
pYvf+WL2L2PefJ+KQZVEkW49rBxVBU5OLHa4eNMMWEU+tNbb/a5L9XMGdksNr7C8L/dVX8YjU73+
JCDaBpbgr0zhcMEL90HrYUAP7ZsPaHTasdLcVU2/8/Vlr1EW23XxONTDt7lIjjrJY7jKuKX5HbPM
+B2Wf/FThN1wfWY2E38J2IsXAlw7yjnhXx+6ebWb/KPeft6WJ7X+C3nCSTM01mjMhJvUB/h9zJeD
Pef34lXftsWodlU4ZD7LJr0YedzaHxsriKvxU0vhwZIuSnUU2mBr2wJ5NChGi5dbKtxnTtNRIPvD
H+dp85J0zc96nk9ZQsJmAeiv3drR2LAdCieKe0AqF0lw3cK0L8IXIXnha9ZUgdAE+aNsvDeq4a7R
21cQHOzqqrzVteaUl2vssXfMKwZ44psWckugARG7qoiHvkujwXyxGZTHfCWnDj17FL0yreMoVlZq
MRei+FZf+GaSGSSxMxwWq1p2zNCejXWMWVErmo34Br3ZQEyzeI6OSc83daR6prnd6RBTNjQc8lsT
rRT1rld1+Ujv7Qsxgp00y2i2WgAxZkK/lZr9uyCeQhO5SfzVhEcqlwtmpUk9rfBogFq8z6zszmzH
KtQWh6HBDgOCVf95LZcdWcAdun0IZMpBNww3mUCxQtfdteQU6J5sGkAT5PRlBNKOMOkUYYlMQmDz
1A+aY0F9K7irqR0Lg9lo+PWaE31oi//j5wXvFPRageQEPq/VX5f8W6Jq6pH+fA62iT4MPDbE4iid
NPz8FS3lGAR/yNP+CUdIEV/Ijgtq/f+JEFTAXFtljQYavG0/zp2oZlGmWiWZgV2KeLPNhOajMyJq
o8ltAFQvr2Xg6F4e62WMDLv8hWv0UUv7aNu6ZCcUfJe8CAuoRUD8XVsXSde0b7IV+aQcWbmV7ixr
/GRX6QOamxWL+FYUcuXoicP0BFrK8O+1qAZcHQCOBisdTBB9j/nXDpHIkHhPhPhuvK2WJBbjiXmE
2ZYFHFlTrNpreb0GBedSAt52tK4/0f4QrksRauQwTJ91o8UxQq7HzXeFpnqJShUFXqKLQDDg7D3X
inojXU07aUGs5E6YH0Ufc6RPrXVAhNYboQs8G5XEt/YJbVGsB58dGgJNsXY0T+iXbk086rtJ+whQ
aNDhlkj0KFIHUr04RrrvoXUVkzzXeiXTmnSgjADY2QIK09Hpd5Vh31RjcGcuKmC1t8cBGl3IEk6c
62pr4PS4C0uvADa+dlvWZsyWYN/2SZzX9U6n3VNfM8WYp1RF3L3cYsBZJJrNWrqtC6QHDEiOdtw3
M+ZV0ykMcnpTduDv2zZS2a6BL8110AaM7LuY81mTuXVIA9wcs/0ZLOjixEn3NEUs89Y7AjIJ6Yc/
IIj6m9kUs0+MLhuQWHKWdUZSq0PhrVPhQcmEmLytnlNZwAaF29Ezx2WyKQIm4r9g0iJ0ahXmgGyt
LiUIAcs0OWXicaySFbA4DUH1HtFfnli7f98SUJShedcF/vAbCrbUTDAOMaJyuCY3nXZq3HCeFB5X
6pouZXAbvAglAM6V6j1FVLuQIpwDUEx8qvsldotDMk7hZD4l9GGZh9CwP2wrx9foOhpDBHGhnLBL
gHU0qtXCs6Sw+l1b22Gmv2YYOG3XEmVMBgAClV3Id+3vcgq7plEj7ZkDiW3ufBjr/tCxKi4AkaY4
SZKcx7VqwjWWeQP6vBcIqutDl37QiyYKyNEwf2fZ974q4666nexPGCAMbeumBiS3PbLIGk9e9rK9
xjIHcrHGYh8LASUcaNBQrvD0Pgv1yXk2m/Gm7Kv92JmnbVmK/QyEeybvUj9AbR1Z/uDBWO6Q3g/0
MkyQ83TXV081/qqy28C8ttt8YKlNHDz/1uCxzH/pZo+BIhhs+2MEg1jSAAOk4b39P4zpaVtRpWjh
5slBb2KaE1/VLtbJZ/RK5+2vKTgzHzd68mqt92DeCN2p+r+5A7FdwsCoUJlpUDmgu5o9tcZpHhW6
8UO3cSjFabsu/99DiajoU2mbp7TPjkUGIu2xikdPU5wUuaf+70QGgvNZg9lKbB8ryYzfwO0OF/Zl
e69kF/flARCcjJ9pThH08KCa5YaZBmQkCqBallPAUGS3g+Y/jDY9T+M7+jS5C8ADGik46Cc27M09
KbS6QnRi+dmhNLJwNerDwFg0NSRa231p3lRpHtN6X1i3/qSobEm3EQgBJhAokO0XO5tXwxicuYYD
CvSHOYndpIzI8uJqHxY0hm6vsFwUL+85fIZSbNVr0qJlrMVLYQJwnBlREpP0kLmxo6phSP0LECz/
nyDRl9lers8F7wxIAOhifGoJC3kDYp3emfZvjzxvqyWpmGADL8QJ7qxz6qJ0Gs53GbxUDfraagKK
8o9ue6NbPwfvvi6OU6d41kvd9YVMwaelBPP+BFkzgNB6h86/MzsnHOi9EyjiSumxu5AjOLDFyvQM
fMKoYjvIAH7q5p/bi6faKi7/IqawC7yNOxN69HO/G1sztDpv57EgXgAr05skznrUtLdlSi/3C534
31/ITJfAbxowjZ8d95iBJ72KaiveFqG0CcFdNZ096nmNdXPW9bHx8zhtnKfBym8AIhjXeEu2un5A
CfxozItCttSRAToJFXTeeCO+qRqMyerAXoQja4bIa+5S9AWBKCZ7SQq295Pv5N8pomD/KN8BCxkl
YAzOXa8n+p/NDN1LOXAzjD2pg29TXcTI0/3aXlNuCm8uHNQK+BgsGJbEIhRA+WzmN/BUVdFGU/Ct
9RStXyoBgh6tQdjqprg0qVZ/nicwn7vp920dpOZ+oQP/CRem52vFNNQNRDjOElr5s7/6h5R1IaFP
RvHJnlXxpdRNXMgTTL0ovTUdCNasM5Fd+pBNWjgFezXBunTpkIoDlLOLWpCYOcgSRvN2BgpEMUag
V0r8w/a6SY/sxfcFd6fptFjAV4mGKD9Kp2ewUqkifpkGyLrwAIPjIYgIUEMGhMxg8aBB7u4ICiz6
EP+7DpcSBB3GRRuzcvFxKwG1IoAittUeUNbcliK7ZDG2qmM2xg94x/i1ha1j6xW00XDJAuvD7Mfd
Mr1q6RCuthWVgyKQly/aX2H8x1yYM8GrvTAHCMMY/r7PHzVfRTkolYA0AEZxkbl50zBOuzboK99F
2FcEYT2iy68PtxdMJUHYljavaN3NTn7+EKwfC+/T9tdlBxA9AAB3RfE8AMjB9QolHjBRU/TEnoeQ
aMdlilBQnVUzCDKvAphIExkZ1F/e5MFXm7mglgduVV7/ams4xzyPALcYljjxTRpahaJdQ2pjPkpM
yDRgnEw87UGXTrk3Qd4Cw0q6r61hR4X/hRj2YXFftxdQuj1Ij3OaQ16NEYIrgoZoZ26QBuqMLxT9
Pj+3Py/dH4xZI/0ODhcQR1zvT5dYWlWV+Lw7OTuNzvFqewA3z6NuUkiSbRJQExDjmxyGVwzzO1St
zVFHRGAyJxqmIiq0+4bctv3Ei5APWVa+w7BBDYVxbt0GT4UIqzEuPusAeIncVhOzsNKj7ZUzpQoh
PfeH2IHT7FwvXUCqJKlJUZ6LZdQxXlChap2uyBNbDmqb87TGbQ6kOZRePxtoav/KGuASZE7S7aoV
5Np1ytYIdPfGYRqKaacBfC3EHG4L7JFleszddgrXFDOwSWD8tMlCMCjXtjHAkTFFpAUzSsWWHlfa
6L+yNlkVFi7cNzZS8MiC439IwXtoYBa8aDdZNNHqcXoYuzxq9Ife/mqvnWIFhUDtjxDkapH95hyk
4Ce6XkAfTQ5jVZDloei1FjcbCLOXXu8rdFuY001Gifa5tO302XLr7tYGJIsqEJadLVR/Xc5kwdu0
heigLejouAAhPmsZqFJ08K/hFKjKgMJSWkBT0y+FCEtJ5krr1gpmAv/XlUXoI2E8We+4iC6FCBfR
4vU58DAgRAsbfz+rJmelC4X3JBoC8aZ8UxixmgBo/llfAjbEHW70zgGByaoVivhT5otsH1BanJ7M
Qzb62h7spbdTtE9i7lQvbvRKC2vW7DAoFa6trfAN0k0BYBeGsFCbBY7UtSjPH9LJyZzirNvtcpzd
igCJN/FC3Wvz47af+JNrEuN2tDfiLAF/2gVy8rUsq/LcstJszIBSjCE5K855PXvWo2M34JTI/MkP
fauZ0WWYjLthTZBAngf/C5b6VV9oE+nMJvEA9KWTpzEbtsPWUHdaC1ngoH/AndvHlq4B8of205cq
B3ls3vfLDWa5+xCF73L/P6R9V2/cOtvtLxKgXm5VZjxjj9ziOMmN4DRRXZRISuSvP0vZB3g98mCE
5MPedwGGJsXylFXsFile4Hdkn0ldZBC5Gux7WrOvupDkNphFE6PEYyd+XYC5aXP/5KMlFSniew8N
4pvIld0XKGfMT4Peqr1j8S8oRb1JXVZPRg7WZwlY1a303SphICJBCAppnqy+65Lme6bKRZ4HiLZW
KpT6zPlZkKGErzE372bPyUKmF04I56IUguDuzdR5TsimDrdA3RQhE/VXPZDfCCRfIqBJ1I5Un5v5
k68eO6Alobuyh/ia3FUDhwlMq0KSlVM8Aa0Fw9NRQMBJRl3uRFkHtzDP8Pd90DQxHcH6tDoLHG0b
5c/OqrtoNJl/9AF7iyg6cruy7+i/XAVAAwBECBb6R/Ud3tWKVwLJr4Lihzk0kbJfO7FxdV8KTt4P
sjxb72NSXptjnZMSEHI9gmvyZ7MOEtXAYmbKd/jiGyfpAiB7cX+Dl60JvCd4Vavxaoa5spqVD6XJ
RNgW2fQQEK07dG6Q3XbY3pFB5Jx4mhncGlwnzyNFVy3q9Xk6gZnr7ixa1scZxYI9y2tro0506aCj
ae0iJ0ON78NBdy2wcGRAy4c5UFGtd3Ghg1pUvWyccazp+ogHqCCCtgaDxQ86DHWb9aU9ILUpbLde
qGXTJwSJP2pfdeHAbPc+b7jYG3hr7ly3dTbe0dUcl3cUTtuIQwF8grDMmgiEwzf62ZSzlLvtDffk
8xB40QQBpo1PfekVAKprmSeKtUgHz3dWX/uVzZhbPxjyFfy8bGMRL8VT735+DeKtDTRgFMHPy+JI
5yMAw56zE31iFT/a4h+2hQ+4vgMiLr7aOi0Z506HoBJ4+bWbPeRefnIhss3rLbTWpRcNvXDgwgCB
xqlfPcu87HKDBwzk7AVB34JVbMekc3Ya33hk/jRq1zvw/UirU+jC6RkdUI6R3Py+5JMecs08ZHBi
dWQRARsdV2MdBuN0Y3kqmQKWEtN6dckcWbK/YXUTa5MZT9PWm77am3+iH+gvLGRCxJKIxs/3DDH1
MZuyqX4YvB+2/S3gv5wt56ZLF977IVYBVmsZkvalrKHh/8bG5zy4N/tdVj3l0O+7fsy3JrNa5Boy
osSkmIxjyzBoDmxeeMwbp/nynsGCLTEQiECrcGFUBXRc2xG6MSigZ7OIPNR6Cu+ADuXGSKv4+/9/
m/+NtIq/NVcfiqzDSKCW6BGkS4aoLJR1NLOy2GUW3qeig+dt3uN11CX6rtdX88J3A+gZ4TcUZVA6
XU8U6lQ9RMEbqGE5QPWYwr1TWXnIWueGlu5ra2vJ9fEuaEhB4gt1YchVQaECN+X5XswsyM0GIp+B
NYORXDXfuuRV84xdOaaAxWhZk4zkCw2G0KO/J3uKCv3YDz986xm5Q4hlBPG5uDf8LXHDj/ceYkJY
0yApXvLidQcKBnsayfNMpq3xKqo+cekXWViAkP1So33sg6fry/Bx2bHcS2bn4UVc1J7PV2GmbqVp
ti7Tvniamu+0+VpDgbsxqlg33q4P9XGDnQ3lrDJkSGcPnSuVTKsmAxZnF5RJBayx773w/IHKGOp9
1wf8+ELhrQdzHLUmqH+g8Xo+N6PWTAKvCZU21q4UMdl4NS7+PAJdaMWig/ehztTX0pLSqVU65HXc
Gb+t7Pn633+hX44J+IuiE5qRKFysPk4N8zdUZzWZ8vneZnDfMQ+afB38tGK70X5o7F/19CgdtnGx
XZzY/4b90815FzP2CviAvipVCsSbGzyRf0DWQRob4CxgFQHrg43f+YcRhVOTvgSOv2JDZNPbolhI
i3tt+LyxgH9e7vOH8Hyk1R3tupIj5ylBlWlBV7aABNg5k/7dygf/pYEXKJQMOvfL4Hvloal7+1DZ
bh9zyA1+azM1fPc8Crqxgz9Pn71xx0B7AwPFkrtGHz8jZ3RSoLaghVBUbgKAu/eSZ/nPinsOjwrl
ZD9UoEtIMs/jzq8p/2IV3qeSd2bUj267zx1bfGqMuZyTvAyK+6Ezzd/FlIvxxkU6cAsaCn3RxECj
nrtwAJwy/65o+vmJNs2AupDGHomvfSZeFTzCVaNJgrrT97WcUSbK24qkU+4Oe/R+nSqEu4KVeA20
jyJR+OIgxgqy1C7RkGxy4BhrM89DAVDu3hIVWA5cg7FEblu7fsz4bUPm/lAazhDmVKij7U75we7w
DpSKkb2GDQP5eRDnR4gh7ERNzThnZvZgIKpHgwWMJNOWiHrZOEamVeRByB3d/zK1jXZPykHS0Jkc
8X3yp/qoq50/8N9ZMLzZwGBPhXajSiv2oPnyREp3uB118Ug0Zu/bmfJD6XZzQjqAoEBT0ZHJURmJ
3maRB3Gl+0z0Q8rRFvzqmIX2swOhZVfMpXi2A027VQFVkbSY9426S6OmYM29M8hhX7myxBc2lIwM
6ZBvAzf8xw7vI8Svip8Kupu7UaGC6Lt2sWt6OiZmQLydKpwuCrxsOqL/A48+q8luJhL0SGLhbgDg
CxCInTlHhlGVB1B3XPzKJKJhNr/zzm8hPyBVrByfxAjMWKS1wI1EL3phRJU2V08685oX1Q3+U2V2
5YlAzSrs0Hu6bb3cuBdZDTWObGiACIEdU2/k/SttON9Lv/aiGor0e6/OnJNh5eCxgBABWXpUGaQ5
wr0SJtrg0XssNJzaO9ZOa73p0tJ+GwxxVFBCDsEF3fUwNBVPRKe3+4LrWOypgYGGP5UJinXwVJAd
23maIWLTGfnBzTrjqFl82Hs55GuLDNm4Jg0a0TETkVmW5t61KYKKxnc27v2PMdP5oV9dm3am9d4w
VOU9CF47M/hCi30ANfks+HH9evEuvGgo90N3A/xQexF9P7/HUGbL56qdi/vZIu4bdbyygYGSMx4z
y+U4AyhYcTvzE09n6gYPiRuqyQzi3qXD0TOqIJybSoP19zdUGyMHfiSneSibyORfe1uHua3HEl6A
ij8pph5Io0/f/RE7xnSL3cgmM4JlihlRfbLvW2RKe/gKz0k5gaJb8maM6VB3J5Yx6wkdI7rXTJXt
RAarkNlU00PBNS3ux/pVBuNwUziojGh26cWCCyi6QjB6XzY9/85Z3e4aN/ghW/j95RRVV08VQdQF
mXWSFOWpIfB3psPHJ12qKfEDnwLVWbnimVpVfWMhU02Giv1uRgs+JQMkDCyp871wmwFRgDaQqKmx
IWYIwADxoCMTySwRemPBfrPCsEO9FNM+G+ERRCo4rNJ6LO4bg/dROxL6OLVyq5K/2j3/5c/w50YU
incXiIHzj6ph/l4gOUtpQPqQd90tYsFda8L+RB+8DQWo1Q76M9hi44K64yKNvI56g7IKGoVefuo1
Tjw72gmy1Q9wqmyizPcrkM7MHcx4fpqdthFuX3jjcWZ11M5BGkD7ZfUEG0VXa44wyD1uuQ4CbeDW
tdAm2zggWKr16wsaLu4GE8aEH9pJZpYDNS8VuTen2BJQ2UxUGaPVX/L4+kAXZ/NuoOXf30UsWVFq
CrcnBhL3mV2EbbMRu14KxVCjA9ACDR7Q+9fami0xJBxLNXJPLZUSSV5qPgkofk+/VTE9ZsRB7dY8
gdxxN5LpV0/nl40ZLtHxai1RZMFK2suVg97m+RRhx1TaEGLMUk91sgiJ2wT7ETIEL47ZWCGFB0js
srG+EaUj45F79G5o6jGZ+gmmoDMtv4LIb5xgQp0lNewcI+X2+UtneE0cCOyAAZazuyzTg5sh89UO
D8Rv8GjoiQb1eMhZ3g/A7Bj1rnKoeGpr5T4SMFwiY6zl3URAQTVBwYvdwptjFLdRqlVBNX+V+CqP
mRTeIyRJ89/Z4Hefch2R1PXFWeOL/jtGyF9s+GAgdVzXoiojc5g0gzG1g2ddu0HEFhZDG2daBQ/J
mGivw5Tjytmora5Stf9GtaGJCcAPGLsfWooVrb3c10fYu/Qxgg6B5BiCBK2G8k7tBPvOa8h+zraw
yRdSNncprQJHv6hLrQk4Y+OPAliq4r62vFOXERiZZOZn6dFj0Nb7nGSPG6u7ZMKrredCCG4xswE1
BfXF861XzbRpW93DXdF73Z1bsPmOosKVTA43E9U65RGroAvclWZwbzE3uOWKaEc0mLMta61ll1/7
U8zVn8LBbTKES+4XSYiuGY+B1T8pa/7r3hPMMz00hADm8JDZrW9H7pSeqBxy7xlGhJcqHN0XKtGC
nTbS70sX1/uBVvkJragmYeBK7nnwWkLaqAbo9PrXuzSCsxiYw3APjkTrNpqkQe92PkepwphDzdFh
ELRxy6+OAQpHAShSOHg2NKNxOa0WK1BBN5Y69qPSEEH6Cvp+bThoWoguWAwB/Mjc8si4NCLUNAGa
BecGzN7VXdhIVKWLscfnqX3vFom/d6ccXSVGS4OU9C5eTr0eybNi5paB0KWHAHqNOkol0HVbKlXn
O7CWotL9TFmpaVC5LyfLfGmg/PXkmao5BBRYLxf9Flhluf0uL/GkEloEO1MZ+e+//rBovgJThILy
H/3I8z/E8KU15VxaaV/Xx6LpjltV5As7Z7F5WihpkEhGufZ8AJO2VZXL3EvbO8O5b7do0ls/v/6I
kzYXowXJHiaOdX2D7uf19blwVZz9+Uuc9y4m6IRdG8D7eSnqv634Ccn3cct927zwKAOpgF2PA4Yb
b436BwjPNmRTuGnv1VUGYQDNgx5TASs4aAVMHk08eBM8LvVHuacFIN7ozPZHLQPGcRzyJ5h6hqA9
WrtKeN1jqRl6ItAIe6toK7/SAoFViLATBXvD2YJCrlb/v7cLpycA1F4HY3S1+lVQqkmjeLuEHEJS
uc8AZXy//gFWQyz3wtnirD4AJEbLugIVL/W8p+owDH+HxcYMdAD7cAvoqF+ip7eagd8CHpDZ3Eh5
BaewcrxDAv96fQarLbQM4YBJDdgQam/WB5CStDpDBrLxUp+YPAyYRj7rJJuQgAm+MdRqsZahAOhE
ILHYny0G1ee7FUoC2oSwSqDEkAdNWBObfy80FFb+eka4vUBQdiB8j4R1dVcLEw1v5IYCSB5gjroi
4uKVGH+fQv1JKZaYaBFXX2+ugqLo4LRySrPZSmqI2HGSuPod41vUy2ULvQsH/qwaOnY2EvCFJryG
dxoDyyZdsSk1DN4eetgpJ2SAot7ok68Gjl7896v3frjV6tHOAyXYxXCUliEqAvGs8sR2fl4f5WNO
iDVDcobCKDqSH1iYJm89bur+lIppMSJ3975MbXsKy/JtBOYzsAcg5ard9UEvbHWEdshAF290WCKs
AhEP6ipzO8wYdB7C2XxwBxoW1kbAfGmTe0CvQkgMDXj0ps83OY4Zs0ZA2VK78EL1ORv/kl76Zz+8
H2B1ilxJuY09PqX6Z9jWh/bONrZMEJdvvN5y74dY5vjuWYHljqxrhSHyGx1aYNrPSGUoxG3cnZc2
NkCKkBFGNwkWZKsSVqszP+s4RlEi1IL9DGuYnftPq7XUroAlBpzUWn3z3PP4OJFKpGQMduhlhBK5
hO3+ur6zLiRnwIPAgc5fygzQqF2dGpf5A60McLzbEQdzV4BsKFAYJYD03FYOJNU+yy3BsUsb7f2Q
q5kVGnC/Vt6JVJ6sLpnam+tT2vr51deZkIhT08fCjfkjU/ewTf/73wdafdE+xh0NtMD5Huv9zjRA
hOVp77OQLA2JLWnlS8d9scyygb/Fl1k34gdoG+VAefOUlC9m7sa1+NbUX/5hFkv7bYEiYh+vDqOq
PGk7TsXTMUSYHtn9Vg3r4iRcNMjQgUOTbP3MsCkboSmui7QxUXI/VMGOtft/mMO7IVYxDB9czyi5
IVI2HoW8YX8Xo+K+Wrp6qFjgvwU9vlqiXuiVXw4uTwPWHXs2ntzxCZi6v52DAUNt2MsgmEcndP3m
z6A/GC2b57RnR7TyUd25/vsfb0T8/h8dckTANqQDznerMcmKc6AXUxtKXML9zdEjIeqY2SKp7Xqj
6XpxMA/PYwByFcoRy7+/u3592NsWet7MaWC0h0aeAoAZpV6EOnNCffyHlVt8M/AeIlAGOfl8sB4w
1wBXvUzzt9668f2NhbtwMwJlDLjzYtmDY+Kvft9UVltXgzan6Ic9WCaHuJLfRxAIeQJHG4KyQ/Bi
V9WzJvIjs6aX65/t4+lBQdZYXGrRAEN/fHWJzWLIbW5xnnLD/Fz3+idQZX5ZY7YxyY935dkwaxyX
7Q4KTJ+Jp1Pj/dYl9JVQKbo+k+UQnj/JGALGR6hngz+Ogtz5Z6oMKhgsZHiaq2/M8neoeUBjZIwh
pxL/w0godyBWR03lg/F6PvqjZvg9TytL3npU5JFwaEQGhIL1PG5wkdcoruV2WLCKLnr8eoC3YPmC
7/Z6FmQ9tbx5TPtu6nYYaYr0hg6Pk5F7t8Fkzgl39ciu7oEGLsPBb/Nj6To9uq1D9SxhyZsQswjC
vndV0nHXDjMh2OH6ilw4j2d/4/Jt3v2NtuqMuhViTIdaTyoC5d96ao8Kqjm20b7Kpk+uj3fpW4NT
hwIPFIEWMdHz8VD+8wWatGOaU7MLzVy7MalIQE88sXpTfWi5udYbCzpHqLcvBrqQgD0fbOBOq9Ou
H1PD/KWmX4X2xbNehHwwILXbop581Cvt4AyontOfs7WR315a2feDLwfr3coOpqYFhNMxHdsRTTNz
eqPe9DJXehCp1r2xxBajdG2R9Ge/ebA9RK0XlSUYB5+POFeLy5w1jmmtt+PSfjRuqFXAAtlEjaCZ
eXnb11Z5z03oRBSDk0fBAOiUMxg8wtvjbHzpS/cTSiuItXV7KS2uTjWjdVMLolg6TOBIjL12X4n6
10y2cG+XdtT7cVaxIryYUfrS0Xhs6cngZazVWlTWJGLtXyrL/7e+iOcRqixNpHUPyc/r3s+yAchc
ouXfIRszhlVVkp/XT8jFdUNnABhLF6n+GkDmilHNrjRYygL6IFt54/VzUoxkQ0VqjfT+Mxsf3YDl
0QeGbs3XGQdmkdq00HNRQiXB1KokM4BFyphmhS2i/jgHGCLKrb7+JNq6SaTtqRh4FgNcgt4JqWlA
w6hFUNJw/S9hk8sfBwkjADBQE4BB3fpJAHh4ZrKoxrSFoAh6JKGVHzXzKJzX64t94XUDkgmZDeSh
LR11qPMjMzpogRcC4wj9dW5+GUO78bZdihHORljFCBIU6XKqG4AS510PFpgHI29RNADvPg8GGCPT
Z+TuoWuq6PrMLlw/Z+Ou7r6mQYe+cTHu2H+mdh75I9Qwbsbqqcw+//1IEMBY5G4R13280rO2Dcbl
onOqN7h8kDkV7a8RObx6uj7QpY/1bqA1RY+bmQ2dTI63yoRD9t2WYdTWz6/2QqCPpLQzzGMGDMQO
BLAQW/Wui7vh/RRWuwFNj6axtOVR6FOJt93rMrAGq13DPiuzjbFTosood9LbWLoLlwoIBThOAW6u
jwqgppNp8PYmIxR5G5nwzmbJolNxl1vwULn+lS4NBdkXZ4FEwHJo3d4Ecb4OOgOV6SCo7jxi35Ds
bnA2HtetQVbr2DaTCfvuaUwzpuAn8zp6bwUIUtdncukIvZ/J6gi53giSvo/YiPiHfEFZuDe2+eJY
n+wg/r+NtGzNd7EChX4p62tMR5G48CJk2qMT5eOpZBu3/qU9/n5Ky7q+G0hYCphaXaHlnclbPXee
vMr6fn0uF95jCOn97/sv//5uiLmGU7GlYdVc5EJ5+72wjMgEKG9Lp+PiVDwP9Q+U+DHgKr4wGfUI
rXGUqlI6x9x19HjWVJdcn82lPYDyHSiMQCIv7aDz2TQViDduscSrdRM8iQHdnKHSO6CxLD9mRUuP
TKjh9fqgl5bw/aCr3U2mksxZiyNk1HdAqBALoIs7rX25PsqFqYFn5KFKDUwKDCZXofhAKj+H0yNP
C9mpR1PR+UavO//gQzkqFr5kj2XAt9hNl4JUD3ENEBAgn2JNV4dK6DhJ0sD2UNqjO74Nnns7FFMC
P6gIjLM9dUXskFNGylOWzfGgNvKdCxcHhNnRboCuNB6r9a7peABgcMmGdLTacMptGK59Nrf4uxdW
FoPgf7yKNuhVqznCnUGnDW2GlBjBscgBkeuHOz7Dqq8+9mIzxFj24CrNgaTAH5A5eADoN57vUbuY
WFPl5ZAOTfno1JkemuUAq9DqzRkXaHtVFWEu7JdGDOHgkmhuaLm7vpcuHMalBgEOAnpf9gdinqhJ
NsgmoGhml98C+rWY+BbdconjP8zyf0Os6QdIUCATNXo0rYwb1FVPpXRh2fNsqjLsXfZk2/+wU+Cd
sXxCqPTA3vZ8Va0ajNLctmlatP2by+cXwcdnbUb4dn3pLhx2nD38PsLwBYix+np8dsxBMZemRmkj
Szs1/BNnj27x9fowl74QqisIc4F6QMV4dS2LAOwgLx9omj0y5+RvuQxfmgVyvCX8A4Tkw5aXLZ/w
JShWS0smeivE2+gBFr5xG184vQAyADyHrBIMyXVFBcz1XpeAxaVN7RxHbYwUhytQNW8Mc2GrLeom
C0QLgBj4DZ9/ekCpq5bWuY5m2vyrJ/bXjAU/GffvmkbLQom6Tmjgn6LrX+jjqEubGk0jAOG8jzCt
wmOBnHuppw4UkmPFlR9TUwvd3IZTRJVHMgMV2pBb1bePG2MZFgV41GQMoKAXjMS797qe1US1ttbT
3ojtF2Hsr8/qz2Kdn9vz31+9oEgs8X73+H0Ig9YhBIXhSQ9D25jPdQpXwKRq7D2f2A+z6L4go3kb
BrXrNRRpDNVGWj1msTKc3Sz9VHEtDIgJ4TH7ocysm9KfH3sR4KyY46lWVMS6xV+g8fxpzvPIzPt9
54vEMOlz1fYATgnQ4vI5yVCHY8DxW9z9PEChHrl2gV46+9wO7k01OZGrWZHBjNtKiD1ezo0K+Bp0
gtwWpJJF5RulQdyU675K0Lp+6VYTFrwn1b2qfH6cutE8tbMhbnJiGk8wAC1ECGJBdx/Y+g9NY8Oz
zKvADV2+z9yT+jYR3texVvjVKcjcNnZ7/8fQD6iZMi43TsPHDfLnz1w07z10atZlJc3mnQdIqHuS
Ppg2X/L4+gaBevuHm91FCwjQRNRkwaX3luf03Q70aCWJ7Ebn1PpuE9HCT5xSfhm5iixjSmDmUoQG
zWOaoYfaWjuwDI/OYEFDkrYHKFq+geoQjjMDNHnIHjXPP8x2edO2wwE/F3ewHdGrLoIcAkI3yaDU
CGWk1q94LGck4IOf3+uMVUfQCeEQU9u/TOnf5p2JDrc5PPA+v2vq4JF2Q347d8OJkw5V44Imbgfe
SFnsS0vy37lFgWjPyjEeYE0d9h4ki9ts2s+9/9qWrAScaE7J3E5hZYyJZtS35hJ8FBa1wonARJcH
ajzQAq5jzWSbofDrKZlhLh4XVRWbnvbb78toBj3HL1rQdjoYYWo09AREaKBpVISVLNguQ72Yhhmp
v86+eyda9lo4QTy1/sHu6b1jjCenLGPLIk+MkcOc6QebBbcZpPSLcjxCsvgVHOsDsd0b8Icg1stj
Naq4muqd4ZqnZh5vyo5+8rLhoJz8TpF616E2pdjXrjPiaXQS4WkneMzgXp6CxJl6WIDKm056nww3
e6qJQN84GPS4Uu5dPuioQtLpDXoWr501xaiXpm5jJnQKQHCp07aayKHRBJDn/pyYBDvBNxNSON9h
fnXUc8ajNijzqFVBHs6yJrvOyAtQEopUWSUqjlP5VMxjbDH7u9Y63s6GC1EMrD4EW6b2m5V7w5EW
5d7lsHdDPcvtwf6xZFzx2t47eXOwvQbkDkhtRqBpAYzsZ29lQYZjPQRG7FEdCBJvin3gvUPQzkjE
8/7bzCAd5mbOBp71whGEABqAytBBQ7FuTSRs2s6Yxko4J1sLvhld90rExiH/0y46v6bd90P8qVy8
O4TIZGo2ztw56cGop5lt5hA/nMxXqXWtjMBRw93kWLGh7zIUsGV8LwbzoBelngzNb0v39y10cjXo
Hs+/KI0ZNtWp4yO6ohZ100YfwN9x49aSIoH7t4qhGa8+V6Ux3lXwltl4cz4GIyhsOgCoWLhrkWys
SsJFRnRAI4z55Lp9NM7pCJ+poX/2c7Kxah9vrvOBVikU8NKOxyyFoE3ddNovdMbI31c63g8BmNT5
5cidSWhIoedTAQOF8lNPd5T9dTHlfIjVC9234Bz2y3JVTaLgO6l907fCQ3+FtMSjh+2FkrmOhH0h
raxWCnSVPgMk2Dm5g9cCJ62Gvenz5xaYToNYUQBKkhXwKla6mnaBUZg7s1csHnTthznKpLd4nFWk
SXL4jyshoCcTuMvjeBBa9aS57Rc+DzFIatNBzXWNGzYndyWDz7WcGU36EezGStGXGS7YB1croyHT
vuq0f5w0HSTw6alR1qMmW2jA2XfFNFWn2RQNnNnkkxu0ieD23sQDwHv7S1bV34KGvNZ544TgWBmR
MQwIGoL5rS3FN8dgd6ben6RtxIXoT17dH/JJRRUJrNCHto1kxTc0bxDKOM5dgebeTuZ5Bwaneceg
N12N9iddOnjLaGQLK9KHYWcTgUIXsGNEGLc4mjdFqZ6N2nLCqQzuUJh9vv4kf8xf8bEABIB3GlCg
H6rvpPZBYyqEe3KYyPGY0T7suXziZvHU6VqYue5GDvQx9F2g5+jROWjTgTS/KnhUsuoaUSnjFKgW
iiuE+NlRtjN7nqoAzqTgF+NkEclO7Si73fXJusuPn998uKNdsOhR4LmAqfRNtC88nk0nAtG2O2oN
9MVrWHPgjFqRQHVpD04deUFPU1uMPdzvNYBXRwB8IEKa69YR9gfDYkXqfwZ/17kbClbBurqv7dDx
CEg+My36EIy84lm29ZxUufO9G8z8mcuuryKzH/OHudTFEzJ8J3HqHCINaMHon83e0n+MGRQQbcHw
DOMcQLdYAZEJ/b+vme6wXdB5wYufmbiApNaizEanO0+N2Z099uKW+qQ4aVpBY5SY2Y00IEYseMag
SWAUt3ycoftlVt7DKDL5Kcvc6UW0PW5sxMG/DHMEXxo7MyrAl81CSlytgZi/m0dlJgZois7WHjrR
WzXX5R5YfQxcEKgL4e6GwM+6a1iV9oQs2Rcna2RfBpMk1BGRT624xS3ROHSnpuyp2FQ4vrABIfa6
JK46ZE0+JJb+6Gl+YRbTqQOIhxe/u+KFsENN0EYECaJz3jb23MdZIkXGfkNFEQntupOIfMUXPpcS
70bC+b1oDhBDt7fu9Y9RA1rBCwMGBFfcvGuQGPUE7XO/laeSPsr2/u/hh4C8OLCrsmGJjtOzKlxM
MBNnVMez0QRTAxdjWwsNnr/qLoxv/n658ESBxoCmNuDVqwcKqqyNN+fWfDLmZ9/cYdPN3u20BUe7
EDUATve/UVaXEHaF0U/LWfKsIoRL4r62vrKl7O+8XJ/OhajhbKDVwmkUwrmdjoH07jcSCMhm6vrr
/22IZWu8i+Zm05+dysQQVRDl82m0I23aoL5+fCTw+ZcUdgG9f2SgssrODNYsyzXieoOXJHmjLBqB
NCj+PpwDOcnBOChVmx/knXpj5op1hjhVjid+Fo2u9hUso+6L0jITyLAAb3999S7shIUNhQ40cie8
hMvU361e3XWDzXtXnKDYCXp3dWNjWi2QC9m8ZUJ+YRUBHgNu20RJ2jH85U95N5TuKFs2eOlOYnTN
g+KF2rd9T382JJifLaaXkTdP4Iten+CFmwHckaVaB4gSLtnVBK1srjjVanFy7IEmg9T1nfCktvHd
LuxzB9hLOKEulM4PaseONXBodfbiZEyDfKCzrFDPyY1EcmsLmvEHN7R6N9BxXIzEUbADmmwVX1a6
kYOkU4kTUaJMRWN3oQFpnHvu0vGB9Mr6UUmmTp7n5OmglPZWkqqAtbA7AW7WtF+Z8otjhlc76TOi
otEEka8Z/fwpEAHS8c7IUEiCrYvVKhW6jWPyKGdNndRwwgjnmkAjY2bQIqcd3c2i9uNpUPkdHnwe
9QHTQzyc0w2Zxx+stwXQjhrODO9oIuduP+szsk3RQ+rYaiH/iHc6lO6cDARaf5NfFYhC5jwE3i/q
Syff2bOD3kXtBYfCYrh5FTFjk2rOgbcwu3FLu34Fp/iXMTPnVzArNxp7xhJmG/xoGlOWFITRfdnS
6l5vOXTlOHolv4CC1061z8w6tIwSOiPuME6PrMymdqPOeWlbYEtA2tkFBvRDPalvclPpYJecbKZn
p6nrxm8V5F3uDNbJjVrbhWgCZXWU2ABc91DHXe1zNWS9RUQ1nUaNtzvlOv59lYnsnmowiYRSk5Vk
rKvvPLPOfiENJf8w00WMFtq7wEag23R+uKux0oC8HaaTb8gfAwfP2y3hMpXXW4DzC7fIWcK7mic3
amJBa2g+kSwEZ9fPY188yvJebLlaX7gZXYDODaxpgA7XOjyDWgsNtNoSp0k9om0Hwc7b1n41tJ/X
76dL4RiCI0iN+5Ae+H+kndeO3Niybb+IAL15JdOUZ6VMSeoXQi1D7z2//g7qnrN3JpNIonQaELob
Ahi5XKxYETPmJD19OXFjJCTmYHjds54bjuerqZ2O6VdjiH+IkBbOnDRvE8wcG15xbXAmJSxTR5EB
SOpiFoOkp4sr6qbnJgCV4buT9o8vxc6UbnFZXxkCtMsjx2BjUF/ggXU5PMDill72ZeSq1hPSKl7z
NQMCYny7PYlrVnR6zIFbooSDc7y0Inl0vsW6Frpdh8Z9D/uFhJSBAXAr3Njnq5ZU3omMBjDycrmi
uFCpknihG2nKA3vxqHa53Sb5Q6Kbd7cHdXVzMXWmRoFkbhuk72GxRm2nTb0O3487po/GoZg2gpor
38TnLThDCDVprrhKtI1yIXspuE23ErJDacSfRjKSej1twDD+FPUurqvZDgrwlPwMGYT6Ym0GSyQl
MaAxYCnpTikg9SWF/DGMn732Ax1jUfOxgN2HsowdDR8gHdrY6Vf+4o95MP8zEPoaGGs2eZw2YhO6
ZW/MueuPxSD806IREXnFw0Sj2u1FW51VXm3/a24RjUKQUiSBBvFLLGsQFcWOpH0N3t0msRjTYkpF
dehTbexCN+tr21AerHrjPK2Mgl2nGJDEI2/Oyl2eJz8At6D2jILOXsdKJSdV39L8/vZUrexvjEBd
DPjRuEbNCrERQF9m0u6ffPP0ty2swMrCg8tSqeLQNAYifXF82HdiSdgSuYVIMkCgFvmY+Wr3HZIB
fRclRvTBgqdsd3tMqxOHTIBIx8fckLtYmT41/amXcA/0WzuyWTqjdR8EyfudkCECF52B9lxMS9yZ
rpVCMfgT668EdquesuEtqmfOuI0VurqbuPywMgNT+QMN7OU2UNMASXnNiN3mD1LPHMRDUyAUDI3T
ZwSkS7ung9JRo0I73p7GJXUB6FQs0+1tymTq559waVkoSzCdNGW7ShnsJUE9UsM+oDTwzyDX911e
/Ko07TnWp51aZk9y+/u2+etVJJWA5AcgQnj/QPZdWodQLDFRgcpd8VQPTtLY/rtBJMByziwsK9GZ
LKZqoWOBoq72oSnL7PsQy93WRlkdyJ+EHy6eFPFiIFXke0og+bk7DIfs59D+0s3T7am6PsQ0a823
E0869BCWkI6utZJyqrLCVSOrdqJerXZi0W+1UqzsB8zMOsBQWMrkRZZpkUGO4kqqCldMkhdPlCEG
C/a59aZEn7NIfTInaRdIOgw61ACbdONQX40RGAloEv7hcbcC+Oh1cyojaXLrurPu60ioD1S26/cG
8Asr8684ex4LM+Vyas6iY94xHME/QECVjua+TO/z5KhOjc3leXvxroIZTJJlAsdCRpo2tcX2KJGY
Qjc3E12jG7ynjAefmw5etJPBZ+4spYo2NsuqPZnUFvEMTAjLNJplZfUUVd7kDlUaOn2h7Y0sfbKK
6EcLp9jtsV1t/XlsZ7YW02nlmaJ4VoCCeTG5plIfu2r4oE/S/m/McEUilUGr+DJfJxQ+5XkckZug
E2NPVeMkg5nZZdVvBBYrcwfZAsRrEKmA11n2SqAwBv2ZNwquIj9NxZe4elGa73UUbEzbNWiRHluR
ewVCeLJCAKkvt6FSNnEJRkVwxVz+YCiDPcW0TEyPmYY2YgrRcidlu6oatKdA8Oq7jtL53uwQ3bw9
r1dXz/wzuHkA1yI5ecUcJQxjDhAD1s2plWzR3/v5vgs96KM+ZnGHnvThtrmV3YI5QgVpvnTowrgc
dazpAhwAjDpMHiITIunP7RZV7YaJZXehVYaCpnqtQDzyIsRfZf1Yb+H45j19EWr/mbT/jEJZeMmE
PmyyXL3gJsmhzw5xvBF3bA1BvpwlM8w5sxWz1MW5DWIWnpHElvu322uxtvQENYAryWeQaVqMQhXz
VEgF03Mb5UdgJo5kvfbNvSQ8WuPEe3+L6n5t0sjbzSriFrRTy6dwFgWy4luy5/bTtxC+7LLa4gtf
akXTBYEs3ZmJecRnrn0UuqKVI0wUpEWf9FR5i+k87CF8doWkSO/qcbDsuMmrytaU6VW2/Bgx3vG7
Mmg7CEIdz1M+5KGOFpzZFhsHfm1NycWasmwaIjHe4rxXSlSovud5bjI95pBTDZSCra2kzfyR5cbE
3893DLjMKzE1xKjVsR5F0x1JNdx/8h6VLYodapi3bVgL9EAX5KFag85w5cGU3DEhBZt1cBoXPaCZ
2iTZlw7FjyIyrENnKv3XXC/zfT0oxn0HdgLaWPMb/fOwIUf+z5qwcCfVsM2IIHEdrbSiXZdq3UOO
iQeZUvhdKcrtvZ91AhnLjlxkIxvdURDr/CilnHAf7q3WNsVWt1VItu4hZo52FFxDe5yxybEuSYgX
FKUjq6Foe1r4j9Hp0n5ou4ysqKbvalA3CWrXECSawk4NVTpInVKiQ0z80FOVNscud/xqCBBTt5xU
TKD8jXzBHv3csJsKSSjYSOUXJVR1O5al2i4kpUCIb6ie+khKn+Te6O9EWgqPkaXnT2FjpQ6QceFZ
yMKvZWaAac3NIf1adwM53SFM8h0J7ZG+77ESjuVUNPtOibR9EwfFa+RLyh39l8aX1A+UI2VvZTe2
YfPQV174kOV6Qr+i0DwI6GjaYhqOj7Uh1m4QGEAKugLAJzR2Ryip3oIQJRWvN7z9KBvZgzrV0V1s
adWxTcVibwU0QQRkd3YosuqgdurEpbfIc0JPSxyiaOYz1ZtdJnARe3Gn7CtdyQ49zbGHxhAQiTNh
CB4Gv3/Km0B9CBVQM34rxXeD7BV7SgUUJgIUeOD/saDZHmTkbNXAGYth2A002drBYIxPxVi1LFDb
P3lmnNqD2utHcRLbT6YwJ7sjw3MrI/IOPXkptzaM0NbCPrQTqh2w5ICWUEXBPKia96J4TbKvvRi0
Ojg9BGdE8fNtb3r1DAZqMFc+KIKAvCZ+uPQ9iW6VdWhWOjSEmhN45i72xqNgeE+dRykziTdbiVYc
CgY543DFcpEuMZ+S1PhDMzW6GyHKlAjTJ1UQnwdL+317XKtm5gQWGVoqL8sXgViMEe8ST3dltRRs
QZK/trLSHHNZK+5uW1p1XsQFCiRRM+Z7cR8lkHt3jaebLhKqjhEAT+6ldAcq+i1q5S+3ba3dfRBh
8+YlY3bd6ROaWkGk53uuNWSmjSt9VJP4WZAHwH9mTmdRvJMSa6N7f9VzUt4m1wgw/yq0LJIQcaek
8Vz5HxO1q/3tIW19fRE0VIo15ULO1/WcvhdAmVq7kclc2eLMF+SKNGQwguUWB0uYWJM2eK6UJg++
EhyTMtpllvYK121uC6G+sSHWRsRblPQLlQ4aexbJCdPoo6mjnORaU/oLSvp9FYV/MSSqwDTzz4UB
WoQvT+1IuqrtlN5zkaVyGlV8MnI0FaSfpdbsA2FLK3zlLKFDAz8rqBDegssaKQ1YXpTmkgULOW3P
9LHHWnRIpi109ZaZRRgURX0HJ+VkuZPhhnJpC/09QdPGw2FtM5yPZRHJN6nSAzfBiJS6eX+fFrYy
PBVgbusNoOraUT0z9AcGeBbUFW00DZ2JIaU99sapzz/oKexagYLq3+9a20ijb8zd0t1NeiNUYT1i
rbM+K0J0bPTx0eMyu31YV80gPApLkQVqZ5nOoYeKOCYZLHecnDx6BXwkCPe3Tay505mZDgZBKGmv
aqLwqxSqOc30u77ndKJng8My88ihGeC2oXmll0EnVRoYOAD2IVMzj/VsgTzon7PCQFVJAG7Y/w6J
s5Bxr7y9FRIL0o0B4O//ZnEe+plF2Suj1guwaNXlocjhxylOg/YPQlp2n98FckFTy1Z9Y3Ubno1y
Pg9nNvWeWLYasVmqqRNnKeHVm26Bsi/SQ52UTj+oG6/A1QUkGQaYi5wcUPlLiyNVd9EPAg+p18OE
+o6vATP3vkXhj9uzuWoHVPFch2CzLKHNY9f4MQUqVLFqHfpCaBiKf3yrPnjNxkle8+fz7cFupHYO
9uZyQJLQxYAQPcstKvoJzX3YbgnGXucveQHSZwXcj9uI+sBiL1KwT5SqG3QX/h03K9Vjauqfyn5g
mbQPdTTugfYk9qwTACdrcLQi5eftyVw52BQ8iANNnWrclVaTEPe+JoWp7kojvK9p5+fOOCE4aZbC
tL9tasUDY4puQnDQQKCXhZc4rsU2Jyfm6sKXabjze14SsX4Xoh2ySf2wOiwcFfBJ2jFRhbpcul4s
4zofZd2to8Y2POWAEvyhL7eyUWtmoKCbgZpIClMvvzQDbKoucjMAht3Wbi3Kna3QMHno1GCLDhBG
ZL61cFtsFMWYqQsgPl1ulRkajq5or7kVvIqnUTBaWKk9yQ79ig6eF63rHIR1BGoFQVntSz2ktoWk
sy1Uxa9U7PIvtNEMpS03lXQHWwWE+1pagQKX1FMZ+/0jQeVwEMo83OlRioR10heTTWzYOBpiSjt+
1a8xlsCRSFX30e/yYUfPUnbfl21xHwaJbtdWpSOI4ltPQemRFNS62gGuBHNJKGTliy9YyqvsBfSs
+Ono6KERk7abtKMnN4Hr5U2Msn3j72V0eYkF827vp1OHlLamfUBoQ78vAeXalah2uwKpAFvX8gy9
0XZ69qP+3yzlF5ih4T/0YLqdmisRsLaIfI06xA+0KUMpIM06JH5lHYtSVJ6brkaMqOw++b04HIec
O83XIvPRBEF0DHwvd2jSGB79JG4Ifn36QCL/blIPETCCXCofNbIzIW6hzfYhzf48Tk3joaAgdgdi
oztG4HsepWIS3dFQx1Na9dYnKi7yY+1r4l4QxMyO5Fi01UERH1J9MH5lHgOKK2V6CAAm7RKUTR4Q
qPnTeWJ9iivUs+jxqY+zOOfBBLHloEUv3fNfk63Ere+0RdjuEqXJQNArvs1jDql4s6ZHyldoFG5m
YSG1kXcJWrY7w5tah8OTOVIeNTuJ3sHf7WAIx8wLdUdUQvMhhePmuSs19QEdlv5FH0AH+dB5PZUV
GgGeGgl3cddLb3EgNmwsZRjssDOlz1lSeRuueOU2o+JI6wfANlDmy4pjr5mFmtY6ekjBtM+Sz0L7
qxsK+iHg3+n/LeqtIvE1SwnP43ODiytbCRAtE0xNo8fHrdJvg/Jv5r2EwZ2mnEh32rU4Od0WVGvN
m5zbXFzZRG2+2QrYpJXG73YVvXj64bYPXrnSIOTl1M2VHSCCCxNh1MJMoHkGsU+z63gge8XxtoW1
QdAlCSsFeszzal26xNiXaQZiO7ud8lPyUOyaUpB8Wx3jf5jbl94Q9W5qfnO/5BVx5iC3XKpgztw4
04QDKln5XVVAsiW0+b9D26qPiPsoXxJVj5wR3nMHybRql1QRELjYKHaMoD5FaWO+PxyH+Jh+N5Nt
ipdeXAhaH8voHzC/mmnnYueUeOnGd94/xbBCAQSH6kAxlxlNoU2EyK87zfXL352PSNPOKn/dNrG2
T85NLN6ZRZE0ymBhQnuqzQRFqC3817wNlutHZQy+UNJQ190GfeS1SCUnGoXb/JveexOC1sNoe6H4
plU1EXm01WS7ujFhSZPJN1MvXta8i1hLsiGed0xp/AYD5z/Jih7tlRgK8Y3JW/NWs2YjgRXph2uY
DLnkOJgm0/XNqNwFPf1cbVd+QaFXdsTQ+EkHT7rzQPTvzbJX6O2I4mOTRTMrFoyAk6X6L3qrpTZV
DlRuwjw8VNIkPIUEitS8IE3sRphi0zQW7wUzUpD3rEjSIyRHCtManDxMpfu8oGeebKX+6Ou1frTC
wd/TY5O9hVCX7XVBaA8q/M9po8EeRJZ312Y5/8+Li7RoPAB7BZFLMnUgKTmoe24VANIi9GcqraBc
Ax13cQ3RtlnBInJ7/jamb0lzoQ+yMiaeZLpGr8EH5X3pu3IX6rJvAxg6VmPnSBnaKbeNrm4PqOYU
HRWca1hnruR6Qz8yRrvxaSzyNyB2nxA1NDbsrJ2smTD1f+3Mgz97l1m+WA4ZEnluT1ZgDENbnbZU
fVceSJC9/tfEItUhWwkd0iRBXXjP5OSx1tjl6seAcOz/NGV/uvzPhmLQG5WpFUPxy7dWl4hOPm+K
v/8JoZeO4mwwy/p2iTpFQuxpukVOijDMPiW6YMtq/dLW4c840z8y2hIWFPUuVsLnKBJtLW92o1Zs
RCDr+4N7AfyAAjht/vuzwQp1htCgXptuJySOQMtjSqc7JCP723O6GnjMTVF4d7R7SPVe2tGGIIsT
oTddMfZ2HuRKSKjanaTeqaPyrdLUn01EP/nU36Nht5GBWRsiUQHRwQzLvKLTbcRM6VBimdfTEWBl
ZW9+uD26dQvgfeGRAhWxDD/kKp/S3CpMV89exD5lDj9k9T+3bawdMGIPuBoIQmjJWgQgoteIHcGt
4SLOF3SHxt+YpWvWSELDcwOLE6wJVlGhU0iusnyJhG+p2UK9cKcZT2L8Ynr7lkxfb931LWpS2nNb
PA9xY7f9z9ujXN0n579iccjLlK7GYWKYYvqCQKodBSbqh/s4h6jHdLLgl+TBf/T7ttWNuVUXtdR4
kAFbcQu4Rpq7faK/1Ym54VTWBwZgm/CN9+4VcqxMA/QPgshwoyF2y3J8NAsAC2peoGzqfdXC5DvP
7o9N5f2IZHNjVv/gOZbeZq4cwSk9Z/CXpzwwRK/WpJz4uFVK0WnQxHGMyavvzVZt7/SyCB3d9LPP
STh6bh3wZqUvK0MZBH4LtALRMSuEH3XnswJx1+1C3wvupE42oCwf+l0yGum+sOTv41jp1JEta99a
eoS+kii+dboGnAXY/yEekeT2MvTK7V4GfH17DZXVQ0hhBKAhQB7Izy49TGbWYJYCw3DlGEfZ/tZr
IXvqel2+M+RCOuRRGjttDptDOeXE7k1lHopUznlrjxb7WUhPCIsJxzRou1MPIwkFzMmglTwOtX1U
t1ASjV5q2RQqvDuf8AhHoosPw+BVR4lsgwOwUnDAM5QPPNLVJwvxITRYNevV89p8Xwil8lRqFFIT
fSzfrGrDPfy5MJZLDIc8sESd7psrSI/fNBD6JzXJ2Ix8RGn9W43S10kDyNzkH4wmpj7pnUSzcUl9
nCShApSmQNU++bacTKRBlK+pGN83StTZpVo+BebvoAsBqitbJ2H1sJFOJQ6fKc3kxTpB01FPFQGI
G0Lpp2jtXlfubm+F9Z3wXwvzLzi708JGzUZN4rUituEujeudkMIqkL2/jGjpkG4y6bBQX4E8tCCA
cNyUDdcsyk8yKl+TIW+YWHca/7WxfBIVvSRXWasZbt4KD0mrkzPVp18megT2EHeuKkX7YRAeMuRs
p2CLV2wt3joboLV4LKmNaqURh9wdYLz3la+GfsrJrMFlfnu5tuwskppTCc5PShhkiQQ22iPNS17u
5C1K/7WX2Z8GEGTNWZarqmkdQB9dZqbbvuUT+Bdq26WtaDCzbgQDq/t77jT5H0PzcM92H+hwNKhA
xruT6iisk7nh6La+vwgEgkqvoUbi+1+hGZjxLxvPlLXvzwyvvPJ5UV4J36IxSndTnJuuVHlwFlnQ
VQvxX0SdtC2BiwGBRQ12sbUkdQgUP+aEZvVOTD/4X5vsL1aBV/HM9DYXlPXZR5ytglAEfqB3ikGm
XLb1HMYPoZPf3WxLyDRT98BDjne/6l4HElNz2UsY6bK7SYG1YYvofnUxoLGeKaypZSxJSuU4COU0
tngm+PlBqb97vrmx3GvnYo4nZ9jM/LRfBFxiKUIQlAeW64t3lvwvcfQ+ih/UarqL/Q13tuaXz0z9
8XZnaxLA5hVT5aLa6j9LRmbXrd0oH287k9UJo0oHynvGIS5LF6UlItiex5ZriOMrJdfXsTFOf2HC
gEuCwpZCtnGxea1aH31J60w3EEnMVfYUbhVWVwdxZkG+3LxxNBlJ5fNYKlKnDu2/QP9acyaT6h/l
xquu+2Bq+zj1yOOQaBm6X1WIUsPx9hyt7irkhWj7oDfoCqPiFVIv6amHiZJG9zixuDf6RNxJaS46
VdXKR0OG7fO20dX9ZRr43rn8Dbb1cto6rfEzJZk7gaFS7LTHvHsczI2nwtVlpdAyTSlY4q38p0J2
aSMZIlUJhCg++aIg2drUfpAoZaCn/l1Fj+Gd4/ljizLfjIC8flaaWWC0opDFJ2RIno1R/RSq6c5Q
sp+3zVyt1cLM4uEXD+aY6nUenzSdp6UvU5uCq88X9nGc4f8Pt61dLdLC2sLfSGImDJrKoAqdJhYo
2wqKwKG+EQ7ftnLNrYX8c5rkaXwSukfTP4iVm28JxG+ZWLgBBHD/x4RR3cn9sf4pb5FVzBN/EdJf
TBXtdZd7rajSquFFGp8SpX0aAok3eQm9mnZSJM81/P5jLcsb87a+vWds+MywRhBzaVIPEMKIrCE+
VajTBMc4PwRUQPUN73Dl3+aBoQiOsBbymQQBl1YURe8FsxTjkyV8jV/N/MvtLbY6CHwPBB+zm1ui
yXjqtlYeFPGpK+TYlhAgo9p6N7Tj0ayyjbTJlq3FGg1ZY6b6WMcnQ6FufYcYZK/ty2nj5lw9omcj
WkxYGZjFmKSMyPCsCMamYddU6lM3mfc48sdunMaNqGB1WCgpE5/J2nW2KYXlahQrPzkFSADHp7QY
ncoQkFLaiP1Xd8Lc4wNcZKWTHSHQRpfLNDmZw70U3r27IXDeaISwcDHx1CQzcLnRaJKfyiQw5+38
XRQ+KMWPLnr7i81GVRDKHFW+zut4RVFT8mEETepM2n2U2F16B7/tbSur80RvMsgn3pokUC8HkvtK
0vnzejSp/4s7dJ8L2o/bJlaXnI5xgmVz1rBf7GTBC60wNqLkFI9OjkYBZCgS+O+NjbXi02bGQGrd
AC9gZVsMJMlkTxRaLzpJbXnPaGUyMU1llz24oMF8NjLhbYxIStwe23ypLDzphdV57GeRZ54niW74
fnwCvfGSg9HHeTiq1n6ss+m3PAjfhaI95EH/3mcOeq3oCEI1zXOK3q7FYLNCAwJqxvHJNB+rIrZr
/1Hvt0qO80euxqZrRPCwgc3MK5dj8wcCj9SU41OpHKfpBbRsuEXTtLL7YH+gR47tQWlzmVormjbJ
CtR7T0ni1AAE3r+5Lz6/OKVmlhWx7PH5iXYR/6E03u9kQPoy/5SuQcSIs3c9W/2mC8YkU2HQbxR4
gp1sA7y8Njvnn1/ET20BXfmg83k/3SfR58EoNnbvyslUVdAA8CxA20jz8eXv903Zk61IDU90Zdpm
TnuPHNyNKA0N5fQ3pojX6ZLFp121rIb0DJUyJZiToQZ2mcGRJf8WYSgawC/fPpJrjoBu3LndHazD
lbaQF0eVmAVteGq1/KQk+p3YQKU5WrWtFsL/p1/u6w1fvXZUONkMTZz99TK6maC3gWaqCE9ylLwO
lvzY19XnHnnd20Nb2xC8+3HVGCKDtritJTkvTDWMwtNUnvzpRXn/cYFAAnEPlK1I9C6x0d0UykXW
ysNJrg7mt7DZ3/711+BNegPPvy9fbrfU7EsDmORwgncq1rRDob4MMvRvpi2lD531ya++TvQzK1sS
jitBDhkbXtUwwVlc1otpS5EA6KNY6U8pJLBa/yNRHlPhHongYqvWtbL3IDek4xL6HHIqy/STkXZK
Jvp+f5ryk9A+jhFwq+kfOMHL8YuYb6FhV3Yd1kjM46GJppbNtkpKVaUTlO6UWsGzEOmvdaZ9Dpst
nueVXceeJqnG23TupFgs21BqkyZ0TYeT7tCLfrPajSB0y8BifSyrkceyozqCrGKbH9R3g/HhHDgf
wGz/zE3X0FRr6vx9M/3XF3aDuDf8n7f39srCX5hYeNLIM1PfmPp5CJ/EPtyBB8LVvOhisjezxyIT
d7ftrWzpC3uLuKPxmqDX9KHjoQPxm5xRUhptfsEhbl4rc8PYPD+LQAAuUMrrxBy0Miw7rkOr7ZNc
KrpTVH3UjlL36fZY1ubu/POL927biqqXGnx+pJ0ghshoZyEgrTl1cCzTr7dtrRwZhgKtDHce/1o6
at/SYOgr8+6k9C9QUe7K6Q1quQ0/unKtmkC2LYIa1EAQubncbxDp0ZFdye0J+nI4VhzuYAjzUAEx
++Pt4aytDI8QndAD93ZFYSiYcQRxtN+eAmTcQ/XHtHGvbXx/ufJFJnTq4CftqXmtpV2c727//LXV
OPv5yz77HmW52G/4+Yp2H0aP0/BQlxsh2spagA2ZK5c0JUA/sgjR6noQG4NunFMoPXC3JApYkJd0
C9nzh8RucUQwQ9mOWjgdP8sM4RgnqSSlFEBNtbMj+hG88mvm/evJb33yma7Ut+Cu023jNfglmE6g
H2rJ0fy727N5PVTecXAkAg+U4fv50z1/5uaK2kI7agqak8pvSNT7KEBn4XuevzsqpbcfZgsS7ogc
cZoudze/IU8E+kc4rhDD5eTYthgernfdpYXF+RnkIrfK2UJQgMK2i3hj261+HyIaQgI0na/S1EJm
lLkYyfUpfIOBf8i/316H613Nz2du/uyF6yBALpOqK8SoIRi8U0OHbs20e++559EpkScWZx1xnk2L
Xd1Fzehp0LG+AlTsUKKhunl7DFdTNBuweGBSuAFNtvSTheeLYqLG3mvyhHYJ98vtz19N0eLz81Y+
26o0mKdjp/F5tMaktrYj4aevbSTQtoawmKO6DWEw9yLv1WsVFItjsCEbfn7NApBpDj1Jx2s6Y0up
fUHxW+s1H7975j4Nkr+YpnMD8815Nk16bhmpbDUgPapcPFQ1JVnKhupTAR/6xmytrQhe0qDZnNoT
i39pKlOEIUJe23pVpWcJ/ZJSSpx+3EhbrE3Y3IPGhoIDinLKpZERFlPVLwvhNTTaYN9KXf6YZEK2
cTjWhkJ6FsScxkikpS/u0jhue5q/T2Y7nFTLfzR65SjVye79e3jme4bnBmPwFV8OJgTVlvah7L2S
DHy1uv4lEnvbyrbUD6+8OkcFA5oGIGTmGZ1He7YHCrkwBPRfvVdlqIgle0drwhcA4ih7ZBsXyNry
AOKiXUqC/RPHeGkqgV3E62LLP2VZJn5MRF/9rHnWu2E6DOjcypxSOxuQMklj2ndBcNqp9Q+l/nF7
VVbH8Mf7IgwFnmDxdbUvR6QKKv8UjQAkrM7Qd5OfefvbVtYWxSIFRw8gYqJEXpdjQGxkjBt4oU+W
/Lsev4/FP4X4z5D9+24rJE3p2OBIQrm9fO4no9ZGjZkEJ9OAmpr+9UamSyzfNdFWdmZe2YvwZc4m
nlmaZ/VsTaAQjwdRjIJTjfKuUaWnTh4jG4XZfzMtPESy8TEt5J9/MTrIcmBElOkGXLY39mGky6PH
bhshZAlJb8faURyfQ2OrveCaimse3Zmlxb4uYLWr5crwTw3cgDvF0hMngrBkX6uC9jEU5N6uR6Sy
QimbnEgECZ0XU2AnSansycBXW159ZfMwXGr8wFFXaA+siO7iQKz9U25pTpl9EKbMVtRvivX79gSv
+EGaLBVoBelCh016cQFKzShLA6XrE0pavqPQ5HCULdresgLdr9um5lN1tX/OTC1muElM3eqK0T9N
Y/cqjGPm5FOCBGHj2Uk1QYds2dMEnrPboita3biwjcGsiXvkcXq5cdOoGOWezrPXWKM9YAqL32TN
53QmjW/amzi2/5hepb7/WpaYVWAtFBoh4Vv4mKGMEJNWC/+EFtsxhaRRTMudB1T19qSu7hOLhBkv
ChIYS+LsIldStdQD/5QMIyWgsZZeYgRZ9m05jk6chubGvbm2iHNhk5oCPT9AqC7nMpeUztNRacPd
WPVDyrPzoPtj/tK1z8Kwj8p9JhXUCMuhu7s90LWNypUz6/gAaiIyuDScdVMmB4nknxQoG4MxjO1S
n/aq6m9M6LodXv1/zIBlvbQDx1BP2IzHkbUD5Zqq/bfZGsramhGY/8fE/PdnjnTWqdHV2A9OJWDk
0v9RG8+W9hRbn27P2Motx3z918ziaDdkHYShEFiqQAAJmMTfYax3bttYnS3AIX9WBODTIiJMTLFX
OtPEa5rNfjKeq0nbp22wYWV1JGdW5MsJK6E9bEeJNVFyBB/iqUruM1PdcrlbY1lsbdSVp6IbPcbi
Q+kwAkXrch7JDdWB25O2PhyaGWfSR4VI93I4atf5pEvn9R+sUy+SLQvq90qv4Xig/KCNU6b16iq8
LSmlQubVe68msaEt1Vm6D/rRNQZZ/Iu1gWqOGvo8lisSZt0oUIMyMh6BfvAxVXWUzuQNn7O2MDKk
/SLE6bOs+GJhghZ/IzS595pWo7Wr1fFnr4z+owX44b2JIKaN5wDN0KAeQYYsjkzslWpGq7z3Ws9s
HopcaUfEHx1i0cLRE3MLFbw2MCIJ5GCABHPRLwZWDUmntBXOuxoOTVraun7XUQ24vdu2jMy78czb
TKrQKGM53xDQHuovcfUcdxs3+5qJmUiLmsZcE1peQsoA5cQohfhMb69/9+KD9uv9Yzg3sAgdRt5W
SH74/qmNM9lJPdT91EEfbK3NtgDOW2NZHE7UamLNyxmLiLM04ALWfolbZOyrNjiXUG1DMXuFT0z7
TJPzkoAk4LZGsrU+1X+R2Jjjnf+YWNwxRado6VTowqsHN3rUkmHawtOu3WLnFhZnRfcrSfYHBjHF
h6GXnHAq9pmXOcqw4S7XQo5zQ4vFn6BpluWSxU8tJ48fiu7FSh6g2lBNG26hcAu1s+adIQwgBJz5
9ND9uTwvmWJSbhYYV2rnJQD9YSsnsGYAeD5v59mnIZRwaUD2hIqugxoD+U+p+LFV/13bXHh9iwoG
GaeriLBvtQ78tEYuoBB23iS/JM3nPNwicp0nfRnMo4Q6E7kis31FnNKy4k0YZsTUWZF2tpeI+tE3
FNqURhi7hz4Yj0nY9RVMEma6wQewOoEzFAHFT/hhloAQLRaTRtIT4VVFh3OScluLNrbc6hzycocW
H3KYq2Azjrjp+ioWXgtDT09DLnoPSZQrd2ntJRu+c+0YzcxmRMrWTOCz8Dd6ExZZV0zCqwb/bC9+
VXU63OJvnN+Ne2B11kxyNiArLBD9i21XN/lETzzbTgn2RrcLtvDCW99fnJu6m4Iq9Rvh1fKfYD0y
ys+374Ct7y/8jVJoxADGfGz6ndVFdmp+u21AWt3TZzO0cDSVV1tNPVsITUdKbSm0ozfhB/qtP6Q/
fzphJ6h29Vsp6DG3EYr3Pt7+BavbDtZeetN4pZLMufQMyK6PCpKkOO12j44FonDSltDSignSnYgH
4B5A212VHSdpgGQsMF/HVoZ9cHS8SYG67+ftgcxrsfAOF1YWAXufUVEbVcF4haHvLbXSQz74ryHE
SY6f9r9UBJ7+wh5xByhLOCjY35cTV4qG11R6br56mnew2vxO62I7I1fl0Gd4LzfUVm8bXNmMPIDh
paT7BtK7JYmjhsRXFgSV+WpE/ffRSnfiWH65bWJtpYCIgNwjsJ6JZRZjwo835pQbr4b3LAcfldHt
yo0i1NoycRPNQfXMqbGMP2uvn8Yoi6xXXcgjO0ukFyGooUlT0y8aKlkknKL/R9p39cjNM83+IgGK
lHSr0aSN2mSvfSPY+9iiAiUqh19/ij747BkNMYT93tgXC6iHqdnsrq46Xh/UJTs3+mJOTYqJPYlG
W9Oq4zpNwTLej3sNxEuJU20p8x5GwC4Nmuy0zNvTrPvUD+2jvkzbkRfPZIboslkcHdocZ656XV72
OYrfBPoBCGdBf+eCxKSd6GL5Cd4X1pi8cC19Glm+zQZ208XgLx74DyPBj6vLMbSoiipO4nNA2iaY
4iARjAt7tXOhLZTHwFT4kdUX3d4mcbeBVB7f0ybh257V1R2n2fes8AfFDr4EWolR48voUIN1tNqd
r0RW5JAKijU/MsrevluQxDxMLdPvUyj+3YGgKttX4Ka665uJP7Op0bcdsG1Hg3U/FFtCugshA4B9
COgQ7sDzHzIRN+3SBnU+klrOpslbO0gWPt5BIdk4gNBs+MrqIg/AZ9M/Ni1t7ko08IZl3divcWtW
YVJl5SbmU70H/1syBbTR6vuyTvL36z9UulQnv3N1IHuDW9aYxn4EPAfdUM7nAL2c5K2bx3jDO0L3
Y6s7oU8r1VrJXIFzYnl1aIx6RMagT+Oom63Qo5A/m0NNVfCWBCLmqRHxI05O5kTHmBQTjIh2ZXNL
vV01bBb3b2FcYtdhYwlogMhRrHZd7jq9NoK1M2ose+cPzW5KVSlR+Wz9NrHGo4yAupSIfb1oXPJP
DJBuNJQ+jaMyBJbZIYDWocaDbhWoQJ5PWDl6GiEd9aMheU5aJD0ne5f0P65vOtlFA/9vgTsEwfYF
mjMDJVexGPCXZYYCAFR3J//5ugXZup9aWG0usrS6GeewUC0H7h1q8p19WCqiYNnZIaAPEfyiYKFY
o0ZdvyydpvC9SIfwYlMBsuF/Nfr/FpOBZr7auOn2+qCka4NUEdqWIIgHRrPztQFbeRxno+5HBdoE
t6QYOIKdBvJgaDHYXDf1q3ywDnaAgP9ta+W/GLJTvDFGP5ps74dDIfXeknvbn+8rxoGvcZ6g7faN
xCZoafUDWnbDeTCjyTV313+HdB0JkgkeeH7RDCL+fnJ+B9pqkH2YsVMgg9tACMFyPvIGTdroRWIf
C7RXFXe5yqDw6ycGs6wBy5KzYOO8LVYRVPa3VA/qw/VR/QpzLmYXGm+C4RR7R18hiUrQaOVZmvtR
27vjEX0bnxZuGmDDmIr7IS+qrd7mc9jUxHkjcWEdC7agTXEp+GZAb0KUUmg8LKk3HOjC+r3N62bX
Wv2wcUp/3PjAfO7GnMZhNdTmHS6XCoIcPlUMQnbDCZgfQTYeDFLraDHrNBB+LG4c5Va2t8jBcQ6O
Dn1kdGMUQ3h9wmSrcmpLnMSTVTHGtEZPgA/UTOXyZ88o4kM/J/Q/j1bdhg+1StxU5qBcJJkhl4Qy
FCAu5/a0ajAydInH0TTujK9c1asv/TwyMXjpA3IABvjzzzsaL8qqBUDHy29JZOTR9dmSlX1NgNTQ
p4XoBZX6laPw2skYOLPjSEuT+YWAMPVudr0MfXQuCBQa+m1YYnKvzY4beW7pfZ81XU9AaG0MTy7L
XEVQJh0tFPhMINGhaEhWm71L4hLiZ0jbWzTUnU2uKTaHzA0j2EdPmi3Y2NaZ9AVEdJ1TUyQetepr
HY+fSl5uu2oKWjREBw3jP9NYBayX2kRtGWLFqDhdANDdwSw73mFDjtodSGh7+zOv2UYb8C78VutU
kcGXOX5XNHYgmgdZ4Pp9y1HlSNwYR81aosX8yJAoQHeSYhqly3RiZOXx9Ypoaet4caSDPraiLFDl
7GUGPECTiI+skABbne/6Mhs7q08Ri81bwzp6lWKSVJ8Xfz/xEb3Rc8REOFR0sn6C3/cRFbXw+sGS
rcPpCMTfT0zUI8goWQITs/HoOzfJuLd7xdlVjWJ14f2igwT9MIo1D/rw0lDF51UjWF1vSW+lmesm
cGy6fpO08del1B9cSB79bxO18tc0LltnTmAmLfexFcb9Brxj/2ACHgUVGgPIv3V5xm8hNpgMrh/N
Xuhph8FDDU0RC0jX4sTEahQluii7toUJileQBZSMYgiyWw2lJVwwkAcHP/bKTbOcZNM0DHAi+j5O
kP3fNcvXulCglqVWQDuDfkngbhBJnW9aK2N+6eo1LoN+Qx+ZHbQvrFOFi+KnrgMaoCd/G1ndaD18
4QBcYBw1ZflAbR7UuXU/TNMLYucuqD3E+L2QOlmmMOnbTcFVUg2yaOTkB6wvmUkkUrsGP4CVSPok
9e1UOndjab0UyQRlLucf6uogrYBejCCIxbhXriDL2ykXssdRlwbogteWjaUptod0+1lQsIMhZP98
8fcTb5P7aNioEjzNG+ruCgcdSNBvu36IZNcYugWRIML1AhjRagcuZgowBV5oUQOGXWQkMusNdV1z
p7udcZP0eXdAthDCZTUabq9bFhviYsOARwCECFBcR171fHAW1JMZ9eDnyiF7R9Xtyc6skE/oF8ur
rQ8h8Y3mLpAzyBSeSXoaoLoDvXKhB7uWzW07a7HcfkFlH4wmh0KDPGWLuHo/Qb5xg2R5s7s+Tqk9
tN6B+x+AeNSSz8dpdIjFshRpuNR6TdKf1H8okteGv123Itv9UJZFFQQRAjrBV8fPRbhaFKPpRUC9
bQ2EPiNIF6u3rEbC31BAmRW21pmIAen3TMsspKX770XyNpoBR6aIQsGj/nJ9VLIDcDKq9e40E30k
wwhLgxka3qZROC3V583zpcnHhmgdnvVR5n0b6/e/7ilFUsj/1UaAGwoR4srvamDoMdGCjYxNHiR5
MIzbf5kd0abw/7+/WvOh06zF1PB9o3yPodqSZqrilyxY+DMCpIPOJygxvGQcuedFpHqwyN6Jt3p8
vD4IacL21MbKDzSTa+EdKXIoenKsciM0ofmHZ9NbW2nPnj/eGjZ7NvKBhFVnvuulijxBzNLaD53a
X22CprVQdsXNGQ3Qbii8N7bs/cYNhuGB1zSg49M4/3d9yJe0kmJjICMvBE4A/9FXcXAMb5B2ZeFF
ml6nw55DsQLp3iV97pvY/s/Hs/PRyAYkh3ka0/vOnZd928QZ6iV5HyScvg/zmB/QAlA/EuSxtwPP
oLpM4ymkBf1cJczZaxVpkKkZp7+PJVBjdUDKC1pj3BirPQ0CW5vMsY1n44iEF3vYVvjHVeHvJAcT
hWPRkyFali/yavqcWcZADTcaIZ757hVfry+AZFsjK49apI+h4PSsYuClITOoWFAt5Al/cdL02+zo
LXQa2OG6HckwztZZ/P3k/m7aCj14S+ZFTn8z8qCPFVeL1BGjWV20WwLwv8Z1DbXf1ImbiO/XO9Qm
92MM5bBqb7MqBK2VIlSQjubE2mrp8YQGxGPIvShnN1l+BI/VP8wW+DCE/p4gOROrdjJbtLJqYyhK
L6p96xg37dtgeR/XTcjuYjw8f5sQfz8x0Zpz09Ru6kV2zAO9+EBia2PHt930et2OZIOZPvIuaLQj
QhVq5ZmTPquoA17MCMXibFMQR9tDTmICn69WKPyndA+gkcAXAgn4fzVrmYVrAIUjLzJ5e897tkMy
5GYo6PMyF8dh+muWKeG6PF3kvAnaPddP+ETTrIJCSxOZ3mOTHZTPCOH6Lrwx0gOC+hHEP2sqG0dr
dCftGsSj/Zz/mFGu3VQu84tg0kdtb3S+ebOgDLIAYIwNWKO/9VDmwJkEdWbMAW25BlbVQldEPNL1
BBoYjaUOfpqzOsiFVrVkIKgoL6YN7bBpB7HfRnu+vmmk58sXQiToJhA09uebU3OTrM3awo9csIQ/
dFylgyL5Pm5wAZJB2gptsqtNyexuqPUGwZT+NQPmR8U0ILvIQWzlobiPooEQnTz//bwqzdZYfFwN
xvToZPQ/C8x6pMhCL9VeaQFgs8varekOz3Vp3VWLikpBVvAGdMsRMBM0O6MD/fwHmAM0q3hFAM8g
XuBa9xYUMdruJWcC9jzsoHu5oaW70d2n6wsn8SpndlcRxAJlVa4VHuy683e/mt+54R3A77uAiTNT
dadKjaFuYKBpSfDJrEIy9D5M1ewCg9LZHTnSbAZXJl3i0HbHT/6UEYV7MYVXXx1IoPlAxgoxXsDh
161KSW32bu8yuDL0V786Dk0eC7M3nl1mGT/TxQdjAcgWP3e1ZYRLZZpNoCO6uUdRHNM+tEZz5H3q
3XspZKgzaG4da6r3G661Y8Abu4c6iD4FXZO7G9o24x11FuNpspsEjF9du3H92IeSNJ6+yE0XuKJT
Y3t98SRHG5q8OlLHQlfvghXBt5YEas+41dIh7KF/pVfb3P376wA20DMO6DrASeuTUSEWjGsP14HX
u5vEn3asfnRaT3F/Sm4CoS6MzggBvLggzm30uB/rGtGGtTTBSO1DnNgPaOHc0TzVAsPVFNGN9MCL
Dj3g/ZH+uOjEXrzUbs2kF9VP7euQWi8k5bdTzp7mxWyDglHcR3GgN9o2zeznwv9rjihEzqf2VwFJ
Xsa/VO5wF3X9zZAnt52jYrmSnTa0HyLUBZbIveD4H5NuaSAFhy7ktjRvNN9sXqaq9/Y1yb2jRSdb
MacyH434BzVx0Sl6ATlPzWGwDYqkkqE/OICBZomqZK2ysJq0gg+2VuOOj6xpZ5Kt6qaUfl7IhANA
BpLA9U1JJ6gKlbQCegDwWW3ug5/Xj6usLI2VgCYZCAyQGlun3WZNa6rRm4C0Kvckuel/uiVeiFvo
hDfzdvwez1tebQo31L5cNyxux7UfNIVUFzpbcMLWgYkJudmuqvFMLPQHFn8ynVd7qMABAbbw6n1c
vveqrScW4sIg1BsFs4aoEa6uUyg0V/rEEHOUGduh5HBnauymYpB7sCBrFHR57Gw14KquD1O2fkCy
/bYq/n4SIftNSVkLiotoYsYrm/v3nqN4fN2GdCrBUw49edSALrLeJdQAU4ZOlciGrGAej0HKskBb
vrDuqbef+zYL5+njukmZl4dICKhp0OB92Zs0uung1tSBBy5v7XxPmmNR/MNFcmJinRWru3ZEo7Du
RUmWffd746XR/SWgsaso4MjcPKIb1I5xwCBpK/5+skIOS22eA90djSn/sBx+LAdoLboW+WFkgNPF
3Nb31ydPuhMhuoCwCq4JadNzixxJDGz/Afk+N57QV97NoR976daiGdvoXadvEwRe4WzHtWJOZWNF
dRWpU6Ft4az78OKijmdzsulTvBwbczPRsHP2TX50C0WAL9v2aDVH6hTju+yQWoZOhy5gQ59MbzNa
t7bz9/gwBBiCHA3NF1BTWR3m0nPapphT+mRXt1oR+kRxpCT3FIjxIMAAyiWRUlqFvqBfsJIBuYBo
GKZ9MujBZDjbEspsKm5ZqSE4dmQcLBfZ7NVeEI9Nox5GEsUcQuVGdtSn5QigZaGqtEpWBE0KCJfQ
rgb86nrGUqe29UrvnKjPSMC7wJ9Vjf/ip64cLMqGLh4sJmB74P0739YNILrjkplOZDtjVFv566g1
r13x15xB4GKAR0UJR8hPXqQ1JjvvuwUkF1E23grUNvt7jy0CE9BjmAKcvsaZprXBgEtPnWiwoLK7
r7qXvz79Z99fbd0sybnpLPi+Pm6rr6zNt22TbT2vAY15H3jt359EF/TVwMQIJe0LpYzOJPkCtmw7
slERxdte4csuFbmwHKiloc8GmL3LWFyDThHnyWhHxsL0hyle/C9eWbRBZ9fDTVLBxbgjae68Ek8C
i5U6ir6Gv6+Qnd17vYcbHxqG+9on050/KqntZFsSmRw056ANSBCFnG9JgPpqfXE7O4JOwQvCtIOT
VFXoarGKWUXiWFFuFj20cEnoc14dY1boGY9JaUdWPgQwEjhoDG3wBDJSiAhk4fUtJHMa4NLFUUbB
DTC+lXdaCn/mbGZ2ZGoRtHdCC3Srnv22mP+wVR3UQwDXQkHxQjXc88rWTmjtRKb/Ql0WmPr9or/l
9l2l3faqgFC2VkgGYa+CQPayR5zTvCK1XziRk4wDNPDAg+CkPQlJ7f5DMzLyYX9MrRIMXgySN/Du
w4VMLzZ/9okqIpNuB9Do/aoCX8YUSPYN3tjg0I0QSNza3pxCUlqfj5kLMaRhgF6d6ApRHEWpUYhr
4cEK1raLzi3Cit6bkEqKkHIM4yLZ5gjjbe8OsjU0+7i+AyUhDPKVCNzBWIFLxRY79DRoQnK0zFvP
iUqz/GlTvind8jg0xifb677NY/ka12BiuW5TtkHwLgbhIjg4YV2M/8QmVJPn0WfYjeDA3tQsMsyD
5ZaKoyW7JoWGMLY7nkXAkpwbKWMGufHascF/+sBBh0a4AlQlHYUNplUgOxCArbF1PdqErClx7Yib
oV7tajNIVeoVkvcA6nl/TKy8XmakjQtRNTvqNbSgMS3QUjcc2p+D+zCUQCome396v742v/RG15e/
OFGiBIcgYM2VBPXztmc+rgEgc7rHZRroTUpzsreN2g4djgI6IWi6WLJF3ywDaW8br28fmmo2NzTP
fnCXT1EOJmdCdxWA33iox+6ejy34O5gJFWSwR4CB/fqPlh0YHEXkN33cDRflHtsZrMYdxW+ethpe
gNYBirMUpUoVtlG6qZAZ+lVXMi5CFnvISqCH4a+TGmKRDJUkmxAVGFA6GiFYgXIPHnvrAM/UK1Nz
696OFv3zbMLruH4w1N/NBih64x9IA120IiFghfCb0Jg5PyZmgRymPi52pC+PnnuE+vz1pZHNGIAC
eKWg3wxEZauz3haUJZqJIEnj6VuTjw+FruqWkV2ipyZW4SqlYPPU2tiO8sZcAn/QoCICZ4kQdpsM
LLw+HlkuHR0NYNcHabmFnpbVhFmWVkAWC/DgpE3IppqL0NK6W5qV27G3vmqFdZ+yemuW6ad+Kf8e
oQMOER13Apg8getbjZQvTDPGRoftqmvCppnaLWAa8KO2Me6cYq4Vl4PMxSFdCtUUtLvAWa8Wjzt2
1xV8cVGON4I+sfbjbKKTY9pfn1PZHsGh8n9l7sElLf5+ch+kVWkZLWndiNRRrN0XT//webTAikQ9
pLrWjRJTbbm0AANhZM/7OixV9N6yjgVAxP58fzVLxtK6uZ3h+wVzCiewm4xF9TKTRy8zIB8OqIK1
rzW9rzaObr+3sZ7hmcviYHSptql1VuwLk9GdmwMtkKNdN7T1cXgnTZM9zf2E0kwV5zfVXPmHpEbu
0IL075eqoCq8ifiZa8ePEpghkk/YZesqWALtnwRGvaj32SZfrKApnjjYKycvubHRgHd9UWSHVsgW
4jED8Ncl9NLMdFBXzkAaVAfb/zTfpsWTaR2uG5HsXxSE8BxHcgv32TojBDJGw+AmyguseCnKMTAH
LI8KNqcysjqUepL3Q5HhUWRStreX/TygjOErRiI5IkBXY/MiKkSBco1iY6T0zJajhOjrwxtkC0Kn
oCrZEoWNdZ4uTtAr3iyo1k1l/JJ0852XL2/XF0Sy6hgGAAAC6w4ipNVckdRJervBXBX0zSw/dZAg
Lj+liseOdBxgkBYCFojM1lk5jTR9BqIPjGMITOgkKaiWZJ/HOxSvZQBlgM9cXQAJ6nKLNzQkmqeg
nMOKKOJKSdAHKqI/31+9aWqjGjkyFyQaeLUrXXY7tOPzVLJwsNCY4i3f0N/wBS2pCrNi6tfHH1sL
b188psFWIn7WiRM2k9b0U1p7UTtuWRnqR/au1cHYbuJYEf5LNgEijd+W1vsMCEmPGkXrRX6tPdGY
vMQOPySgJchMFaBMZWq1Vq4VazRnHG37rAJ3oxMuHg/SBYn1+fv1nS3ZFWeDWq2aUULXp8rgPWcn
TDmEjBVxlHQkeE0jHsS7+qIaO5dDjU56uLI+c25qUH/q7rbvnPsp0f5lI5xYEr/kZCNM6MrWJ+E0
2+5bWRrB4H949hSCwSyw2v8yVXVAOnEn5la3pxfTKi1tQP4KYgaFKx4MCt8pcdCQzvwzdSun4+gx
m/0ZTqfKDzPZmePnQhUDqAaxOjxJNmcNnji4aEaoX3+3bUWEpBjCGpqNG2FwKcUkcf9tcr7qqR24
hQrGJuuNO52oNUyE1Y3XtDNYNax2wuONv9n28p55zd1QGS8Q836xvfoHj7W95aRbGyyGlamSFZEP
VNQ0wIl4yZBWjAkk7szJBQDRf8hqd5/4yRc+6orTpDIj1vNkjyc5tWy0zwIrAt2S3Dc/bMNH0ddU
HCWpGRt5NwE8sC54hw1/4qan9W6UJp+r9CtPfhapIiss9QvAkQiogeGjgHI+koy6JaEDkI5Uu3fA
u08cNMBlr2bxet2/yTANyDr/MbQ6RTnvuxFaSW4Uz01Yt9PG8+JNOzzWWhqY8+eEPXW9G7RVeZz/
Wp8Ddy3iBR3ZKdS8UG47HyOhRt7zFODEMr5f2DG1N5mKvVV6gE9MrDYE1GFJWnUw0TaBM+xp/fdB
A4aAdLLAPGJjry4iqwAxd5IgJklj9wvPhs+mpaKflq8QYhJhRUinrKbJaSk3rMIkUaJ/SRJo6Wm8
7jZtCdI0krag84Deqjs/sko7Dku3m8CWcH2PSPciAm6MT4QRaxGIwkzxvHAyN+rroHZC8l4AcFAp
ogdJeITHyR8jq5mMuV66mg0jI0RO0DU78O+dZpefq84dnzVf77+VSzJus7ntgPuPF8UTXFomgX8S
RANQQLgAohQAZJkZ425kTOSGVvkeHSZhhzY+w2xe0da8n+n8wZPsP2tqj6A6ecqK4cZjA9izhxvW
qxSCZa82NK+hSw64GNFve342xjFZ+qGKSbRofRJktBvukiplkZ6183NLfXufmFyV1JEaBRZHqH3A
M66xLBrYePVJzwFoLG5S6xY6sSi02/ZhKRRXt2yx4dMEZyLAYRf9yyDFLgv8CBKZCK+g28vR7GX3
QVYOz8uw6NvZrHaJ0R/o9A9Nc0hIoLUMDfxoz14X2BPfS/VmSXBDlF87+wMQYgIoOfEPsyrwlrme
U0uryDFb4prUs0aAHt9bMRhYwuunUkbBhKEA2IoLAm3768hej4tlKXqDRG7BGQ8YaMdCY27AR5C2
/NtC60+48/PArPV2O1K9uOEQrbgbnZY/9eMwHLuMzoc6tfhm1mayrQvydP0Xyq7Jkx+4fhAQmmnE
7LHKs5XddBXyJGUbcPIPLvjUyspx0NzINVCVoEDPUAsOLVXaVjoKXPLw8Gh7hOjO+UksWluPqYXL
HrpfX1s7volJ9R5DTur6ZMnOHjw8cO0+ZF4udKQKICWJRhAh+SD9Zy0HMdH80JD4wyjHd6vhqj5I
6fY8sbfanm7nO502oeMkWfQwZtVDXP8DjMbFYJAchqbFJUEmXtmdiXoEAQZpk8VhW+9Gss2rwGxu
LdU7SrpKJ7ZWr5sBhHuzU8Jf8twLSPWNGPXGVIXrsosQGhA4asioI72+2mp27qEXPkVCU+PHKqbB
VDaHOtMCa1A1OUiHA1Qh5g7ZtAvWebZ048ycEQhra/rgMyrIi/uCaHR/fdMpzKxvdqgaZVPdwIxh
z1Ftpwfk+rcWUQWZ0r0GQrBfUEIQfYq/n4TlaZlPTQp+8ciIpx9JUd2Zha1o05IenxMTYqQnJuqu
RJtoLUwgOeRsvHyraXfNtOGqkrtkD2DxUXEHmAL3l7+Co0MFdhpRGiMRyaAzi7VvdygZ1/bb9ZWR
jAdmBKqf4Hq8QKGnBjisWw6ZRzbqR2QP7AAcb/fG3O8s2h2shStAdrLbRGxqaGeCAwkyJ+sJpLne
a14l3Kj5bJufOf1I7kixhLVL6HOsJ/SmKyi6rfweRMTMiBjLdzHJwPpnF/q3PtfZEV1OquSlZIei
xos9g2QyJnzdEW42fc0hmI1Igdxq8ZdJg7gFKoD/MNno7hHwXUHWsXLxNLOgetKB89xAb5xop9kv
evG2lO4nrMKNg7rjdXuS8AcSy/9n74ILiddetWQcjjHJEUKGXi90zzaZu5nBWJMOm2Y5XjcoOYB4
X4HZHS09QF6tkV8MSfS0cyfEIm5otUH5/L99fjV/U5e7pa7j807/Pt3o7r98HoULyJoAfILi//nZ
9spqaHQNn2furV89/EufH/KWf74vzuKJ7xgRLs1tjO8XR9PY1enu+uzIVhvd9wB8iOIvKNrOPz/X
jpYhqHWitmBd0BIvTJf2C5oct+U4bEuo0hle7oBJRxUZyVzVqeGV2/VHiJZN5gwMCARvxrzfDA70
Kc2P0YvD60OU7S8AV4AkBSzPvLiu8nK0CcAtDm76T5n+5CuuKcXn19fUWLNyNGt8PtNzgLZIoP89
WhVvLZHoheODa18tEWnNbpj70Ypst/E2LZCleweiTworsvWAfxVd0IJkbp3v6GiClwfXrMhk+2LZ
jfXBbA9zpnhIS60Atg9otpCOXo/F8PrRKIbKjDgSA5PlHj1mQnpba0MUs1TuWWSHVtUFJK7RloKb
0BL3+/nezgCIntDMbkbtbCVoDBghJeN+rvvqC5TqraAgfhI0eDhf326yE4XKLJiPQRQsVGrPrbLc
ToAynSwgz/ltDZimx9ExYGXfoJA8bvq0erd8ZOr7wldR8Mh2IsB2ohnNBQRkfUui8SwHJUliRXrf
v1Lm3+YLU9zEshsPCTkIfwt5caCnzwdXplNdUI9aUdkeoK4UxFrY0y/XJ1C2bAJqitK5D5zW+ukI
3hrAAvwKGKcEWYXAGNkH80EpZ5ak/GlCOetQgNwzjCuIp1y3LB0drnLsF9x7F6VbcMA5FtdxBox2
Gr5yr5k+eZwUITdHlTKv1NQvnBXq0WBeXt1KxUJm09VqO4rz6j712CE36E1cZYpMrXRL/DGzzuGj
gD81nDYww/Z1ucm5IjiRDwP7AL04PuBoqyNmZG5bTQTfX5r7er7p42+e8fYPiwItV7zT0HQAsPD5
lvO0Mm0r1FajoWo+OfZ48NP4v7r3/jczvyA4J/fsgjpXPDbEwj1u1WFlUn8348ZH0oISxXNAOml/
RvQrp3piihK9X2jpWREHzsKhSDGlgUsUnlbM/Nr5AS33f9P2q+5yYqRF+jrV5wTI6pTUZoAXqHZg
bmVv57bPNzoDjGe0lMgr2dCQo8OzEK3ZkGpZ+YcF0gUCnm5HOttq9oEm91muSKlITQCKBAu40IGJ
Ot8PvJ9Te2I64MtL8T7G9YNVsK0DUbC/33YAvv82I26yk/kjRsKoU1l2NGusfs1TOw0dxrQv42L0
KlPiab5eK/TzIoMDl4r+hNXTfTJ0Zlk0cSJIidrBkNrDrs3SdlO7TtEHaZJVd2yZ511V1lXotTHZ
cK5NmxYamTjYM/DOeZcfOshzbqfEcPpghGbuvu2namNWenvjQawtyEg3Bovbpzekqp8ytGY/6lmT
QxPIiQ8Juo12OphDw7nqoX2OdpKZGHDvDfkgqTcmKF53+jNikSLwx7HfjNRMfmjMBAC10r86mq69
47FobjU6t3ftPCEORv0Q7fk2eoSROzcgqqhbL06cGEGW0jS0y6E7Nk6V7vQhVuWrJG4PuH3MKOoS
ABat3/RabiZ54gIAyI3tHILk/PrekEQx+Dy6FkDFZcP1rVxSA7p4YO8mJ6rbO50+VdVt2xxSpmoh
lo4CgQtkfZHOuXhm57wGK1diOVFhbaBDxHXFS0+clNW2g1awQBIj9gfwdrXFh7rN8npsnYjxB7d7
W9AhnyqCY6kJpH7wCAZ84KIpeU44M6eYOVFHv9ejswGXdWgsCiOS5YCnQ5cBQIoYyzruqep0au0O
eHlf90PLAseW1qDbFdwTuf8P992pqdWU0YTatT9SJ0p8EIncN0gwqCiWZY4buVYgB8GbgK7j1eYq
Mn/JChdXajV0dyJ1zKs4gUqc81gOnr0rHRU5pGSbCWk1FPB0cPtccJb0dpe0vWZbETBt31x33gHl
9XT9wEi2wZmJ1bT5aRIPQ2EhbDSMcDacZ38yDk05Ha+bkUWOgirdA5kTNBwvbp8qn7Sydy3QBLNP
ncFvlmbZE2YDiE952IFALyhyFSRfOn3wbUiG2r6gGDy/KBYtMfMhRbxP2DMUW5xeMXeS7/uosv0i
gceTYl1sg/auk/eEW9FM0A3ppUETp4pdLTlAeDWI+i20nHzceudDqKa416oJAQkU6j8Ss9Nfeovx
LeOavbVHgyiemtIRoZIJkAIeZxdSe2PXDlM/oK/KtbJtbDphPSieKdIBnVgQv+Dk8h61YvHHAhZ6
Gj+Xjn/oNXrb9MvG7UtVCCwdDVQ1wBWDNy3aw89t+VrVLyI0jtwhqF1tGzvG7vq2lpwe3Pu/LayD
eMjeIUdi4lkyZ/G3hADuO438szfBy/2DIbRlA3iNaPuiLxYqXGNTxLEVjR3/ocUGDbzFogEzG5Ul
MSnrqweu+rel1QJx9Jou5owdp7132db+JJQN3E2fhaCKXua/R8SAw0joGqBcjcqq8LgnuwGa1eib
WRAK2233yc7yrcdKoMo9xXXqynaCELoB2gLC8heUH7a5NF1KRjPqJr0IZp0BYGwzB92ZbR+lneOE
ZdXrgd8u1rOVtv2ro09zYCEg7wLSZFMQE7dGErvTvDsty9NDlgpJEog17Uynm94LbyIg7m29O4s3
7ZF4WvUKost8YyQxf8Hi5bdsgYO1wRu9ma2aHrohBk9LPDO2M2O7vI1zFPECl4N3x6U2ObCmax7B
8lTc+klMwzk/LF1/bNCA6SWhV4SgA9gn0KaboLynbaYkDkvi3WZJbd8jakMWmvEm1MF980whQbmp
NL25NbzBeXJaL/mJQNXbOn7W7ppsXHbN7KW7cqha9FHq44aPCE97UqcbBEDuz7ly08CvMjMwea+F
tt1OWyv2ih2gzemzm2vJoTC6YtsN+qJYOJm3cFyBK0CCUCe2uFZO9oddL1mN9iK0NAB4/lwnYZlt
w+snS2oCvQaegVQrmKvE309MtHFDbahuORGJty5EOFPcFCz7GPi363Zk5wp0H7/trLa6y5uEonfC
iWj2RvmWtlsIJubZuEknKLTyDul8VZZN5p1OTa5mDyAJq6pAUxD54w4QQbLsEpX0p3z2PB1dq6Ag
RN7pfPZqB3mnyR8QRep4mKQ1ktPUOixj9kWzVfTMskMsCL9QG8Z9DhjduS2NV/MwtBmcrXljNj+S
kise5ioDq8u2GJnV5RwG9DGMb8i8u74DpJ9HIh9ZT3Q5XHTqD8TmLDErC0ja+mdvDY99pSIDkESo
QlQSSu7YydjRYkecbOalZsbkc8PEczU+gO6b6+6hKt/m5knTVaBJWesTjEEzAaygoj11NV3VMENi
pWBIlpjdFqHxK3h+diB/2wN2cTD64TGDOrdNWLIBNur1+lz+ChjX1xRQV4RAQhUZrjXry9S1OSB6
iFutOm82bWPfdtTbm7gYM4itL23uBEbO0SbpaV/Myfl/pF3ZcuS2kv2VG37nHRLcJ+beB5K1aa1S
S91WvzCkbpkrwA1cwK+fQ419uwrFKI7kCIfDbbWQBJBIJDJPnrS82I02eK8PHo1A+7DwNZPqnX0N
qn5QVwJGRjgcp+tO4raNR9wQeyu7qoGvCs3KK6NXV+dBiCZiRMuCuLxN1NfLcucOuDHVBU4+7hSD
OxWrFNTUKk2QPXWuybiL+FXTLdzQc0p7LEIyj2WnlaPZDwTcVU/8Nk8W3MGl4aWFG+H0VbqLizlu
f9ft3z8eY0Xm8tf6SAbQrEqtQ1Uu2ZOv5sADK9KDyxuw9PmS+dONNheCQwAdtpZaeXhxLNikOQNr
4I0ONwn9Vh25OForMtdQgIUHbqC1vD6hxoYLDf1rVAVcjg7/BFv7BBgFqyyeTBq4AU5VqqL2WLOR
EKQRzCAeBY6L6nfZ6vK6zc0KeI6pSwciQSDhOZVCI1y5JfJq+0RjXq09OM4tZd+z7PHviZG2JxTV
OOgCYjoNOF7yoNt3A16aWhQvGIA5uwu+hqmJDIrmz65BEC4zO05Ksk/RdFdUQJS1GrppgbWvGGEJ
QnNzeWJzeodiIzwIUcuG6k9pYllUUM0toXcD8fsk9QyYu78l4b0u/OgmobVit0KoZG92Xwb+BBj5
Z8ZHehuUcS5ITCQ9c0wjgfOg4+QwHgxmctek6UIwfw6bi8uJoLrMADfSGQUa+Ecb3laNtheJZT6G
gxut7KJQn/Kh7oOitLKvmmlbgVoa5WOniGjHSiL8lLRhQCmCo3Wc1E+sUt1bsDsmT5cXYE5lENhD
VRpepvCdpAWox06P+nTU9rGebRKXOoFK2lsS1oOXlvSa14tJ1zmlwWWJCwpVQ8ZZth0h4UwAWwql
QcnQmrfbyxOaHX7qVgN+SLSrk+vsHApmBKWOcQcyAP/t1zhbsoVzSwbmVHy/hfD/WScEarvcSOyQ
7JVhnxbftcjxS8C6R+Oq7T/BrI2awV+yyKmFEtRuSkuNMJvYR4+WbU6zhfWa95+OREgZmbpngwB4
nexrZ6SIihbFrVKREGtnErCHCXVtcsa2RSpKwD9QRa7pxSe4pEFR/h//XYZIAMScCiQGzH2mamiR
lqx6tmCDJz2WXSOcQDQ/w8sbSKlpU48MCdFwzgt9xCMETVSN4mFCNqO18mXde3f3zqQA744cO/ij
EGg8ldIMdpVTB7wFWs+se87s3htABGB6RBnb0jP79kfUlWw7huroUWFFftKnV5l52+sGuMD73Ah9
q6LmXeQq4OQkXWj4CFXVlVcILYURpPp9gxz0CqyWyPEkolllYJngXqghegFjYf0Qqh3vxrjDnSlE
lqzFYFm/lyq4dSPqCt80RLHq9Io8lF3aeREp696zi/DOhe0u29KPoo3CN7mttm+xKNMDGZOfxKyj
rzHT2MrsBuYXpV54Ti7ya5i7zOvHol+TYew8F8diq4Zp/np5XefONMqMJ6Y34Pvg6J8uq563Ni/K
zNqn/MpxrxANuTz+nHKgeoJMGWokPOTx007rB2bgfR/isVI3CkCk1i5FG/nLYmancSRm+vmRDuZa
ofPEhA6qld8aQVcuvOyWpiHZ8pHUWcQIxjfJDfohmOTQLhGeTgp8quAacA8o7MA1hlo4uWJIUwbe
5zmoRnI9snduC5xKDFSnGMEckHNnuE6Gvg3qsjdXl9fufG4QDCIQEExMtcAykXluDo4GMmUT9CN4
1qB3vJWuYHQvCznfoFMh0gaNOQWCOIeQtN5Q6kfOwgYtjS9tkJOUVA+n8dU/uvpL1ny5/PkztVbT
9yPMjFg94plyGMS08goLmJpI6XebQjX8vlK8sLbhojf8hvb6hgyG6oGPHT3dO/aqjEu5qXOPGpJR
5I7ArT2lqCQzC9IOpU17y9irdbnT8WRAj3q6rhn9ElZ8QSXOVxNFa/DbEYJB8BsJndPjRFQgt8bS
NvaWsS6rL+FSyfv5XE7HJ6fj20U/ZIYNBpdY3OAfxBcZWbtJcHnTlmYh2bbYGA2dT7Ogls8e2iVw
8Pm5mSaByxXRACBobWkSA4CtAG9iEiP3EP7g7CmuFk7NrAhzYrWCkwtIm6TVNG3dvoJi7cUYmV5O
hhwlbiJQ9XhzealmNwTMqACXAa2J9+HphiglnjEmsHN7F6ypD3puJuuuD9OXMYqix6oeP0HWBb8Y
yFC0ZIeOyV4JmggMnIoa9jR8NG/1/vnydGZ3/mh4SX91k6udM2B4TfO0a7KUiZ4dHn4IQA5TmM+R
fBFjFG5hGoW5BwTfqLfpUmXR/Pio30JHXAfMopLiEouVyBDh0hRXhQKcZPT2ieUBY/Rf40/yj27L
hgimKhzjm6gqv3WLhRzjrNYeDS8pE1c56evpzu++OcIz1U2+RCA0JwHkhjBOCEvDfZFsIZyzJhxH
HL3S2ZXaRi+zTVuWC2dibheOhUi7nIbCjEwdQix2XfnZsBC6mp3DRDA9Nf4G1640PPJAYexYpbnX
nXtS3DTEF8bq4/s8IVhAjowUNmSd7rPalOBD7R0T748dfNriMzOYegWgzzui9jIUJwQREkCvpbVX
WSCSp6S4G4dP+HUTRQGs7FQILmfH0TrBFJoB9xRdoLq1wZ161fd1sb28TnPWD47PBFgGDegZdgFv
eIqL1wVnWYSGAYoR34IFb6NG7Q3wtsEnZAE7h+AYotuI953uiT4IdPcDum6vdE7tg1uYXiVaWG/G
vANGjOixfrgs8FyNAYVGewCESQna/BnSWemTDN0/Rq7vebNLnO3SJXuuxhPSetIvTOmcRQoU/bFB
48LYD3rvo7NDkEba2h2XMjdTvEv2jo/EyNVVCVVBWjmW8BiUnNubygzpXu819nWIGdlHCcmAmst5
shuLUoAJf4ifPrGMSM2raMUDiLLcgK+hSgyeLwABQsRx2OCzRixoxuxGHUmQ/IlO6WJEjGx9Hz+K
ZJuT3d+bgHSphPyvCaRj6g2ln7MlGulJk8726GgC0wSPrpWiBCRZHS1AgEjs59Vaa/CY3hov6BD9
YbMApYNT5Ew8dZOXeiqpFEUWsw5vJdN9dXax9v3yUs3EFTE+gjCIyoNu9jyRR5GUfme0Dcljy7+C
uRR19aDf9KyI+lQI1GONXoJ0forUbqetWyv27tKPR2jxFe/4blAATUwcp7OkwhRVHSP1Ov5gBpzL
h8uznNM3lB0h7w4mEZThSosYuVVCw5aZ+0HdK+k37ePgHGQXpoIFANtwycm3T9Y3dtrg8tj3iLuC
KGRBn6f7UdI2kMYA72w6k48kcxUWlYnGqTa6lyaI7OT667hVvqO6xssNtMTqluL/M2YORNSoScbL
C3ES+SJSambmJKtcEIGGQRlumFOu+1D5uF5jqZBfmO5TuDbS5aCK0gDhF5oz6CAARVqh/3g0EJwq
gDbCXINaBQ/JU5WqYk0v20KhB1p9/SGqx8saNbNIExJ0wvsQAtJMyaXhgBrqGRPsoKNipAuY/t3t
FkTMKO2JiOmeOLYxlKaR2UOEuVZwA9QLbB8zJgzg+QlKCM3F60TaAIczcKI7LT04SbdDxwrf0PYg
KkR431fH9eXVWpIl2ft8SND+Uu3oQYlXCcF0fOXFRpNL/ctlOXOxi5NJSZZfA1GuonFOD23xA0fK
a1DLqle3iYiuLFS/RDlwZp0oJ3iT13TuEqX2zJahWh2HZgoyojJKNmODAIw/aujBNu9Lz24Xtmx+
ekfjS1o3GCktSl7Tg1qtzfCJODdmBWqk7dQrj8e70liZya0RLTxyZmeFGo/3HCq8AkkR8TgBIgxV
CYe4vypXdrUw/KxyTDBaAkwbHpnTUTvSc1dL9JakjB5S5bazRmQoHtMWZfhotzdEH0YAoNICj3Bg
DEFICg73U1l1oVVllIPQiQ6+2qqeGbcLdm3GMOAWRTwJ7icg+zKuuq4BfU0GBwcJLEUav60RMlGM
58t6PicEz+IpPTC1QzKkaeRq3fXovZUf4s5PNT9LgnHpSlsSMSnF0a6UiVmLFKSvBzCABmn/hJ4P
NVIQl+dx/hpBv4ejeUhbn1UqoxXFPMI8MB0PwEyzWcO5vixlTsGOpUxfcTSVyqFDFgojR1Pf1i+y
n83gImXxI0k3lrOwMbMn9FiWZAFU4ValkkCWM1Yod1FXCpCS6NHiia58i1ux5k77QqIqiFyxV3KU
qfy9uUoWwga/jWukVn4QTeJnCNfU/KasN1G1NdIFoz67eYbh2M7U3wF5qtNlzRPUaJIemzcYAHLq
d7Xt99ratBbEzFkfcFH/JUb23SgSHhoyBFDEmHhuWnmcLOTWZ1XdhBMM+tb3POnpRBKixDSuCNZs
+M7BnSOcV7JUXT27WEcypp8f6aBOXZ5xoGQPLA4S20+RUgOt1tIFMTMTW0XXGTzbAGA8q5vVm6oA
LXieHzrgCW10oWXjoxt/OBYCF/pIiGQZwNiiqiiPzVGQdJclPwdyVSwB62fSyacyJMPAENEEkAHu
SMk3ln2juh78rEZbx4DxuteO/dwsUR3PnVxMCxA8tP0Gy4LMilXnOquzqoSeIRMKEocivOLRNUOS
srVeLfuZq1tFDdR4dfnATqdE8u1PxEquUZorqR1GENsA/jRCw5EKHXwivL5dcYLCtiX3fkYT8ZSA
5zo9X3GDSHdHZrqZhjh7diB5ABsB6HU6+tZSh82ZJ8uJFElJuFMmTSis7ID4PRE729g1/UvtlkEC
rqBmfL28iLN6j7SuCj410GPISZzOtuqqSJXswMgfmvqkFXd9seA5LImQ9on1hZabBUQU9bpNfqR0
pS71q5tVhaNZSDsDrE5DcxsHC0+Orca+G+lXF80xyu6nyb7l6RULFzyvpTlJmzQIp0OBZpof1MJe
leVL0+yY2i/cSLNC0G4LKJoptSMzPiha14nQGWBdzWsWbjqkDpn9mYkcyZAmQvOmyXg7wrrmPipv
eBGgh9PHVQxPVbwuwO2BiUi3HdOyxAEIIzsM8UPOwFXzpf84/hwBWQQnUBmFQPAZ8BZ0VwR9vdrs
4CogcNiRalt09+GwhKSfFkO2OEAcIRiCMOlUeHx6FSlZ1AHj0mUHs/OrbkvVh0+s1NH40lWXueVU
SjaNP3zr4meleHP4AtJ2TqeOpyB5WQmhvdmnIsNrNUjbO5oEn+DXx2YczUJypKwG7SEK2meHsVlF
rubp2Y4nS7Z4Zh4I9U+dghB0P88N6pbQKNAk1YE5oNASalA61xVZAiTMSUHaxZkIOwAul282arVW
FJpNddD4VaVtjWon4oUDOHOpwEF7R1boFmJUkunqlLBEO4Kmhup2gW5sM5TQ1MnPWGwu69asHBeZ
VMD0JxiWtPGx0ldDwVACYLi1x4XrOUmLthfCa5TfL0uaWzR0iwMQAvxjDrosnp4S5FVpGrZqfahY
FpTpSwLYPWdkwTjOOTpgfP0lRlq4amDEiXmPCWllEKcpSpcLENV0fqSvMtFuaex4faV7ovr29+Yn
mUxRK/0olLE+5GPm99YdNYjHlgLxs4sIojiwk+FWPmu4ZFdmZBUjtqvuhqsu6Tfj8BTWH/dH8c5G
bm5q4QkuF8kyG5yXjmHx+lB8VVVEXQ4hKp8uL9aMyURnB8R1p7AB3AtJ7YAb0d3Bhnr3mdi5Zh6g
7G3Bv1gSIdkbeEt6m7gQoVFQdkfDTwLs3eVZzOwGsn4uUuG4wgA6lXRtTEhLnTKuDiLNt3VD74io
1oazFC56D0dLF8yJHEm18pwAbYgX1SHPM3EFoPnPurNBulZQ/SazE20HsArxgWKzV8LsQy8LbeeW
G/ab3qnmoYpUc1vGffc0RiDKTBWGvoGVka56y35TyrRFlxg0IqjVsrs2RprvaiN6S1sE9UZDebSq
yvAbPWV+Mzhfk66DTbWNL6Oa6hulst1t6Srh41io5NaJ4vyrobHEtxqXeL0pUOAiSOLrLThs7CoM
Pa1WEwRYWtdn7lhsY4vV6ypmPeixHGMraDWi0tAcfDgG0ZZYpR4gyVCgrUASPxZp1uxGSlQ/7jXj
q2vkfAWOD/sROMQGjxq1/dZVrPVDy2pXUVy7+Kmr3sdgtr52tBIE5I4WfXPVyEKVougzz0CZFcDV
039GqZGvimQVF1doOZZdoZ7GBMeU297XhcGusrwCuwbaG3mDnSLINRBl06pms9JrpfUFIyD4yyuQ
zrSGs7qsYzMGGifQdZCyQuoAVIqnZlOr+FCUVVwc7OK5y+6bcfAqvJqWXOUlMZJ1HkrwJWc0Kqbb
mVIvzm5jgN2L9eXJvMfRZE3GMwa+EpCKUw/p09mIOIoUaElxoMZob0MjQ08/pK19VrHUM/VB2Yxm
ogSkYgDndlXiOWSg3pBY2hW3an5IOU22Om+TG4rOKn4bq+P1YPFsNaLlxQOneuoPpW74iVCBd9Tb
OiARz/3CaYangZvuhiX96JGqwk5W5UvJk7euZemmH9x2pajgTYwqJ/Jr16wC1UTXulIgG4wskePl
lDBfw5PJ00h/MEIuPMZqx2toFy+EpadVkFfp2K5MducotmFFLB3R/706VOkbi1YpyFtUUM+W/S52
lzymmXclAqvvLSthjc/AiZHdaGqVhuWBAEViiUOlfNOR5AXpwy51b7SPE1uBAhyAAlCK6DPcbqVr
jAkSfsUhreFpasldypcYgGYMP0QAkgEyMHicZ8C3MUfTQTsrD301dihtTZU1Z6kTLKjyzB7h8TIR
b9g4m/INltZJkQAIXhzqXRrdYKn+3vDS7SWaOCqHRMHw5suNy14vjz532pFWQSoSqOrp0XKqYHGi
Ka3agrM7ajha0NgF9UB2W3tFqNwgBrmwVHPqjIZ+KK8HNwo8B0mdDVwxidLHkFakiMhsszryuAqv
IvUVvpQxmhcGmjvkdW3ABKU72UiY3uR1Xh5Yhe70Tyac/8hFAUVVe42z2AVlynPLJxWY2v9Ik25m
xRkiR7EgrUc9fByOXqQE3Hl2qkNkfanoc6Q2XkdfLu/e3JFF9d30/pg2Tw7OaHEP5oHeLQ4GQ4ef
ble31AsNxefDNhk21Kr9y/Lm3JyjK0j2B0VI7FETITs0Y7RSxM0QAqWxVJy8IESGZfCo5q0yQEjc
qNdGlO56RbutwnGxGETeMYAh0J0QbeTxgoPrJqk+IBum2hhuCVbROuhc7jPONzXCx5fX7EwNJzFo
d4AXLyg5znxohIFCx8gS9Ci0Si9r7x00rXevaoGssP14WdTZYYYoYGGR90cHYNgiyV23LSTOQ3Se
3oOXIwIKLNuxWPHSzt3F+RIh0JnqTbJ0dF1EUBp+pnx/4//HZVIxTAsV1GXQ01VEkQ9ed2gImizc
gtPZOTlb77Kg5Cj3QzM7Oc4lrLTqjCir9g5/UisG9+ATewTa4v8IkA7vGIOcZQzTaj80SuB011r6
bKCsCm2L9M3lLZrThmNJkgWE51uooYplM79kfVDiMVqsw3Y3DguqMCsHcBY0t8ULDgbi1K5XYSdo
JOJqH+k1Eti9uk3yEJXNbD8a5Nod4wV5s6png0UC3hwYbuV7RLHiXC06zCvWfzD1h6YWHm9ftejH
5eU70zq8dyeIJQEQEYE8+UavOGoaUK6d70fNubHRZgxUImAs/NKH7SbOletUdxZMHmAzsvZBpj1x
KyMVhxa+Mo4arRPEWGJ+e5IO2lqrLc0vGgRiCssGJWcXWSslZ5EftyHbhcKGjynq4ptDw+66T/s0
UMAudAV2lWRt0GgMOiNBIUFmNL7u5ukab1Hu12qHn7odSOKYHRhN/i2LepAlxJaCxmZOB8I9RQdg
PyVfutKOVs3YcM8J637VGX11lVvIMwwc3PTtILSNsDrLG3nMbsSoKCuSJO0dT6n9nKu5skrBQyY4
R99lKHqZrRstx3uIo2/nl2K40frsoS7s3bd4NcbWzrErP39QdkreHyyF7JKO5CswpI+rcuxAEKhN
UYEepTgtMamfqCUSLTjaaOyC7x2GKA2SPgl9Jwcn4dCgeCItheoRkmt+TIvGsxVH36SCCr8b+ydd
UXigVLoVULcp1003tpgRauUTXpt+BbzNhqTRY8ZGa50oo+MXvAF5RRv2vqpFbzbP0XBOsHylFBxx
ZKorPgV/FEjxwnqtdACskAE/MFslDZpYFJ7Qa90rS3gEA9qnbwvVfSsSi3kVFcZaH0okxhwj3vUp
WsjUUWig/YdOvCpswemYawINqvN6rRoi9mKSEH8wkURTO6B+lSoxPYehs03ZjqGnm5hhahXEz6w8
Dxg++XfTNuOrlqLHeN267TpBi+B7hEfiyAud8ZuqJmmMxt3WsGlcXiMjYnXXLno14WhZupemo7FN
Rd2skHcDCXKRp8m+qfQfYjDVZ4ebfFelII2Je8TsB01foph/x/uemGQ0m9Rg9lFMhJMBdPipfRnD
vAw7lCjt46a+MYfKA93qoeyeG9O6QQMSLy2UQ2np13Z6V9qgo6YbHvIHUW1UFTwXfb6iie5RK4UG
hLe0doO0wQMQVKosBsdlmXijyII+jbzMUj1neG7pz15Tvd4Y/BHmhV2VXbRq0RgcvkGU3UW9CQOX
e0b4GFXdKqzuSYymrc0mwYupNMwHbWi2l03RmYWdVgA5C4TgLARmVemdzESe1GM6sH1T/tQ592nH
VuH4GsV3ymL57ZlLJMmS7iebo3uoZvdsDzA5AbYGXdMT8eFSe0mIdDXFioHC0AJCGvObnX9p7OfL
CzZ95JnKHC3YdIUcvWVVriUwcxgf8SuvTV7cpTtvScC0Y0cCrJg2IUGh6D6GURpRLBtcnsDZHSct
kKTzpgFicLvDBIYaTsJDgV5l9WNjLujV0l5LTlzOwMbcCpys1g79kpceeh8EjbLw7luQ8h48P1qr
ko29RRXMJav8pnroqq+hseC1LSzXOyrgSITOTYQVR4io/tAcLytulDYgSxWbS0KkU+jYWYEO5tjz
PPQSfa0l93ntWx8m0Dnd+bPwLmXoida3bI8Yn5n6RuGBCP6ycp2jxSUZ0r5XLm3NOFUZaltVY5UZ
CuKssLK4MR195VgNGs/YBLREtoo+24NigrUNl2/B8nzFmualyugPLXZ+RzB9yTBMks8OLnoFAb9B
0K9ck/SeacLNDavBRlL7KarBMtqvBuMZ/gWIjn03jX29XwjZz6qni4wDcBSIqMvuq2jHkjRRxia2
tZasUS2bvy2st34+K6RpgYUhwH4DTihZCyCjHU4GK9vboto5/JpE6z66QSzHZ0BIFmzd1L+b9VOf
3tD22hraBRLsOWMFhi8V5dJTwYscNSoc0Dp0DaH70N63euJ1aH5zeYZLEqRta7MBYYgODQRyPahH
n384cwOFPZ6BpLDw80BIiMJyNA3sgnFUPK3YXJ7B3OE+kiCTywxOwXOuq3QfkasYeYQqBtW6qgco
018w7XP6dixJei41Qu8GHblvFAaNq4JYK8NEE0qyBNiYnxBCDjZ8B1uTqw1S1anMztLpvm3WVXeI
zG2Ksvwl4vhZKYirAqmG5k5nZLBqSznIFu18n4KWnhQv9fBQqD9b8XB5d2b1C0hsNFlDWyM0xzq9
boXNep4BHr0ff1dSvxs+o74wAHjtoXmKYUzij64PI4yaZgToct9GX1J2B2VcEDC358curGQAVKPX
ajfkcBfcTe+AVX+l1gsKPCsCnFwoBAA15VlABtFvErJYY/s+9p3CVwavUD+huWixgTzplHY8i8NQ
o3RK24W7EIV3Iz2U+nNNFrLAcxt9LEIyJANXhZJ1k6+fBBnyW0vA2tlVgqYi+gyA41l4hxZj3Bpu
xPagWvL6sPQMl8OYfBicM12wwITA2IL65Ywag1dGm9lKyvZAG63KYadbbOEOf+dbP7spj0RIR6Jp
I9yebcL2iL1ZQVNbYuc0huHVhLcB8q7xRhfsqWc4L3ws+1uQudKtKfomIGkNrl6ROt6oxd/tjLne
aCI8VDUxUk95lPtjoqGVZjUkK8QjrJXdI3U6OKEI7B69TdFqDw9Hzf5wEbm0aNMtenQKB9RlJpDO
9kWNvWnu2+ajCOF3AYjqGXi4oohfukXsLsuHzHboPjVfuABZbrFTSb6wMbMajArvP4XI3m6HDCFK
vSFk1DLNsxTU4URG9ykhaNM8dWDCQZTsCatb+BNFzBAR7bx7FXW4l+3t9PvnyvVrfOkYpmHI07KB
T4TXccQ2g7MOg7690p4vi5lfq19ipA1R9bAv2gjTaOlrmN6Y7h+Xxz/vF/++4/8R4EgVgywr+ko0
qLvKwuIaxYNBZoyrUU8faKUF5pCvQN11lYWq7ZNxWMUW4mBGsbr8EbMmB7iTP/dK9i9tveVtWKL6
N6/u0UjWE+FTby7lhGZXEqh35BaQaADdyunZCSNggITFGOgpEN1DIEI3l1i4Z+dxJGJyBY6Op5Fn
BKa5ZnsVwa1haL3QvoKNW9C8JSmSZttp3PGyw0TAI+KDK8ZHhyewSq8v78nSckn6TSJhhiQusVxj
AMel/3DnsknvjtZKUmwX3N7gsy7Yng3fMjdH6PTKLR6zpeZXc97XkRiZlIQ5FJYdBN37DKGgoSDe
GIF4kbwO+ideEMeCJJ8VWQal6g3Mp9ZD7EZyU43Kj8tbsrDxpnSfJSGgKE2JudRaueoyuKt1EtDU
WUhxz4v59cCULhkKMZT0eGBqxe2I+uicPGrJ4fJU5rfll4xJ+45OipX1XA/Hiu07Ynkpv1UU249y
ge4ISziKeT3+JWma7ZGkhFtRKWLMJhyfU1X5xkfEdC9PZkmEdOwj262F0kJEIcbeU+rygRf29rKM
+U359QSX9j5Sx6QRGg59g55EP+N6zZdoOea2hCB+DISfjfJrmQ0rZENUZAQKnGmbEMztJLlz2SpC
d4TLM5mXMxEFgQ8cqSPJfJVuH7kWczATZE3alvrc6sDXd1N+mKUYFoagbvkvQZIFqwyFt2ZpwYKp
N7Xd+ExEn/AxjiVINmwQCET0BSS45hU6D+RLjT3mNv1ofPnFHdZqTxiYg/bc/qGSb3p1XXcLejUt
guzGHIuQzBZJNFoiGYXjUaw7iqhW5d40sPet8oxXpl+1Py/v/txZIeAQQHJy6jXmSGdlRO6is5Gb
23fdNxPcyAb7flnAnF8GzxIkC2jxBCoJSb3cjisJdWmB1jjAzZibLn6Juyxo3VcGNM1lWbOLh5wu
4H9gZkVJ1alt6Xv0ck1NPCiJfZ02gZl4yku00V8IWSgDmF21I0HTz4+MmJ6kZZ8SCHJqD/7RMK4+
MREL3PMTiOAcmoXsTDW6hUX3ICsNQj3y83LP2Kuwe1/pt0r89bK42elM7ebQHxXEZLZkk5GzzrSC
uYjvIN8XPdn5z8vjz+rA0fiSkmXUQm8INvmTyFwpPlykwV1n1X25xIg9e0CPBEnKZrSoCk1MTKRI
hFdED6rCvGIJdbgkRLJjJHHQ39SGkFrUT+ilcIcWRr4GNvHLizYZqzNLgBJXcMUhyntGFxeis51W
6RSxe5GuM6RZi5/qSNeVXYCFn/qNyVYiCxeEzl4GR0KlnYqttK5JN0WWXfAG0kBEQamzwNSb4PLs
ZhcRdRvoH4suC/j36QmqXbcLu0nDuXZnNkgKbpJ24ZDOzgUlG4jxgVD5DHk4GLzgparRPUNiIHRv
6op7Cb13nMfLU5k9PUdyJH1wrRSeUiHovlT8b1m5sFDzo6PgxARFFionpbOpRiJsnajF6JV2Mxji
UXHEgqs8uxfgWPhLhLTpfQLYWhVzvP9/J/EXk9+k1sJWLEmQzqXaicocS0jIogOa5XXtjRMuhOHm
RWAWAF2B1EXGobR2mhiF0tF9576q6dceiHX+7TMb/UvEtFVHVh+dTYD7RLvefa9dZfSl7BaCPXMn
HpUkhmqhOQvwipJPqcRqbjkR/Fa0otxZTe+J0Q1c7asw/yh6cBPdme1nXn3HIqVjiBCywlOCF3IS
VTcdzwJrBPmFo13VQ/p0efXmNgjeLKBCOI/nHYGjQuMoxhjhnCWAllQveqN7yHleFjJ3WlCgpQKT
BNzdeTNdvUGH6AJL6ABxrJbWLnLYkpcxKwNZMeDtpkbUskdjRW2b5WGV7zOPjJtFtN3c8OgdMTX2
RnLirB0Jpx3BIymm4N16NNt7snDY54afIi4gEtdARCpjxDrqdEDy45w0uUcHD33CP74Dx+NLxkQZ
yjzNI1hDM187zANc6GPjo/4fjTaRaHXRXh2NN6VDAi9Sa2Kr57cgqfNs57Xolgrj5XtDliCdCT0F
naNWDvw267dqeWe5T/VNttR7QpP3AVLw2ALqHptAAIyWHP1BcYWr9wm/rXrtnpTRWoTRo6azTZ69
0OiLE6f73J0i19qVonw19WfAvWKvpdnCjX8WcJw+xID/j49BGonIvUpydJ/WBttpb8PKPVDVfeEs
bL0sCQ2vzdKNSqzdYBhbcEJt7Ep91eMs9szRWmoDKRu/989AKhtsP/gemPBT4+o0bgUIDz5DQ3st
13Y3XWPEARf901DGgC5lSPs7Jo09fUTvtss69U6Tduxr4TBMReIuQK4GmnzLhaoRaK1R9dnWtyOw
ypuwa+mV3TBQ6DjCt5Nwo1jKV9D3OrelaK7C1Pxe692bEdU/taF96iIgmhI3/KI6CQDmhKp3ocbr
dY387CoU/UOOXlJBDk59IPXGoE6UXWyOXjwM68Ier3R3vMN15ttNGORtgjzFwDatxaf/4J4h3Otq
LAoPnV7eUJh6Y3ZaGqBgL/WdKFmPpblJALTsMqSemipaq6m6cwmuCrX9Qokd+4qdv0Zamy0s2bn6
whmBZwUILXpXoWb8dLvcNhx1Z8zr2+Yrja706P8QDv/1Y/jv6K3Y/9/aN//+H/z5B8gi6ySKufTH
f98mP+qiKf7g/zP92n/+2ukv/fv7G6sTJv+Vk9/AwH8KDl74y8kfVownXBzat1o8vDVtzt9HxydO
f/P/+8N/vL2P8ijKt3/99qNoGZ9Gi5KC/fbnj3Y///XbOzLkv47H//OHdy8Uv7fjL7k4+/tvLw3H
rzr/RGgGFwLAi6hBAhPAb//o36afWP8E4ZNlu3Aaprf1e10yK2oe/+s3w/6nCna1qd02WFABDccW
NUU7/Ug3/wkKKtT7oyITzcfAGPXbX991sjW/tuofDB5mkTDe/Ou309fdO4cI3Gu8HP+XuS/rjVtH
t/0rF+f5skHN0qukmj0msR3nRchIcdJAUqKkX39WJd04O+57s9FvB9gINsp2VUkiP37DGvD9gK9/
G8n6BGxEV+Rh2XLnL5Cn/JwWPqiUAzV+C4WFB3zQ/k2qdGVwYIX9z54FMAVVPo4xQJqjMMQ58Cbt
DmMtTRw4CmMgZ7enweeiO2mCeW9dNKKY6qvNXXrTN+sw3AmR99n95psgKWUcd+NFdCQx56gJgVGN
ZgMUUWOzYKlgv8i3U9x4s4PvW/gtYGHQ1EIyA+gymI79Hu7FK1CkqqcRSJ1mHM7Uct2jSBJw98zG
eamllE0E+LC2HAilcHhhbFq/kVlEY7VZymsmaTFiHGHnj7PEAGHvY76FVVi03jyIlQ7vUyFkU89+
2NIzvG+cLhOrmugE59f4YwLUNIwu8rRd8dXgWSBwUGC/7ixoTNBNFTwAHkSms6iiJCDQnitWiZHB
Ile+wqDa8OzSznNqVO0yhdllCPkwf3KNXvQ7W/AmrKHnUxx0ME2Pog1wQjGWtxW0Xeir1vSejEtr
a7Ixfwu9lW7fmiuqOo189lF32sZl0tu4f2g8KFN7pfqFvLdRtEY756NJ3VA4iIRlnopFHII2kK9Q
mU1fFkqaXReaNK6SQQ+v+ZCbe9rl/stk4flZQt0hb+qGb7jQ3vNiqIJsDfUX2lvtd/EIXij4eC0a
MjmB/XTlYNYTHKkkeN1EbVFPRA8J/BWpzICgZZ5VTRi9nxuZJfuoU9EATixzOzbEbrdNXkXwIpPF
CHPTdZ3n91bn+MwGJjKvNOlbWJ2sa1chj4WLCFsQygV3UCaylsTnvNf8Qxb3Ad8LZj1qdduIr1S7
MQdNc0z4ThIVpocF6vmmGrctBlxt1Z2ESjFQ5FtbbfCmbe6NILP/lkcGMOVzUYwCirIx2+hwBnNT
93sXW7Rsp5EL+6BpP7zSWeB/JYnx7Od4jO3ecRXiWJkz3vf3+Oh1FHvTNJ3cERgcmgdpg0g+jBj6
yQOsVJehq8Kla8XBuQjrK0g0tY/LaAgDoG7tu8nXHpR4Dx8QUEKf9BC2CnKA84JVmMrrbwPHYacI
/N9fL+YbDB2OSxEKGPjRAu/cbEuWydpIIPciNLdYDnP2wGM0vNW86Nh0SsDNTj/FYMGuaELo1O6H
LG3Jixlb3DUYxGA1R3wbXmcOyNAOsx5tytVPuGoQ2/BDBo3Jx27oIJ0xzXa0r2uyxF3dwO+wxk4B
PNXnmVsAF2BFV3VzjL8nUGCihz5bAvk0K4OtQodlBaIRHpPiOXOtkQ9whxj0B8d7bXdGc8QNoOyx
IEVRcF6LVNgPPB4JP42rgI3AuEZ59hWlvchqdKctPXTZ2H13lvAfygTFOxf2QwK0IMRuxYQaaQ86
8FnKAJB8tuXPkYhlsfeJjQHd5tkdLNHo7biqYwtC0Ugx1kSgrNrRiDqc17gUQXbgNjuJOXSfpmw1
hyCd9nA2eIpWOcOZFo/KdXMZjYpVbp6yh4L16mGEE14Fkj6nMDjlyyWSQfM8b/lkdpih8uwxDbsP
XaR/jH3jXdnzJTlQ5YLTtM0AY3R8wt3n0V2LYKyqsYj9+y5AIFQ87L+FuglKudD0EcImR7lws89Y
8jKLgoMa3Mb1tAXPQ95/13jOt9noxrqNgyNZvD2s49Ccsm760jl9D8ZLvgudb2vakPdEFAKgi2yt
i+uDKVYotJF8BHmsqEeyPCG5PgyOtnvbcgCMuM9uZ9tgxjHPh8k08IqCO1lhYaOUTv1d1nUIrIBb
wXhyYpi1iPY519GOx9tWKQZzzqzPIRkg+PAxYEFUSfncxesFQ4/0yq84T1t+SGk7XgnYtUllfIIk
316Z5maDbloJw18ogk7bhfVW7XUC7vDUgPVCx0WWY+QukVMIYpN4hxPM16bHlmWxPocDwqjYAGdA
//5ly9YPEboEpdMdPbZASCLh3MwJUyQYV8LXmPfbTdPMn4aN9BhGJ6yELoErw6u6RyB9XhWFMSWb
osPEQYMpcqgjTDULo2/Q2TuRQB07DizZYPX62kgkGlXT4im1Hs6nM+32Q0BuriyTqBB7nPxbaQpA
7bfFgObd5HqMoVIvWgh7ALW0p3OUP8L5jSRl5Ebog6ZnoFaLu6lJUJzPIGBoLKammF7mOXukAnS8
yfIbVyTHOe8sJMnYXcgbBO4FHU8WiwNmh2IXSQh7rat6SKCfVwc23EHdEyloQSQcQ2HNjKxXdvxE
huKLmKHOX8aOQ5ghnlO6lRTxERaTm38s8gXWFYg9u8Srx8BsIL4wBwNKjMLdDPjQ2n32bkNoIkOm
ST0ss9rxLWlUCcrduBtS5Q9z0CVH2GWJp5U2XuOrshy32nhADuKUfSxgK4KtsdkJZIyJQ2slnGBv
2izDh85lwedi1OwT1LaGtEozU8hdsA43iBzrvYG1QN2jMPmY5V1wjjfZfW4ba4K9btetnrSQbrcO
uGeLYTXLEnlkqWx0aUQ0iN00hvkHC69pgREFWMVlA5mKnQUfdtfgvLhtmVSIjWxjUEmY7evSuuBo
aJt9GtJw3PW94o8S2SOOCcDb9imma/dTUHymyah2OSNxVI68V/IQBKxPvySycMFN4fBnJUyYGQV/
BQkjSvR5OAzpPJXewfSLbaS9HwO2/IA0dlgXfQ+Ifb8S/pLkw1bJsBFpNZpesnoKEkuh0QHXwB3s
xdK5tmkDjGtI1QpKE1K6FyqUgwgT81PVhS3N9x2V9JFpt/ia0A4XHUJAumbCkjsNxhZSrsFkh2nu
IqjwmvZek8AeQIvIvhR0hjs49fScS5nBNIBFO2OdqxVrhaoARVtxLF61yBVXI0JvOiLDKJLHbEhs
VwKTHdWpJXK8RbHJK9XO2Vj2EkStBOp+78dx3Y4hXl0qtKaCE+VLWA+BlTj1GZu/otm0HiIrgo+w
W40UQqJSWwVXL7BBOjW1R3DC4492Sued1IBSwYSaFLbUI6fPmS8OYwFzSa5HB7EIo09U00WUhiDm
9LZJqoT5+DYQY3Zmoe7f50v2wpUBc8LOMFCnsz3KaejuOICUletSsKpscEhYKEOoQ5DggwF3ZIcj
tqvGBgqP27h4GBQH0SNXMT/GCKBHN4bixKNe7Rsk7giH4HgNOA4v2UjMoZuiAsmOmk/OTF0ZcZk+
QiNlg+jh5MuOjekFBvI/Frqo06CuQXjMZ/Qh1GT6HQaifQHzdBbcCjnRc2qn7Q6cMqVrUghOd6zR
+uuYWwzjhZ27Uw7IJ4wyiv3Um+aQSdPJqt0mi60Nc+rsnSMGGRZLRXMIyAbXcGj4fVmVbT9SYw0K
lmJQJwgHw/85m4OiRlMrLwuigTM0aX+xmabQz/Dtd5ypNihz5/wh84s5ry2KCmjBFwD9+xgeeYl/
ROiZUJy3PDm0dFiR97ZmOm7BrA4zfPWu9ovc1C4CM0FavpwbJclehJt7cmC9zRBTJetRWCoujgm3
BxYkei1Q6PTf475JaRW6tJguEDB299IW/hkzjxiWUjpNDYTayTCXa9a49/k85reRgco2/Hbnd6go
aYtpXOYPtJlRpIGi35dWTQjWa7yhpaGoXT54Chk9bOi8/ZFqiiUt9Bp+YlmQVABwMllBeDaqxtgM
fj8RFfBq9rQ4DB3LpzJd8ryeR/Ssxmhevww+HMS+kO3cViYNl/vUg+B4lizn5pi6RMFuULA+u9gt
eVQAhiTlIoveHMxssnMbRPoDUN1x1Sptz5OMlnOnlYDqfS52KhNfh9EFY72B6XmT9AUhFT5qfCTL
6s8i6ZqyMJEC3xMcR0klI6VikI3dYtvIKpoR1HsyBj1wFqtYq6mZWbybke6w+xaPn5V+SPNqFSjT
yyRsZRnFo+aHcMrCusHKPALi/NnO/fqOp07JvfcC3r9IxVwVu0Hd+qYjJ4dIfTO1U1tNM39u0pZf
ENWDC1BRyd3MTVAaRM1DkY/hfp6S5jZGFL9PfJftwpwT5ACMPyX+p0rQ1u76NWxvZ5TYNQzd4685
eCEvoOTZm8Wo+ZE0VB66Pn8SkRpPdI0kuIe6ezLLaNE4AlTWUWYPJO76YxOGhu0Rg4ZadtOI1jBU
sMshD4HChdNQ1a4F7SH8w5Hob1jNEybRXTwu77Z5SQ9JR5Fo8H5sTd2qxk6XBAXlrl3HqyYb9NlK
jiP/sITjfKLdHLkb2jZkf+12nPMOsjQVtgw5jtr3+8h0C0R98fH4UI4McSgGsE6iqU+eU/BNodKN
ulsw7NopcSEOcSjxoKoMZNkoXLB0AXto4Bq5h7BYeKvGLntmzbr9EAXJIN0GhuW9puYeBaQtqhHf
dleoOQYxVYEhLEciwRUmU3FpBHJFkrqeXvK8Ezhw8hhPa+CVAbXxnTMiqaHLlhYH5Yl8SLN+LiC4
zSR+1Q0IYCwpWFTC5QREVuX7pTIZgALhKFzlYaP3bYRA2U5P8bBfWx6bvYf9idt3YxrNVZ+E1wWJ
MvPiMw8HvAGl5Q2BJedptTArHFM1w2wIWz4GQehLuk7J+9Wv2xmClICJ08k25cyneN3RVYRhCcRq
zsvW5OCFip7Kegkj9hJBNeA1UcyVnYmjdwH0p3bJypoTWsb83A00woK0Sn+YvA2KKu0wf6w22Rc/
EoSiDxBF/a4ZkLbdzJAEt6GdowpPvkggf9+ELyvLDSgWYoi+Guqgw+VwwCENAK/bwFcU9amTw6Xd
Qnmyhs97+N6OupQqZ7txpKwiXHBfQnql3+OTW6iNB7oOXQMHVDNFNUkm+4LDTUPh1UR307a4oyFj
v5YUawZ8Y9+p94Vg8lYBFfBBp6u8i1eQcefBbbj7+SXDY0E718j9GK1LsGtSOVkUQAaJgqFSfFNW
2f2Mriyow1MkPytNMDNha/YFXcXlPCQwxBJdB1C2KXiyA/BMBKVFL3bFWcz8ozNNpkvVZno5TXOQ
vN8yH87HIXTdiwM9zFQ94tiNl5TwEtU0RxGIZOoCi2Gq9ptyBa0nyeUhHFsIp6xO8kcRoibaNTJM
P6mAqalCz0a3dbgNFlDKVTh1zEK5BXvl4B/sh9yPGF/4LavyFUbep9a23WfVYQJHid6eFjptslx6
UhhsI+SluHstMbce7CUGz3Kp44uUq98D2Ni+tOmA5AdnKJQFDDLOH0jOMEjqszYE648TfhtaeDrV
oHaZ+yXSwSu6UxQyNolnl4xHzQtYch9wflOcHN723/yU0bYaumJMsLJW+1lCAvXs2w7lePOzv5Wo
Gf+v6dB9xbkwAwgBcOJjHgXzUCNamicuJ8iNh20Eqt2Ilstxa8fNVI4P8xlOH+OuDaj/wB3JdlwD
YxxCf6d9mYZcnYUKdFCZJmGf3QBi0yEhTYBKqZkJeg2LHyJ1mqK8e5nTUCf7dgvQXSMuQ2dAru3C
dkF2Rc0VLlJtvfAc/44I6mhTtJg3VE4H/NMSKxwwZurRiWiLDr2oXLchlJZNEgznBvz1oep9a77i
r5H0JzNSjUCq4dW1pLl0dmg8SgchAZZB7YY3GRIcUTVhI533ChpzyOxXq3ax1fFTHtitwsmEX8Oe
jLB4C0gHlCzSAvojP18XP/tOybV3EnIdnfKcnRm7SlkWIg3ViTcJ1aqU3uC0LtNGT3SoNPoO21HZ
cJG8Qmtw6O81E7gZYSA2upbtlm76oorZZ2E5rB5tpygbyLbPdC9J2S8wp3hItwLtmbVYhtcuTnCv
BjjaLpXPG/wbCB3qC3rWtH+Kws6GOcrfSD2ZYMXjN5BadEfXTjiFiFArvuDix0jeWuDaxi+6gxDd
TjfosP6zlYP+FW5S6CAxgb6G4eqmFYQndTdmTb+DF5kXR+oJXaoUU/XlcWnG4ZUkEd4gTARu36/e
TjQgX74Q0sIewFuKZ5AODBeXRgt+p+j9KHc2YUF6WJNtRMvLmwI3apIGl+RshPd3eE5XtbWh6+8J
zIjCEo22QF9GM2r7qjIAGko2NFv/RMNJLY8Il0wcLFzG5C2JDRZli3Jd3uoVLhwJXJHEJO8ChB59
M09yekHib91zly6NeQos3eCZ02f99UBjjYP6XgyRCpMPeDdtN3xR48EJvoOQB74VtMGm9IQ2IBmB
ynJrhSPddncCGo1tPeM7LJd8aXvoD6QR2nZw6ISjsydDN+14irFhtSgMmqFYMfkFCZJhQPFAhtDY
WN+QdIVshlniZ7hShKhSc3HUSbCXXbbpD3Ez+7T8vzRsO7Tb4qTsXZNkYHOvEIca0M0c7mPfBf0p
723y+udx3+8D3gw661fNlzjHRg+vvp/X2dZfcBzCM5D2eIRVG0bjfQdqY4B+ypwuZUEzw/dRAI7g
34xZ35Cf8KH4W8hnpwkAT5jKvLUiRDKN2QySpzLNyPCK7t1Mqwar4btBeVeH05ac49XCkCifr8KT
auoI2a9otZTOSyhaei2GqphpApm7biq7heo9xECTT6PPna+T1qM0HrcBh/3qIjieZ7PLn+KUzO+z
MWj3RTBCG7AngamBWDJ/B4r4HXr58/IKjB+hPgPwBRSj3tzTjYRDgONjLVEDc6zt3pxYK8faRsny
YHzsb8GL7qCUyP7OEOnfnibGj2DawqISTS4YLr0BHIzYajMH07acRYjEUiqAPqCd+L1NBhQQBSZQ
fwea+QlO+8voCc8SSSs40ZB9vzrGvqWumI7badZoIxmtwCuMoexTJqQ4LwKsNAigFPmNlmN2T5J5
OHe5gYmAWSyD8UtuyR5abj4o2zYK/zMLmOtDwPwcsAKsNMBfwuzNrehGE8oRB3qpmnB5yLVeHkRr
kC4aKpAb/HkX/T4B/vVhMYX2Mjy7QuymN0+8WMEW6W0wlXOhUVy1aoimqlhYfPrz5/yOG8L0EugI
SCEDH4CVBWU8jDH/ulvXeRMCe6rH5rTotoNtySHx3LfzVKGVgbPhzx/3diHj44C6h40SJqTXCfcb
qFq3BrxDPOrL4efBw6GpaffriibQIW8kgr6y67UJhYMBneUNOVb95y/wVlIJV4w1haFuGEMZjaa/
fv6X+MR9yBeJuVCJ/H6cXlqrNggTxbFLMYEk7B45RzzviGUDpgWtla/NpnqCHs94RYhkBhoyE2Xo
mDgMFe8sa/umbLosH3YulCkro1xwUTUuivsqXpoZTTaH+FGNzHPUGFu4HZdI+AwFMWSA0ADuMhhh
0z6kx4ENpK2TySH2/xrLJLPDQYtBwjUHjSOMmEL0pg1GArERlSaL/ZSzNeaXDolseIdJBOyViErX
9WiUo+5B+QUPsbBL0D+htsCBiskNpoOjWHDoupnijfOO4s5b4NT1fgGZC0evb/BvP5Ne7mTfJJcx
i7JHeNvg1RHiQVCl9VE2lcAEBsHB0+R6EosW2UA4a3x5zND5wUUOjxJxjX1mA/SM9lwE+Vkbi0Zw
7LLpRuSy+AEnaByVuMccOUCDMcN5cmnTvHRFo5CZtG37DPLU9piR1eEwDWN8hUQ1mEqF6L+rG24G
HOgqm5GEuJws27FN1nX6nqgYWXRftBN5v4iocae1B/3mYKekQHNiiERQ9xswJfs+yvE+EUcnaReC
pbOWcYGUqlpNiyxKwt/Y7tGn4QeyCNzLBtOc7dhYRtzJ6QUHNGygYTr0Kx9JRlnw89LHZIGsEgA2
le2WhR5d4Km+LNCrgt44H9G+nop1GHfzz3eYeIwPmTCgEXVv/ZiVC+O8OGK29/MmZLjoDGNwYPxJ
jy+7IccXlddzax/cUgyvdhMOw5thadBp9sUeMO3sJYwMVo2gmHOsUFi/axzM4XbNIBtM9Un+uZHL
rRUdZgtpJ9a7II1RQCorVnL+laUtXsw9HuwcQ7ly1nWMzuaPALyZx5XJIC4ZsEZJ3WhoTZ1RNv0t
FvAN9gHaTggVSKGAHMoSWDy+QaMVqZRDFECdnVuOnJ5hpviIa0ScyuOG0Aq42juRT3gEfw4Sb4Mv
tNZAmodsK2xjrrDdt+AHj/qwyT3m3apAfGcEreW6R3X7N8Dda3D960kHZAEaWgG0aHM4RABx8Xvw
RV81np3oTRlHJHtui0B/FzQy47EVBRihYZehcFUbOL+XZgv6jw6b4sefL/XfbjF4SSnspzHCgbwz
guPvX2Er1pB0OsXgxucLKF1I49Fqyh4h2gpQRJSs3yDlh3vw5099m1XgioGOgcEUABMplCnfXDhm
cJDUQNu07OJcXKIA9Q2i1nXcrTrzOjM+B38T9//tnMN1Aj8BOQSgdgBPeAMI9Ni7i5YYA28tL+6X
tfFDzZboe7EahJI/X93b5RNS8EooROWB1gFi+m3O1AG0UrgFllYMnjxQsYamNXkEWn77OwHd/9fD
S3AnAZUF/iR4q03ZTqyLTQy5qWXr5ZcEVN+xjFuFF4q5hw6VyZdvvwAdf75A7Pw3KxfwaRhNgzkX
R0i9QTD+fdng0OtS2wQeuY9T95Rae15javpSrqobdmHcp994JpcfCe+Dbwlxs6pCkdvPto04BNPz
dfwW9sKEO2BVkovEBHGFKWmhHjM9R0+wFtc3xYLuZskBtXguMIz+rHlIXd03ed5C4g0IkxJtbzQy
OR88BLbn+bOCugIgO7xYzgkWXw+xt2L9HCWzHSsiyChuEJ0xYhrT/ot3DRkPGzyTTsBmdPnDAv27
FrNEw/jHvsg1ZNXaeMyLCJz9TEeH7Gd9PSExINWAQZrGYEdnzcmhJzZ9L0KHMGQhnzecfb/FGcZp
3UyOANwgarexcBO09gjA2fHPPkFhBrze/WwukQh1xa1GrZ8/xDMEH89MDby7o65v3smMBRjjbt5R
fZ7SRuQ7KCYOQA9NWqPmDa3Ge3ZtH+LgLLYHZqMNsJI8BlgFWnbIqDBfvB1no/M932IEss4Lcm+B
D3gP5+nrl2NmKxVmtt8EFKrRYePQq7eJdrgQwHTQc16RJBQiXw6JVPFYRR1wPUE3/1AqSgBCljPD
wb/m1FYWIrT0xiYCHetExq4ezDBBrnLoVnQ4SdK88Lbrsv2qp+K4bCz6aAfun5McmUUNDeNkOJM+
gqOQYTGr1lbkfNcVuYU27jUyOaDxjhhX52nF+wZH4CpiF1f54mdzsXIDOG3wyeXXmZCgO2gQ1xoi
b341hQR0me0rTAiuj6rIkRMM8N3ejr9+H5OgnF0oh2TSDUQf8/gmQ8vy45L0UQ2ZmGU4OlAG0loq
S14J5jMfoLUj0T2KabN9AixGXrqAgHY3D2RE1xxp7iFZi2Tv18K7vSqWRsODdZqaW9GhAb032tlx
BxSI1rfc23Wu1AKmTZ0A4EMqwA6xmH/BX8Dlx1fuOseGQ6pzdKzViqMT7e+hpaXBHtGYwF0fLkjS
0VYNqemLS78uy+Hnzv+PkKMfeo3/3mJCfwOR/n/Bpf8bkaMR/Uv0uyJTf0OOXlbD1s26z7/DTa9/
9As+mtN/wAflig4NYLsGICBi5T/ho8U/0AEBtww5bp6ncLf5r//zL/hohB/BZPjq5/evH/0LPlr8
A4I3yKdxxAKJjynAfwIfBaHxmiX9T5ZxBXwjfUIJj8/LUee9Jb6spJPAP8Tt0Zrr9Cfj27bjjSKH
ZoIhWTSA61amGGXeLW6bjjIy/pRl6LeLfiRHGBUPF29m9U0NIblXzPKHoJHv0xY4x2qIybhzYgxO
DoJVsHxOJ3cLaKX5MS5IXUt0D5o66VT8fZ6VBchy1mQPFnQMHdU1g1+vbWeGFvtoDnqJnsd8HWjZ
Dw1/yJauU6VNuEADuOnijywumq/BWJCzmHODmZeNJfoCsCi673SAqJUmG9qyFM3snh1pYPP9pNRd
1rerR/srCV/Q94q/B5yzg0UHfE9R357CpVhO45IBfpq2VOw2m6WPus2iskBgAAQtsy8tn+0p4TT/
mKf+x1wMBgqssxqOwOsiwsmI0a6eJtp+SLJOnWkfXQWI/fjVAnFVmwzqgNHS3q8thgRFDCeSmm3d
Ef42X7gJBSw7hq3GAmyBBYAAeNZHZWxTsQfn6oZG61rmat61HGxlwdIXR77a8UqzWwgqMTV9Iqog
MMtiaZkP6KtNnn0CTiK549stYiUz6XfvHK1GEbxbm+HTkImPg4MtNAmB9k81BjJtCMH4CV065Jto
pebpbutGVnbJspRbZr54wDJbkJfHAgPqQfTqlWPwWm4mJ4e85bfJEJldsvWV7PQFA3z3PpPj+hy7
6SSLBJBTYJfYdkzRDU84QFh0PapUQgYn5+c2ZfG569g37119haxVErPMSo+fAiEw4pQHq3Jyg6ke
BlarH8q237pK5d/BCITmonmcQgtwRJ58noYC9UCco0WGCRnVOq6iqCnA6ViP0rcfYdPw3CYpV+WI
xhGyMp0fGxrt0rYJKiG0P8WpBcwf+2s60tYSGNOsqMNMtq2V3ET4FXUzMg+CGhXgG4ol8EgcNJKl
h4pwaKcTIIo1jUMLRxfHAS0yU63XwFyNM7AgYr22B4zTgBqiiu8AQ83KNJbvtrDV+8DOuGGjF19V
S9My8YOr4IdBLoUJpz2OzQx8BUT2i08mTMAhsI6Bc76D/Pa8F8QNYSl1O++6KLn1Jn6f+nD9CNT6
clj8cgLks0zW3u6bJB1PSBIdBM2wxTaMOp8nDC9eXPIOZw2gHMYBBKbS4v2sNgAMwIlfa8AWzcOA
n+wG6ccT4LgRykGdSzyR2TxtaOwKUDrqmHZwJtGB2rt0mM6Y1QU/Msz5T4I21USz6Qj/E3ZPW7rU
vWsBL3bc2tJJ8ThQwLyRM25V7ovoM8lEV5NhuSxhAMnZpDtKq995BrFoWP2sp8aO6W1BGwaz7OGo
MB+tssXAMFsVDPIa9AlySJCe16P9nKAxJ1RSKQkJQpCeYCg3VdtU3Bm6umMyZ0fSNPVYsDu5EoZd
0vW7XA5Fuah71ekflrR9GTE0lgEBQrSBVjWj/kmsC5SxxhohZwUQblluAfx64U5dx1TiXonxlUW4
HG3ms/X8fQCsaM3msBaQ1YLK6rld81M3dTuFWj5rHlFog+e8nO2U7SLWPq+qTyAE7Zu7Fd0UQP4+
8YUVlW8BftNqeOZQPYxSBTBk9520I8BJLU/lbbFsGCNB6JgrBOdiBvSxoK9pOrILzC/Eu4gDpecD
bPfMkSoAqtVRcgsHjOBmLrrwQsAYqR3Mg5TsgSLGFFhDvKrCbsWKhwHOzPQttMN2PeE16kZ40YJJ
B4hDALSvzGq6AWMS5t1Rq6SrHCDXdFvaI6UfiLP8GEx0QzTg58hsHwdKxrpzcjqMwD2Vdk0+Uj69
pJ08QMZ8qNEL13hgCtGPtjWBicGFdChT9WRf5Qi8MXEQj0VsqVXC0ASAXGK0Av4V8dgevWfvov8m
6byaG0XaNvyLqCI14RSBgiU5yGnGJ9SsPdNkmtjAr/8uvd9W7clu7awlQ/fz3LEGA5vcvnvafHlu
yzLJMgRWMsShjKj+E32fuviif1nMX0Z7PxCJcR9G9DxmsD4spk8syJzQVXM1inpHwxLXTOg9FbMS
iFPtJnKFjAkPX/fKm4pHd57Gh7rjFQrLL7vSOe9cl/RqhstM1fiFkh6bVWD9c5jcvhbD8iKzFSev
E1C1+BRCKwW/L8UXk2oSIC4hwr4xfynv3LuD8UREOAJcK1M3Ad4WNg/e+G8Il+GDt4ODMPfWx8W3
27gvdHMoi+Hkw5sdxKAP0gxT7rbu0XXc520t4qZW6XsbOu9+WBanQYkltkU5xMXs+J+pqc/bUK6R
lcvPTBuEj5Is7To6wmQ8x2k3zQ9o2fR+UJ29G9pcvNeQUM/O6GJw7q1DAIsWpQa6D3dcmXxtyNly
/NWZUOoRd557yFL/NHtektGcdf/lXWXql7s21CgA8027iBjRNaDtO+adbx3zMhsP1RCgT2jCOMvT
MhJmQcmyrEvESf4hUOqzCm19aYrqhucPYd7qnD17GA/D2v5Xqu5rCnXczSyMc6Zg47Ny27P0PN6B
V5rYn1bDQZpaVrR4p9mh8AcXhYj1byyDk9Ou8MpE6iS+N7v8vwLIuolSg7S24rS0XrqurXeM/TOI
aveurOJoSVa9Zuj8a6t8+9XrbXvfAuftsh4qqu1n82Jx2u48Gt4NegJvklqJS6oXktXGkXD41GuO
22Kqj87ptkOWTbCiazTKu5g38482S0272WuiZlL41FDsHe0m2OfyxANHjBVE8BNAdEzN5b5R4fxA
wlECvA/Gb5RAolZ9sA3DSyot9qg2IwP2PKruBJfXsdGXs7seBpkelr7Zl7JFNlZuA4it+akgc2PL
7g52S6jy6lj7xeNmsgP16Lr5WzptLjmC6mqESH5aObEquiKAKzVQwQKAJDPSvY6zejds6XhsSKsY
A3Rfnjm+5FkFTwiNyy1exW7ZB2TYV/vMTalEs57SQJbJhGIFGUh6qjBQYg3hNKbvjAA1ug7dwXzt
jeXiCewnoNKPtiTF0WpIeFEyZcwqzU841Yqd21+i3jKroyYQMZHMI1fpMTVN/uMd+w7uuCv1rCdf
MyzoaQ0i5c9vZGlC1Ov6a2baPw3GLCLg1xs9RYm/Te5ZihwxqeGDmtmZNE8qS/sdhu0wbqrBwqLU
9bul7T94Z45IO2P6vO0YIXMB5CfGfZ7l/lG4BT0ZKzxDltv/TX7b3lBbvAyEe+4oKfOTgQmLKJiC
+/deBO5jxXllINWILJDWbET5uqV3aGT2rzUm6wWHDjfZ3FxHJGpb00TaTXNEusP/xp4KJZWx7pEj
9HtrCXBJNcsJzfdfb5vGZMrCo71NX/Vogz6KtE8W9oU9hYnZHw2cuJ9mz9o3FRJQ6BpvPnpEashI
mdvXYOeo+LIlPeQS6X0+muvF2BjYRs1jtSG3fg877xt32HDoBB4zHCw+EySVfUVvLjwihhxfzT7F
WeWEzfoEevFbdDWyY1VW1heLtR+JHKUS5TbqObeC5Vh424EB7IRG8dX310uer0YCdNS91mzHCXm4
4mcqMlT7rWgu+I623SzxepboMpNBSTTH1bCRh2ltTYTY9i+lFaSBrmE/PAivfVhn6x8E2be1Iejv
lDwPVRmnafcFwJU+t6pSCaYs/1CHTnusxD8UEKzkrvMcBOvnKM0AVW/tHkXbftT33cRrvAxBagOy
M40oTQhpy4b6GMpluzIkHnxmah857k6uOcl6pXduDNNCDRHWSVd1RQSvN5OF9+jpO19dO38xiTG0
j8NxcfP+ZAaGS2K4gDkks8HJrgaerwQ7WvGCsN3d4So6arHegtx5m/i6r6Sj8rf6Csw/YY4z1p9+
LNpfn6u75KAr14+tGP7rg+I2SOfR6mTDs24tJEjTiRPiX9kVinw2z28YOtAW7NIV1UukS3s5r5bQ
D6T6ZM9YXrYn2cxbYo0yOwsZIjakYWCn/LaL+wBz74RqtNPdvzQkl8dqrvWWKzS9KpFlz6TGfS6n
Tcdun9GxuCIjl1XWXjU9HL+cNDB2VWbMBOPzBJptHuIvFtO/nAymt7uM9CbmRv84uapwagT60Vao
QjgMPFy8fWpfMto6VdJ4U5qsXT4xec3qV7ZO3aHAIPKdC2Cmyll8NP+ML+A8Lwoj5mnLy33bV+Fe
YtKaHPXPwzdA9uoQlYJfQWlXHxkatENJgySnhvrtWrQGGukWixSDTNsvTYQAAUNiOAmwnWI7OTI4
rJmDb4vVJK7VSjQ48l5SSqtjMNnzpSwUojfYd9666XE2pdq7GvJPdkuM6C6I8JlbRz8fvkcXN0xj
IYMI+fMmD8SqK96JdNU7JNCKPoRBm9dtth6rNj/hZBwOyqi9ByGxpNmpxDc5MJqEcyJxD8Wiz4ar
CqcrPro9JMkOo/2adHL73WwDBJIwvO4pTMvwwfV0orTjfga6eBVuWJ9IwXXY+7R10vX6X53xHqJA
bH7KtH8V3bL3O4fLuvAjyX8aSgotDaN0H/PihcXgVExHw153bXnyjOqaN+q0Yub9o0NbJCKzPhFg
HmETH1lRtx3u6b99He6XgZNypP6znAACms0iqtKPqX5eE235kubS1Du3rbRjVtCOos+eHshyoIMT
HTFSN3F262zZDWazDIjbgr3AEVit6omal33Ft/mqPACU2vaOU+A2u3arT41Xn03BFKM3geI8M8Su
N8z0E+WKEc16aYed39VWAtJZRvM4Os90tjs7a5bBgzOCoDI4h9cChpDqAqejvmR9GXxH/wxN4cWd
D7K9qNB6DRuPwUDfdwRyM9Z8r+22x2BpLdj96vQ1DBWF6WnlVwno1XxZOlu91eOEkANys985UNL7
svazm512XlJumUY/odqDDktk/pWrj2W7pTHiSsxZQaGn7yGjfqd37QNqrT+V0Yk0HqTLu2v5eo7S
cX5V+PrPaLb6kzBHhhSn2ttZ1iZyEtV5XctP8PjnUXXrrppWC9h77l87X11mByiTnMQAJTly45pS
9gAPpQ7PYu4e5knqnaIM81QurToYkLk7JD/F3lwCiBZtIfhe2bjttqUU1TPnH7dgpknu1gJ/cb6k
w63aVXzfDAFsrlZmf1KHw7jZeaQKqSo0cY42X0sqDyHhDE2AxrgtpwffoydQaMxs2zyZOwQ47X6y
phRVviEf6mUJY+lW9sHY6uBj7dbPbGFQqyqvPWomMXzLvNzhZHwtRBwk2Dnf2nU8IxUghqAHmFl7
N/LWtL3apD5QsOk9oD8x4mYpClZ+7EUsqUiVlJe/DxxqQd/ZXKtNdZ3kD95MLiNJ+Us7Bc3JLDoC
pXxQEqu0381JufiMiX6VgVgiIMz1ZFrhVQ9cBJmz2DtD2XQ8QIK60ViEBysdSsY3t7m0cI1UP85I
pwuKRtEFRr7VOYcN89RdHmUX4Qx1VyO288LH1qMVAnL6v6VCNdUQA5CYkkGq8MsHA8s08nQ8KTSq
XpU2viXleqkx/J1Q8eMTePMVVkBEzWVsdWQjC6/WeKly+8Vc5HNlivAjmD2ue41/DxSsjlbDFnG7
ZMZPaxnIRgLx7iNyi9oakWJr+ntZBGen9vbbireEiR6Lq1uea6jcXZgXzDpSvlqz/VS3yzWvsiyZ
BuvGnIr20xLmGSPCRzeAUy45a7EjL2lB7qh08zhXwbPve7+6YbkVy3ri5n+cxiFZBm8vujZWtnsc
SGiEC2lxZtk7TGVH39NvKBkoVPK9pdtbtnnz6c/mA4GAwbvTzMhFwSuesc86jGhykZewk9mf1F2A
Dke1FPu8yuVvmU1rrOmOwoZqyf3gDMxkY81k4ZHFV203C2rqT1oV2XVbG2ibInvotOnHuAE+LPDR
v6rl3hmJ3xAj/0WvMgxHjpPt0/KnXpoTa6AVy2FlA8ORVmiR9FP1QbfjEUCm+etmeDt0KnGUGZXc
V427b0ajeYMxw85XBP59+MyTPJy4RWxnfFzEQqZi7liH2l/eVA1G2Qz9/MlHbE+t4/4C4+WnayQ4
gy8qwvfa5pDCIO3tPsj+NoR7NIAQNI5wgfkzBg2+kbgDMIgGG0Bh3OY3HPy8NT3rQDn5c9xO+BHz
GWhT5XxH2do8Ofy+QajWG1ZSgMFsmA9E9R7Kpv8BickSq1oRz4txTkJWm51oLGBgXc5fHcchxtr2
TfQugVHNrfDVSzWv6ritfvdil/yWw9X9RDr6bKRgNVgCDJLWScTtF1PHk3br2wRrecsR4bLN5AdX
p79bJa8Tzy9meuM2pZl99octe/G38WEkRxIx8nrSWzNjY8Bjs7Y9LWxLtA65AeZVN+it54d+HhPB
a/2OFM/H+SMGQKoKnM8BbHWn8OKZun/SDVP71vRHZaj/qALbNe10sNrJ31Ohdc3t8EFX2C9VnX+B
H783zvKPI76M2LC6x7aZYxpu0J26lGz5nh8jqF5eGrsKo1ymHfVefsftBde1y8FRkr4Il6Mop/Fo
gAXnYT+yYa6a4pb2TFbEGC9S12wSejyFtWpPWj/UZf4gMjHfdUQrghiziix/YyrisI9QR1zHMr1k
gVPGPs03whhosLO6L4Pqx6QWy4mRFp4MduCBTzijbyliMYBW93Z6X4V0EPEBJZtKe8PwNCJqbgwm
9E6/G6mazmG7PUjyCc5tUMtHBsUBeLl8Rz8jo0zYcxxSaPMG0ScIKjAuZUnszLAFx3wOvzZdyWc8
wwfkQI84sued0W3ntbT/ZP74bK/rP6ThyZJvYdLU6UMHQxNlDTCGB/z8r0mtl6G3ziOQZogjYCfG
dI9V1Ymc4Z87+WGcGnyv7OtD7AzmbXTtp3bT5n4NR0zNnlUlRckshg09Moc+PbtmVz35wqjioXOa
nzqAxbDX2yjlzvM0Hu7CYmJfRzVESmRlnJvu1dOpeVglbtQN7RYvbxMkbdeTHqtcmN6RA05TBNQN
Lf13qX3EdbpD3r09lQ1fO5dqvm81hkb/9+i36tJ0OkWBqncp0TuEeABvM4e+eoGhniWVfEmHIJdW
72yiJik/m666A11sMkVzR71sdDb19FrZ/mPKqLngdGUQryc4mArFd9seVDo8IGeuuc9B7kpOJnN6
8b2nzPKwCmCM2GP+75CNFwshDs4zZbtI3qdw23s5CAhWpSRnLraNYUlsbW8PrsUgBqvh7Q3+/Hjs
h73rTNchNE7sqPc81fVv4xR/nR5LeGWXL9yX1alW8qDaPs4rvzsGM3Yj5yPIbPMfuFrJ2hCUCctf
/jcgVBa7Axq2znJPfYaXEMXEtBtmJoYyP+jKeDEEhK5TdCc062uktrtpUfmnpXgqfP+IK+tChIMX
CzD2cTQtjNU+CwQayoPKChnTakaKUtU8cYpL2DYzO9piTi8C8O9oNTI3D+hbBkCnX01hY6IHxOEx
XBBYsMFHeDrOXuthwKfwvgg6eIhx7C6sF99e5bzKHEKNr/V19vAZ9jD+qOFkobA7jeMtszBxQ6bl
SY+tLQ16jJ0ZqSWawSZrUdeoqUj/oHr3cFHPS9LhJEhsyx6PVphzyuHn/JiWqgIX0273aq7T9AaF
eqGmGY1j7v9lvbx19WZdp1Hn9aPooMIjeguLP7ktTi2j03JnM9dWXhrppbdVtV7CpDmAB4mNQ2rB
hrzlZDSkd6qgqyvjNsvu2R/Mb7daqwQ1Xw3YPx9hCtpo7txXlfZn4MmN43M6iHDkQG3xHULwP9IL
QA7BBalk7NaBcVo6Yj+ivoEAmkmbYU9a/lMYx5N02X7ZW7Mexr6+Ac5yFkxguPkMFpZ1N8vGNqLq
+jms2qNTgpUipNwFY2AmaN2OYflO+m0MMnbjTDR2Q4cqYJDyrbF5d9AwVbsSyyh+xfEnR8DArueU
H8JzWVjnAldjSTWXLbkf6xfWvl2KUwKKV8ImGMUz8b1TrNCsz6WLz2iSCTUE+2Vuj4bCgWaGM+2c
Xczqa+/wnuvdVtCwK+T2HTC2oUr5tkaMjJyDQqFV0JAnRLitQ2kcDKM2HtdR0MGbX7tmCY+uhkxw
kStiXZrFRP7GHJzKnm5OL90ec3PuD+3i8s+zkfq0NAyjiiEqqjnlaoFYMRg+TRPgzlqF2BlD8Da1
8I+r6xFMh/vkJceKd6DCQSPl6MVDtmEBtNzww3Q6mSCN8nalM5MB9qym/mFu7ZcRxjfiyrGTAXgv
srYZx+nkY8Kz6muZho8YMp/KCVwbRWq8sRCpWcYkwFB14YRllCH7tDT1T4Gymmju02G32UBUW7aB
JBiOgSI4cF7J3vHiZaR2Va687P49WoFMotK1rmz3UZ+23tFjh+G8ocoT9a51cRrnXz3YQBYLE0rV
wIl4IdW8lFzFODCzk2MLrLj+hLV01lN2aBkS3SjH7rbvg9I9hgTYnJqUQQf6KV2jlaFexlZdlc/0
dlAr3BX2OwTsWZY2WQMWOp3imSvzOAR+wENSLxd6N9YSuMQnDD0PB17/1TAP7CJ8XLdJCMTA0SQm
+1XI+tesNv2M6JfAhdoNBjTCfUHgibTIS8OlFHWzwjUcrFYaFaEbvBhF/pQhDWdpsMe4WFyb8CK1
fvVIE//gwcIEatQfILYqZkQ1dpnh52cnzzK4J/JI5i27le5SxIuX/rEN9xHxUaybX/xmqYBjRhFN
lhQaEQyoEka56b3gatN2kZg++RlTLY5Mmpetu1MC0wMyI3ggZFPpQLoKFOmTSqvbOizq1k0mgAYu
RHtcDm0JCFEJBAcYB83it8e9ZFbzc7UtT+FKCtVuGpdut2r5PTl/Jg+JbJQjhoqI74Dd/Bbu48I4
NQt/Tz7BS0D0T1sUDhLocDuGFukBWTdfA/LHVf6Ql/4+c4arKNR5meqkXv0xzkG4bnlr/wRWp69o
GMv4fz9yuf6EWxXP7hBXPfvphiFk6Sb9nKZVxlGOe3VTETa7b6XbT+kdm3U+WDLl9mdzrS37dxp2
OMRCfdpWQiJY7xANU6vK/JA27HkWCGA4Q1CYxrijD/AUoh0/NA7HmHRK2Nkq/E2F4w2pI+lA7mO1
LF+164Jjo6TpVfmADzzRW3srdBo8uOkURu7mPAjF96FX0rt6B5Kj7Z4UovTD/6DWWgWglaF4djsB
3TQVdYLx2Yh92zPj0Ow4WsN7b2seTB9ro8PY0yEpGXXafGgzH3cpeSUY5vxzLsbrMjXHwKu+tXBe
1EhDcdE1xrkRAdxUGbDZDz3/s3lZd9rLHzDDTyAyRLdUFAtmgc/ySp43mkF5hGAYk6BvWbi71r/6
Vm0n6B0DK/KbHLDOqLafpsSaPfSSrDNECm+bzmokNUiwTkPXOqSHkXl5yvvO+XTtBSXF6s3yIC3b
uM7/YyMqQYvyrveR/t2NXPXvwkKvspBCxl3beo+9i8jjkFsdD1JtfLhV7r+sqd9ciwFIcU/V2lUt
jsNT29rjYyPG7CInz3gOZxsPXOGLp75dwp90LhQdT4suL4AN5p5WIiiLtZtKCovLlp+ry+oT5GOa
CD9zztiMAwe+JHXfhhkxG5FDPtyvXyb+qpDtiGqDJFlx55mi/HG9Te+c1AfF6eyhObT0YbOWkrlG
GM6sHyenWg4mj93ecnLvqVKN80vad97W1OqRMDomG78X3wttIotjzd+AtuVuTbN9BT2EQ/XYLaRZ
t6g4+bbUZWxa58u0VvN5m8dpPxLmjoUeqTp986xMRr1LZ1vu8rLcDiul05HoVnFzkIv/1J4wE6tp
C8yUKTVZzYD5rgbtZ7m9pJWH62/8QDFgQ6OmezfX3b5zZ/c/5bYn37xi3LuuLlEwJMwUX4VYmSL8
Z7HUr42xfM41JjHamP3Dohj6Q1fdCVbvllLanBT8VUaoYc1/DQlpT03R8SHnJb2E/Vw+rmaQ+BVJ
mjtoEL/bp9XEYG2+DyqQOh4WA98AYWQ7RFsDTkGCJVaycmBJMliHzqLrpfbYRKp6ORfWejbtgBC2
aQifW0lgf8vV5RhZkrf6/loNcL5ot35cu0OcK0r0MTZCAy6CGF9T9ZXbrLPzMmv2uGFM7LJwXoIV
vAGDPn3bY3EkT3MGnTPUnTT0TsD1QYLUwWL0R/D+lrUV6Ri94ofmPIYNwM1cwMYF+d+sG8andbCs
8agx2sPT9QXAzf+P1SIeqsz9PYtlRhWi4A6E+43WdufXoj4Gd6gl22b5gNeviSHX2IdN7MZ6hAjz
ezDdesz0A9I04zSXa/DZ9fOUNKKDpvbxNhBAU7+Y5GuSHVEb62O/8IbDBjR3zHiNtoGJWW7eSs0x
O040jT2WEG+ym29ZqjqZsEKcfT1se0VGyqFqHPdsqTlPgmE1P7dN/HAtfflOeOpyLS6gD1zznWN4
f9ZcBue+ahoutJX8U6Pw4DcrXEGLFNdp7pbXFjiaXy+JRS94P98NbXdpDDg740ZV7Q/BRcORcvra
YR+gnAor0FluE6cNtW7tVTn44ec0nVDyZuWr8KbpF7EQIotdRXHbDnATvN7WWzrHmGL9t8X29JF0
sfwIXFXEvhxvTaX7FwTh1rnjxT8t1tqeRo7lc+Pr/hLmLmIjlObl3hnq5VqajfGTDWi1+nKS/5l5
YB5zW2k4PXPBTuaPeUlwXLrcmszuKNXe6jmphiV9ytzG3tdGCTVRUqVtjgPXGHIRFq3qiUS7B3tU
V5vhmQau2f+YLXmfAv38pEsAmtpL1UuvOhQsHnoXXLjW62rV2UmM9QhFxX5DrfqmnhqAk+NUYWD0
hlk7EcEMf0iMBbOwGtRypVYnUbjVJ/q7jiiRPuRnFj+4LPudUJ26mpbVn+8Zj+9uNWk/JpopZxDL
nhBm3RNesHDBdfpyPjVy1P/5U6PeLGSW17bF+yPbK6I1ft8WAXBkutJXGebzb9n27T9TjRZyO1HV
R6ezp6uDeAegwczmX/lAfTty6bCk+SADUm6mf7iapscUM0gCiLskRY9gTlBifsMWRuAc2QlPyzIX
L3MlWCUpxyyOxWSx70tdpi9kMJnscrzaZtFYF96vId4C04/KDcxrDT33roInojGXFb+xYQn4BKH8
jRt/vTahjywMjCTqvT4/mVm/7fPR6Xfb0kx7W7jTOdC9wUCYZXE2p3xuXESkxPnLi8rT+cPo8vqF
P6k8s9l5/wlP98QXGrmL3aivrXdUAoTCyNoVT1ngPWf+8IlgvtplqG3jCss/A04QHrPJCm4maFl/
MEy7fMpQ5F/rYt2+xnqC8i23+jce+BKq0AkfvRIdhW+RZDIMyHx6rzD3TtnXj6ptPaCwnvwF0wP/
88n+qNkrotapZZIXbYpSrsyenYA2ICtU2XFLbR8QYapf0tRYDlrWxb7Al/Tpba3/aFVDfq7EGCa6
S0cikpzdwvWwm6Y1uwxWwHO1zGJXLEH5YJHWmUchZd5PHbaFLykWUMG162Zs3WP435wu6Wst7f5d
y7mK264Lv2VOdFNZkTmzOGuKMn/pdALzVeEXbLEz8LSHR7D/+zAUBNVLz4+cY+pT1U+9EYRjQNAl
Gf6HMwkH5aORDR8FSQCkuFX+n2Ja2t19oUnSviP6ObXa5eJYXQ3kvYGQiko9rU5b7oa6558R+r7X
Bmd9aBn2G4ERRBoiOXd7YtK8u6reQ2nFTquCa761CP9tR8fSmcd/jWu5e2yOnCYtGB1HID+Cn0l1
rJs8f5pIuombvB5iMmMBSC2EexWi2yeW1yw/IqjHJoU0079Ji9NrqO1xX4wYdZNmZZTLWxDFGVeK
epi98W7hGxyL9b8df0aimfBw2JxoyoXzJF3BOm2GN8WhRJ63SIOcEHKqIqcR4sGrsH3eg4TIF9ym
izuTmEZ2iJgh60Y3MbQyf6UqJFqGIXHUw4vTS4B8VliDpyeW+fLSBa/W6sgnURbb2+qJ4TJkusp2
o3DvOrymflkrF93mTDRRAdOQjAo1nmuAzedWZexbqYezNevsuckdh7hdBrvZJAHYS5vuWFa9oqF0
EfJcC6B56GQjRgwn42Zq9WdOrXSkdGjeyT0UT7nZ/DiFF7ysq19/k5NAEp5P3hKRqAApQ23+FELb
AHZ1sB4YcwnGbJp/q54wXd+9gTPjVNh+27NnxAJ6NnZJKYg9cjR+DXlHmYKYuv9Y/lHKICeUyiZ7
7bvVeGkJ14rWpSz+WWNbx5RHrNe18zriS72we/GRBt6fKV1GVjV7j0X6PJA0Bx7rqNdQYryIYIfN
dxJZB341oxG+weqhrVVmnawaEY3nEaURcV/mf2vHHpjdLbG95ig2dyU5qz+KnAsibAvzv3vY1Q3q
B2D4nrwlx9b4zIkEwMi9Epc3VzNK04FZEwv+Y1lL6AB77f+a2rbfZa2nveyq4IJlhaHCa7ezQF1w
xPIEg9b2KHlMSJ1INxwh0OAYSpeiLV8MPiEJWo4dOaUxPltkpdykEXj7yVkIFpUE1EB01iq2DSli
GThTQvAek1CdLolGseZBvI08uPPicq0YBAuYxcuykMzjmN1tzRmCkQkVfGSkdfGWd86ud9GKn7Wk
zlWT8vacsv4S7lFZQ9w4E6goT0gWAQVOr3YOJhq1ehAvgQFxNvTr9G4Qdvbu5iTVzpuCnxUZ3tCV
fK4tWpvliJJ9eHBV33xPLqMnCRSkD6thOjT2VnItdOF7X0/ej5EyBafdejDazEqIsBtjOS3DmfkO
eb8xWBJLFbAQW0J2M0thJLIGkMn8nC8rpBSnqQPxC+2SvLCMtDer2mqgz+I+cC6EYhrBEr7I4G6q
6/M80T7yPFm11c0cu6/gHlm6box1vjSIUpy7cNem5EOF65hfis3yX1v3Tm32JPzuqgGrzM5FA88u
VZBTXOnilxwIhdZtf2VPoYRUGd7vWakinrGp/UXgtbgowiSG4sVfX4veMlAS4/6CeQcBfS4aNE8I
BYxLVaUVQDmxTMf8nl3czohZIhFuNWIDD5NjNACHMTEP9m+XUorvLC34BnJf/mesC3DdyBqVVXm6
DwJERi6vWv/gEk/TA/Vq+cshJxB3RVBfgzboiZYhC4U0Oic7kjrlDMfQAI1fWPciXddsSF7mPXWt
VcUBIXhItVbT3W1ZYCJpI620xUbyrrdFfeG0Fjef2NezNyAGrkuxombFVBlRXqB4BrvgzVLATEZu
QRfwbzEKhGH1VKTVAHVOvuR7AHD9VsHjLBA0lj8/TLpubPCz0YkHPOlJgV/wte/IxjngCATXRLAA
yVJoq3on4PK3v7Ew77dQLL+RxQLrtAXr9yYgYHeNXQdx2a7WsfbLPtu1XiYuPOzhhxiW6XmplcWH
Z9eMsGOxhwQjIWnkEQYoktMpSEa7dx8I6B7eUz76GUMMVvauGn8BJpeouyaExv9zXzXdAvyKX+WV
SEWSCANEusvUL4AFfn7odP0a2OOTLYgSmnTuJHQib2ffN+tPRZDpLsPAt8t8gMKhsP1YS9ZOltUS
GVuj/kxFN+GuXoM7h28XpIOKIbGWnOjXBnVWCe7zVgmSuSZBK2nqZXTHGKl4suh8OzWIhs9rzh+9
Zqu9nzbU2Nngp7vNz9gNN0SsNbCSsbwRrqvOyjKMqB4c+90NlYuBwqDYPujSy6TC9nXt/o+7M9tt
G2uz9g0VP3DYJDdPJWqw7NhxEktJTohMxXmeefX/Q+dHd0S5JaQPGwUUCqhUUSQ39/C+az3LTH/m
HW4kSFBd+E6YGq3eGgXRRsjMmltQAs3T5KtfDSRKT2nljUg8WDEs1TSfI020ayr56teo7rsHIVIW
wbFVn6Rv+mvGOGxhh6zzktibkxH5zbZGXPPgZGn41LO3ONC+p+qsV4myMjixsXbQVfelGm4oEMhN
Fpv2k9PbgxuNuv+pZGN1Kgoq2HjgvIfOL8ZtVFryJ+Fk0ReB5vgXURcdhLgqXFsTAVu6J9Ktk+A5
gkqYWo/GWNtfwbOPq0HEMeaYkcQH9C15sJeRHbyEfjopVGqpCys9Ct0RBumaroNxR0XY+6I6UfLs
G/ghiyoKP09WnLoZYRPf/dLIETWI5j5SentfZ7PYSkz+SGkZDkSrUEhU4VevFFOJfqTIVT+ZMmkf
ukIDbpkbxSHM4CGHBquhMih4bGxNuPg4BqTygEE5/jW/ethu98RuRz/6LvE3Q1whAhKm6azZsBCR
we4qiDdkGnPgbtHkfU8rbNwroWv4AhwqhgVr2jctccKfVRh/YAM47OvebFYpLYkfiNLr+xn5deeF
tgUk2OI7ZZWVgHsbh3hBWebdLnCYyJxago5TzeYgKSetmU7pUHsYCqAba+usQdZIxrhx1+NS+cpW
PvjloGp80VG/BjslJUVSlT4LlFPSaZg9SQ6CvtT/5Ec9/ftGU5y9YQ8gj2H/7Qh2kjQG+2HHIT1/
N+iYbYZq6jm0thbGGgCBHIfMO2WMKxg92dRsOIjYH7UyooeH1cw3eu1bTVLJsdCsZj+0QKZ9KwxI
e805/g81hCAvpjhT5gGKswJA/9ppxfB+lnrzwXdjjNyhA18dwqJaZYzeXQ/8kvODd2CiB8xFDxMC
vOj/hZNNlaTRSFbRlR6jUVmGjG1tmIBAEREU/AzNTOyNvJNbHSk0/Rgn22uRX6zBTfVsth1rOJR8
oOyCCKW5q+YzFoWV8WBWZffDc3TvxQ/MzKRKS8dusGX5sxKTDbAEhZo+VDwMddQ+TMlArUSf68HV
UD39k3f0V0fSD4FzpNFTb3dGv8bLMgFW651PdhslYJuaYU/t/KceaEa6tpnIqK/obCg9WCUrTw2d
YDMpXboHLaFwh8hS0P+VXnlgAdKfDRnw70wtFC9W2Saf2b/IdanKyv2HnrVT5Wrg74FzV/u0MJp/
own1DbpmJso0FwjpCgWpida3Gx3u91ohCmXTlkO2pqqi7LLAr+9qZNpuUevAU9rpV0V7nxghIOks
IT3tnBZrerWSmkFbVaTJJ3jjarKJ6UbgEszoEKeNKGj80vbRIbdE+oNqtsl+hOr/UIGJfBriuD+Q
spTto8YIOWr7NF+kPYQAwgt6l4xCOlZsi57ZSbyTTdh+D5142KZJWG1GcGafwgZR8gbKAShIAzlj
ZJTtQ1oitpeIyNwODs66bvzwYzoony3Ab+umSvQDgVLBIQ+r+mWYggHHRiqefaxCBwCSuWurzbCF
XR08/2M0HWdyYYd7oGPwVUvF2Rb4lrcgnOA3FGh8I+2F9YluPFTL2a8QIuKqzInThlI2P3zfC91E
i3FLGEU6jYS6M8JsW6++MjtkG44u0zYvRsNtx1QvVv8IE/5eMRkOtpi22LJ2ac8GHcsH3Qzku0Dx
uhOq/+LFRyjj/hMivhlytbd2EbufXRQEiEFqDsb/NMRLycBIgv2AJO995KE/hmUGmFtE/S7kILNr
cRb95k38lW35qfiVfWyqX7+ad9+K/zPuZRs2yf8cewNSJ/wz9Wb+079dywpVwv/ooMSoxMLK+G1Y
1mzxH5Bbhi1hSUgdt/B/GZYVTf8PxAdHOmIGlahkM/9X4A1xH/+xsRer0pwtrw6Isr+xLC8MywxT
UGMm+a/gM3Ss1cvsmVImIX7dWhwhsI0HX+nrz10glO+IxygQGRkKFOxQrkes1qMSdgaSUBS6fakn
ZPv1VIv+eGT/P5HnzwQe7TwL5/X3AIGxQJE5hnUJu6ALhKGjh9Ai9MhgTskbSM5Rfs+E68DnwoWi
KHm2xSOKcy5MfFTLAFI9anBP13/JOXXj9YdIqbPFNUD0Oqz959QNj3azlzmtdvSyKtkEPkW8GO/6
/vpV9HOsyHwZjfdoaIJXifhzmSI/JpbiNXrnHRWPVoow0V+hzEdSHVBVjb1G7garuRc6HgpWr/7X
UMAZ8gAM3lnMO2uKbEQwaGW7g0uZuVY2+Xey97x91jk6mKQwARnUDfdWAiMJe5bYaqjyXtKmoI5d
p5GzESBUNr6h+7/pBWexV3++yde0tf+2wv++M0nvjBY86ajAH88foDk2eorc0j5S5LgvaG+YYfWY
a+FDyVJa2azBrEDWaLrUCNdlABh57FzRjsz2QHl8tsOqtwVrOFulD+A3mI7t/ZB3HxsTHLtClBn6
dEu5Ecd0+dqhBGjgH6VlWgb/eP6rkeDnRt80kv6MVe4VqFkr0FH1jYfz5lWIoRAWA0zqy+jCdECY
IMMMETOehbUd4Qpnmzxsrw8u7RzE8/oKdKAGhoHinLDBJd3PN9hf6YkenLpkDJ9bLbH8XVUMHSR2
qsbPVS1K6rQw1I50jtrcxdlXveOQWtlrUj8Q/jUVDYzZA+O3KKasFFE1KRDRjd/5xtMgVpvMdjBx
ui0tcA9/cvGosiU13RTvGBWFsnEU+of6WN9Kh3/rU2McwgmRqjChVy6+aKCeKmoqxTtKaWj7Lg+L
+1KHCKvSxF3TBdZmg19N27Cod1M2IFihK/mRHXP25TenNjPVdV8F4ZbooJ9hUDv7fsim91FDAc0K
UKeNrWU8OAVkxHYi/ycqcG2NdIzcPG7U5xRo8UGP9Pzhxmt+8/mhvdY1h9mEFv358+Nop0Pd5Pmp
XtITGsOdWNX4nRUo3kkLpzihP922HQpjFQGZfJdhAFqRiiE+KBEaeAh7IPdC/PjXf9dM7jqbAEDn
02zl1GhqzKHqAndlIpuRLTCBk69TjEXhjcJEUY176ZU5JBADZJ/uELuX1reyU8+RV4z7+cqW49gU
mhEai8WVG2NqOW1E/imV6UMGGeyjrUTgST249ZFV3wCiXkzhXA28CPgpYFeszfNX+Afk0Ozz2DA6
vjJOvWhkOJwiRybp3CNYyaWvhVSAguGNheMcZ/Z6i5YGbcS2xbx3MOZH8MdF/ZzNhgM66Yjs0XwM
yFQkLQpLjA4D/zPEL3uDueBESg+5rl3f3fhiLyYWcG3MJxBXgKc4rJLnV4+0Ka6hUjN/+XRbcMd/
DdQcVgSGphsPV7zxdC0H2iz8K5iZwlpcqhSOZtKccI4AEFqyJsva2vmZ1n/vYETuS6N/sHtpU+wq
v0tnGp9nJ9ZUDSYdB/vfTk1L1zKs/L0R6l/bwZvobogv7KvQZSvY0fBMdy4YLQVXYPxvLJzwkWCG
cq1RB1lH5LO7eYhQ0WyNE3BodVM4MFLGURdUEhXkLzhMNyOIlPtJUz2IhtZG2O37MnGqu5x+94ri
efptzCkYNBze7/Kq92eXlOLCV6/XGjodl5OmeuPLe+OZ2SaLl0BcDzx1CZqrbXMwumKwj5lZOVu9
S5BwU/FDc5JOh8kCbNClOLqvf+5vjEjOTFLyobPm0CNZjAnTVwujsJyjYeTWw4BfxtXsTNmnzKV3
+UiyvD+VBbQsCkxe2bc3Pog3huRMb2ULRbKVZrxuR/74IBrO4OROxYyTAHh1S8/qfWH4z1oKx/P6
jWrzfLqY2KQ+bxAMKCQsJPPE98elqOREljMGztEKCYGWSKNdIzSIoLHwfeuB2W9ju+qhgY/4Kboc
7Au+sd+xov/j9upyo4yN1gDtylbZtuiTLzYqQ1r3vWLmyjHJU+FWyMIfKMWWO7quZMRT/DnoU8KR
kZjEvY9EctsGlNxqFYzj9cfxxmTLSzdNdjOOBndp8d4R4QmwXYV9HGot2YmZfe1Eef4YoQBqJmTo
1y/3xtiWDGxIoIwyB/Df+cOPILJ3WWbIYxXO3Tcj89Dg5eqDYiCOSihaPvaO9fP6NS8WWG6LTF12
hOCuUUctZnjsUNVEmUQeazVAYh1m36ohlu71iyxYzPOUTqcC3wtrpqYyrJarlg1+OEZ/fcpRi4Id
KLtNExsYVHoLRZNdoUbBEX7w05L1rKrDXYCq7UCRpHlMy1ZsOhqmt4b6xXFsXkJNVkgxn1M5JJ4/
7QTOTKOTu3RU2yzD2Dh2D1HXT64We8m+MUd1FxjGuAGGGLplKPtD3Wv9rmyC8cZrf2O866bGIiAF
ceiaWG6Zc3opqZ/n4cnOjIApO2j2Tl50Txxbva82DpJNONgo4fC+7s0gjQ9Z12mrMoNocf09XW5r
dNjctjRxLTMolhTnaDBUHcZ+eKKujDqKJAvtEzFgHIVRegwEwrPhAxef+sGpkW1u3FgQX/OIz2ef
mQMp4JPPUGXOjuevRAw5LkSn605eXE7rvNCNTY+ndi0F5EV2p/2+nytEVEFRG8cTAmf0px8lerFT
hKnroR26+qtpOcVTLHT/YzvSyJJNUh3qibWwy+r0PZoYuphWAOre8mxwJEO1R4NPqBnY+x2JtGig
EOK7UVJ1LhGT1o2l5HJKIb6bGYW9OrxVqOjnt6jl5EfkGp0dQosGt6Bct5MRSu+8dLpdPYCnvf5K
L79vDtZsVA2Q2RzCL46qVTLVFBB5pSmd4oo2+A7tnrixQl0ex2w2Zbrp8H3PJ0t78TFZZZKReWvk
p9ECdOGX5kFPHZ09wjRsjIj6XzkN7UbVM+UpJWVkV4b1zx4Q548oTsI72aTJNpN1eKQ54t34bZer
Jyd0W59LTpx+LnZZOYaNJtWz+ES+quFmfh5jZMmNZ7Wg13X9YV9+P8DI2SezT+BqJAmcv9wK1/+A
djY7ocvL3vdVjl8OZeVKpkW/C2oZPmNcabehA2Hy+pXfmEOEzZcLfUeo87K52Ev20pT1pNfJKYRZ
/tE3mSDoeigbFWEbOtI+/x55tCrYOeY/G8+zQFEiWPGRTv71AJ8PazRAEFQbjqrOA/KPHUTZmwEa
VzM7KRopTVqHvpVYS9fOZokR+TA3HvllLYYJEGMKOzMx1xrVxaJpAkSKaORmJ4CVw6khsnOHHAVr
NBXjFcDk7hkaDR96WqmbQCdLThnSknzJUn+wh2Taq57JySbgdJwFqXIIUUAT5obEz8Qs+66W8P9D
yzJ30DRgwqYQlZyxJXvVKqrnouzDG/dzuQdgFufRmSqVOUCLi8dHzKtKv7AOTvXQJ5/qyK62qvAx
TpWVs0OHXbmTGclbO67LbR9VA9DYxpzOML+285eW5lKGAZbfE4tl/B6JsX3IQc7vIix11vdKzapN
iqH0ftZdPkb4424MmstZyrTZGPDV/K79LkZv3ehq70RpcmJ9bFwxojckDLO78WwvZwKuYvJZUo1B
lLg8O49E401WaccnodYw4IKhuwd/Ye9gFFc31vQ3L8XOVXVAf1O2WM4EgWUT+J0kpySH5EpDvXSN
yHiJSBS4caU39lYWZ3NBM535l127cf7unFABiDvGKX5o395q1Aa2Cg6fvd0b/Qp1i7Vr6/azYhdy
OzZj876NB7hcLVCDyhLhxsmc/sYR+vJtWrpBwWAOumBzteSeh/GgVAJX3KknOGmXUsNbT45y66B+
+aUgtrMtqVmOye3ri0dsax4hrFqfnjpZhA+d3VnrQg4ZooAAAI5oTVcZRH9joF68V2nY9C0ArhtS
UOBcXLRiUBH7DYsHsdOvFobJtqtjfTP4dfPhxox+8U1yKcNE9MXJz9SsZftCVX3ZqHAzTi0Nwc0w
u4aoplL+9ks8dJOPjXNC8AeCoX3I8Hi8GsXvrv+IizcJcZaZnI/SolJx8Rv0eV8qPaGfehtdd2bT
t45hh9z4Li/eJJ0aLJsUjVVaNbRHzkcwZaAyU6FXnzodXTDCLvNBpSXuAn2fZgyDR2wpWbnXb+18
I8YOk0YTz1W17bl+jIXh/KLkDvRVK536hayLB62Nnus+6ldpoB1DgI3Xr6WfP8ffF5NovCV4UCpa
2vxj/lgUR4HGTSv89oUIyQrjYWMWpBZW8c5ysG02uTPuEtnAZJHMD3BLxJOf1rRPbcW8Y5Hp7klq
mDXXnkVbmua/FnT1Lk6bChlAGMNXGLsPGo6PNWcnWBbZKCFi1fit63q4sVaI83HJvUAnFrwqgO28
Nya483uB95MqE1THI6nG6QHpPbo7xsg7LyEXUOL53Dhjj01VKdNN7lMlgY1X77uQlgh5YvaxsYkK
VoUAkCSjbgMMF6hOmsVH1cay2JZ99ciQlodkIEe8QcbwUWEDu5FlabuT8CqAIKFyTw/j3wFUwK7M
POOkR+RnURuPfkgHSPoKPx0AuAxyCGYy7176s7ktMLVNmKjFFuEzOe8adcXrr/niLfNkTJP2JU2+
uUS1mBySptfwbdvtsa8jjIQWssui51LXr7LYa88vgF0eg5bztEojZ0ZI/zmYdC9InUZ46nHspM79
jw5W9oyA9i7vPk9j3K3QB5rbslLMvUe7nSPQGLLtIfNZ5/zxMEuwt1VrNe6IouXGr7t8BoIyMfsI
Bq7g0L/4rKSnVGNq9fw4B4SX0DCJ0vBybny8rx/Mf58Ufz8DWs625dD+Yd+7eNRZFBAJ35rqUfYE
GY7MYS7oTOTjiUieaFVzr5oXgLYloWfNcym/qrqCaU0ZkZiZcHQnk5xrr5DQpVszfqTN0N94EudF
w/knUj6bSwymZlLGthbfiYD3jI9F0Y7YpU2Xk5kkK5MwEP6Lbm22CGFhPgQ7qGk/Zc1ncn2UnC9U
v6/OZorGGI3vufd0PkgKLw+U3PL1YyKH6NDaQwNugxplGiBpun6pi5mUehV7VktlQlU1jj3nl/JI
pKgK/EtHDhPpVrSwutnGZrjLdP9dyrb8xoNdNPZf740jNJs4g79TwFlc0KDri7GEC46+J76MqTDu
1MoonvDCwganioDAL0XqaENYVJQJSh3xWtupjeP3cVwNq7+/fWoK9pwBpdoslOe3H6ixEvJwjGOI
FdmlAE4gMgcg9NqNQExvZzeu98abZcRT/iYUh7+c+Qv8Yy3RM7zzcWkbiFRNiB1iHkM5lkaBXvTW
kz4/0P5+0rTxKUfSbWI3t/jMTFSuadcyhlsQqU8ThWG365Vnq/ehe4vefgzUQj2pdmQjeU60Pbos
fc0pdaRQU33Sc95C9N3Y1bkkCsvUQBkO2q0F6c3fyDeG3g+5B7KT8+dhJWlQTJ7Qjn2niw/CwDRF
ZmkCLqIlLJleL6Goue3mRJS9v/7m5yd9PgmZzMIWEhhnToN5TTf5400onJh8kTkacx1wVhiFPTb6
qbr766tQwFDZDBI3Q2FhHg9/XMW0JxFPoSKOsgm0FeJj9N4B1Mi/v4okJEAgWyDJZ1n6sweyggI/
MY81tcqNyLNPlehu1YHfGLqwickPYGurznX181vRAENrsh/No4aG/M5XFX+PlyC7t6JMff5f3I9A
/GNpTEy2sfhKIOhQE5u4VJMF3qbIaFVmRnory++NsUfNlvfC6KNZuexUcPQKLHTcpGey0dlNvg25
M4/MZ4BF8f2YF/AQVDrVRkVE8PX7017nlcXosyzyMTkF8Uouzn1RbpGoRdjjUSPJJNionjJ6myht
MCYmjPpVwKJiQKgrovsw7KKXqlGwvYG1OFiY33+wJS7fFUDaTxoQY0yrneZ9U7JaQZJsFk+koct6
pZCx0giVnnqEUh3yE0zJ7xDoiThVTTX+hhA10zbWGGLn1WOLugDd2uKBPEd/a5RdxCLQa3GxigpZ
fdNIM0XTFJryPuukuZE2YBTmII6jY+sVgQsTfCBkrmrMH17o2d8dgK3Gqp5INUWF3YzGQwDQltwY
SpluYuJkRTVbWyVmWEro61BW6jdcjPZPRTSFuRmwqO/DKJ3RA1oODZisy/rjKJrwoyFmqp1mY4fw
gCWAa8oTKJZjpt5VjbB/kJVEAyYsakzLatGHu2iCPQQwrQbyF3t5dA9prndWoAQ6HJaZ1jzEpVdk
K4BrWD4HNbO/jD3DctVWutwGWYiZMiTcXdl4SVdPmzoZjNrF1Z88luzEUID3bGHKWoCXam2zOkGN
pgZV0gEPtn3Zs5yag5d9m1LUQQ3tMf8u63Wen2eMxs9uaCh2sa1j8q0zC5AUYeV4aqBQrtu0H6AV
OhAjKGTlZIpCm1fDva62CIZ5/AnJO1l39DvF+tdpE2WPbjx/mo8od8yqWnrX+TDODC+VECkgbhG9
rnQ4lWrLa1/0JBoyl3NJ81KU4M52jda0n+UgzX2kD6a2Mo3K/hkHyfRgDHVJl7nAy7vS8qiLVlOT
xWzbwzF4LKE1QxBVTDzkhfCmO4F1iHY0+dbvybfZ2eTq6vsRUAEbqNYzILAM1fi5KxXdXqupryG0
NfKBiGyzQZQA6qxbJRiev+iMR87IWuOsplQzy7WtVBA1waTW//b5QD1NC5MZf6VOxkkWVfzBCyaw
PyjyxQPAXVLYuxEEIYa1QUIUKjz4PXbwWUtTAxIYUMGtT9xRu6Z8XcMTmqb8xuHx/HT8ugaz0iMF
oHumzo2D80lTmTqlo4yJjI615WUgsQIQZImFYzUw+KHCev6mzUS4vTXBXK5udNqp5dMho3+3PJUn
dl0MAcTmoyV7812JLejkZIo+g0jIZanwpSDhjTY+jTy36Fs4tonw9n6qi2dphmQgygIRQsnZj09S
HiCQhjdWxuWToZfILG7P2X4Wq+/yrNGC2jXyLIaxgIH0MfbJ15ZdZMNLJMYVc6z2ge3IrYLzWxc1
WZApH1BHpLp3/jpwTSPCatOO3S4xJ/hxVBDlZLyowWZ0tnaX/bz+Hpa76/kmqQrSo5xfgrmUGnWF
3o4DrICjN5W7SnKyHyIy39tcq/ZIgW4cYfXl6Z7LzQe3uRdJ2ZPC4vntlQIWrNGZ3bGfun4LjAO4
PmrWpwAmxj5iZVjXJl5Twwkrt0kjbx9wxgP9Y+iQm6PSbWhd48dNnA0/vASX4OAQzlNCWMKoxteB
q25C6H9jNXzjpSBamHcvr021pWxBIAp3AlJhjrE+WtsOmNB7yKwaH3um7fUSDjM8xVvavjfeDHlM
hk3VlTYyGujzR0XlpU+aMuuPTknW4igVZd+h8FuhOu1BYkDx+euRMGsI2XHO6hdbXeyeujhpaiOo
h6PvWx/CCMO9F0MzIGbk4AvMfNevNv/6P7cXDARJoCQFqPkUzxFvcXeYXXsqVMMR41VL6EUAAhCj
6Y0X98Yz5H4oJrF7p/j3Wmz6Y3MLF1Xp46EcjllT4qk2x/TQ9NYHloPmniP6rY/3zcuRA0rtilem
LbtkbNdU28fbDIW8StfoTIaNiQj6blSKnxSe8htf0xvPkCIZehp2aRT+lurFHOhJ7wFxO/ZSBFsk
yjkgMV97uf6m3rgpVoc5TZpqyNxAP39TsOPwE6bmeFQb8xtZTu8dvfvlj8MvG2b/5vq1XvtPi2GB
tNdgOqKr7FzIe32oRkOBZuSY2iOY5DiCFGIr06aLakHkCpQDiPXgjGQX3nVdOGcaG4NrQ2dd10lo
zOxlogPZI1z/XcuTBQU3h9mKUqLNNhxl8PkzcPBFgVfR2qNCgOMWapjhNooq9/jQyhsv9aL8MF/L
ZpZEi0W0ONkL59eiJWeGII3aY8sWfIVUW/lUYrl96Aur2Bh1jlTBgIYA+IowcQDhh0HUBTk4RXLX
sBPfXb/zt38O8wKVetpA9EDPf06i5QgURdBRD1CIZ9BZehFo9I9pIOC9TtSe6o7oQZmi1AMvKNy0
nQCUa1kNsiXrb0imLkrdr0/HNI15xM+bh8XTKboc53ujUB5GX31PtuXomgNbWQcZgmvpGP4EWKud
OkLULtKwexyA9u1KGbGXHeGAVgWJBVOT7hw6uGupxPpTPSVyYxam8tjWJKNNiY5hHB/xGuHf4LZB
AAopyfsbAqH5h56PdFL4qCsYvG2TVs+irtA6adcpiECPAOrB4xN18xgLjliYkFSSBIjDAWxe3YtI
HK+/UeOtwYwtY56nWFuoB56/UbUzKlbovDsydcDEVMbpE6JUtseDrX40iDdz60qQB2nija/1gaij
1PkSEi3w3E5FccrNyN4obAnXwlfDHbVgBVSIBoa5p9UNuknBi+Awck1cnG0ViC3IOQ/3M1nBkxPk
L3hJJXhQg76WFYLLCKoWNBFpYYY9Y9stAfG/GpP3ij4nb9TjeGNfdzltCgRZOg19+l8GCYbn909S
D3LZPhznPM9oOxnYzzNMuTfe7+VTxqvK+ZjON1ocjtDnVxlxEPZpaE1H38zbtVJ1xAUQX3VXNr1y
Y8p444Z0aqSExrNXZQu/mJ1UC32BCTP12KLj3NVTV24TmXo31tK3bgiCsj6LtZmezXmd+GMt9WnK
chKPtSOCF7kycT2tpsJ5L1Ot3VwfoZcrDvpo1LfQXdmHsDc9v1Js2BX9j5Lqe6ft1RgMkqWlz8UI
94Ti342Hd/kd0trWEIQhw6TAdzG1U9nVgGQax9iaI3n8UV2no1WBVKK+B6tZ3Y+5mp8SdbpVY3nj
NpHjoaFGHkljfflAJxKNOMMHxtHpffsT+QTftEBVfyqgyV3HtvsbM/kb749NCUJjOq0U7uVi612L
TDaFPxpHNVU1Fxi5vQtlna51IDMv118gI4JXdD67CbZdeOwEo4Iq2eIVatbgV2Pk2ceAsNqa0HUJ
1bjxH5qcYpWrZML+NEQNNBMRK/Jj3qAacXuti8HE91Z2wDmMpjwf2YS2jWDTyxnIBDudykRdOwPk
Ac71sC4p1/ovlY1BY18LrdJcQ3B+XUdOAZ22TdNoVVayKyBCDAFGapByRPJaRAtvhMK2gkVUGERX
Vq042H1sky+I6r3VSdar6TQemyZEpjiSiDAWbFWRpCv7orbzD7ZHPgXmhMDEqlJ2H4o+gdbk9zz4
lU5dqnatKdA/W7lmDHf2MGqfA1F+6E1s8CAqGvzLXaokXyIRR+2OtBnKMj5LKSilekRDDxFhWvtD
rdzpjmqQfZwQ1WgXNsfhVm2ezQgpPjWXsdP3giXsU8tG/SftaOU9zIqpXUub8DRCLKDVxrraBesS
wdZBLXO2U8Er+gp5P2kFVYUmv0Lc7xAC1BQaS07SCLzlTkGXITRbSikxJdd1bPXD81iqFOZMkm7m
Go4f37dJoyFnzOMvWjsq35kdKMBhAyuYTxNrr8UT8z6pS329MvM4GFaOHqVf0QdRi5nrnuY6Hyfl
S4YE9FNVQvZGyhWSWZewcqIIqqb6hfItkGYN6dRHlaiF+0bxk101ErxUq3L6qtlKX+3qIIOcESSi
ougm+snaSaSe0TpBjzJsIKoF4iUDPeM9mb0zAXv1h+BRiTrQNNfH/RtzCd4Z9BT0admoLPsZGrXn
AgfNdMzCet3YVrHP4lhum8AgG4PvbEXjSnNtNbrxaV8uACbV+1lVi4uJSPfFp12GhEoOgeIcywG9
6ajGFnvEm96Iy/lqtrtSeJ07okjbFt90ISZP6fJGObI9aw7Cseqd3ufKWpplsElNIrevP83LCYvr
sf/F5jkf4MRiwelzcuRC2SnHQqJb9vIQwFRtPNaYDLfXr/TGJpdL0e7C8OTMS8HiUpqHOZQMVeUY
1nZwHzga0U9UNF3IgLR2wCK6fuT4H6ImbJ4a0WT/+uApXMfsDTciRemWLW3eG5zPnvPPsR0+bnQx
2IXOF0A6fS3bBF05VgAeXZh/4Xvw+eMBT4ANpNErt3z6YP2Ebx4qq6DIyeheNxNcjesP5q2BhfCT
VZhTJn2bxSZGy5Q49HXfP/UkHLktSSEulFzvxlXeeNGswRx6UADhhFjawKhSV2FvN9YRLjr+Hmz3
m3rU9Z1VwHj46xuyLFuQPTA7Ly4Mf2TLjsRots4xSlpxp/sZlJsA0fn1qyx8LlCD8LXNZRRirWFO
UMM5f4Gp08eyi3H0CD3wVmob1vdDmtZbpuBxozs0LixIk5vJ74E95JPpWsGo3GgfLjS7rz9iVoyI
WQzOjs3Sz39EVFYxqc9VcPKCDi1/bWfeA6ecMd0SNpf7iBfmZVL3UoWuSFu8TBhpiwNfgXzRHQWL
yPWHMk9Ci0GN2AvbCQZ9ffZWnf+cMi5V3wtyTI12Nelr/FV+udWngpgowAxgiYqkbdRDXfoEW/zt
pWnSsZZDRpsN6cZifvR1OQwZ8+aRQNPWDelZrZGqO+s6Tr/EtfFryIWyuX7JuSpyfreABpwZD4CA
mKVgcbyLlFa1ptmdXg6j8StBCjw7G+ryCEpVQcEALNWgheA0+ZpcHPJHc7LPohsz6OXni30Z7SLK
VwSMCCbPH7mVtw5ILx17sCqgqzYRYDSAU+71W32jaHN+mUWFaLIQnkRgZY6lU9CpsuxiZTN13Nul
rr23oe49xYOsXtIEHazeNZPLicVekY4ZPBYVGatY18unsYzkjSPYQrs6fwF8iCyNNJ111qvlS2hJ
sgA2pCpHRbfyLX8seSdUui9pEBTgmUk9ibEkuWGYVuvMbxMKutPwVdHLAS9yRIgo8OMbh8+3HhZl
73meQ+Wp0hM/fydV6XiT3w2zxcXod/DK/Y0373OVZIzW9djRcsm0btfI/hcKYuepEL1F0GjEnD8I
Yy1kDScFDvBfT4yc3167QKy5DpPX+c/KPV+36DDRBgK2Q0AjaM0CK96Nr+K1vr/4LDg5zpsVDgaI
TBaTQJDiboTHj49ASaNPhNEo/+qhXoybsNQSFY08sNmAVjIoPoOIy8jL2p1BkC4cOHJACLAQYKId
2r3PCmoR262LEPppBKtw03iDfaPa9NbPBTTAg8HfQrXaXMzjGjEbZD1LeGBjLB+nifYc6CZiuGUH
SQHm0L1hK/WHOvDCgzmyYQjGLj0IlUSi2BL1Ni/VYqdaeJjNtopAX4VduxoQKtz40N8aVdScoX7Q
TVMttKDnrw9qZtgF+iCPxThV0N5Ti3qoTpwylvrv/uB1P4OhEl9ynzTjWmvYu8OgQwCK23FmZWDW
NXPqONSL/k6qPn+DTLgIqWhbUe6yL0xXU9QqIhqcYxNjpTSzPiOJTvHWRe4EN8bwwqzx+1ps4l4r
tZbgzZ0/hVAxysAhQupYqDK9i3XguYWo+zU+CqCXbZOS/JN6q4oEFLKDzXTXJh4EVKPrcSxbcmfY
GShCrVJWaodLEPBjcEipRnwoWxKrEnYwL10pm53p9ACOPZX/s0+ChAP4cu37aXK8PrFeTt+0ygyJ
uguhO93ZxbxaQIqFQhXEpxjxxL63A3nQ8vzb9YvMz+T8i5yFXuw1CeLFX7V8ZgLu4aD0akwiIDG8
gZ+aLnXP1q0A593aZl8uioh/aIswDJgEEOGevx89CjPy6734VGjBzKtVdVeJMuCMKXAzlW9jr7Cn
esiLqoIfOqgH24NsKI1WWwVMXxt/Sq0nrJbaRqZWDQg88je14Xg7k/bYR18F7X/94byeMRZPh3o/
8jQH4S2i/MV3Rek28Ytsik5sG8njKL0w+UyaYqmD1+pAViI3KZ/QVhQns2UpXqlOnNx1VU2aYiAI
C1pDIt8WQx489N7ofTJ72wNtakbpB+aRgQqoOcXHLvCc5z4tYrIzmIdW00jRggz6IviAr0LFuh+X
8Lz11vAeIlLP0rWWNzBv/LoOv1HfhENHwhHDpKHoTuzSaLlOGkKD439xkHGWvsZkpB8Br5ZklzWj
Vq2t/8femWzHjSvd+lXu+uc8iy1IDv4Jm2zUUrI6e8Il2RJ7AAQJgOTT350+556SWU7nqhzfSVVZ
VjGZIBEIIGJ/e5xgEB4CNccx630L3MVJjbfUauVXE765aLVpR3VKwXbYR62HEykY4j+aRg+J+K8v
wODB+wvLYv0M/7pyE3qdSDhOpd50w8oUn/1Pu/APzXNoigcNCicvh7byXz/PyG3Uw1yjhvCHABDZ
cxCnQUaKXRcIdXuephMb8d8k/ihpHgqAUFYgAq271xlwiAvs1UeQOwYbBzdzED6X0p8flFZln/oo
+F9D0A/hb9e2gF3WZgV2j6JtbpzIea2/T7YQh9uAmqCsjwpDuAqGuCK8oXpDPeNgReypa7oPLIB/
Ctf8gkA8dIH8w8sgGzAjFhTfe/ggXFWweduYUoj9YnlFCjifBeigpZEzs2GLY9EaBjbLN+x6uhP0
oL+FITQ4YnlANwL2ZpZ34HZ9Pl0O0Fg+tfUIBgIcLnxYiLJmiXT3n4z4/yPW/sdyEJuOM9ZumBjL
/3PJxDvWh3eKg4p5/+N///1//Zu1hgr5v3AUDf0aWk88iPTwCP4DXLPdfyFkH2YS5NPQm+FvQJ4f
y//9H9f510FJiOIg9hdI5w4yd2BRD3/l+P8iaI88ZHq4IlYy+5/g1n5dC8FuQ98oDtbWOhqtKgDo
4SN1H/rwCgCI19qWwWKeSPSOXX21MfRJDpOcvDfuaO197UD9i2bYRX8a5+zf0e0zzuvYtVdv9GBJ
nA2Atn4PeOMtvCSDZMA8PfPiq8kN2QEydGwv79Ay+Y1DoA1jB6bS8+58FaUdNQAbk+POBw3WLtQR
l9g3Oyfi068T/q8Hutr/hN7iAiTfFvdAyeep1AZ7bSn2pAUcafbn3b/9ayzR+ARjWfAR1kFKy3Sz
8SF7PRGwjj3WVUYQ8LCZDqKxuwVMsCR33adpNDHn/js1f/PKHBubVSFvgPXRMldVeOcrBpytAPQX
hFLUOkrzxHtz2M79tRD/d/R/Lhqfingjm6aFojh0V/h8uW415zvhDVY8eTjZnJocXGxLvhnYwJxY
GY8M17p1qsWmfBqB7b+rpbxZ4P4KnL07n3iXjl18NX290KGUorvtzizIN6NVbcyE9/znZ7FaR/8a
qtX8bcAmkv4g1d3QW6ndg+C+sCjI9/b4FCyPTCxRD9Zxc9v0dWpQAmvbXSu/5/neHzf4Jwu/w9Hx
xBe1Dx/6u+e2mu/goaN3F5WMO5n3keZ6sxSXRnev62sCFrjnvMG2I5pgD6HsvQpeUMyKKKZs2wN3
a151YZP85189Nq74nQ4uTKXyYW0zpwb7cPLwxJ2uJFR/DdsqeJiByLupVOoOHIi947zNcBYhGBFn
uhR0gxJJdAAoGSKAdyGUxBzcrTHy2wkwuRCmR6eKCKtK5F/3sYoz8NGuDWHP8FDqDu7zITyhD6SE
cWsRjNASYxB0AJOMO7huwk0ExOArNse+peAUIuLcRf/rCBdQsm+aDRpBI4Bp//xi/TwE/t2ztH8N
T7DMa2DBzKu7vkOXsi38vZ7Ml6B3YQVZo1aJEid6xeyo5PyLZbQyagcFN3KvflKBuAKH6KPi4VXF
u5fQqe7RH3SNY76XaSgejUECNNwlM1QwGrhebHQvA8u49iUEilM57MfceYStzVvTmYkGqz2m1vQN
hoBp2fZJWJaX0oChFCCYIqjhVbncYJvwBXnBBTwut1L6lwb69ErDxD50iioosYB1vxmU3ALyc1cb
w7eK9teUW2bk2P0uhHlmWbV3FQnhLWUEG+jmwJ9pn7ShN+0EYalXw3AEvmV2O114Fb/wbbYdVH8J
g4gbx6L3bcs3hWoo+IB5Bl+OM6PgKoZDYlr03tj0mQ2JI5xmpykis4TQCa0/1+ZAXZj2OEOUy1MF
wmOBah3YJzgC4HwI30HwjV0JkOC78xbr9SFBre3KDQE/zlyNF2IZUYDm/OufX9Ujt71uRXNZ1wSE
O33W96ArlyS/Acjh/s/XPrLWmavYrQwwVLnv9RkaRQe44cKL7g5UHHgK9yT8Z3Ws/waBQ0r7eVfh
UGf23WIeslmHd9JtL2qzOVFmOTY2q4gMjJQVDr3fw8DZkNHSsnsJE9HkvME5fOinZdrwpsConWLI
wO3VseE1wLIPjbkFDNM+871ZxccJ7TC8J5bIRmPOFsOArIHQf9bl+9e4r0KcRMcLVXBmyrSP9Sb0
CrHToinPyynWh50QZ9ZDgKbsDGWVgwMH2gaK9z8P/LGnupqoXVjOlVlKkVkwRgfof8lcE35j51wc
BKxfnyqQODhS0Qg7bW65cYg7j2nnnzVX0T7x68Vrx6DsgNnPmin8vrQAwLPKPJEL/X5UIMb99dqt
jV4el1Vj1g3Blgp0ZAzw3joRjI9d/G9zdB76JsDF7TDfgJe/xOB6nOrgP3bx1SzNvUnIxgkQZXpR
7hTwZFATifbEAz08uL+v5H/TynYKpjMaXrIZLBgkhE9so9rmS9/UlzAD+tBudUHHVmUeTC5OlLaO
fZ/VrB0ImRezOQwWbz7wPkGtBrvc817P1aQFfrVoNMwFM1twRHscGEfMPYXyOpKPofz16zs02lVQ
VGBiZWr06Ssayo2vi78MUavyIF36ydzgvB5uTrS3byDdE3kEPB2LG8+6R8rQ31LlQWSNrnC4DhDn
pkXfSER54ycGaoAQ5s/6CuZQPxoCbx+iLJKcNyirgAA6uj9NhgkkZhC8FxPc7aUaT1z795uxv51O
5rLLRQgnyMz2G9A+PeFH0vGfTFelRLfiSnYl7La4OezP+i5rQdMy6g4Sq37MptaMLGHC1Gwsy/Pe
nnUPEsRFUDpIA0vtTFAlEz7w82hLOXH1w3z9zUwLVkHCAu5jaeU8Zl4A10D0ynWXrh67ZMCp+1kL
ursWQsvag40UaUQGsgF2DBNxUxT/lhOh4sjEDQ4//7Si573DoV0KhswfAUwrvOEHmYtTm51Vy8f/
W29xUPbr1YMJXR0VnKgyVJ3dvTky6xI4zO/A1iET7/mS1pMy9kFQNtczjvxh9OT0aVvCy+a8N2sV
OpjfIsoSIbKlG+5RvrmUNPw479KruMGM2hWQaI4Z893v3HR/wFLqx58v/bMT5ndv1Wpyw/DVkXlQ
iaxmk9xb/UzggUJD7FcNG+Z3olAJryFpaGr/mZSlm2goh6IGwerCGNFnSUogZdBRCKtpHcovfkcN
ECmCfKPh247dzWzEsKnuYt5BH8ryRmwXm7Qp5Wa4bUvvAX3xXWItuk+MLrCBIV36qAxKwB1oDt9P
a+x2I7RnSQiFwyaoWjSsmn1/F6DNcF+2MxoBiKxujBBybIfkQ9LZS/DSwFANOz84UqNobX9h8zS+
5A0wulbv8QRmKzO4y+Z3OQ91bGq/TuZm4NGiLeB1UIrcahK++KqDvZ8Nz4hFoH22mtTbVBl93HfV
mavN30pBGg0PM9o0MzjVNWiyxXE/QIonIt2RhXktroAJWeCqRvFsgtNhDN8s/2Ax+Q6uIc4cAgpn
yZqjEGfV2HksrDzl4HAkSq1RJQpih6EwCc8Qyss9POpZZIRdv5/sU7KcI2Fk3YNpg/nWoPwP00SR
XxkdzO6YLf4ZY/G/UcRfpXkATByofC7PcBQvYWsLEjMMfAycHBjz3pqN5sTTOfYlVsF8WpqOm741
ZAPvbyGz/WZS9vDnKX3sCazyvalqwFHsdZ/B3N75Gginu6fmwtKBNKfa94/d/SrWzQtsDfxq5plZ
mhBlzT/qJjiRZx+7+1WsE3y2a10gRxJtZV+OEibWMEYwrz1sjs9bSP1VyJOO3fjmPJLMrszwCt0h
aocGBx7zGV7Kf34GRwZozc+RBuqdYrZJRuBhFk3u/FiH+kSL7LFrr3Y5i0/6CpplkhmtkJGsxTUf
zjvZ/xvJtYGdbAG6KcnqNhbetjxvM4yy96+Ls98Exuy5DclaNe7RGvpaOOF5Ocu6ecOeJtKLwSSZ
X4Xw8MyLJqr1cIpPf2ywDz//lLOIECA2FLC9rC8tMwnZ5MazVZ4CvuEiv1l71/wqR0+qh6s4yTyD
1Ylox5scPRYn3vJDxPrdxVdzVEz9aEuYpmbwGuU3OkchpQjhHy9DtD6AP6ej3tdG8uf3/cisXTdJ
g6kj/EE5XhZAaRyD4F4BOyKMG3ji0s2fP+LYk1jNWiMMG9uDki/TvIo16dHQGL6fdWnvsIR+eshF
BSdKDucTnPEZTVSYg7WZPBhdnnf11XwNyFg2tZK48TlXkRXQL6q0zltG1lYaTRmavVMRkdGaRRao
GTgxd1/+fN8/5V+/eYPWigCI+gKI6gKSTfUVHf2tGTRxO21s+pCXOdoOryGPSUxrO3XvtvPWOs+m
u4Dau/dBSjn8qb+olmaz5Cfi3s962e/uZ7WwueCjz1BD+1mQ64hMUxxMbWLBeRFwqL2ZX6FQ4cpb
v6/3jbqhALOgyz2Svbudehw2H4oYPTmFCjvyNnqHn396ZXRds4WQlmVIDjashTBrFrU8MXWPXXy1
laHg54DQQlmWB9417HYuoIM4FYmPlNHcNXWgzCFkAjWvg/XEqL97ZS33HS9ecThfbWAbiDPQ3pv3
aFB9K3P14Fr8iVMzuJ/mBdJyT5ZRB+fAqGmKKlUEdSumrCpxuK1vleUWdwwwoXgYYarCGP9aDSZY
iZP9DcWGa6dH69Wf381jI7TKEiYU/z2ZC5oZZvlh22UfhQEsW/988cOi9Lv3bBVplo6RHmKcLuun
9prNIzoisLEDlLp7tQt93sxds180KkgV2AVt5hfTq5TFG9FPf779I2PjruINDIUZbCZVl+VTCMet
GtaN/NS4r9pM/5sfr1E51VgufblMbSZRs9yX02J94Q6rr22QciMOnvc+7AbO4zDoQS8pjOkGJtvt
/SIdEQ+at2C4QccX6Jq8lRVTV4FDzU1R4ehwxE4QvRDWg2dPNlSncKsTztgnGoLFpIOjPSQb51Xk
0SX76+wt2iUfJVUYfKj3hF1usaNIzhv9VZCCQzWFlqdoMsyiLfHpkze2JwLysQd7+PmnmANBGnau
7QjEYkDfQx6+WOREaD125VXAMfUE+ZNkdVYItLy5A0QKpfHPbOv+emVWiYjnC6hzFl1lHZzFU6vo
rWSW/anJ+tNM5DezdW0y4lDD4wvMuLPO36hZxchqcDh2R+UeJffOQw8JELgme3UOS3v1jj7PbeeG
2NnvD2WTxlqSsvUgMNM4P3g6QEQ8WOAUYRnlGn7l1hfMU/gpPjSg7Af8GY0NyJGjxrG/5KpPB5xO
4pPG4EXjp964+ffHWsU/A9/+NXirWKRNw4Zpd9tm02K+AfAUDwcn37NeVWeV9qAabdUOpKuZUAy1
8mnDKnt73qVXMQgmuwUxGgrQfV9cMXu45fK8uLnWMTmFrstm6Q5xE0c+gUHSYmofz7vrVVhoEWDK
2SNd5hGA2bL+zPX8J43i08SFPwYsx8jUZA5cnZMQbWV7LoW/Oe+uV2GhydHdjA0nrs766yIHiH5c
TmzGj8SFtXiIsr5rOuF2mbnA0ayQDd8aMGdPzrvxVWAoPRaQSdlNtsBrOhlYc+Pm9ill1rFbX2UI
nNnEgKt1nc1t8QwY5hAPkzxzV7jmQ+eLRuPwMtFs5rTZFPCwdnx23uP86eDz6WVpoM6aK2S1mVWH
Q6p0gIwrzO3dWWO+7iVdcOpUEKvqMrd3n7uavlGOrf6frw3c6O8zpzW5LS9400hCqwwo6C0C8RWm
vUeeEGu9PtibrYiqbj9M+0OMhsV6Wo7PBGex9mzHc7Eks4stdgc8plpSRzpb0XWRHn44zQOu0OJg
2Gm9KxtXIaNCtJY7nP1GbjfvHeuqghi5cfCSsmf4PEUEsd1pzGgcRSSWDAGcU2/H5F6Zm0OoHnwd
cYjQ8RNQiyOoP/ZYP3qn3FPybWLMj8V4jb+0GxcJghONwfwW5D/M4BGmCJHr3mKze4XFwFmCHwJ8
A1ImiP4GHlYACkIPODlWAiZ7oF3cLT6998cvXtFHE75Ixe9rSHPwfYzyPZ85nu/3QcLWFp+DS1o4
CzZytKjV1/g1aElT3IdnTejcwhFu9+9hhAIOQObt6CJ/mfZ8GGLYhuC71fm7VHyDAcFqpkx+kbfA
lldm0vn5AZt2MZqbMC/wx81hjZt9K+pUe8sseYkTg+c8RKclf7a9faOLK4ltjdVVKXRxz7iHAucr
RQs3eetFDHZEqPe1crvLnI5p10POCz7fwTNhGK9tcuWjgFQWRURwgirhBVLAy21abHS9yd1hCK3J
jLEpk+ZGCpLgzsfxaw1vX1PPl9QckrZE+yBIoBw2zhZ0Hy9BQ65xCBAdICT9mYcKPzdJnyZbqVHu
hcClzoYaZtBW7n0rhn/mvfDfpftnCv3p2vB8Vp3JsY3wR/3gj7ZGBUqOqcPwKCtRjjFkD96JqXck
2v1ERn36rIAJIhR6QrKmLK6Uxx7dglz+eVYfu/QqN4RmmTdUDk1GZOnuAwZLL3fyT6qMjkSM1RrA
AdYlxWGri4rNCziq1814SlaxksD+9QBWSwBAEIYHPEGVUbz75VTGltAXmGCl9FK8/4eMZ2juNF49
Ve7Kxbqxxqc/j9mRs7efJyqfHkc7jbSd6rzOAqf9QM3LyHLAuR46EjQfTuWFN4GcT/V3Hfua635m
Mecugb1ylUFw219qcDnu6JA7Ec0rHH9IY7qGC0QVF3UvY5ALwgVz0gr33BmCmGLi7ysIhE4sL0e+
+LrVGf5oLfyYO5qZNePX0EO0N+MQtC8VLEkQNWdwVOv2lIXukTfzp3L10yjDeAfwzLmmGehnr30b
vHRz8frnB3hkIVu7ibQwAe4Emlgyq2g8xGe/AN9LhXE9ArFqNiLcGWE7J7BcOeXHfOzLrPaN/mTN
eTA1bWbTWsVocEG1sT2z0PhTOvt5pKDP7zwUS7NGs6+U8tfOtL/9eaSO3fcqPDilGIzAlW3WN/OT
RRTcrMYTL9OxS69iwyyNZqxdu85G33zKh/oZSNxTx2DHrr2KDawexGgCaZ2FyoQXYrhp+1NElZ+y
3t/sSH8K5D6NtpUHTLahW2XCt7uLaTZ5ZHqd+wCMm5+WNUzyQP0OUF1mRm+nrZ7vfIhTa/QIdnVS
ysraMjivR21tdIkxw8hTTzAKroqwT3CoYO3gDulGrirIpsGXSLQNv+GkzPv8VAZ6GITffIF1P62A
BF9bPCwzCQ1n4zUbikhSo1YOHXg00TvkMzMaKvAvE3YQjUI9AamWJs+e76S1lx0yqgVCIqzqw5LZ
zQPvLurJwDdqtvgZNtUj6aC87lJka6Vw00PqoAKAkpBtVc63rrmXgwLICjX5wd2N6ocpX5Q8rza3
7uglnW9yDyj+Q42rmrfWqUkGMORh5/y7gTuExU9PXoQHi2Yy1Flr8fLLXHG5weHp8ugSHcCfpyUp
CEYibazOTC3dFlvQng10k4OntAU1RMdotwYrZQEsPvTG3I7RZtGBuFvivMIY3CKig9Ul1QADHy0q
HHozQiLl12rryHJBnNKAPTKvuYL6FPal3Bt3VMEjIuJktDYjBzJfQyAbCzCkL0zBkYkMNVWbEj2H
eEKu8Riw8N5sTQAlrdtyBMbbmZwyaj00ZIzLDDpEy0Xkww6ijnM4wUeUKmDGqsq5MsrQQSY/M4gn
O+fR1e4C4BNtUqc1qg9D6vo1CDV5h1UMfy95PdwCO9hEVRM2abjgJtDC7UEQbcnnXFQFrIuQ7vZw
ZcXhcmDHFQAHVzma+DeET+3eqY0gYY5zB4TWW10eXGQtA0b0pBW7eiwnuAwaMCyidn0FMVGxbfr+
FfR6Bbsg5V4HbvcO8HTxVC7lVxjBts9953qXrj3kW+0CWuCZvAP0vEbjB3W0uqVmO2419MK7mUiS
tGhQiRer8i/cYXAS9FYgU9WLEXesemorwW9qg9eJ0eb9E/ZEMCgJA05e3R62U/Uo7rBcx+PBI3Tu
XUhM25FGljnOm2aWFn4BVWnNoNmvgYJPW98vbvNmqG4rrgBwkyOMVav6m554l8KUbkrBplx2oIDa
iTAsFTfmMHwxah/zlLsfaBxytwEoP7e4LDo9hPEoWzRUN2CruZEqJIZKVfN+XioYL8qaGG+QoNqJ
QyVPiqEad47VG0CzOXDV7Hw7GYpS7QoAOvY10IU0mQQrInuci71JW39LnG76amrPSUK4r+9rOpnb
EZSnqJ2BlFesClNTEC8zAknfwKx1rHhAQ9CGSV5f5KQuIvR3Iyvz5/nh4HhaRqZR4nzfCWe3j1oC
ywSB2Ir2MU4AxgvRgTSM2LVIy5ckgi5Zt7EHDwU4JJjNHawGiveR5CxVeeu8uYULOr8De4G3Rsl6
ExqegBe7aW5ZbgcwOTL6GxbAnhKbDOe58waniQcjH1/r1vFhB8ChtZ/bOa5L0zuI0dXwYcKIM3GY
2VwE0Nu9VpCtx+6M3aVUzYxasdHAcGu2N4oUdVw5RpviBJdEgcdDEPDkNO6WduB7QZl8hU+md8G1
T4uItXzCjBjdC+0zqOkVNrwSWyqnt6LRfvF6GI3a5V4IXSbdRPSur/wFUpkwvIO7Mb2g4eJ8HczK
uQb+Jegiaw6rC4mJidSzLUBjnse7cuBhWmA12Zo6GPq0Hv3uyVLUufIMV2yBI3dRMWtnWHL7rfPu
NSAOxLVjyg0aTIZLIXFcg4PTyropy7DJd8oC2Ry76qm5XBxvMXBKWlv7QNr0FiTLBmrz0EbvqOd1
Txr6/20HRc3jOCgwUj0HwL0oLIMpDa2uKSPWV1DQLAwCKlAEsTfrRbd8mUNMHHiLLT8Gb4FiJWg5
hP6jN5nzhtUMIoQALE40vwYGlh/bZcOdQ2AKhz7wafxeG35+uJAHrnDY4FCrEfqDC3h/p7W0JnSb
2Y68C5aBpMq2uyVtwxb4VrfXBqoT1ImmHGJsXS6QDuaS3/R2p7YLcI4g50qoq1x/6JKlsOlFXdkL
ahb4NqC5tJEYHB5ZOoDaZy6dq24Zxst+sIy0YwKHmCwwR3j9MCOBpWUBu0gt70wcECZTTcx0GNHV
1igdxhV1cpxhC3RlND57r8dxeR3QGwcQKYh+HUzeZA9iOVwAooVecW0zFukFTWUUL/wU6cbwd/Ug
7cQ3Cp3MJGRxXnnajXJFbJrYqKW9BaqHkkmbXuYU8AaMECrcBNoCaOn4aG8cD7xKv1BtOtmOSKUH
53CD2F7aWuUCK9oC+eug7ZiXI0zRqrAUiVsPI7mxBgbeFf7z26hH+azloq8KtOLu+gO5EuCaoPmi
wAW6K8dK4dREmGbkwSAFJMoQtiBdDlVW5FJzgq8Eajbc6D30lbVjZFXEenVmb3ybOx+HF9Tqb8ag
z5GqF8DQAHq1d2CJBF826sc9wzwavJ6D+uCQW9AaB9gtEob0ZkZdnuZ2cVEKRbeNrdzUDDv6aPSC
7krXq274bHUfdUkg05um22DIkbdUg3OLb+XEoPro9zyf5zuFJud45KF662o32CyzMp7d0TL2WnLn
q+ysFm+XLJLJqRDbYHoVFbX5zarq7+BR3pZ158b1YDl3LXOXyJ1VD/2r1Juqzb9oGwtA57aw3B7o
kqjQqxNYAXG8eZNMpPReF3d2I7vDDQX21G5aihpGUBpLAgFnd402ufF26MCiHA7+8Eo5PubogpwL
Xhtp69gGYuMUgjNUAmXsILfrG8OOuhYtmuWYe7H0fVgNGH00d/h54bxyWseGBIwD0vRYY8m4Qz7z
3aTEjGqPEfxeaFxDOS/2Hbpjk5Z7AZLWCb0u9ibs2/1cimrbicM3KsZiI0rL2gaF4l9hQkC3gTv6
NwJ+5Juw4ea9Jq2VonDXpI2bO+jqNRtnW2lJ8fngvCEXMfkD5UBCbNhgtcizpFHtfPDMy6SXytzn
i0nRyDmLjZREx3Ydks3sBF+Fkt8ZXOK282znacsaLGPI3VOnqwx4MwQSL//UXTRmiBmBOZqntj2N
G7+RJRRyzB1TZnvhRtHiXYV8jgu/al247FBVxRUgpx2Uk5V4IHPAEaw6NyktsK1NTprtELJ5i2CE
Mzx3MLeCDnj8B21mZRnLhWPB1yMGDJ5uuCjCvWp75wq9a/cu/Nkjt/LAHwZIKHIgYEanQ/9+yGxv
INSVkZ/b2oxKfyy8KHCxk2B2Ae5RKerIMBtAWUD73hpO7u45LXXsM8zpTgIR3mElueiYzcCVJ8Zl
a4Qv5VKTPa1c46rj+rEwlR2b6Pbdq95yvpKwLhJQXD/ErPxdM7In/wCydpHI4ei0QX+IWDzjEQQS
4xUnoAf8uEc3FOncczdX9QYQvKQu503pBfLrgBuMgbGlNxXMzHYB6/NHIrW4WrB8Jgd9Z0jnLwgm
GvD5ST32i1l+hz9ns5+9adnbPXh6ToCojRnL4N4STJgcQ1htnRY+uUCSdjFE9kYZGZNjX1Gt2Kan
fpFOzgFFF4oxDh3ry7JIJIohtLEg3YLF0/nFJa8J2DQhdS5q5CY0GgUNwPcW03vYtXDI0cNcHoYM
0IDIcKccYjUoybnbwhkbmRf2UEYwx1J7sCMa7OGK9BOy38JSMltg5vPAhJAyKuzK+V7aprUhShSX
cOi5Rc5oP9RKPamhzmONtv9kXgozmQ27u68bhkwD/SJgkjjhrciFfIcdlr4owuqDhNxMHV7Zjwth
hgLkymU7XdjWriQLR2d/7V/D1gktzbmJk3cmy/kq77GlALu27A9rdh8xqeYIsTLHwBg0MXVvGilC
Kf3a0HFRMWmaJjFdOKSSqoGeug6DDVCPN3Nf+JfLzKpvLmH1FiJnAnegrk38qpx3U9B94Awf+xs5
lJcN4u6lhMJkM43ETPKcvreePwKX3k8JBqy8mR0bM99CxsdtJdB1as0bUXtL3IOkCwEEkMKuRdod
IIQIi27pomoLvAtOv5bvZb7Mc8yCeopncKWrtPFGhNEytMUmFKY7gvs7VQsK3iOgePylM/PgqqYW
skMkMZDmNt9Zr5YNn1mf2g3QvhFKNOjkUu4CZTk1kV2I0L7U4EbBO67jaXHQ9jL4KaVG1by7piZ3
jiPmVOKAdjPB2hsGVIPRPYTc7SCB6HCyjvv+IXmn9lVegIgDs9XNJDjZghTR7fvWD5HvSroBbhpt
7qPmX3vCnG8AvwWx4y9mjOWTRCKvph20dUNiKC23Hc+HK11Zxa5WC72Wk8V2YlRwjM/nIVLoiQfx
S4Y3Ujnuo2Ajv/JGoWKY7sCAHdjntICgAhh+hDdzPHh7DWWZMoblpjZmgSjFAIGTzmGdz4MYVQd/
TxxO4RfKD3kDMa9M3ELaDhVB+zkyYjKLMp5oK27ghzZiB4vaWe8OYwo/SThWCLdES6JsvtQz7gAn
5/4eEpqywrMzwudhhMcNbB/p124YXScNWBE89aM/1hHY0tB4e+Z4LXK93LZIPuKW++7HgnOFJbJL
QSfsY/PhQc2mHQfmRH6AwGXtmO0LcJ1NF51k8L8Fg3naVB55YVIHsTLBn3BD4wM8YHMDIIyzsafc
RUwF6yzpoZp+CAusemVbdJeFKwnc6AAVB9OtvtStQ3f4estGF92hSDSSC5NaaGvh1H5jU/0sKCRf
AjsGbG9q61YvQwj0nEvHnVcNH2gxePVgucSiWYME2y/hD52XVdpZJQcx05K7YcCKPXKOgZKDeYOd
8II2eEgqG9F7m7lBhArkMN8qieg2g74V67qY77GVCu+BYa7isi6nVBq6SqiJBwTVA0loOy6oQi32
RuQ+FBhuwK7pYU/i2fCXFeCH7uH4QVLHqMQFC/wlgveG96WFkQJHFMImbzYUjQO8ffccJuFpDoED
On4UzBIq4nyhTq/MCFtOM3YEg2LN7oBORlPeZgQ4bKNyvFZ26PRP9TShbwOBPFJl9VEU8xirkTdR
qQMrgUqp3VihTbc1lWrLFLFSXUMZTO0JLnZq4jcKLtcDQjL/KFlevQCzWVxiofQfWT82e8OzD9v1
3o0sYAXgKZjnsWsI7B4XyfalHcw3LGzzGD7k7hZ02fkmx1W3k6mWHXKDPrECtEHmC1yiuZxZBKmR
vkONFoMPS9jdoOzlB1y5SALOKIq3PFyyClYdqaLddxiNw9yzVUbKBSOPwdLlO470+7LH6W8ULNhM
TF0OHvu0IOtwgmrj1tBIQSzrPXS8La4XWIDdKUFFojzoHzqkJ8jy27K6hl+Vc2/ZY75x0d+0L/oF
VLnZU4/QNGNXgZ3GXrlKpKTXL9olkNUNFIdNwg9QqPSHHcwL5wiwY3kJTBtywtn3b4hGhVX2NLge
TEmvxsnTENyEM8DvXaF2M0z/rmnnDngvKN3CRMCOSaGqF7vDMNH/S9mZNceNZMn6v8w7xoDAEoDZ
zDwkcs9kcidFvsAoSkIE9n379fdLdd/bLVVb645ZPZRKoioTiOUcdz/u0pV3oB8O3gb9e6QdZvsq
L3+rPLfdFk3+0AzOrRjmYDfNKsOVTCcXjBnVSpajuPNUfVf6uemtXFLmj2apeuL8YlNCokpDbbva
f/FKaYWL1F/8vgyFmXRrs1u+04F9yVSErW2W//DzWIdNL9daTua6n3pcDL26VGHmTe9mVLoHnzHw
TVrPOrQFIYsd99wTbHS87gBytq2u0k2JDSlDQYM+z67BGJLBVo69rt6w2T9mQToKmIXLngq+R1IK
oLJs3GAxqRhmbPURoOs+RYUHVrIUG53Khr3aedMqoyra9Aori6zP3KdGNOJYFpxWTjHu56nuH6xl
MraZ/lqZ9KM+ksodCSl3tEdyT+M9hPJqT9Rn5Wui4lsnx2zeaYhUnIQ3vXatSTBgCwbGnqv8hxTm
+SQSQzwoRzNfaff5S9PEzl3UNeZK2jXm4hX2ZipuULmnlncEOLEu+mrVVpoyQnsUfGn75WIr5xQ5
8Ph+lJVrPPzibVp68ylSqSbCoHWec+CGG5PS9FvSJ+BIOJ3uh44Y7U61N2mZPPPMCJh0qm/459fA
SUG/GXMPQrrsXubOf6Qgu8NLgLbZEh86yJ66vEgOiHllmBtjMawi16fNjbhqphEUYrYv9Codvvb1
Tc75Eo1JsVnGJTs0LftzRcZGctNroz0bzPSANxTTXZf587ucCE8a3cYKu0TPYTQ1ZEa6W90G56BP
HJxoDXlMhqjnZ9x5RbKat6V8MjfEUAJ2B716sQJFcLx/7jL8GbvO++K57jMO69OLzXLd4xvXnL1c
eU9A/XprFBhRe50WeCFHPq/TXUd9vytbP//Wx72lV40cS5ahWR6Vl3nbsejMvVPaXkgzUK/imWCJ
1VggP1m5OZLssbLvDRu/zsInjbvQzc7AIOVo2C2OA/Tz6zLX8RYAq1qbKnD2eVPhS9Lk7tbxiyqU
da6I4HS6tWcYkuAoZw6tespf8RH1jr2A7+3JeAAnTi6LaOeVlAlNgxkfzapdl02ruEetcVswjXfu
k9S4X0SdPJNwaa1408HJF0W9IQ2HKsAQt9Ino3h0XbaXn+MHVtBBUg18ul0Jsl06bUiFf8u55a1r
Ls+benFOfVSepaWtcxXXiCuKoVnRixu3JHN+DHOqwryiSHGlOYTllGc7w0kHKoDl07uiUKj9HmXT
B2HVJXIl/cZewytp7DaaT6upvxjqKks09WWYkPpBdyygpNb9lOUnYUf4E8T2y5JLbFvIxKiFPNcj
w0Ki7c8N4RFhwzJZta04t6WTrNJgaDd4lX7aXG31VIX0ewkF42DQG/TvA2gKwX4ba4ruHZeQk37J
572ZN/rVk+DXSV2o24qG4jDOpThhKucSouB7IY6LTKJV6igXcfRaOF1h7Wrb3VmgntKqn1Ut/Du/
aEuOFtM/1kEXh4agz5sMOj5h4CE6+OY69bx+i/f0QatyImgJC32ZsppNd2wJlRyTT6vHKrMyn1kR
XIGG1mHkdnJlCXM/drhk4VlDrbf3huy8mPFHa0fHOisvdU6URG5MJ73ct4tHwsO000rX0BMjag/X
iNcYUDZbrLr3tVhyfKZx+ayLa933BXnwo60Loq9nTvo5fxiW6OgT67GXCnPOmjLzPkuXTW0Hp44L
ruv87Yw2OC6WYbOw5lcqb26Tyj43RiGOMu+fIU/v8NY5kWtw37a8/cKJmBZIXSfMs2XcD8N4FyOF
WpWJJt6eOE2Sy4NyO07L8OjHHoi4Xr7Ehai22vhoquRjscH1HdwOcCuHGKnTkbnRWeqtLxvvq5sv
x3Iehr0iqGyl8WmuFWVaXa6CrHrp++Qpg/NqOvmcOQUxtDF1q1G8ybT+TqomSmoui6jIiJ+uorPm
ojektm6MIn6AYgmXfLkXjZkfhCAgsBOQaUs9x0iC1Mtk9D+Swd4TTTSEVTDRADUPwAXpLvFGf+0v
hVrF03Cmpztno9mti8XaT+hgwzSNFHG2QXqjJtO4SMXHt8Zl4yTmqUbJzNGTp6FbqOBx6UyFjohn
ZsE/TBG+HUvnZGFduxusjR7dfi7CXkfYRgWkQmAfbI+KkJQ0Rh0rcg8MsshWBfb2r7XfzhtHRbgb
tIpQX3MvzeULU1XmZrQok6jx+v0Ut0E4ZBHo0zzdVBXiXWv62jjdnkLSWAka+SVLPr0mGI5Lp3pw
sGbvT8WuqPRbUusz/fnJnbn7o05VT5Fln2r5zXXFa2k2R9uM1810S2mwTjVgiBek+pQkHapgoHn6
mtEcr6HDrX4tvOKzHTkuAivdNrb+MkadPDnE0h79DsxPxLV9k4vyASyXwJjGfkpB2FfNuBzbrulQ
qDIGbVgEXgk5vuFyj2ea3d2kFXSo2905c3lsy/gN7LNc6eAjKEoAMPJ0kc3Xq8bKz2ZNS91oyzqo
RnThaN+kUROvCf7r4Q/ErTCQ28eN1VzPpuRQ98xqBMtrHpjtyhmr3YywpcDXKiTbrAilU9WsM+Ec
lyXexvEjpiYny7izRvrayX/nuL+J7O9jm1WYe1tUe/3S3UwyA33Npu+xE/Q7hfklucHGj9Q29pbw
6gMzKgdanuKA0iuBaumzr2NUZsZxsGbf3TEekwBkE97drNGFZTDamUuWRmL3K9r058oIZu4V3445
MuUUoGWTzXsrxm+tATUFy2nfKzE8R9et6gVZCYkgad+syqFYMQj3ga0GoB0i/T1lgN2o+8vc0KLn
NRUE7T7xQNb03ciMam8wVVp7SqyztLo3J9pfQT5zqhnTJHnK3diD9wY07q1FZf1os+DBQz5oFZjD
xUQQhYCa9caOynxXR1/1MNHx9OXamJoW+DF9nS3th06W3xTBGf24GZrDsElb9qwxtPFKzu6DAcU1
ZNX3nvrPFHicyciqqWQLNHKzCfNjOluCeTZGR4bA4HqnrL/m39JcLaPKGNHJTwOPaJj7UJr6lPbm
SY78UaZ7iY/NzMfrdSbq6dSbTXE7edMDozIbZZPw7PSvMtByVcgu+IbT584k3TaNaITgxD/j3JLr
cZy/J2m7MnMXQNonirppGVibsUIzsju/iR/Mmpa7sgsJKTmdEi/aDn6ZbOYo2ecVpuZFXqgb4hyS
XSC6l7FtZDh7xQ0cZ8YxBE1iDxibYGq9A535SmjPSvfcrQusRR83Plh08gbUBTbmqRRnPIi2nujj
1rBXXknapkdOCGdP/mhM6ZPp2jyf9mK7CCSi6r1jfYZt3T35beJuVNEvTJsu77UVfM10+i6C9isc
47IxfFGFVkGwNheMFxpJ+dgv4pyY3yynwVJfucneQVV97sc0Wy1x54ZGETjPE8X6xm7V0cIdb134
kBoJjusPc00IZNWV+1wTHsW9N0A9g4tHCbSRQfL2Nz01blhl5ms1GB2W34AO9ZznobsgTqttLigp
iuqhVzROcRdJesm5eaULfIhwkdqlFVGN+LCknEqzs/cjowm1xJyayNd07/XDi1sa7cUk1X2z+BZS
VLfotnpKp8fMqdMXNSQAw45qHwnGYqmreLyB+fM2xuR7j7If5H1V9m81jt3UH76F4YEql7up7KIb
WhvnMTe0+cRNYD/IuKRIk9N9BFmA40/jb4XoKVE8Jb+YJO/tZN4WPGvO8sgc7Ye6KsbNz1I1qNOY
2NB66M8VV+AZo27UhO1cPtlz6WxcN3ko/R7rFAxpV3QlxXqx+uB+9Bb/JOqCkwQnqpV29AejrMUu
p0gOvWXEysCCxkKBIHYwCzPUsxvvlzp/mmvdcXLbw33WEFNaTkVKzgt+faoE/I4z/BaM9magNDh5
ldShwdzCvjSidJ1afcQUUjXtl7HcLhard1aJsfEaO/7CiU1UY9++jwvem6uyg1IJGN1du24pNqYX
1ycrrZyDMQmx0X0+hxgxnLJctGGRiOCSxYEACYx6hk4YnXtSllOcBcmd+JPgSinT+V70EhVAajJw
Z1sJLo0uMXwS4/NNlti3CBOme1UbV/WN+cPueF9p4dpPjl1ka9cg8gsjmmU95cZrPcENjF3W0E1A
0o9B9EjoILAdoeeqCtkepBjqPpnX4AvGM64ZAEsTM84soITqsHWzfS/6em8NYAagi5671r6/nCbF
QxxmtznE0chKRiYTi7XDFb9uW0c/FWk7H0lUqNbZ6I53o7xCDs4owzbKCgopQ7+MPc6YZO4E92Ic
n0AXzFUDje5wnkf9fhl0cJkWPz6Lrsu30ZShJxgJOxt0vdz7YhQ1hRs+WZWto5upm5IDwRr2R62d
Zb1EgTgT4Yw4v3Ngsirneim4Su3whfbCFI5tB+tr886q3DlpJ9LAsJG/qkcv/xa1DtZAQ25RIKIj
IZLdWMzo61hH6cELXHHo6nY5jKJ3zthJLy7GgEn+ObKtbvnDlROq2lxevIFoGzKly5vZa80HiWP9
u5MK+ziNBd2piqpXxx/tr5BkHhqYKN8mMHkh8i7uChBTZ62XWd2AfMbhFMfiUvhNsHJtMwdB9gBT
NROwZ1Hg4Q4LpjaVlozPpW17aPoMOG8e/B0stP3aEHd4N/BSDqIrulNDdfOUUsk/BHXSfIsHMUsm
5zVhX7nZXck29PgWEhfdIZ2xxtpYL0av7iZAsx+OofKdtQC3hlNUjkM4RCnAdxYFxbpM0gy7mNoA
ye/6iH6OYwZ5dbJNemQJK6sv5XEZ0uQyVXL5RrxJxx5pcPMcqv6jMWv6i7II9ulscjKmutzFceR8
Z9X35yF28i36Rf9hGTpia20WPCxTrmbwaNd9i0nOumkav9imw0KLb5XY7a5gaB3GtMpuUruZ0HS1
GhWxCXOrm/NoT+quK2LrLNvYWOdalpvE6baJmUDZAYb6u5rviTbHlujf6sn/6B0v31stwLXu+6vd
QL5YBgC1EO+eN1WUe0U5f48ytKGwhZClcRF/DIYcDyYRWU+yzpIWixlnXBPsOsHXcPBCSIPxgQZ4
5sACCIABS7/+kbByLWIUL4nkZSKLc/wPF671HlK0+BDaG3+UweCvkiQCYCOy+a5rJAd9PcU/Js9J
H3SXy7XsbWi/KBqPgWLrZU0Jk2MR1J4Tf3WJue7PmdMygTOPp8yzm0PmOUgnptSrX5eSyyfIvqpY
xu0Vucn25AKN4Vg32LMGTrRPZboZUblvomkuQZUM5gbK0WfS3VcXeLGXtOLmDFKHVWJGj1mQVM8L
0YWMaYBqlJu8zb1PJx6Blgz+9nicMnIvOYeTtGu2wkqtc+F2ZiiIRkN6hownAu3+MI0gvlRygGZK
NbFFZiVve9vB4qRu3oyuqRtSc8hoXKVqcb87eTYw3gbOkiSDQoml5f1oUaORbNSlqwrW5K5Elrft
W6Ee27ZCIqANxAIBf5pmjaP+KtzetuRKbu2Bj2P0cXkg8zJaK5IzNkZa06rL0j4VfqQ+khQS0lTZ
a1wWxqrgJDBCTMFcva6ton6XsVe+jjyTjXRJv9DMF2OshgSI2BwAWG0U6a5W7ceYEt3SOs279uW0
Y3a6vUvrsQ0pwcVe4Fx5yRzPfpFp1+4dPeewcDbQ1FRR6bfuTH/TWFuzjLqNHDKUHm42hvlSoVaL
FXy4RTFLEtu7cGdvN5tjtIXF8WmdfbmRyWyvi8RKUePDFy/BOG0D34AvHoPupl3IVvQnuKGYGKeT
Ndrdqoa4+VZF6OvGrA7CHuEP4RnMtCyBr3Z2NAF0mXF6E0t3yFedbcc7YTssSl0Q/NYGLy4ph3jt
wQ69KbtpbsvJ//Q6szmLMeZQaAuTm0Vkz5z5w4YglFXfPZmYQD06cwVU0JT2IeplRvK1TE8zGNm5
ELDmXTEYIUDPjzz3coyouvw8jklNeZvgyTmO3eOIPhNe3R1f3ClKIDhN+A0swhlITgFq7KJsbxaR
zmsrEnSCEVvfy7DhEzhT3bpO88byl4elmqc1HVu+n/LWfEv9aDjOaoROlmiX2i42n5PGQMmZVg+U
Y1U4jyLn+SnjdiSFaC2kL9co1CwavyyFZkQMq6NOrzC0pK+OW75+gqSzcZb3Ph4XBEGezbZoio1U
Zbnp/IZ+raqCC6L/ZNtJqmkDdjuMvOyb8it/NwSAVkqZ+d42B1QRXt+ePK6hEqZtFKehHJNzNTni
QYvZOUzlFO1sI/oSEYy0m1RqnCfVi4+obvhl3c3nVA7uQTGmvXNMrQ5pUza7qhzih3QCF1gNI1ni
uiZVyBns4bPLk7nkuzmPwSRIjlHDgr5G6WonowUavxk+ibhBREy3fxdnyVzBLPvW2Y1lEs4ujFRN
xNnRQexTrfO2bz7SMpp4hT19RBYEnylp66esdbw7fDoR5qfGlz6es3NXQ0sKR+SbOgJwMuTQHc1r
6hio33xZEqNfx3lREBzZLV/sWMm1yqUd2s7cPuZN0DzVY95sx8Z2DlhyivXI3fCmx2KL4m01NOUA
dKJCR6OyMMz+ASAdGLy1nVVvNPVtNFnpRhNPEq8gtPm7y7IJu1xxHFriFgLoWwxft3EGPWwrVaME
zg8Q4evRn9XKWdriWC0YIKnRHJ6GbK43xjDrJ70gGpOx6D99MCpAt6U51nPlbuQc8ctYw0BQQ5Qr
d3Je+NH26HLn7nF2/lSoKHme3bDziPH5WPDFex6dtNtyMETnph/UqUD+ieGEHWy8hbGH2Uq7Dwtd
xbvhtL7HzmmjdT6YLz3fasfTdR6Iu20eA8+v1apqer2py6VeR1O7jiej3sxFHp2sAasx0Yn5kUHJ
GQ85x17LOSvuG8JX1lNaoYkXJNTfxgTG77FDo/ZurP6IcGF6WNy6XCfT3K0HUQc3LaTUK60yHaZy
7PzTmBQjd1FFH1QlEmi7F905sYb5lg76Wdr5vMNMlWQvK+7rc2yNz9VCXyvqpQ4H2/8YtCtODX7Y
qGAAliEeU6hIVJFMGz7gofPuJuWnH8UJUIAGX8WsAdjCq8YfpligftK8nzlUi25Nr1pw4NNj4NZn
fhUysnd56SYHp7qmCZtQhtGKKFG7DjWp8g028PznLCuN/ezG6d63PXkxVPFujDMa0AWPur0X6PKc
6xldlM+ko6zaBGa5KuBf3Xs79fSdRSxs2Ejd3M/tMj1piUldBVvHyB2MucpTIvYS4z2b/CREieXu
3QrqJL16RxISbMSnzHfVGlLUXtsxhwOmo0N9Qb/8PBtuuWucKjsU+GaGQ7EwyL24by7SlZPOB/sL
eXE56p2BIKMpevGy6avGvG+d5rmzQRBxTfZkSTWRHT2Uqb833cu4ILjwdPVueLm+1H5TPLiNx0Xp
N2vEK9aiDeYG1YJHPar3GO5i5WXG7ZJVGiTf/lpxIIfc7j8S39t27i6u70277S6iK9uLx3Ti0nvE
CRLqtvFjFdyY2fy1taxibVUDYG+b+NxdfcFtC26X5ZIWp8ht/zOocWJbdRI1lVocbzPbZruddI0v
HzjFpnMRgbYBajwmrb4MbZmFVP+Y7piRNNaIfr1HjyPwVrSpuqtRQLwlulx+iLksnoSJEEN2vfWA
sCPlIOoL8HbjmrQ+EANltIx9ovtbKI8Nom7xaEpaQ+yj3qiORkAHuClckd132YSWCMy2hvaLZP01
EMzHItepNhUirL0FBYtOW2OWXTox8uDMCtHBcn2MpbObmU2F4jKqOwU0d5gCoUl1j1jOymrP+IJT
UhJIELVjfsqyUUxQXRG0exyPjz3Cux1iL26sMYs2AarEp9osszVV/byvoiQOLbD2s9JmHCKbAPEZ
aHA8+JTVT5PayACWiIM0AKK1v/pdBNBG3hYwYroYwe04UYiPxAvvAsR232o4VtrxBaGTGNJNO+ji
pfacEv1hAxYS9maQrF2vFjumCEz/pPwU+i6jt7hJ55YACAYuNWobz73XkqjNq8dDRzfxowXGv/RO
opN17A3+D1n4SNR6dDsRjOguyhfvYjKJQz2li8cxFwL/+wBUskvmrwHK1GNpME5YpcCHg8s4TpQM
yfOAcApAahhPXVMhhIiC0tuKBoMti3AgvggKYGMOmpsW5SpQfILcIM7kgzRzJCXGIFbJhJqPSsXc
VaL+AviodqCn/KUxEvJFDd/wFMm/BubUXejBo+ccXGsX1Et5LJd04j7TNCUVC7TR3rynIxKhZefN
MegLve5pjF4WvRDf0A4d95CFmaby4qNXpu1xaEaGAWSClmMS7rDz0zy+FFERfAwDqF7jtdFG5iRq
q5RqphzKifAKGI7jMg5iz8jGQPHqUc8EtGgE+Ma7KY2XBHjYr98a11k2E2fhykv0dJaaQUUqIk/t
XcoHAhNgN21LozRSbve9E8akQ6ctyy/A1fnD1CL7IG4+OtXYH22kDde7WLF+7Ip+PE89YkpMRZmZ
yelJ7G4I4MAy70Fa6lGZdbQziwQ+LrfeENIQK5tyGfp2E+1RzJa7YoysQ1dJFFxObCerMvacRzv2
6/OMYo6136RhzT4C23EDtjqMloo8kPxrKPCIhfArmzy5RA7iU5rk/KULcBxYidGbwW/8Vm2C3h5v
RR3F74T5krroD3TFCZdnWUXYeMy6P1o5yYktFsGbKoiJIR7p8zMXVCPGmQ1HK85c8PpHF2n7Gv9M
eMRY119bIjPoB5JxHyPcDi1j7k+DtTC9rsf0UAR+u9VLMP2QbsReCLhBd1w/FUHzVgq5OpKmYbQD
MyltssQbxnE4l1udAdXE82vrM/oOPvy5mH2/GWyUlaYdz4ps1s7YO179rkQNbYnAaINwh0gERCkj
MyLkb4CTMuIh6+nb6C7VKk6hP3s5qHUyarWr2YEXM1mYNurN7guUcbYpUyZCF5rVgzn73jGr/AQl
QVS8p2n2NlgmQKfiDHEkQx1ROb8ZRrkwGuO4aMNbI6zQ8z6kTDAwQp+xlWdXuinqEcJqvLhnOzi1
/7cB6/9VeNpTmfPPf11/5rOsZoaRVPc///XLr3bfy8tH/r39/Q/98jPt//z87fh7uf7oPn75xaYA
hZrviSqZH763ffa3v//vf/L/9zf/nnH2NFff//s/EDAX3fVvi3VZ/Bp/xkzk/0tmun6Sv//c9Qv8
9388XpPM/lVoGj/1j9C0QJjknBFTYQf+NdLyH6FpMNSkbyPXBv67Zk/8PTTN9v+TCGwbrMyWNsqJ
64Tt/w1Ns/9TgIYAj7iETsoA88yfT5dvf/e3ITseHE/7H7/+5+ix39ziII34aAGfzpEEwwrX/M1B
x0XHEpPtEN+RzTLfKXfKwsHNm5Xbj8Yl6pcSrpFzsfE7e6VjNvXKqLpsTypQd/baTJFvlTn+iinu
8aZi8RNE3BHhFAVS7QyBz/Qf3Hh+jof+Y3jw5wcmFc1xpOmanjSt38Zem0oRUNc18R1DJMY9EhKA
NpH226wRcej1+ZeaEOQnpwiYejIAE3Y1Xjt/GPb/dX77+hlQ7AueGP/w+n4fYO8QSHWOxHbISDzn
Nlqk+MgHqz4g9IWnbM20XTt1p17/aWX9/d398q6uQ86/fnVekAgsvvn1X34PR1V6IvpctOWdagvt
3XaMQr25uScusyj1DhcpeV6qKn7C4vY6PDGUFiGk1eL7CN2jVG/zqfDvRTdGGdMucbFB32n9ISbv
14nw65PBMNwiu930nMAFa/l1xDOP7HbuqyK764K5OI8OwyoqaFs8SVCy1XuzltaBQUH3Yg9q+pNT
0893/9sDCnwpheew1+RfsjVbs0lsGbTFndLNJTEr9eSkoKk9dnU3BrT3EU9CYFGyBCJkzVZzaJFM
rINMJ8d0Vtb6378v9uivr8u2TZBFm6xK3+Pff9taOfJNGquovQVJq97mIMOaCklqeQAcrd6conX/
sCx/M3fn6du24H5mLxPP6Pxt8PafBmw7aeV9ZrjjLTuVFYD/ZXPMiEBgXIKsp5IMsrWrNdMTphxQ
pPr1ekIqbqB1/YPRxm9p0z8/CUvBwSPfkujxf88DiUCDcSn2p1tFPvG581tSRXumG4YoVvaqcU19
A9YbbcY0T89dMWp4Tg2tPJQSBgc1/rIkwxdf/ykV4y/r0+bQ9FwSJzlDeT3X3/+nJ4S1eVyxfc1b
6Y16Z01Dc3SErYCUSu/NKpEwOcFsreJy0X8Y07f+snv5X3uujdKanExL/O7vb7l97DMM4zAbVcnn
ahgyqqeiLFYN5sef9O7WxaHwuLPRNoQxxjSrhVifkWoEZDpVZrWei3HcT2ou934su+kPJ+uvU9k/
XxkLx7Mt2/NMgRvqr4+mNlsw8Fo4t6Y9ds99Z1Pp1H3/TlXenNU1/U8uqRqQ3VouhHTmff332+Wv
u9e2r8+GOGKgWJtL8dcPYHrYDKIQ4EAtA+O1nXNwAIKf1paIMV9rOr2TtaVv4sZQ6IuSOX4Z4ijB
ycMKxmdmy/939t0/H8gvn+c3EwTIt3xIR+Xcgo5+Qc94tILkxx++879YFMRGszK4yTi4fl8UvjUk
jR/7CP+aWZuhv3Q90YBTeSgYVzj3cRafkxQP1cLELhQgyN3HUMgHORTpQaE56EMCV7tvJbM7Gyvo
gz8s2r9ul4CUFI5z32Mzez9NVf5pu8QUk5nj4ONKQLw4O6nTEfui0dlTTJo6o30NAOVl4fhHPPrt
P5xnfz1AA8szfWRHyOsD8bsXq9dlRHpwbt81I9kKq0x53bOf+eZFMqYZys6m/Pj37+M3UwreOcJT
2/Z8eb27AhLdf12DKsWTJff75N7VWRP2KnZsGoESUXNZok2+HqPc7BVOBFZ3k8muCTNy4u6aojc2
ssqrt6UI0Jc0krCaNkAqOKEUUnIpbzrScu5T1U2nEalzFOvl5ef9m5a9+fTvv8XPIJJ/vgevce2S
wsRzLV8K8bvftESmhKpl7m+ZUK/OQSPqk+vUqAtb53HuMq6h2EoZ3BoYaIC2ST/7tH5urIVbKq5j
VMVt5x487SRrqB6wcsBktR5GD+YqyG/KpPiSYPLirwYrXd7NqS93tLENE49+/eQre/yeMvlwZ7Av
P8vEKw+Bp5eHCVuHbwwO4FRqXkeX0smd3vNFiNeUNghmLHJPWCVMe9Nv+IR+be/FXCOhAtPZ1uOA
zekIsoz4KbiNEGQhNsL6tJtdfzN4RkUAvA7yXTnifuUHs/5gus1pmKvPOgZY0FPv9JTwf0jM8c6X
CGiWpXoxOOXOSUf/PLh9/5g7FEyLeyucJQHkXIIVGhjjI0eFct9CsG68fHFPftdZ/S5tTIWOUyGs
El36QwVG8SwduzzEXSWgcqahfEayYp4SwNJz1yfLp6+E9abzSB58x60xGmNUuahdof+win/fN45L
CWBRfgGIWsS5/HaQusFYzAki+Fs0IdbFmHp5PxGnfkkcN98EQzJ9/vv19i9ue1NeA9SllJ6wTec3
d54lkQC4XanvAENZB0Nlj5+L01sXM5jafKuMmNlbwLbnMqgF0h1sCFbCreZzbJRFfJMWIkc+Oczd
s/nnkvSvHQPcB4Nu3PbURtL7/Yx1jcTVWIv5t/W1+PKmcrn4o2jfLGvQu5+aAb+HNGTStztlSWIc
S6tM//BKftbm/7wlbZsQTM/j6r+Wp3/ZkirpcPyAQb2b0J7uPLevni0QlMOIqvy+LcjwXRHGzug8
R0Qd5spNoTcHxeBB0JV3s1LAi0aSSbyl4+xldpxH8Jbp/1B3JstxI9uW/ZU7qxFkaByAYxotI4LR
sRU5gZEUib7v8fVvIZRZV2KqpLrPalDPUiZlUkoxAgG4Hz9n77VnuelXxSxpwHMoPLQ72r/dm9tp
fOKC8FkCyfDwRv1d0Tcd3jgScrAQISB1w2LXqVo+Lhoey2DWeWnykLoDJ4Zh+qBUdayxjw7jji5J
PfNqzBb+6GRP+Kx4qWGHb3eWh4O2GKNAvyqzYDg6Xtr94c76Z03CsZgzrg1HnftKFT8vx0lL2pLo
6/Akgs66NlM1wmzet199oWsIlQGZ+5mv4SLPE4RSVfqH7e9X3940OelZLKKGaU4P2o/bnxOPjGG7
4FQpvrJFfxEtNBCoO+7S8irvMmTryB6LFY/jWw709vT75+pCuf75pnHUaeejHNKlyh308/cfWtdh
8ujFJ3UouStaH9dG4ZjTsc4cuzdNCqyO000NRUk74AZMP7RSYupLi5jlOSPB4pwjt4LfgXh9UeP9
K2d5U2k0SiF4zQaiYRkKuz6WCTqLxUYJeu1QF2qw9nCDxDMNg2szZ0CdjTPTdMpbV+mHx5HgBFgS
gFI0VOsEIi4Cs+dFKcm0yGTwemYU9F43S8eaRmFSttqBEBe1n6d0Ye5Nh/++bA4AXcwdg73kq6+2
xX2NyGdrMd3Z+ZcTrFWq9hk8bv6UBDl//++v7q8+XKlzjayp2JWO8fPFbc3KSLvSjE4KvQwcW4Zq
n3LN8Da6GWhAGMfhFbI7YxVj8JfK4Ik/3Fy/Kv04BqgsTiyb6udSg4Ct0Wkt1GocQOr7siuL9QC8
IJklZQ8o6vdv9lNG9fdilvYTCw8/JLrQn9+tYta9nkocZVje+GCDvGofaN77O5lU/VvC2gMpBqv4
zFAYtbEWt0tBZsU1t9e9ZGoFvtljz/JAKyyQCJEgonklhALVq9aTc/lKHfz2T/EBF5Dczw+AQd9M
aAaF4C+W7tF0zM7UK+1YNPmkY2RsPC+5oa+RIPCSUsfC05iXRr2zET/f2UJ8c6Y7pUG69lF3VrfV
Ka+gpkbpzKqU+K6ltLn/w6WdbpTPL1Jny6V5hs+EV/vzpR3lqNFe4UVWhdpCQEHdcUjtKF0JLW7W
Xpw7m8Fx3DvSx7UDis0O7V+wSDJIf2YbvJuk+f0JsvXLC0cVSNPBpHbXLr//w8rF98TQWTBFr0bT
3FWVVt8DMafuDDL7lnCGYEd0Yr+J9XDEahJnz23dsq4rSOKkGhq3St0Y12FW87QyAXkTvv/fumyX
9qchdAqjz6AxqDQkQGPpoI/VaQdG7fHJDN1Hp8sRZ1cVQr8wj6+AxmQ71VGxbOSckkdLbti16qPi
+X8Anv2jqUfdz/mX5pqgjYL+9ueP0cMNAumu045O3pk7kQb5U+vmrJKxj9hxsPWSCQgX8w93z1SM
fb57bEkyCwWU5YjPTT2n0Zp4suUcvdTxXvUGp7rZkFPPEb1aKvrYnUNUtLvSye2zoY84cC9r43/j
VUjDtByugRCE7/785p2o6z2lx2odIf2OQRrIClWW5S9DS/NmDA9f1WJ0X/AFAuCYvp429Z8I+L8o
1GhoaxpHf5rijvZ5uyWDvLGNXh+PbMj+Lss4NWmjFG9RILSD7XYZEpz4MHZkhGORo6QkjnH9+wtx
aQD9/HHwGgTbvaARwpF32jV+eHDsTssREAr12NOuwW1sqew+04PrMYGMZy4KdghhUWSt0mH0D8Iv
tNs+LbL3rAn8cWEJM38iZIndGgxdfR8hg94ordDPNry5nTk1/bygzTalZlVMKjuUcvHAMBQzThys
sP+pOm2hgC1U2mzslz4t8QB/3P24rNNn+umt8jb5xDVuPcP63MWO0xa9edP9tUbEDMAOws6DNapA
+4y9WduVpAcsMq94CRGP3XAWkmeif80dPHXaiZ4p1oGqD9dlqt96gSWWvQL8JnOArsWmOYJEEN07
flvjwJjwa2m0bPb92GGDIaUGs2n1wMY4QTIYqn0/OfS9YRyLEYHPonXwqCJQLZiE+gKOkt4PN5Au
CphaOuyKcIQ2o02HjD4y6WgrmWHuOPdF2Ntbhm+jsmvrsNg2Fa5QJ6rNZaR26dci8djmpZ8ucWdn
QJTL6GyK3uPG17i3ItTNteZoqPK5+gof1cbCabaFW1PcDU7efIw1VEokMoixWt3b++w7ayfWRwSQ
CnCXVlFembuqRA1NzQKD/6bPhy2NwiszWwAfqbEOsTHs3Vj2azpd3Cr0suS57dJsI5krnAsH7EeS
A/EYI3crPPtRxRYPHkKsPdWDi6LkTfCWWZhqL+2Gdqypu7RcbuGEhVuypoK1yUGrT0J/FaGs2mLC
7uEp6MVad9t+N3Y6opWpOgybtkP0WQzvqe1HhyDkSJSkLqfzJO52hVFUZN0I5VGm3Xs6Rs6BLKgw
Z2DvQldzAQ/6RvKSRI2zpZOlrJo6glUUav5ROthDEiQ9SH6aYMCha560OGwXKBeug0gBttc1WrZB
cl7fJ4XR3kCuYgdiGvVga3GB7KbSelIqIaLMLn9IqDHYLr80b0stgizS4Be0QyKLRAe/oOyd+Pte
BQBRxyLBYaisMXcp6F+f/LAwNwmtiBPBPOraMNH3zAoTlwYHrSaZOVPLLfD1DBATR6miKbgMlw8N
Zak+d5nQvYZRJPb0sO11WjHmb1onRZtAw+Rq6LDZd9Wuzr3s2XDbfdxqNjJLiSHKTN05G5xF78VE
SAHedxGrrrc2xVDf5VDa0MKb5nVgVnJbRnE/ryEfzCK9qFCriCTaXXYjjL0BIv1ipLRXUuOOply+
14YIPLuQyjaPs3iJIF4cAj3I5gNHpNcuK7JTCjd645lKuwh6xA5tqkGdDLp8YbdevUaUa4PfccAt
GEnl7IvUuWmhK12nTtFflSjfFoFC7LLLnYwZy0MwmQtfe0JXjcNTHUCpNAkSvEWNgXMuhOqjJ7Pp
yA6B4i80tBhzPS/FY1UEzNuZ2SvkNsEHdhClWDkgBmQrc/xYD1pl6yyl7kvixdFN3dv2S9f4X93K
05YyFcnag514itEvzPMS7/9lVfR5zO7ZhlZ0F3hhQdosEEgncx7Gl5HF+VCorKVV1T4bpY/4oE+z
9q2UFRaFqU0T1viKMcW0GJ7r1njBhFHdU/bW92I6dnw/4fZFzE2oCoFRasj8l6hk9VNCdCe8T3oY
WM7XWoERa3RpOw1D6V27GMbWFs2j+wLS89JBbbvqJ/JA1ajVKexgOQ2i9o5KUnsbdAbgOMw02Ska
o0708QrEDCkQcsxsMQ5LhCohCQqyeJSh6h7c3PJpddssL0Fo9ku7Hm4IhSACS7XyJzSSLIR1z2md
LKqoweFvMYAzTHaZqgyLJ79A9zK79JcvVy8eLAscLd6XcEze3CLIEN2RebXGAwyVl67ZHmRm/IYr
2fxqmFX3LfH6bN8rgTxaSabcYnwZtlWnm6uyr4yNalfdRhMj+ku3rpZjkOQr4Bkw3IgGhVIX5oBK
ymJuhXF9b8uBE2I8UjKPPt3ty1I29Hp9j1AXzzIQL/3KJ0/+rIfY6YqmN7dsOfqDlbCqO0Z2pwfq
fuzZZceUsKtZrtTmTA8wCTcZjFdFG7fJUGRr4BXRdSUhMQXewHcbBi1/EAquuR7JXsf7zOB2NjUY
gt75mtQif89rlxaVnaNCxl+sPmVWcJN2+oDEG6cNir6d9AzvyopisSrjUe5rQxoboenmlQRGONdb
pKATRzQL8vp20PFCO6U0lzqaln3iJyfL6sJd29TmWU7VptPYfHKXuSCofS2fUxHaa6xQXZe0t7pq
0IIdnSVF6fgOTnXct0OcfR/UhFNxFAaKQLMb2vOAj2odtwZjEcNTujmCb8y5HhYJS/HVawYHMfIU
p4I0nGG6LUKPvU3xv8LJu7YUMwTJ43U7tUPEmXSZepcwp13LuhjeUuq+Bf1sz16EI7i12Sjr6h5v
IKPnximCRe5q34TaV48iyxUcGyFiX8PV9DncUAYaVThsdUcQG1vaCc6oklaTW0T7MoD0OOIVBVwa
HbS+MXDgRmQf0EFYQ8RB75t07xmJdnsNAdw2olOzNAo6m7Etgls9Ui2s5c2E023dFV4T9yZW+nqn
23V2jNOBwYhwiwnzxlOP/Fe9p7MdH4GNEDjhD1r7DBurgjDGgOlS7gGPCs6FESXvo2swzp+y8tIq
8maVYlmLzBTuTEac8bSOlzPTQ5SqYijso838eZYKdIW10w0P8aAo2zFPq0mfWB5IDwrWHGuyja2m
Ym6ohcTjyIUE20GpudCNikY5D/ij28CxpJno7NvLDlmEI6kgooBJb6Qlc1sd03/VhDzlY+Owm2Uj
AGAj7/C9Tc+yTtHmFZlx00wjh9TB0Q3ubUknvvUWUcyVaqRksBhyBDR4zKRzOxidtWvwka8pg7R7
VQFoFyFT4rYzJUPZwEb90YbynHrZVBVP6oHOs6xnNe4V3n7ky3OvazwzTqzqTzllBYeIsmTvLjBB
hVAaKlYeEEF8pesKTpRTHQmfIH9Cec9v4ZkPeQIs2dyEFV8dEUHuPHuovnqVxx3oSBzYAAbFlr63
vw1CzXpzwAweSieCpy2RiW3QYFU7NMg6Eq6xKl6FKPh2MS1LBlUjDjokNndeLpWjzAJrVRhjD/dB
G9NNdul86ooN1beFc4O3qLUGcRIYCZTlUAAROIQuEr8giPqbLg2OkWsU47xtJ8lzYNrtLWP56pva
KO3XmgbSNSRf+B1WQTUh1X60N5cuDyg8/RvxA8pXlaoXeWxhVGejyYv3rNRp0MIQiwEH55zH8cM3
GAGqOoAZpAdojPUVdpARaFHRP7Hy4J5vLZMxIIgjOCCSmJ0yV59R33sGNmO/2/Wjfl/JXNwgDz4N
oXlvx5ZzPxi93LCOttgDOl68pipUXSlPWUbL0KXlrFNoLAcrVBbc6yhkqVc8ZW4lJKPmmY4VDAf7
zLDzG9NVow0t72FZVNj7Y8Uyn3w77661SIqVb7TdyrBda0eA9laEZkoREUAjsv0X9BtUbj5Up+OA
NWiuI29HEI+YJ6qHYi18uHoxCSA2ljOjfOtlPmF/PGtEAZwq5Ss67wKldFy7h5QQi3RR94b4xr3n
OhsIUU24z/xIlnOLcPMrO8GUmlq5ecDbk3+kTm51K2UIfLjWjggf40GddgDmRXjweqP8Klu/Uq5B
VrewD0M9Ka5tvKLP+JbtRa5Vjjfr+2EdV7Gcu7gPZzjAjok0tkOXNFtddv2hsyDk6WFc7ENXfS8C
gLz4q4L4HKeSzZt9IHphRTQGvPW9k8ytgMVsaTWmfj3A6HVmXe7YL1VLLQ+KqfKrbZSm4iH2SFgA
qN30x7aqnOaE+9kvHKTRcRGtSbNUHzR8A/x9smdWaqOkwhA5Bmswyekyhg90hgjjzjFnCTQWMSeA
UTVSc37pyX6vH2KrqOSMoBf3mAdGc7y0by+TrULB/EpDONsUFudYfeipohNX4fnWk5ZHR08yHp3L
HwtVLRgWAMWyjeqFnIEMX0OIdKk98mmpDRNOKZc/WrnUW/HUCvaYMcqFA6hpJUqYu75l1CeSgOQC
uId2YNNEs2HRlEqSoHgKwrJ7Yz3vcGFwlGMb5ju606nZS3KKAmDtjyoObTIALHy3c5IH8yekmSQk
OX1gfcDrIDT7UkvG6XQgSL0m3BlWZu4sq4kWMYCaEPl7kD3U04HXSzr6soxmmLAEkrVODBrndJAB
DKcboI2szVPvr44Ey06fW3XOQ5U7NSLfOsJsKPszVurqqAi7vjdMjImW4/EY+q7+/WVkecVfqHj5
ZZUUXLVuavljnwLXiUBcbiGdYFvDEHLAn5G5KPJT+qKa4k8dNN657+H09mVRrCpn7K+GxP9oWom4
ueiHDdvBqSsg77RamW4S33GvWB3se68jhcgPGjYp3uKMcte7UiI33iqtEwJGobZSZOzdVlmi73lm
ibdxnLafh6LWbrK6qe/52Ll+VJswnHvfW9YR2Dhwnck5Ee44zo3RULe5r6y6xoRAVVdgPlOFf/Hi
l0snROtMDuMV9gpdjdyFM3KKkFrkfXMUOe4HWWiQYjzVf00D/FSzCiM/4+fp4thyusXSqj3RCzZ2
vWIA9h1QTX//YPGP3Wu9RuvQjqyrhB2d00ncLuhBmTdRnsB146MdQ1XlBBOpbrxMBWf7rqqTV5vC
+xbgd7YMuuRRiX2Oqyj+ATSFWrIUWmjdJWqkbTj/gasaVZofEYTqDFnkAQY6FhUqhFslqNlsWQe5
Pzw3wNkecWpIOibHlzs4jGjqeWBR4F+A8Z9dNorvO6oBp2teoFfaFFPHwof+saFTPuCQzu59JXi1
DWEewwLECzugGBZS50iO9Ly57irIVBrKk3MzlOUbdlR5U/lFZLA0cMFE4SjvlU2HdR53DLlgTzAz
7ESUH7wBU6Rijf4wG0N4q8AqVIwJVQ1RetJ85EnRv2qQKOlrqZSJQ+PGK8xJsGRIJrsSfqxupGLH
y0720XEsw9KD4hg8Xxo0XgxjcUaqF5yQsbCHh+/zRNvCf+i2sXFPG+tRxBNaM0IS/axUERSs2mDG
dJm8xZ5Mv8W9654ut3vhwcTOqC08yl2e7iiOnDndEONc9/FdNPWvVSsj0EvXClyRzDJZRTy6JUWn
sBqRDV3dF5aCL0kxQDF/X440HRe5jbNszvNY27OuDsZsFjMQZUynO2s11MvJ3E0yEhgDOiBpeQ7E
QAFvKl0JgD6OGVOMHLsTTI815NHSw53RuwXFjgpmblUTb8ud7urJM9zNFj604R8vq5tAg3alm+Zt
UAby0FaUfKtLl/ByRKLTUQRY32Pt5Bq5eV9O5eTleMd+RLOQGTOHUtSGZ9AkoCDYJd1r4Pvy3KHf
uh8vC3Gp8qZT19+FdQbRy+8Z/jVoqLYCZPAOrlV+6HV4Zxjg+RIQ1wLA66tZWu7SCAr1pKqlT6az
Ej2ZwVBugl4sSSwwDzTHlBuisDi8TJ2+3GBCWWspUDHutWTfmXn5FIsSST4TcKzWTX9z6Ww7ALR2
VtJxqOmTVVeYYlPDFjqml7Hh1Nq6NCSZSmePMSnXW6vywFN0gzIvc9dbKtnUIqrarLqJwLAdYtSI
59Zp4fb3TXto0NitJRgnOctt88XQ7XinThsfNqrm4DvYXUc1xK3WhiptEVxQatmLlWngv5xh3nfh
M1BB94kKEh+U11VSDz4zCMN5s8eBng3a0ja1GwDrKkF0Q3bQjFHDWV4TkeGoLlWRJldKxZjfDk1u
OrOgKm/lkAMgEqZ/MAN0N6KvuEVqD2JKBfuBU3wdB0uTRWpY0CGDGB05cfNNwwovts0AR5gdJ+ze
GhNBSnSZxl/2eeDz7FH2ODUC7ELlXrPsmM9hGgBlTuDOM8e0JwW9d4bB3q/pHtk0L2BmX+4l1MPa
KnMETQNgMlu4K+U6pQe7adJcXsnCzDcFlP+NU3TLPHXVa01t/bs2yl8wbPjXFDQUZWYYXQOavMLX
rr9Wuajv40m9JnNb4NoA7QFdz99rnA4gjPbDXaQ7/R3o2OjgOBQGFlzPtRmS7ZC0rb7KhDzYHKqv
nUzRv3E/BU8tapPd5Y7/ffP/FxJN5lC2lKZkmUEO/0k4A7pHZiAWGTfadXxH8/ybHAMIVB2exVYz
022ZqXLdJcA5A799bNuWMaiuSGMeOKn7/l3YUqBuXcdW5/5BDTAN+z+169HTqvgBJiGe/XlE0/Qg
S+I8Go+kb+DXQZMYXcRZQvg67sMsCncNmAso1HnhOn+IPv6FOBMBgiooaCyJhtX4NB1zYzO1Orsg
2dELMAXioMmfLisyXSrSeoKo2Ku++tClccgpos6Nk5Fn/nukxhk6uSRY/f6j+ixxMtBxq5K+kw2J
7Z/D+6Aky6dxFXnMbeoxKLLMLdTpyKjadAUjweL9+2/4iwtgO1KzkLcb5LHo9id5LOV2G+aJpxwH
hb0rpqcYzfpAdb5p+qAehzwTN0o22a096eyBj074Kl7crCvqcmsFlvPw+xd0uRl/vh94QUwNp/Eu
XpHPoYZ6IKgJ6hHzJ87js+36zls50t9VwTyv6qr6iNvWWXuGxBY79sR1dN55qGX+4QhCw9FfqQ3o
qRwQraKGy74q3Z2a+lS8QSDvBQ/8VdM1wR/ma7/QIRDJqam2ZiCEsv+hTVNbjJe11I0jNrVoOVZ5
faUUPn2jCIZB0bnPyIHqk5eGUH6hibRLN02Vazt043mTMfOdkltGyJmAfzyob6dSrcurzgNrcNkv
JE6n8+8vtDaJjH6+0LxklOyqw5DfcS5xVj+MBDMRpRjufPNoR3ZMvkBlrFpfROsAS8OKhrK5qzuq
a+kN5lMP6mwVed0TCVOciv/qKZHqMAz+nx7Jfw6seV3sGJqNE4ZX9+mRxKSS4wwuxbHzq/CBUFZ3
HYqgua9sMDMwEvVz0oeLsCQJJnMtZ2sz5iEjCLnjXmtGayunQshAZ79wDat6a/BuLMgBSpd/uH4/
56RN0hOpcvK0eI1oqOzPWoTJktB5gOWO0WXCc+mBBUOUPwWU+TNeGRAKwlg2Rhm/pEEYLfAT0mmd
5nm/fyX/XDQkF2p6VrgFDfuzwJyai01HZeB5GeiqUBa+OZjn0a16ycGdJka//36/UBgh60EXhbQb
q5D8JAwBxoFFqY31o5G5oUoj8Y1xTLrO8lCcyk6au45MhQ241JYhDEXB77/7L3YzqTJG5+7QVQeh
36fdLMCoPsYpj1rvavDka4uO9mDJQ+PENLHrdsuEIbqWiQjAlqJpjsyiOJu+g2s6TZS3PsvvJL7/
M2qkP12ZX3wSGtIUPoTJEwFCnkfuh0eqzPzMVLvKOgYxXoOLrPqizmVgnD/BTK3+oNH5xSfBmmMj
6pj2C+QdP3+/gcJXIFA3j8RehVcmgVTs50F2m8QZY5zEwCxZktUTo+HcmsK0Z3/4KP4pEaJtqqH0
n1aR6Xn4+fsrpUY4Si7NY6SYzQbhpneVyjh9K6asAS00F9owGS8Y8T60o0z3+iDvKodE0jDqrCuP
fKs/+LR+dXPwgmiyWhoCQ8369AkYuBVzI7esIz07674MMw9RoRF6qxxBEY0My/4QgnmCX/KAuINy
1RRRvdZ8PyVmQMdUrxFt9dqpXvfWj5Pc4fdX7Bcf2LRqCO4NnUXj8+aWQ65QPMOWR6FFU8+7FIyw
mqR7C6chbaRF/dulWL6sV30/Mpr4/Qv4hRiFzRUPlalhYaId+kkIUveZcAKycI+yDYebypuSg8II
m/AQ7TKzrneJB/BIIzjhKuj7eB1ZtG3/cN/8Yo+X6CxYQYQuSDn8rJFqmjyzRhb1k2M2W4w4KfO4
vl7D/2UcqozjV9l3MNlK2j4MI0W/0oNzZEXNzsh8EmHiMoLupVcvjQfiAa5DAHBca46WQjulIKed
fEGbFuHvL90v9iUqMjTOgscFDc2nWwtYECdJaNKnalrj6FjZ50bXkVTl1nQqmcZ+jfn3Nv3/2nq8
D97KrMo+6s/e4/+xBmU2NJbX/7NFeVPF7//KPv61f/nZ2Pz9//tuUlbEF0TyNkMXtipNFzx0f7uU
+S1uPBOvq4pADnnjDzZlU3yZLMj0kcFRodCe1FR/2ZT5LXR0Eks5ejJk7472n9iUf14OcLOoKgsk
8n1EoAww/7lfdJk+1h60cirBq9p9If4lRgStSuIlAvNse+Fa9g4BLDnImB+u1ul7ofej7dacFud/
13+Xb06BjS8NNzZvRf2kjVN1xUn0znBnWV4QIoe5pr1KR5WhYGh5WEjVGEdjZ9XbxPfas9II/JZN
oEHj7KptBYnPn2dJBJLZZE46rxjdUDDyRZSIX9sh8TjgQ0HbcXV1WI22Brk2ck+EjvVvXceZYuGq
kBYAZwEJKc36sWSKQgRGmNRXRETp3wg66Pp5VmGpXQVti5SbYitbynjI9UVUklrE2eCc0FN7rkdB
DJOnRDkdE3hyD/jwVpYSmy8kVNDb4/zeBPPYSCABOoUY5yUakY+h1sy9NGHafb+0/9Ez+3/3QB7z
9/S2Lt/f6/1L/vnR/f8QG0DN9cNd9g9swCH7V/KS/q/qX1S0337EDVz+v+/PpGF+wenNkyNMZwIU
TnXzd3CAIb4QU45UdRIUAASZhJJ/gwO0L46FSpAt3ZC4fybLwN/gAO2L1PBRcCNjgjG5r/+TJxIX
70+Phc1TaPKaqDCp623O4p82yLjtGkU3I3KjCEkPg+uiNA5enr1muT7OkOitSFg/BYZ137hymxsx
bP5mz/EyFtFOo/Sg7aY+2bkGBtKqZr4BPns0VjwP1wJ0szUuMumutOClqvVnxdUGMGKM2lohMsKV
arhU5GNRVE/g9LGqICGaBHlIGyZy8aKLta5fhbdOeKyidckcBvxFviJUyMrmGYqHRVmtTXIA5OlY
WzWhDXvoAb4Pxm3WrAuxTIx5ByepnuvajDmsUq8Al8wqezmEyzjdMDLt86UqFnlzcqIz3O0gu3HD
XZCvCoxp7oK8PRnR+VzrERPqlSM28W18y2lsER9d76O4N9SbYg/QNfHm/GxETE/HayYXK/NRcRec
05JnOazzW2YvSTS7UzTIQXMQaFXw7ms36S0o6LsiPmTKgx6BrZHjzPPmJGcb2Zx4KT3fF+FaLeWa
JOJK6df4DZFIdfCuxsUm7q9LpwCLfM6Utd+sisbekUJAnuwcr+NMW1cLps1zyG3N1+FNeVaehzf1
8qt6+XX62X+pP77/7L/ob/WH/vb3P+1H+GKuzbV4az/Em7m2GGYq+pRvRT975Q4rZ11E18DYsVpH
tCF0UMHGzABvkjzHh7BaqVCw9eyp0GejDUttpn+NX4Qxbxk6R3fdwr/p1U1UL319PdPmjLyA6CSL
zls75axzjxFxh+aK3FcUCFZ2RG3Uj0dogAbH4XZma2t+bnB1ZEeQ+Db6jpHEm1mi81NqYlVb9t3i
qScOwplhQzQgDG1Jk51+jW77OVqPhiTWZ1Jsj7NyyZ+TL6CZU0ywz+ukvArzN10ezSmMaVgaKjaa
uW3PrX5lxIvhxPv0Gb6mDLkX4o4mjLiDufHqqiunOiXBzk63vX6V7lxjkV/5Db7FqoXvdeMpb151
TKxrfRM3K+Ka60XmP/T9TW8805U8WeoqVL5yq3qiWNiEwGhQTXXgsyqxbpLMaThmC+h9bJ8KPrsN
Uih4g4HYlWY5M/oTUQxGu1bHOZjFQlmmvGFCXpAGFvseSrsio9k8R7Po7g13n1+TR0n67jarr+X5
2RwZp2oL4c8J2Ku3hKB5Gc/3fNDvKuVUYR9KSBmpy0WonkIAmB/+XXDYL1YLGW/lxwojaKYcupc9
+V4IlWhzE0UxJ1wh8M8EqLRiDrZ76VeLalw6BFi0s/hOObb+kr9RH5bmFDm87MnpqN1trF9HyYcb
PGK0nEWkKCjXABbrl15xl5WRzIVqrLEdsj9CyNETRvnIU4J0XgZ0/kflyvF3cR3OteDVkw1xitsy
vI7qa8bCszzCRgu8SlGn18ZINz+pLx4YYm+mP8D2KW6S4gPRA0o3fGkI81Bx34wW3fC8WagjdlYW
GHylW5BcV+m3INvpcBHnNSB0iG5Z7cw1bql5Lb8dV17MS+MTJQJjoxGwOUvUuWY/R+6Amuvd6ZTH
OlzF5lUMFNXYJc6S1HECQsFkP9LF4p2uU9zH6UOqPqjxMm93w0G+6GQ0ICOY2fRaxm0XU24QyySX
DV2BdNVMFrO7EHNzvmq962ZvP3ash9osOydn2Pr84PyjXP4lPTb7an/5Ml/7/jsqyyussHQ2ARZp
1P31w6zm1Xu2D3rE8BsWxnE3Pg4deQzMSQH2J9jHmDPN5KkQB9Oda8Mrtz0CB6V/JZyKOPeDSaj6
oD8qBAqBe254pgprVqvIvQlnjdVXjaBXT7mxS2XueRsvV2aCV2GnG2hi1IcM76BEyWHr6iufGGnz
Plm6U4bGIhrsWThS7Jiu9bVSWVfRHqNouYpTDZsaNwaa/MnC9opoge+Mh4imN/F4TdaiVCOQCFfE
rAd0k3+NkffGi4msbJNJQOX0Yl2Hr003L6JqLoq9nzF0fMjYHl1vRqivDBfobkd/NZKaOyPRliDF
Xv9K1MuiJvrFox/m9v0ykDw7WE+kjhon0k81YaeJCoCnYGbuLNOtyUMb1I8CIWgunKVTmyvdHpdh
5q7iLv/wzHieY3TWBQDqhvl53S0i/d7Volc29qcwFg4hKwycJTmsBE6UjXpK6hKIsIXklenveFYz
Y0Hg7NxzGMc32rwR2qZKweLH8NoJozQHuSC0GzNTuey6j867ltVjpHRry9IIr1f9VeicFJK0ljDc
JwIWC8UQnAMzRdBPrhjJkg4RQQpZc1W7051j0t9qXs/g2l5GOgzUtFhQfaRIksDQdeRMToHhSv9s
au0BDd51b8ZHO+4fktj6pqfi2hNHP325lGb/UZX6P63+pPr7Xf15/ZJVP5adlz/+F69Ktb9Aq6Hx
otEttS7Hvb94Var6BRqDhpCbdsjESPjfZaeuf8H9RlIxjUZNp5nFmf+vslMzvjhY+Gh7oTaaWiny
Pyk7p97Bv89iij4dUvnnM4giz8gmZRzgbMR4ZCWo1NUPb/8XhzwK15/r2X//1RTuP/YiIx/bctko
8Sbv02qWk0vBsymFvEKFOi5Lw9dvyDs0yehWnb0WhvquDlJUfOQReARajEEMXse2oTzrKvNAA6Bh
sRhLY1jZiK5WCNaLcab2ptgOvhu/G049nMhfJtKlggP+WLuOXDJzao9jXecnAvm6e6SFoBE6q3wC
WpQ9FLTdbmUh63fyEIHs5nZOepU08nOo1M6trEcaVGrSfa3liJ5OMJ+T4CmfgCY0/0Xdee3Wrp5Z
9lX6BdhgDpfNtHJSlm4IhS3mHH8+fY9luND2KcOFqrsGDoxje29pBfLnF+YcEymGQfLsImCXuouV
5r8gINuH1JR4xveK9mgYI6zMslD8Oh3m3q2B4bPOTGXKIhzVwxakdIXuKEP9nCXEGZQzS1hXn5Yi
WA1gjYVidLlfsht5HYiRc+U+y0xf5KUToruBuw6X6ovc6TFwJCqdehzZJ2eSkga9KUq8XtGCSt8Q
P8taknoTLXgTq0EcdAf+HVHchg7PWzW3rdS3V/xMit8rnU6oUJYdHKxxsV8sWkxMVDd/6vFaJt4E
rjyocms5G6ahY19bs+icDVrE1hSMBBwklcOyjU59CyFCR9x6MduI6HbVFPTcCCjex1Rf3vAPrVf4
vHkA9dh46EtyEvn6jPeU1OBH2KikqbQ4Q7cOTu1LvuKmF84wkb3UWsh6JZnKJJUoz/UKKGmj2OWO
F2Qgjlf/Bu0e0PFEJODRbzPEU4b+V5UEnXmHX/PJWkv7GRHd3Lpq0ZcQV1hTPI6jEW0iFSnTlKsy
T0AdEqI15VNYcoM8aWNFgyNgz14bFO6ntFkAqa6kzYU2iJjHHPwtGHE73fIWskOn5fJxJGS48Fej
4EE00iOcGezKxLYTE+eJBuKlK0lz9Mt6a4CCosgbfWrWKkxR1G9HmzKXC3O+dbbZ+bFDFF5cEYpp
zjYPVeRF0fNai5bw80WcNNOotma06C/sJuJrParpR6as5OFg5LuoWD5615j6fLsUI2GwYqariVpB
xrW52F9z348ESycVOZdG3pxikSe/k5HqpOzhaKUhW+UyxAFlXQWU6J0YKuh0Y0wKBguGe6yG+VP2
enIbO/S7TVKmm9qo2JDaJdRIi9DGjHAxD7/siGKnaNGQ8MJLCQglK0AUVqojOaAw4biHQMawiM9i
IOeE9/dj612/IwNmBmNlywPRVKpF2O1ABiDFSCthNBFY6wKDbVvmEwXVumNZEJAGj/YDSnX8Jo8E
mzXkhRx0tG7PqYy81Yqk8pLZg8QlW/avAw+4Z6cXMXL/dfycDC1XthPZGaHJJ7OfiL1+xPZlXFsV
P4s2WaXkpiKtdiTKNAEnmravNajBLdCBx7iZdF7aolx0UWrtoUEXzotC6f8gDU0dGsUonUY7Rmo+
ySXNUFJNDlUeufWJZxeNesWuZh24FGxqXO4vE13xTZXbxKYnd7R3pbSQJfQ2zlaAuGWPJTAad/xE
binHkd5NIS3PkSSNm0Ubl6exsfjyGtjf+VQAER3HdQmitkALnAqbhGR5pH2kDmzzXHuTkf+8xXqu
bFKMJyWo8c7AVmit4UIsks9b7wkhK63QwF2BjC1h+pBB21bSbH5zWif1gd0o4ShaxXSnVZoPAoQF
RyPC9Ydhje6w92HmlLMU+XFdZPlJwGjofRsRl8d3T2ZMbS3WrkiYhLuINhZ6G6U5ks/Oq0H5Ff+B
9pr9kpiyDH6BDiuQIuby8IAWZRPjbL7dSx/ijdFtP9jMLvw2BRg+xVl/yRSpv+UOTJxhFMMWmi2S
t1FKL9iIjBPkBoeR3TS9jgWzf8LOG3HTlBhHPnkhqK/WRa1lD/PqoEy+00ckUHGGdl5ZEz9XMKGh
WTBqenRFnTpPyaMJ35Q0XtJOt+kQSeDBBKSZ4o+U1uYmamLRbNaUiWG4FFl3Q/nR7WAsGo9Ltkzb
SZfsYycXAnGUrr7qLQh2YLIlWQQkbh1XveYCl4o1jAd6p0kR2kVeZPxzM6zio8NBcIPj1KP/T7uQ
r9Ztlzl/oPj4SFNSSwVhP1sMEECIYAgbv6aULaEgDjBUstJ5iirzHpKdOW7Dvx1kE22a74wcM83U
Zd9Nk8y7IdYn1p1Z+Z6IwnlWZ7PfI/SVlyBLqvUpyfP5mhApsZt6sX5pPbL3EekwieBVuo0rGdm6
TaiAfn/kzQcFAdUGA/nCAZw63KwxiXXxcg9Lt9NXhcIpmNqufZwNy/lKWHuMxLBmyXOp56oP8WUl
CQo23nEQ9UR4Xbn+mfTeclyZtAjQZpbjs3qTfHmOpvd60SR00lClJHsQdC1yuaB6wNkqZZm+abQM
ywBqIwyMRDiXZzuq5ouTVRFlDPrxM3sQrI3mJB87pdJ2U1Le5ebNFKj9pIVjg1ZZk/EhSQCP35WC
+VnurLHpOawlXVMW9ejpmjOjX9bWZeO0pX1r7DTlIZbnj2kzJjt77tSdJnXFI6597QSFWt+zB7c8
A+cVjTYPng35rwMqdNtcAyuuFCRoWiQdq9JM3tC3iwdtBo+FFSjOaw6ZiuFgdR+2r2PjPBiDlt30
SameOJvbzRDV97kUcnqadMFYL1IcQQAA/H7LN+paPkRd6TBWs7R9HznoRkQ5PESSLgLqoaryo2Fw
ThHiFs9CO8U4yKiji0p41N6gYfzuVHndpnYatCgFSJcocvT/zmi+Jks2fSNa1U5EH+nHlSr3Q+uL
gQy9CbkfNVC0bBHm9jvcAn9KQZhIQRYL2Sd54qPM1R+cPJuIKcqj+lGm83moFIx9EvvFIG+sdldL
HPVtV2LVxa9MkgVgWMwmsfmhxzizxmVQAM4QQeXmJvA/r+m7VyRgWVjbpnzgxl03VZyhqk9Esh8y
R/mtFQ2DiVE7FjI7gOge4CFigkyLtAXTmOV3rPzZe63XdpjB2A/qWMSnorCirVWgJJbw850Wxel3
AyYUIDH3qAlHn+ecDYZANNl2CMSxeUvcb2PDEI8yZj/qnfIC7MI+ap2yPEBh1nZ50+uvRpeol6VW
m1sXGcbWqZWVAWwjS6+AKgZKDglmtzkPzibh7Lgu+Rw/lE6Rh0gz6ai5pttHAyy3X+tJ5vFY1eLA
aFpA7pWRFX6EyhA7nzl9Dhj4XcB9544SY8MJFu1WcU8S61E5h1EpKTuO6Oh1UeT5hYWo/QT3MH6a
ozk9onEcPgrEk8FsVsYuisayDfPG/BPZBEQsek8454wan7CGOpKJckqLyPAoNK0HAguMDeLRam+n
A9BbmUTd84xlk935KJ1tg9shiFVEqVPPpEOLx/E5W+GSeH1SAgQB2HJLtSj/NnI1/pR7ohmBv+fR
UYrV9aZRDAZzudhn0oKd33wtW6TmTL0JWCzKgvgMc8CJphFIQOQ1T3u3TkpzP0RELcGLWumdzWoW
oQGV7AXTav0i12PB+afmKSJVymU6HkaXnWRGp6IVDA06UgdI+olUsVWHBJdo1RK2adtw1xd0uoys
etIGS2WogGZL1bZKBcDdqBRakCp4otdx7PyxyuyzEmfzIV4Gk2w5K2bgrEZKhOO6ZB5vTSOzVS0x
nwh1mg5NZdiHpru/I3KXGWMK2p3IWOIvR0466GK0gWhVzJ+sGPXHBO30dilngk5yLamlAF1weZtj
QNq5vsLMjDIuJ9uIX4SIuVW1ubKeqKvAaRcrEcGJujJNxNZ6nEeiMqtJVbm0eO5iA8RY5Gaw+hnN
UxIHKsFVKNK1Xv7RlciGfT6xe7DMKg3FvJbHxiiljaRUGNOcoTK9KlqJLBu19UlxUnaEeKKuhsBE
57CZu3XlrJ9RWsI3mOUZkXjUIa2YWpzU09i3ew0ty1YCqH/AeMdU1FKJwCDwo34qVokASto05rNZ
fGRwUuE1ldRfa0z7TW1q7VvaGNOhHtbeb/JI/cF+wn2oV0RLxARzUxB2Yg2mpSmPVr7MG7mNx1dC
KRYe1V28nxvVunaIuB874jyOujG0SBg1AyCAjmqJczH+UetMe1FXJev8RajQUgt5SXAAYNZKoAYo
HkaXzq/aisVKTzRogDcMyVkvVIKIcxXvbKZqpzHrnY1eDINXZCXpuP3qxOGY4cJ2NVnJPBM235ui
tKxZwdZ1oN5r4fWxheE2mvL3Dkjbi9NzZTsZc11X0WuSBk1DArbfKqTuTrLtOQRT/4lzE/9gI7OV
rZPqzAxqPXSTJfMts8OpM3UGuWTnxdNqF2MX0Lcam5Xx/28Ds2Bwl7VjwB3b+qs6Ax3ABNEJsuOM
6qkDUbEbnch5jmqVVEwlG4TX2imzvTrqS4YUUxK55mCMv6qJMwybkqlcRS9b3y2ecTJ/lSJ3DSrd
s2pyxeCfacpr0Vu7PJZwvbZ8ZK7BlUTBvZTDi1am9lc8Sll3GASWQG/CvntwSGNmustSOWazf0UT
aj0RTUjKcpQwnct5FXAHFo70fo3GIxG7+SnrBwoLeC98IcMan1RMGUi8TeNojBaFNM9yP8/IjF3J
VnvPxyn7VIgiDdvcMB/ke77uXEKV9I04NnZabxdXLALyJo+k6sdWyG1oVMoM166mtxFyf6mt4+Tm
3aDhaKwI06tSNcLGHrcnDJ3WaZRq+dwsshL282pdVEPiqgAwCaxKG2NPdASvA9xQnpFGdRuoFmYA
/al/xKEoH6EoLq+DXmetB73MOc0EW+1Vq9w2ONzUYs4R4GdFSAg70sedUQOKNLrF+WOZff4hcm1l
rkv2btjRND1FTt/jVyvzR5RvOn2mAyafWWO4ynX+oknN+kuEdL8ZYis5C4wWnmm1g4vOpfyYEfPz
6KH2B9nblAeTJ7xv36OgqQeKY25X2QXXz8yWY3UQKk/l6uUxLr+FJmCi9RaOcAclzg8qL2WjL/IY
OqmjvTBjwo+axtKWwvkJ38P6aFetvo2GsQ+rqWpPFeff/aE+hkSuk3oid1azmxz4AQQEMjxeNUa4
ipreKWw8CuVOxF921r1bRmuYgd6p43siKxwOrSS/MW2gXa2G+7VPFgy7SKt6G/voESf/FFitIk5Y
4uj6eOZl1F5Vve2BtklEwFrMUEzsEbMbK9L6ZVn5MzB0YiE0EjPDwRylmzLm0qmu++Z10pT+TyZV
+k+S3190O/UdOlA5CmWeVYFoJJynsj3BzF5ZvzaC3ULl7BeFZN615sigKri/b72cmkNpiopngVNs
hTClk4Etjl1M5UQ8JlUmImptfqCOji5Evra46uiWyqkDFypRuseQW6DemcUmy0aWG8hDzxPqOzLL
Zhm9BPqLNVzbVu/dtJw1lgBy21x73dRbZi12v6UyUfb04xRcZpGUj4OWx+8J9qP90g6Tz01VPRRw
S38s1HiYJZMmOZpqglQDnD0urjTXQJ1Mhc3fb2m/rGiyLlpZqxtqvOZEHEgbyI3yGgNZ4+ptKvKS
hwmRV9W1blb3SxwujKBYVctC3StCp2TK62mpKZDr9kErG2ND5hrrDHzkmeH1Ax+rskh2GbaxxqIV
8ClcCroczkJV53HoD7OVbftM7r5UWVk2cmVxMGc06DpmYZVH86AMt6XUbed+zvWRm2LUuNK5Ogen
S6pvxC1VEyqEDZ61QTKPw4y9gNJLmwNhZ6NP0VTo3iRphJ/bTToWIWwps9yvS6n8NmlevOoIftpN
GucS8QNp1P8xrSVmuFA07QnQh30FrZQq/pIM5fpDTpq4TpllElGvdgqb94iIZndKZ2gqmCm4lrLU
iB9GC4izq64GXnz0/BWzwVp/0Ytm3lWNRdzb0o9LYOIxfYUtXVI5S9bBUPJy37RaAhwhsQHOkX14
btqk2jiwcRDvrqkxhRXPD9VVFLl8TSf03jgZscp5sUHScNVGhuJCpjefNZ0j4hoZ07opUX4emThY
RMpq9uxD4p1v+aQuHlu5/kdf+/nQa2RrsQnrsBNag1GFpjnNz4sxSh5tpP48S6b0Y6dTtDGbpjth
0kYuQAEGXAZj6sbSWXQPsLPeiTuF2WDKEjpPUa63RtGnmyFN8V4W9IzU7zaeUIxFi6dX+vTQxnX6
p4RKHuSrlauuauI8JU3A9DvoPc4uhd/1aSdUPgEGLGKZy6qOQwYeHUeNtT4mTT9ABUmx+xWVJP1C
8BMEv7cOe6vFykOn5M4vc13eDoKCljguukAVhtahhkxxzpeMpIBkqMPR6mWWgLGxfthLwn1nMeyz
eYLddcpQUlXGsKnLJmqFpCBFjws4u3cgCekfRpTWm6lP8XYoqu5nHSX9JOeZ+FjjFaMcCJqNJc9v
hrKqpjdlWnsEz6V/QJwUD6wEEPBbY4kwoZOK134V4yayq9xvSmQhaaYBZKW1iXty11v0BVXR1hdc
S923buY8cgFiDpehdwqfpJqY4cyU6qgASCO0WtV+sdUaAVtu6SfEEUYwybl0SES6zfv4Eqkj8xFE
/Lj0tgqbiSGJ3tQhRb1Z46u3ZnuC/iqp2OQtlAb1JDPkaiwMY2nPylluCvv1nh2jc3KVLHFtG6Kn
C5DYfgMzsP5Os7I8C2KS9uZCUgzz02rYxE7N5WvwUNur8gzPh3nf+jl2pNtwxBJW7eDk58rM9OLE
nNT4BuJEUV2Pc+T3UV7toGxGh3v+wiYzl7XdKLDcWYbzPoIiH7L67p8GSaNzEniSTFiZiy2laIIS
U8pBigvOl9QhTLqd9Pi9H+vyvbPi9VFlDPPgcLUxnIAVnCZOvSfwTdvMgyRtGjofwmcVegI6J5qZ
VqA3GUkdRBVkWuPTaMkZ2ciSucfgMjEuIyPWnaqx3YtoKp+MldMvjk0M5w3S/FSfRFDICNP7dhlu
QltJV5Vzcp4npH8VoLNw4JQJCvAwN5NqgWwmhANzrGPT7BR6n2ga99Am6/PMVPQ1kwe2ptYoVbs8
I1OdIjV5qWKGYGUF/TscaqULzbFe2CaLWv8cs7TdDosQwR21/u7AdvAh/HYB9hjUBuymE3hXY9b6
fGCkWq3TRGEeOY/pnBZnuYhmhDDj4g6qbp4Jd+62cU/YFw8E/bikU+fmspBfCkPGHm3HGJKjbqnC
jtXJoVjK8lbUg7ydkzymF9aWIFfIrvdjTbK/CkE36kHp7KHJxl22gVky/IFEZJ+GZLQyX62GePRt
zrjPOUEcFlZEpL4VymQ/Vd1aZPuqXmqxi5PaJJW8IJAP4ZNtvgjLmo9lPk07JZmno9TrheTpRi/0
t568A2Jhp8WpQkWt52rHWGl6XokCA6tg9k/4j6WU7OocTs/aaOy5Jjy1SUB1b7Kl5x79TIU0vjCp
7PwpFdExm/LuNTMj49RNesIkOmqjQI5qcoetdbXZzUA+VDyyzC07HGw83/eOaXB8CSD8Vu1bSmYe
OxIhYbEQj6ipI9ODwB9J5LQO81MaOTA+Ubx8VLomoSIYVgaNZqvPDvs1rd5yKo8j5/vavXZLacy4
3FX+RD8JRcewyvAjkJAPPdV6Fymezkn7PURiksE6mTlZgWTrGVsiu0TD+aUhCZnY93GSODUO6sWE
MO0mjL7AviR1EYoaL+6Wsyza1Fij4wN/tpk/ha6U0YcRiWHa9mRtpW6WSCsdLleWgx85XXMgFUVh
dh3I8/tprc9G+ZniFO/OiXSPCU+cVS0ehmRgz7FWpoWNwVJgocxFtvyROknNfDq4vgkMu6NJ051V
c3Z1aYAnk3KJ4Km56edlN6Q2Uru25nxBmpwmIbEh/UNpU6YG/Oi63QAoIM+TkIRO2QC6ycJRZo/k
xZWkbGSZm2SV8NzjHxfJNht7upQ5Jb26TSat2DIvLB/qzOm8qEik5zRVpYuSQ7v0KLnr18qys/Uw
l0PzgJ44+1k7UPYFdKMrXCSkinQCGyzw6J2w7+PsFrO1HAxJ7Uq/qrP1t8yQ57p5ZA1MikfIaL0m
HMQ+cLRaVzZ7GqXCrK1nA7q2BRlhtWQgEyhbxLo+4x4uKrfNGgJV+2bMthYIYEaUYzoeCnWZntI7
mCORO3MnV2tmhH1MEBOZB9W3kA3q72QYNjb4hRP4KxVfWja+roPowkxd5QG9sJMdeuggryX+9R33
bUUodJxs684ubixc433itAxlCsPUn5qi0n9HuSzfB3JxIZqYRsJui5GUd6dFEf2Imemkmm0RJsWC
NKmgTv0zcErienec4tAKpX9MFTULHIIX3WY1ZnZIxvBYwgTzlGjU7+Jtc3zsxJg+DJkuPMa+9QNg
QuXAbTUFjZ0QOm22JbzpYXoqrGYirCA3j72mit1irCzolgl8fL4WBEg3KAKbxvg10rv3PK4Eu45V
u8fIxKwqstVuXwQ8ihDPer6fYM261iKY7wxEynppXs0vQ1rag5tObbYD48cWRKnMz4zVg+7aRa8g
mhtaBKx9awbcKaiu8gjzS9SOCdyoOJ5CTe7ncKr1jLnHrL/EQwc1pAecc4nY7J9sdWA/CEpLY4Fo
tmcZtFjPbJKoiMqCz82cPYk1d9CMe3AuJJw2zcajGCEGWtU0BpCZ2R7YuSIHaG3RYmskUy+Mp9/z
vEWORMrm9IFPMrcD1j/2HhAdoegZfjs2/YYizMs4EJRA/9sqP12l1L6iJeuTFRcA//77EhlC3/jn
r9rs/49tFf+gIPlPAu7T5/dn/b8e/8/DP6loDBx+f1fRIHsxMUzgWrhzZOFX/Id4GxDr/yZixDIt
TA2ENGj8nb+Lt1HRqChlWBnKGuM/VUeK8ncVDf+XgpdQlzGvmXCCMXv+JeXt36a+/bMf7e9aFxQ7
f9G6kDlo07y008Ga9CByznmtPbO3meOUIQZNScCM63WcwvkwVMf7FvcfPqN/obL5m8/uP8l3+L28
53/U2MiJjoq7r6cDjtl13BfKozzX5yp+VhLiFSFsXoyh+4yKxjdj0+8tmE31nmXvqD+0w5azxoOm
55nrHzAt7ohF1SECuzYvM8rHGamO5cB4yIH7eNRJh1FfXbF8/fvXrv7NpPevXvxfzHuWM05lFifT
IU93i/wnM76K9INaT0ebmJHAxlys+a6UX/Qm07dibpPYX+ernAkwQ2dHXGceP1Zxlt7TL/7bfXBR
r9tVPSrq8TRI+7Z8ZE6SOxQsZahq+ykijQHgHKunff2BqpTR3X1Qt2POsq1O1UfPPsTVQ+zSYbcR
2ygw/MbvgzFY/NVHRntkkOPGQRzYfupJXubnQXWR3C+Wu24fwJZLjtlRFd6gB3X0ivfMs9RQhXcw
nxeeoe0uUt7N5lwUz9WyL2WiRZ9zJEyzHMzFK+QkN+85lpDdC8MHq9RPF7nhuR1Omi+K/UfPHHaf
t8h5EVkgjEVoZPVbk9lWzT+hgXYris6DcPx8uaslW+2Wi0tb+DXnnrktuid+ISj5oVN8pYf4GYUZ
BLv2OJdnfXhpK7LatppBpOuWqFRF3y7TtR0vdswBuJGnnTb9QP3yVckdp21Zk5iJ+7qhs3kg2pdp
sQdAt9zKetB8ETryjFzWyMm2OBmnwgjx2WADdXzUPrMX124TkNI5vNA4mkixB+Hr3cW5L3tDZV8n
LHSR/jJQSt9n04S84k6fOuL4kVOdBgrdIhwu8oMI1zZ9fhoXjPKwWB6x8QwRPPOb7aP9BTHnvdr0
fLC9uZOW7fyYvi3qELaO8jqbPEHicx9tRP/EVshblcrNZ7J1EVznfO3SCW2qUh9KqnNCb4DcKLHX
bQrD53NKgsWicnUzkwLGT4qtZh3YgmovK//hBBRThAgbu1S8jCLFhABhaz84L/0UtqEaTkG/0wKW
fM/OVt0boRMaoRw4vhkhD93koJj+K1Mqh+K/UPexb/rn42FhVJoMtjMepMfiGu3bvbJNLtrZOGn7
6rycq311Uq7lf+HO/kv05X8I/lhG/vNvoxeAQJ7z26rj+NKeu+vyWH8kj+jbg+zcnct38VgF3ck+
1//T3/gXdoQqrGKdyVA4KBd5T8TFy7prN8klP5lHzAJ7OrejuVVf7bP29O8PLbB5/2yd+3/v8v5Z
/4PFeirmEe6VgRX00rbewNfL9UWV/uqc0/2yI072aWHhzgb7ReyVHXaQYA3zLbfAvgvHPf9b2Pna
rt9XR+cb4sGxuw6XJkwP1TVFNY1Vpd8m0WlAQ6y4UuoDjI19Ntf6HKq5F6tBnDMRJmoQJT5ZXV6L
BlglJdhl7qGekBWNiLe9+ZYuPnMHZ3Rb4TN1yALSaTF+eJPsHc91eLN6MpNR6uwMaMpvzVGFgc09
dxymGxY8uQ2bYWOYWwVRx9mZD2SJF2zMNApUV/wKJqW87ReEhOJ3QZjHrIAZ6y8iOeZS5aa8yUyE
3LvE47N9aM/O4anfkNJLl20oDKO9/DRs6WrwkoxvcKzEVUhuFN6FVcRt8yt3/IILgyuGewEbCNtn
0kpsFnYdnaOk8K1hO8ZASTdtuR/bPw6nbw2B4y3vv8FVDezRqt+YuaiFKHy7fKun+SC955JnZL6i
+4B4zX0Tb0fZ7f7IX9lJ2yFSMly98Lvv+Gt9ny0XPdlCaf21XOUbujoOrcOSf2C7iEu/0/BWbfkX
rDMdq+hiK0OjitxmCLggeraG7vqdnkVA+7JtX7T25uj35wjSUFrKbX8QB4Iz5leWPg/yrdglT9rb
GCDsDhNuyeJUb0ev4yYa/B9G974Z5n58ca58+srM8YhPwouJreFawdnI2Zu6w07zizDfVFs68GB1
sXqE6m1m3OXZAeKfID/XrSd7zXEKl9C5yL/J9RD7mdt5qc8X5c78+sxDefXWBs5lfDGxAiBw8OHF
6cF84qG3s4IoTF17z1tsdgjXPDz2mAp4cidu8yousPw/cIUNzi3G/iNegGi58VNFv1MXbO5NT1Rf
8h/n0D407907FwHOhTYP9GzTrX7Xb23H0xnYeUbQlS6d6K/MrCNIn4uDKUmhPe3sajM8GUCukovS
Crd+xofAX+UHmPe4eVd5kMWjzcT7Jl9tJgDVg2GH2oO8k27dZ3Y2bu2bchMX+ygFnNCBdlSD1kOM
6Q9u5q/uk+nF2/pBekPehmUs30gem/f9x7Bz+NNZ2HoVZoQkzE/oRNx3xTPD8ckMh00SoKUKMTd9
L4EdimP+w9gjfR8+02txjh7HN/RgrPYNBCLXfN/G7v2nIc3fr3ueWX7iMaLTP3NtM6R+VgEu9xlV
93OgfCmDC3coILtCNw8Ttq5GIPDXuD09TKSYYUwAUxEq5IckBbBHNYfVxwmrkCUGw4GfrHPrN9lB
kHiwzdmjUvRwdnjIXcywf2xOZuRPYsMcrvSlTX3kTmR6fmTS0yT030cjkM7xLZVe6g8rHI4Tw06s
E5jCfmdI2MSvcOGrJ2nagG4hhSjVwsUJVTvAn5J/6EG8RbUUZlRL5k55VV61rR4MO2K0bRifO2SC
Z0bL5/Zs7ssX6bBe59v0rRouse994nWtzx3JpjbhSmYHObnZd8bO86aCvWYVWLsV6d7ATYsdAY/d
SMMJwPNo54eRRdTo98vN0LZdf1iHq6q5DBxbtXchWVuFr67XSJwX1EubRQnmZd+8Vo/5IT4Mxz7f
182Lqrw31peTf5jSq/UWr/k72+UtG8kI7wWOQbd/isWvBMUyC7Jn6KPL8NRXxRebjmCIPYCvdxEx
r2ObnUjSoUAFXGnaAdsLhh5z4SY/0tv0NF2d1wl/nle37X08frSQIGIulhi88Wb44nO3/VP+sd+t
B/UqX8WlXBco3KDw3Oh7+Izfh4fpFr+18xXex4bhXKAuGPMan+n0UKvB2LbbYvCi9CMuNkbFIosy
v0HsC0D7We/IPNkVFfju2u0eKin2hkf7z/Cjmy5VM4NE6GDjebjo7+YjRc4o3nQAxhaS3X5Rd3cl
l+CMWCxXfKbpZZo28bRz1G0Rh/pD/ZNFhwlZMmudR/tFnr7y/kcoO+mtfBne9JvMFTcZUIx7qre9
SdP+pY4+5iNsQDO3eF16TeI108tKcCeqaMITUUwsVJ9NBE5uOTaUwrEZn5z+R3M8bDZ64zdzUPZe
q+2S56aYghqxDzYe3zoR0oUdMeXY5pA1PFIITOehVLDSHrTh2ipho11GlCZy0B2ontlimkd9m1/a
xyhElZS8GHg2O8ilXgnvVHiN8FlFDA2lXgB2ockYEfpxHOiA/vKwQlSkBwsT1ZIrjOH5O0833lp0
1H3nFn3HP3dBdsePbaqrKN9NdlDYRQvhSWI3wcgT1Lg+VSbmS1ljDOpqHBD41f6wg0rQdykPq3OD
7gfElnOO7zT7heubX9Ujs3WuPdxe3aemHYroWOpfyIv/L3Vn0iO5kmbX/9JrscDBaDQutPF5jHAP
9xg3RGRGJufROP/6Pl7dDQkNSFAvBEi7KtTLV5mRpNG++917Ls2Y0t2jZTDbWc1r3BTLKifINexS
fCIjnK8VicagXLnW0UmOY/bLihK6pfk8S/Jichmlbzliuhx/4uDOZ9PjAkNDwPP0xtl4JaSheeuN
o9M9ud1TehXr+CX9dp+rD6f8yj4exqn3+FY+O6/BDFa1fWMFWO71anyxvi6cSet2Wb3GYG3XVc2k
FWXgE3nNdkW6ZhHjUkBeLCbKv/2dAhYNXRtH5mqy3rukOIaWtTB7Mpn7ia/edl6nl+Yh+++mX2F5
tW+uv877dBkxngzFvbtF/NvahXq3zua9vuCdqeYlG32mDoK5DJfjdfjtkDt9lHkRY1z32R6vAaWl
Gx7I9He5fuwWl+Ldu6uNvmTuMqEGbkVgY2oX6a39UuxszQ1bJL86euLeVMdYLHGCsY1kPat3yS5f
wdDOF9krwFd17G7FNftjlMvxzBPOJhaIDv+h/BX/TU4j627Y5wv5Gp3S9+CJWmPDQYUiibpj4Tr/
1O9EyDLMHNXjYkM4uya/h/LL55vAw8Z84a9ZPZYty/+G37smw5b2xzhI6D/mMDI7ZydVcjU+UNtf
sZjzBUj/SKj6FOCahIbPdBItggPdYFxy3+xx5XLL2QxGv6SVbG3UK9MctlVDPND4tOrvLgNP2uXn
DGco47RvfQxI3WP595/X7/9Scuz/jG/wRF69+Fv+Z/Xs/0GygeWSyfpf00bOFHaWWUzE7g8UyXba
//z3f/nnL/kPXcz/hw8l9QEE+w/169/SZcr7h0fnksf/agE9MCXa1L/rYi7iF23ywEkkXZD/zJ39
uywmrH+4ChkLICEFn/9VpgEbyQfL439oPGC6HJMOrAeTCvu7ss3/NKkFrYFRCIbgOYKquAw90fJQ
jo2dZ8AGUj2cdZqzEVjBzWOb+TZCnEJ1idOIPYBWtlG9JqU/mH9kZCn1LCvZTyx7puEXi/Tc+059
sLE77C5CfrM8JnRf1g6pxiTU83zQxVR1lyxx6Y5LfdGstN2wxzTaLMCnl5g09Uy4HUIcMY2FkwzE
Kz4pZ5YaT6YR3zPtOsvErYf8rnWL5VASGclPhi+yF/wi0tx70cyWOCxSfW3zTLwBT6DvdPLdpMRv
kTjASLD86J1hBC6ydmrkXPm6HLiZtSgGncdnWv/cnZSsJ9mq+hNjG2kNwrzN2CXhjUYuVgwQc2v1
IyuSAXZiAYoeMgdJhNVoz1FP4cs66KnGIy9ctMWZpG/HzNK7pdMsWA5P6W4e0E+PrK5NAnhJmbcf
rJFtD3w7SKa93bil3oVWZesfNMoq3EdGknPgdEP2Fc4VW2nImMOzVTqPSu2SCqHX2avLVQ7Rolra
qpp+SzHobefqcWvl7VAAgLbFfTBbjzJPII8rU2TZHj2dPYsK3YqYN5mDwl5SAkC1DYVTofEnxuPG
PakQxbgqKJiiJjXXdJ/E1CvhLJExnFEeiqb2N7NO5qew7TD55WjGzgkTB1VLIBas2FxXpN8estpE
Y06wjFkgBBQYNH2zKYuZMxtPiquvZDIq2qDaHnp1WtvGzhsTZqah5M7Fk8fwnj1sH7Y3pqJeT4Vl
UGiMsXHadsqLuZPLgXXgxVW0FD21bi4eD0vbVwToKHEi2YvLMZ+5Ymmlh/YpU7mVvtcO1tGlAija
rh5NmkBgIxn55g4TvVI/FLCnYj/4yTi5TD4pceZ+mCBwWwkrH2IquevR5DW1A+e7ak8zqBrxafEk
OO8DlkxWtUWTE/bqR7zWqFQW0WCcuKntvGJDMrnkAuKWK/+BdScbVgT5HrfWEF08bIYzT3/aGMO6
7HOXuEERWuOXcHCzsg0eh+7Wdjkf54neS732JenrVUBeJV4O5jx6Oz+I2Rhjg5+y9UgLM7duIDjx
DuN+NSx7LP/YNpy5MayPRnVkQ4Ou9JlnLf7k02rMNN5aGOeZSM6m12BcWrOJVFO+ooGzig4S67pB
WB3aHz3lgpKxxiMcVyVzuczSTgtnJeTIUbCISu36735v+uTHiL/E0x8vGkv3V+uJB1C6LN3UtBZJ
kyahuzDr3m3XcVJW7lulWKsqrmO+ShmmUxl454j8haGWmR/Y5abKHxbbQ9zZ1E0cOsOTOVtedv3u
Tc4xBWTjNDTOV+VMTDOOjzEM9op25D3IrZpRxGrlvGxzv89ee/xRLvF1R8frDA98+2irD14C0+Uu
IOxA5EQnTKyKgYPp6OjbqcuMOLkxo6RjeP4lLCfNzz5R1U84cg8z20kYGF4iI8f9SN5wqakYq9GB
hbjnRgErWcOD5FIdmy5Od2rNnA8JoZeD0Y2pS+0mklcfgy+NcpX2JtRiqtWnDxkbcEtr4Kz1vYbX
xhUVnyB9X10pPvKyz1b1aI17EOt+cwzSvDvpUSfnydHpfBpc/lLpSmL2KcI4BF9S9labLmCagnf3
rbh/menv+6jDcH5ySsjhFnmyo5uJ/ln7JW6zx/L8WWDaZP5HWljGRTzKZWdxsY4qknXs2Y3PcDba
z1QzAsQx7acoD43n7AbqD37MPJ0Yh/m1CxOrHJdJXRzkYKErVFjylVUFVOSBhl1gVAzf1OTR6qIz
Fg/ABOt1DI7vOlhD/ifFfPoRWDGu25y6sWqDz3bE3Ts3LMwDHmIHl4td4UqJRrxC08QSkrmhcc8k
iMtfqZGaH+mIjw6lq8YkHI/pdLPxz5zphNQLYo5TtZ8KLAP4bIU5kY3paA1YpnGvWqJBOkKCrgJD
nsFmdOWzbOPuVloAYPfloE3+Va5Do18dbQIbw2cXpQ26RFHlxXaiaSBZm0YmL+YMyD0FYs8Qh30/
bC3Fxj2nKUSR3B4XiWu7A5hCQ7+GtkGpkGSN2r5P9ZC+hW7foFeNgbkM/Cz2YEQIyDiVNX3mxVTv
By+tn0NTcS6EWKjy0IpexjYzDlnchSdcCZw/oi+P+Oeb4CZEb9DqNvNGSoMfSOg2MYwH3KL7gZoj
vSU+yLCXUtJyNCfH+MS0gzrWCf8SWB0GJMC354ECsEfRG+UnOsMQbPFMKgx6eNCnujmSmp35E2hN
FRk+HtlMxlnNRrS06cE9StHeNHZdHjI77Vf5RAHzlGlsozUfsTUNDibPMkvgwc7jH2lUuzgxKvzN
YXptPJ3cUiIpO/ijqBuOgRzXNShAWG7VB66h7NOe2HWDeuLZ0WV8ANMffpozpoZFNw9P9phNx2Do
K0KxQ7YXGR+QwQvjg/Lw4sUA5li72eRiTI/CUFK3DdpW3Hsvcp5h2dSyZsfuzXKhIU2Q/cBBtEjF
mHyLRAnCYmWN4yJvDJ+BpuMJzUz/hvM2ITCIF6MeHXUckrnedbTbb/N2Tl9jg0q6IA8QHr3Ef5ID
QUKzs63vAB/VYvBt5mJfmsMi7VP/ww4TfKFRaD15+OX3dcrtSbSzs/JLx38KSK5+h8Qe0yxDVwpa
70pyUGw7Cz9GldusJDzTvzamn74EMXP2LFxkrN42nOfeKfOnLK6jVVVklzoGnsFNlnWYFcQrMq7M
IhYh+q7wfGKDUXHkMDZWDta6LfYBk+K4kEYn/PrHxHIdjM15rY5+GcW70eu9u7bonEhxpZ1GkXtX
IwnydxszwsHnseS4RAYv5/QiCqtaV7k7b2QpxHtI9+LjBwoXSqOvLE3butOp+kRrC5M0kUo2boUq
ztLnStoSv0qsKls5tfh02/53FEzQi6QTbLwswQlsoVHUeCJxkIW/W5Lxd9Xgi4/5rO6SPMk4byd7
TV8BL1lUH7I2Nk9VyybBd/LLNA8xIRgmLVLnT54Dua4G4LKaVVBttUexK5G8h/2cTgv0kzqMLzwT
DsvC2PGzrRdY0rmUSdo8iS4I/wjPT76csitfvBxntC7bctfLaDolwVgxlvO1GDnsFIm1nCDUTzFb
zVstyBJDHPX54ZuXouNF3iajvik7NpYFJw3FQrDw1BztzICJmgLMAkfu4C1xnedfNJgMD3QAxqRl
3IrkEqoAytDYivZacSc8OYF0j+XckbLiR8TKcm7Wbp017pJwRa9QiRr/iHtn3he4HBnx5Sv33uTS
auhDKXCraAdL9LEErMV0zKvOXtttX54FXiH8WQ/2qGNgNsCA0jtPbTsGi36MKVkpvWIZDtFfw5Dt
dnYsvjvhMLm3NtFRtXR7w/ju8BUcaZ7pnhqn9FCz56rb8H1FmqWG6nc0sTgHPZ8vs7qpX3ms1bIZ
leRGii+goOVmlWNBZRzSrIFHuhq1TKj3GxHU2zEsz6XL3c3lOrQtExH+salWgCzqJ/jbbbaFFKgj
PuPvWTAPcSt0HzHWiJBXE3V4qqNYHXWVxu+9HgZu2H6wIclUnEfeuYYqihV9vHpvREawwXSnSVc4
yDLmTCgJy13ABMJgsTBs6X6FfR1gAAeAOgnOmLHv7U9c2f3e1AXfDlnkK8zrxd+oNcHHiAnv5dSc
8yJrV5HXTEdbdPlG1Xo8WnP93ArLeqlcrFkiS7197s/qQ0aUZ0S12mBRw+oVZQjQszIDuFnFqeTq
tQ+dAn+S6QN69tGvpBEQVZtVtPVZId8sUX90aU4o3eZm3+mGFGjeceCMRcL72BQrHY0O/TN58xKG
SbZz6+if9XMMC1min2pSuPyQhmBaNT5xvwFzJI310lzbod8fdMVuqg3y8aMb2q/aj7Kjm8byEIW5
5CUvPlsc2dwKZ5PS2pLliXKGeVg5o2euWmeuNpTEqVOLCf8Yxfi0eot9cwU+fG+lPMR2Yt+o76zu
RYwpL8R5+cHx+1UQJNmGcY51XHK3ofBiVdd0CslWkTOW+psHbNqZ3A7XtKqVL1NZeasy42fdOIim
owzSi+VD7uj6Ij+LLhIrLgPNEozsTZC1xYIqpoPb5qhnzWP+zYX4mzksAmeL6Nk0IzCaE/JT3mva
Hw0+496IcM19eAGHPgMMWLvJsaCYZdcmzrybZkR1PeEeXjh2PrBJzwO6Fgt6t0nt0CI4w9u1sh4+
eTOTZMqIbnmLzmuypduSz/TG6qyqId0XWg5rJ/PrG1O+tQy5Zjwe6yFnNGK5NEbT1Umq8EptnnFr
S0dsZyydx9bUGf+w88iTcZYSFm5etRH53343VNeYsscFEyojMgm2cqkm1/jE756S1PUQuMw2ulVU
zrOsybqb0NNvLXzCHXYFBySh+q9b0G+Xr+BXFfywGjN9zpoStdMPxxeaPb0dh2uyn6O8eGXY7T8n
NZkXikupEhGVs0Zhz591JJMDEfARzpWDLIA3cKuLsXvyAD8gvo7vgrng3S/j6EvZBNnYNnvAxxJW
t3xi1qHU2QFWv7iWZXcvSYtYTSqI/Sfj0TfH+juV/XzgM9PtLLMSn3HHEi2L/eqZntnxreJlea96
x2fkaLjVRVHXHbkcvNWlZa1jV2dn3JfRqWGO/paPylI1YVXG63buPdFvy0mGRzmPaLMmg3ZBl+kB
MCa5otx9cPEFK6A23Yy5PW1C2i022inlBxPKeB57SxIa0U6zbTmHD5WpJkzOzX322ZnMrs3ZGUI3
gVheLv02Oo7SEKeWWNy+SyvUjrJTq4D896oKHbqsCuupt3Swjrz5tXKKet0Woc0phZwQN+0zB/bw
Z24kTclWWOFBDx21J3XaUbYLIUII19p7Y3sRWWdtPVv0b3EU52urenxUpD+ukoCuVWBh9TYgg3Ev
fXmF42oto8IO9/bEHRkqhVo6ysnZTwAoIBhqnX2yOYtyYK43TLO7NJ5Xs1lNXJb7w0QjXWQ1Ettn
WDd7hVy6nXznySvdxytb8Rpb5ndNL+AupHSNWmNEXDvp5S5p4mZHXoQtb40vCyN+sed73h2xuE/X
mTD6NVBpcwSEwOxpOQ0Xjcg98IcvDrmuaMdxqpqLp30nmOCsfbM7xBYgTV2a3Z1obcYiITbuRJ/z
F9MknaZSLAVuWIuvIZ3mZVEBX4qLAESCsLWHpCzjXa3C8FlnQb8lF/dDDCw6klSkXNetPBZg2vmT
eo7zyEql5DURCA9Z3gxYQ7m0rUqPPjNES2hGvIvHRyiH22YnPmw1V9/ZXLMLUyiNK3QbvZ0SWV+a
pmKLyxjULwovfWzfYhrVvJAkRIjw+cv0ZpdthuHSDFpIrjdkxCS9jWTgpqY/kOEyl22E894kzLBk
dC0OZBK69zxpKtLSg7zQ5AVf2CINaXpu8MYnOWDdKtPvBHb+GrA3awv8h9zly+SItRROjBlgDosx
vNbKIedkdhgguAEzMLpFdgL50x/FIKH7wITBJzEbh8FKzuxx+3XR0gXoNzM0PDsuKAYOs/kPEAja
o+KAn6+eR7KSXfhACoQbDeNmnVkodvgM/PwSj7HFNu+BOkg02VnqW7+bqLJOavBj+I80N2OIczCx
+ry3cVIXH1NCyNCsunRnNyZ1dXQ9XlxyIOdpgtGpxwL/djEVZDaIo2myVF+TiCZ/YZUeW6VWTc+j
N9vvdCUSQ7Cj8i5ixsQFmJKGMhp2BkEWu8/15ExbPiBYpnD4/cjMsSnUy3NnVWs2qYUyxhedqJ/A
s+dTPs7D3o6QZWA52t3Wy0O1iUEskw2P3cVjvD/Lhj0v9IN+YxT5sJahAUl/HIaazEZQqHXiGMYV
zRQdjEDw1U2m+BbBbl6gOrtbsxUzIATqlpZJbs4raBNAjXRoXodmbo+GbaqXCCrOyU9ltcw8vM4D
0cwFPU4kXY0wZfVd8DX0EwiLkrl9M1a9v8zpP8P1lpB/bGHR6ITYiQ1aYNkFtcOXz3bYpciCSnWd
9cEKdb6jBLYdXun04esROg6JsUB1AXzAKLiS9JzWRhvNGFn8h8yZUn/BN4mMyE9pcP49tF20CQQd
fOvYvqPVEKC6Tl3ZNUuHEOCqB7m/ljCebsjwY72jeBMTEK9vtqbkOtvaIWPtbOftPkyikOEoatZ2
3sU0/Hq9/iVz+bg/j531Tct7dJcT0fQFX5rhNdKMs8Iu1RaQF550Czug6VYldknM91j1JOJPMLrg
KqGqJJhTpu8hzOynjgpRShcEN0pDjTfVAc7MxZz9Kck4/ZixJfhteNYXPlnj8db0VyEr/wSpyLAY
3IkmKBm5b2HJpJ5Ewnk2a69noz6GeympUF90AsHYMrUBlWB2tkkXETvVkr7gUl9VVnoUXjJNpr07
LmigJM0b2F+5DB7UXi4dfWgW77ofsbeTjFrSwKeWbT2fiM8xn4DeQGZ0ftIkGXZcbf+ouDsZCSwg
VKPfqumeYv7CCUR5jXWZnUpgCLTAilFwuomS1MTuNKcrVGebcuWZQBLPI5DwHrPUBAsS1AXSgnoT
Iwf6yMeVO0t1hcZ8qCi5pYTVuNJ0hF7WFPde4j3Be0th7KcuHW5O8+x+5kn9EwLaQaxQFjeQpNpg
fs6fJ6tiLSz4iXONqBcCMZNdvdPeiJGyzvZLlS2HIMUVZdBMYZQtI69MmatkXv1tMyt7p6GQujwO
TUlKYxUBdNr3eYTttYyhHaeF07D1d63vqea4YDB3txzbt1GgRziywWRVBee5rbkHmto09qMG5twT
ikgJpfEkmx9NEY5vdeS0q8aU8iGYR0vZoHQ0xhzT4hJVp9AFjCuVI9e1JV7Q0F9rdr2byjBe3Ylw
QqBqFvvA4Xif4pUfj+piJOpIDmp8QrZRPGnMonTVnVNPZ79bwYHYeRUQ2QRFgewIYxCpkH0VMpHa
ExRWMQ79mobD/EUlqfqyrJGLle1zcyNZvR/TUX85vY03OrBtRm039EjpFzcnbejinVK9N5t62AiG
vV0wUwMOtoNyYWPwLzK0sDF5ebCwotR7LlyfRFnS6xeTxCnr+WR4KQUv5TAraxGJsH0LEswfjELZ
+5A+DlmRgojJrQF1zc3hAAckeOksNHiJa9vWO3PKwRFWwbBNKoBLiy4kBh1H4ktZCKzlhAViaDPE
BqswfmkkgSs8pAbgAA9wB4vnUJqVvoQin7eUciRnFbjDPbR8Y/sIBuGUdWJUtEk6GziH/zzPo11Y
+8llUFG3JuoDpJnx+M4iqtyCR60PrePFu9YHhMsCzd3nFmJwQIP8IHW4HRWKtCgJqFpmHpwa2jIP
Xc9lsuCP9WdWHn48EpJJFnhAzB9NhMoK/fVoGMnLWEaca0knN5Dhglec3yi1SY3VZ6K5eGnNzXD3
MIdikjJc/6gzp2WW6HkTSIPhrKoszuNAuOc+cydQ58GAZSifkwnntEWITvcS11tSSe52IOZsljVn
lmCILnmhnrLUtcN1RSQUT6D+9FoH8giZaofgMHXwiq/KWoyoSGY/InPrzruYjuJwIIZQLILQT1ZF
UZ2LBid6AH1N2OktgJd0cXVgHREkAg/lrM13aVrGT+i60dKru/jeVoACGzA6HGJGnK4dVYMN6FDX
F04R3+O+vdEYmj/TkN0S87W4H2kr4K6d0cadhi7qJsCEkq/+VG77uIMx3FIi9wj77PAbMcGzpzqr
Pi8ufqvEtx0ZKJ5IHvRJinhe9K2qMZIN/c7oAu/E1iXnBtg5KLN+9MuYum/a5YEy2k7UvCFMJeHS
d2QEBx5nlgsa61BVfAoXlAyykyvhChBPbjjIKn81U5yxamwX3wbi7yKzhgSgEd17YLkCSUGifQUw
Mfyu6ex8mnrfQD1rPnybYWRhunWN7K5/zZE37BnvJsRILkmen11ryd63csuz7XLbn1MPx1UnMdcz
rE7j2p6jAdMZ/0eIN02TN/F6ToYZK3aR21iFZieoKqp2Zf6SUIkqr34qnDuDvRSAtkr5PiXk12L4
8X1RLjWfTQtv0ejGS9uGOvo7bzsUFSDt7GCUm3jwLmhhcz+KuqN8h0yZqHeUV1cMWACe9NrtYvs3
QXOfJW1rB/1FQD6qYJvbL0DkbMA/uTfAJCitodqMLrygpR+7LfhoIp30YmcdYtJgOy+6pVFzo422
fC0bvvAolSUcp3EqLmziik05yvBgsAYL93FdxOC0R+hTqymK1BeJspxA+zTw3wuazJd8e+T28Rf9
3rUh9tLZUAfUse7KkYm+YCkceQaJdhw7dXYzJh399lz/CsLQ+zWxHFrbEfCaplCXhgdpYRWxylaa
XcdLnEu4BYEZTCernCt24ZZ27oZtF3ozByw7qqwR3cnNgvJPWYjhavYub33PxDbsjcBzr00aio84
Ghxz3yVVck0YYPEM0eOLxTFTkVrPftk/CWBX84Eavtq/p0I1qDoRZ8O3I8CILocu0Hot/GLuljJh
rcD5y/gK/pQfYoeCFvHpFlT46qilRKAmCnbz6tmVm8QTZv8a+box9lkrwuh3a4iOIc3g6XGBaTCi
UJoDn0okOyn4uc6O3T/3UxhDdeFqtrN6XXxOfLw2wN8wk+Wti1OvpI4TY0AXl6zc4x7l1CC3KA13
ww8MUK5hNvjD4JLIzP4RAwf640h0aW/cMPfVO2XU7pPLqLAf26H7xZU3XZIxfWyZdbYSA6B7kADY
pdy0AQ6DWlzOAwB1qknOZZyIZWMLalZ7Z/rr8yG45TZYmiW2AvlKNY24plyqf9MlIe7zMKh3sw5K
KLSxJx992/UyKER06mywE7Dwgt+lWwEaSQpCKbJzhu1Us6pl9e6S9NdZfZKmr1C9apTfhUJqPnv9
4Pz0us53fc1yKh30u+g7DlOnPrhlDbRV57q+t2NVLYi6j39RPc2V1o/r1WDbn2U5foeVLo+xtCxs
mm6L01H1lymI0HnikNsuJ7S5TCMum3bSIgk3gzyYQa+2dcErCxF7eM15ipaq6cvrNFEfEBmyPIMk
5BE2xsmCy9AWK0lFOG7ddATGXlr73LPeszGyv2ppW78SyfOTGmV0H8GJPvkN/rXKZ5dSF4EEwT/B
hJuT9O6l/bxnN3Pj2m1jhs88QN/gUFdpPKszWWW2WF0/qSO5UbXj6fduXdGarxJj6lWVcPTKYuIz
G1OpveqMinB12ONhiGtwMhxR5hOuGbp02NG+q0qn97CJxrNJFnaF7aE8g+B85USy720NaavL2c9i
ZmNmtdPaY2foUNPqJ77NUqal6uIhT8/SLclWdQdz8LybkXXukla8l6A2f0AiD+GijREdLNTWQ2HO
HSOa67NejK21W07BakaiWPLuFrhCEOJqtm4L0zKPGll0ldKLtNOmjPYpiXombqeWm5nDazly6L6l
QzBvWq/8PYc2RwaHY7hQvbRf4tYql1Ig1UAE86DP9MQSuNo8XrqUYvQSM4CU4OrN0OH1Ch0u++Hg
SPYvUXRurNpeIyz9apwQnhf2GGuZqWZchm3PcnciG0DMWu94vewdq2oX/BCX+IwH8bmzZ/UyKZBc
0DmuoZBEr5yue4uyLP7blqMF2czpmx+/H+1zW9Xlr7GendvAEYCdz7fufdH2f/EpjH9rv/R2uZHY
jxXfi3A6ELJmMJ4Mm9fMD+2X0LYuide5r7EfrPkqQG61nWyfBj52R7yNyq5xHPJ7iLeUWFbPrKKg
Grj4TxzDSRfBMNsvSTKRzsnG36B+v3sP/Noys/1iN2fpXQpYLz3p3Au6JbgBONvxPdDWKVTEuNeC
srGjP464iGtROpuHCrswPFasMd/PXWMXJKh7T7MNHtkFjOOA8UHASUqpTjumYfKhqGWChE1p5VtK
0pbMU+reeTSwI9Yihfoq5S4NOTHqvua31M/eqcM/hujn2tCWZwzwOZ5OE65Js+hzaEeL2gcoaTOV
n33hO5c6p7Wq1c1qcszhm6feWM3c0G5J2afr1sdxEg38WhUFw84tuX5YXSu+R3YGO+lo7lf9aBFr
ZmV+o9IpurEqGu4uGv0+1gGG+7bnhlCnJF5c+FiE0+CWv5c6jXdJ5n+YOpAHL/BpASlhARtpGP1B
/UCPjXIjpQQh4vXH+Dy40U8paErEVJ7PxUn1ItiSot6XFu/saeaH8Uy/yKxPuHDkJozLKd1oEDgA
zuJkabBnXfGUsa7Sc33jaQk+ISQa/OHayHluOtki5wmbxb0BCJDJJ+t2wAW8vfVgq6aGkDva6JMl
uNP2JGXcxW85jKmDOYfka1TjbtMq1Gvt2+TF2rY5F1YPJLth3TKt4tosrEPqpREtl9h6QnhJqSBi
ycI0EaveNo3xMNc4NzZsSLCBS48aHjvB6WyBhuo37Syd+DMxUbNJCxpjPGzbIrbav7nqiPwFFu6m
xTBldXKVfWi35ARr9+6VuPLoRJk7i78lhhrzTQwqUFfLA+N9MkA5MKmz3O3jtZ+bIBqRrfyJwGc4
usZ9cGJXnbsU19FR5A6EXkoWyCs0aZS3v9rJFsYzXrIsvLLKHSAl1EK0vyfh9yk2sBiW6Mds1AGp
CktBZ8TZjS5vFov+0Y0RffuVaaV/I2OgF4WlL3vYLJ13LjfYQ+fWM3iCCllD9HUOw0HPT4U9zktT
4byOEZdv6DEzXmishcesKaYnkEJqFyndRPspyP161Vq4Z0a/CtdWDYM56HC997HprzpTBLcW8y9d
0miK+HBAK50SVuV/0ZKaLw+I9LdruJmHeGbLdFUk0/gHhWL6mavBOrTErb97y2m9w5CXFdi5iWFr
Uxh9Ig5jWfPMTdoFehhHNHqWBBM8nFGsbAKwsVjVDHObu8P0V0aMS6MQAcf1lDcO2JDed9fwlYly
jMq1Nq1iJsrDrtq5fEvGNQUXLp/CjnXDS2sG9l8FbHTfAIbapSPVB4skbqYAiQIjJpVCApnt6lbz
2B5DaYM9WLKUcKdnN67KcNXmtAjYp2gcYvujq6EAAnOi0jL+wfQZoabZMmm6/m6ksswoq7XMEFOc
M3ldfakgQBrE5DKR4eTKFN1NT20MouOgfD/1N2E1xFyxlWq7F2FXppNgLzRdPPv4REIk/6gLcMWt
vSgut1M4Zu9eY2u1aqtu1NSSBMMTkvagDUaovCKv4zTtUgbhF4uE/rMoZ1AvQxjgLHB8VKRpBVuW
RfO6nEQevnM4Zum71gxfpil0tvPHCVhGy9hY7obeB/zJWO+12DSyMuSbaThO2K57VTb9czLQV3nH
Q+S0JAWqoDcu//JwIv9fsGP//1b3AQ7gf+PJ3nZ/mkL/mf5nT/bjV/ybJdvAXf2v7J3HktxIsq7f
5e7RBhUQ20ykKl3MKqoNjCw2obXG058v2H1smMi6mcZZH5sZjuBUBQLwiPBw/4VwhYZzh4rYDE0w
KKT/YLL5K8syAFiD1cb2w/zlMf0vKNt0/wL1a5k2jgumQFL5P05z/JVJM1fnp1z0DXTxR1oFUhvg
P5BswQC2bZq2hmQRekDApk+JrAjptwinBJjC1KELxc5PPipVB4yEYuttZ1CubyMBP42j+N5VG1yb
BKygQkT29reX9o56gXZqbPrPkzg4kKABxJtwDF7h75Ra2uro2eoSc+ZS8mBL++pzONwZk9r/nNKS
roqj0wydRPgIuDBoV51hi10t8JNoG3a1FRYK4pkOkrlv+57lW1la9EFB2fDx8pO+86Ag4nEGNHUc
MzVbuqj8zv21sFAeDF5Z1XfgC2LF2NUVZ32wHrIQbhCwm2vU5lPg/K93Q8IDFB9pCwMo0YLCrVSZ
g/YSqmoFFpkZIBoAu+FRATUJoxIHsoCt3QM98zlKpIqzjvCJ0QJ0aJwIcKUzwQcG+LobElF7/7fq
/+VVWHyFC1SMb+mPqP/71OhH/sg/695GoUTYsClUmrUGPRcY4v8se5tl74KLk5/RBjbzGxXD/gt0
umG6/GFRordsfuhfLoai/oWiiUAuGlMVfhBbafdPFr5c1/9Z93LVuyajuKw1GyNhU0bcb0EcTeMU
WU2retwvXOtDwS0M9R4IQ1oKcciu6+hWc+9+e0HvLHG5ME7GdDT2K1Y2eZGc4ELqw3fHMAfjDRam
QulPS2kVTrnebi6P8mv9nQ0jN03N5n5tLd2MNL/MDKRg8c8CZKXbxsbw9w0ZCSIeE340X4rkU5Lu
SwDR6U01byp3HZVrNaFTjwvMoXqFXq7YN1b6UCqeX6xRy23hUWo0ZteOSZN2jZI0Za6m86gMcG9N
uSJqG5BBzp32gP6EXWyG/laC9euVBWsvhCy+jr8lP4xvCKngRqYoG1VHMHgbIxDxNr1VA8wMjx6M
iWCApXvRfGu7GOMdZ9Rux4HbFmrTG7unVOr568tv6ywO+CakSKjfoJljCml2/HscDDU5vNYTB5VO
B1rFkykcUDKL4/5DItIY87RgXE+z9Xx52PdCgVPHBY9sY4NlLIZN81JMRcCwKMCOW2oDVP3cprwi
eWGcyjMQ5czO1nUmhq6PpBydzq5v9GmsTHrzoX3oa6+yPTPfhc394BZQTNGSXJWo7Fr1tyz/2KQP
mnjMCuS1yPAIf0wpYXSuavOggXRHJfqpdj8lsPVy9dFGCNbmsvsY9TSKZ/8wDl8m49XKKI73X4Lu
YUy+9/mV9fPudByO6V8HtlxFp9Opp9DGdiVWvcBZa9YjGC+kb+JtGNwNkwqZF0WFWOo1pGu4sd5Y
uCsxPMUY1eF54QNNdnZd+Zip27C6TedvIvqphIe+Mr3URiC3oZJ0l9bNphwOGJuHnWfHD67pCQNx
yFq2kJ+tDkgquWt3uBwNpyfqP58JP12VvZAgxBntdF7Qs3yIGZjSpvCUVvhzbWnjIYruSJ3trme1
VOaVuNdOE59/xnTplbuCTZrsZ/EuDYGXVa4LDA5NBDOib2mU+A+hMOEolGTOFcjKKOn2hct22JVG
uHPwS708bRnki42K/MuyLCEsl3lLHanf9mCcOkq7zq3RQ8GYKqx+Z6BFmY35G9ZH6u7Px3JsenRQ
/1juSxEYU7E7NYeC4TkR4Maxw53StoFZFoAjB7XfXh7tnXXHKcbRB6tQp2Qnl/9vM5tKAzFBFBA9
vTXuEA+HcQEeFB9YgW5IWn9MbHsdJw2IBOfKkn9nY2FkmTZbgkNWLM61cRyrpGoFU8R/hu53G++m
3gqunDHvjMLB7pKfa5qK7fMiYEG/4hbFHL2wpTvW5RVNPNOYrsSHJn/NIkBI/V3sqJEss9Vlppkg
aZkbHWgVGEIbh9YyaMFwY3QaWg404pBcf8yVBAz0CMpEaYcrm/Q7Z4OAjmmS53JYs9+cfsXZHehm
gCP0qExJ8Mi3qgUQp049RJJmmm4CEXlE8JVR39kMMMjU2QZMlVGXmQmVcUCpaYBDdT4m+Flo9K1c
6CrILwF+oTXjl6vL0fruiOyqtqoD8+FedTrPRKsS3NqBEMQF/VCT7jp1HB+mPh6q61KhwT7HbnDl
476z+H8J1QnJieUf8qF+WyKln0G+68fJy7RHUSNyQw4vYPNhCO8YV8L13bHA7ct1z2KUcnm/j+Wb
Q4hXDmPRyNwOU6RsihG9MCtGVmhStCtL8L3RGEl1BTkuu83idfptlAYpAeIl3Ws/6fgwQ8pa6yhk
Ayg2r7zG91aihV0PJwf/ZCM9nZqhBiM9fiolegS8XYe9iHoSuLXLEXI+JV018MWUNzHELN3FTt0F
8xCoLqPAmzc3Iv3a98n3SQAt0I3oysl0tnciaihM0zUdYVomp9PpjKLKNbqhATHumhx/EPqGfdcF
yMMk6sepwcuq1uZDgzR3Y4U3l6epyXzoZMNhbItugY6Jvdy4F7tnOEGRprUoE4zoba7z1yaGmz0C
lvaaAjibihA5RJQOCDZOxtTW67l5BfhzbXGcrUiew1WFrePjxR37LGBHyATNUKveMLc/dFbHplTN
3eQnu0QHSBsp9Gj/i6mTjpIIWNyGhLn4xHHlzNnYd6pnJFTTJSJvqNxnC+oXjQUTjepIx4keV3FX
VA4NJfMnEt7Uhqfk2pPIkRYfAcaI4PbnYlhguovDBQMrTbNteCvgyrpNlLWSB6vcqHEFPtsRj7Ku
SG3ScLauiszYOCibXnVuhBs+KGYfXkk6zw4BLpyyICPYqKhR6YtDAKFFkANaLM038UVNwlDuxusK
RdhqqC0oaeFNVoY/L38N82xZu/SDXB1rLS4H3HYXgagH1qinkTN5qlZAkf/Zc0EIgs9F+TdrBsUS
sYI75aM9EW4aa+vOHzPrwUwe1OZr2n/suoOufA2RYpMuaeXqOZIycMM+QCYaTyg730nDFPE35Bd0
ckw0rdKjH8In25T6oQg+xtOXPqQF8Twk92NzpXqk/dr/Tr8vma5M/FBqIHkWi0ibFUuL4dxx3NR7
U71RuH3a4sfkPGWgOurmS5UD8rdQuX0p0lsfE/HpBT0jsB5ZyBVGPNTDRw0+QlA9myCWovaz1e1a
+7NT7nOutcUOsv7kbqtqB9oKLY/eK9M1JOASE+9NZT0Fw6ZuD0WzRUPYjw+pgWvNc949K3gPpfe9
fmuU34r8HqW5L2OyNyhmW15nYYKIMopnfB6/pPq2az/14TFNHwDAie4ODRJLoFUiws9j9LmfoeXQ
jD/O5sFA4ipaoz8HJ2fwN9MHSeOYV+oAcaAFO/jU1rc6bhnVa+HShSOuXoa3GGZZ9CH3N1GwS9K1
j/z5Kz5rufoUzg+k4zAI6QVLy/rSAx/ONVsYt9BAHLw3ctTC6C4Nr7Z/rLq1Y9/hOEX6ojgHmYoC
K6rsW4DDjrrvv0DoHeFhgYVsEZD00Be9wz7M6h5VfZslKMmsSniryg3sxxhVA+0p9JNt1B7m/nsW
fh/zDTbngLiwtTNxLc3Qt0GFR0Mi3zG+qdZ9dUgATMP57jf+eIvUqiZQljyMkjBx5YQ/3zCJKZs1
T2lJVbnynh4aDqdTliPo74WFQcddQ72nDuJNoGSf+jjFU4V9/cqZ+N4Stch/hUNJx3SWNUlYDkVd
jzLH5z+ss54up5PCcru8E6DQe7YdkvlS7kYvhJNJUxdbgURSVZCTJ2/oHwFdwqK29GcsDCEkzW/I
oTrq17J+mboPo/nDMP9G7Zpe6N6B1Kqrh7DxoFjlQE4g6vZe52yg7bZYxbq7QfI9wrXWeJbzOUYl
Ie82ff85fJb98Q/KbYbPI53MTfjMpcXUV9hgzEiDBTc27sir0NqGt+19Kzzo65h+zjiX7oBFPVRH
HT26dG0h3xR5+K8Uz5QUChe2/y546NO7stvj4YTC9AFxthyPlLe+fXGiY46Ez/QTK091Q68eGSx4
9yx6Gm2rqQKMghO2Kj6V8xt8TOHfNqj/9J4zPUSw9xq4e5/r+qEM97oGn8Ib+yMVAcdetfS6x103
e/1wb6BvhxUY5Ohqazo3TfMFvEb77M+fivQ1M/GqZ5X12lcH1YQ2G25aTIt6NFgt5RtsE7N8NBrK
YWCQ6+qpz26Kbm8DcZh+XP7iZ7kWd0baV9Q42CLlv5+Gclu0qV3B0vQGCycGEfVvokY0TxHm7eyD
Gvnz0ei+oOPgqg53jkV0YQ1m9g1oQQ9bzHVsUsUbKgSvbFCYXo4+wOXRzm90lHypRTku4jesWHeR
G9dJI3ty0wQ51wFek0GBCQw4AyDIYeYReVZij3AkkzVgiyNYIXHl+JFvb3H4kCaTywoNqXWAT6dv
N7bLIuwS5jviCLdO0ggcqu42V1bte6PQEaW+TLJMyrwYpVab2UmcCjBa4fyIAI+uELm4dgl/J1D4
5YZuwcKRX25xjuqp2xsmKGUP+/BtOte2JDhCqtKw9LGdWb/y7c4TITkWxSKY5/Tz7EVaFleFm3U9
Oqp1YQHYVG5clTIatx3kBDEWyKFh2E5YXtnYl5OkZ4h1tE7Zn6o/+Kzlxl76cyVg2mJrPXwpiwE2
unOvz98rbDKuTHB58WAohtHJuw3Sbrh/i9DoxzyA/EFZW3Px6ZphsoEXsyr3VSJHdP+mj2rPNqJp
e3lRLM8u2RVwmBq9AXpbPMXpuHiZGTqQ9QaqHTstCv7xCnEcixY50hP24KmzcrXZuDxUHI3T0hXc
dkizufovAtQIVXRmepvCuijBZSj1PTxGzx4mqDRKsplBB2Epo++6rkKVfNaurI/zr4reFgNT1yG7
5aJ3OuUoVSCzJG7huRDq7HiC0VOQNtUTtYZ2dj9cfsHLyGWyrEUOaYpV5NLL5IDykuVj01d66vjY
DBCjVSDoTgV4pmztcItWydc2/3l5zLOPqnOJpXhl8D112laLGUJFb2cSWXRLnbEG2ofeqQ2+3atg
N63rsvuZZDR5L4/5qzT0++bm0F+nhKODTqMyZ4lFJMFbVbSi8zOvcJ7maAtiA/eZO6d+tSuUHWua
pSUZI7jEGsihi4AjKMDsjv8CGGIevibJFruhELtW9WvYvwLeAXKyjUArCUyCi3v+nIp4M7hceXE3
Rm2U/69bPnXaK78Dshi/QEjjrGaLty4/qmR4nPl3c/F6eaJn4SNxBA6FCBI+WbpezBNzFeAuTpJ7
U1kf/aFW1lVpwmgdkc0UFt4dl4c72xio4RA5so3iulQm5Lf+rVQ1DuVkjWEWAT3iGggylATCBexd
6ps0TX/O2MOuGzV66nPz6b8YWWN4kltDlstOR541oLttUUUeprl/42WCj80gUO7sQ2WHzcMWU5I1
2Ed9dq8MfP6GmTIFQSrmJAemvtgfOj1KGgM7IrqU6m5SpfdSZHPZmlp3XWbXTrKzZoTDu+W9ggKh
9kLNdbFaUoHVgmjnEdp+Q6Oq8TAItvZZMx7EYE1YjY/b3O3zBxplgWelTeFBur2yen6Vxk9XD10R
+qFUm3kWmjGnL9sobTFm9YgvIyCpDIE20AVB/6r1ZKM6ev9mtFHBQ+9VLXjpFbqndFijg4kUaZ4e
CPi5QKRVTcClb6YEwCXSeFieBRDaAKSyQPJjSGfKabeq9eRWBy723EOh3ePyBJwMYBtWYtU3mi8o
9LKY+JNFqKFBU1PgQIduTj8O0baFAErGg3Mwg935/GpE+xASuhLz730SIb8++whNSnoJp2+jjzUn
yCC/UoZ+iLQRdLHI2tuUiwhsQG095OoKjRTh1YF4LtoGwh/GTVc+ydnGLZvlwAgopKKaeAbOUX0R
wUPkKqD1qbKaEbMbHaRv+4/2aAfQ25EuDpTt5SV3HvmcxMIR+q++MPvo6bxTB7BlW1edN7ez13XI
DMMCRPTEpCxiqqvLg9HE4NedBJ1BqYtiMRAJhuWUOh1uyDuYz8rQeuqz8VZ8YG9RP6J8ZOHRFjzD
gfKnDf9VecuhiNHOrL0Cm3WKPs1qTNZ6smrMlfo63waHMfe0zMtQ7xI/+LMbP3XuI8C8uNo5GkKs
LRs2XGDjmxRZIISUtS4osR5w0YBhnNabXP9QTF9GBH/DaQXJrKAnqqwzdc3FiD8BmcNQhLQfdyuc
SXEgjkMPOGYlqD5shL7GpNHJPbvbSx4w9hvGXsEGk1JGuEUYoxI7P15Dk5JZtw8Ta5U/GY/zUwvZ
Gr+nF/sTKt8gEEKUyJW9lu/RM3fNnRn8yB2oxjtqz/ODy5WuX9P/oKilHyXSx9pDWk/dh1Js63pb
x+sWjyL1UDbbVtvlKlIcDwjbtoCqXQh9O/5HZFkQT5n13dQeUMKUqrrDNv7axI9GcIPgdbRC2zq8
0x/Gz8NPfHa/6jvlLv8bmcU+EZtAPKIrNUx3hQEAq98maPlOb8jalMlblD1n0MmRNH8CnBpoN2BS
sS7AkM79Ed7PV3bos0NJBo5UC3VV0la6cKeBo6QYsWb+TOA0E2Hglmgw2BR1jAYMy2iENzMSnOvI
1gMPbTnrcCVw341buhsEr6yWL4u0kShGiOpa6+HEuinqeIXKhzdM/U6B1M7XEvRyesi/gPsBCPRZ
9qf3AqYvEXvUfGwT4N4iBdCYcGzVAaGmNDcZbmVg0bsjgglURfLxymBn+5DEnGmcC2Rycjta7AlO
FNqt3cDSjXEx3zeTf+9jiltOAnTLlH4LWoIhnqr+yu6gyxvcYnNgXMBCDueiQyvg9BtnSVTVUHJa
L4vBnGs9PuBmDpYdXVVzx66d3UbCkBgIbQ1+YHxsUwux+j7S1vRIZy8jTdsUaXiLPUjj5Z3+Nwh7
54a8TcesQvSYJkcK9cWo9det1JK+HCPnb40UguCUGT6IzSVaAzYj5vEubjK9Ut3WooPKCcZ7IGfE
SE9KFxSfhvjK9V5+idM3xpg6onwSSiFcZ3Fqwdx2GnQmK9K0ChVsMe4sq7vpK/2WRo7Ctppdg1ud
nRcGGApq2a6u2Tq3VLlOf0sOex8qhdkDiaLw0d6kyvcUTTxn6JSHYape/vSNyl4QoB4ZhpqrLuIw
Koq+wdqy8BTOol2lUo1DiYh9BisHu/PywHVvSIvzK0fi+Usl9lSNE1h3LEqdi4uxG0n6cl5AD9f7
CjptswFuo+5SX8fOVEPGMcb19PJMz9MPg4CRNU9a4bQeHbk0fnutuWg0tKkSXOXGHs33lirj0FPT
tObOP+Q6rIPWSgcUIDOMkzq9QnBsCNe9lvzxNovys0RpcVd1TX15j4P3iPBJZWSeikvx2EJBxwYc
MdQoW/vVgOIfITxaqKaL+fnyKzgPrNORF28dBm5no3DFyLZnj46/6fFrh5Yt7E0QX3nd54fJ6ViL
ZVNSf7bZzjKvqZSveB0j79MZwCAxaWwf5vbO1ONqixB3eGVc82y5Mi7bKlsBVTIQn6dfOYuQACi7
kCJgoJXrbmrgJCt5cCWXfe9NktZzxeCgABW5WKLBLOJACfXcQzJAegZZUKIGdCKDCD5yeA1s8E7o
uiYoIwIXADbrVD+dVAxJxJ0L1BTiMX2LrOQndCR4gZp/P3ByFH61Kcipw9S2D3Qegz2t0Cuns35+
OstHEGyABtLmIBtPHyGoaVZyOKIv1H8tQ1lOz+2Qvn2c36GygD5P3Ue3BTqbq9bUvpmTgvoCjQD0
A7G0h2Bzh16ss2aIetN1Ai3tmJwTB81yHSqQM9Be/eMTlgdGXopA4+rFazt94M4QsaEBi/XCWHks
e2SQA7PcWnWCxem0pVw14PiGZdsfLjGT/jIlIcC4lNyFtcihHMWHd9nEiSfZ+VuUS78qw7h2TfuT
kSXOfzMYEjRo03OTp0ZzOsXCd6CZNmGCRkcdcHon9DQS7UtXIlJJ3/ZPZ6YDr6a+blHo1s+gxuCW
1KEOaXig1/q9rpp8XzruDuK8l2uosP75YBJxRi5qyMr+YmZ+08EIh2buUb/cg+PfCd/sVwje4FMe
WT8vD3Z2GEHWs+kikI9x3prL1TUpI6A22PMe0rgUnWKcOSrX+SZp1Vpm94csHKwru9SCmkF+uRhz
cRgpCALafUQ1xPHBPqDgsitK3DOSvFM/dw2+HfNIGxsDlUTDxFwLMcYOdfcmIXXHuf3TPHM5s0bF
vLV9ByUbw76CWznLtHg+wALUaWgYWeoSqDZOSFFQjkT+pXQU7LiM9FFvv1eFj750h3VtEj456VBe
2WXkZz3JtQD3mLIuz7DyDrvMTkcLkrCeIizJQjqkyvwdlY5r9f9fbdT/jOJQDTIs9NEkmUAG8hJN
5YA9CnQdpdskDcutGhUAe0PK02o2PMOaLL9Dx3+G+artJwWNvs7VfjRJ93ky59swRLNNGeZSSmt9
Y+MtD4MqJbY049jUcNcuR+bpIfrPk6LyQJJAuY4wX+wm6H/Xg6+EMVVJ695ws4e28tHaaYL4UHLH
dY0vYRTcRdZkXvn82umXYGSdEjoVdWlUAS18WU4P88DsaAexJqJ2H6NqgUHptK+r9JdHt75TQUU3
AkSxrwX4tY/hJkIEtjjkoq6/BsP88fKLWHT5fj2P5VI/kcc62EmxOHDHWBlsFT15D0kkyzMq3Hsc
POXteuM2uAIFRbGbW/czyBt1laFne2W9nm4R/w5P0ciE3UGWvERQRn6HE07M8H0DqgHZghcFKd5Z
UZ+g4qKa0CvjlRFPF+D/jsgtTdC0Nc4uauWIPidNBamxGoNQE7ONtfN6LhxkMsPJ2Fc9GkkodfwT
cf9HOfx/v1hl/3/y0cdvefet7X6nHP76iX9tYGz1L9kJgdajQ1D71Xz5h3ukWdZf9EppHmA7DilC
nh7/Mg4VzfiLDETWGl2u+tSBWWX/Sz7S+YWco9DmZZWOUvWfGSQvdgriRGPfZKlCO3HIOxbrIx50
m4uLUx8RZLM+OT525ZUCwE+ZwnyPkwViN5Fh3DVNAtm+7uLbOk/0b3Zm6euRS+BGURpEv2J7fgxM
MEBGYMyP9GztXeOYBeI9c/v98oo+zaCdXw8syZYqtVH24iVzKZjVqBRh0hwBIMBSGOd50xelCtOu
cbdayp53ebxF5ePfAXk1IABJXrhgnyZLcSM6Z0aW8thjAPfRrNxHK8O7bEQbftONDgQms7hBsDPe
I/qJoVRHlYlreLqJW0QaSwW1szZoIDIP4JnQZLzrB1j8dYt3GbYHqNK7MaJ4k2nvYjbWgxHq0/7y
FBZbAq8MhqpkNbickhTqxOkMZjT5zYRywzEWKLXQOh9WU8yNw6VAt0Hc5KjGtUSudMfL4y6uH/LV
cUzSQ4H4JTtHy8qcgrMIZZ6xPRao395Mih6heVhGt1nXdjdua6LfbysdOD90H0oyf2TIncZznNq9
cu1670kYX6eVAtpDwG09fQUp/e7STynLCa7zqEIUxp0Tzv1d1IEFm4TZPHV0Ybdto9YHW8Tt1myQ
SDUBaFx7knc+Bv4xNNHo9dI1/PWkv1UTSnNMNDUv52OC5vB68qmLu0M3vFZE0M6e0vGlHtFzjUbQ
VdqUlw+spmSTRQLTOES/DxwoEg2JQ7UOW+AerfP+o6OA/1MD19hd+YDni42SEpdH0io2m7MPaCCf
k6Ztoh+daoju7RD/75Ce21qgonQfoqi9Nsba2nX+lB+RZ6tvrD4nxKY517ZqkYxbtIbnLX+N9okD
XlaJFPXKC5XB+1tSRowBGGJdsiOCtgN5fvpllQ5J3CCPjaMZ4XAdl6iWzDonHtRl/crRqr3zOiSh
hR2ZvZIiwWIhpW6MI9Bo6keYWi59e4oG6FcX4UA/NksjXJNQpJDaMSQTWqCqH3QxjPY26qY4BSFZ
S1UCLdKltJXWjVs7qIR1q0Su9qknM/lx+eOd7+zyCak+0jLlFivPkN/LVg1QrbkNyS/TbI52dY9I
T2j25Q43moq2bazfVuk8HSKFVklm+tdwFZIWf/phZLoji9VgnCisWPLvfwv0zkzLLoUJcTSQKfmS
0rcGtpIFjb5COUw9tn4wwYqGWJKgMWVi8lilBhw3O06lMYTaiK+Ut/A1psXnHmCSQisfldF/NczU
fnNV/MLssUHIO9MQRbeSiVtXaDljThc6tN+i2jIRGwoDJ9g0SJjcMzz+MJM7xM2hDiw6N25XFZhn
zInssY79MHtU72YoLkWeZWvdH82X3q0Eds+BwGm0TrvkB6Lc7g8aGQ0mw1OG87PjJM2LLUKWAq2R
+W9qdKT1wWDplVeak4OskdkmNK4poiFPU2KDiVtw6eqbdshKDDodDYMXirY5ij9ZFq3n1LDHDV1G
DIYwSonQEkVbpdlix4LCsT1Q0lX92khphGlach9Lt4h1R0sg8SJ0a7BDb8oX+hERaX4X4MKp1Ya2
nWouLru+rePRq5I5Vg6lGGLuIG1dbCs9Cx/LJndQXtMHoa4B/KfXChzLTNwhpnXMeggGruZsKos7
SYC3wRDHSGVZ2ehulBlR+6yzIgAfpfm1EHr2pNbMeS6EOOpoFv4YQ7pGl9fE2QLmKqDS26fy4VCC
W64JrcAlIyxaBLKyKtnpmGfhiGEjixLkxT6z9Wt9h7PNifEkXAOrM9cCsLbYnGyg5VOrh85RQRhz
n4ZpAgwvgOzn4rr5x1ODoUIxBzwK1M0l4IY9NlYEUonHughtmM4iQOlMI09p9GCLXFy6vTzeO1Pj
GCNxJC8ibVzShnMuGoE/Ou4xmWlc0uyyWLTJ37kKxPnySO98NLJd1BZ4lZLys9hIKjPUTHyQ/ONQ
asVBhRPtBaXi73sOBG+owXNfHu+9SOXGJumSJHwUFRYly6xMVHzkcuVopnqxT7ifb/ooTY4avlTr
3OJEi9qOevuYQ1lH/n3vJiC6rjyEDI2Tc43Un1YbBxs4H4lQPd0+fRchwrpQxBGOGFsfsnuqARm4
QmgwjXzH90CI4BZS+8hs4ESWusO6JQglvMM2XucWBZ6VXaa+uPZgcp0uHgy8EytZ5pJCX8IgDQOr
vRifvKOIkFsbXf9Q+lhzUMvTjgjT2bdFH9mUGBBzUhUI+KhCDQ+9BUr78hs6T8zJ5yRIkrDnMmQv
S03sfpVVRE7ykraZ8uYHTfRZFK75KEWMf3S8DDR7Jux5VlWcjt/0gm1urXZRoCGm5eJ15zZu8jFs
UxqmhoBqQtlsWk22gmdA0pTqq6EzQY+GK/Y6XNVgISLpy2suU9MA8lGWU/7Ha5gYh4QIqpWrOy28
02/e1SUKik3nH5XQkB4y+Op2s6VtKXJ329Gor63h85XFskIOlK4H8hNw6hbjGamlZrPlH1293qdF
48NzSrB9yx7r1umuBM473wuEpc5uSNyAoDEWEa1rQ6OHDfYguWOmR1AL0aPuSzadj8y79Ck6hBVy
TMCyai+skWHAJmjYG53+1rAz3wct3gvRhLlBqgsEl2LLiVcofSLC7AcChNLUQB+qAcumZTXfTlZU
fTYwXroyjffeGeFG3EtYPCnn6TvLSB3UTonAXeUBFpiW/7WP5x9Nr3/HGm5zOcTP91jeGHAjhIi5
tYFQPR0rNnK9GhqhHI0haNd5ZnwNBzyPbWF8uTzQ+f2IDVbS7wkFOvxn6gxDh/vkJNzgpQir9ms1
FfM3Q0zAMwskuJX1hKsM5lGx3+AJrff9vAq01vo6aFgFgRBW2mtyEe/swTyQxHTwLy6R5mLTN/NW
i7IyD15Sq7b3tlIMT+2Em8RQ2/FejZsWvp+a3nVmXm4c13ceuZaUV/h2Jq/3dKczTAMe4i8OO1yB
xek9hHHsUNcNX9wgHZC+tYeNiKb4yvH2zii05lwuFVSIUBZaLPq8qRvaumP0Midt6IUkYF6EveCf
hy1dR8FFjpscm+YilLK6sF1dj+KXFnHCVa40RzEZBwCdvad109+Xw2nR9OPiz5lF8wVhG1o/oA3k
nH/L/afc0rGEKOMXTmywAGqOLAaFSUyiIukhUIeteDBTCSLBPiaLn2dQjTFYZG16GuAyqogEt9Nr
qpfuU+8oxXc9L80DMhCVXe2MDNUnkmUp9ydau95ffvZFxVY+OhJBLHCgTI7lGIs01dIAiszIXb/Q
CbuJLRwHKrt5LVLzFnG5Nx0F1Sub/vkilwO6wHnBbpB1LCJdxGEyh8gWvgzYQ5BUKMHWTzvMcpHq
uxIE7w1FzRE8g2xwc60//SxpLoIMOE7yAozYRTfWsSAY1GI1aWl5JarfGwrKrEsISFWNJXW61mN6
wg2HM/kvXKeqCHa0UJUDIgLXsEkLFuevaBOMQUWQ1qkNxud0WngLx4lhtgVK0lX37Fi1/jlAsP67
las0NbXJ+GH0nXIf5yESsiJL7M+4aJoJ9f5Ei1ZofCuvfcFrT+LaDldDHRRvSTKbyTrAbnlcl3Zc
614Hx5w8cB5a+tZJPXuEpDFvhiZqnvJEFCbrCIl6AFFt/QVHSut7XfsWkpnG2Ofrvm7n4AYgq4iB
FmrDo9JW9iEOpyy9C6x+vFObAGupGdYHN7uptgzPTmcDzaE4HNbZPOvWOnLh19+qASztNYen81wP
8CHWve7n6NDHagwWxCqrL/QIS+x+/DD8qpajgVJFXNTpprJ1MOntGA8/tSEwOLaqbhsrVEwR7kRD
FFvpEt/6bJqKh1pBldjTrBqI5Bz00DozK8FcPord5s6oWgUDzHYcH9BreEWB2483qT1Nt2lbqle6
x4bcmE43YTQmoEvAvQFkiJjB6cdFStesEq0uX7IAv4uVRqwO6yLGXWs1CmH7Ht7Zscpt3LH6FWZ+
yXffqqG24khYPxd9PbBjGJX9aSZnbz0p07zVnQrF5N4fm4NDVnTIcaX8mAYoCNM4iR6SOiwwlunA
m/TV0KUboC/9c2TF7lszjJRyMVIbemQ17eTvSqhRtCoyREvXQ9hqeFkMbfw5Glvl2jVIf2dn4jrJ
uwB3RQlzyb6MXTduTSOvX8xEd98ECsWoIjdS0F7DMwAlwCwKCaGwC9LVBL1C3eFh07YrgyK/uza1
rNhik+22gFQzrF1pP/pvCg5WjlfUFZLxkaHimpcaMTbYZn7PlMp+bZbk8JhoRvD+MMqlht2mgYYb
QyZyzLUF16Amsq6hRs6nCieO+4/UkoBWsbxclvhF2n7nli/qqCtbzc39mxCHl1Yxyk2IEfCtnQBP
vrzxn+9YEmgtK1YOpU4aIotAE24NoL0pXjSq1l5V1v5Wz0x7o9bDdLw8lNxnT2OaW52sIqIBhGXW
Eo5YI3RqFFpcYeeBM7ilNd0GBef5yhYsD46zUWS5UpMvkXFOJ0QBWbQirKqXEZFGr1Gdx7BTqk3g
9zFA/elDXnHJEH1yDaL6C/ewGNjk/sKSNWSde7kfT5pZRpltNy+ojRffMAFT7+1CDe8nGyxGMSuA
kpM23YCATL3ESpwHaqXu33EY2ns0q/0rB/q7j8OSQc1P9tLOTvS2x+VnSK32ZSy1cQdc7kXHWmLl
i274PpUhMY7vHbLtWr6t4b7sxnnqnzM/UW90LLuuKLK88+kB9+h0o0H2U19YZHu4GdS5OarNy1D1
Ov5GQ+ipqFdcieV39gqcMGEjAdm1AQIs71pV4GjdEPXDSxTF2r0a9NNbmxQkzW5qtpu4sKTzthJU
G7UwAS3zrLjEGS6GQpXadeEqVVMOIktNCuqpSlc7B3zA2wxx92h+69IGxT2BjDXOl0EVWt486c3t
qCp4wuPFPemeHvZlskeAXLyB6dXWeouHxXqeUHG/ktP8yo9+jzaKEIQaLxM4qOmACj0N805DpztA
RPHFpcO20/uGU1Myhg5ViCw9dZwdTu7NHV/kdc77+DXLddwVQEZh65NM2yyIJ0oWVXGDRQzIq7DR
btD9xWh9UMcrF4olOgIqBwGEmizlMujzZ8Ard9KsqC3F+BKo9vQxrTCCmVJMBzGRTd1N3cQKSmvq
fo7TBFW52PyAe6ByaJzyf9g7rya5jXRN/5WNc72YgDcn9uwFULabnt00ukFQJAXvEwkgf/0+aM2c
ZaF6u4JzvTOaCClGUlYm0nzmNc1d5yXBWzMNxNfcGcXh5Qtpe/etv2s9GxxZE0q0volBWzmmg+PW
ywN+AxhpAta+H02Jaeq4pP/GUOxHHzzYUxy6+VyJhsB/LczlYUReJ2oxi4kmK66OIy41Ny7A7Suy
zoq+xyqqyBXIHr7cGbrQtdipXMQ7eBkRpk6Hh2WK8RjIO/m6Lgv/teES1Ly8lOsB3m5HiADog9Ly
CFDPvRzUCLAGcj3JoBgxoxYz4/Ngz9CmEupROkY4N8a7ut6YJbseXDuXCuSkbZYKLK0Uwyj0h2oI
wCcSnMyRk2Tpq1b29g77bNyg12aCmh3qIdJ4lH0zPrZWFbzGNbW/scWfWXM+LRV+ykos+1YnbWwD
jbNl6w+UK4sIV6P5Q0PNIZymyjh0vTnvnRnK+8tr/twdAMKCTw0ggP9sAY1+b1uF2frqwcGE/F4F
DgRQO+t2zZwANzIdd2/1WvOAdQKOxarQHwZabztqSe39OInXoE+Ne6e39fdjq4mzprfqFZE+FFkc
Xm5czc8cNRpjdCHAWwAb3MazqqAPUniNeugxN/2EzJm5RlfBoZdDe+OorVttsxWJMoidLbYG5WTz
cis2xswFbJfGg+2N6kyXYjmXC46sTokSfLJInRyjmfdzXIjzyx/EvhqZ47aKVoHDpPW3nSRQEp3a
c6AeXLnod6I3l3dYp357eZDr6cEZ597yiXFoKD2VkH4tMmALR4pb6g91W1Q7yV9+rnWAnoHdFAdr
aOe7HmDmmwq/kP3LI2/UP/lwXN1rrr5Gi5Bht5QA9NO6uMos86FVqGMIX7M/VE7sIucRjGYbVnZW
9DullP6tHhIiZ4G98LQT0E6x5NQrb08PU4fI5ksLM5Q5bR/NIXVOM63/PmoSxb/JRunG8hqEt3AA
VX/NpoMpdKth6udjDfFxarSvjqPKd7ge+t2BbZAYQNs86y9bOc19AJZE3YkMOfFDjBHGH2OiZec+
A9sQYfdofRKId2OySIL4tgxQGA8tICvdjb3+VCy52IErcwKtGJOCA22iLbffL+XaiXOLx3xAoaGo
TX3c5fC1XnkLynT7FM69+Vaja4H8imdDWvPqHPXUuIJGZGXDMkarF60Dy89KwIULrRaw2rpvOInj
uV7Nph8qVWZaONc1IPdazkFIOx77Wk0IYBPLnOTQJKpOfsDoy0sOgSmcuyWI0Sw3HE1kEfWe4UQn
xZdv7LrLb9RVn277ywWgPWZRKQZ/Dy55CyZvtGpqJkt0j56VpvdtW2EC7eRo8OXIqiXcQE2ThVU6
dm9Ia3JkscpV5Gx0myWyO231CTRsA5b+kiJIYqlSnpIZKn0pcTyHBsuh36HBubz2O59Ws4dce7vz
tSn906YvJfY+yMeDxBtIxwLK698Wk0GNscInShygJ9g3kvU1F9/MliImUTZjknBsiYD0L1pZJH7z
KGWH7SevixXy5dK7OINAyS5p9pXjY42YpLYIVVV0N+6dqzq2s2odAndY5WRRrdxyWO2xGIcR65XH
wCmmU9FUMBw8UZyEjjyQSpzxrE3FcGx8k8e4tLCVb9z8fepVy/HlK+JJMfZiLZ6EwdcGFRCMFX51
eflKfc6sum7mx6WaxFfPmHwQcyJ1iqgo/BxT9NahfzSbrflF6YrEKPGK5G2NqII8lEsp3leW9NDC
Xsq/P9L/R2r+h7GSS/7fSM3X38pvy5DxyvysRfYvZXn+kX9CNY3gHyTKqMqQnj2pDfxLJj4I/gHO
kNNr6XBCaMux7/8J1fT+sRI2SHFBIwLL5G/5b6Sm/o8nCC6FXR4nJCRXVZz//b++z/+Z/Gze/b1T
hs1f/496rN41WS2G//qPy7gB+XoK95CzPVJGggf+lZf7qbAVtn+yHY72qNqT70AEp1qYRSXVt9Mv
y/LPoW8NtcLkVtknGl1b5iKmczXcrnw4Cmu0T16dfTFmXd8vJo5fL490eWH8PSnUSWCiUHGnBbWp
uaQF8QeA+eGo2yqAPyuWoy+zdu9p3nBoDGmSAI3dq1L27ZdytIvHl4ffXBf/HJ8ri3K/bfOar7/v
lxBCVYNjtpM+HL1Omz+qYBwOcjHyA1Wx+NHJ6vyo4i7/Lgszv/PGobjvdEBLeEn+Zhb7r18C4Yh1
oPS1bf12cmxHzeTz8owOBcozraCSnSKMkroV2MwK9NDitul9Ghv9mwAP9dc1Fd4P8US+HsklRVsQ
95+HwuUhTHOBwoyYmk+LU3gnOTXB65dX7jLLefq5uIPA6vFMfvCV4pwzg4fIZyWOwdLHkWXKZgxB
C+Ogk8/eXeMVy8PLAz6z/T36mqtwDqUTc0vPyyh5ziJhwFEFMV7nwLqS2Hbxtxe3kErmZfT69+QI
8YAVkguvzO7LXbEEyHDpY8+uwOhtgPFZ5+dG16XYYS1bffE8r967uY8ZN1ZxFd7lvfI/lpTk+XuV
Vb8tTABdkDMr0aMu4CafVY3stmbERrB3Uonnr2EJ+87NCwQ4LEtZe32Zx3qfz1kM4T8vFM5+loef
0O+u4dqKc3meaQD6wL4v51WXmUyWLB6OxZDFq/scpS9QD1GsgLO9PNT6uv3f129dQoYCioRoHKqx
lCAvhxo0GaBt1rA/Mqm9GW2syFefURnGg++9TV0nRaqbgvvLo15vEraITbecm4SG0FOq/MtxTkF7
OKmfC5Bd+L7npYtwvjcM1L7H7EZudbVHViVUTNypmXiAu7ZtwrrPFNtd9sdl1qe7YXaCnWE31o0v
9twoLs+LzqaHLbpl+7f1YI9z7XfHOmvNhyB2/FM8Mc0bX2tTl+JzIYHFIV55h7TdwdVcfq7emHDq
6nT0OQaE/s8ky8WPJRgWzCWtXv7hLLL9EWMVbu8wdnWxty9yui2QSvA0XujcgEMcEyi5dumMKJsO
M2qvL3/aJ5D6xY5an1GPSp/P3iXG3GzeYMGlTVGjPVLDbvc0HOtzOw32n3nSOCelpEfnY4bh42rJ
rpJIw7Cq3qnwwfS542jcVcZs36m66e5Fk/g3IGPb6xCcFtD9lSRApE9Kum7MXzaeUU1AtdKpPmq2
0iPQ9B8a2b7yJ466UKZ2Y5tfPVvrcGRU7Lq16APq73K4YBRG1etOfZyabO8ZrRNJa3y0ZfWpp6Lp
g/uk/IGmWGUiRKIMBEid9y9/ju1Je/oFkFVpukLsBaBx+QtcJ8v0rnNrIKVNtafwVB2LFCdA7kDj
+PJQz6wtjwxnDBgzkqpbEgF+tBA+TL86Zq4TodKthSmO71Em+3uz67wba3tZVFhx3cZatoO4QEjC
h9zc/diz1V5uLuXR8HJkR21triD1GyggwaDq3gl/8U/6AMZin5u0x16e6nODo7/DF6UYSyqzGdz3
ZzkKvy2Pll1oMOhaKum5J807s7LcPa3KIWpQOvk2uSrQb1w12xubiZNbrFZA7C1wfZsrIFkgyupG
Vx5V5zsURtPiAPRCvm0T9FFRjV8+ZbnZ39hGV4MCRCFXo/QE0gI06WYbYWDpJ52FAk4+GfIk2dQH
xbbi5NQ/42LAwgWbyGX/m6vMoB4aJjZHFjypuzmscSkC2m66eZxF7r/qez879c5oQgMBWrRUvnHM
y7r4PtVadaM4uk7n1zuMq+tJnINrDDbK3wpMv1wTU5cHqh1881jMlNkrTvArh+LYDeGRZ0ahvggi
kgYDicLWy8SsJDxDP7WOfjJILHp9Y69Zc3djFTcJLicF5CXUUpczCQ7uSqNy8FU+I59tIbMTd4fJ
B36g1QbiI0lT9pHtDPrdWC7zaYHEcvZGzbgf8EOPdIWhSqWL8g0ejGN545m4updWIBW1R8Ic2l+c
4Mt7CctIo6pRRDj2VTdwPWJC2c79bkYu/0ap4WqV19iXy563f1U/eqI//PIt+8UdXaFSE1sMr7kv
TT1FYXu55d5ydfnBFCLoBQUIOguJ2M1exe1Dul3GKFZXV+EQZN4RwEFy7Edz9dZDrvbls3E1K0r2
AMhX4hZJMEzey/Uj3ukypezy2HpGcXINbJqWFqXil0e5uufWxgCrZnH86E9fkQ6BTo7w7cqjUM38
o1GG+6obqkYPc2qbd+6Q9Hd2YuoZJGEcVV8ee5tyortB6f1JrxEwKvHEZoZeL6fJnfF0H2TchaPw
wCflBtp4cWNht1QlTkHUg7xyZpaUCT08zN69/BOuP+r6kq0XH1c2zZt1eX7ZOsIeFJeOUR4LIpH3
vuitqI1FFfW+Dx9lnMwbpOyrW5YpQ3pgtljcsaHWj/7LeFnr+lrlN+WxoiN8iBEJD1EcdT/6hVEe
yrwIKDyn4vTyJK9O4tOgq2fAWq8Awn45qO31arE0UR7hODo73Wqlw4s2lk5kNVp3Y0U3cFEuo81o
m3yDGj0/oxnKI8D0pqNqPBg/RqMvIqG17afG9Srjbkjn5SsBcL9Ekzu2+bmw0uLGrK8/LcQS6r1c
P/wJePvLWcu0MjVChunYrh5LhR9EzuLCLzFwjtWKZv/yGl+f1vUYcd/RAqHXuQUTSEtflkm00zHO
Ru9Qe4WHroZxSy3kKjuguwgJglIQjRYqJfrmyNRmXmi5rcmjcCxXRqlhBAe7XeSfs08wjoOtV1CC
cPL2VI61n+0m9I++FaqO7+3B1h5NI/NyTOOVt6r3FaQPv7sKJLNEh/BrwG7iyXi55v1YYhefDtXR
LFlqH73rg8wn7cbLcnWIyGXBfBP4rmJvoIEvR7E7fyz1llGEj6jB2CBWmCuqyPbidZHo3U+GNho3
xrz6viifUpQCRAtBHJTDZjfNnainus3Go08k/yWLgVwNnn4r+3t2FORGV33NVTRgs37FoJO8mMt4
jNsxOAOpiw9Isbs3Yp/r9cMqhRQTkwK68sYW0M1NkOoz4BJAaQD4NKvsyOQW803vcOUTXYi3qitu
WRY8MzV64uu9t6KRIOJffrSY96XVGqpGAmPFXVVilRI0yNH95gbEjoj3eWXIInJD1nA5SuliRM4f
4tjqLuBqmqIIohq59+HlYa5u1NXgluoz+5BzSHvlcphJJiLtG1kTCyCtsuTIDHeBM+6qJukOLw91
vW706CHZMRcfkeqtnoo/j3NpxoCtEZBCQTmlge422vd/YxAAwhTToIgTsl7OR/aq9JPa7Y6TtHw8
1dL4VQA47UZq/txUuB4I+QFYE1RsztDk1GmqNFCgVZAHuLdT7J3JN28kMtffBiYcDAFgSBjdcYou
55LmDlDRgQJAGY/+PUX1IhrJ3N6Msu9ubIPrCT3p0a3mSDAp0VS6HMrQrAVWa90cM6MHctsX88Oi
Kf1GeLsuy0WqQrdyTcvI722Wb/u0pOgnUUjDsKVM5upEVUb7XoxVfIdsy/Qh8+vlxvVwFRKidkHL
G4wZGRkI100l3ktibzTHlIdTl9Wxj3vvA17qKAS4jTHcaRAN7yrPzQHZVuON8Oj6210MvQV+Tubi
1BC0J9xI2xQ9hLjficU29ukwlzduiutVRQ0BYCu+u5TNrzaj6xS1UyXrTeG5zStzqIw/knKcfxq1
sk8QG+UtVd/rW9cxIMaD+UeKCezZupl+Cf20qTGXrhSC4oly79zeyH26xIG3t5JM3OcZmuulU2X7
l0/201V0sXso06y0PEZEFwtY3uWwXdzHy1JW/cnKOlmHw1SVX8qilvd9IYOe5neRflFZUfuh7nKv
odNrIRZAJ2Z+GK26S6EVJuqDozndGNZKr919nPlNcrIqdNzfLZ22+Ae7bHpkNRrpfKvTlf398hyu
o561QEjfFpYw2Coq5pdzaCyp5c6cdyehOf1He2kT/B7LAhlqjGnNO7x40D4sgpQGwFQgNXtIhZw/
ObmMtZ0rQV5HWBia7p1QOX41XQXc/sZu2ugReIg7Ua5ZrdkI/laQweYqwGGvde04sM4uepTD0czL
5SGGvvAT8Hryw0pyYoW0zk20Yc2gLXZqLGAEd3MLiUkY+dSFpAWasUc8KX5vp4DGwtgeMA4aCme5
pZ4AyfvqTqElQCsUohmUNpDslyuaxXaNWadZH1fRAKzDit6v9rZZiB8d4l5oLrdNW0RZjKT+Ptdm
80uXJfNPu7WyP6taWOj8i36x97U+YZoQ13nd7e0uTyi4cn/luOnI5Q1FFQmiYhk8sdfL1GRGrq0F
UTI5YCodd4zvW4uAFodtG3HaHg26Jhr9ojkXs1Psi9GwAUBWmvcpHyEJmInzWY8HD5GOAeZ+BX3x
gGYeeBU4jBQ7nAzH1qgvdA2BB2lbD4XfqjJ0GkiUURKbsPWzlrI1giuuObIjvDoOXUdN9qvFQdnj
1DWEz9HSmtk7Vn78MNrWNESarurvQ91N50BSlYpUADb0fpbOWL3vklqf97U7rTozBMXvGjL6cdc0
TvIOkH9W7bVRH617sfTqCJ+zSFATaKsvE/zIOOzlEhj4L8l+PjR5k74pkf8LQqZtVfCOMkQChsLC
aSg1ULiJaryOtB2wqhJvJk+Z+au1QNrvkEhc0lM5LGn7upd27ETcKsVqDtD538a216uw8kqBtq4E
6JDu7aHD3TmBVmpHk52UXyHuifvOnyjD2Rhfq1OiwKcohNeHwzg51grVUfaDl5oDBnP+XHyy8lH7
piES8dOivFUdDXL28xILkRwBNM3jvqdTOoVeUrePpaxyF9SQU5d7MxOYB8WehwSZBQ35ixbPS/WX
J2vLjiMzU6N+9LLEgUzWTN03vQ2U3oXWqPnfXXwnvpTAxq3D6JVVdxQzvlqv3EX6CGZWCVyKhQqG
iKpeBqtJsywMznsW+KcUg8L+R7yoDkElS2j2MZlrQC/95JbWLpmFeNtXg4Fsd1WYr1VhLTY2JxYy
p4PRoeysq7SKX0kxlcjeZy2e6IYY4bxkdMV9jHUQKAWkrWdOOLuLhYIPbOxwaSzjvZ646JebeZXN
IZZRyxdzKXQkKYJ0fmOPsf4RBk2q9pmJbQ37v5If4XPo2HJVxYyqxSjEdHBxI+oj4O/r4maEUJH0
0RbGCyDpfyRxoP3R6o32Iy3Bq4Rx/EjmiObR7MPhox65d21ZSG79VL0f/ZrtBX3Ub0Jbb9xXda/q
A9i6YtqZVTNap7h0ukejn1TNojvQ67Ilcz+MUOZcCl5GfLQdb1YHDeJ/EOapT2JNJLKgcUAD9WMP
N8hnzZb2lbLQfNlPTZovewJJBO/mGpHD3ZSNeFMYejmfC6JaNxR6srS4yyxgykyzUbBZu7S8H3JI
eOy0/F2RaM0Q8byNY9jKhkJUQ2r5rejzuN5ZA7sqmlH2+WNuJi8I+wbaouCONqJl0HM3Mrwp42pK
nPQeqU25HJKsTJOdXfQ6GiaGnyIEgpIguq8QkdpDkBbOY2qawtrpraF9GWKz/T4oE3kgpOvss51U
IyBpKGbVLm4qrPnQ9UhXEX07Pnp+DGetxAk4DTvXXN6K2cyzo0Y6OUON8opT19VF/bF01YRloZmh
irJIgai+iYave5Ruj7KqUVWLCy0AbMpHd4IlFBaehYWdV48dNlyqNx4bL+MxBr3dgh21KzBotQNU
KZBFPYUKeMywGzyqh6zurHTS8FFRd01m+ZrtC9GzsPSpDSkBx84d53WZ7mca5J/NRhPfgczbHlKu
jvenlxUBxp6zqz7iYIfZWpDL/rOtbGcKyw45xdDAWFpD+dKqfupYPZkciSTvDwFfU4tKNG92RWvl
FZ12p/+eMQt4+wDqK+QPK6p847I45b4IOq2IuiwfunC2pHpYsqwtQ5OtV+9kqndqN1hVX0V5Ouot
HiB1hU83zb0vpZCTtdpQFMlOgyFtY2gvXW/Pu2/iyzgO/NDYSNuBBrdVvoNfUpmRnJvsjVCwAncz
dngiyvquQaCfqtX95NeEZnWs8YSZft65r+fMGJs6THJhHlKVukzAzzrr1CdpHL9t5qKq9+ZUe1jK
xVzEkdVOFN+9aug4QsIy74JWNz64xuJ9V2VgiUjkJqLVOsFLcZgGuD/hVBve8Fi5lbU8QKiVy94H
p4ePgDH4f1VWkHziZrf0SO/jEaBRNssPA/UXQjcxxHg+DrEldzkUWgvXvtR4ZQ9+L6OpSpHE6Weu
lihJfB7cIpm546pMmH/ZSYd/tZUEBZa5PGr7Vm9L44BoztCHWSBx60mSobL3xUyvOgrctPkxlJSW
9kOrmca9LfBoj+YZXcuwU6n9Z+sA+AyNgpvunS50/TMNkdo7BGWpIUIP9s+6bwDK5CdwvOgntLzy
2A7CD9FfW5jKytBPtNF+ldZWpU4oR+rmjRzKNC8Dnqf4jMKkBdVBX0HDm4BnXDxR6zHemwvb5zW3
W+XRyuvTCYqFjdVK0VGRDWlziYBjg0gmkUeDY2o9TQ+DoJyxs+d2xcZSjV/CDNSFsUeI23+9tFkS
7PAkt42osErvz17z3fpQ5cH8tl6AmUZmHvCKvRwSrz/3l6j+7+ms3Z6A7jMyDpuIOJjzrKm7xj4L
Jx6PjtsjNSsm60btYRMlPo1CA5bQG8wdUjabQptTB05qd6171ktCBHuamsiTRXr2A4QIXp7QM0OR
jzm0r8mkoYhtsnbENydvzhL3HE+0PUKIgRQqBzpfd45NQP9vDEb1FClR0rErVJ3spNEBVHfPZM8o
hY2YXmpLz2XhoPr8bwzFrEDfuOBxt12jRaeXuzTCPfsmjl+TPeu7EtQxBqh5emMJNxnt+rWgTVJ+
Z5tT8t4i6NrO6k3VefYZ3d/iUWGVeELhTMO2RUvSAzomt/QYN4WCvwe0AA2iDMEfW2I5z2DhoWzr
nOdy+ULwtBfF8KjRyB1E/hf0XGSvFrSvXl7Q5weFy7gS9UFQbRKtqQ/8Eliec451P73v1CD3qbCC
PeRsdw+0ntg203HSHWP7FqbpmUPnrBKKVHtWLaKtPABaBMOCoaFzngr2iSuG/lg6nroxweuTsFYv
3RWlivA59e3L1ExKDY+8WqpzHa/RjtfpX9dqTJTyftw4B9cTAvNPskpIALiOj3g5FGLqdTFl2gyo
kaTJhhB58IX8/PIHe2Y+iA5Qi4Vhs8JwN/NZVFa25mCLsyhaBO7bwKSK2QZvB2F1N6CQ20Y4OxJT
CBq0wBhosjHk5YRi3S7apfXHs8wFUPekMe5q0Pd/9I3Q7uZBm995S+JFpicbpEqS4FTawfgQVMV4
FrMrTrT+bok0Xe9X1tYHwgukA37FtlScgH+TxhL355W2H1UWake1q42vEdEzw1J56o7mdXkPBe73
6E1rSYKOFHV+9IT4AVBuLxcjMerEEksrzwSWc6iWDt1PVJZ3vtLb48vf+HojgdllkKfuIjDU9Wr6
pbbV1o1TGP5onyGJE/cDUcA1AMW7l0fZyBY9zWjlMXOV0oWnCbSpZQ2BiIu24+wHJcCYBP3SyHU1
EVIehVuzLOaZgr2PFZRnfneRWdwHsehDW43NnR6MRYTCRnIkcTfCfE61XepM2eM8WThzL5ArHWuI
j6o1EI5AsCjSXEfbGzrGE799wDly3NSrrAldrCs1xtzLUt3K7PPQu/pja4ykoiKHRFKvHiIvL9m6
4X+JE1YI/Qpg4m6m+QtFanP4DKtD12eWHTBMt4kcPzE+dgO8lpIu99GGftSEaTlNv8WspgUMaGvV
R6ChvtLBtjixGfsEp9aC/MTb5+1HuuGRE8T2jbltNt06yhNDgOuLnise35ebDqXHeS5MDw5LPRlg
nsmqToBDzFtSYNvy43qQEIQBmAk8nlvf3oRBU1cOXpA71jkFqJ8dnS7Wh0j1linuYlOm36BWrv4o
Xlyi/taUby1yHBhgamF1a0+OebRQnKTAyvP8Fx0irNtf/sqblVh/IIX6tV9IMZvkdvOV58TPc0Xp
4GyPmEO3Fm7w9WLXp98fBVkqVoB2OoT57SGvqFL66/NXpAN8qTK2sE4Zb2EMr+fiQPKHrLgaVazI
lMuvms8tFFJjtM699P8AQUCHt64tgCAvT+b6VSL0g1YFapjK7ZWSoeoR9XNVYp0b+HAP5C/YjLdO
durGxty/PNRzM6J5zH/R4AFtslk3Wytnip+kNOAD5NnJjeUAWOmWEfNzE3KAC8P1hH/pP92dv1zB
fSvhWlXSPFdG5bzJjXh+5yy4vgFaGm9APK6fNDBdxM2A9mhnMNzlJxIZxGaIewYInSn1d73foJo9
W/PJtlPxpmjjpaV+1Ha4Tg+1uLHXn5knBBX2Ovh5orAtIwCcDiqeDZkP/lPdqxqm5A6TpuXOHbFA
ffnDPTfUCsYmZaTocRVQ68VgQ3SxmaeinGYZfRzK1KbcWTTG7+8RQlqf0db/0bi8XFKvM6detYl5
BoKenwzZJxBMk39jj7h03z3uMhIo+KCXo5RxZ1to6VrnpB7LA5OLo1nqcmdmzXTjfD2z6RkKxiXB
BxCDba/X1EbfGwnXzotZU770oES6TTzfCGCf+UK8LqBlqVLS3dqqJtoIzfVBXbLp4Ti8oRqlQjG1
4wfu8lv9ws1Lyh27PmScYTJU7thtdlWnwZwNhTDPozvl7zMKxgXSPs5knWe3Sk6B3c+PWSNvimo/
O+6qv7Pi8xDhWRf6l3ONXkBBZ6g3z3Wbfu2pjoeaxARzDv60bZRDdOk//PauXw3q12gBsOMVgX92
7DHw4tzkMQloZAUZbSqw7Pt2Kn5/JHbjmkut+x4N4MupSQSdhrzMLIxYRuN95wTYyDXe+Jaq4G/C
s9A7BoOK/t2KKYcHv9WR9dCaAJXCC2lOyQyoWA2vh0BpNy7Gq2+1jgLQl7PFOCCwLifk91onlpJN
n9bm3IXe0rXvhKdpe8euLTcsaXY4ZONp+fXlT7ZlIaxSygboTW9N/kmJt+qU6E54FV5HzVlI6ckQ
w6H0wXdq+ajZbT/uC+TfKLdKI4d96yTurtLR/Lz3U5lQuKx7eAMv/6Cr008BApYkTBnSDipHm+us
4ZLTAzXWZ4mwedR0dfYwzZZ+Ay2wLucvwe06a7oZgH6hYpIzb015USB33GSZmjNq5fFeo7R5WlDS
OhhJ/ljms37jsnlmUjwDcFIR8yGp2mLv/GWWyrFVdRYihSHZWuOh7G6LtV9Pag3kQCTYlAHw1bjY
Qy9/Blwur95qyp1EUihfr9gr3s2Lf93/9N3KyOMxTk+dcKxPQ1zRJUl1ffw5yqL7STFdNUCXXCiN
dEoGgV4CwlsRsuDVuyGZtC8Tkc3jBBv0L5QkDFR78xmR8zqb5njPU+UNx9TSnF1b18g9pLVt4GTm
SPpAbWqMuDMq3Xo9LA3i8UVWDx8CSaMq6qYyrSMV63jU6l3d3q3eBEXUtjalfYyGzSQss7TnH5/x
aMJRGu0jLILTSj8mbtPE+151Zhzi+rV8m72Bsno2aLm+b+ox7qJ+KhFSpH9Xf2tFu8T4a6nY2geG
LTEprlJQDwHKwj8c3DGLPTZl7aekhNoS5TktfsToSutLI6ajzLJFD+veEv4hK5Gz303T4nxoAWCW
EcQqNJgAszvgEQytxHgMN9spt9TyYQblARbT91ObHkeZFKE5JjQwJKJbHyHV+imOVV7nhCAOKytC
pMs5K5uKxXFJ+/RDPQJZ2BHopW9mN2vKfTkNxFImTYzvVYEAdSF9/u8ROkxSDClo6TKG2CgoTEeq
WLqPyoAtjFlMW9Q72vZo2NM7sl53nla2oQG2rwuxGWk/DkMNhUcz8vmzShvx3kk1RNa0PEeduU8W
JwhbVAx/NImt3qcx1r6422ejsa+8mb5J79RNtqPiAryC5iO1cbWoMg6FLJaTlhqTDFNhB5FwkjLK
Um1+baGukuzykR+9QxTL6kmXHO9rkHioGkpYPjPmaJXs6eGCJdgRWpSvNNxS0kPbxt7H2dPMR6v1
KdEUgxg/B5Oz5HtfTObXws7Ln7EA6bAbkMf7I7Hn0qW5n08DaxS7bFCJvQmMh4ZfKyEbMzY3JqrF
k/DO0NgMjWVNi0+JVMYPs5zI8ACp+fYeqId8S6Yi2JMuWzpqRU70CSm4+dE0aELucj3L+Qhkeie8
xvzvjqXG+9QECLKbLUSjQ8r3oI8RjLKnvdQn3EwQuRmro9v75RwW7Ryv1tpaQlki0BW7yu4WLOHz
3vyTNHrO9j1d54F/SHSs5GJIgxZe292JWLmoPzptdT9bfWNGDXqj33w1dO9FQCemkWU2UcyYC4eC
Bzzl/bAAP9/VVp1+xqNEvTLMmt5HqiXi/eKm3WfwBKAYJ/wz0jAZx5lfVM82tgvKWH56uQrS+6Vt
BpveeVKcaYpJHBipDNFWk9YcRNivJfiZ6c73Jkh8mo6mjsQlSv94iAqac3SRU3y/KldDKxrWafpF
CwL1p5nH3Y96yPr3mZnLx4p3HPdtLa+/Fk0hXs8dtOcwyLq5i5Js9j4HcMLdXSoBHEWlhrJO5Is0
/4lqQ2IfG1uvzPs2VupzUqZaRm/JBmTSzDVIiEQE/vdKTVq1d1Xrn92GNvFJId75PSuRJIr0bm6Q
96A8825R7vxjqi1a/aCKuu9jIajipRNypbaRdW+a2lHF3rZ6/e2CWma6pymqkGLvdI1Un3bS3ph6
A9HaRNU/0M2m4O85WtEenSmh74zyFtoTrUvZEWAYKnh6P6VOiIlTlZ+90oer2CRub+1sUXn88ngR
MnQlDtehsIeWVuKY1Wa4FINHuw+658yfL/5bkx3dc3866NfQQBEKaIq9vF1qozlZiPmWK0W9dHYz
HNn3NHfRNMkAJzgHpTGf+8TL/O9mo/MW0J6jnLDYfmWhP1eyU0yn8yr0s8au2iupmnMwoU+9Q42y
M06NazMLpbr0R2JBsA7tGFZuZDjEHEjt+F0b+VUKodpETPuT2Xb8y2Ph+O+doLG5wsc+6ZEcjznf
aVorXNQ7rmqnm9NvCFvq3ye/aM1QBVnyOkh0Jz8umrZ+G21aVhybPVi7TiXBHDXD0MU0YfM63rcg
OM1PSVsM3F62cj93EwCFE22ZTg8DXbqfNZ+jEQbUkOg/K7/+qx/KGG0snrT0/7B3HkuSG1kW/Zfe
ow1aLHoDIFRGZqSuFBtYSsChHcoBfP2c4MyCLJaxrPezoFkbq5oRAeH+/L17z0Ul1Dliu6wGygQm
2fWLj33rKCtCQeKxcSgG7GUtegK43XWMNaMt633XdM1HaXrQSDkbWS+NqoG5umOPpDA3gsHZeUB1
nBB1x3rK3cV7W+CAid00G/amLINRxJOzMpnMGHu7YZ1r/VuH5KQJaas5ZMo72muOdVCEc+q4ezdF
LBYtBHp8QVnjJWRakNaxrRfS26PMSb9m+G7Pc7/WcPZQ0jHEA6JghWiOGIUWRdlBFYd8+IKigB8x
IFhLYxqXhhEJaWrTcfJmoleMDCzWQwlj0NzTb7W0GCBpNcU9aReAWAF3lZFdd5230+YJqy+akBXh
nW/La/pmpYEL3+0D8ligXR26bkbhFDUTANUDp58hIJBL+lbULMaoP7jKENO+L9aiiAs79T9nAzVv
KOqMG6un1sRJfNC0p7zKewum2gTugKj1gq6t3zNyRvGT3AkH+cIyD96XPdXzV+KkKZIe6cyEbZZe
b0bQS4ckXBHtyIjOivDDEWXhE00N89ZsvfmZL7E8Y5xY7sAZF98ICoKvSZU8aAOD+iMJ5nwRrYGl
M7qzYsUssxcNwcQ3iJlV0f04z5SVEJoXE8CVfCn4T49FYzm3qBf923WcU6qbvNGJCG9ttfdGMFkh
bUg6DUEH2yJutCJgoJVZjohRXCK2G7RO90O6I9arhNQvrgSpGPesUrq3aSZ3RJfUMqjdSMC3RdxP
4/o50E/rd+ilpwbnf1cHYUXCTBkT9SOT3QjcEHGFytpxa8igdnf2UpgnXuFExcwX8nzD0Hf5DKba
zXbKwH4SrfhqHvUhzcFj+OtkRLnttTfSKcVrnqR8y9KwEoR6piy6sGXwMmIXVsINFzb/H1qADDD2
Zxpv7lgEdTSnVkVmRoeEZ8viUt7lfaUua9saP7oBMSA/YwlEqKqO69mJHhK0BaWVDILKT3T2+Rbk
rzJXK0pU3efUgee3hUEepWJNm7gNF9GTDuqXfXorpQNO0RxK98bn2c/CogMcEKFJpNTUJzRmMSUh
yb/maAVTvHhjzmPUn1U9Z/XN/aBUgY3IdRo/REUkvkeODPqB0lUdfZnJee9P/Yc+px8ih4YZUqRw
9hv1fNn1FJwPfeVmA6G4iHbC2XeaU2EJtIk8Zt6VdOyUi5SbwovpvYHosv3BlWCOJyuJVmMWJ1gR
Fg3EcVxTvo/XjpFtykT9wPsIZLor9atVz5v3SdOmk0bZ+mkEpWXspxm0RFw2SISipgRHx2x2TZrI
5bXNo9zQuKuiqsoutnJNuvu+NPnuXtDan26ymlAyLbfbSrudLvJ8cU8T+9yy8Vbpn+ZkNNAxFvmS
hqhdB+p7lDrJdhTZWKEByYPn1SgrcdEVDXfL8tlBYyjgk4zpQxnqGEBnM+PO7FlklZZpn0uq0ijw
aPo68JwtgJsQpWOZ16161Nx0vbfGdEChYZu2wAO12n6ouCEfFAsefsm0bw02L5N7SOppfy10a/pI
dFDSod8GPfOddWiv7EFHMmNP0nOjQTqINUeFNC6aZUetN+R5ixYzt3O5act89ZF4BNl+NpL8Euki
tDN4poEeVZ6efxSOqb3YCKooeanreCrfmtq4H+vAi8rFPGrl8CIttZf5ApgBgliYtnOcLhqPe5b0
oeN1N62zbh3b35CxcLcM2nbB4fSYSAvf+Qr6E8CJ7NiTZaneMKVcdSTVvRRj120ytLUUgfyvsg/u
HSqBawDk5gsS1aoGY87cdzvmjX+rIVAKG3i0J0gBzqab+g30w5isg1tLsQUiRCW7Y5xyY0O3AsVa
Li9a5d0Lu3RjIm62KrAlCR+8cxFKcA5RmnOJ8Odi7sRGrweEwEkFKA+nc5cUZeQgyrWRhkeGEkGY
ePa12UtEoIU7vRqJuW68mVCJSss8jmyeuqhFp9/kaRDcGKM3GKFvioslaC5yb+g3mrC9m1Ebx9gq
rCYEThw8+TZ6qDZ5IJyEoAaZrJdBkBR3xGU24D3fNBGLYVa3ynRPOSIwuYr9xPp49pszA4WCor8p
lkQnHa+JHntLTEShagInMGoRuMnIk90GIWLoZ+6BpPj9WKlrz1tj4pPv9PQKDWmc5+l7yimxKA66
QYhZKNVDqXvxtJYtgii4wqv30FEmaiahwwVp9mASFP3xdKmjzLJClBq0lGPSDZ7X9ehNsIMmrwgb
rUy3GrqGkONHnM0kqWSXow6ZabBEvWE8usZJgEe15RbQG4WBjpD1xvdmupIGsVZLZQKpq4ujZlX9
ZjDaT2/haKExPLr04N88sePzJiDINuXWyFvOza6RLTunnOPVdYE/JcO+ztbYZk+bgoZNQJY3edG+
d1ax8ZORzMppsG+EdC6rbPkURNvFi+ZNGxdr1y4Y5F3lp+JBb4V5nMZefx/lMhwQyfmxu2ZDVKgg
rmej2QiPsDNHObcuVqe40nCX5OVd5lrasctJebIq68WgYI0ylNlh2zRdyCHgCnN5f63LLvjwvObN
opkXG27pbFbO5JHTlVcAJ3c++2xUGmSEjp14ZZ7QHVM5VxEpq3tXb+5NK79bWBkQK6pwlu4BlND7
YooHS/6oDPnpj3CLLeOi9YkucocYajDUav9OYmsv9fRR99cEGR8+iMnlFMOqEAD4iFst2Fc9f9Si
C2jDYfFfi8x6IanjNSutJ4uuJyhE8C6hm6VwAUbOj4gyH5cZOx6DYadqH6FIfnh9m36l+Zbgla3p
Es5XEkZSquVlXsv6lsEi0vfmOdXa5YRce76368w7GgXIVbc3It7fXeF6tKYLinWHgCqjpYyr+oX4
ylbeWQ2yZNOrhovWq/cs0CgQyoIYAye1NQ6M/hdHOtYXx4x9q0rjhixOh8IntNtsOwwtgObhNRdB
G51Fcw4nx+SSSrn5tIUbfE6Jn9/z5ssQmA3TWWN6TjiCb+fAuiqt9L4wAR9pejqfEreBPGzDggXF
p5FCnSP+p8w/zpp3mk07spASzl7zCq5VbIesknkk/fWGbW1LAtbJFmrfUdKPiPZEn86hU9fmwctm
GQf+bHzPwSrCQAU4XuQ2U+qaZ+V9aR67mj6I1B7aFNrm3NmPhAtcp1oCnDppZ50v1x7t+TDndsJu
qTNgGI3RvTCsxroI7Fee8zVGNm/VoJPZnrCuOAfcE7eyzKsi7Gi0xE4wGBem7N0gbglsiBKf/N6B
BI44qaC+xgEZILugbFKLGUwu563Z1/u86mqPncYIqID1gX6LTs8hssuR7hj48LHYstWWBw8wnhtJ
MoL1g5+wBoO6yvK7QAe/eqX3uXlOTetwiYVIYV39hWWt9yKj8yzt0JVN2V9npRyeGqS4XFDSrtwT
7cJc2yq43P3DQkYH/ZG1lYeRDka5wTCEo7hJUP/vGM+laHH5Fw0uUi9THx3DE2wFvc6DWQYOGuu6
bYHIkfXq14+KO9G9W367WGywpMPboxLvtknU7Jb/Ows57bJky/mr0jZ5gTBjk+U9unG/nhQaTZit
2a7PrLbeFkXXfGGPJa4bnZS5R8tj0EVBY/9VK5ctbxjAOOymuh1+mJUU70FtiSerzkcvhDat6L7Q
nX5eU+XdsQ3gl1CT3bzRVzGtiJbK7IYF7f2HQUe4H6laptMlF6plvyhJwIhIkK5vVEa8coysygbk
a2KvinWCEtJrmqFJydpWdPdZ5g9wTbJsw8lflQezD0bOtwRddmdGqg1v3G0LtTVZez4Sr5f8p0GM
Y+4wZsfgJevbe1NV4jS6rrNJ9ZZFrMrnk6SdsQ30Vr6YGJnava0wO2yzXkMejqqfvr42UGeG08ob
GFnOsh67DD0Urd11UjfNmIkPlNg4ShahF5wyfTIt2fFFT7E7jvWL1qdU7at9fgeW1W+fuY9uEQ/D
GGA7sASI/GG15LvXJbqFP8n3Cm5NRQ0byFKnndxr6GIZNtB24vlnlyyMsf3BllB+AZtFM9yZEtW7
UZrF1eoB+YuJfrP6L5sAWxpnjqVFmYmFBafcOH8QepsZIfBNWimpW7U32ZpkDWSnuh3Zv+qAHTzo
koeyK9ULMb1JEpuTa35WNm2KKE8sMlaXplRVXNag4PdCH3yFR6cs7vrVu0ppub7lY63Ga6tc5QXg
2GRmn/QXVq7eK+hTC1qprH5C0JBOLO1rCFT5YhWLdWlkFjxxfdapzwC8tsamaxPyW1C4rneiWrT7
qRNBFY3KbumwG0BDwtYTxpM7rt59kNSy3ppGOd2WCdrnsMqN/sXM3Pax7dbqHoyxGEL69BRn1pC2
dUiJfFZVJiUWCx0H166RQpW/Gav8fc7h2wilz0Y7k7nKz6NbeEZOL4tkOMBKT2KYMeP1arv9bz7l
7zMrTkXo9GAlnJEBIAz/OpkoxQK7We/0w6K1xrSjdHdvg7x57pAukNBbGCCD3WRP8JR1j9avvFB0
4rZW7SS/mev8bYiMVxz1kMUMDeUac7S/fpG89hsq4xKJbpcVbkicDU3DWmvV5epk3m9+9t9nVoQt
MUtG3Ynd2v95jEyQqlEU0PcOLe283cAx7lGxhWwW1+HNbx334TcjoPNM/69DMu4mNxPN3Bns+bNe
1hh5vjjOjge/CJL+w+ht9w1gHvK3ui0H2pCjETRxJWwCI2iIO2oX8OaEaQMucffP3+VvDxbzLBh9
Zz0adE0Grn+90KNUkyfzxDmYk93yMTP0X7N2/1vlAUobIL+k8iCGZpB2vgN/GpgbnXCaxTFWrnA/
7YK6KC+DmrHUP/+Wv416z59iAlxCoUuywc+/RfmltHKRrIdEusbJ49i3l641PbrIiThupePWShzx
3wpSzh+K/JFxOaI3FsK//jSEXQ7GTW899CJgUMaOxvAI4AfSkfU3L8Uv7tVZhwVP/Y8Mnp8fm0Jo
XWeN/nqYzWr9MobWOqW+3f/mifjVVQT2CuCNV++sK/vrD/ITmmUdzOWDaxfWNZ5Ktw3Lacq24zkM
ubI4Suop7px/vnd/yFH/8k5wHc8EEfR8xDQwPP7rx5LEs3Ra564HJlYZIEUy072tS7j6J91YxQkK
CMZ4HmfNj46llqeFrinJKgjDSSrre2tmJKHOZbRe2Jdml5JMMEidGWVvnG1X//xtf3GNENAgxjhz
9ZFz/vRlZ9/r9GBW6MEVHS9bwpRthjLuVm2IdTEj4CQo4Tef+bdViiH3mYqGdpTbr/9s/BAlTkCC
yNZDxoStN0m+rqycuVyWP9eMf//7H0ihdEY3s0K5/k9yMnkOtKfi0g+1tQC4a9IJIpvUxLBRXqbf
1TjvHtZFGG///LG/WPYR8YOvxAUNBuBnVWdmBzNuYo/O3VAWx8RBPVGTJnbdOL81sP/ioxC6QJwD
3HOWNp5v8Z+WJHchJtWQ5nwgqr7byGDCF22l3nio6rr4jRbkV5/FO0sICQZv9C7nP//TZ/nZYvkY
fQmZGOz2xXQWBqkWzaSwLJfgNzrfXzwmAIDh/CDwB7QU/LSgU8Nndu8QaJE0LnHHVGjwc/2quEi5
nT5FHG28f75pv1iWsFDDZWRDO6Nlf/rEnm161s8rYJE0clvbpU6rpbLu/vlTfrVAgMtCSmmi2kRf
8pPQfNIaZOYGP6wAtPix8vRe45Ji1D5kjfmkuZN+VQlswihi69uAzfTIcNd9mytUiKFpifkyScS8
GUWCmIKWYbpj7rz85k7/6lrAvaP6J/oZ+ctPX7IXddN2trYebIRpcb/2TUyu3vibpeBXn3IG63IR
zjLZn9EwKl2CeeqC5ZCsvrmrBFMSaaS/0xb/6qklcoNFh58DFO4nLXdWGUMyJd16WLxV25uVrbYL
ExmO/YhL/ri5/w/d/xfr9Z+e8/htePs/vP7prfr6z79OX+1b+Rfi/vnv/y9x3/f/zcNuUYWf2e9Y
8PgT9dUP//mXr/+b9f9/oUpEjf+R4/B/xH1L/ze1CK4e3G1/qKlZH/pmHLL//Mt0/w2rA+2R42IQ
4201/xvgPl/lr7sgplIb9SOMwPMS9KflLNeqJR1U3u290ulu8WeO11mWVAf02+vG8TXtVjebkv7O
MGHrIJ89CHZm12u7nPX1ringTbAzy01yTrMT2SI2aB/H76oSbgxZo3hX1jjt/cI7ny7zfPoqM+Fs
9KEqo0aN5hmhqbaIpswdMsbsHu1+f8qaCQlAVssCnDXBFeao5iuf6Ot72nLrBrGE/lUAeo9zFJod
Q6LC29NsK24DnSlIMyn9YW1zSBQUkP4d8k7j4AaD/zzhjzzkVVm+r9BOXnBYQ72RmpRb4sfJhx0q
/6gZBhGbqU5iFmMfGqd9XcQID+sLNXvewWbqfJBV5t2dG0wnK1PySZpNctbFQveneWHUHvwC29rO
UjZfAn3HrTQzGyf7mGkvnkKhEU5d0p7gFcgrV58AgIjKuRmIOvUbPT32ojBO+KTmPWOn5W7K2/K5
Mp30URACz+qXBww6Ah2uiZ1Z6+vUDMOxqjQYyCU9RpqAhZw3GBr8XUEA3uUozPZ1dmjygOfrvy1c
7icGkuNnAZ30Mu+DuY9AQjC9n5l0hGMxGQfJPOZpdgsjJmPculhw5gr0Udk5bRNksB3LzO6eEgbH
DKbxpn20cqk+GrOqD+vQt5+Fg6E6zLXJAr+hcgwG+hL36MC3vWV358nIvVHDtbAGmoMBk3IkUKEs
mqe5NPYu8wWwCmlAUhxd87Ud8ztilW9bO2CS/VC3lIoco7wNQMBqRzqmG2o4hN2i2Mo0s/eZMZws
IydOnpZ1ylHpDqKvsU9yZcVa852SS78Tligj5vAy1KxxU+fru7v0eyOodppBnJHndCTFFk1skgw4
jfZdX9tnrk257pNCI8sn3TByeUMSAJDFvzE5XH7nNXNxz0CmH6KE1T+VOSYxQNrvtp3UD0DE/Ubi
+yCsFWe+zT+0Tt+sWYl9UGZPKmD20VtdcYSMGc/9u2vSE7Uxmg9asPOUp0WMeZG9vDrETJtk9m6S
TDuIIt95WlC/msvsbP3qDg1eu601puB0kciLGjGlNlV2hSPcPdDdDgvhQY9hsOHV0y0+ByreSt0Q
S0dHdRh3aV/uzaz+QFHqYxKuNhWjDLeeDxbhzVEmVvfsfGGf9tEY6PLapo68yDwRp43z4ov0k3n2
NVMzkOmm8yU896YQiQor1bbMugf6kjTlQnvOYDPRP0MKpdFOSy+rleFwD+CCRvKNlwWbzFOEVZpo
+LpS4zuKuzXziKr0ukcZaC3sBVHsujHf9UzCT4Bwotmoiftp83gArzF7gYqJGwwVfrdw8Px835J0
TT/LriF3V0/6Gf1jVXLbjGgMytaxD5Vd3puy/h7LR+QFxAg59NU7aubQ4v2EuAivg3bbRjcGEhQL
BkDaYh0CY9DDjrfuwZtM/wZBJg/I/OVSUV9gWXqEBljfjLPGT/fnsGUasw3QiA2ssYVHX7EasbuP
1n0t0SN16a3v0fnHM6rfLl3qfdfDmoTZkmzGqZpjpyusk2evb6Ba9RwjHpNQcE3ntMom6FBYZo4b
40Cobt2uG99mm5tmzHV3rWwn3ZFdn590Gj6C+eg6HFuORfHUGslF0TA+D7V1BX4xAYHIWGKPSMmu
YVG0H4tarTeCRcXHmgX1l1Xp1k3a9VhEpASyGjROXPo2LTylfjiDRtfBTZy9oxk/yoaZQWC0PG45
hzjfGVXoBqq7WOnlcQ6cG8Zihe1++7N1hOZkR12f2tHq6w3C0eG1ROM2AFWOKcPmo8GU5KJm5rMp
ZwRNxtCfQDm00VBN9kMbtOOtac/HukYqIebpbcyN4qa2GDl7k95nodck14nnVh9Jk3gfJYPWJbTG
2j4FOa9q8QfBCOygX0cGGZsbHyXP7bzU+XnjWkbiHB40NS2IKYzbKjU+VnsdtpkjjK2DZOdh0toz
LsvQU+gT68xyVsyXBAtnxyRbvedhlvey0pUREtKUvJ3nVlGLEiCC37nDyn0JoIjWOdsHS2paOVvY
nuw5gVHugdUs4Rm0ynHeio20t1Us5t4x4gXhjxslmdu9ty4zDXT96jhMNmfZ0lcnss7qPGRzt3n4
VmW0G5axMrYFg/OwUKNF8ifPWdddGWIY+A9NB9ssaa9MQRoHuSQtvYZ2yhncqgb3NA7PZdtV703X
WlFegI1DzJdsOC84mwGWiMGoC0lqWWy5FRWbMVKIXPMwwuTanpvIrcfm0GSmdt3N/NBQR70ZIksN
ESbVr4kBRxW9K6GF0ayCJ8LiLT/0V4+tITjrLH3N76Iu6Gn/IqmP7IHQ+LXtNsBnbkies6DYnIfG
xDanZQ3hThvjaXDgaOQoJtx+u/rdc1cMsZrtb1+fQY3IGfSd2ydcnemR9DI2aQz+V4K4EBnyKvlM
Bsliq7qL1tKKUFCMHfGbTuECyShy+3VBpcvGwYg/RvKImlIm28b81Dxy+GAmIZ7me7q1c2hs8tFn
UngJArvEz+WdncplPJfqa5oVw/NOUw7Li4J2wuo32boIiUAz94i/m7CYMeJ6y4VfKKbCaTR6Buow
6Ua9a4I5SdogsizEfZqjA5wJ4kyU2FmmH/qivc6urJleek4kqBmOywRLK1utb7o21ytaINSq6sLS
7H1Q5Fd5wXhnBkzUrvgraOd/eAVTVLGsMHgCOxIwZ0JDWXLjWf33ort4gq5dp3uZKutmttNl11ia
vICuHyY+QnhPVl+o+ZFo+jFrEYK0VL5S5AzHcSBvfWwZQgR+a8Srpa7GySlu0/GoL4kWVnImLTJr
jx6ct+JMEjN6RE7yikCC6VlM496a7xD56tGYfKBaMy9Tw90ArYoHBhpxptWR3Q+nWsu2E/bYFKJZ
P9RPWT2ihKyrH4ZTRSvNicW8wVd9VQ7LQWeId5FLhJXcltjJsjeYgYw/bTdqBuazhbXeYoi4XERz
gtZyMw3w/rLK3k+s0XvHLJ9W1GRbfx4OTtFf+YLAvT1YKe/CnqZQ2mN2mCpEhVQAF16d/ehLzb6v
V//bbJawZKDlZzKqh+K5nRmoAsD5CLx13cAtLNScR3M5vburQEuS0L4hbA+9gwpHu3r1lcgvkV1F
hU4fAi0lanLn5JWFEU7CAmk2P8P6F9ftaHfx+TI5KGO3buXIK9vW7FPh3jMy/IEC/+BoaiOlKO+s
cf5mPMCcrGn0cOo5Bivf7j414Rz7FHXjmNSPk9AfFNzmUK/6S57ZgqKrevYDwQCtVT6Bv/7KW1Zs
7aIhEzJZqwgg3A38FgPl0TksssyRhmqFH3VV+eKVcKJQtKau3W8NR5mhsfCmhVWtJTunyuwI5lq7
Ker8pOrmskKHF5IZczem7r4dIClq/oM1KioN/Dn3I1R3VHczNUaNar3hjW6WaBSfue/cjJa+Uxh1
srPwUqmKyeUSXBrtimlbMiEcb9y0PBaBc8WAFtvxhHg8EPW0J87bb2Jwd4zigebhkYdeZALW0xC0
4HDN40lpNsmvBXie6QNMV751vHYNzbnOdkD5Dp3fZpxrli8Wfq1Kjwu16AFU04WZGtRU676iNhVs
K72J1pZZR3tPkwm1TKG7j1phXYBJdC71luRLT65hmd9hvFpiwy73ZSAR0fnHXNMfOkoeU1rvcuo4
KQzO9dSziLaTFZmrcZ04BRVu3lyyJ13qSfNDm1cZQT25SFnEfb/ZNYzysrLM0MkP17pxLXzz0LvL
7Vkuyx1xkVWNJi+rueaUcu0R8cG9rQ/Bpu+zV0K8rvIVr4dKWTeG0NEE63TXPri9qiRK7KA+MSl2
XxK0g06ucwyb1DsPLPvw0mU7IrdCLSOijA3023HwFLA9XuYL47rUTE/aDEPL158pphKyIX0nzsVI
4RPoauN19b0nPNTjpsGy2hQ/JlikvCdo6BjY8jisRNW4DYY/cGVNrclD0H12LmLMBXkxWtD13mNv
iZLkh2ZMF55b2vuqRASFuMMuNeRWOjuL2/YRIix8CYWZxSp11qj2Tf+jLsT8OrrBSWgXQhtmZLrp
hg7apanzdYZhQisJYZZzr6QAGuySBDPE+N7Q7Ui0fNRmd68YrhYjzK56gFJiFXakSXtXt+lj3Z/L
kEBug34YDn5DwulgwWnru+G+UlbGKyZ9rudobnPXva0LxFUwAa+bXnx4g3brGet+8hycEaaFpi24
MDoz3clRhxIP8xvkmZFtMzFFk8WFIFDWzI1n8F0ysszmEn3K1+yt4oTGLw9ts35f+CtDYpbxRG9p
W2jmTguM58nU65iHub8zEBIdZr3ib/ecEUTp5iFL5Cs0NnNDYPF0U/nVekt/rw8NoUdu5zABz0lw
9tr6ppHDnTBsOwqIQI3aqb60Wrc7TO3YxVqtvVdj9okY/s2zCzCSxBIxnkeohY7y2aNz91wr77ry
ZxFzjmhjnAn8jLbYuUZ5qXsqZyk6D+3JQ71zAu1BauWyz5PWgeDnH1XQfhEUoDCfdPPRsrwqSqz+
DAA00t1Zz+K084Wl9DvuPFYHxxGbc0xh2QMco4Pjx3qPKJ/Hs7oaBlofhak29DPSaMjoD7jCPJSQ
M+pJov2pkvvenreqa8EkaQNpXsN0JHR37+bpg9FV7W6W4pztXOkxdPxbRvoX+WR/9AK5SnCdp8R8
j/5HmrPEBUP+VSP1CM3O3hgmTQGdXqIKzJsqUNG4UFJ7VF6LDaYkQIuZNo9Tg5oTl/YuzcRR5mUa
dhmcO2blPu5lA+GvyihJtSZUCwK+Idd5UU1v0+YLIgEZLlmwxgK/VLzqnbFftY5f6nHslCig3QUt
4TR0m0WzEfVOwrhsNRdJr36snHXaaFN6DStxu/ZqxbYmNgt3NezkU8cqfVAGCNrMdfM4bZMXltqT
HST3JYDXUOb0jgo2DLNTICC77LpJzGdsoTeMQYuNq1R/mSX+Rdvq70L5X2MjzgYqI49GXasQucy3
Rm2YkZf7FBsM0UP21a02DeNtbcknY7Ie/Yxd150HghbGTTY6O92gthrgtg4lutvZfqiGcUOqaSRU
P/CSZgdNwDY1+/ehIgcYtbydNzd0y8YoLfw+XLFpknd6izzjO0nS85OCiBvPVMMiKyINqt9WIyhH
ZsV3ATU5Si3tztLyG0K6edIrI5JOA73yTGtd2fsKnh47g4qhIbjCppHyA3PoeGuJiW1U/UdvqCSu
HHubmhn1qBOQCG5fNQtUu7TbJnb2nRtiqwYn1I15ekw7ZAIaxWhLewXuP6eTdpE/LGG+lz47wdT2
/M2+zDe5bl5XZJjtWslcqZwT84wM1LJbt8ThsATUDxycYsxez3zjyJqqu4p82qGwN5qsuuska+sL
UgTl02Q56Dh7nybQIF4YiN4sS9NvOsu9b1Iu4mrO8SIoAszM+dHOMwePxUOjR9NnLOR9npWbLBEg
f/J5h5vjoTO8q3pVV7mYOBxUV6XzCCzGjwEJPglc3oW2fGEzuOy17jobig1ebLm1fA0Xjz8OG02z
X6rajjXsRBvB9WDeTGJJgUmQR9GrWjwAzcF0tH2QWzoPukXMr5VRX6ZtqNLkwmWwgTLeR8+Dcvmp
Oy8uAIATx3kS4EoM8G5bT2sPfb1e9u66JR3lbvKRYS5J9qMYs22FLngLFuEo5XQyRmOLb+Z2TEcU
Zxla9pQBmr9y4lBJ1NppcUlfgOtaHzu77LdB4eHRUVu9DG6ms6CHvTPyTA1FVIuVx9GbE7DX6wBC
LfVzcZ3Y8FYQu+2Tut6WNs1a9qdCz+7KtX6yZyy+7nRG/3o5DRewNkthFJFf67fQC/HrdEOE81vt
CB6QvNypfj/3T6Nb74W1PQNlotFJmWrS+2HIoeMv+DgnNPW5PmzGzPBulFMsBG45OyNNdrmZ+Fu/
o1DhUT9MFjLC/KjZ/qUXNNccPC+qwfkktyHMCuNhnsoe6LH2I2toYeFqp6hfnsZUQDc0qQHae9fT
ZOw1T0FBpY2DMOy7xdqr+V7H8DF1nP3HREB8hRaS62P/WgI51f6HujNZjhtJ1vWrtN096mIMAGbn
nkVmIjOZyXkUtYFRFIV5nvH05wNL3UWhSPEUdtesN2qWQsFAeISH+z/I1VECUAbIrDxQPcWDTBZA
Fxttwx8ua2B369EfboGIXkCJORBSp9oY4QGNgCsQ63u8C3EJLAPgVNnRSK3zbLR2QkzQ7TFXroas
UXlfDWujrY8ExQZFkbWiaPcub4KVLkl7Lcwvw678EuZkbYpZNjswErRrNTc/qiW+4j5lPkO/CAyE
cNX4xGqsC/xcQXxFmx6OpgnGHvNUrJcVamRxwdNOnd7K5dc8hyDfCMqyardLvJ2sDufYMnMKVOkB
JB5YS/B5VqmS2ntGOcGRi41Moq8Lks+xC85NjbdfgiYCLfq1X4D96qKDler06bUYRTDlWfale/gJ
8rqAvYkRjv0CRSFblTb7W24569ooHq6bqgkcKavzB2qLWpi5G7/jJeORnYP62xSD8Wi29SPCxsEm
hs556k50WHksvXPLLve4XR9EMYZbZFI2Q5mRZrXjWk8qbZ8hXm7UByWIf3Tg8O6EDLBXN8wS10Q+
ShvZ7VU6wr0cApjRZQX+XABWAyrDY9UKmyPtQLS54+gUft0+Nb9AjsVZvaoyHuPQTRpn1CmeJTQq
+77d0adct2V+ZxnuY5zYyob6C+J4T3bs3cptf2q17jYZr2OVxLHAGKi1fnhk6jqdCdzrv6px+ZzK
ObqngdMbkAUM6cEozROhCmfs4j0WefcjapBjGn5HtP9lMEhXav9GUq+AzpI7mkdZxFcqar+rWmin
jeWdumHu5Eg2hbLwwQRLoWOrIltVIeXUQLTDUQ48/SwQQbcufb6CTWFquA/VQl1TsO64ee3LbAxv
xzK+pD9CemvRFHApHZU87zCbARPdd96tKClDWzZnChUjzju8qwpd3TWp/1TLEWmsuzXhxWyFpt8J
t+zooyiXUS8hq6vnGqDIqtuCrBuh3DXZdqCk6RTDmQo1ss+vy0b3TYqiKFwP6TO3N09CuFAoLLB1
Vd87r2vYxIb5VHcKNM3O2JoyqmgKxRGzIi+pYcsl/g68sLb2M/m8YmdVor/hAXeB0/HAj4U4NSzo
lWrh2AG5qwHe9hTekrkpe+lrU0ZnbUCpWwq+k1LeWzSknChnz0TkbyfSoJgrpF9dJ1Llg59MNVCI
hMFEmvUAtq0UGgSB/aLCUF+Zfrjv/WBC3zdrtcXFPpNkdLRGlzJx+aOm1gE3yN+0epAeU1oufdxs
giRTrxBWD/a8+POjHZCiUYgmw+W+hBFn506r2rho2cG6QkFoR88ug1oCrwjyeyZLl3kjU23Bro4M
Rt77riq2YQGpPFC/ag2BM8Iv9PPwaBTI+vRykNC2qIm+WM3IWwYhyWetYVT7BILOoQ1HcZsWdo1T
GIDVy17LDPTILfsrclbDWemm2ZNRUUTjcPOAmFSK0mwbkcDStysAQFXUWystQ9Zd9666ocPRsaFL
3VPs78VtnMs41khukp91TQjLMZPdtt7Cqi1OOHcoHqjNVg1Qxh9kiIRGdWk3mQ8bIXyWh/g0U0Cv
h8kkFjCewbOqJoWBTWWJ/HykXPCtyN30so8hvBtxaF15ekvhvhkopcVWgahC68XhLq9jvpWnlk+h
3KaEODmwiiRwUmFvE6gb3FjHA1L5ockDpicByTFzafGBRYO2kcEig4gWxSBv0XtQIBOHmv09V0KJ
1g2Fa+TnrGOGD4UT8/By8P8otpN29ZRmKM4I0fg0QlHo3Edad5N3DaxJ3UBN3U3z8mVA+3YN/6h2
zIY5RmmDxHk/dvUeOyH10KF/gL9gIF8DUzbR4LMM8CIjhMUVmb0brKOmUgWUjqY+aUfRfPNEEZ8I
M+LRbBcj+K/KcY2cx79ESplD4llnydCdsqL11uI+VrdSOKb9uufb7mvyHHXtqiXUfsr1Sb8dTQiy
6zQu+50Myeti0Hrr1JUm0omXK+WPHsFxOJc5IWODpL4b2yoJ1nrTUi2SFcl8QFKtc6ooz/alOvC8
HiNbO0kA8RyrktxqG7oSN5HhpwFsq0pXTguvI29qExTpXS+GRmgFX6Mxkb5LMI/HlV82YquVinfi
Kkm+NfjnUjJtxG80duyT18NboPoxnhu5P27p1JopXPEIQhe+uVf6mKsbt7XLbU2IRKvQxUR6EHV+
9CgE7aM+eQRPNd4qipTtNJtXBveVe4r6Y39ukc9cUsMYTsIMOpeGGiIgbJ0qg5HrJ0Jr/Gtko/UL
v+kjR4aQsmtjHvEriAB6d8Fbh7achVwMyTtc/fEE5UKPijrR/630Q/O8GhpExzLJvrY0HuxrzEKk
M43ajpP3wdCupNAOHmvbL89034ovOiXTj0pnl4/QtsrhEFUGXPyMrPiUGjs+2LIZSNUjVmr1emx7
sspMzpMf0F00OH5YB2w98NPB3vI8pafXFLYURbyB9mN6jNOGnlPcwgFLohri09g1UOYNtTcuOUAE
NZoI6qI6OTpCfalzb2PmdLO7NoMup1K/2I265F7LuXQNyo9PIFkci66SJoextvv7UWqrB4tarlOg
5bCOzdY7QVO4P0MNTdup1tfEKowdNBzfhqqs2DfBqCXoIWi5M6KHiG1yHfhXVdQWnEFZjcZCVibR
ruGIx0je1y4x0BbZjmh3vVO97XgKdkFPrd3qOpFDIGhtZG/c8VhovqDMCHNYWQuLiszWqupLVcSQ
9MLGP7N4RiITJUmD0yaQzzQ3tOPv/H+59oxyBZxtdIPKXZmk2BhwMdQ9qKYYgIPc1beeppoaPdnO
uG94XD0UwkS6XjKH7tDoTX9KlQ1d18yQT7Ohd79CMDEoiVA/X2fpOGwsX3HPShR8nCyiik+lmixC
Dr2nRG+ia1sgTjpl39bRs2P9S9HDz271BBpDmjZXhVnoe80ajW2U9v19Vfg3oMr8q9Brva2C8wec
07AwHwEMeN2204VORxAcp96KVL6UyrGRbhB1Ns/NznzU40J+aagVwxDq6PQZ8D7hZ+e810pMUtad
mdjYjojcvVSgCdyOmj/eJVxKAucham7DHf1K+6YNdHiDoEHTVY6yJYJO0ISCnlOhT8MOofoeMARe
qDoUzkx6AFStO12cwfC06qlKFWJNkWhieGC5k9NOtynoSZIbHWUevlBFKePgwlWuWzgPpwMMMpCw
uq49yr5lP4y0GXaGnmx9DEwcrzU9ANum8dDYiYkgmSGbJ7bPmq5kMBIO9O/uFslG49CCeHEikfGW
aYwxhj+gh7da1lDZLujZBhoMQxMpqC2+4+62SuoQ2IHZY6KBC9wGxAt3OM7TF7HaVschit2rSu3g
B/ke1dC4Ts5cf5Dp46kRb9oeixVqR0BjBKabvKkiWgQhRhnneaRCVO3TTItWOfzRdj3Gjd2vPPbL
WamXdbkf6DFGSE0k7eU4CEqnrpnrZ8OouWS96dChW2WOsFPznNcG8MeKx0Kvn/LOqx0PJB6lbTte
xTbVV7tRYVFqLpXAanA1zj46KGZZdN9cidQQdlh7kQ26sRKuyC8MvNzWUmoY8YaTeYDsq+TmbZvF
dOlxnw9ksCte/iQgXGeOppMbZUlFvVXy4jognUDtv5O5jzQ0gwIYPVn0MFil7UEHjtqzoWzbJyNS
1Ct0QelbIZWr4+sXdl/gG9Nq09BldTwr4sVP6ze5UPVGVHvVLuWNxhZDkxaMgCrZ/rlZSdqGInF6
GOqu/CFoUK26zBwvVUOuTtFg9E5kslMHKgByIP8cN3ebJfzvvyas3XOW81DEiOC//+uXP+1esglu
Vs3/o1/+TvXfrz/2XrIJpfbLH5y0Durhqnkph+uXqon/HP/nf/m//eFP3NvtkIN7e2Yr19NoHpr4
v+DfJrvX//s6/5/j/4KXu3wqn55f4n+dVPETAi1/+5t/IucURf0De3BbtWXgi8iv/gc5pyjKHwo2
mJPYGRIAhP3/+ddP5Jxi/qFwyiPBCL6e3H1CBP9EzinGH5O+OJK2wJJ1wwB7+u8ZXv6JYWfxWHFm
/PPP/+Iuu8QOpK7+HxBA8HF/Qd1/4uZ085V98wY3J7ksRgT69ABU6DzEzVF1k0NUy+dRpm/G3qSA
IX3hXjvvQbqrJeV2W/U4C7y94opmhbfIc9q7a+7a/Zs1fGdGBuvx7oxm4pO9Uat4tAzVIczlgyUV
Hjj2nBabnaQo0ZGPZ6iGAdPDIXuoTy0De7RCr+RVMjbfqabeF1atrnt9PKB/9KSbhbdSJMvcIORB
6xiFnK2Sxrc0c8wtzVIO5BHRH5HRfQLCB+6IwoebyIe4CR51bTyMY3Y7JuE5a3k/jJVH/6vs9ikC
EfuklKARW1ntkJ57dGbGF8NyT7wk26Cyeyln2S1ItNsiac7NJDJ5K/qo0BjhFw2pj3UhKc9dKd8r
TS92aSzfDEbmrajKMVItLkZUGH6/oNqvKOz/fOI5lQhOBtrXRd8e7BAIUltY6wbO3drzLUCOADkg
Tm1E7G+aAGCkm58OefiYpeYJdUsdiJO3aSugMLQxcUrM9oknXtC6WSXtV9r38J/6yzo0pA0aGd7W
SrvkpENFZ1OrAPvsUG2dckgmBYq2QaGlj9e4K3H06uKW+j19XbNFaMM8+f2vqv4KE/7rV5321Jvd
TJFbboFytofB7S5p+h3LNARCpJ2xyHva3NzJehuvfcM1H1yN/QuN4xEsSei0IymqURd0rajI5N4N
yc0OHd3nxqpR+66QmjO9+IuWqeSnuZZe+YN32Xg0Lj+ZOsH+3raXZ9j/iPc5AjlycShdbz+M1LaM
Q4DcBYTYDeD6nay71xbNKY+iOSWJx1bI9yKqaSr5m6jsNlRL4nUcsX2Vgo5Fx6ZFSUc5tTUUyszs
2uu7m99PdYZ+/2uVZ1hbH4VRIzL98tBQClCCdJPC0oxaOIAt3UueV8+lwfaxsttYC2/GEnaO63vy
noxrXWb5aUKorPryM8rcRx99xmQQZA2KYQBusbRm1UC+NBoi6+e19uEJ+SqB/s4JKU/A9zd7CkFX
+ldyib85hlUUEyFmD92qELgWGVPxojXTeu3L0O5LXdlxBnOb+3DWYzW58RLqy6HsX7gTVKRCTc6L
o51mQAM14+ARe58bRa32WWi+/P7bfHCcy9PuejNZE9JzPyB9cOhTAFLei52U8L9S6uc09UzzkyNl
5uH91w5Qf/1ncNOqAiT+ioOSdSdTYU4UCevj7YAOrvQpbyrz84Yum20M69//ZupE83nvO8zoP27q
VWkfpwVgshEtRdABEQgmW/fjVdWJH8hGuhsUeqS7yGtQvwv3oTCoTkjjRiLvY2PUlPxaao+xJ38J
CwqAVdl+s4EDIrGAMhiqqZ95Gb+PRtchRfy6PsIYJOEOVn6ou/YxDzBmVNE/mLAzI1IMSJsFRbwT
nn2nqhXYu7FfW3ryUKoQmC0PRB3XizPI9ZekkTauR6FQIae13Q3wx3XkY0DVB89FoF6jEDICRFTl
DcKETpXInxhlqO+fRtAXf/0FRqsq4OxoxWEMyIwjwKYVBExVE7fyqD4AZKDK3uwSPVq3XrkZcrHF
JpFng3RBU/1sQLILwvCVBNR3VJvrLqNNWplI54V7N0GaGMTyZ7apr4Knf98XmFj8OtU0peGduHZx
CCsJiEGjWqdjDUhv5JlxbnejcDzenGu/B6AKaAxJFSW6zkQuXxiKJ1bJhO0BWEmBycPgMqHIbbhA
vVI30WhIVdUeA7o7qQvvqaXfYdf31cbqi/dKvKO68STzcicTCbR10MsZ2MHhaCV4OwpDv9XSz0g2
ykffY3Y7uMUE19GVnA6HvxZpcBTCPSQCmTEMKZEzPY/KL3yuozFqW55IR0oq2zROpU8C/lWy/b1F
nh35qVWXDcaaOQjbWF7H44BKaULSA5rNv8xJKRAPQQUspbeL69+3SNOfc0SOEVgz4bPbWrkTvKFk
C5ZZPNAptZvvfcITBwUDND+qEMZBomBblqPouUKRI9kA7L3K80jf997aTMRGy8tjErdHfTLaQMCk
26S+ZTho29jbtFFPrbyLdohj7mNXfRpVySI1axEZSACLKxLZFE/nu9GKTzR4mSsuJdoBhXyNYnaH
uFL51UByBsiEixq+TxM9k87btL6LYvPB16LHlkMc1AxgLU/b577n9N0kc+Xrn3C11F9p2P8+Ucns
f93Fplx1aFepzUHuSWgrr7itWhBcOQzoFSAvKjm+yruxRNNIamptFXep6ggOxQ03cbS1SEXWtKWf
bJ8SVZBPr38X91u8Ng9l1+Mc0pMI//4knmkG/zXX2Y0IUwNfOK1pD3Tez8v2DNNsBDcudQ1DxhKG
hd4YBzrv6qY3ETogL0A5giICJACbhKHy4l2PUmTmj5ANyouofxy9+MyUrF1BnSe3in3eI36EClxl
6vty1Hax7vG74mSNzmMciU1ZoFWdfaUMuk80VVkPZnmNgg2laRrdtCIHV0FI6SoWp5y9FE5Ok/Z7
r5pbDwHSgE7779fhw282u2xdjDsCv2vLg4FS3Y7qd3wbpXSua7jlJ4pVmui4QD/IcFdcZ9Q52Zny
RhrtXaMY4xPMaW+vh2MBQgnP00ouzI1WQFVQ1JamtA4FpBoQdPpkstPV/F4Ez65s7JepnwCKOyA6
YyABi/niSSDC4cxNfZdc2boADoTexRSAAJrNtQ5Oau3Z2akuFA/mCFL2YIn94NKigXjTJRbd1FEv
z9D7QyIxzepJ7At6Rx6Fjqg+yWfERwff7NYfQPZMZK3sQNG33ow6vsxRHYl9VIEsbO18dDQ/r8FZ
hODedNCZbYJFNfRK4JZecYqS8LVZuEBGh72hAFjMDXJmhNp8p2+Evm7RdVkFUFaRjwprVDWBeQuo
bCtVDQUSHAl6TpHZ05wC1GF7lzUqOICIVH0POSXaazQcoSAj3xX7/KBQIFMATx5WeQ2XoRzCa8Ml
6ZuyRreKs40fVft2iB9RkLgMcJPLdSR4iKKTwqUpLKVO6AJMW5kICzqeJiNqBYT0xB2iiDiasno5
7XdVKx7qaEL2mZnntOAa12ocgxjsrM+Mvz5IehEx//U4UopINDxe84MrIZmJOyHZUtWhTdIlbj+V
HT3cIinemVnz0utwfGopx7C1r3LHTpvOybBcdYpMeVAq4xCN2lUbakAM/ILXiWZc9Gp7qqeARVJN
+eSK+uBV8jdqaNblqW6GeXyIIuvBb+uv9aS8bcgdilSqf4lD4oOqmg+J6l/04Nt2eJFzUgqJbkwK
vgyf1csqUZ6GMLj+fch9OKNZZqJx5Pq9mVLJKJTgQhlAGyGhq9Y3rpbufUnAMlHtYoO4keH4iq5s
YNl1+7iQDqWe+eaOAwZY70jN6MxzxwCakOt9Elcf1H3wAf31A6stmqZVLecHzx87Ar5AmUurvJ0W
IyJEEoXxLkIzpiQuasyrUdOt0c/EC8IxEwUlMogrtH8yeSt1jUo9ATmfnI34yQ3zwftCzM1bFBBm
Vt6AWk316ASc765DCkuWrDOTZrcg1CfBNcOw1oniXy38WsavK5IAS8QfgY6FGyi7OnJ3cmKgHBpY
R/B3aKDKu8q2N4WBL24PniB07yp8wFTYj1RQgGCPGohwvz5+Mp33y2BiLnnBRze6QlH6A1p/d1oY
i7VWt0Dtov7SDZHljCrqKEaUvtDNPaJ4dqL52Q2uA4h06qPhaDWYCRT+nrNAB6xQhk/Ckj6h9b96
irxzl8ylJtiXct5IfXNofOAZ1HC8ry458w9lUOxD2WYUpYEFI6SobYOgPUZUw+Kq+iob2WmJfNS6
hUu/by0oflQMggPZZXdVewLpWiW+NlBWHEX4aOK7DuZ/AJxWX/x+UT+6sa3ZJejGEmo7tdUclKK9
M9D4BsTVr/pawoegTB6VqP6KYHm9ph9DF6oGkosJMZhNn5qCf44c+VkVeLhiN6a29Ub2O4uggiEK
XryUrPb3s1SmR9Z7yzu780QujT40muagKiD6bTk8U4o+gveSfteKhtdT5l0IHr4r7A1OUfY7VbDV
W6Gkw8wSpscJeztaXFiF+2CWJGdNt5Fytd69zu8fEeT/F4X+s+C5zKrsR/3/Q6V/uuh+V+mPgqp+
+rU5MP2VP0v8pvkHdrNYd9GXwVlL1vhwf5LjhfwHojWqbInJrwzTST71v8nx5h8yfwX0JM2BiVJP
Nv2zxK9qf0wSFry+kc3g5/xoVtL/XYl/ysr/tptUSBW/nmtKOKJWNabCyaBFrGPbR9hujLdv1uHy
z2He9g8+Gnz2LhQiBgPgMrgiJfeqrd+pevnnNvuw8PbR0LPzuM40PQrtxHDQ0WtWyGJLKxv8zsLR
p3/1TaEsAg0DtC4TjiX6CyjZR3Tt4k8C+KOZz94FwwC3jj4pNrOt9DXpjbUnQ5ZftuCzE8zvwipy
GxoPmarfxH30VHXNwm85O3Y8HXoGgt0CtWY4DABzjU1ncP4tm/gso9SgXnVwLYTjglFae2Z2AgxK
bBYNPre51nLDHNrMNUDMkoZ3jfGj0Jp8vWzwWRpn213XRNwcDoxV3jyJ1G+aVFq26HNvIlMtGxpW
ru6ABZOu2lq2JoVw2BfL5j6Lz8rzRWv1jeEYSfPo4sIhcu1u2dCz+MwQOa+SnKHNZAin1slpAtBt
2diz6ESiMY1HlSdEnoNHH1UeaWVZvywbfBaebtj0bumibI3z7feQp1mQFJfLhp5FJ7vERjiFM8sb
kBKJrU1XuZ8khNOyvnOM67PoRGZTVKocorJBareqwZ1ceIFXHjl+Pyn6fnBs6bMI9TVfwnMSVRMV
mXpTlo5e933RsmhTovPmsKVKYI+d7BsYnYhDabRPufczGfmnt8SkR/N2aDTgCnyDPAqBkNJP0EqO
jo2ifpIvfrAi2uzqFNA03VhGZrLV9FMxJvukqJ1lSzILTGgvkBimuNeB5OLyeYjwIl829CwwFTS3
ZeqfvL8lAQ/SlKofuCSHd8tGn4UmYlgIK0BqclR3eNCb8pxK98I1mQWmKtCQwMt8cCRZ/T52wGLQ
XnhcNu1ZZPoRjux94w1OZ/XD1mhze6NqerHsmJ0Sv7e7MLWA0Xpt1cOuEZeubcDHKG6XTXwWlRLC
GYU29LoT5OpdZ+jf0QL6Z77APwu5qqzO4jLWI81rgqZ3UGc/4gx03kbtJzqmH4TOhHZ5uyIJCF0J
V6kBbbNYW7l1eB539vdFS/LadXtznAxaYreZ3OlOCu5oZbXtztCap2Vjz+JShW9QiKBHWTaBNlOY
9g8pGReuySwwq7LL8oxHvFPK3UsuVfee9nXZrGdBmei9Mtohq10qyXmTNeeyJ31a7ueLvXPxvLYI
36y2Emp6btNWduhBJccUreXbRs28ZXn4awHyzeiiHCQ1yvPe6TTrOTb0myS2P7kxP9qCs6AsUYsH
Hd8MjioGsKK+ckhd31qWFL5WGN7Mux2VCQ+Z9Y7bdDulUimQ95tFH/O1LPBm6MjtLamx8wH6lnql
AZUH4bhsdyuzqIxdYyxKnA2c1pzkeozg1EcNa+G8Z7dl6JUY6OUlDrBBBJExPipJsOxmeK2wvlkS
D0WU2Jp2SUS3d2ODMqDjYJTLTu+5lbhr5W7lshMdy4NT0fjQeVB4Wxaar6bxb6aOhVliRQUbpW3Q
uUq1Lx59hmUbZXZfelLU6pLCBo90GZxV2sNQjaNlqexcuBhRdpSctJorLa+/oBdvYE0kny6b+Cwy
42L0S93kSMlKurupqW3GIFp4qb3WlN8seJGZslLkXGpAnK9rz//SRGLZgs+RdKFCM9NnnR2NZPZa
qoL2IYzLZcfVXEu00FBIsOpkgAec3hq9QCgsXnZYzbFlfZiZFcab0z0fJauhtV50Y9mnlGf3pZ72
oq6quKf7pB0ShP/Rdr1dtEvk2XXpa8KSQWf3TmVMFlh5cutH48Kx9V/TEw9lP0mBLOZkVoBnTq2s
4zhLtssmPotLMkHdMmw0oprS/BH2WBTFYA8XDj5LZLsacpSHcqyjqS34C8xri3S4WjbxWVz6aoEO
pMyKoz14pqGsb1TBsvx7joiyG1mLfRDpTjBKL8hiPaOPtSRwqK7Oslg/MyoTfeHBCYHxbFxTBcch
fdbEmzbE37IfBp/dmC1UrNrg9eBYKe5+NhUUMHaf9FE+Gnt2YZYxYKNA4WrQsWbb9oYAS5d0n6mY
fzT6LDJNuUZ7wmWL175sO16HRNYgpcGS64F1mQWnGYWSlofF6MALlB9jpbaf8AHsThZsREafhWco
eiWxKqN3INXfySK8Nusl4cPIs9isNaUJe8+gqizVMHcDDWVEaVG1jcFnsVmVsIfoyYyIaehX6QCn
rEw/eTtMX+29fTgLTQm/W+glWOnJkM7zVnbkuvvW4ZerBMFm2aLPXprAoOkpNtno9IW/VQxvizXD
kgsIP+ZZiArDtRtPYvaeis6UlDd3HRWVRdOeuBpvX5per3roUmWYDDa55OjR2K9aQ3pZNvgsRCO5
HESUlSOAhvo+LLuvRb7k4cOSzMLTNWNfbVWNc7yLv8eYj/KWDZcktIw9C07ot7A5+hH53CR7zFT3
Uva/LVuPWWCiFdbL9uhytYX1ZRUiRDf+M+n2n8UIJj2LzFgugyIdOa8qjxZxb1cGqgiLamIMPotM
bdTiARH20RmD4cZL8xvMfZxlSzKLTNMvrNbMoU2mebLH3xcRpHzZYWXNIzLJhcWJojpFLZFhuQJZ
xaXzNmcx2eKL6xotMVkU6kF25Vt7WJSCK/YkH/42JP0RImtp0Lo3xvaBpPkgan3ZSWLOAhL0qQXt
HtjXmJg3oSeexsxceEqZs5AUAXU2MxC9U9LWRy/ELGF06neLtok5i0nQAnoUybmKYXR/7C35arSb
JYV7lnselEGZB6gWDU6i5bdSUUWOhwblwgWfhWWI0qWe9+rgDFkASVjdYwJ/vWxJZkGJZEmQ4cE+
OEqqfgn0/gYQ/Gew8Ol3f+e+NGdRGeCzEKkGodOrAWqN1B9Nq3lYNu9ZWCLCCyxvQFoXQe7nOB8f
rYnZv2hsMYtK2xZB1UfUqe0husi8BI1WHj7Lxp6FZSwreqq6GbpCTbxNXUQgNf+Tk2oKv3eWW8zC
Ep2odMzRinbkMNa+BS2kcjTUYNStTEIfT4qFYSRmMaqWQyxVGZVOU4sfkXrZxLX7fdnyzCLUrVVM
LUe2o8zDW/T63SisL8uGnnbpm5oE6O5+0oYh//Hr66iHQ5zZC4eexacnmhb2KNVCT24uPAwkocgs
HHoWn6EeIBkUMOs8yHGDnpTTtWxJWQw3j1l8lrWJvibqFbh4YnEcxkN/kmbS8Em2PK3re9txFqHQ
Z1orNktORGmoH4HLVWeJG1SfbPYPRjdmMdoPlqGYHg/OVCjPXh3CR2jF06Kd8sqKfbNT9ASh8nrK
lPMkuWp6cLddaS87t+ZIoF63zV7YtDOpc+KyEBXtSsYDdtnEZ4FZgTeE8UrzzmzNMxUgv6dpy+43
YxaYGgQcgYsGvbsY59gWWYuyim6XTXsWmV0sUPywfRLa+AY7gaekth+XjTwLTO77yjU1b3TqLrV2
SZOGR1fU4ydrMv3u7+xwYxabqt6lsga7wUEeBEMfz4/7i9gY6+vKt31/s+hXmPftw4mG3Rr8CoZV
HPPBelBya7ds6Nld5OcafgiVz+oMypNU4uUxqMvKKnNLuiGHvFxbNGPdAonQVs6emyFYdiQas4Ol
lkUCS4KquCrXO5RFt6r2WWHvgy86xzClviErY8bNb1VhdoIS67qFL24KyV12KM59oODNC8w0QwrM
WXTjq9LdOFjfF33Nv6GYzKhXMLqhZZU2xomuoe0uBV6/bK/os6OlkXFoyWMq47FfvdiBAQloxJN5
2dRnh4vexZXkYhLMrY+9A4JTdx6A22Vjzw6XKrS0IR6mnRjYV11c7txeLGpaIR8xO156yUuzAaku
x5akZKX44rkTCFItm/j8dAnVGM8/Jo5lO6KgfbhNJr+fZYPPrv66aTLFGyi7w7iDEwgUqKgSfeHg
swD1JQye/Ii9kkK9XVcJPs8oWCzbiHM8UFXhmNIKor+Th72X4ipTtpeLFuVVvOHNvd9hwj4kJp9T
lfFJt5tDG4X3y4ae7XCB/QIofFItnCD9Nd4P4QbtyGXFd222xWv0mnqNlrVTutEFlJLz0lh4Xr0S
ft8siRf7RpymrHYhwm8KiQp2uVfLlmS2v0HSWYFdMOvcd3c9HzO2pJNlQ892txKl8O/NrneUATT0
0BxBOCw7wOcWe0K0vRmmCntbH7duFZ03ob0spZ0jgTIXEW5rwJTMlLR0RSXk2Jr/zC/6P4W9ORRI
KjNAkYExUFdGxqtHJRymyqLFniOB3KRSdFkhi3ABzu5Nd/RRku2WHYLq7NrJBuxPctvmEDSkXT7Y
ewTEnGXznoVkkWe9jW4p3RO9z3EQmHTUi37ZUfLK2nkTN5iihIoOyNVpBjzUq2SAzJ5my+J9jgbi
AYE+uGmR5hfKmVymRzcrFy7KLCixbWvUotRIgDQIy+Dnf5jpwtfJq6jEmzWxQk2EdcEezDvjvA6q
ow2g4fff8n1SEU7lsysHc0MfXUXKhoaIvBFq+6tdthLYB1nXq5sW89Ezc+ytK3Qd13i8dmcK9LUH
X1e7I3SeChH+WKAm2Paa3uz6NkU/FOG0C00WaLCWteyeUBz3r4ZOlrIlyNbJwffXggRee1WPSBVr
bWoPuuoejfwzq87p5H/nZTLH6qhui2dXl7WoucX3almfuFG9iFnBtGdxMyC3nsda0jqj/S0vxFU9
LnwHzmE6nUJ/t8bOFeF+NPGQkFPxHfn9BvloQWaZWoxgVBMpfe6YaXSao7Ru5GLZ1T4H6UhtgIFJ
T+W3k0SyUYsAdrT5mc7PR/Oe3WS+WbPfqjFH57XCAsC1YswtukUEHD7lLGogznuQmFmVQk6S7ejC
77Qi9ZNEbTqi39mDc6COGruy4iZ8zR4E97WdtUhwDmvcHrZJXNrLGo9zwE5lukUGdBGhzq4OZKdz
a/ucAmJpLDsP5zhAG4fxfPTpx4rOPUW2/+DZyidDT/HyzvrMcYCgPPKiljkOLakK70uJlGVVFRZC
+ypmwZ/8Ix/snznqyB3Qqa5UjI7yvB6wE8LgEjmgRWhDBWW92Qlmh5UeGWXuVG6EQrxZ77B3vV0U
sXPk0QDvWlEjZi430i6S1W0aFsvqnnM1KWxElaAvoMn/D2fn1mMnrm3hX4RkY8DmFVir7tcklaRf
UCfdMWCMDcbcfv0Za+s87NC7uiTUUrcUpSnK+DI955jj2+BAaby7DXp7LO+x937SgazRt59i420d
wBl8uLSILpDVHhuU3fFcDjHoCM5GEBryCKSgasx1EH7kOPDeZNltNn0tk1En0HSzdf4aoim3GsA+
Pfbmu61mA4+vdcisngB2uacV7AM3Eh36nmIvPlqljUUnFDqVlIeLXFW7vF3igw/fJcngVN+v4wAs
IRh+F1Lo9jDE5tA9Bbyd39eP5NEywfEqPs3D9tNN3Q2vxaGoXKS7pdnDiAgeDGhCBwjGwanGzdns
1kONhFT8Q3mkWYsmcjy9DtUpWJvbms0fHBv/exKKvezI1OXGGw83BjRwfgWv514shxpl8da7IIA6
zpeoRL9plXr4qMj07xJOCod2WrHXHTXoZoPdDN6beHnDR/4wsWPrUqS7dTmU1Cmm0LbJhjA49Y3O
K65FcWRhir3LCMyWR68nm5zctolrUoef5mj9yJ7nnY+51xwpEHcgy2jwcGvf/ES/bsDeHXrvveQI
tKvGzhYiMtj6f+4TCpucY7UOsfflqAG3IKzGPEk6YEPWKTpHMThvx957tzAjeNyH2qF3Cz3EW86c
+hKaZDj2Mfeio3iTSiYlxySU5BFsnfMWkGPze++FMeNwiOMeTm4L0lg34zACTOiq8Nguuxce4WOS
KZJ48aWc3pAj/2qH5MuxAd+dmdUUr2GchHj0zCeAe4e8Hvih81iI3coUorXLGrXJqTYWrNH+ru35
wfHeHZjzKprGNTMa2DmFw9CgXsY2pMcm4V53JBXAIJPBmKgtuKv5BExXRA5da8U/hEckhhTd48WJ
2FRBkLteTXCoD5zCrfn3E5PXUkcbvPVP6wKCKyyRY22eD82TvfJo9HGiZT3BeWc29+UWnBQ/JmAW
e91RFagy2aBhBiotKa8uG4qEcfmxibJXHgFQ3IKLgiGJ5+Gt9OQqHPTLsSHZHZgJHLvWiM3xCe05
gPkGYPjBfurYs3fLknsSqhlM5ZNYIdTVDXmbKm0PlQjFXnlUzkDXAPMQnwa4JMGhpwVW3X7kYPPO
ocZ3K1PQoJsWhab7oBcPek0/z8ecCCioZr9Pb4IGPKP1lJy0B0+iqZ9rIc6HxjvZxbFBzUkAlfXF
KsDCJjSmSYp2U1PdHnv8bmFKWfmxuUxxcB3P8ULaUyCBtzz28N2ZuQSUg7uEd4+Ct3Ds4H8e+GM1
PJHEvw85hYC+HlskDNYy+nNRSC9PwFseC/CTyxT6r5QnSBJkTi9TxQfgvNSAfl8RIu2x0/4/fn3/
9XScaQuJgfE4waLqkUXtw3asgCKS3eKkC/QYWETJKRj87bbO1+Voj8Vte9GR64lxrPHJKWrDhymU
J+jSDo7HbmECYDbV4pL74VFirkPm6jMsN4/Nwb3gyCzhGLqtSoBdknelbz6rtT02JHu9kZZdTTkQ
MkBBBE9Mgf3RKOnyQ2tnLziil8bHskOIwmvY16VO3qzD8JEJ9TtbYbxbmJPhSxBajHiXwFZem6X+
sdZBeiy62muOgLrBNh7B9MXaiuewxtPPqL2VBz/obm1aQ5dKEow6bdb4XCJd+eSViX8cG/bd0Vn6
KZo9FAGwDGBh7oQCt291x7aVvfCoXJdqcfB9gwFr+RMGrz7TQN4ee/FdSGtD1KlqiSsbCBBAJRDV
oa0w/ujWdtlV/5n0FHvtzhIFHGUUbIg6YtXDVjcSzb6aMUAQk8kei+T2Kp7eRj1+B3ScqrJ6rHoY
Y4LFeWh09vqdBHQOHBaXXWCIaa4HOeVzsn5kEPvOctpLeMLQIHdtMSXbCuGhAskz98sWHYsA9hIe
2+HhI4W1pBqANRiTz0vHvx8blt0hqrTk6xBjWNiURI9Vou3bqObq07Gn71YqEK9z2ipMSSbi71O3
XdnOHcrXir2CpwlaBC0dbMLgrW3ytg4RLVpzLOkJ87nfj3++WC4xz5MTmmdBPRsVYC3JdnDMdwt1
MO00LugJP/nSx4UNF0hgxVYd2x33RkTB0IUguiG9UjUx8JbjNQjnhxRZYq9obOc6mP9jcQqEE3qV
4ceLyj6ooIcmy96MaF7k4FKLnGqSRHAVhs8/eg3L7NjD+e8fNGq3UnUSgWgqI1mUIf2zNcfqiGKv
PmqWpNqSBXfycp3uKLzZyvWjxsV39hW2W55VEPv/nyqpPi8T+0Wm6fXYiOzWZrukoPuFeGuVlPrM
q/pnJ+DafOzhu0O0l8xOcctwtR23m7SGFJNG5te/P/udk4jt1mYcrFpD0gwPpaWq3uzWlfc4neqz
maZD/iQU9KjfZ8sS4rovOoyNi9A8H4KNeJte0Gn//gu891F30a5Il6TuOoKR9+Wjgu3bkohj8cVe
iVT1KmTBhkcLwtH3Jn40ejq2+PdCJMohg6s5xiR2oMIi0cdLq46FLnslEoksgKYcVYnArep2XjZx
hjnvIf8TKvZSpApOHMDQYFDaQLwtHRIhKeGHDH7w8N0K7WSsY7TuoKDSru2NCaEixV3GHZsqezVS
2pSRDi9bS1qzP6WaB7Qwhv3Bh+8W6Qw+qKlHPLwSY1GP7E6oj6Rl76zRvTGRrb2UsGaNTlIxxrMu
Ct3PpQvgscvGkR7c1Pe6JIBJ+jJ0+CmzbJr7oQumHJCsQwYx+LK7ZWpMAzf/EJNyYeuaA6s8FzKM
P4h03xmgvTwBQEJF9IANcg6m7nWtfvImKVqXRB88/509Zq9RaDlwylF5eXnpPyW2vyH0WGuG2Kuf
oqgMtJwuuUUL63rThzeNSN2xg2OvfwJvtFxHKuPTaLuH1GzXFRPHcqJ7+RPk0touCd677gArcT24
1MgDHsud7xVQvYHUce2Qyy0hWDvpjtx2wXZMFCb+w7X5r3RRQ/txnA0+pjfmYaTdU9Kmx1o90YL6
+1FHwmgKTBTADi6tH5NIXvNDRnNU7OGIW+s2MpLLpi6iVx/rB9FxdXCa7NZmSKVwUYQ08VJZnjW+
/7qsYFIdOp/3+qclGAa06mNIpnn9VI3VTWrswaTlXvYUR4Ht1wAv7pbtwmH8FBh1bH7vFUOUgjYY
z9gNeRdetLHbOYCN4LETei8YYhFgORNPopMQMJ1KSHDy1m0HB3x3htKqX0TZYaYMZfUyaf9kK/rl
2LfcRbm4OUcmHrAuIUZ4XQlxpwbNNsW/P/ydTXyvGVJKQ44AwQqSxOHXMqwy9MJd6WE7dj6T3dKE
OruahgEGoUk1rvBc6MZXy2Z1LFQkuxh37PvJliO+6AgcRTHJFIKtKtTH0i17x6IgIZ0il6HRqn+N
GbtJyLGCBd+LhoLOzT2gqwiflS2zpoqf5ZSKQ1OR7x2LUokAGiDu+ARgzG3TtW+grhyqlPO9ZihY
oFlWKT6n16DZ1dts8wUAz3+fiv/7vAeO5fdtvAOYc6ADYjk7B0U/mjvAYQ59Sr6XDCWBwW2OI1Rh
Zusy5kA/beL172PvvVufLZA9BORsXOZS9SD7b13EPh178i66VQmZtuZyhxP1WHATb5A5zscU8Xyv
GSKCBZwiT3GyNHjQ3dsS2c/HXnu3LLHHkoRzhienyY9m4H+Dhv3j2KN3h+ZE22geYEh6QptXmjFA
kE7TMYsyyveCoRb4UCZNdInF+SuqUGdXD8d63vheMeSnKamMC7ERAkILbY8KM4h7jy3LvWaoSqdp
STxGRcYkj7rxqfPJoQ2c712KxrAeZLjSCEQWcKnUOLy4ZTxUtkU/4e8LnlTVwATDeIPMCWKWZdnK
zEcIznd2k71kKBJeASB+OXlUP7w0irWfxTqWRx+/W5rBpOhYWoxLo0F+VOGDTo8l4vneqmiYpNcU
2gfsJ6uhWQCkwZ2YIRs8dj7sdUMuBbKpjUh0AmT4MXJVkVbi2D679yuiQ7QpwQaU5HxgMrNVPyu2
vh1a+nvZ0BanqKcyjDgAXo8TScidoCY5NhX3uqGppyQlC17cJ/wRNKBPMB8/HXvvXdo2vkD/Bg9h
M6BpE8mATvQ3DV+aj9qP3pnoe+lQnKwyTkpIv7ib3sAcrlCB1gfnyl48tCWQTusKasSlFKeeycdy
PmbbxvfSIRi/Bl3UozZs+ym8TXxJchrpj2jB/zuuxWnz+94yBkBjz3aATjCsInDILftbhrWps3Ss
qoNfdhfcVn6AoROYIOinn8Gg53M2Bdzkx6bN7hAl1brhrgkVBGn76MEE8CRGw8yxdk++lxEZscJn
xGN4kD67WxX7kfa6O/bmex2Ro0lT1w4V0D4eRE6UuBkaMxWHhmWvJCKof+q0RXC7uqSYqrLJI5V8
BN56ZyntTYxi4DRERS4dDorWNmtcjX4qL+dju+Peukg7N+k+7IF88PWZSP1p2461IoEm9ft0txMN
ZrjpoJRYCpXJWpusXI/5q+KG/PvDlW4luJaoJAbpOuaiBUvXifroF92t1GQhyzRzgDASLvN0SJ9I
cqxgDm3z7y9Oe6SHlaJIlyWtzDAx/5o/IhS+N1V2y1P3s1JyhjxEN2mfbW2jTq0MjhVAES///uKr
TPp0ERw7SzRXGSP1XTD6Y4YXfC8m6lrFV0lJcgL3tXuMOulPQyKHY6t/rycCzd6zeKF4ejgOGQGC
2/TD66HFv5cTbd0CvOcIheKkV3ARt1Fk9VIPx2KAvZ6ojyvWMH0J0YefYZN+a8Uh9gjley1Rv3SJ
7PuLKnkt/2yTyiF1Vh0zo+LxbnXi7qn7zbTImckNQller8N9kCzpl2NjvlueqQ20GlAfQnsjxCxk
jK/hCmSPhaJ7LZFNwHfryv5SQmBXMCw9+Q87QN9ZoHsToNKKDiDVyyXUx+XDpscfgpXq2K1oryQa
EVwo6hGLMt8HJ2L8L2fG7ZD6gf9DQTQ5OZaDQpLFp/WpSfoG6o30mLML34uIFECSQyrw9E67QjXR
ms3mYHs2/4eGaKzMin+QetromDWUfWfVdEgtAxXl73uiMV6lwDrjg47kTvXhn0KqgyO+Oz0pkEBp
fMkj0rJ8vjw6iefzoeUT7VZnKtOOjD128nFJC2GbBxnZQ9lPvpcPtaxLgngWuJqX05gvCIXSlvTH
tvG9esg47futR59Np5rnsusf5o/ucZdB/acKj+85ZlK6NNmaDZF5zcgJeLr4h3cBsjlbNaefj436
/vw0JQkCXLFOkDzclI6prEYe9NCz9wqigMzaKl3hi1ZqfGkV4MSQQ3XFvz9d/O/R2SuIOt3HrOxw
OW/Lpbnv7FB+jocJAks0WgRtlrYhv28xqL8Wm7CDyam9rdGoy6npJ4mrtdP32yUHU8Ll7IM9Pn3n
N9qt2yFhYLTVOFbRPEw+6yHW4alJxYCe0AW+bKd+XuIg64bNmbwseQTDQxa4YxNhLz4yq05dLQIA
haESzAFZfevHmH3wraJ3frPLn/9XTZPUaCmeNL6VDZOvZhhVTml5zPqZ782PmB/aKJUlOy1uVmCA
R2HRpp4fW957ARIK60G9rpjEcUOeIruF18naR8c2pr30CO7MS5mOePV+HW4mC71nSY8dvHsHpGXp
oi6gzaXigwQTpuv8Ar1w+4GhwzuLby89SoDhTW3jxGlBY0N3qgUVX4gyKPlOYw0kJ45M0p95166o
e3gthmNH216XRJxZwIpECif1UQxYSBSk9yXtHDk2Uf+hTUI9EiAPrIKkmWzWWTpnAVXH9sO9NGlL
QZHnZctPzOrw8xT55qmehqY5NlP34iRWE6mCGpOJJ1XupNgyZ+nBUtlemxTaMZylxMC089wUa8Vu
rawOZhP2TklJEqStWPFwmjb9mQT6z3Fbj+mG+F6dhDtWMEzBZWOrRHnVdm+Ome5YOLTXJE2Qldhq
xXFQpu7FKK2fqCL0kAaP7yVJ7rK517IFxpSAZj8n4o9LH86/H57vhBZ7RdJi6NoqkkLfV/X+B0BE
DckQmPesGG27fvr3H/LOrr+XJTllK0UCjI4KljcE0GNGO3rsgrvXJRGHNqJ1wrZMkkHluoYwuWvj
g7N9L0xKiE7N4rB5JjGTmYGD5HkIdfPB4L83LpeP8l+n4cJ0nYxAWCFymX+EpbqHS/qx/WtvFQRH
KRYI2CecpoXmcF9+NDI6dunfC2U4Rc3ZMIzJthEkh2sZworIHWtR4nupzBg5w02L3Fa7sTkTuJnT
9RCtl/K9VsZshGjSQCsTjO4z/AyfDA/qD2K2d77lXiqjQYsfeq8v6WEVoBdUnOrSf5Sw+I+g7H/c
APbuOls9jk09RVA/6EHoay/JzLMgrYLoSreufe5IqdfMpNhBc1HV/EsABelU0BhOCFmvVeULDxHc
5f8HQek82zL8yMOA0v9sFv/j7fYyOJmKjcgJJQ/0IInyXrrEjVktmjDI/Oglz+pBJ6+19KrKaWJi
c90Zthh7FU6jn7bMrhvccCGMalaKP1vQ1dFEtLqpPV9/rXXH0wzqaVVImfqbyYzheq7iQI2FXTuo
kVcg7j1s1j3s4uI56OCx42uelYnVb2ZrEnFK53rRRbNNpcpD35U/4mm1XVErNX9ZiFXyAfJD7rNS
9FWfr+vkX+d12vivUOmyggFWo4bbzuj5aQXWL3psKiWSe5hxbfJ+iwFluFNBV0lgbLehe0P1kc93
69wYo7OZxmO5ZWIY7AIQOgEQkC+jhm0kAFBiOQOtvSnoYw2FgJC15XgNTKuqr8yMBNhXt4ZrerWu
og3zwQ2l/AKOY/+sDS5+T5uI2zZTLOnq25REDXnsmoGyPLXIZt8HptLzczz03cKyCrY4MTYwalIk
RVvQWnXeqpZN935Il/qPmYbU3shVJZ6iiSwZ6peAgbJzX4Wbh+sS9YSbFx95aVG2pZBpZ6GfJ/oy
eNK5G0T0UmR6McKB+NOu2xl0WUC3i3goW3eKKmniP8YumHueDY0P27VwhDsh4Hiu3Azigdcq/Tnb
vqS/QFoY+s+MQ/l0b9t47p6CiAfp3TAHqX7yYpvwAcSkSp+B2jx1cY52/XW7vCTKeDrn6GqoPk+N
j82TbGLRRHnUA7llMz1SM96DJZCINxUOKDx5p7ayum4IRhk9IrU8i2orjc0SqLxepY/p/DRqjSQE
76qpyWc9d+6v1Mzl4E9j38Hbnw29u4PSWYwM0XUsEoJ252X61JUN6gowaWrp57asWFhYI0UxOEua
Itg0xVePIwJKXxeZKifb3Gwoz+jxsedh/yinOjJZJ3X6vYyElbeJ4ANueq6Uw4ZfKGha3P36yOSJ
0JfBsVcGo0ALRufBFaOK669kM8ZdsVQHt8hIDgHStJUmp3Ww0TPtNb0ZxcT6vNOmCTO6as/Phkkl
sjQCTjoTfQtGZhrFpcmmqUVuugXe4buuu3nNhBSSZjpAvUo5MlwJQDLOsJDj39H6jZqtHTaTd9VY
t0VUzsOaUaHt1WBn9m0ekjXOXGytglC5FnMB1rH0VzaO2F/1OAUgoTbJJz6kxoAK3WxlEfNImmvT
W1RppmGTGZni9DNbY1d0aTIvZwe7k+pxkWlwDkB26G4gL3Tf+57K29pX1Z+hongrpWBXmLdzMrOb
MS1r82oDILzyisJTp9ha3acZtTodXvpVqJfWoE8+G+aSPi+lElXhGkJEkbSiAblNmxuTbvaltAEu
a2sclFMxdu61dX1yvXIQtoqF8Xk4B7pb7Xkc6DqfED3HKoPVhv97kB0jD6RSpsqgQOmbO6k9amgG
DWLzTdcokw9l0HbXbCs7d8KZu7oHqIJvOjEPf9NNYnS0bAoXTFJin+nZjTJ0fOuqCH8dFYt+zBvU
iV4qdOOLLCRr/LxMPVe34C/F0ALIxsVnFi3ik+qp8neRs2gFqoyd1dn7rQ7uTdt4dw3ezHLXtcAl
Z8LClSmfJAvn55A18Dhk/dae9bAuC8jPZN2+2E4sVxw1kvs6qpquoAwNxnGEpMZ9uiUtyZdkNeiW
NMrdt8mcdL+Gue34WcaeL1mqxBBmgenq5aVPK9RCJNs0/h2hYxkVQCXoic5xqYpVdxMUQUtab68m
rmZWwEYYnXXED9trFGPLAGIiteq7T0dYZYOIN7Gi7qr5oYS6FwVuMS7taV5DtuaihhVUpnyi/FXd
tmDbZjGb2oyh0/uOsoqdJ90Mb+kKluG8DmK47hUUvbfDuq7D86w7W6LmBJFv8mLN2vgHnEVl/ODG
dP2yppbW52BD4/VVIwJ4LuSqZ8CiAVKT/JI8cegfTwkr0Q5Yq/S29TDnu+ngzqtU1sie2cKPcMF6
GKc6rYGFoqS5w4zqHypR12hrn7VE9RWontPaV3R+6S6UtCcWN4blXln6R8ThPId0npawmL/4pnwR
lvdVe8ckvE8K2GCSsobrxkiLOhLkNBr5q7HB+IaE/VagGQUTvUrTPg84vOxwPYj4S4ua1dfEmeln
urVLn9HG8zQv0zK+sTWz8OCfl4fIEf9aN5FIcjPAEtCqht25aZq6LJqNvkPGRuYj2uhyaltyE7ku
vVvMNpJihvEDmBv4S8136yr7R4T+3WdlbLU0WVTaxBSRwbx/hUDMRdcD20iXLdyR6ty0Km3yZm6n
uOhDn3ynZZogsx6My5ZjVUdBZkLf0zcsKl8WS6qC/l62WwULvWYzZ+XKOrqCzKqxGaaeu2sjB0d0
stHmpmIACOeB8FGfwXqPX5uq2cYcVhRDdS1Uyh9Aket9ZuqgXa7iqqmjW1ZP1Pp8WIZ1nLOBrI49
WVXxKJ87AIuKVLXype1t0hfWkfqzDAfXZqSc2Zi7ph2zzgMHlg1JoubHoEm5z2uXqhvTtVrfLZxv
7dXIVeBew5BuPoccB+U+JhGCSLHW7CyEDcx13TQcmR8f6Qw+P39pOnXdeYjjxhVpLOmtWkxTXwnw
a/qTmUldtIlwOYsmhFNOxebrBLrxlI0OZ0C20vZ7K4b0rkZHeAYv3OdG9QDZ1qwJsdOjhUYV1UKF
O4eIOLIFi7HM2EpxSE9ENI9LW+msJmomYIFP16PCHYLPlGfMUJbhJ5liSMunxdffVgtsMFtidr3U
k0AWxiaoebMR55iPGrh7Bgt06S8j8Tq+LX0Vy3xarPMP4zaUU544CaCS7asgOTPbo71UosUv9BmC
GDnfUNLxPm9H3ahsCbdFna1Ixv6RTZX3+ThqJq/NpuApvNRpxW9Hjngk63s7+V9r2MZpFm0t0H4T
gvC5cOUs2qLvZUjymiJ2gP/6QoavoioDV/RUlL4wEqBOvNDiPiNPZut8g/n0PYJ69OyzuJz+mr2A
P42JSlLns8Jsukt4nz4iI7uVV0GM4OqqNS5eP6fD0MaYy+FM8k6Oq37uq4l9s7ENsUbWwCBCScug
zwUsaDXq4qGpC+dg8XbFArgQnFmZRvQGLMg2LZggUr5K9D6RR53GG88QDshr3dEgxAjocHxEr1Sp
i2qeyzS3bUq/eh4sCrm3OlHddeBB2cy6GnFrnsa1Zo8tFApVrmqHvptpceppCkeUQasIJg5ZskGq
dx2nlWrv+krQz8jNTzzHvtld8ZCKp2ZZyVg0ia3d60aH+RXvTX4wUcIU0cD0oL4hG1goGUxqxfRz
m1YRnkDzRp5u0eO8Fg2vHX9Dc3EyXCf4+ornA6ep/OH1CDLqVqNKm8mlSz/HwiwNTJ2rhJwCQHHr
fA1G0p1lB3fdwg+jX+/gMeWHPJJd2Beth5NdjqCf3NeyWyZEv67t7jR8rr7CKUWQzFgP78nejguM
Rbld/kzDbqEVRCbz3F27CRv0tWvHzpzcoNAdh3edUvDlm7iCOBJH78mzPmifsI+r5ZPx6DG629YK
d9VwWZW+WZY4DYuBg9lUlAvdREHHMIryjSZ9dF3PocB+M4UVLLvHcR2v6ZbgGjg3oB+/4Zuz+A4k
cT38bTscoVdxEm39nypEe1HOEiqX5zWuVvrCpsBXJ9gElaLoGqLPScTpNxPS8bFiOPuLkPY+xm1B
j+h/YGgqLtqoL7ci7Yz319YtDStE1HTBTVpBbfeCQJT5HKDNevgi9Gbtg4LbGyKuqVuQ+qjG4Uzw
5Meu3BBgal2x9ksTxtrfN13M029BG0fm2xRqkjzRZZzF9You3s8Ti5nFPGvtk5mGuL4ewPeJC4TV
VOU9/P670+LTLszR/EDSvxmDttBkNd1myP5WH9wHPCnH28ii7JFvbd9arBhrtqxv4hQKXg7JHb/F
rE8x/jDwCZ5qUpbBM7hQCAeaMsAKwsduqqRFOxW+05mtZJ1ROoH5WUaT0RP0K0TD52hsE0w69I0v
5rs1vpl/pjChLH+OqqTbX+mEmet+hSEWKrmwGtsBV1RQUMvctyHx2crNwk6uvyDi6jqd77xyQ1O0
C06vTA0Sl1tZj/WfkU6SbwsAXpesvJUkAS6eYwWgSjTLs9c4M9eCBfhvCQiA8vNyV0Zzb9ZnCsJl
tebpxNRkC+wFVYeP6gUsURpcmkwRNg63l7FaQ9jyoQaZnmDz61TBarW6HByEkGRQ4kiLXWGBS8iE
y/bbpNB0jiQ0WhM1LxA2ktFkCS8hBs7E1K7RNxo2jCPSMDTIo6qt5dNEZyb/xjbbd8WcYi6dK99z
cSPiyYK2EKfLkH5PqyF0r75ChuC1M9y2uYuTTuKWIT1Awi3D5sexj5anmFJZpxB4jWx7wGdN6rsN
3JNPYZfUzRWd2NQ/BY7RsJiwwzS3xvTzJwBQQWy1na+iF1urCdEpcgXkbx+ziJ44QWvhNURN05YP
CLmnT251ZMriTev2dnVzOV1VjjKUubbwF5Q9M8lmI5c/CZoIPgkvPdpBAusGOJt61hWt8ZG94/Nc
/911a+ls5kJ4iyGENwqzkAJxqM5zS3iD31LA69/ZR22FucYi9N8q0pYiY5MX12GyiV8N4biuJqTl
cb6iWOJOTNW8fRjxVWyTqd4jS52tozZttjUzw5fwW/wM+jWa3tYtWjKCz1vMboymIoz78DlJx7C7
YyjXMcQ+ON4y2XbxAAFn60NYDzsceiBfpuwc9vBUPaU2ZOrnQmXnT/AVdRHwhhVNsbYQYOfWDqir
jAFBc8kSt/FTmAJv9xyDmGVyhjR0l2+4JLdFvY2uutuWOnbY39qKZRBLo0m8xv1zvGEwoH9YvZdN
BqrULO5dtA64QwWG1S4DVTb5GrdO/MWWgIzfCXVueao4OvHOSOrCVDY0cYlfYelikMCgTqvyBCD6
Fzyij+8nEYgR+xClHkMOFzn4Ceu+UdckmTWA6V6YhOXwrqBvlCDzlC2wmvikKEdWBkiXEjfNJTHi
BucN2gkjiKVukFk3CcBmiqXI58CCISdBP9SQCmCbg9HLtOAakFgSFX1poGPzWvbl3UC7DSRyyssw
xxVPvM5Vn/KMpLPocitc/S2BKdrNaMohzGWoxZfSC6ile5tWn3vZJ1+V5yrOKVH1n2j/2j4JYCLw
kjMOdNx8ojSbKpY+J1NZ/8GJb2kRzKq7wQ9Zn9nKghM2VvWiZDOGCJaWWee+FO4qlstIbnSzQkEd
wU+hzK2KASxpJoCQzhvCAHmGmbaVOOc86FNziS3zNhhmU32SF+HvH1ZZhDkhKjHRL7TlyuqThrwe
JRqKUwr5GoGrQ10i0fao0rH9P+qubLltJMv+Ske9owaZicwEJqb7AQDBnRIlSqL8gtBG7PuOr58D
lafbpNzWWDEvE1HhskwRidzvcs65m2rg6ixsFMj4BBiOYlaWYaTfQBRX7SypUJy6Lm6ttLGRPueu
XTYw7gssMIUglKbEpcl7RJGssfcTiE4jOmLyoJ9FRrajXA53HY2ahRfr6rCuvSwtX6pedXFZJHXt
rZShSsCCVPWAGa0ZglJz3auMxZYRFUlhapIpyjUrBn9bM19XLa/O5XLUe8VdVmkP/e8scr3gLvFQ
Pe/a1QONwkYlbW81geftVUlRgcmommTHq5ahAEnsZsO2h1O9ZEVXrAeXao0F3wkqQ9zFRVrDJYuu
U03Tn0kSx4EdSVgmZsYD45ahuugKqfAcMlZNW8LKbIP+HjGaFBa0AqIrXJswq9dKKQUSs2U3PKhZ
1y1dpRyZGRtuuMvbLDnFRMoiRRyC4LRwh3hM1kkLh2/dlroRms1Imt4aoh5+Pk9jBeJQHHM218O4
rXwTMjqBeyu5l+trJVSCVZxHcWeVWtQrK+o2TY7RlPUbighGnsmb2pcmGbWhmGsQmXps9L5vLdhx
7lVAO7rRXGPfND7AoxC803sbx+a4rViQ002MJPcbiPRyDyEI43HQ4VysUp/E7qIkscrnqiaGZo4y
L2Vt1kUX3HDQE/da7fqFWbpyeARtUR5p2qWrqGbpTE1bZ/ARa+HpS8ewJUytqroj8geaCXQMrDVk
63FyZurOg395xRD/Ru2sChCBWQvz6d4nY78scHfuwaGplGUieoRIY+F2e82g46qtJA/MwTXilZfP
X/KxM+sBlc56Te1sOa8NSEtYYooE+yT0bmns+UeiY3EFepACu6TxZo7akaDllYAv5ladRJiKEGWI
doMX053wxuHJRZDvLuFudTXkRk0WRkruDXUwh648ca89jHFMEFiuPW8V8hGaZzognWte+P4SE6OY
eYUiK8DRdMlg11XZJSaGn9+5yti3toDxXFqNEgfACiHGdmIjBOawGxhi0KjkaNwYcJqvAqPRrxQW
JhVuncGrTIJli31aDfE+VLu+dcacadHMDwbEXVtVKx5RxUWluLkZQ3Q+UfbEUOolYWqN0i5ul75o
fBze9KHNVQQgB17gSkj0UwoltFeNtyG+Koo2slycuy7iHgjNIxLp01vqIUANil3XPBY0TajZpQxi
BnFZ1q6dGTIsTepxt4dxOPSbpu+D0OKIzx+AgmE9lHiU1INTWnXfECLMU6cVhf6GjUUXQoy7VGHJ
zghJtGVj2UamyFlzVQjD2+K4ls9RgmLkn6Au/k2y6VIaALrOdZXzALB42dIluKuDxZjxNR0ceSkO
EKsIbdAoBWIES1xpYW7FVHn8Wir4AgTuBXlQtOGUPCThImxxHBHafa3UjbwsFFG0WpBVKBo86/tp
/eSoHB6MjfI1LsIl75uwbPBdXKMzaG0SfREIdVzRCpnQr+EeL4nfQKuHCHgDUtl14kZ1N9QIj18a
9EvS9zCECLX4I1BXWmWOnrhWBP3aSrxkfCO5BMJHirXiee5z3iWPpNQ/A/b9fJWLS8p3k8rYZT6e
zT33odJHK5RfK8EnLgnfQRXEPOyRrfWV9BtPkMfy2m9fGWxxSfhmOF8ZlAEgaJaikgPvBEMS9O1r
z74ABrK68A14hSBlJ/RtRILFKEj/pQQ2gFvnYASkjkCIKSZ6plSeUSSutokXa18CoUEC6Pzh8Gz6
hHEQNKF+E9ohHOh7pNCKLyEShMHOn860AQHEalqEDXE3BKGKnI1ffTg9f7iPU7xLogxgzKbaiSG0
aF59ST5GXBaKgFYkAu8C5Cmt7u8RWkQFdf/hayvlAs6r18iVKWDzzNxyYNdB5GtmN3rNlw4UcUn7
RlpUGKPvg2WvIJXTFcpShv7XFJjEJe+bd6pqCDWHcBdDbBa5C0AX4Fd/aVwued+t17tyhHwXoHfG
fVsgJ4UA3ReffbE7kx7K/Ih0A15S0kUsm1mcki/dPeKS992KsXCljtdGLNfp0vCbEWVPXxuRi61Z
Qj5T8ElYT7JmtDoWDYugqkb7a0+/2Jr6AGCB50LeMWyMCgXDS5ugKMUnN6bEFvyIOxGXtG+OOA4k
e8GFibsGtqPHXBRSLdUesAuWIy+MsFYY5YtEkP57Ca3/eOn/03vLrv96evWP/8LPL1mOmAFqM138
+I9DluC//5q+88/fOf/GP+Zv2e4peasuf+nsO3ju93btp/rp7AeU3AVKdo9k8HDzVqEK4vvz8YbT
b/5vP/zb2/tTDkP+9vc/XrImraeneUGW/vH9o+Xr3/+gk8HxHz8+//uHUwf+/sc13qHO/nYTvGQf
vvX2VNV//0MR/E+kmBg2P0XIlZOJDta9/fWR/NPQNKwjBvgiImOTTZkC3+3//Q+i/4lf5ZouYdVz
7X2/Vxl8PXwk/9R1wHcNDrotFQzs0v95v7MZ+teM/S1tkusMDlCFDp3bEZwLomsgwTCGqDCqxFzS
KNKg9do4rJJZ5gpllo9NZyO1JxHVlTFIq6mP3A0UFFcDlbe62twGKOIzy1nor+J4BHhAE8FCBmVh
+vBxzTZU9I2I/echg+i6j4iMVaXFmjRAMgVKa1x5lKirIh4+OxfPVzvnOsdKJ0I1ULRII+ySjtTl
GgE6PEhmMeI9ljI0lZ24wTVHGsJSihY+WogsyA9z/X0sfxy76fL/1w6b2kSMVyOCUFRx08QlDtJD
1LtOh9SD+puKaK8Rn6hMvxlq0v3WOfGxoanzP0AiG6MfA92NITOvxd/K0EssoFsOv+7M5TqYOoPe
qJJPq0u7JBjVDQMMoA68mZIrOoJgVWcrNari/bqVd6WzizHjqNJr6CrWrpCX1Evh52o25olil3pj
2Cj7sc4S48EN+NxoymNbNndlhTAy0u5OOJJ9on9WzHa6bz68ADc0ISHXx+SlbS6ylgCbHyhIMWeb
OOui7QgZSTNqkehvu874BG7+jin90J6OjW8IplF6Wewl4COroMvq2gjVD1ZWBM9+glTFOwIdaPer
1OAVAqPanjfhCb7zJ+hi/u6BXbyAgSK0kMpjhKgf1GhY2ivaqLkIDhv5KufFLlZGOtNEeEKwfdxH
gu+DqEvnqJ/FTKTPnjUWnlgQb3JahybKmYDeNyBNAFlvJHHgMF03mr4rAr5PZLLRFbEbw+ikVtou
DZAazIYY+iud0gOyU4QmiXD7gDzjX0eE5PBryWsbK4FVqvhjcNl+ZBEz0zG45aT4BszaodK1fVby
va6iZU16dyEgdxaUm59lLiuzGAHkmlrrahdJZ7wG6sZVppfKQ5dlzMx7sgci79lFVVqU0FUf9SFE
JHf6iEeU36puX88ERdQz9gFZEVVPLT9EU3GV5pY20MhWBnXca2Wm2wFAm2beJpsgpHsQOtK/ekZD
bTu0xbDWiunMC5RoBhhfv1JlEW2DqDpGaYZeSTBRt+mYWB0ic7YCiObM4GJXMISKAZB8BHIkfaiN
zrURDDOsDEBzU0l8hFeilqFHlTGnLnS80yJ5FrHc9a2+42GdLaIqG7dx1BjOwPWDcEVv4gwft3qu
ITTo+znqDHiBkwYp0hSq3KHmOTOBmURWQQGcaJRsD+rZczSwexpQahuyOrqJH8+QXmOozZoOd9O8
ujLdhLVEgA7QhCs4+LM4lMRqEFy3eJaodptrCnCMJUMccDSsfhrk92HstSo0Q73Qbb/2hjsJaBTY
rRgECPMYTkpSwDd9FWmPQO4MPzbmHKCheTEI3cz94FlLEWOCKFPuqBQD7BkdnVWKPzpdxcZFlvF9
Fgu+znQshX7s+brDMECwfXTKCC2FozFsXQ8hKxB3I5uDiQkiGn50wXScFUV80rv8SH25fH/32JPp
HJCHZZqMrZX141PX0pNwlUPRN7njh9iu6ohOtoV/gkrK6CAngpRCNRiWILJ9a4K2nunhUCyiNt4n
IsjmyJ4jzMLw3hGgWI7hVkcocKk2D4HYDYjRm4gfVjZSL6EJQJfnILczzNMKW1Cm9XHkWAAKD07g
B6TzbCiPdS+BC9RFanYKMkUywWSmZY/r1QiQUjHI3iA5tYIWb6aEBb7tpptp0wALOsw7QOgsN8c/
T9u98SOks1rQ/loFsQ/Nd/HoBrpxQxKdeItNhpD2c1CKnd+RLXW7K6SID0jBI0UGyMK2YFjwI87t
eQDNWbPptD2oo4ZVVL1uIzmxS1PSgXAAuHGdGjsysH0cYiNR4T0zAwMzZARtuOWR02wDGcijomCk
Bhk8yEppbLXDhAEWk1sUYO5DGIhh60t/MLXIDSzeTltUji8tI8Lqdf2AkgCR7SbKQaVY3dO/QH7r
BFDOcwpcC1LV8lD5BPkaHL41UEF2UZXHMKFTRgublmJzIKrCAC/yM5OULkxMpbcmUKJdZAp03jQc
GaMs+1Ue1P2qR4LRToSCSLengrUhNX/H6mZ0AYXAdMoKU8MrvCS4o+FWHfFOXaxji+bxM9jB6EHi
I80XjJ6DPMwESsiSlwQV5yNg3YBTxo6vwvJYSv+5Zc0RmIQj0qAYey2bgrglDmWJdaL7eO9M909x
UIzO+z5VcnlIYnWcN6EemN7QIJ+Wldki11vsCo9j3FosEr1VDoBMYHEpxgpIq9zRsyG6abUwvm+l
O0SW6obDHAmPN7XD0NIeyS5Fw7dclYKpijQfrkz3qQo5Kg1MZp9rTEdj0ZMNkxkQGRHSf3MGccIZ
MkjdFakxl3C0+2ud4RAMOxLNSoOxJQCRhtmVWNpuUU+Qv4QqCy8odTsulaeh9/xrpifIs+P8XjQU
Bz5QUEdIhgPzCwwAQfajyh3ijfSGjAHghq0ylOtWDjhpWQRYQe0ramZGPsc3SaMsEg2vTEQzzD11
wEsAz77XErYvfcDrx75prTrKI2G6QVg9lLHvXwHDHs94yZ8Mg0S2RsB274xKt6nP1GOvaXxd9UXu
uIWaPxIFKE89dYetEms6UJeh/1wBHHcTqMoTSuo2gRWE0/yFaozMUY76bLQjdNZ2hfYK4C8AaYS1
FsofVjjQJXa458WzfqCV7YJc7siiVY9dGD/3Pa7n6XDKM6xg4E5Oeo/n5m15fL8WYbeiynsJ8E8V
5lalTvdi5JZrgJgqM9H5jo1Yh6nENshxYCBHgQ4lvFxrBAXSkNO54mAqfstSnODvZ0QUiJ1a5emt
kobPHrCgE8GNmHVGAwdH/HSnxIe4Rd48hPyKPZ3H/dhMidng1OT0GvGibZnJF+AYHiFHtI4GxTfH
EVYCFCxgW6SJ4YQt4tNlgA1HccQ5SACCvKHGAtlIFGZmUTKs+0KNNkMv4ai4emlnIAya2HRLGrW3
IVRxHBqrjV33vL+mHe6Qqqv6VZrjWIdFedTTqZtURQ68x36Mo2L81gQGXET/GZI92GFlcMo9/DYp
pk07GRjv5kJKyuMgoucixGjqQYXK63r7mUDTOVl0MvINKsDPhaghvMIPSlMsgauX9qM/g14IQOlS
OXRoCYdmeOoCpLDHQCIpjJqen1io78WqzgxEocIDVDlQ2tCXREnZc+8COKqqqYin2FK2V6DJ2EjM
r4Bx3LtRLM2cICeO4k6qqZaxDXtkK2rlHmnmY6j5cxmlqZlouM9HjcFki0JLLQvIthVOWI63XheF
wBZSYvlVtQR694XrtWIyV3mAt3vL83INAGDuFD1f+Yp3R6rmNaTxgngQpZ/s0DZ2T3kZ1pafAOXr
FTDT4rbfcaWOVsmAvZy6OLiZFMtust27AJtmWnM81HYsxakTskGZgYQ+OlUdXQ16LpDhD3BvAlYP
qzGGHkbQVQjxQMnKBCG/t5R8ZJOK7Sdh2A8OKrJzhFLYK1LjkK2Er/+jD5flMhcThdwWFEZIGycw
0ohYjnKCFeP0xMV6+rWv9S42dzGxFNKbyFVRgiV1ScenANDUhRsrdjqNFCZHWxoaTFuUAAD4oBqR
S5bLIsStksTavHX13WRO0hEHemK0gIaBX4XUM+7cyWZSO5hA0yyXMAYGFj33Pq7SBGdIm+rLATpO
VShLyP7HpyIvjyyHpdOM8GtCtu91nPMGKI9WEOSwgnDtUz+IkS/W9lSD6TiZm8oIywGocZxX2J0B
xSVRxTgD/FatYbXBaXm36doyB1aB6ge9whZRcD9FUaksSIfZrlK+y0f8JhypYx+S6pAZSASaVYdc
vOHhTh5dXON/3YzwubwOF0M3QMK57/0hwiuWhkW7HAdrgrs4prgVDGNQJsOusuGqPIMwFoFADyBg
UBwjMdYzGM/uCpSa7yKc/9fBtG3wUmYVzJnLaNpZAO7/UchtKt787yNu8+C5fIrrp/LHeNv0le/h
Nv4niiiAXo8DTXIGDx/H7PdwGz4SAqGHfwXc/hluY+JPRNt0pkInlKlwkpGB/R5umz5SYbSqKgFN
ySAIkP1GuI3gW+cBCBzxGsMT8YaCaxSnwvlB4I4eqhHl2YkQ01+Oy/yQ3JAjsH8GJNF6M7fF7BVn
28q3xg1ZNIWZzbt5tJBrYz28AX71Wi/z62qXHuKlchW/hq/E5ov4gHtDvnT3SO0XT9UM2OflYBUz
Y0EtMNgW2sxYj8v21e9MSc3C8laI6u2LlXjyr7VTsMi2fEOfDN9ucPa2Jr0vD/WmWilONTOuajt2
Utu34mV0T/f5ppu5+3DJnOyGWnQWXw+zAvYT3H1bPySzYKEBiu6kV9m+u+t6oADNaj9u9DmwA/f1
srhBdcAXutIs3+nm9UbMox13irlr14topq6kA7TZKbzOVnjLHVvLhXuf3Cg4PV70E6QaQBbzW8tb
NMLUQOIU8DdtfVWsXDRam+WV4fCFeuf1V8UqN66fm22wSvBYb+dfDyvjarjHEG7QhxNsI8ddjiau
FUud8XV6JU3cdk586x7oMpvjBa3KOoA5N0tm+UZdsY1vt5bq+Dv94K5SJ5pllmYDCjfv3lLXAfXN
P/JFtiKO4SizetFs3T0EC01l7X6Ti2iu3QKu1u/92Ky56TqBqVRWXluBsCMVHsei8bcFbtrnmKxZ
anVrvkRxYCt1+jXDe/UbwLgQ93usb4fUZuBJwC46jptkEezzdTEHEilcFgtuCytEv2ozxrCAm7GU
TrLI5t6artJD9U3ZofbANVp4MBzUHoFuzhLIFx3DHs2DubDlDVsUlRm+eoalPETr9qqb66dhC4BQ
+wDunwk097q+La90gaJX87E1NXVh4EW5qSzUXeCQmWrn88YiTvOkr4ZVnVq2gVKwa3Kl3GJ9AqPm
p1dBspAOMbMtvm/DqjE9R6xhEquOxIzMYzt/BCTGLPbtdTBFlk22w6BBWVLY/cJvQBixyaF3HT8F
j8wBWC7ftE5nNbjCnwFytou5b9eh5W2vE8vUrOwmdKB57chF/OrUBxDDxD1NbS/cIiShr75lIPqb
+gyQYqua0ZlitWDnzotvyXZcp059lXmml5gRHvEaYhmBrbXspamRK4B6zSjdRBbqlpWNQ8SxkSV2
8kmh4AoYp9hdc2CbudWDqcG2tXn9UjnS6vtZvNZMaQE1Zdeqxe7a/XDL75LQhCWQJ2v8GwhxMeKF
QO++ALhn9ncx0lzWosxmI8BlFJBMS403SWGnbWP2IMSAPNiaHahS4BkOC/UFMRgrwNoFm2Suwd9/
KlbjQwrUtbHyZoVNrDBcuS/ZobnuI9NPISiNbqwA7gJL7ileBVf8UJwCOrH2bt2dxLlUO8Mq3Wjz
2mHqG7+DcwcBx6vmNrdTaRHmVFftdgBRxRy3/F5ziIUbFIAoM8Jx5GTESSUYR4i7aXB+NVvRwOQC
ucVferHV1ejwVowHLZd2O2eHcoUtbIo7uASoDNlm+7a1Zd0ibGLqqHKxza61V52aEJR1qsqiqwJ+
SL8Eljd+Cm6VpZgb1ElR1GTenxR7sNRi9pABGWC6sPL3ygybeukDi1fNavaE8VWPVWlT7UHYhmsl
b3n5gNLZmh3Nc1gFXWiOCw1Ebn3LgGZ/7hQzECgOglJ7rlmu+8SsHnurN5NZdwNiie0RW/gABS8g
5QwxAKyIGsPXwgN9gFwqfKJvfgSxByvq7Nh9cYPYYQ67bcZF4l+DBlO3K4SN7gFNJ4/aWtJtelck
y+SheQhGbuaeqS9AtVBLs5ur2xJY0G9SzJGwqe4j3xECRQsdQ32oQGxeACyr1pYawJCy1dQej4i5
8xGcWCtaDsYTxnq4haiVvuhuu1t5jzVlpVjdu/pGBW4PiGFhlqt6H9m3ckm41ZhjamW6M3Svvr7x
jD2chu6helD3YOy2CNbBbnZCs543irVgjZ3eKdf6TbV4NewCboJqxxBd2Srak9yqCkhZx2KqVmpW
Dne7LfFuUoddNZ7VczP9Jpu7JunMoJBzuEBW1qJw90toIUgG5Kkpl+BiWSjVdNPNhplwB0tuQ7vA
Qj7gOcfY8kHwBA+oc7A5ANz1V+WsybfU2Ipn0M/NwA5nLSjc/hLnhunVVioeGERa2bwQ7YyA7TUA
rG/q2y7RbJxvgLLK1lbu4Y0mj+B0gTtHk21wVNMjuSrrb8RbytpqvE11YjXijvkLL++MKx6tG0S/
N5o6t4tZY2JTNTbArXftbNa9JBWEdFQTO9EEWVB78MbXdktAbgNGy/ZwUM7yLeq44XAH2tDsJQ7W
CB/sG6cGNXloEacIAvUaN1ZqipdKN0c9vdcCzQFP+0EBKWkLzG90C0E3ULWMdpbOFVAzVs2ys3Or
eNZv9J0MMRT1tohgOpv0GX/UW+D0N+4VtxK7eO5MvkRTmNTcQkXPDcjbwOYri3wpcLto3/xl85wD
w7xuntl1t9DWHJCKqQ6qGV1nG72wi2PHr8lC2I1NHfS1sxhxZD/HX4C+UBdlZLr+BE13Un+BtQru
V9CYsltwHVmgeZEvw2AF+kyTLWr+MIVdX5ulWyLsC2gztAdXLrWj3snkfOWvsMiwmtst6HwcONxF
YD/pCx8Bn8wRutOJlVtfq9kKaNu+tl/V0lK1+bsx+n9ttP8/MsfpBIz79/b4Ndy0IM+D9K360SJ/
/9ZfJjmh4k9uwIJG7QomGWIN/2OREyKQAEciG1looako9f1Pg5ySP5EKIkSHFgdncJvxpe8GufYn
Mq2EGmDhImVNVKig/oZBfp72RDYMBTWYSjTUIAGbD/mxc2s84rQaSpRS2JR+pDhUtg2KHxjlbymY
Ta1oGrLTSOlLyAYZlzUySJjkE9hr3BgtZ7MhKAqrghDFX4vvDH3xYz76Y180BI7QEENIm/FL8fmh
rfXYaI1hkwLTbo21Mlp6hZqtP8zvT7LeFync987g2cjdcnhYKjLf50OmG6hdJ0Dg27Aug7SYDwfY
Q5DdF3cKMcorZLY6pAN5cYgLAskz4XoIhXIRk9BGpgy51l+/z096Dc9NpwZH6AwLafK3fkyOa5XH
e+qj12qLzKDfFSvkFbPfS1y/91po1KA6hS8InMFFlEwUSa/4Xt5tglqJYnuMAvhmZAQ1wUJSNCeW
1zHqTqyZGJZZpSf349g0wmYFpAzsTIE2wK/7fe5HTi/EEa5TNVADMRkI3533G/SA0q2Dqt0EY/Ys
Uy1ySJm9tspYfAIkOs+YvzcEN1YwVWKzCEAEzhsC1q/OA1q0m8HzsxcPGhyQIRLJDJVN+12mI6H3
6479ZIGBeaYjQ68KPp0K7LxBL24qgCHRs1a2uZX5EMUMo65/5KCmPCiI+IVIk7byBIGT6hVZ5SkF
IqQFVXHYO79+lw+La4J3wFvHEQRlJEO/WOvgiEGlos/lGhRzZicgFFs1tuAnW+pjK9izKgXyAoeQ
AU7oeYdJmBsAIxp8rWgqnXu5OJFM/b3KK5hGBBtwamqAPhjCAFrwvBGdpQTLMs83Bc9Kq5akuAtk
Rh5+PWDTefmvmON7KxCRE8gqC0aBLJqi3D/sxhL0lazI3HjDwC0cHT8BFXIGp6jVZ2MRdo/IHVeB
Obpc1z6ZqncE/mXTWJ5SV7khEci8WKfI3uVkbKtsIwHfyy3FC6PULgsdDmvbI/IB/jZY03EOHCL3
pR6aQnQcviQTDPTcaPD3YLYp9c1vD4guNE6FplOEfC6BSXGblLRFpmUTQt4ELL4iH5CMKdX0FIdh
oTs0GbVTEdbgpf664Q/bVmOUgK+DG5ZowLpczLcvGS26GDgOw/W1eSB5aicQ4LArVa03RaR5n2zb
j4t4ak8giDaFy0CBOZ/5RFSlBwIJfNIpO971tENoNPtMuu08SzKtL4ZhnLA72C1YJBeTrBl1mIM1
F28yMOjpLlLl6JtyBFbYiV0wWdatUfQHoWnhWwWxpN8rbfvePOwR3OGCAc+DfXTeSchL9HGZZNkm
Kw3crhEM6jYfyCfnwUWM8K9mhCCcMmx4xO4veomyV8AIFXq6oaOSwF9RYtj62pgq3/wwzvMljZv+
pRVqoJhelRV3rSGTB0Mgw2h5g6zuE5HDUheVksEXQeKvs6IQ8lifveZPplzH1aBOaxvb/VLcOWJZ
zqOYphuF+PSuqwd/TssxsWXnB3NppO197nXjHQVlaC6qXFosHKOlwdXgASX8XGj45BMxXsSfHEJk
Gp+zo0BS0KEYAJQGcE/iUsBx6NqwM9JwWMdK7e+aCJo4KqMpvCDIzqwSXYxrD0oKiw6SSgtthKK+
PwTR66834IfReX8JMDSwXDgsh4u1UpQecruov7D2fNkcJHeTlRrGn66VaV9d9pWjk5NBxgwM3vmS
7MGqjEg10dW7wEM8FBqHsYk8Y+pZnQYl7NCP40cIkrHbPBo0186RSCyRSAx1BxzqEHphyCZ/tk8+
GCcShz+SmBSW/5TRvDh86jLKBtr3/VqBSAmSf0a1HDjtHCg4qJ+swp80hawl4uwcdzXi+xfnDk1Y
3jU1FEFCzny7R5GxdTCMIGPqgTj99owaDDXXpAbri30oEIuKomnuKUmzNpqRrRgvERuogKz5dSvT
2JxPKIM1R7UpF6GrsDnPJ1QdISsxQU6gZFA3i7idbOhcGRzgbPJ9UTL3k8zkT9tjSDwDekvRJrto
L21jOjK0p1KltvseAmRgkCNo4Grcbsj4mTr+BxNBcqRgkOCG3Yoj9NKmqjvQPQtPFmuvV0dorOR7
MGbva6bf9koHjXgqPhnQjytEEKCrYU3quDjoZcUvUkYpSv1k5RrqWEMO46NyQYYFjg6l3dT9ryfv
fXbOZ8/AvodxjitKJbj6z0fTKwfPdXk6gkUMs8PUApIhVJxkEbG7slAR0u0mWb7WIGGwlH0PmQCB
HDg4HTqqhiBiNdYHClEkxfKh0oGANBKq0Aep09RHuLtSPAuISsLtPIZWiqXyFCiYUvXS0sohsQbt
wBoFn8yw7aHJBDD2ONhDO2H/OR8KyAs1FHluBfgszwLAUnv8de8/HnnoPHCucI+AXEdy67zznTH2
FfQv1HVIK1AMPKgwVVn125bG5KyDm4z9jv8jcnDeCorxdGnqaWRtZEX/lowNcjWA3t/9ui8fVw1a
IRAkwsZQgRS+OMK0IUuVXBvJuiqTbhu7xsStTtqZC67/Jwv0Z8PGNKxOxrgBXOpFh0A+BGo9GdS1
GHrfQhyyhOYMYsu/7tBPbkX0CH7cFFCBv3x5Uibw16BFqKjrgEFvrUizKdwnQECDtsVEdemG+BGv
0uxqBfKQde5mtqya9LfEyWHbYPY0ogHtAlQ0LomL85qUIoIVkJG1jDoIi41ZB8SG3n0ypB+9gakZ
jQLTAkAFZn+a3h8cEepDiDfOwDViep0vO33CdoV6NVy5QNCVZlGD+gHtBS290w3A+y1tVFRiamER
QzwSkjNiD6GT5rN78WczjYiWTuEREF2fEtdnb5XjHgeuiKxzH6F0ozOEmRru8MlM/6wVHHmAfCDu
NJFIzlsZeMlQ34gSqBmWlVkb0r3qRsZ+i3b1PpE4TRF7gWeJi+OSQOs2htdAJ7FeS0hdPSiIE6y6
PP1sb3y4nfSJKEBgXcLeVxHaOu8LtIH0ClwkYK2zyH9SUcX2GyhOhhVhod3UoDjNf71LPtxOOq4K
jcJoBGpGYkuetwdB4a5FtKVbg8KvwDp1ZXkIxjg9Bg0rN5CbdK26DIpPNsXH5Yqi8BJhLKibIhYA
isR5s6ocdNl6NVknqIa8TvO0UG2jrNR9GQ+No1YEIXxImAV7anj9f3N2Zr1tI2nb/kUEuBd5qsW2
JDtO7KQ7nZNClg73ncXt138X/c1BROkV4QYGPYNJIyWSVU89y70ca8NSfxkIBYN9CrLyQZ+s7HD7
PVxGCzJnkg8qOfbpnN6f/6LOTBE5TVPr5PeIr2zyzoZSk1X2J9HU4ljpbvbkxlXwBMBbP0xVnYHk
RMXn7vbPuKj35l8B/4luEDuNNPr8VzRZHHOQCusEMB4NMdTTAP+UHYDLQIb7yjCnjRZazg9de6cp
E/t7XtrnArBtgwO7lK+3/DzxZdCBQcjd5JsEIfQj06KX2893cVQ9/vq5pvUNwYld2pwNvheNudua
pynL4SQEUte3hVU4P969DK00j1DI3WzRwTx/jQX1wUSjzDx1MkalECnGA5eRtn/3KjB62C9cnOQ+
S3IPUpNN2EW5eXLRaETzuGI2T3VVvDe8zd2MGaRDu55m23JnmlpS4slVmqdYMqPtAyCRnkJS9/0P
4xpsPTpzpqM7jEH+DNWRl4POz2PzVHmzZKJuRnstLaaVe+rK98dP0J6LRBsW/DJdTERVmK2oWAVF
0COVYrurJ09fOcyXQY3gwl0437tkZUs/AHClbZZlyjqpWJYvSH2N3zJU2wAo08Awuyx4SkM7WkmF
LyM38QMMI28QF2ACyfkLrAWsNZC8QD/CqDoplbh/Eay0B+SAgV8jTLSmcHEliFp0NoUr6Nm65N6L
IGolTgiZMcxPool7ZF+q4im1g36TGp354HslIs7tGDnHdrLtk+9VzXNWa90D6iTVIQv8bM3U8e29
nhUDFL8+nVAaAL5J2bN4BUOah6MHfefEVDkDudCXxYtb5+5jofTuX8/s3WdPZSngCyWDdGcFbutB
RdOb7zUadcFOi4aK4b1nhYx+fVVm2zl1ewXVHGPobOd5snK0rkR97iCf8Z1L9ANBvwgUtcTus5Fu
dkK/trmPkCp6NOsueGVy45yCMuoAZTZD/9szYL/IrNOMnerbcC1PmsP64sVRYb+1qQ1U2pd24Ykp
XBcttvLk9DICxJB54q71y/wg3S72AJlbKUgEX6+fCjnNECE1hWolml0UAIRJh0mPifw8yrpLOQyF
t6WqmNcdK1cwc456f+eTGmzUqMuV83kZBeZ4xmkh2AifMcv5URlGP+WyKc2jlkrQ7DI1UKW3zP+w
CuMrn6YM7EdWOl8laTItbErMadjv4h5d1OogZzLp7bh57bXNNwAwTJpwzrIP3Id6VMSjbh2jWnzQ
Df+n1tlIvspqWEkNriyEfufcJQHibJjLl2ZaJIRGncnjbD167HMQYq2nZUcYzb9vP9KVzwOU1GFu
Ar/Yppdw/uL8FIURqLf+0dOi+t5QQw44wwtWXtz1VXy+K7JmBrf0+SojyYXpBNwCYYc8q9P4wQYJ
3ur9u5qsxpl5yy5RaZlPFw5Ybojq3jFqDKCgVVQ+RLmvbZHc9FYe6MoHYimGk3ME5CZdvDYmG8jr
j753LNBc+xlVzQ/BK6YJYYNluf2Fri1Fxs79KfhOZG3n764tGKBoYewdFRP8n3ZlizvLteNHAzuH
lRB5mZG+YRXQeINlbl7IfGSGXgo7HWG11sijp36Sv8Y0WsnatDLbMWRrT20hol3foFO+8pj2fGGc
x0UWF9RCXOP+/Kjnz4mCY+I5YSGPfRUlwZYgXIDaQzb4e9J2fXQwssj+7rdFhpC6bYMEROvv36Lw
y0MUezo9PTbFKwSUUoOKG6VoWaOd193FTVL9cGszGrZ2MwBM0JFFh9o25vVjK8wOw1Z8S0B2MSrj
/w7M/leNGUm3IbmTgLo8DsYGTrr/pZ2yydmNk8dcGt1ib8sVEd4nSC2CYXRIBndl5Tcvlanb5baT
IvjAvx+qre0RJfZVW+ov7VCa4x46lPO9ahrr7zhsquRUoJYKirEqpb/yQS+TIzpJFpvUo19NabfY
O1VZB+juSu8IN/VLWhaffbTjUD7QPmax/KiF7f3tvXrlnAN6QYWDVsy8ixbf0BqY9erp5B3dksQS
jeb+mMk6WunqXluFSpLmu+FjGLTk88P2GUU6n3PU8pJdLj1nG9eZWFG4unLuqJXp55AxMHwQ86/4
s8syOIhsdzyLRK7ioNlW/9HO2Xe2uXrurn0m4j1do7dXt/TTKfGKcfuu945ZO7U71x7yDzQ5UAA2
4NU80BR17oqm/E+vkdRZcGXSjReLzeHFwWw3QQzD6qK4T6IQsn40dCsf6zLdmbEl88VM+c9rnF/z
H68RG9PQmpTuHT0sCLAO8dXdOJbqUPZ19zGYCoNTY/VHEyrVQ6vicSVQX8n6mIhS4/s6niFszcVn
RDyrL2qUC49tlzc7iKrpPbY6QG+7ufSZxvJY+DYoDBTTS9VEz74lASq//1jYDk0ruucGFd4iO2lV
AVdUx+uBvK8wNmaDG0Ti9OHd7WWu7VjG4fTZGFYzgVicvhQ9WNUh7nosJnxN4MNm0yYRkfWIRpG/
0iG79lkRfnirRaD3LQ2qnBTGajRZ/tEsNPkP1kb9p4658b9qSIYHy2rlU6nUj7BMzWctmNyft5/0
SgRgBEq3l9pjnoEuPmoZ50iV9Zp2HLomNdFfh3obYGa7Nl65uo5HGkZAo/pfdsyswKwcKxHasS7r
8YOudIHAueG8vP9pGIbD6oHWA6Bhftd/HJHIRIyk9n15NOOyPLltqnaDct5nxD33fEAigl8hCyOo
MRE7X2UIIaL2qF0flZF5O2VONfj6wdnffpZ5jy1u8TdEEWAcHa7SsrJAmU3PHOWKYx6RjU8iN/6N
kI79WOVN+LmxytWR4pVNz8SSFgDPxsPZi/iS65lQQdKSWg7zSIbW1rFXZbwLXG1tHn1lNwDS4ICZ
b32zpa1hZ8gwjM3KO3ZWaz8wVvEO1LNrXdorD+Tr80xvHjFfnqwwMEeUgR3vmDuTd8B6AlmNNsR6
oyiSL7c/1pV7B6MZMEXOrOF0Ma7E9ixQSvDuvMkptmnl6bs4rsePSamJh66LjM+WVNXD7UXfDIUX
W8QH2efQFCTPgzl6vhHTjjE9LU9x9Ec7Pw65qT3NIKbfyNQbj4lXif7QIWXwKpQhNLgTTeeTe8rh
pDPWQcdlMN2vjPdBW2qYQIhN0/TTP0NbYJ/DcFYa21al+l+WLXT0bUvVBrs0kS33Kn0BAOitM9Sb
2g0c957iwHv0R6NN4JcrXCqMJHf/sYa8/IgEwfCXZrnJV5MwCpy7C7J77AgqWCADBPvd7ZdyJfPm
imS2yuidYuwNNfNHCAiHUcnaGr1jq6ns3vO84qBsMzvkYa3dm4mPX0vcAoHIish5l8voW1xgaXI1
n//tIGJ//jmKbEirCpHx45gjeoVdlHcc0r59/90ETIRt5jDpoMW5iNiJ4FpFDphM1IEebKqZTj9E
uAHZ/VoVc+0AzSGOKZzv03pcBrqqwCQwLwlBCC4+BEai9gYeRVunFs5KjnglIlDMAh51BXWnby8i
N9YKOpoIShy9VIrnrjJxd6tE+f6smsfgnc2ICXLeRbFp444VJxQ5R2Qm6gck0P297TXfbu/Aa28N
1DkbYMaKU9OebwMSs0j0cSCOhQhRkTRi5+BUZnafDKbx6fZSlyhYEPOg35GVYCZMU2gRAQjPpITD
QATAWWKbN2wBsG2PkRuU23Bo4MyN8NJqO3/ITLWbJtQRyuKv//AjoL6S/EKlncuJ8wcus6DRyp6k
G5Q8VQQCCHsbK7ad7sp0R+fM3ynf/YZOTvbEh9UOjgySe+l1jb6SHV5780CBmSrQKuf8Ld6GZ1Ni
a6igHRWyhPcOznsPSusRB7XcNVXGK7czGTAdGAaOgHEvnhlrLPDcJOMYT4otA9bgNewz/0EnGzjZ
2EQebr/ka+djDvOwGUjVWPT8Hedth2RQzs6dhNPeIbhd7nwDVON/WQWDABv4IinH/NR/BE9HrwV+
go44UnyKh7JzjKOZmfVKBLv2LHOIJNHgrDO4PV8lcvCIKhh4HfHf07eMZyJqCGdtznTtSvY9klpG
w3PJsuiUafhpBUiq2EfhVXijmtLeNrYH33OiNKqdfoIYlK/p0V7uQPA81NKcROZBXEHnjwZW2IgQ
u3aPosH6ohN1uBNZ0uDZYqwF57ck6fz2Zy0imcHQDnbMUixCa3uheWaCKAaGA3JjIp8w+wnXAm52
Sv9gUxZ+8rlOupkkKBTg5sySzaOjpC5Qa0/pzZt6mN0Hdq9bMDCqstp7iJfjE9nk7bSZdNw+uPer
NSnWy7ODjiXRl7QWcAezzfOXpFmeFgLdt4+OGTAzzcbyqbez6aFHdwp5FUdbGxRcbjgWpJnB+Gxu
z4rFvCKNVAmmq7KP4wwBbJUVHIbA8Va29ZUCGeF06kVkHhFqoV10/lxxP+EqQtP72HoB8PGgwuPF
d5W5c0f8iGIzCQ8DPu3owmTimAZJ/9uP6nTlV1x7Vrqo9D9AVMKOWrxc/Cdy6eOwcbQyT78fKucn
hjprSda1RWZiFTknDCt/GY06Xa98RZV4RIDI2xaON+1aewp3t6PRtX1CLsVdTfLJ5HsR8ySwH4wK
DfcY9PgvgrZx7oiQ5TYjBb+jnFwbGV87vEhOgulgSf6xaC6ERms0li2d4+QjkYBrUHXsM817BvqQ
rqTuV14gg2latLT2QMEtQ6BduWoISnIEpksKb8AKm5IW+pfx7oDO1IOyhPYb3Qxyn/MtiVd1FY6d
dI8Zc5inxgYWEiM1dfs7XUZa/nJIBMwC6Us55iLS5mOKf1DeukerbMS+yBWDCam7jy0i9LvWMcPj
ONX/I1H+nzy2y7YJG4Kai/PMeYPKcf5kotT8Xncr/wjkYoIA1Onqr6mu6JQMHf4qJn/8rPXNGO5w
mPS/paNp1h9vP/e1jzjTZJgr8egMzc5/guvJqPbRNDzieG2/4iAKl1et3mNXduUcVEiJyY2Zui52
JWVk4RvKpxfV26+eZlrPejUEe70di5XzduV5bK4RlJYs7hQoGufPwyjGaZBpkkcs2awtRE1jh2Km
dv/ut8YqvLaZJ8YNttiSpVnMVlChPKLF5X/MYIptmDJlK5nxtWcB2gcqE6UWouCinkgje6KSYHu4
fiE/WKMP/z6Ni5WqZf7CiyuYLgazK3JwMCZLWL1hx/ync71jKqrqwU6C5p5om5xcP6Z311XDY1/j
3mp2pf3ufBB8OQRLE7YWBLiZL/tnptZP3kTPMKHTVXrGB2WVdYQeb1SvXZ1XzjYB2IWuNfNpqPrP
14mYOOOQNJUnHHOLkxVK28RpuDJxYgYgvEvCpNlXUrn/Uwn/P4/3le/HTtRxW8JiAlTfYl0ncXNp
B7I4oQRv4jWB1EAMbXUlDL9ZSiw+oKASBAzytlPeZM/+SHhdux01nMPiUzqNk3Zf55HGzqfFH25Q
WCvv2wwLIxT2LPN3rXn2iz5YcYeYZT+dSgeG63bskLDchRrGzBvmW6a1dfWqjDbkZG2CIdYU4rcc
j9M3lCxa6PpVqWOJrFJEb5LE9T6Dk7D0vQGzRCJTqVCCaC2JrnGL53e8ZcxshvteheZfk5wGHRq8
i0yfIhz+xqwbiqkpPEfbZMi+ob2mhUn/sWLibe3iNCiSwxDLWbHOjqTC5tH1XtNitgKq6lQFCEWE
ArmYysfKzA8N/VsyOoa+YzquqwddQ2nw0I59EW0xEXDA4LshCqYguzOxL7F3tbfWUKlxL4YGaQFz
iqJvgaOMdFd4bdVu8B4bvo1tKZAqTOzO2IqhL15l5xTtzpNCf3ZKdE5RjW2shyiZgKNHLpKCWqt3
PlJyRvx3E2FvvY3pT9MWz8y023M3u/2zLXLnayyyzn4KZIBUDhRYPXq00yaxtlqelb9Dw/skQJh5
uQWbLvE1Y+Q6x576oXBTFE1bo/RdtDun2r/z9M64L4PaZ1AagOrcODJNf1tZpp0mrOiGHdiRTMIe
i+TftwPhWyq22Hwzogv0A2raszz4+dnyelzLw9hVp66r8xfwQfLJy23rNVaNjsNqqNqDi8Pgg9C0
7s4dtOYOexQXGdHa0zZOGmAMXMb+q6GnaiVtuPrTCNJkzTDvuXkWQdpQRcvbz4dTkznJxxGVxpNe
dZO2xQW+QIYiVrL5XYMTGA/I+SmypSxpi2eZKnSKsPHLfxRoof+SmVHUG0zfGm17++VdxoeZOjHf
/JR3wDvmP//j4Fo9txjq8eqUZBKNBkWX/4ODYtZaRXx5+7IO7qwWGD+YsctOta5KhIVjS52w0xS4
0WnGJyR0zTvaSO5ftx/pDcF/vh9mzCJtNsDfiKsv0eilFzaFHuvNSYRGYu0MN+o++12Q4jxUpGW6
90e/jvZd2CIRYJrMw/umcx4t9u4X0yuQvo2wYcZl16vzD0OuCnfT5Epi4kcdnO9Gb4Rt3+H/uR8b
LzxOQYyHFODt6NkySsNmNJ8hOVwZWW5vB75Zsk3yZPjWKwzFt0zbgvroNRMSvqgr1s7Kjru8Z7wZ
izf7Fcx9pGWW4yKrGuNTr049AQGZ0ST/jY5udN9PY46ic+VuRd4P+9tv/NrHZZozw3ZmnvySqGmZ
dRSTPqjTmOTmUThZhAUOdmVxFLzP+mruDdMnguZHacgIjKL3fL8iVk20NPAVZkvX22Yy5aHszO7d
WQGrgKryZiwqifjiVEyQ9CC4GzWkF6PY9aVR7jDyWKPXXnltkJW5WObcB+rLIu9VtoF7nhHVpwSZ
5W064pms2qLfF1G4VmheXQoiLY9jeoIdcv7aUhGkmIrn9Ukr3GCjJ7q+GXSYiVWu1SsR5UovlVp2
lgwhoaLHtpwto2FRRe6c6kAftDZDGnt7ZwiwKdW68GUonfYTQ43mEcZmFG9ApXQTKlz0OoMyL+9u
b8zL4oZRKVYg5D1gpCHinD82163Wxn5VA7DUqqMTO94HDWZqSAcnhSkWjFWN+OQYPKTEi72uWm3l
brr2AyCiz81cYt5Fe9PEjrALfKM61b3R3+WNcIddk5ioysksV981pLU3pdEg4ce5uguB/a+AHS7j
+9wemucopIBMmBYXEF71A+LhwXRCrj7d5BnO3j0ugSvv+coq86QTZRcUHSGoLLZXPMRaU5vAt01f
GQA3nPohd/X23adyxvUygmTaRGBfAidwI+nMkQL0VOgK0V763lvdX42gV54FtBpjACDczDyX82L4
F0kYj651iu22mJGoas89oq1kzFdXIZIxTwWLShF3vjOZQtL4DhP7FM6+uVNk9C8xmd3atXttmVmk
hhENR18sm7dp67dO7UtUGfKkea67MHiahli8yz1sDso+23ve4Xx8bD4WCZhAbzdRgWadxlRj3uSk
+bPSBuP19mF+u7vO73WWmcHIPM0VSG1a+RW1YGSfSj2P1R6bUu2T6YT+LhJo+Glu438chwxlzD4b
9g3mnL9srfdRMKuiYh8kaXanVGbsrbjsqCjUuIuSWOxrXDv3pJf4fnd9sU9tG7HMWpZ7OnH9k9lX
/aacQUGGXmEy32YBXjfTmi70ZXxm4k0NbzG1s4EkLVoGnbDI0kVinpgmIL2foXeHfnGDX7rz/luH
ViA9HxIErmymXec7TxURxq+uAe+p971vfoy5e0kY/2IG+LTc/mKXyQiPQm+a/j3twAta4DTQsh+o
fdh9aB6S8hrPJay1z0k1hLPPafA797N+JUpceZVU2Ixb53AHA2MOyX9ktDLtxVhEHouWY/owdZXz
5EBkw2q8M/SVvsXieDEtNCGrApRDGAhtq6VRnJJdjGkO5nOG6ACv6Nji5qGmVlaZo+cf+/5/q8C7
d2kmzTPr8ycqW+wqJifTDr0skju385JHXXRUpWzs19jt1mLT4g2+rWfPdLRZ+gufokVsCmU7oJJt
+AfBCfgaJFF3X+ST+akv7O7+9g65thQD5FlbhEY/7/H80aKqoAZzhXaooAA/ukzJv4p+HHed9NeW
uvatQHlQJrIXoTksngqzY5gPWRIckzxyjyqMmiOBaljZ8ldXQVDJZ3iFbom12H1+7pRWjgn9sSfW
bgtlhd9zOSSfb7+2xcGavxDz8Blr+kaZWA5i9HwSRZcN7sHOxfQICdzfi3qeTMnC7j+1qW1uC9uC
BHN72YuvxVgaohkxfl77YuCIbQQ3VjbUpyjuxG5Ak+oh1kpvn+MGs7IxLt4jS/GYnGFwrgKv9fON
AU81lkWo1ScPV+wny6/FpmI2vnKylqMmoh9gPQCQTLvJkyA4nC/j9hHi9l1Qn2CBGOlsUIkI1hia
VbTTmizFRyQprQ/SaelWYVdtencWEmi73Pa037ff7cUn5ZcAt0WrmsE0rPRFYYMig+3HASWHdJ1e
7VxHDAKXokQ8x2MdDvdWLPxkN0RuuKYsM2/Js/AC1pYpDXkItQhgweWWLUpzkBPlcjhEsttQyplo
j4re2Hs0+x8ar5F3jp65v+2kgXLaZJ69At28/Ng2AwhAX4ANSLmWUJwyUrWs7SI/GXnp/3RHx35N
gmBYSbmWQj98bKIMkhvMmWhlk0qcf+woqKwyqIb8ZBVt/ZF+trWvsb/5G+1D5rZ4Qfn3QTB2eOeU
Qn4fXa/bSh97x90IJO3OVUV+dBKtfkw6lR2iKhUrr+HKbkSYEablTNWfLfYWXwLrLaPRnaA4hR2M
9q2wGE10k5G8liG/wjHK7p8OTugHjKXcx9EM+3u6Lfm7Tx4TVyB4nDzubH2ZyyfeVMdeWBantmkn
RFUVMJA6eidOaf4WrGLNaHmyHca959+CObIoxrYtTrEmql3daNlTHWLMe/tQLWvR/78MNQN6b4xx
xRJRHqleGX3YF5TYxvjihXFIpznSjiX+WHfWVHT3adcEz46fTvvKtvvPWaD6h84v1fvfKiAX+CRc
4WSwS3pOWxpAKDskastAuvoGJFL5zXDK9u/bD3zlJM0TV9IeymwgdPOf/5H80M6y9FoO6UmkrdpO
zPV2umbK7e1VLu+Bea7LOfIoj5gOLbLVGOBc6UV5ekryFCVcIBrGczqMDirIaHa9DwY2f0JKvhk+
9ya9uGyhponeOqisFKd8NMWXxACcSTbmP/Q4zawcwGtvj8hA54xOKE2SxfmT+ogdBRXDyU/Kr8jy
VFvNq9fMMy+yOZ6HHcBeZDtADVxEoc7LE1G4sC0bcvSfduAypBjy4Xc8TcFOt9mSKx9LXMR3Bv9A
6ChpOdCsfL4nxsATbdiG6UlCPNAO8ejj2F3lZClbTOmSHPajgO5vR7l4LKXpM0dMJ3S+s55+4WYI
w0ZsxzwzTgHid9lmGtPa2nqtbgbbuk+cX2PcqRLd+Mr/WgFyOFZ17zx0dd9GO8OoahsKE6b1G7sa
5NFScaVvQixCnpWn0F+BCg3/YCwm63tcdF45Y+xk+TCmevUBfyGsPic78cVG07Io2NVg1ZnDdDjO
7AJIDAfm/W21kV1UwtpoJ2q6oq+GV7exzODe6rvmm+XIFlsTywVEoqveSw5RG+r9QfXIFDE2qVyE
ypy6Vxuv08ENDFUYmfiloZpE7M3yH1nfyexTo0QZHla+zOWHAbalU5fTYWTbLXaCXQ8BxixeeSqJ
lJts6FF2FXgLhAY0if+wFPnN3OuHAL9siWsUF2Ev+vKkK0peGGnJxmn1Q5HZ0d3tld6qg/N0Yi66
4AUiSoQm5bKrWWUOPmYNS0EwEbtGk9VDN6QuNuBKP45WiYGENgU/PRUaL44v670Jhu0lkFX6Db1K
gw55ZzZbBOWChy4dEvzMvGybx5nYMExJSW6nEPXZSB0ntLv2tkisX1ac2iuYhCundJYeJEkA5TpP
E84PDYaEpQ+PqzwFmmORFmBHNpZte5dJ8G9lnH69/dauRFQKcnRXYNTDxlk2KutUM4bR1QlyZg/H
0Eq7DZKE+p0mizUG3pInPwdUhiNA+mgA0OjyFtHbomqdnLpuTsBkGMp6gRiTXYN54EswTUaz9yCv
FAePOKg2pT9497ofjj3ML13fmVWBbZ+eykSgaqrki++m/c+mGAt0EicD3XcnrtTu9su58i0YZYCO
n3EqVPaLJB21JtGVbV2f4sIbfneisVx0FEb08gtDn57AVqzlDXOgX+xhD1lcQd5AoUPX/PzrT+yv
ZqxyHdW02tiD/knCTd+N3b/GUARI04599pi6cX2IRtEfDVc2azrAV4I2YxxqYjoMHNelLK+EG9Fl
sAZODnYGltXod0y1PsY2npF5mtzht7mG2gJucfnUXEezXQ4Yhbk3dP7U0u7phbmsGYYpTjJVGyH/
T9A3p8cgDa1qV7qOFt8n7IR7kWNkiROH58iNPzJK3WVVS2IzyXbi9KJagEkBg3x/kxZO9AvqenLI
8mpEpM0N5QfNpWeMD6g7/j2BjE03cqjtY+U6aUgbxcmHzahn+SdC+vQSJJl6QWlTMbBv4viL5UTl
tFFyHnubYDc7biqv+Ww72QjkEslQMAdm331yO7/7VVrBZGxTTQ9enRBZSixti/5raqbxNxHLcHrp
XS1OuHVk8opfu/917HGYBJLufa4as/3hBjb4gTLp46fcCGJtXyvp/5iSEks/q8MxkNng0P1bB6IB
F5rm5suYZMOr5try1dJkU2+EM9k/AhfAHPYthnbS40h+D3WV47QR0s6GrR9kuOfFPcbZQ4ro0aby
WucLMsVQnOHLdp+tUA0Peh1BUVA4uuAD6ZtlDDcSt8+NUfGqNsVUt+ZmMnC53VSZ72FcUeW47UZ1
PT23MJL+pc4VFTamefssdC2Qe9cpenWf9DJs7lQOaGJbJ1nDZysaH6VVplPtToTSuOdeLTF7GcDm
bOLYQtKjguACwzUq+i0KSvgpyKbrf6ETbeIRwji+fnKCLBmeCysu6nupUsjPCj1OLl9pe9OW2hpB
ME1Tfn4fdgZ+L25VBewqU6+z7aiP6TfkO0YPhwFDfEgTZqebOpspGsbgNk8gtr1oHzuJ8Y30JBup
x2MXUxNyjmKrgI2UMOzLxNhnnRdXu8HqnGzb9nn22KSWW+xkOu+w1my13xT2PGwTSQ17U4HD4jaU
g/3T62ukYDVp6vIxnHrN23b8l9rkeBT/yCdUfjelik14HDnEw9nBMncxrUi0JzFg4HwXRVkn72LN
CH44ZouBBSJvoz7b8XgY71iSv7xD+Cy+n6fJ0aYP7O6v2HMqbHXIdtmwALnRPShKDF5kOcr4kFhu
+5LHWvot8UTyq5t6p0PBSKh0fzvaXkmC6QSQK/iI6IOrWETbyrQbpRtKP9X4/24rP4wfZbEaYa9c
eGI2j59xSXPTe475fxQqCBj0Pmi/6UTzh6a70Uy7NBP5rhRGs5KRXF0KeRGaPFQ/6MOeL1VY1jQ2
U6afmO0XT1khWwSom/Eh8ItipYC4EkFp4VB7IUiJMuNSxjAmKjZk8NPJNLPqmOIJuJMAY/YSnfof
8JiKrTE61ffbH+zK83mQcQwGu77L+GXxKsuiawto/ehA6nr5Kddmv1taWMXfwVhnK3nkG6pwcTPS
KMK7jQYB18TSAEBwR7RZo6MQ1+USO2NuDEKcRnqMw2hWj9vOG7TnyXCicOt5U4DDVOkVvzVGpPDU
uFRfW0LAb0BGubbynS83LthbCGu0kcB38jrOv3PWBkEzkVtyaVfFV6dxhmNkJ1gB3X7d8+s8fwPO
3EYCgaBDTmK2e74M0nFpEASeOjWxrGCsTP6uKDKcpPi+uzIkiN9e78pjsR55NDIG7F9vcR71pG5t
wI/qpEuumCq0wj3apXJ/exUa+9eeCxIB/THoMaQd589VyiQcbceqT2VvBePWNHsNQO6IsZWhxWmx
H7nU043V+3HzlJhhcGzFgDrQ5EpsdpxaRtm2G/wUPo3TDsOdMxjmyXaGLr7zUYD/nNuZ+aUpUEXY
6WnZTJjGxBLuZNNibBUkPhZLeVOIL8KuS8TTy6jxN0NiDPou0CuJl6VvFz8xJS31TdcrL9njFh3+
kLKjS9ega/vZFKPEjlsv/fGuEkIzNmWrBpx0Gt1vtsmAXfAeJHX0TSWBHpJKZCY2bpGr6s2Qd1kB
ms2pX0TKJBYk9gz3G5Vl3eH73WBJ5SbWh4yrdtgoZFfLnamp9LsXRM231AybZK8mNzQ3Hbpi8lDb
+DzvWgY1GBiQpeBQPXjuSxXNMrFtFvUtgtgaDT6ZRiiHd/yyCP1wX0zPiT/V5isvvem2WuK2vzDs
NbX7Jgyrn2PWRt+DslbFxq2Dutp4Q9aSg8lK6Ju6FeUmFXPdrtAT6XdJZeHB1QHy+9SXCiFoRiIq
3SYydyQKbqV2Cg17/AJOsPjRGw52QuWIVxu3kfoH9Ato21Bl7rPCnju98yOHTxDWU1Pfab2uqwOv
WUVYcrQ+tnZsKHEf9R1Cp26gGdNpSJK5eGglY4K+yKqfMjWjZiOQW+7ptKbNg24pVe/CPCx+5U4d
4TXmthQjKrLTF+5VVe/1rhg/l5FrfWdXVebOc1PN3IaFluBMZ00Uy4YGPw+GbOfLPdA+MqLbZ2IO
GMuTzsAD2AZ0VMrAxcWB3iZMBj/sT3UYDVivGMOBaiquNkEXFLswldPHftYSQc7k/U1YxsCg8Q2m
9nyYpXRpLdLeiKuiP/V5hUnZWAZbvUIm+vYDXgllqLGQ68+h7LLf1SXZ5CcmoqK5JaNHlPHrT9bc
A4mzMd11TNVXrscroQycIdQGbvwZnrcoq/TJ640QL5eTm8XOh6nvMQ2PPFmuTHWuLANPyZ2pGrgj
8GjnkUxLgq4rrVidplGmp8lq281gD2smNW/Q8MX2mOdvTMPm+x461PkylSfqpilCBMqpkq2tr+Lu
A46o2P8ZaYMPXRTaw8nTVP1NL/KarHMAXbjlBGTBRhOp+0+TCvkVTRdbbWytqkPkaUL7LyMjpd1O
DpjBzURFkm9tHYmjTVhM8U9T1mFzsOvK/5abVRyBEc1xuuxbjWq4kSP1SN6rXm7i3sninWxMPJpl
pzDMTEXvwv6Jq+lnCh3oObAz77nXk/anSif521ZVcsdGrCDZpVU0AkbqSywyo8jH3VKvbCb2agIX
yhWn/E1JF5uYYhrK3uRal5YrZ+8yk4KNzyU7A9Y4fkvlrEpzvCYNkXcKUTCyNp7Smp0NXO7QhKa5
ByGS/c7t2nu9fSAuUylWRTmQ/IaO2AUboK6QuuxqiwNhJ/JzOIrmccxLAASOviaodvUBZ8mQ2XYC
vMWi2E5dwjsK3u2JMtON70xK+0921JqfMnqotDj9Yq5q1rpz1x4Q9SDQebxX5OAXq8aJ1SdSau2p
pE0zbKReyqfJtNIvWvD/ODuv3riRrA3/IgLM4ZbsboW2kmXL4YawZZuxGIrFVL/+e+jvZtQS1PAC
Cy92ZmfYLFY673mDZ1+8P5hv3Sgo2IAAsRKhvj1NYzEyWdPG5bQLnQ7q6xKmbjyB80OEF0bSZ5s/
vOGMJKCaWX/g+DDv1bpUNyM36MQuIcSl/dRfVmNhfgfOIn7DrcXdPOPnAlUm+unCvidNzywfAj8X
H1gb1nXfuefIbW+MGRgQVx/+w7XolA7h+FMRjlpNR3dErkBdWl1SkuEL3Gb55ftD9sakgC8JMseF
frvzndwtTdlMzmyP09G2uuEJEKKud5SDoAMmeJ1fpcZOuFZW7d5/7BvnwJYcwXRAgrjlybzcyfLI
V2up5umIK5Kx9yRQQJgO4ui35vQZ4/DwzGv+NTw42TohMv3/9ry5DZ/caWGiNkVYu9MxI9Tsp02e
N3sd1NQysVBnfZDlGP0oXDV8rAkYT+amvJjWKnzeAAdAjnbMNWRsp/lWudH0eUyLIdurqRufpD91
t4F2CDrs/ax4Enk6dvsl9VEgaqu9U4VhfJJqSG+Vlasn4VT1c+EH0o4taTz5BUgBFa8l2sPawD8+
c9y+PpfYE7fG2WZusVG0Xw5zGCx57epqPrZGFOyLqMnpLxON+68fE05IgIoKAgWSn9P+beaPykSz
WhHxOx3o7XfXmNUNT5nySFqmDXHmpV5PWej8NJggdEMZwmHm5UtlTd150eSUxzHNF44XWN9m2sVO
S4pmmVqfIQ6co6G8UYRyjdhcQsEpEb+fNk4yhDBD6wf1sZtMr078MV/K7dDN091K4EN1sKmJf/TZ
LH73FIXoLNzC/Bpq7rqJ3czk35ZVacDrpKw6Z0P7+iPjJbJtsXhoQ5H52+P/D7ARVno2AdDV0Zgn
MI3Zpdem23Mr9vWov3zKCVvEwhtZmStbK4d4eDEKYy2pwbLqaFMvXBn1SNJqhG/L+1PrDQYFJxW9
dJgBfHT2ipcfuzL6YpJ+QVrK6EdxyZ39gYgBvZuMVlyFNNs/+G7e4GRbzleOCqzLHsftL+Zo+ck0
mepiMEfviItjdJ92RX3m173ep7cfR12O4hjlwynHPeJ9lyDI1bGCp3QIRqxPgLHGfVRL/8zt5K2P
zBfm8rzBAFhgvhyHwCBecg06BRO5R/ChSaENvPGcv8Nf4dLLbZI3okUMNQg/EBbYy8c0jWMPWcP9
3KXw3IFGpl8aOp13BSEjSYF3BcVfpPZ0RWw6a1O5N7Ae/ywHnwD00O//h/FFVcG3B/0BKNjG/z8z
e8jg0vuNRfGaa+NoFc10H4SdPCyVec4C4K3xhQ3FHGOU0WCcnINSUv1na80iGhwV8/8akqBdyv37
0/n1sYdEgfgBGpXbfe+0y2OHeDSmFgc7eHdxSZk/xg541k7CStz3gx7OzJpzzztZtK0l6nykNjmu
Xq2eSLgcd+46XsuwM24We3XO7MxvkF+YOi7LFNYJbMRTn9YJAePQBdF4xNtD7Cf8uts4yG1x2WFM
/JQ2A7ZTS74EF8PsNx/GJWiOle0Q1KvwDz/z7m8sTog+dNRgeYHOneKGQ5YWVtB6oGa0fuLMqPUH
aB8NDoeyPvfeb8wenrUpeOD0bQl2LyeqktHUqjBVx9Tog09VV9GrGQZZbengyqexVRbrYyg8nmyM
q3gygnB6ksXaO0nlACslS8d+tl+peaYYXXoqzwzGtk2erGu8CmwWNJAtwomT7aMRweKMGggRz6/g
g12vpYfNVddcC6efEqu28D0m3TXxJks/vj/n3xqb7ZHsWoCJ2DK+HBtXVr7FiTgR8UBlmaXCubB7
8vz+h6fQQnDhNcDcOdVQ+K1YiUlLp2OOldGullN74S1pdWb9vjGnYEPTpt24kci1Tr5zvxkmkBkx
Hb16VAcnK7+5qwx2Hq2fM1PqjVHjSZQwaDmxTT41ScA515pdGmjHWesA4nw37ZSDeej7o/b6UN+E
2lSf/AFZ7XSDxWGvw7yLXY/tj11oca0dwv9uL51VJzRS1EVBbs6ZufjWQ4ncYBCp0cBlTjAZBURf
diV1qAH76TCMxArStOt2xbLO184s/I+yMswzqqTXXw7uGKqkzbeDW9wp0QqSXV8il+qPnKSPqpvq
695uv07Ncs5RdltJL1Yamx8PQSPL25Fad7rlkmWzonn2MOaV07dUdc5FjWsMjqf1YHwq6j6tEIDV
wW2JxdCHfDDOmUi/elNCyTYgAQoixIVX3YLeAEBF9tofsVUOY1mRfirtwSEdyTqXzfdqkvIoe6NJ
4GnOGe2evGtqGtFoBBkGKBF672wJrETP1jkyxhsvBB9h03jxB1rrk6fMNCznyGiKY2Aq/5BN0ceg
C+c9qQSf3l8Nr3kqtAb5ZqAHWzcSrdTLrWoSdlaiusyOdgVrKLHzPOgS2S62ituFwLAkZAcHPtdr
lR1WJ1zvorVfn3I1F3cFVtv1XgGBZxDPRIBrhTFmv7x2WqEONC2pwnZbu96ZwvbVYtqmNR1LiDWs
4Vd6w6pvkCdloXG9wkj40dTrYMR+6xfH3FXznepU4ScdAvAzhomvvwkANXRa1i+Ppmf7cqT8aHZc
p82KI2bzDeFBckwIke/3JnHO9+9/FU6JkyW1MWK2mB42DJpsrzq3C34E+ewSySjDsv5RILV40A3e
MZugp+u4bVt1ebnqNbtOw1bhuT1kWnwdJt1/tBAJGg9O2Azu/VhkxVWF7WYXm/bqNzvPFd58ZQZG
7wCVRkaUlC0eJzsN8qritDKH37iqEK7llbABTJFHJO8Z6wpFUcwFnalqKD36P0EWJkUlSnOniS7C
PQcN78ZbkFRiJBp11bXysuohk0HQJBWOX20S+qUjD4NVlTvDavW0W7K5947ROqxPEbdpa2f0fvpn
QH740R2gKSeWoswZ1OpWSZRaWFQL6ervTTcZ5lUubLdlQZSuTIIi88gftMZiTHLbr71kqMb2ck7N
tEgqLOtZN85P4ZZCJQBL8kNq11hBZ7Xo0gSXR2+JUTHZ2WFalynnMlLA4RDLhNM47JOftGIi75D5
c1dQ0pIsmdTD6qWXlTbgahRARbdNUNBs477RD7ve0/6dl/ZaXUauVjrxXBgFe78Yyy9hW3XDJTxs
3zysFrm3STeMqvnojmU37CHBZU+GOcJOlMIMeKXKHM2d6dALY8wlMdNLnXs/02hOWWAlLopxUGPr
EhMo1vYcznb+XKMkwFFo3XpzwtDuFKdCzXhSiCHfTRF5RvG6eMYXR1RENevB+kp6QjMf1trHrEca
wjjUhagftaWHA9Ey4aFahZnv5t7M7hlp97tVDPZ1P/bBlU3c234aLfkQzXPzmSrZPURDKR4atUCq
D4LPq+4aft5UqKfVt6chkfR14XkQPf85W93fQhJR05pafQumYfreBVCQpWtBvooiHGLj1m7Gb+Rn
5vpghHOISjAv8i8iV+UzwPkSxXbJBrfD9lNeauJkwClWPUESykNnSVZb5m4cldiG8FmisN3ZDTn2
F/Xi+ENczbb8jcxdPQ1mp/50LHBqBYL8vukwz7/Qgm35hyvERnunTdMCa+2yuh8iOe0XeuDf6Kna
P9worb4xYFlFa157j05JzNK+ssnEjPNaOGIHR6f0k7y33OOkyyxKitS2L6w1s1rsO+SCHQl4Shq7
Q0Rbe9aFKh86ABau0JVr4lyLzd3Xfli7Sz/ozHovUrf6IaJu++x4Ay8oGOQYxn5p9HzrFgp+Uodh
s16lqOTg/Iym/GH4ff1F4hTW7ij4qFBWA8DzwmnC+r5WBTFd/QqDJullOtDS1aVYktJatvFecGe/
amDk2Ql+cdlzURWW2mudazxIAmf6jFsvMZyNmU63GQE+37yxl80BXRQRO4VuyO+ErRjdktLi30ZZ
vx7Jt7Vm8m1qOD1OEy1bYGCVqzj0ynXZe7lwjpSSJI0OWG/ezNyMdBzhQcN6cFs4Pb07VU/5Erp1
QsCIqq6pYgdU7vCipzX2VsfddyzCMVFWPV5V9uCXKKgW+6MM+5Ksu9pWz2s0eiOZwjlGwpnkTnQY
eKXoIjJUv+ypmWq1s7ogf2QhjualplV9O/iFYE/MqjGP21GM9+6arvNO8FJRPAzr4Cb9mobxUubz
dOiojvLY68uw32M+l10A4THwbTV3yz5Qju5jNaMSjvMUA744hKjt71d2R/NiVEPoovDNrQnqU0my
BY+biaNAh53GC1SuT3NXVnZcjtBjEnw0pjYxtQgR4AoH1jGxIe6VyCvLTSLD935mbhk+9pwC6c00
ldMzIZH0QbSha3wk6IEmqVPK26pbrYa2V7HcYq1JwGqjHP+xwhuo3/lZSBJ36Bv1emFLWLO7YA3S
8aarMRi8UeUKqdxILU5eSPDdbdRYzdfZ6rS/K4uu+6YMGxo6OIAeKfxFRITjJCbUNdroEFCkQ70D
xlxF4oiyU/TzZXB0K4c8PMX+vMtsneXJaEdw4oOyFl+n0ILBSxIzWFi3ddB8sYj6QtSF+dFnWz06
fV00OwVaegu/3hW7Atst75oIZ7Niv3H7r36q26uC1U6DHXVtTeheu5IHUjeekUAaY72PdpbeuWFu
41akAvPCXLl2JPm8Wiy0YXYe2qbls+R1l6udLXF/iOHaqY99VznjgXu2PcSsPu83x3d3D4ar3UuL
vUfGDM38C7pRKQ9jClR6545R58Z+hNvzLqpT1rMMA93upDkMf2i++/xNYwm7nXYGKAHFqOuZ4xZi
7IdwDOiWe56qjB1k/Da8KMsAG5ZgXYw/QbrylzENKO2Dtyqr3zUaIxrapnWR3+dlMfuHOSV38WJt
LF3GEW2J31YzmOWhH6PWS0gjVd4l2jGOo2zqzWDvO2Uj95K7/XfpmdXHYnTnP5YBreSgYWaspL0a
MBICZbT3fbZ0P0a7bp8RXpR5XDaGAQcER66DsDnuGLvM8feWl6/N3hZtWexKq6Pmi3rXcGKyMfE2
jLpluXPNrFj34BCpdelEY0oFWvfygjDylS2SXkUfT8rJXHxEu/aDRcbzneE7I50dRwTPgy6jr6Rp
V99JI+79HQ46XnNQyBI+9UUEaUp0kZXkZj8jhcTEaR/JRR86ZwLOqIwMtmhdrnMFLUWk2Ap1qaN2
tG7FPfLM0k50Ac/WHvrVTcZcOkMywxjME79zVB3XZJd68Tp3wVcC291bODpl+SDhx1S7nltgmcyu
oZed8HociCe/7GDnpl11iySEo23Bu4P7SWf1cD1yWrmJTntilYuefd2bw6lB6dFH96ZTRF+ViozP
Xj14fdwZg7XACnLtMjYsv/szSsP/Yg4hMSZT7s8fCs9icJdBGbf9aOqM4J/V+GFVtnlnOcKad84y
Eg0KZqqPvtTVIwb1UR8PowMfNlKdtne0JLM/1SStT0R9VD8NswijvSNxqYlVKNs/PpCqE7cUhHWM
8N5cY+i9HTnQRLr/LiDp1OxmxVrEmGn3xDdnfneEY7qKvZHiObJrPCqTZB4dJrjTWtslr2Yr3g2i
SJdE0pqkMlnt6mszWe2jscoxS7BzGpiqrWX8FPgP1EmNo+TlkAbDT1H6wTf8zRbm/zDSJ3WBAPpk
lJ6VsiJW2cUEb/kIFEG+QETB2n/nk2zF5UwL7Q8ikprJmyqi92QRmbCr1khBRIDi+miIed03WcW/
Q5tF0yWByGACRHPTom8Vjo1Op2tdLju1JG0EyQHtsxm/hHZfLpO+Rv5SNDEQqfgw5Y71NTRWO+NK
MXlX5tqrIAHNND41Jqy7eFBz/SzSueJgMCPRXkgqoY+eGkz8X+qGQzBVATShuRR1eln3w/jgjvbo
JONQ5V891c4q9q2gk3HVSeOaTmn53BA3F+xQ9DffyjycjtIrK7AxDawXB4hRvftmmkmoW9LOq+LM
pFscDo54WCDyGvGy0EhMBjvrjWQIuJ6X62qIHfZNmXW5jqWRlJ69uDv8y0v7wjcXLLeCbrX3IzqJ
79VYcy3i+E2PYmr96qFPXfaAfNBqSEx0gt8X8IdPay7G8Dtu1cOftmkUPsypk2aQWSHYJGstkXMQ
7uwUcWcW3pOcouCbrYK6v8zTmVIU/ryn925dDbdDGa7h3jc5OeFS6eEnkghRJYGKcuRasMvugzUk
npbMAq+N56bKP2HcUBqwhMvyYz1GRRu7Ew4XfGvT+gTI7vwafT/qDr0dZORO5yuycADxyN+9Xxme
NnU3r3AwG/5J4DjSFEL7ZRXqdLYhaLXMR5F3/q8m9LW+GqsUMc88Dk269yDmkBrXNEOfpP6Mr0oV
GvRBe+0Wuwlk7QjK53y3leWXQPJN/SGSiF9jpNlyjmmF5DqByJ7+QYXeWzsITT1CPcCpmKEY+v1s
1igCusYmIrdcIb5xSnIwJ4Xq2ROFVFmRNPMgo8TwJsc+IFFbP74/BicQzDYE0Jo21AIaCWDeKZhm
YhscVMZydIK0uOcKTEHG1z+Drp6U+9tTqL43hhOsii168+VAp4ZZDg2hjEevd62DVZIo2pPgeGh9
92ww8Qbn/AdA256FhelGEKNrzX+dvFEOyhNFhlsc3cb0ETBA1gSfLi6K3oUr74/dfG/KeboqRelQ
JY5s+bJrkxY54hnM8LQb9venkKMH7kDyDf/rZH7lhZaNvRTlkaN+eMDl0LZY/1F0BM+ryjg3wqzB
qGLwnmVoLZ/D1o1UbOrO/LFQ65XcnMDPzqCnb3wKtBakSIAz4hR9SppV+Ui+GHz8o6Rq2tfsv4d6
acp9Nfrmv5Hn/r4+1GbOf/hQ4Dwb9vSf9lsxoUJvavr6ctIT9+uVkt91ijOr+I0ZDKUN7jojbdLt
2/7+f55C2G+AMRU65WypA/qndcWuKfT+/XVy2praXsZ3+JMQLNc1wUVfPoaAD+68/Voe8SeCxWZP
zniD3rxE4gMZtoxTBNlBAuyffYtmzUWkAlV7Xqu1eyREcXXPrKi33ppsIKzmifpDCnr61mKGi2YY
1XHtibLoZiUuFtWfs1p+6ynbhwOs42rCEL98aROcw4DtWB1T3U97yIAz+tX2H91itqGlrYmyHlCf
lsVp4h0unam72Gl/JGCw2EXYGlK4tsPV5BhN0nitvXv/W76xBGgzIvVEebApC0/m5VqgONd+0B/N
fLWuuIIse26oza1r2N0ZePWNAfwrTMNWmeMFi5qXAzhrYwxnbZJvbAdtLNOova5nrc5s4m9NTpi3
sAhwI8YF4TS/254XnOAKMHujGyPybwdXfM4qH05ssEbZLztq6wtXGeWvwFqB47Z+I9VUtHQycefK
Ks7sMSeg8vZBmTFg4BjYoQI45ey1rYKQWS/iqPJl2E/kE4fJWrXqoocFSSnIM0mAcEAb3/+wbz2X
E4bQGk4aDwL0y9EOkXhX7P310aSLfBU60M6MeTSTbtSkYRaW7j9YBpZsZ+bTX5nhyZEDoYidAfrn
5lZ/gmanuhp6e6ybY2ZLSmKKDBTidWpZj8zqHM5+OKj7CXNX4ynr8/q5S1vK7Dl3/WdDwODce1Wz
WYn4mlJEdqNKnCqvv/MW1Xddj+NDNeruIrXpfCcoBGCki0mFQTwbhfWNpMPihxwAyeLVtuud0ZqV
uPR74YtYda0W+9ZeyhVOQjNv9J6gesYQhZq2D53a3k0QVz9PTZOa/ExCQ+NwXcM7KA4pjPnZms58
ojcWxEamBohnzeMPdTJUtZWBI4JvHt0WVn+Av+ye1sa5CXjSRGMCYknCsfNX9bIRXl5OhBpZx7jY
TXkscD55LshF/YzssngckI/3mBeYdR4bfaV/VcL1YwKq+6f3Z+JJv/zvD2BGbGmsW3/r1BclkoO0
GiMsjyVBFyDIfp/lcVTMza+Q2uNaVHl0nYPGU5X4xrlN5/UyYLfhPgd3gZMKj5yXb285LZGvui6P
IXxW+BLlpWsP1kGTTB3nE8JoMch/TieG+M81GptoesHwjLYB+c8pXFs9h67H8VhVyr+nH0viK1zG
/Mv74/qXZPxyqSFt3/rNEUpnrHdONtTW93U3Vrk8ovWN9vBh4AQY2TT+St0gxZZlAbHn3g6hLwmn
bT2Zw+qIJG9m42ePTBTsv11TLj496FA8Obl+DvMoHw8cFOhb89EHv504IH5MrvTmMzvF65PHtjzC
54HH0RT4pw74aYS7n93h+1wwLw5pNPyKCucjdyL7zPXgzQdxYwlZaZu33MnncNSCAWQk8bc1anQt
jRl0u9BpqAm7MPxXL0VuIXwNFw3WZgtx2vWkhebSQJogvk+heZzhwF9ZhanOqcq2C9bLL4/XAHd6
uDhY6pqnm+wsizRyhkgcc4iQcW0tnhunBhSrTgD1UFCeZb++MYibATbmS5BCYG2e7CKyrMdOLp44
Qr2EMRh5E0bMi73XcOvPnJivt0Ve7j+POrlozUAT3YrHytH0eomBCDD1OrrZmVlx7in2y0W65qqx
nDwQR0ERCsgdjrvAaM+RQt4ctr8KAcy5oE+dDJtrlrMfrgybKNVngWIg6QHP8aBM/9FyjTXEqG3S
XwyZtlCVkyeRJsYdDxX9ESpDfxUYAg2W24VnFu3rvfzlU06+DYS3egTDEsdgDMxDGbU+JGW8VnpQ
hQdY/fBYA3u4IlD1n6MsuEVBGmYP5wWJ/zo5LIsSwxiBruIYRIOH5Lj2d/aaf3t/S33jc4FPbURo
imZuTyevlwsoHoCjvN4UmRv0U14OOALsWpQQ+/cf9cb8wwZv84yD8LHJ1F7OP/hrxtI5nTzOdjb8
rLnoH+cQ7OHfn4KKAwcaOCUUSCfH38w2n8qMp6zNyClEjMV2t2qDT//+GDYiFi2qFJdAn5cvEwjC
kPM0I1UK6mk8e8G8G4quvnr/KW98nQgKvknGDPIw7OBePkV4edjRnBuPNW6JT9YU6b2I1vWxDdt/
L6T/6mvsgJkAJHRarju9ZwyeQRHRpqFN3yyU+zQS6sxqemMbx4iRN6I+9T37FH/ouA7lkD6649w2
3hcslToa43bwYanq8jEQozpjxvXGnKOm3JjPMP3J6zmZcxNcVXONwMKnbHQ/+MJek4DeyL8J+Lad
CD0KEBFlD3PilP6bN0ZJK3TtjoZjd4d8IKEqNDFFfH8yvL7Y8RTm3Da7Yaae5oDXfii0XLj8hID2
D9Ws8fbPxzUp60DdDQzrxQR76/b9h75RXCLL2BJ12EqRaZw6MWGStrS+jgiCAeW59u2ZBkIqumxn
jd50BzCfXVnGZN5Yk9mD9ofeTTD3w6eyp7vz/k95a+4AVWI3yfGybSMvFwNyacswhxQjshSLwaB1
84u+HIvvYnTlgcAJnCref+AbCB7fkpgOngntGrD45ROh52233qU9ogCH+qe8vR2sxW5d/G5fGeQt
xO4SGnf5SK9GVM6C2rzDJQZ6+5gsIjuzf76SkaCrBZznosWvQkh5ivr4Vk/vV2besZ8tO14CF0MD
uyX0ZTDc7EOva5UEUkSPZba4j/4MYaLqxynBsmv5ROaOH+c6Mv7t+gcctmkemfl/5yXI2MshKm2a
3sY0eUfLpMap0IofBns8Z5Vwsg/+fQqSAshBEDDhfJ48pRN26cvA8o81sGKsRvg2Nf3mXaoc68yW
+5e1+p+b5vYs1E7sg6RhYQV96lULEctSCHHdY5nJ/G4em615xMVXQjxxi08Faiwz9qsy/Dk5A9l3
vSudMsbWmLbbMuriMIcqLxKDHvNMqw4xeYvRck7nqkWYv6iZ9stkNzJpUpokO5Cb4dqAGfh7tQ3z
UybpzSWrojW+qxB10feyQG0OAywCM1GcenPSd3Z0tamzTPy2bRov9hjCYiIWXcwJFzBw5m4UOIc3
g2PRi3HD9rvQofzgzOmir+daN+jtK20dvSmXD7Y7Dv5eQRCewR8K2oRnltG2MF+M6IYCg+zBrib8
C77nyzkiRIiZjOiwV4D8QoCUqKMbCUmsjKkd5v0UNNmV3619sqysrnwNm/ag6+hczsoru1I6A9hF
WFAe8WzdOj8vfwcAZ7YpZKxjI20siDq3sFP4A21nHGAzsGYhYkdjbGLpV2wUJOXEOndpGSMEsM7s
qycH09alwK0apihkX/Br+2RGZ6GdtwWqpSNWZe595eT9/dj585kexNtPoWSC44lu5JTXTndcqRJv
hGML4eEQ2ERhL2ZbXpz5wNs+ePqB+axMPv7YfHFfDmxDkNbkCNtGQ7YuxUVUzpZ3Mc3O8EyuhvwS
YpP3eWVAZJziDfyDyGdJutQ6F1/YP5tH6uL+nBcCXZbTH8XOFGwFMLwKyKanUQJ5FaUheVv6OEzY
Khp8hF9wrstHmEIGWjAEo3h7Remy96NsEdh+hdg6CcNrmou0EWKKTRSZ2T6FxavB2gZnOqAnc/jr
Q04WV50BNyZ2hZQsNntt0uAz3HSJadRrtgonQKdiyXoud6a3VFfeGugnPdJtjydb1QiCl/kBIaA2
cLGa3S7xWmO664TZV0lhmzhCVczVEULmAj1nzqMi38u5TG+RedZTAjNiuMtlrr/7uDJahwnpNdkl
CCWyRwJdjXG3aD2WOAFnfROrtjceV82/Nq5ql57X7PTh79QDs9lLmZEsMgxW+NxGs/JikQr7QfLa
LvyDAts2wiXSMnH6qJt3cuu87fiS5Rchbe+rgHm67szWb7D0WjqYej4U6K9h2I9bYhHMFar0cLgR
ZhcSaGb4YF6dF42fDLqqdkztgUUhmRNdEuVG4+xhx2C9VeA39ejMQQ4lDKFrG/fKhSPssCvKmFzE
qd21vtwWbKHAsjwzpfdaR9btgDP0D6ttf8+DbX/O84IG69zmm0HaPBz0avYHsdBmiIvGnB5d/I9u
e4j2n+D3NV96X4XORTHN1tU4Crk5v6XFpfSH8c/ccqc7+J5W0BijmsZuBV3hLsvGFmpF6YT9RhSk
dnKNarCuw6Vsr+rRs8uLRuSgjfOMIO4i9+zpOVxdKZOl1/0Xc9LRZR4M8hed88WO5dRpsr1UAxsl
XDtmYzo2j6hR1FVqO8OvXJaVSvyoDtFoetp8brRl3Mguq7FPX+R6o+ghflMYcVzQG2WHA3pvvd2W
nwcFwOzbn5Nlgi0YRR8cwZNndaFlZN7XjmF6kGYi9c1s+/Jnn636rhw7/WNG4/FxRdCq46F0SXfT
DDBcjRwTpUwU074o/OaqcysL8s+gWnidqf85ZB3oGA4FlB0/tb2jvcKqSOZ5qm+gcrSPkXIgIuei
n6AaukBIiVp0dzfD2CvjYXSDxxpzrBGTFHzOuEq3mXupai9/iqxm/tQLM/0hjDx8FDMhowfYCZXe
lQjuvyg1bsyYTmL0ZhuT0yZMZHt+wL2m+yg8P8DiPi0qiHK8UnUB7WJcbrIc168d/LPxRlTS/aKh
cUPSHhosJCryO34vPtZbMURIZ7iElmKJx9oVlrqZ7db+mc7F9MkjowdWytrbfRxYmYnLC64Y8n5S
rvmIebbaQj6M6OtA+wwyiRKhldjTItNLp5g1Hs9BGzW3uNlZ8GZCyCG4DS1rf4O/hoJaJvh9I0Rf
/PYqhbWZ2bTGDZazzZiYTWRw2YDs4sfK60jX5HiFx90Z8970ykhfVLQm+1jPWn7OkKIfyWr3Hlff
8J8d261MjnwH0RkOMb+qHmkDQpqxMFAndyPt6hmg9Vq1RfGrmtI5+5gNnfXJhDBa7HHM81jBlvba
a2tYfO7gqhc3hE/03DRlaU7xqsIqT2gxwjCZjUz/tMlvW2O2PvsHuU46e4A5Jap9iv4tgkjrDmic
YUx/WCyyle6xFkzNC0sMpBjKYcBTpCuz6g+EjCiNc+Et+b5qy/A3h/0MbW+d1ktIK16XmH6j000s
Zv+xMF9aDsE0GgSp+H3UPi+pJz/Qfpi/VRhFFbux9CACRbwYhY2ddj8UhstEdZGBvBOQgn5XQ0Uj
RDiFaJO0W2ZSCxRuXXHU5yQ7KgTFIg7WAYKK0TUo8Lql5RyAupdOidM23aUb9HCbmJTMRzGazqXj
yU6R5NeEX3M9LIlN4qVMZjMzruuwmb4SYR58HrClfYKNYoS3qx0Z30yzrsrDgpwkPzhkwKjEgAys
48aW4yZm6Nnos6VKv2jtwgqd4bmu0DYr8txWssk/4w0Yfi97pW/qTHOm4GnMAZEXE+ZZ6KnS7pO/
wrW57PPZam6aAhoKbMdquR3lEuA/1RrlV/I+0ycMCMyjm3kDCaDozIjninzrm12I6BoOFMeQIXXx
sTL44vtinayjBeEdxtSoNtpSRNqaTqa+6YrjmOfdfGmEvSVvWN/I+iYrX7wPFbIu3LSIu5GJkqy+
uDCa8JuuMWtLWlf3XJt1Gl5iypA9qMaR8k4jMW73fgWPJcmXLpv4osLPE2Vkvh13BJiygjPZhDuY
BPDo8S2GnRbCp1KEFHA8oUVuhuI2xPBHJ1nUjOVe8U7wqosOZni4ljh7euZkcacf3DLJiR1oE7Tl
6we8RqE8VUSIlTunCowyFqVV/hlt7rNIPpqCPN1eW1zcQ+VHrM20+6KDSvYX65wazSGyek56Ifss
SByn0ZdRSkv3toFnW/8fZ2e2I7duRdEvEqB5eFVNXVU9eGiPL4Lta2uWqJnS12fRTy51oQsdIEiC
m6BZlCjy8Jy91wlrPzOsj3ZUaQ3RBqSbYyAa/Q4lvLZvfLorbPmn0RQWOEjFoQN6qaM66sb/cJFk
D0CnI9DJsZuMm4GQuOeeGrNex3zKAaXVTtyHMQHdtNFa2/yC5wR9f62L5cGm4VjFYRQs7sFJo/qx
7NDvfYAXWAzbKTYRxRlRq3Gv4TV1YbSMqKIoBuRPCXYuyNCjpXHRGdPvTRJnT07cWC4KtIGO3nmZ
uAWASrv9SNvLVt9SbEkCfqWxwAuJRsMPUxwOd5WobDSFpF7+gKXu7R3y3FEeZD0LP4w9u77rnJpH
LIhQ7itjqL4EpM7L0Knshe8t9tyHILcz/jKehnKLZj35aUE6/WN7GtUedjRN/zDyqlTbjFRDE0sk
RrC1VFmzEXMexZgAkBOF9aieIs6bwNrQyHT8XYHL/BM5dtuB0aM0H0KMnKj0ur7cprhL3ks/S/OQ
9DeQaFuL5a5MM48m9zUi27sysurPSCfJjU9gYZPvkdtV04M3U9ANgYfxtSHiFORQuAyGyMXt5yVK
o2irTx4kOCDfot3ZaHnLLSWs5P2UB/nPmRwVPSGT8b629elHHtPFVuPBtmG/pNmHaHFEsqlSnFdh
FEmYbBGKvK+JnSOwoF+IBt606I17jD9xG2rdPItt16dQTye4ckeyI+24zaa0tvZLErNqGkIWeIrV
mKMo0I3Y2bpLIT4XXZD3x7mq5l/ERnm2G/M6OQHHNrgjK0UGGuQ+e8JHDMlCisKCfMIVyAgdvZ5/
48JKMYdQaK+36TAXBGqwiHpIe278MStFkm2zLNYOgystf0cq0Tk7VceROkoHdJ7Menks9FafOQJy
4HVDk7S7cXKzaqMor/VWj6LpMY+DOd/x16bPwNfj5j22FgK7uh9i3n6msZztviyUKUQCTp2KUekA
NaemGZ8ffUsgkaYh3XoXbF64eGCtB+M98myIcfQrJinDkdrZALAM7Eeo87PfuqeX7TZrTeOUDAiW
ILpCMNuKuSdg0DSBCp7O6eN3dCs9Tr9Br96Z9sjfnzoLgGBT5XxoVWpO6UerpKS5KXo5aSGSEFAw
dB6Z8MgXfjKEbZD6310rdbxwBla87KppTn8YrlZ3CAGawN4ktp4bcDAz0hV4Tsru7JT2+C6XM/fx
nKOE/ErcBh+LZlnafcG1r92lcqz+qyQFb2TxaVAfY8dtv2B7wXdbYNC3fs79UtsHq0s4ROPGLzA+
Ji7hHzjucgK45VbY5jSQsiHgXhLmHLnwm3x0lr9LqxreOzZ12V2RiOTZIf4R+A9GZbU18uBH1Qfx
b7gx+TfDKfniZjlbZy2OvU9JNkW/XOSphywwcmuXILeV2M14IQ9yzGeXf6KBwusa10Z3nqTscyid
In0jc4VLWCoeMj6AcXJ2Mb1qUSOQ7Wt2wo0UTb+YXfE0mKQyN9wHxweynmm+rQZ3/mTPRJHHSNIn
+n6ZxvFpnDwl8WksPmGINvIdPDBvCuUMUhexQZtEv20/Z+YZUlncPTA/uNWRIggtwFHwyWgM94kd
nJo1XwMOvtEoQEm40nD/GyKjPBD1R9M2Rgz82ZssP7uHlY6mXEmSn8wI8GWokbb6YCJ1Dw4d0Kbk
Tti1+SnoM/vRagOn++2h5TK3udbBua+ytPpUaR2rK6FFsrWbkiiLCJEi8VuralKbU1vTELaGXMpP
wvzt7rTWc9rjWHggifsWF9K7wivdb/Q0mMeNIBqOQq4//pe54LGHMcnMz17dec9OFmd6GFT+/CWJ
ffDWSU5hYQpkTrJFW4j5tSZqy5BmAM0PNDT6vcAqkW6X2dB/AIhufokpbyvU4bPz6LRYQAG5zapV
PfFctGk8t/rpc3V4RONDkIgpfoxDt2qi+G6heeVd15t+t6nNpf+DSXzkLpuWEIq1PrLinbUUlb51
9M7uaZ6NT+dG1nZVP1SJHpRfjkGxks5NEHYucyMaQPtoaIV1Xvj/nXBcCpU/x+Szn8oll7vALhqH
aK2nj4U7pLNzY/wXqVMKiCR3bQrYyv68TgGRgCmdoUas7Lqt2IAwFZsy1vv/pkVJ8F9PBF0by9LR
C/5VFOOUv5xr3JXVMgHhOuutY30IKJdsTEjqd3xTyY1i9qoYoB4rSBhmhcgXCNQL1aDKyhSIm884
It61pqzuyV2kO8SbxnecQzey3FdH82zywhQwyBOuMoc20utOxI5xjoRJ5xiu+95MnlSQezm0Yr4l
c3k5nGmik6Z+yXdK4WVVd+ib3m1kn8oz3k4z3zpDGWt72Yz5nt7xOqZf0MGUobWuIJjw3KHdaOy5
X6B1WV8NwtgJ2jxc/IfWT2JUeA1d8QzXXowwqWKQbG996QhA1BoDKekqhMnlSy/9WUaVCUNaAd/P
M5c2nA2SFPSomW+rs/HSYYCQ5iedh7CAOtjlUEhqrUQVpM69ByxdajhjHX+w3r0+oVWd7e8odNFw
WcVMSV/jWJLIy+pZa2dwcoU4zQjlnnBL4jDVzPa5Bgm67bvpVpeLl5laMGsguLAkIG9C1XA5NSwE
RlcKMZ+7WQe0a4zDJiDtceNdXRsFWRxJUYdqHrXKy1H8qPIXUs3zefRwOFIFtu/KZHmbpODv8wO4
xMfCrocEYzWVgV5RBnag+cxhoIMzDZLdiGniix1Pw41d4OWGo1RgivtOZcGhJHY5HzoJYJHmlnW2
5zy5c+pleqZnYhAOFtXBN29ukC/RnrEGqffTdeJyrAWXdhpk1nLuuXHCU+5JcYmlwtBsZzemdeX7
txRGl6VA5ZUu2JdDga83htjtjXNDmsDsgRK03XgfaXirFMHmxqK4tt7RgKgeczTAhkB7ORqt7MrK
A9t75sScw0mXC50fwG4+Cj0jO77gAcP8Od5YJdeW4r+jrs4K3c88rtqlcYYA4jwDh30Ourj5+fqn
fG19UFthEXJEUE1ZbaTUvOgNGiXGOYACcmc6TXmI6PDzfZbL8Of1oa7OBwQYG6CPrvxvOeIfCSS2
aaz/2WCcTc0YCZMdZwPse7mxA15bGegzUBlD8qUnzupdoefO6UQ3G5gqQGQtkCGOGZnvdONQLx/D
xoQgfGPdv5jY3zoKH7LqZU1VdPWizDwiNoltG4Ja2R2KnnRl0DbGjU336ig+1UHkDTRMXreT7GyZ
IKIOqLoWZbI3yrHZEMC/lYukqtXqFfEdEzzg/7pc6kZCh5hcjTIBejokBr69EnjnjYLntbmACkI4
wMmI4FN9cP8sBT/2e0/Ujn3uDNnsikLo24Gw6PjGBafaYuEsYttDUgMY7nIUhzgeOo/hnVNU3Vs3
z+HZF8FNOJn6Mxe1PTUMnWGVuFNHdrA6c+E1SujwtnceK8f8YLWlQ5aHHgLLbAPJ8kV6ShbcGtVk
m7BUUv8A+CA6zBmy9DfOl40XXT8KWirJ1E1XP2Qqs7bvFkE60a3FpunHz6bXRdv/YxAVKnP4/zUv
XD7UPCrrJtZ0dl5JPxPSoVqYePkt5OnVbYnp0LCLufA1X44yV3VBGcQwzlqjc4OmsIC32o4Bmzj1
jaPk2uYOuo2NSeezIi6/HMq0SZ8iV2EHhEC5RSXlHvXImk85TrgnZgpYYShhtdzYNNQ+dLFqmB0V
f1V35b8RxK6Grdn6u6kCP0z3pTvYHNOB7GjAFavFkh86AHA+V+ZSmZvK4Ip0Y/Qrk0ayS6ATKH45
kvHL0atGT9IIO+eZDkjd97iqO3tvyiHe66go0k0LiaLYCNttboz7N95YTdtWDdhUszITa9ZqjYrW
aIVrdPCQk6V4TtsEW3gqojTdScNq9EM1dM23cupGmCBRQpMuEFj1ewz0tbvR5gZwd+bGWPJgBZV3
ut44VO4tW3ghJdL5a5anAalbH5jPtrPt7mOBHPV7lpruzyxQtbS5mmvaLGVjHD3Q+MzEXexTXtza
Ax3QQq+Z58+m1hSnISPNsQXusoAYAILyU48nZ3pAGyHi0GpQa4TWqLdfSOFq6bbQx+kbMnouqOSH
TXvbxjNpMTgSAca3HF3qRm/n/r6EciXRFXvJt8jTSQ05fpJaGxDR7Z1jN6QSC+6nNCaw+/ibZxR9
sY+Wtm3J1GfWp2SsBzLcTNcNx2lyfgEf6b53o53c+aUyzKSdUZ1MgYl/u1AEfyhYONp59gczf2hG
LfgltciCoiEKb9NF2vgpr7rW3acLUTQ2NkecCIghvcza5KQPYhD216BJyQWZQ258scyy7I8mRboI
frMh3sP0KbMQ3njwM+8srzwYtU0Sy9cTvQhhCEyfOKn8D20M4OLBh7pukE4vp6dpzoWxo4EFrkoq
5JaFzX1K57ceMbBAcJVxI8XISfOhVYSY9gVlUsufzhlLYp92U/s8zR1L4PXt8NqHxLMM2Pm5D6Hy
v/yQ/FiLBpf94SzkSHoOE8ChDeLiHT0P2we98hAzyOrWLc+4EuSwnmm8oARfqK9Xn69VGFRXk1Ge
C/y5x5nGl3uRtc0vazLFrsN5v8Fco+98OIMPVDv9fUDp7C6wKud91ZWTG4ItGe9otCB2NO+qtzYt
5/97/cG8IAtziWJ3QZuN2YZK4Lpng6fHorDzRp5RZ4lvOoiBx5l+JD81s283y5j+yiypbcBLuLQx
FTFdxuzhMSij4DiME63YiE+osekgLeP6Fsj+2vNjp6eZAbd6D2Hf5VvrUigDMuUCi3jEeIKSY36I
dRMA0aL3XxMrEF9ffxhXxlNSJtC/BDxQEle73iRRrmnCJJQXBfABs4IzA/UiuqeCDk7Hs+P4hsj7
ygFKMo3AHg6kQT+u1YjsKE7HZdk421H/X56Dier7otnSkCt7c+bHZCGikFdWLuWZvnyWull2vGaA
U+Zg+NiEcq5gtZSncql78GyJd2O8lyJPgmwSPyq7xY0WsdrlgM4Qc6mlfHCG0Bj9EJpV/hBCJ/Or
kfWBbKUZe2HENu2rysy7jyCsnHRhVT+TRrZfEM3VVCa0m7Z6JdFbHWzoITG0gewj47s2zU46khFn
9OBuaSYPO+nznUurvz+QveQ3yxPGZ4lakop0VT5ZS9+fLCrkyEVqqzr6k9U+NtGS3YKKX1kFvH2k
hWjO0ASv6d712LRO0yTOOR+5srYVaXTPSGVICfmWAfzaUAiAfZqdqjTuWnrLzK2BM84+N5H1C4a7
ezcEzhe7k92NqP7Kt+TxFZHmYmo+6cbL1w/lw89yuIHnJV3Mr5mYqwfTzHcp6trdUhjRjU/3yrz+
6vFV6g65nL/a4IWR1taIg+7sS/J2SUn1rezp5pu5enfjyLo2FKuHFaTkly/oznFklxhMq+k8zNTc
y0461KzGZNcZ0a38ifrVl6vVItrlqmCRJVba/8uHCB6Q50bL0TMNN5xzSzlimzZDe3h923t5OPKW
dG6SpLmwmvqrUeToZFZRp/MZeUbwTidP8hzjsqUvYmp/S2hU/yz8kXLr/zEq3kFXrRAie/Wl/nO5
NJYqsWLdm2BnulCm+kXvPg+i8747bVV+z6Ay3y1zhgP59WGvPFLI7pi5+dp85Um6HHYa6sTppnEg
Jd35O6MXwaYr21t61ZerH3kuZ77CDSjnvLkahSa+gRv13ZkWv/WuoQBOSZVS8TO7if1hiqI3oknU
ezOJMBjNxi/M7edywHg0Zg4SOZ49FFSHupfBHU6Rbh/Isv725ieo0NkkrnV1nKx3q8AZHFtrzf6s
ejse4CRR/Zeufff6KFeeIEkUZUhxuPkAHbickKxRSrZVvpyXpDM+OLYM9oU5pofM1oztstBm6sbC
uDYgGGaCINBuipFxOeBc40jJan8+0xk9aUNSH/ohsttoq4HBPIoERcTrM7yyEkHskicnzab+tfoA
6PJFH7VEIyYtp/jZyMb5RDt1/8Y+fEUsTvI1YBScFnxuax+ZhP1OAdiaKTBN+OS5Fb3XB7xkQVIZ
wIoX+2CmiblXbT9OsYnzq9OjZvf6VF9umcyU8wa3D/Ewn8bls6U3MIZkTS7nke3gOHuevp1LTzsk
SNff/lS5LwQe3wKdWMjQXw5lBbHh0Rh3OUd9rX2oxvEjgWl747T5C1tebcw4WKCokB2gf/i6iypM
rpirmjuf4w7E+qyL9CMIqPHU+X7+zmkR7S0SOoBHT07UzpGzlbUAlonk6E5SfR7DxDfMk0BZu8li
K/hq0uj4brLoAxcJKvlzVkBeEYCri9qMb1jJrkRmwDUwFBLrwsKnDd3lI6LF4zL3DIjVRVK9r4p2
qjeIhrP/cJDjMsdDhBqjziJ9ehpbNGgHbGHGH6MF03ok5RN1ZzFlSEdMf3LHj68vlSufoeNyEhEV
c7GhF9PljxtBZunZYoME1V3oVG7aHKwR0VPqNe0+izzzRgR+5QKkCi6UQ9XiZMjVgJU14E20ivlc
NujTAA5BUULJTuXdE1K8N7MOwXWbB8272U+9GCvSVB+siO5M9/S9MX5qKE1+U4FHTjnLCd6eN5EK
ePtDIZrCCc+G6HHXvnwoSKlszqxgPuugCUNzjAFUyvl5HvJ2ZyZGvXnzcKqi4QNDIPvkr71QsuPZ
JyifzuZiNyfwiNqhoY/EgxVk+gejMqcb413ZHvBQwkKAGK9QZup//ycUiKeWTmNeNp8NKcuN6Uka
S8dpvUGlmN7YDq8MpWyHWCgpPRDsro4VL9Ns2dFv9UyrIEEg6kG/rNvxqFXTLQP5lf2dkj4bu6J4
4PZazWrSI1O0kWmf/Sb/AW0S+5WjBebP19/V1VH++p6ps0GoWi1fPFxulNhcswxhDncWqYyHvm2t
59dHefnY+NO+KiQrDaz99yP65w1hCSgzZLDW2TaDHLlKjAdLaZWtqPBvVIZeToj2FWhNMLuo43gd
8+qidwaZxua5qlNcDBRhQ3Npmxu2JXWaX27glCPVh69AFsqMd7nk3Fkf7UH6Bu5+8QW08wOO2kct
piF52AL4Kma6uvbmLZP6lbkRWZAc5LRX8efqcHKqRZOFQRK7KiJArrKbt9Po6tvXX5b67au5uT45
E3Q4GNU4BS/nZqPGSiuDkjUcxoxcgjjRzHWCrmUWZHSMXUZ7uxsb1Hpi1LnYOxGWcCSyca8FM1NG
0GDmeXAUaTA9kPUdtiU4wRv7xPqlqVEC8heIStBN8OIuJxYjUc8Mc/GPpcwX1Wkua3+YGBOfKtPs
yC1rUNZrMwNYjPySpGV/y1P54ujkF7D8PZU/ANVA87XLX9CkuV1VWhEdPXrmDWizLHyp8VzaRxqY
oHztYnnw8U099MNUPRtyKehQDGr1M1rfCePI4D21+H1uvHDi4tUr//u7iO7o6cee86KRYO1q6UQ1
NTpGYtA+Ovi9ejo+sjWEmbFA+fQgqbQnr7QBMBVp5uPr6HLb2/vDAKi7qAwsnkUXQxpG+msn276n
JeahkYPIOeV7p9/Emlm62wp+yY88SIKPWjbJ4LBYun0yCocq54A+XIRZQmUAb1KgPSRK/bJxkFs2
UHsDHW/G4P4oHIO+dH6Z+i42RXsARhp1+hFjih3s9djLTDypCBfuIsujOxP9i5DXeoRPqGnn+lM7
FYEJ536JEAHrCSaXESrVVpeaAUy6zBbVadn3oPmCat9aWgC5udVnYRzpfFvcpY2VfGibwXgvbDE8
moWLN0jaub/papH/FgYZK7L2C12o0wL4zy4SWmFvi6CrHXJWLejPIB0CdAUizT8KG+hvuDR9HYSl
mbI74pwZVI63n05enjr5Ye6MIYKNKTz9mea76XjvL6mVbszOnj4laePkm1LY5hymsUi/aV0Kydkr
TOOH73TVgxXjdEHib446/d3L1uCu2rg0t+3m5bcTF9ZDleQCbEyR1X8ajANoxmtnfGjMxSg2tSuq
c1doVY7MNmoCmgT2y91k5o6/Cao5+4p0UnxanDn6LqIhwbpHe6i9ieEi2heC+8gm6qwq2foASqww
9zG+CTs2hlCVTYytsIv5Gz0fnf/sJaGjKE2npb1xiwl1cuqZgIbpVD+GGCzwClBMKd4XCeLHvLeC
d12uF8tOOqb2s9ajYAzxuVgYQcak+NT1mL1Da+jnbgNj3uhCH0lcvjUwPz21vcj+k8ghvtrBgFfP
iqbW2dZST+CHB9oQ7fvFBqDoD73q6ATE+Dv4G+CZ6LvbnwbWyBqwcyo/gd+lBXikKmB0vfCW7zNY
OmDXRVeURFiEzqEvAjKVTTKa054LJ8DiftHid8SKC3VOw9bqHSBgoM6DldcPtEavn6UtHbyO0bxg
koi0lGbiSdX9iAeJ+a/Lx+JdM8Pcx/tnJDRFGQxnhzrcAqncTu1/BfgUY+tNtvUbnXktD4ahVedE
y0hVpkHX/s7LMv7TxbkOMcESEGeNTDO+ZHZUf3dEUH6sOJ2TTVcV5qMsq+krTrH+uR8p/uBezID3
ygYNEjtDngkCfEdifGv5JvhyZEnj5HqaPvYID+4zBBRt6MwdflZB34hl5/Emxo1fxpm1N7oG/r4l
a4SXqgfFZztNiz9Tbsthh7Rbf2yCcq42nW/XX+OI3iwhCTK/PRocjj/9xvMfbbuIPlIFxHRD2svC
9ynl0G0tqwEpHws5ZSFwmjym5IHM6z6tsk7bxCiRH3V9ktpWF4H5pKUm21yatN43L9LmcVdqRv40
tEa07OoRUPfJEomQW94mFnstqNyHiBrRt2W0fk0oyAWPrAqX3FEUO9bVD3JOMqNDRBV3YScb411K
R/dPXM9HJOZ6bWrhguEg3mvI56t7p4nTdzgOIPWz7kow2B6C4rABw/pVNeD9PY5BBhU9quOPc6q8
Pr1VDjHepjn+gjmB+8xcJ0ihElvT7HAAIYw7y/CzJy3RgBmmbh9/ckTqCOylqY3wt2jjL7GddO+M
nEWzrdLAh64aDMVXWrEGx54NuN+NJZtaCN0bI6srPYwoWipqkONF8+n1OGN9VeMbIIomr6DuCiRe
1f/+T1DYYvMqEzljE/WX+zko3M+dm9T7xDKHY2Uk3o2M0Dqs+TucpaJPWLSok1Znrxwm04rpRXEy
UPw+pXUd3RetHT3n3NC3YF9t7O2pdSt18TKyYXp4gQPl+kdqs4riMwNK+7hYxslbjP7UYPHaDxh9
3xw/USHB105oqE7xdVoegjf9eLXCOMGRx16cVawHIy9uhNbrKF49QeRPrrpgg/P9iwn554Vlhe1D
cJC8MOTN5ySgbQ37KfrJHs3LW9cGHzPUXJQhXKtpI3W5NpIEIKOifxzd1pkPEy0Xv/dpWf1qSMg/
tkme/Xl9vJeLgxIhtUICIdyeVNMux5tKe8DabICTwFP6s/T67oAFoX5wsMxY4dy3wBknFMU3rhEv
VwdSQ6UaViknoAzm5bCBOUHeT/rg6GTsDpaWye9JPqc37ngv3xujoJ5kb+amwlu8HAWs+xBJPQNl
mbtgURGuh/SCX0I9y25d/a9O6J+hVs+R8m9Z5iSvj269zNtC6XgMq7jV++5vpP7vFUXFq+BoFNCA
pAYl18sZxSI3ylR20ZHOHOgkdJRfD5IHN9ByA6kGR7TupJt6JkEVFnbLMeHnWIU2QTDbT6jFRXnj
anFl3nROQLKnstqIslZ3Js54vfaDODimOLiPoOCN90VdaTc+87/LcDVvysqUBNhQlCx2tZuQNDSE
5vXeMVh69CwRja3SfTHTHWOfNka6lY47vW/7CmOKU7qw1YkirSdLR8xKXiSPf9aoTaONbtMdY9NB
XYST0kAjQIiEG+ZoFLZ8+wpHQEbFhN1J8a/VzeOfPQOTsZXERecf6ehjb41p9rZzjwPw9c/35eOn
JM21Do4IN1aW+eUoKelQDl/hHJc6nTZVjhA0FWZ04yW/yIWrDZCDA6AkVgskgKsjBAxB5Phtbp4K
TNuPlq6l5wZh26dceFyN0zg+xQGdv0pi7zszHpvtCPP2RmH85cdM0hUFEvdyet+y2V9ONXflQnMJ
wzgNFQ6aLJij/zp6RW0mRyu/vv5Ur1xXUTJwVHJZVqWGNcMw1zOwrPOsn5xc5xvKqmh+dKbFDicv
Qj3Vj9GdJtJsbxpeecphf99L16S/n99VT0GT14+eVfu/X/9R6tO+/ATIu3Aq8AywCby4qlZySrTE
a/WT2QzyqDcFIiOvDbZBRJefysSf+vp4V543NktyfuydbDvO6st2oQ8OGk5uQLUlDP2gtMN+XrId
G92tNO0LwQ8rC18OxUxSZXRRcVe7p2dGg522gTwZWpufg6YBohaZwcGUrDSUtOlmnrNyh0BjfnBH
VF6RJiawE930HNNubtsuDnfqKc6e64HWURgTg1ufgFriq8fP7oM/g+QnacM10rfPEq3AD9KfuG/i
VZX2bhTFR20w/mjwQvy8e3Ja+alO8DxqvfGg9eUtI9nLb53uCdR9XV4+j2odNlY0rKn6xJlOosDY
73k4/lQ37e3rr/3KMvubq4TpSlL0hRkAravMFquRp8WOhne2tYj3RMfGppV1Svu6Rd6Ira7NSmWG
XN+31TGyevUI62J0jpY81VmuPZs4D3Ha5m+llKmti90RCTNlENJPq/NjMTIhHGmTXXCX4dg7zbhv
RTd8fP3ZXZkLFFfKyFx+Ua6t39AAQciUEE9PTlA5W7yV3qbGe7z7f0ZR6gZ07CpxeLkR6lZvLlnE
Gyprd9i4eS/2nVG/VVsDoJtMHXVAT32TyFkvR6k7R8vGJB5ODXSdLQwe/eCldrUZyJnc2GlePjak
RconpKpq/NsqqCmLOlPYCPMUDXF1mnGfhuXgJDcW2sv9DAGXYrtxiiDkWkvGoMdMae4N1kkQjz6M
RhMfpN0Mh0YT7uGtb4ihDLZNFIJUg9ZBfO4CKAFPYp1MukNtR5PWryDAbykyXn6pjGKaJOKVfAE4
3uUbsmwZ+ePMKEVruBJ4kKSNrGdUmxT8fji0dXqja+uVY5ERPeDb4P5UmXG18myzmbto5kV5ZOGe
mqkrzhWd3o5xjfxqrqH+wXjR6IuRp08NvPHfYzmTMcT0/12fhvzsTEX24fVH/bcEfrkv85gBYWAb
Afn+4ljMZnbEeaaLZlclNFaisnef6G1/cGKVHvOE7+7appHbyWzd9/TsERu7MrNkW1gWbCi9N6ZH
obXiazwm5mNaWflHy5JeCHK327Z6ccuNq6KUFz8XWZ+jquA8yVUU42l5ICXIxlPuxPF26K32G6ed
/w5/pXswM8fddJrSpmv1LcnkteWCFoFYFKkSiQD1Ff4TkHa2M9U9fNIT8bHnh0R72SkrzDaEyGE/
FM1Yv3/91VwfEMwvVWmcx+sIWPgLovPUN09TPOnHQtO0UOeg/5KTOdtbIOM+vT7etW2EAhEpDuIj
OgysJtjMpYYXdDRPMwTFpzEKjL0dpLc+givbCLsU8Sfh9t+255ePETQguCS3tE5ZwlFV9m2yRwtF
KnkK3nyaqK0KqYH6D/Qdq6DbpZ1FCajXPMEgKk6FRuK8zMZbetMrT03ZyRgGIzUOkdWCdEQp+kiH
S+E0brlP0jo70TtV3r3+bq6sBZIIaAUoIbOBvDBkBHUSVdTQTqSb7DNX2ALmiHDvKuhzkNOa/gb3
8MpbuhhvdXpNTbXETk+KrS77fpfF9rwxNDgGAw0Ut69P7doDVFY8+lpwBQbWfLkgYJtnTUo+8kSC
UW4S3xw3mAFuNXW4NiHCY/pooelGbLV6TZKkKSFlaZxkWaboyMeR2KwfD7Q0fWuxlZOfXiYYubnX
E2Osg/EMNMecYlw6TX3fbnXAJWFWQxp7/bH9FSesdkK+IWXiZkFg6bIun1uLxz33O10/6Xluu1sd
FP0PEn1dt2Gjb/Zu37TFpgVt8q2kCahDXs/VIG/NTWtuSG7rj2T8HEWqmeI5NI1iBi6JI0BuQPD5
xyEuGppVp375y15K7ZfyRoEbiYSSCE8Wf8jJHG3LhYZqQGkWy/D2oEZFTURROOe4t612o4k+mlik
Hf+U24O/7WeaYcfzdAu4cOW74otRy07dTEgMXT5E2xbWoudWcNK0GaojdSi296DZzMKBqyii7EYI
cGUZ4gTkAs6OQCljrRJza80WiL+9k2RT2eudNh4mN9E3U+daN7aMa0MprRhxO6JhounLqaXU9yfH
Tv1T0nbWfqKcQY/JId1HTvnn9aV4ZSTeE45d5N3IadYaaDwDcpz6wDrB4cI6NADl5UzW7hfDH45v
HwpytyqDk/zkenU5KS/OZhFQ+zvpU9V/pzdsEEYYo75ndeq9fQH+BXFgI1Asg7UpI9bIzmtJ4Z2G
rsiop5rBrueafEMGdmX3w+nKZQS/nYnjZPUVjz2NA9u40U9VV3l7F3YloEnod29+bKpQ4qkolzL9
Gr/Rd5O72Hqnn3IkXSfb0PJdkQr7EIul370+1JUvyuceQrxC0sNHH3z5hoICPxw2Zf3UF2V+F1BT
3AUgEnaVMQJ1z90frw+nDqLLXdDnFqc6WLBF8FWtgvjepHdv7XU1aYVq3KM5yI+Tqce7WtMp/rJJ
S7BcZEJeH/Xlisc4g4wGmRWaGnw7l5PMVdOHjPriqbLdehfpdvO5or/6Fw9U2Y2hXi4Q1aWDaxez
pAK6vt8Hk9lRFhTlqefSSsArKIZ2gHZfn9CLUQhgIDMoqDOnIyvxckKOuTjdMLvLSUTLgB2s6M9O
R1fYt45CyEelCXYGc/LXX6/Mm4ryZhOdIhpCb7D5V1DQZvvGClR7wMWSUDQbBGP0M6RzAZO6nItl
Zj3V4jY4NTUWwjSYW9qVZ66zxfhf7FoYn0Vo6VX54KaWe+OS/GL1MzayO+7JaMi4paxueJEiFjp1
GZ3mFF5bGQct3W3bL6bpPMve+PD643yxCv8OhHHHA3bBRFcvbZZdM8yW9E8eFKknHbDYO2jr2R6C
Ynvj3Hq5PrgqqyADbgcZ3TUHgk6vdP/Eu3aKUE6Hbar1GxtL3I03d21CBIIUCCm+K0bI5ZsD/MxW
HDnBKc8jeWzZ6e9BarbbyanGGwHuy3sv8jsaIaAFUi/sRVV3WjJ3GoHQn4w5kXdNDAh0mI3ivjfd
+A/AdfcOUkMBTcF070GTKcxrEHzwkiHb+GZePkV94BwrJ09OlBcXJwS4BYcQwHWCwKFq929+1dQy
SfKoXDLVxtW6QjNUBbbmeSeNZsx3jtGIk8Xv+eq30/J/DEWV1mEFu6r0sjpiZddC62sbXgI2/m1c
Tt4doh36HfrJLScCLoAX36rqfaWyD+StLX+9rugskqCRsNkRJm+sAKTVeo/SeaGBtaUr7UElncjg
hoMafM85iqN4Em3rQe6rzV8yb6cvrhxpIy7cucoOWRQl1aanYWEQLlrqfIiyrqSChZV7CjV0Q18S
MHH3+OqtiphyjqKTkWg0VjejJOq3oLedZeP0HNfAZRPvk8QS996VNOVSpsX6iX1tBvAtm/Kj2fsk
z6s6SUOJgP5RS2IDEZMuXCRTZtkSroL9+IMQT3yNRJu2W5I/DiIvGZuPRjJWT/ai9ff2/zg7k+W4
kS1Nv0pZ7lGNeWirvAsEYgJJkdRAStrAJCYT8zzj6ftz3VtVCkQYo3k3aaakRAcc7sePn/MPuZN+
63pFSV0FyRNkk4vaCD0pDocnc6QEgK5hNz7TP6oeTckqvld2o+dEtdD6Ow7zOtmO9HXUz5WjlIUH
t1guN/jDdwd6/e1r4didA6bZkfD5AtiSHadi1jtf9EHux9JoLS9DyyF0c6wwqk1bVz0D6kMhu3AG
ovAwgYuBI4W7wt9WrElQB7JkAhxbxlTIZkgPbjkO9rAz5bk56Gbaqsgjt5q2ieNJelxU8PquqkuG
B641Hnda3RvPmpz1nyPaVOBEQ+1ZQ1EtBuHUdPnOTGKl9sLGQKnZTtRuhrruyHc5wBeawoXTqa6D
8UGL53u52F6YGMiNmlidf0T6NWi3es+GRAxPa5Etl1v8n/sa05cN3jLBcmvVWvrN7BZwgFK6lJ/N
RI+/JFznXkcdLhaIsUL9y0Lmq/YiCW9AaNCmtbO0uvtQ4ggo8Iq1afudVuEIDivfqbdhYVbOFtSu
Jj9KRibULsZIfplUiQXnGAFy4yk5gravC0SxN1ahQ+o0Mg1ShhYpxfDuAEphBYElrhYCI7MuOhtI
lEKbU4obdKuRqjVZ9hnG6jZmeaqG8cfbQem8mw7mgawfAhgMehK+VRo0ASOklp83N0tXqZ/leVEm
xDiCwHIlEuq/VLBir+rCIejZCxMOoquYYWGmjQ1cqczRYrj2QOfxRBAXkaaBRc2ZuD4SgQwASp8R
Um7s1DC9nk7k7PWBbf4sHTMtN/YkSzdSn0H/mVNTCo5UfS35Vg/RT0T2XNEGV82HYtrSHuRybLUZ
KiYyh2yy0+xY/RFPeBgjE1FEPxrsYpq9Gtn9E3DS/meajRqE9blMo60aN9nPeugSlBnDNnxAThQ5
LYTzU/tjUaKC3i6IWXOOLkruD4BKn2sunMFNFgZywg3KqF9z3anBqwK8kPaxXGrJFvlQOd0Oow02
IW1yNCZqKS1tX0vS5MHCnXBwKSaa+3xo28TLgtB5kal3hW6/WOXX2lTyHj5xrfRealj1Q6wU9fcs
mmE/avD/96jxztUmw/IE4XNLy5ztoqEy685Z1qauVshSsDftlHkaE6eZDngW6HClazRDXcXO7du2
DDBrsLtZ2yM8C7YtKoMESc+U+8aGvLJLjoj3Fk9VP2EyTRqGxGsfZehdF1g8WyB9277cILaPxjSV
X+mhUXIz9Cp7LCevnEs72lAp0l8GKogh8vITWhQ8v1QcwonzxW2NrHHcOkjq8o6bKPbceSMBOTUT
Z0r3DiIiD5OwstpMil3AwdZq6cs0YVnpOZ1kP3d8ye+YG0TRJjTjpeWzJ83ncLYI3dyVep/KaV/f
hWEz0LwOwxp7Bk3+mTrDOPtOHITdvrCLqhfEqq44Doq0gIJNqUtfudifXXmonlKpIMdEgQ7t+1V+
28Uo6I9GWd60XagDmA3bJxI2/dCA591MOBzscv5TXNlb5xkgo+IKbONkRcdk3ZuburYaUscosSiJ
h13B+viInnB1JYCd589iFHGPIxuwQGWcZoC0H7SgMNoSmryQCaGWIN9PsdXvQMYMt73SXUMEXQgY
WFOSWnEB12Rj7UueFf1Um3JU3yCmNt+ABc5vQm1x7tu0l698t4tDCcUp7sYCG6GevpsmT0hHoD1+
Mw6GRQkOk4AlkelEd1iMvh0ILw5Fp1ZYg9PgMlZDNXmFrIu51DdQ+bBFMsrNIpc46M4gAd4e6cKy
AG4AhpCWFm0tTSzW37oiiwb3PZvi6qY2jOGYm4uFPZIpvbfsw0EjmhLinv/LlPd0FIR8JwuyHMsi
QfK2oXrpKrixeCl03StTd+mFRCsMkQLNBO+/Sn8VVW6CIbCrm7lXJH+KdfuulM2vb8/ar7LO6R0V
KqRAbJCG0Uxaa491ZUbzT2+jmyKQ2twtylzkBZqyfDIjbBKA+VPMcafFSG7qtA2Q7tWa6HOqdUpF
o64Y5cPkOAXKLKU+yFuM1OBRqHjjgNsaq8yvscVG9Bu7KI30y0xessAcvxuhHPpRTn2SZqOKZc7b
L3Vh7xog6kSDgjbnmWpKg7xFq45zdINTTfeiyZHmWkuWf9TANR/nGFDZ2+Nd+FJImQkLKGRqqYKv
Fvm0OO1iDkaE0kPSud3YK1+d3HGuFJgujYLOp0N5hOs8N6LTpWfjWSZ4IfFNkUjRdh4zrLVkNKrf
fpcLMR3FHmBuRD/sxNZ1aKXr5CGNOkbBPMRfFNIC1Ux1FLbnodqptKWfaClck1G78G6CNQUmkpYS
EWlVfMRyNZYmKoI3ilXY2CZpC+yKmLLelZXxS+TldLnThxPKgaIuwppfRYlen/WgsbvwBj+DWneV
oQuXgx7U/bgJFSMKPSONE/3TaKrh12BsQ821kTZD/Xtp+qfSyIbnECMozDb6cblDTr6xN/EYTrpb
ICo1HxwlI1cqarv63GVz4GDyQV/O7QcTBykE1N1ezgUsfZmmFwQn+mhjj4v9DUlv7WvC/WrYqJE+
fqLFl9yZ0ABfS4XbqNujhfQZo1BsuRUasZPbpVIH5NHBw9ZV0mqsbsOoXTqv6MLk+xIOZusZ3PcG
UpHJyT+ElRGPXln3+J7ohW2GGzOgbriZrLDLvKRMh59lny+mh0eC+qFRa/vTHNWt7clzP3+e5BQu
4ERSg+T/pIT5RofljYVLkOKBpcGW6bY1MOjCy6m/O3e9VWcxyZ+jPJahFD+PRq48yOPgmDvcA5KD
jCnbbVqFlXNw8Eix3K6Ljdgd5D7TtoVTLN1Gc0repteV7EVuMbWHSmIbzU08Y/HmktIVIw54fXjP
XbP82c+lBAvCiVXFxSwBq/RZz0ziTREvkWuWTd8LbOH8YE5Z+MGYOv0Dj9RicFU5EP2LItGJURHT
j31KimTK2zvqLBpRUyMWUWw0kWSlg3S6b2vaBxgpT4kv6U6yjyOtcsdC1bECmIP9kF2DSp9DPIXi
tOgCA3JTBRrvdLyorEu5RanOt5PFutErp3kGWzG8BDWEo1zL1K3WlCmWBYEkpS5fIPxB4Tq/UtY6
39G0RgRAQchxaMhrnT7FEi32klRhcoNQcb9Lhnq55eJ2jWF8nl5QDEQ0UyCXkb1dV4tjI2rZeLXq
O5UTbtsA66Iu0Edyest872ek7qgjGcQxCaf0XM4nCUNU6FrNb6NQf8mtWf7QGeww+MY57uzm+PT2
svmFcliFKhYLmmRcIgFCrNvRSYnNhYRSta+RiR6o8VOSgVJ7lCtWq5E75U5tlXpfY87xQYrN+aNj
FIGXY6FyrwQ6N6U0Lz8nfXkV4ykW7OmDiS4vYGUyLbBr60w1oGogKI3JzZRoytMSBKbCcUQK7maa
rmWbfkRycBsvCVaZidnrW8sauGdPitQ/XJkjceatHoUKA8A20iP2l7VaZTl9hMWqi/BGy2KTN46C
+YmeuP230U35S57r6jN48eIOs0J9gCs24pZkyVhxuJbcaz+5YRIGHJgLh2CwlpcsQfjPgwsy996Q
93jfFLLS2aiDLYP18vazn28QQBoydU2BeULZeHUS4VS4UIFbAj8tElaRbNYe/BftyoF3YRSmRxd8
fzhDZ5clpPVzdEaKwLeDHNm/PHiRQ/Oddr5UrcFk0tYD0kDa5ax3oQ16P8Z2xfbtCPu/Sgvu+xYW
5xI7z1lRXulTrq18RY1c8PAZhvIzLYdVXpzyF2QkKYLjnJcZ9/GgSTZlk+f3Sdgnf6Nlm7k0OYNt
ScHi2EGm99rekO9VZy5DN8P3Jt2980vSZCTKkQdTyWeKVwEXDnYwOXNvHKNsghCpE3WbsQiuxJ+z
L8n70jYlARS8CeRdTgNqL0WB6fSA1nP4cNtmQG87HqRrIsGXRgErLhRPhdrGupA21lW4dMymrwX2
jCZdEG6CUemvNKfOkkxih4DwUhvENONMVrnSulDu7SrkXTp1P2a2KixlQs7gvPbicM62caG3VzpH
v5bhSbAQo3LZEUU5Yri8msEpohZqqE3ox6DS1W76Ek3ORh+rB7i8fucgA1SNt2Uy7rOp+mtAu98K
Uyxl2g9Rv3xoDH2zaOmx640dQnXHpg3HbZliwVhZV64TYgGvnpMAC2iHR+RR1xQZJ8ebxWiGxEfP
LY4oeA3G92oys58T0gk7DcLA947MCMMqXD2vTNLZgSrmyAK8jUY47dc11gAEgNjsbByqFM6uWuJ0
q0uUtptSDR7f3jYX8iJ2Mpwu+kkqFY9VAGwNOFBLH4T+ECF8amGqBQsjyQH06vFTrGMteGVeL606
RMcQnuA+zQ1gdVgEgUojL6BP1iOuCMRId1x5lnfwtVMXbxU/r4P3uhr8glL8NuRqyZklQskj6sB+
HOdfm1xRt3MKqSe1w2vpyfnGRdQVGVOuN9xBgeGfhofZ6VkYxcRsLspyzILg+9BW/RXmzjluWOig
kwiRZ3CqcOKejtLXzSjbRp36yUiMdWs9osszRnZNeFX610BxsnFLNzgyXbWLk9GF8qhzyZeyVnVj
JUCUmFTYvJMzAE/e2+vpwtLFGEBAwgkqpAKrue4UWRhRs224TIRbMCjOHVc6+mqdmb2+PdSFyeYS
Lg5tjWYD/z2dhlmHN5VpS+IXRY4WG3T7bVcn1yqCF0cxIQqBuSD9Wxc6aUdq7Hgr8Y02nT19nIr7
0OyU99LbkKhEs4YKk07RjPv36buMlakEuVEkPjcyfIKtdqChPhpX8pALm50eN3xXTkiSEXl1CSLO
91Ejmakf6WZ9F0SyeStPoXSYVKx83UjWxytHzKUBxY3A1sjYhWHE6WvRbIXpK6e5D9ANNehBNojU
KGGCPO/BLCfD7t1Lgs4TbXFSEjjM635Pi86rE5dq5Jes+028IJY3J6n+/mkEriIIKRQgRXvp9K2q
sq3zORYH56jEO6lVj6muRtugrB+HhL7x2+/0C7m5OokMgV2BAmESVtYElWiQBlNDHNuPKjWLDmEz
1vd4/gVPYbQM/tILcQQwTsqL0UhZ79JwHf/CdR4hDacIS0RknaxQd6LWkN8Uy4zQCravrXJgpPZR
OMmhBdCacryh0V5jYT/U9SZIq56eqSHoeiUGPmDr527a9/IkZzeQy2RjQ896Mj2oTbWnYXtpbttZ
sXo3SoL8+4Ao70dDzbL5yulxvqBE1Qg0CPh39KzXu5GWddwlVqD4Y9pbG8lqwZ8WYEG5E6Kgjjb7
lQV1TqXj9kfTkqxa6HbDMTj91kscdbhmOosfl1Klb7rBzL/HdVCXmyrUxslVrbEy3FYqB8WLNb3S
MRNOVW3Xd70TAr2NLNFlVOsHtUq0YJfKOKxaakLHO42oQb29VM5jFQ8rLjMAWSgom6viZJz2FZdT
HrbBU+u2t5O7tgim99YUxIxwglMBFTC79ZVJVbsOPRhp8VPK0Z6p4eyu9NZ0ZY+dnyMC5CuYbJRs
CFirUBWoJYo1taH6adLrHg6n1QEt3+FeQHHe6xUl6BQEQxJhigtk3ascKFZKpEXmXvdHHInc2DBz
T0Uv6MobXTi2Ic+TGiDhABSMwHG6lGzgEAN9y9Yn3d7kUp/ukybyhrTwYdW4VRrtRDe1b407qkG3
S9geY7G5Fie/Bha/sE6oS3FdRDVYgFpXk1tJCvDf2KmB2ZBgo6KOaEiuvdcchmmFWiliFtcy0Xo6
fV9y9lSZe7VBKMO0nxsyoc0UJu+mqTAKoYBwDNQBRNrqiEGZfTab1Gx82MvOLpSabguZNXz/oqe7
ig4sabmJvtgqDICtiBpNCmrftCNrV9hKcSxrahJv798LVUN0X+k1AckFVscePp0yR406I5eKxu9C
Izhif1DeYU9t4nSfZR+kvI33ytSbiYvKTrhbuA7fSeMUHN5+igtbz6JmCHyAJIEkc7U6rKGZa4wq
ah9rCGNjqlF+lEwzuFXUIbnSyDuHjLDbxHZAoJgEnTTu9IVrTS1VZrT2Q2NGPavIPdAs+kYLkg/Y
sEpQxRMwmpJCI6LWM2jTU4W+2th9efuVzzcEdz2B/xPFGYsvffoY5Mp1Xs5aA05EC/dZ09eeBHf6
SgQ4P7x+ibYJIA5dPvbE6ShWjS+2ZXKQG00oUfY37Z0WqTLSPGp0Fy5tfOXwuvRWNJe5wCIwSft3
FXC0eJTkcBiBlERx7BXInXjToFveu+eO8IxmvNCmgfaxWrM0xqk6SVLu93kWbOylQumsAy319ijn
ixLiFoRtNroQvFvX75VBsnIlUwvf6BEFiJdY3SYm5p4RXqtX7lfnQ4Fq4JDj7k2EJHKdfqY4s3uk
i2QiyjRpEjCw2NjY3RhsqQNcVSw8LzMQI4XxhSDAcctYDbZo9mDo4Kt9OQ6GB/AiCtZjWD2YZc06
GTrtcxXU4ACdxjYf3p7S8+VBI1OUNoSMoZja0/cMCguJqajuWR6DhqF2mT/mhWns3x7l0mwKPSGQ
3pwEHOano4xkUHGZmb3vdE53V0364un2DLvG0utr95tfvPPTVNmgxaOTrNF1hs29CicUnTLdGPIB
sGqlehmuMTd9Ch4C/WLZuhMGAUeqyDZiW0Mfuej0Id0GJ0D6EiIU9VqkE37VRkqA7ShlFjsd4fcr
MeDCdIjaKbkNiQ3ZwGq3zJMQrkyHwW+6CYCJnub7wQT9jnVU9vHtmb/wfSHRUeED804yuK606GVf
Tuok9z5ilcW2WuzKtQAIb98e5Tyo/WqDYwugEUApSJ1+3x63skUNCZ2IqT4GGDwnRRu4S6PtshxF
t7cHu/RKlLfpaXFccDyuBtMru7fR9mp83NL0+04K7H0V5dfi9MVRsIuAyyGSi7UKTFbHaFiqSuPb
yzx/XMwS/0G9765E50srgYSCmwxSkxRmVhX0WF+WDmwTo9TOtEmt6Rk1xcRrrPnT25N2PpBJLNMo
8UK/IZ9eDQT/ERN0ZN58cOrZMZmXYY+4s7zDqf0aSep8MbCkSW2RsYZFj/br6WKQ6EMKXHjjh1NY
7NBxnFxTSwHMKUu2dfroGgrt0qv9Pt4q+UMxr0E5njnERrZ50hG+cPs6CT4Ppplf6XhoIu05jS1Y
RCAkJhyEDQASq7QooUQyq1PSwpcq5eZ7CgLgg6lltXNE6c8pQFjjQg4SuSVFSaNs+auAiawjZrgE
6T7lUh3hkp5gBN7rkrxQBwmijo66kia3Vomi9ZaFr9kbTc4tfRd1+vwUUlMR9uW986igqwSGPTfm
r2pdRH4G0zNzF9McvwVxIXO691XxjLOzOglXsEh598bj+LW5tQs7IuKqdvph66jNFvp6uc9nt/dF
Fo1eRNjy3l6p57VhcMCUOqiz0V05IwTVoxpmRVQVfq7M2qeZstuDsPAO3WAw5X1vy9lLBbr76e1R
LyxaqMYYPsJapBS+1mzDbaHVllgqfFrL2KoPCEAuQLQHclO3La8x/C6kvCAQ6CFREkPgjEPgdCrD
TK2cujQLbrZhdsttEWdiUDcPhiNl+z6DFhc3qH5KCVS5rot6P8Wnndp4mRVXPurFF+dCg9C1xY1j
TdTkdCg6LvMFbclaDt1Uj7WP3FGLbZ9FpQVeV5KvpFYipVjtIU1EVRpoAiK4jt/SgJWGEWgp1RQm
N06Lb6ipPTaFASC4/9Yi8+Gqjr4bteX9NTuB2CJ9FJ1qUcA4nfVA7mLVWKLMN40h2hcLtnSppBRe
jzLfFhHY8Eq+ep7Xce0lsyDvEdCBtfMKVzM6G/gnoO2hFMmmoduB/OBsfg+oI5cbpUgjFIYxJvo4
KXN2ZUWfH2AMzgHJLY5rBsH49GWnKQlgPWqZryHL8hyCdL9V8uzdYmnkjQZVBO7cXPIRNzodpZCs
JdKbJPelQY29pimru0Yf5ysl5EvvQtzRMdKAG3QGLqnsMrNHOD1+C2B92wWKdhtHen14fwyAIAAh
llwY9OBqxkJzsKehTaiMYwW2l/UpPypNpOwS6swHp0udK5HuwsHFwhDAaepOKkIHp3PXae0S4bMG
HOmXuIw5ZJWbW2C95iA0P7//3SBj0EsUYk2MdjrWWAYcZlB+/LqWcFysQInswjwoJqKbMR8RbEOo
9e0hL3w0QUPkwkYRkmRiNZ0O1YtugYzrg551PFtrHS9CA/f9o5BwUpWhQyqW4qrAFANPqxPw+H4a
q7UL+W58GLTIuFL6uXAo/UrQgHEJBdE1Aii0FnlMGnJOWWvz+0hTpGMvd/Pdgj/UB7WW41sZqY/j
2xN4YX2wOAReTWeFcQ89/WZYEHMMDmXtA7MYDuTuhgfnrfGKQH//dZdMWtPBTbAiAfuu0sPWig21
k43SHzQ52LR68YIVnwbBLSrfv+jFFYFKHTUuaoOrVZGoU4Zwe1j5CJDn2wGdgH0Gr2yfJ9015tOl
j8byk8nX6KdhcXA6f1MRRbMz6dAio2704s4a7i2UqSDdpGUauotSDbu8j64VVi8NC4cUqyjmk6Nm
NazihCrUua70xZ73pCYLN7HVPHRjQpPNkeedrJTvZoSj8sZJw5syMmqmq1ktJ4Sc5XQu/VJNHzMU
XDdRP9tXPt2FVIHDDGA/tVZh57CKIcbcIZKXMp/S2OTHJp7pAtmSfIvNV/aaxl10pR96oRJKX1tY
GlGdRp51bQYHk5trdNlUvjkW2ewSuJVHLR7ke8g9YeZJ1SzFh7QZoYQS0NTjYMdT6eJFfg08cCGU
/UJTQUIGB3KGxYEPZkzxaFZ+X2vKLWrv1i0y8++mwgs1ZOG6KMQSBKXhdL2qZTJLA5Yc7PfWOdRa
XxzMpiu3b0eVS8vz91HEu/7GzpjLSoudSq18aw7N2QVE3G5NOaEGUmT6MZohM48Qnq/dpy8FM3Iu
SP5we0VAOx12oPUfqOAo/VBcLRB5AjtdDLS4K32KrvXALq1Ui6Ky8IehrrbOSmRke+VYpusQJ1Du
Jw0udhqNlRvVmH7WJPZXkugL64PtQD8MpA4RdH0zauAK4jBZjn4xOTrvNteeLcXXmsAX3opaHbcU
ZhE9a211HqhaYzXRUA0+iVJzSCJAnWbdB14iS/mmXK6CCS98MuEbyDWeojwwNLGSflspRgcYO6ma
gRY3ifqAY8Ch1eN8Z3emsXt7UZ5NoDjocA3kFEImhCvt6VC2PSSdlkv6MUPnL2Ona8YukqFSvzdb
WI2zWvwZGOt2bmzWeV2nN2YOLCBIuuDKFhMR/uSGwyiCq8YtGeTYmTJmoRXYqJJEHmWryI3bKjXl
x86cWpyulaK9HfROAzccNs2X2WiTK2vx0uBCJVnI+yAOsC5/wtfIh2VI9aMdysVXo58wYqwbM1O8
Phkc5zAkqnKYhsnpD3mT99Wn939JVgxaV0JJgZvB6ZeUEYweUE/SjlEfoXEpz5JraOG/8x2hSZGz
cO+gqrxamrUNY50wqh2570UbPU6NLQql2pXVchYq2WewAAVCDd4w0JX1uxiB5VRWcDQqOdrPYWLd
a/YEzztvftnVRJshS/qPb0/g2a4Tg4qiPAZXMBDXmEM1VLWAQnBwdIxo+iSV7G3EGqMjBOVrZflz
YDvhmESFIgvYcXLn1Qu2jZY12lRYx8GstB84CQ57kDrpF6UwpDspDPMPQZNGd6jcl/usaqR9Epnm
PnPyapc6svQ0DErc78fYbK/soPN4wIOxgng+ylXISJ3OfNDPsTWQsR0rTOZ3WZRUD8tsXhO6vDDV
4GlEw1+AeSmQno4yqnrb20NsHSMqQt+iRelue8r/r0vaq1dymV/B+TQmiJMPdS/0qwWHYLVitcGy
l65SGSvCP9zMEsJcB3Ck24wVrrruKBVq58ogTL6XodzcG5ibTxvksgJjQzFdtfgbSXiH30s9eDhU
R08Mk9/TxargQM9O/IKnSFtv+J3oyi1SgwabU6gT7nw1FcMW1pCWJi5LVw82BaeFAQtQDZ6p8kCt
ivK8b1wMQKgDJZAK3A44x7XC8Hk+x+cUaD3YMOTlwA5W8204rJRUM4+L1KPpbFEb+dJ3c5W4vaF1
O9tJ8wOnmn6nROP0c1HUekFjVA29t3fYpcXFhQBsrQDik2mdPkai9ZDccgzCIkyAhJZGAsNtjK6M
cg714G1F3xVZKBWdpvXxOWVxP4bwtY+Lwv6gGqX1bpnXDb4qcbGLsnb6HMA6B05UOfcIRKczvvUN
Bu+LqroqFz0flE/01/vfXSggIQwsgue68JhliayMGc6uagxiXS0bdduM7y/J8+o2oYu7JLryAKdO
Z3jIsih2jBmHToCwG22p0dGr7W6T9M61pPniouKoQyuGjh/Nu1VRbzYWODYFbqBNNlitm5cwJOdx
NvxukPHyakNjowxzATvHdtw+tdFIsHqrPbw9rxdCiRDKJ+eEEEGpb/UUEojKqg4K+gBWrX/FP2D4
aM0OUgegweLnt8c6ywMF2UcoOzMiFgXrseYswBWMVg/JUtOhb2YrW+SR9dSNOs3Y6Es2vFsrjhGF
UQsMKPTbgNicfk9NHcPWQRQSkBKyN6FR94cuDb7iU/RuhUJGgvAKZAgRS7Anq5EQkAhtPMyk4zh1
+G0jBSHBUR80CYehRfk3PpqofANc4JrOHj19LbIha14yVTqi5qbdd0Exbgtt0B9TtFquHGiX1oc4
YTjYgbzjXX46lJ6bkVTrTuhPmD3eWJIe70cusdsAY+4rgefCUCR/xFeqDxzt61JfJzreeZ6FfiLk
XSYJiSYVVVCvKfv6SoJ0aSgu3fgZgDikQiV+/tsNQRtHuMjOEvnyrFSH2V70WztanDsbAOmVtFZM
0Or8pLwnUiK4yUTV1cKIbaNSEzOM/X7Au9luImuPykitupUsjZ86uSx/AAeNhk0w9cOXKHKulVjO
82rKwrB9jF8dG8La6bv2wjJhCczYn5cu2FmCwBvpCIQhwuXNEsORYWxIaMztu3e7JYpJ6JEjYwO4
5nRcoyCN76UyOFZZm/xIwka/lRIl+5Bli/2goVhwJVO58E0tQOj0+TBFoFe7fk9l6KWg66UjFLjv
alzH2JJ2ETloIu3ffjNx3K8/KTcEQatkF6JBdPpm3IJCWGpw25XWXhxP1zqnPiyOk6OCk2nq59Jp
Fth/nIzf3h74V6JxNjLgOjGfouG3SkSiprOCkdzVn8xU9UYQ09tF6ZEALIfAyxL1JeuDR+I38lDz
PQoMW8uWtkhGgstRomK3GHGB32Y47EIV/WWncOIrH+HSaqc4qghuFkvt16H328bi+ljq2qgRcJ1G
8bMw0n8Uo5Y9m/0g78PBqV0bxZsbmFrBYxUj4vP2BF04YYA80Z4CnyIaIavEOGcbaHLNmmtbudqw
K7KPuO21tyjXpM+lkUdP7x7Pov/B/qbQx6JbRcfcxjCLy15wzGX8nQpkwLcw/dP7xB6LK4tOxPTV
p/99qDWwscUPNkU7IjiOGUZHdjUjH4ae3/tjMKNwDedmRU19jetwyokAnDCKpXTh45TLtrdIUvkw
T3jevj135+h0arL4b0AC4puRgKwWc0HxvujUIjgmi1Qd1SkoX6HQYava1XUH/ilBF3xOlj0l/pIL
RlMfytxe9ljRd9iZ9lZ0jFNVvQmqVHcT0MdPVtg4j28/5IXgCWwCMUiqSOL8Wy0oOTLHRpam4Mjj
7PQSRMNYlo/WNPoyrkb0e4P7souuNG0uRTJ4e/B1yF1Ag61WVc9chTVausc5woG01wrzYwws4tZK
Gv3fGYp6CyhnLhR8jtNQ1lImc6CySEd6rl9MI4VoBZRv16nBtWPoUr5LyBIoKxQ+qfmvkpZllIcO
M7KA+Kwu23jMlzulAJJYWDnkQD3s7mW77A5BVE87e0zmQzvC53v7c17aREJmRZCIsBdZc1MnJ6yq
Gt2vY22hZsexHHiQ768ZOV+IQlC6IEUJjhvojNVJJJcZ9MvUdo6ZNQN8odtdHVqanNtSYx95CICW
Vz7jWUEESBnXZsjMZNW83bp3k0oW9q1Vqvkxmn17GQGvJ7ATyp3eNNnDmAPRcUfdqgHRxeEi8DbT
Ici66oelJ2jwWoHx2HAjyoAsG/MV7NEZafafz0ZCpzAddNzFdP1+JqBPv8TmgM2FVoWbcDB6SDyT
VG2CLlWpsimhsWsCG5JsqiNG0BXdfVYp4S5dZmcjo4z2KJQqNm1UaVujVRa3trrRR++w2YcyVTRb
XkDZLHUz7WrKiv8MU//nZfq/4Wv58M8Q2/7jv/jzS1mhnxtG3eqP/7ivXotPXfP62t39qP5L/NP/
+aun//Afd/FLU7bl3936b538I37/v8b3fnQ/Tv6wLbq4mx/712b++Nr2WfdrAJ5U/M3/3x/+x+uv
3/J5rl7//OOl7ItO/LYwLos//vWj419//oHb+G+7R/z+f/3ww4+cf3dXFj9eyrN/8Pqj7f78w/pP
vOwBAAKrolXBCUjwHl//9ROuPyKgA92AAyxAwUXZdNGff+jaf4IagH0u4IkC20ni1Jb9f/9IcCEh
WsBkIeQqf/z3i598ov/9ZP9R9PlDyQnR/vkHSebpaan+Eg4BB42kI7d4eK2na86KZByZh3lwa/WR
4hIMsJtHhDs3y46ikzcc7rDg6+XCDT/ZG8wNtgjP7OO9db/MuyVpN+Ps3jyFA0yXcrPX9hjCNu78
dWpcv99FuZfsxq8o1/rDtsPQ5GCYvtx7k+22H57aLVf5Q36wtvZuaW7nBt9e8MnmQc2f5PmQb7QK
oRkXEbPChahsfEQvdODB5s20GzxuxNMuGN3wu+H1m8eep3jsN8HW8bJ9dDS30T72Ure8iR4xLTTn
2/4GdnfvPsFcu5U/qI/ZUeZ1DHfYoW56i4nMvvKMbzeSl/FLcPx9RlnPz7bqT6Tzt/3hadxInzRX
c8UIgatb96nlarfBTou3aNDLH4dv6l2/6d1Heutbqn+pa7hP/uPTk+Pe3Yg/zJvmNju22+/6Bo9t
t7ltbkt39tOMp7rJ3dz9uvv8OXR/Tl51ixrPNv+Iw4KbPtXUzizcjS33Rt6ryO1YXrzgTOn2T9Gu
iD2M6Pl132P3M3PlJsfO6/h/k2e9OK7kmhtMa3423zQv/dh5pVvc5m74gbLFJv4CXPhjbG7ifUKW
0IejZ9Fu0h7rl2UvH6tDd6MnHglDiQMzg/Dvbo3H+CHcVPv20LvKfbcMMAq3Ub5V72PevUUzH+LM
/Wg9NF+XXebZXnwbHlkHT9N2dg3P/I5GWeFq1U7JvBYvtk0xPtRelj3EMY4Um/Sx+omeTIlA5Gt1
r6Qb/RX+/2O/7/eZ172YlYc2+U0R89k04/h9KuCIbJBtnfnWFESW1+EO4mm619yk3YPRfBaWh4Mr
f9F4GybujqsjxbDv4REjlTQ6Tm4ZHR+K6PitmY7R3/3kJr1rkiLtwm13Ix81T7ttvs3fR0qrqks1
t6HgWh8iPXGH0MO9Xhn3texZt628HYbnJdwY2QfnEfVPr9rbz9X/Y+87mhxHsib/yh53D2gDoQhc
IwKKmslkqgssJbTW+PXrwerPOgtdm7SemZ7p3qlipaIMIAIvnnD3tw020lY+VZvebs/a8iC8GC/o
+cREPaQd+PBwu0MswngXMGEPx41GwraHDCet4k0eE1G1UnzXKX6vJOgPQ0PJ7jdLNxvYhJRXYCoG
GzNTWmzl2gWPM9RI+5FB1rgiCwOsTqu4bZ8D0Ig2DZQNMXoXmpVty/LAkZm3Cg6RG23UFi/yjnhL
9jLhbB0OmxXGX1LxBHYMTEAOBayABA9oKV7cZmiVDpnfktYf2pO2TdeBbbiebiUlFUzsW5aABQbl
9VAw1dcar9bZwmaBCTGilHq55R/ziTQd0XomtGR4wKorVRLeLw5xTdVHJozEO4mvkUUgZEc6u3XQ
dEymHdN0qr7iwAyCxKrVWofRkQxC/XgNgCzOjlLBOPg7ee+dBStm/AoW5TOUn2MGtGf9gnF5tMho
8aDCbixp9+Ado4O/Ht403SzfhZcW7dlzKoEiJ1vl4Kh25t+XoHaOt5LMFs64BU+AWqM5mh10i92J
7QtLXb8IpN7isgnX0Vu801ZoJqs9ZwzaWO9ehlMi9lR/TF5SgVSO9Hjwt8azHFKIzkYH6UY+hMZZ
jtxOepxGt6GAPmylR31TVA1BPa1vySuarE5bfW9OdGnrDx4RtukGnHFSvEgHV76xl3SxCz7knX7o
qGyOJ3m1K93IQRvdkoj+zTJ2C3Sdv0MxWbWrXVGTwIkZzLL5/Bw4UUUNVySnwMkPq8iU6b2JAjrZ
jcxUj2A6v0pMYj6t36QNfiMiUx6y50cZxjyXMDuj1Zgt663guWUZ0XHPgg7mYCaOSiez3+wka0F3
Ganu6oAp+2mFQyC86bibb1rWmPo+d0U8BTVTUpCOagyqtWg3g69EI8lOXfUMA8L/+w3EwAGNdaA/
bcgu+unFW+0xdqEg3nyoKsGvycfj0r6MYtfcjQtarxMbGkl3SxPiOHlHQF+tN+Wmt1oJizxISPcR
ofsZyxKyqMhER0sjZYsfjZm6+HVjQC4MZgZbVbMSVOLtk5ShnrOw29FqGV4DSTg7US0hYZNOByxP
cau8oq5DCtWSTf+g2o/CFgxmhuxRQOB3BTZWJVvaCxMujPx8jki0OlHnQ3Czlklrba1b5102Eah1
ejpRn1UauxX2TTBadnFPx0OIU9RaJQMT2+ZfoEAelwUVnrDHYvhLO5WIf5s9xymtDbveYFD6Q4Yz
2W8Qcmtk6kmwNcqn0aPCW6dAgpRpPgmVvWceDab22L4Sewz3ne8oBfY59THBkIWCyBGpdasQHLlz
DAY5VqrkK2j1fstJ/CEH8jZP8X/uE37nR9rvOfe76vmT/oKOI4KnrxzHUwi9tyKv3j/7jpfXfPMd
IbDxC1JYqJPy0B9hCzzEb74jErK/oLULgL9c1AUlbDiov/qOi1+ABYbPCUgyWgABooDQ7lffcfEL
kGNoUQEkJRJ/yMlJf8R3vGiPfUq0IIuDciew7QjLEHv/Dsc/hKGCPg0CCi+ZF78GcsPSqoNyTzhh
JwXQ6k7SxvS5AUgeS92QRx2dV7tFQ9K46oha1w1UdZYeuFmQP/Jdta8Cs44N9Boclu1QUeir67Qr
O7RM8pbtfpAKNSKVL0ZMRAIPFrWACi1FYJTtq6SaDgUaN2G1t0ZyhCKWcJYAhj6FEN6EOtYi1kci
GtNezLnwYwEAHRw9b7KBu4xFKKeF2n3SomE9U/0O1dKyNQQa98s4Jk2qRQOUWBeQyYZ0ggvhBPEK
+PkiL/v9mQSQCTgEYHBQOIBa8PdOeNJ5ywakttyG9qujeWK+rio1dHXo01OQ9TyClpCpVQEjCzdL
7FaQxdx60fCopAkcA79/HhrBd5BNyHaVIq81r0k2wZS8575qmLUhH+XJU1/8HM650hXTdurkiC2j
sB2JkoCyTYy497BRTFei7VlSCCuEUwEh8wEVVXDh5q1fUHTJ60Hsczvr4fy0NRGWibyFunoG90W4
jTL4Pl5cHj5dRL8GOZ+DmllW4dun8nUOEX/055uDCtUgiJJIGXJbkDudSlEkW2HsCQT93xTiTeLi
SsKRp9/ms7dEkgQXFKoXkHb5fvaqtJMHQVBze1Sk8SB0vriRVPRRW/R+wCJvqrbLQbqmz8Df9KsP
necKkEPXoHKa20YDXWRPKxH3xx7EAadoaX19Pi/Jnt99FlT/ILnCpWq1WYyYiV3h65VRYBrHyVLl
yqwkaDMieT0Z0YKNPppyjih9WZOR7OKm8WmQddHrsqjhbKCpAmnTNN9mUwnvqGyvcYZ/NN2XNBlX
CgHhcpYdrXw/af1lmoM5dK9VdbhuqmlyJSPqHbAV6NfnYpYXu6wtIOYAWUHhhDeQ/36uCz8foiLC
lap7U+BiBfpWn6Bx7Nef8qMVZYCoAIkbCFX8jtJdjVDJr9o6t7vRU9wq8hs6acVoo7lWR9VhWcCi
RYP59Yf+8NCQhcOR8abic4SxpkGtr5FxaD1Ed+mQAd2Yi9E1oO2lGdL3iwlUAyT9uEYG8iFzzHvT
5wAYj1puB0vXb2/0yvUqkUWhYeb5Yp1UhdmnN33mCMJ9W0KKCT0CUIVmhvAhCtaiMiwIJNDGO48p
QgQEp6AcDou3HrGBh8gxQpOBUKHtGFlij4BxaXuy5lSymfj1uhTfFEhkjtDf8Ovn1JvcXljpydJW
lKemNAOEMsm2gEOppnBAs4Wde0fZB1SmGzcVhEAbqadpCr9sgqys3xJk10w0RbH8JkYAEl5j3lxy
L9+fKk4gA5IGYgicAsHN66d8YGXUhgBVuNKOQkGwUl8LaI988TGLwGaKiuVIS7mcrBxy7E4gozFC
pveo20Or1lTVtHLFPgl3YdeUtieMog0WhY/OFOVzCYY7yUA3sxRfr68t3h8OG8B/0CeR9IJbMDNN
IGd3aIRVVfaoQ5uIKEgkYV9+XZ7ljxSMd1KYGh3u5ZHUEkERQ7O1m6P2rbz2h3zJ/z+TkcqXuUia
v+b1//rf6/f3BM7l//lfbp08Z2/1ZweTv8E3/9LQfgH7GcU9QI25OAe/Fr/5l3gEIqbwRACgggfK
bcGv7iVEOH6BUcJr+HYAAudvqUlhIf2CfCJeAAIeimKg4P0R//IilPHb8gfZDMRZgAMhMYcyJTDj
s+U/KVGUDIYs2VqXErVbR74TVmtd2qepix6r0O9Js1OCrkUF5CwViOM3jgbnB2mpMYMLF6yyiZUJ
hW42oF8Fci6Tg3hc1iD/YSmtqSmmrtC6YGV96iJbFmzBc6rYzJZULTepFJGFDvor1BJXVebK/cbT
3B76Xy3SPExr7HRYF5Mb5pbXOeF4m1YtcgHBenlX36Zvw7P6MTxntqDsxvQYRo+j4qbelYLBzAP/
/Rma1b8kPQecLFAkG8Xr+ml8X97nT+WTBJTCvfgOvazly6Jgy5f8KX9q35GmgDs7vQzQ3z6l1Pcs
9BofQ4ZgXpdJ3jI1d/po3UavkL5HlcCOpm0tU1jSMXeb2F4gf9s+JsLHGAPd34NkEx36kX29CV1w
n19M+rx6u0yKGuhYTHq/fCiqo544or5WhXMhHRSN7KYP4ag/tJv0drqLH2VTQKejxyakZUcROqOH
q5hSVGeKG/izo0eCilY1kfHCf3KYPK3+yTT/h4Z5bYHM+al/gwVyzSros1jpv88qfO8PX4wCYn+U
wyFrCyTVHC0A/Zwy1VJQ20P0RiCgGyU0Amow9jQWj41+xWu89mkzI/1PftqsRPrt4EAewf6CUjyw
KzOLB8Hn3Fe6ULFbqtkj7U0FSeaI4aKnhgkTTyfcVBoy3/IZOkxcMU+LC2RpZp9408L/GcByFgul
CZw/Lw0UW7GRqkfHMDK1FNlnlAcAL1IfRtpskJJuFNrd6s/DG0TXpDPSyqgu4LvQEEEk8ao4GSK6
oFJ/siudyC/hCg0LZY8tcO85ffePzYKmGvVzGp+FnYy2DevwLPYEv+F7/N45QNF8+0NBuwjUooC3
AA8Kbb9QLjJjNODyzLg2eYsUj2q3/qb5QDlOOAvb6KYPQQkm8so/+I/TczGwVqHZrmfdjQ+yTEI3
Hmk31R0yJEVCNkukOh8Wd/VbZ8f78b5f+yy9KQna6YU3cUkVFYUKcitb4OX5JZ0SmqukBMMssKbH
yF2gtoH0+EeARz+K1+y1eK1QYYc0rY9CENF2b+JOxrbbmSMwrpAMLc6JhmZayLXYOSSmVIZ+Hy28
1SdpHbJaRzsHMqKSd2psr2BhQoO1GJBrytzXp3lm339O899xmq9ZE+RDv9vF/9XW5Psw/1djhrYJ
0JeFyj6M9vcfX3bDQg/GRLELyX8HVwXgMaRImmU9OUYlS1SQAfn+2nG59pGzZMm/4iNnUii/HiYg
N4gJOYptHsbGqhSXhpwpdm2ieM9qens/mcEO5Yavj+3qB802h3/4g6QfbXpgbyEo4QLYCE2+n7iQ
t5ZF4KzYned5KOPmPcBZEBGTlMiRwmGw6mLwnaVRaxQdGicLUXxBKi1WSVWNuqkuhJJJ2Zi6oxwU
q0BQUFEJE49oU1Ba2gjLW+3KoiuopsMkR16cMS++HSQlscQYvJqvz9uFSzff0z4fzmwPz+pYCyu0
YrINGWXaoCcieEmImgAgqjAEmnTUz1gSMmxmqKcLRHwYQjqUB2wc6D+pQOVt2GbPCRjGLEeTxyub
7g8v08/jm82rnyaiEaUY3wjP3kWNtUCiBgkaGp2qvf6gObojPRSIDQA+eOm2g11twyuSNtemXJ3t
+3/zKZ9LaP+7p5yvuC9W5ByenAdpJkoC3Dwkq6BbHZPiuQZ0Z3tNG+na0ppXXv6MpXXtWHle9lMo
+Q8f6wz6+M0Oc0AZNIFE/m9mteouSKKpjxX74UGk+z3gw+Tx8Xw6XclKXCZnPnmfP2dmTnw90zqD
f8648m8aN6AlEVee7TuN+1K4lavAbdcoHGQXwBpiC7ZMPSAA4NttCuAFnp9XzBRscwW1ZLKAZwoA
gIJye0Z2oFIS1KWv2Re+zX814Ll9QR0lLHPYF4BT4hvYP3RiaY+GFRwAsokpVMBFt5poFtLsWKzK
fQXsmEKXJfHOS/eKLb4yljkvwP8Tx3JtwVz2208r8x9dMD/ctz8tmHn/ALQCRCoSTH0beGpsgqv6
ycUmk9toGlIgu99fqeFcsOhfzPeF1/npuPqohK5ehflu2PCaDszYJ7dlSFWJyQELQob9rpDhh5HI
AVrHkG9RdekmCuSFR9AFqa2vDOjaFXOZiE8D+o9fMVdnbFYG+2dn7LICvpqxmadca63RxSFWSAYd
DBt9UGLqOYrCFh8yDWKSTkz4p1fJzFz+6avk6kmY2dV/xUn4UQIRQn5cIwTbBhqXzEyjHMWLqa8L
xWbsKSdPhdXb26eUNOzBihh5901SA8qp7x/psTZl4pxOO5nqZGTOeqQPDnMAc3K+NpGQ2fiRvf5t
UHOmYNI2ep1PGJRoA0nLsNFQ7aiSwQpuNeCzgAQMOvxVr9Ate4UL+UHbVpZ4BBj9Fc8EYsoZcek3
lkzuBOutdORHDiI2HI+WTkxKUz97CE6OgEXdJXRx0MxxhXyJ4wpUoDrTXCTS6OAA3mo3BNVJJFwa
Yh98AEeHdWC9T7QDYK9mhflerRVobN0ekJoSTPjO7/nWY8qhIe8Ctd3YXprApTGNUPOxITHePqb6
m87eQfYgJgWKumaeFbxgq37x7doK8a5oQmqH9PWgbkm6OegMtT7TBfzfXdIC49CAUjNrC0IDbkeX
uBs4L/xtAOcL4vk9oNumxtSb5Y6nyxZA+t5HHw3A2vcdHVY4nteYvmps89iz+51O7pHeoveHm5Ta
UL3ZZAQYUoD9NGLf46FNHRJ1tTJ1gqfLq4Tn3kQrdzOy2p2OR8CXSWOpRDPXAHvj9tBTAHjfhj3A
qFZLK1abDVu39O1OgulHw1Zs7hF9g5QPoM+aCR00oEk762Hdkm3iqlh12CBYTx+268itWGkiO7QP
Nutsw98M1V4rcPtV91B+jIDhAUFJx1W0iVwIH/QUlR8CkWQqWMNBQvow2owrec8/lo/QA+zbo3do
eY9bTN52j6rt7XXy7HwANX4nHkMGFJBIgAxMCDDLKGLWTHwwAT1sTI0AEuk+1gxwSDatemu5xWmG
9jtxfWKPZCRORp0ex3flSuCu4e/M4qcLYZalKtop0Bb86kRvEjPBkeIAtpab2yHZbwHptbJNb7LD
0gbKcfVYu+ZixRGbo2VSdsXru2YpFO7YfNrD/i2W4tr5mdUKKs6PG6rL+eGLytsu9725BWaXlPQJ
zaSYQVK6eh431JRtXAMZES0fAOjV6Xjl9Fw3WjM3/6fR+mm0/juN1sx3/DMvymv2YeZW/pn28xu+
am7MUdYCoBZsLChbzfxNtE4DpCyHseKbWcVEm++PtdlZndWaoK9bE36md4M1WKg9gWaEdOqqxC7Z
XJ7HK1L8MU7dyp8zd2EtLH01MYkuGLo9mmBgmLEZmhETzM5Z3nRO5whAlMOhYQZ+AnXuqEdUfKSW
LisruwNRi2oEUH2zMzmD69lnEHk1+U6q2ZHbm8IJPbw3HVtYPe4taMo4CQDYNArfoGawprsIfILz
s0yfIUh7CfHhNNjvKdUPOXbHm9g+3CisgWPUkZucbqSWxBtjV77K9kQ32Gkzsjls7h81JAUC4iRw
H+7AwSHTZdfGNv22vlPhKyCfsSTwAEeqEnDB3vi5+eADOn1g+8bjPR7nTsXb2xuqoSsambHlW9Ak
hfOqgMnQWoXJT0vA6jMIRZZmpeDwcKdAp0tQyr7etzGfP9i4P8/1zJWHqHyQ+VWOzD9mr8XZa6mO
Lz7zMrZyPpNrkF7g2PJpRMsqs3AzF20QXLS6M2VLROlRQhKlgBcemqqTgLIUWBH+ypBfT82AxZhw
mS3B4ltc7ivtwBKQzIis0Kwp+E8mnm3lNDQnJ7VjPDo48RYxb2EwcZ9CDdAUrQkuaGyVm/FBqAj+
K/uFXZm9VbuTOTJ4+p4pEckaTJX68KYL+GA4GNzQJQ1LzcNhaPgaTXhvbAmPuzRbmq5LU95r9sIS
kQhK3M4qGLg58MBVLHsdM5NbDZWcgtIMeBozcEh5K7rTTj7mm9KVNo1NA9NnGUUCmIBpYi1WmRMS
AvfcLO3MSk2rd5tdsxMtkWUrvNP2yFqi02CV4lX5WscS5q5nw0SawJGEY0jDuw5/J+BmDHjHDtVk
sA/BtKnBVGlwKtbIO8EBlezc1E0NX0scEJx2fvEgMeAsN8YmtByDgtx0O+5bi4Su71J05baDa8uH
w69+5/d9Xj6zqOynqfjbmgro83891/Ng10MfCTShgKnorBqGAlKudgeDDxbbcfh1Y/BwLUmwEfwR
9cGzuX1YMBFcNc/2bJGOQElk4OKmtkBfOwSsWLSmG8o0f6gRDrRsMlMGKiluLU1oYq9Ytm22vas9
DFjPAM0jDzutxj1gBwxXhW9mlgzvGfEFrt6RoviPt1T2ItlJD8FNQ5OV4TZ2Y+Pis2Qb6Cs32OUu
ivpUv1w5sHbXYCjLK9cExyV+jj/Qw1nPgr5SQP/8dkW3FJH8tqd8e2xN9XUCbbjAtggE+0PiTrBK
6EDGZMbtJL9pdAG+LOeapjh7NVVMsFTtCHTD1Pbxuw9LCTkn5rEBP30zt9Hd2kys2i7txQu3vTEs
awb7CtKkHZz461KgU/hzw2OIzReQOlZu8TrY3sULf4eFE1lg8tsBWNWCCYokKJfYDNepzZ/17Zn1
O39Gjltg8e/+KrGgqOOUNn7iE0MTdEw7xbhDzEtilTTB9xgji83ULCyMCceYYRdIrBYj4FbfYwGO
I7XxtU1tfjw8cwFBKTY5OR+PxX9inDiSHM/in3z52vN9gr8OxnbXgaUtIM4VzCUciCUSCiE9xG4K
n2EzUe4/JMQ4qqvaTW6iG+Uhd2G+sbc2u/qWM+MgX2EjYXNxcgZE9tyZUXGDkKkNnjnmJ6AxdrnW
xI4B+62ZiZ1fbHTOmt1kwrqDDD5iJ1ww3+HrccAciLhKPLOgDa2oCLJ2dAOyLAoKMXiowiG0Yisw
A5NFR7BaQdUF5RtLBihQbAgVyN6jk9g+trTRGsGUTOzGQiaBOxQKxtpZfKsG6RV5Ch3rawkqZXYz
sgXdgCD3ocKx8Giw9eA0gPF8QG135bNTDtQP5zTSzNZvIrCVsc172Nc8CqcEAs3UrHDmVJxJlGQM
ZIFyKmyXtkoNu3TrTb1Z2qdtia2ywja27bGHShh4RWP2sLBUHHSNE1SbBTYyfn15JiDpLLZkCl1y
tnbWhtuTO36EOk4MhozhM6d1UM/FltviAsFoWQUyZ47UVmEujwZGYNiGSbD1dYQskTWY6NnxsM/D
L3OQCndrFwyQzcKWHpRX7bVm46uPlVmzeKNvOsdFXA3mPg+0iUThfqWc5N6x7WQ9WJ0pbDG18Dx9
SAaEB2EFhXiTfmSwDx8fCT2+oZxOT+fdc0TO5568wevzMGG0daKztmNr7u0tyERueIqlJrf8U0Dc
Bf9dogbcQyhp4gPf3u4Mp2Kc2cyXWWn2jnHwMcM6zlQJf3rE0uJTCtF9PL2ykG+yeydf55gYbgv5
2fIwNSXWwUhChroQvB5wKWWk93pLXgXOCjPJ3fEcpx8SAVhMqJZjCXk0onCWsRxGrNcUBraEnwkS
b+6CAIoTJ6+0BwGpoczGYdGdxFRwTztzQwOHp/eIadgm1BD2/v4jN2M4ER7WfoYbcG04BG6oQXPH
RPKhcrkDJLaupCzQk/LK1jNL6aAPV1h0Q406ySVbV5rSJSbhFyz3UPlFgQrKJT4ZHnjswS/ofIfN
x/IdyVStiVW3qrVgCl1sFjCw7c5fL/F344qmHBLwTCm/djW65W4qdJStlwVpz7BiLNtfPFVYNW7H
4LFamRWvWruEvYP3ehzPrV2dEtZuaxt0a9zHrSEs8Tq3YadhmSNY4Bx7Fbd18HyR24w5ShA3hBlG
QZX9cJRO0inctI+LnbqNIVag7rr73B6IgFcZJk+RIrN6MBAbcFvI7fCCYGzcymJnQMMnXLcabOG3
9xbwl79RSIWISYEPi2Xj+BaowZdZ4glG+NZrKFfQ4K638Cykczu8Bg0tqOYOa1hmOzn5Jh9j4yBh
y5C4a0x4sNnZhzIFZp629/19ZbcgASOlC/sW4/2xCszI1mFeIlzEkN/AVTpazxWlcKsrLE/ME2Yw
sOuXBEFNwaQj4jhc/zwEiuyFi2woViHSpdy7xU+oYmCmK6Ra+dbJTTPPrvPfkGbEll8CyFMhGYvo
FAsRPoMd7kfkOAW8Y2ZzCQ1Qj/nNjGC0Syxgvim3OBkBVvUC+XFOABdhYdEuB+FW8bEDFtJabniS
dnkxYz58dzwE3nmO7wg3LO6Jt0ixDjhr/OWDOSFWMBBzyBCX4B/3Tf7DQJjq44wkPHKj8iG9h5lz
PZoinMFcYSWkMG084EXgCcQoL2A0eH8e7rTgw1NYcFxOy8tWdDkzjoC3XD72a8ENcDFfblay6uwG
BPpsJwIsmd11K3WL6eJJdxI8C0ds5KZ3Ai2bL6Wdx3QXX5elqAOu+m1DHUhxH2MIPIhQdzoDkf+y
KcdniD/dYGNep+fOGdZ8Y+YLjr+DgNDEuzgVcEqsjIUODwYnXEQviLxrtwb9ISTYh3DjsxHBaEvW
RrKW5itfyCGcgt4OEALC6cApSDfTtt0XthNaGaXJe4tEtY7ZbVEIKTF/BguxlBs7IFlJ6NsSaxn9
P3FTbgIbf10i5PKen23sigh2YJFu+TYk3PLn8ntBTXT476ob2dIN3zl5NBjYCKMQDeLZFMvuikN4
Ncaeyxz+jLF/xti/CSMtroUTs3T9Uls2U9IjGxfB+eUbRw0n75mbSWl7DZSJDkNXdlr++Kfiyc/g
5Wfw8jN4+Rm8/AxePmsRftaA4BnQL4opl2r1J4O6ENLUN7j5BtQAOWnXXsInvkICvPYZs4LNP/QZ
14OwWangZxD2Mwj7GYTB7/oZhP3ng7CrXvSsUPVPedEXDfEvbP6coiGKZZwaAyolPVUudY/C5YXz
bCPveWGVI8dQf4TGWYjqLvonooZYIDZdIm88McWUUMdQkWuakIfh+e1vWSPg9HT2+s7zsjF9zyHb
+HY/rZDeBl/SVO0eaQMo2NMBoMccYnki0ss8UX1JDSM9t+bx8TXc19UjndU6/r5HerX8damkf9rI
/0vLX4tLe5HfLX7esh5q/iJabs/i1b7q0PC4a/jiR7YO+Tqec7u7e7sb6QuSqlxM9g53FAzZ9DVg
gj2+yzy1zvN9yENB0fLlZiL7Ek+tKZLqtwLZA0qwyvbZvrb1Q3MvHeSdvB2Oym1hFkhol0COQEmT
1EgtQTf08JqgVHhAVjMhB6SiptW0gpAsFAwnu2QqUv2tlSM7GkDzMXdHgFlLxlkfA4LrwCJ4dUem
1SO6Rh0/Pk4BOaEMgLEK7C1kxw/UAGQcQ4xSfQqcxx2HbQrW+m6NxPemJR59e4u4DjBq+cj+31Xs
DqUN5AVVfsAX4d83KJ3ijOARfvSQ5i3Y5RzhnRsL34Ab4aCC49vXYI8fZ9E/zcwstk/C2Ij1uFWA
VeY3qAGP9Kk3B8jxPiyJdQsizj2UdMnNQG4vXHYb4GVibgjwLxsgaM7gyJg+8Rh07Agv20HNkloZ
ileRGaIwgWOJkHO9ewPUZryctQ9gXyLzYyRfH8mlhPrVGpvBpQZ5FNRBQj1AeyoevHfArO1+tTyF
z9pRPErH4VCby4wMAYM6H6iPokGGBRUmstzqJ5ADFQmSIZxNM7zkrxqKfNCWpEJEaw8ML6jcUumo
mV1Pusevxy1zmOdX45456hCeW3aFh2tj3C1C1GnfeQk0pa8L1IwYFDC3oU/PqZVaCaSf41N8CrYS
4ZW7EBUhntPm+OCvx3Qh2H01pplb31S+IscFr62gQqVQVKJQCpGtZqMDx8XreQDEkNq5YE1oAxo/
ZEOBBFrc9xZkdn0wplDZRBWwvhRlZKz5CEMFJgY1oh4lzGSLmhG8psxWH0FRvbIUoAV05ZzOdvYo
C8RlKGD8vFoACV1stCWwatKWQ35GlGx5dYDXhzIAl3rTv+HwJeh2294daj/AozV7jkarzwl+8vI2
LzJ7KD/zcjqHM/HyNwfZ8/Ue0hTVdxvaYL7C5KN/WxnrUmGlTDIknkcnAvwa7Y8AyQ43A7J0z9p+
MiFSzdPUBbZ7FH4xizoKpzXqfp11KachCc1HnLhQw8cjBouBX1P2HK/QQctYhIuQoVD8AdHl9dub
Z358nDfvqX1zyGKSZQTXH2xUCG1X2KqenD4MVgOhxrPjPOfN933+vUfmG3VrFApaaKfypLyHMuel
vIjkenWpJ6Nk+08uL2lGV22VLPRGGUs+5brSKBeAr+vw09ufZackvHoWkoCGMCUwvKsVLMapoCMp
6Fkk55Sdz6ecpdblCGETj29vGbh33EZ+fR382EP8zTpeCJqf9ncROnOd3GKg5U2yVzR4XUCa2Z2d
cxSYXWGSpo10f+VDr+2WF4bYp0/9uVv+u3bLq+thBtn/l6yHa8ZYmjlP/7mr5ZrZvSADPy3cn2b3
r2V2Zx7SX2xXv+YoXYQiPq2uf4ejdM3pvGgnfxrTX8XpvOb2SzMH6a/r9l96RP/OVV0uJa4oBpFj
eWYd1bz0IToCV08/PnVA7uzzwXH32aneLhyAvNk7kBRmQt7jrQ9PDtgD1p4Bo6fhCu6Fk66A7UEj
Fx/h3etAVbsGlgyaVbZmTdscmZiIAKjXbXlfAg7P5iyD4GzA8w5jGhwLO89IdKxKckwQ6YGsecWV
vXp4s/jsb3Z42g9Ly5B8XSxENAwFj/f70rKe1mnYcAdLHGl220LXX7lfsgfumnMs7MDgjNPqFuEH
ApDYidfaBSta0nbLcaCRxWkiHdRrSDOSdgmgFXB7nDzAoj1AVla6NRDyc8gR2iJcAJeA8lAZc+rT
wfbBIECX116z1YVltObXjtzVg5t5C3+rg+Ma/r8PWz/N3Oy6G8XYzySlg14Hb/KzPqIJ0d3dA+Jo
YO9EZEFs+6Ag49LRS3byYB+OBegyC4p45Eo4wbet31mATyOZXSKlByWjRMVI9pa7On09h1cPc7Zn
/omHeems99VxzhIFqpyHWlshVVOaHEsa7yYkaSy0syEvPPny4u4k8vy4sX3wR8OVu0PKBuo0eGT/
ArAjnpZT5NB4WmE0n2S7dhUrPUgbzUFzDyc9+Q3Jna/PHh/RVyOepREmz1jm+oARQ9vWWiOh9/Xb
Kz8M8z/N/GwXa+JcyaUlrEdlQAyKoIN5fPfCyWSLjUJF/MyAwFQdjtDkSPQErXKsxZrDxnkEH1gB
u6nRyuujAisfGYt+I9MFjINHZJrcTCaaswPL3PWmd/P1wK+cF2Me/w6aKAQTzkt6fAR1DG25rrw/
T7F/ceKNWQq+KAf04i7xAesGLOIJqFCoZaG110iRQhXILV8ZE2LvF+RVLZfYYLJluEO1XiZk997x
//0ArZtzRR55052KYJQgtPEMYYAofFWRG+yFIDidkMf7EIkIWN7HldmV+Vn46iBme4NQTEIkBjgI
WJURg38wyEOJBDDPFj9t+T0dKzmcFRt8Y24e+eQJdkXY1yfz2nVnzMz4X/+6M2a2+Y9ed9eW78zg
tv/y5Tszun/P5Tsz13/W8r2yOxozG/yHdsdrBnjeVv4vY4B/KJiHlsULdKlEH1tVnFngLBYWtar1
iv0SgJ5U2zmEe5BsvIetoye4KGfYOwYuBS9SXWEuoBvSDw3bbx8+s87J1Ei5IA/g16a03EVgFE3g
wo7m9qLstU9N2ckAtudwfgNkKnQC5DjPkwoi1Mu6OvkV0UuC1nk1gpkSnC5u4aGpITsd8x4BSbd2
OxHHIbGPCEfR2fpaRPk3IilYOTmT6UnEr6M72JxqFCFhH1qiE0E/xAeLBEUanmiNTMmJEf+kVmSm
gFjjQbA/JDCWJCYyiT1zP7rEA18bW+huXjk5M6s/liFUKD3MDFuCST2CTMMt/pq3pRzhVvI/RZj+
7ZN4YdNwbg3YxrhnSR7+p4rFWdgDuOWyxfeInHBuwJOBV5a4m3tNnInD+Yj83Z5Kgse+3YIDfw70
gxEU3oICBhA/h/kXKGagZGjynnE6ZxuilZyIQLHH6YB4CR4ZQIkxQAtfgjHQXQgWPV4F7lSGhnHf
0PuL1QIb1AA9mq9P2f9jf/ptOc32p9RfpG0eYzmJiJJK8uITt6Q3tz5cPbiGNcmYxe/gayQ1M/fp
6X5k9zKFch3a74G7/gYFG+zhEXk7fqxCrPqCBlgMKbs2t1cX/mxf+m9a+D+UjfpskWaball5WVek
mMWLO88zFfzGJ427b5F1696CQwQuEQjkF6c/xPzevrz8X/a+tLdxZNnyr1zMd/aQyR14b4CX3LRL
tmzZ5S+ElzL3ncnt18+hql+XimWJuIMe3LnAoAsN1GLmHhkZceKcAo7Z3efpBOqB7981cD9FeA+7
kA+Fmorxvll9fn6ilvC4MD45pGPHxV0ROp5n44gSPejQ2jnq8FIHBW5jvhaqfz70UGds3uzoJjf6
v9fo5o3W5K7//0Zr1mhN3JJ/mdGa9RQmb8y/1VP40tGGTNcotg1ps3Nw4iK67LpKEPcd7kLcUhWO
u4cnPG6rDCZh9arYPI1XMzb6S8pZ7aLJyXADwtVKSNCkrwofHa+BlUIrIcBSv0k+yk8boXGSUCjN
KEoSOx3AkSoJoBqVoGjMS89tC6L9Ikkrg+PzQ9KQt9wvjCbtS0dWIyj5tQ0/1+MvHYafPZ5SECRh
FMluBcMJJpIGdbiA5PhGvhRpv0V8sEZh7yIHDcjj6whKWO28UWn79g08UUj8wV17MWnnLMHFOiWl
KvWKhC7gYT2a6HvPGqvQRzq7mI60MGPdoAec0B28q+PnKFw604PRK/rtrXwxCROvKelYFfkFerAd
X8cfd9uREHFvg9OvhoeyeVyF9G6mybl5n7odf/+8n5nMb4164k9UOatbjsOoBbuAJwdcWGEg9oVQ
RwFYQeEMOC8jMQKYfBramjvU8Y2uYULvUqAJAhMAiX6BJRm9Xxlhf0Q5AFL6PN2eqa9t3cXiTK72
Tms4jqTo5gm39dvoYcIrg9uJkMbo0j6bTmOAjyinh5Fk8V0CsdBI2+jsyvEdMhZ2LxYPoycwdh0y
ufDtUYh+On0eP2/3dHYjj2v+f3Ujzy7p5Cb9Fy3pnJkcVcsuJ+pfbybnTuvErideJLZRjj2Y0O1h
s7i9b2Y+PsU2/3MfPwtN3DjlZ3zExaYMO1Hm3RZXEk5LhQMsgKYExCSQ2Q6faroZq+ADI95lgFQx
UI6BXwN0XzndgZxhRDx9jBmHb9btEc+d6Sny9193poUZJ2JKIv93OBEzt9F58i5W7G+4jWY3ycTG
JkOgqHk5bhLeAJUYBM1teEu4ASpjpL4d7wSOvnQm3vyODBBdjwBIZLs7YBEdYBmPOqrxZzyT2T5N
ren/C32a2Ne/8zD9U3KY/8WqunyNg9f0H5SV31/ZP7LPfxzr1zqo6uD930JOHTHE//m//gNq8N73
zHytX//xPa2Duh/l4P/zf9DvZcI+Xi+lLkfY4w+pS06R/lAkFZJhIkSMFfksaflD63L8K+j6ShC8
1KAjDAA9dvafapci+UOEW4GCbV7SNAhk4hz+KaaOvyKSClVKSZMhNC2Rf0pM/axS/NMEQy2Vh4S0
qiiCBilOaLpP3MuCJZySd3Vpd0K09OXIyTUA2aEuI0G3kSBQJt8TVTGbqN95WrRImtpBp2g9gKrO
F7ahOuplSbToT80QGUKFqGUHXH2kG0ldLdxKMzWOW+VebOrih1S/6GpMu4ItNN97yqPykbHUdgvF
9vxwIUDgIAVlYpjZXT6YtQL2auhneyFYIGr/yZMqs1NKc8jGGCnk24OYcoroYOdvomUognVHaROq
Ka2hB70HNV0voCQNH0Qe7GR6cz/4AI4HYOLQ67WCwgDITdZJZDJ8R2jLGcf915vz94mdONEarzRK
4lalXRfZKu+B/VcOEgutppDti+12+LFYlzWnoy98awknvnJe5JHf5VhCnRw48q0RZkI856LVXxvQ
NIhBC4Iwak9L2qSBQuXSioRtaWveNuBDI9GOQ2RHAhTeJBrxDx4BbVMO+o4i2uX+WswSOyKKGYZ7
EKYbZY2wd4562NhfVZxsKs0TE0FiLZw6bBw/c2kF9QUPPx/WcOrxrbroN7oMhd7ao6p4Bw1hyrLQ
COuUun1m9Tloj8KKMsmzShHZTS5apBlqKgCQzuRVAf222xM8EaQY1xITIBAdZ0QfVZEn5p4XFNXN
2wZUTQqunyxwuvfQQ5SaPbGsWURCauAxKqkdxujSFJMSE9d20b3b/fh9S/3ajYmFT3hFVHoP6xDq
kKvQddqLOhXUhsoymdlT46X625JfjHjiBYMOttF9r4NZEEHlKkDpXQ5pw8+N6IwH/70dRRJ0yO7K
Cj/J1uh+mcd1hJmtyIOfg6iFR9wdioJckjuc/1TqG0UYjFpalTy7H7hdljVWNTwRPTAGCXOdI/8B
aLv75jYVvT3bo998q2uTXI5Usa6pQgYGfxVFe51qRn5FI8aDjwYYg6pwGgUkdI13f7vZrxf554xM
DLLOdb2bN1jkQokhjYsUCUGpSo6CAXdO/+N3wzHup59NTUxUKgdB7jE01XcprcqUesnL7cHMtTCx
HD4r+Ugv0ULbv5TqQ8VmTNPXkwVRTMihCaIuj39/4Y4qvKjloQojy4R93b8zFbvDk6nuvt8ex5fH
QRTls2I17tzJcQjUWu+SCu0UsU/1xsnZiR+Ot9uQJjnXP80MhOpUWYA+vXj29y9GU8ke1JMS7LgE
ctBV2Np5j5su0JZk4M06Au2g5lJtGChLWjtQ1pXM08ELAxjJU+clsKHqJ5GDfdCiBKXMQ8q47rGp
WUWhs4YoY4B/qgUQQ4ByNBfLm6R7DCN+IcWp7QuRkfr+nosrM2GgNctlh88/vBqFptAXZfqwq9V3
vvjgJPy8mq+4nF8J/q7RYqplPpVrFL/GkG6zOPGjkh4FsPCVy1pGIlOKzGLQl02K/qs43QVODQem
vyC1vcG12wQq7QOU1TrQk/GgawrAhzicCk5YiU0IvVEoy7dOnvNWVsU7kn7nV4GQvQWl+ilLzUmR
h6Pmdve16tRk1wbdHYvVz5ABzAlplkYoLTfkj36DiQv9dY2Jq3x1PWSQ7/AhEMp0KiW8peWolmkP
ZYzUSvtSQjCPk0RHbmUnyweaJ8i9eDtS6Ba2yCGpo11UkU1UfLBRsXqh3tXFezQ4Lu7GcQhtKtuu
MNCeu2egxFbeveGFSU9lpONyepWD5OB2MVV6Zkodyn9aMEjmpZm1oVXrutV3it1W4XbotDXrIEjt
P7ZFYRdRtlJ0hyQa5Rn0podwG/atTepsM24XLvgogsTu+NBRJf8ey2NquDMZboqkl00vkze9Tz40
BtpAzT22nQeFcl6tqCdEG5GQbSZB55rz2p3YtMe8aBdMrZyuOLo+yDT7dUIqMy8Ci5HWILyyTjRo
n3Mo41QWfCLTdrweAqx2V1I1kw2RyJS5ICnkOeyNNy4Jzd6HHQdVXfHR4R8FSUrLtDe1t1rnLMVr
rUAXlkUtLVVvneGUyaq/DMNXUYQeesvbmPPUgx9abyX+h0cw6rVybKF6KGeKcoMEHk1ycBdmiVk3
+kPS7Cu5NeGH6D2o1uD21eyN+FYZllQnu4zZLX/gJR+K45wRVv59ljS2KEpml0OwVmyeQ0/C7SfR
rMMpixIzYx4tvdQmIbJwTIc9JlvdB1ApJracxTuEil8jPnwJpGGfKtkuG9r7qtU2CVxZXnoXXG+l
yjJV4YTW7J1JCPml5UnkYtNVH5sCvoufQ3n3re6/t5Jv8HljSF24KFHaqNS9wZXVkQyoDOMHI9ZL
0z+wAPK/4YfgSlSEFPkgCFaA7qu1AcfJkVoF85A7ggJPWg92HccZAgR6CaRoht4MBc6K/WGTx9Gi
JPU6QX2kT/Jt56UvOb7GCLG0bJ8RDj2goRBSzav3WVRhHlpLCzOqKI0dcL7Zh6dYxtuhSBaMS7Ah
Ucyev7h9fnCZaPmKZGctaD49MKPW4VbTji3JLJeXkUhQnaaDXrpMrAos36MzSSpD8eK7MpGXbQt2
7F5cRl5nBSW4DxXOQLjoJErlQglBII/dP+igsgQ3Xh9YUtFt9F7dxxzk1zOeynmCNPiAbZlUS10d
KNcniyFTjBJ6MeMII60+KlXnNOSlaYEsTo8yRN2xOHm7q7L0ECTB0k+TF63k7oK6XHWVuyG9AJHg
1um4DacgJR/6tBpeQhKZIlZBhrmue8DW5NbAGavzzBbQkJDntpS0S8mN7bKSFqLLll0AgsehsSUG
FHPl0SjTLY0/wNE0xWLAWwFBYY4YfRIuPM4cPAAYNfCoSiAYiNS1X3pPOgwUF9WbhHzynU4r/uDr
bN03vsEpKLTzNnLg3amk2YnFi0y8+5J1y6bZ5lplij0I+aKY9iS1yzimPGolSU4zaB+LMHdt2O24
MDwhb22Egr8ulWYvqMl2iKIFk4nhyoFFuHgZVMfSa2YCjsJ4lf7iduFRq+KXwsvamB+bXOlcP1R+
wLLSloNsFRK8AgIYA5IbmQYSBBLbSYonIQnNrpcoxyJT4XVL0vx11PDbDr5SqTUHzj9FrTrTtd8c
wknPJu63GmlpDIestJUElImlu+fdnpIQ4MrqFGMt9Qpwmjo2b7sFv7kek1YnrofIwrrsq7y0uQ50
cNKpZqEjkTkt1jPU8bdpFyQFhploii5Mosi+WgkaTyIMToU8NlMWMgdvm9UHxpdWxkFgtdMtoW33
owMQ+tCAIBLVB7ZuCu3Zw1LEopUTZAT7yFDZmtS5Icv++Y3utzKVsK8kJj1KhYhHY01LuTdFfLXg
P2QfBPe9smyVU31fBw+1INJO94yoEqgoQBxBxJOw0RD8RVUmRNf4LLIE6Tl3LVGCd+KBpSaXaK61
du+jykPpd6VYHyR1sDXxexB5B5+rDuOZU4TmJHvJM1dFpjx4h7jSrVhPtm4DoJXXnqBpZGl6e1fl
5KVNgE/yj4o3JLQrOzvph2PF8RD4Qmlz7576VnmOa+9+wNOEJ6XDEWLEeI3lavjZQZydMVQrJIVR
Z5FZJXA0cJGIIQ60L849Tkcv/cbKnZ9YF14jTKBb9nw8bssdD5vol0eJs8cwjjaAExlzPJzYilWZ
A9vr6jOe8a8xaPisAkF8awxGKbIAVeJx+160XhVaJ5cSWs8ypwqgZwHK9SCRN3X6Zy72n4olPmQJ
fv3H+DPvWd6XgefX58Dcz99tg/cyq6CpdvNfOd+zMXr3bxF9FDHn18OPD69B+5r+En0cf+BH+FEg
5A8IrvKyOgINACTDI/ZH9FEQ5D90giCBJBJRFfkxXfdn8JEof4iaqIs8/DjEPBB+/Cv4SPg/ZE3W
x3eVhoihDPzxf8dFDz/2ZDX5/WXgShif0D+3LkcA0sR/ijZ59TeeoHF8xwubfCPsu412SBbkEBGq
rOtHzr6YjT8bvWzk1w36VxtnLpuLjSl5Jd/5kSdslDu280+0tblvt7981kT9ovvqxCSrehRw3IBP
ixv13t2AunmT2fyb9ynNML1NAaU/ez+O6qL3bSuDB5RUoPj1m+hQqz24t72wtBCPKK1alWtUyetl
t4pbiAqSqlqyPnAXbcV3dkyYT2gIlfCEdSreM6FgRHEO8KNcwRi4UWCSStRMPUnkRV+UCqxqIZha
k8d2HWpgaJbg6w8kzC3WCiin0kPe0Xm/NVVYAkvJXQ1x/qowmQ9XVigV7UkTYkj91Jr3LvB19tnq
kWKouSwtUsSXTS7oPKPhkwSeuAIWkjAtfKrFeeko8CpSP+UNAYK9Vbqo9Sa3ZFGHZx8zf5FqkUaj
hiuWcBZ0y+uS+MDH/HutyRlYyH0WHkmAcKrGdA3YWRFaFUxitC7a+oPPWIWnnwQthDAEP5JOsuci
1MR1VZa5Q7I6tWTQo+zcKubMTE1gvSLyGnUt59S1FuChUQnbxlfSh77sJYvzgnYNtzvfRE0WUM71
wHLf4wJxw7pDFDnR3tWIZaYsxSiRagqoFfmct4x4FfWEolysie/i4eS2PdVFgIGT0BNoJoJZInYF
EcHr4lsiBM02JJxmpUJSODN7dQwbfbVXJxEYvJAat+wKYaMKG07aBuq6HBZ+AbgsQvOculaUuzZY
avrSY8FMAG08Bl81OV5YF3tXd1PZz7hY3CRi2xqe3xCj7iM4ZiyHN0cK4rgIrVmcL1TW7VFea3Hi
MzIpUxnrcSAxwIVi8i0VHWJG/MyAJtHKn6dxcsmpveoV/XjgSwaXnCrbELjjQ4LhcGylA5p076dr
CTAON6UFOHVMoUTcZgVHdWjubw+R/Hrd/+zDuMCXs6pohaxz+rDR8ArXveqhVRNrqBDnKMKtJEGD
I9F3aSaiZCeMzEhVv4GtKbT8cshW5SAZQ+IEMhQKhCdfcFFTBVUULvSNQc2+tVy+hkWZma1f3eWf
HZ3ETdW6VmIprYZNXCCW1Ny1ckAhBjo6QdVa/mBkMTMjV24RdXKLKJonKj7xhk3YOGX50ABOAxWx
gYHeqAUPkC1KkNUGLshfq6sW0Q7OIEDoPKrcoWaLMjnm0eF2T65svzN5wsXSVHWVcUPP9RvA+TST
QalU3Cj5my5klt4ub7cxqUv/a1qVsfGLRoBc1QUhjvoNklZmtIaCKLeBDpop76Jts5TtamSrWUJL
A+JWPLLkEjQlO2MHvn5HvyvsY0LTZW8dS0PbrWKLULaeu2knHBo/uza5rDSepSys0DVBc3jeQmJC
ULYJA3MLogWfIkCNqO1tAVSLaSDQ4u32jFzzIpTJqe/6LG0GORw2HsIVCS0qWuGNkiWg5a922WNK
+2GtaOF+prnxoH1h1n7zdBHcqCuW4wBCUn6sLe9GYQfYGXHl2XNzec3UKBN73Xhy7Gs6WlFAJchO
6bLcVJA0yRfuUX9MF80Kei8QHIDWi8UtQ2NmbOOUfTW2qcmGm8/zSj1seA3BLvk1CPehaJWa3cIn
8HdtC10C+cHXDRExJ8YjZypTDQpNZGZ367++dn9uoYl1U9QgS90mGzapijAhi0/In+4QjbM1BBY1
xFVDddno6zJ7qTzdzPDCSiPJjmXVKXwFqUYvtgKsi9wu+bB+jUtRo7WsWkm0jtJvugh9Nx21Gh3i
Xf3LoAVjCNMkOmTqSgT9mtoqqqXGlly4qbJ7LX0gSKoV8boYRINliHWfKv6eIeWcineB/BT2jHrD
qeVLymt3BD3MhNaKAt5yEWgR+r04ZrCUyOyDd7WPQTS2dIdnpjlxRNZCnB3CzFv1dbj2OcS/1doS
C6cekCkXfSr6B0+ql13VmkEKzZJg6VXbOlUWnQx6tvYe7k7bbVuFGbnLL+UswEJJ0B9UjkonPNU6
e+ka3OQVIvFiLe/E1n/3BZTUIwh5e69MgHJ/LdU056JrQVyzAWZXc4K1TCi/jdcC6vdZYKQHYVFb
w6v2zm+6R+UJWl5HsqlmDP41OyNPruGA9Q1LfLTscQeCrCDkeqSAlks3tpRTRjyjAiQ0WY0z1Rdb
XnzpyN3tQctXTPwU9yQgAaTVSTlsuphtB1E3Bl6y9BiXGvNbZww5DaG81NuMIieR5q2pg39O14gh
g1eNPSBd+Fzp90O3TsvqxY9QjRGgtEh9kGXUMIWuzQuFHUYo3eV7WkFthrfixKN5iQ3ZQPhLQsqp
iAyk02jdNpbmQcejDbewuasQkeMShHZCHFgqKse9jeCuvLKkbvSt7Da8sneZlYtHv41pki16qbAU
n20YgcNKaB7NiQpcM8fixIYEhes3DdI2G12g9UN3VBfNE/ddwWWwjaBfPvc0umKqxIml8LkobVE/
LGy8U/ba3g/L9rPbqAvlyL9nDxzEyhHtOMbfb6/7mWvkC8MoTpwZnwWDIuRojTgcFm8LWLz8HrN1
7VuDt2BCCBEdCJItuxDBMLOUkQ1q7hG4T5BcoeQkLKP4m5iZsAX8weVBWQkGt9bbae2BoSi/pre7
OQme/nUmzwXXF85BwlyeEyVX2LSrvoA5InY1KKbnPbfMEhG7z8R31hwCOV1myjpmGi3EA1vmwBwn
djaTk52gJf7qxJR5RmizrgJ8Vtj4jcOD7gMyR+lCPsoiwmEyvLE9SPKKtcpbFXgPo7eZoV+7OSYr
xGscEJs1ri5EuIwCRQydYCKbiSQcpjvZCsm3GhkOXFa6skJSlKpyC3MN5FCyud2Dax2YuKFumyC5
GuNqqRTZSDozRaxe4GZWdlKs8tekyqOXfbGyEdy+vNILsgnKgn/pQn9YlFngWXWTgoix1BtbbVzZ
zgQ+MMqwIyvVF4VVLCDXqJUtNOUlwLJIDFupDVFgC66iLiqXNTSX9NLIPaSKi5xLjKrJIqRTFOio
1kJ1T0Stg+Vq4vo9alq/nRnOlcN7Nq8XoxkANtNqD3MFP7lvFhp8NX+ARG73fnstJrWmP6dr4op2
WsxSqYSd7lftTgfd5qhuxxklriXB+uQ+wMm4Sue8ptEn+8I4TPG3fZALUlvF/cb3HCa4L5qkWHxy
hyc/QtV1e5/qMm1qs0GOuVxn4b6c4xC6No3k100R+K2Qxz0c7gK0mzmNOUYzbl+iQuf2NJ6N6Vcj
mxwqFPNksZdq/Saxihekx7+9V8vWXEKo8mQnKxVM1TEFl5KlLVJ6+FGR/C6AJxz6cG/RG5zFj9sd
OduOrzoyOVxKk9c676r9JhK2UvveI6OWgUdSDV6SU3XXBCD9VNcSEcDniyD8Cinc4CHcchCxRviL
B9ErFT6Tb423qEZm1Tn4Cbmy8mckx8U+brzS4xop7Deh4FE9fIm0Uw1KoqFxhs8oKo3WA7sw5KR3
RevI+WpgZuA7pO+pqyN2tKw6U65WA8ox1W1AaCLPvVHGafliuqbFC4XHiyELsW6DDXvAvTJo+yUm
eVLwWJhZkWtDn5wwoivDkDQKNv0GXE4b5LjB1wR/NwX7SrrQt8pzcQgXKYQwGSVOAjpkkXq2MPPU
PlPCfTXC8UhczDzi1nyKyjkc8PhJR7KWoIY+Ap2LZAQQgyXOkCLNHZuiDwU0yJ7l7/EidE9DZwJx
IS2Bn6mKOyn4pqsQfVZo9aYVBsbCZlzUa/6CNHFRZWXwk06T+43r8pbMbet9LUMytF+XldE0jzHY
2kVLLFXDb+y6WXmOUlpyT/3c4YOdWILE2NYiu0tPabaQoXQJ4bhUpHHKL+NmW8mrFlCUoD5U6c4v
QcIE8uLby3rtxEvjcl/Ma6qmOieOHQfkD2LYoQHTBTZvEMZS4AcArgeICDh714Rym+EtAV+BZqcT
LYE7MPIVnqSoPJ7VKx/30leLPHElGzA49LGQwtsOxvRz56jat2RYcupdwC/6ljeYuCvBiZ8CMpMD
fdKXm6ICAVxNKDANHu1q2wtfBobbpYcLksbUd3MqK3jINuYg3rWcavANIAe3J29SkPHXrSNN7HHE
qZnaluOxg+9h4KUpIDrjmcPbyAHBQGsgmohkQ7FPffRCWuim0K1mmr524ieWuubcuCUMTpe4dx/B
3fwqLPpvGUFjoXW7CfGKgzMtw3RLtSU6aDVw5Ki3C06iXdznZrVKnX4BnUdIGiev8UFYg6ntxG2V
Q+YEj9BvPukrIDEgsAhfzPagK1sss6M2t1+vbBFx4hf5YpRynYJOgRRQgfp6scpcQ9BtpCogBw/f
Gq8rq+c+yYG3ZRTfNWbgoRpEkx1JsMptiHR988mTQwsAgQTs0Z3Wobx1BaiGmJyZ4zxa+wswZ2kJ
Hb7dnslzMv2LfT2t+hUThMYbGZ2G5rwd70EDYiNuYLFHz3rCLep0jgRdB+i0ruceMNfiSWNq8PJc
qyXXeWWDJsMl8HndJlvHoHFrlqJZbQNk7e2aIqyjrrxlfxCsuDOSt9uDHRfiq7FODHXD5fGQjg0r
K3mDQBwoN8LFsFVnvO5rSbjzbr0wWFAjyPhsfG5W8OVLyFDq9/lJTEzBCreBeXsM1540UwrKOtV7
fYjRiH7kwEOCt/pOAQ2DDrDSMw/ZYu8Q7efujnMA5YsZm4JM8zjwtbD0yIbXdwziAaHhamaBF2ZP
O46mAUzdFprQNbOBN1L2ernlskOroPaCuifSHj0ANIC+82h6YrkNXnzBgMeRQxKksFFMa1agg0ls
KfxWZNQDAD+konwYEMjTF1216FpaKNQb0wffmUsMFfuyPcki4KAHr0bubO/dZ4AggWFxmLGbk+LU
v+zm+ZK/WENNkDgl6TC9DfSzk5UOenYo0do55EU1B9KipkL9+35Zr8G5vqkhcI3ik7V86J2X2Mof
b6/xOT7x1bRPNqrSkK7xE0y7DF2InLbPPbcsE7t32CdQRyMCBY5uJ9PiqKHm5dsrQivavnzEVYNK
CJDIncAgs8uBosJzKsAJk1Sj0gwverjdv2tRr7FK6PIEB0jIq4GISUKYW0loAnxpeaoot+0WDMQ1
S1U16zVehYDPKTMm/+rCTLyBZGA+QMpos2Pg4ux7iF8ApmaHEKcdnf9cMgqOKsdBe4wctCt3TwiH
50b73YNO5aJdZiIu5LtM2XPMUHbpXJj4mpdyTo5dbJgxZahGPPolI5uRUd85jZLPIP0HJRA026Hn
gZwY/S4g5QG4Kgh5clAq1uZjZwEICZFa0KXcXpUJi+TPrTu58pM8Lng2hqEAN2ULAoMA4REClCho
gXyI7mbI+0K7xz1VT9FOWoQOXoGMpgnO196zxH6RDHb4LKw9CAofoQh+TO6ST3encIc8fBIrIJFm
bsprsaFzHPdizry4AwZ/NJS++5Zr9lBtETkIoCtKagMupuib8armjr4T4zoAOf+WGyAgdHuarhnQ
87V00Tgv5m7TjTdeRlsr2UWrzFjKdxaBOvlRnXuSjHP+xQmeYteGOCojadytJTZDs4H4Emgpcwgu
jwrFUEHelrvgID2XRryF+C8EqwN7ZnhXXKPznF8MLxEbQXM1tKw5IuinvIU6EvkYImgUlX1kpivf
kmem8loCeFodAKSoFqajpxfs6qW0ks34Id9oqwThDc5IHlIaOBLFRX6Ilt4DBE7W0I6eafvKXX6O
tlwMk7Q8A1JoHOadYIIJQ9oDxz+/Q6/4sGfLd/l5DwjTssXnRTuCqvR3wIJBusUt56bumn9+3p0X
DbQENQzVuEFqu6DjzVI5wA8/BKgl50Ee7OOZw9kf/pz1HG+Or/bj5PniuVWvlRKaI4bmKKuH+8GA
PA29l/C/AezH+8hQ9h74xgiYpyvr5EGjek6H+opfPBaOXt4WoU60QS/RdkQlKzHgk1tzofdJ9fNf
Nu8c+b+YxrqvQhRXnqexRKLDAcISVHQ8BLvLZWIl97GJkmzIrwBRtBBtAQSeIW7yg0LLV2JmtgvT
J2+7NfLSeLSDa+72ITy7/F9N97itLrolicFQhz+8CN5K7W7DTg1tVgJFtm8ZLBLoFUkOilhQU3MS
QAfbfWYbd8/sZNNZtbNA/GVJUDtO7B6bul34S8+eM03XjC8/nqiLvqFiIsz68fIW9sOmtRRHMvJ9
YQhmRwmkYzyjXap3xSHfhtvbs3EtAspPcAIR13GJO7aYe+CBVfchtxoo8K+OXwGOZHrVqwD3MoH6
ewQ8ORBLM8twdajTl0bjxYHQacJmeOeehwcktvAcLz/gLbw2gCPsUVbhoyZmKR4BhX8rnmbGeyUz
x0/cN0Hn87ocx1uayX3/OZg5TL8/7jrBAEYNJwxVMIDklHMTfMXm8+OfXyxpmNQIvaiAUw3IOn13
xSMr7iLkAWN6JzMTbgfivrQe64tM/WFmkNfalH5tkzRxFcYi5ra/0/fwU5PK9j+aGgJqDOJWNRVf
Srj6kXrfK9sgmIkmXmt0YsZaDhj3rpKBqupeBPmkBwVc3jlxr2vpQn5iqGoujNSywTTKAk0USrbe
fW5HW+nIP5c4IKfbM3dtd0zCI13XlpkSK/A/+lhFSgoVS4XPP+c1Xxm65qG8Cxj+vAtnmruWrpnW
s7qqDBcvRHvFSWU02LGdewKnyT7CvWOyh3JRbYZVsET902e1IIt8RWzkDsz60cfL5vaQr1gA1Cz+
ulnEIBwGjmGztJ+y6W7x7Befw8NYZeeg8Cr/FFf5fbnz75T7/8MGJyZH7+RYCXQ06O30d919YC0w
81SBOJhO5e/kiRwDZvqhoXx4bm4K3243e8UhkvWJwfFTNR4CDTto3xyze+h6FXSU9WrNZDl86ivv
mKJEl5J1ZkUDVRCuKvb54xwR+teHA5DoXye5dgWJubEEXCXvG21z7xcnVsl0Zmhfe0TyGSZzYWOK
Vi/qLsM2UhyyqpeBlRlAN41vDERf/dfXV34xgMF0vK7yGft9Duf9fo2O0O5f7FqcKl7fgPNtg7nc
+OFGAk4UxYMI+HlrckheCpRnLXFh7fkn90ld1ZqR5qdgKd+37aJJKRA3A7KKAToZbLtP8RRXNF9p
b7lstk9KjXXw75KZLX5t8ieWKQsHr+tVdBUAFCt6CGbukq/dXFmfmCSOMR1SNPisAr6I3I7Vl66+
977xrqmB2qJ3Zhb3WjMTm+SpacK1Z8v3vzm7ruVIkSj7RURgEveKLShfKtkXQq3uBhIPif36PSh2
IzSMEBvz2jGjLNLcvHnvMR/xTTwJHpwwZIN6YOcGdn6XREO5y0ftTIzwUbFSA1cKinSnaq5DMFiX
cGh00a368XxYvlv1RfI06VxEqgY7bbQBncX+AvPQTB3ZhcKA9Ucym3Nkx0612/j2+Ru/GU5bxCZu
jBttKDGcasSw4eNhixc5CsD5inUpIc7f2QBSWArk/jAVx3Bjb6+0ZWRtEaHSsSGcOmJlW3+uoImG
yO9iUABPEUz+9vqt27eusBdfxTt3jC+cRa71R7OP3sorckO8iRVHlh3+hfnZsT4PdrAn4cZRX5n/
T3nVLyedNJ3C8pjhGmQvqYZ0HbAfEXA7yvNoUUQboyhrwyzCVavXckh5QTikCiByUdKZk8YdGy62
E/UjANtQpdqRHzwZyHXGVTYFklljqBYUr3X3wETOFgGx1GYkS7vjY2xWAIhZ8ksFyTLqwAFPmSmw
E7jbjD6WKIfEWnPlAGaSEs2col+EdzI5NHPUNYMhb61qlB1B7ndUc3Ty2iV2n2tewIvvKbphKRyO
pR0Nn3QVpFD8Nvk+QD+A3mvBDxT+Ke8FN0oUY2q7ElxeH0okLk2fk+qcRLCA4fHUgEwMRzqU/eV4
q44yB5fvtu4cjL6sVKlEvND2DVL5DwK+WWlxv8C5rx+YL7Zu9sEH5tTbxfPPB2XlySovNVeyNhV4
wk1Ia7lfQ22l3GADbwBKeW2kjT3kF2XYNccUlG00fCqv5VIDhckUDW+6pQUy743vPngRZXlWq3IR
4Ce0tWgOCe4EB2ZNO1blzsZHrkTCpUfQ0BdZ2oyY0trprBEuQBQZINt1vzibeB/0NhfsUlfcc3fg
VzbGXLk7tEX0BRE3qvOwRVbrjnZzGvawDXkI/cgSfMVhLrgi4z53fx5sBSspL4lOaZT2U6mCfdGL
410eA08Kh/s4xdDDkC2dzpV1eqoiyFxqpTmNkj0EEH+Wfo/aBE63tCtnDjTAY6x+IwCHxgp6aKCv
bPy6lalYUqSynFSkHSXUCpBcHKVXdSc9dGdY5XKWlL0pxUFF0dcMokMBaL1stw+A5ApOxpnTYwC4
OSBVvZFtbPg5y/hmsy05VVXOaNIGWBZtfK+1ewuBl5+/cmWPqeo/j22sFQUdghIZ+WgGgl+jIi3k
T53sNfojKMZ2Vts/D/T9U0NWFyE2oyhDsgFf0AAjHUW80UucTdU9G6FEFx2b4e/P4wgrgUhdBKKJ
cQoNCmwqNKXOxXvl949getvpu/YyPXVvycaKfEqAfbcki4QQCOymymTMHIyBT/Uh9SJzNuGaoMrY
2QoAAXhSdIZi8PvyMd0B4fi8dV+v9DxkdRF6OrR2MyHC0PVFImYHkDEKO+Gbest3gy9+SO8agzLx
Nv59be0WmZ9QxwOV50/tTe6MJ6I9WcMuclKUaUYHTr7WqzrbisH3+uc1XBtvEYT0Nh57KCSg4ok+
hm7cmVEdtthKK51RecmLIRrXyimPP85QkoZsG2gXdDeA8rFV1Z+PzjcbY8l3iaAVDSoXNmCavkn9
b/laef1Mjd6oO6xFzSXVJSYF68M5RHdO4Q+7+pz5lQ/fNwdI2323Z3Zh9WcN7suRTwBh3dNq43JY
GBT9X4VT/kyfvtzxctf0jEqIiFiVl9TpICMhGlPgQhBGkHdTueMEc+6a7zjImqDQk9pNaYSvYW+E
rT3uJRu0yIoBFzGmFq/Cbjk+S5eft8zas35Jd1F7WpVBj1mvAPZ2FBP50u84MbgbaF97/Spa3REK
3lbNNvboWgqyJLxUdVlrFSQaDsXTdEjeJIvFwAuoRwjdPKDfqXvoFikn5sav2VZCsPLuXbJfRiTq
CQwF8Y12cE1282rH6KaA8PAfg5qyiCxVIg5JIGKE1EPFrr8yL/OlZ7RSreQAZu2u3EGrxJT99D3H
45p31ftmLXjt4xZBRo3Vvq/mfEqWbL24w6osNnLZKPcD9aN9tPGiW7lIlUVo4ZMx4PQKVZFkgNxA
Cb+zfvfzDlyrECiLtyKdOJHRGK+oArYVr+FkJjdJMOtzIL1mo1u3Bi2strODyZRhHA87G3LThStS
fOjb9HdxF+zz9NSeQU9sJZNeBeZOxA7/Nn+iGMmQFQeQfTR9ilrHTh7QT3/4+XevBcQlhpqEQTiO
c7StbJSIjNCljugBsehqt/84whznv8SNjEplWen5XA36CDKLSKWR9ZWRF1Y3GmCNAWPztM3pXYm/
8vzvX0ZLqz5NtKLHOoAAancv6hlvoBvzcifxpmv0BOmZE+Bw5XuxcS5Xrqsl5WeUIf+p8HQuElS+
kBuyDamc4c9mAXGlKrAk9hCum4QRtwq4+thSzxFaReWRtxDUjN8bK7Q2Z/Nx+TJnNIhJTjhE9k6w
Shx1ajddZqSKm+PBWaLEph/EB5gvib2P29khl3pMAJzZ1RvHcm38Rdzhu4TwlRCiJwixrL/pQ+cH
KdxnN75uzjG/uZHlRWgRQn6MyorjD9N5OAfvndcXZnpRHvtb6Pe9IbhDYoD8SidT+fXzkCtptbwI
M4ESwkIiwYhda+ooqSAV9AsPakfFZQtlvfI8WWqPU6gKRFyJKcN791e6j4jx809fmawleFsb5ToL
avzdoJ8M1jVGx52iytCTrYtzbYBFNCh5vdTLQYN4A3yZTvldu4Yoexz0a2cGB8Hn3NzOztw92KJE
rYR8sogHTRuK8Zjo/AHyRFYzXCupsnrFZsopjqA5YE0AeAkgS56KeyTf8/b68zyubOlP2dgvR0oQ
py6W53lE2/4RB+ZYbT6cV7pD8hJHzWmymA0BpjA8jU/0UjxJ6OtJozm9J+et9+9agrPEPKe1LlCA
g4GM8YgNYvhefRm8xBchgFSh7kqoEe2rM+5PDSbS5cbuW4mlZBEIoOIxtTyPWWMeGhbFo+Cmu/YX
RJf+26KI/4xzY9DRge+R36g6alNQWQPjgPxq1Y0/v/b4/KSnf1n0huuaQUnGuRM51obQml1vThDE
2MOqbroFEMiEFqfVso1K/wqASP7MRb6MV8hTVSWQMDmo3FH4JR97MNepEXrRNchAp0P58AAI5sZo
KxFnCSoeWa52fIN7aH7+gUu4+09rsoT9avzQ1AIXIDorDaSunjhIc8pPsmzq+gYa9pOP+M0FsIT5
Qruw1vtExfXil8DAyWDpxD675xd1D5SxL19zqzzDEVcpYBPGA6+vOLEVASQCTO6TtoeGlqF6WxiU
lS6o/Akg+bJoaM9ovU7ncjuwILnD+6KboKIX3Mt9e0Avwxxh0cv86KTsoDO542BWBr4ggFny688z
vhKBl+DgOJA1JvR4QdbjRQFdIEaLbrQ5nImf//7KIV7igsueNnHFFSjBGNKBO0FAxeAuW17Cn1id
7xZzESKgKc1wgeCvT+lbfIjYfghc9a2rngLRilAeB66jjYytftRasWXJqB05hashO4wnEZgKk61d
KS2NWvAmmC3JVoz0MtEsHiwQM32CVtvPM7gWSD538pc9AjMqPoG3E5Ly/te7BIVg0ekUp/JoaYlQ
Fti19XPwhuf9z8N9HoTv5nTxdlEgS5mWOYajmgc1Wln8K8IWL7dJYkOulC9gxYe3WF9AirGCiAvx
RThbJ14ZGSh+1qnPAcWUWUl9iAH+liH7Cn3aoo9MaTICqpqJaFVg4bUVdjZ3AMGIslcivWcoMYOP
W5UvP3/GCvFMXnJsGacGUqFirehhApoNwo/FTXUgQ2TV+94ZjPKOpigKdMpl+Bu+Du/xuYHwzlNz
+Xn8T0jlN9O4xKgP4aBSSEYDGOzwT+1Tewp96YRWpSXbxYH6KBx/KMDa5jfeSv9jcrtEiSuNrivq
XA6asb7yvvBVJ7mW+xgtSmZyr/yeXZkbbFRx11AFnzHty74U1UrXyg53gOA8dQ6eJEd2r1x6i4/y
r+EQeMUh2hUecPTo/bgwyj79P6C6KxWCJdRbb3ppIjESEsBKd0KH/eRNuQfHhAnirKOdQVioGv/b
g+Rzh335TiHIRV1IkTRCkXCI7e4hSF8H/Ul8/nmnrCSHn9P75c+XVRuoTYONEvQQQjRGHaoeN5Cf
4Mvw8wBrl8zSuQLqS1BIq2UslEUeJ0985BMD3mwX6XlOslEIA4J0BLoT4GucC5/Oi+W+5XgBbbnE
reTdS2Q1JytVB88CchAJNIHFPDwWTbdxo68VW5bI6QyC+0SW8XmzvDYtvfzOiw6edsSTdAj6Op32
GFQXpXrqc2sCBLi0q5s2mnn1XFRPGmQr8+xFo96g+m1QoTUpm2jY5JPfoWyDR6F86GQjJrAK7nUj
5HYieohqtofOaAQEe9Vt7LKVi/IzjnzZBoWSx3jGIV2czix8lNhthDZJ7EDUmaMbG2HtrbAEYSsl
10tCHAsH/im6SzuGWt6A172RHpHemD/vtrW3wue/f/2QRmnVpmV4K7TqtZWg5xw9imjXy7tMN4fx
L9GhEd5HNvoyr02c3VoZ4lPcpYEkqiIX51Lfyg4+qzzfhODP+vCXX9LmmhyxuYLJJ3sZaqsc73TF
vWpv1XhWAtHgosFUn8lZhLxDTCFC5tbj5BQnpXQlABgiyGBNjZWns1ANbCtG8CfgknfOyJ+Spg6k
+iicFmEKDSlBXYOcNm9EAK1xz5BKp/CwFQB1ZJaOz0rNkNiK+IcHqQHa8gZJYQeD8l8fGxLx8/hY
V4PVhhbUOmwRrAeNHXjy9vN6rJQflpDxtJl0uSzROebN+kHx/3R+7ncudX/+6ysHe4kXH+H5qAtB
jTgsf/DsNQg3DvVKWvqZC31ZOigJhlUWYumm7Ix+QhHt9GKEv81G42St0LkEf0/w95RzgldzTz05
sLLHzpd8wcbDY0B++vPcrCVun8fwy0e0Q0o5tUOts3MgPgGP4tITdplHncBB0VG/pBtHbuUx9vmR
X8ZRCtIKNUkwWRLw8umrWkdG13o/f8Vac3MJzNaLsOGxi7CB8Io9C1CNhEod0qhsV3tAJe3RBbCx
4+td/gTcss+eaje5b6KuVsLiEqQtajWLSBGhgmukmYksjjzle+0Qg1A991dge+dOcHAHrFh/VTfe
RGsNJH6+qr9MaJHQCLEDuzr1OidwG7c70Hu8z2zNkl3NgSaK9jEe1P+4T5bA7HHkURzKcUR7fzhr
fnIEpIhcuNtsq84/65fx9vNSrhzWJR47qouOZho2PYF7gwTIFJXvP//ltaDPz0N+mbGBNUyC7D1S
jLY9JlKDgnAE/EtwViWoicmDLTWqWQSPA6/Y1YROeCBZMgfKZAYZ+4IdSiLZpPu78Wvm5983gZ9f
PAsDaK7KE8WzkFm93dzaY3b8wzCZoqXtumO0kW6vbU3xn98Mr9myaEQsWw1jCF7szGYo7K6a9tmQ
WDXJvLwZNg7h2kOXXxSRe8KLM8pgpk8RH/w9H7gf48C5Bdgi8sYgn8nzd9M2J9tfFlEsREFXZ4Rd
7sFnwJ0HCe3kKL4SC4hDFzTYeg8WpRs+pC59VC+cF8FZCU8KfeMXrIRlsgRkAwEEvMb8mYCegCIz
+9h2BsjD5lZM1r/dGUSf1/LLJ44a7fhaQJEM+u0VfGD4HSTOG0cAA5L5bbRxK67U4sgScF1PUMxV
B8wkt2uM4HPJwCPxwayBCMRoJect3NTa98z355fvmbgp1SURwZk1NuAnJQi2sRdf6usW2uj71wlZ
4qvlIICzqYoBFL+Bf+R0HY5bwPC1P72IGaxLWpkW+NOS+iiRpy5wpARyDOcy2ii7f39AyaeS/5fJ
qSS1VbkBA4yC294CiFvoqFJUoGabSrBx966888kSCj1MOeXwvsLkZzaE9WBjE6UmNPgnH4Zr8AIU
8MCABVYfGiHsSezqr6hbUEOOdejzOD/Hu5VaB9EX0UGUJWnqBfyGBA1lAou1s5oeAHtUoXcHOz3+
SbMK7qmIe4sObstetHGnQOEhO2pOB9QA3j7lkTtABej3zz9oJVwRfRFJxiAOs7LHD5oeOovbFyfR
jq+u4MqyAT7FRgFibeqXEOk6UriY7/FkYuOzXHj1uOcLSExDT3BS3ipthI/CLo4KvO8sijZsJPqF
thu5vTrc+fe8N+JkCyu5Ih4BJ8p/nkMuV9VQ1FEjkHvx0oa1E7/G+WjqqrLrZCeW+iOVjrF0Hamh
IKmgT5BZywSPZ3hKHDMe0gL7II829uTKwVoipduyiPSgwo/hxtxsGehOImTOVRCqIcUZbaTQ32fo
RFtEHrxWs06NEOJKdTdN6NrJtypCrWfjKvg+p4Vpwj8ntJ0SyH2X+Ia8BRtJqAwO6riRvNUI/D5D
+JdRY151HNPniwYcTLc8TEa3l06dCcKlDbQOyh8/H4SV8KwtEhFORzU10zBM57TvUJaGp3l04g9b
fbmV3JwsYcGop3ZEmB93IpSRLuHDaKbnxFcs9SV7757FFxUKDNDZCY8CnJBMaF4kVgiNwa0e19oe
WMSdWCjTvO3mzwO6JRk8yLLrUWaVdKPLtBLA/wUKphLXR/H8eSAHVyekA6aGDvrGMVlJWskS1dtM
IacwDmm+liA4GP1T7mgPEEW3td5orclnpnofUcKUr+nu5/2wQv2EHchyW0dTUczvZRjGaggMO2FX
cEYKBUxqDGg1ibuaWgrss9zkws3BctwYeQUqCNrlP0cWc8bHhYiRhw/w7dLaEoBJQ9PbhgHWOXXg
7PUE3RB8qX5M7gm4+Ui97K00ZUWdjiwhv3oc6mMCZjm6buFbgdWcHGIGCJAP4S6wxtfEHY/tERhZ
C+Sd/MZdp9qACvaR7hUHpuYmgIvRn401mHfnv9NcskQFh5FOIlFC5OrN3Mqdbj9dG0cyS7fxtyR9
Vtd5kdvUAkm0SAYEMTvpL3mH2TS7A47iU2BVJuSSD4Ej28QJAJsEiGvjuKzEzCUWWMynhqfDJB20
WPzLMWAPtRFSw2X+8fPMrRx3dfHgGVHxjwoFE6ef4SzuNoctxOZaAqMuAknSQ5CTEjzY8oP4jiI4
TsYz+5Ac1MvKQ3epjvEjtqgdu8WlOIj1LoXZvS+/iodxY+rWMpYlFFitoBL8iWuuId7zDrVg2FaA
fdBwBlxlzOGPZkThVkF+pb5AlrDgsZmqqJbROemABTZoZ5YgD/zmLzAZnPwJda4PKGU3z73f+8pm
XXbeet9s+yVWeFA5uHDNW5K9ZE8VaBxIRz8US7ICj9n8PnE2abVzlvfdSItQ05WSMFUDgBvtjYNe
g6G6A27W/FghzG28vdc+ZpF9tNrYCVPM0FLWMlhki/1kNklVb1zba+/QJaBXqxRIiAjYj+E7FMA4
uzMhaxSaj8IW+GQtHC/xu3B7GaO2rfiD+hDe0EWm9/4veQIiCTYFcQzqNbiEwmX082NvwXhutPLj
pmfOfF6/W59FVpIQ+r+wrgmPAL92JvWcubqdQ4ggcVRq11a1caxWIoayiBiNMNB0Ii3wViiGT3xj
jMpJawWDy7cEnVcyrCWIV6VqHY7ijAAIHIh21xzcMyE0mgGRxOVmDZ0gev05+q1uiuWjBmZCE1MR
/tT+YYitoH5vVWKqEMBvw1fuhRte4i2RyZXE51843ECXUxICh5vHlgSmaemx7DecNAfVGZot37yV
xVlKDJNM0OASWUmHQIiEd4WWmZkOFLIkdR+1sHLVO2Nj5tZGWgaESAxCoWynQ2TSHrDihMLh5CUN
rBaQyMyCBjOcFm0FbvVF7pHJ6rrXvI4saeu0rV3HS1iuqmlNqtJuOnSB3xf7doQ3NSSvcpsHURDq
q0ENiqRb+fHgZYE3fiDst+GfLD2UGb+xfT5xX9+cuiV0N2BqpkOXH7qh9R08QUMoqdVPr7xqR9KB
DvYUQDBPm05teUrY21gFSBqIKRQvWewE8Bzt0uqxH3KT8GBuVrlZjuqNpjsJErn6AH/3trIzqTKz
YIdKB1Q0UzzJXAWqr0K2F8vSzuh7j05ULgqoCNhifG/U32Pr/MclXiQ8MS/F1ZBghrl94It/8zvQ
Fb5qjg7sXnfCtbjDcv6BPm6MtnLql3rSsd7nQt7B+6M1wx0PBafeRt/XCWcdH4gNRu+o9Rq1CXlh
w/p5yBVBNbIEDhdCoAkwoIJeLdjf4r1pUEnK87MYQuApfWwUUE3CC5Gh8TPdcyq7kQJ2eg5/6Dg/
KOp0rqo7ZElgVIAjAGVYRbFDOCKjY53RwYT+WztaJSmMTsjhiDDA/NYm7WlkysYZ/Awd322/RYql
qQmbVKmHB1DAIDeBdspEnEneJVRFJeKugcHTNDiXKNG04uiK0e+EO5VF/RsqzUaYfkzJe1sI7hj+
0dLnXEBBy+sJZ9Rkx+gzR88tZJoh3qs/BImboKofQ8lCpv0+wylXILLcAAAWpFYlPCto5PByfiYF
zKo5g+OvUvQHKidmGUFqLeLg9vsy1Omx49xUtxsYZYz4c1DE0aX8qOqaqda2AgpvX2y0SFcadVgk
XJRfCoVcrFYJk6FKy6MWIFjcTdjlFgq2T5UXAXfHbTQ1V6L6Ek5NlVFpK5mMBw2AegJFYCOEDUZY
gJo93vXudWOnzlH1m5VeSlvH2FBpL0OguLP6I3xTdCf5W7vAoMo70cXd2xjoD06CZrYuPagvnWDD
0UpWDdEs+tKAWzeKl86Nm62Pmh1cctsGxUzoaHQnBsUQbWNDriXBSyx2KwgwbY5woBCQk/wXNLH3
5DzZ/CxFlLyo8EAGER5cGVOg1tZDY4W2BqPuf660HCiMDwfKoyRcAu/fXMmE5gIoi8o5fi7hRFqe
J+Helx9t4/DXKjBHzRi0FyIMRsOKZxEUSzDYPtpgsiR0rfjY6frjOJpRamUo+slHGikbL/a1J8kS
2U1F8KE5CSmi0PhVODk6xZxAKA0yC4LdhK86WPsAfNevfLVVElnboYsoPpWsHBIeQ0Ia7JY6oafs
msvW83TtlbcEdNMxb5J8pil0IFi4eH2LJ7nEDHvdL3JHmRxq5NBU3I97+a5f87/drU7N6SJAA9ot
9ltdrrWq8VKCelQkvUib+bBfFZ++wmvIpUfBE6zE7/bpOTui8sFBFjP7TfBTfj6Tsvi5w747lYv4
22gEsA4mQg0+o3fC61d+fCm55FfetddCUpgKVEgkGEICVNEEjQKhfZGEWyyHfh03Vt3kx6IKLRFR
ML+OwUWLnaK+dsUDlWEVmCdmhbYDrBMNCa5P4TBcAkiPxtn4Owpan4Ww+pWznVagO09LuP9QWI+I
MJxJGiRANR6bemBmFWwo43o/BQxVmN4O09DuoXmZRrYUgOrLsxsn6KNR6wrkRwpHFwWrGogFIXdD
E708O6Rtdez1hwpkT4n3gGmzWa5FoO6dhcBmg2Zy4juuPIsFvdNqxXsbe7zcmQI+V9ZeKYVN9Sz+
z8M1/ldWwI4jTV9HvTRz9W/Y6DttaMxkEisL103CnHJ45jOHY6ipF1pNzTSELELSxTBuv0QkzeCJ
XJ7CLIKu39gD5xT3pTOxxGbt4CNZ0moPdlk+nHrfgjDdw7fzuaOppSf5oxwNbknIa6Sn5tBkv6Kh
P7Mh8gTdbUsogbKc3zGmGyA8iA09lHENISWCUziKNIeCEonh6dsUMgKXpNj5BGF9SFyJr0niZqJP
w99F01oECkC8RoyIaoi+uaF2oOqSDoyUtuTZteqVt0aTTnqtU7dWWyWz1UyhH10mVr/aAh7yMTIu
uHvpA2YQalowdeKG3AphIOlxIawVsqpRDcziaHS1iv+yExV7JJ0hSwheIPrbuQ5/G65+iZQ6fJGL
/Jlmbyxl3UFOZFcYZKvoEm2XkvFNaMZ0V0hy8xJF0AjXSf53Kip36hsIJ9uUPQTRuW8fa+UcRY3J
wdOgdEYGneRuB1F3ZPRqHl2i2kwC3ZZCN4E3fOCPeQat/gwWi5reokPj1REMW69JNYJq9hsu8WJ8
kUAnjvY09GDvzkp/qM8NUuEoCUypLa0Ack+DAc28qDd4ZkGtFVs3QhxWrIxzB4i8s/hA2gM/mi25
wlonJTs8RCEAp3G3bjhEDSAtiivXJgrYqg0nX8kMkid+OsLsIOuBkqx5qxaMgBv3KV8dA4iGZOij
QArtok3RTYdh4whCSlGe+uShxL5VX0YeFmMV/C0fZK09FPWfrPoz4MyRGu4O4ns5YJNI3a1hkasl
5BntOjDEVDxJuMGKCQXcj4+gX92aeKWbEc64UN5zcpmCe9GLhafm/BliI+e0Fo61WNsVXL68kYXP
raA5oYJ64nRLhFMGYtvQv01JscdnjD16kxyEe5qnoJrMTmf7kQ+Bv9b9Xgp0j+XigzSSGzxtpbsW
9M0ugxUuF1mcNKR7maIogcNbZjmcc3IIWWFrEDSwamg9UaMseJOkz1IVwWie3qG+3Y9Y8wjWtJXq
FNWpm6bK1FTeUyU76zJ7SOB4UTvZMD13FQjqsHrrdA65qDGEp/Y1HRVManbuenjoctCTijqUymFt
X8CjgwvRyGI2h60ip7GD5xlIo3A06e+DQJ1anaxClsxCbbBIfOUJlZWLNj9zvaD6UhxyLg8hzH2E
n3qHqgoPUW0b9j3W/HcIXCGHQy5DJFrUXRrLulPxTbGTIiDadaV8rUpyKcUxOGThA+zd2+oPo7UB
52E2ukl117DqSoxqEbPAO8DpyJTCVFvebKS9wu1iLQ+svD1N0CbX4urARamXodgf8klm1rF+D2Au
bHW4DSVOeRBZAwltLvExwb1bpUdUnvTQbuEHf1AR2c48StfqpWOQdwZzKUqvfGdw6RuQ+Zr+AOsL
vvul6IFscIBrvKW6y487WECAbUwVk6Wm8Av/ZzV5lJklnCE0Q+hNAVBGNAQko4MnlRKfehjJFAd+
MsLsVgiXGJpXuc3wgAkrRxP2LLhy098oA0Uv/xAyyHfAvEGFCnvSho9dHe04mnpKlD4yWkFpPSlE
t8n8CI2OqslcrYtURwILT9bhADwoboP7qpVEmA8kZtPWg5lAhhaynDKuNBlRcJZy3IfSHZE8HuFr
M0Ky6E1GKyGU9zreVyTvIUGhlqYs7yJ+YmZelBghZOxY5Wr8S3ioY2eQ7SAF108xxbk9C7xl5kqq
6oIMBoHbQTUFJTaweeywISZXAIESg4cUXnpZtCaVGZwGK0X12MApRgsRRCcv+5tO0HYB7eNWwrst
gbi3x5RktrPHVs37V9K054FBLR2C5Ch9jHaeHmAll4iQK4OTXWe3gl9KNhfZlYSeMVRtGMbVdDPq
YwaKBWbtPU5ODZS6EzyLenAwj/nkSQnekuSPxENpgFhjcaL8YzZxRoFKAPNVxRYatFjqR0hHuXJz
CIkVRuAFVu1VLk5lZzeQ7CIoBMAYNYM/EXuYrh0APpTdQMXMgxrOebkNlW5NtdsYbg/kcRwRj/LB
UUA9b8TWZOMAw2qr5d80+luFkx3DM8aJ/7QaggSYtAXiFAAvAM1CIF7wCl0yRdERBFuv73X4KBe+
NIcKQ+mORb5HNyrMTspo19D9RYWaGIVqliXi3Cs3PGTTvcCjhbRWF3giOG2tm7OdDudP1PhepnCP
/iPB4Ziid9ggOZqoH3SlOiLLg29vj0q+KjC7rTLEITreylH2QqxoGfJngldoWsbsQOE7k9c12lFo
z5mkmmx9GnwK8RE75BtcMWNyhj+7kQuRTRXlXXuLajvOJ2xaakqKuAubdA8pKr+bJx8VXa1PnBYO
odUEpffC6RDoS6wFKjdsGHzodphC1Vr5eErRpe8q9VIzU2d+GjFLHCp3bLvcrOrqIKMOoMBJm0jV
uWIHkXsIpHTfiO+wVs7HAOx81l2kmLuAcmJWEAiFyuS9VVFT4nyFg/1pBYnJoRcMMphUo8d+qCSE
p1yBR2dR71tRLUx9GpFZCTsxfGlVlIxaoiKp4hske0jKIlF1xmzIfk0dLnyqShbNHICXoROvFy4J
FWckLVSYGqudJKNF9R9FS/6olji/iYdLQCUgkReTT0bNEXM8K0XFjar+PPQv6BcbFWlMHtqBddZb
IjwYx4KYkXzQUxm47Hzc61MFe2JIiuBii5WHsm8cECvhHwk3WdQCdC6DfTIfveSB6nLBO4+SAapt
xqT7unqFy6mrhyKMT+fNDCJQkBNDu9a1K2eBX+ra31EKJauj3CXLvaDk3wUKI6EYSy13lSuWPWYM
lflHhrbT5GoPAJLLsmbo6h6A7wpZyFS/jePg6jVknrqnTH8T+Sc2PZERaZ1dptcJdgACc0YYqUBq
OvAiaFYiFTBFhd56UfrTgd9l8rAChO5bC1Radq7i8lh0umhIOecpJXYsV+/UzhELl8/oB1ErO9IZ
JHTntmIxwTwe5qx1rth9qlAD7PkBhj/h/n9IOo/l1pEliH4RImAabksYgp4S5TcI6kqC9x5f/w7n
rWZi5hoRRHdVZWZlNmUxHSejI9Wt7ONdvMz7kWSVDcu8z2OlnIx+iQNNHj8ranjA7qW9rdq7sqZe
mdq/80zGapU6o/GWGrTvSPbB2ZMr0e6EcirFd5YymIwF6W0Tji9j43Y58q1l2NPN7ppQOpRKGsR1
uCVm9A37voMQ0naZaHHGMvnTbKJnIsLSdELtTetLXkyaNF47g3xybktUElV5pjgfNNTFXXtc06/E
/pR1roqzmdnxJuPAlyOhnpj2Z14NyNTpnSc1XCXjjM0OdPehW2finVnF2iT2EB/n3graULvUZnvU
Id2iujiss80KG8NAG/p5lLqVUvL4ajkQfQVRvi7HOSr8ZE0cfXmXhfFVz4xpSnkoFA4UiGuq/6bd
Z0yH1Bc1ifFsAniNrnvr0F3UpHdkzY/V7w6u19LKm6Q815intNMrmajHQuTXuY/YNLD4kwgGPQ/8
DWq3EGOSLzRt2nvXVp+LZgdVl72V8fSmgs/M6rUZjnMZ/5IMQngj0V2EPI1LSF2Evykkluk2Yf0S
Ee2o8AbeegKGOAuZl9Vnbtiq8tTukEFCK/5ib4v8ZjMO0Gs8zq6o972tBkpJ+BbVv5l4S0gQfzGH
ZtckXLuN7i4SylDlPskvxuIOKZtDQvlV8+FDn354CV3mMe4PJywKr41TN8xmN2z+GSZx49pvNXqr
2RwXGrluSo6KJm+k/tewpI1CKnX5qllPReIWJi7cQN0VNhQzWKpWfmp6erVDhUgPKdstrJM0xsId
B4U6Va5qfKxxvl+s6rVJUA90RaDKTiFjaM0STa67pr036RO1f2nkcrf22ZcweUhOwhpGypMbgjrx
RPISsl1bfsSaa2HgIUtHSw6KbwjGVnciYkvLz0n70K0dXcI6b7MOJEPZJxPZHl28N21fb6jUjCkH
fR6u62SdIgwz2DeSu9KVoHv7npYWw9TRcEbcrPoMz1R6ov5nXsmAJe5C+wiXbYpvfMu6eFJEnpqe
RXM3WF+yxpRkP0a70ZeNUwZyiwkmgVl95jfm3qjO3J4tFWZMjxq7mvKTirHkzPmpe9eSCSIhbE9Y
rm19RVjqtCRjqzsdDjK8L68xwoTm4T9cqL65vs2s9HW50wM6kQKg7GoOVHMONV8PT5ZNYJTDpFPT
8fWSO5jnXiu4iw55j9vtap8tumCRNZ6CHxSA8NBmrpINJElxZdNld0W0i5i4NDvzIqYFNeNYy3Bq
z0sJ6Nu79RKdMLrbdj0TxdzvpT72bQXPzOQBJCTEpDZe1P+GxGIm+eI3Y8UdV22SdjtG21bPcYJ8
bQUeO9tC8cw85EO0hzSP3CrV6I0T15Dny1SZOz2CbxfajxxhRlW0AaX9Kk3Cl3I/xGFx/gjZ32jL
fLfInmbsq+LP5OqZS8YOTwEuDdOdirJyY7G2DZOzG5ovU+xGxPXVcu/qq2Dro9zAL/XEf3ED5Bu6
72z08mVT/hJhtGkq463odmp87qUP0r230kRIhYVJAGZyPH2rdwkiteyTktMZhQebUjtWLKmldQVO
VunJz8MakmnZNIenuJqmT72R508RNh1QpTWIvSRVvjbN27TsPfCJxonjzDdIhw57Jl+Vle+0+rM4
a1HZYsg+iX3ezvspSraqTSaSsV5XRWVjKvP7ZdyVSvuzGkZyogV+seWoDJCaODg2vfRa/dwU018U
MbgJ7BTCMDa3fVw+1xb7U6FlP8uLbWxmI2Z6WUJiWKWnSl2cjjhqPpcrL8O3lY/xNgqVP8lSvGoI
f5bpOWvOa+fUX1rzD45wYPWDmWdwtdzJ/xkYjKVj6y3Do4Ez+0P1LqnkVOBGh0WdtX2QLRYTmTjV
CQt+nimRXuYq02YpPWX2++peJfz0G6G8iG6T104sHusJO06sqLwk31uKr3eRE7Y+mUJADEvxgT8l
jWCJ5Nft5YMCYlc3hMHv1m5j29eiYl36z/hWLuJN+5QWn3BvZasMrmK4defnyW1IT4PeOTDH+rWn
WOuRC1jBJiu+2HG8zapzy3/N+XgzaNumy09Duiux3hydMt02OF7aFy3dGoRnIyouTa8hZogpONpL
NDrVq4GpVPg8Nqo3FJsx+5cYfojqXNmJk4YSsVpxW/w202yTh1Cebw1ba12QaoeiqHepsSUEnlXX
qf+OB1dNdmH6K8X3cH2J+n9jtu5qxW9xo6pdRr8SmDBqMQneEKnaNZ5dXypz5TpFzhaBgWV7Grm1
rvzUuttjes51PIUNfhnHQyfooCbwVZTOnPJqZLvsptURE+hzk3rUkiV11RILrDQ+oSbeNl18FNbR
uOj1kS1yCyMdZDO1a/+TxoYp24vMtwJkorx0405ZSYTPoOqxDWsM5vBDm+5pEyTW9mVyDliqtF8L
e1frH7HCAmI+PRvin4lBbwrAREj9xGVWfoiWcELJ8ERzLEo3ln86Fbvf8ttGP1f81eNVh/3X2C2v
PIw+FR2A46QWn+BMfXwJ612j38rs1OrHiu15JOAF2/OIm2TJo+gt7U5RdzQEa/VThl5ObnleuCag
Xe9hh7pRwarSuX+sIeIIH4+GG/9RkkIy4mbxWnaCa9YfJIAWQnSHE+1IzZbZP3o8t6kDBUu296La
WN8Ule6t+tUbP2pecmMn2Mkn556Ej57NDiyNe80eL2FRPRHBudFqHiZB9fKzHW5JYIytVz6LWT2V
NxG/RfMFr2FpfW01Ops4cdKkPNc9czxDtREXSJmGrSHz4dZT+F5KKyvThLfoO4FXXFaD3BxyO9+a
ZcqJxyLQdpX4Ku0FHtIlzuHHoqneDKpkThOmxgyz+ZteXaNlUxVPYc8rfzIYZ0rBN4AkUBbYPxMc
uTiRdV2ym72utH0nmPWxvSBX25jmcamupfbahGedhraCBct9LXRHNSjyQ8Ke9aABHmY+uFVa7rrn
insQc+ZO5ZVlrrnVpW8aX8O6LyQw3m3z1WXBxOKvedfIfpMpmqwNzl98LjPeTjIxZ8q/UgSAm5u8
2uuJjwkLMei26Q+/nDLJ9noRwIBOdCDrNTFf6/J3yO9G0z2Bt6NC0Lpj3Tsi47v74Gct089ZazdN
C2VoPiMWtfn6OlsOYrCIunqai88lOa84hEQfXRltCu0pDbcl83i0Me1XMbvAbvY5bcHBtK1W7lBn
OSY31cggBgiUk8FuvivNwUB2lMWHkVaWe8Rw2o73/ZhS9weDcV7hTlklF2iIlqItd3RADMsJ55FU
Pd6FcGajeoMzO6iXzSKb7YfUuuguqn9T/tG1jmCnCBMa+1JWpYNFrwFWohy6ChzFuCBiGEvS+rZm
emV2KlXKppFvTO3Noq0InWp1ZBSx3VODl2RB8fjL9KtWXYvcMaJtpP3odu7qxksWOXm6i9vtIAJI
DsrwaDoTcQ71K77BaY5tmXRayltHGHR9HtJr3L3rJQDuoZMmb2RnIM2/ZnunyX90dI0UOQZdikof
Ex+ylRW2zJVmNDhO05CKsSl55+leZPqRTdxauykUt76K4E/4fBi1kG+mb7qfqQo4KXXspu3WSoO2
pXl56QiG66Lf0DgY4X5FBBu7Zr4df5qUVg0HJ9b0dS9+mwmSnV21u7A3TC/YMeCpLzaI+1Ejx9di
RAFckjnLCSVwa4CSSOmuiXI3b98ygzjvAsLjkA40jeZO6u6rZTpGsi/wOyQGXjaDEokzSRsq5XRr
nrPZE+rb+qsl7yqZ4BLD73vImjz3slE6csG3TzCiG5WuyY1VnJCSSPpPB9z6sggLbHtTPMJsuEdz
kl17X2JhkrhOGIH5ZxZef8CNfFGQAAEvvlCBzBAHOzVQjX/Z/NFeKwpLHCT4ttCmhb9G/j6hBAbK
yrlqhaP1oYtGZzRoz4EdwT82U7dbUEvq5meknTqBY07mTzEPaX5VpwNvQt6AEToa63iNa3dnuUfa
CdjrquI9AXwwr+Ps4v6kMUcqbxJ8twBJlhrDHWcgMcQY5sZsfqvwPGErbe/EpwGeE9M2B4t1qQiM
HDaGhe/A2yRVLrrHzbr8PPDAT2S/pnyU56cZSRGjf11tl86rU1+enEpyw87r+h221XLyZY27LC3d
eYIJk4cnbQw3q2ltowif+e6pnDlhjJ86yQao9C5p/RyNXlsHzbRvXxtCWXGY/2P2DJFCivcItaLl
hbcBQfmn+Tdkbqw4lYxDfaDaG7Z8rCkY9z38weCp1OhfLd0rv4XAuR8zwSgU3hB9Wf3HrDyJFw0b
AnV86j60ZVvxE2neuqxAlc9lpAT0IERxOkzxYfK1arKjIdnCPEEvzR0lGVyGaYHnsM0ekB1X7yXS
70rCTen1xQGw3lZ/48jNu+8k34K0EvFsza+KdOhaN5uDUN4y8Bl/IjOd9jMVP/VwB+Ql83iTfqm0
1LestHjJ6oemQau2Bch7fg7nZtcaJ3jsDYHzgqorDaCwfq2BD843XbsPOABYT/JfVT0zSuRGIKJq
08wHvaJMz8ytOzP71yg/mv78wP8xguJmU4vrf8DS45UTm/SYxAHWMbajVwH8ACouGWAoXr+NdCcT
aSi/5nzlE795ZUE6u4E3b+BazfAm3+BNOkIOjXnbzK96fkt5p+IaM3Gsaqdnsevrc61tzcUNZx+0
BEEYYQCYcBeoG5llOF34G21bedcoPu+bOX8NlIXo2OueGTpDtA3r0iWit5pua4zlwcFubkDF078h
apzqQ4gbX7vcuTlO5cZ2bH2g6omVh+/VOKQhsQYGWMLgNDQ1UsO3trzp0DPJWyf9rq2j8uKYC7zH
4RFEIB46NseOCkerPVup3KH4we3BjLz0urbvmgBfUaiEWO9/4BUnZQFddL14I3opifJP/DwSAIL6
2m/ihG39kOvbNAtyxbHpXYnIsXAX67eWxR3t54y+3ELkfktFkA1bjqZR+CDcEimGwEm5L9tv8X3p
mdQLuCnVGeNAN88KMj/11DeBrf6b+I/rbjR3dbYppfewfq3vpRruw/QV5uQx9NgDIv0Wm6/uozsJ
IP121hwtf2qNgzJSzBXWll/t8H2OEYVUDl8CvZpCo73qbgolxk3c0TkbMOTjRh4fBkiJm1Vou/mn
vdJR1S9iLg6zwdAm/Il3K2MNdSO9GCw7FL9CUz4rhd3bHCxvhshgu6pVNSrHYSnd3qhP5v/LO4kN
FQlQyzQ5MSlNVXUX5B+wuWI8mY36IQFAbCR9eHDYVeF0Law9ZcgCedaLDJSItJqoe2m1Zt8t8U4t
K8cY6qCtwz85rb/s0fqW1GTbQC1vMiNxRBcYWeYXk/BMy1ONkcKyKSNfMM1eETIhIN1YilvFP2r8
raJGUA+htWUEJ0W31XZKfXjAcLErG39Q9sUPMepBomG6zc5edWluQxN5w/I3jJqLAqWjcIE5B4I/
WdY8ZdWG7dw3sYN9mz/qXqv4q+WXUC36kPzNxl6FOpmt4bMUHsN40znCmk5ZgwdzPx6WnkNcgImp
rNcAUqvJuXq2u89Il/10wtatyfzIzJ6AAPxseMR3qc/j+BjsAWpnEo3r9tEny9j7U4Lmdvaihuu1
Xk9gauE6firWLdHSpyrcpfxqXZeehXTDW7TNKBMY3V/j+ETdnBZ/temxjvpfNP1OKK0jEIANDT4W
FKariMOEdFHDLSvCUcvhqn00vTDD/QN9WAC+++sUBeW4X0BiIaugErToyS7hL+B5drpyWA0gd9Wr
M27BdV8twES7dYWNO1GFk8GxDF/MtxK/7XYTGl7FgmZIisl2lLtdtZyrHxPNVWaOV8BlUIpxvErD
Xnpe+yNxFuxQjuanbkU8XTdXt4UZ2HWEtuHXwCqluqi3WdsVGd59O0LuNhn53Nx64+AzcIv2RdjP
qF2wk0ZOIKk3lVefPpnvaBLuHB1SugyZBgG/FgsrNQijCCOpcjON/ELA6+47Nz+HKTDV3YJTEXFd
88+IJrCAwLuM3OVioFsrvAyaOJzxG9fioBsvRfpmG6dlOmewrAC9+l706O0Adxu3hXVu/HxIQPs/
sMaBPbnR5NGiKPgzvo7LpVFu/Z/9kyfGZkg8I/xXzwBYSXKbjeFToTIs/OYhfq/qe44SzJ4O43+5
v1PiQ4pqvSux3tWPjnVsRoVW4jOje6SNzH3wO23e2IFNUlV4ybNtXt7s8diOnpRfZLjlITsQXGxp
1vvy0YB6/srM2uCe2/qnCn91y8lshn60ypns8Nxl/bzOrs7znh2ccw1nETSuTvmWTKQlKYUXJ591
c5K/LX7NkHlz8RNWbwOOriK7MgJCQsIeCXFaq9TtBfWTjcFO2UdVdxAtHCCORFCMhbxbRyYJkGOg
Pp+z3NM7nYz8LVuh05GzDIgD8s4XPN78HeubWSyHhj5ONVy7P67KJW+cecL0eYvRhi8OofnI7hbe
0nzOMjy/I7Tf5SGnQFFje0wfGrKVhmbjMd9kKo0FKpLcqUD8aBlQ+tgs+qaf3YvCaFI7vRbMq6c9
29exfWveU9vhfQAEBaxQIsgt6S8vv3Alqwvf/ixpNJWPFpglSgO5tN2l3EQoZAtXMzd1LLvqNSmh
w91H7/a5LH4YBmwCydZ3Q5D4BfScFWuYootNOagUHvq0Ff2+HphobLI/1EMzfLOSezTx/BarL0Fj
rt/hiFqifJk+pYcTTH+UUGm0NYGavZ9waci7mVGpWjH6O0UaqthHnYFVUGsvHE5rdM6Wzyb5iGLP
lr9kKLpEvBuZvdWPs+zNBtzjIQeBt6F/CO6QE+PVVuTvoZAOUUOlCTF6fLPA9qX6w0i5Zt14uCuY
oI93LPPjzGXWKFEZWsdFx+LK4MtBqC9+53BfpNJWhr+Ow5088YDS2zA2vl1k28aEw4G4Wy81WroI
AhQh9nisQ+6JyDU42nX1L43PCch0FDktIpKoDay2cBbS2RgY4vZbl160YkIcNKHJZ92TExKZNO9I
H8vYT9eSHgJc26BKNYZnZpO36Ohx8gjgQcsufT5tasU8DTD6+DtLjqY+DdGNiEm47shGILWh3x7N
lvE+e45rHAHGXG/RQIGYqHWQGYTbWEzhRe7HzIowzyAm/btV3y1ly3vJMA6kKE2ntrrnNu9EAuBC
d2rF1VmxVKe0nqTOfTzq8Un0l4K/MMrv/GlmiozResrFT1jjlv2eysjzFQZw9UUiPz7W/XntsTli
2KVPDlGFc1UUgfKnAtrbsQ8y0iwrcshQFW5pvEvkrduHmqtwvVf2dxdFj99y4P1PUcUYEWPCSZj0
3YmjiudpjlF+FZ+UbEsBTjSNzYhEuzCzr84AQs1nPG3ewUFY00FABjHwIXfHMv7r4OEXpt3xbxWd
+59Q5bLq5wFqPWJGa7gTZcv6qGiJkvZjzLO9ZqHJitO9yg8eWeaBWMxDMSu3AU+CaV+KlzC7CrSM
Ufgmd1PnrrZyGfox9Fr10W1Wn3GebouDNH/aCvg1Qjdn4KMMb4n9rKqjP+f7boWnCp/KCERJe+qj
faXCHD4rUqBb3mqHrjH+tpUXw64Y5k4UDt2uXu4S6TVRRzrtf0b1LYCYkn6nC+iWTdqSOFmCvGc4
whbP/dSf00J9zgVYNfFlcbHXsVEs/okWuUS/yLDOxNmX633qKKSxfcPGmjM3t9/GnLxKNlx7vep+
qYzwTygftbbaNQMnvB907jXz39CDlFCBlUmygiGz7mG87Mnpe4mG/ay+msiKK1YIkuZdl6KnDlC7
ZcBITGk8JbD7wGmW7JQJxG5G0+Lrmhz7tao/m0aU3DSBQKiJ6OnLtdoJO7pVJuE9AuFo9U+NMk/V
tZ3UoGYs1vdVfkBAXDmRTOq6es5jmFyEUCJ8KAOZG4Xdvhc2UXqSNe7FNLILgK/aRpRqMNhx6DSp
mTmD3IzbuBffUWtGPkwoqoUlPlkhAhKhjWSHKnT35SWU/D4PhGKz3+aydzBp05tEfQ/16zK+MH62
6cG22J1oErdEkVR+64ZwTYIQ1o3eMk5lmOlbbMI4bfSXSM8aIUUMoazK2Nr0REQTJJyCsCFT2DGb
e42YwKZ6zi3p0CjS5FiS5un4cqgcVNu1+tugJ65SBot21y34L3Wb97wN6r2dGfEL1BR1CVcCZ2k9
CDpciCvNMTEyWuvm3Mb1u2Eot4i6GfWqh5hd7FNFv4wYbwITLHSxFhAWme60wUFiwBVonyLGozKO
x13bFcdxGgSsVgjbhcFwbG2bRubLZGHOMa0idEKpE5u2EYoXRzxv04YmGdR0cSF4Tl3ZXgvVdixu
EWmuz1r3ZaeEnGM00oxDRYKT7s42OlRdq3906WhWxS6JBnbjhgR8v9jK4UUf/ZQUFJu1LI1I6kW6
aBaGtjgFlOdUo3F26CJNJSCEQqNazNGJPaWErnMpXhdjL7W+au8rfRvNt9E6CNJMWQ/gtPV1/8Rr
Hfk9gR3QWWIFq08l8EgNDZiCNEvx0lkD91fMV1bVKfMlJk3J+tXN7R58hWm06p2ifalJzYiYbi7Q
25J5EPGzoXsdVhOdayfgTBC9CZVlYLLI14AJwGZBipVWy/IGNho0D/mDX2FgOyymq0V83HoXNdZu
WGJ/QIEwqAyWzVs8ec0wBE2u7RrRC7g3WqYUzSGiZ+7ft+a5Ak4drH8m9zbNbz/e897GsEb7rNsf
gLOwLc99lJyVKsjV6bjav8IC7C6YUFp1v+idvxg8h1raWfG3JghtkVzWz3CL2udKVzt2Kd9le0vk
o9vWyF/sNry3ZUOAThoiIkGNNyvClSrjnpjKSudDMGA3vPeKHKhpfFvCzAkbi7Q74ehhghKiktDh
jt2y7VoTu8+5Guyfsa1lb5AXy5WUKPEUPfxVKvSoHGpt6AiUrHtkw6lM3kKhaxX/A/ogrqnkayEj
6exIBDMj+4AEW3NhADkd3VD4WZoGQ2Mf4nmGySP8BhXTBCFfzRHYWK3PTtxVPlBbVQkkZyPwjTWW
6SGdG3Cp+Nqw1NYAjwxZeZIg47RRCVaUiPNQfU6K7SdWdkGee86S9Cl8LChq4E4D7f3K3kqB6sYw
DNmTh3LwjfqhEDvP+kEWqfW8Iu2sJsP2y4doF527M8XY5Ifxzhg3q1UENlJ/nYZKMJ2k7CZVqBS0
W8+Rb6CXwqKlZetlzxjv4/olmkBl7tSQk7UobWLaE3b0JDcynjv1PJs2vU7tkmwdqvpG7fkR/7oa
67/QOGYoEFoa5dKkSzfumdQwwUiGOxfvZZ29KtZiXBZobrCEnNH8od5WMs3Nx4tZX434TWpBqfdy
WT0OXJngO1kY37XBi6Z9oGnxh4x1NBkFcaw1fzVS/swZrY8kirZaAlnRgMJlsrCdpbd2xAaRvPTX
4QnTzfQ49g0JRztexvInC7/jEbiTI2wtv4gMJjrsImUfvwelWGTFaw1/HfyO7Qj5OoqtGT6FylkL
+/iasbmpoUK86fP6k9TjtE+7Nyvf9rnxqxcJMSvjVkcuRpafj1K+0i7GRG7AmEOsuH3tZP1LYqiO
gT+sOTk5atxM64P+obzD7xptyGyj+bW8pM+BGK5Vc1piBE+oVy21gOUvXCNuAyNGie1hb2cuJDnw
dm0mzKUeTW0JPyHD7EmBnUssT35QfJGdIOFqUYHITN31V4KzX6FwvQqvLafzOu2S8KBal05PnYgr
JhvfxvYZ0glqeSogUn27BHlDdGqzlutIiu6PMmUNhiYes69Rii8Z3bhoD7P0NUy2z6X9lIjGl6ZX
oQmsVyd2EzS3zCT9SafXK3LkDGPHTZs/RYalB3274gFC++9V4QBvqjzx549q7CBiokHm0FZZf0yY
xIpiPUUKTt3gFBogUD+m0KrLxcqNh4pJ2RZykFf3dcHxYxZOu6qOonz2YbW355zPwRZsdjdNtFP8
xu4BB8JDKn/FgABW7TYmmHzPrkal5YkLGL4uBiunIB35urfJr1ZXt6hjCBKMvAsrmtAVMPam0m9h
GShIUTcitE/SbRz5Nf4wFQB2lgRjvVjMd7vGGq+zvLDdMnZJjakqhHaZQ1yLnvGzwRDF6BYwB80f
x7+4Ma1nlAHNZozL4TrEIPpc+zO8VhQriyvL7HnYAFXpUR7Sxhlr8WYiQ2HBozL0a11q24Q9l33L
VjKLK1IZWAVxjhKN97BYHNgVEeWshrH7cHT6qGt8f5f1PVtHCfFGoPRySQEEHWmTfqtGp5kkp9oU
1qZR00speTkCkaHCYE7TGBdNCWZBtth6zNtAHSUkrTMYII3Y0yBFt2jM3WXWrGM/L/dZAjfUdLl1
LRX1cGXaz41CdJo9P4O4Zu17+5iUOzX6q2xc5hPlqtGIinrKnMo2r2oHq5xf1PAFlXruZelXQ+DI
/D60FM26uYXWk4aBNXrCQSZJwHqbs38hw1fbvMfTp8LlFlsvvfE+66C6yqsMaJg+FEHvqYAs1vh7
XF6bsz2xOxDGTXM0F0imUM+VwExi9R6yrVpAnEYrnFwVhq5NcyWPvvYY7gaI83BtbJBUcze1mbj3
a+NNasNCc/gyJ2OghaZbZLPyIls/4SA5lAW9SZI3JFLkMhgIMlqtNlEET9J3K0dsoKT3rit+ozUG
JXuv127XpOGbBLwgDy/JDCQbGwhuOj3PgticVY4Pqt5Kdgtevw33kKWbCosA0VEYQS7/W2JCBi0N
XbH2r0isE+DFsFoydDK9CWs5SN+4x/WKC9PcluWfVhoQjD2WRLMyHOQ5VjAL/ldN78bAnhCYvBA2
9S7bdksRGKB40XCvcEkf4hc2sZC7o0IcedxcD9PrMCENFXLJtJK6OoiKusIOmSIJetpoEHSwqenx
adLWL5snaNmcSd62PjtTfo5K+6uoCxpo8EtjKSS0BQ9zB0SP26Jo33qD9g7ALTXGE4bEqeSjG4/6
eWuyEIWCWUCIWG7bMu206UOmTkTGJpagNyC0Cw3Vi24g/65TPfwA+OUCa34Ntf4e+WbRcSgx0lHM
9rIrRsbAJNKzNJwtYmmcjvnCXZp3fB1Rs2iRU0ygnLglD6x1KQP3JMNcUelPBf9UstXrx343yIhA
VutAyumGteJZQdTSWk7eJ9skXMgxBp6R3peIb6xRTrV5BII8tSPAt2VclagKkE8X0dR+zOTIlkPF
/hBqNRyezZ5/L2E/GJaXdYs9065rOVg61ob13xQC5FWz/TFkLdRzzNQtseFcGAJcRtQ+ywkzHqdn
ZO3NrsttK1jtBvg1FscyBe2jF5LdqLKbkzagNLOUFrGxvA9VmuG0c9NUZ6qLeAs7eaQvZROl09Gm
xzZsoQifjMkAQDL1s2RaNzNrHCU8V0t7NOjoNSv2Owuw2HK4xg6ZTb8CARZ1702GOGWag0poF0IB
oe5e4SEXdiy20/SrNuahSG0PA7TnBv6Lv+8FdLctpiAam13Cj6V0aPjH10qZfD394uIPlqo4JLYZ
hN2W4TgeTvpriGanrsn2RrXSVYoTgu2u5uggw97H4WfYcjvyoiCuiZP1WEe638Nui3kGirVeayzi
qolUGuNqIPVm3RrqWXaa9Veg1OrDYdeUXzZZTNg/PDqnCW1c+WMP75K4DeYPOrA4uUcyRAo6tsFN
pPuET7cwbD4qiEZLdET2P87OYzlyZFnTr3Kt9zgDjcC1e84itWAyk7pYGxjJYkFrjaefD9U9Myw0
kznWZr3pIgkRiPDwcP9Fv2izBhJZAHqcnhsl/lA/acGz055IT9OKGlbGKgZ0IVkruZLu1LTY2J62
KpCPn/djL0br3C2n9LUmQMD36aaRnto8XJso2dr+Xu0eM8hIaoOvmy7PhV+ObQ5TiYp51EgUI8dF
3xLYAwRb6jfbaL2Nrjrb0LC+e/jbNnm07iwdW3EIbwnEmxhAnhqaoMwAJpjK3icP0iFvOqV7KJu7
tvXXWQ/1z8x2GhQCSIFLBBVHHnytM1JSQ7MT2JWlzzgjN9DnU6plHJNco9uFoD0MqnSxd1eYr5J/
J5sL+EXA15579VXN3iz68kqOqmv9nCYDHNCgfeu7FG59ljwraXDKfERsS606KZ314A0y+gXxMM/s
fi9F+8xGYq7E3U5sFapiAafKcRxcj8e0oCAWfCcILbLr/QCUxH68p3bM2iJ6pla4dlPg5yGtzEOd
nTznjsOMl9IU3sfuSJtc5XWwrIzgzaBw2t710gP5vp87p8agddUhACC7LWBrp+K8QUme8/+uCsGB
G217IwNJHUDa2n2zqTicCOFHM1Uk12reLwYj3vWeod7ilwUmVqvgTPpVtxQ1CFxFcYndkbLOjP5N
FdZror5Y0WkQ9TwqJAAuagkkK7bda2F0LyDY09BeNg4gcqeTqSqnY3aUOvGDUlDN5wi8cIOqZl4k
Yyd8VHcgs+mynrMushtaQiur50ycudZGFiulwGTRB12aXOOXs6rUYm6xmtHG14W2D2Oay5Vwdl2o
3emBtwoNbeHaHUSMdRasFQlkKdD2Wl+oxToJriXh3EKGqPy3trVu3P6b4f6A6ksrn1OoaUgL1btV
jJtA0k4ldfbCyq6lTp6bulilpmzeWl0IEsqztBWHOASc4nYFFfG738K6alFoi0Wgv1hOiNpsk2MG
GrV/putSBKhUCTmeiFyicZZDBa5rvpPRrQYPzBGEyS55EuIF5N+gvWU0CzQgD82ik8hhCCjZozCH
e85MW5NdJ1HojdiufN1AgpKq124Ir61o3+d0Otx04ScR1AoL0FC/Cbt+7Qn3WgJrkHfBwQiyneoa
cGQ6Y1VnqrqA/7OMjJyqk7zLHaoGfuY9FqG8RL+XIYB34oMYTstVFbfXbunMXdor6dCDyx+ChSas
RZS2YOjKXHnJBtv0KK0g8So9lVYxr20i6gYHBwrXWxVwW4sbgAlbbRG5FGmPWvtM4K2VJ9FvdYeP
NodmSbJ/O3jIt4BavyXBztw75odu34DnFuXW5sjsiPssMenG3A3mqkuvKjIJJadooFfrVjh3rK9E
Rk5Pek8ByWtdOC/0mlUSZQAT7QyoVJBJC0UT1dx3SwZYSeJdVLZo0VHkDYJFwcnd9Rc5/Zq8bXdW
Zt5ivpUtSiO9Kcu73ltr2kL3tX1GhVjRHqo8JYV2OQgs08jRZnkOJS1dyXRdNdHNo1F9idOKlhyD
roY4/gSlbWvLydpVQnU9KMNbZ9625GbZcLKlH3H3RDucI/rICMUUB2FeQwxzJw1WtGuj3gC3KXY5
yAdRbmRPeW3KDJBxvOsoxKjJTjQ/XG0Afu6/WWpELVxi77PRBXusUv/QIQKOIZ149QYOa4427HU6
+AO5RN0d4btQRemXPRt5f5RY2I1sQEVQZn7dfYMyVNk/fO2nYm6GsjzFxpFOJm3iHr6xlF97RbLQ
YOQHRnGIhlOhR2s8X5cFvSMtvimSZyt47Av2QbjmYh+1YNkL4OLadYE2VVgIipRjv2KVWlCn/EU0
ohDpzxokraDQysE6FNJPDcncCN6wWUCDGUFKtZ/BzRdLGEQeunRltcFnaB773pIWb49jogrjdgX4
WTXF3G2aRTpc62bCL9ORc2iI+OytUk5pESAqlMQk2vTZVaxeqeQ38roadmjGUtifDeggWR2E1uFx
bHy5yzTbwtD1qUoaWwpGur6ummNez2PKXO6d7i7zhCQbdLb+no/eWBRGRPggge4AJwFSybsCTD4L
tVfB+ZluAvgqqaHxWsDQla5rDygK9rchYDybQ7mq8Y3oDvhHOpqSwfYKsiJ34rlfJqu2b6+ykubG
wa/3Zf/c64vANOZquK+Cm7I7mABGVf+YyRJT0wufs1jfWkIwem92diqkZGdadHkLG1Qm1EjplbRj
y7Gcch9EbepIyzLyFkMldqltYwsIcYsjblrR1+6MR1n/acQJuC5z57vDQ5C/2Eodw1uB6pC3ygJ2
6qJXK+AP4VoKAMiKvTu+Uf3KMZ0vD16K6jTUv1p3lkmVPchNfeXTjqkthKOLvdS40MSkpVe4924w
zgr/xrD9Xc5Iq46yousy14p6W2kHIfcGiqiksIFb4vYXbuSqvIZsTHJ3L9z0G0QNAAA0BFbYsC0D
deuECCU3BqCSfkgWffNqGBrloprygJut0cWinlpw8m9rlMqtuWr3W0Xu+0Xe6khyJldpEKHM4pGF
JU1FdcVs3G7liAqvtZxjb97V6wGHMC0sYHdSeaq78sEvUlZ76co43BlorOiVqp5cSTEfRt0+eWFy
vl+4jVFvbYXCgWtTS9BtcJuiAyYKBQpKitQ/5cMRaGeofAuLdD6UKBWAh8/pPT9bbO2de5fTBDIg
TtjFygmKF706FSZkiR4+WNvF70kJ2bkvHXLUGmS/kj9aWA4XcU361VZvnqZeFbmyE6MWRBafMrSL
zFT4m7S5KSgc01MblHDmUgQTNI4thW0RykxnGKvc/IG5ETpHQbd12ncXirLtcYDznBu7IU1KRJ8d
kwKQGvz6hpMn/rMG3L5WOTrj6TGjFaLJz5FifEP6SErrbRwFz5oLHzeJ+1sLL4E7qqYbUs9Kp+bV
nNoI4JMCq2FZstaK+lYg1wNs3/fe+mqr+tJSVpfCqrd0V9YZQk9ZFN956GWRNw1A1dAWJEXHmQF0
X69/d8NjHC9c4NmgQv0edEN/8lE1n5Fnox8A9NeTrFM8DHOtdeZBufTK8k2tsjVradGU3r7m5KSF
0tyg+2hFtK5zZ61SGfK6O70nMTPvBFXXRen0w9yKI1Js1LGkuPkZjxPOX2FbttbMKwA7uXPX6pgy
inydjekFVbc8+w7lt25XwofNhj+VSY2cd4V6kKsrQEQipUuNnlFqHWUwfAHnCyVEzNmEf+wUXUcq
AeUN/qLnR4shSdjHh/LaaqWRE3lDdScN7vN8BfEWLv7Jpxnac3p7AC+KfoDMW3euCm+MIsPKje9F
vXT6WwVNFmnLsoTSmtmrQvreVgBrglVtzLviO7hvF39f+bZ0dl573yvbxtmErrTo/JMTXEVgT+1F
p95F+apvfyTx0k5efLry5nffoDn1WNFF9Z89YkX7KEdLCxOq9qBS4JQS5GkSzrNDyfk+PnUxFXOh
jCBP/8q1SGyOIUHDbm5MY5F012rzmOh3ojGPkmt8z9g7I3FNDryQm2tak6VcP+TerrafNJLljDp4
1DjpsrRN5yjqdq6WfDQfjketQgLjsILln97W1tHOETssQdmnkaXvtZFUm+cCyU/a4vMCjfNYKclE
y2vbANozBISoIabGGGvHqgCNpaX9ppYEnai03DlWSlioe3XdAMCa59CulPgpl9+ioF/ncEn6DJfe
YhgQwGl8fsnY95qzVYJiW2T5JpJgS0XSWoEEIFCEia+80Q+mW3rDD0/MhRMc5bSyKTGbu0yROXko
oKepam5tmv4lZb2sffZCjOwTlQTGpLehrDXbumtSsnjgwPvCICHqoePl8Xd05648mUN0Cic48G4a
KyH89muBRk4XryvzqKlHVdsKSkJ0IGXrKuKoXvYHYSgzI8+LnW55ziLwjG/0JhAcoc1deEhI0Vj0
+OKNor+5qtgEcLzCgY52CAKfLofXaCxxbWaqcLIQyJKD11iAevVozfSqvqZ8m+kktWLYFVp4iLXy
zteB/ErRg+T6ewdshiG510bpazORQUKrgo0tvI06QIhAYa1L+wVSGw0NwOQG7Z+ZVjxmAXyGdplK
V06NZHQfG/NspB+FdIlvaqZqQ3DVRqayGRLo8twE3W1qGu9Z3VLdpjWfzhxOi57aQRbwy3hW5/I3
KXeepYC2MJ0p00TtwDN+mGzWRbRUAObb5bbzV6ZPuuL1P90g2Cc2CHaICmRQRkqRrh+Rncm6tuul
BYzNU5KlY954rn+owOYYMlWKMT+PYOAmpr1TCkSd7lULGTkLLFBIYZfOWpUvAjjxeJgbsAtL6dFV
i4VNZ6CKPAAbNy5PBKw7MPLFMNDbTfofuQ0MRKIlg+hL00OIEvGVRdWwAGBa+0CKQAXONPqBcZQs
Sz2/ddLkaEbeCfvnbReLU1YfghZRpbp+B0gTSBshHd3QWCC58U1xvL0Tm/I89CAnkOXThrRn1LAO
oQPGKegAFH8tR6WMSq+fiVFNBO9CNxliy26h28zk+evwBOF5Nkom3rQzOIMXJBPPyFFPPYKzMGgM
WTVA8OkrT7rPqtvKebzwAqNq1icvMDUKznVP7iNNVfay3GYjQFQtDr3qBUARDbpDSp/lz3XYQo01
CoOM3qPn+l67graSPnigDy48xxllU22ibBpWalI0Nuicobse5XMj+Oy0AFfDAnwXPCV1mUdz/NLp
eTrSIaDeIF+4tXVuCCZSdkWlmYNpsTN0OsK6aHeZriNDyOuW1PJAS9+F2HPSu4FeG9fRvtG2rbI1
65euQuigZIJJ+bqy4SrCBvGrb3mkLgPJ/sEuVnob1i+FuYTRNGc5tQe9vFGNfq72ZGo2L5Xfev1T
QhguX7Rc2fjgP2Qbknngmi9e+8AeCvkJSuZcwDBzsg7riXoTGNIu0kvg9Si/DzUZLcR5JrYGFz+e
me49jiRWgcJZzsp+kRtolckmr4uNEla7xJPAIumYtJIV/og4H6j5TuXfugjmnUYX9+tP+uvTfTa1
xun8QQyyycIojRN5wIjRuzou4p1zStf+7HXxWG7CaiavgZbIsydpDrUOrOxs187u6oWYUZyeu+uf
7vwNDtJBBgu9/PqJlM+/NOXH358oMVvHqHUlPvQ3xGMohOZ7nK1UotPYLpxT0iEj/vpen69ZBEl/
v5XleFmdSNwqDTxlK5ICqifqGN1YIv/6Dp9Lt2rmJPRUUpG4lu8zQj/1pXRtgoTODqAuL0h3j0qF
f/96mjHe9sPX04GXuAp1oUMPPCQaXqPyUsj5PGZqU7lkxy5TMyrT6GCos/SanZ0EC6pvzX75s7/X
2dGNhfPkXrBXOTNMxiSwSCnyXX7Pe4TkDo/FvXRLCXYUJkwv3EA1z8WucQg/DJUnJLWULFe7ctVm
g/KZDHJIyr9hXPCtsNRZZmsUvd0lBeGxtQpWGiyyH7Tw3jROe4iC0hOLKnL+XU0TtOFAs8mxUXgN
yiefE1+MTq5xyr2TrUQbC/5A7aLl39O7bJHFlQ31GvD0qX2Ts4fI2Hc/jX68gYUM3LCJk9tAe5TQ
3syWYKTco+yhhTaCTq7VVkCbe2pAfSbmDha1Xi8B0d7gY7607uh1DN5Db6xkRFdCRGgPEmlyvbA4
WIBrIFDt3OdKgWcAyAzK63LQYfKvkpZGyhrZy9uRpEv1/2drgaCC0DrHL0g+aG8IG2antn7R2O3J
iAg5cbiPaCMO2ZFOfpehHiHtgPkWopu1SOM1MweFsYSqGrXK9tF6AhRgaFcayRGnkLrZ0BCDRlm2
WxM1qjq8HrXfYu2+Q6IZcKL6o8wIrVRWHEAquNkNoHDaV0MH5e7VKz8eriG+krd4njqTZZPw6Z6i
woVppj9Gqn7yg4ObgrSyjzGgVmQuAgqP5bLqt6Wqgw6+E+p17bxjkVR1R63Ll0b+OiR7iGrgHx4L
mH0mdjEZYR95LrhWCvVR9S4kUCv5XaH7NXru4k7NmlNRJ69qaC1sTtIKiWScUDlA/RDFkX4fGvac
86lfLDv0JyhhcC6YieBVdRJkPbKVR+ceB/XM3cTOSylfJxzPKAZlukARGUE1FY0cwHKbMGIv067J
jAZ6PhqA7oSnCts1mGXAnkOAOk7G0UPDek976qGYwAMMyoei39XJXgW3UoCgB5mZB4gJ+AG7slH/
FEgBOjIkWr2dY3RuDtSYsF+EGWN1p1o/xPEN2kKKu7VNhJf8JQeQ1trnJezGEL6l+1yq/jfheY9h
sknkuZ09hNVNlqgLpXFvJU4TcdNApMdgLhFzr4avVGreukvDGZD6DGBtHad3X8fVX/Ylf498kIR+
X85MkUbYfQZQGI0fyE/ogUrNi19yegID2wCPNukjexwDhki5kfRjrKAlgB4p6IrWK2ZApzoNPmtI
JS1yDm1u/ZR0UPNxNVJ8XjIKpzLFCk6HDSL+3g1wdmQ39h4weRg7YQ0s1izmoINzixyZ5RFulbKk
CXhopV0VHSSxa+KdbSqAdu4j+rgRkKuovMn6TR+Up4YyY2TTAMrqah3RDpgZnndj+PZb6hjzVPwo
nb0DiEyGNBJXd3QallnV3YRd+6o5zUbv+rmGKkMXIUKtutf68L1Ltlp1sIbhn+1cxiTh6kTRJjpS
IAdAUQMQwmvzWb0Hqj+8GBekm8/k5ZoxyT3CXFKEFnAL96V7S97Cn/rP8ka65aBVKWvxVh2US3ca
c4e/zxbNmAR/vr2lagDgD+1PTOOI/nQ4gVXfqjqK5fNi573XF3SMz+3I4376YZsJJNmUhSOHBykh
WFtLW5MufBDl3KXHl/twaa911D6yhvDgSUDxUhfJuNKo4RGWEaqIpUwT2UckI4kHY9lSxF9IlYXT
o1nW11WZ6us0qtKdkgzOhUzt8+xJ1yavWqOrG+HJpV45IavFl9hFCdxgs1LkGr9e5uLzd9Z/6dN/
eOdEtsHvR1J3RaMOvhhSjAUSfYCTEQw23GAmSh2eeLQCb3RIQNFk4ZXkvzno00vOAKCvW8TN9QBW
XHoPczoRfrh1S9p/hbQSyc4LCbMK/YEMFkJJ3TduFkZsLzTg0/7I98iTtUMTmJM4SothKW696E1R
7rygWVA5nbOpFsqhRDBOKymXh/5znVyngPhRVLEj9gzle4FTat2tbOkx896UUL4pBpq/QbxoPFCa
CnrcdkDTRqpxM3zM9ZsGz/UqvgZy02VYYXTfMx/xelwxahpovb2TbNBenHmu2uStGx7UgsadF18X
HTQmagH0ygPaln6UWfOvP8GZfFzXJimsXFGSMcySJlO19iQkDmFlf5N090F3oTLtnBjFYeQQmgsn
ks9TQV0d//3jF0+StgdcI+8rNzPvrCIsj3QqIZTEaWqjw58kiMhE1gL4XYiAnrCM04UXPZMhqqNM
+Ic7y9IgEyN6bS+VBV3ewUlWYW/eSTV5SwJqMLE6Fyrl0ZAraqTvcS4vG6kE79tSVqmpgqcUV23Z
Fxcmv3rugSZZcevFZeN6ubb32lKCpRtVjobbQCI9+6mM2pdPV/hHq4Lk1xuLFqCpyuBgDIKBXkWI
v1h691aE0QisirKtiSI/+qlJmeyrFspkHqrFTWeRuaipU963thmAjm4V8BXjokMmwgesGQ1o/9Si
dC5EsV/T5u+hWP/1sh9GuVbUIJBRpj2YtYlao0VFLl2liG5Co5vXjkV7liaenH2XwD4bIuVog8ZT
f3Q1f+zWgeop/fekju+yqF/rANZjoJEeXqQCR0kX1HFR1Ju2oJkHT7ktMlo3SHta/jJ2zd3XM0WM
U/+zd5hsXJ1uO7Ia2inSYC1NTBBXc/nFeUGPPKBJhEiO0OCGio2hUVZcAJrNQPK/G3fZjd+8tA8S
Zwi6va/tNcsKOaf1sJcAs/H6MA94IUxpkFF6NQtEWTZW8EI1G/lhdWY/VT/D6Ar6AfPwPUqvTcpu
nJKeCkxeOF6+kXNK4HF6jswAzqRyGe5KJCbgvuNWuIZjUCVI6M3y71DeC3kWn1AxFfoyLG+QsRk8
FwTpnmZLcsFp4pfD12fjNEb1D99a7ZU8HZD9ukLOf6Vtwh0NrCswtzMPn3Fpdi8widPn5g633bm3
soHLziRc6rKViWGXSZUhXDgzMtINFdjxrxbxHHrsAiGduU4N70VbQn9cR3N4qEcIL9fRmiT5Cl1s
YNRr2sbbaF1v6r23FCtId/90Bk/2PVO4TmGmvBV+23PEGdbqWr6BtIwyOL7w7QKBraW5ZZhn3Uxf
oGo7f39+cBfhirPtHj2A/EKqoYxx4LPhnSQE/lCHHVFfxdqP/vQCntF8HCJzRqFkjgTEzF95D19P
eWW85mf3muTbBeEhDMd7OQfpLtliYHHq35BinyfLf1hBVScbjV0BGSrU3rpybOgEeXgtVHCbSReq
F77cmXj6yyPhw3Ss5CYXXdhaV4o0kmRrPJHyIEVJX1rZUX7RHOhMdPhly/ThNolmFwjzD5TU6Itn
bb3Q+wfOBwBUrFVr4m9R7gWlGvtSknRmx/w1PT7cr07bJnci6BFNjdkAGqZSvosp0SM/iMxOu8hU
vGmSCxPhTNL3y9/kw800evB6FNFbZeNYD/KLhiKAeWnozmR7yiSuurqZ9aGuYavkWjdNDnkTGc2v
J/C5QuevrPrDg1tWLFLTq6ldFynaVmEB9iL0bLOaw7RBEL0zSZtlC2J1Bg7rqHRgAnwDOTJsHrxl
bHjknDj/IoeuoS5R5xUVj9R2Z90g1yDJVeRjemCzuBohoi9L/t4sVXkbCU/e12iLLLoKolMD5x9Z
skQ86ypqnngyO8AR/cG2rkSsoATrOIilRbL9o0aOeB5lHSSPSE9RuEC08OuROLcKJuGLPnkxgETF
EaRELAkVdmLIHL2JmWpciPtnDnb6ryDyYaz9wjChYHELTwv9dQGWEt12z1g2FtBEQ7HkZdtZ5UFt
Mufoe0W9i2I4iEjwBpDfsmERENgu7NXn5uskbnl9DDDBMju+W87J298JIG+9n1/Ijs8N5iRmSaZm
BnLn9ldSfsDvQu1Wwkbb55KRyudBV57kwmXj6GmnYd3gRwU9BdR6y0Ojyst/NBHkab5b+XGUg1q+
MgUaP7psfy8RsFXL9jVqgguT7ZyNoDzJYSEDe4M6yNykp5RRB2D647TZBbFORufthT0cB623ZmjS
L1QduNDX73Ymksjj9/owA3O0f/LcUTu4iQ91/JwGF+rI49h8sg3KkwglLHrjRc51XWUXJqPIIZh5
BQ6stzSHC3n/uWcf//3Ds5t+VedJOj67BHJArPwwubABnrvyZOkXKIVYRcyVRxW7Krxr5QteX2eW
gTzJRGrcXWNHUrhwtEAAulcW4L7RNPz6Y55Zw/JkDRdl67qSytUNy5thRuKoyPavv772uQ86WcBA
pjo3GJ/choErw+MaNQOSW6HPgbR+fYvPB0ezJ6vYix13aCKARroKDV+jqW8ihPFG7fDr63++/2v2
ZB37STu4CBKnBxPgvisPzkyxLHWrN4gd4lQomKjEXjsC65CqqLJ+fdfPk0/wIb/PUi8CBjfoSXqo
/fo1DTWDirgWr8MIsYs0rGGgoHD89a3OBBHNnqxms65TeFBDcIAVFV7LD0MMUXwu3XQP2uxSK+3c
V5qs7Mz3RYYnbHCotJQkPcl9FH1z8RpYIHMztAwu+SF/PuM0e7K8o863Fc0pEcWFYgDrKfIfrW4v
9VAEy2+Nl12oo3y+1jV7stbzWIp0HfTtoZGF/5Dz4feOnTqbrz/J50tSsycL3nMD13azIjjo7qrx
74PmKGcXVuS5S09WO339SnL0KDhIKKbGVod68TIvLuyo59bKZLm3Fhmd0jAq8SOa9Qn8NnTnFAQe
5wOyuZfi7Jm7iMmKN7SgASw7jj3trWZd/KD3EeCd4cw6JE/ev/4E51aFmKz7XihV00fcJUBxrFgE
DQYVaFnM4CXW0s6ByJFfiGDn3mey1kO/CjGJ5k7ArOEpULCEyyzKJQr8BYYZF17ozIcXk1Vu4wHs
hCkqm7391ETPUVQiRvL29WCdu/b47x/21Co2bKfz4xghiVMD9xiVcq/yLwzPmRX9q3j94eLQ4UpN
BeR/0A9I5tfQ/ag0n+R8qacXIuCZxSwmi1mv6qZpEu5QV4+owsGWvPDo58Zlsh76JBOZ10oQSIYO
neO3Ev5sdSECnZk11mQVJFLRBqCPwkOgLtADkVHoQFpvpG0scvQGL9kdnxkba7IM9CjrEzG2RVL0
6yT1qEXbr+fMmR3Bmsx6YHZ6Yfp1COcyZrpQqrN0qu+AaY1Effz6HmeOSpo1mfSaQs1DBH54aN0A
WXUzafqjIiU1OGjCkeJRzxvcUdLaToMlqMR2aQ+JtiFjeQ0rIW0Ut2kvxMZzAzlZI7bheHViZtGh
7I6SfoXf04VJdqaFoFnjHT8skNLrI5FHcXTIkNSwaYXCkkBIYFa/Od9K+MSYtF2CD517iclKyQal
9kScR4cAAH5uPVblhQhybjaov79DTeNs8Ew7PIhBWuvI5RSU/X0MD6xLe+o4r/5+ttB+Qd8+jFId
6YWUJdyhlnBPqNChOTnSz6pAeVYLFl/Pt3NvMV3vrk+F3wCPFEBFr/W70AEqAMohHS5Z1J/5AL9q
wR/eIjTT3lQ6jw64Gj9GZQWaWnr++uHPDJA5WeleoEl2MYTRYXhr7pXX7KfzDWrw19c+99iTxV5p
VRPBd48OVW8a6OGpT4UuXahBnHvuyRqvkMv5EwRWAwLDHvPRXHk3Xz/2uUtP1mwnA8nMA5eVhb0H
/UHAn6qOas8QmNjfoQTtRPY/HKFx5D58WCuLzdqtGCGYSJiX1YhnfP0OZ7ZPc7JkkxxfOhQBmTEV
QJp9spJPdrLPXi7tQ+euP1m5dl0aiXCZ8/ibKvf0/UfD8QL29QwEx9evcK43b06S1iZLfU8ecX61
MYuvy5fsJN2yYWjftbn7LDZzZwlc+ut7nXkdY3Ir3SzTSsuU8JDjIws86pv7YIzYpRk8g6/vcC6z
NCZRopRbmOuYGR6SN7jegN0iMYue1DfrxvlGnvz1Xc6suKk/uJ2nloylQnSwPGqPFEPTorjwAucu
PQ0UmdyCeef5ZWq1sYWlaeBceOozCZM+iRNyrPUF/B8m0wC6I5Fg9mtN1qEU2eaLrwfm3C0m4SKV
LeQhhiY8NKh5wZNH0sOkMHzpcHLu8pOQEddJj58um3Ec02XZ9/669S5UIs5EI30SImJZq7CU5NLt
DZLdGOoUi+4lvvt6WM5lEbr2ewDqct+QRAvQA8/G7r45gbgY3aCP1ffy2HwvXy/cZpzkn2zDuvr7
baLcR/4i5CXwd8M7ph+9I2bImClrn54Kps3ahVl6ZiHrk4Xc+Y7t+MAmD2AL0OAyKsQG160z89+y
S7vauZWsT1byaF6to3bHlulhb4vhCowf4t/SKla09NH4F5e6UGfW3JT/kNdxie0yw5ZXKExJm5pI
+PUXOTNhp+yHQFa6wcmpgjcSUm7YKkvPKUJZX1/83GNP1rPWSvVgw4C+qlB+k9kWHOX215X/11v3
3+57evpzypT/+R/+/y1FVs13vWryv/+5T2P++5/xb/7v7/z+F/85+G9FWqY/q+lv/fZHXPivGy9e
qpff/gf2rF/1N/V70d++l3VU/boBjzj+5v/vD//r/ddV7vvs/d9/vKV1Aj3t9t310+SPv360/fHv
P+Ajfxjd8fp//fD6Jebv7jE4g2Hql9XL3//s/aWs/v2Haf7LFLapClNWZEtXx15s+z7+xFD/pRuy
pVi2asKX0WyWRZIWlffvP3T1X5Ztm6YFHJ0ypz4+RZnW448041+KasvCBkWom4B+/vg/b//bB/p/
H+y/gIicUj+pSh7mt5XP1TVLaLqtKTqyZBTjJttH47haEhnoXahZUa5aHYVKT7GVUXreWLe5V1+o
mv8+9/68nzBk3sxU0LeY5rWqWdqJjcrpMg5zCisYjA0LIbnOpb73JAr8dSOhCFvWEJ+0pt0LNchF
KglV0GHsEGkK8rqM1rnuY2jnorRIIUkCVGyiepgiT2Q6yi4KbS0D+04j6sKC+3018yy6YtIVZXh1
YTDUk+qArvtC1Q2sNrEvDjciV9x7MxD4TPYDgf3D9PvrA3/8oL9H2F/3EnxIC2KtBTlqWiLokLvI
ETuzl3XXSYTzXD5VBoK4VWPHT0pVePvEG/yTpDaXTouTc/2ft2bGyryhhmqXPtltA9kLDcVsbDTT
lPYK9qh3wx5ZHMw2ZS9BM5cuiVBM5N6dpjx6jPM6gsJ5X3YGIEE5Mx104tP44esBmcA4/nosIUOY
0jRFVqfdcCVLgkbSDXtppHm2EqFnbRKthz3aq0iQIPEC7whTI61ALENC3RutBCnZY5ZlLnrdwUvp
6+f524rTFYESgs44CZu5MNnaE7xgW6Ma+ftDTxobhLkJAjMoQJO2cdtuU9cdogv3/NuqG+/JWsd4
iwUvi8mXqeK4N9UBh6q0w2g4iiD+mAlKVl+/2d+mnik02RpDnWypFnPw92wCMeFSSD5O3JaXFdp1
rTSVh5xZWCfQYKX4rZPi0N42amJlmzSMMdL8+v7kzJNoRlCxUWxg+tm6ZmlTUEUgwRsvsBFdZZ1s
avjrhWh3zzRLlVX8Gsr6pVGF/L0baP/nuHk86KGsFFd2b+cYSJRZ+gIkMnqP3JHgEXmxgbmR7NfD
CkcuBf0mv0RyyDEpZ8CBkTz1mKhmdGwDNDBQ9tT7+8iN5fyhF5V5oyJ7j4un7qo/9cTuqqNUxrUM
KRba1UMAdz3DSK/LqZyKpO4NtCL6giOOVUWwZCQvLAvEOFQBpTlvqBvphaJmc+S47SufGl21lOoQ
HTrTGBDsUivMI4LQ9xniHlX+3DSwS0pUWWvXqVp6qK1JaY7qeJkbpnnMqSM+aqnlI/PXjUzdroxz
+/V/U3ceS5Ij2dl9IgzhDsAd2IbOSK06xQaWVZUFh1YO+fQ8UUMa/xn+pNksuelFd1VnRgTCxb3f
PaeEoQgLF8cN8s5t1zia+KmpEOLVbs58Rd8DSNw1QsKRZH5P+L/JfvvL89iBnTitbl/0D6YV6+9y
aWQN26M0P1s3mZ2DZwLfxRFW0G8Mp5R0LyY7KzZ8K+l7TIuVn5OvOX1WsVk/U2l7h8GYAR8XCwnZ
5m5q7EfuR5Fl1Si5Qs2zm31MqzP7u9p3LzRfqT0SQOIysCwhP4ZIz0iJb6amTSxKLxbDTdl6aXTt
pl5n0aNEGdkxJwLkkq0SzM/quL2/68GslkcVj75zagLpQA2Xw3Jr9eRj/+tRuzemYZyK8GbAoHjc
FKdCe4pTIAQqJi16C+Hd81rEkYgAQOkvdU/tLK7V+LurIwM2gGVRnd0yqGdNXKQAVKTzzvuQHnoj
XrWazIMJ3BopadGVeIpEnBF1MqNxf6xRF3FJnbq6el6aNBbXge5FdFtrGaX6yMczZyAAGY99G3j3
5mMS2IL5TXfqQ3ipNWsDHvm0peSwTtgHBKg3FiGaG54fNHsqWKPPKlnaadvOMU+d9S0XgjDTDLrU
wUSTZcj9GJmik+bnvJih5MDOvDAH2O1xYTgRo3JzP5J80KFseOHrEgE9jAjC7uu+sea4BoUiO9gX
GE/72UP1C1obRkrnZ+mL0JfRnGWpp90Q+UG+awMvAT2aRgp8bqiyY9zOmGjAb1smzQjKd5iG5rzY
CVu0d4C66G6llRmuWEodXosftcBQ2sK3YJ7W4iv1erUcsUp32WGdwawRajekmKTIUEormJAb5drl
O+MfX3nsMW/LEUHIdx5XZW8WU1Xi2iI/rJmLiZBWrJNeC6ymRT9+pl4lecBHPSU/5irBqB5kc4xB
W4AKO45o4z8iLfJizylodo7RvJqMWkmjcCr6Tc98dlJjeVi9yZ1JsEIbuaxjmB6Yt45RhnneunPL
iU7UrJNZnsg7A+4LCiSRua7QGmeDbRT0+wteumo1kqKe+D650YFJ6X0R885uqxxYE6QOgOdqDFO9
aYsJNRZ4DVRZReqG72uSpneFHMj2N02KGKeAWzTuwM/GDAYBZvxVxL68mlIaHmxfvripV9N9miz3
vGOxhkhfAs86v516TBj+7Rb8LG2SRXbTO10CgCsRjPFNmTfeFDnnA4YbdOue1hap7C4tk0Bl9IqT
gBHvJYVHtuVDg0YpgzZ/rlTifPWlCu8BvSJDcVYB1jivawlaPI0yu+tqP/0rFCvC8FiGl4Uszpv6
uQAPRSbVxDGQsTW00AmFyBbcHYVldgmq9cuKMCK4kat3UUpYZ4x3cFwYmWnShhE1L26a4tATgZuP
YTVGw83oB+F8dDD7Dpsoh5Ww76uieKvGQi67culGbh7JpI/F4jnfLMsRmPQ4ccjNGen9inKOx1uO
yhQ+RGoxlSauN6IsjVoAcZXvVXuWYWGv0wpK56mbV4j4hBB672rVpanPDAV0AU0gyXKz0avx8+Pk
BJ1mNLJClSIH6UjsTk21IvioPXPjNbi4odxUzdPqEYu/8BL0Y6cihi8qMFvDjepbdduEUwhDwY9J
KHf84xmkxIAPCDS9hdBZZb+doGE6FJohahTdBOE1t/suvHVTX68OfKq2E0ATxsI21zOma1Rx6TxC
m2kg+ZW2YeC4HxdArO5KFHwoBqhYKasf6eEihpSZhVAlx6lJPRwxjOFtMlXxEvM4i66q1YWSYokM
3dScN4Ao9HXqYsY1/XKvddO410vcBumbdYquvml9ogF39Zob2IRF5HS7iWzICjsAQX0l75m2mS5a
dNZJhtxSUea44b0pwuTV2WxEo+IZ+HK29DsQE/HMAALvZpLpkFFKO4h3dgo7YkKItLqmpteQ1ijc
ws7nbkrN8O4FMmDEPh89S0VlluExz0V5BXi0Q84ytXb5ueheV/dCJUTZbeMQlvd1W09k+4fKBYYm
mnS4b7LCjXcTj+1b17DvbdvJq6D+67TAmTNn03PXrcnyak1Qzbdj3sbOQyXT/kFDcWI4shVMFNSl
E9w6XVwgDKZ8iy3ZlGnyHDlOAgx6LdubrlYYuuXcMRi4jk2RnRn+S/qfsZxa/MrFbPr3rmFABFaj
X00PqvX7h1iju/8YRBq/pb5TZKcCUmy/i2nsBUwNKeY2PcNX/q0GhwGoJneT9BCCi+NomKonK2be
53kAgHxwc5FACcP9d790EdaVfm0Slq8mSij4txYKs+iW4t00Me6YQPSsKXEcQ18M0GKAAudMxMys
CmPM0avLHH09RpDMFt1EP/00G1/nfKzUvnei8IFvvvwBa8UgMHJ6g5FZLb+Yel0foyZDVeXEXvec
tYYww5qu7V0WK91cJ3M2F9/+WCdPNlJrgvmjYPp5Gi7yBHdkQ6JhbZwfICs48w25LjiF8MrFx1RZ
RX44LW333AfGvc1UyGijdXwaAaKTnQXQZSHlGVlgGC28POZA4ZryMXXHC0wh0NzNTaLfXHjwDmjG
EIOd9vIA1bgfBUxZhG7XXgULe/t+XDTUiqyMAFh2KWsBSemOXC/ZANwfOnEx6eKnccLdyFI3oTVl
mcE0jjgY102cFqc8g1m8S6hE4LqThApY6z3zV5FXfLoke6YXZ/DQpTGPmv8WYSIQGS0lQzpjuL5n
g4JGHLDlwVKwhiQWnxC/UOJm7qtKdfdV14vHKLqV4h3cM4pgbVbzg6taY2+TldPZiMVp0t1jFNTw
qMYqzhG8tbOybzwPffgr98knfrhuK4crzo6gOvZdPCYcVDOoTtmu7P0suFJzHE2IBHQULKe0CEz9
xdGovqsyOmAMzHmwK0u/8KJneHLKXHvYLQSj70vkMutbVnF8XEOyqSxohQw6ItKcsyP2yCpxvwPZ
hAXkKB3zVtvClchKiU2bYZw+nTVPmeaehuHVSdupvIs4rgJslR2U/NJDt2eWGaxw5yz5K67U2WMU
ycOB4i1+EW4Dzq/1XlHCMHstCsVo7GLRpbgCvpaKgbcfArjCLX+8bJjec/wZrnPTxd9uQI8MyWYf
3Sy8gRHMv9kdNl2gQQy5VVyeliDP8iNQG7h2Q1l66H3SQO/Wzvc+k653PthsfAteMy7gRBmuIdu8
ScdP7Wcj0z/BBSEd9mm0XIbCIXGVycxu4vmVYW690J09aLX0ZlfVmR7wLeByS1qHxGFSX1DJEXiC
x8oSezouRcZQY+0tI8afuGBXzlFxCubRI5vsGrfVP12eE8jCDd9yULGWRpOMipkNKlmRHUl2s19B
Wkc3fqyjeFt1gYdUrF4HzpVNKoE7Nb1+hHGfN6clsiHEOC3sm7ckWh/q6YIUDvJUq61X8jTVUzqu
+2SoxbetKxredeViXKmxmGcnCbJ/IdBoV/dsHcf/oNrn+aeY7/GdsUb/DmTGKwC+u8AGzCLxMATN
hdaWpzwfq9+omyFs8gsvNcnM1UL84bfoL1a8HuEvPzZpo/To+bN8s5GeJzw2zoCsZLlIANYy1Tdr
LTBk4uUpwaZH3sAtfhKTuk2tAb1e2nDmA8j9XkKKcXtGvkOWh3E/+m3DncmuIwqVyVyMbS6Z/jmS
MClXYpM++Fbt4OXghx+FFk56kCBDnX3KxdjdJDiS3yiFmHDvzAGX2KJOeKLaLh39XUx9+svLxIXo
vQILONpqGD/GLMfzW03j+qOaszHa8ajCXF2WDMpB28s1vODXjHdcrEsF0OuqoT/JSrbFrzJQSfXT
LcK5uFJB5wYnAxTIOZlMScTECafrQxXA5r5nfVLjNuBfgFG1+fgfqJR/qZr9P5aq/6G8fd98V8+2
+/62t1/N/4Wi9qWX92//WTb+b0Xt1/XHd/7fS9qXv/T3krb2/kYdTStN1dK9FKEpBf1HSTv4W4TI
KXCpNLle5Cr5XyXt4G8B/4LCEEVrVwjNf/rPkrb+mwhFEIUKhJjnUkT6V2ralzrTf3WzVBRqDlwu
P+pS3aaw908VNtsjBzAewqsyTrmhOLY9zk47HRO95Puql/KFy+/w8P+8Q/+fuuulhvuPP1Txoqnl
c+oXPrj0fyx+kamIdOZr0ChDSTy+hR0FXcwqloxa5Nh0C2gpt7knE44WhekRtZliFv9SCe7y0lUg
PUWVT/gSv9I//xbTPLV14WYnznZXKUC1WDIdlazy4v4tP0u5vkSocv/3ly7UnwzsP756oAJaUvwN
XRGIf662p93iLE7Q10cHoczrEPQ3C/qT5WlkShvoS+zNj8oO3L1i1QW/0rqh1tKy+G61QNi0ybN5
+dnZefI/URnJN07YGPDSbPXU62yqjEg3HKhmJ1RQdScTZLJ4DnI1yBtOj5hoWpCnXlNWd2PUDemR
7ZzLrDOoB6rDd22f46KNhTvLXS2DerqO09xunWXw3iqmb7cBrhKaAAWVLj67Nruqysgrttk8hchS
Elbuy1Z22Q1cm4COKWT+irqv+s7pnQICcHxE2epqReuClGBKviPlxmA8PVSoEwg4BqGio1zzhyYa
HqLJvOWLRX5WWOcRQUh8cUfbZyqC7dVCke+eHgEsQFW5vwunZBB+rJ4BVKjnxC+cU9xcALSuuNiQ
+CGZziQxvSo/6nb5cz29V+0KqcygxhZt94NL9btTeFASSiWPUeO5HPsSDqnLRW7ILZ3bvy0Q+jlQ
/kZZwjFR0AICr1A/7BKekxKcZQuha6tWUX03oQp+hmPTwHqdR/dpTPy3UmfdHuXv9Rw0Q3aYHBWp
fdrOrPcVp+LTUHBXuR2Gqr73NZ7qpRzbo2id5XttG9tfMW7pz6BvRoGdNWqS4mGYnT7HF2vlPXDA
4HddBLAwVdHmWOSUP91Png1wFZjF8qEsyn+fzQK7yIRDps+RHiZ9b6jHRVub56iSm7piu+5mwWQi
UoKyfZLpOnXPAR/UfCryMfkxRE4/3rat7tniq0ieFaVNRm8jaLh7yxctxFqyEIVb5wkiEKlIfevM
WB+2AR3V4TrBOfZC6Hx4MnlWQs13qEAAZhiw8dXg6PdGulGHfCYtDb9nJqujNikD6XAX9JPMjfJO
GpRldTWPSC0OOcTan9Gsh9dirRATJqXDmDNE4FAwZzkGLjbqoeCgX2eIZBguF+ren8IFY6jnp9yL
wtKswc73c1DAPMcTGVTRsZNvKm4Th1jmtgOfQE1vv5i6ecqt3wQ7qbLqU7O0XgxDTeEgM2sycfRT
g1lGEVa/KupKNC+jBdIH5mZh/y2LHM8SrUu8ou0I33KrO3oR27F3INJkoVHVYbZZnezFQJ4Hf2Ru
mMB3qoi7k8PZsixZVHaFrxIGObL0grij8oGehuD9cvBoJWDXUG29Nba4YEzLIhzO0CCx1brMgvC6
mGq915hfIJVyU4LcVHphvA/dTNo9FX9EKF2o/OUjG4zqb6axjl5nlXvFM76eqMCJKsOXtoonyOLK
e44Cd+a6Vw1zAbW8zXmPTRrI3VR1af7BFxoYeJLLAFSV1+JYTxfHZJu+M2F0KnOvugXzAi89yeSC
hdRkvXoeGqdVP3PpLujMymXWZ3ZHr9v7lNnK68j1e9oimlNtoiv8tMOyyoIccSRGtMZy+UnJvDHX
WFyo/hL4rNYNPU+JbmKx3URyNloPWTFN115fmadgLqcAZE+I1cenwm0OzHFVP1eKbcuucrnW8k6m
cH3phw+vSxZ0dGMzOTz3VR7CHKCo7V5REML5yzuZVdd8ab0Y3yyVtD0VzfXJn+0Eg6gNuNvaao7q
OzmXF6ZTJKdzKzC/7Hy5dN8RZW5E2NgmUVoFwXh0/CJYdwsL0E939If8OKaqeVk6X5S/GhmouyAf
W/whhe2QUylv0nvt6/FLzmhizl1WWa5y4K9bBNC4J3JdXvwAE1yqnShopG1RbZY/tVdEj7XQfU8x
F3nvtqELCrNfz1+omhq7WaCA7x2i/oimaGVttA6dl0Cs8sGp3Bkznm9QsYRlaYDhU0gAQrgAQEdZ
pHDfTeDqxz5quPfQwT+PfR50xy4Biv+ITmKub0WTT+ttF8c1NPUmMSl9lxSxmFR9eq+XqSqOTqsx
3lcLdfRtr7wsJ9GW+f5d3gFJ2gQQSR/yoGjuHVszklM3DUlveijAypE45Dh0Zx6cHawM3mqnlsBi
GU2i0WCDuUWd62HNNpnbYZyuu+TBLilwbBx9DKjyi3yybib3ssA8tHHSojgHpWvwUdr+3a9XHAsl
ceg6Yf8Cam6rd+woM5NckW2v1dgBNQvGtH7JEq8BZ89M6KEeevlR6aj9agfKX1wCRSv2q+7X7ggS
PXyyA5Twi/vsofDcGylFdwcfuhnfokwig5I0m8wBYPbwmkNAfqDqPYBeTax6GKY4x9htTOgeJ780
1a5Vvetj6l2I2ktnWQquwAP9ujRYhjv208vBZ1RSX+c0K+ND2y40AqYEAfTRz+euh4Mbr5fZuuJX
ULBTIFtZy+oYsMIAZPBJT151BDm6azesenOekYbwH9F8T2Eud7lbOOFdK5b5icpS2l2HYZebwzSS
qj34uQ8au/ZtfawXqPPbDM92d1tDpV5BwnVhfB1xCuyveiRknAt8v/41zO54E2bOMp8GyAPjbhVt
cMuOPUWo7gf91eTWNDiq1x7bQyFWlBk2jb9BiLjl9ZDWmBDxVuChVB22VpyNUTKxPIjpO0NoAJHa
Bfl7GhHtDTs5cIDdLIZYNBtPUlz6igyx5Wr6rsa23Iz9MP60Org3jXCu6yHs9rCkwk/KsBBCxZv1
vX0UOPbsNsSHUjkgn4q471NmhnAvsEPSnjsJ2wvg3i1tBUXR0N1yFWVLdJ0KXEhhmuxmLfrwKxwu
sSyusb+lieJzPpnqimivf6KABBXUUqGq26nZOI7FRFjl9lvpElQxBIBXJyryj4SwATI1ipvXDQOw
eqvdMb8hCyl+WVO2Z8cja9BELTt1iiFURln6Sb3afc2C5mnqQkl/Nqc9WcacESYxPq0R8HAxVIe2
KW5iz/usL3Xaorx845yGhmxuewC/kTxlCwi+zO/pLaY2OVLxP7f96J6GJNG7Rbkc90e7nIxr02tt
RbZ3lFNudeRk+xSi+10Rlvccg+qdvVi/fDd86mzOCaCfxBHV7zaU0W1LEQDfaX4ORHXMTdIcFvQo
u7CoTkNJhdwPrv0Bl8/gT++h5+OUSieLeh0iIEM06cYv+2zvzV10S89oONAoGU8sD7+HqM6PVIM+
e5xENsnik6ujv9y2jDZqyfazGOv7PGZgnmj7mT8TnxcEF5Cr8/c6YXUmaSSP+cJAc0APyvSHPiof
OSDDJHTcxxi2C62O4JSUPUgLhSkJinN2phFI9NXSiE8aSvjBwkA+v8QWaa06xzVA2bRETiQYezW2
dm75BHEQK5E9mdVjKriVgWG5mmByMPZJgmPCpFmAJHKINuFiFdTamuaBg/uMtn6cyq2QduDs5wRf
VpjpWraVemF2SX1hGzd3FMk/g3UMHjxTWAozbrxval2cEYM9SA/Hex/ELyJA6h6P8BK53W3dRb9r
Crddh2CUW5D9aoRfXQWlOpqSqfU6qIOz52i6WBPUizFfj60pkJaYDzkosZsyDNadPDrWuRhWmndb
EQNGyBWhS1qbY9PlHnIJe7vO2ZUwc0ovySAAQK5E7BbDA3OHhLjy28j9FdIX6QVh2dIxp0YML02n
2Oj4f517mGlb7Zd3SsHS7EPxxsllcTYFs0/7qpzVu+30X9mEfWvGMxVA8T3iLJv3A6h3tqEEqjCP
+WKvmQ6FzinxlHhF6T35ZVlfy9B/XFb9RE8fA90q1Z2aqvBHMNEnmdDn4WVqr3lGhxfV5TeEYG6a
Kq5uDMzvZcpuK88HiZ83tCzJF29oCYCttLm6CoA/7T3gigXykIFpP4yE08GNxMVUm8MjhF0ynf2o
O/q+/+TI5ZinY3XqceJAY6dQuCyleQ+nEbeGBxTSa6Lifam0vEMQWDR7SFv+nTFDjByow+FQKvFY
XAztToxOdMAgQwgnBWss+urorIv3K/ZQFJYpZyk6FuHNUNERdCI3P8RQP4uxBFMYNc2ZBMa5djOe
UC8eHhscG+fJrC9uhAHcJXXxMQsq66qjBNDomhz1qO2BVuzZh0oFWMNJz1UuvVNDWXCvSVFs6ymG
dV4vpvxaG/d5aSf/ZfDY7qaQ4kHM6g9jXr10WiRPY0aKtswLDr1SF7vYtWiDvLTeLXn8Vya765ao
/mEpMzyZdTVhClM0AynEWfWRSBXfrizg1x5EjhxtcYGwJkpvy6FLD1T3jxMfzdadavR1xnP3Wg27
WmBByY3TsSnTOF+9StyTcmKpr20GXsuJj2mU0zkb/JSWmQC2ITCSnMVCN30D0Gv80lFiH7OkQRSb
Mj7IfhlvfMCf1/6StQfM0tdcONNdsMzOS7xmVY7MrAp+aD0/RqmNvsgqrIbLJdTv7G4yTdhe5DEQ
7od2uBLKPdd8eTiQQwObI9fd0hUJ3jQf8y3oMGxq2lZwBZsBwpIOUbJ6SXkQizMc0XrjogkS+1Jl
BdQ54IlkCy4Y09wn6MBpYF3j/KkbFKKZEptA3YY05ChbbEYqB/eeN6pT6VKuXQKuBCWOjmtjaEa2
M1regeODpKGGvCBGOGDsdOPV9EDyNu0R2KmfAwVOjEtQtK0PdNQ7rk12mNFRg8seu2gfR2tzhoIu
z0XF49rD9ScQULXlTDHBo/Q8jQSsnk0wzn0DYJfC+wOMu9DrsYXEhv737JJ/eErtmETYQskf+NBy
FavDBYXaKeQiXS9p2oP5g1i5Sdugx/kd01xKthMZMgRHa5xyfN5PhTSXMA849h9hFA8jegCnCPxk
N88Wfa/vrKoJD65HAZHNvEfS4R0ym1DO/ykmkUQPft++2qlCdJvKNKAsnK38qfB2ct2B2KYbjN1A
K45A9KYoIubquCel9ajfacHJsvvKh6wKqtPc6F7ZC4KwCzkgpV2VorsgAOXNx3UNBMmJUXlliMJn
oM+wUtnuGZA50+3rvQwBzTq6cGm4Jc6eczB/OtkZ/U51qEVRfyZ9A2Or9SUhJloBm7DowgMNK0zL
sLu3vZ/02ybujlEpf7Lp2m1EHOO5a5mKRtnnib2fOqhi/Xmi3l7iW47q33UzNgd4JDDjdftKB2O/
hvTGJlXfd0wzZy1cnAymI04O2jDjmkGpq3HvtKwBG/KK3gcZmG7fzjyaLR1gwhvtcOqIvtMlFKO4
wNWmy23MfS+DvjzzVewOiaHZn3qlcwsvkzvjQKe2nhgchBUXbmztkmqaAqfdRVZdQ81JiXS1Lt8n
MqpIx9hJrLKP6dB7vJx+bt7CNavRedku8dBNY6+Jm5a70yyc7D6qlvxDOHGGy0/lh9bXdbvvWhAy
gMLIJ+xcKXheE+Ipxc6hYgnyLPGpSCyt4f670o2YNxQcOUuIqCFrYiJzDFKZjLtm0d6bSUlF7YiI
mLPko93RfINOghSVC/RUvLo0njap6eabtp8UXL/lbu79/MoO3XeLAjjDu7wNuvHglwSDaDXszby0
V17VY20mbkVsqV4f/XWKT3XfJfdV3NlXx7hbpys4axSrucsFt44Nx9Xfgshdvukn2d90dhQ3jgPW
NSUK44go2PUsQweU4rdTWDqHTni7TrjVuTBFcYxGjraMAkF4TIeLGBY2uH5ygymgZ8cEQwIX6bn1
ZvVFix5Lt0Ji34/4LP0pEcdKOcO5T+Vb40XNlcBvSf94eVXYorHSKyiaK8pAN2sfvalnmx9W78Zd
x9/0Z3Bl2qS+shpdPaTP/sr3l1NWifmxnhCRpnzV703aqqs0j+SxgVRF3rCu1XzSnufcDj3+1t1E
IeMhnrQlachT8UaJJt4TwG1PTlmVW+O7eueQlKAxqOMXzorZFWZ5Hnrp1A/tKJ+Ujy21EHn5WEdS
c+CJ5zMmM0FesE5xLaiy2TmJKg+plyZbjSuMJNolreMg0kqocBp9q5DYp5y11/gsIUsfCx/3xd6/
WIcu0tebJO8daIgZPEKsRcPW7TNe39h1uJvqyRLzGD/cQDd/rTl/JcgiKDf6T3gomJiydiBulgPn
4S4a22cyoN1mWgCqRakBcWeE6DasB/A6aacffcOITjYJcSgRuTSqPXSRtT8G1182E8XaUzbUXA6c
ct0FczzRPPXbXxlXDAwoCWxsNzBHCwT2zhdoTgYbFwcnWln882V448Z+CUSZv8ejlj9ZKQHg0j2R
KCFDlc7gy8kQNvtYNz1i8Uuuld//hdrGvA+44X9aRVFyGyTzX0GVQ/PKBxR2TltA6Zpn9kJj2r1j
UboJKtHjJLpzTJok3kZkrv5a3Grl3dUYhAosc7CX/SOSeZSpMah8y9zAq+25/ALBEr/k2v1Oeg7J
VIurAKl4OT6TsXla3KTbwlhddgvc09u4XlFXWOeS8OEoUU3YPpMlOaS+V+yzzH+n4YB5Y23Vpls4
5AvKApzj2IHDFAdmW4/ypuzteopnHMeysiR11qq+6oj8H0oCmvdz4qmNF6L+pFAX/bVckm26C76H
Oa4evBSzn1aCYwhn7Z8NSZ5D4Tnd3VjM+DfdHmZ9heCCbFByknRDHqfYvlOJQoDlkE/kVBeEydm/
WP1cWv67uOooPXTVUwCl+IqhIEJ3Ano38eeJnCnXnpiLT8PXuwpt+2QRc8J20dV+TjHR9nlJAmq1
H6XsZgyRobmhRhruisZ4V7Tsmwd3iHG3tRHqUEzp+cEpCZ4tGkd4ADB5M+W6oTE/dN4PJQPnWHYi
MZu69oCSM+XQ/6IUtf7M80CdycWxeZdsC2IhVtybHvWVUs49UxHjlVM4kGcoX2G6mKx5oQxQHSSd
hu1qGij+3XBTirK8ps5IRLT0TyQOw7vUTLcd+extiB9XG2e5sm0/P2Rxak7VEidv4Z+8Y1eHhdky
u47Gcmaa4JG8VsWBtGA5rRccUHPbX5Wso+0snylbV1uUb68wrvTBVLw7k5zvlsEdTvnQHruqogfh
B4/EJHmiTbDiKaAE1d8awPg/WsmsAxk4QfCFbGafH5SOsgN/3f2kgkBkc/kT3+QQ0pyo8eur1o2d
butEZbNdOK1joaEifFZ1ViVXwZ8gKIbm3Uq2hvJnk/ziYLF8DUHEnuVeukxRIEtsYmqPhvJtzEpu
4oCidNHjdpcKtH3W3NReUOzDwCd40gcchBevpiT5J4yKCcFJDjoyBF+F5oojW7GFh8uQs3R/yCSt
DgAj9ffilT17cT3vKGpWd6Ss5UtMYvash5jbU+alGaEvJ3iMe5SbeYVhvKXStpnHseYIx1mA8bix
u8pDvphBYy6Z5Wx5rhrZ8Nis4rEOZrvvtcMGnNaQeAnKFPySvs2efGcOi12STtxabWZP4B/J3EQT
La1ZUCUtXL9+mJ2ifhPsbxtJNfmSvQZilA7G2184v3srmDOixGxeqL8MBwjO/XZyvPg6XbiC9cQb
37Bh61saStF5KaR8Wio3eLpUjB6p7wRnmfXtefkTJUYWMWCp9yKGSSL/cWRXewHyS+C5hE154rja
4H6i/YGpc36SkfzsVZV/MLBDPnn6k1UW4eVtKbtFfK5/gswmrdhW+I24rNhg+bRjt76JPFRMsTQI
4sq1K38uKqX3NoYhzwfX05DAOtW33jtxxw6pUNepfx68xLkRTdGeM+GPN3mGNjWeiwEIYeXuSHlf
TJwQNF/soOtjlCHBIQnE94eSzDYpJzKYOQR0ysN/D2qXiuTKF4EXCCDh1nEWAljVn0A36SVqTFgA
yLbxrff8xlLvrIf1mP4JhLt/wuEl1cB423FV/j3MlsvNltM0tbfQDe317Ib+eCi9Jl827SodcQ3o
DKkhYi/sEX+i5/TTFNKFJC2r/SC65nkZ+vVURAMJVUL+h6TzdHZQFFLulgn3t9cwIbFh/2Vlmr1W
3rc5Mfap0+NOhbV3iOZO3mk5cPz/d/bOZDtuJEvT71LrRh4DYAYYtoDDR86kKJIbHFESMc8znr4/
z4w6GZFdlXV6X4uITSjkpLvD7N5/REwDxP53LTzlwsnrbHQQA3AvFrrhzOx2hXCnM01ehyGqDREO
zTL81tVVU49MFliX6MWXLrcYY7Mrtm4hopulOHh1+zyJdPALBw/Cmtxl1/qhyXtqRmhLRKW7ZKte
0s798LofGxaw22FujxrTBM1OfMN3wyIvnI0ByHZ+Hgg+VssEpbCBAMPzHjR4KMhedp7dyPHjIrpZ
M9hnJ1bsvOOFX9hXSMd2DnaozmrXfSbWeu9s8xCMNQ1pVBj6bi19L6selFHBYVB2sA7JXdzU+3Gh
bmQZF/s4jdbTQpsFshv6z3ByUivXUQ7SZ++lR75q7nBVpIoqEkSJJljFUYP5x2VC7Wgz7tG98t/5
x2uAuaGSTxZyMGng9E1wwM1Ge/W0RHNo4496dtkCwyxZ7oVBrIKmyYMWRhrkcrSuc3OXivFuilyK
S8b+yyOlfGOToFEwyR7RRQXdNJ4sld0Wk9K7a/7krJOgbZb82K3CfaDi+2IW47SLrAYNVfFpa32v
VguE0rmjD60lb979sjOEC+O13j5HE/5YruK2KZefRdzNQcNJCkjiUPTtHsqGcplWo9nVKP+J1zSv
3S80qkUVGy+y/fSSXm0mbO4Ih4rERRs3Jrexl9Do1tpQGNXc7OyoLfYlsF+8oYMuOd6CIbYJrgN6
z43bvMoeSxv0peuYYCP4aD9loA/iWJSBVdNeV5b9d96f4zolqDnt77aXNEkgZeteOo6QAxNfxJ0C
+5QtS3qr527+zoNAirpZ4SrqJ76hm1zgNwZnXmjKUtfkGHPhUSx0zKO82vfsr3iCM7nC+gDT4nVp
/u57cXNT3EkGGzBfk/rzss5QU1TYE8wx+mE0pRVe8QkfivtjlKP9dT2/glGU+c8IBqY75w3ODX51
5rCHJEP7fBtBjC0Ai7NDSYucWezm1nLkvVustAniDE6eMU95K8Pd6JT4ljwOr3Nf1Wl8A0eUlkGs
JvE1cp76/2coxZJqogSOCc6g4t2yqmkfqXZo3v69EsX6q7kO/Yv2FJiiAvmEexP/mtSHmc7rapHE
R3vwksdCFsPTbLYsT4J1YtktuhIuffAT73g6jmDQLQoA0hAHL3qvxhpFuF1JgxLloqCVQCo1P6FU
bLCnzOAYPtZROjs7YkqzcEJcSe2jV6UjSoSlvbHpNX+vVgmuNNoT6hCys82w4dP/w0L4v8K0/7AU
Fuj/Xpj2mv4eqh/lX/zZ1//jH6o0U3j4qV0tPCkx1P7JaG0K62+YUvVVYWZb2rQwQP5htLbsvxHp
x+qG/kyQEHCNvvpDlab/phwLkyZOQheLtke+z39K5v4QhP3D+/5fO60tJG5/0Yi5bDuOoqfYRBun
IDn/tZrFHcukj7A3HBvK1Bc6lUCAt291Y2fNbU/36Xw/LgicXuemX+y7sqUlTMKZ5AkmnAVkuDN9
Z4hdKkw5W7wLCHz3q9FyKx+njWLUcwS5vX64SGWNO0/PrUsVfJcR/uxZ8VBRNGt7pkn8bFF/ijSj
YrNd00Xgj2LD2VVKNGhqmm4pQ5FtUXzWumoedDSV2Dx6Yz4A/nQmVrRi+WwRoT4rh74CxPGTMX+N
Kaq+EMtRCYjogiHeDwM2cCxNjozAb/lV38y6cadvjU1aJhYairEJ7UcAoc8g1yRkYUkwJHlv5lr2
L4Ig6ebUeRJDCI9u+9qin1XH2k43hwFrihrcKm6fn5LEqelmnebkGQK3ik4TEvP04M6WBpvXV8MG
ECrMaxZN0LOcgRxBhwjqfPkczdhF3F62G9rwBaIQFyAu8BDnmTT2S01VlJysWYPp2Ho6uEMn6lAg
RFXBWi2iCKI4p4Z+XsUmnybLacywT2b3u6yshEJ6EjapKCvkCi5vCmMNaDidml2ZdEkcjMlwRasz
2dHJWGmqwCocd6zh0ezxJk+4D4GXuiS5GbLSBWMhxD0OatSyzO71atCmknWTUZ9LpxhRZ9XuPIa1
dunlaFAT03SWRor9ozDMNdAlES6+ZkW5roJDPXw36q1BKg4QfVoyQmdB060GO1sD93bI7NXsmyCi
hvNX3Zsi25tm7kU7y8VcwFVV04YMbjAvp40/E4Wgt2uJIQjFSTBVsaSfz4vbOaCLKPkRT9N63Q+s
7ceSlJJ+yCZXyWu9dCnKi21JXulVdzVeI6yve+FEW3lJVtXdtJPM1XtPx8unyfmcn7iAr2rxpMyS
D8kkyrcVZyLxTGafpZSoRWO97xanfk76ZCTdymuW6lcrY7P/nVV1WZ9YdOJtbxoQ8ucKmY8865bC
7iBxFTNiQrSsb3VSZAjNpTGEHofDT1VsNRNvay6u4hZA2EyjjpDzq5xlpC9YF+HzhedtPyJ72nDs
WW1iHhilI/tiV2Dh+2GdEKykhUzNG4qO5/Ue/Ems/tqxFD2UtkpMsXdwcq7GDmXFVD9inUJimHgl
SKmVSvwWyKnN7WhbmC+EL3F5bcp3kC142q/dOCOxIKkT52p1Asy/sUEjQVWc6cozFFNitOj1i7J+
QXxCeJPf8yNhcE71YJZkI8ulPFcdm1be1r1+iaSKGUbMdOMkyJe4H9ErKMvc2YWRNEHVrsCwVzVQ
fUFqpp/zbBytYM1bqtvKramRNS24lZ+B2+WPaiuQXAz9Bj5iD2JUz2j+RPW6Ini7papEbadyM5r5
NKVbc/TcCCd2sQEwHkZhFOzREeYCwj6nVNuAhaPqfkEWUI/pLKvAtO3MqDahO8qYDuFxMHdbPpTR
zdKVMZ2G0snLM/MT2naOXFyRma1KN6AcCl2SXVDEvo8oMr6K2KYsu0rfV3QrSICoVxFF5x2yrTac
l7F11s7fxmko4TAWu9hp8n9etinSVCbLupRnyy6LeRfrZsWSKWZJ80ebdfQt6pVyR4ckc6oSraTO
jzBs9u8WeJClbquHSyREg12p3MgQTtNo6A+eLSD7XRyssHVGyW6AHYP8Ggr2hm0/FauXXJzChE6L
FTVzoWFu9o/EafmIZOetBVFNqBSD2vKaD/qfE6pNq6364XXVit0T62j2uKKYJYR3Jc4Tw4I7fCtQ
UNBGgofddKNb5a24NfH5J76YSefTGfW6ueV9K8kug7CLiZegMQcbL07RYXoak+YUo0Y857CZztxC
KHRbj3qoDjXIwr5rq5BSyVdTjMaNNiKg9pKauMn5ZQL43VuqImkooZtOI695axc3Bzqm614qeMAk
x7uhFLGvpF6+ZgalVdnG1hRGVXXtoAEV+8oIhtsxn3+s1fZm6+HoKrRhfopG8jmD6qAmeF7h9usi
BC71XeU8plX1DgmDJCwjjg0pAPWIhv0L25PzFQv3dmWxjAtnvJHj4OE2XHEzt+3kGzQoRgsfsLGk
b8ybcKYoBQNc0PGhctWz29JjWWHHlpN9WHId+bnXf2+d6S52xxCk3Nm5OHYMFS1HqD0rTKgaCUYd
77jI8zMpGoee4eCIDRdmt7KFb1ylFZ2GRI7nByt1C2ohxxukDKyG21B9jXXFH5Ddgeo3J0zw/X/U
tZH+LlvWRYOvRbCRZJuu1k/cURd8sNbDNLa9uevxMftdCRZoR+vJKBtF9aMKtwE3ijnG0c7TPZhY
xK3RJn1QqPJi4mffKegDNl27CkYm/tMGSX+JtTAaINClgVzqkV9Yq7z0hAkU0BU9tE+rMCtVfNgC
r+7Uyh1lfmfQQxxrzjYdcCefET3t8BeivRjWg730xu3ibtlxWqlZnng1VJeXGv39qRyN7anNQLmm
LupB0utwybBEjdAFft9LSuS35bUpDTRZtthQm1xrJUlbPumINSBj4oKommK0vl3+FakuDTUHPraF
+V3Obn0TR5P6RjFsdGpMpAVTfnX3YbL+7Ux4txDALc0b6tfql1MRXgJErqfQ2Kxnz9yGwyRYgiXq
hO+8welnjyt0h0oAMrSyntQMm1+UM6OC211KA9UVDzoXMhmSmHahoRaw4iUe8nMVDxe868qPpzg/
iSahxxFk9Ec01/RwKn4oCnZaYf8GzleBqM0K5UZbXDaJqlbVXXaBYsBDpmlHVzrZ1/gGAvQp6R6I
DyHw1v9GhEEMggnbyTHkQUGuPfLVCH0SoR0t9C5gpFr8eE1vRWe/pyO+S9R5FiCF6Z5ky4mGKt5a
HlsMCXwd0wUFUrKdVgQraKDwK4fosySfCdtvH20/Bs9zPwqkZMbSUYOuLS4id2kAB9GAwH686kkS
gZJ9wsrgEYpcFuJuue8TUZ/HzjstCbkR4CH1bs6pQlXJPWEIzS5uSVcAGvG+4Y1Mj8j9empJcVID
wHlcfs7XVDiYSO2kfVxiJ4YjaO89aPlQF2DftlxveJQBP4BMdPdeaXP0BfATBX/Qs4rZwI+pjwgW
Y/lqtDpzFp65nenVTetx10s0ka46b7S6TpsdHeMaP3dUE1cQdedYTncqdboPjLvyFwDdj1ms22FB
aKEL++g56bZDAhzWxIB8NOQj+US4IH1ySCCwFkkAdYEO2nAj2ssms+UHzK1AI0zjvIhOG13cezKr
+4DRmMz9PEdibHmUXtn2bUWEQZBruj6LChK5FD+G1ngx6tg42WP7Yyxj/WbJYrrIbHvIi86+UbF6
7FfquATTqetVznF2OWStzO0PwqYytvG8NTTjRve3kvbFm3F078mKSEk7LlEOCGdUjzWoNL6FVHIH
Nf3OdduSRzr1WzIEX+IauU5QiT7escHfN9sSHxygiCO3QL4b2uhoNs2e5ZlqTHQ430sbTQDG6KDM
p+4lBpX5JaJi3OVAcJe+9Sa07vya79GgICL697noL4RsNrz36XIWMrLDKJqWcCtwbJbWpHMKYpP5
aEACIbSTVvy9z6Nv3KdPaQdVN2xYPJkynYURr8Wge1WfGSrvgM76og5sVF47LslT3ZdvnE/6vDbl
SGHO8lUrcTRHpKsRItXnNTbsF/hNutlTJJu+Ti1n249C77Klb7/VmA0gvjJ9b2eLd6vtxPuBLdu7
j2HIaXF1jB5JLvlW4QSO/rBIYdxNUAE7zxMPqJQ6TjUpHhEivsms1D6/Wuig3tpbmnnPgjU4rpGF
eKXTF0a8T1xchOIhyreOcWYjrN3uWyN6yWkV9rriOU696Dtg7TwfPCrlfnJ8odE12r2TIb1YI0nK
RMe5c8sUU0Ak0LG2GOZrnsbMN4zOL+QCRV+cBbgz5kL8XpvpeYrS/bxaEKtxn/EYjtgp9hOAaJuZ
v6rJPjr28OGWrv2uBadqLkeXmIdxumkSwTeqStr2vpTCZOLQa5inC8gnVsaPdkNuCrvpQZrq5BQv
Ov45rIYI0E3Hx3Gbf0axLC9tdEWmbGbGjxF9z07I4ZlQH1rqMIrAilRPq9M8Zgjo2KTQudAt4Svy
FWZASfIzSK1w+5eqHW7seLrPUCUyhzX9t9RU1n1uusauju3nEhmWP/YTpfVc0/xy4pB76YvnmEwd
jamh+kUW9lmFS73OXcc55GQiHERBjfUIdrvRhW2mVntwWvRlcXt91Jfhc8jTF9StRgifQS8587B2
dfK7mxxo/r7CEHqF4FYnXxH7ptHyc1mVGyb5arHfR1RjWnNafOa92bxhBWYrKwUNA+X8GY8ZJX4W
WVkBYs7iMEVQqQWNNSxw5HVwzS3Z/TgM3CVTNPupM9S3g4SBGPrhfWEUOqSu/TZv1T4dnQmFritw
RpgJ4ZFktFjmh1fmza7V4Gf0MkAbktwhincyPXl57U9R9ojf9iGtSF8DfHxTxYQrTgRKVbusK1+c
ATcNfKnn1wvLrUtvQYs2+bwOHPzFmlcH0oiWc2ouFMOyST/P7WQPjOu6AxWP6ZxyMH/RUjOzr+Vz
O/uNt10ESnEI0sUL6qK6jxVtVY55UkWrhl219Cfs+i0MqP6cqr58hlDhx84l1vuhv5jERmxu/h02
KUTL+YqT56tnv/UhkdFdxOLsqJjs1ZzsgjIzq2Dp0T+4pgeAyE+WzfBQoZu6E0W2PM+YVOp+vYX6
OV3lWO9lv6ArBIJW0fAgas52kraPEtXfk9ErWDfiK65140l6MBJN3yKGoaAdku0rIsFnz8d3poTN
CfKWBInUWokCt6FTHOiKm17N5Zssh0M5zBypln2/OsYRfyJsWE+FE2/ifvUqgPbrJtiaRBYFTiqW
W3il5K7tgBpUZR7jrgpqOb336dad7SITyi+a6dymXb1rPKdxd+bi4HHG+fTTzuPzmCQ/U8H0NsXc
S+7S0e7sYAq9RA1afszPfuqaUUAuDoMEiWQ74dJvmverus+HtvnpGTmCpSGdf9Q44C5SYzOSfNYU
vcfQ2QHwWrnH+5sg6HDUeClXbmJu+rs16Vs07bpAN9B5+QF4KzuVSz+fKpn00Pu4kCQmZBwVrP1o
jfJLO1r1T0vWN5mzstpj7NzhG6fmMh52EbDVXRmzNaULGHBGbNxnBFML5jU6bymjKroUdz4v6NJu
8ATcdllXfDgcOwiZqrsY7RTEiyF+jnxvj5xBr1Nc9L8tuUYhfvgx8AyKerveWd4Ke6W0eMHFrVX/
ihmBNX+llifrUFEOHtH4oICHdkUC7CTCfbRSBieH7KYdlvDyBuyQIt2ZfxUWqjDhwtvhkfvgQX8r
mviryer3iKuPNFnkgi9Vl3NMCbmH+Hty02Y9s9pyIsafLmzrw1KZeTiI8kTvLJvptSjLSIOyi77S
EjrAHBpyhOJiu58pqsVj4sY3qDZXuknzeEMRgJoVx5Z8AcnzdlMf3chMJntYvDEwFJqRVnaI+pzm
W4eX50Boh7ejJiZ+JsQEeL618yWB+rGUP1mRsSO3lMQokdS9u6tgo2kgV1Z8mQdrozWurr/b3WQ9
1KAcIUKgGxOA6EYnW39WEKch2tOO+vGi3pPF1N0tarDuVtkRZwJ1CKONWSKljGbpVvccu+7vURTZ
fmzZ0Kwph1ImPTaO1sdC48AkxFbv5g5FWYfWgYwiPmJc6WQ/eBK/KMA0FvfM2Ph6r4zg/dQTtNrE
sTwtSL2fEhJ9n6zEjSSUng1bk68N3jbbyPbN2uAw2QpnGY7Q35RprulRNtlAxLYF+sjdadWnSqMU
XfKEuu2YZr+9jPUOvfqa7bM40h95VLfH2MVksaB6R6+Xi8DV2ffVmX+SaSheKjnnPRV8C517mMtU
6JR5dqes7SPJjacqX+VbmVPvxYD4zbFaI4RLTB/iIWJbIrsmcvAckSIgiYP4GGJChsbO6X0rJ53C
JrpgcseTnDuGbh4Noj3VHFoMnxHCeeRsuJAd3xvbL5sB4t7I8/GOmVY+GFXSveim/J0iOgQacxf6
YYmpOLVptd3Vs6mqgH4fNprNOeneGp/qYW4CTP8ayIcQisZTX0NdHLMeWXe1VJ/OJJ+okCjuCAW4
q7tkObGkxeQwKA65pVa/Yzlvxz4ucuwn4pIS8gPGbO+LDTqUJe2k+TTbuopDMlWzl9HNqs7Hq5XI
3eS656HKlQ42b0kfXAeazbcRbB7tfq2Ur1o5/nKdPrIClh+H6BdgA8fiK3lyxyx/nPRCbAjGDOjk
1PSWoM6MbPa3tS4faALCjJyOlfWV4k1+57IobIx0LUSgLqeTqqhA55JGf+rWBTYeM8XQ3aqQtC0E
2paV7pAc5cluRSbOY2UXcX3sapOjpI14Fvy8ZxUJLMUKYTdJsavwdi5BibFac3XOzeMiaddNKhDU
vMa9kgoJ2jsUjRF2S8rFlDclk2mU0UCMJNryZd1NuJEQrvm5u5YqNNvReSmtjOimxFmxt9RpOs3+
lCv0rzFi8mVfjFn8MA39K9Ep7SW1jZ+6XBTGA5kbwdQZfKWZqIwHODYpg6RZ7Oe4jMUr4X3jb8s0
08m3op7OY5lMqN7rXnVvViMqxFgFgUMkk23X6d3kW8qhl73ktXIuOQvE1We6PTqmTjfY1YQRKSY6
5smNrOjNEeudYUly6Zy0wYiGVQpehTup9jINAe1VpEdzxoYViFvt93NfTLveSsSJuktGSeH2d8Ta
7qpING+TpdcUcluAgKVFnFc7sHtS5dcle8qjESxraqc9YSkXidLrg3XDO9atKO8oJbnT3B6hNzXW
pav5JopcvJStvh2K9GKgPOObWJI43T6hqexDnnCcMJWU37a1WvlXORwNCrZgq/GXK9ofG9Dk2BmN
X5mov2eqJwTVAHxlfv55HZVQF8AsEJrVLjhRXKuHy5zy2PRzXM9I0jfcOusikzBh9TnmtpO3+Ieb
o7Wgh7BAaai2qfVNayPuvEYbUJBEKk1Yed7JmA3mCh1r73vqee/dEp/bpmuPV1cnTwTleUlhEdc2
ggiSAIZclrwrD4iLIBsmAxMhCqocAiDzu63sQ1J3zlZlTzs820nQDxhB5cD8mXnrrRPBf0TNc4/v
94paVnu8r90RM8Fzsog32YORTtTPU58NerPDBvmItOalzfLuSZpW+p64FM/XzlaQSky1hNfkEe9y
FcUPhiC2AXVf1b1Ew+Yi2do8XKEttmZEJNlmPMlJkdBXzMnJ7ubhUXb5wj5QOBPfr2Yldomcgr2N
MIGk+/yE3DAPO1rVfSy9q/Zd7CLHVjd9dFjNAjSZ6MP5Vy4cvE7oazFYIs2cgADQ+VUANZWV+yjn
bDfk/OknZEFKf1hr1H83sqEnuTJd9a2chiuRFON1NtDjuP4sVLoH8uNF3M7bw3RlIiCtgOhPghvJ
a20Ka6eSbWalt6oLjWQV2J9j8TsoIN4KqTnHcuAMVTztFV08EbEx1aHR7oAVUpsfI55Wy1+gx14T
W1pvDcnbt9bEVboTwK/HfiAs0R8qjHDoudNvPcWyOsj6RfxQ/fxzNLLMH72OCw5YzWAVLPty+CSe
kZvHmW25Hbj69BDYDHX3OqMCKWyx8Idro9MALRjxUYud9bk/zZ35UOR9lJysYcuCPmUyT3V94p3r
HzsxL98z05Mxc22f4gtrrH3WNcyMLb6Wi2N5AKW2oapPNFrjAz9lOgPEctT7lUugDQE3OSGvLgoi
U252AAy4Gy1nvqw9ICcKs8RGtO95CCcyK9kl6YaH1u6y7ejwd1GLnG1puLTJJ3vceXTyazhCj5Yw
Z1MYwxL0GwkHaZ6kD1TVzrAEsRRDYh1xGdT3s5LYwgqQpCAhtk740zoZb5EZ5bfrQErCkrnurZcv
7Z6R0Po9ch1f+HoEpHaZN40etb4Kqe6GbkQTKebxxTXI7NSmJiDEzEEH0xU9/yL7bwDKZcG9aokL
B3CwCZSpNKxEpIpuUJrb4A7PhtFGv2KRI14fusK4Ps7kkpJfK/j7yJlfjYsxmjjRmCP1p0CUGZ0d
24mMkkSjZmhCoyqmPkBjkW/naZmnh27poas84lB9kRVLmOZz/ShBMz6TvDvFuuRdBvvyVTKppziq
1G3ipCfy8dzH3vXmoJhRZXhQRfTC9CYJhW2t+FkWQ0g80ipMCKYIulWtvyrCwtSeFpzlJoN9J/C5
TOYgIa3iW1GV+SfZVJ1Hql89oA9R3wqgIt6n+lngQj6Pw3aIXPcqAmy4C1DZGpBXk90/aUUEgoCQ
vgMxJxHAohvFyL5jgxT7VWLX9UXTUUfEMx4mK+yn5xJ/6jIchCzQb2iNPcxq9nTKkxnaQ5RpaBYl
GSfNRCK00Xa0xNWV/pY381NerRaK7i69yytxk2Vip0hLCZ1enbSJBmBaHnKjT4FYY/0QLf137Wbi
NoeXDvpK/hJQdH7Zr+7vubbe9VINXEjdD2+dX0gwfjNVVoc0ZLFq9TWIr1GaCMul9LjQWnnAgyL8
ZuRZEVxVYcH6GzaFIi5jzgzAEHXNpfRIzODkf8aFbIRbm29sOvlAZb0p3k3JTkUoxGtdAvtvw2bd
oZhJdl3by84n0JUReTWHFh8j0DeK1VUaTdht9TVws9QpQF/W3hP28p71lToh8JiQueJkBANuRleg
N+UOCsB+Qf/qxQQoHDLRM5Q49jdjqy613V/qGC81sTUEu4D39k8shtCeczXa38YOLz0Q1Bctmb19
i44PsNoQwuBvtrPso24t+NsJyXKmydLuNsm4nUWRcx7aFf6fR+xoGnFFql1kQqvXtg1kNCgEw7O5
uajI6ny5Jt6B4rk8bUyXTBhdNz9nptDQXgOSAeKDn62uZENMRr5oUQUqBXs5vJrayDDM9JXN79DU
J8MY0c1RKmTN3cjFwmjDZWK/DdJjmV0BPbRyV0Yj460zTe81iQ3OLgHm5WDmJWLGzow5WFcAzM5R
YR7jXeMoi2GRCIYONrIyrw4gn0jI7AHQI2dessIYP/rEGR842aT2DO9IbEfuXkj6e5U20Y78qG6X
RpO162wqr900/dAE/eytMVYYIDXngNdxJikZfeeWUfdlubWBdKL43V6s7s12wM5dw/GxCauAtUrc
kh1iPc1x6d0SKCfAI93qqbfUsOd9ME9bp6I3/PTLuZ5MF84gei4j68ta6PIx5HF0J0ClyCq/IPN6
7c9jP9+kOD4eHfZdyClJHpFZbHdIMG66Jop2qaeLE/m+Pt8C8h5FPq68EeO438h1ul/0lKW7FiMx
j5KI6m/SslNkzLlzP43ja2HJ/FkQLYQxeJlK/gsL5eoniYzkYzs23Q22c3Y1jUBtQhgea3uv1DC5
u752ECukZlu44cpyVUAYkmAdAGsk7BV5h+qmi7fheQQ8MXHpLfmdEuTn+tWMMd3v65pgtm7quQBQ
mKv2YW2K2LqJKjnIF1a9JgaQWlwLIisbCeUn2cngEqjs8qWNVhNxSjEMHIAOmeSHBU8EacTE3AaT
0JoyzLmZZ2DyBUwgwm+mCYs2t09bDYgTnU3AV1cb8h2Qg36mSd4g8vgC70lZL+eMc2lSE2H8VliI
TeWmWkTAPH5h2tH+TryOa9w1iJCKnUTsjNvc7mNMmXFefiOsPCWSpdb23aQQZxqrAEyctYef1k66
VyoVAIhJich3SzQi44w7JAKE/NnvjdNU5Y0XR+JEdUtEbDjdJuii0FV8h9bv5UFH4/o7tmf7vqUT
owjyMmW2aOS4tQ8TmvZTg5kQ4e0qMBNnRHc2N8IcuvRokyTJtjsa7WeFAG3BS0YSIjHbBtoi3aAK
QfyCYZOUYmyQYSdMLriOYf4zdZEtkYhbotaxsRCdGsAHEj7icUJ5ABGGWAcqzPNZXIla7qcFlZRu
XO/NnLGYgCzCfe8gTuu3vsvHm0GTO8IFVG5oBbggor1h1ePs4zhu3/PW4llb8/kXP0ULPskZc2XS
vKoN4r+7rvRIXDGnci3bnSkjhm7CVvs0HNzEIxZbs0NeMVHzl4lgoz13eqsnfkA+ar9BEo1FJJ6d
8rDmeokvfKtZtgUKD8wqZqvvmjJps2NnuhRDb1obZKALFERhW5pMSnGGfyNsKmtVj1nRMVwrYIIv
KguWl3i0CdxkukZ1Xc9te7tatVUcm3ZOn0bbrvSR2O6ebbSzutWH+B1+csINN4SAogVwRZSg74zd
Bnq8xEkhTWhef8LS+tXawpI/BN6YlMN4ceZ9O7OcBYVFU8QJDRxej4KORUq1iroIxmxx0sBbWGAX
dvM3z42thFOxnB1SJZHW+4i6l4Y3abSxX+LuwBsquowtycQjcjcjtLtBU1d7R957xEMbiTL9AX4F
HbhF7UMCBzhaxQ+wriSHBa3M4Wmd5eCFLOoTBGpdJslzZC74QLapK9XPKufYfernFEQUJU/SdD9a
z0otAMjISGAJ5FY9YnThhMavq839YNI2EKpuXLsgUjOMmzJIxsWeMoj0fyiO/2sOn8vbaGM0spAg
OzRemP9ayCQTWZJiXq8ndUnPHP7RP8Lu/lcG+x/mVbj838tgH2kh6v4sgv37n/+HCPbaKWQ6KKER
J2uC+K6hjX9EM4q/uUrAm1uWQCTBn/inCNa55i/CChNCpjzpWv8UwVrybxK3iYRoNG3HNYl6/P8Q
wfISf0pJREdLEDGvzNrBd4LXIQLyL8WKkvZDs4n6HYki8tZEo3NOhfX4pzfjv4hi/H9eRAmlSJmU
Av0uMqh/eZGxRrFPDw9h34Whzqoz1ZEUoOj071/lr1JzfhVexeHC483kJZS+fvv/1BGZ6d6oTUHt
G5S1uHAyvCSqw7w4GcW+FoZ5/Pcvd/3r/pmw+MfLgSDz1mkpyKb568tFS2zgal26XTTkP0aUr7u4
85rdphFXoj2ag8xc0/+hxPOvmZb/+ZpSmiaJni4P8V9fs/6/7J3LcuPY1aVfxdFzVB/cgUkPSPAC
UqQoiVIqNUFIqRLu9ztG/Rr9ev0k/UFV5cqkU6mwI/7BH9Fhh13OcgkiCJyzz95rfavxBB1qwTWT
LrmKSt92m7gaV0pDI2bCS8ZcXN3quIddekvj8tefeA6lufzEJpdGyK+BidEvMJ6oRmnDJFzdLlV6
GH2XOl0xF/FW43/yQf/1UrLO86JwADWRgesX+Tih77UcRq2W+esI7neW35V2DZO4Gcc/Fq0fEtK+
z2cCdvovnwvNjCErPIKKMKGR/3hXUZR4dR0SRpegkSFpI2/TXaiY/l0ow2KAR5JVTxZ7I91DVDXh
crT61k1Q+j0lSLE2HeKFaBElkX4ox857UICd5k41xuEbASsqNVZmPg5lnMO1H9A3AuSLFGtYhJUq
mEhjxg2Q4Nb144gi4otGFtOTJAfh2SOLTF1yGm/R1XoNUS9KUmuzaidQODxDMMjXll9NqHo1cRVY
euhR7XnNVYoTJ1toLVOdhUyZ/jBr3795U9Vqq84OObTSDBkGUHiK/TaQ5SEtjbIeI6eExNAs6Dd7
ezOSzWXR2dbBjlT/2UPq89DUivc2Y/3YeZMie+3bopTdPqp19NFNkt6HQTIhxZQzxFmcuO7DSbfO
nO+1+4DmKTNT0gS0ZWMqDB58WZO+RhyNvymYaEIn1ftIRk6eRsfQ6BkOQ0hBE4XvKslWvoHY2tGt
LsCq62GFJMd75qpMdd04NEIo7DQDkSrAdxE+1+bUCsdjLEe7rDekfWtbcKqyohm/FYB1fmcaVwLl
j8p2I6oyeITQHZ5FH9bokSrdOE+N2rdOG5nJqxX2DCM00A0HjtLlUYnGiQJMoKxBoJEtYSajeGps
sUsLRWsxcElSwsGRE/xC1ZGELXtj4sgkEfCw5nzqJcsxx4NMZ31kOqBK2zJNjKOs1vWwSO3IfrXT
BCupEOC1hQKOYZEnVXmQgLGHSPymDOZ8MUUP9K0N6EEFMJBVTxc6WMyShueiiDUYROWgg1trKg8/
cVcJ1PHFcK3UnVnTeAX4I0JfmbYB6BnH97AlSPnYxtumH6ZX0DQZA6txauplKyfAYMfeGN46q8of
cGyOpH1U3RdJcPhfZNmEKp41uS6Xg1wYj5Y+H8S7Ku/aZWR2yheTpIQlibEJ1ADOLG5XVNYGAl/3
0lqNelsJ5EhhPlMQAG85yCFnDm2QiRsFEXn2SdadMq9QP65g2OJYsJlH6zIWyovcN4xpoD81ZrTI
bel20pwYrU1v32c+vZ92WEUwH2rI65BqF212V5TfenWPUHtZ2kfdvhrSOVvKGdWD5Z2bcZWQRzSQ
Yve+zP7/Kup/oMMRbJMf11HXdcOj8Q8X7kdb/ON//mPV5FXetP9w6+Q5e/2hwPrjR/3pM9Ks3yxb
YaeY86ngHVMa/FFiyZrxG2c8zTAw+JjkkLG2/+kz0qBfs4madNVVTSaej4fhT5+RRomFd860VZXq
a7at/TsllmFd2IxsFew1v4ApBK+CpiiXj92YZkyHE+O+0meZFUkfBlyfZUVQwyGfbIX8oegtAHiK
/9s8TnI6rT1m5o0ADBXK3aENRu2VLhIH5HAiSHpoFNAHSnlT14QspaM1uBQizS2DwGwDq0G/FlGq
XydQhRZoEq/qLg4WgP9qZ2pHfwUlc9y3k/ctEeoNL2jgpFn5mAb0nBVIRw6r2yuzTB9xpWctbKu4
S0ffBdTxVe7Um6LQwi3kTAheWTcnHE+kt6TqjZ9EL22ePHnQ+xajxRFG9NaZjhDbjSzN08AGe0Ay
CfSpdHDsMXoCS/WglP69EqRPOU19hleWq6TSczBrWdvkrWWAvoiEdgwnZHSSWrm0gKuFqtRfxqpA
BVkV8mNaxi+hbJ3rUdtim5Q45HLxoabrS4q6aE1ppWaFuoiyYB+0NUFo9LAdr6yEI0eWvgzlKdsI
DD7rNuC3Y+PDlz+IB2+O/UtS79waCT5zKTQWmcrNKrPkDaescFj1HwQm9c3Y1bPmWW5WEAmaVa9F
r6aExDoRfG4BavTagzK+9MyeWaqeneoJ0MTY0D4UaR68gk4VKHWzdquhzXjqC7pmALcDpIlde6LS
C2h4FJrj55JTyEVK+wprg92igAGGo+3sZqpcmyjNZV3GxUo2EB9HIdc3J1G8GHouP7YFT0Bo+iCM
poRaasIDYojwlTn+jW1KO7nnQ5sBLlEpD94yKXgD0PgWFr2yROd9xdDcQt/JLfJNMAlh1XquGEZp
S3E9rHhMQiQxvtj6fXFrMilZ1AU1/jjhaG4r+iU0IxGMDXz8Aqc7w8xuHqDSe2NWCgJ8Hs0paHGs
QNt0JGwsOhkWQtSM8Q5/aLzO6lD9ksAIWvgBD5jv1ZtJ9A+YQselWXeBA5vhhtIIYbanqxtfGEep
7vRjWGjlt0zK6Icgz2X8p93QQy/ww8k3cR69wh94oIgG2VLkEyn20nCPXhtaIfoe8pA5kas40Q3M
IqsWLNyW/ikFW5ifskpFNFeS5DP0fIuoymrH1hAAIWk/e2X0Ik3FXdby7ecR9yBGRLx8v+dZwYyQ
BexGwhGOnhtCG4k2cxTTSfQdodvJlRzKuQNBHLtXxJsEoQ7ZXMbDjtcE5/qgbzTkC4so59HV8XM5
ktT7V+BJXDsTPNx5dqI8D2/wDh8h+9DFHotHaSApT+rw7qk5pr2G0Qn6ie0w5U9lPT0A4k8Wo1Ae
OMvM+31GPmFqNQ4ckaukyrR16ENxL8KMx04jp6+oCcmQQ6s+E5dhzjJ971w0rC9RycSXzNVVIlW4
ffjslWgPvpVcTai0l+Zon2ulOOUdzxNHq2M58ZlEz9WDAMRH3Qv69H7TO6aC/CbXybYqWsLm89ph
ms0+PCjdMoIJsmiqWQEF4ujpff2jMW4stGxu0PqhsawET1HiTQ8SQsqlAFCwQpRRU+dimJJlvuMy
oQ2vcfoGYx6+1Ip2IySE9YQG59dZmmngI6B9ihCzJk4nPJSSoC9fJsUylfhG8koGa+l3scJM3eOW
cPTk8cybxJ0anCH4+9DRl9VjJlePaOYEYwWWfIItLWcYszuTISdFrFbfxvMXScYGLqVBWUlhajms
qQ+xwdOTze6vjl1A8MsszKx6bAN2isJ71ozgjZK5cvOkjlg3kQe8/+wMSxpJHrrbtebZiyd/BYQ2
duIpfsFiJmhlp5z1fRqFfUL4atDTGW16dZMF44MXRm8oDjBdekLe2V1/KLHmIezhlU0ypkl5kFyV
Y3xVpvzz7J5Hu+4PKlE5q6liW7K06AnXy2PVpsquscDRCQ4fRU2PDtkDq7VujUsqazi8GQ2Tap2B
Xy2JT5GycVlHU3WwSTNch0C5F32nhMuhs45qod4wRI4WnAHv7DR7KqXoPipJN/EDngVMAr5jtny1
mleqC7lnKdIn6IBE8R1l3ycOcsqaOzUuTE7JETFsEt+lwnYwtPVjUvbxrpejVwpUFR5doyz7Fl9o
jw15l+D92/qKNqxwuctnGqUw1HtA6s2k3fRqbG908ipdk+RYH5Xqsq8LvlvPOJP3gKwJQeail3he
6oa+aZfdTTOGRY+fBn6t5ejzf4708MUfZ/GYknGaHx+kxjjiTSw3kdKZ29BixsP0HhG+Xz2mU2JD
xOROIIf53fb5YwbfbmYnTzwHj9nAQ21q5tlO7W+0Gl+FZQ4rRZlYvUN0i+o4ebfekDGMHx/8pHj0
6pH+LfSkg5ox79BrDmi2If3OToNRLA/fJIFbp8TwxCaYPgGPQ1dvEHYZ+K+SP9964kmXsGogL2SK
tOiH+hEUPx4vn99R5jZ3o4fsxBwfBtgQIE26nNFfCpIihtuQyf7eEIF07kdCQCqt4lfQ49dk8N/G
wV9jaHqNW1aZIg/arVQk+XYscCAQM1Mz8GCvI88N5KTGAFITk7IqdaI01ZIvlg0Ll5zfa06a99wk
KXqzQ962SuK7k3v2wBBIx0Juw5dOlXYpRpGlnUrnVmcpByZsLZiB8Nug3UcfwLPPRDue2S8Lv2c1
yEbm9sJg/thX8x0MupzILp9BhyJyOCea7qE75ZT1IENWJrhwNkz3RTA6Wh6+0AXDfSklpwLwqiPQ
gFeoJZl7zC4TaUC+T/deB69KoCt8ICX2zoDbbpqQkD57qoqVpfNiTKWpbqpkKo5+I+NKSDiEJnY2
YK2kc93Ww0NIZtgzogY+TFI/zvVdzWARU0+f4aFE8wK7CkQOE/ZFobDkKEis16huhMNkDeW58PBY
UAiuoJJf1an8TA8PrF+XP6U5MVrUzZsGwecKd/HrLNfMBparOGb1F8RZrErkj3jYsnyr4105iNxU
12NZ4a3T7HqDeTtbRB3/oRQ8mqY2JItIY+2WOvRrPYZUxgHiRkQmw0tFvgpN3pqGmwnQYVy2fXHq
en4/Jj+wiQ1oWlje2QwYJAEZ5HYLNXypUpadJGXjHRqdkNWRf9JqWM58GYlkYgZ3naS067HiQcWN
gQxv3l8M1X/Ni/jJ79ExdnOJHUCbPjQqZgGWrNghfpchG6AtnPzW2QpUymkjg7I4yS4CTDpU3WZ6
8SqGKpi2pRdfsJlpBcz4WuJFJ6hzcN8XwxBM2YqY9V0aoJbMOnKlcrzYFD0P8NCbbT8oGE/RLazC
Dt2brSf2Gqa5vlQ0hDF+xv42LyzziXlRDhjnECSdAXaigp9jQMvQ0JxQGQgIrdiJomjgNsags5BD
NP9lB9ZD+K3K6/yt+W8QyURwkEH/4NPD6r7NntH6VxxX//rL8GcH1j9+3F8HVmOOXsKBYwhDI5yI
E+NfB1Yd/IUtVIUMXpMTK730vw6s2m/UsSr6MP4+nXqDU+5fB1b1N4MfwshAJdtesxXl3zmwciz+
sU8CWkOdT70qfW3TVDhR/9gRLXPLgDYVVfd6h0SykTQqAWC0hh69cFwveItDDo2Isl8AjtnrODNz
h63bOBhKUTwTGTeumjKb1uxg+hGr57R8r8Iz0JkHjQPqgkycBw1RwaqKs3bdVg1rfFBR+SDu33SD
Gm4nwJYrXXhYR+0+v4LvT4wQvsrNpOQchWrtBgK/se7l+Fk1s9FN8ULQEOSnpR3bfGoUgZM3TE4h
DCfb1OQYMSETRS3OvhxzniLCjoTKomBdmPJgT01sOTKxxiZt2IXtU2jUVDn2BKEQoXLFPp+8yKN6
YzG3DqvoNcVJSm4iSvB5kO2JBy1g1SZUfG3l09caPduiJjSltZMrSUA1Jrci3BgD9S6QiCcYhWRC
5qgmIRoVmBI4paJPJl28oAgBMv+mWN5OA/e4M3HdbUM9fglGQvTqIL9D73bA/8ABL+RMHXacnGkw
zAt/9GLOO2mAP3RDF5pdpBLRuaS8ccM0DK6tBn8ycNlp3Hv00jfG2FEeU5i8n2wZ0FI4Daa1mfOW
FpXmyVdDYRzbuOSQawynonwSDVcDp/iUdBxRSLhhM+y5C/Mf5UbyBFjxDtPX3puQlCkErbOtZymw
oojNu5O+vR9vmJN1S4aph4D5t1OlgQkTFBaIFeDtzziWGmzFgFqfSiqKNYijYQdsJeS7H7C6jA1s
7Bxc2gp5MpXjjCgYQsE2w9ej2NRKgwjY16oOeVkcvc1tgHicf8c2ebJtBNm2L5OSKMCezuePMApA
3mV18VRENqcjDAvg1lT5ClN8vu0tXTuO86MzqPXBJm1hYdPevHpXNJjIYxEiTVQzi9pMlduE0upF
lkV5E07tI2jJjRK2lgPGDElx+FIwneAMBxEDW9WxGLKn2qvu8PKlSzXK7mp+26hkNxXpCbbAnGY9
4NOopHgVKemL2cavI9BSFLMJTHtNJcBYrYddlkPB1eYehx2wiaWBtAtAwZGljjYbDo2DQv5VyXVq
WPmG8oRwjTRHYBhSBsUxOx0yhPCYC44GuaInS1wI+kMbRhSlnonUzovZN6MxOSmVvm0GaXb2Z3fV
yHsG+uBNH2UIGUw0+jbhsQuzN72AfJcEhONoSspDaIgM6p02ojLi1FZHhCTYaX+IwgC+H50UlFn5
lgGKhFECLecy0GR8uE2fk1o7+lfGhKKo83Rj1fjTodd5Zgad71PgfFsnZDhzLxoklbidr0MFXDxz
AQ7kMc32Qq+JC7IxfxCPoi97BmvkWPEDdLUkZNWKJtK6OH5ibXwEv4eDYjTmoEtaDGXuB69Nbn+D
S1ruPCl88yxt817wyiacao3aye9K/WSyLDJZUl0jSzUnqWkn2UwsFi1WZkfxuWJp0+eYD0PcSVDc
DBPwbGnb3IqF0yFzQ6WtIBSpg9cu7A9DGr8Rttg9JBE1j0JsBBpW6inSbnyntoN02UdNtml9hb5f
gnlLRZwVW/5LpYhnS3QQnNUyhEc8F4ReG69l2lYLLab1EGs4vKyRGsbSO1bajNZGTgAGsjlKv2LU
y12LQBhleVZcW5Y6ba3BKx9bTn4ryyqyq7TLqpciN9pFxzCMKIYW4xzPjU4myvyyBUj3eKXsCqU6
prFxK2DBEDSDe0ayONdpYci5SWsP/1U98/9OJYgqGzOy6uMS5A75SJOMf5Yb9fcN8j//2T/rDdlA
NKBaQhjM4f/odf9Zb8jybxiLFEPAA7A1SFj/rDf4OxpEEf4hIVsqygWGsH/WG8ZvqmKCZgXPBdtL
US3136k35DkE8e+xjDQnV/IvVZ0n+t9N7KugVzvwbCZK/V2tZ8RaG06qePeZLG+kKl9qRU4S/HVL
LMp3d+n0x4/+fub7o1Tg7wtejJWZ9HaJUvPaTEJFKEgIYCtA8UwhyKPi5dfXkH8sov6+CBXc959K
+HIfQPUc3bi97SfN0bLG6XXD8X12/OHFgwbaYWis1IlzC/hlNmTNMz75hO+aip/d0/m3+u6eJkaK
7ADrjiuifpOjvIPgTbdqggGSUlycBFYqPvCsTVpKQ3qVpdtPPvdcHP7syhcqD9WWGIiWEtkGLJNW
vkGL5+odTByfaYPoTuDP9mZsOBW4ao/m2SeX/eghuqhVY8YipW6VuTvSqLluj8l18wXXbPaQY0H8
5CI/KgX+/kovUjwZxysQk3LPxSMPkwd3pN1vxuqamYXT5gBLaTh98nE+eHouZ0UhHlO77IfB7Q1r
Q0YP3UeaQB5J1jj/Ep1y05s2LMOcRc66iug9rVafXPqDL1C50EEwpx6CSe4bV4PP3YlT0wMKqPxt
ONPqcZcVNXdU2xPK4QSG/Mmt/VHa8s9beymjsexBwnk9NW6sIGHvbUcVSMo7bYNkw9EGb+NNyiyh
/uPM+rHq46MPebHm0FcYrbKxLLd4LO7C38HQoCxnvoPk+YDJCFH8f3g3L9YawuIjS43V0rUlE735
OYUGo472++ODg8Xx1WUJalmO1Hvx6QKHEuznb6FysfroPRVT71WECawNcxk+yI/ZIQ8OAR56ax2c
MlfZ9VAdYhQITvcNgTy93WN26OrtsIdv9M0DUhOs6EsARz7q7bJ+iKDgPndX0kJasFb66qF8zo/5
bQKlxcGAv9H1g7TiYLKu+OObKHKbg1XIX5KSQeUXuoCLb9aiVGBsOFa9bdRdrS1tha761+a2u62t
A0z2ZX6Fmcjc1G60Gre6K+3BHw3rwdGWqrceN9Uux/681pzRzbawz736W3CojvU2THfNtjrat5jM
sMBni+Gc3krr9ro8AfPIwhvNe4m+qFf+BlwgXtx9vsVpBVIMCs5rcgN6DTlT96JpLBhHaYfLY9hU
G6JAo327rf/DlfFdlvDdmiz3qe0ncD5cKj8MOTMGmWFS46FJ7aKTOR88PdVJO2Vh8df0vz97Budn
7SdLMm2BHzYDSUWdG0MHcom6WRQCvJ9sM4EktER5CmDf57OGtXoKZQS1LCtdU5zSUNmMTNKaT99w
86NX7nKFxkNdT0rnYeMlGSpn6GlTZmPchtFcE70DkhEvavIl6cXeS0mdynV/NwX6UqKKx4yAc6eQ
QUVnONrQZw/gDAMKazQyyFR6iUK4szEnl7eo/ysf0DCVcbcjTitcU6SvoCI47ImtUyrYnCU8dr1E
g17hxJBiOaA5SwpM3eGGQZiFAssckViL8T7yZRdKLmmdKrlDXTt+BWd8XQ+kCM7pJomvnQZZP+Ay
dojBKNcqWb1WSZomvU3TTI9Bh2MsSh3O3Xd5UG99udYXrZyS7haXa4JhkSuF+jEDcmtn0I2LF996
kptPNL8flSHKxZ4VaaqdaGXhuV64jcpH2/ZfLEk4Q9iezII7iIzJKG5xJ1okYld846zDn2xiH6zp
8oXeoQ180ekxcgbZK18CVXYyS3VClRLAI1nFN/dQaRjgqZ+t6R/smfLFxqWhtgoNAXupxAPJTjmD
qHnI512TuIXboIMpHd4G5cjy7m9N0/zkc35UwMqIW74vtiY6WCk6UM9FSHXK4naR4dxOMIkHTHfs
qNhr077TyeK7/WRT+eiTXuxempp2tapX0Y5kRtveJXV1T0LIdv5SI1AagLG7KjnpMju1oewnf2e7
v77yBxWQfLGbjVLWxjWKs11n2ftSU5iMdvvalqgExn3B/57LoF9f6sO7erGF5aJPLOQBipuP4hR4
Ymfp53nq3Pr1PXR2KiPCMpuJ1kbyWekzL4g/WSjfX6LvVugB31eGGEh2O6/ZS1gkvP7WAqadBnA3
ZHkfshp6o3n93gHgV4lH87NFWrE+uvjFKq2B91KTkJJv6DDG21sPhYbF5hDlTbqQBxsHbE57ESIm
3ZrmKgvifQqWKkXdWVZHuPf7KeldtKhfCzUHQ0iPMN7AfwDcES2lBrHO2qrXsbor63We78eJpQjo
0Vri25PXUuMtyfpegKEC0sfEaVpa0ow3HlhltwHfrEfuI34xvDzzxr0MJkZft+q074sXjUEWRWKw
6boNMDisH6gpBnM7VVtzWIthldN6XUg0PinooGeO3n6MH1Xl2Ke4mh917bZVzvbwpdDeGu0hze7k
bhMjqTXfOpCRtduBciXuT96AIxPpRh7mX7oO1tWwkbut1G0D3/V1Vw8YEa5pkWFxWhQezT2pUK46
a+Qg0kUY+zJpG6nqdVy1Z/DqxLxFfKyJAXG8t4vSJTtmCx5hRUcFalu3jlvb7Ug06srjMMbuFKl3
gCU27egKMR0164tq3Hc5Pa1x3CbkN8yT36bQ9lGirwPAG4E1ANJkHmuNdzac00WtWm9SJt+OtXWv
NUc5R8mUGGciaw6YvL7BRt+b4XArw4ekC+SCbloFSeX4KQZ+skFkW1rJY/2tl6y1TZWT1pVTRNnz
JGxga2FwE1o0aKeRNUe7T5NoM5UZs2JuBinyTH8scSWC+ByVpgtrR09+J0xqodWAE0oakG+hv63o
gNpO0o3polL7Q9DiBiRFWeT6tEqyHtOWsS1hwzSoJoYpc8g+2vWq4vrYQFNlOo3kkFo0mLqiZzI/
B/RCI0r2VmHdyEG1zRqMRa2KcpyYO+TOPtsNNuquzu+SIbuOOsABUAlNWbhktkPQwtJazrfmmjPl
uYm/qDE+ugnlH8N+xgTzWCLtvxUYYv1MrO2pcE0NUXZRH4xErMYI/rBmEkwTWr9rykDe9wH2JkJy
Xpo8JrHAZKrXjVtFhLve127xex/o/N31vvli4f4CWkuysLINkmQ96voVQUDGeCpjcuBK/aYT/ZWC
8TkDgNKLdqPTr1BTeSt5uasDRvFMa2sEJyISVkgQ9xY5zVEbkzj/VSo83t/hJvA1f0G57UWIhrQ4
fGYsSiIcHQFEzKp4ZGVdxKa5zMKTbISf7ZMfLTQXhZiMvZP+X9u65ehO9bC1yo7xOEKdwCLdi+Pm
Wxp5y8ajpDKmHVlFv17QtY/qgYtSxET1p5k1PmpLZbTsewe/4QVPu3UeiaNKrAfM5qVWN4u2OOK+
X+TpHeEMjk/BJ4w7GEtLWGtLUs+dIjGWoiBBsmkdM2MAgB02n4O8qCBlBNTq5CRWtIxx9GnZuc6+
CkG18xr2CskiOtMijT0y5r2UNqQpLTtKNHQgqxbRcm/f+B1j+dvYJMWJCEvznPbT8te34CIP4Z/H
XBSlP1YKQTeheoMaqgZMvUE6JLtEOWfiKzsMCSGYOIeW2b5E7B5Qy/FUI0yyqVkFfWQx3rSDK0Aq
4DPIDAhGTejAwr6icgNKb6xuwDx9svnaH5wfxWUtJWsB5mn8/emougGbsCmBA/P7DeKjRrsV9rEC
eA6iCvzwTcVwnvGXG2fNleI167Q3l1WY8T2eQuVA8EbPQ6bsEwFiquA2BxVu2WXbkm2ePKoNj9sL
Q0Ti5b1NTdxhjBJ9gJxW21ggwbQYXkbGVA63KSCCEOEoUR+ZtKoJy2YUiVJzRredU7BANi4ItWbw
/y1J3+YjAE6hZdgEqxp4SQxnVB4B5mnkZyGG91iniuZZ6p9kv8cFfFXojNWl8aZRRwJBBbLSm7hx
E5AV0bWGcM6AYCPXPIXSsCQc5Cr/MhRYnBVrbaE+CqNyWfZEjEb1OuPHV3CyBi8h6sVY2s3XrMGj
bp41dm+gjyaLbjtVnzxW+lxo/qRumdXV3xegkpn5KkxBzs1ElsubPJvEJlGM00jiOVF7TCBdHVty
9OCTDFYOX8vgRk+75SyOGY12NbXWMmnqs9b6ayuBsebUcYgu+f2QtevN8U4vBwc+BngrdELQu9p4
njm1zH28DbiWaztmSES6LUvfIjUUN9U9NHSdw3zTIZBxOcc+9WTWZjGikG7akrG7BNePKiXdxba5
jZXSiVL2VR0gdZmvotBfyZnvoM5eKJQjv379zA/qZnFZN3uVDCDVqyAMfvVqwEmlcWDz3otuWmh+
s2V6dSxDG9eB9lpI4bkVm8DE3s4XF/vJUa0I4DPKG7lyNR7zaJSuJyNnQhrf14H2RUlr1/CbFfox
xMX5EqHIUsensiDXlTPJV6Ournp/2FtSDjJeW4jkGfwKxlX8oD7e6FHaWBExtDyNYyZdS6Bwi95w
/QKVCcjcsm23ICQ0RJDkxCy6IV8xPTwU0L3GsAC94G3SFFUb/10Kg6GosRGgiaOHso9Wxnxizu+8
qMCWMQvYFhjHQarHG6BZzoDf32N+9uvbLH+0eFycEuBmMzRg2LQjq9Kx7Io6vb5paWASWrEfm+tB
4o8Ta0P2oFPW0Ms9KGTInBK5OZWjTfTtZ21F9YPWh7g4REw4sRhOgwKxIhRHCHb3Yryu8d7QzmTe
h6vqhXzWq8Tsz5TfrjrdNa4fW3vU0qy/zHjL5gYWBGTlSdEw0IxfxuR+QhIG44R1Ln1J28mlrb9T
7MWcP+TqVnM75Xm0UxHiKfa21/HmHT+5sR89v/Off3c+MQtiVpo+MWB/a/TGgkeVjlZhOI1MopHT
RcY+a/wHZpD7fNgbquRMDTqy//Dicznx3cXjqUTqC1TQVWkIj7KCAt7a54X9nGrtPigVJHHdnhg0
4gCakx0l+4qvVYLA8cn1P+jwi4uyJcnQnigVWkdyN67hQOzVUgcFGZ+8iB4/eLz33lWvk3oVPfz6
mh9ULOKiYqlicsWJetJdmWNtxrDIsk7zuX7unCSUJn0gFkhbfn2xD1o1uH5/vMHgaBprluO4kVHe
G6zNOlGjhf6qkCmDgy4NCyfHlQRx8yTp4x5MyV7nHPTrq//8ZK/YFxt+V2YyYg9Fdw3k+X1qbKb2
OBpo/fiYcJg3CnyZX19Jnt+9f92tlMswKJgwYzA1nBPL8VruVSey0nvBZ5zvLLyGTfVWl0Bq5Iit
slZhS5LorVGaRupnj9LPW5EkCP14p7OsqRpVnSw3ZrdMFc0h7HEpx/TKuZ9ISPExyqSJWkv0heuY
X+uTT/7RdS8WxiTp5KrXRsutbXAE5uP87pbeQ628h2juZW69kUnOUMSnMv/0fn/01V6sgXYooz1j
gusO8GqW9AHr7GEe/mOpUXAKmwtDRnVByUmAQ+vvMkuDxf5IqOoT6fYnn360WqG1gs7x69vw87cK
kdmPdz+ZkYE6ClsXvNkzcONVrUEiEPom9kaKfrFHzrOXPf2z5+3nCwdJkj9er1RTpshdYbu9Er1Y
jB5TCDYAiOf1ylKDFTHnRFh8CTkM//oDzlP6nz7hF0tVrfu+Llk84eAdN6GGZZe8OrV/9HzLCZT6
1I80i4vH0twQ5PcfrVWKfbFWpUELzBHfExV7t/cnYNJMy1re4HlZtDJzLxhWwrL7D+/qpYmy1ZEE
V+QxuT6tv3nByHlPh0ll9x73SiUWnoYHhDQLXff+uOa/ZY085yn/vhSQMvj7lhfE3PlB87/+O2k8
TGGhomAd+ljlcXhOnsdn1KVVmPzf//1/6nj+X5tqfH59RnS6fX7J0+e/JKf19xqQf/7sv1WnKDp1
BePxeyofT+ffqlPL0JA30vxGDmqyPv2lOp2lpQLzpP2ntZKX6G/VqWqIWSNqKe8UCe3fUYH8uCi8
x7nJQC1sE9akjeb04jEe7bhKlExU94bHTJGE01QzHMwjTi5ah5V8HafFJsrHz+YjF7vuHxe2oVMo
FspZ1fqXsbctK2XTqM09Gv1VZeKHgd8Z2vFKmq01gvRKqUdrOU7dAakBiQ5E7y7yugcyhaIMvsZm
prbUWr3TBgOqS/oUTeMqoDLPlO42qsQqiQAZgBNC2X7q8xc51TdYQpckkt6kSXzOi5eABq1Rplda
Pq3q1DjDaDvYBoUk2dJEPuVIyyj2pmGjRsZXIraCha7ZZ9FAZwZ2W9Gujl4CDcd4nRztiT6rFj6r
oFHdrrLOfsphtCq+Uh7eaxplHIDvJAxfA3hxcQBtqxpuO6Oln8VaSYiZdewTkwDW8Xb+kVh23Q75
JgL23o0r67q3AadnihesMdFy8CNmuOFmxaS9sOgMrbSL2FgbDLYrDs5XmfC+jQV+vqzPtpkUvQZB
G62R4Gkbsy8ebc9bFer0NIyNvqgDKaBrDKV+6lbAIe7fo4s1DHymWkmkmqNFLTnCgMtmZIpYlpY9
UAaagkm9K9hTMy29gsZGxgpJayEObaP9bO/68UDx/ri8UyKguQBM+5dNrKzLtB1A0N8j6nUEPvtA
r9d2OTJn1MnObqOFavTXIHfPneHvAztZadDawTIeQ7qcyOTuisZcl+MwMzvrRz8ZHhJMt01ebAJJ
39JGIU3JWwHMdfRQ2yIqvUFKuwnx0ozsaIs0Z15vlKfcGx7SGuR+wNceGVeMhR5lr2W38ZiUDPvy
/1F3HsuxI8mafpW22aMNQEAuZswmM5GSSS3PBsYjClojoJ5+PrCqb5N52MypO6ux3lQV2QwgEOHh
4f4LxO6UHkDe/HXgFHvcTdAgm+nDmrxVzXmBY+EVBQ6WZGG3TFPO4RDMBRRLnA0WSWpeVA0aT52S
fUPrY5lJJI1m5KMcy5fUrPc4NGEVbG4Rer9xrew60+0LdCKvAjFclVV1h7oXDrfKoUoQgIi4+rr6
Q4cii9YiguBn1zbbZAiNy0Sv13BAjl3wA5jYysqy66DkWRERTaFcVBorRGvXIs12Ti73LNCLcPLP
KI5o6se71Z8fVhOYSyIDYgjw9B+zhS6p6yzvreahVt370nLvY6xFua1iTw6nTQXt3GvgSwfTK9v4
2PbU4eri1u82hYEnujlcIbi+qav4IoIRphbBGrljCC76sTRTVAzLa7Q2741RrqLUvignug44T6kp
tSVFGw51Ve3MmdwJtjsbcgzmO5Qyeq8p2yefSNj42RIp103Ofovt8RAlcI9QlfbTeg+aaoWo6Xcf
fl7fWRQYQsQ88v6xduJVKQVPRCcmylCjxKalbdfuWGww51rrA0w0VUeKtsPBAPLvME899Jou346m
PJZutxxKiz2ceDZRqGhz+tTNMRDdVSYoMVBJy+yBU3/ylBADDa0/Zq6+ga46LVsNvmYN1kDGZFko
aVaPCNhd+X25LZKfaBIBfYdkNNgISPyodV5BB6dd13vZlFvKwNfxDGBvC2tXCiK/r1y/O0Sv/7xv
vAcBnkBk/vrgM22C48a1kQz6+MHx5soshBGbB+Ya63RCSmBugtFcNkY+CxRdub2JaXNwA8SYNpfr
KXG5aZGiVgamkcVB++EF6LbnGlGJW1qxLWEkIIy2rg1j61sGfNbk0slwiSrkU+OAvRHiofKjH/Mu
0dm3uDGsa7wU/NHdYQt1WaNX//VLzheaf1+1/nxHoXKoOyo4TSSePr6jkeqVbSVT+xDGNoqKjNnr
ErvgHvtvPz4TG9+6wL+Nhs4VJBWkGOCqfBytQ90Y60COUqNo92DM1/bCXom2pHZ/aCsMvGyUeTvz
ArnN5YBFhCpBh2udHy5sP/fOvPnpfoYJM7+wo4FvRRLqNE8VJnVf0Xf9Q4/5xBRXOwV/5nQ+VKvc
ojloQf4gy0iNTW0b264st32LnZJprjP2E9qSK6uwLuNWXLbwzIjX+1DaFwVAcRR9ruM8OFREVL3L
d4UrEVcurk3dvY7M+smYggPAcLo3+kOmdLdWy2vmo3zKZHwpYPnVqbio8fgK4uBnllWbjnqYM8qj
mporkUS/Gk5t3RqumphBSIEyJ7+DwQBjPMD3cLQrbMr98VHjd5CSL18C9BcwpMZwJSXO68p9o1oX
gwgPJcZmZz7yvGLef2NhWrrhCBhKqqaZ9lvt7101qNR8yD8h02opYsuldiNS/89P97fS/P+Yw///
m+lT2GHa3q3iFbJx//iF9HY7Xr5mv/7n/7iPsqJWLn417a8Pefy//p9/5fG6/U8kSzTNdtAecyyb
lPyvPB5xONWgC/oG5VYR+/uvPF5xwGwT5txZ/081VXtWKfkrkVewaeZ3xSwoh5ytmJXo/oamHH/v
wxqx8Hqe9x5Sg/DReEjr5BqMDmZpGohPHFTVgNuNuIO7HgMENwYFslNcwmOKSmiYZewkng9laTdh
C/GEly7CYpNs3HVeOCp0Yj9E94QGhZsgPdUpY0KP2AoRLS/zFL33EH+RJdlweN3Gtb9HOAoqkIrs
JFsyn44YiEuUN90mvC5sm+ZDbls/rNjHoVbBITUzjMQzMERCAbde9m0oF6lh1DemSBEbHuAy9hL2
iylhKeeuKF7NnqfwC0Qdl33pwompRJGBTrUC/gsFZ7/26JrhwjJO1s/I1J1fb8/S+DZmDzW+so4H
tqVc4kA13Ywm/zTg23VT2JVyX6G9viM7S/irjhSG5wcSPAO2qQXN9mg62i02iJNtDwhI1B38bqnx
ckUHoSMDMPcsSthjKqcIVTsFnXKFTHWiRV0d4y5ulKURJyOWK9VSmWw9WOQAbG6npLYusIHI7ttM
L18is/BftEEbYAZDg0do3Jpy81r3y+noGHC43VijHm4ERrzIzFx6QNphjaAB7jljhFdAWQz7OJI0
2bs8r540vfAB8emIJQ12BgqeSud2pJJbEfS5BPhqldyaXZ+IBTQh4xE3gPC6T/QUHG4tZDkzg5un
Egeeb3Gp2tsGv+DrcOiae03zlafOT0BzTY27S7og93zXETvVzWDMNYOOdaOFJoU1fTOpqP6MxtjE
EzcSzdVggSjRDfdFBWp8OfThRIZn9Fd2DpfNlBNGvZWTXRsq0ixOMteA1V5/wfUsuR4G6b/0MhES
qx94egH3jhWKRBBy/TcYQLcGtxheDlHsHDF0LZ7xjVSfqzAcHxC+t65VDJ3AGfIrRmIkj90EwUf6
qoKEBpm2VOvWw2BFIZnKdFqdjrMx0rHeVfHULUfFSjx3qLsHzp+rKEY5ayRR86JiwG12ZlOnod9C
LkDZd9s07IccawbafonaLjU/K1/QXOBCCxL1aJZacJ0lMvg2AfbZvDHZ9Za9Sc8NxNNUJ0ey+uQo
YN3dpBrZ9hghQ6FNbbQxQpqerSnIzC1pHgJEQjZNBpA3dUOa1XGO/1gKM77r7fwOF6pyPeoSIJe0
62uU6xR8LBCimIUi3JmIhKLReBT6mP0xM9gvrXYMjz4ZzU8f/fuNlUDNbpBT30ZJlBxnv7FgMQrj
MR0jO1ogrZau+7QN4mWQ1h1ZWFDLapWpdQE0qKGpNytYaNgNhniP0XdGVTAQiE4ntIMd3T82QWPD
bzQ48DVwL5EVdntl0Bz0K2Ryh3FbcdBNcyxQVx+SezXUi2fsp8K7UIb6TZv1zaG2ABGNGKnuYVuU
D0XtxyBu/L7FHnOSO9TwldlPrTmaUSRnvyntAptLqpBNbUwooejVtZxSeVHaU35bJR0lWXQPtgFx
ZpchxLEeSiBdplpZryYiynsrDPwHMWINH5hGssrLrN++O3M+SYzfMOL/PuLfwjdHlashhWgbrnOa
GKOz0Gg5clAHQwvSR9yFobBRiLAgaErEKVrNP6CJbC07S0CXzLXuuaSvsLHHVj4jpYcxvdJ2G58q
7xP0jMuyV+GGKZZ+h6Zf/Kw2cXIQ5M/rOC+n3WBWwCHskvuNmxXumSqlYdkfziLHoqBERgoEh5KX
QSJ4mgHrBkmmKMuDHLrxyckNomYENe6PYZrkt3Cew7qpBgzR3mZ3nmc0Ntl989yH81co68baRmA7
0BJR8ls9hf1pDDRjkiFWrweOpWMnIJHiMaapUP/MCEr+/Nn1kRatAnlxb+BYmy7KeYFM81Jp5kUj
5+UTzQspnJcUJJPiGVnx5J76HSuOykpxkPMyDEYWJAFM7hut7Y9A9GIkQVi4ZRQqx1H1SfxaqvtR
a18HmC6U8CET46db6QRmvSQg0pnFVk/DlMDCHqfKxqM1tarnIwu1AmDR46uLcD8I/mBnwoFkRwdx
tJOqjScrujOHnLjvjv4qt9JDqH5LokM8vWJpZeLyTWe5im9j8VzTV23LPxCKUYZvAaep1YolrOdl
dszC27x+zYeHSuTekO304ioeviMtthB013FLL9EoH581uFDS1VZBe4ie3I7bH9cUDlXc8cqLPJ5N
gYdXimx1gHA7AjKtfW/1tddGV6BDQABzdsoOdwoPKUzEVXZJtp5tlfQD9hC3wfcSTRWu2wAQewzD
1930oqRPeAYY6nWCVxS2eVG29t0fDlDI7zZLpo+upLt2xiPy/eDpskU66/5X0Vowx6lwvVo/OOET
Qm30YINlk/ZLk4aSk89Gxiqca6MkQVf1hzzvLrNuWMS9ue8qcSB2eTO+K8iTJWL3oC5vTdz0Qsi8
9MABDNa2a4AqVlpktBNdWbV9r25LJ2yBHvqll0vmRDjahTIL2ceYJmxITjTSgZybnan3Cx05lHEy
LrN6wo3WBUk0IkyLHfSza3YXMp1WDblWGwRoY7DQncg4uqBBY4z8zGgutb1YggtFpIs/pr5/VnP9
RzqqK7Ken/rkRlBM77Oh9GSdPyBwth2q5tBT+8/aYt+X0nSAYT5rcjvkxWVq1ES7SL0SKqg3ws1d
ZcitrefbIbtD2A37B8P4jsypN439HpU3+DjxUoOXI+FFgFR3KXDiB3dhTn0OR0MPITLoY+1NWWQS
yylgmRWAUyeLaD7EwmvxFrxUHf+6lu3Cd8ZLtRg2GAhexJOLBeeIch3kFIkAVq+ls1CljXtCbt+l
EuwrhJFsP9ivTcFnMRB7/S7se1giOuVnR1wUyHjGPwocuBUgHDa6XHi2e3l81PUFSkNcZHHeNGGD
Z8FVjj3RiDmbXUPToreq0fvZpMrTVJKYVeOqlTlU3puyWLPK1DLa6fWLK8CGfTNz4wmjgLXiz27j
l436EmAaho175mYH278zBVQXSo2JvsqafURLr0UEiRO566BL1osKyEIJ0C2gpxxg6vUSjtc1dMen
EPXZgFZ+GuAoHO0ClfxjhkZJdgk7Jabw0T5NrjdYAkhUu2i1KwcXF1lZS7v+aQdww47iYdSu4Rsv
6tcaZRwz/gnhb/pFNWypVct2KJd5d9HoK12/TnV01apLdqDZtNvCRfLvoEdXHYopor+r8bQm3dzq
8a2TJRdCTVdyQDhZQIwBVjDrO+Hrh4i6N5krEhEDmJ6JS6OI6rXoAfJ7mD/uBD6wHXYak451prau
yT6nqvFs8VSml4aZbVT5RzsV/BACU/ENLwGyy2BV9FC/QIJCbuV5G89pb2zq2R3LJICxFeGr41R7
Bw9LM6VTmH4Pg3uzvnZhM8bac43gqiECZNL+KNNpGabkvfEOq0ev7STybcmjQJnX7LyoHFZaGt5g
JO5FwOB+BngnBuhNzFoR2jZ3L3GuL9L7HLhlVm7rYE5XtEXolE8qJdRMLtqIki0pOWhntGTxhriw
hxfYnAv48rtRdbbUPzCA3vZRvzD6P4xEg2O0LtVdm1eeHr5WMaINKG2aZwospxyzt6OVe55h645j
o34DC/gDMAQThDIQWpEehsJnIcV1j0kEAt0pRh2VZi6iIh9LWgVtflUbYwa/z1a7b/BxXPKZgZuH
yI6tqox7AI0kF4WfIsWEH0vyiIWCu1HekgI46TkGamQKaMLh2d5Y8UHNZllanHqvrFQrrlr8Dbdt
3hj7sFf7lcAgkOwqhjfWYX9TuPhpl3DRV0kQ3xCjH8ssYo3MWXEI2q1v15ENqUHS+gnH/ajelukh
aqKdE/lcQbBaEskvu/helF4hvKTDKTqZVjid2CvJIbEPtGHG5KvsK3/rQ4ZfYAS2Fdm47vRwm5ah
ZzcTjq8oDyPHIKf+Uk3qbD2V97Y7LgLq5epRyeTRAtY1fnPEc1zfKL2zy8J6YeBVg6A6nqLHNrsN
xuzA5faXTslRPKZ6sFUTasxmKT3UpU0X3FF4L2kWVYekty/BzKB8iTRy060kspnWhNywkk47y6V5
0+UPLV/HRlLBa8e949NmaH5OEcexcj0ar1nY7grTv8ntB2482NBq3qzbLDsLtFm9zVTMnqv2MDn2
ndagETahvBU2Cyu+Lyp8vyb/W1iUBwGovfrDmh7tsVkmLmIj2JZg46KeqXOe8J1Zi46GALwtYLcj
d/1b+3BSzTqtzao7xHZP6jBhYFymFBrlN3Kh6ZhgKLOZ8iHy+iYoOfFpNOhFra6DkgTwLX/+W+Wr
/5cu9YcK1+ZXMdeGmtOG9/w0/9Xxbv7X24+DX8VcUvrwL95beelG/qJd9wuBk/ZfhZ35N/9vf/hX
kep+LClS/SgkMBn+WsD+fV+mcqg2/ecu9rr+lf8I/3FXyDb8Vef/QND3H/87xzfhRxv9+McF/9qc
/rE/y122jVYSMBUEdB1LE/pcuPqz3CXcf1oUq+bogwze3Ln+d7kL9QIg6yYLgeSfzvYM/vhXuctw
/+lasycDhX/koP9OrevkdsFSc+jeo6iKGAYiCdZJ1zqORvxZpiBcUt1p7hNhJ1ftpFmvHT7361R0
xJk2Uc9E3hN9JgeVBgrbc0EfeQYK228o83c1WGVo/HQw3Bg0NbRGeamZABm/1+7FFN8acb7s6ptG
v63a2KPeuAjcFKXb+yq/M6Jk1fUv0oTQYau7rEYypFp3GmSDjs7jLrUHwk63s+RNjjsz3uDLHm++
KL7Q3ftKc7wcSz8lDhYo93pGMyxHmW86hB5LtfJojui+S9OqPre3P+KXfn/d+SO8e13Qt0gN6ryu
fecco8tqIRdUiFbKuljWV6UnblIq6gttiYj37t0S/eQqfG7k+efvRkYPXVH9gZGx2oWYMfRXfv2M
x7BX5dEfcjB3RvPH1yOeYGd/f9kTMCDuqEOWCYYsd423rrx1u6oWySJdmxt/S2xfZOu7r4f8bQ1/
XE3iZA2PBeQedV5N4S7y0is0gtf94b8xhDaDzdiPwj3FX2uym7RWV5Bltn9MTuRZ5nVQQd0oHrP4
5euh3kjN/65e/DWB78Y6WS10pu2Kc5+K0CVKxOVPZ1M91LDbi03/jAf4r2CvX5FzGYf8JtzgdyDu
EaPon75+ihME2NtTABHFVgXCz1xROXkKI21QPo5hOzTIT5P4P3Y4E9mLbvRKiyoVut4LqrBfD/qx
2ff7mCerNdNqS21xxFw2yAZ2kdzkLZa3wQAYgpRl/fVgnyxU7qCqa9EPIvIhcv5xbzSOomQKDqgY
JioGNf50uAlcx18nIyiCHIe9rRwbbAynMjsaLtVKNO+cV1QgYdZXojqUWSOv6GToV0rkJL8wVjP+
3qojPALQMInPiK7TtDrlBWumohH/ImVhmHOip6vWynUj8MM4dHPRUzAFDmrzTMj42B9z5iYrSCqG
xbRHJx85mRbwQm6q6XA/JMCQRYZDx5qeS7T9evbnKPBukaMLyDshEWjM2Q5QlHkpvAtM6djjdec0
49bCbyZZ6igytYvYys37WlXLq6EY7UONFIy6oMRPyqVOln/79SOcAKc49zhddcR7LOpqPMUpp0kD
HYDPsMv9DZqfZ2opbn413X00nqjG4DXlTUH5LbSAv6AuWh9iMFHrJNLGpQvpdN/ht3oGQX0SyVDy
tyjzuRYADtxwzdO5nwoXR1zyu3UruCnB44V4BxJlZ9TOLxHZ/bYNnfjMYXyaec6Dcg5b+DG5LlZK
p+jtAjJpi2c6g47UM8pMqutIusmDrcfJNhSiRmsgHKeVgSaqBZh5FMiUiqZGj3TqqHtJLcnPzMMJ
dXq2NKCMwloELwNTRhMn0afTcSzrq6lah2TNyygbE0qsHYojCZYgqu/8TPp07xYRl81gBJXkVtbN
mdVBfvV+hc6YQbrEtCe5F1JJNk/OMXPyqb3X1bC2WCIhSoG5xqpIO1pTIRart7kV6/3aCWlwbEjx
1Gc/rKtXmyKetXbznqtGOFT+9zNPNe++d/uGpwKawCJBDWv+31u1+N2+MYK+UbpK79ZKJPphPVnu
dBvTC9vmZpPd2mYLFlg1ulJD4m4cfrRUmJxVagtqZ1Ndx9dOlmXaoqe6Vng26oEPFMiC6M8LBBk7
GfonWcdpaJ2PSQtkOxA5PqQDfOHj7nY1F+iPnVtbYoB/MaR1hsMgPcQhw0ZAwYgJNje6r45NVciM
IblUY194jdPSV6XZgha24Syn1rxmxyUbelDyHFrq9OvOT0hnF/4LSfTsnPTxCZNRNLZUNWuLIq8N
hTXneqghJb/UaigSAKX6fUHxbltEdcfnrTEZDhwNYT907FR77M8cRqefdX4cVr1L6HVN8Dwni62s
RNuWgWptYwOYSyNw8E38smdvac7i6yX0yVBz/5zg7gKWRTHx45urrSmj2b5w6044CdUTbU1Ro1+J
3cyZkU4DLMsAEVrDJrV16NdTZvk4lNZU1VCBJKdnGv+gVxZv2kwLV7rIE3x/c+MeqdjqVQo4hRY+
YKskrhEgrmLoCwM3druvijO7+k015P3+mR8J7VnuxzZoXc2aZ+fd/ukFQcwOTQodbRv/xIoU/whp
7lT0bajbJQXmiVFxSENUYXOl1h+0ET54H0/teuijbFX6ChaoVodatt05rUfxJd8nE0bpbRHHtxXH
sad12Fn83W/GU6NJPXv/sFROBXhSji9HbyJ/iwf3dIEE4Vw9rdRtip/aub07f/+TGcIMTtfofekY
H5z2m0AdudYQme62KA15j+9EEK9D2y23STbXxKTbBt9MJ2t+hb4Qaz3Wkm0xTiXNlzw2neXXL36a
DM9LaA6egkjsAvlw52zl/fcyB/57p/tbLHeqO3TYkxtjMJubMhxo4CJHHQJoNkfZLluzU37mbC1I
e0ZpeJOjKs0az/b2oTBL0wEEjKfJBrsKCryhAJm57tpOXMiujl8zMzYLsKqmWm4w4OYKWJfx9HdP
tfllkD7GAR3rOxN008eXaUOE6gOQICy+0F5ncrSX8MRb6N+V9MwszddZacce/l8ohSJ7vQp0W26+
ntHftz/PAFSc7IfcDpjox2dAOR7Dm4YN4A52t44o/m78LrUOmZ6IMx9v3t4nK4nszkEXcQ60aEJ/
HCpWkW8PJlVBhcA3V1LAgqbU0GDTjHvGYKhgdCGcgJC0yzMjn2SX86pxec25gIKXIlCjjyOnTt6P
cVIpW2ywm62Cp1pRAkgQ1USUT0p0jbJc9bKqLa8Kyv5n4t4nUzxnbyBxdR16gXWyZqO6TBMHpZ5d
WQTmBTbA6nXO2gMmi4X511/zNGGcX/T9UCdfc2jDTHWSINixZZ1tpYYmTU8gBSNZ3aqj374qtPSv
+uB/PN4/fT8Eth0gXJgLzOSP93syE9gFIOUb7NrA6by2UZ5stv6lChz+TDD69PUcPK7IAzHBelOc
ebf7MfjTW6fQeD1uJbOU1kKl/vpiT52/F5lv3OFS/e3rGf395Qh9GtPKHWhGnJ6cxEYM9gNAULBL
UneWbqZL26jQy3tUv87cgX7fH/NQ7EFLRbfsN/wu6mY1WFPWCfiQAm9jC9/2MppS5Gnoj3lO7dvc
vyZuJUp45i1/n1iwdBinUnekvMjYHz/hMKWxSzgPkHMA1qs4EU5Rejdc1vacOc5m6+owZeeSrt+P
FjbErAE/f06C4ElaGMdOqmmjE+yAoA2wpnW9bklLJ0RbqqnPdjYi2hGG1EGN1Ibua/uUnhfe0WBV
Xwq0Hc8kXWJ+y48BiqIrGvbk+QBstdlc7f1CJkQP+ZS47hZJyGLVG022DWvSTysEoGoQQZZNXpsr
HdfXndvE4x62Sbm2AkVufFutFl2X+jdZQuukDTWUtstG7qu4H58zO67Re1MbLxuEhS5hXF6nhiN3
dp4kuzQfh1XKrWvXjgFC2YMvju0o0r0qIs2L+67aD6NDw95p7TOJxO/fnXCo02fgSmVi/XoSmnoj
QkoVz97tIMNVrV9O4Ntb8zmvIHfoZ8LgJ2PNyQpJLfeAmTf/cXaHuLDpZebBLors8FhJ99nWAvWA
zWK/cMv0vpnS0Pt68/52b5zvGwbUB5op1uyTePJFo1RvpwArr10Q+5jiiGBrteEATMDpriZVNltp
++4iRUR95bR0In18Nc5M8Rz9Pi4qHoHIz0UNXWJyqI+vXURV3E66QgBx6JFiZvaqyApBiBGTF6tP
4jMnwO/xaqZ8UL1C6Ji3Pt3JOFjmogyCEGrJKPe4vFXHCZOpi3REr+Dr2f39VJ27BRY0K3Jn1z7l
sY/tKMc+zMPd4Fj7oAC1E9sZtG4DC8mG2SR/9/07S+3hBht9fGa3nlYkOdTnshRhy4IbxvyeTKxF
lqh0oBs5VgtnmSONtKsCWLCFC+KC9Q5ocMyU702Xap5T+NNVXihPkdXZ5zgJvy9sdKYJ3NzXoNqA
Mfv4hR2E3rMBmaxdrtOUTFEY0TJlepFpL451KLAGgP52ZjPNG/PjqprHBMwGt9CmHHFyLCHG2mMX
YUe7WWrN8/FNO5Ky9mfW7u+LCfC1JsjVZidqgvXHN8M7CM+3yol2fa7igaZX+hYYwAxhUdsztc1P
FtM8g9RXKDKqRIiPQ7modBk96u87HH+6PeL496lqJYfC91Uc1FD6MLoCi+hSxZosN8Y/9db/Ywrz
+yblRckNda6C1Dvfrh3vEotSK2TiO2W8y5sh9ZCIL9aVb2LDUIjd1NnNmZ3zpgJ8+vnIRqmKEH6p
OZ6sXaNtezkORbyLVRGueny3PXTzA2/0w2Ab545y6cuo2atYT605rVBMc5BFDFv8NSogSusWu6NF
LKPouyrrEVhZYW8hHPorUlrf83sT1dupM5ayjCW/HAcbXJ+How/EAC8k03w1u/ZGWE378HVI+CTg
MpHEWfqUc2HqtE0QJFrYyLwBOuJoQHEcKwOxh1Bl6OfBJrbrQxU26r4fAOg4Az8cIkBYXz/Dp5Nr
gXgmJDi40Z+i9eF1Sg38drIbfK0C+WNoq1IfhAPJVXs0TSu+UipQGNTjCmOLzRZaT7npPGsaDgIq
po1bvaheZJ9BXUUcZdFYVj9zW+FOKcK9UIygXNnk1/tc47LZVSYNSEUxchKV/lXwdzNbgCC2JvWM
3e9nccYC9KnO0YZ0+yRJq7ISUGY4xLteM+J1W2qzxNAYwusNxErHNqTGZGt8/Xo2PwsBMB6Iaq4B
3FSdf/5uZxgYbncmtZHdDI5eADwDSz+hdeHWZnHm6PpkE1J9h7bhUuUF9jD//N1QUdBILW5r1g7G
96jJqcFBBsBqdTEMm4RE/Mx4n8RQnSOZxWrxbuzGj+O5BbQ2jF/jndZo1koYyPuEAO/OLMd5K59s
dYbgjNIILw4R5uMosBPKFsegeOf3VrelJBIu26jpAVdy325VAFOKjjEI++YcBfTT95sZ6CwZi57+
yXwCIu/KWHfiXaM58qiBHH/ssQ65/nqBfPbV6EWRxrMuiWUnad0YyJDihkIoG1zNKwLVP45jBzDH
VpIby2/KMyff5+MBE+C2Mt/pT05bU7OyupfMZxfFnuk0xVq3ZABnpDYWDhYzX7/dZ1+PJIOGJykV
3a+TQJ0IIQLXZjS70bJDCHIIqkA+bQdkRWsN2HE1PAdKUHhfD/vpS9IFY5fTl1JPaY4u/Z7az814
F5Z6uInhOq6x+EGJ0h+Vo43EyM1/YzwsnefhNCpSp0ulyg0360LU1bBWWuhTml/4MZ+udylldgVq
cF+P98lpr8MdE0DZ511xekyIPC2cqOLuQ51TASIn4+2A+fOmBf6+U2DJe+6oFdRY3XDbq0p4Jtn4
JKj9SQ+jGWFReDv5qrGfWxy/VjJb1/UQek14M3H9bZBWu/36RT8fiaVj2BS86GN93P0hnWs3qcJ0
p3Wx7wWRW2/riF45gtrJuev0HK9OIw29S1QfKONbtMs+jjXG3YDJEklFqLbh90RAyR7HCm7+TBaN
LFnugiF3jn0x+UuSoebZ7JqzN655kNOH4OB3yRqpxMIV+vgQpaBU4WtjvFMV01+qVsOZKhTfEzjI
UjfuNC+1kRZl7QdLHKzRO7VEyDLwyy2mld3m6+mHcv/b82BJR19XcNGlOHVaMDYU+NJ6NWHtHFea
Bqw4LP7IWkO7wog4nDbAmrDZbkvoBWmdotRhGX5/MVS9+dK05UBx2dLuYFfUxxbENq4jctCfYsXu
9mbficfR6BOsr8s2vZ4Q7YYBnIRAOfUuoGKRvHQt9Aq9lleyRJpwTYMz++VHeT94ejmYL0MgGocw
Eq+4OC5An063utSQQ2jTxvNJKm6h9JXXighRkMr7rB0XianCSqgMElMEl6zZBRvLxGSBsXO76qwc
aJMRBs6w6hUxEyBoz6YLv0mbjYyrkpzHTDJg1nEDk9402xTk9+Q8ZlnEiZsNsv/ulGN6dHCifDKU
CYXkMgtpOlu9QIVB2rTmQwlHEC3TyrpQUSE8DhU+tCsRD9mzDu8EJHEwWNDO6dhAMg6Q4RiBr3ua
47uv1Vg0j9mEVNNKQ7cRRG3TKnctj40ddBIAKJ+iTHvJ1Dy4kwNGTvBArMSGctBGd4pZlMqGZpuD
nq0MClT2YvOid8pffYQgpI2NsTcgrvZctVE+bPWRnuslBfb+e6U6qZeovgXji4QGPkZsi+083/ZV
NqCft8AEVh4c6jo5shDkYMtoQOHVE3UExSbpku824O3WszhpXozC7oNV1lrji6u1lr2n4W2A9O4i
CCwogr1Cb0TcolZsbafUNcj2OOvk5dQWjbvAJgz3uBrMsL/JzcL5ERXZwOdLCwA+iiX9oztYOKgl
Pb2VGtiDNtuRT5hlSUwJ10CORm2FMc10hxUALVNcT2ErJq0NcRTVi/whE+WAGILptlsjRCy+rxNr
B4mPClNsqUfHNMtb24GwTtiraDjYXdfdlNAq42XduEkL8FVq96pPNNnWqYwvJrVWry0+urFI/CHJ
F0iLJcNitHo1xEJbDbbSqsS49LMRJWOtsY4F1no/8sp1DWgXtt/hM1u1FVZsKkTIxMzUn8hdJCCW
MKvDqVUG5bPel933ALs4F+idPYuz1Gr5Isyo+OUaaXsnzEmiDh2hies3g1gZQH15kqCPr+L2TeIA
VePvZgtlAy+eCn6WDp6nZxmGQP8wV7uTVQKvwvFBIS5zaVqvTROOGfqUYfGaxAnKkgpQ3Gc9seNN
RPFRQEeJymwZ4CbWb9IYXsUEOMjYqX2hfTcpliYbvx+ca5pLAZKBSWGg08uVZuW2ofEYGbazhxMR
98s00iS00SDvIugnRv7N7amtYo0RmZL6Lv7entBTsQ85PhBT1aoRl/EqEaZncCo/2yN84EXoluwk
I6JFBa0yRHVE5nJEECaMpFhA0MVaOYqt9DoTOWL5MTbMCzHYAbyWpv5RNEP2pIjY2IFD1+FM4ouD
ZbGPHLnbD+JxSvIO93g3A8cVBV2w1KLEb5ZNojmY8/qKAqAsTOVL3atIgQrQHt+CWOT1Qu8np1pr
Lpo4fSzbR5zPrXEJwboy4Gqkur/kucNsFQI2NSgkGyP+MTJuH5s8zC7TvsKixqnqAVBn1pq3sToJ
Lt2lO99z83q4Do2+vI+asueDSpbu/2HvPZbkxtbu7FtRaI4WvBloAg+kKU83QdDCJ7y9+v8Bu/s7
ZHWf5n9CE0mhYDBYzMpMuL1fv9byp76Wv2b9rn0BXH0IILQpSJCizwTmCFCRc4d+1ljqeZvfY8DT
2dk1ZWdmfN/Sjwvltt1h6QFpaOaxPM9FuX6ak1v2ydikBXbmmRkTO4EwZYa3YLfgN18sBZFxGkgn
siPluZqMNUdRPqVCDreKKHnsvBVO2G2CCFY1qoda7MbPWlucxj1/i3K5OvktIM+BhGZK1QjwDAKB
rbCA6mTqdHETptwWcJxr27ushSa7bzNV9GupM25hA3EQ6DohQ+OBjpXwMO2KXng54uKPA1C7R8uc
rU+IntewIg3nWrPekjoWhatPOBtnxLgzCnubzmCDYacpWMDv22lucxubZb0Tq1TYyW1lUD31rU52
zywnOYcVN8+fi0pJ35dSl73h63vI9VTAujCJb0m8o1ACpERgs0B2YjbfGjWRJ1sahfqlZh7yZRqq
DlXiuVp1W9pAyQO0EkC6JjdiEWBhGuznyq5oj7BENEG1wm5fQavD2l4FWHlu0wiNt7lYfWp3GqhV
ECZlBY75NgIKsGiOgG4vS2/rb+1oawbx1V4Ps2FD7TtmVD1qcG2ltYBBEc3VikbAT++hqx6CJV1m
E57AtkakJxWWE4tZoXmvoNPo3pBibmHJAN1tV0ozXsfJYkB4u+nN+7rrhruWAHFyZMVaZ1vPKDiD
KSrBgSxgxnNP7mbpnZBpSJC0u9X8nkf+R1P4d+3X29PYf/06Xj62/wdM0NNROGYGf4jZjin9nygi
nr7eyo/l9Kfk3/9w6b3SnocA7mG6ffnY/DhD/19f9ydvBArCOtRqzEXSV4YS5c9BeklWfvvO16JT
BKK//gNvhKz9Rs9fJBr/Y/6es/tjjp5f0XdjNoUHSEdeogb5J7jg/vcQF1zCvy0pEnb/FHqCn6Wt
dWRvr5IpUH2qkc+Fcimi/NTFwxUK5FCxWyQObPMix8d/1at51T0DEmN/cKjdxdITAqDSXfKQX2c/
8W4XCHrDxFt9Jo3uQCDHstO7Q1ycy49VdMDNLBv0WBtBjXgqvNRlLs2R/MQpXdnVPT2eI0ZmQyqA
/Ly6ctC65WMSoysfrKfM2Zwu7E6DpzoIWp3Qd4mEEMSZC5tw2EeoHftioMZdUAaFu3kMpod63D6l
seJKbnkdgny1qSi4bdT6rQ/BzDW9zo0t+YpL2OEK5Bgghm3zXF6MsLvKsXGnB911u2SuHqnuHlfX
PJrD1q/DIah81RPCKTbj5iG5F67VUxlb1+ZSh90hhuXlDvP4EZTdnnDRAkYkIhNBBVqhF0TioXuG
AZqI9iW5h/TAXj+hoBXBiu8VfK3iD/bXyBvcxH/ObcuRAt1ln3rJN93hvvptqH8/DdWTQr7B7QLF
hVbDbqLB98R7RtXiPGgCmMUcVO5DBpDdzF/8Lto99OpPkysFfai/708wWfuKQxEpLs+Gt/hGQGob
LPe3cOZTy2P9kPl7YD1MlBMjdMseFtdwyqCOgfCXwezArRNs7uygxW4XcRYXsekr36S4vEfo9rP1
Aawh5zG4vT09O6mzuAAzndnT4uG8+PpdE6l+Ys9eGbQhrsPNwulsPCR323lzO1f0RRdMoN25+l3x
KJ7rL/sb4Ih0o3CPwDw7YIlX0e097apcrcsQlU/ty83rovWb6I+OFhluzZfk99lpDuSwCDRkzUZP
8kq/uKgX3G2QwK0/uQx/5k/GvRH1HI3RvUBxUKku729x7kLAG+Su+FYN21g+LW+h93Rhp+dkTW/8
nPPz5oqh+liflGgKsfKb5JhX9VG6ZyUGiZf7ldexT0Re+zKdqhfpPv/E/uGdxQMyIAEgdT1WA8HP
78qn4gLEI67OBKMn87G4GOyA/kxmHN9i9TT8opyAZPm/2eqvqqNLMzGp3HTSZXMWj3mWFXRD6yKg
Ek62YbecQ+9++zYGuW+wK6uojZib9RD0cEZXeIam26Yl/BGSEKdyQMa6o794YMqc0n6Tu7nPqJkD
84dnEf+HkttH7DC/DKXQYDj6c+4ZHqvIydzOoUvvGz7weJ63wiofT2oa10HpoL7gjDb6uG4drGHz
oJ3Q9fBQ7wzSIA/yr3VnV0asEex93T/VL3M4nqBSfzERuQ3zYLsjLWf1w+Iynx4Fx3CEN6rb89oY
Ju8zX4+qEzGNk7jNi/k+vciRdE3zs8lauuh3LMgojeTn/VF7NLzBn2PjUhthGs1xeq5O+zXxB1+9
0wKluTd5d2JTE7ClyxpojsTyXo/94M+OaUu8/g06G+fj+8r+jGaeh8y2DXrWHTwxHl3F/vKt4POL
y57kvYmD9pmz2bXLN3lDpMXLuQjnoMCwmtcuZHzP1fwZgRVbchcPzLST+zfV3kKL9Sic0resOLd1
Puq2GBECOwgqcnJfsOFnNeChXITT7bz7ABE9ZFi86WTdVw5DTV55BZ/um575qBJEBOgjsvTkQHMB
47tMqHmVd3M0myGLuy0+jltdtk/pnZ7a6c1GqdkpvMbPPLZA1IWNpwaAIr3VLW0iYLe/jk7uImjt
9e7iqI50Kj3RUezcL/3FXuwebcEJVzN4Aoiiyf6W4hFmF6tvr+4t0lxkGjNARQXv6kLxsQvBID0b
71O3Z/nl73q+HcauSMADCSzjgktDqMRNHo0IuJAtB0JIKOdmcfuSutMvioLM2P9csv6Xyzxe/6H0
vxh5SQXHFC+dp192XBkiGYFgAxUKazj1eCa9u/u9azpcAbdycoxzxpOAV5Cbs/Cq4D4hauEzN8eP
OXfjTWdr/ubV9pebc3MmmzFtJwlm7iShdFDFWzidJrYhStz+sWUBJrur+8EM9GD2cc3IQxY+lM54
xcHr/Wqxj2VzOEl+4SLC7SBQ7wEq8/UAlHZkxgmGqvdpRWOuKraw+GGKq+j4wiHUWWOiU19XEFCT
Q7PW7byBP5PXo6MQoD1pm87xEivo47GehxAuZ/6P/kZUPqp8UYf4FFOYnsxh6AE5Kxd7fHnnSRHt
mZD6z/cLIZF34drEGGQus97uzqqkpxKoF+ZoHYopbyauTmb56FwMS+vKTcOJKz7Wiytnb/jNx+KZ
7+e+ynbvJJ7uicHoQyzkSW7t5fzRHaKKmO/jdrOmhPvqJfFMr+OUtm88Fqd12YCfRNFOn5LUzl6G
U8faAVjvIojioOnt6BE4Hoc6ALZz9W88TotlavkoJUooZSLsHTCMTKzCQndFb3Y3Ns7mHMKdx++O
e4ayDQ8z9VN8B6SwOEbk0NkIaCKyG9l0EVSl/rGUqSjzOcltOMiNa6gRSTxLduUmbgJMTOcgE5c+
nbYQS8DTo6IRcIN4h2AfS495Hm7eLdrfUUKNN27HwFmbPHviiSAJ2nMWDXF3LFRXD4S740kb7hYi
ns6CNb3U74PK650n4BNcw8aCuznfgB/aFqebYRVK9uxxLzSbSoJf8dNxk0dOvuSviB8QiWgYR995
zpxOKJ/GQA/1cMQrg/3xrFA4YYNOwv0SDiFy6P5xLJUo79gjqVt42feFKeEqFk4UTF7QM4AfIaHM
0WTPYOcdS+J2xjaF1bGSsS4iSyzDeCReH4zcYuIOB9IvZ/D2d/u7LDpw3m4WYK7CARIFXF0RGKxv
NRihYmXliXjl7hMk4lHvQ6bJK1mwhAK7+Fip+dUMkGf1hbD3w8RZTlaETltwbIeRtyDQZitY4NlD
vs7NCHUx0Q5DpNH4WcUMW+fDVlXBxC2VWdLHpU527t64o1RGOARpISZQd+DJ8NiLnvhgviwP6hWb
xrOuXelSu8f9bjkZ2C1Cwl+Xb7NLd+GJIAoPELPze87jFlTH/XBy3rNx/Q0WwQwWnstylfj0YfgV
PtNGEzshwRYpnNWMo2BfEEaLgXnRPutsX/EBlAguBp41t/0oBA1mreEzk0eTju1YEwasGB7YI3g2
IpvwOLJlG77Mk6oi4leHsC2EwsZtfYvrRPEGQ2B6ltu4BHNOxU0efW6sK8bKd9smfl/hqy9hsQ7P
c+zWzZEOMyTyqNmpjkL82XLplCjPA/pS+BGQ8k7nzHbigvDzJB8RooWPffd6nMp8zogtZnu1Jbt8
zL401+NWd7HGiVbcBqwnv289i5DcDIrnhBC7vauDjkAlcxXsEzj2065fbnf1w/Z1DY9AYSSyyQlX
+hDLwVZPAom3WVertucTWYlXsY/LSxpDmlf48Bi5TcywdFzGsFYF1XZGBjm7gzP4MlwYTCda3nwr
QObQIQiC1OUFkq0gDzkXHz4FB4JZnwVmZ+4SdA5oJgSAZ7uyYbkm6m79PNyJoAhuiXMKUorcrp2e
qOgIuwTyk87Jjj/+aItfBCclZ7Cc1jviltbjAfnbZbquZ91hlsMd0eq1gpFAbYX/xh74ehnhYWZ4
IoVq2bUNlWD3OkL20hGj9qRdk+djKJofxCfjpdNfIIrRzwRiXgaxp10HJqmEFsBvQhZg59wWpDo9
/XnGmETjKYmaF+4vCwWCgLuJLOR2ku8XgWkFO39RI5kITvmgfjGf1fs84Pbw3uIp5XT09/lX1LFO
+n0doIXi14A0YGCBJM9JH6B08yBNCHCRhJlHHCrttuYxZ+J1XGdNpJjyckK+VDuVTWHHRYx5DKEH
srWAF2xgLfY9senHG9Q09rh55Tk/U9U3nMlXgsWHFIjnP1Qf1S6k0phH1gdNszM+9k5+SmB+Yp3w
Q/PMm4n5jseLmp2PHLyGkCQr2eQeNtGRh1nfn5vFF0Lp+1FdT8IHwlMWoDCck3BwTTt9hvtEjnKI
G4MMGPbNLd5DWuJ+XnmI1DbdxV+9jzQ0MAq9bdomO5FzpHzuqbZug/AiOWtZuyP/29wjDIXu2Fa/
R41wEnMIGIRrs7TJuUgvIR4KZB+ZPV7dDlqabwNmdewceLKWnNORP9dRHvVedt01f/22+b2XcLgj
ukXneCX96jgCrR1bZtuaHImzsC0YeEPhQfZ1H0VeTmMkTi6AzH6pHqvrlgaq3+DcjrCOIAizlrCm
QXIE9cXwWO2Y9dQHZO9C+8uxRP/AoEN/E+BzeHCsXefj6Cg4Wk7eOTZNy9FpE38PunP/CLaPxb3H
u/PyrQiOePa4XUcKMtqk0Bxkw0W3jvhWwEbp9hwjR2b3uOzjpCaHfzFAMje6wCARnZMIyLwm4Xf4
Zvyigf1HXYNI+ojqhBMwb2JqCWoIH1FufGpJJMV1cNNJQwMIbDhZKGw4kdZJMPJHOIg0JKFu4Zl+
99xg/K2oClDK/q6kjW4L78T9OuudxgWooRWzjp67iPuFU4LD+s3uo8qMUTbxvYUHIixsyTZwpMFR
fxmD7DDD3nGXSQEwyoQFZ8r/zbeBiFHwWw5UeAu+hcDF5gOcMIGUn0VinF+L6IixTQqsvmyTgagu
xAQEYpnXfiXVxsMc6aJAVPFD4e2PCtaPBNKMs/+bNPZ4/YfwGxYyIJVNK10IUok06925UVjCr3tf
iFM82oAbPuQGhRKe3ODAGk52phZE5QibVmIBEUHH1YEHIlDZ3TSs7o94a42kwy8EGQaO+hS1JCJT
e79LXpJLcunP1l0fyd4cIehBhcMiYh0cakwE1UusUTMa3lTPm5eGY5QQ7zGGhcVGf+Ao1IR1PFwq
fz6hxslfOPMPp3EZT3p0WMTJN5/mI23jDOe369vVvjdwQnUwvEBWdTdciqfh6+EGpOfDv9UUb0pP
CyW7wQUMD8ZptT/PbO4af3CYKsuGHQ7Xj53H26ks58zVQqQJdn5N7wUTXPHmwmW850gqD79iuv0J
GJkPXD7Wv0kEvtSPXCrWh928cfMoLFGkO1zKTmK5EKJyfIfKibP5cM+RZ4ASIas5nBIUrv7iYiZ4
zxGjJQ+rf0Q3GoUGomZbfrO7R2xwlO9kr/UHDNlxI/ClgRDofuNCccEZZgSfstNhpngiA25ExTs3
0R7flIdBZ7vbDaWsGYs+2guRNJZ8pVMfTBSIEHV44tIxA5D9e/Mb4WFnoyne6ikx5FuRhteeQxxz
sGEvIS4LCvKs3C+IlcxgJf7p/SOORIOKCPGIsckWuAbodhxtvLPu24v4tniANyoXCfWKy8L2PowI
8j6p49QEYa2DHmPOEqRbwppc+Lkn1TpBWeq/oFXgTFFvgyTCRlQPq+5kcX8YkPBIbUmu2bMLz5HA
3GYD3h0h4kT8c4R4iteJvprZbVx5qGE5R2C4cuOmCNeKLWmxGkdI1xKWUckhqGuV85GUGOxHiEWw
Utixc/K5uqb3i7tik46SQ42ZgfifePafdyvAkH+zW1/NeUC6qJVVZhqX5Kt0pwJ7tilDHPHei/i4
P+mljVSlv7tHIGtiGo/QUvJv98LdQpV5fK9F+ZN235yoqj3sn6szr39D+MBXQny8Z8bI2fnZXUL9
+Igekvs0vj1BOHWSAiXevzXUNxGodHZPpsq5+UwgExiOZxJowhhS42gmJCaJ8/twu6uINfT7/mS8
7DH1PXeIcJpeGTcskfxcnwdSzMt7nCOm3xWvJQZv97wbRRf5Xn4/xvUZL0RAK+PLEn+iyNlRmtBD
+pYPZuoun5FC76LOV0/dybqrIuw7VpzyOZU35U6+DicjIvX2jgS/CP4A7PxHLZn/FWKk/w05j35n
F6WT8e+Jj1zUDBqEep4/ll+HLK8ZKP36nZQp+vI///t/ff6PFo0i/WYyNkevX5fBOuqs1T+ovY/f
HMQS4oEIhKGbks8fEj2K8RuCFczqMJJN9+h7X+ePFs3xKwUCVBNGLCa4DuKVVy2Zf2rRfAdD/GtY
yTgoHwDKqhpwZESEQEz87PcAvuyNoFXNQ1p/K9SXVQTnWQ4uOGmHSRKv6VMHaJJjVJgUihw3IA4/
3Lm/cbnSz3v4r2dwQKR+8LwQHJeK1XMGXZswerHaA2KhDcM5y2WLNGRhzO4hnz7UOoBWxCQt4cv3
E/iPlvD/P2r6/8sWOkicHx7VX9qSL0//7U3ep/ntz8bkj4v8+2d/X+CCfvQgGVoGGf1f6/j3FS7o
2m8igFPDgpfhoPmS6Q78scQl8zcVbRZQhfAHMtylsOP+WOKS8RtDfCw9ZtUgaKTB+Z8s8aNw+q8V
DpEKg3QoLTLOd6DawN3+vL4EQB0LutOJa5WzL+eoqpt/qBv820bnzyOOfz3Eq2HKg7fEUmCSd9G+
uTDXFuQtDYbZevrh/v/NVvl5JPbPw8BxBvcGoBf51U4ZhblMR1GkXFctfoMuUtPAgKhZb4Rmiv75
UNLfHYuh8GPOHuI863tn94ddaWlN3zEvkbjmPJ8yaTwxAGKX0A13yRZ0cNzmynxqjnwqK2NC5+vI
EOGWKuFxd62FkUdB/8XlH3fx9YNkqhPEOI1rzu0wJD+cklSoUtXsK42WTHhslSrMltQrpemUHg+2
N18QXvoFPv1XhzzW1g+HVOV000UR2cxaTN/eNg475sicUJKbmFWDNU1brV9AHP5uuf54la/6aSOi
hlrfcZVtVTiFmMWZWoa/eLjHQnl9JyFxkdkY2F/mB36+LMSG5sZMRx5u0tzv4u0DOpFgwrMYobmL
XquXWYfTYSwQu27u4UP41fGP8Oz18WHcACYDzImZ4Fdbsle1CU6rPnH1+UOr9nf7SCd0qMLyZp3N
JI8ZAooLzXpcrCrsavMlG34F3HuV5/2+l8BYQLUHQBDqi+MUf3iyVgLoVpnrxN3q1Nf34r3c1xC2
w80pmi9Qk7rNMco6LZ6SKjE+HGoWOY9NuKdhMPZu3QRXO8+HjcdSOFfWdCqhoJjFEtkZwuup+QXG
4OdJij/P92BuB8HPtnz1yLq+velMM/LINv0yDjTNhBSlC5hzF+tJGIaTpWoX4LWf/nmp/J1lI9KA
FAFZNFgRX4UHdWKw4ZYbq/G2fLL6+r5tZq/Xs8d/PsxB6/iXFQFak8gGIAVu4dWKUFJTSvqxSBBh
em7K9v6mmjBt7QrCXI0vFlpczAxjpKkvlsL5MDEFIsHWJpzRITkvt+qY3wz2XTsYolyG/h70cvGY
p7MRd6J4vmGPthVJ7tQXmiq0WuS4U5oUOxUi1p64KrEo0asVnzctC/752r5P+/z14gwRDIMBu474
ervtoENKYTRI+STrOTPqe3lF1lOzLvqAnFpC3g7OD210UpZ8jFYdhtix/DgNqWfVRVwoqi00+ft1
ZUZORThNowOx3nUsvxWWtnabfTVBBlxg6jqBuBqIcXgDWFP1ChZSD3cYJLeedcnA614KnlGi4S5t
ASopIbBYb1UoVgxpcKtJ72EvOO6kmMOPKGNZ6WZIw/LJGOhPdVrYc0dTXs+s5ap13V1Sf+iM9Zop
A9iX+rzJgj+t2eMGcNzWrN1NGtiOy5lmTlqfYS3xkgHdga54v5qpdxwQSrF7dvl52lLHGNRrulbu
qFfvu2081Yb5ZVEEfxjWoMtpXmRFDJA3BsdnJ/vuMhQFm8Xka2L/UVbzOC9u93OeonmW9XdAHi5m
ugXw0sCjXp8aoBVGmjzt0OsIraI4bb9e5YVtqzL8LeWPRjne5R1qTe1ePs9b29j9rbovLGpfKnM3
KflZOt6ZphAxGvjFvEEP0OxBw+hq1cIJbchv84InqptvisMvaKqNFoY3Go4+AdIJNOWC0qI9YzwO
Q9Lo3zLu7WF3j3vdbq0Pv4HafTB1/cjveUnRvqypGt6OAVHcXmjo7aNU1Oc+qRCNN56EZTlVuQDJ
jHA+vquZ9yDdhzurzGIjS7xhrM4ro5P1Apu2odEWF9RnxFa9Oc3ioaOukcDjL+wviUIpWGPhCXuk
5PNlTCdHUKtza63BTbbOBaxVnWA9HFZHyMUglZSLWWWBrKdeV2hhWqY2EgyPC+oottLCod4v6yeA
x35hzsdfuxVuuM1hiorKegKC8zKAc1/HfsVgskAWqT4XnRhAMg9ykH0rDdEAPbmYqE6F9LwwLv6t
LGJdS73FYFirmenZ0DVKxqhihL5faLGM3FhDj/J0ekyYQ2ak9s7kwTXq5iobvDFd7UKB4jIPizzR
Mjqg7z4PNyr6jUgFRe6jCbLp41Fn9LlzncDKFN4I8xgByvWkrgzFlGpzlwZDI/hquvpzZtC8sFjH
8xSNS/pIcByXsMJZe/J9DYw6nkxNv23lHnQyDfFsd9HpedKzzFMrvAuOVZefTWlyGqmINWnxUm5r
fzyaFLxrn78fjBtbhB4c62Su61CTkpdaXn9hof7OyMOZAsZR1AHOv3bHO7pllTnKlquY/Z1hjmgY
rMGkyb9w+/LhLF67fajjYK8jgj1gRz/73CJRq7YDrecuVvkNOKyN0IqdVs19pW3uIKlxvtXhdANw
ujV0D4UbGg7pu8OnilryFj2c2WaK+1E3x7fGWp1B8TrF+ku2p5/z0d897QEqJzQCnYzw3c9nOSpF
xhywyTyFtKEgIYmVvVn750VTw0JW4pV/BUuKJX36tCvyRdXWwCig70qbXxEZvErO/zgVC+apI1Bi
GPNVkCJr1VIplU61f8ke85EG1W3/NJUbpGE0KIzRk5XxdFu6j7kxOp2BsVAF75+919+ujR9O4dXd
WOdaqAeDU9CU9Wp0aWFnTfuxGIznfz7O3y2OAz4JpZduSKyRVxHAXHXosYyK5e5L9b4V1YtuCHCi
a+G4W9/3yG1OPMPY3Akz1CnZu62/Uy3BV7BCVtIDmZt9xBbPsIPG9cS2zaZfzLi9olv4/jjw35BU
Aai2+OHVvdBR6quMXoIlvUEmYJs9pvDdQaDnVjKBWc2+1CfeJFgvQspAdY17++d79Dc5mSFCUWXg
PWA9lF7dIgHITtatsLTX0ocV3JqZyIBn6P3cfpX+/U3eg9I0uLCDRo0fXh+pVY2mrDpmX4qonhQP
Yke3SGhiy1ugtCoW+RfsO8wX/9U4cEhmj+HF4gqPkekfA/IKyeIaqkaLEUoCMRwHYAfHBOVxBLq9
JDOh3gne8csj68wRGZkUGrjJUobHithIytROizeF1rzK2Mcuh9pWhbpenXeLKVEY6IYxfbfnq982
YoCCkNcts1fotbvymXql3k8U1KfpBcj+uc4FRAWEJzBcXsHcO3g+Zzatc17i/DItHntGVVMtLoc8
HmpaCD1F+4Kp3FkLO734sJFVbavxRqy6c89JH58f19nfiswbWyUc8TZmowGxoamj4uPW7N0RjcHL
DyX3dNI6el3VGM239LIWaKdM4526Jd5MFIgITCyJKMGTZh+7ZLL4/dDfiVhMq1LDI1halsmBkOpd
qgqu0JCxjEUMguDbbJYQWJgv6rQ+dtZ+P92YBigLRrhaQsR8iOAA8I5Iy8DZjvOMd6vCJKPVLgqP
kEAFmpQGeDv0j9bPqoxaQLpeD/u99WqcyB/yLnncW1R2S+EEmAofjV7OEYoks3lWYHaq1oue3T5I
UxpA1+t0TfJGHAjBdfNMGQLNPc05otFkH52hZRVY+UNK9NkR9aJ5RFRjnTcD1a8+ixdldI57OI/d
nVinjxb6dpJMH5rP5TuBIR5VXLVwXpWLYPF3EZ6WLkcmSo2bYjrV5nM/b2R6GprfB0lE7oAuiuRy
c0FnPZRN5Vq69bijE9uPxE9Vhd7dFhyBjFpYb0y1lpGYUi6DQPcpNV5AJp8Ta0R2brvO+XxCpcA1
Cp4pay21EPkr6zNc4FetvtsN9JV6gu7hA7QqTrfU90fNyEwIqzQ6cq0SL/UctVsWK3ihUd3dLC8f
9i130mY53UhOG61EySG1C6s3XQF6kJQPZ3NBkNxmT0ct5Fgj+roFKWZqXjBPrMHDxSKfGG1Ged6G
PVBFhsz1BcHbMdKxriNiN6Op2uj/Bj1jaMez6QUaoNAfG5nwZDTcIOEQbKlCbWUQtyeSW57Z0i//
bOz+6vx0KFeoiyM3CVxB/65I+WOGLonFxLVb3Frh6cgHkP067USVxzK4FSrycekTGpABkKpgSAgD
FesXaelfDC6nQNES4pdDQBq93Z9tUiMixC4qq+UOVerNt9GpZOYZtCrc6tH558sl031tAI9ijG4c
AgAHGeLr65VulnC7CanpqloRC0jo2dk2MvUxZI+GuLsK6El7UMsHQcu8DjsMmPcNzI0fui57bLcO
bS5FjpNWOM8Z8/kVqfC6fNJV5p5XKGbVhpQT2yAVuCZEBhEj04VzUebxjFSdPYJ3tY+Q3SBJa9s0
mHI6wRtJQd5Q+ViCRZ+co9i160Rh605XsN2CZYF/Do28MEkY/yX8bQzl0pRKrCnUj4z8kfzjcWDr
wFdwtXRW1IaUeTYuNpg5gv9NvTRVenPzTEddyWDgIkvfFiYtZV3frzdpuy7jkYFW2ChFHukA37CC
e31We/0C/undTckfhLK5H9H5ts2V8TyNpKLFXk5MWY8Da/VG4ignj72UPIkliL9F8LDD369+3Mio
b8KTgLN1ZATNJhkc4yZWoaqOn4Q++wpCXrFLUwl1xL5NfYpmtq9AKWJIhUcwk7orzMkTUgawLfEE
0k4412X6dlTICMkcb/ON8aeOJnq5x2leB8B048S83cNTw/Al7iojWZNv5MDN7KfdvDpDmqLyIPpY
ZKXE143mWZCtp5JjUjJ7kBJwKXt17kQlBuNzMcmnK8FCN4s8WYGX/qaGq7S5LLN4I9lXdLYoecak
wbTRMrRcLH7Zp4+HmTVa40VabujFTMhL9Ic0jeB+/3KrCPO1QqFgyh3UZDjTKhxlnOLOlMHAL6aB
gQdzfJJb7XDBhUN5/4uhj0xEm6hrZgODy1mnHGTHpn1rSic1v00VWIWh5eGqSRZXQhmWqDkqJtMw
IwLd4u1jWZpPeT9dlap60LEtxtgwxob/xSgjUfqtFcdPWQ/gBZb63i6FHZmhrXoYR+ONJmePg2w+
dhhnz5pqDBaCn+mQvBwpdnaw9q9wpgv95KOz5B4q6Yf2Zpukng6udWo0Z1oWz2zJrRvBu7VGJJIn
29b0Qc9J44m3KwkeVR2baYt7cmokJabkH1eG/jwMRCfdvl5LY0W9zDCYL+rQpFLM4r11mzO05WqE
haC9Ozw9/G+/iJ3/xnLQviNmtogJxb/U6kfKW/U2iIzYWgvRETcTx6sfW1C9nUuqE/9sqv56OBii
KFGzoSl8kin9bBVFFDVXZbyRIFXT6YhPMrJm83b7eKz0dl1+cbi/cQTqwZcM1S3dUv6+Kn1uMLRD
rb0YboPRr0iw+9yY7XIXA2o2Ti6VH8Qte1pMpueyOsxpqCPv8fD9mv9fk3D7hQIQvJ/Qgh+cEf++
HX76iBpXXv7YH/zXx35vEhrmb9BdI+ckq7AA/S5j/XuPkN+oFB5U+gFQZtGkYzn92QWX6YIfFQn6
gzLLWib//bMLfjTVv2v08EG615b5n7QIqWf/5Hx/R10YIonVz2s5MdCWaoYtCdJquUBYxfyqMMxO
NlefyrkKUhkohHrgwyYHzsYol1Cz1Ou4KZ86QaF4IT0s6cbIx6wznSgmH1O5AZpUyQxfm2VZ2Jp0
C/ZqACVey6e1QtmZHzx4Kd6VuuxbFNXmwe4z82xIfQA97/OuTi9Suat2B5/GiJOUzALe7/JuEW6b
ly3MAqsbCnePspZ9WXWKKJox8drwUha3z12tRKkFm8aaFc2Z23rVpeGMkjbqzmbfuUVNbbLPoNJR
jFMxCdBIWLLoFqleYPk5mLWZKN9VnjUeDATp8FXo20erWoJkZOSzLRF4afPTsoxv55QZto3KYPbF
QPNXuIkM54vG057s9lhA/f9tgjhnv5nvlkyTHTDjb3PprlO01lOnGeHbkfHJ5qVX5S9agTAkEdgD
Aau3IRhqNUPxXNamfOm1UqTkst2hNS54A8Uix7oBsjO38YOUzyCTxkbyNnl5U7fa/8femS3HjWtr
+l36ullBggPIm74gM1Op0bYky8MNQ+WBMwnOw9P3R9lVpUyrlO0T0SdOR58dO3Z5l6VEEgQWFtb6
h5tFmuOF49gKyQDuAlORDpRKmuYzzhrBIKgVZV2DsrtMqlb5NFnLIIwcC6KXK7Zp2JB8y9oCr7e0
7ttlNOobhB34QaO9L7KxvbBSa5fUY33ZL1X1bQ4T9b7QRPLeqZZ0b1T6FfUawtRAaWDAleE/NwT9
F4Ta/IwSbMZ/Dy5vHzWq2F/i5JEuVv9CjOG3f8YYvMPQnkTtC7sA3DL+cRWT3h+EMURXDf73CGlj
/mFi6HOAUPgrxog/AN8geSHpOGOqIX8vxsCdfl7+/IfZddRD88SsUlVq6b6qrOQsdLwBH/AEVo9Y
ms8eFoP+JLzYt7Wx2OtVYpwJSpD4YCZA+kQu1DkUy4Us1E0eJU2ci0afogfbquyLaMk/ooKJalPd
3qhRwn0pi3unIY+0MWjwJ0Byvh0Xs4/huwowBgd2SzJ0lmfeRRzn8jY2Jw1GkDfZZ1XrvtHCfqSZ
2WUPdpZZH8mqLUSz56T3B778dV3mnzGxd9G/M1u/DVW4s4RmURu07wz7UeRFEwzGDE8kobMV1lZQ
irFFEaVNr8FmVNdlGM/7SoXc05u55upQ8i1nfnpvo1n4xU7K8C5OG9zLBgPXznF2nM94QIiLKFvk
VtUSDRV8b/wZXdOrLq9ACpWof6JUEVbfEPeo9qmDwm2lIbOo5rL8sogw3DWLE92HhiEfZGc4/ljr
Cfa8WXNBHRe/zigx39XVbG7Bfi67HAO2i9jACtKQMyHe0/ljFkY0tFhfgSNL785pEAD0w65efIFH
5aoLEd0AMsmC0rCG89AOgbaOqv9CSj65aMLaGGrErl77Qm/Gi5rJvKgK3dnaXmueWRbFmU035en1
oEp1jSs8le+wKfdhguWwn2fcB2In68/Mpiqvrc4Re5Xq6Y3jNsOHPhlUUGmhvHXS2HszT7l2VUbV
8H6u8vyiqWy4djGSfricYASmquzGm2pILo5VXSFZUW4cZQxYkHVhuIoCI3NSxfF1r4jpXTpA5XG0
buMIIJaTLbAFcRGM13XkpLZZnGJGxA259YeESsxkEg1DILKeOz8gDZX+GcWNwiR9eOcWCjpmw/GH
sa37RjZh7LdpB2ms43WZIgGdOLff7CKEimfFGFDFYvzRfvhPS+H+68ZPEvR/j593j2X0QtTkd/6O
mqvdFERUx1nhUWuq93dmJsHZoFaNJ5TFP/mbvzIz4w8L8Aj/AR5kAuQgCP8VNQ0gX6Rm2CatuAFi
8W9lZis88lnT6K+oaR57MI1hZAH5S+A9iekjzmeQy6IOp/omNM6yCD/tFP/Zre0kUOsXN0I0aSrR
xcUCto+S5oyn6QMV5flVjqr8BhkiuC4FsimlWX5OCrS+BktfLmpXFY9NFA7niRYWO8Neuu1Esuo3
Lg7xk4Ws4mLYE+yxFkvzNLM565MvNW2AXR4JdUOwGHJ0VlDzAPR0TYxDUGkKk52qM1H7EmGbP+ex
0y/6MtUDK9N0JJE8TA77gVSQrPdCOYO1dWvV7EjDBcyNwnJzX69SdqatY0yEtPQ7L6OhPsnKeagT
MB8F9h1U4HRIXeNSraItnBcAKALlFcD4y2UiU7UFauzqg5Z63V2FS48fo0L7kHgTkkFJPH/DXaXf
eY2EJoK2T1DquYNklFn4RZbCt69KO3By9V3Tjc7HYEn5KIrwdRwk0LjjDuTFVHlnhHl7G53C2E6T
+yifXeyy3R6ig0yQiaHSkFvUq2KzvB4XpGSQpzHo8UVjvtdEMwEwWmDmdKr4nKeRvHXxHjpzqnG5
tgUmVhot4qsSqdBdhiPdznWH9gLTnH3piI/uWpk3ULAKbKtvA9XpKCHQYdzNlgUVbnFgiWZNJgEk
LFBUx+k+rtMzd8IBvagyKKlWc+1kE8ITDV6feYheZx5NVwXzfWZK5G+iSL9H0Q6F8jSkXBpBqept
yIxuV/iRQmyqHqRGB3+KwCiJdwUXbr9Ixuaq70pkP4FKBGQ0EG263Pvcmh0QetWbF9EEzNVa0N0d
Ql09DFhE3A1DMWzQX5OXSHRRccrNLiQJxdE8HyfoS1PSPPR925/JZUSxRHMKlAJF/uEpLvx3gORy
+EqAvHpUXfyYvxAj+bUfMdLV/wDwChLVM38kgpQgfsZIfGdNQiHGWZjyPEW7v2Ok/gdVXDRxUPIm
NXgyJvsrRup/2HJtIoLudlDqQVL4dzDcTxWQfxrrf99ejxuSredRI6xr7UwY2LSbrcq4yWQXZYYQ
u4K5oqb4E82kM2s2Pk2AwP2+GK/qSZ0je0ndDvuioDerT4YRXbbF9Mmpoo8zjK0+u3DF53huYdn3
70Qj8XUwiu9hsdxrYv4YL+N9hwNFMIDwWfQWiEKnHLo2CRIaZnxThRFYEsy/mzTeeZ13048UcT2Z
neUK7+oYx4eNmtvdqM2PVkxDuazIsBrnalGNXxo9iWr+3UtBGlUJbaP5c94Ze2XFi78Y96J1vMA0
QliUrr532GRkKbdlM9xGRvMxbp0vU2d9mvXkW+/F5M99DbgDvcph2feNvuk798+85t5rzmnoh5PE
Sl6+wYVj06IBU9E4mQjFfutSkB5qKt/pCNwUwabcuI+QmdzMdvOtNcfbvAqRPKm2ZdxBUPLeCVCh
G3fB+KIqquvZg3uaxB0l4RJujIid3VwPNzqCiwR4eKJozH1Vrq5jW01nxzLOapWYvqaR5y8LZP0a
hlKOkSmf4TfGrU3QCEADxP7gdO9cXBH9zLnxtMw4dzLzTNNl/D7zlsBLvE9NaI/bUEDsl81Nmeju
dlIZbXVtRi0MC4R95XT7aM64H+vdvVwA16ApOkDAiyrzrJYL2kZ9Ml3Fdpfs6zY704cCzqLX4xcR
NYCS3Jqmk/klnmp3T/zVttGEC7kXhnB4B3h5Sn/rtY0WKNElhZ9HcATnutymMof1Eop6b2XAh4C4
gYHKqu2Qzt4P2O7/15Hs1STPf4ybx6Q8iGF/Z3g2gQiwOJ5B1GpXDsrf0Yu/obsmgHkTiVA4X1Gl
PzM84XAvpmSHKQ3eBy4OF39neIiEcReGeWKg72V7aFD/VvQ6TPAklo2UBHFWw3ZQ4t33dG1+1uez
NdtkacxIM8Vuv5sl9jYlwnv3KWnm1VJrOcqqfR1k6QRdK/aWz2LVftRnVDVNHBPOn8X+tz+C5gED
lMz1Wb754+tQ1F4r2/yDrt9hRdAG6KpBBiVbRLCWql/aexde03fTNq969KKmJHzUrBrv37YbioBe
d+2zeaEI6yGaS3Yff7Zn03pLSvcnrYN5E1qjeRfOy9IHmRqtB6OYdbQwLe0T2qpt4jcNwuJBg4Cq
7k+ekg8iInVt5aCdzbJL9GBOtMbDCdbRJDe00NskUIfu5sVGHAXAZ9A6WWL5Dd1zi9ZXdW1ryG8G
DZ28b7mrOgtIM+gEXzjj/B1TkAjpnQwTHn/wZufz3HSeX2h6qvuvT+STgvQ/h9KPiVztetHMZ4Bf
rI3cDkclLUbSsZb91qDqKUZBbuyhGkmJr9PC66H4aijjbMgHKqKfy8I9k/FtPWR+qUe7St6FCGlI
DNlmJK6m85o2ZQ9CUPGvk7ZdRSw3rtH6teXurUo7YYdxWKz5+e1XMBwFa47wYyOkpc66Kkpbvn02
JJuI9D8wsqQ8e32S1sV0PEeAqumkIOxn4NNzuNgMSSZeNDkCHXOJBJzNKy3Dd32B93vxeZEj2is1
jq6vD/qENz4YlaWAkhDGEB7uqfTYD0eNzKZNldNBOi3rAkhNoV+NxdxxuCT69GiL1ORyYCG47BlR
9c4qQIf7DVSEL6oqQDAkc3WFS6RAbU5H+RFtVu1KT0X6gY509j6ec3SZmzE7m5zZBjbkRtappXWI
FeLl8ABEMw8FfOBYtnv0AASSBflM7DFjREM3+KYg0ZYNcbAsEI9F6lS7pjfRcRlC5Fz0Pt8ls8me
05UEaelO53YbI46jxficIF3md0K1+8XUsk0x2tBx8+bCdtp3Rd4NQVFX6aZAYvHaqLTxzUgPjta3
ftstc/kmS2le9zZn9OtviFB9uCxsHaNVMA+rbxLgh6MOG7aNJl97pF4/WM1eNM15nbgDhtzWd9AK
8OKX5cSIv0Q9RgR57wpGcyWQr8MlkWdghIaCEVXT3M91SlWuH8Um06hTteapjh7Hyi/PZ4GTp7CK
2jKnyOFoFf5gTWvRj7B1J8g7u9spPZFBaSUaLQoTSYK5qHyoJ3hhZ9Ymmb6/Pr9PQfxgB3BzJizx
tIAtSNCPSrJ9qDVzb0X1JnK86CxH2fki74vwPJcIw4NRhzI/C6Roykb6fV17QWXWRBpbqqCj7Ogr
DE6v9AEoayW7nWd298uQzVuLClygUa7biNji/p6VcA+KgqzWjZFYKx1MQ1qM1KJct+8LpNXddPC7
0dDeFmWGKCz2BNtx8MBMpJp7P8Q9ajuhyrZ4pxV0aoih9oRks99hAfieNYmcDTC0ZqJlkeRmejnx
3R6SuO4vjErByJe8Omwaph9AyP8L6dX/a2qtq6X1v5fSglk1ffs8yVp//scV0YQEyWKG0AiN9mdF
7McV0aSLCVuPzoNhWwCZXPbWX2U0+w98VwjCFNEk5nMO2/KvK+JKqsSUd3Uwc7G3ovj2G1fE45CP
vx3jWjrxxBAQK9cU8Dm6svKswWjDBAEWrHgb7N7G2vD1NKuAfrh5f9fYaKBrWWNcecoK/xw5lWK/
sozmzyl1Qo1CViv2srDU+xQj6DroNLd7rGxHfWxDCYS/7g3gyPi8qQY99SQud6Wgi7l7Nt1vf2zQ
58nZ0XG5uvThTs3RRaMYR17nKO43imat3mhGYBsIlzdJg+BNm4ICXywaAxJ0YIFYQtp/+v1h8UMk
HGPptFpLHE6eNymbLoNnBHOETr4Vbng0Kvmg+KblQg3D9dg47YmAvDaen0Wop0d9PqY4HBOyj2aq
bh1TR0EkVDYwmzD161qcQt6un3Q8ErOJcQ01DCq5R7FQB02RaLjkgKQwbQ68SlCMSoZsLbGWg3bf
zZ51WcSzRHKmr1MEZ6g7TkuPCBN2D86lplX4Qtn6iBNUJmy8hmOTbsGY9AgPVcJ41O1Cs31oRn3v
h7lXvVVmSyeBtkOWb15/U2Chf30afJrRUqeUvZLn14Pu2W3C6EsLPBUa5ylK6nkQK4j5wRjq/Qbw
jDFtqUaWBiLcvZy2siADpypcLx+9RckEPJuNJuc4GNchMt3jrjH6iWgLMOtbjG674Vt57d65pUEX
SZNaqDZ5b1Wofueomfv4OfCcYn1kKxPZeZepEMpVnzMnrqoAnYXrVI3rpHnRuKyIAQSSwLAh6/k0
v+061ck66XU2R8iSPr2LEaX0LQ45IfIplhsBhYP8igRLXFjf5rTiIr8QPypAd9grBtXUT/XG7Stt
YyzL9N2aVDTi7kwFHfiARUq5dJ75PcNWVfPHwqCv3wkNtTAspa06UOYQTpvJHq30qo2biQ8vQN0F
RdtAzTLr1EFy1DIp6HTRItB+N6yYlztTsdxkwojSOyoFMPXSaZVaF8PFWKZhYDjLZG+BCAjlF3Ux
fShtWSVBJkTB8QllJ+YIvp8zc/hU20rXr2JD1u1bPfIouXRhXtySjFXn8URrfWcv7bh8tZcCe7Jx
ShM0xqQ34V9DPQus2ojh45ZK8XxbuZgrB7EzeyxuCELRmZNjKgCLLm2yYO6sQuKXhP1Z0PeNMWzc
qEWvzabp6RdRkrV+ptMQbJNpFru27Dh9Y+5QIDKHaoVgSDsLRs0e70U4NxdCT4rijN9imTiyj/BW
9rxlAKxtt3fc3SKwfWEk4L1MHm6f1mB+A3hso+oGq4QcNBv6R4Au4wNOfCNKjAkvOoe1BMcorWhY
TqTy8K/gTm6mYagb7Km5pwakF/m8DWM1huBHQDDT+HVAafRV/bFdg/SQ4DgfQOpV7501iI9P8bxc
Q3vVCqK8uwb8cA397XoISNPu7v5nMdvcgOpGBIsHvFBFytlOEe4TvuPFGhA+fdLcDer/NK5NJ/Pu
k7QAtHJqNx9vZlC/aJdL/AipEYAEOtzMI8oVYyyZykXIN6VZfHWxkdwULlfWqk+upr7hZBLiu+rp
Nntdu1moIlp2g9pZNNzOy7yv0bB4/UutufdBuOQ70RDjJOVOy6F6FC7/mZgEU3Jw0k8P72Y0NO2n
ObGf5ifvtNjw63XaMOz1fnyH/07A/scTMuvfM7DLfnxMuucZ2NMv/EjBLJBkOGr9LMSz/f4q0lsO
uRTRHSDZyi2BQvNPBqb/Qe6FmgLuDxTk127lXxmYcIF/WHwct01o4oTW38nAjKdb9bOFg282xtLo
plC2Qg7DXbupz0+mOZO9VTRCbYyxpVUZDZVH8gUDzUJ52EvMCuWViqJTENrlhKxV74yTrym9rrG4
aXTUoCcgxEEZZUQft6uwhHCSGEF7zASSAHZUTesPf4qQLhRm0gGVKGMKmtSIwus+c7J6I9qyLfeM
NH1ponQ2Ay3UoWA0WW+gQtkN00WFLQq+LINrvEM1AEpjgqPjZskFeF/PUsPiu33vCnyHckf5Shmo
Uulc5wJTDgrxflmX59AeJxS7VKNfayFI930J2/OqSQr8IUNLxNHGmqzkbSHkUp6PYpGIElNoGTZj
WQEGpgXYbbN8Tt7oS4dlUObeTJWuXQsvcuhIeo2VvksBx3yK8MmAAg+kfMBpzxQT5xIC7ZMXPhCb
dSSmF/5YdqEFObourPl2CSfn7QzKjnqcA47lKz4sGqauUYn+d0zdz75wCb5QjhwSuu1M/YDGcZUg
eShDK/LdeG7UTaTNcE7sgZprEOuc9jf9EC8uHiIFEuE0ffakDsZylvWxGb8rY6+ffD0yO1oYSRcC
Va9NKD9m0V2YkXTLfWpW6nKq69L6E4ZZInzL6MT3MnI5qKSXvs0x3FWkZVm2SZzEuQPIkl+1DZBD
v5mWmX87QID1lWuWu3iZ1Jc468Aol0JaH+0IGEUeQvDEKkHd2CYdFwc8y1Iwjb7ZYWBpQ9vB9+uD
zOiBBrldkTrhW+NHeo/hbZ8KgC6JlXeBpRsJNKbpDf1M0t0eb6lhE+p1GQUeeTmsALhQ3llaTc0p
4t1RUsfW4eaLhSR/ENQpjKNk2KpijyWyIK8fJcku0hLnTOhhWfueo8OOpWc6wNmteEW1yUXHnziX
/LKEt2yPpros00q+U7KyoB2o+DosjfI9hwM6hXM8nchAraPE/cd3ldTOkUzgovLEc3yWgGLLFOoZ
sIBNpNda4qepGWZvw6R1Xd40ZjvwdZwRdd5Jz5u9EoC38ICaLk0lMm9LlQF57iYnA/Faa2n8aYzH
707nRN+BaEFa17wS9mlm3QncYApstRqDC1eaVpcxTIdNGZffndS9NkdZ3VRsxB3GNVDZxxbXxojW
wDdvttN3Si3d52LwHABJQ0lBgWaWKYM2NsKHwta0b3MUoscEEOGmcLxK+mFtqt7XWz4igHlFL3wK
Saf6Iht0P9byrgheP2WfXCUPoyXwS3Q5UCdZ267OUUGKW6Ycxlj0Gygq9m1VNMPHvnbeZ3EikJmB
GGfrcKTLJp63tYNFMFUX+ZjrfftWaiNdMRBJ70Mj1jZZPsyXLjnLTtZdtps1MZx45Ue30vWNO+u9
GvUs3juX/8PA7g1lrByN9t/SiP5DzNvYjqladlWvizOvdFCy5WzixWNyemqaXtgZJEd0TWg9kyOt
ne7nh4rngR0G+89qm2znvERiAIZP420oT6p7VxuMG7MQ6LsnbbGblxb10Yo7AtY8u6Jalq2eed/C
ItKurFkUW2pl4mLKrOxELf24+sAM0XmCocDNHUtyrrWH39JNy6moHOwxcpd+6tLk7aaHm3Gn+p6z
Y5nhb7YgM1CSnHuxyZ2w34aDuUBpzj56UTtCTHSsj2CUSMlrod00obba6Q3F3knceT/JvD9D4sl4
Z8S4R//IQn8r2Xq1joVM1JdKzQ3aCd3/+lclsXW8v38Mibaf46+yWwf/ByZm0s3v+m/NfPut7fPu
r7LP+pP/p3/5U47uFLZ/VX3692TrvHk87CiuP/4j1XJW1Kx4aiAIUmBQY3/nWtYf1LIQO4E5/5RR
Eav/qnZ5cABAGXjCJt3i1ynf/Kx20VLUbXqTtKh+JmK/k2sdbwrow46+qo1R2EV469j1F4MtCdxL
iG2R9Sq8GFqRXMZpa4T7yR1MRJSrSsm9KKNO105cWY6j/zo0BT3MgHWacN6x92dZL0mSWaEOxj1J
N1qZzvejNWCTMOhxeWKs48ck7mAuSh5G+koNe1Vze773h6I17Izb7SYeixGVFPMr6KNpt+SR88Go
O3UTR+l4Qp3qxTFRbhDEZXArxw0rG9/DqSrgiboWHn3SnOpvdBujD5rKtJusVrdAY60TY64lm6Oj
gGaBYVi04sDarCn68+e0+07qrUUn1VIwmIHdpuabbDYFuWc55XdFQ5Pq2Tp/++Ozn9cZXxqRUq2B
7oHFneD4DB8heTV5jLiaPdbZpanX6aUjF7HTa3N8gCDSn/32eGtHjmYPrcCVAX/4hG2OGeli1Mg1
m9FlPGSBO8TxDeoYybmpi/HEofHCO/RskPDIR9Kb5dQ6HA2PyzZJJoEYaVaj7jjNbwwtv06KXvOd
0t6bbnz3+uOtN5ujF4iqg7cSf4CFIv9xOCBUjMjNZ1jViXDet0PqXdjLXJyYw5cGIWGguO0a1PS8
ozkU2oQAZ9us1G0DWHg7ci3yl8p1z19/mF9nD0tfAhwTZ9CG1I8eps5UjYoKFMtobBbMJ5piSN6Y
TiUQJNA8qOK04GOqiCmIKvtEpnE8NmF1xZoZnKQIJtKDPZxIUaRFWa+iE8Mwa8EQqe69EQ/6LmyN
2kfJEdHxkok+EWeOZ3YdFSlGYjOJBq/vaL0s2RJKtD8X+nBlWGwsJ3RA+LtGtOxen9pfBiKSrdIP
YOJYK78Q/TrNaapY2sumk9CUxjgu34lCr9/8/iieTUbJvWlVPF03/7MEXWJmisttrFNHMubP+K22
7saOYsP5zW0mKU6DGgTfx45eBzocZ6jR8UqrcNnYvZN9tYipWyTxije6U/SXJaJ4Aa1xyLWvP93T
CfN8s0lzBdPQKFkr4JjeH2Wjbh/mUZtmA5j9M4WsGN64EgEtR5j7VqP6nHrbUPVnunlqmfyyONHX
5P2htmnRuWaPHD6v1c9IoWTIMtXShLqRmdGGNiUGfW4JwjmyqgR3kNno3r7+wMcnLtUZYeC1DZWY
LJN71+Gw0DGGEfijvgndZnaoB5hL2PtUCOopyMtKS04ks78sUsazAXTSmNfZ/cenUVHhAFuHmr6J
mtogV62qfehl6YmtcHwCSShJgr4ffYxVLck6fip0wlrDzVFcSWb7ckokFq8zwmyark3beEqWEyfe
L7PIeNxdQDyhNYfC5tFi1RqrGieE6jZm7GFq03hT5Mt4TNAf6DguTizSX+aQ0Si26QBHSNSgGBy+
s95apV6AxGxaqWfnTeeipR6fLBu89EwO4srsQvA13nG3UCVpbGuLi1h/qOSXUq+qL1ZKCczPqZxv
fnMVrk+EqM2657i0iqP3hV0qTcLckZtBD3HpG9vk2nbQeVuGaT6x4F+cPMAT4JJo1wFNOpy8SGZL
6ixMnohSdQk+An8uWbS/GyXXB2JTrapTnHLuUXIpWtsb+zTDM08O1T06BulFEaXlicrOS8v8+ShH
z+IUFDxMm2VXOALLOdS83s5mH2+WOMIaAIDO+9df0xMi+iA6Pj3WWptZLxrUdg8nr9GscCB+oZ3v
dON7pdLkbgT2epklc7YzUueJyyV2btbqF42p9RvaMhhiih4Ufmbv0IDLLl7/SuuIv3wj8rC11MzS
eRKdenYcxZlC1Kpg5ch2KHaaYTRXsFPkrsXSOGj0/qs+NuLh9THX3fzLmDatIm5coAJWVebnR2Bf
lEs1FYZE+Uhg5jTaGHPmWnGWy157iMzqNoIHeN3lk9y/PvCLWxLBcZJz+jIcGIcDx00IvrOwJY3E
Aft5lS/bpF992xNdnrg1rLeCX5/xn6GObg1uueTJuPCMfTwCZo6NW9Fj3hOXKFYYZrF3W325WzXH
dpUJHe/153xxj9JUd7jvoh4jjwavoPXRwOelNulIW9lbzLO59cr/SND5Z5TjVlSNOHE8DpJyrjlM
l0gw4v3iuSqwFS2F/8ADrSGbiACz60m969kqzZdRq8mceHHCG85KKavPsupPXRReXJcOmmPrtX2F
hx0uD42mpx2lTBvFrPLCMxd5MYRj9GHypPVYGXZ5wX3ePnNrS5yYypdHRhzcMRzO3mNEYeyWOsR8
Rs7HzEB5p4bG7+ioa6LkG19MtdVsHCdZdmMzZF9+f2pJeUkS2RIeSn+HD70kOuABbWBoM4E+D+P2
IkGf5ETke2nnPR/laGpn2Y662S5Y7Cgj3QFEsIIazbBdMnn9CdHslxb/86GOjo6u8FBupYG/QYUW
Xdg6xeO06081h186OgDk4ODzVH9doVPPY5hE67hSdI82cAu8jSGsAdkTMjID+FFKob9qTyyRF2fw
2YBHR4duNjqMCIGtn5PnX0rIsNCC8+ShHXvzP7DbKF+tIlAOd4eneuqz3VYDme0nj2MRWR7zi0Sk
7LwZp1Ma2C89ENUUgGeATS1r7Zc+n8G6teI6stnTGbb2Adfd8FJAIAR57cbb19f4i0MJTDAsLuYI
Jx4tiSbWo1hVKda8JZp9SaFVXyVAi30fxt2JTPal1QfFAYlsa+3UH68LsB1Lw6VAbjrUawJd1WoL
LCc7sRheHoVav76SF0hiD+fO9TLUthrEuhygWTsDJcKruRpPyTCeGuUoPZqzlnuMxhuam5QoHw1Y
7ZlVcaKi8fIooH4pJyK3cqyBUoeunkwDsa+qF+m38yR8I0uTE0vgpVFwnHdAa5Mocyk+nLFsCBeU
u3gWbsp0t0RUENvNU9WZFxYaRVdOXRqFEFqOtYlaYfd9Oipj46Wpp2iQguBCSsHGdImGlXdin/46
2loE0rnsAiHgjnEUEhbbyvosBMNjcQ9Jdg6w7ZosctS1c72y2/JESvPrFNoWigTwBXSgbbyqwyk0
BM0OXY8Fan8FRvezxAs9ck3/d/fq6q6wpqOgLNcC+uEordsDwaTsuKm6OsdbSCqz8SHJDqAP0bTJ
fntdIP5jUqegmIam6XGxfihqUgqQY8gw6vZXClwzIpAAIE6VY56+92FC6KxiggB0hYvlyDGxB6yC
MSvbtTfLMGfjn7SPnVpuDanp83nmzR16FG5rmdkHC31JeIGDOaJmUeALQOcOrWFM3gb+5pait0h2
FZfzeucZGZ3mCrVgFEhZJmWxC+HiYYfbIqsXDIPRmGe/+3pWWgBSRYgTQ706vjtHDaDdrjG5L/Ts
WQgy9hDB4rTqZDdlZXX7+mjHp6xrcA2kqAqMj+4iDZ/DxcAbW7j3gIcvWTQFeEEt+9TXMcqYEb8H
/B3RvVOyx8e7ijE94SLKgpoZgx5XsNC9Tyo64Ag/tovnXqrRNAEBuqaWbrK+ROjv9Uc83lXgy3A2
oMUMt5f79PFN1/aSqfYyPD6iJpYUInTH+tQ4gzgRZX+dyRW2vKJsmUeHquDhTGpu2aRVF4eopsk6
3UCtl9/mIsW70g7VZxsMzrj53QdDFmv9L2c8NYljFgmV4JFaMa40VTcCNWhLXBXH1j0xfev24as/
31lc5/h4fBtc6FLEwaNUrG3GtqQLVG1HkZcZXXhHq/fSJXm5TQRgTZQN9Qko7Bz2H1GfGTcx9h9v
8qZw30SDOYEojhcz8eXslThpV3F3V6dZ+AjAc0UnafDtiYbVxyWLwM0a96iboGMp0BnwrTQ0ccAr
vPDGKMjMHacY35Lo5jDlqLw8xEvdbUG6pndgNdpblBTrEhYxBMJL4MFKXY42LKKJ3Crez/1Eoy4z
UJ0sZWOD+3WS4t7u+vHMBAFzjpIvtdREpjbaVx5O1mE932ii/qaElkDr7Rc8isPY+FqkNTBxo00/
G7PXXqpW5rjNGhyrWtXE92afFDtpghcI+SYITQAjtuz5z2xCicbvrbm7gyRXoT04zKXYTGlphP5Q
ayAIAIamyWaO3AjH72xE+VpfCowy1DLYmg/ZDxQMUrF7Zyzcy7rTcPjOTQkKWls1zOxuuSnaKt1K
u28CDQo4YpdNreO7XupoVwx9tUM8IcPLLoPr7ZsQw9Kt1SK4iDhGez1HhYklTFbqn2Q4TA+pRUUE
CK8dZHaL5bhKEZTQ4tj8ZolBDLhTaHHhx30yAmxT6AhFotunMfnuQ6ckboaaYa8zVUaRvInTEW0z
wLtLERQRlchd6BRQ0NwktuUH08xHlBW9Wn8YK0siKTbaqH1ohldsFJitxzwt4dVkWId9hy1eXgJd
jvp7DcMgsKINkMGKTldFizHyHZQ9UP+IezV+w0chNt62Eb+4MRvhvJGz4YUXfGxLcXIBCuHHkyPU
jv4V7bF07HLjGvyWQCM5b9Q+RFK12dYIWACDrWAHiCI0nMtIR3kMDk48qDc1Qcc+k4Wd6F+HvkjU
rvRq+SEzY+2iEd2SbHs3Kj6IKb014rnaIH3ffhSzkIWPJJJEU6JKFX6z3YKv7wRo8MtidNnbWfXL
bujzGHNYI8quR02Ekw9RyAKolQMwaFoIDUQz5Ywbip4go2tUg0Ehl2NR4UabzHO0hys32mC5U6e2
USBNpBFXfp1Zszq3UOosdmXi4eVYwWv3s2pqx2CsW3XTtQwWjEih2H5duUm+SR3RZUHFuTtfpwqR
7OK24hpDrWWKwmx6b/aTwT4aVdUGaQ5ROSiKeo5vOSD7dCfEuNhbwG4qvXUAdrOzR8gKEcRLKx+q
NziGaMVN1LUaoiJMh+iCyY5AvSydCzPCy2Rm+ZC12od6dGs3kK2nRZ9LPSvNvUSWCRZgGmlw2dyu
faOBB1+x8e3Yer4VzXpMy1MVYZCgbCnOBtkuwwbQU4XOqOwGPhh8N87DbptKVEWR+8MnwQLDnWQ1
os4JYOGdxV7tN6MO0mxXzq566w7spN3/Zu9MluNG0i39LrVHGuZhcXsBxMR5ECmK2sCkJAXAHQ7A
MQNPfz+EKrszWdWprl0vrqVVLkppIiMC4cN/zvlOPpfrfRatYbVL/bFCZ5oXrlqOzvw3lbYdDswA
PzV559SxDirvZ6RfPZFsbnACVnuHEGCzC03DDvd5J9fPRmZ4kHudCFpVUIgMHks553dFIyqsmW3V
kDww7TuPzp5iN2BAg25tdS5OwQBZPrfWwtmF0yQv6KEIjMuwsLK3rGX322ENX8PdusAa4TyTlQSO
KzFFO1BN6/dJSBPzWRWOr+Nqy+DoCguRxai77JtPltIFmopfkCE+PodYi0Lw+1oyf/FbQ5NX0BPU
XSR+ozgQjZ6PkxcYeWIWpG3ifq59utZXU/dx5ujlaunXkQqRDJUKaMQGwW3MjjRnk2FlmnHIhLPA
CTmL4CKYrMm/YW9nRsszoKxLk3ynPJiqCK7lUiwR9BWDEqchCuCouO5sv+SZjopj7xTzSvozFX68
VuPyw8QskV+MIA63Zo/Mv45kwZY1eg1cQyecrXtbN9C3rXbtclbZPPgxWDK65ejkAJgtBu/V9/uV
ovm+XRG9ZgFE122ICgCXrVhHgJda781UjHTQKq95LVXl86Kmpa5jd8kIOs+B1b+sUR8SFylW2Zx6
to4Hghp4ht0aek7SrqVDuVQaRGnSc2+7TtFt3gAgBwC8LGjMsdB9R6WyBk14tGCadUk5BP7vPGSw
eUP2YWtvrVBz4sZZxhbQhujcuO7dUoAOb52HvBbCO+TaUGaip3p+q2vBGhTCvc13EHzb/gCuLBe7
KpunIGlU4JZYFcm5J6bdTciNruA82vE0fHX4G238BbTV4Q8GGUtfQme8mq3rfJ3KgikwlSbOF+Eq
6fGOdlIeLQTmU+cFLV5iPW9PlCJxG5sNNTSWJ7JyVzRt+q4Nd5Zx4E1YEzEEe5oyXzgcB8mgw4ZY
Vgx3IQ5l+Eu1wSyDyV1X793FLUPCnc4cJlUOs4LqhkU+98VamrtWOZJibWfSYOPdaf6+pizWt76d
D8/pKgtISTKfvrrBKq9lX5q4dIst3dNXmXo3BtZGCER9Hj3U/rTSPlMYFdzqpVMlzJUe35/TzXlI
10zO/jYamg8wUtHk7JZRBsaxXlIY8U4ldHVc6rWoDwNvNi3hcuElTlbWmLGYS3ONWzT03z1Ya86V
DuqAqvBq42FWTriC9AOE6yZyKkN8vYFRFEk5G0NI7RPrbFKOTg5sNMgcQYLNqm/zMZVAkpgwRBwh
iiziNhF5y6ldavNQt7WykiCa2uGLnbLSX4yNhCy6dJNnf0uHRVj71cUYfltXK4J9DDauWfaklyYq
nrPS0Q+r9lZJJ25X5+J7YBdF/dbPhp8yfoQOVR7dyR9XwKVSlmt9OwX9YMhDNZhrBgZFZ66oHkj6
0Kt4GL2N+7VP53ZquNUbFsh7X9qlB7Sa94+2GLNZtQ98xTcAVGN/nMfirShzW34JiCGBVug7b2Ip
4sDm8k0DpHdolL9QMl0VFNF5veww5Waqb+5SuxSXDr+Avy3xYo3Tzi3fWa/7bB/otoErludUjc2K
MRQUBV3bcVtM+XsnshTsjT3rT6bCy3RwvdU7VigNJc5sVNu4H/h/dnyB7RuFrMOmOvKBxnTM4cSp
Gg5CNwBRRXSgla59dfm76QTIG+Po6H6cjobq+3oXthxKYzV4Mtynap4eStG7/tU8SeML2ES+B24W
WNTDrxjR95Mi2hMdKGqaW/SkDBiYo8RAFkyJJVFGOFAVtors0sy0VV0MdTOvz2075pTAhm4TvpS1
0ZLWq4Pi24gXcIWD0LP7rdG4Rgc5qNZJpoHpaDKtS/hpLvtKJ7yDEMryYZbpIZvzIU8cGywYPJvK
onLeHqPHTC/61m584V0ZhTFe4Zrx5xjNMX8lB+a8ClHV+RPgTKnpmFzFXT53rFitLvpLPP9YqIl7
OEATolJwZETseg3K2VaJzbwiI7pn1YL3O3Srg+m24X1FweAPS6olIMvWDWY8AhHg6OyApdi5Ipgf
4ZNX31kR7ScFeh6kgJ3S0LA6QgQxrgsfwXX1AaVVPWxbXBbuUUl7eFuMrja5woSMN1OKvE4LKVhI
9KELxahm348Z1Jg0Y8t+vJ839k3s1Vb6Lmy/5+7S+Bzd9bLK9zlkO9vXwBqJloMXSAbDZmeu+xKY
Jg7t9rKqco6FY+cEzYH2MU7bknnRzgHqL4DQ0cwClHGlP6or5PilXr2XFB9wYpbZN29yIDOq7YW7
ft9FO3cZfvQaYtSUTvzNaTneYVIu7tpweCN4WuwYNombOat4AUXXhplk46m7+5zv+lMzzcUP6JT2
cJH7QwWRYNAHX+VEizklWFXCVtiBLxm7A6IKRWAyA5Hu6FV9H8pRvwjD/TRzEcphgXA6ihusnEG8
VNI9km2rdsLs6HdrC00vtm+DbBsy39xxHucugxd4B8Q0fVRTaJJJhTpBaaRxsYow303LbD25JiC3
VbZN0vZLSF1LoA/0BEafIwTIq4gzQkKxFhy8wZyMp6aojFflyuoTxE7jQBWY+9Ta0/gwhsoWcRoV
XzHRMwXyVoKY8Sy4vW4fW0tTXLiCCrW8Y5GqPGbBCl6ysJs+qcgjxmOv463rqTKpdMuhyiDE53vq
aZ2rkzU0CsNKv17boz8mU8s3O87XZU1Gk0g2R58tly3cFxrpCsjCSnyBuDrvjV5GiTtpwi3pHN6Q
KqSegQsV7RdGysuq5fKpC9gPYQC4l9NCnWDOBDuee/MaHstVULnHHjZyjEe1p8zZrdkKGfVFQPBj
OVmwWbrCfjG5Yp+CepbHup7t1xV0JBPAUnyuKoh5sZ+Zwd1KUujQzuHVvKTEKWCW8ruDZJGL316l
bnRpoMb8WMZOX0xj8SVSbn7rmIZKGtcE11fQsjaXnvGSm46+XlqveqJIuH9cjH7xD6ObltxYJ9s8
ueXS700eRWcdHToRgteR6yZOcfMCmal+aQfGumtZib1NKJ1qC91dcQml53eKzOi10CLIDy5IxiTv
Ip82NSzyayYyOrXq4gLDnn9Vdmr9QbOfc5K65EgtwXdHXKPXyfzqY+1/LCOZnuysN65EkRenomEc
QeyhoHZnzu7r3uvu3dIqnorC73QyDvImn2fjgrnEfFqChrVsXN4HnBoHlc5W7Al/+MI8CvbKIPs4
DTv5eyqz9bJGdrwmgvOt4uzFzcIJYtG47q4DwXs1qQpGMiGjJ2y/9mVltN1epxtJdfF93mMaPHDI
ahr3OFKWSeoapRN7TJ0Ogkt93PGVucCK9bBGbXTljtheE7JAbbyuFQ9wJSd7n/ujv2sQZi9NqkhA
U1qXYzmlF65fy6tBep/d1DHu19CaY7C3zZVn5ibP4zrXL37eBLdYZB5ZMIJ3JVz2Bj9z7gOZ/ujd
7mXgNXzj+lG3iaJu/OtcRvlGkxVAcKXoPtkrgahyLdqTY073NFo5fG9YVONFpwK3se/cY8fg2OX2
02sxFgRiV27A85AWZHEdbiLsS46VJ6rBCR1z0a9TnnKVfrGcReZcopiTJctAN1Bi271PPsi11hOF
dGzZxSx7TuhFO7dHcLbgkzm/EUquan/HZdR6HLPanPf8+l4Lf5ypwm5I6WGLXV0aBuuW7h7nyePU
GralfeXXDG5jWE/Ol8YjZxEbmW9/x5GtDrkbdelBujWh43Xwxe2cRRUNiEwq0hiw2pTtNJ8W9Y8s
EVXilJpojTs14e8WS6zkq+d7RxLWNgzncU4xaUnJeSvtJFFyeCG+ExduxUh2ypn25JGhorjgGdLU
ZUyme3BVzqDYIxUoY1W2gq7JxhmsC1mFFEatHm8ezWYzgLwpH6GqSjMf653flMG9kRZ+mAD+DTwS
V87yagjyU+Ts/ZRAIJVnL7WRWdRmKosGP1LNfR+Hpjfd1K4OlkRYKnpra6P77vd9f19Cm+kIxLtZ
RjcRXVIgsUO5Y29TzqFvI82DidcuS0IR2N2+8GuXWl6DpQ1PZSF3kwH8OC44WzY3A2OUJZH9JJvD
yJWIvp6l1GIvOr/7RCll4ccRfowgZvfteRTQ7b6V9iJclMg2gO069XOKf7b3GIhNlWQOZRG/e+gX
N6Vr1xL03iM6wekuBD02XmMZrOkZ1FHp6+Y56BfmxtXapS+uJ2f223YpSDlyFPsxtJLUdq3G5lsN
qlFdzLaJd7idUju4oUGAKw6Qr3BNqjqtcRO7ko3GrhaOlANHf7h7qdavzRjyGtTC1DQamRxtPcO8
e3YGFTEOa1stiT03jd4BYApvxqoMH1c9Ru1BiZTOG+G3y7wLZu7iuwDGjnmhR87YGA7a6SAAxJQJ
GDAhDtYwskQWFbb+HWYP6IhRFfpk28vWVMfa7IzTknqvjqfsfO+VmZD7iTFsjx8ZgFuyLO2GWVRZ
3+9L1u3PvnbS90yw8ySLryvipEWXX9sc6sSOS6xlM/Mpw7cGaZKGrKA3eQSzPH2ERRQGiWHbcI5q
vJ9qbxROuiYu163nckyZZPMACq59Yebne5xedRMbDIp1PFEGPgOkJBfKIrA48hCm0Xiz1tSuMFHt
GCA1oYJoWZgVVkqbAVKYdI0ZcntUwWA/1aExZD+EkJKwVKlsGtEYut1US9YMn0y4rc2RNl6xXUM0
bth9RQtYfggLc2qYkNSj2sF7YQMxndHzdsXa+DWN4VCvEyedjKuA28qbQMCZkmBd7Cq2WlGZ4BXD
4FbLSnyzKC+pEg2h984mEhXGAygomn3XqtJ7sqz97QBBs9jlTmnwRObKehqHIAuO/bCM7g5LH8nO
ssGhm7g0gi3x2HIlu9SVxQe/0/nU9H5spe7A7tM3s/vcowDJh1Z3lb4RGHt8N8ntslw5vpWowKEz
pT/0UnL5gUBUF3GqGtOPM9UM5TbQHpbnsC+Nks4cTzGv9QPJPQfl+r4eSpODsS5nJ9aRDVyKZlnK
VMk/lumNXjxAwoxFPew2QPG7Y9XIDvM6VnobZ1bTTbA79bT21IEC4avvg551NHZHj7CtWpVs7hdp
tdaNuVRgyKKxr7mVqHagoVY60NJ9zNdcRSfN+5Q6mQou5pHyCEwVnBReFsaD426YOB0evBoXGulk
QkPm5xlqnecd5hlB4CpaAjFfMsgc+/uuw4xLR29pj5+8LuRetR9sB7o0s8xC+Me6IGj7JErPVTw5
1PM+pItjZj/a2lTGZY4prLkMZw9vHwuLbj9N0WjjTGuARn2vc6fx8wQQvDOoxCpcg8pglKHqouOU
CzOvsvymivnmFfq2YOYHyTpq8tGqE1OhIpF5bYapNpN+rZvFShSC9Q+gdfN3SQx6TLiOzYzpzKXz
S/dybMq5vGA800fPpYPgxUpGEzDtAFWU+pqmOpqsGJWXndX5z9Esnflu7YwgeixKm+GPVRQjJyJI
7dRybDgQ7gFL5ElvP3ORVl+Yn5fT3sjdzlCxtgTZvlgYqydvqZEzGU0hVzrr0fIseqlrm2lRkhna
4ArpTSMtS5SfzT7nvAq1KWZ43c1dHFSe0Mcmr4NlbwatEVxOaWoYDSRXpwGKyBEwU5+VnqfhGOh5
5LRtsJUbj5Nd5AZdVnltzM8Yj0Wud6ZQvTKSdonqaeuOq6N7JfpluUrrqMiufC75RZwNoyt3DkpB
sdPN2IqSvS2ib9Io2755RJ1K7YNXSW+8LX27RoiPBt2ElzLFULvGQ1eF1R395YH+VlmIXZ+W0tTK
Y7ubjab5KQv/RynF/2v28M/Rw//1t1nG/y9TiojOf5NS7Npv7+VfkBBb9OCfVC7vN6K5APSwmvIv
YiV/5BThdXGlJDDLSNDxAnTZ/5NTdH6jOs3FQIJNlVydzx/9kVOMfgMGgYqx0SQwCv6HlSDRB6kb
1x/kVdISm+eQlqOPYr6bq64Igr5lSkrJ5271yvVLm6r2IZzt9UtaDylXnnTs3pfAaT5XtrGUh2yy
p+AhyPMW5HPtW/l+2XCeZPr94qBzA1SDnyrv1tou8QR81RPtN2YTZ523NntaJqrPpmyPAfJhtetH
ABg7j8RiGY9O3+FcqA1NOtgIYQa4ARRAjFT1bF5nwqFmO+NeSbuQLAzrUIRheeVadQc2T9g3a9UO
1clDMzR2k6toLRoJYTAIMWr97nZO18eempvqqnddCDIYK9zoaDDQsjm2KLf+ZDupnV1QP0F9KG7Z
/oZ9L60vUoyzFnpvP7QHxxn6JcmKaFghK1tUVfcVSuJ2I2WRr6VvDSeHcaC8mAcRYiufhP4++0M5
c8avPBgtgJwZ1WYonrsRw/6l9Meea+DSUW1UuGZqwsNhWpykKmSHtJQnHXhL5figW53mCfjX6Sj8
kmzgWqUAPOZh6IoNNlW6GKkr60anXfW5a6pAHZslWr5ykwpgtCJzJ2Oxsi7YofKunX6eqkNkTk59
kzrDN2TRfjpBkM3Z05VHU7zhhkG+80URNVs5HgYT0To0Sk0BhScPPTPNt8gI1kflML2LUYDSU5Zp
2wPNXITXNd5qtNuak1QyzD0IAGdJwytW/MqPe5Ux2GjSIgJvSjCWC0rhL3Zc1x6qzixHte7siecu
sYOW12VxoOUA3/JSGe9AlkrWtojeCdfVDSfHzAYrJ7L6jVZJL9z39A5+5XaJyaEM6uUYtD3G5DII
5Y2KWE0Tp7KM36M+71pErcFsTxHDAffYrV74pRnd5nISI1zEfJkyh+4UUVX3Q9aI206YE0/mAEUj
wQwC/sFMLePHstBkAp/XWo6uzpeZoV/fIkMtTjS2JzfIyvGkQq/O78paU3VvQc+eroDwcg5hBEKs
5os09RDuyAbr9BIvyNoxqKkiCunXIPWPXI2HGYUzZwRmWyvzXwTq+XJE0aXE1ZnrAVLqUhl8afp8
uRzMqsxPts1G1VEU4FZUQxkS5bydwgy0lmTGzn5cRI9Ynyp1mip7WVGJVruprh0JhOoNazoFYj0V
nIW2K2Z3us52JrMsm6uYtlZgyJZ+qnkIAHzPxbUmUp7HeTDRITY00WHFU5VEY6R+EQr51+WK6BME
E9ZN0yJZ88GqrGoYagaOjYSzTEfta17EXbQAGzFS638Yk8T6L97+6x+s+H+3n91/K78Nf9nOtv/+
53ZGyu03zFhENlwi5pgAcdr8hExajvUbnwgbCoYvYkjbnvXP2H34G/BIbHybFYjycBfX4B+72W/k
ZNkYQ3xWG/wv/I+qWj64gEjhkewFyuiRFwKEeSZ6/Mm0PNo6VTUP/XVUqH5niaCLczdc4tliRjk2
S8+sneNzwW3uT+/P/U+j0Z/T2rwdf7Yf8YNJDGCuw7vl8TI//mATrTySFsUbYb7KePSFz/JgM2Sd
8Zj8/Y/64BX7+aMiyuk94sx49T94Iympz9kRq/a6TqOSicPoH4gq/NIqu32P/mSo2n4M4Xr8q57H
t4xPmz//01tZUIA9YDcarkPf6GhYCvNDZ3rlc7D44yVI8OngyZLbc8/8dd/bgsHQ7Lt5CaMpAqA1
5xad4p3vE1zS7dHAA9YnPkjYOsYwb981c4uqmLl+8dZE8pbnDTJjxfH32RqX7oU5xfQGw9N4DQxA
QN6qI/TZWYy3I3s5t2gYtI9C2fazO0z6tc+s4CrL5+8eC/RDW1XTzh7nIcPuBRyIm5eav0arZdS/
MJ79m88CqxleSAv7qEsk+69vkm11yrYms7+WuGQO0VQzUQfX+ItP/INtb/soHL49PF78j6jUh4/C
F6YLgCTsrr01/zzqnTPc5nriBuOnvwoYBP/uFXFX8gmgwQfjG/nXV9QNnC68Ju2uwVuBQDYTTNI7
zREQoa4cfs/EoWF/jyTjc1kkm6l5GPtjRwlX2FM+0d7bwzdpiotC1++Z4SLxhUcV3SEcxJN963VR
AlcryVGdPfU59Oik1Vg6V/QH59pq78fikvakpntMUaty86tbUJtxyVmorBJjAykG5j6TFCWi9YUC
8QlHsOAWR6fF7L906Z2olwfGJkmUXgsmN7N4WPz3tP+8rOJqKh7roT+U1iWcaaabt0AkcBAdnDDb
27RGTP43DjZ3YWOfmLy2ot39/Tf3nFD68J1ysKvi84MoiNX4QwBmKComgdxnr6nzsKi3rg4+h0CU
qeq92IhqzBKKay635UFFWX3M+zF/sqS8LarGxDwOSUgxpriqWzXFimOi1Q9f8EoiVbyPhPaSUtDR
rsaqfRCdWdyngrORI9ar2SjKfZ87TmJ1M2Xck/VWNl5/ITHuXkX1GNxw/dZxZZBdacEVfnKk31xI
zpl8StVytKsm/4UVdbvbfFxfNo4t67TLNYcuh78+aPQ7mY0Y/P6aMYZDPBaoFmvRcrk2q5cAJB1/
RBNX7jyg5UiMeDSyrrIvGAuacTZFPgd7vBWFJayd1w5pYoQufg1zjBLu6KhXLDSnGaMFFmWp9oyz
f/Vhfgy5n7+VNEbQPwb9nR3sg+PUGHKg69hlrtUCK1NAaMVyEvnHvlncfRdOcLPDRV5N4UwbuDW8
cD9Zfl64uSpn7/X/264D64llmg2HwPTHrNpUuQxhbTlcGyE0vzQyxJUhkftDL/2Vdf3fbHCkMoCV
s/6Azfm4HVTkdDT0s+GaqbjNEHux9sqW5ituq/wXXxPr3/0sqCdE0eAXmMF5jfrT1mNafdh5Q9Nd
U+PS36pQEQkHyf4wjf0ECYUhBwozDruplfjJzGav7bY7eEa9nIJce3fLUPsHuxfdbcvw9BcBiA04
9OHBBQDNrmiCFqKw5COYJQtqCrBCS19nbWrvu5wTPJdqhCTRMcY1JmfYBVkY4vpyvqQas5tDedfJ
q6bpUFmrD/91Wk+GgfZYrqN5m3mL/Yv94l9PQcTa2bS38DQNRB9TBm6abYK101zXc18/0m9Z73M5
l5f+2lbHYMnlBfct/9qiQPsXP/lfdg/ISqhYGPU5MmxO7L9+qXVmWkOQV9UVsaFwHyyy2VHVmf6n
u+4GquBAyT8MToA2/fWnNGPUjHoWEKFNWEMY7XjvA+4+f79a/8vnDI0gYp02iddsy/WHxZrrvL+W
y7hyTbOOTtO2J9zVVsxBll6Wyfv50/5ndvYPMi1/euM3gtg/yWC339T7f/0Dwpf+y1Vj+8//N0zV
h2S/hX0DIswcSP64ajhUeZOW4FDE6YuFjxXkD8BX8BvJFH+j9f78Qx6OP64aNPCSrWGphjnkB0Hg
/CeAL9/88IBsq/4ZCOkRpCBQ+PEgjlXMA1dpVswvDKj2bUtbY1Z5tZOsFZ6HtChPac3kiJiKxv7K
iXfKTx66f/6MpQ2FyJzZQh4CSyv5RG4DDasmoYFpknfFpsusxldsdh0ULdWbkTgECEDZ0QTdmh0i
1BkfYKinAr7XVJ75sexaR3/lPAVmlP2PGYFH8WJ5KSppuJ/dpew6ZvjwXjC8+soKjznO7VdzpvAU
0waWNzRPA1klPWsjw1knac+aSdZu+gliC1rKsMkqYduVtAYVumLscFZesmZTYQA9osik4CT92Dwr
Ne1ZtYk2AYf2IEfvKakb6uNoLj0izzjKRt94Q+DKB7RplCAA4My8Fq17JCLM3VhWduwV03TpnZUk
dVaVhM0uTxPPpjZNZ+UpWhbrqTjrUeNZm6Jcd7g1fipWAxzU2DkrWe0manXl8lxKr8aTvMldYTNj
PNoMEtRYSqeK5VkbCzeZzN0Es7JzRQjhf9PRrLOmlp71NX3W2pCbqL9tvcLiinTW4zK4H4hzTHlQ
6rLcpagWXVg/u9oqGb5tWt54lvXkWeJrznJfeZb++rMM6JwlwWUo03mvz1IhA1hkw1EHSIjBpiYy
mHLlwTuLjPNZcMyyAfGRYSs/2q0yJ9+XXWvqZM66Rlx4m27ZAqxdk+YsZ2bOJm02P2VOo0sfGf8h
fuqzEBpummgq2Qn3zlkq7Wqnz681auFjfhZTg01XncNl+awWbIl7PRj9ehJRhAjbqtkC0kShC02R
Z6GW2dZrZprGyTnLuOlZ0mV2iLyLnQBZzj7Lvss4g7GpZIhaCxh/OuCxBvpUBXNmXYRn8dhJm3Xe
DdZa8oidBeZp05qXyQ9unLMAHZ3FaOcsTGMRrblXTh12Y1vl5R2Q+81uvSnaA3rIsLPOQjcpyi1j
5yndH+ezGJ65mzDenUXy5SyYE7Fr1UWz6egcaJHUnU1dD4sBI493Ft3Vpr/7Zyked2zzvOYeAn16
FutLDi+3QrRRymmwlFR3bco+Aj0iP+5PBH8j38T/Br54iuNkC1Wqs0FA4oL4FlkZTJL0bCGoz3YC
uTkLTHQgUJ9nw0H503xwNiKIsylhovVwJDSxmRXUT+PC5mGIznYGJ8RamHRnm8NwtjzgjMb+MGxO
iNTGjL7LWw+JX89uf18VQ/9dbv4JjBxcm0xznG4Y3GKwqCaJ2aI5Gy88vPkv8mzH4JqGNaMLmuXV
LzSGjY2ZGyZL7vv35dnSMflpQO4DRDJr4dn2IUuBBYSsCXaQ6mwNgauKTcQ7W0bQM7GPiLOVJHIb
bCXz5jAphonJdHE2nqA8YEJxomyudp6dM5ZfXPBoJ7IBMyZzZJXf6U/Az6LP3pYiHUviRGfPS910
ijf+7IUZWT1uy7NDBvRxmx4Kg8DUdqz6rs9uGr0Za4KzxyZcB/tqOTtv1s2E46YBfpzx7M3xBCVC
OwcaQZ1g4gcHWW1WntLGP1iUYf/YnZ0+mQM18YgLAgcQdfCbgXczBg2pwHi+MIUZE6g/eIc8mhzy
XblZiryzu6g6O43ss+vIPTuQyt7lmXMw4l7Y4eqg4q/j3hb5XcVOVdgq9q2UmSmtjs9kCZyLoGxw
/dniFvLDeM3Hle2X3nyQXjbd5YHYZbLBeVtm8pHxzlUptL6XYUWlblfcLQrAQmhwIc0/pUTV2BHs
q35p7tOJWvKiM9zED8d7Z9l6F/SlL4nw4o5oTJWw/tcnlTtUwpu+tZsarR/QQC/d1rzIM0bPUaeK
LHa6z+xxkl8gfQyqUDzLZfrcMKPYm/wSHLsTiSTwlpnz0VL2Z4h5F2mRkyAH0jhlqX9npXQSRN53
PNxPiPd+AsiATyS1m9PorzCtLXmzbngI2RlHQnrfa18+d9TJJMbQX2q7c98baz4suFxueugjlzMi
0robSFd9cbNijv18XJJ+7LILf8qfNH+DRRw7wxwY5hlUcYKAmLN43uN0GPQpb51bbG5W3BInUaZL
RK5hlUOAGlFE7mgcDg9OoXy6dxcJWnz0sl1qz+EDEF/7tK5czGOQwmSPzG8BSQAivzWKTFfrQ1aU
V+lUX/ZEGhJnLGK3W+7KQj2Uvbw2xqWna6P15NvQejfSUOJqzeh/Cip2FF/PcsdfREZwvhVDMTyp
Ed8ZNYHGyV3E89QW1Q0fO1x2zBnXqezgjrMWHUOCc9grEJml6T7keEyOo+cv3jFC3rMrIzgZrnzW
qiwx27DzYofHnimGK9tNcbiq6KRB/aaUJn/qcN1itVXWgzWAeJ4852FuNcWAXKW/ejZOq1Dp8D41
8P2svrlgVGCrRsK77cOoZRIa4cTaeVijP41TU/3wAjri3LCmqnvMl8MymP5Nb8z1Hb1fbzZ88Qtt
VLt6QdqPF0OSkvBsxlNUir53tXXX2dTJ4axx1clcsvqT30yUbEPMjlVXVTH+t+JeZPOY8aUqx9ta
58GuyZVkd+0bOO3FdC+ZbAIzy5/aOX8xm954sDiqJhCR2n1RNC/pMI5xOWW/l2X/FQsqRxpGIO4n
IzPrJ59OykOqpfMWWOmzMNX6XJJ8jrmac35ZsbsBnacJqBhRCIm14dNPdF7KU9Y4X4EocUkf3DfS
DIkfkIeyTX9fRJnxKSD6NuzG0t95C254S6TXjQ0Bbe4Xfv+AM2tRX0s9ebd493GyO/NNR+CIJlkv
EscAW/xF70YXhgSEzDD8oa6q9WIxyFaWHQkM4rcHrkjl/eBn9pvnlI/ptH5Z7PxHMRjUOxnT8mTj
tvya9Zr81gWd3ZhACw9oLS++auyjrt2uuqBvBOzNngXVhivZ5VX6PTWXxryHzD7KGxubWIgxr5ez
90MTDqQjx6aC0tlNqe75jAa36x7bHjrvpa3aaXQSNx+j8gettjbJXJm2U4/zq7bXZgfbH4HvVjPj
Bj1STsFIlklKPPW/jyE2i2JfAw2cFUnAzKnkLSbswcHZqWlbucTqMgCqK21FkjQOQ7IODyJ3ev2J
eJcxv3pKZcEWgeAc5Vz6AP0Lck4qJwj61CrDspv70FfmLK+pGkaovacStAy7+1HSxC6+pbrNtNp1
6Zj+oOgkoM2WWCC/Ukeo8qsLrizWqJhrYs++hWNudP35ODiN/ygog4+5Icvy4DcE7hAURwL9/83e
mSxHbmRd+lXaao8yzMOiFw0EYuCYTJI5bWDJHByOGY7JgafvDynV32JKpbTqdWkhk0kikYEA3K/f
e8537pRRGM5zAQTlg+PYnZk2dm6Z7zuZu8bvQSX/PdVyquU4+O8VIVet+voTuXr/gd8VIRHiDt4N
RFN02oH7ckb9bYTGbC3ioAkHB+ji3iSmgfKvgy2468Bx95YEOz1oglcHW/4F5vq9L4cJ3vuPDra/
xcv+oU1t7/2tH9fnEMOw9WeQ4KxlhApjoomOuOvs2fVEL71lNUQxFgVnTolEMSyCLr870Ik7GkF9
QEa/KqpJd7wWhIZeBst5B80K4b0M9YPdjx+nVh6czljumlmuz0YdOE82obJN0k5sJJ1T6CPexe1G
Mw5hptuNb+BS9reDV/vDlbNYkUgrzaqc2mTPq2PUodK9CmQ57qg8p8aAxkRSVonP+n7LYj+NUxL6
jcxwW5PV/a3ydlU7QncX2KoDzFnGkchDAxUmErJ01ZlNIPlY1OCjD+Q40LYFpzFUeHIbFF6LG1wv
/ez3112Qh+nWrcTV1szAYyfz0FCaqq6xyAjBwqmW5RK2jY24FwsnbfqtgW1MHcru4sgpJRzdGne3
HvkVdyg9cjsx2evsUzNRZL0lGbJDFE/4cPsgmMNchlG74mrZpGX2GFwp9KEYBVJclNNFT84wZeaC
es4fXOTaaMuuvbKeY8My6o8EXengpuo71rdeww8RWIvvNTbJpFjBD4ZmbRW3blTo6a6KOn4vQuQA
kV8TeZ+dSSg+A3CK6sn0kTjSavix9G1WIWpxZOHJimjXfNfdcdBzNufwzsMiOihbZ8+WErl36Yow
A67P1NY3rqISoEZH5yOqcNQhbvoifNzC+OILL7g2sbuw5fAQjUg9/ErjS5+aMLZCctoSzUU52YYQ
bY/M+aZj14zKTKrK3+rP2zRbyBusjC3VgxnjfEMBsVGddbVItmVlOrJIwtGSpaxxjHfSq/iNxvaF
0SXAZq03y0swo5gfEdFLkdZISM1HW1UriV2Bm70bw1l8rlz8Mfg78NbEniwjjhRFXj5OYvFQFoUr
QhWAhUggmeZNLdEsRchn69rpOvQ127UxkfTuuV1VH3aO7P0gAkzTCC1RV1q4Rugs5rW8ZEvofg9c
p94jU5DMgNnBoQsiEDmM23YldYnhBjcoD5nFcbaKztUPBU5eLohxNnAy2Ahdbtaq3ei2NMOCEF/E
iZdSORIf0la45C+22/qkPJUjOlrK6SWU3Ui5r9zgax4MU4RcRpsf1Dauz07X2hmxbGvbYKgriEPN
CDjKErdv6/LGbjAM3U4rkXsnsPboqkCM0AMWqkRv1e/Sq+mHCmv+ocgaSQjDvo5CG6UWM7JbdxYg
2nYhl4W80zoa3a7vam133lCqrDO6r9Acl0OmwOVwQ/yuPW7YvGzGOrtmbPihH2t8jAaHIaR9Vtr1
O0PtSrMtmHnatl2AZu5SNB8v3p1vNujTqP7lkYEck8hCcpBI/R9qNtczp+CBJD5dYdFE8BYoMXyb
oiZyCH0z9Aep6vItoW4SN5J2rDNQdfxweUsy0gGFvBkc+yDQ99gbmvOMOQUa3GrRxrEnjN7q5GUM
xI6kAA3l0bFv2LU58k27Y2H0wyP+wDo258AV6Y/d578b8T/AKv/dRnz58q363Hx91WHef+K3nZio
OsSUHj3+nQhHW9Wkk/zbVmzYpJ/uU5SIzC6GUMDA/2cv9oN/MpjaR/6/N6D5T783mf1duOnbAYw5
5lc/hJv/Cs/4faBH7sa/HfDt+oH/txOjr4F8y18mg3iMYu7P85RVrZ6ZTe2cBkjHVNuyTRW9PvWh
Hg6InqqkMrtfpX6+bmvv12Tzh6HD9IPOOwvV6+nK5Ht5RpbfkKpgwG676OZoLdZDE3KSnxfT+8Uw
5/Ww77fLkTvg4RD0Gab9zBkczTFrS6cf0oZZ8Wlwd1ODvVXIozv/F4PFv7wUqjGohlwNfv7rT5ZN
zBMBJgypsAwTUElEaqQ7rRnm/tb9FVNsH0K9/upQ/UYQpHZcvYVy4/XFhlq1Vo0wNW0dVd7ljpoI
ZqycT2CF6sfRWPwDNi1gObY/qVvGau5vb/y/fXT+6mtEx++bDEMoGn/GHc6mmfm6MlQq/LC+7iYU
lmGpFBbMqTjgR/gVsu0vrwc6H9EyIcK8NK8/b5QtnW3Ts023LOvfhlvf3/rama/NJQyvIfv+4rH5
68tBWDT3ITGpPq8v19dTtHgC8E0XwPOLjApnB7sUItfQOy9RWJ3/sGr8/mb+UeD1V9fbh77wihHh
OD8jHYcVi65cyJtdQ+0fR+Fbb8ylim5rW/T3i+10v/h8Pz+rEP32NBqojqxADgzf15+v8mA5uaVW
aUOw8JsS5+SRwFp6f10jP/79R/uBd/7jo/rztX6SYjDi8YvG6bGSNM1wKTFTkw4+kAhYygbfoJju
hLDfaKvVD5icpzuc1+5NhuHB/v/40DywREQjMmCg9tPIdSFZs6or/iBrVDeHlRStNo5yeT1P/fLy
9x96fz5++szkqphYa/cJo78rEv8ob0PF1wnkVD15qhFxqsiQEZlZ+nFc2ypKhnH5IvjBOgXVkh3/
/tI/rwwkkACqQ9H248xGKNXrS3cgW+AOiDqt38nUuHPtZPpgnCbU3I//4YVY6djc+Cwe2g2yM15f
SLjALLIdPlIuJdwP3qNkzII+TzCAOSkSo+ASlrmTGtU8fOhGAqz+/vp/usfYzhH3cMj1/MCmcf36
+pjkHYk7iy5mNctrRpTmefMmjUaS2LReWF+X3B0vYmuCX6x9f7rDRCK4jGXRaJghm/H+cv1BQDJV
bmP1Q16lc9WoMxdRO6ihuFoRtMEUGLCJt8Z86mfi6hyR9b9YK/58eVQyCAaY0rL0Uj68vjzq7Yi2
2pCnyMm3oy0cOGZZ7yYOtjcrtSvfSkJ64m2MCzU8QwsKf6VL/POd38UflsX2gxQEqvPrP8EAUMTM
R7CzeuiQJYXFV+kyl4ZQ05wshZu2p6A9Lojqf/Fs//WFQ3oXLpIk/4fZ5A93vpOTsHxmz6mP1/YY
RW2UlkbVnDbTae5IRXef9Tq/DXNT/mJv3z/Rq/d5F2kQehPsFdkegvf6E5srkZRyDds0KMLhYOi1
O5phPeBMg5GsmShCD9mmX6xXf/Fp0bqgXw4QKQS0EV5fdPGNYpwh1dCm1OJmySPvOPj2zIwwChJ6
FdZbVJvhI0fpX8lz/3xl6s+Q6jAKQDTzcr++srMsAQGTS506tbceMiatjFfLd0jPnHM4uc4FwNJt
JUzvF1ztn7dBNK4ctvlefySrIdB6fd3F7g1YLEKkXq8Ij1lCC/yf51yHq/Ngici4/P0K8pPYitVj
32xti6/WRsvkRT9dj/E/uMRi4LxYWBs50tJCDZCPXRzIxTwD/lQ3gHxgFnZzkd+ILZK3TN+cF6Ar
MPFkhRYb5hLMyW54Mlw1n6UdLb9Ybf706PGOI2FkGwHwsguvXt8TGF8KroG3HHyYPDANfXzXSIHP
PkSrs6HzOWEtGk+/uDPYwfi9rx55UO0I53/UXFSZP7M1g5BOt6hgwmSBplNverPaPllO61Tf8ZjX
/R3t7Ubf1BrT7bUYZeGkRVagQJs9jLsYSxa7OMGd1NXjINtNefEm0HUdzCmz5SfgAqZ5hxHNtR6z
fKphLKiBSF+nbz3nClBkPpwJa2+8T7NNX+BMFOZWQmZagWXGdO+FSQ+lyrarMHfq6jw5Fj2q1e6G
8WgUVVXfOYsTfh7Asfjvs3HIxW3nzqo7ZK0D4qwUckbVhTXrxdT4gq6MXMzvSGm0TQJIFSpyGL2O
TEy7394KjE3l3lrjOUCUWLqpdipok9nQZm96J68E0bUUh1APrdV8msLF/VZ2rT43XrN+WJkVIyZe
VeMliBDEMwckMsyDeqQNOHdLmCiUlc2bLXeAaxt5H5kHGji4xelkGTc9i4A44vsePkfu7HTH3FML
kmfKigsR9AG+/W0mrQ3K4/phql0Tm3PQMyrdvOwTDKF+vhLKYHwxaxXcaUQOghTiIKrjNUQ5wPAy
6xQLWh4wp3UxliESqhqbLgH/b6qlXZ6UzSA3AZoyfG4UaaypGxjju3BSTOlUUe8hyyPKD1R/hf6s
meLdTdDaluNijNl8P8+6Lxmfd/l0lLKGK7Ba+Hhjzg3GpcIAdGNBMI1zfh9QJVAId82Wt98dzxyb
k61QW11W36DZyueWHb22fBPnLJT2JcjU1twEFv1VEjDMrr/K8cilZl1Gxkl53iiO1masJEbYsnYT
D+qKe1CZ8O+CCjtW4quxl4fOt+A1ReFMPHO+2AHG9DwP7ePi66C8ki4EQuCiK8SpxnKytKCoEyen
BkpF5yVvy9Qc1uWaBuqUp0ZfiPHiD3WDJc3qXUm7zmqnS2QRVHsknjj7FkW0qP3BRIZeMMRcMJ8b
0F3KYJufUAGizZBdRyFeL3aO2mY0iCMDsNS+r0rXlqmrQH8eclaz5ojhsHxyIKryNagxE8k6ZOPR
2SSqTJvY5+pgjQToPODAG1KGYrq+NtdN1ieYP2N4P7ZbOF8czpB3y4J5/Lqn3HrUvoO8ACd3G6Tm
ambhYzdiBkEU0zspA6KWK6hlDQ9jMU9WwghXNHGTSwesyAr/0mymoj1N2C3hxaihxp1mFi1u/WLm
daIFSSGMu34mxsMP9oY1nuRDVpnFszWQZc1+Ri7alu8oCifKojeTzuhV+yPDO2geFRpzv7MnUHFi
bV98fAs4GEPPcONgibAUNGbRz28I+cWnYedV3ac0OaoHWCk+hLHW7I4MOZo6raRqR26HOUVv1s7v
ozccfBhxdoN0utuFFtsj0QtWeRXV5nQjFTzd1F7L5gu+0HJJRj0RnO2FbXbBnYZbTVOyofSQVsC/
Bhgr4rkyLYhVHsKlJENY0x6aqJ7WtG4rb4k5ccxG3LCYQ0qwzS0VW2jfGmhCIoAKUX6eVzo2MeQo
835UxR4fTvB3rnonkZmXH1hNODzltRuMsK8aL0omhgXq/S6CoUEKCXk+In7DMhf2wZjfTx2G9tRS
eZdflTWAhEvb4srjiybJ/bjuvoFE2BUiYm/tSBqr4DvdTREL2nM5l+5MCUJf/FSMQeC/db3emw9u
ZY4gwVcv/Fab6FFi6XNEBmOCnSP2FUJ6XZD3k4xOtz2OJdofshfROmxIIZoYVslkH3uSxkJQKwDs
MMFHG+KlIO/Mi10UxX2zdk11qKpIOPeT6U7vAlMF5hnd1PIQMVt5ysLV/1A3NSesmTE7hgUem3Np
VfbEMDKjU5xrhuQxzXxXHnCVuugDAyByNK6bzUcSAbI4yWZJIr3TLwvh8iBJn0uReVD+QHC8QR7U
AD/fLVHIA8aAfgB6uUdNijsL6Opbj7u+4csQzQhNKBDpm/lq7b6VK/XkpfWHFvA677k4NiJay9M2
IeW4uFEZHjEBB+zpyO7YjkIpvtWi7HFJk1QgTv1oBUAJZD7iUgX6w8K4Zlkc1BlJQjUynQnJynrS
w9hc+VNGk99ss/Gx023BbCs3luttcG0a9EVGEDHDIAHrAuhfDYQlMD6oYdu+N7Wji9SC0WYhPc5A
hAyT7SWSqGcBiEWRcE8DqZbH3TkLO4a2/i1gpR3KsmTGNyv3xoe6q+HornPWpYQ5wsksLNQ3sVsU
UHJyw7Sv3M1x54Msh6w6OE4GUD4rMl6MhVAsnVCdsRNNTbvi0NEWbuBwUR7GWN9pMkBWszEBraHo
4P1Y7Zclr4YbE8jVi5d7ZQ98ljCgGJFVj4JGwUwluNXt0CjK7UVYM7CHtjNLfUACuLWHEhLtfW8D
ooujlmF1SjIbPDXhrx0ma3QEWVLnAxSL9qtwKStSB/rkHXF8w9Oo6/LzJKr8avByfNXbwgQvoTpp
Xry56mrKMlfcsgvu2eYg9F8AAg12DB4Mzb6ebCmSMWK6E+NjHzVcp7A0b+TYe0NarMwTXUtuTyLQ
/UdQYOaEYmoI1eMaLFl06kAJ90kg4NiCbQn9E7hLK3+u1Vbet1sLeTRyQZDHhlfZ1KNGVX5ZW5c4
FV9Mfpr5uNNOcyuiJ7g2q3uoClRMoCL35stW4ltRPlTxDDBIvftIchEPoV8uV0wc9jrXofRBPY39
bqGEu14DqJ2X2tVDdVy2qMROZemPS7fa5y4sQysuXE2xUPGFg61eQWylsxWKZ6GD+Uhw8tqlS55Z
WKbMZU1aY+wWaPEsv1pKLz8zULFoQlVmqEFD5yb41SZYqwMVU3jVQmA38WWb4qFzK74tbBKKZ8ja
IKQQIzAMx2oiijHeFAq91KaYmBKgZY1A8mygn9Gu43TXhjXAlkG2Zn9u8Rj2CSNMVq/KV4177rGA
NmnEC21iJJzX/GhjzF6velFFcLm7OMrCF6pJ17nFiIrrc8tpUzmj4fAbkYt5uns/W1q+a1y5iVio
VpR0DoOhiOfR1c+GierEnWX4RIRzrw5Rn63LFSbS8OtCIUpDyM/tp8aYxROYpqGlwK/q91vXLt1X
HBnWKXLHzTlGg9b1bZP5ADvmaBESPJyNxiprRT/eDFteYBcfvO5+9lR/VWTh3B27oOlYxYzOWS5b
uEB8jOq1Pm9G7SMILOkZxeBT9Riv3kw0ldraNkfc09FZAAoIfAzDVqWOeQZ0/Q73+QwSyBjyDV/b
ME/nbul1F/cD2lPS64vFiTWYr/pSdSE8WFEvlcVIeF4+VjBf4FTljQqvKXlHeUa1ujFWJXdzSzY7
HD9HKP94/bO5qWOpquqa+ENzOJVC1VQ2YSbOGO3Ih9iGbjf76dw5Y4xp2daXoYTyZ1nDi4HI80s3
ClC9K0q9ZJOeQr4zNVuUzLnL2JaukvVkFlKuMXNnw0iqES11vJnSEgnvc6UTHUyA7L1+uYNni6pO
KwD0hyDqlyj2XARMcW7nEb/Q3IadGUGVm0AJD+cUZCA6qKrrioeiH1kTbdCjZ3tgYzx3Ou8Y1toR
12xWO/w6SjAUPJ4oYyHKoK/kW2PlC9xlhIKEFEAjBVhaKs5c9vI8ihbsfT8bphu7VbCMB6QQZhar
oHA+OY0sPkPQ6nbb5CDHuGK6eCurLFKp7gLpxO3sVO8LOiywMUrFGyrDKUBJBnXjojqkRUDlKHUp
Jy2gajQmCLYaVQ2c3w37Pjoau/sssYsS9H0TaViW1gqD70K+c3Ayh4iRPdpxb7xfwy0sErcbZXd2
AeVQhSwLVbYnOcMy1oClu66G6R36sS3fz+xdGk2wFcSTq5HCGwAeRAwrSiKULqkzr8ADk7NqU+ot
0HzDGZ5H2b/J6yl4EtocroJRK+NI0AUHPd/Uy7F1PcNMJ15txSRETibFmTG6B8PToMeR9Z0bY7Dn
eGJy/q6kJwIGNegmG42w4c8nRFQeXyi3lQcTvV8eBxqVftoJe/5K7J2BoNRoBhNmYk82eRiO6xmi
LazeopLNS9hXkHinTNdfCp5S3hRcyOwVTeB0h3LBe8Jsnp3uABOxAV/oBgz4S2fcTkE0jnbqc5+M
EyBnq4avpVGu20CXDt0ythdj9avtPAe18YV7OqMXCJpCxarj7Bs31RxdrcRev+UUi4sV4SnFkevz
llmGrYt7A2DSZddHAufqxXbdIy4gmKF3jOVMThtM3arQ7dty7gC3hIsXgRWZ+D7iWg6LOgS1u923
Ctojq6+5PM8FdQI/vgIEn4N5emNReLwzfODFeDDoosatZWcPE/CRAKwcO2YqATigvBcbpW+us/pm
onmAio7Z2nNZmwTpssiy/NHfRUU42tKOIXZxOtO8tvA0Kkgu8baMlHR51zgQp82GisUKZxvyv2bY
PYxsOYojHYa5yq6I2fBk/ogEn5IBSpv5XIU1YD7UfWFKsO+8nVwoyPxjbwxXg/Si6BJKFsg2JKA5
EZ6WKIi6HEey0J2BxmS0vdQCtV2g1XBoOTOJW4oYwHbQowYscSsgmcFODeA/POQQXl78SecLABs7
eAyHubmR7rjWD2adh1mS54Wmwmuh54PgCEf74ASSXc+hLSLumUf5T+60rUtiKOHcugOmFhY2m+wH
ioIabL9B4+LaqKsV2HqOZCeWlZED211HtK3djM0nj4JpvXSdvYgjgzZunRz8hke+sUNxbSMxnaCh
Aj0FAKxb2L8AQdBp4DpNuaNZ9hh6hJZwQG09mUxFDezT67ZO3U94+OW3Clo/WmpvYq3eFcw5cx4b
/Ec61QTYEbg1lNEFVikZEqovihWz0qhkMhau2acVsqztJEhUILdSd+ETQdnT9tTPmSUpiqf1XQgQ
EBiVlS2XrG3yPDY0BV2iF6k/ARYxztrKWZF8DFAb4P1u+uaWw3YjjGljGXE9udzIzSdMYshtFLZV
iVX6ICk79E1rWyiyGRRMcFitgcF3CzBgOAwQNo1LF9rApKH0IyE39UA8A7vHcN8Y7OCxB5hf3o1G
kEfHkI3MiLvCDgQOb5RQ5EyAiD1W1MaEVbdRIA+boXC9A7OsKc3QexJwsXrochxdf3crI7jtInuz
j47YvxI48oIdf+79g88RK48tQYc6cQRNypjHYPgY0A4L07C02Ah5NWdIydG42FdrtvWfwi2gQtNu
bvjPeoOmzdHbtq70tAnsRsyoH4LVEfmjzl21Jt4UyeAAXwp9axO2dJwjX9tf2lq5qMVh7SgcKW0N
PceqhJPwM0rfjJ4srES3bOZxtBiRfWS3qjn9jhmWJrxl4tmkAjOwXM+KFIgRr1AM1XtkCLcBpjuB
iIDYLutwbGD6G+RRbbVpqMO2ZnmQlhVnSI4WyhbnpQQck1qUnpfS4UcPBWaOW3oJwUYbYU+DaFzP
0wcLcdvIVmXXyN4mUgbQ2Rnys7YHuAYUtbyorQPKd2+niZjuBlmKea1wTlnrJt5ZteSsnlla3yhs
CeQXmHlws7lwiZPC77LvkpX3ZZfTPCtj0G5Sk0TAJ0BKTzUYduqRS+5Gc6Dp75w2Vzp2/Dz7mq+q
3c5dtBr2GWM3ktpt8DIIsF0f3FMhbuvZn2Wt36C2FTpmNtl1B4IDwjUpaYHs6sVQBazL43BXDCIH
yTe16iWwZCATPKrqG+Ss4MUc+/be3Qas1FKH4E2Hxh/RT1Z0Xa5bGjd56uSed1MIZszn0bc3een7
znyn2HLeuyBLge3i9HkeAtJc+oBMn7sOsmKRzrkcnQOsCOFfNmTlp7aDH3/MwZCeXU/YjK3pleGO
2dwvjAxPHduNnczC8QXwqF6ecAFxhm2xAeWxNqztjb8U7mUt1vKr0+cW1vresF5YPqb+LTV07p8H
lGlh7AcUEAf6DCXPO8exPCXVjWqE1tBKZ5FB1FcxGKS1cGouidUYLTP1sCwCAw82vmh3841PA0dD
DsxRyN+DlUyJa0IRCO5wzZlkjWihiOpomAwHNvINZvmAu+RMcIqZdhPkKViXlaad6Kj16MmaXgO9
x3lIu9oOOLqW2zwmgQzGD4QsGHNiOOzGx9mazZcJREEBv9hgLAZpq38kgblEc6f0Esa2O3YKkXy1
8MRGHCSvfS80CZOaGiYRo8g42AMNnQ9EvvPOroaar9iYapCfxJ2c2xbKYZw1DlFTDnkA8URuWktv
jPCakx0ajXPMSSwi1cf1OUXNtIs/sdSVzf48iLuyjMQ32GK5RdE7FF1KH7rgK+uDCcUs8yYUqILX
IZnQJTJ66FejZX4PCZLu1hxNKRP1Ni35GpN2Mur+bPXQfJlD1ntA+DxGVox9xiJIze8hLtZkayRr
P7cfwUq729HP5uUtELF5RZyz+SoexM5VD3KtL9ZYK3oOvV/X5xLVWs8VBtahsim7d8Jk9nUBLdkZ
jzRsVJTW8Lspe2hjusd5m7yBcJURRIwbtWV7LK18lSc6IZzcWSksRX0KxofMu1FAjclAGpIcRPgK
EwEwr1BBw/HebDkQW14VcTSUFjl4wbaRxpV183BYt3ygcxuC2UokvOoxpsFb3+XdlNOKyr3tHb0c
hmeh2Vac5bGmHMygWD4Mbk+nwfbz91M0zV4CJRtY2Mg5pI/FzvuKcdGufNt0jWElz+tMRxLDxdeC
BYumUuCup2wrHIDoXtifllL1z9wdCwyHUeXXHaOqKEaTOF5DNvfDeMDHemJB4CQzLxt4tq4mN+OA
vNDAbNKvHR7OLuJ1NDpfZcxb7KA9U1mYlBZbP1lHbXV03hvKZ0400P91gnkKRYG1Ea2dMAGdp5uR
YPF7Q2YZkQ6V5Q1HFvq5vTFbFvVTuPlRdAZVWVPViBH/n/YkCSu21fUf6eeWnIA2fNAHMTc9IHEe
l4QEpWo+Gb1dPY3FmtdnzxPBOUf+Y8UBx7+PJd1cN8lgXz74jvLa66IyxS33foRhhoTkHqeXMwLx
yRZkpWWON2Uk2J3+85C5N3LNhB37nuT0ZZMpWKZ0udDyjgQg4LBg6B7hZ6kz91iZrZMnJEqVbyNR
55xCqnD5nMu2Rhbb4MPDXePM77QMje2wbcPGLss06NCNofpgiJbj9krfIUsFc8g9QcBrhkNBZB1k
Ot+rpvPI8/FJrcriODRj+7kdi42nsI02+4s9AwJlotWEX/yyt5/cLULLufd6pxjHFsmfhbDLo0AX
+y0YVDUTKTn1733lhCe/D2klRrBDmW8E9VqwQfoZetSc1MuUWTZ8s8FZPqBtmF/0suxEE6KADsaw
9NWp7jcCKtnqWJ0zWiAOnLqK8/8UoYVOWzIrynQ0mHCdWqOW4AWD0ksisfXhuR5W723EyahgHZ18
ohQ4KVu0gwbxQIN7e+tFQ5GnuN1aeVoJRrRvqf44sVQ05LJrLIZz9lYynxgOFdT+5XtP/EOl+CqD
IXhm3BJ5h2plFHlqe97XazjeRf5g10Ht3E1az+t9iH8zetvaqgxuXIyj4yeP1IiSnkBBd5kp5fAG
tnwNPt21Osxufz82/dP8mgktmgjfcggOwWZhv57VunW3+hwaNQ5AueB5cvx7U9tRyiLnoIvmofxx
vf/qbv/BrPsPt/5PWIebby+fm7Z5pbvdf+J3B4z/T99GlfO768X7p8X43GNN9H2Wm50V9C/Xi/tP
H1sLIjigB4z/d93dQO8o/9//cBxwDnQ2Q5CqDiJHuKo/KWv/TmmLJOrVOJ2wcKKuo4BceZAiDkTU
nyQVapwJ6KtLimUeSpUWcym+Vj9gkfXOjTQNXF5BMZYf650oaVCjFIfpB2cyVH5I3Qd9ciqktSSg
jatnOS7ZCx6ugJEmRp83WUZAHOc2IwPRRILoJ1GaI0dmpdvYLI3yJnKINTzSQdsYpA0WdNHV2DQ2
EDWHCJaAa1YJJSFhbCZiy+/0ZL3npoqKp2JuyqesmbGYNpsRPLbBsmd9zW53U9fT8lSvo7wzOMaM
B2Z84mZS1ugfK1Vl+QEYQ3awDG2qePZW9WFE1k+uF/EMzcH3JnGXD1vQJYEPg3mawQIelMHZ8wSB
kuRKC/x/Grl6ZdI1VS3JW2B7gCqsS/lRyO5rBaGHhYYahO8Q0yPHh53xWptY99w+4khuC/ItKF6c
28AnwcHJrbvKA5KaGsS7NRTW5XoMnSlgvDUxLrbzdjwY4dgz3KeZjm3cRmrH2XGd/WTQpnkFJpWi
ysHr/8lj04GuWTGpIxnTwv5KBKFjxE4eVpCwRFOACBwNyMguuNlE4D3wk9yqlse5CEF9Dp5575i4
5fhwKybRqo2KMqEgXNUhXy0zOwXD4r2VQ7N+CsOsjk6WabuUeyQF4XuImiWtKzaoWA++vi8mDC10
Y4KswF1DjMzBc6vpvZvtCFx7WZyPmWZCmqD6AW7aBlRrE0bYL1U7lycTjzwjFKJ+v9d26H+VOUbs
q01RWiRlY/jfuF24BE2m6UQ1dCU2qGCtL46tmeR10VS/qHXojKNvArFIXQ2lgWOwwO2opAtMu/CJ
Fktg6asHOSAdiseMnImDYFz3ZDpb/711WrxFJHaMRlJ65fBENGP9WEFnrw5kMLDx+w7zfUQN4QeN
Gd49iWECq/rf1fQ3IKe9Gw/+vZ3w8fP0Vf6v/6M+v8jPf1xSf/zYb0uqB2aav8DihOgOXfuVqXD3
OAToif/Hbviv5dXGyGCzF5ohWi6gnSjYfl9eLR+/IQSnKKJ1byLi/E9WV2TLP62uloeZEQWXEzqo
uZDevt54xQoDl3Y1FVlvtcYpE2TWSWRS4aFRgXcFkl4ebLVtAAcN21xiyxnXd9u21tZlLujtJ6Zf
V99Vba2PgueWzdodi/NE5+dkM4wrAa2DLZYM5ASmO9GfO7yxyVCsPcDJQomvXiP6SzgYz80WeokK
zeYabQTzKoae6r0s+uBgN9L4mkE+fUsKl3VcPE1z3LY+Aq8p6HqMsG7CaanOed84w6VTpaBpUfkf
V1GqOJdB9Tak0U5c01iWl1K4K5qs6IY/d4RV2gpdksMwbH3H+ITdq1LzcuAY6b4B1oZf3xjcpMuc
5QEtL9zqchK0DZysnfFEcAJmipS7p3UYacPkeiSTC1dhTZpyz9HqOht0gCirrCDOh7kqHqXI7fnk
LOggD8GQleMtBDB5ap2Bgs7oSvzcTeB9MMdA6mebLN7msmUF4UxyGL5luU8wXl4BjMjDnC2osvv/
S92Z7daNZdn2Vy7qnQm2myRw64U8fatesl4IWbbY9z2//g7Kkbeso0g7nW8FBBKOSEs85NnczVpz
jpncw/sPOVkpdqDdglqGmbEhDsKLX+Myj01Oj11MVsUDc+xodwt29qko1xzBMPp3kzX6ZM4VgIMD
umvoubu3Phhwg0QOi0pRQyIx0haU8nfFzqX2Si0NfJ8UeGuf3RkmTkop0A8r2jvyETi1FdOymqLQ
P4USKw89ABVaD14uyhwtCjBXVRB7HXGVgWieurYCQ94CRnPVTG6/9b008oEZQUdC4upq25eUb93O
iHLrYE01bVpTdJ23RH6AOo0UWMmphVV2i3KCpuP0vWW/tOToKQ4dSntvVp3RHArQG5xABw5j7coL
mlRezQxSNEZgJNy21dTkSMql3t0IGucMrRSD0RfDCMalMXkpMWJt1dmPNuKDO6uM85MglqFdIeSN
r1kdre5GiaTM2PYIwuoHwmfEgzfZ0bdAzjT9XKJVex5QwIRIzcjOyWgG0gFnqu8p/6XGlUXOXey2
BUeChQA5FdzXvRmP66614KH0Zta/isqIaSPKUkhmK7Ts17oMKAabhdoEe840U+8qBcY6tzGk2t4l
lFXYMRgGIBil9veT2sMKkeyYQ7WJMi1c0rya2gU5lP3ZCtgtbJBhjBTh8LusNHZQ10XaqvcGCDxp
4YXl+CVrMQcviKnlaEWnMF51fWqTzmQ1yo7WwcgOZ7A4DBmddldyUKzdDnTbPRVljMFlPgbbKh97
mWiewvdcGCYlkUk+CR4vMsKFfjmXaagmmiSp7IIoLusNmJGAhgQRFOjQ/KY4YxaWy8UwQVK8Q2oR
wCQfGYtOr5SKfiZ9pG0cedTMb9WQJcJFPD/6LOBVcdeyB2yoRocCGlibonoLcOmi848FucYKEd0E
l1AcWlIDCmiQKSJ4KeJURwLeB2csaJ2+SjPS7b1WiwB3Z7Yu1W6vqHwpntLXe78gfQbWXah/n0Sh
XRXqoO5so6dMSl85ejOtQW5XfZJTK21sdWzJd5ml1oGUhPlupFhAcLdcicUA4WSDcApqw5j72YMl
jerTNAmfxPGJQDMVOf+XQWkbMk0qQZAQlKS+dArDo7qO+CqmYUGODq1oDM8ULBGlERwSAqQaS731
93Q3vcUEC/48tcJ+lJhYC6e3eYdWQUPPOTcLO1xZpQJGPe28EmBDb9uRU0bllOTgJWksr8q0CfF7
hhns19Ej3GnV6NTosq6ZfOwEdY5/QS3tHLSTFOpY0mtJtbIGqZHH8FlrLeEcYHak1PBWyLRpOqDV
k1F14eNRKiLQLICItGtkuROHIhcRBnVf1S0ldXBJ989p6dvLUC01QTNFlYEjdYs0ymkfkDhNBLNX
XJm9qiG+coAClR2tlb7kmda8JD31rhNu4gRBlSNnMqMDbmaNPkEieEACJKK01jLU2gjv/PBuM8/e
LeelhrIaQKOBVNFVWRaVA+CeQZWXYavwezGkdDOCfgSS4TDtAIVSDTi20O1jcC5rEh/JrsaN3nq0
NHzCttt2SVqPBm4eYx/qvhC46xBfSTqSIozQuo0GL6rB4aMKpnlQ9f5QHvSIL5SdvvJs9PkYo3Sh
jYqerh3B2RHyfBuWtpm7Img5xPRo0IUre2kDeJZDVHugzGf2m8iwKZobQ12/salHgD3YzbBEFyB8
PmCRfgeDkfgr0srrhopVUiI40Qb1GXllMN0RXpPSoKJ40SOaUWNjnVJgNM9qrIXF3uc8Qb1/QADJ
axHYuNvmAES+goRDpIvwQW3WZc2Hp+NHPVgs6tTqjKeO3GPqaWMlpuaMF464QcKiOJUUEWFgK1NJ
UuQxpBtSY/YjpmMNubnYatMo0kMgt/52hNXUH/q0lekuqvzOCU1lmOgnAswH9WpCvai5Q1IF8aoc
yFe+joCXaQs17NRnf47NdBJlKmxXqywIpT07741F2f/ccEf2g2+1ucWkQrfilIAX1He01Fmh4oqy
NRA7PE3ZuQE1PjpWLxtnOTNJjUC2Ro0zmuXjr7Xi+blrcfL7kpSST9YdfJKT0UnjLWBnQsQD2qgu
8WABwV26SgqN4ihqqz4r6NiLedLR82div8KnRGnQRZF+anEWjYZJbFPJL8NrQn+yW5TUqvEgRYNJ
u0zq4kTdMXNgY0xK0TccVRW7etNzbuqBBm1mL/MoBRVbc3gzaFe1Vu3tq8TU5XUEWWdaEUCIK7vx
6JGlbsgbQVmb7nyp7RClR6+c60SxxIMPsy5gLI5XXToE/nNLsNdzJAYD6mIk+KBRms/fKWW4Ypmz
5Q23o9bVxp2fSUaROqlhNOmKvSGKonRohxUSTMU7tGQOTTeKNflQBEd8+8upnNuBjm2X6jOElLa+
SkcjuwJSaD5HydwRxcKtamv0MQyVDI5LtTR6Hd1Ir6W0ogqCbznaa7SruucWTRc9C8Q3xmq0KC3D
gSIa0Z2Dl8kLk/3RcpJIS548xrZ8TGl3GWvktVOwhQQ4GkRaFSwFYjKj1EQF1HCLGgoUIjFrm9Kv
5hsKieDSqK/YdwVHZejVx4ze3FkFAnFnIYekf0hZ0Vg2Za+Nbo1iWVo3CkuwnLMfroORRExgXQC6
ykTXysUY29WjDMuooFfetqTA9YYpLRMIVPE5NoomPmP/InavjTN7M4VE0O5GcnDdVB2GcIUSpN15
tWy9eLPW1SU1z3oufY8sl5RBI26lrk7jBXoDahVjPLa0z9jgCxqSG6+VfEYzCJ83KEDDfdF2yrrz
ZDPYgNkpbiZe1XGlIZ55SkITQofgFrZIPjB8eaF8jey8PRPQXH8zg5DAZUUOUYzMe0cY4shZGPWa
3rhEojNepJ7MaIcMN5kpIg9t1Kh2D/ZQSNnkm043oUdfWZiz91OgD+iEwA0E39I4LY0VDAkPtaUO
5g+/QFrTPe808ZRLcbTPm04jewMyR+PGU27NTSh5eEE4NOqOhguPhDL2i7SM60Sk7Ku9yoS1nwdH
SfGI1MrrisoG9BOZFmTemlfs0u2XNKVdEg0NQ6KhhAm5CnAipwdUff2CXW53F0wIdzcTKSBXAgE4
6d5kwm7wl7cM/jnkbEnWD5FccmTn2xRCAQAFHDP0T3LFpBRl9C0IsaFV0mWP1jd3SsQff5VF/6U5
ea6l/Y91xVTpAhqG0AkwwHrP8fPiNJgTIp/T0EEsMiRM7zCr/dso8+a2FyDlIBV4MTp2qlcaWvnN
xMLe/yjM/stPMHsfLz6BOaf7yeQ24Du/9EayWJZEqjNRFqnsncgI01cecqy3n07pVz9+38+u4Y/W
IO5zHkmKygkbjbula3M5+ic7HDKtQTXoxbixbjMnxGyZ3gYywLnHASPbopFtc1jUVTN1v/MHzY/w
4gYNTWBLw9yqYwKfHWQ/XXpK5mNQL6UoHie6pmZZp4XbitCGOdHnkmMTUQSTbhp4/uzimFCUUiCj
Ckyh31GECgr318/i8xNH/sjR3zIADJji0ibVRFLuJXqYu1T79JUiOL5n3uhf//lVNHyf88OWZ/f0
x9umkwjOPuD0QJt2AhdP8HChe9mPZJh/OXpmA+nHhwu4gFhryiYCG4R88XANWm0QaCjLyghrdCZw
tKycWsrxPgLRm//mu/z85GCgz1ZOok0AjqsXV8PR7gnkzyQgEAgETdDQh6U89zl/8058bI7MbyWw
cJXuCI5hquDWxXW6ArOFDSkIO0TWRatcMtivemPVOrJWZMtYa0Jv++uva/6VHx+kZeLaxClqC0GU
xnzrP43S2TzL0gr0B1JT/VbhGL4ygqDby0Er7uSpT19ZbgZXphIe/2Y8fvoOuVV6DSY3O0Pm362H
P106F3Jhi1GnjhCjSnX8AYC8o9ZkO6HcidTnX9/ozBj5eKc6LmiYIeAgbA00yMXAVIuwSEPFYm/T
aSw7jT2wMEQJgSdGB+mSVC/DhIAZGA9WaXnZ2qhM7xRSyn369Qf59CXzOZh2Z6/iu3n04omPtRyp
mmSkJBZY854kmzhCKBAKfVcuY7IOSST77cj6m3lQMM9rKsZsbOaXIytE4j7FoPFcozGMhxQrOqat
MLLJ/0gyuUND5VsTEbdxRR/3N5bVT98z0AbZwiI7j+rPvH4lquYzcJC6SWd6exnTf86h0Krf/EDn
CPPrp3txsdnwTSYa7m8d7yoUjIsJvzZMJIZj4VPP6795nOJdxKbfElUMv7nQxdeIpR6EAK8OHDrB
fdkXFxpr0cqDTtZ0wkF437adGTulJb4kNR2XyqIE+ZsLXkxC8wVZJZlZqSzzKC8vWNhRE6gw3Ny8
MSm8RhiMkt9P359ui462yXI5151BSH2aWC0AobPgwW3itFhWNvEek14HpptjVt0gGf7DFZovjAvO
l5u7i5a4nFtF6ne0tAvEp76mPiecjB/JB1xSmjEWrU/BKehGZoQ/HiXQEEAU8A8zu34xFyB2UQq1
ihC+81o4SeKTrQOkFb1LPP7ma/ubASmwVnC8mJlEuj3X5X+a5Xq5H+WQQ4AzeIik3kdkwvZ0Yc9j
89d3NcMJf57i5sE/+5GRSVBtnfc9H6+VeMKIarR0kMK4I6WAMUnBs2+6Y1QaU7TzJtO/BlLsnVCn
MAciKG1geA7p5K07PRHJsVAGQlt//bE+PwFdVwVQRIWwODokFw87o69bYM6jRDxxrPMAYoKUbXGU
zn/680thU+c5c/ME1F08AARrGJ4CP3CVsrtHo3Xfpe09kPL7P78Mm1fWLkURinV5RxHirCILKJk3
SmRw9EySJXx6HRJ/lfwHD4+2OFgfjZHKIPr4lSLIN60OWafb1wR8B+HknSy2H244/+nXd3WxRjB6
dFr8c+ed3CmFteLjpSiwJHGl4uxgrxNtqDbz2g1dO23TmFef/oZ/NKSse/31VS9OIu9XhetDBB2N
KW7mcs9DNgKydsQzTDw2QcacNU+90bZnu24Yp0HQP05h1W4Ti3ZOY5Xpb/arfzM6TcanxQYdShM7
1o93zWG5t4Axzet/V6hXppyoz8jB2BukIuUD/fpuP1+NW0Wxi9zCtrnuxeKfpknR2mYpOWU1Izgl
Ct+iuf835oLPF6LVBxUDeii6BfRhH29LgQzhQ12m0DkN728CjbP/6E1A9/FOWYOCIQPz/XgZ7KxD
OMsUIJtMmBj5jh5KnL+0rfjTnz46we6Y0EnGCvd1OVB6UC2+puArKOtoN7/beCB2/8m7zUDQ2YtD
GWDGNi8eXGIYnBFL+qQWEqw99dZvKVbyfRQ03359P5/Wc4Hchn0ge29OS5yGPj46g8ySKmood0S6
MuuD8f38/m7+5iKAdSyBugOH3KeLNEjbwhzFn5NoWXaLV6d+443SV398K2BYZukQmZQc/i7e4bTP
SzpBmDNiBOPXrC/Zvmza350sPw9pJGMQlVCQAZ6lRfXxgbG/DdFKNJ6j5jClFjr31q0hVbJ9tuOa
Hfyvb+pvL4ce3uasbNOkv7icN9YIGEdKpSqi8PsEd9K2xO5PzLc5LP/8UgJOA7sgSnafXlYNOaFC
a0ACQhl7wyKxw3wvxxyf8zK0TOfXF/s0JCgCzDmGHNBhunw68cVpZJPVgQ0j8ghzkKiQLOWAwfeH
V2EzpyOG4LTMeADC9/HLkqa46nQuA7ac4VZTccXsCi/j11f59B1xFR4a1b95OWbN+niVFmaCJCoc
Nz5H537TkoxFbr2WmjccBPTyN0WHT3tjroaIg0mIfThbx4s3dmg1jL/gyOhnxOGDBizBRclW3oxK
R789Ev7x13f36ZvieoAn0ZOwUrCvu7ieHEVWSUvddt5LypJQuwXy/Gjzx1fhOlCrGQ0yiYAXE57H
iSOPStTUQSJ54x4dMsdByxvK0f/TkccXRcHGYn9G9caQLwR+YzNVhR72vFFpiWma3mmDFN9KQb/9
+paMT1uZmZvJzgzsIuoa/vfjuKj9vs+kgHc3mefuzo6HI/Jr9WuKGuFQ4LIIkBAU+bmwaXZKuq5B
AvHHCH1HBTEYyzIJKg4NElR5GQo0MBgguNE3zASFJgUTQSb6qW0645kMIw1FFrb7k6mk0wPUGWoH
FD7He6E3ebEvvZZGlFkiXKRxq4fXtLSp+zU+hCcniEXpb+OaTsOG/uVj6fVatEuJr/hSG82At3o+
/NwPfeWdqKnXmkPzJu9cA4LufT8Vln+qG4TYCORk7arEEjUtagQNB3tQgDhYuu/NAeCaoK5sqaR1
dwMuAObyHj15JYbNBCTEOjVhrTxHpsR2xzJbyqK//jo+j2OLsgMnZSpoLKyX7w2a8HqIWpJUWp89
bB1LGY2n347jz2+n9b6W0l2k3GpcnvyhExTwx1kedCunnIQbxTtldssespe8kzIW029KZ5e3pYFm
NVREVdDOOAtc1pbzqk8oERkSspG4fhsA5qyTrPN3f/bwuAoTKVVOKmRUyy/LyJGFN9VA7uEAO2Yr
jit/MRlSevvrq1xOpFzFRmNGBZCJgJLcxXTtJaHa1gEO6Y5o932EobJAy+9xAkjFbw8af/PgOKHx
gnLgYCN8uV2IIwxDOX4Yp+3B0uQpy4JP4/LHJPBHyu+7POWf/zv/zCs5EBWqq+Zdo/w//3YMX6u8
zt+aX/6t9fd8TsurL//Sh9+M3PmvTzersT/8y5Kg9ma8br9X4833uk1+fApCRue/+e/+n3/F9t2B
R/nv/3rNW+jq/DY//KjyBlf803f/SRd+y1N4+SBhnP/+DwmjriI5nMtmcN9l5mqTYfD/FeK0jEjV
mqMJsF3P4sZ/ShgJ/KOaCeOQQzcH/Hmj9E+FOL+PrQZSbmpymswv/hMNI0ODT/ZzgUNlw0xu4Fx0
4xTF5S5WkLo1YJg0EnklmjRj5TV0dLDO5Rk2P6exYHNWI7cIazV9UVJ8564+c+rJFwZZnxgKo5rG
Keh9T8S5BZXCSgd4QwNRC1iqYbjlPh9g38eAWbBZFdarNcSZtxoqwO4FeXcNAUTYxUK4PoHRhcZW
kz3vnpJ+bC+GroJIO+t3igqVhwhAj+XkIJBbYpO1UobLUWnK7FWkuImJI/yRdqI0dkP2iZKaenuL
P27QI8fCp9Ms1UYIklL8BlX8m/YjQ8WGbUnSm9YMG8xibX0zwKBDvBMFhrYoq0qFY0aji0wW7UdA
i9q0Q3xs7aGSrywam18jdji4eFB8aUil2wER9kOZpG22FdlAAsLYmKDVwWeSCpPYXWWVLjgVpCpO
CinsGT3LeJdEoj6XQA90FIOu2g/+xsyU4LWWxEPuaSeYEk5HPf2gJs16xNweDdr3NgyuS7JdQrfO
sBtjxYEhVyoyZkqb9kOUHyU17YlsqysKqXV1YMOnLQ28NE5qSwc+1qMX6zzTkMTCOtZ3XeRD1Wte
hv5EwXeVZcGeCIZFjDnPRTc9bnElYgLWA/NGNMbB9jOX8uNBT8bl1Ogb0pZWZS2QLWCYG6fyWJBS
A2EqzctdX9VnDH1weUbSvyBnBdc9cvWVn+Atc/Km3Q1DfZo8Fd6kqZP8S8ECVfcYP016PpyoXeon
euYHuQEtwcDgILEJYuO250MivfAfYN1rmyqQ4utU7dCWjp3q+GwC/L6q1ulAHAbWVB6trt830PZc
jIkRaL2AOl1BBlHZeLuELDt+ED0p0bLC3lDjlw+mn91SQF6oVfpQxI2/oJ9EnGLV4kfHW1+UrjUV
wX1XqflOiMrG0VtaAWqqYC/b34Vp+YsM3iGAImppbtxXh17C2j+Z7HQllZy7HUqGk5+JyICrrel3
YHMkf1kAH6wWSk8YOC5+kFppsYEmchPqE+RX08uwvA2n0IyFY/PtEzmXnzpNLly++wUGTJcAs3xD
btVNV+YbswgBdkzQ7ehf3+MHWKW+1BC4nfZXs4iAJUPRXQUQDNxgPMUENVVbIy4oFpfp2B4TttL8
x3EXJO209zKhrbBaaSscUmwJcyGuwPJG0lYulRMUpcyxwbEM0KmKr0oGTyorw6/VEOsF+SvRN2gX
ceGiFHjBkKAdmr7AvMSWczdHi+xNUehHMYscgEVv0A+XiWO3Ze1a8aQGyOagLU1FX63qrA3QMGvH
iK2LIyLJO9atbrsqqpYFd2VfwUACI0bFXeQrvR5ewHR96zUlQyGTKifs2km20XNpPCA0VdZRgsCU
MD9+mka+ueh7yH69JPnqzgR64K9x8ocubXWDFlOzxcnZL7OW8t5K1SgSgzgs1yPyA162rG2ZCSy1
tBaTjVjHQe+IbZGtaJSe01J6U6T2XAfFm/AEQlqYwnQJx7y5I3EEbkMw3MXmTPfCMRM0DVWmPHEt
5tqDbHiwFfWn0cwS6WuqlZjyMV1WVr6NoGI4IeEn7Kix577WNmcBuc+s00AmzVG1lFOYMxXGoU3+
uJdLV7oIdlVYkMVe63vmc6ctEv2cdBF/ifxOZjRE3XJHuKok8236omUl0JS3LIIYJxLgalpXfq/6
1HurAvM5saUlmV2dg/ctxd1bEP4weI/Y+Y4KAlysaQR+qRlKZNmzy23UaaccTxOYy5wNtVsX8K5g
H2RnP+uRZxqIeis92xBneqVJ3WkExYNwFd3sqjMlMjXwv5CxibQMogws3JCEOtjR+ByNalHE/R73
3RGhOQhB6K6gWAb5USnL0NVtaGWgXUtjz6GebFd+kHNvfms23sKayIMt6k1M/KVrS+2itbC997W8
1vTCOMUsltvCa2CuicDqN0XJlCF6CQlE6TLnGIupZsHw85qu6GjeelrwxfD6J9PIzcNoPzQ4TnOA
ZEOH/7eGLAZa3h2jaYtYu31KKSA4pt1uoR8a03awc0zP5RnXLKtpX2NzNhj7efngVzKhRN5guQpV
kGWgFnukW5imw1dmutaJAt84DiSf32hQIr9p3fekSJbaDDVwpLqOr0ImhzFOru2GqG9lWDdefOCk
gWe4KM8h/SkHHKj8bNScxe3skATajbBeisboDoQkIbatNtXkncuyPsq4pDeYdDw0S2WyooGXf7X9
9lzggegD5YgYbzdGyXWsbjGcoaIKndLbkTPqDlrGPiBfYLo8SmF78EcF468i3QP4QykuncuGHqef
VVuQ9N+ZfHsfACfuetUIzlSukhXdtIMlvRXKdTsLtAGEsTl47OyJWoyIiDjy7KVdxBiUw3itQywA
yVfGrwXzZF7cqdpXmFSYp3Wnir6hHKZjnp/ZG6zg+LhydcQx5A46G4vMv6NQxmumMBWh45JIGa0V
4k3DjWiIH7tNpeqxbLchZX1abEzJ3sKfvltCwh+BmMuUFu0AlCPqN2nWnsTE5PM81YhwmVHQ5Tud
MF3TOnHUO/LKXrGfdJOULU9lbcoJOR3wUjtjMsbkGtcE8IbdrlaHTaOURPm8JpVxtkINKhHW+NJC
r1YzjCDnSF8M6ZBq+kT7RgbRHbWLqYPw386z4mOcmAtSk6mOLVX9WyUDJVLV8KpFlEkS025AF+xW
k1hWnuaijl9aUnkAGIAdzAf/w6Jt59dTnSOm03ec6laByv5jsM8FaJk6TjetuAITTD/Hzwk8DSL1
iOoLoXFvM1ZktbiOsGjFuCXMORsR3bKIrGph2ba2QXm7nbS1gQ1v6DRinSEKFowWxKBF7ne7vk1I
d/SIyLSMMzCuhrxHxWv4sguWYX+qr6dSUreG3mc7RB/hxh/Zl1ooycu6PuZRw7ufNU8E1mpbNKao
IoU5wUPCsVxdq314k1ZnM4jyTZcSQdeW01m16r1SdXu1WWJ3HhfY1mWCaAECO3Ie3xjEdT0Mmt1t
qGdZsFU79LCzgS0n9miMr2x72Pr8CPGGNuis9BZZNo53w2g3XQYdGPfdKo2rfWXL6PKL8WDJwS1o
A+hRrHe8f9skWedNpDWu3uN36wvXiLMnPeuDXQ+BbE1wEL4MwHoqKVsgQiw1eAlUsTXN6DH3QewR
C3TrjcEyCO21Bq13NKFCGsmdypWzKqwcSSBcVa0HPWxJYgHjOaknvbkuiU1zEHIuilYjXch0WYsR
PIYuQuSDEsro9nweDJm80TYwpYgVw00LaxOG+bia/GbpsTkeQ+zaPYM1HDaJAIkAyNOZddwIoheB
l64KSX7SiJBFRb7wxuI21fNThO3OkUztvparx/mnRJU8ECt4G0bSs23ER7NrbiRFfmuk7r4Hqu1U
bAnA5XVuU8YAxNhJnac+uy1Gb1Um0SodyiNomJ2kpTszVFjrZWTbg3qr6PX9gDdIy7/WCa+XSZiU
FMGuTQQjQDwr9fDFRn0MAePot/JSTJnmhANcMtVfZ2FxP+TeSW+NTZsjrYxaAJMFuNSl38jafW9i
LyEpzFsaFpBPMZXMuYS1SB1MZiOIk60a6ktzJghJLQBevxDjIvUJTo7w3pCuvuJQEOJ7Gdaof56b
Lqz2gTqUG69SFgU7+rIfl8kYLtumRIqeELC2szPtCxXHfcxYgcS5TDFAkRwm82HRgSaVvcIXtPOB
yUlpUfqY3TdGy3EqCr5MlhgdKNL1JivkF1XWFoMaOjnWD4vZMfI6gBRiMbc9Gn1HcOMCK9uLWUt3
tgcSDYoCbnQnSxPkjmL4asR7D+qcoxcVcdWAFrPAPouoGxYkCNO8n/YRyA9/Moyd1KMxFbDdML8W
G4x/zEIaO2XQNbFa4jB9knt5bUNwA8uwMpFyws3sV6Y53sCj2Sq1TnMzO5CpRS5t5DLLLMs6f05i
4Gms7D2tctVENth1rmUkh8IzdgFIMRnyuv5Eo32pNW9+Li3bKbsOgYOCc3LyvGLz1ywGnpGenWXc
BGnWQFVhZ+z17Kp8+XpSBbiIbqOzusW+5UhxsyBLl55ndZSE9FA3ZzMbbksjOMLQcRT/pWc/uRhG
e+ULcYyDbhE1/UPeaaWLeaADkSnFd9T2WR+0agIe5UPfQczkhdKb0Mjdsojdg4yOvNMf90IZDJC1
AecqDi9l8hr7to5fwTTY5slxzgnHq+qR05BmRY9mG9NssfSBvXg75d4r6bWAOdDoD9MNrAOwHVlW
EFtkEiiMUiUdZVAPkfqq9I1/UwWZzo0roXgJiip9tuUaqLWWNOlb5WVM6zC2WF5SzR5vddBAGiiZ
cSyPAXHWW+3dZiz5Y0ZUmW2UyIzfrcgWDvVzxxlOQgeo1ALkkVahYvWa6kV+tzSr7/Zm0/NpIsae
V1MgfLdAKygTiRuandEwRnBQ1nol77R367TctoLV+t1SjStBkoEmzX5rc7ZeQ64dVqaoZPzY795s
8kJP4t2uPRu3WzWQn7V3N3f77uxO1Ak16SCNpOXggFgGFZtkcnD1BnNiSsXaCd/N4oMkDbiT4cgQ
Z0f06x6XUMLuqsMRCG/LEPcQujCfM+3jXwhxwS+gyLMF7Genup62gvjmdxe7qrW1WMWzuR1w5tAs
vDIKT3yw/g66WHHoVQnCBN4i8zY1TQZNOFvmo6GI7+LZRo+7un+TDAVv/SRXdsLhjohGV1bktHew
rXKy6AeZ5ZUIyShblXrCBk7N9YmdOzXuaVGWc6yK3+FhhGVXsSEBITorsppK3HhJYdwRwdcxs4wd
QFClMHrpENV2mrjNgORzBeUNal8vT2m81KaMnEZDhFCoTSqmZ/09L5D0aPMMsBCIUFYQKMjOkmxB
iI7kDMbDnDmov+cPNn5vNDOTN7pVGrpIbAnmtMICwv8EOZYQwzBOpQelmpMNk/eUw/5H4uEcfkib
kZQYUjbJROxJR8zfcxK798zE2XoCHP49S/G9BPhHtdJ/rxB6Lr5nt031/XtzfCn+N1RDDcqR/9rX
/fi9bv6P85LFHyqi88/8xckw/mGY6OOR5ELBQFxFLfuviqj+DxQPskE/y6KX+G73/mdFVP0HrdxZ
1Eqt9GNSrKb8Q+Pvyshd5u7BLLz/A2YGyoTLgigdO8qr9PcRQaNtnev6P6nLBA33IgjxNihw7DpP
f2g00V4V4aAv2iL2N6KcMG/1JmY7PIl7axquIF7kqyyFHDyQg1sBUeIIhjzmAC5AX8sSRDQ71qar
XOjDZsCXjUkJePsa1dFCa+Rx38mtvCJNteFISDO0bgiDV+uS1T2OcyKswGTYQjIdQ9f2oOWbhaaW
ubHSgkY69ZP5ILW2tZS6UFo1nYjevJGwbxVo/2MsjcpV3mrStQrs6qrtQ3lHTEJ6MDrUiE6ejaRI
U5IMHhUw1M9msQg4aE9LUh1rqz16A+EzotlFdve9nA/1QWve+LIkLUJl+qapNBxE2qWO1oMm16tn
NXxS2/CWOu2ByIgt7G928Owyg238QvUTsdNwZeTZiyfK52wqv1YVu3O1XSamvccCfMjNYRX2eBB9
cQXM4grnKBmk2rTpPeWOg+1CEsVaeMvevMqs6DaoitvMrODcZuZJJX2KKcIpR2WJ93oPxu+qt54i
+IJa6GGVSdbWgHW9Hg5dX1KsaQsHLMVz2QggS2p63dT+rT1SZzaN6LkZyhtcVY/Yrw5BbO7BjX+J
8+mxr5Otp1CCzWtEzurSb80VQvLr0a9YTzwcoz4OGzP/UuM1GTQGieQRR5ETW83OuJe/aMnBL78P
47TIy4hQcmITciovRLrCz7JXAwZR1/LVPXodPkloHQMlfcOvqWGmcoRkn6iEb8raOqslVwSsBSM2
2vhWtJ0i4F4d5OfoTA4wfftz6xvLsvJegK99g3a2kJprSY3OxLsCQmRrGONoIwv5qsUHKVWrafrS
ZVvc8Q+BMs1mnGrRjRxtZfWFpJFNzLStcFKZ9Gpt28maJZUoNfBzUiKtKmlaQa68N7y7XOMsktyQ
W8sGn+BuNVpDvYqC8Aps2VZia1FhbLZ79aQ1xgkp4wne1Apw4VQ/elm71avqeSLSoEiNDdyPJTvq
49hNOwCwz2HlXwVevCaz/jwSNO7oOVcqRQXOlzABLSHE/bnulB1Wgo1RgBGXR3cYGZ2oX53OWpeq
eqS14p+sQdmlBUQV9YURtIc7slI6GczXl8i6UQK+pxIvh1fCAOjfWMSvIYHeZh1VPgCSflxybNC2
ZvaUwQxzKPDudUtaWkVz0Hp7F5nFfdgaC1iU4JyPtWZQvGxXlXKDauNRicyV3h8t9hnGnjYlNmJz
XNvjcKCvva8E1uVoJ/vJSiPXUUczYGbaWg2bZV37z/Cw4O5m3vUI1AXEE++kZd8p3aZsb/Tyewpt
XYtWQCUWmRGthobOdk79wNqKqlxZcn3Q8mglCvuYC6Cv8aYi/7aH9ZyjJmVn41RkcDRkDAktPRtS
9ZSYxmZUvXsTZnNdFAcpTikm/D/2zmS5bW3bsr+S8dqJF9io0SVBUlRlyZZs2R2Ei2PUwEZd9PPL
8sdyQL6ZIUK8RPhl98WtGj7XIICNXaw155iK+9hJ80axHjsQFLBcD4UbHGG87vrpkGeANvPuqoY0
b4bfRsN8qJu69oI6PbDn+OyX3T2KpC9o034KojfoLvW7KQci2DU7TmimVUTcc3BoasIkbTjOwTUN
f6Obt9LGptVIuqC6TNXTcJ9VV30AqrxNYSZQ2opgMUYNufCCrFvxY3TgL1qTFxA4MVWHkuFbQWbD
7P1ZU4OAWcH/HfrT1lVBuwOEvgGHc8Spbm/w2t/IPP8l6bYyofv0UzjeAcMBCNPtrbD/RAG091Lk
MeBbDfIUZOp+cXJZM/PLb64fVrdgaORd1YAnrG31BpXoB12ZblGBcBzqlfhmVDrnQ+vztdq2Hh6M
CPBB233wRXprufS9nLqNb/A+Ps47J3DGgsFhX2X8XzcSQOWmEdrXJCfowky/t0V3X2M1uymxYe5A
aqhXZiK620aSrzB7Qu6B5McfzazWHvpRF/ea+oKSwXzNSLA1r4/VbRA9h4EFvq0OUsZuKQ5OZO9r
9653o+8pe8BNIrOJUg9CiICoJHt8bDKqURAZUV5OkFPlISVs4CY/KAl1mThPjs2Q4FYOKE0QrG16
mt+TnKm6V+6gYs8ri10ZRF+Y89NtNn7ScNjj5zoAwbvRYuelDLvnwvChFVX2cxWVHOJ4WQmIB0oy
7W2WP0SZmeKn9zmEmKLb1tlw3WnFL8pTP6dWf2KffpPHfbn1AyzJufoB+gAnMKG+wGHzv8uKxhaq
QRhtfB3DdY5gEO8YpzQi3NnzkwwtA8pjNGFAtobbvq2+VC3HNDUDsdoLa6eq8RdKjs1R0ePg6Ijh
Lp6+U0d96Uf+KQ1yRnzIMuDPWQJ5OlZ+qYm2yzpEXMp0cPOyJ71cH/cIeYIZ/Hifw9QVLodNaz4/
d9OL2uq/lRGP+yRArjQx2esm+X4ba8DD1BJaSc/3Nkn9JzH536CQz07m+y53X3qj/9672gOMsj3W
0F/hcCy1j0EBSSKcm38sSk99aeSHWFXJIjM7lWqtAh60UKNDXxB9E0r84bCiCFhIWo75Q68zfaef
9BRWrN5TSe/Q6FTdVB6M2iRkY35iKfmUW22OQi9S0d41ocM3PTaf89LQPRTx/i2dVZ0Ttx3cRmFy
F1ms350TyBfAtCzwRtn9A/fW3js5o2GAMAXQ3iSvxY0aWOvhr9xC7uQm0y1iUMqIU8QpSGTdMffN
5DasreQ+s0b1EBmiAVja0myoGwevt9wEbXWlZRVN55lc7NjslkCS0z4ZaAkY9aG38kOqKzoE3xc5
fC0j4zbAWb/NXP9Bt3H66IF6zfbCZJ5ynpTG/VCn1XFgGtHV/qoCHVEMxDLijbgPkh/kBFrEogTt
TjPHe6cvP5UjHZNeoVANHO2RJniw0yUp3kl+PYrYc0IfcnlJxIHU80/lEN5OOZzjVGlS2nuVvEYV
7NzkDeafLdkP9r1EBHTXOEP6AL2A2XO2OmGBco19AbPnEWELT02/lqr56ASjc+xD+dLQztrr0RWW
KeXjhIbtGb0u4SS6K2OVNa1vvYDj325IeeN92WSHMkvrQ1jqX2iJ2buuVn7/z6xwdaF0AB0j3cb1
3BzHmbXpKA3FXaU9lgp1PAjkm0GOd1ql/YgI5tA67VfLRtOQnDOj/I+f8L+PW/+hWdhg//1x6+s/
2T8nSMLXf/7PUcs0iPvWHQsjwIKfZYj/dDhN4VT+lyqFa/zrqDUrQP4vLwuUFqKVWQdKJDEU0r85
Wf1Rrr8xRuLW0TW6jA5/pws5y51FTG9OVrLp4LCaNKwL3FAkY8Xs3x+gxoWsOEHjUsNI02HeJgdl
rUS3mhlk5oHO+fTBnuw0OFrU0WcFnqaUBxjvJelP8dRIDwM9lSobAuHXkda/TZhaMH5JKHR9dYpk
omXrJ8UXB9atuWmRMQowpmWh2P22DYrGoaCqz4UEv3IMEEZVZZI7hf55HPlLQr/rnoUVoGwI0jLU
JcTzKlZ+J2lrZBUlkRAsJ99NGCXFJgEbR69LIbWODXggFNoauiySW8ePqZ2XdR7eNmqr9HdpT+SR
N6WqRv0yhV4+n3Kc+sFUI8s4wlcNdbi8U0XHXY5wk747jepwMCCjKEBAybkAILWtJCn5G4mpbUf4
RKF2IBKh92/DtmlowftqRMUD77v53S9MR31io2EO6jYBGERHOgJGi74jruICwpXulN03oqSG6hlh
ziC2shoyqkN97mcoEEL8KggfCnAqW3u09PEetIkWPpKe5X4bCKaTR86KXXg3RIgB0k1vWnpcsaoo
BADBiy0TGM8xfxleGGyREmFf5pBf4fkBJ599xXlWo85U9A4jg9lOVkHGYUzEBnOTb9sFPieycSa2
9b9VmBDQFOGwtJoBxYeEymflD5oLv2UDqCvQs9ymp4beU29u0z8sr+IV7AVQAWSTiY+LmnYGrSC7
ArFRRb/R3ijaJ+Y+gl0juyJVB+jTs6/K5ntuWzF1+pkd5uYNuxF1xoqV5P7Ex6JJq+zODnuVZWjG
j7mGVelXgQvM6DrvMxFcgf4f/W1B9DVMEzd97NHBe43hlo+ybSmdWUDIwk3dW+KRxac5NlrX74gk
aJ+JwnJfyHGRP2hmftAqaX9Rg1ghOibRjcdCr7KfEPuRExl6a2D0Vdvqhc5OVH0YYiN9keqgfioD
Su05zaivU6AFd6ReQwU2JafLbWm6RYWeKt+TKvJJlwR6oBVJb8YopRJhjGbzDV6cfEzD3vimGRUS
AI2Kp4/QaMYnpWQCOT0dUZLfsy3ZgdFNkqvKfi616oAQjj5AgJlPSYl0YBPN1/ybs2OxoxrK0WhS
n7q0oanYatYtznn+CkOrPgZO/rGroT9pqTH8pgNZ3YxjoYEAZo/Hx5HgC1Pb5FOd1UWxdQczpsit
lXNTMiH7YpfmiWpxlE6B/SS4rpLr0owoL0SRcHXPqfrG2XcuWQj3ZOWRRaaTcJq9MA7i/heuHHJ1
srr31fuuI7Xby8xAsb4GcT3yescBpRV9ZpOdGYDt3MunNFPup8Gv4TAhErQ/uOxcLGRmPSWeYkrC
34lu0d1VfEt+7KzOfYAjUv1wRNLYs1LZDrEKNlrD3xQVz64CdZUOnNLxI2C3MpjIDM93ldpBl9eS
ZpJeMRqx9lD3TQjsIxYcekkl1V560VU4PAWJ5ySlSXxdSRUn9j40iij/ntVhUl2DTigIb5XwYHY4
Lui5ZVMYwPUe3D7svugAnAdOth2J83pLoMVtKR1KsP5AcluzqfzSSv+x+1yLHwxZSrlv9KKqiL/G
dzV9YkMARtMtAWjfVDkC6tyrHR1hhd51qBjerHAPf5aMtwiKc7pkLEsUA6E1I4laqPhtlyweIzfc
TWhyUqw7Ts1Wq5NFBBGWxC71119fjkWQuuOrZ8VwFhJJu3Eg2NQE56SxEn0hYQoGdOpqN1XrFvf6
OBorpoil1B42pTsbvAlgxmhEavzpOhlMnMXKeqSM5NK0S5vgO9Z7ilWduB8tmltal61cca5pvl2Z
X68odJ3hTT9PtxcPNIgCnfYBVyy1othPdsn+nufAWRkQ0+WHefbmZnegDuWYoN/FJsA08roj54cw
LuLE9klC+iPunfbJdqihBiKOnu2616eVEXPuBrEMG9BAdVzsYuFeAFNLlp/Z2htk9WDekbPuNEmY
Xy3Z3F6+wfkGTp8lum8HHIELBgZI6eJZctTNAUUSXiioAt9Eij3PqnW3YjFZfgKzuhwaiGOp/A9f
wkJdnjewpQaiGTdA2MMfM0nr4CLP3TVj2n3IKDruL9/V2etBplYNPKWQV+c/f7N3i/0gHZ2Y2rRr
xzAAjSo5tJExvnR6XLQbDnPZf+Ex8gyh8hlwRNl9nl6Q/jZ4NLvlBlEnU1a1Y7XwpKyan5dv7Nzr
Ylg4eGUZ0nAsTq9j9mKYbL3zN/i3yx8y7McfJJZ2fz3qeWgYjrACAPzWrPmrePP4CFfpUgvLydy5
0q/0LI4ofqT5R46rw6aUSX1HdFv+8fKtLfkc+jxIZi8pJmCwQK/9lLdXTXuSKpmFZ3dQrnFmHHQk
QSqKDMOe4h0+v+jAdID4tSjdkp6o1GHGqYb9+fLveP/xQcjQBE567EOGZS0eMYYgwszIndkEeUDR
Lw5u2U7TEiGf+nj5Su9fpkatjTsGA/IKAzl9zA57o6ggfxnlR+4+QSAV+6kexe3lq7y/H6Q50KVg
IBmYZpd8BdJD4g7ZEzUYlzWvdrWa3LDcv0Vivsb2P3NDpqlD3+DJ8dEtnWTMWcRbWcSSmpWPdXYU
v8gWC1a+7TP3g/wfiJFNfACu1sW3nVqmSpmGBL1S8TngBMaMS/ed5kFL0mZcmYnP3JGFFmz+svE8
4Is6fUXoGKwucIkZ5lDwohAwBVMziVbGwbk74qwp+LCBbjDxn15EmqUOPpO8xInpKdwgBWiSm6TL
kU7nRQ3z9vKAOHdPOmH2WKiJItaXC7Y1IqrmI6Q8atXtXqsad+cr0xq34P3KybxB4xQ4Ex81fo3T
m4raiZQ8iyA50ecI9XKLrbcW2smTgeH+ugKKm2xHq0Q3ffnuzl6XfZY6z/yGbi8eZjN0ohpbNJRl
nxlPqRzFFkZ/8ZhXZvMTZnz3SSlQj12+6LlHiscVVwyDHxv0Ys4wIhc8Z42Vm8osPY46VfUfGgjL
lTd3bqC4eDTxgQFnobl8+kwpZHavfn86ayjszDH4xa6MyGliXFZu6OyVeCUUXLiYM7PR387FXaxW
VHEFwc6EvdFmoqC3MabauDJRvqxBO+affboHYd2kEIIfDPoV7qLTiw1WULXCqrmYnx60dALpW9s/
+0CnkqfLv7bTYaabDUQGxlAYMItXFdtF5U9gvKitdOpWHeZMF7NwV57f6xbt9J7my7gzcGr2oNqL
BwjRcEjDnGguYuZ632utnsZZO2rt6FlKkZOHOjo80xhU2gt9lQoFi4pDYKOThiP3I5+HudV8Qljx
TOaqvTKQ3o9Xft083WD5NSEJL36dyUnTr3Xu2pYEJxPvpO5Hyx9WHsL7TxGTtI08gXmTcWkt9paO
7P3QaWknhFg+b4tpLB4CVU884dTy02g35UtkWPpfeqY5iMzrqYnzHKI+93c6mHrF9tsO1BVMRRqo
oTlmXu2m4eHyBz/v505eL05TLgKThS9Mc5YsMTvFhKMM9Zy0kVc/zYgUEsIkUYNuI7zNpVfhDFLu
w5IEyFuAErq18mjffTJC51+ORc4Au3Z7ObxsxNjk60muj3rrtiVZKELRINBr5CPd3qkBen35juch
sbhjGBIzOYAFFhfq4iMFzyqjkGl+U4KvzZ8NvyB5jd10YBwnYCPuyonh3QgVgGHYFM18Jq47WxTf
TkCaxJpn2Ja5EQ1WZddHuVYUw9q2/d0Ina/CjMoCD0VQLF2vKYYvR4a6Cbo5qfd6XoiDmRjgowtN
bFGQyF8loPOVd/d+oyuYD2hkYfIzuby7OCzkU+PDRkB6SbgcQmcxvESW+Jy79r0T1k9m1v0wkGYY
dvcUFqg9Lr9HMZ/HT18knz6sPwyUHKT15QfSNFPTizE10Qea1U4xoEyEAfFWIECHB6ukjGaXTfxI
OFV/gOFcX7Vbk87br8s/Y/F+2ZAKyI8zcpC9/nw0PH2/sSjy3NXhcsZ2jhumAbdDLXyN0XbuKrCF
mAgQXeEdXUwGMEbHSUa4C01oBtuoDCWOmUSsPNLFZDBjNExWE6CN7N2giS3muSjXeiainjgx3Ar4
EEG8fm/qyEm3ikYaIvohs4/3dVia+q5vx3T6fvlZLj7N+frA0+YtDwUK9pHzKH9zXDO1QDrhJBsg
tIHykZUDUT2W/0HbK7R/m7/brXI1jLwqJ2vwaQA3liURixJZkA8WKX0zCTrh0ePpSmLgtpbdO7F3
+d5e94lvhiuXM2j68LUgwNOZ7BZL1UCjuIqE7Laq7igF80FHrM/Gqmq7P3T4vJprCO6u5tWissan
0uUH7dByOgrewVQp7w2S02PIvHRGrO+V6gvbMzrUAp6tBeKps4osnJVLtkzocfY4EcZQtCSR0DD6
NqZape5iomNdohgFSN9NQy2hQIqgGvGft/jfPcH/4JNABMk8J9AnsiK/1iT/fY/wf/+v9Hv+638c
6/l/6re6zLN/0Z/moSb+c4bBMoWz+tMrnJPO/ug0hYsHfS4Zcs4GSss0//+ah5aKThP1JnP/K49z
Phv/q5louv/pUAWgpskaD7+XsLK/0WmezrmzSpRFjOsDeJ2LG4tBzJgpRdRFk6cVA4eEFlRN3VjX
uPGwNhrWsL/80Sx2B6+XY2PCkwaoKMzlObyxSgN+ZDh5sUvaiywcDQ1ASlVczfwd6vg1ohDP9u2S
8no9DnquTl9ON5mDTicg8CWmWxL25dkK/9X3orkzx7R9UNNh9AjuIr3QJ2T76M5hA4Q3i6vL97uY
5l+vDzyJ2+UX2PCuFteHGCscmeG4QQRyLNWSyMzYTFf2fItpdr7KnIJHxQGl7ftlO6kCKbRO8BJl
n3sxWRL7Np8V8Go07i7f0JkHChebI5GF+Jhi3/znb2b0SoI21iWqy8RwmqvGVaZdZpYuXIAivRLs
w7bUxiHJIxAnR7Ffwx2/YhTeTLqvt6rx0TDsYa3xQ06vD0Blykuz51AylWSdx1YqPuJ20/VNggEA
bI2ZIU+rWqy3ainju8ygwzS/47bcIDEkL9vqdbYUiZE8T30RxijzsQ95GVz5h0kzxl/kCdk/VYC8
a2NRnHtNGkuixorMqrGsaMfuFLZZpTL4M+nuLED+29lJgYPQUR6yQSUfSFXufJq7OJdnO2wXm0cG
d35VF0r6ge8mutKcllQ1n2Tzy+91sVN4fa5seEDLqex5OByePldiUJucBAi0rSIkxKi0MW+1RG90
eMCi2kYXGiElrUptWDn1npkRwCChwtWYCKlQLzZChUEY62jrk+dLu93bzQjLrOtHWq3DL9ItPl2+
zXevgHtjOWZXjb2BI9ziNuus6F0lQYI+Rb25z0nVeMh8CzCF1q3xFN99+vOliKZkP815j3rS6RMV
voXwvJ4MryBsldiZ6UPblWtwnMUxgePOPJly3KN1QXFMm7fUbz5H+viGVYW+4Q1IFTYzxGMXG9Uv
16yww8o5p3yy25Up4N0bm69pkGrARKAiqJz//M01FdHWcVfFptcVfv/Q52l513EsQOlREYWbi/rp
8jtbngv+3CSHWUx5wLGdJQg8S5DnlWAdvChLxk1K6Mi2yoLIE4YTec2YfK0hety0Vtl8mtMxcAbX
+k4x82RlMj//Qxg8VA/puvFqT+/cRPA/Do5CPOOkTHCO6/IuwJu161MfEYSQ2bXSKs0efS5p8mzs
j0hA8l3bsahefiTvX7ugmMfSTdHc5Ny7GMaWlDIkpsv0iHijoRmRN1kYzY6AH0ivET3OpMFPefma
4t0U8WrlYCSzUaKPtKxfWrlejglbb09TZigN3uQhRY+v5tq4tVKSgXWayYeAfBpaEsEOJRuTMs0c
7BUT+SF+nF9hGEA1aev3ellWN64V6B6A2WZlwJx5OiQd0halhDwnty6mlBYxpgU5TfXaNv2IimZ6
DHQ/+5hK62tBGRTbfOqEK9d8ty4SpzCzvV4fDlvwxYdoEITl46tRvSIpy5uuVlG3oDb2CmbVJzUc
fqKTAqDglP4+MIps+/fvhnoEMw1jAg+DvViWLQ1baV47PFy1tnnMTvlsZhKDV2YYXp3q7T5KFbGL
HGBAvlZkmBuMAv4NUlhQWOaOICZt30oYNVXPQp4Qf72ji0IOt+wz7/KPPfuobGoafECcsl8JeW/m
D1QoMkq7SfViegGEeynV/VQ0mgeqUHpJER3LAOd9nf7DVjFZadCfGcN0DhkWMzWTQ+niC7YjNyIs
jdfUNHV7n/jok9gJVteyVtDCiwB1Ggvh02DKNdLc+5WHAfLmyotZs5aorJoS73VL8O2Orj62UZIU
dko+/jmu/dsAinPDn0UO5CltKGSLi3vE0EQHdmpVb1CLBt+KZDsx2M4uECI8mIAJrn1tMlZG4LmX
+vaii9tze3p4uc1FI0fPDsKQNq6P/OekGg+WtI2Nk4wE5wWdTVTOWuH8/YLEck4+Bccrem/v8kPb
Fl9tgkORlVYHNcXUckuhMD8mudHtczUyVwbRuVcJJZLEUk4wQGUXH9uIxAzRnq16BvK4rU0Q8cFP
rB9zhupK/ebMisOtzadDFKYUw63F+UUhia2oWP69PMsaLwJ+4+V5RwJTbWQ4XaYWunFhHwiAhOWk
oOaL3TkQWQ21lW3aaz/xZOPNBEfpmuKCA6WV09ti7TPUrMhDTfUqAFiokSTirQjeRJ4n6c4upPNB
aTtgRFlr4EEB1+eOZQ66pQ4/6Emh7g2tGa6xXqjHy7PJkizP7oASqSV471Sc36t8wrHF74FsyuvM
oN6EoXaEw/SIFltDa0UdKBqz/hhqkemhc4cRU5XVzq2YAnOhr/Hkz316yOUJHqdAzAS3eF1a2lpY
vjrhYWvs9my24U9ZMrqKR8V+DDM3+ODn2Vo0y7lPj7nYMvB8IgVbgrstMCO23QlBAKHFicLonCsr
G+/Q1RfgEdJol5t4YNqqVXaibJK1bcG5r28m6NHRZENI8/Z0YDjRxJEEOK0XFLl1RK8ksVIoFs4s
ByiCn4Y7/POY4eczWmD31TXhVMM9/xgeh8ztPamjgSMW3TpaNV76nFPbytx07nuFN86PoxRJ28s4
/YVEbM4RJq3wYkILt62NaIR412Ffm1gPLo/Gcw/DwTrrzhebSbKnl6JXb9VpovO9isT8p8OhsyUI
u9mWHYCFsXKs3eXrvV/PqN9S3IVeimeXOuTp9Xpm/xH5o/CGMPS3aQOPR63y4ehXGTrWUty5UH5w
qQefL193fmSnswHXnXcGPFFEBsvDjeFr2HcLDqrmqEUf0SEU2w5a8MrYej+yuQqMeIqrNM54e6d3
p5WKNA3fFLCjTHsOqbW3rg6eN0yN5kj8u7UpizC7Inr0lwOUbmWaf/8u56uz12djx55q+S7bjii5
QuXZorIHBQdw1QuJO3hOczYHRKoqK5P9+8kDkRChRgRrz5t7bTFMe5GaeI5qzcsKNtNlGbowS3KM
j2kWe5GZBTt6a8bKSeLci5ybHWwcKci9S8CATVHhI+Kiao6VMmDX5tVo8v/6C2RqmDM2wDkLVs3F
MG1xWjn0kGmXcUTYCRheu7Ec22OcQgW+PDLff+zzpehg8R+m4OWKqcd95GslNxRKBHYik91hmNTG
a4u/L2ayMFOCImKHD51Yk/mFvtnI1pDoQpCNmtep00S0bvIj7PzAi0A67pqx+0vqOwvdPL9Ss6BM
S715qbGYLH9qOjPXvDKuiS8vOYJqLq5PLeG/Lj/EM/sOlAjz67I46On0ck9vTZtK3A10a7whJ2i5
J2p8FzoKW0rhjJuxzwZvgnD9kOSFxBOK48SSI8q4UCEE8f/zpyynVEWWbtYU9FF6tfXoijrbgOV7
Pxv+yXLNB68JApg8FANesPDg9c+GYiuwn6w8lHPfJ2o4GrNUXKgfLQZxx1JmO3mCQ2aATuaA4R60
D1PoqIDfZsl/kK99NudmIBZ2gdBxbswud/JKIBrZUDTzJOFLO8Df2q6GPeOpMvzkJ0q0spicu0F0
XqgiWEkQxC7GszOiEoBFznQ7RtFRR4GyywAtbyGwPppEzHKgwGBx+fWeW8DYQ1MMhc9rviv/0V5O
cupX80ICWVQpFHmtaWFHGr1RPdKcAAEnoC2hqXdWrnz24SIEY3WBY00D6HSI40FqDfwrmhdLDcpn
W427rBdwZMIi3PEy176pcxMT8lhqACgr2actajZ9g5cE3LegLF5jl8hacx+ZebgnWVNbmQP1M2+S
AwM7AoPHqr1L69N9mr4mhCqvrpXhTjblsSG4faNXketlGJs3ipD7dMyPbircu1Gq7m2lOc+qI7Gd
mGqx4YzjPFpBD76dJXATCgB8kyn3+jTEV72W+gc1LSyv06Nn1Q/AzJmheNaUKbyJSH/dm02AmV91
+oNfxAGqM5deQU2xCPBPf4zi0IZEOFU3Zu9MW/Q2Dkwl0e4vD60zD3zmNFscVujUgmU+fcFdByFz
IgfNC3vSZC2p1Y9UOYpdWAbTypfz2she7IfeXmtZkEuiTJVBiHsOyw2gQJd49UngVIZFUh6HeKg8
d6obDKkKWaK+bu47rOH7OIZZRhWxxEent4e0kRhXq46IkjFs+Z2dtfJIzox5fqaFf4WHAkh78Ugw
FleJhDwKfEEV1046PVVI3j83NM+Y3yfoypdfwdnr4fmgx6g776HY8JQUrNRs4MA1+I8ZebdXte+a
+6qFMWWUfbLyHs6+ciqTr25NzpLzn79ZkZUgd9zGUoRXVyK4i8eUVF+KyruuHoeVb+x18l2+cuYt
VKRshFE5LJZIxYjhB8xllqzKms9T6MMVCSdd+TiYXR9siwRQB9YC+8Ft1I99MnSemSTRle7DHonS
Ur5I4t/DUvsnbmtxVw1uDSy7NixjG8p0jpxtwhrTsRxcfJdFSGVMgmVM1AoDObRREhvE0KK2H+jS
+L5ElTdYPvqKhnDifFuW0v6sNgNO8jIE0OYr5WDDm8jIVtOmun8Y3Ki6dtM8m+gz6e2n0qZaAkY8
te8D9uTGHlNW+CFNtVTdpIFmfTdTfYgBi+mi83qQPeVB2Hlu7kNbaxGhu6KFsTcGWbIx7aT56vpp
8lt0RUtvog3koUSK+gVxqPPF6Zv+oxlr7b2dW+NLpmUwMJnGqr00W0xT2J+1LxmnnnSPYqRqmTDJ
xdhGSoyPLi7LT5ASBfxJjf9bLQhXl7ktv7pjJD42wNcgQ07+jnrQpO5QMI35trH0ZthmQVj/CoDz
4apMfR8mlmHwmdYcPg4ywBy1MvbPzcGcjeb0AkefKUynY3FiD2G3ZU2pkY4M8F3rBadjtNNbcESO
leSbju70yjXPjf85I4Hz4GzrWq7gAXgnKGpck0zN/pgzcjc68d27ekjqlfF/9lI6lY5ZV8S2arEb
MsvSd7SuoejWMpVAOEQSS0DDyzTxci7PIq8y8+Wnxi4buR1ahdlBffootVCFAy07Fb1kAoXIBTqq
ZqF2JQP3tiaO/kOTZflWqvCA4WULuKKjuzUo/F2PbBDBcRAcWKZkVPST2Rx8rXUPl3/huXeNYhcX
gzpXQZYBmDiOB00dBxUbblYQj17NlGnLIg+zqQgzSvpbKOkr29EzFTlUpI6BBGnO0aIlc/pU+ha9
ut3VAGr0hHb3xNyzS42x8kJsqj8zSPjgkPQ4eTadAJqnkQ3Bcxc7w2cwPv6nvkxhwUUAKR7EAOJq
5de9ivUW70wjeWHWZLK3orN8+usyrWlKKXzVwzhOCFvdDYRYFqKCURfqg3PT9kK8JJzmDSi7OroI
ZUjj+1CfKeWU+aIXwmiq33g2stsgwlsKKAUexETcwYaTWP01RN37KKcwIoaYjcqPEmX28yAj41er
j5W1cjtnFjKN/qOKQIZSBA6n07sxnTmpPgOpmim2vbej8VstW2M7OCoGpNrU/n48afggZnsM/hhq
V6eX4zkLn/xPXm2tGlC9hnJrByrxh9BHH5IEyq6W81lfHsRnvmg8kjR08f5QEXDnP3+zeFaT05W5
3XDaKCNQqVpRbyfEJsemNcqVS50p2nKIosyBGootOI2602vZdll0U8QNIolJvWAM5M4H7UKcQSNQ
mkMssclqA241cdLMnJuhV/O9UpLyYNfFmhbzTJnp9UTHoW4OA1lGd8R174LUSdko5m7JHKNAuMrC
6VpGkKJjtSemCcveFlYRgAUzblbG1ntdCElkBn4GngRKiHdBmr0dm1oTUsDVK8v+lQnIb5MxmTe1
3ycHNzP1xwSbIj7nrHp24F99kpOkZdVIHlVo9WhU82FjRhanmFodVybfcyOfz/dVboOcYTkUpwEE
TVxQ+1IyOEZSje+MajhoihNep0G85mo6V3hAESf41DiSzeam04HhZhVi0pGaylD70qNfpsFKAowT
qVlNlpXBG6COtLEbfaNQCiGlw/CoRgYrq9v8PS9mr1k7y8dOvQW5g3b6MzQTmgLIBKKo5i886lNt
E/WdtlJ8OzPw0KzSsEJKDhR+Vga+/eIsO+1EnaIiJ1dbPBajNgLwGNtN2jXDHs1X7iVqVx1zIwqO
bdmnKzd57vKzjZfMcbLctGXTmE5RCP2VwIWpoyrnTwNkJbWwvdjPZkpYanqu3dkEkZdPMrSVh8vT
zblhP1eWOJrByyf6fPGMwzSx1ailUhf5E/bsMrVuWrVzvdER2b7pnPFq7gpQjhycnZMO6d6043Tb
+hwt494Kd4UEXa5H5kfsHHLl0czDbPn+WWVYVqluz67P0zcTuR1pKYGueaMtiQydNPFQsT056jVt
pUQHCDxO01qF4NxF6aIggGT4UwJeTIpDqyGFskIG3bhrqyq519t82kc2mCHSQmAnNmtNvflvXN4m
21zmPM5ngjL36W3Ghht2g+SKLll+KPfIkdHUAWBRVpW3hATpc3ux3SCkzg4TlLVNh6PrKXGr76kb
gxQ3ZbXy4M9MNwDGUG3wb3YPS3FAmuVWW5RS83QAD58U22oPSiefawnRQcvSNXvcmTWP4zDWRmyF
PIGlYT8JKHjpaa7D4TSzXSxNzkgte0nLbZ21aX4u8CwfNnpdyjK4m2z0WqcP2+R7SwM3hXxopc1N
ZEp6JiFpTf0AtGqEhLEhHM7cxpVCtTqbiMcIrXxlNj83xNiRodvkASO9WKzxUWDWda7yGyaYaXz3
M0Nrsp9zlaDDSsTKlviOH5e/87OXRKk061JmIO2i7hWLqBgGMK2IpsLmPhc9MQ5+hbIkALqJqGVE
ut67a8eTs7MLM8ssFJ09v0sRUFEZUZUIn4GU6P6xTBO5S4bWIvRwnA5OGQkSYQsHbImRhhu/iR24
hiHW6iavPGvM3Z0aG9au121Cpmxe0OWHcm6Ys9oz8bHyI0I3TsdCk06OUWchUbGjQA3iptmVLbG5
jVT4AbMM7tqXPv+Fy8GHaG1O7Zz13kt9EkOhNiYcCPNbcI4ioS5gxSLZ+04hD7iV/4lw0F8nQRZ8
kElRH33Q41sJV/suH4BNu36wYXfYHy8/hnOfHy0GG9cofQY6X6ePwZR9m3MoRo6JaJHMKuRjdTp6
ja2vGVTPjUL2d4hMbXQx6MFPrxS4dRRFaPW8UgnsW9JqEmq8k31oDDLQysZUb0B3rGl+zl0UJQ+9
mlmbhavx9KIxEmWCkxoDGl/e78aB5KOmSvYk7WrIKIonJEpPf/9A5yA6pnLC6IxlUWoQMEHyKjbY
R9jpFnMU/e4aCiIhxGsokDN6QHYs9NrAq8w8suWpPNLJxhFVr1PXUvVvVtBFVwSr3rRx0G5dOQcH
ZG60CzlyHio71baERA63eT6qe8dsmxsjBsCKIF4eJRvbXQ4YHtEvtemxCFem3nMbHTaUKPAJ/Zgh
Dov3ENQBLroGbJECm0Urg+95K6rrsKoAWnZJct2aU7cRRSh2iOO0laufaXHMyZUupsB5rV3WofPC
yOGjBQZ7ybHbpw1zblur3cehBflJdVG9I+TgCXri+F/4ujDM6wxBGis0DU9vO+wpdgGD5MKhSVFE
dUAjD0rvcXD4S+vV3JuE/YHrirMx9gB7MZ8ROxWQEs1IJ2C72joqVnM4auPOKbNmd3mIv/Yel1PZ
TNJDEWzje1jO7EQY4HYYqCsWpIXdC9m2iNPriXQq8SMkRfduCN34uhzKn3TUNHYw5rg1J3c4pJOG
rrAF0KEQf0F601bLdTwEzLsirVRQoI6KPijtbwKWi0NgkQBG6kP/f9g7s944kixL/5VEvbvg+wJM
NzDu4bFxX0QtLw5SonzfzHxvzH+fzylltshkia1BP/Q0GqgCKktKRjDC3Ozaved8J1CU1nzjt3ht
a8BCyn0TNwDe8heV1yyUYomzwVzn7tM2ESXy2cpsj63TCnB6cqAsEG/ZAV/6O9evCZHqKpKiQ7gq
5p6vCEOBP1DJkY+u7aGMsXMRXYdmhIwAMsIYqG6MwrzrSzve1RDZToa61t54GtaN9sW3x+aEdRax
CpOBl+nbCdOuKHdYKY0ySgRJZUPMkfMpncr0DbzI678tPm9qLS45jPme/7Z0dr0pi1a2XbyGl3UM
6Rtr+oaZzt0SstntnH4ij7GcuXnboLUnqE5vPIKvNTq42tNMWT96tp4X37Nlov5WI75nzBz5ASGO
ETgR+Z6DNY57Vp8bJE6bbuGx4UMH6OaXqeWh9vOiYwlN6o3y7/W3s645mBDIhl4euHU5Q+nNuTMT
+NIERufg7tBqxR/1ztpU1AG+BSx3a1CxYQjtm0NhGCJoiJIKZs7WN76hV6ogNAYqBzJnCO/nxaEM
+z5SOgydmzxz+5NFY4PCiq+Atx9EmMHe//XO8drSQ4SyjqKwBmBgeL4e6gTiXByXHMdMTn1XV/JD
lpDo0dMDeOODfvWlGLOt0zadh/zFbyZjZ65GXZgbfJ1sIlbC1msNjT+tYVq//q1eqeyeLIJ/vtT6
If/UtqvGYmY+xAOV1R6IFpAZoS4B8//6VV5iI562jqeOzJPoRVVfPEyOGznSHSnV5mru7m0aQQGK
n9yXSAIPcsjZJTWtOqixUe1cY558KHzTXdqjtpQdlAO3h1/9xntab+Ev9xJ6J7jemHZDQXvxcCUQ
9dppPeBI/rUR/qIcTIyGloEOhVq3S/EljWbiq5ZqORux4RwSIRPgnp0e/vqdvLaQ6edjxmCb4fF6
8UasGb+XqNfHKmtGZnJtdsaNGiRlhUqEmFjrrXJ+3aj/9ptzbbco6AFYGC9esDGsyGonzEWNeklE
PDlY1fQ5VkZr18+Zy9yhXAq/tXI3TOOsPRtF4m1Tkg3vEjEmbzxWr/7yOHMQjDyNI15MZ0iPsYql
lizApU8DL7KXHekb7aaVTr21Egee/K8/7VfOTsZADD5WA8F6k36+4htC54qubbnEigQw5mjDLmyW
PFDq+hPdwWzTJUP7xmu+9kA/CbC1FQPD/3r+mso81I0kWWqjGnF8LItq3GAsFYGTtm+d0k/n0ssv
dyUwIOpBxgb67vlrOeYSj4omEBnSBQ5VXEeMhOUUsn8Rq1vFZGbW9Ki9nITaGqZnUPSlFiCBX+Mj
1HZDQzsGc6k5R6trmkNVteWpa2KAdBkPbfO2UsC/g3sfTL3aj4k1+3o8GsFsFvWutUogcZPhbhPF
aS8KrJTbBI4AWhXnrSbbK4Xxiv/Cfb1OSf92J1tMt8p6czEQPBJRqtNq3uhJYu9aGkybpuhoM+fJ
fBD90r2xm722ZKnFsaK6DCHYn59/wtiWPJf0ZZJoXEfuCKyUlzHwG5+MjYjbiar+PzwiJs3sNRJn
HQa/eL2cVMpUN1v2B+nMULsnGzw86QVWE2kkRhj2G43l1z7Zn1/vxSNpNOpiJcipsR+Rn9sNwgiF
kpwixukO0hzz817ARoBuLs5//WiuN6mXS3ftpfFfAF6Iq55/sImVMSZTEWCgD86/uVblHjNwTUQ7
z+N7xrX5WclqgnfhxNsxg8H165d/bVKMAZq2veWtmuiXumRFCKXMuTlslqz34AvX6aeIMvxYF8RG
JpU7Bp3Uu305mdF2NDt93+KmuE9nZGcOWbFeH2s0+qUTjKMozoc0r974Zl59h6vLlrsSTX8+puef
UKZlrPm51Wl5oCK0h+qrAQEkpISQu3YVwDeOO/oRKGs0aYAy3I7ZA+Zq9VTqtvDH2cnOxrYxztXY
luFAoX3zxmf42qkKL4yPjwNm5WI+f4eaVFrN4VUZrigpsaFLYYZ1qX9NFwIWRtGQuFO07ocizu0t
LHCQF45dXKgEdbxxqr62mDB8ghp1VDbDl/uglXdaN1k4w0yNa3uHVDAoldw8EPkeH+3etnf9YH5a
qCC36TwxPfz1B/Halv/zy78orMrEEiSMIKIjUN18H9GlwNhC+8yntnz/65d6Ehu+fG7wBz3tDaBv
XpooUrBmnpXUCLNyEg1HfS7DflQxXJtWfehxr8Bz1uWp3iwVdU4272K1Sg4NyJhgIrDhmtvM11LP
bjyuk0e0mtbG0ibnI3Uhct1Ksc4ZAc33SmEjmc/sCES0QWrgmHdAzhftk1oVWqhVsqCIdCgmrLze
Td6AakeP1yBI2OPAEggXqkrj1GIUfbR6vd32BZlTwNPG4Ncfx9N47eXH4dKlxuiP7uNvwlc+C7PS
erSSHFb9VZJg9sW45yABjqMAKIBxOjS9cySgvD2DIdls3aQZT5a0s0lSMMmidLIhZLxU+0brOOSN
9ctdO9r6Rdw31c6ws4rHPJsflxxJrTU4bw1WXls6mEC0tSbiJH8pB6QXNWp66WqbjizZzQzIZYfe
Ot8x8hBvHC3rfvG3j4rZMaZsZI6YpJ8/rZZJ+GE/MEWbyzzfMuNJCVzty/OGTr7vTH21mfHrvoEy
e/X3Y4cAkMQv6Lw0ZoAqIOa+Z0pjOUW/NQarvBtH515DLvbGFfG1V3oCQiLDeuUOr5UOFyiFVxIQ
xw9o1o+RN+iXuWO8VRO8+krMuZmEIjZDuPX8g8Ts0uLTZWMeu6I5QHqtQ5xcEVGno/LG+n71pWyY
QQhk6Me87NIuLe06hHR8Z2aN/M4m7duRlEBp4rZv3BReWR54dJix4obAGvYSmFtC+CebiTGIkDFI
/NiId4AZBVksM97rnIHqrLw56nrl9wOLhB2UqEFO478tf1NCn288fWOPhKo3JJigxrIm3yy8t1q7
r3UDGe6scFL+ozFmev61SSAjHmnMZOJ4otrNhLj6KdqRUE1UmzB0Q4SAxtGOKGL8nCVVS8zXyipw
k3yDVUXulKKmCezFyBlBhWw4ta0tkdfuqTPE6nWtZzrSaKN+bPSO7kQRVTvmRvEulc3nX296r1UG
6GEYzTH+hNX88rjTGuKXnpQWuI7qfYrnwm8UGZ+KQsQEKDZUx31W+Y4kgLklVWNnT2p+St5oHURN
Vm7UMes2ohyNMzlUtq94dn3367f4SqvBpo/FHRdRFzfPF9UdnSxtNdoiK5+RUJvOJI5Zoka//8j/
9Cp/exDdIc1Gtebp6OtEOSZJkQUmfIF9nihvmUteqTBYNwycV5IFK/ZFqVOMdNs67vNIHkDsx04+
7GTbN2iAHC9MbT26op7NrgmBJpejS8o3Hs5XnhO6KcydET+sOoMXa1ftoWnaMxCESYiUXzfNjovZ
fVFG8RZM/dVXoiyHGcW8DabU86dE6ww0JKuKJ6nj+qY2QJSJPqFxbhjj97Lpt2hh/79FsdJOWMcy
/5z8tatBfv1x0z98TWUn0i/dz/CvH//2d9yXYb1j3Mx9lrnzStP6EclqvUMii6AJvRsnJn2Lv1Bf
hvGOOfDaO6KsYTi7Io1+oL4M/R3oGCie9Ej5Wb+B+UIlyzf8U52gY7BxEXFRJeC2Ye7wYgWkTauA
qfLUoI28xW9LdOZoOEQgx/4wuHgRdPd0cbQPhHVeCvOx6gjcmmvnjG4I5X8nT6zS3pd1HoxLeaEo
9rEezHP6UyfumN+lZKWpyfJ+mGyum61zLEA0DkLutRwDT6U/zGp8FCb7qZkn5Hp7VWCW1tcysYmF
JA7V0L7Z7ho6KstxVxTE39VZ9uDkuf3YDINcI2t07f1Uef3Ostrq3IK3dxxcpyNyUTMOUwLAn4j5
/q7LW8s39GL6rM4cepNR4gAgP+gqqeyHXN7HeVNfxCIDFNXYXxo1nWjZcV2chSyPsTfCC7AcHOua
k+zNDEV+0zDbXbMjCH40OC1FJ+zrac5vYtWqvzhJ3QVajGZSoWF13mWYekhMqXpISWvqc9KS8p5X
LoGHlfOhLWvpz73nBplJnmTpFkkwW4KYELW5FLFzMLIJHlnW5kwmxE2DztUfbJl8sYooFDV/Rzrj
MS9lfOWVzaFrCaQsC9KbxBBENVLBoQxpbRzGod5EanKcrXTv5CdyzE/cjEBSOvmivJNdd6hdg1gj
TkXSzlxrOU/T1m9mHMRZlNzN8cBfqM8TCF8bT3QZyB35YMUOvKT+kq/+09Qs4djEgeZ+JJVpu3it
n5rVYSHLtDWQS5CniWkBlLBdVb7H72SSr5J59qmWoCGKp/6yaufqU5NhlgYl4HTS1wgw+iKNxdpk
VrKEACTkQdOr/M5YY12KKjovm/wglkJsp0r9PFFbvY/m5obgdnU/RVl20eZnhlIfrSh7NIcTmSBl
0sytk4HlV/QlB2Vv3TCD4Wq/fBG5LC4R+Vl72afHbLCCPOItlu1Aa6yH/20MNMq03GRlVl9ZB7if
HNS/vK18q6tRc1IWxUUROUQW6VGHGdM6nYReHgxzJl1HNZfAof3pu118YS5L5cd5UvmmN36EO/xD
CP7fesPlKNIYFrMJ/fM997avHl5jLf77v/sjnc16h8sL6eyajbDClel2fd91LesdHAYqbHOFNtHO
YGv9kc6m2+9WODJ1FpoABCjrHPLHrrv+EcA+RtkI63HrsVf/xs67ttp+2ndhc2FrXAMkGPMyJH8a
Uv40nuEayONhMa12VKBJvQlcrU4+Zkb+UPZcC71am7ZF+0YJ9VL99PSq5GMw5wKljUvgxWWG/yO1
5yyxNlrT1T4ljoXqvqAXl5bHwUzPZxy0fmUbu6wsLmOa9CR+lkyERfI+Y5fdcI4sgVpl5vbpG/yt
tfrfM839x6rk2P3nK/p/P/R/nPXy/ufi4d//vb9WM2AoigQX9Q4+3LUc+Gs1g8hjzLSiHuDqru6e
P1fzWnQg72KkvqKn12Lhr9XMH/FjkB1yUPHMoW7/jdX80ujIwqKJvbLTkQ/QaHkp9FD6pSZ5k+tW
28VHY9a8cM6iTRIB8FM5o8kpzvJwtJIbTyNGeLHH/UBQysawUBRbhA9bizbvp9g+VJjyA2m5P7B7
/7PC/sHUflUzEhDwhBNkfvHLkvXfrsOb8Pou3PyfPz48yu5RUL+SnfZs8b36I/+qY4HmcF3AhoK5
CDLFn+uQCpf1RyeJd7MSI9aL7I91SC1LMexxM1w5aGiZ/30dUssSi0IFzLzyab81f2cdsnE+31df
+yx+HnuLrjdEUQotiMvI8oVl7WOiycO0bpZ92qXmqtdPdrU1nFmFcpWZw13U2xv6+wdpmcSCG0nu
i56gWmGd9wPOE/D/vSfP81YWn113ioIBi6dfkj7g63qs76htPxjMj6HpZ/Vx1qhWXTGbFyqJumGW
Lt8KK/5kKkm1nRd3PFWKaPSraQ7UorweG4fEIEIwr3p4hYEz1Oah0XCnep2Ww1OoNqPnoT4VXopT
a6hFey10iuMEQZ+f9um0g7kw+gWWz0BDpF1PTiiq/kyWrrn1hupDniXNpZkaKJ1cgPRLKm5r07hP
RHpelfa1mjiDb6kiMFqXOL8sOecKCHUtveu89Ipk4lNcEGdJqu+ENUN0zWV/apH9EAyWMW7cDFaP
pWdUtY63M9VeD/ElnZG5+40ExygQMfG6KHxPy345nRd12hgmUPOSxqQ/quqjTIp7GdnncTJJP3YV
UpJNJSexT1jbqRspDaV7IJy4DzVnjk8rRDqhNswB4QwnRhPnQVR5N3lUHGqPmG89XnbwIKZHhv/f
MMbJILHilZM/HzokhDKPg7Fy71HTgoghvVPfMCHNyDvwuf6EY+RcVGnxrZ8FIQENIEMcZqByHNFc
2AvJaX2hmn6WFfgME5XJK20zedBnFfCkUMzzSuRlAN1b7NC8OQj5TBFG6rSvpebcjNqDU81Z0Ccy
Pc5pcpPE+kKFXQFptDoBQIHvuK+X7EOaLu/LxNnJNOZT7u0obKupvpzJGTztxDheLmu+66CMynGp
5CcpE29X4vdxneLLAIhxSzKg3yV6FJq0r4/U8BlXjqk6kdp86igqweHD9F52awo25iEz0Js2mPTe
r0knbvRi7znlRZ7JW9jhYZd2G7IgyUb+RiLlltj3IDO6XYtvxJe9AacOIEKT+kncHOqY5Pf5czuj
n+7bTa3YgSQjuau0nSBHZCibkzbWg0r9NHDZ8bIptEQZKlGM/JMvA9F5m1k8HCQ4usXOEZf0XHdj
d8w8jHTnOR7iwoZoadyZqYX0OMUWpsa+omgXSMkwNzPZVh0RVMOwE+//E2uT9fz5UjdsoHHSyX/9
Xz/Oo819d//sH8KKT2u+6h/FfP0o+6L787Bd/+Z/9A//4HrNT7mdm8d/+ccXgkO79afFaf0soJht
9xelRvFwXz3f7Pn737d2iOQqPVNKW6Tna4wOhcT3EgMiORwxerYY2hnIE/T319Zu0otgGIhmcLXt
8dX/tLV77+gosOvj9KQ4WdVOf/7Wl99LYT6wf4ov5Of8XDBjGuXHowZDMotQ/W/5Gm3fpi3psHEQ
ZckA+b4rWt8ZMiWsi2aq3pjxYTV6+XKrvWflZGBk5v2/nJ+gd8jMeM6ToBO1+XHxuvRB5ere+oXs
6zNgr323Hd2KYCZmoOODNEo3Xg3xw/mczbYBbLYgbiTtrexiiua4CLGZ9x7Agya7MnvirDZJB6A1
iAyvPJFmR7e2rJrxQDO1YhDuWYQ+TED3PuZRTBSaSc7vxK1fF3MQR1qd+Y6elXd08dlDNBoXV9DM
6ktvJItDGm2WcrVMUfGZXWEO6MyB4IioiQ9x2isVg7we5Z4EVUD6b9o0lg8dDNpJl0f6Z89A4RHM
s5PcSZr4WqBqhUfWOD5XnPyWQvzsonRGueHWpTiBmzfDeSyK+oOcovIE/WB2HVeOyPaZMZtDUJAg
3POAtn0UqEhLFF/p2/ZyGIgzCLVu1obHzMlbO+yIK/gc1551kUQAE7Yz58BHV/bk8Q6iwLLuFfpI
0hKg7zt11KZ0r8gVEbCQmXEFWqAC3TfruGeglbSfcO1GH1IPFO2G3lfhoIRS5ejH6sIRRJ78+JmR
mFwTvjT3gz4PQGnnqSsfynJOx21tzhyX2PQlFmUGkkMwxZ52NSpxaezNzpJQAxetv8pGFKJ+O/Zl
Fxh96pKM55iDuhsnu++DahTuCau2UdeSwLsl6y5pWC9sy2T1NaSM2TiZPieTbSLw7HTzXimlgm5n
yYw4tPM5EduKWKvLeeyGh0yMven33tKxXaf9ZDGtlQiaEETp75mjQHWGa0L6btsuya6Lx1kN6nGc
33fNSL/FqsyMHdS0h4shStDYywE3VxAlNUNhxaOLY3Pn3BnkRTymjVpXoal34ybXR6c4dUUyeoEO
qO4rAcmZ5s/FrN5WMUHcG5VJ0hLODXDbvaYKGSZaMfQfzXE9qvQ50TPfYFvTQ4x942cO+6n1o8lm
0CxqQbEft04a+2Y/E9UTmaNXHkowlsUBB86cBCwT5QGokpPAF1Zkt646CjvZpQnfbBIx28hdzIr+
RN2EUidR2htDWGwOBnS/aqsZk1mgesIUH0ROFY++bMfpwR098qLbNsd93ljgT8JhMdraR9ogdV9t
1iT0Xstl6ePqH795fdaU/ugWPM28jVvLmMZ2b6fodhh0A6D0a2VukmBUZ08JnLLotK3ujf0tXWPo
n2xd5DLDZM3PHAsaKUnmk3teTpWShMlitV8JDO+XQIu03vbd1qvnUDhpd9/YLpHIoxoDRkvcsfg8
zh33dr1vIrGJ0tSJQ0RhxuNoWGV3ljWzI7dTI2S9WxINzAEY/vg2KcZmDPWpEtXWStvuS5EshKH0
Q6kaZ90siaCtpwFxSSESiB1YGRfhM1mxPy+2IrijZUK/6GxnvnNSqd42xVBB9ktyopFFMVxaXoGL
YGldvcXxYTg/sMD/c3H7B2CIXx3VN/cPzy5lT3/9+0mt2MY7blrMbqG+8Xj/dAt7+qM194H+Dgi6
73f+H9cwzXmHyQ+5GVlqK+5nlYf+aG6tf4RkFv3u6jmmee/8zln9wgME/A4ADvI9vPwoUTn411va
z92trLGdBRDIZiEKYgcefG+0JNi5/fiNlHlfjrd2E6/l5PhFcvXytFQ9KEtzblSlu6kXcVpUg36G
SXpbKIZ5ZnWf/hNrup9Lun+9GB65M4rHP87uG/kH+Rhf7zsKrqdC76/C73up99c//teoA+k4/qIO
rL6SHv5sffH3v68u7R1kLNgcmI1hTDB35tv7UQdyjWdlUYbhVaWptAqaf6yttQ7E4EPpCF7mydL5
19rij9bJ8PqDKKSg3/5WHei9nFjRLkVgQoW6BqCtLIzna0v3KmXNNMr8KKrVByRSzqU51XgkuacF
i0qsk6QaYS7ruO8HIKv7qG+V91HbnLaGGu/IWMLzMa+Q+kNWzgMXiNH1zWFK7yZBvZICgwhj9rMt
fsEqyKbhS6mKz0tcDJtBma8iNsCdY5RFOPXIFha9zg+FDXGZNMQa2p8pPgst/dxO7qdm5PpV1cbJ
PEXvVTsxtlU3J7sIxr3mlkrAxex9Y2v9OYnkjxE1Vlsvpb9awlRG0B/aeRhC2c4ImnRcKYbezaFW
ak6YKdL1O/AsX0xFveatlGdDXgVjPYIwHrlM4x1KCdqbETYtbrottTnzK/b1gJ4Epd1oD5tIgdOW
j91JJzRlO8d9FS6uvWy7UQAnro2vtblEm5R8LD+3yl3vJsNtVjTXRtx8hTH4wRwinU86tb4pE8iw
KU1uo1yYe874vVdzk2Sa1wZN2SzHBbvodwbrbx0Kt3XJf14+iM8e3v9YS3n3WJ/fl4/y5Y/6L3i3
W2lR//yh9h8L6vfy5zby+i98f6rtd/irXJ6ZP8fGP55p/R36H652az+PoQaiyr+eaUt7R2txtQOR
rI313uFR/HFemN67Jz4EhOfvF7/fatv9TY0EUJTLFrMQoq0gJb14pIkmmwpGzxZLbVbDiL5XWfcf
+sI8iQbRbQGT7X76XH5cLv+o+vKyTqtO/ss/nihbP41faJg/bR9oulDHcea9eMUUucOY0Wqnxqd4
1vL7NIHpomS3MupvdK+/cpsegtBofPB664tqiOssbR7msqVqVYyt6K3HxLJOuXUEdis/1sZchHKA
621K9w3tNPfl53dRWvRcelEvagQTPJnknu94/RxHtopYyxfxuAQ875Mv0VGfJ6mHL5bvtMIolmT7
zu30W2Hmy1We5juBp2OXLcv7GQA3V9MKk4ARpYHJAN43Jk/xuWXL88JIPllpRbKrEc0Bd0fjs9t7
V8I0cL/RpTKQmR4X9yImCihsc2Mrx8n0BV7scOjj4X1VrVZfp5w3dUQOkeohsYzi+WHSu/NpMB1f
KZfYdzAubBiaKlwiMphNynSti8YMEJy3u8VjlC/0KT7l8uhs1B5euXDqzyUI8c2wFDQ7JZeKTWVL
d4OWXLtqu0G5iqPY3np6RYcI9PK+X7iBt4uDgKFXcX125+it3W0E2BI6fjYbj+xb+aOszWzbxwp8
WKwFvgX+XHWVNqDSvpGuKLZJWX1IOtM7YE3/uJjNjQXYvo41xhJTkR9zsPK7rFcZxrfLcsqx5x2y
MbrTSDHw1ckjbx6XHNeGWGxoTSm7XqTNVq1bGcaDcvSG9n08l+r1MlCVl8sA91gZlLMclsyDZ/bZ
LpqNHd+ft2/rur+IVfQClNzWWVqahzLJvo6pUl4WXpSecqXtYUF5RrJLU2SdeZnku6xJd8M80rbu
WtU6WF7kIv30IpN4c67BabEkN61e6WEdSbDwSRZ2mUJbnOzeALqKzxNovk/zcpfNuXfwFv2+8gSX
fXLfA/gHEydeVYZaYVxatJPDHhcVOCqB3CARNQqMBiJAXrdgWBrgt7nVbZKib84KrtjA3qNvmZ3E
X+PJupdzVwTDAMU6SO2k2zd2WV8tEVDrMqafrdis0MzV6k3rCCOINZNW5pDEAHCcL5WzpPe6q9yN
SWFcGDLNT7nxyJ3eKMZJosX3zlIXH1tbqjf5LKYggded+7EVSbjysXlGyqSCgtNj/m9lyRhUTlMd
aZCcewzxObsjZ5+h9fArNyaNt3Tyg5I21UZZqQymSMdANPZFgsbktkudjA/H4tYqSH1o2jo7j6Ku
2eaFZz04KTHl8KmsQO0nsTWn5BJXVBc61oqQKj1vz94Xv2/V6bpWl4wHFPyn6OZ9UUf7lDu339hi
3Aitk5tINHSR4mQvRDnhoB6j68LU83Orb6ydXpn1uaJ6y6cZYeqnfonMK2hhIsTiVaY+GJFop6fc
YR3vSlayPxH2LPzSmscz05vN3keAsCl0J9p1PWU9rK3+oZisC1sTEPQKERJhX9M0n8/S0XlvzsZX
lOLmqVeNNKtrtw8x+y9Ix7OuuxrKyAgMBSqscM0dPiXXRwUMzRRllAxhlaebvJ/ar8OkeDCbTftT
FMm7ko7Lfk6qdBOnjYd/sEntIAYxfYdP/n7Ry+Zcy11z7wj7Q2bo2fsWo8OVNPronCZ7fMYWlAb1
ILUwR2UaStDcFxVZB4EAoHTp0hn5PCtVhkJT9FdN2zSncLxQe2T5EDh1QifEtuZQT/OcAAvyAPSo
uc/GUiI5qrtvUYKfK52d+MIyaeeYqdMHmGPrj22TfJ7Lic+y7667WdV2CYOkk5L2u98r6gV9mFtF
Nz9Mlnpn5Viog5E+3FletMk+N4VuB3o2aNcSrPLRKnTtYLmZ3BRskI/aVDknRI1Ee4B5/eg7jSYc
v2pKD0hkxrWpdFpW4oBl2+mSaN44mij2htPwXNMZM7G/tcZeNap5B5Ve0/02ylPLr+cWb3VrqQmn
QNvg+W76Tw5lYLqF6mwiAksSYPpV1Km32MgmPllRfTObvtwvnW6EqhY52akTa7uO6Dc3SouvVKbg
mlq3PjGbsd5P9FbITnMi58HS4ho3SBqhw/US3Z8KLQ3LzhDH2GJIVxV2t4nq2Dpzjay5ikSRX5hF
Me/jyVQOccQN0I97/cuCEomRgdtHt9LpyazuE9I06rkZz6N2So7dIqsrMoG1kGV9wGOe5UEuabTQ
Fpu3ilov8JtxzcS2MdQkEzrWpvQWJewSy7skXx0rkiwLglnHDQJly8fkASLTq+mm0b86yxsv+tbW
5nApInv0tlql+wtPzVbtFQgRejaOvm7OeezXeU+LT18K77SPkm+jIr27WkgvVDjj77vBqU/03hwb
Gk1Lf4KtLW/Om95udmOBVNeptbIAbDeUF00WmQ/KLFU/MsZlP5nDjd5W0TGZnf4kRrIXNmm2hI3X
PyZlXJzLqaxD2xm1rSzGo3BkHiIm6S4ljdCttMoPQtQ5HWVmGZwGdbKf00oNYjR1m2pys7NCVWM8
vAM4pZTBo28VnnpVK3oHHkeZIIW4qL6Mpl2/Q2X6ZNV0uy11CfrC23ple5HIJT3PR8T4Qx6dupxA
Z1QGmd9MVln5xcAhSfhivingKNw0TtlslS4dEVsPizyPvPy6K80p4IGITkkoMT4Y1B0BtpbqwnJb
cz/31h5JILlMWTfOSdgparKvR8c9BeCpHXJTi771zjT6mEfqE0UmYo8oS+wRan9LpWscUsuuT1o6
2XcpbqqRLVuZxmQje2xoRzVrhuk6pZ9lBW6sdkeXSNj93EGopUGfFEFRSXO7LEm2WaQ9nZmt0vq6
/U0vhKmBwl68bVFOl7MlEZIXmnQ2nRqfiURr8Fbq3kbaw7BVSrB4Zt5zqjUWNF/Vts5HYbWbolea
j0s6RXuyM+o9RrzoJJkicRoPU/YhVtJlKxu3DXKOvxMxrMDM1uunrduK7FhNSvNgFml0Mua2fFSm
KKJRWcZ1qBNqeDbGs70zGBNcm/Z41Y19QlBQfDNKPNmDju9twfSw84xqCOqojH1rJFTIyPHCuWw/
YR935A5ndXZSa4px4Y6uHbidYZ6atiuPlTd3u8VyLtNI8wjMqhEwuvmjZZJmZim5uneSap+7Rrrt
ezDjcVd4Af1sHkBtrje9Mc7BCD1oP2Spdq5NxYd8sNLTxIyul0o4tyPI2oDtpTqag/61qsf6yKDE
t63SuGuGobuKh2VfJLxsrYqvAjkJnSPNj4Yx93M1p3xPsitHGcwwbYb+qnd72sTG4rrnnKTZ3dBz
eEojxtwKPfikc7IV6sic2cvsx8iQzZlEu3eXprH3we2iiEoBfCweXHfaNFllXyZ6Rc6hMecp1/4p
2Sy2g9O+HvvBr9KsObG8TNKpzz46YtUC6oD6DAhTYNMKca7NMQWhUmTs3fVlpJW3plRkoGuVCg0g
s3ZGbx11ZU5v8sY+awtZMGoXYecoxalhzB8ziQ6gIzH6kGn9sK2FXQeeOmytxrlhp0uDklCz0HI4
yYYk+9bglsXdYHzNe/u+jLpb0tauFu5iZ0Xufmls456uQHILKiDytVg/y93ytqHIhjaR/F/2zmQ5
bmRL06/SL4AyzMMWQMxkcBJFkRuYSEmY3DEDDvjT9xfZWdaVvaiquyyz3mamUkEG4H7OP/4Q7oqD
ik+WlpFVYygI8XMbgmlS8vApSBLcw4s6VWXW4/7vukQIb8aqMHl7Saps2lY26oZ+7R601C9D24R7
6FQEpOPqJybeyqZ0H/kmRVxtw30nzO65I+4/2SQ3KIaiLnbb7Jfhl2WM4VkThj7HWzjw127FuPPM
vEp6LrC4mjZSQ4nSjotm7L6RnlHc1X5mHDyfBjfLj728X07mOMp74Ql5ynH4xnruG1Bv6TKMhvaj
WVJUWGEC3kO6iMTWEwqSQO1x8Id7kUvvWa3dLzRXNm5MFKqVEySTWS3x6kXojn3nvNC3c8VIic5D
amcX5MFHgGPjuA7l+uBKhKVK0AZZhfrSdC54VWMMxR0F92mjXBaukYqKWhjE/QXWk2g5I1sfnaBr
uHfd4MjHoqSe2KLJ8aZHmM7jGszh3qhh4KYRcq4p9V29ruGvaGrftGg+zV6rFIUH8bDA8yuhHuby
mde32TdwxAsGlrmNRWjzoK7ecGy6IZxP29y6SYuyN93EtGzx5Dpz3Hj5fJz76BjNxnFrgIniwJyb
OZaV6nj0WDF1Nv3JsdruCPHkOC5bv0z05HEnAp7hNjLf+/GPytf1tMgwREhdru9KLdHDWtjRl1Fr
ncK4KnLSoXDIPjdjy8rX/Vq38gA09zxKuAu3cyiBiD6bwXwRU5Gf3Za3odSskdMWvJRFNR1thPg/
1sYvsc+G11X6r1MUtrHyyg8p+u1q3k66IBIiLkj6ORAHP++kdEOZgIpK7JFW3d5F0jqFWyeSyg6a
NLLbX+Os5QtmTBIuGs88uHn9IHj5Um4WgvoGrz4pOaPYKflk/Ryd+Uzv/vZdbPm2b6z2gWXdfh4C
xA2+aHQs1+2Z2hu5DyvCi1u7ZksOcxysWV0cTNjR2K1uq+bq8aNFVh4Pmn2Jz7fsTfC+pA15Ybtu
qFK7nBC1C36AHcKbcydruecB2vko7w7RyghsrndUNFT7kT2ctJnnCJLrXjUZV1aUb6AB/msbiKOb
T3zpxDXclZrNVZvRFIecixrh04uD9+Y7M/d8tzj+dpKNzL6ClX3dD8V8xraZ6q4e34Z6Pgf1sMYd
BZRJELUOeeA6TA1PdefKp1ojcZ3OfB1LzKSZoN5Yg2+cJnJP9yRm3GQ7sviNsbj70s5Q7Yeq/ztS
9v9DiP+FPOSmAf1PIMR2RB7yv2519sffg/6dtyw7/6AJbn/+b54AfQdmVoJNMPUDHN5MhH/zBEgB
SX5Deo3wlLQojz/z7zyB928YQxE9I6kgouMv5urfMUWgSP9WIWvd4hcQfIT/CgdFF9g/YbNbHy9E
FGWhqJKRjHg3CfZ/IKHwuHYeaxA2MRAvtBiY+404kyK8t0zM6xhQuvH9NuPVtPLmt+ifQc8+av98
RRuNAq3aY792deqOs/qZT8p6HRHMVSlRkY2XtHIYqt2qFSws8YxWvlvDCSWKZ2ODP3W+UHNqLwBC
ZBZLioCoYRiHq2dizE6jcTP/oKtQgj/qZytlwIK8Sb82xHeDKZJhw0fQljReRUlmBhR7DuyJU7WE
l/keGW75NuRFfTdEc2SRUhZ6L0oVSBEyjxk5bvUqT5noZrXLvEDxD3LbooZ9sasUHs48h1uohvsp
ovbhIO1xuISLcowYw4+/yzGZXEo8mS+mjKz7cstESq4D/1unCZermrPqWm6O6JO5WkAU4K6ljP2Z
NOapNqkiarL6R5bnwwULooE6wodjTspaeZhx9Fa2cdujCYkNp0LOaKjpz1hwjFyEy+897WsjMtNI
0siaOkoM4a5fxsg5anfEUUgrSblgjjGzndWbjJMZNdegi11UfigCt5ZYTUH0gIjTKxgJlBfFxSLy
e6Ma/Q9jkLDcc9AsX21tBl+G2+ktWZqa4c9DKQLCUgbHPKvCiKh5CSSwiKx4DQyHfBUVNGuQLmZd
X2Uop+to37p87XBZRRLQVETEUDipJa4Icbzz6y77sIc52+KSup3vNvkrp7q6CW2sTdBETVkkXttQ
ozPUdTP7sSXd8pWQRi493ovutQpk/tmQ4k0oYNYGIc4sqd9kSH9JLPNOGrtgc//6q02T87tuMFRZ
puk96qWUbMYdLgDwUiLi6RVmqbr4/myLmP1iCHZh5luXaqNZKe6GEkigq6oCeAMU7mXRLh+tDwjT
pi2hOgnm9erUbT14EMV318DX9We5moC7vk9koVxy604DXtrx7PnZyxQNOQrFZkRbQ0I4e8XQCxI0
rbKUP9Tibc3OkAZi19An1TNr9eMW8CWyc6jgY8xtx0/0OqJlcRsC2BIqFIoXI7IdHc/lFn6V1WK8
hSD9yHWATX/ykbYnCi2y5ejRo4i23F88I5lZLS9dVnfWvaOWcAWOysyKgIohj6ib9a3vXh/4E1mv
4/TNVoVcEsPRQ5gQMdaOZ2CZGUccdi+Zolqp+iu02koUDlPdLxOdb51EaCuI3I+at3IV9leUyeE3
SHhvkRYs+bVtNTibUj+kZ6kfwrTrZ0cVznZAJdOsIMkEExzapaYlzLay8DlbcKzEWWCNLoD+mkv0
LJtPm5kIhyipGnMCZgiFeqLGm8lzmySBcZMfD87cvSGL0V9IUWogJ5N4Wz6n2QVx76D+iFaPlWMi
/uw8jR3pHWHfuL9UV7vv1oTmJR3LATEQq2DggSVB/pXgzk6iirwQuzavwQtHhwRyqmScLhkyHIDx
sgbA9pE1s9mXrGsmRxjfCnnr8bpk1QzkWWdBLDYG5N2wTv12x9vKvBUF3fpbG0o8aZVtAu2xMfkp
4mj/LiDWhNfMvq3Wla7VF7eE0aQe8BTqZdPuLkZE6W3CK4AmxvYrGkQNltS3sWUPiyOvNG/THzLa
uFNr2d5VjB5eEq0OSiljrZCqVXgL5FXmQ/OFwaLi16jU/JRFgI7J4LXesx30yJJXijoT7Fmk+xKW
zF2gJ233N+UVNrRyjIb6HIR1sSZE8xKNXJT4Hmi10iBsIekKGymnkceJTnTQccQMreCUh61BJ5vb
3xHCi+BQ4AV1yfnLwxdD1AN1134nvL1BleuVBwubnI/Brnvqy8yv0mDkS8JPmFt/QGhskfSsIdWL
7rQQ52HThvEKWM5/XnBdRUlg9JO1w/o/hZc88vIuVZ0VGbuZK/sjUgHKK0sBYMZ1EEzBnm56+0oK
hX5u25GIHnoO5iChsnT9nJtGvPmz287Hts2CC4VsYmJZG+evqSjVw8K311+8JshBJKOHgl1guSUK
SdTpCK7rNJuL4r/ww/8/xiludaywRJeifGE9QQLzz1udxFyUw2HJtjtV46M08uLErR2kRjCRblU1
XgrY1Fy2CgD2r0noX5oY/3uM8v80n/Ptl/ifzIS/xc9hHv9BK/MH/s8QePNv4Cuiy4hDGLPd//Ul
2c6/EQbA+OWS5IzH7hZu8/cQ6Pn8KxvDB08cpqG/bM9/D4Fwzqh70bXxamG/J7XpXxkCCVW5PQ//
keklB5B8TY9sdabBW4XhP58XhJ0oYTMby1uGCnDHaQd+u/bB4Zadf8xB1mKAmwPYspUOsxGePJE/
LKov8QJnWly4vYJD4zYfvUkdgRVpNB+tNyV0N8OOcQXbnT2kNj8Iqn/zqcnn7Si5oV6gPIOdUADq
xTKc+1oyYFbGHI8mV/DKRHKTEhsp3VjjOWyGgy/1+pqFOGELyqqczB+p7q78JFKlT2BMtSaRqPQe
mgQ9bTjBrsnAmuMi8OTTCix1RGT/3rkjvGhVpMs88vrl40MjNMQD2a5DVph3lq2R2nP/xqA4BZr5
CRixI2/Y6TjENjVe5MJk10VRvscNbMV5n6uLLLdfipisXRs033JB9ZgU6t42m/GR+7hnC765gK2h
PTd545ycYkbqMjr10Y9ke+EZydPB7E1Ga2Ec62yEJ25LAzdAMV/WeiYRsQ6KYh/C9BxaldkF95o2
EggDH6ynr75bIVuqqZX+JvrWv5RGl8V1MbepHYUgCY6WCUDyneuV859pDo/YV/Rzky9n15/6pJAW
tH1o3VW9pg6tte8Qx23nSmb1iLa4L3a5CqYdt/HvvqNNIG4CKsvntiOtsmjW1752f0V1OYARju0+
Ggb/rLusO2Y6+ukZ+qGh8jVx3NreL43BYKtr8HCwiZ2xejfEAZU1TLqDwnl4XJ2lvjcgt0lABdVf
Sx4DR0SnrW9hSscqSCAfo2Op55MDHRNn1Kfj/CkpxK5rL85RuzPYlpdysD6iojd2nVGmrcvVaenb
YKBkqo3C+Lbl1fTIJDt8WKbQSZn34lioPrvkPe2WjGaFAkJbwBj8nxUJle4MS2gZdzl9N67o07oG
4V/5Hr1uvGMYSHrLv0MrfM4b+eZDGPOw8V2gKXD1sRqs15VEjBgvH5NqYcSg6syp7nHBIPAgmxK/
yWDpY+bIfmd6onnAwzGjmp1xaMW0jka8nu74fVqFF8IcteZZlKq/lKsxvC5MyUJD0PFqHerJbRJ+
+5eB7esmwk563YPczjixYEqLsbMSCIPwyJ4bPgDvOl+VMTVsGzbluPk87jAqdXuXVBSQ+36bktY2
JqrJV+c8er0L6IRHf9dabHUSy5KkUs8z66CO3aayzi7gSTw6S3lfZY7/JCZSk3lI/F+q3q700e7m
CsawdNq0EdylHV1oqelVZmpnrFboxOSr21ptLNt8+DF1efUou44ERtvbzqruSnLHiyFRzrweak0l
eTzPi8l6Oq2PPNx3wWjPL5o5IibqkTQbhBM/7GwckxHEi5iBsyBeGW5jyw5wFG2W9OFCoOMsvDOx
WS0CcRU7QqlDAWAdCyyYCUHs09kJfgZ+H1yWpQe1L2sGLGjz+2GYJ54pIl/2gQv/PVvUbEW+Np5K
e0TUv1ScRMDgSaEohR1K/9Uvtnc9FuyKdniIapmd8iXYEXUwx34YPSMxvwVrBwZBQ16Twg0F+404
6ENTof4oR6Pa1WEWnXuaC9kpc8u7tl1mPNsFxwWJDNljS6REYHM4UEeahKVvXMnq/dOBUMoODxLR
fB/e4Dv3ekERyPlxbwYKO39Q3P7eBYsRhCVZBJInl03cQ/g3zw+L9JkXvWY6FisxhEsvrxXgdxpF
Y38tQk+8WgGRzIYVQqEhLIQC6yDZmGZ3/eB0B8cZWYLQwh5M7psOS4KLoFxOMwO5G+QxxeS0N1BQ
lyxItMu4IUU7dodFwLiOP7FYk7kmd3VhPchIvm/bfCq0/lZzT+RDcF47cwffkFjRsnPngCtsu6Um
wIRhpluLMCEMIp798ZP8/3jLAj52eZflA3+3fRVr+Eha3dnzyrhfZt7K9omptUf9Ygw0FFd52lmo
4ueFgIxpfpel8TAtb8otXqAAE1Ft2FWG6QsSXQASG2j0+QFpf3rMg5Y5Es6OKj32CbaOmeWo6iAk
Pgn3v9+AzmOvmBDZFH1ZPFEbYz5E7BZ3zK2Ix4mkaBPHnqd0W6ViUG/FaYNd/dbl4a9W0r8A4EG+
3qoOXh8tfFjMLcS62rgevX65LNYCAk6n5m4yiz88YeEx8qqa8LG+K6/YVCSidxjIbHKJHeYNQrRY
dVla1UP2gEXBRYbEJx9X6F72tsvWTPd2kflObJEndxRTXd7b/SYolgtRQBYbdGGg+vC5a8P8p+HX
1nc/LLmr+iqYDu4gS7haWJf71bHqcwSueq8JAPgxVc5xnTbns8DFmORj5X8ONTGbI0zxwYkUM4Oz
GsFunGzvaPgYhGCvVHTqBmMjh5KWJewb0XULzO5hHCtOiwIwnNeQBbruZM8zd/tn4EW/20HJuIx8
slEjyLwpLPzHuvJ+2MYIVut7EIfhci4omX9vsSimbY6LZoPuj32BKmIgxHE3msgzJkN/ab0GgpNp
kMlazPIOfQ0gC0f/vnXCl5ZwrSQLp8+syadYN8VI5khNZOyirVMedv0+aKNhZ/i+/FyWIrrnwfpo
AW5ivqIclIOwnFNfCoFQ1QufCzkHV0FJSbKN2j8uZnnNwuJdZvZ0IlbkvfHkUazTwAsxm/EwsNmp
rTa/qWo1T1MdieO8NQ0pLWv7JmXrJbivyFGdiv7eUNQRs6fqjEVBhXcrW9LO6LjSumAwiIhUE/tx
geq1mfRdDqx3UJpYDlj5hypqZDzVuZlwTCg/dgHKkwrEpKLi6Ihpi/UIuUANziTxMebB9rNcsva9
oUV173bhes4mNrs0HEE8MGvmaeWM+XGOPDwpTkiBW1Dsh1HWh9kbC9j8SJ9s0ZSH2VLyu7TsJfEm
bq9FSSKblyFLx76Th2gQaWmeGfGG+zFnYUbfMafK9e6NCamvnkCtTHLcbO+lb+UHArgXUZtxaQb7
aVoexQhWWfjZY25l5YkvEVjKdYvUsqS5K8ztm9a19/aXw2grNxTTbfUVIrdJpTc357Eplsd2DB98
Mtn5Nr2Q/M1y+qx0pq56tAw6aIE2d14XNoko8sdpWOq3wHC9V0cS3u53CJKIeFyZnM0JpiRvvwl+
i3dRTqRL6YFntUuA63rZkAraCurQiwjgISQmnZZs/VXj/bz0oUHrNOz7hL+FLk35lTtkDNlLEXtR
tw9qdR1ImovWLPYJorRL/whXMsZe1z0Hqz659fajzfOTPzsF04C7G/0wKUnJtKvwR7mub8rrcD2b
V3ARhjs6Wkx/wbhDvmYcbi69k7SFbkW7HCXZOJXv7TZNocrSz09q1sxtcjx7ZXS2NhONjMpStZTL
QeuZWjJ/V3sCHaWBu/fLnMmvLMxL3YCH8GGGD2mEH3ObnQrR8c2H7esSyj/hZu8ztHNxw9tKU8HV
6SrY+9G4bxZcW+F0hpHcEeNFGGn7Uhkl14Xlo6CwYnCZ51zl8vei6E3DI76e+3n27roanaQu/Ooy
GkV7HdXWccKT111mOHYrwdCUBwxJQTHeGzlp2kgWHgj5fDdG7t9V2pA4LsBIy1nHRyrFEen6G5bI
nv5dTjEdbdylZXuurfYgdU8mt7c9CuxfQGanoCt3jYkppC7GnKT/TdwDWDhHHMXWYweBfkSUVz+u
ukCtqa5kmN85ePDeLWKMPibPvcIhlnGlVvuQoXvkOWrIiLKc/FlKZf5UFHbsdV1Fu8qcfzvYwnYA
uBlC0nxOrWHGlZYF6gGN47aLqr5JIu05DxCAVyecn1YxIcTvKutnUIpuzwBV/K7wW8UcN9Vng2Rl
bRbOr4BXZ1neSERpXiO60xUiRb8pDlaDaBO9DZcCmoraUklQd+sVwdYvv7E6rGDDdG00N6ljlnUM
egtr5/m/C6tl3lraKDE7b696+HkyfkP4bwRbF8/OnHPZtL+zGYmJpg7xPnLy19EGr8/cFlXU+FlV
1MHJWTg7C9fyobTqe3uq8p9RFVKWiqu+0knrDlmSWaG3E2CMPwGdxou3DOV+CfWudkq1Y/S0k6Wm
6Xkdg70KJNQC1548bkj8R6+9x96jXrZtePLDTsRB0z9RZoCvvfiB4+Ie8GqNiTj9JNqjj/O83Ckj
OhrkI3C9EfRlkq6Ed8y9DxfmBY6j8lI4YEjhCBpoStOP10rcZSOTW9Q3+uAuFsdfFTpv2UCbrnRb
/2fTO9M78pvUmeqUjtu0WqKADX7atTg8i877LrFUJqxBR1c5RwEh0MxDdBy4fw40PtCkEt2arW+i
NUUDbt8b5zXcnmxRfvpu1uxMGdYHf+l+Li2iEgTfoVf/nBS5BN3qBN/K2jb3nscYPXYcRVnk4GEk
ecsq5XoHnEaibi0ecWo8UCpNu9DkHC3j5yINRBPINJTrH0u7O6/SePQA6n9O6wKca1fiFLqKadbg
/ctzD82CXupjqTznG84t1BneQE2JM10GPJBQH/2U9J1lJhBhX3M5nJyglxc6Oaqrq8W6i4J6Bj+e
wwu9Ey/0JOc7VLBR3AbdR6iy6BguoX8ExxasOjcLSmVxtkb60THkK2Q1JeluBwkULFAz4uyU/Xfw
QPBSYxmOoBtA4SVL3UXfYqddZvwGxbbbg1aubM9wt2EcmpJhWbqv+NXEazBaI+OXbZymUYxvrgia
OyNABjWMIHZTIKenCVFWl4LAEmOwFNYtWoMNVRDLmTTSLh7LLkfpTYFcqgpGjslrlruWa/53tMkK
2RZAsG+W2530/Ff6y7sjyW/yM6Nl+FttkOxL/Vbze5COT+bR1uyD1a3Tzc5kIh1JBmg2y9SxnYwz
x6n3rd/UVHRX0XvnyPkn9CXgZun9pqgcTicUMDht0O+BX8FUQmCTQmIDXgqyOkdXzlD33DqtKroz
BabtPhNOvUMFoz/rojMOveGviYeOMYszYXTPfDVLOoqow+VdFom5+euSzBiYYrNZghf04aDjiP2f
VNU6z5MTlEM6GKs8TmDy+21eG76ZbUjIEJofnaXvHtnGw7u2MRWS9Cm4rAaEPOyESOoQi/JWrRaC
9ZEBpEUkaRRdTuUWmkkR+OUpLA3z2xJa5X0m6N6l5Li+r+xbcjFq+DCrxnOV5SSHkK6+/OgXvoZp
jbaTa7bmaTO9F/rsDyX5lUm+TMseXQMx5qviaG1WV13mxn6wB1TW3oKlAGkT+sDY3P5qGtbq0w36
7sAI08SNhdgvoIfweS70D8eU97ma+6spOor62ponM78JKtrJ+tUTSq1i4kjV1fdcOZCyB2OBwXUU
L6tYP7va0Al6xfxFjM6tYTiIQLzz7N0ybEz1RgaGYLNb33b6/tARLboj8XcDIxyBYNZMBVfCeZ3U
rvN3uwzR2pXBQnxmX95HINBIzA0HtwCCp/dsFuMx96eFE6rj9+aW767s6NbOzM/M27Dx8uu5MG8W
8eYiZ5868YKK952Yz7soyyyAo4UOusUmHMXfzkZzy1IaA4dRdLFcdqpcnzcZBsclqMy3sDYgkNzV
ggMjkGQ90QtLk4BCskd0IGnTFiLpdN1ALqbFDI/0d4o3Z7aKYwNhyG/M0peBh/tCnmn5UOcuesiq
cN5CYT4MfefmHHMZB3OvobjD0QSSzJtyR9VnNsZdZt8pUy88hXq7ekHtsdM1xVPb9vJsaof8ghzX
TIGABtFRVLm8ENNvUJos1daqz8Tj2Nj0jCGtDHXxK8c4mL1tPWwyuIbQNz2CMcep15jKyOxb17R/
0HWGsAvMCUmlak1CTuEdBm1XO9wyRgyoqJjVRuM0WCy+f6HTsY+5JbGNvEluJcK7LbJYJHHLIaQp
D3XjIesvJyJ6SBXeZwNp6CCDWFT5mc2AebsWbkL2Sclr0K0vgmTCOxIP7P1MislJ20LtO/aQd78a
d2Jy9HFoiuECPckY5XqPvmld6yIQ3zpvZF/qSuCTTpEeScdvmMCn3Wd+71xsN+P6XEfzPE3bel+K
cntoCWyMWEJt7A2TTCs7B/x0hyPaY2LcVRvsvSzgC5bLT8y/v4g/fBdFyYSLlFCa/TteDePYRYiM
g5Xqsr6wwCXGbPQP1TL3iagFWme3+FhtD9X7N8Mq00yfc9WmqBoIplsrbT1hsTyt/aj3Lb27cdNH
0YEY65ZJr4eTnIClp4feb+5N3T2oiEmYaM+d2xOS4QK1RPQbcW51886X83ceaXbHwnuSEEhxFpk/
WMzOkWIIR5jNcbMcWhieP2AYRO4aL40McubWPv+V+XwRiBT2TeFGVNsPdqw4wt8sMzpPi/tsemi+
G7f+UxRMfmDuzXdZQIW6JgkzvsZI1DvrJ1FJ2Z4S7ecmy+GrSGR68wfEoJMNS0mvMQmNi8xT3yre
O+AU1bnPRohGUJ5bo7qYBr/ISER/ervdg40kiNZs/B0+mvBivGCuHljrCcXwJ8tPCRiWZ2cYYLK9
uxCLDOE3M9bPeXvZtDXttnz74Q5eQaVz88caRnJCzexQdoQuiM2OC0OFBwUcfSyrpr+sXWOQuUOG
Z7DN9xuxqEd00pwpc95c6ih4D3yV/bJBOVWmXy2w7W+5L8rbDepYF9wMn6zmEPMYG+KxDrhLttLa
9zThtcy/pK8uCDGHLOJfIwwoutQxvGa7G2ezHgBvq+6LNZhCFCeYygeT5ocoHjbLGckRMNv9uAy3
lmp4aIC4erb6WypEIT/9sCEtoJUwssQczY6dbDCfPn+5Dm6ANOrZpFxKTeGoZ7AV0EKTJboX3S9/
itxrW+VGfc5CGjKI/SnDd2tBnYv912q/1miIwrS3h/Jzqpr1bI+5IqHLws1HbzI7PUEx3zdvQ9Wn
148prwpkEtGbCdt8U51WxTk0HBR4OmZOQixqjmBtkOV3JqvJSxP0OQlWjnnAOWbyrk7RNc9H+aKa
urhoRCoTYnoPIrrIzHTJlhmhgQt709SVtZ/bLXiMLNY8soqKi9lN1aHzK/9Ewk5KIB52NaN0n2Zt
XLzA/egKT4Co4JfFgR13TnDYgl+Ty6u0YoKihO/3XFbybQZSfghGN4vJLnf5+ptg301DE9NOCye/
2dA+GmONvtmUoqILk63L0RKO6kNF3tNkLdVJd5gF8k3lzxGpWx4MV+wZHENGo+vXjOyuOOtghjNY
MpsJjNNVVQi9R7oTsEnVrjgvNZuehXJ37qslRSSGNTkT1WG14TmEBOGupixMPSQ+Vu+DuRVP1mpG
X6T2rj/HzUBCpLn/YPq9W2d2hXeh4ZWz1aQpwWuy+UnO2yMsN8eGcxtWav+6kYC1c1vFW6xaoZjl
7INT6uI05tUr+80rD6mdDAQMto75fgvBCsL82xzq09BET02hnD+AXj1fGcHfqdnzBhVNLXYzyny6
fr3hW7itpO2a5i/CU4CMSDqrY+VUx5YItZ3IKJ1fg+5ard5vV3Mb98bsPCAciF0fr5LqTADoTJsM
BRtP9EzMyweoOwa/FQtO5tQzvTtZE482ugZ/LqBsass7zkObtv6ISc3VPsqV9pmm51M2ZnBFEUsz
x70Tl4tcdt1auFgGg+pgKF1K7OKh/zhJNScyk/PeX/L8HRT8rwg1chXXwP8RYfPmjDFxRyAp5hKX
xg9z2DLuE67zLUZL0TzX/Sx+QLs1qWagZUVukL6Xf3SHEEgYX1bXejsnbMp3pC8fQPPzoWubXyFP
N9c67hcj1r1/EnYJe1I3bX/MWvboSffRgdX/W2SB/rsDo09bhr+4/gSCfLpGiBgTYdbcV463XUDf
191gjsOL69f2/e0bnIK8SLzBoamtF8+mSYXF3Gs3VgawpBKZHaOfbxODuIY4zPSDrCjx6MZxTIPF
L3eavOLRJwmplfUXRtRXf23OijptYdTH3KHoShTYlCZBynUvh+8h7BDescxhZK76vRNlcLO98Ri4
JDzxQrjywV7lwqpNoa0ctzh3nS1GNKQ+RmUGL5Yzmd9VRbNbTtR1SkPA/NzIOmIYITAY6LzauRh+
7qAai+d+I2PbgqJ6Mm1nvhunNkjbJbp5PqN9s+ZWIkqTMq9Gd+LbyKCYSgK601VGximcouplwia2
57mbp9iptjVBUbntJb6alHOPOjLl15fc78nLMewvbksbl4Pifh8gM5GpAH9ELWa/vnxxQsO/OBL1
iT/Ud92tI011BfOsGL/n+oa+2STf+/1vm3pYS2juell2r0MR3k/mSHluy/yCzdPuDCzAQ0z7w8+Z
FnuEP2Eq8ald7dxsvxpvxm2N4DwhSw8vb8AuOJEzdOJhbK6hX3oXcrIo+DJJn5H5c8YHP+cjBZP1
jcMaR7RLJtwx62XjXiLCarikqwSQ5m3qG95WM+D+cqb7djXc/83dmSzHjWRR9l96jzKHO8ZtRCAG
MjiT4rCBiRSFGY7ZAXx9n6gy68rKqs7u2rX1JheZKVGKwODvvnvPvWq91hwbveyseaifGQv7rWPk
szWQQ2lcfV/bvY6CjPUAFdDuloiL2owL26qUgjynw/SjVIy2W0E7zznK8oqJmZGs+QsfXYYHBhTZ
g6epiG2sWhw6NN/Cs35ZI3nRmt+NzWY+4M9vwxtZd+2Kji4ddsTtJTzEHtdbzI9hHL8HQ5pH18zo
FFzzq/RbkMwLr32UWFmq/j5d5+3cpVdhbKKhjyMCjumuQjLe6lY+t2m1rYf8um29MOMQb9aHZM1B
KnolNSWS3Gwuml1amHPb29kms3mext3FJl8lJ0mcbud7XGXFwD4CjyJvTtXjwi6ZzcaHcPKKq6zX
52xqb5PWy24y3xVsRSv4iSQorb0xFYtg33mZWJYcaafL7+JLjRz0L6Rbq+hQRWsVXA0zmnLIeDRn
y3vFyiLhDj3xCZEoooraD2qUXaG2maxCOsVZ/TksaY6mj52DnebjryUfGKfnZHgswrXhzIqRkCbQ
GcUUznbk1tpfN8bOKflY/Q8XQfDaJo6PpOHt+9oBXuZcI2wrzFqcPgJa4J8CneZsr+fm6Aza25ik
rq+DdMxv6YAfOCHhWV0t2iyrpbY3okX7BVCWHJvKvsdC212PC++r1MU2GpKp5kuEE7bza2cg81g4
R0JE7+byqANQmVCFNbKw8Ng3VjU4cAcjYgTkJLmO/e7KXmvrUKcIlEXw3jcDsekZOybu2ggg2xi1
GU/ZYrHUjSFNXK3pMUm7X730+USW7TC3h3woH30PQ9d0jcC2TeXyrFpu8Yx1r+01ePfebL4g/Pyc
PssbeGhy29hvZYOeHLRPlouKkkEoV1bPfIb6O3hYAvE/G4m62srDpZzam+zbYQ6Ao02T3kK3euV2
vTJieCKm326WRp6K3kNQmyKxTLuKZHvOfVS3RdTI4TAbcbn9WQZj3KuHApB6pVASeI/1DU/plRBK
W8lTA3QlsyBm5mRwuVPygOVgQlgVrBUJYjdqSXLXK3/ydAAdYDLGyolkuToxDiAvUA0C85v9c4W2
z4IwLg82B83Tqh37TpLS5ZqpdEbUYQbxRQgxKkstqLst7oFgBYeiKOfbdKDgxzTjMXfZDiEr8RkK
8bIa65Dqub4nlAfgfwx4XDlBeifHVu+akHgZ3ptlJ4dRHL0YLapAVryxjfzw/QxjiLaLE/eGU5yz
pGrvyWc62yHLY5j9Iyd/zduMcNLn7LnWgUfj3Yp5eGexFOW97bwMAYuTJkvLN94WmARqjUE8j8ND
2hXvumcnSDyzjEhPrVgGxXdQO8td5pO1oOJzZHjMlp1jj0BRJ997XauRG7hkr4eW3i7iQDR004Ff
yC31rhhRtK4Poewg5PG4CxAglGl2Y+uzV1/ktuCxGLnaPsZ+u3M8Qjl2kP1ibom6VsPHWcJjkvVX
duO3UVDMK6nuERN8H+cSqTIuyB6n/Vu42CeVkUyeDBVjeI7XgD6bcmJ07ArgHpfnYv69tOE+Bddm
Ji/lUZutYH7UjW9qNCgORFBQn3ChEIKHa7Bypp5uaG3auwJlX8tH37bsh56pjukmeCzK4M1yqKUt
Z1RZ/IkE1ljX5LQfMfKE93wT1l3DoPCu7J5Be4i74DA6NY4bp8/kLcZJ/hQIWI0Ydz6Or+a3Yqxj
hQge8ThNot9ay+Lg9hbb0U1R/ucwIxI9LC9swq/7hCW+tHmt5WoZqe4MkjNRuqfQwE4cY5f8nAe6
FnGG2SzOLE4xKfJFeZ0w4WuguiL37r05u6Ng9HG1sh+NNR3mPjkEnXefOf6jzCq1WRH9gC0C50vs
8CmRLesqcgaRnYcVG7aU4JnT4nMSfF/k1lLxG3wnETbb8rtX+u4rQt6pCreuCvIXUktQKSba1vI9
i+gxxACP6r22dA2y6EOk9h80nMR46fdVQ9VrbvPWI4uYRCZ3Vx1xBA3zTeoKRGi/1SkOZxnS/Avt
mEJG2a7ec4g/dqfTPj11UyJe5mzO8x1zPp3X/HBuZ1djknZLsvq18IiaDat+IKOYXHGSxHoWqouG
JXguTcTFvlM/xq4XBxtovjsKy+WJobTcTa1TRf5F2LTxGGz1woHIcqZbt/dLMI+wZDXBQlw4DZE8
sdNhfAlfXh6xivymI5OTnybdTYrbMSJdCUOqz1/xxqU7Yuyv2McYCdS4nnRXJQ9Lyas5YOuQ+3WE
uetb9O1uNTLbOFawRAqw04Z4oNp4FOpFgZeDRukbcahsl3Bmei94DJFBeci54LZp3F01pb4Vs7zz
C/1y0T/3vW/rE40u4VYZUe5hdsebcBzYceksfFnmudv5s3XbFZKHgofEMLLJY4HePWIzY525RjNy
+0aXyd5J1rsAQvLqXVbDF1u4ttWjbS3k1rWP16Z8LmrsCpSbPGkrXtkS04TkW0Q6pKKzY8PI3vEO
RzADkWPdNv2QHqw0HC3AzkRjU718Vpiwd41PhrZ1yVWrFGUtH9rz5HNerdu1iJIeD6LxF/3IedK7
9kcx8vaprbNdcXeX8u+31JTsG6eVe13nyXYM5yfIyiy2BEpzMM+RHwuCKemEsY9wBqezhB34hCta
j+RgShtfv6+yZleuSu6XbL7iXNJeN422Dh1tiWc+ESApqqzeE8A3W39tgnOdceJrG/NGTtYcc0dQ
HhP34CcTytLHtVsPbOuC26xvvyeWCSAaEhMBFMvurQmapMvzGfiliPow/qrqkTNdmtCq3vdHawrN
vpouJ1eHUxkCTXwOhflg8dof8XTy+iR+srPURPl7LZKjWT20+dUk9yN67C6Hqr4rRvYtsXbELWY6
kniymZ+BL9tX/KyXTGVk8tLFuiuWgGAdKlJ8v1rgqelkzXad7MTe86fimZP+vF2QjqEXqPC+S7Pu
odXEI5eGoxDTh/OZdMJcY8Vfb8JmJp3kjWUWhUHsnhxwfkiMY3kgjQwMhAjEgypdeU1Ywdw0uDQB
dOJvgW65+MMu8AAuoHwtD1VfDL9M5TbMz3kcPLuTvOcYSVSwHsDIcGAcWJKKhN3I25ISJYgKjG3l
rlxKsbNYCrOuYAe6s/jT76aOlOSioFXoRqbtRxMHi7UtMQX/llNLZTIrT+KeVNzZDAEOTt4Ukvp1
r3rN+ajpbzoaorP9sFxcHySYk4D8qkruC6nXh0bWyDLE3TiMaWiwKeBS6pc3dejhplWSfAvnrUoE
l0c03tWujRrV+MDXuDPIDnw1Lml5ekKnTVdh0YchwqkNbFN/dL1kRzryXtbQh3zmlWxcw4fRs/sd
xldx7XTsxyInqycF6cDYIdMkfhALfW8XFvN1rORzo8PyLjUch5apOBsnbB7sSY77vBx/6ta5cywm
nNxhS1xB6rwiHWrRj8OautKSs16CbJY6/M40ULwPerVv7CE7JVRnb+LAvqeBaDlOGoZpDSc9QHr3
p7eUM20cjpEK530/TNeCbyfL2586TF5zUisiTfsdSsA59sLTPJaRkOh6nA2jJp8J39iTVexH3o79
BtdVctUmIyiW2c0Ychbreu0TOquH1DlwCgoi8nTqOsldfiYO3svOaPqQ/bJvtAC0vBp/b6dwKrxL
bAUugbia5sR9bFMWoFStx/bP3s9Bek1NPP1YSYNckq/5z4FU1i5dhtDbdSouo06JcTtwuE2xjHTx
2S6b4Y0D2APJfdIu+ECCo5X006FgcoHgQx/VhqHh26sygBte86iVMzMCL3epFN80q7GJtk7Ew88i
13su0tu2mbY9oL6sc86W7p7i2v2kUINXNIBeziChcvZ0EVr7ObeaF0+yG97g4b4t8gw8QEtAmMg4
BKrKjYBW8NLGZE/WawzmMvhZdj6LAQVfZduttfrZkXl7nwdOdnSlQqnt5ETM3SpPytRuJGU93+va
vhtNN1JcjgJ59gzS84bhPnlP18tVWmrvB9m9dVPMdXlCMdGcQRXnYd6JvhnuqlTIl6ooOdinGWaf
dkyv/TR0WC7Y8V5ZlnxHZn0U7IKu/JLbgwHB+lWNroXzOdPhS9VwmRR6qa5kE+TH2aUgKq7U+kbv
ALIHO+NvHBT6xqmW/DnDLstawrJOtWz5PBr75+TKrybk9BtkdX4n4/p9LEfnhnFleRVSxkcs1N3D
gvnn0ONi+fSYEU5j07Z3QjTOPe56eU2cKD/3fLh3PJXZXXQlaKqCb7LoanPy86L4HLoQRzDOjHAm
GOSMqHxq6cZzLdf0lkRbFSVVt1u8JI+6zg6PegjFaz77n3k6DdeTQW/2SlzdMx/4be4u4c6dnYdq
SApzLICYfCR1P+98wkRP3K9btqQEzjNPnHBHn4vK/K5dc1qHZLhexBTjKplyMFFj002R68zfpsYB
lpXE6xy57HU8djt3XH5Z/jSAXGr0A+RxLP3FkPHGsssHf1rQFkVg72NKsFGs28V7yjW/scF0sC2F
7nfSLwAI9O7H4BTFsmv6fNcPwfjL5wHXblYMyIzS3F6I/IhU/Wo3h8yX8rYBURbZKv/UicUiwTjB
lZf23z2UkuGIAFXttTX6T0xgMrK9BHoF5B6W6s1HPrFiNFbGbRMEYtdUy4smmIfZMSPK5bonadFA
hh7kXCsmH6wF3PtLvr77KYZMlsdhj9JSP0H74lXQl95y7A2EbXDn5+qy5gjmun6pSs/ZrAmhgXXi
S60LrCe+n/D8zqZv7dGWMcmKlK1GBF5rIfcoe1ixxgXniIqHbFcra92bXuC6r9LSPw7aRX6ZVV9D
9pqqo5oml4U6gTDjr/47swcb48E72Wq8HlqJz6qJnfHoCTe+tovWOfiDVZwyBlnUDzs+LRV50vHC
9WjD/NolZnMLATRAn2iqLUHJQ19TF9YIZB23gFTt5WlwH68DOHMAIQfuiJUV1Bo/SzhxX3UQQrQB
+nzkuFAe1zXIt4Zs9kFw4PqJBxAnpETr9VHVOffRFNHil4pcyGFgA+3XKfYS6KMhbl6DyshzWyQf
aCYcjLxOPFUs77eJlQCU97z+sezDq1ApDYdivtF++pWtzbhlGZmfWYaG9E4YFeW4JYCR18w7CqDX
McgmWEbYIrbTXHy5pfnRZMzBRLOxybXjqSefexyA7pO3du297pdnzw6WH3Nq3eHARpD2w5cxk/Um
11RMEBSE3egmVK5dzMNteKJx7rYunacwhDBg/B7CJIV5BHxHguGTS36OBty6jkU0tfpR8pp+MH3R
HyrLIWqcivyoLE/DcccKtStIv7zIunnAbeBucxREXLOXDeyCGiugxGwSVdyyQohMWzrP7d8vjrp2
HxWuDZJxVKnolJOalChQYY7SuBmCgC65pTc70YmtJRhfM6gS4UjXhm2L4YSHMzty1uax463BD5JY
Du+yFjlPW+2xNVmwDb2ivvC4yJFYlnt0Oxo1KK2ooyAhXoDjdqBExu9U/YV/xj9mRECTqmdk0sWN
sDJxO46WTTehQ8dNKReC4TV8RXKNW+1yosEWwlg+jDxvsODOqi12CYFIrlJmXEh7cDTs5t7IVt31
AU57lSyX5CUB+x/Yxs2xm5r5zNGrY6Nmfa1TetGGbLXlor5r+pazzqXcXoaXs1ZSQeRYlTl7fb78
g6f5X8X4/jKg93+HkL38vP/HiM/qr9EOY5n8/FPR0+VX/CPHJ4O/eYKQHrfm32N3/2zLk/JvNN7Z
VOJdeuNcon7/K8fnOGDIPSKZwrFhx5ID/CcglhyfomE6tKlHCDz/v+sXAwT7rzE+eM8u17QC+Aao
VvD7/WuMzzFZDHmAS80kSX43gajauRZnePLAWoDiTPFJNYSOWTn4jveNzEP6pVAjYfhMMKZ7QevZ
rM7d4rZzsrjfLnip6h0ndpt6Szmsb7ZDLTT7Jk1Ag35SycuNf+1vi9mVmjPh3OHJL2NkF8UkwLs5
cWDX/X2VkqZ28DBarm9t7Fl6CRq7ZhNeyxK7uAoTfEk2Xw5ntvlHni7xeYhXfix77wJUTNP44uS7
pb9sipgtCzypsUjgaFKLgTvc1K9TVe3JON5JVd2l7vBmrfFmNsGN5bKyRvQOqx5/cbG/LKBdMmEy
maNYVlHazMe4JsDQ20f+P4z9uZoiuI5YVwMGOHx3arifaQf+dOWPLqQWayNSeZMjbGJh31IzEJHU
PKJy/WwH/za24OMF+XXThixbZw5VnqZWfohWm185+gbHcAMAouRjYA6aDQhC3JiXf0R4tLqOlm0B
JEEt/BLAGjEyVUP62R/VG3GS/VJXp45a7nlfsaZVJHCGAPZdxkunTN0P2c7he8lLmi6inF2j7ufZ
3WnN+OtZQfKKQpm82a3GF0yrofVt5MKa3EbZvpk6Jk0ePOwqZyFttlSqI55ipxkzQ9NU6GAhcIeX
jFjZbR5YmmVJopzzwuv9MNSNf10WxBRlQcbKFFNHGt9Ls8fBw2pPy22y7ArC5N6GBxlqhAcYY9/Z
sDcxLHLyJjWuMkoTGt78RIWyaywnSBu8LtmoD9WD8MZlz3pC7M3CsVh08xNgtJJ9gojNb5GF8Aa8
KT4Wdp2wtrRiP3KlU/9eUlOBipt4NyYi2xYuK8IAN+RpoOr8SGMZo0ZNUewy1DjlLRd7Kieb4i5h
URQlcfOVOCBC8jkef8Nlk9h0HH/fxxWWrtCuluDKnzV4tWDWxBfI42WckwZgTagNsf41MMS9pWZo
XnHxjfXRdHGyEglSIbN/brDm654vOPRs6GxYQX/Ma1i+YoMoMW9Mrns/I8jB3wIw84HmCDVoqdzP
peZHb/AuL5yzqNk+uypH/aepA7oAdiYXP22+uOwv6vBLcaTgGksleldYTfa2qnxoBnGZ9p99stJg
ny6JoYct7qSOsMxRJ1VyWgLz3oTm7BRDbqJ5FmCBHR9nL9JJdybSF4st4Vz+6pNYFk5BDbmCsy6d
6putjfnyVSfSW7vKdPdZ5IXNysX09aElVIiB2rea8ZAGpCgvLKM4OOIiwb9aL8j9RGucuLue+0W9
cfHwd+TphOzdIv1SQONAocl4jTMImKnS57Ia8+yENcjrT3rwC9A1deWChVkL0GBjR3gKpifvcMkN
gCfQB84MHIJlEecVeAHnNScjdzDzUF26dDu8nylzSUxOgwMce0RhOdGMKyYmK8zp/LK15qSLHEiu
abQntMW6NDhD0l7htaqJFfW7Kg2R7urZJOltYnNb7/ioWn9jAEUcc8Vld+XYDccwR4vL0C8zETVO
eBmfvWDEk174AT1pyprNfjSc/7FdjsrbU2CMNT5FXmsisiwgJRAQzF0GEcDGqV4t844nrKej0OmE
OgYr1tKdbViAXc+ccb/oD6JLrR8bHJX0JbHoY/dLY4wpbZaouScQPzCLhe25DftgODVjPNjbsKzz
lOa80H8LNfmbYzotmPw6E8T9vm3LyT5JQSvlBkByS2dwWAMzcwPXwta1oJRdWSKuzblKxrqEtkN1
YDL2wXg/c+i/XTQETww4HWyCkj2ePnrGYMWdKeS09l07sEQJ7LiRkYTNbR8U9+1lEhKlJJmRGHxC
ynOb8zwM2Tcmi65nq9o3y53v6QpmxiTtNGJnkp8IHs5ia08VDjo/aQInQjP03D22Ck6KeVdA5jTM
1j/JDk3nuDUsY2QIswt4qKc2vAJwZfILJxsBqcd7vs5IOuiiTCIxr062dGLI5u3QMUedYPSM5cX4
RuKw8mZAMgwwzkdHM2wS5ckkyp0QS8cqpybHp/LJux7nBuOYsQrvbHq3zHciTsk381LHhW/ZY4GL
fyIQvUkkdc4bNlA4212erf025L3DvyFh1eza2R/mvQqMpLE57YKLTxym6wZGUP+xjD6ZwLCJjdnb
GbG8bZDHhb9DWbGdKHZw3NGhxZy1m1WKYuDFHitkX0OYjpJy1b+qvp0+R4UGhUNv9C5cwNg9Z8zO
332bkPCaAOkv5ISmeNw56FO9LZ/akN/cprQ82Yk8hTjtqpEVfllWR+iorkJZKpczaq55dXA2BAxp
M77XPte7Pjfy00XCqtgcmkvI29gZ5qqkvy4nLA+4ouK6PFS6yrIDuHrrYaE4mKBGopN31/+RuDSU
pZUz/gJBvJRMxs78wutJMW8mmEA3gZeEXw72UIexYVjulsUaqm06Gklmye5iFt3wAzZWObLr4gP2
nvzGUV9KD7i2pXFBwWEdb76COuhpNKTGSB0o1iQUaUQMMYq9kTilGMhXoqgVUhnuSH9Lpg4cQoj/
kRN0oH67sQEY7SdIv1Y7qw9plAt33PHhu+vFI4oJqdHw6BO2A3HHC+zfSOsIbKqZUDMY/AuSCaum
Rb7BxA6Pzm2RaNdC+4+6x/S8geTdfxFBH72Nb0a+vqH1JgwYWvAlKU/yNoJMP0SQbLDVw4glaVCW
j6pr22qL2oNvRdO7BCuA3hquJj/EwIBJhwWkrC5zcV/PLRCB1XaupkZhCMdzkHjkqwuzXxofIiYv
aKDyRun2IWVzhxd8zNMP7tnw19qvBjPc6l0oooArDUMjUAieh2bK92jV8yP1kvXDkCkSR6GLVBuu
JKoiVtoM9bMI4iVaeV1eYRzg7IEhxWZBWzVkLGKdd1zDFWk5gun96kSrQECCnbjKT9ySKFf8k5ot
Utf+lmpU3KAhtBxn+z8uTJD/aqz6/5OO4jGL/O/pKKcOPEr96490lMsv+MdUZbl/u5TlYNj0Atcj
/eIwIf2DkWfZAnxeQNWOrSCUwE/551xFQTnlOq6i7Nm+NJf7/5yrXPtSpav4t5R5cHfxn/5UovhX
pYp0Pf4BjgJdxafwjVQtd5pPgfTlj/BHRB4vb+xySwdSQsp3z3bXfdhoGeVrBTO1hn71h0/mP9Ru
XBok/+3n8Se/gFguDRz+Bdn3ByRfIeGwY4tvOJYWZHjYJFZoTwngDHoc9gO37AEBTLPxZmmSElR+
y12u5Xxw9Knp6+VqMDPLwQZfUjnaO2uUqO7lhTzx139QPt8//zndyzbIcxWtRS5V7//y5wwRIdaa
uptt5ncfLemdq1S1Ic+1tr3665/0798AbBpexIIvGlyi/NNPssceGGGP+jZB8+CgNnsHog2krvJA
f/gz4eK//nn//g2A2/G5cCh6CWz30m//x28gk2VWcRZGfCoMPux8hURdkKIAmbfcjAaCa6as4P/w
vf+HvySEQH6abdNhItWfmE1g7aq+dGBY1Qr0g1XSWclSsSCtt7RHpa3ff/13lJfL6J/Mn8tlzbWF
z5Aby3dCIf7U7jL0XaLKjGI7h2A680FWTC+pXfD+1jBr3nJEDXbBo209KR80Fobpznti3nJ/+QI1
HM9vw2IlWTrMux5bEdr3LHL50FWzdd7FueM9U0qivlJTi482c+GPNXINntgH2e3xr/8y/+mz4wK5
FLKyx3HE5VL9wy3TZUgHbtpQ00ts51x3XXGoYCBz4Cx0VI/Si/7651GF/O+fni94IHF9CN//hxTz
h5+4ut6gMN8TWLf8/ipO8ou/tpXjPefShqACHICDZjePk3mcSVCrUr1Nng6vNRu8ZSOcShE+BC7D
tnnNsWY6Qc3SS8JvvrLyxFuizGd43rRhvXyTHXTf2tGxoDE7SXqT9lVC5KSQTk/8CtRagbsbL+li
1z/GTg4GI0lANzD7gQArKXrVTV2g2UR+PcirRnXJA4sBkoQ9Pg/W6kGKo1nD2EtYPev8cR4JqDT9
JH62xLj53mz6mzdLCJsZC1wfPg7kIGSkhhqVFtFdswjCdRFsZmdof4TUDXVUmxQQM2yNENFK7P8b
r+NYslnzuHWP4Kqtrzib3R8802ik5GJrcdqt/X0xkpwFrQhkEs6c87CCG88jABYCPgn0qnM2V+U7
aJAGkFwm2s8Y/OWLA2ZkZeYCXGgUoAj8lhAtdvPozkT+TSy+DF4/omXYou9bmSqffWY/A4HXjIG4
xGbmyyqG/LhJOEVim0O0d7cTm2w8dZQHmUgT+mzJC6ctkmxj0hsfouJLhyhCV0A2kUZluWxnW7dW
xRIti8F9Cq4a/UmyF96QT039i40kyI7j1Fg+FiNoSRBPGNQ5h/jji5FIRtsUub7ZjEPmvPdGEH+Y
GrGgxPXNhFG0n4i+4zvqgRXBYMzATOVRSmNCvGfMQALI8E0B30pbKhM4jvJJSOYNuOKMVPSpro4D
2ngYQHUPPTSjMPCp3ZUN9PudZXtZtW25n39wyp6SHWES+hY8LAsce42mzdYjI/QaNg2s7C7srPcS
qxMz8JwQoFP1uBKm8At1HqpxBHoj8vm144SKryQI2xFFS5h3Ziquoo52659+41LtbuqhvU/dfqG7
OhyaAIhlgKFr7zjterukVIteelV43ObjXB7SEb/2to1HPW0ntJNx59H8dPSWdfH2VFOA+WnAVoK/
prj2ntUOuepiGnK4kTEyRzSC5KOepSx+T3hkcdjYU/mK8cfceyu1eDxAkFrglhXJLYwJKj4Wrmuz
B8IJgMbFY3/XVFK9CMPDLloC2ZxSArHU5vQCwvdkgDCEHkSVHYxV7zMVLoiaxkH4g8nR95vFrbNf
/jTalNva/fBOvhS3dkotwLBXnYLbyhKPnISw2lBu+qCdTyM9eyzx2BPUl3i3xfDHAMXZP4CENAyN
u5JyN1APWS2LbYcgOETDWLI7Xf2VRlX6Rr2RvaBtXadDYNcgMGIM2DMwRuaRNHOJOUw1d3nKefcM
/2TCNI61uacRmclvO1Ql2uGYQKHc0T8jEpQVC6BMbZUunsuhWT5z5Rr25lab3Q8WfN/NMPZYQrO+
Yoz3ILMDV6GXAg5G2VGEpKWJ/LJlgYtpOvzFDo8/bAy96PlieX2o2K6Lw9TgUiAvUh0bIeLHy/3s
HC7xHXgN/TS9A6YNX3uq3hGiaf/GCrwwDIDsDqcaO04VfofBkK68PvHjtLPtQhiCD4H+Qw6Vq85I
jlV9kuinjHUNcWWyvRaXqOzPRTm4mOJHQeZv8TrvAinlaUA0goRW16f6Bc2bVEQOS/YXLrvhY+C0
oA9m6l1CKdzSOxszrrsdkBewkfsLWNS80OOjV2c1qeWhnsc9Uw0NKWXANL41ZhbTKe3b+I7qLPS+
qWENuXX9FNAHrjQez3ZKvAjPnhp2c5moV2m64LlZYoFfZpHjR7j6LZaFwWAlJk7l4ATS0gODU7ld
VEn805skHdubYelg3ENnKHAAgpzhTmw+kHP0l5dLVmsuqNCRJ75PE0MpiXLMk7GWa44T6Z0I2rKI
hFcjc/FIdn+trtXRTGU18mOEqZwggYUAYYYWDv5UJ6AtbI74N5iAS4h9HHCK/eS5PVhWwLzBb75O
Uz/i7nftXQwjm5riylmQwodE/iI1jUoJFqX7OwLrpbes8mNNfbGyurPngnJKM4oruL8O6LMhDQvs
pbl5C4KkgOnlry7W4A6zHMJ0pY/xlMGRzXDWlFv+Lau4Nuxm+B6BqbZ2E7tfE404qFMLN8OGru2Y
th4kzWBr2Icb7u0q8U8BTCyXl5hFjc0soBu2kwacZNp5JQJra1a6eFnQBeN8rc+5x/47YoDIwJH6
KfngyV8J1/T49SxSY7q4awuaz3dtl5XEqZc4flk4mfbbuaYjiwlela+8tAi0eqBWIho5SrySTbx+
on/CwuEKXZ6qUbR8GhXKMnS6CQfD6mk4L60WDp6poQw7/qsHTWuqilZti6Hy2t1S+9kJERsTu18V
/mfgxwUmOtsQ0adhmse6nXbU0PLdyrP2Ukn7T3n5K3Bq7H60Dh5VrBQ+i/UsxWxE18XCTUmGPdgM
vSaB7q0N95NTIts4i69+VxO4ly3l3gXeMLHyOB3BN7wLT1o5VQ46+LLDhOgPLqXmY7LHFkhfsjiP
DgDocsPUn585W3UQceAAf/mtL7498t7I/xygNqKf4t/JhNWCNbHEXgdXO37tEFbROZVq3J2p6NzJ
glH9UqsZIooFKM8bF6TydA5xahSquy+Jy91Yes47XnUlQVFrvg8y0LuIbPFwYbKIIeIBU+yrvOPF
IuDiQIvQp4ww+wXJB26mpScGXQP3xrdusvXddVPn2dJk+aWPuskU2XeY+7FFk31AzKderhp31IG5
3o2jaqc/kvczrwa0brPlgxOEdXwJGzAPxteJQ9LPeQx7G0FpLZ5jXeM+z2WHtoK/dUG/K7GLtq6f
v6EO62YLG6TfY4kiHjQQ5KNhZmJK2IxJxo0lCsTNrvGbBOsnp/NdcPl/trx0l98QHoh0VbYCFphP
bbVuBtxKTyvcPLVrq2V9hTJpIc/N7nKbIwxB5ihwWW9HLqGQcZTY6SMIg0vhK3Tu59Y0PJnl3HuX
sHnq6nRL2r4P9zktWvOOqSH+OUpFaANTwbPHzhTSjj1KnI257l8Q1MP8GNP78cZF6z/Dhm6ueM8l
LKUqLLw7tmm4gTgOtuGO2noPtnOpM5p5TIA8JGQ7pMCBmiaOcvaMLvACMr9Xgh3oqcWlkh0sTP3Z
RkLpfrMWnxeiR4hdbSmhghlNciM9y1QALvDdQn4qaUMYtQV2+CgLq/yzDWYK74NuUZyhPJd1R1a1
2bWziBnHXFmGj2JsvfDo9FInGync/mmI+YVAslPzYq9ufhzFBJiqd3LwdrjiHp0gCP8ne2eyGzmS
bdtfeajxZYJG0tgMauKtXL0UIUUzIUIRCvaNsSe//i6LfLhPcqnkyDe+KFQlUJGZdHbGY+fsvfav
uoA1JbxuXjZEAJkTEGUw8RtuGlz2lr76tzAfaA7yIUAOz0TPis6SYCzv2qSCUpZ7BaobhkP2jYpb
fEQhSAo0TWPE+u4P0fiQlC6ukimeqdO6tMdKa1EIkHcuA+O2SSNKNBfPwGEgDpSUesPIfjmw16A9
dHN9N0OMBWINhOu8burZZEw5AACkIkiC/YTJizKtGEMFMsfx0ecG9XKbQpDIqQ68+peJf5yth7DI
3AyTdplXdcQwAQqGC30hb/dT5ltbhy8JiXNihk/V9YI70/fD7TTHVOfh0DKMgV0Bn8S02vnGoF8I
/t6KAuPOkQJhVLgwAuRLsohn5tl0nmKj8VZgJ9FX0p+mrzDhDS1XiTNm7UaOVTyeVdk4bUlSSiZE
lTnNGK9X/bem8fBHmYPJNQ1ZTJ+ZEAO8d7Bxw4fPSHlE+4KuqypE4uI17WNvE2Gg13yjEuJIZ2Ul
zxJOuB8DxRBz7TALh3VAOgBhcnoYusaz512lqiVE1GNcwTpARbhqPBMbkyGaSTuXczvFQGGadwzp
Z7nC5gCMHIMRLZ587mZnMyrVXXmMXvp1xCwDXWI7rDKb7z1VOX83s3c5YmBGM/3sYtHE4YeGsKQa
LriFU7M0ZxNByfkmRvCZIKPzhElbf5g+a6fRJXKCDK0ytf6BuR7K3oGN8kFBe4KKkEMC6IcJVgFd
oy+DMFFt9ryatGs7NX0PLSKRrdI31W4BloPEOa2tXStV17CB41O9rSFz3OlGLIofN/M+z64L73eq
aEgjpSO1cStoNrVrWbDmrA3qAhxB6TDdM7diZVsSR9xG1SKfO9FR1isSrlaNXRS/A7trf2Zx5E/X
abvU32SZ9noeSJ8ZyVrSNetKVXVx17eF/bVntuqtfTKODNirggzbpAEWBt+r5c2JKrPPtjHfXLLC
mL2qTdjWy5e2a5zpwmomunVtOtnXIi8xrDM3YiXOETSfLc3Mbm7isXeR3nkIp1pqXsbACfKF0Yew
gHZyQa5gTHPzaMwWqBtuvrjJG8F8GQLVQBYagCo8oK08b6vedXQ6Il7+pQziy6CNKoGVwB2pKn0W
5NUoqvIzUQ8uqo8O4ZjKRXA1pSUy/rpCZ6BU44K7Suv82+g1090YhcZz6ivsZjPehezcHlDTreFK
WngvqVyvlkivKWPI+HpLnaQ3KhmTXGgrtb+3FBk9gVfCdTHnMjl0djv9Yh5kz3sfKai7aX0jiUjA
EbQUAltGT05vm9ywqiQmmOrIXk9KE4OGXIwZVgUMQZbCdMNWWWE1ZBxdIohj/GPv+CKSg0En2Eh3
XSD9s5hUtYqC2cl+LLzFEFYMoIx4urnaMeKwa5z6zu+0mZ1nfEokeiSeN5xRvLGDm8YgebQWT6Ja
i1gv8KaF4bqO0cvOFAt4bOcWf1SpSgw4HZlNKBhc57fK2pQxFwO36NtcSmfa+BYioc3QNvB5Gx9U
b1NFC6BRUVA6TkDcDpWaMk3WRNu4G1JVT+sqwXy158uK67dDO1HBt2YiwZy8MS4mVPCcVRSnrD3J
wD6ZOXayUMLVPzsLHzYBANDfMjtbvjME7S7bZDYIaC2M70xMPB9JB2HjTPmD0j6PlCKiAJkbl9gY
60adI9eYox07xvpHg2MXs1OzYF6ruyrK1wyKI//aIdfsEyQIb97i/4NORn/URNvgO3jDA71NruyY
qNW2raJ1LnLNzW9E+iC70fna8hJPh6JTzvOcjMu9IvE3YqSMrJ/dVATvqEqFxPguQ1gpoJfxMELJ
NC4yFmH+76zyH2xTFsE+cRwoD3bVs6TEvAWIOgUHW4M3GciUsgefsNUs4YrjxDowjHcFnpFYUZKW
vf3kuSmwI6ty2hIpESLUjVeTDtgSLlKz+pL1C3Q292j0h/jeMFcEAqbvSMtt1aZpt2dQ6RYEuriw
rxpUFtf0j9FuoHiY5V51S/sYem1zAxUd1TXZenFIB8gtHYQ6dGhQuVjNr2Sm0ETOId2UXCuzvyP4
2Yg3bpRlXx3cgfUqGYl21DQGun9hhcxra/Z1ps4xQVBK4rtmf7mSRLcSUs/HZtzwp353g2pSPiWi
GfgSdbPBx7Ds0y/4EkvofgvuiI1bhFAgo2hmxNxARs72gkbf73FO/cuF0h44aZAUT3zipstWFG68
0S1JJPekgKHRUWmIkJH/2UamdMsNjmCMyCxLIbNMYHC3qsmpbKLU8tU5/ZP0gg3FzCy+Z0O5Vq1D
WBYxjSMJIQM9BXy4GKB0DAQWDxIxCM37NHFu5W7sDYchvccksSM/C7uY3yOetYd4JLnUGp74/vbd
LvCs+AptWCQPOAy88pBWOfoQm6m/3MaRfihTF0w9YM7p638RsCnMsjO4uXQRb+tBLfejH3XX/0US
z7y4xUgjPEeMtjH5aJ/Bu4mK3cdN43emCjwQNn13abmW5R41qbHztOEy6vFpZjg0C3qYbobdM9/2
smtVGOEn2JXtiVGG0Jq/oza/T8CUNOnzkwfh6db5i0Y1k/wIZkOi7eCMXZmsCoTNad7sG0elW9PI
w4OwFIofWsGbpCT/FU9SyP5FOicGHG/nRR7Bog4MCtuRqF/s17/EkH6LUUjWZNf01nmietBS2NE+
uWa3nIiD17OL45OmOJYBLmYdonU0S7H6xoX7wjqH7sG/YG6ObTru68PHN/TdowQMB21PD6ZsfcNf
XNpWxq1QHpW+HWlMR1dBYaqy5sTw6+1RKEQD9hOOz91jWXp9FHqHdGEbahy4HtWutEOLySBDB+sf
3x4f4B1XzEb7Ca1Zz4tenE0Z54Toxl21JqNRwNjgRECV0iLUAqyPL9w7bwIli41M1pTS4dReH2rO
QroeitFTbbrR+bK049qISPkUoDmgenfBtvca7+/ZOwpjmM23f9/9/1P2BY7nsmv//a/3JjY2DWoR
6KFw4BydHyq4uBZ8DOhws4nrBwr0MVXuvpHlkwrFvIGrBVso8/ITw6L3XkEuKuM22+Lb7xy/+KYR
6rZiqqsWrbGISDRjHOLX8gIFmH1pTBYtMvL+ULk2/UXFUMYE2I9qZ0EpeuIqiPcuA3x7wRsoPYAa
+s9f3GbZFoxrGi6DCW31PmthM1gDPbVxWp5RqQ+XhWGDyl/ADC5GNxwGh7zswAG9k8V6AzcQd1hH
tUUOs6dumVJahzASTD/QxZxYMN8uGD5ya3yPjGF5jcXRHZMUzZ4ZgzqQ7FkuIPV7cJ9Tc9uoVp24
LO+8ZJ5JILQrXZP/2vrPX1wVLB+T3xYU6XwNyb/VrQb6iOWJo7x9EhAyCOpRhyUJ7K95tC5J6RvE
IXMY0w0mQrDoDvNF9Z+mwSaSvUrgt2fhtCljuWxlXlFy1FC3Oit0TyyQb95An86XcKkoWFZQjR9d
2shzG6OXZGEaQ2iv/EG/i5gvLvKpgWOTTPZGc4RPrJdvHj0OalsWAnXbJpNImq8vsjdSnCR6JSv1
BtamhlyFMO/WDv4ugE8YaAaz8zd5wmDj4wXnvQtvSayzUnq8/qZ/dL5iLjQ1jfONHcwipLPDFkiJ
6Q6NwrpsDFBCY4ApKwVxd9EPFUV8SiSBH1rTP136uAY8YxgBuOhCOEdLn+hDo8vYbK2zAqsiWKbL
ItXzRvgM64iWBWAzvzn7+OzfXnfHd1Fu8vXg24uN+PV1d9ls26WiM8cCV+/nwVKkzZryHHM4KmXU
lGyr7YWQi6g8ccffue6SVEk0M5LzFqy9rw/dhQaTx5jY5cr1aHUVTX1BA4ftdhklj6DqYcpm6CgR
RsbbxG1QGPaI25hhR/uPr8GbtYSPmxVoURB6IiRGRz9kSv2sIBKr4j43BMSWZDLIgTI9Hf1i9fGh
3qwlHMoWrslRWGL/WEFeriX5qAarkxT8JHpkZwrd3FbacDb+6VF4inid8Bt7+nt2dEKziGOnn8B7
KNNsyKMvkvvJgCL38VHeXjaYmwT2OQHhTED/jr4WnRgnPBBEQOC/IEMjBsIPZAT9wsD8/+NDvV2S
XEvXhY7nWNg1j80rYaqGuMcduCbo2ey3ACWNXZf47rZIXVpkC8aWdR612dXHh337clC+USk6wpKs
hf5RfZyoxmhLCyhG6+G0nqVhX0x5WF4OYoTp2FngQSsca3AqT7wbbx8TfWCqRtyerAVaD/fyMSHX
FPhG11drz5qmz3kAAQJzQ3b28em9dxSc0dSOvgxMTvL1URCItzVhAoi6C8u/AgH1VVum7/4/DuIJ
fRY6RMw7WmCGnooRrTPtORuq0yhUfjsslX/iARHvPIzYHBy0flimPL6fr88FyXEzFGh9uVU9CHpt
5hkonS9pIBmrljn3SgSa1NCCfu5NooyWtgetbgFI3MRpWp4V0kou/HYyHjDx+D8+vgjivUuNKNSy
dJCbCQb49c+zgFnAnk+rdV3I3yZhUt8wUN+741Jd2Chlz/OWLJcFw3GK/Nbrr3yivLbC66EwRzPx
szj+9hZ4si8f/673HvAg4AOAOorywzz66pJ+OzsMkmEa1KLYRRVE8HYAcxwUkMsWNTxHeVnsxBz8
+vi479wtRz8SWqPJEM/Xf/6ipKK95lu+4KEgXJ6BdujTGQkZKI4m7tCPDyX0Obza7/FEYK1DsSfh
jiIJeX0sRpeDsSjyDvFNoxaq4V4UxJ9uixxZVEcGCjayJLiu2tK7lsGCWSVYjBPVqqWf8uMfQZER
EGHEfhBh2OsfkZPk0NN6Ic7BscI1qktrm1N4rDyzbejZzulBzFNwzsBi+lEbnfUdJsTvpnMFBQjz
EGUZ8U3mY0WNlfJu0Zwu08oqlPspJrBzFRF1o8P36slao7mWNOgT02c0Y54SoL7zwEj0rhLRG1GY
9vGNY1I4mzWxpWslnP5ZRgnJqzSGthKG/D0wWuOLQD1Agg+du4/vo75NR1cQE6Xe6iKAlPZxtYCr
patNRgXrgiM/YS4x9ybC13vKCPNezdDUPj7eO28sdkyXz5pEN0hp+vqOlUiJLKx8BRxJJe6psvub
uXTsE2f1zovgcT1t9rsAJsXxusAXJklFgLYIfJ36ZJa2YsWKElhCtbj5+ITEO88g3xObm8deBiH1
0TM4dbg9ZU8aUdOJeC3sIqfDNvcXYEQQZ0DsWnWjKRhXEwymiFbYN0ToiCS8ZA8eXliD+sdX2BMs
OWx7/7QUHP17XywCda6irMeZSQCWSPcEwy2od4roxKv39rmhZkCKSXeEZYBy5fVRAiuawXc3SB3z
KflSNjQqB3C8UNtt4xqcbHWiwnt7RzmepMRDcorw3DpaUh04x1SbHM+xymTXOkzYmTGHuxi+4T9+
eDiUFyAE5y88qkenljDsy9VUk5/d981B6voI/ux0kAmAgo8fnrdvA8cILOT0epNGsX50FUEWw3Dn
iRlAjuxk4Tr7eMBC8fFR3r1XgctH0qLIQ9Tz+ig+nIBsGjmhEOmMphE1FyWTjnVHwASIm2w4UQC9
e69eHO/oM+RNykx84rXXQ9Mvn5QL7wo1ebqLp+JUE+G9Q2G+1h9aG96Ee7ScNEEbjobg1Fir/ZXj
eGIN3LK5AHjqnCge3zsUHzpJQzUgfcHVV/nFexXBXZwE2TOIgTrnAFk0BLtTiOvK7IzNxzdMvL1j
aODpl/nSY2DimLpwf3GsQpZoojrUcqWwxJNyK/bpTurf1q5lpwAZG4DMuKseMmtBwNWSi6GbWbdu
rDCNy1qRZKHAXHcIzJn6dzWGMETjJ17Jtw+v/pE8VAJZNn6xo4XG7Kgb655F1p0y8L4iDHcRw9Pd
x9fi7WX3LQpp16KgYjt9vOliHE3raACEB56EtLuwyA9KucvGyaQ6cSh9VV9/C3G7EG9GQU3Ny7zg
9VWvkt7NsR/kKI+WMtsgFvAeJx9hzSw60iXM3BPRevDnU1XsO3ebxpTGFPgOO/bg6LhhgJLWoZgm
hXF0w1UJyp3JtejOIBVdcOGre25+e86jvlwDShou5syr9phQ4ch7tKzWqTckDxOkUBPZwGehCHb9
pzeBVozr8ivpvDNLPfqFUdBNNTZLZHzAeT8ZZlRd9SZdpTgiZPHjQ729GAEbM54pupDcBO9ok62K
zKRVnWTr3AiC75aVwV1HkjVtmm6ubtUczydetrePcUBzkUdZsECazEpe3/W0Rn+galoluNPaB3+0
53u/WdzmxHnp3/364aKws8mrMz0eMnHsNallKCs/m2jCMUg8X6YCcXbPPA/VtA8poavRxwzEohwM
5o+rIEf89fGFfec82etTKWPWNtkA6z9/saZkcJACq2AURRkdQCDtyTSFTPbp46O8fV0DKkmP5hPV
pP/HIfbyKKyRDWq7LmWgaw/33Tzc0ZktvsqcT83HR3rvfALMJwLfDh9p92iNnBWw29EYEDKaAbEZ
dTE8eWZQf/74KO/sgOlc0UClf0jPx/KOHo+lqjHk5H26JvK330LkQBeQdT5O+DlMSV8B1OTCyN44
VoeMIgeeOrnjz062/r5Gu7tD/IUQnvSzNRyZU3Xuew8Vj5XegPmO3jy8vqfINEOKrhZpUhK3Ny16
4HUJk2yztBCOGWQDo7DcsNzVLuHZPa3aEw/1m3vAdeGpYVXG18SdOFoXWBwbEsjgBKXpkD3ERpBd
eXAaThzl7Taf0pr6iC6E7iRTcL4+zQybdcsHmdwpNHozjaE43qcjwVkQ6JhZu1lGxmrqIwEViK+3
Rbz8cEQMDA+d+daARb9tjNx7ADEgNn8ej/91l/5LP+j/2V2KRKoqEz50z2WXdPPh17///AP/w+zh
MwYOh7mOHn9ru+Xf5lJL/OXpbhKlLhWDnq/+D7NHBn9pLypPMS0Fih7twURK1cX//pf0/pImj0DA
7IyVmq76P/GWHj1N1Crs1nx9fDQBtD6D45fGAvut94ebko7Vhbe0X+vIbfcGgtDLbpmD80QU5YX+
aOxppnh7G/5HtvKwT4ArXDwAeWDszsuSdI8Xl/D274/By3Hp60/fnx/m02Ljh1Fesis4+mEe+cfp
mDvmht2Huii7nqxc/AH8UF6ztTSwJHx8wNevrz4gy5rHpsqTDEc8bQJ+uVg75tgkTCMZLNZhvzYb
vzlvbKN7/Pgor5sbFOamZNmkcJbs295OgTWSMPIpzzeJ3ZuXU7jYcOxVQmyGYVsPpWVFD1GvrNua
JONTK4fNGfy/r64+NtseF7cdXXt9pkdnGPo2Wx5virb24mbfI4JxyYmtF3YKEgNKk9vlHhb/iIEo
hTbQ+iV2uZjM9sIx3WvWFvems0v/28cX5Oib8vevom6j3UJ3kKpK/+oXn2KP2LLADiPgJpNt7CS3
5gwjQwvP3CiR4wZLfJ9OEEZU317UMyTDmNnDmesO5peszHgARXCHyg4hZGN7jPRO/Dy9ah9fNLbZ
FMO8KWww9J+/+Hn+4uEGa8pwA07W35FiTG5H6jQ/pqqfzrw5ExgkNInIpaexFyJFUkRS1D6c3Oqi
biFBfvx7jl8L7qHuFUGrYGhAZXh0tdwFkEesBfwSJSw6Z7T727qJ/a1Xm8bXWAbzP2vp/Lk/NMVY
hHyPjxvPwusLgGkgZ0KogAhDGt6hnfGsVVY15qemmeHRlqAaonIcfytuAXi5trueAXhtsXPW5wbw
KLxq06ny7fXm5M9v4lHWpbFkZaDd9Po3TS16XSsnPyb0XO+u6UIdS2MN0D7Cia7L0K69pghOXPrj
BQLmGtshS7IqaYvvsUDF6mu7D8Ik3VZeCMvdBjC7MCQ/cb3fOYqj1z3B3pquy7GrvUQ4FCQIVLZT
1nJB3S4F9Nnbxf3Hz9GbK8i4CegsowJmQFjbjwrGMmGZyNIUTqJLqG9lxc6hdMMc3SRl1H7pARKl
RuHefnxU93WNxo3jsHzvODW6PDY9wtc3rnPKQNIQIdW8WIzwzIil8dsRU1zuqhmOWjHC8yd4LJfm
ZjSaGZpJWeHaaZbRGtfgF4lhMvg2QsEPmu5TZiiKn8pGHqx9w3LdSguAeOPM9X2DP1atPGeZ7tNU
Rpe6RL9Jx1TcKbpYcHk7xhXQQ8L2MlpsAXuol4Q7Y3cIr0D7VtO+52T2rZla1TWXUeoQ4XjadqVd
71ANDJhICdL6k03To9aNRfcIys29No1iLHdDbFXnPCcpPi2PqnSdOdAJ1lmSVePK6r38U+snOaxK
oSJrU459PRDONLjl3YRx7azGfODvbTFDScmWIf/eSYnwPLDn/HEKrCRckyVpDOghY50EaHa4Pmxj
9J5w+zbNhmQa4lV7dWhr+Phg+dRj7qToJIumbP+u+v6jrum9J4nliIkzbwcbR/3Fe7FA5mjB6Vxb
EI2sgnChJA/3zKTdrat0ROuSD9cEKJTbjx8k/YK/WpX1c8RIGOQg/y7/uN0yhmHU2xGuqsJu3O1C
JA0x3VCHSe1yT3wB3jk/agIOZgv+QyP59fmBGs4onQIOxVtxIWYmfGEcZ2vA4c45z/m8wx+Qn/hW
v3dQAXPEhAtNpa9xjq8uahQRor5k7kZUQXeVzRMuMfItHfBgG9OjPnG7xvzn15T2mkMhSCWISu1o
Ua0cxMQY3jjRJHF2SLhwuiZ+ubMVINKPb9+brxjtBRrmbFN0E4BC6PXptakDhKGvJJFVoKf4ajUH
E4A/qX7BciWKYjpxPF1kHz8vPpMPOoLQMSmBjj6bOWz2qscBvylcvOdB4Qe//WXMn5J4ST73WWF9
hX/Qj3uzagRGfsKg7s3Qm+q9mUnbWy+1X+1drYsHvtaYt7DigCzQd58PbYnj+MQr9c7T7ev5CUUi
zVzU+q8vD/nC9WjotDHE/sFl32tbPElwa7eGPv3xnXjvUNSjOEiEy6psHz3dA1l/OPQwEYkYB9KI
N+KQGoaPqFycugnv3QOkx7yxWorIiPr1Wc2x1ZJfQngNrunwEh8NWEFq1pqk2gSgdIcAE/bpP+u/
//nioPQCMIL6gCiS4wEGtLgEosHibXovK2nyOMRiY9PCgEgo/cfX8u1TzQ4C9Srdh0DQ79Efvxcr
YTwtXg4hwcWR4zublJTYrVpg6Tkp82CRdfkJ6Yh+DF4vgjQc0FagrIbaAnX19fHC2M4KHAHupnKV
3LXG3F0GfGFPPCHvnRWqcbCyenVnjPb6KCpBtI7+Um4SFzI0wbP9ngTu/tp2g2rtZuoUh4Z/5dvz
YmVwWf64XxbV7usj5lkQsA8rzQ2sIYI10mQiHboUzhDs6D0HZE1rtwddfPK620kt0aofdRhW2Ip5
WPmQ9rDr+0GzbdF35pvJdYvPcEAgyZLPFRJRhE5/DZeUMsIsFoidUTo8UrWrckUub/4zCat5TwjZ
+LuFHnkT4f+1dsrr+XLndjz2u2rk2wodQUbRFv5rco2Bp/k+pSZli+E5SIRrQPSrUrb5N5WCC1o5
ZqRzrsymf44rrbPEJo0XdrSt8SmsKL/g51Vex5Y6VRds0syfTgM4bM2tLx7avlcPGXf7dxa34TWi
QOxPw7AQ0OQ3hKqsEmWUMMeVB1TRb4WTrqQ5VU+ycrrwPPBy8HYpTr1bJIg6xQRDYbhrswTj3FzE
zbVjNBMpn+De8YFlS87mr0u8C7vHALMKpmh6tjqFDTOO3OKHW3eq2E64dT+zWRi+4JSZI/zTo4gu
+5zsBWzk8/QUDg2ZCG3tO0jf3QW70QBo4wuokLLedYvNPg5TUJHvsoTA4jVZsEu2TyZPUjpNZCMQ
wNOwIE1NXvwEuW3c4+klbqhSoUZ2aHTJCoccCVIhDtx6RUkof2o33G/XGkbOK0uifke6anRPCklY
E8ow1jeo8utHSreOeNEwIS4Bonnpk9uliNfAAUGqwJgZdkSiCNAUwDXAOcDjtB1Z8d0Emci1S9O7
zBdgrIfe9buHHMIjcD8ohABzydg57yzseKts8YP7ANFjsFd0QC9MfHglXmYHtmcdBBiHgqQFYUxe
cHjBHZzEmuqTJJkZJxj4iMgA08u95W+EfUSWVhra/XXv4z7F6N54n1OzNOpNUmW+f4WCsDoQARz/
sioryPbEJIaEEIwwfLJUlYfELnGsDbYZ3Q3uYn3mQCQoT21TPY5TudzzXCc4MuN6eFYVcp19Rnoa
TumCjxwQzVDduE1yUpX+didAAaFb1j7dAx/v7euXHPaOyCFRWRsFpGSvSrfa8Am2rnrXGLeUHSQ3
mOO48cKxoTVxan55JFTQnwXkHdoPQmeObNNjtV8J8EdZxKpsCGuOyxXhRWrT5NqBPmOoKDpZ73qn
jihQyIGt2ya4CZzKu7G44dB7+/GyJnjpRKX59lusPTJsa6lSqMTk0We/Mwp/NAryqJXP7gKvWXZr
+LBXyEfJ7z7+VL3p+3H+un/PyWuPindcYgRZZfeYBkkGtdyRvIth3swwpC71xPxiJtz8B0StEss3
1m7RYClmA1KtZygNvM5hjBxgZqFCQbb7+Ie9LRKYyyBiYvuLTP3N2DHJQVaItPRA7BP0ZPZjMEJg
JMay8smmDTO3fMQVMG4/PuqfLs7rTynyUkwJ6Li0+vP4I7ektUnk2ghtNxyi6zphwacNWB9KQEia
QNrvFptvi2tk3q2XdN6BlJC2wPSetN8NMhG+fvx7GNcffwNpGIMdZDplCy0r09fpRS2B0XrCHG1H
VBBDf+7E+SJ3mcu2cKXsEH06duzE2oN07gm7TtmOWDWPD1ZzE4slz/CvYaZnimy19A5TJkjDKv4k
6dqLdMytaqgv16HMmvrAlpm1rgzC6Tyq/aDfNOgn63Ud2fIx603zzHIzKHSlUEOwKlrRnFlpHOET
JJOkIgBT8BkNLRZJvAvS/RLLqIQfNM8CK3tm2WQId31yDdUg1nFfAote4RPhjSDUcH/W5cQi0xVq
nA62mzeQQWUzPvg4vO3V7Gg1W+2M0UFwH77atY1pFH44sSeNKvyZvxnGz08VVQ6Zm3Nv+uf5zNgJ
JojhCywj3oQA0NnZiWfdSLtuH9xlJBtXLLa66Vl37XWI/o1otXTGgpJMbvO59WglbHsLNcPZ6FvG
sumkeQV2xS1vcUmAEJsmzyZuITbzR9VHxJVOyN/3DMVpeBE2RWyFwh9rE6TcAXiaYFPLtd0rGO5V
J3+llU+SKN/FvHiGB2p2n0lDNe2HJYildaZIlQMzOzfYTCDpev05H+72sEAwuNZK2uFSeWngAM0P
F7TrcJucQzp2qtnPMfGuO08OjbhjTtzvDKwGCik78SskdPkNaDD0oJhd8za+0eAjQOiQtT+b0YRH
2I0ZOHA3I41m6RvIqFVSC7WxzJBslcY2259xGI53fKijn7BtHFJXskQ+UfRqMjGUOAsFKQFgCFP4
UJbY1L+xn+xpXqVNmK5jUBjhwZ/HBC1zCyFh48BD2cuAaM1VkrUgrkcVd5/bloxxtCRzvmfE7bfb
sSy8z5UaPXwhTT7t6gTWybrybAhfZhtm2bYzpt7cLSWPKVCHrLZXMRqJmxRzHxGYMi1mMAddPIL6
71r4dNCe4eEHMH6rJinmzcLbJ3YNzMWHDs5hsYVMLCnvjKF+Jgylis9qp+7HNQ5OjKSQv8lbA+uN
hVEBvL9MlybQKY2Rb+H+1cfx4MOflZMT90QizszoyI1z9zWhNGTgLRgvNzyEE8DoNjRBHhLRvmMO
Yjy5o05RLMF3e5tmQQNxVmEd/BrJaTwzisCPtkkYTOaGVGb761LO7re+62cD2lWoTfgZw4TN3IJ0
WHXk2pl612pg0p3NWfFIldP3kSx0ejJTPn1djAUbRhTwpK0YKFd71Uy6son8r0ZlTKQbtFlQbhBo
Ak4b6tZ86KEigX3joTqfFid9ll5r3EUtzJBVnSfDE7hGUlFG4qO+ZSowPiNHBvREVWkQoGTD5yJM
vvjEqw7BfHSH/FuW+u7XwQr6z1Kk2W+CQ4erJqoB2RjQs6dV4bTLgxXU0VPeeaQ29KbW16RZ5+Cd
aGJI87xnfUF6MexfyN2CmScdODWv2Vh3DVjlCS5QGM6eJOJnAhmpB01by8HrvLFCDcuz+1zcwKEP
4SOBpShI+E3s70MRZ1B4MzWf+8MI6K+XuIoPhqGIy+0h1DCJQjL2E/IMGYJj1hHv5sFSGHYLO8vb
cFLj16koXVL68L48ZKS5nrdKCXjPOWlgfM+X6EoMIU4vkXliXqt89PNNPbbET4us8BRzmdmWZ3xY
GGKP1Qj+BGmhmYBD94iOyIYiuS6IrB7RWWpPuO3nvtg2LnFJm1K44V1dV9UjFg3UE0mAV39rWUP7
yzYM1jM/So0bRLZZREu/JM6t48LikG5SkAvGlJmPY2cEAPV4KxsSXojOWSeWEz+aoUUyeLDgDV9X
Uz3vUQBXajOaGeOryK+y7MZzutLdkGU0zfslCKLf9qwy92yseuMLd5q8vYp8jJpLMFJmS7Dm5GYO
ItEIDxF8hW3arcDipRBjfVKxVznmi3gbZL37MIQl36yor/JfiVhMYCEG0Vcd7Og7hcUx3iAZLi/V
nEBwgFDlSMiXzhSu4bbFycZ0OqPZjnZZMOnyq+kpcq2KgAjq5q+hUMtTExvhcBZXJV/RjuiSktTT
tr+cAE0xY8K5ZBKVAJeHzI5hA6gCVI/f6eqsr3rxtWjQrJzFpa354lDLSH0Mk9EBo2qEdIALhgd/
dwj/d9j+L+0w/s/D9vXy/DM+GrbzD/w9bBf+X9hMMDfibAvoHWgf5d/DdmH9RQeIiTqLmRd4f9zf
ZUVWJBN18RfTHOaxHjN3uLSatfp/h+2O/5eko43KAkWlnn3Z/2TYTo/zuMSHdotyD58ztS2flTc9
sCjzDdfFUpo0lf+JeNQbMLHBGf7rh7Q02gMicyImUrr3DfXVuum9H7wu/m1SmN4WEVi6afwn08nu
EgZy0cSmv3bay6GmWjI652qpZHktneDCK9KSUJyRxR3LgdfHJsiG6oAUZu0Mdg37Y7rIm/asjgU4
OQgNMs1XQcX6W10ZYHzSuLoKZPHdLcyf1RieOV3zuzUCBC32uVl797E17HqHaOTHOHiuposheOwW
80yG59GIry+5FKx7hA+3qTmvlAOChlluOO8DWEnKlj+D+olfhyviyoQktwrxrxMyftsFE69PtvVZ
iRJmFkN5mDPSF/odE+KLVjLXc+Z1unxa8iuiH+lWhONKGj/TjNxvdzmMwXLtB/VqUsWZEXwe6Ycw
mbhJm29LSRoJ73DNt3BhDYji82iqrshTb9xkDyrTwf7UP0ZFzTxppfFzQYLF4NrqzpW5rDsfjFgr
n40ISGTbW+sC62zu3M4GrEWj/dxEP3Dlkd6BBPxTCFqMINwzoabdzA6XwdrtGOOojS0AXeZV7NRn
ixmRyoCC/sqj8WHI5mc4RectkInVQF7OPI2XnjnexHOzYuB7NiTJU9bspuwHXFt7lZka7krmpJFs
SH9PIkBYpTgLBoNV8cbp8HeCkOkOzDHTu4jDxtSpmQ1K57YhVID2Ee2GdT3e5t05MW+rchh2lM8l
CT5BfIj76nLIBMUTon0ZNve0qtaeuCUFcxt79ga8/W3kDp8aP+tXSs771i6l5k/1KyIWv02Aulae
O99FlX9hEzMBIMpflf6yA7QQrCdy0+rRvG8lF3kBO0Kx160tdpfOIn4L89kRnbdhcb6a00ezLfYR
xMTWw1IwfKnZQB86qMepBDCSUvCp2Xpowwl/Dy1k8DzFDN9qOQTdsJJdSR64StdDW924/03Zee1G
kq1X+l10vw/CG0DSRbj0hkz6mwCLRYb3Pp5eX7ZawOkezGjOXRe6DBnM2Ps3a61vORFD+pOa87mz
c69syUrrq01IBq2evRd1643QNTurOCRD52jlYYlv3K9eo/TeoH8uQ/7cRuDSyT7J2Wvp0njtCHNz
KguT3oDxTEb5lmCx+B3La6DJ+WuvDLcwKbGMj84IK3dZ+rO9PFVkjGmJ/kD6GLGP+S7XxHZSp9NS
SV92rr+jbvhK2zcYJx0TnrCHq1i0O616IZFgPxLwVZSXVjdvA/hjZ7ZjcDt8DI1xa2XhQzgWP3Gk
81MhNMHVJlnmUz5wk+nnYR37T1Npv+y22sd//DD6gDKdLHHSfmZBkg6K6b21pO/chK+2xUsidPWn
s6VvLOUElFqjjaGIYyJMfOaUB0Xk/tBGXhoVV1QavjRbDzNEkKDQV0I2AOIE2DdvxFu923oGXL7J
zItYVOq71drFFdkOd7ywt1giCuY4v7AohRUzts+EurlkWJ0kKd9Kd75y+b7WfqLrb1lYbpuQzUGj
kpv6JYcL9vRi9QyY8nMd/5Kt5hyTiKxQZTOWWxMH6GlFQigbOinU1ks+6PMj5+jkyeZylEtea1Z+
v0k69q2KoDITzmhuNrcqFsdEkzS6UjCpzfI8kAC3asrI7sekYiigNFXaLUMMYa5srrS+Y/RM+J8j
hd0NIhXIlUUBnVxemjrbkO3rlsZs7a2c+bER1es2bMkaq2RhBGvMq4kPL6WWTD4ypTuQV+wPVXgB
vy6AyRytSlue9EJ6bfPlytr+kJr6WS47N9QOg4gI4xqTb0KKH2kUNSo+47sN8R8S9mQxJk/jrb0o
NFi5le5brZgBts7XcdDFu9rbjDiN2CJoWCd3tbvTEcc2bQIDL6+58DZpIjwitm7PSdNQlI9R59Ra
fjT1sNmG/UIQX82o4Uy8UnJKihBxCLhhK4E+JKli3CkWodZSrT4T8ljs0lAydhY16020+uCZLZB6
XUinkOjRt37AyGIYc/JCNTUFOvP9Bz4gKfq7KDmSNTQfIo1FbNRpMHpyiEqlVTd+HgE6JV0DsPti
hNyKaYZ1bD2ZrR00K13aQnizGOJNpAqXY+1LlyaiE0nhcoZEym4RI06/pVH2o7iudvJawxCrftd9
dJMFjKZGAD1THskzVI8hWQGe0taD33JiXYmy5bUZbaM8t6pGhHLcj79QfiKcyrVF3qHVjpy7kofz
VinPREESdLGOzQUjEvHNxpPQ53o3pybnI123O1Mw36+/SPnQSknyYkvx7Ekt9lndzxtYYzzkmsao
CeFQZdmuN0vNNwaq/njJ3vs5lgJ9Yk5m2vFrDoVsId4jmuthRwLqLcmW8qTByf3qmR47tZjSfcik
2qkK3XLZU9TeQv6eozUU/0OSy5uJhM2A505ZYCi/ijQFNRzJfGANtLyQZa+6JiBNlnnoajgKfb0u
esKm7n8b6jaiEdviUpbKp0q8xUaHIQEFLN4WjfXE4uOiS9bkqpXeHAeJQsF8QS9nb8hcVd02nQHf
waNXUrikSzRjmyUw0JU6a9kW1F0b4rpDVzSnZd5IpPQm60/UJ7LHcBwqmNG+rmX5ezSiB4wRkh9b
BaeBkp9QHT+rSbfrouUUF/LDKsxAVcttrw9PSlt4MqmbmES/ZjP7qBqqNIFDjceeJPkGhffGsAYy
WINQO7LUYTd/r5n0fdLpGztr3Zg2JpUntC2hO3Xxfi2shBnDsMnDu9KkOVV6trfn4hLZg5tPl6bT
t2WJQ6yuN6Fq+GRUE7lF4UZOpi8yXg0QXWeePRXETWipva/z0nwnJ2w8rOMaEWIW8/mPpZEmVojB
7QrYZmTPM10jbcBmAiBp4Y4oHGuTRcoctOU4e30MrRcbnlYmft+s2DfXyc59be1q0qu6Ud9GJlsi
oiGSlD5btvdNrZqHezjQr0xQQMZSWB1Y72Q4HnppU9VwWJGwcjOiecmDbkQGAvxQ2hhRbgdKAS5q
HHvdVzsFQ9LKxQTeaz2MJBs+yrGdboZp1bdDnMnHsa3SDzq45rGqOlhwYqVK6khmvZGrRwiyutCd
keuuauSBzeNFh368a2pd2qb53Ly2GkozbVLvlOGRLPNFlCXx3fXylK6LTNS0Puw7rdd/Chk/ctVP
/YMtiU+djFiquSbtz1aPaGiOKuqZgq7ynDIKCAarTJ4YRUs7lW/dGWPJfECsa3rpSPhXLpv1lgRf
Wlsxtu4aKvBl1Vj1DFBe7iRPxb4Fepu5ZqMuAeeHqm6ZZG7nnOyh0U7elK6bNTabkv4q50rirqMc
e505pFeS3Jk1MA8iztogLdtJayt8NsbB3mmiXPmh3o25bUiZwhDElYtOHMoMFMCa2uqrmhbhW6FC
elPViaCGolgpFZFQfq5MOBzRyOSCamY3bCazGE5zKdI3RlnWbpZ11njKVDDXKvN6/L2SqbmdR2LR
RNx/gJ6QOBBV4ZkChrdSWY+JrW90xpuku0FlM6ygaaGdSwJc/HjPLp4LWOgxccyROKHoOlvt/KJl
gJiW6awww+SjNM7zgfK98xiysO9aBDn8WfihalOQI9plGlEeE0k+2jE34GLlO2monsjOflbzFZgA
sBJt5niqnrhX92pn+RIxyN7MZtNnevMuBhm2t5ADplK130jV6k9pd1UI8HWBxhNNQiqwzXmJej88
5Up1quV4Z7MGEWvFLGiqfduIXqoMulURXjoUYBSAEsS/Ko73pHvYTqaMpBECz3CLSHtdJ0nxh1Hh
4ZutC1Tnlz0b8Dd1tk3GkiT7dNHqJ0VpJEdmnva05glcUCxAjoGY3wWGpoDclluvTtvnNV/tRyDS
iGKjFa9ibuwLtNdDYkZBGKJBbKC0OHXGB/+ePu4gEap9WG77yNQCpbYfF/mjgs6t1uDaxnYTMj7h
RvFNtHVaWfJk0llyQGE4g5g3M0GfaF16b1SGQK/YrzfIcSPG1hr4v7Mtj7+hZNzjwfsSdoDUBjnr
PFfWJTHxViUt3yHfMD3AlB2kdRi9mfBedEvZ4A3UodwTokDSHe1xUZwj0SEgl4ZrHU9g9Uzd2uQk
pTLKjTe1gJDeaez6GQOx4Ie+7udjwWI4R98XcDuYp2zUqa+UKNnqiaq+Si1HQhcbbJ/lrDMCrZD0
c85Uygdv01xiGAc+oY0Jm57IOtDK8RKQIVwEsNhwE0q5tiX2PN6LJC+fZyFsX8Mzes1JfnJ7wB2v
Klb6jSG17aZnEQOqdJ3t14aUkqvBBPM5RU95M/VB2eI/64OB0XPiWiDmXhUdBUg8NukpL4V9K3MR
u0hqtTtngaWflE7NTpaS4nUCrPl0T0X4nM28/zVSX+z7dRB7CZVhFwyN3D9DTxkuA8DuvSCd/4P8
RlAJYzaOG61sGcnqdmGf7cno33pdCW8ZQcqP8pBwEY1MO8EKhknxNKiL+rEaWpx52H1k1u1KE3qq
DZF2SAmxV5TSfNLxMAVWmc3nTK+lwyontGAmH0zDLORbqDR30V8rTiUpybuiNZsztEudVCWj5qhP
c7VHyAEW8cihvx4AgNC1WXpbvvYZ96SsL5DcpVa7EW0Rv5Hpi3xRBY7yOth6rwToNxXS3vN510ap
5qN5rnyhp+y3USrNUdL22MVa5XGWicmmjx10TwHiyaMZuZitznYZ1cYveappfmOU0dVWxvhnQEsi
O12kER8fVit88dCMkb3qDQicUJGDdTDpDIGELgdMTdwJdmahNRlZpVSlT5gRePSpPMZ8ahN73sl3
K1u3srJm60W23ORovfFUiPbKPds5JIW0bNtwBg3aTSpiWpgs9ODLJlt5FoxvGxHDL1nl3/BRDUdt
Q6/J1MRlWFx8L0PSn8c83SVhMfolDbo/6KS4hYJ4Vjt7q0Il3yhmHEy25qcqZ7aZJQ+p3tlObEFW
r7P3spp1WnPlrS2Kc33XuQzYFp8sotUc8PaMHMoWeoiJxrYu1/GQI6It4p+VWQn+OWgc0usQhzt7
yP1JkwdHAYDhtMqK/DEMvT5X9/ACWLpNK38un46Vkgcj0bEA8hJHrQuPbvTePz5YZoadjxXI1ggH
28MQZ6zPKUKMJWfawDzJIkW7GuInKekZDqhVBTp13UlmtdXbFsYGKhMaPrk+KfV3r1xW+NET6xEn
T4szUw+T8bmhs5EjXkBMTDLMhvRwy7PtQ9IEqtLkvENsoDop+k7lMkgL87uek/y5LMSpm6fWN+85
VXYRaltZ6aiyFfqpLK0vdFI7HuVvARMOr2Io/KjrgyyaPw3FuHLIccbjUea7/Q3AwZfqt1AQkI5T
jEkwRGwkS/A3m3tTlsJ0sPJM30B84ctnbM3FJF7YrvgoUehJ7fowtOtwkDJDDu4K5y40bL+1IoiU
WTECqWBIqIf87FpWl9ZRzYMoTd8bQ75EWf0lYnvysO/C2xHZgnUU83NRVhppl8xh2rzM/LYqhiCO
GaI0S01MSVWAp+cVcgul6h4iov858i2OFiC/cveEIOQYDhZVZVa9tMAa7dr6JLOJ1UFZJhtZyk5j
trUHphIs4wAwI+JsYc2TuxCn9ikKJRWLdk8YVcpGtA6RX3dqzbjFXuAnSUdk9caZM3vyo7I7aKhy
0BxUtl/aCgF15MID1zpKzIF8wsLTz2hN+RAaTfW6VvMPcFk9WO+Np9Tmqc8a7syKaG/DYmKY8QmK
WjpqkXEcOlEyOJPly1AaJFBP6nzBLW5upgrdcLwcKqL5h4RoUOyxP0BGuGRM+2TwOcDvdLPbunpR
p5Uc6Jz5LfvzicdAoO08pq0jxTVrA6DdR8HE6aaqPJuI5DG3xw/RZuuGGNSHoqSkV0flZaHXZrFv
n1Ul4nmVxSoxkoF9TZRDUIxEsVfRMwqNfEO2sXEwiPUhQTjedQRwWghi/Daer3Je6E8F48XEwjcT
FdB0tDw2NxWk1ECplnSDjCKHDVVZDyImd3uKrsqq7flKXrgTT3e1U2FanzYQpS1edY7ClLsRxDDh
DqwTZZSSc11Kvi6wGodkcpJiRSZdlmxYnqFAhpvkL5p1sKl4mnJePrisZGr7xB8ZBR2HTGaIqkig
iKDMXsdEri+UBie57w7G/b0YJw35yZQ+ZLYwMXRH3/IYZz4apS8QDYrDYt66zTk4WIRoD0JtOSRb
wDURCYYPCA8zao9quKf3jxZytlXZ13qtHxeYS5dKKMm2kyFJJxNSPZLAyRshWYWL65ob6MGS2nhB
4LaZFtS7ilnXVy6eTdlI9lZmIXzpdZa1JWewqacX2Shuls5ifFR/j/X6x63ETyRcGoACJKaTW5HB
wW6edXPOtpHGibr0gcQKqiD6qR+aF9X4SIj0uESzpF7iYQfPyTOVhzFmcSl9CuZwN6vS4ZUZhBfL
7UoQYytrN5bH2cbq1/GpDEmlXq15uKSlKkigz3YtYo+THg+g2lLrfbAaCsMENAojMcbsHLzsw2iZ
pjwibghBB3ZxvlP2zqlEir8NENkZlDg7xHUIP/YyKvq8TwX48RbehGWO4I4Fg9IG4E6loZzlhUgN
1abEXXIKFYayGAwyO9xJsjhNEZJE8n1rC0BK8nwPYCTxAkFDK1Jf13syoGmIGbu+oufvIMjFuqPB
QXY7cnjveIBNy5mbpahBQs1qXIVuXy22LaH4c22wr3jLmr50kHHrh/KO3QqTQduWmh0zMaDsqvqu
I1W+0AmTXLgH0/onFo03V1mDmkyKWZSsaWAoRNcz5Bb6nqUlGwndlIKuL76UyDxkTXmcjUjdZUP2
1i6RdBgHo91n2bQriqjeplJhOkMISc0p6txjZ0GY1NDJ35aU95tJGY75/bGzqY/oo5v9mOS9Ly9E
lisqz7L9ZcthWqE8ZClZ6tNxsviQJ6G5Z03TBoWljZ5K8OC+kLuvAbvdUxoa33FJlkyk7QcmyFNc
igCmAzdSZE8EgWMYdcpekr05K7pfjaV/ZjUIt8we1afamp74GFyHglzlWo2+qX6UIwi8vToZ+mHW
xSEa08KVIkbANroMH2MLiQ5zCNUnQ68MajoexLSLarV0lZUGsirUU5bOV8WUL0YUvYoBAkihFRt9
jdJNkypwqqHPtw21QF6AK0mnvVYYhOsqiHYBPxTgoGhlZ6zfWq77RZFCDpxsR01P8bA3i62ZPZXZ
iVXqhTYVaZoZsL03uPuNPDDhrmEGcktTmA6MY8Ur6H6ZGQb4KU+w5y6jJj8MgnkmSEK/b1dBcWNf
SGScnRVoZ2Dn3wImcMEHn/wh2Lwz1AuS77eq1F/nPr3pfRHtEPddZGLp26laXE1ZzkPG2qiRfodG
wkmfJKgVkz5yU37DxRyADGYGuGYkMbxn6gLx5ENqpR9K7a0prLvmGC3OYt3sJj2WS3Lpw+F3qSXq
0eo0G6VpUftKpE+XRUQHFK2ZA1nltY90vEF1xcV9LkT+YEe9w6jQTVZY5uqyLXst9Va72xgkek12
Z3s8/sSVJ3iPzfIwWtIFH+9xkp5BGVLeQW0qpk2RdRCO88gv2u7Gj9WhUCrccKRI6kL7umT3FxiD
4yjzxhVtdtGq9TAsWGL5aUYRAzG4XZFjhkhNYyQM2C8hySgMgPNqF+n2q8m16RDTdTZbCZ3B1bjP
52XxCuyZGPklvYwV5AhL5eUf0moFG88rRSx46GWDqe+YqbzhMnyoRr6XebaR37GMijbNCpIwJp6u
0O13qCLOwGd6UgG998PvEV0ZqEav1YPcONs2GXNGfE9nPzVh4xq4ynK6xnrgvZffcwWnV2H8muLw
I+JuM+rJX0vUEfLT0p6MUpy0edizD3YtSQBKNC9JEh6q0Gq4itOUEjBxC9IR/JZZ2w2TVr/RKsXy
4qZh/GbQKufSerNZ7D41yENu0BnJIyCf+0mtpjRmhRiFo8PAqjrQLO81Ejpp1QgJiAb6O8w3k4c3
5yGl/2BCrXWe0iA+llexA+gUYYy1vu2SoxEgJrAAZYWRVsVc3ISlOGnToscvZFfRFiQ7qUX8AU1Q
DfN+1xSpZ4/DBd00FZW02NSBeUfvIx6yod2LPHpoU/ISLO0Sizzbt3GxIWUKPo3dHxTFive2JqaA
MM5XuAKXpc12cgSfpc5n02d8ZzpQigc37fKR5zMfYJWZz0CZfiSJkeqCHP+OGY0pyu2byQmIdLln
yFXm2gY/X30QSr9NtdyrxvWxUEBr0qk8jKCIHuI+ZoFmC76nOqGYUmxxhDcfFFl/WRsFN3BKjbOi
FvvqkSpL+mNZhduhGOGzYFelkD5beRUonbLRlvLRamtH6W36ud8dQCbK+m1vZZwsHF27JE0DBDEb
AtuChHFbEzVsuY3ARqlTyS0kN2yJKL7k0TWrQw/pPtaejKy7qBznUdycE0V4MzgBU53q+09Ne0cE
3vloqTS3HzIF7aoB89GI6GXAgkIuWAe+O1JwgsR4iqPFzdoXLV8CpJlnYGdB1O5SgCvzkQTFjRZ9
2bThMMPAGXCRADfginX0/AcXP7ctySmZDW8xeTP6OVD7r1gLJLV+Q4H3GS7iKk13bYHqReOd0MkE
iHiItj/mmQLW45MAdrem3Uw5hps+AAXg94RwY8l0cuO9KIjJhWBCkKWN9zDZo4jxahN7RQOa7KnG
XsUWn8ldpsmmawy5tFstWm0nrA3pMc3N6NZGXXNFf8M/TOzjrmuFvUHKobiK2ia/yC3RNiA8c1Y1
nENu20F3YVOPBaFhtMD+kbjBQ2aF2l1LwLdK+M2prgfgt2o5bfoRPl1VlNpLmSg0b3PHUZ8iS/Xs
VsNMG9cX2A7yu27yBuv10jO4zaOfTjOjnZRxRKeaVL0Oco8QepLwebapVT+SxGq4a55e8ki2nCxJ
75ZrzVr2kKXgLyrwYikHnmaKekzQuafKHYs8WLl2uAX6d0tb8Wz2KIAYpb7jLfFruD2emXOIAqV4
6CTN4rJ6YWFebaoFq0Q4lbBOaRPKRLjkkGJI4OO8J6O88bIw/1JS48qy7oXko50Sxz84IWgxAKL0
pMH1xLpTsjz2lrW3Q+a69axfbAz/7CTVCxnmTJrQZOEX510K3zjlEw8qJDNh1UNk4ow6a0AE96D7
JN6WCeEjWwxNqSbCCfqHZcLIYlXFtZ367Wqr5yjXLpDePoSiP6qT2KdqD8ij3aQ6mn2yGjJ+lKvY
Rll6zclfpi6MbrOU7gu1f9O4XQFRrdzgWozSLRcB89HJsbX41szqtZDAfwim0pWqutPMvnFgTSNn
pzCswCiawy89+2nlQbgSxb1Ll4qShBGvCgLOoRP96RFW8ji52gAGol6oUaXxH8tMcZpDPY5FfNbU
4cHqUXiHa7hR5+xjsLMUAlj9PYTxL1WqKK/hIePzLUmMFltYH70zxVjMhbxRtSYw12hvG6x9yDNi
ox0dwBq/UBieVRmoIIi+6yzBKImXM5k1zhLq8IuL4piqXKeVavH2tREzgvuZLMNYRMQWTsvilAhk
t7CgJAcj+Fu9mhsrHveyNt8XiqFTl7YnEcWzqXValrD/WOrikoYdd78V36TYEG4Dc8YYw8eBwEMp
Vz5Kbdlp/XDpyzSImFXg9vhRNCEFkWI/3VlCU9cEPZAjbPSSpw3NxiotdWsu5RL0xaz6a6rABsbL
6RDKcZ6pFPtCvY5FtzPSooWCFX3iILQcyRAf8FSx+3TyTyrjGCvTP7beDJGt4RrP8gUN61mRoouY
Qs/oetis3aUc20CYy6Np/7KHAGP0mXUh0LM+80nLT2hgbC+f7kRT1I/SuCWS4FtnHQqGvpF5JyUg
pgqucCGfyGh2tI4RS6HssLC7SMAfl+FmmTsU81uMJQ9zcVMy4fW9cZcC6BFrMr1Fst7StoXZLrLn
Q0PQhB9PCsCkGOgNgOx7NkruN3J4SRNY2xCDVmcF2OxWdLZMlClupb5Dn9yYm9QEeYnu8WDY8DKl
O6M+KozfYi2OSD9u+pD4YpULpxpG1ZGY1vWdykImXUgFZG4OTCt15aiHSL3s0ZX+jtp+TyTEI6s1
z0ytEzOOPe3qwj6MvSb9pVMZbeVGY0FAS7N4ZlltCGHYwGkEk5e2spf25Hjc8/NQxo81Hzk2kJRh
pL5W43GwpN9aCjBZU5+buvgVmsVhscfvIW9+CxFupCGMPAMZgasM7VdvpQ9ChzPF3fpo6VTbo7FL
aqB4SnS00441FO6iAZxg/CPh1fA18xs+1zPouDMGvfvEq1DObd4cQUVd4mmV3AKoWD3ahWtXnKMD
gcXAs0gknpG41Gn+RpG7k5r2Mx/it6kLVfYQ5mGe5JdlbH5KFrkA3QrB+Fs8SbzaMgOozbp8r3pH
nkHFKRkpljtYxifjYzIBEm3wSbS4chfvFWu5Whb2O5A4d1WGmcsBS/0JeTrhauuQrWDVzTvi9piW
xYWRnQk/B56LPdVHAY/4TtMh+01efpKBvVVLpdpP1uDlEpvZvKu9SETHtqsx8zIxAzPQL6w2cPSa
AxO8CoSr1YwSzDD+pUae9wm5LCT4MrlFmyIHtWFfCB6UjmEWxy7PCDugkbuVIn6tfY8gKn4ahLmR
k5G/cUxjX82s+JDEC4+vZisWKWrF51E+lCwe3BarhNu3ZL6EvKtcDzgR0PZsWmPU3FBJfvTUvi2E
1Hh5qjC3KzZ2NH70xuBZ2rGsWcEsLQ86ThPPhAReArDV6BPioNaW0NFqJBmG/oKm32NJqjPl6EZ/
GQUktzL+BNX7rKOKP5QkGHiZkuu/VCH9QPPlTJU/p4k+q6jrdyWBtIqNg21EdF9I/eo75b2SGldn
c5r2uit4F1ATQSYe31YbmcSUU0SpSnFEeo2QIdlB+Lry4zoIGykaK6VrmmteDQm2VthJ5Gge8AQ6
S3wZupMdn+f+JTFTzesNY5cq9T6CP9g046OV5/VOqnm1dDl80nsDccSACGaBN9LY095Q5zc9bch8
mBUc1L10W+vFieziIM/jGQ/lEx6zDWydwIzbQGMi5kyFITa9oMqJ1PewemghsbOgWwOcqVBXBvZZ
RfzYMJtmJOdosf0go2vso/k1MvKPZo3VTT+lt05kXyOCw9D8VikbOpa8kw5qmHpf6Tdi2tTZbtEh
hCZsXbP8dH8t0irI49UlqWlgr2cPjwnzgMnPNG9p6Wsllhx16mBGCdQFqeHCzKgvEmVf6mCOrSk7
xiaSMEvyn2PblS/6fcOOGC3KHhpAmE9JA4GtlfhGkaRKe2Xpk28s1+u2GFTxDdYm8/N4LG8r8scf
Nba4YRSsOBk3UTEl8Tkp9GnxFELyWbUu/St+z+mMihZRviWBw16H9LCI3tota6MGVlx2x4US6Fjo
WfwrLOOWK52+VQ0xEcmsM4MilNqtIJ3PmdiJvk1G9EmO9KnV00+zYZek9FXHrgV3kiNMxUcOWB/H
eG1POX6qs6kW0k7uxhciknCahExBfVWUL2adgfJWlEHdy7kVsdDMfrdR63LmQv0SwSpr3gxmMC7l
S9XFr4s1ImIzXroEhamclM29ibqaJD15ouR8IyGjfmpSQzwMNoNP9bOisCB4wSSJRTqldXZtMt2J
BsJSGEBsmSOJDRvlwm9gS22Tsb82ifnYxlbyOBm1h4EcvZRSzvsWoTSo7i52zHw4V4b8liT9oVK+
0kECfE4HwmYGM87Us49Ps022IFRnR4Wn7c2SThNJfeN0lI0oMNm5RMa1MsctS3GnobAz5W8xsVuM
xTYdBOCA5kNNf6H4Z4b8wnvrMg+2EQutHyIZl2AQTPuiTqAQ6ZDQWMv6qZp35yuSU92oDLBHU021
aO6hGeNKSM9RenemscRdIgSDSvLa2mF/714aThXwjWnna1gpsAoixxLXCrJGy8GnJJ6m7KqiuDZ3
P4aVDL6aS+EbxLMiUCsKa+BzM/wjb16r17jcjHVyqJLlIb0Pk6BShv4krG63dDYd7iwxcR5v+WAf
w9GynQjWIHahZN4paxr5EXEyXkvIHkCZ2L6GkrBemAzGgbra1P01rjx7koKxvO8B0K1ldYYUFACM
hzPVl7N7zdImhttYXK35bJhOnuPo0ONTlK3BOMuva98euh5tbqlvkiVCrJzav22FI5Lxing3ZYzD
C467U2rAzbXECqVo2uDt2GQCQ7xICAxN0nmkzlLwP+FbRhoW/o4VNoA9Oldhj6dmiI9m/510EsIc
jRJJ05fVHeb8kyuXV2dC/VbNb+Cq/apE4mpxpbMqz5zJrmoHH5mXF/Cw06+27lChK/ZpMqn/B36h
Ixl1dIrsvG57t5aIXQjzPOUgmSw/Uev4jJLO4WzGWIjzSYRD5Ud29LT0UeVbMF2/AbZgQmLe5mFG
3rP+P7WJ9MKGO3YHLZ9QXOsFNue8K/gqWNP+4Sz4lzwWl/q7vPXt93d/+qz//f5Hvyr270kU9//5
73/51Sn5alEl/fR//11/+UPdf/7xv2GGeZ/9519+4f8RH/gwfLfL43cHAPOPf+DP3/n/+z//DCF8
Wurv//i3r2oo+/vfFlGT/iWfED/p/91jESRl/ln+/vsf+G+PhSr/A5usiXGYMEOCre/O7T8DDaV/
kIpFArVECLKFzwH3xZ8eC1PCfqHgFtMUWb1rCfhD/xNoaP8DMBBRhhjBVVXB7/qveCz+brCQQIAw
0b0nJ0qaSvzqX32zqkpWmV3qsY+MdGCLklvTnjovfrYrtd/900O5/rc9+J8jCu/JF/9sGoaxgYkD
r7KGawSWxN/yN0iVyjO6x8THyav9wpzWGcy9DfDHhWwitBEsndYVebCDRPJf48YQ2XL/x0nJ0HnM
skGcyl+/UUmL+rQk4pN7QCSHUmQoFe1G9TRg59BB+ad7Kyz2eArn/8Wm/n+Ypf/4py3s41ilNb6C
v3mT0QgKNLFq7NdqghuDSBB/aRdB8EA9nclWp0wwZiT0XdTEm6VA5h+hk94pVXZP6p5QFfy/fw5/
ozz9+SxsIg1hWxElYCp/fRaCZXPGsjD2Ob/HY65VrJpSvd/ykVyDcG2qn8JWiES3pKFDrJJlgaJn
9oPFxOD4v3wp98f+t8+ESXykAm6Kjx/S8b9+KWsotwVdIdLKRaSntGTV7NJr2DtDitlVDqzUr2Ki
Tw9YFFfvdg4BtVeTyHCQ0qPmN2lD/4uzM9uN3Nba9hUJ0DycuqRyle0e0un0kBMhye5onqhZV/89
9MaP31IJJXgfJAhgIKtIkYvkWu/wAsxH9fwUzEl5NFVSZGf7+zCGQjfGfpVe2IjwTMg6AZ0FU924
Y/LFVIeJIpsEKgjXCkQZt4/YxIhnIxflGZBb4vNiaA/M3/a+F6Lxr75OaA6RLNaT5CL7BpnYTYPY
FNOnJqlNhMJE/hHqhXJFWtTxZyuCnzxHInvJ4owb2oTCxl+ODRb3/ge7zRcOjmyoEuFNysrZ+nJB
Iuu9EomvoGxT/T8ITWRn4NjdYwes8vF+KPnpt1P/JpS1GXUdxmFEsTQLdLWBLDCDnnxqlDD8kyNs
/gwT1TnQUthZi3J2SdU2WvHOVpkt0bxUyes2DYwYLHBrNOWzaZbGQRaUu30zLDaKiaiTYZCRtvYi
pVXoitqprKiRRnKX4Xq6LBYvJSoXDzBx/3Iy0zn4atrOZyOoJ8vDpCC0j9YrKFVmJUGYJg3sIi/O
fZHNn9OWZFjkSvcnlOX4bNUTnUG8enj4L9R8x4jNxBPT+Zwh+/GooavINR6Q2R/LMFFNv/+tb38f
CQAXHsT6UTdH4GT9+8hTiLpCVQ3aqqPw0tQuV/FkpDpjhgehbpeVFFMk8RkcBMihbzIOsofdKCpT
fmVrOCnw4ynEO+rXqMkHf3Gc6ECgcm9oiE4h4+U5jNGSf3+jTFFMFdR020Mw3aSBUja2BYtKna52
rXrB+2cRtVqTsXHQcnFYh+ozQRbFBTzgHgnuRtB1N9I4P0/jdOTOeqMQp5KyOTyAbyFMCcxic6hl
ZuskatywOzMPMGthKvNTNQDhfvCA7+PTV888XNB7+KhVYgbdYtYfIoUmVkjr9N+m0PrvIBI8XmPz
+CNvdboRSjfZgcnz98CR93bHsfZVDY8EbgE6yWs9Lc6oax7AuywIa606jx0PB62P8jPpDXFaic7u
SqB897/FflAmCKlDlU/PBe7tZwd4FmoVyMogaSvaF0aRub9ZbKqLUJbyX9r1MQbwhvL3/ah7iw0n
w/8XdasC3bj6gnp2Ty0WZbNnCSHM49y+KMvkHmyj22TJpGLGxCpD+xCXyvX4XBsp35B/BUaVmhyC
nvkhNRf3QEN2J3Gtw2ymcaSBLDQXfEIWAkaMG6hLkQF2WYtoKrsGkI5T41RwXlwY89InAZGqacIf
wUEK4kmNs+Y3ZUKNuEIx9IWCifP5/oTvZRNEmDkT4UFb4FXX0zBA1ZyHuAKGxeX2YvSoRdeda//e
x171fRz18HI/3o0Qkdx3ON6iosgu5023WcyVWiPdVmpZAPjW+buDxP1rHhzZz5w6y4ZH440/uiEu
P5ej5dKtwXTyiuYp7eDcyxZgAXqo/jUOC3BHOzGtI3XTvflAZx+lXJkaTKnR/nbZj5HHUosH3Mf6
bvx9XkZFQdSjUb6RbLPn0p6rdx+nLtdYx8bGDwkkNJDWAVGyM5zRmYogjTTgOYXG+ZFAc/neOfxX
l3qTOKVD6R0IQsl1tz7FXYyykDfFkheTsK0cVxZr+E0WXRFkLDoqCXMYNMjbntFBrz5ZGsDRRdfy
k2ZE00MVOdrBMtjZ54TnLfGa1sztJUKHHVXgf1wEulvGPrphgo4kPF8ANdNBItsLBe+ZFacZaCxv
FS+tintx3o0czU6l+G01tM9p1zqUnscuOkgqO0lTM0x0TlnXJsoEm49Jid+uegRjAi+kO++WmnvO
chRWF14OFANDRIZ7ulr3t9TOAC1evijYW0AMoaeuV9AAED2krBUFsejjL23ohD7I7PkZHJM43w8l
V/9m1aA9yVziTsNj9MaLAgVEbYRBEYR9asAbAusR5nrvW3GMrD2vHDSVuuIKwfXf9we2ZEDuPdLx
cJNGWa5jSCpXfFybpx+5Frc/yljH11dCi9BL1NEPcbM/5O336Am1kxG4KaDMhbWkakIBXk9vbprC
RBspChTAh58wmPt3Qb/03M8RXUG0qIP7I90LRzSKGmQDrvKbhMwzmzdKqCk+ZDoKg9rsfM+Wpf7W
xGX+BZsp/WBmd+MhnaFquE7ATN3crBtbaQxdGRW/nrr2peSwemhNbpfRICneRXfwFrxdQR7f0TVU
gsnvKX/Om9skPGbQKP0QBwtyYvL12z11GY3WJVf7RyUWnzOgsfiRNwfT+qrotl66BMbqAWVnHbn1
rXhqgs7i1HtqHCA3h6KLnRego4CaTo9OOnm/VQYaiMEUsatRFAVEfUINZ86ea9CEVyflCnhqLZWC
szpF/QOOweI/eRUiTz4aqffNgYfxqY9kN8ixzJH+V9TR14+bUqWjnFnq5xnQHloc6EIqfhIZ6p9a
HYLYauKZynDtQXu8v4x2Lh7As7GzJ8XCisQlaD3RwuxhIC/APJsO6G5eTzXer2YNtmhK/cyFcT8s
VHZhHef+IFFCKJUgBIqy2llHW+mkZMX8LDssgaIrR35QOxUBfhtrHBsUYBhYm61/nZ6MaTJ6cRJA
JtVPnbXoXxCIVuHNadZF1WJaOrqNeWSO9pk+jv3j3E8K+DaA/Pfn6TZ5ejb1PIpJQJnxP9ss/8LQ
ZuSCLHyMNFTlUVgpTx0MuGsxQIG8H2rvk9i6rIYyZMOiJrMedOt1AOYHLQpaeqTtgzYb4glxFgcj
pcTSwM53NExbiSBp4FH+oygxtLhxGl3fthf3yW66hl5mQYfBsZwzMgzYUNz/ibfnl3QutDlLbDx6
UW5b/8IBKnxcd1Ec0BLT8QTTMxq7iXgBaO8GuhLFD/CMj+4Cu0HlrHAbR5jS2ASNWncANBhGQT+x
NymZ1fEFWytQNgInuh/ApimrQn88+PIyb28SAkXc/x92k9dtRR0neBIkOdo619w1pMIs8Jf3zygI
Tu52GicmD7X1jEagqdAIJO0klWFfrQViWJ+NQ+CGsUV3B4WVaUL36n7QjT+xLJBiYUKfGYNCXji4
m6+j6ku85FplxoFWYoicl1F2MqI+921LWb54ANXPrrzaZyWoYsg+CDbwQD5a7vK7bSeYvEOZyKFF
gJHJ+kd4dcjDRf6IKimMT6Y5RRcHLsdHO++63/i0w3dHjPGTRaa5dsAgrlVuVS9jVio02nX9g2XN
ZXswM7fXXo9DB0koLtx40GxPV83mhSkcCkdcxOugnUQJZsAZz8nkOkBP6u6lS4visUtoWPWUZf2D
D6PvzAnGAtLQiUOQ2vV6TnptigYlJH5rN+154IF9LiBCvngiHk+Lok/PFbA79RRpefp3i1r8BxDY
jvCXMDYpMNTGwXG8l/5w7eWeYSChRUV9/XuQt2yGRmAvg+LGfNHQxDlPkfvNjWBH3x/67syzKl8r
k2iXb1YDL7zCmNWJjZBl1mUWpvlzoJL2WHtzO8ExgX4K5d64II8YfwyHSf95P/7OxYMuEVaHOiJL
mLVtR2rAAAJZTGozqf7NTfgLmeT+6yTG/kLrNr3qwP1Po0DZ6X7gvTxj4TbHkxL5YZ486ykulnhy
kFMhsFpLkI+XP8PWNg9Wlpy+7WajF4eerezS4RW2jmJXtKtcrYUrKilciYo8QNxawvcqJ/pqCLAx
90e1l7QRoedCjKUDfHz59zf3OGVpJQSJeEuiz0/WImDSl2GDkFmNGOQf3G3ys1qk+ZE/015cm1k0
bNWyKD9vZhOFm0VNYyWBETUnj4PuIL8yq5/sMfnXUBLt0tjGv/dHurdwOCVMl9cjg321uHkz0lgB
zB5x5Q+EqSa+tyDsmsWz08OW1+zvYGoHmly597ktxOGm2duetrwwUxM1XGt7HicOPGzHyxIE0srC
74vK8PG/jS+Y/JgHmWBvAb0NtTkOyzKfiqEvQCpKJSjXFtZJyt8CCSq7c4v78MGC3f2QPGU8nH4d
2svbD+nyET0NVbsw5x4sFoTNa/QmASLA+0nwQX0o5nx8vP8t9+aTUPRGuHqyhDbp18TkfoT7nwQL
5HUJ3ktOEVZgZ97o40G+29v2pFVyKv5EGmJw6w2SQaj3uDbRGKTEhtgAncm5jtLg/oBeezrbfY9n
KbVhxHIo4G3uF2iRNp3JFCLtkIinWRfhmc61hDglTX0BsPQyqMjhaQ7odscEYOg1dfcvOjD9o45G
6YVLIBSUAVJwpmj0p9AJ8E2jGANHt+qDFLz3yekD0ql3dIxLrc1Fz0HrHlOMJg0WuGGI+UB1q4Vl
gEHGjxtNwwWcp238fjBD8ga/mSGgAbq01cFhx9w+cOfJqbAQFElQwEp7Acj13eiS5dsMX/ukzKxw
rW/yi8A88+Qu3XWw9fGgSbwzblrVgAZMA8gDjdD1UlDaLo+wkYoDPSn7wFQnDJwnkVw8QzGRIHIS
JI2q6WCy955YFGl0KmyAFWAty1/1Jm+1KC1FseC1UQ+ueIwhf2B/7sSQNZYSoZR8yCR2rYCf2w0f
Fa2UMjJNkp4TWrXGwWbY2Xf8FsvDLAUlzpuXT48L7oRIShSUdqSeTXL3J2eIDN9AZP2gXSUX/PZz
S1VPCmG0CSFKrIcdRbnuvWrdal2mmU8FStA/jcIuNOQgVO2xjOLsV2o47WMcwR07jaUQ1/srbu9z
UwLkw3HFw9ttm9mwEeimvooDWk/mc9lXxhX/kOQKp+TfBok98N5Df74fcyd7UxVj2Fy4df0GoqFN
PI9BMdKtQVv30Uij4Yr1q3uFoJdf+jqLv92Pt3Moepz+KpRMTkak+9ez7ExmWJcWygIJ+IUgqpLy
bHfoCcDx+qdHmeclQ7H34MTYWUScFWwgymI2YIvNgkYxe0qnklYKhzEayuZoPeaGmpyNycp+uz+8
m+nkwaJy4NPhthydZ9R6eA19toVXPKrECthxXmgtTlFky9JU0LoK1eZgaLeblaXKwYShM/VbuNKb
6xvsar1ockgKsdlDsdBGKwgVmPoPtZo1KLlp87XDtCyA+qyds76svsLLAhMKTetg/+wMnUa2rnI8
mjoNx02yapFCH9SOKlWloupoqm0ZIP4GN8utRHG+P803Z6QcNb6EHocxpSB3s1PShqwVoU3nY8IH
Jh7a/Wyf5hqQ+0H+2R0U+KXXQNjWyb+/yYUR0jM8yjrFTzNoYnMEUVQpLXwMNACLMSTc0/2B3R7L
vHBYqixSLE8cyo3rgJWqodQuxVLMXtSPlnBrX+A3+wFkXPyraengpnpqPk/qNP0EN9Z9MnEV+Fmo
tXWO2gH8eOkhPBUlUEAbt/zZlI54ySql+jUMoj9Y7Dd7Wf5WLkS0w+kE6dt85UVIpUtlIyj2U/mk
K0b89zKo/U8ti6LlVCPE8rOayzqAo6kczNPNlpahDewhZbbmkbRZ9lbR4BKEx4ivdvgsD2mjf0V1
2DoLLz06D3fWGmhDbmRI67v09zZLANXlzB7RtqSTOkdPfY4HBlX25Nv9D78XhW7Way/PkS+G9Xdf
wrECcZMqvhvq1ZXHQv/c1/VRb34nCk0mGjDIS7OBPHkGvlnOqRYaFQVmPGoL03huMI170Ad8dN89
FqSuqFrxalc5uTdjSXBM4NtA2oKM7l7KRknPLsJBB++OnSXA04r3MU7zNKG3TizYBcAEtzvZs0qK
Kyhc4wwvMfdBCmsHWeAmFOVw8Iuyy4GlNq/x9bTZteMW1IQQFJ0nEUymkXzP4qWkDFdE/9yfO/m/
Wt1CpOw4+0mlimrQMtuEGk3Az3k0Ekqk2hPSHmEgMivmQo7LYosaxifIgV+LsdP9+4F3xoi0OQ8c
nvtsatzCV0tDwDruUmCR/pi5yae8BDtv1r2LHIfuHtxzdkLhV+nhESdxvNzr16HqSI3cqNVQy0f+
5ZR2A7o6Fi/j595Lszm4P66dCaW/R+MP6J5rkTXWwQYbwDuGPWj8YA4H2S51p2cRguHBPKJ1/kJJ
tv5uwTyVMPHoyJ1zb6SUjVAqUUHa3GBFMhjHdaEh4SU6988kpGhZRBiJuCH4lPcP07bYc6QqzLG3
uXgxUoiymJD46aTbyPPiq+BTpIu/mD1WHSeYwiYSG175PQrr9Of92HujtCk2AvQyNB4r8u9vskpi
DbikDLbE9/MAQNnNCYyhsyA546N5P9RNArNVnvwUqens05f3NtfHEOCpgYqs56MGol0ndRmeesVu
DwZ0c+rLFhOwU4MKg2nAG10PyJ20CE1LQ8qBFeWTneNbN81G+RG0ln6JptZ+72lGPC79oIhRWJW2
qut4FogCUQnUIYoEhrYTg8SkW65c4E1YB+fM3tBA3IOSo0t8i5TLxkSPVaVH55ha81NXQeJHrgYl
gkrnzu6bYzckl/vf7MZCDQwar3fZPKVO5PLf6+GhosXbjrzqOx3loIdhxtP5Abc9LajmaPhSaPYI
6SyfF39uDFdAOVSQFPMWDSV6tN48uzICG9bJH/d/186y5Wd5QJd4FNDs3KShQRFGy/hdDva4/FPl
iB987HTnx9mdls/vjgUGQM47tWSdmOspsCoznKcSpTFsncEdVFB7irJACNco9PP9UDsJ7xX1x40Q
VCkOcetQIsZMuuiQchOwgM+xVEAjh2sVQiVoy8aGGL65/fJb6xXVr/uRdyaUyJxa0vpc5tp15B4v
xNqdGeSSdtpDM6D7XQP6RTd/aI7W1E1xhhqcyn2cT8eDGdX8dSzkOPAnjqRiXwHIsjFb7Ypg+fiY
oTt4RRurOM/GED42JmBM3YEwHXlm+f5zzOXZLDEQZCUsQda/IV3wzak7TSr2A3saltF8yktN861y
MH/cn9q9jwp8hjod7zxsnjfDjXC3QxoRC1XddPDkSWZoynSfEZhO0UvFt5y3LVwtM0V47/2XHyC1
oO+gr7BNtkQZoXcAzTzh+mFR/yoWZ0Qencg0WpaDctfe+uEuT5UVoBDQUZn835wjjek1Mx6qLhcP
xCkX1OwuQ1b9bY+jd/DlbrMgKABsHbnr0Puw3c2lYASYB9sfzfu0AEBYYXbqW6Mw0eWv7JduHvKD
eLcjI57pgJXhbYyPovy8b0bW21U215LB243tLxG6+WXok09TY06P99fJXiAKK6DswXBAK9mkWqTI
HaurLSTHQcJc1IicWkp9+MY5Okh2I/H2et3sKp2G9ZDK2TOgRyJHa+ca4jqJhRx4U0yyLqb8D4Pi
zOLJ73BdxIdyHQqpt3RGxwiqLITFK72GDHgjNPakQ5zg/fPHhVQeCJzHFHHWoSBlybpobftGmMZ+
1prxCWnfFjCDbgfvDgWpgNeYzmWYdthmTdRKQ9l5yW3faugnPPR9qF1qvaw+Idsz/n0/1s56l0U3
OvpyWEDS1sPqYSWjrIDhVj04P4DOTp+GSMPuQ5EKpEBOLvfD3d7SQIe+ejJDaJM9hnW43CmRANMw
yfScNsSrHT+Q1MmT9xacSPx8qv8is9hZm0F5PGFnStA25QealgUWf3wm0V7DtKsuwAHpZdwflnwC
rd9m64CbYUGJQYfHZB1qGaoJmomuLkWOBnGxxfyYjEYStF5ZH8yl3LHboEAgHNg5nK1QI9dzCRM3
nAT6zH5fFvYHDK9xWDXn/OJOcXJGnKA8NcvkXGEhmdeinMdv98e8t3IgalL34CrxX5+st5mLZ2CP
ToJp+8q0SEWODEkJsyvOBV/1AuZXOwDXyI92M1x8Vel3UA0BaL8e7lgN7DxjZgOqwvqZhp1iI0A/
Wk9u4VZH1b3dYB5EUBtuBKyuzQpqeKBmRsvgpjKnpzNG0xUTmPkCjDJ9b9ubxcqecOih2QxP3STm
0unxmFqwShlRLIZ9ZOjywtD6au6KLxzgKB/hH3dw7Ox9POg38uDh3KFcup7MLlKG1k3ZIc3cZhd6
RZ2PSzdKV5PQTkOXqu/Pnrz+qJLQUKQss73lmi65WU8YZN0V9XmwnQbso6lcPbWKf7u/Lm8L33JC
JXGKAjDVmW2OKQ28EEXCQrFNxZtOg9bnsN7xOn8ygTR/dLA//GMSXIxUYBuXSRNdAIUebWNeGAfD
3kt3LB5+DuA3l0vFepp5r2bhMBgMu55TOrZo81VObBzcjvayj8WekLhHni3eZmcoTRuDlhgsdCMj
1+dFlT1g9T5gQTUPZzu0Br9NSufg6JWH0HY7UjqhcsFtm8r+ZgWZDTJ4Vmjzlq+xZjBTHYQ66l5n
hJWVUzcjzRwhJX/1YgxJ7n/gvbUrXxIOSDtQidue71xwNorGsHzLjQtUtcsGqahZOoXSZR6Qo6DK
mB3E3PuQPFFp+vJWs1lg6w+Jd5KChcZs+SCOovOsI/2JVLF6wMrayzpvo2yyTggyO8GHhhIfZgYB
FrADPpLeckqi4QjcsxeK8jxAAi4aOv299YBGo1HdJdEsyuQGWDA1XLBiAfBf1lYS3P9et9BB5gtG
M69O8hvUFLl+39xxlwmZPBdvEl/Yca/60ySdHSIrdH+gUF+m1zSL9cei17wcMyqqwaE9gtwYpVj5
/V+y9xVphMG3l0IBXBHWPyQpjb7SNEqolgFlYug6Bwsfd/l+P4pc+dudIa+INE+BSXM1XUcRRRhG
nhrZftXVuvmQD3b4DM0ONaqxGzFsMJu4/xu1+7zEhjBsnyY0dquDG5CMcfMbeCxB6odij4DR+jdw
LuZ1tmS2n3uYz5fdtJxtZxiFD/CqfsRFB50muzSKg22ytzXBCf1X0gA88maCjdSqusilHD5NaHIJ
Gksn7HkaKleDga6ZHiJVfn+y9yICTQNXrHJ+AgFZD7Ss9CmxUar3y0q1P7eqoj6MFXk8QoEq6BKo
nwcB99aQhBXDIrNIPq+L/c1iVpQh7EXS2T7P3PQ0m1H1cfSm8M/7w9rbnq7MNFQyoIw5m3zT5JHp
oIhj+4AajVNuRm4w5Gjh45Drfb0fam8GqVh6gNahDHGPXc+goaPJPIwkcjsOYeRaig4PV8GapQbB
L6ZiPjgTb7UfSAdvA+rrgJWO0hnsM8vvmmx4xm7P843eLE527+Kh3KA+bXpjdla11v2A8d2f7ijs
wPZCZA4RWnq8P/q9X8P5TCEeJA3VSHuzW22h4EVs89hamrL5MwElixShqLGhSRSr+FWNqCsFMeYo
UK4yrVBYxUnxgmyFQiGiVPA5mRe09w5W2c73x+FVyj/IO6hmbucIuybNnbjbz1Abg6mjFtoJ+2We
KucgO++s51WkzQZCxUoPbUEkhA+/1yIrH6dFsQ+eKvvD4Yoi28EMaHPaINm3qAbyRH4orPxiipnr
Jt4lfov7ysHy2g0FvlGHZMwrWt/snMUqq6HvVb5nmXYPGV2Wpzprvi4GqvX3l87OxiHB01px5FOd
Z8J6HY+pV8GcpyLgCHz78hGpcRXY28V1cdQzrDQ9iLeT04Hj0OIgz9FaNzdfqk8VtzYKMs/oQLpJ
Wsc4zVqpXuLUbRB/wjv7DwfZ2aMq3+4wYY65lFigHGxrt9rodc6EU7yPjRNGIYaN2qGm8bjMlvCj
KazlYEfuHJ+0G2ndy4oOzLzNB0ybWSDWu/D00tKRGgs2W5boEeJhR5Qnt+yLRxHN7ocxMdtTjPrJ
QfzdaX4TXy6wNwk+HfquXkiI/miaywWVzyxoc9196gSgfgMs+cma0yMSwc5tmrYurApuJ7QdtncG
V42m0pxy/OCqtr7EDtYHWaWCJ2i8+NKGbX41tKw+odWkH+z/veFyJ+IeT6rhAJB/fzPcOa1F7pBW
fMjh6EM7iEsYfWKckrkSH5esbxDCbt6Nu6J/TdmCghn9Tz72Jr0B4Mg4pNmkqUthkMcC/j55mb6Q
SI8UTPbyASUSCCMsYZ3n/Hp8xSxyY5ipey52BAN5sLrTjH7PeaCLcDCVezvlbahNlpsHWxus3OHi
tzCVbpNql1wLtYe5NhEy4yJ0vp+AbtlfEgbAZL0ep1RBNxnIiWKlpXbH8zIMlV/NaONZkwkPB6KQ
aky4xEV9UgU+gKd0HobnysDF1M7mJPKHFAsYJTHF9yyyMHXr0+V39JedH/d/4c7hwrLC+FyqioBg
2exl15ibHPkFx4+KsH/hZvzPGDXN9X6QnS/MscIR/lqFoma//sKm2vS1M/YOwsfw+1BZTB+nrEYi
P3GOyMq3UgMUSt/G2rx6k7mbvD5EXcieBabAnlgczVfscv5Hj732V9JMnfYJ0gC+vGDss5/22JrY
FeFbjG8sqsrug0N7wQmKqcfsp1Zs8e6TVuoQ0QyiTs0BuE0kjqcgtQsqxrdTpXsaFTGdcoG6cDw2
7sFr9fbj8rrgRILyRFWHO/963hHmzlQ3zTEXUSz945giMooKaXdwE7rNjFSZuTXI1768qGyup4rd
GfGipDxUuaSd3Ql7XW5j1HWyfJqhPdbl13YcDV+n4/BeHBHPJ15wXL9ozdJK3Gwv0cFToZNnYaHN
SdBqeo02kTRk7/LMf+8aJhTNMtI/rzYeF+u5DJswN9K8sXzHK/MPWZyqlyXsC9x4lG//QyReFJKy
5Mqg60gSjz2hv8JX87DbLW2EemFLc62dNOPgKnZ7tPD/537EnYEbyw2RQK0qYOR5aPpOWKaXqE1+
ks+6szOlKTf+bMQvNTtiL9zm4FVMc/PNMGpG06Ml5mgpg6+6ERZ4tt6cEqy9z0k2Fgdj3NsEb8a4
XZ4YN3YjvRzioWcXLI7enKPY8A529e6oOKVlpZ1351adbhHOYpShBbR/GDHW9PBpwlTVfqiyZboo
ths93l8ku/Go1cBt414Lw269SMYxtwdkmUw/Rnn8iza37tnV0TFqENj1I6s9qhvsbnLaktRkuGOC
xl7H67siT6iTslIytzirVosAVTxPn+CYoxiu9+5JUWwsCoWRHhweeyOV9E3uXHTAbl4mtmjTsU09
07eyLrqIdOIdqnTlRUyquGqz8vP+xO7UwuCu0jLnyCaj8Bhaj7QRAw6CBrUwPVbCK3Cb6im0ugXL
2BFlKivvgxDNQ9wEYuVv1yh/aJl6VPrbGzKgVUmYsaX62SZvc5LOQnMm3t81CvWNlToRzoqKdW0R
oLjOSnYE87k9oBmzBgDMoaPOA2Ez5r72MDxo0CzBOQvLIRfOd2fXcyDC6q/707s7NIJRDZLyQ9sn
UpMndt/U1DIQFqsDDJzLh8FB6Ku3p/y50vToYPXs9BqIxjvdpbKJrvT29mzoYhorZFTI2xKaFQ1o
Rhd2Si211x90L6mvuRLZJ20ezU8InrWPhRerJ9ylvYMDZC/XclLRMYYLBUBL5qk313gdcGhHt9Hi
Ru2EPEEj/tVh6zU0EuDTwOq+wN5RuoOw++tZFnddEFNcRjeLKc/6HF9wLFN70XkUkkWrfxktI792
lEn+MXpF+Y81o7OQI5n/WXfC/nEaleGoKLe7wkA3SGocigtbJq6dtMa0RDV1Ry/rL0WVxT/xF/w9
wvnvfH+F7UaS5QWgay5shk2mgqFKNSDkOlJ0rvElnNF17k2lvS4UOA7mdi8Ul3q5Qyk30i1ff9JG
taNZUQmlz+Z8SZATQPAfm7c5yY9O6t1QMvsCEuWivuXVR7VitmNCVkp5hZ1imNU/lixL/dAekn/u
T6BciOvKNBQG2tXcPQC+IPW7HlWed65YUGj34UqJv/Q+4Xwx4yMq6E4iQFYHtCtwUIlR2sydWLRO
6+nJ++kYi8DuhfPTncTwotj6l66P5oNB7cwfclASyQshjYrtJpyej9OgKabp53MNISyzcZ6D4/uX
UvUot9yfwN1YkEAA9BLyRhAKwuloFmXCsoAHAmdZd546y/zb8Jbsj/uRdk5lzmOebzzQJTJx86kw
ZkVGzeEulfe1YZ57y4h+w1ETlwkkZ4WBRrGbAFv0lCe4vePB6t/LLCbwbFmV5TPSzF0vlNbK9Lqd
uROMqpOex9QUH9qkM33FVbqveZYjqeCkWDFG5KWnMh2Q/K/QOLs/BXuTLTcFqwjdJPqr6x8xVeHs
ionbcqeYHeYKelLj1A7JBBRC3R7klr1FK7VW/1vdo066DkZjWh/VsOCpk2G/G6X0Fh5Ga+zOoh+G
zLeWRpn/h8X0NqRcAm+OjSmeB7ebW8v3zKG7tloxBZ0Wu59CLTmSx9xdTTD80K91eJtucZnGVKlx
3vBcxP4aMVWeW83jBE8JtzHXUXA7tbM/wskR3xR71A6uXXuxUTJwZYNIHtibYdLhGKuGhOFXRaK9
eB5qKZGuYRZjCyOgtjkGfVT8lUR1fvBJ99YPi4ejiT4r1TVvM79LtwzUZ01MUB310Umwyxlyw3ys
pnkJ3r9UIZZDDXulJNubHFSaqJ4sNuVou+r+UzqZ9bmw8/YR4ot1MKi9dWpqFNe5qnsIx27eWAq1
bRTwKtsvSK7+0A7m52ESsBhnVSruOH/fH9jeJQuEDI1+eN60brcFngnocJpLhIzbhDEOPqK+xk2K
AWmol397FGu/zrD0fKWCcJYoo/VbMdM6zrDlPOiq7pR/YN+SDmXJXw5+kw4Sb9B7W3C/xO8velCE
Mr/UFfD1RWg/63qpKc3byXNjiuhahoA6PbVQWWR2TY0zQyEswvRYw83gdH+GZGLYnKmkSNgIkJAA
122JaGFlWX04cnzjQjeeAYk4vqpGBu703BmGCXIaEpRHEtw7B/kq6CZb1TmyhyE1XsnVGU6Vo7eP
Icjzg2Ngb61JFI+BsRRXzG0FsQi9MBnHxPaTWv/WOzinLh04AUtNX7RQLX+7P5FyO24nknqFrIQT
kPLOervOij5CkdNsXw0r7UFNIv1B4D77MdGG4hKp9SQNO9QHI6b2N4ZF8vl++L1sYVksADBDcD22
YGDLSwcH/AyorAQJy7BN2oceO98TRtLl4/8SChgEkHHuLdv3woLSV2tKkG5dYUaHmHoZ8OJvPqUa
HrT3Q+1+QlglVJy8V17melKtMKsLNEfpZY8JDZ0y0j81/aj5CPUhH1Xjzng/3u4svom3WZjIN9bt
iEI93uoK9p2wT0484ZbAw5XlINTu0OicS9klOo7b14/rzsnUUtDzI0RAnqlT5BMeqrW0yy6b4YNl
Ju+WHkXrgGIaTDzSEJQZOfg3B7ZdULCLO0r+cLudU9En+kMT4tPipeG7qdSbUHLwb0I1rYeTPZZn
PnBE+yHR+t5vm3I4qCLvbTkKTHTfqSJTFZFp5k2Uth00gZmh4xuK10qZecx9slDznnI9Uh+tmAtg
XnsY6CZL/ZfuTe1y8A13fwBZHQw0Mwu7YPMDwnBuEbe3fYREXCxwMwAXxjB4v4rKVLCDYL/bxqCc
FSXKfc1NjoQB9pYrFhw0wzhK0eTZnCmViS4yFzyZ4fpyxkCrLsYHN3aN36clScODo2J3tJJpxGyj
ZrEFR0IdzUsrJJreahM2zGP/aUFa0487RKvsJCmQasRtzqk1+8NiTUe9mr2LGJ0CSt30rSgIbdYU
7UCtlE7OMBDjIn1Qx/Jnr6bK75oVdmd95ONmQ92dRNG2Bwlv9z0h5f6pfPF40rc1xslpe1VIWy1P
65d/BnPqzhTiq4tbDR6uyBODViqBG5Dtgk2F8kE1pT7qZuwdmtLkgC/NN7e3xCBDaSHGzzSXqWF9
avIQfcwIv84jO5O9vETLE81XKWoBvXS9pvMUrZBUBY9uqe2/Zt5q57jGmG3KzS6gUnHEud8d1etB
AjySXs12CZe5m4Qd6MjWFOlpmeg82ct8VHrZW7ryBkCtDWI3l8H1oJQIQ62p5+Hb6NFknJROzB9E
js7leUYMLcHBDrO/gI2O3ipPZA1jNSef/gc0I8czeHeaNEgAIemx/hmIAmN7olFpw6Q1+qFy0mBy
NpZPSuVgPh1NDkYjfX1W3cp4MIu8uhh1Hx5g4fe+79vfsE2aatokWQt6M5npNCtLLF60ttAvWY+T
qQog/nL/SN37wGQoB0obPKUbtrLdT6btRJSMzaoaL5XV6RcPk4Lf70fZy4SUGtDyhWZDnM3BPcZU
LWk4Wv6I28Y/YdeYxYNb5EPy4A3hcIRr2UtFrilr8bBsUDXazKHWO91cYtvqK0YqYJnidfdUJ/i6
ndzYwIap0xJoBaXdpdFDh4D0UcV2d7TcG5AnJRmgYbheR6YYh1xpBaUFa3TPddHOlwXMEnSGaTx4
t8iJ215rWZaSToQuBoiydahsnO1yoXfjL5ZaRA9a1nknR5lLvwPLGSQos/rZXBxxKHajvnaGdfor
N4umKREtKmTnNrPz6lrZ2dcK1tmjiijDszIiH1hG7NT3LyGKcBSCXwEm2/Z3ZfIYfS2OxdXUfxCR
uvyhDUl3gXF6mGT3NoW80FJ2N/BP3fr+UNucxshBcSwX+GJWyOp8GLUqOth6e8tUvtjAQoEOcrcj
GnJh9ggKW35c6ca/VtmWoy8Qn3+ck9L04RUmTx3aa8CF8vGAmbK3Qkm1gOz5h423OazNPtJjC+Kb
P/UxZutxrj+EzMZTJKIj+ZH9UFAYuAGhsbX1A/O0BtxeRBkYLbkimJ3ur3YKhwBhhO7gArQTifck
LnJo93MSb5OMGCfNMzPwnk6fmCe0YsKnYXTxIDbt3nh892pEd53u9/9xdmY7UiNd174iS56HUzud
WRNFQQPdcGK9NLRnOzwPV/89gfT/qnRZaQFqcYLUOyMcsWMPa60NE5ji4dbFdLE2zswCsU/9Eqen
3tQURFrd5V2Sk13eNrXzImAKjBNHhD7blotrmxCijIwaSVwPys+MaQ9Ms9WTb0PbOIBqyyOA6s5j
TLtL+k80bwmr5LF9FbY72pSnqo1L0Wq3Ut5PpaJ+EhEyaX4xdWJ6yFJRuMwpbU1Yi6tT+Mo8Lf/c
XvPOBfw1GolKOOgQMrDr3+AWsUGwTOVnMO3s8+gNa9hB0/x528regaGwD72Twgothc17365kr2gg
EtxoEVPy+in9txkYARoRhhzkQnum4AlRdyBXxodtNrWovY7hg7PJnPmkvTPcxn6pYiIbWz1Ud9s1
xYvABEwwhzRLr/duUakuzxDEGMIsViZmRsl9PkDlHpw4PQhWdj6T7FN4SMZzEUBPXZuy7XaATspc
odFI53OSFs4ldahq3P5MOxeAYAzXTwdLqv5s0jhzcIGUyNeGFLkPNX0Qf7vjVP7rKd13V0/777fN
7eyf1OSQc7OhkxA/XC+qdZ0iqimtomzSiffMSkKH1xumUNemo0Blb/+QHJGtLGZmaVsYEo9Pb2kr
zaW01bU7Rn0PYRPn5sH+7VsxkSzwiEnIR68XFDV5L2jhmkQCdXVHSKI/uTDn7v5g23gZgXhAOSAN
vLaSez3T1hr6KTFT1s4M9l3J7kf13ehk//t9SxBfcPI8z4jjb9ZTqW3dozpD5b0zzWe1WvS7eUnS
ILfpcN42teMLbQT90CVAGZ2ka2OqrCp6OR2RZKUVjESOheFrkZLcKYnzj6EUiekzT0W9a4cZeWGr
I569bX/vLKIuCMESXyxb09ebSowF8aoiOocHrF6gcH6uzZrSZWKsy5fbpvZOCTYYwQpRiOrhpkCq
RlVelkgGnMym7aTY/IK0ROPpxcGS9rb0tR39ekm50KcGIhy3eemGrw7jLe/XxW1gOGbFuXHW/jKW
wgoTpY6YxdwdjfbY3VGZ64BQpu68dSZ9Juyp7/D561QVTzpzLP5y1HXxrUj7dHtD9yyZUhmSyA4O
8Faubl5XuiapTgNuyPM7RuF6H5OOLB3RXPtgT3ficdaDTAixpIT+yW/76smevdmti45eH4oTxQ9v
MNUHq1fz/8UAGh5QNyufrdkY/+DC05Sgf+vRoLC2DbAOmESRIad5WrLc8JOepshYRf2dB9LgdHsr
pcvdZDnyfZGVFYQfOaKb9RmaaFcDpmTTzyQzeTT0l7Sui8eEQeHntrfEC4rxyn+emh+VdfYeH143
GkOAqqAeb0y3ui5GJUnobeY6VMaahk/lrLnPG2GEnVq1B4Hl3lIJ86hlSBIa7OLrpSqp3S82wTmg
fd26H1H28fU5ak+VEXeyt6j7dV+1YZr0Q3h7k/ccAORGuiBSpw393WvLI3yEZuXqnbDXBN48J6Wv
elVz4L33zBDLylodBbc3al5NaWZpKWTfPS/N/9XMV7iIQlsOIpO9G0HIIDVZ6U6wouvFtAlEkjhC
j2w1m5e6zK2L6Erl4gilAq1tiSCLlPrgQuyujOeIc4pYz5vRWr0wOt1MWRldweI06bDPx9X7cfsr
7S2Mxwi9NzTeqcdtv1KtJB6dJFRldJWWSz31PiKdXUB83vlpUQp/qNPhwL/srEw+fhLtC/H+jYAv
wtdqrS4K9AdrGEbfyVTx2M7pfIDK3jcj4cSE/CAKN2tLk5jR0QX1emYTKD/FYhWfNeEcddN3rdA1
BveNOwGzcH00ktKgKZHD3HeErdzZsbJkfjMM5sEJ3Hnn0PGW0/qoqgEn2yzGLMdazQbacJaTmc+V
pnyP0PJFtt54KEBkve/b8Zs6M99BH92j+szO04OmI70kKVuPFOFmiZoAFFFGsRRfi73HqmtQlDVz
e/ZbbTadg8Oxaww5Xsnr4g3adlYb1KpbM5VtnnLxXtSod0LdKmkXq4Oo5/D28d81xm7y9WDqEgFe
f7yxi+MFjKVzqhvxE+fY/MXsUYYdrOkRu2jvmMBmZT0EtACFNpbMTqmQRojoZ5RNe0aTZFr9hZld
Rz3NHaU8ILQUmSRRF8exJVsUk0rtruFjqS2KlWLRk6dRVF2YLs54V9Tw907FtBqnxk6ZsTiPsf4y
ItB/TqnNx0E7FQ1kSBsV79Ptrd49wGCJKaQw6oWSwvVWayj+K+sAw0fnaf2Wt8nwQIosBr+Zh+jM
frge0jRo0fmNoeZpYOelaA7i773PTYkRlI2s5EJ3v/4NddZAd89b4BYkAu+g9g9PWWvP53bSD2Pt
Hc8KDh/dFHCZ1MW2sbaWWtFgUNCgapu493VfK5fFGtrA5sj9jVrgHOhx2v3BeSZHlyA0Ivk3Whtq
ZneOUgIqzDt7+aJPTK71tGL4VpLQ/ME9pR5NBc5ldhtQqeu9bAE5F6hH4xR01Ln9SI+c/3K9KKvL
0LSqeb59evauDwK9EFrlAB3ACNfWRkZmZHHM6UkAZ+cvhStQqzYbZ/kDmgYJJ1oMAIg4IFuPMCD/
opBBwRFbxXun1dx/G+R9/ru9GvlrNwEoU87gKaE9KOvPm9XEve21UYSPU6kFPyJlr71E0AGDJNUH
BofP6VGWtHfwTeqKsv5ArWarc8X85tgDNIj4gdfaZ6MERpfl/XAequhIfnzXFCUcAmsaoNQHrr8U
relRY5IGDG6FoWNdb+R37diMYe0mR2imPZdCg/r/m9pcZ6M1nbptPETdDPgJvU2fwp77rz3TNFF0
nj1/WrU1TMy298vMEQe9kr0jCVgPLTTwgDjcTTJd95mlW7S7TmZnWh9yGCfncir7gyhwbzvJxQiV
KF3yCaWbeZ2LFeTQUwa2Il/i9m6JFsauA1F8Qk58Ot8+lbtPB6RiSaL7ldJuPl0W12DmmxhUUaNF
1n1bkMUGujq2nq8gyonsahPjn+eY8vGzvcZMTmG0Rt349mJrX0H0zxe9aqYfU28q9cGP29ttOO2A
AeA1kUFtvnUHianQDFn3N0vxeanBeADy/QPQDEPmKaEBdZL5oXG923EiIjfXYM4PrRaFjtn9r1Yb
5S7W1j9xn5ISSeAIAony+LUlIvLZmnSgkegPM8rCLlsEDgpVYzBpTg3pQBFg9xRRqtM0hLXIyuS/
vzpF+ljNQsul7JzVJN88yoR3WaHqn/KosA9K03vvnpQ7oXKAAAHSqtemVHgVSV9KlAxM0lAn4z1V
7kR9Wl9if3Km+UGxE+Xz7aMr/6dbhyplnpgIIof9bWuS2lIlJkQa7mLbJ0+zJRwf1yoqv/E69SS6
8QgVt2uQaITE6RdEZLOhEQMW3LKe0bRjmDoCIJr3vXEg9oydkfyd1MZRg2h3V38pH3MypN3rXUUg
R/EWlQ5bzADD58Lorc+aUg7ncTUKNE+aVA16RO+OosndW/fK7MYjWDBbe2Y24WEnVQ/atBA0wsQR
qW9/M3mbgLvQ1NjW/UvDVvRECjlUJBpknJbG/FoLjekAagsjzsgN0T+/fWL2boRUy9Z+5Wx4lOsN
zdu8G0H50LJMTPu5W0ojjCfTeZe7bnoQde5tIlhQaAEESvRmN6ZilQEjM+2nkzWkeeKXKjguH62E
wzxt75BQ12LoEvErZKCNoYVuU6WV8Nu7sWbKR2336znSpkaEs14xaL3w3NAbmv6f21u59ww7YGAJ
aQBMkaFeb+UApifOya1OCVSWS+b2/f/WNgOLkaTGo2Uo9tkGNxGgKd/CezW9A4ezh/qm64xvg5dJ
veRNBl4X2rSCwKHD2CBrB8GmfrESRvX5TFnX2lO7jtNTbwqmopvDBPByAho/+WJwTWRC3KY+6lHv
fQdA6LgjGeQxZu56Q1DK5uMWMtqqC+MJPHd8JmXOT16vVpm/Oo12QhWoPtiHXatgN/iDBwRkem0V
lv04DT1BZWaosqJYGz+zfM4eEXBcn+uU8hv0yiNp0d3N512RUneqJDZuPj6dKKZKoal3SkB8nVFp
64KuapMX1F+cIAE7/NUDo/dU8dgxB0K1iRWi9G+3Q37r9incu2WSfsRJAHJlbgME3UnskSk7bPqY
RBdyBSTqVOMog9y3AvUeDWHKqVumkzIXQHcH0nh7WrN7Q5+KJzuzlAPnJN3q9jmTgjacIRrmYDqu
P+WcKYbRyvzAm4qOqottX7I5ny9Tpq/3/eDUfh0hfW9nQr3c3sUdlSvZIodERW4CRG+btjqDhhKt
yF2s5sOL7ipqEBXl8gU9+GkIFdjewyXPDV34o+VOT0w2zdFwkx+8nK0Xs9GyI9jt7mbQ8UDkTEUa
cytAWEcNsg6d4xC7RMt3Y1b1FLCXy4QWXSBt+2BqMRo4rWE+IUl6pDG09zSRB1IapYpNb39zlZkU
rBnxKmcdROWQPSuiK05JpSvvYzNvxq9qEptH6927xzKr0FUqOHJc5PXHJ7ZKrW5ivVMUedY7vXec
DzrzCtUP+tzoL/nSt2FnNcZBOrOzUgD+OCxAt5KgK0/+qxAR97hkcMpQTne07H2hc321tSx/dK3y
92qN1YG5nUeDaQako8zH0KQy8LW5Ja/zhgIU52ww7JdiaRkoBLH0mx1VxhIso2c+olijffIqOSN+
VY70pfeWS2nmF9GAY77V6VyKNlb0wnRlKzYSvjIiW+DnFFC/re3gyZDKXX8c3C2ZEW6uNdk3EhdS
3sx6c7fackFwpe2d09yJ5EvXjPrFmfL4BfaN/SPNh9Jf7F7Ufmop343F6E9I8+sHbnLnNvEbAOMg
5gu6e9vt7uyM6QrzQsXTqdZLawu0BeCj3UWrU/q2DfUONrpTnvO2zA682k7IRfpGTx/eDEnWVgFj
KC0boDSmlzJdPja9cL/AXHXvtdVz/zvYanla32w12Gk6GrJfswXIlAYljwRxk9PoieyZMMD76TB7
dQ68RGfEbJRpek00kLfPzhQrwl/UStXPaczv8ys16+owpamEoGJXJri6VhdHH2L/F3ISKB3wcG47
x7YyJOWQp8jwRs5SMPKmL5+oHht3t3dizwzlMokI4T9mFVzfs8aqS7VOOXNalCT1aUlr0HJNsRZ/
3bazd5/YbRBeoAtIMzfRhzXUWe8Z6JIB98rjQBuy5pPa6ZHfk6yg6xJ/vG1vd11QW1BwYKw1/vJ6
XZqRV4vrElSn7lL9A9pA/eHYwxHWZXdVEvgE2Jg1bdWvO1GZ6uKg4lSu6/Rs1hk9DyS4T43i9B+Q
qzi6Iju+H20Ck3tJmQPYxMb31y49vyybnZOYBqUIVDQ3qrNhJX0cJOtQxpdaA7weMgw6+fv2fu5a
pk5NPuvIvzYPnS1ca/E6cgdXybNPixnFn3grOJi6sHn3S42KYa0sp9tW914B+jxSOoY+4Jti4dgQ
hCsZQbsYPWMAGLV270Sux+8h8MG61TJDac5paiQ/kzb1koDW6/IHlRhkqYEdSBle8G2bPbdXrULo
m5q52WkNzSa1ir96Ve4tvjk3R6yavQNFGQsIEEhZhihsrknnWQNBHOFVXyT5mXmbuR/ZS/NUxdH3
lYT+YH/3virqXhSaCZ3oPm1eWdeYJp2mrgvH1XhaI6O9qwb1vbVUzcVbAK23Q3OE99w3Sa6LHAD5
wJa4EhWKXVIgZHYQ8mLgm6YGNnzvLqg0rt632s7KRyYkWQcI5D2rUhUISAXbyl29dgd64TL2LVHp
LhmUJ0olUULFivv7eM287zbTTALmQh2Kuux9zVdWt8GyjaQwYmZ0JZSlU188FMDOc6ku35bKFGpA
6DPp/jDo1DHs1H5W9ME8N+g2nrR+Wm2EmUA52olqfGYbu7/irF6eGSLQv9y+Y3ueEm0tOemIcYC8
+ddbYyhL3NU0IU7JHK+X2qui526YxeW2lb3HHd1ueZldnpptYtQukZpb9IBOTEAAwVxWZqDmtnoi
huvPv28KNgYVRtpr1MXlV3kVqWoqU5q8nkhV80aGSSuZ6WdUwC6IT6UH92dv74AoSKQjgqZvJmeU
NkFalbtAerMiPzOOSjkXujMeHN69vZMErF/ATRAE8le8WtCc5QzENmSVrVx+AsiL7/R2/UYt+AhS
smeIdJKoSpcjhrdT9oSqDaJoQKspLY2zKDemwKzQc8pjov3f/kgMKYKNQMuOtGnb4qrWPCtGCXWs
IYU+ooifhzq48wCqYnsQ0u6sihiP8IYtJHPZ6hmYem7CYQc8v6ZphC79kJ9rSuvfV/Tj/8AUGTmY
OJoQtAk2XyoeUQ2YIPIS5TjiQmE/CZ0UVYMu044qvnvdGPI/ycOR2BWEcK5PBXlQouWZcE5FptYX
TW+UIGW8ZLiM8eBX1JiDOXeasHPHxY+WGDpdqTWXZJ0rP1GH5b6rrOIAUbPj72h4McVUSoDT/N08
J4tbFa1esXx1SJtTb48wsGqN+Fi308CahiPJ2V17aIDQI7UhR2+DV55sBqQ1wDOSSVHAj2rWGi7t
bHxZjMi4i5JWP4hi946SR43BZJo5LO3tgIyhM5A9HImClElMP7Osju8nIoFwKr3mANDzq8OzSVEo
IpmyKKzJTHizmflURID2eLIUrR7toO7Z2mdFaztUuOitf2BctP1fqnftcFJwp5G/Elmj9oJmVQNf
MJtHf7FIGE/MS4F6PHWO+EgsrDlhsral6neWt76ICYxjIFZ9/JzBgqj8NS5guMPXSVq/IJZPgtJU
queskIojqjr0uh/HjAn5UWuzavlMtB/sc0JQH0O4bUZqek3TfihWMfzU57ZQ/F7YyJgtS6U2gdr2
9RIYSZN/mNZ6EBek9Aw1zESnKye7Ldu/sky3/l2b2v6YlLH3sU2idj11yI0d9RTeRpayh6eRq4KH
4G8ZMLzyqeaA+IiljcATXF380zULE3NSq780llVdPAddTuER3fZZpPEcqp9ue7+3B1da53UiBJJC
K5snamDkUSRyeXe7KH7H3Ia+80lHrXe2NXZmMCW6++MPLIIsYggY6sW8wNfrzRfOjeZAWnZxyM82
KJBgsY36RXMSEXaidw884duAizoriQrqsayUosa1vdqzEn0ZafP1zHdDwyTpz4bu9kHNbAAyaG05
Z/CmDrb17fXEKB0iFMah9wLTuDbq5VlcGni9k93ZxZd+TXVqkaP1HIEcPniTpSe/vp2YQv+HwiPF
ZJCf16bibFCmJSK/TLiMQZkq0fs4U62Dmv3eOXltRf6KV6c0XYw5rWyq52JVnIeiqYYnJzeKIBlV
K/MN9I/+5LPRgwLOB9GGZ/PaYORqhTLh4clg+z6s9bUIAJbPlyJrwXvCcr3PmET527EAeylBmBL8
JntE10ZhbxoWlB76Un3SfbTNNPKHaCxfpuaQnLJ3QpACg2OBJCnViE0yVzdD3ykW134wK9RKzLEJ
0JK0fdRhjlSN924Ak5KlMApKSjzV16sis5DCFwC84p6ZydVoeQFNuegzEu3inb1Olm+75RG1fe/A
/GKVUzWlO7ANq9K1MdpVZytTwIPTZdbS9sNYuHqIVkDTB41RoUdw27PsrlOqiPAqosjlbjypip5H
37kACpsm1e+ZADue4Co2T+UC6cdgAMcFXYL68idGScklQZda6eb6mb2booEE7KUr1Bryfv9t8Ii7
E0XpA2XJpyCvtKOFbvcW1rMkxhDawfTGbW/ODiIzMBTzfA2pxFanLo8ZXx5VSSBKMZ/00lsPSnPb
J+qXPYJWqAD4T2LX6wMU5Z2nLmO6hlPetx9kz+mS5dPwLY+W5gHsoHsRWax+8Jo6CnStQePn9h7v
rZcl8zpKxZ033tQRA50Me2a9TvLNydr5Qwqt3LfN6b40kunnbWt7q6XIwzxM/Ddg4s3uClLTNaG5
FMaRzqyjpUkeMlGp1Vl0S/OXqgi4eNrSfo2GuXjqZ1f/dtv+7mrpEcOvhRpHBH+924z+U8a2G9eQ
AoWL9ISVn8ykL97Zg6b5yjIcUTTfyIjIz4sgIHpkFPJoy8sf9Mq3T4xZHCMTzmTeV9rdOq3OD5mU
Xbqh10JzKaeTIhQ9HJZGfTS1PPkrAbN2EBVs3SG/gbvjAAhA5hYY6ubBnOlqdHzkNTQLbzlNwCiC
zMqKIIOjFN7e311TnCTyAxBa1O2vl7tOcanXNE1CtFGGZzMp1HNfqeLzOFdHPMcdU1wXLin5JR3n
LZpx7VPL7TrGfQBrtD/aRklqMOXZY5krB/u39X3sHxUTFKl4S8AVbcfGjnGmAN+I1VAv7OSkqCv6
f/OifI8J658zpCYNvzLL7iAq2FufTZJOaMofns3rrTSogOoV48ZCp1OdIEKFxo/ogt432eHcwb1T
CqKIewF6Ak7idoVRzxItTVnD0ZNsj9mZFwoDmX1X0vj4uhh58e/qLg5ivJZ+1lbhqojhoMh44It2
NlrqoUpaLhiZN1wNJn8Mbtsratjn0xclNpUHixoaoqzVck7WkQZND2frwOjOPhO/yiISQojwUeS/
v7qha2kVulrEWkh6ol20OFbOiTWnH2cy34P3bMf7kUzRRwAyQO13S6krKyrvmp1rYaQ1bujy18XV
EJ1OS30JG0MMT56LRCKDOKpTPcz5QeL+dqVSWAPWIBPNpR/YXE5DqWdVsSotbJltcprLOPkn9or2
tMTren/bD7z1s5LtTNIlp0pQt9i4vbRss5YZIlpYAkcKnLIYHgZVXx+E8IRvtF3/+ba9tzurqQwo
ABOOP5AcleuP6LotbEKE0sMZHpjfqtN41zn9v8Yg8hdLq8Wj0nnag8qX9ldRFafb1nc2VspbEm3C
xafcvXnV9KiI4tocpxBl+OpRSZP/SquJX5wuV8+3Le2sk+gENSqqHJpsIVyvc7GHxV1cXNHc6nNY
e3r+EfH95T62KgreS9891jGTLRU9q09mNnkH5Ypf/IzXCRENMHwt4iycVDCrW0zK0NCZ76pxCe1c
T4yLYUe56pPx6YiW23HyrqMY4QWM6dL/dYXWTWfZEsyCVO2zDwWpU/m+ZRpn5id67Imgt1Lm+Ui2
yfLYE6uLx8Eue2pYiFWl90WXRa3fNC6VrtwZoktRTpU4+HRvXQ7NCTrEtLFYG92K6w2lO95ocV9z
+yO3vpitO4eaUOXmUTcpYpHiDaPa/nn7M+5b5QbqUk7xzUCjsi3QtFaxmpaDfoFlN136ZZifvaXq
/2tn0vZyrJL/3Ta6c0rBGrtS8xMlbQoT10u1J6XyFqYphFYR9T4DNYx7x6rmcO5c++CY7ppyaKW5
yA6qVC6vTYHvM1q7d9Qw7YR5ESCgA3ywEqAjWR58QOm0tieS6JmcBDtgczamEFouqzrJ1bC03Tww
0my52JGb+qri2u+9yFNCO20fqd+34e9vJ/Ec0R04O9AFm6hqYoraIsD9heoMndDW+Zpa4jDUTbPi
g2u38z5z23ig5RNF/2Y7g0Hg0QHPZEQgkGrugdd9XVavPZcVvY5cnZu7vu3bh9kAFe9XbdYE4C37
g/XuuHRuPNk7mHjyoq2LTZ3YhkbZcnxUZlxnQzk8pGOW/NsCCXuqG8RdDh7mHYNSRUUK+QIQAiR/
fYgMN451o2mWcDDn+lNcZ1S447i6T5kEFyqkoAf23l5KyWykoUTkQq90O2sjt6nH0XlXQ9dO40el
cgfgbEaEHENid+e6mMdPS+fon24fo7fnl2BHDstziHvoXEqP/yr8MIfecJOabR0AHAWysMUEeqX6
klRt9Qip5HtVS+CZpRw0BN9eUXwBXSY2l89J+nlt18gJ6paWF1O3Ou9D3uc0aPO0eEjzIjm4ojsb
e2Vqc0XjeTCzvMYbeG5WAmhDpbKILfe92hrTeY2ECDRj7Q8ikN31ATNSYWtLQbENNEStmYeaCL6m
VpvZPyCvyx+OxXsyJaV3cDPemiKfxMlJXTi4zNvoeRJ2bPXd0oYDcV+wUCh6t+rJR1M4ym/7VfAR
HBeQ3VxDlA2vPxoCGqndtSvQv6gtghJlznPduabvpIry8fa5fBtpSCgGvoY7L2UtNq+FSJFEhLeG
KUcf7sU09r7itOVZmzOKIZxHf6kYjodmDuT35fcHraI1pJpo1lL5AQYDG+96qdNQrjUjrbtQXdPm
vq9m+0syOoZPsUh7rvW+CgiSuruqEMMHHtH13EOkPI3ADYognul4HHiHvY8Mtl2Tca2EdW+8kYuw
cxuhkB6WYp0QbCnVzzRH6Hpp7tFQtrf3xdV4N0lpcQqUTDdH12YCdGmsURXGllEFCFn+mGzhPWRj
34X1aKwfk6U/Qqu/dUPSJpGljF9lfHm93WrhRE1BcBfmShTLMdC6byvj8m7Ji+GUykmAzbLoZ69L
jibKvnXz6GAgs8/XhtpGA/fa8grGMS4rvQ7rIrGIXDXtXmTufFEGZiGuBEofbh/svd0lvcTXEzJI
nOu1vSKrorrXzDq0yskNU9XJA6TA0tBdO/Mua/O/qWYetdz31khREXK5lMTE8V7bzAnaCfnUOozq
WQ8yp0nAGSVcJnXOgrh27d92ftycV/Y2fmKynM6rU60OZ1Okvt4I51299NVFdYV9EJvsLo0iFzMa
eDjJDa6XVit5J6JuqkOzMUcf0U+KCJVQ3ueIZaBO7P1+BY+lkf4gyksgAl3o2t5Sd0VCjsJWznl8
5+b1zzGvmULcIk3ZDpZ3sJN79+IXqoBREMTNW4/b6XZr5O5QhQidWV9iOv6B56TpqWb216lrNOed
1bV5kGdGefCqyIVcB7Y06dDoZzEIvNFauF6oCc+5KKDshEmUdO/hpi9PdjnmB1WmNwAD/OwrMyBC
rs3EQhiLtlhVSFs/Rc25j0+G2XZPbhR/iBhN/JA4ZRImgKSDNoaXlWTstjkN0xNz5HrC+tk8oCnu
nSj6Q4R+9N6Q1t984dYV5Nq9g8L8ukxhk/VNuHYMM1ebdTq7SX9Us9y15xEiQIyWpdLNCe4Gm1Gm
kHLCVnfzH6U6Ov8IXZ/UYFy6MveTtB7/ve2C9i2StPCCy8LixgXZWdeTpvNp56Yz/ZbaXjikUXPW
zCUGiu4e0dl33i5EhixZVkM2hDT3+hv3iwn+1zarUCtd/cQQZDdwV6+6F6LpD87TnneVZVIeE5pF
8K2uTblDPSNE4vLx3MR7Z07LdGqq2vkr6srpCfkvfN4yAH67vaE7VtHdoi2FsqoUc9ps6Egx0plH
ow5Rye3u63lU7soRuGxNwB8Mta0FGd2qA6PyAm4uqNSxQKfwV4dqq/SYgc7NVq9owl5zRioaZvQu
r8wf1mgMJ8aoTA+Jpce/BtU8dpNWHNySnSUj5ETBideEjH6rZtmhRrROBlJm2hQNQdXAG5i8GEF0
fcw/OXarBampHw16fEP04pVGhYgikCE1bN9sdFVRWbMN4Z4ACgs7pJOyIgvcjNZ3YmPzPu6NaAlL
Rse9L2dww49L1kf/eHWcitNsK8rB27PdA/lrpHdEXgoIIIPcrg/bYtLuLHPdlTMml/usG4ZwbZss
tPq2o5+GimlUl0e0rK1fxiixNxNRqdwACdjKh6AGq1hJXkQnJ0mqL+x29ffSHjLDt4frlxUASCB2
KaG+AelpkUcNbCwjBHBK40lXFPNr6XndKTLi4X5ux+LcGcLy+zStH6vRPXBQW4chrVPRlDViU+oO
yI1/lZQaw2AxGt70TvEg1qekMh6MWB0fxESx+vbN3bNERETdBiCCJMRcW5rb2pgQpQD7TdYz+VZF
ScqHjtl8Vau1OoBz7BoDiyPJ079IThtjjWdN66oDb7fWvAvMyG6Dic5oFhj6uny6vbK9cyLpt//P
2Ob97rx1WJQBRHnbCwHk2W0vDjCZyx9YkdkgzRHCom1LobIXQ4tGibiFWXPW0866S9ze+Xjbyu7G
AQihQ807wfm/3jhnEsxXBTd/Quaw/BBN8WfwcMN5YSLvwXrelLrk0ZPimGB7SEDftKJQunD0TBgQ
WEGpUhA1im+NWXkBj8jwKNpEC5oI1WxkaLuL0Y7uC4HS76LXf/2GX3gOsE3UTDcRwSSaMnU78Pno
RaYPs55rvqo19j3C1stJi5X1QenN6eDl3AYFGCX6gvABgB2XviVQ93ZmJmqa4cxsMZxKte2mIKvw
pFGktxeFlPbgo+4ZJISWzUUKp6g0XH9UaC1RmqP6RAc6gu/UQC1lu/WTu9rKg5YdzhzdOURYA0aF
ECih1laeYYwLkQ2mh2hwr9V3jijHh8Rc7LND1H6wl7umeKGo/uBamLx5vbQqGguvmlz3FOlTddIM
ofoN5ehzY8Ly++2rQT1UCnZLnhlQzWtT3WyTBRQjq8qa6T4R8XcBGeCD1pEI3ba08yRAbEbpBjUp
1IK2QU6fKaPG7BcUBNrC/rCMevs3/eAUMptVfSKNtR+raI0DNZ4iat5TfGB+b08Z8cx7BKQRNPfG
B0Tt0gDbBqlaUlk7a13bXCY3707tMn+/vdAdz0kxjRIsdSc07LcgkYTZRM4849O8En5zYyreVz33
xMFjsHf8gaJx56D0SnTR9YcTdmVbLZIsp76dyr/6tkzu0zgbA7Mb3DuN1l1we1V7nw8UqOxSwKtG
vePa3sCAUWe1aLwW3ThcFhErP8rFLj6oWmVmTPBJuos9utW7yB6avyuni4/GrrxJ9aSHkfqYku/K
BXxTak4nz6bQ652g4KvxebLaKIiaofgOtFz93CaiOmdaPHWnXtjmzECbrg8Zduj9RTu3ZPqPlzpf
Ui8e/+BgOaTWDA6Q+dAboYSIBl9frR6ar6txhj+z+K6B8lBDR/Dgsu4EjFLUC2ad1P1+A3YyY9XN
UKXwTmuD9gCeTngflmRwNd+KreFZZJ0RDo11dKB3dx64Ezhn2foH0XH97fGzhttBuj4VdZJ+zho9
uUO0Srxvkti+kBnVk2/MupyVLtTYj1Wr+pz2TGsH9T+ulHfVof6uWmV0hKHZ2Q8uGkVN8EG8Ptvq
RhGbxTBEjXdyW632e/btbu0wmCwUOoXW16nfMtX1fPsm7HgSfDMTRmSBU1ZxrnfDEk0e53TzT7Aq
V7IFow8nyxoZJDyvp9umdi4dxRPQHTZzYjj/8qe8CmQnC7S6VvLGTanShozZBvdgdwJydd4HPWnC
vV1Un82mLMJyRcvytvUdR8Yxg0aJHyMx3Xaw6rjrM9tLvBOAReOuZYY7ueKUHDiWve1kiCdiH1Jd
hrzgeo3maK9GlPOuQp3/X2VV8eeYM/jImNQjItSOywRwJWGCUgOXQO3aUpM28VyV7OEIci2oGxRs
atRVA2ft5CzvJru7vX979iDK84CTakJH3bytatqUrWp0HliVvoSrnn/qmHZ/UZq6CkRRHLWSf3X4
Xmf0HBDGvcoOIDL9FJ426+vGOOcjtd5pqJLqnCbpiCSz0wWNrouHpVPWu6RxR79lnKQvx/z6KaK5
7wqDY+tNnX03WPYPBPb0YLYpojN7bzrYkL1PjftwuDt8Afoy1x9AH8Cmel7hQatMDY5zbH9oS7Pw
AS5G4e29PzK12YuCV7MrK0xNhVreZ5pT0rQz0hcLKYqDS7pzTYj1CXmhDdLv3XqhJE6GbEL549SY
eXwx14qW76rUB9dk5zCRI6EcifwAal1bRY0YyG8vGBCKyqvCd61WN/aduNNCYU7wlnrX/u/2Dm5L
x9LdgH/4VXBTgUJsEkA6r2tk22hWRUza/ay51KOcqHiniHT5Z6H894zYQu9Xa1ocrHTn0xGlUeb7
hdCBVrQ5Jf/H2Zf1yMmjbf8iJPblFIpaek2ns5+gdNKxwTbG2AbDr/8unleflK4udSujkWYOkokL
sG/fy7XIVITFnOBJNweDHFoHZYFh+l1MlHinC3XxGTe9JSy4GQRuL/2v+EqXBa3TkDS7CaI7zyBg
QG2Nen6voCKtum9LQsK7bPSa06jMuH/7/V58TBgKb9Q4oEzOyS6buU2UQSMESX4XflELcEZLnjS8
LOT0HpHo0lqIexv4AtrHwPK+fE7ZZdGSuhSRIRdhCSfU/Kpj7CpfQW/696dC42WrBDFTRqr2ciUY
MzjUmkMDGbRWeTXaPYAm2klIW1E2tcs7V9Slehugh80nBIo/m4LTy/X8pIURcU6b3TxJtCsLkZjv
adhZOH7lfumtDJSeJv2yGsVhxiLiqu/18M6GvRAA8Bs2yAUo6lsj/uVvoA2JQQTr8czwzPkK5Wf1
WaG+eOdRLyQ76O5jPIzm3X/cvper4OL0ZCozNO4m4Xd1LqgEsw4MG2WDXQxxoWTvBTr4V19UhAE0
TbBH0dJAxnmuuuiHkrE29pvdGozJ98Sf00/dTD798655scjZVyw62q9DgEVcpBtQTnDYQknJXqh5
/vP2UpeSWay1cWyh3A7hw7PwwrRoWBbZBiLki7hixBVjaTPDP4chW38GXtpeLZ5jBzVH3RcSdq4C
xG6gVzofpSiNDzD8NC3yvU20PeLZ5Y1EAd0TNIKBCT8fcngzjWy8Bs3O0qA7oIXr9jDJ24yXGlVy
9Z6kyqXdtCmMoUbdJvXnVUu+BFMCiwEsFxLasHIE5ciWaJOt0wkTs/yDm9CtugOEQr+Xp1wIRgDw
IXHHeUHn5tU0uY9dAaaGt8ubGMAkSN8/toormGaxJf73jOO/OTkkxDfcyXnnz/MyPs+RgVs7D2Sl
mfLRDm5VPQeiPb29sS59wG0k//+XOosCAcj1udSzB2ktEe24K+we8qTTvvCsqXoUae+sd+k1JlA4
A84E4hjAH76MB0Ghmlkliwc5HIVJeRPEv8PWfRWBTb+8/WQXj8zWSoeoLq79VxjzKaPEBCG+2FLI
5ecaQR+0jPzxp1WQJnZhGj5uZTs0fTktIZyRnaB5EpfKBzpWo5OEPmSsdm//pktvewO8ohcXgaZ6
bh4eNcbjmed7O50VoHCBeTjdK7izlT30HU6g7dp/9WbfAmG2YXpQbaLePwd6LHxQnr9IDw1xZpBJ
Z/opttNQww3rbi0S8T+ERHQ7oEKEJi66SWeft7UNBgpBh3ee9+LYCQs/mRz8l3bzv377XV7aSRlY
PjiTQBG/GnoiJWds7hARQRpvPvNOfgOApdgHGflf9iwwmCBHYAqHfOss9gZFt4o2dd5udWH2bZno
wxiP865tw/fIy9u/dB5Oga4AmB6oIGBPt2f+K7NbMsqGpcD+YC7Uu4HFumw8996bu7QL0QoGNQkv
Ln+lH48Sc0WXB2cwTpfxkOt5/gp4YFN63LA9YSBMv/2lLj4VesKgYAA0nJ1X5J6f2WXepBotk/7O
ZZ16sEsHQPrby7zeEChkgCYApAlkrld9FX+FWmEPSaM6oan8ykcAiKuhX+QDo+ug38meLiyGrAlE
KFxG+J/zPeFM6GC7KUm9BmKtIlMUBz9psmrKwvmddH9LPl9uCkiUwX0B4IxNb/0cLDJAbgAMjBhn
ao6yJ7DXyKEfZl+X8I20Jwoc7zFQiU3KNYkLVzbRMr9zql9/QPyCjTwDDst/rLaX2xKWJyGdVeHt
Ajfza2dEcNX1EM1/+/u93pbbKhvFduO2v+K1R5NZdDdyAuwNgQCV14rvkBXlXU3V4H3ygr4Nd2+v
ePEjIi+F/PGGCTlvVDXLAFsmZgjaUGNx6ta2gRaEimuKGcc/X+l4uL+W2h7+r5NtFzLLIh5JPUrG
dybpzc3QoGwKSdp8fPupLn6tFJL12DQh8oizJgIsBsK8o5bU2uUwng60fvRJIf6HB8JkaYv1W1Pk
nNdkVVz0KYXUq2zH4kCT4RcRZNq3GQyh336eS18JDWSMWbfc9xXoYmyiNYpcQ8DXbMkpDRr/Yz+0
QpZ+ixbuv68FpP9GycWtiTvs5WcK8rbznfG8nUp9u6MA1R31ol2dAtn3z+MyKKtsRSe+EeQAzuUg
YxENdPEM3Voh4riSiBzHQMFuKnHvgWYu7QhcyAD1/tegODeA8dOZBNKGtAYl1dRGu2BTs1P7f393
m7zB1ucHYPqchhqTPoubVtF6HlkG2n9qyhSeBqdIkfei74VQscFI0WJGj3ljir78TJMr6IwJf1tj
3E9uDFx19pE3Z7USgh+ASko/vP1oF14giCDoZGEICC7GOVAXAHQWpCqhALnE8z1sdMgdvJyjdwLg
6+pm4ybB0gJUug3IddZojD2PqGgs2loGTVTZMZqqFKBhEO4770PYkbZukT6/c7tceJUvFj2LFoQJ
RSaatXU6SglwQT99YI6N15lY56d8cOYdPuSFVwl9ZfAucJ1hHH3u3WHnUIchQVQXWkcVvmRxgrjj
e5ZHFzosm+reZt0BVTps+7Md0slNdgIa3PXqr17dFLmuXDY2tUQ0qdLOC09T35ODATv0Ch8crtkh
m+u3d82FwAXyN2qPDLqrm7/py11a/J89HmH1kgx0x1c5HXLjNZg49sW3f18K1TViMe5nwBnOviLX
GL+BH9DVjS/G0+C8tlyDYa30mOfv7NIcv/osHdksu9DrBMsUk8Ptz/+6yUDqC4WkHMYZU75cYZuM
DzAiYQeD2/Re+VvrYZK8RZ4noJ7w9mNe2KxYG+Ag/AfGR+dfFeK5WUASwWqPeGkdrU6WkJUPqkjh
Eg+H+T1R0Etf8O/1thP717Mq0oglibEeCMO6yrtZVjmJx+vQRvydwvjC4Ud3Z4OhANqIdC58uVQ+
C+PzqOjqcKX+Tycw5Hcx7x5UG2d9ydEJ/IHqThzefqEXHxAFIsaCCDqvSLQWZz7pIL1RqwTYSfw9
fgRgJLgqlKXvPOClpRA+N80iTJxRRr18QF9vxYgq8O3mdt41pGu/hB7wDCPkl99Z6tK7RO4D1jWa
48BpbTHor88mR8FHjWljDaOHHkxZJffEhyUKXab4fp2ZPKQgK7yTdl3am38vuj3/X4tmJok8OILg
XGT+cJUaElRDy+WVtLa9yifzryI4OOkbnmerp0CgB3X/5XoxhaQPayivQdS7FWLGnW7pAelXemjA
Ua5kkb+XR1x6r7ieME7frgxUcy+XnMLFT1Uxt/UCtDHsNFCNwcg1aXbgYSe0lAhBh3bM/33WCqFm
cIAApNg8e85Pfcp84hXh0tam17aeRpg6eEVmboxNfv/7cQAIc+MGbprN5y7RXieBS2z8tgZtPjl2
ELKuWhfZapCe/h9OHtTtAQQDNOQ1BjO0zThlSrc1H1tyn5Cen4AlX47LFL03+n995aJ+BKwUOdmG
YUrPPpvtcszE16yrAUjrPwD6Km9io96z9n29//HWInT1AKaLN7zFy80BfYmpsRuBKoLnLcQA7D7N
LWjp0n9SSxvt3v5SWyL+8hbCwBhK6ihB0HqGjvfL1XSw9kU7AImd9VQc1MrzPcA994llqszoNB91
YTg09ExziGL33gDn9UEAIgxNeKgEbiTL8248tbOwgQMzjDVNAjG/abmCF4V8jAtroCqsNJCTxfjw
9iO/DqDQpAzR8gI+GcpX54PynHVZ3OeFrlECTRVjWh9gk+xVcJP7Vwt4zNtABkERhPWA7z8X2HJN
QSevmEQNUiRsYjtLICdOdF/IMkyz7h1E+euMAqv9xwXZFAEQr8++ZYFAlo4M+ppNpK5mwM52K7Qd
qjADaEjk/UfRRNEJQJXj2y/00roAP2+uACDBwZ/r5br9CC6nCYFCiTqR3U4+7+7nFF5IZPYeqQjN
oe8gVR8u2MpvL3zhSwJ5tXFfILKFYc7Zwq0PXxy8WF6TcZxPwcTWU5hZC0Bazv333FkuPmWOxgqI
lNBrP5eAM5FTqdWO1xq8CUwrbKDLTAt/z+xyz9SsPvWFWCo2pe9h3y49JiYl/+ekgovq7LvGbgrR
fvdYPSQ+8kExRQfVrO7Uj754ZwtdXArEDBBDEL9wRF5+ShgCIoq2enujeYRJGLhjiTeS+1gN/TvH
8NL7BLgIRGDAJIEzOI88qit450lesxxcSdAI9WHwJgl2cBh8maIhPCxhYneghLzn075Vm3iOl2EP
l/5GiEWnDLnUuV6xnmZNWONgXQBvoSkqUXsE8HYb4CZXahoIiLU1fkOrJnILghB2g9pZomS881wX
7gi8sFwZmdWlpeo89RhgHtFAwzlSspznOT4JoOdV1YOXOpQZmDx/Rg/3b90vMXlaMnCMqqxwhSi1
LJQCZRUeJeUQZwY2pHC0nKulXXCzhIK2WKelbj6CzNAPyC9N9GPiTImTm5p83oXGRqayA/4mFmLQ
mKUCSOVyHgd29BMmdCUGEn5rIds97oyhyx00JUh3sMR6P5IlKY59SpguA9e2+YHgqevQtmDMGels
WKEbRXUdb7FlV8Bxczd4nQY5Uo8BIEN4hSdfSyJKKJ1AFHEuoJlSaqiG3eqWxn86qK6Olelg3QDy
3TQobNowoGWuPK8reeuv11NLvQgqO13nnzxgaYD3mFDxlYtE6/LQLDl/nEgAFcSWkOzAYgO/T50P
xe849PQvgKzY1gw0/Mp2JouvB5W3tJzDdJqrJvamExsiFdzlS+rfsNSfo2vqVvIF1UD4MK3t/LMX
Lf8OyerxJ6A0w1R6OvcLTFsidlNIzLTqRieAbDWJl/4MMhQV1ZjlM9n7I+oLHfjLPa6ZcTjgcm4f
fA0GcsWaSR1j6FBBnNq0Ka+mcBJqNykoVZc+JBFouYrR+6W8vrMlNUMTAuM3ryc1RHwsC0gbDJVn
/fCDiYAtOq5rw+fKcBtltYuyHhMAGGrCziB2gP1paAflJZR0zJeA6uYuWJhpd+MQm28d9dyGfWUZ
qXI38VuFOuU57JAFlu0AlsBxArzzybczZZWSLopuQ0s6WG8RDuHOJGe93QWtFF/hoNnIainW6WrU
xAw7aBLI0xT1aVx6fgOi7rDa/jOfCIS1tGqcqRqj8CUIV3AqA3AifkZniwMzBC7xWKaWuK9po1hz
JbDYL/BoIlHBHwJAI9TKyAaAvFmeZsg7XbNepb8hr4VbjBXNOtRCQGWwZlBNYnWUWflBF5GXldov
Rr8kqaF7jTZ3VnZNYv+E6Hr+pn4xX81Jw/jB99bwk8kELJc82aca76TxkZnCSm2PTQx1mS4m7VJl
Ay8ItO+9Vu8Jndy4m4UI2v3iT72E5HDIRAWJM7k8rG23pjWfSSog9yXTm5HPNi/Rh/J/ktnvMV8H
vPY0RyHDNTgw9mtS8OgsFyG8axpN5AlKL8tjYkL0VOLOLUHF0dq/0RoQgAoM3jb+5WdtkX1YGNT/
BvTgp12cKQMqfzw4Va3NGnX9zjE50P3SQRkZXwMld9WTCRAYa1N4RQMoU3yPBy+IH5rQRbAB0QYo
wdJk88xPUxgM0O/ztKKmBFsl+SksbJv2Q5Zy+QeQIUB7Rwhd+PWA3P7eBp31+yrmtIkr/IhGXhEI
P7OyzQyd7wgL1qkEKma+yUbmxZBYloAYzt44dt8SLwbAwgV9P+MoedkJujrjVNrA17rKeNPoT5OL
o+UgR2JZOXtr8gy/T3ILRb6URhB3DpYPhCEFqtSsPVLmw+wI0lUu2M8CpLKxhJ607e4NjDDysZQq
o8FHlqMVUK1p134ebOAVZRa3E4PDXzAB+QBlIegZDd4MgKR2Ru4o4VFU5gtd2kMRTfZrkpAmLTNG
8vDoVg8ZHO78jO7F0rpgv65Q19gv0LsPbxbo+IjnaQ1I8xiNtNcfZSPjxxXwdBg7FLGRd0kXhu2t
yaGV+Zt7TdBfQ+CgoHeZ73j4DYJ2YX6bTwMLduiweR+HgQ4cAYHEKYCdGuq6UerCqIoX1rUH7afs
ueCZvUlmNpujChBu9tkADdljkUmFtL61VEGqSsm16tMuxUdsPQ1ni3Q2h4g2c7dP2AAFCtFk9pkG
rR/dzqkQf1wrkxUUm9QoBLXehredWPnnwXOmuUoJuM67IW3zj5n1A1FjlibG/RJb+Se1WZ8CgEWX
z56xE68sksH2hprWpfsCvyfarbaA/1y8BAO58tNmykvHldceuRdDbt/mUOyB5JLW11HcJuTnYibZ
7cY+WdddzPkwlL7RLPyoVdvTD9iAilWpibinKuFju91lyMQgOt9moJrwhYfFIR1YqspujCMD3jLJ
so/ANXi+qlJtRbOXpvXcboISLETINBsXved4GHU7aAJErN9aZkQFHYs5KtvRptdol07iWExrVuxb
XywIm56z6KI1cNiL65yo1vxuo5V8N1HS6Yr0Ks9qaZPoM8/8ebzpSJi3gPzBwOkREO+02/VxCqsY
yBjbCPyFPKR2dZArKvSK7CSnuE1vp2wQHqgG8NwuCMT4qCv+BBGn/j3ngT99DRqP0LrjKzjZDuPG
JNqnvVjz/ajTmW/g1HSsIc0KkQxtCMAV+1kEi/rmEwh8eiUFFIntPe1NkPTqY9jNH0zXsaGMgbfv
npE0QvsU9zO62gqGeuqAYfRsPqWePy6VHhRFVIRkaLCbs14CJU9XhjsvWmyBIx/IaN/lNlOA6o3j
UErgseYyW7PB/1G0eSfLTa8qgrq4Gwr0CUEzrxC9+rkkeeSGysEPAQ1o+E1llR8yRADjw5Nra6GY
5QY0GEj0LFND7+2UiqWmtlnobegGeT16nHe7dlT8JiiYJ44C2t5+FcycPE0dviFk3nLGga0HIKrq
WhWiTcKNLUoAQJNlR60o3JWJEeTKNSTzWjnu9LcFkib3U78UQEyPmWsq27fWLxvwmE6OkDmGCG9r
ENym0Hy1Ey0s7ERSEpWdM8t9P5nEQ/Hph6RaEFK/FPMIfyb46vB7qJ4j5Argo+guQChgZWLjsP3Q
+galTRAzIUpGTFvsQJGwiUIMM2FcjXG4ir3RvmQ74819uF8ajmKaQUOM76JoWe6168eoCtBOa0tJ
UxdD7NzwqULPOQ2xGdeJ3BFQZehvLTrjeCWnhgGzjq5cXyU8R0IcdNDWLHEg8m7PpUuWmyFPdHzS
MY3CI+9d646JDsxwIF5j8NsBLRELrDNGUaSf1LCkiiEFsropAFJXGSnjLumLWxVLbm6HjsYWv20A
vbUMs3WJ83KJM099Q7qqhq+ZGmRz34iCIAb6yONnUnoJs8P1NIcrWtmhM+YYNKm4I4BukF2mGDWn
uMk1GXf4L699HikRCTrfvZ52EyQl+zr14MBYdl2O7AzBQcQlGQMM0CEKottyKQSU/Nxkc3lEY2bw
dtDej+aPsFCOPwf419bDCmwGKZ0XjmMtcA6Gfegv+U+ZrkNTwpFbZkelCTwKUEq2uo6Kppmu57jQ
n7IVbc46zuYMLJqewPmgS7QZ7wfDPb90afYfWt/AiyZDgKBlxxONSORBtfvWIX2GJCGulmkXjE37
K3FZvuC8dMmPcG4SVc1ZQR40cpJwBxRGfPRSH2pkCy8weEN5Qw1cR4ImhM1ZrG+w/xrvEHVgsZYF
BhT3OiqkO/Qaf9bnNGY7Bsz0H3ijwMNywKz0YxvP7ruZRXeneIQ2ccvAnb9hA4+Rf6iGJOhnzlYd
qa8JyCQSzNSwoc20SwMW0RqqZDGvi2EKPieMZmNp4gWINpDE+3tYdYBH6vF4LCoQGMIPyoHhUIJp
VZgDSjD1e12NuC5sng9HJ/j8DSqBxW23FDDUsRMw7MgeAvw/0qlY9LFl2V6zyLvv494iBNMoP1n4
kf5mcHTtH/LZhvfYmNGIwoF4j8A7ZBQpHmdXgDw0n2PhCV0yVBMfG9YQfxe3o/yEx4rpdUZ7gmXa
3L933lIEVe8F5rZInR8i4dVrc51KF3/VPrJYPEqzmGO3pDLa6SiBWAeqt/UrHDNw4qPCLvFBj7CT
PKlc8ax0At9nl8tmvO8WNWYlsx2BaoKc8LZ93HXX/hz6v/qYMNyz0GN8gidX+NuTBKKQiym6W2cU
brbcTn5b8gnhp8ZRiL91XJm+ViDH55UwScKrFhVPUi5tB45fnJu1DEgbnPIx3LpIc04geBZxXRXO
n8Iqio3NahZNwY1ssUchu500ouw0X0WFpmzTH4s5jntoDUA5u07CzrtCPeGRfSrH9Be1HnA+6zSK
FvX0yhlumAF3yBr1hb5DJmb7kvQ6CfYaNwA49hhCPJtFOjgNThBCOrCENU9mtR1qBdtFSQ28fpqW
MgRUKUKdS8D0oeFWTnnp8hjpPEC+CbGN6yHU+LeBevM5tI/7Pq3YuvDDapvZlX0rou6jnQL/F0wZ
U1sRlbF+LxKH8z+ilO5wfiFkhnshDX6xrOBkJ5MAST5r0j5AQZ8ATSHRt3SVSXnIdx0ctVkZgDw3
l9T1U1xxCZwxmkcTmqzpPAOg7vUxaDhKpz8nakdX49omGhczV0EZFL6KD7JLQlb3TnVTbZMM+iet
NEXl9VOz4AOjzXKkXSq7MhhHm1dpTOh45xo+3AnoY5kSWjlFftug2D1OXERfAcpqbClnLTUcVYro
saNAN6Pb0647yre7IbIhfEx9f0RaH3boi1XOZvZjGuuQljalcXfVKwwYS5C/409wZdTLUQ9d8RVE
2+imG0nww9e85zdrC/Ux3KmrGqq559FD2MMv/UPXp8PPLvZ4v1+R1T67FZdxxfET/0gQahBJljW7
nQUmTiWyRNMel1BavM/Ia2UJUHNooN4h26LU+SZVELYxMpZ+TX8MvZvIFdc9bBzTOY+nCjy7BMOy
OBEZdJ2cxjaF6TeusFTz4s7285KhnYN2yz3kW5ktQTXQDyERzbqffSefBXPLVOWJK5BNuSZBTyiI
6dNWkeByQ8Se9yh3p9+4CIIWgod9C4k5bvFC0ty1+0Q5OIqjH7DuBJFecR0bGt4D/Bw89kPh08qf
FnvCRJOiasqy7qGPk2UqhxAyZmUK3ei4zBOuPwdN3D6F0Rg/G2cKzKabQR6cgQZZhZINpXiM6jfB
ESzUFcvXSZemz6Go2cqBN4jnwfKM2J9LmA3b+UckfY/j3VuCoa9h+b3YtCUBpaLil4xnMx9iUWi1
wzuFI0pK0vBjs8owKJ1bI1F6Errvh4gjFyjxjsefg9/1tuym1LoSsAz5KculuUlAGJBlj51wP8qO
f20hxfbc0qQ5IpP1ZijUig65h05PbF7Vt3kCUaQcVIEmQR8pgX45nFAxuc2MJ5AwsuDKtLxtD5EI
CXprI1rcJcwdHWS0CoIw183j3J5SuJcPFeZCwNFI46MS8IUM74zIFhj+UDuNePA4OOJl9AT2PVE8
1Pg3pke42WEE14lIsR1ZZoldX9DRIQ0wwxMaLpmPXIS4jx2S9x62QlAnKrs59X8nGG2Tkg4dz8FY
4vpJgBGWlsM4omZ1o8vvxnGU0JIVXfAYeX7wo+B0DipnxvCX4YV86LDh1ypR4XSVL2TIKs8gAzml
ForE6E0m8goedUVeeZ2J93RBXQvTVz+bSxbkLq2zoZk9JGizWBCchvYbFHz4V1UE7JvufLQetL+Q
ZG+aYX7SE5Ufi06if6mLVIe7ZEjS7w11HC8NzaYVg+XIf2pjFt3MgMHNlU892GSt2UR+57NEPmhR
OyEOhIn/PY3ogJYWmQhSp1npmxTybR4KdbbewIV5pdVUrMBlhYVMPwW6i08hm9i3PoEoV011kj4j
3VpwGj2VPuoMyoQ76i/sK1q43VPAk8WCDSannwFYriHaCityoBR+9BSEDAuUF5zM5dMSAKFdGlO4
LwBwClNBmyXFLoWPUFiTQQbInhqB2m3QbjqIBl66UO1L4qPKWuKXnMkFPZHcenTHmnGL2PDSvVc8
cAS9siT/5ajSzxOYYbrs8xy+L5FBs7zKoFT0ESTWjFeLVuqXrxF1a2yr5HlBWP4CmLj80iY6RPeh
TZBBNJ5EAOVcDWOVtcyb6zUK4B4lsw6/mo3az9GEwLQOeoLF5O1ckartKsyH0zDNCAWzjdr7wiPQ
skwzM+/YBOXIaopbXEIzCqLnwCCJAquzT07CCvj+osyJv5gOwJ27hKEwrHBhmwzHwwgoqBvKHcRb
oVB58tvWhR/6OMMeWicYTlZ0npN7jD2hRRVZ2ubHEd1eVHcyjelVhCYjrw3t+NUQuWnaC98zRRkI
P3GVTachqHL4YmBy4eJ0KkOdZj8BvhjxWZbGhmjZ9JDBC9BiPhRdMEcVwVwDQjqMsmsOgzTvNupQ
5e+mqPCGMjcR+jYFSWKgHVgUICufcomeuO7U4zz5rN1ZGTtTGlFYeo/ePflhQqh1g0HDzAcjkgBQ
urVP70U/cHLiuOU/SkknsBUokv8a1HZpSw0Wmwab3SFd7QMZjxXsA4KD0bbjtVom8TiaDKWqdRmS
+QZZxwikTlrcSihgQ0/UmPkOhD70iQrwjdcytCnutYQnmULyHK2sFHpWQxmg2/gY9rNHj4Xuuu/I
h1AHes2QQVC8QFMGDE+hEZAwk34gfSS/t3ncfLaLm9OtiwxheIO5RF7NHSqaatU6ucp6NkyVIApD
sQKK2bJ0SNDEwYkkdyeJTt13+CTFD8TLWFsp3PZFSXD2+c6fg8DCT7qxtyRyGdSv0HwJSmiOoMPW
54n33aG8uKdrYj6paWEfJBuQXPW5zD/hWOEjDXnDruXcoLoHQyoPP/qF57UneOFGwOeaod/qinTC
3/Gma00wb1kCDqkGbWLUhDGKiG5CFrckqCp3TT4BsQeX4KGrMCdKDjGZQpg89SyWuCJT+YDo0X+Q
PXcdbgUQqHZjkwR1lKg+Qh9rCm6Rvk04SiBUJfnNOKBHejOiZoMmICS9jsnspodkDpYftremvSqM
RhgkVodHLVKaVfNmfVLJJsmfPZUE9wShBkd4IIbVPHPFZwjtBOjDtn32fWkUQIZzYXJssMZmj0yP
fQcXihQMvV6MQ1a2BfRqypwNGT20c2iDvZ+jH4DbTREALnsuGvTzEsLKaMys3tLY/MAl2nc716ng
k41j/jkhNr6DHe0CZ63RR+dXErccgEuIMYeK+m6AGqhXQFmroPTbaGyjj8DDErjiFPzX0oIUUao1
Q0EELoEv9vnYcL9O+yK5743F4aCuwxAnJbFDYxO5pr+bUjo8ZBiL/YlDNXVQIEYihMiOPmuZEwFg
Al9J8sRj0z3ByE4RWBR09kjg4chuZG9RaYa4AlC6pJm7QusNStsjyXT70EcbwS3pR/kOyPQ1gKIA
VHGjRSHpxRj8DCDV+GpUkPTGONrGSL0K6u8HXwcwl6TJp45o9/ntKfQFjCQWjGHgkG8ym9Aeezk0
1dxAdAA2HDDS7Je7qNGuYhqhk2i4ajUBQzsNRcVJcD3vqDcVeyu698SVL4jb4UcAG7kB1jfhtTNw
Cja7Ab+fCqC7m/F6xR55tIVhv9t1yEwNXXVkkpRAJbucVor7B3wvRXYJBPiuoKiCDu3bL+U1VgYD
VgCq4GOGjiD4uS/fiQkDKaiC1yf41f0NSnj5SUWifQd0+3qMi7EQYPP5xiGBrvT5m19ijbnIKmqf
QEoOU8sZASBNrkm/0sO/PhCQP2D5xwDnIAs+31UUw1HFSdHXBZ+K0tJhvsaUw39n/n4BELOxUqFP
ADAOrBe3vf0X+E0Ks0a5E3ggPSIGiIw/y1WNn5ImBRN1ha/d6Cn3+PajXXqLGHAkAUC+mxfB9ud/
LYp+9AzcVC7qlaq5krmLjnEhm72msn8HUXjxrAButxHRgdx4RULwYIi2AkHf1zElXwYLKG80/T/2
zmO5bizLor9SkXNkw5uOrhrAPMtHL1LSBEFKFPzFhTdf3+spq7pSFEPs7HGPFAoaEHgX15yz99pj
F9DJExcEccQ7HWDiBuhl91AbaxuUpV6/RxT9eWwyKP/0N7wam4muJMbUe9zvDDyI7VQpLlKl1P+6
wOGcxQ6tGaEBEJVX85DqEIm8UAuJuBZliU7Nn6kTEzq7juYzzRi2A3kxpp/Q1LyHUH5rCuQBnwl+
BD8Dov3xE8UUuTIf5SISpTlcZE6DhnJJW1QF0Px6hQbyr0fQm9cDw2Ojmwavop+1Hn8aQZnEm6+U
LRRatVwiKvVTYCmFvRktmnHDGcv76+u94UnlI4RJc85GdZh6zx/xny6IQzNRF6sUUVyVMt0XC1cK
at2KL5bJzi/b2ehvu472nCDbhtzmia6xUSir7evm6EZJXVmHaij0x1//XW+OLOhmYD2BkduvMXiD
sIwshjMZEbBcfFYGLOUKqGf/11d582kTso16G+EMZ/Ifbz4d5p4ToI6qbKUGkHlKfVVoE51pTnmn
ll3FO3P5G5MSSS9MtECeKBC/FsWndtNYI0eCiFBUb68PQ7+hrWlRNUPzpca9dbM6bT3+1bs85x5A
94PXA0dZf40qXZtCM9m1iqgTMn5xrLx4wBS1XEptXveLiSH3ndv8eW76fkU81aQhIQx87RpNK2AA
2ZLWkWP1OSBey7w3S4/Smbs6QYbGOxAlw3tZesp2moOEokIP8+vP9idV1PlvgJhqo55FF/lact23
o5nni8LAVh0blNXqHgrz7HQbqbeLMtE3rirdIG/K4a8i5bgyDg0eOZwH/oBXo4o2mtHHeQebnNTt
3dA3SYQQpfPlMpENNZrvIcJ/GsXn62HYIpaeeeqnXRMr6JIsa1WTfaPnT25qyzJ0OEY9r/BWm0Bf
2/dSNX4ax1zxbD0+R6Sg53oNWZgrjyYgKm9sLCN5dI7dXY0p4pSMGJ4j0gbnEv2E886U8NPier4o
MngHLhM629d53NkwChcYXB0N0hW+5614I+lcohMs39uivHV/5+Wbq5z1Cj9D1xXdpEsiosxRy8a3
lKqpdmDDNNc3VrXfcnAoPgse7vbXY/b7i/GDmo57BCmMhJ4XFWzQq6FTjwhJkAPJSMEydttzjKUm
5pEIXuaTASQNXu0Dtb48amTiPqJHFnSbxji5SNFi0ZJA2BWl6Dnu0lSLXb/UaXj+H2YTrFLnPSJt
iJ/Mv+w9jTG14zpyZS12CsW0CN2x3LoetZ90XcarXz+Tt0Y39VS09mznzsvwj3N04jV9ZXLKj+TU
LIG1lOlmVlLzCLOugH2Vv+eL/T54X38GrIZnwxuGBv758YLSruiEVr2M4smk7KzG6zWbi2Q+xgRY
XTmLvfZRu6TGp17RnctcFdW1rY9t7Fftat7IDtH7X3/kkDaZvlmpPMA15+H6pzV67GUzdiKWESm4
VeR1tdxRd0kjwFzaxkHt8M78/cabpoHfIKSCQCBcTa/2W1QrDJGoE488N7Ld0PbP1mInkQsxZ/Pr
D/enZZ7tHL54jlmA3bACvLrSasapmeh0S3I2y51vq5nxAinvPcDhz2vBefxA4eIjPcubX51ukonc
FrK/mqgQUt2g8AEubRjKwV1LkIsW+owmdow9J4b36FQ/nybPNhHEucwk2MPAfv742ZGA7tXOZDSR
QSeS43OBJsNx0rCHZzVGcjDtfV9PQ6Sn7HPM3pNXaTN0HzkhvRe6+/OnSjiigaBdszTepNeM7WLi
GKmixwAQ4MY7ZZ7mbx6Oneupt5rhnRH75rXYV3KIp+AP4fHHu6bn6KJ/5lpuo/Z+ORtAd7V89edl
KaJfD6G3LoWp0iNMXEOC/JqvJgZL1qtrNZG6dGbIECv3elx9KLQmf2d2/nmwnt9CrJewhAFWvp6J
aJUY6Fw9Psq5WDufqjCS0LRLZPLO0/vJSsKYgSmv8fhIA2M9+PHp4RZrJnPISZJql4eut+8V3A/h
OuZdZNnkT68G5SfnrD1olKZ455V863lyi5Q+zgweFtwfL97VqrGkK3c5KaW3aenQ7BEjZbuiXeU7
l/p5mf2eCkhyOe8/e4lX94nrQJOoY9rIya1+U0rVvl7YOUWqE0t0NZyRLFptXvtOrePNd9Khb/av
676yAeh2k6oFEasoyJgTpmZM9lXlahtdyG4jSKMMAR22+yr3PFaYvr1bzdZ9EmRWvzezv/GwOehR
IWJPSDHktYNmNROAw4VoiQAZ7ABFunpwKqy5Teu9Z5V7Y/QyZBm+cJttPtpXD7siHCHlfN5GC03V
kGpTf6wpb3/+y2/jmb5wNo5yIeouP44eGKQa62PTRmR2ia0clzQiuU73Z6HN76xSP28MMBdzouH0
hoOMKfbHS9WQ8xK30XlLmrKN3JKMzqQzxMvMS+W7M4Scd17LNy9IBLTKPegYjl8tw6k7a+hBnJYu
EzjHCTd1WBbWV9QEuA+sonzn7XhrbDB5QhUDH4Os+dXaSBpzSgZM3cFISIwgE5bqgzVUg4WH+s4b
8dbYsIhxxWnI6gAD+MdHiVzamUuPtIyWp32jTSSAhZ6dY+r69eh46zrsqjk3QG2xYYn9eB3y4WRa
FAkI3t51Iy/uLzGCvJeb9tZz+56SyWvlYDB8dZGBA62SxFMbTakHLpZmwSZxhjW0BO/5r+/njQmM
KK9zZgVbC27s1UTSaVY/trMkDc40zrG/oPbirEPjMmbzCfa8HQzZ+JfRkAx7fEXUF88VWOd1chlR
W6kc86mLtIqTu9dO7Q6byrVcOu2dBe+NJ8k8oLrnKGX2T69xARquQjF5oovcnNiPqSDiLsc2HEwu
TbdfP8k3RgaPETKQc2YTYCj8cWR0Z8s3+6cuKglzuaYL5fhmb43vjPM33mCWNY2NCVVTz3qd7WkL
oF/zajLOy2KJ8rROd4LeG1kLtP0oJf8ftkEYQikHQ5VlMnztQNXjztDKZeijOsXxPRAR6zeCbWBe
pfMfRYf/+DL/Z/JSX/9xQOn+8V/8/0stF/rhaf/qv/84ZV/auqu/9f91/rH/+bYff+gfV/JF3PXt
y0t/epKvv/OHH+T3//P64VP/9MN/ItFn/XIzvLTL7UtH4fH7RfhLz9/5v/3i316+/5b7Rb78/bcv
9SD682+jwSB+++eX9l///htl6j+NpfPv/+cXL58qfu466788Za34274rn8TX7qcffXnq+r//pmi6
+bvDqs/LCoaIUw2jfXr540uG+jstCVRB57YE6HlGp6jbPuXHdON3Tp8gUU14dfBdVKbhrh7++Jr1
O7szqGX8ENwhTor/ego/fF7//vz+Jobqus5E3/39tx/HJi7yMz8S8CGHaigBpLj8+AbYXt9IlHrr
pTXXSlQNg6+2CQ3jOUM+g8frnan41TH3fD186wR0keJNDQf34I/Xa81qzjQv1S8VgXJeTdGO6lmd
Bt1oX66T/lnVynpTx32+VeLrqvp4RsH4baMv70wy30+v/z5v84fwYnD244gPqQf67KvFp14ru0c8
V19K9PrNqlNQAi2J9GFOj033BH4ax3SWIgU0U2fXtta3pJvuBC7h0JwH65KQhJuh9sS2MqZ7p0Zi
PFemdksQ166nK7GhRN2woTLaaOxVI+yTMduvn3RbrkgUp/qd4p/xqobD/RCZhFcZNg+1Kly8r6Yy
aaFYtuZGP1VpkKTBQN1+8Y0vlp37GKBM/TCoO7M8mAU5WZu235XdTYYl6NqTezxsjrmzlMB+qQ+E
zrXttpNPnRutetSmKBAC7rdBBd6d6tNSX+TZBv8jVrBO8XFpJZx/ImROTYjEMDFvKzT3CbZK3xYb
/auFsFLZIPhZL1FESLFLH7XP5RIszjbrDtpyMvVgavY16psrTzzYiMSM+ovQDra9G5y9M0fsG+Md
BGJHIsIIvTH01K1WbQeXCJ5NlYbDQGZ7iPR6tjaljfrVBxScegFBifJ2uG7Rq1KTupEfnE/GJy/1
F9Db18Q9qTg6cjCtjwWCrzys41DLfeVi3NjbZ2qnqNIcX3usb5RHz/VVL1DtzVxtYgXJ85e5j0Y9
rNPTagT9F5okzVnAE1ZHGcafG3VneT5mhMXyi2q7tL6l+VhvTs7eCp07FB8GlqWXztm4BVtGvz4m
z3xq1l3HXeW7BWFP5Tv3hg/BYmtu023e+Okpe1yTMF52a7NHvOJdTQ+b+ORdDMf4EvGjdV8fOcxc
zB89RB8ndCw0bcYkTJ7XyXeD5dBurH18W5o+egtwDrM8oXab561xPSroi3x8CBgSrrxP5Va5WD9V
z+LkWttKhnBs2F8E+nb6lsd+fFNeTIF34e3TSA07pASB/Lzs3c38kAQIrwOEwqGzL3in0EhFBdJ2
lFFVIL/l34Dy5d/E4mMURbFsHVo/2dRHxP+8fOt1fjKxbZ3WT2JrBdm+wamaB8NGC4qvxb7+uORb
79a9WLfeaYymvfcyXpLQdMN2W1mC8nJ94rVtI5wZzehbrZ9da5G4ETfmOWAVggyy9gBRuTHhTgyk
9ce09v/L4G/nDvZ//Gt9+WkV9AEYjdnTnxe/8w/8c+2znN9BerDyAb7/Y/n7n7XP9n7n2Ml8BT4J
8T3ttn+vfXyJFg6wBSrSbG7pw/1p7dN/J46Bmix1yfOqyM/964/7Xyx+7CXPe+V/LwM27Sny36AN
UdxnbdZ/IppNY6uDk1SjEdk2dix7rSs7yPV2GE8iyfTpXtGLhfNxOSkG6xVukLBFh7VQnOzN5ySR
sfO513pwmx1yKVSLto26p0S/fealLGf3VF8r4ravvTTbqFIWA7LH3DtbTdZ5hhazLkJDp+iiBl/p
vK4MX1RQF6pam65E1+ek073QpHWa8qkRu3hsrdqIxsJaZzPg1Nt0UT82S/FQ1k1T7M2GSs7GbJ3p
21TJ/nOetDozTS8wRy2OHYmpQJ7lZZezasz37UCEdpzWTpTl9ZUysEstqoGeypI92MNQf1Em3eI9
b+vQSZZnNXON4zorh0RNYjJTRorvPS/5SpnTlxkAfllp5nbNlaOqufJYFEitHViqG82W8R5g/tHq
rPLKKERih6mDcdwwb7plzcKilU2YLURHjWU/Xq4FqjOAvjbRG+kNCjXbd/P2kqppuscc0N5B77Uj
d0wwsON7CoiRBRZv9S8CLXGoNc5VQsTSvhmVg3Trb5qy3BhoJwOrTpRNO2cfUA8O22lM1o2z5PWN
VurPXp7jwPJKM0Q213yQVdZGhV6JiMbss5K4n8VcwxrQVcBJ6vrFsFPlSjUGyRaGKdps1zksXERW
ep2Nd4U3fFx4CXB/cqutC6AbtWT8odCX4nPGCNhl0qbl0qEM6Vt3CjAr0fVxnWmY7zNtTtWv6KmL
Bx3XB5j4yRnsu0Zky9724IAcunHsja9kjbmE/NW1ogQd2qxJv8wztFUbmVl9v83xCl1IHXMrspek
SQ/EDTl3uD+FxvK9KPgwQs1sMm0KsYG4y3ByezO1rx1sJy69lk4TlvuNWKB+WS44znaefk3pXJnY
IqJU1bJD11pShCa64mbbWIhQIzNZh9tElfVydGtV45ijtNod8mf9CaMg6meoC7shT5sbZAHeDSSH
dpdR9gi02V4Xf+zBNthZb39k2BrBquDEhr9gTWiFK8jNRduc2jiX34wEG6hIRI3/k6bRYRLJcjkk
hUNsey3jUukeuizGwu/kRUy7TsBCSKbsUpuN6wSkQ9jYONZ7V0Gu7qEYNJEN54xibERyPFbMF+5B
5xwlnW2H/WYFgMkOhMKkciRQVd25Xj8jr7Sw8SrKErGnJZ+YIN3ugsJl0u462easkGKO2xqF4+I9
e2kT70prlAMGybjvUfsn8W7A7+kvTfchRV3+WZlq6AoV8m5fTsq0WQaZXpu1vWwdRdEiT9G8DTks
6sZs2t4ndFUGbuwiizgnsaR19nGVluLHvWj22gRquM0bYllT+kSeyIobnO7roTMr1yzYtxm5e9Vl
enZsY4khJWl5Ya129l21Jew4MduPdbUox7qfDATDPZ5mPHJPSUIQZzEz7On/8jCMxEONdv6WFUPT
NJmgJ4vJ3XadliZ+0TrZ0SUrcavWrbt1gT7sS51FOB+s1e8y6V0Uq+de1sI0wtqjsaaaWX6c0kk5
uhzZP2SW2gf47jq/wwQXLZiOu3Ru7lTeE//7JYt+ae7Mhc6j6n3/q7yHpGXG8qfRy+yQj4PrZn37
8fsnWHdS3dU4IEJXP/8GxZ5e2rkVO6tKn4payY7zZCqHtk6nfZKK+Z74dL4tn+KrvjfwTjpdGaSt
zPbYP/tNh+P36JJ0gNGk9raAl1bfkZ6xz1ogGNO86FeNM05UChk96NDTQM72Jzde6Jmfr197dvo4
4dLfFh3foTaJd/n9GdZJPd+rhA/h3zLT+ZSUVvqo8up9TTrLPQkjNb7Oea/edKWTP3VIscOuXfOn
YjDaj4I0vue5GquwchIKoe64MPXNnf2p0JR53wMSu3fQ0d+1oKIfqI+RUlAgRslRSfpNKdyLSbOL
oNLd6Vs2Kcmp6Fzn6GmrF2it8KT7CEXPw/sv43xWi/MztnXkt8pal+PBmG08oEFBfAHWEZOqZoq3
Wg79AcVE1/rSsYq9IuriHjqdcZidZd72k30V1+pd3xS3iy12szDWsHYnIMTTVi+7vXCGjY4jZzCM
Z+nigVFzTh4gvcRBdcgfSKV7RceLge5q126yPo644aAvNG0gbbPYrJXWbVeFNAFzRJ/LmrNsshZg
i5d0xcakoRPFtWsEy7xSyFWyJMJEq/oVpsljZ9TdVk3FENhjZgS2cDTE3RakWpsh3uG11zAP9E8I
tchfGqAhxNPyQPso4/nX94Uefx7a+IvVUF/XhHKnIR+7ZC3xgmFaxA6pQxXlEByjxWEqHtbUI38c
BiECUPsDWU9zqKcrbmVQI5EzOsqxzUZl29Upde5Wm7d2l+6JFFiYuE3326x2m3VxdqqGG2kpsUwY
2Xrb9fFwVNp528UGLnnbCOWiFVd6oTgnac1p6E6wO9BjukfopypgrR5Qh+350As+xALfnDIR1Yk9
5ND0+WPTr1tp67Nv40jc9q6x+o1WfMlMUmIcW+N8WOvttx7Co6+YnRp6XQybIdMcn+CK3TooTYQN
DqGkN+MwtHHCmZO7Scx6b5IuSRyfXV4Q2okxeqrmsCZQEzFcyjRoOcphVNeZQsWw532lUjAvdjRo
ct9757maakKfLOIph+zAotgbNxNE5W2CIDywyJu7JmWmudVw0weGU6qhcEv3rm4dfZuIxdgVVQxO
UymzOUS+n4V4Ph2y8GCO7UYKNjcYa/bsBtG4Z96k74vSnPAFyjS7JCi+vPJKQlyYq8fU1xZFvWnd
uH1sFxNyQTtmw97NHC9kQ+rmflKzjNiL3h8cL/6agRG9jHVtOqmix7RdmJhGpaxuMrWpg7WBIKyx
SKOYQ/XNkmf3+OEGY9s6nF/xb6WXMdFHm1bN2/sKZH7L1FbX4WA362fhId7HYdZyRm4Rwa/Y28ex
sg+LkcOqnhvlmFVusbdEpx0NO3d2E/PV1xmPAkMyV65gD40M06TAfd+u8FSEth/ts+fHpqMbyFSh
6L2aTDIprJIFqtGic2gF3rD6eS+XMMkUzJm6nXoX2epg6ZbOwF6xlqc6g2tEnlG5qRedgsKstndi
4ri2GOwYbZxUgSyc5fOoK6BdSh3LTtI6yS2ngyl0LIAqYp7SF7BzVjQhWN82Da4+P6WMjZYau39f
kVWtslMP43VaruWkezeSGilb6HnT2YVySQRi/IVfXFAWOPthSP1kiPXrhxF1vh2bmAIyJd+vk3cw
psUM7WJZXhK9gmojHXWr2JzYZVKEJC2auyyPO1om8QQvIZ9YEG2i8FJKWuyPWZPcPP7mVXiX7NJx
KAUVH/ti6k5am9UcVskankT90GQtnptUnQ+iLdJ7cD9FiHYEW1xtLYHRswHtl8GO8oVf5DriGyv6
7aq3wo9Zyny4qpejN9zGqpmCUsJ1zLKsD1SxWE1g2lU35uJmtHFnZrVmdh5Ryd3nbO0PtOu+oj79
opZQHFZLMUIMKRheJ43FLNFXWNZeItrNqOfP9gTQB9rQk1OurH5IwXxtaK5a3jG/QORO+YOaUy1N
ClImC2dCEc4HolUGaqwSw9M7p0oI/YKzSLUV8wpeQC3TB3rEOIOkV7rHxGA+rnFssFXWA9KpMO2k
9bSZAfCFkBIsP1GEhN2hP7l5yf0hi3nqzyOCTfxhkXB0lLT2drgu5c0snCkYtLI5nnuffEx6HLYg
CymMzWd6xHK3CNfeQcxQ/Qykqj92UxnGpXkpLPsJQ+CHXJj6hqzbNVpAbgZaYSsbUEl24qtlwUu/
ylvlTEFyE/f8ob4YmYtvBOrcdVJPc9QXzQu8Gza6DQaqVuL26oxR3KHBGG5GRfTAhTJbP6wKzker
cXMG2xA/dFD/ZcgGy97At/L8RVIBKsip2no4QcBYeF/GQS+Cwh4A+ph8Tl2rx/uRpW5XGsp9URt7
Q3GbQ2xO6u7sfb7Ct3xSSL/YKiRfHShCJ2SDCo9ZBEMLLn97I5VWD8qhW7cTj9Fn2TYQctZDsk8s
k+HMDjzss1W9jVNDeZx6kftjPN8sYsDkJ8sPYmrppJjytlOM/D4xdX07mq3xiXNVt5ld9WtDNfPg
YfGjaNhcqbNytar1ZeWI7eSy0xKJIgMpc7EvAIHs4Y4AVvPS52LOLlSe62OMCs1nu87nSPGqKzPv
UNj4ZdsYpwiwoSXEb1tSpCuLrdXruup7pTQvJrMXtxPW+E2j4KtdYo2il16oGwyO/a4AuhKZIvGO
iNvYnimfoWoOJ8cb59ColPElzt32wci0KnSrzNuYymTtmL8ghhUyfjAsU1zCRJu2q23Fpwmo3EUS
u2o4zS7sjow9T8zDBGKWXE+OIcJ16awrqt+FDOy67ui29tPJ6imeCXrQJ1RpVZDCcbrMmZwDMGuz
vy5Vc5npS7Vt5awKX+MUH6Tq+lWY3kqtLh1v5qVUtvP5HMpmhXooHS0O3s2A29mc2b7pS1hq9oKU
pEpFMCv9czpm7JQcOwsW2hFbO7OGi5oXeyqk9slapyqwXGDImdWYjH/wVpQ+Pi5nt3eTo45emLMf
heK0KBRj5x4It3qTjL15kXuS4sI8KWzMvTUYkyU5YnK8GRtANUlvGxuhl4/w3uyda0orlKPrUFdu
xj1Kno5Y4mZi2rCzZmMvc3zN3WWYBetLc60A2gzYHqAymZ9a20TjYxfp4A/S9K4FhmcQ8Xr3XNvn
zLgcozg7NHKyLJWdyDAIaCuTPfjrlJQ7q1fUI1SlGMACZyh2G96NaZTjXQd6hDN7Di9Q1sZym9aE
4XEWLnZ4Q1P2f/lwwRGVNpuTOPsx1bpwaKfivvaq+tYQC8uAyTx7aoxy3VVl3x6N2iouiQYavy5z
wTxeNfrOKcrkDkwMDtYVsfRcm8rHHjzUrvYIDUKTL68qpWg+wRCQhwx3K3qDIp83uA8dH+NS+tCl
+U2q1ieTw3+Sqp9LS3YfXMpZQaE75UZO7F2FFzfbdbY+kNVlQV5bqo+NXjYXRSIRlyI+f2ykU16A
yC32mrY+tTrZSHkZL9uhtdYL0xIvqjdqx2RK14t4QnSrmcO8Mwo4ces6OH7q8sp5uLN2piAMA0ZY
5cs4+QKTrotI1Xkem27Ylm11ajl+dWtXX8HbETeOvdjfYtzePj63gQgDad0oYFC2TjYgLVXHRH4W
CJoveHRZ6JSuuXUW3QtVNe1uHDbj1wOHrR10DfUoKToA8OlLEpURtoRgI6rm/IxiEHq02/iDVvoV
i+lpcI1sK8QvQ7dgyZv8dkq7eTfiBdxOVPMCEqGmrScchU53o3z0JJg01VpT8jvj6g7QAUVxmC08
mLQ5SLZDm05SY/RzfcICTBQXg9CYLV8rmhHF5KKP29rI02jo4+ayIK3pcvYgIbGhrUIxC/NzDXSE
MluCOblXG3un4068XdlWRyLVlA92z/EEG3tP4ptTbMW5SqAmg7pRclbbpVD3HpK3HX9XuvdmiknU
GsqTOZbtNgFh+K0k6PNJOFLbTEVfkv9cdduxqZZPnWTyIRalLX0mPvMLSRUGML3VfXKtuohyKYYd
llF3Z3eCWATKNh9LdaCLnQGogCDUa189SHIPvSu7Esv14N1qEopKs+YgTbw+jqzRhSAJ2vFloJwU
JgVgj5qIKvpTudhAS5kCPWZQejCjHihBxc+DyOvLOO8JXuud+iKR0MsSNAFfMm94NBKzuJySrEHi
3rGxsby5/rzMs3mrz+rkm3M+f3Iz2TOFmO7zmK3pUSrquCtYuIEBTYt921lKfjd2MZNwfUZaVOeD
NjlQh3rW1hCCXhaYkkUIZ/Gy+kklVMM3a809FaD8jtgjs2ejmAA9suwktj/qVX7dt/SgytHIpW93
mcvmoXUuDZhEy3HC5SG3qW10flbZkQKqITSlc+a3pRmLTq6NR1yfzRlwpHFWSxrvSsy5c0u1rThp
skieSr2B0FgqdDvaCVfVmLrjY6XBsInhAH1BLrfeg46Ij549KGG5KPpG95LpUGeZDAZD0I1RFOVl
kMAOdDW77si6uNYrHJ11XFE/K2pInRp2UaoXJ2Kek+1IvfEixzh6o/CxsSldvGt9xjheuFC7lqGU
Jwlh9cDcWl2mhWZEFZCMK16P3neWpP/qsRGSdfKMwelZsVSQ0Hl+oQjx2GvxHVA19kOjOoaqNc+h
wzAhKfZrRf85oJf+2R7yqCxj7taokiPFxfK+10ydXZAeqoXzwZ4k2bJoWQN1STaa1hv+hICKBl6M
TnIBh8BG1ldkmgRpqet+MucbkSfL1mpGpng5scFc5GGsk/6uVVyGTVecUFvrTHfluhlz0IYpWNpD
Y+hjWPbLQyKGj3XjNUFqDThaxg3OZU54sTqeNI0KYhxXO17w1c80JT7JvtfRSxbi6KjC2c1aCTlQ
n9iuGS49OQ97sp7jUcHr0O+WuVtoEi54uL3iULdxf+KYlCes7ebz6OQ5MENW/mzQb4y6mXYEUG3M
0cgCPTOSrUT+/WKrsr2zi06J1sKkNGtwkAKJkwdGq4FtTGfXV/ocwF5q6RFnK4/S/VCcJuFRe63I
jfEbS3CKzPOPg1pUEH9M9TrPe+VEDCxd0Xwd4OENrXdF1F0aedl4D4hGC7UOaq6ywHxt+l7Dj26U
m8aO05uRlL1InRwS/ozutAJV4WWhfDsMbbL3Ors+CWpJqMgnzlEGh+y25tm7qgXhR1MOxvc7Yzjc
z2K59QRbZWCPRMPjEffzpoEhxclKR58KUFfF3GPNB3gEc9g5QtJnrvd6nT/KDtqeVL6iWyJCMtNH
xLpOdqkm3Y26gGoanX4JAOY6OxIA7VBNXHZ/lvvs2l3LaUV8pMTTBCN2Fg5RbrpfjMQNZHzet1f6
pp6p/65DFSlomG5GaTAACK8AeqIGHceJIF9hGZYK7dXCM8g2nCf3CgevF5g6iT1jXlR7t3Iu+r7b
dHr9cVpU0E2lwzGYDnFhZo9dntURxwcc3bSHNo25dnAe6bNrzaqGNCdOZl7fzxZtWaelJguV50J4
ResbLR0DkaZT1CCxi1Y0F1Huyo1dmlT3UokzNQbEoQNhuHeU7tPgUaZDjecGcAVmVkz1GNfFEICa
mULiRLuj6U4fcENnFLdqdVNJlZBBI2FqKcadPXj3tc2WqwGMdtLTrCsCzqJgN6VxkNZw69iS7shc
0rGlMm5QBVBk5NVnro5YNp4+fsZIf2fFlETyOt8y04ON7vWYuVdC+JoL9Z7tY77NvC9IrtFfEFnj
F6p3zz7yMcnmKw4aNUb8Or3LBvF1oZ9zWSA+QfrkiBPIv69O7FBokjAgQWK1YO28ZhW7CSDGAbvu
lhUT+cHAkHC0bNpi+ozpl4hNacqvY1/t01r/QJKrGdaFervGZn3Ikyq/QEQbJJ6Wh7onnmwX9k9b
ce7RspHWFumo+8Kw2F7ELB+KcMXFmucHTknJYXJUudUV7UupyfukyJ7GLNMOCWzXHVGO5a7ySjpJ
bFiP4HStrcFW7QJIKFqMwoXoX3tjhB/Eu1oM/asBTOuuUHXoEMrZqZJKeWO4NMFdkdZhkg5pwOG9
vUlWNDRCDJ+ymWXkYkoIbkzvmdKnfVlN0jegHW31isYO2M3ks5ylBo1DMMTVLg/Yd+37Kc+5GyUH
t4PtV1R7ODOfqkG76JLhv6k7sx25kS3L/kr9AAucjEa+0unu4TFHKCbphVCEJM4zzTh8fS2qbndJ
oWwFbgP90LhA4gJSJt3pRuOxc/Ze+7A6yNK7WZ2XhbppFAswA9d7sMr889K4d9zv0+y4iDm25Vnw
mls6c0/X9Qhg8dM8EB4MZ2jfAc++zVL+klbVRd8NS2QM7T2Ttntn7g84j0+t8KOKtF+4sDFiRM0n
7Nrxwo3HqFbprQqsJyPhUW/nUwGgjj9V34pyLkhCt16HyjwJngbN0jhOKr9qTf9k2P4n7L9gnt3q
fB6Sc+EUe+k64RoU9u2cN1bIfA2oFB3KCKP+edkMcEzKzntK+/pF5IAX/Lr93M3GLeiTnWsNn9wu
Bae5WqeJSWTKaXHPnLd9Mdf8Oo1ngEcjhBKibcr20UyBJVLFHrB2XTsWuk4LxNJJBfFyncTNGVzT
eNcDEd5nFTilbGHWZRtZNCXz64ri7Nzo/eJcG5OizIpfxFZZCIMKyitV5CloZq1KNonj/LlKzWk/
r/GVzbFFaNPc913M3sBzVAZwP9omuEkYIBz8Tp4nfhoghbIyTnhOLZ9piMECJK8mrONxusEeftGt
1HEeR01MgGN2oNXQvrj9Mt7OErqYkWfZVWCsLZ0EmdNN9fqwdLwjfZbslA6GdxjtUvPkStU+uV0+
vbodBftAuGLEIq/Lr5knOK1TV7sxe37rLMZmrG/3M6UcWJpvngeNrUK0yECGnLo5gGFE/cVMtzIH
5nm0nqDDSKwTxi1i7nxfBw5vb0oTN7YiOfR7AaA1TOhmZFp+Av8HUVvOeu8O6s0tCjoPDKnoWcCR
zk78guDUa/gli6qjbmowZCshzu2purcqTzPSMA6pWp7cuD6HOjeGyjRvPbViYIZGvavi7qlM1e2k
7UdGoUWIq4IOlefmUWcl/ale+yXqIBX1CYbv2TDVUYOEe1CNlue+m99D8Tn5MQgz1Tkx7EdrCUmd
vrPbjanda/hSeo08YLnM463PaGYHpFWoaATN+cE1izvBLyolVKsqExSu8NghUuNKokHrpAGk+TIu
otmPr4squZc1TYtBgp0Y0zHk7XOm0xI2agJqV4kv8Pi+KA1etGemuNdtZoV9Pj4ljXoLzDHq4oBR
iif2Gho369i5RdfbHppyYBRUAucrsgqUpV+FkLD9o4QdSelg77W/guovy4t+1OBcJu8EV+mz0TCM
KEqbUnG87o3JObppB7Z56O5JH+DILe5HD0pJMssZkMzsXfaNqyJ0hPqgK97KbJ/OuV/LHazeJmIG
nZ6POnMPq9U1Z0FB2c74nGZ6zCEUOg0AxMR/IvF2uK7bQlwBPr4YttQdCfDIiueb3GUZwnG5Jnro
gklvsd8080wu4XNAoKQDxAS3sPObCfL3Bg+ww1wu9W7KsuKwxU1hmKRQKEAE89Qt2an0aVqbni0j
iJfUk6W+FKX7Sa/a289iuuscFCNQX54GYGChSFqXfzTpKdP2V2emjdFUV2NSV/vFrssrM3FLCtCg
3FkuBxW5YDtrKkPWdHE52GW0hQGAz86Tdtq5RD2atJbzfbXbuItiiJKcYtay0SenUbK4mOfVW2C6
DaVzxUzW6neW0EV/GnzDsi7hYKXQncq+YxLVb6LRgxgg4QL3c/uveZuW9OnHYX1OadXNdwOtpDYE
9UGfjD+cxNXI+bPZQ5ZYUlJ5HDiZPWw6GKWz3+8Ztbf066HqmWdVJfrikMVI6vF2MCqB406ogxnl
ojesS9QfFITeItPPXTslzvUoXNne2wzFqKZZ90V2OYusUff4JgMK18Tu8kihUarP6wS274EAEIPm
vQiwxbROp81j45k9s+ZihVF0kdB7Xa6nGZl/FMcNLS1cDcMY5eSMWqB3tbYyGGTjNLsvdTet5nmw
WKDdw3x2rXFP3eP5NxniCdbxVBleaBn+EpETnWmEp35wi5rCvyZA5HXuxK3fizp09WbD9ersOBbD
dE8AL1qQvO3OhjiOc5aTSr5U+dTeGoUBDr2vx9Xe2Sbv0p1ZA61H6HG/aikeqqR4SXp58PKUBriF
oK9SWBQK59afqm8gryP4uZxS8gW8FIPzDQjv41RnN1Trk5sp3/+h+x6iGwo77wJ9/uPUjh4bTHrA
+PCWuso6VqU8BnmPA4cauC8vFwH5NM4hE1V5kzEKSQHTrRldR2kfGF6Up0Hzh3U+rierasqo7wJk
P3KcnzqCp9p+bi7i0ebwRtl7ARivhhQ92xeVSNNIbjepFrVD67s/9obTnIY5WI6T077Whn8Nd6vi
jESSTkuNx+kI/FO1djOPJQmWBszMg2fDcDNTnpBplNZjDHEiNGbbuypd043oXi5IGfL4ZOjefV5m
hSZ0Wp9bsDxQXdponPtjDhz2TLZdvkvGoN5lq8ifYUJ+A/+Un1SjrhvZF8dGTw/pnM0Xms7XXdf5
5V5Msj/kmfmlHmvitdKBt4xj0I/G8ZYccg5oRIHovPkKDtiOgnU9uDNz8jkdTvGYzvvanzSHqo5B
RLecM7RzzrArKbjGdrt3rWk5ksvgUSXIF5XmnJTrYb5LoCqHnqjgatpBTvs4TjIUDcGVL/t7UpXa
B5AoBXDN1btD0xecTdCtIoYr3Vs8gXid4Ervg07MzGYG62zQaLz6fuAskTOpTQHNhg7fPuQ9a4Sq
7+oTTzt9V9+/yBDTfOsYHNDcX/dOPU3rjU+S2g4OugDDBs98iovPhcf5c8h4tTV2/qnINWg7f/b3
jGE/rZB1rgJyX3YAMqkGpRqDSFT5/NS4TkUxg0bqnIG3WlBacO9D2qJocKUfrF+Rh9mvMJNFczcG
HA5tuvrWASvzjFpgafLhMJqpeS7yqn0llYh+YKj5opduWa3NxjB+LjIrY8LYtI8o28QFoke1MxwG
nGrtz9dtywrHIS6uXL+tGYfVlyVyQciY9FzaoB2iaStuLDjIZ9Qc+RNM9hTNUzqd20MMWotzdjT4
cVns+pZ1sK/jfkp3vbKouoZ6as1zmCU8fc6oZv8bhz6SGLUSwd6fITQBPCR9rpvOZ4Ap94bwhnNf
VXY0p4Z3G1TzcmAmkV+PS1rfp239ZveJfcVDDO+uKo27pqjubAmhsO8N9xNjkSOt4++iz/3I6PNL
Twu2wtXFaK4spSN406TAe0keowFK1/HC95IvTtk8MnlU0ZKtuONM45THHJHtLLufCwZ57kJvivfw
md85xve6Q2PQBHIHReyY20RyzN06ndghDkKgI/J5SPaVkS8A/crCjSwRW7yZveIqkeYnDSCNqZt1
ZPLVwoSZLlp3tE+2Ywy7GLLsTmfTYfUL7v00Ddkt/C9NOV8zjxxT7DBLBTsLgcCj3Y7yOvEqSYBO
P4y7Ju/NnfTt8WSlxUKWkN0/rqBLcGLx8lbdNw5A4z0SPFQOzUTgBlAadFfz/B3v1AMNouygmLcw
qb+HKksAUR9I6u/pgRI0DyuTfaJTxXQoVPu8BlVAe5bAyXgw+WmskZn45NXb6WLqJ2yy4TIHY36Z
CCGgXEzy0Sk896qcRHlAyJBBTLXxEznflqBaYWT6Idemv+XnK31w5cHmQF87Xsq0q92DbRmvyvS9
PX0i/2TPmXntw6rmqWOFxRY6lQl85g49lxkOufDOHNQBE/jaZdxZa2Fdr834pRDddKUKqziWxAjt
SzItLhhGDtfO3LmhNutvNesxalVWoMdGthpWdfLdSzOUQphex/lAR/9ysXnSgg362CBnY2hxVnX6
UhoysgKdnlUOgg7SmSyK8RoukGNmLHV7oP7BpG94zYEo5TOsnueM3s8DRZIRIzl7GcuoGtRO9ygi
htz6FCTjNcbWy4o0OTpjjT60Feh/lJqiiEpXqn2yBu1lnvcG8p08RadvwyGsiaIoksmKvDRuwi7D
tz70bnumaLzxfRF+ZcHyVFljswNCTjufu1QMuCkIWqhCNef3xC88GWOxMN8K2jAQcxyO07Lyqhe3
TQVCsawFMy0m5llcDRdGMdUHxKBnjOrmiESTOmwaGpVOYWrED/5n0iFyOijGm2Mtn9aWWKeR9vu+
6PXlNMGiM7SAmw+NJWardb9vzefTtMrvFpwhf2d5etwXlArhZK3rqeZmXREGUnMC+Sn+/n8hg9ff
wRf23/8DM9jwHwe6Ml9HDFj/H/jCAhxL/2dB/BGD29v3X/Xw29//bz28vWneNwgCFAQ4NuCB/pcc
3gr+E9zFlhZOaLHkr2AS+5cTzLX+U4LYISjWhrmGUet/jGCO+584dDHQIobH2fpvauF/GoT+RwmP
+YvGPfH1vsTbLBHHbHiAX3AfU8n0y/A28Sis3nOOUOtNYHYpyIaA0nXtFYXppO/axDGOI8fhs0w3
4uyXm/Uvgf6vbrR31s+fnwFxGPwT3KbI8fmyv36G2csmp+q7LU0DtnOzmt21tIz+okXWFv39Uu+s
nz8vxX3l21rAknAhv7tUZdDFgnAaJqqpUPRsioW6G9Cyf3CdzXj1233lnQdd0gP0ZcEOcN453oqR
lDcfWeeugTtOfEszM+z2u+yIyt27nghO4yQXdznOlTrzRyYalWecOqmWNyGW/KpfJvEQkz3DGd1D
I7/zVy94KBYKl7NJ14K2+zRywE8a0sPCMdYDFZ7URbE3jQ5w3TI5GVqfwms/z+is0Uazp+7n0mIw
m5BB9Y2kH7mn6ZLUIU3podmlvszM0F5msexXX6HbsxKPOq8e3fXQG1VOTMqUynTfm2vrnkuyiD5C
lv3x6wT46APWO+Y8jJPvCS2zY5exNEzGN8n85nUzDiRtFOd//2neeebIf7BNnkZfWA4oCJSI26f4
Zcl3nZrszAAyL4HPnBkJZcQSY6pYWD2Pgca7ZxnYPFCDNvlZkFjWzeRTOmd9ZcPsHlVUORZqE7+1
kBqzmD5YOr97M7ePZ8Exc3j+bWlKV7x7InubUW3J+A80sE1+AlI1M9xmmQcGIOY+JX3x4e83xH6/
VrkiVnxMCdwQfOzinYlwrjgeOzGEdbvR2aNVQfLdxCXVGVLF7o3Mrs296OrqWdopLXfH1+oVlJWX
7TnDCk1zRaTnNvDj6qCLyhO7snfxkOZlu3z149VOjy1umgLr3YDSyGzbzv/375nrMfKBdufaoD7f
PdZq5SxZrDULx6we174cjwyq4UqP7lVrB9/+fr/eb1fcrsDF8YnWyHcET/nv68fAH1yujjRCMOvx
Veyu7hE40nJTG7HzgYf8p6n/121kuxZnMg5drrPZie3fr5XWcWEw3I3DWmcmhV3ZBtlB84DvBZLu
5azzARejkQLPjvDOTb6vog9u52RBUgO2yUICWSYmkVKekfsUt2nxOASzvEXsmYqdKJh0huaIqygy
XXJgmEUu5TUlLBXhKLJA7wAIoqedMq1vG9H2FHvOTOq2tu2R6okKdmGSrjuDFnFt38KEjoMb/tC7
m9ZFvM7CL5GCj0Z73tQwUKHAD2xUpOqg+0uy1LweWCQpLcYunT7y+v5u8vr5IAVSSvzSDhjEP36n
wg86pIs9vxM6zG5n2W3Vh749c4YgVVE81k3Zv5AnFFjhOozecdUWnKuOI+JNHyz5t7kcaMUQeta/
9k0Qv2AO9m69LvduJQ3oOiQiobBhKo7BUw/5gWYp+YC45v53HfEPr0ZrW7nvFwArQG7FwIb32xbj
L5vVWPYg5wSaK7JJ8uogllpfOEbMjCcYwAjUqSzDDal8HAXeycG15rAk+3Xfe3hTV13nZcjU3zvH
k60eHa/Fr2Hw2omqsSDQ8+8fdlv4f3xWNDWk+7J/CfPdZ439nn1m21jzApEuU/lyJwaCt/9+le3N
+ftVgHRCpQDe4PJefc+1bMmiS+IO9Z2FCW9Xm3K+tIisdMKqbaD7gJ5iZJBgSkbX2d/+/dp/lEvb
y8NCyAPskafSeW+cB6ulaYe3yW6s0uUVL1EWMXtbrlEEJY9NAvOGNEyHkEg0OR19AmPOIvAk6oPP
8ec7gk8A0oQdW3obM/v3VSE7GifKpYwx0lUdUkj6l6KBk+EudUG6UG15Hzj4/+mCMETpnEIT5ST9
vkRba60dc0h29pY8VS+NdzZ6DGeaeSBYZJTVB++kP5cS4Ct2PaiEqOv/4C+OLBtGKjgTprLTUcvZ
aEcmy0ev2n+8CmWgEHAYSIl/99oo5wAFFJnCzJEC92yYzB6XuSU/KG//8SoAwzwgKhYrd9unfnmE
J+YP/hLwXQK8Ghtht4sMk0v9fWn+01UQg8No4TDPc/Huu1QxW7R2kckXnUHWYscwW4yQvP8vruIT
jkEBDY/xJ+jhl+8ikso1/U0CKltVYrkmuvFsojV1//fL/PmMOzxmkleeTSQ6uIbfbxlzbSZVFT8M
0ZjToXFm59DyV49FXjAL8yCVkRWm0GLXzgdf8Oc3+H17gVMhsRZCreIf1rvyq51xE/UxmxhJzs6e
6WfzMHaGOiDaq5nmBgsejXHFgavqg3LfCCJCQy/iXRyjpv37Xdj2y3cfBWCGxfb9k1XzHqInZntL
Y1bZdrPbr4w8UDE6dCQCd/kX0QUyyz8DQd6BMbaXJYcVTqLca4sCyntXA3oEPs+mSyehIXXgiac9
IC8lV1qixJeui/kpm+Qhm5iDM43JZOiXeXxZOU2MoC1R6VM7TjK+qfiv3M+uqjDqABQyDpUiFhGF
rFrZFNeMKM7AGWhBu3rRBBpYBXrZgYgGdE+9qYnEdlFWQyANvONg9s6Z62tQAf/ufXVZVNAmGZxR
Frx3f88986cltklxQIsGa9qxdkYyonh0iAL++6X+3DcpHxyPtenRpcKJ/vtC5rRQbkMgpk6oZ75P
zTJeGiOekdEOfjRdPX5Q8/y5YsSG0bTINKBjH/jbn//yeKJfrZx14nILCOIwN9q5DkdyvInHho73
wW18j7ZjzfClOK/zDrbB9/18Wf5ytYqwOLcY0CGVdr+GLbKbc4bP7TlWgPiA6NY8TKUjn6qSVBFM
xP3JpLWFwgUb4N/v8p/bhYdZjqOjRUVgI0b7/Ws72s80IgIEUXppn8n5HI7Z3Pt08foO6IZy4vXE
9Fns8bOID0r0P2/5tq8juGBv/4cza7G4Foo1bvmI+wr1F+f6gcBSdPvzRzf8/RbPjNV3LY4dG55W
BH+ccmIsLIORq12Vqzerdo0olnbywRL6+Sr/ddfhoAFbdoPt8sUs/vf7zcwL0ZAgaWLEWDEkg0MJ
4uMSO7SINIJbOsNOIRzS6BYzOxmEvFLxOLWxRLOeLREluY9ejKA0b0t8LUxoCHRWL7uxoCWaTrOW
d2wGQkWou4W5G2sje9bQy0gg6depuU1UV7Skk1YoX/++SN7/UHwvjrgS8BItNR7Jd4vEQo9mdYpE
+lyuxXWyohFYmJNcakc0H9zDP38oB6imBxA8AINq++9eX7nrtkm14mUxBtSPs2EEUaOt8oMv9PMt
+Psv5bgM9zZalLudEd79UktKD0eV/biDNtd9nssUpRZtJybxM875G52Lyoc0ptWnERk3+7k22ArS
Mh1eqmEE99DQbafl42U2jlfdGP3OQJtc7jp3qkRk1FU90dOPe5SQjlMj8a2TEcjQmscf1Zd/FNY8
uDQeaBqYbCRYXN5VtMGUjWtHS343lvmDRc7w12FSHgVtJs/dweXVOwv7fgbO8BCnurtkhut8AH/+
81fjAZNsZVDh8JO+p+cqxti6jB2k4fAV0BvAQLYy6Dt/X4b/cBXKQL4hP9t2oXd1Gg4ZBgdNzXCl
48zSQnQ76Vib+w+u8k+XAQtF69ikhA7Eu9WejojAVV2OO+TeMcgdfxoYVMqi/+RqQpvkNOibHgzy
fSsz8hfzYn7Eoe5MGIyCluRI4LdEBRkUQiF7P/JDZr7tUcNN/dHptb+K17j0DlinzOTQ57r6Evca
Syi6a5zAgSFEwYBZMrqybD1GSxu3KHBN3GYa7dlVllrjcwMYA3UAWnbsPsM8X61Fz9wiw9eLI3nS
5ed8yOYR5R5++F1cd/q1ap31jejibDMdbpm6vQ7qxzIp6giOhvwI5fzHG87dEDESpPJG1wqQfv++
Fxar5uBjzfjt7GF67mQV/FCZLM+yLvYfVOYUUW8PzYw0GpdaDAcjqjllkJOtVvURtfB9egZw7K2G
YArJK5cf9T2DNLUq5LC1mHeOfV/E4Y6gV03yJpXqBxvLPzyMdNJokG9wHI6Z8l0x2C7AtxODcGkG
b5jCVlesFVwvQWd26GFHA7LQSb3rcUcv+9ZWRKB7qpL2rakS++HvK/nPr80+akMIpyjlS3vvq4x5
SON42SLF7SlGoB8LJhaslykIiLzK1I9BimE+8oIq2ygzM/uC8YVFxwuMns8ryMyemH8g6xxbQ33w
7v9zffDZnK1FRx1kw6l/t2tVVjdZnVE0u2QGD3ewlizez7mvfoi2aMpT1gWlDQUERATW/IUQLV/7
o0KnERsX7RQQJ/v3m/XfFd7v7wTJxsK9YtkKm9fD7ytWIcwdE5AyaLFzsuiRU+ODqoNytQ4zE+Rs
zwnCv3PqOMeqycvicz7WI7C2Qhqfq2wxH0fV2M8uzrhPVbHACkaQCTTHXmGwGWp6tsxhfqBPFT9A
qK+KyOkX68ouU6cJqaj5QrOL+9SNByO5bQaSdLDWMbrllQJ25Jz4NnFl0/j/gqzC+FE5fYnU3hZb
7p0fx09bUDCbT1vL02CNwRvVs88smR3L2ac+QBt8OY3j7Hy8FPgCqJeYehDN+UpJ45/HDEeWkLhZ
i0qQLtj3zO4mvIKji8LfRAoNxkA0iJ7ZVV6mYEIwWsu0/tIJdhv60hbcP2WWdLttr5cas90i3jqy
gtnAfD9TUU470QPavKDrK5qNGDSCkkf0JKpxupy1WWaI+xfxRZC/uPXl0vrJZYLBPpV4UE2DpAQ1
o+0JJ0oO8gY5OJ6e/CwnN7UOZ8R1wQbfqGUUE6LzONTYk44Zqd73ymn6x1iRBIaewaTxwnGUgqKJ
VXGNO3Z8cniJtBH+yeJ7ixvti58u+SXhvumE10H5aeRVa/1mzl69t6sFcy00aGbXgWq8YcPF9BcB
Cc6kVQEV+t6NxFXtMBesT0ZOxFLo6MSwT4OwmX4Udanj0B5KPzuMusHTSbkgXxux4gSe4uBOSEX2
COGLtqZDrNTX0WL9hA1M9gQXe19+rUQNVDxHQXpVFxV2Y4TZ4zUNpfolJQjomaR4fAjJ0qM5bBUz
u4PLqYfzvmfggNssdv4FlNN8N0onrq4gXwVzNKPgUjSwYw1YR1XVdVB1G82wdqgezLJR/bVSToUN
Fu8llc4S53UkEJ11YY7sZNxhIuarmkjsrb3ddKkZgergzYK4QJLnJQy64Q2qX1qxBWyY2FOeR+Y4
zfcb6SySER3qeHnUfk2e9bwYhLaJri/G3cJ0IOpwfDGoI/EIiIg5YpQvSkIeD3Zp2actw2a7edgp
GoyIm7TRXGVoLtmEa6weEAs0gdsdjKqQMzzCeHxos81jggktfWl65Cy7aV31lyoue2KkEcmlB+VJ
7MgxJ6bLeM3TR22Paf+ktLmQN+u0U74PClcNYAcL9P8OYna1B1eDrKEWnL93+LvodujZC/oLet3t
Y5YBb9tZ2nZ4JlGN3qGD2OyuS7Z8nzHxXhTtYJdHWU/6oahqkBNGS6nPx6nqz6PeuEDjLIfLxPdb
ygNdGScrE/JziV/hZW597E5bDUZUL+J6HmxrFBARkeM/KBOm1kWxeKMdtiOmCj21QXrEdMAcIcvZ
e/F3ojTajUhuh8ia1fy5EemCXAcs+G02u2aLjKRX7nnblshQbBNf0gV4CMHMNUf63sw+ik3ybev7
zPbj5jS1xuyhBUHThuwxkM2OIzDu6hgCgRV1wxgcR6MgkaZCzT8d4HmVapd2ju4jxggQM8uZCckM
LWHh9K3w0IGIMI9wxC15SPN2WrCyLem3OenWBFlfPBwMD/09uY7Gpe3QMNwtGMdfOVtJroqu4LZM
dBtETHwokwu/st+S1HXlzmkNw4/qnsoktJjOXE2l5++ReM/OZjXNg73TQjRi0lnn8QEUWNqezHSM
rXD0ddWemWaVPWJdc9NIkHrphjJ2SI5gC5+ItQQVW6KJQwscgp0oq3BJUTRE7liAHXGD3ts2/s5h
ttyq4RvsnC103p4cfJK4A8yzuSvMDkeSqO/l2i3fy1pm5QFBt/PiokvrdipxeHkg1wry3TCj3twj
BhxAE/SrjqpqaUx2RklE9bjiBougorvrbe336avCGDxdItut1Nnom4PeiXFixpMFHF0Jg8ZwG+XK
bCIENT5uDZWtP9bGmz7NtsFB1gblE4Szx4TKQqWD8BXhveo+rWYuDujMN0YJ3qxYX8h+oJdQmdeb
pcqQyavRytdKGMc6YWKUx3OEgrhAojTvW9cIq0I91Jm8Bbj24GvWDPNJtPk3WUeOKyhWTo37qSi+
Q3g7IO47CXSzPmPmRnjYN7BjjkEZka+L4WWI0G0rcCvBUabep7yrnsHN7Nx2uFisOP/U5Nn1tOgL
4ZWvOXgi0TdXq/W5UQ9FQtKY80aocFhZ8uTyXxiW7FCOKYYSvATlLA9Qf8CXuD2en8EjMNfpBbJ/
vga5xbHzJUk3JkFL5xrT540ySrMKUyuFMFJLam9aFPMZs4YLOqn8XadjXxPkw5aDWd0mMZJ8s+uO
mRweFFkuZsKDoarmCkUp2y4uYoZ3d/jDTqOBkd+bq09j3z9TbzwMRkF/cUynL9go+zPse8dmWb9g
Y9x3Q3CV2OKC3/8eTsIjjpczkeklxDl277fJXe6BWy0e/eTKEaQkK/KdyMrJEpSrmF/a6UfRJeeS
6j2uAjhJyfhotcmVm4Jxy+dpPTprip7YwROXTZ+qwTpO2sBC7spTbzpIhfOvkLB23QgesYS2Xk82
bNgZrT/GMWk5L7Nh31opvbeU6YwJ2crOxigI4nrXAlYtsCRKvqYXkvh0HLGuOSl6VVx1kYELPKxS
/HRGmfAxbr1KvGhreja6F4fA8cTI3/Kx/DbEDLjmob6y8/kywYGAaJV6qLqJy1lhPLROeWI5XyCf
jbyE6p0DgefcSrFgx5spmSPamkeTbX5rWED7rly/Zc6XiRn9JJabKRFYghRyNi9D6WmeJUp095Pl
+5qGFg4xnvVpb/rNN9cqsLDqa1oC2Gs7gYE5p1kw9p9tY2g2Ev5tmfVnDfpgmSfmzlzVKw/+TeMv
5alZapK1JFtc18z34BMgMzjjW6EKrVA85sxSrYo8+HCWW0hzfTWNrXnZ49k88GL2n1OWjnsyMREg
ozjzl+HMjIm/9Nv+stAMmaV/2QkSh0dMVHiPjGsvh88We3gXm2w+i6ljjulQfOPYm+7Wqv+e29XD
5FufZZ+iMh6+Ir/H2zC0rTRPGK44bQnskfGubpr4soC4/OTVjvEFt7X1rbLLZNnZJMtB0aYGSQiK
zlEHlFYS3AV+a+eh4KhIDUmBFUTjsHT3hNN3wYlAHBugmbnA/k0H2yJQE+R6RsxLCW6ssMf1JYdf
Fu+WdMnqSMctZp0+1cW19DvP2i8dzbPS2d4tg500fDzpet+DCbBC5OTNpMEYNOYRSqnLwKI1rMjF
13UTByLDP8VTkYYpehu5U/4mQQrYDV5nZtqvQEiRdY7OsOL/rTQoY6QwsAKaFisH4A/YBLvJdrAb
1hRZ54sJ2G5vrv1ohbR9J/ZINLhOyLe2vlamW991djrfu96k80ORpDT+Qcf0sC/LIo6Rhaw47Lre
97+lECK/jK7GTj7jer6Tmocr6koc+DvsbhPb12iI3YQnDLM9faHzkbxjwtmdFdtSu+SUjUU69tgQ
5YqKs4kLQJEDpnJOO33XgQLg5XLvg1JeeQ+mO9MIBjSi2WSFZAJA3FEdssmNBkkypeXOlCFitvq3
dnBn/krle/cBWdUVbllM3Ij2GzbLdmnAPkvdWsshxWbuhhU5hT+WGHk6j1qvIRZ1pXaR8QRSRc7k
iJzXyER1O9kFmuKUppe+6OSKHGyxtHPvwJNprjs22GJnUqPJPWOp5AKTBc4Kx5yGKtSGEj/yuuPn
azqVPLsaE00oZJm+WvAi271XjD1yVEtfNsuQbOoEtTB+jFXH114HE5C3PUCn9ite7R6u7z4sErmm
iKETtO+TmJJu18quYu0gZL9dGWJ2+wxYwmOZI4iK0F3ET7Ib6lcCybHbE/VifbXjNOD/KrO9cWmL
XxWLY1WnSq8VZZlTIg7Kum2wB1UvyA8Umzo5b7oqWOCwJDCb3aFDl0AD17ykFwKBgpZHgS/bC7L7
YrKqC6Mrm2dJXvq16W1rdzFG7jJzSGPrJk8TGuDGBCzi28YmklsZTYmmpjpXRWx/YfO2g11srbzZ
faUp31yhAszZpR/X4Lzb5JQTqPGSACLUEVZGqXd+5SGlm21HvZpu0tyafe7wYBP9EXp2Xj1NRdlg
9im36S5aG4ECI+ZpJCCv9l9A/hboSxYf4G5Zt9NpIKVhq5DM6iIbvczcOTSyLGTpcXZnJIMKIjpi
zG0zaAg3sTcFULLzxXPOxNrra8gIPk7/vp5eOWdAIIfAB46y1UVzZcku7UKIRelry7/wgvdNVryD
fRskPaN2WvFV41NDDEYTSu72eGvFZf2VlHGGfVoZ9teGrL0rZEjK2gXaoJ9mUHi/wfhRd5lVrZwM
ZGX5x2pwcxyA8X9xdia9bXPZFv1FBHjZcypRkuU+tmPHmRBJ7LBvL/tfX4t+k5gSTHwPhUoNUghF
8vI25+y9tkNljG1nieUu1kKeKObIbN9MLby/2lBTfQ+LDmCpi7RG7sqpM82LoES+eK8bZV16dj+1
fyjOYBx0Mt19tOB93PPPdq+pKDjK4/YeH0NSmzhoc5AEmy6r5q+ocv+hwrvx2tQW1Bk03MxNMEts
DkFwx8CicgztbuK+CS/qOg/TfQAwotxhDmRHa/kk7BHpGFH2GEc5ll4fGQqQcm1q4h1pQ9GLCML0
xXeRv2JTHPi7sUxq+lhWhkcthZvQMF4aSBMBFvecUgFi/wwb50Zvsv46qpUw2XUjAYPbruHIvtWD
ge+lYxtwdAIONRwlSgylNOmh/dpqZHs4LeoXoGlFQ80ttdWtZeFSnxI/N7CE9o3jEVvFzwmUYYDG
AYTukNnmVSzheHR1B3aT/Froy5xS6W8ACgXXEkHId0X7Jxpm53yOrCWFRczOUaoKAfdpq+BsqvyY
D7zWC4LGiRsf/jj5yNzv5L3Pzhbe6zM7WgVzsuGzywomc2BVCc3wfhzz4ClQLfkdtCpkizDIemNH
xYIxUcUNC7c7UO/wGmW0m31I1BFhdGJwj4y5BPtwNsDnA5w0giXA+iEOZuFgdmlQhnqDtEW/jS0Y
BOBl3eA+tEdAWSDtFLpQKOzhlXUmZxHpFp2zmQyluUL2gNE8zTiMeGXY2Te4ZpRgJ0Rlv1Y5aSwb
lNDqr5H5TNt3Za2+tlY9vWtjV/7G3Ipvfxoq+wYgaWhv9D7wv40hNKlDOtbNo8JOAqqDjBhifj1n
nsaGHVQHDtFzhUtX43eRtoLBEFYR3j5J9Wmjo/v5nTJx4Z1LMXuSIIF7w8M2L7FyNm1zgDeF76SX
U0vsDY7hcUcZtYR5pkDTYPHK42+UAwz1cmTpqvmUg0kesBhPXiKN4K6h5g2uWfXZ3IRBpys7Yk9S
k3HF+uWBbQvuzRrj/I0lqYnCo4jAh8TjBBm2VSasA2Et0h9Z05pvQmWRYX1qCahpdUAVikIZe9Cm
aDoYk1X8jBM303fYArMtoLGpumizMflD/dG6IaGuuS0kRiNKGl1JXkJa97+cHtxcF7gUmZATfugB
DCX7j9IalhhaRth4EAvNPehFo02LJ1H4MdRIV+bxFVSD4YbD8UrKxkkrhYtA/nMAeggsI8sgKdEB
g2LrRiwB0ALSfHhQSYYH9+vS7Yks2eALIN3FpNGAJ8BZSms0RQ9rSj0lzuqgvBnB6LMSSOMlhwkO
CDYVMIhc/U7PKWtTa893Spo9aaRKw2XDJlYhE/NGKTnqGWyqvv5xJ73Tj99mkZ/pcmDCGfi5qjzk
wKcztsPb2dq50fI63JuF/5A78bDSuBLLXv78GEzUiI7m4JtwP8TK/4gKUEjEGn7skumjbwjTkLX9
1y0Mdi5ZESMe6QrPnDd4RWw1e8sGptu0SfA6CUclkk1zzE1nNypwCn3cARHJL51Gpd4VU3QoICR+
//rBfMiBPtXb+bkca1GSA4Cfm7CLJ0MvPBXgDADZhhlYwoouqe1CO8QeeWyjsN6HKdSGmAnn0uLH
g0yI2stI9V/cLHC9hO3LAyWqgIONrt44Ei7OZsqMEMG+Q37JINbyss+MZlTljB4LDSN9gvlV//N8
2RXmihjR4RjAp95lnrq/wxL22dfP5cxVNAtOJ11dEvNO9HuqXmdlHIHMhk0RXVPYBVvbyW7/9VVO
O+C08Sm3zcYVumIkDX6+GQ4eBJ7iMNo6iUYIgaO5JDuO9ZsJKoQOSOjegFmzt1MdMqmWhXVTDXPt
PYObnmzQyhJRMxCXkgyiOIxqAwpn8pXpiqJfeJmmtjzIwTEfDWvsyRjBVvv1zz/9qvj1H6GCOtoV
mnqff31UaNLJ1WrGA7B34H0plCtRB0pT/leB/PxVcfgjFlZF9KQai3Zw2aeibwg+QtRRwBqKAnC6
bsH3rFl/ilaN1r7ieeJdfBaQt9CRfKhFXXMxylpV4TAvhmILErO7hdjJ2mQYWAHx8h+R5pj7qoUj
2ttATymVFZ5ud4Ak5Zj9R6UsN448AkcJdl/E+kvNjCrGbLCpVW9N0TbvSix9zC347ixqbJTdc2tF
+nH6Tg20pDQqKfbQPF2qkwdfNcN65PzktnV+Zxky/wEjxAZBmsQr69K5S7FazFPz/GqXKhNHAUqG
KI8KQoD7d4OIAwihTx0cvrDrrnxqpx80B1oeo2o5hmVzc5/HKqekQddZmLDBYJYi4tjwwoxl4Osv
4tx0irONEcoSQNjhsuFeAEJyyIFGOTM0vrnNXdN/cZCZ+TutyyeMVIkugMUZ1iDvxdTCXRAmwpBN
SheWIPpkUNgDll11q03Uyjc1dpQ7PPnWUydjqbD3z6YW8EkSPE8QvvqVWe/MG8H2pSEX4N0jpVw8
JKWMIooXYYn0YTI9bRiU2ygX+bUvWuv56ydlnXxg/PMOejd2DHgDlsGTVefXYnQmaHs9MK6wTqaj
IrLyWOn0IxO9jFfmqnPX+9htMa2zzi2D02K/8HH3imzb+qN56NugJcjGqneqmwG3mDANrWw55i3F
5xnEZNmgu86mC2GQsZhBukb0tpCsUynabE4Bmv8Ya051Y9fCJjQByMqmDZrHUTgTddM8Sdd6+6dC
OAuhDro+c96PuBgUF0OeEziwY2gSVpNnb2BM3Ku4yF1Kw5ViGl4wJr2CDHaoNZz6ifpWu4Ehr7PS
CYaNzmdItlcQDCN29tJ5sUQMVcv2Z7d5ldm0RBy18BXOjSPwhzA2aBH4dRr+sSMS3ZAQ5ka5KxxD
WkfanaqzMccqedXZTBBWGSXjcJNEPmVquvUGJdYIaMbW9hvATACPVBukY0nMZFINDRQbuzLAnvf2
o2gnBFyo4Ej90sdcU6/Y+84HVBRLJBZpKjVCxA7Bc9u62t+p9ymox6HxIqMKWInfxvKvzCf5O+Mi
7QWyEDCOeYKvcZvVmfWOcxNsoAtcrfIMDsHuS1c3BapIrQHa6KoFIMchb2GXmlYfvTZaXr1S/Wju
AVSA5GeVb57DFhLyFjRDiVSYkh/IPYk47HrSR3Z9WmDgW2LDJULPz03Ck9LUSH/UEbyOTVGbdkxt
iyP3RU91GQQf3QoFOkfXHGXpuG+GXRcPwYgEbFeKfHodYvT+QBIBJ+3VsacgqtmwvfFFdhEFc06T
m9Gh9b0ZsWC+qMLov2tG0Sk0gmN6jlVnicqzkTJ0mx6lDMl6g+LkIDslqFgMl+LWSHM0IWM+DYGH
ZBw4Y9eG+WNCPYy6H0XKa+4u/huVHXXAZsw6ZSdbI/qrtFl1RFhfUysNhvApDvRJbJLegaXcpXKT
gN/hcr5Bw6VxQe5scHanv0EzQjVvzO7p6+nmdPq3NIMFVJCqpOI7XnyN1aBFbhaFGHqIE9nR2td2
FrzJlW/+Y3r//NGzV2Qbh0iKC1nOPAv9szkN3C5DzUFPNxur2oMVlvwaeT415CpXPXIcj3bNlEIC
U6CB5PDyvQ7hLwpLEMCUCe2r2JHDTcNWa1vSSI0AbwTqNRY4pBE1JMAmq5tLDuqlVylF5WUd5ZKv
H9SZeZJTHFMWGx9HsGR+vgM4kaXBV5bBJ8vNW72PAy/Xqvoy0FVaMDpD5+vrnfgVMOXgt+KKjFQu
K+Y3988jg2ulho7BVk54ysN0Yf5I99nBv5j+ppc9YU/Zyis6s0JzPQYA7hyHeYcc0k/XK+K8a7U2
L7fez+PD+8PxeNjsthf9xvvWb1Y2OKeD7vOlFssp3bNMrTsuNciXAZAQlcC1uznzuj7dzeLpjWAY
fXW+m6v9055bORwOfx+vvq3cyJlxPd8J2lbM/A6r2uL8XPTQR/n6y221k9+HaxD0992FeZXuwdxs
iy1EwANqkyON/sCb7pW9+/r1KDndmHBt/OWcxfgJJ545SjPkManQcw0KkZvB75wj31K5r5vJWbnX
05f2f5fQGSCczpbG99JvdaWuGqDylRa8SMTYbPrd/2p0YDOq8l+O80SewBxcfGZaldGjJbiYfWKU
PlVBbj6A+6KfmYRrMutTNSTXcsikdnl8+O2WdzRZ/WCMZgUFdbTaywG1zLbuaGdUSFBSWk9q8DPN
lN6LcYLs41wLWy/SSuvmv79CrPHEWxBAzwF+cdSlfUfPgBc5s4GaHc3G/mjE+bNbh+rKEebcG6Qd
wCihqGZybvr8hWMaiwsrYiWNlag/IlOejiXBWWsT11wZWcz1gjFJHYKoSBwki4kEoY+jdTbUWNbC
rj3YUwA8fgzdBi2PrrS7QnFB/DVJIDjdZ+prVKrOY5aV4WNIssQ1/Z6J8oJpS5RK6SxMMemrEbfi
9y4xvBUc8a9fwJnHIpBsc5AkwAo/9mKqkDHtM3RIcxlQUlee/Z12UVYrD//cU0GZagvsNLztpZWl
VV0pRtpKtOm77Nonc+pbqHdyB2Ui/l4zPnWkDoNcGVzn7s3Cs8CaRR2Fbe/nVw73U3FTnRKnGbYm
UHm79Ebbz1bu7dyXNBdrXJykVFSt5doRiZQGnR6QyZobMcF8A5EGpMRUMWeyzJKgI7Uy1Ha+HmS4
yooJjTEQsu7KLUdVrkz9Z6ZEDRMxWiXXZXe7PNAoUSLFh5aZw3JMKBxFZCSqkN+0OvS+HjlnLkVx
ECsh+0qKmh8q4n+WaCiq4SBCAbpb2vY+r1Ecooy6otv335XbuE7AVJhUeXBnnoTOY9HtTPb7zFX6
xGF9Ahi+wyZd3inUfL7FUDmP2hTW35IaqCg6c/qMSu7efn2/H4fPxac9F/44BDNXUQ9ZbONKa0Bx
Q5jadiDJTIK3LqcbsxgN5OO+LD3FCf/WQ6jvgiAhR0nro298Wsbb4MDrRXUi+KNygcFmWH+L1DjW
E95PgfSkOvgdbPgNmpChw5pEazlOU8C+6qzvy6r4eRhFvjJSznySuoODwqFvxtpmL+5mJuRjGxkZ
H+SBPNPncB7pWXYg75x4J9Te/Q4AIVx5hmfGDK5kAdnRYYE7ccCmRYPkuGfRAbyBbqMV8bVsK4R0
TqiunHQ5VJ9OxTRRaD04sEdYVRerKa3nJMzCWNkMFfoaeFhghTdhyHmmi1PkZmpX0FGHJYu4DdF3
8hQR3rhTA736locSICaxiqPbKtd1m0ds3qNM9T1Q7/HTZM2qRLNJUXWSQ5C0O4C/qTxg+xVka/iF
bl4GwrV/aUkhfpXWpP8G6ifAqxMldtuhclc4MZoWVmOfjiNmMpnB9RAF1PRwGLLvI3RktjUlYaEb
/MTKfROKPt6K1k1v8bNaP5Qkt6+KpCSRfPLV4TapQIJtO6cSt8jDg8YziBgLt3ZTle8t3ORiM2Ra
gcB6tOHB+4ZSppuyja0nIGvipQuG8oeOXLyafbHl+KDYTu7v4WNqrWdnlXLZ9CUtSToG8aXrhiOn
dRq+D6kaWMYGxz4E3zrsiQqk/qmYd+S9JXwHUOySTWcGCE1w7lzSnUOGWQVjdRNSUyJiXU6l742j
I/manL53Mf6r/Oq58OJghdEVe5/5Gdo+N0M5tWXZRbpnuTktG1MLQMeqqL59kCB2dOcAliO+cJSE
rruyH29ba0z0PbmwiNNTkJsko6ZB/Fz7GekuNKXrX6BxoWbUTN3xzk4xiZH/l/OvEs41QTXVzPoa
wZRDCMVUq+Em8/OGBAql0aI9DEVOtoyuEqOvUXbD1hmaqTlMNZRztLvxRDgi3YLLnoDb0StLp/sO
fwWxlUKfrPL6IS6Pqenb2XU2ADv2M/rCG4B48o0awTRtK6lGKeR4K7zp2gj6HWr+9iatIGIeJNIs
JHCEyzlbJKnOe0ilhXfLrV3bpTojM1OI24SxJNJEuNh1iCaHSk3B9isFUgajHIzdqCbOG5WiIbms
tZGILDNFhmO25ah4aMkHc+cACH0th6Al1Fft+siLaAshHsjZMm7CnPidjTag10Rk4FDF6E03uFOb
UWcQG74O8bOvR8Q2Gl3MXaFa6R9mFCpsVZHkRDr086MuLNE1BwIqm2wnEm0o9xN2SuIUS1lVFz6W
MgclNphgiIpw7veZ1RukJeVFZ11MuLIo10hR6oz8EPE6AzGjuRYW5Dp3igG4WU3Gn3Ut/O7ShI4I
4zIhqm7XfvSGcj8tyw1g4RAjM1BBikxkqJnbKgyS6TB2Q21hCBVFCVqQLMGDi646niMVe+QtpWJr
xDxHdn6cyg55b8DnS5RM7fSPgV0ExgWrlEFkWh311wWa+peOBesXjEVwHgmLJEKszCWlBEFoKSC4
Wq1+57YJLK1o0ALME1HwFjVq/tRD6wU6LIVZXBuyZ6IED85giS3KPDunM1pE3LXv/zbGsXmWdqIR
ftH39nvFvgO3WyeTfpejTSUGNSrU186h9boRKq09HAW++4qQ0UfR08X3JgKb7yRzaQ9h1nPiVnsS
v1GT5vlWcdIJoYXZiMu4zWp9l6hW8DZipv+OLqJ4/nqtPbNzY6uOPQq/LnVza3EsMHHamtnEyQ6V
vrNN2T7dZoqavH19Ff30MvzbOIooB3Iawn72eYNokfM0Tg2XAfezm7zGg+5+ox9BgXiEBe6rG/dW
HJSH5GK4AAy8Jd/hUOzTndgVe3OHwWST34wXzg4Nw8o6eaZt/vmXzb/8n81VTaJkHQh+WbIhZNR7
B4m2e0fLsnmEGe1h6FnZDZzxfH2+4GKxLGg49NF8wWzz+2FzfN3uvn37+mmfrv2fr7DYcERjgGZw
4AqK3Wy06joAbFXF+68vcu6N0srRrRn8x3qwuA3R6A29Ilbrkhbkzq46JhTdXXPInbkVzkrss6lQ
uXQ7F7cSS2RyIUygbaKk9dFsTBUU9ZDdy5KQ0q9v6LRhAM1QnTvaKqhutk2fB0Ji5ujq4bkgnC2Q
FgU1de2SVIvfkE6tSxIjMJMAR5BPlVIH/YUZB8ra0NBO9lF4APFocrwxYXV9fEX/jEV0hvTJyI/c
dh2hlA+4EbNyK1shCvRmpo/lRwnC+x6hyasS6tal0mHBP7hGUO1KvFocLYMpWvtAzrxouoO2zYaK
p4OP8vNzKUISfAaQcuippPEdzneOzIpneGUVecU+IDOMPz3JTsTOtR3bNCsQqQu/t0fI1ap69ssM
1fGHYUX6uB0BCf/6+rWdabPAvpwLigBy5qrDYgbDnzzaokNULxIzzq/peaDNlFLgHiN+KmQHoEVz
HIPj2zUIX9m8AVaFpJ2XiklEuJTJrypzovuuk9Os/dbGnC1jU+ITh3t6SLWE4AeYB5jW7KpSqoPi
hsnRIj8ddHVZYSmp2gpQ89e3dQLuokuKfoVOoEmdlESnxXDMSdtt8UpiW01I0ebQnug3uS+7t3qs
+3u21aW/7TLNbTl2juWfXDK7QhYsjUclHEj5TaQ+7PTedZSjKZL2IbSoKMNHhge4zTFIGLuVHzyr
DT4f2uAos6WijoySyp5ppP9OpFTOqnZw6fCRmpLPOL/p0dGzdlvZefIou3ZEUquKP1MyRT9Djsp7
HEZatjIrnSkR2DN4x+UUq6NYMBeViLYEvxPAj6FE0LvKFZt35E59N0XPqc7ea5u46fhzaArSLKJy
GnoCGMrql5zy5PfK85jH3eJ5oEHCQ8uBk4VvyVLpUnh+CQ2/rVk38DjLhrAk+KhXgWYMl7Fe2kfh
EGaT5NF438Th8J0BgTNHJMqdnfu+11MB2dG+HS84SSV7Fwb7gaa2cdPQqV8ZbfM0uvyt8AjRZjHR
wlBYfOMqMDBqZnxDKAKCfUtaIcgdRd+DAAi2/ljLlYdzZk5xQa5QKHJpDPLaP4+Vru1jm8BsAqlp
C90i2C0vqmYcLlZewZkh6dpzyQ0KCeLMZZN7qoKMRLQo3UZRSsPHH8gthDZkKuhWB2UKUDpKK9/Y
VoOPLFW7fNyYtOBfg0m1VqbR0yfsEMPhQIXirA9gZ/E5T3Y6jK5DXa5p3fZHJArY9HNCnDkRZY9I
M/r+9b2fkTYxYSMqE9QeMIEtoZxum9NK1GmF5bUj/T1HW7qTTaKof2Onn0iXrF3rj6WXOZHFCOLu
TSwLf6Ho1zi6rJYusa0Xxg3Ah76mMUySPY4H1WdmLWbzFcKd6leQ1sE3g8z433VvqcOuxeW7Wj0/
3QFwH2BQZsAa3JrlB135NSm+OWVeu3OV91TCUWCZFt+qmBoBmd3GDZvOCpeD0XlNbMZH37F7T0/x
t5Ixp2T3k0jHCyBNlIYm314pfJ6Zb1h6qJjxWhnI0LY+j+Qxrl0tCGlsSkLlyXLzQ6W7GYtgaFhx
bP1vRDTIg2z74LmmHIkAvlYg6I91MaxsHs48J43i66zKg2DEJubzD5EagVvDqFHSHlzzosFthQmr
Ma6ovK+pOc+sTSjzUM3CQYatd6LOInpvxHwCnlFOsbVXB6e5zCcrfTRtUrkEUBlSr1DWH1gNWsLH
hLxLyaG5ksIqL+y87o7ocfPbxG3cTRJVxZHwl+lCcO5KVmrup3MwBTBq0rRfVDYJy35wE6JOaMBf
kgrfq6/6IBt8hGpzVcSAtGyphJhqu/KIYtVYowSfVv249Kz6cNgb0P1ZbEta1dfrSScSqLTrbmQi
h4yzT4aE0gkTX0EH2Zkz6NQguvLjqaH/blfu7y7ueuIQOqmSjaS0Dm62XF7nZJuR+ywz29qk3Yj4
wgpqoa8sAqeTMvI2m7IrjSATottiirJlN00hM+VWT5z0mipG4FmiHv8fr8SxUC1SHQaqsOy8uRVH
dAKgEvLOi+4xyWy8tyxMbwO7lvtGVgOHYV+S7sJ2fAXQcwYF4rASW/S5GAtMEstTKIL3VOkJxfbp
El2YgICupBV3W2JYi79IC+Pd4JJxuMeOPN6lRIYAGfD16jsWBusQZdL/ViVTvVYfPvez6LvrBsPF
5QtenjwCza3pzhXpthRNbHjEaQWPxUR9xSYCEum2Fv8mewDTT6YxiRGP8NQmajLswDPZR7/KStx4
gVzTxp+ZUKj/g4OE64cwebnvVwa0lUmIT2ci1+Uxo/6yo05oHhOHPtvXi9WZS3GIpLsBKQe4+rJp
ZY1CB83iS5I9gFDUIBs88j+Sm6K31vQO9jwhf97qzBI7C1jUPCEgMf48T4Z+K/0qNJrtUKbGeIdN
MNu5tBLjYyiC8hY3eAsDMywxbhEfhuajtnwMpNLVX5K4pj5TZFP4VCEgFJtIbcN73SkC5FU2f+kZ
tjK7/+KpurTteHyZNB3gtctex8SXk6n2rdM1Ogl2SFN+omcVL1BW5EuKPfNZkOxI7oP6jOVO/VkT
xUKHL91PXZV0u8ntiAcO8glYiJ9UPYlCsg4ORWxLde9Hjf5NupIcVHI20RI1Fbe+afQI6xH+IzAr
Sopae6uUHZ25TsnCbjOUrv8uegyShyR1B7EP0ei0GyD7sG6KnDDJTUDGFNG0dRrQWbMT851gM/85
8muNYE6bHMHe4ult4n4gsCWPuunFHAcoCCLDorUp1Ehhu9BYFVK/Xh/+phrTycFA0jJiLLXSJz2w
rLVT/Om0S5cM7tCMMZ3nl0XBALc79iyDYiiP0z9ydjY8o3b7PXFs2gXckgBLI4lOX49fcbq7Yx1U
afDM1La5Nfl5UCX90E6yZhvijrjpTORf1yYu+XvirC3qsoNteRIjJyI8pbvo6W2RhZMSbK5n2rda
dac9ojHjGODR4jinVu51Dj51ZQf6IVVejPw5qYHG8KwBYGu4+JFlr2pROGvtTMIpPWp9Xe45DPX3
ti9LzsaVYTa7cFD1hxErzNPoFJGGQNMlkNZRB5O4q8Gcowf5CtxN4VZYjQ13mneDUiVYtyWlgI0Y
Vr0bXXSxjWK+VhQieEBZwJN22FPizI+GnVG1kXuBOY20wDjJ3/CAjgQzR67+Fk2c1TZTksR39Wj5
f2STt+0+cK3xDoJLdclKGBqco4gCahr8LGur9vz1L57RXKKcSX/ztmG5ndNNP1NaWg1bG1zBziZa
2aNcSwIkwo6fUWB3t6iF54QhGjM6W/e7gj3mddpZw2HKtHCbiIL2ydej68yQpruG/HxmRKEMXmwx
ETQSMWxVcmtMSutVQPfeKAMJr84CfxPTbKOrFa7pdU+mZBvpBuIKKj+oto3l7O/LCC8KHJJtTX74
0bdjeYlPj91MSdTv1/d3up3kWo4Gs09FtUCpYzEwWWFpq5iCZn0OR2rnD0r1RuNCPEV+GP9UjJb9
pBkAhqfH2j+imiVngnI1+YraJN5qTfy16hYC4ahPT2Zlj+/AI5tvce1MLyu/9GSLhK4CIZSpMwsC
fPy4k38KdBwCGluWpL/rpL/ahyloqp5UC7I29oaoxuhGxBhKvFKUOUSDevJ7gAdDT5vTIU2NiUBR
pm1BhZ8Izjhqi7uMBOiVI8kH6vDTGOZH0r2nf+9aFGOWppacD4O3p2N6Ho3k10C56u9oZuhz3Uzz
X2yTYL+tPVjjn6CM4+duUgEeYeVms5Ojnje2gcC2R0ZRWiGJFX0WHNWuxAHRt4ATj3Ao2cm7H0fI
BjfIgfuDXRIYJaphCDNJ58FBcsqdZhCEDAIQ9eKBJOvJWNmunhbSbVJxqNXOiDk8vktTmWE3ud0n
yGhklxnHLhb0XfTK2Duh3VFvSR0PIGC3aykUbcOW2qWLjRb/Hc3mlWFxsqeYfwkESixyVN7F0sTV
sIjqKb5XLpO9OjRDN5opD6GmXAZRQChaN+zRqhxJ8uy9aspoq6VrM9fH7L146/wGC3WRaRj87+L8
5zN9FtKef4Mm+9s+QDEIGFmzXq3AcPyNDDKxRT7CJsJWaTgFIGJ6VZCQgurhfpaXeDLMp2OfE2wu
yda6Ibc48vxWDa/r3mz3Ue5XQHWG4ZBWOmEnPqU9GmoqNv4k3VmFUe/5uoNdVtWY6mVT7Z0cHkKh
NuDKC0e7cuq6ef76wZ9OUhqSSNBFHHqR+KuLE0scA6iULmnrinT9p0klgrchenQPW7Z6+O+X4sHO
vkJEiShkPi+ekGySuolw07VGT8M5tYZ92eADR8JerJStPtRSn18lBzDkj3zCBCHwNj9fq7GVMaiq
mLU0n+DiVv3Ing0LS0odwhNJCA2WnGPq7eCWNh3nHA8D90A4D2WdXszAMGUYN6pdqTELt/VTLdP2
OBUpFvK+qF40Ha0/8WSV5wTCuM/CTLmj+C3uA9cmeyWOyguj6oI9ccltCoohV4+6NVbHnDSR62os
yjX9yEmZjsYL5FTC8GjwzI2Pz/crxnK0Ifln28QerXc1zNPcg76k3Cc+epI9a3WnHNJBtjiOKaJF
FxyQwVYG9IdBSA1B8MbGpDK2PFNxMTRtEG5EbpqlN/SGelEKB5dB1dthBoAkNZ+1ptT/fD06TpZo
7oA8INYwPj8qIoslmi1hPYVTAtgn7qJb0RL1W7Z2f3QnjUzw0aVIMkVr087Zi1I75QOY/SVLIDE5
HE1kEKyErrRv7jnG5eAEgYjB/rN+EIM7PRkNQZtf3+mpXpxbZZ+L5A2PFRjRRV0jKuAeUufDdKgn
xQXxB4LAVfb0GxQr7qWfGMV24g8OGAocwnHm2fQkWuK2ETXmhVhZK/mfrskasy+bNuZdnHPLZUA3
AFD2KXxPM+JaFa3+wywaXfkoz2xSQNx/3DYrzWm2lBlEZe4aUDgGwP6PIEWzeKP6sWN5Mf2uy5FI
4vgiG+TY7cNiCuHQdmGPeqethu9sKGS+g3fTkiDblghkpsAZ/Q3lRGConEZRVIRhScHlv7+s2Ulg
uZghrBnR//nLotaQJHQu0YiPtXMtoyz4PmoV8c6gLY6NK03PTzLjllja8X40EE3CkRmurbqTe1BT
4+vXP+fMdE3Zh7I/RcqP+KPPv6ador4H5JZtRdTGr1acAQYPLP8nQc5sqb6+1mlhlgoWqyFviv4Z
XYB5p//PVm0EJcC3waQSuP6wCyPrEm/dnmp1D7NC5tSGo1eGJWgnB4JElh5Wrj9PWotJXLOQyhtM
a3MO3+LR62mCPBT4zLYa4+yRnNtwZ0ChQfrNqlhOcf8y0ty+IwGm3QlZGgcCjmsgWZn2JHtzXNkU
nvlIODugwOAPPpNlhUWpu0rkekhuq0CVE1iKeWFCV1/7SOaHurzpuX4j2IEgIl0isG1jCrWwIz88
5shL4JEjH7RRq38IN6D5KJQms/dqo4B3oXRgQzdUZUiEepLyfzNYzJJcDWIKylla7b5+H2ceAOs2
oTsOPWL28IvXEbaOio6W1xGYFBcb4KtXVlKZx6+vcmaEcw2eLwAC1MFLtzD+nNE2IkJ8Rgfy09RF
ROGlMWJsoAgr3/a5G0K0w8nMIDcAdfDn8e2QIz4FLtMeOQnuFSdwZK0O5rrHr+/o3GUcnBgupQ3M
lMvnRv4E1LYGP1IxoZN1pOFeQaZZy9o689woflIoZ9DMUtl5qfvnYy3CQnOaiBJnLIIcApwqd7pi
EHys2JNY+RROFT/oCTnhs1ZwIYQei51ybc6hrfTPUTv1HA8UaKtZLfK7PANjmhYCMuCkT56TF/aN
ppOlmBS5svUDw72jo6h4rdqxHa7d5tuA8GutAnHmUaBw5wfSxaZ1t1zORIlmAZ9WDgu09tsNPSv1
XZsC6/es0HBuRp894zHGunxbxrpR7Jo07x74l+hv2gw4H4CTmsmNYw+QU3SNFWtTI0Be06qcGRcY
lWdFOtqLGSq+eGNBRM0Q2eGWmkV9bDW8+JO+trSfVsZpMFGjZf42KNnzT32+ClkuLhLRtiamqwbt
3w2Accup9TQSAlHVRpFng/K6jQsZ3hawcknydafwFVTuyyQU3bOoYa/NcfOHtZjjCJfUZzCBxUZi
GfCTd0WNmtWAm1TY/bfSaGYEXZX8heFM2Ho/theIiHZKnL0TjtDtjMEtDz1loZUJ7dRIh/eA0+88
StCOnhzz1cZX0ISqlBd7nJ00k/66fVUcwFWlO9pb8X1NdfiB1PQGKi9s0rgbRzTx/VviaN+0HkaP
U3fG31olEx2MX72zqmI6Dk0IKqW07ZX1cH5Tn58atm8URJT5+Q+f+Oc3CerWNcucl6goyGAbWTg3
8FTdq1QfyEHCW3ZQ0t5ZaficuSjgfb50bBNkrBiLQTqVeSfNFvKS9CcmfTBYN9B4mkM1FOO28pXc
K+gQbr+eMU+LwYTyMkCIt+HzxfK62CF3oZVoRiur7VBn8jVkED0WiOR+OGVv3EJ7BIsGAc79ZVkh
gFmqLZrY5ibgK9zJfvpshU34W0J4uUVFoM2aM3t8bbXceln5nWeezqxOQXWDXodN0vz3/0y6FTKI
KjbLamt0aJ+Z6In1S4Ux/XCIec9Ys7Tsd2nE471QguFlBEQ3W8+NzPH8sjF3EVJ97aIosize1exe
L2s/Tt4hMmbwjeIBsPPXv3d+bIsRxGhH0cPWkfrW8ufaxViVfc7PjVK99mIVQ3SKnWuvhJn+vc+l
/tNuImjSIUq0r698OiXD47CEQMnDLkG1Fw8qxUI2myLnnoLas4UMwtugocrRoqpdWdXPXQqUy9wI
4yCMWe/zO4HuTV1Qp4rTYXPfAVJ0N6UTd5sRvu3KXZ15/SwyIFbYpc5KkUXPIiToMFBUehZ2AR4U
8Xrh/J50LbhUXHWEBAwJGy24XqtrqRhn7pHPYnbAsXGhhrp4nCC9UoCHKuAWUVe7QHaulxt5snGN
LljZj52KA21EYIhRkNEh7GSr9Pl5OnmMwgd495Yg1NzZliiy3/OacOc58xTCbTLoHKA1/InufrB9
s9/ZzE3TRZlaEPUV5X+UnUeT5MiZpv8KjXdwoMXakAcgVIpKraousCwFreFwAL9+HyQ5sx0RaRFb
fSC7uzrTAYeLT7wCIUyfiA7bWRhFCvq2BV1Ku3DjKEAVr9UvonEukduORLP2Ir0JVwr6qd9qOy1b
fwBa7+GSQPR95oz55NvRKl5424vXGutl/7XqxgNFUYR1kI1W/EJEKq4WAuq1hRnhA+gSdVXMaXp/
ehscX/mES2B9SfrJacDK7g/qRlT28GtBwqWpwnVNNdI3Uqn+eXjGMHQEgBRDAkNyaH+YURMSap0H
azuZdCgMk31vjzPsdMgqdCNp0l4grgnL0Kyby1q1GhZsipXwUgRGURKJIkIrf0q6cKtJnRL06Vk4
avWxiMheF4guwh7YM+0/npubpC+1CrUHf4Nvdh5DSECaaDXZ6Lr6fW7H29MDfhKvQqNVFwU5ciK+
+EGVU8GBY8LloA302FUHlKFtb4Wng+Uh2aPNXpDGEoJBjLus6puR4WyEJpoZLb0mz1EYDZ3IL7vc
+RarRXabhJ1AsFLkZ0qxn4RqLLMFCI7Mw6IjcDAvHPvR0CvYqhZVY6xRmbM3ugq2IkVx5BvRcpxC
rW1dLJ/N5tLKR7lpOywYEZmPHgC62le0ps+B4I7F4OiX8aX4SkR6pL8HR02hlBr6wzrCPZj71PAn
XedHVsfp19iq519VRkN441GiCddZDQllPVRCPFK4KqpNGLo4KOS0UlCPQLfyVWl74yeQ985cud2s
qcE4gyXWaED8OPPBjyNM4krqBqwz/NqAKuwvMdkAclNbVUEwZcBtZOhymkyTNV7ozZStgfua0Brj
caO1trxpPKe3VoNaGz+RRLY3p5/l+Kxezk3wZB8RAg26/UepkeQlBkeMsovqd0i+2pUnjB9ybPoz
dcXjw4WBFskLiqf01tzlz/8SjCixkxTYhjJQK8NA07KUri99i9Ov89koIJxYpSjzLD3w/VE6PUzj
picZyrqYRTGU7nqs0H8+PcrxpOEyRLMA3iFrj5t8fxR9qNCEsLUsSOKqDRbA5AYlzOiy062fp0c6
fh/6A7bB4bDYlhMV7Y/UkDcv0vNYw2ZleeWZFjV9nBDWp0f55AQCUG1SR1yiIMLag5O/x47K0JoQ
Pq7MvC9JPcpfEUCRVdsh2yRZmq9R3qc+nFxck8U8BLkmhhXqq00QlS0dT9R1rvIoQRc+E86ZO/54
tgF1aUSyaJig+HLYBKKvoIVhnkM+NZufYZbrCGB2xkPqZv23M/NwvDHRwFjU72j0gV0+3JgG6j8c
IZniI03Ys/1mLfNTTe8uAX+ma5mOuNMr3GkBaFh9Fdpx9ySA6bwQOut/rLJApw/yOaATDZ08cGP7
nz4tSQwljSKuuwSfO3UeL2w9ys5lu8e9GaJDjzQcaP/ip3ywliNFTOCNEGIs9TZ79ggC/MSlP4P0
MiAWU02pUCCZn/WD+GmQXa6QwRi+n5734y8MMhryDZ0w+too/Oy/KjRm+I5cWfAd7GQTTySLFDcE
Gv3NuVn95BrjHcmIuMmgXTDo/lg4+HHmFngYunGFHZBV5Uu1Psl77WqorBKx3tiyfufV7CT+EsR8
mSau5yBUTcBTJs60+HWpA+2QuXNT50zY99nTMQ1L1PyB1D/86OVkhFLrioKqiyD8GlBk3Opwf596
0JZPyLq3l6k6qEkQGbCX3DyJtuh0P7ilC4VkIpG4iAxEC8481vEpBAYYjD0NBkIidsb+nGE8kcdK
nxXYr4gcbJtZXNjIcf/pVQTGGlgzSHb+d1kQ+6NoY9qrtLfKgL6U8r3Ok+qKVvpMu99SzxThjl6I
oRZO5HKIUzI/fCH0r8y6dAGkeBJLviE1oi1Z+x9XcGlOgIO1FxkJFB8PpZ7KUMGqUCLmDkOh3oG4
Qru7dZ3V6c2zbI69tJl4fVF2YdGwg48K30nuzGOI9m2Qu+X43GSJ8WygSfbiGJ16AQ7a9iNbbXcj
8uxoXM7Vn38107DB4XF2fGSb+18tCQevKm1yLMAqS7HVK7e1KzCIqTByOv2mR0kRYBAyWT7bYo1J
5LQ/FBWDIlY6dDh0vUK4qvBLXcOi6jImUjb6c4qoAJOOZ5bkC2IifxEiHYKBXMkh7zZ4gpCb4xsh
BaJ7AdU0FQhKqUsvsLIRD4mxMKJbWxSY2E2gu9/zlgqZ71aG+TOJAAVuYyuS73NvTFf0kMW20ZF6
DQrN1sHOFyVXTFRbE+R/+t8zEB1v7jmMc0Cdc6SJB6APdg+DpFGtRywlhOlDPgCoRV0U961Ym9qn
ONR7KzAjiehE2EuU7pxWTsWl6ejgNEsOvAA2NmpsaqRgxNzLQYPH3JtZsortSr/pFC9M0QIZuiuB
XhIS+GXs/iriadjZ9ZgrmB2lM2L44EohSw92e7PoOqWoGkoMF71WGHFAJ195T51EXnkxjjgQ4ROD
9RBFWGYL6SjfKlQSXyMn1Glit9ObcDrjZ5RWyrdaTawSSR8rrnyhZ47HuSuUGxxyFfzVTVmjGEhE
0lwPi9rNqh56FD6JZ5Dky9QZGR+wLqlyMatxsh1NBHi2RWTHs9/oNRqQblVD9sdDTl0pne59K/Ab
4AUhi73VmN6avipUzKyUCRbXbR+bHAoaOomA8YoRWySRT7a9FlaD11Sezug4o1zLZxpxSk83dFPr
r0NRFTqi592MTFefjk993ujmykFU4BkfhqJcCa/HsAT0bev4FVj0ZgXphZaDpU2IF3XQtmtfTrV4
mbE3fEINne5yWjd9uclZJRFAwHqs1h4eitXlXCNdhEpvWdAPEOjL4lFAcX01oLw9+Kwy21qhq0x3
ChchXK7GskZYjuRRH1f2QldbZc6c/0znbmQToWuv+9Hoal8NDciJH3kWLkNAqMSL8IpZRVtwIKqj
9Ju5GJnJ6ifwCDE+eqpoXjLTMsH0AYNihZD1XVOgV7Wg1zpQ1QkBSwwiyhju1B7JxaCMnXYhy7sI
cRRTXC+W5xkiEuyn2I9C6Tyj8JFWgRF77k09t8O1wWzy65xoMZUzBnNez3Ac8cRtZgmUPF9MCliI
zoK1yzA0qyqsNajLcuSdPniOj1guJk1bovCldHd4M5mAAGaRE+xqDYSYgD5uvPGACV43SWLez6M1
Pcu8RqgEt0G/oLJyJgL+0Og7OOM5XG3ASQS7S3qzf/J1SD159UC5rkDRAjqbV67Yt8VFY0sXHMZs
r/QsHbaI/RqB4eIaBnmZ4o0LNEsDouITxydrjqjh4fTEfHKPUgI14D/+Wy/8IDAAyDTTpTeRXVdr
97Yq8/Gx61TvzPQfR0Xc1eQAlI0WYgnAzP3XpxCjF2qcFoEiaX3IeROaHqbI6pMVWRuntF7AEl2n
7owqJKavkwkso4nU27YYztSujgJVsNVQx4GCgzzXCJr3H0TTa7eXOiym0JjC7x6mEKuymrurxsbf
6E+nlq1AfwFXAQJ06kL7Q0mzkTnx5+JcUDvb2sjD33Xn/LF1Ae29pblEDRWCCqtrfxTTmyyno6OE
c2afbaQZmU9J0kVncv9Ppg1ozaLh5lDiopt4MIo9kuPW1GfacMjw6mjnDfZmi+qpcyaDO16QgLSW
zh1Ink/wMK1Bh9zBmDuwXDZFljjTJqyB5J7+NscYKb4Itpg0B1EXXOD2+y8krC7u0gT/dg8NEtyS
Suo2waxms7sWYRnWftWMokGYBV8CX0kn+doYtqyC0ZLpIjTfiAthiHw4s1E+eXt2CXhAKjqcU4cd
lC5ucrMdJBIjbWmvISW660xD+efM2x/HRdw6REVURymSHi0aneZholeL+ZNMsDQY4+wRXRmo9n3d
bGjkWjcUC717bTSw4S4tKHK60sd4T9TWnaPl6TNzg3sa9Xrvycg926fQLv98KhB2py/oLXokhPv7
Xyicx7RNM5pJXoTViar2ROEebJnTU/HJhPPbP0q3xKUkSfujZHrTYc5J5dbJNSzlPCFv1DzXziy3
T7YPECNclfhrKb4ebFJLZPYgU61eDG9a1HHA2llF0uzy0CzPfdujCsjC0V8+LsAJgI5HPgBhVXGf
N2QTzqDexTjHvKSzNz2LxIp3Op7ud0Jo2X0URgkWFrr9ag6Z9dQMZMunp/Yj1d2/83gSql7gAhb3
lsMvGNeofocJeDwbbbHkcgpn9S3ORP+dXCQB9QVnvvNlI0v3ClUw40WTTRpfDnYy5UHh9uZjSKfm
WcsqDADLTKh+rlfiYuqdMV7nqHX+QJAVTKlOkfcq96a628yzVH9mvcQWlbiVqnpaF8VvN5Stvqqi
ioJiYs728+n3PP64NFoAN9Jp0BYa98ES6lN7rDXAhgFSs+mKq91EtzjV3zQYI2eGOs6f4KWjhUry
BHoJBZL91WpRQobS0jOUYST6Zavqs+vXaWXeuAaNs53D/4ENl1ZzzlPkk5FhmtBYpcpD/eAQAGy3
zYQ8EOZCoy77lzJF/BpzjW5jOI3xTY+zcWOGTfZyemaPjynKZzg68B05r9SP1uFfKs7IYXesIARR
3bkDOBpKy3pF0cv60oXJTCiRnSMjH8vkLVKz6H9SwKDryWfdn+CMnEfNTZgUWaY1j4U7Y5KswfM0
Nk3kCuNiioyoxafNUB5i3YMy6GZ1/uh4pcCSrM/ju0SGZDtVraDqpYEjfcyQ9V4ZmIl2gA1Qkr2g
89P8qLqyfYi5XWgDWnHyFccmD9lP3LjuOujP+DyWNJKww1KEbwglzdd1VGXZ9RhmtuJjB9nA3RJ1
CyXMVQptZZuAaVakYeZvxZm6cpfiB236RLtoyDYtRqXJnE1vrdI68QJtDMVujAgT/JJkXfzpaQem
gm2/FE4Wd6jDYK+1MCXFwBBvsrnrrin0C+gKGCibMBVWp1fIEeKAkoW7oFX5aOgPeMvx/pcVEkG1
ctVkENS0nfxLpkMMWzS62h3eJM2OjDuCQuHoN2GVoQ54euyjq4OxOc2JHqj3LS3H/bHheykRjErk
U2CEXYJAgIOne8a/M4f/+jH+n+hXdffv87L713/zzz8qjGuSKO4P/vFft/Wv8rFvf/3qv7zX/738
6P/+p/s/+K8vyQ/8Q6vf/eF/tfdD/P7/jL9679/3/oGiQdJP9+JXOz386kTefwzAky7/5f/vH/7t
18dveZrqX//8O+YyZb/8tgiXnr//548ufv7z70THf5nw5ff/5w9v3gt+Lmir9z55P/qJX+9dzw97
/6DwB3wXNRsKrSy1v/9N/vr4E+MfXORL1ACggC+zFJlKSgLxP/9u2v+wQNPYIA5QUOFvOT+7Snz8
kf6PBTpOqYgDAJl1cLH/8+Z73+j/fbO/laK4q5Ky7/jFfPq/3HycVBQn+UU2LeFFE/YgXFaRJqRF
mcRBXJeAEbopXUV6N5xZ/B/4j8NhaPgZTAEqrGRW+yswlzp2UyGaq/gTiAdb79SXxlYVlVuuaR/C
sRLPOvWsK2FVteqXfTmM/qB62ICmLu71aEs66mvccW/h+Dq45PbTYvZt67lyZZV28RRnU15cZRZU
ajwfVOvGkwNdYorsCn7IYkyrtaEPrvQR9FS+FqGmPco8gbGWYSu4naQDXikueu8xqaBD0fq21BV+
lOlVkyGiE5hd5t5yrKKQ9JeV8p/v8df5P7g4lvkn0QTRTdBBXnSoKkM/pLSAiVIRC3E+RP3Wmd1H
s3yOLNbbfx18+L8OtFy4B19gb6CDLzDH3BOyYyC0HF+nGkPX3PVtA9VNaayJ0nyILZc9imWnhz28
jVnWS+QODtelkX8E7YySRAxGqcIZmwivBggfayr8GC6HTrgxcXyH3dY7Z867IzbfMir9g0VTZCmq
HkrcN8R4oSfHEJlI4S1CAMk6yx1oJlOh3zXgH0q/c2yS0EyfVzRxq+04mfUqZ7OcSUfNw54XukQA
Y5FWIj2A63EIuOiKEu/aYlT83q5gEcHasL5QHtVHPzHGxvDRdqRuOoGFvnGjSI4rs8uLL02SWsku
GnIPs/JeqNcwhnrguGE7vSaVDB/MJhP3iqi86bJuNQwqh2yxeTVhEE9bE3nwetO0NmjFdJ6MLx3/
/ouFruSVE4f23agYg/QLA9c6Ll7H+r6cNupGLTQNJeHWtCfsSdPpoY4GSpSwxws4zNDxN1S9Okqm
Q45Aj2d16TdyUbU5c1gsK/EvKxXyk7HABHAUQuN4MR/cPyuojmP5Owms6ynuQ/q0m5cpVKbv9aif
0w/5uOAPx0Jrh6iNfMeC4Lo/VgG71Y7IrpG30ZDM8HrXDtxO9NcG/kl3aY+LFeQDJegcXb1RMqVe
wyZo7+G8z7sW4eec2E4R15YRVzhPtwimGmm6GjOTDvbpjXRwUHzMCjUaalMsI51ywP6TuthJZfiO
RsFUKnJbpF42oJiDmx8HZv0AO1ZW69MjfjY51B9hQi71QJogB2GDiPGZ6acBvUf22IOVO+6vUC/K
4dtUt1HpUwhDPLxR43wHW9pTkY/FPygwEF196xeNnmBQwumimZOs8CVsbAut2WJ4Tug3gkhPhk7f
nn7ig8tsmaPFCARxJ8weOHYOoAXzNPRpaPI12RwPjYE6nW9YJZv99DBHZ9qC1QIeQHsSGSmKtfuf
YhoQfMtn8CSziegHvjj9Gn3fx0aZ+7tcJ1St67E/c3wfUZB4N/YEjWT8FhY1ioPvb1HvVXRRKL4K
oBI6SDjN6dbymoXnUIn6q1lP8+zLzokMQIZjPmw7TAS5U2wjfTr9/p9MM9TkhSS9lKppoe6/vzkN
i8FlpfgGqjvBiEvsJk7mZHN6lKNC9PLGC9AKtohuIPh6kEIWVg4W06rB18yDepHbWbXOMnjjQWyE
TuYnkWl+G+SYX4Q6yGKkoaCmDVkR/6D6l9xUuYs3nIDKAEkZIdrTD/fpFBC5gZugVk93d38Kpgrv
t9jA1KnJ435lYTF4QYgT/fkoS8WPOjSU1uUy2x+ljlqMgbxW8aNU6++cShY+fSbj9fS7HGYmzPOC
xGHXoGJDd/Vgmzuwi7R5ZJ41Iy42it1lW2BNxS5sjPlmtLNoZ5gCB8vCCf+dMewlDCdikmW/EneS
wVJEXVh8B/tVxwzaQoUYHXe0WZGnquIs8Vlvyn1qTt4KcZXqCyIpypszLU6Zso7OwVCP0EjLI0BF
oju/1H54jv0p7qJGFaa7XDYyMQIEsvJVm4KATDI7fVCEzCGk9tG2EwZCY07dXkEHEbtMs8fVnDv9
pZZLbtYIOfMeIN+5Iuuykw6uJ3YYz0jbg6bwoe8c2tSIJiZuhPhuq91mti3uIyBgS4t1Hq7dXKvb
M7vus8XAPbgcbARRR9fMWI6JURoaIDAXidqGXuaVifr49xKOP0g6o1sluNR9gW44vZ1ehp+cqujd
EGlQo1qqUweLwUOhtLAqOuAGCqirvMWAVINTtcLIrk3A2NnAhFG2OXOWfTIqC5CiDQUjTtXDpgSa
3e2Qj6g0NWqR+Kpsoq9yKBpt3RoSZIEFu5RK0jCfsx85qt/wUUEVUCzCwxlXBePgBGnhc0hhN6jO
T7PprlIajP3OtsvmMiqr0IJWqdbKmpaodonivzFcGoVQfk/94jouC3gDu2ZQ1d8JKMRohw2QqwVR
hpdsIOiq0hL1pvk7qkGzvvNE04VongBFonZsNjnI1HCWGy133Sc3MovB70aCnp1mCmu66PQCgMBY
zF0ZdIbdVlcdvujWZqoowHPie9OqwZviWXdHA/dLRUeHKs6FhydGRQ9clKkt/N4R6F+OXh4DeR8z
r/WnUVioOhbynF3MEUVmmUlnIY+zjxcCwsF1ZHhKLix1Zgt7en8VRlKuYVEPBpFsFQNZKkWQFpm6
wqpOXmOWWF1506jeeF5q7qYMxUB3EvVFCnnnpulV/XYwJAnm6cX9yX2xMM6AeNC+BNt8cJJPuhV1
5QDQX1dL+ydNGomuQjOc6Ugd5HjLeQpsk5ti4dIDsz0ITEyvHSe+PoFXXJNqwCxA+0zawOzwnU5W
blhN1zDwDHvlYs4YJJmjnkn3Pn1P0DngbhEKxVFp/zjtZSaSaaLwZ6eK9qbpUxekaFqeAed8FpmS
SsEJBqrKWXVIWSCBK1TyZsoJtWVvzFxWNPsFojShWWwmS6ClMRW1d1GZqr619DbZuM2Y3Ond7F3U
SYa/RTG15QvceiDwKjponhabkT+lZ/spx+cpmxxzMGqLOseLejAhk6dmSZ9xueJ2wR0BbRqtaDV9
rSsZ3cyTp1GoTV/HXrXP3K1HfUPwgoSpS+DOyJQeD651emOeV8X4zEJbsXa5Hlm3JfipC3WKrJ03
I1vrJIP921YQ/4Cs2gH2S+VNWwk8zcu4OccQOl4ZPA5dMm6xJTz/eNy/1D8nbQp1THEIGhWrXRUV
qIpiApV0ep8dgfSXt0ZncDlcqelyvO4vwLjTa+lIvFDHWO/XRiaxRmsnhMa0ZtC3BT6bd5KEH4t2
lc5tm0pc7rA9XcGRq8xNDq97jZoXPqtdahUyGNP4u+7MzhZ/R5Nqtume2bLHyS7P+5F60nUDDH1w
68ksKaq+pzwgZfXdhHta+7mq9EFijVl/ZnKO7zrKuzQnWBM6OO/DzkhUmBVu68zNjNTErZjbPIFR
YTw3k2o/J9VCYsZK4vuZL7LM+H4MQ7N/OQxAMaApexRhFZTd2hECAj7mzw69lw2NEk5nPVPLIJ8y
dGbAemmBQkq1+K+ZpW907oD82ZjASrHs+gwg87MpJ4Om2El5gd1xcPOWRjUCEiO8GCv0DqNmpAil
1LKtfJmM4Zl46rMFiSk8yAqkftCQsA+2oRHb1AU8Jl0vFeNByBF6nJGODdGGp8Zetqt0BTnhRZBI
7qIkhKxdFHSt8JFz+zag6zTmOIKZydax53h8ww0HRTmYQX166zXYim4g1OM6NFl2rO1Of7tPDi/0
fynBUByhgXAoO1EoEZIigmd3Bk3eI12X7ip3Qq4POYxt1Zr5Fz0UKSoIunmO9nB8lXFWUOb4KJkz
cQdXWarNLVUJukHCBVsa6IRgL31a9FjqKkOi3OOY3l23aWRZv1RDzk/joKXt6vTrf5KB8hAA9Glh
kh9x1+wfJpOVhWM9wPAQZpk80fO1qLZEDtwE69nt2m43zC6pgmr0awyUhrcafDduuNqUPjeyG4PU
QjF8F9YIYJ1+sk9mx8J3iBIZ6jGgtA4WVTLVam5HERZmkTZ/FZLO7qardO1LMijdvJW110brMWmG
i9CbjOSiJrmon08/wycH+sKToHJNE/yYmDIpISqhThJRuTYbnwWC08EUnctHPtmstr70kMEfOcsy
3P8EpYs7josOqS8dL6p9i757QJjpFL5S2eOZ6OXTwYiiqDhATsQY8GCwwvZ6uoy0IKuhQqs0dd9x
236TUONf/njyKHAya9DuuaO9gw+YoW1tadGys1BCu4iBzeLMkydnis9HtH5uQ8R2IdBRNqTtd5jd
OHkyTCZCu0TiduK39SyxtB464yJJqu6bjcikfoHzkLeaci1fIMBp7UdK9FOXQkA57fN3V2jU0+B7
/y6SCOco1U5EwC8zFt87PUELCAW4xz+fHOodoNh5YjBWy+r/S6hAVdFyJ9yJ/Ryw6DrpvcmHpmGe
OdyWj3lwL1ElpF4IRhKgmHUQmeVFQ9kjYhSFlnjQLVzLRO+0Z6OKnWvi2O7MTaAvV/nhgBTN+AyL
ESHw+f3XauJM6QiGFZ88oPTrsVFedR1LEWPuxDZqx8hPsDG4ph+YBVGO9GGP7FbqJ1hbr+osmS+E
BLtsZW6xszs32jRuq/se6fFFpRjXptcj7p32XXsm2P5kn9tARYBCslaBBx8sVX2uRq12QsWvSJZI
S9tkp0zqn0IQl5VKl5Q7ZmGjwIvfn5y4bxVh5eS2QByty3a2YpDZbb8+vbI+2+AWZD1kVandHl1o
Mw7LpkQSFOOB0Fu1ow29v/aMRaqgwBLzzwdDsmmRXKDDh2X5/iuNs6UWbT4pfo2f4XWCc/hF1VFL
MqvIOxPsf/aN2OKo3nGgcDEcfCNEj8AmAYr3Z8tF7Vxru4u8L8z70y/0SfwIvgUsKsyPj+bM/gtl
GAi2UGxZwInTB4T67aaa+zgou4exQ2VvSP5UaAlWHJg/dGMBTnwIye+PaMGXrcEuIs9HQutn5ljf
Wr0ynlnhx6sCmBDCMEBtP5LWg/NG0+BFTB032SBQs1QVJ8Q1cNactebE0fb0HB5/qcUPiqbKgvDm
hjk4BESKkJcCtCJYoM4rIDGNHwH0PnO2fRJ1UsHDqI76KosdfsD+xGUTKgxVuPitDJ3yo0Vh0oeU
E13iZSp3IjUTv0vz9kHNovRGFnFzZaVozVBuhhoSYcSUpTZw7lb8yGTpPY7gJb6Y+py+dGoZnoNc
fzL9QDxpykM/XRocB6FePlRGUngsqw6jCb9B3xNOSS892rGh/vX09B8vYaoFaLkhKUZEDthvf15M
K6QmolEh6VQHNnRJp29S7CIojXZcrr42ekxc2Vv+6WE/iST3xz14RzgZYqwQzQxwDAzXVmu8p3WN
ciqa6CvHLaynnJ7oNkWUGRpDb996Q/ZeZN4MbQIKyGbo4cZOmazeTz8X9xwvvH8p8WBLa4kMBejD
IRu3sCdayh4SvbYaN/V9N82K8qzWc55fottipY9zOeADokeR9hvDz6QN2iS0AQ/iQ1TfW/VQokLX
KupNade5tUljgUoFVVz3kTafbe748LmzTaJIf0mtdkLUwBlbutUDsnFExp619kAFTkGlzpruE5bE
hu/WYaoELmrihNCd12aXA/pk1op2FmLxIAdhk1jzrKWrfswMkgNpq786q7IehEdeFcxSinuKVKnu
l1Fb/hgqLemuemEtvopWbWaYZhijFfCUE76RkuV9nTtUPLlrl8ZtX+mYq4AImV4NGzri2ms1XIyj
cIaBjSFhfUXtsJkCwPSo/mRzJn+MOmZe8H/E2PKDnnUNuKW3cY7pJ2ImqAT3oFTkr1bNwZV0Y99M
aLqroltHbRY6/jSEqVirQhBWqVU3vVoECw+hJkpfjo7RbI3Y7CMOpcqsg74z9Amw2ODdSw263zpu
qsoIuoGYX3MlsqtuTTLtq/2AOnFV6sZXB5/Mn11X5/pqtAbzMgqHCnkyaxi2ZV3iaqupteNTI2wJ
PfCiBLLX9fOPxhD1qw29J0lbAzvuOtThvIykgjoRq99KA5tsrTCcYmOVKZKoetr2JsCC1vR8TQvd
Bwiu1FLhctdym7ixiQ8CouvGNm6T/KGA5PzWAdR4G6fi3mhEetEmdqut3bBofzWdrv3IhqZ6DT1l
vkP6rsogvfXWT1eOwGZR906bm5qOQrEqdYiqgakMVXcZGqSOQaHbBQ3yKOqftEE4vZ87nfZSYjLE
vV86rB0nrb0xQOG/1nDBktlVaA8WSB/ELXO/1aDTYRoqp3tbC5V3tbUnsBqaq7z2yeT+SOvWhD/n
RvGjUS5d72ns4KaroTTtwMyk820qXadFwKWa7xy73CIFD2xf9vZcrtUkKd6aJkfENQvTcggcN+o1
n5UegU+37PARJqeu484SadcSW4PcT0e1vxmmJP+epYW8yU2n/561U5VeOFJLLxp4gP5cjjbrU9O6
xypNY81v2iSxfOqxEwe6MWpXsJZaZ23ZQsdG2KjqeGNro2qvY09Flt4GCVKhbRMCXcdAOS5xC07A
QcqmDt/NcVYQKMbqZAqiGVP0gPVXIBRSx9sRFS7b95zZerQGJepREXRaqqmORCXYHN0236YiHX6W
XQpipOk02Ia1ihBbpZWUQSh01S95kZbVKm86+N8KjcrvwsGfED/IpBVBjer0HHQF8gVbzHGxrKkl
ojXrEQB2cZWoDb4YjQf6dacMVrbswwmDjbarEr/QJuNqCumsL2Cx4XemOeWTJsg34f9ZUgRI9MhL
8PCOs5r1WMI5lEXyq/I0iWWKqoRvdhlV1yV8ZwlUKvS+qVU5vJngxDkiZgrePtUtSEDU1mBJJ6R7
VqB6orhV8qIyA4Uy5JMKFvpNLGUKgVxQB1CirHDB6PU8XsX4D7+ojcR4d4it7nbWrAlm5WzpX50h
Du8STm3EsbtEPFAQmO+9KcrhWQITmfykmY1pC0SBGxuWkDlcNq6Z1HzyVsNPUCu927Kr8h99p8XD
SqazXFt1CoEvShR5P7eJ9b0Z8u5WlTBL/Noc1O+yEbmz6A5lKpXxRfS546bCqTbJfovWUl+nVNWx
PDa76B40F5adSmJ1NiY40mKKa1ed/aqabXOl05d5kCgx14E2DmMaoHPgXKK417crszEhSoo+tFeW
OTTyKlREMa7UNMmfIkM27pYql/mk6T2nnt1k6YPqNvF3UjaK6GFouu9gmbLXZBL9o6kP47xDpVSH
2OhQ2lw48/0rys/hx/FTcKpzULQO7t8+WuT4MrqGEv6uoNK9QvgzskfbmPM3Dm/PvVaR2MMXqa6r
H70dZvEO74YGLKKckNnv7fzZzRFd34Rs0/HOjhJcHycQbvqtNpRlt8E/HhWDRjUQ0ITpjfxdOtIF
8UGTFNeYnLbXGAq61zIaFdTrogZQfKuZUH3ncpHGVooUvU8gWvAMk0ro79SDS3wkUxldhW3WFZci
1dHiD9GZXKVeot30ObRPv7eMTtvpmFxwVBhhdtsJoGIrkERgwnBJMns/pjaZAh7i6FxBsHC+COwz
bB/g8Uh3VZmgOSPpj4LqSAfpsWia8IE+aGjw0uibbGK316q10xrxs3TnVt+GoHfaFGG2nNe8jCR7
bVJa+pkcaUhGCjepsbwWiF6tKlbftIvcWbnpbC+Og0iU9vcmdoqeP9ObW63m8deaiOOd1ceU1FxW
DIZ6o9b0/hy3s9yqaK08ZCjwJBuOgYQIwimRSCoaY8j9IXfCHxEH7MtM4v7TVBzUaCtI7LQdbanf
9bZepYGJ5bK+5lpqbL+ku4SdvZcDqut6SwHGMluzuy2k6b7pzvI2is3F4dO3cO5GTaMXO6phzr8u
mxhZhtDB0BmmrLKqVaW6jSbTS4JktHp1izOkjHZCG7y3QXdFcpE27fjFZQngPBznlXeTl1qxKvS+
8PBnWgBDnVWatzBeJ3ybIV9KPwL/hkdTrc62n2WzQCZPs9wCzmzfhJvGVJLUd2KKnkieubm4DhPH
+2m1jvxKFdPETDsNnUfPndMBf/E0h5/ZNJinGlaug3TwOlb0YKL/pFnSeJ/GnLsyJs5T0EEfVQzV
ndHS/FRxOWpD4en1yvZS/cbuhHerpH3/UIdxfGOjYHobx5ozXZaIDj/pk4GmRWFo40Nbtl7kj0Nq
ohwxgGMM0qmbvhHwubVfo2CSrkJVckmoWpINsGzHCQ0ka+juoynXv2b/l7nzWJIbydb0Cw3aoMUW
InSkJjOTGxhVwaHhkA48/f2i2mxukawpWu3GeldNEgHA4X7Of35BAji71LaWdlxOrndXkScQBfa0
MM0WeoxcIfijGFzt82Qy09S3VThwH4naigwOTTw0m6zZmTlF0s6yVoOA3X4hjsbUILegnDB3HrNp
+eQOuipiZzTn7InvQ+ATNmZpG7UOO1FYZpr/vqylqE6EWzTVuSIXcMYdc1qLM/4APTyVSq96wg6q
ojyW+E1cJ+yejKjz5OREGkWEDE3YBf3VwReKyANZl3UinYooLjnJZtyb2jr5e89s8u6k/KI0wQGL
Pttpqe4U+2DubUhP0zoSkj6pD1WvFc8E6QRk4DBPINl70Gwn9DDG+aC3eDAT6+LMZEkZJY7icgyy
MlFOUa7xNAflK4woJNhp0OofndrLXpxW1ebJRKV0apVnbLFTduTMlwEs8JGl8tB7pehhnfrFgQC0
pTj5pG1eG2AyxlRY5FQhjI2piRfMYsdwVl41JYM7eDcKmgxgzOSbOjSlT4lmBYp1vTqadymVbtSJ
VxFBd6lacnhDiqmJekVoQRYtxGM9GbW3+LuWuvjbPI+Zt9tUlVXkxzhmczAnBx5z0/rij9krUn4b
1cmVzAz9zknN7XZxiAyxWHzzK8el+sjH5CiS6NbqsbUWB2ykqx86Q4j02Jlp/653QXMPN7tMk1pf
5L5d5hLeAhFpUzh0xqyijGo+6aeMKTrzAKQi9jTOkdPpa33pt0nLkk1PjT7pRkUqodsWQ2wvVAGh
vjrmtquG1Rt2vVuXqLvgpDl8YVPJloQWYyKeYKX679JGRT0onOuE5VSx7duL2D7ClZd3Dsx16yC2
FSkjTutl/VguouwSX6/SGdfPWcowNSQ2FdAY7BU77pW//3+yrS9xE4TN0zpUUyFVISZK40wGExOX
wfwNwvk3I2cgDZyjbooCaC0/64jLCm3bbC6cAavTwUIev03CprdbBUQp30h5Dr4D4LzoX4Z+6k9C
n4dT1an0u+sq8e9RHUwadc9m6HijhN6GW39BkUm90Ju+7jOGmqbYd1o5fPfKJkVRb5Pp8Js++u+6
6Jtem0EIIvWf6R2OlVJOWyM3TisWYlo+xMtQDH80mumEjL3N3/Ttf0NbI3XrxgmDKHWj6P4El2LI
Y5adDYxku4yJ6fQaDkptC8iLq9S3VJC45ToNW6BRyw+l5nf3cg3sZHLMGcf6DXm7SINOhpVGBkuJ
/5D9myfyd0ALlmg3OBc6Cn4sPz59KJp66w6Yia2k1kCgEjSkgSo6nD987YGsHz2amnb9zQr8dWAJ
YxQTWlxb/msT8+NVvYzTkS+Kq1rtdNaUgWVBORZYHOJwvhs8pHm5b01bJFv1O3erX6/N4r/xVD2d
SCfGFz9e2yQaoPQbrt1vxXpqy8U/kCU0vA9m85kyOH1QNeDAoGn/WmLhYEsMv4MJGUNt5oI/Xljl
GolIi0Mhoy3TiX6nPll6KpMN0FOEzVq9MQwvfvOkb+/vR9wI6isMHEazEFORgf94Ua03gmrb/uQA
F9YJEQudwUbx0zq5uPB//DYC4VeUkI2FiCbG0TAlQFl+uqCeT0p2UCEHrW137YjQMLNJjd0UNSZn
mpsasadsTkqf/tumIZH0NFA5xVOgy2a3QdI9GWqCm2TngYgW06Yq/rfbAJRoUFegeOBqNOs//sal
mP1OmCqjCOnccCkByPX2Igprp0vj2z9f6/ZWf3oBLLLbQr/xCH+Jo140vapV40GBmtv2QlBYrx0K
WwuI+Rb4d0VjYGev06a0DPAIS5UQBwgcCv/5R/wqtAG+Qf/BAJMUI9qJn2YccOscN7tRSsx0HetT
a26uH/Uit59ro1+eNCmNTyqdtypuOHYwNrVMCiu0Ff43TdOD37kB/w3O6iOSZFRA+ixk5j/jzP6y
6eeWr3V/ShbmojcTWW02EiAKjG4r/cdatIDatej2WSv9sJAEIlWTJXdySudDXxTz+wz+l0zdkMb/
/KB+/Vxuv4uREyQoFC0/c6x7UwXWOrIyiqquYrVBafDIPU6yzNcO1SZ/xzf8dTOC0sqc4ebqcWNb
/fReRm3WJQuRWXmz+K8r46kwH8ehpHq4tQTZSnVdlMCLFmF6/9YPgU4Epg/KAFbEbXR4exh/eQnu
VBRWl65QW5e13/c4beO2T1LIv36krDw+OEQxSCV/Yda5brEZN6qhsDf7pYRC/dAT4bcjtmI4+pW7
/k6B8+sOdBvjYfjBCAwU5+fZQQkuoWkOR9ok++zewTopborGi+wRktk/39vfXAqRsIXC86ZhQ7L/
4xOca7M3RhysIQFNW7yNwy1MGERwk6n6zUDqbzgCXIHFQn37p6Xb7bf85W1lHlqzWegc0krUZ3dq
uleEPFXHLLHBV3/O1BKmJMRe6kDTD8tm/mHOeRtDqtSjbgQwnjysouweUqWctC0Bokl37mQjLgei
XU5ESvzOxfhvH49p4VfDQYs44qfSbg4U3M+MrwmwqvjOxGg+G+1i7PCB2o7//CZ+3VEYRvOuSStj
q/OoJH98PDP6uBK3OxExnNbr+x4nCB9XMam+FYIoeeRpc/VOwmqBW6KycUvDe0vMnyVOA2PSb72s
I7+GBRZbjCzMx04EWXD459/4JyHih7MAmgQGk9iqUYAi1/rpN1qjPqSVvoloYxy4vma5wuprQb4R
RBVwtYozbV6rvWs0YtmPysRjAwLRAEW49NJYkdClkKW7PaMKtvid7GSLyg/nmIVysoU8zuRHu8OW
1ex3cylHUo/sNDdDE0FSFypsaJZT7Vj9darzoSRFJFPJkOlCHbUp1Zk5aKVa7wZlTuZvPpQ/h+g/
3TrioNvMmyeAu+JPe02a1rSrbUrVRVm3XzSpqbjS/fIT2IPVxps/kSgAYOiVcbnaVbfjTL1l7iFn
vCLsUSu+Wi0px6RDe8/D5BXWp4r5wrOVF+tXYpdBC4vA3trIHXn1IdXX9KmoWxOIgWRgHKJULgam
ibl4/ueXetuhf74x9tGbzSL/w3r6x3UnSW8oqTdFpOk0egSUelHXr8tvuJC/NhK3pDxMKbFA8Kki
bzrzv379PCk/N8h+i4op7S5FPQVqPzTrIMhDsPt9vvna9mHt0wZsO2/qQ+8X2CXkU9fGc8dEMxJE
q2txpkaU2CAdqZnMviq23zCZfn0aiN4gyDKnxEyEVMoff6YLtm0oxngRkxu1z6aB8RYNXvJvnzkf
Otugj6rr9iX9tJjARJyCjxUQSXgZIDiEgWjeyDD8zaq9PdQf3y2skJu/283i/Naw/Hg3Gv/dHLCf
jZauEzFRc0aITYhK1nps2n2RKQzMe4O4sUHZw6l38tLZ/fOd/lIfIBPgeSLJhvxEwtRPq2vRm9mS
G7/ANlttN9jkMngozS5MZ7MZCG8kWFkzgr3JXPDhny99e4g/33xwc8Hgquicf5YIYLffT6R5M09d
5BYtKE+utwyAJzYd4xHXkDr65+v9zdK5daF4pGAyRHv+08NO+cqh0wK2jF2pH1Vlf1vR2P/mjf7J
pPvxrm6ibTqhmzbzVpH/+EpTOuGxWmcM+9zaeS39HnW5CG7Ifk/VIJJiKLMyHsgXmSGMTg0p7EhH
1w4m2AK2BAGjteb7Nh+mr5ptVGNoM0A8e5PdTgcmC9UrbBL1JdXExD7QDqDqg7lsT/DXzLvK80Zv
Zy65Rzj61lpDCO7sfcLrJ9CSqSTCPN74plw+Hg0/dKkPNWib47XTfbt2eCxg2Kkz42807ZmI2SL9
7leWnA+oZtxsVy/KChLmsCkqXljCVVxqkALi0SajKAF4ru04KLPM3nHQK6wnOalezRRdddx3nflI
T7K0Ly3wz3pWZrnBMlfzKBNo14o2ZVCVETbdSLRUOWfD2wYdy4gFNqUqLoRAYJq74Pb7sdwCKorN
au81LfVGTCjJIYgHPpbHDKKVRUDt2H0NkL+kB2EihXnvGDUfHa8biRYXYuv/u1v8K7+T/6eLyQ/O
J//oivL/pd8JO9b/NZf4xe/kMDXZ53790e+Ev/FfvxPT/A9NB45RkP59WrG/+J24/0EhyH+nM6E7
xt3kf/1O/P+AJuCghPwUa3gAhf/1O3H+44FtAG0gpDHZGo1/43dC/s1PG9BNTIxl0s2T4nYlbC5/
/FRbwNmpCQKCnHztE/W0IatnQabTgVGpc7DMW+LeWOs7f2AiaaZ3syP0g1fjpFp4wtrh3exEJehz
XJT1h5Sh2w7/crA1r4CUvCx6mDatteMMXBKgV+vaWeZ4QKf0+eaW+eAVXndyNyxJx7b1Q6dy30n8
/jZ7+3pKP/eDWSVt509n3By2B5AQCeaeWpHZN+Js5pqWdPlgMMj0VXCiRM4eVNaCbY+Ouccs6Th2
aF2gOD84WvCpWBvGut0G+VBdNEOVoWaO2l64+Bikk6HtZk2zrsq9ed9qsmdk3GxtnPopqcdVWu+F
PpRPys0oD6eg8F8yGuhEp41MJN3PRzX76cFyCtuIrSEH3e/hBZsxDGH9pdPMGhlgq710PvQuHKVk
w2GTza/lQI1c5XgHhzkV7cGfenKkfS+rQiUnfTt2XqC9TPyJ2+PsxoUJhrCSSR8dPWnUljL1g8R5
zjVipjHDNERk6HziXsaOs675UsfZ4Ngq1ETTvmEQvG+8VksEW90ngmwZreCEO0BpsbUhdGevfLaz
2cYhtt3g40w+E5FVL7Ig0bhRHOnTXLtAIx7CdK7qlVy8PE/SkVdn5y5DcpgOoFCTQaJh2PkGhmeT
Z77OyB2RFK7YppZyPaiu+mqt1ve22uCabG5SYdb4B3A5UL/QJhlB2JDXZdvORvdoZAfk3jUuEviJ
tbJiNFeODXO4CSd4T0zr22qI4awoaj9rk37GniPccBzA+nuw9puEgOOv9vOatc1xmJ2vUpKHpmnv
ytuOppd+acvsvuy3faP0Q23UT33gcQPVyFsFF3iYcOz7PgjXDvt262/VRx25mbDxG9YV/YARkwzQ
wRaZz2bhV/vJqIMHzoLYh4WgnD5Z00PAUXTJOqve+4Ym48bpv6DaOmyNpX9WgWZTboo+AxE20a/k
s94cKZgCBoqMp8NqMtePSMP45yy91HbkUlYXGIx9opfycZAVdISl819WOdSPaoW83cxwD4x50Q74
TM93QY88gGLAAiH0oKe6Yj2XDaQmle0hrZpHJq1ZUpi5nlTYw31gak30gjPml6kDpuilnh7docqO
Zlr5b7PWWtdlbqG/FFM3R/rYfSCQ6d3DaZkAQc65aOTMCafZ9WKCFLRIkm1W2MVbt9QtIlRp7IPC
8uPahkSGxPnDTFd4x4QyI+qQoWB5m2y19Fahspz84sn561phKhGuPb8rLVYRTavOVjHosx+1NuxU
GrlwzIktDCpdRHlr6KQYtu6VEUT2tA2dujgDzTq62OZCxLf7joDoGSqKR4BI8ZyL5qR1lh5mYCuR
FZBlZY2zeFpu5DSEIs2RYgGH3WCPDyFcj3EN09Kk2b9ulshjS3nu2Z8Wea1vnPXgue3rIIFWMuC5
Cl3DJr5wK+gONSQh5WzqO8fP2vtU6pdJX9w9WKY6WpvnPeXIs8LbNn3q2PtZg3aWOGXtXeU4VGHu
ss9mGpyFMlkWHCln/4AT8TUw8r30mz2m/ewQ7nz0G+uajnxvw/IVxYoFNRm5MqSPsJ7gKiFQmePG
ExenexSaPYXB0CfbFJQJISJepPzSvaS9EzMn/i59sExu5zSvfR0FzULMuag6vLWZ5OqD+1R3df4Y
NJuDXXbJXJhgn51yLbyqFcKgqiuXB/wyiwOmPt2Lo/ck26kYM4E8ElDoYLl8JJt2C3uGtKXjnJq5
SrbGeF8Nna3C9860UXakt+QEoakKjozhdTA6N38RtarSsGn08SidmlkxUoCm8BMIJ12kM9jC8N+3
19icvQ+qafjn/VxLkO7wDkjQi9ppEDz/5moOSw55rkoPtrO5kbV+wxUKgsXU1Xs+OnXIre11nieT
08HBlG6V06sT1PFstbMDEWZYWMTB/FD0EAqyKUMYPnZJMY95Mm5O1M+LOomU8aNX1fDIujqEtnm3
MoQfrUx7MOABPKQSZ/2OmNQatys/FefSaPlhehl7Q/6gpd37YqmcaapYE9eU+ZuTQYKz85qbZPeJ
PEhFpgfHxpxYPNYwzveuNkByWWVMs54wtbbuQIctnL2s7RoUhvo4Z3I8VNV29Jei3DuigKow6VMs
zG46AZEnRqUzeL2s/uCGBb6YfSj8ztina2CGQg5t2HEE4yJ/uOHrYVF3b/OwmqE2ds8Eavmnhr4C
0hXnJmKO9Lj0+bBvpzplD+8XDN2bR6xoEgCt8ZRZzb5uh+pAqpt+GnEAeBmNO0y3l3jaZkhRFUGb
wi70pEVjfRmK982HprnqqeeFRTs+YT3iHFLYPHE/ahijlSJmERoHT+rBw1SiMcQ8j2wz27exbi2Y
wWZmsNMbSuKIW3D37rKkEu9evQ8dLSv42xAbLL+mU5iuGEE19xjIf7CKfG+5YyJtIj+wciT0XtwH
Wf2tN72YIBfODZF+rXgWEH7Gd0hb/NlCLcgWsfdytzx9k9q8PGU+B19a6E7kQpbcb4FQl1HvmFzO
rvxEsNGMl/nWpwn2VFueFGw3QDf5od4yKxJLB/WuZTWpbNqxrb8uctyto7Ffc+28dcVFlW9ZzYFZ
vAVjdec6FdPOIbFVu3eKgo9NWE9gX7gZvKp2fW4K5zErvwQ1rJigIhkKo/5ei43yGqRkwFrHsp3e
zInDdR7ieWzvUVAdZD0jwsE/TkjlJxj/sy9a4xNiEv0kG9B0g+FeTnqtW2SvNhpFTOndJzmL8SAW
5hx+bz20IJYkvibabOnJSAJCknd7awl2rVud7Pxtlc5u0oN+j4//51JV9/pgxlVnPtNBvXW6ODn2
dDeM9n3fyoeRBbMtOdyvPmjjARFRghqvT9KlXRDDO0eNspVUxDWP0xnOPjYj2V0lssPWQedhVBjp
/i2roW4++SWUaJH7n7RyMZNhYLn4I8fD3GLKIvnWVFjqcHw5ydpwLoc0gf/pQGtyzcNSNnuCtt83
2UHQIfMjSlX6ID0tP9huY8STlpKOoOxnVBxwdvV1Sjwrl09dz7/lyi77mmv9JyHmIjHNihO7L52z
M7XNPpiI2fCaNcKIOCUiWVzrVfsuAu/aOwuLC+q1JftvqwiuxNAzXBZxMIpdefOclZadWHk/RNbt
Z3myf6Ng49/Qo6yTcX6zNtGUWN8qY+Q9FnP9xkKrmYZ3r1W53E2++7WZ9OeaNuaOQdt3qrPu1CKS
erN667HWR34VTKpFiNDVnu3aePQJVttl5pzeG8PyJIXxBCq679kMhna9PURrNzmq2a9c6KDrWfsZ
Y63iGTWvOubF9wmqqFn7O6ZozXWrqHrQbESTDWdKt0V99ecSZ/2uC+7rqsS9YKvlE9/Ug19X3yAA
J62NSrXVav04r6VKIEZADppNy457hqkXKx0WRKy2k0g9O7fDUG4hHOLnUfOFjqRsXT/A1/O+II/x
I9Eu5SVFaBnfMPZQrpgtudIfYzGTqg70PcUGmAAAglXB+u2bMChzlICue6+v25qkJSIKkYkjAsHu
0raleUenNCVjW75PafoECpm/p724eJz0YzcHieiowl1RyXNNev2OE7mHGsNvNFoA0HaZ7M+wlc1D
vTDuIdVDO7Y+jMXQgPwdFjcNn1cs8ozp9otGQoAMceGoz2ZQzeecuDB0PDdf8N6ZTu3S9c9KbMP9
nMJ+BHitX7QVQrLryXoMs5rHwVA1OHJayjPC7WyXgyxhN6kFiUXq2EQITPDJ7/JsN2ZmGw3s6ftt
sdtorguCPAZ/DrOlbWNQ6elEsFAFVm5+xskm+LbyfcywyoqnpgK7LCRh7sob9XDRxbvwSwvzpcw4
MndvTnU7EcSceVN/7PvM+KAMd4uRIbcs0qD/aqaz3JXDem4wiarCpjSCDz34RzIHGgR0ffROWL+I
uPXrNfH9bQ29el6jiV/1EcYYPO9FOt69EmxJ5mJ4h9Ib7MPkLnU4YxGtHXzTSKGrr6/Lqow48zpI
hVjkTfdF0MHlLNW7wGy4iSUyCxRncpVXvAPS+76EwtZX3rpf2SmTsdO2azkNQWxsndyvw2Z9Ag4y
d5M7LifjRgqMfJudmBgTXDj6DIJlCfFxdpd4BGXaTc0gT0MQaKdgpivGweODZ5T66zKbRuRgO/9x
o9z+iPKYiceGaJXdvd4bPlA1rLgpagVCAx1m4UYAidTPqZyG2GgaCHReOlwrDDhjhSrrXgYmUj2v
6P+YrXGJZFCa194a97nRPKngtWqEZoZj/dFj2vXZEDUpj57UOMlT82BqULK3Rn4NmsHeL2sWdGG6
pkvYoVvbe7qyLgXJXtirGvYDnPx34l+dD+1s9NBOoUyOfGevq3njWTtuc0khYe5T0fWkKWnOtRTy
peidm97Cdo7MXGtWa/0+1qyvtFfxSkTdya2mKjQHSnkCW/2zefsi8d35WBpd+ThZuoKCUBoxnKEH
K4OYBM8xXqy6ubSeo6505+pBzkaQjFPzNjvEnc6wpC7dXI6IK0jB6KtsOXuMdC7FkhZzUpdOirHq
VsA7XLe7Clo45yy1/oCVwp4TZBOoK/zZtO8Wo0/f/KmVh9mBRZfPqbMLWo4cffG8g0djGHmeMMLF
JRgX/eJJM7iXdCaJaGacfiTHwX20smA9SG+u9+1KtRs3cnPeTBmsj5inmk8Uas4Xy+/HO6VP+UQR
aC33kj2dnUjY37QGYYRV3xLLOplIpkaPtftVSAwXugfMzr5myM1qSSbmk2jHyHcP1th8WTnTT/WG
41zQdvUh8Aa5C4DJKTsXQkAC6WiPGL07YQbG+hHeXR5rMmu+siJxOvIhZNRwXy/alMe2VmxPBeFN
bzz44qwsr/xup7bCBah39n4ZVC94b7CxFvCwpb69mFjFYImRqo+iNoK3ZhnpWxZTvqs5b45rahWf
ehvm6BakBtvOjJ8UJmF1e1gnIy5bDOXnSVbfWtJs82hkwDmwLRlbGfXTOumJJiCMhKlvEXB/8wEN
bTcbz6OwMjNxfU039iOJqmVkK1t7UhS19HXoi95sO9NK6v9qes/wsGhCoav2qXGb9qHkHvdVS9kY
4YdWXlbLXhCbNNK4R8+lH3Orhi+6+rIWNOfCuJqqs17dvKjvVGUqqgcDqDisKlv0UbOky/OkmmWL
LS4pkla6d3puVB+1zrCPtaFtT/Uw0JkaXtUde8tvg1gJ7MHEAhMgJLzee7C30vmeToKJICUxh5gP
C3wZSheA3Cm8M7ng+b418UqNpBR+TCNqfsHmkuwqlWq7klyXA/tSlzhSs+LV2DyahZaWqcDPavHa
8aR3E2EEIBqyPLvI87SIFj74kgXbQ01I1Ye2pLeoGzmczT4FsqG1CjnmAi8mCylzI+G7fZzLla7a
qLZhb6b+Z6KpjvMUEP40tQQJkB8b2QABJzFhs25VbXfNukIdMTk6qYKGqdDOjbBe+t6IbInUAEu7
3Ug7MmVD+ojNbnewbwpa2bRDRIAknfuGGDTo+3j1t31vX7sawXlecUKm5iN3cTSd8c12PWQkdlJM
vognVx79vsFo8rYM3uRCEq9n7OuAKNkUw9TcD8flLqN0fVp9b4gdLBQcohxwb8HRhWOdFN8icvKK
I2bJGzNGnFEnPdMSXX0sK/cR78rYrJcd0qoXW6+TXKYzo6HDUn0vBw602V5CN3efnG1oX+gM572u
/D/QfKBR0mluZ99BdzZZOdDILLezK1z3FJBlEeVFsfP17OuSie+Wsa4XOy8PzuosEewLQtRMxDa5
XX0EvSjDDmAxxEFUhIG/7h2VN3vHD86IBegVhXP2LeerP9xqujkX5Iz7ARW8DjOA1tPmTHgsxWZF
pGl+X02Kbw/HtCdO4MTrVhUZSAYPHoREOCTgHSaIpbAholvVfX3b8Bw45LDWijX2G8MOXZc6T3f8
z1ZXxnlh7kD3kjqA0+YTj6Z64phbU0aqS+OppNHOnCeHqUwBhFIvRKTlwzdTefebb1zJ2YIxH3xo
IH5GGpS4p54WcMcC/YyJixXe1mOLbIzLrXdtttKb+Kgv9JVV0TDRsr4PeA2b6458NJRkDPb5lFRS
WeSEufqz7bSJj9e2OThnFWSfPP8gMYnYJEQjL3jZtBs25p+NBSkKBABM6sLe686bP0O9F/6HtHOe
pGZkhIgxER21e8u09lOrPuuivGYFdzyailbATexVfSKPI6Ru2KnK43Cv74r00guhwiFPT0vVP1Gp
3pU2IHFbuUXSpP67zJ0l3tbbnp49zc2E/icnwgAx43FdWxGiN47zBSGPaW8w9LV9UzBCK2E4hgEt
TNj20j5y6n8scIxKQR7jWeG0gOuu2uKsMo8GfT89YtzqDhk0qKIYWVEzOmoD4rYtViOx3rN3AqpB
Xt17bD89fvtaUx7GbDy5hBoCHOL5N3ZEkmlMKp05Wv32sHgNQtL6sFoPII+U/YvadS2nSYpObV0a
dGA8GjCw8VSV9LcQbsMRlmtULY069GsXYhQDggXDIwL8e1j8ajeUI98abIJxDqA9gLMBlB3nDPsz
bXnaLH1PWkCcuZ+XxafR61MO8+CbB6HTKqAaV+X3rk8B7O1tvOroLh/7YZ1jT3RsrXIuccwiDxIl
kR23tpkfuhSSGU5dXUgf9LkyJz4bweputatbs+FViti8eY7RrqZwLZiMnoSUMWTl977/aPiI8oPg
nql9JPNg50n0r/NU7iAU3iRuFskr+SXI/bidMYlc7DTGLipYDESLr53xHW7DZ4rzJRwM2Sfa4D+U
jZUeM0edyWLlg5fTdlbMR71Uf6hHeS0cIFc2+S+Nru7pQI71srwOqr/o62tgDk+NhEkHwuQly0BJ
gPHCa5EXe0Gb4na8lA4ySJX2p3waOXCV9kEzr2Q3MdOA269PZywuQ7+G0oXBk6njHFtf1rI5arl/
INs4O/f8uWU6IqHBCeuhztZdO++1/mKDU1EE2SefzMu0+gDuEJbpB7nczS47irc9G+YE0j/u8mA/
g4t2IxrelWA+QBale1Fa+1dGKqGYzoV8ZSsKqTkQATHWQOHh9U85Famyl3h1ETZv1oPrfPCnITLM
d2f9Ug4fGLfQ7NEOch4M7Lvtps494ZFetxv8t0HXmK8bECfGg34rFsbmbtTA3ODMlA17Gv3kq9IG
I/Lb6rzpkxd2eaBeBntFjkZgSGIyrYkq03+ZGZvvGmU+2d60XuXQ04eYaHK28butvFONDbBtTvcV
Ld4uQLB8sjtmDdQvsSZ849ymy0vXDXeSmMZe5rdV3fDKRFDTNBK1KLx2u9iI4zaLuJNi8g5Cpw1l
YI1Ww38sNttNXG1dOu6B/m51s7NpTJ8ax4LHrvWTd7VqFJ3Elx380VkvwFl29YjQ+ztHEOiHRyVj
i+kClRAFZXnbycfVv0+LUe1RtkCALwE+2H6ZaLylWTYTA7INj4v+wdOaO8IGwgotaDQIy73PCXU5
ksQBhDs92yXosEtbIyVHh9qMeEuzt3G014u3ODtqa+Z1eFB1a8hM1MMPqr2Y5sPWc9Ka+zIvV+J2
VLCDFbIkhvJekJPEfmCd9UK/77qPSz+DcNcvpeaFwzzGhMT46OSM01LYu6VmwtZsf4Km5pqd8gV5
tFP56Q4ovDggWsOfY9q6q60r94ig95rrDmBuFwtdPHUAucAsMEuCJniskXLTyziKv0sppoG46xaq
mbQGUwpQj7Q32bJeMucY0ESDIRfVNUvPhelMh2peM/qQVCIEa/tHI/DeijzLj8NAgIPR5yhe4R+e
cq+MBE8hYvzvXXEFONZ5i1ZtJy2yLGHTfWn5a6FjVvpem8s0WuFIqZBnbBwasNW9ESwuWr+gP7Ru
TgHEIvTyNtwyCOaWq7071IZloIkDxcOY3JJsQuYHVaSCWe2kT3GE3ux/2DuPHcmtdsu+ysUdNwvk
oTsEunsQhuHS28qcEGnp/aF9+l7MKv2tqtsSWrN/cAFJgJTKrMgIHvIza++tU1jITl2EFM130xIo
iuiHOtTNb8bEe0FsuDNEj8Rbxjt87x6nTLtglHBPAswexdLeqOT1TLriRukdEyuvZ7pvH+dIXpuU
dV3LrhZ+eRUpM97mtbrPa3JAQD/W5qwshr8xeaU4w5wbrRJb2xr6LVrZz4gSejUnstnPZfoaTQEV
os3zqk+pq0BzXrC9cuf62oU7YuTAcdKnc9y27yWdosb4fRebVE0hjlM+vTzi89o+5FCF66SyonVT
1bcBlsGwWnLOji1Zzjuvjd4yySovWtxpeBKG+i3WaYdiZg1fEqG61ieuNhJDiaHg6g7KjR6mZ5oL
NE0vwA4h14ro6PTJkRFb4A9lP+36GvkwNnDZOrTMXTnP68hp+H8mYD2nGw5xWWvrOZv1+zCXxmoc
nAscc6lunMpbLx0K8mpU9wVuEj271nUsl5Vbfc2TNl4RCRavcc51dnUxfFQ4P646h8TQIDUNf27D
ZN2Qu7QNJ7u5SDPzMk4GRUwk12yjZH5QTZUfw9rkflON3SboGtKRWtPdO4Z6DqK58hlYiM3QBNFG
a3N/1IxbDt9VEzOqYY5FbBhE0baeFbvdmUlYoKfjdyejfCRtd6BTa+rTkOnJu9NYONjWUXOcyepF
ctlZTPAm4ccYdyHo0+1tPHcx4rNoONSj3R40R5JyW+TpukybpbxLDIwbkm696Ic25ji2aOugHfSY
4WsXF/W2CckqG+NHLaemg5PfGT3MgTCHbO00RBAoWX0PWRldCdqNjWQYdSNHq9gyNkrWos60zYDF
9rk5W+wryp4kqWTxYPKS26lr7iY3eMo6XfOtZvbOKA0xZlGsvmOEdSRSLuSh7pyXNMCxbJqThkvL
AZVcco97qzxru8o+NB3zbBgwJsyTfiWWXfJcZZelI4pd7KnyXSEJ3I+i0c9EHXqv09Bqj2VajN9j
vZhxZOom5p4h0/+8fja0wqHVmS8qJ7qcInGjYXfBUJYXIMu5vB1rc2D4ycYCwnRVjDVCa8N7Tytz
E3l9sXVFU68ZQ1P8xKkHokDJkFOLI4xPrOxgZThiuGJwbsLYEpvcre4dj3omERK6wAr6bTvKeR8W
3nSnRty2JHa39yhXz3NDj59ZohCwjeBzZaAqzh3eQzIndn0cVwcX+8g1WYSoUCFZAvxdVyaCToZQ
uKzk5ha8MD9EajI2jTnEhzJKfKiudJl6nZdB1lxinPIS2G22BX3gjtbOol0PEWUDkoh241XN0dPP
plB/UUwPIs3wNUBRZRbLbIrTA4k/4hDSmeaKFextq7fdrsyyco9a3/xBhP4j+upvuapfCKy/5LT+
HemrJT3ur+mr40fTfvwKXy3f8AO+0sQ38gIwAUP0gakS4QzgkD/SpvjSF5mI8Q23DizlUVD9kTbl
fUPv+RWBgh+qIV2A+/Zn2pT3zXBMi6mii7GOQJPwT+ir5YX9Cf4E0MZvjz/Cw6obUhKX6l/ZK9Lc
UswpiA5vFjgUyWLZ4nOildWWJF306FlZpE8csm4POMoAgS0f11WNYxPTwmF8b9OBEVgDPcLll94F
Q5c3K/zRi8dGB0ZOysx7slLPvZJdIL63xuB8otp4sSIMAr7e9H90/f3lVfXLtfe3V+m/5fXHx/83
199L8R/nL9PHrwlpSyztz0vQ/bZY6wrPNb0lRVkKiNufl6D3DQmFAf6HAgpmylnMgH9eg67BhYa0
D3c0JEuwwRC0P69BV/8Go84F/ePS/C306kcE3f877ew3TJcxJ6ZoaCW5BG0dB7bfdbOxhXkuPO68
yWGNcH0sp/CQ9Iblt46b7qMscGltkbf0WwIIu4s6tLv4hEH4hr0IZGm217Q45gkdQCzinWHj1xSp
AecojakltmWuFz/2tuYA9MTu8JwZUez6kQpGUtwTnWXQaOgZQmwRdgvX0atVV876ipUsHZcej5/G
qWZTMRoZ9SSuNl7HUnc3A3HXBCBWxUsyq9nFZyjpbuk+NsqdIKnTuNXvWQ6EOc8BLz8hDpybjRlp
k9/ONctRRg2kfOVNGx0Hx07emOizZnLafJ2gEjtWozUycXCq7gEfc7wporCudy3UIOt23ch2hafu
vCLOM18SmFWPdbS3AgjnQiOhYpsQYu/PPA5eBEOTCaxC4lZWt+JlrBL1XLBn3peDVa9slef7/z6G
avoKHVwY8r8+hmexirqX4rfYweV7fmK4zjfGkaRaskDBWBzS/49TKPRvKA9A67jl4wWuL+aAPw+h
7ZBVyOl0/0BteUb8PIS2CdYLLuvZmON+/bh/cA7FgsP/CZfXwXItiyeUgYqdl/C7gssK7AxYhDw0
18UTZFMx8Swx7WBTquGFlW5KtpWPWRX1d804Pmfom9b6TFPnz/GcGVsASMbMKdfTqW+hT7YzXhKU
jaUmNXqcUBXbDvdj76oIWTGextHQpk3TOuPDn97yqx8v+M8BNqb7m7pAp8lxiO+TWNUuTru/qwtk
ixB11pp+4wxsvPZzWEfdTs5UQsd6aLg9oB6L32PReDiG6PVHjAOKsw6xh0YeyRYZqzE3Ni08UeY6
2vSiCu9V3sRXDkkG5poHYQY0b+BQinhU3eihojUmuMWJQcMmmS79rEAjJGUW7jUkAvW+FWqqV4Ou
L4YPQ4jXwVSX2fegG/TjkC9jMtkO4Csm5vfiisjq/IHN1eiCxeFlso7mBQQOS5W9VXgl9tshdHEg
j9iU0gMj6qfDiRUuXckInUxD7CT2FpFpDrA39Wm0zjWTyVyPKBVpJMZCAPxNWF1FbFWztVelVK6t
i1Dab8NgqFcpH/IZW3B57RC9HLLyNulTEyNmuYCdG/NJlTtGu3e8UBv8Tg7NGSPcSR5tm/DzndGK
WdBRZ9W7jN36WM+efUoama9TLFuaAx53zVNCgWtB/BKJyw28rpuVxBzLXXumN+9rbD2e7HlQV8A6
Zudno4j7TS5lfyFnF6EEM8kh2ght1hwYMVcn3wufXm75E/TbCgA5uczj3pSrHi7wPVBNo9gWDOZn
nTZeyy+RDXdsznttnZmR+AjF4mEdpQ283KQlF4zMEnFZjoU4qwdngN7NSk7AwCtmXwiyUrmJnq9s
Hfsw3DzM4QYbA4VXYUvqmo9XMv5dOU3Oyhhml2m2CfYBGRPbZ7IF+sHooZTlRuZdHvpGY9kPBSOC
N9J/J2ftaFEEi0uPZaAU5vpcGw0qDlohr2LfnxpjzacXTeEWu7XxckY/qDZaoSc1E8weMk3T8I7f
jVnSN6e6SebPoRq5mr1AwnPq0Aatz5WoL0Y1HV5XVj9EL7TzkbulhPWeJswF+ZqFYQCD87QMtiGk
BJvpxLZuhep31LpOARIwCbFxR9qTlRlkzrya9WgqfX0KaPF5IGcHrj8algF6aKeR3puus1hj25fN
wfAoLasZtk0uuyuvNtpyrfVKPQaJIW8MkyH9nSna5DuplC4qaTkOzxauaCMFpgb5VBUN4Vd4aTjR
YdJG9qgsg6tPre6Mt06LFAO9qJj2eQUstQtnmX0W9qTOczct7xzRr9MWcTnHwRPmKuMQn/SgGV7z
KHSOdm4l8y6UeHQVUj4ptArtfmYgczepmg8bMpyteFmpt6zCoubgdfATnG+4tKOoEgcnSR0CYOu6
hfE64bBn7LS2lt+9ruvBzqLRI2OgqnLoOa9H1YZWxl06u57BZMACeG3YAeM2EC3X3Ka9YU6HqalM
jHjaeuQmZWjuZ9tl+Av2vN8bGTll7Heaq4xtawNebvSmAW7SuHdjWoZUYhny1627mj12j1vyAdpX
Yafto40bE3E8mR4cw76o012uu9hldqalkBEi5SVekmfVndJSDjOWXR1rgjlE0IohH26EYnCZQQei
LLbBiOYSDV+Ik4+BEIHcaEZ9zHiNYhWPAzGvvdVYE95VXDQwhI16TLm1eutUxIsLGj6sxRo0jm2S
QrLA9NPN820bo6YgIpkVVYTrG8ZyA7WTQ4qeuRrZc9v0GFl4E3kq6ddGh752bbSyKE6ePuGiEtkK
2zmrhh9cjXFAE16aZseayxkxVHMcIzauwsCwQj/KY1zLdMPIS99JK9xfMdK0XDyXjDz2PVuFF4w9
AFW1hqSMVecOrkR4nVI5ek02vAjRRHckIlhY1qIPfRcd3kdbvc/6/szhhp6/O3HEIIwz7rAoDBS7
bBwr8PpshDcfqV4zpqqJg2arEsV0CgcB80ne0fiSMrc5j0dVdfjLDdabjYEuhIdcpmKsJeGwYqfV
V1Dv4taLHXUa6my6jyYTCjRt2+KatGd56UapuBbB2H42shSvQ1+MjZ+mpm2uOL2A8UHbuhmzn5TI
2UgzOf4qUE6zzbhxdzywovAywfyJAhq3c4bnXF2rdHF1OZOVal8m0sHdbdF58LjSnMhsa5gus6lU
rrqPLTfxVmM74+3W9kh89wG1vs6Pirval8RDPteRnuDqxgKUhSVxcyPApJ2+Rejjxg3Jwh22WSie
E9QMmXUXBzgzrbKchegR50tcLy3OxxUoyQg2F2oETNbDxNwGXQ2DWCoakodCLrENGTStWmddjFK1
ty07PRNN6V0NjVJ3Y64TGlioIbhi3migajOjTKyNumh+GnT8d5f6n18GO39dHt9mZf+S/l4d/2tO
gkjNBoJE+4kw1FpCNP6ojo2lbmbQgWumxU0H6ORf1bHlfXOQrfHfBNkN0JJ80x9jEheRGl2lpObB
SsFCOvwPymO+8fe6UvBjJC/BXvpVDH6Wr7+93MRFSIi38T/adkpZ8SM3CRoKvKfldg3b5uk97E6/
cDwVvRYrRirBGO27nb3LhL3bDP3j9h2rY/Y9zXr6ooM01mo7PFuT52mBh4IFIyoXoChe0KKQYuYB
dpGTBHdkV+yw8wVFQqaVs7wHTxowXMBRCWQJ47Tk1Ftp9H1we4CmJtnQ3YVnOd6OewCzEYfIvkCE
AQrFCrp/qPqWhecCSgWV0s6qhBSPFYhI7dvukO+FjrhlqhnbW/BWjf7Q8zuk4XMWuT4CrbchKa68
9CqyHqqF2WLgW2/theOaeWQw47feq4Xxsrh/Xw5f4FdTCnXhLjRYiBXZDd4U87WbRM533OHAxpCX
o3JYWDI8NR3s+0Ln4C2kWaKDUWIBoY6VKQk79gYmuxqddpfIfbDQanWVOT6TcGfL5qneDzguffcW
vo34E2Pdw1Tn4wA2J3UfPzd9xaxjvigA5Dq3IoMcMizrt7hsj2dAycMpX6i6cuHruoW06xbmLmBu
4LT2m5Ha3UYNxnhVuOxc+oXTA4k31oEF1lvC8EmzMhi8LlgfcNX1AOkn4iBajwv81+Utv8ICBDph
2x7LBRKsDBjBPK94ZoPDSX7teEEKkYfcaTaQobfghl3JkhKPheJsFMCItgnLPiyAIkODZl07rXOf
LPSiHtpXmqIf0GrXPCsXyDGI43E1EA5EYPMCQeI/9xYkFermKTf3PIK1o1igSfjp8gUVDKgCBjHY
Ml47WifOh4W57D31WX1hmFnVGZf5wmYWTqnOR17Xloqr3TjFrJ/mccE5MTXNbuTCeI59z1o0DYtd
vxCg2B3zeahRPRhEgaFS5I3r2Qs8msCjCJ375ZkfnvqFLK14/PrC1gZAjnJdVQmOwTUkqhzqpSdr
eLKIUQxHqHrhO7hwP1cmBoFtRDwp8cj6+bxQriaaPrbutYBQgYFNSlmf0+cBxqo6yYuNloxPhRjx
5VsI2rJwgWlRCBqbHsBW51twscIi/YDuPl+1pm4h7VDuPotx7usXTrfxRmClxeniobDmaZ2yBKJm
hO2l+4HTHoV77BbyV6vmaovtc3Cff4HBCYiw6AWs8EINq4UfZk3PCGdhiq3QbA5BEOvGyl2Y4yar
jIOhN6aPN9DT4EImFwoAiMhrlHJgy6O3AMz6wjJz9bx4iZayIxi7Y7QQz+bCPiM5bddsxyGjq7nY
RYgw1q1ehv44O8+s/Bab84WlpsCisxJJ5OeYF55wo/QOPIh5qn6B2PPsYBJtQWfPqUZu9EJsswds
bvM47o/6wnNHC9lNq9af7IX2Dr7A78Hw7pwEFpzOaVkrw4cXX6i4s1Dj3SBwqlpI8mJhylG7UtWY
yLG8MWzW2cKe2+B5JykW0UUsxDbMrDMSUM7thVkXjrxpgdi1uMWuceHaXUurzqKFddeA3ueFfq/A
4KHb4jX238Uq40hTvkLLj0PfbTKsG8kwgqVvFqpe0wZY0rLkE/xi7hf6Xkez+GotRP7YjrGO1tW9
Lb6A/QZ0P6C4hMkbcGDhQXSGUs3iTKgQaf7C/ZcVScmTo1+FRvIai72FxnU7ucLXOus51MgXzREK
LbWhmbr+WNWvFnaxpU+7ejZFHRNQDEqTVaHF2o1AcX9pSiCioUITo+Ed7XosknpWmTrc0oZ1cbWN
Gmwd+2poDg1OtswQhkcN3epW13My7HDphGuyV0S7rZswoXCyEKK42sYUaX9iA1ocOoeol04V5JTO
7a0l40virVET2D1SFDPNL7pU66+GLg4f9QDAvRPac8teFDGQLa9wdzFZbRYLVfy9sN1DLQYF+SS8
42B5e8eSR90W6tadE9+I0m6nDe7BVRCSoaafXNx0kVyEU7XVQ9b8IZMSPxy0I44HnwS5X9kiTdGD
QrBNY/iik0C11YzBuEhi9CCWE9csDKlam0bOb8xEqBpbzmniAN2Q7AO+Td2npTr0gwgcvH3hyux6
qj4xS3qKqj7EZCMXd9DJoa9nLC/VOHwwox4hbYxojyo5289Cs59iJ2bTWdE2a4s1tFVbp74K5bZE
BpCtOu5VMJH2seRRfkikW/vhnNYUzN35ODXT0c0JaTCNaw6Zb7AHTtciTgnYmS8MLGEvuyyFdAOD
3paiNw/TTFj7ioq79WWPwHfsaah9pwLRjrMy+vT6oL+3DZCNzBqGnQszdlEO2TOrHHMX6qF7cNrB
PCDb+UQ7ycg48hpcgrxS3qZVYK0LbAXXLWjOSZOttmsV0oOV7mKPEWiBfQPYbV2EXlddYfvlrpjl
oSVgEnVjq1RHGuU5x25WwTkTGseva6Jb5ykrTzDKExwV/ew4tAxgmkS71/uI1r0cBn+aEp52aobL
WumxNd97YZzQQciq/bDkNNMoT7XYNFTza5fnBN2m7a5cTVlHb/FqzwpNPSRz110lbFrxUpuG9wLP
z5QVlhWeEob653mSStAhdNhDf+YiZvKt3Nnbna6jptfrg47dh+9CwFlJdGtXpfWOTyFvLI/sQ6ab
+RnCg37btTR0gQ532PDmIynNHGerY1h+OaIh2NcUWRukCHLfZzJ8brWZUk8eBJjqKKaT48KFWZrv
1Lqvm4Aglc0umr47jbtDnRT7xktOHbYN63rm5j1oJtbe4DU2Hm1xOJnHsq8sgMKxJbvCRLjaZWcQ
rHhCIXNJu/EIb15dT0idQYsduIV8oJENpzeNBPSAcQmpwdDT09WkTjHe7awHdma1hC2ETzj3m1t7
ifSOiwsZjjj6a9NJ2QCPJRfyrrObRyOdz3H2xk2fntvRmxbMsVnPgGYYPb14zIHWWtprO9FCgZb1
mvCxfa5Zh2yaiw0+Z+hRvLcIKmgTJVzEnBE/zqn7WOZ4u0iG2KEMr7X2rNByxpxRA2NuHmVkcDX5
qvGmm2myb2TQ0PvzTo6tYfpZYp0lXXrfhwQ8OFl5JyNp8mdRdYXlSU5ZtYuLS2+CWi9ne9eGGM9N
Zd4wVoOZUpNOPEXYvzeGGDbmwLxI1wpG1Vm9mhCFhy41OEE0+UETwVvZew+2c0T8fp5Teq9I4k62
2I7dNKAuTJlPZp0Qy8b7HGTK5NBwo4lcno8Z+GzFdJE0q2BeT6RFWqGxoFx7I2HKPtNPXAaReo+G
8TRGqscMK3e2gxs9KIvZj949m0V5y9D3Hcr/MyDoCx/7fVQQplCR9dhAOa2mFFYPhfp1wNp1PVd5
fqbpTuWbPcVv16OcnRQ6Hz0/WqHwow4HAYbh8bYdvvjU1mSgaMtbj8+bjqBfV46Z+mH/GJnE41aG
UT/MU+j3UXwR2iEPTAAct2RYXprZfVGiPWXU8hC6Ap+1TT9yT53sXF2PiFcDIzworHKOBuLTS20O
BwxouHVi6+5Vr5oy7/q50EirMOIzjdOME+axavmYxm7fNPVdZccYwysk1XlsQ7BmyUVhFw1ClMLe
T1FoJXAlwvte0aGv2lwTn9mc2M/ZGJAhqq2xeThS8S/7B+SvBLRDiAlcbqqLlEuR/gJpop1ZAHRM
/QjRqN3mo2f07IdINFAHc6ULy/LN2p23WE+we4wLQLAG3ynlGK/8dkfM587znkQZ12n7S71P5b3C
eY4XQ5K129gBhdEst7VGAkjKj0X21+AtkXfto4Esfu16/UKZG340Z+UO+x3tpNnMlt3Zy89RtDj3
MmXITPFS7UTplqDIN5M58rKB+JXc2EiV2oSAHgHhlKgXogFxDZJIiFjJ6M50hiPDqgXWInbpogzi
Y4WnE6vUIj62wG0YIz1NDVJa4lswz097HGOXuxMLAz8dwq0a5EVMWuKptdC1wTYZ59QlzsoeBsyB
zNHn3J1Pbvec6j15z7h9t0Q9A7Za5qFPMqxb5iE5dLW84jGAJHsOTmpQJTYb9fhoBQa9RT18FF2C
gQV2JitLBcd+KCj2G21YDbBLlP3NiN+BeR7F7Y2qM9AYoRyOc2VxTuLvWU9Azpxj1p87TXDZ68r5
3k5scQJuqRtXs9ptpKnXLI4RRJghv1dmur6HgVI7lndWlj8UOhYUmed8orO6FWV6wxNxU8RYL3NO
D9JhBt4IR7/PlpFiR8T7msyJCeI858FrecFqHnidlYfV0aDma8hkyJ0ie4HIw3QwmrQNqV0UERIl
vh7P4o111a6gk1cxtPFQ2DvCu45FWmYbzehB0mUVbkO7yh/Z2KPKtYxja9sgY13Fk1hyc03cB0HC
0BqfkmNaynWdeWeRAHPuPHM8VAYLahcjhR2735t+ciIsh+3zTLpbbmDBYnblrKbMZs8RuE+EGTHM
ZjN+3pTOtO1j8aZE90BxdNnlenDlzvO1sOMTQ78nkdTWBsXdvs9tsZEyCKhMEmMXGfojiKZkY1BQ
m0sRbOtmKGiHygcMnnG/iiL93HRYI1H0ZjvKzgoGPJ+OrVkvLH430dShdMHssXtH9Yeug2OKyLX1
MnmYCi35vgw8z20XcsmtmUyv8H/jiq8m96XIZ7FrHKsnoTfD+0EkefBdm3vzcUbGuLId1OjITQbC
6hAcJGFXLkFYM0LI3Ds0zVzdi44zFuStCUnmjClMi0uROfUGMTDJhGDPy+3HXMsGy++8+HuUKAYD
M3dpkmjIM+Kf03Th1CZUOPmvd1XevXVjmx9Q9OfHuhT4ZVRS4IxFeVxofbOWoUDfCfJ8psWWdSDu
zN24qnSvhR6wb01L/cBdL74rbCfx6fK0C2+eePK6ymVbH1jthTJFAaGvay9DkKrrTnnFWlnK/tRy
+r50npCXJIDcdRsWez3MsDu37blA9MqGDJVV/Rj3+MwofU4PHMb+kgMl0DpP+ZIWY7CbYJYd3LKJ
0JBkMELeOiSe3JDGnDx3rQOvNzf23o5EwlXWajelh7xH0g6sRUtf31SFvTVz3H6cNJB+qAf6DodC
DYfOOPNdg3iAFQZI0bW3kL5D46RrbzTKE5KdET+A1nll4eGeDBSqR95F4mwitinIeHv+0LnlIPam
mW27euYxPhZWjimFRH23wlIdf7JQjP7gmY1fd4M8peko9XXeE23eam6M1Gt0O8QcqXEpI3SHvSs1
YrCDtj9lse08OVOunzehIkKmt7ONi1XQMQX+3DTIoA+iYCebx2ngS0sk944VvtTM765Hd3qxNSaA
peVqu9qLmoMdgLKTKUF4QsTtKiXta/kIra2NgWGqlxsn7DZsis9zKhSMCRjTBfOhZGvTqxndOS2+
M/spISDKju6QNWGijaME5KrxbneuPFLoexvNted9rNVyb0N77wit1Q8km5tPRd0hesIFSS9IftFC
k8qSeZp2VbSR8tAQ5tFR09t432iW91bqZQW83WivVTeRXl2Kbuc0URVtsawW93JS9m3hzh+J5nG3
cvsR05PQvJl1hkk9Exp0YU2IRwgjBp72+DbkkMy1O/bEtAz1tSUq95G7S/bo9XaMZVXgXuj6GCH0
a82boAu5B2SLfDDBy+4wL5LCAm0hGyWgWzUuisN8ER+mXzpE1phoEknjYmtkL1JFYxEtmot8cZSL
khEumg6sXASO1iJ1ZPuJ6tFa8OL0SwuJzVSyc92pvAoXqaTF1IaxwCKgHEoLLSWse/h9+FJYWtwS
biP26ena/tJgIgJAj2my7j1li0jzn6Mzf8um/UKx/SXr9u9IsFl/S7CdxR9vkfooWvUR/0qxLd/3
A59h1A+iiJGdzYaAof/iVfcDYvO+4dnJEoDJyI/NwZ8WBO434QLd6AAY5PkY7v/FZyz3G6AN0n3H
+GJuLPefLAi+8jt/4WccYDmsXxa8zvmxifjzeqDTB+C6hiCjSuQN8gQgF5D/S0ZikAOB6vzQzsyL
yGZWo6xlQjkiXjWLKd3oeufcuXiXbLhLdOdzybA2nfu1UOErxlzfZc4oTLCa5p5gX3roQQmpq6j5
4OXnaKXFafOYOoO3ajIpDmkFdiN5PKIMY/24rZC/ilUdBzW7ibz8jOys2lglRipjnpG9oXXzvZaX
VF6pcA8VbuiwGzZ5TKEsfCAW6xJubFGE5e0m0aMrDW9nnj4DOzJjgGZeDGlUUUS+hwXWDlGRe2PV
nbX55yfjrsz563/+cnV/rXTeShQ3cRip//2XR+KXg7P7KC9e8o/29x/1y08GYvy501vcFn/5l22B
Vc903X000w1Cy0z9sVha/s//3y/+x8fXT7mbqo//9Z9vZVeo5aeF5LZywX996QdyxlX+1zu1s278
yF+5a4X/5Zt+HBrnGyWlxYUpbMIa2On+izlbPBzZZhHgDufgLtDZv7Zqtv7N4EKGVOOTxuXR4zX8
sVXjrFms6TiGUKEcR/lPDo35X5wfDU4KGzVONqMAyfLv16XaVNlRaHahtRKtQsbTjdNW5TiwYi7U
vNW4qyCnZSsVJRi6sDpjA4Lwe5voCUSkwVOyT2dYgQCEKm6kwE/bkw8UFq92O6vdbAw0+OyjVl6o
XuLceSE1+wGB7dM8Mq2u6QbIHPskUONOn8hsw++kWBnRMipsTFI9izMV2d7RncIbV5PvlhUTPmRV
9WGca9RyUeSyvQLLwCYHxbc3NXTXwWs9esOTMpoJJ4kovh2HeFpXIUvrOVxkbQaliuNM6EtDSk98
5TuuKHI0xwqpKKP62Zch5nFRmVuX1E7ePnCwivQaSpgwapNNq4odIpx7WQTPIQ3oMRXpdRTghELt
qkkcf/p6l9hTeuw0NntpjPgUc9ln8MNrEWHVDO7xRlBZdsSZKVnl1HejEZxkNOI+EJrSL8r81Y4H
cxeTa7RmEFr7PJiD1dBSkeizqfBeYFRSs0iEhgsx9MhtnV9JvgzKEdiRxWqTOJE6jiM7nVbJ56ol
82d0G/FaIg3PN0Hj2nuL2+QpSmbi6vRSYIXg3hdsgqiS8wkTEKWxTyXrMGEuvTa0hiUSRmG51M4G
3DapjDHsG0p0E0qSHUyi5rDBlfCG7YbNAoS0n6qgPBexOM/sNuGFNozvYtqfmvJ8bVfNgzkJBJlw
a/xj2bx6NeZaE55mIS2e3tkPTlfe6X0gsQBBVpxF/QNcg/JTYzq3B3STgFXdhQjiGoERYhXeaVw0
o4nWUJv2MULClRVgiBYZ/aMaaCwtUd+iemVy3fbniriqVVkU5VZvSNyMq8mvCtMn9Jm8QJm9BIsd
aWCc2TUy+gQUZTFEuJj7INu0gXjVp9ChBk5496rSryz9qSMykVu4tjLyiGwv2zzhHzmvwkUeV3jG
a9PTg2XFfKmFxf3MoDZdwEExaoqsu0dE1oFP+OPoT7askZsjMykrHCwINRPb3EQUNFT6XpJksmoC
6z0cbOYkxfDotJYF5M+sMWoXp0hKfazRuydAy7sqGoNbW8O3OA4TkxSUaCdNz9lMFhFnrdzzkIck
CyqHPsRFNc1vSWJACSrqZRZjnWpsD4xdPdThzROMisU6E9nYhE/MPulYVjaKzVPfjftemQc9kXLv
TeauwoWPra/IH3XVvCoHDzujKLtNuXwIYWQOOFXVEyaX8lnvwjfZ1/fsc8UKW1Xkl5mO1JPXtMq9
2dsZHe4SkcvrzPrsgnhaHP0t3uiydU9pxygJPnQ+GzFHPrYFIHaB0+4msTHrN8cIMbcRw7ewBY6Y
StJ8CH1jOOkjo6DMjy3cX9x2uMWv9SmOB7z6qnkjmffvNLPJNtjNpKvegKTj3ih2VgseVtqkrnp5
TXYo5Yj0paYu7IYZFW6SazXjESCZge/tGHkZ23HSCcH6eddS62ZyW/vOLQq5ScMhw9QuY3E4c/ff
GMZ0Ys95YJrUcNQc8PEsmlcixRuvo70B1TiJgh1rosXGunixhnm8YXd+CMyK4W9GqG6ALdzKm3UX
P2p14YXTaxMM6U5TM+EzdhC8o+TC1aDi79i9J6sZoqlmaiHCQK3+D3vnsR05kmXbL7JaUGYApu5w
SXc6RZAR5ASLDAGtAYP4+t7Iqq7OzH6d1TV7gx5WZQgPJ8S1e87ZJ2ECGUr3U4fFJYcsg90nUiSz
Gnsfhs3XfPQRnceY1jofkkJjfBL5tA+5q+AF52m4D/Fs5W0/Qdsa5rvUFTIYMUhw+/B5TAx+R5DY
P7N2wAGQr120tr5O1vSjwjy4WVsF7bGrTnaUuBzCiPP93+Tyv5pcJKP2/zy5XCtQN/rjD2PL+jv+
PrbYTCD4t9fOMEMalv9PL5ClMPzwf9JNT2CEoZ/f8p+RKe9vDqk+j74n6YKBW43f/zm1yL8hTK1n
B48HBCZ8/9+ZWkzUasaS3w/7lBG4Nv5yx6A1wOVY+sexhaZKILKxkwSG0nd6FMW4c9i1PqZZQ3PF
SEWJQGThTGw53saAzLJDt6FVmr37LQOnkh6x7hn0Dw6JV7EfjHsLBEo4we2Zzzjw0r3w9A8bPtqm
79Nmb3QxgqAb8fzqJvlqgEHaVm19Z9WzwC40+geGo/Rp0SXghNK5SiX8Q55F3dnoPNTQQvyy6nG6
mmp+xufxA2le25SzMFzxcugRr81uAIAaNs3inGMe1yQHreFlIQl878iwC9zIHo0HCbytDMxIk0NO
jdDiCdSMov9eaWqpv2SLmcf7kSrZI4hljsz2hFugGN8R+L0JZgiDzoZSeeIsfhPO7t7UvnHkEQt+
upzFQKe9REFKlhlxVFXzVVvNaz8Xoj1Y1kwfQdVFy05PMqR+WbjOpkym5GSipIcblapuR9M0XsWu
f7GK2PrqRYNzmVSH6D/6Jv8xmjGz21TM8q+FfT3YA2VsWZvyA/vIKUhM4Csb6H1N6d5yXeRQGKZQ
0fY5hbcuLupPKHgj8v/6rqiVc0QoC2/4aGN9biNfvsiCMyie/6YAbu2G0xdfmPKxI46OpVJK87vB
mylQNCT5azUqxehIPUxYdK/ucsNnnT0MxD0pvcgvbNYksK3IgdvTyLUQwEl3jVdrjJFtdkoHXjFJ
25bvyKK8ICNwrRvZrrMegLI73cNsjNNW3PqsVsNp9EN9h71LttA0nZdw/fCDUts+6jiP4mwjUQw3
/mn2H6oI3gwea+0HWS/Td4uIEvQSjNsd/LVMTzPLyLpJQKD6yXHS1A2lnD63EFP5iYsJFkpZKPDh
kTpqbseNZbCCbLpsoMEeYEjfTh1sFooGu2K4myrva6TwHOdY9zezUfUbWY57gT10L1sniJr5qlC5
GM+gQFRuGoz1KA++CEMOwSUCANn6Evtqy7rUmfGueZ0FK04oNDHYSSCAL1xegd2uZm/66XcZCyY8
tARkiWSFgSwXuFmLFSQVVwMAhvlQO7YMGkfvF0XiQZqW2utwgcOKDB5MtZGcGOcvI4KFnz2OeSmB
f6GFGT3rbnvd10P+7c9eA/dH2YM49xayQJL5zzKe2wNutGbTDzkcUX/qj3LKX02KS53eokDFN1fW
vIO+IYDsJDTUoy12dRRMapUT80iTXnHX5eCMVF/duhlzxhRewgoATKX7cW84EDXZM8sKz7/IX3yj
TF7GKk9Oo5PCfjZf3Bm6sm4w8Zce9KiotVYqELCd2E5+LelSbFtv/FxqFyCGbl8wNWKbbtzH2Y2/
Rb7Or1XTc4UUS92iaa2c2Wl6jNnoPsAcnE9RkTFEzcY+UUp99nr109sFJxHRsmOoRX9shGe8gt/k
DixL+dJ6Jg0cUe1uERlwCXO7/ZJhSaiDlAm2gUFPcCYjoxoDlaXllslT7+uuwiQdJvfLwq2OFihD
KDHUPcU7TMX5ywxTNYNF3NWYHbH03UoU4t7MaLfV4UXNIwmArpDgyHFT2ATvMYc/Llosj4RKPGrS
op/DWFfnHOHgSGuwOuRwxI3NbKn6WEfufG8mmL/t0FR3Dd7DvM7jreXWHm6YaqiuyYgHY1Nywb/K
Wq1ZcpFnz72bTGv0b8ptHjx2tMdX3WzsxjF3uPLTRy4UKtOX3noD9eSdKi7u3TQ2ziNgNRbhRV9j
es7b+rWGQ8eDMjZsuccA5nu7glzfxrM4mFkQRLsNxb+msRtbJLRxgUxVc2/s8TWZp5xjLLPihO08
ntcxP68wmPad+iCZRGqwzp0V/SKPbuXHAOnw/y9uBb5pdcbEu06aA4AtNkYMWH5xMHSNVVxPIS8/
wjf0V1n3dePXF+QIWAucQdZKFOeCQBXucMtycNZjdMGr1QYRwLyarbmwnxLiYxWWrMSRQa/d5F3N
i3trpgFGsiygTkmQIGSKQJos8tpl7bdxPumcTy5Ve7TNkjoBlVyRSx+qoal2rcGvDXO93GXCym/e
yAJetGHbbm2KRoM8g0LeKKcIvEFZgRWlqt+XXKs9OKO2geBchpGgDrerHvLIlHsAV+HD0vE8S+wS
IJ8dWAMnM1tVl6SRXKsF6GxNFKJ1ivpGG/YeU0Rg6zEw8pzXnYD8IK1oN8fa3s1YRi4hqaN9ORBK
MNIO8LMJd6oj0hAq3juufE6m6DPxZnuLoU4cO9dvD3IiymHSJ40zYk79fEe35YNvc+nNcX1PndSD
bfj12c6d/jRMwnlO8+ZXl5nom2Z1qYWuvs8L5dAu3OjtkN673hQfmirDE8OV99QI/tHAp5dnuojY
V6DoX6KyFHu3szCDqbS4uHZlPHCypnda0qeQ53zxVhE1t7Qs6geRA692u8L8ND02oVUZauo2wSf6
qXNNII/55Vy9WSZhVc6NXI+D9dqKBVZXVfP+ouDLYsEiuSXi8Eit28KzpW4eG/Zfz+j70etMimHg
4LS1xrHfTtUY3id1hj7NzmfTFAPsZaWe9FSvf+QQHy3XSA6qB7TgpW3+qW0WDPUk2nPTj8YWhnZ3
LWV8sYvRIy5Tz1vOqB+xaOtnw9Dpc5aN9Z0Cect9Xy4nbJaMS6DZr7Ycih3fh0RrUm85Cd8DP6S1
yXg2eWSTw7uETk2vujGdKyTFC+Z2wTtM+SeFqHMC0Jl/70bLQXmfqScxx5e6cl9TKtJzQBBnbbZr
oscvH1wdTjuiFOj/cem+jKM/3nDVeTd2VS+mx+nFtbHWOOxRBK/1JzGHaM2Rro4VZZ53LY+VZw9r
z0rlhm4NkASWK2aPbkM2LXkDy0xxUc/dIQ/JnNR3SDzlc9/TasIKSaKrYpy4q82kqAKaBUeEvpL9
sVJV/pFJA0pi1fofS+tX38zRSK6Ekb3x1LMs2Qk7Xz5GbWdQZOZueEeol09qWrj5+ql6LQrpPMwD
TaAqlh3ZQfeFpQ9tL7zN7wAisFWZYuOReBgLjLqL4y8Dvo+3UcX6F50h5Y7sCcIQwhyGGF9k98tQ
NMeFsNgvMPb6SRMnvMsattOh8OddzH/+UbhDc8aCGv8iJPmTarUQlI3CcTIUao9A1F+MaFRPvS17
uOcQCR23ruZAQ/9GH3VoZMwrYR2pPiNasqAIXXsSWCJQuXS/pPn6A09HHoIGUMgNrQIy0IBy9yU2
PFBykiMDvY1pegqlh+mnl/bZ7eL7KRnao/J4MgpflDyf+mVf68y+X9rG+p4pYHy9zW687JfuF/cI
xdIO6a990mCjZ7D0nbNqJ0Dq7koayX72kmdzldvqtW8IAXL91XDm+s/U1dFpihgXUhfypLBUFdDU
CEMXc/tLzVZvj9nzzV1JghatengNaTIHBxhp5G3HOJE8P0tF44VXueEhtrr6UI9rLiy7FAOO5mg2
ui/0LT83PcCfKr7yvtv06OlQR9AfxbIdlu7ey72KLWvvHiLL9WlzidVhKruH0jMGVMPlA5L0fZJ3
eK16nEE17eVMtkUYOMyU5F0NVmGAeLB3MF9b7q5zSO4U7YERJDmVrNZauk4Paac7cCpOduY6LnAq
2+Ox0STzTX79ncAExuSTg0uZzTIYDNd7jKO8pCnFF/sCg8EVkiGbusTv9hjZ/GMC6SggeJkAETR5
yMXTq1xxf4w6dKxk+iI8Rrp4Mb9nE37dUFuPGBxL9hXw1acJMVjlaD7jrgHpuDeYNjCf4LwmnXWG
3/7LTOtzQ8jzFHKI2IqZDAW53/A0j6aHUzNqgyLT+bnP1sbYMfTPA6nMfZZCFKpihN5lKevtZOHL
yN0xwdYuzoIayK2NVATldykvUUX82JHYvDKj/TTj2YHaOIEat7tdu4IqrQXKeDPYaM4txUkz93PH
3IDfa+7HDxJy6bWgnejGk/hr2Tftiu0PD1ZvMWnNuC/c2TkSG50CfhEv9LxvuHPy8kLxLEtDnzLi
CJi0t9IWWnd6GDrPXyEEX/LYMrmi/WO7Ui/tYTt6ENhDwtdhm4LuIknR8zzxbaEurNWxCDkaIxKh
gk0bRfi+KSOCNzsRbF0ED9BqWCmW2DBrv/wUDWUJLMYBCU2ldzEtJ7x53vzmgYCE+j6dWfmQG7B3
vPKJ3oLMbrsjrT39ntOSi7JtV4fQUWuPZ7yTwoS77BjNcWLkDwjwtUe8QS9sBIdt0Yjx6Hf93vPj
+CUXWf7uR1cQVlwutRo9/iac8WXGprpXnbUN05g4mh8+8Y7X+9lpLojlx6mrNW8bCnsifiRQnTba
FbuG/JA0yxfZpLzi2KUxozTHipXozhiH/dT6e9oyCdqbxSG3s3nfZvZrnoKR6tMxO7FrG+7EAN87
7CXwxwylBE2fcgRIFcRQJjfdW5kb7zBll8CJMKsU8I/LSGB1ZMwPi/DYalpHnbBHgSjLfmey8UzG
tAsECEtKudosaGYr3wsxxNReDdA1HD48z/yTRRzeJrZwTmcc19pIJLVDXQN+A9nGMssHDJvtMVtW
8F/Rw0tOu/CopN/z5Bbtzpor5k2XWXmhwrScT+n0G0UWlFoi0h9TbD90zr7oVPoQSSySIyaAY9b1
39raFFu7sN8b/m0B5TCKFLNdX/ziNuifI2fVjbDlyLdtnvwUoyq+eYbrb5nS01YV71laV5i9SW7l
I5scqhmMUv2o+uJduJbmt3AStorhJSNmgggCV7ejTltex8G/Tzz11Z68zzDyk91MZj7IpbrrV9ac
TqfryK5n6+N13SgoyMJKibNCmzzZNXelqFNC/9wQAd6p6S41p36v8wZzqeXVBMgKjhAD6sESQe1x
ZDVjVmkJPQ8ksjnXFnexYczBIPtHotz4QHp9by79m2vhZ/Kb8XkKS3woHoUYE81AGz8hXmBgxsro
OtxKDeCOdMOebwHPFnuTIc6iXe4tp0XJXYZseHTNvmd/AFOrYwnGOBGbx7iq8F64MzF4dmLfuCPu
V5RChZ+ztzDujoRdmShrG5Op57KuoW8w1CXY4qJDqXj1/CwLtO7GB4u9FU88cCnOagsKaUlsYgx9
RjMvJ2y8YtNYRXVnFhMGmFgwznQtBxVFnyOamu/ghSYDZ3RYTxtvN6dZG0yiASXQ3Yp6vEX5wKmP
96YHtBEj9bgNQzqRed5ERESn39Z1d3pVxvwBNHrE45eu9S/UqF1j9jUbwhFDINj5bZa5mbd9bHo7
c66co1dIKnB08VRCpuM+IWWD69ypx+yIl+rm+3W3iTuv/qwtimxsXSf3wFjioxDpr8TlEDvYdX1q
Fmw+vlzYUaC0bydJzZQ988gssUVs6Jd/1/HIUSPlq0t6R5xNHL9nYgxYezvx3aRXGoWiWjZuhf5Q
riUBSUXCrjIxaidygU0Iu2EHT5cTQNJPt3Ax/MAngLgeOrIrY/x6IrWfuXIfPW/Yz1nYX7ECClYf
kd6FAr9zMaX1lirTL24dXsdc7cJKfsdgQLmLeKIJIz42ffKESMbq0cifWigOd1ZOlr2IHr2qNFB6
8Of2LZ6I6BWD5Q+DzuC9mVd20KLUbZ2iHDaF1YJqs3gcWtBrTip8bOkvYkqlTi8sikerpFpF8JSQ
PjmBSRiHOPY2vt2nHKi8K4jtHf2bxAHqEmdR8SVqFX42j48yIsvQ4oJcNjgHvMBftU/dez2QN5mo
syMXgwoA1DOI3fzmx4kKdINBHLMi7o7Judlxenb76MUd9QFelt6oMnrIYyQUZ1Ek1Uz/VxnhiI6z
HfiNhvFCv7GtPaKJ3BZDwwwRbiCqn1kxfnTuMLOdQh0xIgNjhU6fPJqL08X7dDrXOBTVjE3Es1EU
0c72g44+cjvfj/FaKug057ZF8ErRSLVDuHL2Mw4yMcJPYUSPXZKt5EvxRmzhHWbKA8tp6kfcPAnA
wO4Lk/4i2C44VQsg1P2j6PUrawlQejXRwwm60AaIK3c16JONhZcceEMWHrK5vPUaV7b7da6qXy3y
KRsCmkfCuHiAz0yPrOXmD9BuxN4284bIGduWxQJ7TM/qxpgpYaqTYq86wi9qNjljMOHFLRAn0d4Z
SX8dclJ/Ztb8nKz+NWq7/ZRaH3ORdYR2QPWFjsWaMHGPmHNZ7bEIo5GmaIIuL5atBu2aJ9M7IsBn
XE0FuSomRoge37VbY9+bljrAXtwzbDNiIl6B+MbFty2tfh8pkJdz6p3GydW88odH0qisSYwm2lWr
0T9P++ecVQs9ZFa1m2c1bAQAAnacGO4mk8UwmV48kKGAKJs3L2I03jOHYSoENP8lt+tXjm3AdQbl
8rnS+6YSz9XivPd9+d2lOioyoW8qG4cdLUFrMUkcAhuhh07b7g8YXbR/9zU5CzCB7Vjc1NznwbTm
pFhZJ1uKMR4Fv3ELTN0AV2KdSK2cS6lZkSqQ+jTGim0J+xcs8xSR+ptN0p9wNlWVGRBKRQSU20s2
nQi5bhrxwwkrFw1dgjbwpoEYDmFFRVnnlv5bBygzJAfLYRSwOZhT+G3VbBsUf5tIeKvluXeMuOk2
KIQWCZz5MW9RG5vSOLBieg5Losq179ukXWhKo+II9//sN8FYi19uqk8Q/H9i6eR1Yj6EU3Zq3eEj
8uZxZSG/Ji4kYMeGBpmWmxbo6zD1d6ZFY9AyIpHmPd8jy+3hlhFkOdIjP/HyTskB66EI3CKe97EB
K95ng0V/mUN5mMnL1J2yJ3YWG6OC9inMYzq36jWN87u5Nj45XY+HxLjoSR/ITz2s/NWJBvM7raN1
fRyeJwbsLv85m8l3s07PsdTfBnKAZvORWP5XeC/v5MfUa9G3FZSlxT2bBu8i6gNPfROnWFyRnuN5
yA4ZDItNIx076NzyaFIKMPXqVVrOZ9+br1naxUc0JpDcOD8XsB08SzzmrDrO0TfyLLDa+b0HrgQP
0/rGURKf8mRJqjAAvrDkyoIeWuWWSz8YlX3uVP295tUYGG42nPHI8wGAV52cZqRQKfTlUZkjYW5d
wzpjGmyK9nEeBPv5/Is32o9eLb5JGw94nYlqZxk9QkXNOITr+EdsgPAOteDnMLx7VaUpIFl1WA98
NM1i2S5OCBu2gsrWafHQZoXT3rFev5ty/86x/QtIf3ObuAsIQnIBVhX7m8rl7Vi4hIg2hWh+uss4
UYfYxqQO5c1xrXTThdnjNPRoMw5FQUP0pQqdh2JwHqaUB7VJLFN3Bo7OcTmWhbz1FYp+KTFyQG9x
trlW8yYZ++LoMXJsRNqRRUuY1eRoPuoBF3GB/9se4zQAJhHQukK+FvsPnnSU6rhzScoocBmG1/lP
MfsK9txjdcub7vPfl5b/d463vzSV/n9oe2Mv99ficYlZ9GfUVr/Xj3/7Tf9ArRl/s3GurdBNEGm+
a/3TK2qiEtu2cn3ueeWtZe//JSDbf8MPauOHYxtn+9jS/ktANv9GBNI3EZyRnwFl/lsCMr/+j/ox
4jSGNzgXHDdN3G/qT7Y38v2WHLhT4U9xHoLR0xr9dtC9w4gYg7fZAH2Z3h1siBYWjJlLOkp1rngn
5310zE0rVTsaLLqdLnBJ7fBqqkvXsRDbpcncJ8GCAPPFsZaMG0W17o/M9kZ/2xWc6i6Eb8eAYlHq
+Rr0ApQnp/3pOjgiDjirXVAJvSRMFzLeD2Gc0xVHevLmlE5KZHQO8Uo7LMNfckbTDeanBRQtqjHW
nsHxwCcs3bJ1yCe/FIWASVYmwyQhxS3pGu5q32dTqqtjRx5crM7tXmyn8em85xsQWzckGLRx6oo8
Gq/ynPYLk8piRNR1s0Y8+JjawgYz5Dg/VcMqbms6bXV2GoE4Qn9OgkZH88kboAE2YEyCqIlh6gJA
LkfhEMiWktOfb2Rnz6jrgYqknjyO21TxEcNNQcZ3YcV1dGYr+pIDoz8zriz0WOQ5QCMMusV9phbi
XDFf95vIe/m162xGkXmYqzt3mTS66VDBYe79lHABG7WdOVpslZt0rvttbRREkZ3R0g+GV5Mxq6Ba
vSBV0lsXYzpDi5MhCQM/7ICrDi6T8qZ25uxXNkjnOskpu0XasT9liXJ9KAoaVsAfDxiqqoEakusc
FeaZ+L2FSJoP5tEvTCIMnj89Vg4YnV2J6/FkZSbKItAvxT5atKzdKt71/uDDmIri7MIDOPnamLX/
qqweUvUQGmwph4HoIGtuwb8l71El6Rt9cjORv3KBIyQNWrGm9giC5jsRlqh9XSihCLIybqFxT2X7
sPTtgl+BBW3gQ/Mkc8vF550EZJDXwspNLn9pctAcR7VmoJom3UUh0ZRtJMh5q5CljuhGEAlK6I/E
8GkG6aZ+XEMy7LRpqnd6FlUyIntZzyQaN1TYtW+GsWAbW/phukYZaOQtcn3L4F9l/VMWkVke09ng
7/CdpGTIiTkOWuRUTkWpIO8lbkoDVozkBOvdG7KHzi9dKsFYJXUssggMbwELuinWhpbmKNKnJERj
0fE3SMGjhDOMUvf0hKI7m43T35xUU3xdT6PmNToZyc/YWigXIkmhr77oovNqeTm6lqAKFcxGWQTo
A21xrhy7PmEAK6C0FCYiqE8Ao9yaiBQSwox9pdrMCHrfth5TSK4Y5dIQYX9OnEJui7gzHovEoNO5
tsV0oV2KBG9cGjCZrMY3aTot3J6dpuWyV/u/V9Q/YKAupOT/2d90/7OPf7b5R/mj+/07ylx/19/f
USQT2G/jdzQk7wHPN/gvf88z2H9DVAHqaViGxSsHvuc/31EwP+FeGQa/0ZErkhf/0z9MTri2XWnj
1l6BSKvHyfl3TE4Wf9AfLE7cQQ6bGJ80AzBQdMM/WpwYOrsJ4pGPDbMRX+ZOWqsXyWCwp6YWP1DW
4yDInK7fdS7GzpTWp4LWhXYdk/BaWMY07OJ0tM6eCv23JZ3Kr8005RgqqLjM94ALcfpFhKO/OLhL
T35NlxZ9vfP+d9/6/4MHun7M3zu1+GfwTpfQsgGC2pb1pzet4VBvRgudRyRisfe1rbH6AvSA5cvd
v54Ym6cK18BxFH52AitsbP/677f/9Ko3fvsAnmEp5N3fIFZ//B7Z65I8h0jGEzFPL21qZNd+pKd+
0zdsKsJwNSF1kQ7PdNmKo0stGqxf8ZwDCjqVNbHMhfq2lYrJp+xui86am+VPHcm5xj/UXteeeB2a
zq7qSAXGZS2wfNggGB3lv6VDtzhXpzVTHo1utuzlb66V377qgoTJX/9TTUanP3/XK3iVOAFHE9LA
XLa/j8CUmE21CxluMyRZ/ZRhELrvJkN2+2WpfbWPKai5Hz2f2BSxPI+xuJ6ohqUayt7mLM2Jh435
h0uwvgVYYPsABVarKt5wOUgKC9KUK+5ffOQ15fCnz0y5qU+cVnpEJBg+/viZR9vRVM7CQuxJft+b
5vQTx9SCukRfrb8iUQpE5nPvT8/W5CxHtxgNFvC9/JwLXdy0zUQWVFjmA5OuuwPO9ry+x+sz3OHu
HV8IAHjfI8BK/a5aWoIAPMybF4foO6sEfzxDyxv2tiqNBw94Zspi9sCPsdmLgmB5WXf2YUqy5jOb
+vZqkmrkvG3PvyrbF0+NWSC5JMh0YVhjuRCd2DpYKXbk83DMt1l3h3/avXlzCZVkGMtnV2r/RxUu
L23mLa+4JMqvVVyWr8LNVTCYNjUoEaidJOr8XQjQ9aGLyxyOH5EVyreKieLFVN3Xc91dq6Usb63V
0C0SkrbFXRVeaBpmp+1nT3DIuvuwT0agwVQV7zMwic82LVocjkS4Nl4wQy78YRtXz+PVdcUF+3J/
irqFlWja3XTuI2lInM5gEv3BeGOxAEgBfzfJgkkQDi6h++2c3DceTcCQJXOxRkScaFUrJi+9Rvix
A8W2ifY2hrtRESDaNC1sEC+rv3rQjvZa6f6hceFVglo4k/M09+1UVLt/cX39+fFjGtwNMHQAmq4B
tT8P+rWKkqmSWNUhMY3tRk0kWmTVEdGw2LH9GnCEHyHqC4BUycwZO2OMU+7XXliiCNpMsxSbmBDN
gPXEWgkegf7yq+So17vfcslkzYBpLv/iU/83FjSPK1s50lRq9bja643+O9QdADmbUlWos0UtjCCt
Ien6mL55qM/+ceIKcsHr/jRDPR4wx9j4DWa6KCizevvrD/LnBwrfHp/C9iRFCJy7jD/bbG1RxYuL
fMTOpfnik8sMUrdJgniYzb1F2O6LU5v9v/qZ/fe/lZeF6zqYe+FuW7+Rsn/3r2eDHlliYMFf0Bmo
d7Eem2+O20bfh8zGFqPIJ41supfyJcsq/xCu/iSORsMQvukG/aanLuutGbruInyPjTHdRneqmQJw
Dtjq//obgkz6pweYid15fb0pjiacXdb54vc/q3YknMAgDyeXppMt2eAbH54Oodq2NyT6woNPj6bZ
Nngo60RWh16rOyA8EdpC7sVbjGXmVpTWB67DCn9vzrhuze5OtVZyEDKnt41qrs/SFgSNq+SsdQ+X
S5Zf7bkxto4JaC8pu/BZKas4qaYwDoiSL62IaHxbvHA+OCQ4gjCqvWeadXxCGBENPybSOTtZd7j3
DP7Hll0x3dGdYB0f5cQpOFRxYHM5b3rzZmn08BULBeIDpWEP0sQa2HIuCYH+k4FYjCV+T3x3Plcc
+A9gRNtd50fhPosy+DDAfCV+0kY9dwiJR0Ec40B9CxvnBMYp9kjezKhYbzIeJeGOnD98SU31DYwI
J9Cm4tzKGWy8lEI4HFFVd25Hq32Qsukee1HqH05EaoXHWXZv1OQZ6BHVy7mIB9L2aW25gMTEhPjc
wLGQFkjWdDzUll1/U2FTwXWN5L3shuRBkHQ6R2EZ7lKGvxPIk3A3VZp+gmp1MmYktjvVLiDhlD4U
th+hZmnMAMqI2AhDwwPpXLuyOtK543x2jTJ3faRY+IkhAvKT2rraozAlBwIi46aFuAmURnQIzt68
85IsCYOybOsPM6qAnJDy8owlPRVRMtzPyagCLwlpGu69E9y1fl+E8hvEAhv8TfyqohSIG8vdDS2c
Vw/UBF4sCyFwLLv7XMjqgj2pP4Ac9D8L3jaHUjV4QDRU7XV9XQOq02TAF1l5195rX6BHhdcO9+PN
04tPxq/Mr66mdSg0a3lAFXkwOvEed8n0NKMXrRu6tdlZawwYDWoUsNiWS946pFRcB10afosyu3rk
ZIk0oGZQ7MxCL2z9zVfGaOtUkU66o93qZNuLdzBndPnYy+YvtOOKbYSt56mfp+wO/wBJvlR9LcVa
sySc8aFV9fxAwXdyFqWH+6FgnM0rjz5APW7rAf9mwMkb5y5rZ3MTa6/kCiOcliYlfEPOr+/8DMfn
XFJBRTM5kbzJetAaUrgkmHfmNed+azJJAgyzzh5WXBgUkUgDe2DNLGaBPDRMUNMnG/dQWubWeWlw
rBQEr7YqhX2M5ehnhbe43GA1TfZTJuFna/NLWCITJNHSXAeD6XTfWpV47LlhHtdK4s+yiq5ERKnk
ZsHynVkMCYVySq4gT3lnGwf8k4MPfbt47UBY33pO68g5F1aHtzm3C5O4MhfyklQcT1lL90ExgP7N
+QHclyJ2PliKeV8FxrwjnZvWi5cv9a3urOoboyrMEnJ4lw5iC5MxIJb0oNIJBz0yfLnDUhuPe4A9
rEj61EQayfwY6Ae+P9wwafKzdVu7CPq4KK9JR0NiUjnjKY8s68A11nyKifRjQym311r4bFyyfnns
q4NJOuDOjcj1J3my3DqrlXeuhCnsuctXO1G/Ku74PSGDA69GH6yFVWxNrE1WPhTbwkeLDnNTHQbf
dT50oo6VDz/YIEEHFczP3FfXj9Gb4dHDddFLMr6CHWvsAH5jHkgnN5t9IrAp05IcfZ9Zlu8oa6G8
shvpJqR1fTkMUUNHD0xSiqN67CEpFcXrKHAfx5S48EWNAIoaXT6D2YL2oOouOeTMDszXBgko7G+Y
VVGitNkn2JbmCT555N01dVVeBa3ArDUI75H8m/IfiaqzLVuM4quHkLkB0uF8DuE8PMeD4MFPCXHY
Ce/D1854TVXTHrmhzfvMr33APD4/GS1doQLE7lKdNZCObZS5Q8ryRVLBmDgTHabuuOr8vP+rN3R0
ulqBjLdnk+cYHcSOJbgD1nu/rpHNLQQ9SiyN4pbka1iilmbo73RoW/MuAdM/vSRKcrqDdtEHkxxQ
eyCxmj/GYanMm2aBD45n/ZvSMVXXyLYjFPr1NpixRp6xaBmS6AXJXzI282g9tnjXqx+Dj6+q4hPf
6yq0C3zKq300UsZyYVDHYcG9tmPrCnV9kbyAU0B0B/Cl08NYzvBeG+Dsh3RaTHy2VNQurWGfUsnD
F7dhUWAt+o0mW1k8iP+DvDNbclvJsuyv9AcUyuCAY3rpB5IgGfOgkBTSC0xSKDBPjhlfXwvK7GqR
DCPt1mvda5mmNGUEZh/O2XttuheWX8EHrbaNGqW5Hfq4XqTDrFFuyrjLeF/bnLurp/GOvOZ4NwLb
Iy7P8L5w8Kx+1tMoSX4GI3WhR2nXRreG2wRcwO5FhddQBTr+YeFW3QphW/vWVzp+57wR9wBWgXUs
p4q9Tl5VqgUOZQzihXKl2ltFJu7zjtdYwCcF28GPeYLJmM2bcjcTJaergFnmVuQF/aZyufp4HDw/
B5j5DL4NgYkLT5NkuBnkrhFOLIHMsh8fW4u7pbWO3T+PWi7uo7mEpMtyUv5IkCQDqhsnB8GaZgVi
m7ChRLGaDvGuCZZfpBeZ2pMC691aVkPbEiTMtyrwOA+iAhE/6Kr65nWqrdeqdKtno/IckhSysMUg
3Se8sEgDr7q440KaYuZpNICQSdgksGPgz8RJ8DgpMBPjMj5mih1Rl4EGRb49qL1qDOuhZJ1YQCj1
4HcWBVLbbNSxIzuW5n3xwpJbhw5wXlXKaN5k6XhfpnmKairhS12Q2GTrRxYATxJeD6moFONYESQs
+0eaSMH77GrJnYRGtUUz7qzKyuMFJTUdVvI1Yb+1Wnc40x8Lb9Z81MAYHh05lH5qtxkJrGBTmn5a
WpzFk65m+SPDxLIo264GrUBXDBEQXe0YXYfaPNxHXUQvselnASDNCV5oS6jRl4n1q4xagXuU3RSS
8mzaw7tPHxwzqZ6wr8i72SMut8wKfq41FVHPIvYHz1t2aqheUe+E5ZY+gvMTtxWKBLMayn3dZNWN
aCeyI4I4e2scVh01WaiR7iW35uSyUqm6fC+EU7yjFSdOL2h1jMRRR3ooGryZ7FYl4m1RV923uUWK
3JqViMhkEMwgQRpbuGZqHCszaI2dqgEdLxXtFdaMhgz7cs72dhsFSC6IJr8xaqZp6EviKsmkhzCu
Eoq7LUhmQbIngr0+LiLiRht/S4zNG5khFVMmqkGR9OI5kcogsYqd/76Uc3gnU75s2ofTF/x1X1lj
fnKi8ElFYPO0ulI3zaSLXda1z9J0+pUFNIrij/oZliYkYae08GM44UM1spACpKc9aQPBmSPm5900
a0/RoHtoxthLarY1+Y2JC27xXaxbwxofwrbvbsoywROUz+OeKoL73YwK4zFvl+D6ITUfEogevkQw
7QsrJtd7UuFdk6XBvT12zVMR1cnnXjO/ViW0Y7Nxy3uz6H5ofVB+UVYFQ02LKjxnSYx2hh7TnjbF
l7Cs7W84DegtyVC9qRhL5Dy7De9BS2bNjOyRhaErd4ZWbenNSObMFl0axecGsx1NiUiYzg4fgOTp
m28xfiBw03dzG4HqypT/HyjWyyGBy76yGveezQtKjEGSONG6nwuWnfGkP+i40lbFyI7NFOpnY7fP
bmf9otPxleQUGul6Ba2x+5RqyUsUoTIBUm9E+uc/O7F/M0D+XWn8V7LZf/NGjv7n//1fSShZOqhn
6uClGn5MhyVwfuDfNl8S5iyd2EG8tJJKiWSD/68SuPxPW5quQfXZAN5j0C797xK4ww9hvmV4BU/i
sJnhh/5fCZygO8ckSkuH9AO7xPlHdJLDOgAVQd3ykIzQDvZ0UCfiaGcdoJODyV+SzT6m+i9iL6pH
u7SA/mvGAqhr8za/XWAfF8qoS1Hj/1esl8PCyqCC6mBWXiAsS8Xyr/LDbDoTctrZZrTRis8sdWyk
9kVz9ddT+Pfb+n+KjnThuGgJKDjK3fvXYWCBkUVGgxyY5VK5+uswXtFpNfRLa0NLt/uKKl77ZE2a
eqD7BaaeWovxYraDE65rvXXZEOWt/ETYALrdvm4w7JVIO+JdXlN9hzNOXuqKtVuJlLwzwl/6nztk
KwaKTTaOrbFuYiaPVV7EQY7aNCfXBJ5HC99ZlbPPXgduPnI6PMRUKthxZ21UkXTeg1svgeLRTxs7
bD8ORSZA7WYogqVS2L3pcZzHG2MoIdFjThY/kmhOXrwugofAVjsNb4amGD5FKiKnoI5i/UvrQphY
tYKiLcK2svFgQGN+WiW2lfdQ5Z30k5klQC5FQMWZp6x73GQyVfLdDILN2c9S6DYDcSquVeOkcl3T
iM/8HMfGvMYVGF5NdRXT+q0GdU8iVYTaEp9ats7DNpTr/8A/Y7FPVDbLu1o+FmlM7SOvh/Imncca
n0QbcadinRT7jW4C8d+cf/LLa3v0foGoQgLB+60jc8Am//eD73XSaQkiNsHPlSb9XajvtqVqHK9/
cn1j58KbJg8rVH/eND4gl/7H8rrJ4+8oIk0pRVmE4RUpJl4NIkGdWxpFPYJ6SMTwBw0D5MgstWev
b5Ezhazhol0Lzjhad6aMI6gRI5nbaOeTVziR0U9zDum66nY3DHvHtMR7OsHY3Gr1lG2V5lYLEh85
ZN+4anlULKEKAnHw7Ixg0cM+XxLsRZAxlQYJ7q4m02oPjkQVXWWU1MWy6WPHaXo1hDtTlNoX3CRI
0UTueWD76lZdpzns5rXlTF3ARBXG3+eiRIr2jx/VQjQQFD+pFOp/vuG/v9FJIFCma7HJh372o0yG
uzgbta2h5+0+rjxxd/54f0qbR+8GWCedVFr2qa40jgYFwS7NogImNkuc5s8cIcYmslidaF413Dds
i+CgkETgu8DfX9gPIQ7taaFRP/KqL6EJG8BJLQo4lhpGXG022B6amQPcT3Sgr2ZAHBr4klLfkk5X
+7Tuigsvt3E6esKRoo8jwEo5hMKYh293WDgEUJCsssmL0sWrEDbxTV5krD+7sfcIR2jxcWZx3tu+
FetgMQOcMy54BrrkbFqg926KaCSVIwnI/IDJ3UaARcoFURVWEb2tom46mPFUdG7sULrDqq+CrkVt
ooyHPB71RVnedMV6wvFrXyhNL0P/4eNZQrfInnHoJTqoXw4vDs8kqYwqszZoQo07+CaFj3Wr2M9p
oV+4kUcSpeWrdR3mXsPkbi6F5eVG//XupZyGooapsSfStW4TpSNKH5KeiHCzGiqm604bhzesN9X3
eo7jGxd5pEdu0hJcd/6tPJ2H3aX/rNOJZkr80yf/+0yQFLm1MrXQd+ol353NFyVhbRkz2Q5hOJbx
uq2y4sJR/0yAhzfbc7kHnDdyLRAgR53jtgjTGl1E5Mt+Utm6zeXSomur6t4McIgiMh+wLFjsw9el
k7qIYlNkoYuZTt6Cp6ridWd0GpwMt0GvOEcZMQH4JJHHpkZoPZjkeKDGFDoSxY402OCWTggAnsYI
WETnuMO/ojpnlIvI5LgxMVOYKzdIc47Wif4BSTxc5qxh1rpWpRl/tSKGIXitOPh9hwQTfWM4ZGyt
oJfiWx9dU35xhFuUV1LTKAxmM9bYp2Tq4r3IAyp9A+mfV2EoYrzMSZJTXbZai33LNO9QvUj6Hp03
IvqtOvJMzj/gkxkJV8LSbFqkBiQ8yaOFVhvNYeCpKMNJ3Hu/YxJa9vUs4psxwY+up/JSV+7j41mC
x8rjpXFy+GqPTAuGYeeZH4NW2DqKtIGVXXvaurda6UcAkusLL9PJh0snCxWFLVw4d459LKaYRiME
4FDiAAS9yucaid3URDAcZDq8nL+Z4mS6XY61APVQgNAVOl4/IvoiEYV1CNqzcbgd29jcdTKZkEhh
Gvpaeb3ebWLNophPWuenObLdhpYVqX6ruO+M9wtnczIeczZgwpn1IQaSf37ybG2606rKfL5V0V5l
7O7uB0rdlDL79BZRX7kuk3R+G90OP5elms+GZbv+3CJqNycBKEDF9a4IwLJfOLNlnXPwfXNmyGs4
N8dhxvuzbPlrgENVGAzU1lNcmXGQ7pq0FE+umFjzIaG0kGakU0X03MD8sB7gZ87rSmT5d0IA4gCP
ljfb62AKBAY1ixr1uqZs/4ghunL3dGGQfdM8yKDETo6mdudP/YO3aZGPwl9E0rLsnw7f32Cs58Qc
YgAt6Kb3lRPXuKEC/VnX6vIfTwNkctvcHIkGiE6wd3Qsu21sQx9DbZMZTfNZ01WxT2SY/5joet27
sg2/R2gir6q8m7d9Y7g/46KUF/rRH3yvy/6Ql4jHxRryaFUyI07tQ9sOwAqGkiaGLsuXDgbBjrxs
UsHmEBHehZWXWH7n0dvBRRsskRkmPL7bw3uc6GadapQBN1kc0XRqm1xPNpkuyYos4Jd/LswcfXmQ
ZUQIWaCLPGRSCGZtntqS2zqinAfoY29CYBQmesyp3k6dwSxVmbHzmdySmY1DpVNygZZTbc+/IML8
4OzZCLPstmybXN/l7/96t0vwpcuIg52WTLBxFcNxytc2kkDQ+oENfW1WFWYS5hfZb5AZL+hx3QQA
lXM2v6jlaPnW0QcT5yrWsP7C6TnLzTu6uSzOGJ74pSbF/OUF/+v0ZBVOsap6Z8P8OAfXUEoWVH6F
PQrOc0x4MG/jo4V/vtr0+qDdDJ0rM9ZiZqp2Y+KSehANaH5XU+Q1t2NC4PQK6iXYXWpEycLSjzTC
U1pVIfFtUOcPRBz/1kZB/Emlwf/YANvB1EJnXfS+7iHwXTUelfvPZki49abroA2QC1dFa6b0pv82
oOKI7mJ4QNuACKX0ngyp4aVrWuOXzMmXRbwW6auadTxkFWDq8aqrctPYAnVCP91UWsqESzgSQUre
/Ckw+vF3YXJidxa1VbnpHa3lfemThXkTxgtDWJGBtbwq6lGmbYB8zumfm6SO7HUB/mPfIIWiLxSE
+be40mz03WPzW9Bz031dx4GwhABkPyKKrXAImoKpzQmJRMMlkWe8zK07kTdFx1nbOUE0voZxKp9t
2eHSP/8ifvDlLupBlPNLiceyjx50GJqWpFoCCMXSm7s4QJhmaQX6r6gpSMUajP/BcMXsuqRELmI7
xq7DN6ut+qSIIYZt+sBSn+hsyk1X0a8mHc7Yzkr2LOMnx9yyBW1+WQgQtpGorQtTywdjh71IR+iF
cuGsag5PgtWMTIj90DaUEeQ2q3K1IsMZg85oxhsxeW/jFEfPorEQJQG2uHAPTpbLlB+WiZbkNyY3
Uxzdc5d2BlGubrDBIUaStCBqOigEaViIP6jJT1cmmUwXRmi+jNNP2kZ2iriAf/nD0XhpKQ3arMaN
h2EAzgq+HHHLGF9quhZqztgysbXq8NLSxe2JwKEFhkdRqpc+yRF6uGPg2EQU6tpN6uK4WgGhN+wN
LIQRi/scyxeNFgCZ6/Oo/yzTjDTHQsNXTSTAUqyfpWIMwJepo0jLU2+kbxTZe25ujNHe8uJnSCAh
hKbEK7R1nbvYZb1Mz9nI5XNdYIRIZyBlkWhehEXBaVVko/swhFrzuaxdiSawzZ8gLyWPDUIJ0BEu
icf0n8dM7CpVBk9gpapo58CyebMYPTPMT0N6L4mj/tll5oT8O8WojsouYSU9tBkUliFIgD2NgDjv
QKcwryHCwEXIuo7ACElSDvo4b569a8T6w3eQuSQVkKugf4dRiVs9NtKWok1UDj/1OuiIOZ6US1hS
MRK60SRoV1q76p7nBh/lGooBOtcUou/KqJv4O/S6UrBFrdDOdaRz3DnjgLHSTlITHzA6oYeygS67
ttHPg2kajaUPlJHxiyYKwcEKtQAojbq1BSmcfYAwxsbOcuuWSnXrlObvaxzE0RtBifjAUJjZ95hG
q1erHyDoRFDefuv9iE26QxCHLVa33gUQRGTtUuaP6C/szxgpvEclO5C5mjN8mTwT0hghMaSJJVFa
jAzYA2zFwdBA0yFTC79OwsARlvQIedcNImNot5S6KFfGpfoK08dutnErbAt3xqw1azMu3JekIPQD
vU+l3UkLAShwJVZdmPlKTIp54qXXtj3p+E7KPHlIHWsoVzIqxJXEygZ5CsohzpxhCLsf/3TcxBlk
O6xAlj04GvHDEcSNqWwJvAYbvOyRz8xIbEtXTvdWhEtR94bBP3+80693UaCjg2UfRlHQPDpeHpFg
2mg5E3Je2YwZ5vxoMd0+NYKUofOH+mBKWDZd6Pqoz3uUBQ8vLe+z1CrJ0EDdqNwvsZul9+6giXWo
EEVSn/MuTEGnl0Z7gfIj8m/6CSz0D48nIFnRWmtQnqFBXru5whEbQibA4aFtz1/aac3kTyuDNaNB
28Ljvw6PZcShlpZWgu8loOG0wsNo3RWjq13hMhG+g1//8yzDJt0VQzzcsKptyInt6vDCJX8wAyB5
5+bqNEnYcx5NgmYprRmniUe7eESw2SgxzL7xx/7SkTQW+KLtCnNB08ATPH8LPjq0lI5JBdG0TU7h
8A7ANRZo01SwiaDuXA+53W0ban9XI8qU6zmf6j3p8emF/dAHOzkXea2NRY+q5cl+CBfTYJVjxis1
Guawi+ghMPFhOUhWXm0xGXiVsqGzdd5aeG18Ye774IXmfeZaOQFO4s/M+Ndi1ihtgbIYClSIpvRX
rIjNRZTaAUlK0BJ0VVN9O3+P2X9wF4/Wz3SmdCoJ5I+ShHH0TiPDJYUGOtAGUHIab4Wa9R9h2jVI
S9Sspn3vTaO7sa0sLDbe6CKgEBHS96demWixPFlSuEsneFFI9cofxLw7kPpsHVm0qy8DOGmjzIHp
NIc56E/DxNEfwnfEE5j8JJ6XfQJa6eouM5mmNhBuwlcMzpRpBprA4arEPa+2xALZr7pjLLJhd2Sm
I76OROuERTJBkUk2rsK5TL+W0Ge7DSOgZ9JgbhdveoWjAxf+EgjsUJHxbelSZvXioAXpYU54y7ow
Y2QeErTTmiiJOMwH6nQx5Z5fRTMFyZJlNXwfCtulfxZkLSE8wmq5INAZK/yf5Q8HlXyztY0OFq3W
ZABWUeIzvY1hmgaAqt1miehxFwX/VD8UIBWWM3ADXNrmnHaQCgztBWFXBd+9GJMa+k8b0EjoIu0H
Mwic24oMOvRroEXlSk0pSJ1KV7ZGE4MglHLorWdliuSdhWxcroY6DMNPcYJ3ejNEQfXuTnHggFzN
oEOAxRg+2W2caoCkqqleA5+X9SonPHVc5W0UmQhN81gj3nBQ4W016Ni9Aq8CUxJ0zX6gRkipglIh
20GVRtlu7p3mN45mBGl6OepfC1omlC/lRARDyeriOqhNA4I5KlVwNXNg0LOrzar+Omb18IuRJyHM
KM0amEfRWAGtYc3CxgotJqIds1RQ5YnSZNTpeJckjfkdEMA8ezCBH1bk2DV2uCE4lt+Sx4GSt/R/
ZmKOw6SBSBuEgbHNjXIeVghgANOSbEu1lfaja61LAzvpygrr/vuQZ3mBGBRlEGD1znkdY5yUmBQ1
jzmfJThxWQi2LExyhXzqcf2Ne3vQxp9xqAKUNJoYf+nRaP0iehwAf4X39Z3FmeVcu4hFy13sdk4M
3Um3auAwQmkY8tzy3ZxnkjgTqg8YaZGHr1F+sdJXYAOyVTHL6Rvo/PGmsuCuElxnIsRCapR8JdRL
/hJzgP4/qTVGotgel5DXulTd3gAh2W7ROmNqdDTE7YhlrDn0x6mH/WQpUh4RYaOtRCwatsAPy3JG
XiY0a22FwdBsFMA9a+OlRfHCmWTlxojJeV0TqjSa5Ee3Mr5RCZVzkgLa8J9vOASmM1oSbOldgnaO
RiNAlArWA3q/WBWUR0itnfJ1RZ81XJn6lFw1YRnt0rK5NN1+NAqaaAOoqVLHk3+cV38NvCHQ2tGd
ltIUKyi6dUvsptNLMgPbks6eRbPAqe3xSc97GAOypFB/fiD+YGnh4bXz/pQ4WWEc1cacVk9aDYUq
kYFWcW31pbgLg1mixI++nz/S6bTKps4B87IsYmgGLn//16W2VduEzijdDWqzZeNBhocvgNS+adYM
FrRC/NhPoXVhMj+9Plah2IoEDSDhiMWT//dRy7qB+tc5zmZwCSdjapgoHYzl0+zq6YVbeTqFcyhq
QQTSEARDWfPwUNNoksfbU7AyZr28S23wOQZobo5nIjnLuaMsvO3utUmyC7PpBxdpskaSAMXosNp/
yul/3VrUj6FIlM6ttYmR1ksk9XMk3S8zN/TCzlzIk3kbNROVEM+gebeoSg6vEsheqHeSSFatBeX8
rZpinZhWaMr0qLP2t6MSGRNd69gwiNgnY/5lOPY57xau9VxpwGthMJXQXqVsrtKoUBf2HR/cDGqe
huXSQDV13u3DE3QABPcWmr3NkEI5Ncj+3ReZ1m6kBy/9H7/SEj+mK1HZsF48fqWjxGqTfpbBBggd
YA8NrSqyZ1ixAOXvi9boff6CRN3zRz0dMwTOvcVZK9mC0FM/vMAJtv48kXm3Mel3hbvcNahnZ1Mu
2E9rWLhDVyuJ4esEoyz+9ydH6XF14co/uslsf+gx8TZ4JwtGmgU5mXV6sNGTOn8vKKZ8A8WD7iGn
Ufh0/no/GDhohJuGYxGMwMt9dL2Ksp+0CQolT4gYr200evW0ihisCV+XY8ZVR/oXqw3qC4viD45L
eZmxysZnyh+WL+Gvr6oKLVmPk+FulJeArrX15B3OEcFOTR7yjMOhJV4onv/5Zo95SGcPu7THBevj
w8OOdqDZNf1TJk1LgHaYeG1Za5GyQ/xRe0Et8cGYxRVSbGPJSkbUsXW00B2tge6W+IvX3ncL3UV7
Ih3X78MpewOXJa/ACzog4zylxf75B/vBS7QwTEjMYt+xVFAOr9RJ+0ggwIj8EIQXvOamu6K6r99p
GVrl84f64FmyTWeek5gYTUbKw0Olrpuif0KtI+apFLemrDQ/yFz2kTmFZBCnpOiiF26Cf/ydGFwe
nBbquTQK/lh3/3qHarTnrmXSphWN6bw7el1+1V03ucJ3aO3PX+LpwHx4qKNLNAe82INBzzTG2EFQ
dJ4A8LIQX134LJbfc7hxM2gqEbqGoMBlFDoaXylTdoaeTKmfFFFxSzpC81DQ8brVYOiuHURm2/PX
dWTJXmrAhiCNkEqAS2qBcawY6dhpkeqTZr7X14hkyyT38ELUTDQVsE9Z3QexGj7VXuSNW1gi7RO2
/uorzTW1C2j84JLThAamnJpRhGAsKawVWZzlppqy5AoXBu3b82e8kHlObpHL/MhW3kKYaB2NHGx5
UPu6SNijntDt+1KF2edowEP0UFNnozkbkEmEE0x6rQ9wI3rvnJwMXU3l+N97LytSuMKR86oj4Gk3
bZkMlH3r0vmuMugXOxPY7qc+N6PvutHUTyNaoWSl0iIftoiE+s/5DDNok+cSDpohLYhufexNpLgb
eMAvTEan3zAlIsSePCOADgjkDj8s4eQme6Eo9uVoLPGLuXs/uumPAL7dy/m7+sHKAyHP4qX1SGwl
Pcc8PFTSTU7uaIA8TQrGoG2JUEvN3n0kPc28p5Y9P5Z6PTwDmjHvZYmMJbXioGF/B73GSRe6PoB3
NK+BQzPn/Ll98MABTRgIepFtUSY4ugtzhUGqimMeuFDFTkX5vPWqJXmb6IgH0bLyBFsZXXjN/ogO
j75E0oIWiYTH8g8x5OENceN+SjBjE1bbT4jLPXxFd7GezTXBcQO2r7QA2LI2cfGbW7JhDOfFCsPm
zdC72gNo1ozZWnkDJZRgQo6+Qs7mvLrCjPNd3tmhtzt/j06XLWyuGDqWIqaOYMU4OltHhIRXU+PA
MJH4kkwcEk/qMQs3BNTF7rVlAiEUcIEaXxYeXEHmrN/nT+GDIZJToK64oKsIYj36Lpni3dQVIZrN
Ocq3ijDr35j45q/nj/LBAOmw8ESEuOwnTfNogKzxTckWJLhfhjNZFtkgNH9OJ+jNTtdCfl2C1c8f
8fTTWCRurqSe5qLNAddxeG/zqTLKWsWWr4NxCtk5V9mLNTv1HQrpYIsDXTxGqIN21lSBKaHgpojb
sXDbNqmjPg1RqN+2c5zuYkEf6/y5nTx2yIOUM5FI0syUtnH01dYJ5NBagd0FxkLpqGPt/zoX+DZ8
vTFrsSvHGgs3C43wnbSHIdgYuY1+5fxJnHyfnARSYcMlLdfw2Owe3p8pbLU8L3sgEkQxI4PL5yvk
1Ih1Wi1Y5T1Bk7DJEv/8Qc0PLh1fPJMXMgbKqsfqnNYIB+zmSeB3jWyoo0k511vWrQXBdGaflr5X
2Im5DbPAfDbSIPqN2rL5BQZ0+DkQ30e1zXTr94mkToZ3k1SDVewuxN/FW/zDKPVKR9s22wtpLRve
nQGJPON9pkgsT4L+aeilemIRGyMVT6YBi1eOsnmNyd3dufGIjzIbzfGnZRN96DdtKB6zXs+c9awP
4XzVywTkJUGSFhRTmxQFk/OMHlkp99Z15gSmfWH98sEzAgiEJoivcFmSHj8jCWqtMpXyIVZBO5ty
9dACi9jCOCBYvY2gOYfepRfjZERgIUPtWZj8Ryyzy9GL0YzWVJdV49ciavYEgwForEYHXcn5d+G0
rbKsmAzbY6/Iv8xhhwfqBhsXqJi5OtcUdx2T6lqD9bGTiZJ+7Rb1JvEa7GmRwlBgdaA+o1F8OX8S
H91hFsDU9/kCGASPLhaJmFm7jlS+EnpMwSeefMaDYT1OjYnvTtZ7JMVRfuHST7YYfHk6rTlqBgz9
9A8Or1ygE0K0CecP4Jh5VcyYUXJdi69skP9EjNnlDlz9D1U0+vU/vdxFV4Zggy4k7I3j6THSaqPo
QMP7yL+9bwbdpHWKfZogFA8O+yZojGSNV1uTF+blk/GfC15eKAZk/vGOqwJqxqZuwZfycwg29yPh
xTsSRPSrvs3FzZAn3c/z13mqllwOyPqD2wuGkRXI4R1WUgvafI6JRvGgrm4IPrDA3SfQ/RFNuO9O
iAvDTlTurPFC1g0g+na6r4eR7nxsKL278MBPbTnL+dhUwHTqfKZlL+/hX5ueUiNZgjml8bVpIpR7
Q2SRWa9RInfhxkwWLlw0KxQ0WB8t/MARuIu1BXF8IdDXZEKBNWludAU44hrwlZn6eFSaYYU9lCS7
qLczbcXIKaodUB662YY2R7/nDD3RNWLv5GFgpfhdk0j9WWIbGrWnTOnELFDN3QCsYzkMJV7Ot003
J9+0DiXGCsg2OSFugDwwNQaiHkCBcVJZF9sPUZcFL7w25qtpjinQ5gFchK6lBP5lzdwL2gOihCQd
6jV4OySGuyqso1ccF9b9POTTtBG0r/Ykiy50ohq9JmjZwiS2Dfzj+BYoaoT+gJR3Z9CbIF8M3TBd
P2IYvfhFeVjggV2DKCniISqJAQVacsXqONyKuAGGCCEy+VwMgvo/JqDZ3OMqQBzUm+3iSe0JJKCh
q7soSPLpffKUqn1Zx8jnzr+Eyzt2sBblmdtsARjAqQ2i2Tl85lVIN2mIK0KrtKnfI1pycMAn896i
Wn9hXqU2cHowKnwU6tl+0hDTj1dYmIwTKzRyuEe62772miy+ZW4hBM2FRSunDZrzky1qgDdojMdv
rI5M41PRaBmRuVWm/0qsZuzRO2bEMpRzr96F0QbaxtW1ebrpgrD9nFJQda7Uok28zjR9NG7BvQAi
1BSJCriAnP4Fe2gpNoosREmQ5Iz/XrRpQV6VbkZrgHOUBMGgehGgcjV+9hqbEJhFge8+qgrJuz9a
NpSHAMEPIEXdxKbTObh3egLfunWvY8AipTrKCEVqiJvZyKGzYGqoSNV7Nrzew1ik9VsWg8REjd+l
OiBwfXgS06Q7gIyMkKCZViI/tLwOQjcjge47YUTWl+GRYcIeoKmvnXrO2zVMgAKXLu+dtQ6tvPye
ai0qs661S3xEcGDstTXYzt4jvLLfpiOdaMYcK2RZGwmQd6gM5VrRbx02E65qe2ODNib5tsuZ3GaC
xikOF0OxJ748hCiRt+KNtIA6f5VhT07h2OqUhSkn61d2b3eIekYrIUPOphm0SslHeGM5Uxk+DKrw
rs9a9+vQUqnid4pY3kvJ011LVDhgViUJpE9TWFcChVLqLBAPr/2G/l729HDM+HdjpLX7aSQQYNxF
pHTYSHmGoF1lnZJ4q+iDWdfAZQJvjdE+C7cqAsS86kLIHS+82k36oPp2gKnuEHM4BdgbNm3izTQJ
x0pumyQe+s0EBWi480SYfhmJ5JU7pAqVtbE1e9o4gwIlwRqwGdZ6IHu1NlKqcyuR2dTNPUvDbz+B
l0+ABOTQq4JqClg68o+1Ux6tqJ1XpTPeOqiy6SaPpXqn55i4W2yYWOrLzLJ+gMz3RirfghZnEJFi
EQbO/NzUuv6qEHE0YBVC4PSD4cWvllYm4YZQtuYlFSPmIpF2nFQT0Gta43mbiAHJwp827omFYxZA
mAX9Fb6FTp94tKqQX63wQMekgZJ0WD41YaayJ7Ozidyzkh4tNfxUc5Nkw/QKq8B6OT/sfDASLAYX
7C3IYlhjG4fDjlkrZgKj6XwqjMMzEaERQZbFm4vh7okawiWN0QdrmaWUtzQJafWcMI9Dqy4mQhLg
0AYGeAe6HAs1C8o79QeSkBDV1Fv8ntlVgWLt4fylnq7egKOjyFlWMhQyzeXc/ppVJ6Mddd6b3Idb
F1HoimZSqbN2D3sA5VE7Gq9ZAlvg/EE/uL/sk6lCc+osZ4yjg1o1+5C+Hktfc3N0d2VFfAoKyq1L
uedLVBNjev54H1wkx2MdjtWC6cQ7ep5dJ8eugKbkF0U47yrbZM9jkz5lJk17RfiQTXEvv6S9+WgB
BSTJRPxCBw/pz9HiXBM6XJOWCpHWQvPwWdsN75OsMak5IGlS5HFFej1VBEMRi9a32WfXiYp6j+7L
fm1SCRTv/F346K6zU1igjkhw2dQfPuoGyHIx2bHyHc2LvtSwLlZAE5BkxdCxVTle+oo+mLyXEhI+
cZqXtMyOtl5p0xda4sjON6oyea5rBBGIb7xbFDfxhQd8Ws2lM7e02Wk2sOzGun14bXEVOYPZJYPP
9tXco0rIrir+v5uAZbzfW3nrZ3WsbYmMFvQjwmxjAhb6xPBHkl0CwBo+iz1ta9sYCGIHSrOx4VFu
daO13M35p/DBns1alM+oigyHPswff8VfX1xn69Q7Owk+j/CjL/joAFtkxQSwL54JuhvC4Rvcbd2P
iGD65NEE3add0F66YadVBIvQbx4NMmh6YMcvAxZ+8kicuEeZlKXpDkR0mL/kIbIEP0Pj2WzqdKo/
RaLpyHiJExJTRZXmnztzFl9Dps3FJJ1X9wQMxL+SKtav50QODkr/jOJUOZT9VxTRwSew5fOFwfmD
jxkJOzsBpOwUgI4LYWUcxoXdzHBDvdG56VCygmaK+xu9KiqfPEXUdHOaX1gdLtvJo4UopWF2Q+yz
LZpKR9+OFiKPdFuaWc5CO4Hhpb6UVWheLLkt38TJcSjys6E3YVIfswfQTSSgHRZpV9lBQUlGt/gG
VCe8d5tBorN1JrXP66rdZpGsq+2yQL8NRFD8D+4x3WB0TIyZLu20w8/JI2UotUAi+bWHtEEOsJbU
HC0R2XpyWzTzm2DmvrDWPx2e2NzRXqe0RfWE6t7hMRFpeCAOOWZcJNlV1kXTzxi7srtmt0foSARS
78KXuPzGw5vNvpZhF9swVUTdPRo0ksy2u1yfmebHGJyjnGpJUtJcdhtuafQoQN0txl4DiV7ZLiEY
gIbFfU2l+buWduL3hdM5ffYYNNhyMyMuLubjgYEqQg55rx98NyRrdQoZIswla4McOQRaDZiAotD7
uyTVF3OtF2NekuG38ydx6nPHacpSRGc1QHvNO1a2eF6vmkmzBr8TZiP8akbgvzbywruZPDsdsEdp
nIiLz1n7L87Oo8dtJEzDv4gAc7iKEtW526GdLoTbHjNnFsnir9+HvXuwKEGEF4PBHBqYUhUrfOEN
pM5t+6HBGLzYVdI1PziRpcud3qPZvFPbtv0e2lODII1Wo/M4Ubf4LpUQYrw9ZO1thnbXiFprlmAP
Z2KZeXt9Jud9DO5Y2noetXYaAzCqTvcTwqhpEg3NeIBwVNDln7ubwqU5R3xlsHZSm7hi2/Q2o2p5
qJREM8AugsXfwZei1qkip1H3SXXrdHVxh6F0fVAHo765/ivPr2EbrMPSgVyuFXPdvqj7CT0PVMQO
FrE7LR4cA/oSIfwG2OxHmALTy1AK9bYA/3jQkefaOOcXh6c0qOoO9TvtXUL1r7eIOlmKI0QkD3ix
9BMGfAYq5dIRTvhQOBV2311LaxuMa26Nu9KcQIMCPw2VjSD0vdm6OolEoXT6VMIFpNtXARqGsTnF
PpAtvEK1+4jwWBo/JBrKc8+gUaEhYUNgvYQUc7/XeFEqT5Y+DvjuJoV352GgmN3YsWEgyVCNyGVm
JuqYh1ybEWBpZDOhLqiR1eL6XnqtP9Fi1W+NEAAC7MPYaOB9J8rP0kgpaWP3R0SKLl8B3DasKGxr
owLpushcbB6GmK8wCVC+srXieyS4hbXLEljm+zRqoht9drowKNE0733Hi9LbNi/RXGXzhJjzZPHc
3Q04XP50+6n+gj60+RETrSx7HUMzu21ID5qdLQmLcSs366N0PfPBGezS86lrqxvAufPoDHwNfCSV
1AOQxDpiGhCos3NkCg/ClglmQqRuedWxyfWqDK5v8vd8afV5iYRplCygHh6V5XX9a5uNHoJog7oA
tjy9wWFQ1UhF9zWQLYENiam3h5jqRvGkKVFDAh6hswPpcZqdX1rXNuptaYsu/sxWpGVx/addeHTo
GULMImykdL0uIwNPFE3XIZkt5kRB6TYs97ASmrdx6L4iFDPvrw93IU51aKqZC8SNojUCLKcrMTSh
KvpyqTFFBpxkJOQSNiwWFU4KZH3IReDkamXgRoqb2d7jPWj3Q1FhxzuN3VAcPCgig18MA0jYCsdn
ZVfPBlSxrO2GFwyxw5cBxLe58bPP94pDmMhbSSuQeru5KsM5HjK38DUz2gwh/aK0F0Mg2nG8r7s4
tP99MIbiUtJBZbgEIKdL1PG2RFKfkQnSGufOm2V7cB1sLSPaahtDXYjFeeQIgpcLkLKfvQrrvJbM
DSbWfKiseHiYNa3+qlCFDkxMBupdz7A3I2FmwKMZwXhN4lfAku7GHjwPaCnWA5ZaWu5kSu7y979O
hxN6eKUiE3XA+Gj+BYjE+Tx5uGnvWoxaDgroXHyHQ6tyNt6e9yN+cixxgaLiiaSsDp0bxsTpwDFq
R0PYoIrRTjDL7kSkqk9tN2fZo1VMah3ELdqPx5hyzPc0Hozv5VCmny0No+Wjmo/ufzR445c6I5QL
LCSMHd548Ji7VNTNtMvbpBO7ARlZ4OohF7kCvRtictNFIVIgsq93ci6s0BeVCTodGxvrl6n07req
lZHYo+TazHdJoU4f2ylBttS1BV5HDb/sP5vK/bCbwkFgTEdbMbvtcNp43TiqZ+HYkhkhMkK+DMnC
XvcbIF1NEORc8zDEJK1thOcB2lN1q913aZyEB6OQ5Y3qQgPTRrO+SxOhxvcmgJxv13/I2fbgK/GB
aMNDCHe89eEDgRmbepTMmMI2ZYbiTlHftn2nIWo5Cs1B/VeJMCRX0DW5PvCy+dfbA3w4DuwmK8E5
ON0esrRCMndTPUz6GJd3U6i3PGswZwD1Cyt7rWM7jVAGcbURiPkkN+Z9dukwbyBuIDPp32I/troq
swhaepx1JJ55zoPrWhOkxBRBcZdK2D/PlAIYZ53DAM/vjKJrRgCjcBk+4KPOzopbeuHI2eJJHrej
/SBNshLpwWJBUDk6Xh/7HYy/WmZgt8jooclErWjd40gSlYQuqrUDykkQSyGHVBTnvbx5qEKtdPcT
7eNyr7ihdZMnQ4GXxVhSvEUAB4tcHhqLQnKhqtPtEEZQ51TUVDE+zxEDjqfFXhStOfOTws9HlBYJ
OKRcnTQMCker8EVSK4SC3WrUcUnuq/p51qX1IyljiPqZ1kR/6nDIPL9hXcB/tEW3dcgufGTTBGWC
pSTrTwHydI9Zo1YbIrS0g+eKsb5TFU37PRlO3D6JOKKzgSRWFQWh5cxvA5quSDtBnB991P6n+tA2
0jkWXWtGC6UMHxji09Bvy5zK1vWPdOEMLtBZFUA5DghgB09/JkT5MpTG0izoYsQCUB+YF40c150e
Kc7a4zGCQhej5zuHycYpPA+eOPa2hUIO6+OYtrqKjcfJKbmlsbvDGkCZfSkT93UYevlHaIucc5ZQ
A3dNivdAhJwnirldjVe1nX1HdHXyofsmG6fl/NXkFwHUpGCNQiI7dnUxuEZUpa7KjjVoJn6sykHe
zrwUKNeWqXdD4ljd4XFi7+eyzj54w6zv544ob+ObnMOTAL7CbgEPuRQZrTXKWIMly2JI9ZAB8lXu
ahXZRR8I1VDv6aSHv2oHFRLftIDqD2VrZTdxDwJ1p0I8RBk/jPsXrjQUIYwG7rjf0h82N37iWXRp
kNuhumkYkBucs8K+jm+yW1QORrBodT5VUHJ8jq32UTRz+Zrndf52fZteGA+JxcXriiiNAHN1miDg
C1Cdg3FwGzMsfcycwvtUUbLvTjQg7+qUVLc2pnj+SADbpWC1fAcDxIV+ejLGykriaMrMQyu00O86
L8l2apEhb2dIyBppKmlGpuEcuHAa5n8tGXFh8lUAgiz5vb3uIzSZqC03scxDLaBK9pDgf3bk0DmR
RY5p1pTos7Gx+c8vLIjwFBXomDhw0M8C+NkbMWaMrMNE0+sOTpIoUXpulfvWTsxsI3G68D0pcVqL
MuQCe3hnu/4VGWaVTmN+KhjMFdSlu0pBVDCPHmVS/AYQUm/A9tfD4WjDS7+wL/iOaEkt3/qv4Twn
mjSRNFGQWgaKk+hA3sEIwcBGG0PrLgbVtrV71vfq+4hI18FJWJ54VGlPRsRMgdvTUpUDV7b9ADu+
R4mgqT7g3qdCS8fJuHPFFmSUSjv/27+f3GVYmwY/jRmkHAGcnw476GXoYHjrHlDP1J+IYr06wBFg
+qYJQHC72uuN36YaYraJCQDFGRT+tDuPNnCPV1noLWQYTX1B7wMi32B3hkpTu8puSz2NPyDIi0up
XRp43stORh+b2Cg/2eADkOVUM/F7RANxDMIqWiikZdz97DHT/FpMPcq5qjXbDg67tohwd+zUHAhj
AiGkogr5NLtV899c5E65i0TsBCMYE/WuSydxp5eNg0jFkMQ/4gRAAc3TGs9NFWPE2vfkSI0eA0ZC
B7eLUqyE63kAEGLBwHCVbvgZAehvl4Z5NOyXaIP/FbD3/9glIvSLmeDaTypa77KCdObHZo9De9yC
Wkm5RZtdG8opPSCzz8TbVgnNPTgl5QXrhyw+hNJJH6Q1RLOPPH9/66l860OamfhL24qR/iJBQCuj
ZKOFu8mz29eQqK86hI2OWKlmSU3saG9TtxuFkT0qagK1A95vDIk31yHjJl0BmrBDhR9x8E7p5ifU
f9LZF2iYkyWYBs6TEaXKh5a/fQiLCCVZTx+UyJ/Kcon2iqSRJFiN8WEeAScEQ1UP/9mdSzA2pWb3
raIf+18/VGQvJL0ueLY+qr7pRSuRQB1lcw+rMsz3YFXQ9LZTLf5DUqGVGHLZte4LMXkSSHmImJws
TGxX8NlBDSkFSPDVEaoW3aSlmt6EujOijamBYtsRZdQgSFt1kZ7DLgAgU4Xnpc8rP8kd/dn4js5I
ZDAaLcMdsi6K9UXSEQfsMdCbgeuL+9rOizx6i6ku+ujWEJg3obylIOPulQPWKGjtyt+zGsJLH+Gz
m7uySPJHAVQbCTEx/0nD0PrtAhJZ/JpNSm4Q6nEotbwhfqCKm/1IrYyTqxWjLX1BcmzvdDQyflUS
+dCD1Afnoam89I2Fg3dsKQn38vXn7qzEi4gfVVOXTjJ8CB6hValALA2MdPSKALL+BFBG2hhSz/FA
tpIMOprsKoRmeoKWXf9Bqm2KeYpk8QvCR+TszW4sXpImgfUr68q9qfE50LG3cWckRYZSVzZ+7fld
B2aNXHhJpsj3101oK+uKxAjrOqABqPlVA0Y3ARL6U+TJ1yE2vzFJ9fP1BXpndZ1edFzj6D2hiEDN
iQTn9KKrXOQKRI13hmoLNGGMKqxupqxRq0OddiTpbbxYNeikesXBxLIJHJpSTHJf6n1n+Z3UG1xb
Iyf/DNakRH1s7O3w2W6wlBvDievRpbMLHtDJ3dcEjHCxtyetqckzbDqILlC0lwSEeP9oSGwalXGq
2n2H+Mn8UVSxkTzrsSFh+JgOaNE4gWJTKBMKbGqYIX9iRv9FIrK+WkBzEuh43iTvMj2vf860o5Bd
jXoq9I7bU9hVh5j+jZtG5VOiTP0bDo6RElBYoNCvplr/GSC4ibkSS/wRT2HqFZ6G09Vt2JXOVx77
cbizADihSUH79bsYBypoTjomj54JqpHjWJR/2jjGj3pAxhkF3EiW+64pK+qGMH2OBcAhBXzYjPF5
5eSi8vMGcI/PKR6+1biZjPvYyER7q7W2iMHD50g6RI2Xv/YzChlH3KAgOfZaWGzl8OebDos94mT6
/tTVeUBPN4AlTVmOdGqXTqEazBpSQVVHS9zq9cxv0VbCCcds/zFG4nllGZZe6dJeBmpwOqjZQUvT
0QIMVKOqj25HZwFnQQkZQJ2+X9/hywY+3eBoVFLBpWNI5IIK7ulQbRRleRSrwLibFpOU2rSGB6W2
m6frw5wvo0lbEpVdyHZLsW4VWLs0i2Ybg/HAAMWgHZQoC59BPOCcYudgZwbZJM+tZm9BSC7EKVD4
ySFIOoH7r9NO9GsUejdJHPRDVOIlOGs3qEwZTxRiuic9jK2tG/UMZMunQ1rfcS0gtvQh1xwzx2hk
GZkGVkqgF7o3MU/9d6pvNX5wiZJ69y5W2DeFUS5Gc4g+fEMzB1q4qqHY4fdNGOZfnM5enJVp3jxl
JdTSGwu9k8ZHCsuz9nrUKbXf9Zr2ij2M3vsd/cRfCYCLKijrCdiTBIKAeFUCcR8PddR/d7LMjHuF
o4HDUDnLZ8rDZosVuG6UgSst9SHO6mGRRclNvPHgaingHosyIPaf011RhEMFhhEEG8+vqtm+kebG
q1CwgN9BLRdf7UxOKJU3iqPs6SXWNAzVoe9pA0aZfsiRV298XMrrT8KSszhOSIXNAbR7Dc0cWWtv
deXgGz7lOlFSKlMHiGFoJN0eRUz8+9K0dAgFIjRb2gws2y7rYrTC60ovn0Itmoa9yjWCfkeJ7eeB
1scojzyY3u/WozOC8xtdEH+OvOyXVPPyMa89Vdxc39xnxEKe0XeZCF5SajGkqqeHyGmsCcOdIQtm
I9YtnxsDowDXVtDlt5AlyS0Mu7AV5EaNMYTpZqH4nsjC0cfQDTlYux3VmQVM+v/K0pBwi+sRMXrq
DkWfyE9GaDr3nttKSlFqlewnOWOa2UaGj9pU6be2OT0hAVnKPeLzsHUqEVyf3zsi5PSS4BWkpwCw
hpYXeeLp/NpiNtx+8NLASHVEBbNIN8gwVKyOQ7sBPDlMjYNSzpDfcF8a2C1OtvWKe8RcHvXYngy/
AfT/o88xeXgYjFYvnqblSQC1RZhPRjZU1iOc0Kz12XjEOoZE1ngxJoQ6yfcaCKfVsKyevSHqH7FH
kOPerXFy84sJTXbOteL817e58oJXvf3bsAu0Ka8vwflFgqoo6jpckpRL8Fw+XYEJWqeDMVcWWFNV
3skZabc0ooJcqjZmqW0RbbwA59cy4y0MdxgLi0Hp6r7ErbgdhrrJAr2IYw1VI63sHr08n4/X57XO
xtm5XIuUqBmMCtBar9rSohGNeisNBtSTHlOnrVAWbbtn2epy/89D0Z02FsQInSLIoqdLCLSV8pw1
5UEHiPOIuCKI9852X6jDKBsUk7OSMNOCdrEUcqj50xBfLV+IGZhTuEkSYOsp6vtS2DhS0f33nsZh
ou9ic6eSWPTg7d1U2GRxeVKjcqRaEn7mbKc3Hm9g/hSm7gwR0uqNFy/LBbewAAq3Z6e08V3fN/iU
tYoW3Zr2YP0ZdGzBdq4m0ACijiO+NJa5EFuLmc6OpCHd+6rVta+y6gwbkheFz4ewszddMc73qs3B
eW/KgtakAXi60I1Sgbet+yJAXX8q/WH0hPcpdBTlXslbMnDFHUZr4+O+Z/ynV8QCFgHvSycQtMga
8JQUuaZ241gGqZJ5OLv3ln7s0s66L4Si3kGNtm4K3J53yIqJ/0wlwhyxxX7K94zSuvHQcdtZqHo+
tuWMxSfVV5I9r8hBRmuqKHd6Z0Qbl/Z5RALhFQlVwjuH0GAdY8WYf9jzgF083845jr2BZFRf7uvG
oiXstMV978T9xkV6fto8xCEW8wht+WedwYS1mxWEuG0AD6NNd8gVWq+lg3c7buzlxvyWN+f0g0Co
hHQEEszl0l6LE5pwBpEN6qp3h/QDEeXBq/IA0r5FtFV4T1WkSh8qhvr9H485fWBmhqWCpRFbrSUd
pM2tVU9jE7TSfaW+kFLVNzMzkIPRfLw+1NlGZyi6vZZjo1bORbs65Yo7QRObNOy/kAT8zyg680gx
qXij9091xonmLbzbuqMJrAtZOfpMOmoVHonh6ckyuZLdtqvqoEf981McFt0CRYYQWHfNeCwsbVHb
iXv+zoNxR8uxDBBPczdut7P2AT/DIoTGQQOgGQn8qplS5EONMkHcBnGaKL9SbXCxclPsg7QgeFEj
G817s0oVAwahm++EChxKumW9ceTPV59OH+cG6J9LF2END5M0e/CHnEWg5pp8FK0371k89xYrxFHl
VyDOvPEIn21ptjNJwaLcwIvI5j5dfm2AFRMmSReE2Dbd5DqFTcgy6bGIpvnR8gr8VQTa1rTo8g1x
jbODy8gajVSgPtQAQB+fjjwIw2xnlLKCxBaZBkNOF3eVRXJNAJSGG9M8u5mWwWBnc3b40pR1Twfj
zCoS/nAXuJ1h/AReoN10nVrtG1Mf9x6MzNsJavTGoBdnCJATqTsANkR6p4O2g0GLHG+swKWAs1d1
2PhN7ek3eZ31t9eP7aWheJ08eiWUF8Hpng5VZmg/RjpewoYa2zshhp9I7w1fzc6JXq6PdGGLsjVR
30JmkuBtrYkCDSUv6lEniIwV506OU/8B3vtbnMZuD0qPwsf18c43KNik5RHkxjVQKV1dSPCDFTic
PdAGbJx/OWEW+84cuvbOtWj97vSpMFqYaS068tJyP10f/HyyEHkhvqkEPYtu3Sq+inHG7EEcEqJq
uXuMOfZf0KMv7hRuihcokf+P4Tj1GlTaBfi1xr6QCGGzpRV5MHez+YgLt9xNDb0rK3Ky7yPaAofr
0zs/FZQD+IyA4N5D1tWuWSI6HBdtptfBs7GFPd2ppQj3jRD1Tus05b6cjC0o1fLBTh5RhPFIfBbw
CEAAqEWnW7Ug+piAHfJuCmkHUTEVOzkqkGbbpvapxlnkcbRIO7PKH+x6iDbmfH5SGJ7NRHdwUZFb
+6nVjvTc2uxy0EF69qzULpogbLC9RxNl4za/tLyIlpDk2eToQOtOZxq1jj5St8uDcdKGhzIj/wrz
Aj3VuHDfUEsaAVJuCiifteYB8AEGIPyi30o/fI3cAoTjzAomw4EdjdWHaNHMPs4FXRDAUPqtNRv4
KSBaSgMDRbHHJE/Fri48683F5giH8FT9eX2TnR9gsGwUexfxODgEizXk3w084FxRKZD/DLxCrV5K
CflUGKQEmlkgRuV28cHpDGXvVa37z596KSKgkg1ngS3urbZ3rJRYwGMFEqh1ln0ZOiq6ll6J2yRx
txyDznhVCJLxkQEF0ct/31ens7R6PPpIKB0spxzvxkLA54ne0fyyCHXf5INltLu0Em4wpgYkESuE
5pRp+ZccZ9XX6+t9dmfxS9gD3iKRQlCzftGR/3Hqwhoc0OJgcSp9+kyXO/kguwj/qsK0Np7xs8/r
QWBbeIlAUIgX17iLPC2NMTLsCY+4qfkIQuNBDpr5LRuz4gZVgvDFrET7JhxdufnXeYIvpoSik4/R
pbWWH/ZXY5jFxicpndWgEZUF/I1EyETO+dnJop9ZqW+hZM+XFXIPCAZCFq4vjtjpcAlyr3qV1lrQ
oyK3W/zij9hz0JYaafIMolZ+XZ/eeURKNRMCMS8BcuhgsFb3ZOKVqrSVWQtUCjAvpjemzyKyk2MV
Ew/vZD40u9CzyZPTrPgm42LyO9VEre/6zzjjXiw2UCZYBvAbSwKyvq6jWrEKfBnVoMNrsHztUIC2
n9Q61b5BCwGC5o1WPO7JuHoTIebSDXBmkvUDjcCeODk35i+6w6E/NKGhzTulUUfLxzWmAXAtIdzs
urKxe79EnBePdXQykl2JhXCF00KK9vv1yZzvVQrEwB9gAC4tqLVeJhowfW51oxZU4MslqCXHeZVA
vJ4zxQ5vDCVPDwnCWvvcnrZQIUuk8Perh7MIrHNibNoBYFPWvMMexIDArWr2s9HQ/ahy7bu0HqoN
sMT6xVlGWcTj+GKgkM4+FsZPutnG6uyXmj7/Sp3kRznZ+VOfeMojxWaatXG7pf1z9uD876B0O+FC
wdVd69ePrgkFYTBnPyKOb+hDgMqtQrfZT2akf9ZaFNPyGgakDygs+VT1YJVnT5ZPZlm1xzYZmo2L
4eIiEDwRefPmohJ1elLNyc5wW09UcBIl96zz7ofLeklwEi6yEsVgHBtALBsn5b1+uPrEdOmQeSda
JZd9l3L460KyirCtyrCffQVfyV1oFN5RaTPvc2lW0e+0AbKR1ogbdIM6HWH6ljQAm+g218kvER2S
T0C+msALQQ6bTompejiAzCr6/NsUYaAR5W688T6e+U7x5UDLccK5lnme125hadVNqLyD12vN3nmw
cY3fRajzoZWmRJBM7NaBf5F7KrIM8Ri0ZmbvsXN1Do6eKp8BTxLQ9OlWofGMjrD8qgVTCIKOa4cL
8PT7aUpF0SjSF5hgP/7Q827Ag0UO3pdxrty7KgkVdY/0qhbtY0VQSjRRdlF2Ra2K24m6Jy0VEnXs
llRFfVYQGPxS24nxQmkwGXalBdwjuH6rrCPK5fdytMnySJ+J3VcX9QDUp+yHTAKjS7oXFL+TO4E7
yl7YuJ9fH+rsUXgfC0YWSgALGWHtFDbmNlFaDjQE3b3+s6445WdFAXwV5YN4ayLV3AHNStnedXKQ
itMFs7C3BHHXL+HyG0g0F5jSEmKsiTN21HFx9ajvVsb8W9ESGn4t3sh+C/b3u1Vm6taklxrE6mAt
URWlr+UNghNwuiFaMmcoz9ydxixo73cy9hXKCjf0PXHqwqYI84Qqc245cvqxAHC7y6ZJNrvaCMcP
1z/AhbkvOmcLKQ6w3VkUMHhITVZRM/sFjRdm3M/7KDXLO1XtJKKWs7GRQryTzNZz1+hWkGjDhaAP
ejp3BRGxkPFmv0fk6FYfwVQ/WdXU0e+HCCp2bheCMsyVjgBflCK1/Qjo+k9hQSPcmbgaIXdlpC1C
I6Ei34ZUQQ+lFDHioo4xK8eJ60Y5IgjS/sAA2/wQ5VPBponq/taye2vcuJovLR+4QTYvhUzu5lUQ
FcnOs1ACkiArSmXXjXb2JF2n241g4P05C81/bJGzVUEa0CGHy0gEtY4RG4EVDwrl0m+c7KfwRjXA
1dICCNEUiO/lXBJ5M99e3yJn1wH1F8JRm64l0TdaQadfrJkjcGHI9OAlaLr3w1zAAHSzCEUZfcuJ
9eylW4ZaisIWXRnyvVUI3ETzOIeKy1B6pzzg2zEiR15KiGuWjchaZR/mqus31vTi/EimFvXFxbts
+ftfz1yIebRpZF65B8jS/KQ1He+7VkUed5E6v76UZ0ET80Mob0GbgnHnM54O1aZs/wl1rL1T2dW3
FJ1Z304AxW293BfHAfKPLjRnm/bF6Tg1zj6I58LdLMJwvqMYQt3FY2H32ZyEn40wK31UUOof9lAM
z7EmQa5hj+aXdoE+Stg71q++GcwgQ5llYwXODgwm7PChQDJTP+CpXsUyrd6MeoiuPNVDw/tE0jcd
oLpIqJ4SqTWUjjbK8Rc+LkBi18YQyKSvuOb1DJgv2UkFkKipHAdFIA0cGh48fjR7Wx/30tTYtO/T
44iub/UsSSWgKc4JftyA0VMwm10U135fdfmxlpqysZSXpkZ+voh/QGUH3H76kfVQzXIL3sJe0Jb8
FBe41pVO3dwLx90q/K5LXDwNFiIrzAmMPT3gVVHdpUGvmkio7KEhIYY6IhyP6vhkvHFYjIcOF5Yn
VKwGJWgUKz2oWd/vrx+cdaKz/ACmyZVH6xBw3+piqHo1dMISW3TbaaZHcB3Kc9kWzc1i2vk0yym5
G5F1i2kHTkVwfejz8G0ZmxB4KUNxnNbiluSyVa/ZcFbHtK+qg22KdDjC18Asm8g7vGlUcq87KhE0
dmN0npxjaBYjNsvAb80/2Vw2gaOhuv/YzLn52khKs7tuVuIfEZKL6JhCudl4lS5coye/ePW5oqJU
opbcfo+pTPfJseVwC7cshfVqAhhEYvrTYBKaX1+nS4PSaOKgkTKwKZfj8dc1ajv4XZELV/vBC5M/
sm3R3tIy9HaKbnwGzyOCCMTC4fqgZ/SUZWOwLWkrc6lCk1ndJ6g5UApUimofN5oXf088BFl9tevD
9N4q0QQFiwqYa1+3g3mbx132o5utPjlAcp+mlxG9fIQl+wYPP0OW4MxdyGGfrv/ES1uX9SDUIfvn
lK4+RpWnoNpi4pthLJwA577p4A7oDWq0v/8MAmi82phF4Nb5lg3vpQsJYMSi4rhIEVmrV0BLE9XM
ZV7jDGb06BeqqMzwIawvLpVwvGCbn/8808VAne/voqxyhhNpMPLKY8DQ+y5r9H3nmin+gVXoY7+p
Hoop/l2pRvoNNcYth4ALE6WjgcoPZYhFZ2R1E6Kxk6QWxdh9EeGxp5l9cSvyTOx1RTGPkWZuCadf
eF5tXvIlXICPwz+nW310zCaswoiFJeDTA+FaZXyL3sqmdsryhU6CZQiThOck4LSoAJauBqqRhwnd
ka5saCxI11mm9nEQYfcwtt2Ibs2kHBulzvwwpqG6G0vRP9qTgPtfRoW9o1IR70ZNTz9c/84XTjqA
iCVF5D9s6VX6kkoPST2hIWsI+P9J6H3mK0Bjb8o27D6C8zUe2rR6vT7mpSUnGoDBtbRZeO5WSz5n
uV7ihYKnbVfu8yi3Hx0lbjbqaWcbCRA3mShCBcuFQgZ8Okpam9pYIFXqiyhNnzRtn6IVlS6QZH3Q
xMbFcGEw5GfQ9gMPySd+r8D/dWEmKWVBhc4On7VMfGDh2MuGFVTUSah3AnjSxht6aTxuoEXuH0IX
VbXTyTm13unq4Lh+hVE7ONLBO9IXtR9Vt2z8Jhk3EY9nuxdg1cLMYwODxQfvdDrgTIPC0SedAXUF
Oo+Sx86vea6n6NBhJosV8dhW8d6aa9Sb9Qh5sBgWhu5r8Ay8A/Vo6kuV3hoHBWNaIMDcZYGViLgM
cHWN/0xAOj28yKLm0BiIWu/qpM4exiSphyPuqJ23UyKn3lLZONv7zIlECFEQMNeaue4OGIjwl2Vd
uL5rKZDfdCD7yPXANDyUstaPGrKWgWFtauudxXoMS/BDhYKWExfk6obLDWG7igDDoUmjAwE52Via
9aUBnEIfvY2E7+ysLYMhqWcRf4AXXl9vhVQRELcYzFycy27c1MHDoiunaEtZ+9JAyIFQYMRSjHd8
9XjXCsl7oxSeP5TgXM3eHj9WlVV8uX51XNr3dHIWc2juUZbxdBuOdmWouZQAiXWn/6iN+LBVIq/8
GUG1275B++r6eBe+FWRJGH5Uj7mr1vlyG4sB9lkBp6vMqDeKsqseeqSPtV2lV+3b9cEu7EfuD9bu
fU96ax2PEQZQkmLThZ6k1j1qhvwzG2O6M+tM3HplXjzkbNmN8PLCgi5K6PiCAushkVvdxRKBNJIb
y/Mrd4AwN2EYnwF29RWcOt/mQd+CFp8X5Ol3glig/0u7Y2GFnn7Bycow5KDo688oSEGKKQpsL0jO
G1EQ4GVI4Ec5ji19S0Ngap0GZu7sHe2xHW6QQtwSRb84fYK55edwca9RMAgYhZXQ43CBbYhjMVSQ
5pbCbhE734jlk+D6Fz6LH5n8EsNR+CH5oNB0OnkHx498jrlFlTK09DvibOcp88bhIUVO4202Z/Wm
6QwXlxJNGBtjX9pdECxNzGWXcGcdu5oIpvSDAwY/DbFIttBffmgSWHhl0XafRJGOHzESnrYI3e8t
uJOwhynDGGWHAaKm07667To6CDij5aFftpEl75GkycR3qEMIbItKmbrKhzsr0QlwvfyD2wE798dB
638pc4fzbmcqzgSpEIrm0XUQ3vL1KXQ/hqE+tn5C9lMek5j29s7ro77xMWHxij1rC8evCadYf5sL
Nf6cDn1JeR0IyeCbg43crokq0KG2K5SAAXR45X2mTG2+S2eIhUGvu13yAdGz4aZM1GrctV1RvNqh
hfq3NNww32iMXTwThNiLih85Ba/R6baQaph0VTqhWtVKG80M1Br/2GFV3DVAefedPhc/0LdB00t4
9a02p90urb3xU67Qmtnlkay3zEIuHAswA/C1CS9QFDnD+ghXpqKbdD8JS/F1bkZ7eRLT4T5F2HiR
WI6ijdrOWVWC6tb/gZgJRWE2ny5BU9ZNNXqp7vdTZ/piticfwLh2lAVQy92g9FSZ07qBo0kQ0lLf
S+DVXj+cFyZNykEUTHSO9fPaKD1DWrodokb3C1blpjYiyZBdrnoHJKnFkygktJrrQ54/L0DjMWPh
2NGdBBpxOusK/xWay7XhV2k1P4xmU+zwv8jhjIqtyu/57ADGU2pmELzeztwQ9FgXZDY0OvN0JK9S
Sxk4In1L3TQ56Fr6rwJYXKjQ77nrMP00iVFX17ytjKqR8K8PbBR1hWmIj7WbV1+kRsH73xdxiU3/
FxyLN+HpIspBb6OqtnUfEx0v201VIt6EKG0noE0FifH6aOcblSQRYRMagDwXdLRXozkyIa+IDYLG
jAp6leZvtvCwcMhSTT3OSex1+z5T4AhrWV296fmobD1a56HWwk9EMZ0GAvaf6/zJa01HROYI3Ldu
1fs5n41PbBqxMdFLG2YxAwR2DIHD0pe//5XSjBZupnUO6SidKnSpbBka+8yAv1xSdXqdPS7d6yt7
BlNa9swiqGAsfUo4MKsR1bZBLyspYA/VnlsF2qSLQy86LKkQf38BvgBlNLezwm+Kofka0ugg7SjD
71He6C/Xf8ulgwlDGpEUenWkc6vt28l+aKYR0mlvx1gxVkV8k/S2elwsFzbW+cJQGppNFAQggbLg
q1RukoahOFBS/DDV8mczdT+RiYcPXTR9vj6nd/+R06eYPGepfZI3QjNdi3/g5oa5UtqavjO15UdK
bfXnkPinJiKQCfJFQKFfACeY8pA1UTftpqR1sCfvoC3tYrvDoil2SnGIRFPZO8uG2+drDSz9fz/P
i7EqUSIFcZ3m4unGc3VF7fIBNDuN1QY/ciAKAdoTxYhyhF7tNxZleVvXi8Keo4tBNXyBXp6Ollpo
ovSdMPwCRxIDHYhaEzMGT9ocf3QzacKZSKP2+5R79ADQ8Pkfzs6rx21j7eOfiAB7uSUpabXNXtfY
N0RybLP3zk///mZv3hVFiFjjICcBjGQ0wylP+Zfxd27TkFx0/j1P1scy3DsG4oOvfxEbASk/IO+U
jFa/iP5VI+dNIuOYF2UHBBS0Xz0mG0eskaT/dXAvWwgWObYQoCFivC4K+TgvXbuzMOLpWf0KAP1c
3YTrQB7Wsi1RsQgNyhBfjnGAiDiRRp6RJ0pqN3SkOCLsGLIfdGXznQ7e1i4VkRCoPQCiUFdXkUCM
sqcUWLnsBUU23st6lzxkidx8NbpwvqcKipdWPpVeVC+EgJkUqj8HWS7vsikeTkXTZp9B+pQ/x1LO
7o3SSH7f3i8bdy+6+OxOyh2khWsAo60jgJqXqeyZFSZSGjLkaJA0ZrSj73qNpRCqn6BUyHUhYHLy
LrflbAdlPYc4i1W1aqLiN4KUaDpYHW44VTX8eX36UpG5qUJfQv6QLFD6kIANd0LTjUeAhhQEL6FF
KurBlz9jNPXBsuJGJhjLoy9qGtffdTWOvyHWYD5M4FV3Nv/WruO9QfiJZ4dndvW6KsJPubKxHjEg
S38obCs89GOW36vOWJ07rQG3RZ/zfPubbm45GGwcOrCaKAeJX/X2qWM21ULG5Jk8ef+KPth9NWbz
F6DYxamwlyxGqiAI/pjm3PyT0xfQAfUL8xbyc/lZDydzdrtQzkEJ2N3LmJcYLN3+iVvfAQQbHBF6
92AUxLZ88wvLhXYTbwcmR5IcHvu5cj7CkENzD4GJ+sXSl2Znn28NyOaj8wVCnLtxlZLEqdOPOJkq
3qCWIX6y9Ry/pDD2NCQrzbj21GFAg+b2JLfOFghEQRUxyTtem3dvJim1llzp9ax48qwvn7Ga+4Zn
5vjj9iAbzy0h8P8Psrpe0iKyq4m+lzc3UKh8CG0LWnpOWOQoY3bT3ywjAFms3ui0Um28/G7B0vDq
F5hToTyr5QeSwH48sP9nNAlr2mtttKe7f11iEHUcaGuwB+BqrclE0qIrUlHFRMOxmp+rHk/FKW2N
Y48Xzxlzo1+UPKr7Anz33fsXFr4G9CUKHGAixMK/+XpOlyyp1SLUAiIYAqiGE2qXNsMzBLp2Z6Ns
zpFzwLMkzCTXOpsJIAnJ5Ob3Wiecmh9KrgTj45RgKE1judDQwUJG6hhqGFJ5qjKF73WTJlAlXoC9
AMQMmPe6CpmUcTZGNsmqitrVMZzRf2nkpfhYI+twuL2q101RxoKRgoUbsl74oK9uxIpeWYlFk+ot
pjlND+aQjNMHFNvG0EMFhkXGoxwwcyGnjfSUTjra501bkMRmsyqB8Nek/wJ9VrqT1UX9t0hu9D29
xa2rAkFgOrb008ncV1cFIKYY8+QAj6cQOlmlxHiFLFH7iGHRL+huy06AsPVECGoX8iKyiI9WR6rr
gZwYEyUsRK/hOebatwEXt7ugz7KTPdaWDwW829nbW6kJNULaHnwI8kxnNcfCMmJtULiaiqXpi+92
OkX3euPU0wFgagXuM0E5fR4WqXf7uJC0+7FNx8KVImCKLplyVP7FviARBWRJRk/2u2Z/ATxQSnaf
7EXSVEonOTSU7gi8uU7/AdBsOcemttrs0FXaMp6iMIYAR1SfsDxDpv+TKLk6kJuDj3blCY8fYO9K
uLd5Ny507gFeEfxZoPuseaudKuVky61MGa/GLSIOVIyx7fl4+4iIi2UVqfJfR2IUVQPc3dfOtrRV
+wEbd4w8SSbOU7kY3/K+f5GTWjq9dyQuVnaA6P5jAbV+hR0naJourEx0A8b8FIc2EkQUyv9N6qH4
fHuo613OUPSk+IxixPVbGAFg0FqtNb3c4sG3Y0k+spmwYpCgH8ySMh4nY552VnJzUJCBos8HgG6t
olAvugVJEpc5nqWOAoZJIZ4agH10ULB+jHN9Oju1vCdLen1/ELhQxwBJxivJFXf5cGTY02hqbeFt
F8M/5Q1GDGqSjRNKY/nJKnHEu720G7E1RFQ6/QIgqIjOzuWAaOKMfUp9x2vmefka5RVNdsBe2Wf4
xu0BBHHwpKDsd0gaVXsKJmv+0pbz3nN5xV0R2EHq4cKSRxQB13lOhHfkiBadSYRVKVaKgo/QwwmT
aUCUAGZ37Spqp92HvTX97MpI/ZAtQjPICOARuWpi1n/k0rR/GkVSdU9GPtbfUU5AUDMyprl020Ga
ftW1XTtHJ9Pt+1g3Gu0eion09fZqisW6PH1Mg4opywlo9qoTrUSz3mko+niWUo/yycyV2Mb/Ty2p
yUf47YH0nqZjzxWWHtJei0uvpEahn2//iuubhnIBvUdKGwgjI9py+Ukb1WzlQIMjqCYNxEkjiV9a
5D524o7rm0bkw3DaBXiO8sRqlAWLyUpabN2Tp1EpP9VDlUm+Lsybq4U0eufR2RyNKhhZl1CFMVbb
FPfSPg1NR/ccvEqbezpHY/K0qOiweZbZokd4ewm3hqMIhdgBcq1CzupyCVEaE6QunEOWLrZ/mnZS
HPogiv8p1V0PiY2vhXK3cGGGqs09uip5dTjJCUMLiyS6if6nIBD2rQrjnThh41oR8uAE3WwM+uyr
awXwsQ2qkkEWuZI03BfK9EhRL4LgMzWLec5Rk/h5ewm3bpaLMUXg+jYGVgGC2ENh4cgBhwpUQ3RA
nGg6dpDtP1HZDD8vs2InOE6O0ymZIvlhaKfx++1fsfEhL37Eat8YQbPow8yJnBGlPKS4zGKtXjXI
9oV7UuxbQyF4T/8UOAOZ6WoosINtTk3R9uCvNCrKM0twLy01F5Q0LXu1AfEfW9004J+B3xHxiBxx
tbgVTcPKySpwE9KQaacqyrSPutEu2slR8jr1nVhFQdbs0mW8U80RQi2w2iB/d8uGypwCDJm8GDyF
vtpWchDqDX1p9m7amr8geub/krRPg5to6riXEW/tYQ4I6TeYXeoiq8EG2vYFVAoGyxAeHBateFZG
ot4olVtPted+hy+79T1x2GMs0lKepdUS62EcJ4OSWEBTLEnxUTWwR1eJ5TgAAjiU/97eqK9FrPUX
tegyUuAiXwU9cnlcEEsDnN9zREnX+X99HPvOq7u4B6OVZerneIln3eW+wmoHNk1xGhqN0ksBADPr
huhFCsbBv/2btlYAx0fiSIgL8LzEF3lzghdU2MIInV9IPHr/NQ+bwatopkPLNpTT7aG2bkHkiFhq
drPurOlSNuL8cUYN1IuTsfmZUFW/r1BQi3budbGIq0Wm7C/aq2SR4GpXixxYM76VBciYyDDw3MYy
Wf6Foi9ilp2kaW4j5fLPBL/vnbdy47QCwAO2QIomamqr50QvtTknDLC9sdLtAtGIqD5GxJX6ETe8
JXTn2cRFRpWr8EvXTBkm3mNnKTs/YivI4rpwYOzBxRZE7MvPWS9T2SO75XhVkFiIcw+SsviNBWzY
rfpF+hRJeR57k2mF2DaDTAmRuTeW0TfiLv4ij8vye86y8gcYWxawNxW8oPXeskIXR16t9Wy5hWBm
zUl1lupoBLaiVdjxJg0Qz/cfTYOAVUjwCCvMdVdEimOtHWqh/DNpjk/7H6+HTF5+mUmt7BSfr88A
3iGMBGSDFifx1OWitaM2lUPQRT6dge7RilGhQbo14ymJip3NeX3BMZTNzQZZ3oKguNqcSmel1Rw2
IAeHvj6lphBrtrXilM64F4PU2APBXJ85qqgi2KZaCix0DcCRyKnwR0okr3BQawwxq3ftPtkDOV0v
oPDaFAa2pInIeIhf8eYSqZe4yNoOkoiEqiul4pQXnxLVs1Z1zru3BUNRBYCHL1KoNUDNmQYbG7SJ
xmgJoqWp+h4Qi1AosbXyePu+2pyVGIjlA6uxhucHg4aBuDNDcwrM4JjlZe0hlicf1Apps9tDXW8L
FO1e815YT/RBtMsFTHpolUmUSp6qZijqJY4xH2IpmEEsWR9yWf9ze7grWWzSThmgMMEi9XWoRatr
QkZIFfUyYH5LynXi0lZBKbkL8GPFQwCBSjTe5U60BSPov5DXGqd3u86Qf9gIQeNuYmlz5zptY9SQ
n5J+fB7xvFZP6KDhhuMuZY3lzM5Pvu4S0gUg8aIxL3qF6wJ9QCDZ0xCRvCkozc9mM02f0zKe3LrH
kJCfNvihY5V3ZqLdq4ixPoUxgsm3f8P1FS8oAmgQ8X6Rxq4RZdFsjDrVJVRPRxNjylIg1KNaPSZN
XlIGq9SzxbV7QOY3ecxayFS3h99o2zA+pSXmT3wEMvlyl1gRZvbAQBHpT20BAYOd4yXI4v9SNQnL
BzSjWzcPk/JHNCvNp0hf4iNl3eEXngINKHetPxlo0h7LbBiCQ+JgpHf7B16/vPw+wDYoyJE3XnUy
X0tyiWxJ9PAc+6CnQUpeoESYA0X9CbGJ2VfavNkZVIRol889vTMFSWI+C0do3bHL4rbBLByJdrIs
43tQlSXvUzP4amV1/iyby7mP49lLpCHaAdxv3Q9CuwJ1RRpVhKyXn6OGDAxeM0MuVlFQNkhUy3fy
wL7XjGKveLIxlGhME6iiuyV23+VQUqTGxayzspCcidWsMQWqNZXj5I9lk+/ts42jxmBEaLAw8bRx
VvsMh+aYv3g0QtWa7R9xVXY+bcrel/tZTg6ZmoV/UM1xguOoo00FI9xw3Ggq9iSbtmYthAhhMzB7
bvvLWTvKkuJsBs8UG7o49BxlUnCDjALrobWN/HR7824NxuallYSIDVn6arCytZSg7/PQd7LewspP
xifHHfBXBY2HsPUe6mFrOHGVcZYFPnXdUhlKVa7LBrZG7YxAYaSs/CeXgeQiUtF9f//MuDMI7im7
EeOskhxKuH3oAHzxJJ2cNdOt/C5pYyw4JlTf/2Io2n9C60ogjNXLLxa0Y4XClRZ44ZQ4WE0sWui1
yZD/lhJz783cWkH6L3jVI3TEIoo/fxN0QGrvckxhA0/Xw6H3CwjlzQlZZWwRczvv3p8oUakFyYxA
GyA09snlcKlW88FGKfBUjNOeInNMvTLD84DIWAt3lnHrfVYBogq8HiUqWEOXg8Uqojx9GwdeolPJ
eOA97L4Fhil91iql+LMEad2i2FPrz6SqFpVyNGYxcFPsCkWbZfpfj156wA0YThg4EExgEmNq6Yce
44tftz/45i8V3GQboS1ufX11bLBTmyMUSMSxySt0DDIbLrYUVN0hqS39ExFcr7jhElUfqlqOZn9G
hfEg9crgxkHbPxsxypYxps/c0NgWHvB+XO4syhh7gIKNt5tjzf+AzSH7syYshS0qZ8VsEMyFlnRo
ndR6hP/gIJYxagfKn7qPliD+zvXQGm7WQhq5vVAbER78W4TXOPCs1JoGEMb56OgJgL6izftj00sD
yHeexWCanqGNvFePiwAPNCrPElw/uIXrPKMxZuq2DlcnFsX3KlpRHqbghEhtNp6U6f2iIGI4MRC+
AIy7foTzRVbbUcZ5MOm6+NhQPzvAeYjOzoRhSq2lVYH1itF/WYas+h5aTnGO2sE8N8Ni7eQH4hiu
wgFAlYgCUx4H8XeFq0Y7oEd/WvK0QV3uhd8tCrV6e3f7a27sJpJ87m1CZw7qWqOA2EdywkCN/B7b
xLt0icKPUjI6SFHmlZcDFDx2/Gh37lAMi5X+vUYxfF1kOIl4xFtFi3x1PRSa1NvaDOhGq1TlmCP+
j6W0gqJcE+m+URuyayM5shMWbNy3cLfod7/C1Jj25Z3UKZNQ9SF1rZXAOoAOTX386axDMO7ffxsR
CGIEVD7BKHJa1qWihkvc4SRGvrI0S+yB/TC/6fU43Te6HB1UJ50e9SleXGSKKQuMKbSGLoz39B42
ZkzGb5I62wSWlEAvZxy3To1inxn68TIqp64koKRwkv3XE6jt3fgiw1vtW12oagBhodcvr9WsYyyg
LDr6EZy4rDxX9JG/NKbUnYo4ze6GvK3/ydLOEQ9rgTU5BN6z3lQwRTIj+LevoURPHXSTnYRn49KC
yyJwDuInUUy7XIAGkIOuJQAoJCf+o7WgS7Qwsg9mPiSn0mmnnTtya73Jb8hMKcnCClkF1Eutg4Cs
VAwgpoLW74gVEvdzDQkmojX6F3Oj5AnyirovzZnVYNRUW8TjewYrW5nMdXIenSyxz2UBv9ZrtG7Z
GXArfaM6AsLcoMfF3bTaTsBqpNxA0cMftUg5DZ1mnSxYrX5gBCdMTj6AgTWFqVB2DglA3Aqjzw9t
Myh+iyzbfaKhVTmEFeJ9o/7j9nW2tfDkMZCW6GkSkq4e8QTj0tlOtdgv5dI+Jov5vUGTzW/7INz5
xGKO622OXjHRGk5XANjFMXgTtFFVlBfL4BKhJv3BjLr8vw5jXQoKZffoFIr5Yliw/R1Lyj6+e4o0
MKiAQfPhq6/PciCZehAERehLBbJ407Sg1N/GsO614S8iRVD0gFRozgpy9Go1gR05fVfVoV8OxXIy
MGd/MCOIS2lb7IkHbLx21Kc0juZr229dvZ8D1PhzMSs7VIInLQq1p7JcovenRuh1C8lEyi8AY1cT
gh0UZbUxh34RDyHmN03v1IdkxH6+jeW9LsHGncOx5POzgnQJ1qGvNnSgdGIiFyrXxqOTD7xoczHF
blw7Q+MHkt7t7P6tEYkZhEGsYM6vKcNpMeVqoXHNz3UZnKxqqX3ojH8iUwsfwA3t0T62hiPpQ1VD
OM3gFnx5BJpQXobaMkK/rWvJ72pFP3APdW60RPbXtLXjv/h6IotA9QA6FKSHy/EWxHyCttRD3xyJ
ctOACow541iPtdBfJLWgMDE9lQkESdlXG6Wo8TAcdGELVFeLHwdl41l5bLwEPE7vj0bYI69WtlxZ
UHovZ2UtHZSrQsuQL1YXNwx66U4O8X+IsO55f52H8hKDCRcZsBaroeo4dqxi0TN/Huv2g6bm5j2G
7+NjskjjzhuxcRHTFjBJaqED8Datnoi8tnOw9XHqq1GFbkDaIcGk101Ru+kwTDtLKH736i4WjAth
jwv/4AppqQ29vVg0xvzUkOtvoFrqhzbc1TcR7+jVKOhXUdVGWOWKhweoiYZU3KR+C8HzNCc2dhk1
clbjYmPIB6vctRoFJdZ0yj9HjfVegzRCZch/gsIm9r6y9mWr+ZyVk4ypP5vReAK1+tIHcf4FAdDu
XE5JsLNXrlU8UR+gqq5bDEfCtwZAT/QiMk2pEz/NG4ILswt0asNmMPpT4ORPHfXEO6krrEOvx/UH
MITF5xYA3mNY6HrslXmt/asbY/y/26/fxqemmoevE0AJCnrr108pVKfR8jLxl3iQwSRK0EuidI/K
svG4s43obgOjR2Ri3bILZoKoHssSPvUMPBToPrZ7KkkJ+hZLap6m0TIfzJGIxp6seq8QvHF2qKNx
GZAaUQ1ehxYwQmYgEmnmZ9mc/C4sKXwMx9q8j+1ip6C2NU9a5qCuKCQgSbK65tTeGgo+NAiMojHv
yUvSM7GAfKBmrx1G9PofA6NLTgQB+t3t77jxdvD+0rdRKLcAQBNr8CZ86ttIroyEOdLHjP90htEe
xlkb8Bg26vauz8c9BNjWVKk4U95hBpDpxZ+/GbCLFhPeEQjntJeHI33fwW2TGHpclOGomNT2SzAs
lauidf3yF1OFo6YQlQJnWmPeSXZilHhYZB2RCBcZ6/Fra88/Z3maTnbhWOfbw23tHsoGdIHJrQWX
YDXRGciPnkzIAwxG8c/UGKFHuRlrrKhT/9weausjCrduQg0R4axVRKsCucBikTNfHQsTjlmh/Ft0
Wf5xUOigambm7KC0rg8/VTbKMxCrKOjzgF1OLW6Wph1SCevVeEk9nHXK53ZY9tQ9rxfwcpRVmIGT
XVqUGWoEjZopX4eioLamFN3HaaRl8N4F5IoB5caLwociXb6ckCI1cxtli4CNRtZnlFp/Sktp3jmg
1h+yYtjD616/YKJbT+OF7A2Q8Lp0qI+GUqdyWPi2MMooSVJbN4Wk9ixPS4PyC77FrjGK3G3Cjpbn
LI2bnbjgesvwExxqA/TxAVa+4vDeHMMqwPJHRhDIB+Fmt75a6NUXY2r7+0BzpFOGQs27BRqxyBGi
GaL3AuVjHaUOhU6fxWZEmW7aIa1i5bTYkUMDSt+TQtjaOQyGOSuNbyAYYvJvJtfqVUN9py58xGc6
+sz0K55g3jW9mwWGs4P12DoMqB2IZAahbRKny8FAgnV26IwIIuoQXukHFS62z/FeGCCegMuoR8xI
xHHcXrTtVqchRUoR7R7UvuK61alNmYObmYNJe3pR/USbnOM8q9mhUrv5ZEcB3f5ADX7fPibXdzev
AH08AAwUKq90l2QrjezSVnN/KAfH1UYyqQIoyBlT+sQL9Gk+s+lnX57zYacIu7VdhSI2wRVJBxCe
y0XGN36xgoq7oEvt+dlI5j+ZoQ65i8yo6WF8Mh5uz1SkTOvVRgdBSOzw+AOuuxwvycAohzLjydby
a1QWvXfLYiwep6izPISYK7ePumiHKrq1vAKD8mp2B215NWiJOEmddXHhOzpdoTYgnEISAcGV3Eif
+l5JT2nsxN8UqQ/fX/+1EA0QOsOoQoly7OV8i7jqaBEhDCtVfeRpUtE+zxHeQB1KUX5WGKVnmsm8
kyZvcIJ4jOm00w1hS1EPvRxVKuzKHBxEMinOophUOFKme3Fmaj+5IsLuEAIgKc4SyqGd21gBVkI4
8jbgkQchttqO6h64SWyj1WcHDoJRmmAoA/hbLwNBYJ/IaPktRqO4dWot98jqo12ldsGf2ztsc/KO
Tu8PoQaYN2sIt1GFraHja+JnqTn6VZKnlRshXFC5RLI8qEY8PJZjtHwHcU4URsI4vMxG2J9qPXG8
nR+zcbuI3g4vn0P3Ac/Ryy8xp11OGQ0t69yKEFDslvzHIH7FpATxnY2hPVG3nZ8NFEj80lHTY2Pq
e6ySjYtUZDjAkylyibjp8jcoXYBkucRvAC0wYogw4Mbclnfvnyn+SQz06uGKdN3lKNyWuRSkpPkh
wZ/8VEfG+KTbs4NuQZOyzsTJUekaBKLNo2TG0bcgS5oR6RWdPPP2b9kIA2g1Cz8PFh4uxGrRp0Sa
MYoOU39R2uq+H1X7LlXy8b4ogYhJWqDdl92QeSg99F8nuMo71831ZgeZSEOYhgghAOWcy5WYY12p
qwE5q2XOwUJjCehNmhS5Qy81/u2ZXl+nr6QSOi84RKE8J/787YOc9dUU43DrgeRzYPIq1behSmc/
qKf8LOHa8l2fTDl7/66mnoMCBkRoUnb+8XLYrmyUCdMGB7+UTr1r4fb4KYT0J8hbo4+3KlfbYqqf
4VfczaNdPihTm+/8hqtvzMKaoq3GywkY5FXc683Mpaxts05TRm9WYmBlaQwoFD2AMoMvNUiWq9iL
8Skq57ijUN9MxYHya3Z+5+rzG2hT07okDSGhXX3oUQJeoYLtQYLACO/TuStPll4nhyiRrJexzxzX
mXfNVK9e7NdB6csifiBkBlfpT6u0XThUFUKGUlmhdRL1d0Gl94d2zr9LYTCcbs/xukwixhNKO9AK
QVWsQ3gY2oOGtPOIsGbufCszs7pvnKi9r5Zl9jXUoO46xxzvCRisj02fBC/4oBp3fef0j+Ukaz/r
sJuNnY9/9aCLeiLAOlr0Im5ZgyK5TlLUFhthWi7Zx6KsVDcKi87Tm2xyDScdvdRClEwdsGG9vRxX
Z1uMjPzDa32GYH218w1cP50ehIDXZU54qJu68aHPJ95sNXsYxs1JigKt8OQRY14espwOsY653uBZ
ZiM9I78ou5B5lbsmT6rj6DjSsVHrxpXp9u7ExJsjM6TI54ny18IzjrkUklMxSdsYoO01U608FaDG
/pvVpTyVit28YGLZBPisy9pO1L+1wOLbglGgn8tbcjlrta26xiwZm/hlaLwy1rT/9XNC97rUnXSv
03d1f5KU8kDgFAZpB3Di6gQjrTAV7QSTws6r/LQMEUDMGGPdz+PYjqdSy+sXa+4xyby9izaHJTYh
86BNfyWniYa85jRTOkChzZdToI3mnVpMmLkmS3xwXo1a8rjZ2bobXxVhR3SAQSMAw1rfmOCvSSRN
RAzbtEmwW256Hxd5za2hZcEqGIJfmjWG525JhuPt6W58U2gk6Nm+KrXAC7/8prTIlQEGATq2hVyc
YfynH2xtzH4rlaLubN2N25FaLu8h7BXRIVodmnSutY5od/AIAdGmGbBdwmajah+zXtOfijJsvt6e
29anRC6Xwi/xrQC2Xs5NVUP0cNp6wA0z0g9hMmfnTHPQ05CL5hA3AYqBU1y8l+nFtn1FO1AC44ZY
38ncx7YCjH8AiRVNxwCZufuxasMHGN/RX3w7OrGwdNCYpXmzquDILKfJQRy8BhnUU5w08pM9NrkX
233w4/ZSvq7VRZYgpgWdzKRSS6t0XZXuWgNzByscPClR+g+9lCagZnlTDA9SqxO5CCvGzXHWld50
a8kJfjjhkH7KdCcY3SRMehhodQoNJdDU2UdkM/uoSapkeMUoR9Z9l7WW40tZoP/jEJI/JUUW/qzR
/McBsKPL4M6Ugd8NJqMeSxDKiYPvyUO1us6UtK3kaHC4SvtEf+y1rj21zpAeWsVpH4CF73XtXy0q
VmsoJJXFphAnfY21NJU5XLSakLMBTWFjDYJ3/G+KZpnhJlkwhvdLN6Y/LFZyuRuKPM9fknrORp/i
KaKavRXEH+0hyB3XUAukPSjBdvP3KZsmdCwMpIzdpV+Gz9mgjDtR88bJBUciOJScX27i1UrRhs3M
KJAmj4QNzjlOdOGvpjdqnCljJwpdtDxiaydRuMqM+Drsa2r05IrE7OI3vQkiFfzGmrFVsEyr5uol
dJz/OrVUd7b11iBYuVKRFwoC1FouB8nbJVa6ViVkiLLejQrdhAxTpIfbh2fjHqLqCb4NJAOgpjXQ
bKkqO5Y7iVhUGZY7Pulw1pdOqAeE892So2GeRo6z86RsXOwaDRzKgcKtl3TgcmqJPndOvhCHpU1T
/BnmJVqOgWRp9BtQgNsJ+rZmCIgObRv2CdHvqoojD0urJSERf1XF2Kbls169dAjPfW+QfkT3ImmO
dhOaL7fXdePVpJ4Mpp2GMoqha7RX0o7KWEIn8aZS7jovLMz4JZmRfxww50XiLDPSR1lP46esG6Wd
b7q1vKD4gC9C6KXCt9qeoPVipXC4PERX8NA3sxye6Hm0iyAESuPOo7K1T9mggmUPjv+KnlHIzgRm
KZo8qyjMH3xzVXXlxNyrOG5NSjjPwowB3gs7+3LPLI5TNwb9eA83vBmz5ap9GKZKu0dsA0nH2x9v
aywh+27R46W2uW7ST7zO8twDc+6pcflGNBHutIrcPCZp0/7FWRDq8jxcxDrWWrqjQDISXCMGBI2C
enjA9vBmOr33s6wkOydh40uRjnFp070V2MvVsevHZUSHlJOgyQiQt5UePKRFU+3sh40LmQIijiDw
6QTsTvyKN5ejphedls8ju6+O6GSMlWLRPTS63DWGqKzv58w0d4L/69odTn3ggYlQUTCkFr56BCid
1DxJ9oDOWhVLB063/BvKlP6EjtP8By8/8BVK0lagLJwpl/00DvOTXEutChuuRGzq3ftHZL8QTcTN
SmB5uQRRHgK0KhKubsoobjLNFtiAvjyN6KHsTH1jq4Lc4uUj6aIwviYlJ+OkJtQ5Bix9S/NktJ35
ta8TDapcmu0MtXGlGVTpdDqbHHYgF5ezMim79U2PJREQfv3o9PmvTjHGZ8lSpw/Gksp3do1vARq7
2sd3LycdaiEYgqWgkPO4HDjuWMZAY46GMUfPYVZphBPxWGWunGvzjsjG1oKSzwhFeR4NlAkvB+st
aMn9jNRCYbXp1zSB/CxLmvEITDc5357XxkkRunYErZRlwKethtJrw6xkDAngaErj89wq6vEVPdqy
w32tGfdwaRsvIeNZomGFMCxo0MuppY7aOpVioHFb9MMxpELmSkP91VQi7c7KnOlcyLu+W+LkreJK
rjW+HeESpolr4KkpyQiYxkPvzYae5m5Ij7B19dkxn0M0PSq31Ib8e8a/a7phVZdfVDst93wbNz4p
1TagI5wUSJ2W2NhvbqTeCRSoe6xzaKT5/yJdSj/NsjM/mXYX7wXuW2tM0YseJ71V5J9Wa2w2hh2H
ekReh4H5udcm4wBFanhKcOX2hdgcgO5sTy98a5HfDrraSJ2SKEtokgBVZoFj2GLN52wJYRlHqYVr
eRI/SGbxKyf5FWpvf/GC0Qil30rnGmGaq1Q2lY02EqMj7qP75ahUR+j2Ek6xRXu8fWK2viSsD7oS
ZM08Lasv2ehhSC2J1Z2iYb5TCvKuDBaK3yWmsjPUK4FmvXOFmhY9azgCVwEHnj9F06E+6FmD2R6W
pkoeFklNHholSn+WFtoFrpPU9ae6Vz0j6e/6KjdrN9ebGA5DZpxE8E4EvZi/cEJYEnLu3vg36tFU
vb0m4uOufydUPME4EnxOc/X22dOimsC40b6bC+mXNUWT6uIKXH9qK+jfaI8on28PuPERYEtwZfEh
WJp1GAFmvOjShOMEMw2rSjtrn3JqykerCZfvfzEU3CYBTaIlszYw0Ebqfc0g9yhWN9InrUjBQaVz
zr1VD9pOIrnxvPG4gNxnFQmQ1ik37YI6L4y592ob/WlJo+HYcs6/9EUioYhZVHcVYEq3mTDouz3L
jbiMkYnKhAoP9ctVXKbOLQVvY+q9TDOlO+xPTc+BQLCzT66lnABFUFMQcA9HsH7F1fXmGqwrMo1F
Z0NLuZrfm0360bLq8TDaoXTQQyn4NA5O4k4yfKew0pF6tIo976bNrSM8qoS6pqigXv4EZ9b0loXg
NZA5tXpo675kk+KCG5z924u6OZSo8SOpAYF7bYXVhjI0qcRmlzqzfYebQIqGZ6ocuVXeDU4QC0ub
HhaRENBeI2lsOcyihaag51RWcIgHykVdpIanMOp6ryN/Rlq83KPSXPMyX0cFGI24oXCYXO2aJTLl
PCq03hvQUj8uuZUekB1cnm3U6O5oHlvzsSr1+pjaiYa9YpmVgHGD4TGQs/Goqcl4GqQRZT4r7KND
Bo7DL0AX7AnLbryHIjAXHSf+xsG6/OJ1Y4dJmCmcqjYcPvTxnPBMlM49vMDkM0KMjm/Saby7/e03
3kO6fCRURHCcpzVaREcnASgV26zpp+EM36T5kSbL/CQvS3Ia+jw1XDXog8ekQUZAinp1z0d8a9ac
MoFa16hzrt+pKeko60REPZo02aestaeHJiTHC/W492sJr41FlbIdTM7WNSL2AUoF1KTYi5dLHXdq
q5aU573BKO2nEL8Stw/HPbeQrXNFz51qkbhJqE9ejjLpaoVwOJeVXtftQamK4n913v4OkrrbSSSv
xbQEiotsg46HUGhZAxD6gD0DMa/3qjawXcQlpQ9V0f1jml3xrEphQe9SV305lGa0Xgsw+3LZ4gpf
649Fmkc/bu+pzXkLjKAolNF/WYUe5TBGQ6qK58EIuqPWSf+hOjt8oQFS7vQiNjYPT5CB0gaVVkDI
qyNTtKlKbB50XuqUcui2RS+dCzVpdRcN8+VD3JTaCyYXe2CyjQkKFD01QDxuEMNZTXBJnH4ol7r3
JspzP5Wgtt3J6MwPUz7tst+3poimPIhV6s2IFqxilghZ/4B7mMynl/VjVUXTV8RMKEyoo9kLkqvl
W3XRBu7YtR3GVygfHtPYqs/gz4uTo5fz5NpFkuiHQe+dsxPTgfJDqZQOo1FPf7HlgddBmxPYejJ3
MZs3D2eVKU0Vjw5myBFF2MyJYj9LguTRHJo9btTWR9C5L6hyvTbpxZ+/GWqS5rKX6oqFqSHNxVMV
/Bf1VfxgWqW1s802rguR44qIgE19Jb/VxLGUhwxH14QVc1ozPyhBp365fWw2olOgDkJhGDA78D3x
528mVM8jzpg9RtKdrM6I/Y6585gBm/9RTZ39nEhp8+f2gFsrSPIlGGYETTCLLwfUZ6P5P87Oo0lu
JFnCvyjNoMUVKNWCzWGTQ3WBUS0SWstf/z7wXVgoWME4O7un3e2sTKSI8PBwH6ZC5/SgC3cxjPaD
KgReN1GzJ8W2OTUQQvp5sHcGZFmNJNOyqgZGQl+N4JDmNT8KA/SKUmV86OJc7rxqWyjXEh0ucTCI
Ac4O1wNO0gg1u2ItqbAEEB4V+WlEwfJRN3qcG2qoNUecHZTPSmfqz0kXiBfB63vpk6pT/h7hIvYn
WF3ai0jHVp+1qYa6x9MRbcOhrt6mQaYfKpzspWd18Z6f8dYXdeBmE5vTk4Eg//W0Ic3rpLSsc5mF
MvPRHjAfmwLhRE8Xyfh6f/ts3UxgBGD2kFbgu69ArlHUqZgpXvkFQlBfoqRLPleQUt4V9Gy1h8Ga
p9zTqMLtvC5bh9FVUYBfYAM6MFef1rAb/rJptH42BvjItklwEl2hnO5PbiMuWkzZoL4wPaoDq7Oh
R51tRTWjxG47HIIhVjza+WhEnjLTp8E0eQ7aNHoeCtypA7Pfw2G2h6cwQfZOmXEd/YtwFAHSXtwF
GZ3R+WiWNL1N+lGf2/Zhttv5sTX19uyOrqBOawQ75+f200Lq5NQQqEOyuxEyqYexilsDOkGizvOX
sU+dY4BaX3woRhdkOAvsQXh9YSs7V+Dt/iXb4d/AwURl8Hmv92/uWEWRSzn4mOwA0UyZ8k9j1W9r
k6N6//v+joiusQAKhpxKEiyYhCB910NNIh31uAEfwbK2No8DKhb/qBF2q56c6uSLUlvaOdBs8XWc
4/wtZUzt0Y1i+bRg4J9LtRfPSN8673Ml2JPa21p8Sg/Ij5KOLfjY9S+DQ5LriR10QCUB3T6NguFS
jd1zgQNVIzGIdEwvauY9xtftluMwA60uVDtukLUBbYu5tW3g+eW7bpJVXjE7EyT1xmq+wDlULR+Z
hfis92X/Vc5oZZ4SfcaM6v5XuX0n+A3ITQGQcVveFMjmrCltuuF6XxZ9dW6UtH+Jwrb8qFG4/kCd
5q9lPBaQk/8f7Xnw7mjBv17q2ZaF5kTAvEMG7ITBUXKQNc5mMFusnSO1sbWZEfwOWF/stjVDp0Mt
2a5T/nbKc+xXsg/hszgWUk35XoPM5lCIo9F3T24HQn89KxG3uVUZQEGKK18KZ3FUylw1f7K0bteO
cHMsrin4QOgRE7pcj6X1dhrmJak1SIlaP43mULqXIsHUXnHz6eNfbw86c5eOUkjQ1GtXJ0NKN1J6
l8HKCg+EQBovsT4H0UEOdnZQpyHZa0G+fWtQ0wPOIsjEp5PH4Hp2vAKRjhkxwCYEjhe6HGF4l9wE
96e1ceCXDb/oCVDVhJxxPYpRJ8JsR9KJCVHg8SAddC+8UlbJZRpt90Nk1doxLoNir9y/OTsLTgPx
CTH7DdgfataEkTUXTSCcwXejIjrD4VD2aJZbe4QrFsiOSw2+4/I7/ghslY52HJBjAB69hkXbQOLN
kP3wI6C3w/2l3Bxq+Wtoei7x32qopEyDeKAq5eulEvpESepj1vc/jC53djDQDYwQrTqqJCTcnDQC
9utZCfQhFhCRy8JpKr82muJnkc/OIa2M5KGYhfVstMZr2A/q9ziK5k84I+014219QIIUzgSqF9zP
q9miim22Lkp9vqSLyg+teT6h1B3vrOnGw0CJjwqCjfYahanVEccRLSvqNIPBOcmZZ2AIHnpzyo56
4XRv2sptMOtrwWFR7T5XurvnMLT1SWGOUhqGgw68vYr39LLWpdlTrOnmKD6NIqkO6AJQWrXG9vj3
uwfiJqT5JfbgCbr+pI0chZPlBSbUeWz6TTXFh97E7m80qr9uKeSvE31QB6INnfts9enClspzpUD6
Q3W9+a70TfmvK+PsQUIN29mpGwvI7qDpzcDWhXal1fWSTa2Ri7mkzkYWcjAyWR3FaA9eNjTu37/f
qKxZBOeoj3KnrbbKoAQ98iigicrMCxBpbY++9qJ/64C3hX6ZYCJz/5NtIF9L2w9qJQiuQWxc8xnq
zEx7ZXlX8xhbMy9L58L8pxPDoB6LZqx+WK0RtZDHu9yk7S+231WZrdJe2QT22zHBNuQYWrnafdv5
WRtHE7IqHXju0hdPseJ6K8WjGQrL4XZI87E6icFKqlPXDriycWmUvywTOolPA6LUPjZysN4kWDJ1
fpzK/MWIcTh4Hk1pUxxMM+V9q49JuROObBzqBTdBFJ4aB/HI6lQhlDOaShSDnkCGPlgARD668MbR
rZK3UYXLIs+UeumnqgMA142dAsvWltQ0A8smkF8diu316hS2SUZuMeFS4j0LD108RaH6XeksdQfp
3RpJX5gu0K1oKXBX5yx201BUJGnsPeziiwLYE9aN9M15HHbuyY1nfEkWWdaldxdCxPWkdKItidAT
waSspqeyDifC2NqBehHp4bnSJpy3K1D0+ztt+aurPAb3HYPHlQePnGEVE9mAqg0Nbj1qZNHgD9qY
frHMIt8htGxsF0axF04gFyMNGtdzw55IjXsDQouKQe4hm1vtSTaJ/s2NY/skWkOeEK2yDpEbal6h
NMbr/Un+5gCuZ6m63CywMRYcbrVhot41Uprqe7/tccC+aAENOb4+BcFEo50qAz+oaIw52l0pjGMg
i3b0cJ1ofsV09tJv2ylfq1xW5wIPolMfBPJhQPn130YkkXUMk8FoTvogNeFFqWzAhwau0WNUNFZ5
mkDD6CM00yF9tE2RH1M9dIud+d1mo4QQC8d9gRuAU9ZwQ4LbV2sRGWFj5n6Myv7sBtZSwF3SUVe4
VKYyTKKmiXakDCaWulx16OV/ziLrXd6if2e27+4v+c1uXnYUqmq/+/wJplavRmz2SUTJECgpnMyn
FjWoxFMqR3kKwZ1OduvQSk3At6exsXzIqw/9e1hKYEQzgOtradDSxocs5eHww8l1yc3d5mQ0EF3n
YLIhhCbNzvtxcz/8PjiQSRgLmsT60GbAViVa5gDWle2ey6ofLmnQZX7raONOmL81FO1qi4CIQ8y9
Jn+Q3MYQ0ylWLNbNh9Y0apKJbsJ7Wt1jXS+393oVoQJQ1yMBXEig18e1yzWzibKedi2nDgpatVrj
W5aowSeaMpsDXpmoKsbx+NJNs7ETbWwOjfrpQnGBirAunevmUMSKMfABZ0uie6sZnlPG/dkZh/B5
XKSrs6pOvWYs/9qPiE9Jgz3/AfVl3qs7KhENJicNDOKYxjmvTbUZbXBrOAZpvSftvLVLNZih9Gei
IETv+fX6JnptxqY7tbheNqkHkDgdRhcJzsw008PcW9pOfW9zPCBdi9EIwtcVNZBIPjJlAF9RhHLM
YrjtlWFghONgtUmRb6+df3M8MkLWkh4R7qPr+RFxxeMwR4vFezK8tl3lHuiKLB5qK4RgUk97TiC3
FXq+nW7DyoGZQz6zXlBNFBVweEYE1KKucVIEpjQnKehp8vXONt9msZU5B921O94dV4RvC8Voh38U
2c2sfyyHwcsbPXc8J+kcLBByWjX5L7X39N+bf52RLD8Wsfvfpr7kw6vVIfccVXQqqJvw3B/d0Ylf
goismcQ2/Xz/Fr7NMhkL4hAJOureJJqrkxwOUZ7NpaByIhTxmTNbfk6M2bjY3aR+b+ucDlg1q6l6
cQm8GsKZf6lK3Tk78drWfiCpZjcAvyCas8p1g4k+hBjZdF9Jg/mQyGh6Y7Sa9UkJouhz6Sjpx/vT
3hoPfxbYyYuHECpa1/sP6caUZrYa+LvTu7djkLRo3c99g+tNECeHNir3aAg3YRTrzIVFs6AO4grU
eT1iFSalatcVN2ZTiA+0QarvpAx2oqitaaFsCseTL7oUra8Hwa9lnge7bP3BnazHpsrexw0UNDMR
JABjr13ur+LWg/PncMvP+QN3UVX4pIpTtD7K/dlBRprrS2RdD00TW8f7Q23ODMBjYSvpVC9X0YLT
Zb2dUYD2hVNPz2CSyruCcPxzSTxXeGLiCvb+fkTQgEWBggsRusz15JTAtQLy+NZ3nGq4uE7beGAU
lpeHpnXUoBXuHIHb1jl2COKKRH5wRshwV1Okn800R503VfajLo9m2+jvNDAd60SVu34vhrKNsU6r
xuiIKfMUHYlwQtsz67z9F9O6yfbQnVBTX1KANx+4PuiYzzWtl16RlpbuRUqq/hPLBiKUmWrJQ4zX
m+H1ehb/HAw8hL0e6Upt57ttbRFwMu4w9PwXMfbrVWz4MFZhsoquPWMbDZx7avVEObuUm3cSla0t
AmYLlKOgsggacT2U7eSlnZuUtPIxmY51n5nfAcgSf7BMgQqwtpfhbk1taeyhss09QgZ4PZ5UZj1S
g5nxNMDNXHS63yITcjaMYG8vbg2F8ArkORTw6HFeDaWGqQHoSInXToMIfeaheo6niUaYJo928tmN
8ApQgVySpmZIpetKem8Kqzcm2fkdBue/AtTsC680pt63FFE9wr3MjkOpFIfB7Kpw58htTJOcHUK8
TrWEs7e6I+vGSaKizMEMtKz0rMpsLwk0Sc9Wh+R0/3RvDrWwBOGFU4xae7zY6lTrVU6wEUXh//q2
0E9a2fWUo4Z4Z6Tl26xCZbqYca2h8oUs5hpeLBNJO7bCAxvmojjGS+e/YZZ7pgBb8zG5N4BRec1u
0gzuX5fObObTmmiXerKqh89Vqw09uWaZfv/7xeMZo24L6wxy1Oo7TW6jmFjGdT4ad5EvuqF5TPFH
eEHcW/33/lDLn7pZvaU7kTuEfoR1m/SIZaIVp8ArqotNpKYV7lmf++6UJIPpoz+tAk0Pf40yLtLE
QIzEIyASpFLXJxsJ33ouOwaF2xI8dzwDCN8O2mkK6DPtIZ7tJG5bkyRlI5dh7y95zfV4mqTJxUZm
yu+stjoORje84gZuXNhOdk4fVV08ROjv7iRSG/flos7NncIDtxQnr0edR6MxAeJ4b6raPqb54Dy4
CM9g8YyiHkTU/nj/U25tUSonFKF4voEFV7smiaOwQFa68Ytuzo+J3SmXQgw/IHLvFRQ21pOObQqu
uBiBAa4b3pcqQ9vYouGdg9Usg1L7lBgp4u+FotAqYCu1wPKz1Yyv92e4cXcu2rdL/xCjU2q7XlEu
06CqlxhvrPXx4MTC9NQxLd4UmTEv5gG6FxempICTVTv5263EC2qnpKXLMwTEc+NoUGOO49YdBqdW
3RavCS3QFYhDP7xtexBoXFB0346V7BR3bXHQ5rp917gDYvfoR/8oJ6U+hiIu/gPWwpXEz0ITYHlO
VutR6qPemQUJM/SX4SjMSnsIdT3wcredHqzQVM731/+WlbWsgss/BFE0KayjRL12JJgz2IAqgOn9
RhQESImWRc5F9N38qk55Y5y62A0fwWcL9TCIpI99o5zq//VOT+xw/wdtbHl+D6ca9dolRFj++z8D
5CpyQk3h98ixI3wscxPnV+0LUMV/iI8XzQBK5Iu5LJyD65F02NxgLTGAAaIV8jxXZJfeZOstlE4z
ky+xq6d7tPeNC4SqJKABjfHEx+vita1mZkmTXOPTKFud+g7voWnRXs54qF7nFGG0+6u5OR5v6FKI
4dleNz0ivGmFk6M1vj0W1te2HUu/FalGwSOkpjBmf63Ez25aRA6BoxEHuWHhOq2surQ1GyRejMAz
hkbxdbCes9aK/zIUl7mLD8vSubB+5sRsp9Ks1IbOJJ0SaFxFb8bJ/Wm4Q/j694tIeIxgPI8cOPey
yH9sSS2Y06HGHh2RAUtezAbhRtyoPwurwVWqJRe4P9zWCeAiXHrSIWbC47geLkK3cWrIK/wxNDuP
7hrXN4qo9axhF57bCLT4VAvDgQAIOaDVEehq16SfWQIoO0aD3XOkXlB3r3du2q1NuJAtYXTBnuKF
uZ5QOUd44qlU/LRc099WAvsSDUKZZ5eF4lHVzXfi8c07jfgRLjgc/6U39XpANzKbOHU4ZTSz5Nwh
gIJR0bpHUavRYU6G7jS1jjjQ8pYvGiuW12lZcw5r29j5JVszX1qykGyjqAxv7/qHtE5Nt4TG+606
eeJXM97kWmnX3khV6lBVqGPf3zpb3xP7C44eC43r2ep7RhR62yjie1ZpqJ6S0Db92nWtf+6PsrVB
FzoapoBoUhD0Xc8qIrdQnTZp/Rr/8yNw2M/SCavXEpbHzvptRQdLMRQr0cXycM0rBVasB10n3rLQ
n/YjzO2/BENdPAN3ZIBP0fzkJojJEDuE7+/PcXMlOfRcnQtra12LtcYEceEWnEb2mfopL6ISLgd9
MPdHWb7HKlQnFV5afMg/kNpYxZNtD8vJKoFo6CYQF2r/0ZdIz0vkIYfxqA8NigAIPl2UrFd8deyi
neBr80MuXLv/H36tE1+XQ2RlLpPM9NKi8j2a/yDeUPu0uUWX+zPd/JIWpRZCdYSqfgv4/HGHqpoU
mirYmTW5w6FQQ+XMHkWr0okJboJZ96m21afWmff6cDbPIHMkjl7shNdpq4ijbmb+eIOLMIagNikH
QyqmL4nw/KmiDf8/zHQZDT7hcn+vMpPYrJa+LMYrMpm+uDILzlO/tH46WTomx6AxxGs8d+3rrDrF
ztPxm8Kw3lAEchA2AeyhQS1f/I9lttoW0oITAi9SapkehkrvVfTq5uQjzAdFeyADtRFc04T8Z4g7
afFOp8kx7WWAlASeQJbfxpXi0ugAGdILErcpvHEclcFrKlsTx8lolE9O3A81vuy9buys3daGtMAg
F94iIuLrJh4xaXoTYzDqo97fHYnIVemNyoywWYku/l93qxCs/Dna6raciljNY23Zk8hvncY0USgz
R1n0GM22sYdHbW1D0n+UJ7BYxFpq9QgO8N6awQVt0Npq9snCsouCPqrvpFNxcptS7lzSW1cLX5TO
GB53HsPVTgjnLM4mQdEWgrR40tGIVDzDmiaFbs6pL/0KFbzh0Kmd/BinpvNjnAx6Wu8fha1LlBa7
BX2GMk+X/fVuTCIphZXUAGOpVJ7msjbfW1a21796S0TgO5LGLQRemrHoeb8eRuPrxUHj0PRQyDk5
R/if/gzrARV8wc5H9tcKPmQ5PkloL6fZIVJT+csOnCqiWITRJQhhSBllGMfsjcj1oD2gn9tP3iD0
ufOcOpu/ll3ZZr6jZ6XtxY0IUBWzzFF6mlCz8iVqNJVO8rTK08PgtNVfM3PYG9RQwTqAjtBJXwWE
dlUmdbZ0Ro5dZr3tnaCkVVdJTm2r7Ly3G+ePZ33pE6NoS8vT8kH/uD6qucJvpwRVSSrT8BC0MC+E
WIGnxbCi7++NW4GChemJ+yffDEzsppkaNVECGYfM3w3iOPftsqR7d0Ye5WsUa+IdxdXY9sIY+dUH
+oU6831bFhZ72AyHzItMC1ODeYrVNw4gWO3FStlFz3VTD++aiaU8lSGO0Du56QZIskQEkJyXsht9
CtfLM8MKnpoYoNeAM3CKJrM8OkLLfWvWmp9TIcvIK7PCMnduxa14FmUE0Lylhr/QP67HLe3UqiJJ
ql3rqfEimsE8UN+QmVcAi9AmjCg0nf1Dn/hOQkt8PwnXs2qnOHLE98xBNrYIyaQGVAPwtthDX/8W
+O3tbM9u5SMLoX+PZK8d1cqB79r0U7L3lm4sON3hEPZ4u2lcXFOMHAHkoDo9b2lQ5c9O0up+3/Th
iZQPmctUy77iZd7tfOWNGTIoGDf3CRHgurCKxRPaLvUMhXaokCfvOu3B6BQFe+/2P5R6FgdlkACe
a8D75dH487yh7qY1Tt34jdFnR6ekhNqno3ZEG3UPV9layuVUQ0mGgHJDbp0dZzSzlCyv1xCEgPeS
+g1NS2erhCJcojX4ZBtyL/baWsplCckWyJ9pabye3zw4VqhhSoYOZKX6Rhy3J6O14QJETbsTYG4O
RYDHv3gNbvpB00GJzD7KG19mmjyHbq6fW7ccDnmX79H7tggAVFXpT6EdhkaENc08ipSCyj/QQx5x
0hLahH3qP/I4ahMmNim6kmZXYDAdlePBdamQK0PS7KQOvyUtV6EeqAf0u99iZfBFr9fWsEul7BFh
9Re99epU8Fk/AFSE/851aSPwnzjck2Ui0vDiND29jaNSlqWXtW3qcGPZ4ZOtjtT6gPqshyGvCctr
tL7+vX/Nb4Q9OJITiP6u5YOyXv/KXlYFsiBa7TsoKVPPkfNR7/R/m1pNHwPXDHcA+o1dQJcchiYg
e8QEa2ppoUyQVizwJ9g5KY7eQUGXZRA+l+Ws7D1gywKvPsDSFocQyNIGjqX89dQI9vpAH0EZymoM
rKM+2d2BIreO0Fdf5Zcxx47dU4MAQ2t9EucYP+TMs4QpTn+9xLTNLTECXQ+Ybqw2Qgl+Y0cj8IrS
TxgS43B/kFo0HU23q5+KvAo/3h9vc43hyy0tOAplidWlVSokCONMUq67nQWlDAtAYI72sQcS+Ot4
hFzG1bm3UGzg/lgFzcU4qVpr6ZgYhal7wVQEny9VKqesavcMjm9ntQzFIIu+IFjNaqM2mMNj3WzV
fqfk48mkO9hT+qA7pcFuL9jtmQBqhwRC1ZGXFKra9caZKjsxgiJc8MQZJXOjlw8UweVxtrTKoyxQ
Pdz/YL+h0OudygIuIqIETUuRZ5n7H88M4qt2QYWMuQHm637eO2Zx6gWpuNdzRt7GuQH9GnvbhADG
bI2nIjFcvAMMJ2yQmB9IHfQBBw0vsPMsOaIUpT/GWdD/jJ1MOwVB1CaHehzVZ9YOJ8MSPeZ/QhQ8
5PH+RDYuXlBKHi941ZT2ya+vJxIUYrKURNR+YhjDLwD87KFA5+4hz+g582zRtsdkFO65wsb3wXUC
5RNwex3unPyt77e4iiy9zmyVdfd4hKZTUsmES0ZY2lGEtjgpTWee+0DT8LPfNVzYiP+QmQDXg9RI
ww9B1/W03VrqulhuNXzEzTf5OIAm6G0sLmWKWWUan6RlDM8JN5/fhqN9aNm3qrkrf3QbQvAzEN7T
oJsz93X/hDHhntq1PLF6aAyYy9jdeUxlj1h1Q+QO8nhJjHgP5t9YbKJNqNgAgNRN1rIwJYnRmDZm
7bu1Q9ePXUzPgR41L4ObJB2t3z3qwvd32S1UhVgj/EpaaDkyN0HLYCt5ESzOaVUq4AJUyuSng4as
eUXdKxLCxKduUA52r1Uf7o+8xM6rc7po02BqQu1EJSy8/s7AgWM5lABwkxwNv8yL+I0z7wsxbA5D
TxX/kFYgCnM9TNU1yRyMbu0rRoWsRGBNxYPTTJPXBlrSeC3CaPIokDY8hhOwaxyJ+MOQRepBcRP5
rnX6tDjVgZSnWerOzl219bnpx13gckinlHeuf5to0KnUIs7WHBfaB92g/aUe7ORkh7BcDmoAxne4
v+hbu3pReKI5BMUlvBWvR6wCSwElY0ShtPkxk4bhy9ax37Zugv6c4Pk2Qcd2Bt2a5p+DrlJ6syrm
zFIk5fYusShOxNXBFUQOhhVob/tg/Gt1OFZ0CcModS7mo+vEXlGGeAgTnCWsyZ0eIJfVXhXU4ohJ
0ex19jgcAS2NM9bPew7gNzOlDkH7DSgQWCix+WqmZWRPFgV+emFEZDcXw6hDRDAWCwzE/VIlOefz
GO7Ztyw7+OogkZcSEJHE0SUJ/WuFqwezjNOJ6pnf0V2dnbVOb57NOlCfcksN9lThbo7TMhgtMIu6
B9jr70D9j9d1apK21IqCDDictbdZN2ont8rtD/e36c2txCg0wyPgsyDot6UdhQ4mAjoINkMv30Ul
BQKoliUItj17xBE0SIJgHppi2mtJviVKMDT3IAgeKaqJGN31CVmEJItCAJFNtaN+67RC/iKqtSaE
UKEGEIrpi+G0Hv3Eunv+iOZR6HrhWLovQVyb07FMMcuECh7Ur/eX5ObkLr+LFwFwEdoSa3/9u2wn
U0fRomlVx62r+1UZqCd76KND2BOz1U1pAoWouCTcH3bje6ONTC2THgLSwHU0ZS/MZ3ehmltZkHzK
c0eqYIXGLv15Y3rgHkvRGeQUktpysv7YV0SfVc1mYJxRic+pIZ3EU50x0v2hmpx/wY1J6oTo+u/3
57ex05aKsEb/DX5mtBRej5sgOEibCuPOIUXavKnbkxMVhldIdT66s+rideUYHpjkHsX8dmUR7SVt
A6VYIvB1obgaoUDx9qB0G9vdGzUQ0/sqapsdfOf2RiJ4JNKHX0NAcRMNdzKemDjZexOHrh83vXHB
He/bPLf9RY7gvPeX8/YzwhZjs0DiQucatv71cuIQ6na6QTk/oo859THWaU6J1oaXWDeD18ActMda
xOXfJsILRw005LcVIPt09Y5mZU9masLnmtFjO4VFNh6KTI/8KBnLnfNwe9kyFDfSwlkiD15TG1uj
N+PIgUfTIfP9XRZj8HOMU/VtDPz76T+s5dJ98RuCJFa6XkuhyoGlpmBpIqJt/5tpYSiPVhiRrORK
MtgQ/9LojB9PvmdpuDlJAtClloL6/LqqNwm9qoF/OYxKFZxLy0ienCyzzzrg7M6GuT1/JIbw/Tjz
MAwJ+K8niWqaKYQGsENXv3MuDZr+zm4992ddr5xfdqgUjjdNpv3GyKW1UxG+zbDYNzSpLRtVoQSw
JkURieBxLzhzYV1riZc5SptQN+oqFP7Dcv4UGdaQncK5rz+YTj7/z4WsgoBw2o3q+/vfeuMyABRd
YENih+WqvV4GEchkGAPqqEnWZNji0Fjqq2nu6DvLvTUOeiK0/y1Zxo0te6jCJIWXzZ4ysvop1ER1
mrRoT/p569L5c5TlV/xxmYPgx32Jbg5ErC6hYxeHW6cJoIMXbdme0Pjuf91fvtsm/IX5DnPhN7BM
VUe/HrEAABQ5opo+JWjtAx6YhjwEqWa/5BTZv/TcwY8ANiqSuc6gPyA70j6nrh69ZkGePdpSp4nu
/i/aXALUDnBuILXhRlz9IIQcomQhcxRJ2ny0RJE+TomtfqmczD44WEbvQd5bZ5YYaIGq4DehPHI9
oNm1Wd3OAGNBIqLLQDX7EJRTclxklXbSls2hFtARkgq3001lqLXnwXKgiFX0hZ1mO08fIBq0h1gd
zMv9Zdy6Hih20nYILgYGvToXVia6uA2dBqDKTu2D6cTdr1YGXYuqtLHIxeKWrNSRcqLZIj7fH3tj
mr87ObkjSNLg7F6v6Lx0UORofPg9apVvuqlS3oWDTecojTOn+0OhrbtxMsGtCAUIPknP1sCm0eCJ
UdVw5m0sm+onMSYORskVNVucYPTitZaCaYaW1OZzrXbdB1rgR1BspxatZ0g7iU4qVNr3IrHEt2ka
g/dFHQSWhzZBph4mJaiGQ+NUquvhpjlN50k1w/4QpXaknMvOLH9WtW6Up7ru2h9Wno+jV8+1Jb2m
j5p3k0Jzmh9ZpfHTqcbkp9qOcXHBC8hIvaopx3+wlekKDyRtCdJjPf1BTK9+zJ26tqgRlM7nobH7
5jzNRfx58dEtYBsbjUXnapC8RoZO3Fpr+FJhM9/I2KNdWHnTxL1bXoBcaaoi5ISFEStz/bPvayt9
SS2AKNikZOdErTh7uZhcB4cxjWrrjC8n6ik6TrUn6c5OdAncwCW3d3K7P6BtmUt/KqYmPVJHyeeD
KNRoPCEQkl7cMh2A1Urh6F6WTVX4ru7D4jN02fBbXufdZ7w4zQKyRlY2tH2ivncw+tl8gxUt9pl0
+/YvYEOqOIig60ZfuNqoPgVxVhoel0T8IzdbKd44tlRf4ZNVmG9FdvBerUsCzQ6JJRQpZQr5vFFy
O37tMYGJj04Pnc9LzXz6RBuAjDxNa7uJ/0kVf5zHudfJiFBmNdEdASnrZfMmnwXuHrOa85s6Uw3G
pbsq+uXmdoh1Gr37oW+Mydi8LVvaAVEAQ0HrFCKcBdYoIu1F4P0SPaLwlr9Eth0wU+kmj6EpMvOU
OWx/nwfK+Fz0sfw20Aj7GQKii4s5yv4K9YB4Omc8qPoxUk1qA+kYoyIXGCFZcJrH1Aly7AjfGIox
DcewsCvEISN1zL1Q1nisQqqdsnNb6rh15WHwqc9m1YRqgDjOoR7U2DjZXeGmNObkZfIGWQIV0kPW
y8dKVSCuMQv1FLamNB6FMQJxQxAyEq/RM1l6To8My8XsbUUc2q7R8FUFC3oUMnB+IZGEy1UpQYtY
0NYdHmgriTHFCRX7mzG4lXmyAtp/vBTXJMfTVKSxX7sxT6Zz5Kaj85BPphofUKsszLMeBPwxIcbp
cTAiUyAYERfvHK0q3uKJXLZeqtTNcxxI/XUYIgV99S4bvloWpX5fG2ACn3HjShMIea1lPqpOEOhQ
k0gxsaaHxn+aG2dWMekxG1hskcM0U7sf0wfFQk71iVg71z0bB5FXU4QCvUglbItTOtUVYiddFfzo
LHtKLkYVtD+KQMs/jSZWDbDdBwNgDL/h4jSFk/o/GVvx86SMEVeRJaveM0a7pp/eDg3by6vafd+E
gu1aTBVYGmucXEb2Ig2XVpe+C8ISSeuRlOBxRDHYPuMYTCaZF1r+vyamvgEdvG/RH8BwNvFEVzUP
tp3qplcTeOenFDgKvEamWXcZUjs4uNDzjWMinUB7gJtQJMuh6H8AE+udN4DXvbpYaziHvs6Gh9B0
hn/rXsC6nYwk+GKNbJVDjpNr/dCHo/xFuj19MY3Kqg59pg+8lJM5IunPl1YOpeOKzE+dzn1trX7I
j1ook/BByHkYkcQU6BhpeVmFR90ZFPWgm50ye/AxDOWS6BS5j22dBJVXFLRF+8OE9PaxVnOBE+es
zLgHB2XoHBqlyBWvzmUMO14puvhFyg6t9ybqpv4wJXnWX6IgHoMnNy+G+jFS6Pb3pI0voh+2Y98/
FI5IcYdqGxC9aUSx4iKmsaw8Wypi/CqjcEw/kOEaP1VnkJiMlLIu3sBg0IDSk7mo53cNP2c4OvoE
IIbu/Jg9q5Vuj2dczEPnicVHoN6aYJ4L363SuH07OaMePQWz6INjhVBc8dPSeyv7HMo0506cpkqE
+GBbDpoPZ8usXfu7FYWN8z1Up1aLgF37ekLNE3lc+5OWmEhreoM5d+J9ZZix+2siXCwPTjLltTgr
MhhV4ZlTQAHUG1WtoctKlE5STvTZ1sOk+IWSWMkZCf1GfkMiWUm9Vp+d+adQ+74yMTaxyuoShCY6
3U+B43Jn+WrktsqHduzU8SO0xADpMLVQhxd0E6P2Z9JpUvskjLhJnwSviu6jxRgG/6t1HOW7U+ks
DJ4z+dEUv4M5qw1vxlFORkVe4EK09ppMFUV8qEEci1+RO2t5jh56W3TvUTqPiqdkHCqb0p4z499d
Z234GdU2U/k/js5rOW5kCaJfhAh48wozhlY0okS9IERJC9cAuuEa6K+/Z+7rLkXOwFRXZWZlSh4f
e62eWq2kT7hftY8PFYg9Apu1D2bvPXbxuwWI99cNEan2ZPtqiXDuqmJ0O6/lvFJLGUt8GZCfvnHd
bC9HjuTOzzH8ZWWlZsbdErsa41f+kTFeBuP2Q3gsPhWtPcSHzHYA6b1JjyrW5WUJu6V+Wvpkk//6
xtxcIrXHo//kK30EJ4d3AyGOjf8tjjc2iE37D8pkrqZ884jkvtZM0FXulmH/tLn7slwm4vVGqHp/
k/fxiMNslSY9fj1eFio5ls9YAUosBp3IHH6cDlInWPm0tb/C0/mjWB59c8jksRZRVKVHv84lwh/v
wDAqJa00Cd/7ueGmoE2zdNely56s8rx3Sbtfun713csYB7N/7cY9YEPcHpP2JEPkcakvbs3saHli
yEy/rnZF0EBS1X/jyGzVk0Tj6KYm6HGgq9R2+Km9rrhGzVYNv+h6x/E832w4clMKGlMpvJFwKFdL
UixwqO1P6z56fqY0jleKENOlSXLiBHv48a5xbDasB/I9BpKdbqekKeuc6DHM5ANnFc8owDFpNqvT
ftQLyu9s3JbAOnsoGp+TIay81B2tZM23zV1+2MZZtlSwC0hWh13pKxwddtLDFO1wVg3JM3nThd7z
Ifb5J2y+NtnqW86UMguV+90gk/DIWWlZ0Xk0ym0KPC+wNgqjRaA/K11+3tai+uoDLFYymWzVcDkC
Ix6IGu3b3NvleL9Yjl0/luwAHIXZyvp5o+5x4ZDUfg9u0ro6NW4XxhxY8H/ZMigBGxHxb7O+XWkO
ojZCZbbVYKpZO2HIhwEQMRTpYM+z/Ut2cw8dtySTTGkVY5UmZSS9E0l6W3KOMcAIUj0PMs6jZaQy
T1LhQ62cdSZ4wF6P5V32i1bnpumN/qJ1dP0Uhk+0/2pLtyhGiErQ53JmHWx/qnTtdSdTGW2sVCeD
Vj/jQSx2dDLEZ7t4vZXBVKg51KJQTpVYX8422Z9yYn/fxfReHVdbTzpOQ/TXvFdN20SFTVK9lR6s
8/TwPrG73A9z0F7sMmiGu43ctjh1cEdbXxxb2zb9d3DIvLLLwRQhE910fyz7sZ/3XbkLjW209jzq
7eLn5OQRoOv0CeBs2O+GJRpn05glB7G5ku9UmzwZh8AptmaiL0uZpqfqiWLsdE+uDuvupVkGZ3g+
RvyBitYbp5H9qXh/w7CvFBeUetG1UaKWmSwbac5+A8j2kHAfz74wAc+GT9dbYCa6dy9jeHheUUsV
382tZf5FEpnjrm596SCa4akL+umHIJprTiNl06KoHcIBoa7uwzT2GsSokfHEF2/N8hWwg2GnrjIy
fJBmkWsx2n34Xxiv1Vx4oVb9ndeN0X/b5s91XlE8H8YJi7e8Cjtk2z0Nbp85wSiafFdJ/6YpE6/+
rBYWHJEOck73zVA+kVfgTem8dji94AHs1jnuJu7rLpt2TGmPx2+m53S7zrXLSSuH1pR3nMMTTob1
QBe7TNXNfSw6+BBxUKv9MSFg7LGTNxOpabK2LqWkqjGrLTUQftH0869Y9t0LtTw2kNxD/7F3HaAe
b0L9VsqAX7qGrGRmO4peOrPNOqZCtw0WYVtFzGARLgd/fsYx+cLKgY5SqGV27bouGYZ8mi3GMbzZ
kmxWgWAVei/tl7ppg5a2yiGzbonn8b7aN7v/ATw3/y5LNaI63Bw53fFORmdrRXr0GdaiquG7+7ZN
yQ4pP7at3VSKyM7MeVKJyU5p8JpfS6iWk6WSQabuhuL93YRxbx5mX1pNBgq8LHdiX+XX5iWGD8zS
IKJXr471ZfGpAn07JutJRdMm7sImMtdu4m69jmVcPzgblbE4Jtc4d7ya5XAF7Rj71Fdkijzo1aj5
HPtQCKdODUQ9WEkTKhqHZfOKJSLp/ufs6m746Wg7HFKs2Ib2Q/dWmGSWGf027dpBYVEyeEmJxEkt
vytLoO9g8mkbP+v1KqNsT+jvwK9dGlzMJFxz2lqh47t68rou62VtTz8x1TzitIqa8qdLbcVzQ1Tb
d79d6k+7M/pHbHz1oY5oeDp6aX5Db7XiGlM69rTZeJJztw+2/lyO9fA9qpcSCLTh4g34/Sy/rTXy
dOpNSLx1qOIPVYfJdqmWOfmKy8XM56AqN/81mVo/KNTh+n9Ky9nDPGmHIL5SximpQUOnOplOOA9B
NI4PdUhTlXJQxKhclbRft56B/YL9jeM91Xpa5osm/pwiE5Xj8Chms3YX7cvW+d6bVU7fOod+90Fu
zX5u+72VCAY26447uf/xjdrk2bdGPXzraUy9B3/11/9qpJlTPglWglM/vnmRdfE4j9k6tmTgLQHC
l8e6ESydO9glOs+lG1sdDnNB/Ne29+RdkCu3XAEzGjfVrRjsx5XgqKtuurjMA8uPt/M2eyWt2BKI
c+8Nuro0o918s7Ze7/fh4C76MsdOeaqBZJaHQbfBNdycMcgq7Rr7vufqEDd+c9vD+t4ZrpCvYXut
Bs979yolaC68pUNRP8XeD8c2BKotI8Btai0gibetHwFGMHtux19HiJqylc1QMRJo+nPVpWoJpuEZ
baVduoVyHfmKbtQbMs5M615NampzHXmEJviKP5xi5zH9c3urpGsrl8ZHDy2aldZ28T+Dfe/6qztJ
vIrKcPLuWPFoo2xj9vW+7fManyY3istzYHpXpNNk2qXYCFnU6dbzMOVUUIob/d/+x/HrZshHtVl2
Gldx829sp6Mq1jDc7xqNj9ueCqfywI6JbN0fxFiOU+qvC1CR1zQBB8rYDuPJPpBUnBnyFpwnY8vU
ekydgcQh4nfi8ckNrG6/kJsCkmZj904xYS1rumUri3vXtMH90faRndpg1c5LO87KnAC93OC0Qa3/
8PbEPTLVYtt5skEKqju3HRaTo73FiKR0m/bfUGKJn2IYaDlnXmvXOW/0KP1l93GCvfqVOZr79thv
iTXsY/mpWDBLZga06jiLuUfqorw6Oq+HxwIlVcdhtQLnpOBUlWutMlT8jnnEXHNbiiEZ3fVjsegT
C8PHKehZ2V+v0FCM2Sa9rgZ/Y9DhHU2qADMzG+xk5k+rtLGi6K1yyiFKm7rq67QaV5CWuK4U60bd
UFqZiw3+c2ORYZ92rGtPz359RJfOFu2Ug1s53yji4icih9pP3d0fvmrL7+/i1UWEa/WN3V2lpk/E
rDHQYd52xn9t2Zn6xae9pUl05NOfWzCKTyxAvPeet287C1cpUeCLE/wYkqNRqefp6XHxOZz+04vt
f8fg2pkLlPjt01ptsWEiCcF+gNCOXyz6+CSGbrtbZ7p17ebBmrhYab2N+ipHbx6xxnSdl7XtbOtS
T0SwPQSwAWuOw3N4P7B90uXj0CTyhJ7Ne417a0rQHbvtlIahVU4Mff+/t0Yn1l9QOinfTOzI+Tny
SbYs1OpXuvD9ORb5OjnzW0CR+Gc2OtUMU7E+uHpi3r7bEy7nhUT5nhQxx41D9Y+3h53dRJ583pNz
tyfC+j4O3fpl3EiP+SJqT50cX4vbupZvnhclZ3Hd2HRcUs5P76N3AlPlcb/W5cU7/PLFuOPO62Rb
9MjaslU+bjUmSriEsqVTzzVbBd6yV3u6mkV53NaK27aWJnpG0Qx2yOOzuKlQCFnyA3nlRW+Y1aSu
RC5f7INtT7nfsbRCN7YOuDd04/F7Q3Ars7YUukubaGyADfulfsWYvuww4aKBvuBADI7TBXP3skiW
2k6gtdP7FHRIyxAjLlPGHhP8ZlNP8V9mm/0aWcyPKViCPPeNC/aQLGJcv5bEVfNpnG1P3g9BNVm/
DZmB/yVTs5TZLGr/oZyE/BsDDHdFe2j/+7qWzdW4ZSUKWoagSQNdkzMbAyH+53WAZ0W9TphfT2rW
uFMMJWx8yt3v1tdpdHdzWlhg2nJDpbj6NNOiYLPQf0/KcYewq635I/GG/XUPOXrEAU6UqWpy3sej
3vy7fpfiZT90ab+GNAXrybI15ObBrsB0hvGcnwXbCSKltA7PlmF4LHw1DdcYEtDNdkMP+RjsvTlr
TACZE4wj+sKt2+WHi/Z5vmLPKp6kmMshjapg2c6ONYtLvI9uc9ffBCQMOUE/AnaJkdaJM4LN6FL3
fw/A9APIeerdbFs82nldatat+tAsZX648f4jJqxVpF0ced+ssKmZB/fYflTEUC5F5Cb7b3pT0Wb2
wuiWR/T4IsPSaP8pkzL4hrNh25+rLvK/T7EPWLeFYWvIfjgSYOAxbn+vW3O71a4JitDah88b7VFn
0gytz7bgal4Gv2eEw8MC611jl/WWzqZS31hxJbW019HKiyD76BRrv9RPW6iSCimFWQrTruH8tMYW
HVMVq+6RtuZo8rlp3C3fo1A7aQJ0/j5WhJl9dKrruUzEIs1vNgPYJ8avscmkR/rykzya9cHHECbg
bWC5vKXkSd9LO/Iy/hMjNNv5OCb5xMZYaGADiNV49pqQBw6wWaat296a6Uqr8VwN81zQyiG3c72e
4FsX5+63BUXZcB9UTXmZOVHeRjO4D6N7iy9z43VEIdwnpXmxktplJYdYp3QHz8R4yLak+1itVvAF
OBjIK3N88GjUGFYXbRRrlmx/eb+QyXdfJRULFJsdt4fDEc2Y0nDNH8JrhAWHY+nHUI8Wrz7BHDgN
H8r3Mr+PmzmPy8pu2azoeT95VRNdRBbfBeB1jx6OuIr8wsFsHHEzucnPThCATxzJKhQ6hTm2UxAn
30rdOjbvcgroLNRxoCMoLQ8+ZrZ0ibm9b5yscqSsUlAPXh4mLTBQek5MfyOPOBbaB4iMa9Ae0gZD
NW57AaTe3jijLSfvDuSqRVibrXkInZlzZ6dvU08glEf7sI0J4w++w6689k5Ve3nQusdz2Zr+V6si
VmW2gBhVLyYK8cmfWy4b3nSNlXVyEeZx773+xxbQgX2IPlx+i60JglfheTOhgkuwOg8xibB3x+43
W6FJiuGNKr3GB0sdwr+iSyonhTQb68da2vpxmWd4lHlK1p9u1UQtCCRmeqTAmyidWDC5lyFwbd73
9f40lu22vk3b0sQFBhLTkPpeJWFuiKO5q/auFt+TI3HX220N8evXevz0ItXX141J2Co8HPzf1b5v
PLHE+yRf3gQYR76SXX1oLeIfLKPyoZse38AUT8G9zNdxX8c83L1SXlS/R/u9iLvh5eABPe48Kcvv
MTl3/vsw9pHKaijo/TOU7XSH6yACGGN7vZX1k7uDz21TQrYkNX+hX+KrUFEEVvxsjljJpQQmti7D
bHnWo2jQIDzeoMTfYeuFOxYRIW3JJmfX5MdgTzrXW7AdhWW13i9vXWYrdaxkmNNy31RzUho2LTe+
N30A6STWZemO6csZoDOepNdPf8PFbp8XsXls7iFtdbPFPVjs7JxdyyxqEvUCEc+mVlTVyfXAOcx9
74IGMsnxsNTKsbeIkh87LFp3AVHet4e4Cec30cOafc3+uraZdJaRQh/2Ry6YAg7mPwbwdDN7GNy7
Ce/TpdqI/H5ojAwksCOLhdcDh27xPtf11KQ0MaqG4DHAqTMDXpJ19eY1XMXoAMwOuycdaH94SfQy
/kd6uE8qFgIvqmlfWdNlgSeUF9JK+UKc+zOXBhlZcEF+Eh3ZOAXN5bBKf8wT3K1uFFJZ3kP5BMwD
zZA8YqETNujNkhYrhESp/zyfiSP3hpnU19CsobltoYwvLOLsz6oV055JDA9LTlBJ6kUIRQX6TVFd
8yoe3ctN+YX/v4zW5huUK35lkOblH5uJHZOOPrJgd5dwMlkcOtNTQ1TnlNZOY35D/0IREhwalClu
pHQq6EnpWW8GlPdjuI3eZZZd+yOMEypH35rqz9yPZV8wc/PDGmEvRrjs5plUrqDnp7aPy78m7Kd/
fqNotnXnNPTpQ/Di4/aonhSmKetplp5V0E5a9Uk1alhegk3Li0N/Z0AfRTCmdc3EdAJ7D+SZ7xK5
QF/98eZtKKVfFfO3Om+7tj4SsRyYDW0qcc54eSt57fCIn9POrvdvMaxLWyyuGVFaN+Wh8SoxjCyg
SYtNwJlDHTTz7Bw/vWNXkInJsDOcxoJlgJ1o8T0z0W6/rvUe/V5V7bSZ+f/zMbAEIvIdYTUcuNFO
hz+5m/y0J1M7MBmz+DM4JXbQozWy2ln3dnje4rltcn5l+1YpSzlvyUDQSKrdWcynZFLejJlQdIDw
rB40QkcOW3iCLvNbYH6bxQiNTMukwVjK4Q76CVdEssT26RTLxrfzrhqr47HEdvPZeAdSHIqT/d8w
R+JBIPZez8JuSY/rwj0sWkrKDYrslUCzwmteJyxbZXLSbos3mQeEJdclfuiCWFpXTzpjWxAJNMhH
Rs9qTZn3GeS9Puxy2Lxd3iVdDP3sMprCVcfuNhYbhwAAcmUBzOEr93vyvA7WNx4WWdSDq5hUVlf2
6bDJ/RPXhZlzb/fEGdlnZSivvd9ckqZq5zsffpPr4NweWCH3Kg8rWq9rgPq2ybxIg4/NY4ljETgK
LgR4ig0+3mpuOOKJUSd72o11Qp4aBxRKEs/w0lsDmz+FUKt8Ul0DH4m2pI5TBhP5Sf/cHimDughT
J6Ilywf0qK9DQ9btfasjpiBrDshzwILbO7GE00+5GSLdPgSBkn2RVGUMgBLs1X2SWN3xYBEC+TDO
mo2oaXGh8Py9ZoN/rtQ6Xjim7O+j29v/AvcgoqK+KVRBcsaeJHDhdDxvVrl32f/9tYq58uZTuXXD
8LkPgiZ+6wL7aV6qHv37PrBu67uTA75qHfOUxuxtH2lEnMwVpxCYBV8Hwk/RbNZvXeML57SsJVwW
7c16D5Wt6/Ps+NB2xqn46WpGh3PdEfFaiOv9RaYGB+gJhvPYXivIqDkTfbXyH8oNLt4zWCEefdQ2
J3pmjTeuTdZdypylr8nRBVEGzdapm2eHed06RP15xUZQfBE1GxjXBk+oDwU/eafNcozZCFdf0TKt
WpwOOVhWKhgmbqEWjvzeg6t8DOYwWKjpm0Rhi0Ox5GUzY0HEFnmr7iwI6jdF2+R/Zxqc5Tff21X0
D9y9RiYQNZA3PYDQngtdO2A8aBHpeis9fnXrNEv2bGd21thnKa9l3+IcNx+d31w9Z5+PHB0ntRrW
vDz+Cy3DD24MQW8oNQT9ujcbL0X8YzMaqSQ5NXEdRNTT/nAvQsjura1U86ta4ZHxahkrBAtOshk2
O4f2H5yGA8Fg4OIayvkez6fDyMXNwQoQQtCPI1uEqwrx9UyW5H44JoLxIkJAUEj1AZqibZTyi0mB
VsDEkfgzwptt6d6AQhVO72zm/ug6rzjId99YdHFVHiB6l1dmjXUuRMVmQU4WYXjn+jf1wVZTyzPk
FwcnXFDvMOUyGOxMjL6ZnscDcwiwMXLm0lFS2pRAc3DZ1pF6HU/h8A01j/JfbJf79CuURpjLSi2P
09ne6vCtjaUbsWnWQmHvuLXUT/Ae1DqYZUA4d/bdhFVfjNbSCpiLtzUUAzBL72iQN+F9wBxx9PdL
W00foabs/xB+IxhBb2c+57t3ZGuyzO9I/cuuuFli1TmXWf5Qeo3Wx2aw3fYKygLr3///qxg7Fj43
mF7npWo8xAa7NO2PQx61Srt+Z+cukVWL527TtB5L2EZe952W5ya17uLMVSXWLjPGKz99oAyeLMQh
fbYT+zGcnN7nqIr4n7+VDgINqh7b7+G4N3/to26rFNGJ/TXOUVjfl5MiZw7yLlxOziHlu56O/l8s
xWQKXJ1a/SDXfk3INYsVPqFejS2vWXEGvnOcufqvt+a4zvCOxsiRZUb7lRkI/fkC3l1x7RmyNjdG
idUGzsL5PVPSs4GgE11gCVf9WZFGvS8o6TVfoHXCPPYVMOTk+5abT8lQ6V8ymsc3ouoTREpmrsSJ
fGoXXUHdhHk/Yk+Pi4hSmBLZzoR+wKhkITzPN3XzMIvI3dO2w2sr96oZ8F4BTT4YhAAoi449+E9F
Gza/WK+r7+S4TZiTTPHx1ofScVLOHg/musNO8cFISmIemSUkpBR4uHxU0wzEP6vdigqJo6X+tW6D
7WdbO632I/S7owp/wLqtcK1SPMfz4O4gVYJTrJxXs72E2grDfJoOre7a3aJlmLrJfwxLbz0KrK6W
Ojd7m9gF5U3aaR0HZNEo6JpijOVk8qVG4nbDZ4+HIZ6d8LQdm+OzCqXkUQxWG4bwfIf4sDbkgUAE
K9e80ygAX8omSijYqwzvS/qEt9LzEXx5CbLVDZyGhZNShfqUJFP0TBsyfkJ4edNTPHftZbHdXV9G
xa/GHEN0T44/bniYKSmfraGL/guNoEuAcI2HEzy8/zzR+n5CFoxByn4MAhuMwDEKVXKP4jSoEUBc
Sx+EyaqwtP7XebU50hZ1COyolnuX02UifZkNFIjsZ78plBo2G8dY3LwCu2pjCA+bkSlFd0MPakuk
3wVBt5zXJOksdKICsqYYgr5CAQad/6pYNgqyRXvz3/KgjN23C/KMvHSEs+XyNkkyyrYrjXVZNc/r
vPfTe9Oh93uwSOB7v4lKTRr7h7mEoMrzJ+Ps/AVV23tPiyj3Pkc1UwaFRef6YEZ41MzRlnlo5n33
U/QQSZDW4PvrA8ZQ01sdBGSJ8SRTgo4loPwRySufRhMSVYr+4hDppo/+V9ivQXfHeRZ86XJtng4M
dN6TWYW4jR8BanfkEt13/P23MvNtEFeUTHb8DYzfXx7rkIMnlVOd4NW3httf0/hA8jj0VOYi3Lp7
POy2QSUFlw+wMc3IIWIl4juadK/OawcGJD/Cqn/XG4HYJxTRk/3c1huVh1ly+jsce/vcT6XFIzlQ
7bOlFN3JWUhkgUAEif1xDP0yp5tFljN6+PJ4GrXR059gNPvz6npbfKa5L51iKZctQcNoJb+M7AIG
Qvz+QZVQFTl/Ig+tYNFt3ni+ZWWwn9Z7Na2fTpI6oxTp+b71qn2BPcDmLtvCxnuWVrD+5tjVB5kx
3rgX7uKMP6rWdOiPZvw9L0Ni79Wd7NYZxlP1yZMj19DPjjKGWsYITLiXKlmG78zePZT03lTPFAEV
5TUa3y95RO2nt1WA8Tdw7Iffq/q9LUcvyiowI74z3j08jF0Xn8qYnIkiMnb1Xdj1iFvkguQI9ZAo
K0RyIwW12mf1CvWRpKUmOBgl6ewBPs2oWmkf4vqnWBsxF12cyPeyKSkKKAaCb4hjEXI5fL+Xfg6S
gFJRtX26TsqfH9feqj4BWAndtZtmxFg0kZTZsOrmO883+5HtY4OrI4Z5+z9QPRY3sew3IltbCO4C
SzTMYx0VJtNtFons124Vo4tcbXdqjNOt/skknfdzZb/CvdtiR98xtLmcaZwq29n1jWdeOsCv3218
7FYm14ipgjGzCk/NukUfBsfo9mlvjFsxwYrhMzisaC32kEtCjW0MU0kzj3YRHdEC8FOLdr20azKy
Qlt51RUsuh1OgxO296GH8hhOXHCkiuMA5TdGuL+t3U+scyVExddJlPvYAjJbPKV6krmpY4+/c7ju
z2P2RHhG168vLkPAbdyf1LdYW25dzEHAkxkjwvrEJQ5YVFfegHRc1K/NFFVVptY1+NOHEYqjnmi+
704/OG9NZ20WKrkQcx+dEC2bqYjW42T1S/AZbYv40zTO9oFHBtvn4cjlpU+zDAhWm2zpGkTmvw2p
yXp2Q2UxtQ2r9yDQDP5sUPGpk4bGiVB33GhnSLmVXUaysyUCb7q2ZvDlkSHOqmiLBynulzLSQzbN
bvvdLz3nyDRuMtbZ9DfKn+yf7aVHGwV3UkbiAwWPP6JGcLhQbhMGUMbMEd+aYKmIcm0S/XuzW6oN
Dk7xQ2mjsDzpQ8c6BautPstutVHRWoGD25Qn+iO1Wph3mkdspWTVyLYAI+1/9ggZkWYtjiBvyB9x
nJlvvjoXANKZKu/MLqhhW72UPNaIyxsLoGKehhhJix8OeFyvnnupV8ceLsoJ9ucQSqPNFsQ+UYp3
yt6mGM1M081OJNrSKjggXWwf4PVb1JXWK3IpRBnVvLTftw2Obkg3ptY7nBK6AX2VbhA9s9DNyESr
CHFkSf+MlbV/5MsUJYpfWCGnQ/8wmnRERLyk9VTKE+D/BGGYHLXPLLFV268ED6o/rV9G/9ADRffe
FAAkO5q+Hp1OEyZ5nKz1UlTe7rrniGvwHiWN6xeI4NbrilvO8kTSVvdHK6u2nxBjBNvdPO5ifa4d
Gb/Ad45DJrfJ/dZqPMjuttHpfw2IvpFc+TbZcb2l1ycCDEOddqvXPCAyWRQB8L31AUNYoztGqJ65
MuSkcHUvXkZpRV8a59zkD2JDbzm1qM59+EzdPiKYB3yUq5/8HbcYWMlDWVZMrJQS/eF2Y5PF2+Jb
l+7YWoN+9TDDXbCU+37uZ6fv8wl1of8AGVJ+W2P4/9M+DRIY3qtK+7TPLeS+pVRHbIHXAAcxtb7Z
6F/FicEiPE1Hbe+nWxYJGyJGxhuKtRVisYN0G4o9Rgryuql1/6zmcXtew7iSp7VcFQRBOKmSTUIb
Nr0LfB8kYLO8CQNBN7ivNNK/1J6TEbN/QfX50IPfTV/YunPOHb1qrdwga+sevfgY1GvQN3pPbUmz
gHB/65x07fY1DxVD7i0Ap3HScIHRxv0b3cWJ9doIJkYG4qmKb+meiOLsE2kpLnsQ63LcV8NGqccR
AmnYNPbV34bF6JCmG3jmnufCKwY9UAshYKWL7lhxhGP+Lg5ctwP1pd2YnaNy1JOfhSysA/rE21pz
aqhOfXcWF1iHQRV2Ud92DZCSq6U/E1k3dpeSxOvXiuzd7mHym3Wgp271PRoX+XFgon5/iMpzAKwa
ypqtWImEkjr07uS+p2OnsGQS+Y/xqu3hvDirHi5ybOwjHxY6YZAmgODUIRWJA5vtuYsKkHGzYOx1
CLNGp/tiKPJZLpocPRdOg/YFKX5NzipKy/o+EBacUB3VLU9C7O2P/YCPW4EQbSjsJhxHxt1Y8lHE
Pn3684HeR279eE1cCavMEwEfrrkb88ssK4SYk/DlYyI5LdLKOuowRTg6lc/x5jQIhsrDT77VCTE3
RbeSS/AYbcxCGeEdiXddRNUPtBuh2PJ6D5lGO8RLD9DN43hmgl1fgtVHn1b5LFynThm705WyNS+M
auP4L44AthDdLwuF3CTxkAWomcpTQKARuhNhj851BZ0g9SGmkmwkgb1Pjej+RhE8WUFYGi/v/zg6
r+5GeS0M/yLWEh1ucbeTOD2TuWFNviSAKAIh6q8/j8/tKZPEBmnvt4ZdP/yxgNldTkMWvgQVZrbs
FVIzGulaSZZVaY/Vm1PkU76vS1fY5Cxyue6svPUhprtx4qZpMtrhA9lG7yvKCQbyOMhBP+SMtH9C
N8A+oRDmFshzgczSAf4/j0S5Xca09jeTv4xXUh7aeYc7vdCbdR0WCILRNNV9A3nUJkXsSLUtV2ph
k5XPfea9Lpd5C/mKFsNYgXUYOdXGfU9RTr7PV++mMZin9MGbxxZ02mrzNOnENH4Qca2fJqUNayNF
p8WmRXrvQ1lilEn8uizmjVsO9XqaeJoBc+sl/ePzIx9dNzQvdU9X1K7hg4AxDEeExroKdXt2QUru
QbIGMkW9W8KCw9Vx1dNayn2UtyEx/ksxY8FB/ag32SyE3N58/NCmnJpfIaYBdxe0ZioJcnYk6/gw
05cTKUpnk8JTiGdjj0MBkWGXsmKPiKI6NDgDcTO1fLHGItSnIfXFXeMMEdCajZOxR/cIduArN7iI
EBMW3oZJPtPZ3sOwhU1/mcsx5KUGpfoqU6GCPQA0/11acqluACfMi2HuSBPXxMUVQMGPdsXsu+U1
9NvhZWpcMX9IN8+ck6F6Mv5qxmA+Vb2rLcj6NBffC0yZfmg0kVhb1O8ekfd2WZlD6szlwUGsL39s
+qmCX9GKWSUIAwhIlU5v0xgedeKRSgSAunbt/ZdVu3X9HrAma+DYQt8e9fX2yLRLDfRu6ejAb+ku
R5wQw7ly6yw4Bm7lILIN13png4jNO1y6dQX3RD7jKcPmNPP3aNj2FNDuT5Y1nC0WyvrfJvPEN5mD
iI/I5w2uKR4moPYlw8EogZriwzABa28GMmgMNG01ICMX0vsAPbP1riVOfYaGHf3v2LTYSZBNop62
EUR/mrYVf1Ot4+BeV+M6fExcdH+4RtZ46wXE1m1Qc2QtpE4dfOGMAabVk6+Lh5GNNdtJu6uWDZXf
VsTXUk5Hr4UuQhGVl8G26Tpwj6ZvxYvO4TgP/DIoIVlY2o8KSXC/Bc11+p1DG5PcsQhUPz12Rflr
BWnzXTYoOA6yD12zVRQGP/sFbJvUK/u/C2ziG6jmfHkXPNYUBhdUOG/ieF2vEpnvcubt7tr3Yg4R
cSXTqMa/wCSdOXgQ5DMLqmeoIsTYY96qIXPks2l9MvUHP0Bb761x/S+tPfvO1RMQURkyuG7riGT4
NJtAk+1F2MsFCWK1buRaDc8mbDB6cHdO58YbG8L5rRqJJIwh76qOPU5kd6g4e/Rggsc8qGak7FYW
3feuMtHtgTEwPSJYZbnJXB3nf2q5ZDJhhKSNAfbGJl+o4NsgCyq7FEgK9cmMYYeWvQ9YCNKoYQ6l
LEszJrf1Mm0tD4dKEg22XphYXGYLfgnncYZdMoexEPMrL5cej1IaKQ4ZF98RpgwhlemMc0/Mqb18
jdAH6Y4PGaGoRzo1WqdhaO/ikmCTrR2yD51mrIYeih9qbZNZzQ5qMWmv6z/jUUJ4dai4Sg8jLJ13
1851tK/k6Nh7h6jU7wm3+j1QE2LsGQRo58sb08PHKyCNw+n/R7Ecc7BmNfwaEa1vpUbKmth6KF48
8q6mrah6fbUWb1GHJqiA/xprqknj9TMwOnflRafFG73Ali56NW9K2/ObrybsOzBIu0t/AVlKzCVO
N5b7rscxsikLHjImnDL7k1cCEo2ZdYo3dbOCt8gQ3HmTKQQr52kBJxrqHpR2tqWAZmjB5dkLZV0d
JVyW+6itab1issBdNplguVTs6FzJwuTc2r3ITbLismZa82rMlAVoYvAwj5g8cNtxIESdI54RRszV
1uZ2Du/HVjfdaaHBEmuZxyO5Y7+ar8ykskxkAW7MYo0bEeyXnGM0XLE7bNHfCm9LclvobEuTja+R
ZGQ+22XOouROVnppuS9Pwg2Gj7ZP4eRcWkfw8csaAZqJOCn2qeWIj0kzoiW17IYXH1feI0548JNm
TKtPy4zpqwBCBodbTKk2Xaezb7A9tqnSEEPyJpgJ/hMu6CrQHZM8lGu1PHbrMvLQl5hjDpFoRLAt
uZuegF184O0B++4hilL/bXFlY73F0k0Zh+sw+lCqXf8o5kZUFmvB1DX6M6EdoiFg2RoF0kJt1/1D
xYNa7cIMCyR72RQUd1nWL3BG/E6AEhSWnkFJfLH3hkgMb5Vfh9lJVCa7fT91jmUkn10GWCY7SBHf
pcS5C4sXwMi0OJIqkX9ijxEzOFyj4Q99LEt7zoimuTa18B/ozinQjxJV+FqXjfWHr6ZZNsjk6jd1
43Q3ys3Cn5Ga5F+lBeP94LauvzVrpKvvoTHSv52gzqQgjVvxph1K+M5om9fmBf7dzzh5TAR2I4mn
+ta8mTB1adAx/srcZlArhbMhjmxEkLVYNMaPUVle0nB052ekt+550KQ1EhyHsuDYNK3VHZ0eIJ7p
NRq8PShCgWJ8QjEElSpjGGntfRnhVtwzpGUR6ZZP5pEAJFyeElv6a18I8Z/bZ8u5z+wSULOCO0ci
uM6PWH/bJ+RqmQLWIF/mycu97q1QjvU+1JV2NwNzx9XuhZUe296y7tF4pubNafDdbQkqHY/03gNi
W/Uon5kS3Y6vLxudBIO3uESdCpHlxjxBiQP6RGSAP4tjWA+hOrhFtnQHb+nGeZfJAXlo1BpfPsb0
lBafrop1fAUYmMd7rRkut+0cHGKLNA8zOH+9VTov0DqiZ+buF/+Qp8Ipjj3GBnUju5xfSjVSMNRW
mifgsTI/ImosruWyjvkj4EOUJ8UaTD/k+3M85bjVZyshpq8Y9l5hhwqcrinWTZ+G3NBNgzts03qF
Fx6WGaDp6Nd+2O6qxfUOtaEsfZ9n9Gl8OkRH5oRkSQ3nLNGOgW8BBWyHJcLljcKBFXG7TCovT1U7
dD8c3dnr6hpr3NmVhKpq3R6fjKSd+ddiCr8gm1+miwrZejdeMRHyNtiru5uc1i+3XR3JaL8SAYmb
Ygaxr0o+VxpTuIF9f6lHaN7axuhqp7Z7wqlefKAhiUpMlhFcIQNQ2r1ai9V84dmA/mkBRgkGWIbW
xSii8XkWSqlLlXU2KU2GQsPD1OPVfietezJQYWDYcPeqCBjifY9BuVqQB9Ue7SkI7sx/Gej5zMre
lOjLMS0DjzsW4kQ8BkhyO9vhV9FzVOwpJmh9lNdjnIGVCXxajKPDH4jF6q/LJWDzgLFQI0KW2d7v
iMW9KQTCV2iI/GHGlJMnTdV56hD5LeLbMVhdqO+o9e5sJvNfpwkXe79G8AtJR1DMfz3rfX6CnCt/
nMJHlZiN4/jFIdLOaOwZQ/fY5NS/wi7CCJ8Lh06Cx83RybJiiN1W7IU4efwmhVj24vAvNtmaXJCi
jmyYpFp9hSGeaQ3eGm4kA98lzUxEJZr29H+MAmjI1OT5MSkXjWpOLkqJ54aSel7Kap59cMpS/Y6D
iD69AcsDwUiQuk42897HlsfN2PZ9Gx30IpC0ZkEzf0Fry+6IeC54wH9eLNfVID05ssxDMBI6vw64
KI34xncGOIZPITvXAi8JQki7qjZz7s72DgMrpszQBNHFBn2r9tUaYzUkgQCNn2dHzk+72uHHoNvh
AZ4WiLyJmvHN8B7XvOVBfcEMg9itGXBJydqFsxBLWVyn3vXEfukzj6Mk0yjtc8TdZ8vnxtnSFqav
JIS3X1Fhe79L25WXdcEPAF3mKRg9TI+/FLu5ry57KWwptUfWvggN5VvlCMrouM1ab8eB/G/0ihni
G35BdlskE+sjb7X+D8Uj8f99AxN1LO02ODIAEKTQKAs3ktU36BBJi5TbvHMd/zNmjRq2MvMbZ+M1
cb4cXbM642mqyubc+KLIN5nVhN4R7lvVm4yoQeIjlFj7Pz5tGPYJOTm8O+kGNeIlBHM9UhAe/GQK
m/mOLa+IzzYrUn8/IkF+UrNXByQR1AX3ecRsu4sEkXyJlONy7043CMaWUxxup97z+EessCn/Fis+
lgPAOI95VNqWfiaTyFMbL5XxJbesG+CWBvLq06f4IxCRCP7vRXgReZT9ZROI1ySc0io4EdXWVJe2
As1+tovOKk7Nqot1m6LoR+DaNDYQETaXUMq2fNTlJO0EmEb9reMY2slrGljEyaaBcGcye8y3JW7z
B0yg2BVZKz3M2sE03+GxhHsPGTycpHXqAUnqEBJM2Ze1N28dey59Lk3KSjdtP4x3TtoX305kPPUZ
5rP9b4YXauRW1F3a7PAe5Q8R8FZ1mNQSo+qjACHeGA7qK2IM1/mP96lOL3WunAfOyZzDWfmTuVMc
CBgaK/4++64CWnPPJUFU8uTDCV6n3Iz/QtRI34Jd8tmQrejt5lX2f6K+yMZd7plmem4QfG9zbLe4
9jtaF5toCOMzZZnZUah6gvXMdL4rHLKCtyGK6mzvpl5Un8Bcm47W7ZjTl99fz4xbU/k2xL0w16os
5CXk2VngrTqwhnSk9uIwAAITGFWV1cZGUY8nj0D4d3u6CR9RosdvTYSPNwmmsPubjbl346AlpWMq
oAZvE8MiF4nnl9k/1UDJoJ4A+6RPA7piy6UyvygZ8H4VEjtmYnGu6VMq0/GPz7z6mNmVYnrwnOnb
t/X0OkvKNxgyB3cfY9H6K3XR11vEY9ZRNH35L9KGhbx0G5PAZjlkqCNddrc5JPa4T70iV1vKm8Uf
FE/qn+XL/sIT0XEj5jJ8rttCpBeH4oMLsSaze8oi0rj3KGexRBITNDyThtyuW4x7GFJa8kTSC9sT
kpuwhvBPFoiHPtFOMLjsQcr/hJSL86PNY88VWIb1OzBSP95lyPOqfUDR6Ejco2h+Gdx9l6KC2BHc
Ug6p87gdIu+o2YCw0fWdwhLizJmzkfKmVlOFtOs70ufGaV/GxoXBbSr1VMNCAg3ZMkLWP6f+et9I
RmjmmSFwT03nxIqpxSnT/eIDVOym0Hb2ZHZF7MVwEIjj0rrblNh9ae0szYLLc3Gs0zQxoOwmAz2V
CPARFAUUVhA0MU6KbYukJH0x400Q7jjcNiRJ9yFyqhQbGPpMeaVUFi7LlbMmimYaaUqraejck8u9
ctdW5L4kRM7pv9PUV69p3yz1uVqa5dqX6fDAHAxZ6XrOgmyy97q7FN0oFmsr7RnCXWu4Ojj9HXxV
/njpGxWv77j/14dQmDZn9XdQTjPMagC3NcJIzivxPIcEIe2tYCULmE8lCol44RQ6y4jb/uCbupr2
FlQjly1COrkjx6C+0vnLS8vV5z2zK3vNMW1JNSGDq2v+6CoNL6vNcZ8w2NbvnSvr+5HYZbXNqtTs
2cIijGyAPCcGXRRMpVIk6dNeFu19xvCABVcF0NZh2K3frfJQTbSr321NkaYPBJqY7A6o0M/lRtci
5s/qxnerzPxzi8mbTxUK7TBXizfuekSEQ6KASwHmi9Cpv52JgoHLIDG8jYlVeLP6qIhY+a/uXNRj
lrFnB087kffT6Plz0ihXhXtGOoYfSYhAmZBN2EGXlQu6RAh6O9vVYyouyg5uViGMfhJBveUiQ7ip
HjfljOwcD5zjgdIakgYT3c6Lvw1vMAzAjJfin8OnviYdSiTzYC1oRa5tGQZfrWldNPoMCHq3enMs
Prjh2ug8U7y3Qp1z+Cb5rDT2sDmw0EP4cj0HJXxMk1jTaKx92zERbo3oOMEbNJ0bgbc/28TIF7EP
czdu5iIaH8DLY16sjrlur0t8qrcE89m9IKeiXBxwoENyWEj9nQaDyd5Qjub93uc5SjdGdaQLRbBb
mPvLQeO8xUCYPw6p0z4jIxrxw7ILRhuyOuL/vGmIylOo8vG7npf8fojGgFCftvavluv7zr+SHCTU
0TlKlaSF3Ri2t6GdpSAvMR7qcQkmEgOmm4tsyYKnQFAFwKVutQChztD3T3WJe54f1mAbi4K56HdR
0XnP6c0Ky8QtvHrHDuvhTu6RZuBgypV4QlyBNG4UmXq4+Y5Oc43UA2ilBuGodY69qYuLrmf1bsLi
wNiEr8ENlpegJR/175LhABvHOKofF+XlzSlPc938TBaof4KFAnJfwVP3R/S54T16dgMz1jl4G2Jg
NWCgNObNr5EOPsH+M9hoZyD3JyCQ50OHuEcSd/GXV7Bw70kPev4qYEE/g3Rt3Qe3lCthNmzAgDNt
UzMFhNWvnWXLj4DDSROzDv1LyS90Q0Vgf7dljjuRXawQf3oVpo6bUNES8WpK/toRyqytY4hSo3xE
+8xJ0LfEHW8kkRkwEiAZOzujPChHtGv2OIfEOVsDu1AHzgydnzlKbo1wiJiDnYOOkFtTuOsXmqJx
3VLAHEXnsgSC3Hieni9dzf21K50y6wincpT7ElRdrs9Rkw7/FMwHXigCVd5vjtaCKIVifuBEZN4K
Cy7nvc5rYGfds62TtoHOYofaKq//5lbLmTsIqeOT7Cf7KV+IXTzavDdZki3l+GAN8TJsYqIXWDL8
nsm/7/QwbtjrsY7CCUxYN23Ch9H6q+bHzokcTOq49M3ObeiqIso7wxfGX5ICfzlBdmcQfX2GEBqQ
AkVO8rhnwjzeZmSlFBtZyvlR0RjwYdXL2r8alyeEp5Q3HlVoWw9vLPBy+AgDpOlYYFfzZhHT8wHU
c/Pud7l6TLOSvwaadLgjmaOjRIeqsjaJG+O/kEtIBsFUyJVbgeUePSTGg2gTSxFdY9toDOAzat8R
3qBQ/Z0XuhFKDTszj24aBnpvk1HxQRll8I+P2/WPXroKFvYe3+pe6HIOjkhs5dmmfVRt3N63Ac0A
BwiGMqh9Nys18xDgrL3RfVzNrMOjivhnlyBYokunlulOZVnXn6ciDWHQImJiNoBIEdAIyAMWWP4T
ICI4erXHB4BLaKR7qthgARlwcZVinbZMsER35IvD27aMWeptyz5HoDvoDAkAUCoja0tsMloB8tLs
3Ywf6IDaogt2FlY+hgJQPrHFYOnUydp4mMld5Yinrk9xYnNEqh3e19zaDAMahU3Rr6uDjyiS+jhN
AeeLrFQm/6vZrQyZO1TOJuMytZ/5ssbqiLbPCxJhuuy1CMbsbcQED3fpx8bfZUWj/wFV8XlFedl/
9pUQsEOYSsIEH5G+g5aHFTB6IYjLcec8OuAt7P4rB2KqCfOIljQZigbfR4pTdNkPapyeVjpm00Q0
KHbJPKnLF1JlVvtAPDuGtDTgazhX6ehMFeeauMUbkz5XoUuy/HOEO7g9F1VIBEHDNN8f2Nrly9Jz
vG8yNGyGfwAoeRdi5Z/2VUPoShIVhMFt3TxOX4ZaSPtqqzo4oQYYig05O9meBOayOi5NbooLojsu
tB4lqzjHhNqqBObM4M+IyQ9ElBQcYCO1vrMJWLM3kR7Vaz958auNidrba16cm+ldWYehLbrswON5
O+UHS3NKD225h9UdUA/NTvjRBzUyw362EDCNHu9kPDjeYeoG9BpV4dTRYVT9EGwnLKX7G12LzwX7
6Q2h9IBCMTiKdj+bKXq2tEL0UXiNqbYxWv3PheSucFuhFX5GiQ7blOI4RopOdaNOhtbxawJRcjTM
s9Z4eiyYkhiRKbYsxq+CRW32URBiL5rJZbuJCfPO7mRiiGP7HrlT32a1kjWAAMnprhM/68Fe8U/s
CM+wMn5u1R8XLFPWBYjWDTYzLvQJaW7pn1IMqsO2anIAU06OKU5wr/3/DO6i4rGWDsBnBzuV2HCN
6WVahkbsh8ohE4F8HNf76UMveog6oyfoeNJz0MzJvrUT3Muh2BRpPDzx5Y0VZEajvmJ6gP+0CHrC
c+imUhztWCwxY7PjNHfuPKwBb5vv/MXeFb5zw5f2bkDxybZb2PGXrS37hXAAtt9eTeAcNcpejXHx
O+761dnUxMkM5zXN7OwAiB3/tEHb5ifbFRnB54Dw1mZyh3bddRQQzXeETrjFloGKObhWo/5Yderl
ibYihYHZym0ELJHPzF6iwRhPdlAbXp+4que9qzARbNsMdH8X+KR6kLdH8S7sf2qFLyQ1YL4IMtS3
+xVoEVDPn72TDQTcQsR4BK/5ZCmeBxq//Q15Y+QczHM/U+onvIgjBMHik+xm6cFHD+DcOTLhixth
bCcPlld0K2GMCO5zrPkfCSvpmxtYTXHETeZ8QRYRzMl4NhHDOTjObgF7szdB1PcKnsvHPFyOJXlz
OT4Z7nIxUjjlj7cMaoTDDHwheu8mIQK4+fWwd6lz6DObbWTN1b+j7Su8pfjl+DR5r2KWfvJHhjeG
Lb4lRWHjuvWW0Jafogv6GdFaSyBKlq/1oxtTCXmYmYJ5wsEF6mcyOhVY5eqBJZQcC3+sCs35EXls
T55kHQIo0j7SoMNunCDFaxwKvvTJ5qO+Vhpq4sRgQnM629RcnhHtiFtj9FgSPepXeYSvNyI4AVM2
9N9ad9zkHBbregmrocErUq9V9IB11jQPANDBZ9hByb1apMBEuwXcjh9oIesi2GJtsUa5lVwPAQ5V
sLKhyLqvGNnjuca8tdwhcxPrwZ3wDR/GSOvxCp+aXgcVlF+iMX3xjAgc3SLP4AJEidOYLaJzqTER
w+iHf10gf3nGMVfIbV9nTBQlX6DC4OkgBet6Zaxz7qTivVyo7zyWwyxfhTJEHIxKTdgIygyfUBQV
1YUPZnyMe6WKHdePqr9kz8yz661i7Q6DXyz36MmJHl9sHfzJS+SFM+83r22m+xwJbJjN1+amrgSB
ip4F8VTYfR1X7jvQ/gnKBQLhuckCxBf4CMrhrozdOdwLq24Oq2ADwqMrOiIp+DYutt2O3YY8tDjY
jdIbo/1Ilip6fZ+0fmwXcmhOkxvpT9I/WygKF/7q2MwkQ+6mnsXmKAmF2C0yNuoa+6b54xdr+RER
GcgOZKfL67JKqe6cGTndjrEmcnaZg355m81rlm5NtKDCzAlk4t3I0GqBLNswRSyC8Ptz5CAjrCmr
zokPWi8zAULDQcVZ6W34/MoRb28287Aq3TxXlpysN+TFtO/Gkq62u5BOzHSH+jiP4cwES5I9TU11
ZIcr9X1vdf2jmN123I1mGgtUCjL3dzbxl39KlFnFPuxjMxwgV3LKbWMWrrl1UHlAktRchKslx90Q
d+2d66rWI0cmXKtDn84Ob7GPipe9w6qHfyaeUV+1PhmAWNDj6LAiZ8wT9gmHfXK1a5fwx9Koj5k7
CbmHbZk6wSDUwJ6Byc+4rDxZE3sRDm2CpNWdH5kHnXZDJiRAblQq/+xIBN6nUaupOLV8F8AESF/b
O5Sg07RbUTHdl9GY+dfJlHF5P83FDBld9vMB+WjxPVlWKCjtknxptrM6J9Azwp6coLm94L3l/zb5
2M0PcL+h3vdV3cfn2cIJCHkwYQKHWjPZzibukyCs3hPvlvIHkJA1MFz/4QLYQ26OxDYaFBFuBb++
edQsqoki0wjyAlfYSJA3J7OvfRtnEzllQejvWnK+ORIMU9febsGMSCwimG91rekbtYb/WyqN/zqq
JbZjV6nlHt9b/s0U0tY327vZxtOM/u92lm9ZfWZY2XzOnpWW4LuIN0AEhRauhGRr9A95ZcUXSxYE
Usq8dwjBAPI73GI95duozwZaOUw1vBSTYq8zuZs+lZ2tvieD/5gkB4yFu9LuqX7N6xVQw45sMuFD
0M6YLAeHmK2IQ4OLCHvDe153KjqnmRre12ZdXwjRIH+BafwHs5Ti8AnpNyaEoY+Pbo96i7CedXkV
ZeffxAwLisCAp+upd3N5pFIre2RtgoAKDMb5c+X37Em31DG1IR6MGAVP25ZMIjPa4ak1pf4eugmL
pKOx1ZNH2+FdikAflqPAjdC+txUhtPtbQdg/v5zNcG54dw+4lVNzmU1T/oIo9gJxGb1nPjINQ/wo
HpTfeMQtBZKH0pf3N2PwHqPa7XaE0qk40W5aH2IZZ9RE1QAh51nKyob0Wx1wWx+nAqqZtnwgqyyr
Hgip4ShWY8mUG7hAvtuuYmW8LbFjeo4ExOJOOGuodkLHZNb6DT66xCNOFn0m7nbzoHjT/no6Nt9d
qNI7gn8EqubJoAfp286+5ciz2TDbB+W6W6PcfiIHGumTjqv2CXUEFHfP13zsiQKDwGdH/CvQv5db
ZLwEO5McS/z6mrZ2ubNKN/jly9L2piGDOz95xeyA1rTEIG5Svyr9C1fdkB3II/LyAy5KvgL+l+Mx
kk3FzeS7YX+XIonuoeWXlEewb6KPnBlFHzNBjLXdNNaPL9JyPa7NUDj7WQ6rurlp6icUr2Cx3mSZ
f4KEIBeZhll/65qYvXviW7S7z0dh/iPIPv9hn5kfCqSNT96ksP01ld2+l5HtvnHoxQ/FUJs/MT7J
YZdZcYRFvvZwa03OR8Yg+e6v6zQlGTkIhjVtlbSbk4N9KlE1oYgrhMd1LhbTb0v2DFztUYTq37QD
scypl/rXCpm9xREqh//Yl2Evq6mw/xVoNP+Ogxt+inakL8KWhB2xbGf+S+UMCKMUHb5cU2UwXcjH
CtxNBTChxCeUWJ2elMqiaVcDe3kbiXlZ70G5rJc1Lda/jtBabymo9j+ByXnMKSViUyJ4Vj8u5BgQ
YUBgC9Q3cqSrlwGEJwwxDqNSYxcPVoceM4lNpqZdbAUVyBlc0LbXRTRAqMNAIFd1ph9vkdUj5b4p
KmeuMJKqUq9HOJfSuLzxw2mWd2RxijczMhdYY5VSJDvOQJcigmeb/LCxNmnsxsFDtMY2qZu9Lz4D
fA5PqHfyfFMiR6WAtKFFniysdDjCiGDjbzor+qBJNbS3FjPgHjCTLKKhGgkboeRpzvcNNx66AbR4
G9xRWu7whIFj+jVRbM/I7QVeOdJEcJ+1A8z1fKMiGkherBYV/qJpdWxzyJEV3BIB+oqdq4ADTnof
bpDkMMRjZ+ILnYNLgWt37UNJ4APyHMs5VPZMv1IKAOmiDm+D+n0IiM5C08zPftJBf4vOrfmNlk6b
76wgQAfibrLbM7OUupOTsQnYmKf2ZwksceeA0QDlQ5Dfu6XTDvtoiVFWl7yw7h0w4Sq3vtvGnLou
N/aDvSCZ2K11YdX7thqiD3YDatmEJm4xgVjiLi2WlQi/TmpDWAwT4LSvo5WxO3UjpW/cclZs/QlH
w9aTzo3mtfz0bQmW6tc0TOm/vs28tyeJ1B4udUfATULIHxn5YweLmHhyVcGuoTZygmMAOknywvPf
prxV8A2RA7YvuwILOXxQ+70Eaz2Tzlj207bA7DompJF1Pj30TvBTo/G76KUXvzdhUZbYIzsBpw/o
QzKQLnjzHCHZJxJ2iV/sOhvLx8mKhvxS9G2AkQ8TP6+jxvTaKSWxRenMHGpqXwkU9eKK/dNa168C
SIfwO6XtvcoC4wHpRB76QEOQ8n3akaOT0N7eV8cp9EG08KMJnaTG8l8K4oK/TUAmMhEu8XQtY51m
G9/tOWHTgvd37+dIFfaV9hc/WdxWPZC2C39vkc9CfuwsPoLe7b8MMeQoahzG0EMUjOJH0mZUPXDb
qgfMTFR396mwh52lU4FQusKgyB+QSfBPUrrP0WTkK/En8FFE5um31uso6MQONP5HQlenkpGCxh/t
KZFuiZ2AyCDxLHo0VZAzHXDakmXXefI35hUk/dcZJayTNwV3EwMwHqV8CP+ribAdyZsiOyepWAXD
hBQmDoGmEtOE417jp4uhXc9rx7jB6jUzGZDNE3wHPRLvXmqdbpwq5fZQrg7vUZ9jcEGJFH+gKc+P
ji5I49H1hBVZ+gRy7/g+kIQQWG4Q7MxReKPZctQWttuVzVXUrfOfQhPQnmICI2syynvxTbOH5W6W
rHGxjDaBkQeBWv3Bi+baHGInXcdNpeE2dwtNOuKA6m55CKJ5wLYyZ/a8rUu//VdlWfGZImR884J4
Juht1rxM37QZivpA9tPQJ0EtMoHYZhieCvoi0qPUZVmc0DowUyOyM6fIUzYhUsjHP+amiD4iovWZ
X8ZxRvZSj6RM2+v4r6hdpvXV9Kj3Ko+VE0Gk/7pGXgiYSSwXNkSfqhU4GFPmV8uy/TcrrvACW6VX
3do8wbgHEgwCtBK1DtATAzndxgD6ndWLb1YOxbbFaQfb2Y/9Phgb/3PI2gB7ubO6r8GKoJDGhEzs
JDw1Sg2yNRy4Z4/tlHco98kbxWixRY4cYrps8QcmAkK02NlLCMzkjUTeJlnN0brNwcB2E/lMA6cN
TP3/ODuPXbmRbU2/ysUdH6KDDNqL7h5kMt02qi1vJkRJJdF7z6fvj+qJkkkkseugRkfAjoxgxIoV
a/1m31mAvt+AA2nQK6MJhLK1gAShhXvGcsqDaPs4+eCjNOIhcz3QfAQ76XQH9HbhHXhmPNCO8+wx
PXMhh75LOURPzlKCpjsUWie/o/1bhedCBICxA6uRT6jZd7HbguAnuuv4QbDZFPlFrXzzg8fb1j7I
VJ0SIErQ21xpgeVwQe2QpsJgzJ8G7FI+peAhvrd5pWS0/mz9Y1qPHSoZcK8pT/iF+gXt+eSd3VUj
0wfl9ewgRVHho/wYJ+NDKczZRIci/K+M2DqCeMsDGzHFrqDmjgQ2vhqWPXxMu3b4Uk6A3RU7ioEg
11P3WIUDNWapixAtXPDdHxNweNrjgAcBvDByrFlWAJrVCU+m6kXtNDZID6Tuw1jIHLvCnFUCMwR9
GZHGHjwV2uJQMEyQnMoRgBG6Ug0miO+Rn/O1b4ZZUzPvsf56ExDFf+iqr41HM0Kc+lmBXUKteHTs
iPCKwjvFwFTaL3oSQD9oIXCUh0kLoFVGwShH1weCeeFGaRMESXOQ07WiG+/a1Gi5yRIupwIOabsL
tVKJySfN6sHsQsdxoyywSFJQiJEHa2i6b5M1yk9qMGaaW9OVxaOrK222tY+hnctKj1SPM0g1EthR
+jgaQgqKLI7XfA166NtP5CvjA/xlrTlWkpq+T0iAYk/7Hj1w6Lz5C9hPnqi0boOPHV6hIL5bX0Yu
7SCbwrxHzcPlSRV/UdD7KPdIVo7WsaDH+yULanNAfEYZHv5T8jDhNUSXyUoMbhmRI9TRVSUi5v8p
A6fvyyzBicaWqXiq8BH5LtUgogqcCnonnQc3AWnuUv7wG0in0NCAr6FT0PvvCoOODq4uEeW+LEWj
gTKMaAC6tOgCfqM03tovZRVk7TOtbI0cPq9874PaDmJytXDSL3CNwhSmTRlku/84vZRjRm7ngq2J
HukrOOiGs9Xj43/UgopFQYHQDSzP/IdeXfMxk1E4J1DAsATM5M//mSbIjKKTsH/NWvNIawVgRQV0
K7WQIjWP/4E82TjC8pJDbmqB3AsuzwcRY8JzjsAwjxu2UCt+Rtrsq8ZfsQRCFbPn0B/OWKrwEXeR
RbMHkzSiNGUAcjkOfTPI89D6ydMExu7b6MXjxaZw4P73f/2v//u/fwz/4//MX/6/Jeh/ZW36kodU
vv7Pf69ZDOn0vknmdV046sLrsCensYh1PH1gdwBdQpKWcp7zeH+UNdskpPJ0QI0gTBx7YQHoR2OF
ZRCvJ0WjuYoK4y+lbao3vDOGh/sjzR5aV8anxAlQ57qQvH0MFvR6Mfso8HM0tbCUrZTwsZ9a7cRl
2u91BV8II5V/V2aPwDkGG4+10f64P/g8jcXg8zdULR2rV5Ou9PXgZdD5MTx8vCOyKroUIsSvEqmO
Y+03MAT1LkCDJ04O9we9WVu6fnT+GE4AqNOcxRecxqJvAgPU21S3xSchEcbOilL5Czn88LWeikzM
MXRpS/R98C9bfEaaZUODvwEEs6Koj5nlZC5U1cYdPFyVXjsrXaWmohqWjjKhKRYmX7qndQUa+IhN
Wub7yomS50GWv/S0S9+8fiDekjou9CrLKBambIlqGgCbUAtAJ7feDVQE/tKIqkd64LAz7491YwDH
ZHQbE0gHnz0bqu71/oBhi+FK6uh7C7VRtKRHbRfLnIYFKOEdhhjdaw/3PJ4zfy7iigZX7nq8qGh8
hM4YrwKNf0LzUTno7ZS+ffWs8PXUHJoUgtKGvvhUaelP3OY2CSd2ZHsvj5wjhFGUcRuB+InszQ1f
xNsNj7S2BbfX0Sw6QssjrirwYFMBBi8Rbb3XDJNmbok8kd7b06dXTw12pWaw3y3WUF98sG4uDaQh
dhNTlpgfo6Kl4WAV+q8GgcITeNXgtXHS0nE+B8tHeYADps1T/+MqUPAD4IIERacgxnue/JyMHAjV
ntt7y49xZRXZFljYIdGkw45ZfDU0DpqZuIDgDDqgZwxdOAFUZ/Zw19oNg8n1oVCinf9z2PnXs9I8
mClwiOazrJc7RQvFxQNAWCmRvhGgVg6YJGYQC4HaEv0X36vQABkOAVOpwDHA0OWB3ftDdAqMHsW1
qYxeH6UYzxG6aRoOS7mIvXh99EnnsBUzXJBPQy99V8cz7NTU0a/7O3F1DTVHIjViC4sL+3oNIfnj
nWNBDI8r2vJT63uHKsegPhr86t9MSkKnFCyhacjFUD4pva6GA1Gq19DJQyngYnjQLhB+sDZcI29v
a/ydkfWkrwZAEU/b61kBJQd04yEpjBZOBpi5RzXn6JOP05DHLvRXX1XA9RpNoQsygUt+GB3Jg/df
LK0tbEdXbVvaS4P2nMd7Vg3oPGieUuKBBNucYmV1FnYfbQTk33/rOkOAvywwsTAF3V9NXaQnwk+b
nIaY3GdTFnxRKjo4u2bA2qgAZfaXCJL4Jawq/ZHmWP2EGZ74iyt3OtBqty9AcayfY1x0P4FlZzbv
e7BZdPfjcxSqFHcV6C8bF9Z8Mu/93MX3URRgqrFpy31Mv8LPAjqw3oD1AUYXB+TaxT4dmxCtYYRC
7n+T33nnvZG1652BMgoUl56Ra8QbATygLJfaf5kUzvalanaPzgwJoEjwy6tk9STCNDiXrbfxK9YO
HcGf72XOgcue//2PcAx5SI8k6B6YfmhLeiEa4zVw/wsi4eXGUPOhupkvAgqccGDAprk4dJRcohbq
nr73mm8GGM0TTZmMti46sgUiQvdXd20wORuLgvSA/qAtch6niBt91r+l7Zj56j5X9eJJsaLqZPRD
Qi1eh3W2MT91bS1tKgVkJJppaUs3YweONVkEHpwIuNRo++JFAALbKy4W6fplxO0LMIpmHpEL7F8K
bgo6XHgCHCiNRB8VzTEfR1DfpQt/RhxLiuWn+2syXw2LDwCpWEU+xabWxxVy/a2zeflzJLRAxUGs
tEvw9jqtt8P9UVZWgWvJIaHlgtKEWGxrbxroviJ7sK9HgaSujkCKZWg7uPfj8f5IK6GV8K1ysWus
uDQXezfpZQfajtyP7lB1mYLMuxR0d/aUUeYWhJmduloN0IJ0lCecQ6rXB1USamKdSc2bqLrYYukA
8zPsA2PvKLnytjEF3AoxFvkTlOvky/2prmxnA4tjnZcCG0tdPqBBSMIBLhkLoPDsAiDxqaVOB5p6
KiGWYX22sbYrX9HkZuQTYtBt0M273iuY6CDmaVDSB7RWP5R9jPZf0dhPlWY7G0PNf2qxLRnKUTXS
Gl7OSwtnXHpqjIE8LuPEogWU1GGLRGkYIAKOqdqh14X2jDOWshEhVmdoa7ZpgLkxDHU+LX9EPkCc
VYQ6E4pokC6O1DlBkRRoosPqyM+v/np0JtAj5wzbFnKj10OZClry0EtJcidPvNfLIqJvAO74DKsy
dsDhdaW2EYxWZ+eYvCq581XLXszOkI1KDGTDCN9vyoOCqNgzyiZG5IZQy1//XGEV+YSmbWqSDPh6
fg0PJ9TgWEqUVUyQRuQ5Fn7dh6oA3nl/KdfmReSyHU3HDtaSi3nFyGjn4I+NPYQzA4Mh1IeVBI/a
FvDhxgZZu6DnE8DjgZIOXM/FtODqC7NtmRYmT5a/L+y8M4AJWPkZYX0FDeMAyeGkd7Ked9rY/6yq
srvg5VM9TK1Kcv76mZvcZTTPCaqGsQg3dYIrlNWjk4nprnVuYUAdB6f+2PaQYv/FSI6DHhb4Hm6L
ORj9cTJ4vWFQyi8gW9QwFIAehtSRBu4VR7yNNV47+9b8PsNVjb6vvbgs6qEColUDpyiA+17QY6TL
hnuVW9HDeUA4WrlATbT/xXHkfQH/lshNjUJez8+30HkcEc4GUZz4MG2BYaSBqX4d9fRcTI638eJd
nSPtI0snxULPcvHhcjgOtjai2+SFefvWCvVojwfPdEZRI36CJYjlBFqFr38mErvlDK1SSevMxRwn
JOjA1yHdnoBVVQ8zaRScYGNpbxzG/m6EQfj1/q5Zm6Zt2exNdqhJtLteVZTQdG9Ax2Nvjkb9cZgQ
Gq9y4KwRjqSf+sBOntpeGf+5P+haOKCujKKow3NONxbhQFSZVeo9SglQYQY3H5VxbyYKBAG6xadX
D0Xdk5oMVcG5CLRYUVy2Z6YZvQPov6obUK18oqwcH5PS6zZuxJVZUSaH5iQs3ozkONdL2UJfgpRV
oxTrCHGMQVbSC0lM5K/tX/cnNf+lxd0LzY9NSf5ENUYsPtogPK+OC7XeS2AlbypMqwe4nhkenffH
mff4zTiSRzBUOcGUFqHUtsosjpC2Be9SOWfOSn4yh9rEd1wiODWZ1kfZgVkouA4xQbDi7/eHnyPW
cnhLmABLaJSZFIWuF9SustbwLcmJF0b/3vLE9A5UN5KldpcdyzFTNiquK2fBwuuUCjk1LmkvI2gL
NtEKYlqK9uTDPEpz62cuan8f0t5HwGS2pwQC+e7VkyRmI/8ipRSCh8T1JJE+RrQfrPa+cxCny1GJ
+MukO31EDxJNE16UG9/096otVpVLkf1pS4MzaC2Ct5P0I23SGmG1No6/G0Fq/ZhD/HdhQemEO1Wh
z64GQwCFaYL0AZrL/5BSgTTd+xO/XW3DMh0yCkmWhbP44rhA5kC+KaRQKkxFe4tpYvKLlgQOqBAQ
HpFKMKzdCMFG390f9nZTGRbHlPlDC0G0YT7Ff1yTJvrCoY2pEv6FOI7F2Sxlgs3kBT7LTzZhuDHL
1eFUe+4xOarDpXk9HJKFKtQlQE6zBuAHcDz6pUrgxQ/KACk7yJGZe/X85hXF5wsSvMocrwe0zVmV
OO9r6D8KbclIps37qdXNS2R4PQaaebMxw5XviKEbY1rcI6Sti4tSll2Y4rIE9dNJ63MoC9TrsXZw
Fc+Lz0GgeJdJUbS/7s9yjjzXm5iaPvGcJw6vOJ5X17OkQJvTRuKo4ukBuqkaMBmMyXgstSj+MYOy
/CdqavwDIBltnJ/bKD+PbJIZ8B43gV9dj6yjLDRWpcGFiX7pgdazdamkrT2h85NvtAxX9g4VXFVS
laOUSxC8HkrxtKgIdB2IQ4FmYzWM0wFuNWDnqXifezh531/T1ZnxBakrga7TjcWtEqdWoEwh0BMo
ztkxJ4ME5u8pR6Rzko1FXPt8KgUex3RoOwlrsUkjbYDjkc76MRMEwK5S/IOO7g4K3/ITjV/thKDR
bJMwKBtZ3RxUrvcN+RVD2g5pJCu62KxxP+JMlFYNFBDqSwouRceQwsfGkbj9cLw/KB+zLwk1N2ew
U9Ekgfjd7Os6QlIHUoCLCE1xRKkTxSGcYTaWU513wnJa1vw4o/OkkR0vjkMlCkSSG9nQdCr1N1HC
CzKIMkzNdFmGuLZ41UkUNWQBU6TnskyRKg2d5tB0vkTWoy+fBaJqH+9vp9tvbKLfp1HKo/PMDbLY
TiCvfSh4fOM6TVCH6AiyX/y4GU7oBJmfmwYm5jkaYBe64LgBWd4ffeUTOLwzyfr4H7yNRZh3LHOA
l1vS2K+nbz7yxzReMJkeoTQRAo/3B7vNk4hCKm1azo0htWX7eTbFRRARdwoBtPuMIRciO9bUn70U
y1wKa9Yl91PEJNumiQ4GUITX14MtDhHj8ytMBNkX5ymhRCoQeGr3dhz9w4Oofsah3UNINtbf3p/q
7QFiJBIyKKTc3cz3Oia1JdZ8sQHeRhsyGMdl0JxC2p0bG3plFDIwHphzakBPYvH1SsVBRlt4LOjk
QPvF/OdB0ZBKvT+X24BnzSXIeTbQW9gu13PJ0axFSXpAnnWW8xoD2V1MNfoi+2k6/YuRTDI8ycuO
qtkik+0QLYO90mPsChgZP1PfekgRH0bvQyaX+0Ot7EVq5zxCVFSq6awvP1BgY0tjztox+D7WsCRa
46gPWv+satTrd6ms4w/pCG+vtrryc92br68koz4HZEgDoGDS6VycewR6qe+kwKgwL8yeaIdPh7xH
lzIWg364P9e1D/gbtOD8/nzLhiAaMF1rtVqPHE8JTSqGTAb3PXpB7XCrMzEv23WExR2XGc1AFoGg
9GJH2h4mVeoI27KUk3yP3l3xuVBM7bOmgO/ddY3tuGme5a++rhgV5BoPSpXa2fJjItczDImvd/sB
KOUjxkqFq/aO8S/OAQZ31AFnPAGN3Otz0I8YQwsdiXYYh+iCThKtVjlVe7z8Xl+kYiq8J4kfNFap
CF4PpWowlgFZA3uysCyxEGk94IRn7HyJHMvrN8dcS5lBBHTAjcWZ06oaU6BOdvvSq8fT5KCMHdAo
Pibd8P3+SGvRikYc18wMr6I5fT0ps5GpMyW4bZRV0V6aihdyZoP0vz/K2mbnQpUG3FpUMY1FtCqk
R+kvgntZ2tiGoMqPFHRllOepybuNy/NmKCZBVs1LGJMvECaLLGlCZ6k2W7xdhdFZJ+xRxnPZt9QY
YCEd7s/q5lzNQ7FyJkVSMl19cXMpGHnDK0LuKM5S/wz82UeCqAle8GSrvzqdDiU1wrEj35jhyrAm
WS72QnQRuGaWUZJWNvugwAuTK4CsuvmCbaJ6StJY+4nkqp0jAmWUrz1nPBj+HHSx+Q2kcFI/GCa0
7HLIaRoGO6hyNMcx7Lvz/WVd+YJ08hxmKIHQiBsoUsgTSEMzYV8gvPkAYhllTgs/NwDg+sY5u8nz
5lkBnaRdy1oCmLje/R7gklAO8WzMmQxYsyHtqksEeIAvKKei08xv5GHx+8GqN47dzU23GHixddB0
AVavB9O+adT+yDsQ9aLQgKqpTlHxgNp64KLkBQMf8+EnGsvpxoFc3UNcBhx8OihUpq8njsje1FQO
ViciwIRqFwpkLV0/SLInD4mACIpGiTLIiMTFxhW/PrA00J2ii0bGeT1wZalIsOK0RZcv7j6h+lH+
rWFDdIIKY7mlsKZTjAnk6w/q3COnGsj1BxBssdp9oThq5uXzbAHx7ylZ1elT22RZ/2PqMuWlC+pI
oYKbVz/ub+Wb6AqsiFcw1VsKKBJ43fVszXzSyxEFnD3yC8oEm6QFFY9jsfXh9eOQdErSTQcw6bL3
xnWhlXYFf9qkDDU76oyV9xgE8FY2Pt/ahAitVC44chgwLiYUNpOlJ14sZk1kzFtz/Bemutvqz65E
AOvPURbHMojRaEf4Q+yRA2lOlumh4h44swqR9eqSCF+IZJ0eCeRMGjSL6wIdqTLtAg3QjZlrXwNl
VN9qrUW3CzyRe/8jrWx9i6QW13pz7j0vcXQY5dhOlnhij+IbantoVqIK3o+XqhP22cdZd9chzr7x
wVYiHPmKadI+UBHfNBeZhLACS8FkS0ViLq1+UHn5G0XE6U1PTHiEgp+5xjR7yzkWovL3p7v2Ec25
wkU1gXr/cqtgduc3acwuaVNzPEFLx4gxguWnobWzcTmt7UqydmBvVEbMG7CsQ6+n8g0kQiiA56dc
5KVrUVTYiJlzlLhKo9kqFAuB8FmwF+1l59DSkfwsJ1zcgFePqEda5WX2uz2Ws91lX47aRkNtbQHn
isgM7rR4HS9itDNgGYfNl7avjCw95EE7HnH+Gk/wGrfqoKtDWQQQQbpu8Jy8jlOihAlFs0nbl5AS
D0RLhAkxKEN30tqCyK6uIrcfdUVKg7QqroeKQ9D6qZVo+xpPzAskBv1S4J7yMMBc/Ks3pH+6vw3X
Th2fjMiokanR3roeD+eEqGlMpiZl9TOGrngOG1hzMQ65boNhBObVU74x5tocefL8LptTU1lCBgoA
7342EPZHpxH7SS3jyB3LPs3g0OPDiAh19nR/lredETanw9UGeobgAl/2eppGbmIIMDoE5shpw10S
/pa8Hhz1GCOfjHAdqmHEOfsYBgZqdPAN1aOXC2hm93/IWrxh3jzhgX3RpFnE09hS8YkKQvBvka29
KBiyCDAaZn+inNb/yPLGgLqELH1XV3ILDnc7NuefAIuRH+V8aknXa1Aovjl0o4ddVx6VbqvrQ4xO
3k5zjnCTarfUg/7QpLVyuD/l2+jDsIbKXtZnTNbyoQthn7rWfLHjra4frDHynmO07873R7k9ovMA
oL15SXNTiOXkYnsaMZIbwNJ6BoHHx0wLuZfjUJSfXz2SpRMF5jc1OdoymcAXnSLdYGmwE6V2cOIp
OPW2U57UqTc3JnV7OGmkz8Bd2wSMcQMy883QULI6BJrvIKsusxz1cKEgS5XZ3hFArILUQL0FVLo9
nfSdAYXy3uUxShvkepu0FmTu1gDEB3czPOsl3rYVNnPnoYF5W4fgiF+7nnM5iec870R6Tcv1zLo4
rvGfQiYrmFq4vkNFZMh5eDyl4Gs2NuPtGbgebN5Gf7QIi9YL+n5GEFlVgxC1XaMV4bfSFZPRY9UL
b9/KCfEprt4b9Z6VEKQB+0JMAez5nOgsIm0ujMbw6X3ScY+sZ2wMu70S6F8yxcCtqED2FGFS7GMH
JEzLCsdjI9W6jTB4+2lNLkwIVTO7hAAw77c/Zp+Hjh00Qh3dsVKcB6Uf/dOYWN45TssJhaFxK6W7
PZSMRx8aGgsDUoG5Hi9BwhEJIGfESUdznqk4D5ihBdL19Xar2HD7YS1BkNFUzeRZDBHjeijUZIYJ
rYzeNYqqQ9Wwq5uPoYNmu9o2cQtleDC+YbxSPfq4sW9sqttlZWw+KshmncrKkmKVjCp6qkPeuzZW
4c89DJpzRkEW3SutPgVCbTcy5dtlnfNGGsGkPzYYRnk9VxxzBsUMrR5DxJLg7UTDDjkNjE5F9eX+
2fzd8rxO6qwZ4MrVSWtt7nldD5UElUPF3h9drGORaexT8ES7SscqFaifbD91aGa9mCjt/AUqd0Tr
P6I5spsFovEowGB31yepudE7vb1QLI0ALEia56tsiQJEPKoVwIhRUfEEpoPI+QR72Wfjr/tzn6/i
xdThcRlzokIJ4CYOwhPHdUvVUVfwaxSEoLqLPaCfMjyp+I6CTZMAHGBK2S5ynY3cpSO6efd/wsqH
pugyj06xDjGIedP/cV51x0M7NrbZ1IaIn0gRmrOoDPEAYF5uPIRWh6KfBgWHmA/y93qoOpJkIbXa
u9qkNHihZYGq74O6RvHZkn278fhZCYYUi3lwSZBw83tvMbOg40sIJEtQQuqVbN9qKnxpNHUeJJTV
fdeo8NblGJ5gCdtv6qnyX/xJ3eJ7rn1haKx0iGxg3DCClnNGQ1BT8wF/IVV9GjWJT0xI5S5LJ/QK
cYNF6VJT3CSB308W0364/3VXh+dcETwM9vPywasntRfEBA5XVWMDDUqVhnLcQYu2I2NALxF8PCDr
FpWHAptYxXo13trmG9BYnklB8+tw8Q0aE2hHO1SD63dp8b3AsfAkvdbY9W3ZbhzZlQjJxcNehhNK
VWRJavHV1m60qR+QSYmR0sBB+dwPgLyRuglRvdGa0/2lXdvNAI/o3NLJVEmerr9shClmrFtsr7Jz
hg8mA7gwHJvHqAi3kBxr0WgujszpEliv5U5uWoFxZAjWMZaFll+CzEZuCSM0jAfuz2kOtYt4RI2C
exvOKwzbJeXVSsau8HNuuLyU9iPmqMbBy5Ehyttmet8YiF4jt+Uc7g+6spBc3HM9ZkZWaL/RCX9E
IHROrd6PEdQz/aLHRAyvILeQs0lQVSP+tREWfiPilnOkxw7cCBbJzD+4/m4jwOM0EyOWzaCPexW9
88zB8G/KhHWcyk6dDr0XNjm6y+n4HVEGA2155FYR/C1nOZqeCmm/a0SEHGiMq8Ub8NnNeKInqvrH
vkVKfkJr41srLAxmkW7jG2EbY05vFdVXvJ1R+Z19QKl9aB4iLcyfmbifoMysvZozyl6R5DukRw5M
B21RdsqCvEoso0WUD1XM9yLvH/weuUU8tKyHRMdK4dVfETocr01AsgYFk/kr//EVEfbr6iRJdJ64
rfPFbiz/KUeg4KvUumkjzV3ZMDDobRijgAmgjyyGqvsSnaWg1d1SpvZ7ZGLSx0YY2dkcEDq8P6uV
AzE3sqjKmCQnN9lsWwfwyVqGohE+PJJc267aTMFDlNCgg3epPWmYH23MbyWSkVzS52QlaaHpiy8n
J62yPCTJ3DQzs7ehFV6wsSAJq3qQ8U2zhTFcm+Ofwy0ORJbMT2rqGu6E35VzbmwfwTUxYZa4c2qu
qo4OKU40eiEO9xd37TsikYlmAK9PSqSLHDNEOhW5QYq8/TiIrzHVmi+l8MuPSZxOL/eHmu+ZxaGn
w8ILQQdWBapnMcdaRfXEp0XnluMkDhQRMfNu5S9MdjDxGhRtn2MA86usaVDcH3hlcRnYArrJx1Qh
5VwfCyNCR6vzatWNGwsdnl5TPoCa+pW3onszNOAqzVHNNtZ1Zf84FH6o+NJ3J8YtJtvbBdLJFmN2
XmVzUSBQ8pwCAox2tYZLUzba1vH+LFe+JDRxMQNG6LZQoL2eZY0smNNOCJj2aCF9VUVTvxn1CAtf
Wnkb78u1BZ1J3HxNgjhlruuhlAR6WIrkA7KjjUAdtKl6u3lrNZlFH6TRtL1W2fZLX8AWev0coTZK
iQYTmZQxr/ofAS4sKf1Ikki38jwshBpUUj+UiVIhr+ak1UYys7agbFYKinO2TCS4HqyytCYOaa67
WebZn2U+5hhLhJhGmHY4buSIa2fDmK9DEPqARZaImxj7vgYLGNW1HK+q8YFTu8cusQ3UuniIUo6Z
IwFNL+2AKkC7AZpfSVAdAD/kGlSHGX2RIBJbp6isdKwNjELpLqOV+GfLQ2t+X44+OLEm0fR3qSfN
D2lntL+ymvrU/e+6Nn0qlTOKns4kP+R6qfEFtYy+LqVrxiky7UltRMNJzxPj7ySuxMXAdPwQgPxz
65FH2sbga9OnXgPaaWaU3uAXpDa0Q272ErGwIEsOoyX9ErFLrXwfO0Bp9dyLHzEMMF2eq90BKvwW
3mtto/G8RYFhVhXiMr2efUzXvVJQHQLRKTOEcBuxCwtHPyvIc/yLIAFDeEbPkx/cJOiBGkeBhV65
m/YBeo6B3Z5SPF4vaYHTyf1vuhYBGQLQEw94MsvF8dH8TEXmLJIufvXS3/eUT35mPZDkHd4u/WOH
XfPrh0RqgfNDjRFcMto01wvpG3mBVlg1EZf67qWFM3nAtxPzGv7f4e/CQ7fs/hxvA6GNrhXqErNO
0izxcz0gAuOViVDg5CaqFn0Br4HKlaeou1hg55Til7hDhnnYiL6/747rixSysaSLM4s9UBpZnJZB
E3hAx92IAqgvcnfoBvWx1w3v7x5W+fvEG4Onxq9RxB6LzDw3adQ/xzgen8bOEf/cX4DbrUsWSNpA
Tx+6201ftUPlFJEIhcofZgAfBDTi7xl4weciK7PP94e6PaZkgTOYiSuVV9EyfdAkveGoiia3RW37
MKSacwjwqz0UaW18cLw2PYg+rHbcrta5TgfvcH/42+08J6FECDqs5EpL2LkPU9qkHIYqBiKKGaoN
MRJ5EagGkjOtKp+6zqk2PvTK7lLljJygDAYK3V7cdjYs6Q7DwtFVZ1pGl5jVQbaKc8CmZfqOB1J5
ijXr7f1p3kZiFJyp0tvcsmSay9IxJmXq0JZIFFZ1GH5MUu2l9uz8HZFQOat9gOYoj3/XJhneCBdr
O4ngB1YYFDZv0MVk/RTTTieIBdar6B81g+Y/KgnY/riJ/Y2L/RZrb9tkLkAr8PthJy0Lq3XTVklv
YHAhAYUCqO0jFOZjjATtysvfsHn6XYLFrBtp/XCxVH98F5J3fUBuFS/UJomftdLyz/cXfu1j07Sk
Wg8MiwxgcahxF4swMyCUhBNkA0xBbcDoGDf5ew97C8yVEBq+ZI6B7tv9gde+OKkU1Rr4ciCotesY
FuWYeUVDP7l1UfRPGAZpn3BrTS52LdN/xqESxxzBg6Ma6/3G/l47UoQvEOIa72NK3Ncjqzn6WF6J
bjL1/ubNUKs5c1WVz+hiNQ9V4HsbEWRti3GIOVMGWFw6X9fjpQB1eyvEnhL6aHscUKXek/phFDHY
+cbFMH+tRYgmVrGadNyJV8uKbp5ixDs7ZCKROzRvaVDoCM43/cdXfzrqNfObiroU+fDizJSIAI52
HY24d6ZDucev0LqUGYI5qhIXRyQ3qSLVYYO7KCwPZWPfrGxYMjXYv+TIPK2WOGDKuWVXU61yJ38q
cM8qy4tR9NqbFmuyR8rl7W5Qh/z1UZh0grt9Biuxdxaf0KDlb4RhNiuo1ni66jqWG/hCH0VnfLTj
UDvdX+DfeIHldwStS/6C7IHBrXu9ZSRqtlqMuaNLozTeI/4cH7CqHI9Tb5hvC9nm31SUn90Rz5TD
IHBFPFSVME94aMYfwrZAtx5FSX3vlDyKNn7aym6m3U60pYqPG/uyIEkqRx+zbkbXzC3tJXaU6WJ1
bfke6Fv23ccV7iBG5FTjvgq+FLwaf0RY/ghEI/X8iONleJjwD3hqiEVnEUf9xu5YqfxTPKFvNb+C
dar/i3gGIbyYLNkNbm/kNdI6Rd8nbojMztdaSMU6Wgo+qQ8mKhk/erD//j73M/GENjNKBBsrtRJn
OIGqoHFHUxYQ0fVHTCOKw0FO/d/ocKnEXS/2jy0Kz49zp306oOYiH0bs1s4mHskInjvZj3Yci/CQ
o1XmlpaSPYOL1U+hVaRPcdVjwtfGirGxtVfyG6IgiRSalHOzYP73P9+2XWnB9xKDG3n5QIl+0sNH
bczTR+5K5xvS7sjr5qi9s5TZWOxEM3qf7i/UyomeyQM0C0DbSyLy9S8wEOvDMVJwuEIDaz8fu+wH
fA26j2Zi07zpGoS3D7j12a+/B2BcMeRMWwS4srgHoqbUOjr2ePUpbYHdaIVN9M+gkgoUag34A0bv
VqpdXj1Z+uOqDt0KFJtcPnoNT8UcK+yFi+NQVXzzlTE4R3Q9y5ONV0C482vcoh5wuhlfXVmkmkjY
pnJCEOO4Xa8yIEQdW6SMylAVFyU+OA5OLTIuE1jMnjKdcayX+VawmOPiIo6BMpuVXOnRk/YsLnno
nxqU6Rj9+txE9U71+hiLwbZ4dLrxuwSDdIxE+zI4cXca0FnZ0wBu399f8Nt4RXkCgh33PKgT5PCu
563LaOoDKrUuSDPtM8UiAzadgYBTnaHlfX+slegDrkWQxs4oDJq7iyMfOLx3xMRhmbS+zh9TAlTm
yiSwvuptVVfP6TSO9tHRq1HHFx6S47720ODGsybNt+jct7kAYBDrN6GL/BZdzOuJ96FE2gQyBtbs
hJVdXarBacIyZ+P03ka562Hmf/8jfjR9AbfElq0LvM32cSa128e6wNkAT4/6byfq9OP9RV4bkANL
5QjcAA2xxZ5qIrM1hjTu8KKDMmnnOAZhZQqJCgfEnQfcZiNDXltHEPPz56SggJrd9QQx2VQBJNSd
K7vKf86nOvugGcPWlX8bhilVoJYhkW4iS1QXywhmzumztO2wEijrI2TM2Nw5WNC80KmqXibD8V7K
WJHPeeGnrtkJ/eX+qq4cE8YmuyFBNWa8yfUsKW0Eeh8xfpDWmYv3Fk7jTV0/j9NYHu4PdZv5U/WS
QD4IRGROS/YDYtatNkGicbF1irFIKSLlc5Rq1oOvqlh7047HCSTTvJ+8DOKtqtutaN9cc6M0hP4Q
/aqbdkCpYDXgaw0TDTG32OMI4j1afR0/ZqIxS4SPUKz9ban4JcAree/pRfupKdsfadDID3U4JYe4
CAYEBjvriR5R8+7+4qztA8i4QGZnfils8+vvkAeDjqVQ2tHKbgsq2ogMvVPMPDiNSiElvtG2hd5d
1yNhFEnxHlF3YyP5XNvv5AGopBLEeCYtfoFnZ7pXOfyC3sCBdRd4KYDdyK43qr9rxxiOJ9B/+Kbw
6RfhKcZar9NwmXMVRXQfy1zEOE1iwjqenGkqjx1t48v9pV2dGIUz8zdH47ZrH9Y6TgIZB5mL+bMY
NO+NNHmk3B9l7SAhEIIGE0EDhs8iXEDnzvI8IB5mSSMOjeJZbph2mIPlyuvxOxQtQMVTMUFrjuf7
9V7xwoBoG1gIZnR2dMr73nHNQAQHz3eKjVxpbVYIB1EjoRTFoItN0eZqnoTSaV0QpSi9tm1z0AIN
Y/Mg2KrIrG0Mi7g+iyxqFKCWC9g0lV0YxPcRg7NHTTSRi/F3htlzZM4uF/2rgf5kBWC9ZpwK4Pvl
PUljIyta/IhcDxIRWt9pdaqG0ndVbNyO9/fGSuTTBEk2GAseKCSB1x8MAJSMqKd1bmPZSM56k7P3
MyUCPNLVZ813eCQoOnDNPvY2DvXKixJlIkIeWKS5/rQUrA408E20gVpXV4L6YxaPVuhiymnt1BBg
3rksHPUrMtM4YAs81MZ90FNO5RWqZ7PBOqZU7OYWtzJusLNfQEZ07y/Nygab8atUOKnqzrol10uT
j3ZR00zrXR2ng9NUJl8L7IHQCzc3AuxKFLgaaBF3ao8nfB+AppzADQwuKiJYlsjGqDeqfbevGp6g
cBtJG8BB0ZG4nlCLAXffKmxjbZrEyem6ipevqhwqHSVBW2TijYKe4Maga7cbXEqTzgDvKSh3ix2m
0RZoZY1RaRuZQb6flBEjYIlm6N7uM+27UqQCHQvRSDfipdlj9SL1t5ksindFOaJITeRoY7Ioz3+M
eHaeODHD5/tfem1hQNHPXTciir4U4ImxIzT1AuWUSFXMDwmmrAcZtsrBjx1KK9FguZhpmxtReW3Q
/8fceTXXjaRp+q901D164E3E9lwAOIZWNKKo4k2GDAXvMuF//T5QVe8Uj7jk1FxNVFSEpMPDBBKJ
zM+8ZsMB0lWlfvOLIieq+vivemKMfRbzMU+bpxKY067HnvQM8zD8XgX0z7dvdNsTXyY/dCY4BRy2
F4Mt+mSliVytsG00Io0gqX93m/FzgUDmIWv7+lLrR3GWGR5SWYtsLgpRPL89+CvdGqJjXkfwj5sP
yim5tvUn0Rvudr5CKVBxpWRznS1eEoRLsziHrOnLqBL6tJ8zo52OsgQuNKkasCtN9PcYTq/s6VsO
Rr8GyOuGyXz5MuBzWSZjafDMK1WescXO11Nifuk9uZy7c6cOb9/8a/ss2hxYv2wRHhCok+EKnBO1
Du+JdXX6Hzj9wF/uq9bZOVOHLzsOptlFgkTc9eq0wTvHyWu36lP3oaVNw4go5eXYq6XnDZbafWx0
S3AIUh2naAedkzAIZLWT3fRO52S7l9NVhhYwh8l2tMD8eTleUbWpEQyMR2g678oKz2PNlc2+cLzh
nRzhtWmFTEvZFxg8fziJN/J6XYoKM9U488wp2ynfwYeOYij2XUodSVT6Z1Sf8TAFpm0+vv1IX3mB
Nx7jBuoFpPirT4uZNEWVMPZQa+5+0PrNgQz74Cuff+0iu87789nt/N3bw77yDgPeoenJ5rFVEE6e
Zup0Ja+2hAGbZG59LHR9wrJMo4aQCW2+mz1r6g6jqVn3C1h2dBWU/V7G8sqsgwahCOxuTTlkvF8+
YBczP3/VhIo1vy/2wVLee+2IvfVqDnu9DdozxPfTWHF4v/MWvbKywEVsEFd2eTSCToreIvNkMPVl
H2t55j/hTWsfysVsaVLV70kZmq/eJDRZQgAUhaE9vbzJWl99ser47kyz53yVGBif05kyD3Isx7O1
H9I4Tdw08oys/jRgiehChgCmseo2HkiFL8YkhJ4wnY3zbMV1AhyRjbVG3RnkufrctVaKZ1LtfpjE
mlkIrq/jUwWbe2I+1+l8KLMuYptw/JCiFK57udsd0yV7z1vj1btEN3Er/sFiPcVl+n6Kpa2aevyo
tOajNk/nJapsCxRTU4b01hcN38p5vaLm2r2T/LyyLYFeIvVhawK6fLqQTdwNU+mpPu6xq/qdnfO+
s5pEAX4FneCk5sPb780rURYVsI3bse33v0iODF3up8SRfeyqliwavuJghlX9nn7Ka0sUABH3BY8N
tbSTJep1Sox1qvWx3g0YbNRFlWEg16rlvPVx93z7nl7bC4DUbqcYCp90qV+uUVxfc6ccVzI7zV4e
pG/L+nbtBZTyYVLW1UQ9asHyqB/xtiS73k0FFn1vX8IrhBlwFwgp0LlEYJyi5str0PBaGEfLgF9p
ON2MsD/KsehFtEpcumsN3kUmlvyESohdXXnpYm6W4GOCYkhvfCvapXg2smr69vZFvbI1E+PSDiJw
B+t4ukGlKii70sLFGKjldFnl2FePvdPvq6RedplUZhqipvOecNkro8In3tBLAbEV/aiXM5GaRYD3
pNbFY6vcxwCOGZ6DnbDv9da0l5CmSXBRpEPz92+WvjGQVQpYFmfuyXErfTmCW0UXe8x9XUUFbKHL
oqGBEwU4oezQlgaqwUn1zuv72t1ucoDAnikPciS9vFtLz4zUFSt+5bUTPDqdOZNI2CKHFiCTdq/3
9bB352R+Z9ifZceT6ALUCTHU1mvFpvEki9FrQxa+qYHKL3i3rixD4Uk/WkH5daGGfpcH0irCEpr3
cVjs2g2Ngo5CLKa8M0G6pxjN+kjjxgaq36gyQltAw6zHmixcGy15fnsdvrIZ/Mwdt+Y3j+Y0EjKc
Ip3aYELoStYmDsR2GWTLjWuhzFFh2zjI9zaE1wZkG6fNSGLN1npyMoNgaymqo6yley1Yf8Lo8kKW
bXZe9QgiRG/f3SsrgJeLOsW2BFjyJytgmH3lpxz3sRC586ik+9C0a3Xl4ygcz93Y7rMueS8CeOXQ
QOeOSO9n9ZsF/3LVLTQq7aL1unhpNOxh8lJ5+InrJfqzbjc9dsH0PyiDQ0mGRr4lClsp4OWIuCPb
a99XkkJWOhXwJ/K1P6b+TBO3yAL00lZDS6+8xJ6q82ntbC0Pa2maX96e61ceLCxvBLLpc28x9clc
Z3QfRCW7LjYqAMaLJ61QSzz2sRRDu/3bY702x8jx0ARH/4QQ72QRBSUFAV7nLk5zOd4lRrk8FPpY
hQztH+q1Td+p5L2yjqBO4hOB4hJhwKkKrWdT6gCDQkZYGt0tcn84hc56ns7IW/b5h64VRHj+OL5H
vnklItgUayAaEkijQ3ZyelqlkTumojWWgb7ZpWhCxIZPcvz2bL7y5JCWpHxNb8FCzvRke870IPOC
olVxWQwNFHN7Oc9xfY/SoOj+/kTS+aKJQEy1jXlyQ2uz9NVoDX0c1E7XhUkBsKtoEv+OGXiGU+Tt
YTgku799fwHWjtC06C+ienZyfwCm9cb0UWIWtVxvxgWXW6RCNbCARv7O3v/KwkQiZFPK+uNoPxnK
Lwrk/LuWEG7o0x9TVcmdkev6JRQg765uzPfIwK+NR7eB9G6LIqicv3z1h7KWEsnrPu5m2+t3HKz5
emSOgwtCKvN+VoPz3v72KyGM5gPkM4jHsKVokZ7cI8TIrByXkSKdWSJ3MHmIPOwn6uBVHmaj0eRx
p3Trwci8tTgzRoq6+2Tp+kMy6gSadqcLC7GuxjG/Smf25CHRnfzZF45c9hUalsQDk8yr25X3cROM
sMRNourke9q3PXZwWtCA31z9x7LxqyoKRG0mB7+kEfhO2PjLO8+bwAkOkgicOdXnk12V1G0enExy
m+BebnOOqHi2pB6Wrb0ec2f8xjw8vL1Qfx0SQj5liU3dDS7KqSJKuoKALOrGibtc+eMFoCTSN7vE
uz6kRiDXvVYQ5pwPQHneiwx/2WnontJ7IXXlBKGRdrJ7qxyXu2VJnFjlaEzsks3pPhMsgL/7Lm7j
sJGSD9BoxwPj5YJVvsBDocOGBmWTaQkXpMSjSSuty2X2q69vT+cvLwdjwXgBkbiReYNTcRV0Ompv
QJ89zi0hDr7Vep+ltG4GLRW7pho4Bv/2eFukCQaYfFGnVPvy3kyvkphaMocUlCptCDtXBD/SNBsx
3y5ZwveBVaN78Pagv6THGwaX1j7dZxCyv1Q6MKqWBuZQDKonaKPruYrXNq9iKbMhXoDrRA5eQx/M
xHrPIWZbEi/CXEaGibLx0VhwKAe/vN0Gh+FBZbkbq7TTHsYEoNoxRzojMpP2XTPKn6Ha6Wg8S+RM
Ca1YnyeTq8yh1PGDh3YSoMsaqj61LzsMyqeQqCO/1X1IjqEwE5P0vDORuXbSXPtgNI5/h5lM9cPs
KqQPGLGyYjgy6wbyrIf0rMglYW+AddiVXqQGMhUinc+HHNJUaPY6cElP9E0e6hpCfBHPL39ym2L5
/e2n+GvlmYaH7gL3oW62QctOclQ7dQjY8EiL2yTTL6EKmFMYzE7VcJkyl+E0+4OzI7VrLwZHopXp
LY7MQ23OvB5fEsurjm9f0a/Vpe2KNio81SxS1dOmuq7sVFKebJANs7Npx0Mt1D6zklXbocJo0vBY
V3KSWoFMCPGHL59t8h3kIRPs86I1110VSbzaZaiDga9DF1HuJl5n3db3GTSEIspUnt/UnV6imW65
y+/Uu5027FGrL3YNJicfF9NDBassbNwxMGjuz7J1CjJsBhwDcg9E/W9v3/OvKxrhDiTU4a8iyUIl
+uWKXsoOxtVStzHsPzdaGrM8yqoH77BO73W6ft2bYCDRziEVopX/C2e1k/BCEhRJYtOXw+/paLsQ
uFwDYx60/UKdZPCdfeLVFUaXixxhCxUQZHl5c3jSJdWGgo3NPp92nPBgZEtZ7AiM4HSOtYy1ztfD
NF+d3QqA41gvQkSp12R/AL7+44XXvPrpPf+taReZofd+8tf//NA+1/e9fH7ur760/2f76v/70Zdf
/M+r7JtsVPOjP/2pF1/i9/85fvyl//LiL7u6z/rldniWy90zhtP9zwGS52b7yf/uh/94/vlbPi7t
879++9YMdb/9tiRr6t/+/Ojs+79+Y9L+suC23//nh9dfKr5305Rf6u+/fOH5i+r/9Ztp/3OD2IDr
h+9lbZWS3/4xPW+fGHyCqiybHz2gjVfN1lc3sk//9Ztj/9PnJ38CGjhWyah/+4dCXICP7OCfuEyB
ysAIjWSbH/rt3zfOdSwJauQnf/9HPVQ3DSx+xZhbZei/tl8g41tvFPAykhQbLvcUoYHKqSF1Ijgs
JNp13SG6r/f73EhqEdaJ5nlh5SlZhm3hBjdrl7o7qyis+WAO0Ev/Vrry81K28w6oMr2brc3wciEj
fzl1iqQ/Gkq57BLEknaDlHeLn7wnu/VyP/h1pJMQUDWJ1tYJSpt1YKhDp48UnM00vcuxlYz+shL+
nPC/TvC2tZzML4q+eLTT8CMiPu08lp6xFKoy9CiBdXNYRzVFM3ascYDZ7A7LjAHqmAKWSPx4ofmB
eOf8ee1O/zr8yZyu9gBQhIIz73uafbDQMIqrZBjvPKuf39mIXu58f0wqjTfUIQHfkBWcHOTNrKRw
GlZSoBX+JVS0hl3PLzQTikBgIJ+mUqnt357dl4H1H2NSZ92qTiRnKKG/XDIOyu62k3J7OQlaGmqd
xoGmaWmkGqVda4VuhrSy13eO0J9ePKcPlUCQoHBr/dFbfTnskuCaVQwoCyIb1jz6xjBcJikE3p0a
J1fsG2vGU1h6NSRpBy3cGHGhUj+Ti/THJ3j3lXt0EvKTXaW7souRPiVqcZrar2MOiVS/wgmsQGJk
wdfoxiND8d5ZlK+tik32laItlMmfu9tfYaqwvJoRyJYReXZhLiEmfcURHOY0hxYHyTtLECW7X98B
vFuZKpb4Ro4/eUrLaiMgijhO1CB3N4YKdaCAfSXLbhu/TmkzDWkr4tEutTKiE+5detR0x7BvnZbi
2ipcL0y0BjHFdlZEDAYZ46Wh2a4XT17vdSCYa6s/jqDa67iTvY3W+drPH2lCGkbInDcP4+zN1cOa
2VkaBclQZVEO1MIPqZ2N41GItvthwtOkOW349U2dwhiKHaOmvhx7GdyexfI1AsYWyt5RQ02goeNG
mTHWh6zObmTjoeXZdv6EyIDsjDLS6mJ9qqEQlPsqt03nSvoDYAKvT7R76Yz216Fy0nYvrHolMytE
5mKCPU2xLtqMDsaq+d+MRK9rsmpD4jGBXfGdsdFHpTc4YNQNQvOQ//sBWe60H3amOYHbmAej+Nzr
XXAzWJXoMXSy2wdyPd27msaxuXWKzqkOSzM07Ovl6j0EPQIsEXm/+cGTqvudaXISxMTM4TuFd2/Z
D3aS4Qy/ilKEykuc58lOkaKZjFHAuSxL9c21F+8xqwb3M3Wa2QibNnfPW6dfvykzR84X507rs1PU
67XMp+SZCHO6HRuI/Ri+i+KpsPzGj2W9rn6oEgA6fTGbKSYQrfNpAY7ahGPjLve5rJshatdGv8cG
K0l25JvjvV+0/t3qjUxUOZrLFM6539uoO5TrsXWaskbhtxqGcNK3VBuaVu9TIfW6APkeL2lCJsX7
5tazyA9roWU/+nwjm9DSRgBMdFjyTWURAJxYdG/84CTKPO/ybGrDiiPgjpPSK3eumZneEDZeYK+f
ZiRGx4OrzbZ7nlIuts8zfzSFCtdqGvMDbOn8oRbS9CI/AdIa1vlUjCHKi/JBYapthR6wn/a4yVQ6
ZzZixc3eG5Wbhjb9yj4UWe4MVlg3dGdTOu8qM6/BSa8UXwyViNCWxIg7WXXzbaLrNbq2HDBd2LKR
WZGBdgBUuLkpv1lpkc07kMWkPzJFwScMlrF/aqds6Paapq3opI6esxwXtTq8KraXU6Dpvf7B4gBD
Lx21MCta+xHxMqzBCm9HgKO+4AWZGJcdiIlwaovaDsc1n0oM+UztGjM64RzNtJtq2KuJCxt6baUb
12ZrIsg6Duu89xEgc+POEiwFALGgO8IcgHZ94UyOkz80HUFU2GsjKjS1u3bBYYFRvVwJ6lTalSnB
9T/OvgUUom47p9tjqjrPz0Kl+XyWTCn/hZ43uUNE9jGXX9Fe8yGFTSXKRTZg80/KFen4wezNIv1A
99xB6oUX5cJOllRRMkkG/bYFMP3o6L3ww9VdGnnQ9ETDVCSr6zRqWKxe1EOPTiNUP2V/zRIIHvV2
ad0ze9EEFHitlXlkGiJYz1SK/XE0BGt2t7piLmPLS+372jBTOwRQYiGI1gb61WgqLQnh5NIy6rNF
5WHTBdpwdJPSWXajobODsGk2jvHoQBy+8VBD/2o4wzp+FlVLEom8sBDdU+O6cu2jZhqQG75KzbEj
oTYN6VQXwhKdd2zczB29aBx7t27wouzM1ghpeXn2h6rAX8GJA12VSbmTSUb1/kxolY52FEiQj+Xg
DKTa8+pxAtaO3YZW6mKVYw5FVR0mu2URDiZd/ljkyeBHE55eHzu0cNJjlRtzG5a6P/bRwC+zQtub
i8fF0VcRGguuw5HWD667p7icHBoxF9WVrdrCPKqlV8394Cyk0nVeu5+KwR0/umMdXGqGTK+QPl+h
PxaG8MLVsZMLkPbzPi3cFH0tLCJnXTGv69g+qMYS93Y6j02YdKMTT6vhDmE5V/UXkZYYDU+dES6I
Ht6ptFUPiF9TqQwWasGTP34S2oJfVJKIGAHOnTRVv5tQpizTbr7O8/JLYwvwF52AOF4jLherXqKH
pUogQ2kw7m1z8kJNJGac9hqCWomsSpD146iHzmDoF2ht7LrCL3Z624XrlP+e5G4S21ZJSjekvXOk
4JXtNRkEn4sh0EIIhbeSjnN2zFrnktKIuMpWiPioWuydMU0oOOjuhSZhp8zNOu7ZgGAADiKJ1mW9
F4sX+7W3+bxmy5SGre7u8qAqdhaqG6OnDkvgoTZpjw5rw0/K0E5HigdFme4RoTkKr3tElrxhK2pn
/4tCn2bvNWV1JO8azgopyt+D2ZyPU2OPh6pn45pnxz8EyJwswFnWZdfa87c6aB6LQpCjN+lusTqO
ALMtfgJb2r3nzPlVPtctTW1LXRSqtXTAk+LJnmwD3iCYknDwPfGVcOastjQEV2vzmz8Boo60ynjq
ilWL+iXjNFd5cRgqqadhk0962IrmERcO91Gotf1osetFxJf+rQYqZFchPkLLdviRp62LKnl6oVT3
bfaEjMeuvG1q5yygPnLQzPwRMN7NhFAoNiic0sU2V0WJEGpSIO+yymUIIqFLGRplPZ6JFHI3dhvn
KjM+mqVlR3VjtFEAlXc/0a055rZwzpeCfluddVaUaaB7BmKDKgQGon8WmdXLWMhkORi1aV3nMBaa
EHWnPJbmRFVSjmYZjkX3ZNddel+bI5LcYF47B/0ehKd2XtLelO7i7vsOFCZR7McNyn89ZQ4njtnV
H7AfOsfm7li1Zhv5qvmaQjDOA3FuylVD2c1QZ37frOdN4n3IbIx1gkFdprAZIuEFWuTU27aC0smS
gzKuLlswKj+IFP2v3oqtPZY/FCMwvI6AVK0X+epi+xMMJgYZ4PjZDSDf27WGAUgzcR5znF6maLSH
S2mLHWqkZ222rvfOZH3AwONZH/hOXy/m0VF5NDb6j6kGIEdu/KHV9D4aax+AGla4rVZ9E34uY3v1
0VOw7A/plIyfZ0dpZ/aa3hbkukXY5biwmGamxXqrNbcr/mOhIec6dtdybylP7qvaiwcfXLinut3g
zk5YD2s0TyhFZ1q/IxoE2epMZtyU/riDNH3b2DLZp171lKgR0bbaOC/8doo0HRWYFAhsIPwr4ZRh
77Vf7GAkgdHUvTbmZz1OJSpJP+OP/HEZEOgaO3nRwnCP2zT5UuWcb1QhjLDvxHVVajs3a7tdrbr0
ojVIjQRRzwDwRXWE4N3U+JHXGfohpQgXWaL04zZvdNJSW4sCZfLDY2KLQ5Ln1jb3mfu5WTygRcvy
g7peFqfwv9VQrVEmv7aV5YTYpSMN5GZR07YlL+fyhKj+QG9z2K1a0F9a/sJ+uzRXNgHxFLLZ+2G5
JtODP2eZu+sXTR5quZGVdXeaoqnpoAZUs9RqlnvQE6UGPXCSntjxc+IkiKmndrp8NYeOUu7cL2x7
nch9NCRkdqQJsN5mrkju4U3Uj+nkmiL0nKxj1qoEMRrTSv0iHCdTf/b61FjD3B2AvdHVyruozFxt
K4NWfR1ylDL1NVIVMfGJW58ZqTL90NGcdfgcdN6aHXQsjoIzmNb9dT4uwt4bwm5uCl22AtOswDqi
+J6em5zAID2Eu1VFpTmf6UUZHLUZq+QIEfCclQOz3QvtILW+JoZblpEDFTbb5bgF/GAaS48jotap
yi/Bd7n4xhhKMdhTWCCEQfEUGEC6B0/nPQXDbKNXVS/OeNYCy71WVHiYRk0XH3O9GjfRIc+885cM
8w9LM/JrvV9UEUvP8r8YU21wEFCBMlnUjsoiYNUFpcvMycWulWYHQyDQezgDviDyNZ0VtqZAmkbF
Y9Dqn0h779sKn+cooHSThfrUlYhG1mk+hlCb+fNoj4ERQg5Kf7TCoOI8KDuBeay0lm5i0+ldiG1W
dmZYY/OUWNaymxxhfuoDpzf3+aCpxynwgFjNS80seSY8+3AKoOJHrZ+4l1lp9Tqk01Hyz2ktWekc
XR653VB9cr0l+5QlFQvVMGvvo+HPHGOASf0sTEGIl5AghHxSrcqZq6VaN2zr0EUt2jM36dIF9i5B
2JyzgR43g3t9+eTlnY9jSm20R8MsF7zLTLt7FhS5n6qpHm+By0xPAFO7s3JoF6xCm7qzdl4ZOI+9
FH0WlXWH2RDaGz3B9urNUTtRKAvNPHB7dGkH4+uYZsGjLQL2o9JJcvbdQkvQTlmk+6Bw0COQZ2Gi
2mWV053tdc33YqwqtqWkE2U0zN1yOSBUpEf2KkfSlcF2ul2RWdO41y0YwKTJi/2kV8L5aLlVq8IG
6F8TZaPTihA9akmJatAmdq55KVvexXr67g41XpJrvfH5e3c07uzS628T4VTZuWKUu3IiOgirSWjj
wXb6gvNycsuoT9UA2cLy16+icprbRYNDg91HUn4Sjdl9G0t9/VDQ7m+216x1WAxJ9xEAbE/m66aI
x3d9EADU1KbSjJNBrTmxDI7qUb+uiYXOp2M/uejFLdy4mX3TFC4qHLmisuljO4pWUNpnP2oYVbeD
BVgptHtPqZgYYf3sr02nOGc8oF2qH5f6oMy2fJiVMKAH1VX9XRsGO2cnlt3dWM4kqHCcmzb02WqT
XVnW+vdO0EqOUAmfvEiZiWvvJrTlcB1esM0N13Va+mh1luUyw1xoilv8eX8vR18aWG5pbYM/jhBr
OPqzKnAN1uYmrIrS3xTpFrIqR0j6KOmEnDCqcL6FE5/JeZFOeeJFllk6d1a15n6oEeI/lAut4dBQ
PtZvK8bkBqYGWFkfU1evu51GP+1sHMYl2S/4MoLm7l3jrHKWBHXkNO/n/QoMpj8UoxksV9iV9qAX
XTP/pDVB5YVebqe3HnGrEWrOJJudQz+ljTv8nwpg8FWdUIGQpEaaLNZn31IDwOMGc2ICyFG781N9
9kMd/ZKU00N6xR7dsOnB1aTbRJsGn0aEXXe3xoowd5hNFFKPmxJqddATq7yV/YxxwjorXeywhBsz
FpZJ4XgssIcNYbGynwvOcPK1cb9WwYz+Wev6jyKjShnR/qC8kZQC4LgyRPHl7cLkibwRlUm0FPAR
hj9MZXKr/b4sEbqN7aJ1VqVxWc/6HdSK/AzFXThuKyfEQbOGxQt7KwCv2vtbb5cEurluZy3ZG1iP
fzRV0V2pZE3/nnPQH9cFTRytEsp+GyTg5XVlgaOKooCxZlrL72OWDwToKC00Q5LtCMj0m7fn4Zei
MLhcEDOUwM2fCpxbJfIvhPgi6aQ7zG4W40RbxKZYkFyg+nCEKvQD7WXr8PZw26y+KMwyHOrxlCCB
PQG1OOmF2SZVfQBrWYw2rVBfugbhz09Ab5udjYX68uRNmlF86UY0cSDDuO9UOl8pq1KZITymzGJ7
IFRf3mytVw1lRtoKC5t46HOOhEvv6gfwCtM7vZJf5hVMILhnJDgR4URk+KSDMbp5sQ7bULNc1n1X
WUVs5XhrGL07HXFT/3tQq5+F9u2maGVjhYvP48lz9KCM6U5Lcd/0JEc6rfQL3nt2Yk2b33mGv8wi
yLgN1Qvoydw8p06GsqzJk2laMlTiu5GnE9UA850jazWc/0HH8v/bh3zRu3yzr/m/smNJ++U//t0I
fKVjKfsh+VK+7FnylT96lpr7T+SM6AbC9Nnk1gE9/7tpqVnGP0GH0TgAqsFLprPy/mxa2ubW6WSB
ILJt0mbfNGT+bFpa+j83cAcG0LQ5UbRDeOTf1/ZnD+2tpuX2Hv3XW84INNaBMGyCZfjSGvoJ2p3w
qVxtPfeiRBXeNY3t7HZUotv7YwLcuM4a+pXgwcOuLrIrfXDT+7/M1Z/X89ee3k9qyosLAApI/zWg
xw8y4xel9gksR51S7o64Uu1BU2jF9YNpM2o9n40UYEPM0YjP7V5l106leWQolGiw3BoJMxsqrBez
47afqsX9XWQtEUk3W9NHM8nH9aC1MKD3svZ29ey+RwY86fdu7zCnEQ065o22mXEqrdFRtqQjTPbo
ustcHRew9O5eZS15xEJh9DMYm6HcB7NGx64Xq5md0c0yiotlNpV4pw31crfmWqAFwspFForjaNtW
Xu6XWhGoErTvHM2OQ4YPCdFwj25Tuvjz4CnQULpMoNUbSRZMcZHqhEZvP8ifqtMvH+QGOwJBtikR
Qko92Ua7ZVGwt60J2WvU93bBOBBm2ctQIIttpPlX2gnOHi4n9qcCMW60kNQ4iiOKEL1+mFvM6M8b
oollb2q4wkSlpuflrpwSitO45GQKxv40vefIfEJf3+aNPZ/XEoFC2M3slS/njbJ64RqAPYiZEaQI
03Gtk6iaA6zkrHKkXNw1QZ6e68IetZvKXgKbCtDQzEkfDo0r7gqznNSup99GO98oSYS1vMv6T+9M
7nbYvpjc7UI3VggijzSLTkWW/CBzM12suM/rQTGT3vrDvS6bYt8Oup5Eutn1eEGaQ2Me81Uz0+t2
ndP8MCctOYepr928Q/7EABlWd34Pm9CazHc0iqyX8IdtKjc0PxwmtDdoUpwKIrHMTSjHZhMFjZPI
D/CgW6ww036rIi6Tu8ZOu4DyGwO02rylglzp+iVVWw3W67EeWnKpZMr987URw1eFTsCeymcxXXRO
+TXvcq0J3bmQd43Td34EUHPU4poz046lNgl9t8ggsakb5dX4gZaDcA7g913xACR9evAoAzmhPmy5
iTtUfvJODHHCn+LmqUQSoIIHI5kHFHYSLXlradbL4NGiSfI2j1A5TIaw0nWi5kmvEloNosMdcZrs
fDctpv6Y+qN1KeFz0K1tyLCgUuWm985l0b8/WTgoaiAuSKhhA8snojuJnTs8xqmpLQUNrab0zoxm
6s7wlpjzOKAsVH/NzYrU3hNZPVyUVX9WZ7hL7PIJWtXS+zcI0uJ0YozzdOa15UxLQ9urXMpPgz5M
Hxcr+AxI3TorRTbR8K0GI9340N5OSTlfBn1NblpDAPDM+kNmAKBAF6Cvz6Vf9QdLlznAKl//2Iz1
dzTJUeLwyocyWd3rBWQmZZJlyXcaYFiqN1MViW7a0T1EIcfu71sIsntZLj/GzqUj0tZPsy4XwmK6
nReTJpWAxWvrR1OmZUygVV3AsOJKNF3f110PTJHlkn4vJG30cOy4Xpaq5++UvhmZaVnnXMGIVXtk
ihICtWE4X+b5bgV0eUhgIxzXdm7vocHfU+A2Qjgc+rGc8/XKnksw+76oC2hqXXtoZ9f/okH2jZBe
S69ElRmxKYX7xFZ6rixpo5DuBsel0ZOjU5v1+dxRHR8Tr6Cg3wNrjahRjFVcJqbz2Ll0mAtPuweu
H8BA7euz0sAMzej1al9lnsSKAH1zr5+mu7YxHwLRFR9MeDaIcZARLxo1O4kMiZbVlwuIpM8Sn4In
iGfAQis9py2m5/2qnzsT5ODzwC2GZ8Rzu+9VX0XOrHakncVBlXN5A2V43nW+qO7btH/KzGDe42n1
bM1mp3ZBN+NpMReKUuaiu5tNicy/4tyKuflMq9OhJiPyH6pX3veOHOAmsAf3Uc7Cf0bsuu4jqpZj
6Papdm0jzXJo1RVxh2lXw5kLSvKI9iGgd72+0B1FsZDaEzkoz2G3EYAojHtWEOdzSl8eFZ7bqe+n
s2SV4sxqqqo5TIC3r0dYdiFC0JIyYkCbeZyaM0v5bozMY30wRzf9ZC2UbOvVusgTMe2wufy/7J3Z
btxI2qZvZW6ABvfllMxdKaV2Sz4hJEsmg/saDPLq52EtPWX3UmjMyT/AAI1qdKMspZPBiPje1T4l
ear5lIkV9n6UaXXEAVkclrmR7PoO0oimld9lnnQjD63q3sg/6d7NyTJZoJO97HxhVg/OANwyAC24
MLs1Cs+FVJ+3oIJ0GFMN+/eAasEn6OwrijGEyVopQK/Qwa/NZZpOxaabTbcUGwLBIxzyw3YsqCxw
c3vMeJPyqt/lyvW6Y9orsR8zXPRoNF4SzbEefCCyrSbn9p2NNT9Mttl+wzlc3LYSmNjXGbKMOSNM
wRXE85coKXI22Mc2QzWmZs8FKvGxhOuLidpWM3PzyRFyCtMuYS93Fa9sAEd4LNsxP895u1wnIGlI
SvQ8MlNxXTgIvoPUDg6V4+pXlqQxWKB13RNo8t7oy/hkmKxYogpNdZqE2+0kabBRWdrFqYinW4j/
12G05U7pfncEEU3pQ+SWvF1MY3qtl1zcBRI9ZjDlxp2PuuIeXkA7mnKqNrML/NSVXnAgpKV7VEAZ
OJW83D5wqbnlf4nnTK+yQ+5JR4aV1LwjDGryWHieepeAgi/DDMBB8QUOjhJb3s1Mrc/ByAf+oVJk
fV08dx9GnfcCMCerXod8lodZgzHiS5oPMSr+PByKGOTaqrriKV/UnVVk5YVSvPk9WJIBdevwXtrO
Z9C25HA1lpZe4aYoHrCM5TejmckfipYR7r5WVp81Own2xFGkh95f3APF8zw+K5+oXYN6q6KYc+6p
7JePTojxxaYd7Z4kuwn3ouWfCCNTUbqsX4Lie/xOpjpxq2WZRjlKyWDjVUa5VRngWuLE/Xp62PM+
MdJkSyCiBTSrCRUuFFu3W4o6qmcz961L7qRL6FBfdbaoFzgYepqfzLh5M4ZY3qEgyE4AhmoP5ezt
XEfLbzrlknc+dYCLVdc/x1UTn4upM4+zn80oQORw2xZ9fukHftvEv51spSXCfJX/dlLNWxpYin3S
oxLiBjZ9FXk13OQdrQ57lzQ4ZxcXPZHbcy7ai49aIxTdRBZN6STJp05cioSUZd/HgHrj9gwSkzsE
W407FP8d7NRSfKJClNelX1VbgYngdsxkGaXovaLezTIo7vkZaQRt2/UQh3Wv3Bf0zMEOcBm8Lm9R
q4xxTC1ur2cWGdgUYjBYybukM/NrGOT03pjM7pjRyFDjyyvA6qCpxBHlkP7cMpid41pz6Tzi1Evj
FMaMX23uCyRC284R3oESOO07QstPEdTmMRamf+LGP6vQlfzDi9nRyNyZOqxkIoPmZw7o2qbe5jDn
O9X55mOjDG2BaLM/tN4Kzn5ajkhkhlFexGjuVm4305rxqS8rY+9I3X1sMCXtBtWMxyWvzW9eUO56
n0SfKB0W45PYE5b/bFa3sZ10ey6h6lWNzXIDOTHeCCdBxJSI/ug2azlc21A5XxWNurLEMl/QE7cH
ObSrJsUwQ3YA64qIswTJWfNVLkFwImEP7RhuqvrcxDbZJ2kBzeOL/EoUTF0L62SPNKo62ZUlD6WS
Wh7FBd5gYZqfjWtPsH9TsbPXvcWXJTFjrfIfCUx2MbgToLWflGnsSt+uH3izi6sFCRwK/S5PIp8b
eGjH1hy22mJv59rRngdn1m8ENT+vyiq9A/yAIbb4aIJojhVYscwZhFqIsEc9rrvnNtGtF21S7PKe
lU2f2Im9W7da4Fn7EkefrYY6iXib30xpP5S+gFvlEFLeEDzEueq+jbJIHiTw4I9pqfNPMpXSOyHi
fOcOmnvwe6jHEJEOVugGcjcC7FVH1x3g95v0Y3AXnBy5Q+h+rONCE1h+6y7Nr4f1mZk2ibHwLpxV
uWjEISMKKswzXhFr1tuHWtQ9k4XN7UIRvL7P1GJEEIx4QSwpkjvTJFqDFysXH1QlmVcmjkwmd5wu
3xtdwIFZcrC3wxTPz5NstDvEH+m00dByQV4Fs/OCHMOJSnL6HqTloHyoxezwrfgfqYm5ZoP6kh3A
hu0IFUVrt07d9IzaiPVPM/qNi4ZuAqVTlYJM82IVmyDgrd+Niu6IUub1PYlZNN8E+vwx1g7JOaqc
O3MHi+m9mskkvFA3QLFDrn/+k43OhcoSK8hiooP5lRY2kmEXaKVSJ7iBzH9GYVrtjGIMODGBF3nb
yVy1yWlputKe8KAFAYg50tYk7BQqozspmnm2WKGY1w9tgkAzjJEFuQdIzPmW1ZEnZ1zlybTLWtcN
NhNtcs7OREdURgnGzMPYD8GTkY7lh2kNzUEy7P1IWtzM3C3K4VqNS3JbLkaOxXYcoeHRC47sO8G4
+hNciJmxqq5Tb6yrKDWCD0IpKabJLMmVJ/HaV07e9EzHk37QRRYkUaYotNyPuh3PG70fODcgsdx9
rImGU8zCPZwFRqvRLDraUT5wv9lw8tSvZZt4amt4Vfzkdn5Pkoy/LE1UmQXJaHIxPNa+5rbYHQNZ
fAyT5T8VLfpiNXX84HFlqvmZtfYWc2wVEVfMOick0ksec2XHb8S5EBo5W1q5RwGj6qhAzvk0iXyq
9uCq3muVd3kfKc0ahr0RzEG3EVzLu0gXqUdoLPoONEHcCN1vLvIP5IfeoKeRXvf5jTamMOGz5lTw
xwgn/Z0LEXOvuGxzJyGQDZmIRuzSZmqhTsJGmOm5qKV2I2uHKJL1uC6ieRLTdMrjyn8yWks5iCED
x7iC6Gq0iJjtIPtWodE98ypX2knXtXHYcz0Yl31G8AHZBvwaGorSriuupnQZsggtK4VbYxfrz36f
I0qAiINPLhKN9WpWCJO5u7dOHWFDJQGOfGlEjhQQeeLK0kvvGQUKSYea4olu/WZ0pp3XEu4YVlOZ
dsQSDgG3cuxHd3ZjiJuZWPOtG5CGSH+ojlaxyYlzdhCvXGtEBbymndLUJh59a0uRnHtfL+qUuKl7
i2XVPDVmpr2ZqYEvbLAXvrCsyHqyZxpXC2tkg3sJ0/sA68bRULoEqRidHXxtVsber9223NZq7q7G
MbHeFJv3TV008kcAFmnzGmk1okd7YMtLO7sPs7Jk5hxR5jT73B3GYS3ihs0lqX8mQD8DqdopWzZV
pPVapaHscMp++59xmd+ivP+Ky3jkezNUYPPFqQ2S+wtN0cKV9TI2+tBrGwQ6S8r0IxLUPnlGLWlQ
ZrByBZoNlKYE573JjBivaJgwZXBEm8EQecWQDJeaCll7i3MxKUPLgE6BpTcRoSxiGF9HUxVupOVT
eaXPCQL2IZUTrDLL3w5dDZVlJPW2OE00JWo4iO1gZlIbCVPQ0yUYwnZAxrLeF3InEpgs/9Y19Ss4
hfEXaBvQkXXnrPbxnzG0thJerTNDk72RJd9tPSgJV4/7+nOeUNDxUaZItxrjDl0/F34O9DzM3cUY
osHJjWsEU9nFKITNqhW2+ps02H8CaflwhCSueYCo7h371w+noyQfmpZbX1+22VMSkykddvoSIFMu
21Kep4SI08ImNX07LBkVll5BD0Sk2S2z2X9eLT8TTSu8CM2ESXC1C4J6/+oPShrTRLixRjCQxr9p
ZXdVIi/ZJq417JY8+7sA/p/Jn99/nYU50SX3Cgbo19gSuyIRSgi9DOPZfhs01TwPbr9E9eAGf8PQ
/svfRLXI2luLa9kzf14AZVJrWZ3MJbhJkEZiDvRTW6ZTRJaaffztO/zDmPYTgfEPt9uvxrjHuuQ/
v3rdfuKY/i0T9T+QXwLU/cs6+id+6YEz5LMSPJLf/XWrie63P/I7v2S4X9h7nN/6X4DeYYb/pJcM
68tvdh7iQoHk12iH/0MvuV9IGmJB2vwDCmnlIP/0xDlf0BfBiFKhA6OAT/u/oZe43P28OHCIrqlr
6Cex7PP58HL+vDhUX0h3TQnAsaLlz0iv4u8jzbFFiIkSxAmZppiivnUCOnmytL3X026Z9o4yWkwX
hkKimWoT1wZ7TFMSW5zB2CbccS8dwr9hw5bivvdJRXmx5i3aDfo8hm29WFXAY9O35h5zIMfRDAKG
+pGuq7C0EiSi2TqcmdbebpDo7SuI9CdSAI0a2SwhcbupbIlgcKTw7z23zx7MJsMnIDuL6qKx1RU/
BireJXos86+Xak2HE67nZlz6ansIe3KrEPuocupJUorzy5j0GtFxjtUbCEZigNE8EMZN3WieuzFH
l5MYJWl5MlMnofxslczw+Mw3I5P+DJ2TFZxjqHn1Y2vY9HXFSbv44IRwYVDkaXC2h7g7W65Po4cC
iIe+SNI5AnHiChqbEzd+teDkoqJUWubFoRJjgGMpNJ9P7OUD02A1vGRJAlflMPQmhzZoPLlpl0y9
kKre3lsVjxK0SafJdZ5zNPGjZZfbHkHTS5k49ivFUs6zl6jpW94G7SV2hSSsUrlAt05npdquAemi
aUxlN1YToIcCDjZrGaLgPzTch5lDkKgPtf8cJP1VnWYhieplWBmCq7fOsKhdvPilVLedXVzFZJjH
c7JJ6RXkU1Qt3mBbHMGmxZa411mYO1GoNz+t7nTjXKOal/7ydUGzfjDrZbhZMnQUSYvkDgmzWXpb
3SrfYU6efKboCCQ7aoz2giIeUGa8Npxh75bLRY0jo1xwSjXjueg/s2a6bZPnwhWfdoveLNFfxFgx
cIiQqe4yDutXrNDbxEdDano02dY+TokNzAswpuymneZ9Z6PKMRFmTdBlVlDt23JGTldvJ+9Uq5z8
l1GFyjV3ZYdu2Y/T/ZA358UHxjVRKhhD0G6zOEBJngzmI6Sx9eAWS/090/ujpVhz/qTUJvWIqUVH
ZDzG0itwERpbOeneA/kcjYxoVUBIr3GW4IKYtRfik5h12/GHmXfXrp/dEsXXXFW/6YCnfnrsZz9a
NUZjPJ7SRHY3noSgTbCWyRZt7bkzxaafuns0EIjllw2mta+B8abPNLj6BD1tDLuJJv0rfPTWiOev
uNe3ZceD9Fbt6+0MZrYUekiF8LKFMHhwSw7ksURvBRyh1+GwfHNteRcvw4PlMW1lbkSaAivE2jCj
babspnCdnc8IpnvJpediBn+7wTlH+1q7E757hV4KL8KQwNZdJQIhWaXt2sw5gzdugj6NCr06OFY+
bm0+i910h3rAIKE9pcV3c4yvLJJ/kvnFdLMlDNrvHjYVXVyJuNhJ2IpAHYSRfE9dj4+VwnUNCG9F
L19TG6A2iSMvfZgC47FVVb0HDn3XtOCNpXYly5k3IpUhnr1yo+V3E8g4quD20WsLGemgE1xjrMjz
m7tSkQPkVikJGhMbVfXiDsNZUinuz24Q5SrblUNjHpk3iXZb9uB/aqNEvM165zIKbe/G06czYotk
YzXNO9GhBUTHRCdPkt8K21+LWc+FTK8X3Yr3sZMXG5ZjuTOEk1+pYiSjlB89tfLV02oj9DN5PWfu
jbXkX2EJ9zUmE+Sk2r7Px6Oz+A80lEQ4dnd0byDbu+hCnIJi2dWFFtU2q5em7xvU0O8BJsbeQNvX
5MIRodUWONLY04Nd67mnXHbubol5XfsXS2JBKNXBq8rsoSIuFXZ2Y5fWXeOJC+p4Zw2JyP19I4tH
VXs3XtXZDiCcJ5uoabsHL5P3pjYdbX/YGv2thkMrEsn95MozeOupGt6krDiD+rF7IJ3hOmHTxy73
PFvdvTmdggl8uvOehibfUFcWljFT7rBXU26Bt0zqKlnO3uoK00rmnExcmCPPGN3OmI2wpfE2TtBL
LVCICmtXOztUNwXFTWEeSqs7Tyl9DHmNu7LHnmBDCFG3Yq78jLetPX3JcdEE5LoHAAFABg1C4mZm
U4HDI1fC2o1m/KNXzjHz84OYvPiqqoLurXTcfIMZ4OA17cWTbh4u2H6jXMongs+CMG2JncbikxAu
kbtl1E/U5zCrYRIdID0cqAnO1WW4iME59/H3rtDPwIuRX9W7QZZbsvwiqm633VgShmwy/I7vrXDO
+uzeGsBwprXs7EkhTizYed8X8xgs1cVTFx+mfelv9dIE+biygSZcq98YYCVBXcKh0lKbvlnLQCig
xlAejXl/yWMVYm+PPMShbyg/zujIXpaeEXgZX+DZrsaZrhPLXgD/bdhMsWMSYm9V3c4rj7jntmPi
PtIxan71J2Nl+c5aVUQiby4lYyVWFqt8Gjvn1V86k9fse+tpGyz970s37qZeq98BxTe99ywRJuwd
iBbCAULqJWERZ3tnFQEnb1e/pFq31tbptzOh85t5uQ3QhY7wd3rGS1ZvtBrSVIddI58EuSm7oHgD
oHyjyJwH3l8W37w2B3Vo2cwNo0a379pkmyTnJNA2YzIFh8TToXUCaFLx0mkezys/Jzit7rSCHz8/
6/rAFK7gr29wKhI20joQq8PO6QICzGx1qHyHN9VBTr4Uh9l6Iczev+oW0MPJuSZ/6ofDsZYbC7bY
1mS0F5EzT9jcOEtz7vT+xei+2mUZcj4+E5NySmhUXvw5uBviWz/xvqosP7YA42VcYFN69w2BNKRW
V63ebPFhRlqS7ltLnECeHrOxyUJTyQjl7W60kXRz8WvDuZq2XaZ/RcdEGEazEVlz6Lr+Bh8G9hDe
pHo40h7IiracnRWMHwnNp5HjiGu0EidMlLcuTroW5w9ZwLPx6Lgt72Y8zUdrDXDxe+ecWHCEHudB
GblLd+C6leIBuhiuvhnyYD8aUr9lto8yawyFsV2yjzpmMsetvUlW6D6DhB3UW+m6WGhX7csD+SU7
gpyiNv9mZZQy+tVrA5eG4+3epxPGmr9Zg8CWDWC/yDuyXrYZSvEqf3UqyX3NDAFtblqfcRqoaeAo
cKtI9w+uY3yMbnLA8HnMpQEKxYWWuEaRZZx0TuSb6PR7C3gTo1ppbI3GBcZXtwHxOBSHRBYehAGy
c7HrZ7euwky8Ls3XNOtngENRXoSGnT0FgXdtYsnmKIeeKIqZAV+rb6Zy9PxI2oPJI3NPfgp5bJd9
chBme8xMnT4s/qLzlfDhl1vnAV9I/BXp+c5PMxrJ+kOHiSs2IbZdbZviU0sYCOx+pl9Y7prkQ5r2
BuwSggeLDJ3d6+GqLNLT+CBqqbdVjPfBdVmeA2edvjxRLgIjltg7v7ubuHff4TJ3N1JgzVlQvCNF
TzDyWNc4HZ9l+wlvhm37IvUrPLJbstE2QYFKPbN3RfPuK0VoztmTb8ha5wCpUu+wvHDDIe+pPmNc
IHl5IXr45Az1VU9i5QserH2P1aagzwgDUAiIHbPpm4iC7Ici4LI1JEd36PdGMY2fwBTsOwPjPy62
2sksHjPKlKROtlbChJEzz0A/rlB08WJhlrS06lZQZ1gRtfsM30YrpY4dxMSTxkfABaRDlxhI0r3B
eqhKl5vTpsrbw0TmEex+lLZ8PgKG33AcOloQiiyqFL7jyfvo3W4za/qjM3LKLVQch206cIpjSjC9
oYGUY3BavP5dGEGkTOsDWmi6q8qcU5nzB3fOnMQn2/u0/flb252smTt5roelvCKl+Xo2nIOYR+eu
UuiWliuhmZ90lmIF1jaqgyqMuQpVASMEXrBo5A1Cqn8gdgqharttUYes9x0TNHMl8cbU3E1t9igU
D8opj6l6nwp1KDLrOku7vdcEKBOcvew+MfRtHcK43fh7nE6XAaFIgiwtK+woG4uI1JerxCt2bocR
OwXFl/dYA8vyns8ahFyTozJ1nl0OHWbVOzMoGc+MqDara7qkVj/kwU7y3SJ/WIKhwpwfu969lol+
9tksbxAp7BF7bsapuzWyOsrKDDmIlW2L1LIIMtbuZjd9M0YtbPW1or0zcnOlUIaos1BoBCC4S6w9
WIsTNp5zhgn8pmZZHpLMOygyNI+5m1CZuGiXwBu5+uihZ2QvhXePJw4rkh4RPbjxNK0Ndafo3izM
nQQ23VaJiMr8ZGTdLbnS3lYuHt2ZBXLuU1V0Gz+prlFrgdGOSWS4M5N492NJ8CIA6qCpwMaQrcbp
m5jrT4W9Q3CvXxPG2uyasKvIUuW2be1+L7HAQ7Z52M3H6Vvqs5+bVXdYuCqWjMWJ/pbnGduAVejb
zsQaTEMiSRk0n/Gml8wfc2dAfhi6H5IJdyoAzKiuD85mxzs4CJy4ztgfEN5j2HIgxucsbqmw5wX2
GVIjWxmbpeyKHRIhEenB/OHlsNfUqHcnY1qGK5Q8VlSAV31qgd/RfaqdCRb+Ttz33kJ3yONX+2Cy
0i2G6hn3BW0l1tp1i0htjuCtkZ226qz57dbrimovRywGaFVGCoWcRT/aY7DJe/96tLuv1Twfyrwi
KgFPABbIhFNOiygMfCsTufdaU9vMRhtsuwXWIItglLrtkGT5bWtldMqb3NZXl/0Bdcem6tz97J8H
VIihh+2eBL17u9Ldo2jumh7hCEZaiX0mqI/uPP5YxHF9duNu8dculswWXGDMLpsX/H+uek6xMuPw
wQfzKlq0H6EY4+FHbNqxeYAAgNkmGr2Ld7gefDB85PE+foOGyADyHjVuX2hm0LhO9H2EFGvZl7Eu
maUKk1DNTY50YFOmRR3c6OMAQcYupq5H0x/FseTO+hLHhkoOiaNife/WroHZpG2biyxVo23qpTDO
MfZarhm8rYJ4DKPRtsqYvVvyX5kLcMPyhZpE1b1MC5PFvhscDdKo9uHgsXzhRqNuqFtvfsghtySk
EKHcpr55W5H3zsfRvFznr5mPH/89NPlvccef0Mn/1xTwSIr/I0L5VtY/w5Prv/+H/B2J2hebWB/g
YawOqz75T3xSMzzzC8ig7qH69W2wyn/gkxrYJY5rGnUIEvaJxF/zwf8AKDWyvnQgS5fgDvKqSZF1
/huEck0G+6u01vN/q2gleRkZ8JqA+YtCEshs6SqprMeGd0F71VInuAj0vehE0K0cgWo8DtW4eqtk
3mAHL1sHRXmXYVgkN/2jEXG6TQfHwebHYYyKqu2KyDf4ExEoVO4dK9iZaSdq2PAIAVJPduuEF7Kn
bOKWxKXFi6i47vMoyRGN09E+1w9oeJHlMSCElTnV7zpT9UxWidVP23ixtHvu2AtJjiQGsD0TNNts
R91JP0q38bnwVBUeNg7Fxec+WjS3ApyO2WeSbTSZUo3bvzzsPxD5v0r4f6F/+ALBcUg4gtZArOf/
xsD8xZfU8WAFvVrGY6GLGJPe2K2Srb8LYP6FPPntt0Cb4IUgc9Ywf611Lzruv20jjMeysnvSvmoE
LLjgdoid060ly7+Lw/oX64K/Cimslo1qForvF1JjNEvEf50zP7rEjtDqU0tUHr5mkejmzj8ImSUF
gXDkYI+sI+Up01FAx6TVtBGWKHtrNUPM2WVX9vcSsv0z1hGSh06Qr8Em3jSA1821/WAL+kYis6H4
YSSuMuaqa831VjRM/YT/d/12LAN2fOS9OcmQizG73BE5ytjkPK6Kdmlnl97og5Ygi2ZmYIzjGy3A
57qhDKu5MsmRuM+XSb2hYWMj1PrReqMJrfthlzn+7MxuvBVfiIHX/vOy+KcH5oI1Ile3jTV5mS/x
Z9x/Ur0xYFdTj0NS/YiX+grpThstZnDQCGna/f+9d5h/p3r44v69++jhrfpf12+dqOqf+SH+0B/8
kPnFwTUJ6wgPw2a2skB/ZCaaX0hMpLFUx7PLxrcyN3/aj6wvazMDzhxeNOigVcv/Jz9kfYG5hNLh
UDBpW7Pt/2r3/dm34tHtgbOTnDsycol09IJfXCNDhujZncDlPI/bSYWIdB+sAjYHi8OmJrVqb6bW
FtZWXjRkfUYrjnY2UExh5o9FZm7HanpgzAUyVWl77mrn2SqFE1rlPG41vy+2aUDlYiet7uiiIQ2J
uig2fUvccJqTcOBp8WdhTsQESSuLGhc9k9K9H17DVC6D8uAH1VcvoYlBKp8hfTQepKsfNII+whbH
b4gx/OA7PVP9eKzab/jCpxDfIOCtHT+W0rz898v8/4b9/OkWsv+s18zN/lci9X8kRcq6+A8vQfMm
fgoZpYjxz/VvfyFBieWPyQyPBv4kVuDv618z/C9r4yhXEAeG1OBf++sLsK5t4rcDyPoAuv4fL4Dp
fSF+dL2BsGx1mqXc/+YF+CX/EJYe6YTFyE63iE+7ov6LAWkizC5JW1HR5SbLbg0KpWjN0yrXikaC
q/dLkvfkQAJZdaEnuX9vlLt2BXFbiBkYxrggcFOV/D9m7ATd1maoWw8NsY43TurZUT13MVI/3SuJ
yiwBlu//8l3/i/OfU/Hnt5i/BPs76VXcAFaBA/vMz3t9M+s9Ajz5Y2Qrknf8UiD2no4v2ugHVAih
hzItDV08+1tDs5YzvvFlTzSe/RkHZpG8xhVk4t7tSkiD2qcN7iuatMXY9GaF7TufwagNSZ7i28iu
BTTUEqPBwDzXbuQ0HlJmWTijCzexmN1Ds8aDZcic61teVMPaEyrmyi1BHk5Paugav6cWgkqBFshV
jiqUSGTkF5rnbDOXemJRMuRFwmjaWy4XgR+lpobXWm+zTobMt2oIl4y0kA3ZBDBC7txWUVKKuNsP
vlP9sAhxsIYQa397IwzRvvomFrOrQdHaR0IR0Qo48YMSvKaAK5Jx1iDhG0mm2IreM4tNU2u6SdhM
eiaJyDa3RTXN95PegCpZqplfNROvyEb1csQH0tJetyNoP3Dxp0zTvC3yTDziQ2y2Ceko0z7FWGCF
td/xPZJ1UFHoNqhWfeNPa6inGiWnxzSAf7jDtdGMO3JHdSbntNbvs7I1nGvUneW8s4Z+ytHvBasj
ro/b10E3THBb2ZMXks6y+0DwEXsPaVVB2XJlb5aDP+pSRdmkJuBMURS71J+B2RuVpAuhikab73wa
MrFytEYC/A/KREDKYICtTXIYESx63g2S2da695ZWChLPBH+LITOb13okt++YT7F5NyGbopGDgOVT
s4ZWbAlESNVuDubOjlBaqvZmSCkiDeOpB6/3kwCdGe4xnQgR163rEJXccvLMlsC0Ui/8l7FnTNhI
uZ4UljOmX9PKI/isILrb3jrxVPVHLenVFMqsKtvXSZTZj5oysiSsKzsxPmqnU7ck4SxZNMqa9HFU
evab0eIjPXGqTvEuRlDpRwOhMfO278es3XS8U+lWxziXPhGvNb0ztBIZXps6OFxfLPqyEXncDJET
x6N5WUBJ3FOiDH6YjTR3JpsTrSnxZgj7yzVVn/x1FM6k4V3V1GDqkOOTb+yqIFCMwS1S2NabpPZQ
2INvH33N4GUbDJ84Izwy/NBxNoqUviOlbpWp57PNvX59FYehk9g8skzyIxoOafVN1WSEHEgEWMAN
KKhWaJgHq07LDxsL5TKFAyInYC0tJ7gjCxsH9OFZpYSM2Egm0BFvlkA1r2gbB/NSoO0n9PW35bqY
bey8jCTNkGGp5WwNvy+6bkrLYOfjoKd3ol+q6pzmq1/NcosccL733zyKzGlPEFrLopeJ82J2yAuP
FUX0Jtduz4oaJ+vv+E5wE4h0tl+1Ic7PDpkrF9eYAM+KLLXflTaBWVVx/ZHlhX7gqpRdpQm7ruxN
5ziipojcqhmKTeKb8pCU1Q+4+m6zcKNJdq5W5jdeYcIU2znq0x22oxGFdTxYgKq6M22rLNa/KmmM
bP10lGdLRrx743s38HvVUyBJX+I4SOpvU6EHV8UsCIqctQpd1ZiPJuhsTINBXRfPJJ0Gx9aZ6msI
3XkKy6TJbi1kb+QzZj61ysBp3mrgSZ8K5Tz4qcIMVlNTjyBGl8Nw55vTOBIrMdVu2CXwjHw/vbe6
MtZgXqwafNE1dNamj02xQOAnwgxnymk2jeHN9zltGIRgIFi+dY2yPht+wzOwtPGR7rw26sHQT7On
UNsT3Uoe4kAAVOJ04n5u0lzxHfrzZanGFs6qJmvdMYCni+Ep94bsZjYJycqm7qtv1DVOHycGoKUG
u9KOsqzjryrPHsalS45DO3Zn/vbFRvrj+KpIo+QKh/Iixw4UNcVY72GUkfAMDcwiSbTVabF5oYVM
hwlcywfjpQWLcE9QpizKDIndcMnTYgVS0x+EhJUP7NhwuU0cuHAmTd/u9SDBp8cElV6moA3yLfh8
tyPdFC61sAnWxBXhO2aUtWV2XgJ8dpGPhv27nxZQqYsnQLwCsuLe6mV11ZSV+W0suxpCRfPadyE0
/DHgtfMDcd4u4VhJq4UFPs98g6hggAawuQLXMF03S1HkRx3B/J6dZDyXUw6sQBTUybT99lBU3vJN
zljrktEcAQMADC3Q2Kx+52iEEczbAc1/nQ0H/JPdZg1LQZBD/p15ElxfQCHL1YArR54YvsRcfmi1
sj/dVP6I9aX73+Sd2XLdSnZtvwgOJIBMAK+7b9iToiS+IKQjCX3fJr7eA6y61+KmLEbd1xt2hCuq
fIrYaDJXrjXnmNdhVoabjmrqkwbQ/NUzU/fF8KYx3kCY/I4PlD50omkPNGZASzF0BwEHtJX8qdR3
zwmeWf9sZkP94Dg62HCemeINKaHVT83s8peXtPUdK/xireTbuwHG0v0jROc+9hHY72YUzEYR0bpX
feEQZtdkVgaJzfLuK0u733KMJfeJoeIHFkzmDXE4f07FKM+dBxSm9Krg2stSKLvmLD4jpE93Vtt2
90TB+OtKk6iD5aDc0F0JMaBhlWX9cH1mj7kVzU8zJgSODmSFUo61TTUcUltK/ys2VQTOFgOFaJuk
ogC2HONBZYQ/6Gu4juorSRB87NY8+MvQkvmmwVm6WaDK2S+vGxkoJ2PVPnuNYu9nOfAYTkPoYz/h
OE1/HIIXeOWBdnDnsBlj4Vp0xqqw3d0YJ9O0YzdIP6ONHiASkkx6dhgrupvK9LN927WoymvcbsW6
rMvOvNel1x6ISJM/8yQsT3PE4r4iBWJSa3Ilsnkf0eqLOMDrON8S7NI7eDF4Bt4nCGTMBj3Q+TSs
MrdkmQsT6X2xai4abblMJBOESTkHWsxhtjHaAZ00RVC6KR0+ro0QReVvoBkZP2nQI80ZgZ3hvci0
P+CAtAhF9KduN8IEnul7DLHPdlexdgvD9ZkG0qtBH9aSmFjJso83adDAgUf8p4yH0Y2hqZUDkOIt
nT6k2gjPM/FSxo546W1XT3e9T98u145ToXCgFGIPMGGGFjTMItrzQ9XfKSql+EoE4Bv4/rXVnULZ
+xNPAknClZ/47ZdYO9U9O7I3nFA0Lro2qg7SR7KYnUs3VfWj153M9mYJcWePm6GHSDzZbB+ZL+wD
hqA83CdDZwIC9d1qTX4T08RxlGjnWxtFI+6jRIn7rHYyRt7+MNzJ0YWPsSSy7Hs79Rlo9r63tSjw
WuKMR7rcy7mDxSRWZx1U0kTcMCUHOwiTB6uf2FedypG/KI5uFPRY5n/QCt2TsNsJTzi5n5BokUdO
vJKxke+MYErOY1raZ2CklbM30X+lTFPa1DmX+cT7bwCfBbuIRAMCHHXGVxC6AH6deaxvUvZQufTG
7p0gypON2ZvMO218n4y6B3siesygFFstIag26EHNx55xdNtynqFYB9ETfWuKsGOoPrMtI/RIrxvR
q5+hcBn/G6gdA0m1hW1RGTdpllcvvgiZPyQAcHgada8gdjkVXbq4GxI06LpAgdgSzwEYco6VXkWt
5CUtwGMP8KxjzLUS6BxObgAK9d5yQ8te9bM0rnCKevVm7qUhThx8OvRndh8/+wPqKtIJCu/LmDfM
46WjiaWJYu+5ts0ITUTL2rNGgF0dkyGyT1aFsG4N/4vPt1EFlxnZpfXsVUlx5RcT91/biOTXLkDO
KzUs57vQ7J1PdpeWXx3MEfsUO/GLE9sU8yIrpx9WJ+p7ryZ9h18cBc6xN5R9hGbajkcTVVu6ln1v
vgQtnNjV+HoIiDIxWfh102cs6h5OAX+u590ww7U8dNBeQYyhviEKDisj3WUR/LLlGJ/N2JwwX7se
bEGvu/LbYpmzGGD5mP7Ys70BoWsCWgZhitMU5c/niHiu517oHquD6udHF/lUS4Mmt8/Z4hyzbNwo
4Fsm7w4xpFehZnIE7FIWCyka20IoNiAfsMLmkfJ7WMFVwfyH4+aAu5ADYVTCWeDGp9cE65VQoY1m
W7ludIywv0mFD85cHHF8dCPqAy8cVmlj5jzkxT0XLT46w8NR50Bn/NnQWP3VD9J4yP24efGnyH8M
dRBuF8EzQAEjX3Csi3XPfHXx8fn+DF6tfdXi8oMYVFTrMpojUqOJp6j3daPdr6Ip7WGjWlOvYIMD
jx0FZE5VerW+xQ4C7Doqu52XurDp/MW3mL1aGO3FzYguojihYpr2bJZM3zhTerh8unXwaopU5nRn
UnnsiU79HIN6/SQMS52tBh9iDPjqMCOVo3rTt0ss5Bf5asDM6zE6i7KdbUSz+DXV4twkdByiLm97
Gu4nZ+qPYArbXQSE59OUCXfvhhTwtWnvylwOeHMtHKPBYh6dM/dHOQn8pGkQmXyi5KOevcV52g0Y
39As9yRv+otLNS4n68ju8xNUbPhDGTVW6UjYW49FFUHG4noFStTYGwTlMaJgidts3WVd9MAqmeHI
7fPtWMU+S0TF28levzhu7cV8OyJD/FLGeNj6Nkw2diUobaG5rnMOfus6GZq7PI6LLaia4XrE4ysX
s++ASPPYKDs7O4lhHYZArUFi5M62Fkb+00sqexvDpb1FK4IYQb66i5NXp3G0mI6dsm3vgYOnCBGE
cWrQCWYkDdJwNHo3chGzhKZcNV1NCkPmz4AGDWS+fdBmBCx4ZXIyF480pslvc1hNJ8qL7pBq1Vxl
PVYzz/acW1Ts2fOQQ6HfTl4TLy1S2/08JpPeR68ebWGhN25AxYxozwhnsHg/j0HVxPZhKkb/uwPN
6aFozY6HbyOiqUBjdGcxZgEBha++8m6xmGeL2dwVVDWskz5KoaaK0/24mNRdxHKIX6qqP0klh7vW
NfiIImtmuTfmpPkBPAMnPHHrmOLzzv7cdMssuelFsU8XI32QFhjYEqoOvl7yd4xVbnBA4TWeqckb
JzRhasf9o+PlxpFiHPd/ZDIUsZn5juyIptxWdhE523bBANSB9dWpa3EukhJ5QyFQtNVjgu3LMF5M
+riAHEAMiCSBsBYY4XHi/EFMsFFtqVHYW3F1DitvQRbUOuJsIMAdHyC3ik9T5+I+ZF2Q6VZ1XPOk
hPhceUWAawk6EO0oP70LsXa+yLBQGafztnzSU4AaBD9X9kpgGBuECTsYA5AZGDHmNLlfsQ0wakYk
toMR3Go5oKVqBv+5MLMG9r857nUbpvNuCkcHEGpnIkOYkuyBenDeiVeYhCvgSqQLYaJ/hU2UYCcQ
M6fNprfnrY6NbD8sjAoqT3AV3kKumIa62rY5ljo2wPp7L4z0DqdBvW6CoeQINo9oDF/xGAbdwiNW
svFYcki6z4dh57rEK27cUGffMaRVoJMJHgPem59JnNAr0QTRQSx0Dkyo0QFIOdsfxXq/LlTv/Wyw
srZriU9LbjoXPdB6AEuJUHYhg7jz0H+p4Xceyh7c+51uUr0rF6SI4rwFgHvaemme3eU6Ovb82n1v
9Hzo3oImcUYEN6f5lVgSuh6zUdTAxsvcyPoLgJmbKrEwFNK/Zabmxl/isDAfmiZBoTqnqCtaM/7q
wzw/GCG6nwSqShlgMk7oPWgAAGj0aGMYVNuck0tUpyq/IlohPXKcLPa4O9QLaA6xSResC3TbTVdC
5kCbGQwTLHxZHOn1IDVsLX3sI8d4aBN2ImoeyadgPwgXpAxNv3AdsU3tGjhG14HT6StcyEa0teYO
OZbf2lCsZ4/co7Ur+/jGbHzxNeip7Ma2hOXRp0Z59sthojcHAseNbGo4oDgin8ZdbWXxs0WGNoVV
AMbRl8lp8qPmOl0QOxasnRmv65pklh/uguGRLRO7HaD54pao0BU63fa5c4ooRu9SdM+tI41TXXjd
V+8VCoQ8vrTuEuqI6aWQHmSawe3NbNMFfdJvOA8p2l1jHAKErnKH30irr6jv4jmnmYrJbow2kVm3
T26O9nFlY9uf0T/RCQqc2Kz3kT3QuKztkCrV70rTWMUgwT7p2umxzkUIiEMS4c4GpEg6xDEOVI2E
+Ykdtxl2qoippQDYh4zls5D2wMBhJN+Iqqmrc9eVQbRB65S4K9DViJnkJKbqisoENgteQZaZyXE5
dPFMPZpPZNgMH0xH/9QxlwxtKShNphXqYu6FSSgYLdv/ibNSn7yc8f2BbB/41boEBOKUfUAIXdDo
Gzc1qi9/b9gvptQ3plXGgJjCFNzSJel+mQj+DhL11NDW6Ii/eWVbXMe+3e9DLSDK03TdxKLuD6Wd
9Q9GkDo5ijnD/NesltkSgXF/mhe8+/sepmSugJw0Ni7MJG//fuTKyJjUovg2BcP73CxcGoh+HOt/
AvAnw1PFUJmYLYyktOohNn1PEhJado1Ld3M7NqRDran562SjZTylx6A3dHZm9hZYexlZubFx0rae
7soZbclCtLGNDyKa32HjGAtx3ZKpki/5P6/igd80D0aEbEULTEsEkKRqHzURfXDYpFBEh4Hu3LZL
hcgolVJmOhGBTRTumVhGNcY0PjvtEuYxN8Y0bMTr1MaoDZV9wIv900XieTUlVQ/vGNf59j4jJOjJ
G6+zlSIqZdgHtqHKM/ZbrouN+76Lxvinn3bMapB4cZNfp0g+2SvN1qpDS22jJIxp98AQ1bQP5ex/
8BG8YwZ6qCTwJnqoRixH4R19e4U0tqMK4k8M8jHzh4d/fXSt1RL4gPa/UjesG7LdqZh+/cYtG62O
4dTO2Y0P6WHCjaY7/GrtlFI+ZHXB69JONm9KUCMYO+eEPIxof8dOeR8EH9vLvfv9G+KCFzwtXxH8
CfQvF9zMKpFz5kfIYC0n4+21U515LxnEr2FraD7sbzmKmGwzGpGTXoeWhR6P5TJKbkKtyugsXTuU
hyyriH7CahBnO0ZgbbgZZevA0FnUsVWyTIPoBEA5gthmPUtJ8AkU6ExByCZww9nV1M3kEOUcNail
a29veGUO85pP4BcnpuQBYzC91rhmZoJ22jO+VRGUhvuxjdSTP9nIhOAkVOUHX8dF+rVEZOC4fAA4
vRFV4fi8+MBnBhO5y1AHnkg0RTdG7HG06TvixzDYTCUablk69nXbdByo4DxY+jz7KkxPQL3410hS
3Fu6/y1agIIR7boQkignFtE0OZtKe84uRxZmkL3hWO2mJj7OXnl5yD9qTagt6xW6WDCXXtMn3rdK
5el8pOuSfKHBb+qn/2QxheuG651lxFleBpNl6eIVjkbM3E6K1Cf3cJRQQYdrEqGyY27m1Ulhq1oT
VKuoJRDMb7XhI6n++wW8gpj/51XkCrjJSOSkCcBVKty8bz+iOZqkLhJs/XMUt+VOhcKhiMQ1wsDk
daTDbXado49c7EtslIQVZlGzrKwitP6RkYSQkFUyduDSIR5aWxm9yl1uj/1LkbAJrm3ONUe4OSht
SVbEBdSnCCJqDrvYHOVs5MMqtwJjKx0alfsPftzbvQJ9iAm9mERCgZjI9RAUvf1xkhwBM1DdD04m
9TWdFgw6Vp9x9XQI/GtOkX2AF8O1T4GbRt+IRqed6LpNGmyBVAb2dvQLDCKlqfxbTWd0M+gEM+9E
yAUzJSEf/V4nZ+j7rClmIIsEBj+C5Y1pjuI6nvBg0RKmbe5pO8HmRRpyRS9PtlvSb/E3BhyGPoAE
LKKD31aW11+MVEFZrsO/xlh5sbJkRulm5K39IJuEuZrN1IMzRNkuvTNUCcXao/U07HjHyusM/2+8
lyV9V2pyjjXYHKLpA3nfxXB/uSDArlIgBHIFLAH3olzIHSemiCBxZKG1OMcSksljkvgFds9eBDWJ
70p/GuoB5r2EbxZvR6m94MqHOYVPqO9aQuMYVCcr/MH+L0IKk26bENd449qpLXZ9lea/mlgyqpRV
nV/3Q1Fnj+boTZyvlgEnC0311apaiVGBfj1IQZPu3eu/iySoollvgmtb6xDLxyY0vDTbtSRqAeTq
ahgYQ8vxTbZlikuygnC20blosZ8yxiZWZ7bjmKijaWHtDwXduoyiPOK/cnT0OmcV6SBcYkFbZa8T
SCt37PBAZHp9sJUDzYuxPwdJGfTEpZPKwkEhDcppaydZXW4KN/edY6GTZdQOL++KvAfxqfU1HWFZ
cvYBE9K4AGVz/5rkbqKNibnM/K3dkQfGVBAgGBQ4pQ3s6z3jptdv6/9rlMKCl/6LTmj4ln3/1vx4
I5Vb/pF/SeVsG6mccCziOm00cWzx/0cqJMz/cuRr3LXJ7uaBuPi/SiHP/C9kzZSylNOvMAVWsH9L
5Vy0RzYMBeRCi8iIf/A/UQq9XQkV8mmHqgCFDakQIP1f8bu/l5xIf2akQGKr3XYktN1DL+caQGlW
5ZT73pXAreDt6HnB8SpjM+uujCEX7uffbtifind+6W/L078uw/MR+3gOtAnIrW8X5ALvGS8wpjJC
rTmuBNPk+McSpzYjqngMXhhQwRBLoMV+6WtlYdFs4FqhrIEjdOirOrhF9812FITcurUThe1JQWGl
N6vrAcGs6xTh3QfXvOzB/7NDKp+lS4IPF+zUS5TAKyT3t1uXJLMvClXSXoTvTLJTofdxQMRQqczq
PIQWrjg6lg8tYRdbo08UmzdGwqR2xDkcVAtMC0bCyo0CxncfXNrb1f5fl8a1mbaJEBMx5EX5AAmD
m40cfitHkZ9draaVr8NkO3H+3bXdfA+Rnf49NfFmNoQ4xDMz00z0VPV/v5K3B9J/X4jirED/mhG7
vFjlUybX2FForTmIfAA+5kHxU9PAupMEAVNQezHEshlYLkTcj+Dll+/U8nw4nnAA4ECKtPRCPtYE
MSe1wOX5KHs2mQZNAJ/iPjF3Kckt4FCRxDDfrREp/P1HX2y2r7+atHchKVgXlP5lGd8uWK3Ro7mL
0IJkOgO9AhwEyzu0XuKSJ8I04WgW3rhqxt55GJHFrDSDs3s3DfwPCerLzv72NZUu+jkTQT07OXaJ
t5+Wmr1GzhbiL6syOpLsXINQtUTY7GIl9Sv5PB0zllODRaBfz2rKvlXoduy1qurw2wc35v0jUZxq
kESiauH7URefOb3HYg7S1t96tUOrlMFLvWMcHlzTww9znKFZ8DXmSLcOxyq7icHEfRqgJj8N0txl
TLIga2BL+No4k3E1JbHcYG0DfDd3wee/X+n79/Z1XYR/QwGMJ2S5qb9929ByYZmYI9xOHRHoStcX
u62imwNa+9rKguzG6R3nEeJSePj7X37/8iCDRgCquE90MYS6eG3Leg6GhlPKzpuhSgur0iSXMvVi
CGVU5tc4b63Pos/mX6kfTYep9KIz85R4l3rojP5+La8KyzfvDlewNFXsBRDP/y7rzG+3oU/CxJx0
uMz8Y+AiaT0pPlXSqKOrDhXWQ5H7hT5ZrNC3s8bvcPQBdvXEoE7QXmlwz/fkB9jxGaK6GD6LICRK
O5TAvps5qWAU93TVbFOLK0Paod6WVj51e0Z+VC+Om2UQJ/QEzefvv+oC3sXniWWfPYavkwMACtOL
RSnJaGLFIgUSL7vuMPRjfxAFRwACaOPNUJf2jhJSE1pqJf9MsMlJ3p6Gj9bo5Y+8vbWU4hJxA/Jh
3p7XJsZvt5YlOYxVOfU7S1UTvp2uhiQ7mIm49jv3U7F02v/+s//wMNlcgcpZ6GpxqXsXC4HdN1Ml
tN/vJkePX03OAIBLMufJMrPC29RUqOuqraarei6rK5+5/onmDLJJq3PvKVZ/tBDjnhH/4ZrXJExV
JeBcZi7nSGgkp1He5geJdZnRjcxLhxxMnHMKX9w/f/8dF9rm5fHxO4DDUVWxkLyD4oPvcXDkB8Ou
a3EibBrH7Laq7FtoxGF9LsUgD8SwwbwmtexQzSE0BWJ/Hgm+utdOU+38CIg+1GX14LDtYeqV46pm
5nAbpIxRK1bQD/YD692y59BwZc1b1j7FofryMyIX0dBdM6JMbeJfJIAlYCDGHhBQpu8XBO+BDoN/
7KWVP7jG+A9nA8ypJdSYNqxVDBNAG1cecYdPpae6W6uk+95BMTJWUzDrzzOiKdQQxXSLiviTGxop
ESfBtWEntKJRqjA7M4bhZoK08EEN9P4lXj4jwRLBPmvxQN6uD1YHJzMpxLALelNftanRbwciAW+p
5PQxsJ3kg3f4/d8jnp46jh6QrfCFXewfsrdtMg7ltOOsXXyxO+MHRUdMs6YZv5th3P1nbL3lVaMY
Xawk7AOYVpyLv4fsKkco0eOza6XzCTJ4+tOYJ/csJSRzb6zlBwvuRXP19Q/SkqB/j0WMA/IlXY9W
VOGFZqh3FaaTNUIiZpd1mT+OcVqTWjW4N7T+nMe6N4atM7qCQrgvIGyA8BJ3Pen1T3AnYEF2k/pg
X7o8KHArmL7SfxM0+WnCXZSU6D59o42DaedndroPtC+ewyAqEBSo/mbqPH8LoUL87AC2rGyr+IiJ
+ac/7zmM1Uy+fr79i8WrrHMnstpS72YznT6ZRiVeGETsDSeHs9O1nb2ZjO4HvI3qFCWG+8GPF28b
s/96LrwN3IPlyEX18vZF97yuwKQI5bQtqVlWCArkU+PgPMsI8u03ydw++QPc5S50jzHwk2NjEkhv
a4lUDbEsqpi+YiCukgwwK7PGT39fE9/dHckJEp704i3hoHkZkqKyPh7Btdo7RSlwaNBv3pZhCd3D
qusvo7SJV87rB0Yf9q7IWvPx73/9fckC1I//YU81CQbhE317d+K2LmebseIuwRJuPBiksn8aaSyO
N0nLV7XJGgzZ63BSoDFahqMJDduyOQgBH281JW33H5f+XJDrc8Zhp7P5VRcXFJJpY+KSd1gnRphI
Q2fAqzRLgMaMC0HKdVe9UfwbIvm/TqD+8BBg3SytUkxsCz3x7V3IZyeYfAytuzRsIQol/iB+dRJL
is6Vu3eGMf/HpfOM+inh3ysNq/qosFnewjc1heS3khRj+WRG0iVfqtrfaoopIkU3GhS6TIjioOIx
LiT0jce4OBIOU5+a0kzyo46xOaBmtPVVZAzleGd3Ymg3BUkdy8sb5OUHvb6LNC6+Hq4LQ5LPmWh5
LPLicTB1R0Bm9aDFoNeDLYCFKteQJgpgnuYwR1sPs8W01tyYYlOUKrehF7eI3iBYqOOEgg2ZzmB5
+uAzYfR3Rao5PdjA79CdzpF8jOMxQSwS93Owb0cLlkjBMHD86P6+WwUAYnr0Psg9FJ4pL2NvmjLP
RIU2dQcoKgng5HsaEl5S03KIhojBclCEjlpHdgthOfC9aVOWhWuuEWug+NC6092e2XV7KxCnw3YG
lVmREKthBv39i3z/KmKBtIkNYufCHHV5/ndL1S04f3dn0PzZpJmWx643PzO796+tWGcHrxb6u6zK
vVbWv12z/+t38G6TpsChQFMm8xOLs/Vycb+9hUR+R0Eax+4O5IXxQELYcKci34T0xOEBAET9AYz3
tXx6+9ovLW1c1QRZWsBAL14vGgytEhH65MgtiPwwbILdOfNujMQxr5hPOuU2cOR4YE8lfTr0zW06
peXRyliIXKPLb8rZTTeYZNqznctqn+u4NrZFRjckD2fvS+RWzmrULfWVBqny90d1kUO6fByATD3Q
F4TlsfFfbqwR3i+ixWMChHjDb+zG959EYYOqDEX4nE+ceTPY/gQVxRo95GLmFqHuNiQFwdKH+I9i
SaVh8UHNKpa14u1NxV4NX8FfCMx0nZen/NtTbGiZlNUMWQ2/WAabhX2PkAJ4HZ9i5QTl58mJzPI4
aiaqa4dom3IL3kxddbPtnjpyspBiGQbh0hiRGkKPrDDYjbmhx/NY+8ig7SYe5FVlodf44H7+6cKx
XbLQKtoe7mVmHW+CRaC9AW3GI7p7VWNOLLZpr/y7wlXB16KrwbUFIitoH9q9J7aJEONL3xZoaNmq
bYwzxoAkPW5Bjqzw+rmHPpgQlU3APBkLi14uXkTD/OjC36/e7FaW4o6zuBD3dbF/jFXnIocU8w7V
HHn1oS26bzKFFJbZ4X0hkKrnoWe8OE1r3IdW1D55ZZYAvJyKm6Tjw/7gPv7hcpajKR5XbJg2t/Lt
C9DZA6cOav6dckdyeAMbII01xadSyfY6aBUAmTZyT145+qfS6KabTMz5Nf/i6Fo6/CAG7n0BJm1W
XGUiOuAOycsdXWcluivG8Ezty31mB2iXGIWOD2iIg6UNYZ3tMG12QMnBM6qm/zQR/r2BADZs5x6l
GAjX+Y7xMBzNdsg+KNv/sAJxAgLsgG6DXY4z6dt7teBw3cZE34zwDclVSft65SuCI+8MmFTkCdhx
5H42tNHtpWWM5s4ztD29ICelAMry3MA4PrmluKZdTy85kKpSGw92r4bQPkf5abYKu9yQubUwvmQQ
lbtsjikzY04tH93qPzx45CdLNUlzhAXg4sd4FazJBADcDrgj2KXIajiGKm83JaEBg0y28zWetfw4
DuGTwT25Q2WlDjbwnz1uXfnB+mi933TZyF7TmkGq8HMu3kPF04sIQxe7CFbukTil4qboeBobIc2Z
UBlbbDtttzC/LGcbTLqjo9Sad14+FbuoHkzcJ2MNHZ21gpNJSDw8dsLGRKUts/Uc52g5ULMZT64c
Fg5qlLzUVr1D9N19R0+cfM1yVz1/8G3Z7xZXjrAWv0Yg9oGivjyC3xfXJNVG2ih/Z/GB3UYita9V
EzY7v8jSb4PL1D1MkVZaZoywGjTwzzgcv/Mgqs3c6uihM1Nr9f9wSRywJCvc0hm77FEkZd9ZKfMW
qGZY3hrVVlcx7+uKtvK8sQah9yrL+i8+u9IN64LeTBRxK6MRCj9bo25nE3X5369pebJvtyDadB66
D043dMguV6ChtevJFC7OTS3VZ53kMRE+srymph+2kVEan5wWuuXf/+gf3jdavsibmIsxOaCkePts
UpkMPdlMDi9P6OxpfFoH9AHuPmlz9ENRnp8RTJRf4iZJzlVrql+jnX6LJJmfK4UCZZ96XXNtZD6Q
LssuztJqFegUkrfSWWC9wSzb7st8EFsjMbLjTDrVUzlYyRMbzRVxUY37wV0Ur02D3++jw2NdPmQU
HR48jsuue5o11rIlmljUatic9jQTm9lZ0n1KfEtPGxJLADV3TCTCDYsw5Fm7t/zjlHctLg3NkXOF
B7aeVzP6jeq5sMow3FgF4K8thnHTutGmbYwrE2N28zKJbNoOjCP2M4Pvdj0kuLPAd6knmUb6SwBQ
ntFLkT6XE8zlsI+GdY3lt9gYteggDvkZ1Xti11j7Aj4TYmGoj3tqN2e8S3uR0n+O3DFeq8iZXmRB
pt2KiDZBVzMNspPdtuG4HcpBkB2Xw40FiGnMG0dMhg/vTGKCrJWTZcfAMccbpFAL6FzawT23DiNs
kjTpzwbhT4KudMKMjxYiHM4DVU5wsAbo05vc6tqWH2j06ZEKIb2nkdP8Iglq9FeaH7fJRw0skfHA
6K1rkcGaLtv6BqhSAhqvakt7TbwW7qd+9BeYpCtrUhxBanNWsLVxhplWAzNzKgVpziIdajZGDM5l
YPrFuido5yYhZMjnqKH65tDKejgieCN4y/bQL8xB6DpbE6L8rd9CYTyJkhnbNp2zSG2i0KvNTVTn
ZrAfUWiJvZ222QM3j+WwIZRvJkM3NNd8jSmM9VK5P3Lkb4jt//6JvWvA80JyJrckVQWkGE4obz+x
qlYNcnsptrmIxSkx02JnuA3fCyCWa3vOoeHrKat2gk385JR2euT8KI4fXMXSsXrzWbCkLM22ZfDN
sdm5qLdMp5mBuM7BVidVd8zSIDwViTS3mRffhP1YHO1QPXqtEdNNDUnVmBrUtK5PGEpCWl7YwUyC
Ptf+/PtlXZ6e+NlcFTUOSmZmE+bF6amqWf3rOcQwpfPxZ5ZO1Xrq3eZu6MPsi8QRu/v733tXu7DC
cVJjg4WRDbbkMgS4SsmcVM3gbj1/8q+SMUhPjRllX4mUs9axrPk2Qqe4wSkXHts5hyli4o7lmCVw
i6hUIPcbkmh+VrrJH6D7JI8yr9oRM6u6NvOeNaLGkQpSGuu0Y7bC/Ohtgunz7kly2FSvkiK2CvbM
t++T70yyQr8VbHHlzGpbOm7jHeusViDTiFknz0ZH0SmAYt3uzcyeH2vev3Dl9rOJs0eK8ZpoUajU
6QgKdiMGDrVrOBflV9i5o7sSgJ27qEhxcWN0+RbiOUzWQwHSeVV7TVFuYrPqnpsC3XhA1s4+cEcZ
neq2bQimSctouo/yBddYWuBIVzOErS+RmkcWvq4lF5TmHVqikEQzwvTGsGu3ZTIF2XaA8zAfQy8r
ujs/IAcS7KcnT8v52t9YZiPktmjCEpjcPOTfqyqJq12SWem8DThJfEdNVGSHqU3g+Su/oXDM8My0
KxWL2Tklc2CRMuY1+mpOaY3hOOB50bRrfrBAZN0TTZjme9QUiifZE/qwY+sT+amAjIBsd2Cst/Fy
W95kng0H2DNjRBmEo4/fHFPn1s6ZkiRnSVNi3PdqGTChdCnCI7M5NP2Ksa2zzbqYHDxiHTK47Ihh
wTJOs6xWQxZ740FUcVac3Mx39DWeqB7L2zhX+9Ecg2vLYmnXZjUv99p6CEqfgkgTfAtrOsicf1iA
vDspfXR1HXiPjT0Vhs+8MSHwwMztA32x+tGxu8I4BCVgmLWdyFTiS87a29HIq2kNh62FoOKbTrIB
UWp99WLDv2sTOAYknZUpEQPp7Dcsw+38VGBNxdafyewOJeTQULQPwzX2qK5Zx0BO1uWoinaJ8pXJ
Kihd9OaoyxXp2XgZrR3/qe+vZERjeEW06pw9ug3hkdT5bnSacBTuXdGExWOMZznfzlPW1k/AUPv2
znXLYtjXDhsT2YGR8SNNOLseQ6wv9VbPraO2pILUn4yQ0JydXxfAAsvcagjsMLoMR8ng0CWDgNqc
y4oc7W2mHfIFHCuNEEiUrU9KbKz8sb4DJkvasB1rGBIJ3aUrJLGpuXEh8zYQwpN+n3PQJwO8AXy/
r5JkHK7QrAv+wzTtG7p6YRnskKx5ya6cq+yhYJsdNnYR640kS6+4wyYCOT7xeiNbmxPxuzDbeXWt
sXfD64IQXrjm8xQ/4J+L8bD3XjBdWa09V4/GXCkYXHyb4zFuMFqtrHnUxn7CQEKChNe7jMemdIEl
aDcAyz94JM91djVl+9lKs2iPX3LYjDT0858pFPl4ZY5m5JzyalAMU/j/rw8Eyy0GrdgA9WrFNXwN
i06nAw6sSvv1SEN2vuXVw5udI/Ij6CLKml1INjKppBAqrkQLwOKQG0HNos6phUPe6L8AK2rVOscC
volIWr7iQQKh5Y5NR1w4oGMDL/Yf8YIK944FZdBwn+GcwsxZRjEjU9CnbCTsM0u9tt2EYe+m60Gw
b15XQqYg+EJK2Z1wmoC8DB3ZOEFCBzBZULdVtoZnIEjvcvR/U3ZmO3LrWBb9IgGaKb2GFHPOdqbT
fhE8pEXN1EhKX98r6qmvb6OMfiigYFw7IxUUeXjO3mvHnxq8b86lbdbg0zQW+lcwzB3bW4eIMIF+
5Y0HV9eNPDXYiaoEmqY37vphG776rqqJXiZ4rodgopwWAy1AC8yaOXiWyY4dLMJuOc97jX/7rSI4
/EML23vzq6Ht8eEHQAvtAFnAlVCG5pYrrKNgn68tbINqBgWUYEQGz+SJpvyRdbae9pvXjW8h497h
iHiDNMzKELidLrnlR8e6A5yxd+p8wozGipmSmfS66VlIftEDYhcqRuNWxbgvhQEWH1f1z9KJrGY/
xaCzkToEm/9sT2q6aOw06KL8zdFM24YxvJd+KXFoVah43Llgn7iF9HU7BuvDtO+DsD7h1BPjLq9n
XnU62TpO82UiVTmoo+nZ7ufpdRsH/H7jUk3lfdyXIwJb+gXua+yN/m+ebtBeGy5YQGYpkt6sFWdt
gtZpu9N6HD88bxhpN29LVO89MU322bI2oMkb+XXhC1pYK0sxCGn3aAyv/tFQES/7sjY5qQMKtyBh
L613JjDEnK2yrOdzNffdp5E+gAPsZmrWewP5fmZREuuAo9TRyy7Hc1sB95ko0iJ7JL2EHLNtH9BL
wxy6SBwE9JAmsrGHyEj4Rl2QVpXVg2+fbDIP8OhGduq3EQtYjrl/8XATtBeL6jQJ4mbg2bebmo4r
SliNscR2P1eok4tPJENylM+1jocL1qptQiVbTVRs0/xZxbW6Mn7On9eKd3S/hqXzVMkmfF8m0Zlj
ZduE7KzdaD4Jb8QSNDb4xR9hVmjw+ptwy101+myxErwveT09WcLM88i1SHE9Smq/G1wn2XobZUZJ
3PCF7JVGc0YX7hc5zxnU3y0uSJNVhmD4LqinF72Ab01CIXS0Q4VXD2z6BpK8YzwFNsSZTHcg3jT+
kGXEc4ncnhYl/WE14gX0t4K4eId/BQa7OpslMNdtWfScRrfdazdsOafgREUAkHMl/AhbekHzLZ7p
fa8aSV1a6X7NDyXYEKIz+CNcsIsPCSQeSucyuG2PS0LL+m1VhERfNX3v9TxEoobG7za6wSmCv66Y
amqdqPbb4JyFG+oP65aIEUNBmXZgju2HCnEhmMPGcyl+KLGuqyB0nDoQzka61RtMiAEgxhXsxcbo
E66VuVMqYja71cRcqCJaaZAZGswXImg5CFsmIVQFBQ0vb9zCF2RH05KEAYyiz00ttf3QMDaT1zmf
wx9o12LFyNud5I5Iy7akF5EPDTLnfvouJx93cTB7/DRu+RtBMgRr75clHpYk6rYRhNOmxynxvK2G
nGT69QWy/zbtSVQ0v2Yj7O/CqZ9z3hY+Vw9ZIGF3ocE0ezWZ7qqr5p3d2d5ztm6YIW5dbiR9TKCc
e6u0CZfBcmLdu61Fv1zEOO35GbHdnKoFCtXB+B0gqAKPfdr0y5oRoxdFl0nATDiVbc2zsZ0mfy3o
vu7ob1bzSfujzO8JI0Ny4NLVahJHdWTrlhOqljM9GXPuutydXjbTKmsntt7/EDhknAM1n2U/b9Yg
uoT3PczwX8jpmSTHad0v1chKpaSgOmo3STk8jll5A21veQfffyIXeVP+lCJTbVrk+I6znFpMdcuB
XSMc9wMJbGsCoplkK0GkTXTK9Bohfp89/7nHIzXs+PzWaQp0Pyc9Gzl2Z61vXCrlqzQL8OOdSXQF
3oYBz2IgGE3WaR6ibfpO49O+70jPRqPO0BJXZkTM2FPehHN2RNIuGWs6HqEAY+BgFPFUAT2H+icG
iGwZIIB1MdGAGEcZHDPlh83eYixanvkFw+ylm0v3jAAt2+57vWr5SDJMMCDrcyz7CC7Z+U3TydMX
o2rbAmYFKXyp/cbdi8kwoGzGuH3DTTqJUwsTr+EdLbzvFbcOonEtNATpZOpteNAWgWbgn/y8P+HN
G4h96B3RpbzsHXE7oASafE68tQE5I0NZf8/xN73WcdSSmRTOob3DBda7T3E7sqczRxvzXWgZ8bUq
/Tx6UqothwNWL/Yh0B5yORU98R3vNqOy/BToVj5Oc+P2V3Zw+jAkb5gHHTVxdfG0D3K6ZURIKILB
236ooPIHuzjfZn0HuzdSd6TijNTCyi/qc9HAzdm7TBqeZE+sG7CcISK0wAwdc+0ikvpOxrMvr31B
jjFyaPRNx26cQfy4Y2Glfbeypxae17yw5FG0FEhi0VzhceMSVvR+d3A6vJaOy0UzXYI1FHtfKH2H
DZJLBGew49zn2l4yui9e9H2SN2hXttog1DKw+xSNjTpnrQOTFXorsBXbroKX3uvd7iR9BGN7LiwZ
EXmAjcjM6u18uwWderfoPkCCeBHDSidrU24/7KLCVqELmV/QmxKlalTJI7R6jmzdzNEEOcRbetBK
rWVB+u+iPV6tgnpnyvuP3L8xCExtae8BMpQHmmhrfnhGcys1WkUIpaaO5JHWavoPM1C/nbviBhEL
oAFy0e9vwYS66wq1t6wsb4iow+y2a/0VrE8kRLDzx370k6XKRhgi7bTNl2q76WKDxh8+394GnfQN
9pik1Ll6Y17Zf3JY0UUabKqssf8Z7bE3R8YGscNVbGdHRTnC24dPAuXOm45TZwpSSyXKQO04+W9d
DSSh93NfkUfred5lqgW5JbavVHGxyljjCcdbRBJahAIEU+XipiDvWhRrkzU/5Rqf6gHrSUvq4FgV
R1X4dnll752eNVeJcD+VTfCrb7Vj5alNku0n8j2bawHg+USfu02oT5yOAaRnk7VMHsJDYai8d009
mEPelTr6HE9o/dJoU8wrRpurwp6O/tj9Ds06trAQHSiahaWAZ8yRv31e8lktZyZK2V2jwiFMStcZ
fEL/PHc8OE7PfXbIizrah+UsFqBImygPRc56SLOold9ncq6Iw3GGIU6Ny9/xKpdfuhERMJ4scv1f
xWwVb7PfLEQ5Qt74RN9Ovgx9Z/9kVVQVlBCCGXYYfNR2ppSf5EOuCLwlfIX46tGR48lfRe2BY7Go
DwR5amvqCz2a54zawk5dl4Bl8KASX2bg9I57xPIABK+igBN3ErdZdEfYIx8H2DERTgUUmDgdBDOR
JHQ1UblkIonx0WuABiUcB+VC5bE6QWpo2734aLoMzm2CHjpelww+HHGWWfNEFVTdtX5kzXeSwO1T
TB3n3uMIFjPVM0ybJ0u7kwsYy4JX4BaufuntgoaB5+fjeuw4WsQrUx5CKWLUiBgzciue9l5ueu9R
VWtwNOUMIsQGtlqceGPirx460H2GnJxDgKJlO8duBXG1c62YcEbQp/mrxCC7uxFfFSVmIy4SSCf5
4n2X+8mwjnaG7951uosvh0IAN9xiticGeadIYF+lLUwXiOiQxX8Yu60jXaVAmZR0pbfpgz/GkoBk
aX/Xk4isZKbSuaA8sjVo1I7wF5oOxR02SuKAHF04676P3Dp8iVc6/BDONGoV5bLrB0KN0zWwIWMc
N+WFQCm9wdr70tHXDCoWjN1udsCZtvWt64uKMhR4XxYtki33I/hdKDkHjsMqAspW03qGOVaufXVW
axXXuNximzZ53EJ87Yosex6wq0UHsmqC86DFMKVlli3f5EZ/4dAz8F/hekCsfZQdTKDPcT9b8QMB
39BSaVULeu3orzklI/11iFsOK2osqgYIsiJt5Zxzr8nrZdrNSmTtU2RRMJ+Hss3cs1h9YlesFX/t
rndG2Z/MdtsyLcxrLdUH9+VzVM3YkXdEMNpv5AeadT9pKp/94ii1HRRkO70bVZV9L8uIbdA0XKcY
OSC8T60oK6FNQlk9MXp24Qps0Ktwr9A1u1pB4dmPPGTxQ0I7zpIwy8o1gc9giIM2t7zBBtz9zwY8
EeI9e90IfFRZITEPQ8Y6lXURHAUwsvK8GX27I45TfYG3Xzk7h7nJmAybY94LTU5fYjD4cQzWOcqB
WLJYE3Ji40TDSJPpDCGF9FbhD1+2UBbrbcgYDDsz9mwNXUCy5HFGWCsPAxo5jqbAzNPDNOP/TtDV
gPhwO6sgJW3RkJYiGfVnMXAbfmxru3ozXVV+95YqIKihLyWZXWUYLQlG5LA/L2PhEm87avnOaAqy
jBcu/HgA6J+3ts6ZK3DpNhcuOjMDPJgQ+9Z0xAjRqJKXIlaLlRaz9LAN9kQD7YAdS3mjOpb3OHWy
KwAloe7sZuDenvWL8i8B58ZXQmYIHcMJ7v+Iafjl+6bMWnXvezRFDq4q8hX0Ajd8aFkVEWQr3Ulz
BRzrb8+qilGlC1y/bjLSkAdzJsrhysIky9CxwkV89caheXdWyUCy5RX1CRMj6DfJpnXWZyfvuvtK
Wk30NmCVRugRyuFSt5WCvkklC4d5GWkFhmG+QBdEIwqpcFFYX8zY1R+LCAXWKD8qf3Ov79qjUtWW
PQRmZQTbdtr7sbTGBrgQONGDjPlnd3w0NzpCXuTzFLmsMoiMgfWMAtAfjnSOCmL3ooyizdTavnc2
O1pTvhTqcE9Y3jP0E+FQHefxB1o4uA65bkr7dMNVEnZElOqTVAHwQ0PDuOZiqGfq3W0mIRZ43nVo
Npd2l5CS82yNs+kAKbGHCcVvBP2pu/FIs56h+o7J90jGWiGaD4Q22zmqZ+cHvUFkLHUWYUHDhgw3
cQNSV0LteIeIXbncmkBqPsFQcL+WgwllGqJnVKmZR6sCLtUQ+YkW1tmotaxxvEh79ItUheNvWt1a
PMdeQRZiEGlrePE4nML9gDykPQybAHaP9dYDlT8yh7/Y8waLgFI3ggVoRY2891oN6lbXQ26lVsEN
Z8d3rc9BxvkFqSFS6MunjerNcFn/NK70My7R1JvmomRv3wMILj5psE6UAdFKVqnX3Xg7BPAeB2C9
8E2LiApzDQhkunPVYrKU1C1ukdxq5FOuBFFcaoTnuKONIe4JGSj6C+PpEFCZZ7f6QcWDGB5sIjUI
dZrXhSsNwOnp+2xVsBXWSA/HTqIUr5VtfWtCclMRXOr8SIXYTnRElLpHm7rG5wxZaknFYK3BAb4f
gYpjDSKLV39a/FvPgjA8mntbcOyRW4tHEHu4cKatWwHHCLOGX+hhKuKxPHBpgGqavj/xG5cK2E3k
jvsMn9Vy6WsrwFWdefZ2mVxnJuiqrsL4TEZpiak5sjNaEMUYWXfFuAzVIdBaQ/hjR9uuCxTqD08F
C5U2TtWeSqKZ3aO1di4Z1xAHavdR9dI+U1eCup1gpD9qqibnpBtXIGB3Ympw4rCi8Vs/opx5IEVP
1xcTdOrdr0rxAzWwKxPZTpLEprp3PmfekD8vUNx1Yg/2yJVhqMr1islzao9j7gXJMHCmk3GmEG+t
fXcLJmvaeb0jvqv7stkhZ5POvdJNx6CLmC6HG78h25pfpT59s68wCKMvojU3iXxGByptuBBCzXPG
dV9RDf/oqkb+sLs5/5ZBXVxPkaUzNDhhU/yixTeffT074gDRYGVpxj2BqTIu50/YhUBxUPARE6X5
Zmj5ShdIFtMgKLhZbo+J3wfD2S0d8aWv7O1XVQzTcB4hi2q0HljtD7zPKjzmBR3y1Fkmj2jOqtLi
2sW37ieNYS3vQSouHfGGmYyO7TLYHzRZ/exd9GUXfmN2u2Z33B59Mo1LZ3YOVQsZ7UWhSSLd1wiz
fIQu8NOUoK/YSx3tI1wtWYne09ZvzZBUXkEfnGJu9A9lKOr7sVqY/zEerr53sURuFKyyTWvjiyMY
eBIkJWE2HlT6wDnyMPgxvZNxxXeDgVbCoGIMCmW2jiCn+XLqBylC3R02ZtLfFoOz4gmnEEw5SyyV
uFJKzmnImbMfgMqRnEyfTRO60WdZeAoIJfql3DGQhGCodvpFMueMwEcT1raD1LzYt6hz7vUr8YJk
Y3dWFd9LGlfPWVuFihkZeo8kZgzyBbhbsd6RkTrHJ0OtlXJEcSJoOm3+j4YF+zZmzqz2Nnb7U1xC
mrkU88R43ytuqM689mc3xWJv179NsJVVAo6lUYcgaMPtWhaxlFtCf9zPECsN+lR0DMtSjez9F7fp
ck1Xx7V+cxpzn1LWPEJ5Q61of7olBhQPGya/kpc4VqeigIJy1w4ekiXT07BPRF11cdLUja1Agk3j
57EF479rQPARLSAVGbEdUJY4LYvMhRMvDWBAA7YCwWPkkSFowd5bdk62aFyxqKVJPG5670KWMETt
Ag6EtWPDHtIAupF3BKeA7tRGNUmAVMf4G9Yib9e7HjaC1IKGZNNX5m/dI2qRKdjJeZiq67woD+4t
eu7iWBNw+ohtLMx2hNS6VkI29jDv+YNxV+Ia/hlhZSIfeDP+qXJ664vu2bgAe22VTtmjs4xrl8um
Rm+ZTAVgadVLLpk5w1/IvLNVaxj9GEe9MJlHL38opmYoD8s6TvroMxIhUj5zWjJxAf+GvGDRLfo5
zNV4zhYD4bj2VxqdY1ihc9FzMSP99dcwTOkdWiVjIiTxaccceE63cKA3tzgG2OMQFAU3jaHpnnE7
Os0BntsivhsnHD/3bH3vpC/OxR4HYe8yMJq8e+kGUN3ryGxvq+wj54IeWFaMFIiHQQnr2RbBTkKO
52hWskknMGfOifir7idtBp6VktPtdQKQ3aS1Wyh9bJo6Oo6SyVwC4a+OjxM6Zq5TXXHLSx8z8zY2
ovuZjYFmnsrQUgCzFNlJoy8eSAZzua70kRggWerIv8Lx25jEWvTLdtDANYWcgOZz5G2fofAGCp/d
uAThBzeh3twyBrqAG0etowsGLCQkWVcybwO92tGTLnOkMMaZyz1TpejWFnWdx1qx5BPUm2yURSgR
GdwuQPew2qCRK+2Q91rHaj3IOlvkzvCfPDeNs5CH1tWVPOuulne2gKtOAnc8fBgwYgRlLrVVX6jc
atoW2PEPFTvxfCBTICpPzUL/hs4aY9RUblq3j1LY6JQ6fs/wKJCwEu5aMwNkhlAMd4wP6RO2a+b+
LvPK4/OIG9e+HjxypYDFIF8g8QwEZTEzTd9ZHv3rZLDWzE7hOHtwLdeIRgxQa487FdSCfT8bnnhj
guwyGmXn+7EP7W/ECt3yY1dtlr9J1266mX8qWnAtEyMBRgGxI/SIf+og8srmzubM8b7L6CmN9FTS
aQnmi20VC/7BLv8F9sYwqXZgG9P4cA6mg9hOHeZd1jAic0Nv7mXetvBUdeTNtcskXxXvLAV8nn91
7DrY+2NHzAiRy+Prfxei/Knb5rDBZMcHB3+FJCX8Q8RRN2sdLkxLIKf7/q523eIshYgZ6yzeuR5r
hiitMPRNGd79RUIi/tRjYgi+KS0D32E6zP//42czpNoiv+rgEwfu+DgHSNSyyXdcWMGxTagrJ5ZB
Hc70uzwSxa2zdAjDNTw2QnveAXMDCIfCbUI4wqq1A5TuEa19btlI5DQga7YdiuziykGXP4+60Z9L
4ertwSlKWL/Uq7qiiFcImI0D9IV5RkjwciNo0RG9o5bhIBcSwHcuwx8GLAxpgv2QmUY9QDOXXyBC
3zzaPQmdxlqQh6/k8r0WmLM9gmimXx5ypoSGbvsFEez8xKBjAGRUGvIN5EJucj5OgvABpKXkgkib
R82XFBbPlChb/12WWRilNjA1vcPFUH7fzOZ2645i22rfaTrjDL9hHEUig6761Wwt+nRn9eynmfRQ
JuHI6ZYXmQ/LdnR8ZFfs0Fn3LTDkbiZjp61vKFdQl9u5BP4OAlx3NFlri4a2V2XOoVn6/msZwrT4
m+L+X7qh29dO5JJ7A0TcbI3/fF98er103wX2zprccvbYaFdhRzq7PP69N9VOqsHp/Bji6usS9sWH
nzXi0ObbPRQ/xs3EET7qgs/831+EfzlCbquR3DIgAD5oETT4//xYkp6JS+vQHBChqAcOM/stluV0
9IGzgBPtxyPhDswXo3gAhjZn3lsQaohaiHYT15Ww0l3deH+Ry/0pxuVD8WrwjFzYYDZokX9+qMlV
/Wxj0j9YtcovQwzrlptCX54lm+JOc+k8Byhu/uZCuL15/9jSADBg4kCdhhsWQOMfUsFQTBROBPAe
RkVTuxhGKs/KHx7Q0iMnwe/MBI3b8yerr4tL7y9f+GcgjUbtdspDYYNAdeKnoLLH/TZU1Er//av6
vz4deA/2WjhifGF/LCAHMXTFFNQ5sMM+QnAdx11RNf29cut5+YsQ/l8uS6o9P0TmhseAlYHi45/f
gGTILL05Z9O2Jv/HPPZ+jvt2HffTYoM5X6nV+qJz94Wv1vv2FucU1Uownc62/f/31xZgi7B7opq0
BZiKf36Siag87dvEIWWFnl4qru60m4o4TqKe+Pr//rP+fSxELkJI4sHcm/n4z62Z5uSMukJuB08o
LuYCeeiuXUgu2HUYq9h4Kvk+R9z4Z4qBv/zsf2kxUejHtyeOMBLnvvjj6x1NlDF1Ys3PhX9jhDMA
iNylAQs41uMeNqYl/7KgXPfP9Y6Xno62i+UK14P952vmzBLEnnKA8M5lzTcI4Ij49sXu9pPXUNN7
xbyciVu2F8R/VQ/EvHW6Iw0srvhciexzG/lUJK09d/+RdE/Bk21V1ZgAUKdNWVEOsGqYBBB/SK2Y
ZnXNla/wp2G8ICOrrb+5Sf58hmBMHWYS5NGg+WbR/KFnnSrDKuolF3ikzj+472wtfD/s02z/7bXP
A/21j3pUls3KntYI2aIYi+lmEHavKAkBnM8eudAjgaj382x534zIy7+wJf+vD3krPPAr8j+03n8s
aPThTcOY+zh3nXAOa13M66vdWYLQssk44wXz2zx9/+8r+18vNI+GJeoSIwgJJ8LX/s+finzJHnyI
P0dF8NiZzo+iMvODF2q0bL8xML/34D6fhpXhyU63twujhvB5Yhj9N7vff8zJ/3ufDW0PkBX7y802
eqPP/vOz5JZbdDbjp2Pm2MjrOtSBV+jz7n0A11ncqdBtiuvGna964I3InCMOvFLAtkcmmVaCKcYu
xhVPPkNhx8sdgleGGGjIBue6KHityQriHl3dMLKNW9UYPDBfqbdD6EVjf9Yu29mOtDVbntxRgfkr
EHDswm2kbayMWwz3DSIHcal89rlLSbx9dhdsNNjSUdPf2W2+ho9Q0JlzmTN4UIC5gN7ibDR3rDvE
9+N7AEpm/ZpvpV0+dkNLQ9eM63ZV5L6EV88ffO/BnRAykdNgh3c5S61O/Fnix+ugg6PimJfwVeDx
zlIdN4F+QtomTUL7EmfEgBH2+Jfl8edWEHLcEhQcB1j6KYn/3GVXsJT0G40Nb54ZFoyBmPxQ+p7Y
zHJbQLTyerx/SR/Y0YLxSXoWgsA60kmcFXN9tU2k0fz09rD8pRT489RjH3Y9AYbphoJAPv9HfYLN
0wa+lq/HjeiEdJpyhTG14m3Nb07Vv2wgHKR/bInAN/CiABjhakP9If449zpAh80YTvkR5ZrobwIw
p3vMur763XiWWvcepgikXCXqsOeZXMi3eI6K6DLTIMwf1wVDyrGa88D+lkcz920TIDZ6pv8mH+IG
WV2SxznI7wpNkvO1s9rafO5l0df7njLZ7JUaB3sfkBXlpYG2KffHFRbSfdbRb8fI8p8H3gEBe9js
LF+Smadf7oXRAJGzSltuzl8LKudtBlK7nsbRr7dX4SD/3une95jrATRxTnEVt0ffwtKW3saj77GT
RR8Qxemi5I4AZJfTlaOwa6fV2sNpa765Te4cbSfMwkvtrKhwMWllRPJV+JYw2kM0ofb3xkck3EPA
+Jza6shEDFTlKNc5ZB6Vz0R6etaSvY4M7Y8hffc6Cdam+2k8e2kPaJAGckyk6j/Hg4shpe+t+bfq
GrFTW6zrn5wadHwaWN/NO2Mat08mWTgEFhRlllAOecMXVQX5Oef61Jz9OVhevE6FHGtZ1mVnT2Tm
l8fOyhbfYZFPvGqeP0deG+uzZnropUypx/fbYRXvehSmMglKTWJp58sI/nRUe7+d2iXdpyum9aNF
RfnJq6tB/KqqCDm6JfsQ3v1MgEaJs5tMkF0xOiVDCBbL3UpDsiLNTJtwJyK8pXvkNnWPACubD75o
Wuarg6GvyPCHWwzSn9lK3KiwoadVDQGTq0fEFZ8isD2OUZ44/pWozI8hF9YtsZ25/RoZ+sA7QWQv
/axQZd84ILfuVrZJqzx2hnBQ0L5OcMpNubpvmGdxHLvbRNiTMxRnsVhbtEfXF+GjZlzHfjaXKjrV
0I6aNJDR+GHKhblj4+TcI3toDtYOARxzB4Rrk772HECS0AeoWzuL+293oi8h2qucVU7mUrD2F3rs
AkNWIaTZdZ4sfkxlWyqsxhoGnOMUTZNUg9MxvVg2sSXs2XwNsg18pMRkv7kp48v8yS0Qv9PXIXMw
tTxdjnurCVaVeOHYfAKBSx/XaU1xjZbKxz7Qh8HHVpJaycDDJqtId9n6SJ4qQ96ObTV6pEeOECbf
rCfTieE7t/8wvnWmVlZAM/7wqy1wD5RR3HUEjvNE+b6pk9VvlGBALBeQR4sTJ27bUD5pmbn5vhy8
4hI6lVPt22lBbmc17ec4LNdzi4zgF5qS/hxWUcFY2K3AYCsPXsq59fgGAZjUaC7xyUQqtbjHbiSc
d2u0Y1Lo3RVuEHNKLy1C4CkYFUod/LEU37AVLgtpkW+0Y2fS7CZlXmynFjAtG+XcIem0hnSdRN/e
0biEFyk2IbIX7W4yvpbLSMAZyhYWaTRs7leY1XTUxgID4Y6GGo+7RbaIp8zJbZMOlLFmH1bGMLyC
VDcw886qJ6uu5XpaDa0thGylOyHyotOBhQefAqF/2cTTCLYCoVGcswvFNzmPyPzxrlXFqvdQLwl6
ITKwfUa137/7NMnErtuC4KVYTDgkXpR31+3mnt/ZlAheKiq0I7veVJoUGVIuL1G0+GmLFeC9oSZt
k5W0yS1tVZmb81JG9Ts9LdskdF/8nBy4pm3ImCHzAqsiEXerS0tAKxe2jNMWX+sKw8spbvriKyZG
LDRZnGtCtOpNveUlukCgbcKw8zFNbFkVNWubfz561QWBGwyEsvJLN4AZgncWmHq/ofw5bDDq+71o
KiJ3aWXbGQF4ZbGhtnTL9XnymyHeZ3XoP7UqZ8TR+rJ7GbMwcNPBbm/ykA2tdHKb5UzwumOnoH/v
+j9VRd2+X5pNqLPjT9u7DiVlCDFoJO5B8wq/1AjykZsgWSpTWvi4Et2JPES5aAb43arWPAEw7B7W
jFZo4pg42Fv8QZcIJRDkSjvof4YyoEYyBHx4KaJ58awrw/bTyin71jTM6pMZRBHbD7T0R+RuAR6T
tdxeN8hezc74g/uJug1EdbjQiThDCrvp2WP8SskWDF1KAHpt0b5yLXdnbN9qSeaxRX1l1mTeSsO0
lH3cGPlCSlT1a9AbWXJ218tT2ELgZMOyZpIZTeYEXxzmKkDmByhBF/gLFr7KMOc4Yrr2xalaXPoL
er5uz6gzTO2VUQ/pBkZ9GZR0l3SIWlTpbFNMm32YhPA91tjfnvrWzg9WjHAp2Ta7KE7rRKm0Q8jt
2AdLeQ2XU6YA7rFesPlpz0ThQfqTDMlOdYhklqPbfeB4GxHE1IrnLHs0Echt6jBCkij2WJgu6wB/
AXfljDNscwtz62F3/c+IIaxNy9f1dBKuhkTLJfQy/7MaI8+gt54X58m4WxS+ZiFLL8H7y6EGyone
VrxkIOUDBBhpWWb5i1ti5sEBvpjjQPUwspFj1bpF5ZU8kYnWp1CkSD7VzP0e4hEBUMqjnb95a2Vl
9a7KrUUcCnYJ/o52Yhh4uVXvB2HwhtrGtUdO054UnoUkn+IqG995dfQaN2fa9vi/aNdPPyt0Wi3e
iz6znyObnCoxA/ZJESNJMgI4O9sdAdZfpqAg41S2iNkOjpC4PdYIEBb61urm8Igbhmd1nr9U7Mo/
0X6XBQ/R88OjHvFwIN9ti8NamPlNSDv7GThbbE4ZX+leVo36XnFR3A590XQfIo8Q+Q28mU2iSOOx
sCx0DVEteItbNqeKXpjWhbBRe3B24cMIpi1ZMHZCB9e9uQquPEyDnW3RJ4t8oDKZuPxyGwbo9eDW
4HpewfVmzG4t04vDNHfhp6kqG5J2/ZJ9rA69kb9PtuWr2FZN4lAZb3dLV8HnBAbUnoni9cmUBN96
HKY2R9XaBeGdymBJJnaE4eGQbT6eSVNEWP0i4yJ9tsqpBM2rpnV7xsyngA6Og0/EbGF8wnerZmXO
HsYleSSAFH+ZIe+j3Voo1z+WphID63ykqb/ZAm3nFLEO4lx9cprSzZGjzeProtZ6o2IM/KRxbx0i
ePeySPJVMQ5vysmgO6N11pKl1pv+wErhDco9rnyEGqzLHeOc/juAK5wHjrGX4NFiqKyTqFidhw1B
HVvP5iiTtq1TyLt2audhR5Zn9i0gFvmjZzsJdosug+7arov79D/Mndlu3ciWbX/lIJ+LCfYNUKce
yN2r72W/ELIssyeDZAS7r69BZ9U9llxlV77dRCKRhmRRe5M7YsVac46JGY4BD+ZnWbhE61j1tMlF
O+UnPwP1uSkqFutzuBhCrIjTXGzZDzJ7a46GHV/yoV98dHPDtA0ki9aFxgz+whBz7ZwpQTF/YzcJ
2UZGCszz5NfcpM16lEZGkvpDFVk6yrKdmXcOSTz6Mm+CQrfR4eSN/6wlU6qzOCGBCGvAMP4hTYoU
B/CcLRrlBjAgwhVQ99ahx7gmuExjzhEbwzQWP5rGol2uCsedGqLUYuVvqaqJKKNAj8kJTRuF7x/0
g7HJTdQNW/SS5PIOU0mhmOiYVZ6JD0b+UQ5Na7BtaZq16U1bXoCU1qoTSR/Zy6IrkzawarPX2OVe
R7hrlDxvDGSyZ21lle4VyCN3+NY78TBsC2T8w7HOF/tGyzPb2VNR9az6KNwmFc5oP6otpU3wyUjt
+jClme6H/BQbj1MP9OY661OfEcRg1vqWOFG+O9c03G22k8vkPLOTIL8t3ZEoVZfVaziOfpmk9x5m
zNUOKaxkmxW5Xl1lC3qSiwpabLnDHZKMz8aQCI7j/eynNRpo0D9emcbDniFek9yW4LGxB7SDZSiG
Pm4/71zSaXMkhlPpM5pNjTXwug+ID3aJpB4R8mvjNXzWjpZWmTc3ieyRsROM3Y6RNTK7IvWZfumT
ndrNDepHvO5LijSA8jKrnvU5yYLfJWb83EOi0kfHYvieawVQNN53UOokc5AHJGqPVK25BALxWWDg
G0NmxvpGZNPv4Lxr4+zHjg3kEOYEcER8gB0Qtz50xgMO3+U4z2qfz8Xw2JM4ELET5LdjKtWOaUWs
oqAen+HMqAvq3d/5xv+ny9MAAC5G64hO5YeXq3yXDjNRd+RHj8iXVKOBuOhtu3sY7bR/DIw++VbK
BuVUk/XnmqV9+3V75OP114kN/RHE3LwR9GfX7skPCBXap3PXYZba065p/BAHF10Y6rEj8ie5heLR
bhe/GVY1Hpp6ast28+tf4GNbYu2CMJ+h2DHoShNj8f4XEFQTOpD3GVwYanIk18lJy4T+FPDSz31X
DZ8c9uLfdN5/QiesV6UVBC7MZVxJmf/+qgnWPJNkPFDzWvHIxCY7DSNJIiZa1Wyj55gcktz3z3ID
uEaJ7PsWtET1m/7PT289FDznO6YAhDGpQ+vXf3jrfX/ELMyd2aeUoQ2hjUDdzvRRDWMEALFdzlrI
UfVt2trd1ypI9CuQKrLf/frt/944/vH5p6gCagK6gDmsS5PswzsBl6VuDAOZeD47s805ao151Tsx
Ll87px2HW2Qrphd1tFOc1SMnv5lU4tmuBNYkL2TeG+VFaY+mdl3UQdN/G6UoMQFnrpecJbZXLAdK
gHkIh0BCgBnEUhKaLryJxTtFj2SnLguu1s1qW7TIYiJNGqV+tkw+gtqpTZtxJ2zdjQ85MKvqAfuF
3TyjE/fNSz9XGC+cNFbJgR6wAHzhgqc6lJ4a7agghVDtVBPYJRZyHIeEldm1PmIYdponBu+zsVXK
rL5iHSUOdeyQD0YCcNg97XeD4w7UlPKsIDnZ+U2X/KfBJEktuPRpxFmwcRzve3zVDzdeR0Q7e8WI
swys82ZCGbOLG0IcndbMHnOEIOcOacEnRVxU2FBdX0GTJ5hQrLNzNWdRo4vm8OvHwPjpOWAQxgDO
h3xJ2CPNgQ8LgVxEnWhw6HZB78N5GnGaaSdZ54b2KOcKLoAfDzgj0VG2UWIFS71VHpXRZUe/jM9I
DSv0cSKhojsia5v1Peodow3tgabHV7zV/aOPbT45zDENo+1Ya8RPE/OA2nOanGehHN+ldvXaJ63v
SqIQcxTAJaDcdpdU+hIfbBNrQahacw0tN2vEGXAyULxU8UxtSE59vS2zWKAbVMXgnWHXGOsT3Q/H
vhmtfBK70oYue+dLN2mPlJ0keQddk9rk1lmjFkot988L+If2hkmq82S2S1ci9G2njma5iutPwvCI
x5ilrTjpAvDodg3BbLi9sMJxRCbshzpTSgfNhWHK/HqmUPVOHH8YeAOeXvLtPOWdunLNrqaDWLfd
rZ0LnQ0Vec58dAEBuY/KgJuVaLmFeAp9hvuQcKMex6GxXnrNUeKsn2i/bEmltFMksGac7uqF8QoK
6R5dbmo2y7IrkZdll6PsRg7I/eLf24M9O1EhkuW254NFpjwQEXeTUxukuyrW6Kp5TjVmnOdUgIc4
x6eAmIFhGHPCYLh0hjxoNmAa6JjDh+y23IUl3uAxnItd7/jqRZQJWeAS5MppMhJEsSrN+52aSPuN
qOJ4CalKXRRMI7xOBAJ2HwZxZWjbHqx8djXkIG5OjV7xmJOW6w6Rl4hmfIV3ino/5AGAzQxtVa7B
4BPS7/OkC9bzq9FrXCtxyz36VX++FkWvizDTvP6ZIxmFMNIXlHB9YabTVdIHrXtrqKY8IWYyUI77
Lgm/pDarPaKnxtjFRpGk+1qbDOcMJyAvOgMSlxHLWsXPWN1hoAeFb3cgGaBRVZ0Rv9mpxA9VziOC
sRFq46kvJ68/zVqHlElz6/GxKnrlhXSCdfWbXexjqQTgkLrXWcNv1vAU64OWAOK50NNsSaBrAcdL
pqC7WTpSXihnlmPNg/Y357jr9agTVqgX98PwPmxYFKNKDSbXsyrNuoNf/Drjc0kjFCdfUqcbv/x6
TfppiMv1QGX7AcER6BZgsL7fID0tECWQGNxwnoNxxuumqzQJdh0+yE95BVkGqNVAtmQwNGGQjbYR
ysCc9sza/U+mm7wUnl5zQHbtzbh4IGZhR+d+VMdjFm8ClHIR9VBzXoihPk+xReM3zeynX7+Gj2P3
9SXwCkxSFD3+X/+wqnI+i1NVQN1LJrAvuA2MnYcvauN6Cz3XxASIptMGPFfYEva/vvSH6Dnm3gSE
IKoHv8bGDovtwzS2aRS6SBW7uzrDcoN8sQCQ2481DrJYd1RwWZsDfiLkxkhdezdB66GN+fI8ydZR
G1NCAY8oGiE79ZyxMepZyjxwyMTbAH5reXVLl2fNXWhM4PTkEBPh7wnSne8oxMwJ2dwXIvMCsDn0
n34X0frTs88QgPcW1QhLkGF9LFu0eoiTuhkE7uQ537j0e74lOTxXw8BoihJdy39Tp1rrOO7HQmlN
f1kh9qjQqBipmd8/jQmsQfBDSbsfZ52ud5wQN0PSOZQ6nJdsBHY3Zmce7Yhqbyada4Y5hZW1wQFk
qa0us2ImOVbHYAKdI2Cu43bVY92XtkSBkGEa4DyGD9lLLUxGC8PqR61S00NitllyREpEsz5r0qjk
VKwTb+ZUnFntXB4LNByvgtPhdlynx6y+/eP3B+lvRZFdibf6TnZvb/LiRfz7+ldfG0GIFEnR//Hv
7/50kb12DaZQ+fG73v2l/j++f5lM2s2LfHn3B8YGjJlu1Fs33771qvzrAv/1nf/XL/7j7ftPuZ/F
2z//eG1ULdeflmRN/T5ejCXzF4lkYyaXt658qVko//qBx6///IPp6X+Hkq3RYwGE3BXdQgXPMPe/
Q8mcP6nsWJk53pN2aX4X99RNJ9N//mF7f/qsoZy11hpw1Zn+v1Ay2/mTcwlRS+g81rQnGIPf395/
ZffyxvF2/+vP/4DTc91ge+n/+Qf4tXfPrMfY0uKAx28BNwczpfvhmbXYslojM00s8Ev6TMsC3CuT
MnJ3AbA0od7iqAiKpYsGJJHhwFwYO4PmXdM1iY8pyI6tQJUZ2kbS0yuV4i4Ftyp61RwJkjauqqkJ
zgqtTAAq18NF4ssGI1KfNxcYD9iHURZcAIzYOo5nHkUSuAuao344Tdni411M+q1LFg8MmAH3pmNp
as9yVZwAIMmdgYn00+TlxmYaHL8/NkEzE/hlOWeMHu84auDq42/vqUcYa9ZI8SlZku5ZkmuxXd+v
nSnETYmdAEIGoZEeAh0/0qo02Xsz9vqyx6tHaUesR0cKQ9ilWBZb01LUG1k53VCb2aHnuviDQWSE
0m7tPUkc4gQsZtyXSW3tMOgMr2NJ+Exn2W8dfsEtI0494swB3KgI8pOLHJdmXCm3mtUNFxzmB1r2
Lda32jC84ziYXsXn1h9EaFhES8OkSp/1eta+mNrCYiYCaCBVSSChkc2nqa9WcggQxk9LZ5hfQEV5
ByktmO2N2wafEmzFpy6bxV2vrGQz20N5GPoCf0ViJoeiBpsRWyBzUjUfhqauj2kTI+qua2svOfIf
6MKLh7Hrl0h1TnKRWIt31qdOy9pW9MOhSfueaQ4jyrMGyG6kwF0eacNpl1amZwEu1GZPgAbBz6jY
VZhZFePSRctcUs8BRjKI6TfKcb6xhrpnQ6dGBgHNcrMMtnNj1ibED1H5x0ZZwd5vtW5Pl78/w9a9
KpcK9+QWQ0mXD3ephy6YdmPdPZggAjZxbxQEPOHeboESRTDo8o3jx86mtTTjHqlsaW5sIOTM1SA/
OGThicnbz3Q9aPMu9eVYiX0vC+/L6BGYZAJF4K0rgXJN3lNgVu1ulC7+CJTu2NBaavpktC/qPnYi
nYhs9nTIaF685jpVjnes/KU6plUrMRHDLsK5vK+GQX9kG6ASd7EZjoFhaBHzsXRbutjjJZ3Hbdrk
9nNTqvTQSfJ3Qppg9VlMknIe6oz2o4oDYkPvLjee0zIl+CAfhlcEF1hSEsskSmM0abCLyTiybcs2
1Oss3SdlF/MfR3Lg8jJy6y0QPJkH+zyYyWi3zMLaKiJDy3DmXg745E0owNPornSR6bPZLXrUy3T6
Upupcw+V7nOhgSIjO9m6NLrhjJSiCroMigiLsfhVAB9r25cgw7CYDNtG0OGsK94iObjGRduuA8W6
EgeXoHvGyV3vTCFOpBQdxFyqx3YMMILFiHmwyimUEHJ5MAdgvfFgr4khFfOXqTlAhDE2ptbpEVPo
58bv9e1oe/ETH1V1js+5vKnS6dGLA4DjDswK11yfRg5s1tVk03jNyiKcKfV2WlYU1zEAIhLJSeAJ
wRaqy5aRo9oGTU55ViOOeWQePB0sn5ghUN7eWzulxtnsK0YCGFXwfZkyi/BWjSmDRV2eV7bOWGBE
CHZhKrmm7yZjTwwrFcplSgF2lqaVE4d6gcXRBjkSq+UL2Lv5IhXN8rXFpYHSu3Jn3LN9Gk028mWM
hezrOJrfjLjUNgE/b68VszzVZTWemYVcj5w4BcviodBsR2yykeDS0GGsNZ5Aaw7BVdbMDDO1VhVP
LR/1y4ZOZB7lTJBvkOpc+AncBkbQ5pGtLMWFO7UxPqG+4Qkl8vEee4Mtjrqe1HsyCXpBK37ast8Q
DlVpJ9NLxs0E0p+xPcsdqRRiwYxllnijtMdSSfdsYUh/jwt3VwWjT0+5A7DTNSb0XB5d/K75HnPT
BjFL0m8GxjDwDVN1ngy6C62ADpkppM3Ra3i1WjCAgQKbbeHZhTLBXHuCZBummNKj0usDCGFgJcEK
LxeZmw/bIavgBDNnCuz6lTDLT2VfHb1geCYY7RL17Z2rZWCA0iSn3Vu7iOsoq1XEeV4cZCFecEjN
F9g1k3N8y/yyltUd9AzdqrJA33HqYt4vFlZK2guXxIJZzxosHgLl7eqU+rUZWlMs7ovMmz9nbeUz
incn1EWqjFp86JLAqeaTWbbPwTBfFmNw5UsWqG7ovsquBcRuwrxgYdyyWowAqbzpcoGNEyXc1mPp
9GfSw/w52/6NhYBhBxT9Sz1q8RNETPhhBSwMyvqFbRvqLcAt5uN+oFjMQIHT/Gdv1Iitu6WTkCD2
JmJGDYV/UwKODHtVnJMmWEIWYwNmNqON1cHOAv1ODF7xUkGBzMPST7wIzgnj0BFIWo8YgNVOlU8z
PKpTh7t577sz5io6OXjnvOZZiaa2yU1UWIS9xj0aprC+MM+GUuvWGfw1aZELNffO1ybFGgvGWL9h
cI3+gMGOf4XPmA6C259MP59Po5fEj80wOfnZOve/xun2aoy4Y7uYTYxYuJvEM6w7DjjeHiZms0t6
CUyBsf8xIM9l40sn/dTOmYMuSljap4Kos2PtxFO91YF2eVi4NqzLPv9xnD0Ppo6BD5qYg/Xuqpj1
eYw42ogbpujeS22W1wMOiWFHWbUYIUluNXnJPeNp6c319bjM6hHY0lPf8Ima/B5gEyIBeu5TEtLK
LHdNJ5KtAaLzgcTu5pC0gwPjhtLTCwtbb5FyUESEBEiVG+BP7jP8L/ZBYXVnsd7GF65Zisu0wyTS
Jf10NPqi3aRau0Dk8dEQAWNg9w4m7ZXfsbRDA2Uj+8rge5dJGxOmmvraLiATg/EDnXCnM7dWUsXn
S+pa+7TU4EGOJiDdsAgqAuPbeNkRD7fXYK8e4BtejH5uhAWg0eQ02Fj0tSHVjZDOlwt/0C6gPqVF
2OCPjrdjrOzP0ifVCXGINoV0GVHnoH/+WpvddPDrYL5sYpHuF4BVp6kzuvt88BVbCBCecCCRIhoN
vb2mISkk/V4X4AofdueQ5i7tyQxI0WdyQgsJ8MoYI5OD2x5LX4Ikx9fugHKycDWxS9tvdMXj0uXt
p87irHmOCjF+o8OpjLs0rifMmMJDuFpi0YRx730mbWMpGUVltomBJdOiHtXRHpmN/2DT+6af+62R
rnU3BrEP1xXPYcq2X4WOFNVLYDHq2Ohl3u4LRwaX3XfSlVX5j2hwOK/yVe3EoX5vgOWgIkmbO9vu
uz3qemfXDsVy6+A1wm+Ipkai2cnVKkmYu9yn1kpkCJG02tgOAReSG37laO6TTS25m6ClIETzUpin
U/7mo6TZ+EhTj0QCGBuYTcVBV6nYcidgjKDKeqgnOG5D9bmlGxTCJSkiT+feeBnUmoBKrCIPaW1J
G9UnryZ6wcuyc9tZ7jj2ylBIbXjJpXOZF7K77pEaHalTbjq7JXtUXDJtejMbokvn+rbVg7ea/EsG
9q/Af/Zao3uHsVnMc4diafRHuGzeNbZiYzvNxnFaKthJtWBA1kKMYHRw7BKXvWdC88BCWEQdYsdi
1GFNpnuT4f2XKafFmRfjTIkWyDwH5OL2t0iYV2VH1ozimNNm124aTzrejVZkrx4V7I2pWfIevr+l
VvnIqoaakxstgXXi6eUYEfdabpbJqu7iCiksuotlo1rpn+CAcw5fxuUqgA+hhwCD0dwDGXXPfEZr
KCQ7mO8OjfabUVc4IgLQaJvU7fLbRPEtMfLvzpgv9FFohz7Is4MvFk4LKSA22qB2etSSUrv2FpSy
EVEDy6VdDtkbZjDYrhnMnQyt0TpeHyBkZM61bXYdehe4WvUEPoPF2HL3iipnygj3KXsQm16pIWxQ
bZUize7SrYVRjmpJpIdijGmqx/mQhYTF4xdl/WHvtdqzXJpIDv1kuqikHc1j9uySCUJzqZ40EtVL
KojK3XexAgCsKq/ghAVTUsxsrrnp38JZJ59KPddVQuPcU3dVtjApV0t1QPbT7fyVOZA4HhxVOZ5S
XMv7EUzeTdqa56XdXrstOGwaVu2TTpv1ti1m1KlmTvbWbKYXbksSFjr2OvLystp3uZccUUXEeySR
yxYwb3wFv8K8SI3J3LXQJfZOqQjjzL32Jq94vBeTyTjKUIBm83QxONkNmRbGuS1H7Tgyv7qIZwYk
Opq1fOumzEZ2Mhuq20WCPWRacxiVPuJO10zw6/hfqbhJSTt3+NgxfOppqmXplD1gXOQjmyTBrTGP
xZNC0GBuZTwk9nYc9f6+g5rB8YGM+vUHVN55go/9nKCT5AZXej1Fk1sjq+iCZZMarAjaYrhRkoIf
QJTwnFh2cGloNk8bONfh3KkzH7Ct0J4Jb8JQXJXcrbjUwXI0ywlEFQfW0joUDC2u26HzOEbmyfUy
xsGWFQ4gubPIXdrpS9S6wouq2p2+dAPwkhylXbMypNuvQlTNkyMd/I1yYh0KE1oMdrN2rUB0WY8T
lu19k7vF3dDOOp5AxwHFwZhl8pbiIsvRew0exY+Ss35atB5IcyfsauX8t+RuxdnW0+eG/Tnn/qYt
2iTOH/b6WtJQI+r8qkLFc9clMMw5pfb+c8WDcdaPzHyQW4kL8J467r55vvcXBwqAmrQvUETmqK/7
7JshXf/Z1eb8iMttuv+3xqkIRKa3ipPBSNdPVw+wL7YODrKwCK3UCyrl8ezflJcvOY0OJySpbzjo
bVCHcxJMlyJ3L/NMxRGa24RqIbvh2JlfGpMxX//9Bt19Q2pp9bHn9n/rzL37rv1bc/lSvfUff9T/
j+27Vazxv7fvHoruJavf3rXu1r/x9tJLunD6n2tDV6efu7bI/HW6ML6tXzHNP411CBowV8EHTi7H
H//4r9adY/7JV3DRQWvgi+9ad/afWM4IqMV3bQQEqAZ/p3Vnf2jc0THk7BIEFmZIRmAfRy0VC3Ju
qm5EI28GJ8AD9ol22e/Ck//Hq2CB5CWSH4FG/H1L28uEX2UCVatGKppGd6OQhwl08W8GOe+HIB5n
xrVF7/lMfxG5QHV7fxlOhfj63XRg6tGoENhNE8VVoh2QEGYn4gv7Bw38+1lTGPlvTcCrfOFfXfu/
rs2gAIsNtjkdXNT7a1fYfEu9bIZNk3B++wI7zV+YG7U+SkygkNWylUgCpz0q+nLaeH6QPEqjMz7V
NH7iDTU8NC5Y5eUUJZqH/L3qdLJDMFWkjCR/eDqv//qlfmzX/nw3cG2jwOAiiHF+GmlATx0QfevD
xkgteWsuRp4cXX0urd+YgVdFzfu3xEFVQuuZO+5xmQ+3A6OBP65jmw18YkmFapmTc2XKqh0vfBj6
HSkCihie5zQgCtj9uy/Sp3QzXSQQ/IsjdJ3r/KB9UFLmRmvl/sbrNXeDmMw740zf7X79Vv50133E
vyS4rsIqPsjBh6u01owU2GjRDHp5j+mcg/vgWOIRGMjzr6+0/qR3b+Y62HPB0JjMX+kxrr/JD6/H
mQNRMSsyNrDsOVbgDOKAOdBV9adJOysLB4f/r6/402PCUsWzbK2KKTgDznp7f7hiphTgHDfHRsWx
/4B8BrmQ22i/Ean89JB8vwooCcaXjDW+5xr+cBUHZwr5t1zF0kV8mwNj3tHo5Pw7ZRbjqPbRAjX7
1z72v84rfnfNDw8mmSj2bC9c0/TbtYQEtm8U7auoXPdJ+gV+4cTzTr9+N3++JksSrxUjNlQ/xqTv
301gVR2yBbCjHETj05Av8tqwlulUaA2FFz4pDpEEaYzx9tfX/fm5cXXbJS+GYy1zm49rYkKXhsRT
GJ8oh8vbAYrjC8pfN2T59VQ4gOj5TbjeTx8JVkD+MTjHWsyjP+ZxNbDM+7J1nA3Bq+LKCEQrNkqv
ciwcfq4df/3q1vy19x8MFJWI+rhQYOO+dpyP4gSQ9Iic2mJgskxvfI9hOa9PItfk8pTLjrCIhBdJ
TBoUvnpvSjrhoQkKvMSr7AYHx+ha42UqJ91BWYwDpDuRtOAnOAi8WdvRrW49OhqQ68JpErB9EQ2R
T2p0Tuxua4Ybw55ljXno7PWTdVBqHVgMHa4tOg4q66KKXCBx1fXEDZ+RB27Up3HhpPHkk0veAocv
o36xjhjMAmNrESzBvgWxwjzkaTDJL3bWTjTN/XlszkdmL+4BdUdABpMba69GV3EExewjnhtsNM6R
NuSCY8hBjBI6+F9rgIsk2kaJ3jjGZh5I8w2HLhj2WdnNxBZWKLxDqxSquMj1gKwZWkCJuU80J78m
9hPL4+KZ/nBNCHNq7WAliWfgpZq2oxJ1xI75ve2f2x5e5LDsVl+YgS/jytdtwzq4id4/xjqiWBou
CXz+9UA9J6+sjvZkb4WZ4AyO4rhveWvFaBZjDzDfsx+kPpGmKZqZECITXRjoZ9hvTLxoJWA4YgL7
OE9MfPYBBxkjBOoK9DYxMdicLchXDuaEFXhrM0ah4wXV6yYQEDn2+mwEn+kMSiWYEA1MhnTm4B5B
COXkG3cj24VxY7ewMRGIkoizX1obbALHHYzMWy0o5AgXNVjMXToNg3Y+phPndU3DK3jvNYB6cVkl
hGywTZBo1kjpAokyyGtg0EBQyrVp9DXw4BZ7UgSYh/+POwSLG4Wghx53XhtPea6hrYrx+Z31Pfed
yORFE/15DKTsnn5ZA/klB9eOMn9oH/24M3U8bjILogkTS3HpoMWfdzRcYuLS2ABDph8lOWVSuHcd
ItQpjHFgNGes6xQblaAHB0y3NxmtdLXz0kFUaqIWjwziJ0H+wXMrpf0WQ7+cowry6orNKKssMisd
wvCUT+0j3Dvtnt76VOwsC9cBmO7VM4TC2cCBneRoyLGgj/kqdda+8eRjU3IbkKWh1cfxI3khLeke
LiQyNJUTmK4F+G67yeKE4NLFYdgxDVLc1MrA50KqQdxusM3gdMTjpay9R0zNU1PWHT+k0BhhJb0J
+V/DS/zFSnAUXmZ5s5L5TXemf+wXxFDnChBMuCypN0bjGBtfA00RRgBFfZ54vCBmR1xHvjqVyVSK
rAU2o97Gl47npJsb8uIszsvcu2I+ZKkR2LsetrjYzZaPs5Mx/KKuBIUVWrcUcv5Wn/nc3FcadtZb
NsE82zGGSxXdbKu9nOMAehbQseqTSkb9WRva/MpHbWPvVTbhGURlUWSk05fjhAJQM/0H07L0Ex9d
/RO9uTnh6KqZd3WfLMHnwgTov2tT4D5pBJOsCz7TF6jSawtDOjPCwagXfk6lFz0DIxE7bQqaxq6A
tOpj92TgnOuvLU91/RlgSHU3WImTHvWmMzlqK4mMmbF+waa8Iw7bZHhilqsTsEaEdy6Qtxe7zpx7
87pNMq+/Hb3GtNsIZT1ooGppwebTHSi6r3lRGNO91mZ5feCzWZfM1XrbfwP/mMU7XA/gU00VY/VQ
szaBGxzHhRykWvT1LXlu7qrItMsdfQk5oRcmwYuWKaAuH91tNBsu+DHd6YsbJglkoRqxKG4povXH
dLElCE5f4NP0IM9tdESTJ9819E9NZUxvrirnbzVVgLV3uja9EpOfiWsCqNovTLDEZ6exxhuzEAF0
yKT1H3QlnUe9kxCZPC9ZLRisi4A7PP82LwPtqwia5bkfsR1vZo6I+VZgN/VOmMTbPfa0dth4OgVk
2OkOFu3ESmCgzcRfHSxBg13D9r6pcd0ukU+s2bADjd1MG6KeIMUK/BC8hZOJr1r4sThHD9Xde0XC
ijUQ0FWgRVjsLdLn0cVJ7FSPoz6yrAJ6J3JdIijoN37jADh2ykG9jQFG68gMOu0xaQvzGg6jZoXw
HUGa9J1lgm9jhrMz28aSJzyew8FPYEqTFNLwaY+lXx7A2MbdEVqE+zIWPqAVlJDqGdE29K/KxkK1
Efk8XSpbLDfobclxVCkOsTBx3FQLRQLzdEvQIQ46A6J2w+3Omzd0mnCTgYpmUN17Gm8tffJ+Uzo2
zdEBhKm+L3UkCCAfciZTKB66+1GX0K8NICQv6619xRZoUWDRgYfAoPFK8f9lY7afnUJdjB7DiQh4
hs04qbYkUW59cq2DSPKQVc3p8+zw+uli43ehkzzqaPmmrjXJGOvwECa0rK8XbWm7jezl7B8GkoD0
MA7slh3cEyjG5JJpXzq0gLimtSYwNkM6pu62mK36szSZHl8SnVhgkbPZQ+71ebC1sCK86qIelWFg
2vOBGuu5FR88TLtvcLRJQa8RniaRVTvi1V0DSneFyrUAwGDifYNQ1mmbmCwL+opubXNHmeZsHYgM
8X5iDiTYfOer2B+ZobVewNgkmGdAgg1KxycT81+/q+PAGTYOzM0i9Bnu4Z+WlMxhvhhOujOcUVQR
MRVxTmJKk11PHeZrUDeN8dIn8A0Z+WQ6ivmiIOfLXDT/pUS3/dzoki5XMTamiGJ7sh6W0dBm7qwB
k2vBy/eiwQBn5oR+vAgnBN9zKLMJb63b9RODFgTHuy7Iutsk95Z0w9lFqMgvgmbc1yPz+UgIBP8b
xzHJNEU/i5+0N6WK+IS0J4bo1bztjDX/yabk+ZKxKN76bM5gZZmQL+Hgj5CDu7pIewSek5RbDGws
mwb5FXBGfBTcu95edHkcNOlVkfIL+1PpD3hECzDYaAyAX6ptH4MDDWOAMGzgQhF67BVmf5iYUtzj
p8p1oi9KhSGNhsG0CbJF6Jdj0tZgvEXBXS2kTG896lJtQ7ijWGXo3YznkPyqrdUhxNyRXDd8yf2B
QJWEcROAFjfHb+9KhCDkzrsaGVzpEhC5VzEXxGZTJJe5hQ/kILGNgnOGWGXhsRHGMYN2Tw0pCvyG
6yTqU5nahB6mVUVAyQjO6zYm5EOe8DXRaA3wCj0K1J5L6E82sHHNTK2rVpA0tNdHN3EPnoVfcWvl
KyEoM/rsaQRs/NKZY+5vcR/63sYeMu9bXOXCDXsrTtNoYJn+Njh1cOeWKjjpo8BNPvWiewQbVTxK
M7EEqwlwDsijlbGXQU9eURN4MUblxnVFZKu5e6QRr9jjPSW+TA0jrRo27kPfCax/aDvEwWskL7oT
meNGheMTPegB9EZEZAf+ZqlsfHNT4dY39QRJOGotIJ6Y7Yz2CaiuAJ866fWp0dyFXFZlQKMhhdd7
1FJUvSE0Yb8jPQDIxnYlwa3T+o7a1KG9gXqkN2Hk2gz+Uj5p6L83HimNKiQlwDszKw5IQC8N6wIe
r4OvF52Zx6jWcOZo8DgKh/jqkUpIqRPS6TvgI054G3APGniU70As2sWe8Lj6AinS8txR4eVba2K4
i54noKAzaXjTjl7a8chktH6K51ijImqq6pLb2TLmzBlPRyaBMzeu7GciB+qOsclQVneSENw705zr
B3agigymUcZv2F5bBp7ZrIi5ZFTGoLDoNJ612b/0Y0lULhSc5DFY/pO5M1mOHEm766vItEcbZsAX
2gRijuBMJsncwEhmEjPgjskBPP1/0C2TqqpN3abWRpvqsuqqDDIi4P4N956rYDMkSLJERIk9fY1p
Vd+6zrT2HHyw4waOwRrNC4OGAjiZvIFaMQ05tYg2PskwI58MECuxX9I3HBYnwWS/Gu7gsYRh+5RQ
Hee8+SMI+JPHtJ8oIwrWh4UTsuUrMTb5nrCj+Gl2By4RwKHJZp5dW5ECM8hvi3+Mw4Uki08sx+O4
8VOnvdN5TEswBQLhl+oWTVJUL/Dq2gCDg4YQ4k05LFQg2dQ5LQG9vZlF2eTrd9ZIctmIWnk3mFsc
YnE63TyxbTc4nIlQoc9gGdduVEzE35l8DGLMJ46il5EooM9Q1HI6loT13dUsftMLR2T13s0OSjcS
b8InghT8cGNMzfCzb32Pv020gz178tjENk38I+SLUJxcu6lehblqFPs4t/BX9a5xlWrmDK1yLR7L
iu516/oZJBQKWwRCJH8EVE34QHlgJ3DBG+1nGfHshocWoi0T683vQN16cDBy1tRtQ4JciWB3N9Ms
/s5bOi1QEjSuuykxxbTLrZWruVgNuB3yFCG9FrJvUNvQym5GNGyk0E5uSRcUTJUZLWx8V/hvSupm
F06rr8YL0gNE+TFmHWo5COsaDmePlMF36hbX3lpeLu+aGPQW+hVkiTinIcJubCqBC5ogdkc50VgE
B2kIBg+ozswKFfSg30fUKc/gFkil4O6qbwcoHOqWsaDggGlNao9W2hUVFTokoq1pUbFnsYxlDU5y
z8RYqFE/Mxv/Mb+ZgLqbVv1AyEauCQ71hrB6tlARPZuDSRJk2IfOU1okRbixWG3OdFYUjXTnnfA3
7jxkHynsDZxLolxQuQjas7AKOdIHj2/6JosFrMQBLvS3P3kpnxwhD3vWdsVP5WXjb5ZPU73HE8zV
xOdhEMXSQatm/OjyqTaEdxf4RIg793OWWXf17AByUSMwe3A8A3FmMU0rnGiCC6v9+pv+BnEzgorJ
0QRAnmkI4K0pagkyI4GopL8o1uTJ/HdGvvXKsKYE3lSWvZAplriFHwUdtf3GxnhzdXq8c8NQYp/p
zMCI4F/TcKahb3/YVmVcx3bq38fEzFZ1FscJIJu8f2SvjakpxGoCE9q2cnNbeF7JGznDw9n7vYw/
KQ8GMnpZz9HLGj4/R94kBNmZLc/DBkBXeBsERfBkeLXxMgSl+ojjcuFmBwX+TCAy3UweN8BVjTb2
n/DP4M0QFYk5NxXkWOcgRvAkTKULphYzTckvu3PTN+mZEnC2nTHPx/vVH5OCCEA49Ysl1/6JGCVw
Ykt/okmlvGzttuD3KKg6DlL31XPBB10RBux5R3AorkK2IvDRmH3SX9aMwG0KF+zCUgL7uj3jzz1y
oi4EQyGeM6IE4dKj9gss6QT9je5mrj31CGoel3vpOjAWlVchzUgWgha2weCSPj6rhAIUjmD7gF8O
0CNN29xQqHMO7wxYIXJTGaOXHAb4N3euYdjvol937bY0KB45l/0Ez8HAeEkyQ7kO1dwYZPeyOt8O
ROAQXE7YIDOElrwUyBVxFn7U7LnsLbt15AgT+KpX4NJEkpL3ifoHFU2KrMfx8rtpCD21Y4iFQVOJ
nvhJVVXilM298LctAIIBCfU0/ugDooU2bj9aHwP1qUEXNC9E/IJtac4EuVuA9QTLUkTdRoEFbHV8
GdlMyhD+9l5eyHVv+TdWVk3IduJNA1fHZ5IBozx5bcDPUDtG+gEGn5epQXWLS9uJxji2zZSuaQE+
Xyx3HHgFPctwhSilvnd04oW3Fk1gXW2Ac/fZno6wu8lQ6FYnDS8EFxhmjWKzUjfFppfpjHpHKb3s
26xHj+ImXkj4lEA4nfDxEc/nKoRWfsd3ZWe6TBHeTIZVpGHUKSfzZEx9uJlAG/gRZiky6wJCeg5k
c/n+xlegSDi0Yjvc2pWeXniCF2/voKB/AGjg5ceWFgpjThUTQd960tRIV/zpN0g2B1v9OM8cFf3y
5fa+d7YtH1CK6hL/zSPP6rXN7fYrwURCRq2bEuhkTtr7zfQY3UXvJhlad6qVeR9oe/ilgwlGOYW6
ehe1byEvlARHk1wQvnBrNQHSbr6nh3Ecmwd2HGZwE7aufOmdKkYIxjb7vkTi88ZcIyb3w8AUv+tU
B5ihWyOJ0NKt974xhRDLHWWh6/QIESTdlO7ia8GPCUw9ZY3ZEauNFXBqZg9nkZnI/Rgm7qeTm/ET
6fFtGlUBpqSbJSRKZo//ev4ZODOwegt3PqOGdnT0sWiLMrvHuznILex8qDpO0AX2MevRgW38NRSg
146sve0S1zn7LZ7fe3uxeSKGwpffNWF6I94ZJFcbrtQyiwCy4F8D+jlWL0aRNy+zYpeDcaGfnvHU
uOjcnICqofdoQo9jAGSKhwg7A5qjXF4JLuI4d/UoOBVGNgzM/SRZAb6nbCogpp/XwQWtztgE6cA2
MdCmr3pxkNA+k/ONOySornsrLj7gtduQ8XkIQQNnXjNGk/TDV7MSuH5BeAoioppk5IWbfKYk6PD/
zEsYukfCkoEwtF6avAqD4U40kC1CPnraMHLrssD9xa6htbYlpwEBrEgq1hjpMn/P4PNRYHY5LGxU
Ccg5G3spyJ8sl/EtROKRoC7zaupvk9HTJkG3DH1kqqH6eLGSr2DbGljOpvWU12Ef7/wh1XyYjK+i
we7UCyfmeGuPgUd2Eo0mhigO6G+n7IpPG+gbhQCcw+QwV7Q9O5egrzdi33HRDhhLYRjpbLjxFCGM
hL9j3NwBZGJ0YjRexp/H0hJak+nG8cljBMy0q2oMYnLnQiKHNZzkzXFqdS9KA0EMI4GYcNsaZxWi
n/xeTLlNbqqo7WPiFKPYu9ZY3SKprjqita0Y7L4bhy9BrqGPt52jwqhjeoX8vy/tcN/4cZeSU2ut
/LJgmMM9XVV8Tc16qCIvgaFxzivZvMWMWRVmdzv9NgVWvz1wEnTvE3m7zy47Vz603DN+xr2HgXjh
TWj2ktFfsgt0iQHdaQRaHJLDvrRwRnhKJHi9mihU4q0creIlGxsCfwn4Zl/UTWMVRMT3BS/jVChu
fc6HaV86VvHFspkhUo75wSD4pfSWa1MUHpQHz65/1vPsUCNlpqM+R+ni9esVBK8NJ6VI7pvRM8sT
aHH92/GG/pelyP8mnyVtB9Jt2cpsOkOTFopU17pzHeJHyBPVCPI9QITTVilBsITN1OKm5ZwwOBdx
ngQuyukrnuTu1STCQ0cu5crJgXvQc3i07hdERXhSSsXMbQ0/rF9zE87XNjbn8C73pfc4M+n5MhmF
MU/CDfyZdg2dEsEkWXgAcdAz4rAC+U3yQkP+EakctxMXhrPxOsc+stQu5Rk0eQh7a1DQCaWkSu0Z
3f4WYjE4nwajuhpgKeOo6kqkzxgRik9E6/nE89TUTPchsCHegn2GsVdkVNo6dzhmZ0rEMdJ9D22F
vg2aPRLopj82jh+cDcJ5fuUejl3OUXYHnJpQz3cV+EVrT4KGV0c1I3NFyRtb2WVmfmYTUB5k7+jO
+bLQsUF0p4jnKcaL0t8BJZx/TjAuaPUcMEf4lgaEYEzxV4MAy1pSSJCHPqfSdn/b9UJOfC676bZU
DnZMk2hWYJfZmhyisHU8Oimxp5vYXTrYg3M6MvJI+FqAKowzZPSsM+fNTKOdn9iyeXfa6UdMYdoZ
mXZoJos7vw2ZECDgW+wdtYMEXmRzb/KjpDqJSEcQz7qqkjgi+WiNp6Zm9C/SbzNvOwiSU099F3q3
QDHMe2v9blNiceFuVS8tRrIlHEH2SRUSSRSK3lVPZc/KCOqececYlY1yEcwvaZDFzBNdto0NTAeG
Iduz1ojDQ5qypkSxHMccTzVcvZ0kK4q8ACiY7LLCps0Pcc5M40rWHcPC3uZ6vCmYixrbhunbsq38
sX4HyGsYEb4sskBjms0H6hGj2VFuUn0F2JFfYAZ4K3HPi9eG2sd3Y/GkkCOBSaC81/g59S5Ey+lF
xBoDHpxjyQAkLhnt7BF9EEs6hJJ4uTwhMhhSkQ+ffH1QCD8wEB9hoVkGlh6akVfEfyW+hSB04tAT
0MwatGmDEyYvOvWR3vTGanD/EbdpBZxecibAtrJHpzzUrEDa7Sji8TIU0h9IMLCNO2YnBC1lpH4k
UWs6cRMJrOW/3aWtum3GSnDlENFX7+k8EaCCLm/h6WEEgNjYtvMzz21l7ID0cSkPC6fCXgZmfJeV
jntrNk7zObIMWKKJmU0QAdiQdHbxVLDzXSiFIqvMfRIeeeZiXCTspPYilsbMGTfHj14ZCzxhKi3W
UzxvHBL1HFpXcxQmBgxnCvaUMnTRZmksxpkyOACzMGZm+mwy0O6/MpNybC+dOeX7XSEEZ77DqxZ3
jQTteqDYZ0jfMPWsLqCZ2H4Cq0Ggjqy/cTEo0Zbtpe7aS0jYwyt3Zm+zEMCwE9WZb3Z7tvllfsRg
NdxZvrdqbPnV1aNZEDoKxcNnrpYkwfiGJIAp8sIaDKehXYYWCRA52P9tyS3t7jN2DuFuwQW3p9yf
rMg3ywqvRG30j6iWsp9dk2WMZUvGtRvSjDSneUa1Oniieqp6IW6QvMzJjZu4Uq7lbGrsO7YCgB6s
2i/wANXEYCGApnd3vGUosCb1ElNgLsqYw8h2xcbCKonnKa3wjgNBrN6NIOjMbTPYBkv0ZfTfW4nJ
g81BZvZYRxvCTwloI4iLVy7fxWiYROF07GdlYebfYm6KtylDVwfvthy+hDfI9hddDGKsfWpmnvve
cFpVCn8BA2QVNT2aTrxxYCJel9Ilk9YvJ0tGgiD5+cxsrBl2LWQg0kWCuuzoZVAUbIIJvxlrc7aJ
GyAZ4fiNpjnlcOtaBq94YZL4mVVE2tNT6fYDzxjnh4HlNdnYRHO4B52yl9nQa5JPqkS8eBFOIveY
GIQFMEkWWbgzW8RLO1ix7lNNjjoTr8UYTpMIoNx6Zl7+WFIYnlv0cE13CVn4OzuxWCqLSId2lqc5
sxz4BGnIYx/HVr5s3cUgq92wfJmem5Zd5Bb/apIyuwWru20NZRb7ohwc4yS1J+5Dir0KBFpHXjaT
MZDHqI29USWRnVBifQhB9OUPmRCpeGr8FO04wgIGp9TptqR9j0OoYioHJWkGPBvrmJrYzY1oYyau
41IxCWu7GlSmDAYwQKnjc614dWMsewtwbrqOmHx91nqYUFlUhdiD8jEwVCYu/mFVYG9kTJjiXCsN
0TQ2O8JlOPGXmn0yIUFBW288hiK8cTO2+A2Rcs16TGM6OPN2EdmFi6mnoyEriZF5zbJgI8lE/NVz
TT0Z6JHpCQ1nHiOY4dKNytn1Tm6s+2Bn9GpgvlgT57K1mPW2DHJN7AtOZ/XzpgBKysCD9K3u4tVt
qC+GR6pKpEUviVMZslycLZbcN8vcQxrOg9La1woSauQTRCEONiFeNuFzQ4IeOCV0mT4yZ/w+tHZ2
QIXo84evyTcvEoV2fkzJAyK71FKiZejM93I6qaL0v/DNii9L9ZqoDzQLhKGNgdH4N/QO2LxwWjJ4
EtIMAB0x4ydLsZhK+R3WwHAKyGwV4X+sAE4j81JU4RM7gV3vBukdIyZoXcxRILZbBvO6BORiOdQ/
ZtrXhiH50gVIqOtueoxtiHsngAy9e+A2N/191iIf2E24TtKoHzw2u6vNy75aiUMpvzDfMg8OG8X0
bmozV+xSN1DyzeZSrO8dQygDhxjSj4jRBVNAJ/PVf6Bv/j9iBf4kXv6XmIL/LxXM9h+EVSsK4X9y
BlYJ9v/47y911v/+9d8uWZ38aqo/C5n5D/8hZLb+hhZ5VbChSl41wyvL7B9CZiP8G9WfjcSZs1X4
NlC9/6Vk9s2/sWZFAI0yS6DPWrlrHY6RlU8g+L/Qwoeu8FcclPd/I2Re2Qh/EEh6rs+VEQSEAxHF
AZXrryk8SxU3brjir/f5U3UjN7fR8fJw2X6L7VH/G2Ukrfg/vRhMN3TM/OS8Ffxyf1bzLYSQLhYQ
pUjYwawIRqYcCveMoLpxU0tDGIe5KBkoYeVptoifrB8WDOR9aEj3VJpxsAYHJuF3XDTW99TVDSg6
PznN5RyQnRxkz2iI5G5Nu22flmWZELooeW8aoX/xZ9t9q7XC1iska1IcX3EcNd6MAGLqs5++lZOC
oSWmLBKR6ngbujVVJuZi9AYK2jpTYO4s5+Brw33SkNXFHVCrZt1U5ytiFDgwEwRnBJInkorMsarI
wzd7CI0aKZE9tjtkEgse1rgSvyXuNraKiZc0NKAG/bWYTQu2KvcxI9QutO2otWDBcIorCWNLEa92
MgJ3DB9tQQjNho3/NHG0VkGATbGrijMT45K3b0hIYay4xupKh+Ildr2s435WyZFB4cxLiKl6T5ul
vNNqHRzP9AbjsQ7Jsl5s4ry2MlyFaZWcQVuyG8sjvSTAucuK6+EARTPexTY416hGgXXNm7XCshgh
l9EUjz60chrHIhJkDv7ql3VTghNy9g5ybIL2PkU41J/m3ETm49aBoJg15vKJgGv/zrbllO2muilu
bNiiKzmOqgLxhDDYMmVuzR7Cy+S5FVy10bwshCWx6vm0+srHEyuYW+57rtw88joOWxbOtr3PS1PX
m75I5V3A7HV4XhrGahHbw1rtULOI7kR1ZX6a1jAf8PDSaXozXUZU40vSlzZvw/fUTYIiQrCsD+bS
zcmRNRxLeMj1ira96R9GLdlqwdTNnkUftMhabKP+0tLTv8bUV2/wkMwbF0XUUXlJcBmMgmTigWER
Ma6CGNVNavoEvpfSeC5EVz2KaVTDVs+kuDtVqi6MoXKY/mVgP8kSsFmsbALXesIJV15QUvxo2Hrf
tw2cVDQUujuG+cigvSNvDWvcMsYfXpVNX43i5olE2C0H8l/MeMPKtKLnnITPYBl7VRqxuKWlIdOc
zUpeHP3ccH4oaxAeXO0YfHTs0f7IPPBHsqErlrStDj6S1ENs41hx85AxKz20wFPUzkJNeYfZxp4x
05sLKipK92YzUOwnu7oqaTkHJ84/QgOP+CFFKbRv9aRv4EE692iZar3XXgq6qLUyHPAdtp4NjN8B
PDXjSUSbjVfeGBMu333NY/vpz8DBQDyMFKJ/ONP/ve4foSynLF4PSIymj1f1LxLkyip6k0Evs7V2
25jm0W+T43/wCqvwF78meYZilZT/Qczd4QRumYAyRKa+W4KjiaTp/+0V/nLwCjlop5K8QrUGoJrH
oO/+k1egYgt4rAhP+6vs3VqSjq8Lmq6BaALPPaq8/Tev8HeC0//W8ocrSg21qvDAnKFF8f6J8MSK
C2sCAwaAq+50kw7SfFq6KnzNEtewLmarsDoHrIdYZYT1Te1m8c6G3XljeYmntqHT5f5eTUP1ir/U
DSJENzOrf2s0q6MCV2IdYiZt09U06Ja2VllI+998lf6sKuc34NtjCUwB+B4IrwzW+/EPH7Ri6qZ8
FYAuX6yr2f8KRXFeK+wGIOa//sD/LCf/xyvB8Pcc0wX+zd/8+ZUMl/E/nba1sWf5HAOjv+DdI5G9
Wrb/yQs5wveZZ2HU/8sLLWUN174m/sMd/G2FctvRzY9M6Ld//TL//M6RjkOSFBhMPvt/eghBLDfh
bOEuN1E6MdNqorIO3wGHHgHy/pvX+rPnYH3vgtXV9Xdrl6D++ssDnwUgO8ysdjYktoOZ3hM7vZnk
wij+kgb7f/17/SUd6+8vxi+F7YqdD/9rrb/4H74SSGfQcNIpsKtiX+z/IGWFO0KQj6DCj2BlBZzD
6urAjf43LyzcPztV/v7S4Qo49V0bZ4X312+jdiVmTIKXN8r2hufAGnN/g2G1RLkfDsldrcXkRNhI
gl9wfMpz0tfLowPsEpDkpNytC5KpYb0xZ3d5gxgEpCtK/whoEVN0RizGm9RVeRhZn5F1wZUIrneQ
L4RG8G3x4PA/xzTc7/HSrQpzFL6bLqzoQ21PxdmWgNmBzVU1oGDOHF/PWzeR6GVyPCLXXLI2bsK1
a1W+Hj9LqWuSjxNbv/iSTHtSQSx/B38jfPSGSnePSR8gck2Ui3UEuaTpXJB8mp+9lNl9WUCjALQR
Kxau8JXPJmJJd+OAHXl0huQ390NCmAvrA4jmk5DsjGe60i17eetJE/dlX5gI2v6ZVZB6Uotum9Mk
vXY/S6P7RYJUf+/VaXNiBlofqwAcJXpa2KtpPqcNm7fRbg/j4Ds3jqu7kTuYDjNKg7AxN+HYGO62
9wMiHic0o5/5mmqwWYZFUnjO0G/v5KK6LZtMVd3gmRg/4nBoLuyxIdspZT4IpwvvrdZutg02oisW
drZ1I+VUlICnYhzsmc2dLQBE7MexN4cnUOSIp3JGV/bGL5DO3nRGl+hL4nejwUA/7iZmn/CYIIDb
KZlGVREE8xbQvH6CqIoyoMvCggh6cc45744ElMX7NGydBwpD8aRrzvCDlSBYrtKAqTN6d6AQSMJ8
K74arVB9VEEMvsqsqPWZD9Pedwp1IiGFI8jdhER6s4Xqghgxr581T83OYLAxsb3h+LgOUGgaJLhp
4F0hspeHhYHwD2kvILzEQBLU6OfAgZrZb9N7iocgUlBRwz1KQKYbPbKQm6Efsa8bBjDT3iGeyCZO
oHkc+tnEu4FIcbhUvJV3IiVJBwM2l0cNjn9+LvjurOKiXDGnT62qoFbB0ROK597NylUXs1wIT/BX
kZ6ej17X8F0mT7cJ98ncoICgQoSj1BM7cgbsDHTHU6MmkIcZsWmTu5l0+ddoOr5FDFrcG8fZE6V+
Am+Xf3QN85wLKJvghEeiZmoomtJHXEYCoV8AMLz2Tt2tGE7WeVsF0OAn7ulc9lt36ES8HbnVDy49
GanXeV861cZqA1gBrekP24b68hV05Dr+tDvNCsHp93jBxFPq4q7H54Za0jft/sMG7LB3jYEUilm3
95MpfMpnV37blnaPMPPtfYZb45i37fARKlPvvCTreLjg3+OrdEvRYsxRg8ZSH49HOPrGC5okAHm1
rlBa5cmQ/iLQPnyMYwI+GF/Vy2vrOIRWBxI9EPmxaKC9GK5ooEfv3NlyQTDGqbsH9NK/MfUJP+ZZ
WSQdTBghYFj19+OQ83MYeA9Z7ajqnPmtZXwQDO4woEZyvUONBiWzJhOPmao9JcbOB0ykI3QNw3go
lrK7usv8itI+/ajaqr5a2G++WKiz1mCjIpodrbACL1mlpj5Mhp0zqJNx9jJnbeJsqg6Ymgfnt92a
HOIZoSJm9a2ZJm8L6aA+G3E/+wcT2qp3MdmN2HdpgPB8ZzmEF6H2afvl6rmZycDZSOY1lX4iWdLI
WsaYrFymBzpMrW7a1Vbzoxo8uBFbZUJqyLZ9Jt0tLDJ8RgNH9D7OmYUhzbOnZ37ueuviRf0w82mU
70h3RTRULkcHOkxyZfoR/vmFeMTaPaYGxdimrfLxUCtLH+xYW+oQBHnzC/REOTOys9tzpVr2ibgT
lh0cmszdjGZnPKbM01hlizp7WeLKe6mHydvNeS3PQlppwlybsasK+/lHKB1/uSKPNSE+LdPwrFp8
FVGGouEeQnR6wIYCJm6wCBIbBHE6e79YpAP1Lw2dlzIEBVZPibyUbdIGx6bHIncCraPbXYFvCn1Z
tsxSP9H75cu5JGSn2SP8t937oHe7CnSh0mrvZvaQPfgmsRFmNZhnYFeN9RMynFVvw8xT7r2mfrwq
pvQPdGCLe7SUtuMj0kWSfkY7ubXc2n+s5WC70eLL2cbpFY+oBDPIcvVOzRNsXL/lc71lFzsTZFTO
U7gn+A/tzqRRJf7oC9D0B0a9RL+0Y3JsOlxJN6zoWbnShren2Taap0qOKPRqTbjWJfGYQyP9bhCM
JNoWu8nGYHdmLlgmkRsI/BRWn7AgH+IWAQkyMegmRKkQbZEjuCb4xAyXgqnsgkkiZ37xOAqeliOW
aNs/cje0R4/BS3XbMlo/ZIC9X6vERhCUM3TQkJvH/ohuvXpFzrm8LRwAwT4hMWbfGSFyf07b8aRK
3+IpWcM8NhChrUNitsM9ToAxuAI8Ydni4tyx9gWUbYUbTTiPbr/UvLOTPkiIWh9Jn7WM7uc4e3JA
TdMSxADmcpucUWSG7EepKg5BtRojoFRSjrBlB3ripR4nWID48pAuC8K6cgkc3EOjRXyZ8DUubKuJ
60e3cQO5w31lPlWpZxD2KvjckeG0Irj1kDM/Aqji7IFC4r4safrIMW3l6NTGQR1VPA35W1EkQt9W
Bgw0jAnqVkkDM2CWdCZjIqb3AxpWuqg9DmKGBH2N+J6Gl7VKrszQZyyTG1E859N5NIsyahZKKxTy
5CQaU1ny3CHGZ6bTkZCJTiuDHGgV2AYhJtX9p2Eghqs0M2UGVdI8uoBViisbW8hMWegYxdZqc4t5
tEoEgh1GxzMjG8vr4KLE8LPAuJSWq/MfurcyrrG2FOGtby15dWkntLhRiNcQSxkCSPSCJn8EGXLe
2yJM5hBh0jeHEdJBwVnbFgQ44MvwTgkrrvrcFQVJckr3bImrrkgeLXD1WFMZBuGEgg24rYw62cNr
XaigJIQQmCDjk+l5kZVlJOwkWEkAJydbnThHZXrpbeouxSHW8I5ZWKgotpDLJDz9LOMHyKElrKUj
AhVnV4Zeu4Af8MNrQbRB902+IArqESqgRkFw6ErsFdy1RQ7bM8YB9jBWWhW7eAQhekR129+mojbf
yYGRBQfJIHfGMs6XCtojesYeQEzENHea99onFfNNMz9JyU+q7G7TNbN1tXvk9hBR3PFq4la0bwTx
r8i5B1F+5lyuFAYrcq8mMQEJUKH9yzRq/z6Pl+p+moMmxDk0JijHzVpu7W4ROVeaH7zHCaye1JHL
DmWCppgwzHdjcsOQeEfRPUyOXSMkIXMUNb0VMnQI82ZHMl7Fei1PQ3sfxsTApXO6TCf4+dWwR5g4
1Wd2YvFnZSMctyq7Nt7ppYaFnYScjaegTsOAmROpVmxQ0vmjz+Ni/mUHdaw+rbaxsPEFlTGwBc7a
6gm5LUdIrySqKPT61FqMcbd4oS1yHzMpdrbTzKyhRpYek905z8Nc0SegdpvPBOzFJ8PKmmpDFrQR
XrkxxghDcIK9xlXqu3ZRBYdMNjdTXpzmorgMLNZI1HLcHZistNvOS2ucgNAUiNTT5JiLPL6bMrN8
lt2+p5TvmAzhs0GTjobP6au7xeuZVFuFwAZMHbksW2dJYtqNYgke2I4qZ6OXDj2/yusdXYZ3O5gz
PZRbDd9l5pUvPHLhIZBFeOmEtPdG2BnfFpZevuVmM5+0KWJ9hmmv1ogN6VA1znXy5WO8Oahlkahz
ncKZkO+GsR01ZAXCVHdac28t2TwBNcq98YckqpouTCBuLaaebDTP6FjFLl27Jce0uHZkiYY7dgK1
FfWqsQ9xO8XLKVuWOTmVRupmkdVV5qHStUItUxJxdTJ8DSK4zVVSX8OS6CbEOq18y1oWvPg+Wc1j
+iGg9oqjR1+a1HbmE8dieqKpAlUJzNdEZ4Fg64vbIK+jYqnwNRJLZZ8TtfZdCOZ41bpP9345Bsc8
6cF4mRJJPAmKqX7EN4PDAFkeyQ15qT5VQPQSTBMPeW0hUGULhOa2KuLmOhiZfjPHfmTnXE96sGFZ
+T3HZtJPAfQvAG/Xhil6cO5jmVfPfR0yngQjNgQ7/CvFGxLFtoioRcbHaSydB2OKu59hB5BvxwZw
gcRn9pfRK92PqQIlHiVuZdY3i9YmvLysb1MyWUzb55p0M2SXgzFfjDEhZlK55nRbBH197Nyx1Wtv
Aq8P3K63yeTYfiF0Gu7Ib6u7E1PH4hORAJaRMV71jULulxklIpq7dHn3LOpzlJotxgMnQ3tCXlmO
cd+yIYtx7ZbRyIy+3KBcRwHZc//0sK3gyBt+2259LPFcAV0gr06utX/KxUrJ6jxqBoFwYAbrv0er
MO6zYuz3BGOUj9Kakp1pqgCwJtm1BHWbIcLvNPmZM117lqQD8XDFoP8Uau+Hpu3MHy209896MYs7
dGrGrpz8DnEWaL93u5UBAzpLXUJSr29TBBXlFqXx6vhJ9fgqfJl9l03JItaexHQQbjrf+uNMX977
LTt6rES4sP2sv5sb1wbY51vdS+N685ntdrZdrNAmaSPzCCYoXdePKu1/4Sgybgpm60ixErN+oCRt
3ofRIu0i45ffVAsS5Mh14mTgmEgkroDeo9NkKYQAziNozB+n7lpkRXnlG22tacP5nh9dPTh2Yz1r
t3yKa8oEj+nGJneICOe7UVrddjLV8s1BA4FAaKzPsZ/qExt2MnGKpa5fu3aApsif5t4WhGUiDGkR
BNHJOl+hGRQ73armREgCsETsvBpsY0svEgdknK2SnmMzSWZUxtQhAXA6gyujRHBNlKKbStDV5FNt
FefBD2LOxN6mk3zzyc9tTnZnIK9AkFifM1uGWzQmCJ7HxC8ejCyc3o02qR59ZSWRR4jcpWRZc9Vt
jFTesQLrtgn96jjOTvHYxqz4TRZKUU1W0l3fZeLoFwIJQ0jzvuno96qt3/v65zDgvUGA1PnHHAoZ
Yx1LecMe+VcR7KSJHdPhQjE2mihBOhFVxy/kvIaHBYnV1kd6x/YPVpevbFi9xKccE5YEp3ZCOYb4
3Om3tR67czW70zOMv/whtSw2LNqbAE9kWYXuoPKMZTsyh38aSu0fMBwSLz75Y0XIOALVY2PHTCww
HEQqHjp/0wyW3oNd5+IJ5oawT/7xWGyrFO6325o45PUsctp0OCWg+MjyfMBwDt41Vu0VQ9V/kXZe
S25jWZt9oUEEvLkFQJdkeifpBpGSUvDe4+lnQR0zzQQ5ZOifCrVU1aXSwfH77P2ZxjULyofQwMON
1nOuadJYKDYlB/6j2krTt2SM5HgTc36MtqQl/lopRsvtGQgTdTK5O2SSBTSsayrtE/vRHPXTIvsB
CQFIqRk9ebWkdLfF1GruHDy/YvtiPONCm7aErUYb/5pMq3gfK0Ht1jgti6DctIHtMxQdUGVpyAtw
BWbCz1Mq3EuTrlP0m3ODxAGDKW6gRxmQ9qNGHA8ZNs4feahiT12RF3UrgKfaGjGNCnBWlaA3Mcai
hX1HiZVdUHkxvPoZHAtt+1fn6Ug3q/qDinRS6dQFLyngEH13aDu2jiEA4ejYUw91ppmf+khmakxl
aDSNHEzfrMxTv3n12D+RBOMtaUGt3pvsLol0Zd1ibQhMEnJZK1OMg7IOIhmDvmfPmiL030NjZUmZ
F64L6tK4oycsghXUcGCnphGUGhwIyThowD0Sx1Qq/1GvRkRYCyrxRL+sPPgj9tA9exBHijfhQCEv
SjeiVIi7OqfIv45jHmr1QUyKcGWlwu9mbD1AvLzHP7FTFaSVgKGOk0l9sNaAYO77Ch9UsOWmGGx7
5CQ+DDWFDWrkqlu2eYibcSPRdF8rMFAEsasecY6U7gckSFBaxqsGmdfeFVM42fCJGu8OJT8LwH+p
yqIjotel4e5Rv+RF+2GYVQdyXx6fVKgfhwkRH05ZIMzVjbYJHmOWH75PTQJDTSUe3xgV8t5TmCHm
IzbpwGkLlPyWnPxIeJjzaIJbHOxQzoEZjweZ/sbbENCRmUHjRKS72/q4RvzGY9YEMWyZqdsVLA1b
QlLTNclOAf8Hg0j6JIauQhz8M8l15qHSeTqu4kYBWRWYOYh66A6TdJuZeWZtK/x0UfssBsCVhJ3l
bdCbnL6EbIj5R9OYvVpImaPzBPrhfgg6K7erVuHgQI8E0iOmsJ1xpygJttVdgzUqHhlxCehA63/K
LbbJuFkZ7U4OktrC0D5qPuCG61i/dfGHoKgYYkPXkG48TJTFNY+Hsd+EpXXPtnxEWUAHigUwT0N7
wttZVauCZK3DJMNLhEfCGqyxclvEUHJtH9Q0MF+/Qh24U52qrimCJ1bqvVc8ebDybs0eYhdT9qaT
hDWoFEW1gp88xWKvi9SdnvL9a7EHIukiLUvYpHQypr5h4PXwr/ErEbYKKmG3GKCYv0lofuZy+ugF
MTr99WDK96MG4Xw9UYpPVj66+M/QztpNCFAK7H88oktQewSepoDcR2bkVJzhf1rpYYwQM2ArBP4E
Zg/ChevDJPvwC8Cy2Fq3w5sK3K+0PRMbeknJEOiAyyahRgVTG+cIkHidY4LQTFdqqrczTr3Fljvx
kZQA1o9IBizzlPokMrud94LVQtW4RggDY02B2RvBe4oeUugWeqU1zOt6E2dQ5YSwkRXbSv3R2uL2
Ow13gYRpou1X2lBSURjDXxLJ8c6JhTQ8RCpUUxcy6WhslXGMhA04FaQXgDdDYCNy0l3LT9oNKthT
/IhEmflS6KnYwZiI+0NrtHyHUfhivLP6GKBxhXYevotpAPn6ATlC/OLI2bek/hky9Fbrsv9Ig7qX
YUaX5UdHmm76jZdRjhY1ce8O+3F52GYABmDzFLL8KEHNRswmzqQXYY52t76qSPXWylE4bposW8E6
S++h4dXPrRRr5M1LUfqcQiVYDxnOExAlM+SfEVWC4y8CQTzgOoqxhFLpZKCxiiY2CW/VrvGmTSL4
1SPk+xZNXy3iGYVY6X3jieEDYV1/lyk1xEZDGhCmgY/I79IH73c2thjjCpEWKw61Wh+WRBYhiSDm
aa/uFRiE6OXW3lummKKbemD5DsBmwNjCbJKnpxY0auOELOK3dAKiCP8uEAgNJD99q9oxHrEZbBOk
kKG3s4B88qd2K/jRG7SpmrcG2Xz4e4nnTjru7X6DJBdefdBys8SkApQPHzSGhDWgnxJAolC9JiDd
qaxxY32qaRQ9wOU13dn2oNkgPGeCY9WhnaVmHaRIHE7FM37FuAAnsyX5IdRaC39PXq4A8lv0VAMU
YvsNqhsj6GcYnHB7p8LsbL+xku2QxWBf8sEIdlkao0hRIXW1gctafk+1Ubv1WgGZfuCtz6KCvn8Z
JV1ie59WUQiPKcZ668j6HRrYqmvwgSh0kjkYCEARVM/EHHpGLImftdRbpdMNIJwx8/UiZR8jVfOO
jnJRrcI24WkmVqxnasrWK1nB+y5IXrAlj2Fj6QFi53huF8xiDoKkGVoeGkW0T4Ox2da5bgBTwc1i
P2YkQg6ip1r+WrXGsrpBcKYpdm2EfzDM6bS/U5sy61YZKF/4217cyXYlT4K/FwEp5as0m+CQeB4J
PmYc4i/V9Di5FzNwKUVGYcgF0xJ4fGTgk6AfqVqBKKmKrUjN8KmcL12/MVl5ulXElWOyu39Q6JMi
xGDlaib3wzUKK5S+eeFP8guG29k9jGwiwZi8I0PF6209kBuNN4BFuRcyqEpQe0Okjm8kqTO+SbEc
7hHNr8d7yNktsgODUgLfD6Qb9A360E37HJp/TD3iJ1aJeHlXFbDu96KgZmEj8xWEm6pQuGyr0MhX
neD1lOrI2jwWfTftAwsT68eM8hw9MxEse5AazXzEz7PJbpJohPqSZobwOtWFeC/6/lTaYkraSMME
XES6ZBJ51Mm6TKBj6cNtWkzGu4ImNfRHodHRfs8S/cBa8tbEUeLaGoGP3gyNpP4k4mSEcDYtqi21
rldYdagN4AmCMECd1sa0kVPTbNzI9yP5pSQUQ8NGkSRUPwGo0R4m4Q6FIx/pOVE3R1s3BY7rRO+E
t1mEB4UWrlTYLMn4k4mTblEtiuIfMd1GFDCUhWeKognFlS4OYGUIhvLcNyZqkqi0124MuTzBX7zq
o7n21O0avFPj7eQXRbXxa216ieBpJ8Dth+G1GZXQRf5MOYykqx+pokc/MLCuttB80mpnQFiNt0GV
gQIbNHkFdpAcJZaTeCCqSR09Z9IId7wvQP5Cse2tZyS41OY2aYQ+eWpyz/Ad+D0Tb+MOoP8aCAMU
igQ+K4nEzE9EohFD/yMAekl2+GvDmU9TzkdHsZJ6B8uozn8WFHHGV5wEpeCp9tIY4owFd9FBM4GU
PoIZ/WvXwe5yvSHMXut+sIiR4QjNUkOKICDdTdp8PXWWEDw23iydFoZx/V3x/XQHJz/YqhAFkV6J
kuktrBUV3OMQPwdaQV4JZLUnMHc64GTyHGJpR2U4VFAT+0I8ND0487sYUSvxKQhGVnjE2sK9gSt7
l6YjproRVWbepAGjj1qe3H4AF23upLjHlUCBcP8YwhJG76ts0gfEHetnhWe/ausQUcIbr9GxVvCl
oT30spyhQJX733UCodruBo9cI7wwhQdOPX6UCFcbTuvXYef4FZeLA1+mGfbC5IetI6n+UEPiacMH
xU8UTIvgL+bvcOv6uwTyBq9xP07eMxEEgi1KdfPSaDqiMLqhUAbWC4Fkf5jfmFNZBdhgCnJqWwqu
fvY48YZw0jKGok0gnB5I6CWPfLsguaoqNeqveGyrfZdp1YOkE5jIagk8vxyD21yDG6xQcnchXHc3
OmkTjLA0Kgf6jJAf4UXCIkVKGkIDoHm4JcbwBOScyqchVvJjlLXyb1UsrMANQqWDJACo83tIDEju
cwQXAWutMbY1+2VXaVF7oOZm/JCK1twrpqqRVq9wlEAYw4s3PRoLKQ/BEMK8GomPXS53GznU8UxK
w1F9RTiSE7ZrOZCMpsSiqOVNTNUyraWt3Ko8ssLMajCKRrhlhQjR9IcrSwK4WlSmi8BZ8lG3VXUL
tDB4yIcYVCHLKoNXR/4vdzMBJKSdAZhtn0q5lB9qaGzrMO2GO9ES5W9S1UgHGNDaqiz4o0qq9x6c
m1pLV8hlZG4iY0yPBtfIKlFhf3e9iJ+S0gmReUPpZ3gnU5StiZxR/MFjGm6/Evi3hlYYb2I7S9pU
cntX9K21DcHujy52zzXvFckngU9hLCMmpfD/m73krbqith6iqiVTlXh8kK8raz+VxHslbIFQIrZm
uinHyXsrEtyLLM0VmEZzgF4YyOkfjFkTZqIH63jjm3IduF7CebwlSAcBG/RoECW9lz5HUt3/ULLQ
x59F72uiet+qlIcAg9t6C44vu0H3Sd8OFnEuSmFDzooWhfRpBN9AOTMqo09R9qbvcq1RGRGptFVY
L3OMlJPYiLcBFUDGQk0Lb9crLYhb5LeUT4VtiDMkmkuu0kRI/2VCnDz5vknWASCL9NSTwySSIus2
O6p22ToQKHtaKaxYxw8V8zXF0Etb6V1rlKs6CgG5dWnauincl2znWb4QuGlrFMKaiAIxmIQa4TZL
/Cl5GcMJFRIh7Q8ycR0E3JhTbp1zpe3B/bXSJpnS7EEzCXJGT1KgV2YSUltMrUfcMk/c2qsJqu/J
c5r+j24WAxB4Z87FLaoIrp92/m0b1oCllTFrujc9J8xCabFGsaIUtGHXypNK1tkkkcYWL3lEoqjv
GhyT6ATU2DkGlHQxi+9W+lhsOC/wjhqMOESXu0HIrs0oyzMVe8jh0yvVdr++Q3zAi8gfKv6W+qf/
Uggh+6pvoztf0klSA9TzQZQQp0drIxN4wvKoZ19MDFjrCETP7jAJcNzGIah+VR3aEqg0Nt0PDRop
ApZlkD5AfbUGN6a+hWETjpMrk6pE9gQHnOLlmKV7/JaNO54w+n3bDNUjPnJw8mUxo2LRwXe2PBiv
ntnEnTO1hTXH9Im6jvJaNVaBrKXbFu0gHakGUXyicEbit+TPQtlTU73dyGXT3TS63t73ZQe+EaE3
VN8qbdaqRIoHLA3WFzHSMGqbPyiRKt8OmRAoe7B1+bBT9JAUl1mJ+YPQZDHFnY6tQqU/5K1RVvd+
pWrsjT7bRMQ3e8kLpg+vivvnCpIUFXiEKA/oTU71qoBWisijQYC1LixAngj+J92OzLX8phN5vwM5
R+/B0xTKDirKsm3uITXLtvPyh6EY4pWqxZ1JiDaqN30cVtY70rPVAXYphOeAaVHWlZqWqVM1AsJQ
RhtR9RKT+D6Csu+tCRMk9Kz6rNapmZrIVVGFCMZnkARJ9Y2wB/68kJbBFp3f+E8tiqawgZvXBQ88
5U3UcYlnXKVO9NQRO9Uy7ErNzXQ1l3GRk9bNgSw9MJwnjoEY5JKYc3+gfbuppkZ+NSTYWB6JrRUj
Ln4H2gd5EduKZpBdXjIE/NzcPY/YSSMdQc004VhOu8ijPlRT07VyyjXoPwk6qXUCgJhE3yEKZfUA
W6CMIDb5xasCxetNVUTDjQ05+I3mq1VtK3Uo4Ne2WErwWpTITPHFQ4A/Wj28Y+YWQi6y9EpcceJa
ALG4DBEpMCvztz9OcrzL8HrRbkEnVtmKAH6IHa3IpdsRPhpwAbMfvzWZGv0Mh0z5KBF0Q4Ivzswf
AcgmRK9KyKpU833zd0D5wuKIp/5CCrU3SkcAU83RhTLorg6i9D5qUKtZSeAycFgxxmLawp6wHklh
AgORfTN87tJKLO5iD/lZtiGaL4gA9EV3n0IPvgmkbvglcq9+ohoZoAAWy5w7Oe6ArPPIHL7JhaQ+
j6Ugoeta4Ye1ncMzg2ohqSXM3QEpQG7MpOgAFg0lBC81JeTdZKv5VvGa3EdDEMPYq2fh8JaDGgGd
jmIyRAt5Pql9/DGh5PsWui9q6ccOvGotXk2TR+47RsvqTWkH9Sd01m6Er40mmxNwtTY3qOLgsUXt
fHhsYqHNN/+rGaaszaqOIzyMlRzZVrX7Y7a1AtuPDPRT3GbmRkLq8zAOfv8hR01JDlYUv19Gh57C
h/HSNcB9SDpRlDjbMhyjUvNe6uqgHRGzrJ/GUL5N2biWMV2RoT4DtKUWKZoUQjGTUtWFv4FYRJ4w
NhHVeEzSROEptOB35nfUcgv1inb5GayrhT6KBcZeQwjRXHQIfFaBsRwZ3SngxSZ6L3HuPf7zmFmG
iGi+odAfcUlu0pRCGNqYJpTisTBeMsxsrCtg61MUtCnOet3gyzT4X3/JXMdgYTjXHdlqlaJ075Zo
jYbxRgQmizT2FXiwyQR/wdrrpoi3Bre5ZZiSNpPWjhdAVmLrjAETWBLkCiPSen0IFd7EG/JXat6E
mKhcHjxpnutlg9CasNY1QZHrMxXuuMEcLmwFzla162RyOpKHonSTVZsQwnR46/urjnKvfgV8fbrK
Z9gzGDZZQ+ZdXGLXZZ+ipgU2DtuzJ0jL2y5r1phBX+7ZX7j4155ZIhlwnemSZqffhWw+Chg5QBJi
6MLtHSx1N507uIKN+oMdrnKHINO1HPKOTul2TrPCO82VHAbdJlXiIGZpeyvDRYPhCkPgdEfwWRJp
ANDfhq4ul2thJuis63yWZN0P7VtjXnEoUOSTGaUBRlaW8TZGgX4xo9gOk6U2oe2Uq7nfndu5siM7
5IJsBB3+b7/hrzlUSB3wMe5/eg3W0vFdjHlc0ymu7CBpHu0vszGD7eH0GH99Bf7yKo/XmdQXCSxr
CdW4cYe3sOS7VDxRrtSf67V0522FdK/bLTPwGtjPv68N+l//jEvNz/vuaAd3YtTlSAwSRgU2HDf5
Ecm0bPfjPnfQhiSjiurOzlsX219AWWz03O270f7T25iBXpl+aWYxfP0SU+KggpACgF3npP/6JTVp
d2OoUMNS69YpJRGxpfcIkc9qDBA+QFpJKJAb7z7k+q0mn0JKehdGxhWvk5NjBnIKTB7uGFk3JXS4
vn6ElKewASxUg0dFu8+D2fKgeRojvXZ6QXqQS8Smm/Tu8ob8S6lY9Jw9L8JKFDU8SPTFhtQTC8hu
IFFbiXD5K9+LniCyVvvHWsgPYyav2l6/o447qzZhvAr562EwFadWsNcrp23t+7eIdD1d+aoz88FX
KRp3CIMB7eTrUFT1LJ8P+wu5uZ95oe5FQnctUnFGyW9NvUUbFfnKrH215OQeoT5KS8pPWZWucF/O
TgjWSZhecC3L5mJCDMS/Rn8Aal2mIHU17GwRMOtLbMpMaRuTuQM09utyz0+igHkNHDW52BKo9IL7
yGiyYuFrJMpQeeip0bZVj6f1lSP/5NRbNLaYe8TWAMb3NNYBqiLOo/5t8Aq93KOTe4VG2FmGhgKJ
IjOZX6cSHO0YtRm2oOhzIVyHWXAMNpsnxOVmTqIBA/a3AQGc8xvXJn2xg31DaBqhUTwee+bDmIl/
dFMjpZbWr0jZ5G+XGzsZOBOLesUilWIY4APF+bQ/OrhkrepqLYqxcs+/K+oeX5J///OJnFj+DBsn
wmL5FxbQUj8HszZO+c+GlMbUG1e6cDJedOG4ibmLR10QIqEDz0ITIpAqnqJ21BuO0boNQInLnTld
AJYqEtgSPemqTsj5taUiVTDA1AyEnkNxI/Eg8ZXujS1/Jag93aw0g5eZKM9CRZIxd/ioQ3njy10z
WZ5tSG8NyofgUXDGLWEAtN+MQnMud+p0nxKsSxDV4MYxjMuAoccwtrFKn5Q1rdpq2CJh1K3iIX2M
MW7ssulKeyfTZdCerLJ/JJFfl0dRiKhYGkuyh0fhTwzK75KhecK80lYzf3+5ZyctwYVjA9Epi0G0
9MUJhGAJdINIRx6wNh75nXj7dujvlIh/uwGesJdbO4lAiIhkZAkJ4tF2gAb6ddbEaqiQ0JuTCK1T
q8+S9qeHa5WJVNiNVdp9y7p+dbnFk+U4t6gaLBELJQlteR61qH3FvkiLmCUjJocUgfbpIdP5z63w
hENRQuHcgw+66Bep3FFGwxIgx3A3FN+1yiPvdSVeODNTtGEyV8iL8xZanBIUiwsTOj4PH+FgkihT
qxsjece4+XJXpPk0+xIi8CRQiRCpVlqI0GqLl2nXKKOJBwNvuVqQDvD9G7c0ymGXDEqE9Jv2B3U2
dM598rlFl20xSKH+SYV0hVTRcGV1nuw7k+eqTj1iPnUJ1hfHVl+XiTUYkoY3q9oDzgHTYqaq8qKo
XbIjwUSyT22zK9E7++t0CGAwzlRu0Oms08VQl6AhOwWJHdt13b3r3rr7W/5uPf9Yr+31bmfb/HK7
Xq/5O3tnbxp7t9nYTxt++j9/6dBPftpP9oZ/vePXJ34fv3c1/3t+cuYfDn+580+OY7vO46O75cd+
S1vu/BP/c/gx/5b5t87/4P7evz2+7X/vC7fgn/Z7fvzez/8J37m/sltPV5yiioitaAaaJCZyLF93
q9qSOqasCsKnsey4+iWL09qLD57+cnnJnc6yoio6ewf2MbDlJWHbH7VyqhpQw7i/2B0C7U2oIcYb
4lniFNafy42d6xSbVBV11VBpd9GpVEG9U7LIPMZJ8QBRfAe/GpBxf+hkYXu5qdNlpKgcqbJIx3Qi
iLnfR3dUjDR6N/mZYadJ7KK4Xpe4ntdU5eR6lTW/QCBcbu/0rFM04hx0GnRq1mycr+0hsqwUShTg
BdCp1V700sQFopDfDFhOXTlWTw9ymrKQQkahWdcIYb82Nas9qxjmQEvszHgnUWywww4n62HUcwyT
xFDHGXTs9sBw3gxQOFfO279D9/WQAss3hxkc6ngb/rV4Oxpa3OczcUgQy8WExP7xn1e1cg9oyh5X
fMqmW8NDdVPns1/DL1BW3jOstk2/x5TIfitc0f7z23QwXXfHG+HKrpnPpOWnKTy0SXnMe0aeZ+no
0zBv4XVZ56bdKrhXy6gCKNdirNMmFI2NMt8GhqyebJihG1Hn9loUPjs8PARoweUV78HTnBTPseMm
FmupkMwWQ5GOtRtK2TbvhNHVxrzdVQBsnXIE56JI2e8Y9ykHO6Z7pRVL5/JqPrNR54OH1yrSTLyP
F1+QJp4XqB1fgEw2GszYXOd6TpQ3fkvw+/r3tkBsIQNFPpan+OI5ASNjpGzC0yhpEBwWbkTrNk2J
tur/z3bmu/dobWBrBSdcoh0QBm4v3aLDi16y6ZTJlWDh3AqxJFlTcI/k+hQXYV3p4W3fSqBeylx6
LAv/V2RcW+dnThuIzYQ7EimUeal/7UsfxGCKE1IJWI0Vdq10jiYPeLZq5ZXNLs2j/3VHMTFHLS1W
woCEgBnkjFqrwnAMHyYWXvDZCCqIcVyFKnLC7UcNzl8XrjV95ginaY37j0IAf7PoJG4cYwOEkWNF
egn9e6AWqrgt64de3ogAGdTwkHc34rAp4ARXT0F1AFjVWmsMeKf84/Ia/Zt3Ph2G/37LYhjUqAmR
vmIY+JYx3/jNXS7+8NCEUbQDhG9d24QDth97L+oApKz0eD2OV0KjM8uKyFCXQfSS3lSWEYHU6Uqu
VwxHUYkS1bWC+xq82uWOntn4uqRyYSICR4pumRhrAeSjPUG9DK7hHznX1nAlPiEpr0rscP65qVlK
TuGYkXn7qPLXNVz6fakWsYLhmVG9d+H4WNTaHmztL1yUrh3ap/uFFwKScxR7uBWMZV0Jy6KyREOJ
VawIm7I0fymxjKqD9f1fu0QzPIhlkZqPJP0N74+OmBE5/2LEydk2mu4QoDgJBWgV5uOK3MOVbOK5
W3h+6c/1EtJl/1FZOWrLUpFzLrqA5BzpBPOxoMK682VF6N8RQC6j9aweW62oRJrvqtIMEeCKidtK
CON+dKh4YFMo9PpbggiGcetVRf+J0p01HaB5wT0yAEKkbp5qPHaaieLtGuRC8mfEGA2sxxRqbzKk
9AexSqwblsyAX1zXdy9FUEEZHBQ9I79bZMlGVaIBEGAQVq+GPvkvqPRH3ykcN7soG9pPz4iaHfyw
Ifrnw34ue/w3EFjs12bq+h4ioQn/F7eGNEYtP8rFfjshH7Gqc3F4uTzzZw4IqtyyRGBGnsqgSvZ1
NefIL8etmVnox2P0oBQ3RRxjr4l3Cbog8DD24KpeENl4UpELNwO4SXm2z6HmG7BeJDl6vPw9p2G9
TsERIQGs7MmaaItL1aqmKAlnCVYpU59U1YelXKFHUG+jKfhmTtKV6Pf0bKLfkHwoavFuY0l+7b0f
F7ogtyiLl3roHaLawDy0ma4s+ZNNTF1nfqjMvsgGke+iT+XQZG2koInHk8iV2psJbVnDHP915Sxa
WRxLIxJZUxfRSjfCNZqtHtAmGamaGeKVA3DZH7Lk87PLkiUSQPrJodSlUWWZiGcjaPsApTcuH9tr
TZyUnf62gX7c/Cyh/rysp4LLE4pOrIFy/xiQS7JLovM1uf2tvzEs6l/TatW7wAqc1L125p5vm4Md
NzQVnc9lYsaEMImFXJM4MXhge3jO1pYTOP2qZgIdyN6u9TnpznTrrwdcWPbXal4nW/Jv3//bvrF4
J4lRWCgqTGSndbxHY6dj6uXgHefkm361m5yeaNN5vrztpOW+W7a5WKMhosptoDLeQW5Hu9COb4xv
aGr9jJ3yF2Ty3g1WgHLei9urdbV5XR5HKKRogCmRJSVnggyevnjwFhSS8cQFBJKH71gUiOGu7LaD
v9FM384FqPkxkvkY0Ys2FJbLvV4GDcumF2df0QxSEyoz/sQYdoO06hHBGrqnqbmyNU9qh8uG5pfx
0Z3XhBiXZRMNQSD+Xa2nb+mNulNuK7Q3V4gEwYTbXu6ZPK+RC6O6XENRU4OAFmkROW71R74dXJB7
t/5TtwUEezs4kgP19FFch68Iths3xZWRPbOevszq8nGURRK4b532g51wbz37b8mufIvc+GC+YCY8
bSElARh8ke+ma+H36en0teXFOSgl2Kc0UgAhHSUDPX7HwmbdCFf6t0xlLCbUWCSEKi/so1lK1IFm
a2ctyhRy8VRbMNEa8c2XGjutervurSvP25NS7LLd+T47WkgD/Yq9ecWKG9Qvoi1y8E74idkaElBI
XrnDjbw315arvFxeT2cHFZNptinSd3h7f2236Gs0SVUG1cPeUI42Vf7maVfG9OxuBA1EXQGYibU8
duXSxyRwbqO09G7ba9ZnPEn3jTDCcjGk9f+gQ/9tbLk/OkuJCbxpLFA+NXE1IWTrq1c6dJIP+Ttb
R40sDlUj0DQCAxrBHdFT3U4/RAYcoBTwpXyDINVU/JKFb5c7dmUUjcXyD6LJQvaANq1QztwqiW41
5NVt3GuFVa7I3ZWj7ezCOOriYmGgDZgNRh6xIJXHwHtAAKPNr6SVrjWxWPMQg4LJ8EOmyvxpUmGY
ECO7pih7fmPNNUhEJaH1LSuQ2qRqak+91tGsW1whpvIWLFfD7a/gH7XTwhcDMT8fPwaMz7V7NXFJ
9MvNlUDxJGnxd8EcfcU8uUfb28ogshs9XzFUOxEwIeG2XK0M7LSGe4TI4Bm4erCyumvh1tlFc9Su
8bXdAKcbqYCU5IzRszw7222nInTRZ768Ns9uCJqhqka8gbjrPNVH/aunNtLg4GHbgSsqrneiDY1k
63m5C2F1sIMxdaBnukKt3ATVw+XG52WyvBHRCuaJM2uUGn+11o/aRgk31BUxZxn5450ilLCfvCvH
8zxMJ02QX+UNPcPyrMU1X4aeNvIkwjWqNG9UkmcJfiL9oPzQc2PnX7vjz66WOZ37n+bAOX4dzQGR
vHyUY7TGcTU1PotBcn2qv/VTYcJVz+D257j79TsCxstDeW65HDe8ONf0UKxH2afhbPZKV/SdH1Zr
Q0bjzL+WbDmpLM5bgrI2AAcJZbST8DBp66HNQtqCuu2TOMISup2g16C6gqq2Vgyr+f+vauUONaot
i8+dzCt50fMDffQNizgRfcUmS3q+QTAi76UyhH6f6hB3qZN0TiYWKJsI/rQBcTTeQFCu7tOh2jSm
2V/JpP0/BmMuokgK78hlmQBT8VTSFD5E5PHtNW7XQi78JTTrWEMdzs51INYMEqbTw7UT8uyca+KM
ADPQvFq+lGXMxtNeLxmD8IeJ+Iby20Kh5hpm4txZT8HdUogxSJwui6iRAMcvL1ATgkh00+r5NkAZ
ph9/Xl6/0rmzQJ9BEqS8OAqWZ4GB6ISEKRSBf8cRO3jmG9RSHJIalGS9NpFfPUVZRw0eTvjX/xww
v6tBOpQqpAwpVV69Rr0GTTl7NOIAJEqKyEcBVPq6mbtE4GKqUs6OOl15ivcUGtO2wT1I6Bs39sJH
tU1X2pCu/ORKxHA2Vp/TIEArLAArJ1Mbp32nCDC24uKh0ge0DdSfCXCHtHmapMaV/ODTjHkWWq9d
31Jr/d5gJLPqK3lXazGBGvThawnJeUctT1LmBb9HAEGEgosTZjQoeyLYjxfwEN3E3SO1lk2iYSvm
DXd51lFR/tfK0XzOHLe4iJuKzkpGoFQ80SKoxQrhWi0m30PMHjUhv3J+nlvlx20tgiZJaKZB7mkr
JpqeDZ6N4q3ot5cX+bnL6LiReQ8c3XeomAW1ZNHIyPkYRaUd+hvBuvF4yP9rYXc5dotrPU+aNgCM
Gjt1A145WwGBNMIfXuy7Mu+8EXmoor1yJp97gFFeUWTwXJxGyuKqjXr0jjud3mFKRksRknLybkQf
uNWtO9QebC29j4Xp/vKYKuee1cD5lDlVSuy+TEslszSNnHA+qZvwXXUwYrKzQ36r2ImzF1ajg5rJ
YXBVp3HxhnEn23v5VjrqbrgJX7xv5W/1yhyfO8cM8qXU0wGkUCL4OseYgWpjIHEoky/CAsu8C/2r
MdvZxQrIlnIH5WmyxF/bgDg+4Y+NToP3qD5Ja5ieq84Cf451ycZfxy4MbCf5HwRS86RifmNS3fib
Tzlau1gmhuTxGwIMHXLTQzp2ferGnJqaG6Jdjpdgoz3VNRYp9uUJPtdZDH6go4ARJCm16GxVpNz1
Ir6f6XgfK+smA1p7LUo8d5NCq+EepfhBoXCxdMVm6FHy7GOMYT+E6c4PXkPrVTfX/4OeoCzHlOGd
wE9fp20yhjHhOmWDQAZr2+4tQrPY7KfV5WbOhiTgRA2EiVghvJ6+ttNYnucj1kkQat3iE6nH+z5b
j9UGJVpRW+XSikKZrB+k7uVyw2dn6qjdxXmNui32vME0n6HkZ+Nop5RPeSpcGcVz99Bx7xYbLPLD
ycfwmkeDoRYY7xqfc6NbtJgzR0a+fR0WLZaeWfbjcu/Ot6vxUjI5ZQCRfh1VDSlJ3LXpHcqgs/rL
vjN05DeFe4jmdiYJa13/c7nFc0cJJ8j/aXHJLfOaNOyUTOQoyX3HjO6s9hpF6myIc9zEYqnwwlOR
eqcJ0/QcSqW9twr8Bx+JEN3Bu1jOamLaKxv63D1hEeAZkkp2+eSe8LRCqyfEdxzEAVem9r3PcgSA
0WTvmruwGm4aNT2I/bi7PJhXWl0OJirLQ9x1tGoO91NxH7UPcvBWCQ+1uq2QyVOvrJZze+Gok8sq
saVYbSzAoIQx/ZwneyQl7PYaEeDcijxuY7HfcBrMdV+mDTWG+6vamhrYMuJvyKuNzQpzqcsjeK1L
i403ptheokscO0bwkWTYMg2r6hr07VxaHiM57nGWPVXAJYZegepeogbDSTwmSbhGDNT/jnWA/iuc
UCFDui17HnIzvjOGppqcsfKF+zQDneagCNkfgjJJ9mjUUJb+575znc/FeJ5ZIoWRr5ufYmxYoH3G
5i93nn9TQ4o1O+/Kxji3G4FjgNXUKeITYS+OmCqZcMDqSBT2fakdkH+SH7BE3ycowOI3YG3GToZg
Fvu3lIawqI3ya3j1M1MMUNicVRlnqOMyBVsZRl0AciSwMJ9N9SE3t8h1Xh5J6cyq/dLG4sj536Sd
147cSLBtv4gAvXkly7b33dILoVGP6L3n199FHdxRNYuniJkDjYARBHUwMyMzIyN27K20+Zha5Mwh
fgydKILHDyYeGL03hltua0DRMnAnv4XJXiqcSLHQXUdKGpbgKOwPsDptekW2a/G7QU7w8qfpLOLs
hfPly2b7yYSEy6XvO3JKb2spb13DHrry1ipcC6c6zk0vJR1j9IvNE256G1ekEXhVyuWvCOns8vXy
KJZ+vkKvIi8ASvYkar66qp7xhtcRWHdG5mnoUocL/7KFRT+lEXRCcxHonoVkED25NRQ81Af1a6s+
9NXWRMzI+KbSmAx8qUf0JFhBkC/lB8g3/bE5udVJ/Fn6mi61Vspl+GxJ9rDX6MFUv2V7626k5vxW
3VgbdSX3u7Qb6H0ywEjJdF7PkXHAWRIYZqfnmnAT63tU3m2owy7P5cK1pJ/amHzydFgSSj6Q4jGs
YiOJ5Ig2Y3KLrgbAHxqumrUQdHH3Qcuq06pIYEhq46s9ONYMCekjzlen3YivkI+1NmUQh46iXXBj
3otU8IXregfIduV0W5xNBSDNpJ45wS6+Wkbo0NMbhXdaIF2p/lXefzeDlbfg4u2hnNiYOUmWRrQR
QC9LLc6wg4O3lb+5N83O2qPm9ORtpJX89fKQdE5s8lbGWVt0UqiB748MyZS4FX52ye1Qr5hQllJB
+vSenhqWeO7N2/7rEJ7bKBBC9I6D4hUmAu0vTYR2VDWT/NAgm/Q9rlLr6KJKcwd7XH0VJlKyDSF7
PriZ6B89eHa+qbBZ/YDs1j2IkjfCVal5ZB/0TNlnLUJGPQyKVyg4tpALGOn4LRpq1dHRUcI9eiig
bKEwETCgJfAWJQ58pNJzJ6ga+bYaDOG+RBiitkVzGPeFVHhQOkjxrZ40+SNsQv2NGgb1QyyUDVkp
P0clKEqsfhc0FURwovwXohxNuE3VypXhHs/rl6YJAm6FNrjT4NdBFh7k2OjkCigQO/WNygSUOVRv
tR6peyaue+JK8Y6ShjQE3PP+CGmniZ5LDiswpSkYjANFmb7MDY8t6OGNjJQEtFeqH25SKwNZrqN0
JaIVluyRHm0OlAq6IyKngefAXqa8evFoXnU6kh1w6CNJsXWRg8ltKNPVGzkX3YOHzFho55VYVVDG
tOoOcixlgyaD8K1HRls4IGUeOI2htdYu1Ntgn6DU8pHUPpgDURReQq6476NruvfIKqlbQfIh5wlI
taDAXBuDulFiT223gxhJ78oIBXrv9fp1nDSwzMSl/De8ueJDZ8ThNkNqkjelK9MzAP9V/J5Eelc4
U8foZ+pq/VWoCMlbKLXtMUulEfHLIbnlnze3vmmmTh0byi2EFhIFWMU/olwV3soIwmzKbAwQKqMs
9G4Vsv4ItZwVokZVKrmdq2aMPEoC89QeDnD5mMlV/RiFSrGDUgCqzFBRgOd3affdaH0RbfGSopIp
ZN6+k1R0WVRkBdAdh84odoswn0hPCHOQInv2oiR9gsdUzyCc9SFvzIrim6fqPkV2qex+qG0owD0r
DaN2Be9t/RFGhrALxzi/chtReUmbXHGPKnQ7hyaSx0epU1JUbQe4kl3BeNSMwj3WUqVRulep4W+L
Bi0dSMMonjhqGA0tlLpV/xjDMt1CuGy5N50mJAfdFZqDG+RoExp9kf2VAtR5oRsTXGvhl8IzBNNI
tKdGG7/QrtY/y14tfbdyK3S82BJrWPXR/UqVtvihxWQebTnVa9P2UZJ4z7rYeoTHCtLuNFeUfSOo
ybXZQVyPmki/i+GUepHRz0F7XCizX33b9VsJxMOLrAdJ5cQmRWXIhWFT3yZwkUAr54Y3SaD5sFHy
fn2RkdXZZW6jwE6RidD7+m7fvcEW3R1d2NPoje10/brLZffOU2o2cCZqPbtoUI8+PLHXXReJ32B+
QpUxgocQpTtaHDf0ERh3aLf5ki3hZSgSTYT+LQpAwz7Ix/JKLYUI1QP0FWx48ItjgWzADkI28ura
6JdkKbX+RiD2+pSRZ3nNDQtaTzO2ALRRLLhPSWOkHnLLm7zMyh+e6fp3nIbNRiiT4S8jkYsd1FoC
T8i0R8zGmKjkx2HwroM24HVnDboLiXKYPPcc1zsxrGR4HmnWPaKkXOzogY1u1TwLnwR38A/w/2ls
hyhnI8Exv/WUFN74ARLfbNSjbwjuCrY6+M02oYfiQCN229u6p7WbshwmXiBJroqd0VCWVgfDvG/V
otsGYapuszbSUPmBiM9yaH/TYB2FGNeyuywo6o3sV7FP3qIEvqLlIEPtVlXSbWMEteIY6PdudSmK
X8xQIZWKzLowcoRp5eCMlTrmjiVW0S9fTy24SLOifisyy90OSpl/M1S3PkChCo4cRkloGYX6UGiI
LpdCU29Lo8w3ECx0r34qjO+q1Ii/OjWC/syIskdgYgYUtVZ1TWPZeJRwxNcmEUCkXQ6DFkPvKTEm
6sqE8JsHB5pYuUPFTZpY26Kwa4jKBuROU2ElxF+6sWmmIDcLXQpxyCz8Qd+Et2VE5Kq4V7Lwd9Hu
zbWWjTUTU3x+EtGJ2lCEHTo6TmM+T+oBDZpoa/j9NRvT35/YyKKyRZyVyNTMfqHjE2X3ff70X1bk
z0ydBaYwNuXQjnLvcqpp72b23U2crlxL7y49V05XZLbygST7nq5hJ22uNOU1bP99IgYmij/jmIWE
iEN0lqsyVUWyLfzYqbQ3yXy7PFdryzF7t4eRrLRxzhjq6ips3kvrOVpjZlqZpt9PspMVt9zUgBYR
E7L64ccFXvXvIT0Eskipkt8AED2vKQxig5QkPKNOIl0F/Ramceii1x5x0/Y6e2GfGJktRqvEnSHW
GNEfkx/FnXc3HgR4g5odvLuNk/8QD5cXZvHVeDqq2cpEMZBVeRpV50jcbQ/j4aG9Bnr1oOxfrY14
s/bImbz1bIAcilNXKlXSebEc0j25sGrOMUSe6KZ+MIXHRrv1zHvQyZeH9rtvbm7q9F0wy1YoatyX
ELiDV7WBsO7Kj/p4320909H34YO+MRy0c7qP+kq3rX3+K3W4Il5VyT7AzruaEJhyCpe+ZXas+oEw
RIqJbn2rPI3BTgQOIhnfZOtdBDXI0NFRi+AmbneX52BpUwBRtkC+Ux06e8yWDZq00oQYFKp9QW9I
XJYrs7z4PD+xMDvMvSaHhXCCC1rN8D2XPmOQbha687pCxSv4acXxg1r3K5fhYn6F7h/61UBEaNK8
5FUhl1BJ4e+llZ0YSA2JhwP04rVD69pfl+dw1dhsTxaVETY94oVOZJJbC45au2vY/CaSKP6hD95d
9TMsfq0YnZxz7jCnI5zty6wMSf4nGIWoSTmUn8kVaWVH/Sluwm2/T19XzE1jODfHY2NitKHON7tk
VLEoPFeYwCWP5Y2yiY9/BY53izoH7KGO/AAB+ZEihHnn3a9Vq5YcCFzWP5Zns0vzjO8hlUROMd7l
x/iXdyP+LN/CvbGCQ5KXtuCpodmMplYUuOhlUQzQbOs5e9uNe1RVbNilbf0zudWe/L947t3B96vf
la/myj5ZzFIA1zBJOE59ccos61jxqJPVnAW9zZ7qe/NBzW10SwizHMuhX+p79jBc86i2Nsn7f1nb
E8uzc1Cz0InzJ1eqP0zNvicslvb6Buai7Cf6AsOutINNdR38Fe7b1FlrVlqqtcKK92fcs5MvEBQh
JXBGCeGt4012uJdoPn7rNvmVsEcocGWal64XABawWk6tjmTR8POTKCCo/FjWJyRx5t4Fgd3RrZoj
13zrrpWWliKaU0Ozc49+pcFqJ4CvUL405YfiHRtxZSxLh/epiVkMGxa4K5of5KmNY58AXJCU/xDS
UGanngRJjWnMWWoyGqtVecIpWhAGDDQpbS1tJUU8RcHzg+WkYDIHyCMyWImIzjNPo3nTmfFVHSBB
mkGvH8qby46+tPZQ3f0TWsyWpOAZ6qf+FFogZ+UfvNKEOP4RhdBsjaJz8UoAS6OqEykB3EyzsySM
Ew0tMUy5j+G9IaFwbcPB7ARINny6T5eHteRpJ7bmga0s5W6RhthqpY2p3o3qru0eL5tY8jSImcni
U0CALHI2nLLX5Viik96p81sNUaU6WRnDohf8MTCn2olTKHBNfyrptK9pt9P968zd68pKMLs4U0CY
6Q2detjneHhDDNKiaqZSgbHvvB2S8bB/rWzKpZFAe2TKE8rBOkMvQWFqIm0AdMT3U0iBdxGswjGs
xuH28pIsnpunhmbeLAphqSb1ZKiq8xsSwtFVSkJya9RV9WCUdJ2VKD6SQqLZUER+UB+1XYx8gNOo
iBtf/pilnfWbvhE/BJH1+2o9OVXjWhmzEeFNx4h2okwjlv/kidc1nXe9tFKhWHLFU1OzyyrN5YJg
AVNT006gPHb+GpRp2YIOmJ5Ah+b7abAng1HiODHCqcxSV0hA3SntymZa9BAK1P//588DmtQyJei/
eE+nn2ETbryUTKdlbJVgjed0qWGOOhVh/dQDrbKDvw4FRwSyUWLKbPUNjTtEo8JOQ/44J99cjwZY
a4jHvWDrRdkNTUl3A3n7ESrQkudkqCSkLUU76FA4lu4a1yJpvTIXS8Hd6QfOnLhGJmtsprlohHdT
f/D1q8Tf+hkc51dFflDWAJaLU38yH7Mbk3oBwU5AdSsC70H3u63ngyPD9EZy9/KOWDpqTgc2fcmJ
E6VWqAnxwMBCOhaU11q4E8WVE2DRTydyGsLxiTN55qedkMJ+IIInDOUbP5Koua+Cm5bn64+JmasO
eqZSwGC+Gro/HB9h+Lt0522RyN0gVXAUNumv4KV5NldigsWkg34ytNl9046GLyBcSEoLCqO7+kEW
bAov9qd4I28EGoVzZ423bvEE+2PxjMYpjS1IdbAYByJKxS+VsUvjj7i6gTFqc9k1pkk7jXhALk6U
2rIFslMiPJi5hpbHg1IESBIlxV8BFY3Q/CyCClzMXRgeDXkFUzwf2G9rqsmxLIPAh0XxqyOSdAYA
p1IcEczxoCjuI6oRttS0tyq8Psq4dnjOPWYyZ0yt7WSHYW40ZxtapBBIOciiFlNJNhl+Tel2xujQ
Kbxyz843GOcyjBJwpFHEY0fPO6xh6XYzD8EkGq5+BJmIAKOxE5Ts5fJanc8eVnRgoOwwDM6L/VFO
sbIPfM/JK+lnnad7F935XjDQxy0BhkiVub9scGlYCqQldC2QjqFD7etyjU06tIKErLqRvaQ5qvKB
4Uj62uSddQZOZNyGOjEJwp9I3DV9xsnxFMt9mWRC7DvXHwlwb8+Gnu/nu7N1HtcSlvNTCkt0OHFC
GejoUZiYX0Hw2rgoP/iOvC83EAXu9zfVJrbh8Ls8cb9n5uu2+mpo5nmdIvdoArs+RwP3GyzrJb9D
R98q/ElhkNPvhF/XHx+bW2t7e7+zj/008P3DT9W+Ue1io23zrbb9aT/QJsmzP7bf99tn5/D4+Xm9
duCcb5SvnztbAbSBI6/0mBfBaEMnoB1sn0p5tgUi92RonbSS3Th35MmcSceZrkPFrsxO8l7SZKmj
hdYhVXWFWNVOLIwrsytu+76m2N6tLPu5G0MSDB0dLU8mZBfyzFzeyCky5n7goIV3VRUiEtdDd53L
wgq4Yx4//I93/RnWNOxTP6YGXZsFw/JNl/6WD0TutlEFs0zTHxR4inXKw0AmtM1lZzsbHr3cE6sv
KhIc5dq82DZ6aqWYEwbIA0CoQ+qnRbptKiuh7pIVi2Xj2QV0hXfL18HJrm9BJ9qTeq9utDK3ZaDT
QrCyb872JwVDiXohxTyOgzNIfREVuaikAPeNpjloaNFxFB7+9WwxBPpQp9NaRyz56zia0WuUuGQc
o9u+ofG9qyDyFWPj3/sc1xtpHUowU35ndnSqrlYBaYAjJjQjW0P/uRFvorW+svPLe7pD/xiZPT+Q
Dh+GGPotpw+YM8kDUcErR+24vyGzit1ffl8+X56+s05NnJz2RJpzOEYnlprZ/LVB3iFR1wfQygWP
fifvVGS1+1L8KUneIwE+GpLiO9KNUNEWm0CNVjzk7OiwcHI6OvASYJVnbtg05OhbXw2cTmwpLHfG
Tys1tB+F0kiOBAn9Ji7S4fXymBdcn40lckMBv5x8/6vL9B2ywKFOFqgM5WKra1l0gC+Jd0rHpr5s
6uyRJDG+KUsDMhnUMGoIX235oakhdCMFzuDtRgm2zBTpzfHNjdtDFb01MSwj3k1rCNd+PE21k6CE
1u/1JNzlkXgUmrvS/dswjlp3XPmwha2JLAMQbhpqND5yNgljOXQgRPTAGVPJlGEwDYmirLRCCdID
FHUbDVmgO4AhEEcNBL2pD1kmaw9kOIWtGJSNe0gC0/OvSm6GwSb2A1EVFfJjh2oeWIt2yMWdJPTC
tUliRHXARtSCk3UgFCD+L5QPgBPou6E+EDYr5+e5S3OATnyJkihCwcWG+jrnpeYic5+SWAyRJ1Wk
jeQ7o34UU6cd6blON0WT21a59dMVwwt+hV0S7MTDCIDMG3vGwk9dISeRhXK7o0TaJquEjUeCbmXp
prPmSzDC+LgbID4lFoZ7YeZTIN0sLSnJNLUxiwUORggeLfNVLbfAtUtIEetgW7hXirdvszcaDnrz
uRQdv/2R59fqpA+37Zt7KOsuf9aCQxGXo3wybSrI4mezjtR6oQUTIiHK9sj62hLH1mULZ4lPNtMX
E9MnnFzITV+QM64wkf+EZpyGoiAj8zl80HD8bQ0nsnAwkW4S8R/QKBRyZ2exNRZ9EWfYMhvkyREg
re5rmYbxalOtUY4v+Q1MZ7A8TG8OsOFfh+UZuu4FFhc+IqkHZLM3XqQdzWwto38WFPLjiZloDsY9
uZPPwhm57QURBqUcItYbqBFHOhHdHBBlKx6kwNNXbuZFe9S8uNCgLz67/KNybKVKRz7O8uMruf7m
BfLOIzZUVx6hC9MHAGpqygAFjgPMxhXESEN7QcW4huKOG+tn7RZ7TzBfLnvf0nAIZIhzqe2g6jNb
Jc7B0Sd0Bugbfpe0z7bd6cpn7n/8FysUlWktB1c8zyIHgSj5TSADRRSP9fg54nxe/xC0n5fNLM0Z
RxU9qlQsmLXZERLGNcGtawVOSCS9FwItuZrg0oFtBWG2knA5q31Ofj2pbhCt83Q/uwNDiMczI6Dj
WPY78a1PDKsFKBxKj/0gInY5oLUp26Igi39VaUdqBLHF1zjwxpsEPVTjoezjPOHs5qW8p3YsIr4I
HO2zcsv+hfJt/JO2GO1gmClyoENrGt/UMJN+/Pv5gr9UJFQhs4qy09ctWjTcU53oghJWh43rU7a1
soPlrpV2lnzs1MwsykxlNyJfhhlkA3dDf/Bq0dGiaDO6b5fHs2hoqh/RRcR5PYcwWGoh56NKvN8k
BmI4aa+q75IZFU8kbZSfo+4TGFy2uOBxFBTIpXD+IHcwf2/kYiINZh7EqAxHRwHFUnUMd24d7C+b
OQuheXFAhjGd3AwPx/u6UEopu2pdAyRz1RJp6AZNUFm+GqzGgqsCKQWQnE3z67/YRMKAnjCeo/N7
v3ZLd/AMbFoBtOgtbnvMpccy49GYPERrzEMLFxPZy+mZABh+4gf+OkJIzzUaA6LYAXB/LRIkJq2x
0ZtfQU09xljD8CwtG5kVonMKThCNzTyygM0jQQQ2djxA9qIGy6ipbeVq5YhYcEfYGyfySPpeeF3N
xtTQ2y1YQho7YgY8iiRCmOR2l/ggabuV22Jh+iYipUkuAEm6MwepLKovfdyHDiyuMIuJrXDLIfJX
n1YAvxHO3XawFa/kRxaG9z+aRpDGggz+HbCexC2CawoFbARQb3bKTVh0TiIKSB0mB7dLVnIWa6Zm
YYs5wsJbRCR+o+wtB2CBdi6KwR++urns8wt+8WVIs30WiGKtKRQiHGRoN15VURkExD+q//7U4JHC
LxLaMu/D2d0uBmKplnSGMHPmppHKOzfLyduXu8ujmQLHWUStWrwVdDRCOTjm6EqlLbMwbEjQZ+F7
RxuLpjxfNrAwXROLlknigP5NGP+/btrczSNfzxqQlX7HTk12mRLa6O/+e+eeRGWoUXLLimeKe6JW
mb4wcUgacXYDdTOs9+JVk36iIWEHwb/tuuVe/7JrJ188cetAFULiZ3atUlovcZnTD5Nr47Ap9aFc
gQkvLBCmOB4UBsUczuYvaLOA8wNTWiEczcG4H6S1etSaidloBs1vvdzFRJn31tPolSFpRc97uuwI
C/vzy0BmDu0PdP6NFlbMTrBHzh6VCsaTIqy9lRaOOexMqlMG7azoo3xdm640xDFFkdYJCvV5kndo
Lfcwyv62GKJbRTDX8jhL9+6JvXlr8mAqfuy5GXcgLWV2VVJmpXXNsD25+Oa65s6DS8fPopV9u2gV
ANGUeOZhM39zdrGnVV5QxM6YxVfUhfL4bxnlS7R9E0UC4b9ibukBSvDyx97kQyceL3epUQkF9rxW
prudXsyKRldVdLzhudPuE/LE2rC1/jUc4/dOO7E7c39Vyj1RpHueUte4V/ydWjwOykun7mtGi0hB
VtFnEqS7pjrqa+mGRU86sT3bFzRTJY2XYJuqEp6ja3TZCQ9D7N1KWoeiePLvE9Nf5ni2Q9Te4uLP
prHKN56U2EXl7/QuXEnMLe7Dk1FNnnWykmMeek05eQ4sbdteq793VYNIr0efYDBuLu/584LYdFCS
YUX/l/wFBAJfjcV17LXVRBVda0Ct/aa088L4mU65vsB9CQ9ZQ8fSTVoCthWPorb3wx+urjut99Fm
K+fPGbIHER9ey1QYJk4magyzg0E0syaM3Q5mzNJSntJRgiV66LTrXhtLZKCs2m6yESJvV+YWSQFM
NI3b2EBJYPNWAvO/LLYJkokkKVpK83uxlaXaaHKIu/ug+jsxA/ozKs+OTW/lYlxc7hM7MydWzIIK
hMUKCDLUg6PsCPBupeN3+uBWIpbFawRCXipUMNdThv+61l5BpJf3DdtFgGRYyazCTqxsxchCOMFb
aoLLASJaEAhRxD4R/Q6+856aipffaDGN1PVa48zSrPGkgQ0FSBspsNlYjLwVfKr5eEOopy+6OMTH
0vWaGx9eqTctid5X9slCYhOOfGgXcAWw4HPf9NuAEkgwxPRSR5u2PpIGydpvOo+54aoRYrswbuNu
U7m7y3Ynl59FfxN/4vSqYs2g5v26ZFmX6m3jidyVAj32da7uo2oQbTHTqgezvvLjt77JSttYlZqZ
fvBXw6guSSSpIdKb8tQzw4U1DrCpw1LrVRYp6bE2bgS//4DMVd5GZNrtpDHfBdTN3usuHzZ1OKhO
FQVPnqJ87yTvTTHL6E7Q6euOkH22PfRaV8pe597M901RHvU1uFXmubVYECthUta1C+Wlzt+79OPy
1J9f4F9//uwYTpPKVxNfIq8q7SPhzZBf+vgxTqCy3+TeGjz7fNd8NTY7+lSaPMecdJjtxhsR3tV4
6gHV5RVY89IJS+8i//FCJyU5B4/QXd1S8CJXjDyerRpvWvRdUV6FtLdhjYnk16K7rtqd6N7K0Sr0
YmG9phwvEPRJD53E3ldXpqc5iwul1mif/SZFm9hl07RbQ/1laA6AmbLqHE3rtlb36kbVzrVuV+vK
v+G6M6fmE4CZUJ2nuDZ3GUEHbNu3ODU8dFsph4mzsIsA2ihU2hAaFO4bP7LbkG2sO30hOWm262Xa
p7fCuOnUBzl3Kv9QEIEPLhwbnVPTGWC8pP1zV24U0XdEAXCj5u86EzZB10Vx9FktYZ4J7N6EgKD6
gXrrJhJu6/x7ov5dlc+Wea9a+xBctgfyhQRjnDw3BnjWtUfeQng4HSF/hj7z5iAw3DGNGXrhRRtf
j+2eJ5gHFZB63zcbpck3Q/ikNWuwqIVN9MXsbNHDnv6guMNsO+yajuIt8/hMDg5n825Isa2ETufH
5ZdR/mZ8PA2d6DE3Kw9z2ZDa9TDYYnwV9b1dt44sweQxfIrmGth0YeueDnFefod2otWFtNVsrdcd
Lx8h0qI3aPRWhibL5ycydqA+m5AEk5jk1/3jDoOrRw12hrGHny9BMfw5jf+2tCupeTQMAVb4zQiD
4/DeldFGl3ay8knawu40OPuSDpovy86V267fV2JkC0K+vXxe/r5yz3fXnw+cDoCTyYfGQdUyicnX
aBWqzatwxOfVBHPseQNoyt/xINllLG8N72EMvmc5QluJXYvAgHvLGVDOEK1HNBMRM7w3W3igjTu5
0lfS5WeCLPMoc3azkYcUh6FiHr0RUKXhWNFr4B8LgFrgkULL26jGk0kJlky6VbxTj236TzUzV2Zr
0WtOYt3ZfpThPTEil68Q4axS3c8C2GDaJCvB2EJ4z4aAc9AyAeUidzofrGiNeSr1mh0Xj4m888sj
3Z+2HyS2YW0a68PIvolMOC9jfv/Q+mwrWt+6EvzIy4p3LAQUX75kNmBAptDvVHxJ1Y52WBwa4Jhp
VFyb8pXlEvSWG0mZYuB7sXoSxZ033vXDqyq4Gy88NBQgQ3jLoJopqV9X5jaByjcMFLuHSCKJPww9
4K25qntyHvRNs4emM5GsiqDqtCVPPFqIaDq2ukED1PnhynvD+CbQ0l5W6r4HN+C2o1ODJ0DPTVpj
Olx0D5bMEFEhBqM2WzcP3HrWBqNmN3GX2U1dZZtEaD/Vmpr55YU5D6SnMf6xNFsXCDFcVSmxRMWP
hwFqiv4OSo2j3ugrJ9iapdldICcsmhthyVPEjctVOaaUIWiDbVaC5t8ou7OT6M+Y5teAmhamMfgc
O0HhbkyYiWT+N77Km3GTBI+NEG5lziYPZQjhThL3snLlBdcqulDNW2x9KPmbYY784Xs33JJ2R6r8
PrUSJyy2mfxGqDlYj5fXYPlMmjKISLqS6v29jU8cTVdil0ohH6wL7l3vo2JbGo+eZPAs75VdJKu7
XhzJ5BibxLK+R+7PskTBIneD/Wi1m6xe44BewKngFScfNPO/0VeLHgithlTTuMuG3AFwb/vWTeXL
jiXkZHSuK4iDah1u6M3lyVhwfSAkNBBNWQCoPmduksiJ0AUJB0Vao44RCrduG2/rOF8pfCwNETtQ
tMFYCCBnjjISqmjiMuAE7jWaMIWpFSIc/ByuqhrMrFsJO/6tu3cRUXZArNLUBKuPnbb0Ov+HAU+A
J3IwHNPzCpMLuY6VUomGsSk8xka3C8Z0m9VrIJiz5gIuAY1kxj92ZgFErLhD6CfYCcvqR+8pG9oc
35Ra38h95liZ9uxC5WOK0Y0ltk6i+o96J90HqrrT2milqLY8+SffMosVmsiKETVmkZsp2aHtWyRS
9NtsNGzLu6dDvhSTK0O7aZKVnTb93NnJAL/2NAscD2CBZn4dU+qQgsluFF7pkudY9Uo1YHlkJxZm
56nUqkMgpsxyYt15xnuvHKvkEHXvSv+YZFeg11T5plvjoF8K77+Ma7ZpqM17vmoyLs14lcZ3V3D3
sXglpA9l8CuuQVGAbVlLJy1uVDjbZe4oYyrBfr0dtZpXqz4wUhXtjtRVDwmEVFlqrTxapwk7W7IT
M7MJLcXSH4zJTO8lTt7t/Wjrplulf8oUHfTTSlbh97a/ZG42k0TZci3k3FJR9iAlOyG8BTQeeH/H
E3OYsk1SbkYnSz8lGDGSbv8fjoJ/xgrh/9cpjcMkluqYY1ep0GSwxPtWyW7b2FzZBZdX7kw9Z4wj
clwxY8whXq/vQ/1jXGvOXdxoJyOZhU7Qyvli07NqEZpwIkRyrfD0f5ur2XEWIc6mgW7gCPH9vdLz
uOy9KyurtpfNTF489wdQaWDtoNWYsMhfl8QreiGBQoS4tVS2QRHarnkrFTXAxmtBX8PB/Y7rZtaI
ASakAUkSeqWmlTsJBDzVhOI6ZGUK6aodfmm+fEjh3Mp6Rw9DLuB7cWycoicmMWIki/eiUe3N/tlq
Do32aal3ovKZGZ+CslHlB6tON1WWbdTuWjB+QIHoRLW8EtMtHXdfPngK+k4+OAupfOaTK0FlVN3L
IX25RVb/VCwowfkLlEaKJHjzvDC99ocxQABFvDf9Jl77jmm1zyYODt7fr2OgmLNlMppMclVf0uy6
z5Otb1rFRlZK8UZyM99uNc+y47TrHNUKn/04SRy9G+mYCTSZqx4gm2SsbYClIxlYmSXy9JrAKb9n
7mRmBBatNGpFs8f4mxWLtpZ+eBFaGgXyAMeiR+TJeBZU4d+765f1mM0DKTbetxnr4RekQGS9Fnls
Ne0xSigaAynJba9G5+nyHpnOxLPJP/Ha2RHtJbIZ1AJGk3GbkkLr0sEug3QLPsxpQtUWlVfTSNeW
fOF1xrXD63bK5snSHPWoZr2S6j07U4M/A/qs2OSQAdG5Me9i4z4dyl+qnjyVunC8PNqlLOqpYXN2
SnuQUcXM8vSofmm6b5L8y7PETW6+ZOWx/s3o8Jgb10XT2422chkunNyY/uPms5n25aYigYlpHd37
pP3W0RrTpisn6wIq0vxiZXYHgswvWnfACoyBdotSazC8Ib/ObbtRzB/QR0j0+JMjNTK0XEVnjPzN
CK17NjznIfpGwS6rP2SLTGlsj+PHyuwvL/tU0J90x+E5/HriVGmaJ/nATs+a1364jpWjEu9a2l76
8eANYC+vE9WJ0pVFX0q/MSd/zMpfzUYjfS5WykOys0gmTsx5Pm/KYFvTOlRWG1MyoVb50YZ7yS+R
3KYaZDigRxHM2cfCUyKjnkPrvhOShqzN62rt+6aFP9uCtJwRionTdTXf90hSF77ArOhqtwkHmHLr
FpbVB9c4VtG3YVxxkTM2aB4TE2j2H3szR4SCNc6CiukIg/5ADkcKOtuXdjlMRcJVkL+25rOm3dbd
we8bUo+3A9pBofd32G8C6VHPi7XDYJr+S+Ofuaw+6glsKtPyaB9pMx5hxN9JHHlN8CoLTtS8DSqk
2PFLMfBFK2fu/3LU/zMZc4SJCii7lxSMC0TAuXYTu/lOd29dCl8Jz6f80/J/hsZKlmN+FMjTQ46W
RnB79B5Ajf3VITPZNFtfQSywKKfNWDia8l5Ha40jc7+aW5nd73GZqmLUY0UMfyJyWjWbwv+pRdsh
KtChWrlHzqKJubWZF2sC7blGRFO40Fb2YDha/SAam6BtNk2FAOKm0fKdUb8F3lryem0yZ+4sN4Uo
aIA6nbrZy+F1H//d+2sorrWpnLlorQyZlBTYsGRUCz665JiMe5O3TGnIu1FfyW9MP+10Q8ym8nf3
10n4oQ1l0LTTwiXmVmi2QbMR008BIutRbkGWXPdrKspnt8bc4uxgzs1cCIKSxYuPLlKnVwmYu5v6
2trCRX1b7UK7UpynYfca79urzqYIt+I98yfH3P7shNas0UW2jBELEdS7sNTW6cqWm9zvfE41KqRQ
NILrmj052kYA9AAvBOSpb41/NKzrunjz462hrAxlzdA01NPF64keExdD+bAr/M9RvEqp+XSbRm9W
Ds5p/14a0uwU0VsQTb2KJTH7mXW2bjhEkHa2Jvu7vDbm1NrDqwZd3q8DGkJajGI9qpyQOgdyMI6p
rlzQy7vrj4XZDh5EXx5NfeKTkEJ7CAq7CzLHNdSbFlprwHibqjNWcj2/G1DPJ++PzdmONjXftwoR
m/ArvUey8f9I+7LmtpGk21+ECKCwvxYWkhKpxZK1+AUhyRL2fcevv6c0M22yiI8V7av2uB3jiE7U
lpWVefKcErWIokYJJcu30EPRVGSzAFGnMQjBX+Ney5keZH1tZBAdpQUY4N5Jv7Qf/VRK+wbpG4gX
TdUvDT0CPwYp0Q6o2iLLYIELeJsvbQcmc6NBi2BnfWXo+HjqZ3l+14gaOVU9aS6INCWU0ToJDf9G
GKJDwwz8HFjoklqVnR7MIRwOyKSEu1g2pqek6w5tx15AM9hO3NpW44/Bmqudldr6djFb7TOS0SJF
xjSvHUPSoQwwPciVmW/SWn9QJ8neaui79BopvivtWBRmr54B9LXgnKFDB/D00y0jFcRs0E7fOqHy
qtVoxYGyokq1dD+ZniCkZAH72ToemeJ2p9GMtiVJIEG3E7IzJDy0rW1lv0pa4ijmdRpVVNa8TMTD
uuahgcJgbdsayPp5rgAI0SZSAQEmZwYBadNmPhpDnbHsd41ebCKUveYcHX2d/Hx5tGvzaiFMRH4f
GX6Nb0MpgLjtZyuDPFeLw27eDxDKxgZp3xNgLmRFxPewdrMem+NcGVRDdEmeYC6V78es9VrrZ9L9
W5gBc/3HRjgvZjaWDfVeGAnLT7RtgUlvyO7rRgED2TUJDIF3PnsAfpvDFWCiRwmtrjpnLs6WEUDs
qnWMFFCd4G0EvLexXRWokPGxx/lDw4aNN7A9dzRQ3i+v3+qEQmiJWQezAI/iyyStSqyyQ/6A/Aaq
34kBwaoFnm3NmYK15B8b3KLVOWgE0qnBokUEWAaQxhHXTBBBvJL+t9YKcq7rI0L3Ilr8AQfnH/KW
mpYhRPJap1BVKkemp71PeimIh9ZuIAupmP8a4R/t6ajJmpSWCJfL9ikqdL9obO9vVuaPCS4AMqpF
KnoJ44AMGVJQEq3nzjFE/ZH/R5D8z63Dj2QOFrMxWtw6RehJ1UabFponPcL/l1qmtrRfyp8mkN6D
6JCtLRO7wP97h/NyMgU0GkhfIlQoAjClAt0ZwCWmpiAgEVnhojjJzAoI98Ir1rOn6z2q7H4UfF5e
qPUpVHF+gB/EGeGxvWFta2kxw0ifPEDrWx5/LvomxdM8CDd57EvtewMhTxE32tqpQgPZP1a5G02T
SNmCDoR53re4foqVxNWGa2nYqelDqud/M5FH1rhLLTNjYBpUWJOk11j90EAgsQhvTj4Z8x1zHxnh
o66pTMLAhpEEgh/9LbFvJhl4hfJqjtw2RHaodEZA3iqRGsPaJQYm23+CA7aLjgLkKgI3x9Lhxjab
YLNMk5PH0U0/hjeNOb+Zbf4XgT9SuWhZAZ8gQM2cOVvt7DhG2RRUo08gniMQbI+XxEWynkKqRXC9
rG2TY2PcNlFBKkmg04BoZHgIjDsFiLVRf7ey0tXNXdT9S5g7W0HMI/pUEArA53NOK+iLygyUvnVU
Um1Cs6HJpHtFKri02DfzEdaxFe5UJ3KiA7KMS6uEoHMK/kFzk5K7JBOYWQupjs1wD7R+nCA3s8BM
uBTbrNM27dDTRrXAWILsD1LQxXQrQwX9sjtZc1nHVrnb0k6D0B6B0XFC8mr3X6S7IvbjZROi+eM2
YGzaaouGBDisboLAiT1HtLLIK2BI163y47Kt1eGYALmzFCsQ1JzjKMws7wZtaJ0ROwFcbVejpr82
aMC/bGZ1SDbIONiVj8ZazkzVlckMBH/r6Hi6gQjEvusr7UsNy00+TZvLtlbcBaoEoGLCJQ9GZx5i
0SSxVhcpOP51a3tLmsoZhxs1FhWh2Dpzm/zECndwi1krUYFqGydrttXS0UYUlq1sbxhAehcUeSZo
grjtPRtzPKcBDOhp6+aJSRdF88v+cWmAIwykj6jNaWsFggaVFX+ERgDoGKK5DG3rfGrZDiJDDZuu
cWoTURMkDCZDuzfB7ZIU+25f6cn95cVa2Rgn9vg7JYQGZiDBnjT4ak+TttxmOdhZRdwmZ4AYuL4T
Q9zzvYgMI2sjGFLqXaXtdOJ0BvorvNR+AgqHIHmfpdsp2egLBBR66Bxqi+AMrBy14y/gE8d4GOkQ
zMIXzPMhA1yZWNu02F6ezrPsNDdMngMgD3u8jtj6pdLsBVMOfTKbxlO7bwFqS83E6+FNImV8KPHk
EQzw/zAOZl+QrIDsXubORLqYyzySvgGf/0JBZwU6Tj+LnwvtoZVKiuoEauE0kQRmVw+K/ccq51vA
dESYulbjmL2vhG5BwEfU+jK4V0pa5akPwo/Lk7y+kH8Mcnt2DNQilxYMs2kPtXVrTyjSCx4wq1MJ
HgKF0VaiE5zH8s6aGVRhNWK7ynF3M9nR5Mr1HHiBoubuZBeQLDRIT+2IJFTXFlTutFL9i3EC2QJ4
HrhB0aPI3UO50c1SOqIdL8TzNgiJQ5abSNR8tOatj41we0bK0Jm0QEjAKeoQ+t4vGdnIgWub0JAS
3AvfZCK8yz42xW2UTrabJoB4smNMXoimj+o+1p+j6mHqNvaEQnblZekhyt5VebP0W3S1LSq61VHL
e728f9Z83vF3cPuni9GNlTX4DkjFOpX6VMizi9iaJraIsnxtp6IFCE9tHXwx6IY7jZxTlI30qCYY
sao7M6hcUB6rSv/ycJTV8RxZ4UKiyK6iTMtgJdFzFyTs0/xuyVeDfB3Vm0C/HszcD8g+Tg+K6Uz9
q55+Bcs7umkvfwabtbPVPfoKbreC500eO1AzOFDeNGcsZ+n0NSAikUmNBnnL7m9OBxAJIJbUQLfC
y0ag0TbIJBP2lsWuXKg1o75jkje900WvZHUt1gBsG5RFMKNiHU+XMUvqCDKDmGDgS9zam1wAlOgM
Dtj0BoXW3UJrD9qBV31Csy+0IEGhN3n+hLLjLbmJXWWDy+w5c6K9vP237TDstjn6MB57jVwqgA8j
Pqy2oGUWgWp5l4oIQtccBDRMQB8AyCxeY9y6LuoIifdCbZy8eapl+Ihk281X+uIpRFRYXpvnY1Ns
ox89NOPZVibIYTdO13oy6hYQbBPcVSILnAvK6y4b0wUWynymrVLTVFRNWr05jgfBeRd0YeWxNsBE
nOz05jrSvDF/i+Rtonm9dBW0e2X6lzgVtgsgM4MCNahLLGRKT6etbwpI/ipsF2iQcvXqeG+LTHxX
MPnTDWEOvMhttK+DMfPUBuBeeDmAMscBxuyq9duNbbvtR7x5niELV9HcDZyAohKZm7Tdlp4kuI/X
XNyxeW5nSGWuo5+JTWrVODL8NCJjU7uKl7+xg1jfkm00fWG/nw7TMkaojsYY5jzdxoarJe9GeauT
h8uucu1aYC+K/1nhHLZMpJEx5cFhJzK6ELZGiGZHUWPGGbiWbQsVneEAqIAdCn8+HctIsp61gSK1
YeU3krxp0JtnPQXhE2TfVL28Tu27HPY1y7czzxadtDXzBK3MjI4bTyhoupyaz2YjjBQIQDtkum2B
k5nMezN61qcPUjxKNY0WtzWuwEHZq7dEpFO6csxZ+ghQNeBEQDbHnYjWxPsTzPEtoO3Sb6uqwUyk
D//elRCCpjIdreLgatO48fXp0HazbSB3WgHop8y6r5up4HW2cqcCBossOkIHVB941Lc8KkbaDFHn
6BHUtGNvWTTaWF997LVQuY5FvCYrp+zEHOe6jGjO5XiBOWkEJ5tkgeZjos2AmF6ftpePwPfVxDkU
Ano2ECmCxsdA6uN0e0SWNjSBnXXOeFVSdPE6gVtSPaKp21+VG3QHLrT03i23pvqPwYmo6aCx3f3I
3XSvOjI1X0XcT2tzffRB/F0q2Zk2Lho+CKBfEn/OZuTCZUeQuB3CQ9XMgof+2oMYEwBRMpD+g/SC
jw2HUC81s4A9RaE2ldAEAvJd56N9ibZ2Sl/HnJYmKDkEUZPKTv35vP8xy/ke0gxIT7Yw+5R7kwy1
adpv0JFCob99F++Xre0P12hYplDh+oUUfU7f7N1buw1CqtLQb99vysXt/NkJvMsbYi2KxXyY6BDC
01UFwPV0Q4RdLKNWiQ8Lfkp+tQ/d7gPKQpYb7ENPAVMKBczVyXciApg1V3FslpyaDcJMUhYVZsNW
pYo6UOv58sDOWnWxvCcD4/ywKo/6UJuwMH0MrrrVvPimvEle2p+xEzzoyAHT8EF7YWojgCO4V5GX
0q//z0/gFj2vUj3MwrxzZqelvde9K3vNLX/e5YePV4htbcbnwMFKS65FdXe+FskOrqGVTqaAix5s
EoaorWIKpO1hus2/AN/c6sbW2n28lBsA94KCSr/Qq/5gb8z7mf6+PPy1h+eJeS56mBrgiLQYw9dv
b5nw6vCuuBMFZ/L9B5N56TzVaSYqKLSe9Rl+rzvkPKB/AZEC5PROd5adVnGVL2nn9IHXVj541ZEd
B8ONAT5oR+4OUniF0qGcOFbnyL/iyJtEhYDVO5ix+xisbwhkE9y8z5VZGeaIeV86PK7VjqZgvYBT
drR6o6qQVb+1Whr2QAkVN4t1U4nev2sXCmhcoB+IBgtT5u9IaSJLqfWwD2IhCyJUyQ7C58gHP11e
YJEZ7gyPUAUgrYz1DUDcstTlnijGh9REP5QuEMTaZ00j36sKZDL42dCgosmcm4K2X6fobC/Zt4HT
udEmuLe8bDc9Wo/KRt0O19MP6VB8Pei/EXVAWZL4rTvTyWmfRadq3WMefQo37CZpzTGUMLvpjGM7
4A2Mp2ni5w4aZybQPzjQpt/I/nJl7i7P99obh8U8YBhRwNiP5MXp1p5mRQZZS4JJ6EA4Zk4bkMM4
XYOlnfIFHe/zLRKsb12ngiJUpH235rC/NZvRSQqOHr6UkUmNWoO8rnNICNDv5yDqJWHfzl+QBuRE
GN+NjMcUFzvKs26PIbsgSTTPE3jVSzP0JyXM0Aufh7V3eSrZf42zBnA34jukphWkfLmZBFdYVJgy
arp5m9FOsh/qxnJiPaNW/GuoRFl45nIuWeMcYRMoDSjGGfaqCJ0iO+SNEwSmWxo/0rGlaXvQVMFW
WbeIxAuQ8qwYz40PmB2tSFs4PDPOvLbBO1F7TiAK1efqw9h/ZUHoDKmoqLYWWzE1JcSWKLYC78Vd
uYmWDJ2hAxyidFCSB7FFSAkpKJjx5XFHMlDMQE5DQtH8Te9L2qS7WqQCubKukGf/s4u4UDoJ63au
J+yirOt2RQMF2Fb1ZmtAG5RG5+j18i5aPRMwBrQnaEUB+Tw9j62phGM/lh2ukhjQxHY/yZngZbw2
pwQN00wkBlk+ZMZPbYRJOcuyWnVOWc4URJwUDNGQT7C8NCivh6K4CsYQzQfx1mxAAgB5v1LJkERW
HaKLGnPImsMHttVEPRM8y2e1OTLkoTr0TecUkuVVU4dWM3SizNlmCqatkhG/KDLfHB+U0gDHrrrJ
+nlXEIXWVkUbPdmjG9CJpHLXgyanD34lxVuKYqXeg1M2zQ5zbIHBpctQODcF4feq50S/Id49qg5i
aj6PkmokkkIZX67UL+a4h9o96V4ra9NHd3pFp+LaQO//5c2xhqBjRFD/2OROvRHojSy3sBky+leg
DgpVcsLRy1XJl8vbyT4oWYb+FaAT/f4v0sInxrltE2UBmZIZxvtR+tm16AS3Hlul86BeSydQQmnz
u2C4a0fveLj80SssvZ06NtwKWEvk+KLiNUVC2tBcIzToWLtqs5XB8KhqSLt0NJM3sQRv+DnO16b9
KfiatffW8dcwB3mU00RdLAvlCV9johPQniCACcSwDhoAbwlSzwzu6uJFBolRkT7X2adkPQjsr8Bt
iYnkLTjJNQ3FeM4V6qnS1Ohkw/yTxwZRrhY9IftCyE430Nfq2ymwhqLa/NpT+tgm99zQYkWpJm2A
780eosEHneMsGdRW/WGqaBkKPNOK8ztx9py1aB5VKbRxqalm+VK06IqyO9II4r6VTXVihLvHtHiU
QhAEAn0+hLswjB1Dv29Ajo9Kkt9pfwFegzWU/ZggDzs+3KZJOjOfFtyadix7JlkcK35W4vixKy1/
ThAgKNXu8j5h338WGfyxyGsjI2xTkqFniE3geSuSbQOoKKTZX2T4MTDgdzREPWjT5byBBCr2sUwA
5pXwJKOVtPyS5bfLI1nZfCcmuOMfELUaCcOeykmxRWKUGpPPYAdgg5ugFUekl8v2VncGaPygoWGg
UszncdQpBoCsrDGkgg6S6rfBbRNvLLBhF7N72dTaHQy2/z+2uK0+FPYM6j7YMpdSvpshlG3Hxn2/
2JtqADpaJdID0eKWKsgo06nN5rsA+R4PNHlXfZYnt52V5z8F37Ti4E6+iTsZ9lCNgx3jm4I8eVLL
9lcuVzdZln4E41OOAmAaBO4Iigw9TeiioXM1CD+IEYp8zkpIYNtIx+K1C65F0ECfHpkqVAETrwGt
A4PkWL/1nWunzznI1wTDZUePPyjHdrj3H/IYdSC30DTqXNBDhV68DdwexWyqUX3zJh1mt71dvNwN
H6S94V02vnZIj21zD77BHpLZLJltkm70LIGKlb3LQbd+2czaVB7vMi5eKEu9TyyGuG+Lm4FR3rWg
ypyezH77N3YgOgbWVVC68x1eS1uUKPnBThw6lrwxw3RXooVNCCj99ir8mqEU8I8h7tho+jDFao8t
OlgfctRvjLlDdjkwf4ZRsVWzVyitbxVrourcuXn73JLhrtft5wqbVSnSm2SW3djOBR531U8dfRR3
bkpgISZwecNPMca+vYbQDEKvuQmoMpp+plmwqGt753gOuEWVJKmXGoLJ7meUEToX4mwloEl/s6JY
TSAZ0SLCVyJHeSqaKQFysq6cyKz8oCyoDhxbqgiu4/XJ+2OI/f1RVFUmRjDMSYueieK3pi93JpjG
LB8ygf38oQYikbz1A/HHGncdN2PUxkDt4kCoKpIAVLbbjQQRChARXJ6/NecC+vT/zR9/C5cQ4dEh
6dY6UfzaogCRyW7e5U6nP9eRa1rp9SQiwVnLUiLKQIho4cEMJXruRk4DgEC/+yiWfNpO9UQVIEOK
uKKZVt6k6uRIRuVb+m+o5ejFJ0EnMh5fVC5s1+jzzeXhr+3R42/hVnXRSQ2SSlzd7ZiAdQVQDHes
1cjV4ijdXja1tqTHprglrfQysxINptIx3GWDQsO43yVL7iwTcS6bEoyKbw6e+2oiE7oRHF2RDmWN
4olKtoZ5f9nKamxwNKLvHPzRkcCuyUozgJlAyjZ9rD1LJcDzeudJoUozMH+lCkCBo7GZTJS3h8Qz
QXDfahqNRxHf5trphLMlYP7SDWSduTvSksdeqnVs4zYcnQyU2UZnOq2t78fuPVbA4FssojtrLQoD
/QtAKhaSkipfbR4R8DWRBW+qzupPu+lj2pZJBqNF7dYqgTZNqAgO69koFWADUQJmGpOAX/Avq0Ee
IW0sWdC2kHd6MjsjdAr0vao8NcMPYU/v+fKigsB0LAELlpGH4btomILXsEhl5Lz47/7u8+7Du3kI
XRE19hnVBCtUoHMLZO9MogZarKeONZQqtY+WPHaedAohbUr3kK6mjrcVVEfsswPIKiJsBpH8ROLT
5u5kEpCsJGEVO+4Bit0vh//8+P7BP1CYxS/8eP/9H/6woTuKX5DT/u/fUc+jXkH3e8fd3t9vv+63
7vX90/3T7yeBq/gmQTwJH1CcZeLvKBOCBAVx/umcADSka0HZQ5vWaR3f92Pn+2cbCW7Pc5ANMwTI
PEBtyD1jX50akscyT/MZk+9eu67v+hi0RwXeaG2FwXEP6QfoMBt4WnIOv1HtPK/jOka98fr66do9
/PI3zx8affYES3ze+MWGc2SJHaAjjyQXoRLYESxdHw5YNgi/C1ze2XUJA6wGQZAKVOFruKHEpY0O
uRhEV9cH1305+J90g+3gbAUH/TsJz2+AYzvcQJQhL6O0hJ3Dr1/vj4+PIV3oI1TdEUQCpsD+eYRp
b+8524evynn4ehgp++drRtE6Yv8SOPvv2uH5FwGNZ1vo5gDlyenUAtyiFxGTE3bZcdnd7jC9TO7e
2W4dRzD87//YJWNc6DiaBaDzNTPmYvdT/8cGJxOW3K0rMGUw93JmSoNiHdJH6I/iC4by1IZzZ7fM
1IGdAH/Hjj1zBBgexueyX5d30fpcHtkkp3MZ2unUt3UHmzkwDvgNhXj8/oTRpk7sfG6eN3f7u/3e
EyzieejFtu+RYfayPjoffT2QSE5hGB6wpL7/uHl1bkROZfW8H1vRTq2YoUIgpsGG5x7A+AnvebfB
Tv0p2ibnaWZuONyeNOKsYWB5GHpx/d2G3ogsnGNXmAVD08BFBWUQaK+eDkVNykJKIZXBVurapC+D
33uuv7n7qLyPb1fpbNkZELw11o//kVnu+KdqkCM9BrNsf6T0pXdenlpvxHUwIwvQeoPrmjgVFDel
Rjv8k+GPzwDRAFkAJhFqUPTC4XS6govJPsvtcvPB3RdWEUHCRvvP0rJr1D18/4aDww4Pu1FxjbLD
yn7D7/jZ49/fhwnHCT8uO8aXz5PBzsvZGf4zXfwjRqqDupdPvur723z3P7c3+wr2LfiFG4H9iL7g
HK+NeQEEF8h7iHAijuHmpSxBeKs1UJlghhFRfP/ARf6gzxj9jXPF3KR774uCmrOYBvys4JhAOx8r
xJ0J3KpNG6mDBbtDPze0N9BjZKNHJNU9NRMJyH13Ep1MM2eM88pdUkhJZKm4/Ep6G9KQgqPOGegn
/rQAv8X+H0RuHsZLMezN/s75sfux2Xkehv/1df8b07Lz2UF6ur/e3rv3T0/X99uefoXuSH+L0mZn
4TniYzYpCAjQlwR13tOTq6djXoAiAw8S9LQBRDwjY+otioqEej0FvblB61K8C5siEzjZlSUBbYQO
1AZAdqgXck4JvW31vGhj6kwKuMmBFgW7Vbm86LOeXKUFSCsEm5/f+8DZIHbG7oe+l6Lxj7CmL81m
WCbwBALPVEOR3faIzcRSvct2zrEfzBAqn6AF1020QnHjCsdYRpMXDCloR1QMVHcmEONEdIHSh+pH
0ksY/GwLfyqeibmBVsZMHjLJs4yN4DvY7cHtwpPv4HdhOtlyH+A7jCSgFgn8zPbN/A54X61CcxaQ
XXsTjlPx6gLQOiDTJQG7NXO+lz6A21ntgv6zmeADNCUC/sQKqS5D3UGHJHwhp14eBl4D3pzLw17Z
ziej5m6EQK16PRlhtJsiL6muGpDKZJEvDVtpev0LU0AbQSQI/SeEb79oA7snkLtPwQRfgjh9UxEv
a9AUNbiBCNvE9szZVCKFYEAJ3FTwfMffH8UjVlqaWthA722yb5cOesLPi4ixe90EBJLxigXAhkdP
JbI2FDUBj2Y018DYu7PylYUvl2fsPBBhZwPaz/8zwgV0URMFC7RHU0duoRAOwQ+59SQ17F/yAUh3
A3mfbZgu8kMxIYWeVdW47yowuXpTL8W7NIt10UNo9ZAcfRAX6KH+ulQxqP2cCMwustNEyKdbrh5c
myAdiO7teFfbftwjpWYeYt1pFNEHMAPnK2uilgg0oIUH5unKki7VFhPFEFaEdjrFySVP1XaGfNBR
L9FjWkqujf7NEUJMH5q+E6zHWZjyvR5/rHPrIc3arM81tnApb6LuZjEDSuJ3a3bH8VlGh2rjt41g
xOv77I9JbsbtMa2HosGA1eBXlv6Yq0OufV0e1qoPAFfW/+aUi6vLWl6UipmAuo7cfKDInVu3wwKR
KpHSt2gw7O+PzqWWl6gyl5g/NZlvyv6XZMs+if41+SS3Spwnt1PwlzQDswJYXwRUrLYZLccE9a3Z
eKYtcNssBLu0Izm3XdpFqgOWAl+z3I0j1ewbw9hPxSaGUFh3BbWQy4t1XgLiRsd57Bp6pUkvwV4B
ZpaX4Kul6nZ5z97DXblLfgAVtEkfsSHfdUE0vLZ2KtpfIAOHxD7YP07XzlDrrAlKO3UqdLuOb2EC
lQ0RL7jAxjfm6Gh/9CRVctRgQQaeBpA4SilB9yxkLS5P4VokdTSS72zPkRUCnZrRqGElz9RHMqoe
SqzyMKYAzQsO79qVjvgdknFAd0HZnju8UNTSGjuCZg1Eq8LGzyGMMb/0cU97/XoMNpeHtTp5R8a4
Y6xkujENCoyNwegZ4X2iQbh6eL9sZHXujoywjziauwAeEFEhjJi49shwyA0/Q+ZdDkSudnU0EE9i
HcdoWudfPlZXhMvc4gqvAO8pP6ZhpLOeu7riNTXxrOghgxyQUuKJUDh9487qbTS9Nb3gM1aH++cr
vvOcR8MF3GCIpQpfUST7fHyb9Cs1ewgkwdFas8La8yFHaYCb9ztbcGTFtnGHGymkprvlRktd27qR
JtcSqQSszSjCa0bzDF0qIHJOl86ohqgdAc5FLWOCePZrC/3RMRHwAp2n2OCeLNQSoHIDkruzl+M8
KpBQZ1YUGfo4fVZnGtSaSjBUkBqaVPD/4PGBHm/jhanVHyxrqdA5MM7lYTLMFj3XVmbVn6OEXCk0
FcvQJs6SRL1rhRn5lNtMT6BgF0JfsdQLufbbGQJenmblXbcfBnWSN1muT4hMGq3SXE0tQlFlc22x
0EANKK6K1N4ZzjkD+lLqYwj81gpxi8DLFciJWbSf/y0YjE2kDpwqoG4KIn3uXqkqRa0lExNZNyEa
UxPzK6t0EdEG8wn85WWBJABCA0xCiIf8BL0WSRDKxaOnbK9jKIiGRSTwgavzZUMpjMnBMj00btsN
UV8vSwwtWmA93Gn61aAHyph0MBXUIljR2nBQr0evJoMjoFHj1FaAukM9g2oCfQQ5tcr7Ibu77P5W
DSBjpwAdRYD+4gYDTlVdyjIMBs35uJx2SffxNwagNQR2LfgCnnXFDpMptLUIjBGj+dvOZMeCjo3g
af99wfGrjq5gdFhj7XXILZ9OU9mQvG4SFBWnNtgosWcTvGhzVzJcVX8Kk9GtpX1hMVZAgeX16ftj
mP39kaMbqhD8HFmaOWZdvIFR1NFCIjg2a9vteGzcBaW0mQUhaYwNrFroTHbVyZMs3Z91wW3LvOXZ
HDKUgWaYCh6a3E5AG7lpocqeOY2pBE5Uf0ysaWR8bobkzp5ACqIV2V4GPvby/lgdHsTe0GmqYY/w
Vc0c5ccuGGB2HowI0GvVTRPzPSvB/SH9vmxqfZvgnmBk8ajj8UUpGcniwmC69UOlOkawN8vb2biJ
4h1RP8t6q+v3Enk0h+1ls+yMnk2sgYsD5WhZw/v9dI9ocTkjKMAIjSa6I2joLH7XEB+10o02+pdN
rd6IYLf5ZgPQQBl0aqqONIK2brhyqbZvxpg4yqjuuzD1LptZWzMk+v8xw0XsWav1ZYdOVYj7qgNV
R9AOgvM5hmRZ0meC2RPZ4i55LQWPNljwsWbFq5VdF+khq256kcj1OfifXU6ougKhCBH1MxGVMI/n
VsVt7OAx8tm3iVPLPTWzCKlijeZRc5cWmVvW73EjEoRedSHGt3gBspJQYztds1IbIrMm2B51h+dd
qzRo6BXCvkVGuHd+IpsFdgaMxGP6NAbyowlW+subYnWb465CSyWLL/kmYWk27WmRcJPMUv9Zh/Gu
Gmdgie2tNf6qm0Gw09ceIgBH/WONG5Aq45EPuHLm9MqCQFruPaRcaTi+WZH0HAz2jaI/Xx7fOcwD
WwR9/hD2Rd8/ZMq5w6WbqpTHEkyWUXU/Ao+kVPFPExT4ICmiIwTL9UJxu6KqaKC+qPbskl5ze6vy
zEZEorA+138+hTuAAcCmWVbj2rH10aklHL2brvZ6IIoyUZ/oykRDGE1B0hw3A17K3PZsG7LU+bf2
4wTB93aTmG6kAyMFGK31SxJ1EIqsccsa91Y3LHmBY4j3srH8rMOXKSSo0+DJZF8ZIk64FecCyhRA
LQAhAX7P4JxLWzX6QsYe17dubpD366XfevfDWmrBJbdyt5qI4vCAYMjLs6YobQI3fJMPmZNClaV5
NMatLl0VGvqhWtqAq6yvBIXRtXkEOxkBWyFGhnv11KlYeQ/F4wA3XbbcTbUTFdM18XZ94g1dK2BL
WNmLaBdABhxdXzbBEE9NyZLRhHKFO6ftresJcQWdekir64AiBql5Z2j/Vm8RgC4YRLObqqKJEAD3
U4NLWE5BKsFVJyPZ9JJFO5Q0Rpyzy+d9bW8cmfmu8B6Fdk1LKr1jZgI8i5L2AHxuUBF/IgJPthaV
gNYfEDLIWaET6PvvjwzVtt531cI41aoGqrJoG05pV5D6es60e2lq43srntWPoDaATyzK1I8So4/Q
LWQUtXN5zGvXIMqyNsqBTEoMoKrTuZUii+Sdhe7AJdlXaEDXRzSoByx2p6rqSzIcGuopdv122e7q
dj0yy66voymADl4+DRFB/D5J93WJgxgZT2VkbSR7uavNBEpqQqlQNhQuLDsZKhdX68EUqG2hZk5F
PqfKm4YN0XahvTftnand2t3PPvdrdPvqyW4MBE/INX9wPM2cU0VTmWKCDhLX8fQrln+NxM8Wpq98
pctOaLc0FiVZRRPM+dWlDeq4NGCwnCXIPz3Xy88cvCGkTJwx/6VE28vrueoTLMMAYFG1Gc3Q6Xr2
Y7eUIWsy7WQ0nrbbzkSDmeXIQ0jHVpCuPmdSYP4AOQU0hKNdG62Up8bScAoGKcbYVKOSkRuPAQAZ
ZyiS5RqamZXgQwuTykujkVyBCfBBAk+kO5qd4SABbOMSj0TtA2ujB8gAyjgoauNpzTkoe6zqRC80
7KzA8ky9utaSTdL6lpRuakgdXZ5qwpaO38dH1viMXpmoYVehLR1tVLe9AraOugFxTHcP5+VEpeaO
eeIWDTnUkV8pLnHMnRE/VskeTlrKf8hgHb2bXMlVEsGHrYScJlYGdXCkz9C+xrsStZWQUsMsTKiL
pnV1i6thd3nsay4arEjoukJ+wUIn5enKg3A6Ankh81ZpbKbujEarBnJZ6CNvljr248nuHv69RYBv
AWoE2RpSMtxeG2pUzKwC+nVL3CS3fdgiTyYv6aEelNgNwq6ll+2xEfCLi9cIoCvASIC2mZtEPD50
CUhmPMpbyQ363YIdG31etrF6AR0b4bwvhBNaeYxgZJBsm05V4kyh5GW66nbJSMth2izIpBSJfT+Z
dgyyq9+CD1ipQoKp6886snU+cv9a36UE8TyCeTtxyvpt6H8aizcqAEs8T+SQR3hIvF62ubo74Ziw
A3FINZ5+JZelME0abJ1sBMFS3u7HQNQKv7o7AX1FYhVpKQB6T0elBEq6AFiDTvt2L2fXJthHyMYe
7y8PZNXZoIMYaH4FjB8mdwasUm1qo2TOJizuUlW6qqP6YbZiL+z7myhs3MvmVufNRFQJ0jr0wvBY
d7kLxy6HaLLDmrauW6O098ZiPV02srbrsR3+McLtB+i6QMxpgBFdn9ArWFMpSd2avF22shrsfDO7
A+9gkjNyxgzBbJGkBva9lt83o+IkdrWLx2grBRVcirbtK/t61D9N+6/iLKRbTXhIbD7V4s41CDAi
O4htPDx6nLL4VUETdtQQf4gC8MDmm1z/NZbTBihtgVc+x5yC0OzbJuu5Q9zJzuLRWVOmHuyK+sJC
D3tbFiAXmEw3jJ/UmWwlybj6f6R92XLbOrDtF7GKAzi9khQl2fI8xPYLK05iziQ4ABy+/iy6zt1b
gniFyj5VyatbABuNRvfqtTr63MbJNVorgUvAHKkTaGlhyjBDgtLbLyRLdoQRQHp+Xf4axlmK8v3D
UOrWlhouOgSnP6yNM14DzlxAVE7pAoXF+VVi1qruF26aveqROr87buHuMS44gLFzyoOW9ehPgzc8
9+N+jrwGAqw/qpaq91WkZ1EA0ltzmZbOGfHqYewhHoeRYMizWkZg6wn9zTIeD4GulOPvosqg8xW1
adiREdwyQ2rpn2AIMPfVMOXXU+yw0Y/idn5kbqs9017N36OuWYBxSRdC27krD1C9cW9yldeSGv3a
zmioHtp4HawBygDZ5GUHP7Uh/rVVrFnfoNu7p7Rt94ZRl8HkONGiXsYlr8izw77QWy8kVcTG5AkA
baefZHQSO5tnyM339DmqUGYwZODDs5MuWBDu0wG0O1NWJiUKlhRZ78FiV5FMr+csQi42CPrVKLJh
iF3kuSkn4NndIcMqtIM6Boy/czs08v00SMLWt4ue3NbfltBEA7+MCmItIeIzI7PjKUJ2wEAo1wcL
VN0OEb48/Sndzz59ANeU5CVxXpUSbC7Oc3SenUrvuYU3oz+G5Cu/HjZOMG/rQ3Hb7EGzEZp72Sc7
e7sIBoXstjD71rI5DKrb+LF8SQ/5ftxQX328HA9WnB5f7Z+9FNNak6aJNbRLUhLaIeibu9DEcrgk
DZBZEfwvqxLU5pf8avw1B/FDdADfqRL8NdPS6ZZ9p/DH3yjWI5Abw0p2iMDomPzoAr5JQ1vSKTq/
0AQ7wq3CNNKj3QY75EEL+a6/bjeIC2/FVpZ0rB7bo4+zBI6jBc26XSI/gCFL3c1RELf7SH+5/P3P
s1IkvOgaanhCIurhCJ/aQIeBq/2cosxavFOwMyOVqflmsh4jO3RcyOZ82WpY25Jq1lnS9m11eUwu
59cVp3fMhEUWZM1LP1rkrdPeS6Ndg0uglp3bxbOEWIHlgX534f5DHUvwPK1gRadjpszvLLapjQaw
wx+1+oZb34MO0cbh4AzvFLYFwiGIZyn94MoXRNLjgOoDAirgyRXMUxJlLqmRYkExbdjQsNrVByPz
6XW0W+qtWzAeVVvtKf5x+auubO+JWaEOUWS9RhK6PFa7q5n7ivEbOAnIREueTeeYMiQTmDDAoMGy
OPCZnDoPir68RzcMBXLeQpk9SRJ+g/Rg+EoZyhEqYQAjWzkdP52KsNtqHCgU93iOMgF0ya4Ge2wf
C8ytxuB9m8uXNiX5fVMo7JO6yiy53c/rF/itqGNqeFCCie2scZKW1FzQJ4WvP7BX1ys3hu4lgbqf
r+qw5p763O0uf4SVa/3EoPARoEC1lI1h0O0eDBAS2jIyjLWvfLwiIQ71JO4dBcmarxkb0FjXCloi
qepnJLi8kDUnRhEYqBIbdeezYRKl4Q1LNeQnjoXuB8tvKwO1dN5KIEAr+4XnMdL0hQUQtIrCtV6V
vMkGjEn4zBmCVEHiOfqXF7KWomCyFzwbxjL7KT7iBjA2DrzFQvQJEOONXm04070OuPxWk0mXrHwc
1EoW1JSGbhbq9qdHg6uEFhyD6CgOebz6aMe7vt5kucyrV5d0ZEa4IvgwNCAXQy40bd0nUMrofv1o
Xxd30X3q919V7OWpp0MMWwkaSWg9r4jhGnQgBg9oDt72oMQ7XSEx8j7Kc6xQezKfyBXZKJvskzx8
mreoP4Lmb+9UHoOqrOene8Ofdhl0PSUBaMVlTn6CcMRy0011Z1o2uXq3nJtMJpi0djueGBC+Yqam
3ExdGDB/GanXR17qcY8EqQ7h0A37tGRF1rVE6XhPhc+ZpEXCswQemuzZTY2xOZA/z1vCvPmq8rQH
ZTv9gESV/2o895IUbTXDPTa9RIGjZENRCqMgOpbavoGkdp86Af9BvKb2tMWR/P4xD/8+QJ5s7nKE
jiwmQITyIl3iylh5qrKJx79u+gsuKoQU6ABafbmsqdLzvcWzXU0la1g/5v8eguWDHq2hgfBMM09Y
Q1PFoWuATm/8YWECUgsvh65VOyDAXyb6FmUrwRFNjgI6aEcw4aY9zCZa8M7P3rh1s0QSIldiPUQD
/rUjOKAFcU1okOClGCv3E7/phh8Kk3naEhiEnOzEhuBpuRXpHfpQYBqJH7MIXbhyU6H5FA+7fr7R
24e02qvuz+k/XJcnZgV3Q/ncVVJnCRbEZxj7YI0KKaJrQ/apZFsoOl1SY4CbYXmR82TSuxaoWSMP
LruDzIbgdlM9R6Xew0YbP87OrgaJJ5HOTa9GVwxzgvABT/ezIiTDHGdMgPb1G1BWMzNwwfQFCvqi
8m31BfJxJH1ti6cO1OWRBhXW4lmRZR6rTy1MDQAvBPoJ8HcLbl93TdnxGm7PmtCAeHgZVhq4iBtQ
rbkgIRo8dTwUUjmptd1Foxjoe5yE5flweqh7M7HaaSkbtsEYRHv6OWMkvvFcTDLHd6ZPb9RH6BHL
pIzWMtSlP/2PWeGjZoqRYRfAm2dtbbwrxzD2vPZ69Nlb89Rcy56xaxHl2Jrw8LOtfJ5azUaFstxR
coOZVKcD7n9z2VGX3yye9SMrIild65YO6MJhxWzfKhqQ+caBVgjYnrsxjMq3y8ZWU5Jja0JKoinN
ODc6rIHTfTsGMT5ZdmffIgXKvHKL94/+FqNelDw+GVfQzcwCyNtxmZ7CWu33+Dt+j4cf3Qn1yGgf
QTLYn+8+Ui+/mXegs3pyN3/0fRdGGLSh6BxeX8vmJNe9FrgpC6Bp8IILXjtTLa8dFalg0QZt26KM
7NvK4+Ud/v/46L9GBB8dZoC+2wlr60MemDt2i5riz/IwBBGY1ocdk2V4qxkYYtA/qxLclIHoQ+80
GNS3WhFG2/E5fqjfxtnXLE/1ZEXM1T0ERl9D6g5iGLFcgHEC4jZLvpdWSJ4PfbYbZM+cdRP/VHtF
+fl6aLMhHRHSSJl5AGyPeex1XHKNr4Tuk7KHkBjzPFcVJ0XZo05Hr3JuNVn2vxI9UH5dmu86oMOQ
AjgNkYUN7Z/BQQGnQxDOla8RbbfkJpFdACubdWJGWEefGH3aujBjxIc4O/BkZ0bhZZde3aqjlQhX
zKwrThPnZelDqiEYOtWj8fNlC7JFLL/gKB4obdyiHoFFoO8CfN1XwnvPpB+XjaydTGvhOdbwRncW
yadTKzOQzpg4gpUsJh6EN7woKcBz7VXVLUozsDeawdxtaP0yspdINqG5HEMhzp9YF5KrXDF4huFC
5Kc823au/aRyIKsggR0b1gbEbEEGQFPldNvLq15i2iWzQsxLiyzG6xuLno3HLjoU5s2ovRvthzFL
DtT5N0ThwAbxGCik0cMUIYwlOGetTrUhxF6rkGhizW1pKSDOTiSF0fN9BI4DmDACwQ4UDc7y/J41
fTVZmDGsMLfNbii44howqxl7tcdg7X01SJpPawvDxPsyFEBwCkSY30hLCwPgdu4XgLNrL3nyqHTv
lz+SxIQI8TOZVblRDRPUZNuWvBnMCjrZCM/K+9WxwH8HKigoVALnIPh/pLk9nkgYSZoh5vLlUL/8
cj16DU2jvvXsD+XGesqDend5aefB49So4PaTQu1hGGG0sTE7CX7zQRbJV3IamHAWyCLUDTBrLUTa
pu/jJG0imNhUzzws/DLMttXePRT7DnBdH/yt1au9pf7D4LmHbOseZOPr57H+9BcIQbgkilWpKX6B
zUFYvTf1DTc47qzXy3u5YgZMNUuBEQIOSzA5DWA4XmAnYCkWyF5M99oYQ1t9ZjKI3jcs7DRkgCoN
HuJCkBbzod/Z21E0VjvdbcqiREbqlY/5q8a9eJNpPso6XnqVbqOg8IzYz274Jg7LJ1eaHa6chhP7
QkLTFLPeQQkK3curOdSCIiTv2u0U6l7x4tz8trc/f1/e1pWL4WTBYosPwKm2zBwYjD5MzRtUP3/l
11Bc25g3bAy1L8A+PYnJ87CMhocLwBgg7UvtU7hTM3VSWhPwYTyglKfsvrnlTwC0WweLonw2b90P
zQfSJPKhCSxraK55kbNQPKCVv1R6hTBgKpOl5dA0w5B2VHhzEz0WKrsdZqXbaxCtl5z/tYUeW1t+
zZEz5baZzYqBwcEqbXKP0J9jVTzr8bsz67up/7q8rSueA0UXzGLggjAxESnuakaTqGnwId0aIrTq
z3FinkWfLhtZiWjOcgQ1EDBCs0qskY/a2Ne2y5CXLmgoD81B+wEpoCPxyjUzloFsBYxEwJeffabU
KTNbGfDERqEfgjDU+ftU3kHhAjTMIEfEqKKIEkjdVCn1HECXueoC3X7FcLGXyMbq1j4JKEKBQl1s
YRTs9PsTu0jp4KDRpjgPvAsLFgDOd/mDrGQEDgEFAFhdMb101qCdErfUGt4DlhKF+fyWtIOXYeoH
bVotxOwYmgul7Ph+qwMJMRI3DrokGNbCqsS+XjIrpZvEmA8xgE6fPZVEk19GanQ/Gjb83E5QScNm
UuLbDmeBOySD12gOsCsofUFcAzuvdD4ZFFT807kb9sOgkNcy6vAaSVVOdxk18jngBhIqFSrvyZYN
BbiOOZKrQ9cO7IB2Y3vbaFPMrqmdkntrtnDzzNMc6v2UXFt6qX7oU41RiNTp9gwHMfU1DROcHpmJ
1mCwJVdar4ld66tU6zGciTN9pspkPtRdVD4lSpf/oBgkvyYgPwxN2HigTmxd06rSk6AcXX5FCst6
48D5bfV8SpZ5i6GfAi1Wqts6dXgwqwUUIqZW5T+RdwN5rMcaBHUs+JvXDqCAGqq2n6+BTRuie1dR
jbtsdKF/NLiG20PoJqn3tplMr5S1SWin3I29WusxBDHk1jZJjTlFs7qmIO5lEwCiM3Rz7gqwh73l
zRw91H2XAjdmmw1oipQssOk0tFecgE8M5eikuq5oXl/hMxrxxnDz6Y/e6HXpzUNePqdMpyifmaoa
Vl2XfnV9A8UgxW4rFIFsm+Uot4EsSCdD/17PMU88njjZpxa3xgZD5QTKgVVhHEjSoareW5Fs3Hcp
IojuB+MaKo8Y1MME6empSpGrJkpT481fzj6BYoqu9Ns5g0pNT31Msf7JFFmdQV8LSBiuQasOCT4C
hmCTl02TxD3invKEAlV1eKshMeGVNwRkp7f8GnInT+ZtvmkCdl9+JhsHaZi+KIJePuyrvwJD6CCn
BdExBmhPV25GsU2qEofdyEMLrNVslOYfKxekAyaWf0wIV5YxRGPt9DDhRqHJPP1m8j9RR7Y9/d6t
AuOh2aeH1nP3sotZtjQhvaNVYdf9ALuxAfBPgVm+av9/2zyhNtVPGgPLyBIpcb669HbUHy4bWEul
kFIgrwAA+BuYfvp5erw/6qqfkDvWuvJhc9t+r5IYRcTGqdD1ceeuCMvIBR8CKS0+e30SpXoA2HX5
u42NDP6bdtc0Hbhs8m1tc4+vUyE1KOJoHGKC63RgLwpSWiuRNOfXvObYwPIDjhIdp+3zWoecm98M
+muuV9vGBZ37RK8q/T9YOr5ShdeGW1aIKBlgmN34kZtWkDEatNUAEIuMqlB2eQubptaspoOCy7ub
dlp71eGpLWO+X8kPMTBBkI9ibMI8G7tP+aRzRDNko3kVlmYdllvrCeziGxJp28vOKTMl7NtYq2U+
Kah9RzTdgdK/KgBL7INevUn+eu6IILU6WpWwcaNmxzyP0KjAiGDQWxDcI0FRvxK1CSrF8i+va+0y
gOAehKIhy2pBRfXU85q45qxzsYUD9dMu9WjiG2TntoZnjvshkznFmqMfmxMcvdNyMlWQwvanEt1+
HkzqV8Q9XrxeXtVKk2CRm0BjC/IAxDLFsQWoyrTJQDmegRu2sXfu0x/0kH/hymnRa0o9Y6vuhmt3
R98GN5BhS9ccH0k+yraLMu8ZoMdiIzMLE7YTpfeA7XaAE9HmenN5iRIr4rtzAoWOlU64UbOk8pwE
I6qPFgsv21j7WkcrEYsj5YwJpHzCSkxqWtsB/G1oEGo34FXV0FaOsqf/mznhjKUTaYqugDnD+FXY
v6CxiOGz0UuyH5ftfBdrxQzoeF2C02dN6WjK8gpLf7rPKmqN3nxA0QyX58HeoKEF3pVbJ0w/JWYX
pPmZWaQdSIOAjgKv6ulZaxFC2ohhlobjBi1NzL0/Mv1Jm1DGTYOkDvtJjmxYO98LQNJcKgWYpBaW
6iZaMsTLZI1RV9Sns3FdM/bEBlpC9PyWo8msuBLU1FqohPaChSWqrg2I1ukykQkPhr3MhSoDYSDG
vDdzBu7WtFL31GneoIAg66WvWlyw/WilQ/hNFHqyWE+6JsdVU0+FDTyAls67fEi1Dz2PlMRvSBMV
2xIjKZKuwEpegPkTTEiC/RfPChHdi09c5RZIE/wqMfc1u7GjZnvZZ1ZOOZR7AR6GzAH6dOLonALA
tUMY8MNqnpcbc1aTwGq7EUhE+89lS2d7CPYkIGhR/1ioBPDv9KthQG7SBpdVPul7T4fKKfvdkgcz
/WXJyG3PospiaVHsxvsX00Pi12IZ622t5pXPQaGaqX1gpDsLFbNIcgmcub5gR1hR1rkMFVGsyLAh
1sryXw4ma0GEFuaF+25G5IrmMsCgzOTyOY/yOLsaULGaYRKPDBCiBUny2E1QIK7BmfArgabt5W+2
vpPACYIISD8n85gwuVno9lChKYVuCb+lQ+bx9MHM/zrRWrbShGcspR60fIRCzAwxLF0tYagrfpjl
jVKELWoLlbtphlSyptUtPDIlXAIVHV17NGBqUkDUpHt6yTZFcRWDcyjPD+ZfY9iElQnx0UiNRHXb
ZQtBW5cn0XU8DLvLX+k8GRFsCI5YQtstJWzZvemjsh4nDeQro+dMV3121c5hPoDGySvoDv1wxZx8
K30Z3Eerv0ejCuj5Z8mvWTbw5BYSfo3go5nO6lol+DUtB0XjNcTrPFQkPQ6cOLWu3aj1dDXEWGRS
baRived4g8U4apKYfcSUO5qppwdEsZo8drqpAnpLf8+RRoB+8FYBEYSj5dvJhehzBVRQ+1G5BXLR
qJR9iuXvny0ehI6o7+pQORKvQ7wWpiFVFnJKzcLYGaDJoFus2ItqoUNRGjsFOC9eRj+J1b4RVXIx
njfRsHqoyqPygqtKx6jr6eprg3GrcLB6PvwYKiuIdFBkOqVvxs1r5Op7u7Y3dISo8DRuYjN/G4Zq
E1n9oS2hc3fZDdZCx/FPEY6ZGZkG1MOxEeCrpXGyUd0/RnKjNvF/2fFjQ8IBgyKoiic5DDU29Yv8
1XC2ukqhnvVsobap4KnLOy+j90Yi1aU+y7e+t3u5OsHXraKkcLrdLqhqeeNiu5eaiEE3pvXbUB/A
FZ+N5ibP7pLpttQ3/2Vf/7W5hLejG2AmOFmsgU1QVczNRgfpSRFYWTls2yId37lLh8fLFtcubiz0
f1d5RnnH55YVBEkk6M6hiR41uLntmyp9Kt3KR0k3uGztnPz8e1MxgAgBCmQ9ooZUAcKVmqkq/nbi
eMnsq+qDSQqP2s+O9ZktcmxQbydvdXTH/pro6NS0OPXbjYqZOxNM980Ygm6kZCwoDdTAc1mMXPWc
RV7Ogt49kgTBc+x2VOZWh6Wyfk2isJ18Pb5BpRlcxFfAtdmzP8sI9lZDIxpQ/9gUPMee56LSati0
oLSb22GhEl+JDk4WKua11WznaGMpQar9lHzQ5QCKIfHYrtAxTbmjsEKDXYyI+K27b/tb00Ig9Pvh
UDIgx/sgKkI8TzDMEVmyGYDVOIS3GHpUIG4FAcrpedG6bMrdklSLjN8LGzKQWEP4JnktFJlQ/PKX
ztZ5ZGn5JUcnsx95oY4DLNVgOaNJEhg8Dany1zTWcNIlZQdh8CIKcgZA0/gIHhcNC1JQYrezLPac
GDGnIuQj15hkpGFt+1DjMKAMjf9EdFSnaUtNUZXKV/TKBxeQ5/YJ2Pebh4jIpPvW9u/YlOCfBrow
sYH2DMoaZRvkBqhWIXFpBdSSkXiev8+XPTxaleCSNogFOC9hqq6uO/1Dd+8t0CU2h4T+Ql/LgKi3
9qpFO53/qPNHbQRQf3v5UKzF1KMfIBZXqhFwJEx/IU2of5flleocNJL5jn5fprJu/rJtolsemxJy
At5EpHPjuPa72f7Kk9e8wnC/xQOKJoxDk5CTQrK4NYvY4H+uRWF3kzmlJV8uDJP8zpTrnHpKVHvJ
6BvqTVbIDvia2/xrDfH09NhFWjNlOsX9b1f1VVp3O9pFSDj/XP5ga1aga4sTh2FUE7iTUytKZil5
xyM4Z2Xu3Y69MJoEDY82l82sHrcjM0LWZDhJkWoEZpBFXvc1CWeYSEdz15a6BKq28pUwfo+pSoAX
LQtjKcKK0uJ/XdB2h25TRMQNBrVsMZJg32e9ogZmOyYegKKtJJ9YXiOCQ5oQUQLHtQ77lkgqU1Fm
JWWZ1OjCpMqjwUobxKgOlzjh4mSiFag44z2JsO9gXPB0eXNjRHVp4GFcNq/QTFLTwzR7XfThuJOH
yWVPkwGDz1uQYFlHnRsQf/DmLiRbpxabmoPkr1FrP3WoZ2CIrmDcY7PtTwyluMHcufq8SXXi5aay
N5jm2Xa8Mft0288gN4+H27QCDtsaNrNlP6u15jlOsS3cPMzcPKCV6+cg0r7sbis+YOEbGPBqJCHI
DU5/8pyjnlAoGnR5bKTJhdc4GyvaNOw9NhroCUisnY+DLLAUQFvRC0DhGjx+p+ZaBwUFfTFnl5ir
+Rwwz412lGU+2PNOGzYD2yqmf3mFK4EWccgGCSiae5hzFF4HZu04pJhJ7YORIUhjNPnsTR3fts6h
IalkfSuHFw7g4poEm9GCvjld3jQORTNSLA9d+YBGyFczr8h+l/3D5TWtfDUTw/DoOmBsGzPPy5qP
Eg2bV0qac6xp7Lemjlpdso+HZz3HC7Pf2Yj0/zdzy885Mldr7azayxaO8UvtJp7m3mb8LoleqoF7
5X95VGF1GEpfWhtQSxR2saRNOnaqVfsgnSkciGj3XpZrQae/po7Xmfu5vqkj7/IS176cjc+GM4Cj
ANra0yXGOjPHpBhqn7dBD7LDqvhTTc+D2kq2csUbQWbwrx0hvMelCwUSDUHJdHYcTK2WZyoEvRu/
oFIU0OLZYgDEPQVeLR0gIHTeTtc0xWPbkhS2bO1+JPfK6OsoR0Dbj/XcM93Q1oKahi2AW5mxdfif
yzu6dtbhnDANNmD8EwXzSsvOrHIav520V3/lzYdthjrfUddXTQBZ2LYYJediiVZnKz4yKThq0kdj
1Vn4ihYEJebZfSoN2QDN6gc8MiFEsMQypsHkMKE0yaEx21CJm5C36Y2ZFz94MknQ3WtvtuNdFLHX
ulV01Omxi3Yz/G6TO7tQodMW36GieAWh6ycldkIXZd+evHWOLLNae4qfWBeOhVu7/URdrDbp9nmz
aTIwPtFHhf2O4lcnOdT0CbqArfFMieTVcY7UwF165D2ucFBSRderyYHltskCpUX/rE8OppXdtVb9
0tEinIbHyUi2SszBhP80GQACF5JwLt184e7IDWuqB4rNz5vfRfTAmiHoXb/M7njjF3xfzXit/+hk
wMfVWLR0lRGKAKISE5dpitWxIrCaaEHVP9ndfTSEWSVJwtbuEDAw/T8rRMia8yxitWLCikmQITHk
KuGs7XTzQ1/Qb8+Xg8FKLoayEZRTFhIXjF8Ipya1p4poYPzyXedFqfKtRV8nV3lqVfBw1tYhM4Ge
NmUCJBKjYjEHDDaaMvQwymtQ4rxArC5DySGBfod6sOPUs2T6Y0tAFcIPRlzRCAVbHnjIxCcChqzc
WG+R/2HGm/a6p7f7Cdi7y1u54h0nRoSDYZZWGfXgdffn8b5HHQdMl5A+wfZJbirZYgTfTxVHq226
2HE+gVlFZwEdVhlv50o0RfqJyRVUMTCgLLp61WASMUerzkdnlRSvbr1x5g2ETVGulX2c1X07ynSF
9bg6BiBqFaZodDfzP83wZMdPZi95U635HIh08PEBsVkQ7Kd3rtMltR45SJXqMvHqfO9qL0n95oyj
Z/a/ZqAvETP+3h+QugPQgysekEPhaE2NVUC5BRaBuPWUPoKWQHzQwDalF38NrUH2fmRKrFmg55Cb
Tb6YAqE9GIB2iv4DHIneXDv3lxd1Lg77bQpPqEVwDj1BIcPtQAVGx9is/alvi99VFNefDtWUt0Hv
6FNn65G5meoiBu1kUhyKebYP1gRK7q2muck+Z3Zde86Ykv4e6GqNbdI5aXigGiWXZBwrURSNbB1i
9cB3o90k7D41x7Fjk10jp4Kolh5a3b0JMqICM6FGnXhD+355Y9YODFAPgALoyFLRsD/1r9hilNMO
9pK+8fIayOD3EQmkpd47aSK5/lbXhrYvmvaoxJ81NxTS1sxY1jY3rQaC2WTa6Da9aWOKOcuZ3uZF
ne6weAnkYe0ZDU1KtPAWqc/zF1tSGE2KoibFyLkVvTqQjXi0Y6I9zemoa77Bi/59sIx8p5PS/GpM
5v50x4RvOg5iQW9Ez2cPELX5hgdLPHngD3EenSw3861Sk2EIrIYnyablVv7DTCC3VlpGF2RKq33F
s4F6h6bFmjQVX6n2g+EZM23Q24J6lAiIjih4VIYc4Gdav+vkRnehgmE9UP1B18cgGa86skFL8rKr
rHy+E5tLQDx6tRF7bjlxOuorBZqexRyU08+lrmoWhdcDvtujnX/Z4lr38cSkcGrHaYhHmywm240K
Vi6yBY/30oPV7B3VQBJH9258gzpT34QVfaDu6+UfsL5kkJlBJQkxQ0wzcNmCs6lgYFlUb2gddP2j
06MvB45k9B7gDJetreWoWO4/5sQEI8fIEI00fNVMBaZR39Xu7cT3rPEVTKctAgCR9UrB/Icmj/V7
bGUabmsvrBP7wmUDTVWwM8RYbjzvM8hHpz/ASR2r/pS+JMZuNN9onEnWvJIVnJgU4g80u9GUWHZY
1x8S/keFbiH7urytK1foiQnhoqacF/OoYlcTiAzXwGeoWmiiveqWu3IO2uXLbi5bXAmqYL8CVYgB
hjTQ4Qn7qAyaO8zGDDJj92pyIAnqeG77mUZbW/rN1kzh/Q+BEwKqVfQgTg+l25YYxYmBhB2Vj7oK
TIjxODmY7EpvnGWQmpWMB5M/mG1CXqW5ZzUN0oNNB0Q90MEt0cWsDshNN1n2ize7y9u35oeYKsFb
ArFtQRYLx17jqhXxQqM+YSbwy5VNWOGRgiTB0PX17E2dqiceZNarg6U4/RCUGcaFgiYeSwn2fM09
NZDXQqAAUpdnI6g8TiKnmjL4ToMhnxj8rhigjxxbkhuvfEVoYmjQbcC4qwaXP/2KKlGdXptzikaq
V4BRWdWf0Dh1809DxiC6dhhAkGGomBxDiV7kz+EVpowIqA99B8yX1SudMk/trkCsVyrjtqyTPS4+
yddcvF14xSyUd2D1dCHciNLN6eIcpW1po9W4ftUvNd8ipfU0lnqY0edjHubue12/xsZrVsloWVd3
9V/DtvAiHSnL1d6AYaJwv2EgO1CCzL03o596wb1mCNPoym225rxLXb8j9639lsbvc33bSZl8VgpJ
x3sgRoSxn0rOLPwURWl9E847aAASQYVW/ZnZnW+0O708xHNQTV6sALvsR9X4HyItXsoE4yq4zM4m
D2wjMmJiNPjTjrvJzLskAV9K/S752GuJCXB9C42rjRxEZA/Q7V4vIwtWOLoRQ1joP6Ny6yyO3IbZ
dNVm3LdsJlnaeV1lEbzQ/pVrWI7xUWpSQzpZKUqwtMRKGZJqa8/vcXRLpm3fxRvWPujqs2N8QSP8
8mrPvqpgdgmYR2a7tjec0gCY1szqUEHN0xr/NmVeLAB3BakEsKoCDH1qoY212Og6zBct8EJD22j8
JVO2RNmxPPOLVDZtdhbhYQ6tBkzv4rACfyRcXOYM2nknAdxb0w64w/ysJ36XfdRKKgkKazt3bEi4
9jtqVnFnYxaX0OqJzdWzIX3HnoXuZS0gtbfRiwST2/dI69HHSUlUGA4Hpjvp3xwIrDagypCE7bP0
UDCxrPLIhKn2RVN+ywkNL1DNsFNQMhLTZzHgPveNDPay+nGOFiQ4uZu7apNG+DhTfqUBCanY1Bsc
vFBkUAKZIcGtRwWAS55j57LoSnNeeHHTdo92sr98eNa+D3RTMTu3RAoiYu7HbHZma5kZigsHjKjK
O6UNxpSqh8tm1jxtgZqAQ1bHf7GGFiWqORMbocHJM3KtRhrz4l7LXi5bOX+pwBUARHfR+iYgvBdB
QWqf2RXwspjPYMoHa4ytrhieAvLdycy9YUwOQ4cY6ATN1IYuizcxjpRDY79gzn8JhhgQN9AiQdJy
RpFnUGvAlBFeDO3cE69K+ejlmBptSQ0JhtofFBckUCCvo6nXZbNfz5bkFyxB6eTC/96Lf3+AcCws
tylKexmFsSAfUrEwt68r8JRAfj0u1Q2wvBCjkpzENZc9XrNwNsxowPs+BnrJbccw7T+7dFsPRjD3
n5LvvASmS2sTzoZZuVNqa1jbZELSogJPKR1AZGG3VzE44D08IQO7/zTmfLsgYTMdeY4hA8KuXnfH
qxXyY5Jz3RmWDe4wklboWzKUHnH+zOavxvqckpsesMqcbDsmaR6txTvUiFCYAssvUBDCLjvGlORQ
QkdI1bJdbLueW4O5P3vqnSADkpIHlzf7LH/79qN/zQl73dRQZ1GgfuzHyfyjmpoNJ9YVZWgnLCKH
mvt12dyqD5nIWxa6aczzCkk4RnEzF+UNiEUyJ5ga9DJvZ3WbTbJkcHVZGJcEIcmC6haT/SSda0ZS
2GnKp+VQ8GY7anHgNDeOTKNt1ZQLKiegclTAB4T7nLZlYrVZg1Cgar4a7wwlKOtwin6mhqTAuuYa
y3i6aerotCNnOb0K08kZewZJbl/rN70ZWNoDz+9Ua0Cv+ND1ktO+dnUcG1t+zNG9q6U58N82jFW8
q7Y801QPM0f9XmdGL/FBmSkhAcvzuSGlBlPGcGtPvwrlHrJjEhtrjgcCF2R4wMtgMlj4SloHwHmd
wSEoQw2WodsMFg+qK0BGSiytrubI0hLdjjYug/bQ7NawFGNiSjGAWYpuOX+/fI7Wwv/xcoRzlDWc
qJjcQ1ZMUq8BDVuTepqJSvpzOTVeN941zeayxdUNdAkAgqCgwWNdcD5cNjGrJsz5j8ktqUOq7lOQ
7mQSr5NZEbwOLziXjQ2sgBLE9UD78YEi6FWq6XdFIoOPnDfKoQSKE4vHGtaDgLR8yaMvlQA3qGUO
5vdLJAtt9T+kfcly4zqw7BcxggM4bcFJg2XJY9u9YXTbbc7zzK9/Sb+4tyWIIUSf24uzOREuFVgA
ClVZmaBkMkuqVSntyJeeCluQrcu4ftRd0PUQAZGA/6g51/jKll7GTsQFXoJmK7ulxxJtwHL5CTr5
knUHQJZS3fZFTUX9A0T2nNBcOaqWcTCA66BaiBYNs9FQVyoAJxXhsNqj4Ci4KEA9E23cmEKxzwJM
292OGYIFZC7yZWEJ7jPIWV+NKc5SPXaKgq85i5ozaIYDWc7bFlY2myHLBJomSx0Q5KGXnxCQrXSq
0V0A+vhnGdwDukLjlMO5z7PBxCRJI1HPgLODUmwNNsWfiS7cScbo3vZkJfIvPGG+zRAlqhKUiIQ6
RvW7sVJQgihPUqtzVuy2HYxrXK4YiGVQHwMFvCWSnhbiMYwgnYxqNI/y7Zu7hf34qAkANoj/mDpL
qihDwrlSajyr5xq0r7SrpzKhIZFM25dG9L1MowgLJ+sq0/FB9bQNh3HYjg04IYJIyTck6oCdnDTU
JtMhTOzZqAZvDsPYhbXuTy4mYkRrlAxPRmv6mZPUMYQIo3EOdJpNiT84LXadvukggytCd61RnCQt
ZUC35vGHP8ziexw0wZ0ZldPPMUh1/yHpZOWdoDdmF6EAsc1B1APPSCXt04+S+aSncibbgtHnXlmW
+UC1MRhidPTrzvdqv9X7O7NOBFBmN4kUelIQhD9qoI5+CHWlKFZeFOF7ORlSRIXAz3LLaIGrgupy
7g5xHZucrb52sABFu1A4AMKA0QPmM5e4BjMJA95+DjoK1auRvpZkM1Z3JXHQXbsdvGtb5NyafGkt
iLsIcG5YA+CJAmONnjZm91DcuG1mLXbPzTC3XpOAZcqcYEZSPqXsIfEf++6j4qonL2vDRi46UWB8
Q45qIt+69Kb21dBUQg2pf/VRKraceQo5JmEMYq69EHt6cTSrk6Y93HZu7cUBCtm/Zhfvz66joQ2D
FO8B8AAon32v0iJ7TJuEar2jYhhTJMdGcNrIErotx/DK1zOXujiOT1ALAwh9adio5lYwSQu+dz36
IMXPuQc5l/oQ9C8dBIO0YHIMPAiCRN2O7f2cAPirAdAZFrtJ0b3bv2Xlhrr4KcwatLWRQvQWP4UM
koZuvGoLKgjMlRZc+EBmgEyLs09WEik4jhtKAgJcxKjRpe++5ucRyYYMg0baU5ECy2KUiaVm/n0n
FF/QGd00U/NUEh4V3zczKhNk54ZZ/UE1k5IBpEEo0Bfz1hdTJDsGMPWtQNoDxk7HASlQEu/jGcCB
XRIK/l4E711kAUkQfvmTIgpWm2gSRDaz/iTKU7yJQV9RUCIkqUynzm/fw0QdX/sAYtw0JmG1C4de
3U2imJ7EGBdyHvDEHNdCGFkpuiygFAWLIYtejYO5acN+hK6Z0PcogncH0WhUnArkHVj/xKnr5BkV
mZOaeqAQUSgUO79uB9D1VDUmrPBsBmuNiM8JGobLD6oHqt6MZpdZ2vSilqIbStmrOeS0j9MnE22R
wBAxg9VbUlNTKRxPESD/rRo9tfIT6eKDLz2PmEgVFB6f68raQK8LrIs69hlYC9m1gbKyQmqxgshH
DtK5SmllK9LnI2pL1C9Cp5xFGk+/R6gtpM2HX6lPtxdmbZOD+QZKm6AHFfHgv1wXEurgzIxEiNwI
2Q8FIEyz0V81Kf339AIkH0tVDGUYvBXYe2eIR02tENbTMFMNoq+L5kfoZZjlvu3PyodeKo4gmgQr
BYYE2HZPI6EDLBkTCHzk9xEvb/IGyGAt2dm868UX0rl+R0HCpFQjTaEGAibANNqGwUZULHBqcX7N
9eoulXyUNSDuiktXY3JEMQUjKTYWynEq6N9DIGww6cdT0lo5M/DlcLiizWWgpKst+fbZDSGkJhLc
EPq2tns4Pi//Hj1KrZ31NNFNSDcbTuZ7fd9CS03FDAZYAbGvWXbnLux1ZaxwIwUQyIUI+Aigqfw6
thzQy/Uz4dIMc+gjfVSqZtHrAxcLHcj9ZPK4l66vlcUC3j0LlZWIbvflwqnpFEmZCguYtXcm8SWf
7STHmM7s+P/Mh/d9/uBZiQ4gEFhsN0nTZh+hgPMnMeP21OYR5Lfb7N/BSTBzfpowawZmD7XX2hrC
r5Xp9hVarZMwgeImvJ/9r7qJ3AmQQjrjPTHyanhri4n+Fa5LXJo45Jkrsyh8SQHdJk5YPJmj/oAW
65Ic+eN+Tv4ZKLm4+dcWi16MBqDNQugPW8rcgpzBAPnZXon2Bu+1suqTqqCyBswckdm6ZBJqqG0D
dgaGlpZKYkHBDdNN92n7Mxc8zsF1nV7CpzNbzC4ee9KAOhW28HhFTv5HlJCTbzS/sIj+e0aBOyJu
obj9+Hzb8IqPeIqZ4NiAfgRcZNI82TSiRidFbg3ZVwDWWDnHzUyoGO90M3b+gy2UGRaCKcDnvi/D
85NqqLMcHIK5ZQKZLhFPlj2xVDGR0NH23xuqEmY70JtGzgFoPJu+lu1UycFUwVbjaaAhS0wUwCTM
qnDWb6X/dGmI2XOlMtVaOsJQl+2T8DCX3qh8yoYDgsYc/fY+36PnIsqvRbE1GqdLOA+E61QV5gl6
ebj1MKjG1opy1UwDJKMgSVEHW8gaq400a1j6ofpTDvyerHwmvJnrlRvgwiZzryk4zeSMwOZMUteM
XSnzN7qyU1teR43nHHOolFWrxuVYowEPPCiY8eHUREHOJKkgOyS9FYluZLzfDtLrN/LFgrLTFLjL
IS4uw7lcR81t1zb2TH7ODcEj3xrjevvv1pCWiiAEwxMLDFeXd9A0in2NMjoe/kXkKFNlJfWdgEpf
AtaKqhsooDScpGRtw59bZD6eqnaYTdVB4SBIpdeMAJIm1mBobhRm4ILlZSer1mS8YNFukUCswmR+
AKrEYVLDPww+2VOuUxVaHdFU2HLwmgu8R/rVtwM8DvqXGFRbkkwkXZer6Q/y0HedJKDdaoH1WgLb
YajJAHUejPgBL7bb3+4qQ1msQd4FkhBI766uhzBS8yb1YU0wfzVZYA2EkwJ9X2QXz0HGAnMp+CFp
qyJGP0Lz5o9ok27defNH8YRd+RpZv3uaWEAS2Vhc95/FT2BZ03GkAHOI5OhbCuPsqO6LRo+qVBdo
LuIlhOpDe98UrzFAawkmIDJM5g//rFvDmGQ+XpqBuryXER7B9DNFlxMTRUVM89QtpV+9gbFrn7P3
rtJzxiCzunI3t32Oui0dx3tDdhUooUuRdztGro5KxgZzvfpzMGd6CBshjmQfupRDRwFVrwjHl7VY
xOMKlRoUOhGNzDkC2H8TyhHs1OVzqoBEmidqtL5Yfw0wx4aWtNOcFYuB8QkVCUl6CEdOesDzwbzc
va06KXHSwoQRgi8XNJAz4cUYxwQ7g1lIIFfKlmVqgMEjwatocr7D+jKBMQB8CBB+I0w24I+y1mOI
Fj7EzQLDq+tHWXu8HVPfxxh7LGgYbkZ1xACJJZvbDFqoCVoPL7QX2XvD1ORrClp/T/KSbe41Gy4q
eDWIz+wxTlW52olyCXu9Kz1Jb/2bbD0mlg8th9PdcCff6bbo6TbHSRlf+5aTTESTdk5CAMywkkFi
B5Vq1bU9m/u+g6q2TjX9GC6qAoCzJo0t8qg0V+MEOGuA8VTUAVlKYClItESv4bHuH6rsaDT/+oZe
joWzv8/spqDv+xhkGbg6Js0iSu9MBhXnQ8oTxeD5wWypSlMCdVqOuKJOaSZtfJGHCLie77p0hcX6
1qQT4iGACdQ59MD+GT3Md/3mAwS54Ve+T6nmZm75whO945plEovIN6N5HGDWlK3p8SH7Eq2IZsgI
98P7j8nOti+mnamc3On7FXsVlPh0ElQlkWawL5hO7AQRvSSBziatduqH7E2ecai+Wvv5FKd0OobY
C4Fd0/hF3PNUc6/R+ctSn1lftszZpQyed2AifGyJSaVz6BSvUDeu6eg7gif/CDk31zcd1LWvoHdB
qQcIFhZzVGSRVMxLChDfVV/Vq2yhHL7XtpI3PkL1cVdT4Gj2iUh5Mbvq5oIohpY6/kEC+dJNI57H
eRjh5pgUVFPtEm2G+L5WLGXalqod+/cVr/+56ix4ZnHIgWIE9VjGZpP4fVcKcDbLQAIuOnlHKy/f
q4+YBbybXEzmPwyb0Yudf8Y24JueG2bOVq2p2qoXYTgx71uRTtIzAW6xUje3j9O1g+DcDHOa4lui
TyDDjCi/Y34N/aM/tw2s5qrnFpgjTdB9X/aB98SAmlVReVe65NRSGtw1ga1Rg740m9x7ULbqibcv
Vq4nBe1MkYAbBoUMdmhFHstQnetJoFXzIqFXU4EEfzvyJtJWbnZYwWWwQCUwk8YcOEqcmWpazzjn
iJOjeRLWCdrXPNHvle+EogXGwkVUJYFCYQ5s0a91pcshaRybL6b+IIacwb7vseWLXY0KJDiAMbsP
raRFWehyc/VSpWKyOQut/WgbVrAxjwo1vNj23Yq2brRPnHafPRArcEartebX0+Cp9xpeGjnNTs0R
Z83ed8j9/eyBcW0r08B+Sa3boXS10sxPXNbo7JgLjagVAOgNMT1ynwz7RHMU/1+3A0zgG+LBDSoh
DK0zy9wHmC4GkW9olfGdmD4ShfP3l+3ErrKGno4GYJ6mA4Zy6YLQi0GUDUVotcqXVD8N7W4IXVBC
hRHH0FXsL46cGWLWKjB97IsAQgwyprMGfxfpP0nqcMlu5GX3sg5950KKgqz2ao+lM8qSStHBIVt7
HSmoZ+8w7Hb/s7QBrLACr72Ldr2VbUMa36sP6aO5zWxkAJ7wXDi8ptnVHgFkXUQHDFV7TOejC3G5
uEqWg9ssH0JLkr/ayO4w8HI7AFcW9cLAshhnAZi1saRNEQyo+nH23TDblkCk8nALKzGCrhtiT0Vb
AJLuTAwmfib5artYqQ6p39Bc3iwUF0aKjop926GVHXVuipX+lkazUKQRpsb5RAqva3a9wclo17xB
NeRbMRKj3uylnRYhGbpWwUchH6SEjsXeb6A+hpZqwgn5tc9/bom5MXNZm4EvgqUCmnhxji42dxz3
6u2BCDs3wUSYmRuiWJQE6+XqMo0aKju+XTpN4E1gZsC5OX/e/kDXTzrGIhNygQmMUzrCYi24i8wC
JVZl5fvgrkKqRT5Uw+KBoa8L14xJJv5aYcYVQWCy2+XCoUTL1PpjWqMlvkFCQJ2olNmCPXm3HV2J
RFSqEe9ANQJcwjYP22HoE9Ko4B1FhS55IZoT1xxA9HczjTmrYAOTR+AdICpOrcvtqwja3OejFlq9
Xd0HVKfGTj9mj9C7s8C+86XZUHezWprc5fdfijPQe8DeIOKR0V8DDX7f9vf6xYAJ0vMfw0SrUWeN
ChnH0JqsGDqnZmgTDOzb8x2xwt+t47s5HSursH1LplpBfc59v3KUXZhnIhnzWb7R+liLVPljEBqU
Kq3ixwL87bf9vO5CM34yARwvmlTNDEOTo9CMNve1KzvpMxh0HtuNtJm9l94iLgRdHWK396Zn7roN
mjOcydNVdxXwMuCVhExeZ+5dwxhMUN2YIaY97ViB1IGtGceZx3WzcgKhWwy8M4iBwIrGjvJ2kSJH
2txFltoC0/IcZS+3F/P6NYLFPDew/ICzC6gOUM+LWhhoPxocciZNt9E+cIxt+Hu+F4+qF1hZ6Djm
VtpyLK/tz3PLV3snquSqh+XGKVLav5GvzpuPkOsEzvkg/Kzumgj3Oi+D5y0os0l6uctDkLtEVpm4
TXZqy6/bbl2HxTLcjdb0dzH7Kt2LQgg9NnUA1GkstxvTb+8NMjfbtgCQthpDHnzs+i2EhsDSE0DP
GCcQ8EaX3y9N5zLpehREQsUaHKD9MQXX2sOvmRp2mzk1ndyYvibPKBkE1qeILg9nOy5n9+URiB+A
IR6c35hhJYT5jMQYBehw4gf0EQ6b5bQjx+A0UG6R4PrLXRpiPK1InKZyBEPqU3oHVO5MgZQv99E2
s37IH7JrmJRHqvaNibrlHHOmJVk+q40GmwCvPos70SLvHdbzj3GMLAB0afabJ/yxtpzf0rIQY8LW
Y0lfel2GRO4ye6ZWKiWxk4f2aJ4AgRRjG0qK1OcBdVcjCNekCQIyINauiHXFqddiYQ4xCXqn2PE2
cwbHdHBzoDsCQbL4K3jWD71hTVS3x48OnEWcAFq5RBe43t8fwHzYyNQwX63jB2RUcYUNFFClO+Or
vXv7NNxpN9rBftxjOsEBhrug+T55JsATWuLuvp2tyqfAZXB+0eoePvtBzFfHG2iczThCcWFytAYs
irUbIVXG0P7ts2L5O2x0AY6HXqWBLFZmOylNOnd+10EwOxqPUtgA7usO5amTG7ccft02tRZW4JgF
MROeomBuZm6rpFKBwCQwZRSd+ZDk4vgwpM1+npJ6U/RNZMnT8FtppnGfROPHbdurG1fUTB0M2NA2
YcdchkAZhdrAcqo4m3w9dxre1PRy47MLCSrA5TGPURbALy8PwSAGn1muxYBXqZDVE5D76C0IxKMf
rT5ZPZA7OtjL/4NTZ+cuc+zFSheFZYuTIapOMZib239GIgNhd86PwmQ5TdoSsVdEyB+G40MzfxTR
Wwt1hykBv/3My9CvIn4xZioYpcdYpIgRtcsFRF82qOMOZCx4fSMz1AWC6b78rTD1NyEFHPX22q1Y
W9R2wZqz5E/Ak1xaEyMdPGVFXFmjkf0wyrbfyJFROyGusofen3jAh6tEAxSK4CNbCl0ASV5tszDo
I6Myk8oSMY5OuyqBeo0kJ3Rs8SL5d89ATr7Mhi/AI5aBLkqD3gzFusKAQOmFde7kfb8dI33Tdg0n
/7zaVfBqGTvCxYuIR+RfLmI3DCBZb2DKiNtNpo9eqDf2bW/WFg4zTTgu0JpfevSXJvxQENHWyStQ
RIAWsA+aTz0UOlue9T+3DV3X4eEMsmisGTYxLqLl+DrLQitkv2VZDxX0S6D0JnZ7iGI4Zu9vS1H3
xLa+T+RqJyWlK/k8IPzVyYgJMcxY4PohYCjAG44xbSpTMBcgPBI75V5IDUcq3s3xUZdf5bnLqNqB
06n69+luOIzpH4I0UUS8sNc8yJy7GIjoypL9yWn92SnadCtlvatV9QFdV1CeNTQTFDvLVC+fwpjz
aa+unsU+2g+ADANyqLBVybrLW6VSxMoqBw345HHSMfza34P9OXRILGSY/+sk5/ZXXgunM5ss81kn
9NgJqAqDo8uGBt5PEURIeQo97dtm1k4XHR4tdS6ADAlzcGZ6n6JDIFdWFJmeOIwflaRuULXfoKLk
3jZ1janHMgJRhcY4Dk28BJlMIarNlMxAD1sFRISXiVHSEzuAhJYUtXYCXXqjq+ysf01AsNb3gfd/
NM+4aoyQGQoqmG+6UXeyDAznJBqQRBCIkkD33sINckTeMuElHvzW1fjON+rfnB+xwgYENDhQZdg7
aCewjcoInQpoQaioIYXxSVMhWj+An8H0q1/SJO9iX/E6KOR1IYYOcGZxcEtrHxtqjSoQChJU40Vm
9+ZGPRm1qVcWOJEOQzM+lsH8KATiWzWb77cdXQvfM1PfZ9jZGbXMyUIExYCptuzsYsqzY9yjCqHV
hCd5sHa2o1+AyS/UwFU8ri7PJHlqDQUiirixoDugVOX7QNSP2958Vw4uciaErgkg4DKLjg4Ne7hn
mDlB9ieXYFfeVgS4BiSDn12ySVOF5s1b2Gp7LXiZyq0/PlXSZ2yWVpUehNLN5o2ee2SCipdTBp5a
uoOyvf3jrr8qpnYB2MMgD/JijHNc+t+MakCKPiotqbJlaaYdIG+T/BGbj//BzndvBgSEYLtgLrjR
7JUeVOGlVaQ+VcFVHAMzlSo7kvP0rFc9gktLEgwILdv0DYWy9ocoLa0Jkwzt/KiTt8k/jhknzb8O
HEilopQKllcwvQJLfrlw5qiSwfDBMdcOqWZVQqtZvo+s/9+XDTsBLWxMuIC7mgnPphPUpg5BttiX
Y7oHQ59wKGpZs2UIZGHaq+HQI19vvIUqF/PpS3cLFLbMV5KAJBlnH3Rjte4jaes8tdMtreAl3Gtr
ByAA0lE0Xa9h3MjmlSRdcMyjvsn8Tzl9u71qy2F8ueHgBoiq4Atm4JFSX34bPQn7Scv6EsPvtlJS
HzMZJNxLsoq2wpZ0f25bW/fmr7Xl/5+dVpLkR0qawFo0qM4sBndaysNNLbvwyqH/zZyuJJSU1Kg0
dJVKsA1tms4NVW8SLWHMvEiDXATgUoDf33ZqJRJkBRXXZYpNQnWEOReMMYzNflTAiIuGjzm7wiza
4MC5beS66IONY4JEamGIWeixmXjzx6GYwDUBtn41s7VitHRDwARSjDdy/GOKtee+eMVT1k78B1Ar
fExiuYc4Zm0qdiXzxtmuOSKYHyNffsdmADmlv+TgpvkgzDhxWyeALHeC24i2xo+8K/Y9RBbMWXDS
4TCOE+dEWVlyPAgBTsM9BGVktr0sj6gbxAX6BllgPOPdFljgDWuspEl5ydRyajDhRKDuA0mhBVqB
lOLS06KUoggzQzXUsgnGTIUWATSLp0oPPlStOyYVKKZuf+lvaDFrEjm4ClYvDAuiYntpEo353Bj0
trbyO/nnUjGNnI/32AbnsJNYoVs7oN9wus3LQFX68O8DhAYmMSVMjACujvSFTR6JIYSqPHS11Uy0
qWlwn59mmLVVJzj0lvKqpBSvuvvseZNQgZe5LnHDuA62IAzzLR121IOY1Q6Q9gtKAcUT+VDeAZex
M7aJ9aN4K7aJy5MnWwti0BOBjAH7AU88tosxKj7IkFqss/DUWPMGahgeyEi3swNgxybmXBdca8zR
F6Z6MGsmXKscbRfsAIg+pnYE6YbjO9nnvJfUytsVG+PMOSaIdDOtJKmHc9MD2FMwCEcBWkht3Yv5
9ejljrj6ame2ljTj7FTXpBhbtYOtYdc5v1Gs87o3SNdTcCO545GXhq2dhBeuMRe9RDrMgi6utW8Y
W/yl73va7zDARWhJg6fWq18eMt6evH5OXC4n86bJITs2SAVsGg/ZJrRBBGZPVnhnUhfNjcpuHeKO
3juUgd3ce719Hly3xjFagQLEUgDDWwag58vlHVJTaKYatqUP8zP55foHGf2MzkV1YN4VW257YeXI
u7DHRKoadWJSLp+THPDkPkKlFp3b9q0CymUOqHyEcoyVHgwr51xxKzf3hV0mZNthMiHGCbudVbpg
l/z9qHqiyA/Xdf8gcQB48wJhZeInleQylMweJ9xO9ro/2UGxQxvAR8u0aqf/FW1/hbtuP3GHU1eS
H/j31y4TQ2aOIS4SD1AlfEt+ocoQUP+u/l07kjU6eUpfHngipKsGUVeHUJ2JNth3YJ3tS7VV1Fxe
AmcQ5juMi+/bnMd/paye2Gc2mGDpZwxk5xGui8ki6GY3zlHaTtbx8c0Hog5dEqrfy9tD9PJHo9M7
8F80cL1wH9nk3nx+Mf49E1MxykkMEIKgaMYW7IZIjYxYlrFTiudyekxzb+LtjpUnE8p+yPZM4HMX
lZLLzTirRlL5iVpbKRltcDBKMlg5/EPQ867CVUPfA6l4BeOZwewGoYilIslJjUa3Ne2izUzld0LV
Bw1iLANt7OpORO9rPnUiZxFXrw6kmHjpKgawE2zvNCRVVzUTIHSj2xub8hQg7XC0o+Bh2vD20bbq
45ml5f+fBSh4FzCAPsLSQrBoAfpFoQz5H0xAmAc1RQOoVXYPRF3aB0OK71X1LyH4RHxlU0Vbg5e5
rHqy8GqgPYpkgs0l6hwF635C5AXCnZY/yhUahtbE0/S+7oriKkBFCbtZAtUrttblgiUGpk59XcPV
9zHaYDikiac7AdW2xl2Y0tlpdyG9H2ix8Q/6lieyukQce83j3SGjm4XqDPgsLo2bU1iOlY6I1I3u
NGnGpmtNNxoI54utO/nXjsJwcWWzBBGvEXamHYboe8UCP5VgSR7OyMfBM51ZpaEA2FLhhEvL1YSW
i93z1CG+m0vX3oKQGrUEGTmpcultl0ehlBQIHO3Q/DIeAzy67kCca08fultvwl/KTJWftRM8ixvw
8n1EkK7jLMRqTOHFsagOArHMYnmSgGQQqsEvyObtMD7ofoVhAMeAwMJ/2CJndpgjfMoqYypC2PEz
xQ3BaYQIe+niDOOHE6c9tHbFLywd/+MSc6gtbG6x0cHUJNQHTfLdQTXtoiosWepfa+0jrUtMO3KS
t9UE6twqs2uENlfmvobVeeFCSTAx82eSaIVZY7QVdbIFzwzaCi2oZwx5KzfO7eVduYUxBmeCaWOB
oGLs/zKQauT8eZz7CCQ9tiB4BuHef/+AOjrMQAKjNICWFROqgNGC/n2h98+lkE7QF9TfQesTzfZt
R9bWEZUo8I4sF8NC7HrpSSkHgEx0UWNl4GVyyyPZ+q56ED9bp3egUwEtIJ7FlbT7wiLz5XR56swG
ZCFAY6VA8cin4WQ2FGCPZlPzCBPWvtO5d0xa2MtJVxaLragCNlK3BtT1bi/gygF64Q2TAMp9M7dZ
AAuluVXBciE0EEXkLdkSTsy5dWGEOaWzctS62gRuQ/S0h9DuHGhOps5gP02e/nnbn7VMAbMgIJiA
vtUSF0zgzVmTinURY9D8A18Fky8ZxUU00trTDvM7x9hKpomszgCOAlPZMmGbk2MEbYdATRtL9syj
6Mx73zWtEpNmv6Cx53ER/6vhcGaOCb1KKZVBzXJQTvaK3UA8QjJ4n2ql9nrhERNxiU/yGXo5DZjA
7OGBeGFBY7fWqeQZdmfS1lEelidJSYu76Et95qwnz0EmGkHTWGlzDuudVSylpfvfvSta/gmqQU/F
Z22Ff24bXHl2XXjLBKYwduJYlVjQwTxFqSPkVFaghuzTXOFgftcsgQkE8AqgD6HQuXh+llYq44jT
Xiwaa8r2NUihfZRAP4vIbnlTNNfgZkxbnVtiTkRZkKtZkGFJO8QCHXaapzrH01EsabkZaeCldAfR
p476TsdrKK90eS9tMwE617UutyZsFw89lahp+cfE652vDpDOze1Ptxao524ygVolgQy20bKxyM/8
Ljy2G+EgPDQcI7yvxsRj22VhVBfwx8QtNkjLIKJSQfgMAn08XrK15A7fbZkzA6c8YMyMQy20YiIp
qRaHZheUMQFqVdCyd8ZtvXkP3eLNPMjP4eO0j1EkSH4nEye1W6thXfwAxlkQtDa1OeAHGD4w9/Vb
VdwvY63FhzrZOeirhg9CPubmHk1cRa0pBMO5ag3XI03fwft3EZgNWWdzByGrZREO8XZ60Dxpb3gj
JlzFz2zbU0Cf3J6OQOhLmHWNXB0Db6E3Hk36qm//GQB9+VvYAZ0qqztxmvBbZkik99oDKThyWt9V
HfZe1BbxKQ2lEBCkMJ88qaNqjsS6sXqUJZDCeBnt7kPkMEGIqijZYI5qM59Ej7d31gq/YNz/a5j5
1LmA0eJmhGHMhc5bEW9dEShhSN0uZ3xUciHJy76/5SjzWQUwoCd1BnutJNMBnYvap7IEjmbTuX0q
LH/ohiF28N0QJjB2Gfhm4mTpktX4exLtll41+tQqcZXw47a964GdJUj+riTbcgXUK47BAt5YP4Nd
U9E/uEGwa2cLSa8t0g4yqZyEjefhkpKcXSRFASrSQIOHXbzJS7sm6Pu4mYqZB1pmXzrP3Fp+eO4f
k04ZKkRp1XaJFPCBifZY/w7aE2cN1zLqcxvM3aiOVdapEmxg7tPq/vjP6V74GVPtXvkPbdGLr8Xc
jU2rNKSVsHhtZ4FxNZPu054TgdckCExEMHdgqpE2+P8r5kI/zpJ3uZ15gPS0iIhk27hAw2/kH+Tx
9iJ+V3OuIx/0apgsABUCCxVVqzRpNR2umU/aTt8rP0xUjxt66lGLAXWcW1o/cHJaKUq74ka0pff/
UG7C2v79AcxXHKo4ifIIX1GCllt1B6L+UPFGHl3dWoaIbjMgzArglsr36p+FPwQPdWFGLRC0XyJE
6zNqcgcNl5C+Wkmio5SKeRFQLTAhH5pjKnYGHNE89MWs+DOERN99dBLs1Em9YRvYtz/detZ0ZpBZ
uS42Yj80YVBFgkGngf54l2nzNG2KzcA5PdbD5MwWuwMqlPJqH7YKR/QdDbwKCRWtkZJti4491SiE
tU/+6aN8DJwWzavkToFUCudXrHxEKL6AHQB9AIgvflfbzj5iktR+WskgVtPQvKZou9q9OvJEkJY7
jPmMmNcygCICVgVXHfMZiZ7MbWwStIiq2hY0r07eAMmdewyodMeQp3++5pKxqDrCprh0ii+P5Sol
2lyHAKJpqTg/aW31MuGT8hq2Kw9poAfRSkDzEqwYLBMBiMerGQ8a3J+B7Y922mR2oNFGfJXbtzZ1
jPEOur8zj0Z05Q44t8peqtkMhaWmU9BoLD7LVP0h17JjNPnb7W2wYgVQqb8ryOQkHXi/iiIFQHGI
wPdM5F2rEbzFtM1tMythAZZcVKwX1mm0MJlUpIp9Kc77EEuISqZb9TrEMBOoieR5caxq03j0SVU9
RymX7WPl4gZwDkkeUBuAbrBc9W0f+p0BhWjQ4WwDw+nMU430Nj5UyU9IAiXJw20/V54uF+aYa4gE
cF8nMFdP2OWikwilE1c16ou2hDC9bWwl+jHcCdIDDZEJxBFzqgTELLtsaV/O1bYHd2EKEezbFlYy
yAsLjDt6mqpl2I5wp4TedZ5AiPGRZIeiGe3bhtbW7dwVZiOHA+6EJIYhTXxoBoxRBaUzV3upyEC5
9x/K3BdeMTFfavU0FiLar90sVMcsTEanE6rgoZzNBzFvZY5vK1sMG2xBeoPKZ7lBLw+pKetIOakw
15sPebato09ug2Bt+VBZxhFIcOoCdXtpoq+SMZvkGY3s4hSpdOg2QwJp9Kc+5yQ8a3kWaMv/WmLW
bvShzDmXsDR5vpd9zW67/z2jKaM76iN5Ck6lRwJU/W5Hx9rpcW6UWUGw6UBlM4FRI95kOJ7Ek97b
pLOn8DHsOc/DtU311xYKjJdLaXQgUggL2GrHp2jYGbw++dqDH+f6kuIABCtCbfnSQJDrsy8lONfn
Y2FYopMdBm9cOPbxWsLFP+ABY9p4wPB4wtbC8NyufGl3CsIRBWHYjYJFPulH7Ke2KHA6LOtG/veq
ZB9mQ5GaZTbgqsRz00tKJOFpsVMMnlDTWkCAJXaBhwMcfqVM5ZsQXQsIfNHFryLdDNnjXCS0r0Ho
jXv59+3oW435c2vMKShDlKdNIljDUIf204jHZKuZkFoBUtafwYyiKM6I6Dy1UqBaYEIt7nSILW8x
K9Q40ASOrDHtm20YZ5o91K3htEn5efsnrnVKAZaHUjkmPUD5wcoKRIWST5k2IagS2enbHx0e310o
23FsukP1IesgaQNfIPS0LEnsD60yETpUqHh177NxSsN6K0hkh67RURXB72HydLxW1/D8BzLRN9YF
SPtN/EDtMLoxqJSCTYoXGmktf0Oesm2+C7GxPUw03V6Zte18bpfJR4dQlys/Rk+gSH60/4+0K1uO
U1m2X0QEYwGvQEPPLallSfYLIcvbQDHPw9ffhePevelqblfsc/zgl45QklVZWVk5rKWeUl5SZ80S
l39/lr8IqnOVqrGqwl3IOFUKegabztHDPaVPfmeZKadquna8ltLm3xfSsqIDLy5mhTD5+2Os5rz5
m8ZD91q785cyGGsnrTH1ZYEVExKXxq8K8jexI48vj/dlrWKEYQMge2G8DDhK7MsZVF7pkCZQZZLf
AJpoV+WukhorR0ZR80i9V9FOUPKSHmu6LYUyu1WbSmn4Gqyw774l8auW4LV8IrxXyaqLh2sHYx04
yOepvdttUtHLEo1gd7MrBwdvci61F+kb7NamOPkbAzm/3lJfeGXLNePAtLaOghjG5u6GZCO97VLZ
wIr2RbyJSlTg6u5tyginprJm8UsxzEk2UsMX4xL2ETbelDs401Y3YdIdeOSiGFuqwrmQ1y1loRdz
hIWK1L34xyDHxh6AXq9iUAyPiWOqUKfPRR2ILuEF3ESWWXacyIO3pozByCEI6xURa+qLz1H7PW69
auAQ2q7Fbsv1ZIxFkPV8EmMYSzQkL50BbiID0LV69VqF3QadRJztW8udmkt5zPlGg0Bj+AnkKVdH
3Seu/qGAcu5au5M97lBfdOvReXzW50VicgKmrgCdDHOImCVlG9hQGNOi2odEkgh/jbT/mSUqR8Ta
PqFNfp7wwzP9DqVWiRK16U20Q6npUx+fE/1VFHkea22jljLmg7FwvgqC7LrLIEOX7eGAed8XwY42
ZNdTa3pud90ezETe8F36xUMuWlXOQN8IEPfRbMUWLDojCYw4RfyhTbXrd3Fk5XVhpb7PSXTcIxch
sYyRHLy1NEw4YED1VsNR05uRDD3wCK7EyzfSl3DxcaLt4BxGyJA5koNGdU/cGa01jZb6gTbgvfEl
foVvhhtxdnRl+GH+GBBxorEASN5sJqmJ9ICARK1B+4Lm5nhtAEgFDJy6K50xUEqtAPBJ9VH5S9oF
iZV51CPfeK7ufuFvP2E27MWOY6prrABtDwQPujfljYzuOt7T5v5GgggMEmIWDqidAB24FZHWqlSK
+axl8autfptqZ0XIZHW/Hx/Be9u9FcPYbox6eyiWEJOA/KP7KfY7Pz/l8mCNIg8vZaW+NsvCCwfJ
MmTl2SG/eIqHKfQhKxiol7S/JpUcGvkT+Xmb9IUlgZAZze1AmI//akjk6GN3MjVwS1ToMqeGKyRP
QxC/PtZ/5RK5/SjG66lgKfc7sWxsvF1APVJvBHR5j7sxchTyMZVbQzwrPEKU2Txu/R5kGjOsA9CP
7if2xMocc0VGmik1xOc4JdeE6pzw9v4yvhXBqKWEsTCMZdXYcqZsKmr3kifGjlAEu1HYh4DufbyM
qwdioRFjrXVrNkJYQxyY0qwe03thUgObvuSIWbXWhRjGWntSgPjOx8KRWNoGtZtTlE6UeXgPAyy7
/0AlIGHAy8gYdmI7l4K+C2kHehVbQiFRK4GF32wwrP5YyKr5mSC8AlI2AC5FlpuGZFXSDCk0qqTf
IbqIkKlDYB35NmiqrJTaIbFkeftY6Jr5meh2xEQqMv5gHbl1Lfo0kNLQsFlFioHbSjknfcUJJta8
11KEfCtCKAGUUkZQS4ioLWCOCSwVSI0rxbfHqqwZxFIOEwJGZYxVLSAn02OEtRc8rCe03IMftxE4
9sATxfj8Us6luFYhKpYzJzSsopLRym1XzTGJvh5rJfN2aD5ui/ulymIypmKD5du2gEKULePU7NSN
acsXzGzawI0F2rC0mby9cQlfvlH7W+BozuOPWPMgy6VlPAjaLfpWbGbLbLNNmm36KXd79CNo0kEI
HEH49VjcmgdZimM8SAmMjTE3IA5DTq+CPCGlh2nKskC+4rGgVdOc2zvQlYhDwIJXSchuKELbNrZa
upMCBrGTEXxOPGtZXb2FFMZTmWaUpBg4bewo9Xqj2woAd4r8w1Cnm8J4Clr3sVIrbWYYa1nIYzKh
WVkWOvDZGwyhWsZvPbDSD8URn5V3LbWCzioCW3hDC8RWPpdug/mw4Pr4A1a3T1GQdsMgBTqmGIvt
FE0YwhH6ChScO0FkR6pNeJQQq8diIYQxyWAkofBnUX206onye9TyLpiVVpx5PGiea50xoyW2UXqK
gQoy+FjHTLiU+VMWfK8CTx++IvVX1V0I3ZPiFAheLL7+B+u3kDurvjjxPtAi4nA+8fUUOBLoVjUd
EVH68ljKbAVs4LHUjtkloerSbvIhpczOav6XOh5lJNZQ2AuKDCQhySYn/xrn5HY9mS0b8qI0kZ2C
XdR7k34H62FQf9d4d/XKmZ47fgGFgfZsRMzMNdAhCzA1MqQUvmBTXXETlIpi49JJEecWWEnhQMRC
FLNRAUiCez3DUwhMeeZV6qxpG50mTzipT1VlpTsAfhzM7xKnKWfFnaAKhkQoEmIosrAzSkUttApI
0xu7KU6GP1gERC9ghlWlHAn1TZtzUg8rp/lGHKNko/QJGBAgrpCPqfAi0a0kcEzxnoYWeB9LlRhb
HEjRG6UIGZX2Avo/oQLe0KlNnC4DUV+0kbrfjepWxkE0nqvuoGVPdXQBT0ILxxZyVnftSYlvMbC0
KmYWdLYYLNUi2O37GPo6wVm5tNjZ/FO1X6Jjd2y24UvrpoLlb2c4ZGLtw281j+JiJbi4+QDmmGS+
gEp+jA8YfNcf3CJ0QvN7Z56LULcfuwCursxFW5VilEQaRCmBU9KtqGHKVP0Vun/Fxy/q0vdccqJd
ACDU7Nha0WvhAfL58SfwlGXuRsPIB70EySvoIJ1edVQghlXpJgp+KPTtv5PE3IqJno9NBl4uG6g/
nX8ok/2YvNTj1Y94F8d8IhjPutxAtjtVBSKSSitIquRjpf5oYk5AvdKVhKFBFc1kQHswZpyJ2wui
VgtQh6hJY4/DRfMvmHEZErdU3Ck7jIMD5ZQgBNkkj87nD+oYoxiGynEoFICuoRmaeSyEQV0XQF1v
bLNRnAr+bQD8OfVoY1pyv0kMYA/FdmCSbVocgu4khAdwRI/agSjnXvsg/TO60Cx5BPVf4MW+Q/Nu
A7DpXjzEk9vnjj7h5aNYYCOhhn9o/dGKjGHTgfu8yQS7Bg17WGDu6lNuvSQltp6OVhEfxuqiN6I7
hLaJB1MA/HmeB1yxURmMPhLQghAK3BEXIiGD1s5JQxwAD4gO2dw8xbFtiptSq5zHRrri229EMc42
79WpSeRZVHSMiFOHQLQDly0w9AHNXXA8+6owTCuivoJ/d8DvwdS3SapAWALI7CGdXFEgViN9CP0x
b8+0aNzHyq3czLOgv+Uxjq2tR0CPSZAXC28ihlgU+TWoiTu1m8dyeHoxXk0C1kxRk1kvzQf3Yuoa
8leuecoUeoVu7IyJ1wGzIlCZYZHm3q+ZoYIJOQQ5NHyZGK0tVRsxKHbR9GNsTkJWXiJp8+9HypGE
kDFRhwQscuXs9Z9mOmDhArO1Zc23x+LbiPJySNw+41jHyr1/I4cxxUJSQrUGgqKdmZchPiXSa9Rx
XPKKo7wRwVz7yqSYEYptrd34Kph3e5vweB5XlQDCKBKMcFfoArj1lPKkkCALsVhq2L43YCzvivAl
o5yYYVWPhZTZPhYBeycZAolESAG2nqWg8zXPt49NmqcH4/GpEJoyOo9au0z/Kkow3yLXhTTpfyWE
naRWtVwJcEDQAQBKrUbb9YYKz8upTnPWisXsMVL09ak5NBFb7RJ2soP5PeexHmvJZYwY/r3rf1Ao
FvtRVXHZaMCYwUj9dIrIEZx+dp8Ds25UnCLKjmmDYkDY4zEuAsdO35Qg3B1CyQm7zNJ60fP7axPz
6gTzFjGX581HMU4iQ8tQYwpY3bT9ZuTXcjwHwQHw1V1wkuJN13KaDFec7Y24eR8Wa0B9scuoPNtk
1HtdZFpC9J7Inh9zKq+8/WTOcNuZRl2Y8xmO6VNblYc0e328nTwJzLWRl4FpDCIk9OqHn3lyI3Hs
fi3xerNWjJcgUTJhCAZrlWjiq0EpyLOnHijL5vg0dMLGjA13iHKrqV/MIP5vhTPOIwwmjAz0Pg6E
+Jr6lRXikLeXdHqqyX6gJtBYDpkgc6SuGiOyXrj6UXPASNutddSVQQJVCEFBBY/lZ5tIpWj1sfUB
0JGf5EVs/nq8h2vW+IfJHnlm9D+pzAobg1oXgwl5rdn9Tqv8dUAurJUyR1S4CyqvHLSlLGZB+waY
B2UcYQT3iCbsKkC/XPGpn/zrN/ml+so5zWwrTUuYZAaDsPa/qjGu2fDVBITkENd9iefoTb/G5/Gv
0gSrA3DblY2j7d60Z+5gwtxhyHqThVQWh7jQZfDYJ5CK1+mm/43Wee2k7oDqEVoFDx2Ms3kslZ8h
FbmYDZCFQqeTAfJ8yuyYvhg80MK1S26p07yxC5cVahSDMhRyUsXckUQ9hD0oiEZegognhnHErRRW
StrMYjTRNvo9RXaNl7VfAT+4sQqNcb+jMepjOwsRAHxneNUHfc2OkpMd8g/1SokVcdzw6p23XDzm
RAPNRuzieZPq7C34BOPvjwa4Y8Im8jobbaPCX8VBfkXzo/mcvD0+27z1ZPwz/GZSRRUkK8pXb7zJ
Sm2V4rfHMrjqMQ6kG2NJEGfbICcF7YA/JKs5RHstc9oeKuUf0354ih2tsGTP4D23OQ5FYxwKbm0S
DiVkoy6OjinpoqIQbxEM2geb7yLaCnROjLTSfkOAqi5rMwTuH3Cq25Pgj2lkFo2EWdsiwtv+kib7
mG4SxcH4vxPR61ieMn/btl45OkJ5prHHWe75JX/rXuYPQBM3usVRmGZfNGCUDcwkUzGy1ldW3KEL
s9DsUbSwt8DIohgADslm8jdpseFI1ufVfCSaOTm5ERgRGgYAz0kOaPlrqhQIQtu430XxSTAvaX6s
yo9c8Sr9zQTZkxxZQr5RxL8k6ZPgjaJZ4hA/mzNuSyBulGYT9Sej9LdTF9t68YosiSx8pHnlmAW1
akAdNtWPIRTtprkEgDVWi60ihyhQ7joVA4FIX9THeopRqPlhAJ5UaFR7GF1J3lLAmKY7rdznQrYp
+10meD7dkWyyGjR4Gh4Zvaq7xsPJVy5akIGSN3DS7FcAYqoUMI6IKlL0xU1PCb1kskNkFw2HBWAA
sgtNd3R0xQbxavaWovvb31J9a5hvefGsNMgIgCZ6fE7AZSPFjlFt9fJqNG4aK1bRHTWyp8EzyY8C
AKz0dxMF/+kYV4dcARNMvNPzlzT2svrT719RN8nMq95tc2LpoxcrlwznR+wAEBV91eBbay795ILM
ZxMBkj39EOvvuR7ZKIlYCIpicgoNW5W+ZfQq5J/KWDsmhtMRsDQkwHIB4K1U97XgmNGXnGu2GnwX
x3NKL0IBYF0UUuQOffqGC/Ozaf7NL4FX7E7N7wZMDeZR9C9IY3X1NyP+2VcgYiqPHQgMGlAMA3DT
HOy4cwN1U4v1TmjLYxOMniZfEqW3xNzwjPgD3UJuGm1Sk1d3WqmuAesMXZuYXhNRFmKBRVIt8Cst
bOdmHFva6bvKbQCbElnJscYYriU+KSf9W7WBhV0xnTdyArc18ZghBbGPKaGFGw1ft66hTLS8rWSI
p8fEke3eBtXspQLuofV+JcfAyfZfKBy91xveaMDKfCJS9AvJzMEk+Uj0Cpfan/YgfyPvS2t6D0or
Rehqv+gb/QTKx+O4DXe6UzjUEwZLdMB3y3EQK/7h5jPm62gZJXR13gTgzrTlGYoEon2HeHDGPXAY
vmUWbjhHP8bWh/nrseD7KOhWfeaa64rYGEUd9bIhcML0RyFv6qKwWoWn3/z9jP+70Y+56cQ47Utd
Q/0qtdKzaiuH0I2hZ+l0HvgPD/W2tXkppZVC1q1uzA2XhkCWbwysafpWWuEuc0sVgA7IPzqfzemc
eJrdc8JmnpZM1JwoFWDKZzPWzb2ief5wVoTt4w1bu0UXK4nRQsZSAC9N4goyKAl+itp2ErNdQWur
7j9RcXLMZPhsetkCqHlsgVPCHiXQPkTdcxzzXph/kPb+/01F0e72U0wzkQtzLskjGHw2Q3CEZTvq
xGff+Rl7gzO94FYDFVtm1a5hdeDdbOze2WvUuj5ekzsjBj8SiO6AlTwDGRO26bwXwjERZR9h1AjC
SQwblnCutX7itu7f7S8E/YHdReM+XDhLKmomU1IQ8Hgg8QY4PpJZhbBRZPexNvc7zEhhzqTcKVMy
1JBSRZaBwR7EZ1ZOvWzrX/OdYmeDlaN4xYP35enGnNAMUwl6UNLeFvLnhr4WmttL9mPN5j9xYy+M
YsyBRMZSqMUWiglUFHdJXKbvsqAQuhnyMT/pLU1+Cy0dOHnMNesAPjqgZkD2jb4NxkpjijaZbkp6
lAM9EWB3IqYuqoOsfDxW7v7J/Ee7f+QwD71JlcGLgR5v20Rc50iDS7xgL38XTDs4GtfspThop3in
2TWvE/L+WTZLBtYTei2VGcWb2bpAn8zejGKAFO9w6na6aL1jMmGjePWObhCl8TB1uQKZjWyDso2q
FgLJCZzfyAx7pq096z96AECHe+PMTUfcJQYYDRnHKmhj1ushBJYakGtyuwOai1UhUnMzm0tje1+4
v5X2J7O2uIzbLMm7UYS0wZEuhtd9gQW1BsKmPb/PJo9cagRGYEH/hDWNW969tXoQ8RYAEQVo6UW2
VD9KeZ7JU9qjsQotrd22n7NYGuGFXKvHQgH+MwbnwBfCFhFIY+iFiWVFsNWC31UEn6twLPfFT/9J
34C8bDqnT4Hb8AjP120HsB0oXcyhHntpYMaqDYgBuSgsfanPaKx3fSf5Kb9intAuL+1PzrGcj92d
01nIY46lJshJE4Y5gGJldLI0jYX+Uzvyakd0egDm4PXHWdn7/oPZfBYSmWBWb/2EpAI0NH4E4HdC
ntrNXKEDrh3Yp0AocBkBtiTsKGCWfoPC4kexF448qP05bL3TGmOiwMM0sdJsD2CVFLWRK7MzSo6q
9NvgkZisK7kQwLgAdJb1adDAlzcDQZd3boEF1qai8ZK1aE9tCxP9LijlV4lFRxUp6NDyBxS5+3Ab
FBQkfJolEx9MIeWlL/pdbCiW1FdXQ+uQ6hMi3gPjPsyf92TxuYwD6WJAVovyfLuRHfkxk/DmxA2v
xfalAI6m8ZW6U+/QvbIfbIk4gz0613/dAXP7CSYTuCmCOlSJhhUDlG0p/hDaZyMCxdM7iNY4Fri6
+TPO4JzlwGOOuQ9op5URreG/JtS6sqk4D4PocY7VqvvA2JFkgCNjhgi5jf2GTMfzdPbIwGnSAFR3
bs+udlAAJ/O9sYJXbQ8OAvRIupX7WDBPLvNeo34VK1EDuWYk79RiOqJKbQf5uAl5UFvrq/iPhrOf
XtwCHR21qQkgyTDfo+hNjTaPNZlPCHtE0eWClhc0DyBoZeISvS7CoA9KmGSgeTWSHv4T2A37zAPH
8DnltXusabOUxrjBlBRTWCeQNprvbeDOhMWP1eEJYAyC6JE2SLMAYlxV6ReoQx///bXg8Q96OV4/
aNTRmRMsyaOikK7q7U7/WWtgXPbqyMU0ixlwotTV+HshyWAOaj4A+1ePISlSxA7ceSEyzjE9pcGv
wI/dQFbQXJo0TtaZ732UAa4oa97EDtMMmpGf/aTmWPx9xy4cBxBcwEgzc32irfvWEMdALZUuw/fE
vwFFYjoNmopq4KGe0aSEhEgjcl6xa0cMiJCYJwTkNzpoGPehRopqhGXd24EPoAn9WCgppms2ee08
3tH7OEudAdzRUo0/OLfqMCfA7/0mBmgR4Ft201E5gKXJNs/As91EuxqzdXjEIvGC7J3xMnHeBHfG
ykhmToOPecm+lBtw+kTFNqfRkagJx17vwjhGBLNrtSKPA/VrtFSR1suVHnnIzEr0hONF7o4FI2bW
dOGlyi6uVAlOEV1zgiVmlp6B5yZ21O7a04SzYTyV5t8XssZClEFJjlWTG7AQ599SEHgAAp9jFTwp
s3kupNC6R4cOgUbxm3lUnwfHdP2dcuq/N0A7Tvbdy2jxzGH2HTeumFlExuJ9UYp0s8ZeBWgXRZK9
qk9jfyoJtSriZJJnKpwzvS5QB14NohKwMjACpZZEg5a0sT199JjpjI/x07RHWPrOWcvZju8UA2SN
qqHcAX5vZscKOsa9qkKOjs67dO8PlwSkMrL0TvptK7qRigZrW4lBJ2/wskOr2wjIPDwwALuGYP92
G7NhimlBITqs91kbgjCTWiH1OArOC3Wv4D9SGGPpqB5r4SylBrLcdNWsyY32xXtWbAJiV4dxV17p
N2HGHJB2j0Xz9GO2sFOzUSAiDoNpeFT3qrS2ZB5ow6qbWqzhHEIsjkKZRZOGFs3YHkCzmQEcd2g5
R5ongblVg74oIkGABGyj5Qt4WWuc6/Q+9J4PF6bgAQQF1nRMWN8qkfqmPGXNECOp3XvRS+JoLl6X
W/Lm5mAb6k7kI3IBG2IZbn38hufRlvMB94kZ5gMYGxlAiJOTAB8wOCffMb+iQ7VDLzjZ0bNiCQ7S
ePt889g4Vs/3QmfGOHIgY5A87VHFMOgrNekMtNjXRwx1o8NXGUtAe4GaJ6g/Ud7m2CVXXcZoFDka
GlJCNmpZnaUHjnnBy9OLnrN37aSHtuCppiVtAGbMsaX7QAULjYFuTJLO/bD3hN1xX1Nj3ulIC55T
A3GS+drX5SaixbGrdWQuxedq+Dk1b4VBN6rA61idN5J1BroM7j4J7x7kwZgrtxfSXq4kaJ5SKaau
qI/iVu0E7ZeZFPERXfnSt8fbvOYDYNgAocMjCM6cMe0h6qUm7KAwkt/gQLdIdpnw5H8sZM3FLYUw
5gvZQ1SoEBIqX5HuJvkW0HRWW73W7dtjSavrt1CHsdphKMega9FWWAwYXegxZUone8bmV5rvjyXx
Fo6xUYRDJKlSSGrMzyDY6vFV5w4ez9HjnTUgH4rxaIwT3IHPqSTQamE+9iUooo4qCj/pUfhL2/ev
7SH0Huuzdt5BCALoT9AfIaSdf184alkuSyTswRGZ+Z86niU62F1RRysxKm5+KoJbBj8fC1xfwL8F
qswbxUjagk4o4dtyrmzIIFoDQbUcSNqPxawf6X8UY4cj0HsjS2M5y9lXnf1aU0f+hbxr5wGxvbEk
6vzr9/3sQxYC54hmsZJFrkmVnM02GLsk26iqkyVXhQeasnbtLaUwngKUcHnalpCiVB8p9bqC013D
+/vz7wst9IhMQ5CKse0PNgWyfk954dWqxc1hHTJ8yJaxrXIdrROM0UgIfPRr1Yw2Hd4qUZ3RiQNh
F43vYhdxbGHVD4G/WiNzEeUevQ9IyL6KEXFwExwjFNsy6mYBaoutZOEl/tjuVtdvIYuxAtlIBE2r
sH4hKnkCeU4Vjqu7f+TPdraQwFhAZozglRsgoSTOSPdFdc2DlwrpstJr6TGV7IrupcDtBTy5iY2J
vccKrh8sTcN1ZSqycReZ+31KJAwDxcAOkDAMk+rd+E2NhMq0KmrkSG/4md0pQ/mS6CS9kCCOcxul
yfAkaZM649UGvJO36lJ0TJhiCmMmcGMuM10OwMXgK/ii7krRB9DvGx5aPk/EfAEtjoWSmmMJvCKE
glQ/x22GJl16zioe8t3q2VhowtxjuFw6I5ogpu6S5qDpGJX1BWlPQZ/j1BrdG2aCyVIaHNQSNIKc
jV29RBfCmautB17siOpObL+gsU67yBv/O1posq14UJ7RuLuRX+A8wbLwWOzq4VxIZS6gvmkjrStm
lZW5wulW8TUPvRwDc/8aenc+OP9I+oPHuNhDSuvOCCpICtGAWamYNeAVwDlWwsKE6kqu61UOCYmK
N1XhykOFTi0O4tOqh1mowXgYc5AKEprYpk5609GwNVz/gw0B5gmCQwxtaGxomFGaDRog6u0oAbGK
ZqeDQ5OT4D/RYftY0n1FDTuC5xne2fBnIkgDb09VnEg0wTQfrkxjBLfjoet+Jz46Bs5CldgNGqmV
rZ5+H/1ToT1JPHO472Gdpc+3kAzAP0DYM5aXqXE4RXmJWZRn01W9/GXaApAU8O6bI+pcGiDdj4Ab
xvgzp510zeIR6qN6iZbOGVv7VmufCBkV/AIbSOvPKhRcMvwIC0x1aa8K0sKP13jNowBNBp2r4ABQ
0bx6KyzPkd8AviDCIBXg9dMhpT8HxbC03A4zsLw7NW+0YFUgJhjmQXzUBthRBqFAiFIgPWrHRn4Y
6++1gTTocA4NFFz84HVKRyeIeRWqtYOHoMGYi8LgiGGpY3Xka/RMQktprBqWGO/k7jB2vMBlVQhB
LW5+L4HjnLl4MfXSUqVCrq1CK2rtoxYWil4d8Mh07seJZ7vU0fCBEjMAwtmRrKqXYxJjxt9Oo+SE
cdoJ8P9hVZ9BkLpJMXgfluETKEZfRlC3mcnnY3tZ8y7AvzLwBsY0o8zi/gEjNyOlOb89UAwVhmOX
/3osYHUVjTnDMJOEYmry1iBjWS0HUUH4oPuTp+EUFILoBgGPTHjtMgO27t9imAtbVBIj1+c4TEZT
SSvLVpu6Lb2qofNYHZ4c5jBLudR36AxAvIwYNhpSK04/S6mxNcKJu1bP1UIh5naODJ+0xYR1y2UR
bb2famGpybVRL63uZHm0rY1/O3A6m6E5P6oBvoAKFeMege5jilUJ9xjE+3H6EMlWqn48Xrw1W0Bt
SFGB5KVpmLS+tQVBochUC8iBmpRi2GkD7qyw4XU1rFn0UghzyZB4oipQ1XCciPEkkvbZ5AGs8yQw
jkFRsjQfU3ifEqU0CRgACWcrVmNuE4EtuCyQhgQp3u1CxeIYBX2FU1kb72J+NkFwLl+F9hsNnzEr
GZ6EE7LgE+8NvWbbC6nsSy1ErJ1oc/6mjyfbN94asBsWhoPW+sdmMJsum+9YymHMIKjEfsgwJmBL
Jcm8SB6fu+G9mswnMn2lqPShJfTnY4mrhvfPemqsTWSxksc5DlOMmSNSp7bSvsQ81Hje8jFmkco1
8KV9qNWZHhCErIlYpW4pIefFzhMzW+cirM31ulcGHWIKvDiTYbRS8rPptwWvuHo/lgmHsNwmxnOr
o5Tocg9BGnL6wfg5+diwk1+8VBhTDOICE/AyIjleV9nK6UK5Ca2OqAaBf1dlltGkAa3l+TpMOnHf
ZPq542E+rh2vuaJlzsTws7tjnLiv5f2AaQmI0MtzOacFismKwhYof8C/6Eukw/a6kjlAzRiCD7kI
OIHwyhaCXRhNPpj+BIzIH4zXxRaSrgX4tIxLRMT4Z597VP0IxR9axDlnK1Z/I2b+jKUYVQrUWIeY
pmm3fjNcGrX83WS8ee+V43wjhlnNpp3KLmogJqnpSW2ppUdW/Dzo5qnK0TiF9MDjw7xyM+p498vm
3PGC/xl5FJNoJa1x1VNSvqkyiMXb36EfeEJ/hUlZQ/7TxMz1Y5mrOi5kzr8vllJQhV4rG3l2WU41
Xav42QKCYmTRhjNIuLpneCcgriXgZ2ZbGoq6AufwLKgfc681QOo4pftyCjhvEp4YRh9lqAK9FyFm
aLySPNHaTcLt4yWbt4Hx8joAcoBSjNQfFGHOceODPjbGBIDd9aaVRRuzQtbK6hAyNbzi6qo2M4Es
WkFwmv9E2IvdAdsPjtQsagh7pyVbZcAsOS9fsi4EgD+IXxBEsjxWdapkeqcZyDr1mZ3I30ZFtrSA
c/Ov2ZkEhBagCuHFIbHNakEwyELQCrGtUsnzQ1Q2wF3glOromB1Gu4D+Y5nRv0a3gD7ojkOP3Iy7
dQcpTXuCh3ERJAjGDNE2q7R0dLPr3UiZOOqtOb6lJMYjTZNOJhJDvdBU7aJVARFv7oAQ4uCm2T02
v7XtktGwg64/1FXuHsJdIviJGSMJDIrtTQ+YpIqSzViZnNt4zcplAEGhiAcgbADU3jqGUm/NJI+Q
AjLjzIpGT8UqGgeiWyN1Hyu0tnZLScy9HwopoK4HKJQJ7jTIFtF/duamU66Pxaxdv0sx87ouzpIk
yGIAdSFGmy56b3p5XnAc+LomoLmbj9JMuXQrIkkTHSVRZLTS7Pc4IHn7rrebXvtPDABDDv8nhXFx
USwpJagBYrstnvIWE7ObYeDcCvdzRTg5GGVEZgfIVNh8ZrGKAZReItWgCUYXkl/FMXoZ96+CnRyG
reZWh2in71HPvchWdg5c4fAsOojX3h/v2JqlLz+COVRRmpptP39EM54H7U1oI1vkUQbyZDBbVg19
hRsXMgzVVYOPXhosTG091mPN96EgD+IDTUGvKZu6GhI5HgBWjkQknX4WaXjslPQQK9QFZ5qtlYZl
SGhwfCxzLZZQFBRdkZ0DIwcbiWl5RXuAnkNmVziSeKa4Nso0t+oqsEmxacHJy8tdzUvF3otLkcx2
dQWgIwoRHqNM9TM64my5T7+6QsKwrIFx35RzDfM0ZHZOrXSq+ASrOuZFbjfq8OkXQr0D29FH3onf
RTPIN35knoHGYHAWd6109YewmoDdD5k6FomPAra7BK0a7mUtcZUo2qFp1Ja6bNPpgHJsDGQjqTOV
/kvXKW4IGj7A/4pCAK4jji+49zigdtMASYr+ZURWbL6wT8K0iNDUbidATe7UXVT8oMYH0d3H1rRu
wf9YE+NyBLGNh6SAvpMuDZ4IOH9PM8TOSXXhc8j972IunUKNV1G5Vw5OSMUKz6ldE6XUW3caTKk8
FsJ8BfUHvNaUIbamCDzSvx8rt5anhBz0zYAwB2RUbJ+cOpT5QHJol8rkJMbEHhPioC3XKwV6SOPv
jYGB/CHYaMG4DbT267H41WMz5w+RuCbITzEXLem6rjIJYjwx/2riFCclcuWgQyTxmQqUY7mrS7oQ
xty1QDOL/LrWkQuT/ZeCvIEvYWfWgasJ/8ljBn/ub7WYG0TLy4aSCmqNIVCaReOgZzrCcX3bDvmF
NqJThQ3gkHhkwWu9VzMo299y5xVYXPMZfjKMHnJDWmzlpLKphvGIsrQ6MzkN42iHsfQUdJktU3EL
EOZrWpCLHvWNJTSJV8atJXUiZ9VXtxiQF//rLtge0Hjskqpv5+ODgkESuiZAF1XHR/Vu/PnYmFYP
6kISo32vV2YuhdBeHX6oipUm2wTFLzSJ+BhCJB3HdFcvz4U0xgXnI7DxlFkv9Ktb4vjhIz0tBTyb
5UlhnE/Yx5qgJbMlAd6836gaJisTgbNFq7fJQpX594XZKI3WhtLs0ae2ASdRcwxbAsTTN78KNyqJ
NlH4mWU8ri6OZixxXlMKxB/S/yHtu3bk5pltn0iAAiVKt5TUaXIez43gcVBOFBWf/izNPvt3N1u7
Bfv3B/jC+NAlFovFYoW1IDRQdQ8Dza7dxNtKESth6VLki1ECvILA4uMASvJ0bTRrKhNYYzj0FCPF
iQWMkWx72e6WV/JHhH4qouM8HkIFfqXpQgAfRejmj16DaVoRs+i+jlYi+crSEKUtRqyEjOGeN9WN
1j1qhY0en9XhzPmnzqIZisEgousY/pCHJIkjGsWIHASfYcuGgU3mI+hGTOOVkvdh2rTBnYm5ejDm
tK3fRJvL6lwqKKNX9490SZ8RwvKGcCxURyKtJA9WdAAqSg+sJe5n7aeFL+GsytxOR4tg71+WvuhE
joRLWm5oX7d8TgiUMcfr0p0wRh23Xpi/FOA/U1ascykde7JW6U4Kw6iKcjxp3Wi6NTu/Qs+/2W2n
mCN8ezSUx0z3hrXhzEVDmnuh5wNh6LJHVpysV50SMqsAsBS8YxYK1oWtbFss8bI2F50/aPg0jAIC
XUU+fd1o5mOgIzVgAqYuRjistGSb4SEzkXfEln8dEOp0nuZxwHRtAaZeOutjGRJTISXeFQYmlHia
/RS104Eg0orZpJsvl9e2mHBG+GlRFYjmGHOUTCUsgdKomhCHxkeCEbrqWjR16ZkiHPYY37O2rWX8
EHENJGm7LT1jsENWBdMThuHMFd9wrmeEwpY+s7wBnB8IhKcuqC+50aKjMHOJ3fv6kIEmNfWihrDM
+BYOZMVqzx3eqTTpgE4dYIYSDmli0rxa1/2M3tfDXyczZyEOWBxnSjSEwKdL0kEOHVKwfGD4oP/R
D9Zwb9PupUxEuZLsWVgNjAWVegswHihgSrozAdk4IAzOXEf5aJyQtaCWU1c0dn7DGnMbBYCMVbQ2
ANP4dDFaO/QZZs1wzK3PLNhPmdfDh9PMG9KrsnwbXi+b5tKS0PdD5iwJ8ppfeEdHF7oqVKThwjFz
09FX7J1pP01/3yUFyrQ/IuQ+rErvTZVWEMHrmyz8VmN8v1i5CM5XAYJhDA/BdeCIIQ18qjQ9F8aA
gD1zk8w5kLYG+BW9yVYzFAs+GLXrWVVz/9A8dHgqRyRhp9tGhzJA/GgX36vuoRw8QCS66LyMCr9R
lLnkd3mHzn0wZCK5jXkF8MefTaUoth7FJRgF3SR3teYpBtBKae3LPvgv5czfcWQJVG+TUC1QFBuB
+tY+jcWGTnecvP13q5HMu0oAEBHZWI2ZdSyyC5ZrT0RFb8vzZTnnFjFrDT4XUwfgWpc9bh2DlVAV
82qyp757KNS7eg0vc8GTnoiQLuTIBCK0M4sY6GdI9xr3whINSb+ntTreeWCK86mCLhZzcWjAlRvI
RCNMZZyHN4bqIeTOI8B4V6pOixJsPK2RKcftJLfGGVoSBTEoY4EM54rkjRgrPYxLNmyjtkABEwL+
AnkFbVSNzfBVPqMvjbExAlDCBHdFvMZruCZHegPpQ4Gu4R7Jayv3wpmOgL6EGcq5ZGU9S/pC8fgL
vBedW3LBqRV4jVQWcsvcudPLX1mvr9wCX5nj07gar3MkJi3NBpLpGc6cpdBKHTq85qprzETtP/SQ
Ua/2g49mO/o5U9nrjX4wNqaPidOJveWYdugOoYdcAUM2BH3a3wM/RKfIuF17wyz0UeLTsIkEjJhz
hWU+ekeOgmM+shgLPMdaE5AUw7PaBiyi4C4K0WZb3jjOb2IlD8JoN2nyoHbNDtXT51YHB9ZMLxuW
cF/12uN34Swit2c4Gq4aFb5SugB4mwUN1fGwCqzsKpjaKx5rWwMYPCOO5TitzJ0vqgBMAziVKDDA
oiUVlGWWpj3wH13eTNW3kQapzfLJBulsmWXNjCSikd5N2trcFUqOqVVCOsqmgfaHsA4732mnzGZg
lptR0VsbbcNqArTFALnhe7PsyBqB3II3xBUMKDC0aSK9LpcVQXE5CUPpMzeediN5U5NrvtYUtSgC
7sOaObvQMCk5dkDJa3yiuOW74QnFvDG9Rjx92acvXb8YufkjQzreo6nV4ECBDIe/Tx8Eu4tuXfOX
Hn+03UMWcma2+YrM5WUZcL0OZqZAeHZq7HUlWlIiMeWafB+Gv2PTJ8b3y8s6f0fCaI0/IqSLNwCY
Qo5Nz9wm8HvgFf8GaERS3E6Orzf/EMAei5I2yRnDLCItRDk2nKO26+MPVPkuL2fhKJ4sR9qktB37
RlMhowY4TpwxQl9HO2eOdmWseckFd38iSgrHNFrzQKsgqi9/aMoha35Xw0xuc3lB52ZnwxHPQZ+G
ChG8iyQmViNwfpUV2NQBd4cliYj1o3Jtx/GvNELLLo2AZqiqhY/wCUROtOe/L3/BmRHiA/ADGFRV
0bp+ZoTlOOhVJvABWg14WPzPKNmM/WegNJ1/WdKZLX5Jmtmc8QJH24ZkIHOOP0GXEHcdEgDvpwPA
eZ2A9QeJy5mVgqBDlHGTrrGPn9mMJFaymQSlqcDQILZGyyHp/Jh6JAWYehGAMXFzeYlnd7ckS9rN
gnNM1ihQZgx8uwwYhQDWuCxhebv+o8SzBw9HgS2BHDe2by2k7/v+iq91NJ6Z/ukq5Keo3aoO2AOh
sbD4HXMF3Ws6K9XwTtTdis+Y9XESicyS0ByCIEQDRpNcIi31Mc1agtWk6BCnLRihKK4r53UyRreJ
0/ucV0Bprlc6Rdakzus/CjJUK47MgDSwiOTQZ6pXWdeYUWGj5g6AbjKqTSTyFcNYNMKjhUq2r0Y9
VVEWBT89aFGqUmOx1j6lRe2BkQ7TKWtx1OIOHomTbD5ueYeGdojLzJEZwd7qHuoGlAVrF/OiHNAm
zzOEmN6TuR/QR1Zo44jA3nLKqyigrtnlvlIBEKVYG7FZ1OCRKGlJQFlxgC4k4Kca4Al8t4ZdnA6o
sRQut9Zyv8uy8CpG3w0CZfkp3up2X+UFDoBptDYby+80yg7IMEUecmw7TlaHl+bkztk5mJ/h/yNQ
pucxqdIWYLfkLkaM9mpFDlbcXDWhui/adxHVd5gkYagpXde5imOS7f/Bp8wFO5vaSA3JjrkesjLI
kG92MwXgzrXBgukzMAPvspRFWzmSIm1gmetlKxJIUaPYU9pur0bJpk1LBtjrlQO+eKsCMQQNQBgG
oGd5DdDW9DzMIUsRvg6I+xRQ8gAC0kOvQp8gCNeG0GBkDe9i0TeDuQuFbFzkZ3e53lp1nvU9/MoY
bIYvrnsj8SxFrOQkF/3XHzlyL/0YKX2QKx3Y6lLHzYyPBqzNoHrvAMGCiWST/wAZ/b/c3Ucipezk
YOuFqRgQmWHDnMjDfd3lblN/gB+FqdbK/s2mcHYcjqTJmV27wuS1DUWSnunBU6g8Ws5NRJ6QBgvX
nttrypRed71VWKRQIcvqan9SPOSmxIRg5LXoMLekeSneu5cPwprEOYg4un7SSpnbGCFRQx+fMDsv
cULQbmteiJONYuRLFg93GND5eVnsYmxypNTZeo/EaoUWd3YJsSF6VfI686JVFslzLLP5PkcoCWBT
gk4OuZFCL9DMTWPQHcTKddS9gs1BNGCs9GZShZLxYpeTzQSOviB5sNWIIcE9mFe03RuVy0EmfXnB
i8fx6GMkPfM4b7oRnPduZz3m7eiDUBIZvRUhi1o9EiJpFbQEidnXWHGaHgw++PUovMvLWPSbmJCf
S1cE/buSBIqtykQ3wZdBhVr3syHBDHFm12v11kV9HQmaP+TIQFJiBFVSQ1BfCVZ2iRsar5q14rvO
hRAVf5DfBtwuEo+SI+GZpmdoAIYjQRJD6eJt2ZJN6ayBbJ9vy6kYyYMoNA6N1MDeA3KvQ1VRDfwx
FmtQcOdbcypF8h0KgA1EJ7AYe9K9PHnlWczq4LM3P/7WBGY5SNJjUBRRglyCsIcK/EkWYh8irK1m
kx13QGxk9GLbW/paJuTcPUHYPMYMYwOoqVws1e10qlCJwrgyzCAan4zEtakXKYSZiY+3B07tikNc
3KwjidJmgaLASsNMxX1mTbe04Uw44cNlDS6a3dx98T8pNUey7Y4OmOAcsSjFyD6LoidvKaEBKPOc
v27BxCQ2juo8YIHBV0wjnp6irFKmQRsJmp7S8qBHu04Yt6TRWf0NadbLizpvtJplgbYD7aUYqjyb
eWybUk/t3ELYOLra+0Z9Gpj+ULrVFXrnUlZ7/Xvotp/a2izfV8r+9H4+lSttmIanmT1aJncpe7YP
2TUI7fzprts8aG6Gf2vBm9Tin2nIHPZs+oPbvTVbxbc90+e+2CWvmmuBQMRxy+vSE37/Zvy8rJlz
YGZJM9LJtMuSt5Uxf+FdtI2eqzfqR67tOT6+4KryeySzp4PN9EfAnkVbg60Cvp2HMKcqmm3+yJlO
at207YAPiLUD52+a9awle5LfjwZuihXjXgh3T4VJV0Ss6uHMYgw7yDyN3BimHyoxU9HyyzdB9cQD
f6pWXNL5E+lUpHSgxh6cl3EM05trbUaLzgbqW4gNu2BH127AJV0aAPFGzQ3n15IxgjEyEHSlQnGk
SjYoBsN8HRs7wOeFndfyq7We9/NmVBjPsTzJvIuYEmAAQF6Rvgg0L6i3efWB15/rlDfKiE6kDRgr
G8e7bLNLfhe5wJltkKA2I09nDdWgRGkWwGKGO9BNKeD1zEJfixyWootSfbHX+lSWfCKYyDANifYq
DDbNH3Rkok4M5KyxhkCRbnr+QcvXIVg5h+dNVFDlkQw5XVWbeqULruDm4vxpAklv237v0viD5CHj
o3avVeSqMjNPtXvMioV+Or1hfGMlRjtvkZG+Qgo6kiyO8BlYad9XbmV+1kHxkA/lRsP8YKy/Tn2I
p8y1osRb3rUopWR/m7aW5EsGlZaamTsFtGBhqqYGJNpE3ibt2kzu6RrPx5IVHStccnxl0VU1bbBU
FdlOXnGUKT2j/Wk0GwTbabOj3b84n2OJkqcrTSOhzQSJ6fic1NshBxB5zlBj9ET30tDQBwMbV/8+
03pqWJLLG4B1QqZZ6kBfSkA5krWYa02RkoOzc81smgoCmmKKWAgQHqXvWAPy9s4AKZ0RvBZKwabC
fLzsBpac3bE6pfhBaYKqsqkDN2AAS3t4IqlgVFC3in6Bmy/++6zMrEfkSEDeCrB8ObScBMZdMxWm
Gea/e9EhGcMKx8v/GiPy6wT8ESMZiV4HnUbnEyCmZBc04w0RxFf1euV1sRSQH69GsgozFqHaGBCj
No9FP19KYGOqXIqG28u79H+4lD8LkszDqIMxCRVI4lHlDpnwzfjNmjydbg2A05ib+QlvulPkGeZa
N+Pi/TSP8dpAk9WAKiy5M3totHIiYeP2mdn/ylMybGdkin0xM3wDnCToHpWKNG9TR0AtxtvyQMyq
93mSK5vLaliKAoimY6ZUA/eOrs7GfHSFGJnVxpRHjZt3xIvAlwRwB7wSCPFpvFIq+KoFyEHnsSzp
ugoGs4vTBqumvPUAMwmZEDYlLzXGRbjzLTdGD8u8Ema6rXXrG60ipqLHsxv6a7X7rdj5Bua/z9Qf
jgamRc3ZGoOyTeLgsebJlWhKkN+tDYqu6UfyxkpUpWj6xjcr6q+h2Pd8UylXJZK4oA/873ZCOmCO
Q4wkyiHJBhVASf2iei7V97CO/BK4OJdlLbrGo12XTlmIBBZpK+x6kW0EB3aIiyFiIDNXLDdjV2nf
tPj1ssTFCPd486XjhuhFoZOF42bSbWKCGNLHNL6SWG7Ava59cEbkl9oVlS4HL0frlFyxUwdxKyh0
alQPtIU1mSB1f8smzW8Ailhwwdo5Zfgw2ow7h3RcOVxf8EXnFm+h6XAGrDiDv6qNMaCNiBvX1K5x
4bm91TIS7abkFse84h922GDm/VEbXKt/7p2DpWLYtVzRgr5sw3++QlI9Sce26nV8Bb27s75heGfL
vWSPxmaVEVcgemO9p+5L90cFgurfKBeqm9RTNpnveNO3y2aweDcCY/h/FSJtiFZPHYfHadxBAei+
3n8giREzoxi9Vq33Jmm8oTXXeiQX35LkSKrk5LIwdKJGg1TuUVZsooj9+nBuwa3+M8IzEs3/UIBg
FsNYJ6a49spuWHtwL0bqR18gub5Yz9Myi/AFKWcYPHb7yCurYWWjDR3O+oK5ORKabokEeAJqnsYF
Elnutzt9CzLb/Sf38k+TGT9HF9yvb4HCbC/eF4fOFwwNEd+Mxx8aGG7KPTolvNRbP4Qr9ifno9pG
GHY3f1Y4aEDP55VlboI00twy5MOL0tnaowYwA1Bb9ZE4NG2MQd4kj9tfREsIQS/g6HwCDSYB5azm
3Kgit0HNUzhkfADdrfhWdml9rXVNgPE0ajaPaNFuN2OUYKBE71PHKx28bEU8KC0TVeW0LIrqIPRz
O6sPYWKKHUBLjauS1sjK1or2MKit9YTsQ4xkLehMdkFU2W950weHlIdjyNBcCz6RtkLG2+in24I6
2TZRBmfbFE3p14qCsWC7La5zDOp5SC6jxSzn4iUrx/4QWE7kDnoNJrbAsYubzCbOXYkx3O8O0q03
eTtVLSgfbT3x1LKj1iYwSXEwoiHdmAFVvQI9p2yIFYIUb2N8A4NQe1/CtHPPGcIKdeip8CaRR89K
0lkgd8vte5F1I4CGCG8bZk2TthOVbWJyT4zWDxUKvIrqsBDIELZq6PZOpRqsdqIBnMYoO5tKRoFc
m9Ti0DoOf7WnbnwG9F59bw9DdNeogANDv64GJiiq+Vnfqb/jWkfjc8nVb53QnX1XRPhFMHjmm2qk
9ehOoyb2HMWoQ5gS9UEN+tDwUJ2yXzq1EzdRPVqVV9dq8TOYqLIJIqsFMxL6KXaanVdobgwzTg4t
mugspkfCKTZIZZGW8SAwcxSb0nZgKAfpI7MTHbh4QxM+kECPkJyssuC2cSz9Hg/1yGBWbecflIcB
WGiSEHgtDeUKGu9q6uxUUpB7NUjFIcoN5caxRCbcSgXeO7eC8bfVWMQtp6QQ28sO8it9fukMz2f8
KCAjEzKFqYrDot/Ej4gFPxLvPj0E3g8ASGz1u3Ife2/9Fd2Pm4gpa27q6zV/SboU7uRRUzrd7Cnt
7WeLpNouegKeyfRQMP3b5Nt+8oChT3pN74JbOvvNtSn/xcDEwQyxhTZ9gi7609WPGY41CVOsXpSE
CVCpW2Sy/aDtv+eJ/SPl7TUtsGlmOe4vK345Jp8hoXHkAAoiQ1XGtUHzagBKfKY1m8AAsmNpO9/T
qCYbbnS4GSwFQaeCtKya1eA115BIAsXhSqJhvovPNuDoK6S7mgpe2irqXi5qUreBMmyJsp/yLQhN
vcvrXXTKR4Kkm7hD66qC4lrjtnWLdG+bdqxKgmtTVb61MWhuV/HjFiNAtAYbc5sa6FTkR4+SpY45
EMBUiv7KwI0z2h6nTxp8swjxtPG64SZZQ89fWiWgCWa8HISBeCKf2hMRo95mMzSmyj8LinvefLO4
yez2zVzrpFleHzJxlm7YQMuUH+JhRFXRcGjUUp/DAZP2VyaGpZXWs9GsRskmrr1Y0/zL27gUWADF
XMOIv4EuCblY0TlxWHWiaOCMCjS4JleRiP0Kz/N/EIPxVxBSfE0CSecybMe87gIE0uW046nDLOVG
F78vy5gfOLLpm0cypAcQ3r4GMMYhI6RVvdG46PZ1GgYrCls6YMdSZoUe+ddgHI221iCl6zH8mdas
x7hJr3t8WCVgm8Ot8wUhKYOSOUp/8uRZbBVVoigQZfbcn3qE2bhD7Hpy66bcAzDMYgXybBG3PVIZ
a658yTAww4dW6xlETvt6mhytE6/jEH3YAqCwaITAGGisWswI19jslvw1TvR/lii5q0lz0rbu8ZBM
lWscNg9Qru+YXHhJlOxDC3DIM8IqsVahWz5qxJoLZphVhP2fbqKZ4rWAEdfGrfguMFiqbTuANuvu
pLvWNLBaYzRfQ2NfUiiaLxwDQyogx/h6ZR0plLSjgvkRLNUxHk3YSz4yy1i5hBZloGHNwiAh/pOZ
X4a8npwSLOhuZoVXtb7Vu2pXVb8un7PFm848kiIdtETYPBM9pMSYOdXGCNdY+liDVKshtgsSts7N
OQf1Wu/13Hx2eKH8w91z/AGzGo5UGVQYPC1zRBkiHd+tAem3Kf6hGNVObdFALNYewItH/mi9kpGa
udb1XYD1FtFWdK/x8Cbi165dSyguvW3ROoZsHnI1wBSTjDLIo1wrW8QuU5v+nFT7J5BXfJOmzGjC
64786GrOYmAxsdaID0TPmZ2nMSvqpmeOFSWsGn5WtnYTxzEjYi2uWPk4mQyyoJaIwwAq7ydWx1eT
vW1BW2U24LoF+ckabsmyHWOsE5MR1MY05OkG65j7D8JZFeCnYFWheVwp96QoVpLFi95nnh79/2Ik
Qx6I1oOhCmKS7k1Ud+2UeCPZ2JkNOCPgMyBrvAagvrYwyXJHoQV11EGimk+usMOM2Wg6LsVQr7zl
1wRJNhtGVkW0ZtYgfUnN2wEMJRXgRy97gkX9oblybudH768M6kxoWsVag2AzQNtLk771yW04Jl4T
fMeUIi4o1uApdlnk4lkEur+tYUwa+WYpIMuqtrUCvYTvMTd2bW/7BjReN2OrbS7LWdQfumFNQPyB
N0mGC0sR+E0A9cXdi67piewj5PyAnOhflrIYXh5JkXYpt2cArQkKrM3qusDs0SYUyjcq7InpevtQ
hkAVvCzxHDULdZjje10SOQgn7a2ywwtN+SFaVtPrCMUzO6hdRUO5yWCIqS3uqYmvRx9hPQDcn640
dy7t4fEnSE+HwYiyLInwCbTOPTUyNyl5HMlwz9uVyuSZetHDhDET3IbA5wKz6rzJx/fE1AVAT8Tc
3ghYMBakqofWnIMdl9eDIn4WceuuKPcsYvsSCKOZu38x0yNZJ2Z16BDaM2KIwuGFG3CrG+01WFY9
Oo0erx2gaOUbpe63YA5ZGxucf/wkXJyFY0iR2JjhQfOxJBxEkxgkmoBxMXSOx3t1p6jOhqrgyzHN
jdIaLxNIt2MUhDX9uavCFeaV2VeeSUd74vwFwMmXBzkKjAdM4DjE6HX42UdorGnWuhPPzAbrQ6sC
JvQo3kfwAKe7mXXhUBtdAJTAwCfRvtauhsJvi/d/2MNjMVICBTS1CqqhUKP6Wul++GJ8qt9GD6Bk
JGTj9rKwMy8jLUm654Yi0oQZQlZH93hAsLi+c+y1Ez//iLwzeHjh9YPWN3TkSqeg4VM88QYArIU5
bDBtUzHkszWXCm3cwhukrDD71MvKFE3xiRhuQeaATCiuxkOTtw+dmMa1L5pVKH0R0gPge0Unowkm
Z+mLpqTHC7jFpOVYpz5g11Cl1VjQdle0Rj1H5zvqVLeYGdqOZnAT0fAhqv+2eWlWvAkoSMwH4G95
ZNWIg56A5gOoEfpv4IWy3L4NVOW+dXogkg4rd9Z5wPwlDUHdjOeDJ4e0zUbXALx6xvKpNLw2wCR4
7QQG+tHqsv7WxVYCGnL1ToQTvdUN9SaxFeolU7pyQL/2WdL6/NTCA1yDfwITw+n5CUw7GrogApBJ
ZfV4SHa5oSIrlZNnxUl0D6lgjna9IS2iKzA14JDFSYrkHdrGpz2lCX8ejLSdmFAo+W53SLqmigHW
+5rk6UGtxyJC7w5+iTXCap5LJ9a8KqiQNm0KMfrhZOUvuiUw4SpK7VkVRPldF029dRJFfzWDoN5l
Ysy9JCLgso9JDqTRIEDbBdLs9y3y/H/9vkWpFyXrWROAW0FK6VQbakzVbtRiHD198jBOgaauj2Ba
I4ubLflU56dSpAgzcIrcrDJIiY2rKHlq0ZGQju5lJ3LuFyED9xzYf2yg/8gjWBXPy2ByIKNG58YE
AlnA+wB1PgKU2WVB59fpqaD5jXB0naZOIQI09+OC0cEbpvwI6xvH8CfO6rXenrPAck45AALHoPrM
ci8P3CtBm6HoApcFqDmzuOtiT9CnrrzFUUnB+p6vvAPOHjc4n3MUC3gX4GCgRVha2ID2OL0rMvSK
g7BVp/eF+UMAsjXVOGttYzOs0dYsegSA/BjzhP/cKCxJRHGF9C3F8xlTCY79gAGJon0r6HPUfW+d
hxhAdLhvmrUWgXNrxDphKXhSzV0jMrBAn+mjSTMglqFOthu0ABFKemdxsqLO5dXZjoPUEcCezzK1
CRgBeD/jX5VBDwqbz2YEUP/V5DCkNW3i6/TQgSa6WovZz60Gy3OQxsTEHmBS5eeITQQNLAxLuJZ4
mdqnoUJ57looLFVeVL7T1oBTzjuAYDbovVaRsSXgLpSRptuyrXKQcgDsSrzknTcYrpp6QeyLlNHk
3cgwZ7PTrFu72l4+h0uh1rFc6RwmelQovY112o3YxnTY9eMaO9X5UcfS0JAPZWKK5wytkIte6FmB
HQQTfNXs63431vlMQ4QG/ZVH5JJRHouS4q20DJECAOaFa4cC4/XWzjYzpubZ5rLS1lYk+fswAX0r
jyAm0JBSHO6H9N3JSzcYf0arHRNL/gTUBMj1OXAoqEWd+pMZxbIpeoGbFpRzzqOTOMwxH3jw1GLE
wVoDsNSX7MGCJ8ErFeheluxMtFpBasiYAzzQwgiNOdWTPmHnfKV+aIJXELMr5KYNv4+lm9s7AxAQ
1W2E8REt2drdlUp+cqVmefWUTbvC8uIif/x71R9/n2SvVt0YqRki8EAnfKKybtxw+mA0nyJeCXHO
i584kXCn4FlH/QQuTnoiGNxutMiEJjhuqCLeZiPQnlkdYaAkfait0Ys0ZHtF4WclPHv2UaFuH7hZ
/cM0DunwWtgDswZXtR7Wk/mzfZ1GAqefJpl5q2MYYZiVUOdXo5pD+T4KByhbGc5zkm8s1K/SXal4
WZh7xT+ApCHzDM2AfgFJb/lxVtdAYEKZPUM7ooquCVDcowFAXTnIS+73WMgcpxyHB03lFOBnxe2i
fROCmWJL840RPffmLg/u9LUk/nnYA4UerUm6Qut6NMMY6AGuZWI+yWLEuB1A+umsPTuXHAfAfVQT
5QJ1LlScLgtpe5hcCW9rpB0IW/d8eozwbCHa92xtmmzBb+C6/KIlAlnGWcEHvMJoWyEQFSdPVsjB
hovu7fIu1FhqYNR3JZxb2K8TadJ+9YkeZsqMN5gm+6kuQdEdAeiBMEtnOfkwQPoLxubLnmDB15+I
lPYsAY9zYXYQqXPDV0Xr9eWNumYYCxt2IkRyN1OfJAGfUSHDPmd1dkAcDLUyG32Ca93G+uKO4Tyh
JgXcMTRQnxpHXiQkI+Osw+wpHvZ9fCsKA200nhn6pHiOE+JGGNgsfsbWdTDtqMG9nqCQps4DJICs
F+GGBxjZaX0QNaKLGM1F3QYRRUpYGd31zt9fgqgM/flcSTXwj22hx/h9jjYMB+1qGt/S+rNXbJ/+
vLzV55PAoMs5ljWb35E74DYo/6Y5Sgnqz9L0GuUtBjabI1ga7dXR5/GmMq4dzdfLe2Ed8rFwa/3R
Md+zPNpWa1fQeSfnydegNHb6NY2aBb2q4mscqBnQxeGNiUH5VGVNt7eKkAX9e8uHrWneF7nXD/8A
fwhl/AfbUy44KsgJNKjOzcq4H5xnfUIDVXkYopULcPF8/REjD9soU6A4TQwxRfMe894Lq11RFyuH
eMlvHGdvJL9RgYQA3MfI3hj2vht/Wd2zbgDW8VCHn6W9idXtiiHNDla6OcGnhscgMP5shPZS5NY5
UzT0mom3Eo9dNOFm8Qst/Sw4DGTCJNibgZSKQIizssyvPTmTCxJYJBxRJUaZ+NRkaK6MPCgtjMqz
5rX9nvvGp+FFP0u0zrF4z1MW/kTp803c2FfjiuyFfQTjD3hq0A0CRuGvOOfo7KRc1AEFLOuMqGbb
Xi623eBfVuvCLqJnWsPEh0rBZK9Kx7PKaTXUsYLrs45RicJw0BYtbYCkY2bswRcla/C2C/f1scCv
mvzRmiy94Fo1BDAbkrAswQhUvJ/a68RYyYMv6e5oYV+P0yM5nQr6V5I7eE8oIboSkUwaMLTzDxt0
LESXbKNqzaKA53Yj0I85gWs4bz1fKZMs3GMg7AXk8AwHC0uQ7pbUUqbcSGF/wAq8bsrWNWpMKfSx
X86MiV2yoreFq+xEnHQ3xAqeEIoKm8v0nyka1GJdY5ni1/bBhi7XeBjXpEnmx80WZdkC0nTL48l3
kLkwwndD6pn6Q9r+vmzrC9c0MlczGhKQWXBRy6lPamZOjS6x1L0C4OW222TP5XY88H3j23vHVV5i
l9yF16BDu1U+AIDrV9vk2oPDYY0fepe/5dw8Tz9FUrOqBlbRUgUMtU2Nx8ZBkA5tPCv3/PlZgxDg
BCAhiNaus/kgc8pRCRqwXh1wkaT1agwD5/SRKvvLizl3IpAzo+yATA51dDn8SaawVKsYcjTtd0p9
pLGm+k0vEtZZDznt3chcueDOW9TntO2RREl9eFcnWhBAonH3EbvGe+M/YSZu2/rPPxw2vcePP/LG
j120Z8VoHGLEi68rlh3Kp3Az+YaP1N52rcByfk5PP0ky5UztS23MZ2UHPgBOOufQiG+O6RVrU9Dn
bUsni0cjkeR1HLXqi9mMJ3QYIckbBPGGiiC80Ywk2cRObiJy4uVPElnhY6TZ0dZqnfT58p6fYw5I
XyE9iNRRC/vewlf0LserAWP1ji8+M5Xdj14FzIEYx+ZK2dGVg7OoZgLeGHuegwDW2OniA+5wI1eR
fRb1TQMWkEx/sOm3wfRqvuIJF636SNJ8uo5ukNxMVF7Mee60B/QiRrdqYBWAfaIku6h/68gDESuj
bYvn9Uii5OptEoAP14BEg27L3p90inLEXVD9QyUKtvqn6iFDMZMhKoZxrkeo1I0tjBVhfgigj8gF
8PZ3QB7V+HlwbkFVc9lmlvfuT7FFMtwgVJPQKub1aR5A1BlX7i3HLxxf7Vdyz4vu9c8C5SK4FnIQ
MJeQpBAf7bP9dK+N75cXs3wMj2RIl7+mKBWGwSLwrMwM3aWfI5ktpsZ3ghikGS9dwpRx360xJi+s
zAIaCxL4SHAhvyXZSBKh+9JOY8T2yTXV7jPzPf/7iAPZwyMRknON0baY9CNyVGlxL/R73r3UJeYt
7vR2xY0vpCxPJUk+c6jRdYMSIR6i7+l34vKCZax7xfzIJrw2blndu4RF3w+Iee6ag5Gw37/Vj2wl
/3E+XTdXmSgKgLgnAdgmF8ZHoLfYQ4sisKYBwIKRrX1Qv9cZS1//H2dXtiM3riy/SAAlihL1Kqm2
7up9tV8Ej9utfRe1ff0JGfeOq9hECZ6DOU8GOosUmZnMjIwod9l1EXnz1fg5tltjJXlU3IYzu5J/
qQWKlHYPuzy4z8hTUnuceyYcejLt//6onpmSDg14obldWdhnnn122rv1KxowxjK5rbjR61c9uQmD
tXkthS87MykdokwzzYInWB3KSYP+PpNd4xyLtV7P8lfOH2fn3046QP2UtvPEsTBH/5j6H1TzA+ex
jh6zeB8YKz5FuSIOdlLwWy81VOkBSsTQRsOASqOJQkGPrhxgkGF2pGsIUOUNP7FjnseddOgNmnaw
E853BvOD6rlfy1WWPyFvGw48PMhSJ2dywlZ0PCqNAFIWwNCB0fWTrlWa1QY4gTYzAQBKflZSjuqA
PUNSM9Qp6GCMp3mV21FpAizjS2cKwC4ZZIXBPzZg0YuX+iirRwvSUJdvjep7LzTm/29A8u9Rpxvj
XORg5c4fCJrpRnpnZ4/RWjqn+tynZqRj1SR1j0iFdUTtYS5e7dpNgpX7r/I0pyakExWFbYjRP6yE
l69a/A3MzlxDAW5K3WyNnVX5VcDMwzngWYYuQ3Z5ag56S9BfYzGQ/JXX5muQ1jUL0mJSJCtluXSV
O4QE1IEqtpKFKT/IyRKWfz/J+5quQg3PAQxAi15i85lOo5cMK19EaQNKQouiGYp+cmswDOaiTke0
4MvxTtN8Xh5p/nn5+CrS10Vm+18Ty/E+WUbWhG1qVjBRTbcdd4Xjm8BzVTe1thdV7WPedOW+qHyx
wYE4RO8C+iFyHAW6QUdbHlXHaNrWVusbJZ5ck69ZR/jnepU9U3moT8xJ6+uYE0FdHuZ4cxz0fWy/
2tSfmj3YHS9vpPpb/VmXFDyHntd9PMOQGL9bya4Gnb25cuSUa0ETa9ElWzrFUhjjtZNDZAYFeVo9
D9VLHB3MEFC8pyRZybhWDNlSBl6LQeR5DcdPpn2fPyNrzSqvBy7L+ttJLyRVxp8VyRNzocEBLATg
zbOiNy0D5WcTb5w14LnSQzvQTID+OlRr5BNHoGSRQFMZRxwkvpDKwggUEZCJXMkQlR7nxIx00vQu
SfQohBmDPGjae702x6J6SSxis/jEHMgVJPbnV7VMrKQIFqBAPeeY/I6ueZL6NDb2mGe/JsPtWBTA
khhFDUqedmVSVNESQZWAAd1uLzkwRKfOjScFjW3ezXBFt/p1vkPJ1yeai8YtaFFcEMYl7rhi8ut4
MA7HqcnFk5y4JngKAbYhmDR2xSF+fC4OILDQ3xyv9qtPVA920a3+oH+nnoaJD1f7uHyfVacGrG7U
YdBAw3/Sbnc0d+hc4LKN/K7ETCVL9oMGzNfhshmV2wAOY8kfUJnFNPD5IqOup3PLcQNKfWcEv/rp
bsKs82UbCojVMkT2rxEm3WdMjwkofMOIqDxAaHwM/wf2N9PeOcwDz+BcPCYgFMhWLrfqQpxalUo/
4UTRtF2stsV1jDmryny7vC7lJ7JxEXC3MVUi1ycaA3PDc4UL0YHgQ3gmJnB2IEExaq+2U6vzGJQJ
cv+yTVW8pEBO6kDOQ7dQzlxGOoN4EPP5XtCZxeRCuTABzVel1Z4dd3zHBgOE/W0V32hdgNrelOu7
yz9AeWD+LNqUviUayG3Kl0XX5Y/cPtT8mxDbyybUnubEhvTlagyw1dUMG7p1AJeJi8k8gE/us+5+
Rom4DfxSAxvX5rJVVdDBIDxk8xATlhb5+U3IMo1TkcGoiVQqo5saly5wMlfLXo1iJbFSnpylQ4gK
P6r8ZNnkE9dCcip6xxFomTWxD2IFEGB2tRtlBvLEVUYY5Rc7Mbb8mBNjc1lkwVhDGoZU95Ppd8NL
yle+mHLvHHAzLpTPaF1IXkTDOHhWZAM+WF1AEVtzbf4DD2uPWVA3i9iKP1HegT/WZOaX2qo7YGCw
oCkGyTr/NjfvoTM/5AW5JgVHroApAXMNZPg1AiF8L1S50I4Cdo0xaY1lguF6ZCWlV0zb0bzDhHMP
ehVw/Hg9WBLEDXyZ4J+8aVzIrfo6W3tRfPmMi33IVvClvasbjmQ/0ArIVnU9YHHG1RD/NOuHKFyJ
OV9Bomc2vtTsJ5sFzGpgo3XMBwx1ubkwvZH8TBg0rBJjT+PiexdO3xKhuYbQD1W6pjz9JT2XfoF0
9UEs1VkZxy9YQJYOoA1te1tF3bXVjT5Ddj7Fq/rvSyQ9KzPApG6BqAFbqxh4qLNlUkA3S0+rAPzf
aRhgfxfzQpRCpqF7jFhfPdREY/nWYBV4ZQJmh+FRD810b1dlT7ciM8lV4vBh7dH9JYLhly0ZF4o5
C7BVHvywxr4cS2oWIKljO23m2yr+66xxMWFhCAvDGgr0Z2/l6WQj5GNUNjzUBveMvl0JWV+c3WIC
lAAWqkVL/itlMkRMtTOjBe1Veb436tDVxmMTG9Bl+Hu6A4RFHUqxgKXh8ftlv8okS6FbDJbUBJJz
EKAqnStWPoRroUK1IpRzwHKAvAloBClUYObWbIHFwHfJybVOfpK63rcjgdgd01aikvJKIttGAgV8
84KzOPfeBibFzchOFzTsbTC8jGx2SbTXs9TLyzutfLHEtWBXef8SWSvPPdVVPLUs5b99YTRx1GQl
XmE3dn2jFwdD1zxGb+3oRZ9XIuLXHBGnZKFvwPOCYvhRFmNOzCjMJ1KCDhwAArM0Hqf+2emrTRiW
2yrp3I4ON4SkR67xq1YPvl0O/qq1gk/EMaCZCGzy769wEiNBnMdEPRalh77x68Qi1yjp1km4FzXk
HYf1ugvNlWuhXjHH7TMsIFUglnv+ZbVxolEQYsVjyp5Hg1xpk+6PeodWnhUeLX1wp9S5IhX1WPCR
m/9huBZuD3sNtAbalLYcUGgQ6Xbf4baU7ZFXbtce+IDhXgyxo5DEnQ13dk6wzSikAqB7gVmWtU++
pIqy4wUEfEGB41VsyK/vxomDVhA4hiE56DkIyxjGULXPCL7B0vbZdDCDm3Hw/v5LQ42FYgAJkGtk
e+e7DpF4sEwuAQYDf8kx7Zoccm5ddYPaxtMs4ls7CUD57HQr+BiVy3AwOQDNZOAvvwhJ6LQpshg8
T55ZowogIB9mTXfxOLhED1c6AF+SMWQHCwkLoAcMKrMyGUpQmQ2xS4zS9uyn04odxhf9rmxdp2sO
Nprgl/fza7K+mENDCrJ8MIp+9/mGQm5UiHSZTkDq8zSCwo4buVeSdKPzGhPv971DvF4E21BfU6ZR
7OmZZelTaqWV1IMGy21wPwSJ1xUNsvVwixGRtbtqfD2qMIXgZYI9YBGiPV+kNoGpzMnhH7qZXplx
4iLyHyMt9GnVbNLcxERCtC3542xF1/Ng7VqyRhamXOwC7V4GNZZx7fNfUMygmosKLHbWvnfsptUw
k9Q9QuDi7+8HkOMWKnwA40AqTVqp4HnQ4k4izdXFVcP7DVw1YHf6T63o9lo+HvCY2K0cIeWJBXQR
b1qMBRK5smRWtl1wDTbT+MDKfcyu9HDXZHuTQAtlH81+br8x7Vg4WyN50fDs7YY9s+/EWolLEQVA
CgxSezjkZdxXSrEFdcZIm/A7EkinpTuTPtvshjeBl0bXTsa2l5et/KJ/rMlVkX6c6jip4f+Lsvc6
8la3kT+OmPdZc3mq7TU4ErzfxFkoaZ0fnQCTdIMQMyhQCGj9tNhLHPFY6NV1RNPH0WkeLq9LlbLg
KQjCC9TrMP0u+/WWjCSGQH0JLOAEadXKrdotSIxcs7opcg8amkH8GBSvMY89QDguGzcVF/XU9nKR
TwJ52g86aaDdhkng0JuD5KhHa6yFiocYugcYLLfQQzABeT030bdVFfGAg4AZSHSeCI+RCVlgfLi8
EgX5BYgJEJwXhiTIH8rdSSZM1oNmCu6tccpdHEYmiPhzzHzy0PF7NmY7DIOBRc6CcYDZ2glQ1Sic
kBiG7EVDsDn0ZT6teELFWVqYTPB/wNLh7SU3BDS1mU82Hktl2grLwyMoOPIoBROnY2TI7e2GptdM
C5I1LpXl7knJAjoOSNFA5EUsIvcErDi1RInyApS3NkZzO1i1b8wWgImVl/EfeQv6/rUPoHD6Zyal
Dx2Lwhn6ESZtPvp19eI0xCNjvjG19B7DERh6gPwtMpvRzQyyyxzHGwJjpa3zdUoM4ZUt/+mL5C2g
5eenLZ+QpCUCl6mhsdtnKIZBQ7tmHz3trk2Se0GKgGf+cGILtaNmZwoItenFPs7vG27tU9a5Abhd
Eyu+Dri1iwzNHavVAq/q1jGonZgUTzyUSKRT0bciCScHt67oObK5K5G+J4GLTlfQhi+JWR3M+F1v
AX0H87OBackkaUDIvDbyrbqYuI7LMC0qNUwOXbgAGJGfkfjEVOu82NTHfcPywqNts/I0UlvCO5MD
74w3oHQydMBhM7GUDBLT2HM92rd9trEyeyUwqiKEjdHnBfgObinZA4yEamDUzSuPR6gMtpAQ/YjL
cmuusb0pPTYARCh+YqwclCjSISummCVdUldeWQeBsYlikm8ZaTokbhowYnyy33Sh6/sck5jH1m71
I7ca/dosKqgOgnxvJYIo1o2nro55AvQz8b/FCZ04cbzF+iaZQdSVxdN7nKEnpzU3nUYOvF0bmFOm
rxhiQ7xHTW+h+Di3VWoVsFYBGhNt4/bxMSg/hPZpdBvbfGfGDuVMNIcvO/avjaWlfHdicln+yfLi
RIDtOIVJyGD5zRsKIo//gJsRb1tXXGMU1L2/in6B38Oz/XzFnSh29sy0tLNTVDWtk/SVlxTfagL0
fAZdm7uBdiuvAkWYOLOzZFonSwzygJStgB3NyEAhpHmpM3ra2B4gHu5SLVrZUlXidrqjUuI2UMxN
xAN2NOve52Z05+ppiB+J5pcBkENrg2mYa8DPl4IRahRIcjBMD0UzOQrOSZ7YBUXqhsqaLcAgOI7N
rq3RSNvAM1hXTWfUdBM6trOd8q55JVVj3GvMmehVZ+dAew+VPm6tlGIwR6D+Fm7NeZoejKkE1JXO
lGb3cLL1Dghq097HQTr+SPWxBAZ2CukmmkN4+5CH6XVbO93gG01kgtjC6stoMzKtucoIOiTxcjtp
YQSalwuifzgdafdGO6STT3JHi/0+Sgrba8eA3zKtTpir67y6p6FJnmtDz94ZyTkB0xaf8XgE+zXx
zFgPDDcqu+Qg8oHiOTQ5qa/bUYPfwMVtbweUQYFKC3/oTVz5KKY3T7SmgCajBThsRNKR7+h1wqWZ
JLagppaD/G3Lotq4CodyzN2uWjrMICBnEWjdtfxQwb1A4FTPTB8oOrJ3agMA4C4TxozZ8RENmmQs
anhgMvVXQxo5kHcIE/5R6hhGmYTtfKZhpR9y6sQgXyOT72Rg2b6CXgm4Obqpx76V2GQ3bBOwwdW2
ECBG6KzAE8TMf9XVJG4s8FS2np4mgdjGgYhAv90k7DN3gu6HHncT96CZ0fwEUrJ4KuNyDlxWg++3
45rzmTFs76Nd2uFto48YHw2nrKTuAOIYs5vrTd9goBUxDaFzwOx7XwTG6EVVd8g7kVzNw1AcUD81
DqQb+Y96rMDJYhRRXm6bFidMa0ZaXDE20fymYCXfGNCoDP0mE8U1LfvghhiV1uynQrdDqAoTDaTr
OLvQiDbKd6OZAhCNOcDves001xDgs5lTPlRjEl1bzURND124enaLsa7R2e/LFuJ4aRRuk2hobzU2
609mM8bgWKz7GWzktDT0+4r1RbURgy5C9CAbehwHo91QvK3+6Z0JFDqWVTD0Yg0rX3m5KqMYauXg
zV28+ReekqbpcHryClGZLMxMu6i+MYZvaXxL0RBK9rT8bGZ/okcLjHWXXbrKNB7LKB1yB2EU/FXn
/q7sO6duUyRAXcyObd/fsvAjBeslS6udAXMQoNuWxnBdY7a3BdCkM9emaBQuEMQ6mDYA9BMMQXJ7
qtDInEdIkT2h6a7h7dhRDCZuJfGiuNheXq7Cu1OgJS2kWAY4ruXKpa5lrNU7DZVL4VrWbZVbXtzu
p+A5oGuquKploWa2MMQuzVm5mFVNA9xmDbb/oDVRJa3N8kono8hcYJ3AgA8vIvw51FNoWwlrGFa+
qyJcniUiUhjLNIBcNQuJSD3We14zCIHjE2MkN6T3l7dUsU4QdpsOKvwYzIZ8yvkBouPkNHwCg1XS
F5sAPEy+oZVP2jhsEjvfcMy2jePakKMiaz+zKeUhNggboz6BzUwMbtFQJOxPl1elyJNBWYaMHM8C
tNVlxFhQObHZTi1aPwz8PQXQ6mMDeYQVfjTl3v2xIj8NiygR/TwIUPcLB0FVe41TCJ4UlqfZ2dYO
zV0faru/XhgGxoFbxGUDd7/8uTo6tTF0+BDGwOfQEoFEIzhksf736Rr4pMBXCoVqVG/ksmOHDgSv
IohvJHq3adgehGPIqJ4xrHZ5OapXJubU8GzCFUPiJnuPCbzEtArjCrJIw/Bej6mNGvwEuTiv6zMo
L2CECr8iStJpdq3BDCx3QhLyPehFX0P3MUyPRajb11HbO/sotKJNEFThdRQP2kY3sx61ytZKAz/t
hvJ+zCxeu0bTYyjl8jJUNYKT4yYXnsoOXMtzCrYAwPms7J4Hn8Z4iCH2mt1H+ZPV/7psTukdTs7d
kiWeJLlJFxsY8YK5KLjh4x6A5bl5NdeGT5W39MQKPbcSM5S46XK6GxvltCFBlSeN1uaQVc8gnDPU
VgxAOOCAll9xshanjwtGRAO9SQvl1WgGGAXEM/P3iBauHn0f8kWsNTf1lcRd4SDOzEpuL22L3GgS
mBVs2FQ5YMzTLhMrRlQ7SCCwAQFvAoIv+YnXZbSdeoLXbY/GXkijuzRcmxFaMyG5Ur1sECtDmMjz
FHcjiB6Mbk1STrFXcDQ6uugga1paduefqIHqTJ+1QKtzUj0WrfYjDLJtHlQrj2/VJTo1I51qEWeN
1XGYWRCr2V3Z5cggbsAKlTkb2r/l1oorVSQTWBaWBJLUhSJHOgJ5jXZLzlDG6yboRJXdXbIoGI3m
FSRQwZ63JlOmNMfxN8EvusARJHPJbNWW0PEyDdCe0udsw2rLNyqQLtHoplqbOVaFJoB2/rUmnYu6
H0ctmWCt0e7moXUN46NNbzq2jdDShgjUZYek+nS6BYwQIAmO/YVRykxjY46GGdasX6a9cezdOHxm
ybMzBH4tPkZA6y8bVG0mQ0sKxXDMVKOmf34kTTqi0RimNdhhxg0rA/AkZOboijTxpsiePGGJfy5b
VF0CYHUcAIGA8KAyOVQejaVT2hWa1mXo6qN1F4ZsB+Wr6D+sDA+fhaMPqYslszHzabJj3LUC5CSb
fr6GRC3YRjdRg2fPGrJMtYknlW05SaIBSr9zhiTTbt5LQtwyfpksTIwE+2mtwfW19LRgmk+gc9IH
awpem9kMoN58RyIvfCxQv0NWduts5tvYiw/hs7ODDjfEEHzE8NvysDau9MVRSj9A8i5ZWGtGqOMH
5OB/W2Yv+rXxXQUVyvkapYBpayTXxgTwwHGrb9lT9BxFfu+bVyinXNeJO0eefeWF34DrcEE9vb18
Pr98zN/rg7PHs2hpD0kbnOcgrkdWDRRp8klnzZ0HFxURp3hha5ywa5aknQT/xRi1C6xTEHAfQ+7M
8Wj80PcgSPn2X9aEK7cACpZRufNb3oGkjnbWCDweKIjs7rapvZ4/g6Wyx624bOrL9cb2/eaotCmK
axAXPzdlQd0spvlyPlm/SaECWwuMtBmvl618fa5LZiS3HEdaUhoNzGj74Kb8gV76+GiikX8cfAax
NxeIl8sWlz94VjD8bRC8gng3/6aKPV9XiY46RJsmDJzZPxL6OaKrVwd3rbWCMlGdiSWB/80WDSCc
dPpEK4awifClQu0owgMxbrPh2igfhLXy5Prd4fiyoBNL0ukjOStF1C1nQq92c+NcJx3YsmhB0Qes
hK/3EKIv652B8uDYth8Ve/8PG4oVElBEAxQn882Ihs9z5ywb2kBRRDP9sN50AByHn5ftKA/kiZ0l
wJ/kxVzTMlAAEewov07YtZlstTV85G/Ky697+Wct0v3K9QmpAVIRjzxYD/oh6l3jof2FkcRubz11
tq+9BKE7e7GPEbzN5eV9yRiWc/lneVRC86ejVaF2jm0c+zdUINx63Ccjmvb0cwJdhzHdErq/bFF5
E8DrDmwAxAd1+YjafDIGPcCG5qD+gA6vpX9Gkx8aa4Uj5VUA9wAH1R26pjLoIZ9iYSRoknspRLyS
H1X8rA2btrpja8PdygUtk4RLQQyVN+nOZSJsIX1h4CZk2sFqPrnT/3QyQBuaeuV2r1mS7lyTBfEU
NLA0GA8ORxvwjba2BxrLlUOhjKDmyZKkCIpxRWDYAh1LqvnN3JcutRqvL5IXdP8fm1QcYwIZo+jZ
qKC2Fd2jpuBq8bwZ+DcTtc0JkKjZij27Tg5mHx3+w/k5+W1LgnFyIUWGfN2s8dv02m+dTWXekAjz
V4+XrXzJ25d7YQE3gbkJdJPlse2wdgZD70Hjxsfvmfjsew+C5aS+mipv+LhsSsnscGpL+qxRjjiI
ATDMKW2Kd8ya3YFVEYonftj5SMcgbuIB21b+s6b/ocrEzAXrCtI4QN9t6SObU6IPPF0uyHhX6ndt
tzamoTyuJwakL5VSrZrSGgZqK/MTepw6P6vptl9DyStd9Imd5d9PToRtlH1uCdhh8fc4n12Gqbz0
n8sfSelNTmwsaz2xoZka+jaLjUnkbpK+j1XopdBlT8QjX2P0Ue4bOM/N3yg0EGOd2xrCHsNyE2w1
kKiGKcwhEAxhrJQWlSf8xIoU2KKmHcCIAM8f4cpayaYDXqPcCIKq2dbkz5e3TxlmToxJEQ4qtgPV
Fw2NmNwEoO9swSC6dfTnKETbfV/H3y6bW9lBGVlX4AlgsOl3cvAuyt2IUU36HBL/shV13EZavIiC
AEksP9zMaqJzRJe4nV/b2/6dbEKXJJDXdaf7wm3v2c56Ev4PaPOuZJPKE//HsFzw1qsyFUUJw63G
d7Oe+rXV3QSdveJqlR7ixIwU2VgMeowggZkISnVxBFnct5Ud/IIAX9zsiQXJ9dWU5qkpYGE2Pk0g
BOtmPzivpvlo1G8RKP00/YqXa9FNeZdPjEqOb4x6YpkpjLIK0QzjysjG/TSOXDx+fGp/CKh1RcWj
sPACcb6NceRp4q0kxXMPXY86AZjKHF4ub4TywJ78JMlValCjZhg+yjy0YzA791RV4NV9bNa6FqoP
CtZ1EDQCsrTIPp17lrzq8r7EfJXXGX48QflwnldOpvJldWLiy9VjcchLTAN64W26GSHC6Qbb+GXe
iW36gUo5CkOXd27VoHRIrTIEMGHhZkyO4rM4BFc9ZjVctJnmT+IawNZsLxtUfarTBUpH1glTq8lj
jj3s30bij/aDbr+zv2484mKcWpHOaJDgONAaq5qyXyP0qcLU7cbvnfN5eTEqRwJSmgVlyiCBIXsw
ayjbBPRWSMYxP4wHBzO3898L7y1r+WNE9lbcqEgEdAjyADS/8/DJqX0neeCN2ybXbZn4FcTVLi9L
FdtOLUpnghihA/kQWLTqrRl6wsAdN9ypOA4fabHGJbOyh7Z0ILgjeuCrYUwrn1Phj/0LXQlnKhJD
lFjR28dHwpiMDDfqOs1sJgFcDGvaZxsSBftxMrZ2Pb87pZ666cCH3dg2kx+HvXHFrex9KGtMoScb
J/7JME/F8mFLx7lbySFUnhT8GahzWQRuXO63OYYwI1KiBMV7DSO3MQSaAkxg/Egst1sTt1Zt86kt
aZubsCRaDpilV9WDC6I0b25+mmuEfKrLfWpEunZIiUI+CRgpIBQ7hLpfZv1trqXu/J+4p34r6y7a
JYD2Lus9ySiR9vGoDUeEPt1nY+pGxY/Ll0D5cRbp3v8zsKz1xABJABO3cxgIdRBfgvWaitgN+tfS
3OjFGoJUFVmgF2ZzbgOjASDKuTHBzYnEo7kwBX2vhp/1sL28GNXXP/370mLqSJh2GFC8SFG+DWnr
R/ZzN64hiFRbdmpl+feTLSswghnkIMn3yuTQs11ANqbeA16OF+7Tf1gPFJWAdkI0BnvEuaVsyEvO
F7pugPa9ut1SDEgZ9orfUH6UP0Z+93xPl8OC3mgJjASgVef2DmCPFUerui826E2pgaMMahZpGUUD
OtkxQZii9X6GWHQBrNhj8l9o2k6sfJXzZegYGFiHEW5z/XOE0trlr/F11AIhCtg26FjgzQ9iaWkd
QjD4lwkWLPBLFOYBtQVLYDxvBxVOHhyq5g03NO12gEiAJtBneGVe/gXqjfz3B1hSHQ7K6UkDTNtS
To28hruB9VK27+PaSIPyGv1ZpzxkG5JYL/UW69R1TC4gNmRPzlrqorxE6JxhxhJ4Skw7nh/tYKKt
0Sco0BTGK2ueWHwgxaFsN8la7VIV5QFU+NeQ7BOMcgqTCOUwVBGN4WYYXiZtb3bvTb431wg7jCW8
yDXaU2OSazBLRzSAniLtE+68tZ8cN3anxEWf7v7ovr3Nnrs5bjaWu6drfR7lLT5ZpvRQH8qkyCYb
lhNgXWcMAFbxShhXEpyeLk46/kk+JE44wgS9E7nfPmqedqt59S68sTe1Xx8qb+OOm/Bp8IsX8xj6
a+9Z5Uv65AfIx7/gjRXNGs4M/64/hbflK+QYOzd5+qV9b+/1hyvhY17kZm0CeuUAybehNEaA0zis
GnkERWgQlxy5ONadb6bfM+tvAX5wMXwRXsNoIaYM5PnNOXTMTCzOeEzLbWwYnrDZQczNvtUdaE2N
btdUKwxWSrfGKaj7oKKsAzEipTO0C+I4yJCalrEXUOKCGIViiqjT7oL6wLgbB7+QK7tJfZsaRzv1
u9XJTtUD//QXLIf7JARpvOn1uMcvCMtbYwRSEyQe2yq7icKbBucreQzw4L3sSr9CmZadNqEHh76G
seAgzm2Cca/rYuHgUQOK88FEp/k+ru615jqyIP5tQWanTF3IyayYXf6s7CFAXoDoAfUNAFkkD5Fx
XuSFBbMOiFo+qnRu0UpxhmsxAsVetAtxLrhGdzWkLKDVnlA8SIwBj1Q+E/wycDf1YvgvpIBLMxDz
epBlADD5fCtEAlnwxggxJdY8tvQtA8YzxkTE5ZWrYtepkcV1nnxjo5inLg+i3DO1DY+uLH6HdAkE
HJetqNzgqRXpq2bTbPcawVLwznDtGmDVNf7RtXVIZzUgek4KHRZY+jDkqBrCBtTGozWAgipAOtDW
BXh6uZhyspFyUtZVk+SeFjavie3cN7p2S63xmlti1xrd/vLGqWI+dLZR4YdCIvQkJOdeo+xaOPOi
nUJKt+jea/5ZAQZx2Yjy6/wxIqeaI1qI5uBAYoS3wmtMTIqspZoKiaZlrg9IcMBt0fSVH5tlOARh
EWAdUezWuZt/anfx9XhdbYtrPG7io70ZECrmjXUbXbHD5eUp292YRQO6H4ggQO+kTdRRKOF1i7NR
Rl7vuAhQx/SmHp7SQ+onO2AULttTHpE/91Yu1LEUUpdhF+co/0C1J/wpoHmYOh9Fdb+qH6A8Hn9M
yQU73Zz4EMdY2RhmfpzMx3iMfGMcVnqXygPy59DLET7N44TNAVbUM7Eb9fFhRvi7vGnKlWCKD2xO
C4Je1iGy9ID1YQ4TbfWTQmEpjTZD+O2yDRWACvBLQKTRu4bOri15+dzKGkBJIS86ePPWOZpeeBX+
avbRW/hQ/YPCI30ElYrxAQHBpWcPmFpxSN8u/wbFOs9+gpQQCqsNWa1VuUfaKTABNiXkHkLLie2b
BUhGNpetqQqsXGcAM+F1Yizo4HP3TmgW0N7Eik0MDiUaghc7BgBvCRsAHa+aU5eLhZDonjbdFvNd
K1dBkaSdmZeiC+mNJLXSBl/V3GpoTUGUt8cMV+1Rcke0lUxYlTucWZOiTAs5hjSNYY3Sxw7lhhmw
e3Co29GroAjsKMAdg+4/hLYzo1LgYZNjmhgYBM62uqvCAUn+2vNS9Xw5M7GcqZMYHVJe5lqGdWna
Q8C2Ld/QKPRNcsOC93QZFdTc5oPmGka7MP37homKhW8XVR3PBvVofD1YP0n4baqfeb9G2qXec4sZ
8KrLGZOpXaEkktfxiN8mqtcceq/9DzZvh4rv8ubZnH0cPjBPr4qLKG4Rx2QxOiFLc/0LKxmNWZlF
HJs+XZFf5rcarNP72mde+gwev2v9UG8GAmLZlcukcOx4xhNUGwDPhTuUvkOUaF2hGbi743baGD+C
78ZmhhYQ5vnCX8Wttc3vHJzsQ/KwFj6Vy2Ug7wUTG4r9cvQkkxnUOtRGvGB0E/pqgTii215enHJt
eNqAVxslTVuWvss0QkdMw+KmGnRnjz8x+TuFrTcWuzHZXTalSNUWfpZ/TUk3pgZTJrdKmIp0P9NA
p7x3it1kryxIEbPOrEgfC5Jzy1QfrPB0Nxp3LV/jTVB+lJNlLMs8uZVDwkqjimEgMTwrfIn7bbQ2
NKDKXBb2OLRDFtzvFxGFKGq0Ju5B3G/HZAMlCpfrmzz9B8M4sX6kENhItyCmgqjOGu216l6fWZbi
lEYzqAjTRTKgfhBoi+eAsvyD4uCMPkXlN2jSrZW3lCYxQWCATW0BictvMN1Jgoz2aJSgSpO1zyXE
psBUmYI9bhJuAooxbcL7wb98GBVfcRlb+NeovE7CkyldGHGL+b607on+aY0/L5tQBMEzE1L62QTh
TOsRJkLukcltbNc6hKALmPhKtP2Nm5ResaeW5GZd23cMDDqwRKvhmYn6KgkWPrgEHMMTNpL6Hf1s
sndLf8JroraO+RiB6Au4G+6SNHE5iw5xb2HqvfFD68UICOhKf8aQiAKI0u1ZcT8O7C6BwtvlDVI4
hLOfLScpcR/prMXP7lHPMMrtoL86wEsWm8tmlN8BirTAFDogoZFrm6EZBRXmGVG2t2bzNXac/HuI
YwjxY5NGeIYwePausECyRjCJ/vePLAYtMdxhfRllgvOT3EVW5xBUi4HYyp5Kcl1kK6v7epDx920E
J5hg4Bxd/v3EHeU96EWDBH+/RaMWQ7eYo063Dnm/vIcKdCHMALiLSgn6dLB1bmYBfLCSQTkmix9B
MTKkW0J3Y+hbYQhu5zs2+3Xv2s6x8+pnZrqd5xkuq7bzmmtULdfCnDnSjkUFQEaidlGlJ5OB5dbl
rzK1jt2k7SZhrCGlv4ZF8BXhf5jstdAYk6uMXVboddbVKMJNLnsmu94nr/lVcLRvWON1rn2TfxRe
fp1drWnQ/WbdOb/LsAweFQIWCoxXyRjpmRChVQQOeLCsOXI1PK8/dcANrzH+v3AWZx2w/N3CYByX
tH0oxwySQXOuN9TX47i8B/EDcuwwa2PIMDmt5VPwG22GtumBkLdEXrhg9wgxzF6n0f9I+64dyXFg
2S8SIFH+VaZsV3dX+5kXYXpmR56ivPn6E2rcs6Ni6RYxexbrgAU2KikymUwT8RKYbf3STwW+nSqn
1o4Eieg+njfGlT3o9QalGPKZGMu53Dhlm2eGllSotGshcjPMbP3MzhTXlCzLKUl+N1YZQvQMyjSI
s0TtjNczsgjcMBKEtxAKXtdjEEqQoc+8wuFP9uR78EN12J2EHLXtanswkn90SFHvMIFOnUP+oN2D
wUUQjlz7uAv8r8tvcTwlBVRtsg38IvsdGscg3nbBu54LQqvVU/HHyq94YoECwoIu0WdJDKt+SsHt
UUGTU3m97QLWjgTmdNFhC3KfmXH98kO2NZjymdrNQ0DskbT6KbLVrRFMuKILx5ICwQV9HcehXxgD
1GDOBtHoFWcZiDKkUGlhEsafICROHBIJau2rCMg3I8oy5muB95xBQQiJ5hDANDa2hmm7SiBmsLpk
CwQuVBxLdJiAbRvlg+LcBeCYfJaTo52CmEU0s399x2G17FmHFdkuML5w7rkNugpSWD22+XSPcQC5
3AWRT3tHBxmusNN8fk/zR3oBdkXljsimovM4WFV6OTn14zYvfQvcoeHO0DaD6hX1Qx5jun5ngcTj
9i5cEdq9sNTmgoZAyueZRoCX9/VZHhzp1XZHv9/+yk66dwK3W+SZ23dl54R75igYaAFjk0NdMJz5
OTpzBT9n7eAtl4JcHgqMLaPja153ubyrUNG0d2Ek8CBrDnQJwWU3WGQHgTJP/7WZ1w57gpbHyesb
VBY3kuXWQoLf1WMBRhYV+SpsJj51NNA01Si6SN2QbermUZ4+SLKz6ocRI3jNP5a6z7TvTALPMU3d
Qv5R63+ddMShR4JdN9HhjgcBdyyD0giTVoW9OYRRoQTidETgLdcsRHc+GoDBHI1JJA5BnhhLiTG3
yKrQhslPIL4UbIuV/BuMQBkLfGgQV1D581iVklwGKQZmoDgQGMd8fFLsnZSewsYvDC+0U6es0eiG
PwXlwzVHsADmz2ZqdmHTdQDGsJotbRX1M2nulfG1Zgfl73v4L4zkj2IywhWx2UgGuu96/MEmcpCi
2Lt94kUW8UespJkxzsNckao6xvSQ0SNeIoHxKTc7NDoL0NYO9HL9uNPWom2vTuXZJvRemd/r5pD0
324btHYrQHhGnnXsMMzOvwgY06uqbKAjYgUaWlaq+J+4A8NjX0yjHw3h5ENgVsSyuLaIc5oOBVZ0
vYMA8dJPDVKkxvbciJenz00DWnpXkl8LxRlt0G+93LZvZQlB5A9WeJDDg9mRpyjX2k4pJANYjY3E
L9GMF9YY0yYz41FwzFZc40x+ggojHnYzEc+lVaEc4OELPUg3prGjjPF9WDximOleUtiBqfeRrG4s
HeHxbfuuvh/S6ijMWYgnMYYDdtNL1EINCJrKKc4v+r+K9lv5xSYT72kbHpD33t9Gu/pyHNr83xeh
HcKjxGhLoHXlXlJek+qg99F5qnrQLiSOasUC5yiyjltTmk9dElfAy+phk5vqIzNqKBZlftwk90MB
7sHb9l0FyJf28X1iVkMy04xB1dYpDfKcL1X9uzR/DaLZsOuUGofDxQ2NFcQJo8BpbPK9TpPIqRIq
HaE0fkfyHCrLw2CAuHqAcgIkL/yGdL+lhqUC9yKylnNmdWyNijJbW0kbYnkMLbEtRnkGIfn56meE
JAL2J9KhIFe+3DbQTMiJPeIzRuyUl5shPcNVO0b1Hokq8KsbdIGkXSL1kmnTaQCSTd5QSAJFIkW3
FVjd29Rywl505ldXEISnSIeDBwTpiEs4TeqzJgarnduUQIoVL8cBbyZyMjA1/R+25gJq/imLo5dU
KZOZCihmKs8WWOkSHZnI3thXukjg8spnzrtzAcX5lDqRKCUNFlEL7TNoZdH73n5qVi2waP0ULHA4
b5JoqMb3EasxgOqrk0fBI0Yi5lHsjTJ7wSx2DrkuTGSLQgXRV+O8SmpGQ1tUWMpSRXKI2IWTVS16
4Auvp7rIpVwPZ36tJphpFMiSzAt7+eHKvGAzVWQNCZ7hn4wpLhqmHqwh3Dd5/BHQHNnGuv2dgBQk
teldZMnoF6m9pAw8lIrfNczN3t5IM97Fg+ny9/B19E4yKevbr1UHMZNcuZbWOVlkgH1lIxkeOHpY
3f8HT4PbF7UD5F1w7XM7SioyXR1ohS8tFxCsoKavFaM3scrDlSJ4516n8GHgEozbVlknFRZIt2uM
pBzV7ggmRy2+63OvMF9BeprZ7xGKB7fX9DojyWFyHzkvpwYjg8DUlAONH/IGC8m8JnlOESa2nlac
QnmXJn4N8rrmNFo7pT9EzZMZI746xqGo43PtBC+WgJfYkyQIw6gZfk6th9/7tP5lkHTLhuBvX0df
VqMTEa3bswQ25/4UhNpqXAAmMdGSYdBvyPedb6/s2tWBfMi/EJzbs0PVCDB9g4VNaqfWjjUu/0l6
VNK3QBakYERQ3CY17GbWcsXBqCAYGOXnWio3zAQVPcXDVrBy6x/oj1ncHm3qKMgz9AO5cERghPdC
Cc18mkDGZR1kJjNHuhEpf86gdLCtuJZw6tIavSxJBFr/4MhUKvhEa3cumAz/heFsqeKsCMqprt2J
nobqxZDqj5reF1mzMZASiUAYLojSVi+OJSJ32iYImslJA8SWguq22Nn/wDj1fmTOIZbcCaxR3d8T
lsKpzCJqX6TNoCy99OIN4tCmHbCWctjcJWjXkszez5p7jCA3qoAb/rrrdj5XCzAuimFZSEM9hn0x
U/0BhL1RjmZqVrkB23Sh4igdxkreCvuMaVcIAbeKk4k4KdbXePEbuLMd0ilDthgGG4ZjB98H7Qlk
i3kD6QLcYBDg6CvH0h5q89vt8y7E5Q48hFwiEwUCnEL0BaHyIHfnAqwiZMPAICxlucMMUD5pnoLI
4Db06nFZWMwdF5p3UkJHIDNUBeTuMBnDthO9aOZPx9++KBXBWSJwQo6Ui/ylHuoCUtjWLplkD4wJ
eDU17cdtQ77i6VsgXGDf21Vj2kMDxmn7AYxqDXm37W0l3eXaPVga3fLdJtu6ubeKn40tWMRVZ7Cw
jzsnUplqUmcDWs0aUDLKzgTalAgjDaARNuwdk0xRVWUtnoEImQ5JcRRVwXV6eTJ1RhM5nIAosZex
OzW2Y8abgPVOppZO2+zE499XLenz8fyDyN+unUWyeqRA7MxtQ3yjeBzTCYNxhUejmcEIc6kMtTHR
tMrq/lSh3YTWTTQe8aO2GO9JqT6g5FdId/VwToMTDfe3d87q7vwDwdfuw5aWxTzK5JaQSIJSg9dn
IsI/gRV8G1GuBL2UzVboKOdXaeGF4zGK/rltx3oMqEGyaJa6gg4btw3lUMliyQJKlkbf8O9bpbJ2
lcn8JJjAc65ue+NMUV9C4CviRF49AQtoznlPVZ5PaGAAtPLGhsixs87p43bfBt/U/ntdinQPV/f/
Am9e8MXDsETbQtJ384La01adhi3Y7X1WECe3u4ewNLbyzL2QiXhXRWZyfjofukGVZ1hiS29S8Nll
ZQQGzHFTqN+VLvd7wkTvxdWtg0L711w7WnS5j9pGWm43E1Y2JuOGkAEakuwUgz3Msqb7RHmNlXE3
QJvPMceYIc5GM60tvcup7Vh1sC0M0Ujp6mmZCbcVdEaBtZ3zPBp61ttEtyp3KodtRtqnIVIFB3I1
Jv0XwpC5qb6O4UE6RYBQW6fX7/F4SdKtpWEUWxCQrr2JEdz8P1vwdrjcRVKrm7k9mAgxIFwQo8Wv
RfUKIyg7KizZrX/GP1Dc7YSp+iKW58/YNbvOOFv9e6OILoX/jwP4A8LtFWo0kzw2sMfMQ2TzoJeA
Jtw0O8QBilXUx3A5CfH8rUWjLEJg7vhjvqBlkMWEdXIDDmu0Q6igmNp1mN6BrMho7NTyvjQFIbho
STkfADHK1EokgFLimWhcD8KtWXeCsHsVBJPZ4BPHX2jRvNwiKs3ywZq/G0VzxhCzrTYaPih73Nu+
e3XLL2A4x1ISY7QSAzBIszst+6wwaxUW6FpLNkEwCMBWt/0CjIv5FLsxi2oEWDlSZ8zuWae5Y/ij
LkSlHBHQ7E4XXtoIlQpvJADF9DHptwqMMi3IjwsqbqJvxLkkneECSBNsBNlE/iPMnyN53ORl/Xz7
G63DoNEao7MYC+PJzUpWRHk9wS0pGAbs1RF57OcBbDv/NxTOUdCUVSFKH5U7NPpOsaMXyB1uE2oL
nsmrNxlG0P/XGM5VtLGZha1lw8fi3T9FWy2gvh7vGjwny9CbRK9X0dpxDgJikL3WFoDDQGNEXEY6
J4lFrQAim7izimRNZBsDli5H15pXETtKoHeR/4gza/Ib9FnWmIDqVV/Npvbl9ldbPb+GirYcdOaB
n4CzryrrrDHsAND6EdHxoFSe2nhq5MrKf0llgv3gXyjOyjrD0AllgFLU9k4NR4ipPQ05ym9yG352
VbZXUcDsGQSHbpu4+gkXuJyL0uR06JJUQuyD3dGCpQit1+HQCxKZq99wgcL5JjUF6bY6W2dpXpM9
MbCjKCikg/qbVbYvbO1Y9VALOM5DTW3X2koOo7LQ75AI7thWrb9rRitYPBEO56KUrO+sUoZZpGyc
YY4ayxjJ5/S5LRJRxDhHLVcP4X9tUvjwCZKweRBbwLKj17jfR+ChTCG20LpTHzhZ+jzZvwf5pdBE
E5PX4+jzE3EBzIVTg2RkxpQDOK4tNK3/rgM73FgDZKfgyspU2ubsuetGx+4sr0ewyjqwd0DVi6jg
tO7MJxCtP465LKrs3N5SKIxf3kK0MTXU3fGNm+S16Y66dW6K6JBkb4bxPa1Eynjzl7xefcyrQ9cI
86P8wLqqjIxVGZxQlckOlEG6YnBitXaosh/ojzFDi3D0X+7zr5EcqBxgho/zCEMaEBJXcK54oGPm
yq+bb7X6TyliSV7PsCxwOA8gtWOS1AFMM8FtQPd5DCK9n1m1y7vzqGwVsh/Yr6p9LbMzxma8295n
PUWGt4CMwimSHnzPhtZKUdP32FxV4+vVcWp9EGw7anHPioPdeInptGXlhCAcuQ08e+7r7/kv7tdk
4yKGoeFUjl0KoyeFOBk6+oNBdGBXUyt/TOMnMMdOarJMAYRF0XwPK5i5MxDJYhoyhWjS2G6McZOF
f90X/3Vc/1jGnQuTUnQ5d9g2umTi07VvU5Vtby/e+p3xB4KLMnQjbmsZIgCuXZwqSIrGxYuJ6/82
yPqJ+wPC3b1gGLakESzMLmp8jibt65mngKhOjQ9mDE9Nepik3W1I0abgTlzWyzltCSBpgB5mMzsE
Bf1+G2L9xvhjFXfYDDVAU4aFoLZEKzGtTjQotq1xisFG9V+A/sQT3DeCmFUfaCrco2ZiEjxPQpdQ
y+8G6hSW9n4ba9UVLzwId7trVkkaY95yID7KDPSQpW81KtCttWlDjKOJJkRX13ABx93uBqsVKEAB
LoQkYXyvMbe0HqgucE2rm2GBwt3tEAY1MLIFlC6d9rre/lJaIojWbxuCsuPlFZbJic1oDIi4rLwI
0YmkOpX0mJWb299n9bxacxlGkTXN5mVCwMFNmiTH9CEZipOkqScjl9+Myny6DbPuzBc43ObGDEna
Bir8gtq/o5SlqH4Sb1TFafTQlyvIxe3AiBeB2VSAO+/lK2e+wOX2Hxmlum6n+RJBS1XVlYdgUh08
Hr2ADg5NKz+yf9Q0+skgM8NK06FtfWeaILW7/TtWP+fiZ3D7Ug0mqvbNHJFk7YFp7FijqSsfBodI
ohHm2aJbFnObM7d11uP1Vblt/kvHxqkSPO7QVty/g7ZV4BUFZl2x4tdpQNGIi+NWbcIodoFlj66s
CTzjqhOZ7y5wjoEkx+I+oqYNRmL22KTluNXqf9CpwzAkGcue3rxWci043au3ywKN+1Z2a6aNOeBb
yf13Ur0a3ZHYb30QYWbhSNlmbFrBGRQBcl8srQNJg0oPzKOJExoulU4Khi+q4j5Xfd3wVVE6aNV/
/bGQb1jWowgyRSTCobdAi4BMw5Q0L7c3/HqryAKDexoENdp96ACj5Ew+23Fvz3KeHYZbSecp2XBf
9smD3NQ/K7WfXFObXutg2ktWgPxh/BBXM7tblSV+kakBxNJBL9OPBRjFbYj0Cn4pWTkws5rk3Lin
z0LlnKsNpEbOIWLkZirK+nW4xbwXhqMKtiMJpjLL9BB1zVZjKRg14amSfj80tigJdE08gLWaJfl0
kKejv/YrFF9EnSGD0nA7f5PRBcUsxkBd8wP/QKOYea/XTuN/kz8bV36S7ui2eQVrTHaW7sbt7bVY
uw2WP2LeOIsf0ahg8mASlqIEFebQK5tCcw3VFDjDNRQQT/3vcbbnD7JACTBmCCFjbI1Eng4S6kYZ
0+7DEsref2/NEoeLcyCWmrDExEFGFnenBoVfmpg90ERJ+HXvBIYjU0Z11uB5gzBqV6CtDeaYxmtn
TE6de22DwczRB3uLbIhm4devUgxtQyEHfKjoar9cvrA3hyDVsFOy1M3M0Snauxw1YMhMDNGpp5BX
TBypAYWRLjgpq25jAcztjjC2paxAw4Y7muUWiqvbXiS7tXqfLBD4oxjlOkIpLOVgIQSeNsyAFKa5
KyA7fXtrrF6S4ArEtA3k9JDAu1xD0IrZQ9Fja9DoSS/9GA0XMqJSzcd8tABqdbcvoLhVCwbSyZTO
UOVZU3rHqGWQOyeCO0SEwq0c1MGhXjPn6qT4zkZjQIxuTyF57epFheZmcBibKpr/ORCIWUulWuPz
KCBTDuO7EXIbMqh86gc785M0c0pVcPNfMzrPbnGe6EGG1dSho3T5oVjWpXlqArKhTnrSn8ZH46W+
J4/BRvZmYTLM+Hf78DeCutsbZO1QL3D5yIZUKU2UrzfStLdMX0fjbPJIwmOreGMiKGtdD8xeGsnX
GaDAm3YIhHFXbm0n9M3QCeH/ISD7mB9yiLHZk/MuO9lruYE4eeNAOVUSPDfWzsPSXHK5zCgiq7Gh
YftMw6ZNjuOI3PKLVXmG8uP2uq4WDpdI3MnTc5uSPgQSSY5wye3Yeqp81HV0lqi7ytiU0MguRfN8
15xo3Apzh9CyupB0Ela4dorThDAfU6HOEEKCx4nem9fg6dioDmZavB+BH4qq26poM3HnhkxpLHcJ
PDZI8jbBi/GYvNee6cc+qnDbEB/0nHiWB3H5vf5UetL3BqwV2/qDYXczt94hbLJBJZrsd+q3aiOf
pWMseietufaZ0AACjgSCKvygMaa9phR697jDhvsgHkDbILq21hzUMsrivntF8yaTR1weNHB0sKtI
+TYQDiqsJiyXKNx3rjI91qb5isrh0KFPZ2YnME1o0S+1RS9FJkFLxS/l10ne9vZGH2X/9u4WGTnf
b4vIRkNVF42LgFeKcy9h1BDtgzkVFVlXI4Cllfx7qMkl6IFgPyH9UFmbur6b+jdDgrh89lEnr3Kx
08t9OT3dNm7tcl6icu8iiQ3o985hnFZKh3Qyj332G1S07/Uo/bqNJFpGzulXnVxQCtZ31xwfdeV1
7J6b4Pf/CYJ/AiVt1lIzhDEknVwSE9C+Tpspo95tGNGn4uc1J8uO9LafFw2sbMg+INBorX1FHjrd
75VfiXIsFE828v1tXMEK8iF2GA2dIkeADfWPCinsTjnr5P02xrpX+/fdxMehugVugpzhK8U9mkk7
0HH10odl9cdKJ5+J9Vxb8e424rqX+oPIne7RTqtMC4BYladARoibQ2JEcPGvYkBIFgObGIS+6r6i
tVUr/exBSBvdF3aPVJCtFe3P25asrp2i2ZYGcjNL59dORrcThDdmFIgqj5IzQu4pGz0iqZAoegiR
OP+/4XErl4fTmIKcCB6jfKq0hyDdpONdYn3Lg/MAVp7bYKubb2Hc/N8XXtCU4ySVDYCNHeTRtX2V
1mABEHSPr3qjBQjnatOw61HeB0jQlz4Irlw5tpFrsB7Q1CLYdqKPxblbI6QJSWVAgdNUtdGe4zfT
5zg8q+QoNYJq+Ora/UkD8MVEs6lHlgUIVEwwQI/9QbG8uBTxDawHnAsUbjtQDa98tIxCPO8UPVS7
aYd6+z4/MShXJQ5qKIUTe+qeutIp38i5k50snwi+3zXpzhySLX4Dt0uaVgNJTIoj0P18gPpR+Ib+
xV8fL0SHol/pda6+Nd3JHd8tv3XVw6S7zUYT/IavBwufK13+Bm4TIQ885HWIdWjBV+Hlvas/Dcd6
2+2Sz/JndFZB3OmjcK/4tw/Ieji6sJ3bURklo1GXwIVIliU5yLUcmx35FfxqVQfVcHlDnPITfR0P
DI3zpp+L6o+rh2eBP+/4xQkNNC1N7Rj4+vPJBkXHe3DXJz6+vbyBCNtTewyeyD1oZsLP24aLcLmL
PTFqphsU3xxk5jHyI9ppknyhuK8A5esJsrDOTDGPMKiwLq4+k+AIsYg06ZypFLxN5x97Y/N8Xf0L
GKLXgZrY8yKCFDiLzH9UvCEgS+HI6u8pkvGskZGjFrUHrzqjP5/uiwVjgarRqYq6Eagt+yUFmpel
oJ3JQHD3YiBHGteb21/syh+BynlOjIL8Cx3mNj/uPzHbSGUJZO1JUXuQU23NLSOl4Dx8VZkulnIm
jCZzKwmq/XiCcI8DiFKGUT4LBIKydvS1E4iV96pHjyiC42E0wSNE3uA6BXVRO6Rb78fBtfzDbUuv
M9bcj+CcYmyCJEKbhR7HLVhdoYn+aR8Drz7F+2Jvn0Cc9Sv954446QPzLEFofRV0cNCcL8SQT1Sl
1ay0Z4zOAIZJtRfcYdfuloOYD81i36hlZXXWLKwNaiRkarTv35ON8e2nfrAeph1E0c/NXfw9Pxcv
zf30iUJtqLmKHwhe/7Nfu/WdOb9nTghMZRU/AiS2ZfKYyBtF3eX5XQGFEMHXFC0p5+LCTKbQfAKU
6WTfMFNlDA77zF/vujfpt7XT0CTgm4+3MVchoSoOcSfQuiKGvFzilA50tMaZNUUBE3JruywShI0r
rJNf9ED/QvBfMY5lKk2AKDJPecDAQ75tPMkxH17QDvMTM9W/jZf3ypFst/Lzben1zLHAQL2JP437
9phIglW+8rTYVAZYizSwdmnQJeGKPGmfmExlKpRllAPpD1TzR+t3oYti8hWzEYqDFBB/h3jaVSuQ
nuXtGMs2Nm8SFxu7DbsdRVPB5JhUN0LPtCPrFMt5dB/aUVt4VZGX932fZc/xpMaHLCd5sQ2gHpA4
ZYkkLzGC7JlIVnlHkgEq3kQbStBo6dDFrfu+DpykAPOmb8TxSMDvGevPYLRL0DJYE2Of1DUadqRM
kUSPxasLBTJAmJ7HqwDsRdBA4bxgMKZhUFWwUk112R97GrhaXUv7vpkBywZEyKTXtvrY9luUsv96
MHCGt0yQJ2H0SkZb2eX2zc2+j1OGuywmpNw0Zhp+WKPKkLCpRGOm17cKoGb+GNS6QHllcJYOdqIk
NIESRtaiO9BUaLyPmGEhlzv0gi26BoUvN8vE2SpBtv/SqoSpUtFn4HOORlYfC8tgZ5I01qfF1HgQ
YF0X8TDtaGDcGTxUBCw5PJHkgOHZvmYlrimXvtgPxW7wdMVrM2gg1YmT3mFUYpPehVvL0/3MhyN6
p1tR5nrF4IvfwDk+JW2bPuzxG7rkTtffIvNbClK6255OhMEt6pjKYVtYwJjoQ9A+VNEmiZ9vQ1w7
04ul5BPw1TDVjTQBQpvGjaJkO8Q83t9DgMcIk9n4Cwx3s5WLK9HsNVqC7RvPHDBwxob52NNUYMV1
QvJr/vUPBuewuwZMm40EjNLPIj95zF+tO3lPQl852NvIUZgziT7O2sotzeLOcR2bEZjeAJlNlWOD
obYTBL7Xbb+cUdwWC5FILqQZoboznyOXVKhW6E+aZzj5pvdqPN6sB/NAXVn0Xpv/x5fxwzxN/Gc1
uX0ngc/KHqIK1ILn7HHuI3Ctb/qRPMautTd9dNRs7DflrTsFrqjlaxVZI2CtRO1LARHV5V4x9A5a
SSWQjSJ2NPqSfBRm6uiDh4KvPHze3pgrFwHIDMC0O0u4IPDmwOBe7KytGohiKA9jN/MkoVcudAcD
GnvbMcCso2jEYO1AY2kxro3uGkjccw65TaLCZgV0hylCP3k45MkPDG/ftuo6WADCAmPet4vjVqmV
BOpdYEjUiX939bscekkkOnBXrbVzHR7JOzDRQKMQxYxLlFpvLKJrA3WDV/nAno15W5BNaaG6Mwqe
0Suf6QKKMyjqSTBUEuh8MAIiGYmTR88GCCkj21EMJEHdchJU6VZWEEcLrKm6BUI5hZ9ezPTORpcw
aPAZeyjV3kk1ZHbREsVEPTGrQOB6Qm+HihFwvqUhJEZp0rRD5QRz9WOsODZIpUFY4Nda+XR7V6x4
KxmV3f+F4h/rAdMKeWoANc4ETDV9GFv27TbEyubGjpj1XcHvbF+9YUstR0zHANF3oZcH6mOKfFOU
ippn1nw9KuNQKVVnaltYdbn1WvRH9GE25hi72LTTU5wdpeQtJHsduhwxejLK4zS4fXLPskcQP922
8TqlN2tIqvhWOgiIVATjl+BGo5tpFGi5S84oqyGjdGft/XSbbpF7HZ1xY58lvGOhmdI6r9I2EJzt
ta+IfJ6M+iHe8IR/+siSZHZxqueugjnUvMWRiDe3DVz7iBhwn1sA0LUBGrJL+/RWLwIDTwuQhbzp
xWEiZ2GoeE1IMq+hBupq5DzAYM2rwGlxNxq5YuBtqh/T3rMduumc4RyfpnOD5gZp84Psyt1tu8ja
WQNJNlROLCieXA0ZTkwvGr2EYblTO+3ho/abxMHQCAjdWid3HjqPbO17NDDdB7sKUjP73E0hLeSE
brgR/ZjrxOS8AosfQy5XOZ3yimU1fgwaHhTbQdoscNFz4DSPyQbPSfnDfIJ4NR5IsXv/S7AQ8/+b
u9wvsDnP3WIWQgH1A5SvPtLf48FTQr90tMf220/r17QddugB2fV3hukkZ3NbFI7iCvmtVjfZwvx5
my+uqLbUElbN36Lw7Wf1o3NQ1DrpW2w6d/Cl05mcmSDff90PAT1wuCS8o7G1VRBKc5C47PuwKqA0
22xB9zv69Ql5r4e69tPHQQC2Yt78SrcgrzmrkPMyl2OYFtVUoSDepzs5l5xp2sUQM739HVdcAfT6
0K4DL4jQmr+ALb0oY2Yp2EKj4mJqEIzDAoTrtD3C9Xk4G5cgQhbIdl+uWQBVrZoWJgR07utt9K71
TnBHWkd+fkw/Ij9MdkhI1M5ts9aOxgXofI4Xe4NIUU6tHKC9W2/DneJYiH939Tf2bp7IjjyA46ba
RKf8qMwqBQLwlVAD2tGgQEU/o0EQ/12Cm/Y0sCC3IJrhBdvylOytQ6g5wyd5RFh4pm+xp+/jb+l7
/Jxsm2+3wVccFEhsIf9kolsO0NwoQl5C5yAKIsSG9BRE93F5Mu3fPRH4wZVtMzPCG6BuNpDk+brf
FstrpTFtUoqxxb58U7QPI/v7vY88g4pctoUm36uUA63bZgTJNgXtUen0qUfoA6Zpb6/UylfC+0DF
zgdBj4q78PIrkSzQjL6bH3sYjstfemtbmKA23Mv6UwDGRUlYaV3zHqAahP+ARiZmD/nxjTjvRtD+
jtRtmm3vg67rh9151EnAvi56Aa2dugss7gBI6BAiUQUsTB7n9/nJ+hVtDK/dkA15cMEBf5I/ZdFL
c2VXXGByIZVSlNB+VYBZ+BEkQQpckZGXwh2rp+i+cQ5WKDrmKz7yAnF+CC72oSQrGHpuIUho4gL+
Kb+lods44350as/2g2fFzQ7tXqRAMpvBXX0XoNzG6WtSgClyNtN+nqQjxpZ6w1Wb3KFosby9R9ei
1CUWn1gp8k43mgFYeIbVPkSSUGt2tWd6TLxH81w/h95twNUFBXsCdikciMLniEG7SeHVZDjLdnQn
XDeJ9lKi9e4vUWZFnplpDOMhIAHkCaJlOZAnPFLQwtekoKX2mILBWBGr2ZUpHAi3N0oGIo1gAIge
QCkL+sAq3dYiR3W15WfRH4inqHiGYyKLf+TJSj8YwwDVn4Rgs6teHzLBFrhy6F8IwIDezSwuwmXt
m5YxsJ+DdG4obY+WnmU/KRmaJz7/+pMgAoCYCLriTZlo/C1dVAzvSAaVJEzAZ+WACY738K+fBZB6
0UCSpMj46niAcLZIdRHplQnicxqpZ7XtPJ0qWxIK/NDKh79AIZdOYcz6oE2CGUVN95jr3Spx+6Ca
9fbvV0ybGddQU9GQhufcQDcgKW9M4FbvMv2uGdSTaWImOG//A4yOHDFBryeYevma7jhJxKh0lMVr
yFwjoJlFoiUR6/Z8Fi5cGj4M1OVwC0JOGeoo3G1BipIio29ATVnXN70d+6Da3/ah4dVZ8jRIvRdF
osz31fXLQXKXRWJhgG9oTBDuxxoa0/2Y/QiDxksHZOyyjVZtoc95+4Nd+W1kjVHAQBgKwSoIVXJb
3JwKg+kNKqqWVSOoxtOkZ+B4YFtjsp66IBfESNfdhDMeIl4ktsC6gOzW5T6MArUN2hw6HX1QbtvM
Z8Yht7cF2vDN1zR9U5RzFH3YoaAyvmYl5qI0DSkNBE+8MBeiqj7OKyRb1eoQRm4xNE4dH+sB8s6d
IMO74ppQ3UOcTWa9MTyKLg0kNM2msgAUguB9rgZ3bZZi9rX83drN+fa3W4MiCAgx+YVbA5fTJZQG
Xvpe77BbdKOTMTrO2pMVjc0dq0vJacLxP3gqCLxg2gSsNMZc+rrE6wkaCwOCA1ERw8fEg2OZKEeK
EjFr3woKTohykYzBQKd6iWLb6YjdgxpioaQmZmdC00FX6zlWMg3tE8VmpPTj9jquI6qzbfPtztfy
SrPqsqq05t4N/Z9sBDGfVjpTWNVOYqWbWthILsKb789FgFYPdVOYEfBYHv+Wo8at6XAYoKiO4ZSz
UYnipRXXD977P+ZxR3zEO7PMUiyoRfsNk14UQ98UIu3oVRC8fsCuN5OK8u2gtBhtKPfChiEl+1I9
N+gONpT07+99kyxQuJUL87ZKk7mXZ4jIRq6Cj7YpT+r0M4wrQSfEmj0otsIp4n4Btzm319UJvCFT
MsITd09Zb7uhJDmRyPmu3DBfU0gK/kDFnL/6tUQbqwDCehgjVLxIfpfj9wBVVhrU5zL+kZsCf7EK
B95VS5VBogV54Mt9Nw6RLGtsvjUndjDTu0z9VaH11PiH9eG+U59vn6qVKNCEVA2CAAQ2WEXO01dy
38p1h4gjte2fEkhWVRoLXsRrDhDhmYqSD8K0q2kuHCJZIzV8LdI4e7mlXtuP31HTQAeiLrgn1/YD
ojQTpaW55M8XtGKlxBvORNtKYu4w1+hk8m4egL+9ZNfpW9yOSxTu8jC0OKd2CYOaTMt/SZNuHIJB
rR4h4ji+KtJk7lBdYVt0rWRIzpv1MWGolYNqI7EfiN13z0buk77b3/5Za18SS2wjdwPm3iuGhTZj
E80iDQk+O3hUY/Y4lK+3EVY/pAppbjgQvLH4YUYS6tQeqxkhLtP40Mm5kmz/h7TrWpJb17VfpCol
KrwqdJ6c7HlReca2cs76+rvoe46tZvM2y7619679MFUNgQRBEFhYmDQFnFNJRYJvXTSIMqU8kUi8
YcoJJmbKMKHzwxB0mha0BE4YnZNfRvltSbWHCvV09AHkm+vaXeY4mG1lDp4dzySIDBiPhAl72bg1
et9Y0NgQOUbilbWG9p5tK7pHeacdqCZc1RgIqqssuFORwsZcCJBNVdPtY0PbL3F/CrJpN8OVBU1/
SPXGu66oSCSzpkNpzEERQiRGVTmdbjiT9dkFXhYGPlCXRfwP/gzvS4KhUXhkXnRWDvM86KEEf9YV
8bY35S+FXB3KCjVZU73pZvAS5aZ/XUOe1WBorkaHS2LUNuvUonqZSGIj5DJRgNMXgI3z4qiXqLNY
RJCK44bKOG/Uf0Ig/ju3UNVMUlL2sNAApRstHdE1CbnhJkk/JxNsKrd18GSqG2FnMdfVwWJgMzrQ
RixrVQS47JLqFBLXmo5S5PdNl24CIYcPLwpCdv2/YliSqtaaQ8wDhRi5Cf2we5VQtKjLTTQvziDi
l+NtG8EwWaDDMD/tggA4JJKSqBggi8g/GDB52Ppu16PpSt0UYZhZur1uJNzzvvYtzNUXgiwOgC3s
ltFrt3HzWFpm6aTluM1IuFGX7Ou0oKkpvwOPkeBG5O0dEBCoSCBwRpKMsRmzHoogTGAzaU1SpyL6
T7vLD6gs14JIjHcnAJMGV/2/nAGMS4s7rSiXSUJ81M9fy9qOHG0WDQHm7hrB/Ag0v4BRQqPKruLk
pJ/yEdAjOmp1dtBs5JRJgqsehNlCmrgLzAU8NN76SPHAjVDi6nNRVinNy7gAzmd0naUcOlsLsxsE
m9XkYGyobWyjIWktxxjV9FbvSPSoRmp/tPomEuRpLnXGcw6eBV+CFIrFlqGJNpKxQhTgopLhj4Yz
ByBe74hTFI/XjfTy+EGQheqTDsQ6+tIZjbVhJL1mI9MftKfCeJ8w3igrdniqAlEmCGsujfJcFNV5
tY+YZVhp4EkswIoJxn3bt0uEUaIQQiSEMciBkLZWKBQuR/9z+2FLg5MSQSDEkwEsE7wi8iXorWNO
V2wNjTyFgMuA8NYzsmGXm9lGk0RJEo4YQK9xo1nIImio5p+v16wgXKgU5JuL1vwGqpGtGcB/hFX4
1zEt3h1/5LBDBDQJ6bBRQ6HAyDFEoJI2rTT5AVEE7pCrjo2e7F9EFYA1nasj2ajwtLWBVZuDwZWt
0nJsoyycrheNOeI4XgyPRKCKvB0yPYB1n4sK6wZnOLNB2ofZI7nlWyYaZ26sMvas5t2ooo2l1O4i
wpBfhj203IeXHJK4aP1gyZ2MuI2SIIZUK8ueq6Z5VSvc0jIwKnLROkTCOJbQ9q8fX46fUAAQM+jI
XQNZSMZGBi1Msn6JSzcw5c2gfWTzuF0Qa81ERJ5Pf+k8DQpD/COJtRLwcITtNEFSZ70Qy8YV6ksB
8ZfpnaDnuPNrUfng0l7giwGTQcrdNC/xziSuQPKMWrWbNt0LUgqYEKAmXqFVomFnHHOBBDrqHY4f
TpCFz4LzJsJsJ0RzyAQcNCsB8XxY+0EbvQfD+H3BaEL09LhqWdwryAhd30DRsjKnIuvKAFh5LGvU
1o45Ioy7TcaNob7FpuW30hfTENzYXIsB07NhYyjJZQzUm3pPpjYtXcUAmip6mNTZkwNnMAVxK+80
APb5HzkoJZyfwQZT9KrAgGJgH0Hm+k23FzdIXIl8ye03SxLx+F8GIgpEERsHn95lLPOIiTbkKGzg
LGvjqIIMQwv/vjCn0MGtiB1RBaBh1blCU50h0dDDf1WWKqPPGX2GaZfbTm1WheBU85RB7hgMTL+8
CVsMR0UtkzLVBPA5rBxC7oUh1a+omjnNxEZRi4JL0aLBBjp9I6dpE8BXTaQtnCogRzMn3Uaak7tI
lu7yVieHQB1PiiQdLKvZS2r5UtfLTaWGoScV8DVtdI8ako5YdjiUKqYpS4jIQlkbNtcPyK8+wItP
xVRlWnZFNMRCOMdmAIgujUpMPTU2lZLv5AgIWEP2qsF24ylC/1XgytNnuBAvUULXHv4aU0xLBRrG
0iBXhoQZWzZoqwAVyBlj5UrlEA6mEzaPqiKaK37p7qgQWwFABcl8ky2Z5Vle59UcwhHACQWtvDVU
PC2L3fXV/FUUZ1YTHMQqAXQKd8bFjLk205dEtXEspw3ZSLcfk5d/A58kWFnq1tnOn83bIwW9F8dT
etc42euT9BwdqnfTE4JML2NtKIy3M15+JlpM2LC+T+pC0VIoXE6pX/Qv5kzboLppt4Ccrml6bw6a
R6VqLIcI51tyFxuvTiodMRw7xB1hd63FBLL1xP42T507Vcoxi0QwZ845hop/xLARb9FgrHYPMXGJ
SlNm3HZR/PX6hnLuD1qcRDICjWsEc23PvZJVV0uaS9hPo3nUg9uh+KIB5Dg9Wu0XXd/1gSBW5GQj
lDN51O2vgvhuxizkOU5KzNDxyuY2nTGqyJ0Ub1wOuvRua043vkiDwGo5CVFIpQkQQgFVNtvRlQ6V
XYOaHFPpd1K3tR5kv3TVr3gPGZ7u5fthm35+v76uPAtZS2T01BBT5RVghijOyHezVh6mkNzF0pe/
l4LCHQC6wDojScfc/kZtUyq6vARL4+w33byvm9ZDE5ngLub5UBiIgmMPzDFYpam2612zx3TCdGrs
2l10mjbDHvwZrvJenvRPtMoLSp9CaYzZy4ocIEsOad0GPZ07Y4txXkfwnt9mDh7SovkEvEOm2UBS
y4i8AQNg1nBMrKhGPI9DBgp5rf2Bt+v1TbrEi8H/ryWo56tnmhXp5RwSQPOb7bsvKhjNZJRWHUPx
0hMGD7rfkD/++3odEC24cVSAafFausj7JWimHowWPkp+VshBU/0xE9kFtWL2NgCoAS1+Mh60CH3P
NQtIowbNNJZusU/urJtn47u6t2+Xg/yUeq4FpBj64kDE511fUN7ZArjQgPsFuhCui5GazlEJAAB8
Vt54RWM4oYYMhyhtdMm4h21bi6GGszL6uQjNqKkGOI27cnYGDxFh6VrPwNemW/OmPDWvxq4+2vtF
4Dp+Ufldruof/ZjTRiq00lQ59FO37xMEL3fFaYTX2mhPyP/9qE41sH8DBo8DbIvK+Zt08Pvezb7N
3uyQvRAKz7si1uvAHEdDSoxQNvA5XeuTnfkEopKj4VW++lSVXruZfNvTd/UpvkvfXJDyXd9rrnCA
wFDYhJXhBXm+CaFhlTZSnjidxrHPtnmLdu/xIY28IvjRjF4uGtTLsWigzdAwhYcjBiOyUUU2NI1u
p13larEM5CN4qUfMzLiPrdjJkhitD4ILkWPLJlpyAPEAjynacqj+KyOT5oHUyAaVblqAI6izPocQ
oaqm/nUvJG4+JHOBQaPPAqTjz+UUmlIFUSzT53cjHZZR7VCSJiI+5UvqCIgBpgN1BiwgIm7maCaR
GRo5CIpd48V6N0+dZwJVGdzbsQOE7OT23nLA2CjpxtpgGtt1S+G52TPZzHmtk2au+xqyVbf9mb82
p+xeO+a1Y8FI7QoUOhrosl/kt+ti6a8yh/VMKnNYrbSGwWSQ2ubHaXgt/3rEA11R5E1g/RhYJbMY
RRUk3CXgOKUrNX4lo0CUAk7yrLQnzOlTw+0sak7kxUpnApnbqgIhTldVVODR2HYn5WQel6PtSz9a
b/bQAScf2931JeSccWRqaAYKiS/Kn3Bum8AUkrGTYZtmOR16e9qi+ucY9k/N/MA70wkUcwsCJcHk
NO6+gXrZREVaxpuM2bdxKOoxxbMUIXy3M8PxNpd077peXIuEWgr4NbB/Ovvw03stKgn+wRAGINL1
1yzex/JNhyxG7zbDiwqKoeVexYMw/pb12wHBlSjy5Wm5/gJmM1OCsZ11oeNMBIt00MxevdNr8nld
z0ufqQL7BweNsQmoGGn0I1Y+LJdIEE5tW6HJ5UkuUIw+dKBx0u8k+aDrP67LorZwftzOZTHbBsiC
VObUP8/9N1PfgkMzmU5KfGMngs2jP3QuCCiN1d4xnqzRUgXWgb0DhZsv4f/t0O3NWHS/0cuTFUOx
IGiTBHoSYdT52s02qEAnm/plvCK7ynIVjGRQ4ru6LDfXV46n0ErSryzmapdIs8RxlCsl2N2XXa6D
f8FO/GU0Hq+L4SkEgiRABlBPR8GNWbcsVeqkR7kJkxDyO9MOP6YmvpGRekHLn+Du5EVolIKZoHpo
ot+EXTyA7PNMCyFLTapj34f3y2xsTTAhIn2xSdNuJ2v3CrrTs1p17OlWVZ4wZ/IUtgT8zB9NmgpU
5z1u19/DLnFXI8vd9viehQRv5aD4eqMcMLD6kKTRfYtCQgZAvol0BbAIkTMVf30OEUWgcQiveBVR
OetHx0Gd07EDSr5obSfH0C3FBX8T2BXdXMKj/uv1jebYE+Z4IKUNYLOCtj0moliMsJnzCmO+imXC
9JLtnH1bBoGTFslg3BcJyjSzg6jCKITCWYJtMYdeLaRI4pjsmSaMyYZ1NclKC010zNrtvkro8M68
KPGvr5dICuMlo8ruO72HLsbsFiFQc3vkH1Xr+boU/orhja6Bpgf1CMafWMqSmDDDCtOoQaqh72w0
0M62wJXwVfkthDC5+WjqR3lp6NZLN4V+l5u7ZHanXgBCuLxWYM5IYKOFHDw8wNSeu8a6MINkMrFg
Ugvaw7HbV1p96vUqc4ZMdUcl2KqjqOrAWz5aAUB3HMJkdJKdy8wSM23svKiAY8cEstk+YdrV1u6U
l+u7RPea8foWwjr0MFoUA83C1zHhIcGwvBq2YKg384Iu3uDjuoTLe5KmuRBRgbQOnD9sMREM9b3a
aHhXmFace+MQgTU+GnNfaYv3cU56+MUwF/i/yw07v5up2axuGFo07fUSd3MHdgHrNgle7ABt/o9l
cZpUARSfU3QDJg3MQijQ2kir6/RjVsJsGS3+KVor3Ci29mX0JmvETfLZNUxw5hVwR9OnHGZPgS2K
6i5XVsW4CeTaAHgA4o+t3i8IdzpbR3zcxd5gf9U1P+gPo/7ey+7fbiEEIc1Omyjh1tnbLQ4UrW9L
RKhV/2UyvgbNPuxfG/WwiEioLq3xTBB7bWFonEmyEZGB0nwBd4IzTdvrmlwG+CqSa4BMIcFm4LVL
T91qr1p9WMquMxBLTceluzeKrRS9NeGuHo+VegxbQQKRt0NrcYwdlqCp7Zse4rJqdmd5v8zNNojf
pWnXJSKsLVcWqB4A+gdyGACYc9WGBXNs4E9w5cuvnZXsdLI8lFrjS03vAK4iiHgu3RPlhqS4eAuz
IEGudS6NSF0SlvQ+HMfcMc3NaL0ElX99sy6dO5WB7isbdT2M2mVukDIZrLkcU0Tz5Q8yP9bJKZoB
hRSkDnk2h4YoPPsAhQbSglk3RanzQjOpFOXBCGKk/R+uq8F1Rrg68LL75f+YperluiqqOqncsvCM
6kUNPkP9Tkv2OSj3U1GulWcFOKO/hTHOCLndqO8zXIgWBgTH6Z6YD4RUjinvW9H7nGcCaF7A4wRw
eKRcme3pRmssSISFq2uwYzRbG5zSBNOer68eVwrm6oDFBZEk7qpzQ4uakqBKm1WuLT3MduWo9qNk
imYt8CwNgcpvIcyqWfUowdNCyILDWe7b+HNRDjImqlzXhbs5KOkjKkbK+IJTtaiq1kxjiLFScszB
0LJDVqF19HB6NzFWUg2DXHCEuBIJqpJwdzLaFpg9ikhUEDnA3RTk32kg0ZpuLe2lsfK6cntdOe4a
/hYF+Mn5Rg160bVJWcIc5l2b7mvwXNoEwatADNceVmKY42oEpO77EWKCzDeGr330WMWv1zXhLhrq
JCYKWqZ5AcO2k0hvAKKvXFV9GJJNRw6yHQCr6RoiwDdXGTgfGR1G8A5sP24ELqdRy6HM2Mabatbc
BNj9SZ8F9zd3a1Zi6N9Xt16Wj5aRUDFpD+bwBMO3/FkxnK78B1dKm0v/qw5d2JUc8PVlqpJCTkOi
vdZbr8US/sv2r0QwJxXJ47BAwQUjncNHgql09t0yCQI6/vb/0YI5M61u9zWhhtwq6SbCfKF0W4cg
q9RLZxAmDqi5nsffiFT/6MM+YEAtOra1DmF9EYG8bqQtestWIu9Gb3mdmfvDomP+QJ+A7XnYpYv9
/1tPNmowTPRQ1yHkw7326vOgb4NWlPEXWDlRz81CzcBDZVWQkTW2Z0aYMWg7pgiTK7BxtuOmNsoR
U8chRAk9u/MHa0PUgylKXXFtA/2+wNgh12MZ9O8rC9fkOYqUCVLG6jMonHr2h+wBwwFcEwTO170Q
J2cL01jJYkw9UsZ4MgfIUrfKpj/Et+Vt+YIq185cHBDNIHi473fmX7/aqVA0R2GxcEGxhLeRbrZ4
5FRwr/KzBoLM/Icp8uD0uy9MfiWCBmSrNUzCrNOsAHoZxatVfEzKt9R2B+vJGlUH2GDBKnIP2Eoa
Nc6VtCDqMiWroVAFeiqMuf9aHBvHvJG2sWdvte/XpfHN48/qMY7WHDCNb9Txmm4wG1iLey+aJpBs
OCP5KMnrdVmX9HJ4+q23irHFtJta0kYQJs+73Jfd+FV3Mansdjg0u3Rvv0iO7Q9+d5C22rZ5jD0M
Lrj+BaKNZAy0DcNBrkssbdSQHUAFw/SG+RhbRfuqVjeD+g8vjrW6jFsG/C9tQh3S1EL/wJDF2AH4
aTM3yv66Vpzc6dm6/gKerSwGjVAVAIVY1y70m+CZFJ4JJNKS7KbeK41dGeMOjXaBbAqWkypw5Vyw
wM9FmSJSgZ3DDZr0dbCTvT09k4DKRLu9nYCNLHHr5l8eJ3+Oh8b45jJY2ihMIbQfm00OMrV6dMFf
oLZfxxzDfEZBYph7FazEMQlO9GHVqUzdS9GjUQlEF01XPWaSKdBKtJSMi1GljixDDjFy+UkSt+oO
Zh8g+7iLRnfG2FvR+0GkFuNkwqyKpEmDvGC+MbvbsnxW66frZkk/+Zp1MK5lqLOqtqmIZXya5g9t
FkQ93DTW6nxdoIKtIDSSAQKsqXtdZulRsROnUqIH8Gf6s0GOcXFXZehFzA3RibsEUJ6fOMaRNJZa
y0kM0Zjb+qrl/SnJwiNGfh8yPT40tuwuGINTKoZPJllwP/B9GKJ8E88jSnN2fj0U4O7otQ6XUSLp
biZ/ykm0jfJloyyBlzfJDehEBDkhrq0ggECrEh7NoAw5l6ihFXHKEnriyOgb9egXig72MxEcn3sV
rcQwB1vvrcZOZqxpFw+b3LLcZozvhlj1cu1HZItocjgFMGzhqvLKaGXg5RfrOTKuwbsUOXRshbGv
b5pdCLacPW6gQzI5ytdkL6rYc/dvJZdR02g6bQDjBMK+DpPr89S1+22HcQPy4qjlWzoIfDR/Vf8U
mBn/pZNkaVUJBeagfJWA57Xe2tJb2o0mult54SzNyIMFwDBBQcFc7sRoSb8AfOVivMR+kuwjDv9D
0hg3QxSJTIXnLdeymOOHqQlFKRc4A5OabqPQG8uHftkhq+PbkoMptuAAtv5hHdci6Set7lg9D6s6
i6Fem/3MraPU/5y6F5DluhHGrV13nDwLoY9rDAEBMhUVwnNRTT90UwZ+LXdJN2YAzot31ToFc7lR
Vc8KhZR8PF+2FscYZF6aWtW3EFcjIjL1fRapjmQ9WEAZLfbJKv0q/9EbhkBJrrmslGTtMso6s9Lo
FgLRNG2HEq8DAFYMESUkz3mttWMuVq1ED3eHPJZbju+p7MrRfSqi8OZddDQ/jxl8KBtezH5HkagP
jRr+sbTK26EKHhEvCC4ckQjmLi1KqbLKrkF4UAUnVHb8uhU9FLkLRTtRQf5MOWQYA0dSqY4LC45C
Q9uyEn1t5clJRKyr3IP7W8hFZxISYbHVTnB+5jy/L91zbEf7GAnf6aOVnpJYebBA3nn9NHGXDoBQ
FHVNG60sTKRTAFJhBS12J53fG/te/3sWCxTTVr/PbM0kF/Mg0QAxNoydZcd3UQrEQFhKfjD/S+4D
rLsWMArAImoas0dGNMQjeFCwR6CycEJTyp247w51JKqf8Y3htyCdSY325pSpKYEgucKTonr7335h
gUvluoA/2rBxhYy4yYzx0gUCH4wAmWOBd6d/iSPBM4wDrMQOgRQb2wRgDegczv0pKt6qNQCO7M4P
4PsIHrzpszyAaj/Y5PviLdxOh2I7e+k+cLKDCAHM9eUr2YxzLaS2my0NOs60mybMIjfKYzSWTbG7
2JgmlWa7Ea+l6ybPufPBZojuaFD8A5Z/gSMqSBKhvw2I6wyz6D19AHWX05SeZL9eF8R7eQLBDgIg
wG8pRwZzuFIwgRm5YQMJSHpfn/OtlC2bIEUje7PsOv0HQAG3BAm0ZDZOCRGhHHh6Ai4FrDGllcD/
zzfWWOSxGBNghvS+xgTwTC18ZUxtp0/LzsUhKjw5AmXkdZ05/gQNaegOAAIB3Ygs+FEt+mIOFBTH
sgAzeezlY5xBvXBdBgdIiqETGs1K/xpuxKbZh4W0Rt6jUmXM+n0+AJYFad3RUqziIM0znteTdI+8
lHlUEH+46pJ8A7sGAFzGkDpxiOFZyd8T+NFPApgd7EAgR2AL0dWsyvmkQe+BfJL6KQ1TD4OesOqz
Exi2wGlz/M+ZMMap9igDy5UBYVM4AbokkdlVjYY4UjR/XF9qzo0ESaik4mWDxwd7VooayQq7RVzX
zEOKCYwI/7M4ljxllvb1HJNNk9mKA8K4H91UPl+XzdMSXE4YuIDqGmIHxjEVUWB1gKzDAZrRvgjB
DVQgAdeL+nNFYlTmmCjFvJQmVARat1FzR+9DZxQ1anKc+dk60mOzio+7Yu7B6YhKobQYLnqBTdWr
Os3XS//6mvHO/Hq/qLIrOXOCRGWLkdFuOLe3JqLGGtOvqsaVwGs+imbc8oyDgBKY0rWhu4l1b1G3
NGo2Qam+bQe31lSQgMrG9FoW6H+T9eJ7nGECSNkMyYvc9Lng3c1bUqAZLbTfoaka7NznqnYT6Mz7
SQIcdKkaJ1ma7p50be3FpGjdZZl6gTze0oJAgVAKMAwRYAkNwF0whHoKbWuQUQz9q90e+mCnhDdx
JzjevNQNOlB/i2IZDZYy10msw7/pEwkchQzuXEZfSGe4qRq8pX2zB+z1c67U/SyLHqq/CvBMYkpZ
Hzvm6bGk9hKG9OlB7vLb7K7b2E7s3xcbUJIumLlIyxTtx3ADAi0iYpflhANnoplTUgxGbcS0eEbm
e0V11eGhax/V9JQjIS4aECySxZhPNtTKMrWQFU7jqegNp8H0aX1o/SGJ7pPBxgzWQbCvPJHrbWUd
WkuQYEduEWiy5H5QwJhClDupbNx0QP/hYprOQKT76w6Bd0romCuwgSnIUbGvZSuprWqkcIse/xqy
KwUvSpx6s2jsMFe3lRzGi6KK3w6JBjlWMHo3hVcW6Hev76V0Y6kCH8cVhVsBKHAw5gJIf37wTalP
e43AYZcgvg4xnhMErHXndY2yI/rRErUicsXRuBhriJuQBcsFpMrJrxJhL4fxrl4MBSx5QHvNeTnf
2rmteFkc3FTZ+Pe0DuiCR9MDeIjxZr1Aymg1OiDjGcFxld9RRkcM6JPr7XXz4Cq3kkH/vrovkrTQ
AnmEjCkxP7ohPQZx7OJF+IQAeo8mRUeTRET8PJEm5q6Bfxc83BccRUM+1tZC0cqj8ixJrh1+NZd9
Oz7nKBcKk0W8K2otjPEoZa8GkYlUNOq5iRsN3/UEM8R+zY/+liGvGYzHmPw1shyjo5ElANoEeUU0
rJ0vaRXFg5xQkZKybCalOyxdvOlHY3N95zi9zJCj0sY+GQsJqvlzOQsa0tqaBoHq2DuG9hTGKLqC
nQ7tEJ4afqLEhcyUhDGYuagXj7eoGAJAgaM4DoTtzU3kBE0nFc66jGqoZMV+Hr/I5mtvHELzsdBi
QGsEoSDPi/2ixUPjHx2vQ79oZaZgKgiTVsKaKpH61IPsos9VP0KTYVOIuJK4l+9KFovgsKYI0KcU
66qn3yPMcMgxC8cFQO+lCWM/Lsq92k21I1f2nSWHr9c3lRdjUKJsQCRB535RrUcRbWh7GRe/nYHr
Ini0EVIBLOfYUugWlQDdIxLGnI1lQZdmokDYoH3a4VbtMi9L3uran9DOeF0v+lNsTLHWi7lsm6UF
qQvFZA7Kq5p9A4fRP/w+yvRAAqNRDL1B5/YRyl1oVTZ+v7XzJyUaPtRc8v5FhA0YEYawgYSbEVHJ
jWaXKNqBg97LwLgtV5EgPOBQ3+BEY87Mf0SwhJNFJedyliJ4N+/K2K1O0z7dzvf1F31jPBnOt+on
poX7pd/61lYaHW1/XUG6Bxd7BEgxHa5tgn2H9SdBN4wJcsGuKXcuKZy5xeQKUdcgz/lT3PJ/hTBh
AnjMNauhZRDNfqnNfZ556mKhKVlz8+ku/7yuEdfqVsKYSBZUmnNNCghTJ8lRwOmni4JI7pqBRBqQ
aXA8XfQ+o9ASm2qD7OYcAn8Huh9MbstelKQV2DdfDggX4BRAJ83uDYYr4rBSlJxlReNWxgvHT9F4
4SlKK8qOcXfIxsAFOFoEjewzR5KTFNPp4P5sufE745Bg7lX3g1SpIxfPWvD491tE6b7Q7gDAxwW3
kL1gREVhwuSr+a1DklMSJcF4K/dHANogzz3DXC9WnlkQYIzfTChRm4dIdGWIZDAnJ0KVuy0SyJiN
jZ08aOQWgfb1deJdgGs1mHNTyb2MKhREjMMpSkB8u696TziATaQIc2AIpgipvQYpjdZu8jrdzED2
5V3jX1eGd/GsXpjsy92UVLsbqROgM9AtJ7JfUoCLU+OzsH9el8RV6E8KyaTLuoobErufEVpDUoVp
QgYmQeTGNmsFAR83HbnWh+q7klKjOXKuRizbEC8PxJKcsca1HSmeoacvg9J5kd1h42bUfsEKtHSD
U5TxJsuS26aeRB8jWlwmos/krC10+nzvD9Kd/TQ/YIYzptg6iunYW3kf7Gav8JMX6000254bOK2X
gbkhZ5206pxgsSfLfh3Roxsv5SYD4alZRodJ1x04ry34Ibwo/wcI4lnigDnlEd64vU7BomF8M00f
NQgTRx8EbDMoTpSn6zb1f+hpIe8F/luMkGL0bOqunGuKd0QHV7DPZi3fIGf4xczDfVJPCNaynrgp
SZ5K2z7I9Vxtrn8Ax0Pj8YTXE+5o9KixD9LBCiKtBM7KDcsIp/NzLC1Yl0vGrT4cEpFz46kLcboB
2AJS+qhlnFt3Vo+JbSRIH1iRdKsriItJh5xX7HaYbpaChnKODH+WW0ees911TTnH90w0c3wzvena
JoOmuXKTVH5WvxaBQATnuEAE0LEazTCjKelcu8KogniiAJCkfkh6T9L9xN4Ew7HTBHgsri6Y2ove
GmQrMUb4XNAwpwqJTSzjYOzU+RCVr8n4fH25uLqsRNB4aOWHMskI0yCGiCL2k/6mBiUo+HKXaWeL
Bi7QhWdiRTT2/VGGWbWlGe0prbAxIF7P48NcvU8hWis+rutDD9KFFLRY0VZwjG5lX9JZLg2tmi64
9DJHGRzbLb5pfn9SMTD3uiDeWxocZHi1g5MXzbm/eJNWK5eiOJ2VEbXtm/kQPs63MQgHpX24zyGt
F1VcOXHpWtoFIBVz4OVIklEjO0Xb5FSdok18Y53kTbhdtmTbCMeLcgWibd+mcyyBPmI8lpkWTbSY
UM/GBNUB9cduFBwjnnVjg/4j4QK5kKqxPSk9JMjS/YC52O0+D7x/2aSVDCbMsjBdZAwGyJgfFm++
zcAH8r3x503wFr1Lm39476ngvQOBEpwfZRw6P0xg+1OHhZamw1yeAJIENz/C8Ny5rhTvIK2ksJl+
s+o1uRrxgOj1L53u5uqxSN66ZXtdCu/GWEthVk4P8l6KYuiS2OBQx5Sq6ZglGyl5s7XbYnm4Loxn
CpSlA5luOsqAPUtWD5oMUBcBRT43KnJuRuuMSxX5JhpaBavHE2XBnBU6phhMeIzDqzRlweAxuKEy
3aG8OyfvvQh5zNsgy6ZdY+im19Bwe24G1TQOelsMwK9E3xvNs4pN3KLHWETWwoMKgC7otxzWEEL0
D6sjYG3gCvSVTehjyhKSavck8DNfOlUi2A935VbiGIuo0jgnDcgrXbkFFL4C6SqFiQtOrEgI82ix
O3tQ44beR+NTPe6y9jEJ939vbOtlY25VqcxCKwbK2VUIFMDsNTVCn77AzHjuE6EeoF8waOCKmcWS
ejzsEfXRcvvotUt3nGURdIl3QlFkR/rKBAs9/Oi5mRErGnIVTOJuhGE7VTC55VxuVWRuk9J+0KMP
S8sFK8cLFkAZTfuewEaBQQ7nEjs89MaQphTqCUz3Q+2o0iPJQofMkhMTAeGGSBhjCbUGaFum0Bdf
4ZdgFJynQ7skm1nB2J3NdYugK8UGDWu9GIugUEArpR2yw3Qrg24bc3+dIPHz3GuDDp0t9xKenNdF
cu18tZSMG2rGdJiHDu8/4G4PaWF/6cC9oemRCPfCMxLYCIpQmFYGaDtjJMOCp3go4bKYgI1W09fa
fLUBNTf3SrwLIsFDkr+Ov4Wxyciyy+fSVCGsCqPdmBXo1e93mM27j/XCkczlh2pMvWNJsqi7kOtx
/2jJMphEcjIaCe1gKYnl9PXLFKrOEt9gbIxg2y7HzYPYdrWeKmOVfQCnO1AVR7X6Fil648gtwV0y
n8xq8nNZ8xI5upusr7IReKX1gpBtm7Sq0xnjnVo9h5OOkmrsyBiJ+w8GRYcagFUYebgLUKYmZVpl
4mxORrhrW8QFcfezXhpBWMA9lagz/BrnQgf8nrsApQXQXpNwUxvycxs8ddpdU2yX7+H89g/qqAh5
FUrrf8HIMNr1INUL/Gea6O6M9IdtonNdBFXiarMKBhht6qzNo1qHFNlIH/AtboopuAE4z/KsPHSK
KPbg39greYz1LOWywJXhdkMSR3Ua+fsSvZdT7sq9vkHV82ZR5udAfjHbxjUy0XQj7iFZCWe8XDpJ
Q5aGuPdUOTta5CmXg6c0WjYmVvbvNw8jXPD2x1GRwQ5ybiRhnvaBVkJSWZ8wraypT5FoZhk3xQBA
JiyRUk6D0PhcRlyh7GFOMm4/67Ofn8PIdDDFDB3atz0MZkocNXmywLd5XTPetb6WSg1q9ejDA3e2
MaARHg5jtzrZNdAdcV0CZ5egEFJEgIdjdjoLkKoBX8Am4YDpk/qSanh8xVr40U8EcKVOhGPj2D8A
l7qCYoSCdwt7oY+zsRhdC/uXlO/gQfCMOd1LxexZpHW05PO6Zpwr70wYY/zmFCpqNEJYnh36qcEl
5IyjoD7JXb2VQoyNY6jjoikDUjMLQF6L+qJmjyl62SPp+3VdODfdmS7M9T22ktxW+NeN1ekFVAEb
swPeyK69xrJv5l57wUAl30hE5idaQvr3lfkZi2oPI+2wklDkNQAoyUvQue+v68ax8TPdmJNlWX2o
VA10C0GDklu1M3YiXJxID+YY9QBsTVkIPZJJO6I3B91FNhTJBH6IE/ycaUL/vlquCPM3S4wehzWY
W6M7Wd1malR6nhzS5W4psAn+uoGtFvTQiI/ZZ1+XKzmxWzh30NV6WnusY1HO6VfnPROoQqHfItgX
X1ZJmKosQQTZaDu0sfq6OznFUXq5le/+h7TvWnIcV6L8IkbQgsQrSMqVyvt+YbQFvfdfv4e1u7cl
iCHE7RsT81QzSiaQSCTSnDN88iP6ll/Qf3NbbgM/qVnyI/uTyD5i7RI7+wjh0rSa2llGQJAZClk3
MKodR8sF5pQN6hUgEnSai9IskYldd1V/VRe8R0h7pdUKSE0rizXGY5Z9luOxD0fGR4kTkWykLTgR
Y4ySplrSrgSEW8O0dRTZ033dffxVZvmCE8MsFEA6NHSRgJeGM7CR+0O8zZKFEA20L9tBxpQiWz3B
cUQoY45zBoEgusBU6zw/REPidpE3GN+ue4/1o/1XNcF7DDnN6kyFJJC+TB2yehrLNVk2dKnNXDsH
gv+ozLxpuwgBhjqhO9oj0Xudf2sxQ9ur3/LYm3TWy1DjZEYh+BKMaWKCwYRehvbWBd+kqUrZugkx
k1b14DUa8fstDb8r07AD1uN7W1qb69uzFjednl5HKHu1IIzr58W4S25iKHEDlLiGA4UXYN7hLcm9
XD9YMki/tWrnmVDBZUQ1GbOOwBHD0J195Ksl03b5TbSH/zB1t7pXXuBD8ta7ruxqNACocqDnW2j2
vsxhI/IJdIh1Bu5Fmbo3kKiwlZ82hoauS1q1jv9Iushl11qkZl0HSVONicu6YGXzL+fqRIKwhIVt
d5263GU1MNft/idIV7kMzW31vjyRIfpYp2ri2oBtWOknoc8zv0NrwpgCN99AB7lkyVZd0kJYZGPK
waJijVBTBrvC6DvOsP5oaKjWON7YHLvovlS21zdn9WidSBJckkrjrkvMxVs0T6rlWapPS5lHWjeA
v9oIHsngelTMA7QZFARMva8YrZ/rvla2rNLcoh7A3AhmELRbviXZZ9G7Qyc52bIvEBwUAFwRW7fQ
sil+EeMn5l6ur+LqnXWyioKDmlM6B9m4aJi/8eGJaiD0ewg6HFwva8AeV8pGGiQGQgVPZc15YObg
SHc5gCxt1Q1md+DATQzdXlaKkokSDhcZan3utMUWkThSlv36iKaPPjlYMpxqmSThiBmYoxvsZpE0
KGiUvomU0NUaRsafo6y5YtX7Ae4f/dJAEEYC8DzIqOYJEOBLeUB13pUWdHbkR2s9NLJ28NXTdSJG
PF16lDZ8ydTM9ndMrfXDkQSSvOKqaZ+IEA5X6/RaZy8vx8F5Dts/k7m/btoyFYSjY8UVAXA7VkrP
QSCVcE/ttkbw538TIpyfyaycoV/WSe8JiD8zgHJsDf7xPwkRb/esruMWeQK8S3EPxbo/KxazIxmG
pWS9xLRB3Rux2SxpLM1+Dc1vEd+mMgC+r0TqRYj3d88d4aCAs7JKk0UTW2N0B4BZ6/6b/gBepwft
rvLid4CZemnLTK85vvIWBM+sulEkLnX1sJ58g/AQqBx0IDtLzAfwDdfq36K+cuvimERHDZPG13du
1b2eyFrOwMmTQIn0MLEryOLl9wAspnOVvqmx4XWD6reUelWVbSySfV6XKl1mwUmEQZFruB4Rdm60
o4ZBYzZvwM31J3PjwSP7eVscg5vaz9/UzSP/0RzerstfjThOtBacR9tqJJ2XNzMfvpnlqwIyiL4m
m1TTUGAiDsuTJJIs9PKT1wxLcCZF2AeDswQ5bQkCpZDRwAc2IVNkk1uyQyI4FZvktTYuqunT3gEx
5fAupXSRiRBcSlvPpoo7H/ZJN/b4lKc/pKMNXyAzV5ZLvIUnAAEWdIYa8bFxi632FDG0yT0gCK1n
j99a21xzy3d9EzzF7+RdZcNOv+tc6r0a28zLZFkAicZi+aHKHWXq+NfmvaTdA22ezEhy2ayLwMTI
UubE20GwjzY1hkpdTsQ0dyyMd0nwignf62a/7lj+yhBsoyN6MGoOZETp9BplLYtGc5OMASvL4jM3
ZX0pq6cMDSmAcwTMP/JT576lqsGMlxkIOmyMMQElk9Fu09eRV5WHMN6rshr+eoYIhW8T7dkY+hLH
jDKSN9mYTcj0PjVv6NCGiURHDPZZLHsw7xpZUW71RJ+IE66KOsD86WRDvUj9NKeDU+3Dws2c/fU9
W4O3Ao/YX62E2wB4GLkzFNBK2TmPk6/eRgej8NL38lvNtH28jQ/Jg+UG/nWxq+Z4IlW4F6wkRZdJ
DqmtcUQ/ozq+h4pEs8VNXBxxTA1qKAAAPF58iQ11qpOMo6iRYjxZ3WmJ3wAjWB+9hm9Ne2Rz8v4P
Op0IFLx+3elKYijQKXUm/UgQErtBZ6EZR51kYF2ry3ciSjjNs1Mm8TijH7CjyeOch27E7Zt0lMx5
r1rgiRThPOs4ug3vIIWkW8cA/8JDpt5ZskGYNTRYNPD+3SjR3xMw0Ix0aW6cuYeJ9VStGQnvqtIf
izdQQzrRDcbqouCmb56mGLBDG/pPb2l7mcEEJtmCjX3uSgYTwNgDWQpgqEwZ49GavhGZd1y1xxMZ
wmoaaFUwLdQglvd6aHhZ9sNuv7ezrwW/KtOvZJAEq5t3Ik5Y1UbhrVoHUMk0P6zpp6a/EHojTbyt
vmHAzQf0MRMlNxE12JlSq8iXvWum0e2rH2EgscFVSz8RIKzaYIZmVNoQULfbJDsA4k9Karh2jyA9
BMzj5epCZf5884E+oIQOh6M1piJ/KsP2QC3048xdbB1ajNHdcRWkRbrZZLvrDmNti4CV4qBHENge
1gVCzJiPFs1HOAzyZNuP6EIc9ZtElkFZW0ED3CAG4FjQzyv2yoCFUimr0FiOl+4FwNzj1gx6eGN7
XZkVS0CfI4azUchB2kssLzRgBlAix0pdFdPvgE8LVAZcz38ghjmTItwbPa3ssSOQAqSXh7IEdnmV
bkC/89ygVENQq7mu1MragVTQABzUgtoGOohz0wDCcmo6o526dhf6Rd38NNrRJYoqKc2sijGQaDcW
dJcLFiYbJAfAzHFSt4/Lj7zH2IxWP1ApvtXaFoH5EUONMDbY3PIZJ48xOyKZZYZK6gZObvlOlcRP
Kgk/5oTHfmR0xywo75KYvBdo9mX9TG4DnhlMbeeKjUFF90ljyXDeFscqXNLLcK+Bb7Itgtnh80/K
rFKL5irMMHkbsgEUG8l8Z7Wulhwy+nJ9L1dOG5DQ0ICwICWqIL04F5VjED1skjhzMSGDIYqOB26Q
447WpiTATd0orawetrbe6Mb9v7QYoIoTXLAWZEptaE3mdv3YMzUmzbYti0YyTrEGU0IsDErj6AFJ
ABt7rpg6N0FdTCj9luFWVw997Yf0NlfcrNry1EPCYVurB1LWrDF/Bo4fmp9hvQ+6h0iGFbwGoHb2
JcISJzGPeDx2mZu8NctDqv5ReRVIYX932wQZyH14tB5C3/G7HbmTgSuuWZJuoUMMPZwgyhPxmfpe
B+7GYklLZ/9Ai5nlLdGYjfeqC+7TkC3Lf92iVkUuWI5A/cHJ/XownJyncLR5lWtZ5o7jhnYHMHXj
32+TpbulbKxrrcBFvnAj/58s4TVgRqSPiQlZEyD5s3CX9zFrIled79rZM4zHCQhHteJfV1BfOzOn
UgX/RwIeF82YAjEpSxbsvdGOb3WtaL4FgTPdOm1k3GsBsX4Hw+iUG952Tc5SogZ7rmr94zClOYqy
ugYubWVU91Tr695t6gbdF6XRabmbKlT7GTac+EPEcUW1mLAaWaob5S5IIv4a5uaUepXSYi4k6C1J
8WlNO1jMgpBsW5gfEx6QVoWuGsuBuSrx0ja9A9V2xN/oLBGzWL3o48A9DRw5C0gRwGc6P590SKtJ
A7Y6qNS1bT1qG6cJ/SkwJJu1aiIgrsIknA5OHDyIz+Vwi/TNUONOHCaAJvjZEFp/lL7uEjYFehxs
aNQFPhAu26cULtB2+xxzLIwnWSirUH61c4kqGypuTfRTA/hDbBqZp7i3jA7UIsYG4NPBXvOAvcdG
/6fmcTT1d4/cNw72xJSU6Q6LD/EeHOt+tgOm2n68mfx827HOf9aP1XPu/sNcN2bH//NxYruJoRWD
oiy8J7MFsnHjuaN7fGRobgf7Nu8l/d5rm38qTLCxgcNhKctKAEBE19mg1OpvDbgvT50SpZ/Xj+vF
fYO+RATh8IGgrMKgmGBoGggLoowXMADVeLen5rFB5PLfi9AtDW2QKmCHkAg5tzF1HLqRJhPirrIj
LoB5WlfhjSTqWiusn+2Q4OzKbLZJtuwQeaxDX7vRfcfr0dfBMNawye8CX/X+XNdLtk2Co5siJSmq
ZDFY/tSa+1LbBolk6dZALc60Eu5p0ypI2QyQYT9/RP68773kG8aC7o+a+zDvHgKWhcw8RhvD55vr
2kkXVHAN1kzrptIhuvtjv8wf/f0PYJZvgfJ9eMi2o5uUkh1cX85l7gmDdnCsgtXrpYHx6A6XcWr9
GfMHvbuRkjqvikDaQMXwMXCNvqKik8u3o0UcDTWCWdWatsmgMnRLoFwray9eG4gEchGlwFRZpmMd
wTL0tEv07ssyooJNk/mD5z+zLj3qDVzUlP6qNdvVzNi1smQ3gzeVJ9GDZPcWERfe9CRIFnYvSdVW
q43FOMFM54M99V2lyrCxKGadqzRWtoFlPqu1kzJVjW5GK1I+7Th9yrSO+ICnVCSGvHZtAt8TS4Jb
jeBlJPgAJx8SYwmkY+N3q/kDGg+reUdknRQyMYITCLq4GrQSYpLiLoi9MrjtYuyADKRqfYPBDI5G
JIIwTryeuyFNoqZKMpcndrzpQaYT0/gYT9ML7d7DPL2t086t1Oi9I8omT+e9pX9INnglA0GMk09Y
/n5iy5oWhzwz8Qk298IXp2RxyNI/k1/597rC3gePP2sTa/Z03w8sltxQa1HsQhq6gMjZDkb7zoX3
vMl600Jk2Zog0nuDsbGx2NbRr0zWxryq5okkwQEaOrjgyiWGrVvLo8lHGHYsGVUWIvkVdcO+DAZJ
1ePiRgQsPp58oEMFcxsG1gTdFD71tbHEr8iMjCxLxsmrO/MfyjdIrcDXoV8fyLAXB2KKzFZVc6wg
SrjJ64jagDp7EhtZaQ4EU6i6jOg7QDsQJ2EwNWKblYLoTuXALz2M01vnbOr56AB+HQR+mu3ZMkia
tbGgM5nLET2xSx4FoKikkKmDsbZIPA2upvzeG3dGsKl0byb3YeVO8ETKR6W7KdDXCtVrsz0p9rSQ
5WJW709A8Sz4u3jHA6P9/Gto3izZ2yW+LW44ZZb5OxgfQf2kBGzQn0kAUE5fAxFpfW8lN6hhBABU
qQ5d55fDZxr5RSy5VdcclIlhEEJBb0iBCSx8z1ggj5Li+WCpv+fmoyQ2wLsdQCtJpy5XJWG218Q4
pEEu8H9tGvCwJpDU+KlX7MwtwocN0BaPPVpCd9bmY2Daxr6PGL1TWLPtAKvCCvcz9AEm5TpsvNH8
ZJ/fOeC/YLv2Y0KQ0b/N24A9ll5wG/pv12117Wq2YKkmNVGVuwgSu6RpRsscEL7hzQfLmaMHRwYD
tC4DGGeagXcxXjzni99ETtFhjjtz88na2VZ1axfaTtEaiXNcSdoT+JAlsYIcKpzJuZghSQueUuRW
hianEZsHTb3vgSV+qNUq84y6VR/7Tu8O2dSqxJ2yMH+/vpbrrzrbho4YOoKRCVaGi1apkSbDI3UH
ApqOjT9G4ln1BnP+OTMkocbaqoIwGIRBQDMGR4Vw52px29lB0uNpNGyo8S3PmKrIpnPWboFTGcKS
JuiirsJ5OTbcm22W6Ds9BQx5sQE+DpFNfax1gqA08Vcj4c5B4TgPYw6NohovTIirGMBlPz+KbcY4
YBOKrQ3i2NRFRvk4uwfr17ST0a6tXUI2YEsBBQmIJWQ5z22oA/A8coT4hHrGYej0mMVdLDGT1Y07
kbF4kFNPnSkjLnHICBwMR4LyXNvrTfjDzhpZ0utCkrPAgsAgVVR9cO6EBQ1VxSR91OfuHNjbSOOu
bmde0syb63Z/IQanDggxMHg0+Rn451whEFdHM+lw8JRqz/tPNdhmMre6ZoinIoSoqyqNCUlyiKjw
8FKC40z8CM0fvYr5HQc0CP4/aHSSphU8llElRuPUi7hed82M3oaj5U/R/HRdzKpWJ2KEI9xVaD9u
KxwvQP2Dwcmua5Yr76R5ocq+lM4rLr8mPk1Oc8/CYdZ5pM/mAGnINLTpx8xtFmaviJ3D8r11/KJQ
mfNbrfbgd2DX9VwMQJR8eqoEA0HN2FZ4jksmfWmKO9Lej/OtGt9Hz9fFrC3nqRjBSDJnqDASBwWD
5Jk3JksLtzE98FvP5hZRs0SptesG4AfGgvNjAdxVOMZmP+Y67zE6W39kKHyHIPWMD8HTxNk/NGAA
HFRF8lNHXAH82vPzVVstAX0oJKnWjRNvU/2R/APS/6mIr5vtxCfpk1FXQ7Xs0PA+D7/0xtNqN5ON
bq9617+KXKQaIj0xugGKtGrh6l3DgHR23QTWXBHmYIB/QxbykgvCsqREbcHSEGoYRwsQERlGc2TV
07WN/yqeqkhGI2cqnCM6wtE26FdBHR0FhO0MCIUMryO95Gwst22eePEg8UerkcWpTMGTkzzRCJLG
cLEctLv5seU14C9u1GwzTG7D70D9gAb/62u5cmqX+wMzwIYK3nYx5a60PK4xwIgXBUbE+gXPN/sd
T2jGqX8YMkCzr4qe4CIgDG96XCEWAM0EGwfnAu+iOkDNxDXd/nkwWZaxCYMMb9FNuzc22WF28yea
MkDVVQ90T7ddzqhHWOybjSt7Z68l4U4/hwid/6QIgD6lQPf86GyJm79wP7kNdky5DW+MQ/SsPl1f
a6lA4cbhAyDTixj6R4RhPok5Hn9sdzZEjW+Bm+7L7S+JxMVMr6w40c+9yjxkgdEnkDigD5wpLHHH
Q7x5mJHtz0H2nEhO5tqT8GxJhWMTdsOAaXjIA+j90TjOvUtZwgqW35uu+r244+yd1N4dthiD9A3c
qSRKkS6xcIbysC5IU3x9QHPb6BvYGNn85Id3lDUCG7VzBgoeyVTOil0DnQ25KiDxU7gk8Ulg8bTL
7R64IJ2F7kAgchCnZ1Pi9zbZtNYvB8jug/VRImVEeYj36AYJe5bQP0Y832bIYnbNzhyP1H5u1T1x
nniX+0qdejaQTmWzV5fnfflU6gCkxUbwK/pONaJTOWf41LTxo+FJyz6RvuhVvNLH39dtb1npM9MD
MQ8BexsibBUIjWISpqHgk2lCkrpdUeAtMZstS9K5lDjNi7tgkUKtpXiEm/PCfwHjqyR5hE4NQHvN
h6ZoXkeqg9U+J6//vTq2TnTQ7BlophHTzr3RBqAfQdFQDfn3DBndWefudREXoQ10WRCUUbhGw44m
tgTnrWKkyPuhNFV+TsZzO4MKC2UBzlkevVnkH1YOSX+kSzBIrtsiGJqRl1MyWzUqR1H9Zmn86IT1
G+UyKPclQjo3A7zTl1IrWqogSkQUTJpRmRM7a90x3cSKlwcPSeMNVHIEZVIEz+pYoxmOad4iZ7yz
pj8tfYhzj9NZclvKxAju1CntfNK0tHXBwNLu1Sb6qfR59Q5M/t8aGmYkOySTJjjTLG0dCt/dItT9
QyafRi+kOaSyWtTlOcUGIV5DCIBWFTyKz68Iy24cGk5x66Y8BO1TSbhnTpHM2lZ1OZGy/P0k9oxG
ihG7NGkBIud4Weds9YW+QFmqNJv/9hQt+iDEIDBtUEEI75AizSJgc0ASUpNIM7tK5wbZ9xamQe8B
NSi58S7P7Lk04Tkym10IwHJYxFi3N0bQN6wqm4iVvdZu0KYyMTIAhymjVJa1WV/Qv2oKsRQmTW2D
cqhZT89lpoFOkrJ8xrvBkHili0gYfBpoz6J4+oO3EsB85ztn2n3X5hGOVu4EjLQ23pARm3TFT3Cf
odfJyxzqDoYMYHdtYdE5sdDWfXlFwfiryOSJVsP42xFUNkBHe+banmc/wnICH5ItUfIy9v7S8q84
IW4AL5jeqz3EAXbHT6w7GyN6hboLjAdreI2iTda5iPn/e0s9VVE4eX2J6kWaQiZvv/h78xqRLxDa
ua/aj47sXXY5LvGlIhr70FmrEXjk840cR6DZOhYIFmn0aqmoXW4bZZ/knMXGUdNx66AhxPFsXDfX
1bzsQhMEi2d/qAKilBDcB/lRrb/FzveifK2UxgXpJPrhcD4MZT+1APUg5ZYiQCysbttnxrYJMUSC
KZKgjD01NzYEfSHXP25RWrye0F7+n0URrLutGp4bCqwbwMFMD55y8hGPEhkXMdeiv6YtjWIWUo5i
naSuaxLUE2QAnLNmE8X0VBMOPetJ2vlTl9/h+Skr7V2WigShgmPqM3tWR45p6ckuXuNx2Nph55X5
wKIIfNToG+1RdourzxIV6tj6YyTzram9pirGhe3ey63JM435WAf59vqCr5vhyWoIjkslvBsRcLau
AXCmRnnXu13fb9PpJ4jlWD74vLy1s0Pf7a/LXd1o9HyClQs9UChbnVt/DvzzMMacPEC78p1ltzvd
AYBdXsrUuygLfq072h/g3UGzZAl+CzNsGcqfONR9PblBn6Kpqfdb5LQtEBZopv5ihoXX28njNIcS
2Ws3+QLN9/9FCz7MHNBNTxcf1pH+EFXV3rBkl8H6Kv4VIfiQfNCTrkywebQdgXJkwoWAzMnU/sll
nKgiuIyB5KoeT1ClQgrES3aoof2JdmihPda7fJc77oP+7DA6MDwvdtPTv5jKXyUFUynzlg8pWpHd
KMFwEo39lDT+MGWSmHX1Yj3RUTihdtB0drNcrE60t+aNUzxRXD3JEVjvtbrrksf/TSvx3LXUQFcy
ljTVvGa4JeRIxl/XRUgMUEyoxHEw0HIJj5XiZTTupUHk6u/jOYlaJpoz4EvPz7DRmAhWATXqpvl9
Wz9XdHf9+1djDhNdJ0i/AhpPDHVI1hd22sBHtGpyHBLCDC1+tsoXYpa7mqQ3/dj8uC5xMaWL6+dE
omADVUbUiuqQSCYU6d1JeaiUnVX8ClqJsa0e3BNBwu4PVOUJhgoBM+vcd4ASNTsMg8r6BFe1wXsf
gMQoNF907iTDrMSmUcEBDbjesnTcg3ihYKH6oU6V286qZL/WYmA0gC1tTyh+ASP/3B7MrgiCIqsX
pXaN+e6A1oRuWhmjwKpVAAASoS9YgDQRZlJBNok7BEvHSerVLRp+0gp3d+NqfId8E1OKzT8YxV+B
4ix02BZoGx0gsCq2jn5Xg+yo+K06LxqR3Imr+3UiSHg1c8Wp+FgtmgFNhrTeBCy35IeuuXSW9P18
cUiIho68L7oPUKVE/kSwv8yeOJ/CFiFfzkIX4w8H4o4bMrFoF7GeJXvrdtjcxYfPh8Cjbvfx3Nx0
XnpjbatNzrDkLvLvkiNxWYrGVX3yTaaQ/y3Voa4N0oCS9/5D8fnB2LU3xWP6DmC7m/kufo/2s/+Y
qMx6qG44eEkRnEsiw8t05fIJy5gNSBLBrSfySCR1CYgO2jXuhLzgwdiOXuiBcKh3Wx+jNw8G07eh
pIPiMkcryNTPT82UBsA+cCDzB59doOq9qw/Tg/pReZ/gw/EmF4zzXngwb7DqO0ticZfTzYJwITwa
qBFTmvdQ+LD0zRR+MLnJVnGHzfBgbfGMPaZ3QAuTrfNiXhfmd7LOQmjE8bwNygRiUSf0Kt9iQMNO
QNvR/DxWL+a9wxSP3Nqe6unbSuKkvsZ9rskWvFQ7VYM6GVhvzGZsZvZm34+bH0+EdRviaQf1Qb2n
rrE1vYkl78/dBhG6DCh39TFwamZCONXnbT2QAJ8A8G8NJtb6TzMbN4r7dfTyTfZRbu2D4UtH9FfX
3QacE0qoGPISo2H0QEwN77HuNgNeHtql0G/B+g9jA7CvDYgEb+IJrVFx5WabACUuSRi5Fi8YJ9LF
XW9SjCc6kB7oJjN7X6fTP0gwAXhgoHQG6m1xyKlU0gjmPGJGOo1ddBu7sbSisbaEJpqq0OABep4L
xG0tT4c4UiGiwfy/V+3gpNsfsJybn/lbyX7zPX+ZWLjv3PTNkS3g2gV7KluwG7PRjFkLIJsmPbBT
XJ57IVIHoHi8fuOtpgjQh6fhEgei6QUFEenrOqlAeu0aHZt/UtYsFN/fOepV1mPKrNoFg6xbfCJB
MrBpK/VKa9HRqXjBUECKFmVkXNZ4YtbP8SO5jYFvCrgYTAkyx02+G3hoZPe/JFqvvRVtzOGC+sZA
17w4HxK3fRxUg4Hl1d7slDnJb2If++Ql0d9iywuTQ29KFnr1zjsVKQScdmQMIeaBG7eOWPLY7zCQ
dw80xptyn+wGixFwOd9ZCS4gAEKjKhn7mO4OX1G7ua76ilFbeBtjPAY5WrxXhcgjqJssHCsU1Ufy
WhQuze5Lc4ucInjYAKx/78gi05UNRmZ7mSdH0xd40QR5uj45OdGq2kWXYL8dKRrczCDu8RAC28x1
1VacDgjYlvFxJNosS2yUSqMy6k0V0Oooum+ccvoO9BxJNLWqzYkIYRPzqEeoDYBcQLpVrC1mrx3u
+2l7XY+Vsw9OkaWktpBFY4LzPEwgVRcbUQkhs4FUKE/8DuqAUyv4vC5nLfW6sPFgRgpvBg2pp3NB
XMuMRunaGqzbhxHhIfB+exPAaIwrgHTZO+ltGT5fl7m2Rw4A400DnQhoSBB040Zcxknf1W7jZJs8
KPepXUvMYC3PBbX+ytDP1ZqtkORpAhlJiS4bgEEatVvkJWuNTd1688T47IXtJuSS8eM141i452Hk
6F2hF1cSzcuIOugVMaa7IPgdjc9F9+f68q2aBnD3QdGCQ4XmqHPV1LGY8qnva2BbvVQUI4sGsE5j
3LBv1+Wsq/JXjuCWwzxCObSFHPBNJMad2d1pMvTHy2kT7JGD3kZkgDHRA87wc10UO0rHQF2sLyse
5zhYBl2Lt3o2OrSRm3w38XnGvHaZHwst3NfU+KQYo/XymWdP17X96k8XAkV8CoANdJRZcNMLy6qZ
YLzXkrF2+3TkKWuo3bwNRcgf7HQsf05mPuqASyvtjIGTLvH6JnfuwiTE2F+nJJULh5bv8OPFNgdl
ATpoEJccR6cZbFZTwgsWAY+ZU0wHRko5bqOirY5lyNtXi6ikZulQYmhL5Vb0kI+m9Ys7CX1vJx11
znGy3yKK4R8P4B/dYxQkGgy4ZqM+ggqh1eP7oltSVkE5OUyv+mgDppLizxAqeDQ5jq76HH30D1pe
4eVcaZ1+0LvOkSGufbWYC+tHMR9sYh4DXHIARz/fykFp58mpp9rNiQKk8FcssQ/ai81M513jaMyY
gJkTRz+49Uet2meAArFQj99xYXiZhY4UdJ3m9bdE58xsBgwfa6im9f8tsgS4xpdymo708DJBJphb
igYStbKwx3ob3QzoTimK8TDa79dNaeV6PZOyHODTauvs5J2lQgptyuEOkC11yEIH/a5MJdG8V/Mm
eUrAFMVtdMqASOzhuvjVcws6FUBnoHnuIprDIELBVQfnFo0hx1RD/7OSHwPO/+EaxFZjUGyhVsc4
0bmW1sgzUsZz7YadfV+qvYcx6xBjKFKcjpU4jWIeC3kLFa0MeKafC5orbejtbPF3dCI+7VJUpyYC
KAU0/TzXHEHjzAvd1VNtYMRpcl/vcv5yfU1XfO7CJrfcKLizQFlz/g1VP8Xg+Vr8FOKlvvtTA1/A
tPxRhh8qkyNcW3WRZ6WBJmVX09MNJdVRtYK3OHUOAxix3es6reSfoAzufAfUO0v8fa5TGIxlGi9m
WhdIFxrPMViwwXHaD2BWmjbXZa3pdSpL0MsMQrxFJ8hS6IHWWytsb1V+TG0ZytmqHNSXENAjXYim
pHOd4h4efgazClj5dOC36QidLaXR/lDSYfCGWPnrdb1WQhmQsqG4CD8KRy2CDORjEs2Yo8NRzzCH
ZgxP2SBLlK0c5zMRi8on3qRvzYpOFH51qArMmGobqk1e2zf/4BoxLI+xR0QtGGcVVo5HjlZMy3E2
6x91lrtj8Bwrv6+vlrYc1Ys74kSIYAYZD60G/a21W9lfdRc1YWPykat7TXs10q3ljOjdcIf2rqNb
NOhfl76SScZC4s2jArlIx/TY+ULOgPrJ0QOHkJo0zDZ3IO0E1vRdgmRo6DW9jJRt7RbQEFejO27p
iBHhbrIeOB1TvZh8OeyD2Nxq4/gNPRU3Be+PppkDrMTcW8bwdl3LNYtcMJowgomuP7jLcy3LgCsJ
aaBlPAJfRy/uMGn733v+ZdDsPyKEwDDt48wgi6lYavTYq9lTHC4NrrIZzzXDx24BcAzJK9MS2RWR
u0rAYZDDF9bUA6vWRi/nPc0m7/qC2Wt2gRcQooGFPQ+j3OcrVtnIyOpmUbtdqFUFSyk2jNUAyfHU
LKmtTR9aZOP01fgMMM/+rkzTxEv1KsB/pOAjWaRG7cRsNWx0Fo9tZbN2rAtPtWplcuswBmAkaNtu
FSRA/XTWy+0Ce1CyQFXHY9Db88FEU/L7OOsxJsdpUL23Ac18J9QAGYqxhOg4NPX8SM2hfGliOh96
9Lp5fVvODkPexMYo6tzifzXKMgYcIDEyi3EkN34aYG3s/UIvip2Sa9TjYxg8OINe4a7U7WGTmmPu
WqXZb41qpODSwjwOSirhA6Cfo42qVQFoooJ9Uij63lYswNzPxiYv7WkzDyVFmxqd7qmuzhj8UMyj
VeG1xcK0KzLfyBP10RhJDoTO0TR209zMb1NNtIwNdlw+GDPq4ywdwzZgIIZPfccK+5cxHbVtV2XJ
p8IjzZ26iKDnSAnQ+HR9x9fevOinQlABR4dRVfEBqlMw7KQ2HoaqbdrHKKjKu26o2z1IoM03tLYF
MavzbvRKZXTuAOEa52yMp15yjNbuKiAsIg+D0AJAVYIzBIBgrOYKvqKNVVZMvWsOz4bjT40kHly7
50/lCPaNBTSmMUP2xak5yHY3BU0AQ+RVw3PfO5KllekkuAbw4aZ9myB+UbOIdQAvCtHrnPlVI6ke
rcoBJRx4dwkegqIv7zhtDb2BTkYbekXu1dZtaTrM1nbXTWXNm55airBHKWpq5WBhjxB/HcfEfkry
bntdxNo9sczTIKMEjGzAS527nwHPuMZEBhYdfpo7dwB9KzDmEgJASkmLHwXGeILY2ZdEVr5dMwvg
kSBTBtPD7OLy95O4gtJB6Y1lCXPtqEduoXCmI934f0j7kiY5eWDbX0QEs2DLUFN39TxvCLfdBjGI
SSDBr3+HL+67rqKJIuy7sBd2RCUppaQcTp5M8x1Kc/9gFqeyZimzoktlQXosYwX2cw8jX4uNYqtP
PK+bB0DVjX85WSfe+szi46Ie2pwgeWa50aeN6NeLAf1qm9zxREkeLu/fsin+CQ1mJj+ALaUG0dTk
2mKkZOw1dhZW+lOUrC3i9w1Dw/OEu0AJd6rnzPyXhmLwJ2b2Fr6WIy0ungyAV2LrQTENJAlXeEa/
KwWEB3TSkRREhnxuHDQqenfITThIDqgEfitaUIx3nXz526UDz4g2UWCAa9ZEI8G5CQ6WAAVGaU0k
DvI+NT4xMO5YMSeo7TXo+ILnOQ1vmlgpppzqtyCyNmO7YASiwPwTyO7QG8g07Vw8jeaVZvlyDG1Q
JqTiPSVXeHf/Xk8kBRE7WuD/woNzrqfbof5c9XCqVbyICdkSZ48OeySC1mY2fL+uEIgAjQHEv2ni
bM9MxDFoXrkDBIHW3B/S7kbG5v1lXZZFwFcCqSBC8jkHqF6qTWJajPn1EO/hyaBS0Vc/L8tYsr5p
nglo6JCZ/gZ6jpOOOmaE2eaj9emA1IK8NzVmdogVMd8dTHXaEhWWB0sH7935tsRdmgngXbFa5lVZ
u8fCJAFm365s/pqU2d0HViJhaBRSgDbYjrS5Ti3zV8GKlVd+cc3QVY91A20NGJrOleHUSt2yh5jY
fqPsU+aRV7fB6jDdhcQ6Fu1/5aAh51xOZfPSSgXk5KwNlHo7yg+jPIwJsnl25lnuTYkO69rP/x4H
dC53Ztp67cKbjSa5Jg8xrM9nvYvHygl7ieqy8QBXyv9rK3RVXIA2WoKnIcWzU8tkRLnkGXxk1/Rj
iQwu0EeR8RLJldB7YevOBM1eEBvjgTRjgKDWyItHFAn1PZgEy6uhqT4ykqw1In+Pd1QUJzCz3kVG
DW2gM706BZN7NQOXRFtlL2qNZELcdR4m0XnwR48GiAUiU/+HtUQwDLYHgJCcb9ySGdEUh6YdA+zY
9kUP9HUSuGzwovqv6y/op0WC9z/+V7xcM+VoL5raIbg6wNRzcAqWeLYGRiADYdLfW8cp8cNMkDuo
VS8yaDSAxYLqT717b+QhbdYwv0sv1xnDxOyRlFECAF4BQdHIgiwbfUNsWhLag1/ZBw0JlCrxayVo
MVeyG6+osWKcC9eXq2OuH7YOXX7WPI3B3HLiBQXBhYtJQ5qShfpghppernhRC87NqZj5TKPI7LRc
ySEmToDFij6EUT+aahlwXduV1ZqVLEqbXsiJ5hQcX7PLkspaKsIZoRT2S63KK9X8pPQr7tsgQWvm
ZUtZeDGRIEceHuRR6Lv+b4NPHG1NaVVw8UI1g7I7pTCuSf3jsoTFPTqRMLtAanVo4sKFBJL2PgNs
YtT4g5nlm8tiFhWxLDQUGi4swpytGqdsKHpV4OJw4nuVyEeDroR1y8aOZidQ3KN51J3n+kuKfy5K
C8Yuo4doYi0unwgYBszKcx4ZUvv9PTGP5EtFXMkKvr2s4NJFjCokEqCT74HU+Pnbxsy2jqxhYH7q
3KY2IiPxk3ZhpI4rt+HSDWyAT2hS09HRpnAup7EKoekUhL+pQY6YXhHI0vaiAZA4N9/2qJXRYu2N
WYD+AR+F7mjUhTAgBjmHc5n5KBgTU9oRnaKvZiz3Ni26D5IbVxW3jqxrbX80kye7IQ9USOFZWaLt
G1Ooh6io95bZGJuK12AJ0ozny6s+ST5PCqNKhetlaowCodM8/9ZUlibogFJYI1AlbH1kZ+N6UxVf
EVpSBvepS1bseGmbp3AbSByEBNiF86VAv7hF7SZmPthFvKj7JARprRH9BivbvKjYiZyZ5+fUJFGc
UgFZSv/M5V3P9qolUezcVe5RqzaV+Ie3D6AHZJOm04PM87leFMarRCKBa+6kSCaByQJQsbbRVtRa
um1OxUzLe3KfmZynreZg+Wz3TpDS45hT4rhPl41i6YggY4BtmuwVeIpzIQ5tCyBzKfM1eRMlx6Ix
PYfsgOnhLEyGf1m4E2GzjUrUpmyLPMWtY6peXV/pdNvm1cqyfSemBzcD0FYIyyYWJ3OezwZ3Gthz
DNxtdd16VmJ4wgY9AjI/npDpXi+jjSVMANqRIbHSzNdArGqxY4axXz2m6PS18Grrt1WvjXZcslK4
k2hBB/4HHbszq8E1H4k0QUDHOAlAyI8T/jur2m2pPbMRvSTHqggu7+2SASHtaYJOCqUmnPvzva2I
wsHfmGNv6yLd1WpuAl+SyGNp5Pa/iMK6w3t3VZS3ZreeCTuKmAvlymY8ugOoEaX6ZBPxeFmjBSQ5
GgshBYNFQDb+vTcG9GAFAO2IWJm1JVny3HN6bPuvIfplCLF3Eo7SeKf64AF81KgMLb2pAkVXvd7q
1tq3lpyb06Mz0zlr4xbTG3B0BtDiEXTOYsxeUl5z+qz3/3KT/jk4cwx/D3CdyGOIirX3ytnJ7L7R
n+pqf3l1F+/rEymzZ9l2RSZbC1JcZ+9Wr0N1i5kgvVh5/JfOwdRlMmHhVNCWzqzSjFHXogWisNiI
A7f7UpEUhTTSYs6zQjeoAfvOsOaILh0FF+kHF9AnpMHmR4GmpV40BDcPvPjQBT4nRY7eIfeXF/C/
npX5E3sqZvLsTq5srtVpp7gQo6Ba+dxlVg+gVUt5GvYWGR5NDKqLNuhAZ5YH+ENXBJXm9j9wVwmg
OrQYM+WcPld8uARa+eDoCn+RnUYnrlHApDCQALCfzZCAiNRtSvJZDKP70NtNXiEToDmPaZS699JG
b3xfRO17jV8B6R/wc2957cgtT4Bv3MSK2XMwPGHEtpdwkEzdNwKZrgCHtpV+mtal4+uGmm1EIg0W
CqB32g1pc9sT42gEbUOquyqqxwIA/hxI5a7ixCfSqjY1SOaKmGMKZGuWDE3eSVe5ID4S9Y3bcG30
bFuyX0pH6NugZiDqoQT8xh5GpyOqkiZYdFhbx51vppVuH7KeGIFOYvVR1L1Mj5052HdaUrgyxFxm
gQqL1PPbTKddAN7v2PYSE/PCzBzEoJhEqUYvSeVKckwKEAUCT2aQW9SEm30SN2Qj0x7ewWBWqbo1
mctt3x1S8izSGsNPu67Pt1rDy01hOhXbpC5vQfFFTXEF0mL5I1KTtPOFVKowsfQqX7lJlw7hqQnN
nolmFGPTpzgeBaiq2uimix4Ikj5O9nTZVheKc6iHgVzcnUZEgGFsJqhNVTPRpgTjIG9ZuUtImKqb
oX52MI2ySq8isjeU3WWZi6fwROTMo5FoUiBMQUakAUd7pdeAwCbVfVyN75flLK4hmD7AMweKDJz5
82PotvXYsxxyUCDeCYxYKOv0OTXsh6oTK9u1vIx/ZP33/ydHXg5MUG1KBY/2TnM+1eGem9QfnB9m
FY5j2Gb3abM2SmIhyJjAdWD+ANUMPAlndlODzDRuwB6OJJ17jOu7Uhwb+TNOfgxArlibAQeWPuGc
e5g+iLZLr9QDmr3x/PPyMn+/yc+/Qj9fZkyLciKe4Cv6DB0E0WMzZAFTpR9N3V2vCfXpWjnyuwFB
4oQ5nyJ8pN9nejML8wdpwpmfobW/qpWNSZ29iNbELCRfIQeeGqiubFAuzVmDItHbVT6WeAmF/Wi6
/T3tk2bHE/dgG7T0Cj0TfmIgyOO02dOyrkMHmLoV0/ruX2ig/UNLEWCUmOEyJ7EagUyt6JSJpW17
hC+bbKPC6QI+KNxzxwHZWCvR//5WmDS3sbgaPGd8wPmeRhpoy7UMQosaYNivLBk8o8FOKu9K8aMf
bjBichjX6jaL23oi1DwXqhZRHjcmDEla4y7V7DeedJsSffeX7XXhrEK5qQQBSmPMI5tnPVQMDolK
s0U+ANRsRXHTuE8FvI0CnRiAY4VFeyyiNf7w73fRJHNC1mBJ8fbOTLYAXMPtGphsW3w1beanGCsQ
oR1sDfO1uIYncmaHMQL3zoBaLO7W9lDmn7wINbHi3kzbcO7dnKsys40mdTvwUUIV3tyPaunJYW2A
x9pizQzB0VtiJQxKZCBYx0uxz6hzT/IrB7MwvMvGsHh5nazXtJ4n93ZROSlKLFCGObcK+aW0tjfK
vYHQJdKuhRZ5LddXRC5phxM1EfYDyAguqnORrlF3UjjIMOvcDJLidqA3DChyY23c+5IpnMiZTxoS
SWsMagI5icaubI2FHC3dYx4Hl1dwTczcsmXem50KMR3GfbsYEZIUTVAVq4PmJsudmx1uIgIGepBM
wX04XzZRi4oCZ838igo0AcUiMjc67+gATCM3iiMGpSBn5tTKDRBifWiAhObDEUV/pbegc/ZEA6LP
v9ccvIJokjdwL+MtOv+iqncrl6rg5I1tdCA0Rd76cS2isKu0r7+XdKr7tDYnVkqMxkSYAN2dqH8s
I+1XS8yAlCth9dJZOJUyO9gaa8dqiLCTRLy6vPK0EsPr6nugHRJ1hOv5hrL9P+jlIOGETMjkPM0k
xhXNqkRHiptSJ9qktWodSlB4oraZWyubtXRrTf13aMfHQwpn93wJeZtzwNYhqusMMP2Ud5TZ/mVt
Fh8WVMMQSsGdRrf9TJ0kylLwPqDOUcvOi6empJ2u7ni/MXiouXe6nXi8+2vwDTpyNQNU5Uh3wQWc
yVQUVx0qieQ2OgQAyAJdyDjsC9MMbcZXdut7khCikKYHhA5lfMC9z5eQZG7djFRnqCgW3qgEYx97
mv3e6EcmDqx5vryaS9fkqbRZlpAUgo9FAWkJ0sYO2xoqR16l9Uq6soILXVFTUzP+gPIaKN55K40y
NnnLJr0GSw0ci28MtwgoyJx5q/gp0QIxvGKOnj/U8hjlZBOlw4rlLOmKD0AaGYyYk/Wcr2xRAIMm
MeQBc+DaTVT87JwkKEBcrrp0ZQ+XzvjEHYrGK3dqsbDOJSlAvdmuAnpvNzV6MJWMovEioRE0y7Qm
qMrsob21aCxAa4PyJMJB+Ij/8AnopoMnhOr0ZLvnnwBmfYeBU3SCtNz2jthMPMz8znKujXQvJPUI
aVbO/pLhovyDMfNoX5+qMucSHTuWWpvT0pfOj1GDF3tXgEy91RKPyCBu/77TA7eoirhksimU72a7
qddlhYkcaB/QO6e+qgfTOWCMBgBq0kxpaCALsuXcaVdxttMLOH8h0YyLcRPAn2JUzeyFtGgPRTOC
7CuLPMMQGJDwWLueZB/WcEszdB3f2vZ2rPnm8kmdlu+7XGTTbAy7B/HbbHk1h3RmDBYrnys/FFO/
YsiOsHitVrl0gcNhR44CAHUDHVDnm2iDSlu3QCDsEz3xmmFblncyvbcL5NS2ib1T22td34zU9AV8
Ke29UFf8nIWCwn+VPEyYniJudHOdf0A5amrmKirAttv2wfFF2F9pV/aeeeYuusaAQBBqqFdkrz/8
7epOYgEdQUIQoLZ55CDiqC+EYaLHpnZegRTcaaV9dBJrTb1p/c538VzOzMfQrNKpmxxyEsy7b+tn
cGzubTR/tvqAhwyAeWWr991jS8FaJ1qv4hQJ2vz5srLfr6fzj5htskkKjQoVzcPWYNx2UeJTsw3T
3LxW7BiD0Z0QNZughPjLYr9b8LnYyfZO/Ks+08GpW0Ns1hjw+A2v0khYrDEQrSk3OydIGfC4dyGl
yX0HashnAP8N422IfuTZVSTXYpvvr8q5VjODVUs7qxP4jn5jhgl4uhOfua/qGoHcohQLI8wmDkD0
8c62jOWJitsOjTcYUKDKLebqiA7EK2+Xd+i/1q5v5nkiZrZFw+gQBJ0QYx7HN9J5xidg/PD1D/zV
3vP76sGGM/KlrJ2K73cq1nCK2gFRmIC5M5+HxqQlGBGD04c+aRMg0kPzm9gB0W/70iN5IHtk23aX
dZ1+85uqJzJnnk/MW4MMFWRqcpOlv6XVeZMHkt7wZC3l8v1lBEZ3gnChLxxg5znwuEw4KZoWh95y
jg07dsmxMW959WKM9725spZLhnIqa6ZWpyvj0JWQZaJxNbHDKgrMsvIUsb+8fGs6zZ5fqpm0tNEF
jE7ZHC3RqAOUv6itb1LGPZsZvt054WWJK5pZM5DmKOKubuJpFavbMv4i/TMdU89de4GW7ALuGXpY
kLxCF//MFhuWq0Ih4IexSOY5+Y0tDuDb9ECfhy6nyxotXYinomZ7Jc1clp0NUVm6j8ofKtlb8df/
TcRsm1hZodPSggihSdRV7pTqZ40Q5rKQxZ35s2TzHIjbYq5lpE02RzsTlQ3WAHJsAfETOfat5kZr
g+EWbc9Amww4h4Gtmed2bF45DSa5QJ7UX8Y0jVEPkEEjhis1Z97QGq+2+/dgT5xhZGkRusAr+uYg
uKjfxI2IwLtRNkAs4iEB72sS5ObjP6wlOrjgYQLv+Q3yHJdag0ZgguZbJvY5UpgoM7hK7FdrZCxL
7yRuc4QHQEigh3T2TlJhpm07YhHr/kdbXQHh4RnlVmLERBOgFqnJFWNfPFcn8iYjOnn9i4rFQpeQ
p4+7UniGHsT8nWhHVn1cXsEF5qepJQLFBHRg2AjX5ydYpwI3O5ZQHN0b5CK012xX7eixOeTPmt8q
Hgiu7jAm/cvtdtmnslkRv/SYnYqfnWqjTVrVncT3m/KmA2kGsquf+ZWypUG7S0r/srjvZw+ZFnQ7
oeMdgCJM9DtfVr1QwI5K09YHtwQQtIIfozEY9JXbflEKuIfR0YVlJfNaEAbXWvowIvVWpztpXdvx
cyMDxX25rMt/6PPzN9kAzSeGSiJnC/jOPEIfhDbKAg1coPJTPBrq+LvdalfGjX4AC2fsldvW8FSk
sLzkQPY0wAifKxrUK0HQd0vFV2BKLuI74CbRmDRbUtNNMVcZv52DtXAMFM0rqk1S3lXNiqVOP/RN
3RNB06qfHAnhxAkKjlBXGj/BTFT0mM/yubKkazJmh8HuVYcrGZRR7/l17dt7Z2Nseywr9fmu28Tb
xK/CbMs8+AhBGlp7deuE5nEtvlrwLA0kXgDNnzpTpsD5XFdzGCOhgjrGj1+an5hZDVK2W3sbe8oX
CdkOlClH7TCswLwXkLfnQmdHkVqupPoklP8Esjwg3rhrrqln7tuN8tHcDLvLi7201qc6zh5bzcnU
ROkhLh2uwc9g9z/LNcTC2jrOvaCu0vW6HSHjpdo7R+IV94qnqV50/epi6BM/asf7/5NS1izfId0u
4/okUB/2qbU31K2y5tl9f4rOtsmaBcVDUZIoyiGCPBqvcB+DyqNPbEtWzGGJpvTUBr9RR6roKe+G
aX/2Telp4MXztU2+MZ9wFsJyP2y63bMTMi/e5l5EVylD9e9+y7mes+gqtuPIbCdzFGHkJ9fmDd+k
70WI6OpKPvQ7jjNIcBbVPd3f/JZ3+i3mL4f0M4Khrk1eX12L2SVXqiw1IuTHcB670AiS63TDQJa/
cUPQhX9i1PGLsk1vHpOj8NPtWuy1kOU5X4nZzedag2Vl004MBzuMtg6Sk1dDqIE78Osa+JufaJe/
d3buSmw0re/8vkUpaXpd0ACFPr/zO6hS6kHlmtP4hKrbnBdXTVyuUOEuXQGnImY3DmjgVDlRRvlo
RN5VVbyjOC11x1bAvUtPFB4nNIk7ZOpjmaUDiJFz1FPhjZbC+pElBfIpBQHYNLEehODOhln6ykOy
dEZBvEFQ0wGzMB7n87Uzh8gBPcQU7yGhm8c3o2tv+z5Mxn0C1C86kYts5eJZ8jlOJM7HPEW1pQ5d
P0VH5Utc1qGs6UfPphmu/VoueelgYnzg1HrvgCht/jghg5zRaAoo0DF0lcX8wS4yzLar7ScpoocO
PFBI2T9fvlcXz8Cp0JmpoIGmbgoVfiKJxzug7AK7cH466ei75GPAdIcsppuhwdEoB+XeLtsbtElu
VfKs5uCzNvsDs8imyuKHy5+1YFnI3qMZUp962r6Fv6UVN86YUhCIKgDiHFOwd5IqsBHQO2tVkgXk
D3L3qHMh5aNh2vs8BMFcPdUtK/iuSYrBISBprZRA6yuvosOGIrAnRqmhQ3ZAWmh8YFYaXlZ18aye
7PrMpGsGHHVUYAM0Pm6irrmRovLLpF7Z6EXjgiY26qIIHufhCODaYKaTuBIK+WFzIImG2FdT31bv
RrlrieJd1mphA8EFNMWpUzsz6JvODypXm1FNHWiVF+/cYBtHq++L8Tfr0RRjrbFgL+p2Imz2ctcg
ASR1D2FRC3YXlu2yFuU0306uWr7XUF+7rNvijp2Im117DYB4VtNgKccIqPdehCmogyVVVgKANa1m
73QHGgelj3AdSAxYUYwfGPGlqD+09LV3rojy67JOi9fciU6TzidBQC/dxqUtlrDMdQ/ualDzX7Fk
+xx9Sf83SbNHt1VYQ9Up4rfZ7xLkq4ruZe0TAz/VZTnLu4QmRFA6oP45L9CDMsAkqeYis2CYHmB/
NxzAjaTNdpfFLL7muKv/v5jZLtU4bRap8AZWPFODqKTabhCxEV6WsmwLf6TMtodREO86HZSx22uQ
cG0M8taLfcW3IISsnffLwpZtAR1jDuC0yPTPzi4mD49upMC+uaNgyhziQfSNGSBfSpi+4qgs6oUC
Maq1QEchqD83u9qWmhFhiBSSgiAGsh+M+pVIxRtLsMFovrYGNlu6lZCWBs4TnAQons6X0UA92kpw
1bPG8rLmpgF1XVndD/1bY/41zcdEAo0cHeDW6IObA5KZCRcf/EvIiMSateubGH60ntItq6y7HCRS
T5f3bMkMQSuCIv+Erfk2lLRnZWkWPAbPeJOGhR7fDLHcXBaBxB92Y+a5ghgIY0kxuQ6s+3OqxrR0
isHKstZ3kNw6WGmavJMY42A1LgAayvUse2KRIkLViMu9Qo3iJy8d2++NqHzsKyd5ioBkvY8H1oYZ
UzBHMKUWEjmOci2Mpr/puCaYh+IklqkysvqndIr2Lcul4VutVr2BR95JfKlVih85pfxUFcV6aNGT
ftPkbgT4apHstD6WX7SzC+NGRmayj8nkp+Wjav+2JS/bwMgTfV+NUglFPOb7UU1IEXA3s6IrM0vS
a6tCPcErZGFhPkbP9SEY5GBjgoJiYsZYZpeujkluOrpmo7EwkxCjtwzmtSppEUaIRIS5avchIsn+
d99Jt8U84BS4aDftXMOPxMj2g2bIq1RTius2L8STk43VS6vUz2BVvYOofidLhp76QR3H3uPEBdNX
ohcAnUW6sUEXfv7REe74o1blDx3qo7u4dTXgz3Xw7DGJijEoYmlThaadid4fCtUGjVhuhHaqpnst
Z3qYa1OXuyHJAZakhKxv2r3S9PXBAm3VfkDPfI+ag0zQdgH+6p9Z1GnxwczH3MdXV86h4TYtw9ps
CHhnE6n7xYgl9+CyRbgvmIqpB3mTTYzQQ/VoNjSF85rh9UK//UtRNYPHFdfdyD4C1WdN7M5zzFb9
kGjIAINRXg52YLqxxBwatLdsgA9IK7+u+vixG1vuPOa57Aa/t5j+ygQvdpUpK823QRa5EZo2/FJJ
DLagRquqsAAz3PPgYs8CjUV2CUCECZl6YyWvJqiFnYMZ1+4TPO9iN/Cu1SMPQ56N44hGNNcDv6/t
7JjW8WupY0LqoUV5AeMsJt5fVqsY4Ve6TmR5YAsaeq9kLhm9jlbI8Bii7DcdY+YLLeIMAyByxg5K
oaq7KsqanazBi+M0IxCv6OQxETZlOmFeFkdPVo85Fr1U+bEzMIkswU12aBNW7yKFu9eGyKkO2XGW
BkTl8Y5jhsIDMPnj3hAoqALPSrWwjDjdmnIEYVLl9uDjtiwRB1VO+n3fZADjSCoxcAHcA78N2sep
1/YU7kWvS8zBjGV0bShK/qiSUnxh6hsNB3fEVDdR8p0DUNpXokiw+MnUGa8ylkYgZrKM+7rVFJ8W
yIN7BnTeWHWPATOjEjcf6J+nukeKKn7X0xS1rIpWjriLGCsOTZSDqcdReX5vitZ95Hod3xUGG97F
0A5ko2aGux2FHrHdSJT2OtFyggcQqKWw4Jl9D1I0tQuEo+TaNVfz6sFSOLvSFTv9XVpwntDB5KIM
aIL3OERfLUaJ2pnTi0cuGEZagHj2YI9kCMDGnWI4pkaGlXd7oW0DgTEa+sFajoQjOhnOHzjhksJy
Wky7xjhENVBG4JIkxsQTN3BtEuLVe7bqLzNv0EeI27PzssPnEJcBK4+gOf68fIEvgN/OP2bmq7Sq
WrVxNr1JOaig+ydQ5QQp+ZDSCMYu/l3WP+vYuk4iuGOce3QVLLUYap2uxuz9zTUld5icEvgiPaSs
C7oaMxpa3W8KEx1v2s4EA42dAxCHci7asV9XFmDyXOYPGDYD2Qp3gtd8Q/8pdQrafDxgdvOZJUBk
t8nGYO1Hl7+WKjrzm74EcrqMg7xKPLeSK4/0gmOFFtYJZID2eDRfz9TH/HJD5qSGeF7fWmiPx1E5
9OzAULFe0XQqQ3/T9ETU9Ckn/nypdCPhXYO5QFUdUDdU0zpEftNrVH/oX2y6lcmh01d84QVvbhpV
jugS2EYTTve50AztxhHKeXCv8A5ao3hBS+RuHFUMNGTEr5rsQRl+XFZ0waNDwze4P8ADi8jWnPmq
SawoY95BJG2pL8zai/UEzfn7KAf34/ayrAUfC9SsDnLrGrx6zNE7V69nSWtWxoBEgfETmHSP8OCy
gCX7OBUwre/JpuEaBJ7QgYCO1xSzy8zihonoLU+zAdFSXq+Im8xtbiPorAIJLPIeqNnNtsu0Ujzh
1ojt6h8b8ZKkr7G9kiFcXLI/IuaDE5NBGSpFQIQ0ZGBLsGatTf9dUcKeGQCLRlPYOiR0zafT7zry
/A81arBHogIG6DouD/QSn2+LMSrWkGUafGuaFJ7T4a0HzYCiaW9Mr677hN+PSeJVtVhDNCydJ+C8
Ue8EZSB6/2YblBk5qJBUvfX7VvOi4lMtQvhsSoIew/xJqiv5hsXnAe8UKL6nxJs9P75KIQcFfSq4
nj5YgFaY/LZ51W7gRe3LXzX3hhV5S9aODinw3RC0VeBEnS8r6+quNaanMdOe6hL8vZ8KuZJrN+GS
FDQbADUPPn1c+zMpXYKATzVgHym7bRt/iKRXG3Ah/h6AZwDh/EfO7OxalcsFzVRog2kLakl27Zhf
l3BUc6auFGyXDhU4XTBSA2x0SObNzEIqjbDSBGYBd+M6d8brIVu7yZdOFVipcCtM4TICyvO9GXrV
hKsAU0Dvduz1NkMruqQRaF1Qer986S1NtwAOHWcLaWhQh7uzlUO4UStW4cIrCeUbAh/AfK/4tg5N
f7yqMEvNfow2JCTPqL97Q+k1B7aShFhU9uQDZusp3CbLczJ9QA7KaXlg7CtbY9xeyrOfaInOkfMV
dcFPIrMRQpQd3P46PBYh/8QAt22+sfflz+ipvROvGCG+AsxYKj5DLmgz0LeEHNU872sRs2uYghpX
23gf4w4zVuhHovnx/rFWPX1XZP4q9GQyjvm7cipytqEGBsuILIKqqt/vtV3cBfZdjwbWUPOVd3tn
PqQH/Ua5U3drFdxFb3uifEBuz0XXyrwgpVvVkBg8QmvnVl7rz0ghpQHdRjvgCrZgEK8x+qvZiquX
yxa8eB5PpE7/f/JsD1re1W46TX2Xd5lqeZG+0rUyGeD3Bf2j1mTAJwJGp0dsHENAcw3Wvf4q/c1e
6MZF19avy5osPgGnCzjdpieSGLPbjJpYwAITU2/4G7umoQJg5cbauge+zV4vy1s+eX8Um10zcRLT
noOFAvP3msDWLM8EFU8uni5LWaCQMXAG/oiZGSTi44poPcTwoLixPNWvwze0Nan76FHd/Gh3dEWt
heawc4GzG8W0Je17zMH2jZ8A9BbHUfV14XVv7RNmYxlr6i35+kgwIq4w/5tCO4sxTavUUlLDPIDg
52/tVn8HnOXo3FoHa80+ll5T0PphNScHH0HMuX20aVu7Ixg/fGTWHozHPgDSkV+nb84+eUAfWnfl
bPiPdLs2v3rxYJ/Kndkl+veMLEZJ1Nd+ZmHywgIqwQzpyQfgsy1fvzE/UsVTMVJ2bUTIou0Q8Ieb
YMoC5H3+EtqU1kmJsQ9+l6r1rmUZktUWH4ZASVJln5QC6o81CkGVYRW4Vx0zfRxrtX0uBbrJokKT
u9IY2bFqKrUMLxu2uXAvnH7bzK756DQMvAm4F1jv6yCeKxWxuSxi0ZSR7MXUKUR2E6LxfMdrNcVk
RYfArxlN5ACNR61+F3qyy4rerxjQBcVXVan3vZWsZCuWlftfwfNh0TB3p6UDFj5KtY0gyYZp+XZF
uUVz/qPcfDJLYiPzN7XQ++JQXaPTFukXPJPqM4Y1xl/XynH8kf9WPWOtOLp0n5+sqTvl2U9uWT6W
iVbZFuYzM/WFV/oujtrtSICBIyZGg9ax79T2XVuZ75f1XbpuT+XOLorcaID8UbGkBcax55+1ciDV
82URiytqohVOw3gRDUSA56qxepAOibCiBRAFyF9atzbw5OrbZSmLtnEiZWb4HVVMDH2f9o3+cqp9
twaJX/SaprY6BCfoJfzWt89SjDamMbwmAzONQQJbe+RGvasD+2e9cffdTq5VphY1QogJv37qOfsv
c3ZiEqPN4IaXeDF6/UUR15m6co4Xtx6UmGgum7p659XQBr0EYE+CQl1TAnwsQdJ0349/T8iNYA7I
XPRBIqZDKu1894VIcBOCnMUf2odShPVw12QrUeOiIgBpIC5B5kKdG1isObznAo9dPfwXi99E6A1K
RfsvdnwiZmZhzljgd6cXvE7B0Jl5RbQz7Re1WAk9Fo/LiZjZgrm5itT89J4Ow66orjOy75QgWwsC
po+d+48TsOV/1sycxR7CpQxcEJCiE39Mr9XmIyeBiwmkMtTWBkcvP5gIG8G6BZJZY96Aq+RWb4o6
4X73w+nCug/lwWGesc0PNACleOo5fQB2A2Plbls+sidyp6U+OUEaa0Aj00xyD2JLbpUHxHPHsvP5
kYfc5+/d7vIdtLh100xGdFOhj3tOdGyqnS0NEL35qXZNR8sHseQ+bX5lSrVSSV50yicajP+RNN8+
C+UdB+8wtm/wu2rj2FdW9aoNrwnbZ6xEsmHP0/ui8tp4Demy7HediJ5l14z/x9yXLUeOI9n+Slu9
s4YE92tT88AldkmhPZUvNG0JElzAHSS//h5mV3VGUJzgVM/LmLVZW5Yy5QTgcADux88pFWHKDQZp
Q6bTsZ/De+UO9BvUyTYdqAHcWHLDK3kPSSbTuTy9sz57YnlyRkLSAdsii2sw4wFeeJfWB7UBNd51
yg5dsdRtNYdnhqQsYpcMaCEwAGPUOXEemYXQGSkwzsr0qisQ86JIthv8/miu8w1Kjldq7qQ35O7y
GGfrISboCVHrARIURJrnZlWeFbE+wGdrr31G7HeCe7p9Ca/szXBcMDU7n79MTZ2ICcumwYAR5t8a
31gX1/pb/Mmv+puudPqVttKP8Ur+Tl9CZzEfMF4rvoSfE9NTJ+qFyptxlK2nOLaTrpO9eZ1tXh4D
F/TgS44z77Mn5iaeo7QgQC1/TurKdpTNsXWjq9YxXfUucahrHpKr9G0JyDxeay4NcXqzGgm2MnRY
ouv2ppT2sXwshSMZwAP5l9dx9vgbM5loRAXByVTXBe9jljKoJ7iRjXZtTXGE/daG28tGZi8jJ0Ym
oTQ2yrqxGQKOpAeO0t2hSnnZwNx0jagfCH7JY+vcxCNAQZmmFsXmHlCtqfvQHWhyxTvbpWDHzcxy
oQoxF6pPzU08gtYqWvVymGtY4CQaXTXllZSv0qX26Nkk36mhiRuQsmM0Ipi4bqVuGXeKje50XrcH
+3a5B7hO/97spY1wsttuaX8vTem4picRLIf0OzLqMK2t9XdgBLgzeLFv+9pNmbv2rbZK1nQ7+IGf
Lb1mlixPY6dV1mqTYnZt6zUNd4n50CcAP2yaJQH6Od8/nd2JW9qN0EVdw5AOeGKROTxcE4jkXHbN
2aPAViz0zo34jq9d4FXaWPV4hy0yn0ocQJg9TZ5LbQvZl4bt5RCyUFCGAFvBgZEHsHYG4UK6b25C
T79gDOUnSymDaNwUYxazTm+S/h4IAgdYFhRdHZstaUvPzSnwPAgnY+HHmmZMTTlOB6vD1TDqb4j0
UaQrdalsumRi4plSWbVEGk30XLnNGBJgRrACoau7sHBj0JjG4NOhTPwwbiHwC3liHKZQOE1eG8kv
iU/5D1W/AgLZC3s3tW+6duEaOHOuwk1A2gjOSFwhpo1JQycS3LthVSkLR1HeWnAJpamjKfddAMh4
s7o8yplQdmZuEspaHiUJsGN4mNLyWGSZp9Vs1aJZFo+7hQmdOQXOTE2C2YDXoiWM8aXVpn5Zxzta
Gf7/bjQT1yhbyVT7Giba9GZQnnvl3hrus3/jyYiBGIYKTW10NE+bRgoBLig+Xgg6cQ8Qjh5tsyVa
nLk02amNaZuIItVBVuc4l3sr8dAp7dk0ddBb+lKDxp/Qwh9FXIeo2xRRf3t5EudeXGe2J6dpT0hn
6wK2Ze0by30R75J8w6OnofCr8JHqm1q974utyD1NvlWNhYA5E63OrE88EvTymlZAbxRE0Jobyh+l
HTpxCPUHLj/xvF3wmCVrU6eEEHoSj6+uxj4q6qfWMtfKQEWb7oHoXJjX8csnAQU5T1zdNDT5a0hr
nMdhFaTUrRVgZHqP63IhHWSUdkVNjwULUeYNXngGwGmt3KHadWNp0Uibd/kTxpB16QsmJwFPLclW
YoyWdUAmWZZQAHArFddUiiVOoNmJPRns5CliqGAHlzMMton0fSjRVa7pO9VunZgkoAn6+HcGBvAJ
TljIwkzTUTIdwiRTMDC92GodJIgBWlxfNjE/oF8mJrElidoikDqYUIAL7Uwnh77TkB3ids3ip8um
5ncg6O3/Gs64jicntkJCkAoouHz1OxTOgitlVV1ZH6jEHEGKru+0TXK7dKqS2fA8YrENaFEDYDjZ
9bbSxUobwWb90PjMg1jIBjBYiTqRizKvr65Tr/PTVe6EO+MaPzjAd/fqsVoCqcwQHeD0O/mQSQAo
YrilSPAh+k3iPsV7ML6khktqzzqgicrtN6+xlxeO9JA9qttw4Wo/e/yeGJ/EAxmI36jUscp9simF
K6v7OnA14kfZXW4UC6Fu7m54NtSJT/GujG3Bxzlf5R4IDtbfQKDfbphn3yl3tQ+OuX4dLBzD885l
gbWHANs/SmGcOxdmtxBETnB8GYZTod2IGyMeenCgm3yV6BA8QVceMahvRNRNFALu79hr9Hd01i28
C2e31MmXTFY6DJWuGtrxHYUeMnGl2SAp1dApXXpiSUho3qtObE0WNrLyOFd6jFrbZYcrVGXaIzvW
G+MBD6nYMRzVjVbNh+TdMvTuXt7OS8OcrLJMBPQBQpiWTKAWDPSh1LFXgtKdtZ+h0JacaqZ8C+LA
X+s7CR45yyJLz2Gul567UHeaYluamzQAx5X2YBtH0Go4UbEwxtl7pAVZKDDsodwwbXqUBmI0vITR
ADTLPdL1lpHfgl1C4Uts2OPnfznDTiyNX3ISG3W9AOeUBksUhacIFBZQGJHNhTAwbwRMK5DYstCZ
Mjm9IquqY11Oa1fUuApD4JlV1iqUK++yZ3w1A1IQ9FACfIW2KPVng8zJWII8YDRIAOA1oUAFgOZg
+SUkvZyw1RcKAzOpQZhCm8EohIistjHx/1QRUmSqJQpptXEV0Q87aXZEbtZyGPss/mHqzJWgvmyS
ZsvlJUXQr2fLT/ITsBeBfhF93eMOORmnpTBQShYwnvdsFTH9Lm6Hv13HOTcxudoQ1jGZDwDuNka8
MgH9lpPE42G+4OczF/NzOxPPUDOs0k+AMEsOavgogNTsjNuKeHGxM0LmJvI3iS5RrX3dXaPRsdZm
gGcE8kjn85cVNvBsVQ0kZQP8WhqsMtasTU4cyVpKFiyZmsTkRjf6nmowFVqG33U9ToURx27fAIW+
kGP6etaOo0LjnGUgYH2RU0cjlt1SHUsmJW7KnupslbWVE5iPZfqmW0v3ivmB/bI2iRsljSsNtwrU
/5UrwyohULK1w8iJ9YXQ8TXan49q4uvIKMhm0mNUPU2BihdOlP+w5WrXhc+ttCTwtjSoidfzkBck
4RiUVPsRlDxi860OxE215PajV58H3fNBTbyeZFE96uTgYd1HtlfQIAZ+uL6tTfGNEnHd9AL48l4b
9onBADm4HCVnjYPxFxXH8XY6xZW3SDfJSgrjOpR6JEgwdu9StbXTyOHVfZL/oEuJwZl7GYb7y+I0
WA66gnpRIwBSeQUZ9o74GthD73K/X2V3BW7AiNBreb/0ZJqpNJybnVwUKGoqupWPZp+AXw49aROA
tEg8aZ/pOtv0YJFu3PIHjm99YSfOnkMILSNlgYK60SS+AEwdcRTax0bMK1upofXr9Wa5cNjN1B0x
vBMrk9ACLHikKhWssHKtgyqaIoNmukDzezJY/yn3ab8umO0gitrtw2Ufmt0oJ7Ynx1+Wmm2EzgEg
A2tt3ycwIhcHiIWty8jYXDY1GwBOTE1WMQVAm+UUpjJJrKV0WJMeAN3UcrmROPDxx8vmltZu/PnJ
2drlQd4kGcwp9kuu3HJoky42DizN3iR26ondl2E/zl4Jza38Nq031NxZw8JGnx0KRFVAB41OyC8J
EpDn1iHYphA6s30ieWX+Hi61Uc+f32P3Axkvd194KwokilOL4Cqi18+Khdq+yPHcGF4GqbrSbeK3
Q/4tU5CHX1JImD3tTgxPQnUEqF/Gx9MuUleVXbh8QCCpQfiAi7mBNBsz9AVmqFlHPLE4CdpoFATe
zRrPVzlH3YiYK2a9dEF7qxSSm2ryAq5g9OsvZ8Qvc196czI5DNvxgGW15OYNhdbPsCRbtWRjEqiy
Ep3ZKVrCXA2rhuts4Mi9vAQ5mfX2k4FM4hQeibrWjG1nTZN7USvrbkAsfzAV3Bkga3F5+87gTBAV
ARIwrZEGGbjI8/1bVIXSkx7Thk4IPqwjfmTBS1AdNPpQqxq0hp+Jvm3YMQ+3VfiyYHycr69r9sv4
ZGODVYlnUQPjWoJ+1b1GrqjxrLMN9E6S5D4sDooOfM3CaTN7no/9ERqqHLgOTUY8FDmUGiMYhTwP
XqjKGn37niDEz3Uw60NFJzeZK6eLuIHZwZ7YnQy2q0KrM8bL0hAdhj7Cqx+8z4HV+x1/MqvUVfqn
LGxcbj3poN74d2b6xPjkWthUiWoO4xW+htKZpF3x7NrU33uGhgJz15jrIvBouQnM28t2Z335xOwk
6kh0oHbYwqxE/IpZtwX66vWgWCnm02VDs7H7xNAk2KDnR5TgmMa7wQy3PV5AlpSttNheOCIWxvMz
vJ+cdqzWWZfro5nODpxCdM+hOqDVF7WyZgmEMf9m/jWmnz8/MRbGGs3jAsYY+aHkfgfCBboN0OBe
SDbIGVZys+oqp8UeuTyX8xfBsclGHiFEEPs9jwk8BVbJpLjx1oB90DZw4456GpPWlppCTI1vSII2
/LbcajLzNUy0NJj3CUjgE/upVz/ztNkufNH83vn1RZOYmJcpGLjLFg8ApHVAyNretImbFeFOh4KX
qa6lCgLJtW/ThcvUz0LXlwh1MhWTixvEnTU9szAVQ/FSUnVdG4Dpd8aN0WsuT00/R4ZaYbd12u9a
qwMFlbzVwxSEjvdg5gDtf/BQGG/Cehm7wuWGwE3CXWvGzAHofF1z5bNKSp9SEEdwBRq/VcYciEi5
ojDvLk/h7Gl8MpDJtRD9kTH4ATGQpEX30pay94IojiZ7tOsXVms+wP5arEmALQPISwXjg6kg+5rc
V0G3lvNbpb7R8KaQTIeYD5fHNr/5fxmcRFZayomhCXhHrgUONv2mksGg0XX+ZTP/zYb8ZWcaRDMN
Ek+oiI9IBsv0C8ulHDr3sivKbRy7adN47eCgfLBeMDx62bkXQmkYdDAj5NUcWRbPN2RuQwKKyLgA
59GhCtACpu0MeDyeLw17i5GL6ZjbZocu9Uq08wZiIbjOPEhhf+yTAfPZDM+sZIA+WB1fhrRACrlC
UmYVy3sNvFpBYUGnvndNfkQvfgmp7qFCUU/1kvBG7rPV5Yn46sTn3zE5TiAnDIqjAt8R1kO+QkZA
OKwLZU/LypsAPDtORsx+weZX54JNSG8hwQRab1SmzudeDAStOiOfcGNfJ9qGFg/xEnPn+NlflncE
h+ro8xuVHc9NtEOlWKDKQW4IpZC+pWtg5/3GAimPEhLPDg5VCHT45amcGxYYrtH4D/pp8AdPXEoC
/kMWGobV9dcG+DrSfgWqocs2vl6XcYKc2Jjsy86wKaFj2y0gcZYEt2HJ/3IUk5mL+iIJunFx0tBt
kVjur4vk2+VBjB85XZzTQUx8rkFmwJYkmDAzyCw2ThL4Bj3U1QJKasnM5AIjRjzOuM3crrhSuw8u
noP01lIX8vDzK2KDYgIabzjcJ1bS3hC0T7AiDRFOTVdxvbDk88P4l4GpakEQ9RaksWEg7+/Lcp2a
T2FwT9olwaivRww8ixhoskZfDnjdJpuSmhEEBcbZClqqcgcacwi8Qx7oHwZrsmeqS/HHoOX1wxAw
1KCqJA4WXhEzBWt8Aij+ZeQKNPNLT/nADGL1A5BSJRjpi3Wwpd916lS6m2795El3M9e43g8f6r3p
iW+Wg0w2+l1BBnfZO2fKqeNnaBaUG8bzYUoirxYggYMYIQqLiUd2nRd9N16aFUTbnfQQcyfz7Qfp
73f3nNsk5/HKklotLGyAK3AcGe0DWZKFmI1NJ2OarG5ZSwxcWfj9oXoo841hP9rMuzxvSybGjXJy
t04jW0iaBROGdS3pW2rFjrYkwjy7F6CmCPUddUz4TDZba0XgaWOwkRYlWoJf8bzsOOiprNXlsczZ
AYkL2pQg7TVuivOxyHHTwcvHOnYLAXlriNv7JLBC4TZWQ966OOR8wevmzmGkaqGaBMVI8D5PZg/p
hFitSwDd7ASU380PaqBpicPrzdbRte758vjmgpZG/slxrxtoLzgfH4o4hVBH6QCt4+vUMvDqWarq
zg6I4AgGtyEcb9oWaoLdVU0NnMAK6bzM8MEL6JSQKFDftfr+8mh+Lvv0QDHQiAeSXrChfF2uKmdJ
UtVj07G9qb+RK9XrIEX8TVzHAN865B2C4Kvh2nAesyvjpj/2Ny8g+tjYG9MBJzRoJS5/z9zsnn7O
ZDMXArKfYY7PGRexC9CA0z9dtjBDiQHmzZMRT/ZzxFOVBDVMqCv9Orjia/lYe+bGvE53zYvktbv8
ynCSNdj9NukBYr/B5vIHzG2QU/sTd61JVaCGA/sjW16SHKzoOuCSx/HQ+vuGQMQJZ8W2ACHnxFMz
pgmZjx3MhIYugA+p7FSAd6Ta9rKd2eilw4BmjyABc7LjO7NI+2owkUUOv1st2A2DxOmN28tG5vYE
iuX/MjJxDCM0paIejWgIKtFxEPdJ+4SXiNMAE3zZ1JwPnpqaOAingZIMGkxZwcGwEz9r0oWVGWd+
uulOLUxcIIBITi61sCC0b2m06aIb3BWV/LECgQf7xsUCHGDuRo+APLa54ZpFpoqPdVeVnOngDEn4
Q6bGjkRUpww/wvxdM79H2YI7zE7fibXp4AI7EcgJoT7fb9AILeULmfzZyYNML4IjiiNorT0PwDHI
CgRtEe719rmmB1W+jnPkW+wXEwjd3i3E+2V3mHXvk6vV+POTwzlr5T61xqsVazW/QOIbIdMHjeLC
ublkZgwbJ2ZKM7VTkcNMom/B0AndUdwUl95Zc2tzejhPdtFQqFSiKTB2mXhu851sP16eq7nYdvr7
J1tniJU8bcceHaXa5O0PAb1wu1+36VLpYy4aoL0JxxbyACM33flk9YrCZDB4gwWn8xQROjrZtPLW
EhUeRAvhem5dTk1N3FkKMxDvFViXXEV6c4g9NXwurMi7PHFLVsafn6y+1Bo1eIthxZJ3qQL99/jZ
QH/Mv2MEbGtgtgJv91R3emiIbdT2OBTyERSuqRG3Dpd6fGZdAN1zfxmZvFBLCmQVuGfQ9FInzqBG
nkEALIkVJ2weLg9n1pI5amSMJVLDngQCkiPbzRTcNE3gJLXghnWbQPbR/nzZzEyVdOQeQ/sO3neG
iYvm+dp0cR+RCPUKtzU1t9DNJ6aZjqYOJfCLlTMgy9Sn+hqly5VRSd8uG5/bsKe2J95n9bXKRYAq
MMkGt9HL42ArC6/wuXgK/ir0ZGnIsZvT2yYNhzCDv4wYHYqQ02Stp1WUeCBVBgyO6+a2LoPYI1b5
nGmiWSiUzjk+XotwGBV3arxNzie3NUlgDhFOC5Ph5kC5K3LrEFj1wgN5zldGNjcNzVggDp+SJzSJ
BNLSDldqI/BJgl7Vlns1JPfsYnV5wWbH88uQJZ+Pp+i5CPPx7q7KlSIcpQzqe/ROCRlJjhQ74rK1
ed88MTe5eyFFz0dtJYwLpD1xJDsJA/VXh0MeXKgOi6AlbYee2d00+bB0T5q7ViAROWpQKEgVmpOl
UzMlUDqgQ90AeVjNvstzEL42xSGMiacpHzXYAC+Pdi7qnz70JgZNu+m0Ohujvi7AJFOH1KV6lG1I
QY6sRfW0WNh9Myid8a0A0n9zZLTFkXu+miwB/rASLbp/VEAZsdPjPgPVpraLDJDLpbiuNTVzSCT7
RfIJTIgn82YJ7zi7xiCdxzcgS4a8yiTOJYEyFNpPMoS42QXosEoNy2Fls2pI73RgG277IwtTTwk/
Ls/3nC+fGp6EchTjC6R4kM3paAby7U0mFU7dLVwX53YmuBB1BWKYaJH5wg6QgyHQMHBlkMz1EKxl
traMN31YWsnRN6ZXbqAKIM8LzRsDvYTnKxk3QtOakedBoUcD3Sq8l90oTjatUm2But9Een9v5C+x
AuURCkHJQtmRbKmhYnasALWjp8OSgV8dQ/HpKS8RMlLqjkhqKFcbPuPUSUsfnIWXF25uZ4IT+y87
07xnl8kVlFoyXFkzdqdGzC+U/PsQyF5LKLhUP/poCa43d4gAZg+5KvRqApU7GZk2pEmrdDkg75HK
PByO6abkeAeyLjiqKr/qBJQCCJcCF0SK/G+jTIEZR7MTsp8ynlXTQNR3acXKnuNFr78xcWzTz0G4
XbUC6fTfn1dLBYMrGnpHoOVklJHSSTQmeLob1nNebRl7qaL3OH9p5Pfg7rKpmfIeBqVpBOKm4CHF
/5/7ChNZ0yPMYUaRUm7aVY+allgp4Y2iQ/BnZaG5PyfPZOlpOpvCPbU7uXF0caxKcluNDY+rj869
lTZVubK+30lPVulHlV8+LUSZuahu6Saab0Y9ThT0zgdqDAmqMaTB1TcZXEs/aCAFU15l9hh2C34y
t/1OLU3iWaILbkWjJdzzHJs4ufwqYlcLFi5UMygmLN3JiCZuQjtT7azRTlYDKatsWidxsp16WyMj
7xXHInD1h8vesjCyn0fISWAJBPtzDiNkROrgpuTPHBIBdrrklbOLhSeXousWAZPx5L4xVCZvNd6N
TAiGCzG/hxV3NdWxbpTv9H5w2bo45nhcOsPL5QHOHUXITv7LLjl3kjqBRAO3BLyyeqOQWqBX1F5d
NkHG3zE9Ik5tTHZcKycqjyXYaFfQaSJPxS7wuq21rbzgnj8owgOxkgvhEo++Ju4eoHn333nWnn7B
ZO8lzJRUKcHsDoQc40Fe5engGgB0DNaxLcrtzwH/x3v3/+gnP/5zaNV//Sf+/M7zvowoIEfnf/yv
m/wz+8cxeX3/rP5z/If/+ouTv7f+5Nev6de/dPZv8Mv/NO691q9nf/CzOqr72+az7O8+qyapf/5+
fOb4N/+nP/zH58/f8tDnn3/89s6brB5/G4149tufP9p+/PEbJKlOFn78/X/+cBzAH789vdbR+2v2
D7w/+y//7PO1qv/4TSG/g88LSER7jMAomGC7ic+/fgKYLDwf71vQCmF7ZBxQrj9+05TfRywCuNlM
9Izi5EVwqXDZ++tHMtJVqMEpoLbHj/4a/dki/Vq0fyCleORRVlf4xeML4pebovAK4D8xdeiTg9Yb
nEpjLDjZ63UuESo6FWw/cuiUzW2k3Qb1awDUFzjzK0DjZSAw7mXDYfbmZpXmd3Z0Q1TqB6je62P2
D1LHKjUcyS4cq3zIiic1f9L7x1A8ysN1WBxBkO+BZhQkIKxbGwG67qFN+A4lINodzOBOV+7/vh8+
8BT/u+iCV9F7ySv+o57+rf+LPjgmwf/jr1X+4oP3n+Vb9HrmfeM/+Kf3EfV3VHEJHuJoUbOBuMPx
8af3Wb+jmxA0oaAARJ+chQD2l/cZvwMKg2uJjB+AWHHUCP/L+8jv6GHQNBt6gQoS9HDmv77rf+B9
IJobg9CZ/5mgR0KbkoYDW0P71eQIiCAGYZu0hNB0ydpdFMaS3yZc30km5a+Qc2yeSSlQAWBG6NR9
9121OYjMSF3eWBBjPEQi0t4CtNhCtimytknYh88hG4aV3gzaoWYsSp0QzDHfFMardZ4EWbjHWZsd
bVInB8Gr6Ieg4FqQkkjf2kMtXeuQ/bmTKlFcK4xBRioSzVFWtPqqMxqoP0EnBydSyHyhN7pHOlPy
43q8yNhEemR1oXl5LdNtrfSgeRNRiZSO3BW3lt5r0FfKh7UqxeyNm1bjmGEktioYZ8FRiY4f0Yth
39UGdLbqkByGUBl8Xg3pSjfC+MArcYU64pESxceV4C5RAnSPE+U+QLuqO5L2O33dNZgGNXi1LbRf
yVzxu6ABaiwaaZvGLJ1I8e00Qj9T40JkaFemZrHWY6gKK0PiqEa4I2pyA7F20fM7SU/KTUh1cWz6
IF2ltqC2I1MhnrOy7Q9ZZlF8fVN/WiLX1iA7STfKgFpAkuYEhTbRvykslO+1Ji22Uq898CETLyAb
V0f6CWktFIpeZPWaAdCxHpQyuw1STq4GbuWPIpN73zQaY2NyqX2gEVLXpZHTxkF3tdgBJmUA7Fs1
T7Xa6RATCZPOp1qBTromfG+K1FdYyp0U8RMZ3FR1JUtlTmbWwXsTtuE6LdT6VlVz28kSKq3zAMJ5
ea7d6FKgeYTXR7Oqv0mtJJywUF3REx2ZYW0Lmjuv0wpP6GFzXTTdE80N2+k72aVx82aq0Z0eq5GP
O++VHJB8Z/VMBpxuQB5DY6BN0Id93Xb7QoLsSaq7SV6+hQTwJNrQ2M/S9rElVliCG7AJD1JRAdpQ
F2iscSqlbDySGdwzY2uLdtbmqTFZvFdCS+wDC7PjUDE4lZEW4AZK1ZWMRgyPstJDxsYXxQcprNRp
7EE46kg9bOIqgtePS6Hp4Bcdl9alITyrRksBCYNgx5vQ77I2vipt0YC9zGKeUVmAkquak1PJekfD
q7bihRYQpwpNy2sVpTn2aLfWDLo2rAwIXnTXR3IvOXqftC7TIQpbSr6s4S4UDo4KxQolGzT0T3PQ
rJCo2JHW/ixLZSt1VoPkXb1XgEZ2OrVXHOB1u6uw7XK/1OmqHdvnW8H2LWliaCHp2HBq2PpCi/dq
Him7NinQNyrJK72EDkitZuo2ylX1uuL5ddVa2m0nJbUTm8V7JZWPZiv4DbK1txmRIzepc7RYt2Bx
qhRt8E1Teu2ghXOoDAijlTJDX3mvQmZW4y7RusjtEiMxHNPoLbxveOlgI5SvQ60Z+zK0tHXcgzKv
1SU3rgN6U9cYUQ4hPpKk8rpNFPHUQCZn1fCiuW8IqI8APnFZKHlZnu3MSkCPQv3B0mhbamF0Bbkv
7SnOBgJ5sJsabS6e1UdQJbOAPFWFeM/6IHJoIatPepcWXlNa0d4upJUaoeOg1qRvdhHJq6yEXoJc
Qt9vAI17HfF11qcbE23zlQctOvMQRVH+pPVq5jJevichu9UzvTlGleaEtnYlqco26usnbhLIE1AG
n6zz+yCMPrLefDUbsK+0SX5tRmjeNRKkRlMebMIkYjs9h5QtbYxyKyVx+1RIaXqFNJkE1T0pc8hQ
mKugS+J3tbXLQ0RRXhZdMvwoGY+9TE3ApZAYdB9HZrVukOKBEpuM9hSkJAI3VzRpV+dKsqpY1zkM
vDNQXssF2CWyYV32luyEgumrLgSwXbOD0OtRAV6nfS/AlU0NX07Vt0FoKNSLgABpm3VrClWqfa+W
w95upfCuRz7te8Q1PfbMsFauWyMtbwBXhSpdfBuQIs/8JLGjFdWGqwQaQIFtZaqTKUb4YUixAbFD
m31DerG/Nsuq/LTjVP/ssGw7CE3cKi3TXFDGdG86k6zXHsh4p4TKIQYymF6C7Dkt6BaS08JvC13Z
lhZN7lMz+qhrxfQ0XqieVCvZE6+H9i6HAOFT1aeDQwxobZeQT6GUZLcSb0fpQWYTgBUH45vU6a2T
2dC2yDvIR2ePQapxT7BBUl2Egeu2iN9FKAPTE9WpW0hm4slhgtp/bxbkNQ+jCi8WiVRPkRWi2QPp
21B2IpWqqy5OzMghWVHcZYMB2dNKJJK1rnpJ21pSJ72obZ4dcP2ILS/OM/NBkyVLd6Isb15MSSIb
e9CzYw05061tx/xAOAANFTD6FLnRlIChFvj8g8oqKlwlKMljnuGQaiOCMBClTfvWyJawnCBrg40S
F/kT8mf6g6bwOnfjPITYHkT+DOBTeCC9Fk3U3KEPtryXVCu7QxmousdVxHKIyAw3MYAHqFIaOIGi
IgMuI2hxW+9uoMgyXLVF1ezCOMnXejDEj1xTnngRwcWalO+hSabuoqHsXjEfIQ5go+Cf/ZCDarAP
ASvCX+q9JKrUR7PvaOswShAhofEXIVaqxzhbcwiwIPGUtXek0YHIhrK5asuRRwP7nqG+UTH5uiiD
Oyk2cRLzwG1qwVaNnTwafRL8iEphrHoVGZeqXyf6h2VlUCU217XWenE0vMlk1QZm7IVhpDEntoP+
Jkp4cLBi5BpaJraa0r5ardSlTopAAd1XKX8br4t7cITax5RWdeF0A8jvrBDY0aDhr0UbSF5Pm3x0
3yu9aNa2iT0q0FxM7LpdSwPVHzWlER6uEeqVnCAcy2jAWI0qmki3Dr4Cdc7bFvTAj2hHw92N1l1x
zwD09S2m2ceQZtVrVDY66NpwzAQJKfxmiA0nhVzhNtQNDhfE7Y/WebmqbWF8Gmb1Bt744TEpGoHJ
Sct1LjfaBxoGQh93rwonaJmCaxuXNKSo9zofknsop5qrKChKr+yMteADYOih8mYy+clW68YrKz27
5nYJyDQrENV50L0kQbSR+2JNsC91KTtQi69RjUKUtLPOGYgmP0VY49LJekJBgZVkny2DSE46oPow
kBzI6CASqsMSRj+KKn41oet7Q1LFZ3mnH1Q1zu70HIgbZPnCI/Br5KUo23afSS1/pEai3gh0m22M
BDWFyugUNxedti6Smr23mR34bUVqZ4hV9VHQhOMqkBXWDzVNUFQnemGsSY7rLIegnq6lLsQbIaDa
3vR0BwgeRA7TtS5MgVPPAN2JEflMCpMj5WW4GziBTCbUPgGeZ/RGttom9aMhzX0QXkCenQaND34b
fZuR6LYZevNZV0P7WgzF4BQ670MnahX+aFpGxdF2UjXIiYQ9FFOgxapKvgZUIZMp/hvxJPZd9PFG
RUe+qQT3dnKILIAQHNoZ2BX1UKwbZoG2GjWYYMuQQv4BtC6gA2m4NyO13qGarO6TnBZOUUb9Jgby
fFuWebMdGpOgDK+kbouLcARIC7cT9MQbyHqlRWU51hD9f+q+bDtSJMv2V+oDLrkAMzB4ZfDZXfMU
LyyFpGA0A2wAjK/v7VHZ1RnR3VW33u5duUIrpFRI7mCYnbPPHurcMNlZBFRCJDB1QXGCighiF9Dr
yhjxkIV3kHTRKqcrJUXCoITBU0pBDS99W6rk5zqvezt8kwgghyBPb8ta9K8A7ynWh61nnmHhl5nr
6jpBFeVVKa6yl/lKFEeOBw1Tk1ZSF51HRXK5CARl+vMccwSzxs5jLB277h3Gyg7Vt8BMB6E7u0GN
GjktCi74dFjNyyxHkY4R0gxTGkobJKw27qMADu3jFyGyNlmbDrmm3ewWuHBu9OxphRwPuCHkxUBg
GBqW7oIxYNneL+AVbp2oYJtSrPCVthTm+zZ0CO489yFnigio0jVU/apv7WM3XweLpOE32P/LTVOi
kFNauvna8fqmcMYaQEIg3/1mwQPtNG3/w3fU+t724B7rMpw3Sz8+TqqXJax04SC1ChQaVKOa8xvP
T/1iJBen2gWrDU88wJlEWskvVBqJAMuhe/TRBmBjQlOHA4SmnOAFzF1Jv+HqmP1YtWFWTV2Y9grZ
HMPAglOhzNtA3CDrIu20aQzDtR0MDNa94QW2POGG4saa2t8tFQZ1ZChjyMoalCrEmQ6wm2OHUYfr
tkOebBbJ3jnOTlSmzhyuG6Mi91jg5Mt5IcleNNW4awLq5FUzCoh8meGvyg7BvhmiNTORinGCeDYb
GLc7fAkHqivRtGzV3Hov4XzlkqBhvXfH+DvH+k18K5J4mpHgq3mZO3rs0tBHn8zLEW1RtbjYejS1
N1VUkhThKA7yVh3nOIXZoB7WitzPkh4i1QSI2fRu0TB8M/EnWcq936jtZOZ4X/MaNa4H2bo73/fo
+JKJzPEhrggD2ZLWe6yPNtV61q94oW/FJAIImPsXZ65jRGc0+j1s6dfcVMdJ1GG6dhhw83UTQxmw
jGCTN8XAwTGsYAuKJwJK6zClxkfDEE9BzhoIXKOBnRZqwNyDBrOFnAEYdXGWHTMwNeu6iyRUYAfq
ot2KsIsiQ18cnN0qhMUcPhNtsDxp249QqjZl0rsOFvHCClSHJFmEGJKr9E6tDTlRI7a18MQRniAp
ke1mWUXwIFcoaZ0C0mKkBL9NRRW9YiNsd0iX+0ZDQcq0d4YIb7r2nGdX2DUf/D7Y4tb3WeEruD0W
7eM8oUPE1lajvIgh727R0Cc+KqR7+EYg/cFbi7kFJYnBFTh2G0zf3AmGRm5fZF4RNlv8wzFf4+Wh
btYPG5U6qxxNkS/dmKyZhuJ2ZAH6nZE9k1rEfcKCogElrDHfm8lz08DTQQdXCpKTYdmUcTMkSBd2
LoxN8b0fT+iKZBGdRzRGkdHnuuXdTQDU5kjGOtyM1oSbUNM8CGSUzGyEhQhBd0SUPReWdUkcoMAc
9SUe44/GRCGKH3hA8k7li+MfST3C3Scc48xG45MJnAfp9EiYH4MRR5B60zqcEeZQYr0GuB1jHHfJ
OCF3e6RlhHeIA2kuLwUIBYcpsOuNt3TfVupOKSMT2+kJDSiaF5AluELlXF98R5b7Bf0yG/Az/Kje
YpBcJZ6F8TLAFT9vYCxTh142BBYFj+tFKEDw2yflvdfQZ2Fj9b81wRjlAq4szUpgrjGZAlTxQuS4
ewQVcUch6+YaFpBjm/TdeucZ8YDZ934csCUhnzLOSBNgE6besPFKesJ5mxRO8dD63x1/nrYwT7Eb
tcj6+1ICJQLMdegm9o2p6ahRro8ewnVmicO4b70HnBXqxnRmOHDWA6YQPnqsmR6Lwl/3DFnMfliU
aUCLzSQ1XGjj3GqZ8Dm2O9NOLvR0CAP3EAg9lELsK+B96aiDaeu5XXAnQ1pvu6Kwm3gebBY26mWO
A3OjWuEmsEJ7jSl2FdE3W+SOY1zTFmdkLvlIzu7A6l5LPyFcPc282SDq/tRz+TlE0Ba6fYBOFe9r
a5d6PQg1vhJkQtxxxR51EfAk6HrUsbB22woaTZcOeEG6Bs7O0FHt0aLLNmG9zQoq4aJHy3DTN6FO
MI63ueH+XSxrhr3U8b6jffsOdwDEiM8cUfIdUYmvYLZ9DYEqAcFQlNE5bwc8T2WFeczkIqtqDIKr
BHpMHRzPyVS6ew+G8bCwduujz8sbmN0lJC4tMrs5wL+6LrMGaVTnoeMFIPHmaSnIxVUlmDPSUDx5
gHjiSaKlDy38MydefdRuK0wiIbl+L0kdIzhBPAz+8q4JjBA5j5HoJuDBU5ZrC0+QBQrsBiiG1HI/
hggBGEQRA6Fw7v1wPJRjjHYzpG3ak3JXgqizdWEolDWwcZB2GXdh30PRHLhvHg6eG8qjs4vCGmnj
WaO9MW3d9jgL8WKk1+yc0K03YSDrkxdxLBuTz9hRLn4Bmd11nYgdWbDKK17EW6ujOxQebh6a2GLr
Nyn32JLhST8slmAb6dFgQotVJigBf1Qoyr4iW33ADydMptZyeKnAKwpb1IqtN7I340h2oEKiOy3j
ejsa4WRVrO+DSSIxHsJUWwQa4RJLEtfdK/Gbcb/6nEMdhwgo6Z1cZ7gLRbiVxAl/RHBRonWxbYf1
Tc4oJ+oJDcbKKUlXABYJeh65dUL6qgO//BbDLCtla5ESvzsNU/XBcCgmhuC6MZRkrx7HhZ9UmYZd
kK7eNN31S3P0tdrQoZOJbANklywEmEGdDtXSZSUT4pEiXnS70OWoShXh4ICqfbXkfWzDAy/0ySu+
sQnriiz1V8f7OgU3NCV0Aliph9yTA2r0IBD6GJiQZTIi7XGtwrtlwu2KZ5kXqkLpxPm20OuaV2zA
Uds2JVpOkfvFpg75Yx3Ge6/F9LHv0PfBjXoYkkVb9PR+bMlTWJEf4F16p8p6NBmrgGycKpQnY3rn
FKlv7ji9OlTDH7khWSDHTzaKaTMosE0Q6zTk/trwrJoHuAjTWXzHOQv5ftCmMyFy14rlbVnZkFV6
EZkcvySsPr1wuQCETljbfRi1vPpNECYaUkokiVZk18iyOddztZ680Q8eVzCzLw6lWC30xTHNe+9P
ZBdPZ8NXsxuH8qPtOZI/Rnc5IYN+yUyzdBvg3yhbVBKz6eTV7nE2OEwWZVPbwvZ7HcIL5+G5MjaP
q3bF1RuqNJ79deMHoftWY9YQLX6Qm6FQO2J5ujhfqs8V1v+43GKUls+e3PrtD7s+G/dt6v2sxtm4
tp3IOGm/bCA20dChgNSiuQ1X1WUGvjtJqPkECKt6UU3n7EsnXLEeTwy7+aPr0DURGNV+VsYPMy6I
e2C+XO8AZ5KswagalkqyA4TviAPK0eI048mqHfHAmuKinXDeTv5YnztWDumglqe5QIUeVMeqLLH3
G8fJIiTRJhgZvPqU78zaqLxfnepI26Y74/IvG8cEu8JQvNC+Eo8yXrBTDaF5Nc5rEE8b3y45yqow
cQnC5GCT12SWevKBcoBpc+QfSm/dt3gStyhJPkKnzou2PLrSh9HL9CmK/kI9LEq0R58x5jB+P4LF
0LlHpy+3XVziiq1gwfsDAI4wdzq/TRqvhwd2tR7CNYjAA+rIZmXuFnIw71gtgcl7b6AvFoVSMkbz
hBXI51RVSiY9RD/nsuij3VKoYYN2qkOhPag7f0IMYI2JwZjQTgC9DWFAG0f0SwXw/wK64sH+DGTP
csMGury1eNjRgDQp1CEW1txhjUUI795ua+p27zV1rnHiBiUaWPaGyIoEx9GGmdAcyrmy5xWTos0w
efnE20TXLHUtEBXA4j7qX6x3c2sY2di4eZAGTvtSlPyb0vWxKRxgX/O90cGYkWLGqSzVk0DVVMMg
LpFynFKOPODDMmFsISIJuL9mH0tHwzREKWFd5WwRMhkcZYiTCiCYPFKLgITZ2CTsASCMDA9CPNLj
CGCW4NSrIaJz2Rq6OBlFT1MZiDlIwtW3BlwhBmMewH/DeVmlRF7KtAI3mbGpTEDnkqJUZwCkP/pB
yBRmIdh4PVR+OXTf6kZPbgi3NcdJLMUxCVlRubMRfD9RrD0y45Cddvi4cxyvBpPMQ91DvWjOYO13
tart47MaJ1MhyyHGcy2CCjtrg7j4ESGaT2zBOT2bOE6hRhH7iTUhh5NFWFUZZ0acC6/HxoQzqMzd
UUfbxqJ19sYWcZCOF982wN6/O+7Yo7qLlJO6PQbZDJktJll795325uRwpMJEot7HCix9P9B+NsXY
5qdlNJuJIm4Mbu5FWiz4FdabHjTO5S/c3BGs8QhpFyyaQMhrG/fF6ZT7CUeqYEiKoqu++rGq0U0C
EYtghJSuuJAfgaLuqeqY+y7rNdyGQs+vPVuW5xbYM7Q2pN/odugOVQhwH5nzwdU/mrz5lHpnQELB
FhxO8WCwEd4Ucf3EV12cljYWd5Xyw++Tq0YwzNEnZEEMoz9rSPWsmx5awLaZ1osYeXvuENmxgXHw
iKCsoD7b2SCBiK3xYXZgjAl0SqGq7XRGVOGfxSJlxlfxXo7yltaYH1QusCQF9/V9pRp2wYIwGy/G
PAE3zO0fUPYNR1Pz4M0Hy3hCSV/OzwvCaw6GUw84U0Fv7GBAYoRzs3uI+5Ueg9ZbH5YG9UjYeQvq
DqEtjlq/vGEd6uGuL8Ot7qIocZiMXma6yM8pUCbjRdRv+iK0+SzddTOtDU08YnAszmvGS+7d0zbq
974/KCTDB/aE/Lr+2Ndr8Sl9QCfAgETphcARJcWq5uJzZgCyKdQI2bCqJ+14LrYbeAB9GkgAE6f2
ii2gUnLsl+dGtc47W3SBzijUO5+75g4J3WUWrQtmcqLutkvbNGmoYnlUhVpwhKG4aNV8fXhG26Yd
X1IF1XePGm/0i9u6mOad63v06JWGpXYJBCoE1n0MuACHVWD0CohBLymbeo35ZNveS3T4+f+heJAl
j4Ders3EEj7F4lisKgCuuZY5Kcso65yywhZD5d858n9Scn4Z9v+D5vM/8YEetPz60uf34XeixS/8
oP+f6BjYXEMK4wyweqCmRUDjlXn7v9MznuDg+fX5twf9rr/U385oGuTfbozubC3Kv+1V9y4+1V/J
G//jj/87mQPRj2BzXDk7yOyE4TChoFP8yeYIwz8gYcLxRGI4KyM//B90Dj/6wwdNGcrlmFxNMa6u
YH/SORz3D/DR4SAF0QtEG+ACQffy7xA6fqVzgBYCnjA8Br0QTh/XlOPfmHW+wbBkqsPybQSCkUyy
AmNRNZdBrUdnHL/mgaPyWB8Ku9htG9G0ocAHImxNdePNuRTk8y+X+s9F+Fd+068Mwz9fT4S3D6k6
9F3RbyTNWWLyaWE78oYub9w4wMmTnx9ar6ozDE6iBFkKL//8d3q/cqpwCZHPE8DlFGx3XHUv+I1T
pYgvHOvUBGCpcww8mXM+y+fSViC8y6rL5bhQODyheRlF9Ryqf2V8h+X3F07NTydQCCgQMw1F+dU9
4bebwCthcEmX6H4NLLolbLUjwdHaouxw9uBcB2jeycX67rr/5+/8v/9ihLZAFAPmdsQ8/PcrmUwi
1tCDYJSgMXW8jDD4sc3g2yWkmB5iNW8UDR8Cb9iN/b/KywX36Jc3jRWMG0xgeAw6UcxCJAX/+rsh
pwwElxW/w4mWEPw5n7/t9zxFb7+Fb9ApuMR5cNG7KAv34b7ehnt5DPfsAsQ1i7I4jXMnvX79+n3D
Tu7ETie3cqfxV8D7e/9WJyhK8I0fU/pxG2Zi577JY5zTjOF/N9/nN3vbHdftcrfcB+dyjx7usl7K
U/y03M23mGLYW38Pf7pUI+AOIXe5zD9u8UM/PjT+uqQmw3VK6+wuyEwa5c4GlUU6428kcXZhLjN3
6277HMyBjdzwH80eQTXZnMYQzwcg2PU7xEUwkayf7sXb2/vlZrlxjvwY5uzkn52du7WHGWnqMOHD
T8MM+efPh/fuHhSB5JpiSC9kf/1JGOWlP3ZH0MSTKGXZ9WXAl3g3HtWuSx84vD6iFOkQSE8I9uGl
2saP6pqTlv7zpcR+5ej+eT8RVwMLBOxnWE+/3s8a5VExBk53t8luHjETPcLXc1veTd/rJSU6qTBv
GnIO24njuivzNalzL/GSbrPu6rzf4ltzlDGbr+3lYBMABOmDTeZdCdathV9JlTd5m1m86g6XXFz/
nK2XzskdQhVhYKYT8RTfCprU+Dybd06GGSVsT2yy2/3z9/nTcO6/CHA/3ycB+9NFox1jDybXHfUv
BMyBcgSITYTfLWiEoDmYI1T2qC3jXmznulJZbxvgN2X0Xbt6PP39A8LbKsOr/c/PlJ3fRDmp7chr
DYfH3iBTw05oZwbQCqYes7TQG9194c2p9Jf+8PMDMlA+KowdU2bwhLrIMEwkXKISPEb0qL35phAN
0jXxBg5xqf78IBBokaxFiUzaf3zt5/eNi/lXoVY/zad/uzLwIwNnEefa1cXztytTrGJpbC2bO5S4
B4c6Jyqq+0ZXp4h/OVo/eEWQsbq9EMcDNW59UHW0WUewuWN0H2Pqr4fG/SzhswKh4SNrxHvfx3cj
qw9eGx8N1y+mX9IC5IREfK/p/KY03/VLheZEbjBjvsR9uK2958hDdgBCZW8RzrAdh2VNirXahtCi
FmY5LSiZG1qDf1TkfXUTtCbXwG+KkuY9A0sNYHVXxHnswsmL6mMT1Ddwz0OZ190TIR7gEnqYyb8p
5Pu5qCIPFw652N412/c3ViVvIgPJCa+u03Wa6oZNie/TZHZ/uJqpY623XnBrNexGynhK/vmKvh6p
f7ltuGO4YTgBmU9RikAY/OuCjoo5sIv2CswExJKO8U+kfMb8UWK+H8Ac5H6gVU7QIvyLLePX0+dn
2YSzDxJulGaA/H9/kiBvidQyB+tNo/yv9oqiVhNS8oBD36BLDZJGQwS/xgNU5I3ytv/8Xf+eggKW
JUEqLTjZV8ci1Ia/STUHaopSmMB9HL3W31la3jc8AknPKDdxC6fbQAk0JTpA0vHQ7+u1Nuc26DeT
x48V2JvnkIp3SldxHWRDUboMH0MzqEfOZPMvhCu/XqdrfMn1lYY+KLegA18J5L/sOCJy675D/fBo
vPoN6RmwdXJdgWaSHYWq30wbJH09iqxbu39lv/nTeu2/Fgd8FhguDQWvGIvSh9/8ddf/y27nzVxG
vjb9HSIwMWSei3zAOHUDp9aBbysZ4NTxS7rn7aouvK4Q5QtmkhWdOZZirJN5NPGJ9djxER99nKj3
Glkx3+nZl1spW1BRrp+GfTXmAZ1tClJavdWufTIl7y7QDN9EI23uAAEXT1RfVj7bEzDTmFXTQ+9V
Mq2GEgQyat0MIFMD5pKY0F8hig5MEX3PyuLihhM0G4BPf66ff6td+r+grV8VFv9rR/X/IHUdzyNF
uvhfnqX/Rl8/goY/9X/tgP7xj/6ksHt/XOnrBFbOLjItsLf8Z9Pju3+Aeu3jy9jsrmEXKBL+k8NO
/rgSyyHlR+g3C2Es+Y+mB+IK6KlCEqNLYjg7cCT/Oy2P91upwq5hknjeoe2FjQicA35PUeiaouFr
iHxR3x3lfdAM68ExqtyPEiG2aLfbrO8yFOWggtjeBYVVdc8sGD7Lvvs2WXLwjX5vXMzmAtD28sEO
KBH7iQC8Ch0wrBgB6o8hELCuKet89V7Wy7xBigDwAWuB7QI/d8b5BpYP64aI4nlmUwbHI5EIxe8c
j9S7KrIOjFf91F45Cm7p3fhmueWurdNpupKBcIRGsvYf5HzoI+8AyKU8SKd6Qirbl98MyAQDD/4i
fAtHYECKOPoUQ1UB+MjBUZmEVfHdi+cdwKmLAFtpYe0r6vUDnXh5BDObZBrGubDzAHc3bk+Fj4mJ
CYd7uFgjf6HpTMbM0u3mtbvg6Pb32C+PjPUnUFyPjLr0XNfBnQGFXqxFhCls2Kc27vvN2DY3jWO7
HOOnIofg45ZD83SgsKs10u6ayQm21CNiGzc8j1qFZBfmYb6sJjCZMeT3w2eN/XmVcSqJAr2XDWkT
Q+m5EPJQlstlHOCeQft7N7b5aIZdPQIIX+W+XpZUDGQfueVpckke1eaE5hYOhyAecqA5vMH8rBke
4c6H7xzZU6w46syCPFsW96nnuB0Imt4WhLQnf/E3gS2cnV591KEUjuENiCGOksDRCV7MjFGHBPzF
1u1gNctaUfn7ahyirFHrXsCGkEtAvTxYYRG7krSswJlVxMCwTOYNxAqMM46Iiw5ElnbvmHIHduZu
DOAq2UWbum2Q5Dz2WYkWMUOYy3EYy+M8FCDONyROHIkwRdyNV8/DpBRCYJ0405hK4GO+Yl91VCiQ
i4oceWMmARkVXPOabYvGfGCDPjUxMug9haCG1mfpwNstHTHW7jHFdn2NSe5a7ZoR4ZAuse+da79B
Z7AFHUBtrBEncIOeHdXe8tDcjF6YtWp6BFE1KWAJ2C5AwXwNoqvWcOD2tvXQoA8AXS6bafR97BAS
E7V0Ewof+K4nQGme6zppDEou5u4KT98vk793SXgi/bIHTxcMFus5SWtAwRgoQVyrEzwXgl3ctQPf
2oT3XgQX43buT049lrmQ465dyJAWrsjt2pZp7QuLkUuccY1RYePzfKDlwyDaTTn0ObPFy4zBOC6F
/o540WRYqw/qO89WiPFASprZiX6sjL1LpY+lj0mkq6AWWIJH/wr3mbB+CGSxX5h3IkAtCYbErR13
/k9U0F6lCfW2Cb0bKYYta5e72AH3I7Lxqe+Wp2ps7soRgXs9eRj98m4AulgLrBZUSv4VdoxD8eg3
0IIVLSTBnd2G7trAIit+IT1AZ4g1qCre1ytYuZLxToLGMhT6rIdhtzY9xQQ+Bizt7rwGvl0ixkRp
6D+Z7vZN9Ol3JaZHqn+YPeegChDr9BUSlRJi5Ehgk7iyToMrXtrNEv6SnEIjJqc9owzJiMszcctj
UfaZ4hwXWGJN+cJ/xCdt2hqWW2UQd+K/YYkWadf6F86ALDXjGCQeNpzRcQ5eaDYFJrw3Y+OJfSiD
TdibxxFoLtgBN5OH4Zlc1LbtMRRHX8WzwnNhxBKTElPD6ily5iys63Rs45caA9HI788Ti7wsmuod
P85tFofPsXiqoiceLWtqAdgPXoVxw0zuplpj818nCEPAfln851bKrY6LTEX2o7cy1RQUwdiOdFOr
uNkpYNy5By6aLqGhWOqL22DuX1BhUlKHR6AfZ46urQchLSV4dMGxXTM/8p8CJm5ZgIcNQz48JaAz
J7bQIWgPaO6NeatZcE+hjBY+1DokvPWpeTFXxLwgGIAVpYxhIYBtjdNLZUmTDuv0qXoybEnJSUL6
5s4s0zd+xd1nFV/vX/QkZ3EXD2Cx2gIDsTDg7zOomwnl8q4f3Q1foWTxA2y5zE4vs8FnipaYOIm+
xvwn/j4HiN40YEvPrrjFVrDA4H5+Ca/Q/7RUz4qK72EZnmIxfljq36KSe8V2vpeFu++meE06cx0X
mmdXmh0ASBdBeXLPeuiGJwDnkGz4m27AKAtnB0bqIbgrI5l6zOOWQzjW353QgVahmrxkZTPEFfps
/eijmzC2nmZIYWJJnkXIWVaFnc6LZrhZZoqTCRwXr4x/zEBqN9bnBru8Z8Abq8u8YeF06sfy2zK7
r1HTHVbKt7LH+A6HG/j4MftYl+nYm+GmJi5NVoGM+wESlyTGzpCwUrwIrxk3YVnf1sQ+c9f5muCX
nMSz3lPr3Wsb1lBEsV0Rs7uZtWcK1RLvxndEn9z7Kwh+EYgz0D9DAAPytVbLEfqCa+wt2/Uz9Oo4
zlXOF5DgWZhXBlYLc+2Bc0v8T9b4t7idT9i45Klthx0k/HAgLiIMlwdzz+YB1jqOu+Jxx5YB1920
N8vXUnoPumj6VDtXntJwwdEB25gBvGALHyWJeQfXCKAY/X5TO/auk+BNzyoaNzAuvAV8feBDdFf3
aD7MaiBHnSAeWSkGXfVcfldL1CVT7NwQ2n4oPzpAyVEmVqzNGRVNi83Gwz2MGUZAqNr1Cr3YOFs0
5AjVGer+vh74q0dGWFjEMOmYBKyI4nbI11DmkTeBEYCyS5sTvHyeul79cGKCwJCxSyoocHi/5I6M
jlNUrXs+cDxbs7uldJoyUnrXhsV453p4CzGQM2uV1hjQ2Xba6wBecgg4r/Q8ZrFel4R5K7YHtZlh
SN1dp3rgt+yDkrQIvl2/1WH03XoIRkQ8QZSgk7yxDMJZMFj6Avcp9Br86B4SornBLWnflU+rI7HL
sWpwRvjxdE/A70x0w7dkiHyse4XlLMgJ6jmaUmcAzHedNi49n7bIF8AEkgfv0B92ma7ncydW2F2F
AWKEibpakcIccQJ5Z1ybpyDiezuKD3DvvFTG9XksQTD3gFylUte7kAh4SeiKZk3QPjq1e/JBMtxi
IzN5MVGQ6BYMRcseJBcQGaC1A1NkIynIfFEHoEYH9AQw3CRWYddovIOdZJFWRfkyXyetqx3JFhRQ
PxsxwQdp1S03VdBhXyyvU+gKFCYK0wDdRCn8iy6C+e/eALYg6ErDRll9wT53nMh0wk5usSXWZxaJ
d4a5FzgUsIeYr+Pf2qLe0k1mXGg9AC45G97WArPRBcoLBU2kJTRHfPyT9u09ogLf5tWefQ7LetW8
M8M0wDOo2jBPnXK/AvMv0IpkNq4hbB0HlAIFqOOuYE3ulexrICbMsS+CpdXamxknLqbJV3obeJYF
fDWn+Qauik02j7B5WK7MBOFeZnnVcRF9jBbNcrA6Hvi8gEKnj9wnh7KHlqAw5HNg1DuyZX5Yh+hJ
IV1NOtGPeaVxGl4n5t2wge5lU4UD1HMB7zGhBfyEdPccJCQKt+keikfRIiu3h+JHuUhCjIEvWthb
GcoKiMDmk5VuARQQO74epqwO7ZVtX9zPdupQJINcEsvmvV3MyfMUaNHXkf6KKDsgfHGqwIlPSaXW
DS/FrnXBW2tHAzhghWqv8D/12D8Vhdg3FvRVTgAPENhDgC6AWVyBwez4KFQ55K0lR+XbV4eBqeUQ
8PDlYh/9AjbUDXmEROEmatd7JcwRa5jjts6PXuT/HGx/V6AQaRfk0dJZDqTpdjaYj7Qi+xLup8mk
ERmOQVwO2HWEuMrcTh3UKeD6fYG2cuYCxfA6ICRkauKbMtAcjJAJDLq+BeKIBWnB+HHNGmROF+i0
bYtd4MS3/hDvtSp/FKQy24CRvMOp0jieSAoFtfPI55c2KpttBxaIcdo8kPHeoSI6uZHmW67h1dRW
4QW83S7H1UuwF23KtjkPY7BD2QXybnVlC2DXccFldzvEiNGITZvQca9UqRjUU7cKrgoZjAz62uys
0ajGsa0ebKVd+NJCV0tAUlzBiS5GBLkRcJ/HOn6fDApXZDSgwI1VxlhwGIzDoZxVzqY2TocyBTq8
oO4AbsVYqkqD/0fcdhNRaJXc2b4iaATsfDe4rSj4JFY1OUZX6EJb9UI0h7yrfo5GcayLiOTFf1B3
ZstxI0uTfiL8hi2RwG2tLG4SF1HqvoGRUjcSe2Jfnn6+ZNWxabFnJDtzN1c0kRSBAjIjIzzcPWpP
7nWQv3qa3eijk97KKTnMbTTxv1rSwFFsWq9qD5kVaGjTEF6atvg8rinjv1SM19LUpA+tyt4Y9b3e
+IO4LoWXbMeGkDh71tGvkxZfKFi7cUA5KhP73lPlZ6XEay9aDzJPBqfKh2jc1gcLrlBtrjiJB4kF
Wr6G95CkyLd6/ggs69Zq9nZYf6Nnm1L4JQBWCq0x/qgV2fPyZzAidy7TL2zX73g6fFJQwTfIElyy
8vYHWKTeWqt6Cqrvi1d8Dby2PLReefDJralgkcgscz7te6soD3m+On8qpv6it9JqHzj4dUEJ8yC2
6eLWjZxXR2lyOIf/VaaBDe6invoVxR6WEzjIF3S+8sLeBYtFARFBJM4cZpWlOx3cLqH1LVMwcMkV
CkRQlYMENq2eV6R/lCE0DluJakJuHDfZIhP5Edb7dcmwqCcF8U6x33/WI2bAUCsdoO8rNeaPgfcp
qrJmC8/aZi4KZJGlO2m9XCNYvA5sfKFR/aGygpDbqeAmspE6O277rUoUqAk2xBt/gMARWG7Kie4/
9Pa3eWrik6v9Q0WRu5beKajQXfhh83Ue0YHHzfrSSKwqPNjnRO94Wu7rzqPVJT2UVGJbR/IYVeVp
rqeHKo/hd/Xp/VrXN2ln39nCu+tJwVRQfUFk8lxq8YT88MWZnKtOqX4jsCHFVQAxzPIMjIAYOuo+
S0h6ZCYuWZA7FfvC/SOue2czdGtLsTt8y7L7smu+tKVgHI3qcgjZy4929a+RePkHnwwsnkwZr8pN
rgcY5kI523gN3K3Q87ZoQc9tr7pGPoo0p4tQi7OPaaim1z1jDqz4u+d+nQiI49o8pOOijmNSfLsp
gwiYubwbR4g1c0FxPcafVDsWJxHG1xXXacvF2+Is8FcnmdZoh9vARsyjqaZt0dyiPtn6EtpWkH5b
S0SSn4V+pfG9pd1R7aQ1HnpNTsJIoO3Qwd2C/nIq+/uuHSQzsOrHeRigNKZluROzelo8ad3YyNN2
vVjyQzOO5PrSvl+k/1zn4RevQ9RZ8gubpW2dqxy/LXpY+Of8ECsWY7Ja76F043YwTMcB03x6aTAK
IsSf41XQds+pqttDtbyKTLzKRspTPv+dFfMpA0koK/tTo4f1XqxyA7H1h8MdffXhwNLD/lY1a301
9PmPOuZThOMy3i8LciMfMp0bqGkHjy7c9Gnm7gtjkKKj2DnIHHX9okDrkIlaQeBvp3qwjg44nzdX
3HvNRomq1P27VVPCIyPR8d0+PrqI2e5GEVrXopPZTdB7ODQ4wACTm+c7P7bWbTeI/wc/lP8ru+Yn
Ds7/b9iy90tYeftavf74yRXF/P6FRyPc/wlwHbFDrEgjDH9ND+TMo7EMHPwfEDn0/sfxIY3QyIrA
ie2fQWQse8CXBS+YH4j/BkP+4MJD4xCDDrpGth3h0S8YoflzWwT6K+IjDronyA3rurwRbyrSaQw5
x6YHT4ADzj5o5im3NkU9kN9+zhIVNf0OtaiGWTHaQiD46smQMybGrGU3+Scfe2Y4s0jQvOy16HPc
To5rOvW6/hSNsFXdK8/WTtSdpjYVWXnnMXw45HhZJRTch8Bdw/TJhhvOZURuLRreTjX43SFuB7d1
7rMJqZbirJMO/0pGNeeIYs631S04FGQHsvnWA3W0rKhtnwChXTcHI8X3odg5FQLmZdNWUeebPMhB
hSX32RquhFa0F3b7Oyu1wLQ9/3f3yceyHIKU44DTwyPGPOlDa7Jc2lQjKUm+OkFSTRHwWzcG9t7G
Pkfixlk1CdaU1jDFzRuY20rrNFVuUc2HnMo3fYHYNJEPA7KFPJK+dOKK1LJ344oBu7ycbDmNVm/g
NFqdApQy7Icward5GHs87KDMO96AH7gNyijkIhPIYZLIGtVJkQwNgGKmpoL7SmwaDfY+sZikFh07
+PcIm6OmjN3xupxjndd76Fe2fPCmMgnBZKGfyh8tgqAaeXVs7q6C28ofhEVrc+lZJWNpfPQhS8qt
EAzBc6/AVWOJ7D2XHYldE/e2c7MiiR4keh4LrwOcASPBKZJUtCJ/tHRhkFCv/VTPEsnLEFPBNjEk
V/eqaVJrHG/Duah4CHkPo2G8xfQk42qN8Gkr0jl3bG6hbSA/WcdiJhGiNqLe4lfSYUj52CpzRfP2
j17S/4EA9nOz07xy6dDqhMYN2uF78sMrb/NeBEUG/Qqx1pzIk4cWap2uSf+pdXeNqoNe7V2ENst0
qgfgk/XJ6vOpz66cMhZB/hu6x8/NcW5HSCN2xocxhJwVRh9uJxWqdyHXx186OwpYGjPaZigHTjAt
FlhxgKo3PY6TKrV6sNxCgyPNSN2T9De9csfQZ37aCmYYF/w0pil7PJ2PTeAVNCgbdAePukZgW96P
LbEmM03UNPAfAArSOEBKxnosANjztcHexGpGh6XFHCR6q4d4HcyXcVqiCc71oEXvfMJ3GcuBT+Vc
jOFbjVY+ye/mOvbyu7DMneDh1y/XEOl++hAQDaAbGn4QsVh+tEdmnAqxSejly+w2ZhZSMK4ej9Ef
phqjeOV1AH3XkVV1Ndnmry/N0IuPF8cAy5DrWFowC72PMZuOiz+o1Uu+BDQnlvh5gOgvmwMgV8M7
jL3CXFymo9kDmMOUGVMSrW6MmrtqFV3l3Wt3ndkRKk3MTiVVUzj0DB22D6yLxFJtv2uVIykza2Rt
MLyDoTLhZBqVGe8RtM0i3Y3r0CCE6D6uY/RHDN181o+6AnqRR18xtA6pFxIQPzp4nABssk5ncdCA
WCKrZuN2TE8dr6FjSv5y5OmBuAP+MnBHZReaXWmlqYlJaFEDXj7+Dz6/2Y5z3lNxSRyLqCObwext
3LIXfhae/8rYYEowXtt9lvK5Zp9iXB5nrUq+GVZVYj7eXJnPnKUR+36uu4aL+zXcDvUdxQdc9pvO
m2O4IzWobfNGEKVPdai6lUi9X2mNuHqHBwSCTUentuIAbJlhDO7YOyGJOcNSwTrlQ6ahp6fHSksG
fj7ofKgC67U+B0hEMw0vb276YtZ/jE5f8Ke9peJ5f7XzsM+c2yJz6zy/ymK3Nij8arEbCLDr2POr
ky7MXYc+6njWWpaM1pM/9iaqlef7bMBaradKd+YcxQA9YQi7u7ht6RwWZPads0kHhGWYUdl0Ve09
x7nXvOFhbPGaLn8qMX6IwSdxjqhzn9TzY1naOAA09OuYqkf9PffuM15C5uWmyLqy4ms/TiHix1xO
jJwCP8CRhRvuhygYblx76YgxVewmPNJf740PzC2iHARp9h5HEEctm+NDOqMCPObXNcQmaPDTldE/
6xrhO3CJeRbcVB5ZMOb4/G6mKnP4UlfNxN1dfsVDYdwgf8nK3nrAONQc1h5GE7zFfpLt9ARCaJfd
bihauj/HSLlml+mWMY9HUWZJhzNJ7rXCf8ocHMIS3NCiTtfiCckOHcNHe8Y95nGaMzEHt41cF9tZ
0VjrRg433vkAdb1O5He1DRorj+d/OJ5t1jd+TWa1O/QKTRYUZiZmC3+0UMCLtARqvMZZAQOvz9pB
eacD+vDw8tXXy2nnzO7C/7cSnQ0R0prInhCb6qXifXA8klYBJqZJzNgiP0tsTJsyhGESv4mw7b7b
wprYuA7KRc5Yz1kHbYE19U0XXAvG6kI2K0sH7tyxFE7lBYfcic2mFtpa3d9ZQ3+kOuOTDMVL2sQ/
xDtE4g9vWqOoJCaJ/EkGqw+3oYzHhSzQrVicLsZf76kh5gFlRhE/R0WTbUJs4RwBcu1NROWVFlHq
/5enG6NEYbLDd8fFEGLIvxK9NdUuXktp+wXYeOLDr5Ac+ALaHHcRDctR6EeCb1gTr3sb1tj3qIik
Xo6zG07K+r7Y1LblXeTMg4c1ylQDH22ruBg5Xcq5Mk5eOO8wueHOCrPAPyFcJLn+zaCdD0d06MDf
jhihAPEFRrP9cRfNYrIG7TbuE/r0JgGjHhFtYPmVk9uSW1cxSnTvhJysnzQuV7bru8+/3sgfshXu
gH3sBIKFbZvNbH7+D7YWei9HYNQyPSV1lUvxdbLnGZGWFTklSz6XXj7CpQ3anndNC8e8XSlLehL7
//Y+3i1SuQHIY/hyf1hleeP6ZdA0+ukcG2kmmoDMzufYP/SxPfNapoIWCBuCXU860qvS5L2/vo0P
6QbFou0xRs1HeSGEj7Lq58eR0aJu0TF3vJDOQs4OiSGyYFnMmMu64d8BrZcuv8n8GROW37hA/+tN
cGEzdAnqnDRP4UPeuC51m9f5qp+UlQZUfwQLyXEyxhGDrHaX4ONVkF7qE3Z44/ISxw46+t88AVLn
n7Me1AyRI9hVsJ6A4Miqf34GUxHWHdxK/VSrYSb8oc03O0tlmKGEVyjICOfHMK9bvnlJYmjSV9N4
q+o4m2yU7YJy9ODkyoTs3LLJDdMh5chTvTAHgq/F+2c6/2GPRFJRoRZLDO1ggpWH0QTUF6ufn1PL
qofsUx+XfY13lsyDyD3hh+fnwY1bjSbRmGI/aN6EFZrEoZVLbbVQqPwkbR+TKDSrWNM2zpZrKqRi
pFloxUwiPGBciY0a7O/3cqyPWhwTgHqmiW9ewn82svreunY1SU4XTU3W3Y5i9ozq3LHNoeG4aQKr
OiKIiujgjt1af6kQUXLGGPdDzvjzCVjbLaQevRFN3vOzHDkXN+vjF9lPNyscRQ8Vq4NFhPPVEqLI
79HT9s58FxfC5Tjqs4TPeBBeT03DTMlypenZL3GMlD8O43iMNpgj6pFmRgijmuZtAa6KK3QWWPqL
If5w0q6pedkH6smcW1iFUNxCfc5ZJuBqYW3StZcK/yOvSvnZ6vYGTphq35xXkDhB56njVp8bK0Kx
UgYGYYsx2I2YF8WvQLIwSZHF7uI3L//BYVuzUCrOXIpJcjbzgGNvSfjTOEKl5Iilckipxh76MI0V
ZB5zecVBbzLAaiJdIBfVc8QX97yiuiowiVY/BwXnaaE54dF9ipgQioHkeymK8T4+SYxcVG7bHtaU
Z4VHZ1mh8qWVXPp5MX6bpZsvyQ1a+LTHTQYz7bjZp0NNPmLT51jzQzci0fy7ieV79u70C8/Iyuoa
oDbECsOGWFONPcWUlTAm7Q7CeMZ0E3neGiugDPGpx5BL99hwqHIMrdtyTVpMpzZJt+DyskutLFR/
l9QDLvxtSMJR9+AXdJJxbo0ik7dllb/K5KoMK9rWjK8eU2LHC13NdWyuLUh8GZKIys5IsuG2eDYM
GARa601QJ3mq70t0WNHyxI5ZaXejmvTjSB2ZOJ6a9NX1mxWRVEwpW56c836yJZ4s9p5GRylG/GW8
ms9JmuYhXF9SD+gW9kJrCoVLdXN539ismPSoOqdTvpDmr1xOZWuwTOTGKs7ikZxT6F8H7n9FzxAi
IeI4TlPbhZ/+IWg1ReNMflWrx/P5AWJAaufxieYHMc0jp5cfYDswbXwrpxG0qeXI3v71Pfzr8Ail
OTZgPmPrjdmFucd/nKVNKutsbK3xwXaHYn5Qdh3kd0tFMfFiVR61zqGKMK78HeDw/tn+USMD0QSG
54q0D9Z3FLgfeOmoosGror59VCmmlMnRKaM0yoA8XD1byBbmSXV3TqO6yN46jmpkvWcv5ou4iXJj
LfElUlYLY3CCCuTV+7IpZGiMa8xUvqsO+3TetTKTs1K61GvcQ61wimZ8TFDUA1o2ma2y6UjTpoVU
luBTMVD+UOrB/0sJXZpx6h5dUfs3NcgHpjnHNGBqAD4AaRhowP94UDlBM03I/YbHCBNKp33NZr8l
z8OReeB94yzNRTe0pulfHKt0cQ12Wfur0+5S9lv43M+GDkmLRJhK1bE7XpSm5uIXaj1PMsPwjFFF
OTXwYECH7PyHfUtlWXvdD87sT/vIagFYcday2V83EvFCme5Vn5C/nIIYvld2KMeu4WEzicicRg72
0Kn/VyMtuvU3zppyJ4nWs2p3XQrEMl3PGg+8Ym9beMGFG2fiFMIBVbmofSC9xDYmZQ+z9gDurqjw
MS89SE5fx900XTQ4dMsF582QV5t5Wcxb1j3eleaz96ljH9i7ZfDfTaA1rwIOOOlS6NihS3P7Q/KS
dXOKu+QQPXh+Oo76GxU93EQ8xhL2mslZiN4qGwVPY3Z9gyL/d1sPJBTiOFAXrG8w9o/pY90Qa5e8
DB8AmIv1hR642es0XCVLwFXFyBVJ4IkJ//V1UXQ5USTfCeIfwT6hpyCdsAN8sH2L6+JBYXDcya1N
fOwwyuoOshAO3/v1dT+MDOGBG5g7Mp84Mk2Oj3l7oVLU+dO6PoyoZVo+Y9+UXrq9pKsEKMXUnLqU
Evdy2uezFp+bgpoNTlmGKWJHietnsj3Vam6cBfIgedA3IIZwmobfpPaOib3/jE+u6zC7yLapNVCm
EKZ/jovRbJdD6nvqYY7DgSoxzJVZCH4bdOGf5AC4Ae3cDJO8L9nYgdlsq2SZs+/UfwO57qUUifUU
rXqrmBKYVfhMaPjwu1ZL86B//Ww/4Mmh61IHMcGPpxsGKKY/rOWusbNwhmn9WSzLTCAJUmVW0ex7
C//S7wdHOjUM9Rbu4JYLLn1pwmrLXbw81G9u5uOZws0gb0ByYFa1LT+C2yZN6Guw9ocKShJ7yR7Q
JeMSS3uRa3UYHs0PHVZl68uvH8IHsRMLDPGQTzUE3YOt9a+yH8eYhOLQJ9LIxupPGMIb+LWqZvw/
aKoLAx/SVx9GTOF8hnTnD5ecC89xc2D0UReTDkzhYhJr4aQrt31B5ErdBLA1Q2c2QKg74ieb3jsM
FuxXRs+VNYmDX0+5SP/+9Yd6n+z900pEGMVBybuFCmSAgw8r0V/UKsZsfLggspGuo+DT4DRLqPaM
bAzgOY+AmWi0Kkzr8uQqrdwOU+HALkwrLummhk/Tt5BBrM1I3VLUrGPgqsdVw52yMOfHdQQuet9R
um48uv8u7fBgtmGzyVIhHjzJ3mcA+dHv0VX0X0YPsRsK5fdkwZ2EAWlTX5nOQQuo8/6FYrj7Q634
BYBNSjxYZ3jmNmZnR3x4fAHlrQrsEX/qXDG28Xpoxt56WmtsR/u3y+tYl9EgUuuwmBfXQaPzKF9w
TIYTHSSFU7QHfDfN6wBhw7B2c8GSi1lxBO4GmkR1SO2kOVNu6dub+2uYObFMR+q8EC+SjUbtX2F8
VNoaPxm46WTD2FU4qWp/E/0+wiYu7ViMEQB2hZmq9fHgD4RKVl/m/cNYeWaHrjXI61uhmDxAs1Kn
5hlKp4j7U5fmxjH418vo35c3m4L5GcKUytTqP68icq00A+bXDxcoEw9ym/Mlx/yQ68MkAOrGRtzj
Look46X/5vruv25AEPUDDKhpfUXOvz6/6nG1Y8bf+BmDVVNV4TcFLeMI+3HIhq2Y4nWOdtzOSm3W
ADnwAt3VZ43smeFSU1RcajPMCA1uOBCQ+WasLQPjV+eewCWdX2ocK5/iTrS23PRokIcMh8P3q15W
VukXpsfRJkNfiqsFxzOcXyK7H7Jg1zuLhAxOjUrUSDdFWqnS+k2E/Fe4DsACPe9dmOVTAXzY0xj0
525H8/bzJURRjvi88kuz2qNcbd7yBcfMU4BhJ6sFZ/gKwX7Z/rYAMNLGf4YX5gSGrAdaRqhEffdj
x43ploVIlmJ+xsTGSnDenUuuMeVDQaiOQtbjrxfiv7BZX5oMQArfdMkiILyfV+JkiSCp4yF5Vj5z
9Lwt3toUbLhdgl6RMtYqGl8n5BXxpu/Q2tOEJtYVM46AYBSIZzUNm99tzn8xHWgO8AhMPkhv4N9H
VjcXOK7WpXpOosREksXLPY77nB4a6e85QZtoEs0P2hp4JuXM0GZg4vdzhmPNz++wh57MyQtGwWPE
H4zqukst8/bOgbJMvHJ9kciAM31cJe/isZlQc5TbrihNu/WcgDbkzuzCLljIRi99rdTrzDIPypIl
UaA6hGCouhFubVQGNOo2WtqxvG2iClUpBFKJa3bHoHm2Nsrygfq1GtKSKm6cmnecAys1dr/jlw63
Fw6WKTbnM3j369f9MRdg09NUpiFvtPKRsD/Ul0OP2V1En+DpUlmWEJLHQ53C/DpQmi5ZthGa7f27
hAg8+KeFLTyohQyOsh2bBjthL/gQ8eypLljto3vAcw5f4o3Mkgpab4zMs6EP01P6NEClaRQwDXOK
5jjZQ8pR9Sd0b+bYCTxqLfcqla1jvTkDSAPIahKC+lz6OpeW5VhT+yCfkT0+Hzu6f2zbrVJr3d61
iZwYwVlKpXzIbr1tOrHVVAxw2ArgmuK+gH6m6LFRNGE9eWmzFAmDJaKNP+qRQIQfYAsRbTCNzrcL
sFUXumqQTlYRvo9HDSbUQWLPOqHvMGfycjhzDFRwX+mQF3W9X0TpyZd8jQWHsfQtHMJhwK+wbTCA
xDbAPq4DtdD9ZPPJk91aKK2xHxB5iolqsURVfOeYE4LyAJuuqd3l8aij5X5pO7qqpE3pyvoBzlyT
/GoZ6dgvJ7tjj8zMAIlTiMN53Ru0R3Qdnn9fFxyk53oLBxJqAVz5orae/QlDIPpu+NcvxSEHwHHl
MQ1FQbCfcGdbScjWfimSfTp2nfUUTj1xqswGc2TFtoV4BbxIZcekiKcGa968YhPv2qaf5nCznjvJ
aQCUyEXEjJE3NnqLMUAYZ8iGCZKUBR//LSm9wta0BHcb2mc88zBavrabiKL3Ya2Z3NQA99WSadVC
DDp/HRRqmjdGmrjhadCw+7HMmuNiMJMrMSGX20v7uX8PEkylGHghLc60S347htrgf2fY9dKTj84N
bYtXSuTpmxgIelyxJmPmYa4NkjUOHFQdec0khnIDsNSOP86dwCSrWJ5KBhOHaACP0W53k1eP9GGy
0Mp+l25TLv68xzjJITr4tNnAcRAafzw82NpVEDhanMYabRXmiTpK6uzZkbGksVsiAb1itnkEoRN+
WFVELU6fC+MHrqaCXv5uZrRyflP3RMGdBt+7naZeg+UOTvJcFFD2EbmWCROmZNl1uN/6AX5sNMrZ
zK5gxMl1yJygAop7EfWdvRtafqaOpZtb9acML7Pu2kIuuuC/n+h0p+p0fI27fMH4V+BrDyvWaR8p
l9J63wB3Ftt2DUlMdR240ynQMFQPtRdHetdgLWJmvc8SLSRDaWbnJoqwebckqQPM1IT1hu/JhOdk
gti1UiEGo0rU0XUixi6Eb1bJW4oLtNSQYtHHaiLBE14Dzt3QImfZ0ntw/3SCKL0uZoEcKWWS0n1b
Rsx0AP94mcsZcWbfvmIj2LxYjpvfF741Iw3rfSPhcxM7xsez8hSd9duG48oNd7PwV0x8M8jbnX0L
Bmf9wFDWO9KgK3dLrNAWaRarFF14xWd1wG4osjfM9qqfA8CXTRf5A0hztN72a+xjYl7I5Ytd+Ouh
b3zctEen6D6NGOl/jj3d3iV5sh7ypRePTAzyjnFkM1wq06YVh+XGDclUZbjpy85Bp2AgKHkHKy+5
0nTkn20txB8I3NSXuOvbh8VqGWQAfn4quhY17tB0/q5Oawfgblr3wZz5HH1rNiOT7YebOkvnT7Xb
Oft1arHQyXyY/Tl2/htoWMsPHU75UwMt6HPp2/01KLu6h+iLAabVZg0KE8bp2EsRPQEbF9eMhhCf
Q3dd/E0GHWGTY9R+Yw+Z/6UQQ/sloi9zhLdhbUc0r1eiHZChzyjxEE+Xlr+BW+df+WNQPeke+QWy
qZYGxjJar4mb1rdRrdMtJHl8YvLA3U269Y6TrN0710uw9FnH9a+8jeu3JEjB8FBf7+oxZ/rWGjtv
Di0ARo+ZWROpWD6trtUzf6nTR4fW2olZQqha4nVhlkQaospqa/8zVJtw3kPUwbWH4RR7jL6XG619
xp+EYSuR0+bx32E+v0SoTvHKDcdjyTAepmwwAqnrMQQv09x+9gnAe2vOw08ikfLKWxHrbr2OD5CU
gXgOqTtJsSc8UHZ1WFevQ4mjzIYMqr5laaLmR7nHPnHxFwefZcuEuXObAES9zilDkhq3xUyV+vEk
CCcPKLIaxtCp6gUsCrvBdcxeVZWnxXZyq/lzI6ZqG+sYNR5iHby8phExTjkV1RsBFT2oyxfckmKe
IAwWlxF0rtV8Wyw5HMSqsxOW/AMxQ635Az22/mHisNmsMIGOAxRQjHa96inAMNNFOlE7eY7l9qgG
lLCznhkVlpTdH47sq3tFf3BvTeWIHdUobZyx8ynZA2+8TDh4b+ah/qpoSJ2gZH4fO+8lwEAR8lpu
fG1ljr+m2xzyQGrr5PTod28jPy4RJ8eFh3noxBSJvlTRgYm+8bhrGpcjWVkYDW3CWBNeKx/Sp+tk
OHNa1rzFAh0qsa+tPyxYlHDC29SvNtxV8SNgKsAVE7z8mxrV2p9RWVvXedaPbC5/vkt8b7oe0g6L
/QqV7I4KuPlj4uy4cRYRfKHP0jyUcWP7u0oxky9YpuDFdbqy3TEIoL2WvZDQTUkC/7JUqTCvQrZJ
Re5Cst0r0aHKm70B8Cvu9E7nKIHxQGbYVfgNi6lw63btQneLJ3wNU81ltjxaUrUG3WNNF2I/uMxb
OYwish+THGrJpgrLmA+EC5UNC+CRtN16cGhi/FV7C+EnSr1b+BBMK+LB29cTXOF96A3lM0C/2Mzz
Gr4yajr5kid2g6kwpFeEujy1JydiElc2O9AK07hlqAFTlP/0yf6vpLWoN7/zupMf9xLkZFLbARfa
AmFYFbM1iwllTBw116mbVjvAeNoLfh4z5k6nP0KNErCYw/ChxfkV6rSfXBU4bm6Lsev34LTJTbmO
+gbZ/T03/j1jXt73ZnXQmie0uercI3Y3HmZsDHvhfwkdXed+H92ncvb3zDhvD16DlmwjplQjdLSY
La1npr9p+08wOP9mzme5lZjVoxl3GFZusXd3aauLbysTeyCvibrDDraPrrQ/ts8BWCUdlzxP763E
wig56+rHqp2RNETWerKJZsdpWeIrn2tnOzn61qMKR8RIdRVhJzRnCBSPeRKqDNNZBg28NF0c0IhY
05CKErGQwRbStTFAW5AHFE4a/3GKkRSKHFmkGyVpMnxi7gmUl0sFqpuRgvgCT1xqITxweu09MoLE
9HhyAgrMmHOJFva5otZRpUOHf9/TvioihuIxjTB9kdjhk8dmkJj5FXHGvkmuTKkk33H4FVxpwHpM
D2W+bJyeHuQLfiNJ8zUWUTlj0fHOhIvWamRwSylD44pWYU/2nb1p8MbZ6ullb7sSWgaOtuO43sET
SdqrNrYsDYqd4KWyYdcF1X1WYrc7IL0WfbYfILor46/BAAfLqkwLLq6W8C8bzkB8DecSUybXz0nx
LAi606GRvq4efNRHGY7xSY3MyQJ2Sx/pRscOo5Y0Lus2jiXuLIIjmFSCV9EAJwK2zgQDdNn3TMYK
gcaaHMFwSvtUHRizzcGFID0RHfDaTPuhOBe7iJQrtRscMp0dbDV+zPwFatRmXfXCxMkuLfu/YMzk
iJ96ZXfix3+aVa4O87tJCJ1cL3bAFgtlrY9xHjPoCY+BfA1eSchkuh8yhPjHBq+q6vOFVlquCGWR
5TMJYn05V8iIjxtmtMWKx4hFktP9TbPfcP7tZTLlwixKA6rlSKyhgpxT49TGXpl+zpkVVOYYoxFI
TRR4uLSaLjyqCA+PIMDghMOvvSeXYglPFFrU9E5RGDTdG9y1xH87tLolOdIJ0FwzHT0ehbXSajwV
77yRPAFkejhjA1XhGTby0kAsyPCCf6/m6TCBB5TNUJDUwwo2FT4dV8NaurCX68k1pDplT6YraOMo
MD+c6wg9V4aZbXge838QxSatQAROVEE6kCf7DMtKVZo1iWrB5Sme7yb3Ql5edYb+O0o6/vi5PO9H
x/zZNinjqjDBJ5ydk5KjGK1T4Y9eCkomeTTMEIugf+FgNtYt04yjQLbZDXVxMwIxT3Qq9PWawCEf
UVhy+Jf7ASIl+/RMuq7gGnZQS9QcvrNUa8YE5FeAhuZWY8A/3tQSOxZ8NjgGtetA2csduNOlL8zj
qZuQ1XZs0DENpwQV/foydL7pzwR2yAPJz2qPHqs5YJXEpTpg8klKq/cvGIhJDayNg7aQrJ4gW1+g
ngKrNFHSq/BEsU6vfFNDee+g508rAM3RqdthgSl6flaN787YGLcIzlzaZ6DtvLEzT3p03VX5f1l1
rsywG4+cyMbvo194MTjIvC+fCouaelPVOnh/I1ilKuaIvb+mSw8w8aeQznvJDB/UAKOKzAvFoRvn
s9ssZ7pDj5SSzhVjc7ySR5AFKN/VjsrC9AyDWTlzdiwnWEjkPgwORhKZ0j7mVnDkLnjGThViVoTR
AUrSN5QSZulhtSKbt+Xc6RxW2UvMKFi16JTZdo3/hZah6S/3NHNs/AQyKoe7ORGMRqXBq8xnGhbU
9rSvcR7kIgGKOmqU2Y+UrTcF/Zf5ZaZ/0L3Vi42Q5aaOUsJ/EZRG89C5UqbcxUTfudvGYjU4VZQu
0cIhMDBiGdcUx35mlp2NhS+YUlYeBgQm459UbelrZWgy0zZrIyd/ZCLkAGdm9lqK565tMv+F+YoZ
g9kC2Ilo/LMqeDjHkj5oTZ8Z539OmD4prfTVEuPKpxh7G8jVGm1ghvOmaxjmaD5l45ve2ljAnXK3
5ZiaJ+oWPYHi0rzNe3joZL3vxTtKLpYkUyQNhQOCDAgcI8DKAPAuTIXLPFt2rfhzkjSWvteM+wL6
Fb0p9FsXVjaK13fk4ExJO6NAXWwLTrugKZTBCDQyvsdyqePyVbu0MoZNsQzzYmNvDyOI+bHv8egC
WWbv/4CDY26nsEDVj0sZmmEtsvKN7+Y7/qujie7E+RG1uG2UDQLKkIHLJH1ZOX+TOPQ0b05XJzwp
/0xuXN/byWeM8nxi55Fkqt6mmn1z2iM0Nue8B6DCN6fYNg3IiSFv88M5Rl+OefwlgFkjtPSMQKiZ
oLBlWALfiqjX+f/VGace/YTH6i7SMGIZAMoht0taHASfz6EMZk3GnrigoAXugutLdwZQTBvV6j9N
S2sCDf4f5heHZgKwjVGdNG+Di2wYI4oqNrfozIvZqXqkCzV8wm/exMuWOW18E5d9s30Bfgy/+LxM
gM3Mb9QYLPDlzKWBsmuOn3WiXCd+Vfid1qdsdMsZyv45EAe2tbAPVuGYBhp+jv+LszNbjhrZwvUT
KULzcFuuKk/YGOg2vblRQHdvzfOspz/fUib7NO4IOHGuCAMuqaQcVv7rHwZBH+c44+aiaJPXpcYL
3tFC7c6zhbykWwf12P7qzxtkzPt1I0kX1kCB/11FPd8UuY+FgleRe33t1hwd0P3sl7ISAA1KzZOU
Jmvf1kYm36Zm9yF3zCqbjJW+8n0Z4Kpf+52PscXSE50juH35dQkxqEAfdEyeIDVl0OuX7UPv2V8b
IRMTLdonstz4Syzbc1YNQnQIUNGzJwojcv2AMOLgGtEMJMmcYzBhAWfWL6qP/tjj3L2Yp/4O/TQG
YpcU0UNZPgB/hl2PxBW5Vv1SR/6Kf7dJiAV/gPIXJvzfADRnfiD0ZoZVMkNBgH43ufA0oxBLkTLz
8zs0ckKm2X0QZZJv3F5mOaI7Ga2+2ThpS+YxnjF/DqXVAGU7vSsCdc+ctwCHEWuTVoFJC5kn41Tw
/L4RQiFEcyQa0vGmm+Pwh19SPn7wjy2H6IVj/z5A/oQDKDdXIfpnuVL0AN2AoGspD3DtaqkAWgKf
KYKK2eN16q662rz4ex9HKAcEl+pWN/dmss3xiDBo1jbtHSA/TaeHBgYQt7YTDAr3YzR3A/vRqipx
LpsNjpTnZekQET1D6uZoek6cFNe8syb20rITiWUUkrBkkysf7mVEXOsxk/UwVhO6TufRiZ+SzFjx
nulo3Tfdl8FCKX9pUDOQ8tSh2OFb6ErHUe8/q4zAGb9B2T+G19FwSXBoYWgXxOsx1ghOzXhWptvL
qptCjKUwW313Ziq0PjjQh0xV4WYXC+NaP8Ciz4WM6S2l7EzN1MsMzeMUVscpW2mie+dWsQUGzPV5
hL2RQ4SjYz1glugXfcpwSQ8yzuRGSxx86JNaFgcEsbJR9WylfGJVclSFHVC78hnZ7K98sG4MGRhT
MZU1J4KzvkyC1kQWCR7pmhxdPhRF1w3Oc0PRh7qzzg35TIstmN9LCBXKce7AlVAC3yHV8tGzGSfw
fMeKM1RzX/tb0sPAH6mO6OqsROMaN0QA+QaIc70vFTqpo4zWTfq6h0gX3s+GQ3z1+XvnCzUX78VS
+ih8cjkUfGiOMljtiHNEooT3aHjgP955DCHzNAD7aPsp2hCztHDNN7ew+69F4QkZRpe7gDA9L5De
VjrdN/02MJD0mOlbcuSB+SEt85dj3EP/vA2jmB7DbUY/sSBo3akpx6jKZNqsdsw8CEtTJpl+rlAE
ZaZECDi4kTUeZfaaC8uJRwRs4E/mee0h8lY3am8DShciHdHHhHgHjrnXzTknBxT+hB4z+uQBW/U4
gAx0i+/1sp+ptrmneJkQo03uSh+TNug+g3Wuy6yn/6FOpEkDvY+dOk9Hnpna5PWcRtCovjtn4vza
qcbcZgXoJ04z8q25uDZmxiPTC7ZRLkJS5ctn8Kq1/K0iwJ1xMBFPxCMLFFcp3BxZdXXLz93QpdBW
VFubajHXYyNbjl6yc7W2T2Y68Zf5vBy1Q543/KT6zziZuO3ttOzOYt23R/Ud5u7ORYzWQfrziI8I
K99l6qDT5Ff1oNWQi6gMeUbqr+wZ1xB2AB4BG4CJWx4EK/02J1s2t6Qf5OWb7greRPSaHKX2wZDV
1Jko76mkarbqDRRvMvzTtkchNommg0tGi6NdBOrcAjmR0KvHunoPzhjKSze9gV2evHK59eBoquqS
W2/kEZQWLhUVq+zF+ifgA3lFmnLAgVA2aGvw0hDOcOiSZQe8ekyKbmjl+3+nEqaj7P3FOstwrddV
qpjU6mX5wC9YKigLrIXraemIvuWxXYEA+rqRXdhJ+3R/TWNofcKkoslHCXWUQNB0ZairfcBXgAYY
5SFK23cEANfB6eTZ4yxHkBIKfVe0ARztZNCa6kgqDF2ed2I3chLTKszZCgRHwWipZcndewTL0DCA
N6AazdMqL2NTwskGBJsLadJiFQbCcNGH3t0r5WSmObnT1Mr8nGDK85lyXJN7OWoYXS3O5GPzyUL+
abzTGC8QmE56bnH+ohpHESGL/3hUbAq0SZwQBPMGR7A4SIg4shveDYfRAxtSI7kyGLYcko7+/bLa
0o9Uxa7euhGXU2W65CDzL12KAIoyTDFxFVOyA9VgwPgHNGIf1FvaBFLkqSpqcMmpf61UpZ/gPcrl
JF2U/1Dk09yCjVLexHg+Kh2aXQ2cf6YEyZ4s3oorhys/r0WPdf3sjNRZubCCW/SMU7Xmmh3k9k2R
VrVw1RmxCyXR5Cif4hhd6Le66DjyByxk8noV3GVm7QGTqT1U84XNtpiJzJqLwdgHiAnpVDwHU2nu
pDSYa2RR9chxpsl7YTmoUpuewsDg8dSTc/aw3a7wqc2eeMp4kp0wWBYpYy27lEaxxucIpTzmRYzN
3Cv/n1qPjXwT/leCqOjViXJZvDUFAuBG1nd1FAjVKq8fNXSrA8IAxeKtB/4gXJpgjVN7fQqBE7FC
8ZUE27Kp5bHnp2/IHueqk/humw1jUS9AUKKlLlH4lzoAGSvEgSdEGpYHRjw5SxPqTaQa7Kwr6G0d
x98fSNl2Vh2TzqQ3hBApHuURDU7hBiWm5lMZEX4G3VCOAxrR1Ed6zmJS6+ufTLie/Bf9Zgul+WWa
ckpUw0FDmOiRt75/hU4Mfbfq0Vt/0JBLiwFzYENhXk381Qx5pHThDqrKMZAV6Qwl4sjDq9VaBV5J
FUudiHNW5hgDDsXHsbBfw2V4qli+mw8c26vtfdnBAA1P7uowyiBfikYKGn3AmNe7oxI0aCL1gAaU
xSDrOKZYFx/DtZ5I6hbv0ewKRbufkXQYycAg1etesDSyH6xhJbte55pS9vR+KxVOe9RouPjJRqXx
FFxL4VwQK0vGG6l46qjk+IuUDSSviZJBL1ZBHYtAr49LOZzWqnJrvFBY82kF3kMQF5RIfkJY5oSk
qy/I2lqqzMMNobA7kfJZXkiUJHz8uABj0nc7oGXggOmvhigi6SzLF0rIWTX7WzjAIYHZYHTCvyut
wGFewozjB18O/zw+JokM0gMcD4lrQGK+Gxbfikks3PzlAA4VLKBJtcUxiYIc6J9DaedKmdGbhOyC
9cBzlilY1bR3zuNitPzRdSxlbNTDIkUyqhvhAYGX7nxdb+9lKOjChBg6WUR3VUlpYjiV4/GZJtQh
UEhV1tRVIGuqgfQ9oCM25nCbbhy6NgAJuw/KdLd4I/l437n9Dm1hbkXVB9ZxxJ8mq7KTS9pZ7lh8
Al2WwhxulgwB0g3klVobjRHAUFTwOO+lYFZ4W6vRmZYGzqm34XgsuS40U763OjM3rnsgZAUyyuaU
wbBhcddMKz0pAvLXmFRgusw+F3EnDwaOqtR+g9vJ0bav0y1gZuJECV6uAQi1AWihTrQOyXSpyBLM
CKVTi5SGnE0FHvtwNHmFqar6wjXArvsjQgg5DNR7JudQnDAFU1gmnJfNm2aph21+JYbVWTlRhrVl
rQ+7hfyDmsmvyml/alG9rIQIRUk0RIKV7nFLnN/am9RQ+ELVdv5xLGDX+Lep7c9eiKSKxDYseAKo
V9Tu/T5NN4QVb93f6G+aeT0biB6LZ47aVnn2cce2ps8DCgo3PCOYIwseLs4ulngx4NDtPgetfxY0
ynoa8qDuHucOUhQZPCUn8ZctnSei5Le6KV9rhtF/PYO27mvpT0R4kt5MrgRg3uYDx0OdemhIU/jD
bPG5ew4sJyZJdub+YFE5uHU3t4UdGpt3GXbbvQXzS6eXtWdsXSs73szbtjGX/ZEI2PlcNLkNM6ix
A+qChOUXuokbEZ47kv8wYQG4wv9yhnR56L2ZbIbTxvnOeleTq4BBKeQu/zrS1ptOEQaKzWOYlbvZ
X90hGkk+nUIEfNnVLRcDFWjWGNOTAXsYN82wtDEcJq/ZLQiL92pi0h2EembtBHRrjcane7j3ywYL
KcwH3OloYffueoMNL76x5CrvKFZPKeuDfzaZBs65w7LQexdT4dsU2mkxB9GD1WcZ/skOWenrfp7p
WS3vy8av+q8NLnn9x2hOcY+0LFJ0rpu72TVSytK8y3L83xl7/fy+RfbY3ncgnu5TVA4NkWANpop/
hizKhHyYvp+DcRruuH2pdvhOxQVl7ezOp2FCHAgyTDbSN7/EBcOAqPg55U3gUapx7BZfZkq43ZHW
hsfGjU8dk3MnKmMKnOaLt1NeAaJNK3W4Ftco4DCwksR4BzPG9l8gyfBkTr0bbY0Dj72gQoASzJkh
2yrPvUtovdTbiag0UNRGLcsGJBamaqs2Cl0oqxLfPpairMEb6HMI0s7hQJVITRILkpYfol9bSbAU
fxNDSDDg1YEQ/0QnkBJKfUiu+pesflKbq0+xrMPxBO0V7Qjdy0CBuITMMOZBvJ3XQ1anNxwFeaoW
Kf7f3bE2O7DNbqBQy8SfGqDs7CaocgNBib3v3u/x3PVm+H4lj8UIL8VoUW5mGQHemPBZMP3+HlCT
4cQ4HoXo/85sUhytVsfqNoRN0/w2tmFMttBY+PFfCxZH0/1qzmb1YSxHt/mvam+qb7tp3GkQ74/F
iDgBZ9uSgTB7pYmxbBRIZgQ7GabGoItTeEUvmqzO2Ulj2agL1ffKjqok4UvacDgwV8nqd96Ut6H4
xELNjE0byShO+lOCvTuGNSOqmcnjODHgr2EtpE0NU128x9E33v+YKDzw6/IhUs44mRbgBRdnLHDE
+mqXdm4Zt81QZkkzfwwGPj7o7qD6WNH8mIJe+bNxw4afNpHpnAlJR3V907VznZzWyvTay9R3xNBC
msKcv6MKb57bNeogP21LklMCeGFxzSiLrt64pOVtNG7Qk/BiC6IrVi/2p8I0OvN5oFF4RjlGXuZQ
lv8pxsx7HcOW2sMOpz/ZfMb2HOzmdokjLya5dEu5KH6u4yMgIszYfm6Xv+cMDO6Oc13zMQXFfK5y
DApDTOwv0xIxEUfwZfevFvuN+jygrO5v07lc/yQzk38MsbbNbpZhar91SWv37zY4QOcAMOVT74X9
42Lm7jsEKw7ZbAvqqqvtVd2z7635tw3l9XtWt5K3nLvpFb9E5/e07Y27IGad99xmm+/s0sJoN+eQ
bX5B88WqVrbN+JkyJHkYePkEkMfN5ARYEkIPtEG//wKDxtiWSHtYH31EDggtCB5e0Q72N1oQhfdk
c8yr4TIvWICSwwoU3fcZCLnlz/5tElDpnTLaWv695+1ZgR4Wb1rIYPbwba8rGEiJ7TvmiTQmevEc
XZabzc7ck52b3RMUa7rFdUCI8znngETfrmvugyojytpylnd5nJDaYzbBl2mxsj+zFGtbmI/O+2W1
GGWRH1+j1jbhL5Xug70MRXgzgtuvJ9uM+wfLspv/sLexM8wEq/zHsNz6mibMO456v0+Vn/4Rcx7C
TmXJX2ozqq6jjQe355nr1XFW84td2elrnHn+jRcV2XUx9vhjmsPdCRbcv0HC7fXGqCXGxHVYUjMj
nc8w7Kru1qmC7K+1MaxPQzik66WYzf5PuK+YocFsBAB0U2NuT22RsLLELXG1Xb/EJzRaG51qo2if
w3Hth4s52fhiksSK7/JoZvNt4AfL1zziLHauE+zrbTcmvK1YXbKgPePJY49/3JMJ3mC6eZ+suiuv
Ux7jfIR/+z2hh7hNTiNRSvdwN6fkwrrUfAqnLcGBHrnGpaWC+7Ak2fKX3Y6kVadzSEfeIVyqP/NF
nE+OyPZfzBX5Ep3oPDRvCEGKn7hseRqSeMewc6z+LA1n837LwxnLGn6D0AaKlv9m7Jlf8Zqr4zvT
mP3p92iDzOQ9hcsaBOmF4/ce+b95IW9oLfC/miHR35YujvMFTg80UI3mxphSewLFaGLLwVUWKBhF
+Vit7wnUKMYne4GGfw89p7XuwdEK69u2jdFKDGG0hN5rMsPomE6BxWxjbbGBjKns8H+p3pumXRVs
/ExIc63OxWb40U7qS4rUNn+fFXsBk2iURteePUBXZn8v+20hgT2egqcVd1M60Q3KO+LlE1q79YxJ
yq29ZftLM/ZLcDILb3jJcgJiyhtMwlKc/zAAhWmfmzTY7za0as0NXtE1T9phg79l3SWIj2FQOi/5
VHr7L2XPP/KExXTJ9WD/oTWBZgLh5EfNh91uxLEEzfqyGWa0EiZF8llXvmJVVBWYZf4vxfZFKVf+
Ga2K+8mPF7PhIdsMTtJeUZz6VEs/XsxddztsELi9pA29H9yR8SFhWUi9tmWl9FJ3Xpu7yh5t5HCF
Z0LYSJLWyj2azpP80ZZxw3/UjT7H7Fco/4eD1mw5m/y/4wcvxlqRpHUL7nmP5sL1/S++PTn8XY7m
h3MR5iDStZlGF77bo4s0FCr5uDDf7fNEw4L/iVBt5zZC0A3jk8WwFswpn6b5lVUo39fLnMNYhN1o
uL0TnzJ1owYILV8sWG355Tgxg/KZ0PSYAUmkq8fHt/tuytfjWLGa8N6cIeKayoarxmaoj69en0RR
+XutHsTCLr5un5m7YeDe2NY4mc57fNTmbHuoIKWRUsLo9tzu0V8HLMQ+JJiP8AVql5aFe/H7IuWZ
ZUMlB+00YuuuSRPE/3q920zieoCUUNP61Z23Di1Bex7NGpxTXHpTZQYPDnDUPqd23E3Fu6RbOl7Y
jsw2M+9TRHl7/EKQfGbl12Z2y3i/ofMkPippuWDR8YG0RMf/Epeh3Erm1B5uSgVHfdQW+h0wqQb5
yNalovmoIaXILHwsSupiGdL2Ama9O84z5PoQi+OIcygWpA5xH5SGRp/I/e14ZuCKaUVQ/uJ7OQTz
yo1VvjImGgvHosHEcsQ546gsAG2IGpBv3ngNVmtqCBnoFnkxdm1Fk3GJR4rz6txgVdWnl7ZxOx6i
a7UDI3SYSqcy7oqYpk591nZCnOksM37ICE4O1jts9fBXOieTEQzJkznb+Ned+jiB9HpbbNk8EXdu
duua/kbDtKJ/YvuFx9VbTFN4Gm0w0Ui8x9OLkXmftbTk4OmHnDnM0+xsERGNWTta7wZlCon/HgLG
p3XMcXc3yKNKLontDn72Poetxz0S+9Lyq7+Yz4cg7P8q1Dxk8giImNWOi9bAxyznx/nM1TGNXMvm
ZUaX5/Z0yG3HcOjAw7uvT13drAg5ndEH6r5Rnn1gCYLhhsrGc0sny6twDmlssR+0/Ra+/quBiWGY
/LHEDB1QBcc3IrTZyr+koIHj33ZwwquYYAksYZszemOjDk5sEhRG92s7mDzd2fN8OlY4Osr1tE0q
7Bhah6sXAxrCBBCP1V0Zu3p8BP8vRRPgk/xOa9/qLqkLf7c6tfaMYV6yGAWeWkCyFJwQsFsHKU0Y
b3KOqoxZzFXKcRCXGe3z1uV1iSfbCaZbxFjO6W/HwQUvs6UdH0vLciqic9QvbnbZGfCsR0YsGc/d
HJAkgLDG5Q8qyTGsOEUES/1ZdzgSp52r9ro6XjWj0jEY9fgtKsFlasP2hxpxGAZpf0bkLuLBCHwU
9+/3tsDTFKpy0eJjWOdRBwQK7+WwV2qGlHj6R+rUtUlvNn8TKadWdA57EhvZeGNUk4AhrJ3E+rz3
fdRVjM42mkesfLSaU3sH5t7g7t0LnSjPIvmKziLyF7vbBItEcuz08dmb8ZeAM4G1DL+uLRBj+5CS
djVEIetZ+zxpVZfdIl6kXUYbmfA1jjN4uFIXdX7+n8GSc+fFHjyOXPd1gZwQhi0WFVwuYshtpHSB
18XTLwIyf1TQ4thgOjhCcx3M7QLLdkTw9g+rll50mkUSkd6MpgtAsT1U/YoVqJsC2rVCUzF+PhF/
1KxyeRuAh+EK6BJ5IHhvpuFM17epiLB71t1tTYPS0lXVe0+ySjA6VEEyqTQg+P8i9T/iWv+5KDAh
MYHzLMn1NgH432zyGKME0gbMeW3utMEAGhmkVIoZq4Fp3EzV4OTLZW4b8o4u5BMBQqYZrV7JjTs4
DHq0YsgUB/lLSjlR+aeU32O6RvRMmHcKEEDDJ5qxicZN9nVqwqSaPxZFLVuaNuLK2ID96pKwcFNT
//ypY0fytpwBXGYXdALMzTCPeauXdWkZI38dk/d1QqpMe6EcCWsCUqh72e0GDCGYF0AQstPABvUR
FaolPGrStiLnaGAHq+7tsCu8HMLBNE3vRir4+hr7Xs7vMl1WDK6dOSXq+2gzapRe9WSmEh6Dd9Zs
KcU4DVzMQfHKjCq5quYyWHEu+C/HQFofN4OBkHe7ACnJkwqnXj7En1p8Ak7FkFq0F+wRpKRyq0KQ
fTYPANdatQ5zrAewk8Nw2GJSQQ6SDme35NJyNBZTWBuacAllB1QoN1ni37M82t5wqrEq2N7ZUFTA
mkPD6NnAy7k87G/XxNmgZnOQyKYTHVlUzlfN9lJNYXNJ8Vv44EBLKj6h64QcpZS4awXiT+dCzCtl
aBdOv18nmLJNdYmUbXkxHrS/bTKGhaKL19A+KumwhqOQHUpDIKx6P2se5oX9rjnT8wBjaowiTJf1
ZJKMsRMru1dCqxhyYj37G8WTd832YFGVMGqhR6gmv2Yc9h09meJusMizC77zQUlrkxavarPnDYl5
dzVJAdH2kKvus77hoLOEhDL2oVh0D1soyzjHM+lYEewZB+6pqsuyl/ZQs8Xujcfp2CBWKOc0P733
zBof79sQSKG0r3aXunTTlsKVRgoqhYT72tTDm2rAjeBDkRVrMt3Aydgy42pngCWYHTWBkGRHOM7M
wDwB40iIjljapL+34SCk9ymu5RR2LWA1F9DkGtNwc36bHb+jHtwiOgDf5pa5zBEnMxODnpjuFukq
JnTmmpbdFsQ1N2Y17I32nX6YtoEvDtlbk9Xu45UlPWSB73dDSkD967Y5DfQ1Hf7RzW5QCCTN+zjo
sf2LFD3RCXxpsOiG1biKzQ9hC3CpPm5ZtYLqKiqCbj+xSTLE9A+684PjgLz10V2hM2lauvayKiwD
0vqdZYf7uMK3tVoo+1AQQ/NTi59JQQ3t2T1u4bFvi7thY3Dadh69xKKzd6N50XoymlkdzMGJVE3L
aM+ak5uoF0YjVgaZ6quQBxPldOSmEoxgIyzuGGsTLNn7ZcuHKkSVIA2ejXN6clQjukooVeddYYlz
abIgXfHaybzuZkBkG39CDGkt5kNn1+D/FzpTywLagA6GoeMtfVuPqKhWnJGfm6aWxiF6/GIEcfWn
qf5WHsvIwrRkPWDvb1fEYRk5lRM2uHlCJitSOKqW9TZIE1z+T5lZpcVDaxtu157Lxkzm6HnkEMqY
HDmvswzlod/Bd1qUR4exQSFgenuMRZwRVNdYQbbmuCPgS2+0XdY8mwfVSTnLalYAG5fUBBYLCk5f
ddTJSr0tk3T3NO+t6CdhmhoFMQv0x/mO3IR+evtoDHzlpO3M6X5vh/AFl0aPzCCtRlAs6+WoM6u4
ld+EIDNZFJj0YGzzQpgpBCK8u+MZbmBl9FmNqpPg4rz9hJJ15xcK6gwa0cU0JcH0QCNfiBti0MJ9
xzRamJFF3Av9Q/tD6Va3U5fWBjLor9FXF3168eTaBaTQ0+hvXUK64TCgAf5grensE6Kqp9liLLHQ
DbOl31G1ncjzzazyBVAqxRUAFswxl+cQUmb1ROiejGDHH4S1mimpANbaJobYvc3Rzfxuyxzs+OsR
YAi1XZit7RwJNarJTXaia5DhOJBEJ0Wi6rwJjiWCR+H1FOgxWAoSvi1LiOo/9BlyheLRpw6HKxNH
MFGDDx3xndwRqfTyb7ocdxXVxgD9nqubZrbzMiRFNwjRrylKhb4fTYdRhJE1NtzW+ajf16Q45Bbq
Us7FwACGLNgppnASqZBjZT8Sy4eQenzSRrJ0LjtZJpW77NymMkCXmlaf87GJUFeSXdRhbP13IlTQ
b3Em/mGw5yBZr4d7SKqY37A8ZY0ZFAuT5fl4yCz9tJnDHPB8eUf23d7nd+3KOZcMvsBHRXHjDbCA
lltf6RVaxYhPJI3jWwkegIAg2ptQdGaH+Et/Qc0SdBTVC6Re2t2KzKOXGEW40pQPvV0S/iVX9uzI
5enrFbuaFiHImIddIRIfKUCIHJZZBN/RlN6/j/l0/TIrAvisuqk0zOTAUqqGhJbPTGqD1FQDhM9S
v2iiUtajvMc9CXcEpoRGDLqCdFqWJrKmOZ4l3njwbHzYZEzzvJImsRak0V+Slm6hVsD9sG/pD7av
5ursLqJmRl0QbLi3dxOtn/BqG6F07j2lAtLVfG4nQvMHeYU+bC+HMWSlWGRaWVJi2MC2H/ilkJy1
SEYxsLM1HmLvfmDVNNcHGwdQPC3199aDSD+M7yQWOMDychQNWTeo9dfXizC59HZLtCGFmJ+fkwUr
JcoYosYSsiNtTGbv7Rn2Y3xdVPFXT97Oxr15dl41j+vYGkH5zusRYdFc9bp4+RtDHBbLcxnDh3E5
WRGX9cXlL6llFYbWzbHjDJeip9sTnOqR3HPjlFD581tgzQKlhaEl+AXjIuTX4klejZ2EAEODE9Jg
O+1VDxfhNIfBwkUY1T1ghdvE9Rg9ofbNBb+CS8cn9l4pf0RuhsEtNjRuvH51ZpoAXxZsp/limjwH
tsstYhbG7Y7OxAEb3jCVpn3yc7tof0d4ITid04eC0w37KiNXwUYUEAM/aKAoUTBg27cyKaeMDpMB
eSUW6tjPzxNvTxOwPbBDwfKHQxOnueO08Y9DZFr2PQKKxnleMraZhgkRrDkdqKM36qpxN9jLTigm
TfTcyR/VuPv5XfzrLInpYiQ2ceBfvJW33iyBmRq+awz2U3jol/TUKVJGA7TR41ybr7NUIJpEWCmN
RKoqo5/fzBujGNvCMg/nH/guFlkdeML8eK7O42bsBi+en1JvFbnWOlNlscIcJFGt2IATgOb/9ucX
/te78OiiWw5VPrC4Bcb144XtMSTJJHKnJ09tuAGiaZy6taHa5Ha4C+paYM6mCF1Zour2n9/G2+8P
sCCre2DxEDhIv/UOpN81Dwny+SdCKhRqmQr7HghbuG0c+0Wmoc/yP7+y9WPyEUZotPFpd7gYo9EV
CN6ebRFUJVg/x8a7VGlCyiDm3HMJ867tEZEe+ilNTlqVWmcKO1mPNUfGhe0Z/2a10Bp+ZQn1doja
VsCz8AAqIgsLo7dwhw/BBEO12HynT9iazTYeWkE1RJXU4Tt7T6llPKWC+cVzkpHwT7TDxrgN60gb
1Q/qH+7px5HS+8jrPZcuLn0jl5BB/Uzgs83mxy0ZO3dCmDsG5teyIEixuliEZlpfuwmD/OQm6shL
AIZOggi1izeXMEl+5Zf5FpzyI0gQNpE3PgxkegRv7tCMTYr2bnffLVUY7ulnx+vHtrjH9cPFq4f1
nAUtIPer+sPmCYHJrASVUuSMyQqv4HkNcANYLjXgSkAKYHfETSwlYiyyxMS76wu1GhJ8rdEh3SM2
xuvPn/Lb6YjrhuuFtm/jjuK5/7L8ZNWc8aaPgidNttSH5BYvEpZhJYEID8UeeUywLK298njUP78J
78f8Ho/LO7zsMGA5wmP1Xyap7GyzINLbU46Yja1m7oYm7J+iOSrj12RdDbx0RmODXvVhZ33nvRYq
xytT3kYFnmLu8xh4W1vcIpQ2YXTEY1J8TQ2L4A7n5A/WjHljOFFxZrfuRluZo0IixlYLOZogZMCz
dKMgqspmpIvRrgJdI4LGDMRfXSO+TbLOcMjYj+G7f4t8LwIJ7UGG5PcU2saQaPjIaSGUCG5giHSp
YKvG86eB2NTZNOlJ28WGgTEdhhRVesHzkTAan5Iw8jKclJw56OcLOLkzhGQyFnkKNDwXG4T5W3Pu
jDbhG6TTVN0WSjCVhIMwc0o7TVPzEniUZu3ZhJ0/jg89IdOLe+FQn5qvP3971r/GEKkYrBumB4cM
jd3bvSQIWaVhy2dPGulu1denkuF89wBMiN6HyKOljOhEKr60p1zHNaTYqfQl+OICm5l7ISb1O01a
flKUIf21K1prze/mivfPAp0z9ONfNVLf9lF9mqgYt0nfxcJ29K0FrkO6GiC22b/jbNN6xGxD3XDq
q+IG67ghPVPhIyHBh8EiCja1bKcznBXzV7PjzToY4Bvpk/7hR74VAAC/8XSbIW/3Aa22d8Fu0OoG
24wrJzkb66HC/P+qDgIT3rHn0E0OJNXrsJn7R8FEzwRaUu5V73RDURdznSrViJvLqBs7H1sb+xfQ
79sllSUA6X0UWnjZBc6/SrVi7sRGcWnfZWkesNBUnMP8L9+vXwbYNr8E0SCdt9jChe5XqRr/ur4D
jARDTkB210V38OOmU5dEMG+hlT5qB/2FBUGOVz+Ee1SWJ+qFTkmVfz6b/nUDvGaouj7Ot5T/LM8/
3oAPkuiTfDc84Gt7rB7ucd7Sm18CR1XWZY9DfHbrwbgNPv/8+vIF/7nrhvAjqUvEpZMj5r82hGJd
XBKLku0xZ3HZifqe8PJKBz/mvM9N98Zw9W0ypX4xyO23VRGVIOtohC8olSFj7s33Ljxndvaq6R8J
oEi76Tlw22Z7jao+3+91M70urMb5PFq9dLXp1sjJR9Pus9jOBQrt8okzzBBgm7vfkKgA+nPt7UrW
Zt2tp78hKzy9yYoxhC5IJECzw9YCswuKbvM7XVVhRPz8sb4xjWNvZjA5gcPqElgE+LyZxMyVzfKw
9blzGPloZTntcfcjdMdfhRu8reEwhGYKuWw7YASyq/44gGL4TivuEfnjGM1YjZwgdWdFcCKnri86
LCmK2UPPpcJIvA1s/ttEqsuMtQMUucn/xXDy3g4n3ioDKpS7oon29tCzlBC0YZ7lj4qOmh2iNlVD
Kuzp54/535djjaRlBPkuMCkE3oyiPMNvJZp37yERX89v37XI5UypPCpC+y8u+Ca9kWcMugXHhzUj
9EzCY99cchjiVVw0ugctZlJeA2uCPBWDjkUaPBLsNpeP6QYl0oJR72O+9GxPED7LK6ldsdk/4qhR
gN9piEwnfHiJKXIapR5dD/GyEh9hewB5lyhDokZevH0aS/S6fCrdE1KdA+pHer7SN2mVRJd6Qoab
dp1IYxoGpIIcBFclJdNSM2+aRTEQZJW07MeU/q53DidF+K0XgZ1ynILBA5sYX68PmTqaIbTCL2iY
K8kVqWYET6+BlUkB+b0u6udsN+GgdvSVbsj1gH+UqW7PXBui7tuDWo5hJFqIVqcnrIWL6ONHk9Qe
WNjcTvKVmKlcWT2HIfcFpIadKfCN9s+A6yyCK005VmeXUg6b3zaM24Zr2BtuMp6W3ug3/3aoSOKI
7vNuJwFNIQKmueDmgjB2QfR59RIy317Uw9LHIr3w5ziHc2bUaI1GqBuM1PZX3a0GTDvk/gfQoABJ
EB0BJw/vabP2zC2/jYmr2ch/T8QqV585QzuShxl0swhudAMOXwgJncwOZFM9AfVLunh3azdzP5So
Qmd8ToDVXOonsLP2v9SxYX7C9SNfvyqiNGyCMhtPCY+bQJEKF9AcQC47hmttifzKUKpUmAh9fW2Z
VpH/UNntEj3i1DhMv+WEFpJNA6jt7dFZFUCRWDfXV5wZh4omHHl1iYM/ieuCTuGfWH2FYkV8+AjK
73eX2WxF9aXNbJSPCqoyI8FEH0Pm+eRb2I06l6YsiOI48VfAZmORm96tVqLXgBdEesNcWb0/dgWl
I/0enfdJ4S/ldtbIr6YKIKEWtFNjn/GEHfE3XAAQ2ZNsTvfuuTdx7EG7v0/F/ruSHDkdMqS/K0R9
5Dem+Z56r0qKTUN3mv4ENrHcVzqx8/SevNaqta8YXhnba+DuqEbfY24k8mQP4TWtt8Jb9gEb43y3
hvI8qOajhqWJuxO9NK64ItfXNhMBICmDlVO5b3FGbPOGFkJAs2u/6g40q6EQ+fcKT9/5QxAWo0HD
Q8G6WhTZq1VAl4rR5rvZZ9jpVv5BDevJX5myxTFxZzysOuxw59AemgvqdxmGqkMeG4Dsd61hY6pw
MysOkQIFClKKGJhKOZjbdu6ZeDATtLifWywJAKa1F5M2x/JzTAP7CzpcbwI3LBFSwDPt4/k5KJxk
gVKmfZzrNWVb199UDbFw89FJamWRkuBpAyk11YswCo3P+FTOziVSS5duOGntlZo442EwYx6Iun5M
35XIOWa66JKVZFhB9eCL4pakJI/KV0ULqVxcw1l7yFdNzNd1pI5B+AizkQmEqqMbP7WVDfu2cby5
AjdWyLpqi/jhKqMRaTnCyFtttLOv5CvQEufJRMlZtW60WNNV8Lo2z4pAzVkOhZDYfdPJs1ro1sOo
YoHHdBathHKtMVNLkP3OSr30ycsaf0dzpxbKrI5DFtFqbTzGXdGkZgG/NjLIgjxFhosCu1O2D4v6
vMPkpHe2Lfyd0Gre7ilGRY9smQwvC763PsyqV/N9bB+r3sBTYJHXyj+1UtpHPWSFvRCf2GRlF9Ce
cqpn/F33eGhltXo1wQF3f50nX/633iV0g1d5kejlQcGZ2iFAy9u0QLGHO8O4rHHqK8sE27gs21+j
zsAxG3odR+3ppjZ68X2xlHBfiWAwxnM5DxC9Jwe9VJ24v2cuHWKZ/w02tIrpedmgxmNBjnCf/+8o
eEH3gmpVBCodtX5BppLO2thR79nHHPUXBBW9zbnBSE2zhLv0YTRCUzSHx/Sg7Jk2JT5CpUfX4cmh
zKBDovWzo1pXWlRTbFqTtD2NC+xHz2xorY/SYONEQBfpj1bpl1E0blImqJ8sZe+xqqur2g0SixxR
NAGqoFRiHBUsqLIZTzWDjywqYbEEKpWDs21lPeVGuJnvOiRX9Hf+D3PntRw3sq3pVzmhe/TAmxOn
90VZekokRbV0g6C6KXgggYR/+vmyUL2HLGmT0xFzMbFNB5usQiLtyrV+I+DlfGtwVYm/RFQ0kfwm
maE95yl8sMX6K19IqsdKmADwxoF4TJ4vYgCLmk6ZolaKYbfZM2OtxXYloCykYf+CAQ8pwTAKysza
aS5owwqKwIEPLO2DsJAtBlUqIztt5/4aC44wKjcuqcZObjtdxx122y6C9cu0DayDMd4xEjge9zj4
sgOcJ7XZgTnEuHwug3VUQwKIqdMVljbvcigBTISFR3nckI+B43GiL4wjI5tUbHEsCiJwBLf5eBc9
Khsd4RuBhsseGmeLItsxxu2WoOoILDJNS2FcUDVRBGK8htSus+hjOaXpEGhhKq/2WaD+HRNmlm48
3rcUPVtUMxezjmaBw4Ym98ZqlRpI0uHXeGC8HQEPRw1v+/iNxId8I8poKgtbLAzrIyBpkU6CM6io
XjpHAa2SFEZZy8t5tDDQtIMKWbzsTkvw1Czh4VG76FhujJbi7qLOuJQbj9NzoZYukgnuEpAu6SS5
RLYgnF3s3PsYAi64TmAw9CSbPNmp8xRZGxZ6ovnKpnaZzUfVgnRZc6mCUiuJsN4CRdpIAEveud+W
dZVAiwpd+3uxDHZ1UDBqU2z6sNaLAbZ9slxdVXmtPopk/xBGfelUeBEoB7rc9xQGiSuAqnIvMBIt
PXCVnaUOSi6oyEGvobBhovRmE02vj4XfSToIwe6SEN8XOJeLPiCVdBVUpwtSyyC8YPxriUJF9VEf
EssA6rQo67mLitfSScc1BkB/brqN7ydz7p4f0yJaNLSZsY5gvsXuqk77Q1qbUzKDiNezGUFD0qke
UhpekHRW7igAG89BvGHlTVGOnt+x0X/z/EdNzUWDI5mZc+zko/UQJ3RV22uFcYrHG7ngVlCtR/Zn
yyVkrMTGhuAs069vX+9OsyGBb3o4MlAfc3wMVk/TgbPjjlUSlflFkQtg4EeB1qMqzbTUzI5aM//o
wRagR8gj1OiocVAmO0365ZnV1n41xxdpHtf+94mbggedQGAJijVirY1FuS1RWWCbf/vBhwTTiwQQ
iXgutL5NhY76CiYSJ1YlmuZbDd8en5XDJHz7nPRn60YXAaangMWpq3eev4eI3BiAN+Yulnm5tpPJ
wl7V5UxtzKvsoLbX6oUPfRHRgm4QH99u5CkSFvgrilQG1we0T/SfPXgnIBaeJ3prf0SoLRi48ehf
3qQqMav7o8i1HYQqEXspqnW+59+PbS+E2Ff5CIJuZSJ5oN03VaJV0RqkFqjmVcE0sIqtvRjH13GR
59CjklwrwcM6DbLGq5hI1Yq3BYLVlAeW1eIccveH1/xff47/HT1XR16P/Nf/8POflUDvJYrbkx//
9VAV/Pd/1Gf+/TevP/Gv6+TPppIojr75V/vn6uapeJanf/Tqm3n6sXWbp/bp1Q/bUhnbf+qem+nu
GR5Ge2gF76H+8v/2l//1fPiWh0k8//7hT7yYW/VtUVKVH46/Ov/r9w8B9aF/05/U1x9/p9r/+4d9
8/xc5k/lX6cfeX6S7e8fNMP4DYKXbWLmi0iRTkL3w3+hAq5+5Zm/oWpFloaLo6fyZKz3smra+PcP
vvUbOW9kVuFVOGTZdX4lK4xIfv/gBL+BHcDLJXBtFobnfPj71V8N4f8Z0pdUrdP0HCl81pT6HvhQ
ULVOEoEVggMYt6QDCuFd3cFP8kdFv2u7BOE5U0YW2sRTAbke2oUc/PB8QHSxfoS/XYibF912bNrL
ppz4/YFux5UIcB7N0Km6oWTwOlXoOU6K34FnXNdm5JrpFgBITKmoTQbtc1ugb0BFp5JRsiGUAV+4
j4AGpl8SlsCDMp/C5LYtMnjaPrmKPYa3lv9JamUyv1MT+KnLIORR/yAdDazbYSN+3cx+1L1wdKz8
WjP1PFopEtF4PULaHL5UNn6hm8JIonQ/NGbUrFBmUwadXK2rd1KZv2oG2VtGDtoLHXbSW9ZUV9Po
5/l1QTK+/N5YfR/v2CrSbMWlo/J2AElGt9k0ZSSCy1Tv8/YiAgvrf39n2E5rVGTlXQ4mB4Cr7dCW
k/4I0zZFlGIILgqqoLFx4VZt1rL5dkWgXwogX+ZDmxBVrUg6g1hGOyAT56nphijElfp09c+bAz3O
IdigjGvppwnQMcBlbEgt70LddMtPXWQhiF/1yOKTnh8xALF3hNZZNHKb9AARwUsBBgPyEaed7FMl
U2s6e7tJqgNeHGHIa3JiWi6FnABTPhba6wmTW1MyjJBXzjtX5hUI3ahuon3aRg4y9TJKPcEFe5Em
CTqnSH84LRCmbPV2K8zTqjabD3WsgHI2RAqQAicTpiXeB7NpzOfhFBDGfvMa9K6bK0eXQH5gQWoJ
Zh2mjmhGgtxUOlfhOrYDEdurCeR0G66yjqvaD90eHX1dTvjwTOsBn/XKXPdaFEfT1hxBq15GLRa1
T/E4+hLFfGpb04oKdZ09IS6vCsJBgDTzU9jb/H/biaj1N2+/6Ym9maprULawLQTTYG8DJTh5U81J
KdQkQ7g7Gk15BM/cJ7mFZbSykEap5es5qnvURzxuARDwu7ol2buzkyYoNbjxTcsLv92sk2lAIQmE
D5AvKoZscZwJr6eBcKxk6iqz3xVt2mY7jUuuuNCMOUJ/PY7cG/IVVrGyo1jz97XfldF7K+OkGkED
8JvV9QPkB9ft0yAOtC8uJ5w/O0Orjfaau3Nuroppcv6yzUHPr2Mrle3HJkHBYYWQSvsYR5nQV7LM
U+e8LYxuuIpkkYg9Zbp8Sje5Ps5fZ5mP8zvVqZMw18KQEmKRzaFJyZUlo7a+F/Vez0cLBRfQFty1
5vo7Q2aYaUBqkPK6LNr8viTWGt9ZpD9NGp8SjekbnDseM+enUmubW6PSNux2XTXr/k2vzwnOG2mm
Obd2LId5RwdU0X3vd3Z95jUg5K/rxrHlConz0DbfmSwnPqpspqDhqLHbuLa5DjVI1Ucv+oAC4pAN
Vi53QMSDWx/DVGPbwUcuzucCi4w9hZH+kyvmpjkr0GpauziIfipS7n3r2Pfmr0ORhe5zgDzXtSmh
8mxtNzfw28JC1F7BTLRGzIM8zGWsKGm1f3Y2qcbDFqXIFgDican9vW68MdX2EFSy2eGx5fefsmFM
vRAm62iReR5b83Ge3Hm87QVGGD+Gvqla1J585/ntBffT3YFmsPqZ8UAKfXaak2bYrY0SCOt8l6Bt
djFmlvGpG+D3rSGPo7oDlXvwjG2Oe524ovqQRpeOTeJvE4zhOO6LWgvtH2RIJDiZd1p2uhRpGSJ9
wBpM3UGp3DrZCxTiMDUDV+xik0z9BXmGwVtHOfXiDYKPothoTjtZ+7yOy26NywJGXa0DuHeXp3bu
PWD9FI4RJZpJ3OeUI5zbESBddsvMLuQ7lMdDW14cX2ow2bCAXhFueuTcTtra4QU3ea3f7YT0is+t
15E/nvIGK77YkCK7KAyjg6gAXKRbzeHgrC13MqIzU3S18cWbLCRvC1wmoJsAL9uREoh33mB04zYK
jWJt2/Vcoo2DMyqI+tl7yiY3GS/GQvR3GETVwbZO/A6JJgSiLpKkRB5n1SOAmV4H4B1ks2rGqL73
LER0Vq6weYJXVnzKSK25fQeOo+bLSU8ARwQkSX2D/54CdyPil0b4KBCNxjwln3RsZ9JV3ja189Fi
8GqKiE5ypYRoP789X375YFChLnUG0HHqQvJyM2j9ClBeb8H/h/Q2bAJH1nsncKN4pxdl3V0Akgbu
n0ujbW/ffvJJlKkG3wcU6oOFcBxSAGoiv9iGPKQJQuwUul2BA/J4j6eU9yUYm+J5Jo0TfMV8LTI3
7SgyY1NwFM94RjR59s5y+cXrE66QeXdhvupcpF43orLyyNYwG9zliV7LXd2NRrfWHCNFQsMxouGT
AMSyIbUbRe+cRL96ssO9TZ1EOn1/EkkY9SgG3xctVE+jc5E7CYvwh2RNrxM54KFKhhYB/q2g3PTe
eXSCQFE9zwUP7hkJFx3u6ckBAJGsK8cpQJnQ6Qp9E7lyVPcfI7hoBCC7QNdSYzMD8K52EWZ/+V72
mluuOSxDeYk0CZ3z9lT4VV+g3xxwMUMCwDgdBUyIBHmYQbIPVKVzRWFLPOd+EVzVJiXG574Z3YvZ
H+PundE/jZt8dUMNAIUfMJk/wVpnUeoCNoDcOUi9+ZtpLP2HRpjyYRC1Vq+zoRbYBqLHOWPs5Wrp
9u3XPr2WMhAKBkRcwAIwiSdV+14sgWQ2ksaE+7XDWC9Hiy4q637bZ17ibex0ztaGnukUfVNToIVc
+452W41AyBHznIcLi33otm/RXF6FWd1ItBNl7+7ebuLPI6O6h+owwBaff5y0sGv8DrZTTAuTZBo3
Web60x9U7rTzAK6p/AOfJSshZdo37wzNr/qGqzoIIo/9gQzGycq0i9jrgmludsIa6ocO95Zpg/Of
Fa5xA3fzTWmX45csaC1JmS13L7vALa9cIzI/6QUUoWg1GZT5rhy8Wp7Mrg/9dw6vX0R1WLZbqmXE
u9xPTw4vuFkzFbKw3rUolP5JmixtwKQAbtlO4LDcNVji9GvCwN9Zk5Ge55gY9Gt46HP9Tlf9vJHi
vEsW0HDJALGFnzTEbPFCFKJodlHgxhpzucAMB0dOUzsv0btLNtOAEhWeB6kcxEVkhvEWCZvIunt7
qhjqqHh9hhFRgiblHqpmy+m2Eoh0cupAQ+vBreZiU2edNW/TPg/xowqK3t94UBW/V/VQeCsNh+Cv
oGm0cDfleXmdodKf7pnz5eehQNfwvS1P9cFJ21AX0bE+IuXr/aSuEFdFRwl+rndEI661RY4qv9L0
CQsoXY8uCS3Q8WrT8rNW+ZPYOMBPzVWUOiXeQEPx3CT1lLyz552CifE8YO8xqAMTiduk40524VHv
KwwH6S5Ed61mNcgKPkggcWoAshm5mNr69r7L3eS7P+TjNSKr2Gm5rs71vSQh6xPCtXRfz+Zcr6sR
KNMKTty0bSlsAzMqCn3XdWYQvtfun04PDkps7tVIuxCxTrNDJnXelPMg39mDi4AJ0rNDkXxejMPY
Syfvrh2xUvyrtaIye2qG1I8/lhY8w6+4PLWI41AepKz7zuT7uVXE4UDiIN2wKK3T1BlVQaFZbpHs
pF5VGDCPMu+4Z2tm7Se3JuJB7kXXSU3jdJ+ICx/zavb6u3nokEnYekWF+8JutG1UzN5u2KFw8mrm
kVDlpIWYxWijTXeyj5UUjnvP1sMtmgwNvDqLGx2ZTyvqswETI69H6rIyIRFj/QsEI3sqdXMge7BA
uDrh8K9SXZDRSDM9u+Fzo3MmkONvrwQeMfbFZHO1wFgL17jxzA5kqv/lun7No2rpKw3kt1/opxPB
NyxyDMAt4bqj+HVyIqDFn5C81QNE8fl6vL47vbrUWrwSt3j6NQkCxSHKeevOw8bx8u1nU/h4vY7B
qAKYZb812GYIGE5rNqHZjBabSbqfBIY3we2YyZnOCgZN6b2m3LEqbT0i9tOP37Astr3+HDOmGd/P
aU7LW7ce3PbrcMgZYVxBzgm9sIF5YnSxKhl3SV6N/lrTx0hPz3Sk68Zurzt6p4kzM2PvfhzLsUp/
WJ7Q8ocINXHna1pzHocrsqTuPf6PburTAL2e/LVRcBUL73GAhPm4XpSQrYknVHgP5ArwKOc0CINt
kVYNBsVuBnkyX2d2k2IyDvdVcX2GotJrsUMIps6Dvd6lGR+fJqiS/ob9Uj0aOGDCT35ZhxL1Xy9Q
k8ngXkUtPwlwUH5KIRmTnwLGpnJiY2pHJAstZNqobUepJpgsZPBLd7yDoeMOI5BJvZ++oZcytV+M
CgZweWG7JJfYxPuSn7cjHi4hPsC9ho/bGiaHicAKO7ltrweM4niNAmkCdbmMtUxiA5+F9Nym60Ge
5GuRudK9aUBrqn/H9c5wzvyiCOR8ntnt7EU7j84e81sNm6LB+qQF6Czp+yMhVrg2PlX1SrMd4ajx
SbjZXQ7Atcrmo270RM83x9YmNRPJ2M3z6JGDS8fOceKVy70bAdC5c0HChBOpFm8Nq8nQKB2jLsbq
DJvK4JWZRjniwKgUkmN0kqCXGthLk6vpLgJrE3UXOAZZTDwwRwFdP1pIlQTbo2oFAvVzx40f8bec
0jsgiUdSBpIVnrki/RFEi6DKce1XA/LI6ww0IV0SlrVawMefqmnu6SAPXdwDdqUOqkczMnPnzpdo
8D4C72naG0Qsox8upQH5GQvSQTwlPXJmV9Dviw66aVN3oQ4sCgO7Dop+EDOWXaaph44x4BgLsYPS
e7Jrp8ZzFXkxXmusJzVaTZexkxt5qTufXZPE604kUz9sOhSzu0dUX1OanC8tj23yt08evNsJGGaa
EXJ8EiZ8+2Dfarohw1XazZQIN8bo+ayKttLVPm23EYmjle9HtXsTBFhbW+fmgDe9RhQewXW90O0y
aPNrswpCa4WWZiPRBqZkWV1OLWIqyQoq/yA/gvnGnXmbJHrr6zhv9vN4hcxDi5o4mT9EJrAmcrR+
HzWg0ysGjmQv7OKSk+VhmMAxPBqNgSBW0lbsQCuJju44rjxzrqxvcwVGol2nrCWC3hFoWTavU9EP
RXfBZYl33Hl1gp/RRuf21d/pOdrdnNZODdpBAJigr4HAMQ9M3VZ/ZtdMHjI1tlMZ4qNvJDNTEFNP
l39p2MgBWtvERchXu8m9AOfPGUVueikpXc8+Q9O0ZbJ5Tqb00wFnqH9k/VjSnVILsvTHssqstlcf
srk8s27NOUj75H62BkMLwFeWyuQed0La6cTJxFphi1GDnthho7a1Cijmj7SBK/yHoYVNfRbMtt1/
w33Kwcg0RgcgOEvRMgnvyp4qM6p1B6hULkDKP+vwAB3mURSpdTE6gr0zopCAMGyStW6PKn3Rq9Nu
iHyARB2uTNYnFNSb5FGYnZ7tjZqksb+CCglOCCu6akrv2QH74A5fLpQgySbjOJeuYsLd6iqsuQPV
6+M4zTiSshEenVmKsefAX14Y/VcPn2onMYbgGlvDmvpfbovuTw/YZvelyaLEwwvDGigMIvZbIrLo
15WYy60xiE5sbRxdtb8QZau1awPKdVbuKBv6zadWBnl65qLTHyNJqXUVEsHdrF1mbRf18cbPU6s4
AwojgpuGtCu1LAw88IZtck0b0BMXSRg92lGjUMloUpCoPS4JC/Thv2sa9F9pasizmdH4GUUUlMFX
c9w0VbYxp0ato6HtcAqvgxrqHkq9kar5oAGijkq/943pskU4I3uycHFnGo5lVzvnUSadqd9h+1wE
d3BOJR+l9IKuxBlZelXXQO41o0MLp62cfB1iNFt0bCxz65JK9urqyur6JLliwpb1eTM2hrEyjJzM
DTLsle9foNnks6CRr6bqi1kr5vKIqcnW5JizOIs0bVMGtgSWdjzYCC6QjtzHwpKRJE3ZGPHHvMYM
4/s8S3VeH2Ml2wjVdn08y7M8VbjBEndOtbimSUkVsfZVheh4/KZxpQKF4yFhhg50o3Vj2CpcWgIv
9GLUedVjhMjHvNZVm3jRUWIPUXEy1FmcYsnKiioHqc5PRE8Thitvw1R1le2ppX889SrLTMJuTX03
TMy/a3WuBvmy2nju2AQaRoKD6a11en0eV85SJMrL4fDNGH7T7QEa3Hxl5EwGw1j6vkZfprlOENMW
A0BRpBJyxmnduClLFlX2WEZ3kx7OefM51cJac9doOlT1LjaqDAv1xpYDq7JG05vd1l7iUurjSiQG
YG1Q4s3JGvStizTk5+qybeuGDWLESI4PQHxQ8YDeOhS91nooVUxxFHnJvELNG+IaRedO0OzSEDs1
s0Mpb3kC/n2ljQ/GRNJB3xZJrg5QJyqyTIeAOoqImyG6/YxLUTuwOD7jOaaJ/LFpOrVZBSFyIOk3
NEVVr9ezB+YEVXG4IxUMGGeeBkT/usL0G/bGvlXT3KoMJSYlgdIzLyoLXpRxc4Q26Xgq8hZE1Dkd
iT6Ua58JHaKW8dGsc7hZT3NZW41xC0MjoyuqpHfwHEYyHD/RFpXtVif2Q8Da6A89Vcaeen6cYyL+
LdFcpYd7DAuMJEva7wIhru7zpFkWixG3uFYlqnOupGu7aNU2DJElUY0WtooJLYWQaPEQsUGZ3iRp
zLGfdBWyiWctMHGG4xh7JGZT8fdYbKiXxGGeiPh+aGq3v2v8GsGMiz5Aahjrglx9YdiguFJdOl1X
sYhAE2gjoRWWatJ0qaizYeCtMa1MC+8Lc40WmCpeJmgx07TjV3gFwS5CWgKZ5OTGgYTLX06xLFgi
Wh1XfI1RJYgkbCorrZv+ulrmM7KbaugitMLVubQAQqC8uDTLKiziAAyJD48DDcFXZqQ+KJeA5SvT
H41EU93cEOEDplUzRL1mmoNGnzdD2mXmJVhnmUB105NML7aapXkRvGkgi49erzXlH0GMN9+zF/C8
dWeUut3uA0+K8g8MeNG8JluSoT+OE0nRiP7MAGHFGxe5A6mhsYk8NymlnuxLGut1gw1ukcxgXOL6
YFOXSExtP+JyNE9fUDC10GbvMPhqMLhvMjiFm75mZKzrGCvzSa6ywKkQPJ+rSeu7LRPaj/PPYzQh
s/u5mJuidteYe+EygGtMOHoB9BVcNbf1SJEJZ24AI2h8ZjkT6iPf65C6iNvcLP/CK7Fv0c+JzTlE
bL2VmWdctb1fpeLOB5Sj57sAYr/T3tp4ofndXvTIYbPZJZHzyTBIWLVnWSDV8/VIYfi3tVapn+zc
EPZZCEO70LaFaXbFrZB9ovtnIzwgOV/43tSWFvV4TNKM7SzxAwrXNRbDtbGjNhhOnJFlWqVnI1LX
tC2uS5AJySoYZ4PqT2HFQNL/ZuoPTG+146XApO/CJWo+btkiMTER3hDbaDk78VGkoUf0AWd4P53S
JymFA7C8CCVCaNuW61Bxjx2J0IHTZzlg0dgBkPsFQRewpquhyz23XXUBRvbTdQuC3AV1D6i7WKOi
5gh97WNj3Ppf/Nlg3rhJ2EiTwrqRIG/vdCpchdmprm3Wcsilyo86X5vpNPEK1vInpR7ZUGxkAc05
31CKVZcyLiCSLWO5mzpNqb7Lljqoh6Z0WL0pOqbz+DEMR2UBhTAZRzoThWByPlxP0iA9nAs5n7mE
S6TOemsiLWLhd6BuuqYdqdPbZVvrkk0AZ6IadyR+wzS5OW4XgDBKToQOa3k2CgK/EOzjuqKKGTdX
6EKjW37HPTHsjZWbYbOMOoGB6h3yQF6vtvZJom87IbMGKQ9Klw/V6gf7lcfOHg+OGbbfwsl183aD
UdkhJg0L1S1HvATaolyzrMhXGx4UIY8zA7ombxiITkGEzVIosEhaoB7Z77LOTpvszHVFPPn7AFTZ
iCmaXtafrNaqTca6o9vYNZg16IBnJucqInJUqo/HOJjSkT1ycqDZ0C/LNQY3rMio4Ri6stw00u/j
NRWilp0NUXlm2XqOg5lPWRUgrjNz2ZYT4lYuSEvgjBwZKZtGsxQgp8R5l/2sWLa8Ns4D4pnj4Xqk
j2SIWObJCnEMMipYqh04fWKJfJIWKGqFg4SuQgUTdVI21XYJ16OwUNfBimqNulBM8Euo11sq1WCM
CvS597uk44DwpaECLR3xgaba5okWxJcDur2T+W3SgnGY9w4dPA4bZogf3Ot23VbRpoTCHD3DNGjD
e6Q+6+xsTmINce4+1XoLp3jmT2FjNlbb0xphAGE0Z6ToMv+ZNIH+UFdhPX6LB0vhoBCQ1NO9jZm2
QDwqCqdHEWbFsJ7d2Zr3kWit+YHQaq61vUQte0wukBwz6mTTZNWcPY41XOavJuIx6PL2MUJgJJcB
+ctVZKDXKFZQ2brqLinq2cVjJ7cS/4y8t5ZwkM3TlG3barSfjDAfzXOtbOv0e9qaBtUEnG/2aAEG
dXmBv3fvns9tr/X3BRW5EL3RRK1LWWItHuyVn2f0I5z7NAo2iNaV2cYGsuJyZ8kzoWT32bGQ1ywE
XkAbjkk7TK7V1Szc68bYliU5MnqO4BGxFIlIRKIbyGTFtZy/H29cxyibMEBFPUuSYLmvaBZKb2xz
XcytMgoEAbyHUaaG5UfVAaBbx6L0mJSY96iLesT7Vptl/uMYpr4NqSy1qsZpJt04kD1ieiSAL7On
5cqdhbMKNY9x7nFJeE6vwuoaihazVgOorX8lbYDnSD8lGDFOthr33Wz5YpgwtungBK7wQhh6nL9N
/MRhJbb9MRxRoXWSIjRSbWQ2N+kVRBw/vcUyJe4E8oV6VVx4/Qy3YDNFo9oyjkwPjQsCjw9sMbL4
s6oI1WUm1LlKijozakLQzsBPHCgAI1wpS5KQNZMlnRH9YF/K2bpmMRnBNquR3ASoX41D/sCSwqx5
BdSx0ZGFc0CKnIfItQ83DKAYbqKs8mcXUUlr1kmfuPWsb0FfjvLZCoJOPhNLdOn32EfM5hE3Bp1p
KJupTb+3KTRKXDY8sD2IoXhuY3eYQunqPoW9jsI9zdhQTd8EZFTaOypvu+cUCEkCQ1ZC1uKyjrA1
w6VHo9q/K9HrBrP8kDzyqOVXDdApEI7pKtOE6o6yHnU20oaIgdioThx+6KXfuDf4NKuTYDTMkqE6
7mGsOJ/0BGR4iwgnwTwID+jMCYN0ZTiNlhcfIcLVDJi7nEOdjlZ9juH1IZxvdEvdNsLJU7LoAdZE
86OjmSyKjWBJ2PPm70NaJZ3o9ipTcyAzHNIg7mB2brOf4AMn8FOZOuYVlBA1+RLUbIjzio6IOlyZ
Ek/gZF+7QqLPHlLZq+r16Fl9l24wsgmZmOMRPEgSOA/IeeA0624q3LKCAKG4IBPBZlpyAIVekjFB
f4lLtFaPrJ+wVMJh68DA4gcuS9/rX2aRQJoGaCncGy8RJt2GGWY0PCD93PUPxzNVL8UheToA9MTh
B9Oc6XtoR7XRbS3AXKrToqmjrwfqIrw2IbfqpjAeNXZmTWeVVys+KsWaI1Cdmo1hTi2npmWTDF57
mlnQGXrSGLJdSVzHunI7BlaoST7QQVe/PEIbKcYexKAadsmJrXLJ5ZGHJXJoW08t++NlMepDyZWi
6FxcpldcK/3R2SR1jx0QC3RykYJFX9cnTJ6mkO2kkQ7krBUgGDJiZ4kJuR6SZ2u5TrsiNepHJtKH
qfpH6Ve0iWRejYEmcyguGLoGAAevEGmuCvALdEm5rFSW+gGjO/iq14mX9EVbr6clo5bgemZd0e+V
uMlb8n3P+JlFOrGXMc43dmwOqIyipYKv65dDReH/NfHgP1EKXnEV/iM74f9D4oECrv5n4sHqOU/m
55esA/X3R9aB7/1G9UdhF8AdE76YAHeOrAM/+M00IWgHOhh2sF385kg6MHw+xB0vQPzEUaozVDuP
pAPD+Y2SLM5XSCoFHupi/4R0wBNe1nkRP+QLQGZTAeS7dO+kOtWZSUSZXJckm+NzP/bRfGwuonr+
Z7CI5TEG8EiIQ+D0D6XwF8CNaa4DfAMnue807bJqdaQRvofWX9ZIfsrO3ql6nQI2l6c5QAx4lKoW
q8L7i6dlvJIBVEru/ca7ieB8rJN6+CPR4EkhNhKsG1tsx0yvOTaMTUO5lfrsNyMsQLMmCGrH52Nz
Z2M/uqPg810Pggd8Tx9fzI+PSz3zFcNCdeyLMufSRh/hR+SM0DjzVOHuRRuNwYISSpJgHwb4eCEB
s7aE5a8E9IINeY372KgfasM8I9N2J9BaX82aoIKTjh/Z9a50czxn/5Ir4eTqFl11K4hf7wzaaSn2
0Ebm2KFITJnYUaXNF21UafYZIqPcg2fu8FGdKPs1uz6N0xWFugvSWn/YY7vy0cxGHnO8jmIbU4va
249kbfG1d/CS6r6SePg2lOX9HJVnVUW2ztPD9wT3TiAdS0stNYNZaShFqWr3i5ZqisCDdKfEstsu
9qKYJBWNMFpZ4FqyKvDObNcgb9CUPf5u+ubtsVRDdTqUgasDrwUyofwoXj9c73zhZqGQ+5zcWemG
rCPt69uPOF2mjo6RDagnFFSRFES+5vUjQAZiFAAmfF/o/mU3ybPEIddfue/h0lVx/eWrHJ4DqswC
qAuJxD+ZlW7LNT4tY7lvguY5Kn1xLQEyoVGQI9BWePk+Qw0Zv8kcHYgkIo+YNu+gYlw2tp+agIWB
zvYHUIj/vH5Vp8CVDlWPZp+RZLnKEnwrGhCogDqmadeSLdDgzgzTl0QkGo6cofE1yhx7BXzBv9Kd
TCBCXuTJcy+4ZmwDD3Nqp7DG83lyhzOCNSxcEF+U38YmvA7r4EbUXnHtcHnbG1l/PuMvtYltQ4UT
BItI5+8BG96C6er2qPvrmyHybvus2qHPEH6uqtZYgVW+AhNmndEMIDII800A1XehMUYPdqvb69FP
Y/LbqLDbYXVL/OZt7SRFpypL0/XQeCQ29PhqyLR8CyngvCWZyW1A50rtRWsyXtoXSh3ZTg+iElON
8btdQA4xXFBkIcKFbn9mmYO5tfo2uHKCePv2xLNOcCKwNshWACOgpqvwK6czDxyQj0aSbEDPgIMy
0zjjBjfEa7aGO49dqxySuzYOCDxHfyw3CPB3e69sYIdiWvWMbMxj11nDLfa9KCkys9f2XHh7WeA8
q1PDWk99dA1rdwVXmw2ZV9a+jA2/FE1EfF4b0bcoxdU0SbszDhFnE1k14ELd//H2e/5qgTke+E4b
6AmjdYI6mSJ9dOBPNGwgUvucA8S/jmb5UHf589sPOt33D/3J0Y1iMv+DM/h6eg/oRDWQC3G+1vPs
rKxnEDb+mGvTqtPZtXKoYtte5l9T5sE7mJ9fvSNELBu8KFgUlvfrR+sWBTjRimYvucc+A3a5jt3R
+BrOZfLOk04wL2rSwIjWiTDZV8lYnDwpnKXT5noo9nPpfXS6Gvp+bt9HhBmkND8itfzXP+5U19SR
pVVUB+hm6s1fbP+G1oeI9GAnrrcJJjAwzoiDV4njItsvjGsbQjoaDe+85C+6k4cCSvMMHznu0yhD
g5+Wj2j371FayjZoyV7ZuKWsTHss33nSKXRS9Scufgycp6MXxyp5/X5cLvygBrO6Nz3xjO3Rk+WR
hcK3ed1Tr9jA/j8fuvZHrUu8EIvsz7d795cvCkaRSMqDxHE6Zd3aR280YN7AUqOY6VzjX7yT9fjO
W/5i0rjgmRVBJACXesqJCoDutWFYNvtqhpllzuVj0uD1OYkcHSDjQRhIZrz9YqfoqKVfoQ+gvO2Q
WHBO5w3V8nlstHqP/ajzxYX+ZQp5HicBu++U3yGEgsGO5Ypzd4jMrW826Vdfiu3QutXOcYf5PJ64
+77TqF+cwYrawU1BKRX+FL26YKf8MooZ7FDfwfGgfOFPTyL4EzWEfOWhHbW19e4j/HdJ3dqX70R9
vxwGMJ0KYA2n1TVfzzUvxLKxGQJYDQM+6cGwJ+d8ZbrlzWRG39N8ijZvv6+auychB1wCHwYOlxou
SSfB+uRqESeQU+/zObgw6+oLmhHvjPOvXgmWJYcXVy3y7SfRExCzDpfEoQbEEts7u+3LtYnE224w
pj8i4Kyd9s4Df7qBqAX74oneyQYYweocm3LiiZUIt2mo4TBOeQDT0v5JOsIct41XkuGtfCq6gzxz
COU6939Td17LcWPZtv0idMCbVyAzkYYmaUSJekGIMvDebABffwfUt7vIZB5mqOrlnIjuigqppE24
bdaac8z0mZb7TWZWWycxRj+w2m9kO1+HS2WpsbRxm1jxz4/v/rlvW8cxYeKMXQ6BJxvnCQOmXAx9
7adS8mQhmxVafQOO8u6fDXPyUhGoEplmP9Q+jV15RXsAh9WYrgLypS7MIme2jxgW/7qgk9cJSLQT
z/Tq/Hiev6NoXOeDdJv15lOXj5ee8rkv9fc6hx/ecRDGvf1U8ESpkZ5hAEo0UngLHb6FY7pNqtwQ
0nIt29lOSrMttKzSt4zw/uNbeu67wQVjwiXAl8L/TgYf41gQgVX7uVrItPLs4aXNx+rLPxvlZOUh
MmZUI3Zm/mQPHrUC1B7ZhUPHmR2RDYsBuS8TP4e3k3djdAJkmLVW+U0/Xg+leKapea+0ydGKggdA
cOi7HZQCH1/X2SUViAl3jlFJpT2ZEyAroTasrMoPcGf4UkF85zzdU1mdd6PF5BfEiSebrbIlUVLb
BYr+eOEHOLOxpuLD1IajBcf+KUk5GadgVMec51cpX8s6+yxFkKjMVECHyz+NdfqsV/GvDiIYCnUl
d0lWW338IzhnPn7Oyg6GeJMfAyn821eojHm9Ujqefmk0gT832U8cNvdDMVpuQxfXHdAC0abI7kj5
0PY5fje/G9R1hDhhPXJOXVFMSe/aKYjQnRX7sDUTr2yHbENsLkIMc1zVY5ruMhpeTRFRvy3nG8cY
wg1do4e2idoDjrEnnHz0+QmnG0cn9buO6nWtJKlv0cTxFG2QV8DrdlldkHUfx5zpQnrjBXArN+eJ
mdI8rUxJKdwYaYsLgXR0Jy19II4+o22qH6sGZFNURvvIMcQKKyFh6iK/BsXQXekyhA11jtd9Fz6O
QzYgtNX2YzNehXas+WlU15hy7cTLZ3Og55LKK53agu4Wc7uG2Ztt8BI8mPGkbiYpNHfBrN1Go4YM
soyLdZSK4pnAXNWVy+BQ543w25ls09a2rwYUYZtJRmJkVj3Fe0UJXb3tlH3a2AQVN8Wv3LBe4hYB
e0EmrZRkq7B1UCmXjXHoFfxEZaj/+cqP0ZnkDQvsBwvyybceJKQ45vJU+Z0oEm8Wc+iCX8RbGR9D
J7nnT134CM+syzYHLhtznYqI8fSoD18J8yghjj5N9ImgaTv0evj0gZLu7XmIPdEVFy7xXUmLhdlW
bSyEoAkWjtKyfLw6KehNlE1pa5ZsMpHD1DBx1xS+koeysKBOFURa1vymSbrNunKMuzzPf1Zld8WP
VlyHaqUD5I+yneIkBO3E43Rr0Kl80SVV2/SK2bqJndGl+fgzPY0FWXapWDSYJpilFD7VkwlyssnV
I4m38tsqv7Ktat+PUref8+jW1iqaHDb2DXiOycqp1V+DZD/ojbjk/DszVWCTZoeAA5UZ651/W9Sa
1fVWyWqTe0bWoUDtyOsmlPrC1S4v2cl20CbrgfkQfhMVh5M5SUMbiMBqLH01zb+aibHhwHFhh71M
7e+GoKKOR08HpX66w6VaQSeyGUo/FepTK5rWi4oCg0u0pS4Tu8vuxwy1O6slPfPjR3luqcM4zJ7B
MLAxvlt0Ujrj5J2XPmqD/eKyz6rgEYXUcYqKo1FiWiyS4QK268yGaIE42MZynKBmtHyEr9741CZu
Se4UrjY1GjzB80NtAOCNEV/rgbgw2LlbSyOBevDS7XhX3egn5IQjblQ/M8yjhK7M0/vcSzXzUFm4
XnTrQavNBzRgX//8xtK9WBzZoIuoV729SEOY6OZ0pfIXpY3SriuApDj64h7KrLI2iKJiW5Z+/njQ
3yfSkxeJIqUBNtZWKZHJy0fz+tYOSHwMFjZ/mJ10B7rmCv+9wzxuvJAwFwI1mEzXHvMXROlbyksr
MjYPymQOntTO3BbLqdcUVfNNCAzUCxuwa7TBNWMtlUz3TfJd1ytqgVK7DiXResQIG5iKmwcrNV6c
tHu2qllDe6l80tLecGnq38xWiiQEwYprl9G3SlNzl6pxSK3RPlCnGdxeT6NV4qTRumlr1OBWo27y
1JFWQ1w/fHx71GVeend7KKVxiMSpbOkn85ZBRn0Fv6H0xzZnM2VJuqsuB7CqlQFOl8Zen3prUwXy
flp2BxHes6+Ixzd0p+cHOdJXHQy5tVXmOwNo8VqxSp2bAewvifVn005yIP2xsyEM9VKl7MzCBJwH
9Q3QE12jZfX2wYIDQvHeVKwSJmwHrHGzSyNZWYl2DK/siqfa17Z94ds5c2jEKEjNnfWQXHe2hm9H
zbLRUEmCLP1GEHTYj6PlqRkViIp1mRJIJW8go+ceUvpgU2Wx4gFuYSpJChl1r/YJXuDLKLonvLvI
SeT5LsH3sx/rrF7LpSNdWEnPrErLJgF4H/UTIilOPzlk6GFt9Xrhy86ilUwetYJIc9wcCCjRYSy/
zI+JTFfJqoFGTJ1vhSqUS3vYd++Ygu6ADiY3jVbV6Yw6Eo2lBLYofGlKD9kk38hyhCkIV2ekrIrJ
uRIxW1i7vXTMfH9+gPQFikGnyEmYAO/K24dlkFaDhSQu/YwQZ1dSHL+K5tSdOhsVyksTRA+8pe5o
9GRxX7jmd2vxydAnRxdyEpUolzOWyG7aInDdTSX9g2q48IQvDHNaErcHNYtgRfEROMN1keEb61pf
LS/Vm94t+MvVQBgCr8cjfJcDEeI+7zUMDr4Y9WYXmHV5yBT9kgvz/PNCGb+0zFHIqycbP3W2e9zz
SUmfIt2onf4QmfqNGUcvg+Mc+zAnijYLDzV+HbW31x/PhOcHX7gFmM7Zd2on80mVDR2HgZDBK2lf
9NpdHyQ/Jkwu7lR9q7t6FyJQ9+zmES/Y7sLY786Zy/19NfbJhSeSFEdRyNhh3G8MJ1s35tKp5dA3
mStQso+1nnwZbelxbKsrRzEubHneTaXL8DpsQ5Ad/OP0dB8W1gjizSn8wX6JJhWtS3gQ9S3i0S2Q
rAuDLdfyZsU5GeykJjJLSGhSYRV+jtR2sAHID/0KIS1V6+wfDrW81q/W/gAVNh5Lu/Bb0NR43r2Q
2U8Z7lE1Xygznb8oKHosC4QSmiczjab3VQ2juPR7JHLrihyFpVUELM+apxs4NcPfuTJazQvwEjD3
aUkwpyOJgZcrI2Sr38RqGpK6kVUbrA9AKUctu/CGnr2+V+Opb++kJdKhV3MeGoaUo6WI67apd7WN
AVjtth9/DOeHor0ALJKv/bSPkkxUhzE7QSmIUQJUtn7jtKXXZDnKuvRSM/3dZn95GekrULyWOeSe
PrdWUgugd8t1TaDJTBM5J/rC3unWbT3vkgw9gqR9+vgC36/KdO6pB5pASamkEUT79mbqjSzJXbA8
vD72ykmV4PJGL10NLzqsdpKeX9VRHbvhov7vrIdsaC4crs6sGm9+gJPvotcrXcggOP06RnaTmVud
DkVmi/uPL/TMqsErwwmOkjXNg1P8ckaMPGwqbm6rKCTJOfSOw7S/9GoiuHo/o1AktNmXsRMETLC8
Ua8+8xZwTFim7GFNVfqKSTa4J3zZ3LAj8LK2WLdCju6maoRhok3fpyqheUvJb5WqsUbxS35IpfoX
kr/ajW118C07aXZdT30tq6uHVFbNjTU320ltD3WpXSejejcVFRT12Bx3gxINGxGTQBINNWEQuOEw
3jg4qtXqE/Wp9moqQ9TtlLs3YVPohwAZ4SJ56ZFAALUovD7gPadZ7jRuha3AJ4fH/lWSG7Ntssgg
yC4mfkA6Dr2WH1JGWuHQdTyHCHql12ySPjRIH2m3GRZ3DqF2azE4JBagv/QLgrTWaT7/qDrCUepA
/xJS31qN9HwXb5Fr5d3g27r0SUuy7IqH9NXITNDxnI690glnV9WqeTviKnbnKbCwt5SFqxpZvROD
1K8kqSs9tU4O/TxuywrOspNLHFcw9d9FiW77fWEFtzqhAWjxFaKsTDQWusGpyVRIqY4MnGWB/Fy1
/aOQAsnVCvXWCpRdqlRTRW9PNTZNW8GlpuH5DPgN+66htle5peGlCqXpekrJEYzSObiLAmPwsG42
e5rltoejT9pHjYzWcikeiihNf0qzVu9NdapuZFzWFBMDd+pJMXGSzkDdqiZXthGWnpzru0aOjDU2
SnknoEoqJDhuMUmJXawrw5qAswfSA74FRHe4iXiIFU3sY8XKwaw1pdfZ6fdCz6qbYW5eOGbPXLaz
0qifu44+d76mZclaENog0BasdQRhrIG4gBehzxaySuqqibIdKttz8KeBKZy0Ne4gY0XbWNtCrLql
8s6zE8EQ+fHYWUC8S+PLVIGAwZKc9AfEOaRz21oA/K6bCy9RS0EQX7SHY9F+UhC5gI0gncexctVX
8tBcWSQ+7vW+HbFaACb1krpZk6f+pbTbbBNqSeoJW4g7BMUBp0Ot30ltcF2Zk/xZQKYHvhOmxyao
NAmrSmK5rTO68EiCK9OW9FWg6+KrUTSJX3Dj27WMCkDbDKQe1NthVKRrU6/ThvJxYxSuEkx4MIBX
WrDaMCq2d33Rq741IwfnPJZ6GLsAMUp1gRuyqg45rYodYIu10baQdkj14I+XT5bcbZVclN8MqD27
IDHuOUenT/Q2ZdUdUEDu6sHsvkVala8T+JaBW0yt+GlEkaq7mS6Geu+oNfAsaZISj2DLx3hSthYF
C0AvkdcF47qShJdrDoy1qDP3o2o8W9GoHGpZQXdXZZYrLGu+RRTYeCIEY45z2J21nhNy3fbNSuk5
sbnlFGReMTuDn+G6ZkqRhLhSw/BbJwtzHXSsr7lmJNpKbcL5tquQl/mhPSEv5NhzY+WAByoNkIGL
eaINMRjOKmr4krKnHTazV+G4BhcQ1qovWb1IvKoZLaJFk7K6laRiuLZyZ9i3Ct/MRklQZOem1D7E
pMrt9KzUsWLlevx9LINbK7JbD6+xuS4HncgFsnPvCHgwMWWXzGQT8uyrIBG7QbQ3yL+FF9TFDwPQ
s+FVURyuq9qZG0+KDWqSQRaYO6U1wtbHMCVujMK4TxfeYccJ2qEKc0hJEHXzKtBXkPI9OdVv0z45
IlW8E4q+iYLqc9UkP5qpIvfJkQ5Glt3YoQxKQux1TBGuFZtYkK2ICIVG+Sxhq8ZTjQSjtxMqyVm2
n5DZ+HNbHshCv5tlSMfApYr13ErZivPHF/J22xXkkG6Tyspny2DFqBcn7hRqRxx1uFqHXvHHqDtS
s/uR27wXYzuJ1SDCnUKaqseS8wQWNgCxbf1ioN4jF/e6q4dDUMWfil7HIPd56GaUmE3/uTXzz8Qa
LbthiUOyXN0Lp3vArXYt5UXqpl15ZcfWWkg6oqf6fuj0F91CDyRMsQ7miaZ0vA25M8rk3EldwCf2
5PRN60pkVGRlsSEF8rogBMCyC8NVHIGDnVrUirhFGJBNdBUUhhd0+c9k4AY6T1HpeHXlfCqKeEOt
e1fq0a8ggcCct9dhFh0io19jrPwpZ8WnQei44BSxn1N1KZayizcRjSXag6VIB1Z/T+FQOsWGT/Ec
zs8ztqGMzzz6PIAh0FILPI1Iak+kxVHV5q1jMheMYVbcSwpfejrnT9owuQIznGKUt/SKPXPoDFpR
0vdoCAZm1/BGV3LyI5RnSW/vdEgyO+YZtyeAmW/qazpMnmVhlxqV4sWh4BdG+UFuGtsPnXszMDeS
Mtrf8jK97nLzusEe6SUDryMBc9sp0/ddYChbjV8YtaA8JmGUrWrdwLVKVlJqDORXsJWA4pGs9Mns
PN2efb1u79Ni/Clg1+1revfdHhg8DnE/Moe4/TJF4xDfGTlxSOVdUFpjtEYjaW7COJ33VDB/fbwN
O3eyXYTtWHjISGDjd1KzCsbA6qWJSllCHDfmIfSA6PzsZ1XcTqp8ixr3KdTFtrfjS2fqMwdLeu6U
e2UDqQxdq7c7s7qABcZrVPpt23hOZG+zDvaJ9FBm4sYJzKNWSbtApqMKi4ZH+RPL6Z7Q9LtOsQ5z
+w0OL7DMC0e195tfVLomrxtFoeV4cXJUE3ophaHdF34YDB7GHRc0pyehBv34rr/flIJSoWlGoLUC
5f1UKZViiXaCISt48XGkx6or4ZMb5/sBG5UMNqOsLxVE31+YjHpGJ56UUhfdhOX3X22DdTmq0QZT
PRGGubOVgXjq/hr4yurjCztzPlu6XThB6UBq2mkFNEpieXG5l/7Q9nuYIX4eSaghmw1ezAun3HNv
7nIwY/MDEp4445Mqml6aIoHqgTQjL9kABBtz+qYWTwtQwsNJRVNI01dkYnNMvNT3XP7qkzLF66FP
5ZEAF2CBdNxNcL6HMKZ/4GTL0l/tBDbnGVsrfVBrP+j2nx+13wx88s0AK5CaXESlrwXOo9LA8Syq
TV8XN6RTXcA9nntjKCHYfKEcnxDlv31jxtlIx6qg7CQVHDU15Y4jilfa/QUo7plZwDAUhXAp2qM2
zZi3w4AaVcyZ9r5PpLprOp/VTNBy0rZYCdepZF2Qqpx7aaBXY8tBmr4gG08+cNnsLbXKOr6Dqd2D
Ftzn5SBtGzt9mZuKEiK31w0m7VNYR3vTuqQDPXNPGZTOtb1Aliz7pFKSRlk6lHnJ4yPTkViHKQWj
Y8Ze0yv6hS/x/RQj4z1a6nWgleg7n3wdUwWeYGzq0ofaaRwqIwe6nqsDzQcRk1WJiGtu53Ftz535
8PEccOZk/2pkRT5p5VVSwdxgcZFWa++W7mEA1vHjIc5MM0sNiMcIXxDt0clTDGezzuaY78+YukNh
bm3tRuM4Qfb7hYHOvJ2Ii1DWKChadTJV3r6dOQlnUSCYY+y0+aLW982U/sDBt67b8GC15oWv+9zr
gQ+FKjouEXqSJ1/3LNljk7K79mmZeaSjb5oSKOd46e6deUDL+ZAMDYs4cBrLby+qibMZ0gafHJKE
r80iTTT0u48f0NkhaAlQrMedRUXr7RBjVswyxAk6h/F0TWRb7aqd/fjPxlhekldLWqiSkRU5TFCk
r3m0Hd0uvdR0OPNAgGUzAUJeRNn8u0H6aghUL6KinFH4nSM/2WX8Y4ACEsnT31id+fsXPyAHVTTD
J7drGO18lE3GKSzgdnnyMmhw3FGNrz++Zeev569xTm6ZpYdDbVTU9pDqSO6cDith2481Ff2Pxzn/
+P8aZ/msXt03SUwaGjyuB4vfnWyBM4T+cmH9PzsGMNbffiqAySf3jMDoxnSCZX2ygnUfqNsaDMzf
uAx0TQ4FRJLTTmuxlT2B4C65DFId9klXXA2Dvv14iDMzGaVGRB3YCA2u5WSylAcHdaJDubecs196
0F9PefRSt/nV7Fxq55+9YcTUE09lE1pzirFVSM02efyFPy7YjWjmkoY/1qogiUEdQ0APDx/s8PIz
vHrwilOmYFrMwkeHdEM2DaZ8e9jo9RIGaV8oVJ+7nmXzh6XOwsZhnSympugywyllxurku7m9D4NL
M8y5z0XHHrJEIKFufbfNU5rSJCuBhzPlV8upsgxSSozxBe3LuWGQoDjoX+DMvs80QkBih/AufM1K
XB2CHpFGnqk1F8426pldK8ulxe6c7glA25OvcqYWbgcA03yK0LflRDWRkCvFcquqXlmVsZESFGiO
teoaY2dQzgEt7ov2mQRotzAVaAWFl36H7coeYiaoEASf6vgp+Yzsh/eF0B+Kcl5LVrpttN5VtJvB
MC4skGeW4zdXcLLut1GLEsDRCj/rNKrLL52u+olcXqt6s9bVxv/42zw7GsBnTSbHhCX5ZIYJnSXQ
vOJljpt4Jc+3sAKw84OWKH/FzqUm4bmXgJ3Gfwc7mZrzEfueHTOYDKOD9cCNesu1zM9/55LI5Fk2
hqgoT3YYxIV1rU2MvT+SJMUH441y5Ifo3iv29qZ1Yf48f01/jXbyhQ4DNecK7JwPdmZjaZNvSE+R
emG7eX4QdBzqoo6DTf92ygkGC1xdhYzFlqa1VNzJDiiUpr5wKefmaXbs/x1leVdeTWzZAM7EMlXa
cglEG+cwd6NrU+pV9H94OSeveIU4epg0Bhq0cmXn3zP12ajVC1PB2TcbpZJG1JxM8f/kcLCkhA45
DDj2Aa0viV+aWfvEEq4od3lS7Vw4dJ29d3+NduqlQbsQ961gtFBv1yM0IVgw7kRzP+r/WHzK+uMs
qykyEfqKpy+DWcuVJpsTL4NMklopNrltXbh3Z9+3V0OcvAltH9ryII28CZa6oqpMnNQq0v7W+4Zh
l80nixsa/7fvG/2cOKC7UXBOvTYiGecGySgyp+JLJsizD4cFzmbpge1weswP9ckCrssq2tFyGy1z
PSkwitXC1fPHj+ee9yNRW1M4/S66PIL8lhv76hMq1MqRk5itDnS3jabVu7alQ1L3twkH74+Her/S
MRR2MaTi2m+n7tuhBrWKlB7Lmx9I1saupyfkD36kRDdSGvm5dkW7tki6C4O+fzEYlBqbKRMLh/R9
uf5X15dCSzNzOEd0Lua1TLRPmd3krbjw+r3/dBnFYD0yKVQudsu3ozhw22cAlLwYyUxMbU4DMF+n
8ud4UKkqmBee2dlr4thMRRRH8Dvleo2pzAhrvqdOSlcKRpNMol8oxvXHz+vMMAqVPD5YaoeIEk8u
ii5klkbJlLPRAu1VSldcuVv3xYWJaPlr3pbtqLfTO9MNbEOoyJYf49UTkmcUvnFq537Yku+9siu5
e7QTM7mkEj93OfjJLIcoF0ygp1XQsBhIQHPgWOSl/gCyfaUI44i55Y83wIu8nuyH5RyPPuVkjlDm
NNMyS8tRkKaNZxtoJGPJuLAenXnfDFJf+L+ORpqN0Nt7BlOShLBuzn3VmdYGyOlcdq6g461VGCxE
0rx8/CZcGu7kmjhaC9I95dyvSWinJXFLMJ67dAGcBY5Xts9/YziII/B7KFYjEnl7dUVUyupgDgxX
NR6EHZ9kAT8qNDeLbTehN/jxcGfmJSQvzIAmzgjO+yfbLxKoItHIee6LOYdQFn4joGWNvM+zjJt4
mrb9ZG2l8NLG/8zE+2ZU9e1F9maVztD6ch81AsDfGZXbCLkSdnpu/vtD/iO61D9DR70BTJ1PyP5f
SJcymGr+Z7oUnjmCru/j799eE6aWP/MfwpT6LyoZGJuBLeBwxjzzF2HK+he+StPgwM4B4DVgSvkX
fwBVAl4eZhrap/8FTBmgp9jbYfZf/EYWXaw/SLX+7U56PWtyuqY2YeC4gpXAQfhkwyPlc09EqZNu
RMkC4bL76dZA8Ju9hCO39ByYnKs6ytSbBtnuWpLMaIVAAMkOMOyXFJXOhW/2nUSOWgm4JYMmE+Ql
8rZPpvGZ1Cc9HWxrTWaz8hi1trZrzNZZRUoljgVEdn8wY+eqXFRBNTjwz4VqyXdF3MyPr57i8d/3
4DUDCvUmn86be0PbdFkeqQ8RSv7ODwS/NWujuoO9CsvBne0cpP04lLtiCpWDqjg/IlLlvbEhWNGz
iXL0x7FsD3Y0WGtU/vLVbBTK0UAQ4U2zpn1RA8nw6wYQ1BwrSJCKbNNHHcjcGKPmdWeF46ZFWoP5
Qr6vje57AER6XWZDf6WniX2NwDO6KdtJ3nOU6byWzrTtlk3cHFscZ/dWVNIoyi3j4PQVXDukVHhs
sAH90kbd9PO0Dw4ZBM9r5ImWV/bZkrvW+jgRSi+W8t4Xmv4d3B3ZHmX6lR8EzZERTT/QKhR4LCRE
Ja2ueaEV3utZdhidUH/KOpPIUC0fv6WKHm3G6CbLUK7UsvbdktJnM5FvRFR9EqQab2o6sp5axNfk
OWVf7IQpOauU6A5hbuRaKPGhdCvGVUOSlysr9bQWbdNez7UxrzQRjJs0MtpPhShgUDpFu2vTEh9n
pmg7UtXItxj1CWi9WqUoHLRbKLP6d1RL8dogvADZU/I9r+2x4mAiybdBLwkEJQmStVILItRu8vSz
mEO0VbkcZW45pCoZrEbbe1YE7/JbJuo428M3uZKUKA62jaOQ4zGzkSm35FXJnjQ8VYb8xbR4fFVY
O24etSYqjPxFmpq91ka/6NtiI466Nct65CI9k7chEBakY2VD5nhrbidEvavRzL47dkCpRiFowinF
rprGiZQDo7sudK3zeyOu3GHSiaAxxEFOnOiTGtspKTudRIAOboZhxkJbai/QFzftqMg7BHT5iiIn
pkBNzR4tlDYu3tmrKIuqrVRNPxKkYGtK4RgiBGQnVRIy1P3op5JU23IqvhBKpCBOC7otJGXgomnS
Qcs2HsBm9q6eEfIrkS2C2TD3MmHdauiQMley7Xond7K8ptN4H/SNKly65R6YG/kIfXwaN70dOKjM
TP0YBuG0nebe+aQYKo+0JrRmrmQpdus2iPcBdNnb0kzHY6wR7OnZk1UdaJCaxyIrhqsCCdnyJmPM
WVfIow2vV+GNrnqJSBPPaUV0WBLgV0RviFUB8BJXcT99i2U5vZNq05eM5R2cU12yrsH+g/gWVmoG
B9MZqui2HGhFezEKKUplENXV2Q2IchndEfeJ7UYVAM47uTTGeUu6yFQSQzny4+iiyhCE2ekt8dqj
EaZfirncGUn+KMeVserg8dJT7gOPrEQ4sDMOstmYZf7TqNprujDup2QGeUns1EatyZRwpbqpPL1U
v5GeonxjwkN7Z5AU4gY5WrgBNwxw53QyvuZ6IP2UCRy8c+xefpQG3LFakONnCAKr/iGVYI9LNa03
Esw2N2umwW3kKgIQLhq3Hkd1C/QCLoYtI6EL4mhlZd3sayLLe88Yo3hrO8n8GelX74pRbj9Nsen4
tjNsVaUVW1XE1q+0Y/lYyQoVxrIY6oeoaDs6oUNOsFFTQTKeKwUhSIKUcWCrnZJ1VQ2r2KB2UMgl
FawavY8x8aI1aiPIKzHH9L7gDWNO43U95qNB6naKbMudhyguNr0hJTtihIP0aXaEaT8mZBPaPprQ
pptdG4x89XO2CdtA8JcowU2s68nGcVoKpUmXmGvKhERWgeQ2ronRdLwcta75ZAELfwys4kqdArRo
nNqPtiEasnTDxCaJWVe+TOq8jokVEJjom/67yEhcxXCh7RKtEMD7ZcBiCmrbsnIqjRUrEatkNMQ6
6VvFs6FP7LTKYrdW9EnO2z6Wm9oJxn0faHOxaOyUxyUDInDrgYgQF+w/tT25GcdjaIRftTFwCq+Z
7Jl5ogiu6tTKPlH+wZoPLFvVvILw+e+TZTwQ104FcAaVegRZOh55Zcajhdn2Cl5vBI23iKRm3baV
8rj0Lh+lmP/IsTNjJwIUPPXAhCGHHKvBrvcPkd2ILUX1/CGc8uxBNaUj37vYRdz/617v6dfNgdxc
h4YVruNWUtYhc64nUBtv47zPeYgF++Oyj/2xGXjBhzm/N81hWGm1phdukln2lZNou0pocuxqoN4e
m7nWnieEBr2Xj4BuH+LFbNgpU7gJyyEBolx36ESj0m5kxHV6dW1Fuvm5Yh4aXbMvk2tYu7knhRk5
CIVlgA/r8nBY1T1hP/xb7Ysmykn3SLGllVV6pxXE+1lksvSIrhvzjoYkwc3omBoCEurCXod1Nd8W
Zm0hAdc1XzGBpK+J/MnupSJcq3aVfjLK3Ai3xlQyDQxj95hP1tWoD9qGl1DeTbENPHce8rWTKQHf
yyBK3Kei7x8nwqaOYdLMd8VQaoC/NdnPzWy+ypVKesJqnnnkSPgEb3d8wYGxV8QsANCl9XM2A5Ge
glJ7VrtSeOC4nW0ZkKoYplHx2DZJ/RzWsnmNS606TvDjbhKpcTZmqKPXm0aHe8p3F5JPuJlYNmI0
uRrRRqAVLEiYCAqDRGPWipMv9OjSe9gxaJpk0azDuQkOc2p3D7JKao1n9jK5BFUmabuIYDGk10kv
EINZbe1yIq2enXYknEzUj3KREPClQ86ul0AIPgabeGuVpU5Kyug4pGxS0RO39WaU42w7iSj8ZCrF
gMa6UM07ral74c7ZlH9O4IUgsM9yY29EJPAMpPehX7VK1n6zs5uVibc3YEGNmr3RkpK90lqt/UFQ
UrgiwmldW0260aUkODazbm9EZbSeomjFHdES1TW5peqPCEOuvPr9DapzxssSFSaUQB0V89RFM0lW
sXxIAsDOdjjJWzWrCTyplRG50pDtx9ipnn9PEGEc91cJwbPP8xLXm3VOcFMpda6xg5P50oK0iHeT
IkW6x5tVrgOZNrKbDISd7meh9fq1XGbqY9PlYN2HWH3M+laPY5c7OzorJ7G17iGos+5HPAxMBaYp
mGbsbjwC4GnjTxFG2ZadSARKmgBMvjUNn90qtxteeNjkIxjAgF2dWajj8feyXKstmLahrZ1fRRQ6
Vw4y8R9FKzt96WpQpR/TRObeKqKUEZk3jQLq31IGtLB1FxQeAL9k3ORhOB2bFhQ9yi3xhToOlkwg
+keiUpDNoGgFlKh11bNWzu114CgD0spaH4+/f5GdBi9kYmj800R4rvG1iOoZeEgzrMresGOPohYX
UOqIpXFws1uIxsr8Hhl5+svUUn2HfIE/ppvI/e08BCwjRmU8wvqonpHjV1+AXvN+OlaCo1jpTH7L
HKpnMuvk48DO36/GmsHjzK69rq8dxW2JhZMe8iEXh6YcQI/oMhMT1Gx+1db78OgkQAx+334C3Jxb
3aj/fVT5o4P5+dP0mwP3/yWi8yJp+p/P3H7/rfuZf8veHLmXP/KfI7fN8ZljMi4rKEKIbjja/X+o
s6MuUGcaFkuVmtLX8lv/oTpb/0IQh3ZzUawhIFvKYf+hOmv/An+GSgDGK4IrE8/5H5y6Qdi9PVqC
z6CfRFYHPxvKE1Rjb6s2qchTTA5FimJ4jNcFn71bGl26YtdxlGPQ5Z1igCBIwl92ohSPstVIC5bn
DkHvNkmmZqVG5GzDMgxdGgnTLjDScKemlrBcu7XWAZVwQcIToQYh5kfIni/qDP9z0qvK7af/x955
7EaOJWr6VRqzZ4HeAHPvgkGGIhTyPrUhlDI8tIfePf18zO6eTkVmp6Y3g1kMCqhCQZkiI3h4zG/H
Z5nS0EMJNdn9Vo/G3CRYQ3GsDUDadeYOT2XBTsuLxhdO3RgJsoHugckdwnqexUYf6w+LnHzQaVv4
nWFvFoJ9Tsh0JaIZOS1ZhZxx2n4mR81tpd8LuA6/NboIdGo9dJTwLNtuVO9iLdV8I3GMIBeu+9h5
tdoFdNiXCWm9aNSZPrLXuSMLaKYgb8uP7XN9mObrKqUMzzfIeNxFidEGblaY9IFFVJuTQnThVNrF
xHd5ThlxuTWT6nSo2WQZLqkytMAwn9YCL9ZYtQc2jonjl4Q0nwijsZ7rqDeChoPLeao1F1Wq3asR
zg6KvGzyMpX4A4N/gzvR8y5kjGWmx4ATM9vqzB55G2jkTvpZkVV+YpbKbszqinj8Ef9Vcm62zbI1
C9O6p/ny3iIpc1ePanxeir7Yt6Wrv8imJLu3njszSDgIPOcjRqtSW3TObtnQnlpT/g2DyPxmOXV7
lpi5vcfEMT/JWmm/67J+UZe5NP0Mv0jnO0ZtqWQ60DYBRNhPfJveuHDGHZ1NOjXJfrQU7xJtK9W6
lqxPablUfEiO+o4Ku2RT2a3iJ2wv20rPnxYzKvZupvXBQLvrwW1H+y2mTp0KKDt7S5qePT0uh16/
FnZpKOcd5Tvdrpv0jiiabCpY5jsa5+krzU4XWi2tzTBFQwN6QhAU1DmtVVNclzv6NXB5RG6epQCm
enkj4pxzFApYjo8j5XsS8ONsiS3jDIPQDesSFqBhVbaXDseYRbCaNO6jPeYXnkvWlGLMm6LKH/WO
Eg2Kkh5aSqkDo5lv2T2at5zGs4MjRVn5Wp0VatCTl9VvODzN82OF67B+GpRcnlu14e66BnDMKvv2
cVLGZJtoifNKjVRaBewIllu7zaJTmt/iII7t+VGNxnY7jUV3m5KUdFYUVnRHKwhFe4pTkgs0We5B
b2hP6FNUNA488E0mm/xyapPiiY5143veS/XMUZeU3sx+TuWlPo8K46Ewki2lB8qjLFieesoT2dzo
NY4w8Hwi++xCSU+AJeSO3cs18NSHGg3qZh7l2oblOb7t9nmwaJpGTLTRnyYcQ3whiss8ip4ydQqU
wVF3ynhZS6cPJsvM9sixEjRYxTvFOhPeNKPc1oO6LVJM4gXpA4FRKvR2GJq3MUtzutNyDnJRumlJ
MAnLIt72KUnpURJf6Gn7FqlG996JBnVz4mkgLqaZEcJ4MDUhlPustV2RnDWxkuftRWVmiTWH8Ui5
8By2QIeEithWpKMEaMeqf4AIPyyRbbwaZMi8AWDZT5Ys7auoFeZpXRMB3XRXy6KACsQd3Zss6YAT
S76ra7PYVUsDWLHmaFynifXadRyy0smzNzpeyVIMXpibGif+WAwPrYiMi1K5IXN9tjcRdR0BoTbj
eV9TR5+XaXrmuZn4lnpddEkO8nAeJUV83gP0QaiQv7EVjWJfFH3b1WGrGFvS7M6mkYbJyDm4fSP9
aSq/6zP4h0pEzNCWWMmrfqPT8sI5vLnFHaMFradeW8uEnah0grHqkMNTyLpp02naKlmdncr6Wz2J
TWJgPY9RQx8IunSvmjwiR01Uw6WXFhRXFEb6wBmwZ3uOqN/HL89OXUvXbhgUQls10zJfqpMz+ZHj
QC5oUiYhzsdgaZbXHEnpVLXselVjHPYVRTlBmQjjY3BIx8l7oK9+mK/XORPywz5fTGcgYUc78LwA
AW1whaRMKLCqazAJVHh3NmgE5i3t0s2VckdD6fSmU2i2HVtAHi+etdOpS25bkyAyB4zlzrABKiVp
zJuKQKwA58hIqlAT78iTjEPGb7XREpTKftmpt3mjyJuhnai/meonVXHzA61JTujE8Rvz1HaqKc/E
v2dg2yRX3Om9gn4+US+3neY94A11tmUptuwOMly3+WNMr6IvTSsODFTeqGzm5grBKuNxmrpNDkDU
NNGZRb7QM9waSeC4TihKz9WtvYwnRAqVgZy6k4henVAU3nhJrvum0bN7Mx/ik7ocEqK162nrmpm7
bVkr75wuvo/MuuExU0sjM+d2GJenZRiz26FNa45G43CGQ7LYmUMrNnLqxbbHbxmwByFgxcQhiA0T
u7G8oAL8oqXeGjui7h68tCIRiai0PaqA+SAQEuwIuW42HLbo0iG7hfSEFVllPxwmMwAYLO+GW1RR
jCnXrtpT2tDN5cZIo8ss0i4yh+2H7FsKzUzENK4zNAfdpkC9mJiYmoWZqsuiu35atmlvPi0ELdGL
qNT1jVhPJSxArW6l5qkxCHMQviEs1/X1WatECLigOg9KHmeUN5F/ElDA6XZrJV55OXvystT0rc4W
I8vLB6ZuyzdtHYxt6LRwShRyGhuREqql77pyMB+1TrcQwInd5HnnulNf08NIuOMwnxvShC6MBSug
fY7kcUuCYFDiIuR04wsl2eOVaHziGcuNq1GVO2LiTh5ZVl+GIcZVOnH48TLbp9X8yp3Ahea6Ya+F
+ELtLtolqpgZBeDivC9FEtK77LdD89pXsTiPB2+6VUZxxVb0JsFivhWOZu+UTKqB3mbk6BusdnaQ
Y0P0GfPMXG6UvdZSaLdYvbdOvu7TRNr79FZZ99ZYiQACYg5iirVuRx3GQB+9d8vry/Neg1IeJvN1
4kS8lZPTXCtNP7CIRF2FfzU9Q8muAhr25jDqgoq9OUnDPmfjHVY9brPOl1Iky3nTxHofdO4kswsT
WsI6z3qOjqlvWFPq7BWvG0cf2HxW9uYs0uGRsrPEe53nltI+/8cx4P/aSejTeenfcZ3/D1KUKFj/
dF46f2k6ZtS6f/+Zo/zxl/5xYrJVzj5QgAhIIfIgAuGZ/3FisuEiybteRbgcpNY07n+dmMy/GIm2
R1Y+hxniuP51YDL/Wl126xDBxKVTWvGfHJjcVYjwMxUH3bFGxyEeoYkG1e6R/CZvewrS2KYFgm4w
+BPHiXYpTda4iuZ5uSuYLfZUyDlsuIyFgr5+fLSX1nwvbBG9VIqz6815YDqsUq/wzUmvHzVDOSkJ
EQNcmpRbE+Xk2ZI23l2SGvXGAak86XlVggnx5HPdt+qdHJP+va2s6zh2at5uQx0oOxvqQzro4rJl
e3cqYMw21Jk5BlNWa164jYzIWvBo1J0GV3uzKQN7YqvRXM0D7Vo+VZe3MV7t3J+6wuIwBr1xm2Kx
YWms8g9sPoR31Wi2LErSTfVB02vjbUkLdrqjZ6XXcIm9HxsVxlp9Mk0yGXKDLkNpoTDNu8GSW2PA
ppNLjWovI16eMNIlPsnH8hwT4vAcFWCXXjNOls+Ow9miUIhnXMet2Esv099yua5HzIBpD2cTjdq9
XbbVGw1g3YOhyIz4uljFfq2T/U5cb6MHeYWtiiKueu+5lDn7tbKYp4BteU7nKxidEFny+tNI/g1P
yxg7Ghqc79dRi7Vm7ZhZf/6T7oc2Ls0sY48GlJUmTiy4EHVW3OA/n1guq/fytmve37vzl+p/fpoF
foABr7Ka6WUW3X9fDu9N1zfvf+MPtn/b9uXbS5fI8vjvfPoV7X//+HH8LoOX7uXT/xD2knTzdf/e
zDfvbZ93/8Qe1j/5f/rDv73/+C13c/X+X//jVfZlt/62mNv6NCesr9a/B152snzrm5f2l7/yT+DF
+AtjrYcB1uU/n4AX2rQQGfDq4h1d55dVoPUv4AXE0zTxsq1oCMrIf80j+l9Q7zxftL8eaweP958f
/h9jg++NWZuv7Tdj5Uds88/zCEZEByHxiioaps3tfB4seCf6XGS2vZ3mcQ4plPWBba1Dp6bXhkJy
MCkoQR/Z1L+46OLrR8Bp+3SJC30/YM4MtYhmHc5f20JLbn76Hn9zaz+0Vp9ujdBbTGjgS6RIkdl3
pMSgVnbUO5MXbhm16NvatA2vXGRxuQHmzE6qsY2nENqi2DtyUfMzQF4iAmyyEPdqpMy3SzJXYW30
7Z0ihnYNOW7NwFQ0ToFwA1d612nE0MUiuUrl0q31jpE5bBZZ6ARgpuAuvYyid2QNHhkgogHIjdjQ
nSkmuW9//qg/4miPPuqqbvRo2FM1UoKO0C/Krg3yRiYORMCud1PZd+OWJmBBeIRG2EzSJ4SrKMve
VcjLbJQ++VZYlTL47SxAHKggSs6VTk8vExz6J5DI7hsCGo3zXRV+cafrnRzdqYOBldH54z/HknoB
YDSoXiJO0pG2Ymbe4t61vLDBcH2KdGS8HCDf7icxNdulGczLxavcfbo4qNRlF/ebiBzzfRfJ5GDT
4b794u7W0frp7lBVIoPFWgJoiYjz6Hu0JXIBAAhrW1Vtdyu7egps0mQ2o5YXu4Iawgd1zi5h6COy
PlztzEKo/YXq8u/RfEc3gd1wTVrkPgBJj14pHOGoZpvY2GKZVPJzotpj4zQu3CpMzewphtgNZiq9
N6D/TYCIw4T1lBltjPdLj/WCMG3tkNWLztl+VM8UiyTDehw3xrBIv40HeQOEV1m+VOadjZIUPsLS
r4zEGk8mUwOmSp9nmqZJL1fTBzJ685Wjzx5aZuoNC+VJPurmplHGO2iq6rwGePVNONuBINo+uRPG
KDhzxDo+oEE6LwhiNRROmZ5vI0W35AZOsgzsqBf39MLnJ2qjnpG5trg+coll65Um0eaEAg172XiZ
4sdzp25SjCyPfcRhBj8BXhZEOeCr+VB5W29QQ09L78ilmAIwAF0jZsx8HSnFena1rN4lNSt0C+/A
2TJWie5cJod3uc7HcMwtwNSKePR3Kpa1DTWnFhlefL9j17DPqFJ4iQEp5QPs0QxkQaXWQoT9s4eG
5UIpVjc7rreTTu+jsIoAAIU1yZ1i1u1LhKk9pdryzMUzvK3noTildZ5cGiBW9hN5sy9aeTGVWcEh
t7aQXAwp8au5DQJH0ms1KFU427D5YtbKM8JmxbvX5RkkaD3s6Rq/NagcCooGZFk3mq3rROOJ2s/L
k5PLCqWz7V3mtdcguR8S9kGt5z13Y/QNTvlqmdWh3gy9ZbAFI4MfevsuGacqD4Q7e3cp7TsfcV6l
4jApnn2BLGpC86FpPtuSmHgNQh78OeO7RxQ5XcS6aKFOG724tWckB3Op2Se05UJET93tXFRymzk1
JFZLwRWyvrzzsQrdCZF6AfDL3G+oWpj8vJBK6CU8xEmXYgu7p+3B+5J3rZ2tjaeWeShHF9ZIrkHH
47dceMo7jYBEB02tgMuSz5PQSjaLfMkLaVahndrRCcj5qzKTORNNHkTV2FxGc/edk7q+mbzKon7X
UDYSMlam8RBaCmlV1PLU4ZKWbZAwkIp20g/DolyLOr3OI6u9ygAMzMbu93m2GBvexmhr9lH3luXW
laVFy8lYi4uiisetQBZLWJbzqgxoNUi0WVOZXGubJgWtYl7CE9OTZqPTOkH/a6QR1tTqh2mIxAd4
anvBXKN6ID9C/zYuRJ1JLbO3WiSHXbIgmd7IpdFob4vnfUPkU6hU3jtLdesTCESjcx+Nl9WcLdss
Tbq7maIQn4pc86omcLmcF424rnwIqsYiDyKBDDiz6oYNqFUmasiqMT0TfuV9N4ra3KMqsZ9gNM1n
snlNf/bM5CwqWtXY9Dk93QQ/e2JntcuN1L3lAolIQSC2YV+6dUlI3PwYty0aCzz+Z8gh4h3ZqNFW
qaT50JBLdStEdLpE+XIqiyK6ziZnOeuKcc1Ns3famouf0gpPoLWmp7vMS4FFrdRNPL+Sov/IeEef
ddzALmlIOogrBORuTfbYrkWxG2NOiYsd80CLl/Ska0gPg16cqse+RAyRFiOvG8k0fT73H6q1jBdA
FU1oLU25hDLKUfzFdpZeeW2rbCCgntJqPmui0dmLlmmMZLDaRyNTnwq7oHolA/teO+4v3CW2HxNk
kOWmHqfyQGu7CfqUfGs9QrAaRdxQelRfmHGc7wDAeuEXY3mqObUZOO7o3Y0leRLMu9pNi+QgUPW2
3dq2YAulIlDxfG0SVWDFyWUsemMrneRRYkdIAprB2ioohp40ZBPzSxcPiu6bpdacpAvCLOl0zalq
tBj0VrSFMVFsUP7L2EfFARXe0X2RtEVASaDYF1qdPo2pltyrWal+wA+N5+Bc37FuJAeHTvg9sijr
jj7yPOC8oO+1Mf3w7Pq2zz2aG7z+afmxoxJxVW4FrvbzmLLFfYaBBplg5ZzXDvKPshmiy9QurgvO
QKkpAfY0+5ZlSpwaxoRyjJqUPY3NW1WX1andjGep3V46s2WE4GgXFXi3r7TS2mRJ0+ydqgBgN2tt
lyWLczDj5RSk/rrs855IwrHyiUHBi9Y0nXI9kBJOUs4cbQx6v9EfJGIbpdH3koC+QCCT2xS1ne/i
OYaUGqrHpo7li1bX1X2ip3mIukL6njE0Qdab1kni6JRt5mZKwoI5bQwCxnZ25sW8oKYeTt4g9qao
nWuzc0UgljrfFjniLP2HeMdtzMu+SNE11Cbjm5Vv2JEqlh0kO7772SvJkC+ct0lXiFVK7vsU55k2
R1f1MFRhgzTkYzYLhCSQ8Odp5CAom6wSHDEaYw6PifVOVXb+4XCKv6iHOg6aqkOyU8yTP2ilejWl
XtWSH6IUMtBJs158R6lAmtohmpBzxR3TlwYo0ftuzLn7bAD9arZKX7buoUnIVAxLNyantR5m1Qyz
aFA0mlMmCbxHFF5u3FIH38APJlFeUrxS1yIYlaTUfavvCODLYe5AByqjeC1ZnPLzekhH52AXBlY+
zaV85I10OlghessBS1UGkNyVNLSZaAeKLrsFuS/OtCjvmZ88mKeBIurugmh5ae/iuqVssKBJL96r
6lTbW300mpE0vBkmUSH3jy2P00J5wGKfa+YYf/TN7CXIasR4q0v2VxcM854DTEMlxSRKaifbici4
ie9DR99DCjbispENWDqcrQ1jRbCAVjyaWq7d9w1ErjkM+UVVuky6s6UETlJ4L2rWGbvGkUZYpq6D
wxyhg8MLW4kshEKmyJXgSjhH/MQboxdm2C9zTuReS3/9pjEc+rI0+o9oDB8m+FVdLjIURNeRjScd
KOqu69J7h3wM5aowe5NsQzu+6kWSbYd5LEJmGfWAVN04N2xDO8tHGX1z0LQ1Yac7WRUMziDnUIiE
uclrUuLKpsrMfZDM6FQp1Og0A+JVA9tsy31V2uOtMZj1qd73JFzqKqCnSGjzbVCufecbYJ/Wl1HF
HjS1b2QtQXaSgb3ZUlCxo5OZRynj8L1q9eS0XxSt2TRRklzpemQ8SpDnZ/baRsgfWb4rhrPQqh6X
xG4p0nlHUyacjZO05q1TjLfNSkb2snwo6oZWeC95TPjeyFRBsaanFzSVPrYrpbmYwDpsRcUGd9oU
6ll7M9SDcSbLGTJ0pUV7OpT9rlQzuFK7Lm8IF0vSXaovLmzqqMlyV0VDtNHqOA9ShWDZTUmJkrXp
pJWeFqKL0tB0+qE4q3Ky6awoEgQpZj0pjSLqWv06WTx6hZekyd5GjyBJle3lGxRdfVBdUpzB3ot9
sxLFAsZYrtTxtDgJuZ12dadIGyaZALvTaqBuZzWxXypDCgHdNVDRcwUrnf5gqLWVrLZ/8NbpDw57
WVY+W9fLl3Ec2+8ugs0nSr3svelAgLdZM7/lafptWslx+YMnF7JC0E590bOdSA7AS5PF+Ls7/SWN
8mIPTxqfdzYPO4kGgoAa695Yafmxj8/bcqqetIHNQTmxWwjsqpcvSifsiHN0rt6XVMWSVmgLaKek
sdMF57yYwLmJy34rquJKzZX0gve3OK8mnfrYntuPkQoYRqBoMG4+vDV7G9v9oNTBDoqxOx2qAW1+
pp4i7hJp6DWTcZ6xRQ6FVXeXtVaQU1mt0akmYEXsR2W+EELYutUbolvc/YUZyNaQfmFIBeGcW47P
Xg6PrbrdtRHF/JUSPUegpmX0mAERphuldLsTON0qcKa+uJwleoxV05w7LKlEykNtpCiS3WFQNhQ4
0GkD70RllBKgJ9E2WuMpvlkp7xgTpsusTfesu8xyUdl9JCipOr9yBtfb9bbZOUGjdDYBemUnd53Z
xmmY5yPieWfOKN/TuqXdV2bVnvOdf5RqAo/kzdbOkK26QUQQNnRY+y5Sx7E1xF6xvA4ZXnE9dkke
ZJn7GNf1skEVyGbSaF7iNh7RC/J+WQPFLdGUX2dppp1PpFffu/pCpoFpZXQKJryVWCPMCMmoV2zJ
hZy+M6Ms5JplAeoYLBhwMHvOWNUmrUbL92zOqG3vin3MBBxEtBTBeMcuwBHWDAY/ZFNsE+PpeQIM
id3OJkmd9CEfRbqxaracbL6HMykLsWNLlx1M6nT9upvGOzp99/nUnTVand/OeFR8PS9Aayt71bk1
sryvFjkFYnKGwU+JSLCJKVWM227KVs6JaG6a7dSi8SeE0gdBZ4ev18zm3qxZF1Nq6muVnxG2OgmM
rDjQOMDVJw2uv61MKO8iaM15gcV7qHLbuaAoO/1eZEV7KEZvDCGWBVvWdh/n6a2puNm3iLBj60TN
03jvNUb62rFXfhSTO24Te4wf2NhSIO/12llVDONLv7TN5TLXbaAapB+sd5aJfdUlBjWwpcH2AavA
qzrGMH3aXLnborGdYaOyGJBDit1iDToIULvLQ5Lq6fsP+OT/c0VfQbwearR/D/FevZQvxSdhHUKk
/62sc5y/NAejKEEzDvo6fY2x+gdP5Bp/ETcAFLUGXWDSX5H4fwC83l+2ufb+ANObNhDSigj+Q1nH
78PKRj6KaeCNo8f+PwJ4dS7/CRKjZgQQav0XIC+7Te78ExtgOV5repMZ1p0QW3qztVvdmQFCSBUL
dHfSAUKGbj8QkmVsolL3bryV5rUY0meGomaB3oNQYc8ZcHmzT+7oUaFWd8Jd4/WJemILfk9MrjzR
olP5BTD6I9rsZyyNu3c1ungI1wLq5v4/372WM8d5kWeEuWK7V4WIkoOHGIGGu3hOgq60vsmUep55
XqEeJyvFKSaR2jcqQq5QJBC2mrqi3A5qsl1SvoTJJCK47orsFAyN2hm7f26FvLHYIjw5qqn6sIbe
M1O/GmipgTVBZ2+9qad5OqkNMRyEp85BtHRdUHhkxnRYai/UoUh2Uiot6XYKNH/v6lsEMOmhKYpp
99PI+w0ofkz7rc+QgYRI0oH3c4+/Dws7LU61zAjdppju8ipp8eH1dXyIPNH4c2JkT7W6QJf1zfD9
z5deOYejkWQjBoWmoIbOdjCuf34WOIsKwkJbLexH/rUg1L7vyFYLpJtMAK6EbDsUIDs9c68YhgeF
LsVTdApfsFvHlmkWcTBVctygU6g/MIzPdyEFtD4JYpgyB4OT46oXU8f8Q3HcB1Mvlj3fw1flm8eY
N5d0iROlI5woUTyhR0QEnqeo72qnY9OtooOy3Sd2pzet+2UP+a9PlwuRiEb4jqWRg4V+99O7WmFM
sha7C02KizHy0CN1EiGD3Za1bgYIEsAUGlcnySq1vsgw+yUqcv2Q+CQZXxaf8xdvZ8STjauqx48X
kRdZVHUVunaZBW4bO2GuNndVGZHaiqKz1ZYHpGxfNZT87sOvX7ThGXwJv3zLLYWUnDybLpRW9KRG
8oWz3lNqrJwp28ux09Ac2Xd/HtMrFfp5euE1IhqI5MiVaToe0glaebXskw6zX2vtkyRGlp651f2f
r/Lr+KHknclcQ0dAbv1xFEg/mW1bOhzNnAzvGOgb+OvctWxEzWTz50v95jFyLRvmEEk2POGPn/9E
/jr2iMK2tRoeo3noa+e+1ixwVgoycfdVPox+WKszqJWWB3rXPn5x+V/fTpfidwLkWN5YC62jOaI1
F6zDBpfvDP2tyeSZOjXPjto9G3G/0yJkNVUcoTqzA7alt6riPY8pEjZr0dEHT7iBY07ueAQT2ua+
/fnefvMUPt3a0cvVEVY+RDG3BvR1CkF/5Znddx7N7s+X+c00yVewlpmg8dCI3zlacG2lgIHSFzhD
c7p1cBS70njIDTxybt8jc0wh+QQ6bBTheoa6YJwQdP35Hn4d1twCEzRrJ9sScik/zyNJCnYg+4lB
4NYydMzKQxhp1F980nXt/fzyrFdhW4Enfw1MOVqb0Z9QRKMOXCV17uPZuevy7qFktW2mNvzzB/rd
sOIFotmO6ZH+tqNJPzVzGlOsvgmNpWp2S+w8JRJdqg6ucoITGDWIq89ffIm/+3jGurMjq5CK7uMm
KK8hjmRKW6LWqv4uRsDm26Ihg42gY2G8/fnz/e611clCcDRYVZXo1SPOsMaYq0cz0DWQNbSQUk8b
yyUWNZ4JyBNVOp5wSEDk0rlPkk4Bta70L57mb8ftj4BBAhNNNMJH70c/RopKt1dD4ZZ57rHEHxJw
vC0ehWCa+/eZx0JfZJoEE9l97FuR4zXKF9/5b28CeRTzP3QCi9DRgwZvlbUuSiD8ST6RuH0za/o5
ep+7Sqse2NpdsXYtqPM/TBI2jUm+fPEc1vnpeEwTLsMkxR6Lmp6j5zAUadFzbG5I8R7mMB2UMy+j
/5RToAg7q9y2ZHoNGSCcXXPqnxA2U3djWCJQdCXsOsiVcsYKbxJtGNVKtgPZUQlyKdXgzzf66+BE
R4ZshB0JN0kj9+c3XHVLRyxoCVi4zPuE9pvT1HNPHHfG9TdgLP3z1X6dOllKCAFDg2EyRo+7E9Fh
2H2X5lBOVju8ZVlyC1+HuFn5anv7i+YD5RyKNqIlbIeMU+249i5NKVOeMlNdxbjgDdXTgkNtM5ft
1URhDwA0Cs+4oXSzLsrTKdY9ytbVcYf7M+hV2K8SzBhUAG97mTnPHS3zu240gZzKApmrxWYCRf11
M6zRk+RQ+oCHTVB1czBgH9xgAX6Nu/KLaPHjZ4UAmPxhPguvNqPqeDYe+1LYFeLpsOcAheGjcK+n
mLAGFwsJ/G751bx8PPv//Xogqpw8OUge92KLoksHtWqWsGF3fpCpal23cWR/MQKPp+T1Kia1XXRZ
MgrZs34egTktE0WiFkuIwhjvRCW+L1Py3JnVWVtA6aPz/uKCx68mF6TTalVVopfiALLe0E87m6ka
BTLNbA51Ijeeqjqj2b2vX/RGe9XyrPGLAatnKs3yi+v+IpFaL8yeGNqK63vMjp8vDFnZpZ3rTiGd
7jRTsQrp0riLOoeeBnC4Ux0OJ7XSe3f5ELZ7C2x3abuUwLADQkz0pMN7okIQ8ou58vil5LY4KDBH
EdNIlq59tMjjdOvaknch9GoY7WiKzX0VxfRhURm1//P7/0vwC9dy0YatByCPzNbj8NlsVvouh2th
DozzTbOU8QaVZYA2dgHnK7NwQSob2Iv2YhHugI653XDyUwhnMKEGctfPx+T7n+/pN8MBDRNQ16qm
XcP0Pz+VvjYF18qmMG0pp8H3hm6+bquQmsEX3Zif0p48iTjJxfbP1/1lqaboVkWtxz9Mweuh4fOF
wWyYz6eUCrU2+8gJ1IjX/ih0IN5UJug70uVsLHt5sHM8QdjwG8evi7p7+/Nt2CaX+XmlWm+DfEET
KFVlwjx+JH1OIETcK0No5qPxZlXRt2xILkfM+SeR071nY2/fIbG1YsQzXnzTwHzv8nwJCt0T14rb
7LM1UqAfMrmbGieGhIjRN5QKXjbMxQ2W70VeO0ojLiusQvvMXLS9V2Kpl5TdfLOK2tpJY1Gfu2rR
TyJTeie4GtHGN2W9hX5uN+2k+vjLiiCnx+1CjlTs1SVml7kuNvZY6vvJTL+XiuOckkZvvLSdNt10
heQm6QTCPii3pa4/1KMx3cw50Q8uhr+dbrfWRQ1F4ydDLi8LQn5PhFc4oai1NGAzmkdBPI7TeZ7V
5gVxbqAiNv63wzRq2X3myNQ6qZzOWL54GX+d41kY0XeiN+EloWL386BY6hRvSt4MIQi09eYiMLvX
tajcFYv6YDXeVwmCvxmEPHh2axyxQBh/mZOUmdwMqweRjkvjzorNe57hd+lUz32bZX6CcoL+7l3t
0Jg2K69/Hno/ggM/Dz0+rItuVdP+3rDy+cMWyVK6ws4HsmXi6KHXKqqOEscKsE9FryQz2gl+jFpB
fK1MN/YYjY8kHqR3Im+cQ+xI+2NIBwZiOimHrkCc5it5QogF9Q2ktUXrbJZRGHqjzp6+8UrStDuH
X6RarXpSGVLDU0FMxp8/06+zCQ3wFqI99NKUZRwn4+XWTHvoOPI2NehLnapJrhovcS/damLsoJnf
I3KKV24VDvfPl2YjsI6Ooy8U0GM1Gawa0L+bo39a2oQWdTG5Ml0YiZSmqSxFx6qhWd/r0sWSXFVY
8WWCDdAf4smBVkysYjU1FpcRFXdvk5skjzEdXZwlk2RfthaRBpEVgSAhbTgQSjw/ubYw9no1fOT9
pF2klJgd9EyjLWzUODnV9F6Z/iCgqbq+mIatkszyCl3bt1LTLlQn13a6Ls1D5Uoki2Nxv3jFi1Ei
JyMOTO7/F3tnshw30mXpVynrPWRwzFj0omJCMILzJFEbGDUkZsAxOKan7w/6U9VkUCm2yqzMuswq
F9KCSSECcPhw7znfMdvW+Ni4hft5qny5llW1yB5NdB9h4+K5NOrrLjfcNTsW/xZWk7wcLKP1ULcq
2nm07ExMMXmzj73UuK+WNI1Nr9EwZr3d00sHZ9DpIkhDB8nLqFziESWpfQnLzKe4qIYH6jb+NrMy
o9mGU4UeoE6jdA0tXfO3EHK5EUXRVOdJm7dXo0bS3AoRVnUkpg3Zo9v287OWKe2Zfba4bwfTfrbH
WtVrjdz5CuEb3rC0E/JpzP10MyMIoo2m8h3qoflMhweCTdSbbuA6VOteaiFyFsOlTp6mqLuIWH6O
DSVoxJkIZ6OVZ8/2VtL/MzdtXdaXxNl1hKvVZbiOp3S8QNdbbWDgRvUOUmyerENNM5xgCjvuhTO0
9wV+xHQ1RLp8Qnokd21dVMlKmJp/KRIhL4CfgU9qkvKzZ9bxkSQ/uLNV5G78CMzogsJBX+F26bap
MprjkrLuE3sZG0Bxg40vJuNtT0/VXTQhipxQjNBTlqZ7I6mzb3rUq+tp8pz1lGEcmcUA4qwY08Nk
GUngpgl5d+WcomgFidLqBUNtMtNtLAVtc11TK0wSMawn34GQ0XraAfu7/X3scHawkdAjpI6ceKOt
11HmCvC5erA+jKZGjhLW5tnUcCjeVc6C78B2RUCaNBd6DV75eq/7o79Ns5gubQoVD2CVCdCiTgLL
SxRiPCc5xGlE8FaD0k3XjLhZJ72PtzAa8ukwu1N04zpsWmZb+ueZCfBpTpM7Qcf0vLYlUFjZ6I8N
Tt9j4kgbOeMET6zRRbHVk1IdCDOpN3Xp+I9Z6ve7sfHcz4ly6v2M/7deW3MWr8cMIkuiSlzv5Axd
hFo/rg1Dw4WrF75xGLCmrdE9bcXkqc08OhovGcJ6LHTyYFWu/zj1GHCh24y3jcb+Aq2IV180Ux7u
qj5fy35yuSOduOzKqF7P1MMuQmfajnU7HKpMuJfE3UNBjzyxcfyOhFXYQ90K04/nrMDoa4duGupL
20mbO16TJ+U2NP09lKUaZ4qgawz3zO8y/6B7ibaf7S7ZzFAS7pOsc0Fdh/6nUaTj7Rgb81eZ8zD7
aPB2kknzNqO+fKF02W3KPPMugSQ5F3iW+otGze4Xg1Xgq19qPLqwSD9JOzOCH890aDNnm4+LhicZ
kblxVKuOQvrxuHe7LNu0RcPRb0r67gLLJ90qOqniXtAhuJ1o6+8F0Q1rcnDroyej6UojM8U3Wzzi
hTHeVqOZHMMxrXY9hf2d4YYg1Q1P29KSd3Cx4kdH4mYdsiJ9HpzRVytUIdpa11D+5I594xQti5Fs
/K2BYeA64Yh6XUZZiIKziCG+GLM2X3XVbF4MnZsiPBAVm8U0I8cBsXWWINZU5oWT2D15y/nwUGr1
1qnm+S5BtXfppoxfLtFQN+0JgU0zFBhN08Bq+bEKdh0e3EMPWJEDSbIkm4astU+5y+8i7JJPhmrS
IzoB5xsSxnLd1UN1NF2ZBAXioW1RYtlYIV+BNjtwIz5VusVnFGNfXsKh2jddSGJfjh4h9qKr3vea
Harz+mBRTrxMsty70dISncuk6luFSPrz3LTJR2eyppvSj+/KodK+O7NrMfegqqGGJi7NSQeIl/YE
sYK2u3YxpIszLRJqAjEGLkHJFvrFCPrIvZJp2gi0laV3SzFFHuYiM4g88/hl+nTuA/omOCGj7g84
rVXUj/sSR+oN6u/R3+HpVxvu8GBzRBSl2FClTUfknsRkDjWy7AAxlbuLszGiG0h7l3jFugcZNgty
w2VZ3siM8JC1VzvEbafNQz7qwzpuGueqAqnxPRXa+HFRMHPpth92vRjDj0QyxTV2WNTPQ9tXn1Kq
4y5yec1B2EUAwa71mywmgbfzj52rfyOsdsFidrsuI2DC7GtM61loXyBvTT8ugukgCd0UdQO0lDWr
zHBNcbz/7GZa9pzpRXJfyTHaFaVpg/QbscrsjNFo4RY02vykWX1Zb6ys8yTRjHOxt6OZ+UbPzwbf
zG/oj1Z/zaWZrQGglhABfDU8OKM5XeMqoSoSwTQoLVhdUA6leRBxWsMUK9Wxd+jJZDKYC/zlCIWt
58E3OrIvzPEhDH0578ixjS/DyjK/63ryBemLexV1dvNNkzn7RIUn+2EER4eScwESSTGyq8mk5z7M
s0H3sLL1SynT7MxPlUHhsQOdAGRq1coMk3qa5k9qhkbX9w2glbJFShNhFa+iOz3rj5x3WsSgmkDv
Hh0BptwQN1+u/B7IvzbysvaRbp5RdfTMrRNywAkEDI5zU+JY1uyxvEW8aAS6GLpNTAfy85jiVn90
2/lpSqxY37FIw5dRsO7WvtXzgNqKtzOO/cM0Ggf4c9a+IIWMIwdnnqCZ7et80EqcCDbM0FVs1Kxy
0LWYgi2zYWl3S/oI3BMYdMMQAp37sQvyVQQEMJb2WYX+Zl6NSVHvxZgcPD7jBduV9pqJNF+5nftY
2Ms+psn9I8FBpCmm/c0gomTH0p0eAVkfdVVEG6ik8P/YTduF3gauYkuN4k3ssCHuQQYUTKBodTjm
kRVquB/LsNgOMb0ppbmCBdn4K2RM7W27nFdSL+ytJ91toSlnJ+MCvFZYQpGohk9OqrR93o585EFy
QTuLH7lD2ZeijkvAZIi6M8+NLmu/Znft+WeEhpLJVhjtVYdz9kwtRaOmjsePjlMkhzaPmIGacHrU
dagNaJ93HXFy2D7AoAmCo2GTjFjNxwoB4ehlZ7ppBrVK+7XZDuQHVPtEjtPGitJ7XuZ8nUXzJeZV
4qR1mW3bybzuHMCeWS2sGy8UIMLsERDDOCVq1yVxeZUNcro2ZtkWu6aR8eUEyOto0zC8aZYIvxlj
3+U8pVesbcBkuDPsYCf2G0XDdnRw/HabuIi9fCa6G3tU9FKhsJ2nbVLfDia4ME8UX0MQWsc8p4C1
cZTjnY/LD/SmS6O1BdltJapIbGM8ZwgyW2/bjlmDHAzdtdvX4yHGqUo9LFIP/DvHnrfrAKmkW6r2
onuOiufJTWBXdNmwqRi1WFgmdmQgXoPayi32yWF6bigCCoZW8gyjsN4mYXGJ+FhcahZjE2YjBgaj
3IctyNm49csVoBGLXx++mkR4bYHyTJdgQOYNOIvhTB8y80ELq/o8L6PptgcJc2Z2mX4dqbAOekPn
kFOpTHM2Qh/GYkPDdGT6FNO5OxtwyRtrenCAeKxSv0rJrl9EX3VhtWu3N3COQMK0L8yozMwVemr0
rJXGqJ85uBF/7NZHeiRJs8KYj56tSSxeHjWLdFojks52ftzH28hsI0K8ycBC9WnO33GZyGFD8h3h
6DMxqOzT6865nsLYZOjgV/6cwhC467VMnnUgRapdFA4efCMEqDet5Jy7TnV8BwDdhsu+MsYdaFKg
u9EUMk1VzVzcqzzVznPTslnuZ4cNQCU0akbUMNHXbBQ5zavQ5tHrhTXetjK1n8e++EtLa9vaUclC
qzbq8K0S3QXuiQa+RZUyyTwYSLhA8Dpqh2g2053IyvQ2yR3CiGrhP0GPKz8C/0CCvHDuqmXNF3HJ
9iVPuKkzBhVn1bmVt+kNdoIY/jiEtTK60p0SKZwzJ/u2MkoqubbcjrlWw4/y12Vv+wArdOS4re1B
7oEv19MLmrp52hYosnfC17xw3cK02A6J6e77OOq2zpTLrxPDa6NHrr0LPYIqbHaNi+ZvAs5Qw0K4
tgtysDkjSHSBiGk6qxHbbC6AseKZ0Z8rwBAbp/HEIUw7SWcMGbCkzo2FuoMKMqMbTxOUSnXubtoB
q3dvjjE6T5hdehY1u9zg4VSDc6j96XIJ+n6cpfbNLdPosR/M5Evf6fpuVlHxVWkF8g49q7K11ZW3
Q66iQ2tX8fmk9cztFnwVWIHmyrYGA0Ry6Ys730IIuZazDWBp+UitQ+Wlz8+9rhFyZZuEiSofuXGj
9fV575E0ZbKn6zqp7WuZ1VuY3eqgU70ORtsPD2I28yDSOrIUcL1uIk/ysi46UyMqh6NislqNsuH8
orX+BQX6mRyJuUEnQtF1b3c+xA12DC79kCrsWF/rqLs3phk4mVMJ4BNZEdfbbMiDhpLIBSRHb9WY
IDMxVwSz2bC9jUzFXYT8cTaMClqHOTkQPsz+o2VkMJilhrQ/bHPGb4l1iQpbedQKn/UOz3sf38+2
FR80XVT6aozZMIa5R/tGsp4SkdawuytNDgLpfTQk4Vko9GhTUpKgAjHdRW3iHKY+wvvmAbpZasjq
LDRFvyvNAk8HvgqyyJmS/LwqAPXos1xz0whfVC58dvbu2zQdshBGrhsSgS4Va1TaCve8ybpLoFqQ
ojl29Vg/vkZ06vGGhE++gSVgyh2KUQj2riMLPCOVEQu/Se6s+zA8910EZ07XDrs5TP0tbv+zmRDV
lWZpn4DknKGC/l6KRZprLYe4gej5Lp2d7TgvUEmr94Omw3GjyIgfwnq+72EtQHNJ53W3MKkjkWxT
neYVZ5V125NVWA1RTRlkmnlj/XQrY1fbVToWS4mEOqZVsSJ/WAb1mA3nXkrFz7Bw0YQLKzsPJ3ip
ZrnR3SzbYil2L4SJNxJU9rlZZsk2SxgKdgwFwZt0WifJeEFCTMQMmN+GIDFXNhYHhljHfncM4BM9
8BCeuyh95EY9Tna2H6wmmEbgxQpfUM2KbG37JiJaLcE5GaKYM322KPPk2yvlImP2LG28NvO0PQiD
TdA8gxViphxWJIjj/UowxF57czPeWEkNllxiSrlFnAztIUoNMu3T/nviO/ZaF+XHmR5ltbIyzIMt
3padT1DwdrK6iHDpUAXp6FtfeZ/8VbpM+5jwjKNjkz29khSLgL4aQUlKObo9mFi5g6VU9ObHXpj3
3ow1digKeWkj6luh8vqYFEaC4HbK0HuJ+Vg2db6VPM19UhlinfgmJzO/b9kJkTaRi4jzfGL6n412
fsjbiKMkp3ZW0ZRCy5R+oziRrWs/eTBGTSHGjPs1KOlvKoTD0+B+HCwO15Q3jWvb6I1tkvr6BThS
78b0lHeZxABEhVTpHm1ccRlp4gzgj3e5VL3jVTmonPUhTx7DaapYvjP7sos74yKH732p11iLuzra
6YP5yYsE1rqSvUMI+PHCGZuCl2tw9g6koU+uGMe9UO26p1F+2bM1QN3XjV/8QZO3VQqhVjkcXcJZ
zAdq3PQPHJNqmT26cueout2TLFpcanUaXnRx7n9xK6x/CCsrXwezrlFNyxEUNGvodhorRaw7yUNH
kQexvTeGxld7dlmgcuGg1eeATLKebrEhjgDSSl3Fzy41kWPNO3Hj8gyO0VCXx1I3J2/jzW773Xem
mMvFKW2Jqev2ZTpFV64rh0ubNfkbeDrtTjZm9lcoi+l8zCP51BZmdtt1eo9HVqei5ZJUv5kGvPSQ
yBQN/9bYLDy2LRAkBk8V2RuzqT1eRaP5FBntdC/IWwhGbF8P7WxVNzxdbM+dSuJ9GLLxiVI9PXeb
KN/SqpdHINRhvuW8M67Y+jhHHF8R5/POWit7hDVlxtW8Mbj0RVeOCR20Rp2l9Q/5PnzHuYXDO2G3
QBbYd5eQlcxV1E/xtQq14g5LcbNvEptdjZdBP9/WqRHRE+B8NN4mogQyAKOVQnsmGvs5mhMKFSgq
/W1fjDwmxZYhPcJdQHfvufkXv2Gdmt1BpqvRtv372ontdW0Wcj3nhfVYTmb0UWNr41aTv/WyusLi
ZJjaxqvrhTA8skwUs+avJW6ux6QlHa9zx+iOOf6Wit5atzgS0/Jna3KXUX1ko2bvaqcORvhcCI49
DAYsYJ7XrFxBMJgQDBPl55+7guJDC6SJJoT2l5mhKtNjSYW7MEkkV9aWsvY+ptmwHpOy3GgejHs0
jhAzs+4xgcTPq6u+NopiTZMP7aaKnYVyWN3KqqYiGOLiq+PEPkAQlSvcigQxCA0iputX23kkVSDv
s+4spoq9sVlkv+shS3RnF8bOmm37+zQC/rMVzi7FRg8fOBuTwe+PAMfk+SIAPaNer8HeNuxNM/dV
u7L6AjIv+ajrmN87YPkxK24dlT5KsO2d0mFwUL7qL2TERGHA4LzPlPK3ujIBafV2GbPLjTgYtR5m
FacFXIdo1WEwjd5NTVnr/MeBe4rL4SGKS3FumrC+gZp1K32q4j10Gptld/COSescYFTkwMaM3eR1
1KxqtO2BURnqTliiCHrYQTuK1bkGJ7RKA7PP/b01KIxYJqBiXBrucwlQ9VMjuvaRuhpgvCGZonST
GnF1LPoR5CFdgiO0APNs1CgTEwiSn9ezI4HbZWkAVxgSd5mCUZzix983XIylQ/u63bJIyPgKjkt6
GTqj1/2rgWZUFutGvRVWaq2BG7PeCf+hzKhJ5/KqJCrkzuZTPdBz+c7yxKbFKHQXqZ6Z28/Osp0e
Is8J3Jqjfq7nDxhnq0NbzdEqS0oi1zjVvPOZf9GBt5nnEZKYDg1fGt6vP7NFhSkczAz1ZpVaBAxA
JY9HE6itJbN1biHUapcZx1DVt9jkRWppGhzTorUupAfOcDYQfbI5eo9c8rZvZrsosQXxOxwHhTjp
e5p6WUezG4FzpOTdojShH3UDYZzlqI4xm0FMWWHgzN8TJBlvHyECFzwSSxfSQQbx+na49syI7hKM
/pXID36Fj3tyxj7FiuTey9R8Rp7+MKEnXntN2nNEYKNu0zBYdbVXXuezzFEt2s+UHrILGpHe5ZBY
1ZlbT+Zm1ui2FbNRIZ/VlyZVI2gmYOTa0Oz4q0F8u6Ki7bJTk0wDemR8DZv6kvjCYiWk2Jbx4AcF
FqW1TXv+3IeOA8EA14ALROPg+KADOjVXHLsd555yDLCafu6fmkzMmyYkdkZLW3ODnihnN1M8eVgP
sJKmwvk68+6sePWqozVH0/ffvxRvlHdwdmzcBaCKkPe/Ve76U4VidEAuKjV72gzNFPiET15Sic+C
vHKoBtWOG98rT0uYbiDcCofsktQesnf6oW+EDQgrDAN6C8mJAhXxyaPt+YlMoJttu8l0bpww8uhV
mMP1j+/7R16nf8R//z9B7179T7+Gjf//iLN6MSwWWNbfEKzL5wII1r836guKye8/uFhn3/73/0JT
9BOH53/AlfBDf4sbR/De/YfNydU/6BgGPLSBZPN5tM//w+YkjA8OU5aNMEJH2uou5qi/bU78yBKI
CNCu+Iv2Hr3pCbfqdxwrY5n/Xs7p6J8QO3tEZKE8J/Z7UUu9aKFrHoQXIpbcTTmI4samDuWwD4j2
A2FfCwphKM6YtynGeFp0EFOt5sDGBrmW2pzdJ63sD3pCJylqgGcQ54S+ZKzFFcEsUm0EEfYHyHXJ
paOl7q0xeOVd77VetTMcODP/VQPzvy9Tjdn8n+12/87oi9Tzvz2X3/5t9dx8Ud9eDUl+9+eQFB8Q
Ay7P2uWp2wjD/2NIQmj08dyxzKPixUiz5Ib+X7Ta4q4jrINOFTy2xXL2c0g6H5CfmoZPV9BG2A7y
8U+G5Ok2w3MWTyB/MMyxBp4675RBrVmmzcRWsXDvklG1tFe9qVovuLIvpvThD9h9Fu4GXcB+IE5t
WnXDVIMr72P3zBj9mrJxE5KKMlsfPc9sfVJGRtiJSafPXzIjzINwhuKwwnjnvZO2+cNJ9vKFwsoo
EJYt+lGbO/JjvXj5Qunk1UyVPWxiZU/PdAiNu8yxJ+o5PhyqGCjao+g5aFVwlCEoFMYGTNlu0gfU
jmhyrTNYjH5CPo8nKs61gjOC0igORzFVPXZTl67wpmvVmcMnsxGTvapnU7umqTfv4K7PW8fNG7VK
Kfd8mqkO6VdRXtLz0UukFk6axuehUdIlmpY+ykDlNFl1i4e65TzznkLnVGm53ApWM3yI3A8LreXr
uUUo9uY5bLGNJeyQk0zsrtSoaygtsYO9GOrX/7q/LzP2TlW1y6Xwx7hI3uhJ6j7z5ctpLKkKS+BO
BFvmTpgBSqkfWi1ESuXTlnPb0A0iVd78z4zzhuLIM/3dlBOpJH8dniH4jZ8TDchFXI84TX2XuIsf
CRk/UbDmB8TPNg5Vh0xp3RRMTz8nGiI3fJRkPkDYxem7GCp+TjTeB8G/xrZliVFc5qc/mWjebN08
h+23hyMUARmS7NNXdS562tCkFW0qIrs2to4YjCbvdpLV18rvvniJd6OApu5jI5OHtgdNMllUWF7c
sV+M3DeSRLYHyw7AgmNocSQ4tbCA6mb9Hzxro0xdPyqvP3hl8b1N0/tRa7GraxQB6aWsqrI6B7A8
vKPg++HCfDVhcX2Xu7wIE5dI9JO3lJlAihZZ8Kaw2KNuKEIhlCD+6UpCkoXaDvICPKtGjjBHBVeH
RuPVGil9bTbshryE814MCdgCuuyS0kkab5xawZElww5NqpTV5n9euzevHYvrP792y+r+/K1qX+04
+Y2/Xzvb/2AZzLqLewLTl7e8W3+/dvwIh5Bn+CbhqJC1LebRn6+d+YEN55IngzsYE8lyuv/52pkf
cO/SWOZdNm0Pl8+fvHYGl3+15eRDsaqj2WS+xtWxpO28nKvL1G/J17S0dWqLc5owUbdJaQNt58wO
1ZaTntVstdDQZhqSyZysW87k2jq27KZbFdQ7D3E3tX/ZMxkha+LBhu+g+eCPNpWFrBIoGbIMUwzf
FuTcqmml81DZZXrRkHlm/uvd+S84DP033nPy+P55KN7H39lsxnAeXo3G5Zn/PRpd4wP7RopGHGYE
roNlfvnJedBBe7Nuc2LFicU4Zen4ezQa7gegBRx/KFUsv7P86O/RaOgf+GdYB1yXUy4aFvNPRuPp
qXnxAuCPYfe6BCsz+F8PRrsZEDQIWwZ0uau1bQJpIYhG7l7clF9M8qfbk39dBV4Fm2qbd2v5+YtN
YWQrZZmjKQPkyuu+C32mVRB0EDuH1UgyKkQGMjd/f81ffjPaz2DTWTDxG72+5lzFQIMsRwaFZVTb
qSF8UdNl+6/Z+B9ByMuDePU2L1+NphnkWLxn1EBOyg4qqrqWarAMKlFAWLPgizsbPSZUpdJ9JDIR
vUzgyJxdziciDyd6ZVp+QAONwAJWjX1W6/W4iHmKLwmcdPKJykqZd6nTmSowpAvwFLyXdk4BVjOu
FcYMg7AXwBVHi6PthcKUeSXpH+7bttMufn8Ll5ny5MsZ2GRAgbOb51hjMSe+fG6gfHxqxX0VtLNm
XWuGge/YKmNq815sPChHhatpABPVErm3Sxu931uWTHegSzldaLU7vHO332wWdINdAuVCzlsoMO0l
6PvlB3J8ghI8l4ipWfOcgyWM8SkZEV/MejU9TsigrjWcf7TAe2c1ejSLNX203kEevB1YrCoCYxcF
CHyHpxsGu7JCWLZuGbhhPnxMnLa46N3kPRvxm3GFb4zqiND5ixPhm8JEopd6NESIxVDnrj2ixA9A
gXBEJVrzzl1983YuGBrscUw2XMhaIDUvb6pld4ZodQrQFplVRxAt40ds+PB4PahJ+jhq30TU9Omf
vp9c1bVAdbP35CBunryfE8byiXETBdGiWkeCNubojNpi//sx/OY+cvii1mtyO5fNgH8yYiIDwZPo
RB0kQCTAz3XZNvd4e7q89v70G/24lIUdm02655sns1wo/cwa26EOtK7FtgJIodXc5ur332fZjr7c
ri4lAZ4T50qMJzZ/vH5YaWng20qlROXpA0cFX7U3urG/KmD4XeTKdv906sbYwiTApTyxlOJOpoCE
xYvO6FgvSqBrw0zOZysFtUdTsxi1r4gf5er3X/DN68UFcSdD5F5qfBwIXn/BkFlwLhF60g5xonUB
+XlTkl7z58+Kq2AVx6PvIPA7uY2uKo3CQdUcCNBFtDlUuxVwJv4zV+H7cCynvgk6/fV3cZOOOwpY
mkTcOtxO6fBlFG77zkXenOMYEuwUQOvgaeQEctqXComLqxmVfBfLnJGfDPT5BPDBZhaPBX3ic7Qd
2b42ZhIHc5WgNMOAUyFdf2ce+dWTcyl5wHnH3uiSVPJqHjHKPreNkCeH1kyCKffNHamI4TsDcjlQ
n74BWNcYGkLH18szfH0Z7CSO1wq+LoAnTlwdAo007rcGGMip6O/jWqJPN82ViQE/SuqzUIrPI4od
DOA2WVcC672PruvPR63LRMb9p6Cs/9gmvNjhWOSSw9A3ZDCZ6n7Zve+senpvG/WrG+wZlAYR5dI2
O3W5m+TsYkrkIugqykDTFlG7RSbV77/Kr+4vlU+PEzndTs49r+9v23pZhWpABmFT6nuVyeQeyUx9
GFs3fWdyXv6pk8lsWch1QGac1n6c1F6uPBMPo1eNkkFfERGNHhhAqW6XG4l8fK1GOPAYRqdto8M+
/f2XfPvSwEEgt4dqLkVFVr+TRS90ohCGdyUDB9X9U6rs8lAivAmkgqRssjs7KneovqMPtC9g3eeH
3CIA2Qnt5J2R45zeA1ocpgs4QmeDxWb/5INo9EiqrkKHZkT1X7pOtqOc+nwbdqG5yvDZvvOSvlns
lyMD51y+PvMS/bKTpxt6UVuQDRekVpFmZK3XEdILhu8liP1hnxUVbpaCduHD72/4m7HLdSmQs2x5
Fq/uj1Pxixeks52hSQdVBgOnpQvH5a3N/ch+Z3W0lhn11YhaLsM+nBPXQsh7426HwwWNcwJErrTu
ofa8iVpvrvZhU2jHCfvf2sOrdBYXcRx0mptfui2ifiDV3tpRxfzEjZvOLK+w5Tq3Bwev+pCOmGEr
/95V1qfCyqebTGMZ5OwCYdVoeUhZTUpPivh/RMl2MNHwrEp9VBsNfPCN6Vr9Fh0poY55rx9LNcdH
Et27Dcq2ZGt2ZryOIYIF8PGaXYbcOSjyMbuUxexsppl57Y8fA5AMCsScHvnvdPOq+S05DgjryBeY
cN7qbNHrtH/6/UXeoA90zpQch9hu0RoWnJBeD7LBIFdhysYyaML8Kyl/V6ODBzNJEorfoieroi+v
Y1ODeTBvaVHbqyF0gpgsW8PMgOWXSHnHBhSn9N/bXbyZcZZPxrGZNg1ELY5trz8ZYRI91reZ4W+M
6mwWTQODwvRXhpGKdS8i3gCDWQBKxd/BR/94UnwzrZ5c+eSe2DVB4gpsWFCQcId41B4AeeG7KxJV
/Wce8pLX7BP2ZaBJf/0lo342Bl3hnPcatHqlU8c04WP7TzdqyxeCs0gtQqeOfHqoz0xpYmtb3uhW
icCEo7Ex5/Dx90PpF9MGICqWeyzWy6b3ZLrSNbtOdDQ1QSO8ejNjMyFHcRDvTIq/GhXUJSjJU2/n
sHDybByzidD8pjwbNhfIzMlbicPB3kwYQi5QBTuHIep63LEaDLY//4IUnpcWOe8lfb/XzwooUKLy
ciyCuLSSR4sQ0Y3WDPb+91f5xSKztMupci98UCBJr68yt+GELTEpAgO2/REk44BqGYhtFSF9byIr
fv799X5xQ3lgFF+4oL1UD15fzyDctjactAi0vtUC21QkcfaRGaQVuUMdgcMbo3dZZ8qpeed+Lhv3
kwXAYrvN1ANlgHPYyZX93Mv7AVNrME9Fs7GJUVzPam42aKDSO4eHuo3cstmgFq9XlZTvxfj8Yry+
uvzJq6cYRFJTbR6QikxWZ4U5b3Sa8Z3dyy8e51LiRrzAU6OHfXKVDLmrDFubq/iWvR/Zee5TCk1A
igy1wzXQvTOhvL2pTJZMKAh32S+RIvb6cc7ayK66ivOg4mebMq0+0Zm1SZVJnbWv0JFmVWxdaegm
iWXpvbM/HUzU6nk30YMw2UAvfX11PE96Xzm6DNI6u2KO9jeWcrWrWuFkyCE0rRlk+iV2m3dmhTe9
7IWER9lr2VKwkgH3en1hYdZDlERhBYEk6dqLrGiw6qOjc7XjCEflO0Hh0L+9RqvbG5Ji2wuOAXa7
xuCNDKmIRv/jmM/eWrkj04aD9PapaUXvbqhxac8kI0KTEgQJNKsu9eDn66qjCurOU3erZxrQd6kU
xxYjCpFdj0MPyhJMTPtY2p06Q7pafVaRi3NeepI0+mhovSvOOSQ5wLx9gqrtxdjmh/hzhofi++8f
ydthDsGJjTPFIg57yMZf3xm8f2Ma9qkMXF/Tn1pWbITaTfX0+6u83avCv4RMbZts5BYg8eurwP03
QdqBFdUocITReC4Gn7wXs7z36NqtENH678webwuMNNKXIwnXMxdx0clKUOtJG3tAEALYSQob9RAe
Jp0WPu9HdPANwljDbMC+VkhoEE1Ddlrrgv/40++9fAiWbzYpyxnlZMCTbFRlRhsimPWX3XmOEfWg
6tk7E2M0E2rhRuJIpPD87feX/dWXZwFkoC+SUbYOJ+UKQi3jCAdOEXSJm4GRqHQMDfDqLbdJN+NA
tkYSp95nEFYtwu2WyN46nYPff4i3U40BmsrXaXGzEtPleP3MfS1uCj2eWTlKU97npktMcNJ1W3eo
yQGIYtAT1PLTYxqTdWdlmfvO9X99E158gJMRQAhA0dchpkIFJ/Cm7ub0ZsRRsk36Qdukti2PACfc
HZqUHKdDRSCDbzjvDMO3r9frm3DyeoXdpAMVMDE2JuoZspx3a1tz+84a/auL0Pin7051j79PJvWu
pbzdG/oyysz4uu0tIHdGYb6z8/j1VWiu/3iiDKzXzzOOskFJND1Uyy1904nCuMaa673zxrwtCsEU
xXNGU5UCDGLUk2Fj9n7bWF7NNiot5KqwhvhubKduQxdBu+jshEAmNfbXGLHti5LsB7Z2Y/bds3Jw
MSNh8jAKMiJ/MNtifk/fyfb71T14+eFO7oFyELv7ouVxeoQjGOT/3Gi4NDa/f3Ns7uTrnQ+34IeW
gb7ygvI9udPxYNZKcAtKS+YPplmX53ONaSu14ndO2W+3H1wJvyKqFppfzNCvrxTKJgIQlBfBNCcC
pXSJrdb1461Mms+dW753BnjvcifTkmawqrG4cDk9J7SJbCT8nFF4hrwlPfPh3LxzI395PTo8i9Bv
kdssj/NFqaLtsAYl2CoCHfDvA4EgItDa2NkQ49RRla7CP97NcTuRw7NtZRmhJ/L6ekNYOF40cT3E
4Dh+B8DZGbCjte+1U2CEQ//n1zMRNHAxdlULu/v19cqy1eNhorUUJ+W8dv4PaefR5DYShuc/ZFQh
hysIguREzSiuLiitdoXQyBn49X4wdrlEDExY64suu1KzGx2+8Aazi462UfyAl9XcW3NW+Lf35VuV
e7UxgfmCv0YkHJj44oj9+3pKYaGKoJDEibcO951E/GpL+xDCwCvC/FmSY4DqYAOVWDwkUnUHE9Cz
cKSqFeFLRfhQ0OvzRJfgjJF7uBz6WorQeB14USpHO59+uSbWPxUIELgoBQAovanrn9oH9B76kg4i
rhkQQSk/aNoznfryYE+tg+8i9Jzbq7Oc/Xcjmry3qIctAL7VxYV6noKyhylOmlwPJ82SlgpVLA5y
kzwikWjehdYsUzox97SRl138bmAQZpRXZEBo6xQNL68Z1b5RnKahMzx8vyp4UVG785K9EUxWw4Du
IpJaDhNmDKtYRrJguRdBJE6tQEIhpaHlW3mEnlbrWOehnuM7CGvzj7SNNc9ROhl65ehcjLQWHnxJ
yIspPOHbS75xUQIz4/J6Q+ySP11/ZPRUUKqYE3FaVEMuOEkR4cix4mmpvdfk3Bxq8WKGNKTRcFoN
VaW9TXGX2YtWj0+5nJD4hm12QQzp6+1JbXxO7ivaqQSvS+lntY8ytZJ1sOUJuUqQgeiragRi7GRn
6Zbfu/qaIJfoQJDUQ91ZVysaedIXa8/kBBdLnOxecT4inAGbO8AAE1ph9On2rDbWz9F5aBY4NhtI
Xl1V9NV78kEtOTkhgko0QEYft7Lpzu7y/42r+4P6HAIUzIy+B5wDeo/Xu6KTimyM1TY5RVk/88qg
ADlPmnoxu0TfeT/fdthqGfFYR+Ud1Uf8XN59rEYpuq53YorwyvDJgfJ0cFDUPBkltoI1tkHnWq5l
FMCmCMVodLUhF+UXTC2He82Ogpco1vXjREXsH80KjcqVRuPfGvNcLx+h68JBFvgR0D/Q8NG6NwVU
9CkP+meBWLhnYIl6wNU3/VNYBLA6YPVLyky33bSXT/nbq9nJpqgaLCJPI80Oz+xL052MTuxcl+8v
aGqOizy9QqcEYPVqmytZgKNhjxhVUc29XxileewNuzshClqcTFOCpUqhzf/TXUivkdd5mRWNsbUS
szZFLUjuKD5RbRF+DKAWOh14Hcvqd/b7RvZB1kMY97/6+/Y6KB+x3ZIjC4JeVxfSaejwD1W0Vr3r
igrjy0iFTlXgZ2YMdBAGNJQOZljvKRe/v0rozwAIowmj8batoSc9qR0I1iw+1UCOfKNI26MxYuF8
e1HfURM50ighUNzlRoFMuQb+dh06iXi1RCeUqhRCAHjpxzqRA0+ag5FmbYCcBAgRHLCK/BIFdfiM
Ieb3MCgNnPp6zUUuuL7Xprk67fywpaxzfTpxA6dhDx70TdF+FW8q9F7gmKnLN5CCCwpa46Eaw+Zs
wO5zpzwfn3K1b49Z0iNSq87WeS6R5Z7rGIfCBoTU7Z/z/grk1wD64PHkbie3uT5XhjkOelWY0Sls
TOMvOPqyjxCIipMZRP3bQ72PRRZ2K8ALCrdLwWt1hA10OUytNQTG4UVGxbRBGqWjczWhru+aua7h
U4lyEgWQvVLb1r4nd4FGiHIVhTZ5teZqhwTPpFXipCaOdBxx/XO5QHXqLv1wbufyQZ+kR7RJM3cq
J/VkR1r98fbkN9aZnAZXd5tXlNB4NXlr6NDYgPJOFA6bUaNHh2ASNtUoxxje7aE2LjGVhwZoIkh/
ymerp0aLk8ic3l41VW3uJNS/78DiQ6i2bQSmjL6Cgo2Jw+1BN041IuhQI+n/ykSbq31kmTlKEoKn
dIJnj6CMUns0KXfjva1ltJb2MnViGUDEem45RNm50pMTD9/TPCb285TZMvZKdngoFdEis1+2gwcP
nUBeluKL2aCY1MU6vjZBWNH4tKUHWgeoNSrll9tLsPnbALhRV6L1x812fZQiDbNje8QQek6nJ2Hr
1UNiI1MAWFPf0e7fWmzeiqUFDTpUtpb//ttjqAulLc00g+JeLfaWZoZngKV3TbRzObyPx0DR0WGB
KvIGcl1tWoIxCe3BnFBMwz8i0JGJ0uPm30SVn7m39qyWtvbt0umDdIU9DA2l61mh4ylHBliiExlk
4M+NTswcV7gS6VnlRxaOqEiJ6Tv7duujvbkggBtA+nCdICV4QFfD6BBy5kWMoogZ+qZDdKv12l7f
9K0vvbr5l5wAVQL6DAy3KmzITqxEgxywQSTlY4SARFy3TwSgD4GhHiHXnROjuqCU7eM3gfSi9SpX
FQDm5smOG7ywqboP9ZMejJ+tsj/f3rvvsbgLw1CnuMXT44B9XR0sCwHHiWAvOaWUPnG91hGJHEsF
fYt48MxMGP6Q1OXTbKjFhSmGxy6Y+5OF3B5wmnCvhrCR1y0/5w3tRLBMI+B6L1QNMZGoOUtJP5XH
GHLN/ZjVP9KuFB/CZngdEuSuQIPTGAC2ehBmO95B9cGKp2obJDRpjN1eoGXAd9/OgHW49KOBLK8O
dw7uQ1YHLh5kQGERZri4QoOr0BWW1QvyHnSPI8f8WqhRf57m8j8ETXwUCgcwT/QFVXS9Hj3M/kju
+TzOgPOzplQ67r2muRObbE5yISmBgMY38o3O/Nu9EhQ50a80MQptEzghdvVFtifFoxptuCnH/oDU
qewmg549NYhp7qzx2yzeLTJpJp1VRDCI9q9nOSZZKDlFT5aZIqytRy9dj1ZeZV6QyUdVzT5WqI8Y
fGCzc561nBvIqZJnaoKf6gH1TyXwS9ny2kbBmRuoRSzuVDu9a3Vx34BJ0XOMUEX5YIX9A8DFQyWL
F7kcfhlT+ZCrNLrU+GgY4aewGD9Mcvik4AsARuYAasZBOzM5oaRzmB31wziKr1lV/FyiVquufJLj
OyC7Pqnco2ZzPqb2IqTghJYg/NHofsiXDMm+CITo0PE+J2Z/KOPgfgydO6w00OHtfKR/L5mkfCjN
7CJP4U9JDPfRoB+lLnpWxaSic1NwCWIo00JcNYtvraSde9s4BdhbBgr+kfZQIZVXfby97zfvR4sN
v5QPoSmt9r2ldWE1DBxE7I9QdtNG2c/aKOZnOM6n20NtvWokX6DVKOPhbbIaaoyduXPE8n5Kio1/
woTiTZfugfy3R9EZhxIDkcQqFKyEk4BCkxFzCZ3qbmAnuaakFv/hhV58V3ENogcAFO56JyM0lqqp
OSQnvUNBIwzkxJOyMb3cXrGNj8NBROgMAx9iyrcO82/ntRwNkeY0cU+LhAZII3TlbJEHvij3OrIb
kQAj0aGnpYM14RpfZ/S1HiU6N8Nk2vMDupP6ASVC+6IVGCsjvVvs5AobX4n4Dt0EMmISY20VeWSU
+toOl9NTShX+vhu65Gkygz1s8/Yo3JNUq5fOrHb9lSgidJlMFHnKujpzkUE1kUfkzb39lTZHwRsV
6v8S+K/3gkWUOqTL2uXmVN2bsdN75HvZTtVncy8sjD9CJ0qua80bXuxZ1aIuOXWJEvp6myGXEuaL
80wZHm9P6K1Ytbqngbkt2iwsG0i/9bphXDtIuMyekonrAfFqtIAPthU3wxlhyegZqcpiPsaqJWpk
s6LWOMwUiYe7Ws/sxK2jYL63JFlHRm/UCqzbZFV8rREi/iRm5x8jmOejNLbGlzE20bUT2L3Ubj45
6aMyAXBwq9Lq9bvOKFUc9syq/RjKQ4fhmTL0w2mczIRY31ImpGrJ7H5aoFF9ETtQz+RQd/I7Tnyl
vARq7SAO2Gf9N7OOk+6Q1hkyk5XR4+SAiVQ1HHKlNxGZAV+M2k6h/iWTtyMHXugZyh3Q+RfK/E8A
Kcboahkdhdwqsue6mnw1hwOK00yHnlmBi9OHwQaOAfBQTb+XLVqF/L5pPJvhzE9tHdQWDo2dmd/S
UpZfWxODYNfGTuEr7jHN38iFtPkh6iLsEnmzxTeOzIW/mSPTkBr6EXK10blOaSTtwVF78y9NJNpi
rNMaoKAGIVBHNYfIrYQlRneyzOKlBv157jKlTLxmxgScNevmu7pMws+VQIQM2YTqQ4av4LGbEPdB
GEJ9rAal82Vjys5ObMUyHkbq6LiQm6lmWmY1f0W/3qa5EEjRnsXWRl6wNK9w/6NpT0lnFftItRJU
hWygYGxQGi4d+98OuVwXCaUPcl12d0Vj6zuB0NaRJfC2uHpAONKmu74Y6giBr8ympm61meSNjTQf
I8Qpd2qaW5cqpwiNGop+PEirS64LW9aT7vFpINcjllGN/jSXxuirSjA9zoNS+bcP7tYdQQnVAekE
yc1Yd1ZleZCHxmBaWks1DDY5Am8FBZkhsz/fHmnrm2EdA/F9sUcDC369gHmfzRSrxviEBUHrS6Fm
v2ItQXk9mwb0lFX5bzyqgp17aWs9IcMAq6EGTPi6/KjfnsO0U7ERQbP/lA8In7M/+4uWjcUJdcif
9NfknU2ysZoUiQ0wLbxRoJBX0WoddJaSmw1ZOILjB0cYhVeW8T8z9KOdiW1lZwxFk+dNtgUW3fXM
bHWuG1GQ8Jt2nX0KsOM8yXateBVQmkOsV5arAAM4ag36AEMQmve1WjbHcCb4DHt5j42y8XGvfs2y
ML+ts50lFZ5K9DLGcTj0RdGi4K5nXh/iJVIJKbs4OEXvPKKbi62B3VmavARuqzHblnvSqjn/TZc6
R92ISq8rJ8OfLSxrbu/djW20uGUh3wYFiEatej09rv3Q5nUj5J1FegaGLvthkixWFdhsyg01+tvj
bZBF3uy5/s+Aq+d0sJNuVAEIn6wZnF6YjECPQp0qYY00tZE3/YEep3Qpkjz31XLQDm1qOahXjztB
13IoV8/64mhP4MXjDql5dWgHBHJM3JfYWxxoD9PrkqJ0/h1BUPmY4CZ3bBu9Osm1kM5q2e0dp3cC
iFTsdSr1BpVXihCwOK7XHdgTJhsWhj2QUwVNp+JYOPYB4+iH1uz+nS3zqE+xb4r6SzAkF/AoDwRw
B7YDPjDYICnFN0sNLqmZPVtyfxjT7pPaOdPOod94GVAeAtwAPhbk5pqF2UONCqulQzSYDZ6DSY7F
U1cMO7t9YxRkU1gHSpzOQo28XgoB5F3OpZAeyWQPbtepmL3aQtmZy8bGW3jGXM/2wjTmXF0PI6dI
vZcxaXMtAaEeKic7mqIV+MONwYV+sPXgSAnqunkaIKYdIepv1vIpa+Jft0/A+xO3NCpJ+izuRjoj
q8M9BF0zWUFF0S9SiwdhNMW5kjT1REpY/KgqzTr//423/J7fLjC5U1FUA+PhW1OCnn4CkmucRXis
osmgDFBXO0z3N+L49cnS6TvgSL2owFDaWF0pqsOmoaGi+7CiotdSi5BkD2QBCTqwW1wBZoC23RN6
b+UncBrI7pYou3+Kg0ZrXa0IOs2vFDThsROYakwFily7b6PGnrwZTGXjlaE52MeoxzXgME+NlR0a
DVMNFxkv5TUoOS5u2sQj/iBpkagPdj1VFQXWDmedqKvlxmvQhP3ROUbRYhL0JmgFFvkfJxfDDwjO
2bfYKloCXvAUhVvrSd177dzMlzrSVQzBmpmSey4PdnrA7Sw1XUWSZn8aU/kV7SIZca60am2EdwKR
nQOjqDA/Yqke+rhNOy/Em5wsRTJmV0l1o/TwNEJxxKjCIsWJQSuhrGWjKTyMLNOXUVgdUo9T/FUY
GAMc5SAY04OFS/S3Kej1F1znKoS683FM72mZLZa7hTdYfaP4KbJsGaqNMy5fCrrCj/z65KGvs1o/
iCkXwUF0sraHtt3ADhKyLphTk5KmzXm73myqlCbg8iwHBQP1IrROk1Bnr53ExWwtOegTilqimCZM
SPTAVRphufyukkMfx892hd1R7EiL1hgqQog+7KHR3grcq60J2IK+mLUIx1B9uf55yVhjtFDZjt9Y
DZZ7oXwA3YjkbG6gPmwpB+LgV/iNOg2zQQKNJ1yjxDANJeZ5ejUnEMtBc19a+Ud25vGPjymkZrpJ
yGss6eYq6rFK5KEC3iLfaqOHYdbQuq0l+SWPC/2rInF8bw/37vkjVqXIhb4cUp8Uh1bPX9hWSRRV
M64T2BlgcCfbhzlK+kdbpxA4Jkj/1wHmKUL5ayzndifoeBdTLYMzRfos9K3foebmMdO6PmriE5z+
yM208IM55F8UgXt02ZW/DL3/cHu2mwPS9iVURiiMjuz1d4+l2a6GEke6oS+DUyry9qM5QV1xJuqs
emUgaG23f1xwAdRPc5BXnkUmQl/dg1iJzXnUM0u5M4lghhTvDkw2dtby3XOyjEIMw1uCCDAM/Oup
OWKENxAytSpUyktoyJRtpTQ6Rs3UHXHn3dOGXZbq6ggt41GoomhNkV5Zk17zUbUwDMRiZzAsbGBh
/VJUsvG4yyeXxq916NXSWNoWe12bd2HCauDV1VJhR4G9BAlPgum1m81h7wd9s4f83VhOXmbCbrD7
gL/WGLvR1JtejScAC3htnVAmtfx2xubMxA71URi7zL/3YQlkZSLBpeK84BLWMDApDCU1CaroFJSq
eja7VHstw1G7K0N2amPHeN5MXXpCXjy4V7Bu9YJYi/DmSaRPt8/IxvoatD+Je2Fs0NdehWHlmFRS
lIcRAfH0Mze08Ck2cMW4Pcg7d3mZ6f4+yupQIFpk1JINYzjA6tKFDZMcVKn5lyoN7ByeD5c+zMWp
Rj8JaUhQ4vOmYkoOFh1N1wmSA0Yz9ZFemu4NQsZub6FQTdFxiuk4xLzooyy/DE3yoc1omgB4dOPK
ql3gD/cUVcxj07bNTvi6tWOAHiy9RJAenMHrA1h1ZR9YqohOiIvp7kAKcxSm/BlYWu8hZblHynuf
Hi8riDw9rDXKG8q6Hz5amZTMrRWeor76x4pT1UsmXfsgoJx7WWC8GtokjmDGogcu4JbKUZD6qO1J
9z0yvDuXz8a9ugiwAYCWl2t8bcSda3ZbwPQPT06JxaikDSEqQc18CNSB8kdq6r6dznsFgo0baOkA
oDmwgNdg11wvOBljmCktGzVu2pccb5JPTthlHxUwAp+USK8OeUdx2E1LK9jbvRvzZWhKLpxTOkRr
PVmKP7MyxTGa71ZxHypz5Aq8JUDxpPSxLUqIrYghp4/fRgsTlCx4SS3ropnVT+oZ/1Qol4qh6qm9
97/MSNDOTQn3pP4HXY9ziKqi19TdIxSKBMGn6odlFM2xy/L2GGKJevscbhx2CMBkvwvOcOl/Xq9h
1xUIyTqs4ZjjWuhYreXjSGHs1Pw2RyF5XGShQWauy/QUOeMYdkGIVn/Ve+xoFX7hZO8cwM2PAuaN
lhAECo7Fai5C4Mc4oH4EGGY+IEeAN5RIlQsCf9jVzUsmQQVtZytsTg3exqIyAf5l3VkTSFU7vaWF
p0Z3flatohyNMM52YsL3VQICaU45WvAUhZde4fXUijrQExvIAUoPSfmsV6biNsosYzkedX4eaqlH
NUUcgf9Jn6Wyag9VncpHsJvxR8Bpw2HoR52Kt24893O7WLoLhRi2tmYcqfPUHUXHnxKeS/5/2F7g
SxAsoIr9TpcxSeI4aCWZT4JBumuqSBxhwPHrvwyCGCAB+XLzrp6SUhRBbVcMIptNe9ISXBHNOi93
rritD02UDOOCkg2luNUoGh63Az0tPvSMQEU+WfWhW6KC23N5nzjxpReozCL2A2VyHaFmnXD0wGq5
SUM5+VINs35JZbpLmMAhwUONxgMfBnViANU8l+MLOi4WCAGglAIk/HkY8WgrRA2aJc+rnQrCVoxC
0V5mlIVbQ3/1ehuqIY36EPa5z1vS/QBNhtsNxK+DnM3VHabwCYk0bwskAx1h1xSqIcaUSVI2e6u0
DLQKPukfQAJcfEPQ5FvF8fNcYPMsWsmfssJ5xu/toQol+zzLme4biZY95+WwWLgEv2hKZb8CPSQA
mPvxpTQK5eX2J9vYGMj5EdnTMVkEJ83rRQmdZqgRoJf8Mp0qD4EtxY0CqDV/OsrSRiXaBkK1iD6u
HrumUGBYzCg/mak6uvhK1pcI9+adTf7+CmUU1nO5QTlPa2ahLk+myJU58AH8qV5dTtM5RpnvoKrx
eFbBlxzkXB13BqXE9+5zMiytC95U+gro2VwvYRNPWm2MbeCnHWJSsfJQ4mr0k16QLR+xJRpOJbhk
xy2dotYOXdakr0ZgYaxXZ8aouIM88wiXlvwK0G56AScm8QjLz2biOB/DXhffxwJU8tEBZEsXaFaz
T1GkqT8rzcTRrbS6yTzMfSx/71IlG71KtyeJKlKb6ZexHlFndmjYYgESCLXzUm1OPqEknwawGmNn
cuMsCkLX0sAMeo2SOKMXG0UYeEFv4LVkS2qdgH1Jw8d+auOHOuuCv8ZBQtF4dMofcdhNqSsSiIyu
Clb2pe9KHQ+bMfuVt2r+d1KGWCDNoWwMtCWNnu3sxOQFUvy30FvnKUbgyPSaXGaogDL3yC43RyIw
ayiBrJgQ3udeRD8Tu+IEFKKJf0iDo+AWL41IU6tF98WcJ5jvkD++KMVczm6NvaA4JZGa4xHadiCE
wLX+HHWlezbj3AF4aZj1eQJf/ZIp9HlBHanSg1LrcXDUAO+co06jR61Kcvo9kuzha17qzUuqKzPW
knLzYtM9wlcpexBdhiNmbXdyDmCopOCSD8FiD2vcc7tYn1Jqoy9VkgSYWUJP9urcme4L2t7OGafg
GGl+5NAkr7abUv67tATO7frgxPGBnMiokdMUpArotUmNm0mBM/jwvMPvSj73ldcpSveU9JGYTrVR
Svrhf6RtgrhOpYIjia0ILnapOy+SMHMsz3Ljc4pKSeaivhl8GCunfQ3BX+EibgvQ00om2RSIcLb8
bKem9IK3Rfbl9ulfTvf1fUeNCvI47TDEYd7RB8LascZAJIEfNkiDBhECDV2hqCerMT//+UggdxYG
KhoYZPbXR5HIolLrMKM6jtjIfdlEv9pOVE+y08Q7oefWnACIqbJBEA86fR3TJGEY9WPESKQGfhVm
9f1cBsah6aRvt+f0HgkPvBZlMhRvuDvpzq6GEnZp2xIb1C/DBpkmDSdYyaLTz92gnXlIJi/SGzr9
AIy9KOzhSYps72p9m8/qG/Ij+AEyMTCtntUlN5QaULohcPwsNGc/HU0850csdws9/6xO3T1EaRxN
A3s4GEGDZ5dNcaNzivtaav8Nne+JNNy3bfBXbJv3ZqSZv7oST5Um0cqdV37ju1BIgltIJitzJa8W
a6ysWZdxxfNbaXHOjux/0ibrjvCj/7e/yv+VHrbx2uhQNIFpwQyh9bbKmO0wALilpYGP527h9ZlB
u6+zLI9CtowSRKqNrg4S5M/3Hc2fRa1q0dMCr3a9w8MgxiKsW0rTVih/61tlckM1Gc78v+Z/WEpY
TtSPOLhIPq8Ok6W0uhPlDOVgcuZ2MQZ7AIYq9CTbeWdWm3ucqJT9bcOxgXx6PS3HEN2Alofj9/UA
TKYIMuvoYCN+bGbVOabALC4Dj+9RMpTeq+wyv1REEjtP+bJ26z2OhA45Htq3KqWz6x9hhnE4Ualw
/DlRUvyHVRrk0Wj78UzDGk3c+lM1kp2kRr73VTdHpq2C3BMXCnv3emRDzqJESimbY/7cH3PMQV09
quw7qUdaFTvD8PNUJPVRFYa685Hfx38A6bCgh3NITVlZx392iJxKHcLB7UC54/RQKvQ3nD21qa1T
qRB883EtdtMaJTxUtGnifHR8jDpjr0nM4AdsrwfQddZOQ3xzPmQhIGYoqrwTqNYJgir80Rxfj83q
ia5hwc6N98BGy/d4t1PA3hs8MgqlxuVX/NaNNEBMOAQcjJIj5dTXWuNrypg+ytj0POZUXt3bb8By
a63HUxfdcpA51ObesdCxiR9BGTm+lEfVszMhehOWbXksCtxl9bnHKrnVMKVotOg5r4e9Pv/WVcdt
Sp7AXlGNNcogNuY0kjOGDzRruFjR6HxQEwtfSBVZFvpdkMHkePx6e85bZ+K3QdcSU0OpBCDdGLSh
K/mzMYPkXrOy2IeHl71Mjl7Daa51T7LMT7cH3pwtlVBwmVCDyMqvP25rjnMNLomPS/8M0ZC68Gwt
Tc9yW9X4JkXFRyS4ft4ec6OiTAlGBaq79JLIJFY3QIdhboCUEydEiX4UKfkL6Xn0T69j7tlpuGQi
lDLXbp/rqm8lYX5Xo9nrhlKT+UFrcEdPWFgjjjTRPLG+GlJdfWiM1nxSZwQKMraID1nXPFe6A/6H
/rBP+169pBTXgGWirYocXM5fXaxM8yx8vT27ze2LnDh6t+xeoM/XK6onYxEVAytq5JLAaRu81X3X
OATyOCX8jFN0VIUSRveyFWqu4gT1ntzKxv1DdZfHRafgShlqdbNH9WyRbfG8tEXdPspynD7Go909
1paeHWYtLx5lo88wWcdjuUG6HsvWavggkcd5uSJkzxRWesm60T4PSIu5E07fxxQrJ5rQlXHoMV48
tLM93KvSLLsDklsB4p1nVLbQkZwz8zHG0PmIvoX82bD70W3KxvIcRP6OcthgLa+CRhn5LQdzxocY
iUFU0xSN1jImVnS4j51GE0VH4YsGqh611cnO5vxRR/X/m6KE4nL7a21coSgfIvcL7IHC1zqIlru0
kuSaPWW0i0usjaWvHEfazpW2cbwXqXc6VChe089c7YkoM+JAtSsCSkOyjmE2InZaKokX1g2lokmk
npq1mV/wmPi357cVyy64FcQqub1JTFa3dxEr/dAbvLZgcrMLhttVfw9RXe0OtjnKASqc5fQ9NRLl
UoYcCDUS6LKlOATDBBsnLNk7/S9smruPbYkLAr7ykvxgY/mLn5rWNEgwx0p8ifA6/mNG08KyWJhM
3EuLTd3qZhKTsKVUWtYsV7SzFKbtwVIxOa+jqvCwHO887MmRmyOh8CWn2wMRbp0iDUQv791S5Vtj
UUOwHuNUFwRpGRDbSQ10ty2b9Gwowc4VvLUFAWxRKuICAsyrXV8YcWNbyOAxUSXuQz+20dAL5VDe
2YLvKWusJ8H7EgAZQIffmlS/PeNjnMVZM9dEePUwxL7SxNhDg7dFgG8kVEsPcZ/0H5u6Dl8ax5jv
hiCN03MspTHtD7Cd5EDF1OIFOzrxx9ub9A35unryl4IZ2CoqShSWllfqt99WOJaUBFbq+ENrepXk
fB8TkIZylx3z0DiXhbjvi/TJCaiRhPprNsh/i35+LKfsLqxLbLqG41DGB0PGYZLCeNlqB2GNZ0kp
jipSxpIDrT5kw3Ra78HhqV0VaZmd9d14SCn6LbABFCmpx60SiDg1OwHFwfZJkEC6duBTsrLTD41u
PChO23rWAgzdWbdla6zXjcY+eAVy5cXA83rd0kkW3TybGJtbXfMpiBPj2QE2kVP0HgXTrVrHLUCG
/A1xXf0G4nqo3aZzfkg1JSm36uPpeYJs/jMA21h7+jg+JlTnMzcy4uQvVVIQuJxQSv2aCqON3LpA
Q/UwBYH6TQSJssfm3Xg4WUFaJ6gqAnVa5wVjh4Z9lE+23zo/0jSb75G+zS55CaLM7lFqrmXcSaOq
FhjKw3y4vZQbPdpFm8kArgOiFkLx6tVMAyWwSvgkfkI/2LWS6l4JGmyF609yaNP6VnJf6tKPuaO8
Rqb0S4cqo8bNnhTv5i6yaB2RH70939cfVEEOORSA0fw5dJ5wTl7q9zPvZR6HRyeoWtcK/r098a3b
B7Q96dASBQJnuh5x6FK0nsiL/VIZ0CDKbOtQRFxBt0d5Q86sdyo3HB4M0IthMq9PeCyj5NLxvLXh
9B3Sru3nWQ0xBYC4p4osdktBM7ykoXIZRV6fQRx3B0eJjM92MEJejS39ZCphdZrnpXEb58OZVnb0
MKHYeI8YoeanJeXb0YzSJ1Td/7xhuYiqL5igBWSCt9D1KjW4bOZNqdl+1avinhaf6svq0LhRqNYn
Z06kx1CSxp0rZfPTECPDeIZhBsLlelDq4TPKLLPtU5lJqGBWJmDLytiJELaOHYVK2FK0K8ny1OtR
zLkuay0YbD9V8OaFtWRSFh0cv5qL5LNhxM0DNmzOfZb39sc6rdKd4beqIRRBFoEZlAkW8vD1+EHd
V04qMb6YEqRWCMeIJUV8KUBGHNogcj5aaTwQBQyzK1uC6rnZqTs/YnOlF9gXSD5exzW0TipjoFc9
1Q870hV3Ciz93CK54d0+BLdHceTVUTPAK45Uzm1f0urmoWtyFAMcqf0vcwEvpwAwgyeAS+bVW0rV
ZqLA0rBVlQ6rgU6xvNBGxOU/zAUsC3pHhLRA2a5HSQ2hZXrXszfjKORCNj/mqCHuXMpbWxMQHnxB
eE6LBvr1IKqdt0gGcxuOUa4+p/YcP80OgZg02clZSy00Q8YG4YeqUI8OaLOdOW7lqfS6+AX4M8Et
XbP8A0sThY7aMkcjstCZSuoZnrfoMDeobPt7azrJN10TY+FiqiTPbiwbkqCdG1b6HRmncFyse8oQ
l508+NX11NxcRyp62wNoZNHryA2UR5WJeYRVoaC2Vzswfc0EV9CDqKzyecYnLjxoHX+6kqiWTorl
ZK9cn+Gr5qTN99sfdStNIdamb0wMBrJ/9QaCyojKvkqJYQro4UDcDaIHXgUomsM5Iac+tlpnHEbZ
mj7eHnnr3VtIwnQUuYNgWFx/aaGqlUlDnVdoDqMPNXYQXmWKb0pdf7Q7+zWy8B+9PaLJv7h+kH4f
cbWB9dQG4CLzDqGl7NFG+Zla6nyG+XWYh1naOZNbwTfeG2DAFu9NUrHVTq7qLu5ExyubDlgzZ3Ux
Vm6JrvexatCqiIg8HuYG9dl8kr5EZuvcDahTeqNmi0Nnd/+Arv9jg0DI5TzrC7sPpAR44usVrx3J
7iSaIH6I6ts5z/X+7v8h69j4rlejrOY991EdhsvFOiFKcEJNXPdRBTTpKjbNBxFO8bMk/4d8Cg02
GwQTRS3Sbu16ZuzdQXKWa1Yr5oFEYJ4O5lLcuL1/3gt4sYDo6CwaN284n9UGMvElVAqgihSX1P7F
6JyIeCWrvDFSomMTKvaXOmknf2qC2mv0SbsrtFz/Qf+xf8YQO72LhCQd5g7Yxe0ftnFpkggsqFCy
Z5mi4vX0UYvV275AoSaazdrlkmwWz0kypU42DpnIaJ7h5+v3hvbVluv+8+3R34vIOEg6LWuCRAKM
/LVlRUYiMtPMCHxSxr4+OEk4PEaB0ZeHGP4GEn34G3rCbsJXpVq0UxZSf+TGkmTdz21l4PQIZti1
cxIUT6JrfMSMKY38pIjT5Sxwulxhp/rOz964+SDTkhsvpFCAkav7xxpVQ0qGpeLkqMPj1HXZXSVV
3RcnjZAX6dFLsSh8+XITmDvcm42ggHYEvWKo6kBG1r1VISsUzjpEEagddf8oydgdkn62d9j3G6O8
QSA56fh0AU+53hROkia9OduWr0x4tbqOXWqNa+hltnOrvj/v0E0BWi48PW65dTlZTq1aK5re8oPG
ST1ZEtFrlNTJwdBH6zSS9riZE4jX23tuY9Cl2QK6CCjMAoq5nhzbsSyFgnWJHqhN5c62M30oHOVr
YKr1Q1HO+c/aGvc85zeudMqGcCKXggW6Yus2D55GMfWnyPIRzw7vKLg2r5NBbcEOFQ1tVeqllVIG
T7UD5mT8n5ydR5PcSJqm/0pbnQc90MJseg5ABCJSUBfJIS8wNosFDTi0+PXzOLt7l4GIDWz2rVhJ
pgPuDvdPvGK2vdfIh4iwtmlidi7da9MRL08YKJPx6VPLlFDXLSYoGdwodjvDDgsvKs5G3gwnHG6b
4/3pvr45GQWeK3p84Lqg2V1OtyjMJMW7zA5xvCvOLfHEASWRA4p6M0lKvSciuzfcZut2htf17Co7
hAVkB50q2qM3guBVnSE66On48iidz59kj46adMT+ue6/1KLSQmmVVVnscDZEe5p7erCFUKad2PL6
wGEUGaBzRmP2uO0ytZ1tYOnQ2aEd6fnBiLr53WjEBhA8hfGwRH52QBwEazrvkQvlfF0GPhQawWJz
61MUpuF9uXxFLLyyWISNfXuuBEvRIYdnFs1DmjvjXivieiheDzgHEwpxaFvZFAXyOASQVpjWk/4A
Iy96UOe8yXYOnRtvJAWAsMmge09MtwllqBmUMaQrKywSJX7K00w/j8CIwrpx6p3T+sZQsGpp1Egk
IyyszeVqDgliE1UCrztVaqTz1ibAecQ7iHrdKwXdHEoK20mvMuBZm3VKuiTt2skzw8pK61CZkMCN
J306afAIdzbjjQMUTzBbxfVCAgK2cGwaaW2frKYZ4oINzzaPEH9MYuu1uqb5Z63V1BMlu3Vn1W50
JphGvgITRjUkqC1lXtVImnCnNtCxJQluJqTtZuEeosIxH8cib9HBHM33U6x/zzwj/ZAbwAjxgknD
efW8U5Jb2uOKlsjBLsw+jN28CEXXqn6PmNGzE02f7p96N+boZ5GMeBn3OITOLj8bMpKIJHCl11Ca
LocdZ0MYmCDRzm0ZJef7g90488g7aT8zNxInLffGL2cQPTrPRf7JDHFFN54IPayTsigjOocYoCxK
Ob0Y9U+YBbyHbBdpThCWl+NNhZj4hEHkRiuwzVaD5Vy6ZbrzVjd29E8eEYbOUpZi+/E42Zg1okgZ
xV7M97ZXLMe4WHvk/jnO70+gfODNIUciC0Gd5hEQ8C1MFUfyojIyh6rg0mpvIq+LESVI90LtG2B/
xLM4xRHhpplNS/ty3prSmS0kW/UQs2LlUfHc6H2Xx4KuFDomuZ+aSn10GzE/4D42/yjrdgmr2Zwf
WvQh3tCisZ48m3aolTb1iuhOUaBPoeV4r6SJPzjJ2gWAIu23VpEs4UsniOYw5UxZ8+XjczYHWW80
dW8LVw9ziyJ7IaLvrtvG/84gUsoFMVB87LY9NK1ZywERZT1UUqwPyqHuvtpxU/1+/1WuPxZskknz
0JaiSETf/XIRzDLOM8QIKC2jsOfTh0mCte9JE4BRoBKd7jn/3UhxLgfULwdUJkje2Ww7iF0o/eNS
tDW1y6T8MdV5+pg8J3D9tGEMSM8cpF4GMrF0TkJkoaYvJU5XsMEd733X1c3RSalxkkNWp04gsHd/
Xq4/Nx6TtposH9NQ2Tb8jHRtAO05TrikeRM0A4GgmNTBBwtg7Cz0DboBY6EdQBGX84qr5HJK8C3y
wHBhv53GSCFCPWsPWl1rgdJkcxhVgko58t0Pqqi7A0pNy2HMTSWwq6baOWOuP3weBHMDWcklodtS
+0yPDA3GhxPiSDaepwhteWPx9opHN4rWDAOTgHYAhJkrjFJcrUUX0b6m6xBD94esdI6jZPAbtyG7
sgTqLwuSjQUuZE8CNDQKkZq2s763XlWaUMp+Izi6LS6rzhLSHnr+YRI7Jp6rSR0Y6mC++CQl0Jcg
Y+ALpBbbFqMqXK2Whkxh2k/OIVqm5ZxVTnW8v1dliHZ5XjMKJF4khKTgx3b/qEM7w6LRJaXNAQTo
avNZW50fU+KQdOsajKcpLx91YoCd0OfWRyJlzmWJV2r3yAf75aZFUraPisZkElfhPPWdFR27qMAq
XKv2hrp1TnE6EXoDMUWcZFOXwlPBUMTCek3DXB3GjI6WpqUZrso9l7plvjyR+Zmi0SICQSsJOJev
pqF03Snz5IS2vtQP+pAWfjEm7k7ocPOtON/lVy8P4M1bjdoigfszlYXKcQO6JoI0PK3OaTl9NOam
eHt/o/ykiF3tFNmIo1RD+Lj9wFPqfgn4QL48QE3HumrmIPIGHQzyEoV6bMQPqzHSQqISAXg1nR91
vCEhfYjiXM7o8RIo9gdN7c0HNTNQjSjH4tAr6R8wEfVXdPI0IL9WfdZ6TTz2+fhlLaBXeBrYhDEq
hzdV5RhHSA+xjxZIfNCQYj/0GjiUOIsqkP5rcrr/wrfmlyoawZmk+qjbvrTRDIZYVioqSlvoYVHk
UUjZgfHgBNB+NLQ9TKlcsO0Ec6xJb036AEj9X26bnAagGiWuHS59XaGzP3iBwzweEjw1gjg2hN9B
jzmjuWufJ+KvEOYJxgBTm7xJzck9N8No+Eq8LqG1YqhTDOYULCpMkrErNR8t/fHVgOnPc8z9SN/E
7R69yJ3Prj1Oh2GVYM8pXh6c1WsDIGBq7XuoCZ9FG+GPjLOH0aFaa9euzyiuXc/YbmXWSV+M7Kme
0Rb4D6G1fZy2rRPmJQRKoazdY5Fx7600GT/fX5xbx9avc7XZ/EJrEvYYDaLO0xu/7Uvjk9Vb2psm
yoygMXT7hLycFXiApoL7I984/MFzISTnkfJSRJDb5pdza45rz+yclGN5tJrnYUZbXSu67nx/lBun
I+g4rnT0TOUZuQmtQMnOuQ27ORyLHtvHwhLn1KifZ2vudo6R6/QKO65fRtrsurI0kDovYo6ROLYC
Q68mLDEAaSsrkCNHwTK3VZX235lEuBPEwDJI3TqbKPA5+qbLuHWsaj5VnlDoGWR7eOZbk0g1nvaY
bABZ20Jh0iSxMAWFwrwdUKhRlQq9tEl/7BVrDzN3cyhOCwmgAcu7NTpOlDaNLa1wCDbz5tB4+gfY
vtm5q0Ep3N8ZN9ofpDy/DCU36C8bsC6LAcyubYeKbTmvPCcRYRfV+bMJByucvUh8Veriz8yde98e
m+QxdYn1hqp1/KZQ26ehsr8XAP53YqL/x2PR/0An7gZ1px8rL+3Lku/CqFT15GiYZh4Wt9b1Y1qr
tu/C/UKWIp2WN6JczdaPrKZ7cidTdIcGB4yzvdRAz9A5av4n79V5r3h6I2Wk+i6bnMCD8ZLaigYh
cMXijyyRmdhITyShqOen1XO+at76JlFAVakaCYwJ8y3J3hrDfB715NUkEc9Dnr5dhPJga9Wn2uqD
xVBfd44STCsCtPeX9/p4IdqjcMfFAxsGcbDL1e1oP/Z6ba0hgvrRAypvQ6CiA7izia7vNjkKGbr0
GSZJlK2sX/aQG6nWgBjZGlpd0pANFK+iPHqtjZ0dOCpUz5e+E7cRJWtASPBario4YohSC6KSHg66
0YSQCQtIrJ3y8f4oP8Puzf0p0w8Y7kREVB42L0WRyFm7gvK4qygRyIBhWp48Kx6Pfdqj/IUfVVjq
nTjHOJ/4Yq2nM/Z2zYG4uDguszEdFSwDjnm5ZGelKMzX3pCtz/Zkg33nej1m9qp9/g/oGBooeAu7
doHptVo50xFci+nDmNpDNt6AxrFlqfajDyYRxFsZvmVtltjJTTuUGnvfF9HVPvo64yFTTbTdo7kP
FGPUT4perm8TrwJ06aUUP8rSOtPY3+XdX+9NHocilWS2w/Ta+nDgvzsvWebZYSKxLV1bomKkx+bJ
iszSz4oVwV9XSYNS6hOqhf2jHasR4nmR+0T2oz+16hC20Fh3tpdc16t1p5gClJy8kwvzcjN7Cqie
gmAh7JLomZCo+mDncfOhHxEzFqr6w04dcS6h/IbGikLl/V13a07I0mjvodMFU2dzUevTmGd2Ftkh
qeJy0NJ5xawo3fOHvv5e4ashPUq9iGgUVcbLVxy0aOooftNoq3HntaJheq6W4qMJT+OY9d7LkUwM
h0sceEyH/GwLUZBUjSFtHTscksg5RrORHhodJe37U3ejkccweFaY1KLJPLeiX2WXGJoy0WCq8nzw
kVEqAkrun1e98Q4L//11WpDcaFvr0YhrdKfdV65iHZJh/nT/Qa5nF4t5ZCaRQoKhhrDr5ey2eqfZ
cTHp4bwUX0hW9cBSIEDHXuECSav6nf16HSswHJwxaYJqUwDclGwaa8QZ2a700FwVZfApIA3+WJTJ
k27X5osbQZdjbbcndyqqjzmFwEidn217/MPRkdP8N+YPwyHUqvn6MG+7nL+ijnKrtUFmLgscVXfw
1KOxiProtD05qbPsVUZuTaAF+VpOIsB9U4a0v9xeWPIuEjCshbMjer9Gr+4NYWR17CxtPt5/tVtD
UcBTKZBQ06b7cDlUpZYoSqDtBTyhUo9DCoRM7V2s15wo3xnq1i605WtxiECV3LY/0fWFQI4rBKmm
ab4xaiEekfkVxxgY4FMkqmZnG8pdfXlschdTFIGhIsmZW4wfx/WSJ2nNq60qJcGJst4xxfqVjK8v
j5HalAcFVuJhLry9L+D60GRonR4BTFzij60PJYDzVO/iQgsxum9PNQ4mfoXBzc6E3h6F7xmZI9T3
tmWftVeWRnNTDTdfzQz6gQoT2gd7/ma3dgg9UFJBZIcgt212iBhagXwpyyZdAWB5LSvWnQITGbNp
d17o1g4BlMPNS+IEYmXzMSOlrcEsa7RQzbrCz+LZPrTJoB9iMn+/h0S8kxreiD+AB2vYqiHjZSE5
Jd/9lw9NovTWSUHmutD69K3iIhhkqrHl53gyHEs2UOIb6IkfbC/Sz2qjrg+m3jRBWzldEE2i2tmx
1+/P45D7ICMjRd22rZOoI02lqa2GVJLs41K7Ayi+HFM3aKNH6FbfXvrtXw63uRYqtdZGjiB8DzsX
CpTapOHEfRnCMv79/kjXO5V4nw9fKsYQl20PtA4lhbKsGEnqfZy8JpqOhVY1O9Yz1zuVViI3D/VW
MkiYaZer6XYVEru1tyI211UPhORxWAH/fKD0ttdi/omQvzxcQKIhP4R+LLAgWlCXY3lVU8Zkm2o4
DF1kBJM6R1/XSreMQzOh/OOPShflh6mIVqIyXNWfMoCmIozbOhke+StTfKw7PVFOSpSLEWFCpX23
zK7xZTQzownW2lkPCZ59r5tkGioMVFawwL3dt6jUVqnbvdeV4buVjeIjXmGZ5kdiWD9na9ROft8O
UCKTUdHpUGRTUbxJ3Ik8oNSyRkP/V2Fa8hbo6+zUH9Vi0uC7GZP51eoGzuBZ9lsOL11+m3weKAp1
A8lc3xwhuDrRM7VHNZy7sj+1c6qSoybJl/uj3JDN4syV9Uw6FhRFtuoHCcEpVDQ05KNZoe+bTsnr
qlpbBPRQRcieLbEoGTyHysoOWJk1UEzdsX/rZYNBzTUyludUsaanfIj6N/2aRzADwVntJabyDLvc
OOwbSl6ysYLd0xZ8sUJ6Klqh9VSUZ7TlbZEE9D9cNIcnd50Pc20qq28puquemrHArjOKPCC9XWFb
E3WQyewPHrjQJ0oi0Tera9NSmmP1xYOwI6M8O15PjJD1jQG2Ie2OVucgE2o0Iv1Go3j0TnFqMUCC
iOzqdwbOkVCyXIiZNdiryieZqTQfCIJoArOro7PRUwWE+azrr6H5rM+p0znvVXPGgUxt+qo7RA6O
YT5qZUkVoDY5HDUdsZJAiyxv9rNaHWF3jXr3vGSiCDL4qjCFy7z61lkV5q6dqmhfUgKUV2mN48p5
KReqNyjM60cX7fcayAhI9SDK0CP2u6Q150PhWsP4bHhlR8ZlJOilJLQjqQRTlr+/oa4DCJA4BGCg
FkA0mVto46TmqT5X+RIas109SU7rwZiS8nXbKwBaSi+BDN5Vb+x83hOevT4vGRl8BhVEEocrpgVu
qbSBPVrzraWOZx1Y6sFwq3FnL94YhazRwF2Fm89BteLyDCPINJUpo0jSD9mElOyK9YE52y8GiGJa
Ib99yb4k8NucyprVOAjz9WsY1336ZIMRC1K7dP+Nd/l1lE3okDdQxY22XSEXNcOhbJY69Az4XPd3
xPUNw7sA+iBWYMJQkLicscnNJwXlK2Ysrxq/blPDN/NqDWJOuJ3k8afl4OagAEgHVpAz0yBv2yQd
TdEaY7Po4DrMgeJCMpfF55asqn0sFH3lRFCK5rmb1bh6UvIW1nRiTPjMxOpSK35mKK597Fez/yZE
Mj57rplEJzNamo8ede8kaIUC901ACkTLq/EU32vXAdO+utJf9xGc2cPYaNleFfnGF8Vuk5UEabwA
3u1y/vIcg6iF6mi4uLn7uEx9TBunk8RaVa+Cyu2Uo1IuVOSTxHnxHSRRdQwMxoogZkvEKqopwxEn
Y+liUz0UGfR4SsjqvzOKRAxKsJtLqnj5gjG4Xidd3CUkEaLOapXTQTGivfTiOk6UxADytX8hUy5H
adW2hMRoQgFYjOTTao39CZxicaoRAApKD+G5+9v+BseSCh+NGlnFAC+4DUyn1S7agV5sWIJ8fip6
fawDLV0/x0aE8DYftz8LomFv0axPsKW8t7jIi5MDVtI33LF631Zr96DW8YgVGN4Nyqgi/5bWYJom
vTmbbUMELrI/zF5NPkIfqnaOoOv5kqcPpykVEGAL206y3QlnUBtzDltTm8KprfLnZEntD5E16xj7
DvZOYH0DtCI7W3AOEaZE+cHcnBMEN2OEssuM5pMHgjtL48c06aLHWVc/2rORhYiUQCBB8/BMzlEG
Wm0Or1JhfLy/breeg4aNDLplp56q5uVGaZYos9W5nwCsVuJ/gG0VkIPo/r2tRdz+qSgUZQAJTGV1
NJppeVdpTuvgB+d8q8yp3JOquD48ye2k1hthoORCbkLmuUgttsZPNW96ikbrDM8WQnOHcin0F98G
wIUoaXBrS0S5tblznCzBNKpgqHGc4q/jogyHDvjOTr5xa3qpXlMPIjaQ3PLN9OKD5dmjXUwhBe7f
EdWJgmKkW7usCMbMxfPaW4+zM5mBoo8PVp/9nXLDHhDuRgpLqkhSRVpFbA0o+nKJ9cVyxmJJ2NY5
GkoWOwmPRT1+U5hG41Pbq2kCeEY4V0MZ9NPSPUYZXg51GvdBmY7mzkkhN/blpcXTULGiu0P3hbT6
8mlyQeljVKwxLFPbeC86sR6moY532IQ3dhIa76ipyZ4n1frNNaI1LvSIjlGURm8Q4o+7D/1qD5mv
Kka380ZXXRdJWZTFNilJSuq6reVME5Rw4ukGOlvZ4DXqlennQhjLn7aeJkTMcbvWvo2E8kDIKgbU
8vGf0ctyMI9wnzNyuabOTYB78Vr6Q2xMn9pq1JRH3ASzFqWEoiKChcnyrnbV+r2Dws8fxVhj71Rh
iJuNKlsG5y97L1naXsXytajBcTzJdgfg3MuVUkWlmOiGYWID2OxI1ul+mZFm/j5UBjZ8feK+KyKr
+Ooqefxg1pPzyhSK8JFxpnmUInMtzLF9aktHX/wsVz1eSnPOwG9BSCdwyu8fZNttJR+WMigVGuBG
EjBw+bCtEIodzUMTTmblBMm6OkQt07oT3W2vCUZhLyFiQtEa+aht0z5yWikQkDUhoDFYogM5TpGI
2o/S5WsFkOT+O12BPeVw1HchloHBlyi4y5ciGHP7RKKakC/+bsV2H64NoYmmKeLRaOfi7K5WB6ay
Md6Zc2KeVRVTU6/MlHNnNX/P2onbVI+7o1fD8+jm0nkqZ/XBG5Rl75y7Mf06XWWJ6UXHm/7/5ZMW
AOySkWg0rBM7ee0sTfpsFIn3Tu/t9kFTappDvRG1GFG09XvomMv7zKll0X8BopKZmdCDtauNd6tn
7qmi33o0DmDqZWQXlGE2B061YIduibIJZ1zaYfEZSZjX8Z6tw42PhfCHUeAVUF/aFjCcRsURJhL4
UC9t8Rp19u4VNlNjMKSV9UpElf0KGdr8mKCru5ODXuFB2SU4CeCiBN4cMPiWeRWVOuJ7WJ2EhVV+
Ku3a82NDRYelzdXhw4xD2Ouog/9qdtEXkduIM+fztLP+2+MWHUlq9qpLIR1KERWWy+XHw9nSJ8cY
w3HFhTxt7e6xaSldoaSxpy5+cyjZqJKKRRJ4fTkUEqhK2rvIrK25+6PLF+NhqdPPdin2eBBX8ypf
yiYZILkiI0Aa9nIkpMLrUjjlGDYRPqRqgiuPk+fGB3tp42OTo9Qyo5p3iKai/T1Xq/VoGi/mEvAM
JMUyMvMI5Y3t1WLHzLY2ekO4uoAujLTsuSz6vcPzxpzK1Ns1qb6q+CRv5jSzVg/eZDTAdK1ycJRd
FJAhDU8lyf/h/pl2ayg4WTg9A0cC37GZ1KQDjefU9gD0pOAkM+Pisa6X5nGe9rTwtl+knDogoXwX
FMsxQ9jsydUy5imJ6bcnjloFsUKbZXCt/Nzimu0bq9G9x7y3DwEJ7ZlkXvmGyaHRk6LSzFVB22zz
kvi1Ge0k2iGM02XAM8zQfEsMcOq9uPW1ZK0o1CZV86FLZPKtrid7AHg2aK14WhJPnCOd5JbPzQoN
o8yxNzTX35uoynaSnltrIQ3YJdBGQm3kz3/tbdDCiBLwpKE6gUiwUag/tbEYj2CFrZ1l3x7CICYk
xppYgiOCNv4m6yWUXwa85ZvQ64UaLCYB0TBFexfmT+WPX4NLhrGoi1E3lXA3eLmXb0TBE3xEXMsq
+pwnx7r1xNcIYPkKbzvTHumvN1WQ55YXf6kWvdV8atlZiqamMUXI4NrGIWnypUQlz8iPapHop2mK
td63mgEmiRihsPtlXYwQ1aixz8BDcV3xldKpFLi3Xfq5tyKyogyh/7d1RqGZ8npvgbXK2rQLCrty
/+B3qD8sc+g/CtOI40M2dmNFWxUOnM9u4qDpFPXTYPU9YUVmJYBNzVnJjnrZWmXoRRbiHW6lDe+s
UcNaV1fnUfMVLa2fGmVtw64qraBhFZ7LocMwkF5BnAUptDrhl3wOb3pzxNTj/ke9DYuYdgRT5d0v
mZ3Xx7+XmZOZWSIs6nE+qEYuTpPn48MktNTZGUueRZslJvyifE+yDpDK3iwxGiEL0OxShEBc20Pp
6dEBGd8caA0tauEo0QHNz73b/af+1+WoUNRsvFdlhYi4bxNEDAKKJ9DulDfsFOChqVnkh9JupfH4
uHpvrKbwBpqCUwbWN+LHKBy26nfLSfCSXhd4Kam9RF8R4Vmn42Kny+tmyGvrZNZ9l4SmjsJt1EZ2
TmOqWMVxRjN/ebC9Nn2/QNQdfSWBxX1Mmz7S/Qpvh2PkJWilGeTnc6BkxoyPEMmffqBNC8feKfsY
VjQR4xA6U5zmCEVoKurz7P/cxxxsXo+TmxrLQ5vPy3fVLEd6S3b9YEpby0XFCothzOF3hY8aJ/l1
9GruBQuWyf2d87N/ejGxHoEZXwkCfFyxRJCXX2zV9GqpiC6n3sFyZkpG37QchvVtuoq8hFRS576u
tkbFN5Qn/bnvhdFTMeuVr2uBLNWDuo71D2NYU/BtlEr9oSzRaVqSzHH8qBmH9wPQ4TeqNjZHr1u7
/mhqka2dULxinsrRyCfY3NK+YaqWunx7//Wucm+OITaLtIIxAACyAJevlySD0edDm4Y9ftiQk0Zz
WA+moTRvo8VTHLwiU08EuZJwTxSw5trDOAuvCMQMeexYu6ZGpTqq/xEy/ueFpHr33//Fn7/XYgF4
m/SbP/73q/R7W3f1n/1/yX/2f/7a5T/67zfjj7Yf2h9/efVNdH8Jh+qPb31aV9t/c/ErGOmfT3L4
1n+7+MOxAmi4vBt+tMv7H+Sk/c/h4h+1/Jv/vz/8y4+fv+X3Rfz422/f6wEhJn5bzGP99s8fPfzx
t9+kwPZ//vrr//mz199K/lkw/J2K3T9+0b/+9o9vXf+33xTH/Kt0F5ZnGbBzkCGs2fTj549c86+g
KKSvuYvQBKgAjoEKIdvkb7/pxl/JC4n/KaXx/6mk/fYXCLLyR5r3V248epqEb1IhwfjtX4/19h9f
wj+Whln455//QqXlLdY0ffe337YXKXc1NEPUQoBbMIy1+V7qpu9zXOnGU4fFbdgaWnxIE33dua63
kYEcRfokSXFHdHi2kD6h1I6Y7GI8KQKqw0x5AlJSkh1SxdjTkdwbavOFAKacaAqV44kn+m71CLRE
bmQGSFyoO0mKPKN/PWp4KRQ6pMYK9T4ypc1IrjsVZqHrw6muFdgzML+fy3Hq8GPrE3EaPU9g36x2
dIW07svktcZOzffG0lEoQfAXuUypFrJZOrqekRSbG4j2dJtCFDa3TmTUL186pEAlUovEhT28uak6
kXRaJNU3NKEoT2vWpI9xqSsQRF4OamZCqbewDyluSj39y8NNm0oXGWZ8L7t5dDlRJVAy8faKwjem
jRI5mxGmviftxS9HqYxBxK4T9SddjTyKlr3zgWRpD1hzaxQpw8y2l8yCrWfV4ExpWgizPwm3N5+W
eo6QPu/2aHjbnIQtyLpAEeV8AOuytWfCKNqV9Iv+FOtV+9BoZu8LKgcPdOedRyz9nADmtXfAsXRP
T+7W+7m4TmHUQcX7WvAgU4gJqr4/DQNXDewTcZwISY6/HKI3Tqfrj5nyMtkEZQAelgrv5Vo5q4oq
VamLUxVpdYDQGJY/c2oHsLHbFyYvRGEctaj9sGZ80VvdiAissdqJWZwarXQeV31wHsrabl83jlU9
vPytHJJv7gMTMs22y99XY2KuZUq7imwTs+m2DGpcWENl1V9stMhb/TrUJmk1Gtz3+rJgqL4zzrWZ
W09zXO690PVmuBxlcxKNozII/JrqU8kHThJjaoAr4nynfHlrMyDnR7BOSZa6+OYkSstsKZs45l3W
eDlbiT6hQGilQPfL9HB/hW6+0P8dansSjVHSRxiL1qdocdwHiLWk1Kn+4/4gO++zvRTtAYwM3If6
JDLACUC4cCOfFI2+0dj794faJlRyc4O0heJN8EhiJc+RXzJzZG2iJVLd+pR1VnuKe9gMqYpIe+qW
3zkNi52Vujl9+E5zLoAnvnIxTmJlzYD01qfCSZVQkUCdXHHyFy+S7LbRkSGAQqRrK5XVjIpTwY6q
TsTxn4Z5zI/CM6fw/sxdLRJlDII3Sg1UHCizbm6Lus90vCTV4tS7GNLZkD3/MBDyh6rS4qR0f6yr
afs51s/uiGT8b9G13FZRTaRYnMRoz9+iOBp9Wr1pvTPMVTmJ2xzJEgDKUr3/Guxd03sqk6ovTqqb
J68V20uhPnTojuf4o61tNbzR7GR+hZ9u8yw9Wd7k5Dafh6Fas0BT3BoUV7K+cgYlIeCYsydugO5D
BT59Byx7tWvlczLpEtOMSNGWARhB87bSPi1OQzx4X9s+sl5rdt2clNh0DioicDuV7xvzT/ZIm09y
kyUq9vIrMRHgqrrYKU66pnxaVMRCC1K5l+5aMM2A+pEogiCBpsMmasxXIKO52hSnPCra0Cmb8Yii
4LAzddfUPAmdBiqK3oGkV2w5tQVUa1UZlPyEr1nyTRSJsRxsxahI902X1LbLxBgI+ENBtZbz/xhG
4p0aBHx+5yTX/UTvxAdXi/XnaWmc59JgIvxGGaecFLdbjxQ26nAStVajWjuKdy/9Dugt02iVDVBp
biu/yV9OKx3AN5J3JoXKArfecqCj3CKTu/NlX8VOaNzINg6IN+ABZGaXoyixpw4uVZMTpazoyyJg
y9fTEofLaKdP7di2z9G0/HDgfX+4/3rXqFE5MjYVfOk0BEDDXY5sCMp7rt1nJydJshlBvcz4YK2L
9a0W7ZIGuNg7yMTbxvxuydS8PjRiadDqRY1nfRYu+iR+1Hfe15xG3dc4sZc5yC2kV/c07K8/P3IL
4juQrdRUrlRVgRJp00yt5wQWxwBYnH21kgoP2r5cgmU19ko3t9aDYqsqZUDINrYIlsKDBt6qa3YC
DmsE6AkjoC1Tj8Du0+hk58L8OuS5fRKLXX28vyLXHz7daE+GYsTqQAg21eQEs8ylw+z9NEd2feyT
3g4wj8tP90e5Kt6oOBsA0IHTAy5GCnRerjuybvaUtkV2arK2rfxCRT7RHssZ/ZzZfHTS1nhcFi35
uCZJFNS4QzxMzRiZh7Hq5weEW7yXXtPyeWROZ8mzgq7U5fOk6LxptbDTU1eqOZsfYcA2Hfa20Y3J
pdeMDim1Cq7rLXSiXZd5HVAWOA2JMh+BNIijloGcuD+5e6NsllBLo4WiKqNMi1Mec+5zX6/yXe3j
63DgJxiAWgn9GA7wzdEU1WbjDouZnJaxfONWqvEhSeMWO5GEiq2PsPbQBaJZTNiwip3+XtQq/Zpa
r5PQBRf1kCKRVfGfnv6Hzkf1p5iddM/x8dZMgB+mrsQBSvd2c7r0dapoWBwmpwy27rlc3fWtWRjZ
8f5835oIG91AKesmU/bNKHmzanGGmP4pzcvp0fIaJMW9ITkSuY87Sys/i4s6C9uUMrlGSxEAJzvp
cpsmU9GBR+6TE9WVP+fMedOlJrY+vfNRiCjMXP3v91/tGmRFdYCSinT2RswPeZvNgK42ru1cJSel
b/JTiVtT7KdR3B8aUvg3mrZOJ6W1+6c5Q9FjteKK5qORvGUprc/3H+V6liV5DRQQoGl6f1uSKtp1
KoJPaUJEWKy/2/ScDolUITDAM+8cBten/eVQm8OpXo0+yUaG0gmrQ5TZ87OFuNVpTr342R6QLbn/
anvjyevgl0teM7tRbSLGU5cqD+1aGH+keT6jt2WjiQImZ+e6l8Hb5S5iVWVsh4k1anpbJe2MWKf3
1Do5GUmknZtcNQs/dah046A2aq8Uej7B5CCOHEW9+6XIIu3P+y98a1sxxeBxuWuQDdzaDCRGrjSd
xj6OG71514JS++RQmQ6GKDKeJlb52DhlcSoWM3/04iY6Dm7i5b4YX1p+4DgG3o1Q68/61JZel8y1
48VFm5zmSaOOx2cXDOPQ+rFNB/3+O9/av9S/gHLIQikFt8tFjuax1eI6Tk4wjvNgRbzNz5fFDQpd
7CmT3NpPYKChheCvqlNAvByqrzO04AonPjVqkjwayTwd6XBGx2xJFX9Jihc7ozOJ3GcaiA6OJpDe
l+PlY6t4TWrEp3xN6qeqHbU/VafawxFfn32MQsxAlVnn1bZ4z2bORN9hY3RS62j8LMDhS0CfFurO
mAQzedkBp5i9ku/1DSIZKCS9TCMApy1IJKbWSKhZxSc6SOLDWg/Tu0Qzpp0D4EY4hKwJ4G5AdlKQ
4ef38ssJoCjuPBdKFp/Wwizf5Wu+fI85Fh6XzIhe61PjPGJ1mBzNShfUx7IqGCtnfgsGt/Sdulr9
+1v1mjrPgtIHBuQpy9BU5i4XNGlWDpCsZKoNr36TE8F9qpJV4QbtGqTfc+O96lZW61uL0fyoM804
quVinnGPyl4JPY4fjCpP9u6+W0thA9jjhoWcQ7318qFKVZuUVGniE51h4wd4vDEo7RGY4M7Ly2Rn
ezpyJKG+RzBIcWAzzjIZS2f3SXwa2A9/r3WBd28LfMQrV+tJDHRyF69NHrwYvoQohXi3zsu8Fyle
IaQkKJFkX8oxwA+n3nL5tuwFb4ic/yXtvHrkNsI1/YcOAeZwS3Y3J0ijkSzLlm8IBYs5hyL56/ep
2QVWzSaGGJ8LG7AFu7qKFb7wBgXloiVb/65EZwYgiMbTkBQ9oo+DSwnYy08D/MMnXJQqv0y9+u/X
l2JnxSk5vMBUqaeDKL7+DZPDlUXjV7mUGPR8hKlrnV0v7w42/85tRQNPgqS4OqRH1/Uo8tgldiUU
nAyHL8ow9+/TpLxUrTVzf3kHCefeYBwvAG5kIC4w9evBDGD+az4NymXOcsA5JHtn4gkLKdbKfeTW
P9Kw31tCCd9A0ssEC29sYnEgMBDmipHJGR5obC0XgZI6+YF89e4odE7h3Uqu19YadKygLdtjp1yc
sS7QosE6PIvmo3LNzgUMDpP0F7gG52OrLEGTI1m7llGmzsqe48UtafvLs48BKBJ5rXikK54eTE1+
/c1pvBp0cw5ihH5H+KDKJYNP9X5oxPDYDosXTn1tfnfAFt31rjuFURMdCdLsLKq0RibShi0Bo3VT
AssrhXpOGisXL07MUJ249depWcPXz9hOWMBmlFwz1G847vLPf7v5U4katVDJvGilXQRzh9m6VXu6
j8HnkeL+zoR4x6jgwsCCB7zNhqao0wqRdN4Fgoz7pyva9bFDHvEgpHrB62y+GGElwF+KbaSG25aO
PtRqtyKZc7E7wOwgX5LyrEUZIgzprP4wNFHhTa6mP+3MLdZghpbyAwKOhsuvmoeOnU8n7A/j5340
lNhHLRQoGdgjJeintXmfVJZ7wsdDHCiZvHgTb3+1TaKIAuVLJreJYVSSmsiJUgxj86J5MgvRR+Gq
GZ2b+m4J8OUuU8YERSJHXT6lxWpOvqcm6Y9cqfNPWJpHz8ni6Kk/YOyGOwufvPFt5HSqYBHxGD+/
edPI0FlWoyj308u43jRt7o22oo04jk2VdvYaL0WoUSnOTgda63811LbtqAqQTt0gLdT6dP7AM9Hf
6/os3rfzGh18g52j8Pustk2MZRJR5NTYgiX4yHyGJa/eOfRO3rXJKP7LrHhfgVaDV0AO83oBxzqP
M4/u8GVUu248GU2WjEGOT9enyC3t8+tLuHPuJOmcL8X1LNXrrgfDXtKa8JxFyNoa1kBJ3PXsCQjg
/2UUaLFId0D53SreFgy/ZB17gsr96HtVr/hNUh3pkezFJUzm/w+z2Xq5a63qXLS4ME1t+wVXOtre
kWK+0xr1VzbE2jcjskZqAqkVqCPeX75tg0D7D1MlBoThKe/lbVwinEKLTBUrPKUrFV+F+O4jYGwF
/2EUpG9B1SIEjY/i9WdbVy/X0rxh52s44PFPCataxgfRz+7mIDaQLrkvjPPrUdwlw/ehrPBmU71f
ydzGCO5i5fz6VHZPFom27ICQqG3h9iNFHPJNtnvajuZTkijFF4RXrLBvoqOS29FQm/e67pBCBxuJ
TWE+lI9IT3vhYIo1yOamPL19VuAU5OP5wovdDKXbU/J/HSYnNUa8YMj6h3mp0pMnBuc/HGG6E8QB
ICNI0zYNkp6mG7VNjnANr4EIru7ORB36wRHeCbBg+mK8CDGCftUWyR1VPcz2KeMzicl6aJc0fShA
q91BrTX8VHe7x6lKmr9eX8XdQWl9AmuCpoDyz/UGnGAWV1OO6n02ieYsO2A40prisR6G9QNl44FW
g5EeXPU7YTj4YhycOFaIQ21j/qbznMld2PVNlttPpRDGRXeV5mwVo/PeSYwjN9KdUybtaQnlqO5L
uOhmkrm1NurAWUbhqDqN6VCfrFocuVPsLCV1cKzKQA8CLtjK6uIHpC7qxCjggaeziFX3VJFTnLQG
aHyXD+2frTcePdB7tQP6NVSeZZ0CVPxmb2YwabqJlb4QMODm3Sp6/1GP06q+2GPlfh0L7kizMarn
uMcdqEllR01A1n6s8li/Bx57BCPfuQIAk0FaApVJ7Ly9OKVY/YJIOfK7dZRCMB67QFWj9oKw5n/5
rgiawX8A9QdJa/O0moA0uxxV9kuTd+nHCd1V34wn9yCk3ds9FpKFkoYFGn8LpLaVWqg9RWmQxuzR
Uc3KUzr2b3ZuZAY8MwBQUacBQrn5jvG49lmUMUqDoP0lc8ZvKxKX4eunfW8qUGlNUhq6+nS8rg8C
XlBqU5SI1ad9tqKjhwZhh0T9259O3jOAYyBRZA4tD8pvSY3rrXpaFEjUG16HV6COrLdwk/Hgs+zt
M9AocF6kZwN96+tRUHcsOjvpUenuF/dOKLH2EClJ+REeXXd6fdn2hiIHBBwku3cc8euhVvQd0PdA
67lzKvtkx3Z6VshCLlWimgdfaG8oeBDSyAvABxvheqg80SZnnVHMBrHQnNZiKO8azSlPsKwOgzn5
Qm6SHtpIRHN0PeH0bAvFmpaBswbmcdE66z7NFfgAtXKmSP23owxY08bOn5WHRnBbqdwZvf6PGNrv
b19ZUhlkKME3yI7z9XQjkUZ5Ti+Q22ussIxyqerlZnXuWk8cfEQZmt7MluiY0oWkHW6N6K3ZHfJS
xQGub3TlMa4t/dTEehLUkaa9t1Id0qGo2jOY9Omj2/ZHYgF7R4/3FcVw0m+pY3M909gbciglCAgX
+Fz6DhrlwcRdeRBD3LZWJP+fu1c+q9L2exOg13ikLunUIuCNlDzMizSqfOgCzk8FuYdHa9XQzkeN
4dzVWf3nKMzpklZj/2xmq/5230IgK5QCZAQt3XHlivx2Daytps/IM9mXwVXLR9NOiwd0yP56fQPd
0FxAZaD1gTQQtn6UG7aNQdHMyBSDa7+Ydj0u57UdtRbKUgn8Up3G+QKja/kZGTnRVIvg1Uw1AW2y
xcMYxHeMpOggnKXafBpEXc7hNKjeFE5WX/2Cd5/j+jI7vKpd1EyP6li0sKGgHE1/zB1qIk5P2+48
aaLGqMXSpgovaTU/uObkZfn7toU4SktAPvGSlAUU6HoV48UTjdtOU4iSU/2+J1sIqspNTXbrqt41
E2GFmunKv68v6/YaehmVIhFuuOBdaNVdj9pYcV7qGmQIu2v7c5YX8ckeJtWvur4/vz6U/F9tJsgt
JLVCpFUqj8b1UDAuIsvlrQMLUmLHYerJ87qaToCShvKcNFK4EGmfb8Pq5ge0he3SUhUlZnIIQblu
eRXln/+2Qb1ESSy9WifwAebyi7rsz1XF46fs4vYut934bl77+dvrs90u7MuYVJ4lNYuBt5z5xFmq
Tp/4nGbR6ac1nhHOSGo3AF63HDzD2yibChxKcpIpC48dRZbNVWC5mRIbld2GEc8oKpvSvqhWOf8g
Hn3FrryD5dxesHI8SvlsVamcS0H/ejl1VOTKaRrbcK6MHuFVfb2f4qyd/THN57OWiMynhW7fz7zb
j7TYMXF6fW23V+zLD6DIgtIjPUKKSdc/oMUP143sog2XoXeg5PHA+aU6l+nBJXu7b3g9aEzA0JOw
ua2CtTsimMHN24Sem8ZV0FT69GO2J0k5qKv03tVG41SCIw1fn97t1mFY6u6SDcWzvWXZYINL9khL
Jsyn4h8sVrKga9rPq4Za5esD7awj5SIIV5TIpHjT5kMajSuUVlvqcCakvi9bu/aXWFnuXh9lZzrY
Wb+YBJCSQQG4/lprLFS7mbo6RPtA/CWMSLkn9q5OaqXkRznJ7YyglSEnyHygUYBu24yl5Rj2LlkV
JgqOC6bTaz5gyOJg3W4PHJg9qWpOdE2Ffdu0U+tFTSkilGEbj3BEtQENUNsIhanFQa9ERxKJe5Mi
86HiR95HLL/Z7nPWNXlFphcq9eQFgIbiS5EfOiLvTIrEVaobGZwsbumbpcvWMrHqcLRzxCBWI8hy
864fyswXaCsdLOHOnPjIiPthJCkj4E34C8cR2rel12E3q+tHY6iXi/DUt8JqZYJlSLQrkSAbYmuM
aUaoJGmtVocYV5rvRKHNX4xaPdLAvt3gjEJFQKocE5yom5e7WCoESwYTqsGKbzsMKMr0iP6Gc2kc
sqj5CL+/oXJCNBkBoJEJwRuWy/rbS5apVpvnilqHE9oIvgr+jz79eKTRs/dx2N0gInSALPY2FFEo
ZFvFXEDTEEIL9GYdIBwoR423vQ2H2wJgW8JkD5DS9Vy8ueYWaLwqFHnr/p0svXYeF88+596UB53T
RgcB1t6sXnhpvBrU57dY1GLUyrzV1yoc8Sq6uI6SBCWWO29+m/Cjo3pArCodIl/C2N++0Dw2eEeI
ogprsEXnqi/A7du1czDKzpajIQRhAuwAj7G32XJ48MWdhpdTmIgJPVqzKs8rywbgdHizOA57jsRR
auOAfqSasLlTm2JISyXjlaBCO/hu5gJSNv6iV/u9S4pfZTE9JmP1R714j03aHbSFd76ZfDpA7DK4
JGRe7xHRRYWguFCH3hgvQaZNDYjT6miKe6tJJQw2MskxUiebC1bnWuwjs2aUugcQPHDBoo3+MXW7
o2vvNnSi+I8bC/nSiyD6ZiQMp20FMkQdAkNPLlE7Wj6O72MYFX32ZKyxHtTgO+6Afcaf2sI8MgTb
W056+nQ7IGlC0ZZ//tvmhNLrNO2Y1hjce0vQKbp1oRn6VuVMuWEooEk1S3pUN3BcAo1StSZYSslg
9c/ZqgDyTrFEIpPJjdKvcvWtDtgvI1Jihi4J7Ys06npeuVZWCgJ9VVj0S/tIfkj2F9fm+05D09hH
tU73ARi0RzZLN10yOS5atcTcbBuSp832tOa4r5Qo4QqbcXaOxlT5M0b48sHtdPMHKtOpP46J8Tyk
VfegEyl+GUH5vDlIpaDzAgchWKT/KK/Z375papZCG1WvDLXBUx6yOSvemyo1794a4I9m+vQeRMBb
MQZMHIyefB0QVuL63twJEN6HTqDsFHYgx+6wgPBweYuHg8hxZ7taxPiSnARXn/doMzVua9cq9TJU
sTD6uCYNshVUFs6vx6fbvFTOhY+IEISUXwUYcD0Khk/VWBWiDKN2SD/Ua6N/gK+K1FA/JCf8mYSf
tYni1+0Yn14feefekQJHEnptkBdvsaJDOeqZ0bVlWDYoWqokSn5uIKq86uqRvNgN1u9lliROnH74
JgRD17Pk3wIeEk0ZKrb9Q2uqd5YyvB9S75QV3bM+THe2KD0iCve+XdpTjlxOa8R3XVP/9fqcd74p
ZWliZgqRFAS35W+9auNq4NEKx7HjBiyr0h/yfD3YOTsrCweYbF9mUsCfN/dsbqH4ihZkESrC7u4Q
dO/vKjH9pSB8fPANd6IYFpSsQ+KcKYJv1nVYCqXKK0DMc6Wlfu+M7gkUi7+k6PhWb26J8xUlkY7N
SoBBHLMJ0o1o1sahcdCi6xoEltuq+2pOYj0wEZXX1ibKlEkUxBUeXalcfr1XSicWqaHleWh5+fxP
Muv9GQ/Tzq/nzHso2kl7yKZYO+KC3pj/yckxM7SH0EMgMNzcZMnqZVUCbyMEkoqtujLmRVjC2Llz
CnsIsywW56hc9I+rVmooOK60nHFVvYjepFdruUUQN6uBr1XrHEQhN703fhmvGT1fmXnLVsf1giwK
Mp0gXfOwNurJz5TI8fOkQtXb9N65ZvYURWl60dX4g5OU77JKPJWtq/uZNf988+EB80GdkACTwHmL
ucq6ysQpAH6aYg/aw9h7LerU43RwIe4cUZln2rT22AM8p9ezpdQ4j1alZKHZih5EtN09RIP14/Wp
7JxQCI3yU0tNM9Bq14P0VeE25mJnYQTa7jQnyRp4PRyp0RsPRto5obR02Mh0KTk8W9C1MQO/XbMl
C+15zYM45YrrnZivR/C//rXGuKu/PrWb2jzbBboU9ovSZgeW2s3cRI7AGaw3d0WU2jJm1OrKWEn/
QIvdChtvLk7KnHanvnA9f16W5LFb6ixY7bQ82Ll7nxLVHMkntmRPa3OSZbA0a1GZhZo6dee1LpVA
AVz5RiEJOV+pOg36lcY7WJ3rb+k6SVwktZrBvK3jy1hie+aBqDktZqUeXE23E3op4FI5kM65nMnr
odQlMYUTlWUIB0u5N6P5ey9M9f71D/iiQ3B9ATKKA8ueh5nm9nZCVRsZ3lglZdhUKHwEYmnS9qNJ
LLec4ZlFfVCJeojOeTK7sS+mpm99nlT9g0TUg5GNxPqd8m8xBT3IcZ2aEA2xU2LO3Ue1z/uZy6Nu
vlu1E//M0b6FhauU0fC42v24nDzCVTsogdv/RFcx/SzKbkags1zOk6p3H/JMdBg041mNPUbRVWUo
nGWN4UchaHyncAN+UYde1GFvLV3AwLjgRZrxT2sAOEGRwCjPjd2q31JEN/9VFlNdTs4gZiNwO0/9
nrTKop2HYozuTMVa27Pe1OXqT7kDelNHF9A38YBNDy6cnTia9Sb14iqQUNxtoXVR2ywbdAOGeNas
f02dZ39tMwu3XQ3HnqZMtPdaaboXIIr6g1NhEaK5+VsbskSy/AbqhkD3qK1scwhS0EJH6JYnx17j
y6xPUm8fbeDBdI7Slb1NLDcWDS0GRFP8ehOPAvOn3kP1QG9tJBYXTIxINN6e7HkU6umbI24ACWxr
k+A1hlW1XleESR4Zd1YppqcCat3B2d+bC/EktFqpyEST/nouZpyzpKuAxNXUnzGiicMoKpWDjsPt
Y4FwzG+DbBYs0Zc0yRcGydOMNmfm5mGT2klA7/yI5LQ7FImk1PMkRd8+flW8jrXTTUU4xWoPQQyf
wwjAqj/Oy3Awq9uHiVmB1nmp6dKk2FybK2idRbULPhDubw99M+jwaetSDQrs4BK/qOYj0sttYMeI
vOkUdGRKtQ0fs6hLvS5jRKvtjfcOVf/AWoRz6nBYDqQ4y2XKjLfXqhiU+qvkPQF32YZ1eZ5Ry/SS
IrSnVDxMtZHSj00bHuHlqGGzsxkhmLDhyefoEG8L8+4sprWqvDxc0lK8L0rd/pa3jvL2KixdaNkE
k0Y1kMY2j5DTl+ADO4NhLF086X3dfx2quDx4hXY+FieKKILcAurkFo7UY6quqlBJwqwu4iBpWu2+
TVVtDqBVa+/FlNqnqXPcA8je7qh4DUuYCMD+bewPK3K0l3bJwxh22qU18UnThjl7sqNcvdSxmX2x
V88KX39w974bc6QBJL2doRheXyLIhuqyMJWHQ6NNd6k3RH7rpG8VKOOG12hDUTQFFsKjvrlFWEpT
6+shD8Xaxu/mJipKv7am+uBGlMd2EzxcDSMn+1tBZhkS25wR3wutwc3ubeJcx5+H8ge6MvkFuzA7
LDLshoOlTNwHY4iOjE13viB627SBAeaR/26xXz3uP1HSRlm4VubwNCHyFcxmjOnchMvj1JvdvVKW
8ZfXv+BOikQXkdopFSHUxAjor2ed9kuZNW2LloU1pe2Zh8Z7SpvOuSRRb/wSrtv9mDrVwTkexqCu
ZvNdoih6aMNyfK+WeXSwo3aucZqAgGPw9SI63SL/S+5OfVaaLExc5NrhXBbnCv3WU5sYycE53dm8
aBJKZRM2LxDdzW1QutGiFzNJGVHF4GfIH5+rbDyKkfYm5Mj6lElAKgGE1+trpmqnYq9OvpQnMLrX
tblUauYikS/eKgrEOaG1xEkh/iV52aZmTq1GWmsxVNJ6/8S2Wz2oaXJE+NrbpQAjIBTzBoLV2hzG
cU4gvbh6FhpulAIbb+dzUy3xOzNZlCCJbfseyOdRZrb3qaSVCUER86IZdL2IWVTWIxa8GeICkfA1
Vxef5qlu/3z9LOy867QDeWRfiqTeNulC2iwydQzgQ8dKxYcc85LnKovQNxkrTHCHyLAObpy9aeEC
jQQG8R51zM0OzJa2Gaa4o3Ci1W5oKWZ/URb1SJlwL0onk0TcjKUDjbutPhSKWk5mPmWhV0ziQU3E
fC9KDZuKZsyf4xjKNoFMcQ+iPP3W96t1iZNy/X/Cu1e6u7+rt+6cA5YWjTUUsiiDWJt902cYaLpr
zD3jruYXT0F7vFURruii6YhOsbOsHDaLhg2TlnZj17tlFKOY3XJJw6pWq29earI7e686vb5b9kYh
GqN5hvU1akCbty/TBRjuJUcsRtH+aUuAmQbGD2+/DkHrMAebvY9MnfwRv71JVJapc1RJGs55rASU
9aag0uzFL3WkoF+fz94HAg0OEl2i8G/4NOUqKkS9nSTUEuVrG8/RKRX6s4LbXfAfBmLbM4SUxr+p
aHtGMy0OwjS1Y8dBvfQYhs9p4mvRm3kh3IhQd15Kb/TDb/RY8O3REVbQ0cAxW+p/eL9eTCV2z69P
aCdwQHyKciteU56Er24+UmdNpQ7kL6QPiGwE7IkovTgYjvRnvul8FovtLEEEAGb1RQHJg2RcsQ44
RDeXF7kPlQ/Z2ZGc2G1uKiGkQ9xzvhDRrD+kU9YHE+Bdn0jROeEvHB1U6m+2vxwPsL0srUoO1uZK
xkm1Q/KqysLJcRDnV8Xou+YQH+z/nVHoBzAUOCdZZd7sf9NGVZeEOw01T/xolXE6qVoX+a9/vxeG
31XkR5hKzY+8gDoj6CPZafrtlKlzRwk5bdNQoZbQ0APowYQoyN0VSW98clMvf7IFro+62Smhk2lj
6pedXr53dGQG4x4H58DTJpxK+rj3ixbV184Q83kGTIgzjaKcujSxgqQdVyVwjHZ5VjDYOwjkbo6v
nAOeALRoyNfoS13PoURZstMHVspEEL0/tW1lEiW7dpH6MwHt6WDJbppv2DoTMrHpyadkvHY9nJma
eRYrAmUWXUfjIV7a7OxGlEgfVGon0UPvSNBt0c1QC6K5/dmtS/zk1aJGuUZ6cLqR5j5A2q5+Jrah
hPWiz6Xfx1b9Pq2c6SnJzfg8jlH6vl6FA6p1rPwJ8cCgMlbzfhgyN6wmtbsrhWnct5HyDVT1EZ/+
du8xRaQdoFNCveKWv55iqqmVBjICMae6sJ6WvM/83GzSg3P0wjq63nworRF3gAgHWwtn8noYG5cK
rcjGJIz01PPHVb+ojf4paQeA796XftQfTSd6Romv8M3SvJAV33smnqdR1QVJtTzP1fQ5muhsCFWo
fie6S1uMhr8g11Mb80Hp43ZNZEVKclMIMAEebk4K7G9PMWk2XsxqWia/qs0SS79xVA721+1txjgy
AQBAArtzG7LEOZIZCBi4eGquxh+YwVXfa8r+Jb36ovy0UsU9GHBvYpLWQXMTNBh/XX+FvHfmbuRp
uETepNx7GXmXMSfFWwM+cHMS7SC5dbJ7vNlSlpfCSqTZAcWhE/c4oaQnqbT3X+YCVoQAXVYDtpxw
26iHtSmZSzYsyftYbYXflHl6kD7dXjgEWeCJZdpIxL0lJiauXk+5gBkytE17stvEn9z63wqAysF0
dvaCjOYA6CFyRrlyc0AGIx7qpHftSxXHy6NoC1JwwyH3mCzxZ7vYR+d+fzzeGok/BAG+edlS0xrK
lijrUsLu+UeMCG3isbX4A8KbZ1Fr1sHNvbP1JBEPQCrvNhz0zZla82rQ0PWyL64+6I9RYmVnakbz
5fUbe/dzEQqBE4W8hnT49QaHvO8hXyZnZYAeSsCk3PXGMqMRZB8R6vcWkLeIi1Mi3YArXQ9lLC7S
g8YKxYXq78O6tsaHaabfsb6zuqw52Ia3qyflA5EBorPOJboVtxpSq66NKDUunb7YftJ1fCihGAch
3u3qyTYcLVWKoTx2+uYb1fiEzQyjX9zW+77auRbgB+xdOignB3W8vfkAgDCJjkkKQclfL96A5yU3
ApZLnacUAOUtDLvjInrzRcR8AL/Sk+Yz8bxdj7IYsSri2NBpQ2eZn+aj9qfSa+Pnt+45YEC0Z0Ct
UQyFB3o9iocEZVJHAvuoBflDtGjSS9ZY6h+9bkUHQ+0sG2+nJNmCP8CpcrPnVhMx5NqddeLu9r6f
TOtxLJ0jIcDdQfg4gPylV/t2r81tpCJRzCB2US1U+x33IRXKUZfptiQnow52NKGHhFVsq6rVVKDx
WpYazndV97lLhgKhFUwWk4945kzZsxaJvvdztcE51YmqRvUbuNXxfb32K0JTK7Kf59W28KN6/XPe
Tp8o6AUeCKBT8g+uP6cal4NI4VZczNjO/y0AXdL/V9uDTvHt7UHZXKWSLemvtP03kaVXLmVfWJXK
ItNfc90Fmfm4eDclbRNYZdEdnOzd4aBz0plG2wpY4GZSGXau4FbUCwdmva8aU7+kNtpM8VQm/oxD
08E9fLOIkoNDACBb71JsRN40v+UaU5SanVmZ1sWcbM8H0l+d1RVn09c/1c2sGAWYKK8yqRlsw80t
grEeAnQjLnr9kv40p8EJun4xkQ8YfiiKVR7knntzokhBKmAbsuyyOXxzk2Z926nWZW7MIkCFvjnH
nlEc3PR7cwJ3RtAJdJoChfwVv61cC1MxbRTTvHiJHYezRxfAnFZx3zcOsFEzOZLhvBGffyHe4mfI
WXwRldjsxHSkbTOil3rJ2ohOYrNOQ4R/SF90OFGawAFMs2kSStM6+u79WuiW33ax+IIZh5WdkJ6r
m8CYdH0M3EQM2rmoNcXg4WjrAQvAAVB2IZrlqMklr+6rfILWAYkLWHaqwTTnNxt6zIikMq01L11c
zH9VgC7OS6XYJ6OByoZukvtuBjZwkELf3lkvo6IyTAVEkkk3D8o4u6vqxOQn8ZoUT/UyeY8eYh+P
buFOd0mLfYSf27U4WXGjVKyB7V4oBNZPZp1F35FHGO9ePwA7W5LCBng0iNNSzHlzzGJ0HrBthqjv
VYn5tKAi5KvF0r/1GWXWCIYickJdVdqkXG9JymWDmikD6hiDubwzRWNTxXL0tx8vIBa8B5pU4qaK
uxnF0FPEP3LzsmDCEVgTCtijyQ57fcX29g0qCoAUSe0hR21WTK/U3DGEa1wwdqijoHSL+YQlO9Cu
DtvXO1Ii856K3ptbv7L0Db+czoUDTWpLMJ9zZ9EKg/hNoZHoA0aAsDt43cES7kwOH3jKYpIoIC/e
6yUUlTmq7ajqF1Mqe3sa45wRW9OwsOU991MuRR9kwvDl9TWV1+zmLKJ+wA4BlUREvRX+s5fCRG9z
IWDQ5tgfl7n4nInZOWvN4lLSikZ87iL1Y+Quv14fWH6s24FlswT2h1TlvJ5vqznolnP3EBWP/XmY
yvEpR5v+fhlt7eCkvRQotmOhDSAzGO4c1Cuux8q7MW3GcdEuVarCs+6SpghQYOuZ9dwo+Smi5PYj
wSTzBGLbPdOkHs925mRmgBfqcEZSrnvgyXCCbKDo02em9tgZbfdQxAneL86A3K9C18wb6/Sx5ZT4
yaKXuEtrTX9Qmd65NGi8gtLl4qCDv6WdeSh0qXwf7eJZnX2nzHkWRDRODg7a7ijIiOiMIMkkm/Xq
S1OlijJoF8XuPnR95DwPUaYd7Dz5P9l8FJ5Ief0zAm/BJgCoewqaszpql1RZuXXT6bvXlDqSY9P9
0pOrv77ddqdETOjQFaQasAWHV6mRjFHfaJcBIxRfHQznPl8xqHp9lBebuO2kKLHzInMXUs/fTKrC
G6gr5ka9qJVVWQEM6e4rxmKUBamGuN+VvEy+1ImepcFsoOVGPXEW/aWYKFT6cTaqUCNdrf/VGnPU
+B2yn/8aTr9+E1E35f7s5ql5hhLRpYHSmVYRdOCs0xAxPx6vAvfKBsFtz/5mlY3n4WS5oGvG3yDf
1oaGL25jRHh1pplZ/VOKyP3p0dn7VyMH/jyZrvhzHhS8Ua3FML9i3ZDPPixv6y8z7qEQQIMZNF+F
tQe6VXeBsBVmrM5BidTtJzefVDfA0oT2CPzO+o8iFfnXuGvnODDMUp+CSa3XLtAad64kaaYYfH74
Yp3/x60dJ3H7SrtMUZHZvh0DEvbV2q2+H3yam+0GlpQLlqITjy3s6us7wHOLZgX8pF5IzZyzPheN
j7Fog0HUfKTidMuIIJOkVgpqX6oNY79xPZZqjV3er+16SUiG2oC8b70nba94e8sy7e7nLpsU1AKT
bDwVY2x/wXyk+a7XonzEkj4ag6UQVEnNvKp/vHkVpMgTDRikjtiom/05z22T1VCXwGu2euBBijzR
QNR8vWmPCvC3FzxvtTQCkda88pa/XgTuvtjrrGS9dJEmzqjlmhdFdQWYwelowW/fToaSCTwvmQQk
b8LgUR2Uwa2tBenNiLxTa6Pmo7aaC5hSM1aep9zChideDHSsXl/O21uFyoRK35qGJLW4bdxjDVaR
ROa8XBbhrQ95Hf3yLKEeRAbsmtu9y6MlY1ZJzQBAcb2UzYrL6qx5/SWqRe7dtd6wKOfS1Nb8bETL
/I9pteCH1To2at8ePPvLlLqZyjoIG/Rt20fRKannQjtNVpnpPsK3iumng9GmvqYJLTnPXmPpZx7/
2Twn1tx+nr21TgIRpXMGRhldhjusA6lZtaU3t5e46OGjW+gQn6siWoy7VSRNHsw95VafCx9FFDwD
sjhIIwpfT01ZYoSyrIWTBaWlx3+3y+QqQeNOiXvyqsZ9BwwtNu/suAVN6nS15ze50D+r49jG/iRK
hSgkyuLpPNldmZ+juEw/2qCISzousTsEL8Lup2hUYznpTuDlSxoh+5xaVJwMbbEbX4/08u90GaI/
wOoXHyc3tn+20aj8ASoN8+VWabQ/nFbT/hqN0VX8uXOLETunmhy77WvLBhisi/dmoekghq3Z+1CN
XR35Xu5kVrAstTNf+qQtEDN2lLV+V6IURF91rSGzTKkyxnTdXBKytnG99In8q1Qv66QNz9Suezgf
a6L+2U5ukQZ5Y0w5shdrWfprapWRnxpIbYSt3SQlLC49yk70A7VPpuhS4ywKvW/uyqQbvxhWYnyj
GTog0CFR32lnT0+2oiQF/uecmj+jtOkfMTPX13NreiKRxLDaCIe6qarAVXP7lLlz6fqmFZu/PCyv
LQRwrAVsmZnEBi5hi/ZhElyxfp4K9QteLGZ3IQaJvTNbpftY1MqEd3ysYZ+krfpAXcROvMF3lky5
61s6kD6ijkrELb8uX/M+b1k0V+GcJqOy4KbV9ORjk9dwhtOUdpIXGeMPF5P478poD4hjlE76sPJf
f5/iduHLdC5Bm1jz/h0VktW4NP1kfJ4mrxiJwdRk4NTHwgtsfdZtjLbG5Fdl1OY73RLpM71DlByU
wk2fC8LRT27cFsSFnlNNp6F1qdqrmdb86FaBj9HoFIKpKT1+z1x2Amnx0Zge6iS3vufAAmhuUfxj
ZqW3muc4i5dfTZdbf+hish2k1XWNLtRgL+IkHCL9ANNUqo5Y4CRcUrU7rnfgbPoyiIZYfZ5sBZ66
TcuetwOH8HMNpf2+dN0Z5EuWNr/02or+Qe2n/Vq5MAz9nqzoY0/B2wh0j1QSQL/Wve/tD84Uv2vT
Jvosmlb5RcLU50E7jX0VILzq/CsgDnzNslHXws4rzOWiT0ZZPha2yWKLNOt+wE6yKozqEje56GOS
p37nTtlTBcI2Cxxzcb81bTv9m1Jh+cjiRNAF2ENzoKJ9+m/tJaMTQDJXcAjHPfMb2vPj52URahPW
CCbzb/8Pe+e1Wze2petXKdR1080cgN77guRaS9mSgxxuCFmWSU5mcnIyPP35qCpXS0t1SseXB9gN
bKANlbQCZxjjH3/wAiVjqzKsJhpxck5CksXFB+DDvIx05ltGWCOs/zYEYB27hZxKJx6XhAVSlE7y
mV/L4XWNkxsW6SSyKHc6bwfxz6UkdzTvndQWXOMcUfihZQzyurRaDLpI1vRYlUO2mbfnAY9gqL2s
DS3oqOfBZCbdaYIdudqzo4K3bmr7pITNC7Nx22j6NBzIuO/YlkvphUBj0wdKobUPeYKToH4yrHO/
cZd3ViX0aBIWwtxJX+yzbg0M1qyR+dPZYE4tylZaIBlhrEpcPB9wIizOc4dzzXHzm8SVcx0XdekQ
qKJ0+32SJdWNm3WDyyNsSK13XWmcOID+103govzxGJRQXmFd0+0Gm6wBLZA1BLgxv1gxQf3Q2aax
7l2vdbqzmri5DqaOhi6knzhKo1wV2cUW38LasCd33jfsNrVfZ9nUBzWKtgbMqv36pGh7BW0kr+B8
zs3wuQTFH6KMqeLBT1KbA7et8XOvhsm58MceSXZpdsaVDsvJjaZKjJdGN+DpVRF8eCDKklO0JlEv
PyMTOZUEjWSTcXBcxZnZoRT50BeivM9MbUoPTu7P6V4qUeeHEvMq+iDqWuuQO1NAjdpmHE0izduv
vMAMbJlRniA/DYz3JGAUTKR7jUqAwHoiimdbW4oIP3bz01qRF3roR+XpJwS8mlno8BQLHkyOxmYO
qtkJrTHxmxBto/xc+bmOVYHQEcfUnr1+JqKalLO1kuaNbxblqTUy8A/zqWvm0LJQ4O+El+bDScJh
rMdmOnoajmqN9z7FAdwNA+6sy55N5515XqvpeITbZRmaoi4fynzsMerCJegLE+/+vMG/NYFrZfTA
mK1HHb6s7XKdBKumiIOpK87wPnHm0BMC6bTQ7LqLBjypT8s5ccKGbuAwdp4eram8QHY0XCuePncR
tZwITQK/hr3TtoqvAMcHcr/SLaOSofB4bedzKkLYXumXwdGqMXJ6BQGekZQ400en/d4AsdHAOaMj
QmHrVNjUwVobl6KmCk6WpTPCtHWbPF4WT7sYK+w9AVWc7ItlS/dyXbopP3BQWnPcaib3WWYILfQC
QUjiWNkd52Un5mtnFMOXqknKJrIaL184S50CsdRktEm8wtMowmaaHBWzYcpgl1ZK3q2MHw5YSi/+
2ZTlxUnXc3XEwqNIvSucwl13eTGlxmlWa9lXT1d2G7eTMsaIwVR+0rhi3Mk5b/ZD3qK9sq2iM6J6
aasLvktBH5Y3QxPlq5a2kYlX3dVaIjf9Zi8zAOtYSPdD2zvWQxa4KFzdoZz0XSl9POFrPuwYCoPr
OtT9nuNBNu7wtuj77kF2XHQHzARhbFlDstDccewOD+k0+txKOrhsnejLJ8Oaqwe1GibVQdcv9odC
adO97L9n5d4Q1fqdIGb/y1yuNRVdC/o7JxJ2hgmNwA815bldzHNzGH8SDHnTjb68l2OpPjV4Wpdh
h2b3Np899Z3+hPKudY12ChdzoLyzcQks32/lyU02Llp2UGWGBWRA+pUKYfSjx+gdOU4RJhhzFq3z
isZGD3L1oe9N71PrO/Jz4efDeIXEv75H+Vu4kT8YXh9WidZfefOQ/3BkbX42Lbvto9ROkh8cbFzN
g2kDu5CiWqUhf6d+N9q18bHQK++96hYdIkyl4cjO5L/s4jmnBIvZjWVwShXlzruiMeZTd2U5waLd
Vk+BTAC3kQzFqJ9K74b0rKIM56zNUE9iknWjN6WVxpMm6y9tUjgPBXo8imihgo+aY2YWKn6nehiS
QHtb90t9KSZj3uXKKJZdbfTVFl6Qj3dV1XT3SyeRZFVJ0q4fJhRpLIl8zt43U0DR7qWF4RFYiFAw
VAmGgnyGYkEQXDfFR76wQp0pnFFus0bLSwQNjdZerV1vaLHSAShjj/O+DcGtuJBEkTveoTUMcEt8
FVInLlNp5jQqQyXe6pO7NB+HnEMjGnrLXuNi1qE6chLIG4zE+zaqA2+RYcVSvar7Xr9Bku6SLKFP
HG9UXvUStiChVWhkZKSG/iiCJSwCjP9ChnBOemIGxLoR9zb3echAtx13hfTTWwJjg+8NMyZYc96c
raGE+/a+6FxScKSra18rEkhWKukyezeZ3KJhnoNEzb2drKGZwZIJ5yZtmlBLeJxsxzqtzxxpzBk5
Ecq6qjDINQ+DO+Y/ZlmPdNZmkcSBmCsPide89R7CMmRESkQ7Rj2emtrZRP5UjimDn30QXqlszr9F
m29J8F3USeCvctlVdIHEIepux0CajFGumcDUHBBMd2z3brLm9UkHn//C7KVc4sISwMVrGRT7JDeb
ASM5y/mxpSxTik6175w2YzN/h2jptWeVbaV9OGheAjRjplVUIDP4bFkNO6mQHhdJ04/z8NYks7c6
SfuxDKJ+cvIiNuZ1vq0tOd4lUBDTqBhVNkTmJNu7PMj7NIKh6N3XYiX2dKzr1Q39kucX5cRYO6Gt
yf6T1BmOQZWq/LuyGbHbQ0sK3lRVTnqB7Xqn7XTpGmJnDW1GsBs3sxXO0MLTuHSFnsbamiq+njXf
/PnSYq0OyqxQLJieEjm5JFh5HFyvxI5ickdQ11Q01nSFb0Q9XavBcz9qHtYxkTFJTm1dz70TJa1x
CPXEB7XCOxbDOvQhC3xRcLDISVWnn3RDaZlfSsJCxittGFo/wqaovsyWtGtOg2LJrirqBDcci9qu
Q/pQ+QXbHXndG0SQh/PaOCIKNIrRiJ2NXG11zDGJatqMhoKFQXLod4ugahdl8R7HpdIKR1UHhGIO
4zCFLkbLNTOIYJgOksftH/KApIvITzOVnZu1FSznVEYkKXit4Z+WXavDRqvxVI1K4fXvS6MYf9QF
J2I8FUv3bmJCdFONBTW/SGkPz0UylJwdqAqI6GobmV1ordbPob/0rSIfsipwxc5ndtycTU0f4r5j
3yEFH7K4cJ32ep7JGDnRKAMORcEEcdcoPfm6FHzTcU9pV0S+7PSbduwoGq1Jb8ROjUrrt6/GG2/A
n5sglsUoh9Bfg84KRW3xxUnLTFvqSb0ZqWFmFhIYD2NwyG+OcV7kHDxnmeplQwWStp88TZf5aYFw
54uv4zIQr2var3EV1ARyl9OCzyEVlDzIEfQT4+CEcE25ePNDhVfB2aAcmle1kpkVog3DfEdvuyrh
uPIrFSJtTy8HNJvXfta6N6bmc2QbXVrpu8XvEjNULtUzMKooPICSPAt4rbFooyDzAxCBddLvfdVj
r2a2s/zeCeZOJyjEkn0zr0ESu/VQ34+D1evxf1mZalriw6Z9sTXETWFSPHbarDvRf7UuLXtXMYgH
nvco2eVkffBakKfUwVQtwkmWeC3sFIIsBIRObZ6bVb7nPQev+Ve+BN0w7IQTivU/rlqIYJ4jRS55
0so3SwCplCEuJwd3gdv4AyQx5zVvq5fgF7NFtMZAe0iUXgz9RpgmkyHaZZ83irt5tIO32ZSV338V
YgPvYpTuw64GTD2eixm5Whprqed9r+xL/DRd6osBxPiXkTzPg1CH37GLKh+I9PkXJ5ZRU62hT3sd
TSkMYKRPtb68ZrX/cuZBYDHBimjomJeyhZ6/CrfIkKWYwZMINYrLSmTVdV8F5ZmRONa+a3zrFZOG
vxl6b4x/CLGbgQIma0fI6Jp31uo46bSfbJL+HE6mqlfc19Z8q2GAEvp1Z0cdRs6hs9KOVOJGuPQF
/a+mIDqIh6xNv2dt0ysofs8/eC8VNUpqSgyIxHQyteQ21Tgd/PJD5FVwzIGrzCc2js0VChNhTWpN
co9QE1117w0UPCTI/POKfLHHcMxkaAUXX99YDMfkVZC+Mm9Shdd4MqlLURIjA77sHGgQyuifX+rF
FsOTEUYps6FH25Tjl5KzbNNVldW+k94Q9VmdXw9zPr2yxTbQ//nQCkUNZCmc8MCYMUl4/nB483Y1
8Fx4OCVzHUXx6or7OVEgiNoXFGfwu18jlb/4EvH20v1NLYdqCEj4aL+VI3mPUnd4VLUoIqMSWuzB
h4vw6f9laR5aA9YFxRVbgBLtaA+Y6+CsiSOXvU1aTZjTfB1WLLpfWRUvHtXjqyD1QKDBQPs4o6kU
VT2NdscMotXWHR3BGq5G88u+Xtur8L8tXJ2z95jHlFbe5BmyXhilzG7ogMvtc0nG4zpof3o///cz
Pdzw7//h3/dNu/Sk88qjf/77Mr8nca/5If9n+7W//rPnv/Tvt+qhl2P/8NvlXTv8th/r73cyb+rj
33n2J3ilP99JfCfvnv1jR06vXG7Gh35594AqSD6+XPrQbP/l/+sPf3t4/CsflvbhX7/fo3+U219L
eVu///mj0+//+n3Thv730z//58+u7ip+LW6qvM7v745/4+FukP/6XXONN4DzG0sOsSBnzkYrmB5+
/giXKUzzNveuzb+L865uaNX/9bvhvGEsjDkHnBwocHhD/v7b0Ix//mgjgKAlZ2S4+VIGv/98b9d/
7Nc/ng9fxZ//fipnfJw1P93WCL1wkQagYCSG0PDYlZTLTGQyN7rYlNuwQfiotUvb1MJEQ1QcVaPF
ANprsUcNbRwOgxCvnSF2jMSNu6Ly2nCSuv9Q1OLMVovWgYy310Y9m4dxcF3S64CnAaI1Agiw5Jnb
0Jk9MBUzAIxlJzNocLWlizJYORe9P40XwlfLp5b8dnOX2aq6dUfD/Fh31XggTW09C7p8Pk/mtunC
vu0ZcXckE6NQWq9aQ3bj/vFJ/md1P13dHLqvr+76t3cP7fitzO+frXN+9+c6999AuGehssI5fZCH
/LXOPfMNGwC9LpP1zQh52wI/13nwZlODwjnDNAMeyVa4/Vzn3huIb+ZGY7E3UitSll9Y5+yao/sL
Dwf2E5YEVDkQ7Y8JWq1WmmKxymnHPNb3zgWY87JvJKZc+6IoxQeTGd20wwYHBHlNBqH2A5ydLhyH
rjwfDL0xY0sr0uZscMqF/zDQ1WE0wL2jfMzyu3U0GX6tZWN9Z6xGCFkB06IK29YeP9aCqyDyJugx
oSlTTQAD5X19yky4ceOSDfExr42GWQauTfSv0pJLmNe+XWDoJzqCGLwFDBUhpl9c1mU1pGGvpoAt
NXqJiKBqLOlhaISnwbQorKvClM6t4QrZRqQ3YktvVDNuw/06eO0uaTz1EIyOBwar1fOHnk66Oil8
fwNUbddWV11WYTWZqKHtIi3IcGUKguT75o03hqjyTDtWAAfvYTOX7mVtDG0QFTR6l1OggvGMAFVz
CZd28MGE+rmquApWE6nQxEmDDRlGDZEBwNTvpeHn1RWnsZziAYPd95UAZT4x9HLcEB8FrZjx6bVy
sHCPJyKI74wZr8PQc/ntCPbxPOzwesS/ynITzYwmPa+nuJnlmH3NZK2/BfjR2zBf/YZBA6WtuqKV
tKfDkE/9p6FyFKPWANWK2mk5goiTrm2LD6BRhR2pPKgurDxTc8h4u7pMPKXfTZ4v3hLW4X3DD90e
woQmj+OStO45NFIIX0jIFvG2tAN523ZB4UdW6+t5WM/oT+Ms0axvqzenSzjMYv2YwgKYmG0lM/No
F/bZvkNmwGhCW7U8WpoBRkzf4n5NqG/neDfCA8YLiSdVzmHVms46s+0sMwEGpkRFDSpXUrkcY3iH
2YTX7fFVTC5bR0kzBhX1HjZqS3kFWmu+k4qw+gthK9M9aUfLLOLVXn0it+ekqGK/mksc3hP0sOcN
/kHTaa2BNEfKXMwJFCcZZDzIuU2jUqZY6AgD39LIUF1g7zFKzbR4rJyyiNvCKpOD1vn2pe1WQkap
HKD39CQCWofZYK66L/IFJmjWDOO7wcg8sILEm+6NappV6GpYa4TMPjJ1UUuGmDDccQbNQBPmKGCY
0oae2ftOpBVqPR3tYcBCyJ103IRcSxmxNGqMHRjwdEHs90XzHle0hMFaraVBhMGjgUC2hO34ZXS0
xGfsi20/t1OhfZIDxtLh4MzabZ+raYrzynNu/WnSPwXwDJKQvr72eOJb9gugfL8zcka7lj9390HT
4exnC50Lrxb5wrypV9+8ulDX2jzPOLOrxWLujS7iB3gvfvpLAdELo6dt/CSrhyWB43uY3XWZozUv
EiNUgY9/Xk6gDodoX0VlOTtFVGTpcC9hVMloKlf/ok3h6YSN6Ng2XpbPH7KxcK5smB/g8HXQGTGs
t2rv4eoDVp0uHtO/pk1Pq5JPGxtSIhgeMV6s4qYttC6m1m6b2HT6AEqrIcFDKg5qwprsnrwflJtM
OAOyxJYdgLl3yQDPaCPNc5g7BjMTjKhW+TxD46om69xMHaxPKl2/r8xkvKt7m1mKM5GriNi6tO1w
cdfROMwIJD/aQtQgk+TcvHdYhC2S5SxnSpc64yfdBU8PU4m5Dqy2ZcaqCtuENs4VSzec7Azeim9P
YKQ5j8CApZ2m39Iksy91WThTqI+mpXF2FkEVpbOrd6HfaFgG2orwsL0/WoV4hev38taxYDvjwUHE
O85Xx7YpLqK/dXUkzqFra+wSMwlCcP7XgjQexSRPqzhsXzZ5Ka2LB6XMPbb8MHs9G4e5h0GFF5Zk
gtlrbqRLNsM4ruIyE3oPvUEkX6cic86NFUJAbKOu/KNeetYMPK0mj/s1l0+JtAatJq7b4CNHTVQ2
WN3UuVa3c5vKOAPpV1+cVgwfu7y2KSz+KkP+pnDdKOnPPzFutxCukRYhzYK9/rwdreskMIYyb1Ej
jHkVKXt2hl1hTDzlQLa+cdF3JfTGrDJhiYJC6WM0iCb/07z5PxXikwpxc/f/69Fs7dWz/ufQP9R3
35+1P9sv/CwLjTfYihB1DcORCg/6+F9lIZ0RMxgAEqoxD7rlJhj9WRaab3D/snGB2B4y9R+d0c+y
0HgDr5k81y39h9sKGtwvlIXHCxbQC7UDSNuGf6HT2n7+RIuzkIlVt14nYktoIhrszt1phhpOnFl6
8ZNv5W8W7KO28umK3V6Lt2v+YVDFJ37+WgYkMWPGZz/unEC7LEHRwySx3TgYlq9msU1jijLbbbI8
srzb6xL0l1xPBrr+wnUI20pEZHsepnFlcsC4YiPRDkC42niYqmZfqUZw5/YBY1fG6bVfDCH5VkTD
lIxi3azl5gialfpRWjf//NGOoSE+GWAGUCWimS0m8Ug+4pE+GhQJL79qRrmXdACRMQ/NjtujCy2k
TmE5Bm64Uhe8cuAcH69/vDKo5bbE6Ie3nz95fhTviCxw78COuU53+JcwOtDt5RXU5tHq7ujRoYPF
mp1+hC7+WIbAzNXIxyDI48kRqo97R293xZiNsR4gTOKKt/rYFH5Sko6TJvfw4NMvC06i3SQWLzIK
zX0P3+/M464/wHNkJu3QKPzIJj+/gUQp69CApzdyjzUpdIxxFOezb4ivop+9GLkfgxvIgNa5BTHu
dJyc+dPjA/zPKfbkFKPHfLKqXxxjJ3e5zJ/2to///Z+nmGe8AavjFt/wFlbbX2eYZ9Ok0u+StAKE
AjOKpf/nGWbqb0B2kHKbUH8BZjcrhp9nmP8Giwa8ijfPf6IT0Cj9whl2fBNuNns2KYwG7k28iReh
oX5vacSewrJVFKth3pCvkeOKetosuZ2EqRk0WG0q7QFan3zrzn36muTq+BT94x1Q4lCCoFw/jqEw
RVc0UGW8XQr9YN93lhXZWW3smKf/qlBt85ImO2TLbNrkoEe3vtP1WlJBSdhV0BVivV2dOKMhfuWo
fvmN8omI8wA5Rd+CG9HzUyXzS7r90bZ3mir0tz1xWwPjjwZTHEFNZe/NqpQnONNoVy5O5Z/gt5n5
KwcbF9yz8mbjim8XIAR8rG0ZOT1/C9BLoQwJEyHHlovYuoN7WS5JEHOBVHQHsC0tPdFOnqz4v7ui
Hi0onx50QOw6k0GOFNwEmV9sb+vJeRqYVdKVeu/s9LoVadhkeaafanYJ/3DNzDbYBbPRp6eyN8ha
z4KONijRHZrAoC2at6nU7I/tqk9LqGBeXtSty2RVV253V+QygN3cpCkNIz3FeWes0D1agcsns+Qa
zWlgrXMR5lmyulClaw5C3qkhD72f2R90f0vNzJ3Z9MLeE7n9XWQDcKOPDHPaox1IPmZWLj7zsMQ7
r7Tsb37RFWq/YG8gTyphIOh1u8B9ly5B/pUu3HFvJGPj6qMNh8IKAwfnnxN/1NwvqbMk9pVVQkv9
WNhLeUDbuSryPQvDjIzHDkSXlfpEvCd9iTHbQXuFnYv5PnU9Opdla2LWx36GLom7j/6FPqd57Hnq
rf2BGWLcMyXXSWbauqPmsVNKHrsmJNSQBLvHbsomovcS0i89FpE69FueQEcQjkI6aSj8sqQnY1FY
+/qxVwO8oG/bzPMrwNytn6vIHs9iiNvpad3T4FMxbN0fbUS1z32vpyccl3UKy2R0rvytaUxhftGh
VOuKMfzWVnoTUpSIrCf/vnrsO7FhoAc1t3YUoqo46I89Kv0b/arLRqEYKdsHjdHY+/Wxs1WzgFtt
bg1vh4ddBtl664P5OtV1TW/cPHbJpWjsEdawk9E9b410IpMqWjFzOOm1SXm7hFizm1J62UUwuMHn
PlXZA9R2uNmWpm/scX+1IJmq7tAOpTx4tuafV8XiqXOhBfaXDvzv2uysBjwIVtgZjAkPXBtg5nKe
Ax9G8WoENwrHhD6GZwWTAKUjHJSiyemITW/YJaAPMFNr3V4jRZN5NRvZ2EV2RfBGHNCE5KFjatlt
W6jspi2LUtvldhuMJzi2u3lUDmW6I7xqFreV4kurw5QgUPcMdiVFUosQuz6bbZGsF2RekPzdmlXw
LveCbowyaBwiaoZiPdDj4dNgLr7TxWNSUyGuo7au8ZA1bnNiT2X6DRjeRb4YlGKTM7S+G0kl7bAL
GnHfeg0eXyD6Oi7sQENNZFauZr0VjEOTaCGHRu4KKrcrxF9yjnJci94BaTVffEC9e/xrcjgxnZbc
EBfgv80K4SFWctr0Yzd6rHHYbMODhyrrOkBCqUdMCsTNkhsy3YlEL6mR8koMe9/RnFsbN8evvTnX
P0DgoBgGXam+DquffDNQjDERgAVthA5mfkQJ2QQqnwBOOslbVfaLDi0RckSEUnscI1E2sxFylpek
m+rzBDjaFOwTwxPBtQs3RMamqo1PSUU6b2TUI7oDoJsGPltem1e6FFYRur40xrgYF8n/3zE3izNz
3KpXxic4KehNa8fmRM+yIYPrl05zNYyCSlnfOWmDXM3MZCP2dTUycAssDcF2oyjD2axkMcW5b2Vk
+Yz9YoRrPQRgENpapm+tFj/JyCoq5ceu35IBNCoL621t0iHkAk6VTCHbuS9Dyd6BxWt0GVxaAy04
PW1ucrgof76bx16DUdJ4rb7TmY1UkfQsbQ2pG9J014nemmIiNvXszE7ywola6OYbociv7/zUrq5X
Vi/cdQwArNDqm/Wtu2i1ESF5T+5RDYpNg6/GL2Wq6R86DVSGHYHlBYZsHmZivW5CaB8EgTcxo7De
B7zB2Cgmk70I4mmonQ+kCUjvpG4s0ce166vmbBolK3MuevfjiJe2CFu99hE2uEPxmrD3JTiC6x3K
KC4LJrxErFGIPb3UEJWOjD+xSyxH0tsje/AC45udqYEzbi0C95xreDZPO1HpOIEY+tBDl94oe8ya
3PGV2oKBxrOLHW9sKAdoWonTpPc99sXxG85DxBjOTutG56YcbhpoHWdiLdt3tseT++cb/e9ebZPm
0RxRHlKjPv/oa4O2yB2Es8tR3VzDklzjadL8vbJKG1RIPvzzyz1q6J7WD+426AS/RQeP0I4oheev
1/f12nOg2Tu1puNN5ud1FmbO6CH16IN1DB3oYX00ZYJRi8Ajtv4IEVpLYoBMCaUrgK4Xd7bbLmhr
BlC7sR6go6dWimGFqpfp0gqgvcV4Zw1LxNQjlw819/CfMa7/6Yee9EPm5m3xf4d13t/ltfztPJdy
+O2u/v7b1YPKh6f90ePv/0R5wGu2UC3Ga/7GKNvK1Z9DbvMNbrlkJ5JogAsO6ORfHZLBhA+y0ea8
xr5k5MDq/dkheW8A9fghElmmf3gU/UqHZB5vA5haTLb1TdhLkiRr8/myFG2+UMGkeozJhbh0G7t4
Z9UW0SPQ1s1rAYkbn+4mO3Oa3Eh3ltMoSv2BPD3GM0s9EEArsXVMJuO+Yda312ejuM2pURvwY2e5
QsPWo1Iy164KK6fSzhF3f/VTNX9D0+6CxeDJHUEI6R+Y9L92oLxgb/HhAD42sxJMyoDStg//tGZ3
wQxqAgDjFEHQHZxm48dsuNqFAMygMNcAqJlyGaca1mPvA78KjK3Uzj+vnTol3Nr5M37xlzbP2/ah
fi/7hwcJ2+OY4vGMJPL/Ly2EVfv6BrrN63tIJo9bSGYPv/2Blub1w/O9tP2pn3vJeIMpAMAmyKdF
H/oEbQAxZSswREdDzHYBA/3fvWS92YbuNiFTtIsQwv53K7E3fczU2ZsYUQJG/NocnT/07P4CBMEw
Fy4LHDpsco7dRFEu9L62DjDKVe2yM6razUM3UChb2oBROfumMGmqLOtWLJjWoBYa/Gsly+GjLrtQ
5w6iwm/MZG+DDoqDmTjis6ioJup5bi7YqTJDSWimH3wXmRL90fh+kVv80Eg9dCIG8xWjuhd3Fp8I
UBaYhp4EVs2xN3UeaCipRF3EU47hbIpd57XdwjoUwsoiZxmY8w6D92EIUMzqS1NeWv1g34x+Wxy4
taHjW1IhLjauRWlPZzQyzCEzVCZu6jD1GZYTWfevZescwwO8Z4zLtlBcCBWw1o4ONDRAuoMwrYiR
q1d7Oa3zLp2q22mtFVU7nF6ZkCT7ZPn+DTrwoo7aXhQrDgueob15nx8dNDykwGIgTOK4EubHQiy3
LRPL0BiZxjWejeqgd/cCD5nIdr1832I3/4rI/dFT5Gl9sb0FxgkmTHTYiEDNz886r2snWjreQksM
1M61MgaqtlF/ng1rjEon8y71we/jjPnpwdCEtisw5MXBQGo71yXnLMs5DK22uG+J7woFreMrX9Lf
oPwghOxNrjsfrOqYw7p6NaK32uNLsm5zdTmqhon3HCp8MRQ0/65HNyDeukMerfpMKKt7UVrfmZsw
9kfOkTjxYh60tDqU/HMlzNEiqd4Kviy+YPT6qZ09hObaPg9QpL8W3HF8S/LlYosAIPk4kCFf/vmX
22WiromsEfGgQUNY557OF8VrFBRgBArvmtNXFtTLs8QlKYQ7hkpxm49uONyTm8t3lB2MgAgxfDPy
1/3yXMeb9NAwZN+VZHJcmqP1bZQC/WzZQLkpVmb+E/SZwRiRFkEwO8hE/ao/2zanAerHrJe4aQiU
R3OaMfD7EscZnmA/q2i1M0KRW9mfcMY28aKNQ/z4NfznvjyiUTL4erI+XgDwYQ8AP2S/3aI2yuvf
ToeSsvP5Lbn9gZ+3pP2GoSEXGhchzGdE6/9bcdpvuAkZEoK5QznbLryfmLzhv4FZzlDRYhZPg7K1
gj8rTvhrgOeIFChTt3v0l67J4620QfH0d/g/uoDUFLHPV/ay9n07g1PFg41Azp5mIvsGF43KYSx/
1SNrey0fKihwLZZ4fIjnr6UPqMfUgK27rJ0R5W0qdm7HgCrIhtsnD+RvboAXBvOPL/VoPUa4yMZf
fv5S4LQwwXI+FlYeWJgH58q/rat5io3FLvYVfEwUX+rULRINR7L2MxKdeE306yxPm6+V9UOl7zTD
FjuEwXqcwINK4KxYVmEyvycYMHttMHF8TW7vl35kw2joSl4022AvFRwrI4jHBZXpOnR6ZE1AgN60
Qn9D2hZr3DG7f/6W7O1beHpJEVzDoqQ60rHAhplhPf+WyjJ3ynGpgrgV0JP8rrlJO/WjNIPyhunL
5URgd1hpU3OZ5dqMxZOxsxc3uFQ28k/0XTHuO3Ge+zeZLZFf4fZkDRhmpN1lq25nrZj2uWEsEWRe
B5zCA3asAIv8NPi6OG5YFm3zfurdmxl2207aGhbq2WpDjfIzYGR8oBwdKKpibIkSmhD2Phhw5m03
NlD5aei1yJpV/kqN9Tc9CmUjrn8sUegp/N/zr6SfZiJ9Cwkfwx/nuPcqJ7KW4jujmzwESoamMqSf
Kwn0bQzJhZ4Q8wtPGvZk6h7++em8sF3i6eDIylOhHmYId+x1uDSFZ1eqDZjd5k3IVTPESzsvIbE5
3LidwM2y1INdbsZFZoAiDlJGiw1o4XSfJqxlXilpXpwUz9/OcQBBYKPwLxQiukBrixCmXxorqw8i
a7ztJ2IZ/vnTH9+424dnXW75Yzqo1otad8ba0oJQRq5CgnHKJNUOrf1rAb6PXNqjHYBbIHlTMIEx
bTumOlR2u5RosoKY4GIRqll+tea5jLx8vKw0yAypWONl9q2zNoOPlRjO2eKB+ayh6+GVN6CjhBTo
DQd3rt611iZ2LNVJXXvfIYQOEOIux9JILlHmpZFmjfukNtUOx8WDZmt4Zy+DFgbqih5XRV0WfOwd
4y2KOvuccVQX07u0YZdmIgxy3BPBQmGfVfLKWGKfKf8pysAKU4CmjyvNO9R+Vu3seejxWEnuNF18
L+rpC2FD3YWPcasWpGvszzoD/YAjpcg/qnwTTLmYGLjNsEa8TvZ/2Duv5cixNL+/yl5KEUIHbAK4
FEwmMpNJ728QZeE9Eu6N9Bx6Mf3A6tomQQ4zanWhiF3NXHTNVJMHODjmM3/jJrnRwDvNixMnzYdr
mUQMmzWJEh/T/XZbhUOKeFOSwlhMYYHSgSnigLJvrhVeqwm3cEyLvSSGqzWxLxoJAUVmeXBSzbA7
fsz6fG0tUSDz2uLAA4NG9IvE/eLO082Smq7v4z9Oxw4tgn4Fl7kQLfGbiSBA0zeo9rWn4u0PB8Xm
gK7z7OKxHFScevRp6bCAlLns2tbEo7VrLbWuDlNU65aRwK4O4qfP3/TD4wxeAe32WRGcpOjtvOeg
TNUOJqjTaMdtA4nDBaOTbGh6WkUnmLbQHJ/1YhKsrtCfRzGJ9lmneUYDCPvEk8zB6HKnUbchEqJW
AGZqEULjiz0V5TEwnaDuVSz90FHxRQCmIY07W6zC0p4oMdj4IGGiXceDUzWt4cq6cF4SleyMlSPA
L7cGxOa8zx/tncrhvB5YlzPMgUQIEMTbSUoi5Lo0ahWOmT0pepVepCPuIy09ndWaMrLE5oGyXWB8
Al5gWvnjAdotp4UWHd0401onCbijJAjRo1xj/l6aT02maHTSwsyOletIrhGUaWITDeWJ34aBhK3n
K1sxjpbfxYfK6A23zISnIRodVObguCZfVmhWWsLI6hjSs6SPPXM2V1UQlrDR5YytVqigtKzCL9Tv
RSucxnVTSNOZHlxUej7YOBciQBUgviNWRwfNsdhOmeggGGIH20rdiVA+saUqvYoS9QT24aObQgf1
MJ+qs4j/Ii/RwqrMj75uOH1sdo5yFGxUzVy5je4iWf5bTvyPkpL/7Lwu0txXS/p9QlLkX6L6x5ua
9/wTvzMQ46/Z5BUiH70caHbzIfG75m38hdb2XL+mskSV5hUqSJL/4t+kFi0Cj4VwNavQ/s5AoMmw
YyiiSKCJ6Nmof1LzfkfsokQItBGgjArejsEWxzEKN7FILUtC5a2VHsIVQjhDy01mTXFNXJGgJuma
Gq73dVrdYxIt3tSq6m+baGXsNZNdoIrTo9+rSF9UiXG0RSKzb+ixoj5zDDl20ZSTMqvXlHDdICVD
X3Q6ulMutt9UOaGrdwzK1OrrwXxK0tw4EHisfghREKc0Go1qOwwyfOIhMVaHHkWq9QjvC/pEFq6Z
GLmy+qL3n/RGmm5efcMPcpjlhTFPC/eTSY+PvsQ7nfw6DSYJKzVE57rKdyNdKZw070pXA7vsDACY
ts0Eoj9D7OpX5Pn/t9TrppLOev7XTSX7WH/59qV4u6X4iX+2FIoEuBDqZAi0aub88veWMv+SVnPm
gIMzJP+XzP0fsDCkLgiROn+HPd6sIfp7SwEWhkovzoY03NVg8f5kS6k82ZvLloSX0ifMFMINmi1L
9NkIqEEIp5XsYPEpfKd/Ep4nNRIq+66sRS+BTuNAw8nXkL4QBpjEp4lq6Z48TCeeR6tnmv28ndEo
JPILNAivImEFy0Mq695SaZQjUlM29U0gdci6AnAHYRAXuieFZpN6NORJoIGObCny+hqK24Wthxky
4zEm0QcEoPZJrc8aldH0hHMN4AXN7BvdFZvJ0Y1Q8VRkJrk+1V5hY3YYUDkIENahPXY1hvOtfzxh
srW8sOatRpbFZMzYRObsbQAAThnUB7pMjnBMd6BCepv86V6MSpAlXV/+UjH4/9vr1faCqvvZ9vrV
s7W+kBr/7/+V/sjG1xvt5Wd/bzT5LwqcBFkIhFNHp1T9z0ajXzvHFxyyMMhRYiDM+L3R9L+AXVIi
m41xySFnz4/fG03np4jZaFpBSJ5T/D/ZaC+h4duo9gUmQeTIQ5ClL9obDWQ4XTj2soM6J2zDGHmp
WXaaP90pVb4RA3mD1sEPM/ZvV1GWoj0VCW5dDzv92Jo24lW3/plRGyZSK+ZjH8u6k5vKNh/hX8bH
9r4VIa8lWXEwgSfqQsJ6bHFz6Dr/6MQTeRxCWd1GH/QKDtdQuyPaaXtxSnbUtb6/fKA/WrX/FZql
xKsrstN/fTXczHCDwxfW7o835Pu/f/D3wlX+4l4gzaTdzWnPGvxn4Sp/SXM5B6g1AdfLEvz3hQve
GqbQrOhNmvirIvx74fJXNP44zlGX58L5IyT2C9T67bqlcWBS46I/Rk4+AxpeNzTaoghjwKMKmUGQ
sopmArxW3WsRHc/yHuZvYvlFfnsEyUJxEImfJEUNpDwikyis4oc2QgVPXYWnnOde6gCL5zLY6Ab8
ExLld527Pq0GMdc6BX4ICPG26XJPq8U9teivZBUId6X+s9DSogrT6bIs68skh4yppsX9iILgVk83
Ov6fCEIZd5JUi1YPowQ844HqR0pulIoWwpealWfG5QQ/1NF7PXU1JLwpLyrx2gkS4LfIo1F5TdTC
boZwIzcjoDs04IRyGl1qVvsSxxXnz3fXf/YsZvZxY519srNekDwHdhZtlf+2rr+ASPjvr2+Gv3/D
7y0mEzNBiIInzw0xH+pvthj7jjsd7AGdl7n5+ftuIBsC/0NZEUbDi9DFP3cDWwxo5qxmQbL0wvP6
A7bDnOUulvLcAIZMJlPgJtx7u8UQXIR7jNq6M6Jl6SFzp9qhMmG9nEeD9WqaPkgV3iEDyM+4HGcI
0go8I82Vt2MpGgjnITYVB23R3gMDnNUAH+BqqWiKDnYAOMjKO3hZ9Qpb7rKl9Dika6PmSSjWqZv2
ZwRt1WuTCQoyfsYWPvaOWudneoLJ1OcP+8IIWEzMbMlJsRX/KjQO5ol71UyVDcR/Oj6e0xT6PfJ6
OEGgFH5mGOGhoAA3lJ0464rfAclHRafyRMQGNvEAJTprDNHSBKXjJEokq1KMr0lU3ep1pNtli6aA
Xs1YT0TYZCOuuCEFsKaJskYws90Eob6jr4yJlFCy51EsdOJzuUU7OqepEBgQx/uJX6RlBSJ/crxD
4G1f02RWouh7aPjXSmUOG59qJWJsO80vNPfPz4D/CjfsvCNoXgINMjHcAzo003D+9alwXtQ/izT5
u8/6+jj48Bf9Ohy4Q/4yZ04KhBR0hTgHfp8NL3/DxkdyCJOFWWDr348GQTb4IXounADY2lDy+CdB
E2TyutkVFWUO2CZAcf8kbpz3/j9bAMUNSIj8ptlUDf+2F0Lp6y2Qol+v9sCYH467sbag8D9OJ1Ka
BQbm/RCLemsrKXBfJoZwjLvgS/eYXnQ6I/VOPp04fd4edO9GWiabqQ5W3zQYqXBr7/KUZtjHLwJP
ns8I6Il+2NvjIgDrn6go8T306BJbx/PpwV+Lt+X5KSLTi5zau4/yaiA+/uuPokqDEZfyED7knJoh
+p+Wvq6BIH4N19vOUnbart2Ve/+S0Ns6btEZP1dcRPtXDs5qWxLqdWauJf3XofAvieqLSO3v2X31
VIvTMo2HYDWlY/hQG97U2om3Ln6Y7nHdur1Tfxnuu+cBcL1kv9piH9woErvg/Qp9Nezi9gprX1Yr
nWHFneTUt8N2OsO3VHho7rq9tPOt5rLp7JhIarfTb0+M/dGCQmBvDpBneNKyWSRUQrxS4zZ8kL7l
nWVQUX9GTv+JXo16C7lIvUjWkcwJbiVfPx957kItV8DrgedJeXUzmXKNPoE0L7XR1bEAra3p/lvh
fT7Ioifz64u+HmWxMxulCwnLu/ABVX+a4uUT6g4UKPEiYEBa65iLRILdnXIMVMg4Pni7OV0GREiB
aP77V29Hvy82cskMH9TMrfOmXePuPLn9rB2KXYpJYUcBdaCvrjINDfBx2Coi6OKsXrV7XRJSDMBI
M4PuiE5rOBSHVFLPzRZkXzLoN7FQPwu5cZ9kRuxmEFholg+bXBZ+FqMeenqhQ9bqhGgNjwlF0eZh
GqfGlabylKLci8Xt+2/4z1sujoscdRbkNuTwAXTaRXsZHIZrNF/OMV65H79KTwhbn+iLL3qbv7/n
PyMuzo2c2lTXyVP4oNyohi0h42ypbuYGlnFBG814NOQTB+6i6vB+xMWZ4I9p3dUYLzzg/fCl8nz0
Ye2jO6zTMxpLjQ0ooLtE+dDJXOR+Rnj1GLq6Jr3UxIM+A++o98JNum28dMP/Ti4EBxvsEwfXRwfI
S+maBqsCam4xK5PRifht8Yz12bQ3zynhPX++j16gGMsvPWOJiP41ZCtf0C2v1jNY20pR6yh6yCxA
Jpu6sw7JdXFdf29La7JQhHK/0TKv7oynaR8640X7gNkXXLfndj8eD62xXm3HS/kGrL1V2uMDQlLY
OllYfuhbYS3dDJeEnrBGf6Cr/NRb2vdadRLJvUIf5vL4Pbn0rdjq90iGW3TagssvvXUKA6F8dBC+
fsPFWk7DShLbUAgfNOvohtvOyS8Ea1pXSDxbkyO6/TX+f8kuvDG28ObG9WT7luxka/Xryqrt8Fm0
fP5Z3YQuClzO8dQdMR9Un32AxScex3HKVckPH8ZNfDbuxNBu7hPvuOm8tnAo8BrtZthJO/Es3CmX
5lmpnXgAbR7gswdY7AO6Ib2Iv2/0gDfSmboLn2AZesBY9/1lYt/qXuwMe8NJ7Id61zimPS+KalfZ
7a45hOt6P1zlXy+/fBuuUjdap3ZsPx5t+pVPSMuC/xms+FA8yNfNvsfv+dDvTwmvLkBqv7YxMFYy
zhc83IwMfH0gh3ICrEoOo4fWaZ18C/1utTG/aWvJydfxGlc30yrd1Q1uERfR99Zu7wLn5+d76MOz
Cy07KBk8w1wvffsIMvK9I4YX0UN0L9/LP4Rr9fsK0fpdjjD85Kho7Cog50+cXy+gwnff7dWoi+Bi
aoJEU/IseojX5YXmCdZlc9Zuwl2/P7WFTg41X/mvDom61EvTFxgqOc+ReTtwIvjraJu7/jkH5ymc
ywus+7M3W0QQlWKC2iry6EHd+LvBwYvz3LdbZzgDz2AL58NXwR2fxC1ILqe2cFK+SRxa8Q8nvuqH
G/PV/C4iDH3M0gn9rOiBTbnpN6U3bdKv4UX41TwPdpqruOWhw9Pk4J+LnJ2bz0efG8PvdyWFT7Dz
5Hbmy9+/mvI8zQe0xpgDuqxO6iAz50T71AkdRPrt8mf/BCPYwd15J+8Dp26dA2zY4MQS0+de2vun
oMZAYX6u6M6I3NcffjyaQVmozMHj9ituRNbjzeHr/To6p1LusOIau9sX1tft4atu7WGqWpKT2a5s
ubtNaYXW5Va1M/tCtkU722XW42rzDNFqnW1uOUPC9bWb2N5Z6KxxFeD3bS9dlffrrK/3wfomsy7o
TvOT672d27UD8ds6oEFmNdbz1UFf74vN81ViXUz8rGatdUtz1I1oXYF3OhvWh4vO6d3G9h07tezN
6Fz+WF8+XX9zxwuQ9bI7rSPrcCHamgXa29p3zmp3cVDd59vQVqyfyBJYh/tnp7Ju77F0sr7Vzmhf
HCZL3WaWV1i3qcX4lrRWrMe1v8V272UCpPXKDh1+a8NvnawfF8+YfFlXhZNZN+ej9f3wPPEKzl5w
3OsLq7bOgMhZ2tZZX+3uC6u3DrzPd7TM1nfe92Bt8HAUiy3v7mj79vdH371/9reRVdiXGtdXat9g
aWMX9gVzOa+OYf+V74H5kIXyD38jWFvNujrcOJ1z2LbW7WawnsfN897+PjgK/9fzwEth+cOpyV1u
8uTN5uKZTI2Yy7TXmb2ZeMPk0FrX8HLs8XLFb8ls1WHfrfn9reWqVmsl8x++uZrrbgzLHnaKbd+4
u3O8tzbby/VgPXl3PKpibzp721iXlMZZt2cP5zf71D63Ls8mlvOZtwNEZVeOuzvbuddnhrUzncfK
2ntH66Z2t5p7xiA2kZZl+yyvn18Mp7GJSCfmZ/OkWior7jJw251hcbwfjtZ5brmeRixR8CmO9vmN
bHluaH2f1hoTquy+hc6mXws7ZWfJ6y/W+R3OHLeB9Rza2WbFxLnX/KO0dsH87WLrHpE9J7dyG4yq
dfZDt91dufH37k6y5yf7UdhrR2Sxdfbq4vyMgXhOu7QPF5Hj/nSd3ebHHOi4598PR3t3dE3rjgON
uvqlm7ubH5Mde5V7OO6uRvvQOd26c7CkdbzE8g4Kzy/v7tndI8vqcHHbOevRHt3aubs/XGjWo4d7
idU5xkbcuF7r6Nb9YX/FkycOEZmLW4s1Wvuje3GfOFbh/FSsm8fvrOR5G+nWz8xxvbt7273cjSzA
880T05dZP++9x95idkeKe1/Oasuwzp8C+2lcD+7Oba+ATlqTi4zmpnBCK977Fnc7/91AjLeCtcdk
lztY9w6/df59R9t0NEeYH+jOvePpWnfn2zdXj197a49tDxOiW+y8dWPV29t7kS+22hhM4ZXupHei
lXrleb3L7d0pXtWixf938PDqfFuUfHGHWEVqxfmGnqP1KOwfJ+froWHV3POl2LDb0D6otszUF/bX
2w1GZNtvlA2q7YNhnc2xa+dWa8W++Y9FhSDpSHEp7mJR/PbgLWNQsoJQR1QO8q3oBpHtb8ptkFjp
TbzGhs/pL1YeJly5q9g5C+7z2+dFBvrdDfxq+MUNbIZmuFLzZo4J5avn4nzY6pyDm8hVzn1vdbFa
l7vkojqR03+U7JiiBnGEdpoG8+vtO4sYCXaG0kfA0hH6CzX/0pRRpRGk6ksOicPKp7JAx7HWT1X5
Prpr0UeFw0E+D55VfjtwlhlFLwkM3Lt48v40fqpP/aP8SEZSHvRLStW/Qu4/6gL/z2PT1l/S6Ev+
bxYy6V+O/1b8/LebFpH0po2+NUsS7fy7v71SZP97rBnF9v9KJ10l4PzXBWc7jNIfr+vM87/+u+e0
mpnghOu/QAV/Y35g9fxF9AyRQgE+ihYTP/B3u0mYueMvy5FS7/yVIIj/xiLge/gX6Ewk/AFF/6K8
/seLyuAQqFrPK4Gqtw6x42VnvIq7FMSEYgH7pL0Uak3O0Ves0qsW41f/Ts6zQroLMSr6+mpmLn/t
q9c6mov4enZeVoENUs4m1ptFoBahfDRoQeYHqbHTrYvAun44O78hFvh8kLfh7PsxFrvLHDu1XGmJ
sUusx2fuOo6vP9tH74dYnBo46mbYWTJE4149Hm4vY+dysp9E69SrLKrZ7wdahOaVWqcjYszGbj+H
nLehw8tkTn4iM16Ub98Ns4x+fTmUxLjgsyQ+Dfxio2Mbkk/heiW/iBHbvpI5puGZ+o1UJLaI+5Aw
aDYWTTY9QEtRd0lmWsfylATAiS+57FOqWAz+muZpfXFh2pvzmkz7/2qxLCXRqlHEdjXlzbM5Jrpt
rXNw0Cem921dBpoWBG4FwA8odsDVtIzenrrA+KchM/V2A5m4d4XED5FiUhTIGoJ++fnrzGv7n+vs
11AwmBHmA6WB28wiQS8FX8bmr2o3Ah3H20Azdvk0xB7yMMmuhxZjtUklnthv8559PSbQKch5NOZQ
V5tRivOl8+ogSUYVsbOVluFJJjVrVNKw5qDs62SynO8yGWrW5++4qHNxXjGgBHiKwwRhPhpwbwf0
hbii9C4z4OysLdfqylXzemUXWgLhquwrJ0kqf9NiAeqGbaXvNa0uvUbqDRt7Pgy8k7b/UpYiDMZW
wuXSL2nuplGEetcxQm9CGPz4WlhlBlrZmXnQ/WD2dMAFPAAosimHrp1RjvoWdcRsL8RJ5WKRroBc
r6q1JjdEsLoYuqtEkfhTlrpl94f6oEwBgvUANYkgUF01gIi+nYKizUjYyVnXqCqJazNN03VR9N36
85l+mxQzCoBVCGUw7uD9qSCN3o4yCpriJ+JUrSESIUOv+d26Fo71iVGW2wNmNqBTAAlQuMi9xUVo
OtVCImtjpq6hudT3pZELu7TS+psjcg0nAq8PhoIFrgKQ5gZFYHkxbeg2ZnqIhhbqstDPE0a+G7P2
6BqTerz+fO4+GmrGksxWNVz/S9d6hB2MIoLfsp4k9BL0qp8cXL2ldSiHf2ZFxmcCi8r9LQFqXCGx
IS8mMJaJF/F3W62B32vuhN6W06bIeH3+QsujBXgMxDf2HktBBz+z3HXNkYAOcwZP9yX5Z15KE84L
qRr9TH2TY232YLgxm878G+v0L1uab4Nlljm4NoxmUA6Bk0R3fvF29GZEHEM7f4PmeTELg6X1Y6ol
fbLORWq5rabXWBuqamWlUiOfuh+WhxuHDSx+QNYz5QHdnsWKgRYTlp0KTFlKxCpAYL6QNA8lOb23
9ToRr+XODKQ/nGm8wgjOFZEIELlOgNlvtx0+BXXW5sJq01VF5HHqBo/lCjZOU+vKfjKmgiypaE9s
jeVeR3YadKHEfzhY2JKLz6shiQcJySi8LMdvNRS14lAhk3nCkm25K15GgUACxmo1u80t7gppJQUj
G7DwqrbJ9tT9CgvcTrtOmkE4cet+8EIybBQCbATS6GEuZjHoNAkqJi+0QqEL33kJouA0naKEfvBC
M3KYoxjKPrnZYpS4qAZ9CvPS63O5IEhqpjRaBybiClBROYdOcKXeD8edTsYIrgHSMUYRb5fG0Sj8
AReUwetFldoXJJW9oWSRnR/79Pzz/f5+/tCnQjKTdcitDvLq7VDTUWiLUFuNnuj79bnmp/VGLM3h
RCj90ShIGgDLhm4oQkF4O4pA5SLQM8RkpGwUEHyJak+o8q9//CrA87guTAUbcegWbweB6dxkpoD1
XgnnzY37YsytOAqPPz8f5t1ZwWyJs7bRHJ7MSjJvhymMYahUKe09gTV5oWODfiaLMDbL0ZjsZhzG
b5+PtwiPWQU6ckoQ5+Z7GnDScjNpaRkgYjl4q1wNrlYJYjCSkmB8nGWVU5l94rRlKyPO6VPRVKLi
xKf7YC0iUDFrRMPDUhDmefu6CeelHspd7zUaKHW/jARkxUJxsNJq1d19/qofLBOdJc8W40iEmbrM
g0Yxg80k9V6QR5BRx9SUbTNAK/PE0fvRO82kThHwKav/BRTxKpb1y0ZBHskcvWFU8y/MqN54BuUh
aVMwWLH9/K2W6TBCGhil8eHApIL5Xi1PjyY6tjC1UsHrgl4x1mG6qoxLUQiK+zwQhPNpyrPmKcag
5Lb3DeM6rwvFcKtQpCdf4IEcnzidFzJEs7AHKDYNecMVcGq+6eJ4CQZ8feNeFL2AecAkPcKsaCPo
uZ6uQSyotVO1I3YUkUzQ63C8i9TNw1WHEkgsl/om8TGcXqeajjBQJkwxXZy4Fe6lIKJzPuTKKRmM
dxuAx8VKi6wD6A9bYLHhhpUeHzNlGr0YAbnvuS+IvR3Kx9YOa1nbYyQdr83MaA5HcNuuLI79idN4
GRLN0wVoV2LF8PXwq327A/T2WGpqVo3eqFS00nMMbaW+izZoV9WPfqdGZznvfmLRvFuiDErlBjKl
Js5aaYuXno5TO8i5MHoR9uvPidmlRztImsK3OimHmf/5Ev1wtNn7jPBvJQFmfPuKZZ8MdbfSRg/b
m26rx3qDp09T6bYcyuKJ5ffRdNJdnmXL2HpIJ74di23vI5/K5ktbAVwTKRfH9BgdPbOIerfQ5cEd
dD04JQ+1wMz9WvWcLEA90Y7g8F7EeKGkhJPeDKM3FS1O0sD1jxu5VfxLJTIgn8di7qVjB/tNTx7E
oC8v1GGFJDyiu0pYK1aKrsgBvw0wT8LsMH8iMHt3q/C9Z9V2QNsvONDFrAgwhjDtjEVvVFvNDvNm
vE2PgdBbEBvqvSKmpzKXjz4DsFa8J2YrEuoWbz+Djwq5IfYIE2vpKoVOlJuHSmmKu1KtAvdYg/8u
+pVwAhb14aAchBQ3ofwTb7wdFH/xTtBCefKqtE9X0JPU2tU6ubqRozq8DhXssqy4LJS/FVH/ZXbx
wfqmeAHnZo7xqYkv+r5DNUuptJHoRb1ZwluBkii4qd8Z3xFhqx8+30wfvCQsnVlXYXZPQKrp7UsK
g+mnia6PXpiIAquoTVNLi1bH8z5scpfngOBfHps/DeTme4yIcfZqgjFpLu7OVadg8V6vJk+kLlrC
3lGryhb7WA/cz1/v3SX9MhCn8TyR6KMsvqERhoqSUlFGll48QgxQEi8dxFM4mI9GWbFPZ1sWrsxl
CVmsfH2Q2kLy2qkuOkfzkS53UGvITuJO5s/xurA1BwDwrajZAb4mL1rsvHyVmoKfCJJX1aI4uFM9
HiunRHt6spVgnj6JOvBt0wYq2gUTprBWWcsN0i1hjbpc26fgwcRSSyIvMiKtPhGqfDQPROgoMbF6
wZovglofe5gyykrJi1MD1Z8iTrRmvVLD6VR54aMt8nqgxWclV039UWEgLR/wgJvySqALOlTptYQl
xil4+Lt0H6j7rPeKziBpG+Wtt3ukqtpj0Sc5p48g6MjMKMIDho/ythmG7CbTGv0iAnaL9oaC8tXn
6/eDcAKxX0RnZZhAIvIhb4ce/T7BOY+zAI2r/FbDr1xEI8AcrrkXVEweWlM8CwR/3GFQDASwS8v4
xBN88E1J72aWOKY8OLMsvqkuF0e8HBrRw1cwnVWzmqbfRcemNE8IV30wECub/JNcHF3rZZ04H9Mp
yZNW9+DxqA6OCzSnxzb786uLDIUIibsVuaQlXKxRjn2LgZ3uQYMBvWzif2g6XR9l3ziIwsRGkUB9
/PwbfrBY4WrNwjF8Rxpo89+/CuDlpAjLKkx1rxB6HBMDyE3KOIo7UkD/RP7zwcUMPZ/lT6RMTr68
J4mMDCltJZUydNs+Z0mQXyqAxzrHrLIyR6xfr48nYr9lP2gO0GH8s0BndvOs9vD29bSiLkesmFQv
Q5QZ71H03EcrrLLkspbCaj/1eXkdVMHxp9oqAPFWUyRdFV2KwOPn04yoOyMtDkeyacqNxAlgt5bJ
LkV4LROneOV17dGcZTeIRnA+basrQQzU1bkk1kq+MbSyjTfREc18Kxlk7VsboOqxlpN2FbOD8k5z
V5GR3MdBWBW4PYTkWFEsw3Jp0zo00ABQ2vs8j+qjHUW+HDlBp4I2F/PJvylkKX2QBKxWAZg31aMy
JbXimYk0XGQrvS9to1G0ldNR2FptwqD0y7WQxmjyjLKg9vswqVoDGcxa7dGwGnX8Q1AV+V7XXfuT
ALQqzkJZExp0cOTkvhLCDPGtrNV1JOeb4lo7dirapo0gTlaJjG7nFnKrfkOCrB/tSPRbPEtziSnp
R8F8PJoZUvGaii+Ak2gdQvUDO6NH+x0atp0lin9Bf6grrmMYir6jK505WQI1OG2txGjHY7w5y1tn
lSH7aJGow7ME0Le9iKNjfeh6bTZ6CLX6OS4J0O2UWteXxi9EYztmUQ920NTG+7Yrj7dlm+expTST
dIurjPBjrGX1m9G0arWBZNdfrcy0lPmYcalYky+bo+MnZHaE4YOmXKXYuSLjNsr+VR2JAromU2te
tk0pSRY+Zf43INyDjriDX563ot/pHu/U3RXHIwYXq2PA7aGtYrHC27DOzo+5VOJfSz1rsHFyEGq3
1/LsuRdpSWyUxkjvhl6TEtev+uN3VezGwEN8JQdDJzWhZGsY9HwzAgmIpoKCUL4Ps1bMbX0aMEYM
ioSWyEo9ypHlH3mgdZMFRrWOcrLSK9S1iqOFuqAkU08emqNtpNgObYUsHjto9mIvW6HSJaDMslD2
krosxM2A35RvF3LWKE5Q9eLMQ0yUb4UWaKaVSFKv24led9nOgDD4ZcAx4xsh5LQd9QQkXi7JdYGR
SlUr69oY/K+BIRZfVaXNpHVRHxGG031RyN1iNIRHIRBXjZM0aX1VEkYQRRxFHoN1htWK2AIwhtXY
N6wQHDKcPh0y1Q24JH/+jy4Z0OSMK4Xrs5l/9Uj1E2eaqDxFtPrgnsazCi1ZRBWoYCz9HmKlNDFM
aVQPHkgdWrWYVgkeK0OIhc3QI06m1TkWN0owi1ZhHHfiAPro+MGTE6UbABRoPixC6UwRfNTKStlr
OSbPazoWTpam4YlR5uN0echxxvF+pIe0ceZJeHWbDOOxVQolkz25EbpitIgPuPkN8QjbC92EHJaL
kupf4ZA0xc/PT9iPbheu51k2iUYut+jboZFPDOZQQfbGNK5AjUbauGkUcbrWSkPfoMH69Pl47191
RofNNPo525SXN4tf+rkghb3mTX6GV0zYCWJkm1VfHvdCMiHAKTTaNKzDSSD8/Xzo90sJH3RqYHhz
zfzG5Z1N00mKKmGIt+UYxKZbYPLyNYgSMcYvqjdwGi70/OgeYYn2+NGE5qnc84MyHIVbWnVz0kJu
tkxc2jFcoVQaZ9tVtAoDr0NStLLzKC8qSwmIs5EbpQSFt03UKB59gFJYd2qtZJz/YnuninmenJiS
92EMrTxqWqAFCIFZBm+/fiJElTKkUbKt6oY+tNnU5n5s0JPs6sj48vn0v19pjMVennX0dVxOFvlh
GWhVXohpss0NBd6IEiUuhOzjIVR7c60Z3Sltv/crjZwFyABTTuVanZWVXm+qrotUI8KDyzOiONmA
CDKslTZlByUepU2ET441isrfYtR/kOczqCFB1OcdgWMsBlXEYab3K3ih92J6zkWOXhjmXm5wFE9J
N74/mhCL5MBgTeDO865xUgfhSm+1xvQKrZTXAuJ/uzYeT3XNP/hqSFKyayjX0slexl+SP5EslEdA
OWIscIX4wk0T9p0b9WLPLpXCE1WEBf1krpIRydNPozc464i/cENenYXxMCn9QNZGbVguUkpfBscf
9Qyl2g99pVxhEN6vtn2bNJndS77vb+JQCi+avtYvI0EtFMvoB1qLsV8Lt/6oN4EjNUqWHmJZzTXL
V9BZ2zSl1l7FYtv553o+qk8tQsp3E/5Mp2QFPthgAAHI9mjdoeG07GZHo0xoqbW+B/lvkMCBQK92
FZMFZI0BbuknLpIPh5shDmhZokq0zISEBtrkBPLHK6ujMWISl2dQO5SqvlXTrBD+OI0EjjM3JFHk
w91zWRevRgnfrFDyvTZD4DULutXTcZXVJ7BGH6xzRgF9MAvCwKhYnBtmzQjIs/pegWcYwUiixMc7
ccCw6cRAH9wPGH1AzAAeTAn6XaNJV7tqpZa+hyi0PjmEyzLRH9KzdYPzrlX7q94tjSE8i8YJ3eXP
T8ePvtxcDiB9ZdkjuPb2tEqpFwtdI/ueKLTRLRFRKz8m2IzdyUKtlrd/PhilQZI8clgAY4viR9AY
QW8OneAJdYvIKkqssVVUlbjtJPMUgf2DA4SFT30XYAVRxjvYDaLniSqNghekZuakXds66E/167Ye
v45sjxM32genPs0KcJ9U0mj4LtvJmti2g5lJgkdrPLyQxQo/wmmVnjWoKFp52QnbWspWJ1bO/HHe
xm/gVCjpc71TzoG09vbjtV3YDtzdgieXGbKnQSaGvp1UUqO5xxVqPQ4+lSuU2qO8/yLIvoF6TzOq
f1za1im0gP7jraktLcuIST6sMm11FDwKl5nkhYUPMKwLtL5fK2k3ivhNBkFjG/5Y33y+nP4PZ+fV
I7exhulfRIA53LITezQaBVvJN4SPLTOTxRx+/T4lLLDTbG4TI9jHF/aBqqtY4Qtv2DqhuIlgqCKr
SWBnbqfPUYyHvi2UIK8X+12BwAnWhaO+M7+tUXAGoTMrw1VKprejtAgdWY1b8WWzOXb8kT6cccSH
snV2BtrasfBbCdBofdOgWE3HHjwzs8KY6ThUk1KvEwcvGf41I2quTVTsgW+3Tj7HQgpucMjv4pTO
S9Jc4AsGIqY1j6ZRtbSfOtuf0+E3Dgc9dNl7BZbGVllVmnG9nFW9z8OgzzrgYb2b9p/UuDBBMha9
VOY1BdNLa887P94hG0vKfYpECbEvDIy7S6Bi63cLc+zDrgsoy8IU1hb7Sz5Qn6HYWp4ej7expqwl
7y2Wadh0reNaK6eoLpPJINesCRtP3Ejm2EXbR9oRPR5qY1vSZOEaxaZCFjlXZ59Wfmloee0FIrWS
l1wv46feHtLL41G2JkQIRnQEdJG9v9r8EdCAsSKSD6Isn965bdqdolqLfnqRVR4fD7VSgvgVgfE2
oO+KFBvo/fWDq2PKpI156gWp11ZXk/rKeUINVybfdnRQQzM/5l1YHvKoB6XXDoMvENL91hhLdAlz
xd2pf248y1LxgwtNnv67tC2nsFE0k3z/W5HRKHQrVK/7ZniKqKMdEiWCJ93YRHw8aPXOWmwtu2HQ
KADpTG6/vlMT4GNOXzA2vZYmfR7tCTiUW5qgcm1lQon/8dJvDkeOyrXDBX6XjCdGgumTYREtKp64
xvZkuEe2xPhxFDOexY8H2zqTlktUjwqzyUGRP+ZVoD2Gize6A595cYBSa9Ok+EQ8BvLCHc4ieDjs
jLdRVCYypTMISFnnr3UsbCvDmJdW5wU4rnTQTDvdKA69HpvLaQ7VRjnbVRil7yjzt9mliDDtOMWl
kdTUQydspB/P/leyvXqz+SnUIiCZk7Otr4h0NFszdc0waNMRETSPIkz91FRFFeNY3lBujfPUDXEg
U4YJH4YsezcU6fTTnu3+eyzcqvPrPreR05iSVONd0Iriona98zRTVh/9PhzRR378m7e+mIwufpXm
ZWfy9ouVYRJN6hKHgZc2zU/hGckPNcuqH+Dl8vlYpoOl7+z/+7NHKkannKjYI6VdXwUO59yKtcIF
FLCM9cVsB+1HaIW1ilOtkXenViRNdgSUY/6xtK23Jylyf7diz0KLjKcDR4C75LO32sxbwswlrpKe
HmgOpc45mwD47bxP2wOZgB2B2Uic8+3KxiB/+y5ynaCOIveixHl57RH73jkB98eb6fBKAFij2MKe
ux0FxcfGzqqWUbI4P2vLYB6LpozP4BKnne29OSFSIMhPwBEBPt4OFc8YbYJTdoI8BETjwQ8IhD7s
sSo3J0QYQeGQqg5R2e0ogGxVDPpsJ4idpjy2noZg5aAaV0dp3h4lsXak0hQjUVa5A8Dq+L0nkxgp
9XNVHNxSnU/Ci1F/nqs9lanNWWF9RL8JyTUYdLezQoXT4TFSnWCJp28aYCGA2GN7cTMx7jxt9wda
IqzQnyRmpht797xYoAwXe3IAdlXdNdFK96wW2XiYvFKH62T8Xy2//291amM86chGUMRagh5d7Yow
xgsGdJGLlbStPlVqiNx1juJRiUPSQbOxrn/rhUUcDb6PZdT5e82DKLMyJnDouD6cVP3Y0+r+RN5W
t88hfh7/qGGV6juZ2Ma3gwMhTTzlNwJgfvvtorFrsl4RbhAr/ewnFT6UdPAdLIpmsXM3bg3FhyM4
INTEG3u1+Z2u6sCPGeiflYv7FFtdi0M5b0VplsPOUBunmaohB1mGQDIEvJ1V5tWG3fHoBMZAlbaT
KpoY2e8ZVG7tjlej/Hq/XwUEhpZ2optbN+BoAL709Jme3zz8ObtJF0yFbZ/evjvY9FTE8byRQc/t
rEbCt5luLt+qWkrfLCvv02zjJBVNVXk2zVR9e41FavfC70DemP+tt7/iDg41vsoNnCGMTk7r9Wcb
QB5drmmPTSK/yG10QREY7qtso1MF9lYnrbfSloCgZC0bVT90gsZUZrIjs2LJDguSZoFw6T7XMBWO
Vtro/z5e2o0YnvGBJ1AFkU6z6x3TVUsWGzZrOzqpKQJsmbOfXr30iEUlrpMf8Klsq49zjf7+xW10
pyYAMto/CltvnwQlMrrNuIwXO/t4I5zgLgDhCc8FTNU65iqbOe2byXCoO1mz8MELaO/TJnT+7vsa
v1Xazl7ru8bQ/6fVFi3gx4uydYrockF0ocQGk3C13woJja49Al67UTCqz+3kAI1YuT4eZetaYHNh
zAmPB3zIOpSIHHNKFNoOTlbPL01fpqd0mF1crsQ/j0faCKiljjwv1S/GEvnC7QHqOFILBR43APIw
fBhLwBoHjT6HfZjK3P6B3gAWIYkXjVdVJdn2tJFub6fsNZE21hWKJNKp9PRIKNYtgt5IDAg2sxeU
Xpy99JkY/GEu3wzNR0YALQNEk4Gygxtf3YGNbWb62GheEJZpEv6qjoDCnt1uz4dLrtrq6EpgOhQL
ugyy3HS7qnERSVxFFAaQDKrwmLcKziZN3mRf8zy0k6cxzev3htape8X7jfsX1xuAkzY8zvvOx9zQ
eS+rnP2ZZ9pzx2o/TU4cvTejpjuUCGJdfmP/SLwh0D5Wlb7z7UydSidGzDSqJKYx/MjcULy329il
R0LvIB7D6WQlxKjQXb1Lm6XFedRwVHz8I7YmTfuA/YM8gInv6O1vmMxuWdqELlbfWNmPKa1a72I7
RYrIWIm9wol/sWQ7D8/GESUERy6Bhjvv6vrhoewxGoXHQ4fmM/Y8Cy7IRuWJc9rMe9JbW0MxFqUb
eQ0TJd9Oz7DmvuytmDcOIMOXPPHMny2Xs+XHhRXVO+HWxvUKVvX/DSYP6qsHXFXHqbRmshi7j1Xz
gNxJ9qNf8vY6AR8rceOKtI+APVzHr0AIT8HjL7l1DZBuyMY+Eit4d96OrtN7NL1ZcQNFH6uXxMzG
Z5gC+k7IvLWg5FDyokEImW94O4qaEU+IfuZ6na3mZBpJdJhm2zyhwx/uLOfWhKiU0kKWPmx3tA8z
jpZFzYm6wj6tr1m4JEe3NKrfGAUIpsyuZSP3DhTQpXDsyswO4ryILwu2GsclqcXp8cfZoNwg+k5b
kLAYTUrK57frRgF7EguO8EFV5wKundZ+ng3F8zng1PTMzD7gZhpfhD4lx1aEqq9AdXsGPEbT0uyV
o6qMmu84dfNSpFHlh0tq7XzZrXuXOiF9XzIvtEdWvzAcZKgYQ3v1Uh27rApfEu14UstYPU0YFe8s
++bj+Xq41WGBS1kkahTZgRgG7e+wM41/OapDce6rZrQPRWNmQSri6k+IAqZ4AjwzmCcvXOo9WMjW
joZdxGUmm8RERbdfpjJ1dD7swQ6UMe2+e7GWHMBvRR8yq4x3dsHWjnYJSmlTSbbH+jbiy8d26c4O
tE7FOIAqWY5RDObx8V7butIp9OOdxqd07sJsYNRj4nLNBHE8O9e4dfWjAViLMkdVfqzNId7p12xs
HIMNgF81iQTO9qsrAdKb6JBTtAnrl/5dOCDH0CyF8sIKYA9sWSX41fY3LnZa33ih4ZUAM3KdLOmZ
F0auwqBGl4d+Vgr9OI6KFei9tef+u7GecBAAzsjeCYd3vVPjZUBOI+arJcI72JqJkY+ookvsttkB
El93fPz9NjbkzXir9cS8fUmHNHWCyE4S1M11/cWp2okMod41uWRvr2ItKsHAWKgdsZbrvS8mJ+/B
29pBIdLCj4C8fhhrZfxS2eHOpLYWkcdesnNBiROd354ydNzbGmBXdB2rZPDDZKxPTet275bRTQ8p
8Oud4Eqe2vXMgK/AupR2bHdR5JAUirEYXXQ1GsfJr104lF/SUtOqQ1YZ41+uPXn5iYqQG/m0+fV3
XTak18ffceO0U9oAnUFvioB2XZ3r4knl/XWjay9a7WQJkj/eoHrntG8EHVxdsJERCJFYkNVusXQs
eOraiAgyOvGMTsjw3nYX573T2PZzFHZYM7NCHfrFnRd9fjzDtaAQvQ+6ePRo8UWAeQ/3+varduTz
GCKX8TV2Kq8mEgB3TTeocM3nvh2BGGt1RX1wEmSTqMW0MRYZ+UCnc1AKUR31sDcvzWSby1nqPaDE
66ZOfxkV182OlisalBg0iVR2RrPeoxBsLRxuML90qFm/df2oB0VuCMsDGEEZN/YdXXHOYR/HH/Nk
6Z48DIew323VE7qp7unxum2dcB4BOk0S2HXXTQydKszdblICtVDHo9cv+iUsLIRhq2nc2YRb5wD4
jlRiIIq6zzE4dGpRLmjb9nHmXWoQH8sBpHPe/WWHhv6XOxjaj0kxQaAksek+ZxoZ0A5/dmu6qJBh
7sI/7ztdRu51jZn08dXVpgTF8QZpcif6p8XYfeeW2XiKQA2QyuiyyY3MzO1+TLM0Us05AViDmzNW
2kkETSrplWY5xAXgSH+wvW48JUDN9zSFNy446j0kUFQ36Nas01Z9pC5qDK0SGNSv8Qkf8Jrxm6Ei
50eMz/rcmnFf79B7NhbW5FKVkFbJzljXOqY40YWXZkoARvpLXnflFzUvvhSdO+x8wa11ZTUJAMES
IQUg//urzCZ3rF7R9CoM8ryZYl9VCrIZuJxP9egMjT8ALShBTVTFXk6+NUPYjKQBfE46D6tnY1a1
ru/ykeZz3sWIdgulVH24fKnhO1OzZ4+ycSWAFeTrGTwbUlDkdppOr+Q8JbSbm0no0cXrHOio7jy4
XVClVlOh7OXaP2Mnj/4olaid336VSyouC01eDCVxtXszZYg5rm4IQENXvmheAZ8nctoZJxjCjOm5
h8lbBaabVs21XsZB+fr4Wtq4K6QCDtV7eu6codX0kTmqtLlJ42taDM7wL3yKLn6q2H/DcdFHiA/C
ddIS+kOGHlcP8l/4mteK3yjsS7g/QFQbb+I7KB5AuHrOML4OlKmN3uVun/pu3kMVcqJi5wBtcMJd
THR5AwiY2dnrdLYq3TxbFEcJmtpWoveeMCL1jHxJXFJDM8xr5VQCAmKvtGgjxLZatN+8Ikqng6pH
uXOuh6JJLw58ySdrUpT+3ago88vU09/Zyc62DgJfhquNB/c+S7GKUaheEymgqcce4X+RRX8pw9CY
hzBr0Et6vBO2LjM2Ia1nLlM+xurYFVmIhlYGQDEubRIjq64s33TjxbhGhoj+Tjg/8/nxkBvREi8i
YHGd3JOa0OqKIcZB7wCpj6s5a8W5FU51XkZbPz0eZSVDLsE13GBEY9hbc5vd9TEzF+f0yrWIWHAh
Lf6to0xL3rWWNid+oy/Z5CeGHnlPc+eV06VXnUW5Vv1owW4BvJVeI93I02+1acapPzdGM74Ly6F/
icfERorfGIR1mJdU+qrB956f9NQRzeeEbB3zaKIwhG4LMRHVQIHY02nZoDfA8OTQgNKlG3x3fEes
ijIArslV8XLDu2r24kyUEYC64AIxe9H7PlVFc9BDFFUO/dKywoVltvrZMJT8RXgZ1LfHq731TakV
cZaRRiVNk5v61bNha0qrjoadXDUnFNektsUhzoHzPR5l42gQ14BPBrNOL2tduKhr3R0a202uhWOl
Tyrh8MesW8TFSUrtx+OhNicEvIG/pXnf+jlairRJmoUl1qNoukwALw4a9MOdZdt4beWfzTGHLkOE
uLqHc7XOVKqWybXrwXUrTlNLJ3LABJWALyZMvXsfabG4/M7cWER0tMg/17lgvgxGWXccQD3SIrwu
ZlNJj1Xt5jtruPHIgu2U3AJUJ6A0yP/+alOEo9tWdpSn1yyKSYmYI0XKxNENLFOyMpwuXugm4oWq
//AF1ZX07YBo8h0maEmiA9CW1UUT1YuYzAy9FnNuSMswoD/URS1eykYNg7Lr4uDxum7cpUwVrSFI
IhRH1q86mg+RoJIaXwurS88LsODAXIRxTOZ4/qZO6Z5wwsZ41DORHAZkQGN3zQoA1eVAQqija5G1
4pTH2HGNaVJeUG6aArUuf+NlQlcYOq8LvvS+recYI0K/oYiu+HCDB+lycZ65ys/QR/fIKRsnnaF4
AU0ABmjXrZ4lru50jOssurZ24gGUs/V3tSq0q0BP7Pr4q20ORbmWrSqBKOtMAjVVLa90ssNhhG26
pG3+Lqwj90kp+nGHcrNx3H+5+0p0ATtyHVwv2JqPQ5/F1wUN4BK/9dBofEFCiN9tvcAwnuM0Db9b
RYeb1ONZbqDw6LKBK6MpS8x3tzk1K6t1i+70tVrQeroAIoHIOble9W8bd/q7bCLwPPd4v+MJbKgz
QsBg3+yzYydxfrDTvp8PiiHMb0MrOdh13zvPvc2/ONlWmrxEmH3GXx//5K0PA8Qeq24OlYSn3V4f
GdwkUC2DF4y1FR0iiHsBVaD8icxnT1pwq0ZNgQOdLNnCv2cPKfiCzjR1PQlj1l+SpjYJhKvxNOhR
dSjqOD6NRTudasyGjnUTq4e6S/bEkTeuS9RP6JoT+vEirK+rtnXHJlUb2XcVw39VNQ1PaGSYxxAx
08NsJuNn1yp+hmk97OyNjbeOWIn6BJhRUr51W3mJrQqtXBq+2RB2AdIg9kdnGvdUR7aQEkQsHucM
ufN7ytQ0i96YVBh7hNtZCcleMcPjnHR9fNYLo/kBDCb91hXK8M3qBv4PZhqX5JpxVVVnZYkz++J0
ixfvRKMblyhFOyjoGno6rL9MlV49UrmWtzGde7CyTZO9T5xo+c/GLRpJpBnLjDkU3x/v6o2vDAyN
heYLo+d8hxccnQjpF3pdY0PfxbP/c7TkQ9zY7+vI/tZoxt9VCVzl8Zgb944knuJQj/QvhLVVmNGO
kAKabAKAHBnVjzYssE9xERKMJocy7SL+VTPb3LnrNk4vR5fEgoMrKXmrdbWNIu4IfSFbeOkPKk3d
oUV4CkGdpTk+np38k1YFYEJBCeamuU2rYDU7u7FshKJNGtuJOSQHpdORXWrtVEx+XXPa/MrurOFY
xVr9v6hZ2vDgFY3ydjgccTiryyelfba+rKomV4akpqCgCUUvcA9X7ZfWsUKIQXZXV28PhGk+k9kw
JlyvdSBstROQVhxkaVT0OUiUKvraWHF6SIyh/p2JvRpKXh6vzseQKEM0FUMYJG1aXupe+WGIdDzP
Wjb+xkmkoANZDvEjOI5yF78aqUAbQk/DHs5MMSlXocfq89JwObhz1R3cqTUvj/fN1g6FTMld5EmY
6zpcE4ZBMS2vw8BQM0TwEHhW+5PedsVPQ1v0PYTm1hkkN5IyL/S473pnSanWatvZcD1sq438bkqK
9AV/YAuf7nkWFFhSXYt9xCdwEHn7RAnDASdzyct25O3CesZkjzGqJcHipsNJ+ki8lFWB12dl1r8x
FBU82sr4hnMcV2dRmRJ7dmN4T3UVLeeePuuhNSM10Hp3rwK89fnAB1MhARcKWmk1VBcPqgCg7gRZ
NeYfC1WLOHuzcxgWUe8xOLauGAIn2oKy3XoXaY+OV2aLSmNQmL3zsUYx4dqHpvoJaD6iAVo3tu9J
s9orxNLxx0hrZi+/3no1wFLi8A6HlCBuFQtFZqYsY2GRGMZhqF71Oiz780LZ5KeaR+F/NZrW7TEa
c+Mb0UK+h+fbWmrvl24FhX1+wXoD0cOj7eA5gVPMxYeusKezcFtcAcCQf3v7XqX8CIwHjiMIXPlT
Xl0CTlXHiUXDN6j6ITw3qbEc6yHJntRW/w2MNlxK6vcMxDddX9mGPpNbKQzVeu7yLGxs5TtAboe4
Tid/yJq9DbuxiVg8CaYBB3bfHImstOyTxXUDif5twX5Zy5c6jhx804wq+jFbGa9XU6KpRBJRPc16
m/x8vLgbgR6gBJ5kblnJfFodmTnqmsWoAA7pwnIOTdvlxwH9/NPjUTZ2C71C+pQgLKA7rdtthosM
oh4D1+4n1zmPtYkJbqlPl7TJ7J3A5ldounr7CdvRBoM+sCE9ERduX1m95wVDr2ZDYI1JZpR+R2Xw
f4iGjd43TeQhXhB9nzc/I6WznpfJTF40ERri62IixnMyB+GMLyN6RdN57Oo5/6qMg9Ncs252NASd
qqh4X2hx8Ucl6Lv4EIKWF3toe+Uwj022PA9CU/+gAdw1JwXp8P6yzOH8r5cKdDaSsNWNsz7OWB6C
CS0P49zFybXKsRCQZWcNKScoxvHTPOLU6uXed80Z5+kTwnxee9CNxNSCMmnzPzQ8M22/hTQ+HPXW
q/5rzT4H5Cxa0R3SotTRuLOT7m+lqvUQlbSereTWbfzZztx58oWdmeU174Z6oM9gigTMn4dbhtqn
HQAklTbZSSuEtfiucM2X1JvT7BsaeYa6szc2om24fSTbnAI24Pp4z82wpL08c1S1lMM4puKqGClC
WKW1XAe9tN8eKDGeBDohanSvEpIQgobWCD3VGlXnU4W/x1MnAF4NqrdztrZ2PXcgFCpKz6gbyP/+
6uLqMLeuUZqNrrFlZtXZ6csoOmhZ5LZnPUnLPQTiRjjByyftG6Bt0WxdH+UasAO5sxL0AIPOPI/R
n9Y84VGJfPMxNU3zSOV43Dlum3PkT5VismCb1ie7thscYVTY9+Uwtlc+XviChpb9AaJzd3p8iWxd
lvDPEchFE4pG3erBa53JnMe2oS8BYGWgI6RHFC2sJsHZWGlS92jkc2Ueklw1n6BbIcaWxo6x5+u2
NWFwR7LlCuX47t2Hml5AlKBaKOIx+gJatjyYS+N+LRS93dmpvx7R9VXGLqV2DmIWbPJqxkXSOEaH
unbQEAjOf/ReWf1FP9TBnjBPzPic58s4n3s9LPN3S6KkzxEG2LWf9pn9PUOP/6XIhdddjdxSyiOi
afj4qhaIJihIipl+SiLbKw/4dWE5r8R986XOy8w9jG2noj7WZUpxKOmN/A12I/1KqFoqZ8jY2hM+
Rzme4QicvGuiMPkNtpkUm/ekVQWwzPU+nqjJKZqtK6jeFF+yzPAuYraRYFYnI3i8ozYeP6nBwThI
bfMEyxN1c0BT3UOwgROTdTnq9gV3byWSnc+4VUmi1EyrkcYMt8E6NauEML2mMPmMiTk915WBLIYl
tbw9jSVOS9P8n4CLf5rs7Ps4xAmCRdrPxzPduGT5CVSRAO1uqMVoPYXM0lM4pqgBBIqZ5aNfJWI5
ARTSzlpWRjuggY1jwrVHgZ/H3pTo69ulbRc7G/MW5ZEMeLtfhkN+MD0lufQKb+/juW1+RWJgrr1f
dbLVKamXyUit3lACC8OfAHWvORi9xtoBOm6NQmItAV1SVXVdFErKGpeYMVSCNjJxL20AxusdGN7H
c9ncKxIkh5AqJfW7nLBylcSdZgr4atg4Vw9KbFBOhvlhsKl8W960/EfPWrV9c/DsZ6OwlvgIAsz+
9PhnbDwlCKq4iOFxo1PDWD0lkzcWuAsllPWzKQ5mWKaHoW/SE6Epys/e1F9oG+7J/W0NKrFKwA/A
lsPGuN0yNZ2pwoxGutxxhPa6qoRPhtaW73NUPDFPKOvPel93OxWGjUcF1Rg2KBeBNPVYXQFNWyf2
NCFsEsWJ+KohTnqKuhqQ4mIkx0lpincTRPVDPPFyauXvMDAk3gRTLBKc+6qNikaV1GbjXNLkfF92
ojxqnvgZulQaJen2zUeFugbgDnDoMPHu2l+p1mlC19swiBdH/9Mx5ljSXeeds3+XmUoWhBRwkUBn
/pZH6dW1Out1V3d0NQJPtO6nZmjEh97T22Of985LXRgOJDwBKBH80psTDYaGVCK1HCknE9PfDo1d
Wpji59AH0xD3qr/Ycf1XGy7L7DulFe5R5O9Pq5QOJ/mmJUW7lrbE7XDR7JoLJFvcYAbiaEQJKiVH
iTNdog+DM9X2URMUQg9LKbIZvqHIdT/Xx5KY2rLSdAfPsrHsJMgePUtOjxTquf0xadrZapSWA3Mv
kZbNAO4Xp4jV+JbWvfvdVevePEet4Yw0lSySicd3xsbwVJTlA0N4xGu6uob7JTaGkQ5/QNhiHKqO
wpLfLXbrlzjhPrclqE6R586T3hff3j4yRGeZWfKW3zUrPByTKLI0Iw9A2KBRIvJ3amnWk28W5XjR
lsh91zR1fwRaHV4fD/3LLeUmREPvCWwjATctIsKV1Q5AoQwPEM8ag3Rxhqes6czsOJehftSHeLlM
Wqs8i7Q3fnhzP9A1StpzqhqhX9vtInuYjY8aXvxPH5Z7qj93t6kUouLB5x8gh2xDRgSvDmFlQIyO
U30I+lGxv7olElilWJwLHITlz8aLjS+9mY9fHi/HXZhB8c2imAHjnMSHB/l2UAG4JrJavQ9ELlT1
hLxlHrROnHwYvUppzpAVzT3Lurt3Wdb7TATO6NhIPv9616Pnjq+yGAKvJO+19GQ+qZTBT48ntjkK
2CHEMHgs7qBiXduYZRi2Q9A0vfU/9P7FB8oLxm+MQo7GKwReQPZIbpevNnO3bBKKFs3oWog1TxWW
PN5ep2BrLjTsHRWULPIRa9hbO1ummIdxCMxOmQ+imWOc0+JdjRd51a5OBv1srKsAdGnE8qsIUNRU
Kmy0BgJzdNxLr1dRcyxDW/uYRrWVHAXgeM+nAGK9LElVfcTns3KPqF9hqzCL3N17+u62JuwNcCSo
mBPQ0FGQ19fr8+DA4Xe0epHiBJnuGyVVFwTI1Sr2ba/SFRrf0/zvG3eNHJPyGs5x0DzvmmydqOKh
BQAWKISnH3uza18KEY47u2ZzZpBlYcLwrvMg3c4MC0rLQm91IYRBtrcysW9M+6T+TPtWv2hJ7O1R
+e9uevrhHDX6agRpRE2rUx5NaHDz1edgyc305AFne3bKJv1jMmLhT1rkXHStqoOoS6K3dhDlyPQS
+Is3hlry7VTthGYQKBA1UJRanM3CSD6ZM70E21O6vYtF/lk3+1eOxXvG15Og2HVy6BpwNTuhLAHQ
ZvPUhN783DV2/MfYmMUe2/E+kGAwVO/gGRH8EsGsbuuJDiGyc1jjjLlSfzNGPX5HPOom52JsBs8f
TDTI/K61un/GyDNf3MGbPqQpFcGdGOLubqBNI9W+uBugc9GyuV1gN+rEgO3JEui1Xn6ErNGdQYKh
Ff3Wg6Eha0SGr+v8E+bK7TBD0VVW6rBl2WBh6kc1yhcHT4umvdx7az6vB1q9DpmmF0qdG0ugFYr5
Lm2G+lRk+ZtRV6zaq1F+4U5f3S34ixIfpvMSQDZu/bgclk/CTP8J9WU4oj8/7URad0+7HA7/LMn5
kaxSOelXwzULUo8xMhEBeljLqcIw5ZqY5nQZ06X2S6kBNBYUhX/jk70adLWSZTlr1mIOS+Bak3ZB
eah4iupR39l/94dOo0DCuZMFYTbh6mrJsNYx7YVzgMf1/DHW5/rUOSmuzFAddoa63xoE7Eh0QMVE
RuZODF1R0rhrzcEISiWLj2YMgsfs2z3q2/2E5CjySFNxhmO8urFkxRLMIVr9OFXXB33Ox8NoTOKP
pKf6/vgL3b8DAFbYGDAIgI7epbKpqedhlqhGMEOd9l1cnU/z0rqnriiS4wga99vj8e63obTAJPCW
nAkYTfrtNuzY3Tlkd3xKvHy4YCZW/1VVKdq9kYiSU5pjw+0DZVV3CjFbKyr7BCgC8vWoL90OW0ER
dtCJMAOAnPERpN5wyDWa5ZViqDt7fmtFqcVIOAXLCgTrdqiSTK5WsSkL6jyrr3HXZ1+i2l6eF9xL
fnozJdude1Eeots3B6wZQROvAS/PndyyhXhuImLYnyOWaH+jDe/UT5C9ISQYoqhQRMajwLrkTYE3
H5X+a2nq1T+Pv+rG8sp+LlES4QSR7uolCvWxzUVSIsAV4qbbew7Gj1monVw3fbNOGj0RTgeblujw
vrE7zzFdqgha/FIZ8QVSnH1cWJvT4wltfESoMRwKAKrU0te4USigVjFwjRKt1A6tOQspDWH1R4ij
4oKvBo6mjwdcXSx0YnnY0C4hxgT5QwHkdtc4oABKOkz5lcqK+2yFyFV3ZryX322MAgWalwUECQDj
dbafNz0Wpm2ew9fJyhcsKJvjUrl7JM/VGZdz0bHOo4yjw/O8a845Zp1lAujn1dTK3s/7TDshavE/
Z9AW4Zsz2jN+BBJiZwVXx+DXqABiSOqoIdPHXUW0fddpsCya/DpaSfknvjTt0xBi2orucFp5fpXV
kkbcJ6DGkdwxPmYu/bTf+Q2wotmbksOwhl4qhjlPPKr5FfVm97NlEHDhcuX4dRSmBztZmveK4tW+
PafF99xsxJfHm2hr4cl1aOeRTJNvyv/+6o0XOa3foWqqK21mFC7n0fgROnbtE591B13Ry/eQw7j1
3jyqAaUe+QD69KjwrLbuMjZT6811dV0gm32KOlW/1PbUfm3VyX2fiuxnAgbj++MxNzYy+4uOvUOT
6756o1Vl3i3NUF69qjY+1JVS+7Gi5sHjUTa2FPADHmCdWg2I+1WdBqUmAHK1Ul5R3nX/cus0zU5j
PWYiILJB7arQo7LC1ShKbT+rPORNRBs2yafHv0Ku36v7XW5scGyU9on0aWOtW1tj53q9ZuXVVRYT
vofm8M9czpavJL3+5+ORtlb1F+iQCJGLfP1KxppYcCssqmsdht3ZyyPrvBhTdnk8yuZ8uON+PRWU
luWqv9qlcZvEjdks5bVNST1pQTZ+ZYQOmYryRrjTr6XD2YOSAkQf6YZ9O1RrWVVa4oJ2dZxJ/zoa
OYzQXuHsvkcMWEbAejXY1yiNU3GkEGkVbz8alGaoZIDPdSjXr+4kdGJA0iaduC59phzbfpiveDL2
p7EyiyP63UQ8U2fsxDobXxEQkmOoVNGljv9qfce0ivDyGqrrGKnG2Qj7yvemcc+OceMrwoqhByL7
+ODnVlMzEOYn1w/La6zlpp8lQlyEoaNCpyjD6fGGWfPU5GdkLAoiJkm1/Jy3nzHLqd2rCqe9reNm
uhhNWLc+RjjFx3zEgu4sAJ4/R3YzzMcBPZzsWYexp5ya2alHXHq9ck8scGuJ0ebBNB56nH4n7zgV
cdQv2szkh6n8p9bHDjI8fqE7OdvmMLyfIKwovN3pmvZTm9XEO9U1q9vmUzRmzhUDWuX4eHlXlZlf
q8sfDyJR9kHuZKXrJNebyavLqzV4meGXFDPto1H0qXbuonh8MucYpel0UNJLpSMBufN1NybpmaQD
1MOhILFhbz+uh79bpLRLc6X1YfypWNX4pHm9vrOUW3sI/WUCcik+QZl0NQydhpG8pGiukWKqXzyl
CT+IRnUuSqO1B5GZykHgnHcYhqU7Y97oHfRsqv+0lCLbSSE3Dg49WgjT9Cw10pHVnZRMfaN3cdRc
QYGUL4Ntld8oE9WoKEbDzk27tbRgTshWQRLwt/wpr27aVCTLpKV2fe3paZ2GEvIce+iNLVgJViIY
lzpQkE6I/FY3AXTnUCFTzq6qU6LemrPTmM3oDZxRnk/1TCm+/Rjp4fhGX+FfIxPpSGwCJOA7sHxe
EgqlNcRA6pXRZ6OD9w09td8hUt+tIvMDPMQDQjGWuHL1wUKv6UpXy1I4ZE7vl9Ae/f/D2Xksx42z
bfuIWMUctiS7pZZly7Itpw3LkQEAcwKP/rvofzNu9a8uv5uZqvGU0SQBPOkOte6unfXnG3RfhmkB
7FeHAvV8gyqZl2SoWXnK544zrhUkhNjrVdS+mYVasie7GDfzblnswTnO5lwCZldebRyYAGwijBHk
qOzTy1fDuVzLnze8j0V3Qi4Fynlul7X1YAfFUJ3qVjsrccskfdRurpiNrmy4g6kyfWr7ZgviIqyi
Hw7ZbxbDDzOrV1lR7oOsUYjY7PHjjFffGb5YGnLSETO54sPQt6JGEEmU15gqzw4ZLxMVCDDoEEZJ
Mc6+mTvNdYGPkzihArO+qvy6PK2NxJ1SquhKuL24FMkFaGokRJ7dX0bEkFhFmzjBRhK321DY8dqI
4Lbc5NPLX+PSSrsVPcUvQNVnfNtcNUDY8rHioCk/Hp1+PMlsdRBWkMbh5aXOTb3+fHjorpRxeyOK
W/Pvq2NGsTjHQEycyDXtn43LnAzqmhM9GTC6NJbHUn3t+AZfq8oU1Z0P6zaMrXwyv0By62XS9ZPr
MNsWxvTaa2fvcZSjZxwCWQZNstph/d3MMteK52F1PjYhXqyxLRVo0yV39LWnufji/nTmQRc9v/vt
DiQ/A/fqFCwYlIEhruLO7LtkZrByJeO7dFlQwiPWDeGbs3yWquBwWdTglquTW2IAvE26vAe6lR9f
/jyXViFkg3PbPcpoGf39dQDkjpEMgurkV1GYVgWyR02p/fTfV+HkE5sBujx3L8C7dqOZP5UnT2kv
xW7OOcI7/Ec7ln2ncYOD/djBrjtr5+9nKeGrFA1elqdF2PnbNUSV2/Mn9e+XOKuQRwIoB6V/PmTW
hr/UzpSziqn7AzwkcUQn3rmSZVzYaMxB6IDtou1krGfXTm9EDd0/wV1Qdzo4BLkYUF5cw7CO/Rbz
nivb4Fnmxqvb2SQ7sZUc6jy+C1UgwThu1Ql4iL6d5rCGRCJh5UXYBH9arQJRcLNyvpmyulZZ7Tvs
r6J0X5rC2/tz7T1TSxuKwN8bKtWpiXon7Z28M2A+WZtzu+Jf+9oq1uVjDdTtN+rFwc/O9H6+vDcv
rb9LNnsU5jC8z0+An3mirvtInOZaNfpI1hf2sIflFJ78SIgc88CufxyA300HbizMDpwtFM2VBGv/
nudvAfFZQAsICj5PnSUSoQ7uK+JUmLO6cdaBi9gFuvVutKr6fSGq0r7r3OFai/nCNnNo1VJ+kEmy
y862GYLoC+q3Hraki+foJAvrzotLut9gb6Ex/HuAo4jkotlbStTt5/mdE4DG8Or61HSLaccWztjv
urDLf66O9q+ldBfe6F+L2X/fBsLNOs/rMyr2SahXRljlKTr9ZjxUT0Zlfm4yr7lyiM5avfv9gzwA
oxaUcLlSzw/RVI5LF7WuOHkoRs+xkNXyYahRG8aBujTDXUlJra9f3r3nHOY/izLc9/ZBP82Bc6Rr
MyDnOeN0f1Jhtz2i854jPbbqW7TuMJH26+U4Y5ucrpVvYavZzAn4h/5A/th/H3R9jf5y6aUTGMGl
4/4AJOqsz8XuKdfBDkksvIoHNufpbo3C9n7KiyrNqJuAiwtcjl9+CReC2H5RklbTskXl9iyIoeMk
at9oxAlP9O1xbACAdaYRfn95lUufl0kMFMJdIMU/z96R6MFRfSSR2YrQONY4Ux9RJOje96AP3gls
0q8EzUtnkzPCseS8cNTPwpk/kp4PkcG7dOg3z9vaHLx8wqLGV9fE+S8vRV5OH5Sgcz6kMFd/xThD
iZPf217sdev31rW2REfeNYOVi58K2gsgQSasz66AaigNQwLaPxVTVd+bgbHcZfTWrrRbL4SzXVGU
LHpnlT0TVo7MfpiChUILU/ttfqizIV/jNSq37lCiyt/jwpw7dhplaxfc1UVT/H55q5xre+2nEt0O
bgIEkcitzquGzR2CYNhI5UUdIuYIcty8zQ20Bk7G1ovls2OVgfxUdw22ziFN9SUuDY36fDxGQfOk
y8p306qt+iHZvMqtDzVOmv4xaiPrmu/YhQ/CL40gBxADnvOfwBnXTtFzdoaBqkbIUr2iuXHl6Fxa
hH3MWJhZJsucbeU5c+n+gq4+lYzvbyhsROxtur3SD7lwQPfakk0Mfp1e6VkwQ0GonndZ0JO39ME7
K9Plw+Ct5TfdhvKpI1e/ZhdwacFdK4l+wZ+J5Vk8C0A0GoWa85PRNF06lmhpjmuuX4fG9sVh+H14
eVf9SS3PkgQydWajIF33Cv+s89Rm2HUszVycRtU1j46/FW4Mla/wUmbe9XtryebmdZiZPlxBJp63
y7TNtPfdRd/5erO9ozOJsErrfeT2raqUo8AFVIVO/VHNTmxqkWfJWNWrm0yrbYEltpwiP/hR6Qi6
2qFDHwaOjxHXqrKMpOlzgYDuLsFzlKZqjlFQGf1dl4XOGPerrJxUVUHP1Br8ZXDsrbUp//2OpCFO
QkH8o748fyONXbshNFY0ZLSrD0uIgRJkGyfNxkFfWerSx2aqSi7Osd4bVH/nE5I/Wmivwg9YI33K
arv+MI6N/Ap30UxKYdj/y+6il4kQCJpRBPaz7ZzBq3BVjqnrYk1BmjfOm9xyqTdxYrvbNuOa9OGl
M8rAk14/l9fuSvX3821KmBPgHTxkTXNIS8fL0xZznis384VIA04aKap9Qv18Om2iQ553kW/cWvZo
Qu3qrFeD6od3CIKI9y8fl0sP9N+l9g/6n54lBDHUmUNklAbs6hLXEOomaBCj+h9WgWlAUwDIBCJK
f6/i+9tazDtjJpd9Hwv64jdM8a55gF4IaAwNAR0i/bYzmc8uUFkWq8THIT9lgYMhiLCMA3Tw8git
1r5Tfl/c5KE001xy5738fJe2ffQHlefC2UAb9O/nm8zRhnfECZtWXSYDR/6mmaUVR4LHXWblJS+v
dyGDpHWJWeSuJUIyfbbrI2hh1KEBkmWuNh7dwQqPgvbfUec4zKGhIiHO6muAwIuL7mYPTIX413mP
amTYKisvLE6LZWcHsWxzMvWFd0KSJkjnxhtvI3qqV7LWC0cBeSfMMNGDg6Ma7fv3P/szGPwuM4wB
vZuwtt60wh8pdoPpozFHzvHll3pxKXhUoHMJ8xzxv5fCsNGfQ0n8rcsyPE5+JmNlqPxN2M0//4eV
qPGAkBOAvXNCU1VHylMtimyh13VTYpUYKDBga9QXhS3mNezxOXB1z7Mg+JDgcfaIwc/0A9a8aEdR
FKdhnKZ7NzTEMcDu3onDMPffDwtqfgdPbZtK3Gxwv7qN0913m1LXxrP/nx+yD784LIwWz7Zt3nZB
10jUyEurc9LC6sQNxl/TcbFbrEznyKAG7GZehdWECapZ3ErZ1B9efvkXzup+OxCjYM9RhNl/f2ZY
PfXireixD2JCSq0KfirHHpB0Eh6NFT/4Hzaww9CPzi5Afjp7fy8nm8W1s2a3kt/7e2mzTiX0xLH4
PoKPviZMeeE2Zzcx56KLTMP6fKixNhsuL01r3JZqWRKYef2dFqZ5evkNXjooO3hxV2cFF3weBLXq
/MmTkH/Xthzm1AOvdasFtK54Hkvny8uLXfxc1EHo7+xiZ+fjrmIx/aaxYRwW0Le8pB4bvlxmMQWp
GitdNuqCK1/s0opQEBDcotHlPjPSat1gJbbAYYeJgE5+6KoJGEOVZ2+k4esx9aQKzCsX+qUPR2OE
Ef4OCn0GQe1ag0JNTvmpKiuOoXIjSAL+tVUu3eCkZeQVdB6e97EzuEWM9kjF+9qYAGL4mAff9BDW
jqjMj69GphD4jjuFd/PyN7ywYfZRM/qaMP4gO51lhdFCc6moTbalV1l3RdGUB+EsQZwBG7jy8c59
fPbLzt+BC/soClazv3/d/wQMVL83HVVzeZqLXJk3tsrGLlW1zLZkWuze+JgtXucfHWWr8rb2PaNL
snoAGWNvGdAYszLD92ZYMEfNhdPciknNT1INlX+svMwzryQOl97Mf3/t2Y3YG7qS46DQFgE4krp6
RrxuGe0YS81/9Lb/fy8GvJiNWjtuTeeFnxwq5nfMqOn/bPMHc92apKkZHTvG0D00U+umwzhOV778
/mXPirGdJEUGCbaaav+s+EN6ue+anpwhqKPqcVwsHfuGVSQTTtpJ6EsjRQPD/cLnMdN5itTjyxvv
wlEGlbMLM9Br3MPg35thbgp/XKq8OPl27dRp3ksGp6E3KvsmXzHmiLUZTNdqoAtpKOUBICgSXaqS
8zpeIUgGEBM3hciwy1fW1AxHb1lEvBnSYhPRYrWwAAQqWPwj9ebPJyY5I0ti5kKT/Oxx17ythA0G
82S0mf/QBGbLwK+wErvqgysf9tKbhXSD5uEOxmMs8vebDbQPVk/ts5Aq21P6zrFulC/sG7+lc5mb
3XblpFx6q3ApqIqAH0BKOVuwmlTlgBCsTkU+55+WQbQArrrq0HuWDu7KYYqamCszOlK9G+rK4n/+
9rN9jFspiTY1H2DX81aVN1kZU+2ONzsV1QRx1HC7VMLjKO4cRE/6Q141M/POOS9SZ6TkZQpSmHbc
O2H9YBTD8pT3BrBYkdtD/QDltPeSNreyu8CZRvGYZeX4GPVh/xpNXvxQ2zZst2Mfek195URcCDTQ
TaExcUNio3i+Ode+6FykSItT11brAyajVh5PWFAdXz54l5aJmJlQnzAwetZlgvYkUCCUxameDX0f
Togq1W5wTQT0wu2JdCySGWxBtJTP80l/8LbJX3x1aj1YL6kDAwVdbKMFIefSFv768jPZF7ZgiAYX
AB+GpyCozsLYjMlTK/ZhSeYMYX7MhnadYxBa9vtSucuU+EVb5zHbdLRvtK3bKkafM4JhPaxaflW2
V21HnqOUqa709NNB821L3NXu5W3QBPwFqzJQoJ+iMBtumi1fHxeoGcuDaxb58n70/Vwkbo2fRzJ1
WW7coWjbEbHmSb5y86l+hNm0dVc+5IVXDJMPER2gdzRZzvcLQihqCiZHkS3Xakuybl5unNwt2tNU
8c8radA5VXu/wfBIBfwD4wc+6vlym6zHGXc/XnE5W2GCzpW0kkmZvYprT+ZTUtij+jpintjem1DH
zZs2N6ol9vOABhO40iGMjbm3JvrzDrqMy6baLn15H1x6JTDiwPWT0yOEcXbL1qaltnUGb19XId/f
bKejseoh9qT8R63LP68D0iiwT3hkIL7PlhrdpihwdJEnhFKtI2Jo449MZXUy2Vv9+9+fCvVouB77
dJX50N8Xer5Pt1skYE7m2IRHLRw/HdE5SXxRf3h5pUvHiPgEQI72LJK6Z82SJROT2AYlT3RjvkpV
hocI9cnYRDTl0Y2WOcHKRaSL1VZXSokLl9If95/dQRYQ3Hkyko1ebiqPt9k0Y3twtA5ea8Bf/z6/
3VVh6Mog9IVqyNktIQdX1kM/sD2wa7vdhNEeihW/L2Oyrim779nhWVRiKfqRRCYgSucpXTmambLM
igcK8+KuUEud9D4VWTlpiwBkFAkU/+bp5c93YftHICDYIcARnuOds3E3QJmhzpS6HwBDDdmrysKw
rQnKKyCSCxtl5xlioESO8VxnZyztqOc2FqdlNebtFNnI9d4VXKZt0jkr7I6tatb1zQzU1H+f56Gd
XbuOLmQ5+zSGS5kA8xz2MOpemXljQuAx3fJHZtCzx0u6qD5YvpRdPAS++oBYF51apP8q/52hW4g2
PRmvH0+eWz7YIx7eNzOKDK/AeGEs2y557sYyg157ePm7XNgMFD0MJomIMIPPm0pl4M5TJZimtaRk
N8pe/bgxxXbbeM6WSEV+n5XrfIXsffETAdKkmqS/xJTh71sjbJvFzIJZnKZAOl+sqJFPuqkX6nK3
uKmGUdwr3i/hzfROLz/upWYSGQanmHBMxXy+NN0jXWMGKU52oAtsvBVU7BimylYlEin2LiXSSImg
SNPWyTwLy8HmLnSgaM+d8e7lH3PpTEAB2KHjJIcMKv9+DWPtUDsHnkR90u/CmPre/lzmbrdbt5jj
euVLX7jHYMlAkqEXu6c/+6/5T4lLla2KpiUAAf0LoDkMCDGiL5f++zOR79KN2Olrz3SIcvIVGocT
q0greARE68SFqetDTly88kCXjhnJKA1taNh7S/TvB8J9UHTG6MNg8zJxMygVlImzFsGnVSyFw7xg
qp/+9eFg4YIjAk9FMkdm8/eKiAJD2o8qdbIl4u1x6OJuiPRiO3pxs2EF//JqF5oSZMJMP2ks+1xn
58SU2qUNaGTcI+Ecoio+NRVa0rXyxEdMxalkXDWEXTJCEGwfo2Yp8jjLIuDjuvcMfeMTiDX94XzO
DvXiV8XB79ylPnS1PWYxNhSd+88fBMVipJn2rANy23l1Zw/omtTIfJ6gk/eHMlq9O+RUsEUObfEw
RuN2ZT2P1/13IIMlzHQSjA7UoWdmHuDpWvouTXXKkA5OSDv6pAqxdaidObi98i32+Hu+FtkHDVKa
UdA8zuIzymH4pVmjPHGp6CEtphlBdn+XpY5RkTA/NJTtXzI5dM3NFvTllGjoGmsMR7XK4Up3rYi7
URX+K1Dp651c8+gnIKZ+Qgh2NeEx5MuSp1Bd/SWdq4VofOX3289/PwORP/qawEQZpv69dYMNDdyg
A0BVBlb/NqPd9n3JyOugetqbn/SZ5/6icIxgQamIG0gEbvVeCaH0vV9LNJIL+DTllaTn+QlGpob9
DTCGxtszrXLe54TT3B6qrab9YJWGHztLFB1mNVtP7bR+evklXFhu79xz4ZJjPdecLw1zWeRcSphz
1CMFquVvpmoD0BT5NHXcrbrGmnkeXDm6ZMUAAsILWJnK5Yo3hAf2pxzLd0sBJns1TQ153w2xBtXT
LXLn1ZX85/k9D6YZQXZsiUhYman//aVhAzRw2MR8aoXZHbZwkLvOdHAlkO5H7PmWYmRKUUuWA3/u
fPLlqzIzZyGj05D3TnH0YbHkb2odeIfI0kYRqwVz82Qp1uCLNS7NcCi8dQhSZBNmHavQmH9iwlLb
Oy3N/zyuXv7QZrJQb7xuwEutt9Tc3cMqGYdkqVfdMGbuixxIj50PN5nOEDvr8nGd3w5LLf243PAZ
T1aRSdyHJ1P1KN4H0bfelMZnt/PUW0WUzWnj2dnnMM+LLfYlaVUK7ND4vaFsptN6m5s3lsrHb1qv
Ut1H27r+8Kx5rqBGeHOdOAJeR8KjFDJGcQ/NQABjw8f9CBfxSlvUO3ajV+hkiwIt3qJUJj+YtRKf
g8puPlvrVvU3hS2Hj0VIX/tgldu2xbJfFtyApkyIX0jEFM1pojdkxGEkiyVuPTxd3y9ZPWIgAjdS
uDfL4jM6iYxJt9/y0qFHqHXnvTPMJvxeLlHnHUry8OXGxplNIKMgxv5eGIxK7xV0qTydvFWKV5My
tPkK0LjjfJ9lVBox4krL9oMbTaC21UkbuLq11VlSRlq+VrZvEPH6vrXeyjrr3ivPyPIZtsgamT+3
tYvqW8PuFud15TTMZrECXk2bqzkwatmf8NQGmPrTDovJT8Bh1Sv5ruP9ZLJQ+68o4PWN0Fs3JNPu
lXO70nGab2U4y59FZk+fGRiTqSjgDE+TiQT37Sr5H2JQlkudVqO21xiFxQDjIDD3LV54xdIlAIjy
32HdOm4C37Ha4qlW8muj8wVyt8oXhhZdGL5D2NiSIMJU8anzsraDYtbLLyOKrjKxw4GcXBPsIjBu
APcOmI+oLgbNY22x2iRQHdnXEZgrGPM/sxz5tcSyAHsAx891noJTi2RKu3f9mOnCekMaM34BRDTW
h6IdRH+YZb70cY/X3RT7yP3LJIyQ+k16bxt+c8a9dAZe8aiHqC7jUo/+vVFPIVC7gMGjaixhJVQi
Iqmy1p+SOSrKR2Pokf310FOeYmj+0ytRhbLBbLPpP+adkK8qz6lvjFq137Xjq+jGFtpq0wHfDJlE
iBA/lmPjV7FR2/OasP1FhU0iii5xv3nBL2t2ss8bTnl3TbWW6wFWDd5gtSkdmY4mcea+6Dobcolo
3buCfnUTm+0yvJrKSoPcDfLs0drM8nNECJXIqpf5+0Zk1QfT67avhVENW+KVhaWTys7yHzghFUZc
2rMsEwHLMo8NbMh0momgDm9ba1w/OnbnvI1a6Uxx2eTi4yo27ynK3WlJtk77byYFsjQtynD50biG
tuNpbuhf9mHYFDC4Jgfq/9BWCHgHqjTTopn1FEfNNhv89yk6VOHUZzhNNNUDAq25xZOVQVel09B4
XeroodQ/oO1xlIeo9Iq0Yf4nb42xc+8VI7OHLSuiVMFQR8kE00kdAzt0t2Scof+mDcM9FSu0+xIl
h+Wd4fj9kOpxsR/c3JH8w6v7VLVbqJJ1W7wiUdFUfy5FL39jm+tAG65bi6+r82BkF9b1207jap94
upw+Fbkc8qRbc7XF+J9wQOZ+HVGG9uruu/AwvYozLjOVDjjUZsex8P2Pvlktvwc/lB+dehLrYfTn
0UuiwS/eeq3h5zfgySEC6bqb8rSQvTcB0aIRmJLwRxZZTp4N8ZIb9o07CJUfnYYhUjznQ/96FbYp
uOnU8pTZNs2v2iVvjpugcn6UZpkXB90jGHUUQoe0dpi+fHG2uirSkFYZdq2IwD0NRpFNiSp97xP9
vX48VEbeNzG8zO23wZx3p7Gt4RZvlqE/Ybxd90mUG+q2dymqk6UTFmIT6LKK1GfPRLFltPVbOG7V
ZwAWYMDmYZzXOIrM8WueZx3mSXVjfsMvYvwkwVogYTDY4qv0tN8dcmT9/DhaRnQfg5K1kqosd44F
bDMvrrKy/b2UQIjS3vMrdZjnNQiSLjTlgw0d4NGClbAm41oUI6ZrhfMRJjc9SLOcwvYpG01/BJE2
19+2HWDCcbSM/rDlNdaJdoDToGup0Uxxehv7JAyK9WMLS4fUFMtaD7enGotqgbYmeii4GFjx1tsI
Z9K0RePXr7ctOITGEoDBCQzgC+BUEVF10Q88NWbmZTdD0+6Mv8AteSn2Ssc/8YSwjaRubUsdqsWw
P9IeaDrEXhcAelPTOD8HFUWvYR9BNww0HJe4U81U420p9aOzzu29J4ohiN28B9xEiBQP2u71k9uI
7amRHXsVoTD/d5iRxx2ajXSau0PYd2sl0HyVfR52R3fFti6O2mnUwCqRA42NSrny3ulm91TmU/Et
b7gWcEcsCpHoau6eBtcpxLGaIbnMtPmbO6R4to7xjzuc1nawvmE+WGGP0fI3TKi9l1zzk5kf6j5Y
frfz5iCpDbGHbrIauAbNoYleQ3LI8lRPOrix7HroEifz/DpB83P85dWZ9OKtNYviWOkxUJyyPPoN
ibvHQpbbxIi3hmiZKGCABWauJVagzKDV76n0543comjoRTfS1bEFrGBMrLzPZWwtdfRQ5AWiKab2
1kRLzK1i1+mqz7Ocil9Nay9zmgUq1HS1Df8xd8yG8+8Zbs3ESXokGKiaAlAisIqO7xy7Uz08bKE9
DYkmZX6XGdDhjgN3/2ny1yxKV5WRHLdEIpteoZ5C4NQlyrdQ9Yi6vp/1n2y3sTdAOLn40Ostkoe6
AQAb4yYVPrToDcxpsGbsycYe1+FWwFb75dRG/VYYNYY6nnLVkuRh2IpkqaJ5TbXYby2mGPpxzZvS
v63sqnyNVBX2FQN2feA5vH5+K3CQ0De6geR/5JYw34Y4wq8kBZY+NJNqozeU8NUj9hbUvr3bBSqt
PQ3UTRs7XIJ4o7mRt1y2B7M05Ri3uUnYwbGtCBDEkWZ5bxh528Rj38g2WSBbEB/nteWIctv/qrex
eotcGtW/5RZ4xuJKstm321ivPyNrym8Gv/Yizsu4fmh83bwqtDN+ME1FGERyn/lD3Q1dFjc2N2yC
n4RaYuWaBH9DCGRSwgDcgd8v/hcZVpwwc+udu6xS4cgT0PqMs55LObHk0uKfZxRzE+d247+mlivX
OEDAtk3dypnMwyYa207WouNe7J3V81JAOsCIJOoMNkckCh8AAeHMEWRFJmJj0VnN9iuM+wFRChW3
3TDzh+UcPTSSuR1xJsBVOFuiZbmZR2aGzM8kiVeFa8Cv1vamEmY+SSxwSoVRqRxs9kqmJ/ET/9s1
Qyq5sN4r1eZPhjdFn4PBJMjnkjt9qrB5ulmKIuuPPS6ZSBP5ttXToW6NBheb1TfY8LXBCMWvm89z
ZM4tnTsx3eL7WtS3ci2dD6qfpEP9YZVO3PY2mMZo6q36aHaGC6DbA6ORMtVA/NBc6uzBDXdL5cJl
UgwWyUPqkgpLYtap7WI5FoxqRjTIDGSgV+hlU2z4nvg+2fXW39ZuYbxTykSkaACo/mTtAJHE6xFQ
iysf+HgMOsK+rZWxMr9DARbrsXWZ3kdl25mJGMP562Ba+X2Bl4xORO/I7pY62aoSKBVEEoNiR5Ae
KvdN72Y1s8GwsO4WbVjLjQJ2N8QyXKYPyKR4/GrTkxh9ad/8Ktqqulv8bBFJHSBWmoxdu37qAO2N
cWEN/oIRsLOuSTH18xgjA5O1OI4vojhYE4l4EtVUNilb1aoTRkn9j0K4M2pFURlUMVHGMF9bBkCQ
VxQHgYxtZNMopWZbvevKshlipH/sH9DOPVKQqEasOuhadViqmk3mYtSyxAh+dG9zII1NjPJA9t2Z
rPHj1qp+TVeSj5r3tFcCvVpVn85ajDTOw1X0ccbQEvRN15Xvh2qLHiAsEP83X/fLcSBNcuOqi/If
Y+dk3xh7Wirxws6cEz9zW5ZFRvhNwxzpZ+96ZNiF6b9TCAb2cW304k3emgxgde2t3zAUQhk+suBB
J27TDkuqyby+u57Vf9oVxozjQj7y2dis6TeqfUrAIZ3C/ZJWeowF2cs3JWcezx70THcZHsCbjHnM
crQNWf6gRFt/y1YWAwMByRZ1VdsLqom5W+KqcLmEs9XjBy+LhWiLpMZQAy2mzBlfg2jw3ETUrfyB
eVT/w80jooZ0EXiLu2LYynSsDPezO1GbJe4aLJ8paLnIuLDASYZcz/ciV26ZaKuci5Q0r93fj0JS
ZNyk/uqtftfG2PdQW3r25nyFKErmY5TzuKbCi2QPf2luPpdZufz0JgWUo1KUTjHgFOOBjN2jfJ06
md3MnbKWeJrGlc8sva48YDQ/QF4AZzkSFVf9RZWI0MVj0JtGQoCv7jLMULhteqG/G0tevmrsdage
awsoUGMo/2MBUVwc20VHkBGaNnJeIYBetmk4qPwmzPpRpOSdLQAWS8/tjZqRZ4jXXjs5eXbW1MBO
7InKWbk2x1qtMjEzf28Yq5wwjjNL/wvT3FDEi95KakB6f/KwB+2vm+GuY+wDDRIpd3T2Zu2c8rfv
j26VeoMh3822WdbpvqlfNXipkLh3vtkl8ApsLB2qgEbbMIKeW8ge34fan/pkWJbVTICEGIQ/Q0w/
RbbBSYuMrfFiitz1tq6izopJrfqnPNThmgQVChSx0ffGN0nQ+J6tfvNVOPmG6rKMJu5+r/GoiH2y
LstdrZDrrzWipJLt8EnLwCux1Vn74Ejc1+8rsym/AZPpHtFfUl97f7OCm3W2ujGJEIPP48HXLRFD
1VOTFJsKuP4VcOBYUeFQHIvC/TZN/fjGKVk3LnEE+bm2Qkmq7m3J0BGoHEINsdpLzG5d3kr+7J0s
jci48ZWlv2RKRe+yeayiNDMAXnESup7I7NLAj/9QhOICWMNprrKtSAw5OcDBws2z02WpyydB7nsT
qTD6umy+yz0e1ZXHfYdMfdy2WfQLzZ9OxCSDfX+I+syVR3QRwipxwoILVWeL+kTWaN0v6KdPsdt6
Fm7sgTUMx8bswm9rVumv7mKPd561a9Rh3ap/cl2zV8LRY8FITTW3JIjBPLZoAfwctRc+TMHWbQni
seV38qPIjXVo1HeQMsaALsUE4oB+QJedinajjzR05rbcVNFS0bI3K6KHv/VBREHrqJuKyny97fEY
MyDFe4Z1KAY5vAa3onVSjmHZEJg6WlC1kfP1q27qZTzYtSScOXoJXxntYj5NRT89QPkmGdpcVdyT
NFOu6ULmNSiJYcaQerZp2JWb4ZAXgvSTcdGiv39Qnp0/mviG3Na23bxbtmEwMLPAdibOrHBt0iUr
gjbewnmpEYgIwzIpCs3pmKBU0C6bbX0I3UJ+32Yr+moaY1/huxdZDGS7LZriOdR2HrchTfJkmlrn
g2POzddqjFZMTvtwWWg+D615om6cFjLWpS8T3O1MKyloLOexFyK7mrst9YY/d8Ub04hkl5DR/R9H
Z7YcJ5KF4Scign25ZakqlVbLkiX7hnDbFiRbAplAwtPPV3MzFx0T3aUqyDznX2vrhDERtgMfZPDa
1KEz5J27kKXrAXDtqe+EBJ40kZF/w26lpq9ao4O7PonVj7Yx5etmvLLMIRncf4q/5qlNXPyEkdPF
34zQhs/YNzc3shv9KpFk9WnbsJSlqgTUTv05qX5r4hyrrJfTyA1T1fFUjGzt/1xvi+ucGHHJtaJX
70iD0cMWKhEWP5Vez506AdCok3Nz2F31Ma3PVtf0NXpAnbyM4bxwQFv2AbARzZ7OLdDWoTgCafEw
wHg7qd0f7lUuMvT5wGX4SZYLbra4W/tvlu/Uj9SDmBBEz8iPaF+Un9mhMG9b41Z8X9UeXq1ZWtEV
+XHsQCwtlSHktorCKz3m5mskm43aB/RzX6O/A8tUvk2cdY8chXlFd8vfMdiWOd116z4wme3Lub9Z
/dJEgPFkZhjN88wY+2tIwoWcGsj494S6uJqFXDWSPMgl/kVvXfe20q3AVWGISUUHGbOLtYdcX5JE
NjWbtnSdwu+PPsRSFdnfIQSt+W7Q7NZpUrrhUxeU3pWg4cRN47Vafpkq6P9jgnO/vH6HC6jpEaac
bvQI8hnLqK2Z2A5nPpeDsO/xkI4zwupSmjzeqvG38JY9hkJLKkWIQxKqQh/V/GMFa3MZ3qt2LJgF
gBaj5RAERvf19NXZk63ggMr+zzpXHJ8dmG2cb7G0ePMO07+o1qm/UOiwY7vTsr4djjLPu19vP3k+
vNeQErr/alDONjUKdSjRmOX0qycv4rGqZOWej3atfu9MjHE2Nzs8YBKxjKVH68qPaluHn0fr2J/r
4IzfZ7KCPq1ezeF5Qz/4jF8/+i1EVY7EIu5tk08gcEN+WI45o0tDVciQ6f47UIH/VIQYfXaD6U1G
1BGLK5Oq+7ffwflzkqRCnrmFl2SJvZbgPNtp30K/JD6vdUtEJT73v50mRDMn6d53yZwFtjHmnMwg
LIwtUv+AuHa/NVEivy9BLe+dSUTtRfe2Xect2SB+tnGZmFTXnk0LiktPYrpvfvVWWtNewcO5zceW
1BbHptmocJByDv4NVrQDp0L5fB5iIXGz7sToA2239ljA+WzXMdxMhOoh0j+cyq0nDrXKi84DEdJx
ynOJ5Jm/jqiBfbEfOIg43kQpS5jX0Vm/kBJyqth7TX8k5JK0TnxfN7aPx/xtHyPDvqDZcu680WxB
ukt4xHRMWhOnjB7rrwnXwJBie4nB4hpm2bSDFRjSaRQ+xSaaEybtEWALKJOFB8ur3O6fAmAAz3Zs
xJiz8oaTj7bQyXxN6Xq+1zN2XGwiHI2T1bESHyOpKmkAULjnEvS0QkrSdS9LO1FZXW99KLlzZZJk
VTPN180l3o2P2KxN3lNg/thNfRJmlDXZP0ozh18K+uL7UK3MGLrl+VxQ+s7ghIH0OZ6UldDX1w0f
riasPDUiEu/r4q3eO0Uu/uuElGwcTvEI6f0BZ63+LZNrccareKEZ9ay464IzfQDjY+smC/vM1M8P
jkDPcSGAb+2LfZXlr4Wz447J0PSnZkRDkXWhln99UTbkppddPJPfGgI9U3WXsDrLdXmf1FaDsnJm
1+c10stjojVecFrg16962m4bGwvit2Bvx5ddONFA0sHsbQz/Tf+4jY770q7GFsWEQUuksVT7V9OH
3r2so/0tGJ32o+cpDUg6nraX3Xjzb9lM4Y8Boh0ETYSsm4PXLO8dcmv5ENGbM7MRdRtr5eQyPK+9
0wAJrWvALsFBKqanEXR1di6djL21BYQJ9sAD2rd3qW3UTJHbh4AFs6oKWIEhYsppdiZ3G2FwW9Sz
U7JzOZ64jvT/8Y8HatRSKzaOnc+cr++N1XovMcgp4wZSnH8bIUAfS6usz5nP4qQDGf47vJBysCey
rf+NtOdDr7AiexmKg+aqwbTGvFbjDQfklHkiWLaTuLDcbSqako8Dq2HCK9aIwT/ZNQahv52DWzn1
Ib81qXPlyiSTMFCSyMVGz+GADE2T4VaGonwKjG+bbN375PuwTWa6uET17ue1J+X1Bi7Y48XdWOKK
wO3NWnTeUH0MFjpZ4IsZSIcaxTrMbGJfm7ze60Pf22HVlIXxjijJhyGMdSrUGG25RIoRM5bo4RXH
xt5AzO8TUuxo44tok3n7DhAhVdYknR3/re0ugBWM69m+qsU5gjTi9qwzNXqMZzouu5aXiTH9DDFE
GYJaWBymcJz6fOr7aQc/xbpReM5gswCKyiaNK9kReJyoizXOC204K9JN7rgPdy9jwP8huKU6jr7X
20XYN+bHGi06yTcv0jiYQ6is1Ed8cTzz801upkMYt1yv8XjPpd1/rvPmXZKmm/603GD1ZUWZ257i
be+bUzhNyXO/qr7NeVmAEBo3mmrWjLBNCungFk3FEjAgCgD28XS7Hp27ahMyemxYFP6UnU953bR6
P6Wud5k3nTMMqSGdRWZJh1eF1LnD+QoGn8kmBQ7T4dmJRle/7IFYjk9AD6MeDyDwsPAZY+q07Lbq
Hy6+aj87UHf9fU/lESvBUkf9D0kGqXtyJqIwckBBf7pDWtxUpzWaa/nk72Np0mo7ouFuA06f2UR9
msJ5LxiCQaPFfu09XzmfHFtsNMmIC0GkYpuXMO0Ed/CTsTsRvFgJwSdeaiW70QXm0e6NqaoM72zT
y/lZujeBWBsHu5v3tjz+SgEU+Hu5mTfPmgdN88rbEHe1sJ3C48hrClHh98tWTWU6p+7QO6cprhZ2
U54fqFRnI8RNEB2s+X/K0r+SRhXq++Q2dL/TGxKbP01nLYo3mMMnbVkf+b6UUOaJ7NWFo03azUxW
b+d5j5Exobiy7fZthj2iAUjftprk0JIbP/wjw2BMzkD5fZV1sYIfqYMqWQu4ieRHvScWWsDpcP94
u6/Ma1eGaink1rYJHckrI6qaYHKz3pHCPW/jPm2PBMxaztlqBKSeRZuKPHHOTV/Gs2abXuiS2AYN
F3rqDmf7O1YNOEhb7mZjeEmcr5V/+foABDe1Jw8QU79HNWfQeT8Glke+H+dZ2rjPshGHAhMuMTxe
5hAvoh9caxCXZVwp2COuZ3lwaFWc/3KxxFsG8zQ4L1Y5xV5Wx2NivfgMcCNhDceyPiXlFkNR8v5v
3xy5zNsjWHXkfzoEgkSFMsqHaZG7u12bPd70I++AozO2zJGcTs0LkfsSl3y6riqw/zjw3HMeC6D5
O2/ruvEOWJd0AfT3XCIaP4Li3OKyuMyBHus8CMWmzu6CnCjFubK7bx3wkEr7drMBd2yg9GzapRke
h0hxF3TssSrf5gGBuiG7pk87kqC7FKGEfW87awPoJLx5z9zRTzSrEQGp1wTg7e8x7nDMaNOVLlhc
S+9UTSVJgBXnxfowJBPPERT3YXLN6CO/NzfzBHeVIBbHLGaxckmldMvHXMomKdAEhCYrpV5/ue2x
+lmCMfpIeeB0eKm6qNEn1R4hW0RCX33hDuugs9mnuzZXNBTuRUnCnJvX2p/2jzbuXRuy0l/Ct0CN
TnRN4FZZEsk1zDxr4IPTfKff58mUOFyoqZbZisnUZIpu5yMX3bpSfqt3rc31luu95+bwRVPgqnH5
s8IDP01tzZt8SrYheOVfzgUp+eN+KL0pJz/0khBvAa//l01KPRGCVO0XSL76wy9v1xHN4rH9YNfG
3k5jsjFZBBvzJoydxZhXh1U/XptKcy+2tXWEOQqQA/ZbR964Z8Cok3elw8j/7rPeor5rNAF3KWBl
O7A2lMvxQ+721KcUL8Yl9MIA8yuTpSxP9mr74ztEhOKHWZu+ugfIQAWghNZgzPBbYdGZGiEiujMF
lV11zvoDGL6uTocpSRvFKRFO+Uj3DzrvINbmaVgi6zFAXhHfASeEY2qNtnDuA7CP92UtA8DSGkEY
HKqyOMHmZACa81ufhqQI5WHW7R7R+MrtRxA6py/rk46qsE8bwTZ5HY+ATGBaAZ1XkFlWjL6bydbT
yQCS2s+l+lX7jjxyuR2izPrwGBVVedIXeTOg3/k59j2Trwc91aSR1w3dZZZC2c9Ji4fy1K99bD/a
5N1xgq9ABnCa8CRMPVgDvKBghCDUpyu3UJ95GA9q2GeFtaduOkBeB+Wv9eSVyM+/BbdEjo9W13UN
GbzC1hZjU7L3+iivg+9jKOw1X1YChv82uownyALO0Y75HPwGcNbmQZ9slrCzPwNZPh2u04jcQvjq
FTrYEn0ZKl8tpwR9YP19mc3MOIErbjgZiyTxsVt3edloY37ryaO+n6m4nnNX6ANWEZ1H7tVOMDxE
XiPHO265HqWhEUAkQiuIwll4K+31nug/wbvKMBNTXNbUwgTLV3/oUBAQ0C3+3VjNhDKtWEH+jqOj
njfIr0+87eb/uIkNEaD17p2Aii2XmiHggTeK2+Kd6jY/mnJ3bKySLCFGYkMIMqQX6gLvNAxEB76R
XYNkPaKL8F+zKHNcBw7BrbA2EaMC4cgjB3+Ettl43dxX9BdS2lnfAn//k93WNWccp22fzfDYUe4O
UbieJh+aHluZsZZJptHRtNR/2/a6jo8VseIrccVANA9oXsV6Chs5/dIz2igwqkWALCb2QHwG0Z4l
J2JFHbtyDwz63XrMH2wT/fo8B0n9gKt4rs71vK/eSQISgxKsLbytSg5nQGYzeCUFdm1L8/imY9Q9
4QwoqCbbj9IAV1qfGsvbHgWcfXIWG4dJ5igowyzojbtTrjWzzS2WEstpaKfxrBFbVZlHUVX94EKa
9Xm54Bi+xARkocLdh3bPqVpexky6u3PkugrkksExcGNzzQsPXttfrGwPourRUDdEkPqwxSB7SVs/
aSScKInqJeAPE85RhMLR3nlPhvlnM8zV04prGS2M4HM7BAL3p4M96kddT+HTzucesqSMF7bvSsiP
zXTub0IQ2lc/6MZfVen0KC/Wwz9ebsqb+NHxVkBXtEuKEBtA75E6v1ge6UaC7C/RBmOdejruFBCI
RTVdpcLkOB/GGv45ghf71JlSDyd6EIPgzMuo48Kto7U7kRyBSErLfR/PrhW25hyiKFCZElUUnDAE
qfJtXViW89n3bxfCoO0P/mXO/KAZWJ3fdM4mwVlKy3FzWW9HfRrjUCWnvaHM5HUpV/HuNz6vrpBz
+bONEwWCYXzvF3QPOq6G2LDvegcwLEy1Bb/mCgtJOrHgwRUztPDKczD9UGBudVbW8/S1Ufvb5wJu
6AlEsEVWE+rohWiAGXFDHKzNCXbd8Ca5dWmnticFeiO52ANhgVUIMt7bw3stTfLe7OH4hWrY7x79
3RaIl3ucD+4quz6LZA3GFthixNM28cm+62CS9QXpFt2GZgW5fluiG2nBpL18C7dp/89Bi9MTNhmz
s8aWnP5C0DXigVJELvwyDJV/7+1aqc8NvWR0Kunl8s9zzflydS0g3nN1KG/JJ+WtaGbcrceCWrLY
NEBK5m4Rkf5ONC+PqGWF468eL9t/G8rrb1ZCknM2VITM8EbSJn1pDHEBeT2ttIyMR2n7N3WWR2sp
mtjhXI7r+nrotWefnkdCYTQMfZK78Q53VFmdBq6rBV0B48h6i5hj29UFIdOy5dY62S9YjEDLZD3N
5Iqy79annnXwn1xjAzm1R5DRc8Wj96cdzFylnmsOFxRzNdMdoj++BAaJMVVUhPQnr9ZOnYdG+z/Z
L5AMAKLt/Y9F6o0bfFm5kyiihdVO8YZI8pFHV9XFAgjbPLayET/qre3afJKJYxdttMzyM5rKIeRH
82BRPFpy9cV2tL+RLNTb/+lyQ7iDGD84kFRt639KWwdpCpNY9AWlEJUJURDQph5vtPHkkdsGzzbz
8Pa3o4fYTxcPei7bbIWDuBusWqLwmkNxqv2GbNmEzD3S+bxx/LG5JF2f5m2mQZczqfUK/reDN2GF
G+B1HJ5nNfV6w48qjk+nbsrhTMIv2WfI9nxdlDyowL4o7d+brrKjxyksK7QKlXaqwtQaDN1OrPC6
W8sIWFRHUweHM98mVEIxg4wqOAQjFcZzwNXKLlEkQcAMd0NHJUy+DnFlcrRvdY3MZATGWsdK0547
xqCDjoysH/vQs0nxdf20rZhi3WXERgazD/2bm7WGJkJraSOC4ISm6LPiV86PpYvmi4Bc/30oAXwW
gR2vzHFVy6Ah6ultXUWy3pnaOP9CVYdlMYN/f2sOhciIq7LGWTFG4Y2e7JcCW3aIpcTUfg6fGLxN
yGnCAktD+Y8sQrQ5txCdlyN0++aclL0dXTk+1zZn3PZcrohxYiMODhsNEft8faoYG+NzwA//ZfN9
Tcy3OhLnDqFy91vNJOWnjBxw0qmIBvcCLVBdccZbyx2m0qS96WCOMQt7w37vAkFOrzIETU/dIQbk
U03smHvOzWbLgmSMi/jmHUs1jIJzCQhu7c8sRjVuv6qtuyvK5dYgygwUxvQIpO3EEz60jw4C0543
EJSjwLBfXod5nx9rzc9/OsLF/g55tr4msZf8cgcX1rtW3I42+LTNw4NQ0f4Sc2K1qYbYrHOIIMc7
tYmB3ACF71CEGYDwZRLza7T59pbTmmOwdC7DGKca4dyGcFltbgHq3kL6OcJFPw5GL+5bOk1m7HKO
riDywbU+o8GT1oPwGATyZIIGzny7Ja7OrV3r+IZmA+RNT2US5ltnB48dGrD6dZdkGzX0WPdqyVCl
iMdOG2d49o5thuRTe52cPUuIW5K+cl5tfJiE81nCNd+mRFaYh+1R/zNSN9u9AQOWz4wk+y3TIC6Z
hwdb2meoV8YRP9ST+wIyJXVhsUmPnK5x8yHV1vqpV7rB/HaA/zJOtRXYMEO4sT6cabLWh71zYOcO
zCXBE/BXt55oEwj8d0t2h5cj6zJAx6Hw4tuWsuHdQLRU54rBVqTt1miLr2lMXhoWNOBriFH7gqA5
+emh/m5OevF5bpKkM0gZPW//s6zJzh3YTlDPFUoaHqpSV1/WOCfrK9JxiFcfWnV+8et4R0UKWLS9
HN6y/kJQ285IWlHupdN6hP3Z14ihikonliLVeVcqkyZaX46lcVcG2VL+1AxCFf4Taf3cR4thsQtc
XE2J16/bW4wPRP8JAYWRkvubxhwjj9F8PygOsV80gBGSCXfx/ekitpULqkIR982Ndt8HBwmSj8Hp
7N9TMkc/PJT6y23Pm372Vdck392yQTzuHn2TPGz2WHUv5vBuiFUs4unsIrtF4+txW2WjC9n77RAg
Sw/zPE3JgzNG8Au+XtvvAT7T8MnSi9ucmYBKt3BbiBSaipLVAueyypnNNqyEeWgC8KhiW8L1T8JV
u2aqHkeOaiXtgSLYiVW/dBwF9k/+23ODJrFPQzEuyC8GNuGXHQBJ5mR9DWXKpNHT3Toe3Zoii51J
x6SSDuze3NIM2LtWppbxoPd4Zhi7NdQdpc6ieZdAYdJdvKzieye6apk2yXQRxmNmc+DeRlh8g7nc
4b4B9tFQXktewSTbBRhm1k59LJlfxmnIiEHmE8bJaM9fh2k8t77po5e9mBM3cDMHWPynaLduS/GA
em6xRHXkP6pZ8jv6ivDmR3ItkFCPiTuqtw6M9jjtdJTcnsYEUA5nRtNlR6iG7uQjVdmRYrLdNCR5
oInivuYSXMPg0xkBmjImXac/t5Ya5/ttbcWbM4+9ylbV7Fa+GFS6MLIemmUf/Pr5oIHDOlF23nvF
MFbVeN2cqanv/XhcmVS9FY0mXw3z5yC2/WkgNIGIr6mTpKuaRjYsnWpQjN7JfsUP0nSfOJ6jC4mh
y+vk1ciHzDSOv7cg6r7gIuM32mmAxBe3RH5PAeqjawftc4fz+WUbpJ4LA1OBwnPZ3deOQRjOG7r7
1V+5hOA0iUBiNtpmnZWdi/zZXtR62gblJQ/AlE6UL3GtfvE2TFylQABQ485Gq4NkCv3Zx+uKWWKf
kcPtVRB/VSZxq6IRqjUZwjg1XpJ68r56C3lrEXaIKlgk6dwjOndqxhA+ujX/LVgAPozijrhx2qE6
+cfU2s/OzjmfQWO4850nlvI4t0jWf6KSwgTh7n385tB8PD+PiPQ0kFXkbOAscSmfl3jnkFbxSozd
auLgdy3aJjoDdcCWyUqJqxftCaYGEuy7C5e6RnoaVXYRBdHcF2haEc8pPJj3B5PljtKOgMFr7yTO
N6mVvJSDRNDkTiV/1C62kkFG2v41jnpOWW+W6ufaW659iuqG8529nUOWD8mS1IounH47XCjvpg7V
nNXE43iFHdRefOkFA36BG8ofmXKGgGyospIRvpcRZVkTbv0f08XLx75b03K1Inu7a3W1+q+xPuLd
h1gWx1973LD1+IMLFbCRJfZzRp0f3B8cXDkC82bAlTtOyelYAvYvsFtT9yfHMo7AwrAtL7VlDX9J
/GAf3m17/iVF18gTUi30ys26Au3LYZQB8/lgf1Cdpuo3fDjbOxsKnjoT70m+H9ybqCY8G3fNzD28
M6r/R9XhZnJLLhxkFGQjz7K9GPlzz4r51KC5fCdUALrNn+rpT4RWTadxm4z3kSdp0Y7LBTBHHa24
B/rg+SHx1qgsrt3gF8XhzY9dxCJKFYRJnc47Mg+81+JYU7+rBTqsG3n4ENM9YwqnVMyVkXZQimO6
RsqxeZYLgqJ20r80SRpv/tFX8BboJP5EC27nu2jdDnzU9hHOp8hFKJ6VtvGms8eYVt54/URkK0RG
MVk10xcJ9vKP4EWsr3rAtgaY6Lpdbm0eB+xiSX/mYmakfeh7KA2U/BPaEhSFCOgHl4Wg6FRsqWJM
KvNEctIW/nfwTZKzwsRo34+R3+OSahZ3PdUiWbwi3Ly9vXSR8Se+r4Azojs6jeNnrY3IWWvIr08N
g6Si8wQuBJB+lL/I3sL0xU/hiRxu9CY4Gu3kP3tEeZWiHO/E02GrbiqsMEbbxUTi+3y5/sDZPExr
uZxmzDLqEluA7lC5B6rZWTtgzArtq8ppFJEJipsdia9g/Ma4V1EjVpDo7SJtqfVTG23jYxRpVeVR
ravoIfR25z/PkF0Ms7pu/hlgyexnJZJt/N2qSLmZWNHIX29qsTGnFgMMBIgvXvPQqnB5MVrE8UU5
W9M8HpMj/7Ac76+cZ60446QRj5YKl/G8mUoE94jEkzfiqcSfQS87IWeonH1kwcNM/ZccRM1KSYR3
2kcrVzOqqkGwlSA7zTAbYEeCvq0AmSRr4onENOr8JuFxNSPECw5KtVftv2CscsSpdHXzQAzzoQvF
qNs+KTaM07B45G4l1jRzWlKB+EWJj99cER6un4lfiiefTcPkyBH1vyq0o8/Rw3b1FCfbLC/HbOtv
UWe89qcNAnG8H9W69ZdY75XmGcVFkg/RtCaMCG2k7poq4m7h8HPejUPqbdb5Haccwz7HLjfgQq4o
W5MijdYZ/LO1Lb6V41UYXgGwxZe0VuvPiIyPvW6BTUQ6uPS/rX5gQowcugsucEahKIK6axmfGlMX
NKveKK/YEwiUmGYfZhCFIZ9sZLp4273WL1onsgJQ+yP6bzA15J2z4hRiepnaIzcDLtOiiwR6wpUY
Nu8SWihIzs1yuD+jBUVV7iDM7s52GJX/hRsfdV7KhcQj+LhnXCNIrRaDLOaWhoOWR/fDru8CsO9T
G+5mQvHAs9RjiBvmj7pZLRea55ZAOHvBZs4T2OfEodDHv/EQe9+QV7j/caqv4U1L1VYnwMap/u7U
9jKi7eeO1t/qdpMwOKhMy6Lpzb5x/QSivThu5TJnhzvLJTL3QeYW8PinnGp/OXs7qxacViX7x9ql
RAVvXymXF7sORpWv074+tGs7oDdFHMnq5MEEPmK8kDayWHFA/vfeSLOkr8ViLpYDvJ2CsDoXd+xC
G52Xwd2DaUM1OYFAw33QDJP/TOdEPZ9C6wbDqDURL3yg4Rc6Y76f9IAnY17bnRpIgabl8btXGkiP
5Vg1Ml8i7XHFbHJX1yaSSV8kNgq1Fr8dWnzCyuMzZ5y9XqwaASviiERxOgKWvyFQ35mfg8mtHqt5
GfTTlhzHgg8yOlAv2NghoC40nhe1YLU/g+mX0SsfagC/xbpTZltpe++lhNjNRkew7kZ1nZSI8QYO
46RGMrjbC7bzFfnAQ+laQXQaMD3cty0P/bfIJjnpwp6OQJ8dCxFdODlW+dm1ZgEPHeT2FSBEOO5Y
u2ZztqB5vStyeQbNcGi9E1L3jgepEe3jIp0NdSoa+TfcU6i/eE5l98rwmfxB8tjiG46qZcqwdLls
rASE1m/hVFe/0RlF+2kkyjNgk6CbD8eWH7mnqf//2klSnsd7B+b+x93GeUvR0zaPYESzuNL00K/k
cbXqy7g1KDdgELr/idBAHqBp4NcWDO7HyQ6W8bhKXuUq73whXkTVNzg0Il7lH9zOA14AlAHVY41a
Or4iLBdevrTYURFLQuPm5a6n+77zmjIDwYs/JkKn2jPeQSaZpW+b8S6anba+Oq6QtGtSDIFBB4qJ
9Eyqz8FmS3jvbO58NX5ssuUtc92GUEvi0qhBCAZb6wK0O+6eEeqSth+aHXfK7o7VM9Vxklt37UwB
CeCXRd9sQNyj5cXv9KpLFCnTvpWPvGRILG7L3He78p3l0h0xk0sZxRwRYYBRKcTsG+fKUVz9iTfK
8GExEbaDCBiAw9fZosetDY9PMQfo5RSgfJL1XgnrlrQ2O43brPtLz3+HbwWnguAFHtlEWjcaRGYj
HwgKj+aNreg9fIHF4PggFLIC10uXGaVVFlau356R47TxyRVx75+NBVlKJtcwn+1YIK+d1O6Jix+W
wj+tovZu+rGgedZ6KyUatzYcn49+FsM33l8Z3pWOtZk7jBTAxZ2/PNcRTtpMjvWKYJQvkVmc+CrX
Hp3lkYQgE1+TcR6eqh1D+12ykzqC/KU92CHEHqN+KZuvA6frfAe9yfoEJJUI+6W3gnhMiVhrfZ62
5ujyXteBzGdo1P9UD5VfRMqSczZFYEiMWEf1TeELML8n7cGRCSa2tigRh4TncYXtuozrHDE5Uo/w
5XFF4vGI6GfK7dBthvO6+Ov2oh3Zhpj7uv1HtJHjz38i7GMMC958H0tT2Wdbo3tNl6OCniDygYN9
qPArgkNN3Dx9ixQmNW3o8EHLBt4DcK5Drmxb4d+kjqo5q1xTiyye98kpeiKt70zC8ZmhtiTmNDjc
cOb+MrN6V2t1hPBUtCtJhiZG67la9nfVlvG3CorHYXRA0p/bvqbT20GYhN5Z1tieB+KbcXV0gdrS
oIym31Ah0PbJkHjssH6N1JAvR4BZMBe2F8TkTlu4XnQA1YSLL2DBMBUXxOdU0cmZAf/vdqQ0gFYD
8lNGsNZWgIHI6/Ip2oSVNa3ibitJfvTvzIGg/BKYPv4L54AZCzioqQrPTMYrDtnv77zF0ImYMfc0
dnbpnL2BLFoCFVb/bUJ/KB9ksu36Wk3B+oMX/NbQty5V0SdS/vW0t38h1xU4yCZrRxMWMzyHC4pP
Lo0Y/9PYgLfbidQw3pjqkrNl1DFnpirLo5g9j/2Jx/1FopH6gkRPcjSANy8SyPT8eezr0fDhQmbh
jXUDa8laTc+QVBPjoUHzcsfkvsXM5fMcp7I8OPW8hIiHDOvNIAtKPAL0LxOnUW5qYuFThtr9Y00C
/d2bHPXT9NF+6YgpEtcJnPo+IintZmLdMN90FKmg443I/wfTKpuHCQ3cp1vP8fA/0s5sR1IkaLMv
9COB4zhwGzu5Z1bWeoNqa/Z95+nnUCPNVJKhCNWM+qJbKnV5AL6Ym312PkLLwiiRYbNxM+XtatzD
tPLJaGK3Yp+cQXOS3WSGtAa5A+SN0EHscCwR+oF00CoHRYIT5E8YhVVfwd2GL9GUaF+NLqewk9mc
JnewsVJzT6Kyt7YI3507Ox5pJMFxRyKE0jH1MxMbgUTmi+G0FEEp7SG6J6+Owu6+kWP5Q8f+eNh3
owREAFCBnnHbKQJ1HPHvcMkIIjl6aSflcsHj7NlwWXI/NWjxIvpm/E6BGfKtVws1c0yJRoyvdjZX
n5VMsJ0yjSL83rLrjfuU/POPSkPxtUFkHIxHqPT6d6YE5FCuKTr3InsYHwFMyIWYN1sSH5E6SfaN
2zXNEz4vNaJqczZ+qmrOuY1Qh8t3hQ1NexfMdvkhgv5j7quyC54iEFK/OMxttdO6dBJcpA0TZW2e
pj9yKnUjEvTK5l4zDxKVnZlQ0qr7AjnRbBLMzyU9q2hjncQ62YLL2TZEd0/ySMBg3qgaPsVWGCEV
DTkGLoyKCJxRS4GmOyZB0fsc84P6ghP7QH+LmVmPgR1wFzJi1/zS+7YQx66wx+c4SoP0ViFc+U/Z
ffSl0UrWcsba+pMinbsdxLvM3oJGCj/ZRRH3pyqa6dewA9s9aa4phgf6w/D56t2xQ08pInO6cRSq
U4LHnmxIkeBhuknaUX2dhhGZwNi5rX9MKEvfGjTtRYcS9xSd0KhZ0sY0RMrjrM3TXVe1Q+cJWvDc
nUq4tNJxOLj2LVXSJmMRVvwKrStIRNOnGSfUQGFK7CyjjcuHPPBBXDB79Y8Ju0V+RLKF15NmJlPz
kqgufkqaaf5p0O3gjQZdlUudHEP6ti+qANf4yZppTnJIWLu+csVWlkQBXq4qqSNF0WDOyShMgqMF
m4GivCWLYDdK4ssjGfnQ+DY24/BayF5rDjQ1qvu5DbL6qEBCfI06bhakV8vsBUFnPmwGixfHNIBU
sOXEhLYx+Gp+KdLOmjYkEibUu7UGhy0wFGqWTpu48nDbn4JTQI5yL/SRCn8cZYYkcOmrX61wuCS0
SAvaTTuoUXLbmf3nrMtM7WDSQPBTT1NTeXIQ5u9uLq2M1IrSn/w5yZDcF073ZbGQRixC4z+hgsxd
62ZGaInVO9SQxxx2FVJmikndzVT21nyg2Tx/ckiAc2pAIP0+0EBP0tyxmu+uykLN60ivfajoT4g3
tERHDy0q4pgaUCmfDFLhzLLJpBYgpiLy7+k/jOjzTGr3sTHSdDzSl4kJr1gqMihoqg+a0ZKY0nPh
hnurTSuWj1a33aM7BGOwn4YUK7EG8ntxYnsi4nIzA0NfpmOKddDoJCnzyYYlEuVoR8KA6hg7UeuY
x1JIC/3OnwxRtnSGktvgmNpO9HffWsXYM+MyVEwETiGVGBguHdJAg5rVj6QO3ceY4w06DAfJN0V7
V30ThX4g9tpok38gITGYexvGSLSj9dZ+Ef5sIHk3yzDDrqK2n9qwYpdvOoI8LavojgWJg26PxAUF
uQ31hMDczYlfkl8TpX3QqUuhccpD09p21F7IP+p68UKQRiA3FLpBq1vDNnWcLXN6TA320E0/UUYb
rDhaQuiafPPcq5jMWBGF22hEB7zpfcyUbs1ST5ulHYVQ8gd3GtuGCGKJR94zZ4ll6TiG0U8/PUt4
XJ/9omqAL4QmOvw5Ygc5QO1q6xudG8xLMNgJbfhWGSERoqGq3xQxcvR70g4kwoKikZ98J/Gf2mD2
73UqNf6tLNRsb2FuaMPedQcj28yToabbMpDw08ZWz/7DfbD8qoWd/2lCPDp7CUSu/yh+RBia5Ugg
NmQVe6jgVUhuzPDd7A48NJuuKfvwBzyj0D4ClcMscZrSSXH9AYvgaXZZPfphZZCBV1y89lZNqY/P
EOb0MVnKN0+2hoiefnw1o2asq5oaROEYO5ln1TbBbNA6URajVIE6JvZ3crYdxGsonfHeSNIuf6Hn
oXua4q5/NrOiYZtG0N6gxg/Hz7Vc7if0j/Q3sBiQjTlJZg+37HG+/oHZSCOFmsy8R7JmWcY+8EmW
0AiKfm3DxXQB7+vtcOs7I1pJS7OgZVK8y7bKCQw92CRYLP2uqLAvkjU6jTck7fuvneGgAOeeUr+E
bYlkHxrObYFKytr7EyU4uE0B/Wi+GUS/gqozxh2ScdAvCzNDbGYkH/7BIu/SAgww3c+WL8JPoNqL
D8kYsXAimbenSRW6ThkmlLc06ARiEzNpQP8T78R7KzGhSkyR7h4LNzbvqMq2OW7cpLkf8y5Fk0Oi
2nptXadvNmVn1iwE5D8+6YSAE1MSPjYPsx9V7iYAVmVtGyNfurgD4pq9FhjxF9XE1XyoKLR0T/zU
8aXmcALMr1UuGVRlme1+pt0APSVnl+J1WVQ4Mzk3n0A+Uf1JU6f82bi9XW+MQDkcFWlH5wYiDjQj
sm5RAgaLOcI2Nv0sOtb6iNIHKA7WHWSDzOZBzG70SqpfWQ9MxBRmqFCdvzcqizON5D+l86BDbU3S
0qqCvZ4MEGH4X/tqD/4YbkFsz6Dw6GcE8s+7peeK9BGJV9AOdryr+6GNDw1I25ALVtg/CNHrC0TA
Ce/n2dScD4Evp9dsWYykJ2JuuWXhqlcdBQh4A6tMboPaSU0IO27zpafoOR4zeuwfMg4E7NRybGED
yk4FR0M3fGtBQ/+GmCDvpJZJ0Ea24zvbQCKivqGTTYfgXBajB53IuqlrLBc3NLagipiJrJiv3POt
bwYJ0c8GCk3CJjRHJDRp37Q/KJGa5b6vewXphgN529Bk5AGi6KsjfxYmm2YYab5JhSr1nUlnUXZw
ZDd9S+2BzPbch26wE9yAs28kZZ09Lb5LSsesiZu53mnmCUFhd9ObPXkkzaks4hLbcr9TPRMpTfhG
uJwP0KHpl0gH8xUSm/5hbET6U2OefG2ysbgPZTAtbSM+O6jlT/lPGvX1pUPZIF3mArH7HWYaZnbU
X9S4mTi/bl1m+nSbyix90pI4sbYzuuB4Y9lIDb5AxgjodsOHmO408Mzk7WduipwzFJt37VgOL2Mc
z+1LQbmOvim3bj9l5CSRhgKi/4LCYnCOyMfMChVQzk6JKaRtbaqKi+dp0Aut+UZhXM+3Yoiq8o68
RnFTEF/NxxpZjNiHeqDR0oCEC0hPNobPxCHimxH4RJ/5jGwEzXaLBm7W46oFp4Pzw6airlSQVjbL
+DjP7kRHWZ4SPJdKd5lzYS4Jk9kAx0PGFY5doGiM8hGZa/JAM00d3w1laiEF0jNEV0lg5qiFYxns
LXLJJSFkv9RBKyiMz1DQaF23jMjJPVQyytyiy/K/Q+AK4qeys+r4gBWGyPe1cAdEmY6oHjBwrqqN
Een8ahpthLgRDvJvVNpOekyNLA1vSJAWxG3YE/WosppJ/9I6pfaL23jO2x0K+3lSmUR6OcW12oCN
7KIPFdKvgxmMU7dPxciNfxZ9gwDW9IsDqrr4yYB0BCqqKMr5IaoqE9tZWm0wgEN9G2QP/4MyUGlt
1A6ecvrwBjxnad/3IvLdzWxPo7H7H+GbtUQUm3mz3+OUZWR5mYPckXm6H6ACjwdU6HrBXzUjSiji
cjqV9ZTb+7TjxJo6PhyNE8lwhe55BiSqCHDAa0J35Y6y/PlfaFyKnxOFnrLzAEbrW8MqTHQh6HcF
98xrcOgFtLkCiQIJIceqQFHyzwokGi+0UDp6Oq8Dk7DzgR7tIyWchwk4zJYMkf1N82fuEy5xIDVt
tGcF0TiNgLF5hb55DhRpm1jHUxaysWVaIUE1pjTpMr3zGntuDx08TDDZUX+8DN08w8BUNnA4R5iL
q4O5wlFqAWnciWuI1/n1Bz5g8NlEYb7UFjWP/AGXqCqlIfvyoMbZtwwA30DPjHnQ2tMkpwVy8Ek6
ekPfG0/IGJyjFIa2lRRkDkRdkIvQ1+yzRs27ckiqDeam7rYcimumvOemFtiu//NDFibpX1ML2lJt
14qX3GcZ9D1kVo5jRLe0i/ZXLFrPfk7kGhhCLWD3d4RXNarUlnXnKerHR9MxrQcFNu4Ks/rsKLa0
eVumibBt9Tl79CmdgULUE7izkp2S1qkYamt/+fudnTR/jbIiY5ttoFBhjZ1X0hTt4VAR7B2qQ58h
ceU3cY2Qkpivv7IeznwqLH90TEwN3cZXePVoGMi7JBpl59nwEPdWObUPXTL4wNto+7v8fGfeIlpQ
VDUKuRK0+hUAvQO2hB4k7jyM6gT9s61yDkglKZ7/6ziC2aCbuN8YoGjXm02Ys50jYmH2xY35UMwC
qeg8BlfmxHuuLqMQRprSpkfyHXEWWCO6cIuZ54NbPDhFJT767qiNN3MUC488oC+uWLMv3//tJoof
FZaS7F02APn1XBdYndjwiBqPEKH7FFpcM7Q4TfZjrgKQygvrP1EF9DdfiCvg2z9GHauxbUwTXAVz
HL9Ve/m2f69oqi40gkWz1/aaMrwEoS/oJam5XIDLXBReb6M79OqOeOxEVUBVXFMM66br6E44JLpb
ca/y6SmmRg+3xUrtKdvSEuFbp5x2WkQEGRxQKq2OG9xktkUVvkTevUlpyc/22EGhkM1gnqAUTGf5
atezWV7ZPt9PTyjXHAwSxYzEu2blPmi4aRFFkZi80EnUK6AodAxzqD9fnpzv19syyjJf2KExR1qt
tzrREklNY6JUBWYg1IaW5sJQeEM5N8fLQ519IFe5jitBKIJlevvNdFpVZyewGQq/7H0iycwu0sEr
q/rcA2FygYOcqaQi0f52FABSbl27EpNBxETbqbFAH8xc6uhZuOY2eGYBkNnUya1y67Gpyr0dCm1z
Tt+iM3oBF6Rik2YDfKhuWJBGAAxFeAdmNfw+uB2yW5FqU3hlY1n+/tUicBjekDYtq9QFVhsY2dQ4
62Q1eqRLNFKIGfXaYkCmR8bhtqr0eKfM4poJ+Zn365ABtHAqY5vBufntQ5d+GcV2W09erEVYeqgh
3dt1N+xNsDf//ikZavFJkDh4YCT5dqhAxUDkE+ZmLMcvUowd3V3UepUpsysjnX2Tf420mjRtpYGQ
6bLJawlCX9BuqYfcLSZaY0TvVVBOqMk66nB5PZwd1KWaaGKkoxNxvH08+uG4QDs0dDSIN36wYoKf
WcnlxcmFcZ8Znfg+UXn9cXnQc59PcuZJXqp09DUvnLa1gKJOMngBPS43VUaPlSbpeCBFXV95qeeG
cpSQaPFcQ0AkfPt8sKe5og7l6A0SKPggK5qPov53Nw7ulZPozJtEPKFblD04C/CgejtSNcki7w01
eHHTt09QRM3DhHnIR0q71Z3jB8gXI/3n5Rd5dkysgug54wxEmfl2zGgio2gs5dEeWXBG1bdJb1MQ
87toBJwEI0AH/zOhJpenywO/P+hNw+A8wI9WV4vBx9uB0cLlCVykikPPCmmfptie4oHxq8i64rcJ
pCS48h3f79sMKHWLcxajD7U2zapZeEMomgqWvdZwZ4QllyVRc+Ubnh+FkJbgWbB3r2aL0eTQHce2
8rJiRD7iItt/dmMlrjzM+0nJw+BF63C0ivefzSB1Knu/rb16gGeGeqeZj4p84rALoRf/d/lTnRlM
Lac3rlwgfS1n9amobk12FYWtB3BHu22xHzyEo589THp5zXBpmeJvzwITBCfRkDIWU4W1M5c7WBYF
Bb/xyrKp2l/wmrlFiW5KHwAUopruKT72NzT5+E84GKXcdA2O+suPe+YTAkFi+XG2Ywa3vpZAgJz9
hJSqZ/lhd6e3HXIX+o0+XR7l3EslWnG5zeEfZK1PPSeaC+ylis4LMxEe/Dn7TudutrclauPLI51Z
acvaxuzb5vIq1s9DcWEIjdGuPRXP+rEbnSAmhw0Mmppz3x1Brrb/bjnNnRAjX50rEEff+kwoC8wU
TNAEnl5r4xOnAVQhNbu3gsbcw+Wn+xNArqYMBzjnDkt60a8uO9xfMTSdfiE6GKBIkt7P7GYxrKup
mNOes6GrQt40Vl38pjV2+I4ZgdizD+qvAsz3lf3szPdkwgiBBYlJ3LY+kVA2j6ISi24BTe8r7FrK
lE7UaKcpQ15/+ZnPfFHXBDjMdoYrEsfg20e27SxVXRR1XoS661YbSuujX3UZDX8NiSIwkHjE7P51
SImAnK1TIlDBSGi1B6DUyfM0ihsPiwlIDpbaU3ttdjrY820+0LF+ebj3a5DhMGHEXEWnjGivIpl5
IN0Vtk7thUbYeQAviqPGs14Z5f03YxTC3sWwTCdXt3qPKbpi6Q9+7UWtOz+A23GOaeAirl5QL5cf
aD0UX0q3Fbk6Th6Fa9bqXNAqCbm/0yig13110xRmg1LVLg6BFf1rwPJnKBa76cAcdN9ZNlKAQUVW
p7qHk0h+Imj5QuPgsHRlBVfe3/orrUda5ulfS88A4JAkbYFBRVgOh6Hz1U5q4Dsuv7r1mbCMQguN
zjXd4Na1vp/08WRwUnSGZxCNQFy11CfTdG2PmN3e960R76FCuvd4pjT7EcbhlcV25iFx6jJZ2wZx
Clextw+ZYJWMdxHISIHo4ibXnO4ULc0Glx9yvaR5SMIhG8ELjY4OiZy3owDzUjJiZ/HyxKI3PaMP
NQLjiY9MhKobO5h/dPZZxvvfMYpgTtKG83a8btaIhnxN9ygM6v02m5P4S13b8OguP9eZec+bIw5y
UMno706CHrXPpOVK0L2Chytd0/EMY6klkUuPDXyDK8Od+VgoT3mBpMNc2sFWh4FVVOjG6T/g2mzR
hFTF8R0f1/YuP5S5vJ2/zxzeHhs91w6h2xjhrTcO0aqYyywqPFZ8436KijwkwSGL5rUqNTRgDu5u
ETmVIDzksplwv6iE4LidoWSiX+3FVgsiA+CJ09nRIXD1+sTcNppt7bgonKs5nHBBYFulLZ163nNR
5622A6ijnma0OqRuUs2UBzUkkfsVMPMEDaUUPfpr+gkERTGMTm5GX0+6LQSZPNzi0qOjHUfxOV05
f899YAenNkOn5mGTsHg7kcZAwJ2BWuqFuhN7M/2Gm1hLC5IJNJtdfu1n1ghpU147Vu5nUklxDMgC
nvwMNivsP9s42Hi0ow27Tnbl73Hqr7gtL2fM6iOblA5MFsqSH1lfGJx66PJZZzhs+uAKzUH2H0aT
zscAp4ot8FvxCNsD5+cMv5LLD/on+Hs3tMVVhRsLadD1aZulQdxUFXIrcruBdVvmMvqCHsJ96TXH
WrxWHZh2YRc8zp1WfRFZVx3Q9avXyi/E5wESwmNPynB/+Ved+dJ/8r8o1Hkp79L12WgYQZRIbFBp
0D4FddvcwP0oPqKgi6+8gPNDUdqi+qqWvN7bSeXKGZSBpvjSrQ4zsqhR61hRfl9oCEz+H55qydIL
kkDs76uDOetFha86pyUgE3qXgGS3u1QLwxc6ztuny2OdmcDmcn9SpLglRtOrx6omQpC4cWYPfcCc
fAqI7T6OiAnuuxQo0E8hJu3K4XV2RDoZl8yTyb9WI4ZaFgVGks+eMZQ2PfYgJVG94fTSBeRh0+Ca
M/U6ncDGyDlpWlQJiNre3d+aXivtKmknLwkDsRsFXY99iZIKeUaGUjT4qbum+sfI+8+YzEk2YiIe
yo+ryRKi48wCiw04t4sXxCH0cyIBPhZDGv1/DrUcP38FPG1B/TroncmbhRNH+xzzgecsQRu00VJd
TFem5tmXaWEtaysTT8N1TAAqWDkhMhDPbQbjdgDwf+xkmv63iOdPwVyWn+Dillfm6LmlJ+jiktSw
KSutj7ZFlFcOHdlKi6ajhxHA4LEt6wgcEj3cl5fDuQ2WtL3DYNJR9nqVx01Nn3fujrTpC4oUQVGd
aFM0aJdMIH8NRD/YYuFSigD3Spbm2sjLsvn7OwI/jbUp5yFRJm6rzEb95E5ARcfcPcnR6H71YYOm
oFZFfmVo49zYSw2XxYa1rbM+Viqr7CnAJ3zVvq4LTvLW71E0TlG/AxMcO1usRsJxl3MtGrYKibE3
0dcag+D33Rs4Wo6x0WkACLdOLgMQ13RHQ1ebRt/Z1FbVYFY0i4G+6AHuz/7yBzs3N8gCEfxQl5Dv
IvEszHxjAnfmVamTHgZXs3egA1KiR925MvfPbVwEFLogjmPfWt+X9B7Esxzm2evrajoERdicsMsp
dnowzXdhWEzHy492bq2BCqQMSJBvkep9OyOQA5tBAPzV613fFQfZmd092hY/eOrNQjhe5i9UCSNp
2pfLA/+pF63PehQjtB9w1BMpr0ZWAeecDuDCK7RRlLAlIvm9dnGB8Vq7cuqjRAfhHHDqSqL9UCch
dIOK9hd0lqP1ZQCbkD/SdZII0PIR7Ux+IQdnV04RqHgHvEByaOj91k9F1ccfM0hoCyvHLzsaOMI6
uEGDP3+Mq15HozRZCgkp6jX5rQ1ox97Sk9T+nNt5hhfhIBHa0T1TvU5DbKNodqoRVX4H8e4Wao6J
b9DlF3NmBpCthRHmcpoQZa+29THOG0XP7kgo3y0Ys9JItds4CYdvyG3j9NB0XVQd/n1MwyZFRp6f
lP867irxlAj7ViMDX9Bbv6vKfGLasTPsEbz6Bs2qPUmP/5cxqUBLyzVJ6a4CkDogOzzWjDlJ2+cj
GAiaW/aGg6WN44ded69MuOWMWs03BBcclbpJ+p26xtuZDqDQ7H0g9F6Q4d2w8VtsbLYW4O5rwpkz
S0qSm7a4IilFXLD6gC6EWBrPstGT0B5CCBO6ocH2yXArhdWagPkP5/kubqb4++U3emabkhLEMvEz
/6Io/PYJ5yFulG5R2xNgxrGHUNHk7rHsMft9LyxxpXx5bp4yRw1LGuBuyMe9HU1mI8xaGqm8qp07
2EYtIFAZaWLc2e0Mr0QBML+yD585QihhWExRLq8keVZTxinCoDXDakaRBFXzvk2W9mAVJgrJY/Zd
adq9ndvmuM2d1r9yZi+zYz17KJcu4b9h4Qm8GhoaWq43XE899pTqxOaf7rMWgV7tyNjDUVaeFLZV
u7yOtXlT9lV95W2f+7bK5XKNUYFJ7m41e0kBZwTnBrtCmz87WAl5GB78mHFhOV6eRMa5kWwY4kvu
xyX+Wv78rxghMaBq5UHFdyVMEo9hbJFUpfFAy3dQeqiIbNw5K+9Nu6M3GM+X/FvVVPkJkZbzSc9y
ExUinY0/WAWVuonQrbQeaGXySJd/55nlzHGFa4gURFGkx97+TDQqre1m4+zJkN5N0bWQwBu6kK+M
sizW1XenX4buevKKZLnXUYsmDBwEwUJ6Bqd+evT7rCtvkV0HNx3+QDQq90Nt0ldjxLc2RpzQnoJ8
/koet8CddExobUFAnx91O0L0b9NQ/KvRUXZDUhYmJiezsNstRDFofvB6aDHhionVl59NtHvErhvb
P5TWALUFCa2LW+6H6XRymgrTZSXtZABkmtlQgst24iNFSQmAv2WzvuunKf4xyrB8llEQ/CdKlbU7
fzACund9DNi2mJViVAMpv74xodIFu0xTU45DziBuTL3J8q+X3+Q7OSHXFUX23lhugtQi15fAFGAs
sITA4hrdReInUUE5/O6A/XymvzpsnnTZSO68Ua+G26obIYbmfJhwSyJt+s9GJJ5dOYDOTHQy+iwl
8nMEpetqgmMAuEwrQ3pmgep9E1jGR2758gnvwfHD5Yc/s1dyJ6Te5XAf5dGXje2vNaW7dT4UpYW3
psbeAsqtrUDpxDYew0FL3+gLZYbw3y80pFHIQSKjYcj1ZhnMkYhA/5vQIDKlToQNbnQYBB40XyZp
2Neqbct6Wy0UB1WQBUBvuemvQ4iwmSguzobpZSY93CZdC8daYQEAeT37jHx7OGR6+Xz5tZ45D5hP
JI+VpJZhrMVCXB3tvs1DSVXbRn8K6EhgLe5kw1NduUTPVU+aKpiTW1qgg2uC5zMbEIb0iB2R7rAl
u6tvOmQzPff4LaJKhdBNqxP4LJDq/77NcZCjDKRSSiPJWik3RHinJFOuvKSzBrwpbWy2Q+Oa3/2Z
peAsiqBFskkJf50Vj1vL9SUBmTeCv9+5sLywWmu1vVlQObz8zd7VLdkHuANaoKpc1+DtLe/1r7WA
Dp/OXSyavbq36S5XmXUnnTbaR5o1n+zJnsgUZ+0X2fXmLtSceDfje3LlrZ5Zj4vihC9H4pZfsvoN
ih4EmFKx7Vm0HX1OY6sFam74h8IZrM/4hAfXCsPnnhpRsVzyegJxrLP8or+e2mlSVdLso5ZoN8fQ
3qJdZs5p0XStckctCd++CXucZBihsAbRgDnjbF/Z8M4+tUOUT4jIj1kvl2TSpzFMdRs0pysPCV25
W9xy4FUhKdgVph1fu/KfWSKuTtJasOcv+u2VBpLG91TFfmd79DzFDoAQN4FUK/Nd62BtYpdysb12
oheED4CjHL3B1p58/2TF9aYn5buDP+8cIxg0ny5PwnM/jLynxEdKQInRV8GDUYCgH3TNYu068sUm
xN1YXR9cef4zWyJv+v+OstohLABJmKFH2F0koF459r7hSy8+j4P83gMAvmmG1rwSpv4p9Ky2YQ4a
KtZUdmmkcVczGzQ9IbvDKVvWWadtSlvr6kORjyV2KDgCb1psXOjTSYEGPObwLOhVKgEM3YsYpvBd
orf9V2Ct0wmXG7//GqWaxO9B5AB4JkgpQEJQaoFYpF032NbDkLz4asDNKBG92pIfXbrltXT8RA1H
wwExCBoLdz6rsXcRipVjmLQw2Eysf+k4BOOPZUwdG/4OZxLLf3H8EV1SYS55xQApfrBrBtgOQHYt
ea2Ee3ZBmqT66EelwUGX4u2CtIFjwZFuFKmwYnIPcUzwdqwrWw9PRoLn66appattjCmyT4bqJgAM
AvUrDVmhr46Xp+OZ7Xcp7TAbaSFBjL1aJ27UGYvri/JmKg37WAXYo8UCcy8306/sAWeOTIYiM75I
zZeK4dvHTqyENiNHcGoFUfgroccJbnGJP2FQT/c0vo2nDg7BDSV961oozd+8npmLqoH0GZsCxdfV
yBnoz3ialdfMwN9yS/RbOUbXamXnXiU1UG6JRFnYfq3mP/jFKYkc2/KGecQsMTAydrbY/Ayo9uO/
fzR2NloaHORSRJBvnwe3DDxizIyT2cXvOUmi4juSW/M+apFTXB7q3EZCrhhD6SVYpRD4digthzBY
lsyPbLTNm8DSqleVZeIu4tJ9J0Zw67aqr8RW516ky+2K/AyLgy3w7ZhBDHQtxo3Us82gs/caQVi2
jay+3MNXia9cDs4Pxr0ANTZBq1gtRlm7VYZ9j+VFuJmzMxQLv9yITyCe5JUF8H4orq06ASMNeYTH
5moaTlFkJbJnU3ZFOt9W9QSu2rfmD+UcXsvlLq/o7YxfbsgmphQkdAk1VkPBe0jYVIXlWfTZ0x3N
IZ8BPTxcnhzq/ZI2lm0Mje4iPHuXvHP70A9FF5veEFiVexypWohnqyuG8Bbj5zzFls/tbpd59SvH
pgJ6MccqsLAmecXCUH91JbrCbZ3FFdgqIxaUzcG12WBf8VLDa6FpjXoX+63zabQVvedGKPL/Znob
PvQl+vyDXyhJhnL0/Z8qpZdxo1lh8JFOsSK7c6ChOZu4I/e4oclCM7ZO76ufaZdY5jECEvjTtmAt
QMnWrN849Zo/a4z7HvFVdX600HWLLVfYfqIvXZQYH1Z2cwzdsrNf6TUjxZXMc9W/NGMa57cJDg3P
c24NycHvy/kXDop1dvIL4P27aUASBE6zEq8D3fFokCpUvluUXblxICeH84tM88HcBGACfqaJH/b7
YopbSCEEzPdJqSlM9LKq1W/wYYQJaOiZvunsBaeeKrNTV47xM5dlCu8c4fZyYSTDsVoQUavruCYk
pkcUjEMjmCs3+KFXIachBtWGvO9Lc0BHkcQYWobKTeFxCnt44sgyPs9O6dZXIqY/IfFqMiOc4Rpp
MJkNe32d7Nt+gBapU5jIwg8ObsxgPmKAZPCsx/remex2j78z6IuY0lWhSXcXyjAGOWSa1Jg04EFk
lV8vT31jeQ3rH0WinM4s7hIUYFd78JwVYCXTQngynboEbIij5XdRDo+D2eYGn+0ZDctpzCOILA3g
83ibufqs3dCb06Y3WZmN8UFGGR6VV37YsiOvfxhFZQJ9RN6kKlc/jPIXOtOpAFcVFkUPlcwv4306
DZV7P7l6933W3GTa9E3iFFtwjjp+ABSy8FqR+Ih9Elk76icN1pO5M3HKLcFCtO13yvPTYxkZ/a/L
v/bMPiXQ9TiLqproY30bsjD3xBK1NimWZ/qHBMfScTuZgByvvBX3/UshAY+yGOkvo6nVMdZ3NGI5
oW56+pC7X9M+wMABEeejSagK2wa7mgzE8wCAaGxSoEcVVgrGFWHA+6OU0wXVP/AR0odoBfmNf93D
NHq/wQRV7Mn8xwc+qQMtNhPgRiDGB6BtJ/eUIou8chU494o5CKjqII430D+/HTYqoTg17Uzya+4F
FrxZfMPFQVxZpGfONiFN5AAYbJnUsVcv2E/p5KcnRXpUAbCJh5ri/uzcMniWKKTjwz/PGi4ahJIk
pOk9W29RRPX9mAPF9ooys7wJQ5DnuY2DK3nvMy+Oy6NNjpfaK2KH1SNVg5PHEHRNj7AyuPF1EDc0
c1UPl59l+VtWyxXlBmo94ZLq5Ubw9vPkc2v75lANXh75vvufOwiV7OgrkNAvGxbgfU7N+sqYZ2ai
pJeBRmOCg/f18HxWo2MXtH8Zldl8G/RFnQJuZGOD2dmVsAPvpgInv8sPai5PsnpSjAoskh/0n5Cw
W9boX/O/MbGtjkaz9/oES5P7TFRo5UDzUztBzlQ/8XpwssJqtF0AsgE1bohf1j6wmrBcIPH05gxl
iHNIlGWxsQsgKgaPI93FH4dops61CDXu7bTK8S1IwtJ4DQNCng1i/MVzOWHD/W5irpJ8LTmqvmtt
aBSnhA2jQcglIvswpAmg2IzoOnhJnT5Tm7C43px57t0zp9Blkv7R+fJv34IduqYtq7b14ticPvgY
umAUAlgQOUsrDiP5a6xRjGp4ufz2z0yzpTSHWp/6HH23y/r96+WHeQXATaJfN2iiekoD6Odwgewt
La/OM5tVe2XDXXaV9ccmR0ktkgvu0iT6djxSYB0BNEJybFWt5yE3mp+Au8It1ATAo3U7/0RoU22h
P+VX5tmZZcvdkj3I4urAm15NM6sUTenX1EA72YBBAzJ2tAJrPF5+n8aZF8oIrKJld4AZtoqwq9mJ
h6pU9KhFHciS1vL15qRiQ3iqHFTAhC2SeYNZkabtUjBE863VMCc+dJiQJhsclf32Vx1gEHBgo+uB
m4laoPsptOGjwI5aXvm9Z6YduyV1taV36X1DEfYieBfXMUU8cA+Uh1X5NKUp8P2+NZNuE9V+6hVj
m7q7y+/p3Lhs0egJkDwLsRaVlLEJOAbIv6cVdnlKuzZ6lnWBJ3CfGI8ckw1A1jr6dHnQM9/mT26c
zN/SHrmu7/f9CFF96R80nbmEkKjj7uT0zn7sik8+HlPe5eHOzDh8/ijOcr7qVKVXS7rOE132WFd6
TdOB/rB7FxsGWabX5BnnQnNqsEu0SZOBy0bxdlHNVkU5EBNLz0ILPe+GwIy+52SYFrRvPmGLHNbS
M+D39kg1kuiDDm9dHHtZWRifCzl9v/zcZ76tTUhj8pkI3hAfvv05o59r8GT1xouw2MTOO43s55J5
fGw7UdwmYMbE3kjD4t8TLUukyLIwl2/7rt4zJ4keUZKgo7AHBO77/4uz89iRG8nW8BMRoDdbMn0Z
lZHfEDIteu/j6e9HLS5UTCKJmmkMWuiFIklGnDjmN7gnpknQnHrSgv3tR1zJG5Fepv9BbUujZVl6
TM5ErRqVzbkQoeIZgam4VS07nhxH7WHUSv+o+HJ7iDhLhxAzvY+3l19pFSpsKqZJxFJ6FEtARyzA
tkdq2Z6RzhD+TrU6JIlybAqeIsSqYalbCGGBVGK377Uo1emyxkrwRQ5R/t2I6CsZnkUOSQYLXxA0
wiKujlTZSD3C3BmTbtqZYHRMV5fGrt41fVFvzdhXjjARHAYD5woo2vKapN4FutU2cLuGAsReG3Yn
yqzOdfDQ2SGRn2+UvWtPZxEgaWbwtcmU3+7lEGe2UnPi9oxQM6TtqtbwEhrzKfiGJ0ejfrj9XVdu
R4aylGdcVGyt5WoM9EtUFOsWNlnXep2kIMpvKMW5ixXpYI0oBI+KZTxXqEFtxGND5UHeXsy0W+a0
mcecZ7SLzwi8JfaLFAIRDL+Eo9qTqmP00GXCpY0hMwKDOvIoUnt4deIQI8VCt6cviH9Lww4Mn0+X
3bZ9cx8IYdsoQZcyllG2PyCgN7QNJg+iGiN3wkNB2aEGVdb7ZkgRr2sCwDJHOynGWUVdoAgaaL7y
J3PwnkHTMZgs1/JL61UpGyl1BVpmj36nGH8SS5HCgzEyNThr9Ew+FoGPEnBf5x1Aj6Z7dQYEKA4O
RA1kAFtD0vh4E+aUvTU4Pap/ZgKYFzOynQErEXWd0B/+FCECd2dIe63l4fti5LsarUnfU8wIpzjX
yBBd9oIqNI2NbXb94TnKYDlplynUZEuEixlPEP2QYjujnV3qr7MQg/MHe60uPKKPDpokzGq4JjHx
1ndJ2dQt6Nv6DyAvom0hK1cQvyoIsXSzJO5jU2/jF9GArUGluKkeArK5IzOj+BFwR/NhglH69fau
vz7T5EvzyIP8g6C2nMlFDbM2kWgCzWXuBNlCZ1TGSM4dEFE5TANp0e31rs80CQdJIK+acge1mbdn
Ok2ssMLtB56B3uT7CAXzvVHL/7V9N3i3V7q+Cd+uNB+6f7LrUVXzCNcK+dxihL5vR6fDgKlHBJ87
8aCGWAAZ41Qdby96nXawKKfYVsjnaUUtMtA2nuCjhzye6tNEHSLNvvRjUm8kN4yIryMGWfTfnjXz
26vAn2fT0NI/mafmcT581nrkbr87VZFoP0oLUsWdrIfqcIRthpl6G9Xoi/voXCMTn6KxuNcb1anO
pCoJLSnAa7FbmlMrdpjxqlj+FpkwXE1py8pNMQabBfTKMr6LnZSmeGAmZYf+DtjaHYGmq85Nqaf9
E7mFUNH/t/vfpe7DjA2jqkV7OvSFhPy/gj1mlYxWv6vChtiqNEqL8nfq4zEc4GbXw6KZtO5JCi2y
UEDd4fgRSJD0yYxitDGDNOiCO6O3MZXDZD7445tWYu30ErXaXdVFTB51M2xcMaA86AnMr+Mjff/y
kYl2lO7n7pJAtiUyP+jMSkJkR9r8V0GSeNANX3m2Ab8/1fz4O3VwcC4NwkDGrRKTsGYnBK0I9Ljj
uLqH0GzQeEbz/bPSKnbihXiQjTxeqz4OrSLir43Ans6lM97SaffJBbges7r8bsedXf9s04KmKJJf
TnhnoBw4PQpZij+30xT6u6pqhuKA5Klz7NVca39hihO9IhyaJUfTRB36ZGPcVTzJBUfmV05PoOZ5
pTLAltFsQHK1Qn1Fyx8tr2bo4nRfjmVXPMUV1DRPHg07+qE2tEcvjV1ztUi8GM1TslpF1dDIe+eE
8L8fnTm8qIcI7DZgkZct4vNJrUwXLGJt28tDKHgf0hZYFrjoHBMJG88P/5tZxualbVV8vGiO097X
aPd+lYy66WmJK8n4MRWl6uxs2C/aBz+K9XIP6yFLPAv9ZvvzEAAgvBcVKMLPJhrcxY8gSSTFVa26
PWk1+mu0+2VrdPUYldB7qfWDwR3HjuxKMLLW72oR6fEpyIqaeqoBSe4iCiwpOGFPZoTntqiaA4KJ
3HqpXTMDkGNDK7/0TWQNXxpDalQ3rVT1R1BpYXNXRDneH0ETImg0En/l04Rb6IibyJzOOa1WfDAM
kzAJ+dKSD1hSyAg6mgj0jhkg3x0fIq93LZ34CAFaU9HjfVvjkw4aT6QXucD72BOloX7HWs9HVRcD
PdCyaTs9Y6OFt54dYErlINus8UdzfCiyZKqQ1szDzksAWPz0/dqkN5RkcXmX287422msiDtqKPns
NKpGLNFDy5DOVgtVwU3xaI1wGSXH2af4QpguFQR2fFzNauo1vd0qGGrb2s/aAAexZ/LDhB//UDSX
srBtsl2g1nK0y0cpyk5K1ikZcDUfuf6odOLPBebFdyZ+bgzFbT99lo3WNPZ2DFb9Aq+nny6lo0TN
wRKWfyYGJ8MHKonoAa8RuTimg9nWHrbdHCwrnBgujuGUBfey0g7aKU3l4TVFeekX5HdcdfUUAVJP
GGYX7oahDzDPKaUY1Uez7hLPbxAJPeI3IB6m2q7ueGu8dCbYjLIqRlCZO9lyruxF7GDyCBjF7D6P
cltbv6F7dFjQNh12X9wLPmbVtcrdOxn5bJoHJAQaF1fW7xx3D+XXqMr95zFq8yclVZVPBjSZ4BiF
aXQexiZTdlOBtRm4xaquj/wV2rm3qbzcojYY2SAUtJW8rsxj6FXOE8y5vnau2q92UhpRnEb22W+j
oCKbC+2Dnqn6Dx0BuddEn7TvpWGkD3Wp1Q9RFNiHJlDNwbVqI/we9Pno73EERaMemwFloyZdyTGQ
DEJgANK/ej3ql8xItcdOgqru+5XHti8Po+OMd7lcT3dynxvvv/kRAOTg0f0GI63Ov+efm78NMLRr
S95FTF34XOOjMbrcYunJZy+Hbh6Zzsep8LvP7777wY8qFKQGvcSrsTweQ0jkJpN1dhCl2FGk9vc+
c7vD7VWuq19eIc07cO/0uZTl6KADnNw6vmKdpVRzUpei0MdOOh60xxyf+c91FeZ3ulH293gKDi+i
FtWv2z9gJYND4Mqk4aHCDdGWLXg0/GK1rXm7mMe0u0YDh1gGQGRH3LFOt5da2zgaGERS47m+XYIO
ZCip8tipPCvNMdfHsJuSjEsBmXnnUYECtVWIXWdVcwPepHmIAMFV9qbGTYNtgWadFTX8oQdmdRGp
Y76kvpA3nmwlT3Q4qoxyQafQnZpLgn+2KCNyNSGcgL0LQoqjdFAejX6YXm6/v+sUGLkI5hd4dUKr
Qhnm7Sr+ZKpVr4z22Wgk+S6OAwmf0dDiJbbliYlA4Q0qu+f2otf7A7r4jJGfiREzNePtoqbA+Dzp
aeipuCYhyIipAwNkA1B6r+z/l6WY2bJDmOEtzwKmHZUvDzVtrgm3erQgNTfUjemYxX64ceyuPxgt
J6BKzEQ521fAW0y9opDEzj5XIQD7GZD+QNZbbfQgrjc8qzAKQJ4GsB5dlrfvTqSAa+JBt85Ecl/e
A9oMUlcLDAs7KAnDdcQsUet+/0t0QODTLaUbzS3ydk05bjgNWLghaKrOORWnQPG4iCXPbKtho9a+
jl7Alk30RZEHQjZyOZJsmiZscdExzt1sWeAiBxOEpwGDdqCvA3Dm3ThqNv7iZHa464IC3DHxG+uN
c/63obJouPxFyHBfsk8Zt7195syyCsS8bPM8VHYgeVg5GY/MaQ3dYzbhfISQEP+BEmjgzghyvHRn
0kbtNfWQmzh9AFV0GSdY5QENWKk4mn4/KLu+DOLk0NsdJg8YOtf2LnDMsn4aslbtKCimIH8NJCgc
D5MQyLPAL5zNt+io4naAKs7gAU+wz72oJ0ZAcaL9AszSqRvR+3of0+dAbYuQ48BgWcLuqqIXEzpY
1rmt8vgU4uZ5J+S823jB158Z5RHodfRVIC1evV/HifrSkQikBfrPL91UJ9+w5SxKV1NbRcNO0wov
eYYngqvWVXHEJ676cntX/5XzevuJNfApBHMm4DQUlpALuYni2kfV76wNVq7uwJ2Y+euQlHV3Z+e0
SD2g1U7mpZRIH3vsTBtso2TsoWHuR+23EE3ZYddKWFKdILThFyaj31rdVfFgaftJGjApUvCT3KJF
X38evgmDZ/qQ8xx4eT5SYUklm0anaaGIfRQrGU5iGGjcfjkrIXrezYg+0ffi2M+/4p/bZ8Dx06kj
xzjns+NymzAkcMuIHS6qVN3SLZrP0uJDaGj0ETVpG8+0greLxfivtIEMMUKiJvY6Z5y+9mKwYsxW
wulJJ0mtvC605PtIazdlLVbep8YTMpiR6ZbwSt8ursl9oCUmOPvKom0XTGbitZOxdTmskJfBdiKZ
Bl8WwQfQ7W+XQROlseqqs8+o1bYP8PF4vAnD9OdGldCkoy6ZJBprcqtWVOkcCtgvCVVBkkvaANFf
DhTM7U3xAxIXwDY6rwGnpIiVwkVgoc3w0RE59iH09NO9ncT1pWyBdnuYpkYPFbN0gMhJV38zezIO
vKVCu+t3Fre/vIeM5/yylRa1LbxxtUcno8qn/FOlwkO/ByduTeQo3WIa4bw71sxS+HNDEwA6LbFl
lO0zn/8Y22e7a9I95tXaSQOG8/77C/FHZiBcLHRP1UWSUziybwYj1UUEL98bWyvBaSDHV6matm6v
td0EowlRMfmvvseiedmrKbcorpbkh428owdu7EKS9Y3u3trp/HeVxQPR0IsrXU94bWokQO2U2SEY
/f5jjKHQxlIrCSJZKLIaMwybzGPxhfwhSsskCO1zJysD1ssTBpPEblwu6Q3dOxXDeqjy1kaGuJLl
wGDiOM4Qd1tdkph80WI/ptC81ENMaIxUDAd5wCuSgcK4r3FSerod7tY+G2MdCxsx9tcVLDCT67HX
h8E6J7zLR4G7tgf4zN5Ibdbe5TyCI7KSurGP38YAJwUxFPUIstGBdL4VGHw7WHbSV8Hz7FI2g3TG
QKrf0hVf2SxQ7PSZakdSenVh2LT40ppM4pyOWH1EpRScMXnDK84J7Y1se+WzEb0ZxFHkQj9bVhNE
d3B6ueygNhXm1JyJof6SNGl8ZMqTPkCpzDbAeSuTVkBySACD2+fmYOj79pWOmDsE+BD6Z7q/wQP6
WtZvgJLaF/pTzscR/OMuT1oCokicXaJm5nMVF/64kflf5zKAf5DkRunDBDSxvL9IZgsU4YrgUpi0
1vF8j4c7EU8jOiVoFHwOSagcPKvCJPQcNQ9I0pW8jDaC3Mq7n9Vv8JEie0PtcvEmrDCDSg0I+9wq
sphcR5ayCRSoNP3JhU9IDc2w2IjeK/c2LRsV3S8ABch+LfazbiAgGo6OhIeOiM4j+I2nAq88r4+m
+hSF1ejmTijcnori+O7zCq99RmVCf9GuPvsQZEbpCJqXhtVaT4OJj5qTO+nGef0b3BaJCUJtCCZR
rc5Z4uLSjiGSBsKpJBwPRlnBaR1Fql7B7dNNBjAGLnBu+T9ZspKnGF40plbOFH2QMRv9oSrCEB+z
MIl91yQ5DKmaDDE+FlFWZC4Qc6RlS6UyFc+R+hZnlkCKlEPbKpaPX1Ms4x/UBQ6NTszlxb6HzHrf
wK1Er6RLlQGCU4o/WGhONmbqUzQk933KnMHtwa0bpzIIlI8wGZzhpICuZrYR9NpLMzT+F3R6ope2
zlN1l2DN3ewZpYTtcYIH+yzQv8JgaZgdwFtqd5DqU6VjO5vMDsN9pI+vZgJ/30uQ4BuxTe+UDzhO
mNiVGVn60udhZu5wTc0/9mRrODzaJZlG60s4VhkRsFKvHrMaOGbVWs0u650y81ps6Ey3DRTc5gzm
Qy9cMz3ofiRXOjfsxopZTjHmz0YR4tiEFwPm4XaejupTHiM5BGRcwzA1TuzpklOM/smMVv3TBQC8
y4l3vB+CLvuOKGXiuCPt7MaTGVz/hGusfayzKPvJSNP/1tVB/ctO8V64xF0sPsGtwhTP5lFrpDc6
+x4qLUSu2JLSA3Zh1Hw+/SFsMRGVSqG2xbb+KZMsM9y4e1ci95x9A8Bi8DzTwN8Gt6mzG03pOgm+
efRlGlWT6UCt2Htdz6ONC3BtKXSkEckgDydLWmQUFQbH/AwSFTnPx2fkV4qnHJetS4S/68YlsXLX
zpBGleYP5ICru5YBX+xjImefWyYmpwSTz8cpxjDrdoRYCYf2zIYwZpQflezi3ZkYS2Fcb9lnHEuk
r3zA6i6MHDmCqaLZlEyFXfS720uuPRg4FJA/oKpkkpfF54qbIGbAR4E+IbshWX3/kKpwV2+vsval
yP14b7QH567W21XscFCqCLz4eWgUsUv6bNzp3fALOFmysf1Wn4cIC2d95uRq87X3Tw2om1JqmiHP
Y2FHfcJ/EoPT0t+ah68/z/+voi+eR4IImqc5QDSanamXoH5xZHAUeS0c2NPtV7f2QNxXtP1nsRtk
Dt4+EP72doKZH30sBZf6hnbX70ay4p/vXoX7d7bDm8lpV/0T/I/tVKpD5xw0fbbXumI6KEWRv/8U
wSGUuZTA1JFSLl5bjPxDhsmdgytAZCtUaIPvnHCVHtqNl7byfaiYaDLNkqWzHMXbl9bKws+ypmZm
UXbdx2SIAQqoGuppTNGrYCOJWVtMZ6eBrwLTdcVHUP2e9ktLYQMZw9/BsgeF2/Sji6vYlifcSvLi
AAXGH40RhUWl+/a5AjMnc1GZxaS0PyQPf0/m435ix5o7FVLZAgjo7Z95iBueQt39fHuTrIQnFJL5
dJQ4pE7LWBFqKFhlgr475tWZK00SjqBDWOqwbMvpI7omwcZnXHtc0IjQcBkJ8c9i74uUXmsMOOOM
IETyC9wvhrd944sd4770UUrBYMLIkB+bvkYf7/bDrn1VaBIMSBGaouO/XBt1sqibqyvgveLSmr1B
qmPU1gPwD13diI8rhxx6l4bXCRUBmlqLxRoCiC+swgKVF5j7WnOyRztT041Vrh8JVQqmJgww5h7p
8nX2Woe5YtP4Zwe4wwlkQ+N2TVh8GK1N/48VzhqKxuiPGbB0HBrjiycCYKowpQ79c17R6NlRpU/h
bm4bRbQxNPsTJUU9eBjHmsOuabNm9IoM13NXL/UcW1xdJz/cW2NjbsFsr/fU/MNoEsPFgLO2FAGR
URgymzya8xMRBAf6nslPBEb1Aw7ESonMXtPqnjoFdeSmBbao+9vbanX5GUjFZIJguzxDo11guCEr
/jnqOiPzMMyeeuSNQH+6UtAUd/0ga1/ARabRvh1QNnt3hqHLpHk0RtDsJlwtAkhRY4qJ14aPMDis
H11ynF0ul/0+9x3tJQuSrVHdSq3LhUJdbaMeQ727LLfquqqYrBb+WdbwT+/1FkYpagfmcerwOu2U
Vt4bSowLSGkPT/gXYy+pD+XL7Ze+tvEpuECQ0DC1ruZPOC30TePU0jkcB82bnBHybNrmezW3jI0z
dn2S5wuUlikxY6ayL16wlTRmUAyFdFZHLCr0mHraUjPtf9hFzKjRSePimaXK394Dlmi7Ms/t+a3G
00FWUmwc2zzejwlSUh3WKbs0GbRdZCHiePtVzn/z2+qS+xuXiFlME8TUsskVdhDzfKH7Z3R/Ta8y
Nf0h6Krcs2Up/yAxgdi6XVfUsnWY3/NZZc3raS/ObzpGX61zFsBD5rotS9TvKIQF1YvRCzM75FmX
f7HaVvvU9LmeehaO9paX+3ZU4E9d1H96qHvPWtHQ3bn9MtaiHHhIQNWzrgVI7vm0/5NtGoktUrku
gWSkRpId+iFJXmUzVhFrRZ3vyzDJSnmAPp5/lyUn0F2k8fNnLbLUejd0Viy8SiqVZGMLXnd2gKCS
jnDqjLnPtPhRTTKrodSWdY4j+WXqsvsCGfJj5DTGZQqUdE968BuPbbEL0ir9evuNXHcLeQ/8jxoG
wYgrP0AzV0PNzOgWBor50OXJLglrDyBS+pgWIbA31DZPt1dcOdugg/C95dq0mYZobz9BEPSJpFWV
c3b8EAC4I/f7MFXk36UyvR/dQGeXpJLrDFVjbpC3S3XlBN+Lyek5sjLV06S620H5ajc+3+oDwTSZ
J43obi0TjyTSSFJpwZyB6WFmSuFHhQHV8FUMGsXG+9+eAc2dv4ZJIWn520dCg0rV/ZESOjABFYI9
zXdI4hj4PPtbNeC87RaRAzA2AYt7jwHmcmwiF7DWbalzzplhdNGp7aGQuf6INYaL6dRYeLIZgURX
ezt4lbF83DqsK5GL9UmzqAn41xLgQ+/DJsUijsi2JHY2xIC90NpqV1h96kFa29L3XrkJAILzwBYD
W+gsixgN/1RVprmY7xpjeKAY0lHVj7ZmnmtPRbMFkhYJORfc4r6Zeok5AIXJOZgcM7oYgVK8ZpFG
GJZLy+/2iA29H+tOFLYZ5iJJsIKsGLCUbNSAKs4atP9Uuanvy0z4D3Ti0i1q59pZQF8WRRgaLxia
LN7hJGWdM7BHz2MpD8i7ondc05P0ZMSNN7qzK0sxHUS1m/H+rAu6WEoWIGC0ydTOoQWKfi8GJh+0
zAzpTxk2Sba/fe7Wbg5as9Cs5sCFusZiuaRSxCBQLjqD7Kz+DJmGGBi4Yzlx45Qa+TiJohhftHoQ
qO0HNQIxvQN7epckak0XtoHNuh/lUk437veVXWsDjKEFxV6iW7OIcQigVEkWQOFPdan+IuTgy2jk
0svtp19ZxJnLOso3xKmuJmVy6GsKfs3mWSnVwFPoFJ6lCXT/7VWuj8bc0AKNA46d+3mZejZ+pXT6
DFzs7KJ8lszOmfDsikzALyL+EU2BvhFMryMcC84aqjRSDLQvFmcxQenSahT09uDx+c+tqWeHMXLK
1wJokCumsP8K1yj3nNhoNpr+q486X/j08IBmL8N4o/itFsu9Bch9nI6gxkqGSZrpqRBumURq71dF
QL3dYMjJvcEg/CrqJI7JhL8Cluv347EYfeVU94P17qsduZ+5GaUiSEwOuNiLnYrQJj0i6wx5GZ6X
rAX3eS1+OmpfvP/9oVpKo2je9UzcF9egbnV9og4gMlHNVh/VzgEW3TboztaSchByZGx0Ka/TJCaN
EGnQzWNijOLu22u3tvo4NGFeASFA/Dw2o3o/ojTh9ZI/XqRYnzyEe97rWq6DG5pZ2Sa3EdfwcuIH
MMNRRVMyU60dcxcV2IOwocr9rAD/6fbRuz7goBaBL8wTNoc6ZdGFBezTsf7on0YzCp/7ZqjPdqkM
W7Za1zF7XoYrFsU1XuKSFTxpLRqXcPtOha1LpScpSrGDkogHr6wmWyOA1cXoewGhnU/4UiMZiWSd
0Jj5p0k202PTlfgxmZV/CpVqC+n9d+75JldCtpKxPjkJzXLjir6mYHZmZ2YdXqTJBpcZIs9h7eUu
QQapnvT215SVw7grUF43XblO0SLqjDb/kQsnzveBZeQo+I9j9SU3iuy/IafpdOhENxV0GtLiZ8i6
cMWqofI93eis1ItFBd551GzJ+qAFfDPVDQL8at1UxLqF0FHUpV6RFyjsZirqaDvRJYG/4zKdvmiV
X/03TEkMnhBgV4eCFIAOIvuEtvHMaPWI9RZ2icnEZss7q+29cvCrD4YkaHFlIgjxqhRa9kXkAyJZ
os77PyIO6hO4IkPZhbmj4NQ+dCmED1kkL6OwocG8c8POL3w20WEyS6dxWTPBQMxyHwekiz82wY5R
T37OVQAOt1e52kKAbDmBnEEqLsCiizAjhxISBe0onRswYZ90udR2qVC6x9DnTr+91NUJ/LvUX7UI
VrqCK9shMhCGATrDqptor/W1eifybAtEsLoK9wD9pLktsMzpRdp1JvoeNNOG1DmiIintc/hrG89y
dbsh14J8yazzCdHiqutdCqeOe9vwzwwX1b1vtamnSGr01Xe6+KLXY7TlbbDynehyo5s7A9+40BcX
D6OwxhR4FF8w9kaytpGtow8Wzw3DfqsqugZ08nBYzTOlYIo5a9+/vQoKZVIrYJnSWYR+9YnKUmt3
czPtXmlj0bs0N/p+F6VdOkB1FANHJTTbC5aBwUusxuOLmo/y62hobYgj3Sh1blGosb3n4OY/GT3X
W6OvlU9OVEJnZY63fI7Fu1GEGY8tVLazleXxs1x30XfIlfKGbJC29glYgmkHY1DgOYsbUgkSKa1M
B2KVLUUM4cNgcLiTNUqMqYYrd0r60RZu40dItE64XkmngKE9HuFKa//IIkcLn7U8kHoU33vjK05A
MKZCpKK0U5In9eQyf2yt/SATPO96FHsSzwiNOnxW/DExEIvJzBgZWbU1jlIUSY0H6yD5kY96P3lN
b4BXRBkzJ8KhMKjtDaurqkOoGX5Bq1sGawHOSPyhC1zBffN9dcsheu0rkGqq/J+6CKXpt7tGMmLF
wL2APm6shwTbarpofgWh9HYUWfsKM6wa9SDEzq+iSN+og5F3uX+udCn/1Rla+FAq6ai7JgL278Z8
cRIAmM1XK1qczrIkUnpEPmjP++c07hNoh0J1DTXN7kHS9fvbz3WVqc9LQYWhU0XP8GrqjZB652s+
04kpGnVvMNF9yJLU3k+y6O8bGltHKcdKpxpN87/bK18151h5FqAjuNDAveoP9yFilZI9OOfKAaLo
llNinKKMtgDajZUn2UgyqmYKvC4zxB4UfrGRea5tHNASFO6IQhFyFhtnUITMddo4ZyP3w8sQmsJD
DSA73H7KtfcLgkGmaYv0AAy5t9sTvUzRG77knHWrRuIOP5r+mBph+m3m8p0kafhRD1bjAcp7d8eA
98vEab6OmHKQG75dWSoAb+G07Z+NQWjHstbk4wjKCXRxmb+3Y0D+zlnmZDBLo/cyv+p/mr+N3qPw
N+9X366T+1yV87u86qxDXfZbleXKV2OrggiZxYyv23TT3KJDcyW4oCjefK60YGZ8Zv2GfN/KV4NW
NdcljJepFRbvzixgc4w6AnRabyd/ArUfjnkPw3Zf1oPzXSiZRlwz8vCYJaW/sWPWnnAm6vyF686T
orcv00ok226Zgl3KojOO8O+1YSfrMK52t3fm/AxvM2uAzvQCKNCZSdGrfruO04okZ2wQXATsvj04
85PI+r0TteMJT5MtX+2VNzpT1aCJ0upgNy/e6KRNka6GQXQJtbLap6nlHMpuMjHVMeNPWqVWZ9XO
6q8tHKGNzXlVYc48JBgqHD/CHEO/t885JoWDCGUdXVITjN+o9MaxTdPkI4xZ7S4V9R/48f5Gw+Vv
hF68XMCcCHBhUsFgahnBp8wEZmil6QVqQunv6S1LSAjZRdC41mB3475tiiw+tFFcaCd/VJr+koFo
A7bWh8GXFD/f0Z1QifsFk1813F6P8nJP2x/nENXpDDdtiqZ1tZ5t6ja6FBwVaTQ1t3ZqwyaMGfKH
MdSU9FL3ZltemrD2W7ewWkzTI9Qvf9vZBJdAcqJzX3a16paFEz2CrQ2+mvjufvUDefgTBTI2XUEF
1ssNW0f9Bd4i/ZZjVhDsTcSAwkfDwI+3TQz9hQGteLTYsJD1hWxOHlrL1cfb+3X1O3LuqW9BrF71
dysnV7ohRbOAHjlzr0woreJmqjMYbpMFpXkcJszbvBFOsLZxJFeuKopqFsY3lR7FX3bIP/ENvZYI
KfMsvMRWl7bHtE8CcIxNoBsvRdLUD2z44acEXvoDaXGn3qPtylzr9uNf90nZx3/31JyPE5wW91Wk
aGk3aFF0meKkTZ5Tg2sbPCMTe4gkhCW3Q1FVeBLuyT9hqI9PI35F8g6ObxN6SmX1r6LXYmmjIrke
a/OzUDcEd4/0HxSZRbgyx8EPmpZQWeRN0+9ZqCm9viphtowMIRXXyZTIOCpKX7ZeM1VG6hqNqeeu
nerKRlW59p2AFCMopTHJuUKq6B2ACdoBwUWFhbebx5z7uJz8xzQFY+VnJv6sUp7vohHCYcLQ+Nft
TzQ/6vLQA1hk7ofe43UB4099MdROFlxyva5cW5qMe5+keuMcrGSiCIxjZAJKjU25nKtPNhUgRCtW
Cag0gT2hicIqh6ESW6Fzfal5eMpoF7T2InmhDG0s30m4IhLV2bfdqD9rsTLs0LCoNvLQ9aVotvNY
cHCX9XMZdGQxcRBc4mxocbaS9V2WC+F2fbc1FV7dspSzOG5hgTmDjd7eCPWQhnmB/eE5zRPzDt2Z
fC/5mvFRk/LmcYwKFMLkPPVkFEIP7ajA9NL89PPtvbJ6nEH8zxTKmRG4rHYrnMWiUCGR6ZTJ+saY
MyIHruryQyOnMUomWMZmxzHRQzDdCeHtAT+NQuyKQBu+FboiOa5q5tqWIfVakGUHz8YUOC1dwVPl
JBMWUSS4cLf1P5FiH4Gyp4H8yfLb5g5JTRi16oAR3O238bc/uTg6iEZRiZCP40Wua28/CZ6TPRNE
KbowdUGDvsI45WcBLv1HMU7yt1ztqpd+stL8RY37AuWSSu5kF7ZfjL5OWlOUOm1rvaCAE38SyOim
bmYJ6QfegH3u5aJTPmqlM4VulFdV78raIOkeKjZKt7PNcKKrIJX1oS90Fc63w8VaDWUDG6+LrVc8
EVLjosH9w2oqrPGtDUXYfGd8kad3GaaHv7H87an8U6vc4wj3F6qOzI2HAlAIbH1K45d4qqrfUhwV
g1fAAwAgj94J2khZGGv7JC/8hsg4FT8aWykUFwH7Cl22WMueKA2l4mtjG8UdANFGew3EmOwzvRHN
XdWM8a8qTI3/oiAcfm98kOtQ9uZ7LI5IGUz2lGjszsFIfqh9ZO2n2qq8XE/E6d0rQboHsg6LkwHn
MsZ0E4XTQB50mXRAb0aPb1c+9NYuj0bj6fZS849ebLJ5rjF7ZTIespZlSt5UCDBLbXTpC6e4awXK
CGZRF7vbq6xEMtQ/qYWYeyFgvbwQLUCwWA6M8YWWePdF95PoMXf86JDjnrORZl5rkwKUJMkE2QKY
gD8tAjTdWfR8jSC+DJJT/WgGWXyfYBZ+ltF+ee3Kdvgw1GX2Q6n6qDxFcjjgszRoXbkfdNv/fvu5
V0IH9y5vlrIeaY3l5Cg0QBj3FfkJ2Lf60W4FGkRYsxyY+Fp7o4jVr46RmhufdKWIsW3aMUQNEKpX
gh61k0p5VSjhpUJraw8ZAXIHAsiPQVe3Hh4mwaf/4SHnQRxtyhWuGMJcnQh4ykscRfSYZrXy10DJ
Lf6YRv43pv+jcHW6UNpGhFzbuzbylcxAAI1cIW6IhUg7MbO9hJS7kavltsCOOrRfbj/fNcaMHUW9
MuPSDcxnlvfwhC95a6lTeKlDH4oyAMH+o6yniHa3vo7sWRmkTxIczF9V7o/npi9TpNYa3Fn3QzZU
XtvKsXKoRF9tfOi1UzVzEyEysNmv5oSBClWi7kKyf1VJHgfJGo6Dbzv3iUi2Zmkrr3oW3KNYJA+Z
u1Nv76I07M28KKvwooa9/N2qVe3QCliQt9/0ynFxEJiFx0CwwDNscXQxsa4c4ejBpVK5cEZN7KLO
9yY5njw/gXLVoWDx/sgEnINrlpYfLfZlqB3GHNXNFivT3EjTnW4G8tFUGMibCLlsRPWVcwm2FuF5
PBdYcdlcQEwsluR0iC7l1Eh3fWx3jyKKpclLyfrbQy4V6v9xdl5Ndhpr2/5FVJHDKbASMxpl2/IJ
ZUne5NRkfv17Md/Bp2FRi5IPdnmXpXIvoPvpJ9yhPzghOx0GisJVoHhF/zBUfvvZahC9SqRwQmQt
F+8aMu/PrWXPT8iKykGcxP2TYba2xIQvlfrT44+5szvXQ8M8az06d/P5QV1Mq5BN2oi1Vlx0K/k2
NFL1QW2afx8vtLc3cZWAmwJ6HSjAZm/OGSijYT2eFVrD74EL/SMDNzgoo/YWIekHrYy4B13EzZsM
cUXUFhoRgdLiszOhIBqfYk0XRzTQvSPAZbACYECh3W0SyVDKJO54mL4bPje0oS/Mrq2z3uWJgMgo
114i4FYf7JO9b0WtClKMueM9DtssUWLBqY9IIunhB1GPhWcr+MKY1Xxk4vwaLTcZx8p/p5UHDYvA
uqnZYWxobWTWeQCJdwrPat826Xtk8vv/Cd1A+RH6CAptUxfpvka/0XKZYXQfatQmAM8u8bc0HVCT
tJKw/qcFKvRDjqL+c5l3aC4WpVE37ujU1lEyfv/5DeYyazaBXDGwDPXtQeII6e1czHlQazZWRH2o
nNAarg8aB3urrHMzee2Q3c9tbKcn2bUiOmRjmfgpuiinucnq3z6YbGONrg2fGiL3XVDo4ynuugZJ
xsXMz2z4/CKEUt8yAdvid48mwxroJOsQmKHNXUEn7FRtxzENLAksfZ239UlUxZGA1P2ZgTtFB4jj
otBs304Di7nri6hL00Du0H911a5ZOg99DOt92DGZddV6UsRpAHJyBMV4rcHebmYmUqQF65wIkuR2
FmxSTKEsmRQB+CBtTURa1fYGtReTX2MLErupsujOSJEVVe2FfqxpupI8yf/Uudp/LZEHHfwx7aFU
cpuaDJuGtvjRFJ2CiVQToWkYgwmInp0qiQG/AhP/lzbk9N5AP9X0IEXo73UnTj41ioleSqM6AiRF
VWiTv3RKju1f19nmCa1SDUh5HKnzhe9Vzl6SLyi3G+Fg5zCYW13A0FaKzrPFKs2St4WeeFUt638s
WgVdenAMQk5azRSAei5sxIQM/vXjvXIfg3iVBnk7vTOUDLfzBWDx4Ck1leux7NJLjs33Sa3qzKus
zDkI5nsbZuXaw/8Fq3MnkFOHczxK2pQEEwKnLohV87ueCXC+1iA+w0nBoW1qfxuLyyXIPJYYSxcO
JehNCBn6TtGajDQZ5IhybWcIL3LlYAk3qZIPnLM5OHv3jT/gKhR0JsUdmOa7jk4rOpSOyjRQ7MrI
/SSL9R+pMENlJQNmKMVyA52t2SnHE4gX64caNciUP/6m9/nHarZBuoNh2p7wVhpnUhsO5B91Wobe
EM7RF3rR+VM7j8Wz2cnNTVdFj6wMv/9g7b39RLnJmIPXfo8oFwCxZnVk7TLPHW/FP64ayjqquPlR
w3cvbq9OZyZ1CJ347avOpIYSp2A/hYgInya7rK+VU3QHcfs+f0Rem2QK1RM6Qig7vb2D8llbOLdm
FqhS4VV5UVxC+u+u3CDtAuziIBdXdt4fnkNr0coj3UthRGmeSUYFhiZSexVlgDkyrynoty92XLbh
aY0Gk29ELbxje6Cb44omk56HAlSRSJLcKyWsC6/miGyYF0JUf0rl6Egs5RVWt4m/dJbXCRYQUC7O
zTuZIiIeumbcZRHOAJcF+AtIGCYC2DJ1yIM/K6gLyqemr/v3UTjpnQfOa6hOSV/nX2QsGP+HFXCx
PJlyUt0MVe5WWWuhY1KcpNbJhGKX+vKQ2BAQc7mubjn9LynAJycfPNte/aBChFimUxGabQY2Mx3a
g228s7cAGqEIYq2lJ/qUb7+6SScjmXs+g4IayBe90B1XQ0f6QIPRWlWcti+S8SpmnTAdQExuXuSi
JTX3OEAjxxbTHCToxStuZTIfA5onleIJQCea233SGMpHo650ydMyxhdua6xUNhVYXoGa1zyGXmrJ
5ecwWnREPWCkT+7Uyx0t3VbvETYc7MpVsT0ozk4PONFLozIXXjTN9jvqESCMs1nLi9fLWfIj6/Se
UeRifi/6RftkVPOouQoQucSV2zhJT5k62aYf9ZLR+m0Opeuk9I2p+uPAeJcuizX9UQmt0L1hnKNr
VRlj5xaJIv/d1En4b1GH5otizrg4WIBivyRjrn2HQo9EYlc6tfMUlog3uzWNz/A8Z8vwTSxxIbkE
cZQW8khKx1PRQ6h9tiK6g241jpLwHayUv5JhSdl5wWjsNme5/NMOS2t0JV1034tmmDm/YDcjtFBQ
RXfpbCTKu1Rvpj8UgfP62YYAb5AXzNpRubvTHaOKAaLFU9Bkv7tlZzPGiQgt8JtoJ6SZ6ZX6qS4i
L5KL6f3aJ3xx2rRiYtaV7wqp6/2OGYpnWb16EM1eK+vtjgPttBZU4LjuAfiRqhXZONs3REs0/eRE
Q1z7Tdo24mVxpoaTpcZJ9JQ5zpheio7sAIV7KUuubToJw+06Z3QuwLTC+axpIxr0hYW0SoYOsuEa
tObtZ8Ymc/+vrIik8xBKou1dsF2+yr3R5jjALjGS8ZGA3zNJg1x9qnt7qM9Vl43fi9zCHgDdc6V6
Z9uL885cZlP3RWyKD6khpX/ZNQavkDH0rOCvTS2/vCvm2ZNaa0xdCTWBb0m1yNm5sOQOuPicUJgs
sV6MnyCVc2BmhNHLYJj7KhjbpMdWmAAz+bkzK+9lbcEuznLYZwfBZCfxobhYoT0ccxKD9Yr5ZWg7
NIjnLFPl3FQZl9xGLRrH7aix/FFhD0hZ2/gxme7BqnubjmURqIBbzoBpO54LqxWwKyT7FiNP4KYm
6I0xKyo/qXumWX2Ve3bRhl7Xko7Kaj0+obolLlo7H0Fsd/IRrmfKEX4LTN87HAka6ymjD34I1DJ/
bLLlRVKn7sQsynjpenlC1b6wzoZx1AjeuUzVVdsCMUh5VSHdRHEL3ICj1etml53yHLap7KWNo59X
qcbL45xrp13JRcXMkE4In/quVTGVjFp1fABudjZ1HxHWwfY3tcFgu622MAM2i2z5mCYDkvtWIzPJ
hBDWJ1/6UVr+1lTEExrEGWE7uVESyuVvI8zA/ZPFrAxJKum7Zs2E5cq4SonYkshPWVIsgTaNxcEq
e/t8nZwR3yCJ3OG8+IOimCHZ422YSgy3AM5+mTNHrLdH7wRTn1k4MhtxcpQJKjtZ98psYNZugH69
Q9CBzB+tromlWxTm7XTSRLSKJhaOAXaFP9JB6Hc1utDGMH+fjGT6l1jUfWLfMFwts1nBtDfWOudk
KqHRXMk2M9UPrXr4cwZoxjDPSqWzPQnm9yk16aeDrbP769dqlnQbSPV2TkM7eVTUCH56vRCpwJEy
0zbSvAUkoBT686xhYwH5MzrXlSI/TWGkCpe62PDgg+kvI14pXisN0ntHm6TzYvfy52huxytYFOkv
TW+nS5xLR5o+O2kxgnncaNTOwFC31X/vLFbrxECOiSP5LV2K+DLWevFvOk3Zl6SQlIOXtHOUIcis
Skx0T+7bjXHWwCnpWA/6VP4jh2HSeNXQiw8Rl/4R82B3MRriFj7YKDJs29Md4v0Y15nSbZ761KcF
hUsLOs1XpNiM8+OPv5NowlUnNK4IrXspxwr9N0RieC4GyZOnLOg3V7OhHVSle19rxTizo3kcvtvb
G4gnJJ2KS2qEHOhJ3Sz5SadFdIlIhPy4Uo8wdnsvkNuOLjiUtJ1+KlQUgT1IeJsKs/cNMquThI+6
i5rG7zdRieyrCBjTGAUr7k1jUw9Da8qj9dGSuXuGmSojvWxj+pUPyUF8230qgLq071ae2B00oBsZ
s/aZdNPrIXnXS850o2vZ/l0oseU+3hZHS20+GGYzSjxFKccLUZazJdu01uASf43C5LeV7emscy2Y
/I9pKdiGt3vDAgM4QvMNbymWPLHbz5rwMHsZr5NFEHn8WDs3BG0RlBDWgpr52RoJf8mEJNGpKZgS
+OZZH51afUlf4mJIfctY/m76+F+9VcaDi3nnTf66pL3JAcZyMbLJWJybYibQw3C3mz5XaKcOJKft
EYRg7/loF4BZeUU7b1OuZoXYyPh93GrbLF8kHGqesqbVn0qzRX12jEYuwcU66KvtPeFqj7F2Xeir
bQGt/Mula/vQxmNVzgIz7um9Vot6joyxOtiWO3EEL8xVWIvhFjq3m20549+qtB0pZTVInb8gy+iP
Wodxnp4kHqW6eXq8X/bWW0VZVwwbxgHbGTDs4LAfStQdsn5Iz0k3Lj/H1vimd50aJObgHNTjO2+S
6oxOD2NQ0tUt3zxRklLKxYo1iWM0iQ1cKwqMdy5ISx75jewuxbd6vT/vebRTlcBbhG0QEHzHZ600
5he6PuaH3oZr9Pgl7gC8DHTQEOxCiYOR+nYeYJg5rmdmuKqPOsp5mgvJq6dS9ydwGRdJsWYKkQVi
LQS1F6HV3R/FmJWeqtTSUxTR8X78c/aenLGvCW6BvXQ3idIa1q8cFXIVqqenGQLclZxOOkV0ag9Q
KTvHEf0Zds567XH9qW/DzSCGcLQGuH14oc3PdVtFVyWR5LNYovwkWuPDJFXpAfhkPQKbAhtUAPcQ
43r6p68tn19CnNwWOcL2s3RL2zI6OXOZfWQWIQ70indf4i+rbJ6slovKxP9Bug1mmlCPY2vppk6T
uOhCA156/MX2Kknw+XBf+Vqrm/fmiujDfNE77N9u0DysfzBFN24jUhT+EMIQIBV1tA8Njm1PXTg5
fyhNpltesmhAyZrwt1nuVBcQLtZpBWXGXS2tCYr3VCM1q2c5DzrTygMnco5MJXZfLxJ3q3wN1P1t
xSrJqRWlRR0FrWZMgZ0DorGNuHtxnOI/DOt4p1ACSJNWvvTm3Y4gCtOmAURrTzEQTNUpr/lQfH78
BXcPwqr6RvuBxvz2ikCIwBF2CDQ6xIXDna0ZNxAzw2kwRQZ3yJPW67P4wIpr7x2+Bm7gO1xPW50Q
wEnKZCGQG+hz1NIbVCvMYXmbWQhp+PHj7S61ikoQ3/jHthipCJ85+mXoR8PA8+Y5w2yjlYtbiHzb
Qb6+fo7t8QbUgUg3BJJ7YDcTNFHJDbUaAq35pe9tGcmVPjsjopr6RT+m3yjAjK9dNP2HljTgRJPk
EyTLyuZ4G8zGCQEdxKKJ4nHtXCokt3wr6eeDAcRe+KLAol1COr3Ozt6ugkK/Mho2Rx3gMVogQpJv
mapmB3eAsrchKRxXJQLctmD9vV3G6hXGrQ6SZZIwlshFoqoBRdsNs+KaWFSJa2gt2r8MyBikikWZ
al+08yAuRb4Ya99qGmqXSUDn+JZjAadd90bsVvlS/JTLRbQn2pvq0Shob5utIsrUNXRSSGHf/mhV
XeIJQzbpVg7yHCy2yH84paqdTGtS/sOBtYDuM8VDlPAOTYhOlhjlOqehURW2v8Ko3MSU+0vdlcM5
y+bSLaoqPeCa7X2UV2c/tNvo0tubHQay0YmFDNxMCscB7UcFC0yMIE6ZIX007Rm6ApSs/3B0VzK8
SXlKk27bmXJUeDQqnuWBpUT656wSiYcSt/gxW8u3x0Fi5+Q6r01vVqEq3e7sIl2Uuk2BuUklSkmM
E3TxpCWR8oL3nYO9pBEVn81Or5cL0NKjwmfnWFGbEuDpRNLp2UYoK8XfCgfYKDAmwLeuImQwmyjg
ygevc3cdemB0wlacybZzoVehGTetAUteZPXoDsZonUds27///rtcHSDB7snkV9t3GRcoSSz6QBMT
paSAYTOiVjNgUOa9YYDsfOc5ETRBLD+Oyv29B6S1SD7rgHO7a82oDLvMNqTNKvpi+MRAq4FuIo4u
5b2Mh3oY/XIEaCzO4CYMhviiWHMDZTWOV0nWJWla24essGrs1vNCG3Msa+tUpE4RulBTxonubTwy
LFm03vI0UWr1QTK79+QrkRYMA2jNu2Z2ZU+RkVaw7wtdnl9aug8wAqaj7Hz3ySnwKBZWMCjP/zbI
GTkCiTVklRvsCOU60ZkOsEWr/MiE4qHlkgoetIheQN9MrhP3w03unMbvR7s56Lbs/pJ19o5tAhDD
O5rdaPTSwKG1b7mEkolfxEAY4IUbSeOX5myZVySIekQc5QbHaZVC5VQj0iLOGlAD280kc0wPftLO
BeCApge6staid4okBtBKMRtZeMvmJD8LUDrPWjop5xU8+B++Npi0Ve0CAP+dLnCxVCHiYgn73JLj
k9E16UmamiMC0k59jXQiesqkEwgbbm+0aS5DrW3wpTAzEFRxU0fXQVYyIEAi9Osl/fE4bOy9P5Bv
vDqVbv0dQ8+hmK7yanXmNaH4ywJpiLoccJAZsvz377LVqnGFGa3k4m3ngP5EgzZVJCFiloSXVmtT
ydVNUT8P7WJoZKKxormZES9/PH7EnTuUNJuoSGqC0tIWZ1khpt5hkEuphA/DRfSSCGxrjp7C1Mb6
AgmCYGq1o8RE28EROBBKCAyEfMqtzc0d19DbMRIlv6+lUj8lNeJLXhKjxcL8o6Qcg8jZBz2e3pqb
arH40Qsbqy6rASQHFTPkopczXfIhoVjztYOqkbk9LOjKa4SY+5Md5+PHeXEksCciAymqJP2Uulhx
pP/QXpyYrBdLkZw75I/+wn0zizz4vuKb3ME8+dA6w4DLHCCoa1oL2/IGQlh0kFLuXe+ELHRnEbME
gbSJW5YU10lT17ScpbhCVH6ysudmrp1zY6V0nou4rW6xkznMf+rk8vij74VmIPQ2/HzC853Cam5A
Ii+VBhFvVU1OfaN1lyIJj1AEe4fV0eiFgK1al1q33i+dhapgvi6PXH1Sk+ZXQxYyOFVMn8PawOKk
0rKDvuIrunpT63DJ/v8FN7tK1LgmQjxA9dSqTPrrbeGtAt3vowmAIP/PcfUZY6QcwJurhuh8WQmT
ksevdvehaQESpeg3Ury+fWicxdFRgZdGyKib95PkiHOyRKonNZrhRk51NCm9D1HwdxgmkI/aSAa+
Thp/eclS06ZDjGYM/iUDBtKDjvIPrISTGeZHRdB9qHizlLp5tCoFYOSkq2yzbZXfl2IZPQc1JY/Z
nfbSMqfmHRdHUkFrh/3tN+WhVulmRnarhcXmmzZk2Ew3+aZTqvI+Qwc8JCCUk52E+eDmZlt9zCK6
f47UYkCVm7/te7wyhkGUKhxRyOPbwi9rDXuZ1D4ONK2I38fTUj7bfVMvtxRwa3iwg/c+JucE+QP0
Ze+lsNqhHVUJJ/sgi6L8RQvbDjeVcPqQV116cF/vLUVViGLvK/li22qc9GjWU5EDbjWd2u9SG5Mh
pApObYb69eMjsbcU/S+symwYZ3f0NlmUtRx1MGOTOZGeZkXKf7ba0PnWrE1fHi91f/rogdFrIAVb
he+2faO8L6SZaweINbWn1HJbGNoYnbNwzHyaJMvp8XI7KR/rrfZrqwkaud/6e345faJN5yQa0cxF
KtH+MogydKclBI0sFcpp6PsZBJqpnXFkmH2MrrLnGhsrb8oU7aANcn+b0GqBeUAnBIA57ihvf4iZ
j/FQD/yQcOzSD05lOJ5mUpsiW2B5+jQbbtJIYL/LwTgw9Njp1r9der1sfnkHiBzlxtDPWdAsstyC
1GnrzjjJRpa9W2w0+txaLMng0nqGQFwoQgt6TAXqoM9D+dxyMXe8vUY7Chw7twFWNGheIH7IEb6T
NJh6hlgD9XmglthGlGVrXjppSc7pMFHuFXn9pA1t6nfDYPPRRHxJq1H+D1t/VV/EIY8a966Gb3UF
uwr2SJB1huWFpZC/KX3feSbuZgffYW/r0+tZ3bFpy95BSgY5amghQaTK6uVPpBRK2bNRo/GltrY+
l3QSDgLI7vslgSFZRXYaj9fNdaDFOloVhhQHYdrnZzVW6HAlc6G5vRKafqWF+skQxK1KVeL3RkPP
FgsicdA/2HtqMpkV00v+So39dvOhU2+XbQRbTmlS+29ZdOb7Yc7KM7Ia7ZNOBnckMLa7IO8Xg07w
QXdUDktJ0zB3iJuKzdYyCjn/NEtp8WSNUvwxRxv6IFXbu3QpdJBbQOGBCLqJMFXcZ1qN0W1Q9ChV
WOOIy2A5YVRX9ulMaTuEvkh17dPjwLb7lKA7Vvzna5v/7WuNIzL/dEBzSDjD9G2q484tpTh9GY2Q
YW2UHHWp9255RjWv3BioTdtbVm1EIXelHQdWY+K+NyIVoxTDt9kMDTT5iwXjwDjzZqplt8znn48f
dm8no+KEpDzMEuL5tqdnDBVtegcby5A5Fe6CkYLIpaKgNnSROnM5F9hmBapQrTNGAeM72mXap3JY
YuugXF8j5SbXUejHwq5DFAzx5823NhtjivOpj4KcebabI7DwuR4l+SDJ2F2FKhMYt8ah2aK3bN6w
ndvMiuak0X7SmfvaIEn458E73bmQqNNxzmLMTx9xu281+h5Nv1rkyKW0GC5tItqIyZJ073q5xsd5
pkMQyHZs/cXJzTOwr4imuuUAutTNezC/rhSHi3Bnh83oYhvaR95i4jmOG0RjdH5fDqu3ZJVl0tGl
vt6V28+wtuoIonvGXzl5tpMUCqW4qTeOJ43x8pxOcWtfkj7R5WtKjlOReqrdX1EhD4Zv2ZP8pIRZ
/U/U9eGzWeV24ZMLVL9tP7Dan5NFIfgOsOyujTnCw8hLQwJUJkXjeWo67RyDpf+p5pX8cSqXIyG8
va1C5kJDEZ2Eldf9NgywVSxpQOQ5UOGlB4YaIj7Uw6H98Hiz7PDj0OYngQKlRLV4Nw9D70eK6YJF
QZGnue1Ckov/iUNT/9ouasNOKELUDKEmRf+ovaVM76RZK65oFonBW2C/ti/aXGXWSS3WmgR65/Qt
tkwQArWtSvbVMnJbICo0zH+B8re+iyHt5IsyceJ9004bhA+Wovhc2SGGoi4zHbu7jiiKOaeqr/B7
M6Ch2u6C+cR4HickGq5zZ8+LO+tV9QS6z4nccVCyz+Vcq+Y7OU77mjZsH4mLClbib4v/SPa/Loaf
DrRWRNaprUmRTvBlmujzwZvc2brkvypejMDm7iKZpS5ZtcwdDF151gLQ2+bL2Lbl9fEqO3cSc0MC
JtGK5tg2Tg1OUiEAwNylTiv5SdRj82SWSRvkS1a8wD786lSh8tfjNXeKCMoiQgm4EMaJ2wl3N9St
WlRsfXQWam8q9OLWMAP2YZAkBwFg5/IDOgDpmFk6ksHb0MWln+bNAmhobqoftWMPfNNs/ozZh/M+
jJyyP0gSd9aDt0PPYL0AGXqvofSXBHoO7QhQSQFEINRmCJQrZODc5BINq0jSxORBt5TTr4/f596i
DCXWlImC8242iEtv3sz9EN66RFJOy6h+t+Kldc25RpqxXo4sIXY+H/wN3iXMUQLrtkvfWEkLQYn5
RC+qkXw7WqM3f9vQvSrR0oMvuBO3AHPSueWefM0N377RSNfqSG5W/EfVoBAhY4oHZlA7uEh3XiGS
neBgURdZwdzbBFiHhF2bjFeFzBDl3Kh0Jz6boxMDgXbEUp1qUUWm//i77bzIV4QQtSbtWrARbx8N
w1ijRU1QujWj3qB5uEjnrE4ZD1LsHrzFnaWYqwCFWLkQDFg2z5e3cxojWgZgpRmqs0X5+m6otbjw
mvwwcKk7n2xNcyleVnGxu/43FFBTUhctDyx0l8vTECrQMc1FNgbXMAZhugll5A/RW8nfSVH0hasr
w5RB08r1f7Msbd4RcevF1wTM5VOdqWg8T1Fsn/XZVv6Ay2ObXuzUqgPxqocjJI1d+10ZVPmnZkcm
hilVOn62cdM6ciffey6SLJXOPi2du1arPvV0CCYpC+rEEYjdz7UfYiVyEJH3VnntrdD1wHp1e7x0
biJjiqjBDX3Jr/WIxI2jzUe9sL1VQDXCCiNBJf1Y74VfA1WkRImtDXkAErB7TuBleW3VHZkrHq2y
CYd9wzKj2uZBYgAl0CYzPqtmI/+Hzb2Go5V3QIqzvU+A58Nkh1wS1IUseaNGv4j5W3XWAacexIn1
B7/NJ8EKECQQw/1/4lZvXxuokaltlzQLlDBKhEc1IU6hWdifBsUsIl8bDeuM8u9Vs7L4oEi/P8Jk
+bRNXzuX2K1sjrBDXmjKk54FS6mXGDslsqvpwxzEUj8fFC97TwlqkQGWtQJtt7iwGPG5kqo7D7QY
ktslbtO2PwtrsiMvLyHQ/1CtAb0CvdDCoJtmCLiPA+Pu+syZIT2TSUJee/uWE5GNTKJ5y11tlE/6
MkYv9E9l126N+FrEU/oCjU0+wyhrD1befcmIWoHpp2i443V3qtUl4MRZeZGVxcMj3v5uwPiMXFut
j/bt/elAFYjjh8EMS97lQeVY532Lkn+QQMbGY36On2Hm9ZfHL/M+w4MxAASJuAW//847JNXKkTlv
CWEaSb0S9b7JKHx0CNrKHcKG2NrEXfjOpPFyNDTaaamuZAX0QFCvI7nc7iMhR2XfalkRVEhQfA0r
Mb3L89SUTwVqYT/izhg+dm1p+Sjs90+ZJkWZl5V5lbumjavYf/i0tO1gVYOhuSfTRyCqUzQ1cnqb
9ZcmLqxbbMSqD+s4/vL7bxywxIoSXfPArewTKGO16824CECm52gLO/LHGcq66+R1+0U4fXm2QEEe
DJ13Oh8I7KD8tA4CkBHcxod2aOjdFlERlENVn2czQmNCMaYPI51mv7fUn3PTO5dMdIgy5m15oudx
NAve29B8aXYafZO1btmcW2kM0SuwskDQIL/0ja15Kbjeg3C/+6SgEoCSgkS5nzhLuh0pcmhkweSI
/CNGp4PjyurkpG6u1PGKMh/n56qL4pNtJkXllrU5fl1wMDwCJ99njSugdbWxB3Bt30WLUB2hq2Nz
F+Cpki1urVnj9zqD9ol05hSdSiX7L4eZ6RlBWQEKfUcDEj1awj15wUohxj3H5nJ9GluG/l42hmbj
9lkyZJ5QB2EcHJ+9b/vryuuf/5Iw0P7G16hN88CupOVFHxszwLxYHHS+d1eh2qVFwZwO9PPbVSYa
pFHRhHza1jHKABJgiM5pEvWO//iM7n46QCeIPAH+uxP1jeWRasPhigt1tTkb2k+UqL5j9KV6pYN0
8+PFdkIw0YA4SA92LQ3Vt0/Vd/IUWZmWBtmoqukX5iTZnyqOGer7zLTCC0YI1U2W++n6eNmdZ4Ta
x0iLuAAveNvy6fRZZ0ptoPne9iCgh4XqwAtTWmCJmrVPatkPB92f+94v4qUIQ6Jgi3bgneA7sM6h
TgS9ZrMc6a67YzOqzbMtdRKoWLsaPi2yOmjnpkzy+H8tilTduRijTv/y+w8OWHYVLqS9f/dxUVRS
M5ZOAhtA9DsorZVfq2IAJldFz7HVH4lC7czNeG6A9OhRw3e/4woNBERGIyjP2FqPSVYc1v6QzPqz
sJfuIiwT65A4Q3JpVlsPrxzhYYX7lEmR8o20bjj47Hu7bb13QVet4K3trYtIe6/rNHaCKs7oaOa9
LhVno3XmPxphJ/7Q6+3NqZXo96UHwTvDlwK/sAKttr2PCBW3MCuYWkVRWPj6Uua+sM9KAdw/GZ6H
zvmgpVZ5cO3tBAySVAxp1t7A/UAaoBAIhsFhVCaHyLfUnfXiLNURF2wnLWQVVABXCYVVNe/tAY4d
tXAolBA8NaTEg5whzosyh/5c4Fn7eO/uLQVRb91FKzZ529IvAbRU1oKIk7OM8J+aTuD6lHVOiJrz
gIPk49X2QgQUJQg2NPhXRPvbB2skWMZtLKVBIU84tSWgWzoABFdnSb4v4Kp+P+pSn9EeA4xEd2Cb
o0TpUumJUNNAbYvmxpjb9stRa2+UiNkpDY32IPfde5k04dZ2NBX7HSKuRESkVyXWG8Y2DuIxXE4d
qjp+hbzQ6fGb3F1qRWYysd+hnOTKNEsJMumBVJCU1EupnrKpVf7s8GE6eIv3ex5Cmbr21lH5JMpt
dmPbRo6T1lMWoEpPfknleVI76JCPH2gnzWIZHXsZbpCdnhEQfJONr7IMAsMeNrPZZS1nTrUT2dD6
NfsD8mHNxULS1JWUSfdNXYiDm/P+Qll/g4XjF5U9qnubjHJKO6SEZjJKw+jZMETx6zRI83PK9/bG
2pkMl3heubh+oa0zp0dc6PW//7beZ320BlGnZcfetcflLjJRGLTJR9RWpK5piqfMbsUpYr7n9SB/
3KFe5o+dlSUHJ3P3I3MwaaHh3c5+fHsyO6XtkVkvePtF3J0WZNMvbalrv71rXxvjTEtXoAlsj7er
ACctkyZDyGqKpdCr+FveKBTLj1ohHQS2vVepIHHJPJTM9Q7cvfLoJaerWSrsqutoWd25M6bateTF
gTc1yWdQlOPZ6FrjiKO1I5DCY1Jnq1RlMH62FVnb6J0i0cYImqG0Pk6Vnv4oBgP07zqJGC60JjHn
yGMpecfkrW6uTmclJy6C3jenNvnSLjFYE8Qdf7ulw89i7ALgiNT6DucRacNQSppBXhiZzQxyKw0/
LchCtr4kBKDhxwd6b0fBKgA+jg4DBMPNjpqiOrewi06DEPFszUUfy/7S2F37+xKAPBWHFUDsSrLa
7qnEYvC+JFVK1d+L4Zwi6fjVRhx4QK/Dnp6qrqC2h5ycRygSauFBBaEqO0cW5SH0ZoFs3kvpW/qQ
151TpMGyLE32SS26Cc0yLVoiX1mVB/8spnpAyqlUErTFxnRUZ18Dyaa5qoL4m5vYeh3ji5CWlSsl
IAP9yWjt9povS/tXN6k1lIy+HtBznEPzXBfzlFxledBCd5n1WDsIgPfXCspsK+eCcoi9u+1tGqje
FlWZpYGQ1SIosmnyO9vIr92iHe2P3YAPdpxjgpIOLbBNsFVDR2naYUiDGDDV+2rQNZTKUKk6zeiz
nZImmd7ZxoicEwS3f+0uBpGnYJv0+7sUDSMk6eDoMWfaRKS0S/rIMBCQBWfYvUzLIHlWUVgHcW/v
LJCj4kXHFJ68cdNMRZI4Ljsb2EKRNcPNsIR0RTPMPmoQ7H091kAIk4+HHsfmjS6DPVTIzTFdFYrp
x3Jiem0HY9PJI+uAlX2fydGAABmHzhcw9DvFLYL2CDFlJMtZ6u6dgkA8lu20LKdBGfxFs2f/8Xfa
3S1gJZma0eeii7N5hX02ob24OjHliyZ/Rw1oHk6dVQ76U65YpeILmuGNm6MumLtOmVXWh6Qv7fdy
1kFhevxb9l4zmrxrm5OE6K7yoGcbSfaMpHsMSci3dREGcepY5xSHuoPH3l2KGp4ZL+fkTjVRB0UC
GRRYbwVWcPCVXG6VdyM6Xx7mLcx9Hz/Y3kelrqR1yge9B4nEWKPIlpRRUnVG6U1Amp6iFOyBk4T6
D0CYR/De3Y8KPgSmEfUOktSbO0KtUVSn5YbzTTiquYvGYf6kdbpeX9E5XjJvrOgeoE4VfZnLOG1O
dSiiazbV2lF/Zuc9I668Nv/RM9PJv94mJi1vZdTQ66JlskxeoSw4ygC3Sq9DOTYHV8buWgRX6gNG
sTAc3q6l5j2fGi+aAHizejWdVJwcCz5dpkBCefxBd+IOo176TazCCH37fqNR6DE0YrYPWoGXomjr
cyiHR3yUvTuQXAdjUboxXIWvn/mXZp02T9B2IVAEJmqtuosg5fQDXynlb4BN9oumlBVWHWOolk99
NdRchngPTv+gtZ46J9Ta66+dM8v9SUe+/1qJ7v84O48lOZVtDT8REXgzhTLd1Ua95aUJIWkfYTLx
nqe/H7oTNUUU0XuiiULKAjJXLvObSD0MZToIzTe0CVtUzUS1OkipvGsfcxOxAHhc52hOpfTefrSB
wFAMU3uji7LO3PAcZ8KMevFFsQ0seStX82UWiTthS2vnaG8cNpYidHLtgEFd1xpZnxi9PiTyUqAv
/qQpXesGNXSkb0mnjCfDDCdt53hvbTwoLpCGSInBfC+75a/PFLczah0Z2TcuFdNT15juuVKiFtHE
ztspJzayb1w8AJ2S/4LJXD9cORVzD62PKZAbJS9K7qX3cy3s4szLN5+gzDkX5poVdpTwDHe+4dam
p4ghjwFlRO6/vPi/HhMtKaAbGWsn6HgcJ8CYx9ZK2p0n3HqZizIWVzrhkvv29SqF0Wthu0zTvCqr
bB9Yk4VGu5L+tmcz3ekrbG0VcKRg26mZrklXaGqmyNy3Ep82Oz0melw+jEr0vtT74pA77rCjDbS1
HDCKJXWHFMCOef1oA+JD5QCc7pIXmXlouG0+Rx30ZsXsxTkzrL0B1tarpGVMDoZmFIP1VdpiJcKp
TTOTlxld+oPQh/DAlswPuaG8fWSETwDtIFqHcPyvMDDUK2ipgNK6qGEfPmhlXx3TKNsbKG8+EGIP
DE0ASV2pHAKv7jrTpc3VTpETjPRmn4vSM/0Zfd5PtyP8dfeVB4KKA4GbnvtVq1D0BeioUoqLW7fz
SSEuMgOL3XdAZ7Nz0zTiXlah+uYuKIsiZ0G+TJy8QujmIPiqKhIEkopU2Yq0nrus/Pf2k23tQkgp
9CXJtBh7LU/+9zHOsEzXocxeDFC8UNBrv/Cq6RRNfXVQtHznPe6tttqDZpU3XAuoYPdFYj2WMvuR
VkK8tBy9oGwmcbz9cFs7BDAbuTptHrTWV8t5+gSvIo/EZerhGXRADgIlhn0aFZyA20ttPhmgZKB6
KMRepZD48M4IGrMZTUXxTomhyzu9idogSRP1WMdjf7q93lb4Zd/DZgdlfE27M/TZc3KXxosnNHki
lS8v4aKqfHuVrRdI7oS4Bdf09YyrNLHy9boCETi3944WNNzjRKfyLur0+j98KyYMVKiMW0gSV9/K
pWUsB5twGKV6cirCJDYOyjiPR8Sf+2xnsa2v5SCpy2CHLtlVs7WIZqeODGKhEquQFLV4CBIHIWd1
Zl7nFM0eAmUrfoC6AZkKaRAA3fJ7/jploE5gnuRcY5OX5Z/qrG18BHSTU1I26if0Zeajnih7sNWN
RUkSuWGohPl66yyLfZjVYumT8wKaSyFRTfZla7fBZLdRYCsZZsZd3Xy9vWU2VyVGLspQXNxrlSbF
0eGYOnN6aXKsDhMq6LNkRHSSdew8INOTn+a50N6+TxfBTmaTlrb06lcVTtl7c1+mNYtOjXju8jl+
n2qJOGT6aO6AxTaOBHU/zTD4RdQW60+pO7Hp9SG+hKMTa+4ptGX1LhIgJ+8Lm9Jmp7TY2KjEkwX7
AStyUdF4vXFG3DykEYfU40I636u4Cs99VzVnKxmUxmfWOuxcOlufjyEEJdoir30FO+YlznnfY/EI
LU4JkgQvEd2Mozsj1vtTDjw+MFWssG/vmeVsrxrySzmwjHX/JESrz6dXbtfb2LRfqlwrXxxtfKaM
tU+Jgy+nE1fJeYry8Txi1vXx9sJbH5M1KQ+QvrvuS2l53QmAJzTiEPZKA/x6kP7NBlhMvW2H/+Fb
LqB12v7E7av21KSTMqAOn1wMu4jbAI38sglKo4xphhVQql7cnIt+517auCe4ALnXUWwHrbDO+vCc
zZaMFzrcMmuxvVw+uXhw7XzArVXQEaPAIuMjhq8+YGpX0KJaet5VZpUHMS3txrLPd6L2BvSM88bI
z4H4Q2G1fpg0kkOJdDZAPo0kIuip+756Vam81BzDNBCoVuR+k1d56WswgQ5RZFrxYU4AmqiO0e50
GLZ/zgJOXUjTixXa68MJOaHIQDCSXhhgPaK+yIIc/4xHbc7tL7iEl19zdMrxjlKyO8nc7dCJqn2K
RlQjb2/j7V9CZ3VRc9ugjMXeKDm5GgW1FFYdTKOZPFqpkrClbeldmjBqn2utNk9TYU3vUG5Wn+Ia
T3lcdNq381wBaage24H5M5pHq7eCNbA95wW93lrEvySaM1RtaeMjuqqfh1Sp/sPWI+si8hP2r3HC
kWyAoFg2KaWWzu8tpxLvYqAKO2d3I1AYZP4arg6LWN66gY34hj1F6KZfAJ8Nx8Zwf01N3J5Ilcud
+2UjFsL4J0hwjBbe9nLU/k4V+tAdnVyFjF8X5Q8zLtLxPnMb+azCXij9Js5yMC8VphedO9rK+fZO
2lqdxi/yrmg1AVhfJSrR7JaNpF1xUei9MgAGbpNWTXHS6jG+E5Vpn2t8B446gWznO269YdqQzPQJ
xNytyy/767m7KNKmSWa0ulUxHVNHcQ+xE4oznapiJ45szJ8BDwCPgIpPSFzvUJRciMLNEF3E3LQX
VW1rbESyLMiaaPzooOHv59ilnZ0Yr0ifIevbWYIU4MslwI1DYF6P+rGNGDDv5hNPvTjCUJlPczvD
s2mb5MCX3XmxGzc6EZOfCfWANu8aDYLneYEGYx3e56mHGpNi9Y+uE09BrdbTQTC3PcaDGn28vY82
GIMLAxJNZ9ADlJXrZmVD5l1EkhtBxTVkPM6Rw1TYnu0sO85VgcNLD1oM9WpDFBq84cF+n1ptDAXf
ssM+GJ1S+6JpEbYFrjv8VodYVgddYMUQ1FWmPIoyjCQ8ax2B2hr3K+fcz2P0T6KNrYmbUFs+hIWY
VR9Zjig9tXVTfDXrQpvO1FJC+gzh2x+Mi6r4xLCr/oxFbWLy0VFMPUzSS9y73LKn5JBpUfGSQw/s
Dh3SkPIX7XGKO7Qc5uPcdmZ0N1ZFpH3R9Xb6iP9ss4eU2DiOKMZCTWG8y8tcT10FkokQHJP4Ysmw
Omc4NZz6Dh08qZTp/9KSgcwU5jFknES9u/0BN3YNdAQaOCjWkXmux4ZxqFV1PjDk0su4uOArCXtz
jLt/6Hqgj9FHNYKoYg87v3Ewyd/h0WMrAtp5nVtXEsuczoMdmXVRefRmqR4EctlfKt2QqPTI8jxG
eR80Dvizfiy6b7efeSOLoVuwmBYCY1rAE69DUOH0qYAWSoKGEPl9kzjJSZVzvaMEsrUKnRZAfOQx
ODWsAnyZ4ZHlTWIZsfVF5OPj2x8KmY877cXtZRhHLO0IGKfrlKyZuR5i0IvWMOeZn01R9iOPiz1n
i40CBW0jAjYB7U+G+fqdRYtODTsfu8fYs55KFz+ipDF0v0Ew4VAM8948e/OxSGbRj4G0wyZ5vZ4x
4BTl5STReauUl9Rt5YdR9nuzlu1VPOagHncxf7xeBWF/q4u46un3ofJ/iCbVCiIhE/3taQV+x8A6
ue/IwtfoDSeFxg4SCfGiwWwjv9cK6q3CaaAtDwog97fvb1aiWwStSgWc8vqp4kLT06wCMydz7M/q
EkR2XO8KDW7FLFg2sIBJy0ClrFax264rKxBIFzMylGeOk3NIEXd7nF3RoGw5OgciSh5o2vh2ke0/
1lTwbnSUOK5aSLPiwRUTwEa1mQHmVKjY0s1K9w+swa+33+RGssKEfEEFw8lglLnahUPsGmOdZckl
ssv+W2HlFU+WNB9HgNI7H23rgC1K+1CBGSpdOZunXm+4SYunM/6fzCFq79LqUgZ2Pn9u4/bL7efa
XIxvRj942fbrXAHCvasYwsTsu4vaJ89KYj/rVPdU4s59HHkXO7OyjXO2PBbiArTwaXKv9koym7oc
jAKJmiydTiQS0/0Ml/Rw+6k2vharkM+Su0G3W6eWSSuHcdJGzLj1ZH43Nrjh2EwDH7tm2ENxbmx+
G4wNmSUn7DrZslW8gzBAiS8MWjzzkqpCpgd77uq7wlU8C29BOz3XbNLPXjXbOyF/6zmBjkLaYKZE
Xbq6v3KjwDcGn6HLOMhaHMIh0z6E6ZCWBzXWp9Ptl7pVc4InAJnClJOm5voMKDIKc7uy84tEw/Co
TUZ4EOoo/dRplVPv6OFdonkfKRTxQLZyD1KyFh/cTuwcxY0tu7ix4f/A9cOocPn7v+oGtOarsE77
7CL1IrrPUcIJRrDqJyvzSNL6dC9H2fjCC4lwCXALxmj92LpaKGaVOPllMEa1Rlokib+qo6I3B0cL
JzKXxH7XiDg5TBAS/739zjeOCyA/oCNgVRivra+Lyh24zEMzuzQZED8+cGi9RKrT7mkobSR/gNPI
+wD+Y1yy5rDr2dxaCizNixz6CGXiHmos9/ExbwD5VUh6B03dZHf/4eHoOIL5Qej0qvCN0hI9tFrL
L2aoNg+ZWWf39ZBWO+X11qNRk8CCpQ0H3mf5vH9tF3CoZimUKb8wGbJ+Nf2s34WaI755ZWHApomQ
ckJ7WOxh1re+3DJSpjFiAT5e6+ICUwG+GMY5XXHRHUXtJIhu6sMOXGwjADDpgWbARAgJh3V/LKTx
DfVIFhfVKAvVB8ZjfKvTpuixpYx2Tc02TgINaU4evWkN45VV8K5aMrReCTkJoe11d64zNE9MW/qv
jafF+cExgE4G+Ox2GvjLaSys8+0NswUA5gdAhGJ0ScGwrlHMUBPsGpcpzjxCTpk7U6g+OLH6RxN7
KUZ8lVXOdz1hI/YdEWX/GrjWf57jZvxZtbqb0ltuI81X4FqHO7f2xpfgxuYIaYC8NiBX+MejIWjz
0yK0VNXInU6OIc07Kh915zVsBEBSECbgf6LSFSFMAcJv0wOT5HJVebDmon/EHLHDGm2xXodyvROE
Nl87kZYgBPTj2pFcsWQEuxjkR+eF7XOT2tYLuX/lnnBbndxTMqrKjH/gKNRDg+SzfTGkXX9AbRUV
d6dTUvV+zoRxBwYfOcvbW2LrtVPtLO1AaGkYbL8+3UoZD4U2siOK1Mp+KckEt11B4iMcLPPtMG/e
+HIBLDaCV81fRXflSL6BPoGR/LZC03t0664/GTQfPr39oZhtQUOhBblYV71+qBHGUJjolryISRSH
SU0SqisE5jJ9cnbqkT8l7moSw6R8AZtShF+n0LhsWlOcVNmllWH6fcjr+Z92kHPoD8IT99rgmWeb
Doztm2mG9o5bWMehpX3z5uPjEVgYsbkUyNdYlVTLFS8tjOxSGdpgBjALO3EA67aA2ia93pMJvd42
Hs16Moil3FvIfq/fcCG63lVj0OXOEjYLMcnPk23/QOjVePMlx0pMKMlHIcJeNcd7bvU8RHz+ouOg
5VtqON9XhdzD31xfcqyCDhOqljjkXgVG2uSD0bsJgwn0dz+xT9Q7kjjxywBv5/hqbHfHXkVjfuer
XUci4GC4OhH4wPVd9YwEd3ZapSOihLMtP6AErMNoLppnezKr6Nwbiaafbh+N62uVFSlm6cnDC7iC
KztFTYFmmcllSCKctoc2Oyilo+1E2K3Xya6AZbHgIK7SLqMg2DWM6y9NJaO7uii045R17nOCt9qJ
UqD9sMh5vv0oMrZHKPdP4ccfq0wlTihUtJlqNklz3RchR2/2ujigUTh9qFG2/T0wLb3XulqeECGM
/BLOeL7zSbdeMFEOINIyzSEpfH0yStcceCcMc+ikZ+cw9sIHkpe9Nsh134+hIbxIOlU2COV12Abf
MWlYP6SXUlGm7jwlpnencHl/jHS0/E5626sq/PdYvgeAm3QBk9T65e07CYQhnVadnUTcef2gyPZF
babHcAfCPro3DEU7DIjl7vT+tk4IRxPMJv0ri/zo9SodL7lrMai56G40B1M2di+i1tFDj6KfqQTs
cvuhtuIawdymhwVw+Aohl6PigjMP9AFVI7gptWHgShO79y2yYzsbZeuM4OKoLQi5pRxbbZQ+0w22
nwO0O5blofMsIOZokcIwcex4UVluo7s5n7rPt59wg6RNVwTy7sJR5tpf17zdpJSDWlBwR1Y1hoEL
0CYYx1B9jIC8/raypm4DOPPa2YrE5PnUimZ4rObZfYfnlsJ4J4/cX7d/09aZWT7uwsAlK15XpBkK
iG499fGlGRLjp4jc/MXs/4Oh63JN04UCYgmEel0LKq4CU6NmNOBabXhxBmRYPL2fnuxa3ZPM/zMQ
e50V8GGRwCMAMq66wnNSCyM55RHYU5FIzFxRc3issiGb/NmoGjAaIsImLXKQ9TqlXKEfcRPMop91
VMSwR/TmS2+X3Tu1bbP60NpVb5xdhy1Pi66dbX+OC1PzkXA0mMGMoGJPbutZRxxzyuasdGp5LBvX
lLQTquRra3jDFBhNzxxAG2fQW56WFE4wg9c1/FFTmn4n+m98zkWyi34pSlTXQqmITpPrKSAoxsL7
qHXSfpIIs++UpRsnlUXYw/h8EAvXETAypN6K1kgukIvaA37hzAT0uXqw+kHduTM3YhDgXDAhy6e8
rpr0WJRTtWBezEHV0JSfh3dDq8dPzjzrP3J17Hciw+Z6y6yTfboh5NU7OZL5Dne0IhFJTBL7Kzqc
8q6ne/kOBV93597c+lzoclAXUktdsySU0utRx4jRqavVjvmcNh5hqLc7q2x9L54HLWI6bddN7iqa
taaAeXkZJ5k+aJ1dHgpF1wKoYeVOUb9EztXhWyTDSQAW6XBuqNd3RoEeIy4kABzi2pp+CbQmg475
/d3YyS4oFTd9dHCKemnTXdOqjYdENZF6apnK087XX6+stRrDRQNxMo82kHVC11M8J1laf5Op0n6/
HTQ3dgkgJfoIML54pWuVIbs2JqSVFzqBOiUnbByKNuhMZsa5aJTar3NT3yngNjYKxrxUVcxdINit
A6gwjDkfkzK7zLFSBHafG+fFc+Z4+7m23iF0AtoTS+f5yqHIViw4iXOSXerGpMMdxckFo147AJS2
J9WxtRQ5FDBu8gt65auNgu5V52E0ml3Q4Zp/4CgYhQEDOftrAkfv39uPtXHdIwgD6MZiWsqFv1qr
JzibqYVhaqEP8kkbh6kOwqzRPyShnuT+qGsFaqmF3InF28vSRMMqTmPGs3zTv7p33cJOLidwtLU7
5p3fEVZKv4+ldYxHU7GCGtWyy6QO3p7d3ta7ZQoD6hMcOVnq6nknTsn/04iGsbMPCf6CH3MD59Ns
VPX3t1/t1lJL05W++sJGXGdSirD0UWQOV0GbWyjOIDDvO6Upj9lgAHe4vdhWcOG+AYUL9uZadWLA
InnKbPw41MGyvzRy1NC3NRrn3pa1dZ/OpXGnwR56SvPU3CMFbz0oLWboWbxU09GN1x/TBDk7mS1Z
heVCeykqcz6qVVKdksSNds76VnT5e6nVvpHdIKNy1Jgau1l6ylO3OQ3cHr9nI8FzqIrDt49aQUDj
Kvin+beQK14/m6E0VZnkuBB02vA7MfvwUTbJHliLe4b/ZnU3LBcd24XWEL24VYRGCCVhzABoKixj
y/yYUd7MhQ9bXoGX2+nqSc5J4/hhqIs2QEzH6oIYBX/KZYglWK/keRY4WqdMZ7ty7TKYIkv9B5cb
44vTZJHjw6xJa/wEstE6qKZs7JdpFvVvAUUp9V239j5GwsrzO89GbuJsuJUWHZs4LxpfQaD7IjUN
V3cvE6EaxPk4/LbV3MWBpXDVr5qde/ohAiX5T98P4XvR23NzHDI9Lw+2PiLg7qVR/6iMXtOeKi81
vrq5MvYHU3RRFeTSmLODZEzjHRqr6jsfE11FwWh0np9H3Sjt+3LowLoPCpD7wIPm+stqKCzfh3Ta
iBmhLbSzXtYN9Mdppk/bIzkXTEkhZNCGijP6k9Uykp+BLeKJOGV58wzhCKfhSrqyJLsoxp8ZgoMo
XNNbApmSR+PnMRrFJ6KUM79rPIe5lA/WX1r/IjY5IgXRaPG3Jq2S4T4rTe+c9XBG7hV9aKIj2byW
BoZQXXkMVSnso5pFJi4SZqQbxLXEUILCSJPnGbyAPOD11PyP6DHaD7ocE/0YKUoNLmpI8/5TOlHk
HGbXzPKXuaiaD2Va2U/I60WZP9vDWL9MdhmXvqzt+atrCe/XYM/TyRvxsPK7BKGfO0Wza+ecq1WG
wuHQ98+dyHXxNDRDP/jwTyP3QF05kN5nlogOc9bDHRXeYM53Kt54kR+p3HpHZPodedCmzqyDcrBx
NizpTTV3Qu21zI9kWZmHuvWSh3wamg7jb+F9RYNscIN2zK1PlWc1ue8A1nGfdGUYLlapDRJlYTi/
gcpFM971cTFVyD64mZlgb9Jkmt96MKcg+pRDe5Dgo6p7TcQ23ltcFpXv9lH7b2Ui8+eHUrEr7OqY
OAcNLvLqQ9nO1udOCWMAYFaaB7LLEVW0BTNqfwLlFr30FJONn7l2pXzOx1q3gwh69UUpm/mDkSJy
/5Jjszv75Gxpz6b0pv5+TKr6Uz81VuubZWt8KSt91k4IrdrFbywp9SzQMdPYayBt3JXUhfT/mOSR
d6wr41KMEYw/iBhWlxkvAHHDj17lub8yavMPVaP9W4/ltHOdXIX0hYCBBBQXJMnOlVJ6I9zBqWAQ
YKczJUGzYO3KREmPk2L9vH1xXbWM6PCj1kxJijYma60u5JG2vmoNTnaxG11+c0cv+ycyWhvMkZe2
X0v0Oc+daApO3jR+Bq+blsfbP+DqURk5UUfRfiRdZZS4ivBjOjazHCp0oyuv+GeMxwmHxnCgbKvF
6b8shXYG0G6ulDVKIu3zPPJUiIDhAF8zy6MZekJpnXQl3LOpWn71+kIhm2N0iILNNUchiWfAjm7O
vLcaqn8Xt65fWsek7O0PtGjjckMumkHrrmKUoO0GmJ/qyeg5tvU8pl7guqn1Y5GPnXc25dYlScGL
8SmQuwVc/PouNtvSmLycAkrA1H/0EmM49wyIx7NtjKStlZeM92afa8dC1ca9U7i1TXC+pi3GtBkQ
yqrjl1eA72gRcQobrCOz1qxVX2fd+1xp27er4QKiAReALi/QtSs4TW4nahvP9FF1Dc6/0AlRbjue
G8xIdt7pH+Tpq42yQBe5Knmj+NZe1TW6rdgFkqwMtFOZDoelYfow1V7zczZz9392bHJfqZkrdD+r
6/xJ2HXsPk1maSiHNlZceQpHmXxTw1xlZDtQ2N7eYVfffPl52K3BRGA2erXDsOycTOxKs0sc1nmA
pzr3SDMPxkGW3o8+coyj644yCMN8j0B1lWqyMpUC6PIFQopM5+vdVmhJPERVl1GGhONRMfLsKMuy
P1vCmR/1xJr2+itXO2xZkIpvoe9SNawjIdLDVVjFLJjjanwpJnXkWJXvoaTInSbVn0Cz/uiwaClM
GETSElze+l/lF643Ewhdh0mkPoe9rw8RiO1RH6zoYBptzb0YVm7hk7EsrMoqr5C0ndL6uy7S4h8V
E6ePupWY02GeYMTf9R1i2X6eWE18Z3iV8ylrGnvACKIU34ELyG9SD8EuTSOPd+z1QpuPQ2XMv/JR
Qeyz7EPADQiuahLrvLrWP7Pnu9ZPm3ns/6ljOnVHp4FUypQNhr1P2mPTVAOl962KImv0KQecJMBh
NPV8rsK+9aMC95dnwpb4UCMDFfra5A5fbm/MqwDL14I3SM8aBTz4kfrrV5jnsT3GObL2Cc96tOew
/WQlingrrm5ZhS4Y40wYOFeBQHVS3K9UmV1U2erEuUR5qrNqT9XyGgLGMsyniF8UIdfToSRNpS3B
lF5mJ0zOUobDkXxHPYxJ2vH9tTCIpW6+i5M2wWXOmr/HtWO8G5hbH26/1atcZ/khjAHJ/CARwoJ6
/VbtIVTpZDH3T4Q5HTEjItgrDbNp1RgPwlXYkwTHneOwFWNYjqNg4j96Ra3jpHnzAjyhBxLl/4us
rL9Plch1fOpL5xSahfkdflj6FCLKvUe42zr06PksyG7wB2TArx+YrVVyyMr8YnfT8FCrsgdvFmKN
1nt78r+bSyFyTEuV1a7UbVKlpNxboEuIUbs0OJUIpgpiAaOY3Z1EZ+MzuioDVlRZacrR73/9VFQR
kTGh13OZGq84T6YoL6Vw7KPGqCEoq7h4UJ0w31l04/loKKEOA26SCdI6GamNyiYzn7MLUtvtdwNH
ynNSd23nJ/rs7CHrtI3rgX4ZUkG0wzdML2mcUUH0bJqastGve0u7t+s684tGIk6YTKoPXD891qJz
fw+MCg9lAuZO2Gpzl0KiOSv5bN3TBWsXtcrZDyt1T81oI7Nm3Es3CKEmFazh6gJblIO0ceQ+SSwH
+BQCjxnBEpG6E9YOxUfMgJqvM/jh0yjQiEJtQ053t0/z5jtaxqQc2WXitIqRlQvcpabUvsy6sB/U
znrBoAJlziGDKYXDyU4us7Uccx2awYwtr6UNS7vKZyZO2aV0NeWTWzQID1gZyqNlL4+zM7XjzoLX
KBvakNBbMJsEo3Q9tGz6Mvdk1oJZDe3yGRxRdMzaMkZ3yRLpN7yJhpOs2tIJjNybPoZt2t/DdSp2
cqStjU/LHYo+VdS1P6g+KrLOTEA2md0kDxnsJ3R7+8pvlSzZic+brxjnLOo0cjHAY68PdibVuXLF
kF1cabdHJ0q8M3op8s4rI+ehnWvn2+0dtPVo9PZNgHEgUnjG1+vp8VgOg93Bh43i5jsrWXOA8rL5
yer72tz5nFsPx/bh0DFxQm91dWA6zKYjLKwEWku4awtNzGet0qtzgTBJ0Dlj/B8ejiobR0xamuza
5eH/ysKklgsnnHFKKDkp5znM3/feOB4TLFE/v/01/r3S8uR/rQSqRItm0qFLy5D5ACxM0Pei74Z/
7F7DdOuLUU9gjbQQIq31mdcbXGA8jZJwasrCL8DxPcmmxVUK9tun//BUC2aUbij8tnWyMMF7xYwX
dFSq5u0lcTjsh8Ilvg3YsCk7pe6y01Yp8wLZNpga/NE7W71CQatMpUuUXro46oLBNaaHuHTnnVRk
6+0twpqk5tZG4Tc0dmK2wGHRqZ6NT+kci+PYWvOpnJu9Fs/WA1HgUG5QWS2zwdd7opce/aSKQV0T
SVSJaCdfAO/sIdg2cis2Askr1wDT7vUQBANuOx0r3MYgbKKLqjaxb7pTc2/1dnyMXdqzSdU3ZxLC
vVC19SrJ0KFwgAO85pNntgRVwKWGLFeawNdQpzu6UCKQoyhOtzfi5qvkhgMlwsD2irrQ2CMmU7Et
L6TXsJ2nFk3N3tkDN27eNmRTML6oiZkPrq5T9LXjsXGWkiP0umPapDONUjX+MBlzeiK5lKmPPlJ7
NMRMp27oGgyLnWKHm3KNGubOW1gp0Be4+K4y1rBDz5PiR+Il3urRMdVDe6SXnpqnPkWKAFCJm8EK
ViDa+0Xu1d25KDIUjYXAsZVqO8t8oATdPTn3XtNra7MRc/hl9Eyuwdp1H6V5qDMEyIFLPwx2xRDD
dpSXLCl+DuGo/vAQa/veM3LYuTm2NgChgeKBOu2a3quHrq0YXikvo9rbT047JF+QKtmTptrKqrnl
Ae/AV8PIY/X9MaPQc1Fm2cVJnOhX1o3RV09pJ18bIbkDIRp9bxR77u5bx4hHWjR5FkDoOsi2JhY6
bouck5VZ6lOmTVnph57Tmj6QLP3n7YO09QEXBTicQVz63WuEtF037qxmLMaPgVJrJEN5Ri8iJD+u
Y/OMJlD8PFbqcKA73eyU2ksAXwX4BatMfQnJnY7Polz91x0ZlzJClJN4yEDJfF9pyr9ilN5vrLhi
auCur3dGmRt75tV6q69Zx6Hee8sIvJVaL/1cb6ef3qynh9uvdHMZuNDwSEhprnJwwj/0xtgQ8PcL
5Ump4CszxN3JZLZCEwIMC5MS6Id5pZXO11SZW2Jj1sd6398hNEQrCbt2+2An0tYOim0nmm/lna37
cd3WuY/LTiIPGX5jbx5HI1iFfCsAX8pPDsrqplYdURP8yBmrIvtuWAIXYbezA1Cnxdtva6xNsEAg
JuMKsh4dqKFZG2mL0GTXZcXntnDpWuUF7EA52f8hM1g+IoKWy6DiCsDbM9w3OkkjzkVn4kPpCOtd
nJbhwRl7Z6ds22oHLU1BQg1NCU7+KjXABiRX7AZVNasxO7gnk979zkRZ/KzVqnwcUy08abKpIPHj
oXaEQtnf60beaT5edsbO/t2IP+wo3HpBnqFC4Xmvj+XU1KWraCTJuh1HX7p60gJrKOqLlNF0vH1U
bi8FUOr1UgU2x/3sAZOKpzAJiq6rDohWZc+KQeF8e6mNUA5vACVD+jDegr95vVRjYAbcLAl5LDQw
Sw78hDFOk3tvbMW5Qhn9bor3sBPXkQDkEnBB9isFHDf46zVHPanaNK9ppY8hDmxhZH2kblT3NIGv
4yjLsBlpAC15+bpkM+LIsWaPXmLfu9MxiRLjqRmU/BAquf2YNM2ekMDWejrShlCC2bR0ZF8/li6q
wpg12j5JXGp+U2rhkz7E4lk3ehv8EsY5tz/d1muE8QlQg6Hs0gN+vV5uj17bVPBUm7B3PnSKJp5b
Vat2Vrnei5hEYTzBSNIgo1mXUYlJLW8jinAZSP1/oZkbnkQXj0+GKnaE4q7vXFaiAF3Y21Q36zpA
mMyzphj4HJSS8tfs4ZoUOK1qnd1wZCiAbum9ZTF7TVwMI3eOwda7ZM2F+kHFgy/F63cJjgO2sQGo
rsBW6b4ZR+0xGcs9JOnWDvlrFX31xcwwjrNJz9mRVqu+RPokTmU8TSdb674pAJ/PtzfI1nL4Ky7m
BWSEVwjItCMxhyWP1PFUtkE+KE7qY2ARPSR215wb/s2OftnWF2QuSsarATe7mmDbjaGFA6zES61V
o2/HDhAbNBSQ+hvDDwrYbZqSffoNY3dvL479sfx7nTXRcwIXxf5Ziv6r+g48f0dBlV2GdGrBhjhk
UH6LG7gW9MxHPpaV0IiiKkgUI+wuYuyUR1D7GFlhBvmFfM7+gcSqqH13zNIMoaqw39nf18wCSLkM
UzmxpJSLBcHrTebqwhoYNkDwAwvyPhKFOA11H35Ew6h/xDN6vgPihYm1xFKkylzVR7PZCKK+cZ9k
4cQ7B/vPnl6/MQA9/CKKYqLx6udYKmiopO1h20Loz/3OzsI6SIVhXoZscGu/i608OWB+mE0nZSjK
4uCOKID6iWZINwDWZGa+G9a2GwDmxXk60to4eUnTunGCtk/xI3OyGexVErt0+Me21tWdR1hO5foJ
uJPJQQgJwEaXA/B3ply5cZF4dnbxqP2OJk2kU4fCEJxQt37SQ9R9PIlQ3FQOORqs9Z6W7cb5sjDY
RJ9/AcheVSSY8Hr4pev5xe1r5d2g9u1Js6R1rovJC+gJ7ck9biS3HGYD9UUKEzrp6wjJ4VLyKMLg
pUo99X7Cpy+oLOOLOXpFFVjTPGOTVBYgECBr989VZWWf4UGNb33rIHQ5ZYtIDwoYV/dqkdv4xDPN
vMdJ9mtVm9kL9Hd7Gbtad3VZZ++MuQYFps5ywWNZ97eD2lXCwnxqoQhDyV004tfDFR7MxipktO89
BS5IAW7sHbOj/onRw3jKdCxOaZ7uka//RI9XOw3B7AVAywXlQEW0VjXZ6Hqzm6qpd++ZyA4+GroN
SaUZhCkeTGv0PiM37SLyJLvEt2u3eum7UrV9XOvT+CCQ9XpHL09V/o+zM92NG0na9RUR4L78JVlV
qpJlWfLa/kPYY3dy3/er/x76AAcWSYhQzwCDwQxaWcwlMjLiXe4CZ6JzOAeJ+Jized/LJrqos97M
92QP6tH7Y7M/+dGIEiC2TGUX0a0lXP91PChUj2NaSPa1r8KvMQZzF90SybmB6u+1jV4dZK07w5EX
mxBOAb9vOT2YAjbBYph6Ra1xfA6spvHoEOP/PQnpp13Vn966ESCjAk6gqLYId643gm0Judfxf70W
Wq7R0EqC7p3Wq9+kNNA/ZIhW3oEEbQ+u1E02hCMHvrN4vlK51alZvpzSMSurnreRcwVsNF1tvbI9
fUJdcBgQN3z9+zYpCUNRpoNlRzMRoNEquPVdMYqgGdlyJjp+vo26nLjTwYD8en2c7bJBVYAmtJBB
mNC1IlxvcJqoVVnXakhtP9ZT6Wp1wHuCOYrObVkpB9tkE7TRp2LZEFSip0w5dbUrW3Wwq0xt7KvR
ifrJSYr2rgJQcSeMsrgpo9O7klUU7+0RrfNJy47K59v4gUwHjx206Khrb8AtlZ468twq1jXT5OAR
aYf0H9qWHaMaufEdYUMuZceqhP/6LG83DsMix8VlQYK0Sda7ukU1Ho7FNbSk+ZKAL/aQF3XOaInH
BxtnZ0EhaJKEUTyi9bHeOCITqA5qvcSxlz8D0FavQyRbZ+y4c78vx/TL61+2M9xi/oFcD3BxTv4q
jUCtMCsWXfRrbNZD5kL3av4Z7CR6PxYZQvzD9GY8FOgImHMsIm39paP78gxODQQ6KgHO1R5y+6NU
lbIbo/n4Ddg53R2l/vf179vZMIvg5PL0J6yxb14O1+H3x1tVca7B8qIb4Nq+n5JOedQkq3JrR+mu
s6x159cH3WTSyzciVECnZ2Frr1NFaCjAU+baubaZ7oiLwOmsdJ1sgX3MoIySKyKO0ncjzZUfRVa3
R07F29jD8MAzFlW3JQyt1hQt1m4wTUJ5zUefJ1tL7gI+8qBqtTcKfx15Vu5xDuOys/66n+xY07qg
tZ1rVVf61woN0VsRiTfXHQ02Cw0fA1AL3P51OTUTzSgcCfKsFeWU4aVGPXVlcpRN75zvF6OsZsyu
dV1Q50dUbXKaU+WU4IYDTXapOhxd6zvTBk6YPcmdwOqsA7Yo2Pa6QFHXaufKV7pJvWqdHRwErN1R
WBqg3ir17zX3awxLZ5DI6OnPZvNVGROw8mJ+s28hi0O3yqKPA7GCC+HlFlCEomRVjdijFudf5jZI
L1mtRF5lmcNB1soLlL/1MocjT18wGWjfERfXkAE1qwZ1jLBMbgbberSKSnzr0a94VGY5jN1OS5AY
ivJIH92hyBBZAxeipl/y3oBSH/SdCRIyDMH16kN0h6AHjgs6RcnHUErjfxNVwAHhSAP3XZhkyUNk
oh7mh3En/08uQrNzoWqoz1ZrARLNKevhLBn3+kNoZ+nkZjr1ZzchpcXEWcLfwwJ1G3lOG/XqOVXa
Sv1EUp7JroEGT39Cftwi0UwzOfaLCpdAD+NXel2TVZgfzDnJZd48kpWepEHnZnM6xf6l24lcwl4Q
3DdJPeof7KnjbdSI2ZndcKjm6T1JrnFvNDWKkf1oyz+K0Yn/DUPNeoLiKwJ/kNCbd02cT37rdZo/
pymSc5ec6P+IRlJQ+INpgb+UOynRvB7Xl6+xlBffm77LHG8wjMz2074MBhwwrfBTYsOs8Vvodyct
sIfuLuhG86HqpbG9FV1Up77UBNq3uIWDQaleWzA7YSKdhk4bhWuiwyidEyWq3mXj0ETekEjJ9wjB
quguR/ZrdK1GqZ0zvthh7tmOVIEfjRB7gP8yIjfWqUb1iL+ZUvnB2Kqlp6dZpV/nBlEn9JzirwW6
8BUOjCEUFymau8o1mtY2XTMJe8mHUWZ1XlzwL9eWjPIR0WIp8asAsrBvkrbJLJIpUYFouYDfTzUY
KHpFk3ZvZdZYP0hqNjVPjdDk33kxK5qXVKguuH1VzdUHNUiSS2wWuGsIalaSC9al/l/JOvfeMCdB
7FVNDmdEt8fiabbGwXKN2KnqO0lVq39RIkjDa82QLIUKmcY1Ijt2PphxqcqPfW9SmuFh0rwj1iKh
ABKuBI1lpdYPzFHCBJJUn8XPAbzS4kCrYhtSli7/QkIkIm8VMQIbTJSOiPKVi934pxdB+4VbpX9r
4IJ3COgKbyVS5y1SpwxniSY4bmk4AyXvYwSkvluR4RxksZtvWUYhdpHJ0eIB3P8ycGV9IgWWZCa3
ntALUqbubqB50rvX04DNKIRHSgv02gEC0fVcpTpmVCkydLzoNrViuFe0JjgZZl4fPKn37i6bi5hX
IqnphtczcW+N+LqgC9MNkQ8faqZz38V+HQxHJkN7Q1ExoFSziLzRIH85bZgaojwapajBzxL+SbzV
gJVEyYV3Y3PAct8ZiqQU+je1rZ3Ohqw2xWDElXQN4lbz4qrOzmVlinda2ztHWKNltVdXCzwl3AK4
jfE6XV8trWHiIwcIHE8MvTuZk5ycjMJIf0iZSN8N+CDWBzn+zsbg8idHQ3B+6UmtktIUqrBa9Hlw
na1m9DMcKvyKwHRUsdwdZukKLQr+W/GuFnR1il0sGRq5p59WneM5Ne7tNuIgrjmo+v+Mvk7uzCnT
/MwUxX1fTT85nKkvZjO/G0q189q66A+OxU5KTt0ahTpeG4AQ1okjPSUsbGZhXxuzxLpAOCHI/ko+
tZZdfNcn07iQwR5ha3b2E4OCCV9sc7fM2IAQPqcAsa8dVWY/QDvk3M8CWEAnWQeBcrudKGIvjRCS
mEW8fFmWvxLjabaRFTRK9aoIkXZuKMYg+lLLUKeHPGyiH8UQHGlCbL+O7URXnl4B7VZqey+HFDlc
3LHplWs0DrZfo5t5ClTw7nFeHQVoAO3r48IgPKb49/KRG/xIiZzzZFf0lGK9t6sTjtHmWZVFYHpt
iGiDO42l9W+SY8Z+TtI2tl1Zzyz7rBVBGXuo+VufVdp5wqf4FwX+OAg4pWCFRu7ZwircRFObyg87
bMxxoi3Uxwh6/YivckGGhzywnpylZjA+ODWGw5c0n9rvKZDt30qcZF8MZxLqxaE671xlgZvAO42Q
pXsZzWguVGdUf5ltbTRnHDSGbxbigNNdiSqQdQqoBP6TY/4TwVtOm/ncaml6npWhpxtYF4Z1XVjj
5Vlx4sn2zR4xkHupa0hVBGI7um/oaeR4sjR0CFXgAhOcwmIEKqyQHX7PIA0XuGRkVeyqkAcMP7Kl
VnVr3ak/Ng2EZ1INGzgD4n6W4hVBR3EBWXjNQv27r0OXtKoIXMkxJ9XVU5Eo/4xZYRaA4JsUokqi
xT+NqI4Cjywg+Z+gG6af88hxvkmlDYfFEXl63yhOUF9qMp3CS3WzCc8dfPufSaYE6bkzxvZZScou
xvcgKkY3h5SWuoXWae+GeR7me610QvHgJJLdewF4rm/GEJnksaGF/HTmJPN9KE9D6tvIubReL9d4
l+tdUPxq8aPFzq9AItBXoiCR4Glr5TvbSZPeQ2Bm0t14FNrvOc2y70nbavd4qxTDSU3F2LiWFYvq
Lk4a+Q7TTbl1OycDAzLk0i/VRPrQVmrj+zQ40l3Sq+nPrm6qb3WOOwPch2e0c4ouiPS7NNCcj1Oi
TfGpEeSnpyUawlw2szh3wznuf7Po1UOsdbPyAZF/0zzZat+lT7hfYWLaw36s/UqVpk99NMI2ytK+
v0jxFGknPchadBnKyHlE5kmq4J8PET0Uc25Pma3G4TXvtKDwSHnK72kKKdrVo9poz40zy8mdZQb6
72Isncrn1SiBagvJfPy0m2GwjokRnCtZlLmntnoX+XnTCbaALI315A7K2DwH0PgX7+9Cq97JgoeD
2+aNYfmDHGiJi90gpPNxlto7s09n547WBMKNIwawj5UU6pwGc3iei8B5aApd/jiF9DbvStGmkZv1
ZvqZHlw6sZq6qE9Va9vi0lha8x1aC8SuEjpj/0Oo86D4mVMpvDySyaguYQQxIIuaOnHntipCL1Ts
cvDtss/uxkgpa58grD63SmjM7x1pbP6pC9P5aeFHIN3jBi+392EoeF5IIiruh9AM7ZNo4wG4z6il
igsZon2sEy2FywiNXLpMEopa8IsD5zOma+PwETkpplKN2eGcT4L8Y0EK0X5EDDRqnmY1b4TXpbxt
b6yKCqR+br8GKJUZFz2fy09lUVez/3o2uLn2yDkXNBGtOuA3m2zQzlDqhmFGw7+KvBG6I2KsnX5K
oxpu/tyYp754M39mGZJoAtJ4kelak8usgt4gGAZg9tkwnNsIm4yyqUOf+kR9tWYr8ns9ng6e6pus
YxkUdOEi2Eljb50k5mXxR5QaUuDYBF86NdGfeNwdaZBtbrw/oyz2vEA1KO+tbrxe0SKsjQWUibHK
PJqhigcFv3ru9OJI8GvJal+kh3+GosC6aH6h8LS6z3nuUAdHRvnGtdJH7tCVmJ3UCdBFRBYCt8UX
CGxTkZ4TLRLf/sOm+dOyoi9O9WM1dhFRxms6IFSYZ1leU7YW9XV9PKVWi6jCGCWSx0Ugf3991J3J
BbtIh5J2CfWWNXAry0L0NoZFBaOM7HcpJtluZUnxdwRQjwr6e0PRI2EBsSNiMVeVN6i/bT4ukzvP
euL1E0rbipblfoclxVsLlpSBUUFF/4Ccc9ty0uyg0ccUkws1Vx4jMt/7GuGFg6R7k/yRHAHnWQ6d
g9Tn9s0HJjlfhNvQW4OoJeS4P9kGvZioynXX4Sl/8JbYTiAFZnmRPqCTTjV29ZYY5BCn+RaGvojZ
Ea0ka/cIr86egOl8MIE737a8lZk8UtutmrLVBxKMWPztMlFld1WSJ6c6bdtLVcilhzjJYd92U/Nb
iucELl7QPDaBK79Ma0FXGGYbDclNb6N08iu0HSWcqrX0KZPiuf6tKgm5UaipA23ZJJw+5COuT304
KYo7TTHSNwab666zFpfm14/INsoRwiFrcTYXYeR1UAj0MOtDHSthKbUbjKyU4KkJuu75v4wCQp4F
pvG21vNxtJpySGJT9OzU0pfQ2X5PxtL/en2U7RbiYCy4rUUqjNbTKsgYLUQ3bg9EHpowwDUxEC6a
3uGnthvrA9j/3lD4IxJIKekj27UaKkjwK0igTtyCVo0fpjE1noJsHka3TcYhOjga2zVabFKp8dBh
BoC6BpjAgtUcMaB0qpqJ7A1aGJ01pT6ipux8EvfPonrGTYTu8KooMpnJXFDFj3HUlb4nTZ75o5Sp
VzRIh4PdsB0JZ9IFEUn7FaWFdVG/7yqjK3MU43SjmN8F1fQrtSYM2yPtzUbZy46D4bvc37Sv1t15
PR7mBonSBKl2SMR9ToUWLpvkqmF5BIvZNJSXofgYinEgkjd4lBZMl4wcNLdrgT6j6GrrHwfG6TlF
ZfNrUZjmZz65v5aRgHwrAUM7eK1viSjLDwCwSK2OhjYWvi+DTN9bRlGU3EBTa1XjJcsj03G1SnbK
k1UGeeBq9Omspxq3xd92WyqJ3zp0G7D2DJAoSBMbTZs2NC1XKJLxZl43P47eCngdAsDWBAOxK0dr
DAqVuoiVWzmb+oWCvHQpMPg8iGh7+SnlEZWmLCJsbOiX84Cy00Rax0LgvAu3N1PS92ZuJu4wAAFx
w4AuQNHMR5CMveUHMAryZOmXbtjFLW4ByK0jm49PunFCZoFIPlTmReM9fmnpyn1G83r2kiG8KOGR
bdP2QiOlw2GEEhkw400Qt7QBz7+SPKeSjOIznmmSK5CydINMSxIX9xz5oKq5N8egmeF2AT+h/rfM
xl+lIXwL5UBq4TeMhhF86UMheTjmBG7SDtlDV8bzUvcoDxLybdjgK///oCR0LweFnE+IjCNSLKTK
Lwb64PdDtTDJq0Nl9J2IC+QBeOQSeOEQr/YQGOCqs2H23vpRpRhCbfdRDpKjS2T5K+uEfPHSWMQ6
Fx3NZVn/mkUt7OBJB3wQDTL1GaPb7Nz0Ru6hnaUrbjFm5iUOh2+S0hz1DXZ2KzpF4Gy4JYHIbh5U
FUjKaprErUrU/qdA+WpmvFqhr6+C13XRDHOqpzK3rP9pUy7X90iYxkfA4J1JVmGmUBtfzGc34hZK
r1VQp3OBB7g5gdsMxVmXiiPe484oUFEWYBEBSNnkle1cjGS61PpjFArunWEMDc+KS/tod+6OQxkR
3SBn8QpYbRkQGWNrom0HWzpSsNNNxWMKI/DgDOxsGQCPmBJR4zeXnszLLaPYiakOmSRd1S7LPXq0
DrbeykzNqFLf22WseiGa8h8EyLG3Zzy8Ds0/jBugGOtLWzVCuY8QN75FIkCqzpCCE8rstt+JOTyI
LjtTSUmWw474CM6ua9iJ0PpBJXhjmYtwwYd6sJQfkOPig1F2YhhVDH4iQ/0hZ7+cyjmqok7qAnEr
bPwkT0ol1N9GYjqo/YxpbZ8hrJTjtRC8dQ7eVjuB7P+xsehzAZFaY8/SvK8LWwWl0Q5Uy5wwqf1o
mkt/zKXw+uaUmDzYJrigKwt+aBViBqWJUnBsyMiXEXanvB9yMIoiOuNvpP6Hz+JCWJpqwL429fSk
T5A6DyyBmqHocFZJQ/NugoNKWznKhyODzr1JpOnCcwoMMqT3ZRP9FTyH2nBqKWqiW1JxuVvoM/lD
FRi+HUlHjZ69/bg8SsHqWWSs6xqNrSqtnaozb+E8EA+UF6eLpA3/vr5SW1g1DvAAmclYANXQPFp9
UOHUxmCStd14HZWnWEvqJxSjsF6vB+00xm3l0+vFhTSWzFMQDQbKnNObgTD8hkUYAT035HeIzi8n
NYysLpYDMvNBzqprqlXKRRtQU69EMx3slr1J5XQvWnwKF8BmZ0qRI8c5YqpJGrZ39hhPlzGxowNW
6e6swkMGPUYvC/WW1RdRUKQDCoPgJpeK6oeFap2LOZtdCxq818ld6g8IinkFIjRuPXXZUxXobyYv
LbMKGwSwPbJtGyhkNE19KuQygkpbFOeIAgiAy2JwAb2kB7O6dyp4xxM74cMDvF6d9xAX7LJravzc
R4FdWDdZbj2O9fepOUQ47A4FyxvIHG+rTfZSWVqoG3DMb5Du45OKKpqvjRE86Eh7M2wVdRVAlhwO
igdwU1b1k0VcTHNSJYNj39UfAc5YXxAmQSzBMUPz4HG6zNAqKVvgFAxHDx0djdUNK3G6LT1H0kVK
2/4sy3LnzgsFW61j6SLnpf3z9XO/M42Mx3B/MGibYy9LXSxUGc2crpyzEPFhtX2n8Rz7AFwrONgd
O1ce4jHLUAtwfEPQ7fVygLOwUB5pk8e+Qa7no5Dg5AgnJBn/g57EFwRurY+vf+NO1gI/hRsBPAzE
1XX9SzYKrUQ8lsxdLeZTrZYR8U1OH7W+kdG4jRsaU538mKfZ8PashUIm4q0QVpZKzeo8jFkmcUoM
JBDaYfQNEYY+3ojpacwO/YH3Qg17FBvERZyR18Mq1DTmhJJXiqs4HV69cq3IHE+lqoznODdN2Pua
Wp07s7BuqgTwyi/GqjPvK0frvr55tpfUkJIjBdXtdVVKRiRSVcLeIOjqh1BKGo/aG73eJPidqLj5
yjjX+OMIy+z1gXdCOgObEGMW3fPNVsaZXptKk1dTmKnOA1Rx/aEt4+j0+ig7B4biNxEdjSeuDnvZ
5H9d/LlIK+4oqrcqjZlPitwNZ1VMi5bGocjp7gf9NdQqFuAV2lsj7cdbO5am7yhz6ltyd1Q52jkd
izOxzots0Rf+wyn864NAuIZlszymk2HIfkDbFZ9V6DuXkpzjqsd5FMMgNHL6tmaXf359Mnei3Yux
V+dD1aa+lnna3vQky0/Iclm0nyieEj0UN2JuD7bIlku/8PUpz1CcWVL7NWKtqOJmaiREpQB+ihAQ
gUivcZvYXyle4QI4dMhZuQ2QH1+eAsGXO6n2zhDF/IBqYHYEAtnbS4tkAaV5NIgRSnm5l2J9ZvWx
5Ltx9aPVb9FVfTDBMpSurg3dp7fPNRR3OO6aAWjoT/z4a50pBI6aA6wBXaHye06P7RzGCCtDcoz8
VBnfjBRiplEqWe4VQv2mf+mgYAQ6daIaHjnlLdT1xostXfJDYRoHtce9HcyLlKyRB7a1sddWwyoY
Qg03Xa0GXQFcNAifBqlAMz3sgLwMlqCFUUdmMPogjZK372Gyj6XoSljY5jzgEabRQE7wJkezCVSn
+i1PSN0Yatk9xVacHmzhnT2DIAt2LtyhxKD1laIMmj2lII9vfd23H1CN0v+txFD9U/ZSdxRRd8da
mKUUlM0txMw26AZ1JkI6rWWM7/LANK4KULRrZ0CvfH137g0F14OE3KABsLkp80Cm96AQVsO2D9/P
0jCfTZH1n2KpUi+vD7UTVslxidzwWKiYr9O5JB9MuQjo06SjEX8YAQbfAfj4D+tEWsrMqTCndtYp
oOlc2fLSc6rCf6amrbwWwM5D3zXawQepOweABh/XLc8ZKDHroy0hIRcHqDzcBnu2JMDLpVWf8ETX
nfMIxCbytDqLOw+uGTgrNbfMn0GuI/Ab15r8vZ0xZuZpUkzgNQ0l+dRkI/9I2A4m5ihS36Djmwr+
e2tMBnTOgUTYyjIbUasO7TD866e495zQkSIftyE2vCgy7Td+1kN8lo0AA4KotUHuvL6KOxuGxsqS
+0OCWtpuL2MnaK7OGTOIDMioVicYXdPJQXDyMWyGD6+PtDe7GEYCB0RJg4fU8v//FTglOwmaGjlz
9FdUlI3BY17s0UwueDQUeLRlmad1YsSLDwu810feuR6BCbOo9PUXDuTqGzurrYNMLfAU6+PsFDMf
bpUkwyVuRetmudwffOnOyQDhSrtd50baYk7odU+YNoGB7kxdnIoimL+BrHcO0vG9lfvDF18K+Duw
CDUMZzCM0S2Y4efFvTo8SwPCZAjvHmX+e0PR/Ma/CAQp7/z10lEnNISQKSjUZuFXkajPcERSN4Gs
f7BWS963erjRVVxQ8PCsuMyXuf17l0yQ7mU1wJ1Fj6XhYrZa9U2VELHynCKIztkYZ0/QTEvxH87B
giVAD4wEbtPbrgbFmkVsM24IMBC+1PhPFozvu8Cqnl/fjbuTya0DLIkMYlNHoC8LINYwopsliRil
OaF7qI3q3qQUR0n23sZftiC1bCoWm0uuHf60P6YI7Z8p80y4sj/SIJU9wxHTO6uigPL6p/0xRVqv
Htr+JEbwqdkuq5OGl5gJthMFIGsIjW80HdSvFcjZJxlU61ejzMJPY1phzhNZddijxB6o/xZgJz7a
EGtkT+4safLId/DotPoqv6JF0E2u3eCXN2CA2p672Op/9EZjl7Q9qxGa02hUmV+rhXGvz7l+ZKS3
02GhdsCHoGfEf6zLk9wVvY5iTHzLO7un0S1lv0revT8LK657T591m/pPrY7+TIfoszbYzXxwKe3F
EmSAlrLTwhxdn4fGsEerriyY/bNRfNVMkGVFIsYDLM3eqQP1RG+blVsUoF+eOkhCbW8syA6pnnKA
ilFzGaPss+OM1R1g4dpzsEu+e32z7J0Diq4LTpwO1uahPfPybAId8EVvST+hHCkPZRKHd2radgcF
k71jYC98YlIwik/r98EsKFCQcIGOmWXpuy3pyg+tSROBrtlcvBua/EhrbO+qc4Dj/AEcwhBcTWfo
4NdhGotjd1iXjxyJyXMivKZKydZduRzaL1ojTac0Ze++PqnbhdQoZkG0BPK/A4pqNIgqRUGkbp0h
PeHAPACatseTjbWsN3b4WVaZER7snu3nMijveOiQKLltAHpzRQYTx3h2SkGb36mS/nMwE91LZ6Fi
dJQaj01QGL6K9eVBXWgHLcHInMxFrJqexfp02JOh1dGApYhelMk3Gq6p4Q7RPMNCxFbgBCUZvnNc
J4gPtI40EHcM50vQNMX7Ck8n1W1IYVWv6dPwKPRuBXroe0FHWJgQ2g4kC/1zVeVRyHvGiK0vYDly
cEzIqAe+ofT5bwzGCgN2gRQ/NlOb/8zETEKkt6r2TwJodHbpHGbpwSW3DSb8JvRtIPvyqqSi9vKY
K8VYSGlHMi1nXXun9cibmjWcxNf34PZgU1YAvYU8wZ44o5XHtL4L0i0nyIxbLyV26JVpJKlupzvZ
kavM3ubjCQcij2LEorr18ps6JYvsTiJEJ2Ek3WepIbuOnI4nHpPyJZO16dyJQr/Xkfc5SFV2v5PH
FPhkhEs35jnQTmA+dkCtwKRAB+hBTtcV15ikoLn0+pTufeSipw3lEXTfpt5SaU2cwaQk1xNhdg0h
gEReHjiS7tuplOMGNwX2lypoyvt4RrL1YNts4yetF9IVVP0WPM46fxaxMGOdFbxV2tR4UxolT5aw
Qncuhviiq0l4cOdZe1GMrirVbcRRFmWel2sK5GmKqmLxqO61+CFS26GAA1zmLUSLGvl3bBmzmsWF
WeHNhQ05NaVj+cNKnMY+WXY3FlcoGlP9jLgbjJFZs2HPhkM0vO+1ubW/9tEgtSdqZnH2MFtqQVTs
QNn4vO8M6a42kzG44DwcJW4TTIrjhzr2d+exchrtlPVgXJFyDfLGpVTRaZAK+uphMPu4xSsqMFH9
UpXgPkt6qAaFPZtf6UbbwpXDKl/oMoX+EJRdKHvgYvsSUn9bPKdWhKroMEpacUJ/KYtO9Qw/wrXS
mpqZ4F7E0UJP+wWEpKEz1tP4k/joqIB0A4gey61u0kZ0m8z+pwHqVvUHY7TocNZ9yiGP7Mny8mbG
SlY12hqeWyPlgz/LTQsrY+wT0y1no1f9tAlM+6x2Uai4aSlnI+c31MubFOMGf+4Qw6/uyOO0z1le
yt1DBt2j9Kuxlz/IdPgjtwvMPvTndlC059ePwM4m5FmAeudSBmBPLHvmr4fBWOKRopbcqQmWZm5G
r8WbqkF/H/O7f5nC6j+9Pt7OHsQEwVhKnI6KHMMKHJUpxdxKVRTf0qJTJU933mUoWqZuIAvtV5/L
zXPW2+XBTboXUhZp0kXQjU71euN3CFhwPYMpmGKh+dSusF4kB75UQ9seZAq7Qy3eLARNdJ3Wh7ql
I19FZgqmwJmzM1G69hCVCe4bDNJfn8mdlUM8hkcIwgzLzbDcSn+tnAFDf86inuYtShaa29Vm/MxL
y7y0o93+NCr5CMW//MGXrxDURigHU8iklLPJLFtr7gFGVTCdMys3XCkQFbaVEvHiICzvfRnccwrh
C4lzI4olm51JrwTz8FmOa2+g5+x3StW6lB17XjDTkVra3prRf4PLQpGb3GIVF8dARyzdxipIk+fy
gmdU5RdJ3zx3NHBPry/a7lAofvF0xBeD0tDLRRPcpr2ch/HNlLv+XqCBflNKrTlNk6n/h53IK4BH
jgYZVlk7RuQTUMo0HpnFPNdPUpPobiXC+hTqUBbe/lVLpYv+q7mUGFZf1ZrmqIUlatFTNqI1KA1j
fIdWWhDwyETN/fXBdiIInFsk9qgB/VHdejmFka5MqGoszn6anXja7NidC2y5c5GhKC8tKtnvqWMc
gT+2T1Z6hjCRNMCzvFrXcatMC2RVZfKhbNSjn7SlqlOiK5Xt1saIfzjdi4B+jAnVCpqrY34WUucc
Jr9bUi6YLP5xVJLpWqBP+fLTLbnm3uH+vMEysyhJ5ZX0XnIGpFbLsErfITZjZ88CwnKNuD/ofA8b
n/JzJssZ+UWEKM3BUuwcVFDxi0nUUuClif3y94xKpvZmVKASPhao/aEw6dZxobpGWCcnsw2O+Bg7
DbLFFgJaOZuM2ou8mgCHmwkcHilTqMaq207OeFd1s+3GZWj5iVEld6ZVlGddzOKUzHNMsbkLbrON
Ierrm3AnFuJcT/ETsP5ChFv9EKU35CizuTbjNO3urMCInpxMD86vj7L7vZSRaR7RNkdNcXWwatqd
KD9jkBLbC97CzpwzxtU6Du/IwDS9nV8tp4S/zzvIqw30U0QDkEenwH55/ZfsxC0AWJTV6IDwU9bf
i15fUVhoNdzGaRQ+coYEEyOZPVzEj6pdux8NZIXppQuy9Hxf7qqsiYIog2Z304NK6125aGwDpqta
/yJHLB9hUMafi6gz7oxwejegjM9TL1evTdgcyfzvhJqlTchnE6sBrq/3t2qSnMwlX200EtzaMO3v
6W51H8wu6i48xusvVB3Go8i9MywCBnDLuI7gdK7LY6JtqdBRUb0q+YghYTHboeJpqJiea+hKuQeT
HfmgprSRb3x9mXdGhj9Ht3CpjfG3ViiN0hKN2beJc9WN1jqrZZ5fncEaL5IORTdG6wdzmfxIl2vn
LAGZXWxXFmbIphqooTdihTmDRvg4nMHIpCezp8bx+qft7GDcvmjJUJ2g9rhmWQFQt+kTohwdA131
pSoWfq1r5wYK9dtjAy59lKGJRRTH1umEmOcQqCIBsQR14Y5arX5oRawejLKDqEESmK9ZwIgMtH6h
Y8FqtJiqoPGKWdngDW0lPceK3ZAxDSKS3LkrTf1BBjm/MKLKCuHZsCnEu4rCTvz2tIalI0I5iEWw
aVf7Bm3ZwArkVtwCHovnAtWCz0NiGW5ozUfSgjvfvbCOQSVzASyJwPKo/yvvJetNwbyB8jZzzFVz
J5gn7jlF+dmo2Vx5seJU7aks5+BjtGhDeHnc9I9OW2u/Xt9Q+z+EbJELCXbJpq9pV33Yd0ToGxoN
AWZSReTheqtFLoWyAAZjo5ybsJw8NVInP4tG1VUD3fz9+q/YbmtmA6WOP4xN1I6Ww/X3bFSFUWJ8
LV07uUTfmd+DUJRtIjpsZAcnaPeD2WhECG5gtpz6cqyyyPSwF4Z0TRajMk8TVay5UaHhCpuCnrhD
VkBtL0UoS7FrBb0RnjND1Dc0kOE1vv7ZO5cEYEe+l8IoxD80UV/+FoZzktYwBL2zJgS2XZTmxxid
t/eZKPv/xZIW4eA0689TWk/XrkDm+oQ5qK65+Ryi0fX6r9kmhy9/zHpiFJnH8wxjRM3l/Dk0LBS9
BmWy3lVxOXjppNgIDkEhc2zxoUQX7O2hgFQIYCsnEP1ExI1eTkbVlFrXo3x3Q9EbBQadDP8PMvon
5g2kfmlSOu+nvgjOaPktAneSc2MupPwgCmwD+QI1JxuCVmgtXmsvf0assxmF2YlbYljtXWaYk+TN
adR0B+Ns007+Ns/4BbdIa2W99kVrOaE0KLBJ9BEylxWDyzSK7jwbZugiiiY9vb68e2ds8ROhtOzo
3MqrmkWIUtqsOyPRLSslvxnL8VLPfeciNeIc8C72hlp4eYBn+Dze9y+nMLd7kdsDMSU2pMgVNPV8
Yc8I9OWIcxxk77tjgckEKbj4t/wRY/wrdFixkWd5nohbG4cNZGBAkUYjj2DLjKN22+5QCz3A5kVK
E2UVpfIEAMEYmujdpnL4hJiM/jkzh/49Zl/Ot9cXa28TLnhoa8HrmJTjX85gE0i4r5sx7C29H056
GUhnK0mzg8zc3htmYccAJSWZoCbychgtE0YRDFNwdaJujM5WpMvtwwQpXXxoDeX/ODuP5bhxLQw/
EauYw5ZkJwVLtpxGG5Zsj5kTCDA9/f3o1ajVpS7fmeV4jCYJ4KQ/qG+5KCsjqr2V6fPY9fIlh7lT
HFDUa8ooa4PWiQgQSw6GLyg+18s8FPt0pFcc9nLRf82C0Bl2ydwOiAOJvMT3RVb2QZBZrPG4LnQu
h8xNf+d2IbqQWIQLTWblcxG1ovLGWA4aHMfVc/IsMmm2/G4g2lMaOM78iD3RnIR0iKr5oU9atrOO
HqaMpsBsqBkL4XnH1Nd7OxqzzG0IqZW1R3Oj7pG2U66IRznPwY6avxzxYgBLdK+bq/+lMMq5vsPG
VyJUjSLmbrELbBYHPLKOldfU4EO8LiuOa+laz26FGUCYNCpNduU81uvBqyZt2BmyRbGz07vKvyPd
X45pilZnuGm/fLC0Fkz0Mmnqq/CrOjlllhC/KG+DbKfpXXlv9rJHZWmqEc6BDinVToIhR/cpyVGH
FEgatOGgD+kTBRP6E1mK52w4mFi9hU1jLIhHDYK+Wa7Z7Qu9/7y4EigunAPQQNvQVDccOqBnuUuS
Mw420b85FfZU3RLXcfOtUiAfK93m7Mr5fjvdoBbejGEI1chuBNuP+c/5ToRorbQR+U3gpvmOecIc
ohe+xvWqyx0KA3FTV2gJetm1hd9WESBn6EBsvTQHAuVZHFBmqyzh+dmNrZfl1wLnhW+TMRXosJu+
POEqTCyWXepeed4LURg3NocmzabHDlXn9fP6VpaovrTp8mbt8ODzUo6ozj9Mtr/eFoH9k7GmdhDz
SCO+Vf2Vi/vCzJR2Hu1liEHACtAFeb164KyGXUuV3yAj2gToa43dAV8m+lJKwkEchD22N6hDmkOI
IEn9DM5IPSoroJhErrUMZ0NYhzxT0/H9+/DClqNTsQ2afOLXGwC1V6f1mgsd1FSLiyahk/qxUHM8
MxS7srsvfXdcDbl0qQIIK2cbLkd+zVwLkaFElLtQSlcVVUH9r26lbVioINgxM742mb/0eFzBtgEj
ZYM3nQXMrFjqavIhKsLcN/dcIMYpQZTsrtCMa4Lfl5ZCTpQikup800x4/YVLCfyMBIttbTBudZj9
xKMwRiyxm+Xw/ke7kOFQDzNJ3uRLN+uX10slU+ADTrEJYsWSWGFbBendpNpRMnYv5CGHGqZfOT0X
lmQcuc0jN19KGsavl0xxacFxz09xGeuyHR4DzmfmT+k+yBBFK51Zu3JgLmyWbcjL8AJC1tvWVltY
Ex0MJLLzwCREq/mpEVX7DC7bjVauydCZluX/uJkAJ/NmN7IUNNOzm6kCDu65c0DtmPcqEqPpPmhL
Q/E8D1WE7rKM5q77a/NGvqLh0qtGwwqlePdsURcJQ390yelmp0UoMaUl6UUJB8L7Pz7hlo2Qo1KT
AoN7/QmNdGhRelu1k4UpdchAI4usovXjTUfu0OaVtnt/l17IgWiKQ+nZkMT0gc/WS8qkLjw5aydR
iu7Z8xsV+aVzbaNsf8vrsdPGRKbzzjSNrtj5sdPycS280tdO1dCYh2lRTdSujR8NrXD+/tgxIYSf
47IpKenPTvgyL4GqApayzbS9nzQIH7UVfC+K3t/h7XlN1enSkfvPcueE0gIMs8t8mNo9C/Iwyxzj
sFiNjJ2sMneg06616y+9ScBoBEeH5r93rjMmrWxYvGQOTou9TiHCdO0NuqV2pEZNXsHqXlpqYx9D
dt508M+bU0sHjcNA+PI0LOX2LG13tLuZt6hgk7+/C/8Mss42CDtkA6Ax333bhxkEZ6v0MjzhGrM5
ukiNK0AFxXTyGd7fz3pCXjeVIih32FgXv4StxBROtJ4BKqmFE2lbi78eZWOh5l1RPLtPeh6s8jO6
vbbc2fjI6BHS9Ekf1+2qO4+YppkHvymdb4Ut2ylywObcZlXjPnnt6nxDDZXc3XXXyvpAU85L9oT5
9ldXWTWimqMv7xNqofSHT+K5hPA+cPbKZ4Bl0WwaWR57YNj1cNISPwg7G4h8iMy/9H8M6yj1HSzW
9DnHrGQJK2fS7ZMvGn2Kklwfv5dmMakDQjjOV/pxBCkqFFTyrQzxOlsz0jIcvWEBe7B4xe+a1jmT
o/c/xoWckzYE/271K4Fk2xf/yTlX1y3cvEPROTNL97aayiReDJTWtwERxQdFswZI5N8Kiu+Vs3th
x9F0hTkEwR6pmfNrYjBIoHScePHDcNr9xJ+Iq2yg37M486f3H/JSI2yDEZDioqTJelts+89Tyk6T
4Mws7aRh3ndcqG2hiGnlQn7NDtSqRQsJXlMkMtd+sBvrBe2b/uP7P+Lt82LmAj6d8YTNUOa88Vfj
hKicBkhiLbsgcoHxRonw1s+WLNcrofrtPb+J92xDPsSVIUudXYt1bTde6jKqnhgMHclutWNV9ur3
+w90aRUfcSafJS50WZwVDE/XkL5j6mjctctkn1CxNa9hvoy3ty5ySyjzAD5xN4DsWaIj5x4tInBW
oPV89dEA4vJSjvPqRsjIVWMExJoWOsoY8oFqVn7BXWA9LDm02Hw13BfIq/nPYhIBYGU9+7xgI3Cc
2M5f3n8Zf9Abry812qyMnFDhI7l909+kXVOZfjNlNwhYDzctvZol1FVW/x41Pz1SViA0aEINvFua
dKTurdfP9VpOu67QvNgZPX0/esp9GDN3Pb3/0y5sPKY1SHMwrmHG4Zzthkyt+YwvDELq/jAecBgU
RyfB3qZxjSr++6VgDQD5NamXESp7fc58zWcMViGrIjWlx3ql8Fxo+mRXWeVVGbkL2w84OkwMwghY
zvMBf0NaACKOfDSF9P0y0kKtw5Y2Y3lILDW9uOgvdpGieE3D3knUA/CXcQxB+8gXl7aGvJMp0hez
PYw2kDC6PfG8BuaPDogX7ss+ZJkQGdZ13mepLmntaW1fhv1oDZ9xb8y/+aKestBizHtczLmo4iJN
jK310s7PgQMYN9YdpR67DYsdW+6KqPqgGaii1vWMTpmROp0DeUq3XiQzGNq/VeuIcCSG/J6nNvND
ibC+y0BiKfrIxDskoRvd5k99tgbX8DsXdsgGqaTCphvNSGj77/+5HjUmXuWQoatS+/kYmfPa7Exg
2x9nq70G3dk229kx2YbwuCIwccAa5GwzqqByrCSg/Fub4tlQVnZYNUdGfm2J2PQH/TGADRHjRq+H
eSOXK/vzbQ0DH5CGA+M+xHgYYL5+UAPEga8qGsPCKvW4FoGMoSH3URoEGAvDCwHW2F+T5rn0yBYZ
/ubeivDh+aFIJ68uNeTBb2a98HeC+ctJusOGpVNT8qlJkgVQSlInh6xr6Sv0SgARfv9cXrpDN9LS
liczb6AH+vrBkcqZliAxE1SvZcm+C6r6xBgoCX4vODcYPwMaTSocGXycJKjJ/Ii5E0FxZYyu7URj
m49TWfhfzbVxfttTOyGn6I0079dJu4ZcuPS6GEYA3ac3dKEv09uguDyRnGp39XuQE+DJEKnOyQE7
mlduKPPc9ODurLM4dm6a6V+MfLD9K6/swvUClpqdClwGXLV+ljI0uU5lVArSEytYosl0q0e7kd1f
UzIokNiOMAY2pup5RSbL0hvQa9dOS5frU+xoQfZpTlEEjdqlFeYefe3u8/t74UI4ZfN7kJMg07zt
iqQVOWY5yORklbh+xkLr3MNQj0uwA6cTPPkM97+8v+KF6wW4Kvt/Q99AizrbfIORAD0f0uQkuBB7
kuqdtOgXzFVZX+md/enHnl0v5PIoiiFjug2bzgKQU/ZJmS9SO02zq93bWVB5IcXoqkd5N88/2HAr
xgFgkUAgd029nMrCyH9M9G6aWGs68YJGv9WHsO2CfxMX/ejQ1lzj3ikn5xF/kHkKB6MvjGg19Bnh
y1rTh70Ytca5WcyOrpk30EH/1xjQc4nMdJrJAZIuDXAzmMUnNeV4mZrLnAB7K83ui5MPNFUpkrIa
MxVKyd049iMQhETJH4xbkEoyZ83+PBorwyXRBc2jxqT0FNDPomCRmh18IivRbzEvM4zYHm23vef6
nuVHJlWgrH1V1GucGBW479Hu1482KbcW+U1QQsOtG00c87JBx95veiOLNVPY2KvhqngIoKNWH0n9
AfSY7YJWhPCD2YnwCPBklCtTV7hfd+qh16Wo6Z56DE+zSv+i4JI8KWSdRKhl2nifV32XIjrDlRyt
M+jGtg78J8uioAK4PXofLLBgX31jaH2AM4hOx3nr9fY+Y2oKzn0t5jVu1nXuw1qMDLswt0xFJHkv
Y7imODKFfZNkfuxnrs99VCeVirGjKVQMG0KvEGRZAwgmc1vBOzFTTQ+9smv+gSmBLxOSqsXX9zf7
2xCD5ycUdx+mG/Kp5zX7KKTjM/tzTjrN5J3UzPx7hTrzXq9HFCVnZ95jT3At77pQ4GxOo+x66jg4
xecxJpMUM44j3NOCuhgqSXZvo3Nlt4vDTBKAf+haIv23EhZeZ3QnfT6JmYmluoWwVA5XXsHb8/76
x2xX63/SCWSI+DiaB7u/rNO4wY5w17q9uZv1q456F942GGfo2vS1GDGfEy09t+ZgTaZ9Mrg5I+D9
+o1y2qzGvXIN9isH5V5aqIu9/40vPCC4UpIYLpltYLJdsf95QJh5Mlf1aJ1Grs1D4up9jLQB3Izp
mtL8hZUozIEK8A9PeS7/mksXlfICCxkFdjvupVN8knqm3/bKyb6//1Bv4sIfVT2AOs4GYyM+nD3U
pOXdaKbBqTO1Tyuv9caYhs/BkKMhuFrptaBwaTmTwRoBgSd8M/Y1GrsFllRgcYpHzW7NpB2RTBhR
UCRWZNfrNfvNN29ym6xtlQl5J4jIc5FXnEIyJ9FXMHqJV39JRpmAr9KwOO2aVbsmP/Emh9kWo2GH
JALR6E2jFYPA1KmQFTw5ZZ4nxwYckRNVjVnvetMdVLQuPX57I+4cKbdkVj0Mam2uiMVdesHke39Y
kA6B9+x7ribjCGxNvZPP2Po+XWyvOoygTXty+6q57bhCr2QWf7R9XkVfHpt0xkJjn4rzTUlmc3vX
AHuCU1b67nDsjaFaY4sZGsRgaAojoCo8Qxojd+DABaqxYkOOya+hmcyT9BTk5cwv0y9dnk3gG7qh
HKDWV/Jaz+tNasfPpAHDWBeELL3+s+Or+SvhR8MItgfG+NlEtflfb7T+WoF8WwXpQ6hiQD/Jul+f
p8CErYbPBn6vTT8/d/XigrFamPGnKCR9ef/sXnqijSYGpI/2w5vD1FrBlKzMM06oncw7cmJ1m3e5
Gb+/yqUjhNBJAN9mkxk6P0Jkd3VNscKuLqYyKvHCOdBf7cIkoKf6/lKXDhBFPbgQaCtE0rM8zp0G
HBcBsJ8Go9HT0HNG63tH3P6oVJ18q0AlZNgdpYLUNZlB8LmMTZYrFcClAwRQD+WxjcbPQ7/+gAam
VhhlLf5pAR+42YHSNoAMNowFjdxG00+YkV577gsfklYap5aSwN4Uv1+vuSBqTmpuuidKGj9umro/
Woj+n95/u38gl2cHlQqLPIXLiQvxfKxmC8PXCh2ztxSCVTfE7TpMYkd+UTzVCArIXUEh68fG0A8S
6ygXCU88tyrxiIIpEJo1d9o+wgFFc54FxkiPKsEIJQQinqaRbqxy+RAgi5N9SLys/S5bR2q3q0IY
K1oCL/012nZNjq016x653WCIdAd7MDvRMNlS+FdgdjUYVnXqpjb5Khuv+OWrsnzCBdvyY5R9Fv9o
2vgERZPox2fdW8CYzPY0/Zyk3V5Dt1/Y9JsAMtCPTdCBnsHrL6JPo++VE8Zlni/EwdDTYd+MlrZv
Zdns3/8sb5IZ+iGM5ojyqBoSGM+WaqolE66GCfdCrh0BBgnCwc6KGFLIenDMmpIJGbHd+4u+bVxu
q9KxZNbJPP4NCoMWbtk5yCaekOjR9tTlDeUA85un1jCMm5xUMo0aZnr389g7D+tQ1vcaDY0H6ZbF
yR0DOCTSNt3nADne7Eo9d+E4OLx19Gqg8fPrzq4BApezFh29AFNz25+J5qwfl3Tu/5/3TjkBR8Wk
ID5Pngtr8GTe+8FJa9GoKxAIaqOkymxx50FoUKdCG9qffVEiKP7+u79wy5GKbAGCgmAjT7/eW8Ks
RCeKMTkBTGbUE8ggXucgiRa3aHZT0eo3cq6CnTTS+RNGvX+NguXL034guWSD22/2G768S4myfkBy
6ahTJ4M80oqqPlZCdahZGdWdCGq1G9Rk7rvKMa9MKS49PYA85jEBKRmEyNdPvxhuURl9Tgbo++Lr
Jufw4Fitzqv3UOszhibujWoIKSCnaPb0q+joC/c7lpCEs00Uhl+wnfz/ZPE87+InTZWc7I29i1ze
0DwWflUYsVSr+TivptZQIYr+32KdMjZe6f3TO5l9C6JjMhBNXq35KBlkPieJTZLS2Hn6OMOO7q5s
k0tXUADnfOP1/xEFev1DF1FicD2Suja56J9ns/AACxQLdfhkpdOVIH/hyIF1g9zO1HGrYc+OnJfO
syZSygATVCuTUun8dmdd/fP+zr/w7qmfAAgA06VZc/7um8yodE1rCUDl6h5R3jK+ZIuUez2xNT2S
/V/TvyD2Mg/bEB0o7r7J/ktLim4SWXCayiY5DAiJFzuvVqK+Uhm+lbtgITCmlgl4i9HEH5vO/2yq
1USKIylIXBpD4ppRGYvr04NQ1jOeWlr7FCTL+GMwbcRxCQTyxaxyGweXwKb37DV5d1N4XT7+/QZ6
9aPM1xsIX08Pp8vexyxTLHu04pOPJobBu15P1iuJ29tOxPYCQCsQyUBDkVy8Xqu3Gk+0ne6fZjtR
hykD95RDzg29NuiONbdNBNHCCjkyOc6kM00q1VTllU184cRwsdl0+beuCIHt9Y/oin4ttW4gwyfc
3tuuBh9NtMkNqr3X3PwuLbWxzZhQokP8Js1v1CoWp2ZntbZMfw9yVDusyuVXz20/v39mLpxMNi5Y
/Y1Azo19lh4YDp20HOzcaXAGe1cnaftpHTLvipbMhZPJGhsgEuzy2/bw6jO4dARZL1JU61c9k8Vx
wq/pMedVp1EZKPfH+491IQxsFKSN508opCX9+lvJopZeqjf+qR2AKYfe1OfP1ewV8/fMqIFc2W2Q
vayiUp/mCopuNKKheu2AXNq1GykWRx+EANDlO/sRiDZ7Q99M3gnlz+mZ2VxyEJgTD6E/Wk0RJpQA
WQiZr1kZSAhxC0ZgvVl8rE6unJ83eAwKja21RDzeplTn1++yJmhfKd05BRntz1T5Vmg4U7krDFSO
666SHxe1apGDlNCVcPwn3p4VBbAlOLObvgkKgWeHxsNyx5vS3j35XuetO3se7H2PR6ofmqNpjXeI
XHYitBCDOLaBlXzOpJd8LgJv/bAMZXLtCF9IhvGq2RDJXCIbufH1tkgosbKqSpyTWYsBoyO+TzhB
fIhdZFH2Rie6nV+L9eX9zXjhjCGR6KEkCDD4LUGaCx2QfF+7p1q5z/3aN7dwEbIrnZkLVwaK0mCe
4URjOXQ+A6WsrCB482gyx+K+1uce3fBFLT/wq3P73ftPdHExQBpMXwB4Y7Ry9h6LdHPYXuhHF3V7
apBuudkMYuNgmOy/z9bpQIPTZKS9zXvOPpnQazep3Nk50cUBnVF3cr/oTnnlhFzcpyStsMkJi4gU
nmXNs15bU7IUzmm1577c+XpTo/xTV8WnpDcKGfWrUdypvC3KCEfI7IPqgDaFzTzhiNzoNYrMf/+G
oXtvfqNMz9+MtAOvHYZqKdmpZpvdjjSW2nCCd1fG+ujb6kpou7RDYa8ArwDw9ra1SK/Snld/cE8a
471IMkuK8AGurpREl3YNpFsAtxCLCaVnn9LGZWhsWlZhjA9Zz3KmqLT7ZQ/6Rv0frw+COvFsw0Uh
dfl6gyJl2Dldw1LwAcqwCqb5FBRzECepMK4sdendsTW5Qf+Aps+zziwX2tpBED3pnlbfjKwH0nG+
Ztl2IZigt7I1/5gP4NB43jIIaJX48ME5cnkd/JJYaSdRsko5hau7IHVsAE39RY7konFUrxVm3W1T
xpY90dR6f2u+Deb8kg3ct8nIkm2fvdshZWLu54Zz8gBR3Y9lOYKslG46YhLt1XfmIs1r9cOlJTf4
03YStv7S2c5xQazmKSniyYSpdoS3tCnCQLnap1iA3cyWutbNfbtVaQ8AS+ej/rFlOAvdNNHH2vJz
7wSBYIyLWqR7+knOrhEgCt9/nReXoiGBcNzWPD6fLluzboGQdNxTpbk1rGkdzzYkS/f9UOhXKKLb
a3odjHkqZj5k0x457LmQBBkYg2YM1U5WJ7ydnszjfpHji5HP9q4sPFqimZ8gndVj0LAU10F3Gx3u
zfrUfxu/33VBc78+lXphaRnwH+8040wEBiIVTzhmGbf6mOAF3BvTYbVEq8IS56U8tJps+oBszTWs
wqUXzl1HNwzIytsycYQqVzh26p30waj3JuSKyLaW6miYzOvf/7YX+mAbuJCvS2zZOKrbb/lv5daC
MIbz7Z4AXSOgigCY+bMqsoWixdc+VyAYDppTB09CzO5pnhvs7hU0zbu10qdb4Vv9QeVj8clT5fz7
/Z9me+bbr8H2RkAGOUGEh8/PsV34PDqYz1NSpsH4QvrV2R8npzK0yNIsr9/bq4uCmYdomXkHq0eC
lF60ZQk3hTVjP2cYeHZh4/TIdeUlaED3Y9dpzdDdOaXtlI9k/EO+62v++nAUc5uHo1f2v8Gy+e2/
S+PKdN8bIFjvpN4U5l0fMN397ORUBKHC2N2/MdsxBS606O36T1YFQxO5g41unOYEC3Y6rpUWL4B+
+ikerUVZB82zauMofUNaUdAlrh2h762S3x42WzWIgxkxtohJdlrcD+MkkCiFnj7HI5rxhCO7VS+V
mxXlHkQ+GK6sRpguSjX0RaLGV7WMyW+ZSQzI6y4PWWGONO61YKjCQRT9jVryKQlzOAlziIw/AnbI
IZmPft4yQRFDj/hMWS5GHZlWPpB7Ao/2QRrN4w/htKMb5WamsljvFf+nyJPsEem8Xt2UeW8kxzTp
dXOHix247SENpuFrqazadGOP5rj3sk7CSPeNPXjJrrMAdu9mP1+whgBDu1bfgGf43d1c5EZzOxXO
0u5FRUnwY2rrWY+At7tj1Mym3e7yRiEQ1SL7KT7qVadV6Iyuy7PoncaOYXpUTxIVeu0Hvt3th7Qt
LT2GVd8402lYB6OToXJT3b6vFrxqot625ruNGwWaYpTOD0+ZTvJouAPdbhTu+m+O249ljLww4DFD
ZqCwYFabeohSGqq/6I7oI4ZXifkVWn/2r2GpgIzLnOe7uoeseXA7ts8nCLj1CyMOrw/p1pdZiDyM
8X1JTG14gKw1G6EwcOm+Y85jfXBGd51Qi7KLXwr50u5rllbVcqDfPN2hG9XWjyshIdvlqWMWYTGW
yxBKx51vMMkZk/20tuNXpGDMIF5MbfpkJI5zq+ul9jVY+BfN4mUhBudeHaklS/5pKeucUBdJOcaT
XFYUEQKj8YJQ5V62RtBM2peaWW4a2XZnPQqaHOOti/wegoYLzxhatbKWqLN6rLcy7pcv3tTIFzn4
yoyDumByoYPXUbdlImrrUGq5pY75qJp/oVp1U9xgFv6jDlTZh2XgCCvsKEf3q3TzlxzZkOfaw8c2
dPUKCa1Um4Iv+ZDpBnOv0lBhOqr5o9Zp5IJF0eVDGDgM50LVu7mxtwF2BntkDvF80SjD4zlJmLFm
o2dQ4+V1c5J4lC/H0qq7hB9p5/cFjq+/5OQbfWwY3fxFpYubxTj0+I8u+nHNGLtitryPs5HUdmTl
iXL2TNehKwi7yyTVmTL0b9aAsN6pqty0vRUwIhItEq70ltiCNg2wL3NAWjXdhkcUtkd9PQ1ZkCCJ
MTlkfsqytE+e3dXeLf02+aWWzPle/KWsMPQcVJLdG6Iw3K9zsZRHklXg9HmbDSB1+2qe5O1cplby
4Jl5Lu4Lp/PaCIXJ4JZJuSx2qRYs912gzz/GYqUHBnEA04HC6O2PXVZK/XFFpingKkQbhpu0sn8a
jEDKCL5qMN9Y/mCPBwaRw91MI8ANK5y00rBF9wUVSaDc8jEvZpCUydjjiLhCEgkTyxhBnomi+Tbh
1QjhwVbrBL2c3tyj6obqg4aue3Ick64cd4qOUsqmqxcH+be8/dS1jQHueOGN9c7aPw192U5fjUwl
1S7lenlYlSw86C6a/ux2fv+AoK60kbccdANudythtdKWWkLUrVcv9KX0Hj2E0Wz4PiiT3RkdKhsf
YfDJ76vQOB9W6ot74bK39xnxALCoKP1Id+HpRKiB90vkWrhvxQ2yhss37K/KZZ9awNlu29XI8YFJ
57z9lmmDNA42DPWnTC2Nt+fb+sEHgv2iItzOxocuadM5AhM4Tffd4gFFQxXGk7GVi7VEKgIFwLDK
l6EO7V7Pqshrq7HfV6XppvuuIZ0mxBmq2lkmgvgkJEa7d2rczaI8HUF/jaXp/FT2LI2wUWaFADxV
XEgjj827YBsWekvVfppBvvwwNJX/63nCeqxqtGOgMzbFr3wQ0y+99Nwi7sZ08MIJZoEeT2qxn+iU
FyBTjVWHJMP++0ZAHuo4UO3yT2D0ydPozsNtOzfL79l3Z6bG1aK+jNTd3BPNLGWI+2H/bTLXCtPc
SlvFvqqN5otnDd0/XWLkT/SSMwxvyqrboXxpYIiRj/6zU9IzxuC2ycu4Qbrnt+szF7hJ9GxsT4Zq
2iyexkx/aH2t7E/oO+cfVuVPblSCKE9COeIzFyEolX1BeLvzKErY1VGhe3V3ksA/i5i5t7vcydZ1
vmVAghLMIZSnh4h4z78nn4kNSloYR/mQCe8FAsh26AgHleHKddI7u2q6MoTVkqHTvkgRJ+PAfeaU
3korWMqBTwY88GPNvIUpp0znNdKaIv+5dslq7ygq8BKypT08j2lrdN/m2a+/MlucNKhILaI8jZNx
0+KspHkntXTZycdpouXesILnaVy6nzYuNvaOq6jW/1nGuXf2iUgMvBqyRbd3su+aD6ZXi38s1PcI
8pMp75UmzO/0E+QaOdag5tAaqV/C1uTvO3TtkrtxP8zAXkJZrZ1/48GVtuCGDaMIS1HlyEIg+4ao
uds2H6c1nR1a33WlomTQkxOppPfdpdgrI1psyWe/Qcg28pd+EI+kkCbxpco7WLtBEbTxomnrz8Yb
dSdsFSYrsQCiQO3ouYt1M0vTL2K4+ouxm7Vq1g/m6IjjYEjPibW2GLO7yvTWT2Jse/uAhyR7HNjT
/FVU4CkjJU1PRZkflBVfpKfgLgXQXKBIDmZ55AvdB4zc1uXooB5KzZ8m6xeZZjxlAK72U93mkxHZ
7oR24rxYtZbByU1W91cjh158ez/tfdsKBWuy9ceQ+dz0Wc+K13HkNNhZaZxqr7ZPpVaoKZZ6CZjR
WiiBwlRP0tsBSei7QnlGf6UAu1B6IBOFQBZZJgi18yIetrheEdGMU1AFW5KW5o+wgeuwc4tr2iQX
lgK8SK8XhXSmYee1HhdyXWmSuxjh6ilOyaMiL0mG4yK7v1b84YEQxKepYxt0l88r2NbS0zabeufU
DJazS9BW36dTnX58/8td6AFsgmo0bk26VG8mu62sla7ayTmBIdbWECJM93XmTnqykknsXaSDf76/
4KU3CLCV8g2iOITqs2p1tEVbT1UAIJO8cmeM0rybGg8lr6q8pit6YVdugu7wObAuwMXqrJ86jxAF
sR20uXpao9+taErvkm5JmqNMtOGAGp+Pz5GcGmJjZ2TXnDjevtptPLHtSDoDaDecPWldDnmTti2A
UJnae0/Pk1uzAltrB6MeI6a3XOnpUv5eqD0xQaYbiBIKoLmzY1iT5q+jb5pIDGbaS4fAYYJ3A78i
dFdhVZEQSi8j2YzjGLm1r69hOQzDXZ9YOrisBhfA3ZJCu8XFBHNofnfhv5gDHkhhwYyjCO1UH/tY
6MRUQoXVYkXU68HLYokVfbZNoiquvDLF0NY25Tc7HbX529T0Zhl1duN8H/XS5qLS8hJg89q5CDcn
JG06quIFDuw1jJpVyI68aURUhmKgy7VdaQYyueFvSdbbzt5uejJ7Q8RZx2SmRAR38h8ScCfLp6H3
/HynjXXnH+a+yh5Fpy/2szCs2cLIykQnnYTSSKOOhh+KMBkBLo2rLtDqUIeglhzcVEwUR4kxfAqC
od30pTe3rA9Fbaj5CNTCROAjb2bGLH2tuZGuy0TFdm4hqOkXumYcaCPPZTxqqePu82A2mpgkqFEI
tbh9e+xnj5Q7Nc2i+zC6BkIesBn64ouHzpwW+mis5rfwlvtu53V2h+gQNuFYc1nQP77YlPAP6wzG
PipcaamoU8W6RqmFgnzoDuAb6Pks+uNc+2N1D5zbeVqdoGijLIC1uhuz1Kh3RpC22H0j/A6onOGA
fezGdn2Z59X4mqDsQyiuuy690wxvaELmW8Qeu25rdFXyOhcHcHz9owo26BaKJHVAnmTO2x9EiXFn
YoUDx5NmdxYuibb6TAHTTtvJUeQy8pCMolehnGKImi4YPmqWXxMZiGNyr8medxCV7WJ9bjq3UmlY
B+4kQ1mqqv9QJ3kvfheraL65eu5SPjj24t/mhp/eISOKbSS1VKkikDvJTS9KbF6DRvNRoNSrdrir
/8fZeTXHjaTp+q9M9D1m4c3GzlzAlKEXKUPqBkFREjyQABL2158HmpmzzSJDdfpEtDpCKrISJs1n
XjPpvXVYFJvEBap29dmry9aGxqFbrANAAF/GabAvhJh1b98vWg65ukqWC1laXeOLzIrH/VTl2hpK
2y0fhwzWH0KEo5n65VwYD4MlvCfSnPxh9lr9MqERqQRDalXllXBByfpdUyveAYb8cF2aC3TLqVid
/IBcfh8HfUGjYCfLnMChAozchHhuDsJnqaroLbW6e1OkaBoBSq7REuvbpBaBPVbNs2nilscSLL0X
M6nSiXWzCjMi2FLpRyYJ9BR0CbQ10CHCWKgmNuP9oNZmcaWWSDTAY1ziL2ZVrRUq/G72SIzolIFd
WutHj7L4z3Ft1TVqk3L+WKyzGPYKdHOJLLmxfWc+Z8Wu6Eb7PlnlxthQHUkhqLbqGzGWbUPj0zK+
kwKsyvUyecPDVKPs6o9QnNWodLO2gMazOM4+doeMck+FNcWuAavxQyltscBwASjoj0ZlVJgKWMs9
kndtHaTUGHXfwMagOnqi7vZZX3leIFHkbgJ18RI1IISv6ss5A6iG7paa8bIGCfF49Qaj8VPFiKOs
ELHnq4rdFjsyOoPsDjdpXqpi7YwpHehuaPF8OejjkAc0HuYKRrCgpe00cvo4Zp1Li9PT+4951zh6
CKzAtgPNIvui81Ti3Ixp1GPSJ6a+t9pkDuN8FMiP0cVJA5n06rHojHmMqq5ThqBYQDcdZz3BjUAb
4/yOnNv+WulD2p05It52VRD1g1tPpRooF6fE68JpqcEyR5jFOK5bCYVWcB/qY+Kdq89uX/O6Is0w
ALY49Ki9v5GC0ZyapKTNzSPI2CH3J6vvb706rzvW81T/oKte3y59be2LFHFR37NzYW8cUh3pRCN/
+n3A8TYKADyLmKmK5B+h6ek9uysG0w41kCMWR82VF5OfKro+XFD3cz5Q4svRUfQG3zWrYv/7kd8L
AIDM/UKcvNOZk2Xb607fG8e+090P8zBr5BhLtTMHt76ZtFg50zN79043D2hgWqiInoZWZoq64SRa
47iFen7jySZ0WyPblXHzNfYq+5EUqaJW2Y2739/o25gO6XQCug1oDtXmNABX8hFSomHrR7tMViSw
rCGc9cKlqqUuZ4Z6G+IwFOUrBNDgbWBX+HoGU9oo8txKjCNwhzUsqz65lmxmt4hz57vCoOU52o4d
/P7+3lk2m9Uk0Sp1fSD724P/U79htJe+GdZcPUqzbY/eEL9Yi3rOvuCd2QINhceHDSPuS6d9XDGm
TYbAvnqcNWm3gTtM1TdsduU1Wu9eG/VuZp1htL7z2pgtUHf4A4boFNOa2QMC6ImxHpeCHVS10gwZ
pTrbDYpbnUGsvO2RbcbNIDU84mCKvSevDetFfWysQTviDbJGa2fr3zZpsT2cNvOiQ5EhIL/rEB8Y
yPKRTz2zI73zbJGJslG/QPUBfMXJ8FlalE5Ju+Y4ogIXdSMQ3sLOY8LSNQ+Gyfz/WBDgUrYw/Jfg
xik+pyrohFVSXY+j3qmBWIsGGchsPFrWWJ4Bgb0VxwM8wOTcoDc8YLb115Ozs+yptgZbPVZxw8pW
Fad/3uTrW1+b0u7FK/HKQRjLqIWf556SB6R8s4Qp2mk3g2wLqI6OOmKTPHv1X04uuTSySoQDtxb7
6WMwW9nbA7EX0qSZdd8ZxvJNG+e8CCdXmC9Co3ByZqW+sz2w04OLQvgMh5PTzmBbwvKznQJSBmiL
46j2c7isBoaMlhguNvPDYIC2+vvd4e0yorK5kci2PM9CKe/1C2i8etasdTWOVtzISJtqekoTbQYP
UcC/PhQjgSym2oKT8ekOD47SzuKSE0WrrZju2jSUe9Ri7CUqBoQCzjzMt9seWx7UN7J1NiZ4aa9v
DF11jOAUVz+uI3h6aof29SpN68zW8PaVgWIDgwoHDaAVYLbXo+SYcrZlm6jIGqnZdWcR42Z6ZV9Z
C3TiUVVFsBil9vz7d/berUH4A0OIaRdasyeDoiMZO2amqkcMAqvL3myLY+MN50Tj3rs1VicYRSos
G7Dr9a250Gh0E9fIIyQi91YH5kCTTfZ3RZGYH9vWU2N/SUGqnokD3huWTQ6ADjPEwdLj9bCSrSdb
s0E9aoZQPyhZjmBNaWW7kSaYGWgF9ASig3xsz4z7DpoGUgoPlMWAOBmT5vXATCTdHOExHSlfOxsF
pqMzW3bu+gVFfTA17dRZcdgTgu5ENiMLpsmqCou6d87Zubxdk1wJ5Bz685sX/el5o0j4J1rVEoEu
a7GLKWgfdbW3Iq3tz2GI3hkKoRKqdFtk8PZoqx0ps2prz5ituIkzV94UmkSxpFb06K9O2l9Hig0C
C/NAjpbXjxe6Wd/0GJkcdfoCbajEFv0wq6m0Myvy7eKAdLtZyG6gFjabk2mrz2mZVRi7HK05b67A
+tfhMurqmb3snWiVYAAiJKQ2EKynd0Mts1YsYapHe+YggE0DvWY3L3mu79y8FWNgySH/tlBBo5Xc
18W5xfkLTnmSpWCts1UHdfaBN3MEcoY5JPaiEdVRhvR75JJhrxQ1OT+dx1KQ0S6T6gNJ1+8RsKBN
Dk/UfEEjznv0bGG8qMU8PcbYomPNQ6/1Zmgp2QdzusmJT3QvvxbGpI/PujZQT+po3/vqAIz2aCBw
cGuQED0XqWs9CT1L2xCjdaUPnN4ZvnZWvl4afSEVtOvgeIRioWJzZrG+ExIB2t0OrE3I+I39jZW7
TV8A9jsaGBtQa5sRJ1cS+r6k2gE8s+Hw+8l7ukyghLlbg0DlpW/wr+3zP8XQfWXotWtDzhvGtKNx
RqfeVEoRKFUqjmeG0vmuP7/ZX/xaoMEACEGps+m8HgtBscqlKDmzD+V0/HoKejel4sz6zVoApA+8
bpaXKC5gVqAkWfoEenIaLuCOoaYnaXnrQT41XfOYm/Hi3LRAgIMOLPLzHGMG/72zSu9KnWSvzr7b
prZNoWiyEDAcLa0IEa6w0ts+nS265J0YmmDePLWCpLTjBHq5oz6ti7fiXohqqNzNpYoyqi7abg6V
3i77QNnYVj7+YlCq1bVrk8Mwq/MXS9FTULKVzQ3JynWTMM0nUd9N09TvrFmOy40ZVxQueqRdvYM5
eZlx1+pJznGajAUaJwSl4khJL0v2DfUQ+wAuZ8Gtz6XM++n3b+D0BOIFcA5o9GJwp31Lj0RSpVRY
B8Mxc4WL4APqansjjofycqTbPh6oMuqPXpPOyTkm8JsziKE3JPpGbSdCAhz2+t1jlqKbimKPR8Pt
kiJwU4GLUjo1yVe1KZwxSHEMUS5siaL0UZOK9pnViaJ5Va6g4//yUyBQY2mptHKAsm5L8E9T3hly
UPBU2499H49hg4SCn2u5/eKZIBhsUYnAdPrkzOb96wZPJj/tHJBxYOTAdp8iZzEKoNAnmuE4gYsb
Sclt71arqMMh8jYhapabM9XfdIkb9bqaE4gTbdJKO1Ry0YPR0ZL8nCzg6dJ30BPazhP6WQRB/P/1
c0jrLM9Qq1yOZt14t8mg5EdXnYxwbfvizK52enQxFE97mwBkAPobPG8Ja5Rkd1pp+Qz5wZRVeSGA
2+1//2LfGwW9GGDt6HMh/31SD6gKb40VfVSPazlUYboWsI278hy/5J2pbFC3+uXFw8N7A9K3EHma
3IItOsMAfVMWV9EFdPvIaQct1IvNmh56TZO1l57S2jdaXU9nNu2365groGZGtRB9DDq8r99cM/Xg
dMxFPQ5TGR9A2GWHFgLuLnNi51gY3RI0drKeCQzeZLTbS6TOwgpG7ZT08STOMUYE7soJcUVsLMHj
6LGDLa0CpzndDfWsHkdRtCY9Csq7mr70SPGZansJvi6VqPzRi0mdRHHARaKTcuba3tDxf10bygqQ
Gjhb3hxjZeKh1ZHK9VhqpX7Z5JO9NY/c9puz4lIDiGWsZtThaNSE/dakAAPkrfVRHTszDYBYJ3UA
ChRJqEVMdebDZar0QyeJLgJFYpXp24h8dYEhyUuCOJ3sL4bR27PfCaRnwkFv+zubpHoOVEAbT3gK
9wJd7XakYUIl/3li9d/OVZp3fryFL34n26r21USdfmJjkVH7lE6e+ZakPeCX4OrvTFTsn9RBinPG
VacB3vao4AmgGMNreisGatoizjzZr8fO0uIb1aqdqypPcNEw18L7XoPC+4mH8dDtnKazP/5+hb6z
C1J2pgaDHACl1zexMgwyvWf9rEfAulkTOYtu/SwStCl8s6iceQNXxbdtPuRl0LM51uEWNHwp5Yx3
g2ZKquO/v6AtV369Kxs6ChXUZrcAiNzs9UpSIBKYnpTqUVRNk+1a1BxG5LDwY9MMhKN9mRb0gjQQ
XlW4mEYGWpdJdCbrfWcjRn+egJvNi7r86dEwm0qdxEs3HUXT5UAY1CVSlSJ+IPATZ7bId3YOFD+J
vyjmExyf0jrNPo4J7tf5uNKTuW1lQWu5akUwJUK9qNn5w6rIy3895P96mf87+dHc/et59v/8H/7+
0oily1hpJ3/953X2Agym+Sn/Z/u1//tjr3/pn7fjj04O3Y+/XT+L/m9sG9+fZdbUp7/z6isY6d9X
Ej7L51d/iWqZyeXD8KNb7n/0Qyl/Dcc1bz/5//rh3378+paPi/jxjz9emqGW27clXNYf//7o+P0f
f2wohv/689f/+7Ob54pfCxrMUr9lzIt/fdl/fuPHcy//8Ydi2393SevYvBwgJYhIcLJNP3595Gp/
hxkFTcvYxDOoYvFR3XQy/ccfmvV3NNKYOFuGy+RV+YiC9/aRYv4d+ikfYYOL7ApHof3Hfy7u1fv6
3/f3t3qo7hq6OT0383qG/pLOglZEgRbgBCvFPLH+wc+7W7y0qXZ9ZMqr6nNzL6+sx+Re2627eE8x
L1h3xY2W+fNVd3T34riGYjfctF+7e6iH48/iY6v7VXAxRsDXoyX8NIUPVyIA17tXfeGnfn/MgiyM
/dlXG79ad2zEu+L7nx75v+/qz3fxqx/wv4v9P3exKVhvd/HGrGPC78ppwIHvaBZHIuyO/R6V2Fn1
9Tt9CObP9g5ca5geq0vz/szQr9O6fw8NVAwqyJZVn6Y+SIAtiQZDfafv1938lBtB+eheV6j27YvL
Iqjo/AFsC9f6pj6DwnpnZLC3jEu8C7PuFK+UubD23KGvdmyAu9otrqbZ2WvpfFOO2pm7fDMUsgfo
HSATjlcIs/IkoIx7w6A7TkXLcQvseRXfA1qr5oemc6PfP09m9p+2bR7nyUgnIbw9qZm5dlvtzLif
zIdy/vT779de75PbAOQrKICjrr7pyPxSg/1TjkB7NJN0gYud2eRp+2XpyT53smb2fHELpWpvYJg3
1s5S1rj9CbJlth9sujbiWPRlP38WhPS242OFtfSXolKQOG7mwXECc5Hm+LnyasOIzLGLh79kQvDr
utlBqAqzG7DLOychsDo3irCWKt9l46elurOR+q/FmVTm7cNn/Ww4Oxu6NxPrpP5cgiKvxp4xhpFV
Y11YzTlVl5MQ+9dtsA/a9E/oim9QsdfH8uDIHBHOONvFlvwutDoytNwvNsBRPH7iIPchl/itGQNV
ODOHXwcE/xl501NhZPrS283/6cWrne0ko8rI9nVyv1zHd/Iiu5v305czE+ztWtk6wRA22dZRuTxd
llbf19hGe/iU+l9bX1wZvhpMAelo4EXrPvno7bugPtM40PQ3y4ZBkaxhK6ArAnf69c3VnhODGC5B
de3LY3NjHeQh3q0X+Y19UI7a8fe3+Euo49V2i/ELFTxkHcgYXNM6yVIUpbBqAJvZbgrsvXmh3DY3
3dEMZv+HjKbdGI3RGsxR7BtB56fRuS6JsX392+GRe0AcCMLhKZfaoboc65me7dIjgC5udr6Mj3Bk
Q3kYDwDYrp17694ioEN10gdA7Qb5j/yH8t24c2/sG+foHZPQC9VL52ideTK/nvNvLu30OEUWRp3W
niczJ1GaRgnzu6fqvnfLQIC47/yqwSYOjKBfPTi535/zZDNecxP/NcshRlLzRxyAMuM2Uf40y526
mXOQpNmu8pODsfNCZQcDLZgOblTcKI/KY3Ypge/BDPDNu/jW3OmXyhF81FXzsbnrLszD4p8jMb/d
VTBP2batTVqSZvDpkheNcLAuT3dU0+v0mjZih7cvIhZnpAPejsMZiN0kPYENhKqerIFGKWPIVwU7
ZDPMZbiUOsU59rtsPnNGbV/0+iWzEVmoYXDy6uCwT25o6gEjTlPLQIn5YleDG4yslWBYV+fMun6z
l1AppqVEXQ/Cq4fk3+u3SalPqV2xKFHSKnsAJZHuXUBtCIz63Amvv5k421BIXdHuJB4ESvR6KPRE
+lj2gxIhCHy/3Mhb5Zt8sC672+LCi9zb4q6O2tv10zz79Vf1m3vmRk8YpsxbZ2tNbObP4K91YprX
w8M38hR9wtVJ7sSxO8YXaQCrivCJztVNFYrg++/3sNPJAv9c5z/kGIhsNuWY1+NpdgYjcFsn6Eah
Ox/gXBT+foTTd8cIhmHRzvS2Xiv1ldcjQIPU6yFdsh01m8C9Kw/NmVrRm1sApg6tDOSxqZLunz6y
RHeM1lmUIkpmlLxTa/V8U07izGQ/HYVG9NZaJLbVCHDftFSVwkZeZqk0qBcrhuZtm14WEGH+4r1Q
tebNk4dwdJrkNSdFZIS7wT8aRRnprSKuc0eL73GSPGer8+ZeNugNpxZyfvSiARC8fiVeOSGjszRV
5PVInQ9orwet252DJ7w3CqUHdK7pUtKbPZlaol3HuZN1Fc0xIrph17O+A12iQXBm0ZzuQ5zzSI3S
NnQ3p0Ze0+vbkZPnJbHeVVE9No6Pem0drGY1BdnWdf79ZKadcDra1rhioRAYou3MYj0JQJ1izPrS
g1cFRbK8wYwT2PGt3WNE4WZhWwmUzimtwhnthcl8tIpk7cPZQgeeElg+fSxX9MwAkHWquissFaYd
4p39SKPHSCB9OZP9E1aucUuISv++LqW6T9Dk/WakjZNG6pKod7ltiCak2Fi54UKjYeeqzir9HC+m
xDdbUlm/bMwmCeSgI3iepcYgKbyP1ke7S+GC5p2rHbCQxK4UkCzkaE9C0Y5sjLMqgtChjyGNZup6
6VSUs8I6RSAm1Eu1nT/nwN/soMIkeX4wKMGCIUihGMogNzagvouxC74L+JcMXEgxfugBWurhCtj8
riwoH+41XJdhImbTR7dYuFBBL6Hy09nkEuexK5/bIYG+07tlB2Qfiss95tPWdRurso9KWD5OMApH
g146lL2252Gi5J3ZZXyL7CtwXt5eLULknzQRSmVcBrqpYvxuJMJwfE+dnBtbDCMq+pOZ42heZ/aH
UeQrytL5qlY7K9XGkibY2NzUXJQIkETUvyDx2IH/TxP0lmhftJmfdVJMu2zugKinOGQ5gSaR4Q5W
J5vqcET89qpZV+uONtQEdniRa+uvrEWQ0aaO0j7qprW4WEoQywjYJwmMhkEVBt0Zu4ay603ia4t1
WaYftMVRO4hMpfNTB6MiAgdAYOMPziDVYMx7yBDUhiFiwYRSlqDIOwXyeKbEd8UqYxml+GRk2RH/
YC/J9x04zedcXyr0+HEIyCIHmmsbLLoBl1Vbl/ka/oHbh1NLBdUfXAD74ZBbjRPhWuApodeN81Na
rLXi50jnd2HuGYRwbt6A9TKGZo5SUcCZ11XsTEJRT3IJ8qxeYl+vqu5TIsZMwAAYjPVqxEm492H0
i+yAgWPsRtY0zmWU1sxAv20LsbO0Rt8vVT258C2oPeDkBkIdbHWdtKym1fji0Hz4TEut/K67lfXs
NKojQqislRFIqyGncth7DpORaQ+s6dU6dLaRa1HOTz9X+OV2gQJM52XIkOjxIW+OP5lbK1rtdQwJ
dG083JyrQk448+i9Cmua9qpzlLXplnBZDUTj8hk/VB8sX76Ei9NrPK9JbZ88q5mZ3lCElQoyXe9+
AvXP8mqlVSVBKwq1PuiItSHQOLC7wRBHRStMQVhcijJeoNvZI/4JC4YT67Ux1uI2B7vp+vR/y3mf
YP+YHmmibcqBZCgvfV5lSaS2pfKgUsOn3oSqngIb37Eo7a95jOHcmrpG0Npg1QLp5WW5z4y8EEHc
YOfnQ6HQsijPXfWJNp6u81xm55M+ZeOTsHKRhIliqpGCrOsYVIlR7mulHG5cB/UmFmtlXVmVlQ8B
Or7y02Do471LA1LjOdpgnFsErPp9a+bysldEufoANdUf+jwg2zkBPbjJBcl+aKC/MEBdB/b+kM6D
ktihFtPVPrap7mZBvmT5z4KwV8X42JzikPnGqdXq3riEUKerLrIGa9HDZk4qhAIyuHL+0jVmHnrq
0IowrlCXkfr8YNWa8kFHNaIKxwz/hWhsFOtHotSYGwrchruD60nbgMvQZxIsmGbWUSn1cg7tGl6X
Dz9fp6yHitSN3mciDbzaq0d/rnv8ngqjrTeSzyx6n55hbYVD2THT8f6LOyRuunaN3EZUyZ6KWaKH
MsfdLuhx06n9DrtjJTJTkQ9HJ42RoUxEgdgoUoxLYKRe9hXGE6aHnqms1U3iFNVDyYoqaDS3Cxz1
qRumAICVZDNtIM4E7ig0dqW1n5MgR5/kORkG04rmyiyNS1QNGv1gtti4B6lI3R8T8HqWWt53Q4hB
pp1DQO0GEDFGi2TOmNnrF68XngZWwGvTAJcMcYU+rY4mc+WWjOyWJZ4ecAmm64m2TxG1syaQ10pc
DYpGNYxKOLiGAH5WeFnPrevmYwLr2gqMach+trmS2hErPQbDjaRtQed2BHGQux1b+7QOSFjg6Io2
5ALE8odAIn/1W2VtFB/UHqzsNFdQL4pNViQQw8z2c6Lb78PmXRyQy4wdNA7o5aGdJq6OhIjL1lpn
Q8KxB4FkZTE7MGD0RVVSv+lLQaNP9aCUQPVonmwnl4afGto8wjNK6GYpg6ULf4RNe8mGMjIxRIU4
gq+4hdbCv8k6b3yCdDw3UQ4yhIPAyuUQiri1i83rNHtEIpqNJ56S5ns8rEnNsVYJ7SKdbReqCygS
50CLVM+hIJfmh4aC1MfV2zQQVxLA77lXD5eei0WQTxe9gltlG4rOSVBNt6MrqjQQ+mR8X0Wxij3I
ILUN8njxxlDLujj152rIPraj2ua+AkgWorrRT/Cyp8R8rmib/VgcL54ZOh0cwpkEOps3dgQQTjpj
Pttu/zzhpQFcfHUBlqhbWNJDBtPgdmPqikixWJhaVa9pUdmwdA9zvfKOA8MelSfpaGvsi14rjF0K
pear0jg4uutgtkXAjMsfpQkvDsJ0S8xhgtP6Os7ohAZtiwwhci80NEYb9hQWU6oE1VeaeJG1EH9+
UcTVn/ao963vTGanBz1FUIQ51FU+Ia5RDaGiAA3ySaCHz6WO/V1QuSiJhFaudQ85B60W2Wo+PsTz
4KlRbKKoFtgr+5xDjvxsZvG2ODBmMlkMiA98z9UZpZsex3rY1J4Lwf2my8bZ3XP6Nv1uoE7z3KFh
uwYGS+o4dPlgBWys1peyMDNMtaVMr1tZoavgdN56vzhJjZTBpG3E6XR6yaxJ7wKrkF0dyNyK75ty
jpnf8eR8zGxrCdUEhatdhn+Z3JkwQPXDGuOSBQYlo9aLHk86fB1bHsiHelCdnysVgTTqDbvSw3IC
mr3vxxFOTBNPRr9f2SuMqJkM88prW+JB4ORWtelxZGukUlb45CGwsu4NCIePxSBJh9WmT9MdHdXY
QjempAVsJCuC+8jYzHflaLp1UKBF9ZIs/SpDocyiDC00dX62gIGYix145gjWOA53ap6PV4Nm5Xil
LhX116m02OJaw5OXJQNfMtlHXO7tvKUHvwrP2E1JIb3IKo38Z+yKzt6lQx1HTSbFsitNgiFEqQhi
Fm2pPsPWGbS7bMkV1MfiZeran7LNlOUTVWxjyQMCIyxivMbD6k1p3X6XGcIq7ldDjlO4EvxPe0W3
1+HQNnNvP5HnCPsmjVsxXY+16oobo0ri4sMoB1se+lTq077Aqcnw+zaeHtOMkjysCpyPfNl02Iy3
KEPJMC9YgUFetvTf0ymfcU/ICif74CodsSOSOKpKu0FbPD9Hg6kKdSNJXyjluj9gUXIyJXOTojjd
VoX5WTo1Oi+VY6pPJpeboDRcr+q10ZLvXVC+z8wemX0okJvQrs4MGGTczldZXMyeFVQc2lcrhSUC
8zKvRly/xkwx7TDXrELr2FlxIIwKO1u+jfrsGdGKGPZX2SXmZ4NyukC5RtJkRpSiVa7znP324Mkp
RuNtHSwNERSN035GoEDqFFkyNDX25iZyciXEok1HqFiCaHJK1vyBE1aheIUmb7LXxVolt1CIjemg
mCt7NpG+U0XdYNkrSLRsnC5QPGtHv0jqtr4wkRuo946IE7YgM/ZK9tbY+yhdzC4f66ReHhWDwsI+
hga+Xsy4Nbx4S55hIpWr03Sw49FMgh4q5ojRCG671j5fEzU7trRuAIRUq9ZEPcp92geqXphUQRFu
vWjUFfYSVXZINjvumJShU5eaeZ9Xqmj8sY9RKvA9xKh+6ElRz0jIEu1c1PjulRcwPRHwqGuO6FsT
o1J9D31Stx5ay+luZquc3Q8KujkmwpwKdmO+KAokJV3iRPspQ0WTcGuiK+7HhKTyulcHNuLWGJB1
6qZ5wIR4VlRsu9AJ0SOqA95GRqlbe1fqtZncARRNN7GrdZiiMlehUaFoNBeROtW4JOdInSdRPTRG
ElAWX1hRRt+UAfD9rufJokhA9ifqOOjyZcG+jUeVfDUAnnq+jn9Yf7+65lpfWa7M3Au1WystsCul
MUPbqJ2Hmn+5H73BvZuH3mj2wA27F6ty1uEC7ERRfti85b+0yeApezYJD4Kq1zUlMj+V1K4HtRnV
qHVm9GAUICbTkz4tZnIoRr2Zoroa8NBJzFjT7mWR1V+rRs80hC+wNtSyVZQQNEibbnqVdxc6vF/1
wimgAuymrku029HpChg1VYfMLeu7BxFMaxBtmFARKQ9LSquW0NgHtwknIrUZUmhS/tTKTGkuWhHD
HPUR8hETujdKpoTIOAgCRHXk9E0WaiQ3ttHJEtncntknmzRJYHO4qXXblMDiLvs8XWcUbqjB4geZ
wT6mdt5skY8aayihZWs1xBeGXrrm58ZUOTFLEY/fzNgmNgHC9TlW8BMLs9YeP4FFd8YHJW9q+E4L
rs0Iqw0lLlht/6IrLoz0tF7WC2iySrEHobs+NGIUbWDmafJDqubUhRDmS+N71Tdj/Lmb8upxaVMc
rtc1E9detuoowgN4pJvVTSQwJlWF7+4i5/xYqXX2U+9X3OXqVFjNo96oxhBabuLUl03VKU8KIZZ3
RIcSzpC1imokRckG+7Ie5oQlrg3FJ7OWnhsUkz51dxSEEKix0N270AqnLI4o7OSKX0GG/9KC9fgy
iliOOzLXFqCLpbZxCFQGybkRUKtCTm3Ok2+PE/GobQsAr9uWVd3K0ebo1VGDB/wGZ4u8btbnq7Ji
P/HTHHdSdNSEx731xQiot260T2nFFhEofPlDoSaEAGlh9fLa1Ga7fph7WWd3qtfV+gXcedlfjQo5
CkLJduslV0Ixm2+Q8xyKLFKMdlTVZBJhUom18UF2r/Wu0e30Q0UaIf3agay+M7M1twJq4lUejFaH
A2fbTm5LJQhCpN8j7KJfw7dYtMssIYd9IWwrvMPSgt9FjkWM8mqB7X03lKk7Blit2yR4iPyYhT8s
Xf3Sd4l9Z9s6jqO5nFHicjpd+0k5Biw5J6Ls9qabp6mfgwdQw3XwLHYUTl/JTmDUpS8298agao05
vUb3bhRRasStcpBEopDXbcIYP1mmMQ9dJ940IEhI7xaoYetVOaQqKKhRgV//5KSJ+LikKFUdEA8k
58LlvrD8ZbHU/sJJZDz5iyKSyS/1BXo+QTz+vTjXsQZnPRZt6OQJnPmtc/21ly6EtE4h3PDnYjA+
T2m+Ptmlrj9O8MYTNK1zDZkidWGBKZheTIc8SZMsQH5sLe+WuTZZASj/hKO1muj2m/gwg+rKEy/g
oS9lGKOdtmL8M4HQTEiuDH+WrfuCFCPrN2mr5FrPBrQj+rjWlmhodYTTl7Gw7uJOcb7GaxrfQw6M
40szVQq42/RW9it2xfSohoKVVxiF6/qkOH2970jpL8AxzvICwH56l4FSLHxrrNeLNPGEEqZ2zQsi
9yCLFjxrE6hxT5VvHtbuI0JlDaFZW6sp4XXff03q3nowR2d9wJ5r5cK12e0D3cOCnXxwGp+FKeZv
BuoOKGBQuhyRA8r6I/qjZonTJYso0uKm/SQcRX0yYt5d1OsWMFuBuBI/7EDh97NllPauQyl4vHK7
sp98EIQgBnV30e4Mp25dwMAtx2SPFMXD1Dbuhy5Jq9u5prTvdwj7PHqLAfq9R9kKPZA+7YGqw6i6
E0Ze44lpOMl91zpOHuLyvHyv/w9757Ukt3Jt2y+CAj6BVxRQ1Z5NspvuBUEL75FwX38HSvtedaH7
VgV1Xo8itEMR1GYWXJq15hwzt+E5lmNk32dS5RAgsMuZO1Ha9kOSk299wJkUK/sulQqAgwLBxc61
2/ZxtAYWd5jbtCaXSfmTRAVHLCc2IiUgRErXfXD/eexpGSJ6L3VocFyHLeyZgERpiI9aTN2AU1JE
waartXracbxyxxs+H7Sa/OXMLF1pimRHDcq8s2QnIj8D0Yims50hqDt2AmygLd2Y40UTpc5BZxuR
Mk25MfqMePwGalOLd01ZRVfmguFvh9fb/FiFtvgmB1RAPuAxHq5jj80fVKlMemm5lL1f6CG1CL3v
o9/pYHY/3bYBk17IOPljG9VM8Vobi2eQA9PXJlaLdy6ovHqvjFb/btLLIV7Xp+43jjLl6yBHWApZ
lc45NWzbel/RCni26h4aPrQLLNGtLpealVqRTA/2aGFqycd4vrXDmcwnCrGqn2i5epNkYQO1Pw85
juth6PxssMZSZE2S5dZuGsQ2blK7N7nRWQrC1nUL1ZfLbAYs2Ow+FkPijBEVBV0Hgue3lSu6HmlL
bWJ/sgYlmZnMtF0etdXPbs7KecdmTGOmwFgxeyRVzYBRbbvReJYzgEsxDSU+YUwjsG+HdGc7TNc7
YHZ5GCxzWb6fE7Vo+bor9s4tB/DEH6KRTTXbHRnvRmhz8Y1bDcVHXVDWkKnNgg+bTjylkTk+SakX
s9dGqRVINpsaqeJAlzgzF65CfTkffsWQe32lEUAfecLf8Q5QImTXl37UilDHrtyYNzYRLHuyNGLp
JQONIy+q3NAgMNUePwu2dCEn3zR9h2XD/UqSYfGnDsfuStcVQwYUnHvcH6pQcOUS66vH+8i2pb0z
3Hp8V3FQe1piLMOU38K73ppLyyO5dfiGq3Dp9nBfixsAZuKXpSY56OHENKpbM62ZZJYqXZ5ap1dv
o9LR7pVRrfudouTLLwXke+ZRue2+RMskv1ZydKiZKen83c2mGb11K2iSJKaV3nHKz1FZUXiG72Hg
2N6l7tJ9x9Bp8tEKY/qzxnfzt6VyesZnbCCYoeMld+qiuj/MfuDD47tr0SgzRS7+UnfVN1NJ8mWn
jeEqXmfPAuSvGcVHQ3K2ZVWr5T2wsoU8n5zNhKcOws7ZXDtmSy2qaq5zYHTsrYe2+OWojfhEyp6L
SgC0wVOiduWz3lPmQMM7FZ0v5kkgyk7Ayu4myA+xX5q9SpckS8KHfm47y4Ozs0JB8tL95sZxKSga
hZQ5jEVrPhgirn9E7J9grbbpWr1Q0vI3NOXpWcxu+8Uap5Iv04x/U75kikNyDRRucImjStWl/FnQ
1i09HHrh5JklTOBUG9ImcJsyeU7jDpqrWunigxmlHI+TJewrXj6kbX6kOrm2t4Sy+rLtUQivdEaj
DuoG1jyVMvYIO1mb5q850uHgidotfi1UQfhWR7Hou6xOI1ZzJy6hl7SxwacUZt1P7MOTzu8bqnuI
Khp6RKr7CoGoSwSyRNdgXTZhgmxHgfHaBqnpluxwMtZyxU51vjlbHx7HRmNXlPWaxtffFu574mKK
50WtG9PjIwp/TJJ2o+ewEZZ0uwR4ImSK6jsyk62vpr5uyljOpI3aRBstb6T92ukTGH7kbNWEG2nn
cGpr1tZZHHmYm/lmDZMSX6BpMlyCUYft5k8kNKteRXmBaw4Tq/BzbiKcxlJCnnazTjfgvIaDDe1o
XjmGQx0nAa3IUF71YHo7QKIcR+6Z/e1LEe76tje56jsFrXAUUC688627OKLpZeE+zYNaOMGUHSBW
XC/NO+CaN535bGvpAZz7nnZ/UJmOT6L9TrG6QGq31OkeNJ00LfPBoBpIe9q3Irm3huuBkmdrTteF
c78ol3Ia3moRuzTWDW0lwZMlddq5HfKcCohCIzrWreZZoQP2kJeQPM43bV+PAgKCVi2oudWaZW50
Ko3TD5or+zxYqib8sgLiH0yhKPvzo2x1Dph/SAzFZoTsX6eysj6bF4qjtMOoqy1WGljgH5/UsR3u
qU4QrcoGM3Aya/xLmc9xPE7aDipFFU39tg/dU7dhn5UGtdFSNJhTtq4I4rz/4qrQW/JvIolBbn16
VZJ+LwogMw3KXl2ZaEp9ZVpsW02qNFc1elj//HhbWSp9fCIDbajy2LU0+Bun480EzFgig4RcrPPa
ZJoP6mizgefgwKFbeUfgS3ThErcfDUMCVOTqHKYhE4vE6ZBpouexpK/n448IryqloL7dd5ZvqOUl
gPzroXgP0d3iRLUc27Q3kgilW2bbniQUTt0td+ZqNm7hbtP4zi89uO1L76g6aXBIVQjZxY+2HYrJ
y557Lhe3dkwxLm4d228bjUPS+Qf21jhwGmDbrC8kmVCndw/ccBW5YWL62WgYV2TB9btqEvoFXczr
12INyCXviNkbPdGWNVLPHX1xdEY+jQfjA9O6YPOm6MU+i+Psm8xLuiUGdtULr8briwNCQYcHf4JG
mOlRrfXym84dLRxnalSlXdV7ajSAkq06vjBzvDUKaCG0zCoSI9fe3MIkZakRGIT92GmHGysxEUaO
7d/OF0dB2zoFgmuhvboN+bGmLNZzTGT+gGaH87w67PK0nQ7nX4ftLMgoK6cU5ApvOCJc4/R1SHqO
Tli6DN9ul4mGSaiBI5xLj2q15Rdq0jyeH++Ne4fRwcS3AcBDx3x6Op41NtZI5ZOU6FyT+1Zxhw+i
mqbf50d5/fphPlnVgORLrCvs+itevAdLhRicCqdBLdfW3yU4wA/SarqnsBTK45LRgYrJRLUvvH2v
Z4tVucpUIZBQM8Fv7qUrFzca8thgLsTp70ZUZ0MTeHk51P+4l//XwPTCjmTzrv7/DUzBT/n9V9W+
9C+t/8I//iVh/WudftZVEBEvWFy+0X/8S67+LxaQdcvF1ETdd/2j/+tf+hfLGA4LNH1o/PGF/8e+
ZP1LxQzHhAZ4ZuWV/IV3aev6WVFPKr8KI8eKz3hlvFamSsaZvigBuKe9FNkTzdddW/wpwWzmE6mD
5UHm39HJ5OLOEUPAkdjrp+q6USS8Uv0Q622gTvMFDfhmJuBXMRGskSycydj6bHVyeYWihxAQN0De
Qv4UfIvd2NGj61CjBeSzXYTQrRueF3JkHMic8ASBbNwJVj19o50EDJ4OfE92gKOyo0xgl1bx0NuL
HXpDnNWoOQyzbb2xBFS1s1WZxh4dGOUjADdw7VrYDaU3RU3+IJc5QaEeESMNOMPqAAmqnfJea+L+
c5NNYRuQP01NwqARxAGNE+aXeqJjSsZCvHyO0976pkgxRYfQned6nW/H9GPZkfkUFLq1ALXFOh3u
1ytB7JDLTvMQ11gxjQ21pXbqtnRICIngaeZpmQ2UwvX+Q9jhlt5Vc77s60kbrEOyONFBsUk583NF
5iZtnFju4yJSba+qDSwBVV6Oh6SxGsubZJl+jqzCMFBfxRrg4bRMqVUOo/zaQBohPaXD5lzDi1wb
dHreAboln9JPMhNFY2lNLtUnN2R5dyNs+6j+ikVFalKVtJsJs7B2MCuWnw59xNgDdti4N1lUw1ZN
CiZUjwDlChR9NM7vOtqvdWAjsuAQbKScshYlr2xvcETRBxExEKFXxgS17KSiWLanqrn1LJcG0/dU
OfanCRonfM181PqrSK3TBw1L/KVI7/VMsHmZICg4BntexLgsLaczvkLLPJ+KGQ9TYnTXZGq4Dzat
2dqrFGR25A9PgPCVFJ1JnkvkCgQf9ZeQEq9faDBu2upy4qNmd7rZLXZ6VHMat7WgagVhCvl61N+t
nOX0ZhElhNxaGQuLbh/CTG8SlL72L2bAx39f7omfcF1hXtwFC739eqDBSMhuEpn15hcsBAS1csnU
YExG44ngke6R8sHoz7Jo79CilJDPo3JPDoG7w8zk3CkjHRURFihw8xin4dBfEvtuF3yx6rB1fhH5
k1iYrHXaebEUC8Wuk1klgDnWwvyeiod8RymofT5/5W+OgukUTSCbCrbJp6NEU6SnqUygHRhTeTsn
ZR7k4WIE50d55QIjWxC6GQ8ZpT/7JrFZ4ZH3EAAccjE0vJ1Hd3CsD9QwzN+aiYqQfukDMTRfmJpN
vzajbgc0L74wS2/eMWv7CzYXisdPXdAaaP44aX+EiXS26qDpprBLKrtB3oNv20ububxAD9x8X6/G
Xfc+Lx4j2YyVCRVA8wc6qDdLbSs3aWN+a2Lkv15fN/WeStL8ay7tJN4VajVf2DduVqfj+IjTVQ3K
lGbwoZ+Or5RISCJTIfAoa6J9aBbhLo4t+UjCd34jYIr+uPCo19Xn5FPiUa9YADphGq/UljqVcK4M
9cVWfd1tM9g3sfA7tdaf49xWd7qgPWrlmYsWWRkeFs2afs92IT7S2wSZeP6nvH63DRdAPHtKNiVc
/uYLqlQm5xn1GGxgZLl8Y/oHYhuz9+dH2W6ZebH4QgFcrTQGaiLrC/DiAY9OpRm0jjWfNkT61Lvz
cl1mk3iyYvwZYPHpiUdxHl4gi76+NkgHnD50rE+oLraWJImYmSQUXme6EKyz8JSDZUiG3flr227M
OdyskDK+XH1NWTbXj+rFtVVVZM08TtUHoxPvp2JqDtT627tCS/Ov54d6/Z5SkAA7uy5EuNm2uQ8L
PScDvxI91ngY70t3rD4pU0mmHk3joKqj9IL19a1LE6g88WxSEMFif3ppygSIFcml6ldJ1RysQaFq
lo2pL2F7XBjqaDF+8UkwLTPp6SuV4rix3poEY2G3tZpFdtA33bAEkVbaqPURBvww5rAZQLzo2ao2
agbytgCRX0HSq0DCRU093xWiBgneR830ONIHlkFWI0+4nxKIG140KqzJ55/E5s7wa9lZQ5TA+rPi
pbamGRn1JoFeqR7QOZx8A/8Mteh02qsGMQfnh9LXdfX0zjDWiiNYewhMUpsXTFvkIsts1gNpS/Xb
CNRlVbVa3XNbSrfddXOJenXJYvjhgNpQ5GSRY97gJRznHXGNdNE6NKGolZPF/V6gzXf2ZhZS4S4m
w3wiilYtPbvqdNNfxMrzDLWZ0sb5i3jjfrFtosYFDMBdzwKnb1KWkUIA1NcItNlw7vTccG4WvZ1v
xZDJD+eH2sw166NhNmNvf6T30LU6Haps4i5rbZZns0cCt2jm8t5awo6NZdp2gVaq4ZMFcuXCDHcs
bW2eksDZti7cFKfYiJ0OW0lH5VUsDPQaSfchbZoQiSNg9b3WhsCG+1Yb0EgLiud9NmkjnTZdWwW4
SMMRidNMoiHQasIDKG3fJHa6VAeJvOdgtSDpd0PnJuWNNuq5dTtFuSgPWK0aBBP94ORepqXO6J+/
jZvJ83gbbXyHPDI8c7QfTq+ndPqxG1VOKXob9feurF0UY8sllOw6g2zvmk1BjRrvmqF13BO9mDxp
RI5FPTkIgvsyv7MHaf+q7NSOgqR34hukAw22qHG5K6XpPkkWpgtLxBvjA4ezNDyWWFfBA51eJTI8
vatIDA2qqLxrW+O21k3ATc0DSXi/C2lKWl7iEzLGn+fv7mYmX+8u5XMKb8gAAKS6m++hAcuZlNSq
gqI2hiBb2u5ahaKws4cmCXpcKBee5uvrpFa6up/h4K2Otc3bidTWdiOl0oOMvtidWxn5R7OIy+uV
vUhSGqawAKupcjBJS9yJxLTjC7PYBoUEosrm6M+3YXJ6AJqxrQXiOiI7RDRccTyGH4UonHY3Ex+H
Utzt8dVU4DepQtjamHtVhi+HrmQiXc/G7vJMLiCB0ucfwesXnNoNcJS1CsDN2Tqw6Ucij28NM+BP
EU815R/ivS7Z8o+X9Z8XnE0ezSwqMSthQcXQu6UCCEvpO4JG1EDN0nDxaDxaPyHcaZPvUC809wWT
+2NSahZnxx5EsN9lCNkOo1rGf2xU0V+B+qFsFHJaak8p6PR5uJq629hdkm5v4KbSKeFUEG5NYI2f
uyxbiqsoc/Aj0EtA85GQA3mpu3UsdW+uioYFj9EGV+5C/T79bHBYVnWZmFhlciA5EVRWPbVHT5OF
/XOZlokMCy1XviU0vnGADI089FU6rZ4yfOcdIZs7Mymt9yaBc8/nn+rpQsP9JnAIGysBxPw4kyDi
zS9TeNhz1gqkZEnjk62EyU6nhPPeiTTr01+OBeEbjp9Jk5WiGw2907GkHJuOHojwBSuz3zpRgXR6
aXaTQJX0t0NxWLBVnUM4QNFXjRU3NokYnaXjU08i73QaRUDlZjhA5xMXDkNb8B0sasaiggmwDJ4F
SpfTy8pJclSXmrEIqXxY+FVMSNh+ZKGJny6xjgHRxSTNDYvcq9LVb2IyRT23yYhZk2m9x+piXjgf
vnqo6/adRZ2VdT01OZsdkI7NwdA6wdUr5rzvMFdS0BuBW7Tz8Nc3+nSodSJ9sSAJs1X1MmeoJK7a
YKaqsRNdzkTZL9GFCeh0o8KrCuSKaYEmII+U4v72qpy0cENJJ24hDPdxQOv1qUKc9WGZZuf90EWa
n+WlcWHBe/3prqOy4vLm4lRj+Tm9wHYuAbMORH/OEXKXTEUi605meo2iRr+K8tDBdQzhxojnKrDJ
jL1jTq8eYztpfw1ai0Z/cK3hw0KE2N8/ZI41NhpRysT02TZf01IOaVZmvfBHZ3L3ddMv/oSBbY9z
Tw3+9msCVQmiUzWAw+CT3Ky+YFgrcyxs4k+XSr0yos6+p3+aPazE2OfzQ52uMseHzFBrvX9dZyge
nd7uRaubii+boTpswVbOjKwi877w1q6vysl8DIyAv522Iac0xtmMYitWW5tGKOiICoQzOt6Mr2Sr
Ej9EDMriDbor3xE0udw6pLFfeI03K/u/L5GccW6micwKuOrpJXY42NHISHBetiFvqKTLfQQa851d
hHivi9g9ROTwfaKske8L0eTX7PyT75EYm0vo99Ndzj+/hI4weE1BycHavNsqXEGkiqWgTj3n990S
Zj87u5keCuSrV0ZJDIyo9JqgZVU+1Z0sL4gw3vigYRvxTTHnH5f80xuREfQKa18hNtlSpttCUY1P
ONnDfSr7J3b+KGgyGX85/369eckWKgJdYwF6tRLbJNoqzlQIf6qQs2WuTs2Ow+81Bk7lB8vrfLuY
WvFp7ObpkBb29HR++PWObl88Skf2StygCGtv5jB0lFnqTo3wQ7Kf91iKJdFvWXjf67r8dX6oI6Xn
3FibqVmtq7F1ACSjuEZuyRHcuqnSzsD+LJtb8qbbK5EJMlbzZXhvkZr6oJKM+bU0KvteZnP8X8wh
1EX4ttUVLX1kDr1YKGZzjuAW8K6ReEzMKGZVPuzqD5uhvyPr/PNWvxhpOzEqUVlmCiOVBIvuQgpt
QaklGu0atfEv3OP173p9j/9zVfrpK5yjnEOH1Qlfq+3x3WIXUYC1RX9HprRX200aODjzdnkjQoil
iTHct+O4J7H70rnwzfdqPTFQm6Suf9S2vbi7kkKlyXIgfGOYW39ZIwb0sTf2k5Y4F675raEMcn3Y
yK0l4K2aJCYMS8s7pi8DxMMhb3trrzeT4eeUd67O397TU9+/nyTvyxrTcBTkbd5gN68dxZ7YnI4l
7UUcA+U3V23lLQzTYr8kor8AQzTfeJqsPUyISMKIqtq8OdEsOSDIiqfZQFuRdKV2mPmnCwvAW1MQ
uQVMAtTuLDbEp+8MFI5CbzRGWRatu2nGRXkwYmp1itqiFiwzcsn7xLgvTKN8MMbxEj3vrVn35fCb
V3YyOiHaYZ30Ler2eRc7pH3bxQGPngoAo7d2FIrSw/kn+eadRaRIn9+h5rotaINWUUFrMe+NJUAB
QBQ58VXlJcL3m68mJkm2vWz8qfie3lkUykVtCi4thc9/cEpColU0skLgqj1/PW9OrnxTFAiollPc
3AyVgS6xM845REoTponNgDqInfTTVZ5JvwwTEo3Jztov5hVhmPWXxhLLd5rpsHtr6rkX3qg3vxOQ
yOtFc9Xbr782W9G3HXcXU4IeIH9q7s3CcO+71Gh8Ofby+vzVv/k0X4y3OfGo8VxONPu5eJznu4ag
XAAlWBX/fhRKg2RBOIg0WfBPn2ZY4PMyVObWLleKD1oLTEUZY/W/uJaXo6zv1IuZsy/HYrUx8s0T
NHqQUSX2Xb1cSrZ565tno04GNdUzjsGba+mwo2olDn0/yZv2Bnt6onjEXIxfh5n2mVcZSUP1jjOz
J9AZaodcH2Rw/na+8XGsnEWB0pD5kZCh0wtFvWaEQ1E6/jRG8lbGEjYvrqcdRgPz0/mh3phi0J+i
5yFXiPr7tvduq9h5JgUiC+mY5dchb4EMUDPquqr+1rKE7fMqVPfnx3zjnWRMa40t45jGmf/08rqJ
VPd8ZswoaRZSNlLtRrUwEPwXoyBBVemQQePeLn5isJdlbnPHlx36Vkev/hiN8Q8Q+4SH/VI58Obt
QzLAfxBQsMaeXgpJYXK2NZ5UYhRAxhXVyQIoceLrIqT+jvpy9n5MNePvPzfKF2tblyla56B3Oio7
ccOOB0ZtqE3cU281b7P4Yid3XV02GyZkgFD4qc3onKw3U0cHLEIWBBWjeEVin0nRfu4nHAxOXCx4
Ofv+KV2M5YC3DriQOuqHrNbn646ccctTmuZSSerNW22BO0cYu84xm1s94J+qkN1y3IxL/CgjMdEk
yerNIceWwNRdjPezCafhwr1+YzpYxZD/b9j1Lr2YdOIkFgqbJuFb89gFej2EvxelFgEYBhJpoiad
PWG0rjc6xPpgIU0ujP9GzQo1JuUhKGw0SPlST39AAtGmz6vI8dtyyj6xwJHgqLUWdoXc6cR3Z7DG
X0tn47eLelV7qvC4f8eGRARZT/BwFdSLRWSvLATdmPNf2DGf7tUbQmWDEg9QRXqppz+tt/vYmOC3
+exfEY7I1amk97mCz1s6OA8V7cskzUPa9fkOewtRx5bEDybt+WkZTfN314ZfhcjDnZIS74VFON2r
iZO+S+yEKGusYcOFEtFbMw8tOvoSTF2rROH0B89WTvImgl4ftQsMskjE1+pqRjp/X956U11I7/R8
6W5qW7dHE5cNHc+UJ0b+A/HWozJ5AHvHvWZE08EtZ6zjUaUs1oVxXy8bqHcRJSOhWgXkxmblKsso
TYXLKcLR6mgXI+4JWhHn+7QHa3X+EtcV6PTJM5RBYwlhEieM7ZMf01qRLoI3H2hC8diNkmj5FKrZ
hFzJMYogM9T0TvaqKL4BEpwuKca20WLs/Hnl9JXIyoWiM1m/2hdf5ViDqCycKPQzAi5MCCJN9jtT
JHso1IbmQ5rrLlQiqZJyiGF2Cex+/KioBa3SzujqBLMYMLsAWhZkQbNd0tHTlTW1orNJRdjBqk6j
g9oM5veEXG6sbUsY9ntWSP3BmaMs9XSRtGMQCbX9wNZcf78WJr930aDgu1vyqtoXZdeaXlU007uy
B153YYfw+kVeoZZUxlYy7eqMOb1+ly6zXqYct4C0j0FXifRDS5Xzr+uWjLLqMvhWWLS2+5BaWglZ
bBm1t1bS1SkXd28tw2+QEdMFjcRb75PO1TC9rX3ZbenWQWYIEo2R0KzW1yI19GdVLsbeqFuKfAoA
tT84uoJRsYxLPYE3b6Wz6s5Jokfssvlq9D4j18WiasyhTqu8EZxZwLqaHAx1Fl8gVjUHYde1F0FB
Ag3GUtjSq75lUgOvh70Vuk743sJz+v78J/bGuWU93nJKWJVb/I/NLhBrDmtcPlCAmjvLoO3U6R9t
5KBP9IFMMCk1ZJgl0/Kfc2QoA7ZxB/Hk4vAR7si0ixo813L+6zogvwnSOUdhR197y6fvHTSo2LXd
Wfi8ldVDnvahJ+Ww/NLMCid2syw5DLzokoLmrYnNRpxKU3PluG4l1q0e8xFiHyBDBtxppFu4Jlvx
S5sAhVy46esFnExsFlsL3eZVYFOMKnRzgS1Jdq5LpdNvcIjeOOiVvRq0wAemG3mXOHhYPCUe9W95
TxADwEh5qErHpBbcpB/0pah/OrhVf9WTrj7aCoAPL8ejfWHyfbUlWX8jLwZyKL4VMkFOH0IYRUoM
rITfCCrnUULF+Bm2Yfi9y2zoqF2ZxOqhtuPpj+SnfZn1pTucv0uvPpnND9hsxdqxBNpiljDuZI7c
PHaflwH6+flBXk0J6yAcwNhYQ/BHr3F6lWkvYMixzgDFU+5o5d1kuVHuJsW4a63htjetD1bXXtgf
vPn0UcFy5qKuRJf1dMyxAVhjr+gaB15CCZqpiJj27JbTbHNIykj5cv4aN8JYymbrReJDYpfNKQxv
3umAloKCUSgkJgtVhn4EAdZPOxcIBDbH9s80FM0PIt0sxH3wb+YGHaFdXDq8v/q61t/AhmHVa+iC
F+r0N0y8Z3FkVYqfoJIFsAhyFMqQ9SBrWX88f71vvjgvhtrsv+hxRghmeHHKcjJvUhF/AI+UX50f
5K2HSBiezX+PAr/NILMwhylSUqCgGB7DoFzqBdZj46iHsOjUzxNK9z/nR3y14eM0y10ioXKVS2Jn
OL2DComQqLAal2pS2N1qTj7fA/vM3+dThGN8IQNrXy44qP9no26mqizscU3NrYvf3K2wMEv7j96s
qIQO8CHm3fpOmbvwwnL5+gmyuiAKXA1CFhqJzc1tsmWxp1gPfTNNxK2pQlDTgEBdn7+0198+o6BN
YYsDHZ5xTm/oyoRyFn0I/dzVYMvGA7r72KRjm4wEeyKyBSpaZDPsvSrNkwvvz+sTl7WOTuKFS+38
dfRKBoNgyiuClGdXTx+69Zi1G8q+ebKN7o4sAG1X5k19PXex+CiazP3OEU3d2/Tyb2aYnddm4+R/
PRlywFqd3bRA6B87m/1unVhJW7ZwnVIoHCj9quxqwqb9KWy1PtyZegU5urTBvJb6cinIFmEEt3u7
KOISsZglkLK+koSOWjFj0RiIuDCAEkarqm0Hhm+RQSpqVeX0z+6nErX1Lo20qfM4nU5YRZIxV/nw
dNJWI+h+rZdZjW0dIBsnBkYZNf/Mah9/pgH7WIUG+Nya5o8ZxF0MFynOjLLcubB2aCtXgL0C+JLm
l1hKNz5MRkX8tVt17SNsMKAYpaKN7+Gequ8kBOsETkLRSjiMxMKtOJE885vOGWyPthl6aajJiJJq
zJaqB/jK+IXbYvpTor6/c5esg/kn2vTz1Fsl1FS6vNTZp8X8aNRz9alFAsP1gGT9ZGVCvQ8HMZVe
k0PG9fCQ888yXGhmzaXI812J4P3n0k96jGm9V4hPTGsbKgGw3ulGqAOxyH3Ywg7VqrGeKIZD2neL
vMG4ugBz9WLYMdGdYukzMna1bX6QExZFvt0s5Apzmv48IZJOA4yogM/s2qni98oIe6Fw0sx5ykBw
ZkPQjAC9dtSSnAHEraNcqU3kosEoZasR77UUrdCfNXpFHIwE11c0voNcAGaxVdThcxIZtDgSR62e
NHCyjnYg1ScvaAyOJDmXRgwhl2TckaS9OHONnRqKzPYtW4JQjPKYTonSqOJ7P+FgbgeaX7sU1mwO
ZgbWKCYax2LXDfcJNLg1ce6HDZh1O00k0+8B5PP7mob073jMRA+voVDzXa7AK/YdHAzLJ5DM0biH
7hdmV51tgmBaFrWvvWmiMeTXmmInu1Y6bNsaop8+al1JKUfLKWb5dWdxatWzBgJRDphuCQQeNQiJ
SgTsiCI34KP6CEFyj0CkJNJQA/UrJ2leiUnTEZ6EYaV9pNICUglgXgjo+4haSo/YpdIY7AfnCGPK
j2CmuLIAPNX0cKojs4lsrfkX7QBITvMKdWqOfCdtRT0NyBk7KEQrASo80qAUq8i+zEdG1NDq+Tu2
l877fkVIIUqAJrU0VU25Uy+1x/nImwL70RIKb6wcqiYkhHk/HvlUGmICQN+QTDOPJwfDyrUm9au+
gq2o9MC4snQqOrslstvrpFXVwYNQY7ZgM4Bj0XAevhtHYhbdQDyGsLIhaWGCWD5aYaR+pPGpf7OO
zK30yN+a5dI+lUcqF0VU8MEZcH3b12UCDUjWM6g0yiXJ794I5xuozgC+ujyJH0NzxX4ZGjjr7AgD
61j1Ha+y4qn11SMwjI1ZSps8QgTe0CWM7pzOnD4oK2dsWYljVif6+MpOYwyMeZjhzQ4dfWWsAikz
lXTlDZZC/BylGxm8fyvRTDnSzdAGQkFxgAg7u4J+5kJdPIaGJlUDMtpcGuZvQhfhpYEkgp0WQWSG
pXlkquWc6QxP6FOVXMdtVn5t9Lr8CmLI+NQdqWxq00JoEyuszTly2+Yjw8098tyKgmgsr0+yst9R
aYT5VvUWe7LWiA9jaoxP9pTpV50VK9g4Ia559XIjszz5Mc2IyUB15emXGF7R7EGob5mALav9UQzw
5SKk8tqud+z+C/HrtnZlW2IW68QAEAlwVPwM0c9+1lOZdXu4d1Pnz2NSTF+pmhmTP0ymlQVzEuvv
pyQcJrCJCsBMNzFU+TNpmxwg84yiGq5o0gl4fLPSX4emZht7gH4piRXdRLPbJXemAj1NWMauVhAo
BXOUZwTAxRLMptpP6g0IBjX3bMrnCnXnTP1WmxkY2tmswJ0PuQKGytE45YDlG9TZF50JlG6SoK48
O9FxUZRY5W34eL2ApNxFn0wLJLi3dJDGd/UgsZjNk6oA2UntXL2uAFdGEKSRVF2RXToenJS4NdiL
aSavtNw2PunKIMNDXdltcd2JAXS2itzJ9RAOhfxzjCKxl2pYJLe6PSmHOO7UP3q7GgrNSc3kXW4V
I7CzlB31TnYg3Z/Jnu/KRxA+c3WAo9IPvC+RzZ/iMU29eqBx5+dONn6RwnJKb7aSzN1pgG21q7LG
HvdsYIItfvVZOo4+qXVJ6RV2V99qEmpvZCf2s9q4yxeTHagRMIOai5cYYfIZAieO3nTEGvEAYsio
AliCZfojBHbZeBrpIn9QJLg0RlWZU6s1tFn1oGpLcM0iVr4PSgcueFQoTfg5MNHJX/Q4+Ybeb3pY
CuIgPvBqj4R2RLV2lWqJ8rM1TSmvDRlW31V6JdkOpzHQpp60duYOt3cX4yaROYtAVSq9xsTrjuZ+
ROBjBYgwURPgNeizwJrt+XNS9NonhaTzehclGfOEwj7ku5NAl4Sj1OpeCbkPuJzZm0+RHSpfms4c
OLIbE+cBpRsMIgGokgKoarP4M0BWLdpVGVCrAhmR7jfVoP1RmqH/PRrL/BW/9MiHB8//VoRAu9ig
zAA53MUEehUran27tFSS9yXRAtEhF0l+bVmdPQPIL81HCin5N13E+kNrlTrRmnNV9c9Gmyb3QN2M
1nerpXno+H+FHs3Z2g5UEuh/xPDu4l2SloW1AzDLds520uG3DktvgVsV2ndprdbfZNVKhchLLeuD
Ye4xIMNus2770u36a3hyTX8w64wsNC0vdXQmEr3yzhzgN/D7F6vdY7wx35txOX0MS+j3B1GTJf8w
LOYINn6kDMo2TrqCrgLvtYcFpGpYSZG1e5yCytiHq6mFO5voke9ZXwIyNdJC6XYD9+VegU3heqLC
M47VPK9AmafTDdk1xCAYxW9j+D/sndly3MaWtV+lH+CHA/NwC9QAziJFSaRuENSEIZGYE9PT/1/p
+NhUWcUK93XfdEf4hA0WkEjk3nutb2UzuMnW1m5KKyvEZmVs40wu7uacJcTXhh7SuM+GWlyVftP6
Oz2Yiuea93GIRuD4cIC6Rq3AxG3ticQMXkJnyPqXbllmJxqp4J0tOc/+ZVVb5IZ0mo670kA+91JB
KtetkiyRkb83lNI090Xd6f0XOXupDsCqNPPI9mXC3GIODo5UetCwooGD53z8IShbxVTrcIK16arT
VHaLdqwSG33w7IcS/CBtxrWOICjxq4ng5XhMUg2fkslsShyBY011XydrPaCB1SbAWXNTtVvoMvOV
TyoFIFIN4cDWm1IA9Oz8s9jAJPO2razbIXKzvP1mEzvzw4fNBiU1deVNgNXGCdNuRIZfLoVLrMwA
4jaibOrI5DPXjjzWGQN2mCQ06kKjBXoVYdUkFYOTL9tZwPAef7vjVP2W4GQSbiiyzHNd659jgV8L
CYwwDGD4v4cm4rE6FfStc6Avaxs8KRkWIeoYoum6urkCjR6EibtYl9aYFExKiNn2vWF656x+u5nL
PHmfu7UGNNtb40Cl3oNcA4fGdJ5cVd3ohA687H1NcjAwMJsAvAraKswBxOvrBEtU9DBmm/bD23Xq
b/o3+EsxNeOv0YFTHNvnQaKvUzLoyeag298bgGUvbODWUdPYzg2JIEVUGklxywE7Iy8R69Ztr9zs
jBbqnw0czPMU9NRnh5t73Cj25mDqCJQJNrZZErOiF+qBvYbjeLW0/74w/+VSR3Wopg1tWxd0OvpK
y+JMGP17LYWkV1FE7MsFo8TatI82x+NPb9/p3/QdMPjgpQIPQ8jWzxL11cAHeigI5kEE1BUdXEgh
2q0GauNMmf3bO4mcmQob9aN/3Fld9Ur4ZVEEGxxi8pO0PL+HsweFlq7bWZfO7y9GOU0H0IN9cNTk
IFoLVz/JGbRSZmLDaoaknDwfgoW66e2b98/6nQVCM+O/Vzr8769uHsjpDPU5T42B2BxnXlLH/nKg
RToeyt20mSLAKtnj2xc9/PlH7zptTdQDeEh52X+ON15d1FFTkjWlCjYL5r/NYnpik+u3WXNtJERy
vH2tw7L7x7WwIDHGAQXGL/31B3ZVWg+9J4NN0pr29ynonWljOQOc2HnQNyTHVI9ZZZVPYFqN/Vw7
5se3r/+b1Unr1DkMDOAzMav59fqTm3DsNukbW+bkfWxLbI3kUI7/Gcf9H7zoFbzo0Oo7DS/add+r
r9n/7FX+Ur28Rhgd/rU/EUaO8cfBuEQqOKQs5iQHpsWfCCPH/gMxC/1LWosoOiyHdfQnwsj5g2ED
5CvXRfF8oBWxhP6MYDf/QHoB4wuXAxMX+oLGv6EY/Yfc8fdihTCIdoXO9CHpnZMDI/RfF0s7GPQc
qgmjT5qM4kJpUG+ixfabgtpIUB0vhJDApC6duYymvJ2erS6z1X4aRI21jo885DkKsw2GrFqPmlqX
ULetNN078KXtHfN6scuLYZDbwVmnuB7MliCObvGDMBeuNkX0lNwXmOmcn4cuS++6XqvJL/Ztysy0
wRIVJWZDeWUZ6F43alm1CwTq/Y/A7+XHsZF5TR5LMzjx6iX2HI0dR5MtA7JE39sLwVdAu6GpRH2S
JfN7hULkcurHHkyaG3TPQz5kQ4St170nV8S6d1MxylgudfFNaEv7IMhreA6MdAT0O2btU2oOEJb7
eSy0W6+a5njSycyBedAu3yVkfXL76FZ9VbWZPQ3ARB7g6MplI2s4rddkIWhWBCR2TaK6d+wPNOpG
ASZZKzgHT5r8ZpiJKz/q6eD6H2koGTRbiADJtr4xWo9jJTlPpp5H505fHYWDXI4lNbQ75wqCvAZh
yndMF+i9TFNiJgJkSOEiLcVTzEZyhOg8ae2N6DOC6AbiFbq9qro8oKedtpeELrbf0HfpeaQvVtHu
Om/xYVYVTLpCkXTmQYK61rdSHTptRtH36hKPF6QMRbiYvMyh9qWknqmWmAiJVQYSkyPuqmbseZym
KxuCGqsii1ay5r5lwWxCsxFU7RdoQLunRdf8l8qc7G9uVvUypOxePtqFln4qdWrfUPiVbLdmY7sK
BDTmN4CvgSJdqJl68vno/Jo3ttfa3w8xJPIOao5t7LJcQ7QANX0uPgyILezNMFcOnzZ5gMOb6uC/
BXYibgzMdVVIHp1t7UigUu6D5zUdlbXm6hc4mw8Nypn26calCQp91mvT7BEwAcVQmBvLNIdtw3tG
KgCi3a7Spc0JOJ2/mDXCIc7ZM7lbiHu7JzQYkKfbDv1TJ13/vs44+e6scS3lvYE0hn5wUE/ahV3a
049uSIKc6Big/y9Dtww+L0FieVdMjro0lAvt9g2xl7Cy1rJyk10lic4Ju35siAFYZ9h4YFHpNhpl
NgTg4KtkiNq+LRv02im5hGta509MTbLvLX0nJJ2u1xghMkbq386yJsmzsup4dtLqHte8jcaNWQOr
SbDeN7lnHzKFagaY22aufMIuUN1kGw0k8g9SfpApGMVwsOkUvtljOs+qF88AeBVOttW9B11JWktm
dUAjbK2EJQlmwW5vVFYP89ak2WtstFQnaHKsTXU5dXNNcLV0051hNnoez1ol93PhNLDxS328/8mZ
bbK006KuHPxbqfcJjbnAGB7LTmZyE5iWeEyRkBBFYc7ep1TqwUMzlOY7HeLSTWGtREykrqoJ2wBO
umH8X8O7pwXmRqRu1eTs9a37mR0y/0RO4/ySOIvvX/gUAGXETt2CcZ9zgFmJSKo7egZjtnWJJlFh
WhXTO2In0V5KqMY2rSkh4E12WMlpqzkBsDQ5+QbCUKHmQ7ntxUCfBXX9ovXzZZmoedz4pDay6kcf
qC4pV1T9P79e//dFf/1F5yP7xhf9pRQw+b79z0V/+H/9Lx91/s3/ftS9Pygc0cBAlEWcDfnur4+6
a/zB+fKgUGI+hubuoFL886OucRbQYYuhpaZqoUA76Mj+/KozM/kD7hXQ04OYzOexm//ms34EedHw
qNHr5hKHUearY25H6wqttihjMTt3c0aEFTEaecTADkvP0Fmf9V5oHzyY+k+5YJOo83XaEX3nRksy
L2SqLcEeT3K+HQm5+Si68azxid//6nD89192dCjOtEIfe98WMT0WeWXaS4O7uqPqhqNwQ4hTEukd
0oIWFVtojEv5frDWD6OWGTsT3gcShMQhy5BEqg1kOnOXmLjOrZosWq/2523J8Pbh1ZN/958j0Gsx
9VE1/fdfeiglXt1DvaYmHtgkYpWg6LE61YWlRkYEQ77sq07+yJVrEy04rhkwOCdBUDO0fX1Ggnby
6oc67dXVLb9PgpE+PWMx09mxH08bLU+drd/ydemyQcaI4UuyyqaGgdI0ktSQ5Gd0R78OvP/+5YfC
4tW168rKyQk2Rbwi3qzCxh3z+5Re9QW8cmLzpkB/IBmILLTB884pm3+tP/++pvXrNceAMxNhxUXc
CCV3k1RwF/yqvEHo/+3MAz31s46OuD6gRamvk4hHI82uaAlkUNqr+hFeP2Eza5KBviffMEgXHba+
rGK5jsPOT9dbUU4/PaabwK7I6BX9F4K77F2dmyoyNCM589B/+oz+Poz/fROORC8YEOqqd6ciNkUx
R1WfF1vCL/pdSfshtmgEXE5wyi5Bx8vIQ/X2iPelAN1E8lmt9JSXN+3JXC29vSXm7FKfDPO2ocl6
ZQFtutB7UpMYLPahZCpz+/ZdPfXcjopM2U/5UPpORd7hLMmJcOiLzcW4JxzujEznJyDkn3fF/QdW
LBNpadPejDFglsBirJaYLAbGTtnMV4iROMB1eb1nBlBj7V864h1JyBglESP6rIx74kuXbdYdEr2I
zkApN4pPQ5XacUqAWOwVC+1b3DVRsqKqJEdJ285zDeqBaO3I6JWxFcS/tkz9tjJJzN04rNUV/fv2
Ym44CDYOP7nrjfnKTu027EXdbFRK7Qd+68ZMlU86Ymf9Kw3sfxcILuBf35JicVZCn9w6ZpyvR3WT
gxVwYZrqzeLt3n6gJ3YeKs9fr9F2sImCZeZ2ewXpi3A3NyN7dTRU6hZ15yeyBJ9BPVWbyfLa0JfW
cuZBH2lM//51RztuoyUKHoRdxyJ3FcHJTmG70URzg0ooG7/L0fdImChKz4U2sgg7Uo0R7PsADlnY
urOjx+tgMMY7cyMO+8Lv1t3RFoygpKnX2uFmg5m6nlZSUZBt5DImAMtjLmRfVn5aYh+wwLoqou40
QwgMke0cj7Y8Bw48sv3/fVeOduOxcnjddaOOkUfkcWWCuhWYdGHXJx9aa+K0fSiIFn3gED21/nZF
jLP3/VWd+Roc7v7vbsPRzkw7zdYoc8vYn8hbMyjPNmldtleE8ZUcVGFHvX2/f7+T4Cr5dd0li8+b
BV0rHotZ7ntY/XzssbPoRvv49hUOK/h3v+Roe+3KIFgBFohYDKrYJMjJyP2Ekdw6hrpA5HBIJl+M
T29f7NR7dGxiUxVqftmuKam7vbVbhCvuibbR+PCw6wjD7Temb2UXmt38UAoZgzsX1Zk36acG+Te/
9Ngu61GxL0s7aPs8z6rLvqHdoNf++rxAcbhpDKPaOhZFfKRlTrdPGjOduc2Y+0Lqc+cL4+6OKERu
fLqxpjy4JUE+sTads6iYJFy50+wqjS2ZG4eEn6D5QhCXfAJq1ewDpdNHIRuAo1pbtSgicnuZqVaY
3d21gxsM+7dvLwroE0/z+MszF6qiF17FuD+Xb4h2IQGiWVkuGXVpwY60NbLARO8SVqy6srwqidcp
NoMiUzhs7IChhE/HhCTVpnOZ4IgbiEosvnzAelOOvriZy84VlK6L/hXlSfLSysRQKDys4lksvXrO
9DHF9zUgc8RkRLg1DW0UVQ7fqnAiBJbc2CoLxN5Ncu+d7hM6HJERBYQOlNJImN5s3vRqXG6tpDTV
dqUrfVEuvc/xLje0dVvKhBwlmv9IsFxOwHsXGZ2Bpw/mA4BFuk0TVuW71PHR+1vE6V3lRIYaDHQk
gVFVb2qfFrsT9Mc0OW8HErrkNZHd6bPDse2KWOLZvx2Dytg67mxbUeHIlMRfyvAgVMVUuFEAl83d
Zk2V7sjQToe9mdXuI8yhOueX1esPLSm0r1ORk2CVaL4TA6q17lufbgKMMc2+7go3eFx6bJdbw07y
hosuFYLiUZo2QT+KKKUgmeDhZPy8EGj12m3Jge6c6wX4j6UN/EMaJ7GyystSh1MdVnN+yB+CjTtG
hqmKl4LG06OVS3En6HZctBWjNic16YwNncOTx+vU+Kgzmmyhn2FPedwvPS3xChAsmPYckvcqKuPJ
RfVmhVMjfBFNhivuXExL2iUTzP577TrlD8xFwVXXeg2RSSQAbjmD1VvDd0aURnk3tITBDcmISUdJ
gRNu9h+lv/KUDTGVD5WsKglc0/QJU8ml+6StOcEjXW+TI9taAfNGbzTk0yRzgsOWNbeNLXNyxteZ
mWoyDubMeioWd4wtX3QfgIcXL4Zw3a8StVAPmqNeYLYNuvsVVtCq7WAHzGQa091I793cqtrIaLQ6
o9vjc543hVk/YC+RH1OzrlJg0abQY9GqluBvY9B3SSkqnG9jb14IDdrHLp+6lVZq76LnQD903TtL
QNCSNkIdyJscSazr434K50xX9/bAex8Sc41Uz8+xhyhbM9NNPhCUEhpLVW6mxnE3knS90O2C4Mrp
agLvrTUh6imZhtDvIBP7BcVpSM77+hwsTttGANjcKjKTeXjfNmBSQ8deNKx5ioSzybezvT1PiqjU
LBjuU4N1HanEZ7GXQ/rDyapmCG2Cu+ibGgS/dbVIHSBvaxtrgSF3c982xd00GO77IZvVU6drzbDV
3Jp1yNJJN2Rlcxhydau4J2g7L8krdIMvNe9aG3pl571PVFP90Kze/eqnozFssmV0vregjPPIaBUh
YiNBnB8KrTeRTqAm+TKM/ZBFTm9V3+vULj6QU07EYErLVcE3YDAeMgxciBA2VPXSgiG4VeSLfFpm
pXYmYPBHt8sbchMRcF0Mfp0028TREiNKkHb4vb9NZ9wWYQPT8secOg2uIN8hRNFpLtNymR8HQ9Jj
nAvZvngsJ8RnEiVnbNay2Ikps0p4HL71PPZqzrZMsi4nqWcXLbpQGs2F0Taxjxz5wFYq5niwS8+M
EmWsX0TQNUO89MWybk1iPK+TfgVBwaYgHxLSDNk1h+aZWfwiL/Um0W/I5FwvWpUNoDghYX20+4IH
r4LFvzag8A9b0bXovjSkSipN8luDsHB42U4bO+00u+HkgC2MAoEkxSgJcV1kXrJRgDiMx8UeZNjN
QfDdqfU82cpy0r/KlN4lWR65Q2RtMKsvLRVBtSOBrjTCBu2NjFwafzdLUA8oF1yS2EIxNAVoDS/j
Y3nQYU5aYz/rwSBfxnJity0JHjsES7d5E7pCsJ77cUwS9nD2zChvgw4xYZY516C/eA/f/gSeODB5
R8VAO1mKLnPH+XRY+p1TWekF8YNLWK9Wsnn7Eocz5m/OEd5RLTAr2UskHnVMD7Jj1rNYcUrAdPz2
f/1IgfHX0fYwL3vdaCCuuA5Wz6ziWf5UBghGNQF9ZeWkC+OQun9PvvC0W00kjrQdECskJCuojqNh
UOfZThjo4X1HkRxp16iz+Qru7LXIPzajRxq7OZAYV/Z5XDgkIvMI+cpOYr1sbb+/1bvCPlcpHA6Q
v7tNR5XCTLs7yYe1jAs1FdfMZAi/K0izLkx7JOFvMbZ9Wh/etqC/aDmG7stD4LvRjOaZs/Pvu2oA
Gn69kR7HOCn8No+dpdDvoHgkN/PUFE9aq63hMpGJiF46jTVVZYcc9eVMrWieOFEfI/QXbylRSNp5
nBRF+w0dKDCfHH26kXlTc60s6aKBSVXShmMrpw+DY/cvA+UK/Ui1jPrebQRxkGvQE1LhrbPcQurN
mTuRP8o/SMb2I5U/4xfDdUaIKH2ZPmqlTCnss7IOtvAG3GdtmMerckLXRZFuJWwg5BCfebKn7utR
TVLZTVGzuSIqUbPJqSc7NIqactiqeSJFcm4ThzrVBGZPNnlSfcv6oj7naj71eh9VK2tHuIdrUT8E
lSuf3XRetownkOM3RfOvHGZ/vX/HBo4OXndHoHTByc2MECPKvawMDrJa/m22Fu/MTTzxQ44Nu6m3
5hg/GxHno2VfpwxNGaYcNEGAh89shaeK5GN6R1WtrlZacxlbzprtuglhU5lb9L2B3cML5fMTzU6x
vKuqoGPtkS07+WsB3cdMvr+9mR0Zdf6+mUebmQd8IhjpUPGWDfVFkyzLnpy57B1ayPy+JfKVtNKs
+1AZAORxejo3RSud+7UVbbTg1YqbpJRniqMTr+Wx9avq0pyFOYhY49gc+qXOGFB30GyXtRYZsi62
XrD8KQQ5SR059XiP9h66YR7Up7SOlW8BVHZTP0LfqG0tONwPb9/bU5c4akEMC7SrubMOTcbC3LUE
B3HYESMMELwyb1/ixJfOP3rTmyVAmU+Tm67ibIZW3teQgQfjjCjuRA/FP3qX/WSiF+C5Vdy2Theh
9XisyVC96kuklhNg0DOvwYnt6ti4WY2TX0H/qWKsyetWH/Tptky1G3xB67UkzSeakHFFrnI44ozJ
uQDUI0fWXyv/mHtQkcFA5nZVx6QytB+Fn/ODXK2gMtFKe33KUSGS1q0XKUXvlOa4wsukxosgMKhE
BNOL66HsDmmtSS5+oJuoP9YoNny4B2OnIYQdRcuB7lBQawt78VqV7PiW09b7BZ75u0bO45OH+l+E
EyP3C9NkVrFJPDtLoLtz3Nzroqc287SW3Efizrt7QzQNg3O7g1Y2D/14nydKfKwWydTJrtr6XAjq
iRfxGNcYDBPTLBTpcUKEdVgiWd81/bBeW9j3iHkRxRPBzumZRfb7+QbO9F8PAZC8rab2mzwmjuy7
ZQ33Bz4c5UtxW2qjse/9qfxsp1jU3n5jTu25x9xi3S3IkfEZURHAfm34St3rtUT6c1A6eGbe7FSf
BbsyEC/J6mlPiED0UPG1PmP+PLEpuId//mpKJUggashmELFNuFekl67cGGrNUZGU+ZmBzKlLHG1t
HSMXnzDyLGYUpy6S3NSJEcjrK661bt6+i6dWyNHWtvp4AxqlpfFgSVzrU4szrnXEddMZzcXcYhNo
ibz6+vbFTv2eo02uOoSeLYGfxtSORCFPuntB6mIQTbPubd++xImd7hhOmHmATVAsiFjScHpnrI0W
+pWFpAtb0j4ZcBi9fZ2fcS+/OXP/AzYytM6sdRyPjMStrkiBtqLerZONgQ5lV2mWdqP8Xlz2uroz
ePHfea6UW8+om4+qMo2XepKkjGfG94oSI6xqLJnEpj+mU1HFY+hqSROXWduHWSo+rXnu7taB7FuK
ZIL0NNA5i0rFTuuGfVYfRFSNdLYjamz6HqO4w4XwtaAFS4WLdbLAUB+PNVYu3cvaUNUcgGY3k/cV
j3ebiI7PMQaDK6F60kV6E0C1m3z2hrzdedSgZxbaqdf1IDN8/b4MJZo8XzepAnzifDNk7kWIOcuN
XPLfNkjQ/H3WmXrcaVOyG9tSe077VkWWLPUz9d6JtX4cmlyPCJZXy0jjXnopJpS1er+aeC5NpRv4
I7ALhlhQx+9vr5CjSIC/PkvO0X7otfD/hkWkMaB//cZz4d1YSbXGTd91FxPu1/3g9iZVY2+SJTTK
MMeYGEkTsWOSuxiY5/pDkGlB1EvRYRDq9J09zYgWpb1+dhm1HEaExcYxS3NDGY4+CS/Nmdfo1K06
OkwGI/5gL1dp7M1zv7XMSiemuFpwMzmfcOHl92tJg+PtG3VyZRy2i1c76XKAB8mmTWNCravYtpZ+
r5fD8sUbl/EqJ8HpcnQFEQhllr2fhKxRgxX9ps3zc7/2xOHLOdpnCxHkuaYP/NqDTIz8Ry2SOXyw
M7/vMBH4zVZxnAnR9l0wgklK49T4M/E+rtep2+Jmxus1z95Vo80mUrO1uOicFk8g+KEzJdbhHv7u
2kdbrk4CA1QUjjG6UyJpUHO1IZkih2Nqdmd+34kt1zk6XNJ0Kux1wfngLYv5ZCXmfIPk7Wvvg3iP
6J2c6zf9hJz87rccTVz8hQwxsLdZLDzEH20wL/fWtMqrqRuGjVkn5t4HuL6bSlSS5Nrl95WpNNJG
c458blMwxqC3j2hWW7Zj6lmXi0Pofe+553LITtzr46h5xMbWsPh8rsuuKu4Tk3awsZolIxPH+Pj2
Wjp1icPZ69Wrki9+rfBq5vGAq3z/M6chA2FyZyv7HCL2xDHuoPl+fYkePgEUhZxL9EV/6U0GOhxN
BDvTkQHuudwkb8pQW2ZGzZlv6akfdbTZIIJt18Yf8pjHh5lrNsUlS7aPbCSuZ05SR3G5f23G9uHa
r24c8uB0tMuADpWnZY+0YOV+DDrzXdl1TbSkmrVZ8Dm+57rtBUP2LDZnvFhO6q/ojyu1mW0Dt6U3
29EKiWZjk1YW0UQYNl03nyufTrxIB43+679RBS0Om1zLKZ+wawaTI6Kl8JZd7TLl8XAv7t9eRKeu
c3TmS9xWM72U/bszFodhugQaXweolGmnRZnENvz2dU4916O9JwD3Vjetk9O9VetFOc5FqCWBtu2m
Up7Ze07s3MfBNDXTQOKxESeM45Rs1yGwb4a2Wrb/ux9wtOFg+kelLYMq7vAOh/CRnG1i8oXwF6b2
/6tLHKcSibYeLHy+VVxUKTMlqA634HvvkPFOZz6vJ57CcexIGhAj0y0lPyIL/LtG4MAM6m59N47y
3FM4saCOnUZaRtIcAdoEEbXJ8DFJ9AYhtjAuXL1vQqSgw8XbN+vEqeQYtMaf3s1KWEWMzvI9xu7b
tOjd0IDMvRmbBBCGfQ59duqmHf75q+2CZItpnRBHx4SiAoeuSEQtvNagi5AFZ5buKQHBMZlySM1q
8JuxiIsCHR88zORSn3ONWOWKQKipRyN/GNmYtBe2uTBw7BIJcdlJbK8E1pw9l596eEe7gZ85tAUq
yuisbsmynwJ/ADTiGMbnBHRGA5Sg6C5GM8HsDvHwRfa18dlRfVNjOratr8OiTZeBcODbC2oOpHEl
ZQTpSzRQ3n7qP1fqb777x96gWssdyns0u5ZqQ4H//P1iK2b35C+anei2QFTsCOkhol639qPeWqAC
DLraBamaQrt0nA3SrQX2Ko9xAt7OtNdrP6nU8PeDA4VmlMm8RXu5AsKY0m2RFiAtRHbVTf11O8o+
rHtsGorUUp1p4fW4pO4nN/PHvUwtsVNpd8UTbPfjoOFbzFPzdtb7jdGd2yNOfJEPeu3Xi7EEW2I2
BguF+b95URgzdUpQoLvVO4rF1fyhrYeA8w7X5Nt3nPhU/tO/u+VHOx9KzUz4c1bE0xroCJ5V7V/l
LVG8kEEEJslZVwdnVekGUQMl4cbI61HRuKe/t7WcPN9QPiJJwVDKMTPnSwvCYG74ok4FmIOO+Fjy
INmJTEfbjR3kGmzP3NsI3+z0WZZgX3BbaMl+EH5/YebUBSHepflbNibAWzK+2u+cVhvvkDVZ70vL
gPgHRelb1laZQbTuWJKX3OfuzcQYOg9xSagsgp+Z3MlAc+rNqAXTAxwXd9ykjVurnZZ+ZUpa1Tgi
EvO2GgBpMGIXzCDgF14Cf2qKTbAOLY58cLUbb9FRqOeMD+ctYJ40CxffK2O1zkwFNU9byw2OVeFt
kx5rUugD2P3u0sjZzATEQWycrf65G/X8xR98hJRa2wUHj7IDtwNaavKiG2r+iIXtYXCz6dJZmK/2
RnDXpCPWqhVUbmh3GdiMcSG8PZpJJbuuMXfrIQAOewwTcCLNlt+Xf1NlaVwnRZo4EfzhRG0QyXQ7
t62zF9PreuaaSYFUz8Hin22tyjaenKE1L0twvdss8/t2r8uKVgW4WfzvYpo6I/KbpI0tjZ+TT6RN
RD6fruwd6YkWELBEFbjrrWr+XuvNMD6gnGwfCq8YGZX7AVQHRC7B1zbpSytanaCMU9226k1luAkG
lWaRUA+stJtuh0Arv1WgTp/KhSo01FxIQhCg7OIjaXcY2SfAEJ+mPHO8aCZDKtkoTO0fBlw7RTSu
afOlUAuvyipK0ANduowXxlxYKtSZpkdoElpzh0RHsaRXE5IN1rSqDFmQ09NiGHWKkWz0PzRmkv/Q
kD7le9xgUmw82SfxPFQFaKOuYixvL8gwQnuyigMZyUlgtKSDIllELGBprK5Cw6TytthRkTjYiytp
z3sxEbBiWaNlbom6tu3Iybz8ZiKy1aBSm/T7Kc1WjxBcvFa5GWQfUgv2041vVNgj9GbWrYtxXXUj
FHBiqm2NBS24aHut+pIPtksknRqCz5MX7BKfvneELWp55wfLgn+tDLz9iNvbAhZiT1HhEr+Ld6zs
ryeg4WJHV6t9XsY8fen1Nd9pY1kculhZEZlurweXI+O0OmoJrds2E2PQyyk34NRbdDru8cE1fszx
jsmXD26o3KoOnE3I7m1/CUiK+qAlPcZM3grvsjANqKyiqnTix+CHkVjlqKdEteMVI0foDKbfOUXE
NCl4n+a9BiSlYR7KaDvoigc6zfW+KjTn6+guzYa1oMlQJXKl1yfa/IOqEu9brRzBR7sgpDmag74/
5IxWNSrplknBbgiaNWXXTpqbdJpzsbO0sr9PHYKjIp++hxOtIiAgt/M7BXUCq0Ma1tnqoKVQk3jU
sNBhtepN+QFJNEzUWWT+F3CRVJoC6taKVeGgz8Fh6dyt/kHEX4vRLTeFNyR7xHJdttWCxFl3Lc3E
21LOQD5mdpAcy+RqsNU0o4a7pOyRk8Gd0baLpTXGprRwDWzr1YdNoSfNI5YZ5N6j7l0LayLsNwvk
8G0cyW+CGuatuyUPdMY8xsQQxLb7MlxBIvihWbAagmGkT24N081o92Da+e/5kTknadwlfWFeKrU2
9pafjmywybryWxCMk9rIyVDETEjnGbe+ztYlhoU71I6jf2HZ6KNCCUcMF+bgj1fzSkBxiDjHudOJ
cUzDoBumCwl9BoJKkDv3vPUtEsIsaItIspIXsur8KapXWGz7lC7+F8cZb3zZfkx1cuk2BgGrV7Op
pd8l/z4rATFPSOBAfmdLz/qaZKkGmKloGgyxrulcpMjrvZ2VsU9tidFkAgsKybtv5h7CUq0fup5z
6dmh2/JBBRClRvLgoeu8JD05zMCzi5TZuzSMNqQ7oz8lC6zjeJDJXZtb3p20RuMxr5k2wjbK6rA1
G5elWGCqDXWaPwnaq8q+Lpm2sdCbKXk366Vjh/bQGM9eHah66/RIjdBStXd9Yg7kWC8fECweZBNB
UT1qYtUKdJVZ/62c3XqJiHC3oEUpIT+XQckfVxOAZhAubHeXdBglvG2W7GZpam0K59zXwX4OQj2g
SJseMgK8PhOI1y97f7A0c+sKpxvIeMrJjy5GMqdCPuk646k61eOKW0AEYFl9wVI4Pq51JW8bUDH4
SvV0bcKqmtp8M2uJNkYuCyeGn7bAPRP1lEa6N2cgVXKVW/sGQ9rXjHf3mYMBTCKJ3rhBZtcnB19q
2q0Hva6AyBckwYDgwksubFXR7GOiq66ZazshQi4Lp7CphQjWrvOxa4B9OWb/8P+CkYXBqcHfj1Uh
P6HX4U+DBdZ8evtAdOIE9rPF+6ocKBJ2STARwR4WTR8SxvXVnsr+/7N3Zj1yG2mU/UUUuEaQwGAe
yNxr30t6IapUEvc1uP/6OUy73bLQstDz3A8GbFlSVjKZjIj73Xvujcez61hEUHGUy0pDt7X3G73i
F+ePc/v0Dy/Io3Mq4/UFWY/quwwj8HfOueIo8+TrP7+lX/nDzyGgH15i1EGHwrbx9nJAFSsti9r3
Is52IjHUeyckA+huyDd1odpDgt1wQ+HC9P6bF//F/tL8aX+p4xIVGirefjDGx8gx9GAeYsIshHED
M9KHjTk4yRakYeKbPJWPcBf1i7EZSfjaWbmxqNTZZfrw9s8/zi8+3nOlww+XYlrMuqiHUez1sWLZ
iQaxa5dSXXuUgtKiR0twqCe0HLJJ+c0r/uLQ9XPHO8tml1FwT1BCS7Nnk5zQxiom9hw8sI649n+H
kv/FffQzLxqAJm3F4Df2cD/KbZyb+RV7y2FTm0l2988X71cvsb7FHy7ekocQ9Wrp7mmWQX3xxE0+
zVhc6TX/zUn5V6+w/voPr6DSwrA0hkd74WpPXWpZt2lu0GHvzL8rU/rVx7Hepj+8AjyAnJmZzQAg
acztCNHhopoqY0cqtNobvfu7kpBfCBhn784PrxNSP63qGBhelMWvHGKPEFrxGhfxR5NU8zETnfxN
Uuss1/6HE9xZdfjhpUSbtzqm/PgQ9iQ2myqPbqXXDjdMmoS/dEocLNHjTlVpeUUGzQqqNqL8PY6n
jcXi8ezl3nf4fOxZki67HMLJeE6L0SLjY40bk5PR1o1wL9hQaEF0g9XAEy22Zp6IWwvQ7S6RzFoF
ujSOtVIeRy1tg262i63GFHLXGNTN0nyQ30SQTfeWrLOrELJyoPp5vBy0etrGUi+ORQ7hb8xha7CE
LttyTKnRwKq+kT1WCU6ikK0WNf/mRvvVJOr86z9ctCbKUyx0ubZvRKmOBvvMLWSyGBxsrzZ2SPUb
VDiCtlmmnVTS6fexYbAhc+PfsXt+qu39S6c+P61/+AkyM2rMNizC/TAqz4LouOQ3TAktwHOkKfbS
EI25IXnvGbgNlXobzKHYiEn0exfWKCeIOTM2Y+o4116KPv0bCeYXj2v9p9mtFUeqsykvO7R5Y+zL
hDUJL6e5+f96gpg//e19ZmjeFPLtc0gJBFUO9Myx5m7HIfh3Nofzwvkfvg4/tyX0BHxjK16yAzwJ
b8OHOu/qCIEdbFJEUQD+3CpdRrK1zbKtyjD6TB9PC+wOpK1pLvMpNznYhW4b7ZcRLEShvPAqpBF0
h1hBJjPybis7z++yrvraOl6y++cr86uR19n4+sPtEFdhVPY5854lXGj6wLYXFKAkd3/EsJdO3raW
+Dq5jXWZz7Zz8BJGM2aiQ+hjb3xrGRAoscjy1Qtt78GOHcc3lWf8pgDjF49N86dHvxsBgF6AQx9C
t5Z3noC9SANLEpjeQr6tlfZvJOxfPDbP/u0frkIW6UUWCVPuY2++pXKp2mcUo/jQ30KfDxF+CKmG
f77iv3pLP60EhTtAaK7McK+303A54wsLOCuOO9PVyR0S9vjj0v0PdvED7OLc7f1r2sW+n38CV53/
wL8gF+KTTdkwREEbkBmdAnxSf5KrVsiFa4LAQEWEcfwjucr9xKGasilQ2DpV3tSv/MW4MD7xB0x6
9ijQgI5Gvfx/g7hwzvbhfz9RIFexgzKAZwmaesDy/DyCcuAViawc4iCmmcKA3WPJEup1ZddBOwkg
nEAMli/DYthPRC8NzD6ulyaBszQxQY6pGx7GZJpwChuZ9YU2U7BJrADKpzFLe5yBSH+MS+2ZG+q9
T3Dd63vm2+RlOm0aB79ChLiwagN/RmQN0X0FHVoGWrlkd33fOZfk3iQ04ql1nqcsQVOpl7IaseTW
IzR1e7ZzXIHwvwO1wKgeI91D8EcufEXx6a6RIiCoqzE0uh32CN6RDDP1auj0djECtVYQEtatt9bu
o7umDofBj3sr+xapGHp1i+UIvX3KWpD4Y0f/XcuC1eoxBK+5XV30jgDFsdfKUl40ZuiQZiQ5F23q
vBBMO2xebGuYFTwaMRrR505F/dXQwUXmQQyE1B+iYr6LOffbe2RSdSp0V0OboHfzpiXDlu/Ad5JW
NhF2Bz+TKBB+0ZNQ20C9m8L1cymcY73o5iGKIFxco7lBBI6cSX42nC6MAhs5S9uEKvPIyZKz4VQv
h9Th2o+EPXGSJoiATatw8tCbcACKmjlHa3QemFSF91pqRwDKFLVvPp59414r4iiHyO3KK5ufL9qQ
0nT6ILLk8hS1GEZ9jKruUadIXVvHTW7KGRYft6/ZsQkgfuw48OaF5r2LdrLioBZO925MOK19KyPN
cTD1wnlwumRGWNHy4XHMcjkg+qh1sesbeKcxCGezd05JmS3bcUxC4jq9V1+B/WFKkndwk2iTkcZ3
Fwdb4Ycor6XfN4ZSXG1Q4WCdPW3FPJl2Qw6rFYCmBzKOQTVrBD96e/6wVFV9Gxahf6cMQb8R7czg
OixNqybSCxUmqEecbdsMIRJygq11fGTNnLzHYuxGHy7rTOrJVQOQ6rD+IssqBixBIgcP7mwvjHjA
XvqLM14tdHQmW12V2HVGNyUWBdO1/ZKO1Fj4YgQWV5lDsjPsrLO36JXi5HRsnBDvQwm4PIop1iZd
hOQjzKpu32ctzK/BPOfEdGKpjn0SSS7kkBf2FquI4+ylOeQLY8beXDamci6M1CrCLYCp+tHWC8sN
aBkiNJqaoimDKRlKjrURLuN91abDXUtDR3qUVPvMgSgZWgSutrjvdbnAvWltVFTfG4xKXE+aid6Y
sB+5QXMC1Uv6Lv/oDFe1F60n48takDXwbX2aVrxqTQ0ElBrdDuqFz2Kl6dbfUe1jOsny8BUr+fKm
VXz0AbNr8bkEus9np9v15zzW8EdWUTpoG32EfAZx3ilSv1m8pIDmEU+PLgfxFH3PHK6HmuShz369
/+IgpL+NGQlImkrjFLr5WIJYWxbtTfbQ/TaUUHkfUkWa9JcqVI90VMnuaPH4i6my6JqHksaQO+4x
S635lRqpFa5xyrwE0n0AYF5Doie8+Oxy8i5xvXLjwpzGPrjrZUxLeVmZdU/hUe0Zp16vx+l6sJNJ
otJKNwnCaei7k6g8LofdQGEPCmcFSPcm8R3wQksrHunQyKwY62QDZwzcaMpDroDyjnibQDEedb3K
rp1aJXLbgi5PNkOH7+gqHePIviG9qL9rKThfP6RPx93n+SJgaCX66sgT3TTdNJSBkWyxaj27rMiY
lqAyaue2z7W5u6sWxPXAppYqpMdA2PLeNrSY6W48V/pJaxKGwW1fOCL0l0QYvenbQzOLyZcFu28U
VCNRWzX3+pNcRqqYZgxYWlDactTpONS4v+PYAphhutHcPktH7/JvWQ6UxQcQ6dINwecKHLtx3Xmf
sa3hKTHn9gstpu6t4l5UPpQybC/FZBrvaw/SO4OzlAxiyGdFU0Ey6siwRfc4cm0WAqNN6e3SRsmJ
cH4ipo2a4/ja0bPxpGCFvCZpEfaBWLz0aoE+ZexDdxgAJs6uxkxwrOqvURctXx2VtTdVk6VfatpF
L+JYGC8hX+ivBqOGJRg7D3ogDx2KKgjSyQ85jv2TBccee2IyFF1grfMngi5hDC+e+oQWNEoIr9bM
bPfFGiavuhCIa0wHl4JtfNO11Je6zVKwSvDI6UdAcxCXK542lM5Yy4YcaYU51NOnhfVSIDtii3wA
bm3Ph1HVznM1jjlTlKmfn2BZc+8NWR5FTBgiBnHWOJaxn3RoMLusaHFtI2NwARuMw83JSOBYQyoM
s3hnDEw5/SyeJNzZsOmfgdKSitekbYe+Y/RJypjKNbBTMGh6SuSo3GCWHkm2zvL0juUCkp6femF2
uXhUnPo8j8VWc6KF2yypzC9ABpmEVjxQBpb/LB924OmdLyJyiu8yYszBwUvU7Y6+yPRzWVXTs2Om
DqiCUBfv+BS6R8u0TFZQe8oLP+cUwSpOduGrrDTvOHSe+nCTObv1mr7igWEPeOtaZ+Xi17GT381l
klbTntXWK/WLEqrec5+GdPOpqGvItDM6/57hRPo+6JH33bBrnadTYV8TohKVjwFW3TglUXRyTdUV
I6TutXQbTuYExqvHRDlN5i9kD7E324YJ6t2o5QHyHeelklPbZd7RR+G3SWl1W6njC9xwsO4OYSit
fotJr7CCGFcPBP7Y0j/EOC3zhnk1LBhYK+D7rJQ6J30avAyiu2k+ulZvP+JgjvDFkUJIfQDTIYPc
qGbPNaXuY6fCUgSJl7UETWqqswMwhvoKORxePb3srHU8SycPbA4rIWrtLNcMbOA7qL5XRzyLrk20
PU+vezvKh+uCFgFj44CAf2JF0bNj6mXGs5SNOQbWpMJdrASTnQkXq72ZY9eMtpbsZ2tnTiVAobJs
xVNnMWnbU8Njv7Y0oKLzWHH2uKR6fQt6IomCQddQt6coyy95qIN69Ozho4CN+cFudn7PIS98cZcM
KwQDLD46MF0mP6Xkow74zktyl3Wt+JqLsLtNZBg/MVdxwyDq2Y75I0NzPQi1LHsc0z7MmKsY4vPc
p8tFGSVOs3Os0fNOtSQF77cAxI2jSkIaXBhgGs9NMVS3eJmq4gB3bIJQSuRnY7F2XBhhP8ab1i6N
gTEv2EY/Dht5hLEymH5nUKQ9LkuaIxqn4gRSjPEIAwlynypWcDu5hzMWTZOZKAnvOty71sCzcTHZ
Hiy640Q7up260o+qyXhlj1DEWOjZJG7cxlMvcQfsH6grtnsfamYmocx7TDgxUGrpwQthaAWaHZoS
OP/i3c/lMjO8d+X4aKdN/FJZdByAAS3DFqKPGb+U2jx+c2UKYK7M2Dr5peHgvMkwwVzQyRnf9Ux5
AdKOo3ws6pTYAGt8dJ0wo1wzTvUML5dye5Po08SfduvYu16kQd9FytestHrt1So1aR1SzQLJXvVj
edLGjLaiwZmdYwZX7ClldsYDlt6AhVoZFd4wpuZnGMuQ0dkwG5HpIwJaiCd9zJzofPD+34H4xwPx
GsD79YH4oedB9FZ8+xH7CHv939xH65Pn6jpVjC5NiC7dvX8diR33ky4NnhTc+bTrns+9f3IfBdRH
HRiky1AHcLOzKsV/Yh+NT3/0Ba+4SOoOcXD/3//zt9yl+um/fwQWMpr/m2mIEzG1jTC66MKzQEly
nPm7mh6ZZitS2uQglSQGZx9zoUbBNWmU8PNcuPHONfKaab8e4rchyfxSiHK6cKJwNOGXpWl4sFMj
esaBxOKpElUufmbnmUlZBawMwCHrv6577G3KYWeXDnFB+H5kJEQbnJGw1xvTL6m2kOcoMHhYe1cq
LOC2LPRpE45OcTFL13yzp55zocOuvPetRca9n5ltJTdMJE1z9TOsTskUnoVfJn19AxFCr4K5ZnS6
ZSlrqWxboRBVoqKULT/moA1TM8rEFkqTZZC7rf3OJgcQylgt8CN7IbL6GCmJSjboc84enNhwdseg
dwFlGDlzsXVdRR2GVaUeZ3RLMBNGDaWIyXXj51Ibx2Wnt10xBUY8eXd2NIXf7b6PnkJnVE+tVfF2
SFdZL20fxffmZE7gO7q+2PaWyd5oOJNgKeYtb9ISSyj+FSDVxI6KmAwM+UX3WEdyesNblr6QYhJf
kqSs+2BI40kEmifqZlMZadJvkCOGapNZgGqNFVnrLaN5y4QhvB9XoG3FcWVN+GT5I3seiLe6SvpH
Fp91IaW/+ro503GtzvVekxWZmwPjpvklGop9XesGlLEVrxsxIGa/s0J32yFnd0ScWaPxDVLMxJMZ
JfwKLge83uTM7lVeBMeXTVP74J7pvvjDyrfwzPw10zXYEeUrCzgC5PA9PROCm2mlBTe8V5fSvpUi
vD5c1+4k+Bo+/VyQhucVOgzueLUYDyAGCZNCJU6HETcoRA5oxa5VJ99ogkle8zPNeJ6TgvVDRFoH
r3wlHosz/TjMy0r4Sq1U5MWyeYrrZ1oy3yPIyWELkXdTnonKS0cJwUUMl8ZlOTZYikuj15JTlFTT
98K1J+1YazLC3kDGoriL8rrGRidy724+E53ZqEEot7X2dcqJjZ0MO9fTo6AP96Ebes5jGxqYJvMJ
trnTvMMtFOkFjbg0wdXj4L6UtkOzlUyYvGMEZRZzaFotfIAsFHVBr6Ge0CWUy8pPchjO95rgcMcO
SGNHFjCHh64eO2Z0PYT42X1pGxHsG5UDLyk5MKeXozmOV0Zlyn7DIQvcOltArA5mX2Gxp+5r6W5D
+DcCtKFJaj3VFZ44wgATpGFBLVUWJCpNy13XpCgL5Zwa/WmIHADRuoZhys+K0p5wNDn0V5GpHi5V
BTiVnUdDIKOMqzTdOn8cOQUobn5Aod8ZVdw8pJ6exdsms50O1OikHsX5ANsVnfdRjsK2Nuy6tDeI
K9mNl+gceyt2wxoXk9OwjcXty/jHEXmKxmu0Ag7O03qGrs/Hab2BbYPBRi4aO4X1yB1PFcfv2mzq
z1RKLQ3ZYCU+E9XlqN44zvzGuDZ81U0r+kYIs/qO+aO3/Dp1Fhsv1nrsrzoGvAyrVjlArcoATMq2
vXCtMPtwdKvk6p1VBNrLoCNFohDXzVloqM6iA0ZF9905SxFWJN0Z5Geep8eI3e1d4wkSk15qEKnF
0YmgUZzFjaprTTfQcAY/1hPD321hWxdZt/YwDYPMltWRgVSiliTHOHSWUOZVTfHOwgqO4uLaOcst
RDCQXqi4YZ/lRa7s/FjKsNg2diZPY9a3EgNiNWhbHm5BchZ1jFXfYevB73XtttGC+SwBzYhB0KiQ
hVKFZWX6Qyxy8QEF/aoh4SHlaFeVk85hC1nfz1e9KRw8inAQPJChqrMkNbkF8pR3lqrmtJmbvdu2
mKTgqzcv5lnWEuXyUa5SF2lZeOHqrIDNZzVMnxTKGAxuVLJ+SFDMqARHPUOZw9mfJ8r47owOPtT+
rLWFfFx39Ak5X5I8nDmEWqdclm7gNRkybZwW826cJ8EulRTco30W9XrKHB/Ms9Snn2W/Dkrwe9IL
E7bWqgsmZ4kwPMuFXsJA3oeLxndzOUuKc9K4RwpkDaRTMrLPw1l+tM5SJAN8ecXeFoFybAtOuJpl
Sj88S5hQTYpXEfL+jsDUPOCBcxfvoRat8udZCu3Osih5ifhRg6vyMhC/RxQq2QbQM4BV+s5Oe93X
irm+j0pYEPATjBgP0SAc1riqqClpZ5D0Z4vz/zaTf9tM4of49Wby9q19i/q3+e+bSf7Iv+Yr9ie6
hD3yGSZLpuCfvzaTwvwkSBpSQMGWDu7tOkz9F0Tc8D6ZnmGzo7T//J9/7SYJD30SurDofmZD6Xqk
Lv6b/eTq7vj3fEWw1tg27TWWYzP7cZ2fWZJsw1xzpA9ja0X5Qwl1zxd8+bCdR/K/mj//65WE9HTD
wlt1tlL8MGa0h0wYmp1mNN3O83Xd684t1FUbCwA+6R8+A7Y6c1SVP26S/9ObWkdTJuMj3uHP6XEq
c/rO7HhTRMBvYxhRgWY4900b/sb+8fcx5h9vybKIVXN+EJJr+PetOAMymOCZl26zyVQ5PkemFxwz
jQvydqCRUtLl//zG/j6i/fMFHVdwOHHoo/gZtjNgZk5owSYrV7b5jVe56PFpe0VXpr3LYk/znVip
39k13DNg6m83iUtRG5+ZS52p+8ex50cDDx3mjeYpK95C65W3GuD2b2U9h+RmiGNaGNkfhqker+fV
t2J1qj5wMMlPE5yu6xDFeuO0EOecOitePJTVXYoB/TRIXdwulPsGdgETMp779uixMTkYTIseUvzX
yGkThWpK5WGwFMze/aJiQlwPuXsSU5V9zglNbqUZo5XRblOpoM3qbqMPODz8OUdPCEF845bP5GdI
98U+Bjpp+2pU2g2NsO7XUA/tLzYfHR3ECxyqos3geHR9N1+yVHZvsso/4mxIAw6L14OSMDhNj15B
LPZEYK0u5XpIiTbqYBfBcXvBggZIl/pOkHKJ9mLYsXvtyGbcGgWscSH6JgmIE0zPJZvSPUUhyU02
ulQB1yI52qQUDo5evOlVYx7CZh2CQWmM0Cor463Fx/FQc45BsaFQuqcXZP5KhVDFbnF08x0jm36P
FIIBOC+oI9VEj5PaSwDaBTkblBsH+a7zRTPl2A89pCI4m5cxHZgpriA927DCta8kO7J79rPjo4xr
4+jOqbMxtUXQr12a72KxyE8leukrNCVrs4SJdjmZkQu8XndQldz+ayRmzaeEx3jUrHp1LFShkwRz
V6SXoiIGNRR5eGwxzW7NBQBt2HrqFJPzuUnzNrrt8iY8GhJSsG/wi4e+0DWct0WeU1Y2O7uMMLRg
PjmFQZKbw6kGs/gwF04j6AwpRwPRqZCnLnXiz5FhCcNfXE7By5ALUu0ZxSaLbp0oDyvfzEhRrlJ1
qfmVJZv9W1ao/jCGBGX9GG4CGmzrHowkQZbHZTxvOQkaG7uohr1eJTe0zS54F5b+Y60FOBWTR3hK
F2jW5A5a477Tu/Zbr+vqIg0jQVSPi7s41M4kisl0gHIfD37ZsPeqTcSzNO+a10YM0VEMqUUmgVKR
3tNiubF6clP5ABFzKJJlY83DCDDUcJ4ZJla3eKEJkkRlFoRVHb643ZJydk9BkNqFfsL5lj07uEFd
v2nyL7O2VjrSmY6py/3WGSWb/DKRrwzFED9FNz8mXhHdl4MjqHGxvacQKYBGJOHu2fhFJw8s+BXh
H3dieGXoT9YSr93ndXhtGAnTVFhR00McOvoGe3L4kSRRfDM5ZRoss8wuvGTK7qgYUK+c6GQHSLRu
8i3tq6X6qsV2HW/N2SvSQ1fOerUby4EWNcmupRvIjqywqTZTVrPHbd400CnFVNwNupnGm4a2I/2j
9PIx36EtUppbLo1b7kMHVJFveVZVXcWcjg+Zpbz0Kcssy/CjOdc/FHtUuZvp0p23UYK8R+4CdOgV
SwrXe2F84Abh3NlflkYT3WZCaZE7iC59t9HCzB5PIqnh7cPEutWpbJCpbjh7dqucyFpAh+MGNRiZ
sgTBW7xho+8fk6Gys43DXkxusTbYV5C8aUHCXFSMp9gZw+pUwu56YRNnDwwfremtGHBn+LjRHAh4
ppq+9jriC0ZtZT1TFePJUybj7ntRq/nBmIvYekyzEOsgh3xKtWRhLvGx1bTM3hSyAKkfp4j6dEda
+T3JMNfXEurWwZTsdby/WAptLQhVd+mANiIoQHNnqyThn64FGzIwtWdESsVTNZ4ipKaGeVBA52P4
bA1JS2Y7Tb/b8bwETDNp82g8Siy4nSZ+Y+1K3wbZsecseWpLhGv83PqF1gueF1yPozZo30A5Dpd0
tNa3HeIW2J+eUx7deQes9mQY5uEh4/aqOj2gqpT2DF5vb0xswbvYe1S9ummFOIRl4da8lqvvqFDd
15E4mXJqNm5JmVYZ2sYNxSTP+DeCcon3rEDUbrQXshsvRKwdi1pe5FP+PI7Nq1M1yX4K569OY7xZ
Q+Onnb032uGSsfCTq8fDE+vQnsnhQRdMMESL1RunPzVdI2jS0KQpK4r6Y1VW+wWruT+I5Tmjepyx
ZoQRQy5vedJeVll2xSqJy6H9TvxzX1n2jW3XmyKvH6omvystr6Qt1d6PwtonKGlfep4NfhGvSoPE
tU5myM9KZV8PZfg9tsdHkMU30uAm8Uqq7AH7S7PdVrH30oKWDjyGPLBhwmIXKXXn1txHw3KQegMD
BC/B3CCypfHXSSd92M9+5H2jLx1SkeNt4iV/5mza+bkz8MjMOYZk4HLhh8PBLS8dZ/qcCHmwbBpx
KV+zKp67mbHNqb21u+6tHfiJF+MyzuYb8FzMY9VK/TLYb9YLv6PZqXYElyNvOjWCVNbFdVSZrPtW
f+XYrvlgy3brgLJphumxiMaMztu2umrc8IAUxn1kFgd4obu5BmAs8/kz0NyaDFZ+GsduaycuCTQ6
0XlYatS1YlpEPNTsfT811SaaNJD0CBGBMWJNrNzGl9KBK+21QeXmmm9Kc89UGwPC3N5qMYdWw6Wo
vbbs9qaHAW4NNsyGcLKqy3zpY0aeeGSASZxsEpobxhEdTLT8MXHYGupZecWkNNpneblbsVb64l44
Kn7Lq+yjtPTmPraj7SzhWtumeUqRioY1hMrk6sEr3Iu5iaybVEtLME/gh3gB3nxabmU4A6ux9J3s
NIaNk/syh/M3m5ZyJA/RB4xWCFPGfR4sCn+T6Ax5Z8q0vkZvoe+MCIKv6+11XVNwMHlafwdfzTt6
lfPK6ZtLpuYLT6bhbq0wZ6yr76nu6+6Htg93VdVQMqSFB28xxzdTm+KrRi7yhOP4NkzKw6wzorYx
oFxlmnNsXK06JONybCM1kdvUvlis9Qc8qYNfuMYVJ+i7cqLNpYVez1Q9hcquu0Rg62sMrOo15oQU
jG0Oc0yZ+zkcoXCrbNP1ySseebVrJxzgZB75PZEKJne6U0PyXBnjPQLfhTcqclJmFXNz07E+mua1
IbUrEn2QqAWyWtXFD9OsXxvWcLSK+s6z5lOfqMsB9jf0awxCGy8ux31TuVeMOpetqxMWaqILYbeH
ahqZsjvlbu5pA3RQqGbje5aMB2k1900cPiPT31uOdR1l7aXM49vM64fdsDAqnZc1ZNpTHzhPXwWu
iJlcmp25R69rD2qky62xLzW+rgy5IFeo7Ar/znWeZunOdZNrqsTframgeTvZDx2ejgQin29o7hfD
bu6j2SgCBhc3SMdbLHc7tA56GPOMJBF0tXjRLoVePnaL/k4UQ/fLfNjE2pRsVrAkt+wYn5RFFqzl
jUcus9p5mtAMc4iw8dhD0+C6sC4tlyT3LpeU7zooJp6FFcJNkjjWvWw6AM/I5q7dG4cuQ8GdWhoi
65pxYVf30vdq80lTxrEkf7jV20X6hT7MR9rZzUBrzQ/d5UPM1syxRgmkkWlf69zW6ZPtxQk+rc5D
UT3llf1Qxr0G1GPAXzwCZ1em42GZs9rkzmnX6CDjHZ9JysLoj5xc7w5fh6gKg3Kor3oxaqdk1LbE
vtdbxXtVefllasuNVOnysDB09QHp44+XLE7w/ppdPcL3IM7z4nTDzF85fibPdlXkrDdSYKc3yPJR
m6CMg72AnuwmlX6Yg3w3u3w/K+1ibqu3tRF9O5Gh5jG1tQWXN4/yblcLZJtGGMsujVHt27O/IRoe
GKWwuNTiyPvnrYjyOk3qb/mkLujzJnMv1iRrY9EKRtUUoRvy9hP9Rld66knfKZTmd2auLsJB0XTU
IXnTULDq5EZVHkSalftqEam+KfU6Zc8aNRujIdxrVfO3YulresQHOhWtfu0KqEuCCU2z78hClAjN
KURfpU/PQKymExqv85Vuk+wRdvi1ghxOTqEtHpYeIN5SaxTNxKF5WWDt5pzVCawZpTTQ29gf6/QP
vZcIolFgFrGxLazKfQDTxw4g4sy3fhe56yKEaDSW6ptBFdqlVifOM3q1h+2CPvdutMC5iYIw3JxQ
Pe7SSuxt3ZUpGA15fM8sX7xlej4dWtu6Aq0d70bdza6xnSffaBSV3cbyFHWAwtMCNH8omxhz4qCL
wqzDhuIdSzeewIwpfT4mPX4yP51M0jrENZQfGYV5SSFpeqJug4r3sWk2JSjp29AVw06MznTdZlX3
0HXKuaFCtbhqM+8zhG8m/ljIvoU5zHxwZR3HGxGJIMq4Ryuvqy5bnoJ7G1MXKMFMPLRzmW51iOHX
Xakh+Zn5tAtxZm1qBi7Eq5zhBh+neJ4HRSupHfccouZaXYlxkBcqMbB7p3SS3dVeVGwykB+BFWJC
8sHavyRzbF4wGjLuEAdIZHuxlV2R208etShj+xvq+tgEmRNmO+5Y+RWrVUXsunJfJu7C71L27XZI
R/N98qz8Us+WOujJFF/ERZug/sLt7X3CyyqmnHYsCCfw3T8RhY/2RMXkobHD7soJaUPME/1brxq5
w0fbkReJ3cd0mqybxjOah3Extc2sRrZnhXGMnSWkR8f9GFoDCyEPkpNaPD7oyaRHUq+rmYHo0t+3
TrGqGjKdmj2B3KbcUN5sJCfso9qI4yeK2TWBMdK5b+dLvTBp8P5eEsF0q63rcDvcytic5/5Kt5vE
GDcNQ8WUEHtHfV3nz3jBrG0zZ4Rz8pHO1y1B2Jxw8aQZV6qlVe5WZK7x0tkFftvV9Yd0bFfRfWHP
l4Zj83AtRnXU42jAN0ynxJ5JHgOk2bE4bGEpscOxKHjEVFvBT89GNLZ2eB3MnWHkzWXtmlRTJq7a
gLnUt9Xc9FugEvPWoOtk30Pv3hmeGA9Dr7M9WYZta83QimNrU411iaOqlEgwqU2jidVt0AndS8uw
Xd/uw9tmZLdkEPoGYOJN+4qFfwkgray1JXxcWT3seavTCWNYvefI/zAPE2UY0egewxnaz9A127Qb
o6tUTZ9td/kmEvhFswatcbA6bUtliHWKsYvY7f9j70yWJLfVLP0uvS5e4wAQ4KI3PsY8R2REbGgZ
OXCeAM5PX59L97alotWSqddl10yLUimZ7k4SwH/O+c76oJEsCj9wLxKAsOB1EJ3mZOl3VOfKwzwT
9B5pQrigA9Fct72ejkO5lpcp9msSfwiJzhIEr3FEkoPn+Zi4EiIgvscDlqxhDxt2IZMinmKfTfAi
7QE3WMSJwkeOa+co3WLHCS97H/VASme8NpVqDzFMl/O+kZQwVLHPWrnOzg1acEi/Jx2MjbNTpP03
Uq4ftANw5yEJbmk/CQ+LR9gSQ8xQbas0vJdCXBq5hHsN+oS/Dw18C3Z0w33UbZqoaXatds8pFFFX
PMozC6bCt4apHNNdKm5N297MGcDrNHT7QyLm6KKLJm/ZMMTKv9imwqJp22Q6pyTno21suAvLvtjj
th/3VhfNcV4oahY2oTrDDSqQE/Zrtqz1gTg3YaFMO4c0TrLzdNXdbdcMD2iw4U6Z5GV0MaeoZSr2
plve6eoVWAJHBCuwHWc873SbziHKSxexWo/uoakYQ4y1F7wuVd0d4lNsZmZOsJl0cMOoc0G3Lu2O
U2W144gxXEryZ9uAJku2RMh1BxxDm4Ydx7byuDETt4ixrMaM7igXvuSg9tX1i58GWmiqeTVDritv
8nnR11kU34I+4zhh/PEtwGh5Hi245DfNGGCF88HXn1o4nuXIWxD8/H3bu9mVduhVIR4QHUaXmB+2
D/fN48V83hau2VGCoq55xedb2Wl7xjGm3LMQDAhCqtwSvff3i1GSUj55Yrl58+vKeHVvQ71cMQev
bvN5Wjjo5PWHE8fTPa5Ric0hkvmb7Oti32ovPo/58HuLDLjv/F5MVKLwfxxQ/C98l0I41/TuQ9TK
/OT3x+eZVI77rLuBxdIJwn1W1cNjDSr1krN4u28MTJ7Egd0ML7XDZ1tH5+DCPAgba85gM6cgA2hB
1ILZqHR844Szh/u+e1mGYj1f4iLYjpQQb2VgwEH4foXSX371IVtsWS643+AHrCK48ZLWvYXQ7PJe
itiVqa7OT1XhpAx3xRKpF5+ysR3WtuQ4R8a5oB4dZAK+YYYQzXOByR9bqEfcP1XbOG8Em0WstxPB
i90yB3rjyfWV2yE/s2Y9oRNyaC05eLWNP7IFTXk8NnLkThFslK33XgnqLYLeY+gcYAngeboL5xHw
q670YSiY1+dUkm8j3YZ3UFGrG2GCG5Lvpd2sOOp2CNHhOU3lz33pPXsa566tUw7yjWT/t3RyE9eG
twS3hDZUUAcUfQd9+NKdnNf0C7CFWQ/UnmHxrs+jod6LuX1TuT7L4+AuWPQ79KkPtlKSLS61iiSw
+9tUzN9Fu4pDLmy1j4Xi2GHtR5pMJCMpeqQhhUNe5/bnnpnkHc+cuV6bor8yLPFnVe7ZXUta/yzt
knkftiCUkkw57h29QMUFHe7XMlu+BN3y1cGzxoltWh7r1bUPYmLA0fVJsmxpUiZs2vu37VCxzaR7
R+NB96aNyKbLwR+mQy3r6Etsl/mLDFrOUYF2rmEnXg9lJnBkkplINOU4VN08hqN+UVF4if+gPJQw
XspCssKZBB/i3L3V4dLt/Hg6tuN8ocBPsmnYMdC9WpTQ793COlqk7o7z1NmohsfJYMef9a4q1oew
peOaCfxB5oxCMre5ppTJZ+9LhF3mPWyTLLufjN0xAN9R2rRrJPdiTrfjVGfnapY3KoteI+Ne5uR1
WuETdcsvkk6c6bV6moWrDxhjtoTTz4aG92WU3VtneBrT9tnUw9Y0+oyZ6iGl2WJgHBJV40Vis12Z
hgdCPT96BAJLP8ES2rvaWeW771OzhtG09Fhs6Zna+Z2zbxKzt82yfslVdbaOUOpSSUPZqYadgqvS
uTQdT28dXQbKO1TxSO3SqMHIzORn7J2OgkMkq5cW83OamTdo84AuOBqfjjZrcgE6CMNWS5cKeFus
8W9jRfq+gO8G/bg1PtkWEl4XSxQ+x5iRZOTvSzFwF627qOjotcMhmkNaV0z+Q5/1De/ViQa0Sarv
VdB2N3MV2bPJb3asGhd4T9rXKQguKmmO6Tidi5RVPYvn8yQJdmkD601QKsVw96pv6iMHU+7VOLiq
IZYwMNjOqd2O/E2LpHlrc7NLcqwaUbar6vYONfRVObwGdcKi7YZXlawfassACYM2oxV6F0DhHVTj
oQp4/BjDNlfh1azsMQ3HLTOPuyBowfLQTY/3ea96fXCior7iq7yOZPzU94Zdxrdg8q9slh0g1tyJ
SVx2hBZ2tsSuEpd3i8Zms878IUyfOexE/gigLLlKIDnTN1Y9Ar65LhemX6zoQe/v1q464aBdUB5T
cJ+keGTW6B0ME0QQkAcsHsxHnbPZz/dBsPqYe+cr3NjXVre8L/S1M7SXdE7uSsmz7DTndcyxf+AZ
i2aEv0070VvMKn/flslVMObvkx3ulqTOkBD6Cz9ft6kn9QOD9YVtQLlr4qHfhzK8HgZMPI5zGmBS
Blg343wfFD5jbQwDOLXyOxb8+zLsrw1bytUtGCD4jNb49MUIVUhG/SXArQcakYaNUeNlW1o4TAxi
6WA6ZoDhW+FdztVA9G0Cy8/Y6Y6A15WAN70Nk+kBO+xjWsY7lfv0xsFAqwM77YfAlJs+4m0aO4Sx
UgCUhz5zz7IUelXAfcXZdh/m4j3QMeV5xfDWiOHFCF6dGHLXXWHVpfAXhRfNfHengdVl+Dmn87mZ
8nPRRLu5zt7GVN2jGD37stZM3of3Mhgv10JH52gRT4K3Vos2iMYJbSH9WMblIh0hPeXh3RLlZ4mO
eV0i9nhZhC06jg7KMw+TZKjgTxF1YNl82QnvXBbVMY7ks16dW+WzT26cldxCIh6HrLbbGCYM1vPr
aax+5LQlzJ1/bGfnNgrTrxGOrC1zl/NYcPA7HeUaPvrkNLecTXaBW1zKMr2Mo/mhCLuHwUXMS6W9
qFt7w/r33mRUKYWefi6TdD5Wfs/+SdEYhiq4rdb6VpniykC3OcbO+gUFezNV8yVcoFuoZCvniti9
gpqWPXoJ53CHIsGbdUWVm3STsNMY/eFxzaqnIp/mbUq/375wnWQhFmU4donYO1cRCXPPLZaryXNx
A0XrTWsApWvLc8HzUZ7bpVPHZBYaKlPQnvWd8p6Xky5IESwTek/3y0b5PYWJMzk4f6gZ+GhDudHE
dvbVoZhg5aaL1svMDbxr/FD9tuht2R0ayr72njGnLZAODwjJiMhdeaoELdPHin6RjyLw87ty6Zj6
FNHSkSGJ3d2QZf7DuGTyLlApNKclixLqLgr3xzhGTGLgSAy8iGLc5klMy0Pnph9lOsfmLM7ojifc
ngxvztQtrJBTM93RCddOILH0wGJFIR9dZdkHpE5a1Kra3Heoh2dN4avHIIvWL6EjIYdWo75xos7D
tFtyYo6yZN3ZUbh0G5fzHaPD4C12Uvd9YpJ8hqMKX5UEDgJszo23OTJcuc8SClVJglWHWGXTQ8cv
s1/Y3uzjlhQRWc9xX9sk+xp1CtKEXYddOPfzFlU9YD9OSVCY9ziFhzk4ICfgAm7i6AHkGo1rruXc
WLK5yIhn+sHBY0rCi32cromiQE5bZMhvVPvTS1nHM7jIUV2MctJfU5oCDnjW5qekGMRGa/Aokyjn
ZxKwuBox3yUYyHYNtk7CNhMLgBe57Zn16+FCn3CQU2a/52n6rnrZ32ZMD/YehvqnoRLusBGNHWld
K5rzZR2KRyMZrLZTxlCGuepuNZ63VY2stwVSiovRkG+iTBAlGaBKtX7UaIPwDqNoOp8dWx5b2/P+
cVd1ULprL7vG1DxAvNq6xN2JxrtpmLkfZsZuD5G7FpdZL48YE+6RhoKHtFrZB1MAZvcurp7drOt6
P7Lb/jLbGUAvXLG9b/sadqVk/ZdJyUA9W8Z9zwh15weMmsaAYUOHVfg6bpRzQx0KllY1YmTcyIy2
VQx75a2/TEhmtUguhZkn1o4pPq0mOC42INSGm4zMCzx7L7+MU5Hfu41674zfHZj/2ENShOWRvVNE
9klWEMkaFvaB+qIbd1RNxh1gEZsK2jwugLtFj1FfwNmyQ2O/r14MczIZTHXo1DTc6tatOK6FgAqH
1R+O4xQRjIJ/MnPEV+K4Cmt6tgWY+DYmxQpL/WwgrmMziwsL3eRCFG1JZqpbabUL07YYDxXl4mcD
AujJrpzH7P19I55w+PntTs4ByZLIZQJAli26raqBCG27OAs7xn65mQtYg6Qn+lfPetVZMWbpLpJE
V+a+l9cEaBr+TCe8aWOrdpK0Hd/pUpHhyBt/819rjWOnHTxGCZG/EMTUievHvK9jjhJNGXuvUZiH
6WugFMA9CjspVVDhCRT4X33qdV6HFLlPRgxWyBvgWdHG+s69ocrU9sf/KqoipzGcQUWbR+hZaca1
tgv3+Lyl2yJ9SWJqPA+/eYX+x533B3ceDqm/cOf9MMMfnXn8v//bmRfqfxGkoBKFqISQipXi/zjz
NOQDHKFRFErt8y98/GX/cea5/8KTpzx2m0pFgcBbxr+0zdCn//t/OZ7+VyDxneHN806OPlBXn6Id
fxX1OLnHfnFdIZK6Cr2dLC8JUleH+AN/dV2lMua8bvJk37nk/dtGrsfQK/4Op/9HKlf4+1UwH6L4
a4Eb4pOHzaB+EQlNUBtN++Dk+thG2VeCktdUWUa7rBjvnKD5+cuv8Cf+vE82tt+uqST/CwmLg4v4
hKSpdUtkLrU0fcawrFzwdg+JHuIradevMyHr67kmI/LX1/zkCfztmhprByQLeBfeZxT41BfJwmrh
MBLPvnhR2l+UNlk3MC7K3x+8P0R2fnUf/tk3yiQvdGFTCG6ik2vwF6Oj18hMJbpnHD3b6aWp4QMG
iVsCQOBcQkWydxa4U39gDFae/8PPyPV8yBzKDwO2fb/xhn+5MlyYQBbC75i36xGVRPTeY9XIkyMn
9mEF/vXV/q/7k2dH4uX0cFgGqC6fPqeEzZBYT9C0gVC+bTPLC9zjAP//cRWupDCzYXt0P7Hs+gVs
fpmHZj9AlbjWNes6Ue52/8+uIqXylVA8aZLgsfI+XSWo28CKLDb7Ev/RXTT6zsH3aCT+66t8vgdP
VyFUBrJEsCtFQ/3jndFiyrZ1mdj90K/sGitvemyCOLxoOy8+/vWlPv84XEpxGU+4kpEZ1s0/XqoI
sBkQfLT7hbP9NkogWrJ7/rvSxz+5ikY69fmBpZaR/PSBzDKXg85au28nBh0OezoK79bkn/84uE5d
HNTsEDx5euP++kBBCWKz3HZ2P7GrBxyNQ64aUGD+2TfGi4F3Pa/AiBc7m8xPL6VF5oLMRE5sveOc
l8ftTI6+dzrxN6+H02Px62s9xL6r9enl4LtEUT93aPEjmJEyCpektAV1RbDhzHfc4i0Rmmm2LkR9
99cf7Deu2h+uGHEXMC1jZeKei/TnhaRq6K2iv2pPsgcecweLcvAcWJS+m1+IsP2aCMpHVjYy+4WT
5KUv6FhTuOL+5pPD7jndEL/+VZRkNT2tjiQk2QV/7iS1Qq2jGqtxPyW+gMBsKR3YOOOqGKzTUtRi
jms9yGwCo6d/mAoTVS+nPbu+R11OFo75U/JjcQk8XaA5z/a6m8ntvZJ5ET2MMLTZi8g6KVOroDK8
3geSvBlsF988OPOpmYfwJOjUqhGrOSvzqb2zdLiPh3pqzZXbnGj0sF9mjTukLZ7AEYnqLA0hgB8z
sNO4d5dMpzuGaH6PfjWEaucSSuKAQKUtaPRpWr6Tw8vXPdzjVbwmXmdBl6ZhlV26DBYLJgUOJhpb
JPPlkMspojWsr8Ytc7qJ/f3SrsuNVzDOdS79oOj1FRShghYRetqvmqwh3FRGpyCYlW7zDKiXorfM
te0+qmUMBwhv+GVeLybfFckpCZ4pfJlTnCxXcR+47fdaV5WCF316ZMMiUzmTxti423XwGkqmy9Se
MpF9RbJ7DoHXBtOgvlhlcKP5fm80pemziwzjpYziqfuVd0RHw2arjCMuBSudJuvJWH3nQsQ8NI4l
JFQngZ/uqqgjpxNkPtADiw9QwiT315kT0awe3EoRprLz6U9xi1mbPWSGBfC+Ycbiigy9Z7Sx/Zb3
3UQgsUqHZC/dOXlPPRs94CcN3p10UjUs6mWE8iyKEkFbTO5EOaQP1iHLvQkLUNtObzZp55+rqFmZ
Cf+/Dp0wXzNoJPGuyiYmpzH5SkvkfA5fBQANPNhxRMlSK6y6OhXaFxtmC86tiw3yW4EpKz3LXeWu
hx4UT7ltEDDANtGOeZFw6OFIq0Juxrjhtsb+ldpDsDQEezB1NhsnUe6N6ULzYmvgXMdgDBNcwTS/
u2hIMfjWNg3plfMhwu/o1Izlpp3HrNiNfVodnSJX732Sta8Ef8IvU9CCjrjTY5jr5j5yaWa/HiKv
GYZ9Twn3MUPQJy6U+tEDP5kvGJFPAH4KtkXThqb06CUsmFrsK+c3YjkNavmldjC1HI0KEQQLU+Aa
yHpNVs0vZEdUdLBoolMi1a0oYsYgJWgTB2I7YcerJE1ybFyGftz4rdCruU2SeSImJ5Lw++qX7VPb
zzjU7doTHNPRNJ/OtN347kyDBKnQ4kxbgAaeopuKeSejhvoxnZjmwB+I29um8WEBtb2HCunjgMaG
6qXjkxpyBhFG59FTQWZZns/BUNykphIjsxcRdIeyBIR8HUxavDnrCLXJ62fPvcRsDdjeMaEf7GOn
p7t4AKbB0LpO5bVfVd4PlbWrJvep4osp9P1yG6UEWQ7SMz0CVYSYjC5rQptcd7nnOVudrcO68WJP
wbdrdIxJ3qf3OqzrkSFD6jDqcHFFXaqC9xViLOazPYV0hLJzh3kKzqcaOX6onf7nJGbQJxgzM1we
tYxGvMIYZccR6fUCTlvDTTk5hqSdb5LvdEB29J95xhXXsm3Tj4albKFjFafKZpGz/DGIsXoJDLLv
0Qy+eFu0SN9x1mYvq9cHb+U6M6CLk5Zcw5JUIeTgNJkfIW4jAXXod9gVT0ZV4gHsLdysgZEvl8SR
m0Up8VZOwfIxUfj0gNsmz5lYxn1HCHBWI4aKlTgAMBjiiwEgwCc3iDLqFRwO/SDQAcJv+Ibdb41A
e9wPScXDU/JUTDhmJYSwMLPhTw5oJeZdg2B3FguaBTaVTFR3jic1OBuBcvG6qNLuS0lkI8XFyYCT
ZLlofphscBj1ltrDSxx5b3JV6+sp9RFtc3YY7aZwfOxwQ5JNyB5i4WlUQSHSc4pkxJF7WQlgNd38
dXUn65GrYJrDFGEY7eUQuMsDdZ/6Z1R3QN3JKUCsKunucXY4jdoPyTvgOzhiB0q5cMJ7v+tlAsnl
RElKIlTpzcgatCdcbNE3mjG9izyfCGc8k005Eb/zaDONQfox9NbBS6QzhPXYDMO0d/KIYpAm9orH
mHs+wQrqO+MxMySyN0PQDNVlC6frtmBUh804ONW4LGk5lPs4Nd1PL82CcSdF0mAbVRnGmRlO7x3o
AXkfSHI9Ze1W3+hhh2TiGF2g79F+uVkXY75Si2GAjwy583SiurxCJO9p1qGdDZaN3wbfE9ag5bx0
F1IjeQwHmpFNRZJjES1lxVhd0W08RoH2okhWYTaqT/O7kRoU7BL54N27UP3aDfk5pzuAK+ynk2Ov
fSDFi4Dlu6mkm6aey58RVK1lU9pG1LBmnOXKDsGoDj6Hvnu/hxoEeC/yUpyK4SLPQpG2X3SG/2Az
Gw+gSOf02UsJIwQtWDWIXOkSLD+ZYAVyN9RDY65EjdHjzCEGnoD5k2BOQ+Oequ8aVXSXlpPLgy5T
Hu3FhOrCw03cbvDv1rdeX8A3qRhwYyMdMJBVfRmE110ZqJPzHbINkBRvvASehyESsFN8P7PE9bxr
B/faKEWgtCti+8w7B5QKC3t0kwOedrFtjuGPzvWnY0mh2w/q5CGIlEuZL0fMjMPjiA9GUedCm901
U/kZEYIgRbTBJuW8G1Gtr4OrsGOBSrYPcZBhO+/mQu5XVPR33hYlU9WRdaoOPajwML7M+xIu7mls
LHpI3nEvvgB387+tsCbOBoTDetsWvv/SYAXNtqvJnFusVhjhVBak2JA7e8s2wP0QaE3dpuLPRjn2
uR1QAYX74Vnh3dGp2v1gbyeQkBPZU2nRlUDyYtde+0lr6SPSOl533dgzbeywHNx7few8OZWH7ytC
gLwajFrLLdSa8WOt9NTtBn/iIcO7WpwTmtc5fuOejV+hBTafnhEne2JvOK/JllBz5cfFAwdM8mdh
3opHhKWQHut4bUD6GRcEjQ4d0C0Cama9a1sCTZso8LsJKF6Un1uT0hsCVQNgjJ6xOAF11PquVLzh
tuyywna/iqh4yhkCE1sja/VR+d7Jbh1bsopTtzon2wnyVmqmlYF5ngOn8oOldnfrZO1z31X62ggk
jGPndHG5F5X1mIevsU/NT4XL+sxh35Dt+alo3RZIxiFUB+tD3hqdMmUj29bzXowR498+1YQRksJm
1U42uCL35D8G8OJDiBFEnuiAlFgY0bHxcDR23dTOLxAV297HVRl3OCELv6ggZUaESDf4Y+RbT9Pu
bb82aF56ytmIkezjAeDbdz5ct8UnBFuzemaOHIGm8Cj5mDtCQDs39Mc7VSUY9iRjpxGzUNEczAIo
Atx5VuaHOp3T5oCDkJ7PoCuAR3Ju8lxKtUakfxAGPnBtz3zrEC15Z/hdhT9X0p25wY6EuOoYmkiB
9kTV906NwymlIsT3BqUl3HYdQummwbDHWhxOxPpC5cBQIx5YeAfRB5jkltX2HCwSRraHouvUA/u5
gSRdV2fPI6eDbt9oGyA0UniF5XZeELPWov5m7GiuHOmSNyDggsQpAS38AINV346Nsa9uYOZnvrXq
B3pq56MuIzIBVEnbj9Wm5gGTehxu4zRlH5yVdfSOauE3G7sYS950CaIbTj/0hGCCZRg/ZTmFMXqZ
ATr4Yob9EAc9wiGkh/p5HJfqyVXM3ZDNO/USg9//PpObCPFpJ5QzjkT/IdD1sjxPsKXx2qTFvoa7
6vTX/mCI+Ym0UI8tQQhvg7sU57Z0shKnVhbX754RE3E1AhUtXn8JpMZ6ZfRRunhTt1F5MuY0+TA/
83y5Bfucev6ZliNb3yJa7dcwKCe9DTi98YotgJIcum7KrwKjTtmOYl7ILqD+fW2HSY84vPLhjaSX
eVWpKQCUrf7yPZndtt+mNRGC2iuIFwX+8iTzdhIbV+KAuex7uIL7ekz0d1101UUg1tWyGvnD+yCX
GoBznMRXji1gpy8yeBJRO92mRDcx/qq8u0vRSgDhYbFiX8059CwVIN5QFma7dUZLwYE0zfwlbaKY
HF+9YlgwAW70TTva4NvAncBpJIN3vFHgFr9mSeHcOk05fsclSIijH2o2tGNFlAwkbS73VZ+h3deT
mZ6WelBPY356MqvcSX9qjquPszeU6YVdIHOxFZ8ERxcq5ggO9E2FZcpDb9xAvarvc+FC01Saqnrq
maaJMpgJ32DdxfVHoRccpjoMMUvmssG4WLiLWTYewRHYrnVcL9vUUfU3WRBDhY5hNDumsHcRD4eE
fYgkIfk1VsA/cMAl0WvgZNhuyAIsYo/HViHUFD78mDhrMZtMik1EnmXrZajrkaamONbfphJ5adOV
nuG87pXuhWwxuO1ItDSvspzShRZwLch7EEvxodRHWGXMSARnE7b0RW1arb3ndi3De4BxS8nnsKbY
NSZw3lp4fj8i/OtsBptiuGVFAaHPi7q6TTuzvK1w9J4V3nYgONWc/YxNZ9o97ZT9t6Dvkx/DOBeW
r2Gt+51OnIxiHwqify58pTjtx5AyjzYOWTKNLx4nkLHp1tTNqXA58NKtVsv4rsIo/TLAdclpkkuY
sts6Sgm46T70eesgLR/CAV7aLs6j4KoHNYkWx3YbBX7pAE2g6UXTRd967YyHPVEsD5lkjxDVISML
08ND3lPq1Cx73IVAFssGuxXP7gDL0bf1rHZmseMjc8781DnvsDxPM7rVLuha4vdjbCUPMjcDiRtN
suqgZlsSVqMjxFJYXrnllrgVZJCGDs0fihPOvauy+YfjtLnd4k6ZshPqeLXc8wluFx/n17oZswo4
aDeGAqOkWXM6D+EZi9x2gEPDwcO74us83IGpiXDmoIGX+yZICcgOnGD4a6m+rKADdsnSXmWRDa5D
0IbPIo+nOnjqvS4O/WeVoNjupoEaPOIIw6zxha+9zMw9MwjMzHT8YMSinWH4orrVPU+LlPCd45ru
A/zA7GHicW1yBVOEBVFXZSfJFuNXcHFBE01KiRVg59GMNqkBF/OFyElr78Owd3ogxykFh5Wa828h
Od6SBRiLJ1COvI42WVrzz2g8YUpIv7rXDhbsF8ftTtT7dmleoF6Kx9xWWm778PSgunOcfaHnim5D
ygCxiuZm/ulHjv+9z2sWOn8pOQMJPVusP5ajPiSTvCxOvXdETUoPD+HWx9UXbauwmO76IL3rHQ9S
ZlulBtdDEBabhPBgeiRjJV7nwZEwEmZVEhpvmBZvQUufIoxmSeEyLOSSmNgMZX2eqDLsXr180O5V
tNaUxzR41nkDWtQrcmoev9TGNwCXaNBro5V3h/DdDM+ZVROvlhJiScCZMNb5VZXXMQLvCg5Gn4+E
KMkISV1R86OH9OTvtXIqffIJCVb7klVv2zQBmN4uT/XF1E6ReaLFa2hucuR7vZOENZlqYkKx/UW8
ajk8mXSasQ/NwUyobS2YAG7aqBcDibJojS/bmcAswIFqNNnOBWFGm0O5clNu6HgIKUwiu9s6L6Yn
4n0fQIWe3iEHheVN0k79GB8mPw7UUaSk6HeLm/guVEX03G4z11RxOTwBgPTNKRi1ZvdYCjQYYUrq
o8OgAo+DZb9Q8+XseuBFLJCOaN2uuvKgCwMNwyUMXXeHaxpP4CYE/Mlkw7cMtMpNOwBWS7bSZa7w
bR5MlJB8ythP+BsXQHdw0GJtqQAcgvmU8Skckx6iUrkNS01Z/iANaK/HOrE1nW3DRCwn9XOxHpeh
Ybc4Y7ktWBIChpEyE4oTNx+gZkKTddlC4HZsOBo88w7MoTo6q1h64gjFkI70Eba8QD2+70JW3/U0
Zoph54K7Cg2iqX5U1AXyFmF2VgN1rlVUXrp+l5OQtUmDXpRbvoNvmbLkQGt3hNTMDZ3N3dWsk256
kphtw4ERGnP/u6EWrmJQ5peSJIwHJACTAK6ModhMjqizRxYrW7z0RGZo0k7DNYWkLrv8mU5hvznG
Qae7y8JImT3MuMP5JsI5gAlHpkFfztgwSbSVw0A5JRl3Zv87Oqgaf9nwZm/CYIfZivqKTdcRnDzD
A+AE5wXSir+VVVT5rxUMsAcknobiwdkGUZmRdjZ5MZ8vnp29dd/jjkj0kaBQ74zYwbIkYFZcBAQo
mSFzSsI9Hri2h7SKy4M37GZu29JcTQqEFTtiB2NsQVY9Hey6D1WFCv27RPU/roFfXAO+QJP5f7sG
ngH4fUL6/PZf/AfpEwCBRF4LlcbnjlkSOeXflQnwIUUUoCJimuU/cSP0sv8YBwKcA5qxQAQ6Eje/
/AUQ6QTiX/w3iEL/+UPDf+Ib+KQyYmaIBNLLqTvhJPmEn6Q/IG2jEBPT+7Wq3TdbniItAJGf2K6R
ufjlm/kTJf+T1v37tTw6RPnE7GGiT9Lc4rpZkHVFsFe1sqjMYXY3+kofmJoNxwHV4rHIG3zFJl3/
hvHzSXr8/cpc00NRxUbwuWBNzwHWWh/yapEQumsk4NiWSOFff7w//SoDPp8GfYOqftLyfhHUKzH0
QdFwkUzqR1rowAeM18Xf1eZ8Fuh+/yy/XObTL+aNtPphuwgYMIzZzVCDZZg64zy1wgFijGNpODYz
igizHExOsiy+ZCvdDPOQ/A3Q6Leinl/0uX//TYTQ/E+gHH+SCif2EKme+D2nLWC6nd021842O7Im
HD3+ychuOnAA2BBo27IZvseNvq0+OGZfELg//7t+8D/9jQFU/edvc/r3v3z9vHuzUDhlsB+npCEC
IK+ceRb/8DfmnEWcVsmIHxhOlz6ZVX65iBDLNMVDHexDv5UHBsDlDV4GDJLB3Jz99e30+fOoEO8J
4idyLI4GKlI+XSqwCX5c3vgM/oGHFiwsad//HWgr0J9vW66jFC4G7lkMGjyWf7yOO1BZjcONlcWg
I20w/qfrmd8Mi+X0nsb1UYxDmh7bLBAfAbbldeOHcdCiJqH1M9/lWDICY3IZY8hp4pDDpjpujzCU
5uK+GDvo68xeXXErS6dIIIS2pFvR6iCkciT2JNY2X9lLU2YknfGnl2gyNU3Q99DPwW6gELnEr3Km
slvllL6+rha+mfO8oKmgoKrtRp882pG8Avya4CnvXOY2TtEpDrfJ7EGHUaPYgRtantXUA5lAChB6
NwunL8+y0z+PbZHZ6Oy/2Tuv5daVLct+ESoAJOwrQCeScpTXC0IW3nt8fQ/squ6WqN1i7PvccSvq
nnOPSWYi7VprjhlUQxHdCDUrSBf0JfQnqyypA6e63L6HA+95AGx4wULKUHRUvKPeAXqQQil6S3m7
89rsC+UJmL0nsfaIWSyxesYrXkq5IFqKZeQLaATDovKzOlo3mhYS004tv15NGNmqrpxWuFdKZs5t
NAqoHCyIUq7EUFuoXQNPEC9X+pCoVdicDWmStht/kqRzwrZcxlAGW+9aPhTKJTakbenajd+oztB5
QJ+CRAmRc7aydB6S9i7XPRjGcdkbifVuyxFSqbVpD9bOl0b6a5sjFHNJWJQdxEOTvAgqhdplxdVs
XGXhABUkRmYw8cSB+4voNJNmBJxypVYqCQHDGK2rErPSK/TU5jWJEONVZ43kbgIB9WB3AZeTPrAh
W4QxvFaoOcbULYQ01p/BwO1mwYWLx0Q1gBd2Ci3ob2MdMgIK2X4i0xWYFg9apawUpyvU5I3zk8hT
r3TlU6hlTerWPLMAfkhWRgWxrL1JaBIvqFqQPIcFS5o1KALYY4Xp++TWGj950uwsUearMA7elI0U
nzH52XP0gt6bTxj5imrdidL3cPArVzXb7rIfi+wBKhAbrF/4/mUoBIFDk4zOdQ3Bb3JEVgMuN0Op
uxmQr773dREWKOP6gVBcKVXa/MoJHqZy8KJFKlPZ4FghBg6OplTJBTwb4sxDaTV7EhMhWBycoa/V
ViQkd8TYXwhfDKR1OvwPKhV82IKHRX2Hl4B9RjQWkrCamIRYYbrqnAuyhKv0mEJrlcJOvh6DtMXB
NaoKwFh+RqADsxAsUGIm+qUqVSH+r4SgQbgmyD00AO1k4WNFvJNc6ORdbqe8TpHhPpOywYKOaWZd
9iVurwxm04OlNRP52bAzE4saWCcFNPVCO9hex7r0yKx9Imk2XppppILFrvJohkco0WXmFeMdUwqM
mo85yYKSkn5glUUFKB02ygvY8wxThGzgULOHKGhP+AyU2o8s6gm56rmnpxp3YkM0j2Nnpeh7x0Zf
hMyYQ5pBmIMvU6UfmQiswqkiETNvyWbi7zLKBedWVqrGRiujdKcrlHy4hPwTfROrLG6E5kUZUxaP
0xKMDRM54Vj1deoicEMLGcIiC/AxGOPWVQlJPuM8RMIGPU13NVDINWBMaJUfsiwBD6M+DtbUKCnD
npd4ou/DuGxqJwko8F6ZoTnFKywrbG3Z414nL0vD0zUH0BZRXFjI+nBdRAVOwGGbj0QU06L0Fmpe
69bWq4uqwo+nrPCdn2sv1tqEvcVewWbjnnrrFlcUnJJugppYFB7qQg5cL+wErChF6MkSHm81nc9A
3KuJsjkVIxIlEY6a1ZdAM6JiqSu1OaB1QDU+S9J09BZeW0YbeRxLzA/QHoiNBjOMDyY3WJb4hlbU
Ll4ZhPAQR9s3HbEgmAGhhFQjkzPZWBuobdgGK0PC/SZVhm6t2j6JKILoXu+SkAM2TflP0CwHq43B
7pG6m5zaLGR00Qh4ZaKgOMaukH2b/TIO5bZEwGHB9I91k+RVkPQHoypCZC+erood1QRBj66ZcksO
giCxNpmGaHUhpkG/GtS+KtzCHIS+DOSY6vEpC8EwKDk/fpXquSrtlFbVK2KqOag1HKil80ipijsu
mL62tIKuuwD9LhlLP44Sa0kdJNUwOeXDMsWCc8VbPEuBXOLCuHgbMhazex2qJglZX0+QPsmBSJZF
HqnNrUG2ol9wcIoHfSgHc4OycrBBPHsMGEZd5bAKVKzxXCSGXu+wvvTcZeWQqqDKyOswTQqFtISo
ImRHb8maOIrdROdsq2SHraowzrRRhdQM5vlGMYsQAmDn6TcAYkinVZ6acWkEYr3Q28I2qPEJdJ1/
hZpU0d6yuv6zqGMT1F4aEb9POc95XOPU26zNkGKBbULZrEZFfzoLW+kbj9TMVB+o7U8ux1g1HpsG
LOReCqQ6ZyfDTX1G3Ip9KWqwSVpoNvGqApz2/OdW9f+frN+erNzh/t9P1vuP7GNqP5KXr9XuqsY/
878frfZ/WbJhzDZ6ZIZVcy7z/p9Hqyn+S2gm1noUPv6p4uQv/c+jVdH/iycA/x5elMxr4Bb/p9Zd
Bl5LfSl18Jh0UJuO8d2/vFnnkvovhYG6bug8pw2V4lgdiwVe1UdXVnyzUuKj3uL+ksoB5/05dK5C
59J3LgLn4upjfbf9fHzf3nwZpL+8XrXv5Yg/Wz26+0/se3ra9d7iuXTur3PnlnIv55E/ef3YI/OY
//xjvXx6eLnY3V/sX+4+b+5279e9c+p3nOj80fsPrsggTTGdz/N7RX6tguvf+2nPo/d/n3U/+3n0
IFDJ16v63M/ceby/Tp3ceb5/vN+9fqC/cR75v+fUmZzb18vD2eXz7ZnvnB2cq7PD4Wx/cTjs3Yvl
fn04Wx8O2/mPltvtcvd8c7F3tzdb9+nmwr252V1eu9vP3c3F9nqx232e+P36/DD65fcfF05bBiom
qeX3nz+fP15vN+fPl8+7x8f1+nZ3/ug7y/1hv1xv98vD4fJwubqcf+L2+uZ6d7O82J54w/15PP32
W9CNfH0vUoUZFzWyQcbydZ42jOXr6+3Hle/cEodgGA8ftyFjiQaXPwTj7xzWH7cfDO/tMM/mB/7O
h8K5egqcz5eni8/3p5frwNm+XDO7nq4+mV3XN5/3n+/cQ/nP/fXnPaUSzuP1fv/08r77vAmc6/cT
4yu+CzJ+zI85pPW1T3j4EegCP7lYrM4Xm/PF/N8rx1merVZr13GdpcufOJvFZvH7xJxFNr9+WPG9
Yew+hgR9OMWXf6bh9fvn7vUypb+vhw/fOVwwVpmzf9rev1y9XJz4kvOq+u1Dzq/1Lw//pteQHo50
WjI2pfEQys9+fEXSZkaRObl8/3tX/9jcHzdHzNAwdaEpwhJHY6zHcptwhfAWU1Geh/2+rcWG8hSn
0z5LM13i+PM8DS+hJMhOH7TuQdNS/tpWml7G+K5HP9ne+iK8+P1X/XXf/e9wJHE0GW+474MQJ1NG
OUAwz+bbV3zAnUPovL5eveyvXp6uLt5vZOf+/dRy/qOm+DEUf2Kg/93o0VBMVJ0BwKLRWiblrT+Y
lCrE6MXHG4vqqqrBqcPaKc2J4NaPI4aoCI9DW0HRxZF2XHs+SuockCxxiStJR+DaRF2dlfY+ufJu
evt9XI/bMimO02YmOGekisPu0dyqur6p8gYycjCZ3Xndj+Kl03r1UEVheqK8/69NGYrG+Syrc4D5
+xckOhnKNoKfRVI2040++U3kjoRAyN9M6d3v3Zp/9tcPN3dLJ6RMjJuQK0Gs722ZObVwGiVpC9Bj
+qVd697SMuzkxKT8WysG6wRjRsHFQj7aFLoKeiPRUhP9ZjutPYpx1pk52Yvf+/JjFs6dMSyuPkTq
ESSIo84UeggZfMQ7jBp0YxUQ437op8QnCYUp3TZMK5V3rtdEizK2wGAjZniLMpSjzu+/46+9xTfK
QrwFp8446q3ZBugCcqAFYH0Nwkkd/l9URbv/2IpFzFFF7kg22yBSf3TTqfWgMnFvJIVVV+GagmzK
DvBTWf9rK5om2+ibiEmiJzwOcPokoPvAMEmbl7JMRDAjphbY/okv92PGE5tWEETP4plZq3N0XTJq
aGc6mbQFxG97G5SK7RKn57FOYuzEx1HnrejbjD9q62h12XZCatOiLUQVDo5+h9QyqV9uNm3rnUVm
vUyk9CG3SE93putPxYZ5tpRKY6UM7UaBrgYFbakP04swtAWhaDhEHf51Qrkbon/cCEAAU2jIFqAR
YOaOf7SrBordz0rudtGSCwd1iMskVT+j4D2IKVG3/P1T//UjCBkfAu7uMHePBkZWPIGshoERWZSv
Gks8Cisg+R0Byvy9pR8LZP4EGhOLjlFyf2wcwdM/TUSOZ5InUuTVuiZTTCfMEwvk+Ips0gpLg+cH
fSGRNf+KL7eB3IMeN5SEdUKrM4GMhP0q6Tv1wqAGluIiEE2/9+rHzCJtxYtKJnPGi0dXtaN1HzYS
ejelGhfKvrrSL9v77Lx6tN81eG5O81DtovvxaroIXqbP8Mreeks8A09cgP7kyL5O7uOfcNTnfigT
BFX8hPxe3MgHdBwX+aex9rfiukc3dGUBNLuTryKwBmf1RlxSDndiqz8e9eNfcLQHd4EARjmbgvll
hFdatql8baXq/TaH8/j7gB9PI5aHENiP2Ii+uecc6/ukSC/kpm76hdJRTqggSbkhbC8/nmjlL80g
3GZLEMxUzpWjMfUL4SmFicGpFqRnUCT6xdgpjxZyGoLUs7qHkq4YtOEdtSDrgYxEa9+ZKdzhwsNW
0pocExK0XT5O/arV8S4NdknVb1KtXqTSuUpYVJGBFlAqKKIXO4BVUr82/ZOiPA2UBnnFmTKO60l+
V/mAsvRg4iYWG7iyQmuJw/e8KQjjJisdBNSJnfIv/SbhbCBrICNLvP5oU84jjSIaj+6m+WS/DrGv
PedpcmLT+Usj3OA0QVjPVE1NP2okUgyMXQBgLLQxlVdd1V3D0xy2Jz7h0ZbPRKERbge4phhzbOP7
TgC1sKIipe4XoPgok8Un0UmoGv8PusJ4zSQBZgt/8L0Vw+51z1SjHpRuLfbIN0fyYq11Ypc5ftjN
fVEIpyDWUIVQxbz+vuxqIJENJSi7fjHEces0YGNubHJw5wPWFevcD4Ubj4N6/vsAzl/h67byp1Ey
B4wf48jm9r1Rz0/zBHh9v+hqK9+ayERKXL8QBCQSMMe6REOnYMexSLxW+fdZaCkmd3zKMLiB/9l0
v/RXF6mUpXHGqOoCHDjGegsKadTN7x382zRkL6HKgk7Oz6bvHRTWGMpTJXWYpvjmKtKTdqtwxu9+
b0U53hzncdTm4BuqcfD2x8UVUoI4Nq/TfoEWVpBRITtajqp/1fWjtY29kZxZPKSr2shU/hahLOs+
r5/sIdloXS+YTr3pREl6W/TmkiTh/sTPm9fB8Wc2DIPXAO8BVTGP5pavtjBXOC0XCnlt0EZNlb3q
g1JcViHlGBRsewfD6LLNxGuYZ7zi19f1ABmOIrcEnY00qdnb7z9pnlhHv8hWUaEjLOYqZBwzHgCB
GZAz8Z2DTwMKcRSUwUF0WiVtf2r5zteb702xM5iKpdh8Ie7tR8tXLywfTVXXLrrQAj7poYdoMOje
dAb5K+iw4X4S8iYY1ANpjeHEXeVHPxVZtmb7J4P/mif69/mHF0dlYQNSLmyy1D7O6cmcAze7RF33
QVIpy9+H9cc8nEsVZAC70E4UGj060mQMjURCPm2Bbd9lIjWPhSCN55njMzlj+cQK/rF5KIpJrp3a
Kf4/vmRHDxWJMlSg8GZMJbTZLOUR4m7WTu2Z0dTdoQbpzgHTJ2sv8q3V7938sVf+aXm+kTC8LL2j
lhPJbruqtuOFMZLhVKViX7WF7yJAe8bOZZPlmX/iO/7YR2iRK7SpqDZ7Fp5o379jKOqBuLrBRlUi
wi7GOXk95cni934dfT5jfq/PZVIsCoA12nGlVEqiiPLTiaSVEulin1phUh+MlMJHhADc7Nd5MMTF
iTPgaIrSKNajzJi5TVLyx7etTMeW0WqqdGEWRf0WAh1ek+cjuY4tlXj5vYNHwzi3pVNbRziCswYP
5qOnSMezwBMxWcimCZVrLyq823DCJPbfW8HeDF0XZBdQIUd3D28i8VxgS7IQOIqtJyWIXio83v91
3JgPsCc47yndYRc7WtqUvfpGPjFuVBSDqE1FnT2A+y2SVVuV9Ynb9/EDgKAHJYdYCCrMMpkuHU3A
EW5XUnZUSQMKENaZWWhEQhDsAzK0Kj3RrmWgeBRuZOU4GZdFX2VPU4HRsVPq7RgtEyWDe6mGYFuf
0yqpXiHCZ9GHleFajLVy1i8DcPf9nPtTNWR3YO/rXTeptQXaM7av//EDce3Gg8/k1k2MSpGP7m1S
3bZVFXiWKzdBsLLQA2FnEPcnVtPRLgG4glYIHNm4bxOfOr6C+n5eolZG24tHcXZQYSk8l5LVPSmQ
AGclL2IpsmXG7T/2jQ9lkRdj/pElU46vVCVoSWq6+FBiimw3T1DTkq/2TtxrfuwUUIM4ONlzZGSl
uCd+34+M0S47HKeThW1TN+GkWjPgz8BzyXIpSZaeFQIL+r/dtpmCCobq9uwLyYj+6FnD2OHHnKUL
wo3lso9Q8cK6y08sXkV8P6//NGModA3QFbGEP9H5LxfDGIIjlrS4G5QDHHJY3f5Fb0VYn3TltFV6
q7gpEySCfhD6q7odAmSm9eAo2JWszbL2N6iLlYd//abzzZwnhgZoZd4kv492ajVamEbgzm0kDJsQ
GsgKfbU40fMfmyPjS2iSmypzlcfMPDBfOo6gIkzTklaiSg9vrCAIrvoIFPa/94WtcQ6daNRTzpnn
r61INbx0gAIJ6GkVLmcrtWvY4Nl/MFe47ahgbFgF3I2/txIHuS4lhZ1wp+9wvBl6dUFNzvif9IWe
ENaiIeo0v7cy4W9ZcmdN2K+U5DMH1rXEAAUn7d+H7MdGwofBOlTjyxBt4jH7vRnuBDXudzSDaF26
hgwAIzicqExpgmZNzDE+M0PQob83+uNYnhvVuBoTNVXo2tEITmGDkzr3gQUi6nahxIO80WIA65SO
pf+8ZbGBcD/mLjdX2B4H1GJKS3TVHoIFkWKeYUqGQVg0JXGx+NcuMRcMljRXeQ2q1tG5jCeVRrEd
QeYMuOVj0fPkKJ26DlVjaeuNKj5+b+7nZ1NJTYBhEIQ+Id4fjSD6RKPmKkJzOYzTil0CmEE/2plT
4C23jnFE2Mh82vW/NjuvY02Z8zwzlXDeur8s4wiDF8opEyjcMraRS0OppXKtlzMUuK2ghSjsWdHC
T9PqRFT56KHDxjlPGWYjbECOvj+p+S8Ng0foILQEEjtl7+2C3EzPYtPHiWoYR7BFyNClJJYuKDeD
+oMH54l+/zySiCfJM46LgIzMReV7v6lYqQYo6J5rUgPcOao9BekKHEuELWQqCD8XqtUpJ6bU/A2/
PO7+9JlAOmWdOgXhtjLPgS99hp2H9TxKMBcPSWmJuIhK0SgaTrTycy3SNdpSFdDVKlPqeyt2BPWC
uCD4h6qb+n0VZkQDIftI+QLHGOuUj++P5rhRqqCIyM/M+5p5tK357aDpLThqF4m2vG7T6D4RsraB
QxKe2Nl+tMQ84RT48zRl1hy3REbSpuYXH/vYG7JtRkmyU3dKfN1DZl79vizmxf3tS3HTYzHwjXi1
Ub9/tBqNkP9poj7RDVSzwmZAHbpro02kcHSiWMj+OS9aWLRN1PhYC4kOi9J/vbDz6JjjM4R6+TeZ
6tGwJrVWkauCRyN6jiOpEBl+dbCG7/PS0v71oTO3BSyZFA//UY+LpEZo3Glu4SUWRG2xbWMpP1e1
8NR78S+fz2TOEwRVOGzZvL/PSxBaWSoR2YOSJsflUtIkO136xFllikp981TI7mdz8yqg6Etl755v
19+bG+AETD4nCBBro9vB4YGOng3KpZlq6fL32fLXpuZgDdl/Amrm0YrzY5T4CYaubopl7Ljo9BL2
USnhj1C2qnTiqP2xiYC64231fxo7mppKWADFakYN4XTXrwo16x1sY9IT++PfukQonDOdxDzLbv7r
X7YqNqpRHdVOc3HqQDwYNZV58KmOhppg6c1/MH5oVFWTQ52X/Z8ysy+NTSEIKLVl/AJYZCutSWSU
LJq0Vyn3P9GvH/v+H7Io6QTAZ0SejoPwkzfiaBXRlGK29XUwCQvFcCzjwpiMeEFn6Yll/JevRbQC
xiQAVczVjxmTrd1VIsxrDc+jBspCKvsb20zzxe8T8K+tGAirLJvY3Y+Qaa3YRd5TjOuG2LhfZlGi
nqVtFP3zQ5jIC/F3UvFEqXnef58TQ9CouW0mTHMTQ8+4hpyv9NN4YjL85QtpAq94FN7kKTkrv7fC
v3qqQf7hRtX45jtfsFi2Bk4AcVmTwaTCvDsxeH+Z6mTW0DQSf+F6rh81iB6lkgjvU58hIUVxYZCZ
GqUSpfwxEyXaE4fYfMZ/P1kUjUIJGT0xVmtEsL53L4QjpoMsFC7gcRsuegCuPut6+9zvC9xkDPuy
62X/RECGp+/ci2/tWpBbkW5Rd8tlyz6OQjZdNKlTPBNc8rK5LRSv7DeNCJs95TwCy5hCR+6YqbX0
JLI8OZexiCP2PhYW5L4pMlexneGBZOZNePAjKGdOraFKwNtRA59e6VbvtsJPb2KYggLCUU7RfGNU
QJC5xjWFi5AquIEFleuot5t8ZxVIRlwfHDpCRMPQCeBJg3qnlnr9lCJlw/HCB4Lktk2urnxz8qik
aTTtTeMfPo8LDWReLMwZOwrgDjG2X4Diiluz6TAWy8dbXCmUsyqYKyxy3c+3MjTFD1uy8QBNhdes
49KL9jgW+cQPhWf7blDr0SWlLDOtoOyTTSX1sb9sStl4zTWCWU7bEip2mjrO94gnSrRBYSlh812Z
KiKGKPKfSk8ukCT5NX2q5UjsRkMe8Qj2WotIGKRUBANjlD/EAYbXjJHX3vIgjJ9aoJ4J2CoyTI6P
IeKhzYtoxNaK494hIhXCIbVqlEKqkY8rZRrqd1+R8ggRXR3f2lYixrMMDN9DJU3ZNRVNGG6nCCdu
O5HDfaiTJty1BTgRN+pMuKglCqtN4k84gAKxTHEY8aCwOTCUpCtQ2RF4UcJNbhPkVoumBKi+a0b6
gDzNwpQWkZrUn0+1kZZrE79KiEiJ6CenH3xEpaAC+g1u0EADrUAT/dI3gvBpVIzgCaMszP2qelD1
Mym2WMct9Q8fNbVfe+7CDNpY47os6+VQ4f44+XtsxZp0KSLTeolgnKhAynwzdYEzasJN6hDZUKMl
zatZ9AAF0jDWHoAdQI8ba/0c1x7juSSzbe7yrgh6p+3M8ipW2151UhsIioMcsT74Ho6Mrqp55QxE
GIthORkmFgGIeCYsF8cutZZdXYgzPZwC6ArcoMmlg1bC2S6mMVfEljirUZa8xuqQXNl9l7+3QWI/
IKqNBnciwLvziyp9VgqtfiCTJt2FpaK9+dlMg4L/ZUUgWXqwhKbZgREJNS5iRthp4xLwGSgxWbRi
cLOgA39lTxhJ17pQbq1m7HT0UnZzhQVxYbpc8PAmweij5skYGMlOMIE+A/Sa3mLwpVp2DHzg+Vqx
8G86dvjbbrTHR+zMW2BcdYtdJlKXHqiGZoEXC8xSXapjpKcrXo9+tMrJjoL96wKM0gg196txkuq1
rY7SXGsamxk31RZIUq9p032adOXO5zUZLiVRaO+j2eHDaiqDGW8MuyvxhBwgLVTc3TSCm94I9suv
kKwE9tRuZcJJD0STJn2VdUI6L1F6PksYvjVn1C5kOxneDygixFvXoWUl2qr2Gv8snkqokKQCZ6AY
grt4JVHd0531KjeK1VRPyXltdvpHYljDwSizyYCC1lWIjhkCFKxpU8kLvHuTW6m0gnsJtful2tcI
V32YHj5lJGljuE0SWs+TMpQXacR6dEas/ewlOctcX6Uw/7adGAbTLWpptJehUNmohPnHSt7wkFxB
YMyihUIwgWJH7iGMnd7pr6As+grqyjTccwgZ5rqtR6y/BgWU1UqRVB0pLQyhbDVYcXSFk4Qlg6bR
9dtWwXp1UYgxgDDcVO1FPaVwBztoEbFbqKavuTFsSNyXWPSK28MaReyXloq8sMoGe3pcQN/DBlAK
xuZB89TWdX01icK/zjH5e1Z5iH/i2Fuya8DkJgKnpMmCiRMDeEmgM7mh5mUfYVjCaa3yKQkuS5lq
WPJN43gTpSn1IE0R+W+4p6SfmCpb42LgUt5tlHGW9Q7QTuh3092rTQvbVkd26UT1EN1qZW28cIEv
w5Vo0/6C7L/y6Q1pdgmWEtcqaxzzl75kUTttXItXG7uZYdPy6gS32cfJM6bzvUxxiz17AvHsXoSi
zNNtE4btm/C0KAa3KA2v1CoN8spmvM91DP88hi5l1hpUU6+MlFT90hsg5zqKL8EksyS7j9dqGnbX
QeRJ12RlpZdRnvqLOTnw3OcYHzsNfKb7DFVhSyI1bMlkwAsROH8NxEcDfSALgtqOXGOC1eZWZGn7
xmWque2Hlsk2s6tuZDjVb0EgOBEAUVcs0EQpX3yjG9kaI4+TRMcDmKM5w+oEu7Mgczu5havK+9i7
B0dkZ/IORRrn8Lpp4vRayI2Xwt6pBXDBISkiN47s+KrS6ua9E5l3NgxN/QbwzANxmPHhmG9MXoS7
6Ms42IxX/HlhLFe1AqmvE9FTkRhFtRKcRJlr+sDKpKEynu0EC2fsYAqEhaLVChheQuqelTjEZmWQ
ZGPJuoKwSAVCso9NbD+dwOyRPo95XzE6ILUs3hxxfBcjBiygBEpwCj2KbUEolux8iCbx5sIlyeyR
EvNLHTx54wDINK7N/FyIFFuoXqUO9ajIJkg6FDeuJsOHCWkhxuycKVZo1Q47NVhpRoF0j/1dv/es
SR83BrLLG7jpNs5WUpBD4aPCbqKUH4qd44G8FiAC6+4ZyTO9qKwgz9flmJo1wrTBztl0Neuhrj2L
aeAHdgWsDLquo1Ejiw9t2KX4c3EfQcha2u3dEE/me01euFpIPj4FDEttD64d9dZb0mfqQ4mab6d1
Y/RMZKq6lLCWeBv6vHiTAgWFMUkOWIJUvHvKmnM/Oi8zyWtdVJ+x5EBbCi48LeQKpKotglEP8xp7
pYYGBtwTTPTbmAytvOgqqYBPh/0RlDUtl17bJlFfQSDn7aKOq6hm4AeLTSfRHmSqivHtaRJvXBsx
ZFlXx8uGksYkHhAHe9wrLcw9WPL0tu+a8E21Y83EVq6MpVXc5Xn+ZPP+ChcS50u+wABZv4FW7NuI
Uf2AfwghLF6XIWO/bsDpffSWjPFwNFnStJLaNH3k2omiiQdCMq3rBkwkRT+ktvaml4feZugmg2VX
zvthm7cB3ucC6hKz2areok6X2xU5RriCHEuocYM0GpHShKkUbTsisNoCT0obQb3BNmoSmABzsiWQ
WNPpJJKjXYvRFTwvVP8RxhchPnqAwsHZSUutbzLzcShT/9aMh6p3CZ9WsY/pbGX4Z+Q4pOnekqrS
uGzIuU1nRVZOydbMEupA47DlduGGMPaTnQT5HDFmmzfBGoPlMb4ORIAFZITP4sIXsiRvARL76lZP
9bh51wIumZ2DchfsQUoKM0HImbajm4G/Hdc9RgpUAJIks72lBDvLXwRd0YXYJKFSefKnqfCGDYmW
Ek6xJrzR3lJ+k9b7SoFS7rKdaO1Nwv2m3Q0d3seQqzgnZSek2KZa8u8W0WrM/d6+wxmXYrNe7yx7
gyeJ0A6CK4/n9uToopu88Kv0zurVeISpbcqx/2C2Foxu0MCW/BhlIB1k1glOnxyeOk8G/k7dOqu1
Ev/QDHCtzJOAiiEnLlIQ3YJzVHENFegSJnFpim8qh4G+Ck2OyzUQ0D6+VUo+3L6dMETemmFddeso
b/BlG8vQ7O4UgPjTFbwtQynOfNB9FOT11OSHuABnZtB9WJ4HRTgKiz5blUJKsa3vAWzfm2odJpfl
DPFfYlnc6tPCKHRP3vIYno19W9w6n5uC/HfKnYhnC25hEF8CF5h1dZ/3IM6Wfkvxwa3lC6l1sTYT
0jqojBHoQgclDOSX30nsBn6eP9atwtLq9ECJV8KbKm56hj4/yICGMgzF4NMwny88K4oWKptjm14J
gIrbRX1RyFnH5orAAxu7Dtvmadd4xBA+bdkekyUkM6G+gA6vrPPcSJvuUFiJLtZNFWKiOPh12d2j
pTDn479Pk/FhVJoOpL5ptl51iesfIXsYx1GOLjsJKp58dpg373JsxVzVGlL9RCT0AH8zKvdc+FXJ
Wd6F3XSmRpKucmYpdTouAqnMklUYQPXe23UQYlPZR2Z3pchDXjmNobVPZoeU4VJUBM4dUVVy+46Q
Q8+Wlt51D0OkskVbZq+VC82qABf6yWQfSBIp2VJgC57P2GUtWELI67N1WwYK7r5aY/KisDW9klfT
UA2Q5jBZtIJlVHllwZUO63LzE8M0xbsYapwFVt04iTswamHvZtzqx1WLNTiu6mpqikWD64C0ozoA
iYWcCnyKbUnDFrYuo069bfiI2QpOQQrf3osyoMR2ohkbE+tygYS6acx8PZVDnlyPNaxZeOp1k57H
Ed4d59gkUj004kONqZvUT8UNsXwsblsJW56d3hVRc9dreRYZWNryfoMPAPJibVOjH575bTxTB0Qv
pFXTV8Wnpw/1o2JOE/YBUtWaZ4Cr/dQBOIf7cef3/sG2gxofZgycK7eURZ9A+yjj3A2L2UexJea9
JSUrAMOmLc8oImmScgUMcoTsqQ68WQsQ2Gw5Gd70i9bgdsT/QhfPkiafMYCjjydfYEcGlwxdjWCb
5MPYvQ5jnNlX0CNq7zWclCzYRrwsrR38ESsGX0hQAz9pecz2gahV/aLjh08Xkqb2/XkK1YDXp51U
mCFzp4XtoAVUbW4KeWD+132hGbA5dBNzUwBtwuRuN/npPdajUvE8ReXwEQ69jhlw5tHOwZIbdq40
JCq+hAAtb02rmti4uANZ412LTxucTl8Wsb8JGxvCsiEn6b0CQsVcDq3sXWlFxls9bDNv2RYRug0G
LPr0WVL2EpCoJVYBmAm45AGA3wVdt3aJHFnNDttgnu+JsLWtN0TI7+NBb/eGXoESaDBGyJalDvXC
oVRD/Wx6hbIuAgycDHVclG86AFoeYrU5XEUmlXSsngQfhtyIMXmIa/xSV/z7qLJTJV9/5ImbT+up
HZI7LHKCaZnCuEhdWDY1dB+90fZj5OdimXe5Wq/rWe8EsgcTjDXsmQQq8mSqwbLqYvNzqqI1Vo95
sQbx3O3zdvYNLOygfeZsTntnUnpQdCORFMkZ4ijemVkIJrEN7bhfhmpRLpWyk19FHWbqJo/mdV7J
5Qy7jkw7XJGhHBchkq1bvghRBK4N3qHB2B0qu96rlRuVY/dm9IrxPph+lsDMHaZD0aQjMTZZKc/N
CiNE155U/aGpolbnuUzxXzmkyuQ2GCi8gHDBqqQMu8Fa86bMiotKkgvIKKE8yKDvk3B8N82aetcZ
SYxDu2To8Ys+pfr/Yu48muPG0nT9VzruHhXwJuLO4iaQhlaQSIlSbRAsiYL3B/bX3wdUTTcTmc0c
9WqqqxcVEnkAHPeZ19yqToB9iDPiIrg15KR/oEJSK1sduYeHzNZm3cvVOR7dQam6L+inIJRRDIB7
vQEA3bcGn7bQNQe9Ud0pTtt6o2iV/LMeC0RuR4WehTsNspgPiaRQdpWapHph4jIkKyap7F2oZuGf
GNFLFAb0ZsBawNGTr0qMTL6L2ymXZ+hUxZ8lhjTaruqlCYV1s5e+DcWM2i9qQKmiHITRqbj0aCFR
SEKS2Lkteo7I5oy9wiceW50KdlFWf1laUubY6AbR1unG/KVV45Yctuy+ovDVWS4aIVhIT5pEYB6R
MnyGxzekGxv1Jt1rcZdEOmI040c5boJoI4SOSKk69T+jggIPbgoYce6dJNR/NNriMZ2xdj5owQiC
0SQypnppCzSZKUZ2N5NuKD8kI+lGlLqt7lEZAJaN6aQRX9SU+w5ZJzuza3R5peDqM0T4KqP39aMQ
qVWSrDbx10JQQ1q8MMD2Sok8F0Tx+lTijer03wI7VXCwQ7YzB1ED7tjuYVVkqnUza41Woawe4vaK
UiS1Mw4WQQKcO+W3UVUaZCpwGqZ5Emch+Zkm0CpN89ycvWaQOGyVkagWR+7QVjlnB4NiZjMNjQsl
KTaReZ2CHyNqKSYCurqTc6onEqmQYWs+wRDRbGYHyOASHLZIe4+MrJd5mLuxzb0NKA4JTzCLSphe
pQj22RtsghJzi4hP/FNC2sVwDTsxvo4pNj9ekHeYlegpyp1eVyoUiOu6b6L7vg9iHF450oa72M6Q
ExJoemOT0FQqcVdaVbfEikjqRuitKi4q4POTrmHdtrOmpuvdmEOPJFN0NeIukLoWT+TRegm7YMA6
nDNVPTgGvdQbvWmgtsVh2T4jhI6KtNUvsl9CF6gKFkJrUUKhuTZAUMEKwo2otFCRMfTsoZKzKb+X
pMhOt2rkxH+yGLPJtblyFc8kKdqj+Z10V32NqO7WptBfcHAQQ4BPVULVs8oqD/dYrFTzFqnooNl1
mLWR7shWgTeSGKt2k2g1zimU1XuOosKhZNGNTRkRwWLb6jS5Km/qECX7DVT3bETIU9GLrYQykvAs
R+CyU+Lz0RykoNCdKwRWMEmJcbrd5hGFKs+xw/DTgOj9g5PnuFB3deXx68E04tbaQhN1GtSm9M6Y
VE/ulbzZVqrTT56KcwRSPrXeB56dzqa87Y0p/pn3NX4u4zhr0VUGwS40PbKVfnxAHaXtFnOgpWzU
atZ9YJPBuMAC5RckcjPyfMLFm2pxDdtrM55YGGYQOXpCU/tPorO0z2wPvKUbusQYiZcK6lpS1t1D
a6WOIeVpT4NLkrclmuihh/YY24eq1+cEGweVtWDL3wL4SvHWQf4X8qYGLAnRNaSN97Ey8tNjUlj0
ROaESrhSWmh4NVGMw6GdBZR2qZZID02SxyGXeyl/V4J4kbilMhNdzYPIxn1M98PeqH1RfRgLqgB3
NH3ljoyhm5A7UHvnJsFde77JBwJyl+RXLg6VMPLQnYqSsyq0W/szEsMS1x/xVOzNIPZE+InGRpT7
DdnGfYwmXORZqN7dGaiHf68wk8LyS9SLS0g9Pxp0qXAGQyxJobYWZ4g19Qq4q1FfqPZGhNBUB7E5
7ZrigHmDEXOh8ZGpKU3th7HrZuy68dhaChdRetOgE4Vcs20S9hqjdc3JOX+tDbhsmzmsoEoT4w39
npKqdBDjokFejk5D4UpCG+wXPu63lHA+VC/Fg2heXsTdc/V/lx/9XlZTE4eRePUi/dd/fehfGsBB
L//gL7b/2HXFj2cRl8X6Z45+Bf6lfz+N9yyej/5jyyEspo/dSzN9ohmQ/RoufCmXv/k//cO/JW8e
p+rlv/7Pd+jkYvltIY/1VtlmgeT9ezGc/5dj5PP9ufjHw3NePq9/7m9BHDCRfwCJRGhfRnRmURD9
pyAO/AOkWum86QvSywL79E9BHJo6+L8CRHJALOAXCCj3n4o4pGx/0ChcUGHA3fQF0/o7ijir9ir6
jTwd4FhjwUaANlthkBoBFlc3eutBnRFEDunM0EaaxDbFjecqIGe8evON/F8dxreupdoCfnjTeESZ
AiA9bCNIF+ZCRliBI3A0cOp8LvtHy5m0gD4YFfRNoyC6PdN18OxBR9iKe3YnU0M+lI4e7lvYGYWn
sOSvk6DHw6SLDVjS3L9XWqxNL0XVfUPdPBw2FsC2T40+ZX9Snk33YaBge0DuKG01ZNevpqRPnrFt
C6kdYJjqRSb3iKHrxTUWMTsl+LKUICzqW7O6rSjdfHv/3Ved5ddXp7Ns6GSR8H9f9Vnf4BoUNcgD
WgfiMYXVwO2MX103aV/nRjEu9LBXXeVF/mNBj9OcN0BiQSM47io7Qs4aDbH3x8KKxT1Rh3JlkeZ6
gSUsqo9hVd50aKNdQEkt+2M1t0sTG3ASyCE4GdYKnqtFUTninpI/NrWmUFnsLC8TFD11+hEbw1Ax
SkDe3zVFdFtY43cse8bH9z/xmu78+uYmWMKFnIUcnrNCFckogjc6RmqPXNTqfVijQjDawtlgD3Ff
WrxyqJFhVNhH7CJ5/ihjrXLlDCxEOaWHkYIl3YpUGvZm1qTfUp2Cw4RJwlUCIvDadL5RWlZ3bTTM
t6jX/yZqFtgYABuQgLIG3AGc+gp5EM6dpmUg8B8SGcOj0C2layzwLiyN9YZfBsFQlwEMBjvZ8D1F
HGmxA3kwMfcz4xeRV3tOgf2YfHmdit+6Je7i71AHy59ifdof3Rfv3iX/C++FxW70398LD2VWYnX6
j6s2ey5+tG8vhuUHf10MVDT/UNDIAE8I2NVc9HJ+6aQphvEHiC7IAxqYTSaK+ftvbW+D+8JaDJeX
6cOlmF3dln9bgqt/gF7iplBY9LRbofn/hiX4isYARwBY3kIMshZRGUC5q5XYFJggT1Ye+3mnq9dt
Jec7kwKwlyRm6Blt0F8rLcBurodgm1mzsUVJdNyhwY1lrtl1e8s0nUs01eMz7dczofcIDAjaEnt7
OXzenJ5YNo1CR4HGp51gfQ30ktpmbozZo1ZmwcswZVCpqbHeGfqIoirK6uFHSOT4TlHgoKZeAILf
V6Rnj9i2FBhb6HGNliZ6uSXFymL4/mbOz9xzr7Daf91zvx4XlgLgPMgQp3o5GuVnE+Xl2M9kgYND
SXPksenLGidVJFJ9e4oqe1Ojx31VEJN/GiejDF0tRPEW/7x7ylTq576yx0dwQWjXcgw3L1lUBntp
NIOPE22Unyq6qN8NPZo/TxR7HoAbfMLmQvq1jf+tzbh+dKb/93tYyxpFPB5I3vFnVyLK+6QssW/C
9b+yQzxWQEsru/c/1/HV+DoKi5YeIqVni3+Xp3gzuUDm7LgWIwuOvoXX6wrdvLGubxAyuqS1wgZ6
c0n9PRSccTjxhD7Omk/cp7FT2SYvJMXdz6xH/EAE6l0rURdsHOPz778XgHpog3CdEMZZ3YhDbehq
F+mxH1WWditnQmyLIrHvlLwdLxClz0yUA2WLmBB1Q9hHq/1BzBUjNtwkflJE8W5YwDYz4qoXro+z
o3AyEHvCc4KtezxRU27I8Yj8qJ+FebLjbzTIq9KbeP+znY5C7LIcQMDWYcgg+ni0HFQUbahoKIkP
C5uOAkWDHZ4u6oV3WcUry1Igw7UAFfJrYB2vpWzEqMe4qKQsBXJmr1Dz6CBxpm1w0dlYYc4HrFV1
Y002KCBcOzYa6OQLgNBjZPmvR1CVhWS0UHDJBY7fNDEwOjF7QBxDpP6kNNzsSbHFPopC1CfmmCx9
sY8RtB0u7Lgzn9iG9sx9wydGtWH58zc7jhJOAJHbTvym6EIPhFK3Scu6ujCRp5sNuix0OwIaoDtk
G6tRhK3yT5z4co31ktEbz+pUPElZ4dXheAHVeO5TcmFCyQTjrRH/Ho+FNlk0tXqV+IIqCWVogcUk
XtGb2q4iD7Oa+nbW6fdnOXLq7y9X5fRuMpB64USxOCZfRUqPPmYfdTbdjTbz7fHPtO3vaLVshxiM
UCJfITj6mKDQq4ZQMIrAcyx5m88PyFM/gw/ajBMoqtTy0u7H+w91OsEkASBYCSYAehLpHX8Os68j
3J/nyHfgKXzB+dX5RJW82b8/yspUYlnApsWtAGEAnZRTqhemf6pNYz1ZbrQUUI2TusNgisPgULVD
kNc6WKOUfDObrtzCUHQOVNzaHWLel9QKTqcf2cOFyc9yW8C066NW0Rs76JPExzIwPVSVRhKLF8k2
yxexarnQd0D24k8QOCL3/W9wusgZeSGFI3oLYthefWngPQj1jyy8EUcmQDUx6sVm2W8dvAU+ALqR
L3zz5U2OQwtyG2ILqGF8dvRjjmdWVaCHGyFvSvIcP8708gCYjlIlNhgrGVhjq4hlobhS51cS7oZR
EYTzhVc+N+3EopBvoIkoaA8u3+TN8VFNJN66yBPfqhTnRhP0sUxilk3VtSpnVlpc0RIWDwkWS5uS
nrpr9/HkGlRgL8SFr1nR8ddYdJa4yjWMRHQQgsdP0lUKwopTLvw4FlwWUVnRukUHu+y2tCMBJSRS
nnWLdXZ4QyV2ayLwXm+olpWVu9iLtW6dS72vB/TdcTfO8eArOvClmzIEbH6AeWdCAms1TLUxGbdv
cRlVv+GAGVEtCR17AwxPfLV6ffyEk7BNp0Rtphc81+KftY0D6wCUDGQhkM+fOGvhbf67a4+YeNmD
/I/NvibsxZg16HmUtn4p9arbZoSarQKlLDJmHHjrWHt4f7zTQI2rn7IVSiyL5qS6+tqa1dvA/8bW
15q6OiCyYBDEWoD0Stn47RuKoTi4IAghGsD8Hk+s0lU1jmBK68dcxddSSpJuJbL5n4wC3Z5TA+4h
5bDjUeoJbZkRKXEf3gZrZayeJD3t/5NBLDQQyPeWWtvqlgckFZmgr4Xf0RPdZXOobiZnji9cQ6cn
vr3U1Og5L9ctPjPHrzJJdUXTXghfD9VsS6vmr3RxqH1/AZwbxFZhFMDDRntsLUxgT/CGsaTo/Ezt
2i1A8Zce590Lg5zep7ZG3EcWSuBM7rGKZQW3uyOsqfMTOh6LQywtE0fOrkg/w+08a7kL8PnSBXLu
zZbkGo1M5gj64vHnM60a6u+kMagsSjc1+o56O06a73+/MxuImN+g4gvxgjb6alXnhdIYztg0fhr3
k+vgc+9JfACyVHye3x/qTBq/6KhSSCbZ0TSW3/EbaXlr99gTNH5STvgrYUK4BYOu7KrOCu4CVTi3
qh6NLpp1Nf0aFV2EsNYesrpMtmZvjZ/VQWi/xa1fwgUYSaZCXkyRCxWIVZBmGj1aUlEh/GKenb0V
Wi+BZGvbCy9+5iOTPywi9FxQqvYqefXmdhKVHmZyYwgfF/fwizQ1KR6goV4s/cphH5U00WEUIByi
96ABqHgPU+7SvzXov2IClXhm3wr8eu3iCZEBlTPOKfPiwlOee0h6tAtDkAk6kbLDtJSaALVrXzgL
LWWmERriwunqdjv9ByuBSOFfY61WgmVVak75oPMVSDA7g87+Bz2Sml0JqPhKHvVoV/aKcVsZjvTB
kqGj5JQn3CwNkkOihKNrzZF14fVXpdrXpbCoWqk2u2FZF6vjqhBTFEyKMfhViQhSkgN10JrKAgcR
9MN3U4kNYEH4QoCtQPrE3Dl60fhUgCrZbXshwAgDVGq9yY6QT4qsCCvGiOovurZOJywXqEvpwFfp
2l0EjnzAdzZTUpcKSeWbJZyBCyHRqrPx632IATEsIJNb7q3j3WYX84hsi9P5ca21W+xVEyBiuOMU
A81JCw8QamPJS2JRfAratr8OxDXgcbEQUJLMbLZTkYW7ucPgrqlQetUmlbJRlqmPWCz3PwYMnxZG
IqzcljeNDeMnWCHdt/U+3JWYcd8W0KCvhmRw9jY0CG+I2vZKUgGhQDeAheo0w4Vb7XQBc1zqJBmo
dnGnrZO7SrY60md58GWpldyISv+TaTYlrs7a73ENl2+LtAjfFAErUiwCguNvW49dr5uzNfhSM2n7
qM1earqph/ePjdMLgEEsGm6v/0eY8XgQSatFw9E0+tTYBq+UIsultndJwdLktxzHq1S6KIByNNHy
oJJ7PAqGpihXKubo90n7Egv7OrGGnQyzbNOL+pIsy7kpWpptJGfILlEfPh4sGHQjzctgBK6NITwQ
xmmXp2BNsFS/JJq50hH8NUfcNlQ8l9Ewpjkey4mnJJiMdPKb0KhcJ7TjqxppkZ1agw3rC6m+dqa0
fVZiUxUu02fe2IM9FhujLVuH1CV3BNCARnMofGBgtxdWOvxMNKAxF3bqmXkGDQrDmHSRH1/nLkOL
tJPMJexjiFW5MkbFrtmAl3l/NZ1JkagJkBujw79UdtY1zTpXJStX+B7znGBWZrQpKHgl1RtwxWaD
HEJjyc0BRB3MHr1tlWewmWG4A0fUPgQdrdgLl8CZhUc9DpF4Sk1cvusCoRGG4JTiavaHOVaeZwlJ
PzZ14hcWJurZiJzJhQ+wTPhqpR8NuFrpsYwAUF4zoABs82GanWxPby7Gzc0Mrycw/Zuhq4KvhTzJ
DyLLtF0/jr+nMvC6KAmyqHHpS/+dQtTxosTDHBXvfJz9Gl7mfgYhBNhOEl6hhb/n8Pj3UCwo6pU6
y2e917oZhFScD7MfmDNFEKe2Xa2Dk68PbXvp0y5348mnZYthtEP+Tx3g+LUgndEGGoyZgpOt7XvV
1uC86uFNmjb2QYp6neIDqrJRjHv27ASN12uL4b0hVY9BoyQXlvppQQJuNrphCFWqi+yxdvw0UtXY
BQZmsz9xOmxapTc+QzlIaHEX7TW8ghblSjFtiVG/N00vXQgpz5xxxJNQ+CGHcwmtgz2lSw2R0Mz1
4ep9FaFpeWNefmm1pLmwgV5j8/VXfzvS6qtD1qWpPIBuzs0puwvkxFF2itpC1HYUIT7MugllJQuy
DiEXDRRwHzYqVYgqN/ezsEeUQSjAPYYC3ttmkg21xzerER6Fe6fcSYXafLex2esQc4eQd8sORR0N
993ktqhL2OF1FYX1hXc6PbVfsQKowyBGwLlgrE5tw4rGQjEkzW/stN7BpJT2C97bj3SoXMAxqglf
Rxnkz0Yb1fKjQzPwaUpLGbXy2g7SHWi0GeMuB2x8CkSWm2yQHlKpV768f5qsD+1FWBLDUZQTTHTg
UTM/XmNxDPRpTsrWB9NhuImizUD12kuaMqejWJQCkBeDAGQaLOjjUQYzTxdCS+frpogPjTYVO9Oe
+m/vv8v6JKZsRoapo23BdsERazVK4VR9NbTN4I+DmG5D8tlNBfzysxQX1tWUysnD++O9dhHeLlwN
0ZolfiLegIvMoXH8WlWmYFzQZrIPG9/6LlIC+02tWKG06WDGh26WWJT+y0Vh0OV3qALKhAbGJib4
/9FqKSotTRs2sCH7KH6y6q5VoKsWDlBypVUyyFpAW8kZFhNNS0TmByWPgYhWtQkKk59GSkCTUDYw
i679q2mU8K7tKusmGiR8LsrIkPE2nHuZC6kIKKzFStNC+4EdoMP+hI66qdR0Ybw3uCLmHWxyLxp0
hInRT4Q9KYzIwCHV0Kq7WLKbFPr9WH1//xO+Gg0cf0JbX+Q/bXq6NMXXZ1zXKXJaFG3nO7ESUdNE
gO7gwEa712vYd5r02Ujn6duMNvCVjfXfRkYfqPRoVySlm+uJcy2Xc/WjgMcQb9K5k3IvT2Jk05u0
lJ6m3lJaGHKWfB01U1vdIug6X8XB0r6egb7+FWE8Cb/eEs6B6WVm8sGJfLkxm0ecCOkuhJltut3c
pPIm6USl3XVYr6KeC0n5Ou+EVmw0c5IpRE4YEGwEnLZ622m9/qXrQkAuYZtI+zw1QhuUPpZ7OBOo
w10015ivRtBEv1RzAjS+bCiSuIusY+q2RddVm8HujI80AGHI4BQeXU/QBGqO+2DegsQssA91Jigw
sGua+UYakCK5VntdfFbTIsSdtGs72w2bOolubDMP7qRw7j+WpY2PYxbKf7LCOrgoUQcFpsgCzD4m
cEzw9KxoQPcJ0+xub6jQMFlqYXlVqH35GKdpDep1gJmAuWCVjts8LAyYCnq1z4t8ig5Yi8IkaIqg
+aLqpDAwA7Hk3eSz9jUwFZDUnM2NvX9/Aa1PFqJNHaloin+L/4O87qO3Ux6rXaV2voxwxFZBxnCL
ZLO2++1RKJjRlwXeCqpwLV1YZTlmn0VBDK7jnKlhVLrNUhQf3x/lpHHKyzAMsjkUlQh1Fuji2+p/
UIq8C6Ru8rO2xYvEFHhAU310E20e9pM1PhulAtdp0oAAd2TayB23F5K1JRlb7UeDbbh0LheVlrWA
SaRWAVIDQUfjVFG8AgBH07cR9qFm4Wbwjw81pDgwhi8XXn2540/GhUpAgKUBmFxHXqXoLU2yaxoG
LTYocCGk9innM4jNIDnOzwKi30+HICR1E2s27ytTyXcQCx3flCTdhTX3RSmGAuYAseF2UqZGbOwB
b1XID5A933/Ys89KQ4pzixwQfMXxNLVFL89Jp/f+2Pd0tAtVBsiWZFsEV+XDWDmC3Mv6PQFjolHW
hk25frmvgeGtJVCh4eG3mpm938FncQc5IaujePubISejUEVE1NoEQasSCB+/WqGUwqplafAHW4oP
cj/rkWvHM5SMnHDqm4Ahiv7qVEc/BWTa2g3qYLpU8TnzedljNBwBI6Hfs65/JH2XNdkkkckP9nxQ
IPLvw0mNPxoFtuZZEzzmwlIf35/Sk5ru8uIEupT46VUgCLeq5CFqbwZ9qEx+LDsH1E42xG/3JI6P
Kh38qZZd7r7nPtO91BZ+xameKaoL2cy78BxnzjOegz47Wn+vPebjCRB1IzhzQ7KdUYxXdqTqN5BI
9WsEmq0NVtOofqsR3KJKqeB5KXA3jMmiVyQhCdLB/coLVXGB6Vys/S6xzGqDkuOy8JaziXx39YEy
9GeVMuXB7L4bUSiKftoS1ZY6ictDq3Iq1oaAetaH6XOWmPZuLmGAiILQ9f0vdGZ1sAsQ0VwmipN8
+fM3NWinDFBwXtLtcOhgP45F9wHGtOzJePK6oVaiKSlN1dX7g76CHFZvv0SUhMpU/pctcjyqaWRJ
pVUTyRBooH1g9sHOrNJ2P8xScAU8rIAJHD7UStZtddT3MLPO+Bj0CTCSEfZH8ivERopCoXWf1rd6
Ykwb4KLiBmCRtGu62brqMXr5PjnxcKVFMMnH3s48tVf0617Wv0CJjbYcyOQMzDwEjFK6UQV+zP08
QOwripwyZwNBSbZoroh0SysxQ7R10u70uC8uQKKWQ+DkYyxdYZCuNgpvq9ym1a0g6TNl9lu8VrZ2
D9LcQXrHi3JUFRJ10i/cSetMlL2JLjHJKIqeNi241aFUC9ryaRew9NRu8FMTHQc0PcQ2iZpy//5E
n9l+BKJUm8GTs9Bfj4k3q0sKYZR1cypDkFXMwzBH+r53pEvZ4blRqGfTVgaRbsI2OF5NSIUqSWn0
st8aBLNq0VuHXmYfvf8ur+HCep5MLo4FDEub9bWS9uZlilkjYm8jxQ8y7ldQMku8pxFPf+zNIv0W
jmP/ZDhRJK5hVkafynBUcrfODKveSaku125WNtKlHuS5d6cUTG+GvgntmdVOwicpBj7qyL7j2ABI
YOS5MWftpUrO6TGx9BwJYajLgfleF6hKuHdazNXsp7CdoNY6IS5Vch5DjEY85YtWJtETxdup84Iw
rP2k1zqyszTGO2KYERageajHB1iNxV+mHbX32phZ7caC++q4uo6MyIVj7fSz8LwoSdtLEqvTuzpe
EknvUE6bDIob8sS1CjPXU6b+ko/g6c6lFA8iDwLDqzbuauGR4tsId5Sqb5kcHh3MAvIsTdzObRYd
kmEe8gvzcHZAasLLTQ6GZL2fuOrCeWpn1TcDO/LQsWg3AJiU7UBW6Y4oUnoX1vxyDR2ved7wzYCr
5UV1AKnqTlP9Qps2oRUnHtTg61i3bikWxztlKO1DL4lgmzhDsEODSN9Tqkk9hEDqT1RCCg/FsOm6
bOvnMcU2qqZTcVWYs7QbjQux1umxxqMiNwNWj3IFCqrHU17oRgKyhUdtJcjpXK9Q+gFLuvDV0gtD
nZ2GN0Npx0M5RDzzSIPAd/RceLQKqC1luoJW2RTtpDy5FEaeW83sbhOeFlEyhfHj8UJ9gkWo5qqv
xXp4FcYyb4X00IW3OrfH2dnMABK+smmuVnNQTeU4pCqLy6hNZIpqyy/MNHF1YpIdWgfWFgSZ8/T+
CjtNkBbPdOrQEK0Wftlq0EJWeie3U80Xs2a6sCJ/ypVhP9LjNm9bGWU2WqnzcxAjWvj+wOfmcHlZ
3D9fO3arW1czUYo1lETzR6OKD5zak0freb7X8yzYOJPa/Qfj2RxI7N2lDL2uDHaVAVs9HDUfN1oK
r4YU31lOU7l5pGM5SC34QlZ1ZjuwXMg5YNKA7F5DoKh2x9PY5bNPkkMQl0zq3u60F5iu6YWRzqxO
+pGgk5FSYLx1nTBAfWCIjWb2oR3L+yKy7sC+XgLQnXkdAMA23REGoVG1mq5CG3V7UXL0O0xaDsRk
kTer9GaCsgkvvM+ZlUEXBpw1aQNdybU3tYPHKeJS0sxM2eoHMZbaXZqaOcZZk7KnCphd2HdnxwMS
SvJLAGOdvNoi/bnIE/lJMus7i4Ttqc66PyXNSu9nFKouNCLOlEWwiaWxCxQUIfmTGs+EqAJ2v6bs
m5WMGtXgNB+1KEc2KgjQlJONaBfatbKpMrvfGfiYXbdDKl3IAM5MJ88AcQdDJMSaTw5rRXRTzhXu
IxVT7WKkGOg2Jtpeo8B64fOeWZ5EvGifkRRg/bEWAEb/RZgmaFu/j9XgZhrDhFJeI184x046FKj+
Lu07ckEHGADh2PEZjRGOnfdLxDFZdvUdhSQuZA3OvIE2y3UrZ9GNLMLhWkXNzdV0ESOeIaSdVpnq
vjTL/CrT4hcE05XDMFXFrkiHyHv/wHstaazucuodC/9qwSachMl2k9hTK+eyPzldcggxOr818Cg+
xG38bYTCtQcIFl9nWf6khkVxa02Vsa9GSsBFlRhP0gRaXDQ2EIoebHg9GOlWKprGE0VKVelCoHNu
fTBrkI5fjRrX9QO7qNHRwp7Wt4Td7CXsnz71lr6k58El6tCZG0ijR0mZbqG+nFiGq7MemJkRKj60
F/rftB3uxiYr7oWZtECBHWXha+FeF6nix/szcu4luREwJDOQN8GH5HjJDLHaRkk/KxA7REAXdP6z
NQbjkCXKJX/iky7/sjq5ZpfWgAr0XF5FEHYgZoTTWtWf7eq+pAmwV8Jc/MXVUDxkWmZuqBG1G4MW
zJ/KWKqfjTabDpoVXzh7zoQYnHOkujI+DxyuqzceozjGz6tX/VBthg3H3X0x2MgtUSnx5sQGchQq
D+9/5Nfjc7Xs6apzZdhAWbgKl2d6k7ZV8KrTMTA0H4GOZuFZRNktzl60CmlcZikyS+k1Aibw3Owy
xW/cjhvD2mGrVyADaU6pX9TGTzqLTeSp9FO2ziQ7T6YjmX9JBJrSLrJCtD3suAII1Vlp8TNJhnFw
c7utUhdlTdQwGwkFmq1tLY62du2oX5Uun+4nYxz2GKlJ5p1utNG1VVOk2LDMaze18/wmSAeTZiw6
T4L+hFG1XlwGCFdX0tDfQEnq6VTN7QQHTY6y3JuUcK42hoKBsDtGiokCDV2zO8WaFCAMJEol8GcY
xa5pdO3oZlOwiDCwVPaGZSJPKxXFd4jpJjpFhFsfWtUEpCbXFRJf1AxLtxZ2+aRJg6x6CInZCGhH
Vf9UzXG+gT+f/AiMpqyuRBcaS7UPk8BNHlaLUJFTJnsrCMJLoPJzixqwkMJDUTmBTro6cmd6UMgy
tpoPMueDNVfKLerK82dsLbqf+iQP1wLiomfR7vtWyIE0AoKv2nsFU8HD+2vszBVDIgTCjOtbgdmz
2l3D4hqkBoNGibUIr2ghwj607HD/26MsW1jVjYVBq6rLU7xZyIXVqkEiBZqf1bG9C1Qz3SKu//yb
gyy0eKzBFBnJBiy5V68ymirWFkKYfiyGelvrpuPNeM1cuJNPTj5GsVADW+hzKmyUVae3UyJ9lAPF
8kfU0jYIqkKCJ8k51JZ+6eg7Od7pY7HzF04yYTcR5PFXG4ZU10ScSn5pJRpKSNWnVJ7EJksL6RrJ
UOHJTjR6NlpEF97xzMALIJAEg6MXWuoqYjWSeVZKBOx8k270R6upBjer826LG+MPW44MPFlm4cVD
d2k1/ioDHB15IN9JgskVZQxhOG+P37kGeIpiV5x+tFuLJJWqTrRr0Tm+61opnj36XxK9YaXp72gD
Jge8qaptFc/gjnNIpnooU7gwESH+oAvH+Z6XifUlRojmQ4/8gO46QVuWjxRWYhR40qkIdko4mO2O
8KfcolCdBySPUd1uGw1nW6ttx/K6NlW13lgVgBuP49X6kCqW6DZOZ5a1K2UtAukNCvOHZq7CCumb
efQdwwljr0+z+KMpOf3HLGcDuhNS1L5S5849fuXZc1IqGOrYrdOGUObA+6eSmT4l0aT0G/gYw4vZ
zN28MUWrvihWMG6MaajzjRgc3Jt0vb3jFE2UfavU05MwhlBDbU3Lcb3D1mpRu29HNK0M7UfehPLP
EtovWWnSqtVmAZM6iDDEcJ0jI1KvJiNGBQGWafuS5tmVxMnE8R8GsHg0wWI4SGk6IE3n6A/CmFHG
CuPMPNTDbKIuZk7WvO0ctPutHHzCpo2MKfIaoXU/+mjEJTge+nAb9qrW72R0xNotNfP4oEiZGnpz
2VFMsWta9lZBJT0o1WKHnvWfnZalT/miM8HclI70+lbJNTUA3adQmDzpdt1GLrJoRuKikd5+FXqL
pLtDvIXd/ZzsdKcKr7CoTr+hUaiB/aw67T4yYLwgf50hwTWmRXvJCPYkSFhWL1UIukbMMXWB49U7
oF5rERrEH+U2CjejI0tbJW5Lr9MrsW2ryfAqxNAvBJyn1V06IGhbLFESViHoTxyPKku1XpidnWI+
RyPOGOrqC4zBya0lqTqo05DsbQQ/9yh6GovkuXrQaObOyDLfWK0Z/24KCg+alIVCDB1cGODL+fnm
qE9MptdJg/wjzxFt0fnXvGQc9E2LTCuErsC5cLWc5oTE0gZ9SpoQjAn34XjALsvQ30Nq8aOSpN1G
s6R5jyep8Tkt8/bD3NvTjZwi2NVWubKP0VT9pKCI9e13rx7qFTqpPfPAlX4iimKjiWYXifrRCgO8
NtAHvjHV/JKh4UlFE+EJ0h+ihYW4TXfi+E3VDrk5pF109OLTvaSPCIpGquJlJUTQSI3u7bkeNzZS
etthQuTz/Vc8vfcYnOuOkiqcF2yDjgfnQFMtsGq6b+hNeGfpWDZkRSh5AZoC7490evvgoLywfIFR
vU7q8UhGhKa03KS8ZgtPJKIbMhVTskewEM5vj+BnrXYa57Tp/CZVfBH2IOygIkRTEd726torpgh0
adzqfqM6jWtKVvscjrW+cwZnuk7NYfCKKSi3SLlecgU8s4UpgC9YdwrB8LXXvrCtOuEIUOeGH+TT
lykV5qPVmcn/Z+88luPG0jZ9Kx21R/3wJmJ6FgDS0WdSLInaICiJgvceVz8PWNXzK5EcYjTriWhX
TYkHODjmM68BVKoFV1Ic7Jq8HA+cOYGrq7l1N0jRwdKTXSME335/8ilukNhxfBkXHT290PXEajXt
AQ2S9l6byKftoqvkvZgIz0w+BFRIJSkRQDw9fTz0e8ubsuZMR6S8A8Rm8d0tPyrSUNGABk6TgyFv
ehMag39Ix6S/zyvzOioS2MYRJ6tPlvLx4O8cI5RTYcrQi6PrDnjwfHQlyFDNHogeuzBHHiQLi33n
IxSHa4j51UBV0A7UGncQHqs8AthJNjhQVPcfP8VFPY0V+OtDLA5PyzNarO0CnSZJJzoD2lxbLFk8
LHwQm4BmH24+Hu/tajgPt5Cv0iEawjAnGFtiSQaYBD3a5vpDJaYCkLMoib8oepS+aFwUJ60Asuo0
opn4TlM0yhfiCQkJyyZGmjCUx1nZL/Cwc/ENjBG2bV+nuCaDV/1CQAFcDnVIvbFLEKwFst41hpoj
wqcwM3ULrgSy7F+Qh5QFmGNxu08kqa8RsOyF70NFzPPxm76zw4ii6RrDdmRogJrn37fMB0KxytQf
xoH2OK4wwsGqK+suSr12C14YVtOI7jeABQQBY/3aMnjSAk3MbY0e/VpX8vJD8zRE9nOdFl24JYqg
lvO+6/NSfwAoVx2zzHplg/d7I0jN6x5N55UQ4SLLkxmOlU0Fn6uZ/OX85UMwgmWoDfqDJIXKjZYj
EByEXXBYmePLkxvGOrBq5Dbo6kJaPx9Gm/HZHF7Gg1oK2jfA8GT2Y3CUQtm6l/OEfSs0whdlFOpP
Heqkt8ihXzeRJfyALkZILae+tvFldGBdUU69BwufKFdMlDh0MqkbV7AL815aLn0ZBMdMgeXQWUZN
RiKGRWuO+kNv+BNgSF/e1IAVbZB0a7pt78wLB8uckr6Bipa7LNaLXg8LxXiIe/SffcuSdr0xWtf+
4Cm25MXw9vPecqvOFFc2+GVAamiEo3NMBjf6omCeoRqOmVjgH6VxGvZjJ/iHNvHrQ4vEmuOLUbqh
8Z2tnKWXBzk1ZMI/Wsuc5WBkzpeBP2VoNZtacEQUIrlGJLW8IuMr3LCUVXuY+gnbDVxoQPpbBxD+
k/vxMrzcW/PwuC9xhVOtQ6nrLALN1UaTxZzhu9LT9zSTWlotmFS0AphnkFJrNNN3xyP4BprC2UI3
5Hy8WEwNf0zM4Bi1Zb0z+qTaIxclOXEiBE890pgr03u5mWe0DcwqnetZA3O+GE/3FGwAScw72iyU
OEA1ZAhErxwZF5IrcxZDrRNyzwxOgYF4PkwLmpl2tBQeZW8YHkfMemob//FEvfVHAS8OL0uKT3Am
gfPGcoOktt/lCPwH4AChAPl+ZNqq3PW9rajhcGwmXXlNg94XXX2s0/tIQQNt5ZHfuc14ZIIXAIMc
RDRNzh/ZlJD7r5QiOgajIbhZGHB9xqn8BZskYSdmgu8WjSntC6niaU2vOMRKaQC8V4RH0mhz48WR
stfN2NyHUmtsxhadE8kr2qNRZ+FVo4zjBtb2g+jXWLmFkVJfGbVZ73Ws864wJZDcKEM8Fw3l9reT
KkJ+eodIP4JI0pcHq255GtL4cXRMKQ40FYWnLgxV0m50svVC/vrxBro8GRkN3CGIA8RHuKfOp7HS
gklrTD86aok12kCtIlfWatGxqCmvZG/vrGWGAu2L6NycLy8WWUJJHUV4Mzz6ch5/zsUgxeWtrlem
791RmDhr5nOx+Re5SxeXgl/hd3JUptLfQeDAV05Vf1f3bN4wM2DsP6PMx+Ivma+AXPSkRYwSKJiG
tCJ+OZ6FW41YSluYNP8PxxxpIOjwGT1Gd3AxdeLQd4bZidHRGDX1sWyLyenGEbeSQLCu2j5Yq81d
XiVA0nXdUFCOoIy7bPkElWiqCUZURxmw3xYeaYPVjh7sepkwUJs9gsaw1H//LKekZogA4XlJKgrn
c2qMqY8jjhcdZ6LMHjMDTF0A0m2CIPyeK9FaFvDOzUXqB7wayL2qsBDOhwvwQwvUpo+PES5btqFk
180gPKal+lPulKM1RDeYBd4NZfa7oh+sHdo7pPTyrCYL5nAxMNURTUo4070WOHvoG8qmSMduZTal
y0CE23gWtiSxJiqQF0u0ybzaC0TqU8iYwOGARNV8xvLQEu0+5tiyp0TQDgh+43vU6FQ9W5iceDF0
iAqF6A2jR9er4is+BA/BNPW5Y3hTrW3MPpq2TYeToI3kQ7xW33rnfoXXwa6FAj9rdi6OowErjckT
KAkbfTr39ptyF+pxuIunSHdGSJor18g7xx9B4Uy6p7OpgAQ//xYwBJPR9CLKaVX3HFIHP0R19woV
Zk3j6Z1jCZQ5VPQZP8SQ84v/cmCUg2elRWekR98PoUnnkeo0srFmT//OvjXnBvGsuULZRluEC3o6
SmrequkRlR/aa6Kguz10NSfXrXiTIdrkVoiUbj6+Qi4xBTPkBZwEicesSrecxHSoCDZbPzv2UmU6
gCnTrZVq5bUJqGBXBXl/TAcVfH2OMluUWNpLIU+ZS+avwaCiptuFQr/FKSG7q1qzvFOn1cLhO5/Z
JCieO19Ua6EKns9+35qp7+tjdoySNr42xYm6uohTSzGYzcq+e+dD85UpDNKgokC5xHE0DQJOBkz8
oxyVg1NlQmyLSZ1uP57zC/Yshwi0SlAHXAhv4cL5G4lGL6G0FOdH+EsqIHFFu/KQZf4yld3bhqZ9
Qp/1Zor8bkfkk2+LWC5vUR+l1KFp5baYGhg9QvFaFXm4BTCVbSovGbbdFIcHvUue5UiD2C0X03cf
Vp2TCFDOPn6H92YKXAIdUaTmiEEWqYPQzwqQnZkTS4sSB3CtI3sRrPFK3hBk57kfwTrmblCriGxB
gJ3PlA/jD2CfVRyzRo1ZjlEX7oq0QNoNyzslcVulCL8FMcxgt5Qb5a9p9AvD7jFFfKEdIR27QR6e
PNkvHnE11b952VjXW8uoomOuyd53GHSYbelEzxX4/0bCjMTEDfL3p2qufM8l5zdZxPN3mKxSKcM8
Lo6KmieOhHQavg11aj1/PMwlH4ZVRTdw1kuGFEnqcT6Ob+kFXpVWeFQ8DzGFHkM1WihxTwespqpf
45orbaIS4+5Jq5126A91L97mk7H/+EHeuZspP9MMpbNCjVRc7FcFZQE+aBYd9byA54X76CHSlM5R
IqveWVP/c8yMbes11ZMyZMkK+uOdWSA8JYk3wSPqSA4vIgMpxssMBl52rBQcUKcGV04lwPoLHpG+
ixQJW8RCESNHE/Pgtkd1dFPonbmDo4rbcFBpm0xV8hU9zneuc46vmSYIRwoYkLW4GaHH+bNnacmG
H/yXqo7xw1BAbj2PGA6ltoDjo2mL2AqiVKeG11FZKXuMEYEztL4kepuQP/UtMSTyoiGMoJQ05fAT
X2n4qlHmiTT3RFFc62K8xWznmw8JdiohNLXpKKDUcr6gIi8dEsik5IS1Wp2UMtCfKElQOfTpPqAV
hbBk7pJ1WB422EZ54IsUO9SnQ8HpwwLj81LzMBsus1b9lnuidNvwcls5Gyr22SB0swdaG8H984Rc
cGrOwrms18rA9Uc5fugEFUaOUQj1M6ZN/AxaoNmjzdrhFaIO0b05hqPpFkrZFxsJGnTsNlY03mJd
5msuxdkBPo9vQheorQxLPa8Q9K1SAsnd9GYdYuGIC3vhTmJpUGUDoXQQ/DYQr4QpqHdxYMgpzjxm
dtSlSgUjXE3VDxOKcMHTIVVG7uc0kXGHiNH0UPQAMyZt0r9jFKTjh6oK1ae2kdvYkcWgfxErQ40d
EJ9KZBd1nH33vC5/bpJJ7zcE09m+MRFfceLa02QIu3jHOKqAz5A9DVjDXoV9rLcUX3HMdCTOd8R5
PQOsSZlm2rGJtVKmsOuPP2I4R6UzWjVdU6zo0UyIExQn7bauzZ+jWtCIXdnqF9fAvNVmTBuFWp2y
1WJhK4KqYaWrTUe9jIENcR4gDlnmhYhZDeZIEI4ng9ivnaxsJ1hJLz5FgFu3nZyh+Qc6RMLvTJiG
wq7zSnmVh8H7pGH63tJQiXynmvBetHH3xLCGYE/+WnST1zgw5/praPYi/FY+wSlsyec2ra/Kz6HZ
BKk9ThXEcFWpdDcapeFaHpoJEm5QlQydyIo9AtZ7CTN5+isXEzbObB6luF4iJg8Sglp0kpoxxi7U
w+3RyfMwKzbxgJG5iq6q7Oay2chuz47XbNUae2gZiUlWhz+T8iw28XhQS/zs7LgtzW5nSbnS25Wq
UqgYkgZLNiBYmEFhqR47udJZ2tZsi06yBVgSDTz1EWqNge3XBqO81IWmaiWOUkoZfkpa8MMr/DwE
JOkHmJom2MdfwefDl9WLlOCnODX+Z5Q8o0cJOyjzuqx09AKLmZ2gKsIo2jRlrE2fTmDS+iTGl1BQ
0uk6hiOdYe+uq8/o13oclq3vv3ilD+e+lyHMVr0RQAYXgJQ7glB6t0Gcxvmdj8tsjxOJJnY7bKe1
YTtVef748Rq7SIXo9s0gE06PGdEjLiKNIPSiBK/o+thHZuJoRYHlj1wda9Gv7E5DkVRL+m/1oFgr
Zef5dDs7/eAoQCijV023ZRaGPj/9xogYLJrG6ljEieLkLdLJuS8juuip5a7pVhlm77znzFSncMQl
TjKzeM86yjA/Uz3GS7zrNqE+1WIOBsA3vcYYacfayje1rPx2QksUyjsSaVKLo7W5GFbWfcmc5K4+
BjMLehaE32Czu4a3uIjhaWgYM/wUjBIVkGUch/c621NMu6NUGsehDV4SUbVueqz9VlbLOwMR+szq
KMCkWTfzz39J1bwGERxfbttjjgC2S9ICL5NmxjYuq7Uw/p2hALcjs8wBqFMQWJx9vQRSgfhxOGYI
DDucCdMGOqV5DW8tXnmry6Yn1epfx1qkupGSg1Fqh+HYx+gYNSUtQH9CPEyJZWQuuAh3eFcYf2ka
N3IRRJVNzT/ffLwRL896XDjQkWSRUgFB4Oh8ao04BTNiGsNRRl/P1WvdusrGaU2b6xJxyauSx86h
MkuFgsL5MHoVxaVWCcNxkKV8J6R6d10JI/0PtR+vAT6YDtaw0clMgA0ls/gwODRMCnEA+93yAg/y
pqFNiYnsY/kgwxihg1s2Pfm4ijlqX2obQB25G1v4B308tdJ7a2lGD4rsxfn1F3OL4AtAnaQajjUm
w3Hif+1NM3wuy9LGa3mHiZkbK/5uHMoDyIZrMNSfGlafXRiKgIPnKEIc1lfC+HceiQ8ArpHOJ2WP
ZToRtkpoTq01HNHkTHbIRPb3mAQLV5VMKWkljnhvLDYQ6TBeUJT1Fq9vlUk3qlQ9jpXWAETD3fcx
6vGiTBVUoj6e6sveA6UinaYnvhdw0MCuLNYXkCch8FXp2APYJe3D01DcqoRcmd1ZFrS+sI8KAdfS
lEg3nfULn0RBEm7CekAMN2LKZHsytPyh5L7s7bH11GufMDqaZVNhMjReqmwA/OnfJjih90nInetU
Q/9zmPL4O5dNO2K2J0wHqL7cyMYADO128vrst8tjvChPNyeFb+Ki86T/chQCO+oUf9THo6bkCsyQ
YrIDClknOgnlStb13vejkfw3qoq65WLPCl3bCWMsjEdrxIQxi7sE98sUcv8YrAq4zhXW83uZ14I7
NXdKqZbNhnC/vhaCb7k86Yyl4VHq5E1ZwN/XkTXPUC1XhOAWMozgxpDo93yPm1628pWDYR5h8QTG
LB2FvAD5JSCkxRNYgjYQc4/HOgHhj8DXbHXpo2oqTPxPBOGfEzHPaJtOuCh+vHovgxIAIJDDNRT8
Zo3uxZ1Ds27SgjaZjhrpjK2mKXJUel+SFKkMPEgrw73zXekPQ26Giw7MdykoV+L91RnGKB4tiDxG
KJdPSqo0h6GHdf7xi71z7MPSmmlNBF1kncoiDmnTup6KJNGOE9iPJ88ChBBZJlunLGFx2R1yvYdc
ADhhZ3qCHqk1WQM2ffjiAkutjb8+fpzLu24GwFP05ftSDlwyGzMka6tcmhHBg/UMfE5FOdcsV07Y
y48JIQgcGRWuuWCzXMmZbIVlKZfasVKDeNt3Fa8sq9FBasxyE3eNtFKGeOelTEoi2hyFIRK4RDdQ
gEdsw6/Uo4hyj91nlL6q3Gq2H0/dO2/FbQkwzeIWn3vt57ujLeqKCnmtH7NKy65iaC/71leCHdnD
ALBBFH8XisVxMBeugb/PH2qpo+3VZTKN6qgfaaVITko0u2nFnsK0n1j7phzXiNmXux+aD1gsujMo
XPLf5++XZj7qD1JgHCULGJIH/xzmSyMc/JIymzRVtTNlprGbhODHxxP79n3Ozx1u4zfsIbqyKmfg
+ch60CAYUjGz+GD1P1WVUNoXkmqjtcITU1yfCvr9blib4OvFBPpNEekuLV11gxzCeCcFWuJYkfKt
Jji00ZzOjiaixVuvMVQ7NLB4X3ney/XG5UPqxIH1RqhdnJN1jJHX0CrGEZPabKNDDHKMto6evRxt
NrFHIRJ/8NAlyRpv8joryIn9cCM1heDWhl7YAXx7J+5BFX38YJfPBfwDOMZcr6Cls8SBeB3ToeE4
f/JkYO+j38hOhCjl2i1xeVFBNudAQm6FMXB0Of9c4Ml6LaJ7fRKoRx5xwhXIv/FCR3imaPqXfPDU
o1FSNHAmuinmNvIREHLCUJJy9P0qzMFJX/L7hNsOzlUQmt8wnGrlKxNLpH0W+dYuiCKwb/gzh6M9
FKHfU++qy8kdNas5jqWGd5iekV7bohZVKk5wWvoXWuLTta5nFe7ZU2DBewByDj5ZVKeNEUTxPrKs
Ln0G9TQhatGWZWwnhp5sKNXkn60W1j4m2PGJ2zn9Yfih2uzRnsqeykq1gLcUoXzyJsPYksykL2KZ
BxXiHB6Ozjov8wq2QJxwBs+nZ1mJMeeqmxFVCaWvqquhaCtv00uldAC8Ev0ICykSudiS2HfMVK1K
dOr04rpuq+hnSUiKjLnsT5/LXNbvo7JNsdScYuUulVEX3BkGDjcIfw+db7do69HM8Yog2SV91jlJ
kOisq5LyKjivodnISaHdCD4gbdDnao9zSaTH0sp6uCiLU0sgvmc1APKibKacL4dmRAzVSJrwhCG6
f2/pvewqqdF8qVUB8Rala64qQ1A2eUmTa0I0biVEuzy2GP6tWkdfi07mInIIJ/xnVA/bnyxWvqRD
AE0liHXH6PFVrxWjfaBdMtl9h4bpx7tt/sVnpxZiqsRIAMVJYVBbXry3HuJI04IaONHMqW6H3Ojc
KtClq4hi2FbzIv+WmF9Y2eKX4YRGZM7tzdYDk0C2ej7bQsK+ZD/Jp6ZN8xtPo5bap8LgpvTcDyVx
27WWx962wHCMJsGUbcw4zm6g55Yr19Nb4LJ4f3ARKPqC60QkYVn6aCpZ6nkW9TQFOoi6oTU1YRPJ
Wn8/mKN0J0UB1V4vFwvF1lW/BbTUac9KjfcBZNGyQzUfY9Hrjuyo33ZZpt5VVo98U5ZOYu8WBEoo
SxbYaDid5WXbPvJrgMDo89io67X+BjAprulqjst6TGZDWDohse9KUlagSUZNPHOiCkQ9eOkSfULf
aLjBPl4BFxEBH4GjkP/AEwyhnEV2oDdR1VfEOSeLOi3oMyt1IElO26Lqsw2+H6H78XgXS32uoL3V
0WivgteYn+eXxMdHaxtHyEg51XoV32JmpEA79szkqRTzT3Elys9l3mvPuB7WK8SEi5tlHhmFwblP
zQ29bD5VilDXsjAqp74aVDtRhMQBdLN2f72zuOluUSKZQ9O58r6Y0NRKh14uSuUUjn5+FVoJ5pha
Gu3TODG4yiYfvT85upP4uF+1Mf5iNmp4QJl6TdjtIj3gdcEpwOcAg6PQoD2f6KRQ2yj0W+UEX2L8
JPZZvrcKmnxBI/h/ffxN35vZX4daRF3EdqmqcnKeUpPi5FBgR0+E1G8+HuXijAZUBOQGaio2DlQq
56f4ZeWEhiSisNTqp2DEtjkWw/QA4l3Bi3PM9m1RSFe+rOCpJbbT7RhL0spReVnmA9BErRv8AVh/
5nMRMoRqz7Wve+qpUAdzE5npLgyixFab8ho07nOXiXf11B1ytbrvjHBt9HkOz08qkDuE7iTVmk5b
fTHHXW8IYpMF2mmahum2jSXliIpucNvFzeRWIThRaLbVa6yI6dcqSZ6yPJyFa6toLXCcr4TFgxDn
ziQxPgNF/8WVUVutMRlVKpzEikTCloyeTjaiLM19xc8e9BQ7WLvMhkJxTKTtfvZ+u284ZKGR9vXo
TE0RSm45WdG3j5fHxcZT58okzC6uFRnc2fL71LEPeBxo2FFuR383iNqN6Y/K3lBzJccvJx2vkO6t
H7QY7EwZpZitC3H2UvtKuLYdllsP+hNcOooAVOeIMpcAMcmowkCn2nzMCrkMXIzhi3gjBwTxVlzG
mQNJhl6Fhv7JdGMVAiDyIi0RbvNVq/li8nc9d0COfQS91kqKOylmMjfAejXcVBOKTLao1jrHJuhm
5ESzKbvxjKQ37CqPhX2VqNr3EhLBDZ2FvoIIGtbPJndpa8N/KXobjfLum9pO6mdLLMKbMhfpLSgk
TpaTZ9D9nLSaa2eRHw9/mcrYgFGO0mucAjVEtaJMtoneCtmtSGUEpEuKaXCaKcki6iy0e21pSMM1
N6oLINScUBEyQNEE3Xqp/iP6TSb1RRk/+mpcyYdhAnNjN4GPsmPYmbVsc97Hr10sJ588Qa6p3E1x
8yg3rbIn/k6+hVKkgrCmWEzZMLL8wEGAlyqGhNvOz5V1OJ8Dv24QnhVjEZAEENzBKy1Ti2TS8jqN
eFZYuQhZxmbSOF1XSrtUEdudKgf5IZDydCdHVfw4zoKVgC86V+rj2KH+uaakIi03LN4tdF2AnsyM
Eu6/RbSFsm44VqUgPwqYhyCSvqc4vZH0r4FJSaPWt7OGS66/pFJ0p03MXN7t1SH+zQCbh4BCgbcq
6jhwRd5EOn45vJFX0VrNk8XHJG91R8dx0xGnUd91RN5XaS2WdlEE/dceTWiUO1dijgukEgEu9U9r
5sVxK3OCnl8dTdtonqGnxuMkP4TJbS3d53RlTaV10ad0Zx81FUneKDrpjYVx25cRopqiFo6v3aZE
pJW5UTPJtuTPURbtxLRaudkurpa35wMs+c/zLR3QBrMfhFhKjEegsbt0Yx66jWkPm8A+frw2l1fo
PA7qFDQyWJ3U8xbzoPbFgF8Q8xDbsoMUitPZvcsWWpnvi6N4Oc4iyAsVr+h6nfcRHcmuncBFBdLd
RDbYkL/X1X+dGX/Xbybx3/MClRUf377zf/yft+F3ouz8Z/M/5r/2v//Y4k/dF6/ZY1O9vja3L8Xy
T579RX7/P+O7L83L2T9ssiZsxmP7Wo2n15pL7T/29fOf/L/94b9e337Lp7F4/fcf33O4K/Nv88M8
++OfHx1+/PuPuc/yX7/++n9+dveS8tfu8qoJXqvsX7cvVfiSvfzrUCcv2Y96+RteX+rm33/QJPqT
oAXuEnhSiB2zZ1T/+vdP1D/5v8Azz+BN5Hj5VNn8u//9hyz+CRGH3jOdL8r5tKL/+BcqUPOPJPXP
N4o+BJo5kUN+5Y//POnD30fh39/If83/+ed/ZW36ABajqf/9xyIJ5feTCdASpjcxE8CXzSyJa5h6
izag3VApLv2cr0Zcqk6UiSgxZ9nkBFW9VtJehKyMCcNlTj2hggCOWTa1ito0MoU75WHq2m4bitnk
BmWaHn75Ju+82XJjz8NQMKc9PDfqLP59fvBIRZT0qSx1D5UUZDdBlO6nIBrcZFJlNxKGzg5q2b+l
jHYYMvNRp226FjdeTC6QBerY9EpBgs4J9/kT5MhLjxNIiQcTzdq9WsTWtkeKkBpQRwGq1tA+SlH0
8QI/dLD6kw/IVFDiyq1kH0uVhgJSNV63gRLfSo3kX/td4X9TUDRZmak327lfbk0wJPO1KZPhc1Po
MN7On1NEGjgC/JshIpgFWz3DhEqDGb/DUE7bT/LUoXQ61YiPKOVdKAyBK07FsxQEkZOq04+Gc+N7
Bsj0LhKr8ioFcHsbeJG1T2Sj3RJ+KrvCN6Mt92OxV8X2odfH/ouk1GiHaNBzglrqYM2K2Vc9Gh5/
dxGwtJn+t+iUYHBpE4qZgzB2ipo8aFasXpVASTAq1MIbsaccgHOo6LRq1d+p3P2bIBvFbUbSuHIk
z5f8+fSC0oY7STgCYYGy7/n05jUNBgw54oc+a+RrWjmf0dzJNkqvt9vRuLcmX3IUvQrWlt+izors
M2V4BGZEcK+Umpa9mka0asSRUx9+6Bg4kyl9TgA/OcFMa/Wi2tqHTfBoeLNVCJQlF7KAsBJ5LA0c
eYRZ9I8zBvIoMvxLs4lMsvIs0jMUoiDf7XCTUd2ynIyTn4UA/Iicd9L4qPoRilcjLWPMQOqwQtOm
lSc3D8v8GpR3sEWWezzG2FYhb7CTMyFzk0b6goCQ06h2ZUzW7/WD5qemEU7ygCkqmdZStSxu1IKg
AMpvhWkRxMG+2zRj6a1FHou0cm6VIGnN/NBWQCN/SdiXhzz3c8Oc7sMoPQx+K+wGvN+uzLTG7l2D
qtJUw4tSqN/C1uDY0kc7bU3D+XiHLOOz+SkYGpAv34fE7cLSMMbQsMsn+T5TPPFOK7obcRqS566x
zIfGK0B4lEos3chppOp4Z3TfANrrgdsWhsnCKeP8WdNug9qCTNPEotVuTI0sIdOq2vaMSO32QVPO
d4lafZ1asIwfP/6S5Dk//mx0YMHW5SIDIHa+ufychl4VW+J9kGo3FUL0z/hw95uImHx0KnSnfbtr
reg2Kuv8lkqvgW7O0HkHo0PBYUt/kfxlDKSvGipKtxSxvMbulNGnWY4+58qzzs9ydhDQo9JmcQ5a
HwTjSzCLbA1xiuNGc69EaXmSASXt+tIzahiD0lYQfATKu8y4zsZieErzgglMpXycsyyO2jLqEBdQ
0YO0izRq7pG1KzFuz6zu/4d1xI1vYR0n8/85rAOvGr8byvG3/g7lBKRj/nzzQZNhYdK5+u9YTuCM
+3NmNWNpwtKih/XfwZxg/gn5a6aHzlwdWHLzh/8nmhNk6U/qlDNTixxRIUCUfyecO08yQNzN8RzR
Bk16LhpW2/luMMBftHrlUeEV5MEOY79y1CA3do1mexV0eVb/CENImqaVi/Y8pnsbGE7e7Pg9A/+k
ZVshHYH417TQT0rm5W5uBBZYoGktUjm/SRmFSHlWlyGko7bKLjp/PVxToharKvGIwtqtYJSvOL0F
eMcMV3H/w8du7IpC5coxfb5pL8dchJE5WJZiiETxWONVkuIWuZPqdNwWov9gFmvZ6HnE+PdgeIG+
iVBQRltisHIh9Th4GSzIetG14lbdlMCRXcx/pseU1vD2lxX+XpB8fge9DYjaBUIDmCThAr4MkukA
KhV9bvlY+fFJ9tT6pvLA0sXxwRf6T5U6CodQbq9Kde+1d1ozrVGOFwC/tweYm84AlsiKuXbn6f+l
OJHjRFJZTS4fGUq5aVX5LrTyYlcKvbHvARfbhV5bjtjlMkpKWfMYg5FvUfQpsuhzGGYH4dCguLfS
rrj45tDG8a1HbAVwNQWlReDuc0tKRRIaD5Pa+nZYgwdvEhxojcKY9uZQrq2xy1mYeeoURwg2AFQT
g5/PQtWBGjXLSX/IEN5zRjN8rCThWkoLOG0RKqNCI0+fkmwYUCcQHJSD6U/2oSMU2MPI3LWumOaP
fmusRQcX5wnPRclPsfCiB0yiLZ5LlIcY093JeMjFctMl2kFtvK8pMhEbAk8EuXXxBo5BtB8TqVoh
0r07J8Bx6MoCZAGQuNjsVeIbNWJCxoPh1zepEf0EQ6c8YTW+5WmHz4bV3geNne0mrVI3dGL8gyV1
u9yg4qzAI7+xBk9eieTfWxeAyzj6OerecTGVOV/9UuYzFVX8gLEQ2kJ++xoL6nM2o0s+3pzLyYcK
yWqArY4tFymaMR8Wv2yNPvQ8lexJO5lW+2KV8qEqhC34+k/DIH8NpuZpCDsUoKfVwHR5mAMiJGfm
GkOSD+esJXKoD4MCasQkAWZ4DEGbxqbvqqli+1e+dtcJN2Wz6VqcwVI38SjdhaGrdM8fv/uCGcbs
zs+A9An6HVyrLL3zlweOpahTL0unDiDHraE4gfJNlbetfgc0hbXw09C3Q7jXBcfP8IF0goM32dGa
Ye/FIlw+xuJ4oh8+Jj6X+Mn/qavb6rvU7iXEITtHMK6wkfNaO8Jb5oXGsSFdqcLKeltEt5ezsFgC
Te6nnjgyfJ9gebn35X0XIphiZ8Z9L+z9J1Wygwo60FOSueGXLHnA3y5YC7HP88jLh1gcAm2UZmR2
onRq9dTRyucOqiBKfnY3fM/EY8ECqazRqUd1LTVZ3oZvkw+FlksfMA716/M10ImUJMcwkU9quokD
RxWdyYP45+jDrptOnj/ShsHYjQXa36IWalf91ym/y9QrEAF98snwY7hO+055DFo3LXBOOaTQA/Rb
Wd5/vFrf4qr/juz/mSL2C6BXaimcWudPmmhCSwNIkU5xtR2s3dTZ9zrCtgP0GLdpqOu7Q+F6sNUf
CeLL793P+gDBkoSPuCzZFtmubO9KzLAsGtSUa8Wt9tcsuhk4rWED3rPavTyt5ebLq3+e3bkiPfcR
OaqWwVQRwOgFXiOf4mzXx/vxpZJv/M4WsmdD3SS4nPi2sQ9VHn5TRsCc3Mk/Tv3TIGy6zKXEs3La
vZmLL+fw1+dZfO1ByoMsF1qeZ3SiFPiZY9yZ3a0fb6Zwq8MRo2US39b+QandYNim5RNaN0hh2mZ7
739NOYiSYypea+JeBHys0aX+HMIvyzdyeWUYm65Sr0t1V4Q7nfrBl9g8Jt5er2zxlK4Jm8wb4qM3
WZxdltg0rdAws6jKY8dqGdsk3XnmSzv+pSgPHy+9Rb2fpadyQIIjnKWOqVYsSywqCriWlanSyWoc
EJDbdJ/vvL11a301rtYwO28libM3Wwy2eDM4y6oRgDk9tUBsFP6Fls8mRCk9NTZGfqWltgW0Ndip
8XUHsdlzUFBAMOsU9vt8vFKi+669a6SNCM/1BnHVNLe1IzbW8Wbo7dp0+gSRaFt6DB/jzilzu/6i
bnPJjvXbCIHdIhdspf9UK/upuw2iTaS66Xij+C5/Ofyu4+8rnORsBR52eQO8vbIFY4pKLuHIIgwh
2sQFLxul07gDMC+WTqptpe/Klx54mIwb9o76eGe4YXBTwmQtV3bpm2TnxYxzCfMU3IkEyOcni9An
4AexpjhZPixtG6tMa3LnE1jLbI9LZzNGd5m2yyl5YOu0h/w4/KBQ05v/i7szW27c2Lbtr5wfwAn0
zSsAkqIkiqWmJJVeEOVq0Pc9vv4MyN62COoS1/e83R3edjgcUYuZWJm5mrnmdBvJzvJDT5HA2/a0
heXoWSjge7Y9j8LCfYaeH2ctQTALsl1bfZSvwpge5ab6VRaunL5a+YMvOFK+DZjbNZ8m6UYsrtD7
zt2sX7vpz+6ieZOJqMiAZwLJJZ6+LmrLmHw2OQl29eTEgyt/F7k9n3XfDgqnlQ6lv5WH6wx667sW
Bikdbn5nqLcAecV6Rxnw8ql674meb/s/P2jx8HpNJ6X1MEgPJppusGTLz5F628ducBRAUCeHsjl2
4bHTr9voRtKvaWG0gi0/apXNPKgEfpIxW+5P3609lGdJXdyBj8KE+BGluCB32j/qZ+NH4Y4Pwb32
Xfds4xHv8qb9Vu/dMbEZe68eIJp/ZahGeZZi29dt9TdPi6nZ/XN6RwxgHa0v0cSsMwh5RxYclKJJ
kopr4eflvVDPnuH541C/nQV9aTidla1EnS6V0EsPwqN11H5EPy3F0f5I5ZtG3YvSVhe2Ldf1bXWt
/aoAsQJGOLL29DuBuPUKmDn/Lkhuetc8QAn0nD6Ve+13dYfLibCsvSLu3PDo/AB/eevdUAAW7uvb
er+myLRAMfx1TTJTIBPXshpxDrY/BNMMkeXNYLEINrfqqPE5zDild0LhVtWu0OyZKE23jV8N6p9g
AXfZ2kl+R54sXWpO8sBQwe1HGfD0F/S1xcweSiYPwU8AG/XXQHCgAGpdS915vU1VJum3ibXl0oQ9
RnxFDOOmfsoe+KDtPi1cBIETOuPdofnaB7Y5uca/5PD9c4+Az8ztKhIusqjTX2ilRlXoJnsEcmWE
4MUennj/tftNhD7zl+artRbeUvc6fSjxrI8GF5dblaStoM+elSGD6dn6r6xwC9EeK7ca7ekAtUFG
VLfG7rhgUj1f58IXMlBIZjr7gvd1+tHAm3rX/jKfpPvoe/fdek5W4uezNO50kcsWlADy6U9r/rOn
MVfumN/ln1qA3qkDsePls/q5k/3zCZdDGP7U6GD4Sd3GyRGHvdIyanbMIT5E6Nge8tfASO1BTWzi
qTyh97pVBacwtyEvsPfUGlfoKVrTVeHdiVDwa9Wzmh1U3K0j89KOXvmYr6JTPg1gPjjBErMTREi5
KCFXbWm4SuCOwOeu8srtQxvZw/AH7alsVZp4jlPOzuKHbVo86hlad1D/Y9PjO0g2tIiCtc3qR2JM
gWG5r4LhZg+Rb7N0GK2L3eWv9PmSGeNFroS67xlITfCR926nlJGA3+J3f7z2vlnSJvujuJFUW2iO
YboSW7+X8c7W+4/BZSda9rustvJSftCtjWy6Q+xo1jYdn0DWjFppoydhh80uk28M4qxY1LdyvnLW
P3tEKCX9Z8nLMTb4Umuwsiy5e6oym7QIpQXi9DF+ury3Z7H3HD5wxIEbzxXNJQV64Fc9TH6e+NgP
5IyVDcRpLLdd6kH7DdpmlVxozd4c2Xx4V4D2ZUAOsRePm8S8atNN0+2S0h11ZxIdpIGa1JXL+8Rw
Y5Lnr919DcH0JoxXvvDaz5hv2g8/o6fF6PUdP8OUrpkERxE1ra8l/1uYIYb072+ZxSYvjg9MqpPp
BVgT6OGHTjm4eb0NOlvUbD+xLXXT6cf0ANGNZ278YS9+Y5JG8Q+6QjfCjT2bv3xxO4aukDOm6ZQS
JU3K+E6xxlv8XiQ8cfzFL1VP90WLGWoq4Nh5TFo4URy/uA2UzdTtIiqFd0G99/MbcB/QFNQQD1U7
ZK2Rq5ZRKvlRqndqQYzNgISRp65SUEyoDr15PZV3cUUBzB0FOGkS7tHbYGrpoe9aEXJHHi7dGQC4
62XrtAhbCle5lDsiiWppPKbdz8v+voAY4unv8TKzqIgKUiq0FqUH+B6jFnE98bHLjm+F1Ttq6Az6
vjJcTfmmxHuL1B4hSoCi+krUvkDYnJtexgtmaImBiOlA3RjWLurZBKdtXCtwao6C7MjemsmzRGGx
2kXEkIEb+Ot7Jre5uIdivrvurK2o/zSAOIgHxdoY9cp1/f5oLp1IBos147AA9S8jt0AQUWyEMOeR
KlxT7lVxVwJbUSjObGEjsdo5aR2fkfWJLVcOr6N4awQ7hL+Cfiurdtfwau7TZAd7D1WgCC4nwfGM
jcz0CbNaD/036yCae0/9IbyN33x8ESUcdjFIbPJjVba7h4pOtQf40bEOZmhTZqwlAtY5UA0zOzAB
MgMwVl9M+Ff8a7NykBDK11Sd32c0zncBVQV6RaBJliihxIrQUG0E8XGWHmptpmH82+637mTT1vCO
luqImYsXqE4X/NEiXBa6HJ/qZbgeHAoE5pPwALgpMdmAAwGeGmxE80qpty1cxd/8p/iQci7tQduE
ppt0uwDkU70dTNiBbb91guGrJWxa9XcrXAPaUXKnb7ewl4WmLe8oFU1s5kugU47/5WV7kxyNqvAa
FPosksP5IPD8ewcWl2xjIXXURvh7Ld83BWnELhSu9P33MjVtaU2lUz6LURbWFpdsIJijkOnsN0WW
ffXD4FOb6aYviR+Z9PALxwxs4VeCDoFsN9lOJmi+Jsckr/pRvUVo63F5/RGvTG19+qPmqwYgowjG
erEFMw9RCG2p9AhaUKntznfIS1ZutPlOPnO0WRCHPx5Dy4oL8pMJTMSD9GgEdiXbgmWTGjc/kz98
2Y48p+ndqbLzAoruK//lsu0FYOnPK40m3N+2F++FMihWoKbYDmtbfTZexF9mMbug9tK99OBdIuaD
bYN0/BvVnlpy/BePmspVzF77triCQ/rsUf/4Y+aP8eFR9y0x70M4BR6b1JlSJ79PNUesXbi/11pN
5ynR7Gwf1r14RTJrGgXYn6XHmoEeM6aYx2l0oRczpVvYvHx4JZWtIB7GNWnmVcuLRyROx0AcPRZZ
lYij2QgAMa4LdVhNhgI2p3BL04a001jNAtfcbPGUpHGkKmC7pEf9rX2uvuFj+vfJhDfQFp6FXwGa
vKWbMA26Vuz69MX+uNeL9FNjQsE0YvZaUx4UyVU71y934h0BpHIcv6u/2mFXKHzpacWdFjjP/zj3
3G4HbTZPSJz6k5UYjdL1okQ/hNlGV1EcYdxW3o6paHd8083OboOnKn/NjMlWox+h/zh+nYrrSvlW
SpKdSl/6mA4MvVhageg+pLKjy6OtoNSkyDUdls3lw/i5+//zcxd3TeAVUtdg+RHpuEp1Ct6Zeu9J
z7Qf2zWilvOUbD4Ac3ELDBxQzaU6VJMISV+ohfSYNZtSl2zg+o6k0isAanAbFILthdsiuF4tfb7P
F5/ddh8ML7yhFHKzaLWcVRK2JzZvIG2jMnYTeYMAjagypu2mnTu90AiJ5W0jOChBxLGbgV+dbFHZ
tJJbt4BX3SDej3D60Qxvdmq0VfRb3bjv1Ec/3EbdvuuvtfYwDTuvXrmwP30W/1nBe2PnwzVlZqEk
1GmJW830zyiu4h9UQ8foWzOAuSbeid3LnnFeknz/WmBG4FFAyHoJ0EikSYXElYgsMPaQPsBRe1tL
LfkHDMzJXm7dGiLBdleKTqVeodawHcgBJcWZlcSrbZI9a+khSQ4U3RCh1MIjY32m7HSCq8h2VezL
/mCQNRn5SyV+C9tD3W2m5DVR91W2l82rBF3BeLot0gQy73KTRdTLZWoq0kPgQYf0uLLYs3NAaVwB
igKzDqQMDAqcHtsx1BhLg+7y0SoOOaGdCnVn21BmNnfpc2XtjeY+Ko6cVnRr/XRvRNspoS17r9V2
odte7GQFvKOu9auxHOW3NMLG5say2xKrEYQRPNwJwgaOlSAjb7tpdkXilNtk3AwoBxn7/lW+EVGF
pM0GCMaF9/Py8t67uCcHYLG8xQMgaMjwdjXLU4eN1ZIhOnXp5N9NR7i29l289UsnCzaIDFFFhrUu
nja+caNqFKS2arWlpFawNtUxNVeSN57vWP1vaEgredOyTQpTck4kObWwKwrAxpuUGesrNXusRFtN
nL6+agzbMh0xcLW71HCkyGFrKtPVfCedtnr8HdXQRj5QYq9Dt5VdOrYwRLRQZZZ2OCAcYjdvAxNU
b6SvlbxNCgQvPUc1t5X2UqxRL57Xcea9YpgEySVYpSgjn7pCJYUSSBuf0EjdjPJWDGJ7ar5kfmE3
QILUXa46dfvFL6+nOfYervXm18rXwsDZx/rwAxZBadXJfaOXxH9mdGWWX4vmDhpTQ77pvZUjfv5K
Lpa6jMQKDe5sk2Abmt+G1HIcXyX9XmYkrLDb/NryruLqxgjdPHfr/OryKheMMryUC+OLyEtMFbjt
Z59Ez5l2tJ64Fs4wXIvzUMRt3e21YKsNG8+7Dqsdw3t+tdMrBwaTgWdxrXR2nmcvfs3iApgqJuC8
KJAeU+QcjCuT7kS7UR/zn+D2YG4t6u3K8ueveOkrL44kiB5YfWWWD8AxG3+W3T41UWRVXsT0IRvd
sr5v01d2ndDFG+r9ZevniQ/IBHnmh4GFBsTsGfCrlpMhm9T4MQWNTvBtZrbapHC7WtM3z8gTd2KG
h+SyffNLK7iJ5/Sr1pQechyyoQw2l91YeXd9lWZQEo+/TRkQtSQJv6pGfyPmG3dKOv5AWqebeuPA
i/U01VW1EmydRZcsQiFZZN4LyvwzQc13YQEllOLHKptBFXo5QHIrrULKz+ohJKMS8ndwioO7BXh7
eiE0xqAIkW8Ej6WpfxvydNooYQPAN29oMcWetAGqfGtxqwFPo3Pa0lRXurW1nl9L778C+ChD+szY
mIvW1lDBPeB7Y/CoD7Qy49p3zVKPnKyt9b3KhKsJbAqpCkZsdCfNrwQBIV/50Silr20fTiveO5+G
D84LRQAga4bR5yFw1CiXkVw5DGUTIHn+iF6O7JZh8hgMtWGLjf+7r6rVEZfFWZnNwQEJ69UM7Acs
ukgjYjPTUF7IWXun3OpyKG0lpYGdrZG/ekw5wwURXjWyUm2KLP1exmRSipgLN7U4veZIRaNNaQi2
qhflxk/SHzRA/bbVrkp4npFMVxUn5GKRNKbUAl1bI4VfDH8QU4jg0cH/4juEvWhxnbrPOOaMhIF8
eIBh2renkvJhJWXQPHvx3muSgyYY0j7zBzQQhTRwTT8Vtn5FD4l5cCSl9fx5zCFCCkV5LxeIrivm
DQJ6ghsZA0zybbvpNGXt+8rnH/gdZgVvDv1cDU6R0x/dj17ryYYvPg66dBekSL+UMLn0ZljfTJH3
hNCKcC+nk0/XfTCukqDINlkti7vI7O+0qGhuhoFiIfDS2zFMx32rSGixaocQXLc9imLwxWOdTttO
RAG61t0FYtsz9wY3fp5GaxIqy9uOTwBroQI55jwKyhTO4q5tYHq3Qk2sH7vIKncR3F5bH503govM
2GhVCBAreoUXud3KNbGR5wOkMVK4n/ScmK3K2uFaEHqqUXSWM4jS76KQEpw/6duQJjfjpuV9IxsQ
dKIthsZNYdq5UHku00fySh6wxGwClQYsysAX549Rd9DMpx9G7AcLDpvCeoiKKr8Rwv6rTKiZ6sad
hiOh11LUDmy9V0hw09wbtP4uDQC0QBAUXydSvEGsB4XsJIJYC7pe4E7Idik89+/vy19jw1/+vAoW
c8qLf/3/dGx5vnf/z/Mt218/f1Xfm18//+ux4R/1f+W//+t9fDv7VYffPw4vz3/OX8PLuvLfInhn
emnc68AbCYT+Gl5WjP9WgQfDJW3wveH9+Ht4WRL/mzl3RQHOD22MyMTG3+MuEv+FZxEvAdKMDhxE
If+L4WVplhxWRQLhWWqZSb1TfwuVKE+tIosPIrqIktls/Figl5nZSSrbvvX0Ybf+cpuPo9KnL/o8
WYM1Rs10qBQpgc8DPh+rcVM4SsIYdfEhF7qrqlU2qrjCrH5mgRnNmbWEa4B3VF3yUA7oTBZtlqoH
JvFkiGJ7Cv4z0f7ldcwXyj/vI+ug0Md7PSu9AR5Ulu9jahpCp0GMcSi0BBxeqzFjUqXtrofJfVNO
6DiYpaSuhEOL+sq7VWBC8EAwODXTUSyvuRA94ty06kNttMKt5GW/C2NM3Di3TLLqfnQrCQS/xiSy
O07MhNCupQ6Sdfpq8/I0nf7rl+B+ULcCgEVu/vQ7gnnvBatRqkOTheY2h1LO9pRKehViw7/y+sbf
WImsblWYFNzJEgzbT2nn9GaXu6XYSfthiOPNiKjrjQGzBTqGskKQXBZX/tC95pkKbhe2HTcrW3Mn
pVrHVa6ryKlLlffg0a0LbEayGqf0TP1WRNfz/vLnXeQu/1kfUEVqBRyM99rJh3JMYkaj4GdTfSgD
q9oqWv+SwzDAMLlsQNTf+NsIfqD7Nh9NO/WM4E7DIxiwKb0jUglzEh2OGwPaKq8189eqVEckvePG
JbQjqiFkWQn3T1/z+ecyM2YRORLs01NYvuZpNo5tyg1zYExV3/UGTbUBRLhTKb3F+6es4bDOD5kh
waJrcTUBmSVmPv38KEJm8QQL8kEMQxhJQ6S419SyFg/hvKZTG4uYUGn0fiR/DQ/1BqgeSgxbHj7X
3yDm4sJy6SgbGbhc7or2mnef76aBKAP3KqOI/LWEzBeIo/kDA+6HsNkyf3cbZoatmePNqFZ/PqMn
5B8fr0OFW3xxj2CKgtQcZHNfLZGpchPEVTzK4aHZ6jvYG5+sY3arX+Pv0mt0m9riLrsdjvLO2Bbb
+qv/C0jy/V1xl+/lIz0UtXW0331ne8fQvXwA5vN7er+d/q7F+Ya+IgvLeAoPSn8zElUUmb4RqgaQ
3bSNQsNGodqhB3nZ6JlXIbqoE8YBpSeMJg069Sp1QqrIa8Ph0JTZbzUed5qXr83KnX3bdxvv5LpM
PxL+nNqQ2roQMwV2BQowFP8qAmyuH/XLEK8Uec4v64Wl+dN/uEKiCLETvcISgoousO6ryP2hOZVT
H4uVx+jsY2HpfdoRKtyZo2DOrj5Y8sdUTPSZMSJSS/DizG1QcZHG7930ElJ1TeaOkLHSwzx7AN5t
krQRisA8upQfVpNJ8bqsGA4W1PYRBWvPMKF4PZjWY50ARSlXnvU1e8vAQWgUq5OwR1YKqjI/dFO2
9aXfeuPtfWq6crxi8DNnnMuEFAYIt/jH6aaKMhq/pZ4PBwmi130PEYtjJObaAMnZp4PTgmgfLQqY
kqESXVykPmxSSa/V5Z3RlXYQ1KTapmuBb8xRGvIZ0zHzYD8w73L5pJ3t5rtZYjFiPvBzyyQDtjMF
jauyvBNQdBOFeNvAzjkZ9QatsDcL/R4fROdlk5+slIIr7W6GEBEMWyIUS0OQVG9eKfwhmzz19jC1
b2vN2E5i5Xhyet9C6F1b+8tWz467BX83j/JMG8bBWE7hpSFzsX2hj3fQ07oQeW+8amdQyo6K7Mdl
SwtwtEm0DhUPBQDCTxqDZ2+imScwrSuTclAPwlG97u/ia11z5CePxypwpF2xyTaqYbcAL9YULpbR
6J+mZ6OQ9MBUPu/9hwtgyJHjsqje0ZmCm4w4UIvQegN2XDPRU2Hx8lI/NcfjD2KdcS1unFNzEO+E
KM0xPe6bohP1XxjGhft4vAkVmmslWdLf+dX/RcbwvrYPxhZhgB6SI4fFu7EbU3iTvId/++erhHfz
/zjkUHgsFiMbRaOEoi4cyt5rN20+6VTJgeRdtjJnUR/fU4QK1Tlg5//Q11DKPN0yVaLrIKe5f5eV
VrfNyvoN6unkKhpDZXvZ0vLewhJWCMBJHrlXljirHKhsOgVTeNfUUXgI1Mx0u0BZ678vzxW3vi6j
hQjj25yAvs9cfvA4XxqnUBPG7BgIir5LAlN5mrpC+gNqYIuOYfJ2eVHL+wpzzLNYkJPg3Wi5zIv+
YE6tuiiYEqs6RoPlQpp07JmkFUfJHWv5sS8k+rsrx/mTBZKmvn8u8nIitFOLRRlMZVR29VFBi9Ru
pH6v+ZALprTNys5Y8cEz72B5xJkz2QRT2igNnBqr85zyoFfVx1lgkxLvyBCucZ1a2so4+Jlv8Ni8
s2gRtiOr914U/LCNXlxkSajU9bFN8puwvUlFa3f5Q61ZWJymsYmjmKZPfSwNEyjh0czWFBI+2SsI
zjlOeN2s27o4SUXeGXLnN/XRIHhDvlCu90JYuJeXsWiccZnPO/WPlSXWO5VqpIZjrKhfi6OBUt0L
SrcCFF734Q9gYckvenV59G/v1YXRRWxqDMmYpzlGw8puGL+UNp7iAr/W1t6LT44TZxcOFZrh/G35
KjJEU9YQ+9fHHCylPuRfYJGEMDUOmK6qNkIjlXC1/7y8pfN3ObkBWRxKGkho8R5D0zJ7zgffC3wp
QSpzqhDWdOA+Ne6U6KpW7AIKfZrVq4ioz8whTQT6TSNF1ZbzVvrkjbGlaRUfULsqvviTzVTQDWqE
B3837eK9cm1dT2/Cz960i1/5y+W1fnYKPhpfXB5qlfbV1GFcBN6j5F9io1px0M++IA0Hc76FZ2K+
xY2RennfdSkWeE9ciHk3caq6iq+F3BzTnTdmb3kWrlzCnxwKCM8RD4cTcGaIXeZOFPRMuVMEuOUl
CS6t7otuyUBGaleiZU5Tm9Ih4/3x2yDGCHJYdt8zmZ3tL+/t+fmH90mkKgPXFmCOpQCwUGXdyLDA
dIRk3jEowjfDXrNWnPWzpfLiMFSC+B6k8mfRamUOIVs/HiWZ4XLbkhxVseUf5utw19vlH91z9TVb
64KdPzms7IPNhdfUqAtnXu+zsgx10mybpqmdZhQ+tC+Xt3ABF5xvN40ZUcorM2vZTCZ/ehbLKaSi
WUjTMeWioTtc2qnpyj+Nt47Wb+rWt8rXydhcNnp+Jk5tzt/1w/n34G/yY3GcjgFwPXF4KRgSvGzh
Pc89vWJOTcwb/MGEIoVdkKjidFQoFSk35WGwmbN3yBdvhL3ghnvYnHZQ5IW5DWP9Lv0d7KwnM1s5
mmsLXTyBdV34JAnDdLSC8FoerhCbWUlN3wPss4XOJRIIgYlYlyjySTbiVhnq6TheM2Co7/Ln4GdX
7YPchlGi3yWP5uOdtBHuxR9wawj3wn10Vz3HT6VrbcAy3bQrYcVZqePdn1BkoncLGRE6IKcbP1GF
NUotFY/xM1UHSnNIJjOF/qgItvFtLaX79GyCBfjb2uIzx0UqN4Y4W/vd/dSUvVbuLDTIgfnP5Aa2
BmruCuV6byURWQyx/3VqPthdfFglMNVW6bGb/g4ftG2wVd14r38xboLH8Da4mUpbfBlWjur5PY9L
I3PEh+ZznxV2Rarmoy9gU/ytGrdxd5XuE+WRx3qVAmH+9UufYlTbYFtnjiJrcfu0pZbzaunjcXht
tuF342n6Yd3kDzHUTTfiV4YNGNGvcDbQzK/t1eWT+9mRoR8k0bKhDILw3an/aIJnWeHojcdJ1u1B
cORpLWo8K+jPLvrRxOLjGWpSGEAMxqN4rbmdO2zH38Vtdivv6utsH+3VXXxVqhvlLov2Idiolchu
bYGL53rsg1ROq2A6JlMi2MUgbMsWmaD/h12EqnQOW6l6LCePzQTCraxqp6OgchyAGdfly2ULn729
MBn9bWGxDCHtSqFIuHfq6nkK45tkNK7KVFzxhk/eQSpFEDcR3VBlVBdhcBi2E1ruXOOtdWeN27Z/
qbKNtCZN/Im/04iEmoyOiKnRwjv1ucksozwavenO99W70d+20dcsaO5HFA0EdeXtOw9G52gJYkF6
hTON7MK/zYm5p8jKtDvkth2pC74O1l4MbyzPo0EJLrvJ3KlbKzl8ck/O3KjELnyxWSJs8bUQp2uq
qGwhxWmlq2Ka9iMkKp4pMP6zH41mkzaoMWfZtqv+6JhnRZuCTKfbXnaZ8485q1iiKPkOJoLy63Sb
9UApTHQ+hrvQo4Mij4h3KWIJHUT9VJvCWtviPLJhpGZWZubvEDhSDzs1VwRxjRKg7B89UlF7aNQN
RPn7JmGcKfF2AfWq0YveRDnYm/5DV7WbwvJXwpCzQ0LnREI5Zy5W0NtfKhmjDUQ71Fetu7A0OYNq
QedEg3lDjf1wpSH8qSkL4qH5cSIdXnxhJSuHPiRYv/M0NOqTBISnWHuMX+R1/G9dmEybihL6NTTV
TZp/pxubDMg+tb44HvsJwDydoCH4FQ5fJy26RXkbwBM8cisthrNTM5uc83w+59whW1zZaqnIFUCC
8ViXCLQgPjJYkhuqyhcqKM4oN/uxnnZT367Eb/OmnTyEc9UfMmFprmwxGSqfrjQPCwNdzh4RHLmU
nVHouhsr8abNAO0EEgviXQhkat/pY75yVD5x3hmWTAGZI6tq7+ynH+NXOl6lbyZljeV4l4fGlYZs
ryCRlvta8AeNnY0fidvOd3G8XeeZkq13+or3frJ69pTnA4o+Msvl3FhSV8MYGGV1jCdB7ACBqPEG
1sbCoZ9c/wSFBVyqKaQvHdzqK+/XAkiHDyPzBLsv5KsAUeYs83TntQ6QWJy01bHShJCZUF1AGtqI
4Usx8uwAn/V4Y1jBdDNWY+oUSAPZPQR7LuugaGFYg9OPwcsoRCjOVCNzOV6ngovSp22YR0w3Vu2w
jyt9sA3UanaXr7mzB37+6fMVB90eDZVlRuVN2RRUiVcdwx725j5FdmwQdGvlRCxAzH/uEIU70l6a
DFhZ7JBaFtOQWVSIosgiTGqkYqNr7WscR9JNZzKfoE7TvZ8lTK9GyqzxVJX/skc7f6N5fhf4C12c
s6dsCjMvgE6vPupd0e6nKsm2Q28mK9t5fvQpiM6HAADzXKhcrtMCsmCirHasa11lxnVKv/ce+j76
OPaPcRK3jhG04RWc5v1dXqrJw+Wv+dkh4BxCps+1MzcFTh2xUvsSZT+9PvZIbDK+VCpuhN71rqAZ
JxV9tNU7wHeCKowrR2D+gxd3D9c5QhYwxzBDtaxzm4I3BF7c63dxQwenRStgJ9dIRnr4vSNEImpA
sfXj8mLPbDKDCl8qjA88mDrn73SxKV0tBGd9hVP3hyAcwt5zJBHN9+S599e0fM4erIWt+Rh9yNAH
xBCEtvDkowUkMzbVGyQRbiA6XrnEPl/S3GmUeLNQZD81k08+YOlYlY+qBh+OT7UR7Pqhfbm8cZ8v
5h8r86/4sBjd6ppGjIiaunK4ynPDCbvrwJ9WkuszX5xHhLkRwYcAhaeEemqF3CiGRT2Wj0hh6dPV
qFwPFSd/I+VfmmHF/c6CNYqWs/4YJT7CVF6/U1sCMqJiYgys6DXVHS3ZDM++slK/Ozvasw1YkmnI
gmAEEnlqQ4p7q27YuGOgolvh1fFXBOAgwDDsSa0dT8pFux7hvq/8lXf9/Hk9tbyEl1AcaqXJKkXy
Iwj12jy8Ik5yhOlHlYYPuWhAmla7si5smunNakV3jJQVHrx5/06O9/wLIGsC8YOO21lEw+tuxv5Q
SEfLSLaG4G8C62Xso02b3je+snIIzuP/2dp8SwMVJP5f5oMVwSlMNKV0TAbJ7Q19h5jLpg5kt2+i
Z3V49RL5Ncgftb5we4EZqLbaj/AZXT4kn7nUPKfLcpGpAc16+rmzVMrjKJClI3hlt67flBQqkPqn
WK+Jsn7mV+A0iKBmRRySlVNDU4yee1VV0lF5jLptW72V4U3+M/EeSvUIxOffrwqorEQ+wyt8RrUX
itJYx0gYHrPOfDAm8aYf4kNTpa9VbKycl09uGTAa/5hanMkhCocQMXqFXo384OtwSDUD4Pt+5XR8
5ppz0gJIeZZEWpbwyrRq1UhCwcKKVPhdI+vV69rQbtT2WYn7q1KHsOLyHp6XZMhNifJgQUBxnKdn
vvk+3J9FmrVhLEECiBKm+ZqMEqoRVTpdK3KAlGCaVnuuw1+JGEOLGav5pmdgqwu6W63QYPkTeaq8
MHUnJE4OYzIFhyKuf+RSEu5Cre5eVn7s+WeYkyyoYRgjm6GPCz/WYmiUGeZAJFJjIkA1s2+l1RQb
NIkQna24klVC0ZtOtgQ7EBtxkxhFtxlLOG2gjYKCNugZamtTwc4Ta42g5/zbQYhHdoZQjUTUsCRH
q3geeuZoiZY6E2qqJrqNqkB1O21gkkkXbkwvWhsrXwwPsxV0DWeyddCmABhJk04/nhXITR/OeNfe
G40332yDn33cJI9j36JMRyW+fxtSxcqdaUrTb3kbKjrjlUJMWZj+zeNQmuGdCSdobeegSSt7RO3o
a5xEwltRilJK2mOACxZGK3xjAmxCfw0nsRiZl+X7KGigPRQDebruo0a7VwtZqJ3KT1BDsuQEnQ/R
ir0nU0WPyx4HecocZlDquwwZS36bFMbfqJ6PEZzcgvGmRnJ/H8OBG9tN0fZ/jLVOZ7dLo/QJiosS
vG6id8+AR9I/+r6F9jArU/+IRi7MyJedbHlX0pIFUMEDzLTQTGW/iI7Ewq9Bjujlkavb9QeGU31b
CRpH6neXDS2deWlo/u8fTl4viH2tlBhqTdFthM4xk6MFQcBlK/PP/fjaLa0sXCSjzpN3GVY0EQwt
TLVo4K3cWssdo0BA7Y43Dv0dpGWXpULVFCSENaPumKTMjwbpvgutyLaqiBG5mOrav1sQrVaQjrMc
FPNSwJMX2xZlQNiKpOuOYUBlZxSZxKlN8P6XrZw9ZJRXKbCQXzGPyDTgYts6XR86SQgBaQTdpqpn
4sDGeGjKfgstvz12E+1IM3PGMP6XXkGehWHIeWVQ5KAeF4mA2etDk5cpySXctzkEc0YZ2p25srx5
kz56xbsV4BWUN9hOns9T3yOfA8SmZBQ5hM6V26MphfDQSP/S95ZWlp8q9CA20HPS1CjJNqnlvdB7
6LeXv9RiZJNLcN6xOUVkPaRQyxpyq029GJgReWLjuUlkHMt8spvmF31cJ56KTaSrV7CJcXeh+QEH
va0ow8B/6a8KYe0onLsNsQ/dY9pv/C7aRaf7OqZJmw+qF3yZadMyS7+O88KdYiBSMgq4mrotm/ta
tlaOxNnTw/ALlLaoWzANAAu6fGpVHS11pHUUftFpvFnbcLjWJmSA9+nL5a1e3iVMOwFVoZBME2wu
8C6+p5pWtSRnQvglkRphK046rXENiorLVs7qK2RYpD+o9BKqvmMOT5fjI/kZJr7MS6pYg63GsgTK
px+hvVBtsTdgSitNlfJO/b0eyVjCvFgD1i0Xyi94b3wQ8Ymz9uJioVkfli0EejAjA7128jHtISdI
85Wgcs3K4o5BsRJ8cy42x8Hyj1oKwN9gImfFNz4zgsjH+55SM36nifrwygx9miQDNdyj4us8m7GY
FV+FSVrTiV++AfOO8ViiNAafA8KLCxc0CHrMPHw/hEa2LfuwctNAqBjONMNtWZfl5rKTnC2LEEsG
qQGEmouKrs6pj6AlF2mZIpVHX4cCufldal8vG5g/8ccbkndzVox5dwTu4+VJJjbXc7HTymNi+LYV
EsfQIgqe/3dGFo2SocrwAAkjIWw8UfnST4+lUf1bD1isZPFpslirfGj/yqOUv/XAKMNpXLnnl7fe
cq8Wb1ZaBnoxBEp5zEsHfkD4xjioEV1q22s2/Voza+3LzK7xwaNzb0DI3GfTUuVJigv7f9g7k+W2
tSxrv0pFzpEBHPSDmoAgqV6ULNmyJwi5Q9/3ePr6oPtXXhFUEeHM6T+yHQrr4HT77GbttfL+mgTG
yqItTepySvNHvBtEKdQxi+btL34wn+my1JzBJEJfGebjY/z3KVuYACtFfYaWpPJ+7L7DPuWEayHC
2mLN83w3DzWkf1UatPIeQXhHSg+m/qRYv/+zU7y4i0kiodWeMIY/gge2XtX0M/xM/9kY8xF8N48w
NxBh6zhiEV3yrQI0K/mSrJajV7ZjCTjtpzqqC5uZdHDBapB2l1CQnp/IiaE8vo1L+F5SM4miFOW9
qUQXpdnTlnDfi2KrFt/PD/ThCaY9AOJBGj7IJB6vmNx4AeBHrj2hxdaiVqP338xRhd700dNXSiIf
nrJ3Yy1uixXSfpnlcyhT2XCJ3ijdswHJwvkJrQ2yuCsV3KVJL2Y71hVOglyOhabDvxP+0Rvw97It
LkzTx3ZVv40igk2hQ6crQdwoh5s2+/MjDYCS8gaJSIrl6mI+hiRgkpZkjL9RbDR4SImXYYlfGeUD
20wyCTQRAe2bHt/xMSjbOvKKqi7vVZuKMcE1mpuOgBVOpaq6sdbCzQ82ieHwyMHEkZQ4KcGVqkc9
vud4l18nUlexisKSuTt/Ek6Sqm9B7btRludt0NEejhmlTLdz5HJXHOKHCKL/wqk7p/wx3QYPq4y9
H05NB0KBd0pFY9mNHDehkETQsl924npe/8uAz05L1mRaPhzmXf5h8VybFhlyKhE4HtHrANYrke7i
9uf5BfzACB3lOBYPttCUuNFh8rmP0GyStYdKea6bcD9BA3d+oI936t1sFtdJraO+a2rMXQ+xgaCc
50zWcFv14iVPfFeF29fo2j0F6UfdLDYw8151prrvhP/nZvdoxos3ysxj0qr9bKGiBh5O4cJs44B6
2FvFH9JxUilaZJAWbxUcILlCi0p5X0OiXbmZ5zRP9aN5EUOjs1FTlzpYDgfqzktXVvuD5+v9JJdc
grEiJXE/D6xE0DsjQ9GNDyv7OQewC7f4aIilx9oi60jeoryH7MB+aaHu+w59TtzQc+ba/i7VV6a0
clLtxW3wFWSDbaAQ95CsuPF4K8IYeGkGeeS/Zbn+PqlL6GWoxySbQkYKRbnVwqsy7nZK/Pn8+q1c
bnvxKKdp61f12w5lw4XeXqsQt8vRinn84OU/2qOFdfSkWmi5yh7Jab9Xugoad38r2t6R4rtK8ffn
p/ThA/Nu3eYdfOeZKUUVSvq8bp2C9w8ffp3viwnSG+3ZbLjzdAq3CB2eH3TtWCzMSjf976Dg2DEr
90H/bA1fpnql2WK2CqennZoZjd1zh/VibhAoZ1nb4J43Wb6LddkhFe0YgJxNu9iRp7trpy/nJ/bx
iCYe2+y1gb88Xk2EnaMyTSbez8JG2j66KbJxkyHKJOvWY2zbsHGtgY1OgON/2au/x1y8Bo0f2r0R
EEtnSKj06ssA476ldpupD3d5DvGCuFTsrVpfqatNrCf7SLcnyEQoo6g8kVpaTBdBZyOphaTfNcVX
Fa2Jhq7cXM9dsPXbP1zYxUiLSdp2ZGl96ht3lXzwSvlSrZlgRKjahM9NgSq9sRanLhi4eQcWQy4u
uzoavaF4DKntXXFVfxbThprZAItK7QAkQZPQ36YbKjKf9avReIQPP7oO3bV6xkmF7+0zAPDQQqMo
9AwtcpKllE1JN/EZ4ef6tf8Nufpl/Vh98h/Mx2KbvLaX7af8wOCU0NzV8veHG/xu8MV7MQ795BmC
wY1bJPFs+EMUR402ar3priFaPgz75DmHbPLXGn3I6ameV3/G3gKsweVcwjJjNVWt2g6Mu6Fyu86x
0eNp3Erahs3WQ/HVFbfGyhE7sbuLERfvvpyMoxrnjFiO9oPInpQpROqxcyvv8wS96fnzfPKSHA+2
LDfKdhaUQT2fZ7rArGprmaU72PKKcV8bZbF9iTRlXhUzJVRR/KjiBfGdXPlxfionNm8xlYUR6EEm
q6kxH9Ag3YsGSbnMvlCrYVulkPWUFRJh1UrA+uGxBHHOwYD0hdrpsZlFoLqiLubpd4mFFDqSInrs
SslVsNbk9fH6/T3OwgSESSK6abL0u9Cn7Um9K+Q9Gp7nl29tLvM3vHuA+zyZlDq3saH5EzJkrgoL
o0WDVabvzg90Uml5syTvVm3+kncjTZ6s5jX1MlRjHPnB/tF8ymQnvBGXyff2R/8CeYYFofCaV7u2
hou3vteHQa6og99lNdzJPbTJs0jg8/m5rQ2yiA/UUvGjQuch0iR7a4XwjKe/IN3cnh/l/zBKf5+H
hYmQZGA4tuDc1TBUa/eoWNqv1k8iH+OLJLst6rBrCl3nT4eQF9Y/r0FwEwrod2W+V+3rxHyqaTiI
13Aka8MsDMU0FlqQ+GyS7hcbKC1BAb9kaF/a1coSnribb8bif1fwpNYl04YVqSMbBVc2ur7Yo7kx
fA9niSzNcpTnN2xtWgs70ciSnMcWq9doPzxDuyrK70T/mx7NkPMDnQbKoJjQciT1ZNA3dNKZnWqZ
mdX1oN8N9O9F3SZ9hDufZP1Pu3MN5xOaO6/nR5xNz5FvOw849+/D5UChe9nupY3AyCtqw3e2uh1R
BZC5u+dH+OBOMcJcJ+QFhnJxcdhtsOKqJDGCHJQeGbuk3o05pHxmrK89vStDLX0c5Cg7LaDJ6C6d
yXrLbSRQcgh//0fzWeIcLCuRwxIMy50sEOquK9eoiw1KkysnfG0ui+dQROCa1I65mCYSWBQe5PA1
79YaZD4+cABdKOnOjYbLdJZhT2nWlLJ+Bxn3nfe5HGCKIJrXXHS/aL6rSkc0DlQ5/84a/j3qws7m
0yjn6sCo+QxNemr0F2ONhu8jv5tz9/cYi3MHE7cymfmk34FUu9FRXkGs3LxD6/5TsrPc2u1+R6/6
Xt2kO/Fdbhz7a/59jXb94z381ycsUa6aB7xCKUf9blRa4lPbJTRN8ufza/nxDf57kIXNzZXSQ/+T
efbS5zF4nZqvf/b7YfsGiQh4FWwFOBhjnuS75z4uZa8J/bI91NGUuDQL/pIGea3P8KTfZDYOM+7Q
ggIZ3uklFMUCMKgktdIdYimTZ6V5T/pmWVX3Eo9T+1UTWYkgltFWX6IkJR3aBlpI4OAhJBK3/vA5
7BWg5WMi+m+KUejDBggGyn0F3axf1CIso81Asnp0Ugi2MieV6kai275sVnzYpe8/zwKkr0DpCYcS
HpnjtbJbtWh8LWkOgUimpy4rOyeqypRMJgTNmZJezjSeK3dp6Te/jQlxCO+FDWff8mlXkzbNS1tt
Dtjy7pfSR/0GBGzoZP0sa1yo09dY7p4HVb88fy4+mCucyDPTJfgI8CYLpzaylYZqv9wfIAR66IMw
2wVpBLi5paYAhVmwF6n568+HZGU5hbAzEtEtjvqYgKnsJ72H0BrW0cDrfklcKk2Vnxp1uvXapPvD
h5+1nbfyXwMujHCkQ8RbqmZ/oH4SbPtEerJTo3fESDtWXXt/GI4w2pwugBsUlDiKRgs3Q7EKI/Ll
oT/YXiCQaaiiR8PrP+eJ6f2sq26Nt2Tp1czDwXEEQpvxQFEsDisPjDASP+sPugkzkDoi0edDBAeh
fewhZFlaK1HkidtLGx1QOpCqoNooDy3vuK/rdYEKnHpIzN+h6j/qcHjGhXYRy/hu3ixFYl2LPr2N
yuJGi9YS8if3BBQd/AywiIBRgft5YcfsytKliE67gzpG3wat9i9H2W82fdZ8tgu1dGALNp2oWGNh
Oml1YNZH487b8M5+9p7RJ+OgMutI+TKM2i7Q1eteEvSkFs6UN04NHLeqvcuoV4DBDirNONmKjVi+
EfrMm0IXOoi0mUN1iZOpEkuWwsk0DnosW26u6pnT1+OfYjLfRuHQkLJEVp22iuOZKuxuNbepHRLJ
K/dZqiY4efRwnDcCJ+R+M7EuVT+6QUGi6fKyC8e0crXNWyl8GAajfRaphTqi13vyvT15WY5+fGa8
ZlFNc0MS5gEy5EljwYhvZsWTD0vmg1yFwz4am0u/zuPd5Muoy0RS9NdT8P9Z2f8xt3P8izXQfW1e
/+tX1oTNePea/vrvf+yqX9mP4L8OBBmnPOz8z7942CVF1f6Jbv1MBwWwznyz5X8RsRMKaP+cKwmE
QTJiDW+o2wxe/+C//yGZ/wTrDtEhLUtIC5DIxEbWefv2M2H+E/ZOQGCgglX+JNf3B1zsby3Nf0dG
M9p31sGYW485z8A1Fv5jEw1KEwI4vO3D1tuVOCjXTR8Bku24nnHVd7ft0PRbRWksB7Kt6arN8mwr
5Dhx+wpBrUgvBpdoB8obLZB3kqGFTjsl6VVpyEiXB2H7FKYG0hLZ9Lka2udyDF/7aGifvLjV9rJO
2CdJtCu824x50f08e89yvIBVMi3sAO81jZQGq8f7dnxJ+9K3c+7CcIuyk3UJA6L8rSBlA0mWtH/7
UJl4w6/D4KAZ4Uiom691ti2IlvkEvkAzYa3icaWosuycNULDjtRCkW+noNu9WOWYHeiej/KLLpa2
mVUNO2XwELDyNeG/zEJBxaazvOaLPCn5Q9RnSGXmxojWbJOj7Z7GwKgdKEezlzbXox+Q9KT3kRq3
V71am4qTyXp0Oag9+I1gii5pPtBuqqrM0W7N7Rq5qzYaaqeskWlQRGLrDqjWyMQIryVHFomzt3lj
hWmzg+14pl9buC9VGbSjUlbDbarb6mPiN+XkQGAgtU6u1eVvJQygXOmSpN9h+oAdDb2nXQ067fyi
tB0FXBIYtDGNvpokP7qVJ2IRCc5fx33iOsLsiNQB3PbHByOKw8hOekXcRrC3vGZJgPaQieTOXi9H
DeHlXh+3caX695FfDFdJB3HdRhMUYIl/Bwj5CIwxvn3srUBXjt+u+btMVAw5JXQq4uQug6g6rG0j
rur+tgqjb81c/OqsdXzscUX7bRQ6F8i7zD4KXdWLt6vzdJ9O93K6lQk/NlXV4wxpEndXDz7FZdlc
4VZMv5RASNtgkkGbpolU7dKiSZ/SJPdD1EuaxGAtusiZ0P/sXHjwYGJOVWmvNlOHh5qVtJDYZnRn
wAbqqsrYQNKcWQ+pApEakjj266jnUGAMwQhsslZC7ZM2WOk3M62+hTq1m20QQlxPn2bgak1WuX1C
udoBXo8sUG2i5jrFRvmTgxe7PMPJmgP1wfnFbGB6aYGbIeDLsnU19SKPggFR6jZvXkQ8aiiZjple
8bGqtJHysN55FNC0OioQUZta85MRlCnEG2Ya2m7/lG3UKkp+rli0+WAeGWqsiMnpoOef8JS+sOOD
W9d1E/eFPd5mBeTMkjeJ23g0UtcTanuZ9vK0QU+mv5zyrv88TXm5GyPdvBiTOH1Z+ZLZQV98ydwk
Ar8RiGRgVgsXExFHP8oKSb6VhpwqppfoPiwAKpsU1Vrr2nh6u8jPI8Q9cnn8RjRXCSevWcB40PNi
GxvcJacdB8M9/2XHrj6FN4427h+MUgA9wUvPH/7OB23UpPGTxusezDh7LQTLZOlBvJFhW93Eg1iJ
DJc3dpaqIndJOgkZKYhDFssgDfpA274hP9SDWn7VhiTYpVGVXZyf08lLRsCOiwDBAwEFXuASZCZJ
Qo/b0lceRhnyyq5OpG1dppB/efi4Y0dVF9m7b4XpIR0Np9W3KO2ztZBmnsr7HecbZmcEqBSqaLgy
ixhqsnmQ66wdH9rBHvZmnRW7XpPrrSk4hYFp3XW2eWvVRnRh0i1HW0bnocQZ36X8Xif3bIAEstpN
G0/z1kiVFoHHvOm4+uQjTIvtgCpq+W1Rrbci8ZIHO1P6jdFoGJ10LjqPgOWmCC1RIy7zbRE0+mNY
V+nGV1p9GyeQ1nS4xytHcHaXjleKr+E8IArFK4NvdXwENT8bhlRWkwclVZK97kOWR+Of4lruHSkT
45OeatTfEIpZ26KleXhbhncDL+IvUketKiI5eaAJonLUopa3g4wYGXFC+eyVEPyGGT1Po1nK27ZA
+zdUs50V2f7aeT25hNB1ck4husI5hdBmsQJDrGhDNkjBg1lUtCDhFbvFkDUXXqvmD1mU5a4fgGDP
JC9Dae5rrjdfa6p3Q2U0z309mYeIzs1bYxqmXR8ka9mA0+s0s4nOh5kiAA/gW/T+zka0Ejkkz4zC
B9VvA3fwzOqhV6cLfTD8ayXqMfKV3N5FUWNfA9ajgu8Xa7QA84k8OiN8At1oJCVMvHg87+MzYoVZ
FKhIhD/Imkf5XJcfNX/Mt8TX3mXdKIqTt15wZ5VmcThvSz7aGgAoZF9meiyCjuOB6c7X/XTyGLjU
653acjyCNA43qOUEO5IkycpZEMuXQswzhT2b9x5KXDAvxwOOSZQ2WhVFD7qdAILwov6yNJB+9cvU
uAybcnSKGsXXtEVxb+4F3FSTFe57GTm9Viqlq0Huv5VR1O7Gqsy2etejDEkG1JWjXHP7whu/1UFq
uPrQfDaqQtn5huqvEF59uGa4i+SQBJnhE48ppBW4CtvwQbRtuJVidXLDJHqJFMhYlVTTVgKXeUVO
zoYBMTcJq/k9W6yYNcheK01J9FAG5hOdHt2+SK2A9rPgex7ZN7mtrkEBFySTGFB4LWW07ASBkk1D
6yIC1ONwSgIZGvBIr0gjeOJFnvM0PT0UAKphaQjNBo7d/NG27mw9vwv7sLnJm3ZfkeLbCqeWWPk/
Paj0ahITzDqHc9fm4oZkvtkFUo4NUerB2mi5+VmI7mFqAsWdvHxNEmeRavlrBSyy/vSBEq4gq3B8
TKGRj5t2bMKHTJr0ZFPBwQOXk+4LGTHeqfqJjuuBJPEO/Tt8nETQqBqS4as3ch1M+w6NwcYR+kXn
j/oz9dPkleXW14h63r7i+GjMPPQ0Pc7sgfAcL7wbHO+0DPspAuydqvfdoEzPTdcHl4GdtGgtkwJH
YzrJE1S8Kd5FxFVhvM1N7pqrGJH6qde79k6xk+SHRZ2D1JiC5k9cG63mijpTbzOwfze+IY0PWaKL
l/M7+sZ+vfh6kP+oYdvkNSivLLbUtLwcXz/zH5JsnByvtMptQvXgIrMnsQlbRXVx5cUmbUPh+nG8
98ZevR5r5IMNT7Evxl4gqZ7HF1WJbLNoo8CVFfQ6C6ooRmCajrDi/kpIPbBMqdnUtTJtQuypPXie
q1WG7eSdrm0IfX+RC5au9OrRMrL4EyTBhatp8eCWifRpiBtxF2TVsFHjobjokajdlZmRbMbGRioz
iZq91RKBrKzNyZ2niQB9IOiQ6OuV9dnRfPckSWMs++YwSYex8FtHpHXhZvoUriBn3p6V5Q4Q0FB1
oqEcD3kR+dp+reTKkPoPtVmOrqYX5qXIkOWNeYvcijYjp4jLZltLyvQJ3icVMs+wvaff9CnwsumW
HtL8KrETUNBa8SrM9LmNbdPlnX0yxuGr16fBdvLTrVyX/b4Ujbf3BMkdrWNLEKorVxytE+8biB9s
YMTKKPWis76YjSW3Y8WJkg5qjXrgVInkYE/B/0tv/p9qWR+4C9ihOZVO0z81r6Vx9KSCLJNspIcw
5GJ5nYlT6w9Ex2p2r9UNPQWBuYMorHCtVL7VKz1deX/edC2Ot40vYIIILQGVwMM9Ph1yA9hxGPX0
gAjEU1jsqZVL3uiY3yNk4MvG3NZmfK1MW5um4WocbtTS3vdDe1sEv30RbobIXslULDCWs7nki6j/
QRo2i7+cKCqWiSdRwEkPk9+oFyrlX0cZQ7GbolmaPc7Sa7pj5aeuLFOMTo3sdWNMG9lDiU+2mnGr
DnHn9vkU/ZSoLl2NqYTwkK/DjAkuCYcrtv74rMyPCcEL3SzgjJeWE2iBViqxlh46oJPbsa/7TWgD
6zp/jU+CJJaFVC55L4aBTmF2+95d40SGhWXU1fRgBV29j9ve3ySKWrve2ForQ506JWjgze417Qcq
f12ciaALDTnv7egwhanvihGYtO/B3R6aItrEqry24x9M7e/xwE4vHkihRVHVGWF8iBLrMrQ6bIDa
XNexfRFoyrZQg9vMKq4StdgATnFCCR3kbN+ro2N15ZU/rHgHJzGWIJE+vyKk01FvW7Zf+2nTQBlZ
JYci9gKn0MkqaRFSj3kXXAgjxkcMrcbBzdc3kTR42/Pb/MHxhwcRM03QT7aOaPh4n/Wqy5JSH6JD
qGnT3jCr6pM3luatqfZXAYx50PQJ9bbXpBY0htKC7hxRzM0k/ybrarBoUpiNV2NcKRe+XNtO5sHY
LhWjf2s3UXjTKN7T+Q8+DTcgPIIrAiIReuOoGRx/b14YnqqSRDvUEy2r7CAw7C7S3Qw6to2fZNOu
NqX73MrX2oo/MJ6kLlA1mdl6yB2osw1/dyPMJOs5HxBEkMAbdz2cZ52lTc9dJ37Klj99aRS7cNRK
VjdoKXuoHujpijt9enD5gvmkKLNrR0H0+AtEOdDq0E3Bwa7rx6yoxIF+R5h9sixbWeWTxDJkMDys
RHXMdu6eWNzJMYr6smhzhhryi8iEpkGyYvW2lfL62kzruwKGjLuga90CIkcYCV2/AlxHwv6uRc57
Zd4f7LmCnjuaOxg+eGoWeV7Rm8bUqmN4UJFCpTE9ru8sI9YfhDW9hFV9URlZ+klOk2ilh2Te0ePH
CifmLyA6Lh6Q9OP1hr+gLE1RRwfF0/W9ZNDhYIvOds+f6FPzx27O6QWyYuB2lgzPwDy9KVaz4BBV
Q3dpR36/Ic9XbCdD+1Qr44r2wQdnCMuuUUwn30mCaf75u1OslUbc0xITHaTSfkqyKt6NE/lLEgn9
5fl5nQZ/hMkWNWwQhPDULGsAlSj7oYaR6tD1ys+8oX9Z8UT1GYbeH8nYyD9BFq1pZHw0OQaFXlOB
YgjujOPJ5WWYij6C5USJVOnGUOvPPiS4F4kh/zo/tw/2jIw6BU3oJQhglt1FQT50U83bfF+GotsV
SWNcGCGdEKIvrkfgSisX4INoaU5OczZwUWZUwOI6KkXikWsSyv0UZOatLpRqZwXhdEd1iYSHHtIX
GXUXQWxON1TJrKuSWtGL3RZuFZbmZRV44qLy9YlaRmX6P9qmGfZtMfxWgyF+BLlRb9IpDleQMR/s
P6ZqPmS4EDa7crwZIoCB1qCb7b6qTM0tuiJ6kHLtpjFxNrNKqul5gD7y/L58uFBADShSk64kfbq4
sqMXFlnTluJej7M9WJGrpn6K29+qJH7hUF00AZTMo+doaYrasN04kQ+dYn6lefs6S51Y756tSbKx
McZG85SLqG9XbMrpqhA1khGZETwmPeSLVUk9+JAgwvIPIpcPbWs/1r2s3pXCutHkKn3sszJYca9O
rdgcp3Id5uCCnOri7BRFjS5s6fkHEmmRk9uZBdO50u7Pr/wCKDT70UfDLNMOGR5/nxumfzDKnaga
N7aTq063ow11vBcjmV4mq9mnvnRTacN35DrWyiWrH7BYWX0MfTXsbP/A6dhJPQAdPbRlh6Bw1xZi
19nxrZTYL6l35dFUmdrTmkjFqVHALeG0w9qA7YIK7PjA914Za52aY31KFc4qKCDTsf2t+Ihxp/WX
88v9lmw8fptYcVI8ZPKo2ZwU0JJGjcJQyP5BLaNHWcEJSwq4xccsFfRYqPlOG6PqN5GLfz0no78q
cmldN5qRXWg1pjhGBNDBzbFv6tGXf0dNYSBdlEhG5BRW+auoPXLs7VR+Jr/Q1/AI+nvJjGEU1LQh
vZbsIIhdD45GF5bBaBv6AsK4IRlvIyuwd0If4zthJcXO61LjuyqVyaYpRu8FTjHvxmKTVkzNR3vP
jUKqgUIeBOJLd8VTy9aOizA8tMCProx0+gVwrLzyhLRTO9Fe6WZHAn4KyWyZfr6lcKw8F2pxcX5T
Tv0UqpmE1YTYKM4gJ3p8ABpZI+FbKcFB5xjCIB7/tqcy3HdVH98Q5ZSu0rQ/06SRf//xuDgQYG/M
WVGSp+94XAFPpZ/VnX/wUWp1Ihz9h7xFn8EbxUHGibsc4OK+yKLGXOFW/iDbShlPkzmBBi4FNdTj
kXOpbcuSmsJBFpTuQBH+brw0clNVJMWm9GnGKZLeu7IL6bM8NPbDKEaxB/wMIKEJgq1eh+BwCu0+
ssyH82vygQdLXhH7SioUhllIwY4/LZRgQCZHZN9HtngtyIVsii+CMjyoddSd4yH+ZDTxTWsQbfYi
vWrN+FcNm+rtGPtrbbofWOA540KqE8EwMNnzuXnnc+X0jVcGkrLoEsbDq51PsSObU7xyCk6dH+qG
PC04P+S+lWUtKE9Ckr5ISd2neXvfJcFwU0d2te+7yghXnpQPHjGkI4lWSeFi6JagV5FNamiI3rtP
SbdtY7uLdn7pZ05pGp1bqnm3SQqxRkn4Qe6IC87qzSJvyDssdzQrRWhUNGHRHA83n6NVmr6pc4jz
ci38CvLWdNLOCPZJO2J+o0x4Lh2sD+pkBRe2VpbQk1amvambQrpC0hkdpsKSf9et9nnl5M12fmGa
gciRm+EmQoMnLx7cqZfKbpJT697vjfQiF6UBLniKNk0l2i8YkNdMUYuboRnlK77KurRKFJyjNvix
8h3zOMffMQtQaBRD8B0pBczv1btjZ8d08DSlVxzaKSu+GBCvXBJARrhiVe+O1HZdg2DtQhjes6SN
/bbDj3e7cdgU0pC5aTFuxRDpN70E02szJeFuKFBIy8ZBuk6SYI1Pa/6ao68l+4C3CD4UCmULftDj
r1V0suY5xuQgl0O7kYeKzH8TPdvTZG+Gyf7jI8xwMNtjp3HGcKwXixMTKoA/VX1C6DYCLjilu0Gy
SteqsmRnBFnt8ugmK/byxBDMgwJjxgiA/TeXHkLFETahZ/QPPZmYDbnpBDGQdFx5ht7K8oulnG/l
nCiA9h45luOlJG6FAE8u7Pu4jvakSUhrZw70BE7bXtohDAG+6qb+vm9/Jd11Ll0OsXzfdc8iz6mz
FNfSELs+VDxD2O/zMtrpxTNaro4WdvyprXzsCUAJ14U7jdeL8TLAAi0SOlWGrFiZ5tJ9Q+Fga6Yd
fOBVtJ/joCfwavFFEraSO1b2oznW+lWXQoGcJR61K3mQM1L9snkRAiC/XLk9JzYOWSC2i90iXobQ
e/FdRORxP4yjf2ippu/8ygsvfIKkSzD9UCcb8YVWUA0mZPDvLDmK9oio9K7WB+2+Aa/kO41ltTDp
smjNGP7yqUY+ALua9uc/8+TWaLxvM/8Dido5YTOfuHd3XPOLqlECRTyOlOZ3afbdh6VUnTJg1H3q
nh/r9Emdm64Zhs3CmydBtBgsnmK8ReK4QrKM+yrX7s1wQM4z6nAb/cK8CoxaXM/+rpZb0TXEFDJt
xfJ3tQ0hpKbeuDv/QafRHryVPHQoNykCaOoSAmBNrY0LIuxDq9X2fmjrCaoA2SdJCXbosYUF47bq
7K/oq4t9T2fS1sxLIbl0PbKH5ZDuYV71IHct6ycLRNCPopTIBtM7VZVbtfU9Z7St36CDYVY//+Un
28aHk0KkBoMXr5yEqVqMnJgie9phCvrtNITmRhL5AwU6ngsKQH8+GBBJclk4IfOAx9sGHIv2pkrX
DmkcjzeGnmUbL6Pa2CBgcQHPglgZ78TKMTmSLxryYdxSzsrxeE3GAUz7lskhCOcUAs4ts5PXrNyH
o3AK0RbnJIKPOx4lTY2itCpDO8BmNmy6ogSAY6vlSkLhLUt1ZEuxAFBR8IzK6CuSWToeBlxyBEvi
YB5SRXQ3stS0z3ns925b9/qjpWbyzAtFhBGZk0R7UdxvGrCN5raXQMZsW6VVIF3XjO6Q45z4zhSM
3m+zGc0Xa6y9T31bwbTmZ7LROLPDukkC0jdEcXKfOd1QWVthInpvxmn8DLAajE841HXlDIT0F6M/
6KQKBbLa8pjH6NDaenoZIb3r+BL/3gCZLF7toLsoZNK4G9ur6K2dfBEUTmnAkb2JukS4FEg8HkCw
jjFSa2auSM22iAdl52kJIPPCDwff6cyE/iKeLX/lDp/cBF4quu4ABBKWo3268I2JWqagLWz5oIVZ
uK0B3EJ0V2t8VRIDfVsVCX5rXT7aUADsKITRxTnnYZB0PN7QJtXjrkmQl1U6+coyvyqd+q1prZsw
SMADV44fXZXWtzwYH/skdhQA1WWUXKhwv3j2hoTpVqjNhUBTSDJ/1e3vRPtFUZhasaAuHDpFmewa
qsqhJ7mJeFCpUcAbcF1QSMpI2qXSs9WNDXT6ygOEi7tcybZyIrlNv1IfPwkG5lnO1ClgwkkcLhsh
Wpz3Xu4LNCDHjkhfVPXN4JfJz3Dqns5blw9Hoifhr8IIpd3j9ex9NeisQJvuu8gcv1DkvuZkZ5dT
0yTb8yOdRptMioTyLCpFL8JJrxKIQMUz7HK6z/UB9KP2o06SB8sACJh39UXY5aqjjc3vsEKpUK+d
JEoOPY9yHPRuYZHAl8sVS3eKtZm/iEcRPxIeJEKi48nHQoTyKKNLGtRms4lboV3mogscs9E83wEu
V2wrMRj7NFGsm6hLqdUYV3VKe4A6SJlrKmRLOqOw7ky1EG7eJ9VKwf3EStKdqNCViGvNN2KXjz8w
lwn+zNxU7qXJji51q8QDjOvDysbM0zy+U6DwuMjsDHUSehCPR+l6u6HbQaAoTNy3U0TfxzydiX7Z
44s6TeBZX9vcPqi5LS6MJBw23iSDkaMTZG+EAW2hTdGat13g/eyDGREVhgFbGSux00launKM3hAo
i6+lckirEU8icGRr4cbEkVYoWiC196bBK9jZUbg3tVDfpfAMlkQedXJl69J4GyKI4RRaLe+J4OGF
zyCR9ny1OiQwNe1TtTKwUmDplCGDy6KqUOFQqnbcBAWUFpPSppuOAruDEKG/71pTMh3Vz5hSrpE2
kxPIcLU83dvqtLOztP4RixoBZqAg3mWpe76bNWOzz+wko+7a03czmuGONIK45Jz326CJKncYRXhF
8fFXOobtvivU5lM49tYO9b8Ha1RsDmKhhN/6QbbvmyLPdxT0h63X6Xe82je1Gtn7VoIh/fxxeOsi
Xiww3R/QKbwFn3hox8ehiKtQ/h/OzmM3cqNdw1dEgDlsO6vVElsaTdwQE8lizunqz8M5m2lSaMI/
YMOLsV3Nil94Q6TVvWtmKs+bY9T+i4+daOd7Iwj7Qt7hHvKpUkLvme675Qpdx9pUNsW1HAvb1XKy
ziaxxLEI+uo44oLyWDcB3InK759z8CWPgxdZv3EU0XYU/OUNrrrVyaH6urKxFxk0vjBT8M9fIH8o
d9x+SGv2kTEEQYdpTafsA6xZdmzf9limivyb3fWzqAVSkPXQ1oeoL5U1pMJ0buYTCSgfLVas5SZx
1tvxk4IeR4U9qKuGofVJkSpwz1Zvn/uOiJQAZDgqoSg+NoZffaskspQGxaxK8bqN39hr3rB/W+uz
XwMDCsgVotcT8HZ22Q2+prZNXlsudLnwQTYLcK72aFgXsx9eR7uRW35djQxa2GqU2sPqewLn86fS
xMMrDYfqTWs9c5MQHD6Fpey8FCDZHwcttZ6lKkkmP7PoABUr2di5nMAQN8NDPYbt3ux9UhtngBya
VwFd9UQvjQdV1OY3AODBhzTPc2dlDy/CkgmtCQqd6Jxa2qL1m2k+Jc/SblwNlUQUharQBXMTHkEA
K9uy6MqVysAyDXYQC+exdsAYg7uZW2F0YOtzHBpsV0EE8mDl6fiNBMJ/Ek6Ok0lUyruwVJoDu789
6v1YoKKtt7+awMq+g8Ir99yo6lbFMGllIhYPCAUEBYE/XltqiotMZWi1UE+xs3Jz5Ash+2XmQ652
a5Im0zN0s7XomkzJNr1i0hR9jmnSlDSUVTE6rqPWT22mSp9qtTtDGlR+3L+b3h+ITJECIkiKeSM1
TAIjbgOMRZFvT5/QhMy2lhdUx7xSw5XUfJmdTuY6VF/otv8tkk9T+09ujn2LNthqbLtSOyS/0jTU
XshB5a9miUeME47BJR7EF01CPLEvsilATJwPvjwYGwReqm+SJIUgc3PzNCRDwtMihV/MTGpPHUl4
u9EoKSKKYTi/78/Q4i3/y8Slta06bHwuwNtfPTSxjVdnbbvYTaDuJyvVxhRYioHAbbtLZA/Ok2Sk
w8exiNacexYlF4aeINsThQkW71zarc2MgEQPv1q7GcO93L1avSXvOnTeytoMNtHgrVWf3vtYi6M+
FXnA9s+vtNLwhRZFku1yOqPd2Ermrs1T/5llxeIQGlxwsekt1Rsz6NcqTMvUks+lhg5VGZSNzK+4
nem+DJ0gyirbrcWgfJBTBNK0AEGHsbSzp6htlIOoPOcw2CXS375tjzsjVrJtqlU+RjEFYYNftJfO
KGnVFYP8DU1MaDLCHBFVGZuENLIImLoR6mET1fJlNLDzMsKgxZuUVyvwBlw+jABFpxHG5KmuA+sv
I8HfswnqTRcM8aGtysGVMMr0KeZg1xRKdYvdEIbybSLpmxyTgnEDSlKcSlmIczCO+dYYoenqtvfg
pUX+EPpt/RTiJ7bNik7XNhQ4xDax+2FrNrL2dn/zKssFhXw+IYXI+uGjzD0b8W1TRNxEuP1JmoFv
UAtpEEumJ5GMmD8ZtRpta6b2kZj+Y1HHyjasTbFDfKZ9IFb8IGo13AdK2kIYbcAJeElXPVmeLvay
oq6BFZZ3Eb8VjALYRwprylzGSWnNRqpETPcLEZ3vnp3utRHytD+K1/uzsnzMaEKg0DPZuxDyzhVu
+lHk4H5qzVXGK8EqINXOsk61mr8NprISMi3fCwaYgKO8mYDV5heslfVZoMUGzo5d0D4rVW1sk7aX
dv/5i3icWSRK6UBw5kAfs1d1ugiS5haDSvzVNhgGJsGPQMdfwPJAHtwf7p2PAstOa5+rHATOXNq3
UJIG3yL6lKPU0ee0Go+Wmtc1K+u0hBhSpOW7kPTCjxB0yCzeHLKya0zyA1f2/W9GEwCgHzyIf5Vc
hxvZzB/F0IeHsY/LPVoZ+osaRB/uf+nfOOP2JaanN8FEiODBNc0tbPGpHzulGDW3HqNoryVxdxpT
YV9rw3sBTjF8hZHHk2CUWfxJyc1ia1K17x0o1k04aE+lGnwWxtA9wWBoHouh6w9SLdtHDWX1g5N7
1dVXMn8TjHr74MUdhbu2ehxifVP7JYToSs23dps8hhHUnBjAdra3wNFsSqjCu9IXwTlMlWwt9pou
2tk3I35CH4J3mmx5niSXwVCUjtPorkgaVO4tq7/EGSGWFsWq61t28bmUnCsVKW48OgXAGhSr/Xp/
4hepBtEA/D1CLZJoyKmzcqYRIONTJprm2pCTHhrDwLQaeuVjltjNDrm377VRpwfQyq5ZDNpKqPLO
TYRr19R3I48HuDKL7DNFDUVn5ZobB8ZFbWs13mQphs96CST5/ne+c5TIvB0TjBb9L8Cct4+eYokB
h/nMdrNuED98J/1WYFu/sovfO0gsI3HkpBzEJp5uxH9CL8nMZUnCosBFyRmCTdxJIBx5/SZNQ1pI
VXixpDZDDyq1jkbi/S4ieDv3P/Sdl4iiEHwKxKEINY1Z7haFkmY3WuK4yPpfVH14VockeTGpWm+H
IksuTsiTmGByen/Yd+YXEsNU7yGenpRYbr98rCuhU2103CyJlEPu+Mrez3EU/R9GwcqCu57NCkb4
dpRESdqgbDzHlSCeXmMhXzSlj1/uD/JOTgQ9jPM98eCnfslsCo3Gd6qmN203j7UrXUK8RyHwnLUg
zy+5qRevWqYPT7rVfgr9Xn4xgsQ4eJVVHWI97R4iy6/PjVGvPHDLg6pSUp1sX3BNw5tlOkv/bK1C
GegZgcvCYG74JrVV/RgW0Ac9J2vDbSjXqHKZHezwkCvoLHm6vfIWLfcVr6vD8BrseeZ/trVLW/aV
SCGr0LFoPHdpl+2quhAbLXopKlSy03RH0XIN2rQMzeEIEFhN/RbUCOYvUxwI2R4KxXKtMfsSRy1w
M4Qjsi58pXX7XZPaduVKWjLhqdJPfFuVT5z6ArPFj9pI8atSGl1is+Y4lIY45s6IPtTglU+K6R8s
u1Qe9VBkO7gKyd7GemXXgWPY0rhf87BaYk8mYAKROhSVSRB1nhXJUt6RoHI9N3lq7HGtp5ZrizD5
FtFZeazSIXfr1FZ+yY6PAy/gkmGMdk7fAzWCQK590mW0bFRvTPaFLgfXXNMoJWm86//5YKqQ1fl9
BCpcfHOCbyiSUi5UYkpFF+bVdNKnuGmClSPwt4B3+2CqBJJc4NOjBf55tjaAjptQoVvm+lmCnWoQ
YJcSiro/JEP9GERJujPqcdinjaweHK35UI14JOW65/xZuSHe2ZY8lzg3szGncFC7PYyehACemkuK
2w1K9OCHY/aQ6wYJECWkEOV4Kde/ecGADm/aRMe4soar0IqHBvrg18rP7ScnRzGGnK8krRkwJn7w
1SQ5O81aVr28NQgtkLOnsAMUfinZSsO3kkLFdEdVGn/7FUJFWatgMKNvBs06BX34MVaq8VuGxtTK
lvhbPLldLcaelHxR9aDhPEfWSM2ohZ3Tmy5OChtqIpe60PJN5CBdJZ3H8WeZ/Cra/mcW2hsAag+p
2ZxtChKbdCTOg86CX0wfPll1tWntx9BEVAADnspAyNFZ06dcBiLsXcQWgNAidkXd5HY9gyADG+gH
+nNg63/SVuTPSeznO0dvg4f7W2eZE03ZAwz4KdyBdzmLQ2Q/rKQk79B1V5D3K7AcOHSxle0rABf7
KXFfCQeWzSvGQkIK7A1RpgNz4PbTDLmmIVLH2nPZIdZhy4l+lGIBp1fE5k81dYyzWaTBppvifSOa
TB28YE9JRH+LzUDCITy0DmVbiG0WmmtBw0Ldi1oPRHFqEWyQCTI0e9Qkbvds0GrT9b1nQAF5iTP7
EPwM9C9SouwEAkdtZD62aXrBbbzfInyzidQftTG+mH71WEkn00Zb6E2SPvhS3m8c+blUn4T9YrYg
boOYRFzblQ69ceSWelC4fXWqs2MrWWub/Z3Ijy8hisbrViVkmCucktyPqclfFNiCT0E5mQOMJeZp
YZO/+J4d7Sq0Or40plJtUYDKj1UurTBslncSmQR6VDQM/uaKs52F2pbq+KGpumYnlEseSy/4uO+b
Tn9S2gK0n+g+3t/Kf3OD+QFnVwF8BuyHvsAsJPCV2iyD3icbNpKzbpT7lkZFgBdLVFX7qHm1Qfvr
EpB0WRzGId02AdBIM3tIiuyTL5vbYnzt7XwrG+fAu2S6twml3B36fR0FW7tWT7GGOxA26mn9ev+X
v/OQMFfwprhGVLCSc9urQs6sNIg01SWt7p8DVExf/bYPsdCplC1vGQ+81fp7Q5fkY1Xpxt4TqthV
I0D0+79Ef+eCpsDDMeCAkvvOn7ReFSn2bYmObtsI7kB/DPEozBP1Golu70SvSviSNOHOloJTgQwl
hwikwLCXjGJPzejqBAc1kK5t/qmXziAnjfJTKB1LA204+6eQnw306/IrHiNvpl+cCic9dZb6SaQP
pizxr/iuFVb7UH5uSqpzKY0VPwAIUUc/PdU4Fur4Aqf+Q5ziqGHU9EFGyfqUNs7TpBxA6rLG4f8r
yjvbUeTBfzVdqLBANr69rMxsSlbzVnZLtJl0iWt/9DZm9Fnqu21D6COs6xC+UfCraDbiJKEJPKQu
Qf9n1D73+Dr5rUs1re+CQ+7DmodJnaXyQ2Nr39DCMzdWGr+g5+COuIHVHzNkhWTjdH9B30keEJeA
GUGKydWmWVPS/0+cjm4M6m1lM7p6YIyXQFKRPCBbvCa5lxzEqMbHsMq6pybzwqMslR5g9CgZNvCp
m51kyPGj1cbNQ+C39hpZYZmiAWAgkuSmRbjOnCved22kDTmIYLevxTnEvW8jzM44KXZsb0bNkiju
JvU3AtHhQBDX/qzTURyMMZQ3jpO9ZV7Sf2nLauUSee/ipOkLtxYUA42Lvwfkn/nqetXTwxhKG7GQ
cq509SvhbYDAbea8tEkgjqaJBY9WqmDUqDSfrUBbkzNcvv6UPpAOnJjITI05e/1byQmNTAPf4WvR
SUEmAIwAjK3HMQjWAo0l73kqs1DUI6dB2njBGDE8ZPva2hvcyh7aM2pbl1Ev4rMBbe3Jj1CiKzpo
Mrg8B199wLQ1KKCEDdsG4yOvcLJLw5hXMddE8+S0qvLdkXzrpJa++SIPo/WkCU9eeVeWbXVKCWxp
sEtc8yqiebc7ulEiYReF07uNnJyhVfSuqGl8bwJZpR4ojE3MDb0xe0t/qeQheJQFjXPPwVO+biP/
jBCh2Kh2MDxXZdK7ShLaz51hoZ9l1Recgoo9GdTR9yv0C9Iiuja19MM3EWZZuWrfi7xQu0C0CXyA
DWDk9jOSZtQBsTXac1gmO0QSvB0wHrcdtWbr5PrKYMuzRtRFnkwfC8iTNQ9sgO7ZgVEU2nMvNcq2
kDRrV1Tl7/t3zXLfwvqhXcydQtbDg3b7RVE4hDlQ1Nj19CB1C7t6HYRjPI1R/p9z/2kgWqTUtVDe
l2d1OpjvXqurVexavpSenKL9VcbOOexEuO2U6JIS+2/KKPnPMk7A1Q2agZBXgMqy+26/r828yAnl
JHOF5fiftNH4qg7Bm55HgFkcuzlFQeYd7k/pct2mIeEBaJOryoJL58HKtpKxzlzJt80Lsj/qpTbW
wFHLSG1CAJK/km3AF7XU2++SO61NUPkg1gH6sQ/rwabmmoV7y0zUTa+q/UaK22jlGC8DjUkGH4Uc
6Gokg3PAo2Wnvoesd+6mg9EdeYKl1yrXm+cytL87pX6hPa5Qg9aGS+ZR4lg5D0tuAGv57/DTz/vn
mhdWKI1hVOXuKJebNnnx4icJVFbXYhPY4UAlG28YNJx04O5Z8yOzW4ppaAeV6YcC+9Xc+FgQu0f1
cSwuLW5VlNW/2Xl5dXyB+ZfyGjhrco3v7QTyLdTcaNpDoJr+/J8f7MhpmtuDwKG+Q6q59hx1bzvZ
mifbe1uBjgv5D08gl+vsZMkyFGkjkHNkcCL/IRYBkxOlnwY7STdD2JRXa9TX4oB3xkS6CPY417nN
x82WQi0GsxpNI3Gn9r4J+lU3qldDSnZCG/Zh4W1LRJSb9gfiEs9h/iFx7NeslbY83mcU96+6FhzT
bu1MLG9ncAkT2oitCZBvXtntx2xo8khJ3TDrPtemlVERkc2HUU9Q1Sjy1bR4OQkg8LidCYfowXCx
3S5vrpaF4JsbN2719HMUx/6hLOzxkxhUIFeqgJse62H3HFWq91DrzmvKgf6YioJoyEJnsPTAmG0c
09dekzoVD2Fujd8Txwje7l9I76QqE4Cei5f4CPEkc3ZZZMIACFbmaIkTvJwqS/UudaeZ1VY3oy+9
U1+9tDqUGSW+jSKZ6cdixIE8I99YeQOWC0Riy8tJRAsmjVrk7YSFtuJ3cQV6US4RJ9WkTjo0lVMc
s9ygW6hka0pty3oz4xF0TFclPep5YwrEYRFmULJc0eLYriZFvjdqO3xKSv1Q271yyTp0BRrRh7uV
GZ/imdskBAwKDVEweFMHRZ+dSdUaNclurcaNhGzsRVqpx3YwpLNXwfBI6k56CfweylBeI5EGpfer
4E/BSAjDHb282nWJsyaX885uJT8ECAUoik0wNzOJsDaUE5o2blKr5olI1jsbRpHu6NJlXwHbOvs2
7r/en4flBchbASZmKjwbSGbNXt968LsiE31LIZyU1FYiazsqaJ7dH2UZw4BU+ksSQe6U/uP05/9c
s2GB0UYZl4WLWEYFfjCpjraSyy9j4IiVfut7HzTxh2DnAhBgjW+Hyuu4GGzby91eEDd4YFqoCZXj
yjv7tyVxu30m6i/wCi5X5m2uYAUflHQmlb3nsKILbQ5x+kAAdUkTw9yqWMTs88z4kQ96/9iiI/fb
qaG0axYZdlxGMDfoIuylOKm2pjF+74mMDp3qiQ0Ueg0tgRg56NxM9oPU6j//60qwr0hLIAyD/aRm
eDs9pVlbAwAK7xk3eeo0Eby9zEyrY1dSvr0/1DtJH0HIFFDKrD1X/mwpqgQ1X+AwhQvV43tNlvcq
ytbbd5GPIbiwnU3MzX3SZInmvT1OWox1tbLxpiH+XSYNBztCL5OqnUNRYf65dd9YZWrU9TP1TunQ
2cLfC2ewP7V2LE5dlIlTa1SV2wbaJWvxKVybgvmR1lBymm4Y9I05W/ochSUGYYnc7qznBsnnx85W
iwdR+Ifem6Te5HCfhpzqQNNHcvPoq2hM70Fqof/V5BuvudRi+hMXwWEI1C+9l3anTCjN/v4yLX4i
U0PiRzmcbcyjPB2of86m4/twRgZdXFun+BV0nUHNxS4fZCPKXK0EMKuJtPlyf8xF/21yDqOQSoxK
wMk/ZoP6KaLncMrDa6Lp/ofOd+AXGSEKMjEtT7uHe42canCSNLXe9pWUXtAqT7aROebGJjDytYRg
/uz9/Tl4YP5/dEK2dTsHDVACIHm2uHaS8yNU6y+JZhyxgMUzq8jalT05fdvNnpy+/Z/BZkeQnFlQ
rrfEVW+E/ehFNdboKVq596d4+UkQF6dWLsEtQfniZVVaXx36VlzV2kne7NgjB2GVtyUeOSeFjHJl
q8+veMocCsBFwhhOGso8sytepZ4jvJSv6nzjx2jo0YMR1fk2GKS1Z/Ldkab+DSkqL9f8hs90ifyt
6cUVlw7b2KRod23ivtXGDcljuL0/jYuL/u93EfWC6p2eFHn2XV0Ek5MrHvaAUm9zLTxo9tS9EkgI
dn0/bkevec0jUEeUw2HiWHvDH05yMh7yJHoaxgF+BUVxfIe2BDYbZFUOvuZfUJM5Cz9aCfrn0dT0
WyfCuT4B8njPZ78VGT3LC01HXIN8UCGApPbrWKvpPm/Rochk0e2ywfD2et6v5Z3vrQmNLgMpR7JZ
+oC3ByiN7LLEXk5cRWLoG6UJtUcRe97Gl/X0P5KOpo+kMzx9J0gUnvjboaTRHIxSIMMVCCvBTrY3
t5LTdSvrvjyk0ykFksc2I0qctzW9IJLqsPXDaw6vkWZBRBgGk/Bwf3e9d0h5GkjP2FoImEx//s/d
ayJyCEWxE1fP8Z5j32vdkprsuZC6/lmgo/bwvww38XRRusBBZfYgA9zBXSTnjELzQIjU/EOIWewd
yf6hxmq/vz/Y8l1hBqmP0yfDcYBI7PbbkFtV87CXueb61tj0YfC7kAukupqwO8aJfQ3V6uf9EZeb
UENqgYn8W2EG9Xo7YjuqedDoHW1w3QRXHPflAenPZtNqRbdyuy4qHQRo2OPoFDu4YCeY9e1YUWtA
qEpVA8iGdlAr79BTBd31dgUduavPUldLOzuwfxjZB9VXT714ivVr1n8MkmtVAjnUzwoYZjWgHBqP
ByH16ra00o/KxAtXuvpgxxpKUtnKz17kmfxs6nvUKieZPgA+07b/Z8N1uTB7h/TSjXCk2YSJ1u3Q
KSd2DUJ7FxVG/jlEMXBj1rX5rMhte24VVF5Cy6lXdv47a0WSAy2X1MMgFJitlVHWpRlGiHPjI6Y8
Tq35Uy8JOK2At1c+evqm2/fWmhwEgClwOZGGzNpNyPgbhZNIvZsGPopNqAYeerlMP9/ffMujfDvK
7IMyP8/N0vMHypg22HRNxcDBVo6RRlPL89fcu/92DOcfNfmdQU3HvQ9U+u1CKhLCO3ZZDa6fKgep
8t5yW/W2UQWpMMAT4Fx0X6XQvzTKJQ2vZncOi1cRfhpC1/Auav/Tt10jvKqT8+mwbYp2m5tXYHJu
nH+voh9VeU66X37tY/2LAM9BVX/Z44+xQcoejwF80G1703hfO+TFB+fs2Oi51Ih/f6nzq99fhPOj
czRMCkoY1yd89LaO8kEzXqTxTZb3ZLZS91I76IWFR6P447QPnfIJ2fyWciTmGxsr+CM528xI8Bw5
mZPO0I/U/9xJ0SYNf9JPjwIoLNV3S/xO0z8JDHnb0wkzzkN1VtTPufNsNyCg1F2KlLAEftuKH7A9
2dxf7UVuMxlWAjRFxZi6POWD+fzbhugDcinQgw0tysZRPiHDb/ysnd5/LNTARx4+UR6gS+iXDFjf
Bt1da83Q5W+YPNsFpBUTWpDIHYXv6ZT9c5yTqLchc3mdW5c4Rwr5HOanwai/YyFBoSiIf9MEjHdj
bPxUsESUle/hQKUv3TQAcQo867RzK8ZLXH2x+1+j8ttRTrENn0N6bvTvEsiKbMyfouyxrw9hZn3W
M/XFSL5bPd1jlDG2lO1WboVlAANEmNyUZgdP7oLqa8hBYHVmrLmqgH+tBW8SldOtgKRz0FMjfUSz
f6M5hbEy7KKdq/1t04EHnVzYADnMQnKlSJE4M/rBbXQWKbSq4tiPiF/Ghlcf9RBEHtrDrfJFaN6x
TtL4Q9RoxpPI4vwaZa3+VDeNtzWBxv7nB5uyDL586I2CaV4AI7MoMoIYB1i3QpA2Q7z6oLepvaVm
tikmINr9Tb28KDF54S6h7Kc5EwL0djdh9O7Lg8gYDcnbw5A3KQTYfg0MsWiOMtm80lz9k4Qmgsez
o2NBz1WVXIXWnkgPHjdy/QCUGVPOD22SsAfbgFaagfeQ5G9DH3TmqPwIvfSnmeXaJi2rD2iNHsso
3rY9nHttXDVaX17lE7OOV526BYnTPBsUIX9cD8gb5LnRIfGlSW+GI4mth5fRB1os2p/78758C/kf
MvVImYJEBtZ9O+8IbxQmpXHZVSWY2bUTVIfWz/q9Zq7Fzu+cL1j6PFQGjcSJ3nI70pjoYyD5wBYs
5M52vgDWCO232XjBePGDI0U172dnNB/vf98C3zqtODEHKCLA1gDApgn/55rSkgxsURCPbgc7/FMC
SPGR1leG4L4yuCkFbTdIiw7TG3J8XZJ+ZrWEdpUY8m2t+UApyPOOLYzUBxMG/EaOyxa7qC76dv9n
LgNWm/eUm4BayITrn8UJAnePcKhMtDs0L4PYVSkvaVGZz7k+im0njHCvtc1a9/OdtacIAgIZ3DXZ
zFxbMkXKrfQ6hRUhYx57xabajR8EUIB2ZZctMIKsAkxzEJBQb0if5kKOgzQA07IdMCtqaO6UVsaW
txw/xnk0grh0av33UKHR5eTxCx2AjYkv5dfcMfqjjq7i17KP3jS/LQ9trWn/OUKDl2KSy/HzqFbM
KWQqBu5B1eelS2vDRxvJkDZ5nycr19t723Dq9P19W6Z1nm3DuMgBzhhF6YpqBFUUB8OjjYDfRoE6
+FRrkn4I+2Ivq7U4EIiYO2F1SIGnpYtWhLYHlJUeskb+Cu1s3MaTA8sQ9f3aj1xewpMCFm0AOBac
0DkW3KpVpLmNMncDaGAfdaPLn0c7/JL0wvlilEH0FJrWd8VJ6lfJavXnyhINAM+qfUGc+nMoSnoU
hRyvPQ0LdS7M60FTQPrAyXByUZi9DXbdAA03m8ytmy8CHbKz6pXlWY+N7kuaguRJfQdupjcYlxGP
oGuNKcxeTvLgSyN35y5Zc558b5bYLnDzwPfBKZv9nKbG/Kap6KjGfpC/iSoLDm0ajfv7N8J7o5C7
UveBigF3WL29txow3HUBzN617CS4NKNA9dcc1iw3pm13G8SBDJu4WTRqJ5mX2b0Tx6Ac5CIrIOKT
D0GmLPaFbYw7UwoA2ffhf2yQTCvJWNSiCRw1gKy3H9UZdj72uZq5uIvVj3IjEwB21kofcXmtcc/Q
5CVumaxY5kdNrWWfzNvMEenwfYjl1UvWK/FPBwXG+0v03sak7DS1sDgvk+zZ7eeoyhhYseRULg8Z
Ih6N4p1UKzyaYTUcMzQhfuWlehJ1PXxr+0Fsgbk220bVIpSitbfQStf0yRZ4WeZ3umMhCTPP8Bhm
4U1eg8EIMXB1q6A7NbqxscMcmS5MfT3IzEkkb7Ok0z4EnJhd5sh7ue6c3Sg3zWd8Fyfmp+5kNOuz
buME6NY4qO9e+G/tTZTU7T7sEMTlbTTab3YSNhukJYe3tnbkhyrDqVCO63LcBJoAPhcn2o/7kz2F
Bzc7lW4O4ckE56ZnyuLeznXe9CNqn4PsyhXwFT0YBVKAmXNuFHRCksQWDy1ozLdMycWDkKVxpSa3
XGvuReTSaJTrE/FtXpSz46B0xjBW3LhPojfPdk55OPYnL9YOIC1Bu7eVd0Tu61uah9HWyFpzZ2Hn
oI7Y5Q1jl640ARebnJ8zMZZos2NFsHCx8RWzprmUKC7N+/gcq35wGaD/fS8Sby3fXNxE01D0GyHd
sb+Qv7mdea8J6sFwMoXqQjZeJcOqtr1Kj/z++i7CQ0axcWmlJgNTAibJ7ShQC+IAeXvZncjB21it
k5OWKR16Y0PvcrTKD4VhtPsCwfWVZ2/BEeDJo6hLBktdDZrAvHQNWLxobaeuXKyTsZVLouqLhEvI
rk869bGoleFkBcbnVAaIGGY+2Ems/tyhCewPg4WlLM3kFusQ3/sQIzZ+ylt8dbOy+AZm/UqWLm+U
yKnPg9MnrhRUvOOUZf7o8cQ3QSBRPeXIZh20HlfWLpcOOQiJXZwa0lfaJuphwLJ1ZSsvYk0+lyos
ZFX+plkyC8TjTDgt7tJ0HosSWVTqVztrxO8zHBSMAjSnQdfKio4ryztd7bfnl1GnFg1QQlyBFm6a
1mhHSatXLip/R1AdVvXJoAIo5S0Q6X1DbF3o0VbNjkn5hi7OpuvONWQMKf3ih2DDkxe/qnbTNZvr
OrXOF69DMELNJ/2zkxTiZeV8zzv1ENXhLs6e60DCAeGAfHPQ0P1QklPuaVhZIrQj6q2tR3tfZfoD
dA+f4Jz7kbGV6mwXtN0htMIDTLyTFXd7eLg71PAS4AlBieRnGpx6Pd1XYbybAsUYUcSY/8zDqLY/
1boP4BO4Cvhie68Z5SG1MZ7mn34nY7dsH/RY7DzpAfT2MbaUbeT/kPk1vX5sVPVYecMxoUaCgFTZ
BiEPI9T4+4uwTH8pcNAfs8grp7rxvCWdmpVMr6qUXa8ZN7k0tpsIk0G025yLpA2+OzBbxx400041
4xLuSzUiQBkV58G0/khakT3ERmrtPFoUW4yh/b0E42BXlbb2RPq2Jiq80LwATY7sF6Uu9gxX/9xo
w4lsT5FilRKTUWenNBfFBZVWhaJhJz3qo688B3IsNgGQbqWz9b1c1t6+ijXlEY/pr0Ac3NSiRT6J
yRTbMQq7g6c56VVLxrWXd3lHgjGgxU+Zl64Dfcjb28sc9VqrBrBSOdWC3ZD0/mFQreLl/vq9N8pE
WqBZQ+BJ6/p2FCeXjRZiYAPVz8ZKLEMI15RRaLs/yjtPHdEMiDWkkaaS2DwoLJs08GStaq7YIFln
OmFfVbwQNmWi/u5l+HyanuD72B6py22jskLAxgpHZ5P4kXhkfpXdyu+ZJu/26gAORpucJA2ULtIN
t5+dJaVR+lKUX0sn1bZaFnWunaLanQrfOIgi+I5HcbvvAPht04zQCwN7ayui+sP937Gc/QnGwXwg
cg39fD4thvD7EN+X9Do61ndHD3FU8+Vs5RlcDKIDhcf9AhknesyLJknqVD5mH6HkjohuXuAjUv2r
+mzlNl4EU9MoyBqy+SEokQDczmgo2KaaMkiupGfjvo7bfN+YWXtycnAQth2Eh0Z05oM02NYRfKC0
EqH/1UK4WVE8ywCGTvLklGeoe96Or6ljqoVGZzwbnUCMHXvWjdLjVlNkgb8jxdNhaFEn3DiCCr49
oJ4mkl+D02obEcVXrUKqrFKjYYsgzuewbQES+VKLvWJpqdfeCa2TTdv5MarabjNg+L6/vxEWDyjZ
H5wuhL3wnJl0gG9/fdYnSV3XRuRGSaHsqD6l8KlCCkZdfSwV8WCKRl47k4vnE8EZ3upJS5YlY+Vu
xyz1vmQaafEkuChta+xMrl2IdIjVZ/pPS2jioc+oTSvjaDzhh4HPpWfmD9Uo7OOAvOP2/gwsok9q
kxyCSbMUtTFqO7e/xkFj38vFmMO1sHFbMYT2uUBQ+I80SPrK6V8eCBpnKja6NOrASs5PXdAbuhdJ
wBUKKY0OlB2AKyGjuDLKIvpk1kDpwkKZVpW2yu0HNfAbBmoXoetZTXoIg//j7rya28bWNf1Xuvoe
Pshh6uxddQCCpCRLlETK6QYl2xJyzvj180DtPlsENeJ4z83MXHRXOWkBCyt84Q34oMbIl62ROfc/
lWkffo5zL1hXtL3OjHzaFkUQDONQXLfgOc5Z5PHQ8dB7aqs3xa7tG201BGJ7jQNDhP9gtM7VIV77
8DrtKgnyCwOPgw6xRifK1O77+5/09EiYxY24cAHQUIRfosU8o1fp1dTpTtPAiSAp0mwazXCkaOzv
imgckUGnwZOrPRLLXi2fmYXTLUVShUQ+4MkXkY9FTNrLuERMYp/uoNYEdgZhaqO2WrdiB95HXWy6
mRSd81Q7rckBfuD8MUWyGmosy4o0cqgTIl+mfMPFpboEqIVLpFekqyZW/a++IKbbQJwg+OdIntqU
fQI7H1rk2H09vs6KWHbyZipoPiriN61o2fRxEStXSiJav7vfZmY1khiwq2m4Ais/XiPRlHVmMQzi
jSrID3TJOypOKto9Xnfm+jn5DuAzSIKAt1CmhdM978ZX1XIhBS9R5Aw0CTsjTb8a2E5mOdITVRV/
8lLvXC95/nlHF8E8Hp2HuQD1Uns8Hm+q1Kyi1S/eQD1t7MAYQkf3k+TMW50cV/MoSEaT61B+pvp6
PEoWJx5icb14IwgpOth4w13InNg2ZfbpTIXrNHhiLBUqywuXjYNkcTQWQyil6VSLN4Eu75UZWIu5
S+yoIKKe1HboNl0tXnuFvA/12pbB2Zd2XPnWxk/plmaD+fP9bf2iUr2cYRWcAyEFzQVCx+N3V1qz
CgerFG9MvxhXmR54LlIg0aWUK62diJ61icQg3k6eGD0XOs6YNpzk4JslTwrK7U1quRhq1ZvKNxob
6/Fs7dGq2OhmUm5Rmvw56EmwBT4pbMRYe/LiuFiVlTxyTAnKldbH6U045cFjqXvjlwrt9m2Sy9pV
G6r6rswayeE8x35V7cqPXGTWQcras+4689l9PAM0MQHnEG/AYMM//ngGDCOPolYuYBdKrb7Se6jj
fSfdxZHsWHmvwUrmt+u+QrdPMX2nrITyTMBw2iunrIBXE1EXyKC53Hr8CJ5uRLKfwQWRM+FS0YSP
reLXblkZw1WKVt9lHSSP/dRFV5mIhiAGkwW8g0jBayNOw49JwoQq/iRtcKbtnvUmUVdeXWHQnEC/
jwp/WxHkbCKubLck+nF7aRA/1mZaXJah0jiigPS+M40wKqdR0a8zL1RtM0+Fj5IilfgtZpz1BppN
YXb7/up744hFGIQ6+azng2j78jwpB6GI2jKGYTMqwlpFid7TlRqhjVAqOS7Dpv2YCla1quJpm/TT
vimTVaJgfSt2tXaRRvRgCQIbb0//01pR1Ni1Zq+cOV1PDz0eEg4IaRUxBhfB8dcxfXBUlVkLYMXV
8rIeAyQTE5hLkQlGJayiwa47RTxz452efFRqaTpR8rK4+JbKexFWRMXMx9iVvj/t0QyrrsUgOtfi
m9f20dqfyUcKmMxZDwQBtMW9in5zyUsgoCCy/uVR7d186GO36aMSQOlZD4LT04+iAs0jwijq+0Aa
5rd+dX+YOietlozSLooL9L2LWqcm0g71l7xXBbf0KpwJlPBmrCX5IlICzYlzdONlYahXcpQMe2Bv
50K7k687PxJiXsQWHGw0VI4fKavRADFGlHSQn/vCf6mTpEX6I82BqfiqGD6M3jkh9pNv+zIkiHbE
e8hzXvRzX80CBtGDPuaetBtDzXcaZE9X0ZD3v1sCRgWJnuUs8kqTiKL48YuJIrLVMQ3RnVpJ/tqc
EvNLi3T7NhVyZf/+Pj4JDonMGIZOFBMIU2yxQ6Kij5AdRkZPrOL2JoyvWqvCCNCyhMRBXEgRHVrs
roza+yUk4TODnyJkMPl6EY+kGkS7ZYmJmGL8zEK9SXc98ncbpBe9bawZFQUJSYK4ib2V6PaleBDN
oHC7OpFwKcg7N6Uobhe95jm+r49njvTTsH1+KGDHzMtMKVxy1s24E7jYg3QXKmp9QVFbXOV5bm1i
v9LsmKbRRSfK94E2OLEYodoUxltPTs6VVU+xYDwG1ZFZ3oY0gkTieBEoQCox+OmTXVZK16MY+tdo
bSouUTZAJqnMVwmcjpXVivFqyDD3TuLsTHB1ur+IKkgdSB6oJpzYZKSTH3O1dHDEW3WvqoJ/0USo
ZglB0azQ8nITpTy3pd94a3BaAKTh6IiY5KhzwPdqgyXIdTZ1mie7scgqZFgL61sVCLjRNTGly94U
gXdQOYiomLFI69KtB4siwfub4nSXHz/EIq5IqRHFVdUmOyEOhXWpC5Gb5JH/8NujQO6nx0ODFhL+
Eh6WNpYkxGkU7OQ+AGMnSsKqzyAxvT/KCxv1+KKgDEPLENo2IoDUXI9nNBxFtWzGLNj5Vr/iMrfT
+FOihCu4SutB+2LJt5F22Sif1D5zjEi1AdHaVtKuRgGr4fbG8Eb0mEN8CkW7CR/lKb5RsktNfWp9
FcP4vRw8eAOuEjHQy7Z3zBqoSZlsiczXZtY/QIT6aPrdp6L6luOR5lbFd9SOf/97QQDkDgREwEWw
ZCVD+mn9NpT9HZ4qV2YqyHhF1GcjnpNiJSAFExAhUoIzSWAZb6MxOxChlMEuRrh+W2ij4Xgw9Laj
la8DwfBdLDoqpzcjyzHA0m2zRJZsAA71mS/6xuqcWV/gm8HOkswtbocaUQ+rRV9k13eRQnMDs0Fx
rpC+v25ONz/cMtbNfAIgV7s8BYvW6vzQyPxdNlWHXpysfVkbzUHgoMIFJTRIcVjA9789KOE0cBDi
esBby4A+qAFRBSbSQpNYJxcTRhFXAMvxX/GGdRIL3YpI9JzT6emLkhIzkaSq2GlDbj/eH7U6BHSF
mwxVFfCBmh5pn0RzalZmNkgrlpF/FZZpsnn/RV9sOI53JaMCTgJoAh4HlYrjUa2UPlo5VtmusXZT
7jlSgL+hlqA4lto5DIOpX7dwtLPDAAZX7A+JQDanul5/UXjbglqVHt807QXCLbZh3nXhN7W0HH0c
t/G4lRTcaaB/wc1K87XSB3ak7KX0WgluDIsysK/Vd/okrUcRzHqdoPFY2yHXqhWma69JNzVSmZ3U
rBrkMo06fkwBPrtjAmbWrAAsBg1uQX3Vb9+fkjlTej0jlCSo0OE2a8zIGwCSxzNiTOxtsQ/7+4zL
YVuK+KKVmEFuhVxU6M2hodAYneGmrXruiHyJ2o6GRusWoRWC9tnPgVLC8dCmlQYTl1Jyj1CmbDcI
0O7bRLut5Ma/wL+FFprPXHtm6rlKxPbW217dRg1I8lQfkcvqUhlXXj28RP9HdTiExnXJkWlg3rqf
Umy3Bu/T+5N10u9DWoLM35xlB1lFJ1aPw+DHgVrpwh2p9xYRleIyN4RwVwRJ7QqFVm2Ftl4lmlis
hJ4AZhxE0/VUQbqNzNDaDg0Oxy0ldX2UsRvvJGU/ml21anI/vk3lSD6z3E8CvRmxAyEfcxJOUJof
i02WC1bZGl2l3HmST6Igq/UaIkH+BYT5N8FrUSFDxMARZS+/9idTs0vdap047NqVWRvxGkulzsE9
PPrNKxjYHp29OY2dGRxUio8/fJxPQm7lg3zn5X7gRrpQr1o/8M5UjpYH9ssoUGSwN4ODT5f2eJSh
SIKsn2YrjTEs1tjvse3Ksrl4f0m8qLC8XsUA/ABeAe0G4UdIv7wXulRKpCYRtLtIssq1XqmjU6D0
Ch9afEQZ4LKPldiNzeSgzxodY926WRcV7jgg+muZTeXm6RBvrcySLhFb+Vzh4mO3wT4IwgCpZPMh
0sRh1SlZfkmdXed0IANCWaV0ZF8K3Ew1yo+Wl2rbICgyR5qEeE1xVnNUMTVQ7mxQfcOn2slKVT2Y
sZ44amyU6MeZyZmb62Q7MxHMAh0FDlfi0JfF+CqGDIt+shpsAu+IdVxtjd67MzrdRehS5r8anPw6
WEHx2xXfmqdw7525wuYls/gKM7oe4M5cjiRLPP7YCC03clA18h2Azy0sTrUyVrq6kUgX3v/eJ2Sx
l9cEdYEgFUR0kN7HI2G9aKbsfvmu+Ghu9E18M6yLC2kN09r2XckW16mjbIpPnWvcaRvjUlxlG38V
2ML6/edY3p/Lx5CPH2PQ2zbsxFK+QyXY1pCCS7RvSrGpZB345pk1vtxJxMrgWubYi8gEKZHFK6vK
XE0JUFsbpEy7Nkz/U51Z1pns++1BwE5T1uNiXnpcEFCVlZekgKdD3BTzMApdDOTCM68yX/BH6wRd
EiAQ9Ppn6Tqun+Np0/oAKdepyHZ66+PeDNcaOejcn5n53gqxjG+0BtLbEsycI8TTucVz+o4zlvCv
ag5l7SVjj+LwCA+V0Usx1mFPjvmcYZ1zcV2MAthrRhngvzu31ynhKcfvmCZUflKEJ3ZUcNPWnoAd
bxMS6rv3V+ASHPnXONTA0QChFsaePx4HjRGP3aCmu0GMhosgG3o6tbmT57HBdS41mIs2ReVUnlat
zBhNV8Dw06HWRG8jdXjSNWmX26yE3JWUqrsagzGwpxjqd1m1+sYvhos22MZd+L3H689ppOrKLOI9
tPBok8vFj1H34jN99EUw9Ncb0ReihzUjoJfyCSOsca/JlHRXWv7dqFLurfhOGkRQGxWf0FZ9NCoL
STR/bzO/jKvSIeIEJ6KiPXs8kyNASAMNcwoytaQ9JGkSXhYtKV2jpr6dlMbnujhnB/3GIgGRAkKZ
ghqvu0QsxCoXSV+Gya4x1GDrjZPpJArUqJc18h8/hv/hP+W3f+2s+p//ya9/5MVI8zZoFr/85654
yvZN9fTUXD8W/zn/0//+q/88/iX/8tdPXj02j0e/cDO4o+Nd+1SN9081pkIvY/IM89/83/3DP55e
fsphLJ7+8eePvM2a+aehN5b9+euPLn7+40+LM+E/Xv/4X39285jyzzbtY7r820+PdfOPP+mmfyCg
5Xzk/zO4nrOnf/r7T8hyiBrZJwCv/vwjy6sm4J8oHwgjldmrFBMcWhkMXeftrz+SZ4oNWC1UCTkV
5T//fqajaf/XZ/gja9PbPMya+h9/vgDR/nXuIVsHo2EG+/Nw3Mz85OMV5r+gR3qfFaYVzcFM23br
VUr0XeqqyrR9pcs+h7oRWFvugeSin/oSf99B8V0rijQcnpqx2oYINY8BXKayif37lGLlvQLHbBel
lvx5hPF7kLTa+waMSnFxX7ALGhU3Ui6O3XrwM0cbY/XBF4b2qhE64V6QSwWPYm94kLwmmmxzAMcd
VEb5wxOHNeXA5i4c4hhPjkolAZHVLg+cXpvMy5TeE44CDV4VYd+XHzUdCNm/sXCvwx9VXufPzfEq
PV7t/88tb1r0763v7dNj9fOPizp5zH7+Mf93/WOVZ4/J379Xv178Lz/rr9VvKB+o3c6dETCcnCgz
v+Kv1W/IH+CpgTOYoS2ATuYKzq/1L2jyB9Lwue5LQk4xYG4m/NoAgqZ8AOHKLc16pcjENvidHXB8
tM9Dk9qjpUj6RjRDIHO8AXTVh6+WQlIUtDZdW2mku3rufS3RVqSa6wE618aHPj9Hl3uJjV5tPG5F
cD1UMuamEcozS8cgqwEFkVtedNnFdXVbiLWF4Ejv5Z85SdLHJAuEeyD2udsZXtMgWzeMnYNutxQ7
SAe5QZZ3EAgK6SpqdQL/uVN+FQZZIq2rRMy/oGvgB7hamMWT0rYqCUaBAP9IaPgc6L14GKegfBYi
RL2TacAnSGrRC5Ti9lpHTvVHVqUPlSoVrZNOpoCkcCgLX0YhC/GtDTdZ1sII0BVCiE7uQRNoYknr
LhA8cWcg9/NXUvhbV8X/pztuxhD8r28UkM5h3aSP9a9dd7TB5n/663oRtQ8giWYWzi/Vh783GLvw
Ay0TDniAN/OF8WqDSeKHOSei6jUj8umV8/P+3mD82fyzqGiAFKFXC3voN66YF8D5q5WO9w77iueb
7z6UXF4oi6/yP9yJ/ZjqiLQti1q5pDWDS2EppEawgnq7AiSP42jmpWG1liKlXKtWglOlSJ2rU/qP
KddQbku1+B24eHER6P4tMvWjg2LyvZWo9B46bIxvykC2Dh3mwD+6cpAcDUsGZJ3UMbtQvfo67/r4
L4Ga31qV/9XWTfWYhI/ZH3ZbPT22f+TPf+zx0eKzhT/q5e1wFOH83xHSUP14bwXePPV/OI/J0888
Cx+Plt/8734tP45xTmHAB8TFxBGzoOGv6EYzP8wrbKa9EmjQ9//X+S6ZH5DqACgDvwfB7hea5t/L
T5Y/zOwFyt0vFCRa9r+z/FjHrxK7WRbUom8FhJs1yPG+DN1z02h81S+8+7T43kfAuD8H+ZkM9Tjl
/jUE78kTgxY/wb0ItKbGQB28eyUU3aj40lgIsVqPkn9ounNq1It26F+DcVfOCJd5M52QhEKrZ9dK
wj2WnYEz3lilO5QblH4MPDHVbbaRz3H533o9CGHYLBDAgldflFDEqJEKFUGu+/Y5/5Y/qPvAt88O
clyn+eu1LJRsST1pvqFne3wNa0XUm0qmefcFuUZn+IDcK0fVsCr0zxl8vPE+qNLOrQWwtdymi6E8
WnM+WG3vvhEzR1AfiuSLXhQ2PtnY1J4DRR2nUy/vRecUtjPq4Ry1S80soxryIsfjex+Y2FBXiO3l
ZwpPywUOSJnVTXcanQX+Jy0CmB6LjWwIRn9foBcPxlL0tZXQ9u6rjf8rcXidKCzCJGpox6PMk/rq
EFdL2exGf/L3Xud6gq0rn72d/iLnguPr+0Mtp2weinQXBgI7FzzN4oWk2ocIafnBvi66yonjdanh
ufr+GC+z8upSenkfbiRS61mplPz9+H2GXlGyqEiDffUTR5dxcMZiXWUXw/f8Qv6O9EmQO8Fgy5/p
1oCT7X9PEwwG8PyOJo11Drk5vZvn4NV0ykCCskbOg32XPIxquQ/6fJtL8Y8ebdwzbzov55M3fTXU
vH5eDcVVRQ2hL4M98otoABj3VCJ35Vr+OFynv1VZP32rxZerq04zUngie0nvLqpgcvzmHP9nuXmZ
OIId8gEASlQEl2xtUQdbaCUVbyNCoBi1Ky2kUwCOrZGkbZCdO/tON9f8fSgJctDOKN25bPh68mpN
KUZF9vdDICOSxOHarKxzyghvDcK+BWM06+FAdD4eBEA2DeaKMyIP4mdB3lLJeiCBPbPkT7cVSc5M
W2bioIQsebWRmVG2DuRgXzZadFAlmGWB4QnBXwnyUWHn9UHx5jCwHokIgIGdXIbiMFYKVMFgb+IV
MU6l6UgUDM68y1szRsliDi1IHYlVj2esthLIKLrPqdpXbpvcBAnKpsE5+/U3XoW0CbkIvNfBGS+R
+mk56ZMGcWYvJY6EmaBTqcK5vv4yOuYkoKz9apDFqzRlWoAsYpDV9e6gbGXVtj53O2WlOv72+/3t
5IwrAE+r4lK9qgYbobmr0b57/4h48z0he8/ehDJp9+IR4krPgwAf6b3iUzpp4vzGzxr3/2yMxXkb
1EloeWLJF1OTrYkzVNWfqdGeewvleE2MEQiZoCnCfd+YlRto7aqpqnOK4m8Pgmw38lFA6ZfVgr7u
8p4iWbjP4mobhc4UZNt/Z6L+NcLiom2GiL7f2DECB1wt+k6QnZmoRadqPqZnmYt/DTHf9a8ONcNo
LQw/hnBfreUNutabaRXah9QxV+GTh/v1ffhw+8PY9KsbzIy+96Lt3ZuO+lsKn78eAo4fHAsqOIDq
jh9CC/quqcQp3Ldxe+FjdekL+e8fRTOT/u8hlvJ5fljmQoA6897amWa4wbZt/f63ehEAP75bmUla
1i+6HvjqzOfUq5lUy8KIvF5h836HqLyB/LyuN/l1fK3deAfD/fH1cmus+I76fXIdr+Vtvq42gTva
P99/jjdX5avHWNy7QRrVfhhL4d7U91k7h7HngIALhdxfn+vVEItlmUgS0gqxEe5Hx9tg//5Ux0gE
OFNDc9NwdBvGg5u4xQak2qw3aNr5zl+f0+l98z0pTWCw8RK5Ld5zaiIhHHot3Pt6uenbMn2kWOw9
vT+Z8w85+aZQ/FCyQv6C9tfxN22KNiCO18N9mN94SuQkwtXYKk4OVf79gd58m1cDLRaPlKFom3dM
KTgEh0qdDZn5zBBvLlCZLtwMSaH+umz5DVQEJ4WbcX/9HcOntXQlffYHu9sabrmaHMXBhcpBXNFt
r/xV4rR2a9/12+BSvNr+G3cMAT26W+BOeJrFy7YYwGvBlEZ7Na9vlCi9GaTcfX8+X+Qjjr/cDFia
UdMEbRSHF+eanrch/bIY7bisM57qSej2UjQ0lZ2DP+wdTe2Hrx2Ses/F0CdfxgkNxTpWkodC7aJr
XRnke9Saw8sKgj7qK6OgZHYedd4PrExLTscpT2G4R0153XqR+Dz40vij01MxtHUgJde9qKEIgo6d
MjmVyblgB1UnIHmHhuwhKWUMZ/CSyu70TBOvZd3j11o1KZaDhH4ONykpzNguRdwEZiTtUEPHkLIb
D8YJlDhlUu+nMg2uYU/omPsMdEXcAWpsbptJBWNI7jsPU71K7sOVihNXYlvtoHl0Cmc7Ecje+ZfR
FIGfyOwvEVFYYQQsjeba8/sf4aQ+QbkeQWCOxVnjbrbdON4+o6GHpdf11qGtLcRvGj3K6+vagsVq
10nbHdoxHsNVGdRFZE8tuSsiA7WpbqYexDsITq/99P4TnWQM8LEoTpmI4QEjBl9//EBpphZZGEbd
Xta8m7G4z1Xt2UpGuw9uuDp+91aTEFac0YtU9IkOlvj9KQzjoB98kcFE25Agdp1zCnuxlT1a5Ujq
zww+6E1IkoIGP34fsVBlP83VELl3hRUzNknxVQcJ+zMfvaZ2TDUT7wWlEjpbG5RKsvVEMy6rKIie
0zD2b1urJMiTmxhZjkwYk+qh9bs6csJBNT55jUfuSxs8/+mZcnorDEPx3LS6+FOup/bbiPyYZXte
p+BioQ314KStWaCmNrVZgXKrFt/rpaWVNpw31FBrCZlUX5PTO7r8wwNKyUoAprlEUEgLlCxxwQnI
GXZjRXbtV1mToGYkxdpmCEnM7ZaQ8TfZ3VxjnIWQj1ikcPHnGuPx5BlCWQdN2YUHwSzGa9HELU6U
2soB9JHndA0TXBONWrg0vVx0Gg9LID/zf/h92buBpZ9TB3hRsT/+lmQX4CdJlWbe4Mnj0AFqyzKP
D7EYw29NJdSlPc/cCqOIfW4j+VegOGJnpjXvq6Iw7HZU8gdFjErJHtS2duvS7G4qzRuwtAGCP+WJ
sMeQOlhbsJEoDPbG3vOStdCP+bXiye1aHEppnYzaeMkZie97307XXWJYq6BXO1uNGuXcqXxSfyBV
B3VCEq2QdZK2H095j0pYZTWSeLCMZD6WcrV57szZCajIJfkqzAX1K34404UiVTjM5kmj3vUKeJht
JQID9km/D5k5Vo+tPo23U5wFn7jppEM9FgiKjgg0jc6Y98jRpSn39EiQoiB13OXSYURc6E4LYyJL
I23ja11ENcCeSs8THQy8zSdJMYYvQTWLdVOQCZ9oJfuFo5tBKzqBUJZQDvS4Kx10rgaAufXkPxVe
bn0W4si6DepWj21MwuUGGzQj/iJ3YfmDfrfX21JRiJ9Kaqr7XoiaazmmCWd3uiWsvCQ21HMlzQVP
g3XNqQvzhUCaOvTcMj2eZCSxEmjLkXWIdfRj67KE9NiKiWILpSVct5Wh7oiUhKs0iKbrWuEeQAzJ
+vz+SXsS0NBjArxJM4niFuTmRYw4xWoBNaWLD3UbWVuuK23VZIZx+/4oC/DqvIfBxYB7oH9AKeMk
BxN9KRS0MM0OnldIdtm3+kcvAoyOSMg25qUdqLTp6OsbT54liKYGWavUy5ywHoHqBL12W7Pv1u8/
1RvvPjvIYzmK1NOczx9/gLzxAw2h9eyQ9aa5rppcc6cpPaegdRrP0TUBEsLpRWmFq2aRqqOYJQU6
beEDapr1VaDjTWQKvr4156S9GON9k5fpR8k3VLdPBG5YIVTc1NdSp0XhwMXrfrBLZcqcIZGRI/Jg
3kuioKymNL43a1yA235Itzqqgdu2RoSpE7riqtHK0jGx/HMm7IZcIo0QtyzlHFB0XqNHh+H8btzS
9CPpGnFUHE+hb/paiShzfuhhaq5q3RCcWhUr20AfefP+15qP+eVQTB4lPVYRPY3FNdBMLFO1nPKD
qTfRFV14HQ8wuDhDhKRYl6Bqk3ZJfLAkz3IK4E0X7w9/slh409m/wJAhi9KDWJQqdD3JvREligOB
qeAM+oBlehC2Z9pSC/GX+VBgh9D9ZSei/0J37nhCiyIU68JqykMxtUBkGny47HhqJjcu9WAjpyFK
0xQL7v3U07nVpWuAPxDFJVXYykkyXqYt3FxsRKTLpBlkIHih8RzisOvEUznYGVF0wI2dho4p+vJ6
KLJzov7zF198JjjcGFjNXGHsAxYrAhGBDNBBVx6soZ0cSatgU4vQIbVa2zeFFtiy0JyZtJM+B8n8
rI/3Miz6uYtPEyhewF09lYcYHAqKAihNms2kuLCNmCO8V2wiWdLdOJHO1DTfelnoPeBoQdRShlt8
rUampe2XsHusOJVs02tMOCPTlLhqlRWrWFTbfW7KxZlR31iKsyAHvSlYPkSVi4tDrFJVrIFZHrCy
Rj9xCD1HHQPtTB56urVJp0k/MaADFI8a0fFKxPBCbbDVkQ4oO0VI6QTfm2aO/PvYW72/tU5nEdVj
viHGzOwvQ5vf91VFpvXrrtADTTn4GVvLsiLP5X6fNqOQ6o4O1GGlCVjzvD/ogo097zSWKIUgut/Q
ZmHLHI8q+4i76n0uHKJwAJYjaBc1vrC25UEMatDXwwhBCtoDegPrxjNLG/GP+8ZTC9uLz2kmnX5Q
susZT/WyjqHOHj9KpdRqCFlVOAQNjS3EXJ6HsD1nMTKvxeONib7FrG6IDdBskLCY5UQRUxSzoGAC
y7NcXc6RbpH9cKXkZup2kedvzkzw/NTHA2oQ+FmnRDew60/o7qNqCqLWGIc61L/lpbLxvSq2IzW4
G7w96hd2TdUpwwYmzGIJ8zD0CePyzFY5fWnUPdigsCRQ8EXD6HhmZ5VQ4nDdOCiZpSGJOE6X0HUM
ugL5OEu0iWduiTdTaVhWc5Y36xYs6TBpxvXFbWkeglAcpRWkKPlrBpbitpanqLOx+83u1XFCRzJR
Bm1yBDnvg7UXJurPhnv/t8upM1roBWg0S3giVXr8/mmJ/5ahFdZBR6baFn1BcKZEen7/S7/49xx/
aZrZwGEpv9EBPjE3HiuxSkJPTR9Cr+jI0ruUdWVGDSy7SZocLemaC6zJJXXTqK3aO3FpjLGd1llO
LzWMdMjqZvddLIC7OmoQDP7KVHsrcQowbCSVZrETkxxShlLFX6YUzRJbawtq3IGk+TA1dM+8JSHL
0Omt+gHFGL2yVr2MbMKoDTF0rbHaIapWiasmweaWFDrsLuQ2CmpEKj3hE2mznDlRWFtfQ1VQ0PeV
MO/A6URH7kiISwEGyiQ/5NYEghuZPVGw68DLeDKvaP0VdoFava4j/HvtIras3SiDrXPYg5CugyK/
T8RS/Pn+lL+xzma9dBYT2lggirVF3SxQOr3uyqZ48C2tXZeWWDgWfgiJDatJcdTIShH9TvKtEUWX
Wgdq14+K+KH0mnNtvdOzC3g9qKC5TwmLZknWwRw4NQqpiB4g//lXo+7DtVT16txhcpKR0jYk20YC
C7AO32Nx04paLUpV7EUPvW9E2zIUzSsfw27qNbOgMCpoW88MazdsheBeanvDZqGdUyM7PUxmXB1o
GqBJIO2W7LDcS3R1yhF/FxF4uKaZPTz0QyXepLl1UMahqs7cwG+MR80c4gdUKIKbZchZIKcJvW4I
H9IYYrsQ+N12kuebCBbZWvODc924U4AF9zAQXdjKswYuqdHxaUFaj9YI8ocPQ54227FuOqetVd8F
2647dVbiKjT1bD4r1+1Bt5J17plowHodKkUmiO7BCLN9PzT1ReADZY1IGs70wU5DvfkJX7TowBud
TAkMuaClGhY9mBKfQKss4FQM7xDqqdtmJvkMXVtiFH22LP/GOp/hlSCdSJZn2Z7juRFLDJHxJIge
KFMF254gc0018VzD/wULcXyUmkiTUwcnAyDuWnan9EAc1M7UARMYlK50sYFjjMDcWqMou4Ghr6yL
zlDsONarj6PWxpeaHxmrLBCVVQ9yY/X+MTN/8OXTQJ6B0kuVArL84pQppaGshCyLH8LU2g3x+Kyb
+UH3/K9Int7Ueff9/eFOQ07iQGQykCKjpH3SvIfSOBohlKOHftKKK13wtXvBnL5QtpTOvNhpMgn8
kdQVbhDwNS7r46/Z+J6WprWcPWiT9S32xebW6o3kJuphfFZS3buSp/QXaSPVqxB5Ffe335OMgVoA
5pW4C+qLtWS2Zh7GdDofjMkQL9PZeLgQdVgaqXYOewgV9+QbYl8DowsYyYwXWNoK6DgKIEDrVQ8F
W7TYil2orESzVG0lj+rULVTEY508U/pvkzYq4sYTZmWnso3yxyxPovbK8JIk3fRhJ6erYsI905bx
UN5LJp4BoyRMvqsrk7xW9BwTKDns0TqQBUDwYhsorqBmyY0e8iVWcqXDou169TlKqFV0UoHZno7J
zuMQe01ho0RETmvAB0dMDaVJj71MRLDyKzP8auXt2G6MHuxfT1b83ZRRWrNNtNJuh3ZUcSKLrRAt
eTNyU12pKqdJjP6jUmRWPwca470X8PfsjhT/3soi5ZCQZiCflXjlQ427kp2xHVfBjGO7FIsM4Q6N
V6vR3da61la0otGdrk+MfZ1r5bWhtZq5DpBy6eyhlT0UnsssFVDi7pLtWPAZwN/zie2ACt6F0bby
pU9185CXgvdMAow0dji0IqTeUui+TFJLz2nS4sRt8TGZwM8ZQ+rgM8nviEBmoN9gae3bIpoV4iaW
ir5w/LwJWkccewKaqRkDAsy8NzaWQLOJr0BLAG7AOO0qPxa+lmYjNk6mSl0LgKhEPJZGE34ZfR7J
dFe0WYWGflsg20SMcN0pQcWujozp50nzdJQLOhJMZGMST79FL40eSVFHsmxnlth2NtR5XDhxBdO9
VRzoyWB7HTZ+nNTIf7fykBi22UlC4+bUoky76cvxysNl4XtIEfe716np9Tj6ARLiVpXrrib4WYlg
QzqpdpxB1Vu1qoZvgdVCa+hSNXzgjsA/rkvM2RXH6JQbi+Ayw1Duf7J3HsuRI1m6fpWx2aMNWmyB
EFQRTKZgig0sJbSGAw48/XxgVd9mgNEMY8/u2tQmzYpZ5XSHiyN+UZGbsjHKr/ks0h06R/O1KmW3
5QqwbiKUFz7OHm6xER5xG302IWHIOJwnVHHkkcOnYovRZa3hL2J15SapnKwN5qJN3nu09D7oaJD1
qATO0U0Ms/QA1Gn6nlJCxVl8loV7lVoC/5pOcVAojcSk7TqtLH67VhEiJU9N/WPrhR6f0Y3ih56D
91VkofO1Fm7zTumn/LcQeY79hZ0AE45M7N3gBHsbxe6iH03fRZ9pWSr2xq1L9d0MqLnyuw4nmtHM
9lreVChfGED5AvKu4tGpTHHb2FO8d5s6Fr6JQo5LbUJNiqDp6umxmsjmWaJstoM2NrvMj3TUxiZv
oo8jiWswnKyb91Wmq9+arvVa3v6kfd+0LbolbUeQ7s+YRh28Pmn7IHXneFebtlJu097ctlOffZqg
eR1rLRkVhOojNFwTbdZS+M2VZAR7TL6VimvfR3MZ/SgxeeLsK7aBXwOKQXxo7x5HNftLSDe8JeRR
NIoQyiy/0UUlZ59dWfujHRnpps1z26OUpVUNAvLZgPi3rKZfDa4Ft4NM9Su3G1mGqYmxYcQLdBwS
9S4bVftX3LplCWxUGJ9VYx7xeQnZeRFFN2srlaFD0jSqjMeEn3UbT608N0hyW3ycJWH+x2yctTHo
em/+JbVMQ3zPy39FulehfW/X9Qcvyp2PatjNPxxLmnTZIHQEfTnk+ylC6iYyjZISbVPPfwYUWbpC
OQ6pd+2pBQokMCB+2fQqNmaBhLkOGuBzZGZ2E7Cxdaz2ekTllYjMBvx42NwUUEBV0rukpcnnalPl
y2hA3FB3J/WPPjThO6K18UMUKtNjoTXTjVcSrfvKGKKwKanPUUaKm+l3igsVy9cIrEalxa1fV7pU
goX1xScLc6QRo6pBnJD4JY025sze445DN8jnnkwfSjdL7tQxrbQN3650/cTtkWLV8B+6UL55GQgi
hUuo4FF2e2IkrB7wtFe0JpuaT6HdFTdRZ6E367r5hk+HfSq+MxsxDtOViKxLUflTNeY0KPLQDiJn
pytpa4g3ng7dStvIoikXnzKS6zQIeXavYhN/rEzo1rhRK0yJKM32MN/lNPGkIRCHSKxiFHWQl5ja
d6GaHXQz1XN/tCg1qZkzf+et664np3OGXTlqCENRW20rDHmt/t7jmnY2LMiitDu2yac86ssp0HXi
z06DY+9T9EbkMnaljQIWKm+YRUiqyGjYaNGDsHN7uFBYeQlIY9UpT5MRAeglAV3lCqaJRKiH88gn
Xa9DX6ST/TD25vfCM9qjhaTqtmqrMjCaMtmnxthv2qKQwVg4KOFVKefAdnpQBL1xZ44Dz2c+5Xh9
OJ4Pj0A/woEZ9jXA+f0gUn2L+rJ73cuofk/dJroxqS9fiAdfRp5LrQb+O58WSShv1VxIeeXk5Fnt
p2FmNbOp8oIkxklTFLZ1YeWW0HK1fZ4N9SLI9XTEeCLFaT9hkoKnWoLIqjfjEPDWEBNVx0UZUKfe
RzthFeBKFc3uUrXKT6FSfx8HT9xHrtsEhqJYf14f6cx8AAjBYqDHB1B53QKqgcWLKLGrT20vHV9S
3vWtzLyk9nRmFCLYJSEimKXmu8pEkjB1Gxu5hU+x5Inr85DYydbeSmOw/7L+QKESlTfAlqujPalK
SId6aB4zXoqgEmYS1D2gi9dX7CmJe74FALSwWGjjQ+KGR75esrnqrX7Sw+Gx8r9tGh/lWb8KnKD2
/yACE1wEUKw393q41drZdp2gL8dwamD5ekCoFiRbZctdzljp9kb1k93rM1wSmPUEKegDlEAVmHt6
1TsgEABLA0v30a69+94gMjfq9Eeeid9KV10oua53xjK752Ppp9dxmOKpq5vK8DgUd6b1M0k/vj6X
J/TTa5NZEqxn7QldG6kiSpbv1vMb3/P7jdgOm+sfZpD7eBQG7+Ngz9W20Xexn21U/wJBY10SIHtD
8og0kXsW6fkX+CSoIJVd6ob8lDWlqgVhVk2U+SZ0IAJk1jFXRlgdbADGBnhCVwm2P2Y2OTFQIjXH
9kXMuEer3VxeSGJXBjTwK/i9uF+IhWlUQkteZbFqm8ShUjXTJ3ig8ovQeuFnFqmso8TztWjMEMMR
I3zvVIlBF8eDEF3pIV4U3Xg/lbW9Qya1vW+a4WHUuvwOUYJ+MzUqFhdmlr1//Ruu9sjTr7pwtukw
IQjyQgh0Jr8kqrPlJ292lI2YGhAlktTy9VFWu56jrFGYXNCSCzPeXqsWd+ZgKMh+O58mYu2HpFDU
IKs7RLgou12F9vi3y/Sb+Kz/n7KsF3bIv2dZHxPx+5Tayl//i9qqALT7BwWkRdJpoUE/KRT8xW19
+hEvvGM94fw0DtUJuRUVaHQNFskW4K4q18g/ya2a9w+KccBWKK7QNAQp+RZy6wqWTchKXkjZCe43
sdOCVj69T2Yrd6LcU+pPqrIUU4ZYbeOtNIybfCYb8MPZaY59AszOL/SJUowY7BR7ZV3b0wuYMW1J
JALVCdqydyNCwwPpAabwCHI4th+nvJBqM6LU49bdoe7U+AeYluzwtNz/t/P++8kW8pWd91204mTr
LW4of7OqbRvNGJcaMf0hmPuLC+PfrOrlJ3QDucGpqy+Mz39tPHj77KvFuRUxqUVfdmlE/3Pn8UO0
LZe4ChXjv8Ro/hdbj11HDZBfguAD/obNPXW69Qh68pi6Y/gOUIO50WM6kl33Y2ra6ap29Ssj0xVA
otkCho6o5fxG7f+jos7DpncgC/QFaaoinUfNDcI4kddJJbJADZ0oEMNPZdZ//N8u66dFloiK82v3
27vvtfj+XwuTfy+S8vf3kw23/Kd/bzjL+wcSQB7516Ky9qQV8feGM1W0WNCQ4MxDHKJl9nzDsTPZ
TfyDUijA+wVd/c8Np2n/oMUG6ZC0lvo4N+Fb9tvq2SU5JywgiuYPDJM5GKfbbTQkGEy4/tgt6Hik
9Uav/CkhAVw9W5x3f4Viz+mLy659FqAtw9BzBsCH4RTB4LrCXYRzpeRd7d4pfZ1/Amk7b0zQfMe2
LsvPES58n9EX0sGqFurnJrbtCz2pl7P0FsFTYOqL6Dnk4NNZIn/ZdlZpRYdSnfu9lrnFppDj2yIY
5ohQzJKfEr2Ayl2j32LV6fNKi+ID0LQwUDiy2IC2l8g63FCrlVyImfSeILQufy5TfRbqKvMUIWuX
xAeVCiBVu7LYzu5ME9wt3mbxACyECTkLQRPkj4N692pvZKJhW7ciPqRTKn56lavscFw33qZr/dcw
6J7CasUZbHHKOp0RFnHW5AlmJIei38Zjofq5lV1CoK3b8ctsqDnz/fk6VIUWWabnC5cMXaVogxof
Iq+qAetWZHSYttIg1X+PnaQ029nYXgrh7kZktzaDnCusUm3v7XuRYhxgJjo+YJvWaTL9EjPESz4+
xJ0jbmIXOK+Ynfzb6wduFeg+zXZ5xQhgiIuehECez9abyiKUlAQPTab+GgEq+J5dP1gYEfiTjpL5
66OdOV9wg9gnXFWkGmuEgWDN28Sz40MiTLEXqdHR0UE/4/VRzmx9IjMkT6mXID7yJA37bOuHbTLY
etGmB2OW4V56ebNpiun3qIaXerwv5oN2nItEwsIdgET5JO/2bKQiazXqw2lx6MssBBLE5rkKve6S
EPiLjwSPEl18ImHegeURON2SYBGLzHVqboy5SDZ2VGS/AGf0vi0K96ECjPTWz8R42BUuH0hj763H
mzT4WvQFkkM4J9kmTiuINJjVbF//TC8Xb5H7XHI4A+D2CwepJhdj46Z0jCT8KOTNoQ1U+IpdGOXl
eYZ1RAQHVmaR07bW+ikVdCFUZ8PiUONp6beSnliqN/IXPTlvF/eRfj/Nw4PhNt2femir+1AfAAwh
Ib9763QpRnKaMWdylttrdX0l2MVUWlzGBzM2p20slF8hdMo3fzkmCEFoqS84THi1UyifVKLBruPg
hb3YogOabKCENf/LUVZTqbooxH12ig+9nnlBrJtIio5ue2GUF8eYJ2U5XMQdyNcB7jzd9d4k3VzV
quKAhYG5iexx+kbTTGxRWXXfvf5tzg9FvdhE1Q6s8/LzZ+dYrdzRBUFI87LQ7A+GEQ+hrzdj/5gB
O7zUx19qdCcxDuIqPPtw9BYWAbJIp4PNbRdNlVNXh6LN30kwBdeNNHU/7KdAU4cgb1RUF8txuBBa
vTxuDIuvPId6uUXWVX4jm+TQ0047uBpIO6NIwDdPWfbmj8YoePfS/eVCZLufTg6PLRyfNKs6NABK
62DQFVHcNnMXRsHU98klCeQza0mGvzD+yL4hn67W0gHH0w1zVh+cDlHubdjM+WMe2yLcFe7sHiPM
Dn9NirAPslaSzn9917y8lglGiLkR2aXWwDN9OtcIWg8e505zqPpeKzcZ3XFkYcs2/YpXvfEtzlXw
/K8PufwvT/YOkQ/pHtcZGGOGXS2vDiyqa6KiO0TSAvKo5tG7GSlQAIKadf/6UC/2C0MRgIDNokPO
e7qanaJSrbTrqj8sJIo/JjCpYw1W/ZK7zJkZEd9wZYE7JSRelx7HScDZLfPhMAttuKVHWuwKNHav
IyUMv7w+oxffi8iD7GQRwsPdAPrH6feqvAwFEasVh9YtsAPgI92MsgFG6yr9lan17oUI7szUwHWS
fRGwauDvlxV+dqsA64Ak4XXioOhMaOGCbMq2HANZS+fC4X5xDpapLQUtggNov2tWKluvlSostwPR
kPZ9VPM0UCKq6NJyxiOeJVXiV94AzQYy0l8FpH+vOPMkDrbalHgvLDkoTarFgeF0nlatYChH7eO+
GRRpPkhHKua2c0fLfYi8spW7JTvVfdmAIL6LvFY3AUqVVUXHAkn+YpcCPB2CQisAa824ydjwqVsQ
IWqAEacAnSYMIlHDHFXl2rHt1thYEGorvzDgM2wsMYSPil0qxMeTgbxJVmM7uYH8XXV7KJ1t6YdN
3eBlgGWl3Jjq6CYwE+hcfmvTucAWICzmz3mpJ9m7TCRkY3pSd/ZtGXZJmgNAyOrqg5YID7JhPRjW
rh0KkX5PsmHsd8agm+G7GOlg7z4DO/zH6lpt8GMvV+K7soLgeq2XnugfRB7VcP6tqOh9s7Fz9cro
C8yqUlN0X6JidpxNgYB4dOe6YQ4TShoQGGyAOIUf57Y73CVaXt+pqswf+97B+QrBtjj5aE/AabSK
K+q7NKZcP8aYFST36L3IaZuUs/utI57/rOhkDvvZy/p418GUiPZzNobic57hWXgnU5k619IN0QDZ
0uYOtYd01KzGrwooOvezOSjjDnSr890wJ83dxAXggOuq7BaUhhTufNU4qLf7TZ5U1PxhZDr+UHlm
fz2YaVJQ8BxTdxfifvdBGaSWb2oUS7+0fVHjqSycotp2Zm27gSFwXN9EXph8r+OlQd7Q9YyDnhT6
WumjLN1oXad2fi0LuHVFFnY/wlG33/ejJCPj/A4gFnqzird1bXq/hz53ZwiI+ZAECUbW2j6Mw6nY
zLZSmwelHKxxl83OqPFbdBzMbUyE6NwXhmL3QaPkwvkRWznQNCVzRETdNrcad1s7s5EEWHhUP+zZ
7X7YbVUjSt9nudiZ3RhlD1mb6BIsRaHq3yR5UPwbgalRv1ISywUFEKqYksghhk4cR3YsdrM0M2vn
WGmuXod0I7xdZ2WjBuo8cyBZkSVlM0FP3MgbyoGdfZ31WGsavpW7wvQTb+hHCnqY0+Hnqyr5pptB
ZQUdCvb9rQ23GHps3rbQxyet6XbeiGDKLsmMNtkaulGPN50HLbvzJ8OS5a1rjUCxG8Viu6dDVyS3
bVfmKKrYSq/9GoHAlDWCX2lcH4TMrTGoOsjE26JrQv26R+kt2VtpWCvf7aGoMEZ0vHzYVLpa5fuh
SwCnUDC3HyjfxG4cgFLWVN8Om8i6tr1Yj3ZOXlftfhaACK+TjP/Yn7Boybdz24uIBu6INxhgTBN/
0yFvYn/imQq3o1Drd3ZUjuCORqpK913b9pnfD7XufsFmNysGn3pPWz7O2mCHv2atL6MvE2qSI3ik
PJI1yH+1iMV1PWcoUfgKyKTue503Vv8+47RPd0rNs7LPnIKCA1yqHkehNJZh3W5mxON+DVPW9D/U
KIahVO6w9xWtyl4cLSvzE5GpxVFRB2Ped7Fh5Z9JuTOg7iMHYACX2Lqi8G4Btxn7fGK9rlu7mLix
KbKN1Ye6jxoaXWkvqndjkXrzFXAUM38AmW95gdIkmrIYS3rixs6jIblqo8KwAruN3Qo30nAsf8q5
nOU77JUca6MqbeXKIFWTcvw9tVM1/MmSSR/ee1kV9cc0NWcyZSIZzDJaJdZ/Fzoopp6rz5rnj1MJ
UGz2VQWe100DBaz9meOi3L5Tq6JMNiqbIN12tci9mwLVFg6Wrubvlc5InD22p8a011JRQHpNNV0c
hgU4veu7PKr+FE0RCi2IuZ5Td1MA4MDyBsUQ4y6MHPOnNjuJ9z3kXANR7dRGAGlM4bBXpauNKRoG
SW9cpTTpJ/Rv0sqqgxoWUh7I0AFEpgOm+TLkyDLeceE5oe/GaZxtFD3KjhWWee2WQJIqutMN3mMR
Fy53NN3tX55X1rrv9mDVbr2iA08lK7uAJC9HF1gZKrrmVawNHl5w1lx7gRcXDp8NcCFMz1I1/5Q9
hsz+WFgIBggjq3JowWnyjVfAaH20F5syqBUR38QtbAwQpEaSbPTJzYtdM+YqcFga7uDKBNCsSsDU
/2j2cfwTn3bq+urARXTXaF7Jzelyt2/csRfqEe/iHE2ZMik77GaTCrsjVyJB7XRR/asfu1DbVIWY
a3BlEzUsqcSm/a6Uxdxeeag1AcSQSpP1uzCPvWnfhrMX37UyVscIKy7NkHdp70QksBXw3k2ht5py
7eIUPgZqC+40KAcbatiMwW2PXEuOYdmGAFVD9kY0KXeeXVjWQ9PKNAoiTZTva4+wjMtczab7GAUB
uakaqzPfi9KN2ndtk+NIgQC27cBBGFEV5iboqqNXG7DO+nb0HMwXG7u5SrRRC/ejU436jdPGg/JQ
GDWqAUWj1t94SOx3cU5N1C/1sfP8NJIi2eaEbt9solPsPPMxNPxON9L+l6DtdmcCu3MaP4lzfd5z
v1hp0IssG6RvZInog3AOrXIvGx00cTXEobnPBqKWYBgqVcdiLBMoFmguwhyG7ML4SnHTNt6ZaEHa
m9yB5Bz7XdPb6i1lLLRkPYUyxq513PTPNOhpcs1fR2jJ7PrHrq1lO/iDXJ6fuJV1FmC4ocAUlZg1
bbIEI/uNZbaF8r40GgiBzjTV1ocmCoHVogLScU10uBx1t7LM61/WEptcD0PplH6aYMVbshNq0G46
x3TcAwk2poOmyqja1XPJnRVSaRXwlYeUYwE0oQgKTPeKTTvadXbt9Ur8mDhFu6DQK+dDCS7V9Rug
hdXeFaH3K0k0iO1dizQO2wLeut/Wc/QdyE+DWyBhYLnLU8APvhEhJX0hRTsbggPPp2K8cF/XfGKj
NOpZR3jjMLoZOyVRvjRp3KJ8Ml2yTTs70sLeAqJF03DdCrb1eYFpOuLg1cUcVEbCbkKSIGCelypJ
Z4cixX5iJRqwAk/j7XKs5DC5tjjM41AR/anqFzVU55ukM8sLgjprxAp0aCJ6g/46ErrgJNfgs063
hzFK9OHgKg3yDYRp6XFGleNGM+zooAqpl1eydiwuPBQGTb+OCv2302Dlh0eL9tASQekXcuAzialL
CveX3jMFylVaVaOholLLGA7TWIHpDkfzxhyS8Pr1ZPHcKJiC4AVMSwMUwqq/Oicz1kc9o8xDHqLj
IeQuo5K4fX2UMykprRn6XE/qj0jSnn7KJJa9mICaHvSRaklCFWOvtmlz7YAC/yK6Ln1zSkqYjnnt
oia8kFaWrfUsJR0nL+6UXp0PYwrMNuVD8S4oTQAGvd68dWpsGiAa1Hcp7/LH6VBT55TVDAPhkKot
mWfRdbrm1wYtqY2CME4Y5KksLgkLv8yDSTQBS3IM0b6C3XU6aOQUIdjsyDuYQnrTIdWsLtkrfZm3
17PhhvW2G4Bt46PAY3zI6Z05Fzbnima12HBRlVkaiJSlqJ4sH/zZAotYVxtNJMrBdlv3ZoRPeT8V
Colopw04rdNzNzdphzH9hXFfbtcnvOviG0SBDz+w03Gt2AqprlThYQZwuUUeE2R/xbPz+jd9OQoI
h6UphbAsbdL1bYAj4STtyg0PYdbPu8nU4y0sr0v9xBf3G+AGYIUUuhbABFaEp3PJBwokqjc4B1Hl
ahDSugoIdUBA4yF74fy9mNBqqFVJCF/VASWqyTk4o9AOjVq695SJyguv0MtRDAIMWrHLieD0GacT
cqO6aMxy9A51qjjXjRgiPyQXunBjvVw2Cv5UIheWPHjudYF3wI/B1PI2OtZDPKLJVOjkgmajSKyq
vPTxjTuBdgpUwkW6AuM5mJSnU3IGB1GlwouOSh6p7X1J1744UGg1d28cZylscWM9uX4vm+90nHnW
M6ytNB5wAupdA4DxW2nE84Vn7uWpPR1ltQ3sJmki4REmGIX6FdKRxNcIY1Ac5sOPaZqPvDLpeKFL
+WLM1QquTizixoUXK0V87PUBjkypbLXut+Kg5eCE1rzr3Ki/MOK5DUILiso8LElAJss2fXY3ZbJ3
kyWBOLqTmYtAz8biBg0bPbkarSn++cYPRzmStv/ie4KfKLCO08EmfUwV2JjxMSkc7ehofeYQ5aNn
9/owZ1YRwMxyS2BND+tm9YBCXkpcLRniY4k3yTFF7Z/kUSvvxYw9baH30wR9fDQuHOgzK7nAdGiX
o5hEeLAalUJf1laA/o9OGZbXrVUmW6RHnA2Kt5ci2OUgnRRXl3VEWJMQYcErrqMdOhiaVvdzfPTI
ivxWgW8yATHDgnzGgrjVq+QCSPnMZbXIehk6CQcRwhpY5kQorViVHh9lYThfItfSvmaLGeDr3+3s
KLTNQWcaXCBrpUa1kaKWhhMftVlvuivFqu3w3ptmNX7rBcL6LTV4lSYGfeA1QH+wzQGFwz45NlAj
r/W8m7eo210SNTi3IXgY0Vcl00DlcBUt1n0XK1PVJUcARNGVBybEt2VaHpzcvhTinNsQbAcoDQsm
gEbQ6cHK24kC3jgmR0tt3/e5Rx5YZiiwmOIrvfYvr3+ms/Ni3yEhyNkigzodLK1ipwV2kxzLLjfv
1Whsfs6dbANj0i91S87tCOI27vtFw4cG5elQZV7mldHnpBeagelI3w5h96h4Tjx8fH1OZwcifaIF
y7XxQgs3N5OkNHozOYZhCdXOVhz70VBH742a68v1wINrLI8xCSEk9dMJ5aT9ZqmkKaISmfjsTLbs
N9Vc52+ULGecxbtgwZQSXtALXTbMs2t9bspQnwUbwolRXY9iTd9Njht/eOuq0eqGIIbvjbp8pdUo
6A1NlEtwDnRbKe/yZlDvCjvLL3ABX+43wlPQSIaNn5HmaqtHkfYNghwUT45dlKdfZ8THdpaoACPl
ynyJ93ZprCWXeLZuqZtjrmbP2XFI9PkBOKK5qTp13FIvviSg9HLL2ew1dOBgWYAweOJfPBtK0K8I
IymTY18Y4WOuhPjEVYnz1uQOkPxSFVhskBhtnfwUdm2YbVKkxyFLOmer2aMn3rcAobCuy2bXuBBv
np0UnwpUqAWUYX03qPARHUsY3HnjSIGa+nXQa8K+8NQuN+fp+wdGiAuBc7SAhdZ24fqSX1iCayEc
EkltEtRBQ/RsLfqkbnUn3DG9S5VYOZpmhf2k1AqE217f+mc2Cvof4KEQ6SEO9VYbxerSpjKnJj06
HU0/KogzCoyiSqvP2LejhvD6aMv/7cWEIVstWRbPycJeeL4tzcisx1hp06MpjG5HUY6iil33wULT
vLFT0d9GZadftR4VptdHPvNB4QcvKSTv8fLP6cjJkCRejkTpMZ3yfOM1WrIVoz5d2KXnRkETGhgU
8Bf0s1b3vOVK2iFNnx5hOA+fbTWNiw3/MomC12fz8p1ER5A6x7KMJOXrjRNSeQ8tyToiAzV/sHuz
/pA6URjYITFiTQfLuzDguW3Cdc/Zg3gCam51QxbONM7RqCRHtF0tiu7KsMs7xbvpqU9euIxfRr3M
bbEcXNI970WMVpZz2qRmmByzqBM7zkQE7PBQD7r6WKXOsEnn4VKB4ezslg/GG4D37fp5Hukn5omS
pEdr0MxdQdx74yhS8REq6Pavf7lzJ4DqCeEGnEpendUJaJOeZExyj4mkzz/YqKnfNr1S3Ix9qW4G
zUotvw1r76bLnGH7+tBnZwkEfZko1fm1s42ksWdaCJKij2933wyvTwGbdzOSJpOBHe6Fo3B2iyIc
g2Q59ws33OmBi+OimZA2SI+ugAEY1kaNylyWbctBK29tdTa/vj67s9vm2XirKLWoW/ostGGOxTiZ
VP/y35FQUG9DFfKG1jvKtVleXEitz60okukAz2CqEBivEnh0xuPRU5ZGWxiiFZLG7ghPSpRfwxj/
wQt351qIeYmFKEv9a7TV1qELQn8+1dOj1na1uZFlg17GoITvUpHKfZmWMagI+pJT7wrH7xyj/Azj
4FJksRak/OvXWChmFM4B3K2zUi+MZ29MEFYaxpHyWJk75a8mi2lv9I5BA3GooiEPShvYA034anxo
LT18J5I6uioQ6ryWWLNsY6wK/uYZ/luwzrkdoCM1xzPGRYV30+mOc9HPsHFPSI+TJmIopunY7Uot
o19J3VRk+7F0fvDY1xdyyrObAJEvcFCkEcg3roZt3TAUAiiPsLrjjELR45yG6rbJbeXC3XHudSFT
JspakNmA8k5HalylDd2eu8OQGC8MYYnn5DSou9cP0rkbilQc4MlTaLKG2fYVepedmNJjRaEe8WC7
+5DTyr/TzbF4Pzu9d2uEZn+lNWF0AZV3diWRC+TbIS0G9ed0fmabqXVXaukx8zJr63Vzs430wbih
xt1cCAeW/9U6EKGADUcf4hqqu6ul5AETCWF4dpxl+7vw2Kp918y/u8bQv1KpmPZx7E5fK7cqfoPa
6C7Ays6eIYi+OqwjMMBPHuzP46BcjRp+EmbHlpxgjxhxDwtiTpGJ02XdfsjqpP+M0E8O7mjUfsnC
+jqVg7mrXWF8aFUF/EpsjfPXt394CAyYR6OlRuy7bL9ngXw2TS2dTEIktTIo9bT48uzCeu6/6+M0
UFjIy280ubv3iqbbFxbk3J6DBaLy9tqAhtfR2Whkg1eptN+cKhydIMaQl458CmwDQQ51LDcKEGrp
a0iQVJscG3hx4Widuzvw6V5ItQY4w3VhSEGbmWSgS4/6jEROAzjsE9SU9KBJBb1wNbb2XjzgDfz6
ip97I4F/Q3ug4LGc6dMVRyBQUiuo02OOk0jkW5VZLViKWLkfqOtdG6V2yVbq3BEzqXyRSxH2Q6Q8
HTGaYpkBsEiPraE1EUInovI2uVRQo0GfJb8U7ZxbVhN9F7gqVGaJPE6HG+ZQLVwkzI4aGkaMMzY/
kDYCeejFSbwbx9H7E5NpPf4Hy7robIN7QoTjhWB+nQk7gV93FIME3jNHOX7iOhCg/cKtEztDaN2n
14c8t65kpuhCkxTBq1+tq+zTakL8hiGlUd47cSSnTd1GQwx62cwe/oPB0DIA6ksDm7TtdFWTCOOB
qexJ7q02f7QE3chdJZP8R+tk0SXR55ddcsIOBsPHFAc/+n+rerD0yq7BNWERUiSPUVJE4RT65lsA
QnNga1Ew5Kb2kKhduXFSPd5Ms0OxOuqQv1VkfKlkfO7ipmPCCwHuk2LDakctfRvhJEUGFEhkX8Oi
749ZFdNFI95xj0Ymm3uBPpbtG8CA7iyXkuWFp+Ml6WZZEO4qwMC8VNzhp8vfwDxpLIVfoc06M/Aw
EJd382BNG+xn5vva9ZTFvG9812u9eackjobNqybAsY/jpTzw3L0JIoOqNSkZHcVVyDNEadwYUZsd
kat2d/QhUDc156i5FbU77YSIvZ+mLPJDXSFY9/omPBuOEoxyc0H4ARSy2hddK6YoV7L8WBZ0w31u
LfNL76bii4IJaBvYU9ftjUEg5zaPdb9oSjXSAmwACfdCxHLuliGboooBeYCNutoT6VjkWYbh01FD
zG7AqYpqeGDiyYH220R9ctdnUfhHUXJ1vhD7nRsZGrKuL8CYl2XQnnmV6Jvlx5m/4vgRknfxVii9
+T4XIOX8FvxkIBYVnQurf+6+gYy6NGhgT8OSP92DpvSqycT/5ZhbVX6nyWYMTLVs3g964lzIO87N
EfofW4zAjKmu0g7FnuMEZCHFUcA0u1D2JaYMmn0NzkC57Yr4MS0H9cK6np/ev8ZchWed5QJsrsvs
qFIZux2n6D3QtvI2rOri+vVtfO4JpmpJh82h4wBv83QhK0DKjQr47RhWjSP9UUeMct+UQniBo5eR
8EehtBeinbNjwmODKg1PCgjO6ZihZ8BomersOJagw3wTzxDF54RDtskMb4tx36Vn/9w9QUC5BFd4
YlrrGq1UEtFkhp4dZWKp27CoUYzSy7C50vXMvh2dJO6xUCvERvHaS62Cs/uHiIqyyhJtG8vPn4WV
8eCo0aCzf5SovalwlbFTCYjMFg9KgonBVFyqc5y9mZAa+H8jrta3xA1Kc2WaHUsdBgD6Vuqmq5tw
C4ClvXGQi97MTvm10CWmy/0w75NY6BeupHOp2mIGRnS/wGbW7WhqtloHVjg76kVp7RN0z30XaasL
NZazn9X2kGFeeqhUHU+XNp9jAyukLjviTp3tLGr7mBXYLn6nQ3w3AJHZDf2E+6OC6evbmxkwyP81
9Oqr2jGatsBtaWbQy1J8z87jT42bAP1VnYUG8fopPbucC2F9OTS0O1dfNEq6oTW7PD9OyoykmjsM
RFZ1M8pL1Y1zFw+4bahvHj1VZ92j0XsK8lqyJGYuQp1+aluy3xHeFhQUWhVWz+vzOjsc0fjCD0OS
bg0kqPV6TtLIZafadBxwmMibz8D4uz+KHYr8P9iT5HZLI23p1BirsDGXaayUs8JVJ/IaezYVdhga
pxf25NkpoRu0EBVon6z51XCbuirykvzY09NQ8UnoS31vlHH/Yewct/sPMihCwf/h7Lx6JLeZcP2L
BCiHW3Wamd3R7HqDw43gsFbOkfr15+F8B+dsS40W2tgL2zCwbFJFslj1BkjUYCbRhFglIUpHT88b
2jwYKiP70pu9+L01vPg3FD1M99BRQvgPVSYebLLvDtCQt+oq2QhLrUQUYckDy1EccvyivoxeDzQ+
h1xzqGJhfmrCTjw9HCiIeSLoLwvwWDKsdnqPSYJrlCRb5mLgAYc+eU7zELi07yqdvvO+uJXhwol8
f4wjxgMb8/pc4cQO7Van+tPmJcwzPBxeEjPPnxtRiosdtfq518PiYwoQuvatVm2Oitk5v+VaV+5E
k5zXqk6DItG7PB/sP94h17/E7kIl5wRF8nw05/p5aEMA7mGhQl1ok8X42pdt98f9pb5xXyFVI8vz
oEgJq1VGgFkkx8oykdNRZ/1LqyJYd22ingpILm9ATMMzFB5n3DkJbpxwlC0lxZG9if3casm7uEY6
HCW8wCwXoRzb2OkBWU+6m53uT+9W7YkTDvorRR6p0LLKrQA9O0pVttjktsLMTlrr0YDDZyf/tvSo
LUtSUvqU4kyYjlZ6Im0ojnETQchFsOM1zLvmyS5n5dP9X3XrO8uumcUuJsdcQzwXFKcbXtBFAFRD
O/XYaOa+glLyBSqg+gz4vf79/oC3kgRc9WTxD8cZdrP8ID+lJXo49WOBimpABhSid9x7h6XWxTNx
MUleGKJ4NICRXh8gaais2FdVycqdad+KNY5KUk/6MVwCq3uN/hJgBo9tTVl1+Zo0y5+ukosnxRyd
L7WV2GfCbY+iLyNpvaUMvIRoNzOXjXvGnOWmMtF1DtzCEL8MkWovH2rK9+3Bo6aAOHf+K3wvRQBJ
HSLhI4xkLN/vL/6tr006SCkbHDNN/dUZWk9Q4yyEm+lEiVYKD5emdbR4Hv5w2nLsP3jLYFU7N8Wt
pcZEUZMWwjzb1/JHbYvuOxLoedAp+fhNTxfluVBT89URY43hjqo8xcCPz/cnenNQyvWUmmk8I71z
HWTzbAmj7aMicPSxOkFBVS6qSOA14LXzpOlz//uUKf1OUL2H7voLg9OimEk5BIj6KrSVvA/zXrEK
zLCT6leKvQn8JWf63i7VdFGNCDnvRJxgki2+YobR0UYM6EBLp37Wlj4+uW1lXqoa+vH9xbh58iBe
SGGflJsSzurkCSsl4cyGL1i6MNpGpfeOgIgmTP7ABBwUDeYqdha2PyYC0W4kQ+lECB/EeXhAv7Ol
/BunO/fqrUjkWcJLmhQCDZPVT8KzpJ70uCkC2szOhHka0HdWZ5A06kRtuWVGUe4JcN7agbLtIF/T
/HNdr9D6Kg6R5YQ3KWrtbLWN/oyjQPIMLrc5zxaYAc/Fk2ks5jDyYR+LvQC5FZYIRVIFJhlErUX+
/5/OvjyZ4rKk6xxgFIS4wzTQp/NHw4DVBr1queBTYL0SXIcGjjryJxS+bejjPocKio1YTb2kXSv+
RVyfGsfcSkvnPsKFW9Wn/J/7QSNj9TqW2XXymSG7jSgrr25jNGVaMw0BtA21Og0HyHvaNyNvzWVn
p27TVpgFsp/JyUiRc92ByNIZCQ7ZW+sbqnaC/7S4BOuhetFyB8L1w7OC6wyaXYYdg63CrlkGD/ac
DfQwN+0Iy/KqWS5mlDTTw2kF6waaAsc+mTyucRsYixTIkNMVR/G+8Y2wKjCUiPbUy+Q1tfpIeAJK
0VFwh7IzeR1Pim50zJbyAg3wKgH+5dbuERhJMvhlYsTfC6Us8iOMf0mkV71s/PP+cm43FLcZupTy
aUN6vMZvYJ2DaW+aZAFIK+eTB5F2OZX6qEa/1UpbU4tEPOFv/C4Srpa+77rTpFTiYXYMohvUICUR
AnFXa500NzEdiUSZssBJRH7KM9wZacInVcaO0QSIp8ZlszS5vpPJbI8wLjTABxLyyR5Zp05OlEQV
qQrPunbWwwNSWljdzJ1biItVMPwxHs16j7qwPUEYFEqGyZuLz75GPpQoCdb6zBdvzXz5h3LgcnBG
a7yYudF85GGe/NZ4o7fzmW/MFKguDToaLVI/aZU2KLgR18NA0dM2J486L+k7HMS8FB48VC+BmZur
7k7acONckPkomaLGlQoH8jq00ziPi2yhxLKoCEoch2J0sqe8MRrDdwtl+Ho/kG/NkKaGRFNy4Jlr
YfeGagBeZQWPS3syEDsoVbxx3Vn55nb9FFBt75WdA+LG/OhAIo9nWhyvgLuu51cBpbBrL8wDTe9V
+3npVfzoe9ov9Xf4Ze3D161UEobUBDGQcuu6w7+Y6WAJ3SgDI1+qowqnKxiLFrY0payLSZfi28Pr
KQ20eE8AlaM+vbroUNnKSuw2ygAb5vxp6Q3DLzxd/CjtrpsPfSt2hRxvbAxwE4CIJbpLJ7++Xk8l
j7U0WYYyAAauK8d6Dt9CiII+dlH5Ex5N3gcvx79tJ0pv3JKUBziAqUgA0Fn3YqhVxIBnlzLgANK/
KfC3/2qaWDzfX82bo6CchHYklK+NEI/WRuaQwiMLqrmqTrHRjQdXmfbSxBt7gLWDaMD6STjeKiIR
/Cwbs5kroBm8h89mAt7InxIr1c+L7sb6udOFlu1sg+2g4F8hqEMJ5mECcv76sxlx1CZD55VB3CfW
L068mF8MZFN+LHFofcmrwbaOj64lfApefIBEJWtpTapISylhqhpVMNi2chpqcziHY6/s9FFuTUsK
7EJSQu+dx8D1tMrINNMYM7xgKByI8no++VZRhYhBtJSKF904/4dZSRgHEBCZcKy+XSpCp3fROQls
ZTJe4x6SplGJnWtgu8X4+015+/CuAnquXk+qVxS6bG3WBFNepi9liI91GI0j92yB9Ruk2Pm3MHJD
bSdEtielHJbSCRqqUDjXvdY6BKs5G14dIAE1vuFnqGFP1M0oGdlepjweHsCM4KUboGGkD/L1HJOB
N5wexU3Q2uPfQ10MmDE9zqtFfJDIkzsNM4BNdDQolQhvnNogHZrS8Cl9N7+Jjsrf6X5U3IhCUmt8
B+CcExVrVo8ISzPKKWgFOkbO/lg70QsWCP/qeV0Gs1LvQb23w3ECU8PXgdkCJlsfIKIykQ3KlimI
q+j3uXGdg6J2n21rdDFkEXuUpW3u+37ev+dg1IXXJM6ix+0CdZ450CrFBq8WYnEbqmmfnbi+vY/l
WMQeygFN0ZwmXP722vDbzcBhCaWY3h4XKxWd60BxS6D9ZdYIdjiawaXb/tpry/cIPNWhsaa3slab
84Nfk0sNqKPEuVBg4GF2PeJgYS9qNJ7yGmOxdmxn86To+M/Epcv9tmiPZgzvozlsO2l/DrT+ejRN
7SBL15rymuS6+sQDTbpFJf3yxIVv40LA+bAz4mafSwl8IHDyIajTbFqtqDQ8rPKGFyfSEYt9nHGb
7f0o1J1/WjWerZ29sblTGY17Wz6amBy59PX8aMIaoCgke2bEDs2cB+WzOYg9wOGtOZEboJHJxmLT
yyD+6cE/T21kcAokwTQv0zFzsfx2C1d5UfJyejRJYEKSFsZ+l1rq6ysnj620RF43DZpqrl9A8uQn
oU36TgtdfoSrFyejoM0o33MkPhtCHac9pn6oyQUD5ZWvFYBRZD+TlGJiX0Rh+ddUJpmaYwMQadGH
wQjnysckUff2lDRuLSx5LM0ulg9ZkNXCxooaRpjugBs0vbA6DXpTdUdUh6zxNfXs4T8EC/BM8lnO
UcqK8tf89Bm9brQGBwO7wC0BWuuqWiXHvir7fuf2uTUrbgQJoCMToyVxPc7UikKAswFQkzspgq1D
4v6TuPpy0MJEMf/TYGBHKMDxtFvjp0O832B0MBgg0JGqgZdGJ7jN7S9LUYg9WdPtduMQwbUXuLaJ
UsgGcYkZdhFHFNxHUZunBG0pRPAX79Gu1fvacXUDB5R3wipDmZLI6+1JoQdaNB6MLqvtExSRjPRv
iLTJm24X6cO7jq/FdYe0NRUQbZ14FTUKXtTHioBuheQBTU6pnPuiQsXw0dMfxAonIyQSjlbIMteh
MaZlGFsttcs278fGV2sNP1mE5ypxdMY6ifymkXWO+4NuLjnWkz3G9+KhyjRXu8xeeKUmTREFUWUq
QaIq6llBJRBdnrZ4Wurudx3tuZ0sc5NF0ATkyS+PMSrVmzZZSoskTUD+BmY6J6e+rc3fK6+ZfuHm
SPESR2lmZ5LbTUdEShsKGq4goA35g37a3Ngee/M80aDIZmofR69yur8VNRJfWwW308v9Fd3Ojl4I
HRgX6B7wd2d1yTUVxns2uLmgmBWlOuh6q9bHqRZKgyScE6d+YhXNnm3D9jNCtgYRI2HevLPWdP/U
M3PbLvo88LDrfUHuF5HDXJj9Lzrpo9+nc4Sc45BoO3fFds+byGyw32n0kSGtwU/oMA6IJNJ28KYF
TKqXAs+cnfbhtAh2Jgwy3lqys7pW47JL4HiLQwcTl8wfvREn/+ZlOXx3zbIBjEoL/cv9L7gKF3rE
POkwlJMoYKRR1jt+AQ3ZKXo1v3KmhgdN9u9chP6Oce/sCTOvFlAORUTqtK+AvTowbK4jUwU8pdau
LV5LBL2/tEllU1Fdkp2869YoNGKwX+EXU25bbfJ+Qbaw7MX8qpod9RLun1NqGrsGjfLs/SlzkJOR
G5oqMdgUyKCrO9QK8QyuYku8Sj5PdjC0tNFPpdciRps07JWjN3bOfHAaR/wb9ViI+0Bd7I8Rj0Mj
mFCW/V2LKueXSu2b+dSVhaH7iZGHKBQmXc7yI+Wi+BGIMDyLCuCwz5OK4uWLWaVK/9qN7JBDNWFf
fab7bE4XXRhVfFbzsLDflNkQNi6bav0cmTGQoyacePr5wnSi6GNqO138mtVuV568WrTTIVJblZUy
ebw9qcBuxHPpNcW3LIudxQ/b2pgfi/H3tQPKT9ZPhYsttfpEi67VaAa66mszlN1zmNfeSSvy9IxM
d3Nqi0Z/jBAkx6NoDryHlgxv/XVVRisyxVSKSXs1psY8aEZtnSS40R8WI905EG9En6vppDvc2jSJ
1ykPnYnRFuGivapZ3/tDBOph6aK921Mu0Cr4XEDjdBsJQcSsVgtoOnGOfNVsvOJ6oaAR287heXI6
7RRpmXLQxfBvn2p2dRYjFLr758WtCcJ3IsFyAC9t2v6GMo34H+bza2OVxbHE6vqzqufOToSsjni+
GGVNMFcU7miGUIq8PirYCKo9I9PwivDjVztB03F2Vb8p4x8RIhi+CPdeNttpmTo7jxahBFDQwr0e
UCmHyW5LRXtN7bJ+6tLymzDrPUrczUHelacoksi07noQr+qGPrUb/TXqgfAPkRafOS+W4/0vtD3R
qY1jVYwS1LtR7Spr7PO6NxR656+AIMLqPNZLZ/mAq6mPo6e9yya88akookGKR+0MYO56Uo7TN6HA
1f51jj3t9wEh3WcDWvwLiIXotYGaf54zke7cxTfmCB6WYaGuALJaiwspltYJdGPNVx7Fyj+m24bf
limB4IXlRvNYFk4sAupmt2GoSZPVXLfZrUloSZu65iuSRmgpKlZ2NOsYdhmKtMeQptzODlvlVP8b
TzbgpJYCdREZRT8lcFlhT1FIQeY1DbPpOIdWcXDmDknjahx8lI7nz/fjZfsBZUb8bhFB65HG4/V4
SZVAHEQr45Vc2BkPoTDq/tlR3LJ91rzOaT508HQA6+dFZu3kqttzzELsmWuAJBII+xp22aukeNOi
Wa9JI6pDOKvhXwChAUuBk7rMbSR+MWEzHmZt3JM8urHIElUKNJcKACxR43rSKR3tSLiI2tFPnY51
GvboG4vQB23q+mU52w9/VKomnNQWjQh5O6x6jhCymxoiLNUuJyp9KOTZJVuS+GAkeTb6zSjGf+9/
1e1ZIy1rwURxpMHBNFcHmvCW2MyTXnll9U2/70t0Qdxmr/2whngSrAwDhUpOjL7HRlBvXszMyWzl
1VKsoDSz5diNOHBb6r9Wb0S+m/Rfktjtjo4q3ibNenLTed4JolUN538/AeoKm5TZcu5df0pw4wA+
yWyCwbSH+GjPeM9+ySoeAygZe26f+jW6AsUFd4I4/DFoGiLGGK6XDxJc3n+HbMTw5uJZSxf9+ncs
pt7EWZJFgdeEni/aodbo03f1n3YNAbdOYS6a8dzsFVm205cmeTy+qFTyKFor2oyON9MoLZKgsoX9
BDmgEyezLmrV72LdFogtq/afhi4sy68Xo/9Wao3549FYo5VBYdWQjSgu69WN4zit6iQT8LQYLbjX
LtPSk1U2005Eb7cstSRZ+seZh4BbY6zS2QmzHLxwUCq66k/p9ELvyPW9UXkBR7BXK9juH0ajPgYc
As8Vssbrr8lh1Tdp1BcB7ivl75lRmifXS6en+yv3/hq5zuTkMCwekl7IUa7r7jFuCOaiK1WQpO5i
637D6mV+21IYvQyDlvyoSlNdjl451ahhK9g6TC8RihjT0S3R1rNrdXQOdoHJzhdEqbx/Irokmq95
wI8Paac21VFoXmQ8c+I46Q5349YSUW3m9qVtIFsH10tUpINTlYNXBKk22Aea/8rBqRCcv79E26se
gJM034NwBN54U6yckZ0UXlgGDhZXWEG69nEKc/tQA4M+3x9qMyGKeqC3pG4y4bVhZA7hYtelE1ZB
r+HhPo2xcnDRLd9ppm7uW0ZhrxBTvIHo/63OqypMh1LLp5oNWyTnpjVIJVphK34YoqDpA4Yfz4Ot
P6hLKwWipJ4F+RJ0baa5CmjDmHIbJRPMlu1+OXTKAOvW1ObTw0vI+4r3MJaqVC3XJcu8mJNMYOMS
TKE2Hvquj3h21snx/iibmGAu8pSlE8h9ik7zdeThT2ElTTIxFxTpnxZhp685qc2Rys9e03E7FAJJ
77kmPF1ob6tlmxekp0dvqYNl6uxLN5jOcYxsaItK/PAFQgIE9QR6BtU7iYC7nhWVmMxAbL4JBm3W
f+XbZKig4FZ3ShsxJ34zDSGyN4v+aH4rh8XyCQvAdyThaoZqn5Z6XLdNkOoGhLpepKdxCpffwywu
zl6RKw+ylYhEBgS0QCrNW2tTPE/6RlYiyiZQ3bx+ckFpX+Is609D5jzY9nsfisWU2E86xlQNr5d0
trTBzFuNoRKtflJThAW7xBxOGbWhDynCk5/vB+b2BEFThWSIyh0vPOSmr8cznTr1lNBoAuDJ9qkq
rPJcaMqDINP/zYoKIVsAyD8llOtRrGYwk3z0mgDBRPUYuVrh55O9nC1d1Dt5680JUYakTYbzKWS2
66EcLbOnHqP2YLG08E+QVtOnrhfLzhm/PRJZtp9GWX0mWl5RqCC9FEATsQ6J7fTzwUj1FmcfcK3/
KNb092CP6bf/8LEwSZFnFZ9s/bBrnNLSIHa3wRK50cskDUAMLHkeX0HCHRAL70g0FtbOv5bZh0rc
2m0wIETKVk4xhIoT8fCJSEYioc1Segza4eouDvGGaVqXQO/CNDuYiF0GbhPNL442GJ/uL9uNExHz
aRpoknfMFbGKcYCLEcS1pQmi0Yu+5O2iPgst/hCJZNzJjm6ORE0BOKzE3q5LuQllO6vsnQYxZnU4
up2b+FqcugeR0F+4P6kbcS41+Dl3QctI+PZ1nJPG9MZYpG3Qz5FyKGq9POuR8ct/GIRKpKwm0H1d
Z7CFag92F5dtoMmXfV8sk98LbW8zbfLk90gg9ZVsEYqQq/O8HbF9qYeRgGOnPjc1tjONwISJZK15
jopyz7D41lfSJVBGZrFYq8rN/VO9wkmoanmDYFZJOKfkgWJQzqWS9G/DaFXDTkzc+lAgB0GjSRER
CnbXoxlQTcNCLC30b6O+JJGKX62Fe9n9L3V7Tv9vlDU2LPSgpqGx2gZdkrRHyvzloUlx16ri6Mf9
kW7Nhw4CSQyJmQEG4Ho+cBD7hcJkG7RKMj6n02Ieom4OT/9hFF6IfCTCbwN5jvSyQojQa4Maabtj
q4m/tQKTo/8wiBTLoRtCxr7O1JO2mZRoyrog1GPMaKd+usTCejxJJ3nm5uPjgBDcYH9RHnS9wa26
AMCE+4dmjJb3bOLtqF/+w2wgwEqOG3f5+lGLmV5vL2HRoRTbLovvZbNq+21ZNnvSqTcjAFjtO6eM
ZoiMxZ/2T+9ZPYSuhGUrhDjyNHB8LBYffs9yZkvIAiB7xLG4865HyQdrTkYTaTnc+oxTWHfY3zlA
MR5eNN5oUlQHKSp4DPpqlBFstNXaCNjlo3ZI00Q5GvXw+AlHMgKehBOHGNjgSqIxtbEssmAN4Iz0
SU8S9W+YcMbnaOmz55lD6M/7s5L51NUjnbIS86HPR7mLqvrqcnXLsXJmFzD24tTq8FTFfaN8mWIx
LK/hJKrmtZzD0D4nDgbPTzSi++jhFJ3KIZVgtM14ggCdvl7WqWDJZ3Osg6ztKNHGUaT9qHNcbA6w
w5TfEBga9k7A7S3Cq4cRpV4yMbNOKEwvxe1PmGwzMpjhUJaKWZzBMSwX3PmgLTt6UeyVg7djSt0r
CdqmckOmtNoJ6gBRNAUmF0RCneKjp+aN/Wu+GGP0TTFbxfizztJop4gh/87rb3s9pvxNP+2+qJvG
mZpvH/SDqn/MKI4d7bjofxMZOej9MNpudHmccNTTcZduvquv6LpLZypoPAYwtpTj3IKizpuo3rkg
by0ioYrpCLUyaj6rCSWj1o9q1wyBMLLvhdkN/pKmH4dFfx7Sai+5vbV60l2LHjf0Y3393K8qbcko
6Q4BVpndC4Jif4FsFhd3wcv6/uJtRpKnFxENB4G2FlfM9XdSDCp/dT/3gVvVyjFFLRRCktH5ySLa
naE234lzixsZtLRJOrPhXhSiqRIba+AgLFH9ylJvOKZ9vbfBbkyILBAAODAriZ5eHchdM49aopcj
yidJo/tRn/wzZ2GBR7aFY/XDi0d13AawwF6m0bmKCROT5WZy9REQkl3BUq/hquLI52n1ocF7d29q
m/PyHVEPOo7XiDw/VucleZPVdoU5Bbo7cQ0MQA3LA9r+dvuEOaZF21h02DrSqhu/Nzz5hp1EZLu0
JKJSjZN7iGLXBjsq8BrgE6uBnefJaaTUcui0cLhMi7Wnt7B5uVIhJjAh6rG36buukm3ATUvcTIUB
yhebZI08i9eJm56xgjMDPW+dv3IjTB7tftIw42zmTpLSzzydr/eCG80NndzWCQYXbsSFDlBkXdBk
17ANGxWxp7y03Q9UXZFfJnboltEDvR5unoYxi/rKhdw8qoc+1mxf1XdPx+1HQwWO/IQWK/hX0tTr
URQDfTPPSJcgj6GWH1u3JzqdvnNLvGsRDtvZ5HJ7XZ37CMPSt6IZB6VAYrSvh6u1VPrtCCPA+tA8
xhWQJ1u47Vm3ZhUXu0Y/dENCP5ki8FPX6Ht3wSZuEB1818+mGcgps5a3sWMwHMXgLAEib210dqeW
ITqj6/MPtLlaC2tkPHUxzsUd43z/MNjsToYGNAI2hdozzyjjeuamFuMQHFYaKuVuXZ/T0Yi1s1fH
sX5ip47zkWvXcg9WPOfLqVY680GxHYmYAknH6oO7lhZmqwdjY5NFVdpoBumCGaqVee4nLSaXiqdO
+4Kb9F6TZfOpgZ2ByeGtwB86oauTth8KL1kW24IjpbRPuhJm9rNVWTltSu7IU1Ym+MhOjQM0wux1
jDhNXsrG6f6qbzaR/BHSxFCytRxS4+tVV0BJFCLPLAoMCO9wJOUvS2npO72FzSaCAoB8NO8Vaqw6
sMzrUYquXtzRRRxtirXqZRJOdqyp+x8Ha9f28uZQst0KdJ5D1lttIDolPFo0NwwsrzfFucfsrDhE
OOEuB3NAD9Z/dP2QFKZKzR/SYErI1zNzjMYp5rF3gtmrI9+OkFpukqTeefRtkicpbsdjD2QpVZSN
NHatezSbMtcJRup0b47b6n87AFme6wkvRK8o1T/uz2q7iAQFr2VwlywkH+56VvmoGEs/uF4QCzeD
hoIcwoGGbv7ZRnbt0ROP24miu+zWSy7/2ouk1a0c1+kuDODSl6isK6I9KnVbn9TOtHCvxqQcqKTi
FvpJU2I7R/zeXHbW98Z8aT7R8ZSy77J5cz3ftLZc+ikETYXm+1OlDcMxKSr3NDqD+Hx/ad+541cn
vEH2S82a25m2M5jo67FsI5dsiyl7a0Ot6f0YB/f6kvLhjbdMbYb2ZCccuEfcffFMackU+rPatq15
qUchlCdOxJy3gBV1MDEmaVedGnEqvqHxUrZnJU2m0NfL3s4+tIvRjuA2Pevftmusyq+sURMTNPJi
HH27qRGhjjPPGL63IjEZBUH09pgO+dAfRZ5WCDQJdpPpZ1ELrRKWVxl+zUwznJ7UrHIjv+VAUfxJ
s7uLoEAdHpAVMo1LZvbzm1b09vQ59OwwfE4H4HIftUlp2lctatr22Hk1ehpzmZjGc6lbVYrptdkX
AOhys/gVfptYzq3ZhvNBpMtcfB0cyLmXNlKj6JTqfbccVYt3ke/m9vwn+i5lelANNsQpKQoEAusU
4u7JLaLZ9Sd3MZrPWaePGNW3tqU8oSocjgf22RSdWVfVPC0Zcj2fh5LWXedrQkzeWcXQtf01xv/d
Tf2c15iBhEjT9OZbq0wNRoOqNn5Lx9Yt/pj1YSg+KUlLHTiqoyz8Ojf4OY0HvOLj8MU1knL4FM66
Kn7xjKoTYFISLXpeplar/Rp5qvoCwMki/yXztD8DnHWrp/tBtz3l/68RI4kZ1cm1n9XoJBwwlVG/
xYjCnzpMr/xaj7rTo6PAtIetRy0ATQFSs+vILqyuqPMhn954iA+f68IcT2ms73WZtikK3SXeXAYU
WakJsRolNMxOjIo84O1cP2JlVH1tVdR3T+Wg4KtjdqVnUVROx98enR21cdYOSS1iw1gT59CASFqM
jtI3pUmn+ZCKyfRjt7HLnVfC9qyns4BcKxL1dOpo8V6vYlNlpjpwa71NWc8mGys9/zeHEPyd6AdH
1OaaVe98OPlXXh9JDMmMmB6lS9Dp10MasY7VaGNkb0q2VPpZ75owP5VQgseP6EIs7sPRyDMHSUiC
5B2vu7pdkooijasijlAgX33KR6Gdw+JRzjvpHH1+UDIypeRfvFXOUc5TtMB2DIPMMPtLDTbyl2pY
xicVzbsTftDg+R4NEAbkg0nFENkJWOWPupmaKa4wYQBtTr94Kf4VuEE9aBknpwWdEpQGt9W79Nb1
tyooQZW2naRv3mSab8YS2wdHiZydT7QNQppBFP8heoBk4PFzPQpg9Q4jxCJ7431q/DE1zfI9NnBl
MWq3OCtqXe48Hd1NBFLuoiNOXNDMRTT4erxy1haU28b6rZpy64NGij8eQ/wQfqVbFb8wU/WVQ2H8
0c3avFNpuzW0bEEQKxKzvq7gZHlUzO1oNm8lbNzxqS5zBHURJFkwLBKGU10EoiX9y6RBpLssdMp2
WADbs5m+KJJMOEIBPYDueT31PNIXqgb29GbqpXhB6zr0CwozOx/01iiI28vnlRxkDWkNM4r4tpXP
b+/wzqZQkh9zXS97Uknbk4SaA0cJKSNbALny68mUQMZgBI3zW9qWH+JQcQ5ZH6VY50Cqub/b3m2K
rw8tCe3mRc7TBXTwupqzJGZjtEYq3vCcXEqQ+FH8S2OLoT84+aKXx1GfFvdT3UWteiL/sJpPc2b3
mj9BVZn+jAqF+lkzLWXkp9aguCcrdKaP1hQp1j9ejBnMw2csynywemxpoMDvXR16ipNHGlmPeCMB
kpXIXH2atX54cx2ymftLs9286P+RX7KXiGoaEdcfITLUcVig1b2R0Y6t38Ebfirjafynov36VbGn
tjvfH/HGZ2f7gXiHfy1R26tXkBFm7ZRZ6fI2ZsP4Al2xOAjqi0d3cbSddbwRyB6vSMnNR2YHBM31
5MI2UyKzz4o3VajaUx8t8QHCa7azhNskgwSDIxbleyqhPL2uR3ES1VgUyLRvQzMOT3pq1t9hTFon
hbqg76FmecyHQey0U25NDQi2lExHrmjzdJWK8NHs9QxaQ8Svk7I46NRI9zbOjY/FiUNFC+EU7vp1
IhO145AqaVm+JTXlBI9GxgUsUnmYVCP7ZIql/mNACKDwIY1Nl7CdXmbVnP4w0yh/yfFp/ED3vD1F
FTA32yz21C02a0CxUoorS8wIZLx3kcWf+x5eInThDNrbWJQUCSy381XF0Z/vx+t2FFlCBxoKuoea
5XqH0JWDYBbhGB8LMLtLkmknF9z9TqiulSrZepTQyVIlH0kiUVdRlPLmrTK9H4JcL4TteyaJ6w8k
HobuY7RYjfpaDjxpn2hJCyh5i+PWl1xxF/elicpIP4RDmvYnfKOX2Z/taaR8sohiT9htEw5SVYlr
lCin6Aj68zrUbY0m4dC2Q6AreuOniQHODlEfX9EzfSf0tssuaQaU2MD+UyteF0tAEfAAg8cd0Elp
D6MTVxcjzbzjox9XbllGkINIMZvrCeWIDeOy3IzBbHZgTDw9vlA9LR7N9iTDWOJyQBpTLny/nn4K
VNXMOg0svRosiq29VGNWHNVBKDshtDnK30eBDUKdEHfKNZa5gdMGTr5lFN44/pBafw3G8lQ1GM/Y
YbRn2LoNBYpYBAL9CdmkW5fprCnl8ZkbGrVuL0x8I4MOYnVNRKU7N369/5VujiV75dKXCluT1d6o
wg4KJ3KXgVKmqIu3sXmoFO4Nz6bge3+obdgxLWmpg2oZMNY19Ry/vHxAhEELpj6yD5oahcdkafa6
xJsrg08F9hcCMQokHOKrW3fJ8qnXFxYPT7nqOA2loD4zKF96A+pOa1T1WbOTPRLYzalRuVXlQ3H7
GJ5tN+4oHWrBIkR3NkpqgnE27JXobo5CSgGHBHwz9/z1jtKGPuriytSC2LCLw9CVzQdjiPaMLW6P
AoQGcXJJ2ljVw+1+FnMDnhNfq946hGnaPCtKt8ewujkKPG9OIQgUG3RlZsVIdAqXuGsd9PtTzuWm
V/agIDeDAf6WpL7wol6DEQuRlfbIYyPARWo56EXyZqvhV1zSv6ZV/TqW4WNWndw0BN//H29dxo/V
1MIfhy+U1v0fZYTVyeBF9dEqhz00+KZrIUcCJ0DPm4fhxpqnQz55MIWiBcaEGeeou09JVD45MUIg
RrN8a5bqj3AIP+P38KCCxPscWU2YsJQP6GrKL/vTidvlrdWnCfGBEEJ40YdRgDH2yqecJ+Oj+SyT
lPAqwDU8LyiAXw+V9YTFshAk8eDpB4yyXb/yDKqRU7/3jrkVjxy4AMG5RshIVuegSsG5o12rY+vp
4UroFcqLDYv6cv8IvHXa2rysJQyO1/ya/53M5mCJttGDNnTcEzY8P0LgEUc3yvaa7GtDNT4TiCAK
2/R1gZTQtLheO8gcXR0O1RKURhajXzqDPRK1fsgrp7xM2Fm8DUs8vw6jNp5rrQ/P1Dvrp7KPJsqg
zp6S0nZ5AYmTRyLHQTYGSev61xSlISxzMZdgtiJxKHMPse2lNB5ObHiIgsGSmB36t2vFaXo/bYTM
qB6ULOsx6sc/rLnZkyfYToVjkXhEdIcGwkYFk5ZvRlHGEEGk1MpZi0Z80Nze3ImUTcaBdAlYDNrd
knDO5Xy9YGEYD1rsxU6QNPZH4VqvI1ROP0a+i/bzXrBspmTRbUGWGoYkmCAgGdeDeTNyomPaWQGS
WuZxKkxsbwpjT3Lz1ijQKiXEkO4O3+h6FIC/Y+rNoxVYrdX4tj56ZzMb9vjRN0ehaAtvFTgCCI/r
UVy3BYwDTyCA5p5AGlYMHO6j8Mv9jXxjFKlNIS9JZAFomF2PUgO7MBdIokFkVMsRI3jtNPbKfLw/
yua4oCUHFwaZXonX3qTQs/D6blZSF4Wsrv/S5HSNEiPr/0YXZdjZOreGQtsJgiafR0I0ryfkJgg6
t/yQoBjG0q/+D2fntdw4l2zpVznR9+iBNxOnzwUAkqIcKKpU7gZRRgXvPZ5+Puj0zBRBBTmam47+
o0q1tTe2yVy5cq1Z7neGSpExsuL6o1VoZgWhaXFAJSYi+z0dCtg0RUkqo9IoJKGL/yraIyL65E02
X6OFvfOZMDxaukKpr7PtVkNFRdFmQkNRMxAxfO18qXuQzHb66Ku/TIjuIfoCSHSo1J5OqA7B+yIl
YkKW+i3CFnqvdBayA+b4UfRwEW6AmYSFHLEmAgenA+UtOi5RkAWegtrQxizlXwWidB/NqAgoeP94
PhZRqrPUv6uCCNxCAnMe8iNGiuGLgKjd8fLOPvswHBDwKYnczaBCta42U9npoj6Zc68XKeLUDSLG
hiwMVzY1PYWsyAk6SVJDzYE0FGjyvJlMzAkLZb0zH4e6ngq3lM3gUGG5NzodZT8VxrZcGB4LUqVu
OCVD8DmaitF8MrC7lG8D9LOGL2kkJvlmyit04nQi4dKhXio/lnXS+1+kYShnO1RaarmFJPSaLce9
ruxLTTBrG88Dum7sVm9GvJ+RT853eLgmjZtZ05TahSkGgitj9zM6iU5wv/XbtNFtSY4HdVOI46Bs
M2toq60lNUO2CzB6HG+73tSrnWX42TZCGc2YbCpFo3ycsmIevsLbo1asV6N5GyShWt2gJ2uF+8FK
ij8p18krsbgibechNoN7Kw/VaLto5XetPaqzGLlDCTXnOI6kIE9+oobhbhqkGrhJiKb6Xh5MDecG
AGYcb6U8HW2l8a3vRdZxdom1LRH1Asws7KjIs2c9hMvqjKUqJ3aB7nF+T1Qy1ttKjeejmDbGt0Qa
0oLfNi1Dd5wF9bupgoNszCmf5We9V7T2JsLbV3boYhNkG6GLCp1mwy91eaNDxih/N1mXPEF6kSQU
TYgit3mr4fqb1ZiBebGEZNvtVJfDsBsbnKO2SUyH+41PoouWBRpv/dMQSf03AcAa2g/PupY6Vij4
6itIaiA6+jym0x885wzZiXFVaZ18zMrGSfXYN44z0aK1rXq17J086+d+p0m5Ft+0ujGiLJAV0yA8
8LrTmqnWanAoWKLop2UMfrIRAQDDbWUmytdQy1XFoU8xLTfWkGTGk5hMKY3rvR8eg0GwUqfUm1JA
QUqsKrc34kFkY3S97A5jGGKLShu6epckfSLdZoM/ReS8kxUfWhqupxu1zpPZ5mMIMAoaozKdDCW6
yYG3EId/5iloTccK6uyXHzT5UQ8wULM1wsbGKYMhPnaTMoqf0rlTHiZxTDFxZqdJFtJquhg7U64J
hYszbDHv21bMWhwYwHqetFlNY7cNVSHyJDUV4l1MmhzsILzo4WYWClPeTGHbQTBZPsOXqpQaeQvW
IWuOGMdDuR2LuBR30F062ZESI6xsavfWuKM8FE92GKXzd/QI9X5xL+E82Wrlq6kbIZnzvZcwXnIb
6B2ljf7AKLumUkmaW+Jur23qthH1V0mqMtEJlVpOoJpY8qFSxEg/SGLRFIlNc1nzNeHcSo6uJYEM
ES6V2m3RqOKvy1fh2curgygtqvi0KsMVXQMW0iAOQyoUtRcAYW1bq4xutEiQP9ctkr6Xh3rn1l0Y
TPBC0YzHKXsV5+E8ooVy09SeVrb6TdgPmaP0kuJeHuUsdF1CoqXGRZ831+66kpa3lL0wwK69ijzo
FkZ7TcchWQ7U8y3C578vj3Y+J0hLYJisHPE4Ed/pm1gJli+mQ9x5VjFM6JHphS0GYrW5PMo5hryg
O2hs0m24CD6sWYk0kRldwKfyJiHLB1sSckyDqjKgudaPJbmzE1Mxw02TZF32W7KmRbsyEXxoRMlQ
NPd5mhTjNq1oln1IjFTrbFys/Q9XLqB9UJWmm5SkeWGvnq4Fggs+hZi+9RKrNzU3GwbxThut8YOG
6/Ru0YNOfYA3nPo0YPXpOHKjjFNJhx3ynDSRlknYZzbU0PiFCo66GeFBbQO9y4MrG+usRIzqKNR+
BaLmYqK07nNJo3D024GcqDJ6f28YP2NpwLstaGg9TnKoEmGr23LdCR/ujoKZSRM8rAIkolFBWs03
EBGrmktdf8xLadypi1kdik/Pl7fY+eyIh4EE3pIjDX7m6aLWyqxki1bao2L6wlYXVOUupgrqaqWp
btNEvksjJHOsZlA+HFUSiZOUo/dJPEOEeTqw0lU8hEprPQ4V6xfAdbtrsKK7EvWf3Qro0AF9kCst
5ntnHotkf1U16IL1WHd+/GQlRryV1FL40oYQoFBnmF8uL+f5tcqBBUbnOVmYE+seTankkIW+NXjc
viJPfR27MfGjHXbjNd/Yd4YiwaO6RPTPPbQuuwYB6xaOYudl2tS76NIlL6hmKndlIXRXapPvDgXC
DGuRiiGt/qffSgiryRpCtfPqKBgNh+MGpKMFQUeAJdaVvr28iGszNV4KcHSKc4tRDMmHuvw+f4F9
U5m2ojwZg9dyo2UerZsC9lhzqqEIaWLt5jQdP7bPtdqQ7ULpxerFVPHshd1Yxgby31IU3OCITsVk
kMLoGhZzFt7z60Ha5jbiSl7sZk9/PXMQ2hZefu8ZghQ5yhAT7FFGu49ki5KTVtGeOQrXKgzvvDgA
knQB0XIOsCYvv9RfaxIqqHxMFF49rqkutHG80Q4+a3Jl7c8/9fKusaOWNsbzjHxK0d1Msnn05I6S
sKMIxexhw2pFbjfNanAlNHhntP/uejEWuvEZXDhl0SyBnc0eDZLTTRR1kFj9KLqnF+jn5T11/s2W
Tklg1iVbRpRqdc9ZBca22eSPHi+38IRWY6DtwcxlN89MJdsiB1NNTpoMdeh8eGCK7aDIPONveran
3y01AignMFU94IfSBVIX7FASBrcTrcKTqiq9GZYg+PKgZ9ceEuCEQ6hU8oDwv8uf/7VZjBlR7qIP
Ji9PJ+sY9XNwlwuahVxf1N83WYKi/OUB3/mQgJNktVwR+Lyu1VMltWtIp3IGZPEfAiNG0wRN8Bff
b6Pd5aHODwLPBjglHxKs31rXKfXcl5TZyCavEc3wTo4TVAiz6JpTwnsryLtEvzBqpudQW6EqgURK
M3mqH06fDS1q3EDS0p3Yxb7boZB9hQj2zgJiH4mGmMxJYKeunsN21htkJHLRk1JLx5O17IhaMbOL
6/Gacc47C8hQyNwseuoLo/B0c2DF0xdRU4meEgz+Bklz9UZV4g8joqAfnDagSmqG3JWrCSlZmoY5
gteeNrTqPhms6QEA5JrOwztzQeMPvJWLGGbQuro75E1DebqWvMaALZGk7Uhn6Zi5l7fcmxPaCaDD
ZBZ0FwFYLn6Kh6dLNhhRIJiGL3o9NUPF9UsF8lwBWoGIYDGKP4XRhNLeQkp+muqwsrZQ/5sgAGop
BetmqkU5cWTfGj9PxjjNP+QhT41NLhqd5mAPOpheLedi6og6lOnbxK/rX4Yf6e1tUUW9+QJgVopo
i0VUKhUtDOPtFPbCB+3heXSpXiw2zbDpWM41c6JFnS3t80ry1CwyHslt0PVPymhhJUrSl8sL+s7p
WpodOcLkhUBhq80x1hmXSCxKXlqI9G1LGqRZm9465QBQXDebOo1l/UooeL5VeBMpLAMhLR506yqp
2SJfNo45vjFCIu9kM4LHNKvNla2y/OanOwU0mzZqlnFp15VXM0tkqc8TRBo8Sy/6n6nW9Fs2rnLM
Z8Cgaaz1Lyq+3ntpEtUrVNbzG4T8CCIpiTY6FNwjp3u08xUoQyF7FBGN8j6tJ+lzl0DYHSaQv8uf
752lZCjqwACptD+t6Yw8OK3QFAzlK+nwoLBVbiO5M/aXRzl/sokIFt4kASfJ5Vq3ymjRrMYGXvFA
S2s31wZtm425+TDKdfCcRHr628I7fnt50POpociNqhocVjo/aWU4XUWUltO6yGXFowpjOXqdRJ9N
K9Q+HFAvTCi+EpLwlNHXDmlTGatTgXWUh6ljdI8zL0fdHPQHvTKucX/PtwWwC6RTLkmCav7/6YSy
0bBKgSKoZ4nhz3q22r3YldN2CJtr9bx3bknU6GgAoT6FXCEX5ulQoQ4qq1aK5sFeTwQ8jWnwizdJ
jPDTXlLxe3QjdSjpPsJUSbrVw3lu3EqvCk+0KrPeyNFYTl+iaLRQKu3VpcI1qmJ8Exh9dKimJJjc
qRaq33g+B9GTAU8kuJGR2Mg2ei5GIS1KJobPUpdFlg1npfJpf0qb6VqosyzY6QnngNOHh0YcewCw
6XSW6LPn/mAWilc30Z+irRTHULt96dMAJEfNj6kP91NS42kmXAlh39maCymfVJaQZCGEnQ6sp808
ABXLnmIV+v2sCsKPVKulKwfgjYe3mh+Vdh4BNFkYZw3X9Siy1LNZax4tUaYDaK49pqbeuUHctk+S
0TSeiIrvbtK6whmnoTxgOxC5hd5e84k737mLbTFvOkEl5UhpuR/+CmJJ4roIGQLTM7CdsEErBace
qwLIe042Hz31S+ffchh5ABe1rdOhWr0IMp9amqcKZrRRMLeglEA94fIo70wISjE5IwAWhh1r7u00
J2UpmKlGSARwnGlRsOvlGUfskL1zeajzZ8hYqvgErgsud1aPRtwtsbqy0TwpMAR3Crr2RZeS3glq
ExRQMkM6Akdpit1RScsr7Rzn+5SxqeRxcbNbgWVPF3NIxTISZcaOo8hyZxwkSHbkyL08w3cXEz8D
Gm+p26FVfTqK0ac41jS95kVz2e0CTHvvQxKxLWb013KB8xPPhIyFCL5YNcAcOx2qqoURS1VR8yYo
mWiH8kYcrShrvoRsWzdRlOx3WsfdVx+kLbCDQLeuKZi+N9nFoJddQ2307L1QIzXs2TuaV9Lp8DwK
Yf+A1mLwRc+0a4jZO+efJxexPjYoTOwzr5KiVpGq8GXdQ9CnN278uRcMO6l0i+5II44Np7DC4XPR
RHVG8Dqm/U60mqh60GsJx6kKQlZ+JeN7b/0JmHnFyOAXcOh0/dVkMlAArXVPDZoJnD3NqFVOn8qm
2qiFrtmNL/1srGArFemHhX7hytMGBW1EAoaCmX869IzlybA41HiEzqbTR6IPIz2od1Hddldm+d43
XnRXeENZfroATodqKJwAUoaG1+ejbMNpwjSl1dEoSXz1ePnsnNO0mBbCNWwoIhDQntVY7YAnexUM
Bvup7QWXzrjhNU4rVBozIZufBqmZJtuYu9SbhiQaXbps/WTbFm13bOJMH3dKIofXkJJl0NOHZ0np
CbxAEYAQ1zyqPg/apipC0xvEWn0s+qx/GGGTfbo893dGIcdBwBE91MUiavVF9Sgo6SHpLM8YuhHO
Sd4U33tNn65cwO98zaWPgUYosmw+1op2pBeh0c1CZvKiZAm0o2k6Dpo0bKVQV6/MaAk4VuvGNbgs
GTEyQsqrd9KI1dnoetH0UrPtX3ot9O+g11HzNFLRFlW/+/zhFUTIBjow7SNQMtTVzZsLRSWDaZme
bvipXbYpjXpme80Q/b0FfCvmAaUv7/JqAbu+UQLLTCwvyfJu45td50iFkSHIK16zt3pnS7x1rEEK
WqTF1pqrmhYYgVGllteM1eQObVk6KN5dkxl4b5TFbQEeH6uGFtbp+Q7rehw70B9Pa/E+aRHXc2Ng
npsPfxzqHchdLxxZ6hCru3KUwpzKZRIceBW1XV4MnS0q/rXmlnfmApmKXcB+4/5Yh2Y6esLIbCAJ
VQ5K6nSRkewTbshrmNhZFMM5fRP5pWxMcLY2SDXjQTIyLHUPamZ2sztxac0vUtLk4GLtKJhYSeF9
5tKvXUpO1cgivb16C7M7HU21eULFXB6PmGbCWAAYqFOH4Bz37UVmQohtjWvuWyQiumJXeNhaLnZP
Fv8/6XLhJvUBqx5McyhgQYhGTl0l0rTspUbI5NByt0QY7uqtaFvdgAwX6gpT+rPAsbN+KAwkFWwp
CNLjPEYaXkFC35axTR3Kx3mpQmDmrqx9iDRKIEQoLODnadmJrMW/hgR/0WMUa21xU8uFrG1UlI2G
uxFNK8MWJZDib0MtRjOaVdKk3wlqJBleZKVFtY8wUvBpQxlQlsrlyaJ0NzfzZOOG0Ze2gERpUrsB
fEH1p9TixfP6wY1HaETDISVSioh0QqzSol6pYWKTn3mynLXbtqHZIgtgTX9wFAMC8xuMz9V6ruLV
E2igSTKZXkeY4epKFrhthlj95VHObtRlFNqH6MNbwqB1wNcIgiTTeGV6ZtHFBx1TJDvrA/UuVcZx
4w9p8/XyeGfHaVH216jzAt+wiOvHwlIrq+BPJS/uomJbyQjjhrWqfXhWS1cjoSzoBgC6vrqANFpD
ROQtZK8OjNotjLjc0vcm3GnlKOw1ubqm1XC+imSqiyYEHGyJp3053X/nb7EodHrdKB4uT+oBlz0r
tEMY4Z8DXxECW+ywjb68jssMTl5CQDeo0Yt2wkL3XUNgU2O1ZaL0BIp1lhmuZpTVqzpMYbnTcy75
XaUJo7bF2mHUrwA6b6KCq6Fp/oE3C3t6AfBXjyJEv8X5zrK8rBm76bEcrfRXYuTJ19oYkmBrJHL3
HVMj6oVpMgYjOpIWGi6d5XevZZs1wt5KMaiyFT0VLJc9aULpU+B7vIS62cg70tJ6dqNINWjVrMa2
/KYYWYBcXRdPmlMmdRdtCjCl2u0irWifLV/X//hyb3yhhVXp7WhCB9EWIQn+6BsKxNvLC//2Gq+m
D12RuhpdISR9a71lSZCmTkd6xEM3oLQrqnpebA2aaseTpf1U+ulzbvbuhHr/r7rom29qrZfXXov1
x19gQiJHUCXo5MSPp9utDuFaIe9geUKcRLuhraWa6rQcJM7UJskVsPXsZTKJt0AHFxH6pd969bn9
QWnzpm4szwpgGQ6kZjY9st/1MVPtXKh2eS4/BSZPzeV1PrsoTOAQuEDgoST3+tkcayMTtSSKD0NU
dF8HoUht1Izlz5dHOQu9llHomZCgHnGRr+FdrZqx9Ury+ND0QrIzMkm8z8c52QJxXcuvzu4IEncG
AioAMgBOW98R1tBkyKwBvKQWbhL6+G1MAsPxaclvuz68cj+cT4wu1wXc4gWREV1YjRaE+VgEZRkc
6qEvHRAEKs1pqTxKWfdhS0LgD/jZAORMClRJPt2N2TiikoeHxSEeC4o8VZ1t+xTRmMtf6nw/MAtE
FAEnQCPJGk9HEQDrCjmveKNqP3WIO8J9EQfW7vIo7yzbkjHxeFDHBq5eAY9VaBRGMoQJy5YogVsW
VvndnGnnteMmD0X38mhnlzhFE95AZmSgEUxF43ROmh8Nejbw7opaMNtahrKaVQm/6rK/E+K+2EHD
vKa7+M4EeaOgaiNLs7yNqyE77gp9TtrkAM293PtaS+lraoWU09X6/bfL83vnm1lL9YSHeOlEfCOP
//UshsYYqGJQIhpVNMGDhTj1p1jNis3HR6H4KvP+Liou61UEIwmFVjCywyzN0OQyQdigzlFc+Vbv
zWUpv6JbybECkz79VmEQSznCBdlB7kx/S3+K/iMItfj7R+eCNowKTWoRIgcKXo0iWGUSxJrPipUq
XGIE8eygr64ZYZ5f6Yyi8VFoFkPOcn1iZ0Oc5aLJ80ORKvMuo6trY03JvEVwqt2rgjzaFfrhd22V
6ddoMOdbXln0CLiQyEiWho7TZfQHqYR0HGaHQjL64SjXmR4/0hsjj4eaVDL/NMll91MvfS3+sND7
myODgooKVUMQruVX+2s3NmXaSPHQFIc01AfTKUoLIzpMdj9+xKieUxQiaOELImB0Ok4aTb4xm0Fx
8Hv0WqDYZ46WIX5mpbrx4UtxkVzg/eLlQrd1HQUqcVZA226LQ17O3RZ0RD8UcVtcifjOcdJF2YEW
KaRuiCvg2ZzOKGpipROEtDj0cTLc6ImabEND8HfkYtFGHkrdzTJ4qeDjpjNiPLXpzUF9zLnzrlzP
528oXfscderaSwVjvXsm9FnBKY3iUGK1sxuqXLezIcw3ilD7rpRQR/vwcUS7i08IGk2r9hrfzwJV
G8s6Lg9V3Rcu5MOnHO+L/49JkdPyXi+KIGd12FxO1dTMuvJAR0zgzIoVO7nl01Iq++Umm8Xm5vKk
3jmCdAnCKyZ/gOO4TlbIKeZ6qo3ywElRHF4nZRNR3d5aKSRHcwZZgKca/Lg86Pn1iXwE4Q85EuQL
QLzTLcS17SOyuIgT+bLl+Ihhao5MaGle+WLv7BCQLRBsmrhwaFrTLSRow6M2idWhaHPxT6TnxTFL
9Pxzg8HfRi6jD1NT6RSjxYmnFEITunmrsMSU60FTBrM8QFdXbhdJ7W06jKYr6tewyLPSACNxrQBH
cnsRsK7i8Lqu4H0GzAwURtk0QVr1DmkI3UmVnKBjEqWZ+KJPNG5bfdju2bXF18vf8J2NA5hMkxdU
NC7QNazXdHLVz3PcHLjiCmXDdV3LG0UauuzWKqSy2iNtIBzzQtSKK/n8W/vySdK1UGcokPJ2LBHg
WkE9DKMYTlCnHdIKHw2D90krEVFF/KAMbtH/rKK9VUKMug8ROK//lMY4GztxyOLmOTdm2s7spNBn
/Y+kN0V1h0O7Ne3aUa6apadHzPeXF2q9CWkNYCvwjRZ+xZI7nW72bqD1oJ+l9NAbeeP2c3IbCP4h
V4Mv1I4/ihMtg0HAAcRZ0rQznVVZKjrJmOP8EBaNhONr2uPBKn40e2EUpJu5pBYqE6nSakpNWspt
lrf1AfdC3dE0wdqx1V40qywcmBLtlSdnvdmX4WDskWCTWFCjW1b4r7e6VGFumubUHKJSMHatyhOT
Wr20oaOqdwZzTHfNNJibutYDR56q8Motsr6tGJ5+NmIkoiOe8bXoTd9XUjI3ZXsIe98HbqXhofbF
fnt5m5yPwjl+U3rgVuRKXt0deoP8rzIH3QGVGvOholksuxmzargWIL+VRf4+PTKt7hhE4HmxlFT1
dZigN6mQW103HMBtcNGRlXg0d401i7fozc75NjXn+JuqCZX0FNYITswu7UvIx8IMaNFKMsWuqYAW
ZFp80zKIPsW9Is47+tri0TH7AYmZqUdthhZLK47tLtHNeRf4mf4zMcTsU+QDGthZHcY4LZuB9XVC
C5Y2H1F4UfRGjz8YEzFZUAPSXghbi+/gqpqiJLT6jVU+HgpL+C73argLi1i/csLP2pWWUUxuQSQE
GIpjfrpBlSqQzSwqJyDTXpI29ai1ql1BepvcWchRfbLGEbhKGFsLtd5gDPJDqnD6d7EWmM0Wn+sY
QZYalM8e0bYRXApNyvDBzGjxXmAnc2wp7AKirJK9sjIH0Li5PPSWSaydScajkHUU7t/28f/4Nf7P
4LUgCYBsnzf/9Z/896+inOh8CNvVf/7XQwSa1RR/2v9cfuz//LXTH/ovr3zNn9v69bV9+FGu/+bJ
D/Lv/3t890f74+Q/NnkbtdNT91pPx9emS9u3QfhNl7/5//qH//H69q98msrXf/3jV9FxdfGvBXTN
/uPff7T//a9/wCn560gv//6///DxR8bPPfyom/BHmv7Hvkl/5L+bsx99/dG0/CuG9E/4dVAaOHuL
XzeX5/D69ie6+M+FtcIFTncdgSaPel7QeMgPqf/EzJq6KncgV+Fbw0BTdMsfqf9cvighHLp9vMKI
Cvzjfy/Bycf6vx/vP3KUmYsob5t//WP1WJFt0r0P0kE0yFhce6c7eZCyNBvEKDvWo1g7UiXZs2g+
94Ou2Nhlm1eC3eVO++sqehsN9GtR4dcW/vzq3OhxMIypUGZHfOuSbfYkz4E3KDGtLe1DoYSRTSQe
3fz1Uf49479n+M6Y1IzhBrHEQEhrwnkW+6HcZWNy7CfDGyOruBnbcVc20UbsC2MXycldZF0jhb+z
rG+IGEgSUeHZsvZ6b3WFlKZHedbmm7419+1ofWkFkzYz/ZpYJB7c63VFw4fQmhh7WVeaZk6/InJd
uRmnon6k6Npv6U1UItdMfoujLY0B0pi/I9gjef61C56lmOLLo9l6Sn6jYXbtO2Lgyq0zSz+s2V44
/+FvM/htFi9jhTL4Qez3bf9HUfdmvEEyvQ23afxJbTw9vEthzWmbqHeM0Kmzndl8m3EczoPSHmtH
/tTV+yZ01fv4qQg3k/J7Kj6p/XOYo7vmzcY3DB/mcmeaO187KgbaAU+iejS12G6kgKBWBmx+akVh
h4hFZ9xEu1G+EQI8Vqj6KUfT3ys741YBMwszG40B6/P8Qw/dTGudMb2Nvqlfkp9y6STCYdZ+pUL2
EOmlA3W9Kg4DhFA1ezXFb5P5rJk/KrCGqe/svHySq59wQ9ymwLZefu397/BusbG3g27bKPu+yFEO
TFGA+urPT37uoiggDtRXu54Zc91PX404tSXlixDd1eOtrs92Ope2Jd2JJX2cdnPII+jx8EKdIgic
wNqyFxCwqpM71XeN4VsnOLq6Q7QgKvYUQC4fhHXtAqQHkiOKDQhivtX9Vm8jjup1kA2WfhyirHJ0
3VfREZ98F4r2EuH46tZsIuU+HypQQaH6VLTqNe792blY0k6uAYrpVE/Ogp7JaClRTLp6bM0f7dSG
Tjs0WGGXg2XLhIJXArn3RgPlXIRzKdiSwp8eC01AlbIAvj2mnfXih2VoG3oH56GP78c6bK+MdnbR
gOe+qeKBq9JEu7aT8AejFzplTD+NCJDbRCGu2hovRunv2yG7063oZarza/HOGwPh5EplVPBIciNC
dArFq1d+8gPsCBIj+VRP2rfWuAkzGims1hftyEyqjRQ3s12H+kjv9HBDdZ29XIafoqx/0ofctJvO
VPZZmxQbMitSh/h4edO9gTInvx+lAZy2kHrnIcQWalm1v2L5SNbgBcmB9ZyXD0a342sbitOaN5rs
WopDJVAVb6bkRtqOe3HYlD7yC3ZYboTXhE1oUTy1e0pOz+1NLDjxNnuo76Tbaq/dGkSgdkf9uHKs
B71jjg5/sa5tfk4a3IpmC4dmdSW1kRrbinZMgCbawm/hvrktbrTS1h+bn8FzeCvf1d/T22Ab7ugR
2shwCgRbNmwpdv2j9u3yarxdxOerQYWbEh4knPUDGJSk11OVWM/myzA5yq+gcmI6OzkCtY02pP/H
uCte0taWD+kdC4Gepy+6JZIelo2pS/0Z2Wyhcqrn8mG4i1+Ln8zDKO3+2q56k5W+9HsuYMBfXw0P
imGY+9B6jvflvTrZIKbhvt4Wd8WNcJNzjf6RWNuvyeO89Z/6r5KX30+33cawfZTo5R34lf8Q7q0b
0gL5qOyVxZhrGxU3VrcpUleo3DR00SSZk/tYdczxpQ3dXLGHyh5bW2scXrDetJNNONjGjXHn74eD
9DQeobi3hl1m/EV31OwodKtul+q2MnvqeDdr28Z/sIrDRMN68a1tj3nlKLWtfk0ffbvYqjc4kDyV
D4VHk1LxXD/EO2F7+fu+lUPX60ZNFrIhLWcLhfV03RLoUBmGAuZz9Fm8lTxpP3vxffOYPVq2diN8
UT83dvbUVexWO0nsYLQ1hF4aB60uAcfO1hm+Z+MmzR2zcJpxXw+HukYsF5YWIj4OP5fWu87cGNF2
1nZhhXuBaw5O1LlTvDNRkyztDq9cdSOFTnMf32mJm3/n3UEMTwhvq5JDt02/V8/Cbbc3v8Tf9S/S
Q/+I1P2Bh0dBFveJlC7DTYTL47kTbU19tvp9qLmch6q4UVRXKDBfwcrNtfoNHhtia2ehHV/hVb/5
mp+v4iIyylou7dinqzjFxDgZr9mz/+A/RJ+7W2UfvvhO6ab3VeiI40YQ7aLYho0DbdTK7OxB33fb
9C6/i3aVaz0V+3Ejb9Ut9sTyl6m104drViMkefwOf/+O4ND4pQGLUxCyaLNd3bulWiDj6VfTU2ru
omxXSLexZWNhpnMeg1Tm/r9LSt9urE0W7IPgtoz2qfGk909xvhetW7hOTflNtV7M9rahQz940CZH
VNzJv4kjp/pVmtugtwHz2z+TF/ouXSbKU97atWjLkq3+Tirb+gEt7Y+sb7riJZi+mrUnjRv+XKmd
dLLjEB1Hx+w2muEMA+JJ27pwI/l5Ltymcqfhtogf6SipU9ePdmm4pZG8NXJim9DBo8y2FFrWbnvx
hao49jSPc/JQVrswXi5Zor8oNuw5f2zVyOkMy5XzF11B79jlYPYQPcxt1e4McRMf0brpfoJMKfpz
0t3F8rZInnphp08/J2JFPYffBTtEz+3KUDYJ/d41OnypyhT5ZdQCkK8mEowdP7MF7kgM6tmieZhA
8aAdFucQzdXxicRxy66N+2w8GuGh7x5wK9/25ufI+EQvpp3FrNY19at1cAEpUId2yFGn8E0KtTrq
fiY3qGeG4hFPH6Soxnjv65OyqXy5cebKuPJynI325hiHLAjZIFytdXAhZrGqFxFCYYFp/m5qQjcl
SWJbRECM51K+wvpYAxyg56SqsMKW/h8c09ciM20k6g1YcPAc61lld1IFJyfPf1FXXuL8W2ybRCcy
9nnfK/cBmklgrK46BzXGTcZtXSjXtHnf+YWWqjyJKqEVcNa6rCYMsRqJqEAcMT37Ug+htiVwtEND
vw+UjvJ14O9ahUdVyBC/EJB1NJ40vcjIRsQnY6KN5/JFv471iPAIa1BJIeqienNm4yebY4CcyHxE
OX6nIheIl0KL0BZSYrMkuHNW+PZSgvlvrOUEavk7l10ulZNLR1tkEQkfQMEhxawLxGOktAZUPfHY
RWWzEZNGdHopaNAAY+d9dIYLjEaUQkcAC2+strcQpGoYIDx2bBEOtgt/044GulVzGJJZfleUWHcT
Sb3yfhKcn80Q/R/qmdQYuPfBrU6v/rGWS6UuS/mYJHQKOlm8D9XfVqo4SYGtNUrGN531aAQ/kAOz
ld6y45lLQXw0xf/F3pktx40lTfpd5h412JdbLLknmcwkU6RuYKIkYt93PP3/QVU9IybLROv7v03W
VS2xhe2cOBEeHu5HzUrssnjRqke1PfvlNRdP47jPx8tUXqfmtWpZJeMlTA9D+xrpe7U9kC0n+Z6x
enPa5NVxmjcglZLqYTVGEYe7rZo5z9Dr2qx34q1RbRK5IPhR4Zn3M7jevKljeywfjIhdf8q7o6Zv
MvFFrAjgqnBXzRt1OibCW0HNgWO208iRjfaMwdGrPuvBubPORnGtDCqhjcGNmPdCsJKV72lx1Sav
GO+awB30DWdcbzyk4tbS9jUk4PzNMmLygYNu4avBQ2euwLx+1Ns93gWTPQueJXwx4yd5vpPDMxW2
obs+zxTxFoWdrP7EjVXrv0kF4rUPUfWYUt4ygx1L63AosYPZxrwrgYO2dg3hELWdW2ag7abvKtoR
hdTue1gIeJl9kyTeqfYVWVMEzuxSX6eSEzZo0dEopdjZ1AtfeFvSelO31M+68dh3jyE/GiW6UysX
bNBH89pZK0nxZGUDRhH5FM5LrG5KT4n3w2fzqB9ObdKypWfOjDvoMGHu/fKqonwI0FVWz2EUpBTs
CH2XpdnaObZh9qQJtRNJ5Wd9+g/ZNBgsKtgwJgmkXPY2VwjnYBnBEJXzrP/Ie8DwGXleT6wC2yz2
SfXWCHe0bNSRwzR4UNpdgK5Xvpb8o1pd22xFQGnGF8FcpcYxG49oX0UyQoDag0kpoD1M0lcMn1XV
LsETSBrr3ZB6AdCOvpugtqmxq8S82WlXFavecnEuMQ65nSlPZHXziQ6Hbj1YfeeJoT0orhasemUl
Q7AWnMbcocJql+IuF3dj8zPIV6rmtalX/PD1tci7E3fWQ58c72bFrof7MH4uJs3W0tquImaXOoY3
H0qjsI36aii7oHei+j5VVsZo59EnU++M9XwIHfBKIPQx/I5IMZ3799/WbNALm3JFPkfKDsFnsoX+
kG4Rj/FSZ3jrEZA8zr1dP6sGs7OOPzHABmtTt3v/QZx3Y1HZiP4pzmgcy/CQqq/L/whQ7Y+yqw/H
u3fT3J5LV1YQRHDQJRQu010x72LjGObH+wKsLXHELidrVrcqZ7My/cQzExnq587kFRT841CM20wq
VxBVrfSrFX2b4qMF5kNPHAem6BJCqBg3wmt5kpoj84xSsA96N9ev/vTUd71jBqj0Td8C9UEpewql
Ix6Rgn5fKrZCHiBKmZMNBIT6fpq+md3BKkQKprMQMRvRHXq3qBy/PYsCmF3hIJ6UmzJdCzfQbJo+
tb4OFTsLHhut8PzuVYoG5jYSW6sfkZJfXtlEPdglG5FjoD7KFNcxNXyEHahTJaOtG+50lQ6dfKyU
tTzYuninRuf624CeyGlguGDubFM4prpqB9W95t/58eBGSDrWPxRiW3iUu3ETtehGDtohr0+NdpUC
f5MElOPlfdV63zSUtrXutRi1A5oNW5SCbHOs7HJEqczNjJ+iHtoVrNxmDhmRW+c1OknVymi/Q0Y2
Mp+4vsLpaimFfMaWZyQua2JmMtmC+piVO3/ajpixdOB6XXcKFCZX9dcy/aEpj7KNx6QwrrVkDf+4
TjfxosrOWUCavypM+4mPuc6/XuVXoVyFkKr8lSi68Vl46kRX+hFgSU3xUq3o8ViFYyV0jI5JuOY8
6B/au3GmBF4xnka32InTNXPV8co31oUY2UXmVcluSt3yqcXs0qGAS+3ZG2kclbYSbEUXZud6QKQK
2W8vaI5R54XGSt9YbuMRH8KXBHWOr8HeWhV3yTfhVIV2Jtn9efS67bDpQIfvO7BUfWuAu5zDr0Fu
j4ItbqpLFHN3k8pZ5kTbch9/UW3Rd6aHWnXVL59Zo/1qqr5PbdDwWeg9C8OICvoGJyrI5bME5dNz
XMPV6KNStEc4DhSIoY2xKrJMkuXFYi6zQcG1grRzmSXYIxSq2oh43zET+9QIxqERk0+60TeNWtT4
GH5HlW7hXixk+yXu/IaFWFBaI8HvxnMcpp0TaHLhJnn/mdrPh4ySR0f2n2kz/FKZprs5mZQ28isz
nsRzjJaaXWrdVQzFE25wFPnzt1acT0NsfRIzmR6+jZlglYCWi1UNb54ewvtno9UvyHE8SeeMdu/s
iIabiRuAqGgmEqyq3AX/HhW4XZtcvouFdcg6na8pMRYUvtyaP6XIfSX8lO0CWXT4Z0vnIGZeXngx
qsoZ+7tII2bsp/Bnp5/m4aeUPRvNXkxf++4EnbeIr3n/NpsrUwHFcqQagyC7Emw6DUnsohpDzimB
wttGtWINxOEqnxxsehk8Lsik4l1Ub3PDHQdX7pw0ctgxA8MFk03nIUx3JrDySnPUjbwH0NiQiDw0
HsWkA17oAl2tpdXkVF6/arzgznzwvxZv/lPyVj4XnuYWe/oo/Bxdo1Xl6V7/knzJXqWXai9t5a/T
g8A/tdOAiLdIk5w2CqZrLr/yYDNLq2Q+98JmyreKcRiHh3xtKpsye+2T71OGsscePoHQH8X4vh22
QpPbyLfZUbnptUtcHcTiOXPz6sAGn+VVVO2kZG8B4gTbNNrkyspK1uNoc2Dj6wYlgv/uz+Jj9YIe
a/YyAXMXaDXYNPMElRBooyNsvESvfy4QKHQ/Lh7DXBrtCwLysRqZWhQyzLSbz6HkKtVm1DdxfFDV
lTSufMsjqeT3Vd2Voy0tOFssHRa2+tXCXl71+vIxN1674g4s3pyPLYk1ErPSuo/sMvTCeaVhM0v5
FmM26zTn9EV4LjOnuGsckmsQgtTWL63vDZIbZ55871+mZ0yTk2lVFLb2oD73V+ktPOfXjNXwEBzK
DTe0q47hKuEvsL6mgzsyNXHw77uV4XGP2/xaftOu/RoDgNwWNCe5EO7ftNo2WHBIfOhuJLldaUfc
4Ca8NzZpaYvfIPgYG31b4mkhPTI8vSp34de8cFLVTr1m276BBHJwSnbzoh0Tbu2oHDXPcgQvWydr
3W1WwUG3OUwccQUNN7GFbzEADRsqdhTGdW3x4h/8R3EA7wD1EX/I22Adg/HgJRzb1RGb8Ttl02/0
Hw3R2itW8qv8Jd4zlqc9wJBSH6vBZsfNNLe8eHaTxBumnQaGKnlzvhHpWfU/SuNh6reTcgnLea2N
BytcxY3DnzGytxwKuW2cxZf8S3LUX7oBeyY7OGZPVWXzyyg9fkG/1IWNXqyQ85Vau9GdMHEQsBi4
3LCxFnXrvdkfi0EErXtuph3kHYP4/tpvjLWZOe0Mau8N4TpS3P4haR3pafih/eyPcksXw675m0w7
o0eZ4IvMttnUupMGjo+1RrJutLXc3iXpUTRXhuryw0Xi5LjW/gwZUcEJIXbG2DUnV+xWvrbzLbeO
90h0a/ixKltJWpnFLhweEiDWYKN3b2pEPnVRaBH3m6haN+oRnX6luR8oTWKvbV1+szNss1wXhdsO
hDp7ZrnguIH8g4147WTRvqMT+Unt/xECwWhk6fRAElVJcW8JeKpWZ/Aos/mcdQYCtwM73I/G1E56
+h3wYndtcpbqgy53p7zwTC2TXYH/OEzSAPEqySco7QdEitvh2MChYZkgpOH1/uiolXpk6DaUztKz
lVuTJ2qME5cFbY3R/OScotX3IdRAFyYzsBZnA6CBGzRCTH0F8e1yPo9utql23d14GK6yF68sbzix
NaIKvXQnC3fd+FgmDsxECYj4ST6pj1NsmydQ8rg/MfYfg5gL1CNUwivkc5rckaO1Gdrm9/lpEm1H
+5ah2qzZeuukhp2iaW+uGtb2STa8rL1PG2foPSNbDqgu9sbCrSnL8G8/xW/LRr+fXrp+o8SPgXo3
9R6KsuJpOpV7+aXeBNvs0HrzLlhHa+ucrAWv3U8n1U3WYKtf+Ll7wvs1/zYcyjt5NRCXlDtVsav4
zmBJ+m4Te9qMBPNuitZtcpxbrD6Pmcp9uOppjB0QX7VawqGv0P7yBONB4siRHNXg2zjDSXhaYuNR
PHH7wVdU7IMn8UR/TXxW3gRiZLoHJzYC23+ZZ5c+DAURMUY/KWfd1d3CkWxtNR/Ib1eqzXnryqv5
DZaYaNnCU/4Kbxnddu43eRrYd6Zd/eRFL6FmM+/05/DcFHb0WDxSCgm78iGt2KB9vpya1g/rNAiO
KqGYbvP7zWtP0KKVlFBg2N1b4eXH6j56BjbZmXfdztro5/hnwPk87OpD+qh9n3byMXmF0E/YNU6A
wvxTGHfxk6LQVnbVjhLabqW9pixbddYPaf/Q+HuzuRssV1glxS7tN9OIPtVD154i9Rioq6hedbor
KG4prSKToEN4cFNhbTVrS3GFbjNHa4TwIcWBYqilo38FsNYbArebNY4Ws1rs5IuV2wuzQLB1b2pP
ZXeU5c3UreTpLKvHpHHwNW547vwgdMe0RQcDGp12tKIrxFa/sY1PcN1/2bN0KiAhLVNhcJZvGitm
h96rP7bzeWZ68V7As33fZ9Jo+/2oelWrTf91jEDQmbl5BloW5ezb5nRc6FM8DEJyRgJZd9rIJGLW
1a4Qkx+TKXxmMvXLb+xdDQG4Q86BjBL0zUU66n1IsuJSQfTfTM5x45cuLpKvmowrvYLBBgTG76JE
wJyoksK2YOQFxkU45k6a5xypqHM5bcbsC6eVbk3CGo4eNj1W166soPn+59Tp9jPw5kGDFnQdATbI
uzcgZzV2YtzGWXQuZ6ugtdOxTHW9dSl2nHmQu+2fL/eL0//7e1muB3+cnuRCg2AE8f17SUorm8sm
jc5mNA/7tJoOY+ybq6QJG0Zt5++VTkU1xUrkTeZMoyU0jRXQcO4Ualrv+5qakeepbSFW/Q2aCB2w
XmkcMAL65Iz7NXH57k4Zu2PcHc4b0+/UJjdvpsmEiul9Zb7IXzuuJ9lpb6ePwr261i7+2txlXvFA
vzS8BLvip/KFUE9TNPqaJo6QgdfadbTS45NarBhPBa5JIUB0dxmAS7QSolWSuKQkmu/KQD9SxPl/
6dQ7td9Y5yzeB9I+9x0NvykGe1Mnrm006BXGqNHDmT3N7Bnq3iKy39UkEStan9ZAfu1W2TGXAW8f
BP88kO7HXlR5YAIkItOef1UEO3otvOmhymhy2UgUECVAMnoFiMSJSJfI5TiPvrREPzhWhhPFThi7
NUkgE8/DJ6/4F+nl9hXDE6et82sMX72JAYkuGcCvqXiZy/oAczBxFWPUnDTkoCyFUbbZtd96bMLt
MiG7ysR7VfLfYgxOtjRFTn9emreYnY5cMGLsi6sPw3uMCb5fmZTCoc6WzS8ySnl0cdJ7VR36tR99
R/SfrPVp6otNPIzWJ1yoWxz413UZsiM4YTfAmOz76+YKlhZ6E+WX3hJWrQSpqxzj2Y50bMnlSAbM
0ptPGiofNj2PuqjWUDDR4fjFLf0dRhBUqW0kpcoucRH3Xm3sJ0X3KfLI5uMsWf35vf7LxZaNhCoB
+gDoytygCQzea1GpabzXuHqOwpwEWzF/FlL3NKXRZ5npbXLGXw+IALWBdHA5Vm4yQaVSRMDtYLj4
cwLkljfk2jItmz8/0q/D4v3CRXMDHJ3W0DIacEvtjiF2N1Kl9xeUMQGzitkeH8NFbcQWZ7Y/SZ9j
UvRGGzM9aagYix7abxqE1vypi7ZFvo/Ds2Ddl+O+1LzYXxeW5mjpKtU8OYPy7nWji9uzUj+WjZui
r9isR8G11E2TuG200vx9K6Gkv82tfaB6k+rV88byPUujRe1Kb5STdK3R/SVzxG0reswepasxInXr
KZFT3pF78efpNeltsbCr0JMqB10DuXfwci9oGaZ3TNW0ETMAd7GBbOVSxOP6YwoOQot1tcLFGmWH
eN9mG9FfJ8O6P+brz3zKblEoPuXCl0P7jfBgwtR7vy9UUchwfhG7i5jMmNT29/T47NmSR6dv6+dO
K+6Zkf4sIi0R5/2HRWOHPjPLaFmst4K8uREiE4yT9YUZ35gycHTxfw49qO1wu/pGdZmBARLqx00u
tIFXFeVn7eWPj72M5CtQtBkZUI1fx9JvEJ8YzHg/aWN+SQX1mkZZ5NRq6DtxlVdeG8uyGxdv2H+k
nzz5x11KCIaPuXh8QL6+NfpoOvQzo76sLxPyIbvWXAtw8bRQczIpENZ/3j4f2J9giuQAi9kAltGL
rsb7Tyu0YucPdcHFBvNS4SqPulBMS+AtHE6FkKOcg4OwM1u0kNKy+CQR/Jerwzxdhn5hAVK6mjcg
asF5H+ZYXF2EXLToWcwuMmhHpdMqV4ui43QYqjimCRhc6cw9//nRP75mpCvwgEe0g4EIQu/7J5fV
qAx6M68vTdbsUU9aZlos4kWn26PVfBqnPqxmrgYsxpzzwuq/BbItRN2g+GnNBWpFuwHIGtrtKMyB
3cn6VVnU5OS8nGgwJ+Yny+kDFxQKOE/JJwbIhZWiyO8fNORpDKGkA5ahGi8ntfgYwofOu0vXCvu8
RqSol2lJj60h2BYHggND1PTUaKtbARTMMhVX7SyujEHVLw199j9/hg/pObfH8KLCaU9jH8HVm8M+
LlMBMm4gnqcKS6xgnN7CvmpWelE2tpzQ3ScZMKCu08q0kpHI3FJEV+GXNpJpdqmZumrNrvAynXSv
VM5MkXZencF4K+NPbvXDioGuyuwQI8tsTDL1mzvtEbHWx1wvL1YJf3tu6JhYZSUxuZp8xyPkM8/f
DwfowslG7oQFKjElfWuAYzVdI+WBUVxQTVeglMNbSf0u/WQPah/iLBNgUGjAbWgEwMS9Ce6Dhj93
I6fRpYKsFtmZJb8o0nhuwnkbVlFx0FXYasE00wRWq3Kva9yHJaTKcez0e18MrFPhW6ijzNB7RkPb
9Zgv3ZV4M+4T5MtsfX5WzYzWbh3r95i8wRuaO6zw5O8mRF4h9F+tIBS23AZoKaCwnI53VqWBduOl
4KDjDdtAJFFpVWEnJH5xtrLcjZWWDzDP6ro0xOahAx31W7N/mA0vZZb4DK1gQkTsZFT4TrbRJ+np
x8qJVwYNkfkYjicOpxsGeRNhBdE1aXyZ2yx2MGJWnF6sCtdIpcIRZyC/KG79XdclJ4L5I8M/g92K
1k+xFY9McHvKqPZfkDl15hocoJateoUAnPpJavRLA/bdCbrcJre4SGourik3G7+S86CzzDy6aIMQ
rZWhV+6lthA8VNBkBD5YTp1fwCYoc5sGOdTTtsO2ImRBq23h1AABpyB/yco0281oxWQGShCJ2q2R
lW4OqhDsW1+SN38OBx/OXJYgkwDWcuwyFHArRqh0eS2E2tAvjC5rrbAoDvTW7ECEum5aQ2GnJq5m
//01CZDo1SCMD4n0Ju0fZA2GrtnXZzluv89p8zML0y+pn2wz0+cQpO8liJ9ZsUu3AgqLHRyCICwg
chyU0G9PBHRza1nHseGcR66SH3X1YlhoE4/XPMcPqrMD6VnLjswhtdUu0+HswM2MbN4KNWqAClbl
RRFyu8zzTJkjMpMRmY2rUKk1E7wCf7aDGSqG/Gq00H9fdcSYCmVfA/gx+yP39z3CTam6iXOMBc/y
eNfD7imTjT+d2tQ1Ji9PqDUphK5NWjl9+ZRJr0PlNbTvOm2L46MVvkH7TUOQQX3tg6hn6pNebMwv
ue4O+bOi7AcGbRblOKc5aabXTXTCIPzQJtU9vXN+TYWOb0J5RmPWzio3H7eJcVT1e6N+8sHv9C9q
qnpmcs+gpF2fkaPui1UZIIINEns3le5k2sILUZeGV6RtfWNlLDRT/iovyRmu4DiHCLmWyk/O04+n
gEUBygA3zkcyOdpNvEzFCd9HHWXFRlFgToyAm350F0CrLYY++WRp/i0T934Tczl2gsVpYC3/+v70
jrQsE6NKHc6duhrkh0K3/fm+afh4YuVojaelAAXas2F+s8ojTqaQ8i5h+xx2u0Z5UdSfkvpzHIC4
ylNQ/kyFY+ijT+apyZe5QyWMXtveF+nBPEnm0zR1yHh9CXrZaTvLRkRtFdEmE2Kn9eloQKro4YwM
ydbvzkN4LOR1YD53FhSp8ofc1MhUgF/whZouciRmeNuqZD1/sfzdFNY2qt9UZRreleDqIClj0277
UPCUAZFfZ4BApw4d0MkAKAewnCB100OPoJdmFcwzxOhWTmCSIj6r9P+6LLAF5aek/YiE0s6lk/U8
UkzVzH0JEPlz0ILguSqydc+tT+DZNX8qM8I0+PhP6ldYMbYYIafccJokNLj7F+0rowMDWHxtx9ce
slLqyOZDXZ7j5IdK8zhBeKcct2aY2lbwaAUPUf1S6GcRxkyIA6xt6fsKleiZgSKIbll89rkZ1dpa
xborX6BPQWMe3VSBPcGK7dbYzJnw0kGiq60p2/O14Mxz/NC2LAechT5a9yS/SZcxdOmASyrkruQg
M6mgOgY3HHpd+SA80BXsX5X9mDng89G6yB219vCYBInCr6oBr4G9JrsFTD4OSdFNzNdBvgqWVwQe
vaAsdHvcmBIvUBxG5vVubcQbJKwtamN/F0FjHL5aDZDkVja21bSK69WwTONNNYSQQ/zrt8fpvq0h
oTMf14xfxHCiH/fSFS8jfVxYuEPoGtfhx4xWeOR15prhQhq0tfxoJTtku3Isf9vnwNxiLWr032ZW
psnwikm6sfSqu9BLiGOsE7qi1rroPMV0zXEPH55QyK+8P9TCJYEZlWypyUYcZFKIA4es8+LyToco
kjevydJPHu2k2ebSg8rNC+WPXnro04s/XmKajQ1ao+PerLc6J3qRPOXhMffvFGktB+sw26nB2o8P
SbeL013VLeW9Mm9gR+bzvZTvdcnN1VWmnafhC4N8Sv/Upats2xX3k7ke1VUZPdYJo4FnqTt1NP79
LzLbYx63muVZ5gEie6Zt5Hxj0SKFBrXTaUh+NvD/S8DpJpAYsOCo8RAJJN37kL0W2F+1U3+eaQBG
cEvTuLWNvJ1WkyRe4jgdtnOlD/dqW6l2kwWI3qFa76M6sw5FUJSqk8GFk3HRaoUxVyWkv0avtI6h
Z/AYMp8Wit1Z/aMZ54+tv/Rv5cJLDRH2w0IEyyFrtVk4rqsxAIHpS3HVNxxTqSUmjhZ+sVpFsksj
q2DLomJCCaJXrROlOnzPuVgnPdSsP5/7H8tPciImDpc6EG119Frex1ah1JpYCoX0IvvicNLD3q2U
3JVVv7fnXuIw7hlmMYPXsWsaWxSDzzTPpSUDe/dNuIFlPnCZfVyq7yU3/w1h0Dok5mdNSy8Ub+oh
wExCVKZV2apvUQN1sG27juEewOF6GgcHQ+EfDI3TcypZ6H9+F8vX/3AnGGvItH8W8/ablHaY09BK
4z67zKn4EmgzZ/dExVWQ6q51+Q5Nj89s4j+mp8vD64hoQ+HXKP9uCvA8U7D0kFWgzwbfYLPIB6dN
jO9KaZmnTA0YnOjkrV7nGXzYxvd8tb7HVPhR4TDcVeYEo0/PngLEdhgcnGpSoLx32jqxLfmnMXJo
Mf08fvKWfrG63r8mpgwwecHfgc6JeJtSR7MfJVNUJdDgWB+9lIfrfhRlZ/C73pWGqPXKtJ9tOaBc
0mHrxlYWnFooFgHtxi5P+5UaWNJ6EsVuLXeqrVVN4SQo7K4Cv9FXWl5Ya9NYZmCyGDJG0zbrRir1
zVTAukLx5vuUG81hkrL1MMmfSQ8umcvtwzGSySfRVMY4buUUm6kc/UKdk4vMUIU9mM3jhP/Mn9fZ
L/GjP13k5qv7gZbIcuJDpGlEGh1Y2a0iqS7h0fBfqsnEn4Hxs66nQLGpHnl6Yz1X3X0+puUqNhA/
RyjWkZDxHU3mg4YeyhddJ0eEyuDOaCOSxHIyjMwuZQhCwd03N6UaMJZQCsbKcvm6yurPj/Qvu3gB
02VQLKwSYI/f7OIywlxbC2fhrLcQm1Bfm71K7AEHzGDYhiVFy+Ie0QUHbVzg3SCoGas1dQhag/nJ
Ar0VRWIzLZ0LHbLk0sL4oIbWWqqPWWkhnLsqXWut0q/xSY08YVa3hSYzpCDjfjTDylMTxLakSbm3
opYkgTkJL9BIwrSMTktsfEZk/NcbwxAA7iDbXUGk4n2oy8shj9O6Fs6VNc1OGwxnZa625AepS2xj
+DdvX/rOd0efb4h6414ER3CMCZZUjwEJVpzhpcjG5z9/u38JQlTxRD2+HtbZaLm/v626Q3RlCsrg
kvpmfjdTz+pKt/ZTc9jPub/Vfat2y8QMnFEdRUflpxy9KfW9pkleLOzH4qDQJVVFNNODps3IFfS3
3AqnVTXlIgZBxd+L7X91Vf4PLbDfvt0HXZXHIvmZfut+l1P59f/4W05FAED+CzkjNiC+YrIG2vkf
PRX+SP4LSWqUQIFD6GMsS+8fQRXB/As8VKHoXyR/UR5ZTIn+UVQRrL9A/wEEOJtBfkX64/+Fosov
GO3/xz0U8UFhOVuBu5H0p6+5BN/fjnoZBvE066V4kaUHpbrHp9tfxfnDJO8LeT8EW0U8l8GBSQXb
Z9pWvyszr4lX80617PqLlTgz0wfWrsvXRbkLaEP6ox28QSiDVfJITl64hMU+PhnjHZNfXeoG6n0W
OiOKnfoy+mgN62DyRuVQoS7E4I0+owsWc8jbQoe+x1NYv4iRk5VOtWaOoe3NR0Ev3ZahJSneafkp
ir4K0oue348ioq3ARPepfJ8z1iPCLjX1o5RcA5XiE7WQSd1M8IaCSz/ajCHa1X1T7TTps/7iTdj9
542Cn/DJQUc/GOQNotwWZpiJlybSnrU+iFykZY097qhfjRFv+NaijyGshi8ILmlHQ8EmOh7o4v+2
Ck9/f8Hfh+9uCHjLbSwNIvoHkBQAdW6lZvO8MUulUedLEspXqZPMsxaI0R6wRYviZ6zSvuml+pSJ
o0A5Wa9lcTGPVtLpgomIS5r59Of7eQ+gcTvkbiyvxbx4uR/1JqctClMOJsUcLrVci6uujKxVM6vP
rTKts1jfLarqWzgy/6jN/G9cIi4RSv7vf7b+v8SlfNG9/Fs6atGH+vXz/y8qKX8BFCMxRF7AbOYi
Cfa3yhNRifhCtg7titgDPsuH/E9UkrS/lp8mkHFiwndZxNv+E5Vk9S/04RYpERzW/45Y/7m3f1br
3zJc/y709GH1LkC2xsolDCKojkfi+7BkoKauYRGuPY1mYR3AfZutFWeCm8eMImrp2G/kRMwf1QhD
V7tI0ElSc3nc4nRROyQ5CO63qN3j6VzP3m+v8V821rJQfw+YlAYk2AoD9SQ0iBvdJIrZWIpBEAnt
ky+GNfA+0F6lV9KJXn+yqgX1M+vv99kvJ8ZyveXwkBZVUrpR799E2EMxmaegfwoaHHfSgVEqpCKl
z8LF8tfcPhakCLQyFyt5xnZvLuOXieTnYf9UGvCuc8EqmCYITQF1DGs44/OCpkZstodM1hW3NZre
Eaq6O/353S7v7t1NoLKDzxSkDIizZPqciL8fRlESq41vmcVV0IRp08iy8DxVjBOZGM18wa+3haqU
dSe5KkQGe2CO/vnyN4U3L5duFlUmp+tyKFP+vb++oGrNLBUL1t0y1ekXsGs7eTRPithKd4Vm9Ax5
xPJeqZrxLh7V5y5hSODP9/DhcyO+RsK3qF0zxgP75v0t5G0izE0atNdaln0I6IAbbW3on1xleZD3
L5qrsH/JxzFW/KAHMY7xUEnh2F4rXam3cpRA2Q9xJqpj5CP//EA3FK7lpeJHxPQ3uxgmOAzL9080
l/0gYYIxXSep0dxg7OIV6ZAEacO0dr2Mc7JdlCG87FZ41gcG+1KIE5tIyKMvfuDLmYNV4WfGIO9h
hb/vicMIl3sR8ois3cAKKnBOnHX1cNUV4WsHGYCpgHwTj9oDim92GJWf9dk/vnBsa+GNUMESHxmc
ev8SZBO7H71Mp2sx4oiNIZHlBmhUogcWGZ+s4g+XAjPCelGFXQpl7G92+m8ZXVtpU6OlRX9NO8YL
M8xJ3BmZXabwGvmTVt7toc4hwUclu+V6pLK3TJS8rOIy9Ifu2gl5thoNS9j5nV47fq1p52LSRU8y
agOXo+yzgf9/e0hKYhKbhcsF++f9+4zbLizVpB6vGaDiRmo7AWWNIl2p2vSZPcWHgL9gcPjyIO2C
JzQiL+8vNeJPEVmzPF591T8YTfKMi1tqj0aE6GCjvP55t3xYmFyM8xNAFEkunZf6/mJGKRtp32MO
l4wl06rkVbmTxEazKaesPMyRkO27HGLyf31VSQPKo3HMGU5J8P6q9TwnADiheJ2TzH9NBrQz8Hhd
K5EsbISuUWi8Ccrbn6+5vLZ3IYgEAzQH+iyuHwBXNzuCu1D73qrEax8wam0NPrUEf8Hmv77KLx1g
FYMM6Eu/ht1/2wx5P6B91vrzVW9Cywu1prVNZfzMnvpmHpR4AnawCPASvKnkyFzev0Afjem+1Hr9
GpfmMWPoqAyYsWtL5KcZZa49SUHtTLOteBOm1xHZ8licUHacGEcmfRj/h70zWY4bybr0q/xWe8gw
OKZF/4uYg8HgGCIpbWAUSWFwOOb52XrXL9YflMoskVKLrd61WZlllWWaREYEAnC/fu8537n7/Yf+
xcMxVwr0fWb+CDXc63dTWlEBAV85dx6y3Brd85QPKxN47u9f5pefepY3EpU9x72+1aWO0gW7xVTs
DswGEoke2OAhPnq3vVhbiB8W5r58gnsWPmMsCN4Txf7qQ/744m+eFDIZUl9VtXOX+UfRnrvuRRi9
4+T5+SVMkxM4N6gNyQXp++vr2JE4rKda0txbg55u04m0GCXdbpGktvzj+5SdmAefuhJxOv/2+qW0
XgkRyda/K3unX0sT6AAi/+Kd9fob0ev1Q8eBnoCT+c6gghdv9j2SYquYtr9/53ldLpGI581LSGZb
sAwSRpmrIGdgunDyqQTLkKpt0TTR1zJLmdqFxjCnzJZCfNJbRSKfETiRXKFDyJ6VnUGrzJo51CQQ
UUlbypNxs43s1A3wdMoUuJPVjAdRlN0VUja06h4WAiR2hJ/0rZbruzAuuVdqMcMALWBuX708Vu8t
dD8vOnx+gJKoCueRwrdjxw/LgW3IkhZ4795ldZqvC9KlGVrU77GMfypjGYqzds91O+YARJqvv8wM
4nplerV/NwasnTIwwGgETe6aZ6Yf03otxdictz0u6SSQM/awTtUfacLmBYlRGtwf+odgtOntvH4L
E+DReoi18M7uTX9PxGW9MnUpd1qfZ2sZMYr8/Vrw84WdY/+o3QmVo6f10/FeTKUyqkbe6VUoV+4E
cclROBh+/yo/X1heZW6Z0RGb+7VvHkhzMIIhMWt5F7FTIzKxCnuTjCXchb6zr7Kwqw5hRnvUKgeU
RGFYvLMg/PL152MpMqA5RdZ5fVWBVop0Ij7uzhd2fFE03SetxE4R5xQ5jiIirh8G0BZWrj2gV3pv
MvVGmjN/qXx8lL8OjWrCit7634e097QocpK7FLNoD22W7bU6uAQt0EEbi1MShQAuRibCWKeypVNO
6a4cDfHOvfWL75pZLY1Jujkmiv2330JQCLvQ+BYw70zbIW4QRLZ5vf39d/3LV2HkY1DjsF59A6j8
8Kj2U+iXpcsdlZcNPcd0GM4KPXmPHfbLV2G99dm1/dnc8fobTXvlZrYn5Z3T4N/p+6jAk+jW76y7
3zxSr9fduZYzPLxNSHN4Tl6/TBt0JFZ1enI3atKD+pnXR82uMFqHtU1QK3lQzGPMhT8K/z7vy+iY
Kl99JHBLf5pjvJd5EAxrK4O46Q7dV1dv0SsOvYvGRZuy8ashNXMrBmsCgNJU4zqNJaCjAJdw0Bmo
XX7/zfziKeDDoAOfP818XH/9YcwhZHQRtMmdmhjmtC7POkk6iDo0A13EaIqlFuRfFFl7RTe+J4r7
qb3KQ4D/BpYZhSPf2tujW66whpGsCIohrew11w5Bj1YY+0rH7SQLI9mO1uDu+rLVN6Xd20RWB+PN
EOjxJpRB9P/wLEBpmgdINPDF22vh0Pnxe5Uld36qu/taJyi0j8R7UevzFf3p9qE2+PY6tNje1Mqd
7w5V003x3eT1chnIAQKiH6p9rNS0n3J7eOfZ+8VFnrnLXGLMCpgh35bNDMsqbteqvvP77lPhAhbI
I9Ne9IYz7qfBch6MpnvoBMivLu+TvdHqGOT1rj5YVS7Xv7/dfurKzGN4KjDKTG9Wt85dxx+7QlGs
0ISMWUMn3zRKsC5NfcZBSa1Dv4623PX1PRcu2zihQH1VRLMqv9Tfuel/6kjO74K9HA4e3RnOu2/u
+lLje5aW28wtA49JRtncU56G+15H+9PrOPtUhg+CjNNsM9oy/dK01ngKNPMl8wHej83NaFf+Ow0z
dy7Yfrgz2Avm/gqgwZkURr3xtqDLey9DDto9uOz252FbJA9OXaMyDLCyAQJyPdBzdYVie4E+0D6G
Xlo+OOUoGpjBEwiiMbXSizJrg8+R0cywJDe1j44bWfWi67GzgBVKHUTNYWeclBjQNWpjlF82zpQi
50Qk8wAuuR0WU9NnJwJzUYhplp1e1X1tXNNuQ7YUI5I/mXVhDRgUS0hdVR6Wn8M4jZ4AcIlTqvIE
5/hUo58bOKahfismRECmHZQ3Xa9lnzNVGXej54PRtdsc9oiwAuieiPmiR1NvJqSGkfQP+eBkR0wj
4VOnrIxdCfrNF2sC5Z4bkfWMkQCLdSKV+cXqSG5dms5A6rIfltdi0sFiFsTRMnMudIrZiXsJmpwV
PRW+q2B79BTnlt3OEiPfr05anSP7U0nhT6iEJgB0eVQkn/RMBX8dDf4zwmAkwUP0mxFG2z2m7esZ
Bj/wzwzD/zBPVJHoWCAmvg0qvidVuM4HnfRDngnmG/RRqb//HmHYH6B707oH0EBELHNVCoK/RxiG
/oGYirkOMPkxKsg/Gax+Ew788GRStAB2Y+Wc+RccHsWbQ0DtiqKxC7tBc4eaUKHNPQwWqj5btWIX
t7W3z+pBbZ2wyq/MzirORBEUm3R0pqvaGrpDK2WKzzXbhiEuHC8v5bnvN+XJMIbs3M2o+RziEnai
qqdDbEw60C27DkAOA34kCKB6p4R5fRaej/jUu/A1aYzTnmdfeL0I66KyQfBb4pbA6nAVqsxbJ573
RKKAtv/hS7766xL9OLmca6F/X7jvr8QRlQ6YT8ftrb+kVbWf9EVr35oKt2MUDR5bDgSrzC4UStbI
ORZtwTrkp8b0ziL/iw/JK3JumrOcGN2+KdMir8gHT+nBrR2DjAb2Gx7SQKCAs53xnV3tp5fiJiPg
AMAiqXbcKm+uZ8J90/mdKk9a7zSbaHQelRPphPAY7wWMW3M9/uqCMqsinYXbEMMkar43O5eb606o
nLE8SVffqLDe0zfeeFNznpX6uhzUhuCWhW3tM0KZO3HPCn1t5OYywWQePEKqo7eG66LeRX1zNqor
vUKb24m9ErRD0lu7jT4O5EZaaqYM1QdIAYeqQ10WAYxrTeOdHW9+s68/DHIFay48USdyEHtTsHvD
mDiRmcqTIXuYWjo6tSHIzIUa8YbEQnuvyfXT3YgJcaYL0wBiWsKd8fq+L3oAbgltihMqSWc7BQM+
Wm2APqKCbF8MvX8tNRfJUvXuHfL6aMJzwCvPM1CePORTNNlfv7KbJANON7bO1qUlFBYZUBUzUO88
bW8FULwMpzj4wAzc8Lfo7vw2fjhnGYXBwB8n/akNDNzrWiR3ghnUVioXFJSXrrCh1IsgRFscVki2
6iByFpWoyQJQFYfgNrPW2ohqsHz8w3UAyhtxvCgp6GACLX6zgBZDmbZ5EoQf4yDMl0HatJeugesl
KBDBGzhK1p2BR9oFHfP7F35zWuPKzwdCh2qP/zGtmQVAry4JsXF65NjVx0agukfpz4wKh3OfXZf1
eF9Z3SlJx3Hphr4+109fGkJpegv2mhIBBLD2Kuopn5CIPeZkqcrWfAkNq1nQq/1Csh9qQk7NBWf2
d1Pa3pTKvHMqZY4HnMlmggnmjNfvXEOjKkJ6sh9L2zwGk7Pt02KVe/5F7RPBkIml3WSLWBP3xnds
x3+qlH+xbP5w//wktLgnVCuu/4tMrf/atE2bcZf/ILqYf/afgsVBIjF3lPFy8eX8O1oL0YU3q8Rm
IcaPKjDD+jDXNcyDUXzNFByWgH+KFfFh9s3O4aj0oUAnGH9SrbxZBWgtcRqYk8odehN0dt4e+MLe
bePY0JuPSZtQhleWSi+GLHb1pU3zcDv7hBfJEIZyPY1m96VsK+j3nl4jcrYc+TEom/IiHSx1Y4zE
7dWcH9/ZL1+v+9/eIKoS5M1EazLKeQvnIafU0St6xh/LBDQRvI0z+FgeCmZVineWxNcL7/eXYnzC
ZIPmP9/X64eo6dweOfDUfBy1EUxkX4XrUI+Sd0CdPxWI8+6P6m6effG4/gSJ73E1aBXOgzuO0O3W
cLA3KNztA+KGJU7GEmttW2DQbAI2u3T0LqZSO8oqPVRRAPLLCDPO3XJag/W3b5XHFdcMX66ScZQb
N7iRLq5Y2SXFLgkZZxd1FGyjtrQJw/D19/oF8xH837vyfMkYgFFZs1rqM5rgzSUbqQyrUdXRnetq
0bPLnnBFK61eUmRxLo8LH2ORcTYI+OStIA65S6dlOEp9pRqivipQfmmtKszfJ1t0ybqTYfzXl/qf
9elfQAp0Jps8wZSSDI/pl/5uvQIsWhQvVZNn36MAf1yvfvm7/l6/dP8DIBhqSPpCtGV/XL/4I2oI
RN60qKg0Zz3Z39mA+oc5W5xJCEN6Zi7zNv59DeO8xfQeXcj8DPCo4SH8E8nYt5vsh5vw7WV42yWD
fBW3cSuSfasOkUgWrvGiOqxuDJs0uJDGeIGhzuxXIwGh08cyJHFljYw6sdceqObgjIZGBPfEXbLt
53LnPklnIYA9OzdleeUEF5O/JSNFpDt3uodXnbjPM5k6QwkeN0+luDbEeRCeumAfcUBylwC2Dfsx
jm49eaG1F25xVpqHmtRz71wkV/TKJP9/0ILDFF/Ww9bzoHsFBwNPnRlfVBrdFQTpU3Phzhlr8LLl
FzfbBWCb/Ds7vszJnKqyBUSoah6b+fCfAEymRwVQqts7xqYLDqCxnexE00RaS7NcacnOrPZR/2h2
ZPrkYLKCepm0N2q8jazTpO81eW9Mnzu5d6NjUO9Us3fGQ9hvK35Pv3FYSdDu++eOwUwvvfNJ2pHL
ZkB+dzmMWydGfHEZ+edGv07SQ13shujM6o9jdzXqizrAJnI2MTDBnAtAltLHQhWsLQJr54LInB5g
ue/A4M3/5JtJ3EfDdStPRU8/KTkosFX2RSVuy/o2SI9JtAN6mhC55K1jXOLlQk6rhs6vc1ZpOzJt
TCCFxsYstmV0+e1h+aN15JQr/vn/IBN0Fm/+n/sr2xdaYfGremX+gb8ed+F8QPpNsxUKC+M25BN/
S0SF/kE35jLzb6Enf/L9YRfWB9uziSqgNLE5nM0um+8PuzA+cNal68L8WQDDQe/xBw87b+XVjsNJ
jOMRxzEOXXOxi1nu9SaNfsvH5ddW68lrSrlNx4RbqncL5y62GSJvojbQ62UZdpazcUQ1fDS71Hvk
HQ/7wMtBNXZ0P8m1iloBst2ZKChoJc03rrT8BztooWw1jULh7sW+tLccjnvMwlPXXQ6mW5fw+E0A
BRynvc9N6lgtz6A+wpz0y+CYeT5Ck6pvojn1JdfyJboBwNNS74fzpjGsYOEZrbkMXax8l30XJLu4
0/3zxknHixB546Owk/JrXmQz1T7SH6dpZN7J7F5+yv0stVgb0h7UbRrpFzHmx09N2bkf/Uz18Tai
NZrDp47ImnLGEARw0Au3XvSpmgCxh6p+hKBnPEeZMiBPTrG6NxukCQt9DC0ax82koKobXRmsSPsl
McvAvfZgR850yGCxOXuNLvw2NtJLU1RA29ver87MSCi5VXWmXVSpjbXIz5PkOUqkhsZFiPGscgpO
S3rXuA5BaWOdApanzb60zQbcvqi0rluhZqnjRRNkFh1eDWkbC4llYbHL2oIyAg7aMS9ikqYKrTU/
izozCGN10uqaDTKcnbiQqJOGrs1KlyK1F6XZeJeVtEiwTEMvmpalqiFfUYbo5lrTRHVv5bb/BTWx
xNdsSZq/teqNx45BVrUMIxrrKzl3PbqI0nMXYLFHm1AkGBgMM2vwQJai9BauaqcrpzYNSpl+7Iud
l4ikXoQu8c4brc/MXQd81lw5ek8IaW5M3keV9bFiTJa44dInfkEuvMYYY0xmWaxt28EnTkEIzS3P
yrrA/p7aOkmBZZaXeI5zECxLNGKFuWtKOP2D8DFl0jXxunXkRw1hGnEFV9RPKvPW68lUyIYmwmE8
eczBhshbxGZmjUvH4h5DyzzWgMvr7uMgq4l4VDeByW34rXLOpihL2mVC0+AxDUeMGAFniEPptUG1
Hh0vV0vTC2ZzlmO7am2rAngYvXDv6E65I5eid71xYRYBc8Eg1RxC8tx6mnZJSRDkQsSVbe9yb85F
x18ChDVSkkyJURjD54wE2k+FZpIfKBov5frUooYx4I8d/57240YfK/9LNTX8prIFCxCNRXWcrIz+
WWwk+q5RHZlvfZLz2FrOME9XnQhQF92b8ascjPiT204Y76GHNEwFEjhI+4jcS3vp66wQJAuX1VeD
eYm1TBC5yJUBjmOed9GwWKSWlqcMbgP73lV5JpeWGIgTx+ZWcjGFqO7qLE6/pkwvPqu6KUkLrIrg
pSkKgih4AvsLuzOnZJUWDDiXbZ2TW8ZME+ii9Ku0hdxgRPee9M1+2VulYyzdIdLDJWqctl3K2Agn
2p8J3Dc8FAk4RMObdLo1GZg5Od88y8xOaveMsK/SXIgmEtHSkh345UIwxWIT16YrWmk9eHI7Umql
e43SFzyjLQhxT6PVhIfG1fdO7fXJtgHyT6Bdyrlsk0+52W9GLWRpcpggWbvRlwA/GHCxHFqhqFJY
cxWthlgU+HamotcqUiYSt9sE5ZDCouykeMjtiqQGzxviO6/J/ec80NsHYrCFtur1uO62jm7jtyRk
ujn5w+jERE100tm1RWNma2uEQbQJtMTtQewbYcHKo1vJE29naPexo+JhQyaY+Dz4Agg4H7y9iVwZ
RmtVaF2/q/J2srZhOhnNjagi7hBNG23nqh0oIPdcRu0xQzwkN31fEzLky7R81uO+WfLy2KOUo1Zl
EV+LMh1YhMs2IUkodxV3pmp2+FzITwygGFdTzNfKEZCvz/ax0NuE9zq22sZDLs6nPDsmvQlNQAV7
m6/eA3Dr5eMVLfG1H47AAY1+Yaj2Qoa4dnmMVdFdilJ/qnlt3YbNZyXGmazardVGWOKDfhE5vIFO
9ivLw/7PGAvTBNkuPmiOAud6jCKmruwH0sKexzq7HSgMRV9sOsN8NMKrrimPSo6EK4w7q472dUOg
ZuivR6roCQaEAfFyiMe1KqOHqvO0VWOX5c6t+lObBYSjJvGwsxxiJ7LsplMaS1tpw4byjllkmcuU
+GWdkAy3fSKOnpioDumXz6ulOkjbCthKH3hnvpXc26MVbZpUR2mX0H8MAILj4e8lkY6TTAHOj2fx
VMgzUVvaGYaAUyiFWtiiXkH0zne93Jm54kkdq70M4btEmbcjTHiTet1NTeerc/wz3yhYexKiiIYv
U6cDHuvdcc/P3wdVeF8ngp5nJm5TGZ91bnTwpHUuuxEcojeR86qP264cKE11fm0RiusoHZ5sLcnW
qotqf9nbRkdPnQF6BjM6UzyoVbPWhLnBz8EjOh0S0ojSzDj0BlmaKgMxYIvLFq7fsmLF0UHFzM5r
PGxe+cBhYKUS+ZI7Pg7edNcm5k4fvbuinmWCUwQvWHnybtLFUneKy9qM10bMqHPy1JG1CHTroOJ1
NCQ5WQUICKIM2GNOJ7Ax5kImbZ7i3LypSsVcm4dx2U76ytXSTZmXp85MHlhOlwzbor2GpqObW0FN
k7MGxMQeiBJR44bS57Z080NZpo9mGt0PYK+eqtwwTq5JMpMw2wW0X58GB/Z0zRuONRPzVeJHUHvy
4bqD5LCAsSDXeVsSiaFppjigz3/yBIb53O2MY28Y46IZHkQBKddPnBdebpVwtIriikyNprN9KPYB
JZoyjgm5aFYUlFuPcmNlFtrzBNUEr+96SqfgzCyq4rYWLqWJOS27YSZ4XYkEimVm3SQ6Dv7Ub0mz
MR2QRXonPrVVN51PMlzJEiFjWuLiy8ZrU/QblUBByUxOXx7fIR3WK5UV26q6qMIu3NNbvsgm+G9a
s6/SzOfKx1+mODpO8LYnFM/WEF5ojr1vRufKbRJCMNlkcRitoBDcmjbxIVEPvdwJ15FwycoB8DZz
b8PFKMHA62VjrkQemItGql3TkrapyeNYhQcpYcAb6iZDflm7UIRZUUPdvzLZZ2zOitIwcGMGcueX
3Gx+iQlzBYqaAOLPkSS0oKo/UmQ8xGR1+NFTVnBkTa/jkXNsxe2c37ajdeYEfP0ks1EEassYJ7lF
3IcVTv1VG97RM126RrUJKhDE/rOWN+cjuMy2CYIjup2D3iQbLcVf440BU6KX3rBgWwtjXUYSqHpE
XhB7TEECswlYt2p3BAeuk6zTV938UsBwPweE5wp01sY2sAAWooVbhdLxN10vyZVnj/YdjpoBK7M5
PclyhGsq7WllmKJdjBXFiD41zxmp6DmeqlUytZTImQB2oi56uyaLr8pWMmU5qeMH1eP14qMBq+ol
pBG7fKS0BsWcPw6mVpBPro/I9R3aeZ/dhi9oH066+2xBSTf6oIw4FjSNt4403azROHh6RrRoW41k
Qyj5GdII2ObESb2E3FPSYuK60YmEyZ2e/mrQasiOE/aCumhjANB9rZZdHAtiSB0lnio7UY+GUBD8
mW0GxdpxA6eCrKTUsAygeFBqZVlcrTC1Gzvb6YCb+4PDjtjgIV0wdq4PhaeISMbPboFUK9sXrq3s
9qYTuPHKiQNIMEPhOddJqNTXlABzyP46BCLcdtBrdK/sw8UwhNmdnrpRd64NlFeXThA3Vy7Okwj1
XiduCzM0PKw+vkhX0UBiLnlmQ/HMowVHb6hSbKEK7AiWqww63WLw+GCrwm2YnhtsDdd9b9Y1iR3N
eJlqBVllCE7pQQyNGnpiaAfdw7EfosPpRcIbVABD0zO9cATbomfOhaWfms5ZLmPtvp9y7YLCZCwP
cnTkWtWj+2wganGQf7Qg6AB1TF/+vHNwjFn16vxr87Z5QKjmU16MVQzO/b8vi5fstqleXprjY/H2
b86din/+Kp7K752LeS7x6j/WVEvNeN2+VOPNS92mzd/H7flv/t/+4fdRxmksXv7Hv57yNkM9ePMS
xnn2Y9eQlI/f9RlO/+t/VjIeX376ke+dBvFhtv3ZyN51RBO4sf7uNJioNWabqs80nrQpXHn/7jSY
Hwzmv3SesaGCiP3BIG/Z/L45w9BleDo3LsSfdBpezx1cdOKO48xZV67O5EF/CyCHfccujO5hKVH3
sD+fd6l/UGgquetorfzTfbn6q1P5o/DBcebB4r87mH+9GANZxCJsmrMb83VTQ7a12WSlDS8m19R0
i7rIKM445sbRgo25JCC6GEzjGNl+8nUusr2tiuAnIiBvvZ0Oj15xhkL2P3cXAihcXgkUT4ZhUuOZ
tD3yi+O8iTb2JDNtX9bKGQ5mGTTlznF792jFaZlfyqgxz+06bsKLLErikRqtGspDZI9hSV+O3X3V
KY/9wmwmuyarQleMYxN8trLEY0JSUTr/kG0OFAeo0OS2oYi/ihvMxoQ1ysw6awtVSpb7Uqmd6AUP
eAH5bwxbflMzZERrORwdPvnSc0q6i5OlLcvaZT5SdRGXIsGRdJXkIZyAQvY2iWvVhBK25BcsezPt
wo2fT7qxQm9LCdl4eqQdEWbre9KK83ZVNf18+KZakuU2c3JDnXdFbGdilbaIiQhpdYJmb/oZZx5k
OzZ4uCJu6QPVhl9towla1cLoNX1Y1iFfIlMwWlHEG7LrQeCbMgSZnbhPiB9YiC7UvoSEnBiGhhjW
dlaoasHCTdqwjMxOW/dxYCzMek69Eho7aD//JhlkKzociDE8dxv37RpVg8EZrybFJQI66DT2BcnF
N6GDWtkImjsfyMxi1MN8NcE70yITzJ57Is3iRsNPuq4085J73DzWhekt0im7bl1yMwN0u0qnWOXW
B6Hm2XufAmoRh4QB1ZMfEjrTEmpCnlfskGMyH/+7wdyAmpGM35ttrmhGaDYnM1e77FiDu24iI7EX
Oxq8FelN/bVpRYeYpXcVJdrGa3CBoOXuV9gnPJIIKsyJwXPQQ4SrIBwbBqYTvRsXw9x7npR5NAf7
Bls3n80MH6PaPBtJHi88RtqydoBiTYHaGlm9EaV95XXpKhla5NuGdtEZLTCZ6oaj4YWcaAkXNU0c
ukWBR4ag7tYUcEl11AKCtUz7WOOKWAzZuHX7cTeN2aUx8Q6K3DnPne7KNqMXw6dZF1XVCTDLrdUC
a8/Gi9FKiSdsg49W0x10wiY0kUzr1kd9WU/BfnCmYDVqzYOXgi0y2Uknk31Nd6b5vaHpbjh+m988
YAPVvjt4OGgmiHpkjSyEVBnWFPiTaRbdi4pcSc1vLzuPiaTbaNUClfnKp4GJU/vZwK29CP2B6J0y
wXRTv9QDTJ1wBP7kBcmayfKqSkmQm0hPKUDSFYY6OZIJgF36h96czrMpvso5uC7wzpAfoV+gqQnR
1Nhkq9NL26BwBgGIOooUCji7wF3vzMKHJ+vR//enekuyGl2g5oE3ek6P1Vv4jf7ka5LzSpRfUfIS
vlPfBMqbaC1126p0DlnaPnBe3zUWeUgiY8RB5/ZLVAESawMLLJWIxXLMA201VtZR882DO/KhTaTx
i6Csv1gaVgtIbXvCtuvzpiD1mxLzyipysfWL4spXQXNRJR1RY4Qb4zHyFlbkvkA92KicKNtRhjeF
0fAkDuhr6DVPHGbIcG+rii5dNp2LkHB6ZebT0rLk1zCWpF8AHsUrucTplB1c8ImB3839yfnUVrzk
sW8sQlNzARHbG1sQZz8k2qKjHbGoPH+VxkhXa9e87Ca0sFUTH+pIL7ax5mwsRYDL6FLUp61/KWrj
LBotjoDyoCe0Y6XfrHWiX2sJnAurjc39pK6TIAFOHNv9srPThk6DfRd6huTPOtJgNMgEnA0i+KPO
Z8PuDgh5vKuAmm9Nq4Y4qtw9DaXj7pOy35W23NdlD2IlLHdJVK29vtyPE69moWxamlLESy0yphvJ
Nr3IBamAWQnYvyXbOZfuDnPY3lHuc19FZAr2I3B4HQKki2DAjVpriV5XW7FYwLE1VsUc5Sr8oQAd
1zbrsDQ3gv881+vSJhq4S4hq184Gb+SdRg1FX1hK/S5SQbQjTGwThMVaWLgiRBJcp2544ajqqbS5
v/MO1EsckVnnldR0nE9cD66mPsYnpfsrs8Zx7dCVX1YczVl3w4uarsg4VqTqgQBcs0lkF9zr+drQ
+8o4DukE87KvtUvdUgA/W7CyVpqUNIGJfewAPqQOWnRaivjHGconfnfIS1CMhVUvK9/9avWS1cCQ
kn0xNNN17BmNt6K1uPcy7axMMv1g0/8iDIazWJsPEbjF+DpMq09YLo90BU+NpRC35e624oDTA9N0
7zMObS81NIyLDFDHYurTo5vmNFnaApYumVGpPW68uvziF9HJ7HPxMqpUX9lOeek67XjNWShFNh9v
2Py+TG7+qSnycuGrkixtTd8FoK5J0iQ3sEVXl3D4W1d9vs8cTV8EbvCFIht3hf21yyPGil3h7RIR
FVedSvqD4RTWWqJlY4vM1CkEUzUbRAR6+dTiQvElZfrwMXMTnCJ40v26Hxboy29Mej4rERtHKNVf
FcrLjd8WxWIYrYsYgR0UX3redpyVS20+O8eZzTZbtZetX4dgmEfOamhS76Ggi2VR1B4PvqRe8Ns7
SJFYoaSbLrLI1ujFBOOZWxWHNvSrvU7hCmQhPuAq68mnxMYQucmnrMnafaHbD+D8/LWeT5/DQl1r
LE+BMOZerl8RbG2b4N+lONct4idMWoeLTpTaShH7PkXyDP/itZ1XR8/Nbm0vttbGCO+Nva9f25Ep
biZCnRaW0tMlZ0VQi870yR5afGud2AZ5qvgu9XinhVq5MjrVoj0rkoMwtWNRF/4KOcynkCdigWqn
JVx9btrbjrvGpaA991b61A5wTo0hvrFjJgIc5NTS9zTjziYuKevteCuKXCPZ2/k0ZWQOoYZzN2g2
czqOfO2lBoLNqhoO4ISr0cPo150e7GVjrT0V7WnoXKIVeOwF0cBNL86djshpJ0g3bRqCurX9i1aN
PCcjSDfZsDmombk8uC6tCqbjYjoY5Ocu8qx7zvV0jfrvQNQLnXpfMp2ySKz3L5MmPhWdWBl6eqwi
cvPCIn2SfrnQAgz4Ye7oq3jSiTazrxzTumZutcV89DBMKR+X6mL2NywbjwnNkOqPjRdzem/tOz5t
DumXPMfe/Ki76P5jtz/gMDj53IjK1Ksz0TrEV6e9tqLfEV8qBUhh8KtumdflpyLRBmDxgXkBd6Yc
9kk1k6BFMabt1quGIrqOvYSjN/AUElU6p89e4t6EAhtFJQhj+qvqJtRNORCP7vTGEq8WtNsK3uah
iBUiUw0Qi7bAE+G6uzkcI3tkMCPv+6TNGdyPCNi7JbhG61i3QqcktHSD/CcmdSvhgn261CsL/uzv
zyavBT7zycQXuqnzaqQazqKN1yeTMDO5fEwbl7lyqXmTjlzhnJvuPOsi8tzHeByqZWIH9V/jds6w
vwYBvVFJzS+MrxSWPekus/XGeqOCLfA9ta4FmFsYuRZzANIEsOSkKYtl6tGVXWil7xInOIL5oIWi
+N4zakad6+zDHdddeYs6v9tqZWo9yHk77IWR6QztmpBuMrOllTfiP6YgnOxDpLNVK0u6CTaXGT6v
V7Z+ajGsFMtQ64Z3xMw/X9X/TdiZLTeqZGv4iYhgHm6F0GhL8mzXDVHlqmJKxoQE8unPp311dp+I
0zcd3Tt22zKCZK1/ZLO9a3tNqE1Cb/5DrtmTuRAIFUzxWA/iXXqReFfgu0Zt8xY2ViPAqlOF5n+R
0v2Hj/SfL9NB5Y49AnnhXVL37y8Tde/oZCb9pn6pRLF1m855c3rLlbthWep0M9iKeq3WK3iSAJHY
MhYK8PDe+AGttVEfGf/l7rrvtf/ee1Ea3Bd2nBmUqVn/8YEU4mJl2IMZT9zNZyyZ4XmppIHOoyxu
RtcZj30bpEQOzcZ/y9v5P/v9P6ADSMJdY3k3m/77WhCzG06RQyO0CObsl8rCjuOi0UMWOzbCuXgI
tP/f0jABNP715yJbIN+IBB6Mg/felf/4nbO9DEGQutl2EvqEbL5Jp2RqP///J/afT/6/L6rno5BA
C4w3DJ8VdvR//2XejDGuDiBCrJdoJ7b6eK397V5ufv1QJ+DHT3djPfHSsHr6r+I4PHDo7/7/j3BP
DP7PPxWQA8sI2TcBZzCG9H9/iAo3QBpkdNKOeX+mle01Txm/uorNhHb7lBDxeaCo0jsteXXtau/Y
jRy9dVjIwyo6vWHMu7+XkW/1I8dcG0TyhMX6r29MxzSb6Fapx5IBqnWqJ3vQgPH0XzCz0sNCkBXH
vNvtXZ/mAKgGTZKtBDTw1valFd4pKPxbV0JjWgONwO1lHCDUsTBs0GUe295pqccc47SpIR5UyPva
QZdQMiI+hH5lJyzxpNHWwN1O+jmY93Kt+gXw71s7NQXCRMayvFyEP38M3nLyBFfZW9VHOs1ftly+
TNV9pI59Kp3mbHC6bilZpJ6YlZI01iP0GQ5fI3rNEA7UGd9Rau6qwt+37nI0rf4aKTIFJQ6c0jZ2
ehxEPGegUkTzMoZQAWLl9aVz/d1azMhxw1NNPDksOLnu5g8Q6Zd89H8WffowV9lhnZ3n4s77qAL+
xJdfNXWDjTN8cFVeW0XYM6UDuESsfbkWp9rwPpnQ2JqzS16v29XmXzYy9C7d9KHoFQWrhlrq+l3m
GnsvN77JCTnbVoEUr1N/Wrd95ZwGRB/1fi5m6gmhSnk6t0abvjVh5tBWTNp9LiG6g2eYw0+PAsJ5
qt/pnzxNNXGOvolgo1vkLkB/knc+SZHVsR3sreqir2bxQN85Rsr+Yq/lx5wV99n4UKl5V6TqZz1H
ajM57bNTzC8CRrYnnciU1g/DDw6kNjC/8sWiUKXOQLzmmXWqIXphmGRMiBM0pRO27S7TDbtM2Xz5
BWBOVoI8+IxpcWDmLwyUb/Mo+y2IXB8L6jNj+rSsp8kAUZjH6+g0r9m0zru+X+SmSAfx3bROsMPC
/JCW7V7bkLfkxLcmGp/aMettahQPrg5OS4T/MK35jokGJc4XnELnNHENEFVNNe47oR9WOm7iyZFP
xuSMl2YxmHzH8uKE8swifDV6yS0PYbgzcvdU+t2Z1fQUaZ6zaQ3KXYdyZ2MpHewnmEha3O3igDBj
vVZt96DKap+mEzC5WyoqLmZC+RUb5iQZ+nBaHhHyvLmgY0e3n7ARNfIvvD0c22h8jGKkx3cMYm0g
bDRr5IUTT1tStMXXGI2vfk04O1T/AsEb7MxA7zkPxnhdW2+Tc2g0dftgNBSzptWV67pt2lZCeFtR
7OMP29grXQc9FtC4GJj7TBvVYb8OiSuKx0CmB9Fq+31d8IrSJ/EadbzhkKHAGar2I0RmGPfAbA/D
HNGNzZi48ToKR8Q4hw4CqOksl/5vanunZsp6QJc2T3oLu30wuI9RHj3Pcvow5Ez/BMIhOoriIKX1
PKBBEWxTopFM3U93MPuTgUFPh1SLODSn2XX02JVrggz9Ff1OIhD8b4NWG3HKp/eVdzV9dfGW7EtW
lAsjuxrs5WDVHkJUJmnpdZThuh+6XS/oq69p5O1s7pShLX623XgSg5HYxkR5GdXp/bLrQgu5anWd
1gJ7vpXkxK4Ugjpmqj2HUJ/lmnkbS4idSTdEH1pfk/5p5dbHBOt4isrRHfZuLYz8Qw6m2o8zorLA
YT2gqG1LOKGRoLW512rbGR+OMtEpiPZW7f/xjTmiRiMiWl9Ya7ApykIfU69xJI0rnfEzaGyguSGb
Y38oqbULCu95mssBSJiLHnE2orU7W4bCgDMW3cU0imW/RhCrPSkUVG1Jbv61eo/o5tt0clkob7DL
V9Tw/Q0Q+TfRDketjBQYxdpSOvTXmHwPLFAt3tZ3ipGGgSpNk3kYb0HXhrG1OObfRQOSnPKR0pAy
FeBvS2g+thWbArocUAYv23iZCjeYf/VjV5hvnq2sZ9OkzRdcM6DF0aDpAdVSLMRs35rSElFs80ee
Q+QndE8H4y90C/2pLLsVKNIMio0goSBugtXeZuF4nVcKL3ohKTwrzlCf5CqMKU3XoUYXnLJdrbP/
WCjVJ7MwHsI5vI0z4Qsp69GWhDGKZ1Pe79lUnpoMpR+zgAX6wWibV8P7KJ3PfkERhLiP1IiAbLjB
742TE/YXucxPqxof3LUhhTcIxvbbXsffTj3Oe1J/CPTtDUDguk9Bt6wiHb8iEyX0EjTC+EU2SVhT
4wTmqfRI7G7bf5lz151U4RLui8eyk8+1pQugjloUV7Aq2mBgHXYSNUKelL1rYVn3Gw9Escp7fcas
Xjoondap3eKpFO92kV4HlgbjyNGaI4PpIqveShF6YqOadCniLHWXH0Xufk8ZffKHKJityxjV024J
8wZtQ53uMgPAYlsqaoV3hblIam6rLn8EP/GRd2lvowvnae3mYUf4xl0wPXetTHiWi6RVGuxUhDZF
GhqaPEOFd6knK0u3fWjIbWmHJlh5G/6SUx0klRLd80LY0DErygcvZZhxzOUS5qowjspzVE950BI9
K+aL19HIhtNgC00V0VjUT9W0ciOX1nYBt9qGXVoRYWyMm25Ydq7Mb6tagn1otO8KQHsJHWMTapvO
YLMpknJZvVhhtwhzo4rbwpg/cm94RtvXoivgACzU7D/1fS1iqYLo0xhzVKZOkbp/G9yCr7oe3DVZ
HY1IprzW9zzKMkjcDtsorWn8xD58J6TKQkSaYocbGmKah6U8RHaDshsLgnhhFBEopHSI7twTz5Sk
5W/mOq3ra9S6KDlDVBJ4VpfHuejdj2bKKdF0zXRn07SQRCBd+4YyX5Sh1CmEdrrc4MG9faWj+eBG
UzUePHd19qwPfQkcqDjQLRfFq8PzfFC04CXpCEa6ZOqB1oX5E17M3y56ekG1rM/DaABBmCnd7SkM
/Cvn/nUI5v6EJYu2nJYBLx6QfLg7RuxyH7bgfY55rrzuJ5fma8mjSznZdM/o46C7famXPTKFYNsH
c7nrp7ue1LGG4FDAbv5RXt7gD9C0BVBfeU+bWI7DNKT7jPvy/vZU2t05qJTPi80h2hhVttEwYmc4
IurnZcrXVSKZcomDvTt4n9LKl1x54cd94HW3Nlj3YVrIp8ajaEfXFrp62nQK0R2hRExYcdGep1k/
8oSscWQhnTb6GUh7qH7y9q8Pkzkna96Hu6Ktfo6E8iFnFN62t+ebrDvkIUS81Jze2Tz9yXzv2bcN
yeqC9rcpH2YbqQKI941Qz2+02ZS5lMgswGa2yqM3AhZmhVqy0H7ey6KBfo2KG9DI5kezGcSmnKNT
aXSUJ+XjYx+Gt6xCVKIlZlRCAuNFLRTWFCpZMig9uAzehsVwyJqCBJxJ67fQSt+oU7BjaDtKlZr5
VVD+lThey3u3QWgF7cAMcW/N20iJenhmCCMYj4nSmUt9aP0MgrBEcZd0vau51pFX3KYZzlVqB4Vr
R7pd5YW3QaTOYzAZ7t5QnvkJXDmekMDGblMHm86ORDL2zK/0Umes0L1oJsiApY8DPXjBkauAesnt
11g2ZNQsoY4FaqvvYchzRelmNP4uSin2BnDFdWycJyHc5VI1ofNi0kxPVGB460gL23m12/zwZ/mo
FgI+1ijfz46hn6iAJWLdq976qHwfvWJFiIiCl5qFa4BiI26sfsYNsp6yAfw3m4cfWOpkUpsj6pWF
zLBrO63qb1P19Jip5assVXAqQ/LLpKk+myplWdAVnXsZz1Fq9uvBAw/Y9cPaxalkZJ0zeC4EaOXW
TdtwVzv0Yte4wdeUnAwAsUtrtuK37Orlybax41hBlzj/oA1pe9Rev68485iyoaHrcdeUxrtugqdW
DVzujqKlibriu+GGdPO4nK3uuZA6bkaRSBMhyCZN83G/GFP4a0TDAIpJ7GDb3oeSbPWPuVBlsfV4
6xWx8N3sxXFoWlpdjxxYNaLbwm2dTjflt2TjdWNjIC4RaaIbxvlpBSv0aX4ESeeghyflZWnP6cWa
kTUpOgFDLC/aKZ6gL/ERyauv++sylElFlxyuJAiZ2t6bLcwWeb5rPMjo71CF3bShYuLDnQ0V4zWP
gfHM87CkBvVHRYf0uDNiOurETpak9NlYAjY5jUNdNtf7bDSKAyJcAkian8qSJQYDm/4z92xN7Qlk
6Rsqw004EFF+BpTW+byvZ8DJjR90amPMPfaEZbhRRXCeJHdAq8oX0bQPDkxnHaK8ipA7bQaP5ucO
Hi3IhguSs+GG4vwcBUP17ArU33bD7JAG4qj6+Sb8TBKL0l96qAiqwqplIr7f/CjWkVMyc46LMu0c
beW9asv+2Qv7zTNS7xnmnYHKHeevwFrtTVAM9Aw1Vca3XH+k9T18aB2/WgP1OgSFeywK/WqsUftE
TSeDvuuEyewh2x7XJt3x+Bw9GREIYGcdRiMgAT/Ne7jXxdyCM1oXTBlLXOb5p9kyLkaqgSryygdn
Tetk8pix5+mRFx/1Z16PwKBJ/bPt05Vmw4VvosJ+ymT0nBpc9j74O9io6YIyegoWlHpF7zELtRPS
UoMV3WsuUbPaexFCxQuT1rdmvOU6Ont+S4ITs82GyBsdl0jnTqJDXluqjG6DgpPCH8boj1MYNxwG
PyftDbFnNT8dSaNbXQ63qgUbUMH7yCuYlcIhA8tNjwIRl9VAL1lOFvLwDu/9anfYKjCFumF5q+CZ
HlWG2NPN5jZ2ZhJKDbKfs4pWyxkY1Y6nSCPznwfw7rw7rT4vSFybmrcyXgE5NOKQTfZ6SFX2Arth
oDAHh2cI2aWdP+KrKw1K6LzjZKj6k9aJDDdKq+KVwmhUa+kWA+uT7NB5jqZ6GfsBbUUmL0LI8FV5
FKhRr5tt0WUUtBaZqCpRa/ENy/dFTsthCif/FFU5O5Vcm8PgKQ9ZZYrkt/jl6mb53c5ui5LPi05L
pX+ZJDGeonYlSqX86nsXGCjovmpnuGmza5Ix841jUM8iqeZcbuuqe0V184c6pXyjOWMThJg/vaKi
theHRrxAjct8DpKwXKD0CEHQXXHKJSp7YtFIe22IIqr4mkbDwHbkX4J1UfEdebBd9UJF6JUrVGyV
Xx8WRavpBN+Te/6ZpuUVCyJGpp7jGOD5Wqq0ZcLuoitA7Q9z1QORROHbOll/4RsR0bbt0bTdW24p
lyz84lOAA+7Zf42kmIYeNsxv4sWziQCYxW3NSlgXocNDVOe8pwqIUMfsf3US1Hwkc3zDqH+RrnsD
qe7jpqsox+jqTUn/68YzvF9eUPIrAjc/ap+e976jH1PRyYxkSGyJ/zo3tdpXIp82ORPgKZ+t5rcQ
jb0f+b8ov/ycbB7ObA4eWh7VR9Et9FKAtfchW/sku4u9uHwSXSzb3O7e+t58W6PgltHQuxRE0Zeu
vWxTj3R/x7VfLQyQU8cDbZjiCdr7hzcyC0Veee6chdJGp183w1ScrWVcUD9XYuCBsTF5LtbV66rf
mcuTU3jGNq+cjruHEbHu77LmwgFkVtFyF4iy5oSegSRXucznabIi2OefR+PW5Z+ha18fqKZ6y3vx
ogPkEX1pvEolPlo3P3AVvY3p8V9WcVu65pPh9xj1bLjsHsCJw1JtV2Qc3CPRsu2dqY6B0eA4RiPx
+u5FzcObWIF5DNk/lQWS57YbzmVPCbk5o/9WwyEVuLxyc7qlqXUmC/wRz9kzXUaUsknv3ZX1SGhL
XuPeqT8a0wNpFddS52+BC33VFTR+tetxScVPN1zeytLc+xGirMKpP/1BlO8m+aKbWZm7nAvzAFsg
gfRqKqN4a2+ysXxYJny1FjAj3zieW9Nzv/ulK+McZa8z0swyBfxe9ekxoMqSLCNZlya9sC1WVL+N
UXiDoYEoLR5tZOrqZ+gfJol8JssQQy0/1dAeVlxhG1l2hOqJSPE/AWdbumpUl7/3uf7Dw+2e3ZZm
eFgokWQpHauyTUHIwqdKqJeAOzey4JpnjHa7UI0Hayqv/sJESfxiuvEWgz0QToH5Cz6fxX6XD8WN
xbBgI9IOE0t4W90afS9xZzsY06Qe/eozKu0Zw5jAwMAR5K5QjGIs/cTxaXldjZDbqSmxTMkHxHtq
z5q762wUvdi+KBJbFGUR+D2E9C5ACM8zPal9hJZPuBVy/mw7NtFW+/gVFvC9ltIzlPJAdLioGZ39
6NAKFBezOww/vGX4piHP27NhaU5FylxcnQHJCMdO7W3eeONp5ije2s5SMeqbN4S+oOqpx9KWptfV
Ew+rqR6gvB6zHnjKGe4NpuYSPgfe+jYv85A4YvqqK7OCJ3P2pp+e0PSViKd5ESLwP5TphHWwDvNL
rlWEOM//GU7WyquDX1unXZqE0/xkeR4q9QD1lUdyXoxe4VRF87vZZq8tLo5N1NcPxJ4W28KsXt3V
TbkhmoOofZo8ytSLYV+BRedHsk4v3RxeutQ5m63hbHNRCER56nuUHAH5JF7yxtwLFx5Qq5CBqVfH
2dWnvpLMUDkcsEpJtRMtBau6Nd9H996AGtpM7HYxxvPaA5XbYqvmguD6sDK2WcdGgcwQqww87wJC
QyTnYTHQmqACebIJ104EDNKj6TQvaz97vCyz8JBZLARO0Wgule0labjwTImYAvefYeCNn4j32cmw
0GGqv2VR7m5w5JjPEkMFUIRdGKd1SX+rAfGD3ev611JbxiPacmxnZpSgKj+jxCOCnizlZyvVwNjR
dG6HyEfuRHA0NXbROW+Fs286o4vnAZN5aQKPoQjHYM45swbTq0yBEoQgPd9KMUwbgxHD73bXlLsV
g57vb1cZKEbOEEWfzI3uHaWsfPXTVt5WYaa32bDIUR6aaXlIfSQUllVNDnPWNG+WMajyc2bysuTk
3I8AouzliuRKnOKIsdK2/+X5kxuTVRs+OHkUIX533A2Uq663gRqGh3XInxF2342bOBDLcD0oHaYH
Rj7WfPOzWdJvabT+sfe8N90jOEWN1W8ILfpd1RlWxAHAqfLnL12h/NC5f6sWc8UBML0ja/goIh+H
EQME6Yb3R6brigTK7HeddVZiTf218xlGTBe3DYR8treMBaOJXIACV/uHyCyDp5U/3x/Hw5wvqOEL
50ipiZ34jv0nqqwyVrbFhp2Ls6E053eI7MpEKUI0Qf+B04GhL2gTMwvPq2PrE76BN5cdfofkMOkr
3SQwhagjLSZ2ekjKff+PxAVcTKYIkNOA9GpY0kaLead9xRKq0MaIyDrWOd9UFXA4OiXltiA6qPSY
5way3baTSdFvE3i/pjy9uO6cxQCywRbNlHcZrbF7xMg9c2HWYSO9nGtmnbqwzy8GMNjWyQYQbkqr
UGVWTYW1zRt4NyDGw/WVSdQaXX/t54bSbY9+Z1LEjXLLZxOU4+hegrdmfRv7fgG/Y42WXe89VdRN
Mkh0yhtruBNJPms5jjPymU7SC6w4s3pUX3cEO7ckG2vVHXq7w1mDt81L/TbR/YB4T8B7jL5z6zsY
Kw6co2qCXZczgDsq1buoCfuIqmiv3jkdM5AFokJTptoELITbyVgTu55P0I8fyvB/1R0B9nw7/d1v
+2b3ktsqejFAz0X2Bv5wxSArLisi2+20RpTDkrmLRNM9LA0RmJpm+xhPdHv/Y6p82Ng4a+HF6BHU
ho0Gtz+OUQeaUX959MkDhQM3eYKQA3zYogi8TYBlqNao1KJ0QfB9D2GIXgeHPaXS9pcxK6JZm0fl
s1T4rEkAFuuUxivXi6j2NftIcwJaZ80aB/S+1KG5s3T0FjjyBcfZJuimdQv0DnobJUvD05kzTmby
R50rE5qrcZN0DprtSPRb6YZr3KftO2KVZFTNcS3Tx0mZ34tjPw+L9dA5qQ3EQMRDtI5ZLBx1adAX
RYHezq6TTN1Ar25bPYtaDkk1oq7kE/9FLHsxy1zuRaqeKswdceMTCKPrRfArRdJHziHT4TkdEKd5
JdNZVamfTq05jZRFo3xzTHsHwo0GWq9TNyf/UTt9HoPNnIwmSkKDREQn/YBvfk3lnxnvnsHOlBs1
bvPvrBx5a0X2GhtFfmgD93Nu8+c26CHd7m7Lvj5ngKfSlicWysO0DD8srZNW6qTTeP3lCOka0mZZ
Egw2jo+Vj3c8yK8LyAB3zZGVZe91xY9AS9Io0JIcBaHEo3f3gy7H3CI+L8jzfZQHL3pB9yTt9jym
a7PrkV+xPWpkGUX5R6TZ386r/xq9vqUYBJnHP6pCnK0uu8PYzntmCnSlQTqhInOZ2rWBaCWorPmB
kiPEux7DnmvPb2W9PjF/Eaqak4uRr+eoFlu3B+U0g7b1d+Xs0zbtgvrGlalx9hfTozWuwGu1Ul+9
7bMQTFNPh1yXvnBGwU5Xc1HFmLVPVTfAzI/Iqwunq7duaQDzY9/ZNkYwiUQYo/9XCjt7i7Ih21Ua
+9xgjzguJ7OejynGUu21TmKvzZtdaI1e1kImB907TOgiZjPotsTIqm1DIDSRI0RiKh+L3H17L8Kc
6oI0+E6zuX9pGwBSmrn9NHYIIQBwsjDNKe0l+Ab4c0tykPxcH8dBIfj2vAAXKuqYhSQ3AJl7tdbe
cc0fAKXkHTO80+S6XnXgcER02MyY6b6lCKJr6HSf2oXNMdPiMubEmfAalUjT8G+Z45RkuWs+F5nt
bZ3Vp7TFv6GCSFZYn9HFdOh02A+L3i/vEQM8eRiUzAr5s4NP0e6KcNv4CNMjiUxt8br2kneWzygS
7ZFG781FqySwNYbu1PseWJYuKnNfgzR/SgOGuEF/A2J6idX2RqLdPOAvzgD+7uuPE2S/J2TsW0MG
2XHNsQWU2XuwukcRYYjsvNPcYS/32vsxadY/G4IOdCXP9j/1F5xPG7T0BR7yQW8jEX0zm2AAkQVg
kRn+zoSR/ioJjwC3t/td1zsYCvveKJDS+TV5eE4D1hfKJ1esfIRsbM5zlR+EaVRbiKoHzA+YUdFD
Gy0K2zL1q0M+4jBpWQbjqQw/DcN40353Nddgjhcblq8meHgefC/GRGpxsYIkuLth8X/JTTdXw9az
2TB09MSUsIVZmTZF7rzUgnIvtahtZjQfWSO/6QxnXGuhBoOHe0YG6V+EC2PBFe54m9rJTgIRGDsp
6F/TvNUB3qdNVmKyCz2oTuZQ7Ly4PJxsDUhEqHmlu8NJGzN222ZnjWS341pn9tKR3sl+Oq6hU+Po
nE+UF/THoQUgL1OSM1R5MlzngyBpfyuNyNwVMrtpZ1KPxlp+DcX41t5dyqMMsePfzct0dq2bzhuf
yZrYRSJvSQ7LFxx0FU+K6e6GrgoSOnTpu7xbpImvpPBX9WfTmj51qbnV+DEt4QzkTYSWGOLZrfFb
kktxLkdjR7ijv0G2mr6Q0IiFl5gexDQTEVPiVgprN1d+iqrHXX6bk/GxyolPjKGXKXDyN2vq0G81
FPmeq0FPWhiWn4tr/skHZ3xxVYORoZEcytS2Q8mjDlkXZnsyPWKToFevRNrs0KkQr5W+FXnmPNt4
AMZNJT3eNtDX8YBmP16GItqMWfeO8vzB0/cpRDJ3t+E7gWITNBnrahVVsOiUCWx6EAw4J1LpgTuP
glBzxF4U2+MvP64Fk8pE5lAw20/V3eNfYBjcT6OJmmWuAErQFt317vRls9zLnBCMSXW0RfsG4at7
1Ji2wmsuVXbmu9fRrugCFM2hNcjg6uQ9RpaZUop0M/fWup6VG2SgqxR6e2eR39Euc6qmrYPifY2r
qh7sqy2w+T+ufsuvavSCa8bIXBV3ZNsXr4sNQJksFe6TE2x/FCSW19BMT5CMw0PjwJFX2KHyLePQ
+jOwg7VNxtbq/MTy2ZoSb1aklEyrPyU6zAhxUpVR/1ETs43Rdxzf/cgPfSi8YJVJ4DHcYbSpeCBl
xJjBGlWWf/xiKZv3ZuEpx9uNtmg7WsU0/amF5KVvoQg70D+hh48BuFVACL4DjnL1s2m8/2c2Irwk
iqRawZ8pZyDJyTKcw1JHROaA/f12J8eGxSmZzFsJ/Zuqtq4fiDBRwwli6O5gJ23hKxsaPtfiK80P
Rev+q7fGcv2ebaXC7wXxyXs+UwCQuDwJfCzyyw46Y0h9Vvdquq2t6+rRwbG/0ior2v2C1WJ9NKdI
uNuQcb3Z+3Pm9AmKYOce+dMj2QjZlwj4GkRlvmD2H/d2GkzDTk15WB54ey5cd23O6a4a/DW4kcsZ
RedKm+H0xdRXtLFE33mPNeXo3FBSNRufpSw6YvR9uEUe15H2tHrMAeEMqVuH6RlOeFugsE9oPiR5
a4AMZjobHI17WyDpT+VsvbpBGhUJBg9Lk7JHk16/UXIqHjufZL5jNOFmBisu2vo3mEy+7HOwGVRG
pT8x4uYkDjqgsVWj0hPUeoXvV8z9cPXwTdUv0vB9hiv44uWprWGmT9JFdb8lBsd2T5mbFvYjkS+U
U/YOhEfalQAj1eAY5Bqv5uIlizWrb1CsZmbkCjvzMVcBU71pViW4tVnZ5rPlr97nmA3zmjj9hGLB
kRDAT/ZgiAYxXTnvwswfIERzaSGn6C17O921oydzkvmAHkasKSve1LXTJnQVUU0bm13Dvloo2tWz
L7TvHmRW8M1AFyN2nbqwDR4C1rmjRo07xFxKbNHG0lHMa6CAC+G4RGlci4bZ/aGyA5+fNQTruTUb
bR89w2+Di/YFLxGOdcTRkdWSMVKRQ9TFppKAq0aOGmBTtJRmxMgI8xe30sAwZuV3b82Q5R6UmdDt
Y2924blE3/PbWLuJ96aXtQeIhfkBxf5jaUNAko1goDpRhhqf6o7Ixbhdmg4+0VvHN220LuNChaAN
qI9i+TGTGisG2PVJdbXCGJdm5Y6YJgENeqctCWDhpShAnjdLPsLNoo9oGIi8rCwU96JV/0IxYv0q
Sl4sG0f9I8dktiKeyBk9973zlDns2NSi7tGucGFjtlFiQKrP1bnVHGV3GLL7Sxy/bvZNgc47ns0F
qVqJoNc5htK3PwwPJ8Om0AEej3xeEOpkMpzKI6pSFviSHHCUfSURD4cuLHA2TL6xPHt+/loVC+Lc
xZ6Ndd7Y6Wx3p4bSlL8Zv7e6NMAmwG25YG+hZ4pgvjqHrsKd6b5K8A4672XljYndrYbGHFGQlAGM
mX8HSx/6m6bkzTI1VvizrkR3W1Qkb55rgOrkdgkrB4YFxrRk61tQLjzKkaxG+7qUfJwYokscvXIO
/W1ZuuN3a9tozodlEvajQup3cAnj8mLt+wEGOK8eT4wNFYyMNDk8zSWrTlM+UDTvBA4CLoZngzBN
M4J/dQub64uAhKPTQleFz+Ef1btfIMZfa/pPQtmkcB/DXdS+pstE4OHcX/A2c0RCrbyNo8T14tjS
TySx8v2hWC2+lqhbCrS24Wi8EuCFOrl0HOeQOnX+MAL63loTC5TLmkC0ISKEfjcGtfVqr9Gk+LBm
gU3FEEeZzuvLlLfWDUgDwLzrQSvjgV6EbUgyZXZsLYdHU4ECuiBVwGx7f2o42fo6U9f/4e5clttW
tjP8KqwzyTlVoQ8AgiAxOKdKoijJ1sWyKGtfJipQhAGQIEDhwlsqVZnkITLO6AwyyzAzv0meJF+D
gjcbpCVZ6Np2Nge7tiS60ehevXpd/vUvgFnxz4BtUSFEltIJUQszhYxGW/vZ0XrhoR/xo+5mvel0
1XKpPmn5R62EOsEsmOiQONytaMLU8oBz5wHpPOI+UXI806z4PAkgiju07VX8dqpb85+teRcYO50+
uIeSJcHlOI65cOMu+7SEeOHXxIrH055lTum2SB+C9uKQqrz0AqZ2bQjOCet/1oyJYZi+9x58Df/M
REtQ7bLUYsCY2Me0GL+ba5+m4I57dkBpee8Omgtu/HHQNQ+9NTHNPuplmRwHEeVjhyvKKsei/m9u
9WfwgI3fad1pEwgJpwGiurTphOvx/Jd0vATK210sryh17naPsPRDmihCSd1f6CloT60JXJQ8r2de
TnILHa5rS/PuaJbG3U9aOssu5zYlYxjAMzBRKRdnS19BBrMYT7u/zOPl7AYIVH4RQKk2TB4QhB4V
CsjS1AgpVg281BqkkQXgEwAgZXzmquvcrQPzZxB2fDcysCCuuvhb/hF95ydkXu6a/rWdzGLACGkn
vLnzUxo6h2nWxxfHWk+z5U2Urfyf7fSBaJcGizZIk4kfRk6qGdGHZVPThm2IeM7DeT4dBpb+QNiu
Tdl2c6LjTmXrGdEfmp1ekz0Bbac1Z60jkE1afDiZwYWZ5on1KZjNMKRWGlYJFcjGMVG48BZoqk8d
Utv32Jk10JypNtdaRwt92R7Q4CVtnpqkWi6JwkCtsZg98EYtf3GNv3uThW0DZQWbFtZnezW+WdFA
1s3noZNDW9i3iMTBzDu/xuz3rgxuow9d8oaTs3EnARy+pHvPoeXbFOImtEt9IDMKwkRU6nYe/KsH
P87PW3FsQz/SGXcAUjWzy3UQwri88HX/PvDsO3AjZhp/DMIAB3MNtgciPWtCAfCcCltNXycfgEl0
R7y294FmKQCMMi9unrdnqfYxyTvBfQzipElZXW53j+ekhUnzEZU2j6jvzd8GXcLmWAPN4Nj3iO0C
J9QQ7XFocqUZLVGTGyYrawqKZZ1cjnEr4GEEB708CQlvcKCKool1N5/DTdWCDsvUp/qVYa2RS6w9
5F5friILgCjtYVrdkJTDKrU9410zi9qfSNA338M1NSaor80Jfxf/Dt4XkrcUhDxAITxen4Husn/N
g0y/19aUpB0Rnptd+34Ou42VtRKCKGCO3k6aGjojWE7RMGHUQozvQImetO5awG2gqaYedwz/Fu2N
5kswR22+ponzFHpRDB7TWLXfGhrZ/UU6J3gI3hHc1QPOjHcHzVrfTz1IdwJiBaDeY70NFGU8ngwF
T/VRWx+3z7QHC607N0Oa2vgExt5FD80uViuIrfvlat5Kj7O8HUa9KTUDLu7F3UVM5fFRJ1hCcAeB
IAxHD3kPs4FUYGdNyJEuS5MuVTnNpXDEsZkfiJNG45OpbcyhxaE4N+pTlxkOFxHe+xF5BeqKaEPY
OdZjatH7NkHvTwCVDQuuNt26XXCQUWV6+LA4ifSOOevhKPjLQWp0DFJ4rYhmvs0HakTshTY3Rlmx
WFm29te0OgWKyQFuA0bEFfFgo8yWBF/vKMqK1nrO3Yn9bCXdiCLFkBXJdIJb/G/37gKsePNIW3SD
XmTby6tEC1bQ54GLpgqBuUEzMJnG1JVNx15kf7S6nndClbk5MGISp8t82b71rRbG5RSrSzsc49H9
bNIXhcJGswtyycr8D366XF+CsDI+LNaWlxxpWSQQ61SPBh8scLIw+ba1BxM+QA8TKVn5/odOTiPr
d61suj7OH5LZzyE5o1vf7lBWECQfkxiUMoSXk5G+psMllFfBkAivdUEOAIs90MCsUjWWGPxri1Ld
B+rpw+MITgViZRo9vPrRKuT8wPvE1+OYjOAhbHr5tT5dJe9miRlckuW812H+yHuap9vdvjeHdeM2
NuCo6VO0wYaG0wn3yCTJDPNUs/1m0t/c/osgB2tNSSZHKwDgfjQzV8urde77s173LkHC58RZ5mem
h5Qe0kgJj7JT1L3Z4qq5iNJm2jqeIinJIYwDhJmLAYiEcyJiqnOBHIzjdHllPXiYXC1beG5WDuXZ
u4UR8xtzCU88pA82cknhvE5POCv2m1kPXJY2nAhZAWVPiWNb01bHMO2MDdpMwX15ka26NORd03zm
rJ1ntkWpzJwFmtw9MAhln1xQi2y1nJy2kvDB7sMg0gaWsc7xjI1sMZ+czvwl399oAZIyd9a7LkwC
Hg7S5GHZA8M6od6zUGCUGXRWbSJR86Dbu8sWIOZy37wjRBIGBg8DIgsgJo55JP2gJ+sFh44UTt7r
RnlsaqdgOMHTg1doZoDQFkTWJu/W7Qm+xBx4HbTtBLpWZo/qX6L7vW5hEKYoH+3jNFtP4N7Lzdb0
CnyaPe5lOYjEHvWxxuTYa3dM+5TWNlkCEbzAQy44qHQbiVBeqzXnAqRzOLltTgP4JYn9WiRzQfcg
1eA0XTvhPoVWSjdgCJlnVgcaNwypQzpjrrVeBKOX1gusgJ1cadCnnc9WS318moc8+zBpTiL/qNmM
k5+QIYvAZrxse/1luMyJTN0loFBaFqGknmHa3iBLkzuMmSzz3s2CKKA0wko16qyDCdUcD4YBm19K
T3LYM9dRu3ni6wG16IcAA43sYxsPpNvHLKKIMH+wQEp1msJ8H3fm4e1mDxMC8SmkXd4kP51HEw0K
V74NxzbVSfdkKeetEyJB5IS1VgqlTdAOc7RKN+v2NF/TALHkSwqDQvjxu8fjFuRQC4369Q/4C3ed
E2sZaBQnLKbTe1oWEKWK/dUKBtP1ipBre5FpN16UmA+DJeicu3d49oifmSzJwwCKmtymLRuRD4i8
REfTzuQO1NB4YbwHZ3EX4if6EHMQXAxTMoT05zu182Vkn6ZLvfUrVn7358nDXX/cbYKhCiivEWje
puddN2fI3gLiLC8wllwh4eV8YVLo0cLtIRRBQ8ipd+2NyWJTaZaBVso+GYn9C+WDaMR2m8v6ONOW
PxVle49EUVebGkGYoypEUts//n0/xbX0lZdxWUEyfelM3VQhjdXji+zlsdq8FrXF4q9XcRBlN/EO
2dWLvrRNl7U70MuIsUTl7RcGqC8zKji5nhogdKDuykdQbjVb5hvbBgTU1WlXJj7UioZx5JV/t/i7
1TGoXLWwpvlQYMkTt5Zod+67dGCv+85Tr+AW7GNvR3/7k65vprQp+X7NIhjGm1bbaGsG3YWLD2XS
W2vQsemE0qIyvcXVIT4s0Y+1BIZJuXwtOWjZb9q8X4eqoM07sqZbS9C0bTjZSVVRpb8Rk80DfyQx
YNNqLUETNjgEXaNeHTOm+EhroHNU6Fujd8hRFmu0OXs/0BKY1IHXWoKW9aZN4XiHKoW9K6C13tC2
tUVz3B/tBOiCuq/WuxutN9RXi7dnFbdFX9cMzoYNj4K9ecYPtOOGUfcCaNtQIJo2MQOoEcQH6oSt
t9fNN7RUoFVRh+YvxedH23k6vtTcea442jG2YIHcewXanTcdsw2Rh/3b7YCk/UBS0Kqt+uiUQ6yV
jyZffc12683mrQnAFJ/No36gl4ecs+b+G+YbXs0QPb++yPjWEWAJ+LVJV+bHv3JCfqz9F61Tauk+
erFY9PMDjiRbf8YbUzTbsuiO+GVlfqxXp01LzXdvovgNFL9pf9lgWQN23lCepOu0HfvmE/CCY/LF
VegRsR4VnkTgplusus9+ofQjdgd4tJ+FkUwivPtbA7/iqzdw7m4G39jS4ue/329T8BY6buuPwqHb
+lH67sb/2vprqSC3n/W4Hrsz3fsO5S9PAzdxknt/1S9s/se3Ek7f3/7UcyJnBA3u5sHiTVs06vlt
Gjukwl/OyVOjnkCNHIV0XCyHEgMLo6fuwBfuksh3OU7hvQjDpe6wAwc/tHHFOiVu0SjyIoBDGx1W
Dl2IgGiaVvdJH6Mgc0eNQeZkbloOV4wuXJC6o/cYIHHCxsHUTYJ7aVsN+gpz93z1CUzmRVvbc5Jg
OHQdaWnIPop2U3ALPTP+PgH+YgrsirXsCH/73x+nI9YX+i64j8ojsX2oqoeSQxLxGs8c3vieNXjm
Oz/CAT/4VJWEjrkjB4+v/EIROIgy1ElWETAdrqzq/n/juKnc68yAYLveiH2I32ZuOUahLsAHYPLL
Yvpt07yMk8zfe8SKO6LW2Ad5Kg5wZR04ujUXYkAfnr1zbukQzdVbj/fiJMgztlp0OqZVm9kmHgKx
mSWiYnXW/IpgoRdXn2KZtKnjZjZpL9fRO1p75yn5b3z4L1VwyIxTEUQ67nZpnWobpm7ounB1cHHl
13nFgw6dkDO05yogUMZh6pLK4v2I2lOAq+BxF24az+LMmcpbheNK17+u0baIzHRa8GTsHI9XvNuF
A0rZHZbTFiePsA+tAhCHDtJgw0GpqXjQl+uocelmvpsIo0O6V7smN1OLVWxBzaQZOm3iy1kJg61i
32yE5PvdUptb+iW31Nam7NxC2/N/tFK3f9VH32WlkSw9q/xL+cunbLxDNwzWkm4VjqQrxl7tWdkX
3i1UHWZO47pytwgnpe7I/bAxcMK5M4qTcrBCLHcuw/w3nfHCSZ/kWHNTJ5QMrt3b8NsHPo2jkVBH
2xOmg3D54+uX+ZIFThwvl2asP2kgvnAtrnAopvKw9rNLvE86fx+zELwFOaBS3p8yC7d27zsdOMdP
8FPKzS+smacuvBduWI+2i7kkYe0dY2Pr3V846omzdrjakmAmzVeEx9yaKuJtUnE+BBtt7UHTxHHD
cpxibXUFi8tcH6RBRby57lzfxcmosgSGgiWAW8oJsnJ6xRK0FAx77g6dSPaksTnLx7xehb2nvKkc
pZispeCS+ICdKV0PdEYvH/L6qQ6cfBQ0DhJnKNtexpN25AtP2oCeVJK+NQwFh+wxTiHm3OhPg2Qn
XKHisv/JTbPGoRNNyiUW+4g9Wv74+hX/xZ26knQYloKDdxk3ELp/ShvV0Bap7/pzPokZtjHIhyO6
x+G0S0fRRFYUHBr6fA4bb9MdKxmjQtc7toI1OhjmjYs8lSTycXQFa/Qv1/1B//q2f/SvDSE8bsKC
VeUfj0Yj3wQPEo3HKduhM8lzm/P97A/C4sQj6tof1RDW1n39neLKByFaX9ZLCu6SgwjrPZFki2RS
3fu0CLrIc9UV3CU4SF6QT8v5FbpNwQGDNYuFLaLUp26ydr14HkTSkogWDXXXhMk7FbNwNxi3JWYv
vKwO6S5CAFmaruhNWHe6R240dRLpHlGh8N8mLIOcxbAUCFw/zaqxLMHLX3cRemv33pfXVmAx6g5L
cUt1EURDhNrDOkns7ruLngxAvVDOjvER7t1ykuLoiRxv3SmfBEOCsxUL0Vawcyc0AY1Sd1VOUUz4
ea95A9h7KkZz4iYYLPKwKtaB9J68ugL1Und16UMGrFJSDbqmYNzTPELnSIsAVrP+fN/e7ygHstwK
xs2cUJ6trmAV3rlJRcAo7q4/2XeYrBfOSja2iw6xdcXh3MnmFWkwFazueZD5edU00XdzQvk3RwEH
YTx3JtUpK1jj8wC9nrkR9m4l/CMAi7XXOV+602FMn6xyLKF96G9b/vh6L+wCpmDWpByoGFe0UKo7
5Ys4cioogLaCI3IhdHs5u2KyloLd+0peQu8osIdJRS4cWVeouJqpQKhYPboK1/CKxGnuOXKUTQUq
5DrmlpMPHqC7cidfL7/iRLvVgXUFAjwotGYSRBKUxVDhdQxmlRgxaS8FKzF3cOiSUTmSOB2GoWKJ
F+5IvjwKSG5dDTFYBNl6kw2Up6zgQH+ciDC8ZFySGC4f83ppewy5nQWRN4plt3EXsfHt19MtxtU9
ctcjP1dOttjGJxOiL7S30chcUK6XyAKtwqsZuEk1bNpRsNoEwdxG/AnjRYoTwiegIpa+wYhcOPfu
qOrp6balwp47o1HZXFpt29Yhd1Bg2H7+d6H+97lmlLdQxALGnX5HxDxb5vOP+36htX2Z/7qBtu23
EScd/Of2r/pyZv2rf1KIaxNorrpv9SOGDz0QjJIxpsBvPYg8LJtt5afgtBzGWbog6b09rK5iXCwP
STUZCkxceqPn0SjYnmtLwbA935FMAxXX4bU7y4chACmUNMieBh3dPUnfmQru8iN3Gt+T3OIxzz9P
gQT2AF0nMERsb8Dz6YnnAz109Y2TON0etq3AOvuCJy5ApNGXNZKeo8AH7Tkzt3HrJiPJqnoSzvdC
w+RoHODbZpLEWwos+L63mmXby2ApsLL7DwCJYvRe2DjJMTElnWIp0Cl9GCgTeVgVtlQ/g5Z9Jqvr
joLTecOxP3FgDJIWoqvAcT5xhvIh7CrYvhO/cg08bx09f7J3BQGwfSl4r3c2ep//O3Mbo396O4+D
RDp1VPHUH/7MjVbSpu2Bcn+7C3MeDKtWAbyd9Wd7DjQW/uxyoCL0YyqQMuZbWQVTwWV7QcGO56QA
+OQJK9g2IrlxlsnioMQ9BBu5kHSw3lawvgTsKoMqOMUXXKT31eiikrXN0b6BDLWDFKLcxNef5QtH
jFyNgOkqrrmLeC30L8VQ5TQ3cVEFYnwZYOJLo6q4MopR5ftCV5EE3ajh5mGQpk4uzXq3fOLbFdv1
53/kUORIZiH0UeVzXi8a13gmcnkfTED1hx24q3vfDUNXsjipc1cw9KZSZadqyVCRshuIGJUcgDZU
pOwGonLQaZy7cSUuKKhV3Jp41wHR7WpFkArI6yCvoEgpjqg/25tY9tIMUVxfewk+/2fcgPHo8z8K
3MtV8vm/ovtAruyiBrn+g8DHBZXiH6JcCsZ1onVVQRsqULAfvZ0DriJLSpxgAqqoceykkllkqMg4
UnkcVGz6ogy9rpT0icNQuymZBIaKC/bXHR/EUJEZ/DWYDp3hQrpaDRUo5k213+75VpFyPAySxg3G
nJTFA21Z/4wcDFeutHcdwyDQTJtw6BNAcwIGeVY/7Yu4PhGiVRiHLcpf/4CB2L21vu3na5C+304U
ZcN/wJ345BFfABouJ6wUXHoHZEqHTjCWB24rONEJKHzZGFfgoFEw4IXOyE39coZFGlPBQlys6Jgj
u9WC0KXuvURTw+qmKTAp6I8ayfqypWCuBKiH8UjeMxUGxSAJGudUekhBIRWxG0r25NyLCguFukuv
cSb+Mzi4LgWg8HxVeE9vQbFHbsXM1AUVZV1JY2R56wpux7qjvnNmsmrQVVQYna0Sb7WuqjPu+/rL
sMm+00tTDnVDylp/7I1ttWdsBUf6jKJJ2gRUlIWu4lyfO3J2iAR+/bUA3+DEO0ekrWCVwZOQqq3I
sooqcEKGo2Auxy10S8Fdx8DOqnqmVSSFLt2ZHLHQOwq27spJAKeE+0AeelfJ+JMdU0VXAZW/guaL
pghkx9JSgIvr/0k2iRcmCwdAr5wZakMaWVcgHTe+E1QxlYYK2+LGGQe7K43jVL7C62OHN05A9LAc
Z2NjKbAwbggtCLOwquYMFRrp43ro7lkOFWDm28DNoDaQ1kOFqntPsWc8b7zNgGbMGn9t0OKNfoL5
48ncfpwOk6iCDXh84FlOexYfb/6vjfJ/g30P7ZgqYh2DGSiLcLVP30B2o8L2uQhGIyB9fSfNthdt
Q/DwdcsKLfIi3rPHVRv4wQQSnYhV+/K/m3ra7YdChQWXzrPRiuezv8Wt4rBBSRD+77/9RzpxVk7j
JFmRAmQGp2Sxp065a5I+hDLKaqnIYd4EIEuaZEjltGAHttuWYI6ta1wSkp84k1Lc078eBQ79BTPe
6gNIJUeKPtqdNs1NFDz0KJ6MYhbwxpngRgYyX4ndEbxSCjbvzMkDGiuUa7TxH6iFpmlG+bvXa+cr
pxkGzXvq/ZppmpfjbT1DQUQOmLq3Z2QFOujcmWV+xazRiqV59uL6foGlLyyHdYNL268gJOBpFOlG
S/S26U3LCTxV+3eQ5EPJ21ZglsP8F0AaVCRhDp1kSAZpWz4UZHqAaOZBKIM0VRhgYrZQP0k6UgUM
W0CUDh0fyiNpaBUOcs9ZUday78ZUYc70KtKhAo9xFE9Jv8i8oyqMh3Lc/QBEFd4bhLVVHlwVFU8Q
g42gkc3lTKUKxMApVD1SskRXcRm/Q44r+6erIHq5cBKRmKvCSFRAVEXlSSqy75LVp6sgkbmiKjuL
BRmdZIUYKsheNozDZwGtPAtteunOA1mDqDD1N085z+/lSIqhRPNRvhaMnFEx/Zt4CD+ndBeoYKEQ
vuJmfXrIZZzuU4aGCl6KzULdBpAGQAQtql8E5HyjFXZCDSpAfHTcyoLUb9wGiRfsVfKw2JTr+Xor
8ePgyScouLAPqcWtIEjpPFh/5j14D4kulgMV4QcVpv/Aka0io6PAGCdwlDX6OSGNKsDPUAE+20gn
Jkzmf/5H6E5X26tC1/Xyx9fLSfECFw5PkIsxyb6riGFuXmBzCzT+vCHn+Es5a7G1LbhZn3VYts3m
/mOl1e+T3Be0rPYfscwKkd2hm1ZR4EwG5hNto/fEkywKLKGKty2LcsVuF8rsZ93J77fvG3bs0tsq
XLBHfw2n7LfIx/+7rg8HiSdmLydOVQThDknaVFg7VJTTHiYO7ZMlhaHiisGllkL9KuJlvTiMqxUr
KsLE/Xt8CZm6WEXni2Mcn3tflBtValdUYMWOnXDy1VJiBQG2kxzAhhSB0JWkgYi2EumXRENXwUol
km6ET6TrW+8qSC9duYkcAnxeqT4fe/6Y5NXJGipOyC0g7DXdVaSNg6C9PN5fs2K+3zWwr53BH/BS
2DSNgVHTmcbS5qiwMA+hIquGC1UYrkLdxnsdKBVIkl4svM4/n7mQ3UfeX/b5nyq8wQKwIshMMZGF
It73HBXESb04Lm0yKdiggj3pOBgH5REWJr0KlMIx5DCCerhsmFQQdgT3yS586sneQy9M8T3ehaL/
8g48SwU1/uP4BYJIbLYIM3zppSPQcSNpU1RcDAQgpYy1CjbrUxcioEcJLd7h4v6IIEBY/k56Cfht
S6H4ml5//iY6I402xLUuRyqyXCrKPXp+Ag6B2P0eR0VXwUt66S4aPSfcwwKjghrnMqjU5ako5r51
IqrQZXNCRYzkkipFeVQVZ1Ys8K8u2CuZpRWWmlJYXi92V0F2T2xr7+VCFyAFD3BmJNPEK+yp8laT
JA6r1YoKjiOXVErydj94TEXbk0246NQNScr8c+MgJSibUh25iTSLE0taDABEL498yU6hOVP9TbmJ
J9imkqQaKkyJGyCN8mxVwFFvcpjZKpNVIJk/sb3BJvJ+nGcghcp1LeKwKnKFO0amoQJy0RPYQJG1
KQ/t9rzbBBk7HbpB0aYWrIHZVsGV+HG7oWPjAkq/pPE+B+qEvbjXjOsIeIkGQ32XKBj90Z7n9fiO
js+eDmt1HZ/tt3kMpm3/qgzsFh1cf5/o7r72br/vW74S4nHixmSPpLOpArt7nacVIHPRI/y3eGel
adoLzeubz/9DUenK3T6SNO8rf/zaPb1POH4fudjXh+/3lYt9714cDIWFi/saAP4B33JP98Ef7C2f
2exHkNh9iPv19/8DAAD//w==</cx:binary>
              </cx:geoCache>
            </cx:geography>
          </cx:layoutPr>
        </cx:series>
      </cx:plotAreaRegion>
    </cx:plotArea>
    <cx:legend pos="r" align="min" overlay="0"/>
  </cx:chart>
</cx:chartSpace>
</file>

<file path=ppt/charts/chartEx37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Sheet1!$A$2:$A$13</cx:f>
        <cx:lvl ptCount="12">
          <cx:pt idx="0">United States</cx:pt>
          <cx:pt idx="1">Mexico</cx:pt>
          <cx:pt idx="2">Brazil</cx:pt>
          <cx:pt idx="3">Argentina</cx:pt>
          <cx:pt idx="4">Australia</cx:pt>
          <cx:pt idx="5">China</cx:pt>
          <cx:pt idx="6">Russia</cx:pt>
          <cx:pt idx="7">India</cx:pt>
          <cx:pt idx="8">Sweden</cx:pt>
          <cx:pt idx="9">France</cx:pt>
          <cx:pt idx="10">United Arab Emirates</cx:pt>
          <cx:pt idx="11">Namibia</cx:pt>
        </cx:lvl>
      </cx:strDim>
      <cx:numDim type="colorVal">
        <cx:f>Sheet1!$B$2:$B$13</cx:f>
        <cx:lvl ptCount="12" formatCode="General">
          <cx:pt idx="0">8</cx:pt>
          <cx:pt idx="1">10</cx:pt>
          <cx:pt idx="2">7</cx:pt>
          <cx:pt idx="3">9</cx:pt>
          <cx:pt idx="4">12</cx:pt>
          <cx:pt idx="5">11</cx:pt>
          <cx:pt idx="6">8</cx:pt>
          <cx:pt idx="7">9</cx:pt>
          <cx:pt idx="8">6</cx:pt>
          <cx:pt idx="9">7</cx:pt>
          <cx:pt idx="10">9</cx:pt>
          <cx:pt idx="11">11</cx:pt>
        </cx:lvl>
      </cx:numDim>
    </cx:data>
  </cx:chartData>
  <cx:chart>
    <cx:plotArea>
      <cx:plotAreaRegion>
        <cx:series layoutId="regionMap" uniqueId="{0097C05C-2B89-4D4A-AC8A-5F88E4CBD133}">
          <cx:tx>
            <cx:txData>
              <cx:f>Sheet1!$B$1</cx:f>
              <cx:v>Series1</cx:v>
            </cx:txData>
          </cx:tx>
          <cx:dataId val="0"/>
          <cx:layoutPr>
            <cx:geography cultureLanguage="en-US" cultureRegion="PH" attribution="Powered by Bing">
              <cx:geoCache provider="{E9337A44-BEBE-4D9F-B70C-5C5E7DAFC167}">
                <cx:binary>zH3pc9w28va/kvLnlwruY2vzqwpnRrRk+bbjOF9Ysi3zvgCC11//9tiWIyGStYtN1a63alMaDsFm
o5/uRuNBzz8/Lv/4WF9dmp+Wpm7tPz4uvzzKx7H/x88/24/5VXNpT5rio+ls93k8+dg1P3efPxcf
r37+ZC7nos1+Jgiznz/ml2a8Wh793z9htOyqu+g+Xo5F1750V2Z9dWVdPdofXLvz0k8fO9eOx9sz
GOmXR2/bYrz69NPr8XK8so9+umrHYlzfrP3VL49uffPRTz/74/3l2T/VIN7oPsG9VJ9wRLlkVKIv
/+ijn+quzb5djrQ+QVhRQTXTX/6x62c/u2zg/n9ZrC9CXX76ZK6s/enbf/9y+603+cvVwna7r0rZ
dUfZ377+8rI/31b6//3T+wBe3/vkxrz4unrokj8tvzo7msu6uLxWy38+JRHhJ5IoxBTFX3Wub80J
puyEaYQlpezLlOHrZ3+dkn9JpLun48at3lTcuOJPw69v//vT8PRqKT5213r4z+eA0BNNKddU8lu6
jzAiABgtjv+7ftxXtT8swt06v77PU/j1x762n/7+39d2bC63or5+/f9c26DVE/rlHyK31c3pCfli
41J8dU9w/avr+6r0hyW5W+nX93lKv/7YV3r86r+v9LP209/pZQg5oZxwRNRXBXual/oEnL6QEBu+
Kl7eVvyD0tyt92+3eWr/9qmv9bNn/32t/2qyo721f6d/B/+ttWBaYfTVv4Nub8ZcAdcFRACOvxk9
xOSbRv8vyXS3/m/c6s3BjSv+PPz6P2D9u/xvnQMqTvjRu+PrtMYLsYieSA7xVXuqf1CMu9X+7TZP
5d8+9dW9+x8w+1fO2r/T24BJCyUo0upOk9fyRDJOkdR/OqObFv+wOHfr/fo+T/HXH/uaf/U/kMm8
nq8+XbXXgP/PYyvXJ0IyLQknX52NuuVsMDvhBCmuJP+ea97U/MPi3K356/s8zV9/7Gv+9eG/7+pP
zWX78erv0zwTJ4IwMHhy27+TE8YVlULJbxoH33NT5Q/LcbfKr+/zVH79sa/y0/8Br/5t9firufzw
06EpzN+7tiXsBHIXwqT+07ZvxFnILWECmMLXqyxAxs15+HeFu3tW7h7Fm6O7v+TP2K//AyCBtLv4
8HdGhgiWWgSWWkx/n4fbDkqeUEIxRlzduQL4FwS6e2K+3+jNxffPffU/+/Xv8FH3lyK+l2n2l+Pl
4Ut950Y14sdXv7wiVJ68W7/Z851R5Kupn3365RHmkOV8rxodh7iFg6eXazeO3x3j9zuuLu34yyPG
TyCwcPBnXAmNGYJl8Xz17QqUjghFjML/E0Zg7dZ2Zsx/eRRhcgKri2NIIuAiOaxEHv1kO3d9TWsl
oLYhEDs6UP69sPaiq9esa7/r4tvfP7WuedEV7Wh/eQSP779+6yjo8cFCUkgrNIaSCbwp+OL+4+Ur
qN3Bl/H/iwY8EVotKu6ozpOSY3rhRF6d8op+TEfVPL6hmjseB+Uw73FKwEMoPboVhQS//Ti2FDNP
Xa/j0aZkV62ij1NemN2Pn4LRXY/hjGOplaaCeY/J62gbonrUMR60OMhpyM6rFC07Cq/1ZC2zKkmt
bW0cGVLEZlbTs25hZP9jKb485bZulRCcYYGJgNdlRylv6NYsA3JLP+u46U33oaxR9nKrkq1My89d
1/FP1k0sjrranjeCtPGG8+m0jFpjDq2p+hdCVuQPXlgc44Y2JCnTYroyU1O/dNxMbxyfy93WjdVF
YaMhi1FX4yc4QljspK1iletUnbrFsLNsmha6M1FX7oYcpdWhRE27G2g5fnS85vlBFBKePwt72mXE
/ZG37fzHZtYXTPfpM9HXeKfqvDvVqpnfyIi0OxyZct9Mqtl2WM4m/zp/37D9zUy+WunHrl9NkeXf
KsDf//y/p9dl5S/VyT8/P9aQ//zreX/Vvh7N1dX49LL3v3l83vevwuO+Pf+I4Ft//MWZ3OMuvpaq
77n4L/oS/ENfcqts8MWTHL//1ZPAIoBhqGpyTpkQEips155EqBOs+RFPXCOoV1CoeH7zJJRDOQ5r
gSRnUKPmx0vfHIk4gaIRfKgkkWCj4Gr+HT9yG9gRwUwyWBIiz8ZtuqRdVWjxOMd7zZ/b6fwBEN1C
8vW44AhvY0eTYhK2XuRh5Hmdx9u2ru9yIpavi8OvJe8H/dGfw0NucxOapYyqdV5aecjNYMyrWWwo
e5MtW/f5x+Lfdq9/ju+5Vd1slXJVKg6acLu97HGjUZxT8K8xYqghMaPDmJ7++GF3zwE5Vl5vvowV
SJRz1orDYqmisUI0M3G3CvXHj8c/Cv2nP/vzZTxvKvWA+lKv4uBwz55iPLPm9YxKJC5WNbZLEslN
mLhZh/5rTv1vz87xRW84zl6hfpLHB061lst5l7vU7Zh1eXH48RsdreiuNwKQ3XyAKrYZjY7yw1xZ
OZ+LlUI06itL8gte5SV5il3lqt1gh3aVMaoZHk5Rm0/mgXDoBao/VQrx/aYAvWxsxe3KDy7LpmGn
iEokxZ/7ig5zFQ/ZPDWxW2V00c0Zrg6OdJ1q4yhTpLn4sQruMxpwDDclqLO1mWo+gwoU4Ttqus+S
z8UD73ff4J5X6ACps1pHflhXK39H3drF6eTK50GiK8831KoshKWGHypaFFcINicv2qio3Nco9O9a
n/J8QxfNvB9yzg/1KKff8DyweEk3GeZ5lOcZTD2XfU8Gfhi7aNsOaIkmsxd918lA8T1vQJYMq7Uu
wRt0zJW7VYiFxcMAUNr/WP33+DbpgafR08xLl8mkqe2QvpJNM7jf6LBpdD5GuZYvIUel4uzHD7vH
kpTne0i5Rm1n+yhpu1WKF7aw+fhbM47R57Dxj8+94WqsQg7NC1fJ1uHmsGYsMvFSVPahlPQo5x2e
RnnK0l3FakfWNOkitTWns8H9dKjnFRf7ociZfmDS73uM508o61I195FMxtGR8XEruhYdthbXy6Ev
xnkJw7XynMbQTUNKl0YlPam2N5VZ8+etFPrNj+fivpfwvMYMyxA8Q46TkGgpDrU1kl5kbO2GdxVX
1fKAqu6xKOl5j1xlfaVkrxJTs/Usajb0XGfY1PGPX+K+4X3vkRYrAuWIxMmBLDEqF/ZebF1/CBve
cx9ukp2EdZVIphpmYKyz5sBcJPtA6T3n4QrarvVaqoTZqYI5WNUSxRatxRb4gOPc38BbpSM+6AW0
r3EztGc95u18MKXc5hdhCvIALclKLY4WkWibF79JZe2LpciGNVB+clt+uRqqEeIy6Skbi8fjRhcd
51UzozCISQ9iS7EOYiRGJpXNenZmGzKpuHTMPBSbj4Z4h0eSHsrWrMxQM8MUD+nam32ZUSlfNNE2
ifNsTJvqsGRkbX+vG0X/cG02tw948vtynuP65ebU10uWym6bwRXWqu7P88imEjL7SkNap8a5ZGPc
juU27Ypc9M1ptWyZ3As20+71hEbhwhQsPICuqYikqqI0aWTk9rSYZaJkTR+wD3ycpzvUKzyA8mlc
ioEMOqFoM91hw+k0Hni6bfXjHnbc1ueZbbrPfcTm5jHbVMufLZSS9imRSpW/q4pw/oAo93gi4WFZ
tSXvu7lgSS9TS3di01f9ssxDmB/1Szm1oQKvSykTE/Vzko2Y1XFGVfYpCMfCw7HDRqiyzFiS9Yt6
zyG6PbMoasLcqPDC8kCztowiqRNew0pm5zCUMmJXmNU+YGX3oEx4fsIWw8rJYlQyrnNKzhQzBn1Y
egyIy0mOurgtXN/EZBN99rFvNksCp8XzH3RuazAiIxKh0sbF/UBsE6+ORYEeXHj+Y2NbNThh5MEN
HB/EOmX7TXTRPmjaueckRKpRWw7LlliXjcnWyjIWpi8f8EH3QIJ72BcY5dECqWpSkqLZkRGX+3Tt
SJhRcQ/6sOrpFC66LSGwboxRjt+1GXsokbxPdA/NWPQtW+psSzK5jk/d2iIIz0OOyzC74V5gzks3
9tSsWxKljT4j01LtU6pYEjatHpppP/F+rGD0MSVsN1NpY9vgIlB2D82qJZuaJExrNJJ8V1E3xaKS
LMyPHmvxN+NWiSKD5tRuyYCL+tTqNttNnG2nP9bMUb93xAvu4bVNeb5tOJqTOeJXsOysplM2Vn2b
jLMUgW/gQZZOcmrLKp0TCsB9pceuPGDWVWHLceZBdmwhFZo3MScd4+JMae725doGuhvmQRaPTZ2q
rXRJZmv2pKgb+bRf6kDRPcRCoE6rCtMxGboyxTvDid3JfKnyMG/GPNDyNLNVtEGZp2+L5bwas/HC
pWkdBip/lwPqo9GEXTmeGpfN9jWdkaqfc6NEHmY3zENthQvYOZnIAimh23ZVz9+vem0fMPx7HBrz
QMvLqGJKpdNhqHMcU+tIPGjtAkX3QEv7kpG0VBNoPnpvCOR3rV7SwGn1MFv1m4kiK76JzshAYj6J
UNF9tHKVOpXj6aBnKBqT4+g2WDHUQ2uFpj6tLYy+lDrfOVW5WAhShqmdemjNgdrRIYJgdEauhoLV
p1mRBVa2/L3KCo4oqCKDwfXmmqSW2sDKSyxhuQH1sLqMVKb1Wk0HPqZzvMC+aIz7dAwLUdQLr03e
k7ajyB3aaYOttry4cuWGA7Xu4dRuZuy7fHaHpspZDNuh76PJksDBPZyilBu65tF4kANq93YpLq3b
bODg5HZsHaxeSsiE3aEUOo9FWdSxM0QGju7hVNIyyopIg+ja4acWtkdepDKrw7aoqIfTxTHSArnG
JRuGAzLx1sLW9z4aI2XDbIZ4UCXDohvXZ1OysqY1cUR7nvQzGT/+OPO4xwETD6u4SInplgYia2rr
c11avLdVuYYlw0eS182syZm0p9nKXTJq+gcuyUvL6MswwX2k2rVs1jUakyKPnoF7fL8SGVi+Ix5O
dVE0ErdyTMo5V3uX8zddlXaBE+rhtK1sZLRyLomKsdjVpbyQZEBhxk48nMK28NzbRUWHtl4+FSt+
R3jzJEzhHkpVMWcRxOs1gWHtGG/E5iJeLc3CXC/xcDpl3OUVM2MChDT0OxvBD8S22HBYpkE8oLqh
JqhOO5c0ndn23SI/5EWfhqkdeyBNVTHIqTAu4atZd03Tg+jVQzuv90AUexDVrWBFHzVjArwh/VTZ
DD+to7R/FzSt2IMoGcloRlOAOeZpHtNm/l2qImxKsYfRjXW6TPPKJYZPNMZqeV8P6kWY3B5G2cyW
uaAwdlTaN8ytTzmzT8OG9hDazWmajTQbDyiNol1UphfFhgLrA0dqx02XiHHfyy0i0UEg/bxZ5Xtl
1jrMtWAPolEOebrpQCd13r7ssu40bfIwT/6l0nmjZM/6eaUL1NQP3TY9NjN5wnhYBP1SKb4xcr/y
UXQ9rO1Ek12obklak4ZtsyIPlkU9LrlzIHTfvN0mtyvlb0EWgjxI1ro0/VbBJLK8+mAW/VJtIsxP
IQ+PbpiqZZ3FmKy2xG+2dQTOl6N2Hya4h0japktbFnpMbARUAtJWj3Wqfw8b20NkVReWS4yiAy8g
u42QuISjI4GBDXmYBMMehhpBSM4LscTcsmivtZzCgIM8UCo7yZHxKToM4rXp9gqq2GE68RCZZ/nA
hnwdE6eAzDFT2wMbUbwJG9yLmDPsv69rm9oDzvvHcw17+0c6X6ClePHSOIeqqIbBVc1fUNd/LNhq
grQC1PLbPhAoaisalLYH09AXHMZe3BQ6tgdNPBdAPF0wlI2BdXvhVFaeD2wRQVrB2kNnbtlUQz4L
hsI3EW+ofFuLPCjBAr7eba0s2rG50oD8ha5juUMsFd2eQAZUBLkWYAvefkA/NyyFvZoxyVh/Gc3T
O9h8eBtiikBzvT30RCkygoJenMv4fnBVEQPhWQblEfh44OxmzDT5JKEevYDgy/LCdeh8mYYwhGIg
QN4au2wkYjKnNlEVfVoD4fCgpCSBGvcQ6jIDnEs3jQnq65csqnelyYOSFCBu35bb8KhdM9rYhMCp
pt3cYLPDrPwcNJ0+uWqFHQWrmtECwUC8z+xyXkj+OmxoD5+LGdNKkcgkK67nuO7kcNo2ZRgzAvvE
qo7PrZ6AvpPAFtK2b7fumaQ2bNsfKw+grie2yvFskg7oL3VsnYmeRBNaX4VpxoPnHFHwiszBjE7r
JwsZ3GLVh7ChPXiOEHjyXnQ2qUT2aun7M9Q0YXboc5umVFWirJlJtmnID9OckX1Utx/D5PbAWWws
tWapbKLzflex9VmjHko7j1r965YL9llMM7D+66mXJsmbibvYSFE+HUS/xHNJ3LoLk98DKa/apa06
bpK6oH/UOXsX9dWboKF9BtMCjMdayNQA/if7eLIGTghMLGyrDksPpRnJ4UAGJSA4w++aKWpjFvW/
hUnux9Bl6CuDcptwUrD5sFG3sriFwwVVWJCWHk5ZnmXKqRpMcoleFg15Uwxha3F87HxxMxLVBR9g
wQxDp6t+OaLieUpF0DYUlh5Ga7WmzTCtJqEpnPOIFBlf4mwugpi+cILgtuBETohPBVhiirY1Xs2Q
UBZIGMPSg2mzpNG42Nwk7dSjGE3ydJizsOow9rlQo2HOMQ0qB/f4ZFrJk5ovgRjy4KnnrHblkJlE
plkby219ok0Rtm8Gcf62xjVYCVpIZRLcTS8oHi4MGsPk9tlLpoDdCTFHQ2KFeldg87KuhqBFHPaZ
S+nCmirrS5MI0EysgYQeD2ujwvyhz0YaaTlEZacH2LfJh50h1UsX6bAU1KciIQTrrJajIckK2pTx
DIWKg0ORCFSMB8+y1MBKK1fAjV6bnXJCvKoLtAXOqAfPqeQiBa7dkGzakB227BlE0rDdc+zTkFzU
qo4vHZhLB+fTKvC1a2XzWOmpCqrhYH/3f4A6lopc0yfUlOoPCZW+x65qpsdBAUN4WTSQf5HOlhZm
NstnuWuhNJekKRvCdimgochtpK6Vc8o0aZ+oyFbDbpr75rPTcKQtDpLfpzPhhiA266hPTL7afZOJ
Mgb989Ow0b1QLeWyKDShPnG1IDskgLVOYW0dKLsXrMca+H2Wtn1imczGGG+kuqzWpc0Cx/di9VIY
YeYFdNPlZRcXY/N2qXFYRPXZTDXp5iaSDvTeqv7xapE9nesuD7NK7jmEiU507eu5hyOZfHuHujR7
zKTqq0DFeB6BghfmZIVp1W062FPpFGUxTzsxBD6A3LZ62OqrurafQPPUzmfGqLf5UIdV/rFPaJJV
Q4DBbPpEsvF1kdmXczW+DrN3D61Zus60rrMhka3+o+1mHOeMPcTcPU7eHasCn2g0omhZN8q7BLCk
YwHUlzhaI3kIEp15YDJrBHv0NYzOp9XFHPfnVfsQi+kLdfsu0T0kDcUC9DpFumQSVZbGsFtcgjuQ
xVLtskZn1eOmX+fXrrH1GbU0EsmY5wN/A0fc5ACHfLk1r7VsxOMK9iW7x2XVMhHLuoBifLYMCs3x
xsrBvJ0HErkdWoe2uuzyPBp2AhJLssccau0H2bvF7WsMVbKdgF3q5cwNkSoTIpecnaVdOa87jKCa
8HsEzN71FNPSyj2VC4w518W4nWaDzi2ctiObO20IWba9nRra/rFIxtIXIxNR+cFiPgyJ2oieErPA
++77ceNwonniatdKgqudWGXmHme4y/SFUC2cC0PDRl4Tped4IsKc9YU1W4I6rdbTuakntp8My/hh
kjODEnadT2yX1X3TQT6r9bpTpqAybrrC4Cdzm5b6rKZ4ZMkG2p53nFbT2bZFzTPTTojtGZqmLS5T
k26va1x2MiwL8ak1poFj3FM/dUmlMvebUcMGNdRWjWE+wSfXDNBfE9j5uks01PJiTsqLfMvCztxg
n1uDQHOcqb5L1q5Pm32H5jKB0/FFYHLps2twW+AtomWfiKzhy4HY1m2xjHg17IPgSz2PPzbDnEb5
2CWwP/B57tk5j2wYkR5Tz933bjbTsMouyZEG+s5o5VLvqC7J5zDZPW8/8WGjkyN9Ug96U7HsBgpb
m4qQsC1wjD3lzBI6tLaNaZPCLNGHppzpRxPNZaDn9NbdzcKcqBztEsHzDqqdUUwyqsOs3mc4Upau
sICq+yQXzVXKqtepLMLw6vMbJ9iBXGoCcnOXJlbX5ynHYUVx5s0on4CRhaFymsC5+SVOI13FusZd
oE68nNugjIoKNquTjJRlvFTDZ1GaN0G26LfEKOFY99RK1CVudf0zOJhYPO7o+O91Gbk+VY19bmMu
CuRaImySmYpdMFi3wYkXN74Pkv3YSuFmAWju2xqjJYOVDjQ9jp0ECy+KInCl47PJejmn5ZZBggA7
QGYHfDWx66MZJUGy+1SyGcFBbF60HRyjretzQSc+xmIwIuz0APa5ZLZsM6BJdWDsrZPneUvRH7Bi
XsMKzT6XTC7NsDUW8lUolC1nKUtdItEow3w78bInQmuni6MPKIsm29kZeqm4sWnC0OQTyrDBi1tg
FZ5Ea0uvcuCyX22Na8J4pZh4vpcT2pZ5WfUJF3KKzird4h1K55k/sDN5z6k97NPK4DBrmopatclW
Y2re9FUxdbtUtqTfz7aL3sBxtmdRpOtyDzlipXeZhsXoaR5x3oXNvk+bsSVrO9biJoEU6Jmctif1
kD3Q2eKopTsSZ581ky2w6yJM1yZ2Ifk5ro2Kod34HAg6z03D8WWBXAlp+bwOudpFTZlBm4y87evT
MFR7HkkgusFi65g5pCNOnzRFBsfx1mEd0S7sAd6Ca0POwEFg0iaU4qKKl7mcWVxWbAqMvz57TtgN
8gYCD1gdATb35t7BoYaPQcL75Ll6bNZRu61NetPa3ZLRz9vIQwX31nPZsGFrK9kkkPKf1qQ6J8SG
1S586lwTRSibobFKMrLJ7qqIwQ7MvL0KU4qXTY15bTI8T22SOqMOLidZ3PAiMJX1qWJzJQo1VbRJ
aKW6LC6VGs5z6do8zB59whjTS0dFi5pE8haaWWn1uGJ4DfPUPmXM9G2WpbpoE83y+cKahu3kWE4v
f6z4o4LvcDU+b0zP1TrNGCJwvbEBUh9kM32oEe66g4Dstg1L9n0OmVpFCo1msy5Bjo59nPOxPNoQ
0l1YtDz2s7uZBTVRYYdJF+CNOXntRvQqw2lYpg+N7W4NDc0lRoUMyA71L74vDJTyN4fbwOn1ImUL
xhhVwAo8YGnSV9Ma9a/bnIedZsI+jawuWuwQsfXR2aiXfUN5MhZcBSrdiyQ9VBdQ2rQ1bIZDVaIb
1MuIZUWgYrwo4taxXd1a1MAQgBZOOzh8OLzfat1NgeN7QQQa0qRpP5o62Yz8ALWjp43M3/0YVHfH
b+idfNti2IRgtxpOCMKh1S4t4wE66l3NdAjrhgHdmW8PX0Adoc3To9p7lcLehlVnjeAuyNyRTyjr
SOmWzYDwaZZD2QmTPoYuJ2GuGH6S4bbsWmxy5Rbqb3ge8bpvC+Aj7Mq2LaegRSjyKWVqmtMecs86
wblY9ypD6EUH5/lehc2sh9ZVFLDSn4don+Fs6c5LhNEzQnruHpD+S2nor/4Y+cQywShZhHBgOsLx
5vmAceseF9U0mFNYKjlyyjUTdj/weukuohXy9otelkPznsAPkJw6QbYzyaKVx3pLHXRXWKOqet60
fCG7ZhjWYrdlebp96NK1cKdtD1nmzvFy+Ugbxp5MfTmerwX0e6Spm2EI6IGRx6gp2PYmx3C+5WV1
7FPxpi1Ub/ewpGIbXDXzLkfA/HxW9nm07eHbtnhKSdpND2RMd8coaHt922ZQqmVG+qE62IVWYp+P
gxmKeDJQyjwrZjgv9MCi4j7Yeu4M+JMDOR58PmQpLp9NutIXpCBZWCCH1qa3X6OLKt5BFbZKyIKu
BBleapy9CDNLz5fBqnNtIjFXCd2Az1sTdkY6+1DDjiM07zBJn3rnXNRkm12qZOihJ8iZsVs97/UK
7Ir9DCl3dgY/ulLnQdUM5Hc5g8aoXLCJV0nUR+LAqrk+3fo6exukJ5+Ml6+pg9UirZKpY/k+Srd3
Y0ke0tN9Zuq5NoyywlXGVYmoXfEa2Nvsucqz5XIpcfTADt99U+G5H6AnZG4SdXaAX4KqqlPHFwzs
sKg+FM2myA4Y3WF1H+ST6LIcqhupqeFlWhIB0U28A0cUGMCUB7QIGo7AUr2tEgwbZiOdT0eKH3DQ
902CBzJJgcu5wRncfZUNcjzTteWnndKwMy+yqUZB7AKkPLxxGFsUhYygTQc0EoSz7tnvepBhR1vh
5xVuOwq76qEoVlMmUvLxFDjXKk5zHLZYQT6RbiqgWEgdzpOCKXbaT2uzV7oIqlwg6a0/kehxXcs6
3eOpOEcpjVknwnTuc+hWimrbjTD0trFDqofTpiBBFRFoSntb4Ss0QiusrtJ9VZAnkkdPBhFWZ0M+
hw5ohaAkUaT7vpyH89LaMYk4fR3kznwKXcplPq00AmPHmT30vWHxqmt2Gja6h1KkK5NyFBWJLGz/
BFiv74ZsDWsOi3wOXSZkFk3EFUm9kvrU6bF9jIY6jIqK/GZi0brAxl5jiqQoy2Hf5+oiksYegvTi
0+iWEg3O0k7vx4YVyykh89veVFVY9Qz5VLq80+NQs1bv22l4VtVdUpouLLj6VLo1X5asySDBqUdX
xK1r0W6r+QOe957syWfSQdftcYMTfgAiO3UxsMZ2vYCOwmE69xC6QZMeO419AaeWmnXXZn03xKlp
dRghDfltvXSzwpmLims4aNVtJFZ1ap50S1WEnYNEfmMvJ9q0lQPV+2beYO/qJbAAHtDMl+3MO9Iz
n0vHxAZHMdosT/Aa0ekJKhoOB4wy6OX5BjoldUnB9UZjOUwNPwioJ8+7Yaz4BB0ye7GeDk6j4bD1
OCOXjeRkSlJFCxlUI0c+6Wbj+TyMbrKHthX1DnrhQo8Jlob1UUDci8K1HulGFbeHQi7mlKcjdCyO
qrDtY+QzCOlM6FZXoz3QucmBwzG+gQObywOzdg9YfFaPmwdowiNXe1gl3uIKVWYnq0Dv55N6eOVE
RAfQ+tZAA4h5XD8jk4edTkJ+76Bo65shrak7ZMDH3+s5z3eIwOGwIJz7vYM2IFbDzwmAq5Y9+WAb
+rrJSdiBTeSTNhf4UQloAjMe1+5mzM4KipQ75Lay7T5IeJ+12RbFKBTO5X4xuYBouZau3eVcYPrA
Qvgeq/Fpm2as3DalvTu4Lu8PjWLzvtcsqL4PP9xyOwmC9QOnPW3cAR+b0M18gLYBTAaR/aER6e3B
+//P2Zd1yYmjaf+VPnVPD0ig5TvTfQFEZETkajudXm44XrJYBUIIhPj13xPVPTPlqHLlTJ6qGzud
LELLuzwLX+KpsLj4MkNIvJviMR068jpIaJhcZF5xNUOaYe7nHWkindE2alKUx76+6qteYjaHVsDi
hhZ2t5BKpSIIwCZc4/B1QdYlZrME8DmMA2p3A2Be6dCa8q7j1D697tnpj8MeO61pxEa7CyR6TXG7
lbvaJ68cGPLjxWvjogF9e7uDYCp56NXafmXhxl8Xk19CYCqFkvKg43lXhyZMV02KXVEARvfXA/OT
NPESBdNF7UjagYo9K7pkeahmVau9Z6Qz+9honIJ/fZufLNhLREyx0CKOGrxEQkSQLyQps36dX4eI
CeOLXFdXBbeW4epl2de5ABwmk4P//rpHvzhc2waHN/CMZqdX7bNajU0+qeJ1e80lIkbqOLQqScxu
aedlrypBUggYb6/bbC4hiV5RxjbjzM5WW7ePpvb9FjXJ6z7pJSBxq1S8DahG7rSoeKa6tckASX0d
MD+8RCT23HPLRaF3gQpM1my6T6n2r1Nugknsjyu2iOPORA3Tu9qOVbYlqssElOtfd/xdghHnyKPk
bEqxb5p+e9xCvT41Yf+SlPxPltIlHLGgzkUzwMq7xETgo5z3eE2il2p3P7v6xV4GhxuUq72U+zhA
6XwJvg1d//iqhXSJz2ojEhXwz+B76HwVXbpsgMnaap1ehecLLwFaUTfQYQuN3Cda9QAiNiurbljU
9eJ1a/USo6UnMSNw0nIvYfnUSHLqwlcefpfwLAhxjdYTXFrFCFbPjf/+dcjY8BKbBX+Guqj4KPfb
WfqodVGcxZVw6au+6SU2qwm7ym5+iHOocB16ox9C9jo1wfASmIUsB0mNUnHOAPhp+uAm7us3r3vq
8+T/na5NAhmhytA+zgmbVXQV6w6868qp+f3rrn8RbfQ6GptuHvg+HqIVEurxFJ/OVL2X9ATPweKf
ZLpnZ7rfP38dtDoWrmB7pYPpYItlUXcTD8tyB54qL46l2lx1a7fixeT6J9vCpUQX83GvYGzX7UL5
sYkf2fK6qO8SX5R0dFmnCdel9VsB8E+dvLLQcIkuGoDtlUXN+Z71a7jstVzC28nI9iUB8Z8A78JL
dS4A8onFuuV7EFPKdKyG2l4rFwxAzE5Gj1eOLA3I03BnIg/rRGyfQfQ0CLMhWIeXpEijn4Rvl2gP
3njKFrii7JWQFYcOae9d6iL89+wjy57ioZf4mz6OenZV6+ax2erHaO5ociimeq6+SlNWO8hcfV8X
Cg3M1PLNvpSNRP+yGfuzmXoRmXFPin5pxg7p5er6NYu6uiN617bYqrt9Vaxtl46DgsdR2tMRAeHa
eNPz49BpVqk9qjFNq9Juaxd/rAofFF8odUBT9iEA+W1KG785lyIy1uNNyyKhb5epcBE7rkHMxzY1
W1cGdRpSWdMyNZZrRM8Dw3pPEzkO5RdtKjVHadzyWh3p1kIjPPeoAvEy9+PiDDwQabO+g+6gW+o0
aeELBW14X69Tn0ZyDlicSg8/gfYQ6ZbBL0Gh0G1VCjJKN+MBJz707zVRSDga3ohflVb4azOP8ZIz
kBVoOmOE2mxZHKmvNj+vsOpqQzr1XwZU+vmcriYKI5fCvrKsPvV13MpvqpzhDgX27zYYlUIirvEf
zxDGg96UX9MeSmNT5hysCducg21b7Db038guIMU6ZYXA9iSzhTmfqJwsWxJeR2Jhcl8n86ZA9xsH
f4C1RJ9xphd224RzLfKwpo5mFWcjQnehRC4UVJPTdSzZ2AOW2wxVmVuJvJxnKKut5YAnG3vDUwGP
S5CNlvqqiDlyDRxATM0nfK2hgr2jQDqQyijoVD6rnnwerWK589vKv8315uke7oxJe7cZIthTNRLO
76gtKL3ZikrMZd5tIDbFe+nmCDIaG+Nzdwtaj8D30nWt8XBluMly3oeQwkYIr8Jhaw+e0dV9HYWq
hzIbFnQQjhwMWfkYrXydfNb1MeznShGctUO7uetdAOrTBmwrZJf4vMw7j285DEeSoPpKjqztRZW2
rJV71lZ9NrDVKYOqhw+m5ZyOLNN1OE/tzhkcbHdsKOfmcV1J2QtMh4HM+4Ym05oNZRUTSAtXvstR
uqrEJ2FpP1zLdUNtr0pgWWlSpy06QKkUCScIu62llGZwOaXNm6gVhu2hytOu1z1xEVohoYUg3wZs
gl1KUPJCPzELnCuDMl/YzV9JF4BoZRYe63c8UZHIq2JKmq8ob4kOi0bFw5JPTTJMd+0cluwRmL5R
7RvPwS2TQzgkpy0JSHsTVa7dvtd9N8ygWcHPMr4bsWirXa8rT45aRc34oQqUCAnOxLZkScoVPCzv
Qmvb6GvcFIXwaVFKVV45tyzJKTR1PHxsHPNJBqOEEBIGpaORhB54wjoYoLqyLdN2bMXXhLJRf4Ak
wVZlaEki4AFJYvC3YL9MAr88BPG3oTHLdlREe//YbvBbzXSFlfStiTHND2VLtjsrw3IfklE098LM
nO1CUevq7dhW6/bgwI4gAWAFEJsQ+Vm+mh0nZ/v+1xbtvuq6YSP1V8PQdMXVSGRkrucR1uZZE9OY
fBKMxPJ75NriDroDwQm9x+0beCEqbVxS5iVUpYJ8rTfhTjAeWbYDFKfox07Wscx1BwLrG+6rrr+L
yqKOjm6oZ78LxqpZD9KbkF1xtrbhh5AVbfG2GmWpM+1tACHNJpQwHJWKwf1x2abE3E7hZsMj1fAO
fQ+3l2K4nxPJq31YtQPP7dos2DtdIky1Byw+MrejXNi3DkISfVagtOfuqzU02EqqYXU7lgzWlHmI
Fudy3TZQxd4X5azBTQn4Uj5WYpLxUWmtWWqLwLCvVSUbnZX91NomFX1UhDCsiul6nDo12dw6Ega5
nXoSpX23Of2JWoknyJOwjKCBueIp6qCcTNqswdTv+rOOUwoVxK29Gx3YjLtEG/eZhN4xePKV8CrO
4B/CbhFjl88FljDPmq4iKmPKJcMHP8LUE6pYSkEnL6XtttVHZ0F+fvQwNTRFWo2Wr9jvN+2GIW0s
YjuXok2yTN/cvNDkCb4tBgdCC4kj+bbDVc4fUtvZ7BIJ81ZovjqikhSU3j656uD12+6WpaSdT8vI
iu3arVOJwvQKOzJ5CAuPxAL0x6o6TrDmC9LN1HXwjiWtIXkVsznIp3CJZM79tjVPJtxoc1js5uTV
rIagyEdHCn9D4fj2EEZTU79Dc4D4Nq07eO7uYTVQ2pNskfbeeZSuxD5ua5x3tiiSESj4uFpvVBk2
bTZsJrJZrA0PQEcxU1E7UC63KXprw1aBY9PH1j7Ua8jJYQDOoLkbII9Yj+niY7guQYw+HZ2R0RFU
oMneJ9MY9F9IvYruhnV0whzrK9VV32knNswEBZ2/aTeUol72eLO12SWqjaf3rF2q4jSVdUOP4Eaz
7nY2BEZtO2xHHcvhr0WL5w362hDCn6omOUxDXZZAfoO+hDkiIL51qhrr9UE3igJRTYCwDneThlVm
uljfk3e4p3haosqunzs4DUBqQJJqiLMRmp1lFmB/KrK10Ou7hjBLD0JqMPWSvgfCWS1GBJnXs4UP
oRncCl7QwqMMXShRPeBxk+R+db6sD0FPYrQb66IN5keltqE/geFQwaO367f1G06NqW8hrBuG0Ztz
e4+GGa1Gvt1uoYzVhJ1488VRNPj0UCdmcKm7cdiQx3tYpkzmGNpK2sNqmUzOJ/daQUiixDBOU2ol
VnkIkcNym8tsrJ33b6hcO5nC/U6wPY8V9re0pa4x96GNxPhlM5OOm7Szy5ocfUzD9S7G7K8+NtMK
3yK8JB2K+xYdD/dWtBjE00Yas+Y9nRN7wPkf6BKDS9SycxvnrkTwZIcNH9OUy35xbaDe88hb9bBg
zJbT2ABLfN8sdVVncVMN08dVc5J8UoR7odJ1gbq5xkjRrvzeQ2g3fIDVQSy/DDGT7eexG1uCpBwq
mjRTDWn4QXE7ecRvVSjYkI7B7HEUdiuOD0R70BlmQbLwfIKyx+AB7OTBV1gR+DgLcag3x20e20c+
Y37v2tB1LKvXDW01xfv4Q0IApsmoF0WToYARc9hoDny+Ih1P2JLSNVTjna7GCjz1CJqvSD6abril
SrugSxn4o1+aYbTrPonqeLmP+tBAtBnNefkYi95V+6WDvdLDSCr6UUywBsqnuED9SNSBZXe+1wWS
DtM4co+mJe3fdi2ftuuo6ccBG2aMtQHSANCN4qqF8q65LVQn9ZqJOC4fPOBSQbayWi1vp82NYNGD
LE1cBu3Los24jGp9304oTKaVKrtxRz3I2N0eBNtoJwra97kJC4IvUVdddBvP+mz/y6Zz8COAx63K
TIolIbmaxzCa03Zb/YdGdJDaSjcFyt+jBjWXPpUTG25MPyPiyqqyCbKogZSgz7C7Lyl3jNoPZIaa
xaFkTuO852uIMJ2C9a1t6mkc2GONRwjfzENveUYSNuatr+b+ql2x1D8loXHLnvAW5tiOGujkRXFN
RU47YMrTiUbbXuIwcjY1SdFMdzNwcLLPFFO8u2mnwt8Lf3bN3cxGrych2nAnYHu04hhFyJGbLca2
77olKI8t6xP7OHdFtLztzRxl6GWM5LPvCrdkhaviA8I1WK224BgNaKamZm2qQ2U19FJikPFx2NJs
26zU6QAHLZZbE5JDiXjgg1OcXpfQ31Ipk804ZRWszEsI/SJTG4a4YSfhSv89BqmruSVYOgr25dMm
b8eAmIfQQRcYKRC1NyUTZEPsFMXmYQk0sN525RmD9sAt+i5g+MPxlkLCHhzeW28EeT+4oNy1pGFt
qtRqr5e2k/elg+1C3mIaZ8k6u4xURX2I41jCk770pzJau8++XJp3knYmq0P2pkuMep80spdpGeoJ
WKW5a9sxXcNauiktEe36vYfloD+whZRPLFr1yTZeyBzTmWVqm7d135smOXlgUeP3LhD8Xdk5Ci1/
5NQ8OBSKL65LC8xcAW0FX4Xfa1t4+z5JGPPpUqtVAP8bLc7n9VlE4tj5dYPWjjCR17BjHscJLvNr
TYcmL9kSBaclikFlBinehSdTRYW8m4J1svsF4hDh08Y6wjLp48Vez7FOys+IXNW4SywJyEHXuo5v
mnXp4BBc9kuHdFwb8UTnTof3I52p3kF9w/fQsZhYdRyCRXafggoG1E2W+Dqp83BqKpvOSY1QVNqZ
15npEKO4tKABpV3qEz/X31aR0PFmWYdl+wonM4dwqLIiwezusLYSnTagUzU7SC8V5MqIrm7erBEK
Rruhj6naW459J0dGU/LjeEYV70auCL0H5ahJrgG6plEeyTWRxwiksvXXGgh+dT9PVugw87JcqtM0
TjRkKXRiBNqYW0M6/wapMSfIgoG/3a5R2JmwL1Q9d9GtVliS71okq+5Tm7TyGA9AQdBJOf4pmmgb
fFZohCJNXocEzpnoXFQZZgeCpbSYF+zuk5nXfFGlER8YhCDsk3DY2z9O0yhJkyd8DHBeFX0SLO+Y
2xoUZQJCOE2tLYzKZEE7cjdtYvW/xtCI6L6bGly/nWhgP/nWd9UqoVKRDOYBxuBJu+76BZLAV7IO
yPDAsMqwI4bUjALbU7VyVJirHjWgQ0PDyh1oW7WhyuPNIARIO8ZYCe+AAfkHIr5mzPyiz7EIvH+s
e9NYY0p3JduyNU/dFAzLfmgCK4/TJOcEX2yTzuQj6dblcysTcPZZ1crps3XtiEpWGaogk+0cXddj
WbBsRMPa3vimiUt8El6D4zmhNZMZvYwISkcGlaCneYulgLzDWNwMJUF1qljF25ESj2qPTbZN3/uu
61IDj9cUlLlypjClE82w904kPithizsfNzohQavkjEqTdUOgUztbN73hkePVrwv8cMRua8Owypk7
n6tpOcGY5LAxlXz1cFesm5QOgSxO8PCOWZxN3dYEiEd9GFytG2bwFU78iJ8sNvvmi9zqKscZHxf3
A5nMrg7GbQZsJiiCI+JbarMQxecpDYQdiwyaXPQ9XSxAi4urSn2U1fnEwGjZCJLAw1BnOJG0ekrQ
9wn3TVX1NtdBUrvdsoL9gqQvQAFy41VU34nGhUiYa9/egTwwH7uiZj1WZDGfhhCFjltJSkuOc2G7
zwLBirvrWzed7Mj7rsqF92uWJNg4UIopi8/QSmnqvFTYO+vGtLfWhgjgNojXuGPHRZXpzcPMBpSh
8FBzQ7vb0dKpuzXFPF3PWg/NF2JW0e4G0ZpHJJ10pwIKohGeh4mj3zhc7Lo1dk8JFGyeDWEhzOyh
2VJjEiPOSDvH1Z7CqnzORoT3QyaAXVngpyhWtASwb07ZOJo162ZkjAhstFwz0KR8mUYVJu/oW9Jl
GugqMA8gSkNuB9lblFdssEl14m5Jqo+rW8btZotX37yHNsxAbhSr53rKLF10fT0IYK+gu7euecga
FECLJb4n8L3Ml4GvDVQvClgu9zjn+ZuookheiwmpUcrgl3jamiJYgUkduy1v0adOyrSwYJ59K3r4
uRxJi9A5LaAsIp4HiyIEzizE/PBzXEOAijaL7e02EHKw79DRIubGgc3f3RsHn9G7eIbIUiaE0e5e
oeH4Nd76AOpFZWKrD9VQgpDWWq07YO1U/KiItHUK190qdS18SJAxw28Re9+iP1Q1ckRU5KZ9O80+
SrFHrEWdbqjcJXnLWVV1195xpJkpOFzRZwTYPc0GJKLLvdfl5t6Eegz4R1eM/Xw/L7WsT6KSpap3
ai7a+riU1RpV2G9J8mvrEE1+bn3pEGBvUkOJuh3G7T3qrAqYngUJuVrTFWe5OazN5LCyyfhEaEX3
6KNE15AYwEEiEsiIp71jM3+P9eC6naxsBXUdEfXrjRNz335yCglsagxqbLdRQFj/rBsp27wdCkMe
A7Kp5c6HyEruigEuam8EClDkt7R7vtMTpf2vST9JflijsguzOIYY9Q0OshKHdbkmxOUF46vQGXyo
AK3NtghwsHcLlIPCE4MKUniNicXb08xorGGLF679rdQoR6VMUwctcV2Z5zChdXVHtqIHwq4I2/4A
UfeAPIBTyNmQwSFpc+iN9F7vHYV63B7AG60yFI+T+Wvv1BTAPHCz4hh0yBo/hp0aEbozxHd5ZKRu
QNREnKnuZpRJ2gzcAzvNKQRzInIdMpIghk5s0B9qYBCWr454OeGtWGGvXFkLl5tE63bXUSrGnMCt
xbbpaJSv9gh6O3ldxBAPAzCxO1tnwUlsyJuqluupsACtZ2D5lDLJoSMQTtAcLxR6vWgTDuWJLSvd
sDVbHR+wTw7oZI84wlKUm6I2BZlya/JR9XO3j9c5Gp95nbRdgBApii2FFyyUZn7VrerAdWrRPbJT
tigch3EWdEZeMaKJX49tJKh4gp6ysjfnObdqvHgdN3HWRCsd7hNed+uHAG8jg7SKLB3m/VnpGXH3
IrYlvpvPicJ1EQztijMGWFKIL/miLO+9iibEZGamLFyQkyE15xlKygmC8nBSsv9We2zZgBp5rsJn
Y5dg3M8QfkVciGWOsjmcXAZzmuQwi/ukapYSJ6Jotu9thaLr56ZxQ7uPy7gPHEZX0x4+xczUb2JE
NTgaiORxstfY2sfnSseJE6mFfLq/czyexWOEMkQNaxSUOS3aJPHcPulgHoKHoURd+81yjsdBW/ei
IxlfRmj+glKmTXesFMr7mCSxpnvDEd+xHTwG5/Ea7LgycdmGUvmAgL42vOY5QFxWXDuNgvkNggjB
bto5jqd3fde05sRL6oZjMMNH/DO6LkWYoZ3FQHgZVDCnHScuuBlCKNi8CeZprj8GGzz7MokAoN/5
WQlzV08WJBCVhHx53DogrDIRTqhl17TrIZBiysB+E2zSxSN1U5WRHtr/zbKdgg3W1gb50lB1R6dL
6lOEGQ2KFXy188GjsUQPBsVEd9W1bAufUDxJklPdouGR6VChOb4D1zY04nyGb0jhz4WDYD8aQuaM
MtUEKdbcLdOTj9FSSaCRsA8jwI7HfR1EKGuzHpVsn3awHxOpH1ed5KbiSXyw6yy3g47XIOwhd0bc
LFG6KOEjNswyam6SyEzTUzJBcfyZl/GsbkKUAPm+S6pZvnMOFei8K0VTgrkHaOVD3fcduy7Krm/f
OYGBufZEtNMpnGE3c7vgWQncvv2WPDQzV+VpbdBHfI94ti6WLJyZr8e8GYRCdS6GflkdZjMWsw4y
CEAwr3O0O7iQ+xbA1rO8L/8E/b1wijIpId+odgoV72k+cuUMBtbyRpuH1WDQ0BrCTIDhN+HSv6MY
dhCPZFK123sUiYt1v2Al7+W28RvkCiy4JkEh0dliIZTdyLlbIchV2DCmr9qGj8nN1g1gJUfED/aT
q2cJ5YJ2hn7E3sLE2Vdp5FjC0cohACSF4ySWjCF/mz6rJRbkYYAIx0T2ZxnUCKnbmsD4XJhNLk0m
lXNt7pU5u63Zid0lpoj7YwyWqzuMvZ5pXi5e9zdkgsoKKkEh2kqDN3ze16hVRmkwRVGwRyvG1nkn
SonoWo+T5imjqqZfVg6H9etiK5v1LeQKYosSY1WY7TvtE1p+1e0QdseQgp53DFHcGm/BqDf2sYNc
c/V+6JN4vYniYPK/+jFp9I33ZTChjrESkSGCQXEcZbQZJeR6mgCEG218O4dqcpn1MNU8GjxCk88b
IW0G3DhDazCOz2i/RewlgJZ33QLX3Peha8vp1tgt6k8clnCIC/CGBXgA0nq4pk88br6imhHQvElE
oCdIjSIQy6Yes13tUHtvURzARnrOZtw5HpGBWWjmgyAyWCxiNKAS6OQ8glIjKy/T0CTyfuJLF4CK
X/P6+3w+H7/zGdIC4Fkn5XEcJEKREPtd944aQyzWXpmo0aZaTGAcI5OGiRKvwjrMKUkCQE9oORZ3
pOLW7bGNQidw6fp6ebbNqtebYeMq+YBggMVr2ozNfPKeb+sHwZVe7nFql/QwIVxJFRRPxhRGOeW5
JqjXBWcu+jQPCI4lP00VUPh3qAcrkMFhDbAhgx9bJOcJTB3jxH4B2XIUKUg3xO1WplsUJ8xYvUU3
OCrzZYFh8dsGqD+ci/CfgK6hXEQhn7gG21RnfYiy/XLVF2YcbFqDCxeng0C7lGZo8Zn5GflyiRoV
8tLQfkFSttVByiwaxk2aYJe1KJV0A5gQKQTctSv3KyiNMM7p15hVn8A+9rNJZweDl/FKIeWom8yN
0NZ2J+TDaxLlhlboWOd/jSY5g3f/pId+qTdSovC41oHh+wHGjl1eA1J9CxzVmOF4RlEdFWbxAun6
J7iS31AGv8PFmHHyU0wp24MbPfJ31g/FnOsSYQ0Iroj8sxBM+A5ByOr7F4icPwGW/Ebm+N0tG0Bl
sHmQZM8E7AksFDh2IyooL7zQz65+AcTRMDebeCUT9EPV19ZET07o4gXk7M+ufQHCQVQ2Kl0Wyd7D
ASGtjD/WwFW88uIXuAkbRbYfZpbsUVnZoT1Qp0WEfPqvJ9TPnvwC0VqsS20TWbN9GQYTtvClQJ6H
zf5VV7+UaSGtpuh5Y1yQGUCm1EoY7m3Du7+++E9m6KVKCzORcnptMF0qLsn3qa+Vy0LmCSxWBFE6
1TOAqQdA7BP9KqcysBR/BFtVonQc8hXJHs6QyYd4NNNdE6Ea8NsL/ce39f+Vz8PDv9bx9M//xJ+/
DdqbuqzsxR//+Tgo/P+f59/573/z42/88+p5uPuinqfLf/TD7+C6/75v/sV++eEPOwQ61r+Zn41/
+zzNnf3t+njC87/83/7wb8+/XeXR6+d//PINVTp7vhqEt/pf/v2j4/d//HIm1f3H7y//75+dn/8f
v+xQMLOX//z5y2T/8QtlfxeSiCgUgK1SSkL6y9/c8/knJP47mlfodMdUQtEqPFMQelgrVvil6O+M
R0mCZCREDRxYh1/+Ng3z+Uck+ruUcUQFjzhLIG7Kf/mvx/rhu/zPd/pbP6uHoe7t9I9fzuyP/9mF
OYlxDQZCcAypdByIl8ReEfgBmApWZk7EqVjpQQ3dSY8VDkNkRt20H+vH3w3Mv5/g93f8cZn++46S
QrcT743Hv9gLNFDhldl4mbVcXFNoM6qifmGt/oaz+8NbSbQiQwE7BH6JbYVahl0KKcpM5+feV9aR
nP1anOpDnd6v6TPeNJ3ZN5OedCZf2JsvAHS/vZ/gGFaJrxeDGocv93s0o+8i3Zm+KLPCfKum+w5k
6Yrpa4AT0rIMoNd7p8iQKf/rXw/rH+8rqMQsS0By5IzHl3IOSCs8ira4b28pykpQADTRHbrPqI3s
EFXCgFu/IV1yJdgLnPAfNy+8sIgZuE6cxgwSc9HlYFsRDHCHQzA5xEOBzqZBGZzrXbcsjwPgbTmP
iuSFD/yHWYtbSoFCcIJFJcglQ6KG+jJAY7jlpP3XaUW/lTeQJq7m4GEJ+XsjY/l2Us1LCul/cluJ
e0oAkRJAxy+NY0N0bflQNxWQBGUDhYaIfG1R1NwB93d0rcupPMXYXb/99Zf9w4IRMe4qAapJkBn9
4cOOkQhGVMYAjAriiWZzZLsPvhNqfQG0+mNA9tt3xAQijDAaQb7xkgHByg6YiBFCZ/BnBoox2sNT
BC28/hrd/heO6h/xnedbJWFEE4aCT8KwJ8of1wgkGyjqHkiKQb9M6+1uJdhs/m+c3/+6iQxjKiCR
im3gx5voreuGKAgadL7qPeSmC6SC67L764/zp2+SMEIok5Iml4OmVtUYYGaazFRDsQ8W1JPWTX+h
DboG//c7xUhMge9AVUBcAnRLyMsSrHFMgyoEH9ZndugyLL4XXuiPsy0J4yTBURUTzIPzwfP77YsP
jYgJavQZnJkeeWLeIfV/4RYXlOZ/fZkYq4jgUKQhvRy0AIwPHa74MssEM7m2oOShK8bhsJjh3Ya+
U9k7VGR9NC85hdrwwQARhlLOHL4lZgFLZLWJ3a2FH154sD95dywyDK/AvgLc18WMWWs9bWE4oiS6
9bxMrSrcXg0vikz9yZwhLMa8JFwg/QgvTkAVRLScULABU6eGunSVTsBRxOYlrtEfT0G0TBEn4HiX
QkKs5+I+NtSRnSAok52hoUbydV/a5jGUXZKHbRLsSPj/uTuz5ai5bUs/kU4s9dKtpGycTqd7bLhR
gMHq+6VuPX19yTlVAQmFY0fd1eWOn42QcrVzjvGN5ofvNs5nu0q6IG0o4QUGDIRDZoviyIWAbniO
XKazWkpAo/kuR+6tc2mmEahO8f3f4/vPbcQ2DaIafeYS/LBLIxDgCKv0LZevsj4SKe7GpzI07lfz
+d+P+bn//nY24KsYlq07FmFjDtP29wGuI+n1C4BToT05h7Gd5u3cVcvJg+imhXU/TMQFDbrrBqux
ILgzl56EGWPc9EjvdmC3GkSUZffB2vvnzsLREDXK+dDnGeQG/P6PqtoBeR9y2rDREgIA1uRu8aev
hdyP9pVEhr+vO137YBP9yzA0TaJrmYKcMf0/FmGNBgLbWBF2SH6a2SuDNKsPcSP/I7CLS3vOZo9m
iWTn1ClYXKwoUJIMfaz4YVvqVLd+asbROBvDB0+53L0un3Ke27/cvBX9G7OqU+Zu0yErNBFFlo1y
ro3J7DYlNewPfrHLr3f5vPN//+V5wPMzEhJ4K/Snln6tuk/6RzC6vz6CPFPftTntO5ekAqeBhyt9
HuEjMKxVUHlZ0FgfEWz089j6dULwJpYlHOaDb5HgeZlPSLtxLPJaMCHsZD7+DOwo0QZ+nqDQnAS6
2K9YWsQ2U+hcquWOSAy6gM1Iq/rfM/NyAfj579DP3BzmgfnH6y7lqtc05AkRGdLdVNt94MUj65Kw
N9Kgl5T7zQdj5ueC/sercxBhlfSFIS4XfM+eTVuc/QqWOy4Yp6r4vgKfHcQOuhSVIf2JB5pVaxFb
UWdicTA1Y7sU6R1gnjYU+UnV3d6kxYsZ+4m2/Qd39L8MAMtCbeKx7um2f0kotZXF3Yio3tCK5+FN
88xi2/ikLsHIXpwPvv5HzzrPr1/Gc+eZjW3kLItrl4WrML87q79dsuaDVzqvrn988V9e6WKLFUiU
05loJwQOvndMaoJpMtQOjnW7+tnDaqR4dprxq9s3ZfTv4XW5uf8cXj9vzpzVOLtfPFllBWIKs2eY
O/Salt4prrFgfLTY/Tmb2FYMHyS/455f8xJnxeYoZJJRwCnQoAZZVe1Xrn2B3YjQbp1tnyeI0RLC
0OvDNKaop9MPFqY/LoIc3VlzHUHDz3ddz7tYCROt6hfloaFYkuS7K60TItNH0YgsGKv0FkbGkxiN
aKAZaPTxB7ffP0bRxbPP//2XUSSbCVXFMPVhb77NtOQN3EqL530wVn+C0n8bRRePuRisOsL1bqaM
EHbzunHdce9q2VdJiSWgzXtwKrR+OKy6crwyXc0KJriqkT585P7/Y8E6/ytcT0dtbnkmjoLfX7Zw
u0FkAz+1LPK7Lp0OmaZtND1/NMuzLQuJ879H8N+ed14HPI5H9FEvISqeG6+Fudi4cJAxsmTslqWO
HMYUhdUFNtO/n/bXj+waBm/nU7syL3OfU22ahiHht+xmf5+22SG1p/sBFUdtdfd67t9AGSVknnZd
C6szaFdcb2v/0Rp9eTI6j2bXgsSBEcq1jMuTEVL+eZyl3oUqra3xSQ4Ga5TSBvdWKzqr/4RAe24f
S8uk0bqQs2s//Psz/LFscBFGVsGCQTmHj3pxeqmHRVNScigs1HzkK6MCd9L/sIJyvmyzAdm2S0GD
cuDF6a8hCaIBHko7bCk/2/YYJm1650n/wRHNK+LPDw5+f32lXx5n/D5u5yI1MdBBlci1bAxU0ZFy
Pj7++7OdZ+DFDP3tlS4+2+KhP/Z01Z93VrQtCABn/GdTzGxkTfjghXS26svncTE2ObxQ+jKpul3O
jZhWX1pWKcoepxMhjjdDj+xR1/r3UTlrGei4whCeO3CkNiilm8eGq6cdSGe0zaBVcbsqhKaEY6Kd
yttbL4lH9FIJiqJTlqOMOrTrlJMbKFdbPRrKXU7lrGuvay3ca1MJVXxBuBmjFJRWczs33CaCrI2b
NEDImPN43Pb7ou+QY7oY7X7UXmbcxmLqi2dfV4nOsjGq47z4D26ee5vB1dxn1xPV/QzYyzuChp69
/Uq042fMEkOzGwjDuO9FY4a6Pjhx4Khp+STOHt2TUt56axG7fbU4pk3j24jfMzbW16RM2huj0d1T
7qKnRVDT7q2ieLftQVlXQ7EQWNZOuo48kiyuLloaJw1xoCGTW8skcXarwRUxrDnPd7u4NrkhIRz4
WiKQ2ma+bhzwg7jID22Baj6mJfoqWt+QwRDXxxidNw4Tr1X9YZKZeYdVihwDmV7PdhwfOr2goVpY
A/fP3nkRWqH6vb3q4ij02rr3l8qM1lw9OkUjTx2V7qtZpYMRFb23HcZ0G3d5HV/p6LLC2GjSzTzX
qdxrTdzM3wa7JEZVjs28nTBARBUYtNseK8cd+fAwlyq7Mrcjv2iExUWNj0lcG882KcN4olSGSgNl
sl9dTV6NKaFoBf48o+LDVRvZaGMWaH23oPsV6d1crYfZymWo6pH+NgGxVVu4r05TDu9E8pqbdepv
9CFBYNOqKCXZ7q5a2grFJ/f/pVzePafihJ8WVRGItNbioKt2NMgPhkDhgtrF+d7STz9LSXAJ5jRP
tWx2Nq5y2yE0rMQ8dZVR3OmuJu75veTtkmVCv/E79c0WCqQzP1oSZEnJd7ZqXCQFJ2rTr9/NaVk5
zXoQtakrNZoMkxyN/txYRlh3CPeLQX1zzcz5nJdmfUTn1G7i+vwPzIr2amqc9iprXKWHToJ8sTXe
W9Pq7bCY0y6oimzTJkswun6glcUzQmZMI21zhaIN8e1oPcTpD6jDXh2IZNVeF7u5RdeboT0sdDzB
5pMygVnPam0PbltNIX9Iww2zzof+vOFrKvauW/6oDUDLuM38YeV20qyhGtNmg1le3+b6dOuw04WD
s+p7TAguEtLrcoGPV4qn8oxUC5h1SWgn57LXhBXZXLIv9cDhZbCrEatU92ZiUaGXW7Y3vq6rA0en
4rZkhn2flxFxremk1iHuv6gyv6Ywp88h6MvEf3WXNZhRmpdSPVf2K35tfL3zM0x9Ud8bXro0G28e
622NLmifDr5RMzHPwh2Nhk0g9I7UA/FuKaOMhDdGTgrKECgz4o2vicYwW3TRB642iIifXj4VlLau
h3won4fYyiKc0c6GGnlaHCRLG57lNECJsMXobbwNmeZss27wr6qEVWGTLFUgCv2mb61NUmJLQXMb
oNX74U7Z9VDaB9ww23ltN0oOTKDC2qSes1SbCbUg2g1DTaGpNyQWy+ZTMpVt5Bg6OuCVLFd8WKCM
B2Trpcf/f1Y7K033loe8UfkozKzAEv4XGwz6mpeRZIMoVbadrDqc8vFlcYtI5BmPywl8LOX3sUqG
hkvKftCdjURH6Szjvh0Rry+BbjfBLOZgmOKIjSCYmmaW+6l1zBc8P4g36uGVdSyCbS2mg1iTA5dd
vAZCvTse7sAMxVFbup8kGo9T7rAsJI4N618VS7vVKbJ90wUe/ckxbjXGxcHConsjCuy6Wwx9M4xJ
xcVpSsbhbci7Ny+x72EDlHsvJywQw2jV3baWjDeTluv9BlHYo5nwSw+2ld7mo9KawJuV2o593D0s
aB75vc22DJrVEHcGEN7QWq3iGyKp+Gpa4+/eADCHrEbnE6zIcq/M9Maq46NMtU/ohF7zZgpb4i+D
xPPuHLNeNu5g7pNVdXc28PkHBLqob/yF5RVZYRYm3dIxnhKEZ1d2p/fVoV8X655Uzy7Ql7jH/eB3
0Ghd9gdVxi+09Q0c+GNebqoas+oh5mKz86dkFy9M71hp47tVtaPY5Gu2pk814Q93piiWnQYJCR9P
GTs7pHnutayLVItWT3lIiyrrprQM/NJ5cvS8RotwGIQtkkSJPxjyIfI7petvw7i8iAk9zYGGgrUZ
yQh48911gSG6CLVTtn1XYlPjxl4VEZyFE6aYdcexNtIQbnNfiLxiPXiWHZQ9Npa6DkHkWeG0puHY
DgvqdUPIwAeXS/lv9JoQ0a54yUsCog6irHvrYUhM80evd2f57gynznU3onduMFHcUCLZDTH8GxeN
JArv7pRNZ/nifmx952zYba7K0sJ1PFN3wezndA/92o+HMu1nG29GVjFvvPzVwzVSojBaED5ZNmlh
aYXAvF/xOzKhmaJ23Bn9VW9f5YnZf/KXwj7YroDEIGoDciZqQP96SWwFH7TjpGDnOHPkcE7nXqnk
UCd1gjRV+xTLAWr8seEF204+Q9oiWLTqeVo4eE698RNX7XFCuxFHn7dEmPXbQPT5EDZ6+8pK9ZUi
NBaKSlpD5C/+ep8Y2nx2S3SnUptyzImxWLIQM5p50swSwT9iqrVniYEGH/Wo8sFleE0brICVuDZq
zc3iriJqbDN/1gq8qEE1YQ8vMWzAI6gADi7C7rO90bnjEPaJT1SB6rwvHWKz3eLbymdLsZckMgYP
dxZiHH2M0KF3doix4MUH4JHnzusAMBVhKPYF9FHLEdvTld12j4unN1/Ij5W70lLdtnU0Hf2ePc8b
mc3zCWvdeocVqALX4b+YuexuWuxbS93MabSkNqFBbWFgyV6TW305+zVcVmrNRNqmT3GlAgPb21bU
1TNwArod3dwKGB1+fiNhOAR5kiSvidFwQIkzjzW06vatrNMc2ar6bK3rqV6I29g7CNRS5OaamWQl
DfypuZOkOR3hJeRveG7rCFTX7FEyWu5Jstu5U3Ot27J7AG+RRSuX9QiFfLGvxjQ91t58JVOBpbTy
ko1S1ec+H6+wLPTppivuq9h7qtt6uPVj94VkniRIanOrbIxwwbLYNLwpTmpWMVWvieKrXJcDqQgt
+0PImhafhsJy95aabv0qffRITYiqFZkif2gSQVs71YOpT/gwCuZS0HAE1siZtB5yrENY+TRxIJ+9
v/aMdHjF8/aQlPq9GSPWXs3d7JYy2Zc40GPAhTaECWgZdeJ8LWbSSDdxb5oVHBI9vzMzNhsZX2F5
nO7IHx4ACtgITYPCq/tvMy6oFxl7/UPLwfcWw5EM50G1T6Nqr1dtqvqomduHLMO+b0hJ8BS5gPAM
i3eVit0Y98tri/ewDNyMYi2850+pnS84/Y2v7pj9wCW9HFMiatqNn9nxoXfHmyw35p2+8BJNbYht
WmSfTLNpor4Yq4jA8gJvCdyKcS6vyWu0b5MyN3Y2MNjAmjiOD2t2SoQ4yh7MhtLZ2NxhfuxUiog3
WxaE862LnDf76vSQJKbWfe9dh2KBbJPbavQOTlaAvHO2XE5Dh142BhJtJ3POA2VnNsdZN+v91PgT
irZ02MOkqdmHPQixmpsnwcwyEGmtOs/HsEmdu3XxA9xt3Y2Lo5tWTtGhQcTDsfML7rdzC+s9xGFg
TNemPSHxX/p45yzEyZe6fF9w0nSBQFQ8BA22411hyjVBjs5aPyZuHMz2bIRWl85f+piTkJ0l3xwD
h+2IAJ+D8/Dg+82XuoPRMYlEVUckpmjlV4ENyIjT4qof9fGmazlkpVIut35fJ5Fnt0uzzX1nCZyR
GI8oKwT0h4J6YeDH6bRpdWfbWbSBrIz1FCRx34UL3ox37CfaVb+0/gYmEHAkN3FTuYF7kgWV31OY
6rJmYxQVmEt4ABs9G77VKw1PGWcvhR9PgDI4USG3ZhEv0qndlv1o7Q03KSIaGdkENnT5hCm8gLav
kY1dvMNV6e9zR9bl1pz98jbL2Cb3kmU0DbPxbPLSJWUY/GrAgCImTv0VjILfHbg1x8n1pIy2Pi61
AWmHgz1q7X1hZ/6DH58lGlwxEbeOsHNAOgN1LfYwaLCwmG6HkSnw2TPlTVFJlzZVvPgy8tuCf9sK
/sF56KnemFs6LpMeZavwr5YFg+Khba1V3FkIzOJQAwgw7yer8uygz+H1pq6jb8ZyNdeXrLcMfDr2
zD8g13ywFQkN2FZ6blDI2q+CBPF5/GI0FdgdQWBaRw6QnveBObrtV7zeeMTzgozz0LJF+QxU3C03
87Kuz9T3C5OIk9X/kRjFJKPJctvjlJvpnTuUWKicZPw8GnZcbxIFSf3Y5tN84E/q2pc58ZJql6f4
XdNKTWu4NuVifoPC499x7UCMW7W5ad5yIHHnT+lo1Js4yXwjiDNtBcCgJXV8m7bTQM5ju7jZMR8H
Jzk15irsiOWpZUlC5MeWJI/Ag/Q9vteHuW7UlVaTBBRaPTaRYoG6g7YrAM/D/krvuzcPVVF3/ktT
T+N4TTm6rEOtNf1dAep8l3EeA5ygMhlR4KkDYoySYsPmHTuMRv+0WnK+oQf/ddbz61rTZRTX0Ghw
7KGMC1jZire5T/rnTJ/TYwtMiyuXXrMMjlZKHRv6znMGJWSedrgsNP8xy/pD5jRcxHNWFQUePg7Z
SbZsfO2Unohux8LzI0u6xz4ngOiAd9s4cjXH8cNfEiUWt1ix08W9XXAtXhJRLpuqN91qn6rItsMk
m7mwIamP4tTo2YJHEWFx9o7xqrxuW2OInDxT1REf+lRm8bWZ2ZtWrNdm/2K5X1blh6rHUBaba3NK
MgyJ9yjHnXifg0MeQ4XnyD7J1G7uMbdGrrrjgc3rbOi4q6b8CwSYGfCEzlXrRsUvGEA0pw2t5Xod
xjiCz0GFLu+7LR7QbxQ8tHAGFwKFv6+P7ZAd007IG8mtzvGCVuMrObMcAz3us1Bb5BwUmdhNGLh/
AAQxRohxCuAU1qr+qeQuYBdMvJWG1NRfEyhiPpiG3n2aje65vfZMpz+6I2wx6jb87X0e5ty3NWkd
DcL4cKeBuMOnKTC+6yeny5Oa5dzxNUxCc6pvS1HEt9nZVG6ATou4sefByGEv1b4ZDhCEeoGSIhUq
6W90H8cgB1ixFjWuIn0zT7XD6l7ic5uyUMycDvlCrlliUaVFeWX7CkoaVupKo62W+SxwSdb1Ye2k
96uoTA0cb5PKm8rWDqlhfPHVury5SVlEjaG1xRmLhJGUAcnlxq2dr3WhUXSpG4oyPfX4+ugVmey3
2lKmG4M5F02+QVKdKNfhlBRdTEHHjBH8pJjnAg5u5WbsXOtJrst1MSYpseR1+3kpBJCseOYIZ42A
f5qEEX/SViIeuzF96hCZtRvcUz9Qke8qd3iRHbewfVXJ1KVklTqRS7vypNc4GDBYNpuCefLEmTR5
gH6wtUvHAmGYxvaVoVOCUrMwwTAMA349Lem8wOyqaXmynMYKKH11YaZ78RwN7rDBvfa0OMR4fRt1
ER/zwnOpgGRQOtiZQ0ORw2sFGD3qst6mbo2DeLS1m6IY9G2T9oe5mU5Tv54rb/5h1Nr2NAprUzdC
j3BBD0VkSzW1STRqtp6g8ZrNdGTg2MXRNU0FsSjBYtaq2r5pu36k3TC1X/UYBGm4ctI+uHVlUE8o
UNxRTFi0MJ3K5XaqC1ZFL1Pcw9zmvSzTMr+vPSUe/Zi+UKgPagBdV2ovTZGnR2BKor4tIN9xypNL
fDViCCEjvjdw+wRu3I/qMNmDOJpIrDwY0c1Qc1pIGWVlgm924oC7LaheNOSZFfUTlvL5SqVO+tKk
Zl4fB9B3WugVZWdsEsco5ts1npJ8p4zVXQ96mzxxfFq1ja/NSgbWsljvolirGUsw90PcllhkKJhe
+bUh32LLmZ8GNv3vpegLbTd5WnVPHBHQMm2KdRgSRcftYbAwfKLpRjSr0JKkCVF+9pq8FbMU11i5
kn2sJleGMegY0wG8ZZhXnufpm9XTaT9sc1gqXb2ldt1W9kMrXYiCHJqIa5u7oBlbbqMYnUyLm5dm
LUPLDWpwWeMDMSaogHQIhIq/gr5toWlYl5yYrnbathQG7DpL7zhDWc/UxO/MQdV7HIrm9SoGeD4V
FyN9NLWIPXTOD4ksy6d8YmRRl4BCB2Nu8izuZ1Vub4xupQq/X0rRznERAHFSnfZ1Jq4q1GB+wYmY
ltkucRF35br/z7oKDL+fiiYHjRq6qcv8F/KoVYo9vQ8H2UcZ5a+VNdzxn+Llg67PZdfp/CCaeo7u
GMJDdHnRYDSWTvrWRPuCroIM3RxCDLi3lyJ1Xri0zhHNKImAyGo+6GRctmZ+PtdGL47AG+bvJaw/
RRCeaCVqtwl614500uJUrU37ge7hspF4foqNvs1BxkRMweVnTKQmcW/zGVPLCU0ivBNynbfK9bZ1
5UxXchIfpaBe9oV/PvHcu3RdmmiIZ39vOclznlEz00usq1ttvfYHK3TSjyDPlz2n80NojPo26mcX
ceH5R/2l+czJskZRd5YKZleUnbl1bfyJiBT2tP98GPq0RemLWrZp+hcd9pYgPpzzCDEsasiJFsPz
LXpognX3kMX5By31v7yVjWCBHqiOXRQvwO9vBRPOMrxS8rCJ2yFHD87ZQ9OHzN6POr6XTTQ+IBQZ
JCcYASzEAxcfUMBfxSrPPW169W/reOv0z3G1ASrIaYZ6ebb17CtH/2jM/+UFWeR4RaROuAIuXzDr
feBAMfeiEh5flA6deFliEE41IUlRDErkgw/6lzmGIBKzg2NzqUD68/sHTSnSAqBhmEAsgdenxBCM
lr759xD5+0McB+U2a4h9aRuyBeeFOWOKuTqlCNkVWPtS66PIyb98Ol+4SD0Q8UHBuHRvjHRYBwhg
TCvvFgJWPX+30oe+/PTvd/k5cX5t5jIueAyrIG4UH6/IhaoDBmNVtDlZsUZJqywvPg3Z/JXdD91O
eTDz/A5Rz5YcN1AxWCXdnpzs3Dka7hhSeno2aj6zNlgr2FD/zp0/ot7/9SN4CEZpn7tIDS/WllRW
QzdyaqD+pFf7tqZkfzbnXvWodEITndH+35/jPOF+/xqWMFBqugxWNMz2hd8MOIxJUACzxBvynZ/A
VvW8Ex5q7qLrfl7ldk37b7IoX//92D9f00It7XE7snRm/GVITMbu3xUunlk4rTt2jmiRaWgPzkMs
vQ8G718fZdmYHJiVPtaD32fIUkOfw4zNoygLAywW6E30nmv2B/vQeab9/iXZEFCGstH5NqSDCwEN
HA1W0ZZ11CSFgjZtJEfcrrrazD2oHAkgrftQ7XgWHvz2TA4OpvVTs2Mj3bkMWfZgsfWay84+6hZQ
oEXfyRS8BFcgWuXiGcbw56EZ9gl9jU5wXy2o2pnyIc/pZf77B/3j7S3s54jAEcAb6J0vv/Kk6cNa
nFUf9hkMZN43swhpFQYmRBe93NcfmWb+GLfn5+H3dbGRuByjLsYtbBQGbQP6Bj3snbxWAYi5cH2R
u3+/1h+HCx5zXl3PwnPf9N2L6Vg7FBAc7g0w2LQ6wObhhgiXHlpbe+IQCrrUmKL/tyde6Fn82vQq
gyZe6EDBKnEVQAURJk0ITW4hZH7ws13q6xCpW2dJEJJcDois7+ff9ZdjBlKlTiYeO3DbQH124hPQ
r6jljkp5pEn2hvK3SattYXD895P/x9x499+j9MJFefE//z8zVepnOdX/3VV5ypIf/a+uyp9//r9t
lbqNDRLwmI/TDtkPwvL/basU/6U7Z78DBjEqSb7pnsVC/+OrNMz/YqHRf9qo0P0iKPs/vkody6XP
LuobJiIicV4Z/gNfJcqt3xcaU/c9BxYnWz9+GmTEF5tm1pPKnXQNFcGSaneVK8Q6sG2LEnN9b3/H
CpHTWBtj4e41xEVd2AydFAdAWLG2Y/rqELtQMRZ3sQZ+5oAk2ba+px7l4rvZM7WTyFNV7OK8rVVk
zV38UrYeQRiLs9RvNnsDvrjcu0GFQHd5tMuW6v/QmYeRNSAB6sMN+IgwXx08QzY7gz1+W9bx5HIj
rGHZx3oluOf4Ve8qe4OoM/evII62/c0q+2nY23Qyn/u6dyZ6pwDpAgPAodqogf0CHUWdqne486t7
hOcPm6Yo8vbcAndzmg3EfgNByLl4R7RBLbFbMWr0QWfbk/hRd6XPHXj0SygdQT02nkvqJAgea1+t
LiIamcdL/MWTYD/gFK2mCXwcul8YT2PuUHkHLucEaqLjgy7Cjr+PYzO+YKCbqeqsVDrBRNViO060
gTm/eNMDzWwk1qJbLcr+44y4exzsOjIpnByhUpKGtxgdXfF2zKBfSCHYpKhGgEXIW+OBAin0wSSB
5+EInKxyLV9XXUMdBRouP0mwuXBvV6d6ayZir0O51Okjux5ojKXwgdj2rIeVZedfKjBhOfYaf0S4
0WRVHIi276/iTuuqsADgSyF4FVi19Sa2SBBNhzbKfC7MkZWPn/V5PhOPPHU7IBmjFCWXXdYYMHtS
w3nIWqt9s9htgfV3c6aDSatf2WHTvWJ+1VG1uOqTKiv7ew3LUKd2MTvNJvOERqfBSvQRoGlcbEjB
Mx4rc4QqFWgNJP79bCR8K2eOZRFxQkuap3KSZgu/kOPflwQMWwF9GXfJEcyJhztutJ3VjHcqcQbz
65zXla8jc/EHdWpVWgBul3Smwj7jvHeCxqWX53lRNFsxWM2TWu38Gs86rZ/COU7NcqN8+T42xCn5
LXELa9zhYimzK/QnxIlq8Mp6UgAi0UHTWbzxWA6zCAhNrL/ldv+09n2/8bh9RPjR/CRYXI/Sd9tF
JiD7wO/Q+9GQtPc0Eb1tby+7xDhLRdJy2udwLMCta59kKT4VVkz3zpLDVp1pbeUKkZQw2SOtoUif
s2Ireec91dKdMbifYmECrcz2g0eDE9cMrccVEQeIl2UDxv07HJNXtTrfOqe8znAbqcVJttZseT+Q
gH3XSoBTXnynrcp4rHvhhtaMFSNrCuY+t7W4NYzIXP08XKFx0ap3vyeolAMH4GiQGnMSOYuICjrc
Ow9CserOFd9Yo4sPtBu43Jx9A6s/Xi8xzKwqOfpgMc/wdOOlbpIXSdXe90GEwtOYcysN56z84tsS
SDd9HcpmQNLoC35u0+oeafEVJDlzn9OoAcbXH5RLwVi22i00330elwgsaYeDualhc4o5xAQVPxd6
5TwMbftst/NnMF23s8LUM8hrkZ/rWM14s6CtfsYtj7hhlM27g8No28zkHhiZzWJB4AE6vNZ5yGeq
1tiQmw1xEU7QJ9ToynKc4I+SSQDPAR1FVttDMAlFu9iZFH2tyQj7tuSqi/0G3uHY7vNSfjGzftqi
Dv3unYmHHYqeU+33d0k9zURimxoFfcc/Dv3EF3FpV6/24J1E7XBIGO2HftBfyhlKY2OKwKfdfi9B
W+c54khcF1eDgNW5xJ9Tx/pW+x1swtwXUWktL9RF6THRI90mChuMYw7pTZ3h2CpQEGGvzfd4kJBy
2mY0Ii490Iq3+ArmjZn5/XWCw/YwunSQ3ZSUErjj13CgHinh3rVazhLScvAcXfXGWe4BDhttwqns
6aXPryWErse+MYEozksXzTjeokwaxl6P5d7QJ/xyfQkFyUUE0AoRZbBb5WJh1KkaKqha/jmbzV1v
Jd+qebSeptm6hYUfNcgwm8BgmOad7u+rlCCOVE7t3p7752EZv1dOQxk7u67bFc3VOn6qGvPz4Gmg
hlWsnRa5umCNUEGRBHBPbAEOC2N5lmJZtuToHcSsbprzQj+XO3eMyRMj+kIRZBKkzCgAYzHp6NYO
2Gizd9JhS116CpGO7xoigstVY3R2WMjH6XsjqsOadCdT764whWpXU23ds75VJ1fxztKDm5hnhhPY
dvt9rZdzn/EdHNTBsdLN2lFcR/NxnLLV3/X6Wm6hMN4jOEsC1++Z64t2VXXWgY6V/JZO86aF+hNW
GENC3bDz0CJsPUxV94aQ8a4qUR4lraQ/Yq2Rh0nv2uoh/Hg0eQP08Fv61Q8KdHbkDk5UTf53bVG3
UpbWfQNo2JndG6XDkTv7qbyq3rO1w54MYgNY51stEIO8CymKJ2rSUK07UEHCCvJJ8Av4s2lB2lQo
mBtXaM3boi/SYktxgUzCVlT6JyutVvIRXKnjv9fBpWRUp2RHN8fszwX/Uhp6X28UrF517uqaYxv5
tAnO+xieQ899AlBbzEdJEuEVIRO0ISAYQAt2kEdWDXnwQKTNsXnHROg2FXBfLTfoMWCccQQy43zS
wyxN5jzK+ccOnJzQShvXNC8T9cUSHWBo5B9EvOi7RRR+aexMlG52vou5xS/1bkAIoO3SZKj3UPEm
45kfz6B/siYITgQYwLsFWNv9AMf+WyeYR1HLXmGQcAMmdHnsXRsWOP6T1KE8Xk0mRLhOJfYL4Qlg
1s2kODMua4sxdF8azEOAxZo5C3ll5U2CcIadFyuuo/IqbyMK6G1SvcYrV+bIa5pnASCm1G4z0ZN+
Q4ukEJ+XupxpY5MAAO2Ljc82aiVJ+QGz1y1HKIFeFZpx1v0v6s5rO25s2bK/cn8ANeDNSz8ASEsm
KRpJFF8wpJIE7z2+vieo6nOZyLyZg9Uv3eeMqpIhGbldxN4RK9YK1EeyGJ4bhhrUmdCkI2iwKZJY
o+FY8ft6I1sRAkGOYklJ60JTUY2HVIZrbS4FJ3BquUlaIDtDDoVKkGJ7QWHAmZ6DGqAsmSoABlCO
wS/EE4HmDv6yqv4ExAvERVJxu34YU7i0HKUGxDw0fkQZ2TLr8Bv6G68NgSD8jLh9bjwNUgTDJ1mP
Iv8R8nCPVlyhPlUCXOougAXPqNYeur6HoIai3wVY0fUUw0IkwYBJR0ERZN0GDfFywhUkfqOTq4RI
9lfXi2P4qY/NoXlpcvr0d14nDhRsS65lDnAlYaWqYRi7AjV9gG++pqIzUwt9dD+ZSFmYVC8r01g3
vdXZEIZ5wQaS0iizIwMQ2ldKYPUjHK2+ASuwPiM5S9LCdtgBj7wLuiHIkacYw36TzYUSu7Gipt4D
MtO3npWUxibwxEjkeKuSG3BlThGGtAigaH6nmQ13CQ1yATcaqrK0kLmFwlsWKI8uw4Vol1ndlCm4
mlwKxnuahSFu9cQ0TnZSAQb/S0CFGa7eHrEHt0in2loNRpCDoQ47k9KqQiMncitwPIx0tjiVoFcv
kMPQij4AL6spme3TRq7XrTY2G+At01fZU4pvbRKBCiVgwaYZokyhyZs+jjxq02iXuMWQtmQ4h2aW
tNCAcDbC7UBz+U7XY/U27lqQgMj27GjcAXuW4O1gVaIzpK57gJgJfnPm/ZsGU94aEBvuRRO3xSgp
0AW16RqVDnQ59+p4q5cecWzy4xszaVNyC5DUAE3Pn+sE4Hotmohf5oV6ELoi+d5ERruPAiH6Eg2G
eCu0fvU7G0tuiQZ3/F+JJ+q/q2ICJiUasvDDbFuwWzQhFneDngDZSdFyKsJ4css449Ug5WbLvSeU
qbqmlB+B/f8AREm+IcWNbGF+5gFSNnfghsjXK/kPkFVge9sE9AuQ70+lpMc/eLMGq6JCg6SkErod
hhyK2ppYuYNrcVhrwfhDgENuV8XpuNUqKwqRh5mQ7aA4vwqhL3sQ/Fjf+SZixYh6mQ64kxfCzgwN
HooXdez8lRULPYlCL/gCd+UAZLy5sSA7B+YoAtKIC54nRqtLa6vF39hZp3RfrdqrQGHC4UkRNXbM
UVe3lMF+1Wbpr2styB/6noaFrEtvfchteZMpKGOZxPIY0LsjpQZSYklqya7cl+rnIWw/e70a7CJ0
kFdmqkNdamRuDlR55ReitJd89FSiMgz/Tqv5IWuk+SHNSMVJrRS5MRj2p9KveDv2UPP1ald8ZSRc
UUer7TbggEZekpG+MzxpuoPytoC+ujIYeDdsFKjkXEbSxOu39MOHMjCH8O8qr/PfzZK06ojn6p4e
nqem+vWrOXwvll852/sPJdb/G/RWFjng/zkRs2m///yFzlXx6302Zv6eP8kYQZf+eiMRIOtiiAYI
UfIqf0iu5r8yYQ22DEWUZZKvc57zn2yMpP8FQxNiKyp1hRmTTKLmH5Yr0jskEWkhU2eSEIlM9Eey
MccJ7Zl3QCaVbZBklTFkLUs+ekHVaVS61qXS/dWjYk0fPdSc/VAPvImEP3k6Fu08p9bbj/vvHPMf
c5pE5pwSNc370iJ/XoHAz1O0ZFxoQ+GMszSzWSGW1b/6AF73MMPzEAnNSBps4kfwM28pV2wL2ll2
Yjw1NLFKoQgxttHK3yqZ3oEQhMdjl5cjIDdpVB+gQpEVaCipsjsot4ob0iCQzfuauIZHxSQMleF+
Ii7sEzAGz4CRiwLSFMsB3MWbY0jF3YggXQ0fKsTj7qgZ5drXxwCdFdpsLJ7RXfzQBwHRQoEP9eHd
1vkni3lEADYnmpfTo5vzJqFpj0Vhr7xPoAp0r0vZNE8PofA1q9Lis95DdbYC46s4cmlmkL4OgEhs
mhJe+ZXqr2U14SkEIAhsIPAR0OtTxBSgo0KOOdajzLXgkP4cFSl8wXE4E7Uj30wrUAYuSdfKuLTD
qGsBJ4BQXEm5Lv2sOzr61m1r6fu+jNDRKCOor5sMbIPYaKlt6JF5w9O5oKijwEvcpS01ctolbaOX
E/qT4O58UPwgfoky2AI8LmlXEtsLBpe3jWSQZyaRSKsMOb9FgWSaqgT0KfTbIh3ddgcLNT10PnqM
8I2j3EDaoLjVSui+JZhKGol4iiDSqglSkVcgbN6ZNAxPTS9qGwGSWLujV44WH/GLEKNJl9ZDcqVw
tOh+f/vA0EyT94fwg5LOUgA88Y0e1HvS0GbjIZg2md62G6yXsPIGG3rq2tYkAN4KMlFuFk7NOp0s
FMTiqjtc2WOnW4zyNXIYFCDYadZiizWJRr+/5jcuNxzozwRklDKwMtfWZ/4xi53MzwclYnGGqQcu
ah1RVJZoAUWNG/t0tcEeTahF4BI6ZrUGo6KgZQcQY8W8gfaafJQi6kh2tBy+PSnxrtEXvVGnHn8c
KuiQZ0CtR3oMwMDxwdJSL5tVOmpyB2N5K4MM3Pm8cnoApGAYvaBPH0DRavIqS5viO8+o/Shp8k0b
V9m9IYNmJ32YrSN+OnoAXeYdwP+W14g0j+tD8xaZ6XcA14A0oOQnL/b00JQGzXOQv0+9LrvoAfI6
zfaNjjgNvOfN1Mh/NuWHgvbFcPw+Gv+v+w5MbVv9+i/idv1f6zb7+b2BCvL/gxA++9H/OYTb1fcp
TN6H7/nr/wnfsvmXCWsgC0uiX+Sl859iCv1ffwGWEFkySnm6QV3lP+Fb+2s+5AZ1FgN8gDQzUf6f
8C0oyl8EPmmmc9EpgBD+PxK/51rJu41NERqCFuyrBl6QNvzFxkZeIYtkH3deag2ktBPo/WrTwpyd
7/1Ji5o/17z/MYCfmlMhjaPEAu2BCs/fYosWguG1MThnW4InXfs5JLE0JXYGqlt98lWrmv5+txLn
IuLJ8EClwwPKCCEZgHvv+NyKIfChMaGNuIQC/rGBZfG5DPVoc8WKON873k3jXGoXDcpERF74fih+
H9vhjyQB2PzDze5+fb9112vbXt8c1mvXXR8cfn9w+bfrOvaWX7mHm/XO3vE1hwO/3bsuf7d19/zd
as8v+er1bnfvbvnbA9+840sdZ8dPW29sfiQ/fv6Sdc73757X97sdP83mx9mr+a/Xu7XzypfwEWxn
/hN+zW9Wtu1snS12+Vp+4qfNPT/+xnX5Ua/8yW5lr1b8xBf3YO92z/Zu5fA9q9XKWTmOM3/Ziu/n
580/zLnlFwdGwid6nM1vts7+y2o/f+lqv7NXzp3j8mtGvd3kDN7h061X21vHWe8O6/mD8tk2fOej
852fuuVL93dP2+3TPE1M1Pzd7uGQ2rPZJ4c/vrxk8pUVW3JwQC5Yq2IkPRzW96+79TODWjnfne3e
ebpiaRk7lntjecSauprb8aWHtfvw8uPet+/t1bc7R7Sv2HlDGVzYg8vITDWhCBAlelizRC+7x0fW
2WG+WZLtzcG9cZyby1O4vJKcDGwGhLwr13tSgxYjBg/u6zO7hXW6YkBZvC5OLMyL+M5CLReG14VY
eLhZ38wben14+z//vX9dczbu2auH18P69XBf2hycw+sra2nfbthYu8fNbrPZrDabW/uOHbZ3brZs
52+3t2/b8dZ27rasNyePY+E6DzeOzflc7R+cmxt23367vTKca6OZneO70ahi13kR8+W+uM+cG2bs
2q5elMaJ+cd+aH5Hvjcx4ckRyMAPrV/v/RXHkuN+Px94pu2R/+3sDb+aT7VvM8L9723h9PZvd7vd
/u7th6drW+QNaHRpUy4ccNqYSpTOm/J+93y/dn5vd6G93qznST+s8XHu02F2kywMC7Gy8YHO/Fv3
fv3sPu8eD+5Ljm/b2C83P9b8AIZyv7E3z586ps/FizzuNuy71Z59Xtiru++RvX9iqV1Xtt0HNsSr
ZX9e3eFJ1q69dVcP+KH9YXYwl9f2jbzz0jgX0JU4FwZFYqfisA/2Cz63s/nc3zZr+/GPZ2Z4ONEb
x71Z8yFW+N3LnwAUBGt76SMsYtAEccNI98nD+gX3fmAWDrNfOzy5965zs9vhrbevnBacNR6fKLFZ
rUrc63rNnBN6tnMUcF9YnPWru7u/x2Gzb+4ffdv+yi5asyZEidWeU/iC197bb75st9nd7x5/7Xz7
1+P8Q38837+G9vNk//DtHc4OP3T/yG9//WI34vO3zt0TPpb/PmyfVk/b3w4uf/tkPxNFBtv27Q1H
9evt3d3Xu/129Xm33/58eiBSOA+EA2e1enLt77cEou3DjfvEEbVX+/0tPnu/ZepdZvVtmhn5b6ab
4IpFYsv2QFw+3Djb1R1H/e0Lvzzxx7NTeHJvHl5e2IjOzysrcvm8y+ICFgbTTU4r57wn1jf8w97d
HFxCHkffdtz9nyDnXNkHknV5H8jLt0rcGbQiYxabTMfhnvPPUZutztG7tDlF9o851uMuORc7my/E
O6wf56jMQrPw/OqRb9jZd1wI1vxq/t7dbnPHf7dPTJq7dx7eLjZM63qOmpyoO07u7u26sN3vOZDz
Vl/Pe/B+PbvTwN6yhZh+vPXaxR/fzMvobl8O3HTc7b3L91xegDk6/PeBAFLLfdaEjk6HeNkgeTb/
/Tt/202T5YtthnKBLHSgHosOhDd6LJetHK/yP1bAGhpUUCyZ0vuxFTLnhWcqUJJ5WWStPDp/bIpi
ySswBiq7sSVc4fk7HRXJL1EUTZjwTOD4i6ibQAumWYOJrghk3GtUw4Y1sAnJvjyqc1ZAccFyJ/F0
IZd4PCqpNVEgFL2KBsNA/iqGZbqDt2NyL1s5nTuNFAIN0DxCuJ4vr80VSmYBqlOVPcRqQF3WGhD8
iytNa23kaHLKZWUfPF+2efwEmddLmwUBZFM0eUfJ4px5eLcrwDSWkN2MlZ2XGUQYQqm5XR1HBxF9
6yvDO2OKlx/vHFQG5tC8mEQZ5ac8JQdg59Cn2Z2VTesiBONUR2lyBfB7ZiYBhaoqjG7kS3gZHo8K
AsTMFLK0ouW1jnZtGOlb+CiaWzVXrHvqVcb28iye2R/v7S0bXUYUunOdpn32ujQV21TyEIyNaJu/
YufcFGoyqRfyGsDkl6BiL4X0JczJHpLQDDpYJaYIMHPYTq+K35VXjJ2bRM0A4jiTZ5vILR5PogVD
FsjzsbR9SPfdtqvkuwB1PkdTzRFwj6lecVBnB2cCigQ2TNJGXxzlTm090A4yBDBJq9qaFckroCDU
PUNoTS6v1zlTOsTY5NTg2zPkxTtfEuA1EAYRjF4lwgMkJ/pdHU3yrFJdXTlg85Xu2O0ylHemFges
gzQLWA6j0qb8PggMfwMXTPnFkBT1tlfj8ktlti+XR3duN743eTKRoTAgs8lEBmJKczeiMtRJ/SvH
+awV2miAnlJZIbN4vD3QOkdeQwjAK4ZW+ynOi8gRzEy5/xdjYbNzmCGiJMd6bMXTPGgYLKO08xrO
MgWuuHUIEdiVlMW5ra6bZDJp9oPNdPn8rSwD7v5SLyFZA7rrmFYS7xM99X5DmB08AxEtmiuH6+wO
pCgLGTI/EV7k43FFQpDM2EPqAOTLNknXftNU9Ydcysbq4xNoiHMnCXudTPX8Qd45eHDDgFY0XAbg
O/AMKUVuFQ6MKwdq8fqd4whJHQt6UrDScyBZeNxAMJFx0jLQtUql2HWm9I42BaBw6QrdZH0O+aGu
bTwvjjeK1vTosnW0VU5QLFzxIqfbkgYvyn8AGmF3PmGltUJ6SLuOKCNlTaI/ZLUa1LtAadP6ygou
CN7/DFmhqiQCodZAey+OGTViM4BxB6BmCO+ZCPp6XZaF8pzDvufrwrBHqTZfVXEOmAH7aF6CgmEN
QDBZu3YUyitXoVNPg1zPW2MbWVSkWxefpx+5HyEMUQKUM3sFyhQLISm56X0FXB2IUhRwOxCPbQNM
56N7DMuySXQ3LToyltcjUESgMiQiBcqmplPlEcypSptdWdmz43tnZbHF0AK3oIvEafOs69wWuDsI
dzDsqToX67/lUV9+2MUxLhaYiYMwH7TV8dmBbIOWD3CJtjKalSNYaLx2KhwLl2fv1PlgRYccn2KK
NBPuHluB2cyLawNtxti39MfcHMuVQv1mI4KE+dGE1bS+bO/cPLJl6ePDFi19C4/gxTkJfI2IpKNQ
X7hdaSKB6YnoAZhpfaAhC8qVwecWeGWc1+wuxqm3/lCWuYrqb0qbJyqz+Y6Wz+kQtUJ105qa6oD+
v9YfeW5y59smTc5c4FVlMdihMNMSmSQmN5Rg0ADbAnsateYNSH/wUrBfNl8vT+/8E48DPgVJiSZT
nkCExeVdEB3IHqwvPHadV4NYB9HvKmnUUVMePn7t5CrNDYaWDFFEhWpxImJ1muJeV2Ey69tkRU2/
XUPb8vHLtKVBNk6RFXrmuWiz2J9jDXxMHoH/GvCdKTHkW+iiPtAlOPPZiVd256n/PrY276J38ar3
Zb0eYNe2xTDxwASGVN0hW62mcXV5neb7yWKd6EoHDMLuUCkrLe4vnOMwgY+uALkt1vsApgWIsVJx
n6eauSrgrnoeegFMc0oaqf/4UbDEuVrF/ZoH+bLebsSDOcUN0X8SGuspKTX5XhLR9y2grNrlFShN
u4DP48qIz+xMQBozZbwMGoJ2yOOp5U2iw0UIxYMmea0N1i+xC6S0IZbrrml+nDnr0C6/3a5pnSI8
HpsyUSeuVb/gQhXk3Y3elu2O7kZ0jpGg2jYokAZ2UtbtlWk9s6SkOMg7cBGBTvytyvFu71RBKVOH
x6rS6rKPBDKw7z7M672WK+3doOaRnZlW7ZSQyVwxfbJt0XXghgotDkAiYuBi22penxVliUfxI7Ow
ZRHCOnIx1+AGJyuIFcIrMjtglbipLm6NoBuUCtbOAs2IRsoB/EUTRIN1slUKI7u9fD7OjQjvwvUT
xIGJosrxEsZqqIZa0cAdBYFhAVONML1CVwJg/LKds2NCHpUlIzOgL51YOEWF2dPrxK6MRxcSWfVG
BHC5K4e2vuJbzpmiS09FP3oOtMbCXza9l+V5ChMW9JY1JI+j4BbT+C3IxfHK5fDc5HEX4ghINOYh
AHQ8eWUKfB6xscKG3S9E0oe7bgBL8ery1J2xMocZQiOTR1f+4hlbA+qyADbiwrRpsEW9DoB6Aky6
bOXMrHGhnvN52DCBxh+PZUSCRI5qD7pbreNyiaNa5YMZPXilP337F6ZwFyoxgNrNiSiYnJYBoFNE
2srWWzcxnWaxglA2KZErtZhzU0c+9D+W5r9/5yqyfCy9aYwQBte7L6aRKauM1t4r+22OjEchxuLS
wYsS/4ffpcR/bERqhjJFGo7uLpp8bkuYDWhq6/OdBQgcaGA/DJvL8zfDH08tSnM3qqpKWF3scKhw
oqQvsaj6FhMIeZQ7ZBk8egDy6FjTvGCbDeB2xxACt0ws5d/CKOyBKBdr+Crix8sf59wks5A68mDk
Z4FUHI/fzxKYH2FUAprYTa5AM9CKFMGvjxuBXQbOd9rB2TeLqKaXEFbVBWzMQ1jJSMr08Ba6tDoV
+pVzcG41aegll0MbPVCs+Zy82zKeComUgrK5nUUzo2sAsxJ86WtJ67ZZA5/5x4dlgpSwaP+GNXF5
RWiHGs7rDpZa1Lq9Gxp0y12BF3X/hRUSHvC9ELfoIz4ek5EYlTL6eMSoTqvbvA3S1aAp4ZV07Jl9
wLTxiMIjslDLmYuzXIitMJjvqUaAoIGlOlKoBR9NFYH/AeFLLmrmKIGo5Hgs5tQJjTDv/ThU0kM6
DrJbeNk1zorTTMdsBnyQNuvi8nJbeI5Un/KZdQXq3NYLb+FfVNZSmezzngZLXezuzF57LATRW5WB
4c2Yt71uFcWV+HJyv+JDSLOcFDkxqEiWF4GpFFur8RMuAnonS6tmCOrskzpoYnertX2vOAO0neGu
gq7uWpr2zDGYFe1MpgAChpOrnZAHmtim0KGN6SzjFIj66PZFeEv7ruq0tce/P7xHCT50IiFiCHJp
GbVb2RjSScSLwOUe2n2tVGsjna6dhNMoN/fpkyFjB2m6tXwOkHP2B8hFc1sPQh+qFVpKxmwydqpH
F8XlAZ3OIKZMYLa8vWH2Xj6o8JW6WGnMYA4rKlzkeQJJnwh25LNVK9pP4JO9d+Wcz37/OBIBm5ux
6SqIM07g4noaxCX81PDsQlacog0MNfWXsu2nH2VrJK4kZfIP0iDDTREo+Tat5Pr18ohPtyuYYi4G
vHS4SeLVjo8mlO2i3/U0TotJ5buJbvxMKuNVgwXMLi36vFr12q3y1OXMFnm0Uk0jy6osTimcSHTP
zNrvmQDtsVK2LQzhXXZlJWf3uJjWGYRMhJuFiyh8HI9LjhpQcHmTw4kpVBMc6GH4Uk5jqrpV4amf
yrij4Tc2A3JGRpLQI3p5Ws/s2VmGmScsjQ141sWqVlNhxBnlbQQvvHIN+yr8w3DsBs95XSEVe9nY
GcdHqYSnMmy55FF4ExwPVpGFWIVgkIOv15/wi/GzRP8YPLdVAjVAHWhPsZLyVB68vm7WaMd5BnRM
dfk5oFGhuPLeOjPz1GPBaNLRQdPF8tUgJzDzTWWPsy9RgSF/3vzooVl0MxFi6GT04kNtfpFKP/hw
KGMSKKOTOQOvCbT4eBLEFFXTcqYA0EY1yZ3G95QJHQI4l69M97m15eEFBhXaHlo75r9/d9tIsyzy
QJ7mtP213udujBRjBQWyd9NAImpsLq/tOWNAy3mwk+Thn8W1sVFlOaDxDwIMMuv7QsrbO2SUBLfT
8/75sqkzzg/ROMxQUDQo9inH45I8VRuNjHEZkeH9jBpp/Gw2RreBYzShVX0Kvl62d2Zo5OhBHaNI
gubkEnaSwPqbtmOOX88NKHUDCpiIPFBR53s+vmQQ51G7nIdGtnixN0I9Lfy6gczBGtXKh+uzpT1S
mzJlJ8kZucDLAzvjU6FIY2B4OfjsTuROh0xP/BbqIylN0dKGlZx+75LCHzoZtfyzGatO3JTEmisv
p3N2STdiUnkDkyz2SttAGgW1zdxWnZHBGdpQvZPh2nUqqD8/o+WT35pdIFy53J1ZRgAKXAHgJyRt
t2S56QxYFxvBx9U1ZAm8jFMOF2ruGEZ9TaHyzA6lWwjgANRViKKaix06KX1rdH2a214NZ3PSTvJm
1Dtzi1RKhLqYL1xJtJwbGs/quXxCvpjH4vGJKHtETgbTyihxqvpOFibZTWH5faR5PbmyQ+cduIhX
EErBf8gcMrBlwkDVS7nxIadBryJM7tSK9FGkateUIc9aIe5qskY1EJmi4wFBNR6nOu3qdhkl5ar0
RPMmEIL+SuvN2Wmbld1NkrhQjc1P4XcOEqESEqUj3LRlog2GAxIdGlg1oq7mjpoplldc5LldQYZq
fsdwqYDk9ticKE561Yb4LaFpnrpmekiRhrR17lO2UUbllYU6Z40c3wyhIk3Mu+7YGuIXka4UHO5q
LP19Bpn4uo59YwcBRXGDrlF7ZXRnlgyPTCZ65l+kdLpM9hlygQQEPW59VxTUZQMRtiDUmrxrt4gz
q4aJOTFGjlZ9a9J8v2pDoUpBE3KOh64zUjcFO+DS0GuGdhh61dNlF3lmFplESpOAFCyL8vTxLNL+
N2RQqGW2bkFt7/Jxyr9R09E8eslJ5JL5V4OPe0ciNtlS7iRcuZdhe8rNdAgGhB+iDr1ZyBBcVYYd
qIY3e6Ui24GAidS7l4d5bk65VGtzCnrOM83T8O4kBE0kFKmgcsesk71MNREdagXlNhWe9/87S3Ns
eGdJL4CFgQrK7KJtwm6Hq26SVTbGHfzsccFSXjZ3JtTM7bwkvLmbzHRpx+bSpkKDrJaggkfYYgMp
k/AJrmnLLbW6XAlI/+yRvvC+/gujyK2+QZB4LS2MVqnVS6GpQEndM4lQysef01H/HOhZtRb1Uln3
daBesXnmeYbj51YNPnVWjF/Ma21OeR0pVWbzUpJsP8j2FhKdX0cviP7OUyV91VKaPjWom3ZyP6RX
nM3pXXquCuFCuVHTd7U8/KKaG4hooODQGoP0QJf/aCMO5X8XvLI9TKbgrWqvrA9CUV+JfKdeZ96u
nBTu0SQUluEoa1QrhKcMagcZ4BAlDR9Vk0h+uLygp16AV6dBHhJYGXm0ZXztjKwNQxmiDC7Uwas/
BV3goseTZ2vVG/JXOGD875ctnk7o/M4lpWboxMATXlOYYoVArLhBpE2Y9jYig9onq51i364oq6yR
DdIQBvDFzvYKL7qGWjhn/e0WTze7Md+zj09NJyDBLMH6Aq1bATOXIXAwyd3nAVqBfRJKcFF5U+8W
g1jEW5LF0q/Loz91RwoxhD49yhIIF791AL13ElQkuCbjJOQhVnb88z0u1H4jB6a5/rAlUqQzrets
kAT78Uh5O8jWlBAlM8+C8yGbTDiZrJia/lrvtDG44o5OTyk90jwjuBeypqQVjs3VkRBHQ1MTTuSk
/EkAcSGxj10p9sjAoVC3oe2+/Fb0RrGJRkX9cnmwp4cF66TSTS7ftACbi/tO08Jw0tZYBzkW3UiF
LtpalMkfPpKzFQgtufgSnfXFRYATYoLS7rkh9oK1j0b1rjMhkfoXQ4HRmFMP2tNa4mpqsH4CqDQm
sp+KT4DSvZEitAip2WU7Z04+pPr0/sszyfhJOYn6qZb2WZvZPtSZrlXS6gjxE/wnljHsTbMRPnwl
BXAG3wB1MjpJTxBhKK6iKDovkSBEyirpzOROI++1Sv1B/XR5aOf24kz6+SdhCS79eC+mESwAWYhi
iwHR9U6MShUGcDV15bFPdlAdi/uSevuDBnfkN/rgiitH4YyP4RrHlJJ1AhC/xAZDCAGDm8jl2xt8
QbZLMoqfVGiayGMORvUsy4LW2Zoals9q6I/VlcGf3gu4YdHCSrGHDLi+REzlwlTIGukXRMFz8RuL
EcLGhPRG5LRoYdRAHeP40RcGpC4uz/oZ14Zh8AUzqQQ98EuHA99D6Xc8AkaprB2BT7ijlT14kYw2
vnJ3XRz3mcAERI9k8ADAh3OzO15grwugrFTH0BX7WnMlM6k3Ut5FVwa0TOr9YwaWb7KIHPrlWy0j
QImhooRuRI2isWDo6vwJ7jARmY1Sr8U76onZPlaET7ChDuuSaueD1zYf3M4nH2Ph3NRC7Bsut6EL
GVZqD5oBzYgi9pvcQJE5tqZVriuNzWkm8QaYcfWhZX2zDsAPxAryB2BkF469ysM8hMApdOHobPda
qY8o47TdOkd/6srBObes703N5/p9cJwUY9QQF3NbC3YrGKlMVx7q/MqyLhzf24CsOTFscpvj4TP/
/TsrQhfEWhBGgeuFldHvRVCwiBSNRVztlBHSxyejaLwP3uZmoyDpOY30mItcZxeXWGVUy0rLLd/t
vcA/aMCb3Dlz9TGf/maFfJ5MGwT9OMhHHA+tpVnEE0gwIf05mulNKyVKvG2U1JC3tOvX9AAZBR7/
8gZZOJw/RrlqUL/ANo+RY6O5Z3hBiNoW/LViBOVZBEfv5BiIIkiVHUMEajmNCb/ixm9Lqu2XjZ9s
Ger57H3QCoDt8bWLkIyEuKEKXqY6GnzgW7HyRgfdPe+KlYVHV3Wy6KLMNYoyrTKTIR0PsU1CGlhy
GY2WcPQ7Z1SS/D4qB2sl6IOwqkeidYoo51qRJ/+KO1941TfTiMTMeDiZcoq6cHVWlIteDIG6I4mI
032StaIrv4QNAqmqDcalbq5Uo87Z41wQ87nLAVdfnMFgUhPZEwoZlTEVWmlId11oHxJHa6fqynE/
Y4rcPeTIMgAnzuFiaIijBVUMpMZB4DFYeSUc2gNxGZcGcf3lbbK4EcyzCAqCEjv/GBrB6XgBo1gv
paFFt3Ksxfwm8LJiI3hT6siC4T82HTV+r2+RbksH5bZXtP7KIp64nNk8pREudSB32KnH5mXBsrgD
B6gZkHHZCNCr2KpekZgWBYX7QS4+XB7u6amAcZoaNIGYmiY4iWN7SL3HXoTSLFohsbqNk6xDNT1o
rkzq6aiOrMiLUxEjPCCUseI5VPQNx4es10kGkHdSYD10iBNe8TPnzJGdncHZNFIwvuNBaRm509DU
fRcnJmbRulAhygug1UmUpLXNTB2RfhxhnFLXH59NhU5AYLAAKE/4lAJSjWD4ZcFRzFz/hijoS5nX
H4QDsUiwnQCKJqNDBYgTfzy6JB+TAL4u1RkZzjdLzDM3GrLiSgbudGNABCPqZOB4yXAXX8xhBK0A
LK1W5MpQFNmaiTaqEIbS7qMThpU5R0RJlMTUMjVV5wq8maYQuYUqczOj5XUdivW1/XDqPhAdAEAF
FI62UGLr8YyRqkfEukSOXuhgoQ8CkfCGmuZ2QOH6yrSdhLgZ0cSdCukdg2ahZYir8rnLduYpLWkV
+3tCFPgZvfByDVnZ4NZoo+99kqhX9vu58YGEUKjfAgug9fV4fNXEBPslsxiFQUnJGCh7LWcGmtxS
f+UknzPFiSK+8F6ZRaeOTWlJgPypwbZAqLm5L4IcHeHOlL6pAAw/fJjm7j0wSGTU57TeYp+LUxmO
BRy6btFP+caqk9+Vgq755Q14ul7sB8oR4P7nsLn0t7UiwRxEZysb0Bg/t/k0uZOgBrf0vdYHMSiS
QzYJ1bXa2OnhOra68LqePkLaHHihi4L2tO2KsNnkdSdvL4/t9C5CUZMMGmGTFnTqm4u1GsYwLgUe
JYLZhp/SuJ3s0RgyJ1UL+UYKIsRrwt5TtmrQeN8vmz43QIIYL1uZOxBA62PTw1QXAgLEvId0fXD1
Vo5v4wYWuX9hhaQ21f1Z935Zu9WiFsSTp4WuIXfdWinyGAyZdC2ve7rledPgCJWZOYta3OJRBZM2
PKdNEKE2MXntBkFxSLwniOXTbZmiKn7FJc7b+l1xkWFgjoYUCLR4RfGaPJ66zs/UspzUyPWmUt2g
jjo9ZHDWulE156pgU7WubJMzR4CsnzWjUbhxnKxV0Kiq0BkwcpsGt42mkahZGUJubnmoNOsOXPlt
Z9R1euXknZlW/DGgG6zCFikqx+NsYMEXpbKLXJ/gs9ayaNp5YUtKN+cxf61p/sykzmymlOQ4eLyq
FpNqoVtqWDBqu/CH+zntZ1z9HNAHpu6EEDYG21hFwuPDbplEI7xdc4CDJsxc3OVUo+/rGopiN6MY
itiv6j2jJqxsJyXv/v7wSaBwxTEnUUwP6RJB1bQGVYCgS11w9IbTSZ3mJJP1898YIRNNnoNWsOVz
WESDBjxfk7oAoPtVkCEkkPXWdCWCnuwL0ieEMep+5GxmoOvxvhh4vFFcjHI0Q4TyISHt7op11W+C
UdK/Xh7QiYNkv6O9y9WD841c3uzF3r3v0XyuZnB16Ua5pjx7ILO8XTiNNLm6uVeJyJagQYGwsdoX
Zfwa9ZD2X9kilFBPXCXvJ6CSXJBnJAjN9McfgudcTNNnXK5GTYzpAxcmlNiTT10y1X7s6Klap5Ot
h+mUwPRqVjXk/qKZovHmSJTuvHJlhdDOS09TqozB9zAGi6Hu+sQshC8owpKh+OqNcZRFkN7Dl/4z
SyPBMx0hFD3EPMIYHeBoJfZIOiro1WRdKbpNR7k32kCCXinPHaooQo78Z9DPX4/KgfKtNIK0+S01
SMp+neRJV+6q1KjSn2WsNq0jt2MorSIhD8sIAtwmSvdtEYV79Cp1JKuNqBtfBgRZKZBnEHxHBmyx
iMM6oxR3vWVTYTOrA9LQsCUg+56YX0jvyOqNTi+l+NOq6X36HPMgVCIke4IcqXNmJjVcZMSiNuPD
54O3L6oobRwqt1n/JI2CTrtkjhKR56YUyWHhHRur+jyoShXdV7kmKNvEsjwShIwl176hhNsqk6uU
/WBo21kgYELICB55GMsTMbFUY1vBb99vmhSolV1z5x+ClTSGJs20qVVaqT2OhSe6eYCK+WPeQpn5
MykyXQ43DUyBX8ua52znJlVeoJJRGbl314TWBNi5leqQh0pX81F1kCUvUuuLNLVC6p9NT4WOiK9r
+VBHQOmOWoLTGhq6zfXMQ5O6giK01lfNG436tWirJGgdkkxZ+1TnUROGdpdFSRXwlPUsaRsocjM8
6uGA9uE3y5/aknplJApqZCcycs5f9QHp5s+hZnalsIZBoO+SHXIsbfBgBG3RdciUcGt76HsjT3q7
Sfx+hFecah537HDUh/xrBfesyLsrK6zmyzQqPbSyYadNwoNZK37yNxoCsfy/OTqT7bh1JIh+Ec7h
AE5bsgbNk2VZ8oZH0pMJTuBMAvz6vtW7XrSfXVUkkJkRGbfIWiFiMun3bay8+IKyCJZfXaic4Mfb
dwnxWnvToJxMFWtUqayM19GdMrsM3TgfigQMB389L3LyWuW2xbO+wFffzxbUkf6Ig9qp6hS/hLLc
Lc0SbX85K1fPSedF1vvTsMTYIM9iSuzkX7hYY1BkdTH7y0jqM0SDn2nUUD7QPcOJtQWieV3nPZZ2
n9hZl2Yf16yoxGCh6EBVv9m8Xu6/pR6X4pcPS1u/st1qmkOQ5IS8sxaxR2nszLk+rF1pnfuWSCcW
/hnG728NpBFnPnRLyF8+bkN0Z20Vyre5ipf9FOcdJ1CG7Q5Q+oFVIrcQV4NtUF5TPUhrP7SEp6VO
rWOJaSBo2dmxiOhKAB669Uev7ZPsIoGDq1GzUNN6dFTMGDDdvRot4HYRbHImmUt08v5foAQq1iEn
z59lcbezTidPWIR0zMacK3brppWz6+0Dh6Wo4C8RmKvvPK8QuFTJ+cGWnNouLurPAKxUX2ZR4ezO
S6h6whPY2rF5UqX7jEVmSTlgg+W7rWAgqVR4RQLG/OKHmKabyG0GOT/UnRM04/U4N3AWzqNhNRh8
Fk1BFIJbCPPgTvtVSORzGZdKq+uZ07rCI+0mc5/CwBiDzJMCVn1WLlvce9e733J8/c5hki3Li679
oU6Ok06izf095h29D9VdHPjwLWYtonsz78YAMtj2yTv2xS63dEvs4h6nyRILBL1wq8anthrscDWQ
51FWOApniAEpaOIt+S+G2Vysp7my4b+5L7fo1nXqyfkbld7UvbYRG/m4/jArYTxkkbSDOMeZnHor
1UK2mXJdb52Q5MJXS4O8vDlzNzZnuD+hdzvF5FHBVgmcr2huCTgqSSi/HvO9OW9B7hISsQ0FsdrF
VtyHuaceEzYPTl6T1I/oaj16TxslU/Aagx6pj4ybRuOliN6degz7dWN5t/cHKd49n9n3N5+p9N/n
sJoYCyxCwJ3qIyQHV9WLzfAhNP4Zu7XT3E5W58Eh3CjTM4B03vDuL14snFS07dDfAbBPmhevLpvh
zuUGzp8GWRp7x3nXv+/SteqtgK+Uf4PwidvnqhZx9DwPzp684wUaOsA14oI/cPvVnqlV7ZyuRmMa
PQ6izX+6ZHLHJ2yrZXsyRWmSLx7Zjmcud7G7PI+hp/V/SS6rkMXCke/h2O1g6H5KuTKdhpc2ejzV
PCOOeQ78FnlKaDuHv7Tdh/0GRoVktV+avKnf8iKeHX0ltymcopMTjIVxrwyNQg5gfoNB9W+N7eb8
rLUc9Jaq2ZWLIHAaVPSXNxqz+GzQaxPuBzY01qnJSEIqCpMmiSoDdjU6dXGljsofLiHwVg/6J1pa
xwHzEw8T27Kq8Obkc5CV079FpWxLKoaOB12lOMP20MvqzvoBzhR3aWfNQUrs9ZlIcujv4OOS4b4U
wQZeNVdEBsWd4TzHejAtHy2+0DFlh6pcOBrd2s1qfCB4LN0OIEZguhJbkVOXMn4zBcLpW76J9r9C
91XMtLJZa6bBvfvmCiZmYG5c4WcRmIj2e1r2+AWDFzd20jrKPId6M1cF71d+VytfafgZaniPXYRf
LtgVzCumnpfGdtV/YRnMkIM74z/32xY+s3hazP+/Fj7gYY+GPccpvNHboJZfVAoQRgIVJO152Am3
OBNoks9HJ8qlyfwuGYOrfXKwtWD3bd86N+LHsru4HkfruAdmo8pJVU/iQYYRjziCYGia6lQRxX9H
d2PbtG+b/bMU3N/X/ewNEgD3tGHBnuf2OA5ufQpj68qTdHRxpvkgNaS3de9gassHBfBFd062Yho/
jKgXy3njevvw8WICfs25Y7IAGovkQm1IBlpxtc6ZHbelvp7KNbKpXGO8Y6TFJZC9SrOth9KKydwU
xF7A66h0dFW342yIrNli9+AIrqHUvfxV2dJ5NZ4Pd8llNhKxLw6+8YyLya5QLxx33p/J7/SaejaZ
fssqKn4Hhcn/KZSdZ3ck/oRvRAgg52WHjuREIyn/7IYnWwo4iGKV4Jg+vLugsupn4IMahJGcqv7a
dOzonBZ/BgVWs2k+HMDTCfhcwbQhA3U8muGUtPKY29jpsoo/83j5HZiE27pbsznPPS+jRumig9yp
RfAl2pZLpIraNQ2BLXwmW9DekqW+mwPO5pLP4JjZP8NlGdgq38vqb8dPU2YltCZoNFMT8K/VWIrA
g2lsf9AgMpqdlnD1hv/JGJYavKhjDYupcou3sa6q/EoW+ebBHVAYPoEPJF0Gm6l/rJswVqfIq8i0
SaYlnEFyTQ6SfrLXSdrtU2czteLsBQTnKsmr3wKL25e2f9miqQ1+tYDO3WwLRXWhyUU9CAU1GHMf
RIBqD33hJ0Wmiy1yDx2/Z/8A38676oqqDa47vzE5f0hIqstocWF4sRm0pnM0c5hNeymbk25X8ehh
req+3K62qYg5M9MhNEtxUMXAf9avo6Q+rgkEg+swKoMCp7iObpOmiuSZGjcWgPoSXf/Uu2+2n5Dg
lfe26blPKlWWcB6mJBlP8144fBZ30hnVkiSRe8PucZObMXjzAjvFNzpnDyBT/goQLSq0k/Y472/N
mlNcrttGkbfuPYSasJOFyQiegiYRK1M+2cHz/k4yUXdl07UynR2/mDkML/AdqKgcjNvuyt+j59i/
oqvzJBWrLN0Xb5mJLAiwOLTv9TiszMbqaV70A6+l3QlbNNx8IWgI8aSoa1/3RRDt4nReedu5wZJk
HcnfFPx1VxeHolCxf8VPFaynfVGA0ivqh5eVdZPqmJtyztMCjVpdlZsYwlONVadOV9aYwD/NOePg
XeStSlVn3He5iYshim1OEBc8IsfEhxQI31DB3vRWhxyioCjas6Ce7v+oyt/SPo7qMpuKhbMLZSMC
/L2xItlejey7PjF785oD+tHqXg/R7LIhJuhZeL/CUqxnAs5NdaVlPPa31Cp0bTU/S0W8X3IBiFdL
MB0mI1mHZ4FF/UHWb3+gzxb/qb7b/iP+RX1uRd3c6QBv3glQVv+0V0v9CvmkMQeHB+p98bUznZ3a
169jLWBzV627+6cIUhNFgZMn4hBQUPjn0DVufe0DHHxFZw+KPaPfp3vbZ+2/jOzY2SMbSP1B5VXI
XSC4tTJsvORj5Y2MS4pBTYO6Nn74hCpPOAXMD5Wc8Og740lEY2R+VzqJ6+tZ1pTD8+pEx71ZuYfS
qdT+fOzJqyvTUAj1URVszqeY1pz2tVrsNh3WdoAWylHc3WOiyFnx9feQtRs4JKncK7ICMFIk/5zR
M/+cWST/JhnQ2a5VPthscZYA0TKeuM8w2DUlfUjrHfOA9hzfyyUw0rjt8LltG5suhfJhpE3J7n8j
ltADzQl8pX0W4+84j7qvVlvh38ADa86uE8Zlxjh7HMjiYAp8YnOl7rMqyPGeKDW4b2uXr7wu3V78
DXW/PYS7zD8TALfPi+8tz4lItvrcU/Fgn5wDtoqjFtHpWFbVcNpkO5XHxDVxnqqltPfb0BhoNXIz
XxGRpHUaCDt/Vz45CSS9aD885MaLzo0zrg6Dm2L/nBy5sirfx9pcrfXkf22bXCJ2emz32XN47Mdo
iat7r/Kcf97Sbg8rBDAepWEKP9eiqcDgkJLBSmMz3SxhQYkUIKYAUcHjs141mHDtATRu+88MjvjS
k6k8zjdrf5XdTCzL1O2NeqzKQSKbtqv+cZtptNlmk7o+WgGxEedms9yK1sCI9YGM/StCmf+1fl88
L1zhT2Gj5g81BzEQGr6172iYx1vTDi61vuY3T8lgMW7W1II6sGnUZW1XTtgWHGkbWARKLQ/JSBue
VqYG5kM9e2kT4qB8cr3W6FPvlAETeZdEo9M62XW54LWC6Ixy6X6Ecx3ARS4n8SjHgNfdY+0yYlBF
D38wrLWPqYxMRFeKkyBGbRI2OW6+YYWjBlEGuxVWwmkDQLcfvWFG9pzlPJ+jiu86TeZ2DrNu8ZYi
XaaIhyxfpXyERaTecF40r5u3MAei8Vum1O+TwUlzEhhCaM2xeambIvhZu6S536ZyKm6MEr48JjFF
zGk0bTxn9XJRVJzcLa7dIWrmkzFJ8sqd3pWHNQCIWbHhPV+PXRP+7cCx3ptK7MHJjZX6U1CwLjdR
MSYvKsmtYfexZseAGUuQZ1YNA1RjE9VXgyt1lRWyl//Fg28wAem8uZX7uL/JbekB5QVTqIk8smJL
oS1O5xYpcjutq9rf88JYc8dpEbSnxKu9YyvjecsGLBOUs31Bc5fz4fl2bGLfabr916D2i1/1yKJv
Ws5D4KWALav84NXW+deUVXvLut/lCGd6FZ7Gtewh/TJmeopmuxLeS7YDX8C+hdnOWtYjuW7AWlW/
w9VcYxEOx4KyPchEI53rYN34mAlLEGRBtlsEDpVP+43Cl/92ejn9kdjp/yIT2NuiWSqTzapJ/sTb
2v3HJBAY49K3AJN3/7rjY44ZKjntr0ElIi0Dzz8+uC3Jr309NTF/72J5okQ+b0dQx6uXujIf+GY5
M5iDeMH00hDuQbPv4Yrg9IyGp5UudUsJ8q3c296K4O9qp+AeANP42ZS1/ONHSGjpJJv5q55InkpN
w/wzm9oubDn2KsiL4zLFnyjMFMmLSoq7PRjMmFq+xHtgHnD5nMIsd/1SUKQ47uIebB41HWtdgwhT
S9/xIbBmfQAmlfy74TybFONGd5Y94OvUrqOhBWKtlOZ/L7vhnLdiu8/jCxgkRIoF5qe8qMgmBSLw
SNVkdQb0s3rHpp8/eUu4rWlLf7Rn4I6p2ga5dlc6JJMwXfswAvDqs7B/E492/PRWK1/DPZGc3WLX
z52e4z9B4bv2OqmL+rWfq+57xmJ9T3xEZ09lWCYm7UjBeHcMg1QAhmPJ8n85uC/NqrkCckV0Jkds
GD0b7UR/Fr+nlcNFDCxyXbk6ts6y9ROOtWluZqfyb5uJJpna1+/AOmpXvJdxRzQdPUNOQxpLwpwm
qpa7dtfzlPayGdaUVzz8EmJriqOCwHvFyoDmmirq+lH79BPMgdCUz82QV3fjTlDCGbS9ex1PdfRT
tFLf4F+nioHY7F67wMJfmSxHwwEbcr5lBgiwOsRBj4G+YSBGXCZ78/clYtP31sxJeJrnzjsF4UpF
r+dqLzNvHKcPZ9iSpxBzH157TSRJWgdtM2YJ+Y+3SJkQbxHeyl9FW8991s/aawhlXam9oJANfjr7
RftrSUQETnHr/T2bpWvuZFzYhKtwLl9iknijtO3nMjr58eKe+I37ncqNVWcYoeIDcxHr7iy9e9Mh
aILprmE7bruqUYleI7GN6oZAYS5HRVmtUs4icZUox6xnp+ij6DACjwPyWnDISIZlN7nbgHifmyE5
7kbVt1bbMaABAwGXJsJOj+UWcqtpaHDlAei2viojhKLjjvPwPcj7/XNIjDMc+A3ru8XMnntItomH
u6nz9s8s6v4raRtZZCEVyjcig72vom1WB3pm/TAbK5onhyiGuXhJeobAcI79GTJPvpTjh+vblrKj
XOTyIHOvCA+xjgf7Ve/CmVJdz7wFIp75FRxKdTrDya/988UAwIpzOSbfYVACCx7Gad8+tnxxf8UI
h1d2dRQvzr4u7127Jd/t0jXqFLtavxGeLv8snYAwvvmi/XBKbt3UoeP+vYsqIXgpTLqTO4Y8pUm4
bM1RTEsSH82S9+XVyKx7Sj0t3f2ugChMbgdt8a9QTowXXeORDOAzwG4OZQ9INiWutDPHOK66mjGH
3/6qDcEJxKdDd07NqMzHLCvKUC9ydXRsG/4xh24d+KtNPERQ3HZr7imeB3pZ29gha5nolUe289uW
mVo/fAq7hnHx3eyXkYJ1huE5rkQcHz3ieig2tsFu2V4GmslUtMxOJqzZOy6VfuyzDk37n2cjh+hf
fofSuwqSrf875AtJp3m0DD6A0J22xgJhZtIjwq6/maQnwJVzITEdIlyPKfEIvD3T+x48LdVW362O
2PTBzGBPs2LHtpcpMxIkr8a5306eR42BA6bABtz27QiSl+W+l2pcPIf/+9o9uH5F3War3WlPO1Nf
mYW6DJ/bBtdAauzSM3Gr2+iBWDo/Suc+XP5jId4sKcMQpz+E/Mz9oR0FbNqxT4qnFZIdHYVta+e8
4trdDoEhoZM5dBKPPDqevG/yfHpBVGnp7W2n3cvx3XyWRi4c02S48cdLqulU5O766u0yeexbM5sz
dv3qadKF6x0gBq7Pc0KAI5neM6nvOtw85CpXLVQCzuTBnF8SRkZvraoKPB5VASm566Da3dcSPDuj
TFu1aTwvgTn2uyC8UzT71tyWY+xejX0/r2mP/v+qeKpgMoomVswqJBh74Ly8UCVemSI12L1oRMOg
OC+FH+8Hwol7pMwcaDI87zbOs3DJzafUzeycFV3qNTNV/7GLtvCf8hO5cG4Vs80mHqAoDZpmd041
9NwdOKW3vm6BaKHXu6WdyMaQDVxYVUZt1rc9hm9LNpaJMV34+8aYFz9sDWs1ViC6t2QbqPa3+B6R
aPydY5EDWc2lwZdEFh5TP3dGCCi3YReZzSf8o27J3dS4svkSqtwZSsqkfs1R6PtjG4nEZoL+4Ckx
FZUT20WjSh1nuuAbbVNf577HXu9skGXSgGQGfYioXMdsQeODh5jvHQ2AkcGYBVUvfyVQ1/fUZeny
BcnHZYQxuAuF0LLU8G9jNCkbzf3TUlLyHsjkrq/bWlFjrIVYh8O6qfXLy63TUO9t/V1Vt4177c25
eB136T/j/d2hYM95woTV0eN4bFH77vcuYACmimD+/X+RIU3WpP/xltE8Cp3PbyLvhuaYjEP1E/g1
12m/mv1rs2J89K1WP0NHhAfNgZ8/9laHHEF5572tjSSzd2X6dAXdz/vOF448PirPGLrovhwWo8e/
kRYM5vd9JXFriVXDSjJRLuS1VcGRe04+oqBNL7Sqew+VPLDvmKQF8M284yJLlJnSZnFFBfKvQU8q
5mH91dtYWfz+O+iD3ovGn9Ehs4VqPfwRBDk6Gc1o/OB5W8WkdzTTbwFelfHTvDj3TXU5aYxS+bPm
+pyzbXbXW8QRtm8xMkcizcvJDe9NsMsQaaZtno1rqXf5K/WjZ0RItOHKfRdHK4fVGIXOC2DQarid
8sgzCEztGhyKqGFMSYw22OhlkERlBSSsBIfZ1fYf39DlsKLUrLOeceqbu6kLCX2h20oDydijIJok
uOISBNHetjlCuLe33XN9SRo4Jdqzdxx7vqb9oLxPw1h0/3LRSplpowZa4dXvXiqTTBv0Y5JGTonU
hL54pnSfR0oQJwtx+TxNlP8jx0GsEJ9YH1nYjDfOSJFdGBLg87Zf05qzjvWktYzstWQj8CcOqkqm
rbvINuMhse/rUonXwq3GEil4HD91nTOtXYHJ1eli1v4pJJ70e+TmeWTS7D6R2dt5TwNe+JyRXVuD
37goxKaCv/4nZ/LnnCvfLk+t407tbR7O+54OvF7hiWVE9L9KXEKPL3nDx3aaqOX9uExK3DyTKDMs
tupL18xmWaIcaWjFWNfIRH2tnjy2YZfjOK/jscgnJH6DlY/v13oUFWPjhM+1W9cDX3VBrdDhBv1y
aoTpo544ijNbGZ7YuHOif7Pv2Bdpl3W6haPNlWPZuXGzaA3MJ3PwCGo2JuRzSPStui4l9vjLNUcm
Zt93PuVfVzC3I4bGyzPGuvt7ZVb3w9ZN7KarV4tblt67nzDaGDwT9EzgaoUE/GdpojVKG6dFwwfP
O1y3k+C/3I7rQEkroybIhjoO/qF7BKgduAguYnHLzpWWE20WwfGA3VXNWFxzqK1ZjXzo3dmxdX43
Qg7eUcAsLKGxNyBcPSdHjI8U898DWXLdS7359svg5PrgA0Fpodlo9DFiOyTM5LBO83kjP/2GgY+z
pR2P0C+qJd0cCj8XTtbFu/DP1p39DyfQ5RsuVfV3YTb7QZynq87o1O3bUJXBz7h3yqQUPQ4zf7S5
r74b5L1J4mEbj8GauN8Yx/s99fKKEABoFLKGTtxsfzT4ruDGUxpc+IwbhAeZxc5/vI9mYHo4oBOX
a2Mp8XDeDMewFqo/TmMpbyfSJpCbjJY/ud8yCQCnnh/UuIXbKSp33ITlEjiCjqETU3FfBFXLZ0YZ
EJnhebWnbln8Jmv57W602zloySxk/tT9Nj/3eqeoFfmUB5llXA30VQemynqn8Z3bPW/GPCWYKPgQ
nkER0kXszaeKBvYlqoXbZ0kghL0uR+W9YoclGcBxFbVB1JHh0s0u05niUgekRZ73j432+4bDfdO/
xIg8xi0N8SPd3T56dqZwLU6bmNu/UU91lJWaYXXaiCLgPvOa/nUeTPAfOxfMZ3S9dFE6zprli3dJ
kqF771vr7Xf1KEuR+nXOtGktgugRr25fH2Lu4R2pPR44lESwsF63kg5xKgC4NOe8GaLq1uP4YPKs
htk9wqosX6u6sIx7gk2Uxw5fkmSc5zFW7udwzzy74B52671+Y68rbNOWPIuCPz7uh1B7+5xyRaJx
LNw0PxMhuvKA4uPehFub12RYAk8O61gYBvqb+aX4Kt/6fWfJ2FRJ2WWi5uzLVuUpIod1N/QnRkLF
06Qu+RzNFrpvwlHLH/Y9eP30kmNAsW1vpoOS8SSzQvRYMWQee9dTxfv3iU+AA1JGGqHL8zlsa8os
Xk7tjX3qlowYCDfBHElu4kQTW4bDDBuodf1zM5P7xm0Q5UdpaCJSWdvkpNdZVHeB3fIwjY1jyrRY
SSbKGs1A9Sq2YfDTB4P6ozlSFF9CtFx3MJXjQ4wHSr7sdbPcWel05R3VWXi39U6kz8Gq1zILghZT
DZUD0xrXXd3x0K6eYACzFzw8Kgi6j9UufJDBL4vnlqbrj6EnYMVHdAQc7HGf/67jordsU+5RlDH4
RwZA6h1v+54y5dQyU6+zprfjwvqsPz64y9Z9i0YE5a3xwuCK7evlO1yb4Oh4ahkeGN2jec0sRVoO
pSH8l6xt+Z9FW/1pmL6+yT7EOpH3JPpkfl1Qvc0DpfmhXHv5OGP3wCGGBkuO0moNksMq68x6xJAT
urmNn1HVcQgu6kLIHuY5GrOqLid+ii3i0Z/jXstUq0m+JViPPlXjmjdniOIlbT1tPjUh0e6hUqt4
pp7YcagM/OOjuP0t5TK+1aZzkpSz2q3YgcJ3gnNMjhQttuhLIo9CvdO77dOclgTAMGogQZ4xVx+N
ceouRn4G7ix/+060PEtBg5pO8Tp9e06hqUdogvpDjqx53fIBKenyxb8tKUnDrCnXqcOzQm41YZ8+
wbRrj8mCV7/tz9yF6iuSWzATL213n5ynoQwPUgRRecj5At0MW27Eu5rzHGSl55fYlskMQz/vMWyl
lzOZpRV+YJmOYKXudMy4E0Wu7t8ImGr+q806drjw9+ZRN1SeR7sWPbIW8m57SKpVmpOpkLUHE7ZD
ZqNa8slytkSPe84FgzYem7997dSfNATscZet2F891zpsrYhhe5WFrV48u7oMjdwNFY7ro+sz/Boo
0008d4/rnA8PrfT836Om039m7OTLbMB59deyWfdRdLb9NYU1JTYO8ApPWJn7byqwHRv4tvQfBDK3
uup0MXyqtbs4EOlB6nQjxm0+L46uRbouCfeFsEuFnISY+BqGmFoqRcxlug16/llZuPgb0oIW1Bs+
76dPkUA1gcaVHLtwK+dsmPbitzu7mIl6FJ0LVUMhVwTdxvdctsRPp8viuc/G38xzC5ysZ3Qpq08c
dTQhdl7/MziL21RNl6d4mmTZXe19rd87BGEe6KQxZSYYDDgp2oFKUoZOjKL2sFb3au51lI3SG7mH
AaDr06DkosB7KIbjjSNscyXbHOPQVJj5uZhyLBbVxWifSrkpix9tEe/05s2jHzDq5puvxGM/zsUT
6zSE5+aulteeOzMDHi8WJV64ICAgsu6W+BAxVHtjqNh/OMXmBcfIaZjLrmPpPuCZ1GHGXgmDK/q1
EFW6ciObcc5i3qD00s92ARFzEIPPD65mpOQDrwBbHgWOvXeh/N4cfGWdq00gv3OGF+Yz7oP8NaCK
4XsKxfLl+jsqPwmeJZgZN7A06mJTb25eBvkNkazbox5IjDnxKnCwYc3jruwCWMgosOtQULn7I/Om
tg+5Kmw33gnJ2ZJGczHXh7mRw56K0OaP7FusL6sXz1+rnOV45ZIZcqsbpHgqty5HlpTBJ3O8jeMv
GourzmfDnlls2Z2dbcDZY6Tob/moE9aGyFMqs6xc/ZQ8P/wNZLifJqcN//VSNeFRjKv+vBwPdGlo
HmR5U0lcR7lpiTVEL/0Y4s1l30H5heaGEjHjGWYUD83IcgH2mDB/2KMGot/OIA4vgtq79ZDkXdFT
EsnyZg80E+w+x6fOAAP3x2kQtn6ok47Lsx3azePxGf2bOkBzIvPG6Rp6qLB+cWZTfW/dHv1V+MEx
ZCrf+TPtA01R0JC6I43CbVN4DjuGxeLklOXh6v/hKazusOJ/m3xqhszXPdVeVFKfR3vskQipG+eq
8nr8TGZH5OTArgZ1rGJK9nQVdKJphVyH2SjZvGtMOSo+knQHmynUwv/UmOE4rXyu4UqvzpWaBl4J
Bv/J0+T1/lPPBFof8s3fPgaPW5OHT25fngY3lFZ1Fd6uE96vVCdd+bZZ5DJmUltwzw72xhOOuVId
F4x9I9lQvaSbj2pUjHB0nRt+uBGvRm3Ea52YAiPbxYDYBRCHzuuwlhy4uf4YWSJ93/ype9BOafyr
qumdkxZmlmcO16HOormblcQ1wUgQHBDzhGa9qTX6p3tREvHUxWnERul6ZZKgRW9oy3DiBPIY9gJK
YdGBrHzk7dWveZ/4EfIRH9MchAgfa3xfbyVEs8lnPH7PUhnTA23qMIItM+LPZSzBtIJ7Q83HtY8a
/wQpiJF2tfjje1d528+muYNI5EJxPlSzHX5FiSuaO4y+5W3FadFm0XbpqtCY+UdglymLNKL2eieH
VNyytYiMHe1b9SmV3H7Q+Phbx3qqkwNzqyZ+HGXLQBjC4U4/QP4tqquOg/EPe3B9cKuCrvyN6WCe
KbjWfsEyUwo8I4ZVljobexxYVwUjtemOddrpfsVovmQx4679CkJiX6pHtFbjveKw2L8ovFb88CaS
+fQ2FzWrIMeRCK7oWiDlf5Lyvb2bwjfLGU0+7g4JXTEei0WQDkl/zXC7iHbxkRCJRmxXHCYPaqkT
hRtMxRTXXfdrQsbHWOWUzpfAHqEPe1kH+RFzSII1ita0PcgJjxBK9+UFkIslrNDT8TpkMXdKSIUd
4TRD6Ute526In/fF3xzEyv9xdmbLcRvZun4Vh+/RB4kZO3b3BYCqIilxpmRJNwhKojHPM57+fJB9
9maBFYVDhzs6wkFLyUxkrly51j/MTBOGcnUAaTtcz30zU36biQwejZHuIQA03dEfEklFTdNKPkfI
I6heVxQ1qj+gAEkyk2yiVtzohJxaJDz6LYAhAshY27bgUqQwocUgsW3o3yLjmJSz6V9U1JYjRIpI
cN1CVmgZ0oLLjT2yYyXaTEipWXsq9wl3k6rQmtOAkaMZV888l/O6V2haqVLwSPI49LsQBdUrxGQE
FRY5lyQexw3bdxhlVBWqOJt8J5kI7/QRKfhcogrOYxrAiQm2a47Fs54oCfzhHBlN1Fb7ZPQytdd+
hnNODJQi3GgcSc2o0doxGGCnI1g/1GmVfgKYqJY7XvXj5z4Is/BSIvGmtxGV6r0ZKChsjaJkR7ZG
3gq6hkJcDyQ3z1XcW4/IBduAj3Ar8nepPUPpnFWlvamtSPkWFoqpe3E8ypezHhTlbW0X9f0w5boM
dsMCwV4sqX3mq0ntanIHKoyMXIJ5nRvNH3mY8s6NkQUlyAPi9D0q49o94YAeEhwzILlqnkoS4Dep
uyNMzb2rxgkYxzJG0Wioft0DWmv3TiEX7TWhkT4xOCL/C0yM9GJCWXX0ADzQHgTmU32d4Mc1XgXg
rbrCN0X+MxhzSz3IEjU+lzKB4CqRDRwkCS6StRODyvMT4fH2ZxYozUBCnQSf0djt76ew7rlhSiN4
rtpp+jMwgdntk9pOvttc0vXO4GDRiahiq0KCJjbBhU6knC47nma3FkqcG1gMJH48vZMf1Ojz56I0
o8ERSMN/potLjWZo2um6KAb7Ge0X0Dx0jPWKLsAcA1lWJetnGmfz94i3FbMSKZi2LjN7zY2jWG+X
dp7eu3Jkpt8itF0x7hEzdHuNSh1dz2jhdDS9DVg0L+YM8Iks8/ED2nZXzTAprSObyqBzDjQpBGUU
B/XOKm1g19wtWCpZgTYHLg3Z6gbnMXnyTNmQP+pBjtlAJIa0OJA/Jn9UBVGZJA7oUaeUhH4Aj9kP
4KbxHbzWFpxhpGTSDkS4f9cSn0KXNF/wTIuK7lEBK/6ppHfzpBv0ETRux49ZkaoPcapq+X0VDx1S
O3bUTxeK1Y+PTdg0yKDOtYoMUJm2/mEq1PihK9WGytMwQVqZ5JlqI7kLoqmzYiXWjleSZOwireC5
ODaVUXtKy6nZBW00Eh/toc4vc21UOui4g2bZ1FZ14oOutvw4hM7zo4zmUnLRWitQNIjFFH+3CoAT
ByQyev+6540DoAun+ocR3NyLxtOATy0WMZc8oNbuayFwsgkEDPCGVk6/D/XoP/lk+j8RhVrKrNM4
aAQCcsAdVBz1K3wQkB4Z9KCvVTRykdetsA9VOiR0WWEIZRcj+M4H3iolxsax0gCf1yEHDWKuhNuk
MBGdRFHSFIQJRRLP96HJkEea5h21abJNHVbAh7gGfudFWExaNA86rifANepnZaqi76MFstdNU5Ms
F/ZfXbmVbPl3eayBMyLzJ8ml7Rom+0LNjEcpUwDydIiG3DWSaGe3svxucKC/gWYqTbl4Ssxo+mZ1
hng0aGjJO+HPsuSFtk1zAm+oIHKTOiM1TSU1vxdWaz3g3lh8laVGB7BUFIHiEg8pH+IOl3+Ekibl
8Jpr9Rk9eQCfwHGzyxriVb8T6L63Lr+P/OTDeb6a56EAI0IB9WeTRMFXhWoaiNpqzCI6sWwxR1Ez
aQIp2C+4SwBugAOAwP/h51OoeSCSZtrwplUeQNjzJ1WwdQX3Ht03kmMg+U6nopO2C+rWvGljXRoJ
1anQqf3F8Ze6TKIn20/sO9qGVFwG35+lpcA1Fo5lSFBbxkgj3Z+IbM8kDTw1FFCWTltAdnAgVvnf
jZBSxb6xq1jzJrAQNjivdrrSZiND60JebphYrtJop/UhZdkURIe6E5ll3i7vTp2g0s2XTdEEtet3
PbU99JuUj00/a5+ChCjmIHAZ4UDEs2Rv1SXpDOLN9Z8DhL+PUZW1itfXMv3yyIJVwEqzIV29rYLU
6edJ+gIBkW88TkiiW9EsntTRRKqlAnepUBojRXOGpFAg3iS5fd8m/qw7PNZDkgZfCA6ErEifhkid
P/lR3wkA4UudGTG47lmLG7Vy54E6jDvjQOEvuoITDTdqRnfZVAYS8Fme1c6kmuIaulh9Y9kBgGNT
ZGT2gWa2mEXZ5TAS6WnPK81Eq3cek8HfAxTVgotUNPa9lIeoaNg2HfsPaj/QzaAd3ng+Yb+BYsFd
f6nEmi05TYuXcpvXEm/Rlrb7jsdqHkNDjIviXpkEsAAwYw0kGl+m3wVHrttVYziVXi2PQnOtGQq0
O8pd99yrgzTshq4W8d4O7YQzFdoGmRYA1Bn4XBDEnqAkGP0cAwozu26WRO9mBQR4ErMpAXJhV0p0
hf6YnV0PfWTd6VGSVp7azyk0rQKM3S2UH5raHTwFFqNSs58iyUWzn8LZH71ppGS1D0ISY0+wirU3
E8TJLWK6VCxsWkqCqpDiP0SVSS5RYX0hAfTsSUImzupLmo8YqkfwPh6KdkLhZbEBuMYQof0CZlaj
CVk0xnWl03d21XkqgRZbZYwWo+YLkLdELkeikXIjfAHkZaSSChJvAJbtpfCHfhZ+OX0qUhHfaqDS
5QUwSO2YaqzJQ7Qo/7T8nscfdV1qhVQPybhinYZNa6byNzK+oXV5ouSkoH1t3YpSrcTB16z5WyAN
8jUU017+AJlM/TnoQl2KMynwTLyEgksKw+FMf1TObyEXqAIMv9qFtNkxOHABAXGizDGW70NMDxK3
0GQ+WC/L+lPX1LSVq86gvZvIjX05SUE7HAa+9+PMDT5eaFQzLmOqJ/et2lNDQuOs+wgggluyAH1y
Q3bAdZHKTdE7c0MR42BFVU0BS4FN8EhNMiUFKXoFvFSeWPdGVgCG5boJbqsUJLHTs8p/gFDvb5eH
HlAcOYUPJklFcwdP0v+RlFSQ3V4deWFoo5UCE8FS5asdThzmoAwnE3xWSrkiixHW3aGGp/1IKbah
DKuU4VOo5S0vX9muvqIzZKQU2fL0RyCqGhSEn1BSgs2dlmDS8/JJFCAACLLgLzQdzWMnajAl9zjF
0zd7MuaePF4FCzJQqtVB4ZA2gpPW0gctgsvg0oUyvutWbd5zBzXqvvAD+txs3Xont0FNil+Xauku
0XnaKzHFnV08tpSxdWsGGBla2e2CQZ28cKzGazKXvDEuAjra0y7UhFUhLVdJ103PrXmRFIV6aVET
URwLgXme8MVYitsGMuDP2pfnWwO2aOsMACu6i3am/nYH98xH21QyC9Ym1PRih4tXa36cWyMtP/Mu
kD5LNoVR2kClDD7fiMly26EUX9N81mRyQJ5HP+wg7iWH5xcYRV9AmjqUFajxP0xcQ21aLnauEyRU
SmPgbAOK8ACAoukT6NIevw0b6tJeLeHyOEU34UV7nnG96D68FjfAPADpT+QaZETOqEKuyN2pmHS7
AvhDQ1hTvkld4TtdUnUHMxnGO0lKEXuV/IBP13ZemnTicH74NeF7GR6vVuj4FjK2dMGOudZwWOsW
2ErmQL3iOZQCZe4uZFCCKuzO8pYehe3MuhZ8qMcUWPD5wdeuYhjMMboiy3QdVWPRTzkeHZ8wQ6d1
lzuJz5W7q4XPQcqwBdwlvCoiYE1U0QKY2fTPI15UcER3SQ7ahCSGgndltF82fqM193z9G60kVgA8
+1Wd8TmCQiMO08L04sBWXFKlzxWpMIGHXngNG22XtoOOvpc1HfKcCoAyBEDDJ0oO4EnsjZVaSwD8
+rUwMVxUb4X6RlmsGonQncaTOM8Cyq1w5wKAHSnVyKQpjMI7vwprbYhltEXhw1zUTcHErGRSykHL
sXkHCQIc2PquRaYKPA66FGnhqI/fMfpVNkR0Tm1DJPeEoS97UOgr6QsAkk2RNPThoQMqdwYwE9Jc
ARa3lcdL0HP2oczhbheq8T77h8Xi0ABpbCw7kPHFagdaBQxE8C+0+xDCg3JF+TcqP2Uad8EllSBa
2+eX9u1Ej8db7a/JkCCmlCXEw1weeNEO0/XEuB/AY6hgxavWq6yqerD1NNifH/ntzmZkxGd0RI1N
/KiW3+yVtEMz6YWINHY2DknyVQC2lYu3LN6p1fJrPTEJZNvAyKCIczwKQ0eqXXGi1UG0V/oCfbMy
cUVTfng0wVtv7Ju35wL1bcIH3WMagnzN4+EszfbtTGKn1i23WUtp2KXi+AfkGnFxfvnengkNnQ0T
N3LaPej7Lsv7avmgctX1GHE3+JVSXZLBwMWCPhy5ADxhJdeUczds10+OqCLEBAMeasJavVDwwq6y
jjNfhtLww58odNltvFQS6zC5Q63R2tAZObVDsE6wIEJYyD+tXQ0GHCE0OrdE47rjvWLPZVN6pdn0
+T/YilgQoQkvNI2vtlrLCDA5GQVrOVdmBda5tcEcjdXGKKfWD7lyAXgKFxQw8cdfbDDB6SYho7Qg
BAyohfZ8EYdKvRupsdLBpxZ2fouc2oy2bIMeIC0jmq1OmFHUejBZyxYRvX0/5AiDuGMQmNKuS0lq
NiLJWqRoOWm2asqsooZqxNqmpLC7lBwY5nEtguw5oqEHPjQBujKXH60mXyyJpbb/fH6KJ8IXFwMi
ZIJYifGbcryms2/Nqg5I1EFTAEanMP1DM1FvVbN4X6W+RRVC1Q6aCuBxY7onviYisHSb0WQiuGir
RKVXoiK0Kk5643fWVwXidcxdLPoLzMq6fQA/end+qidOw5KQYc2iCq6kdWhpBrsFY5fSywIe6uko
W+47Sd1yJT/xFU0FRTdDoFKE9PNqWsjVBHG+nDlfScQI6j1p4oPaNELei1wGjRzF8nQrwP+GGwHt
5MhcBFDYMAtEL/34U/rg/scWNzAntjre0ZBhfM9vOBsUSRrxndgO2HWAyulvDHzimDCeTHaB2DX4
tuUXexVJayjvJgxTFjYpx6sml/sdSrDSvU0FZSOinZgj8n8qBiYclcUu/HioKpWVedAz2Plw/zyp
Blo26jXE24gG0n0JTPlLIuwtveITE7QXbXj8g3QqKPLqm0KYRoO555BEAgEduQaOBLXFPwQyLIV3
b1IbzIeNywa2N4hgHk8whnROPYkJ+ggCeXYLjmmo9C29t7dHYXFckDFZ1VF8M9aSgHJv4eJR4QMj
ISBwmwwJeL4w7jdSsROjLNp4/EP0REJ/FT47+CpZrts0o00woqXIddA6ofHuY00WzZFT0FBUZNTP
jldslMN+JH0HZAFoJLutEdcpvKKW2q3zdWI6BGaBmr3MJcdOOB6IjpIW5NRPnXlAmTTKlNoFsLih
OPw2Kv6yFEUvC4t40p/VbBQSlmHMKXIy3eSK4BlNu6gB/1GOsP53MKzL6et7txxivJg1AlHXF2uV
VdyIgHVTPyBjVtWSJ1tolftyGkfv/CgnJmZaxEVN5nIzeOcdr96AfmtQJxVPcbuiZZiG5kfMZJq9
ZXahW47BljnP6fF4AmBkSn63VsXvFbkzTeo6QBCkhv4fdqJ0V/0Apk0sx8V9N9bqj/NTPLFBmCI2
ZtwyaP6/eXqjjw9rhYWcwjyCuVvQXSja+f37HU0eCmO6ukRdeyU0bDcGHHdIB06Xyv6dNUJ4auJk
2nCvfJsXUIrSuUpM7koo8auz6xshclOLfKaKtR1IbVRZYM0Mj0D27YM9WHBwk2Ckhde02eH8Mp74
cqRb6AXqeBUKainHO6WP5KiqMCxxCkMLvkAB0r9AzdOafVog2+EYCZCi/fkh314rGFOwlEsnh9tz
fWmHg5LbAy7ajq/m80EHlfUtlehIfpQUnud3Pgxe4RRVSD33/MAntoyFrKfFAbQ4f2utWXwvSWDR
G3R61KpuYl3LnKYsh3fnsUzPRvdSgXCF5Pfq/irKES6/BfDLTq38AK/RR+RNyk2OQppm+sYGPbV1
uJqpBi4rCmju+Pt1KpZY4FR5l1pjdEDbC2xdGkmo0vtmfI0e4XStU7Q7qCTXT+9fTpNlxG3EYvvo
y9Z6lYmYEbXrwNBB/wNmuhNoPu0KNBU33qinNqip8CYmh9R5qq5yZjSfShXFeZDJRmI6DYCFb+qI
qif42+oCnkhz8Q9mxVMaoVuePYTq41nNyKkUUATZnVpRRh4s99IA5oVI1sZuPDkxXvlL8sH/W6u3
PspUwEJRaEDBxYdDgDMwDZOmsMf0Isl0uXmYYf5sVcJODLqYpPDuYTG5wlcXw6wAUy5neDYTjm30
qKBwTeDgC3Rtgizzzi/l20yOzcELVeedyq2grmJLNiSwbJHVgRLVQi5yo3ms0i9wv8xqhCE+DcrW
q+6XL8pxPXixTOFlZbGuZA+rrzdmdhgYtCYcm2OX7aK+la+HEQUxO2rzC9+idSSiqjmEICPxAJRo
TznBZNIQzNDI29i6J+KNjfAJIV01iO3r9DIcQGbiDlWAramDHUa6QPgClOLPr/LpOb8aZvkMr85h
bLRpL/u43/jzPBpO3S3iWlhFarqbqXZ7q2ehdCkP9NesFMXaMqUVjXC5hStPLG/4VJ3aX3zxv4wV
iAyr01ogJuebGlMOwI67GmjVF7WuEiBhcnDVN7zRzk/+1BJT/OYu4eZcTN2O564ZM94UyDI6pq5W
6K7BIDKnbNiY1amNbGIkLhDHV/mWy6xfrTDIYC0dO94JSOhVX/04oI9YKcEzxttbqcDJCfHmWhTK
wfbKqwVEHRmAgCDhqDER9/waRCCNmnAj4Tg5CqQSAg+1D+L38YTgNfmlgm0qNsFBZO2RKdI6j5cW
DOjz3+fUymHfw9VK4Z3iwyqNr0nuLUitDCS18l4Cme6ZRW/elzCGH//JUAg/20tijQf48ZyyZmxa
W+IjlWNb3lp+G9LhtIDxgiYa4k//YDDcrijBkWKL9SscOZsQdWgS3p4GzL7rWowvQYh7fZtm+/ND
nfpWpGhcgMgxc8Ov5gWGSTOajNKNqurZPVIW1o1h9dZGrFr+lnXgRCTZXMpD3BBrLeY87Y0pmtl3
eQNu0unAil4SHIfPIRWqfdnB9jk/rVM7g2IfEEXQSvSwVtef2kIazwxaZ+hp5W48Q4+rY0zCyOvD
jY/1dm5USzQ2BRcflYz13AZN2GkDpnphU9eH0K/uC6u+AipnXMh11G9M7MRoFrrL2Cfg+bLAzY73
4dCpEm7jtNf1QTKugsyWnrB2grojuvkOiT5/I998uz+orAuMc8gjFJiuq7McyQaAfamA1E6P/Wsp
5omamzI8nP9cJ0fB5ZBjTCmDnufxrCSpN8YZdSYQbSiwan1Q3wDh3PJUOrF2Sy5Eo4XHAUXn5eev
Ai3lethRFrj6vJ/6OyH8BTIB6/dKywbjD6Xy0z/fPS22IEUmBbV6OjyraalGWkdByJMAhTGS9Uz5
GeXmOz2qKSzwHtAISwR0Lo91SqlIiE3kc8/zrlBR0W3QjqG6rOUuUAwIajLfbOM0v/1axHUd+03e
lKSY64Zg1ZcwcHobPF9adR/NOfav5W5Qh3dHdygVsolzuUl0V6xVdLcy8D4AQBKUMdpilyXZy7xA
zWoj3rLBejMhQxW8wE2ZJ7KCe/nqUKH0W0udDBFRVFP0NSukcpe04bvr84zC05R0YjFLYELH2w8g
KGhvE7nhGhpu5SS5hRTOMA2Jet13JbC9uLEB0cGT5/CjdFlt9slOzXMJG7zIiSB0HI9/g5SXzkL4
Bb1Up2BloloNP2qRnr33/uc6WTy2uJi5mQmNx8PIyMN32lLGgxZmebY6vOSAjC/On60l1z66Uqh4
LnYhSy/cXv53PEgd5U3dNsa3Do5wWUj3RnSRyea+EIqD4w0JDqQv/Bo29uSb6sIyKmQjyrraIhi0
+oZgCVHrHY1vY3dlh9bHrN8phe+mRuzN85fzE1wPRe1YpvuASQ4VVxjQq+ARoSsxAw2FFWyMwQ1q
J77bDVn/QUJvfScb8NSo7IW784Oud8ivQenx09NUSDHWpb0Y1SF9KMbQQb8juYcfkO5ma7K886Os
b+e/RrHIeVV1MdZbnTea0AFywEwthOY0ACqRllIsKkouvPItwMSJwRazEHhodLyxyFhF/boosCnT
FzRi6DPWUFoPXGjcmGPrv3PjM6+joVYbXzd835wrhoKbOEBiyPwD4irvTdmWUaj84I1BXY1IsoqL
XSdCkPeoMxJk9MNA15hm22zuz3+jtzuB7iwsCOIU1SbqI8fnC8bBHOsG5EQ/KktesU2IwmL63shL
5+dolNUp5kGCJsDI4xFBUN9BN+urnIiv52fydgNQjkCaFXOOpdtkrr7KmEqtEsxIqWFaZPwUI3oO
KQTdRVfC3LJK+rV1X4clEgwGo0RAt4T+0tqhbkAjQZt6ulh00VGRIWeUIGubzcdayqobwLfFvjW6
7gLxV8Udo1i5RCU33YiNb74db2Q8TwToLWvhcK5mnFUorGeh+cWOYABUyCy6o5FsZVMnBwHhwZrS
sTHk9SDIviAjHHxNpiqzd2ql6lc5XnX24V1fb0HEaDyEaKEwEP4nq1jRpeloh8Y4OJjhhSCXS+sT
uilQSLU43HjjrWb011BkuVi10sPGzvB4y6u+GSU5ya1jZJC/Gybodakk3hckfo1C6+fXZBQux9XB
mosCGak8hGkTKiiwwYj+qMrzVsNuDd/7axi6C4v5Hs9VfbVu6Ob09M8kYPS9Xl/EYzV9REWuu9G7
QD+EPJhhdo06REz4W0OCiQpE6S641NFtcfmkWwd9dQh//ToGrYDlCJIQv6lHWrmChB5SEcU0pk6j
JemHETmDfQS3bcOQ+xcu7NUZ/DUWMDmFjUPzntz4+DtqWob088R3DOP6qYPcg3SWepj95ALJ4gu9
qL910fCtE9jnaP5jrndfRjrQE1lf1SaX6NJv1SmWT7r6hbjILS50e/HKXaOFoFjAyrWQyJdFbasv
GfqvyVXe0OW8QzszT/ZJNGfKA5pw0Y85Qo16A610YvEXG1sZqBKACcT3jhfEr2elQ/6zd4CGoeFr
FIUHfrj0qjBOvfPH9cQZOhpq+VVevbEqMSnhtGy7sDWky4QN8ZFktHv/SWUUmzMKkm25C49HqaG1
+nnKGermINwr9ijtSwWtqX8wF55VghYgTQhjtY9sXBZSpNfYR0Ucf4MV3dxIvWQ8nB/l1OYA6sGR
oD5C73YVdQBcBGWfwapOIhEfsGwNTRghItgFWtB+lEtUHZSuLK/UPu4/vX9o7ihQZWA93h4UqNW5
GDKohSrFuetR6MMzvgjSJVRv/S5DVQ7pNMO4I/ZvYQPfbhOA87y3gCuRTBMSjj+gNNDakeoY/Q5L
q67jJC8uQrvZ6ra8XVqLDiCfTrZkHnjren0oV70hl9nkQMt7kA39udesJ382rnoUXNBsbS9MrX4f
rIXgQ0VSQS2AMqsCRHd1LcI/Gnh25xPMU8QKvtglwuAXpVAjw0VitgzRbGwCmjBIdMafz3/OZacc
hxlLcG+BZ6D9AqRmNTTgGchkCUNbBoBsdfTjXVGG1Q6vI8gObb1VeVj+vrfjabRCwCQDXl3t3EnM
vhYo6OE0A3IHypjFf6RB4O/BWceQG83yAi3iLf+/t7FsaQcCUQJWys5ZV8tDvAYhRqOviKCR5CZy
IXmJ1tj7En2tjVh2cije7JBA0TLkxj7epAi1zfg1IjKDcuCgcIHIibzz7SjP9iKehXFx/vO9ORN4
7gGmMDS27NKrX93Y0gh32tJhYOgj2h1Sjb5VmWCcdn6UN5tkQaozBNETlCIvy+NJ2T6AsxkNKoTy
MqvZTUMY515qhPpPuGEWWmhlvOUz/GYdV0Ou1zGFAGjhaOBC9Sw9oSUvsSlaL6vSfmNyb5bwFwwf
iAPZFX1rY3UvhPMUykgioSU6Vd0lWiWZCzco39gXb0ehrkEXnkYnVyra7cdLiKpoH5sVLGU7afRd
FfYzik3GfDj/odani9yFU8W5YpcrFkqkx6PAzBJ4PoF06XxffhjtHtOkoLucVLN3MCAaH/piqz30
ZkhWjIfLAtteUNvrN18qTHVUG4gUUVMLb0S/XHftopXuBMpKt7bVLnp1U7s7P9Hl878OIxTFFNK0
BXbIoIAtjyeajkPXywlGUO0+cjp32BUH9Vrxtkob604mQeN4nNWdQ7bYGVXKOKX37XPu4b3h/Ly6
ez4/mV/vkXOzUY9nMxpNCPOPUZQDgAIHL4+duEHmxcP/xNV3tN6cD7VzhXy+M/1xfuz14/PNDJeN
+yr54vmcavViqSVdaO7gAoJ3fpjX5tV779X1Si4H/tU4Y5qjB5EzjnbvHypo9Z8BNF/5G/tifXuv
R1ldL9Dx41RaZjPv8QZxEQ50c7fcOMtv3knrUZYz8WoualQLLV6+13W1+564Ty/64fnz45Zz5i9z
33PbYhV2ATKnk4gYptoBO3XRH3A+I7Z5O7vmJ/Q7Lzd2wrKXzw23Crk2jpWED4Yb3O+Ivjo/cufq
T/fx88YwJwLG66O7fpxnTd6YSIEus0IBy6VY5OIZ5Fqe4T0fvjbeJ7SCtj7YRrhYE6BaSy3tcBmz
93jYccCi3R+z8+PTTejcNd4zbwIHsc2Ni2Xr+63B9SoiHUq6fL/J/T7v5QOOWLtmH95El76THjpn
Y2GXu/7M91NWUSTR4FBCL1wmGboZ/2gOip8u4mwby7m+m1fbfw3Z0SSsiEI6l86CaHd6HypEUXdX
fWJuzWlrr6yChmXGjZUvB83Sv3T+RYRWcqlgdpYnSJFsNZx/1dnOLeAqeMSWpOgIjv21gOktPg2e
uccDzv0UeZH3J6R7ArHs/Lk1y1/557mBV/FkCDK8BCoGVh+Vq+ZzcVNdqd/9O8qNyG6Xz9NTfhXd
qnf608aO2VreVYAJ2jEyimXHqOwZlBfYn/0FWZ7rO6Zb7vJd4Fmu5W5Btt8UW9YbaBVpJiVP0mY5
GDQg99GF8J4yd3ZefKdkeYu94mze46cCAA1BQPwLWw4c93HEbhIry+Vly2JCvBOcD9WzyRw01/6Q
uVj43Td3KFof6oP20b7cWOVTcfX12KtVRk9mSmmQkKt4w874nO7D/bCfvGTfXCoXWzWzU5+UfgJN
C0B1NMVXD4IYoep4qsvGqVF/lwXsW+SptOmly2svnu/PT20dCEj7qXtS7FBVQP6AFo5X1WgjxQ9T
bXYltVX36COhqizqCI+1ad6IOdoquDEUyE4a/XCQLBNdrOOhUksxRqXHOcuHpf6hsPMcPLCabsTQ
9eoto2h0sHgNLGzZdV1Fw6UaP0jkjlpYubeITppXdZ82rjwp2W1cZtknqEzi7t2rSAWHZxVJO01Q
Y9k/r7KJAqGEuinxasRwstyhy0pM1drsHrn6dGsvrl9yTJA3HIUbgPg69KvVOcCNp55tU5pcM+9z
20X7ovmE+BsaSrVeqMlTKvoWwdfMLAeHynYjOWgjZndpPPmf9TZvCwQE+r6/rDJDuQdNUuExVEel
5ZQyvknn1+VN8k3Pld6YISg1gQujd3W8MBomGnlrmphYir7Hc0RKg4loiGZt6I0NPq/IQOv9GO9x
OO2fazqPP4LGDixP0B2c93GpGlsM93V+ufxKKvuD9hZSr/gYHf9KEiJNES7xo4vFQoLQsKo4mFFk
Xyn8I0YwlL11NZUK127Ujxup7dvDpvLRgKdRD6ZCr65uJ5RcpWGCHeLWrfWtArzxqUV86BbFzS2U
6ImRFiaNQRueqgJYnuNJBs1ieWcrM3J6sQGUAq6TV0wxaqH0qV7Of+S355oSJjUvZAPgasjrlnxg
ymNWIGXlmkjh7Np6xOCpCjbaJ28eOXw2WJUqkEwayFwBy4xfHbGA5oQaz13v+lLoOyOOok6cBarD
hsquom4udmbqpztFjrVruvnpi55NYiOCvT16/A7gbha2EjCzdaVtmvshKCpOl4WWs7ELCl961BIZ
TKDdooVziXwxUi7vXt0ljkHwAeojqNQfzzvTw0wtUh+ifVOggDNpyT7LTPXi/aMAbl6aBWAOYMoe
jxIMPb2pKe6RecHPEyUkVIYx0373+mmyykQElTV6lb++8atvmExqYrYAQ9xoKPPrVGuEF0mozwyo
h3pZN/r7985qwWyAqKQDws7RVntGmeQmxYsWffg5Cq7iQpovfTxZNh4JbwOKpehwNpkULbc3oENY
v7T0Jqtx8YfNPVlG/yZFpP1CtnRpZ2X6gDLs2PSXvtT8Dcn6Pz/G/wpeiru/EszmP//Nv/8oEHta
YGOrf/3PdfSj5tv/2f738sf+5z87/kP/ue1f6rarX367fi6b3/Zd/vO5jYp8/WeO/gpG+vs38Z7b
56N/2eVt1E733Us9Pbw0Xdr+Go7fefkv/39/+NvLr7/laSpf/v37j6LL2+VvC/i1fv/7R5c///07
rbNXX335+//+4c1zxp97LDL82ijX/PWX/c+feHlu2n//rot/aUKFFbccV2LTQhcYXpafaPK/yBAw
nYTyCkkPvN7vv+VF3Yb//l0IfmSBFfylYLBoe/z+G4dr+ZEk/mUs5SQblC7JDNqE5u//b+pHn+t/
P99veZfdFRGWZQzKsfrfVwMYNzjbMAtILQlrFviB42NnFNhkWeAJMGuY6u8RWrKIrcr4rb5akb+H
fT3Mcdz6exhaAwrNAVvX1jhLJcI5zJ81XGOxpvooWU1wWQ+t8HrswHahOZmP58fjkB1NjFaISXQE
frP00Dgba5aGn7R4ZOOvhIRhEcstLGYkZGUcujIVZyfkSlvJMeWqCzj8GWpxqMvSsriKkNK3kGFs
bahabp4Z7X2t5Zl1pYHfsPeahpSzdUB+1UbrrMXcd0bduZV8CTmuKB6Q4orQQYNPh7WfKvveaE5+
rrpJkNao8w+l1PX1oaXhBlJjmjsNZTEkrhDIAIGqR+bwoe6TafghcGvvuWQILahpZbS07N7tZXXs
FS+1sbWb3QH1MQO5wjwD8+NVkawFpjvKMrBMR8dY2gDboplmjaybjTG8fYHlfDDSHwFq4H9Bo7Sd
P5sIW9boETRClS/aOuK/IzOA1HCQtcpAZK/tZxPSUJ6oSPI66MNPI8alpjTiridjNIu6TVGYCRRm
HStu3bHkwUwuUwy1NDjOKl4LwJ3SRcNMiTKdtj+/yyKcg0yejz5YWHeah8CvgoylZqVSfW/VkRxe
ZV2PWk6aMHFUkaOizj5kukj/oMFeGZdBbCfRLi7x3cJDC8nt4FsTyFlzSUY+YWdl1plS/EmuUT/h
RJYrl/BV0CurxlmpUfFTQ+HkOnJnbl5llvKkiQbJ3SAPcnSsTCOKf2ISjWi3IUsm9RYUuxYJVzyA
96VPBegH0uuW+oKup1agCNnOAid16PrZh7ZSheQh4MqxRs5R663vCfD3ZF9GUxvuNSVDvM1JldkI
JSybVZHdRNpgYntpJr7/YdTGPnvAVEsqrpClxXwG1HhfYvRVBRWqyPDDUDMrg1o2rtOyw+Z9irFF
9RIpTeSbdJAHFftlYScuOrwSuu5Y44Cvn2epVHe0XFQDG1Vl6DHfgIgVFTgC2r7xAfvHyrgdIUmg
AIh7fImDYFwgJuZEut62lzxnZMR3sRMutB0lc6Osd1oQ9RnCUChrY2CGCq5Z7IN6bOavdg+tbUGa
ap38kCVI6LttjT7qdZXx2e7UolLsmxpJYQmEPLKrj1KkRoBDLDCsT1rdGCgvK1YuXaJVnV1MYFod
3ShtNxRtAtmIZg7exMbgp/lN1FtZdN3ju2Sw6JNeXlajmQXVdY8xaYeHRI1aWo2CNBrVB8uay4kX
B/2pK6hF83QzzVpoOZ1ZGsIbmg4kLEpo8xymiPFVQywOEc1+kw4qAu5f7apphvsAQlKqejhH5f0j
rpJaivmJVBUxlb8uTb4VeLu0H6Q+SaxPyBcbJtFnFijyeZ0KypcTb8SI57oh/kfV/DD0ow4zFif5
MSj6Ry3TpLp8nOxWjewbYlZR+249KJiX3mMpiTLxh+r/UvclzXHjSre/iN8DR5DbmjSUTcqWZLe9
YbSHJgmOIAYOv/6d8ndvtwpWqaIR8RZv0wu5I4lKIIFE4uQ5A13G+NsquQzXu84DHfeTGkBKtTzy
fobynK58fwbh8jhEwPloWrA9RzNROex6CHSJPWURmzaQBdIT0DdlVEZb7Q7TqV0PW2mS4Y250t5m
weIDZbrTJlRsRQ2R0U3rgO7ssI48H2+okJRkCWUOu18d9C7ufSEhejPGYe7czuC147uROdUC7xA1
3EXYONxnp3Z4eAN1Zwq94pjmwX0th/HYFQSiCnWA6dhQxwXGugkCZDOQMl2lA+TVOkBIBrT30KJL
NrjlzniaWvsC4kpfIGu2jMlRLwm0kD8kXTxO+ftCtzkY4SBlAI2DK5nW+XGJUyUGXBuHOJ708QIM
YI1xXHqVkrjuQN9eheDsbaHZCBUcJHef3z6/Xv0O3psBjgCMDr2G59/BuU8gEYBSSF+DhnwzNIN+
ZP14DWhyfiz/55AEph7YqBM03GRXoKyCgmOOz4D/Nonu1nY+csLvxBiO70Cprr0r6fB5onpyHwEN
N67j6JlC47n5Bpz3tJjXyIP7VkghrhUSFxDJARXUUVfsirZA5S5YyJ91PkxXZu7ksX8SnV+fRk5w
wtujRxoYcWPmegINyhySWhsJ7W/wEtfNAYw/5EDIOF25ZPw+efiRpxtpEKOAlpg1dBzWId6C8SlX
jnm2lF79DvQ0xZUf9LsvTz/kBBAA3QKuNMYSAesg1Gz9tdwE0yrAnzmD/5nkbfhHEEjwffYjTrmF
lbcakvH/O43/L5L+4Wf3KMefPyWy/v8PUv1ToP2f/6bTv2X6WxBDneX5p//9f9N8sB/9D7qwTi26
eD1HQ/ffaT71/wdNTACRol0YsDF0DPyd5of4JwAG8OCOJk9kECd83n/SfDfEtQF3gFOnLVpRwAZh
n+U7sH1K9XxirBGJAg8e+CEvSrppOvhdTW/7SS5Xkvvz9f6P9dPfX1ymcRWFvoF0ioc8WfrthKTg
MLKxubJnXLLun1uvoYfX5tqNs3pcIWQBAW8AEoLh9sUEvnIxuWTduPcU1KvBMpkE2ZC7CXguq/dc
jf8ObPaPY9zzoYOnVoB4ew6zUCTPfhg/n5gGLZ1u7GMxA2E0Rw9F1pblzez3R5Ay7mx8ghrv+bDB
6A1uceYHmUPIU5gjQa9biJa9bdwoo/3XKYAdnlufeuDOoNoRZMvQ15+hJKjuRyK7rwmZ0T0T++G+
AVr2AIyqd1txiK3TPrqG0H19tlEpPP/2WBeRy3EFz1DHwMMUC29X7X1/+4ddsn06Y19EQZsng8hn
TEg4T1mRJEAaEyR+dsaNACa14wxROPmZhKTUDp2sEMxCTm9n/PSLXoycOsiyZrfxsnCJvg98fY4a
/6edaSN4IeeGskfeedkKKa7dGk7vh8m7lk1c8rgRuz2wt0uVl14m2RCg8cohUCiAvI3d0I3gJZFq
ikCCCBOKQLfuVHwoIbZmZ9qI3WHpRzTBxe1D24I9bs6L4ODN6lrjwgW3/EYd5DcRkT6EzJepSSD6
GoJ6Wi2hLuxG/1t3vc+1pqCce2C4zW69CsLLvhie33aNgXf4e3sw4auoWnQhHZvioQvZk1fzZFdN
bQhJGuYBB+l0GuqTwv0ZJWraaAZBZKDCoj3EqOdHaDrh5dkZvNDylxohja5QECM4kmc5gNFjGcS3
HmjIrjyjXZomI6SVXgioQkqeySZ/zHXQozac2x2a6KA6D+kC/UY93ljiLOQJ2YR8+DaX7hWg8aWB
GzGN2ikSZsA0swoNrc9BjTf+uc6vzP8l40ZMK2g6QLN7HjKoqENoI1jzZMciv7t247lk34hq7k/o
ZG7bIaO1qu5Zi5aeSJf+09ur95J1I7AT6CMOeDzosw63gY1Kgul9OPvLH29bP62Mf64wf4cGNc5l
SPvpNU4EzSY9TLu+QAFzgr74fTi25e7tT1z4AWZvkJ9zNCkuc5xFUwhFqbLcJL7l1JptcP6EKsXA
gyhTUVLe+Ek9bIXXOXbbtfna3i++h7Lb7GWceu+jvHnHi/qrnVOMSO3QHuut4HnLPMYjAq5YtXwe
c+hk2Zk/zcWL4zeemoaP3IUKLhqCYudplnT/tuVLC8aI1DyoOo42V5pVuMTvIYASffJ0U26TSrnP
b3/iF0/Ha4vSCNjIgZIrijFx1tJ43TSJK+55IR8HSSGzGlcQDIXSQQetsAmlTv4X2ln8G0gEr8+L
L6AqtwzujSwGKHsw3UX3blUKHIggsyjLuYaWpPhGQgLl66H/qPrqLq7mZOsOgbwbeesl93PlfXr7
h1xY+WYvQQB9Mb+SxM0m6A4eQtZEB9Sb2ZWZuGDdbJklFIwS3Mm7THp4nm5rT+460uVXiHwuWTe2
namHhi33Vi+rFPuupwmigN4HK7eYLUh68puycHiSUWf67Efzw7p2P+xMGxeBpuvabln7JIP0Ybvx
yJDlNLG7kwJZdB5U7dIFJZthvAjpMTpCxOzK6Xca3Svr3ezmRgEHEp0wmlGonKTh0Ih9Qdx1g/n1
9nLq+Z9xOUD703GDKxSoF6I4Ov39xf7gy0S1kMylGd6xl3cgCanvk1WGWyDuwp3dVJwW1otPoCtE
h5ywJOsRVpshad5T3VzpirywOCNjE3I7EdZlMyZZ5CbsaYaWGdCXo7aqDqAP+Hzk0LxCiu7jTIxr
fs+9/uvglVdm+pLfjVTBh6Z90ABNmY1uU6UhiJ43Tul4xzwG9uNtvxsgxr+PdLMaWeOxJe5WP850
3VB0MofuZog8B81LlXiSXdh/oOB4ukV9OY9BsTOsN3WVO/up7yCqyAYXEkwSgIWeRvt5YN33t4d1
YcrMviMgC5y2GEiYzX5JIOJb37jR8K8q23//YpPAoq6iaAx9hgwjqW9j0hXbgUFZ127gRtR3YMFF
E7VAilGP3iEAH9eh1MmV9OuSV4w4XN2pXCaiXVw3BdsMeFX6rOMit9toTQkBH88vjpdXXqZQfNnX
SwFppp78O0rof7xuBGFXAn2o3TzKirqRd205PjcJqHPsvG7EICtUUI8hjPuQ34tarwCxS2i5XIwg
hNQCmxqG2sQ8zEeWDNBU4bdvD/sXp8grW7mJv9OozSf96dGTBVNzHOOp+BYoWj5GeQB1d3XSk0RP
rvwYNNAZivuKPkKXGIJBXfvUVYHcutEcfy75wq+ROFxYYWbfeAwV2dlvwyYDom4AX4jvxR8qHUR2
8xQYBy4pliSBsmOb8TCCNrn3bY2Uaxd5Jiba5XXsAs7VZEVH2WES0NAKSPPvIGh/L1+TGCFP8JDn
xLTJoL8avY/jcYN3P2F3QJlvbC5zBfQQgyZru+AR4NobMLft3l5ilyb09PcX56oTDSHNJUwjEX7n
ig24SK6gES9ZNgIa7LBRsUZuk0Ff7NtarQfh1pbLxAjndm1bvOsua+Y45Fs3etD5klA6svOIEc9g
LGRkXLwmm4PO30yQzQSBDA8sV6GRCIsmrhvAXfMsnwdQ+rOeb9H1tNiN3WR2plDORAtVtULKjgJG
09TBpmDxtZeI0xn1ym5kApVICQA+RAvjLA/Iz7Vr5R7ciN1HToP+1leTvxXVutrVnnzjnJwGVwcz
yK2yRXXFsfeKdj/7jbC0bpTNkrh3miZs66zzkM87uXwi7FoH4IV17xuHsCrQkgH2ijhTbKB3XhKA
nnKm2m4r8E9ffRGvpVZ1DbhYnTl5I25aTx9I4ZIrbrk0wUbIrmJyIwaqyQzt8+DeqZZGvQ/V1EA6
Tk4E3StDFZ8SLSBprGLN5JYm4Qq2xnzBrwHwAm1pHnqeoYTpya2dfSOWE5C0DIBosEwqp9oNAT8s
hePu7Ywboey4cT0FvqqzpRigdi7LBfi6cL529p/MvBJtZgsIKQPB/N5B0YVXal/RrgLAxK1vWkHy
Qwttr3uuE+gUulA5Bt4i+Cl7F1mf1W8zifjGHNxmeQBZTUDjN7Gqb/2rjCsX4sNkXqo5cBtklnVW
xM1OlcFPqF7ZpWImU2vrlLyYXLFmQcOhmFhBwFe1lju3KfZXrs4cuK1gGWhQgFsECG87eVcC75JP
jKj2MHXe5Od5CrLWH06D21vPQ8srhwnymOmsB5xlc0YnjdbCqUjB/X+tm/DSyI2jGBt+NxNwv+Dt
u2zHE44z/CKX8Bom5lXzkA4wzBNAxfJladejEDnfzs3U3AgaMJsbDawb2wPAeU6cQMH3SNWMW3PQ
ouG89JRNAgTrxv4A/SFI2bZheJxVt95BCBo4x2q1OupBiJGcHwQsARgqKmp6dEL9RJsTVDjJrUrV
MG7k4ZSsAQhMi+gIoaFwM0VLtAHn9jX20guTanZlSfQUjTxSyxHP+ByZOPTBp3y4UhO5ZNw42sfQ
AYkx3sWOU0i/FF11gC6qtNkV4RbjaGdACJZdWAO8Oo6HJXnu8t6mSATLp1/z4liHWDhYGbsY0tKJ
SHa0BNR57Kor5blLLjGOdQ2+CndNFg9oWXVEQ2EFpmKXWPrEiFDWRUCN95F3rIZ82Qkg3XfMvyaE
dWnkRoDGMU36kgvvuHJ33M49NOlzX1rdCOF0I0Djzi1XV+fzsYdQ2h+tF0/itgQEldxYHKLoxzKi
yIny6vQ+6x9p+S6uABxvSX1NkPOCZ8z8uKRg4A36FW4HyhmK2D0a15rAcuBGDAWxbiLIfsxHAuAv
NMcFSPjW2nJPN2sIaAyYZtR3vGPtQpga/Qb3TRx+tHK5WUAoprFna3MqgfYVYMODuOVEP9vZPmXN
L2I00UvgA2jrHYHLDw6dQ/C8n1SuTaoKojHD5/Hk1/2SS5SQ5OJt8fxy6oG6xtFwYbWYBYSuWqNV
AUl2jHDb9IdNhLcAu/g/AQNfeqVVYPvEE7h3LObglujwvV+318QTLw3b2LiQvlMUzaPo2KjkaZL5
YdbuNTaCS7aNfQskcrQuuoke3dJ/GKP1MVyo3cEfGLvWACKMkXXJfBydoim2I/MqvUnCBWr3divR
2LhOl3zAlgJEkN+/l0P4manGJoXGnmUccaTpiqjKcRDRPAHYWvbRpnGiyubKBOvGYmFR3Dbz0s9H
wMmrQ0HE9FDNs7pyZbowpaaiAYPat9/1yOR6B+SkdIgPM6N2G4t5Uy0af40dobyjmvXRldPtsl5j
s7o0bGO58DWMlmTR3lHAMwfomCcZj0/XbavFYjYCJHIW6AuCzyFzF2773GdPMfUdO5+bt1S+Jr6o
o24+NpL6B8iMx3tAMRu7SDKvoa6oWuG2fDnKElLqXQWiyY7U12gQLjjevIlK1kF4qazmYxtN7FhG
3niLF9/iTyu/m5dRGVDZTGXvHwkpUzXp+0WjncTOthGlyUh6D1rc0zHUJAHN+qJvI3T9fbGzbkQp
pI2HCBih6QhRkPBe4m30GSSQVi+54DQzNnXU4IcgicDrX8wgQcrJPmCeTV0Ypo09XUy0CirRLkc2
oKcQxFjLtoyLa2Rsl5aLEae4tURcLBg4+pO8OzTwtft8yHvLQDL2dJ+HCSsCOB1KmNWdW6nxmLer
c8Uzp4XxWzEJepTGbZHqqfQb3OCwCRTyAK0s/wf6LttHf1HjlR9wSlRe+0R8nggQOTYO7UP3ONIu
RnGnGsGZOOLVF2w/OEP8zu4245ppGGAkDZ+oe6R9+QXUhQ957j9bLXyTOLMBda3gXeAegewh2UnZ
DzJaUXSFavjC+vn1wv4if9QemkhBmA3rE/1AoJS0USP5ZjdyI2THCh0Co5zmoy94/dyC9xcoIT+/
dlM6zeFrc2vELF0UoaKdpmPrDMvj4IpCQdSJD3s0bp76SNvxoRoLaJ8B6t9+evsnnebz92/6pvIn
GLdyn46FOvaNG94sDq6uleMcINbifubluDxIl4vKbkP9RYH3Ym4W6ffoeA2woYb6o8OcP2lS2Z1h
v2hfXpjmUTlBUhmnTDdB8a0X3wpIRlgO29g0WDIFPFh9jbIBQHN60A9VEmu7ZM2kBg6BHprnhesj
GlDUnYcOxj3umtwuhzUb+tCChIcGFeujHPHsmOMlaSNiy0A2iff9hqJMQNrp2IDmZxO7+E8xX1mX
F8LYlEgKvXyYHe5i4O7k7OZGOruRtqOlW4yTnUFVJe4IVn1b9IDRgiVckWn+8HZIXRq6uUvME/Qf
Wa+OuMCy24o6+UYtPL7yNHXhACDGJjGLZpDx0ExHDT2MJ+mxmKLvehy2rizj4ywZsWoHOfWdnh81
IERY8jDC9Far90WGcpNr6Era+cg45cVCoA/eRfqoKwHuf+FAzrXmf9gZN+J16MMGxCeTxhEApTfQ
NLyf1Wx1LvpmT5RGLLX1xNUxoXOz74KxR4mS/rAZOJjlzj2O5uEGHf4KpA9ANdyAhSDGk7t7TUv3
9XUJtvpz64BhTBDR4NORF0W0hdIDtNTicLTax35Tn+tzzaSUSh/XiqsNGv0V5HT66PC2Z06B+dox
ZQSsEirpG4/NRxRwgwPBjvyuCPoYhAB5bXWCoI323D0Krf6TLgpxnBw/hfrGX3imtXrViqCYd267
c0EgwWssd29gch8qAlb2MLrWAXxpYo1AlW0iwSmQg2kgWPoUco36tpYhvX3b9ZesG6GaJCWe2pt1
OoIBsN/MXvLIqvDRyrbZonQ6sCMAN/VxCsgda7/qYrGLU7M5CQwTHqRIvOnYT+hFXeTqbVZf9Vbb
F5S4zueT9K7fuhN84hPIpZEF/C4npvMbO6+ctv4XuYwL1DaQ1th4ibewY6dKcQQ5sN3zCpiGzq0D
CuBSoWtYX7hzqFYxbnks/rQbuhFESZ3Us0MqfeSx+zy1RUpXYrcOTeEWLHHV1Qw+772227Muf+iI
s1zZXy4scpPTLOiqdmLEl8eqmtW2IGO35d0V2xf2LpM/vQ1VDTq/BGwdMpm37TA2N7MU6N6cmF1N
DoQT53MKoZeyAsmQPDL820Gg6npTNaFd2g61uXPreIMnM19jeYybfH3nOOtnV3f93dsr5oJ3zE6j
Vfu40qI5+oiKaF3f9iGIO2rC2Z0ovOjaRy5Mr9lyRFXfDbivy6PH5G3nBp8XWlple77Zb6QWgMOB
z5Wg2hn9jRyBDq/JcsX46eB/5dijRqxWla7AuFlif6xC+m4edbKfZkUPc9DGj670uq03FGTL8/na
HfSSp4wAlij3gDhR6+M4jAB2RKTZk2Ktdm9P9iXrxjnoTeHiMo+MR1aJd3MYP/isu1JOu7SOjEOw
gqSJRyTKxuCYCu4ciJLvFNRWQISlxysZwqVPGCch2HFb2VA82MWlN//sScL2k0LUbcYuuZZGXbiP
UyOS40Sq3pO4xyacqe/g8SN7Jfx+x6rFvSsi4d+GC2n+sJoO83nTUZjjZi3qI9pvfgBQzfboGHZs
5hrqEYa34sKDrhTICQCnLW+GRG1X2tsckDBtOAk3+5oXcVBlhC7Egw4wSCQheO/Ymf+tjLfqplna
Am1UMzKeVSaPau4tu6ZNaQt3ZHVZrGTOhjr8JKOm3nbubNntZFbthtJZ0RZSzNkqIKniLaCY68CR
YTejZuGuHIA4Wl3XzRrKgh8zBXkZlFPiTxaLkYJG+PyUSRw83XFB1qwpx5+ux7Nk+XfyY3/Dxk0x
US/oXE0GLbNyEdVDPk5qA3K95nmkk3iyG72xsyVNpGKUSWVGo5p9cDhuWGXbBp/trBub2zgj51lC
KrIS7Qe3YzvE79GqEF85gk955W+nDDxvRGpZaAFmOy4yWnbBn7i+NDs2seFmKXJ1A0bEq3CKVzc3
fMiI2winWC7Hfsy4JNGmHkb6JwVR76c5XoqPMuBDselVcE2g99XD5sTSZSyoBARlfBFx6vHwUCXO
1qks0etmWc1nUbSWSIoyoqDuC+GvectD8KRZzbZZV2P1FLOideMUOs3vevcRAsxXTrBLLjmtgBc3
i6gPQGDBgzhdGQiexTTfrAG4GO2GbQRw1cWJXssOw/aDYrvUEL1vFrDD2Vk//aQXQw+6vAkH33dS
JyzBPCy2aH3b2Zk2YrfzIds3Ec9JGe1vvdV5mMi/Uyr/e+cxa2iVyou5RxtdGrWA+LjuJimYpUOM
qHVAFzupcYVp1T2SHrQeoGDc23nECFQC6vOyL4mTlk7ob8uSOhvZ9lZgFshmG4HZeNCgG+vQSase
XKKsBp9mpeYrb3CvL3FQZp2vk1CBs5sK5aTuAOHNquc3OZjctzZ+gfjxuXENJFLRL4GT9s70jHvu
tqgLG0TlSUv83LRXQBZzAfw55XG/J0GIcsi11PiSS4zAjJRwgXrEqAUUPl35SRAriAwGbQQlcEJJ
qOPFSQlp3+kVjKjCjunINUtmGpXJZc0ROZ4MPugx2sVU2uVgUJY+97VLVK20wLBnsIOiNrxvhugv
uxViRGXh+XLpE+mgIxwMf7j7fwnFvxPu/e9m4ppvdWHCl1Z3sN0DS7xZp/kh8NSz1bjNShzwQk4z
CSw/8DR9VC2oYQtNrUpOEBQ0YjIK/aKOyIwFyKEiF5LbavHtItKsxEX5ONYeS5J01gt4ShfcNVSg
14OdV4ygrFufc0j0YqH08y2EQndolLQcuBGUosYrtROQPJW024+gPwFVjM0TONxtRCVOME+ECUZd
6i5F/uDMw5VM8cJOYtbgpnoq1JhrJ11YH0LGXGwhD2CFQ8SwjahstcC2LWiSBnx5dsdgBeuPGizd
bcQlBwVw0reMZ1Agdjau8p9dJ7rGlnOas98T6N8EMxNZdGXhrmNWr/2nioXNAYTcH0Hl6Oyt1qFZ
gRPg4E6GucUHhmreVF7IN2WE/MrOuhGe4eAiMwkiEDmVZbFhIJju0Dlkadw4MsNqclcNCdaMxcrf
dsUI1mO8XtqN3IzP+MSq5K8YeaiafZmM8V2AKs3ubesnK69Mq1l9a4jnT2sLZi6XzeprmDTetl8H
devVdbhpeohyXlmcF9aPqXUx9HRGAx0HGZVf41UOnMzDXjp+8gTtacTY27/m0kf880Mv1826EL0M
mRBx/RCslB7jin0Dajm8kpGe1str/jIDeKgd9CKH4G8JAujTecBx79YiYOmJmv0jB3Jpx5MQeNGO
rFa1acg4GXFdxcD7OaNzOhP9J/SHQ0zTGb+/7bELu51Zi6so41Oc8y6DpIB3q6CdfpB14FvdxX4T
9aYsdPx1zXHrKObkGIzrHTS97Hq3wUx9PtkDiku4ahcnesiyfD8EEG5dIRV8BYNwwTEmqY4Hmn8n
T1aNYgd7CvT0ZVJhe2WZXrJthHQBwsLW95gAj1T9wFnxoCMoQVlNqMmgM3UndEQ7iiwk3NsM9XAg
bP1qZ/v0e17cT+XoASXEWpEBVvI9J96D2zSWpo3IVQp1DO01IhOqL94FHuc70Apdezu6sC+YzX+9
0ElYOrHOulh3xUa0uH9URMtNrAHusfS8Eab94DYLdDNQ9YyhBhB1wdEV6qOd543Lqus6nvQWvmTE
pfdOTr+oSP2wMm22/zk4UcJJtnE6CycCL7/7DhX4axpEF1a62f4Xcl5Grq5KUDcs0L7o6o/gjbVb
Mr83/3mJ1lM+gdJEPdRr/pVKb7CbS5MhbeYKMgKzA9kGPGhuXE98CNHktbPz+GmVvgyjalWVGtok
LSsslEVCYbBKmmsquJdcfvr7C+tIFpiQYyezNYrfkXh5l7PxyW7gRpB2hfbmznf6jELSAuKIPqQJ
eiu8GoUMwPm4uc6hiseTMSvD5EsR+MW2Rx3vYDdyIzahHogULVo70Pbwhwq1UlZeC80LGZTZ+9dj
NmuX4QQlU/QTyiXFVuXRFyVFdNtTy3opZP3OvRMmcxjli4OvULx8MBkdqAomu2Pa7HXr3GgC0WnO
sqjT8jZxq61u2+5KxnRhPZpsOazRAmQ8A/q6oVRwUzlxCGxvaMeRgQz+3C+t8Es26ZJlXklBqQ0C
he2vOqHVsjG73dq+j8uulxVYH5Inp4CIQ0zseEmAUj0f+QD5LNwPSZXNa3Wzhvn31eFWfdEQuzIC
FZyvzbjquMqgL/ehCtlf4dJb4bxg24hTr3bxKEZ1lYlc0fdJJbsvkH2y6gKCdSNQk7ZqHag5VlnE
nI/A3f6QndZ2m/ov+awXOyMVVe34VV9lPYcUj1BEbkRTWbW6oi3ciFDhD6Cm9UmZNTH5HIfBJ9WI
3i5hNPt/VSQpJA14kUGPsd1MRXUb8NwKWoeBG7dXIqCkoMWJZt2p8m0MVaQNJNI+WUWQb8QnCKGg
ExVi5KSaoVUOkZANmyGQZGfdOEmbVZZCxzpPE6Wr7Qjpuf1cL5b1FLPHkLZOvzitQN2NJV+9WN1z
t32wG7gRoE4h1qaH4lQaVNEN90fwLriWeajZYKh1tOhBVHHqsJDsGaSJdv3YWTUAY7UYARoEVVu7
S09RHks+owa3G3T0bOcUI8kdlCh57hU0rdupP0mMOpuqtvS42V4IzEAS9LOTp33niFsoDd44S2P3
DOua3YVD0IERCN2LaUDn+OvMluiv+SSTbLdxme2F/QDl3KlkQboMPD5AP87dqzr5y8rrZndhXgrm
THL2U7zJPtNlOK6DtsvQTaIbbwWTdDRFXlqMybDpIRkXWSbonnF6KkGYA2ahKXWaoIP287yJVPkf
zZ/vL3U+Xyo4XkhZzMbCda1z0sfFlAZTDMDx6SDy7ap5ZmMhTxg08gp3SgFxSrJxhUbaoSkktaOS
gu7UeVaBHoy4B9+STKu1rvE2U03bRgq7zdzEJIGalzQr92XqO6Lb+P76M1mI3TI0AUm8ziUI7TyZ
Or23n0uoYlFoz9sFkAlI4kz7EJJ0ZTq18nZVzkc0DH20Ch8TjhQCBjPMqCWnQ+xD/Wr1oVxWOk92
xo3Ts/TjYB6TRqYFZNujNvkjKaHuaWfbODsroeUMEmqRRixot17UHKANYJlqmWikxPXVWhdUpNIP
nmtVP1Dd2m0qv8Q0XmRx9TSOQ9vnIg1ZkBQbN1bu3SLD8NbOLd55ALFKRaChik/myx8tQbE1mhLL
w9NEIa2gFJt0FYoUxB/zNowbuuWreLQbuXF8urGuGQqKfYr+BciNqjLceqNdNxNIfYz0NoBqI+Kf
9Wme6M2imp0bWLHbwLRRyGVxKcfQrXpgJbzdoP70cLu1comJMlJJ20LOE5ZFNBeHtpiHXQFyATvj
RnBC3izgks1dOid5+w4dUx7bqrop272dfSNAVaJKpVevS71oyfmOeYFYbqAhsNoBd6DweL7UeQNx
SQJYd9qtzX24Kn9XJpOdd4iJP1iII6fGc4eUrHm4XVn9wSmSH2975uSB3x9hSGIccs7EoAgKEv2U
hH58n0vf/35KwfqNP/WWBykxEow1FmTxud+lUpRHrUTaxcSmbwfr3fA73nKEDqOwSxufoe/YBXyV
biAF09ttBCYgy5sLv3FC3qZ6wGPt1h/n7q9To77diUcM77urykE7O/Vp2Oj+kzPk0UY7rWeXIBFj
F/NbLpLSLdo0acVTHfIfKuCf3142r6d1xMRkrZDsHZaBqZQvXztBvgcBtTqTiAnIWgU0YJsaluXk
bkPI23aLFSsaJFiN2zneEVUwTpAL1qC623QB2bJitLtYEBOQxSJaTF6XyzRXYfcdBaP1Gbckq+QF
co/n2wvoMorQI1jmVQzNi8JfHqM1tAJpEBOUFcm4qOI86NJh4cm+Fc18i0eLa+y1lxaKsQYHMPTU
UKkeU3eMhgo9wVO/ZlUvwmvqRhc+YCKR8hZ052JcxzQunHDYoKsj3C/QB/9htdBNLNICIVoxFdOQ
rlGRNZDT3s0ts8PDERON1KtyiSlbRcoq/t6bnazKmRWukcTGiRq3YavAFIPcS7OnBKLxYThabSvo
+T1fjGEDhrtG1NjGmUO3uDg+tZHzzc7dp1l+kZGWTGreeRVPdQAJZrb6d7Pgds85xIQjgWxtLR2/
4GnN/flDnHvrdmFDcaU4f9pFXjlJTTwSCNckJF6cIZUdSfpd0uv4a1+Vc7lpJVXbcFTNlrVRY5ly
mH2Cq5h5XvGWpw7U5bcQFl/YPgYwdty9PRUXJJrQrnQ+FyPTMQlyMaZDTRX9c3XB2vc+lnn3B96u
Y/XcRlzHNcjYC9rdQFQRKkKQsyHDp4lQb7wPaO+328p1xHCPKjfrNijOqWUjh5ohu3D9dSsT0ILe
xLV2nnIOzsEU3CtPsxiT6W7KF9oeK0f66kZ35bIpqmL2NtzxqVVXLgWHw/nvUx7tl2H2hrSkww0w
3X9Agf7T2767oFZKzDbFOI+1XzoDTzuu1uh+TnoSfwmdCtefuJfjSZxuEc89+E2mu0F1vDmMuYA0
4dQLf//2GC5sjOabrijq2RfAZad1Ph5QtPwGbnK7M9p80i36MtYCkqjpWotdnPQHt5yu3Bkv5KNm
6yWLuykf45WntBpVspexmslOrhXjuM44oOu0co7Zhkn63h1E7fM0XoNd4nZ0V0fQjLQzbmyQ3PFa
FdceTxcyqI9uQ/m+VIWwm1cT/eVFLiQua8lTdPvxp65t/UPlqNousaNGQh3RaW2gsSdSf8n7DcGo
I+ghbO0cYxQEphhNeFJh3YBXa974eXwP5g27NWkiu1btLKsnFzi9ydFek+hmA2kCO2FMYmK7SBSq
knczR4UnFBuvCO+o019x+YUlb2qlqVy2Otc5T/O1CbcEZak7WlFIHbZzfmVF/qrOvXI4mQAvr2lA
2LISHBZt0v5Zd+Iv3ebdLbZ4MMmvxfwFOr750XHyfjfPoJsQdatuVULEweWq/ND6utzJZsDLJ9gb
xV2Ze/F9CZkGsNzin6444tKOZRQvumTwXTEgboqy/mtsGr2t8nm+sVp7JggtorKtiU/rVPvVh9Xn
5S7UgJfbGTeyrZYmDpsoYhIsLz/LYrkbuJ18FBba+Snl+7pdy//L2ZU0uY0zyz/0GAGCIJYrKfXm
ltzjbTzfhWHPjMEFBPf117/UnGy41YrAvQMNgahCLVmZm+nPYBs/Trx6B3WPf/x2ffkOPwVbIoBI
dzw03Zk2snvGxVMP01CPN+7cla/pCrjxPWxQW4QnH8rlRMRLFgdeST9xIWjVypusmVR3Vl34SUw5
fx+IcvPK+IlLP49hzxU4Xo0KWrQiX9mkBcN99cnvxJ2QKpty0PJXKKIp21SpzKVJJgkjent1ge/2
ipG78LM8XsEnoHV/JhMKuUEdz6dyI/ZpiGPzVLOo+YLIaroxNXDFa7m061pDvKuJeyRGJsjSZgK/
8BY0wPECKuz3XLj86+AZDkW/tu2ZhcET8tL7vt/90qPYeeaivLatIgiOCjHHXyrUHP5YeTv6+RoX
f8XiJs8rg88MAeggbQpUvufGr5ZJYqdmZPqqWJcAVlvMQXNnFuhoCy2/v32Frhiti8BCmZQVeVY3
SNfFP0wvZbK2tRfRsCAu8GppdLaRCvkX74P1kG0Qau7m2DMfcpFXmOoJOlpNzZkExbsdk+0Y+0S6
7nUuLvJqJ7WZlgENgWbPv7YIpgcz+3kzF3aVISYCC85szrwLxqehUSna673fPXdRV7rN1gXze81Z
RuwA7fg/K2tu5DhXrooLutrzBl0jiaU54GKHwui/mx3s1H7n7dhnt4xdNlUtkhcCzduV6/8NO/WM
z13YVdQQqNIWcF0NeHUeKAteZNYsd347d8xz6JdM1RGx53kSzXED/upQFNLzczrvhy7Dto2rSx0w
GL+LXL+znRdvlyAu5qqOy9mAWbI9qzyP7pdJRwmVrRf7OlZ3QrsiWKCIuKIBE1Z4IwodPNquvfES
XbmILuhq66olKvViz0F7MIzFGLCPMr976GKuwBknB8nxTpDZ/m3y4bEAeZfn2k5kN+Q9tJwUSotl
tCUQd0p77RmPunCrvJh3HsRw49MgvsTgMhuyr17X26Vzr4CAnEM745pwqpIuFYwrz/Ogv4ajWQv6
xbYozFlKrNmOmUkXdiM7vBKtuFArOdKKastxR7RCpCLKaf3RT2WXLOO+fPI7Gsc41SrAfNcLAyDa
aI6BLN+v8dIdvRZ3MVeoo6tFKWbOFhWzgGWPU7b4pV0u4qrPd7tRgrcNug5P0cbuMtH98/aurxy7
i7bqR41hx3Zrzi2yzceR2S4tUdZ5ZGL33LyTeZUNmdZuyRCwLAM9hrFkp7Jt/WhaiIu6arae1KgT
N+deTnes7nMgR0xxo9R1xW+5uKtwC0LU0XR7tjq+r/jB5n5zt5g7/NWSpj6odFAV+RkwIJIYO3wc
q8LP27qoq8nyeMbETHsOum1KZCfeD+EtQvRrJ+K8ncU4lyzs4RFRw/kKYqJT0fd+0YqLtxoqKkS8
mfYszfRl2uSHuC++v33Jr+zahVtFs4zGpm8uLaIRkiKqRaU7vvHgX97HV1I6F20VtdVS1W3dnruQ
tCmP8ugDuuDlveSjOsg4Ww5rRoK0092tNsZ/HuW1f3nJLn+qCsTzXheDkM3ZdOP2dRsWzPbmdVYe
JyWKd3UR4r/PYZ+0wQjK7L5W1Qe1E4SvjWj/LHu5fuB2nFJUE6b3VZjV95Upt0+kZuNBF+JDVPYm
bap2TwelqucR8+xJVbXToR9aeV+0fXnfL4u8K7fsf81QB/dkW4n2e2JcRqGZZHG4jVt9jjn/wyj1
d5iFXkOOxGW7kvGkWUBse47IWCeYQZrA89Z7xgq/sV21he4Ljjs2DkgmyS72pOz9uHKIizCbFeDT
RFftmWsNfdqhSLe4qg5+1uH4IlNaTTNR2fO2hUex0TLJlPDD2xOXIb5pZqFosZpzWEP+NABDoIqK
f/027jgjUYYL5ifj+qzD7iuP1cNGWz/FbuIiwGTX15WUMBpR6r91UH+ni/QLFFwE2IZ5T5VNOJIy
jMe7ShxXlB78chsXA1aIMczmQWgwTdHmkZLGPIezGm4Y5xVf53K4cxHMizFNfS5paO63ZTMPO8AC
7S7ytBIsOATMQvdwjv2I+wi5RC0/ebqgsVU+o99x7mc658dpwqBcXIfwRV43yMU9TbmoW9JaC5dA
7yOBGZmgbfxgocRFPm2b4GNWIxWci+JzwJbh0OW78itgubCnLWsthdx2eWYELKVzSfKkiP2me4gL
etp3tBoIzatzh5JzklXUQPNd/OF35k4QDnmrfjQ1qhJN0H0tVkYTNVqvqgRXLuoJStpBBDx1c87L
OUNa/wxFzvXGZbk8r789u1j7YhU/XcYBYA1Kc20Bjss2diDDVKSYJujSruf0kdXT8K7R1iscwn9z
HvlCVBOUz8IasPziY14/Qij1T48PgJWdgLxCuxvwzbE+b4utksjyJSFb/eHtxS+LvHZIjsWGbWC3
WlAg2jZ1lyt1iEt5T5T5K9xvoQL+e1Jf+x+XMO+nD2GLuIjGneEHjJKsx4UX/9jYFi+BweBlMOfh
p32BCKsO5ciSaibVcwSWB9DXT1H3wjKBnbThUmxpmOXr3/MQmlvQ+6tbc95SUCeEEJ5AFaUI96FL
5havqdFZ+1xYcI6kdVQ35K5ntHhokafc56KPnpkI6Fe7FdGT6KrtIVhMfmqE4AcAv/xkQ5QLUFVU
F/XcBfV5F1t8MMRg2GjwKr3iQjnv8Eh2zkqGd3iCvMJdvFCTbgpYzLdv1OWrvva1HX8Blk8OPb2h
AY/anGOOabGHDLRtfqu74LSupzyabIuyQ4gp73GHQs86eOUdXLnQNEibRiOQ9Uh9ySKgHtlx8KtG
N9zRlXNxoWk2y6eNC1Kfo31JG0N+ZDTYbzz019Z2XESoShQFalQFoAmMq2JZmYC17UbGdHEFr3xQ
F51G5rYPeGPRe9Flnu6gXk7tFkHqxNRe8Bcc/OV3/eQhjAX1Hmt4db6ISR/6sX6at+LWlbm2f8fG
wcVVcLQDakzuyeUR+hV7WnVhBGPuhE+qgv3TX/dfFBFC8Kaszx2Ph89mKV6iYLRfvAzKhaVVoGyq
CYiKz+hGhoC+qS96BJLEb3HHWhd0wldrF+z8MjkhmmcjgxevpV00WL6yuZdZHZxQBYewNimzRMjh
+9uLX3nc3aYy3e1Ch9BWZzOulqW6rcgdh/j4l6YDScgk+Pa8TpE5vv3frtiX2wnL6kHkdKbVOdum
Ou1I/2kwwu+Y3EbY1uSlLDHVd562vEnx8KkUWj+ensHthQExYPlWLrAsRqKPi0JFIaSLuXHvr3wF
F5RnatSAbA/TAn/5MTP9OznYhyaSxwKzcpT7UfwrF8K2tb2KSQYLqHT2VWn1rOzohRjmysWt1dD0
XfZIXtae/2Ukf9Aq/vT2rbkSW7n0ZfOMlnUMJCIKex1K+3nU2kcCCNC9rSb1p2ay+vj2P7rgK1/x
0C6AzYI7GgIOypyVjmWfGN50aHlu9n7cyfJot24FNn9t+kRmpAIGaJhvDaL8Vxd45V+77VAVW5vj
ua9RRW/n07ps5IMYGQiMZm3vxjGYEsA/VFrYAjywsQ5SasviE7eieIbso1eLEB/RdfEE3mXh+Ig2
pF8LU/2var1oIrG049pXO4Ers0KbgIn6rqoxy2t79u3t73bFrbgIO2jVd02zY+092P4oozFK2qUp
/Ty7C7Drwn0t8qKAXxHNu0zH5UEWfLzz2rmLsEPJupnRt0MIOdUkrabxG9q/XrUcrlxonQRLXl/3
sjwXOQViks9jEhXtjWjmypm7qLUpLPOq0bpCw3f7ewn7Md2XynfnThwG9DYNwhH+sBzp3TwG38di
9mL3xqk4mVqc593CV3xPRSQDg1fzddCxTwsCa18O66f4a56bpTXdVp31SqK7LONxCjbX4t7vsrjW
qSh4PUr4iG3og49QLHhqwnm/4fuufU/HPts13KAAgweObXv+0ChpHlHiv9WtvhI7cic8MqrJO6QA
5TknrDjGHAzLIY/1casar1oxVy7GLBJC77OYqnPUgeNyNR8wX+LnX1yCsza20yDXuUCvo/209tX3
bfLT8VUuFt6U9UK7pa/Owyry4zw0U4opHu0Xb7lw+MUWTcBRZT1DbIcnBVNPhmAWwus6uji7zTIF
dRGkv5Q1UBEkUBTdYi8CInxNx5IIqrm0har5OS6AElCkTMiEt99v544hEb01cwfpoQsIIX6W1KiE
NMEtGNyVcMXF2HVh1SEjiiswOYdJMMd/jtlwIH39uVTl4vkLnNLDljODoj+rzjumYvsClPlV8Zff
4TimioEaOnatgh2V9jN4i206G3JrdOeKl3GBdnEMLLzSI8LormwT4JLXBHp/XmVtrlzgV2hYsA4T
kNR1yA59HH3eKPM7FZdsa2YNpYOEe+T7/HXo7upF+DkXF/O1hCg41yAiPJdr92iW8lNllltzpVcC
Wpdoq1/lMM60L8E9X/f1u64V4rOObH5orAUxKSlzcEHxCMqlwub0+zpN2Y2M5tqHdm6RjIKVDuVa
gymdAUo8gOh559MPryvqIsI6FoGWTEW4opyKe9Q72P3YzJOfbbmIsLpTBho1a3UOAvow95lNZuUb
2biQMD4CE8ImgrCpmqNPFW3YgQ7zfCNCuPLMuqAwrvsYcpw5krBuVQ883/QLhMPjH4OBU0r9Dt+J
nyQbVjI1M35Bb4bETgYVPrt6nr3j9u0Qs571iIfbOP+3zuR5AfGi58Ydrz8vaFQX/VCh34v25tre
lxX3Igfn6jc6rkbuvC+m+tzroD1STu9CwTxfcRcitsx7S4saMUIvIcoXUP3S2d0H6oONO3Yqptks
i4YpLXEPVhuQIZTfuglQB6/L4oLDGrYVPSuRulNMaqbQ0lVNUlKhPe+LixCL+RYONWvrc8HZR1Is
Bkm78mJw5srFiAm8skVXoDam27BKGQ1sEuvuVlP5iq26lFylkVM3XSI/Ct6Mx3wf94egqmkaVzTw
yy5dkFg00rjczGjOhOUdxKnThoS3pDCubd+xVE0B8kUnsEKNvzc2GeKqP3bVav8o8nZ+evv2XCmL
uWixnGQGMPwepX6yt0e5V0s62XBCsIYLtAjxddKdlyYJPjb9NXWLN4iYlhHA7koT8X7LZf0oC+aZ
nLiMXT1YaY2pkYrPpr1vym+8X49vn9GVh9aFj817FeR8iUuQMMXTcWZhfB902WevxX8DkPVLDDUV
pG3ZKJqUUy0Pa7j6TOtz5SLIMEqwdDUU5s8ZpXVKxGgPQTR99dv55Ur9lInbejNKZnt5Xhn/u263
BaxdykvXDDt3yhOkG8eq5iMKKxgkfzAsG5+YsX6FFRdQ1QMezWy5mHM7ZEsyj+p7Hg2e39MxWgCd
5EIFKc+THNXjCo2Dw0by1c/duKRdpemF6CGxfabx+qGjS3mEcpVnO9QFVIme7L0kSEtAvqSfct7X
L0OuBs+tu/kUFKvagaBxtgzNP5Ku7xp5Sx7hcileqey6yL5paTgpoxLXvKP7iFarQid8D6HMJtDG
ebBNyG/E3P/VI175Vy54q9jXnQQcCKvNGJPwQmdJJYh8mIdxeox7kJyPev03atVQp8wELKmJGBJM
aw8PNeSBnntB+R2kpOh91pcyDWOSv0R8YodtItMfCiRJoKXIwgfQ+PO7ZiTlXQaRVzxZA6jID3Tb
l6POsuhuUa05WjVnJCm6kT2IacH48wgW7SPbt895YOu7vlwbdheuTbumaJ9nXTKtC1gBNeRvP1UF
rWW6jkE9H4DwDE4028HpB0GFIyGX2akCZH/39Vi2wMnnu5CJzGPzWPA2tNBO6nj2lU1h/RG6O2hw
hKh/fpF02F4wDUsfhUSgQ4hoX0D5am88VVfcsAtuy3febHWFpxbkDWdK94Pt7Y0Q7cpL62LbFvC8
8CDs0f6Yi+GOY2gPUnNGHONg1o9e3tIFuNFo6NeqwB2lcsfER0f+bNrxFn7o2tFcftdPrjgQrBT4
Uoi7hVDpvkbNsVrq1mdIjSsXylZ3ILTokGqea7DhJp8Jo16jKljZzRfkDs6UDQXFodqih7rZICWG
2+mXjbhAtnxrZQMNVFRw5sGmEgSQx0UOzdHvgzr+TPdz2UZtC5gcbWwaTfH7ARPmfkmay94VB0KU
KLIi9Av0A1c2T1Fv8YvopYtkC6lBba5uMA2/DXdROT8DwOMFsgaXtoNkIzMw6zEAxOdNbxD2DIj+
rGbNPr195v+9c7+7X+lC14CujtGaRHe7YFq8ixAX/4s2dHRYgcVL9i0jX6p62NKxJc19BGd4ZxcS
5WkXbvyxtMta4C/xV14XTLp9q9gEJeGyLgB/b8pnltHvQ1/NNxzG64+adLF0PMyimWF6+FwHgYZ4
u9wouFHRcTp046V1SjsIoHldN/kbxVhULxzpRXmWefbcxPmLXImfSrx0KcZUZBZ6EUU4L3qvEGzV
SE8bG3tZoXS5Fy3qPAQJWIk5mmFNMLDHgClavXpN0oW25e06xVqIAkQ+EQFdvMbLVzOveEi60LYi
XxYoxMM7NaoJ08wKvKLrcivXumopbtUBelHK9B1K5GwbPhblGt9vgBIdgUQeZNKjmPe8QZvpVK81
JAhqY16s7IcEs8hZn7axmd6v/RLduMuvv6/ShcItrJZ6ny65mZL/G3LQk+rWBiiRrsONN+qKtbh4
uBlNnkDlcQHCiXpLCWZwAWLQFiM5Mp6rNG9aP3CcdMFxeg2zdY8VCr58f57x05LCRDd+xevvOEYd
f3nH3/aR19ZwYgHRNryHtCVsmS8oZS0lIrdq8io2gbLnlw3+XzyhSawmYMMhGMSPqou3o6iCz2/v
/HXiLC5djrZy58sKSGZ5DodwSRF/gicjn2fQEEEnB4hxMzz0qjNlsgu2JdBp7E9BBebSt//9tYNz
yhMU0gf11BZwJTH9VurqHo7rRtpwbWknVrDRJkfOkeQbNv0hNogbQrzPSyIZp+ZYuuk6xKodvokd
VpCrjePntblZTP+vDvHKi/sbNG6Zty0LEOY0GzEQZewy/nFYMQ2WlHK3e7LYuPnbiGrI0mxBOflQ
RGXWptVOxoew3dl9PGbBFz1XsJPeZAeaRfRpA4wJuP9RJhDK6773GSVeFQ/MCv96QcGYsQgQehRn
sOHdybEx4MfQL14XxAV7iB3CQe22a7AIRSJRbJNJsHsVU6SL9YiAY9jziOc45ik1W/OZTYHn0r86
lf9rAX4dTRHmZ5Ag7Ydx7MpnVJy8qAO4dLEecli6QBjkj7my0cu4xuN3U4nKz9+4qL2FtrQPpq08
83n6JEsLFt7VMM/wzSlg1TqKc0S+wBwUabFiqjGO6a3S8xWLd7F6YlNsKZE9n6eFbseV0hkkkPqG
o7y2uOPiZdi3Vccw1RvX9T8ben4Zxhn9QkEXoIeoc50kyArPLGjDhEv9fiTkDy8DcrFv08IA9GoQ
0m5l/ZjhkUKjwtM4XfBbTFW/l6spzplodarGMBXdsnjeFMd/C8gerHpSxXnWw7eBlnMS6Wg+ep2K
i2gCPDge8DkBPo75Ry3rl0Z1H/yWjn71hlVlqeVsxdLGtqmKGnkYIunpV5z3UmKWH+VqHpxUWbfp
Wt+36zD6HbiLmY7amJZgDA1OMybN0zDIioS17eZ3x12oVC5ItSJGws7NGD7HsKJP5TSPfo+9i5IC
12uUxfOao9BZHfP2oAYvDiUuXZBUtUd4LfM+PzPZ3XfN8rCx5bvXTXFBUqzuIj3TJQeH/SYOjI8b
Jszl6hfXuiCppu72moTYeLUjx2Ahcp2+YF5UYTgWxx2yvUdB0+BzTvlCnhdWklRSnvmFhS5Mquwx
fV/OZXDq6yK7hxDsdpgAHfY7dsdAtZBihGpNdqp0+xLY6d3ccc9b7oKk8h3TiuDzgQ1VFm+bwZRK
0Pael9zxiOu0U47h4vwccPoQh41+aFeVP/idihPRylbjpS/a4iy23RxLUsg0ttstPswrr6cLkFJR
DVW5BasPy/tNfRuzH167dicvoLJb5H2IcCLS6wPn06krbs37XsuM3MmLdhZ1yMMA4WE1sD9isGQn
FVX60DWVfLfM/IeurD11WT6fg2ma02nu/Pqq0h3LGPHS5UC55Oe14Ts4Eff5qFdbHvwOzbHdjdtw
3QauzzEObci3Kqkm7ed1XKxaEOIrd0yCCYUUbRoF+9MaEe25ccdyudVm0QHTZ9kXh5ZNKfPTKefS
haupaREoBIVYOuNlUtr9ryjvvFqf0oWrkQ7cmUGFtaueP6ui+9FYUD74fUvHbKeF5xW4wfWZdrpI
LFnLhwVRmV8q4CLSyqUO1or1WH1c5iRU/GizafPbugtIqypuNJ2sPtflQJK8DHg6jZAp9ToYF5EG
0WloWq44mL2vv0BU7LMacy/mQy5dPJpuVA34n0GIB6T6A8vs55wJ4+eII8c6ZWj7pSYzbguN0GIM
nhbgxvzO5OKdf2pZNQiQaEskntUVzYeM7DRZ5OTX+pEuU1msbcehm6HPItjitF0iBJF5H9+w/cvP
f6Um4kLRoMhRgb9DBacyCLMELcM+6aRZDzvoizxP3nlfQWKgliqkwWmETBegxxoc8Ytnjuci0mTQ
KD4ao8/NHNt0j4qPQ9j5BZIuHI1OIfrXhqpTjkBmK+cHGSo/I3WRaFWk27JB+/0kQPmH+Sk1PYxi
YX6VIxeKVhdyXqp8U6dgbU1a96E4dNn22eu2u0g0MRasQ6MTXXY5HLNifdcLe+NUrlS+XQRaTSsQ
lbVLcAKqwN6xoVkeyywaH2c+xl9RqSrvvH6C234HEXyd6blXIBDQh2DdNrCxeII7pUuHthWLkDvS
vBO0xaanErJ0DxgvO3rt3MW4Sa1kHbQIsrOtJsexA4nebIPoxvn/d/1e8QYurG3ahS7MBFNFgbc8
EEKap2orebpU87d16eF+CF1P4O4skiWbXgTr3xtLssOmLtrsSn/IF87v162eU7Rlgedo9o9NFJu0
62JyP5n8TzMZ/TEuuodw7N8PJWhkSAyUZyzm/DkM6xLILvnF76wcv7Osm0YfZc9OOX4QXTtIO/Pu
k9/aTnzAKaVShoE8bQXtDnmWvwBIc4v/+vJuvPIVXBzdXhpbrNOGTIrVz3IFR5bF9bzxja8tLp3H
ynZQKwFt6ilrxfPI5AUd7OcZXN3L0QZ5UPNSnUwfLUNiVhK0acuG2m+GSLpIOqWWss9pqE6geB3T
ZVL/Q7vfz9m7QLoonPpwErM8MU00P4xzsRRpaANxI4K/8tC65GRhz9AsXOCTq0r3aQZyloclnspj
OOrdzzm4iDqar7ToR65OPScn01ngbGXtmSS4iLotLvZtNpj4AGEMrxMM0IOeZVWtZn7FCVcIs1Qt
+C6yVZ32kXcgnjP2zgZW3mjbXrv2jsEKmk2GgcvvpKf1Qx+QrxuL/Tbu4uiWfYaP3FtYFN0OtT2S
Nvd8p5yq/r6DsjNqGxgUY3cxetEYdAhvNWivtdVdGBfADLaayxJfdJ7Kw1pM8m6g+5DW2do+0Sav
DngjzTe0ighNTM+zx0W0wbETytyXBu/lDC3hG1f3dWEPLl0Os4yHYuJtlJ1ES4anVlb2SS0otiXF
TvSxloZ1yGV0/6Vf+qxOASOP5iRegIY60JAXT+jXFYcqEt2UYNh4e6r1Pt5dWrBFQvKiug8rcMC/
7ftft2TholmQJIdT3nfyZMfIHjM6Rs+7XfknCCUJr+dFuCCWmoF1ny+RPBWa/a1p+63ruJeeBRcu
iCUra7Bc9jWerrxhKWn6OJlX7hXrCxfDMqw78ARDJU+6oZ9jDGWmE2n/evvcXzdhECL++nKBUmkE
taYUJ4A7+DE3+z3Gf4aDz+IQBPt18RWsWJGepDoRFrxTw3QfxuaD39LRr0sjZAOoUSDa7Hb62fYj
VGnm3m8+Xf4GDKxhCbsZ1Cma2IeqXR5rGKvfvp34aeYR7VkzwmVm8iWr6bdZUT9v7GICeUmHaAix
9EC3pzKTP4JSeC0tXETgOuYxeKRgOlFsqzQWI9gKQYvlcyTChQTmRTc0s5HypPhSHbIJOOm1q274
wGv32/H2LMrqtUEZ/bRKoLNIVe8g2BFel1C4EC0F7ceIAEV6Cvdsus9AboeRV/bx7WN5PW8Tynlc
2UzXFS1oiXyTz/dLXZKEiWw/mGWHhylDdSOvvZzE74GxcLFXYKHEWC2bJKL5CaWEBVJ7OVjyw/bA
OakeiJqBXs2hPPH2z7ryQVwg1hqobt+qVpy6lvxP2fI9D0OvCiBaI7/6BAn+HpoHvThZNByTmE/v
97h68dv25Sv9VI4CURawpZCcOfXx+rEd9DfI5nqFOsIlJeMiH7kuKd6locn+mnhefIbQrZeuJRcu
IotTpva1wsblls0HkM792cXCD7sJ1P6vp7KXM22zDItX3S6TZ8UAJnv7vC+Z02u3kv668hKxnObQ
zT11ZcTeRSUrn4qynO8jSH4mJuqKuyqcgjtLdHvD3q7YgQs+qLIxX+XSiVNhY9QxuyIpav1DrNFJ
oHNzoGb+9PZPu2YBzhNgCiWRh07itLVVfG6DIUxNIPxQasJFe0UXrumcz+K0CwHcc3dhUV0Dv3fA
BXvtVTcBwlVyVNiMOejJDMdhvsXfeeVcXCxP2eR9z0XLTwBSPJu1urd99o/XkbusW3GRzxUId/kp
koU67KV6aS7q0X6LO66hmoZuZxOPUVmAt0aGmH8E/kbfaMhcae2BiP5XS4hBukHHqsF1UYw0ic3j
4c9cxdFZrcNfTdhtx6baxyOMZUq6dR7fIdjyYxQTLthnkmRYQSkWnzCqpA+jjao7Rg3ze5tdSM40
N1Rvu4hP4ZZFePQJe7+TJrqVUlx5QF1KKkPzHhK1gp9Un4NiZOPlARzVyFiynqx/7GgV+cWLwsX5
Y0h2pzHSrxMP2fAh5sOarrFpbzzQV+zChSwWOiR1WTJ+inMljz14E1filwyL3yCLow63eR/j02z7
J91G/+jp1izGtW07r7EhBSaDMf58IsM2HWO6RY9DvLQHL6PjrtHhyk8A9l+OfJ3ShtXsEEMZ2G9x
x+TmIOJdVTOcyrJUCSp7wWNUi91z9cuB/RRK6N62/RzitoiwgbRvtYb3KED/7bd150Uu5gJD8qWC
Mwqgm9zQE7p+frM7wpVWnNRudJXD0Q28Ikm7T3d9nXt6URfR1XcjhtabPT7pISCHzGSYAYCCtOd1
cYLpuFubreArznwpfoiZL2mrMSnjdeYuoKvJMGJieI27aGw5pGQESpRnLPabvhEurMugOAvnaHDu
8/aBoH6XjIx5xocusGuzc9+ElY1PBQmyx7Fv/9nBe+zn4V1cl95jdJ4Alz+pcRses1k2d6D/uDWV
eTGYV2JEF9claFWMFJPryKXD/xEWPq/d8Nfbn/Ri6a8t7dhoOYyYY5U7PbGqon/YldjHts/6B71W
pZ9bd1UmESIsHYFqE/pybQDGMZFAfp6nb+//2tE44TPD1FMY1wE7RSFof3Tc3MVldItq/NriTgAb
9busydJh8WIZE1A/PnG7++VZrsZkQFF3CeL8ctcJVAsW1Nuh9etXIhEutAv4qywEK3Z8yiVIi2qT
ApHqt3EX3TXFMa4Mb+ITJHf+7cvyr4rGNzKTK+ftgruyXIdRb7DrqJLv97W8n8NbWvTXlnae0XHP
ctvmBT1FpokP69K1SdcEfjgC4TKqmixfRMlaeoJe219hERwGwn54XXAXu0VXG8ddAYGeSUGdAxoG
Nmk02w9+qzuv6DzTHQjghp3G0P6pYoNbDpCbX77gwrfaCQOwM9LbE9oBa1KVWicFYHV+lu8CuGI5
tmAMmdkJDNhtAvnd7/taf/U7FucV3Tuh+0Et7NTU4gftyQ/ZxZ+9lnbRW33RSFXMPDy1PRRJE3BU
mi+WydmvxvgbfoD0zaxJR0+DbuKENeRdpUY/83SxYT2VvEdcRPGCkgO3FUlNnvth5oQLDWvGpSCZ
ttEpzsw/DC0XY/ws6DdgGIguQwZR9RPZ2QvIY9+pUHlGii4ujM5LmeluCU8jAyGFmA3qulpmfv0Q
V8DSdqpQG+vDU2VMyjawOpZ+VAbCxYU1ABxUUdhhaRb/q3T+oQZDht8Nd55kS9HoAzifnjgEAUCI
EfzbTp6VT5eeTPb9XETLRk9hOZJj3ci7WeW+iztWH9RKl12lo1Nu7ef/5+xMluXEuS38QpcIhJCA
KZmnTXBTtqvKNVG43IBAAoHon/6u8498VE5nhCYeeKCjFGq2tr69Fj00lC6b6S+vQXFpMEOhtbNM
qKPs7abybeTvDNLQfluhy4Pt/QZNh1RFZdLz7l/ahvWHitTf/XruXG+PQSV7089ROQb79kjX9n0/
bZ6vFi4OJkQYh9VCSLkPwX5P7RCc09Wv/iRxgbCY7nRoIONeTqb7uCQDbH4mL881nrgoVW2kRo5l
IuVSteOpgtNkfhCgGX5j7iyh6hC6mQwutartf2zVihXU+6ndJq48GESeND+aKCxlo9lDEujpRFNU
uPn13FlDla1kVRMTlvrozpOKiiBu/vVq2gWbamjTmKhTIXbDo6xZ+ueiV68ijsSVB1vHaBg2Jo6y
3eCJe0KlbPxpmjfx8fc9v3LJctEmPcXwN1/DsJzXqdbnpBl7pDAFDf6p6qG7kW25IuufuHwTQNlF
dUcVllRLJk4xNeoPFWoYSx69OqWQ1823uIM6GS7eJIKvALwotwDb6BFU+1dm6vru9z/317E2XtZf
531C3ZpsiPVRpjAbfUgD/nmYUz/Z0cQlrSC9X9M5E3tpmmEbTnaEBm9OOpLCgkOknZ++WOICV2aj
PLFhdpTd3m0QjFj5SXuH3S5r1RkxGWsx3/S+/oDmmzzFbX3jpHm50fziRu+iVt2SZXuykaNMMmD8
cROpz/VcRXd7qNnzPPYN81vqLnIVYjwqGSUHsmRs/5xINp4IZONvPQe8XLJ/9TucncQcyyDTRh5l
RrPlDgUszXc5pPxrAIrviSdrjc8eDuNdvxzkzBksWOKEBPADOxrqF8m4bFYVjbWFiGJYHvG3BFtx
PobSM7fgUsQV2aYejydhCVkydtLwgaeyHW90/H+KjL8YvP/oeAUkMSjWPcrdhhXEzCCAsUHdvJjq
vT+LJpUPzKAwcN10dxLxQXKVNd2pJT1MumTW5tyKHk/8ka3zdAzoHWRs8ZZaL/Bhiut9f2hMSPVZ
dKP2uojilfn1nrEuuo+sardyo3a+sxnetY9w9wvT4QjyunUjDX+pQkfrXVXneJlf7pM4XT37/rIS
f8pzh8GoRbip7YWiQT3nrvI6rfyOa6jTv25cRcCQ7ZGu5driZapTEJeEoYRXzxMX4gNxm7V2xz4U
EJgQi+axxz9+24PL5GX7MdUy649yifd/BiUVeFL2zueESVzeqot5ulakO0q4an1Z3h1t89WvYfp6
tCcUm4zpYbExd3qAFwBHOjqf4XfpOeDR6/ZVeChUdNdHGUN08JKuxpzicb7lWh2jlV+teidfOYul
M0aYo+TxFOVwruvu9qi/RSpca93ZkNtpiPphQOtwiBc5r4cwX1jrFYFBT//1wASoA9hrxfdymCr2
sbFkf8etDbzmIqSnX7feszTWUZDuZVf36k7tqEfN4smvZg56vq9bDxoV9x0ZlnKMyb8RGZtzL4mf
FikEYF83XrUNMLphQ92EXpqTXZV4ALdY3Tgofk2fQHjQaT0+aNTV01YS3ib3m1BUnTMZJoVqWfOF
JdH4vCUVSIJsmjx/kcthiZSuBoJuc7nV2GyGEbXe4e6VMYEG0Ovfg2SGHGJbzSVYhflJUELuGQqF
/QJbl7ui8aq4gMpoGY0ENpMySR4I3qg9W3eOkdWQHfgGt2XbxY9q+gA83gu8gjDA61GxNIumo49t
aVvxLZQ/JGzx/FaWS13FeksWgZtZ2bHjHt5pYz6t4Q+fzRglna+7HSwHqk2iyYKqvSTtZnLAV/JG
v19O/v9uldx1f9y7sWEo0bNlZsbxnpl9ugPwQR8pzL2fu0VEX5JquVW1/uudk7tukGohuBTX+CH0
SEnOdLa836xt/vEbJmcNq2wy2zHRETU58/EEvn3JYWflByuB+H79EXbeV6jD0mMJl/DvqwhLhnpp
r467HBTtWmL7JB5KVMv8yYLtH5kFfocVd0GoqV2yhXSY8p21fdlE3Jxfth2/peqKGvUsoCIIlrHM
etSqsTDMs036yVVwl4PqmnoeNxQ+ldjLmktyACVRgfEyNefcJZ2obYOtmlYIxjVHA0XuGYUQ2/Te
74s6KxawXH9k8E0vTTvdB6FWOcwr/WrPkHN7PRMTXPW5XfhQbk0SPNom0w+7sp5r1IWoaEAqwSM5
lF0XfUARwklv25ffj8qVzAwMg1/3fEOZEz7lMJQ0svxRbMnjsC44OvqToP27gLC7MUs+82qtn9VU
NZe4A/y0b/rWO8KVU94Fq/Z6Q8pn3YYyJWo3KGlR8YMd0uhrV9dbAVfWiuSrousXOdSN31RwgSuY
U8PcLc1M2RFri74fzV3XxePH3w/plR3VVYmbMW5tilC3DEFxn5dg+ssovzsAd4mrcJ0bYtVkStv9
uSHBkfe2W28cO9f67ZzESc+iIevivoT553kkEyojbuV9rjX98v8/3UL3bduhZ9FiSNb0wz3BP35D
7azp0STp3qgV7aLgBw7zbR4HsV+xKndJK0NtkDG+mRLb3HCfQK30jpJYnPy67sTOLevF/4Lzck4E
yU2l8xE1pp6NO4u6hcbarALSl+up7cIkt3vneXi5nBVYhQnxCe3LsQ67gg/jUkS9X50tdyErHQ22
TiXTpZXk6VimT3q7pdR8ZQq6iBXktHUjkqMrG57+gzK0Kh9W+YfXt3QJq5ZrARpk78s4jT4uwVY0
DDG4X9vOquxBtYYS73JlEPNG5do0VQEhAem3FbrCWdk2x6GKuCrTbR5OUjX7aQt3z2PRxavqtN9F
F2VdGWfiSyDFkc+T9Vv7rnJW1ES1rFOqMFcsuTtoYM8tke/8Rt1Znb2YYhQ9voz6GD7iivLnWNOH
3zf98uF+Ed27cJWksWwI21WJSgf+d58G7MwOvBNY2KTeqMi+Mtddwgr6PjsVosdOHgcfYWYBwdks
8LuvuYhVkNCo2fihynhb0nOQjBUQ0c5PUpC7lFWo+UwqUnVl2i37KdHD8wFT9htL6crIuyJZbKr5
1gW9KSHlYN9PcbSeE5EOFyVA7Xt9XBe2enFeR02h7MvowHI67NSc+NDXd3ILDy9kkbvQlamWY02n
BmuK9yVMkx/ng9/IuFybN85xWvfhgRtyq8st0rKEOai4aza63Riba61Hr4OApp02IzZrSg0x4taI
LA/Y+qffuDvrNZUUGkJBr8s61MdTtbK0MGYTZ/g+33oUuXIrj50zdYUISLgwoUsSmPBDsK5K5rRd
7UU2KXjjoOF3ex3xG7vElcFyX8JtY+w4QFCu3Lv9LZf/2sMPv+SuURZUGXhVbUaX48H+zIL+PW1v
Kchf6bTLj4VjFYFNS/vSJlbdTWNxDJGfojt3Aa9AwWQXeWnEHX2f5LpZngkRnhcsF/CaZLgM2Up1
OfU1FCCCpc2rIfBLJbiMFxwpINEFKZiSkR97CtpwkdwzeewyXu24GBut0pTtLpDeyqL2yc4Lu9Hz
l+zeL44ql/GaooRaGQyqnIDApM9xxOrmBGpyhcVCwqrvihk/jQzuMl8jQLVlN52CCG74kEzLB7P4
mbehtvv1vrPaNGppv3Zlq9svyKb9bQJIAHntOy7z1a8ApE2PIKTOajWcFG/2j62tUB7ZQBXTL5p3
lcD0rFpBCGK0za7LKVUHPO7ELWWkK2vWhb8QiaAMZo9USWicnQif9Z1JR35jfK5smi79FcuAZXqy
OM+zYbisq+hgsdvD0wqv8c1yIlFiHnatyA3O5MoJ78qDMduH6zEsHd7eSA/TgzUCJociRqLk999/
8GvD9bJUfrrJxhUjCjWqOCKDNk8jeFdErPLTJeAuFNZbYeE8jMbXPo4LTeaHgTe3dGKujc3LL/qp
591qs20KDZYB1Fzusnr4puNJPrdRpG587Gtj44QPOktgUWOJLlW0nqyA+0C86Y9+4+4s4ilbdxlo
q8qFV9/rwHyywXAjoLoyR112a4ZFz1Htqy4Htk5/cGCWfw2o9qzytmVj3suhg29o6scScxfnWvQi
Rjyc4zMwSR74NshzJuLab6twaa4l7Q6OhDu2isZ+l5F9JFCJ9ovfXIZr4Vtjjt0oZKzr7rzV9C1v
p+7O6/u66NTWKVTNwTeuVEmUnjNukrsWais3DrIrM9MlpmYJQ5Iom1XJtuYNxZ0lz8bpi1/PnVk/
1zGpAbGost/4U295nVdwdvf8ns60l90RJr0wbbnG6WUL12c9zX43fxeRmve5QWhCmrIbakiaDf2W
Ezv53SRcs8cgyuK5TdamhKWPPoH2CU4VOfyuoC76hHTcNs0HkeXYiT9b3BMPNd1o+spe4JJPwSSk
sShPLGFQHiIbLY14is04Pa9hT95VQUDgxq3az15TxyWhMigwdWKfZdmnc/YI38jqhHymuLFer2z4
LkBT20px1h6ynCfR/7Pu03hfRWR/nuA7eWPrvLKuXI6GiWav5DbJspMC5Tm2OU5qIPHZb3he/upP
J9YkVApl2wqts/1p6bf6bhu49btghc6y3e26Gat5hZqO5a1h86Owh5/ZD3eliwjfJhErWpUNiMeT
qjjNA3go++0JoXPXbVE52y3JXpVrNv/d1rAQTeoPfiPu3HGTWc1JBPIPbDf7JOz4RtPub5+mmQve
irgyUyoVml7Tx1n1f0Uq+OrXtANWwFRaLLYaqlLOFvo88YErHPfD89h/8Dy6DUb0QVAkyp5XbZ8W
Yv7y67cTS0bBGiKHhqYFiT5FBzd5E8ASza/xl13hp8Uz4KxeeCOrMkDK7m4DkAzJBemHFbH/IFHB
MvcyyoKChd07GW+lmFOvSIC5PFTVoTqs2qKgSKVJ3k57n7ytZuF16DEXh4rmtdKTqaty7unyNq3j
9W7I0tgr78pcHmoPkpXsPavAQ5GX6nMJndiQ3Igzfn00MReHqiXWj6boupxlUOdZEA9vGXScO8j9
R9PDjBftM8mCWzfbX7/LMpeEAnq5pGReg6IdAslOW9DLc1/x6UeqJn6PZFt3v5shOB0xq722ZKg+
vp6yJIBtnUxkUOzH3P8I0mA640IhvKoPmQtIkW0h1WZn/CBivti6epdA5MxrrTmOgP9Xi55pSAfj
LOE/IK/fn2XEohuH4LXv4KzjmFqEIl1QlR38yErNjbk/yNQ+K4XXIEWzOdco63/GW61fghn44evP
wMWcddNkg6LbMIvTBpadrfEr6mUuN1XH2YLZi9wa2cwdJDrfmbG6Ebu99O+/2SrmYlMim2gDDjEr
5mX/pNfmzdHsXnEOSlBeD0m9rDLoULJQxmJPcrPuf02CeU4e58wN1x3Sch3O3Djcn2nCf+hs9MMZ
mQtIRdFmJYf6VDF39kntQucRIaHfCeMiUnMMLWRWraJoW/2kbPx5R/2q14JyCSlbJ3RaKhoUYCa/
EbOah4hMfkohzAWkYCenh/HYsmIK9Y+agBcekU/zCs6YC0jFCnM7EiOOAANZhlQt/yTh7PcWzP7D
R2VmkOPaZcXe7J9hNPN+MevffiNOX8/weJqk2EImCnlAJvSgy5d9ZNWNrfd/b7K/WJouHqUGFvMK
B0kBsZ2u3Eky3S9TOr+pmjmcnyUuEQ8DSuZzGOyKh6RiwTtscd3TDmtKeEOO8/o3yabqXURgYpRD
0Cg+TduUpblZ2ulbjDKYj0lP268NP+Iqj+qWv5+bLqnyTnPkcaqMzj8k+MC/aRiDbQqGVoF0XKM7
VaXqNKXh/KVOzXGPBwYUBa9av61rEsz51kwrjFkRCOcmyKY5rzFlyp7HB0yzo+jEq7SDnpIK1zyu
azzOr2NyAXjRfN7SoIY8Z7qw+2g92qLSgXoIIKb7xNfVoEtr5gfNQTbw9ZczcQ1fCEphCd1amR+N
xVO+n7Mjc+GwnVlw+mMmCgYTl37lfT5H2ER+P+V+/brAXPLLJF3dzi8dN6h5/zHisvcEW9LvMtHV
myrqp8ff/5krx4ILe9nNjGyIuSjIED6IVH1YEdLf+AnX2n6J1X4KsiVXkL9ZxrQQId51ArXfsXjw
M41hLuuldMoPIBOi4DMtpGCfoE/oF6i6fqBiQX5GZTYtFElFToMPASG3Su9+nXZgrlNi2id9iMWT
FaJFCfxE9+pB25mcOnv4GRwz7mxWXC921gNc0Cduu5zHe9nA/9bzm0avv+l6AM5tA54WSMo8kaMh
p34hjd/x4ApsRQs46KQ90mJiy35+sb46DW0/+F2dXMvEqpdTUEOvvRis+CZ78hVOr3/8fhVduX24
2Bc7JghUhZMo6iXWZ1lFy11C4a/dpLDuybrgeDognn/jj11ZVi4GppCW2aCWLorNNBGScN07phOv
VDBzOTAUl8djLbHr7FNmT0O23VVr4ocMMhcEW1hs045ZdFyE6t6E5k1lhZ/aHnOVtlCaEsGIGV93
6dIYUgRpc8e4Ts+//8DXxvzl/3/aypjeOFQDEBVZy8UpIEOTZ0dk/BaVC4JZk8D2MWFZERs8+8ED
ZMmPuPnk13VnxVYNkS/211nBuxk2LOE3GQu/jZI5h+tcb2O7a4wK1Iwf0+GxTwa/24qLgZkK7nHB
QbICRk8lSmwh6MHG914D4vJfSTB2c7y+9JqjwDoU7SlJA78SAOYCYGlLjm5ojqzo4TtTm2DLY3ga
+M0Tl//CtKuo6OKs2PrsTafn8VyHjfSb4i7/JXdqoSlQJcUmu4euocupSWvPpe+SXzZtatXKihdy
kxeqxVO6eYb9LvG11ZL3nNW8oGs15h1ZH6Ix+8dvqjhHqSE1gbNBw4vW/jnF3du2X/w2cVdhS0NH
O0wayQslsdqziD+FceeFZzJXX0tjZyLpbmCOOAVFsPxD2+OD33g4t/FNEN2F5GWsAx4WJGiCx21E
us2rdReQUhreZeOueYFcHoMwwLqd2pTcCHT/92D9i1uWi0jNWm2wegD6BrFiLPe9m8PT1vDqCTYu
CN9Z9i0Lkjrf041dQqb5F6xl/bhb7D21GKjMqzZc7zidGJ4ZAxQXVDjQ3m4mqgneqJU47c1A/DZW
FwyhkDHna6ZYsZH8ZVJbr4dH5hIgvJp71ii0G3K+QsekD/OuuXGNvXJEupSYiCwueBFNsA7bC2ot
aR4liZ97OXMpsdV0GavJzgukO77yUH+esRr9Zp2TQuxgVc5JlLFi78L1LMNxvafsuJWgvDYqTuDQ
1k1vSVWxYljiD6w1TQ7oxy8P5FJhW0Zg1gNOppA6OyG+/Jpth1/Cw6XCghkW2iyIWZHh8gwZmgXZ
mjb1PCRdLizLKkRmFqIWkNP7vqTQdIupn9cvc3GwQ7XQG18A+cnYBBDMGXqoRtykPK4UhDEXCFMR
HXu1YLa8QEj58mJEkXDYFuUE59upq1L6rhLR+DEUMEw9iSkbZQ5fq+yh26f1RKZh95u2/9HfssMS
BpmIXozi3gSHKVBZ5VXRz1zQSkqkF8Z9jgtb00KbviCi8mzaWQ6p3GfemZQW4QLWLYDhM52aWzjd
lbXmKnthT5Ph3NGoMHI+U64eyLH43Uxdg8TJMGMBR0YFHlLvJKsv9cZuNH0lI/AfljmWeFDIMNK8
Nx1sUvcf1LLhfLSR8rv4ukzzEMlOTXEQFQiknw5in71Xm0uH9c3ahBDJiopJY0x4+N6ozG+quCgY
QSCQbctOCpqKOU8CeSFH5be9uSBYyKQxhpAd29vQnLN6TnIo2HR+L3UuChZQE6EcqQ4Ls0Xf9nHA
u4i80fErk8UFwaI5ifdkPo5C1tl+Mfplkk9Lky9Z7BmFuTQYU9tRzyY6ip4POs+E+Gya7NY9+kpW
05XPGsexk1U6HHg9M8vHLq6a92od6s9sk9VjPDSj563A1dI6kHyMM7ZveAzIPqC+Eqzo5BfouGiY
iDR4yJWtRbqo/TGo+v6UzIlfHQg8q15nGsIMjxikR+sZTc5Taod7JcPYb2a6bNiU7EdbLRajMus1
D6bs7YB03o3w/crcdOmwQ83teOASWUhsNidNOvVoZVo9LHUb3dgrr+zwLhKG2v05SztUPlc9WBYI
e53GPrp1u77Wfwc4CcJARWYP1yLZE7huE6MLqKrIt4uIjV/87RJhom4HmHDYtaD1MDzaADLWDTLZ
Z69I1tVWgrhMD4lsjA4FjpCrKPpMk9kv1nSBsEH1Day+1IailQaiBlmSj7BtujFzrn3W6PWcb6J5
GGHbsxUh65d7Cgech1CjbtlvWJwslQ4zkpo2XQqedudRjm/Xzt7Yjq913Fmsy0AzYfS8FF2wv0tV
nZ6iarZekz12mTCk6+wUm3As1BSc5+4rfGG8HtVjV7Itihlf1LHZIs4I3D67/m5dWr8H5NhFwpYh
nrZoD8YiDvrqFFfp+6Cp/axuY9eDc0hinTZhb4s6+9SGesa1p/Ud75d94accb5AtIQoY0PYc959l
Zf9AdavXyoxdIEy1ph1U3VhwHYHMIec50El5LZ7YJcJqTZH+YpXFDRN0RB2Fp4APqdeBEbtE2L51
uhqXl47Xy3EyvXjmE43ufBYm5trrAd/aHrogcPUpYDJWtmHyZc+aD35NOwvzGCCXuqHcrhCQd8kb
Or2Tmd/5H7vs1zzMOEZTPRazDr+LhX8M1eqFPMcu44XM8diuE5oWVr0R+0M4Wa/rYuzyXTMTtclg
E13UZK7OykhygmfDrcfqX++DsYt4KZgqDwZWqoXFK1hJO8LvX1L4fhuhK4KFJF2vWBWYYs+2j1FH
ytq0H73miUtzxWEDi42+MgXf+XGvdPgtOBK/YpbYpbmOwwxtgyrAYqq2fyOAKfN0M9i6NuLOkZmI
LOuOXfbFlqwlH81pXzevpHfs4lwNq1vo7m9dMcPi8JLxbHkKifYTgIxd8z8D3mOOwSwVCG3lCdWH
53iDUZ/X53SJLqqkJBES9UUHZeQ7E/fzXZIO5J1f6+nr/UqsCg4NWzQU+549MVbQhd8IUX79fhy7
RFe3xFGDN4yuyEQbTHfD0oPsseHcf01gbPueLHX6mKzqMH4ryoW8kjaDpSeZME4xD+9EMmen1o5f
/IbJOUcjpqHjyxNVJGPwdegSnaeD0H5nhgt5CdSNkiPIdFGN/ScCg2KZEa9gLnbdNXkVHoOcel0E
yUwfZ8vOShyZV+Qfu4wX22UWiWnShWVgkqcARcJpiIyh35A7Jyn2x9T0c6MLpkNz7pcR1ZeQ5/ds
3TlMl83UGpraXXFUyRfd74WYoRb4+57/Lzn332eZ2OWcwB+lGYpQuwKjMz9yYeouH7pxP8+x1m+g
7CXv2UCOd+OazOXU2P1Ok548sS5osPclE/zApNLnl80wy9dYCXuCFONwEc28kDs2gvqKBr1jtKFG
fVIxwoG+qZYSjrN+uD8UbF/vC+EMw6ZBYvXSPfm2xORhmHevXEPsqmXVUdLsBO5thR1E3huYa7I5
9kvDxy5CpeNjG0iDPJKKBBy4hrei9fQnj12GStJ0odjL9svS60cFH9wf9drX334/aa4cfi5ElR3t
usykOS6BXL5pm53XKPNjMWKXnppjMSBL3R6XOqSQnSIWmlaoTvKznIzdN85+a9MtlYJfACG8AUe5
5k3f/OkzLNRdSlmIcpl0NMtF0/SvyqwyHys8P/g17kzyGgFHEG7MXgbKvuOJ7xn5nR9+Tb+cij9d
vPomXtZ6kstlwND3Oe0W9e9gDfHTr6DuPG+5hK9FlqyXSEXqbSVqCDQuvVdihLoTvWuMZLOw9pJu
+Xp08tuoRPjVb2Be5v9PA5NANmHRczZedND/pSP5fuxTPzNL6s5ziqpuHaV7f5nlbnNbsaehjW7s
Wi9z4r97OnW14erp5V1gYP0FrofwKKkvUdjJfDEtyVu2vpXwiL9n6paq0K93A+pSg6LjIWvB+V6w
ockTJTXLearko983cA6/LMw0yv32+TLTqv8n0VC8WgiKF71ad8FBumdLTzp8BQvB5rdib8UDWbb6
/PvW+a+/g0sKwq14XoKMzJcp3mmf92tKTwnEPqqcrFF30knkp7RCXW4wZjYFGB7aC5yS0ryHCFAe
ib27EYC8RI6/mE8uOMi5huZMf4yXkO/ig4Tp2kWZjtxPKWiNG38ju/I3nKg16INuPtJqvWSbIic4
01WnPeqCco3m5txmdXXfrwnN05VEIPGryvrtq67EHDS6w6nlljyzTZi7A/LGd8HmB9RSFywc4RI4
bMdCnoOqprk4GEJPz0s/dSXmVhXXgA/QuKpVl4PEhli734nggoV8pBy2b2g640BU0qnT+QS3+9+v
iiv7hcsWdvuxLH0SLZfsWOWUU9TUXYY22W4gtFcmq4sX7lLyKokRgaqlnkU+2L4uqi6hF72l9L3X
T3ApwzaITLhpulw2Ln/ECaQJJ4AIv2/7f+9Yv1htLmVY6xHyy5UdL4hO6gwDj4BzB+r1pYYw5B0S
uuZRwDrrad0bfZoqo+/DRYs72mv9/fdduPKFXBQxaZWeV3ylC9MoaEnTL1wMXpdT6oKIbbRtU7fb
5RKQDbI7fzSJX4EddTnEZjigbxdPiGJ0+w5MBl383l5oTLFl/RQGrAyPph2cTy6MBe/3LPkSV366
YfQ/GGJXC6S/RqwFiMvzBM9GNm3/9fuKzqUUUuyQ392P4UUI+4vd3kfB5LmEXbU5pdZuntKaPOtM
I6Db7qjOvN5GqBugC0I31e0Vth6doLrKrKd47f7yGhEXQWxhB1PHAm1Xs9xexIlxV+XKC5mmLiKH
u3lDSS/by9x1n6lmF0nDW0+7VxakK6RG5zAwIsnC53reP2Rx8CmZ2xux4pUYxVVRkz2HgfIUhM8V
HebH4EDkEBuTvtFzyM6Az46PfmPvLCI6hV1/JCJ8RoFDLlrxBoWIn/yajl6vT9ta3kA4kDyLrPve
WHmeoQJ6Yze+NvLOImqCbWd8TcNnpCu+h0ny9z6KWw/e19p2QttAGF51FYak6sybQUfsDPlSfuc1
KC4oh+WJeRih44M272Q6QPEws36kF3X52BHyrc0gWPgM05+3FZ0f592vYJC6iCxI3kynLZpON3lK
KftS8fBWsuvKgLvMXj/GC9wBYnSb2lxk/dcA1yS/ieJCey01aSVTGj7ztP3YKfNn2nc3Ippr3X75
/5/OH7lGgPVGdJse5GmR2cNomd/9x0X2RkgfJfB9wYjUX/pxf0477rcdusQe3BOjRRGMR9S3d+l0
2rS895vZzpKkogkGRL4vO0n7Z9ge+W780n3UJfWiHcUdo8RwjE31tlNtLqnyu8e6pF61zzWDVpO+
2HAxeaq343zU9pYexpUp4sJ6R5zwdW6bCIJ51cc62IG6Hrvn5dKl9eo6Wmk4yug5m8XnZsk+p+3m
dyK7qN6cDutGl5dVM4g33SpPvAv9praL6um+zuyyYpqIGfe5qZKAO0Vy9pqDLqSnsqrdK7wPXUZp
5CMKrel5buitu/C1r+mclara4jDQBAs+mz8varzbzOzHt1EXzEvTQzZ9e7SXbKRpTnX8r1k3v9jN
JfMaGXERVJo870sAJ5354Vi1Z9POWdk1m5DpEjSXCNI1cZNv9rPXl3SRvCTqdSY2NLwaiw22P+k5
9YtLXCCPoSQAAt7z8bywheYNHzcktQGK+HXcydpuQdQKRrLmsswNTL3V14EPw41kzJUJ6IqzwZK9
TaRougsWkOrzEF6oNAfJOfl9TZfDgyTBsrahVZelrY9HXsERky++KR2Xw9uq1mbMtv0Fpu//jNR8
HZPVr/6auhyeCoRWeuuOZ6hG8HyPljCPpJ9LGnWV2Y6hX6Im0cezpuYca/GJ0vpWWuHaJ3VOzSHV
4bhzaOsFtP0sDrxQWs08r7GhszpDm6Z9D6fz53naNnViY5OgMrpZ/GSAIxfFE4vEZkVGdREB+ycA
GtGEjV+EH7kw3qaCcCRV0l0aKoDnG7vdU5ntNw4K9su0ZuTSeKsNLZjTrL/sxvRf1jYO/4CFtfxQ
Ldkty4Zff9nIZfJSlHPE6UG7y7Hu/6hGl5EMvaglFGG9jjxh7h0Kss3dJev/n7PrWpIc1bZfpAgE
EqBXKX2Wbd/zouhpAwgJJOT19XfVeTqTZ/p2RL72TFVlYjbbLAPJ/aQV5GzTbvxDifKfXPB/O11Q
dfjnrxdDWi3LXLsrSJgw916a7sB8sh5UvcYFTZOpUJ0nZR6bYfi4cbkdZ5zhb3M0D18wFlBfKN73
cgcJ6vJoJ82/LQEtDh4H7Y6gEwwFxE7ick9JGnbK9Pyw9an7w8b+btVv3mimR8C3se4XDJ920Faz
eVgsvauYoP8D+2NmTZMZNBc5bnnVtEc7xH8I7f+hkP3bot8EggruUgOYa/5qIoTgwpTAuQNEP4pT
FcMnvhgg5JEWpOoA1IVA00nAbb0toqhciilTyb63CbqC6VBFO1rLuMrh9t5/YHVMrqWazFGriews
EChHAabql7GT4ilmFQicJsvCroxXbEz8ltU4lsSf5rHUB3CgwmOgWbVv4CZzfnOMvpZd96f5xW/2
6hYxWPbGVl2P5eTNjzBnVzLep/VBb2XvBOQsRtf2HmlJQl67aVhyOmTirtkmjuk/7wcftqmp2jS+
9Ixu60vJYZVc5QM0uLO7qhKoS/zzL9TeZmOoV3JxZhrGa8hUll1g4kM/3ZOk0Nvn0jIMvtiasotI
9y60XYbBUTeXf1if3wTX2/cS4OmEAUuyoZ8398OZRbYEVzhDrkJbaqb7bvqtomlXj2DtpopdJpn4
Tzy45XPJZLgvxN4+nSIO8OnkEFcbl34IuyiqZ0gpQxrqD/f9389+fPt0tpVmjVd+vdgQjX0+9ovU
eYhae9cJim+fT7DoGXB4gV42GZZcV0RkB2gNhOmuaj++fUDB/J5VMmt6qftYFNozJ/Jo9XfaXca3
r6e2ITDn5HIhW2S+wnVreMgmlf3hifvd6t/c4KgRgfQ9GuWsaaDV03Qi7AZTrfc9FPHtC0pWUbZJ
F5YLzDXg+AIDX8g7arH6ux6i+BbcrkQ0bGscyCVuqh4T66bHQ6er5r4iBrYK/4w/0I+U5dzhBtck
SfcgJUOrY9Xb/HpP+IlvEe69QyENs8j5klkbv9DZ+nLnIf0t77xcN3mvqKegRzqtl7Qux28O0PzT
ht7lu7s+/e2zJee+ZWOv50uvyHzV3uBzS9kM90l4xbdodwouddbMWJ106zNfdGVM3lHgxn/e9/Fv
CtS6Y0lY5bpc6maud8QKbSHQxsJ9iv/xLeh9SvmAbi6bLyVwA+9RbIzr3sIVobkv7t8ujxmmacgU
sgaobD3x+YuV7OM9K0NvyQAZBJ7QnZura8nVborHr7BZu4+OQm9XxVuo7pZpZK/dEt5nuoQAYXlX
MKO3PAArIlqXkuprW802H2SojpA583cFenpLBWjoIlxbt/V1izr2uAi/AGl6pzwVveUCMEnSrNSZ
ufJKPHFCihHiQ/ft5k0MK8nCmhqshWuTDX+XUfi4xckfEpx/fz7oLRWgnaCTHRljrlj6FxFhniia
5T7tcIyC/hl7m8r4BIJv5qrQEczXBuCUVlV3tf/pLRNAJygmomaOLkkV/WUHzFsSHe579eittqsa
mmhV2xBd2Go+U+WvST3elc5AIeWfi2JqDfNNj0b6EPrqcXHm3DWMv9x1Um5h/3201lzLSV/nqH9C
jjflVd/eB2Sit9qucOZJE5G06uqoXnZj66Ato7a7mo30FvbPnEoUhB6BNYpNuRdDvSIXcHd16mHb
9c81dwzSnRFmodemjpa9p6XM6Va/v2/Nb27nNrRyW3CLLpgZDedUbtuuCfQ+gBe9lTddvZzrUcfy
MmxwY28AiziRJrtPEozeCpw2egUlH3qMlwA7y8JXKctHPUX3BdxbuLLzIbYzmHSXPs5s0cfbbul0
nN+17LeY/FUJpOt8lZfIe5lXifgrbYf7fGfoLSq/D7AyhFy6vJiI6acyYn9FfOjuO423aGU5xHUn
kVhfuK7el57N+zrdpj88oSmO9L80X27RylLXARz9kl8i4ZODgI3rBfjlbgcjmvsKJnoLzu/aOLKL
JvwyLGO8izu6fsiWkP2hoKe/eZL+B7e8bR2DDbq4BNFT8VcSC/F+rjOS683EcG+pfMEZ2DVTV9oX
2LFDx66P1/erTqbXAYrcPwYo59SHJAUNsqxrdkirfn4naEmeE7SKDlBHJB/jJrPHiW9ZMYJKf85g
5gz0JES87zqct2jZVE9xMnU2vaSsaZ/A6mCPvefyPnQUvYVfQ8gAwNWSp5dkLr90kX8fo0F01ye/
xVrHEY7MWy5ziWp45WyyWwrFsz/1yX53Om8yAiczMHq6Jb10gPzyvOn4VlAe4nexmdx9icEt4nqg
KSQIlzHFqECtX+Uo172o9Z/qybdn+l/u1y3i2hOIwDoI8F0MEGnvbKeWc4XgqYpuzHpWkDaA980T
+iciH//N33v79/+CZgB6NE5+69LLnMls57EpR4021A52DubgkKZ8/8O+v23Bv32xty37rz9E4s0O
1Qx0Bq3HeHrvE1mFog0u3sk6NIWHXEO+stS/V01Kkh2kdanN69iP2ME+QNYl25S90pAmZ26r5LNJ
F/XB2jV7BfC693nSTQz3sSHATW4zwDew6nhLal8lqfVzNUTqWNX9/KFOV3EeXYApF1GOX9G0/7hV
idp77e2xmdQa6lyyKT5m8IY9dixyH2vmowdf82HOU8Gq3Nem/6wo+iF/WJzfrM1bqPqvtXEQY69N
V24XNzpQzmK37IX5k2vs73b4JjlhYQqYHFh+qXCrj4npq0PaJH7f2NC+681a/SHx/I8Ez7/t8E2i
ote+6lzW4mkAkZuc22buoIwEtGI+Q6ttD4Sx+8y7vvtOli7dW6p/xtQmedysdW4AQzj2epV/AAX+
Jsj/D5Y26WKrwNq59H770cdB5GWDpb1ru27htFHn17VJ0DFMRv7X0uR1P/whrv9mr27RtCxStuI1
kncSORjZOhMKQmZ4em6JLALJ7muc0FuBTzhKcBOXHcVWWVZE5XB04k62FP0f7D28osDRFvEFd0n8
aoUsDwG0/r///8WXv7krNyF+HNdYmTFO0LHKsk+CDMuFVbx5SCrh971S/jC3cr2IRM7H//8v/u4s
Zf+8nYFMK59sl1wqDD8vCY7qDuKz5X0l1S0SP9Yd2oVDk1y6LAkX41ycBxNn9xUPt1D81XNGML1g
F7ctzuXBIyNRs6Qf//+lYfJ3I9BbqD3GzW1tMLC9eMK1SgpdgUgbCk9YlNA801KRd9s88f6HwRQ5
c3m1VctW57SaI9LkRtIU1sqbxXvQ5tAAdRV/UYD2THUR+nicNAwkuARoZvP9GtsCdlt18mn4zxXM
hwUgpl9q7DK15Bjij9tTxW2qvqt2s2hNLQoKO3Hebk3lnqiZ631YM3pUkJuI9j3xeCyWaTSnZuZC
7jUDFXwou3AEiO6B2rWCZquD8v3UupQUSaPT3ZyKGjWkxgOcDXDBOcG5OX2oKza+xoaUyY5sRs/5
WFp9ALP8lzLR9qOcgASvx6HKO5INn0uxlE8e9oFfm2wZnzvtyEELyEfMW9lUv9Z+DT6vF16XzwFG
ml8aKUl01D6t62cx9jgeeY/sr8EhN1WUWxZ3z5mxYdc3pMobsNsLtdpJ7sKYNqh1WfdgYqMhWd+1
ueX1+9ZuyUOG7wBmvR6WApOJcscjWxW2GptXERbo2NLQiUOL7XwhhvDpKavLxRdl6tJniGmUzxEc
aE/12MRRPkI0obAbqNPoHi+0fQ8yFMwsdJN9iarQ5VIoTmE2RT8mypDvZUJ/8dV6zOlM+JRmUvnc
JDUxBdDbdgf+VLpr2r7fhWQYD5VUPQCYJioxyhUeY+qpbz+1fU0hllRryEEHndHxNOuNkucsWkCB
g6NQN5+qUC7sY+fbTuwj7/Dz45oub1PgxNliErw5dYbHZ2yAx6d0Faht53ZWMoIHEbo/Q26gYVp9
KpWc6VX0Nlv1HmHTV0MRuVq6h1jiR3Nm/FRsQZEX0yiSwKba0UOpfAPR8XFOxmg39LNX58HWRj+7
ZQwHg/P+UK+Qih1Z20MLVLRi53rD8hRFidu5ugntq7CyJoe07wQ5OEwF+aFKlyyUu7bZ0BPIMcL2
7bMT0Sgf067s9CfXdZw8exlvA89LZI6kcNrZzuKTdHV0RPOQbq4wDkCOC0/cWB8ovBrDgUaQBv82
DZPZXqLSQUDLgDTXfsFswM6QUPSMzl1OgReYYFc1Te6BUlKzhwWwEPPdbCo2D7Hp8b82WJP0FXJf
JMpXbEZ60CZ1/MD6kMnT7MogC0dKwLvzlkBurJj6NZOP8KbJ1FcBZko4gGfG3LP0+IHd1vhIuXxe
kqF8hViOYAdQrfh80F2bmJ+Wux5IGhRnk3puGQ7iUY7TxC/etxXkMNvGoN/QqhEYswFK3NOLlaPa
VyEqAanqVDeJvM/mmX+uGWPt126Fxu6rTJoUGQuRuJ7JGLfstLlELL9gzRtNr5BxNh2UL5ZInVnT
48jGuqr0eeC6HX6yLFTsUZLKDl9tyBZ5Yiw10UfVJC0SSN+LRQIPWbGkkGJuy0/4KTe+tF0KM9p8
ZpF0T0aQfjxWw8rHfdL0xH2oRbKMjyLGub6KsYnEvqN8bT9zoFtSVJq1xjmGnlB2bO2YdY8bU4M+
ZVXVdF/IJmnzuCZtr+JiCh0ZVQ41Q8bPohoG9yOU1Rub04PTeaziOvWnemlWdW1BeIhPXGfI3MGi
WurtvGTNNKvCpin86gayJG/RdYS13Gc4I/vh0I5dyx4ootGa7r3xZXWxBoTmzxPUA+zHhruM09y5
GYaVOa03gGZrxIrmvOA7Va8BzF+/L7OyT8+VK9P6Kwxce3HR0OM9mKDT+ljP+P+h1rD5cs9XJ7vX
kkLLr86r2FJ/QhoDr+ld6iZSn0hWmcUdtkxCe2KtsTFPEU+AxYEU99jwIx4isPbizJjhPPtxdj8F
5JD5ifqWwltwaqzK+8BD2LW9reMfW5ii8djALAkohhDEtOZcp9FO9THcswvS+G785qlYyIurnXXw
eEggVxmhjiGdQpuKo43U11lFtnyLPR6oLG1M+bfiZo7eiS6Ox4vruF6OSVML+RDbeJLfKw9XsY+D
pfAErCAfXn5hcZjpYyOSbniXVDikvyYaTeKsAZ7qCMyUaJz8nRA6hBOD3xS59m5aXJ6Cb9f9FNM0
rTpnEyZZnwU1fXzwBqSlRzsQvjzMHUNxlNeTkvbbOIxl9iTjutdfF1yESeeJmPvyo1xNGR2qcqb8
QMW6qAcD+l5UdGyNU71raMKuUJ2bo6MNY5deZ2DIzDf0jmjdgTsMx5d+V8LhEn0WgseEfIdkKDE7
/KHG2t3b5ejXokwwCppz6mggYk95nNoHQ+GPYIpNKT792Jqut98ql1bDt2EzkUB5Bu+uj9JLqz8w
D4zmz7E2bPW7ICM+pgduGPpJ+2FoY/lgNaLsK4UraK9PDSFazoWnw9CdRt0tTJ3arDTrzwZkMTwP
JmVJuV83nzUGzmO8TZecb41J+U5oQ9IkH2gbTQ9UdqbMHVzHBV7bsuzbkPMwhDTeA5XHZb/TzKU+
OYoRiJWvvSHzkh5nSMeYKV8T4NT/qsa0G9aCjxOgas1agoady9WpiefcxbC9AgnXLEcY+PreHksI
Fqh4Z3gmI3dBe35kr3Rq4IRVsCXj3beqcWPb5szG2ly8Hphfi8TEdbPltZyFBXN4aje+k9PghC4y
IILIsXIRROfyqGFVet7gb2FPInLx9CslLRfHmZqoPWq0nuQu3XiAI71oKiRMi+l1ag6xF6WqMZSB
m+6eV9O2Hms+W/o1KrXr98sok1/VJlz8UzQTs6d2gbLVQBNa1AMMaWi0pCTnNq6SI+TmlbxmipIF
ipepXNZTusXsIqH0suK9nht7KEM0kY+OWbXteRaVaXVUdLHwuuyjKf4uG0pOSRIn1VFC0LvaK2f6
dCqyCXKmj0aTmMJffF36ukCXjgLLC4zPi2qUk+/jZpo60A/Zeo7G4OBnM/KibkeSXSajhmOGNCr8
BRAVYOP4ygAEnIPN5i7LtVsysZdMAnecb9CPcecZmSWihqnMmGcLOI0SCGjX5ciq5sQdVztQ+i6G
ybyKDkyQbrk03JvqNYr7NL4mKaVI13B14YMKIr7L9N8qYl04SSMuMdA9Z03hoYYIm/mvc5tF47Xr
N2t2lVipPKdxHyT+W++iHu5pUDH+264l2I/bpCN9QWbN2Zch4OV6BsS+oe/KdiP2DC85HEAOdCAG
G0OVDs0Rpg0dPom0yTaesH+Lfd14CmHovjE/MHTCY1iV20lBh/aXEL0GcGee3NS+MF668UG0eq2e
GUjB6fO6oLn7fmUgwZzAEmiMzqdap+wqarauB2jX9P5nFsdReqjVQOTXZBTj/D4dQbN6X6omlN8r
fFbkO1aITf9VDgLeEqDrbJo/b01WeQgX1PVA8M0Id7kmtQG1sU9W3N/QT0tcoGNr1tyTRKizRH/7
UC0eeOO8nFpzpHYSPWLFYqvnko8qQkZZE8gBA1RosgaAzf0kJRTbU04ghlsQ04To/eg70857DCbK
tD29uYkeMyHxVA+ilJkuAkydGJKzLRU/Sgddha7gsBskT3yaU3Omy5b6nM7TctyapHovqkZBjd4K
1HEHX/nEyHwmMKV9TGRwrc5tJZvuiZa29nE+cqik432OAu2xcZGqtsemj/Xoi6pd1xz/HgHaXKd6
fO3xQCD8gcZSAv6keuN2bA1L+yMt1+gVjn+o3hsi+qtDmj5siGg0bOjXJZH6gFMbJ7moWj6f4czk
Qw4i90qe4qGTGMaWWZqpBw7V1AQpwwTDrz1+cX2yCy7xBy3abF4euyxuu5fZw/lzV491TV6RKBgC
IQO7DuoQNYSLdyPMR/nBBT7K15C1ej72oygfEjlAtCNL1REpl7IgfhKbNUcQoFj8vCENbPYtxbny
+wCFj747T6lP2w4Z9Vt/T8dTBLffqpt+9XM1iL/nuKKfZk7lTxSnCGaHbG08zydaLuOuTUL6Y4WW
XWEwSjwMPaFrWQRZqsQVCD5sWvfVDPpsd0xGdES7s4LyfbdHgZ9ZuUtGeO1+0PBGnocdJrJDp3ZR
sklmDskY6PiSZv1MX6D6HX013SwBVlWoDGTBVmes/ITKWA7X0bYQW4VUH0S8RVFFgcNGsUFrNUl3
OnGDy+HbODzqhZFvPYM1aQuHkqii5Y5ObRSLvKnAw/sCD/lo3kVscaOFN8NcTo/dMldQthpKZLIj
xl2kpvt+UWX7F3yi5by3uBHpO4kvMV6yTsxpXWDkM+yqrl1HwLakhz9jxN80Pt2gY4pyt62nb56l
cXxc5Zt0WSGWKESfEGQbHlC7Rnbdbxr6UXOeBbokad7BrXY8cqtT/bgugbHTDLnmEQ4PTjmdD6rB
uKXfMJlI30MGzYaHxiWw3jhDNBcvaUkY3CxhsZMP6BFceP0m75yQNt7LeUx3jilGd8GS5auZZXQU
lCbPblyjaBfBUPKI3jv72UHTpD0MVVc94qzwK8yXMgyhhjUqhqll54at04dq4f79KFILc6aAnsbO
oZE55DGmRWtOWCx89oEnyYIxhGt/sgoYH7TWATkB0G3LF5XxVzmhxEJK0hZxjLLwaBBpAQTfEhDo
Z/vSs4AIv5QbuxjfhCtuVw+nPGiOodGdbWcrSVMAXjsg+56nU0oGJChLgCPCKpsCHKZwrNpJ7WIg
o049S99sP8v5UhkEKBlPvmgbnz7GMRo2sW4rJGyApcukDFf4T5G96EOcd3VlC0nZXEAc1h+nKWm/
9lOPoOVruqtKEe95ibAbNUA0Mjl/DkNmUZYlSJwGlNxb3ZO9rhAzRiq2wg5wjJEems8rQ8MDrg2f
mJ4GHDnQzhAoyn2E/gnFGkTlYbAkoGLyw3mNlu9QMebIGhUKtkbg8xhvlyJe+hLrr2jcF40duits
QCiqgGT81XU8/tjWCB+Jiaavte/noksCf4HOZfWxYlV5hiptealk5xBPuh4ejR0vAHBU+9WwDYko
b9QenC2kTTrrohNQleNu7SqkdJy74a9xrWCPWoK8VAEn8gGcbUybOFMHCXX3k22RBAL2vmxJkUZN
eUVVjdwO2KMjENb8CrSJb/MUoeGo/MQhRM7YoPdLmcjm6sZ0+RuQSCTAKG6TFxgYGpT/Yml/grpA
Tn0Sre8SyC4cvRKTBeEQXjONMulOVR3Z16xrv7tplteR8/69gr8QTj41GKZwdJI1DsOhS9UCDFSb
nNJKNfstYzjooXGn2oQV5qvZMB8a2LjqnHSl/qnqxjxXGVNf/Gx5TqeoafZMx/5T7cplPVhAK/nF
EG8Pphn4uIuT2r1PlWpf26ROv5Vxa35B+DKCBh9HYpZJ+XHzUcQeGZf6eQquPM9UZ1G+QPdpB1kY
5ACrHf3RYAj0bUAc7E58Q5trV2lVHqu0hDRs0tZEF7DwXE9lFiu99ySK5lwQW8W71sMzPJf9tAa0
jqrR7Syerz3sPtf4a98seJdzA9j4NU7ENnyi6TCLa5ZOkdnXqGP6Pap12LP0W6af2CbUI4u5HaFy
LWo0kZr1OyFr85UDb/DII1Fv2DuUiCgrJ/QT8E5G+0HI8H7YqGd5GFlf/ypNZduCIIeCLy9dOAgd
AzwXYFfZv6gYKeawVeNlHSmkEV0sO/WEaVhrnzakv2pvh0Q9JzRz2W5TEDvHp0d+UUg89d84X8QZ
OD9/oDwKv8qBhA09z7m8gFmjRQ6jqiwtcDoqVdQEMo8FBeXrmYkZ12ie3hQfRZxCgqcO0QxH3SUV
IQ8iy2Qx9qJtoKJQse5cC7x++6ZhHYw6aGuQQTbpq6Zdzx+jMMgfRBinCw4NQNR4UHv/StpE4BRj
AkD2AMQgTRHYVb+v5Tr8hRyv/wx9zPKn7wJL81hGCp6/c4LUWI9uAhdrQZVZrFM2jbgsPfli/Dw+
ISjE30Kn558BY7mXWYK6nxNicSajeRse5znjl1kr/Z3XQ/o3Ujbx2ZFGoCZTboqu66z9Lxhy8Qgg
+2Stdgp50tO09XorkoVl11j1FMF86Ok7Cx/yNic4/zrfplpdKTIQXXSVo/2hXPrNHVSfTP7MY99c
uvitBSLwx7Icv8INyDsbNDXqTtcFAw9RfIadQVLvVDqC5kNB8UuLcYZY69OQEguxQLhy2u2lXwQi
m0wQ/162bSyjLwuyuksalmFvRw0RhI0s6LjKbLDZHgCP4T1tK/jJkGSRaV6yUmWvG2atJ3Q8UJsh
KJISjSFZ+4duIKQrhFsj8GI6xAvtO04/a9Vmzxtd/AcfG1TgmxjKUCRCo/cxdCW8ZfEcLH33voY7
8/dhqMbTQmSf7KO1ce8Y/Br+inwjjj7IwVzHjiH9gy2w7U/rbMwnOO2yaUdQz77OnVI/q83W9gSI
3TYWYUFr78AbiCaAjlg3X2uQkZ5BfXZPrQBndl+mXoc9ehZ8KhxqEHVR6MqPJ/xEdqGAGLkjEzGv
dgkPHvtETKeKRZLQ7jkHw6fQRGjUHMB8DLshJOw1m1dsKH637nKh3fZMGjCHco/HojwsbMGT5RMv
3XVW1fzNpH0f8m6tMc/gXSKPJAkDGijriiQ86WdwgCZjZ4HmrNI7Den6bW/YovzFbDVuqgVUg56x
borvU7gVnU2GCd/shpicKZbuWzTOaL3XSEweMwZe4KEkbb+ehbU+ObssEV/C6Cf7IriBV8VoN4cL
gZeNd2c0D7TdB4EG2WmLlokXydjIa6mXFbzOTuAZcnya4mfkXuuAKmEadCGnhRiUcNU070BPeHt/
aemz7KQGZT8nhuj2NRtiHb2KNaZrgQTdL8cIRnbDwa4ifhknV32zw4ZCOjUr2pkQVLOYrcRJ/L3W
AhkIk2mv9vHQggJFQFAYHxPg4wfUtBNZdqYz4rmtounvMIyGnVLrsz0qPDRWQKxt6xwbVn9Lp4rt
xDZWsAKX66R3jiMzCCjM/EFmsz4GiB2I3Jo0+r5NQjyiIyH5cWXden5T+K2+szaQd1NQDWqhUDYP
LYGv8YvQjJzRgnzR9cyeY6j2XmKU3S73q4eyQaClQLPRNZodXb8AsurMqL62Wb1WOYnZdIbreZUU
1CzquNFZo2TemnRPuj4gwffzQ5tUCar0eXHdLl1SRY6RiNvPXdvTbIesN3gwx/zYHuEzZvEkjyjM
8tZSufdoVGZ54+NKvJsS3T7Ch7Ea8h6ZZQOLs2Z4px3klhBd5ubo43r7odmIqXCtszl5aukUhn2W
QWzjknYI/ejySmQXqXH9m2JfhGSN0A5yX/mQmkTvFr75aQ8bjqw6WU4kL9AdZc0BYojNvHOEm6yY
FWR0eD9zzDxWDl4Gh4P4lMdkRkRlicueUhktRZRI831h1k6oMQyZDhUJXkA+d0HOQ1Z14NRlFZzU
GEOnuW0VyZX2zXDeXLt2O+dXLfO6nnyzazpA2PZvlgdn6CjzZ/St011VM/UkywTnhBrxiQ8U/SqJ
MjeH8FTZfFLR0Ke5XbIaqV6VxaFYfFLZXYpx49tXAQgkn7NRdfkcs+EIxsxG8qZn9X5J0+ZrOeoB
VvIjin7dN5izTFl4Nwa//pWSMYWuTYMBQjEHpNz70RhEAqDLJXnRauEf6m2zUMAsW/sustOaPHWy
XlYU6zNktjxGE/AtL6MF3VFAlNujhx49K3DxhMv7tjRRjlHa+s6rbh136OnjHaAj+n/5AIfj4UxU
Lb6pTFv3a2PtXOUoL9EtIK3HIjkIil/LwCpaOJc44HFLHW0vHVelPQYfTR0y5CF7AFZ/eClHSJfu
uTNS7gxAa8NuEZnd/o+j82qOlFfC8C+iiiTCLWGC7XH+vOGG8iaRhUgCfv15fO62yptmQOruN3U6
Flq+bvgq13Qn4egdZm38OzjhHuX0UvVFtE59ps5TmaTu7jpwMSzGTI1fzMJaPlWGd4qo2L0V96U2
5XS3V+y0g1ADZ7gsMu62vK339lMDdudSsczK+MH6w+uc/c/OYHMHAM9b5+3bO9mJuN9arLLRqSm0
/7Qw2lw5WpXJds/XbdqP2IWZbtrQIzjQs6Z3R/lzcA461Q7XL4n8nkIOmMfeRxdwD4HVxz/37XBg
40a6by6Msfs7DOP+ezxKV56MvTrvtYQdk5V2rigXgvvFOAVJzIOYzttRVHTokDF/52DkLZDR5iCf
8YYQYjjQzL0FkdYiAPhbcWq+R8Y8uYXws074zXqhQVBJ7e4lPYWe/8Rqm9YbsdS9m/eBPO4bP3Cv
kfbGh9l04lzaESntwHKlAPMNGYjIPt+uigcNQKocRtBwosDRzVVT0m3+COwAXJq2FUaJM/J690/J
th0rWS3IGbxa678V923FVb82iZJV8bG3egt5vaZQZdIaVy4eo+ebsLbqX+fHNMECG5xIIDNhWUJZ
mdsw91pd1Bw1b5tVQnJi2f5vo7RRjKejAsDcfIhgHfV3RRc7r7vlqT99adn5Orgqd2y4spo7hovO
ozP0ojLMia+Rd8ew9Cfj8c879lyepkqB+cWYnZYOkifpw6g8AQuzRNWEa6UzvIz6tWliJjF5sAGy
He3iNlSKlndttvlzrRudFaMQVBWr7ZIhco9TUZGvC2clC7bNx+7FhP36EW7L0qYzK0QSHCfhzXTh
cPF29iPD7VTBExMYfDekWdq3YgQEKKT3Y2qr9TR3Ur6gHIiyOQhNtg3CfFusac9cKOdXHVrtUyfI
ZgfmVJcyLKwPTjtyUTtC0w4a5pyXYrRzMwEgUAvlufXwdKH7KBhLIhm6addVnMvu6GnhdvwegSk/
HUcTfiAixehWLY9jh94zKuh7Uwdq6+JOYAD2KKvb4vVuAiS6MXLORBVvoz8mbK+tMhbLeNne6dcV
VUjmehiZxRaKS6eK7eKzNYxbZN8fGDb208aJeF6FVV2QJIlr26roNFvdcSbzq32YWxHnrBv53WMk
T/mjWKKHsWA3jWrIpN5VtWcq3uLnphb2h6mUm0FM2k+Auu3jUHXOb152Lzv8UqWetxZFtikblkO6
MlFeaSdFfxR50az1pyfBDL3OlmwDc8oslMfELW5Zn8jNCgDN6pO9rt05MEV0WiP0WLwX/p8Q4/9S
5ocHPJjVbBN4KcNqPoFIQ4sW25Z5Y7icw3kPraQq1l8E3QLN1Mtx1cr/Q8P9V0sTvBKSQZI8oT6P
Ww1nZcDp321ph2doXzerrC2+RvFoPU5GfwaDGvJGl7ArsohP/gS1xwhSUy3r0H8HWZjOgFbNnc0y
lROiQ00h3+u/rj+rCzhk8NKO8/sUttVHawd+my70ADiUpoJw1Ka5n6s5enXaKsyOETziZAVxlzTl
GLuJUnuX7HNoZ0Xv/MbVPfF9riI74rFDv1LuQZj3ZGaMKUqWPomNWE1aop4oKfZYFzLdIGvS2yyf
WTD0w63J8PwsTe9t5HSHdh/4uQyVlS7lwb6gs5kXCmETWPAxz3qvbfnQLZPrWac9wFoFKjXP8hAc
gE6s39Yj3voLbdu+vQGl1gqyah/9+L9yWv3fotlV+WSXW6hzxdrp8R+bxI+5STbTiCErp1K7tyM+
ovkzqrSt7vi6CYsRLkoCaO5xKJ9c3QTewzF2TebLtXO/7Z5z6DuX/cvQjd5sSv0aYykbKXurQ5W0
W+2Y/3COl/pvZJlA70nPRpsROS8/oNsgbtokM+qcMl38WoLp7k78c5lbemg/jOQj9Gfj5OPaF//P
AqhzN5zn99IsVZeYKRqtvFh1vaeAuiGtpT8jHacizh1/rxiUW37uuvHhvAo2PbaPlSz0BwPlQI/U
ct10adUe+4e9ke3xEleRKU/ESjp2Grd6uAGquMgZmqIZ/q2o9/r3oRZ7/+q49TamcUXh3zIyY0aW
BXNY6wc1DbpLY4d8a+ZOaCw/oSz3/VM/zwfftDxAa5NmB7BOW+OMUA0e27f6uzj2fJZcskFAfp8t
tUdPdFt29bEbcQzJsbCI5aPqNS+T60I9Obm3G/cHxGvkPDeALPJfSfjuvyVEiU3AK0L1KluFHTHN
KhCGKwucHC8FaTqsZ1qfWeZTVFrvseEtIX3eb0ptI0yoQozxUgvBlgFrqfpTNM8VuPEs1s3v0qiM
lu1tLiFnsmpC9cTeXjb+7Ghp1bx10L52YS//HDOg4Mvh8xSLibe2lEsyBQXSB+r+POZx4VjL90ZY
vfkbAylFLrG148ZKA3chSX1LNWUdTJnyVEH+Tdsgv3m1BSNOOpcXWdduKKeoy+oBudld6yI5aiDj
47m4xbvonAt6n3G/TqM1dSoLpy5qH6dt3OJzWNbRoK8mdCRtkYyC46e/Lp1MjY35HRHaAtOUdR0Z
9P+VQFvey7bY+6CzbQqXoCCqij0VpJY7h3i0KvpcSGsXhYbt8w2tiSgQDAyJZcntYXK80OvumUmZ
dpPeJar0j9iFENPJW4PqQP5TKiCLe2I1pBpPW7WCgS22DNqbhg9rf0Ng9ce3iQtL/Kud2YaYDKrW
VPbFxgbqd/QKIVo5uK2Gz57NbldFTn44Qd8zO5WzNZMffjgWaMO542HK9sp9wgB36XvlHt9tuYZD
5k1zVDWvkAW7UY+R7YadnZH9pY9fgSOD7bMNl7KB4d6D9tcGIrDoU+V5sjwNUbXpIZ1cceibPCCw
k5Eh2M424IHufHwl17wOh0drit5p1il8qGQyIszZxhRa409IyC12/4H3N2HO6WujNYvmfbyhSm/7
myMYzdSJWhpGbVIsgvlk97gn+Ka7dvjFYa79mz27lU608Yx/cuq55PQ32ivT1Zki0r/m+J8s7epz
pf/ZZniuUkRT2njIC+R58OXRvhbBRLk+7G585jIJ6ivkVifemqhaiidjt+t8swbUqXfERM0np5jG
LkOzLnJWcgh6k1VHf8q4buJk82rNEZW0FbSMerY+Ou5slfP52yWvkEa3pNdEXu4E9rE8Fj6AzqeQ
RzD8RPHl/tHedkRACxCowNom8h8EJDUzB9SGdy6CEcGVo+L2NRqq2OqSLWCXcra2tjsS5uO330tE
NstTzHixpxCjob7hBo+q0+5xfvMhhgROvGU7BjfV7CwRH0bNxstjx96mhPnheNqVModKVgweR1rX
4K/PFqoXcYJiXrukJqRjpyHZ9L129bKlRdEW5YXE1hJWstytJuHw4OZU7vaqpWX8b7YJ7O3T7iPX
yfaFgRxwdN0/NtdZR5pjQpN/rE6szrNBsebJILzG3gzsJ9CWpm7TClaauzZHCSCj5qBXIQh27AYi
jaljR6YUKoBEHGU4X3peAPe9aAQo0dBaLV71un2e/EgHTxPdLk1LOS8bbGHd3TVNFR5XNiyOV+Tr
wW8Rb3aZI9iwv2MlW98kT5bgX6N3EtO7ADVoaI+vIxqB8E8ANv+rKDgtF3bimD4jhQhkMLRpBa8h
7Lt/hyhhffErfwfk7/qoSBZhr4+msermvm5KRbfhdcunP8Te9mhv8fATLm/70xVh16TxUJR+ohbf
h9WT+EQs1KupiYs1Suu1LjsKhwgvwIz8cqEThmriYcmkOqz2NrRRkPeyW88iCrc605UBhrC/DrJy
Y9iQfRh/lobYmHSCTqdWrIMMgULd5sOdVvW3hSj8w/4BdbwdrIz7uVvYDl7qttHF/Tg2Fgn/u7XG
pwKGfMwRTh5DFvdTR2NivLJ/ZI2S4bWtAFFOeL5q6zVA34HZ62jGX1ByXzrjL7h+SrZNLSD6WzlA
2TXSHguYGFl7qakWFHBi92KVRE7kNRRUYRdPALh4vRL0rs30z5lZjpeXSFlotux4iZusF3vnnK1h
tNzvtiqU/uBUhebL/wDAZbTdtE8xMPaY8OC68O8UD82vylHa4R06lvJECvYQ3KMho1RXE76vIG50
mB6W414QKNVko5QAC/Okhpc1cDXg5ohUoXqWrvLlK0BV8AoE28g/wcRMYS/1+l2RnPyCxXTrUyfg
fsAytUzc/dbSWq+Su+vFLzYZpmG4iigPtrJBdhpqy6/uTTt47bfGH3quS1la4sIO0C28xBGQ0SkM
gEdOKLzYpE74AxKVbo/w7gip0fiEbW3vb5qfbmNiduVzL4V+H+1TXq0jYVeelNp97zbA3e3cut3h
ZQ3GvWc5KzvOfVRJvFdHZ7q03OMdeJYFPghXEtayhOqp3Juy+NmKthYPAEJrEaXBUER+Aoh06NzT
QShukaQ1fuoaM147VXk+JPSouZeWOp7u5mg378N06DKxhDuVSaw7WAcFxXnu9kVew46b/rLuy2QS
YNOgguDgHrof9ulw75GP2s2boiohau/9nY8nB4DK7+JYlJ+bmMyT3FvNOmbmqPgUQUX+eLAU/Vu8
mfDdZmneN1fzJqezY2zr384KLX4t+uKvO3vjz8heQ3XaYLBWAoOGTebtAXScWrRlwW+Xu88qk4W9
5NZrZAJx5GtXTvrDx9lvnVqSxYo/PW1G+O0YxPoySre9t2h1Xqch0mhQyJS5dG0hdjiGhd3mtuXX
E8BxuJOzkSxtr8tnX/et/bQ66FAf2mK2HoYORQuVs98fB4u2CnV23TSPei7hVFB+YrjqyrbNRWgR
pBG28yFgyx3pvffo5q7KmQP53HdjmRqmhGRgmF4TI4L4MvboO9fe0t89u53ipJVu+TQ4BN89C27F
MjvqWf1gMpEIALRP16UAcfpb07Vjm/fK4DCa66YuUzvyNy6x3o0JZfM2lzsqKo8fwe6oFNnyxLo/
MlCe22my5Uu31qN6i0JV1texbPVX789RSY7dA17aV0+8bsFcob12EfidS7r/bk5CVsyhfQGrfGMi
iVWuR3d99N1e3ORQ6GtMv4DQIrZc7xVFy+ZnDFvT9HG0LvLK0ARd+14Nhd3nldxQ7DhwMCCCppjk
o+3F9lPj2L2AYWim5iRN0UWXflhF9YCIrwYgXvVc/INSqOcfOm4H9V54B6wQjdTMEzi66VYAyPon
NPBzBPS4LvxwmpU+E2+F7l+WcEyXWM2rubYoe1/rxW3c0+AORZtBDe/y2TkKqO7SQoz52EGGEe/W
Oczmiadc27we1sJrPzRynnFJUPnEDYKbD9FXLkLFmlOFU15MQdIXx6xvHgtruovfHOUBwTKj5QQj
P86TsrpTi8bnqg1XRVLjt1hTGtX5cbKm5W6MCMTrlZIvcTipu3l1A53EVoAayNpRT41wLSIX5ejd
JPxXqhbLN/d6LDzvOx3FHqSh5Svv6h/i+FcPnKJ3c7TVrd1c/XPCciJZrWVWmTKum/02z3GAvoLS
MacQsSj/2PXt1PcL7JDJO21NV0PGMP9NrcJnUXwF0VuLtzzuLEv9NcbBcGYXo40/afY2+4KEX4yn
2Bwh2b4HTXLaf6E8d2CZ7FKzi/I4+84k179RLESY+qtx+nSp5v6KDGF81cryS/rN3d/jTChKV4oM
zJTP63KgQuAkzoxqof0P6USXdrNym5x/XPvQDTrw7j1tDfF16vTYZtjBZJAWDTP4b97q5ac89jlH
54UdwQ8KNeaD0zHb+23nridXTgMNobU9Cb1Gp1rW7MFbl4VAztnhssqUtuezPib1hw6ryVfRmAfh
O90Jx+SSbbR3D4sE11R4Dn6aWNW8kENDDOExqMyf5u7ZqVmKfW7ZovYENdJdSmfrnrRVeTl3mQvn
uO3raaQXSur4iC9iqPdnvuV5yWkJ2wE1SWDPKRMu6lJvkKdFwhe8DBSbkQdICNWbvZXrvR8PS4ak
gij1TS6IVf0xRtGtmnAEFjwM9WKafDgRNd58ccgfYvA39796dGbHPxtcRO73cawrVv7Upn1wJ1u8
uWUQfStQvrG5WnC4ksiCJA4xr07J2NXuX9ZxOkdix6u5lUKZS+s1iGC6A4K2H79gA3aX3LO+JJJ8
96P321NNoE6Qq3gHoLfbLl17FsNc5YF+onNcOVzsQsQeLYFLXqQt/QeeGG3ANhYIqxpHs1XA9h+L
qAIiDQbfmk8Cd87TVu7zjb/kO7Itgk0IIjje8B5iam2isXHSolzsyyFQG+WybSyVjujlDjIRqRXR
McmrNNaWDIxfF+Tj05tqRq8AUwrW/TWMeoCGg1xclTRjaO2PCGbRhdP0Wf8Fqwcdbsb1q9Yf6uy4
IprPEF37lveURPuvbS8uO5JQOjUpwAQaQ+N57ZHNzLn7E7gwYjUuFi2G3DqczrDrwaFWHBh71Jns
Od/KNOxo+Qq5VE0PixUzWCSQe5rGsrZjK74r6rIYEfu0TEcxiiNxH84LDOlOgb5wDSLMmvuhYMA0
an1mnvc/42EKsBz5a7klreXLjwBx250dWvpZkKXp5/4xKueRdnMpMkchkf9mV40FLGhbUR6ajW6Z
lza6aN4J+jYa7DIVjI/QYs6mjwxT17InXRio8fnoTVkA5m2OBvmeZIGiA23tG53KuvBnK4klo1X9
OyHhoXVnBia+fIod/Z/vqy3jQpHvbG+itSXWtqL9ro44SHUPJVUm6LS5CIATucVtSIBHsmlpumDl
15xn7HzaDCZ5ufhCnCiVaBUksiE4r4ZOOhlNg/LE7ChsbysNa5BSTdkFzyoYXZ8cRCD7s7PoyYE0
Yfnc6eseZusctKQdJaJFxZDiJXHKXB51EDybDW94MgTDFjzFnQiPJ4R8pbmii/jaG2Rzqm41R7W7
W0Mx+ZddDhWzn70Z/xyrwin/ulgOSOtllyPNEISrSeymiH7EKvKD58hRk8+htkoXp5FqZRaU9rak
y1Y0QTpzKfTpOMzYTBKN9k2/7DO1l6tftoiwUrKS7T4lv6yAjFiKGTVnunuIbR/iRY8CES1gtvUf
v3f1rxu242SxveihG5Uqbs7otUVu+k1+eEtffmIPA+72S2HCbBx3AXwb+360fMDG+v19Z0JIH2BK
ZJvIWTW6bE9Pp8Fmgk5WLFMuuCoagKxBHQ9YNE3/uZh2hlM3hZV97qNw/SvLgfjC4JiGy+wxLyQS
J8UpRPUpYWeW5VGreelOx7pH42t/LI2F6KWSrGliv/dY5mvcN78tSPzpsS9lNOW+H+/nILTMnhjV
llZSf7kM6Jc7edqLqsI8glk5DbYg+oPOzH/VxVA9lCqEAY1Kl8k2MhVik+OY99NIK7GluGTs4R3e
lq/ekqENCs+yhTqRLSs/L4sauuLRsw77y+059x6Cchu12M0nHrj/ocxUPfV9H+7JsgfiXQzG8pjR
7ah+cAWuyZuZICf+yibE53X0Zfg2fsm4IOjgkO98EO3u5NbigI6ytuPGi+TQSTfmuEyTKJ7bA2nl
W8fA/uxTdNEQ4KvLCjFtx4NbV014iqC5f9JskWjr9tyiVYLO+fhmzyIe8QKOKK+j3VuB+pfKTxr3
ELw4Sv+YYt1nI8zPXzYF77QqpMlerNWU30oz9e+cZohLUbiXBZb3t67E8bZtInhw++n4tVd1eyIT
qX4I7TBgnxWaBtgHBIbVWP8m6GLo09YVO6ZrsT1YCPOmdBn1Busnx+8dhgZG02EJHzucoVQIaqdj
9R3OxAaIPHTn4UdcBRZ0Wnt8IGLcng7Yx2trhXgHuyKu8ppFMvfWpqpHp12ZjI/CAv0KNdE4jGJu
iMJcLiftuOsZ6cj8E12Z9WTKCoYdJeY9xlId5xja+j9Io+wUxwxo/WSs96g046vah+2TnRjbg4NZ
5XkLt7uGF+lMr6Tf7FVTu+xwXM6Iz+VdtI7jVVku6mqrocck/svOHbH+BpfAjTOV9QOqMFxg7uaw
Oi0WPxAOD6T4bPFXYewQ5RTFrK6HFPbFNf1+C7mFEZx06puSiGotnsjvcq3Uv75lf7Czzdb7hmro
lTwD89Cs23L1EYE8eF49/ml2z7oC9pkrfxWTDW11eYuCJn6Q65eibyocdnEfDjbPkb64XYcx4yaL
AB6dXkKG2XsOZwoLiSBbAI9taG7iGm4SFz0uGLkEwyuZTNuKBCyydMLo2b24LgJHYaw+d+fKfO/W
DsgVcKuMs51Qx8tUbjNjMRtj0rFm6Fs9v8qGsHMpqTai02SjX+G6BOFOZRsjj5iHcUEDGGp5myyN
FGEsVJvajfM5NaF1ZT1UcVdEW/hjs3wPUC4SNziQ+ddeWwuiDbv+ME4I67IY9wGCxVyt9VjuMcL0
WRGPUS6JR74bFqvKrFpuH9CixKBH9pbMdL5f7kPn7DG8kgS+nTBIfYboay/zEa8XhlnvM9LDfD8d
Qr0AGoK+ehO9Nsl1qTWEawvdYvtceZV1RhvbYE2w49OGCZM47eL4fTg4zWrM4N+CuR9/SRw0L1Dj
GJ4NROVgteuZFakzFZLXCPXxuGQAWO6U7n14fPD+IlrRKvqvgN9qMne15b+96a0cIoCZFc760eHM
Qd4uhT3Tldr9bdob4aTC8503aQm9Qc3b3d0um4FBut7cG1OYfTdAeFJsWIaAiBnWhpVHzoSuoBIf
5T7OaaMXWSUs+MQiHRk6CPeYssZdEAGBquxvs7UM0clv9vZbFPigsEBwOfMQWrlwnepnNGGgOgAF
1nUf4u6iPDhAluRiHOKO7hM6/ybDc7f8Dvqg+o4/Y4L0CA1BY35zG2TZvcbTHqiXzsdFUJZD933q
Dc7meCetJSlnP2LAwReNo65FUeTOzePQeEi4EJadW1HXd0tXAHsX3rzBAW77XTX49j0O7fFswb10
Ob1v877RFKL/w+WGGcNqYRhZAyrcwfvWqeZnHwUa3/G8UAiXoGYnDyEpEJOB56aOQVx9qfcRkS5Z
pjDQuLYzuoo1C8AUkA8t3dmvd/HpIsp7nPCSZG7UU2l5rAFVxDAClXATKV1xk/KWbR82IrMlgRrD
fxewk+8q7A0xuZ6Y0Eurr04GNQS+dviG8A4/pPeiTDC+yOPYL9rpmhV2uVxQNWnnX1Mf3R0WdRs9
f2ehO4x9BjBEWTr+SzQzwob9y/qXOl4137v+0txIwJnDe8jdWmDNZzS8IFHfUTehLaoTmp2+SAym
tAutYHTT5VjkgMHIScbBSztW9PzC1waRjBJszu1Jz/8VeDCdb0QZxC+bsyPUkLpa2joJPIMHEDPK
cgq72bl2I1IdLJ/LaV8lnq9Sd8WSrvYc3ulWksqnYtVvdw7ZBLRms9Of52lzyKa3h+NZBDTtTTys
axYG7fGtCMoi7UpS0c8NcTw/pQqmvzQV4rIzUp0O0do59hn17h6R8354q/N3ULhXxBIV1KUDys94
rfxZjqtbIu9x/Yey6+ecLHZkxuA5okk8nHsAcIYw9riynDsUFwYccrZ+zjFmPADmsPlPm86/dnNl
fQIx+P1lxwF9j7mMiPamq67G1uNNSKtH5Bkr/dBYK+8GG/wey53PFgt6W04UkBQZ8SUepsnECejX
9s8PqinHcSD4P9ni3bD3pkqgvOHlUO++kQFW3GzEK4/SG/ozcNuAH0nvpxn4wE8suQ5lTvyeeluV
ZlirW6CYsvbU41716ldfWf2zFQfWRYT6eNeov/B/AkYd6RwvQ43XpQapDIL45C5N+3Icxjs55hCA
Dyr+G+BPIsDgsL/E2E1zmUkxyhd4p2dvjKqHptjNx5ck5tGF2f8vDP31e1vSfeCnOv6MzoRYfF6Z
HRIG2PYOCG1PvXGZ7iz0/y9fJkNsLxYvRapje71tU4eZZnaP36Xtea8hUusrIePdc+0eyy9v9IyH
eSNoFLc9VANKX1BWYtYaSACGugkLhMNF6IdLcfK3Yn1EyUfIIbFqfZ36Uw2YjTgiQBklI/VftOKZ
zak0+5Ocl7rPJ7b5vgU2ZaLB3/prW3ykRVsMEf1o48WqP6vCgWdydlTiMdjJPxulYe6PS3v8rYgi
O02zv0RP0eqgK5qtdnkYJb6LO/YW2h/TBEyVl8LWSADnIayvpURjogCF5dxkxVSjwalqovHOOK+j
7o2oldjJp71UN5TC1n/uAAh9intflycVwmCnDXpHecJMJP4MZRGo865xyiRlRP0mDMnt7I/GCQLn
PLIZ1U33lodAoMa6HmOA6q/Hlb0tVnE37esW63SgDJBbtwun2FMGPqMfUNntLOuNR+xUwEn1KvD8
lMvODIpJ+uQvlleDByCz2U7jPIurFe7a/dlByKdzWzjrK0UwnN+NiWR5PZRr/Bei1Y4tabTFyWWY
8+7D/f/y8qnYn5B+Re1DV1gtaW400vX0KCZdbzM4nHOcSOpAEr6NlR9l1qBXS508EegMEbrLCrsx
tIeB30rO+2Jnexna5gfi/C+6kEnXwnI0qIhYE0JiHlry97yPHj4pfoebbRQ3Y9vs34YSBLa6DcHk
oWnotXFyuyNKcD9Px868Cy3biBtpKa5JQXc02kgyx9X6us0NY1ATIH7pCtsftrQW/jTeoNGiCLdJ
J0aJjixEfZcI2Y/H/bDEXv96jCjvnuzARvydYjc8xmcvYm5H5SxE/G73NlHR2+ov2wNo2/4pVIwY
JMEns5xUCc8ZJ2OBnI2GOhTBylJJzCuEFpCij5hCvRQIcLANsan3Z7BF+DMACDcvhT+rXjt6lO/w
hPqORzi9xaIpgBEsH7NGKPxfGr77p8S0crdoH5W+Y4hwUH0HqhTDmP3iuACMjyTVMG2OT6UzV6kS
KAxFNCJBMXOAmwID34/em3vmxLi97eUQvVMV4rM/zBSmqqH2utF0PtCtMiOAgWdMzP6PoLW9AV8D
8WoJSgYnrccvVQywY5e2EYNWVoGZsDlJ9aegRco+TXUrwE2L1s9QILnPTSvF/Tyu6g5lm3pFSv/L
GeIK2149/aBtrE+TG9T5Ljkasd85b3Y0zM9EpLfv27IWLxPBASJFRWzfgjHEf29P01q8NV/weRpY
q1wzfVhUGnhLdXKWncCDQ8vmux8X2nyYogqHc1yDE5BUwm1PJNsoKXu+46+oNH3SHyKDvjmjaqys
8lJbX55LwU1MR16NwymoNwrrWqBXJMEgAmb/PzLaGdc4F1j46IXnUbf5sUVO/KjqyCOYY0bWnzVt
VKo/JWEfxakiuSV4RDPU7Sm78cbuFvZbVZ/c8tD6LCCuuRm20Lq1uFfQZmFd/RksB15frarPyUUG
lyO98J7tQm/0lwHJ8ZA3lhf/IGYJVtpFYDOcdLNwlLeYlJ5rUITHfIW7A3cwYz99GoT21RVrVWth
cNtYhejgp42Ju6nRKoZI6tq7PhjM5/+YO7PlupFr2/6Ko95RB8gEkMCNYz/snput2EgUXxCUSKHv
Ej2+/g7QPsfitl26xadbUREVKoq7AZDdWnOOWQ+qR26BVMKmHlF75kpqE9cbtmOdHvq8YFpAYtGI
m5kUvu7G9cKk3WtHTOpeoXa7EO1UxdtpAgRyoHjU07xvurRdI21p823ohGLeZpOI81tBVYFDNwIn
DBSIOsrHNJ+n/qIusJpv+ijp2Ec7pWWtckSAHHLYC1QXBNizZVImTbFtShVhPQ752N8UpuJTpkll
FJsqKGdnVymnr5DRpM28wkAmONwknftDZjlLCkuM+tyJqjm0Y5w+eVRrnKVM1zNru/6ZydriBCt0
v26HATV1gkvVY634Wps+7h1zpHFx2zimSC40ac/maurwCJEKEffNzRTR4Y/z2LprbAxsG1zM077F
QqURqBZetRIBmhaKW/jOtuVINsNajGEhkBBT8dhRpCFUwuTGIjIJTVrBqMfG5BoXSvXkNhVAx76y
O7ZCMA7H1QDggc5ZqJlpmp74KDYD/XxfzEn4lKTNwPSoCuqMKIBcKDhWXOE8x9kzXkRJph6nIbKd
dUqiUnzWEU+zTcRYGBd2labNvl0IJHsUllm1AuQYjnuL0qfxChi9T9ZNHOpFn+Mn4feMwTaQiNeL
CfW5BZj12XD8Cu0qOJ4ivZ38IGcodW0KbqAL7Mh+6eOkzn+0uaLDT2E/zc4mwAVsUYIROE6ks6jf
+EIXiO88T+PomKMsDs+niGyJJ5zLSrE6qMKpbv3CjOxobXN86o+ZPQxqj5O3azAwlY2zl/Gg9AHc
QHFLJ8W/1ZXV37dDNYqt5qbkG9bjMb802rwbzqmZJJ8K4mS/zL07ZWvXQxK1k24+BLsMUM2hrOzq
PC5S6q8c+2m4gKCwjiPP3TpKa+9z3GocJzYb1u+xCKbgKEt2F18TgEAuzgiwo+j0pul5om5bk1A2
NM+IvUGo9R1bzHNH+4HaU3B2gm2NVPUyTK34ecSMdCeNyf7SsvehQY7chUnJiWL72AFVmFa66kwQ
SOx0vTu6B0N9lwTlGjEI5aacdbTy/PMAtsDWSzrcbR62jHELYw01P/KS9rakfLsT7WxeTUAJLmkk
OihBjLCF5wjRCO4ZpZYHBAwJAtU0DHaLqAr9V4J0h/OZE6/zzunOksByutUwCGRGZlY8hdlSvJx7
b3imDJ3cRd2YvY4jPc81IwzFXMsmaMMElh8o3QQ7YrdJ3qC5V33uwJHtexW553kAQML2hXHlhyw7
XUXteR9aw4C01qATl/PKV37rKbHP5ra5auBSYdFsAnUxuqhmEl80yTYK2F2uUzNN7/3OsB4LP5dQ
fkVnnXGSTTish8m4HWRYmhvq9A79JyT9LBGzkaDaocC2twPpbHzPop9eTaoEwYEJZTVXuYUZKm+N
gPasjinjJfg70gY4ga6VSddsns4cjIdAcGp73gccPVZwh/vnWlUDVvu09Yezzp/UTrP93Dk6Ka7R
QwHiQeaSHcuEpDk6fMNVlqfLTiGIrooyCRDUtPJB5YaVHpMsx9vd0aO48tra38vENzba8T9Npm0d
bRg8tOeC1D9yFq5eWjomB5WMjXtT1IHfXNKsfAg5vmwTJcpNPY2wpXwjYmaiYcawrudPfArnchIc
CCjcN0BlhxZUGMIFUCz5Ed+qzf60cM4aDnrtdQZkBtManOAQNIGHDjiIo/zVgNZ8Xo51esRwNqxn
N8Ddlzbhd6Sj7aMXFxrdHyZ9cAINSBHX4/I6APlWVk9RmlaDxtNKGmF6wfPe7jNoHtss6xrOC/hF
l5PB0sAZOo3d00XlvAls6fAJSP3Y4t34AqXCWbuyeslFZV21BWA9ZhiMxlGf7wt/du672Gy+56On
6Wi0/pmOU3lXom2Bb8yhMmQoWGhsPIWMw7OqvTQoilGYoS9PZljNVgO3o7uCajCdy2Yc2HOwc1sx
xiybcqFttwgqCx1QFMwpLlVlSvHVnaNLtKTeMe/rkT+DSJzXeDmLz2NtVdsAfstFVNnec5UOzbcS
TNHF5C5MGndCBUUj+YCdz0LwRXvk2LigQZSwwyt7yNxbVtZ+k1tUVkFhOHecUowLNxu6i9qKsnZj
c/eLIwJA6+ja5N8y+EGKlNhTFxlA538u0Ndb65E1Ob6ws6x6rrW2DlXkcVkdNAXb0G6TQw4g9jwN
umGxcrfDoSfm9ox+cLcJwlZ8Y3sw3ZuBoNXtjXWpKVWF9Rbbq7sbBkKI3CTxD4IwRfxQQcaWC3z3
18ap0ezX2IdWDkriPVVThiNBT9W0tTmshgevTOt7T1vDZ9IoQiRrhQEBr0ItMAoeTGQK3ECkMtWq
b3q2Pw1m4Zmt4C2kROfCs950EoOo2XMZTKq0a0W1yluzuGIr16I7cygEBDNK8izS9WHKmuLSifxg
29pBez4mNNZR9wZHuzbMB039UNPoMrAulAsLbtXU5ktVc7wbMrwglmtFtyzq6bXrRvUmFG712Uy7
7IBEwb2kkdrsJjEyB1TUefdJ3fobamnpkYmNdo0bxcVXidSm37b57EKtZNcRoK5b2kGMVdrPX01r
cr4MTWfsjNFOLjk1YZa2umyrJPLLsPR6YG1Qkl5SLN/f5mW+nZRIrzmrWdPGi/Px0upKvJjd3CZb
QBEW3peScxokLZidA1kLMcRU+ywTIKimnU9EQgJkIYaN/i1JSlFdJCxqEW6kwakbsmqQ2GcroGHs
mFfaUE5wZUZs2qieE07X3SKyjO2ETXGVU/dMIOFAYZSR7+VoPaGFoX1CEZTfuJzTHTguQdQyseZu
NTdXlL05X3B0afP0mnUYd/OqdDM0lpe018nm3s0gRsLXKQc4vfNm1G63BhKz8vWPman/CSd7AsJu
wwERjgqtI7u5Kx9JZY2f/WMvfcLGheOQq2GqxJGL87VuxmOhzbMPvbQ8geDGjW2pLCusIxZJLGH7
Jms/mMojF9LvT/Rrw0KdkrKNPo7txNFtdleNOVQfYzXLkziU0AiofehUHMOmu+a484Wl7xfA6/9w
I+UJOn0KmMSQ5YkjmDvM2uGdkSL4/tjlPnlI3MFEKyKwSZR58M1upyfFo/7B116+z0/Xmy4DOhep
uiMUm4y52jqLjQ9mT8hT2LjElimoeh8jNPUbGQsJgsbTH7yZJ4Rx5PNe4pigENhSYnJKd4ifPkb1
lyehonldAWaIneoIFXhVPspk+sXVXu7Yv6Giy5MxqVlAI85k1dFFe2GsM3RwyGcQ4cQAZD+YsyJO
RqetHIwXpeZNrPSHrPJrvMCbDz2J4mR0jhQHWOOL6pj53lOqyxsqGT8+9tKnY7OWbZqrdDqyoF6b
9haP68fSfsTJ0BzrTtNQiqejCYjeG2+cKf0YWF6cDEygczFO6XA6hiQKb2xrSVfhcPGxB/wts+Sn
oakqy6xFY4wMe09eo5aoz1Bcdh+8lSeDM2rQFjdeNxzdoT9vrHBvlsmHcgrFGx38pw/OnZxr+PT9
sRDtlvimr41qP3jFT0amJwEAtlbTHwOCqLcIbZytqifxwSt+MjzhYeF2R7xztKYkuNIjR1yw9fHH
Vk3rZFymwBtqR6JVbRafeNW5r0HgfOyTWycDM/HRMQwaYqwT0fn3jZLDQm6nv5i2/sPiZp2MTW3k
VZCLuYUqqVoE2dSUgsj62C21Toan5zdRCrU0J/9FIdYPL7RdfmwLZJ2MTyNsvLQPdX1ERoHEPsNW
XVsAvT40Y1nL1frpMbfD0QFBDbmcCRxIhBE+JGMyfGwJesvV+OnFybGehZN21TGwrMWOptjMpqCU
PvbRT9ZOz0JKMquyPIbF7AHK6K8oypfrj734yRgtYCAlVsxHxwySriCD7CxMrh988ZMh2mVNnHc9
i1tsZvfQXejFFF3yi8vivC3E/2aBNk/GKBYuU06Jw4XBI3svjGRf2t1nuogQ0ypyFuHSlItgWZ1V
aj6OpV5PTTFfOJ6fzzt4EuFnDI3pWeKQZ6OCxueso8v1ctChTdu8OCMKFyRc3UKc12ta3Z8CzWkX
RgNqEgNvqZ7QJHaoDJ1JOMd6Au8+9N/VCBoV9+KKYoB3MxR+ep2ZqBdRro1XuDHiowImtYoi4yzr
7LtY+9cJCVXd0H8Zp2jcjnNKkYxj3lzwtpUqjOHeK4p017pmuEVW4+9S7S9d1epTir1km4WdhR44
6s8sBIIOEgXY6dP5OKpwN5dO1zwQAHCQmR7KFbYu4wUEsKJy4PQoIKDx9kBREPHIfUWP/QInakkR
KgEkG8XXfh0E1/Awt2bY9F9JD8bh2Lobwn/lFj3/ueXpx5l27ZndZddG0dN8iGrjXulyfB59dgau
eZ4XKSSZoFIHywDIg6cSKIEXL6RfZfWAHcYeAabRjCtLFghQ8OoWGHTsFSWGizjsEGyW51aVnXFo
Le5GLwj2jgH82kXGfgW6DGvbhMSvhwhoi5vekTe95ww7DoE5plE14ubCEL4uAqPdymTo1m7iZ1+S
GFlV3Bp7C4nITQrgCgbbFc2qYpOXycOc5d6a3Vkx7ebKOMArua+MaaAsgoWS/ebGpyM2beAr39i4
cNaIQoEd6XE6wA0AZZ9G3gVUxgGVwXRh4LXE++asrTAICNKF4m5IR+Hdd8d9AFn04EoLk0Ghduiv
ms9UGZEj9HSUYf5TrVS560OryVAxrgXwrTVgE3PnDoZw1zhr8aK5Qp97EkI9NBu7hrBM366VjXNW
1VN7EfjtVcnDuMBpt54Ppm/vaXZZcHQGZ53306Fr3YshLB6GdtpbqdcV27LH3GT7bnbb0Km/mBzz
MoFEuW2gBa8j5WNZskBn9nBmz3E3teu2Nh8sFCE7Ewo2D1ri52vHy9OjmmnGKnT1rofT1w73APPp
PTZLX9fjglbdDz/1pk2u8GMrik9nHZaoTW1jkAxdLyfRYoYL3Jmvsz1/altip278UDVgzBsNW8ga
LyDfTfCciYmO3StPoKKh8TJeToShwUKZ6hl/JP0i7IJtL48hORWPdtfhgtSeeQeWwr1whhIjAeza
/MsA7YWLYA9rAq/86Q54zaVDXUM8BGVH0EF5lkrXvIhBuj42dWPuOuHf1EZSHeaB7pCKNmCMzlxJ
X98f+12z9Jqxt1nb2tGrzqZ+6aHB2ntxCB8HXgG8BJ7p9WLtwQMzfkohAe3yIT62qTyHY/ZNhb13
ZSUCelOrGdnTXM2Pc5xlYBHi2NmD/hfrcqBm2tfRMTclPa+8mUBMgLglZcJHQO46Kp53dR/LC0eo
JNyIbjR38JovndgX3gb2OMI0aFxbVBWBsSmmatlZPUURoRZQTrK1k7jlqxUUBoXztP4cx7S8rabQ
2wi/50U/B5+z2F38YXOfX9uUfnYiL4/04BkbwHf9bqlhlTaqQUTzK7g5TDOBfcBl8IxB0vrsGxzi
kKyTCEv3tN4YVDjRACKf5c+9ee0AutiOw2TQh68WcZPShrH1cMM8RLiltl6j1cYj/p2PEGruRYS5
borN4qKZsmuENcElsQ3XBlN4VVABlNJAnI2GhiyRAcQY04EFQvyr5VaHItUHHjDjOsSyswtUBPSY
BoM3otMqdY46wKmhaGH0YzgH9fxSFQij0kamdwi4BGrCIXy0DH+4S0zbfdRFZ1yaJcrH9dC1vv9E
c7z7bgDf1VB1ivo+0N0rwjXjHPYdWsmJW4nCtTuGBki6iTu6qVs137KpmHdtHlXzBgkwEgC6ZN97
W3Oe7l3y2AwMKGaOA2iysycK4xORpn2Kea4SW3/W9SbydQGxXd+0A0a8tCVqT9ptiM5Ej9wZu3R9
0OD+EyXF8GC2dfwFSUBbHnvD7qd1iwLvIhl6X62l337VDTpQCUj82OcDcrq08SYaOW773KF/WBd+
OyPLsJ17Xy5ikhYDYkDjYAPeBEcZjGLcHyBoLNAh66aq9MHvK28/p2V4QeME5LOlj/iAI7zVtX2D
xCLfSNqNZ4Zv0nIQ1VY6wKTXUx7eUHckoGi2u2EA5SMjWqrjD9q3rjo3oIbXT4r2zjoddbh3KgXO
y9f3fZRZX0xuKbq+HLcVOIrSrpzqAXbT3G28Wpdy4yVCPWa9T6etNk3vqs7nAzzm6WA7aH9G4h/2
dTJjcjXs9DlMIzffUEgvEJzJH2A1vNtS0zFts/hFmrTqUNVZ5WM3FeZ51fvhY790yGv8vZuMCRnO
RBmpZMWeJltHcddi+4jhXiSZ1V8bHX7qLsihU6nWk2dA3e9xaFlnIWpBbKYqelB1NV0bSW7vlzYH
imB7tLa+wIQGgI4uE7C/66Tt5xvbnDl4SOfIhBaCTMwg0O+qJlMJKRaIOtaKPm69zs1Ms2SVEi22
b9H0yKuiOUdNCK6KYKbu04Dp8b5M+ubCU33xgFmq27aODD8jS63YIKCHb3ekAk0Huv9jeUwtUoAg
8UUOaVMNbbouKpiDkqxcDRWHZ2O2MXDYkbFBuL6NgxqWvjvJzVDalwOg3BWWaWa1IXuwm2AgqiD4
VKPhtjAv6WwvWEnZ18GqkR3vkL55S+L6IWAjtkZLVtxMYcKdy5XxsUxM8+Qk15ZI2kCF2ce2tOt0
nYjaQdneoKL5xVFxOVf9uy3uyWEOq2kLZGCSMEtQ/q6AJHDlBTgcYOICgPM0DB872ZknJ7skwt8e
scs5ssKwi+waLJyUXwFcvB00/uv7+H/C1/Lm7x+6+dt/8+fvZTVpHCjtyR//tn8tr57z1+a/l9/6
37/1/nf+dl/m/Hv6V979Bq/7j/fdPLfP7/6wLWimT5+6Vz3dvjZd1r69Op9w+Zv/rz/8y+vbq9xP
1etff/tedkW7vFoYl8Vv//jR2ctffxNLceC/fn79f/xw+Y5//e2ue3n+17//+ty0f/1Ner87nsXS
a+MLdxXe8N/+MrwuPxHW7zi3fAdhk3QVrnYeLTD8bcSPxO/wzX0BOEV4QllL8FxTdsuP/N9tj394
HVtYElmq+O1/Pte7O/PPO/WXostvyrhom7/+hnjl3WOnpJCQUFzHty3e0EVjdXJq9mpYoa372Oi5
c+8jhHfKW7MkJqa+8Io8VK+hiTUi2rQFviX9ZLdsSadtSBDqdJjIdDLR65XBzgVGkVbQ83PPitaZ
7Uezv6dhkMVg2iBoC9Lc6mnJ3oq9Dpdb5CRAtHJ0yc0hBWwwr0tOJMUGYpJLNjpO/NDdABGX4gr2
vctLY05AnQq9zCxVukOwZkX7cGw89xvkxGSiHVTCK2x35DU4qTqolJy6Tc2MB7vSlZG7NUJi/NbF
CKdmFfsVou+9V7rlsDaRx6Cl6ZwpCzkFhsCtCFdJE9Y718B8usWBJvRGh3XdxBtQy8o5GnXlOC9J
4XjmZeloB1U2zFmLmDxOWPFOiSYHmzx72lxBPEmqdVloyPslhmzMkHbH8V6V2mo3FU9Ii3iyai9r
/C0I151hqhH/NyCpf8iyBEdEizCPSuj1oaq/gUGL6iu6ZyXwI9hARbGeJw2rlC5z3y18aofjMaDO
aobbMHreWdskXvoDkgNEobf+aXduNnmXwmSO8CoA9oUM6kmr/BJY7RitIGT1ZxHqUxSSocnqqbOs
vunqHrELJ77ujtvldA8Y21p5Dm+CpNdVUnTycsy9DlIZEFziyOoxwFgUNvg2uoKaOvEvtPCXYCkw
3GVjznqPWFa8oKf3s3XlaXAAKQ9wtSH0HF1s209twVYXZdA2sviLYSALFnZSszm2kf+3bCJlSI2N
jswXoAs4GO1E8JuxY1UtMhBaeZ/KiP4itkg/Z49ZutRW1ia9V353GNHgsoHhC1toI0Bn9GgpvxC9
Y6uN0bQIwr1ULnLz2RAOqrXwLaQDIRM0VAAM4Eqh0WVIsaJKoE92F4gE+G783eMmBVvxMuCtGPbK
LSRQ295yRvkc0jeVj2ZVhiWESpSnIWbZ2WbLU5TNLJN9nw4B1MJWlwI54DxgTAgrohFwmsjrwmd1
2OrZK+mRJpjJNiidK9IebAc0rYgDFvMp56yMqB80BoCUJLrpLKd5sTudLcIe4N4rGO9BhlES4i58
DzeGfRn24Q0jdvzMU8tlHEw6RCviZx1nbXhDe62jlJdG+MoPkz7QkK17cBM7vyOWzZdD3WzLTgT7
wejZvYSJbp+K3DXv2JPZTzM42s9VzZ4aQpAssLGFpXXwVBYOF10UgbBoKgGuGemdP2yiDuwCIyRZ
lFUVwq+Vo4UCJZu3ct7UpudTXWnNha84uBQlnKzkvGGO/a3Hlu8xc+B84XyOBovCysSnBvTFo4Lk
qP9a20wxKwVvZzhUpj2VF3o25h26s8x7Ita8pecG1ikYr1tTeO0asmU0oe8Zclgj2QgAGEk/irsd
UxV7FprjTnsHT0hklwX0E7CyYJBypNBkUgLwQgdrJ90qLfMESaMjLTV/QR5hRLcGSSAjkYokGaFX
ncQ042Bgf17blyGCBwE2SEB+3chA1PG6BwQS7hHlRwrfbp+a2GfswbT0GZxv2GNDD7ptC7exds+N
0MASg+66bi6nLvIM9HJ9hBHGLslj2wx+DYWOfHjTXRvC1B5+Ba+HE8kc2Zfhd0H8ev80+gEpl84Q
4LQGKmIZXwqvXzCpm6zSMf40mKYTysDIpivyzcc3PadnBSVXwWkjRFuaHPwhccOH2Wyc65gcoIaA
EGU/gHNV2UXYhLbcCxen4L7KOKS6+aOoeyYyvzcKOaG5tOYpMu/ckHXCs89FFweEVKA4/ZI06MEv
kNVV3W0Ru1Z1FsFghAzAgInu8qiXmgUpwz05SqrMtFB9bBIKgJO/y0IpIix5vilvQ5L7FASVoP3k
kd8UrzF/Uh0QJN2NpEtXQC8RfOVXwL04Ohe2KZ49OMV6h+mGuDaBA+2qQUtGGKg7p/hj/eWRNGOn
RPYMBLaGLugW2aVTDwm+XNt1cS7WMs3XJJulVz26exbTxmkh6ru+I67bJguItAaLOuxxJwQ3QRlH
AXY1dEpnpa2xKJluW782rls9kisxI9XwE3XZ11N1GbI2LY+GaS4EYAd5Rky+HoGfwaxX+CVn8yx2
yS5Bw0LpahNYTCo7ZZByt4s69Jkgaysg7jvYEv0zPIPqJSQcMSU6QNTU0ruiwpWZ+G6zFijPrFXv
DgOPTIi7iloeybtoqRJKFbTGUHukeYO8pyGdm1SVuvQ9rA6EGmMF8hz8t+gryHiqF2+ucoYnUrbc
cTVqn+NLUFQanXaqwKVGfRaa64g6V7qeCE86kgDFAXYCNYS5ksf1gMKuGXZhUjlP9PpDqha0FCrU
kMrCeDqWhp4PJmKI+datm4jSBLJV5HSxWx55oMgNqn0o22utB/fOM2sUzgka4hc3yGpvbXTtRB46
cZubSgsPS0RV9fqqg2x5DGVwm9VzyUvmQ3bF6YxjMTFsxTOkzep+MBqXGMneDfDnuiIu5GXthDxj
AB+t6WEiRyjaVBBIjUPQCHFtuzZSHgwZVnKdRelcngE0ZuZn8xF9YiaRXyXq8JiQNCd+dbjLXNA8
keKxJ5Steyg8UuH2hpuUuOUNomOXem+P5xzRd30oqCowB/kwhtgOYDXb4h+oK+PT6FSyfYkL2FID
cTUKR89g+vNloGPxLarH8K6Wdjnjt7WIhR2jYOFeLlTesqzzbjtxrW9FL8mhCwYNKEV4kb53B8t8
0RTe+pWOQmqVoynn79m42EyUk+fJ2msyEhwoOanndJRgHNnHQafxPSnPsWlD3Z2aCWuFwS5m2Apl
ijMn50KQrmdT8aSm21/C74J4xLF7EWgBYUJc57OpQLTOPtGYUVOviDKYSInhUMV0jHQoXxNoUH/L
daha5GZR++xbZXuE4hF9MfqivLUidHdbNaU22fRV2V/GpaPMFY8i2yzbD4nKI5yybimbgYNqEjP/
0TtOdEEzNfjRjL352LH1q/YLemiPzYKego5xsqxKYFbirDV683XoqOEguq6DzybK6h+RAyThS60T
mbKyVfj7fGo54usIVau/LwnbUsU6JHBD7UWsLXODG8r25C96N+9PnssRQMGQoLwMqs0V/ml/2O+J
fyQqgky8WpRQD7wKEFRpmc0n9M5tzoPZa+vPvieyB04dQgofVZ99GtMuODH1BM+rlbJSKH0YwKkK
GeN2CkbYtXjYf3G6XhpF/zxd8x15P4WzRIrlDRE9vj/mOAbCABRS7qqcwk+47+Y117jbWsnsb0N6
RJt2tHoKpoW/JTCvv/7pOPiPY9fPx6z3jdq3d1c+on6Hp5h9tHVyyMKqOkGWIZ5npFmy9V3ytkZR
vPzxmyzd0/df0ceHJzhomq7ncOh8/xWTtiqikcl8ZfS2u4b9gq2qkSZaTuLdftHB/ffv5WLiNW0h
fXVSSgispAl1XKJTZNO1aUMj/1IPvnnR6YQ0wT/+Xm8d59MvZvNGHmde6djm8mF+6r0aFpH12Yji
nGMi2v1JocIccnM+gIRr13mbDTg3PbAyY1IfVS69b4anXBLDazacC6KQdcf+MoLWfK6yYqI/DF/+
Fx/yX++wr2ylXALzuAWMqPefsQ+h6VC0gsBZejg5e5TYtoEU8+1S/KnKymX8XZdN+aM9rZu8K7Rc
V6/FXatfX9vL5+r0b/7/WGGxuaL/ucLyUMTt68tf7sCLvTbvKjPL7/290mK47u+MAEmtxZMuvOSl
wPX3UoulxO+OJdiCUfFkU+b9s9SirN95ppTEjc6d49Fq/l5nsbzffYlTHZYwBRhfCfVn6ixv2rp/
PsPLO1qCAhDzj3J9VrWTMiIhDbqwYGa/elbAVnRLuhFgA6r2pI/h9O2q9Nk2NJzfomb5swHzjg5Q
Y6MMzG+4GtFAL/yIVB19qBA40XyjqA/Loba5BEhN23JVktxYfXOIgx7LDdeK2Pt1iHMYzNaIcfMW
nrjKnj3PqYLvMgezeAUYkUBo1t+44aNQF9c5ZkOzBUwaAtUnsrEcWLIvLMynfGSscdZ0LnJZJD8M
eJ/8zk+39N/MkssY+fkawdqkBuUsHUduHxvJ92NIYRwDkhl5r8FQFkl9aHM7sw+Z3dP1OQC1AqWB
Dr3K4h+ZST7xPwbXu6rlz5O09b4UZqOtV6yEpB97kjvFh3n//nMigdaRq/JCWrUkIaAtpcPByMej
AjtJj0Oo242O2pBkMMNmm1HcDLacGlTgCGMH6qou8bnssctaalhTi1FP/OIavV+rbYU/m/AGHiHX
sqnHU/17NxeOUWyISEvjhTCx3hSbkPwzVe+yxTRirgpc2O4TRZSgPftT92Z5X/IHFOASU7CInb5v
1U2wOw3pvYQTzxy5m2aVNY+RDSQCBBaRB3B/KLSQ3h1FpaBu/cdv/375Xr62sj22NizeDs7J0/Um
dPoYu1wkX8hzU7VcO4PpOs8MJKM9K+mOA2k3rNK6lKy03V3amHQ/Vg18Gy7KH3+S9ysfnwRepL0s
ry6lSeHIkxvA8d+k1lgE3wN/Lhy9L2uISNPWCPIGFhPgppG78sdv+a9f3lMLH4RSIidT3z7ZPUSK
PMFkMvWL7Q6M8t1kYdxNd7jMOkK+YmCW7hMhVEJw5nJZo55KE8qMvwWRY1bDLx6EN6XTT6OUC8B+
jVHCQJVMp97Jpwn9OcED2BrfoljjUjrAzFsGBL2fqCnxXCT2wj2iN43rYlw2gBg9SK3q7vLKhblf
GJYu7jiN5LrY1E6pxW3ex0Xz7Y+v2TKf/vwpLaAOtm2y41PM4dI9mUs68ia0Wc/jt1G3moeA7bjJ
xTLHQQKgHykNG3eVoBbHoGmHcvlPXIXdn71YiMGU7UqTeG8btvLpx/AQjLZT48KLyNCZGJyyM84E
q34yW4BNElx1+gyZSafP8EQgNkA7I9zBOXgG3GoOz+Q5vM38U8RvFZhFASOOaVXmv5hW3sSO76/X
0oSAyki7wcQMfbI+jdAeKr+Y5bcmQCOTb5O2oTJzU89tjL8OmA2FCcpGec/PyqkmLoI+/DwZd0NV
BWeNrzOQFPk8m9N5HtUgbLHRmSSQruFXG9mtm/vIpdZsJUemRHRcE4gYE+c6r5rGwVD/SklnLbvd
n7+QcK2lSeLSalwOGs7JDpUnk+QDQq2fFFGxsFoq03N4FIOgg+y1tmYFU3FFrvHb7IlIi591b9NJ
ZQVLOtcICdStd90AD/RXA9o+ncUFuw2fgWRZghbOvzwWJHI3eRCV1RMNuVgjhWxSz75EliYXf1k3
cTmAdgP7ysmKm+gJR3qoMQ6bgtSTsIbuddAkT8+ftdE1qGFid9kgjHafZ/BcOme5PWUjOUyupl45
/W1FbvgMxdZNqQGZWbYsWjFXnxtUElTO/yRXmp0IDKCReyedBNIeXCwzbCl/OI1saLd3y71LxzBm
g1G/vb3vhfQnCY5FaLnUllBI01oximVv0FZOnj5jRizqaudzguzvbFnO7QUo8EBjms0haYCYI0Dp
QF1nCL8WXhHYn3uzJ2xuixiHfUZfA5eQf3IK5+orUynw3zadL3mqcJXBRCnfr7In8JSoi4Bt4T4j
A53o7uxMdvXARPHnZiMOZRQILdZti23Gv7xjo80mGnI54PXCEOugELGX6U80KmXxxojpuE9BgsSU
7BzRtU14CSJZ8Zz+8cdYtrPvBgWdPhdAvyscWosUCk4GBRifrgZak3/OyaxrJZFVxHG8ltDImY2i
tClITQlUGd/0jUe3ZlVBQQ23odeKHp462q0MeZII63PSct27UWrCQlfNYLn9besZZrxG9jWW5zxE
uLyQxQQxsd+Bay2DPTJ5DksEbwgbgiSF47JOe9uR14L1vppWsK/k2O//+BufzmsUjTyT7Qbfmm8r
ORO83y+lbhAVdCfUQ98VJptYR2vBJrafl+cW9ZltA7AdRh7bMfUl/4Hfvzy9hlstj7TsUHYFBOO4
y/+kFj/n+hBXQi5TJBhd7NU1zLgm3s/YGBh1Aa0CHliLpGdGp7LgPf/i6RUnM5vHDohgZ8Gsxh2k
lnAyVdeyyAl3LMSD13LEJQ+7CpcP0BqyW4bu2zhGNwv/eEfU5DLEmSuXKQWENAsN5Ty28RZquv/L
3Jl1x4mkafgX0QcI1tuEzFRqsyxZKtk3HMt2sUOwBAH8+nlwumcsVbU9deZm6nSXTkkpAUEs3/Iu
fKtFD7/8XFFHdi5yXW3j0FF59G6TbuZTeSa2R1zS2hsOpeH34kCfbgLjtHBe8Li/flvkVK/mJ48W
WoK+NkvFdBHsePNo41xCZFPt8ihS+mBoFvcdU2ut6HJ9oeVT0r5cEMNen3y72c5HZOEsXsjs1VWK
Xzl2C9hKhwKB7Uei1J7h0H4hmH1iWtlNEG0CrXeEQYum6G6gEMxT2xLdC9DA9bYL5uiL8l/kWBZD
UaegpW7H0UcyMXIrVbAk8B4p+K/z+GxbYfmPSitOQLiwVavQ1SXtBADwZo2iEeV41G6MD1Ptt+wO
5/DWRn0IP2kyywy5u98M+5vjaLskhRXTpkLF/4maXi8Ss2gJIeXsfxiUxQwZl3FkQnH2Mz5OIZ3W
3SfawBtv56HMxYBXU9IQsrDpMUq6R0PyzveGIMEdFc05NgMW5HTfI4HLCVAbLPxxbjiofry2tNMN
QzlDsmKtsIq215GWEGDsyChg5dNCWYpwujdpfnMnLqYb6xMaQFue+utnd0Lxds6BvQBwji4JEjF/
zagIBweDJvfyIcuQS8auR5Uo5CRALYtbz16dfgG91XsyQJAIVYwM/7ku7y7NSonZBYYNFvoKF1PD
uUnqzMcvSbdz+sXMK/OC/hmSl9Rw2+qrU1Rrf1+3Xt1/1qtV6XfOZJnzCvwMDUwZdcSPg4I47QbT
LQ7KyYybJ6KE1rUweytEe7APUeuZR9UnO4C+3VrssmbqMTNNZ5ytS2C6/aalPxsgK6DV2hbIc68a
FweR9NlScK0lejFWQvwGffs0Zj6RWeSvlV5X0lqmogRxtiS4CQ+y8A5gALHIpPY+rx/otNr5k3Kq
NIlBE9pWtJCf0vD0UtBLcZjbuoxSt0ovqI2Ncdeaer1KkPAwj0hHZvYhNfCOMveSXqjzuLj4JRqP
YWvOmEqOsxhv6Lc3xj0nhq++ur3n9Y+rP4GA2qG1YmXD+3Beq/KY5FQ3ALxjxY7AV9nSzgNNjOVc
8GLVRdB8BTLYTnTfvXHpvoVq1NqMykoPVnExJk2H8Q55AL2jY4L4lHcbWr5RlsfJk/ZQZd+yAEUl
RnkGeNM7+Je1E1N6tfpBZu/BA4PO3+PkKaWPrgPKB9V1485ll+6LKR31dK3dJEV0N3Fqrdz7pLEx
5qYFjFQvBmGkUwh2TKvJsV4NAUZQ2GU5SOrHiF2vxXLS6WCA2tbA6DxEPjCNZYNFbFK5z62hgGSf
mBwaNKoG+Ut9QUmirnA3LiJAnbmyfZ8vWCBs3zRyTJ9w3sYhjMutqCx3L6vqQnu6LLweXcsLazYM
H2RlAavFP85NYQGQcJ1pOxdNF5+q6ToVLofK5xldTTNEditDOP3doqWW/l2RGMiqH/xSGLY8ldh8
B9M7rxAgjRHqA7rdHfx+dLPyyQcPb6xXjgPlPEUevmPLvmHX7jIUa0WCDA2CEx0GOncFAhsBkszo
M+FP3OaW4N7ZsrZbWiZ0zWwoCkj6drEpUVyiKzuahts826ndcL26qMLwUaUBvdeePJiRtYGjcIJE
Fh03/gj3T8hCSxI+uR072cDTRxJsiaDHmeltxEQ1lnxph2w0HnB62bZ8ZxrTwI9CPW7V+7Uh3jii
3VbzOXl+1Gx0V4avK3z+4SyhIa13VWaRZDZWvr0eSzqZ7QIumbdxxhsZiERsKANewQVt0iBzvnUd
CU136POcSCvCpG3xuwgbbFcZvEEHRYCnEZRNDn8jNzK02TO1OtZ8ExT+dss5b1quDx4ziysIftS9
YGy7TTCPriBvHjlZvleF9TY004TeRc4RG3Sae5iagctGP56n74XoXii4ZXzPnWXrPZQuohIicnRI
AWgn/cxiLH7MnmRFPnmM/QLoJp5b4/J9MBSzBszIOcZFtxAFZhLAwS1vhJn3xsOPoTbOH//3IJ8/
R6XALm98W9bcgNVAfHkpc0/m/ZFm6sJDd/Y6c63UFmluPpCApy194/OLatdpZKqReas+PTXg+xOg
WGU2LZuIORLW68NkYz6YUoXdMK+gAEQyheiJwOlBsLJ2bb5Z+anZvYTnEWwlK4h97fxMmZ2To0Wy
bWh3XiybSwmL5vxqz9PDwymA8cGxmd/Yuz6GnJgee2jndYcUvTI+j7iRxzcXHBnA9a5G7qjxkicV
2/CeJ9KqFsVd8pDbX7FytLI1uZmPj99uoKHEr58H1Fj1yn+0qEg6/t4wXaQbTxDW/Fke062ihZ9p
rvDLuEbWaat8DJr3m0++3b1YWIYyfQZ4HNvD9xPB7rthM7nhD9rT9sWZUnw0o6oxt+WAN8Z2/43y
0kw/qiqt0vyAYQ1/N+sEljEX5QCuf7wS57mCm3E4+scfQx4WU8/tzLko+SOcAC0Xxye05JzHrwYW
yCORW4GpGyIbY5NH4L8QY4GakIF3i8dKUtusKBhQsuE1Zerkt+m2nAFLbYWeEtvpAntigkXkbEU4
VHN7MTqtiQxkFToVBAvMWigbWqGl+Hw2djTJkNow3Aq/FMW/F7TevU+uqS1KRR21/OoWk16wXIQ6
BVe3srSdnrwmQeULHP66zX0dspUXh1l0NjtMAM5WBfuq5oit97OBJORwckOOqvmj6c0F+01atQgr
XPwoJxcj0JLioDJMo+WXxQGEJC5kkTEcR/F9zSBwDBoM6o8G0/EksqDV42MndKY91EO/P/ocpgND
JDDFKnmiMtWDu/dWEzJWNMLi5GfWLLdZQ71qm+Ln+mkwlJoRsJS9Pe+Y5zZfeiY4n+9ySqF4sFYr
dWUQqSUwM0oWi1ffCGn1fAJ3ni2HneCgMa/ORZbVwkkgOagGySf7hHvmyt/AF2IrvSWk5ZuIHJhq
6qWJVZL6oqGH3iAQegoT7lVdett6Gh2dU4RPy2Bkq8QcbeHMGwCdMczketvgqVxspQLAdyW1+KJq
Un69Xyqe8qMmPEvwXsB4r89vQ1FsRcpWcdzd4FcpvPG9QxlrSfYzqiIgXzwt3WpAFdjAxIuuNAnu
Jyel39pxmOqQl78aeEgAdAX4yoDWbrJNt96mLW/H55FE1oRKtMjNXMC7A7OZ+O/LVWnjoSeYpqqw
yi70PrHfMr8MLVdGoHDM7RkS2WCKcSC93KpUVU68SmQd1siqfPLCJeusF2cGqIPbMAwAZFjtdhiN
P3VuFTOaYl0oUGkc8CvpjCioLL9/oiKJ2esHEyxvmkbYRYlsvtc+sU33NZxyYE0fhwRCjXnsSzUB
WjNQry6fgKbaeGIrTgd080bLaokpfd8NlaWY5TWyW9HENw1/2vmaztQc/3iS87vsJKbuLk5AYtke
6/t2g3X8tv+FS7rtJkT/2+LFJW37RPO9ep8U9vY91zINPrGky/bBRFCdqPdk7ltvI68SyVJOiRaT
23VckFDC7dDfVmVYbz/5MWWJKdmJQpTk+NG5Hr5tp0YawdzrBdL6aNAEdyrzU8iSGkMSXvSCxYt9
0ngW80spHAVGf6BPxBeHsGw8dSDZjAfHpP9wS91yu3PQnvzqjwuh8MaR1jFVjIdzxtbkxeqX4GKl
ct6X5w2rPBcauwBwBcKfFRRB7rH3egfKR4oyZAIGw1PGg0LtgmceNV286RLJoy2MQ3iSa6Cnvt2W
+r7gjLbkHIFzo7ZFLu2tzRiDbN3mJNhLG4V1F65KXe/RBWQ1Hs4DQh142/TKAEA42/tgGcVVZgug
0r8pfL1J6De4A/1WdJ7Z3Dw0cd8k9NlID4F6tf2AMSqud7C20pnVoFu2WYDD2wqqJgov2Q778O3e
f5Pdvc7ttst7W+PExIYJJaa35fdegQHTg0+p6rw1FtSAuQvyAFbSry/1pknDajJ9E6KXS8mKf3tb
6e0nkIIOkAmEhN/8e46Y5dy2UScTx3nnh/Ss2JG9bHupKi94wyD6HF7Zj83x1/fyusznmlj08j+X
h6cdzjx/06NKJmFTvi3SBzALbGPAobd4fBgCX+zXltD5d+P81wvaEAxpuAdgPXnXb2oW2FybwKZN
7NVn7AI+pSUn/gkoFdvcj5X96wf8Dpj5n+r+9oTUbk3Xt6BHWLSj3lxwrgonbUaE0H7sGDpbt6L9
4iHa7B5mZwgmvDwBP75XGgJ5XCtU6j85omdrMIYV96ffVOW+ay68uiNSqSDk8PJD9N5o1b1+/0to
GtqHAH+Pi+a2qDRxHWt8VmXCvp4HU84ryBy1sDIBTG8nYmeg0gk2VIqN/oC/EOvTxTwRW4mZrWWJ
2Oo7Ps76SKzbfBHkk5E+97PkeZv99bC+fY28OMdEDJ2OiQUl723piXO3G+3ZmG6zodx2JjwceYNy
cBv1fjEC5fxGAebvrueavMjtH6Azb8bMn4lG7MBUtz+OvTnNOlQwW3ZWHOJQIv1HpTXXpORvBVQW
2bhZqn/ZDoRGvKFBofT2fCwRJG9vwy8r1kWDHymP/OsB3QpnP00KJgTtJ2BBgFJo21KvfT0pNLBu
jL3c8gKGPwyNyK9rX3zyehbM75bgXy/Fq0MMcwPxkWS+3eoQIq+xvvTSi3MoAm1wa2rOdlfz5ddP
9aa3xl8HoRHSjGcUyQPYWV8/VmOOWVLMMvwCcYbw7bysbHRHmc29qLd0UgMqryOzdsDu7/y+IguE
R2FaQzSKZvYfC2ThjIff3NcZIvLTgFPDZAhCgDvfAQPB2/PGNOkX+Xk2HPsVhPawh7exoSQUKDbV
/jkgtxDgZjKk1HxDnHNWstjd6KajVV8RRQANSqO2lFSkrm2HmogJudWFaIMrgaZXfZsgK2zNS4QF
DyxiQN416Vlf2E7T7etKrZi8mSDrhzoOepcS4LXAv0h4d4iAbjtw6ZEkiXdQp6xuvinTbAqB8oAJ
zS1qNQUQkgsSID+v4wqqOVPkR+DkG/xaBqxab1OUzCHgEPO+b6/nFKj8Ppo6q/FOQm0GYdl6rzFg
JtBukUmvbhtbMdyEfh4uQ2LAop6w9hxzSZq2vDdTBkixoG861jh+NUMfIoDlScxg1e7fpZiO4xwe
8TnA+h7Z0fHTjO/aBVtw4XcTFS9yntKz9zLA0/GhLsl2pkuTLkqeRtVcD+R59BkghD4Cai5Ccest
Y+jIU+GZuBdcusPUU/9dzvkhtj6DgNNcqppyMJUhn+4H5LExaBMQ2i16ffUO5THO9buwC6Wv92nn
OW73wYWQvrYf6INsnTZiU9P2bttxoLmBgydV8DRmngNzOGR9Z1lFVFsEw38indgNAZSiWdufYOws
Y3BLOS+RyAfj1m3vi2aAbryTbGh4pcHmo8ePi+nCu401BjAgC02DiskUETIirxYtzrLZEoUDrhkQ
qQpI/40RQrGKZlQbhyOKuqN+8cy6hF6ROCQCcL98rFafGypChtoB3d1agT/2yI4+fepdBzXnSXFo
sPSzFdH99/iPgvwWvy7NuB2G56mBjgVRauNXJakk8vEIweyw8YM9xw4LCYnbsMvSRs8RQ9sPHC5t
8CCb0KgOdQ5mfYebgn7Amdkt4iXXyRH4tbjIAXWfamS8LqiwtPd+j934HLrZ7SY5blLLnvoPCZP6
wkndFmNTx85eil5Wz6mZt/EcWgk5MtYmR5JwSl3Yr14F0vzUYqsAL0t6157OZew7GT7VnWn0h8Kf
nX3RYlO+FtVo7skWxn2wmEiJlINXf8mkekDVWl71jpFe1dMwIl1CaRyATHqBUUYILV4H73Eg6cAb
yPxrPnQJ+p+bwYvTNLGbhChqrHaNbRoA/10jXdxsUKxoIqdAskPzJ08A/LMXVKgwuoKf8RUDxOpY
zhbKpktYuIesMNsHibowri2UjgZcG9v0UWPO/hndXJcSg6o/6MDO96Y9oslqhlm+wztNXDuUDw/9
ODTfhsJP3lPUhJOFyE341aIFRZ5lSet+sossP0j0LqAf1+P9MMHz2baCeEDY91IM/YJDAP7vUeKj
qRk855MdLieQEerLsCmKwNCSI+lXXmfLDpB68C0YXb+GcWn0lxiLtG7sWGPxfp5ESf5Wt1cu2l5d
lMCW+2wWg7yewR5fDZ61zdDE3Xq76aQvZ8LsG9MvpxNVeeMSad3MjgN2v6+IOQso+8jqwOYD7/hR
y05/6wxjjuzcWj9DQ4flhv47sMZ1HZi5qDxU6PG3WDzJVZfzpadSNIVMS+a3i+WzEZPqRRPWM+LS
gY8jL/u56w+QgRDZxg4Qq3n3Cf7kF1Mlya1jsXymQY3w6TsT/slcT37sLq3YO2hU3yKG03/E24xY
0aTtjguoKsFmlJGfp+53g1jnMx1z5Evtqjm2FDDg/dQjNj1N+X7IlrGMynFMH7ts6Z5xZ6ptOJib
vb3V4wCDfVZFJzigFsjCm7M1cuZA34U4VlfIBU/F56KGoknzqX5qWjipUk7We+QzgpO0+wCHOBMR
2hxzyyHw5uuCPsREO8TBoGRM4DAooyNTVum1FyDVuqusMvyMHKtpomsgiaPcYuhQTfDKAxs9Jl5h
vvoXo9Vmd+CHwJzorMeiEH/gSc3WEf6P9xmT0EdN/v4IxWYNjp3E5LHoavRWGZBjNvpK7QlPF5DH
IUr6vdPRScZKGGHXaTpheS6PHfExmi7+ED6GzRi+CPQ0PhS4lb1M67R+U0zwGHts+8YB8HBELt8G
t92ND8S9BoyzZro2+qH8tJptc8TSB8uUhjI3bj84iIGAZUcyizygTuWW3oVPwyiS+CUcS1f1j2DO
BPc/2ZeW2YhD4YnhI/XC7i5ssv7CWqrwoa5xCEmHotvPiE1s6Xmd38LuGi975ei7Zkj6D30QOF+Q
3mVzsLsFe+ilZvFQa3tniVFdzXgbnHLMPtCiVEFzTDwoj6TtID8px4Sn1eiTa9S8+/crlJjHgJLO
xw6x7A8c+Cl2ab1/s1rGCLYK97oqTNxrOu8W3nd1WMXBujSC+d43iBsZ7V1Ja+AunVuJIZ2szEOv
i+6jxGsrJelf1+seOu4VAKqSqkXdfkjFGtbs2TBJhF8GFxa9yGiSq4N7TiroGPTGV4y9wMah9uOs
cGOWeiYGj31FqT24Ll0x+VghtH1ZjbsqlMm1hqN6R/WnujWcpXmqxv4zv5NSgM4t6KJEMIXyCyyB
CmChrrTyy7CV9icMcBTqOpk2b4AgqcfcnqbumNmVcKIws/wrByfc4BCamE9c1lkgY/rLDiLR9OHj
IIS6uyvWMZx2tUia29YAh3C1GJ3PWHumHvvrDpfe6mDNvaVPmPfU78TsGO/9Jswlhpd9Bmk4lP19
keYTcuD4N+JrnWMbFBt9g5LQkiSWccSGbVjvl6DpVXbcQg8zhiDZVniNTRI5p/KypFbQV5HlE7lE
bq2S6YYqTjFEQlnpB+2vLaY+ZuVdAyNMrFhbhIhXIwWC8cnNyUp79hEEX1yPwCltgDtdIEvmX7o2
1qUFxlpLYmMjM3dmqHDnSzskMfGOhghYLU2PicHgqofQSGEYahsrwH7XG3hnYb7phPNDLkDz7OzM
qd63i4UBsCYBRm7b72zzWocozEd2T3/hBq+HVccA99a4peJ2WeBLGEHvKC9HDJsHaGeL4YWrYPgb
c65j6kcYpYEek7ZbvxtH2LhjjL2eV9kU/geEjtqAtmukrMXGqgk56uy6zOga7+qG8nO0jjMUdlEv
NKR8VZQXiJy47T7Vrr4pc8q3MaR+BMtSxwpiLzAzOMBe0VunMu0hlOFHjIWorenKe6M93hpuOPtR
XSTOxmEroXgu1BKfLGn0X6eQ0ET0Et0ybF0tsU+nzFZ2RAiXYYwMZgCIHAyxzLtfsBT3CcwU9r8b
aVqNfAD7lHzOv7AJdQGkEYkrhguZcg736J9afga3ZG5d9wa3dU890mSuk4uiC5zP6TR9WtcsfcTW
9VMaSqyCSRPqB5wqij0W8/3R5PAw2SS8nracv17hkFLd9iJXhynrw0h2coV1DnwUffLarR96DC3j
vt9874LcYX+dxvrLiG3BAcFu2ovpnNzQ+QzQvZsH3cWQhmfnDlqweMBEtod/OVGDYj4wYWDu5/qr
1cryveyaAf9h30+vh7ZpH1Q3jOlezemUnKhmQ5Ax6jk8IYnWxXbTVYeyS9yHpjRRlhmzFgV417ix
yxkerqSZ2qYDTfWQtCi27WT63ChfHdfZtvEV9DmEY6RG4YNLy2tvwTXq8SR7neygaqKj35UQ3h1v
wPkjtDCkilqAmuqEBGcK+Yvi+8MK//BrQj++Oxb0/eKeRal3qHb1t5zyHP6IQVRxXhBfcAvJPadO
flAIb0SwVLOnIk+tT1QEZ2xjrfDYmmF98KWP2SKKFtFUe9mz2dSPVQFCLSVxO/jInWNca48QnlFb
+ChMCJ7KhgS+S/q5CDbSo3OZSJuHxmn44ORICJCEi3cFacnlpK0cnwPhfyqT1HouLaGvJzrKsSu7
9iQoZT/RFLDLbU9DY0AUZneD14MgbmVz3Cah88UptyR9abCY2CFyjxnAFBj5HndTGrQUuVvv1LgI
0UdDn88jPbAVf8PO16jEiYp9ZOcZeeHeVHKAuJll2DLYFfeAZ52fBVHJ393865kT2SLdU+0p249J
4acKx3WO78tatuMfkqwtwzNGCPMTB6/usYoI9HRhjKUXj7IwLvLOtR83PMPBWqdSoQ9gyHeuOxcv
agokxwOZJy40CSitNnHFNS3F/grdPhxW+5SQ5noelHwp7Y35PlD+RMt/quYv47iwVliU5GlKUl39
OtFNm3Z0Cqd9UyDmRvE8BcqVzyvBPHDWbw7Q1uRQ+9l45SzkbzuDcGSMK9SE3L3R1WCR0Tlzn+BU
Vx99Oc0Rul1DXJlGZ94q7VsPdP2CELQSMdzOG3W2mVom4yW7X6P3KDxkOHhj3pbuQJcYeHAjJ4CJ
U7IhBJfaxNu8lxPMB5AyTCJco+uswFfokE4eLR504zH1G797mBNHRAkmkli7uqJJ1mfUJpvynY0a
4xCTVSCgu2PytquMekul1XI0MCBqnHeeEglaoFaXi88VcFasaCYjmOGU0cgrZ/OmzBAvCSOy7dmR
qPtn9aAinwPXXWLIhi4GwFCYXWeJm2lJ6vJqwQZHmNGgSMDkHX7OAh3JGfg5lpK9kl3+nKal06ax
ZqnQ3oElJPBdnPB28MZDSqzWnFDzMuo/kcSbJ3efgcuqmz2ODlb5kJg2PaGjBMA1YqW8OIZZ3BVK
lrwHxwDGhSyoUvQmJuD3PP632gh9k3EcimaJQ5nN7jM6KpD4z0VkQ26NkLFCEuABx6JklleYMm+Q
AnAMW3+Gdbj6X1MnMWfvCN57Zb111oAVGZpUMKx3TUABziCzTQrtcUSwHY9PSHeJLrgeCSjnWxMz
2MWJEClRXXlc6brxtjjyirZ4ESgkTtgUVyNaXldC8XjrDt0gG+NZwDiiTh7E6Mrc23sAaHNxaSrV
LS34KFRR+JvCSbuDlEHBfmyMbYwrT3pjAzIjdJfwtdclzAmiAueYj369LJLq8ESFN4+AeqlK44vS
zA4OzVKDBAqpHTRtcL0S+gX7xKi8hO7clIRS7SwHXRuYy6twjvQj6ycZqOrRAPUz7uwWUtzOUayd
PSiY+qvZoOZG98jE+WvfekOYxVMPfmberXZHU3T11PId/X8Z5ul054LavaA+nV+3ZiKi0vbUTWEt
C36NogZEhmzaUUijekDyWPunjhDO34lGIu05o9bTHPvRBF05B1KjzGhO5Ve5mgmUccyBkp3HOapi
dD2W+yE39EyAYFR7IlAyxKRAYOfYe85Yx0kdzC/GmsyLRKtEd9Z9UGKmFOu8ab70Jo313VCg1GJi
PDiRjfQFDvaEE/1wgUxYOX1NDbxfjIiIGgHJtUREDP7YlKDBqKwA0JCNEXKEvWDb7p3FHC6sofU/
VlPlULD0Eztt0ZSwc5cM1V+G2zrwTBXbpqvGZyAZwDl2PYrMWQTWBCtc5Dxt8E4Ut25TMu9653TE
4TczjUCcvQSmNX6JJRZyyC0Qe4V4ogTzJ2sgJfaihjhoXLRffWPMjvApeDH+nBo7AebvopP4ZUbo
CzovK0AK5gausZtdEs+5Ym1nyflu4WXHmOUF4R5XKP3NAFRF8bCQ6bXBNjx8IrnU2Xu/qPst6hJ2
fkEE4132UKjzF7ZIsRzF5BT3rRYJkj5G+jXtLUY+0OsMjG6TySjXNZ93uGPrx2B21R02vRmPAL2O
rrWPaZFmTkOiKN3w3qJ86Mdh0eqTRdEij3Fjyv/QwoHf6JaDc9E4eD13uncfOhxnD6PdmM9eP1jI
Q4CPxDNshTkwrMsOXhZezpDU8thWwwTZrGoA7of5FE6nFAUQtnksM3FFSTTyk3ozztY92TBqkP5i
H+hc0f81BYTHOJ3ExNZrwMPId/iGAnsU6YDMS9osw41QUl2ntjUFsemm0j8A0JAf9OyPoKHHhqcE
peB/cvoModeaAPxdZ2wR7xA4AcaeBlJQO69MQmAyZZdn6CEGBYgwyiV3a00FYLd6Unr7cgL4Fwuz
zvdrN/M7qQvMDzhLLeNJyD/1kGEhnqBtp0d3+eizW0xXMybZaCR1U3A/YL+HFbLhuh0JQU4VqLbb
G1El9lWAyogPfClBI7S3kvDKMDL7ZcEZ8nI25HAHhrCIwKbZn2HroAXbDH6In6c7bErJ2sF4W+ml
GJAgDjATURlmnuy/vaiuCsteXJSKtftkJJmcb6lclYJiQFsvKPbU1sc8BImBkqDV37YgX8y9r10Y
92tow7boEhN/phov7A+lO/c64twkqiM+jzPRd8E2bt47LTRlaGG3yW1Q1eK5A/2R7iZVfRR4Kj33
I57bmOdQewTpCYAL10gnrPqPqYG1JbHVbEQGkcdNr6AdDdRdPjWpMk59waKOsX/y340K0cvR7eCg
9H55TV3Av8CQJHiiYowuQdqk3ou0V7GfHXO4n/rFPpVDO9pRge/ZFq2ZNZCehhKPPwzBxSCyxovX
0CBwqvNwPjauPVX3sHjzuKe4FfdMdSfqhKv2hC/WFbbhGZhFbT1nyTI/I0Rj7eSAwWpKw2hfBxWq
EmAeY8d1xseAcP9oOYn10oKMfzb5FfR3ZwYOKsIzXKDgZgZ8cJTTyKoL1GeA0+OdVCY2w8HYmhbr
YEVR1yiJaCynPnIeIGuhggH9Sx/QDL99rTu7/6Og2BEHM4kKPpXNioSU1T4ZQeU8FJlAP9Ohqn+S
WJTSogMBWgrxZVFU//t9KakH9S8cUGWNyR/eAIv/TEaLmsx97wxoVL0bsQpml8f6b8NM9R28bMAL
81LUHb0GGqHtO2cB4rMctQ2HxI5Fa85jdjJVVhfrCYD5gl92Pmv3i4saa3kB274enShBHmc04mBy
Hd2zeZWgbOi1gdtApjf3zBhAoLUSNgbmgtJP6fXmfFLLTBVz59mze3CcRgefvKYZ2VQ6WVYYdmnf
zUw3Js4DPxEbC4prAG0csF/ApAnjQXstcLRZNMDrHReIaibbb2aHqO0Q02gFQLgfpF7KjE5qnpag
mGSabOB25iBCcse0wHisez8JjNTyQy5mr++f2kAnUxHTIA7I+6AyYWlxiw3ToNoYRaHAwzhXCjV0
L6pcJzwC+StYt9FvdgjJdqvM2BkuEuibBTqvxrI9ieOlZlgds3Se/O4PZaSr7e7yJCj5GRh935uv
jHEgYb4qliGpvGg2MRydDr9uz73GgtA1BAFi0jrcmLw0YDfi/s8ICUplwWjCXvhWt3JraExnjItw
m55G+eBnjgKSNpmzAQEjL2jR/eYGXrebtxsAKAB5N6QBDAx9EwH4+QZyJNyRqM79r+X5Buoz8qQu
w4oZZ7T0xc6d0n+k1/D3IpevxBr+d5IO/0lS8/+jmsNmQfWf1Rw+fG7Wz01O9/6svvldYnP7lbOQ
g2P+i/UCIQXoDgx3amX/1nGww38h0wChF9QHaCKY9/8tmWmY/wqZ/HwPTjJvGgQMf5CO7SaaiYPv
v5h9G2nZsW3SGvQX/oFq5utee2AhewKhbNOYgJANI/0NbmHCXTmFv0Y+k9IH3xdJbZIcN3P6G/ba
6wm7XQeAC+Jf5EF03EG7vJ6wS+gBUUzIm1gNBZUAodUXZ13bP8AP6vinN3B37pH/rH7w12fyLWj9
kGHgtwPn22gyP+GXSrsP267FiA2afRWrWgXxSqT3G8THhgz4n/78+Yl803ZtlL2EicjD66uQe4U1
wgs80WLY792hQ8olxL3uXRmsGRHmgAD0r5/rL2MI0SVkwmyTxbFc880VSxssULfVFAsHTD/ISoLj
TBROzqCm88X/7WJvBrEzl1UvkHl3HYLX87GyW/FYpsDd6XGQDf76Yn95Y/CNYBEDbWM3dpknb8Zy
NM1GuRRpheyM9wUuEptDX/+bq/zN+NkCPp4fgFsy3WD7+U/zwqoXKrAZ3tSBXIqrMqdp25f+Gg0u
dY9//kBw3+iI+TABPf/tpVBr4EymlZGN0jq5PEzEgta/WVR/N2xUlU02C2gBgI9ePxB2kG6FVGtJ
yuZYkKUDivuJW/zGJ0Zsr/rVTOftuMCogcRRvqFD//oy1EIAf2NmiED/1tzoh9mrAgZRZuOxdqlE
IKI/TsONnNzuc9rDiL8uAUxbx7mTFJ9q2v39B8wc1jZqwDw3B/TqqAflU4Pbe2MF084aE4USH/Ji
KQk2LYcjemGzisKupSKW+CYNtV5bKVlELpIty0Zy3J2K8LOHhsaC94jI1wgV8eE+JJzpTnlOqzZu
FKlvirCCOh+G/1FfZXvityPCRDV5wRZ7p7fFBz/NJHaDdMgQi92FS4nruguriAyvpXXRj+W9N/kG
BpLKOgwzifUOClL4j1S42HxQm0BJxAIoRdDMBHt9A+MwId6k3RJNOry4bXiL5ILa+M0s/psFI3zL
BPNqw/SGy/r6KulKCQL6OWbunVoie7LReRgR7DRxAvny6wXzl92ULc10TcvnsWywe9sc/GlECw/1
SCToCPDKvvnqQxAdd40raCp4dBkeGjex3d/AXP9m9TgmqxM5GMcScE1eX9KQc97CSap2QGZ4RGLO
A3yl5TfHxNur2MSJDjg2EnoRgpx7c5WcsiPQfspEPUL8ZazcHOcY2q6k478ewb9eKOAVUcTiQLK3
afH6ccgEhjZDTn9XUBy7tFZa174zzA///CrngAHEOFNve48/vad2bigoU5beBeGMuaySNKwAhP5m
4v3NswCWBIYKLdwWzMDXV6m15YzgvHDy1l59Bd4avd+pMv6LvTPbbRtb2/S99DkLnLl42KIoebaj
OM5wQmTkPM/r6vuhs7F/i06sLp010AXswkYKEamlNX3v9w4Pb3+XZehfrmLotsZy3Fhwl7iJWasR
S9wYSVJMzIrbyupdrC2lUa/PMFV+gMkA+kWn0t9+22EcPZM7m1C5bD0/1l6bZxWTHVqj3QIt5Y1i
e60KQrqJ8kLpfUHDubgUvWt/NIcB01Y9qHPdY6fpCmBavSbFANxto6mZnl0A03a9P0BDFNvaDqER
JE3d535sGiMdsjHpBnxg8/lb62ojwrMcNNVLaYb/kvWYmdvB7hq4LXC3k51tyGSC1NO1DR3pIsyu
rNSMKuQ3yTAScwTrZTMlunKP4XVRQfhwSImeDQM2lTuZXwD/MF/t5wgkG1Vtk2OWY4wXQLGA8mWH
uhCrnIYWAlqn9idqByLFlVGHFRyM4xJJXDlG5rnaMBIuw6GpelOAUd6GpOXoUyZqG7zXrQDWTPCv
ErhIa3oK72jhyFDSz5tZHzHVBNEhZ1z24eii7+Ic+4KMzSbHnY6OussHvCo9gqyjHYapjXorpOl8
Mysa8R9ctRf06LsRlcwmoIqE7t5oBa7uJBfYvbxS3RmQpiYT1PkI7k1zaQom9lxHYrXjxbNmVfuo
QC4No3EaH5HLtMALOdQvzx7mEYpYOxaiBeoTmPsFFa7CW2w+J+ciXMAW+BCF8R17nD7bKmKwv3U0
YcYnzGuDr0454F3eKSxt9HJiPriZrfygIQjM3ed5/Tj0xDF/q2xVPqK00vH6amuRX5S2Nr4PBfLk
S+wf8MI0kyiXPvLJWvlQiwLBN4057RMW9dEXZa7w5K1cvfpch0UMHo9neEsIGA1g0lr0tIq8unBa
CAB6PgL9YLordjZZ8FHk6XVfG1fpMA/JzuyV4UtXYKn1xUmBM3wMHINol2SUBvteVsa8U+wMmUfd
DgYx0C16V+zhJa7HiHBJojKx7YdHhTjlC4YIbb8p7ETSZolC5rkLRHPI1Ci2vSJBDfrDxEJsvsaA
xlAuhVXHAxS7LOw8Mle6pfebShLNhJZ8xEQC59cmC7Luw9yULWB6rWUYvVbEwG/nBd4JpyKwwVKr
5H2uwNm8JFOIgS1cQIhL1FWpSf9yCNUdaroUbTzZSxiDtHHl/FrE7djOt4aZfG+dbFLuhlJNHFzM
MbO+WgCi5KYmwEmju2YP1bdWaenrYXHWy9rFgDiSFxYrvvpRq1WMEX44NoSW9ZIm4cbW4urdjNq9
8CHbKrjB4u1qbQYLMe021TKbcJrebDTUNr3Zbus5rz9oiGxq2j1VXlzjEiECxL2Yq/mWEZuCVnzI
HZjwmDi/xV5Gb28jmrM0vzBNG0NzTz9otK1tS0FL76LEeYs57tLenH18ZAl8ZaSX2G8TBdU2pNRr
caWV5Zd5CPXLHHpj/8CWE7U7fWg0+HlFVFl4IIsksBryOrH26H6S2kEho23oT1ml40+2G4r0Aip5
LNMnHP610JvGKb4fiFspNxqJ47JUIQ+i/3J9iQnpiPOU3kRIM6Wdh3jzZjL7GjCsYuNUsPj8qtLd
RzdcXN7DuJ+czTh39dMkBhqhI6Qf8KXSyIpdiREMkKIJk90DfFTQEFEmuBtTwWxjY1oNN1U3ahy5
QVqkjp5IKRfoJLtWg04zs/sfI0TZzDOGum+vQb90unXcUtX9PA1hcAttdEgwC4hnRE01VttbjFfA
5jEhhwY22VjN+OrQJncK1AyNvv1okcLWQdq7jEWLZy5qyQq7qdFwHzIzlORSdBpvn3BroW3RJvn7
brLEeEA3TBmD7qqe9rYVQNpE/YY761yl9eSB0avvwGBlcFUVcIBZKHChIMHk91TkNGStIYjf8xn4
V4/YmMst+VVtel1mgr1Zm1v0XHBdoGQibI+0S5wupmKnVVBsGSmd+EBlzD/hSOsEnkbM+c+urp0Y
BqxuUakiScNQh1jA+MooRbCYmuL8WFFJGNAIHFvxqkGpvik69KsNyGr6aGhJ1+8mtH3qJco9iIsw
N4ZbZcSKYI+lRzhQjYhgWSxwzXYOu8pTh5d+tVWTRn+cCKcrtpU2RJg3w8fovTa3Tc2Xs7S/Vhyd
0FRUPcaTW9HLLwDMWrmRhlZfunUMIUFvqYRoW/Xs1o6mySf8BVRjp3cRPIeYJvs1i8Oq8QUqqlsz
ceIYlanao6inw0FakFqH2PNWAvbp1OQtXxJm/geoVoQQ5MXY1B5iYTP6GaNKbj7wmlZ52UDozJhA
SmJ9kvh3VNddrjow4qCxV1C6nTrz+6bHWb4v9Cj4YvLX+q3W1nhdaK02IgrEAn/cunZvWt4QdYQK
JbWqh+9h1liRj5hBFJ7T6LhxW0GWqrcoY4B38cAnhKIUytAyQVO9vBIodx1PrWpiNUq9Vvq9C6Ki
7mSEdf0lbibucFOgyUiuBRsPKWe6OSc+7ZHZ+mLpcWoix0O0MUKr5kzeOS7+6E/oFsh7QJTDv8ca
ySldQto/+MCkpMffuK1Tk17hFqSgvIO0VDXfcBWzm19jEvTdvjBSK8dbCy/vTcnGHGOiiTERDfFK
1zcKe4t24bp19KFJkaHxq9rj7ElsXEo/ixPF3MCKxiEkJnKXLXVcOtf4w/e0cEwMd5DF4ld6lWQV
p5HT6e7oRT1xfxursJFtd9ydjMdYNXrD06cCtg2tEl2j2WfS98YNWxperlu9fpmMqmB0lXQkriUa
R0JZDPbQuKYa9As75QyjSC65w8Q0P66wzGa7jycuZXOkWNKLCnck/AT8766JrSDxB64tzWaSnFv7
Pi2TGNsUp/w1s80KT8QwthxNofEUs1MERCo6jb1j7UOxU9SqdHFOa91bmBx66NUARWiuYCqZWw3+
24dI1UZjK43WItEgS2ncVWj0GV+0nE95LlkjIsvgOydW9pwsEUqE87Fi7c2mq28MMu9z340wCfdL
KKRE3CGUfaKZqdwjJxH2Fta+/Uvwo6GGrWVW+njpBKo/BAgoAqp6mHW/NDR4nwNFtYfHKZomZa8G
3D89JRIzzO4QKpg/cvX7aMDc+h5balXcpFXPLi/VQrCtGcYijR8LWHL4xqX7El/JfpNb2DB6sHcF
VJUsskavr2DxJrR2yRmDrK5s2ilWP0H3VFyIJhZmzC5UjnwHg8tZrPVK472Z50ZzGZI51CNs1XJn
m5H2qO2cPCN8sB2kZW06Wo0C5nu/8MwJJHjMsK7/ZjrBmOwh+kgQJnZUFSWO7EzicBTb8TElneDv
F+A6OzscWufOKhLOQI0ehm/0MQl4RabXV7SlIwQrRqnBHCxh8EYyLb4OnVMwPt3kPh/EMAFSvW50
vo8JWAdzDtd5agJyGkFjjB993TjwHOPMLDZalGvGhu5L9amBkC6xQJI54GGBfB13Dqg4G+w4rZgK
I+Ioovynv4/MqH3XG0zyrT4g+fNEEWnYyrfwA2hiprDeLbs1n2jQhS7crCS7HqhtxM5qK8QlnTnA
3LTLeH73dvH2rIs8rqSAJAyKw0Vt57xSKaoWl1NN4umudFx6rkwWB9GB9PTnmzJsAnsX43vi7om/
MOXWicc6hhIv5wepdfgR1UTMp7sZEgwMoyKT1l5MOUxk06668iFTLa04mEM7CC+iYpM73AET/TIc
Ev1zV5Ic65O1EwfvKLXD2MtnPJ+J57Dtz7YqIucRT0bj0uoKm4jHvgqfTD2ZnhJpBO49bWtN3Scp
82KvYCeDVT3WOfh/NTjqf357jNagCrCdLmzL5bACViGd67iMjuqoCkLodhtRaNoHxZbBReASK4S2
IsGbwpz7x7cfuAaMnh+Ik5vjCNXW0V4eP3CYE0dNZ7vgOqZm32GP51uKDu7JmCWest3/w7PQNC1C
QRPuKvqm42eltjF0mUkcjtWoJt3MQuwyKcNLaaeF//bXegVHwKbAqA4Q1NKAW5+93l6AHm4RxK2V
hwRiieqTG6fz7Szi5sTYvX6Irermc59o6fo4y39/8ZAErh3+PvAq86hPfuWJHj00+UnP2z89xaE3
qC5rxnbW+E0uGkobihzM37LhQltsKRAY5Pu3B0x7/eMsnw+k4iCjRq26mgiWraau1UIYX36k0m8B
kCeuiPBoPbttLIwderWtHxBWSf1Din/T8D6hlJM+JTvsVX2eTf2Gk6m2L2eI2c5lpIWpgxwIdu/2
7Xf904igOxNggLTU0Lgej7vhVopJMc24O90BJxDlEpakc6Kb8seH6A5GYgZ9PTDB44dosHr0roJ4
ZLeUIdxrKzyfZih1p8z7Xw38os9lltJko+FGFO7xg9IlKKXpQmikdtftCEWDFBqjvfOkOdanktJf
P4zm5tJqW1oQeO6tlmAke4Ari1geAKTGl5nSkkEsnqBEqid+pFdQHfvXYiSIQB5eJ4D38dfSzcaJ
aUlB1CUlbUPaFQQseBT3MaFvt4GNUxdaYfXfLvtl09RVnDOxEXbwyT5+aCiaXm8FzYM4r4ItiS3l
TjeZzc/z71811v/vuub/rwUhAKq/WIpLlOVR1OR13MTfvnbxy9b581/5TwYCWPY/mBg6+D9wJcKb
iJ7xfzIQbPcfS9fAPLE6pB+19Av/Ezdp/kN3lL+JOw+3b/oz/GgvOucmGyx/jEvFAvja/6Zz/tz9
+J8LCI+wUcTT+CJwRqDrWB9A1lLoGGE3PMzmSDIJgXyUPfOPIUOsUNepc4ljqrUt7YJySAWaSTRA
wbG30R7UvXZirq6sVJe3oUwzbagGWL0a/N/jyYpWJyOAXqYPOILC4VQMhGN59gRpi/pIKZqLHK3j
tgfl3gEGdT5ecQTKo2tVZPHFgFXMXVbk2zoX7eNkZM1+gAJ1iY5bve0AO2+Kwf00xUpzYmG/Npvg
vUmyIObFweqDDvDxe0MC73pnUJIHtWovseXaQ1xKvExrVcQXZkpHDQRToDm7wrnXfQDNC3eBjlwV
k6Pxuie75XsP9/ypyoI7a7rKNe3ni0n58PsHfckmWDkNP48sXRVCaJ4zNFDlH7/hUGYmRuW8Ya5l
6sHMq+FXHBSmh5Om5cN3sK5VQZ8K/lPqaVhHbWvMcuCvRhtLIIOL2ra+N3NzfFeEZXvnFNjdpW5s
bEZlhMGGaGyBObILmp/qfU1NeoOl3+wDtdhbi/S6E+G/1rIpv5y23M7osrns11jZ2ISCHH8duOtO
kypVc08s/JhvBrUxzM3cW+ZOiDzYhnE0jZ4VyUNrKYF2PXTqt1rp7Pu41arOiweKbwLwsj06LOA/
zC7vrC7llCGcuUEoXinf80QRgZfbLtM9U/bKZBUP0on6n9BR4UssGVCPlfXewKduLltxU9dxt5fS
zMkX7RoNR1pJOaVUWXk9zYYKdFgZ2UfbqSGgu1h6GInUP9KxMB/hntmFR42d4PpWRcWXoAzkVtO7
n/xetUYTVjUsLMeFi1+rphdbAturT2Y3jX6AZKi/4jLenJgvx0e9BZ9m8WemR6ay/Jnaq0NRTa26
Dck/fi+1WdsUUrN3najME83L9e7z6jGru70JZd0SZVS+78gR2SuJjPZYp7l4MJUAF7AGbist+sIM
jLwyCZHlBmrxiG77EauqT2+vkOdEoBdTyuEeqWMvvaj37aXfuSL3ABvjjABidZC51PzesKe7UloO
ajho/r2m5R6beLMfUbGBM47ar9ktlZucLes6hVC6ocY0r2D+2x5aOcYsAT6JZ6e7z5KOOh4a94+J
pvFeN8eLPBxZK43dXmt5ql3AqTe90CDYGjhdXmSySz9G6jDdhhDs75G/0qSJkvLCqlr1wc1G7cD/
csSwSf1EdLK4eHsoVn4i/PoCYgnkEuxzuO698hOZsO0JumgKDpVBQu4sbxPGoU0yD7NULx7tK7sa
gMsTYjfL93Vun2icaq9mn/jdMzXobEM+WV80CR/t7I6M7wNppfWVFSgOozte2UufoA7m7AIz4Pg9
vvYDNoo2cgoUN4DOXbLlz7H60dLshgzc8V/xFZZh4bUciAQw4FS8mVYN3biz9N4A7T2U2vwRFo52
h6LUvHx78Jej4mgaLg/hIF7axnRZ13ffOUqDIDYkgZjIMve2ji2zXTaXfdOdWHzHdfXybXC4XdJL
4OfDxdBWF0NdTQSuhml5kEkeEmxUkkeIH3m0bYt5esrRdp84JZcPPP5mbNT45PH1iN9wn3/1F7Vh
Q1OsR1fdHUKzpVsw30+tBixp/4C/BwU8h6Jsn2Kb/WEqE9Minq9K6D8IfTs+KJJKTeGfDtVhcmEQ
y+Z9NAtPNv0+n9pvTqLBEHd8Wn8g7tEvXT9VQ77+zsCVVKpwDLgAvorVi5Git5E5YvSnROF2KOz5
XRr3INhDN963nf6NV9JxTuiHU2t4tYYo8LHcgYWiQR5ksj6foC9G20QVXOGc3dybeHvf0ZLzcnwc
rkbqk2SjDagQsjaWfhWU5U6mefARW+Rhh2k+opYewjrHUYmrcK2fqqqXo/nFNGBrwSOMuQf7Z4Eh
jNU+mw4xK5sb8b3dyfldD0f8Kq9H3csJKX0vCbG1p8X1O0iNXVa5105LaCxW5D9EOoB0O0WMtAaA
OCqtkv3IGbckUmsEHZCiUFSV3L29HNfOZoLl4XITXbhKlGyvSMqKniWakkrlvsBCpsU+Qxn6G826
dY0ZcW65Czt9Nyr4aGbyxE+4mjuUoxh4YlZlAQ2SmmOurmyAXkXSjN18j38MooHZvtBbdv1sVGiZ
ZZq1w3ifXF/6Ym9/5dUO9Pxcw6b6NhyMuViqx0uGjrKO5D2S98YYx9u2LVufFgsmHK7oTozucUVs
CR2+rglbEt7UAoLqq/O/n0etc9APP8xIQe+cUblBMKZglcA5U6IAimZz+vz2t1ujOpQY0ISxH4SV
o6JrUFfzL6fkihG4yoPqIOIz8lJsjbSVQLBGo104oMko1sP80qh755KsoO+B2oS70ik0AnJoUU+j
MuwCerQIQ/M42bz9es/7+/8sDxBHkBVLW1r58KAW1tXx6FtEhBecX/MhL7oPpZZKnziieC/E7N70
uMR4Ou2fDW266FMSz+MNDuftXdz3zTbFYvzaoSkDrEtmaoxvjy9surp2qwn4OUUbfQYNTi91WXgi
iUGiYru6w6NK3japWW+6yfzUC6ntUqOfMLBB9vD2l1sd7L+/nE1hu5xv/EusrpU0eLC7Cwd5wG5q
if+N+2tjHFO/giWAzX1kKrss12hiiW89HS3oO5NHlm7+jkn0QZ+D1vCAYvvvb7/W8ULjrZb61302
S9QxDVxnRRpWjXo6mLUDcbXGDwud6QU8GJLt87bwabNMnzHSaXZaQEb3208+3qR/P3mRiAjobgbi
mtVcVHFRKq2i1A5x4GS7JsIUdZpd7cRJf7ygl6dA7hbkHKoaPHI4l8dTKuhCe9Rq0RzY4oZ9Y1gf
axquW0C+U66Lx+v595OWwYRxwW3X0VeT17AbQkSMsjlYXRJ+skqt963CvdY1GpYjOsA4cvvixIp5
PamAQbgogpYYC11eXdWC0KmmgdOgPyTUEjsbWd2DjcMCUlulQwaL7DKa5/Gph7vtq6gUPezBFyda
M98a5hRexMWYbNPEaU/tNMcn3TIay4staxhjPrwOV6Mhx6kw2iroD/jmcQGJde1LrGMPg9uAvCzp
6VzjSk4Xh14YPkZVccXRkgAdpPoWL+ubiCpsl5kkzVsy0a+ytkNsJn4uHUKvK+ZTcqDn6J2jnYfX
1RlDF6Mmpom7miY6sReaYmDRQnfd2kGwm/INBvvhHhu5Hb4p9RWLNN+bTmPuXNFPh2EQzzYoMvqC
n7/w+Mz2EqJBdBMYbUhYh9p9s+ou31tuHFzTeih/6kWcX4XNgHIZ1uK1WwESDCYivrSy3JtIF4WP
Nrq6a0r1i5qm9RMbQ2PiiqBhk5dFHHfIe+8iVLaHoasEHl8SiohG37uqYQtFRmF7cZ9Hl2+v01Vs
0fNPCXGc82rZm5liq4WKSa6Rp05UHxw1eYRHRw9qrs2rsRTNhVJW3X2YRQoui/2DVUr5EX20+zmY
h0+paPIdG2/np7aFfZHVzN7spvMdkvnoquiQ44oK2P7t1z2+2v9+WwzDeVOsJzlLlg3hxd2PePgc
+wGlOmSz2V24c1Z5Brk6xJRk1raTlvTfft7rZc+NnjBlBojbPeD96nldZtFfDKoDpYb6if7qpnQB
P5rYBYqZOxvTM5q7bz/z9aZGKcZejdqH1iCJAMfPzB1Eel0T1ocSfuSm0WN9G3Xm7LGkT+H2fxjO
hUDOJYVIbri2q+HEgHWwzZZHiVyUUPyS8K5MUvgKUVpcZX2QnjgmXz9v4Y7jnaCBJ5K+ujolHTxR
Iu4h5UG0rvI4VlBBwwAO2qxWg6/hRHn79lC+Ov+4kzvQupcsTyBqe/X92rbrmniIQT6g7F1gawZn
Io6GnR3jIFVhjoIlbg63Rx36E+ffM450tOcsSAPMdfu5LKRiOf4VJ7u3MSniq8YIdT9PdTx9q7RK
PnWFdafXlrEHulV3KUYQd0odW7vUwjAFa34SphcvOaXQS1SmRf+JKCoatjYsJRPfAiToiC8k1obT
FwVvHnqebQPVxVC8GlXjxz4bwo89lkZZ4Sb4oJfxzqgJN0DOMY8X2YirWCnLEyT6VzN2+a4OgP9y
27Awgj7+rlWD9HscmEZhlLUbUQcxfN5BcMnN5ou3f9FXC3L1qNUVPsAhQ2KnVbG54PGjkAxb4TJF
6eB+7KL6E27U2ok5+wx+rH5JKhXqe6AEc+mcH387wpOS0p5FdmCqqleTiVOml2Vu+Qk3Dmy4iAbw
DAf+ZzPqD3UjB6jDRnmn5mUE5SuP/B6FNYtLSPXSzMhvzatsryhds3MTic3iaNgHPEua69qYCB2z
Agf//+7nUlr49qDAq5waWcF/K2VyXQuJwEsgJ88hxr49tKuCkC+Gk/dyArDb0Zl8DWNAMy5L0acH
RQ5+x254o82IjgkSanZwW6ctbPL30WDQAe4JctuY09Pbb/Bqe1heACUmTpEwOKicjkc6Gwfw+bRJ
D2TJoUyCJmb+hM887riwQwwe83T/9gNXIMrvryxMqj6qQgMaxuqJakETKImi7GCQ3nMlsPoxqHbJ
ijXhRmrNBTYe5h3ZV+G2wq+EVi2OJiixT0Fjr296fHPsUeik2aC0urvaqPrGdYBLwuzQJHO8Jzg0
2qemUyYbEQR4qLQ/dWz+LvRwwpEFJ58tTF8QdVyLQBOsd0PQiK8RHJa3R+f1sl5Ers8NK1AWIVaD
07c6bl7EHh202BIfHYduiRzt2LdSRXv39qNW/bHnHwJEnuKQmhkMZa2YdoUKnkXNcKhaCDCliLAP
mOm04FPRhgYBw3l4hdENnFbBCqtLRd9hxtJfzWMkrgoYyJ4F0RU0oUjSvYb+i3wlOLF8B5C4rpFk
t3Dh83qcoy+CwC3/nf/28/sLNErLeQ2zBmTueOri/xmQuwTmSGAYzrJTscjs0bi9PUzaMuTHexGC
9qW21xHQUtitQD92A6CHcSgPgxL+JFXnYozFRwwjZ8/CQ/eit5SOcFSYT4aCzSfGiBpkY23+kAL0
eMRaNSfuKn9aQII9Hz4MXQb4Gebx9w4kbTFMOMqDUlB252mGmd2sJ1dxZT/ahiZvi/m+TVrl2qnl
I+KE/uIUi2q9bQHkME1t4JwFf6UIXF0qQkXrdWyPxnfaQvHtO9lvzVT9lVuY4+VO25BL5BCLVgy9
nwNn5flwAj1fVUO8ABkBhLLBfaC/a7yiqCRwX6jCm0PVDbaH/WHml23yhKn317CtFK9NInOLIAJ4
1tAG7+0psQzwixnx++HuomJfZgV42vEPgKWzldh21R7CKf5BgJl5AyCeP779kGed+dFTlrvvMsZ8
SSTbYjXvbKsZZDXa/QF4VewNcwx3ks70hp9jUQhBt+UmZZfXSBuw1YnxoTDjcfSVKAoe7UqmhxQX
x6+QL9O7QiTTHilQ8Gl2q/AzFn/xHt5PtNOjqd8VxtzvRNdhctzrcke6d75ZQJuLbqQgyYvwPghG
sNN+aK+nyEn3jhZ9GuDJ743JcX0Vj7Y7O52J1yFHktSw2b2WBMXeRhiBkwniJI/IerA9bfVsF8Ej
3wT1YG5Ikv9SE4A5Xw9z3O4Hx6xvwt3bY7iKHGVqUskz5RdJI8gIp83xL5UPWtoakyEPtRt/N2Yx
erqrqFdZ7sbWpsylvtT1ePokRBzug3DG6jFqP6c9mHGTpfE3vHS726FqqnciwignjNBwKFVUboZE
2NdVgY7eIsXn3opmF0GIhde0HjjjhpRT/daA1rslgji7kLiFn/hqr+Yg7CywXMAAGI2LgO74mxk5
EuSR0MUDtUOHP9akvCviKHj49wNImwXCJIYM4Kv6agBtPKDcKWi0Q59NeLjGfjgTQQZYbkfNTmjd
+0jYF8qEzRnbXrq4gBXFg5bvi/ApbO/xVok3xnwrRm3Tu4UfdhdZg1VuTKo0QrDZwf/coCowxieL
E//ERvmHXx9klgxdDHfYrnDROx6jcR5DabudOPROmW+dMkUQIEqu9qY+ZZfS6NAoEJYd0sEocf/S
aRVumjApb826NTe2CbozzCLyUItJr8YMW0biO8GZ1d7qLfcKl5fy3aDSZCAdOfuRkle24xTC+FAf
wi326rQ6dX28KBM3O3F2P/fTjjeH5b62WF4AsOgA+sdfTUuIuY0iTTlMKQKywCg72sPhQyaH6UHK
obptlMh9anHf3xpjj9THma27sR6kV2KJF8ZmvKtVdcZoUuoo/NhSEjpIE3mmIs62b0+i1Z2GRQjz
kYN66dQAHj7DIS8ABCctnXZ0e/2AHboG2Fy6l2QZxl6q6MqJUuWPjwIzpOepLw4A63NpHmUWwvM4
6NjJUn/V2d6FEOGnTK/D299qfX/8/bX4XsTa888rKvFkdaT5dpVxgHzRX6RmqG3zGaeqyFCvqX83
UVPGl5lIw/2suU+dO+sXrhrU2y4OIY5rrA6ieU9cH21+9uNpQS8ZCS3I7BJ2u26BmCWCNdiHxiGO
xl/cpSukQYMdvMuM0Tnxq/7xURzC/KAAQ7S1jmdgisegY8FDOExa/gF14bxJi9je2goOXYT2DScs
F/4w49mBCJuCS4DTj7HulxPWzIyXhXtwe6P8Ziuu62ko5LZ4Dw/kDcB8+ESqw6LeiYoLGQjlh7AG
galjQWAeLqAJzuhz6OMlLT4qqhNcyjhGJgQASuutTE6R8VdF83JjBD/+7d3BDrrGP8dhysEUZfJe
ombdKlIfvxtaZVzAEzJouOn9Jco+68StaH01XJ4KdwxmFq0wnvm8I75YagMJtIiG8/p92+v2ZVLS
fsoLu9rN6Dfvmw4mSNFPxle25Wqblm5zDxM98k3Yb79/rv9P4fxfy5j/3fzofzfh4npUfD2icPJX
/sPgtIx/ENUxLRbqAoW/QdHym8GpOMY//HBQVPhD04EVwub1HwonDqj/UOXQlQA5BKhkg/sfDqdl
/QPiRkNmacxwVsPWO9v9iAeZiAeYOqv7hFn3JUyxKPPDrP9IBN63oD+xNx3fWP77yWsnm8wK1c4k
+xKHUhTlGEvKRpw46f/20asKMEawZtaTkfqz6zyohvIAI+RUF+pvn726PFQ9ceZBGqS+OhrytrQw
p4YsZJ/YRf/26cvu+mKhElXltFksUl8bdmpJUlzc+C/m3cPvTf8lSfNvn7y6GZSJmkyz0FL6tsVw
JQu8TLN0dt+f9+nLU1+8t06re8QMYPGtbRwvNhPJjm9+PO/DV0eKQ4AuquMpBb4j/oEIuK8jhJsz
x2V1NZCijc3aUdGTYTURhPImbsITt4+/DTnL/eWgWMU0YX7XZX7m7t32axafuXJWa5KfraqA2VMf
9qR+twS1fTeSGAz2rOG2Vnf7QAwOjfseDe1sXHbNjGOnc+ZHrxamQ6DWaGdF5ie09q7LpNduOZFP
dKL/Mtxrlxqrc0DdZ4Yl0r/XVejRLTpvP1lrKgLEmJOT6PyQCbbrlYA0oMAcOG+4VwszhizRklCQ
+nFV35MLEcLAnP5dWfjfTdZarUsY+YRYa1XmN/OMzKzJw8s20d3L8159tTDNDE5kObSZjw6b7t+p
DuPffsjVkgzoIM/kR2f+2FbFptEwPzZhy573zqtFWVCV0AtnloRTguR01DcIh89989XKHFKtw1G9
WdysgT2zKQ68UfT1ecNtrhYm4stAhmSO+pDl2VAElimOeao6/sugr1MLJTLmMWxl5jtkRW3RFdEA
cbruzFdfnZq23vc5XRPOh+Sm7R/L6kQZ8Le3Xp2XUNuKROJ36lNb3+YB7oxNUZ24Pf/ts1cLE6VW
pLrSTHxhGpdlmudfIYAYX86ahmsGVm2LtiVaKvFBDNMvja0iSXYJ8t6d9/GrlSlzNa5j0yaSpI13
EpvYC5Jipv15H75an6TqkIKjMjB6lpXbgNz5CzySzjwj1hT5BI1ZVyToKxpaxKoJNDf8OO+9V6uT
Zk9NmlqX+C3+LxurN38Y+Pec9dmLr+nLs77oZKJkkYjxplK3+VR9Qfo9nvnZq1MTo0IQe6NOfLgY
5ibG3z538Ao/78VXK7PDd3/GDiP205FMEAPebpak78777NXqHERU4PbAiyd8rGoUH9o8fzjvo1eL
s5gAdUXBRzdO51x2hnOlNpNz3upZdxEgRpIR1/LhBHxsLGvbmGe+9WpZknXVNsSAJv6cYZyBVnNj
Qw8/c5qsliWxes2s2hHThJBtr43QehMi/+G88V4dm1mgVAV5nImPbYGZ7QMNC5PPTjmW1Xm3tzWO
4zhlh0tmlviRhDynfIzwQznr1ddY9Yw5zRQYfHKpzFddWGmLjdbjeZ+9WpqVFSX94EhyJ/Lxm6L0
NwEJQOddltegTYmlzTRFRuQPxmQfEnX6AE1PP8EX+cvhpq+WZlDUcWy4PcC9Ft0WSkfdA2J93qn8
rBN8UQ26eqeoiIBJ0Rp/NmgSi/MKqjXzEwM4HMZCPjcYVU91le3Up+dNvzVCSqw4JaWWRv5Y+GOS
bchqPW9Z6qtlicGYlsx1FvlqLKatURSfKWj/Xc/7v/f7517+i5EOqpTX7vAsiju8HIRCF63Mm/Mu
QPrqvCwUcKpY48Or+LMbVX4UqeddB9fQP4478NvIAmH2TdisVZoLXKCd4kL9ZW6vRUdqQlTTiLoA
5WJ1wwJ6R8yXft6v+SzSfTHgXTOGSk8usz+FXzmUEXP26Zk/5jphOxOxNsJIZ6bgIe2LsHtqQ/eU
7u5vg7I6MEdoGzqslsh3OizRrL1ennn1WfMOekundiAUgXXTeVBraHPaaXLeJvjMwngx3ugXzA6e
U0Q2Rq1iK1hi8wmL78x5uFqbCe3RBE/yyNfnId+oIzF1eN0O592Tn1H5F+9uDUM/TIJPL9XxLksJ
wZWKfeY8XK3NJGiCQcf7EptKYW4gJfipbIPzBn1NdjdDIuBqvDt9u9aTLWL0DlfUOjrr6IHfdnxV
7lw77Lq8YwlBW98HKVEuxuiG5w3Mgoi/vIjrDeG4hLlEbIaVJ6sHu/p01lG/1os2uZBdGBINacQY
jCajO7wbRiHO/PTVeYzJK2b/UcmeNctNBM8gFOddwtc87bAcieSq+eSkJs27QfgrzxzqZat5Mb+b
maijGv4WXB5IXJHxberBx84b7dVNGa+LOVOWUzMd/w9zZ9YjOY5l6b/S6HcmRO0CpudBZibz3cNj
j3wRYvGkREoUJZISqV8/xzKrp8NVGe1TAhqYl0JlhIdcC5fLe88930SPjU9g5uf6VzTJv1gLt+Vg
NcKpcRg0JqYtXAlE8XGGFG7nnW8i5UajgRi+z7i4uWv9uX+t4vmrm97M+CwE9WJebXMyg79TXXcP
Zeied51vfQ4CmCG6HNDP0wCHb/i17QofoGl/OTxkvFjd6AmxSe6uU/iPRnVz3HfHm0MrbGJl3jQz
5uKa3vTLfeTbV8wf/v4tQ0H48qY7uCgsf5pAjg3nb5tIf5AgN+5c+TZ7sOsnyNMcPiGMMt5N8B0Y
613LB0qCL2/boc3STDG2ydi/ZzBQbHZF8v/UAEE72LxOYJaeaEy/e8C51jXaFxhD5PzynnsAjWGN
ehl2A4EnEqhfsIB7zZj/V99xM1uiPov8MEpcnEn1NYNj+F2TrETvmuRQgb68965IJzAVcHkLyHc5
N+5sGIl2bb/olnh5ccVMkI8wPYW6dxo/rbALSStYKyZu3xjf2rQwECoI+FGIHTr+JCi8wfPXegN+
8drzzfQZQHTrZo0R3vf0qgHN+tD2Yl92HUb0L9/LANO3DN5/+Kb9OYvRsuxea1L51W1vpo/nUdJC
Uor1ROZXQq7jOYgcr3YtVlvttugF12mEddCbUPkqY6sH/ZVbdIzs+gVbxEWARWV0q4J7inX2CeIb
d9U1mXuz7+qbT9piUUDfuEyrxeYpOHgm/9zH1u7aimHB+PKbTv3aOOgq00pCqnxFwFR+M4/G7Ip9
8nTzXUGDK0AS52k1wK23lIHo72GzTHbOo3Bz70EPO/sGH3Yi8XoLQPwPPobx212vPd+sjhaU8Chc
Aqzo9H2S6ZJChLfvypul0dZduKCbFIeepjg0UQ2yLfhM+8biVlmbgR9InMPFu2UAeeF+BZ9w121n
m1Wxy0NYFElsFyLXb7qc0Cpt/GvqtV8sAFtJKDC6NKxhaHuaCzPfWUCW7kbU8PYFWFuPxxQG4rD4
X2G0ytG+Ms2xvPbLmOy8+mYKCUk5NmmTgkOtehhQm/Ua3dh+52vfTqFMGRhNttiB6mVGdxXzpyYF
/2zfR92E+QKtWH6B+XElCm2vwNSllUN6Zd9Gmm0maFCDNj3JMa1gLds/FAkElp3nZue9b2YoQDuw
eKgZXELEDN9mgATPBFZxr7z3y/L6X9LN/8zsoQ315eIiEWDIhGDp6sGl/p6hRfkN19FaDiMYlBQE
6p0L8CaSSUXjjIJDaZXVE71F1BSUNQy996016WbSDiCduMUPeIoilU/ono6u0Zci9i026Wb0EEmi
MciwNfXcomlWpeN6H5iE7Nw9tsNH1zHxBJeH0nqoRpJDyZuzfSI1+DO8/MAZTNnzFL051TI2TwAJ
93cKjNl9Z69tc1KH1viCM2yrYLWDJKATdwVjiZ0Bx1YhBDhVD9gv5lUSu/F9Ajz6H80AfO6uNWHb
v9XOrAU4Dy/GGQsKeJCBc42ob9+mvVUJFYGOsuEya/vcm8otA/q60zV9Zdb+Yh/ZKoX66MI6Weqk
YtY2ZweC7mnOA7ErXflPPeIx9Hp8irHSGy5CdGJG5qTjfueA3GqF2gUJeQtz/YolozuaYOlvbZrs
E60B8fVyuKdiHDVH13mVJHN4hbAALVihF/ti7K0RlVvHVMMoGZOp1faxSRiDXT/9hwHtL2F2v/qq
m6naAyEModOSVtMi344kiW+sjNOrfcN9s9BbIaRCH2FaBWb4IbQqruExN+y7+FYyxNDv3ARrnlQW
7glHFgl7bgg673bd+lYzFNkREJrUpRW42M3vY9xFZ56pdldJDtrnlyNGxBzg8T5KK2pycgaMIbsh
PrL7qi1oO355edkQkLJijbPBCGRfnUdo1M9cv2+qbhlzdWp8R2F2UoW8D0Ay8ekhX3m9b5nZqocA
QFI8CjFVQd0m72oITY9U5UW/87tu5mqeWSD+IgxJwHyaWy5bdwh696+1S/7fyGbrBhx2hemdwGwa
2zAtwYNqK5I38Ssj/hL1/k3ctJUP5RwoqT4J08rCTrZ0etS3IM7P12IYX2sB/sVy8KfHzU95b5fB
HqpWWMpiGvrPigbTU9EXMMz672fVL55gKyVqY3g4oS0Kb78Y5MNUd/BtZRKDH/wa98rv+MUjXNoN
fk7dNyoF18ylSRUpB+cUeELBSEku3//7J/jV1TczV86tBKAP5nFpbtsrwPqyszZ0Z/J3awTTZ+jK
BCwN7kFrzs9uivuqQDPTvp0kunyVnz5uyHDj2PYScCzaDIeROjtDF/AaEvlXb+by5z9dvUuExUEH
QwcuZOkp1mF7gpg7POx775t5C3I9GU28JpVPm+UkpV/ADBqLnVcPX947XKiaVK84CYJFB2peO9Xl
mqh1X7C9dSlrLn0sWdtllQcj9gC1Yn6V5ejT2vdmNpssqLlLyziivgCIqB9O6fR2YdK/33X1rcLI
JKKeqULUZ6IwPIVkKa4m02b7ItatWescAOWIWlhaAVTpgT2EK/WzYkO4TwEIM96X39Vl6bQkHtfX
3odA76xZdq7nGAaQ+97OZqN1RAkp0YpdQY5hPuWBbu+AOHrNi/Ryl3+z3m+1RlDRzm16GZU6gnfn
oUONDG5+Q/HYR210rGG6WFoUE9m+SbCVIM2oUPAwE1kVoWB71PGkHoaF8jf7XtVmAuPQtuayRqKI
dSPYajxuDjDCifclLLZKpNQtACwpBMkegoQP2NUnODCs8bt9974JkuH54WCkiXhKB8t8i7qfqdbJ
7JMHwiPt5SBF9Qi4JpakVQqFDD1IkClHEBenqN5X6dpKkijK4h3D0lONfbh+tHkd/zEBP7Xvw24l
SUJGyzzDh6tCA6h7N8uYPsLsq3sl5vnFrrIVJfXhEIqM5Hj1ITVvZuLpAeitYd+OuJUlwQUKSFWp
s6owy1Bf1zmFlToGKtk3LP/0Uv1pTyTo7lJB2BdVMlmYQKABriIe8c6uYblVJ3FYceUxAG+V1jx6
6Lv+QtAT2ed9V99M2FgkgHw1eVHlGg11xGbFBzapZV9u7k9n+5/ejIYVLKAqUVHBBINfK9/0JYMP
5c4xuZmwsh5WUBvTogILA+KnJOq/Nywanve9mc2E9eg5KGbYYVY6Jf4jBGHgj3GIN9/uuvxWopRm
DcgQmS8qAqibOSZrB35xAbDivgTaVkaUBFK7Jh/qyqM0cD8IcE6DYIr2DfmtliiJ7GLgJVdXXULd
eQyW+jgk3Bz3vZvNhju0oCXCPa2oImEI0McBuVKmK3a++eTlStzqCIi8HPE26oHd7WKa6AbykX80
iv+rqZZgEyD3HVrWmJjqqoHrxglGP9GDAbV3nzosDzbzFU4oRZ838BYbhyA4EfiPf+1lb77te/Hh
y1czRdozG0oCZAHkhCkQeFUyow627+qb+Zq5YqiRsCBVU/T0QxoN3VEBHvxj39U383VVAiaIpidw
nfbuZHNanxdD6K5VGD6QL98M4FcT10VXV0x3YDJOXrzJIhF933PvaPx4eXXvBuEuxZ6qi7rwHvYn
43sc0bvDvqtv4uMVJGKTWk+qeZzd59AxcVNnwborUQRC08t7jzOuQmFVXcl1hcm74g9t3Q/nfbe+
mat1D0tmPSx1BUsOdYKFYA1CKpwd9l19M1frOZWKiJlU8ZyoEzT//LyE0z55EAwBX76YsI4srHIS
UhnZsfV67NT4LqpTtW8NzrYyVNYbVOwY0Oo0ExEEH8ui6CG0bbBrQmVbeROH7z0dY9x/H5j0iBRy
/SmK23bnhNpMV5FY8H8bLDXWT+MtvKf5dczca4eqyxf850MVtoqX7x77dJj5PMEq7G13HaJf7qMA
Aum1E+FlbP/d5TfzVSmc1ACmI1Xe2IQdalC0z+hys+DQN6It0yHN1n2Td6t1gtg47/rYkcpr+G8N
LArRYDTonVffTN4WRoYdbHuwJMNN7CaIWVxOOKPvCv9gnP3yK7TQUhWkZ+ysQTqPbwBoSmHWT/Kp
2jV/t9bhTTF44/JgPBtL6yqJkuWKK71zddjKngwJ46HPBn2Gv1Z3tH4WEsap7frHvpvf7LWxTZqW
orn9nAFHfATCWx/7RvB9S9tWfcMbT9I27Mk5togum6FbziNP9nV2wcf25Yetm4LUJErqc+LlDIMx
TtLnGM6muxJG2VaDE6DpoNHCsCsRkgBsd4myeComt3PUb5U4sx6Hoc5hk5EpAMxnwI7vjBKvmfT9
Yu3ZSnHWqMjaOAinK21NTI6qYwpmIg3gb7sGzlaMI6yEy7rNx6tFJNNB5fiqEn4l+wbO1oBtTGB6
VguWXCkO1w/oB9STiMyyS0AMp8+XA2cQdsG4dOSqHdUnvyTyucuW15ACv3rxmw13yme+9G2vruco
7n5PKFc/lJGviTfTP+t2f7Pqb9U4wgahj0OrrsGUj9htgmxRTc+ZgZOnvPNhY0F45r3mwa3Khyy+
F8tC8nNII18/L6BKXAp0gNW0TRnoAWRzmBLDnfmexJmc5YEIH2VVBjID/zbKBeihLAwAxSuJ79Pw
phmsUP0hWusiqHg7R+IbcZFCX9gaA1zxJbv8E4cAsh3Xt6nzU3cj66Lt77Mm4/ImYTkMMq20o21L
NWg3vQvG0cLzXnhjYl7iIWr2jYQLBVNOBHAO+0EWYmAQ6Arr2IfaN7DZK+OYNBh0g5/qx4HG3N31
xq3pdNB0zs2Rxr0AEG2GScX9gLrtSo4cmlH+NhutoDPwFixwGXC4Ppk+dhMg7Wd0BUh1DVRCnpTM
zP08HOeg63o8f2PX8RpkA0CpaEAultyqi+RDPgBI3h6WKU7N3QDc7gj64OLy/EcfKzo+API+Bp97
081hcJxp3+L0NcDKJpsOMmwYw8OaXHh7PeOa43jUIzwpv60ggTdjueQjb9XBR64O+hKa5TAbyiJE
qDghtVPP6sTqpR4eOHhDydMES2FcAbR3EiZll8CN2Z8YxAPJI9dS8IciXAF8LHA2UXigOh58ZTTF
uXPNYUj4xB24z+ERG/ywnpvEJ/pe26iDv2hLoDN4txZJaLqDKbKUjWXiVqauGnjJkS99ZLyWZQt1
W9aUcGWTQJ0HiUuWpQSEcNH2CF1dNC3gkPY+im4972ak1QLqzVrWTmYJP8NVqmMaKEdNEhRDZA6+
7gHw5Fh9nSO9LB9sG+bNh7EG/GWCMwD8btpDnIYOZgkkYlFzndohSX9vYYHK/zBBRlZeQUi+hjDM
TAn+Gfw0Z+6uuMNT0bPva92RksMdgQYllRl+70kWkGthTiyDzf8INGsiXrZ8rNGbOIIyQz6T1diE
H6ZmjdbvFN4q5Ad4bV1/RJ+DGQ8NV0V/itQyOnkrvbhMsGyEg/sJ/eRD4QB9H+bC3QIgHtGp4kBY
G3kiRWOi4JDYqKnlMcvbfnkOkW+w4BeAHaSPZjB1ehCWfUndNGQnrk0+lsEUYJhPY9aa71TjHf0Y
uQ4Vw8vrqb+RAGxnd2hi1+HbfES9k5Y4N3ZPfZq2NyDuAUwYFl38Y4DvsjjA4mv9Hq6aA7EC+9Em
pGx9Hwu6sB8MDrrxmWVFk60li1wz1veuG4y4W4wAhdYeXFwXgn22DQaVuI/XpgjbG7jZALV4WC6e
nZ80Vod4OE3cZW1zDOt0GW46zvw8HiHJY3w8wkM+XT7B2lCvz45Ms/qQAqaQ8dI0SCIHJVyyzfrU
0Brb8bHDzkDloVsywdcSqwdxYzkEKDOqakYdfwqvsmCGw9UZrY6prsserkPjH2jfUn4pGRxZjIKE
HMYseQkGRR7OZWY5H7+00kC9UDkEc11xgIOQmIdSy8KyAvb18RjgtXtYXH0GoNoXAK/IJf0SeWJY
WBZzP8W4t2Ve4j86M0XDU9vofPzshn4AByx2sbIPdcBD93VhM+9g1QZCRHvu6mSe4EA1KjhFwbyz
6VtaLSzNIBMQfopEeCdmGswgi8ZyjObjlNcRdARdSDQcGe3ig1MWizT+wxIcwrprwDiLoasygUR/
BYqXnh7GGZCRoRStm9fqQvLOANZr4uAbPqtd6jJ3edKCUImWneKNlSbMoLYaoEnBv8mkW75xOCIz
jGbuAjqVhEkX2rMYlSEjHIVUyh7TJiLjMTQJiABBGxvsF1k656wk41L/8KKbmyeRdYt9HOoxCc94
Nyz+3uVxT9EDCPN09gEbveWihKNnz+ay0b1crnOY0wOZBuzZAttL1IdQAz+YeJbhcshsZ9mHuKCD
uQqmUC+fdbfAbhJ0ObA+llNn3GiWg1pcMD/ZEevMPVyru4sxT9DSA0U4KY6sW4u8B8F0oE9ZExtb
ys63QMYqcAC7T3AbB5jiCbE97/xxSoqUq1ufqTU7LVQrd4tKH0mCMoStvD1DNkxjX8KLve/ysg8G
339LOhfDC1kWzYLkZDNOseLAw8IRSMCdgTWPPLMTluy6dvFXmI91sj+uQAPQBbSzbFIwXg9xjU8a
2ET92AvBB3luwD8U+VnSecqDE2WUtLfhIAPtH5d8Bl3jUGgfsvU+Wld8q3KkppsgIDA+qIPjEJKe
90eZ4uPKwwgWT0JKs0ZEPSmTa0w79E76cDytC5J8sjRTwmT+2I0L+1KTIUFI4CYTumeKZ1/rMotC
Pv+Il6WAKM1pKpeyI06aK0AKlujASFAvYwkvwSV/G1iK3gFW6BYo3qTzONIDbbzOfqwUKkfFB6yA
AWyC5xiMkQomtNam5wkEU7CLpGxC/80D+Dvdgsfsgxs+ZuvyXnarnu/jwA8mOJhRtEmE2GLFIiBK
hfm4Nh/cojFADqE2GZ0OEeij7XDwLuzdR6zqnPwOvEgWspKHPXQKjBdR8wxXYTm9n3LYobJzPERN
DnBhl47FXRKMOUsP1g5i1oeWqqG98tK1QXEsZirVXI4EqxMwktmMJTmOx1i+iVJ4jV/XhTPp0xqI
AHzENGsBizqExjAwZye8kxzwJBZB5YGQ1C4H0bABbUWgBkXdOzjSYysv4aScmN+JA5zkWfE61gr9
GDCh9+WMajz/UgDONPKSLB2PPtG54FEDUuiAAwy4KnYlQ+kaeEjRk16lEphvHgFhUs5d7Pltks5T
+hbF2ah4167J2Bl8iZCOSMKmYyuR/oI/alOmKxPqJo/rhH/sVpvI71nYqtCXsYwcHcuumGj6He79
2AbKsE279hPzrJ4YunFBgWlKp5J6vO51w+u2jCOomz/qbmwDAU/hoCF4gakxGFq1bzMQtVrEseGh
hW0nxzo4J4SivwAeMBYR1IRjcdn2naqvm8ZqvEHhHb1DzBHnH6MOa2OlVnqxEZMrLOI++yESonJj
uEyijHUf1V/6tRj0E24lwSJX267Xt0swaJDJepBRygLKPFpmvbTDgRTC0O7A4b1Xvx3q2E3X1HVd
WK0xvg8C7nkoPpiscROaEjXzX+oV7Gtb+gZMKlPSJhjie7JiTjwFnkN8VqqxWMVQtixNuhZLbGcK
PL4fGE+wa8yylwhJYmA4T1GhWfasBdzRVKkABMbPg2xYx1dJj13q0+rrLLtxHGTiz4xiPfm+Dnhh
T2IyyfzYDH00PzgIW5obSKEytNvh+LzkN+AdT+YPcHwA6L2Y3ia2nC1thqt6jjhYPQq2G+8iiBKb
t/NCIjuUA1qJ/UfRauBHUY9t4D6eg682fAR0iPgfa59TSU/RNLt0KUMUCZf3ohhDBPQzA0P92o98
aTNwlXmH1tC2IbYvaa1s8kyt4An2VwF8NEDeYDyXyMi1Cd4B+Cn4CpjP43jr1r5bvwYQ7z2BoNIm
d5klExqQjQ3euMGi+SFqwbP60LYtn/sDTkhTck9EIcSXEO5S/FEgCRFWE8c8BM9gxJw8iKQuEnQH
0SJCDyWNn+d6IMWTh0OAw+FpIUFyJQMY9VyjCJ2b90MXmuabL6Ycj4+lXvjHbJFdj9nWeSPvGfHc
liFrFvk5cggjS6VgaHzNFVPj3RQ0LjrPthXifZKophflDMhEf9WpeADlAjHdRws1lnq09TyLs+aG
kBHodJmT940aWfgsOrPYM3a+0ZUSAjoKb/gww6ikPNTHwMw8uJtiWxcgrcouxpqdJ+pIW5urD07G
yEfiLa+YBHrNDLq6bIqQ7InoxSD1bEUt+WlORiKOcz6b7C1h2oU308zi7IqDB9GhFwyYXoDeVrGy
sl+x+rx3hXfJYZCTHbDbsFqXa8q1vQ2CpUnfwsevn8Whllln2CmnuY3fIg2X6Iq7WWAlBBcn4lW8
ApJ7VrrPs1Og9Mz0EU3E8XKCUUMj7xB8ZvNNljOannptGat4hBl6068yrU9JvAL2GWYtHe/qWQQX
M1I7tOK27WHpDi0IXYS5DrwBWiDEebd7mCG+0te2WVFjTZtu6FkJXHyXXmWStemDA9gluusDlESO
SQqeF24WbUhZGTHgj27rKRXDd5b2uf5sMzrSR9ohisYBDq0y6SNTWkynSZtpvkuXMFXXcQ08zyGk
dg6u23ii7g4dpHCgKFNu4uJ3MbTKVXm7zvK9wCyG8QJf6XieIhxqHtNZxwqhVc6zZkbGKCz6+07I
cH2YU7xo2R0scUHIrxPPYrIeIedrZXuoiQfp5tSFKYnKfdmfTREt6UdKBh6za4cdEe4t/TBCBYO6
8e/7rr9J7Y1hjXk1T81154LxFuX14EHIYV8DALydX+Z/wt7YDHHSep1cQNqLpuN7n6v6ade9b5t1
Lg7xo4yG5XpMW3oTNh3/dImYXyl0/anI+pv8z7ZNlS10Yt634robukbxU5yu8Guk8VRfJ9AioYUK
Zo7saNKQYNj7HjrGAJ7az20hcNbiA0seWgwkg4QpQq/VHWJVTL4k8eQjbEQ52uCOMQhf+AGtYlaf
w3EoVMmFCrOyAzqR3ZMik/qGzS1tMKw1amLB6rvXnFwvWf+/e8DLn/8k14BY2hvG3XJdZDg+VPNU
GHela7r8MQSGiqOAicprteBfJOu2fbNuFBGZtdfXM3zvyA2AvAVJjlFLg+FYDCvSMGUCsH1yRDaB
5PbQxAXyZ5DIUZIgJbbClx87xqJPNDFkqkDDBruu6KMwuUvnGvBPIALcYk+xEaSwSAhMnQQCOOxS
BGTGKJsbuCVrraZHCAYX+wAzlwaHB93k481FXzaQY1YLnKpPLSdgPZ06N/DsGE6NX7BiYt0JzyJl
oTvPbKLL+37QqG2UXTr3jQPouoYhF06zOL/78xglFImYcWW6OQSAYg7HcIHr0KlnxOkZaHNXzA99
njL4gYlFL7I9/jkl/id86+fnydjp+d/uvyr9b5WVP74iKJf/6/Krvg/KTy1rzP9++Z/6r/9mz8Px
q/n64j9OGOEGhPLnyb991rbDP/1LQ3H5yf/Xv/y3i/e88e+9ev6Pf/8+4Ch8uRrDbb2wo7/0b/za
wv6u/ea//tPP/+VfHya/UXDbAFSJ47wAgArL6l/29cVv+ENAri9AJPxVeOnm+od7fRT9BnrMBUkA
OV9EL+uERray+Y9/p8VvMdgZ6PBPLig2/O2/Yl3/cjpmoFDlNAIRBzDo+AJO2iTNtY8wKifAHhwI
CGVhtLOnXJL2TUbZ9C6b0tdEfpe63H/N/+xCfgIOtYBjfwEQWbyVkCca9sLp3MQlcx0/ThRVDB2S
b7OErOWnL/Dmr2v+bOYe/tlQ9tPviuCGCthLBJAKHg6d+BtxQhDnHQejqS1XhZMzPXVAaTbBO1VE
JPLId48A7xwaIEEoPTFA3PjaHPM+EFNHqx6NbzOC8bYxApmFmnJ25VMT5YeMLvpHpGN3GHpE/Vep
hBvhXZdG6iEjdYiNeWGgtg+JeGcNsrdVl7vIQP+WdtFdgRTaeI3a5dIdGqpsAePFng7fHZ2kq5Jh
wdEIBd4UXwQZ+mG8kq1OWCU51d0RmYLaHCEw8vaASKqPH+rM9vrNgAxgeDJEeXGPUNR9t6rVt1O7
quxrzx1OJ/nKsjcsaet75bP2e+e6uT3IhPZLmYRaeXeswWKPETFzpuGBthbgIj92PKjvhxW4nKJs
M4FzWIMTnPLHtJ6giEPuxg/5XYKURnQgOuqWIwULsVnKFQEEXgyG93fGZtp9kQQZ0cO0IEmBSB91
8/HoAKEKB8jSfE9v82Z0yiMJPUArWCJNuaZdycJUJ/4Y4EC8In6nuYzdGbGc4Ko04AC0/DhaNSyf
EUku433CiJTv82XwCxIsA1LcKJmMwRx8zBYntD+oMHK6O2RtDTrNKUfdeDVVESRwWClTR+RkSo/S
YxNVehgXHBkQaU5rfMN70qjs0Zgx7fVTS/oxg7ooSQLLDlCn9XlQ9nHslTkMTZKtbzIzUimOMNON
sv5xtZkN3tZajv0nJCH4qtHV0IQgNa5kgfG9JMNYYObl3j/hAQAVPiqE1/B0Ej0cUccDThJDZw9j
0ID/i1gXcvS3WWR1/6ZvSfxYm4ToStN2viSt1+nTCNwUO4/YAPtKTSH2GnzHVGL/szgM8XZq5mPa
dpE4ribl/dUsJp8fHM1qVi1ZP31fUeheT9jG+HxeAxWxj3YCfj0pcbVgnkuPMxl7REzassMc1jjM
ErxrbDuSS5yUMqA5jwAWZWOZygUQzpiwvDjjJNbiZKnX/hiMDJkS2efRY4ZsC75mxPHCZNra6MdC
k0XdLLpPhgeadojTuxlQNAQ9cxPNOCN7kh0CJIDcOx4Zra/qcbz8aOeQ2w8xK8KHlIiAM+REljQ5
xZBqhEeRChFcca+Q/m1ZlqrnAD5DAghN69mtTjO2HCAQnr5pa5OuFAi6rluDEu6NIi1ayi71l4Ct
NxPqWsae9CT0hBNyXax2rmpnSNpXAyok6cEI1JnOCXDwCNfqRtGz1oFHXGCVdGXUeHUVeg2vYp8q
gRbeFmF9icMCjuhWEaR0g2TUoupnG6AMxRN5hUNVGlTMSNeXql0AUY+IEcUbUahCXynb4yhOWcju
a0zk/JyMoaXvmANcUJ9I18X8I0rSLr2KjFOuAZ9ZIpn0xUlCOnJQYN+Ye3Q81XAhdmg9vfKaJ+Ro
43DAvQBmlh4iDpT1neQ8aK5JmHc4uSx180NGiFIPzZr0YZl2AmWzsGjYg2dTFx0dSnTvWooccZWk
iiyot8jxVkAN6cplXZL5NPc2mY8hNoQe0V9r3TuMSiCXfJM08YeFIMRyJZKcrEVOxxVYrL+E8CoC
XHUC4YGvXzxIi/Rt3VDwKyXJnR9+b+Tsw/ALJZIVGJcLEmXo9j72qpXgXwMyEw4pvMfW3C4/2Cgl
ynOHOa7rQX+bR3gWROwQ+ZnEyw8XIls9fvgfi5TUs3xnpudng1DpZUD0/2d8dIkcfh0fPfZfX4ZT
lx//KzxKit/AqwtRfwBvrgjpxdHpr/Do0qj8j3AoTH9DWTcsChohVAEHEzHUf8ZD6W8AOsdQPdA0
SGNQC/+leAi/7ef4BHY9KDwAUUkRqgX0n+KT1mQtRwIuOSKJETHkCZNIVIS1QQSssKdv5hZ19WtQ
o+fxnkhXyFJYlyMZCCQxmFVqilR5KZ7/oUi9iDIgqn7g8BOty7G3Gf630RNqYJYWppRoi/qea7Pg
8AF/kuBYF7lQtwlckcYSsLLkHZHz/BEFqiY5tArArTJDhSo+xoVabJkGY/BkDGk+Qx6J5SNvcmTU
NVBIF98+hv00HqCfvKJ0Srpbvg5NiJ7PyX2B8w+djqGborgUWKc9gMHjRKskIWl3MoYOtkKRPrlJ
mhxtuf2YxCFKvWrF+hdNNDzEXgOWU6i1j9Hm1rWi0gKWye8LJM9vnRFNVsYs4vj/yFwCecN84UvD
xgRLprbr1Yr6WVzGOKyQGxgOhDj+LU30bqZ4SMD2BLLENJteUQP+2RHwcziYpViji0skiCp2AgTu
yyNoV9MusDyNj0tdKHk12/9D3Xk0x41k7foXYQIJZMJsAZRhGYpGJCVtEHKE90DC/Pr7VPdM3G59
M59iFndxN+qIlshCAYnMc97zGkMBJM1VNR+duHQe87Lxcew3qmi0UvfeHBhkhODcjhOI2fWO/OL6
4S9vwb+pUX8pv2E5/pFnL4UrlFTur/6TomxxbJ59L6qmwr4XhkNgZDd7xxzjkZPVxd5vauJ/83nE
zLs0G+QK+tavCehzbOrS2hD7Vsuw7SdS5z/HHjmI1dgM34WV97/h1v5S7fP9eIlMPo2Sn4/7NfN2
AinzLNIYIxIGl6gwkvlEJl0exllc/uar3TqVvz7dPz6KbcSSknwfqdgh/gowDI0/OMRaehEYrber
jaX5ns3tJv8rbIxOgu3Hp28xTQ6bW3TY3z8mo6DJN9SvYAeWR7jp1u3TZPudvYf1h6f2X76OtJSl
4Jb6toTXcUss/vvnFBgtztk2y3CM40H7O2dRJJuLZLbXE94WWfcyWbBKPmNCKIxDzazmPanhw+zi
vGu8OKzTHgMSBsyKiZmZFsvyYSEMUGTBOMv4MygfcYuJBd5LkqvTWnEAUs3cOGcoWx8LiuKfPlnA
1dVnAq2PE0ScNwlpZ93BmGABFWySzH5qSf8Q1P1QiXAbYTyEszdv1edUSOZlYepvVKEYRCRsd1at
+nxP71U+zzbKpmBkSl5HeWm1/iEbcJR5rI1Op2E1u46pwR9Tm8GpAgM5O/Fkz3Go8JcurWDQbMAq
jMlOFg3ye9gtpyI2gKmTwnHLo1FTVO1rUTVNKGpQk3ux3YLooarnNcwbxhfxeWqWipVYVYW5S0wx
5nvtZm1JiJGe1/hSaYqfHeSUrbzHUr11XpwK2D706jFX36j/SGrq6J26Q0pcSX02mzr+VFm9MUQ+
VM7p00J4PbW0WT6qgjH9FgydyMaHrcZg8LXy07x/tNdu0h+Zz7T50cuAia8bhhc6GJgYU/LHRBln
oHvKssVeDvE6HWm/dHfZiiUvXpNslflTZ423QCc89LL7DUqLdd5gxKwMqeOaS4FY4n/QkxOvESmO
pK3yidgBFUubedGWSfWNQX55nY0EIkWqW6WD3siH9keMBWWug3xMvOmojNW3wf3F4ChyI3vDeDGm
0ndfiluKUpgxgGB2kG2+3MmeodjLkE6NfNabSJfXMs+Smjwub1kOc1WiQRWesWqGz1udGIGOuzL+
JLVrOydBZs8YOEYi6i88ixQVYDrOYBERs35tfbWSyTXGQyuWqvueeBD85jBJhrkIa8/PgMESWxsB
ZAphRa7mAB1rB0cPz5iLJCpIvazPpR2D//n9NKxHhIF+eer9julsOtvOgUFNPQXtMpUph8DQeodB
T/R3DGpsdzdy3XCF6i2t912/Tdax9YvmM3SB0oq2iZCQYBr9eolA+MYyKIckjndZQS/Ha3XrD925
j8eTB9khAYxQm7+TpkGwrxN764u3xsnFrGXp7RYsFzccN4zR3zG9F04Ax7m/2zAQkVEKWdWPjLiW
PZMBYaVRRWNbHJZ6NcArfJqAAN3dupLGZZvJxSbuL9mbntDrMbVadc7HzKoPNeL3L1njJu0+7Xua
FcOyGIR0XeY6dw6O1mPgbpNjnug4bScYXYMRrud69dUqtJ98oAns1cc0XQikbezJ1CEUpPp+QMnZ
sh+1TRH1VZx8lHD3SM/tDA4Xj3OmKkIx5Xa1XZngtSXwz+bbsOfrDYTS5cpLl8+ZQKPSjPEP0828
2oJq6TPLPxIaVbIDyS3pYTBN2rGS7tTZVmdVUzTVZZmAtmTdEBnu1lYkLM91LH4nb/4lxZYkVdg0
hNgq5XHUkB36SyHBFjLWuojnKF1yIpoDzylied/3dkcMX+v67etSGfN2Z6EByQ6mkVhfAI4a/1I3
nR4vHTmw4tDVi+mFYnRW/z7NO1//2Wv8R5HYL0evBFKkiOUEFpyIpv0/PNLqOEmzPk8jhpXyA+hW
FTlTDANlE8Zvjt5fIlTdPz7LdjkQbwc9RfgvhxXVJINC5aaRiTHbnulhxchhniN6SPW6Kj97au2W
bGHPSu7JtDN3zeLHYV+k7W/mJ7/UN7cLoYe7NRG0xLBff5kw+Z052KMLwm1BeiNk2y6TbwwPlyXI
8MryL14fA3L97zXcL4UHq4EyQChTUco5f+Cxfys88rgGxJQS8Kub1wjz5YZws6bY/befQpFoQ8yj
zlH0KL9Q+vViZ2mrxRpB75O7pE3yg/bN/84C4o+VTd40d46ag5r0V/uQrqHuKatsjep0NB/7QVp3
szG43//373LDXf9a29j05S6tmvAUi5PP+3ttYw/WDKID/Dt1pbtTficBucBccSbghPASaJWGzP58
TP8vphT/3/XevAb/ufe+/lyy783fhhMOP/DPcF3P+YfLi8KswWMYAO+Hsemf7bchhPePm30tPA/F
o1I3svq/xhPWP1zBBoPtiGLP/6MM/lc/Lv+hbJAf3yJ5l+oV1P1fY5l/NkRMdP7jLvb3dlwB3dM1
OKbpOEJaFkOKvy+V3qYnhCPWXemSKLq7Bk7Eh0J2hfXd6GPLgZVG9PV5dHGu3cdln2+vf7lX/6ZD
+2Vv4wr43iR2s14Vbr6MSP5+BdmclWkxtvqCqUJnRRZkKv+Z7lZMd+xsaXuCR2+ph7jnWL7RjxdH
nnDm4qALE4a6G6f7UMUQrH5zXTfFwf99ibguMr2ZGBFjbNJ4/o/rYi50C1MvxcWax3KIvMYBju3Z
duGY5sWNbZlvvXM/LLYc9kW1+Mw27AojpnLQWf7QrUUxh1KmhntSzTD9LkISbvQvV0hry+EjfP7G
keyQvzovDJAeoNu0+jAQLtXsEmNY30d7W/XRTmjhQJjjpg5zv9rCnl5jB4lcnqvSjdUubrv1w822
HQaN9O/g9JeR20knqLLGg5/BuGOGqhv24+IAS4/6VMrKfut8Zz52puE8wVvMwqW/UZamEb5HnD7r
2J1bCY8t7qAhdtmSFejGjA3w9qcuyyEEbJ/e/THuv7XToPeJIcq71N7UfV9X3yrA2YMyi/EqltYL
W2X2oW/FgsgIr1IBFYh37om4PHiQTz/SingfGDvXYZU00HTaxt2baVtdemY6UWaYWxrkdUnQpgGx
kzX+Yjuif2IWVQCvV8W+gZV+YrKUHOq4epnbYiNQw1p2MFd7dAdTfBjpd4/J0KRf22l8d8fNMYNZ
Fl3ozwUk/BmmSOWMxcH3Fwl9ttf+gdtgU2DJ9h4WvwyEkYsUBpM4gr9DblFm+8pAvtpZ5Anfkofq
/is8N+sQr8rdY+nafEy6wdttJqx23hbxzZutNQ3Wrl93kNvWK7m7D4PtuI/Kg3U7OqN4xAKieNKN
qd91rpbQy5Vfn3z67KBY1Vw/2hRbgcuVaOIVVnMIVe2YaTBB0PmiqN2a0DH97mI1qzot7biFKo1H
tGGOf5ic9jmvavvUpM6ya2Q3B27TxWGa8s/qaRi7HZH3tnG2yO68IAyYPsZekX7OYQjFEQAgnLFx
dZ4F7OsP0Hb1ayVx8W9S2m0kJca5c6QRLJm3+uHqS1jSdFDioDvyK4ySUjboC1M68EPX/HuxqLPF
kG5wIg48Bj17eA65qp67BAx+uF/koqZTE6/flWhVuDgDrMccjgJQ9XLWgDafYOKR9J32VX7Eh3BK
GHK547Ex+1crMcsfMDrFXesN8yGn0AxSp9T3nUvJ38753nSLLJzM7jqty5jwUFX9ssoti4glR8IB
/WpfWpkVVqot9vnkMl60Bs1Ebt2uMm4qCiahyVBknBMQ3MbkV1xySMrh6jY/nK6Jg7lN7kS7Vs/Y
er+tohiCwsvHPbO/OVjFYn4WmXfQqrLDMZnaC2J/M5TZ9CFu9Eyg0rbsbBrK44IQl0DSgi7AAP9j
yXqwQYQxhLPOt/t5dP3DrRE5WlXbPNT2Ojw7W1zdE9mZPGRxsl4Ix+p2fbdMZ6N1DCahrlZ2uM39
1AUj83YkRJamwVJuFfeBu5athiqRLj/tNrMgsk0F00wInleRYhXK6BHe26e0iEvjc6ZRkfBLmA2W
AfnoeXptgQrzHyLOxTvwZWu9brXdP9VrjWXkXHfjeI+rnuO8+W6fxa99S4FI8btleXbSlKjFu9do
PYXGbebz7LjK/NEjuu3Znad+e9CSaudgZUw9IzsZREmwOdTdc204dDOB441a3i2p5KoGjPh3C+He
ZhbCFKY+8gbdZ/vV0FPKlp9uU8Twain3ft5Y6d08lLEHmFrxGzRwCxx/+EUYAED2C0n1nbxLUpsb
YYhLnRUntXILMNPDy7O/LGRb6HuXnRh/JeCkklNM9OwrrxNIUgEnzHJNKMqTv4XYUCbDDmLa4oQN
oYfyQi2niivhN932IM1unSJcv7b457byflyrtpBfrV5n6tSuw/ZS+yyxJMxFz2nlkEs97N0ui9Wn
pRPcm8Fj7wgHoxxPpGAwjIzQuZvsuO1m66GBtr5u5RbvbTG6+qmqOhwIptRptwfmZZ7zsXI8ktcp
4Wd/ClmdWgUArK0X8GBjy+OVllv9s97KtIowqFfN2RoYkd6ZPjTvPKwML8ONcTN5QsSD1Znf93s6
5PrqjOju9kyQ7CcSmnjel86sV7oLA3uqvLqKcigLlHxThWgz7GZ0GiGNtDBDb7Vnk4c71V29l0DW
9SEziYrm3dfAj7vaI44+0l1RoBTY0m2w6oje2v3hg7lBKmzE6t7Gm3pcjZ2bD9o9qKS74S9p4uaR
RDAzHZRjz/CmYbg3F1VCvj35iyvlq794c/8THQaPxfDMVg9RmaY5p+XMH8uBajD3ul3SjFl+wYal
mL6MM5whNr/GRMfB8RQ38qdEuA9pEcmgGm0QKra8d/qJvn3cYOBud2yScnhKGI7jR1VDxj02aZtk
Ly2oinPPbPpGNkhFB1O77pG7JTA6qywGzRLmKoPB6UrpBjM1jqyhs6dd/p51vNs1+U+17owQy9MO
4LpBE4EbGEz9Kf9odH765ia52BlZDPbp+Z0+LDCa7xhJYuU/dbTpo62WL6oe4hexav/U1qkTzvD9
I68UzqvPqwzHO7vj69V7Ome3DqCCOUFTFmdHxnMJgGaucdBWzfiAevErHX0alL3MDrGXe1djrMi1
livrzIKC6iyx8Ww2cX3YrJazZQG0QRXa8JGL+diyr0T+4LsfMlfboZ/5TiSmVKEp6VB3uURCBLHv
Trtu082+MJR/Amyadq2fbHboLGwsXrMwyNfmWD4huCkjzwCXgms8l0vU+Xl5Sj2vtBEbds3VVWB6
d/A8zDukg/GR+BFxtAVRQSR0xvssnV/FWuFV7fgo9/za6XAgleqsl349yVx1ZyBiGCOjLM+6ZlWr
kXudto3jIeRo1TcracuDncdoX5YJwLOa6jsa4u6x2cQSeHaz3vVbNuzqIf8pt6p/6hKwsUG4U9Rs
8RSKpUmfmpxfN4jEfVHlJDwEyF4Lt7qu4Y3feBj53PtUCTbmCJO5iRBTf6FvyLB+2ea2r4h7bBbO
PILxVjz5ER/s+nEW735seJd8lfarFZfSQi/blOHQGp0Z+Gae7adsGDXjrL7vSHOM1WsBARvrdx+j
4M+y95P8HmA4HwKPzXdlzQ85JeCQplGN0ZUVtDXwKij61EM4ojzoAsRP7XPGYX1Kksz6ZidNfC7s
2bqzkNvpEBRNH+zWE37goTw8okpfjahvfDjmue6n05KM81uDGuJhVPDqAr699zR2DSA+tPPiY439
/RKtibbeMsv2XjLEXKe0H5qnEY7LXQrm00ZyXYY7s1uo/EkrynZboZcCxFbJvelAX9+teh7jcJJF
/GOcVv9ViYypuDO1IyI9A1JqQL8FytWjyasZ46fgG1OOEgiyQRJ02szKaBglqsHFHcV+6ieykn0o
Q61tc27pfPXT0IK7P4VyaqfLmvX9Fw3c/QxnI44Dv5u2N9tOIO2YbZnvXcAh+97DMoVgD7Pq5rDs
m/yqCl77k+etw8s4d8MjG3qZ8g/K/EO/xOVxnOY2WhazXPcDij3CW/MORohR6pJ5pelMe79al2ti
O8lwzG/SLe7valSBvxRopWI0rGdrTYydSLfla6VddwfmKJ71NPihtjeYYgVMLOan6tDHSbMf4ir7
WNTlV9EU8sgXVDpsht5+49Z2Klq3doisJhNuZG6oqEhSXA9JyqSgo2862M4EqG27dgeJv0z1vU99
+IBcZn5xMkQHbMfx/LIQ6nHy8q64FBMaq7aurka3jt/nboyvTtl5HyyNlyBabnWUTexUgT27/WHN
khNYHeCfVzC6hSPcXzYzZ4khmaKnMkdcrxyyUFWzGV89GhXEh8a2fedlteDn2E79uczW9ius4/mA
SdwPq6bA5OtM3rQzNltOlCszzVXm50eMW6xd1XuIBUWW/Oy83DkZM+9FX2figER1O6waiRYJ7sMV
yXEPr7b9No3F7O1RKRYR9CHx7EBFjnRVpUdjndpdvaqfajHSSAzVOXGnZI/o0H80Y8v8SKZrfDKp
YkOr9+f7cU5kuHnI1WNnG3eZzt1PaoiHeyNHquQZI0JwWViBK1v3Tpm6PUCsUjvE22ZUeqh80YFe
hMdcuykwTuwQloWEovKjhVOecAjiHelq8VnOubmHPG3elbVElZaVWag9CEixY1ONaXiFe1tRUW1c
EHR/YtoRhX2H5Z8iLjL8ndZGRaEzrkdUDWW0OhPtqFEku8pPxu6wCHv+vs7ypZV9cSoGJzkpmN0B
VdYT3EH3nR6reUZL1d7ndB7wyJyVYNuZ6cZTLCmQI4br7QdrMGv3CquuXALDSrxzWkHVQoaEVmSC
qjUqdP/N6jxkZGh8VLRX3sHTcZYf89pl4tN6Y/yF2kdEHk6GCTyl6sm0TesTZjoYlpDKMAbYkNGU
CVG8egtkn1GVfVTUsXoyCwX9r/DLu6yxPk+zbp9mUPKw6mL9ULfdfFo3P2HPdsU5dtYxjKkTnmPT
02HeVHWULQhrF9hTb53TeyGkQuNDlluviCetI5k22xKYZepEtV9eJ5M9zOtH99ylkotAqvmdrWwI
ktRY3poJgWEoZ7e822r263WkCgprxzF2paeX+6V31wvvdhnYWvqXhUzPUx4X32iNCf6iDQnRVVmP
NfrRyOaEOi41ttOJSfhCwDoh0dXqiruqWQgst8rsOfdbfS8p/9ujNlcrND23+sIQtP3UYgRwL03P
DkULyb3MOuMrNtA3PWNZ71nRbnH0LGPbgyBta5jYsXjvZzmGmM2Wu1ZKhkWgVLvB7zOoCEVvB2w5
xB61LTvjjpGVZjGmVTgUzVs69sWDVZT9E3Tfgggjxr+psUJMr43i6mfUZmY9Qxtr9Q8EaP0Y6m5w
msNQZ6iZ3KL9srm5hISW0aDWnNusv2XqdlTDXxW/tgqzNRNBbooHgcL2FN/OWpNB6Jk5k3ddtCXv
FXz6x0FbBF5ulWsddRqfqzqRmJJupRvS1aR2sOTCPoyZMS87nF7G5zT36g+TLbKvfjnyAmab+Z4C
aFDZx7SrMwKdyKrM+Fmao3nfOAhlwoWa8FJLa9z3WavNUDDsPbUg/Qgh/fmAXAYJADr5pDQg0LWD
QhU8CjgBtOjjzwmC8q2b1FG96AZmqSTCT+bOlwGPiq8bWAxRZBP7GPU+NwwV7b6nZN1xA36W0n9D
MWTcSJr+k9wEDmKzm0EgrcqjmDu0yF0xHOauz+8SCYszSZZlDfpBrBemhUJQRyv1ZuLP+LhotE9o
9BSX4J5padULJnDLV4ex8l4oXUkGgv1GF+W2n6tkXh+8bmVOaxiVWgJ/gPwTKceCgzQW5ZdyK3E9
WVfecqojX+/hovLFMIWV3/0qWX5yWOow48FeBm1gD9DAMme+uMrnSWYwLNFQN5fScGd2TGvSbYjp
4BxljS6yM5ARQ8rY8eJoKECOvhEL3LpHm82O+VvqqDdLcYKVhd3PqaB58Y0aFq5wxu4ysbCn8Q3d
JXo/J2AYa9lwBhmqjm0FYTAb0mWhNFzm6ypS8ZZrC1/JVr71nLRXsy+qn2AllBxtgsP5A5rNbiEW
0fKaomlDx+baTvqPHqaHrujcM+Ckl0z1WMoDCMzoIHFdfI4GlzLp3FkZf2u1bVtfu8Lrb2LmmP+z
Dng2GNSNaut4w0y312XQN6bPcN3NtqjutNQfoTPIazmSf3Nt5950vmCcYxXXbYY5sIthrbqRm5kj
U1bCuHgDodzwUySdAyKmWVf4F2bOSj2tTG4BihH75jwTLoweIWvtVB7aP9pnNu54+W6kKFSRlOB5
Eb/0hTPYezFuXKw3J16FBmgYtyd3M9EZsqd4tJiFg9jisE1Vn57hfm/5OZGbdh8gjlp9WNlpVqxg
A1bKf6ToVlooM4EpUAZLZbqk0q/ZlN88xt37Utn08VsOO/LLht4USDPeaB6n1R5wB2mswUVvmkPX
/GCRpVNcC9e0rXPHjL5gb0VaBD10HfBTjW4SR9pfP7arh3kzWnOPlc0AClJQS9/BrF0rVGEJgZem
P7vyOLHTmCENZ7K8qSTHJzsUuh6aXdfS/mE9P1rjgdIUsCDB5FDcrQidvLBgV/ORaCNqP5nAC1Mk
XV8W1xkbk/zdyPqWJkhTod+1ou7EfptMNIABGPO4vkMz7/FIIIjQc95dZeNmES7TwHoSIgWZsZuG
G28bPX/GiDn1kyKRnL50dDaAdgfxdnYhV6TLzxWWEjiluJS2n9iMc4uQqjLvqZBF92g1pfhKop8D
B62iW+vp4e1+2cGV2yRvTutzn261jOmsuy4b9Q3Y7dUUB7ZvOO/dYAj9ES8Om0dXaswMugBq422x
oIxVzOuVaCieKhcx9tbGSRVg77moj4OIk5tHC9I45vtzfrKG1JX7Ps7ZpAT5aPbjlGwNkU5xa9V7
yuQVNdoCdwePCGerH/Icn819OjQFwOJm5WmNwCoRn+LcHWEeDMmsUuq4GXcfh6VxvPGA/MtGqWvs
IEXb8lpvg4R4hw2E9ZjKwUiDOeuZV8SVQzO44s1aFFM17jtz41sDdvhn0UOyDGSJI0eQFgkPk0ms
qHfxSEWwz2xnvgWJ5HUcofsr0nDuWmorNr6lO9Va8lPS1a5HzQcH7zTM3uadVDzV6R0Vj9bbLnMy
Fqj847H29tKLZ6uc/CrstOt0d8gdzC5cC0NvF4MMYx00VTvq/Yqiztr5m57r+5k0jTKCemOcWVyG
fz/1srnb+MT+SeaiaL/6gzCMiLl0cQDIztsTraa1niX+RO4+7z2nPpYWjrRPadGsdcRGqLbIN0yd
33ebo3xgBTHU10XWfqSGClvMjWKfGrb2HUbb69BlaLaLpdq14Mf5SY1WBrgr/f5Nw4aOA9xpWLXA
NKMfFgtOf99lXsgSZyXdfVthYz8kFY/ouEKEH37cuGmwSkTD456SvlojfJysN8xxeN+aFprJ1YJl
+sPmUX8FIyrs4+gvmBA5i++hBsia2I5WNoZ4d3vD2KI9mvpjWd+Wxoj3xrc/X86xF6xRz4SGczTH
DfPioMfYYTvWKEfWKHUsgMFqarbhZOWVmvdIQMgdG3uQRIZCaPF2hIjmZ6ETuDuZbY91lJrJsp6c
lcTzD7YZN905N+rSDG6EjREsNW1y+soxE54WUT1v4I9O42Y7lOUzRlmjX0xh0hj5Wa9+l9xBcmzf
Xbzb03e7UWIDecbyJufGSZCdzoBoeWIoUlWfZD/xzmdQN/td0VcFwGmC0ACwa7P5cg+WpXkErSvL
4mBtVXIzBUULMpREh8JySYquPKjRbdYTHTuUAxQNdp2/52A7xYljwCmuSnt5s0bKZJnuG6sCWTdU
69T7NvfX126t1wvZUShiGET07J++Ldi9lqKm7s77uUtCOL9OdcKmwuz2o8wMmF8jfj7xK66Kqjsg
liRBEqCcSpt9uornDyWG7NkHxEtps/dynxVhoauyD+iImGelapmmISyHwuA7tJWBZXaRNWV5QqVk
uNGMx8MRKXamjiItx/yOdsN/kZIY34A3GEFR4pkj72ve9LCZtqH7ZuqMtnscMoJSBJDYp77zINzI
ArbgzWOFM8LIV27yUiHF3TVZLp5V5jTJlZukmsdGrjGQBf9ifMUbfHTu/9wx3c4qxIvuzSbfL8LM
VLjSWRAdaEhbpwdjmPidUIeVPMpUitsObNbp0SJiML+zeJR3LeK1PFwnexx+OL2FIEtz4rH7OGXv
HFbqsJdC9p6MzLocPrcQZJE6rN5WT6HbYMg1hukyOVTKPGSTmi3pcuNYuyPLQqwxNbEhpqZ9mCXj
C5DPcTEOJnEE/gcD5BMOTZNM3pdSeaq8yqVwvgMzdOtlMEYpI7yvKDOoiJR+Sqh8twccj2z90U2m
jtcXB6c7mRuOvpR1Ym5PPWxX/dFh0o9Zg89Kyu5io0/l97x2VlPsca6pxrO9bWv3k/OkLDhQTDLz
ygD8ejPuB5OJyGHOS9M8KjncAGFjsqTyI1roeIH+qQnC+x7for0DTyZpAwFHVU1626bEFhmm1yC5
axbLwMJG+AwU5nPdNah0AuU10OK7yq70ztGc9F/6Sqs5imfnNlNnOOAzIsj8m8oLezj7xlt0kX88
D32p20eaiTU7MI9V3sUtJ3i0OT4w1bGNq/wzgieRs0Qnr79h2AtTjmNddZ64B3+quh2d3mifoKv3
gO19ztjjnzUSki+bqmtNHHkcsgJVW1CgVhh5iwmLuE/MQv8Q2coOYDhI4UZirda4/dIra5RgAbMu
r0lutMuz17ZZEmXJxDqr0bVBAs191dwBXbTtkRCypA9LRfjv82ZS0xzNkq7nqDfXeGXQNBzn2Vzb
UI55neOIoPTahImj12WvLSP56brMPr/Ssxr1pwSnv2+uYeXdd3MVPn3gvKSOOwYkKy7UAMwsUyxa
xspKvvl6mNNPs4+zxVe1xqyNGHjTf2fAsnTHdUxjfddj3RHZm1FsYNgpo4izXRd2cR0SCvkdtseD
+byCZ0Euvt3Yoz1kxnipKxCUe7hXfrvfqtEq3hRzfjZ6TKRUg4VK6pBsgIzTgvCMcqD5kabo2b2g
iRuClWt4su2lzAc6qkGkCfe1erA7X/H6upuvDyuXPGd4imEf9tjGjKXPTTY6wzcMXnqSfmQyZ6ga
mUJN57612ubYQ3kRtyFLtl2I4rCs+xakHCmbW2qok7Cs1M22zmjG9VOj8LEBHanVfK26sZZPGn24
PFa9YG/u6NCLa+7PznbSuqzTZNeao+cuN9vFIbvLhrjxH/LYle69t42xxaiFisUBFGnF7a0fbWM9
0zNM084UYCJvGFJn/g4YuJqGXZk35mCF06zgFwZlUsVdNI1ALz3IaeMk5a6CU2G0H6Bpj8K/Gg1M
MVzuSgrdabfxsVn9G+7JL6ScW/uuLGp/aOmW48tfE9YUNXXv6H456KZy7OdRrv7wVueyLb4uxAsu
B18wcX/YSp7QJ7/0OX5+Q375O7lRmT6PVt14ftj6Cgsm0t9JOYUNgN/aqr38Wbf9OTS1W8N7QJZY
te9L0W7jWRQ291dbPRTbhUmOB9c5nfoo8VX/5BeWp8+JNVYbSQPazx5mQBn1G4GHuHHZ/kLTgY0I
JxJTRpTewuHPX+hDollhBy6WOG/mUi53uob1gl+3B5CVMBbDcdmp6p/N/6HuTHbjSJYu/SqN3kch
5mHRi86RTCYlURKpYROgJCrmeY6n7y+o+19mOqMzIF78QDeqCigUS7Rwd3Nzc/Nj52R+c8e9JeJd
geK2cVXofR0sUN5Ops4+BTAomFUWbkI18S/nk5ZC8N/HptLdqK7V1utCSXiOJRnT2BlRE+bfAhMi
oSVd54l2Q7BqMWxTJrM2VepfgtUxk8w0HOqbDBBlu2ng0YAlzCRurpF9NorPvLiE8kpKdV4fSWf4
74MU2u3Hyy5zjtI06PyYsKkK7jJ1BXJ5Ov8MbQBN7nNvvFEhl+LWS+Owzp2J26Pf/1XTy7Mptgik
WRqwLO5agnMmqZ62VdoVN3IfqtIBgj9IwnQasccValVBtsB3e46mZEiA7dgDtPOwsERQARlaoNcK
757aH6KQyvkm/zOFim9qN4lVSck98CV9vB7qjHB8eVJfmWbvWzb4YlaWz9CnbXpC6iGZqFo63DsO
pqSE/d42k26jUsc339MLwLz+SdEKDyanBTisEAAUjmTyEkau0jJoqqKGr4RoFU8taX6oPJ6F10Wd
sNP/YN18k7fVP0v63wAe3T9l7x6Tp0rs2QTx+MJw8TlL+Fv8X85YMP7foL3ArU48YqLV+BddxjTG
//U/Pz3Cn/k/js3P4PEUX/r8p/6FLzXlf3BLCB8cmQOOIABK8F/4UlP5B8y1wuWUxk6NIA5s/F/4
UkX/R2HLygA/KYybUGe89Htq/1h0lFkO3Z7EE50vFPCkl/Clz2KOJ+HJcHgY1bmn0Q8nqxYb6dyF
y8Go3Rzm2E0waDuT5MbZVqiygcPxD07RGz8TKjSfOt+pjzEQGGNF2SveR0N2ExgWFNM89lEtqq3h
Lp2KfCuDvfZY255/nGATR1B5YbwZESan/8n1m/d0XR61xKF+KanOY+oGwQdvcMePUgDLhGdDE3xb
TVpGhV2bwarSzIx2mWSQd4nUDum2Nor2AR20uyCSm2gtx25yBeBr87yK/w3u/v7/X0YXVvr/Dpr+
38ADy8f43K8n5/jj1gpdy4rsKNC6WCYUI9NP/ni1oqj/EJJUciTaAXR7So7+5dQSfwaAtUHPiEI5
n7Yu4um/UNNcL/+xJroS8NRkCgq8LH/j1ucZGq8XlHJ0IJJIAOn0gGjCEeQlGTUMv1OP1vuUlx9/
BbtsR9Fmky71JZwf768tCUfA6Ll6NLVmHSNbWQV00gUHqDvGdaa8Q3tD0o3VyTJ8+LMzT1ldzpOY
1/aEfKpXRrCQGvZq6z2b5LqNN24fvsEIPZ4q1DwqK+IIOQsJPRQIxaAc6RCnP/G7mvwslXDvZ0tM
a+fH2J/REBtVslkW3XwliQ5osB9aTz2mlX1dwA1u22D5lsQrZ6zQOsJRbZn8RRA+j3FxC1YcymL9
CPay+1xzJV3HMmj6KK60hYxgcqyXcPo8IEwR1Slcy7iyYMrqyzD1QEMdi06FKseKR0hJfHdB9GPG
CSz0g4EYawoIWzHDatH3VKa86EiWxW20NT43Xudvx9zObwfo9BbcQZ2bQAOYHpUgbqD0NJxPYGt7
UsEBoh85rRp1LSVWcg9rJDTHfdB7AbOp2dCqA7KmkNm18iGKvPKxKZFyhgjIAWxAVZzeK0kfy3jd
WvDyNCGAWl73aN/nmSwMP2c9qOVAk8PfEAp3wSZI1fYbjcZq86EdEE0NIXY1tlHPDxeGJ7Q4/Fk0
eJmmU9pSIFcW9lRTdbLujY1+1AJAjryrvdMjyhO+ZOtX8mitwbC9T/Tme+7W4yGupAryWXhZLm9s
4ab0/BX0TxFP6Ruh3eN5EU6SSTN3C7NumWRVk5SN2sMD5NS3IU9RPAqEO0kutkYOaYIjX8NYtbTl
5ybBobfKIqN0oKMQVbj0zJJduhOMox5BQqBBn3CXKh+rEiocva7jYxBS0uOdZQNf9HUkldp7w4Kh
cmESpk658/1jw3hL74xO5MHZhGtKbVPiroPGOKpKVHwFIupe0QnyrW3D6CpQ1W47QP0GyHts9rC+
8ujsBspV1cfS9eUPebWPOdM4wkjXcHqafNRzj8/hpQU/mkk3ZjRQ1XSs/tNoQHZ92crrNccMl1FC
k0kDqiZKzmk8aNANxpNJ6cGINx56K//lTFVkeoIg3/dzOKbsEHcLbr1Pl23PjZC7GockYYSGA2Gm
+0yJOtpzpBtbOZQKJU1zgeXyVZCaxvZiQFRCH+hRlSO1o/1AvUto2qdb17mWjYVQOIWeM4dB70HT
6M6ydcDDr5S0sthSUM12nJu61QAdBMYnHrF2QamGmxA4yxVN0kuiRTMDOzMp+EZll2VCB71zY9HC
/U1R7+3ovtLuLy/Pq5ArjGtqLjqJBh002W2bmc6NJ3/v0kdaH7r47rKJmXGQvNFVRl2AyRPbEEG5
8WChB/5RksZ16Nn08wBi9O6omO8uW5rxtTNL064/HUwVQuaLttxx0pLKDHvfBP2XyyZm/GDKROkD
I+9TIRQ8N1HYrUpPfOgfu7zx9y3iJnYELj/1zJsIXqjbyg/khXNjblQc9jbvdrQA65YwqjYeGqgH
akx65b4Yum+laS2Uz5ZMCK6G7BN8lhSljuUAtlazYJyAeG1hHK9SWANqQD6fGOQY5N+CEYWicJm7
jX9ko7pee7Cl/cBxXuMGqXNjF59qW9tcXq0517MMi+uBrFgqF9zz1QJBXqixhklPvZU9gEzendTd
BdXfSXlypk5De7EjuriSOyHdMR2ErlG51zuarPxhUanu1WVjMkJeyVVes6dm0fPBcActA6PFiPLe
TOnDWjVD/B7YL+3+K6lYSsZmV+vEmuDocCBaY5AN/jHxkj3P5QellH8lPiV7B0lzuOTLKl8bnbW9
vGLPJ68QaM9GKeSAymC2UoRS0bH0P8pFva+cZgP5AMoPvqp+bXlfQ9lqpdAlFjTNOolu/PjJ86+S
yl0H0veuvE2Cn7Rur0avvvU65IqybWjC8+ZABK4Z+55mhhRwkyJdeeXwhkh3ukLTCp7En1q2Chv1
WP+Ydz54MPeKKdz08EYbyePlaZoLQ6eWBMfujNpsjAFfoJ5dyjnABf+XV37xArinJN6IL1t7VmV/
tSgA0iATNWXqn8KitE6DKMOo+cfWAOZiX1XZb6f6rowlaK7mm9ban0HeH/riK0A3eobc+C7MaSEp
aaMfLQgjDmF7Z4ZTmwCKKdbOo+3r8hfOHGP0SL98oDDzbtj4cmk7RP4sdnYyCea7ppd9FFaGpWN5
LlZS4qYfm6sXd0phYwQyyLockv8jFNLlhpdFc9XoenJ9eUBzkevUijDjQ2vSf2n0bIPgsWpKiGO+
14N+SNRkYeZmhwOfEz1xKhcCMR8PY7BkXI79YyRDjo9wl7pEdjC3Nva/LVAzOd8VAXyvHXoGVOok
GB+dcmWXd2/JY6iQm6qswRUiq2L7eMP74QgTq390lTtv0GjnBG+u5QvX7tmhGFOqzqWY5EwYCqDs
VMthmzxOri+1D/n4HRLNyys/awO2E2oisjkxRJxPl2pmECKFpn8M01uX9iPgrbQELRyMr69hHCY8
nfzbiuDFmjYywsIPjkDO4FWtdXUDEN6/Hl0vhy1bvYVn9yssmOvKM74ZVZ1sPWBzC18xF8VOP0Jw
8h4onsvTp38cp55+WtGczdCDjw6GHvojyduiGbFUpJm1SWXbmioXDu3y59PrBoNcRA1LeJ0MyABk
tB/QSqCr74ePl9dxdgefGBLSHaM3m7K1ppDU0g6gPRrUhTikxqFbmMUlQ0IKH063lha5TXT0PtUA
Anqo1g3tAPZhe3lEs54JeYn8fFflang+dZxttOhRSDmm0r0XWttyuJeCpQRgdjQQGlg8ZLBAIptB
oxZaBzNWQFv0b9Chq0mAz443eu0vHGoCvdCfpM2GsZqbMVUAasnnw+kh8QLjEQTHFt4lun3gpN4X
3W36I4KTKU2v+rUcwtAMwGhXOcFKWli2mdkEIqwb0M2QFVMLOTcfITIUWP00UOe+1u597l9LoWTu
3n9mQ3ANtQQb3RvYoMN+TxZsgdULtvmuHuKrgS4TKf4lgay87CY6Hy4kCzyAE4sVSixUHYTQ0ljI
AyEHFBxBkt2FtGgpiOmtLtuYnTzSYMxAYUEp63zy4OOupSpNgqPbAFxT7yUt2pbu32njPnsINYsX
K0KsaIAr17SGBUffjVeNBZ0ZVbrLA5mbLKpQE6cq/3B2nQ8EoiraB506OI72bZOWO69d4k2a2VBc
VKmum9SJeSsRfMBp/RhOY9DSpfwQqLddn3301VtNjhcKi3NLQmhQAQBoUNqIgTXQADHF6McdQ4SE
k49Sd18vqlrMXEp4bHmxIeyZDJpLJYz14KjThn/wIq1YN5me7ynpH5Lc+hI6VXQn0wjbhdGSUPjS
+IR5rEe5oPcV25X9wWkfQuNb7fy+7AzK9DvErXM6PsEbRjtQ+r4yg6N0Axvd3rgyh9UIQ+Okd/oE
tgs5M9oEuxVXLytZyqHnHOXU+DQBp7cXVesa2PkCeiBhZUi3hfElSGjajX5eHuWsHdJnmgFAOVNW
Pbej540dQbJOEvXVRNGx3erFZ1n++AYjPPQYCoTGmBFmkgZwM9SnQ1GzroBXI4lq3dCo958ZEWbM
TBUJ4hqLA3Fwuq1RBR9Bqg4rWMu1ddDr9vot5mgTohoEd5glmLMiHU58lcCKKDsNAPnGrA9xQTOf
uuQKM0kSLwQ0D4M/m4pOQnjtdb1oSotzo4S5hoxaDbs1rPEbNNtWSbOAl5o7iM+sCWEWOK5boCJK
DCw31pdEKldlfAdDDA9MfnUDiSFMkfcd0l6OtfVQrBsGfWFmZ+PKxEStcYEAqSDElbTPI1exiJG9
R70AmDkKhQO8DqXc6ptScUAIF9q4KYeo22duXi0462xoOTE/hYWTnYe+m1Ir03RL8Dc3EAO40v1i
GfY5nxGDiy7DFjVtcohvhUUdEx9KQLrmCdA1TW3vC7Qpgv42TL7C9ghT5xfrXsmuyYpgLY4WLjXT
nn5lG6QJyNcJS2QIrktfAkUxvwmOD0NWwThJbzsEtFl0Y/U081pvuKeBNnkxN4WgkwnNwtBL4hJz
gAFXhnUXl09j+HB5N84t2qkN4fLiATe01B4beXvIsseguYM66bKJuW14akKIlLYElK5A6O4IvYB6
SwNGIV3Zw1OlLLj/bJ6oQ0ToUOHRAO4J8+W6CnLfgGiP8MmuSYlXmffRgyg9bKRfjZ9DlzpCddxe
11G0BDGdvO6VZ6j4JfzUUwYkmM67WFPo3AiOSe5p1+aYBCuna/oNVCH23pLjduW5RbmnvqcctRJW
JjNJvIV5nj13udfwEggnPfyawkSHEs3CMpj7Y6XeZeYAB0hTwPah/UqC8lZjATRpvJ7Khloub2Np
33bXQSovPDHNOtTJRwg1PbkuSy/QewhulFvob1Zydbf4WDa7DydMH2yC3HzEQrVtIIEZ1xkJVDl1
abuOeW2YsAY38WhcR1MzVzkMN7KR6z/f4MqQakLpyhPaK7Cm2elJ1sYYrvNYPiitvg8VZYTl2Ww3
lmfYm4BGnIUa2vyygtzkEkJUl5/LmidhoMkH1KKbgrBuSLdNcR+1V6qGLkW9U6SNQz2ysR/cSN+i
n7GlqrRtv10e9FxyD3iboqk1pfdgjc7CUFfbaCC30y0ldG8tehN4nlrYurNOc2JCcBo7DEyzhDfo
KGcPY16sR/lWg0/m8jhmvebFiFj2Kn0fTJ+PESnJv5KdhtGn3moQWgvuWlSO4gVfmbb8q5BgQoUJ
7w5YajH7GF1XLwcnZ0zJYaRJgAYnqs1+snDqzkZXk2RKBpSBgJUQeVr0TArXxCV7G9UEyFMsg4Yf
OKCC5X03OyQIQE2Tly/qhkKCodCPOsBWy9T1NqQwKsQXv3N12BrdUiibdQhaUGWVBSOkC4kvgld5
nVeE8iyuVr37yx92arOzjZsxdtfXjp2veWwL6nRFr5xLhmWm7a4bfl12mKWPmH5+svFScJq0lLHx
wvDRL2k+Dw5j8OOyjVmnpEo0Xc8B4CmCjcTOfRkIR3B0SM8M+wqig7VffPD8nZXv3HHB2vyIXqwJ
zuK5ERj6knu6MUlCl5ukQlDXv7s8pNl4cTIkMaWAlDwKYtauVou16X738jft5BMLQkSyNOBNsJAG
R9rkavMjXS5wMNGY0fZr56GkP/PygJ4X4dVWPrEnhKemt0JYg1pqbKG7pnU9QnElrICtX09PQU1w
yKFwXhnyRygc94bWbPysXnl4ZLQE+VmYWzGoRDRkhLAnUMuJw3Vo3bm0RV0e7KyLgNIHZgPAirrU
udOPo+T4VjwQJYPmd9VY4zXdxF/TXssWcqbZYHJiSPD8oisMGkyY1D56VOB5RxVz5SfJym2rhSEt
WRK8XnFLHYwcltKRXhk1O/B0A8xhk2aPl+dudnVOhiR4vp2mTa7VHQFj9LpVYD5FAVQRl20srY/g
+4OedFnZYGO07pG8gALjhxIl2//MiODwYIQtzZdxM5tFidzfIA4Wk7j5VTHg2ATpz31OWH8ZYoBE
h2jsCPfQvktpqk1+D3J/rIMFR5ufsRdDwvJrXuo7U0vf0SrMm0R7sgd7K5X2wrrMnsNwPutAZ5Ex
ec7iTg6LvO5o0VVJvnvPsEBxaRZNskoGnYmxLeMA1UJPCRcC0/zIXmwKezWLC+CjBjab9lFWBngJ
nvI+XzAye0KBcgTiTF+WIgaEXPZ8bvYjt4rsdwQ5oNnC4fUEf05p7vpUvv57zzNUDnyg7ybiWoJX
IJfShE7vUOv3U3lfZJK+yd2w28NWFC+Yen6EEcM6D4i6AQCe4rIjVGyqJioburYDIEnjVeVMclOU
DeMtDf/7LN879W66RHZRtY3aYWONd4bVfKob/VDJ9TqSaIQd62F/efxzu4J2JQ2gmQqUfBJ5Pc05
6DIc0cXim4Kg35DKKenvtIZXuNletjMXqgww3gao9QnPKGyKDnHDurfj8Bh7HwfvN49gl3//nNec
/n4hFIa+S+UJAc9jloLsMVeaEq0i70uOGGnJAYmA42V7s5d/sN3AM+kF4qVAMAjdnl6M9TQgpyt2
ZRHpuzEytRWKptaVl0OVXcVwGhQmhL6oniZfBweM7uWPmNuPE74NaBhlRxQezhdPsyLa5kwGrXgT
C/OapzDJfLhsY27hTKQQaIQyNMLM9POTOBOlY1PDbRse0zi5r7jtr4CH5W8IZoRkNFWpI9CUqp0b
KYJiGGAVCY9FleoQZ/rtWgYNtGnz/Gc1MaXFjtm/Ic7wJGvapB50w4gPbtSFy0HOhvA4yLdedd9C
J41cjuIm6yS5HZxsYYjTWoibH7Fe8AncZnSkk8+HGMQObxR+Ex7t0HqgsV9tvoUqtG1XQe9+UPIP
3D8XvGPWookwgY7INtmVENpQy6DNOjbDY1ttyXlQAOTeAqldpnuUTK2pw/drYSyJuE09eMJAdRle
dABPxFSKiWKUM/Ik93uPh4qf1g7+liK5UeJ188N9okLTw4jaH4thr3drOhHa6DCaFUJcJWpfS+X4
157Lh3CnoxcPiBNY6vMZ7wATomBX+EcHKj0YHNIFB5opDWOA9hiT5jyu3brgtYMvwxukgpOMOq4c
NXTmV8g+fDCHAiT1fdc/DWm+7mAu0iT33dCYCx41O9G8TKJiwPMhMg7n4ytyyxzgX/aPnDUrj477
jhf5icqy3tb6N94VF+y9zjhoASOPIH4rlKORsjyLBLEF5X7aJP6xsKp10H6v8n7ddj9jc+cn4cKx
NGfLoOXIml7DOZqF3QITWeJnHjAQrc23avJp/IxmElBotIz/un5IkyaSPOQtTCMI5fNROY0Pp09G
AiDpv6OQJCo+KLDVXw6ir7ciXd1ETwATKBsSq8+NJEotBWi8cUUNeB5J7gtIJ53HwXyU0if1i9Mt
3IhnPANzfxra1eld+dxcmai9UaFnf8y6mFcRCVbyL7q7U6NrdJ5IqH5dHt3cRjizp57bk0CkBGnF
NR9J5F3uKmuU2q5j34IErX1A4hY59d9j/V26joN6tVTRmKlXTpP7Mlphckvf7jt7oGwi+RKscP0K
tuada9F9HRzCyL11GmNb5faV29U7Vc42eWusuQMs7I6ZhIDPmB6IJrklNCyFhIAGHZhtpsqK6fTX
ao0Oqfx9CB+GONgjvLDWtG8DqgmttnR2vk4C2JToZlKZnp6FxfYvN5EVz8liwpwJj43TQvcNmU+y
5MIzRQlg9IAdp4YE6ouiD1OuDQxI6ICdDb/kvS9vchisI91fw0S0GpLVvXFt7sf2KpVWWbXw2DkT
DgizFN+R3uAl7vnMOUlCpgBRDF5A1cr6qfQV2hSfyxIJSPjefi748uuXFdbwxJSQU9lWo0NZi6mi
ewyHp8x4FyTZyvSgMNzr5gHR0yz7smBz2h/nucGZTbHKgv6FkvOYwn6F1LN65xtXQXaDtm3/o0Z2
xaBvGz1ahwrafsHw3GB5QqLqQtGTS7ZwRHpuyXT3bB0/Purtk1w8Rk+VrCFUCXd7/Rn9Bzq7ly77
r68ckxKaRtI1dUhyGTiPFm6mQEPWcz/uy+1U2HVth4bcca2mC2Fw5on83JKQu9pRNareVEdLxgaK
pc8SRDAlhGzxVnPomV1nEhIi8o2f+1CfJXvf+egO/V8DfPiGCadEJwr79DlsnLhuX7kwmU2jbSVo
y0qpy1euBUAEysVsvbCcc6GAOwnMwmA48GJhZge3Gv1EGQJaabO1rtVXcf4ebkXDgrFFR6fcflB0
umstd2PpyXZ6JVTj6IgU0xaqsPvLHzNz5DHul28R5t5U21BDxJQiGCXDHJ5V13mMrHJlmtYK6s9V
6Afrxer20gRMPz+ZbATe2+k6TwxWonsntxFBseAhfXrD0JyJmEEDRset5dwKdJsGTSQO23VUrkp7
rzXOpq6R1tHLpxDdUl1bh418ddnoTDbL1YjnHTq/SDXFF19olBukhxRqLzFtEm2uozKhac3CKTa3
N0+tCIeYmkkQrXYUX1AN3de+etUUdxpK4Ys4gFlDCoGbzmRez0Wl4qQ32sZtJNyDQtoWOF++zwzr
N6rb/U6pPHshy5udPaoO+nQXMKn3nC8ZVD52V8DoB/kgCJnxbsiazeX1mR3Q1HlIeoyctFhIipoK
JCU8GcekcNaacavI2VbyDovVxbk8Q51ew/7L0PQhJz7eDFI69pMhxTeOVuJvC19dh317zSvBRqla
yIthHZWd8Cdlh2//2SAF9+iRtSjr6Rw2x6tw3BXxB3TfJ2msBTecXS7uVZSkeAdGe/x8jHZOr6Br
0DlDPrWmWQdB1u3lkcykyHRv0Ik4XZ5MLjXnFrS47GJaReh8QL+GR1K0U1am8jWug13Oc7P1d7RL
EyiWxvyJFAhUHbQc4mVci4uI/0znQFjDjA8k9qr++5eUcxOCYwyShkYVzHTHof6ItsCm8uKVOiy1
os/6+clAhKXRjFRWpYxOgO53xhAs6452jjF/vLw8028RM6LT6RISk5xkF8YBxtKr5SqKi23R30TQ
4ofNOg8XXGFpRIIrJE7KgzCw8mOTV7d2OKDY9tQXX9Cb/3h5ULOG4FGhygpmSH6+Rp3uXBh6lRqx
A7SYho1ePCiDdou0Vg+d4mVD0zH3avZODAkHFDCu0vCm62al5OTmE7EvoMXvbloYC6fS7DrRnwoM
CoavV693sNxCjBmxTvACrAcNlq91+LkOeVbTM//35VHNbtkTW9OoT6ZPATgKzym4kImW+z3ayfI+
Gez3taU8lZUV7KFx/GHKY7a/bHZ21WC9sYlH1FrFyrVSqYmOXjhm5TrbWh69Ioipf0JbntZ/P+zf
EvomNjjLpPdfFzF/1YjCVGFgLraotRpZxGFPC9+Cz895CJVrm7sq9ED8y/lcjqWbw+UZ/4H6sYdr
7W45ii8ZETZWENlJa08om0g5oBFED+ytmS3xg8wdFVPjBJU+SjgkRucjQYsTbD7aE8cKtZpPSgtt
niGF2cIFdObtRgfU+2JGcL7Qa/QaHS9OXcfJrtKw0MDaoWdQhskujp0QVDHyx145Ntveacytq0by
pnWRiEHUw9y2I6zDXWxqcAwHaA74o3eAOmaxdWXKY8Sdf/qZkzOf7JHeU80/IKASvRizAzVQb3sP
ogrNuLL1Q+PeaA66G/GxXqxxza82oC0N1j1axIQZUgo3dpyAF61qS6O1PezS+8sbcS7WUKn7twFh
bJoBkU0wUmUi4bkBYmhvSz3dWkabUN7x36MnubDzZ1OtKT+1FYL2VOk9n81u4MkOxnvgK3nubPNG
yjZJJ2fQQXbRNlLLaFU0XrpObS51eZ3l30oDzdjLo56dViIBGR/qdkSF82+Iw85sfGhZYWf4Tu+k
E04c8z8u25iLrFTrac8EZDzRR5/bSD2YQFQ34hEQOSj1UGhI1HPzT7+DWPCqhefx5+rjKx89sSbM
quJkppxqxJ5AlXeWu5aHgUx5uOMRaNvW+U4qvyca1OpJs7XV6vryUGfDhQGXC9VYuA1sYaiOEuQ+
FJjcO9o9Ej5or/9nv18YnAuZtiNL/P7eTTaKmq3GYCk5nsLmq/k7GYLgEVI/SoPVcULoRbeL1GAH
f2s1NFeh/DnTHhBdWUxeZ3feicXp5ydRpTa6UEJjjORV/xn3kr1y/GgD49MGMsCnUNldnsJZjz+x
JpxNiSypdjfijSHg5bEo30+HBhz/byjMcKbDSYoKNLdCcaVg15fD5+6F6LEIf4Th4S0dIZwaFIUn
iWlI80SWHQ6GCIZnQhZE4jzBfU7tTVF97pdYJ2a3FDclAOFTGZjE4XyBGmAUqHpQ6IrD5qbOsnWY
fB5NALvoysQWikJaB50CylR20OyHxF4qDs8tGYU8Xm81Aj+kmOf2FbPQgwyB4KOh/o5BOvGI0mD6
sl/MRCl+O0tF1sK7mhiN0esL5DTDSInwhqahf9Ps41BD903aZOj+delCrJjZaBjkrgYahRNATJKA
jQyWC4n2EQjcOnTD97rMiapCIzgJERrBoZEPtbX0bDttX2F7g3SlKx9AvQpVnRChSsksi8YswiOi
jgnlMukzZO63tVS4m1S24r8/XgiGQNoBhMJbYgiFEaTn+him/mdcRswTZa7cdvbd5YWbCR9nNtRz
7zDgJrc9NwyPNQ+Ug+4eImtA7OK2ax6QhN9cNjbrJdM7BWxpPIaIr5RuRw6neW14RMJzesdP6lVh
6P5OdWVEaOXuUSqQ7YYc7emy3ZktAJ72xa6wbLVuo7Uu5eERYn3du5Xtx2qJUGTOBMMyCSUULl7d
RDLuWLITd+HR6exbz61vqJi3/QIUevpO0f0gCKXhgEcVOuaEcVRm28iOhxFLBaXzlCEPeHmi5vyb
5gIaXiHOdUjaz72hVyqDBkkrPE5ZIhQNwc4EgZm6Hy+bmXO6UzPCKVlpqcvFDfRDEENfE+9U+1q9
Cspko4dfL1ua87hTS8LpSNmt0EpEj4/WsJNaxJZQnPjaGwWPfYjU2dtY+/uWRh32tpcpnL7o5DxO
dV4RZFkPj5rzaFi3ZrBtC2QrlviZlgY2xccTM4411GgkGeHRU671DuYkKTtOxZ7oISrKVZyXC/F2
1r9fhiU+lYQtgsqWq+HfI6+0FprI1cTx2CS/Ly/Y3HHJ/PGQSOMS5TgRiDdGhoM8hgsyJgWhZSXf
VE29lrvyXZjVP4t218pP5ZOB9PpqzOQlYpfZWQXZAAYVOjRAB+ezWrpt6VaaBFLNBuRX5enGRCsK
iat4lVs0q41wOP28POAlk9q5SYi23LFLMNkpyvu4IRdJIWcMYfKoqms9zre+l70h5k/4jf8apRBG
4OtM81aNkIZFSiL3TW9XJlqGcoUirUo/vkq6NlowOes+Exs3F3W4bMR3RfQqK62cQMRqvG14Zg8p
T1bmwkPCrBF6sKfmKHp8RW60XqpyGlV4htGbRzCbfnO/+Gw5u1pcO6f+JwiTzOnnJ9suzv0QUlxu
fEGnriP0xkv5h5tz6wTWqF6p7kI8nt8NJ/aEbR5JmY8IOvbyILzzChRS84M93irBrlWrLQqgq0S7
juJv+dL9enYuXwyLbXUO4tYQOWgUrJXrVKdH0bS3PP5/uOz881aAFk5HJvtNmE4byfMq6E2wN9TD
rexQxiXUU/vLRuZOTagaIX2Hz27itDtfM+j7rKBOMBIayjEqUSDX3cfLJubGMQHqKLZCewKD9rkJ
U/U7qi6YiMDID+mj7tzDyvcGGxAo0VPAF796rE6RP2qMICDjrQ/II6yToUQnvNhetjKXAYA3/rcV
5XwkttfCVWN6xPnyLtXGLRTxKwXJL8lYOFCeWwXFZObUkhBrzT5GWzCrOSh9r7yWYiRWe4BkV3Xj
91tUWVFb0WrrTpZgVCz0xPwQqvFd1XXfrA71SMkbEf1QPLRwdTTj/CEoUC1FOr73ZWiVS/uLbXq0
2Wd01lea51wXYUB/XxD7e6uvm2MNdB/qTi5CrYd08+VJnHUH8tsJJs97v4gZcXMNKhrqz8cxDNdW
XG/J3ANr6bB6Rg+9mkHaa7m/0uIM9u98rTR35D7mAXM24h1w54OjDWtbT6Y+EISn1fBejT+p+oR6
BuVV3vlm+KCExbo1P2jpjwaN77HLrqvuHbzIiX0HqH4nq/eepK4N5ALidxI8Zyucend5cubKtdqU
xEJSzFM5OcX5ZychDBNIUZNk5jdhl9wF6KwjCnVt+OFGHsbjEPq3dQJGPC18Z9X60Chnzb6oqhVC
exvV0g4DsuFuMchvWbaTDxN2caSZ4aT0y4c1/boP81VwqHT36vLwZ33jxMj085MTxOlDR4s1MNsV
IuDSQ9E/pfZC9WQ24NGZDFp7oisSGyYLVFnxl5LcsP8YOuFalhfC3WyQODEgjMFHsHJAJIqcJd5A
fYp7qeqnyHu4PFNztwT1xMr0FSczlYVtllYhl+3evk7bQ9cf4HSI34X1gkPOnemndoQ7QolADs5E
IFKNd5a06UFfQwhaSg7vBr/wwMujmitcgweGGADYERtAXJ1mtJE9KPAyUiFNHdedRf9snwB4+lhV
m7BUbrjkt9LShWEKBq+CxYlZYc0yV1KysaNgUvpbGxpLJO1VNH/7teJbq0pz1mavrBqlWMLWz67i
iV1hFYMusONoKmJo7nsZ5BMDU2iIM5xtSUZ9eW5nbdFhPTXxTPSPwuE1KTAjX81KttYhriN3FSl0
5cftVeUGFHyX6H+nKXs1pSfmhBMstIygRaGbs9J75F0JooH7LFk49WczQBohoDYE24nWgxDknTLR
jaynN0F1e3Ot5P5htNfK+OjScT3pPHr1Ht3MB0hz0zK8f8t8/tu2eI6hS5O0fYftLv7gDtVVrVdr
kECr3H5ygrdUu04GqgqL57dSmeUWPR8StyCuJXG2b4DN3qXRmLwBl4tGB1xKU8cTL63CEaQrflYi
1Bceb3KjWKs5jMNyv/CWMuuMJzaE02RsYBdMOoVAj1hnXdvrIXk0y3DTQUvPc9/llZp1xRNj089P
YiXbYcgg0g6PiZV/UaRg6xrWL9kxN5fNzAcvup/hVIFlAIGlcztmU3i1X9KSlmvlajDi97lr3OTJ
oc2ya5Qd3+XpIXfWyY8Fs9Pav9pp9kT4NlGIAmc4N9s3cmolI2YLt9pkoYUA4j0cW3X7uc+RCm+z
lcYT4H4sljB3s0cprwQUmLlX0k52blgigQlHVDZQVUistRX0/XXnytX+8viWrAjDcxX6nEt1sgJf
7Vqy0LV1I8LXZSuzPgISZKJJRbtAfEkE9dnEfcnBY8FZ22ydiWx6XHiLn9b/1UKd2BD8UC/obkh6
Lila6KtTbd5Yj7HMITf4656epP9wSII71tTZTLNiSJp7sLtHZRNFSy2v8yOCSIuXZqq75rTNT3ZW
1PSGrw2YkJEz0X4bEJXVn8M0eYMLTIV48HS8aVu24GiDqVtB13GWxPUIVOF68PXt3y//qQXByVQv
1CJVrbgtWD+zCsSD+75AUPGykTlYNzUWiBmphWtwLwvHlRT0Uix1HPdldaATufc2dhhteNrd6NzG
hnUf3yrJlSSXu9T7mKTvUrdc+IS5uEuLG49D0JBClCPE3SEaW1ReWDAdB4fBHv6xRt82prFJA3Mz
GtH95SHPbatTe6LLx07t1An2pMS+pnd9rTU5WqrDwr1hrpWG1j1kIRFWUUgbhbarwouDOOm5ODRt
vimtW6cbVnlxoKgGE2ALkaJvrxLub1q6kXroyT83S9oD8yN9+QLBR4NQztt04Avs9KEpDfR4nbUd
LnHyzgXD03EKfppFQdRbNVZMYwdxnC0vnMtLoxDOfi0fS2AG0zyW7+j+54zspCWd2/kxgEmDNgO1
WdEHW7WVjKjmimu72g8fmc21nyNb/RbHezEiOF4IK0PqTo25FISCQj3Yxs/aTRfcbn62XowIETYy
qlTrxinHDfIr17M3ea9cLSLOZ608o8SgZ4QPYbqinQRZuy3CzJbJ/TKzgPWjgUKvaiG3HCUp2V2e
tdnwQFP9JNwBfP3/kHZeO3IjQRb9IgL05pUs18X2Usu9EJJGQ+89v34PtdiZKjZRhGaFEaCXqWBm
RkZmRty411xso0LKi9GPMBVI+t74IoyxPeQnrff36n+aOwBXbNpZnm9J6ZsEuUZaa5pr1KKT+d9m
2HmdbiS9186nGdX1f0YWm1JRG43Di5ufJYe6LU09anP9aBwUNc3gBlO2ELmr86fNMoWkb+YOgeul
Cg2E2CErwLWRbiUB2UQOHTTBQUBXepdZKiWTsE83MjNrjcsKndL/WF0cK2qQFlNTUX6a6uos15Oj
S+JxlKC2yrP91Fl3xtjt5O9qZx2Qdv+L7pBHQ/Pv9eh5iqOzIrzMaKWZUea2M636LT2w1BvAnyIO
fD0ZQAFKebJMrt1k32LjWKkojFMx/f9ZWQxeS+p61EqLE03krUel1HrTx60s+aofgTP4rU1JG+zC
SO9nYspNN77PZXMH+6MnQr1mjc7UbTjs+pz9nyFEy67nzMvpTBoFIfqdK4879SwajY3I4H+Jjv+M
B1jKtRkekWJUd4ynsIad7FsnXY13ySbF8LzCywvvDM/432mj2fzajFpHwgx8gR3Bkw8UZJ9pm7ei
0Gmbh7lhkJ6P/3B8QSsJ3wNsBbSyLo6v1IsjUYjZ74H4OLxKKWP6D+52aWE+3C6CcdH3QTmJhK2g
/xBMv8buoQ23ctdrTkD3yCyYRzvOO0VxOS9iE7JrLqNZdApy9USfdaQFGz6wtjhgM+k/5uI+kztc
j0QQjNpv4yi+D+vRhod6H4MAoJohCZkjlJMdRRuLsxYctVnFcu7FRVN7HvbF1Cl0+yqT18T0/7Sh
nbWj95c/hYZjlp3pFBbSArIn/ZeIDK4LPZK5HQeu8mujSLNbZten8b2qfimyA4fpUfikBU5YFcfb
gWh1Pi8sLTxD67NqyPwqvve6/jD3oAbeoTI76CuIeVbZ+ydR2fLGdZs8v+hEo0F/SYLTlb2cK1Mf
37clmGkKs/mxaJTkbrJiNKniQdzzeN+HcaRvZNFXcx3Q1vxjeRERx9wbigx60fuxGmnxlXwQxeND
20pICzqgwwJbRsmpin6A7N4479a2B5eTOYcJMRQNyNdLmiW0xsq5FqNyEH8esnG8U8f4Szjq/kYw
Xh0kfXcWRCtIEoOFvLY0loGZJyE3VaUv9rnHlTtwujg/aD9QkHa74lPaW7va/Ou2I63tkwurSwoJ
efTMLlW5uubSQ9C4WSGANP4w+GeAmhtTuXauXZpanANpL0OGOVcRUiAjNZC2snqoQ5+i4NvtMf0W
O10eBZeWFkeBwJjEeEZnVbmdhcm+DAEYDekvAG6xR4bK6A6xmNjqSB3S67+06TEaznn/fcq7x35r
q85b8d3HgKOB9gB+FZ7k1+vaGn5qBDmpW70qduhbDWlxuD3eNR9FaeQfC4uJDSmNQSaDBThHd21s
7JnYzYfBun/SB0iZkLvmuyYm0TO4U4YDd+hAOyZ0pOcizUTcOT1v10+dnSuDbDdt6wrJVsv2qpNe
mF5sQrOSwtybeClUyUEifvuDbaUV5PGN0+ub1DzzgrxfsH8HujirTCPVuMpzrw6sN/Crju6Hh6aO
0S6UxWOtHvsBQktLfGoiYeO8X3UVmi2pnCrI/r0DCHuRIfvaDO3yv5ve376/sTFWd+DF7y9CTBGi
ShNXIOLQvymq6snIjlqQ72GH3hjIuqFZyhK0J5X3xUEYjbE1JCMZd1XO90MyIVgnHafsIIDHv+37
q67BDQzGqJktbon30NSIm+WMvmtS0ZkLuahv78Pa3JeKtqu2WkBWd9qFtYUjBkodU6BkAgXrwTNB
fsClr3+7PaLVuePqQokJ3aB3IsaTbGV1B7fpvRp9aMSdonyLYGjZ8IR5pd/5+D9GqB9cByUTZZ2g
EHgu4WkCNOQwIcs6PBO/qAieBCWyk2Gr0rOakAR1P6Pf6WuRlu3KkZcFVa94pHuGj732LCjVbqYi
B+B9UNCChjNmQNbPKPZarhhO0DhpVu4LuC7PRfrnSlC4JUQwtAOgGiAt4bWeEElxU/MtIZzwzRQ+
5L8jGQSC5n8pXFyaWoSTYuzbuI15M0ZicKzFyq4laeM2uLoJePXCCcfT9x1YEj7roNcHXlhK/SAH
5g4ae7vUJycJI3uT6m7VGPhBWgxotuJOdO06ltl2QlNgrKqDT6hnN2p1EHy0rOFNKtCPub0bVnfc
b9oefBKyjsVRrnBWNzGNNOR0XzwjdqrsnCBcd9vIatxFbhEkPKBIENfXQ6r6oo41I4zpzxW+aZEx
PotQBjzdNrK2r4Eq0vhBRxVE9Qs/oOW81GKliO/FKbOj9IE0VQPkiZaMrN0wtTZpkPYBf9dBwJFh
ux5PbU1eEUW8DtSzhLbCty0qnjUXuPz9+aVw8bjqtbQQor6M7w1pJ07KMUuCnZmM54K0GtJjh9sT
tz4aMrimDuCO99y1NatMOi1riVWDqNtpjrB4ZDldtvW8Wb3gGGSP/s/OwtUycfQFYAoUfpJ7iKzt
AD5Ro/5cgmyD7/AgmZU9FL/qeCswrjoGOQRqNYgXQLB2Pb4uSVIUmIlFQGvqHp6/8nOQ/pVM0e72
PK55ufGvnd/jv1i1qhPyRvMJRFn6VIVP9ZZ46eo60SEPiyLMBwBNrseBVjVg9JA3PgyGRVztaW8K
rC1lu1XXuzCycO0uoCohl2zVOKMyCygo+SDFeg3q/tw3W6oZv193y2MSGtZ/hrRwdC/N+r4d51hH
oy61iUCDeNl3pK9FfdRz+X6czKdE/KAnk+P3L0EDwrEu7+iCnQJ5F/rf0uolbe+AFVkSl5NXmmLb
Occ2lNrr7bVdO8/p4kFXU4HSCBWn67kPM8nTa5W5zxLHEr7JurDXmr8Q1kWM544Hlv9fYOSXBhcz
Y/a1GuotyHWx8naNVexmHHk2boApVlf7YliLrUEhzRhCEStN+ytDSkSIT6L1UYt2SbGldLm6O2Zy
Y1WB6YR0/PUMKuBWhWEkPHeG99OKT109/Ly9Rqv748LC/AUX+y/yBqkxS7IYfZHvC8r/EA4WTtRo
4f62odWAQnujjioIOaJln2OQ1mZYy+S+rOibRwY07s+9B7XXVsZidXUu7Cw2vJiHva8JHDPk3Ieu
R8THHUIXCqFjUXX7MXG85Ecgv7Vt5oyDa/XFgxH5LyhInLJxoNZTb0zw1vcsNkFVQgDe6EwwHM1B
dOo140Mu1HZZtke/CbdgfKvLycWOdB9IAa6118sZ06CiC13OlrPoSSnPVTfZ/RZVwVrObUaYk1Uk
LcTZdG0ERWCrn4YpBirQfykD9UUJ6wMVUz3fkYU7RODpN+5CazSVign7O5UHBgdz17XJKZ51TWFi
uPdNxemFU5eePcS3DUr4pavn+U5Vob2jF611dOPrn3su1zCTIh0Zhndvn7y3xlRIMmwLz8LU3Vk5
xAxJ62TiljDc2h7519K7BxCapbVQiayeNJXnIBMOqA/0lvbMy8X+/4yJrpfr+STl1Ri6jiUraeCV
GJ8ACj4IaeuIlNc3Fm/NJy9HtfBJK47TMBBgqwunxEbWuzKfh+z7fxjP7wQwPZZAz5Y2JLJZacou
a/qjqgauXz/EeekkU71xX1lF1ZsXlpTrmdMqQfBFuWM/j6ZD6skCdr63vJ1Af6JU63/5/fgAjupo
penzGMlOamQvRpI/z1R90iSe6u91m7zFUXfwfYmyg3GM+69BP51GsbZsGnrvAqGZbMDBPAHFrWvd
+kaCy1AzUGpGQ2YRHvvMT9AE4fOzfnqLNAVJkmM1/pTMwDE1pxZit9XURy013cBvbLq5N+Lzqosb
1GrphZnT14tw2OZt0aMowmaiVHWUIlO/6/JU+aRMUvlYCf9BwnnW3JwJ0GnwpRt8ds6L8w19oiFC
OAjno0y6U8VWPzQZjcXQPsun2z64elenMxGyEXj+ZMNYOGGnj9TTBWzl3nMnFMfJMHMnT4oPJPLP
ojm+mX61173uoKT1823baxeFS9MLr2yCZijGUorvEzg6HIhVQKN18lbWeHUnmwbJuvmNzbxeT6YM
0pG7HnUHDdJsdjJVzO2KzpqHkDEA40P22OKAuTYyecjZ1rnH9TZr7iYjuwvi6hS3bW0DKttI1K1N
GyAPCKKQZCYNtLj95LFSl0Ym8JCX4w8G6WM5r6ONULs2aZc2Fh4oN0KmB/08Hh/u7eGhmbLd5p10
ddLmqxXCryL92QsjZpnKqQZlxf3QDIfE/1ZQMgnC9hBBi/3nnmZdWFoszwgtRqt5JpaUv1GxscXu
79sGVufrwsDCyYpS9eIA+an7UDySjrNj0DGbV5it+VrcJ2AOjzxICDgvhAclIUlUPYwdFNPZ4T8M
BvgH7RxwX4DDuXZmrUd7TywYDP1yOegCegA2iyCrTnxhY3EdA3UVj0mAE6NS39Voj6HmfnsUq7Nl
gK5mj0joxy0sdHVDx1waJ/dlnO+rujk2yksZN3uf9vXbltaoqnnrwIn/u+GTpsjrCaNbzi8zqyXE
1GFvywEXOgE8w07SOlRXWtmP3c73RHiwKmGnes0XZfQeWtTmXK2Lw10uwnlsaL1dmYL+9+1vW3HM
q09bOKYhDEOEyhuvy65yaDdqEt3eJNxYn4AZSj5n/RAHWYQkwe/SdmhBjMANvvOBPkT+Wy/YpeLb
ufeJUrM+nAWjs1W/cEKd/AJNcqIdyP8BgkHJl2cENw0J2trFDTE0pE40crIMRiUcGmFvxbKj5G9/
PqWXRhYn5pj55u9ayf0skhsqyBKZsd0YWwS8K/5LJyGUAbT+cCyri5VLgiHkjgAEQoiMHXq/MJjs
BFwZbtI/3ylw+ZDvmCG4vMMWq+elWl3pApb4DsRrg13QFgeUuDVoxm5P3fzNiyyQatHHTqMFgljv
RMVRjlIaoeE9TUactsdGPRsZjQ6TUH8lc5Q7XVj4G5tzbQNcmlyEAavQ00aTyEYA8rULb3xN1Gjn
R9Lu9sjWVmtuk4bbcKaSWl6j4krys0kaWa1e7u0OFeVT2Z2C9knTki0d7NUhgWYDj4O+A9mJ63Az
Kw+VfkR8Vsc3OLe1j1s1rZXgTIslF9CZ+4532sKAlHVJq9G+fp8EemZnmqw5g1VtvY9XhnFlZeHg
YlKg5guogDvTYWgHO57VDoctJsVVK6wKvVEoe6D4dz1ZyEGWSNhGyT0C6UEzvVLRN5ty4yY7n4gL
v9bQev/HyGIochKEqYmY9X2ZG/0eZM8H2D20XRA1ph2qebJvhNbcRVO08YJcHxy57pnsHaG5xQ06
CtoWoChZdlEawp1Y1sjm9v3OaP/8AcT4/rWziBCJYPmhjkrvfVZEJyv7FBi9beWDY3Qbz5GVAIEh
AJRzEzXotsVu7asSWsWqSu6RoTl5EBDtZPVRTuRTJ0gwy8bB3e1tuzqBdKj8VrZG72FhT7HaKjCq
DH7KVD7wMN4JiEImxoZ7rLWHQ26kEq9n1B7/uHZCKDYmOakZVk/zCKUR326SZG/E4kNAT/jYeo+9
+aOPjC9+4znNdA50cDUQtMQfISuHAuTNzLZGvhKwrj5pMXLNCjSP/EkyqyJ0PIlilKE4x2Yd89tT
vLqk/459iYuS8s4cx65O7jvvbfDUk1T3pLtyJxsOaZtv+M9aqgCKJ0R16caf7+OL7R7IdcPUFsl9
PgrNpzZNoruyl8B/gUhzhDTNXszCbF8zKLv2UxRHO5SNv0M2FL2UXWZ9uT30Ve/S4fueifupFy22
jY7qSx5NeBdEmB8FseQAMkS04fyNw2cNpsVjEFI10gUIcMmLxTQnuZksgTn2pqS3SYa1BB4tq2y1
eEFq4QBs+Oip7bFDKsATj2r8d0oROP4QJy9DsOHsa4O++JYlSkuZujgZZBwrqnnVAUsIhny/2UO8
5lWXVhY3vbnlAgE31lmMPwu5rao2YuWK9nWrar6GtbicWmVx28uHNCA3X1LItFukrqrjr6J2RtlW
Env8YBR26+3+3qJeWdubl4NbhHVVqdNaMQkXYqHsU6oAaVQ7ZfpGgXPjQra6X4A7kBGfwy682teR
qYl0yxdEVqsrX4x6R82UgDRpZym6k+tdIHwQjH0sOVH34fbWWMs78WD41/BiXgul5zwNe+Z18KAx
O/ftflLsfDjoze+CIKguuyuTjZ2y6pwXVhczW7RV4gdmS3iIdFsA4TsLDG++h1atQKFrkKmjj0JZ
TKpfp2PdTfhMArGYX8Nf2m9z56zuAArdwG9EAJFLRQG6a4VKj9nzEPUGSnWMeenUcCkhpplswenW
OvY5j2HomzFoElW9azcBtZ8KnZql96ba7htZugMlc/KnQ6N/gGnF67u9X+618lvU/IcFA4DKWw5e
CQRa51m4SIWG3N99I6zTe6947H1Kb71pJ1tG1qZytjA3m8+AkoURrZJSvTas9L4y9L/aXvyIBuRh
SOWPBfitAW2k274/n/ZXt0UCNeitmaoVfiU61q/HNA5kmoXIH1zYNSlZCqJ0CLj/1pLrK+rRr4eN
OVyzx9A4ZGbhUDhbr+2ZKbKhQz/0rtxa+c/MCCuHkOfvUKKLDl2mfad8ZZ7yiBak2wN97zaMFLJ4
HkR0aKOtsRipWOreUIl97zYtbUupFsSvQ6x/DtXJOmVx/CQq5V9tI8r3ShZ19wEqQ3eWkskbQe7d
8vIVxDbaw+ft8g5D2WewFTdCMLhpq5CP/ZZlmp1Y5dEqXJFC/+0xv4vdvJ8BPmk8paFTlZdywlWn
xYUfGyzu8IhAxj5WtQcAMacw0zfc6P2pP4OggA4AU+PR+S5Pl2R+EI8Gppov6rl/EBzDCd/8t/hB
fY4ehXP1lv+of4yvfzw+jJKxJcdChvjd8S5MQ1qheueO4P3GPncsM97LQmynwRZCZWUqCTr0GXI2
sfmX79xxqs0WEtLRHWiLsMozYnAzX2wWf7o9pNn/F/uRbho6BWalyRn2d70/jDTXpTFqR1eOPvvl
FxQ5bv/+2jaAmRD45cwZI76LntZMUaDE5ujmVXgQjE8R2qDg15woz+7NBD2YjFt+YTiT/AUU9vG2
9bXRAeqdL6BkeHjUX49OEdspyUNrcHnsw6/ip8BBk3KLh3xlreBuJQFIspOcxPKq2wxSWMUN4IRa
1PZ6I75UofiQ11VkV6Subo9oJZ5BHENeDNeQEFmav+XiTJDlCRaX2mc69aLbNR1Ktl3R06mZy+mP
0AjFewhdKFqm9R/LWMAvSVKchwXwOXDt85ddWA4mIxzHVBvcAi2zQGpmdyz/mPJxNgJjAlGL7Av7
+tqIqAi5lMjB6IrQZdSl5mBEljcyB6vrBc00r20OI2i8r42MCMMocRuObpv8iuPGlnicWL1j7m8v
1UrondWvFFP9jUJYZpJy2VerFvkZN9F/GsJBoyqWJGfVAl3ebcFIZkdebGO21vzMUg3IQJZVU00R
Gi9swsmlsHBMC/9jN6XnUfk7EmVHlh2pemv14eX2+N7d9FgrRQOGSmkRTMySsnvoM6HkUwjBemR7
6ktmJjtyJRsOvzaLhFvau+fGwnckoBaYoyAPjdEtAMjEwr6olV/JWDy2heH2SbaxZisBYy4rQrP2
mxJ0SZOZi2pVxdU0uVnYVr/MNGk7G1ye+ecHCQTgcIAAfKARYMmNVA+JnkeqNrphUKu7QreIGYqm
PHUx0T6XGnmjG2AtaswM5/ylQkCJ4NrjlUbtLc9QJlfK0pNYuEog/OwquzLiQ11OB1iiN24/K/7I
XWDOykEqxCgXYaqOWgvR70B0J63ZB9K0z2ieLZVPen1M5f2g7qhObZhc2dWYBOYE0bVOiFqYbNqo
FuAiRGKyDA6Nle6FAcbBX0q5MZcrDgnFqERDOkx8HGrztriIg+NkkMTSW9H1agl9yTFSv+Uwdx8K
PTCPQqImT+Lklcfbe21lAecyCLDlWT+dOsXCqK6FdWbIkxsOL2bdHrzEjSXNtjyNZ2NgQw1w297a
ZF7aWzhMwRtc1eALdbXQTveTt2+Om31KaxN5aUNejGlMzMrL1cnttDsjeembfm/JRz15KJpkY/pW
QhUoiLm+AzLbIDV2bSrTNCPLx3R0wVEdhRpUcdrtq97baBdemTWeUETDGfaGtcWsNUPZZKNajO44
SJEdetUL7axR27lNsVXbXDP1WyoHRhyTC/fCC9M4rsIszTjDCidu4jdBRedUq+WdCU3CbV9Ym7xL
U4uNlRujrLQSphLtVYolm5PFmzYC4oovgNejDKexSjPNyvUCaTzfxCYaRldvc1tSn9SfbQceAmq6
rXzhSoQntFMwmMmrOS4XXgcPKVqOMaEXVldbAGEqT79uz9f79A5PRi5ndPNzaM34x+vBCGh5SoMq
MRi/eMnDZ88/0VxdiHdV/7/s8aFxjsWPt62urRJNUcS+WTBQXF518Uk0GAKZI0UTRhsJ9JOixKHt
++2fH/u0F1OmYL2g0FrupUiJFL83GB3u4HslDJe85K2tJvj1SdQwMT9esbPYsqbeV6MusE6oXu5G
4e/Y+94fwqfMae864XHcQsmsBFhKLjNPMsnHWRPkes0an4ScISSTC8Jh54uAVVNbgAEkks/VOJ4D
RdjfXq+VDTwTPsy6cPRcgQO6NuiJ+RQkdTG5Kvrx6Fznb2EAYMKj+/dQTPLP29bes03R9w7CzUSD
k3sHNq/NWbIfGO1QT25Zqv1ZMdCZHagaOkbc96eClinEQqLSDlF4d+NwUE6KGGZPupHolR2OVuPG
6bQlt7WyFSm9cwkC9gxBxbIrS5YQV5KbhstWG4jcUaG27cpiq4t0ZWNgBQ+CnmIuHC92I+njzPfL
dnL7s/gy/rXFwrdy04HIYGYUREGQ58Qc2S6uA41o+qqY91ytPPhiPPqKXs3kZ2LEEAsmIn0eTXyn
DPnGbl+Jl9ZMi8qbk1V61+YvtIQS3RiZOn2wvTrbdSPsaxwF9bRrpx8bzjOfW4vXxaW1ZRmrr1oZ
9qEOXz0bX8pPA1QYB3M3fjFbJ7+Tt6ytzig5Hf4jyBBJr2fUG0p8uGZGK6NxC1k80UF4Kj3949j+
TJInzXujq+kB3TRj2pWFW4p7mSb9MuXS5zup9pqKgXgKlS3J17UNS+rSAEvJuUH0u/6sYNInOmrx
I0V5VeWHqI9sdXqM/pwb05C45c1NmHT6w327OKB8E1okWSMS6f2ban0wqNmXyUNe/a1JzacoVB3T
evL0s+D9+RsSw5TrVMankzRceLKPcPvMZMwq1z9Kq7N9rrdm5+jar+pboNkBHIO3/er9QgPioGDJ
KQkT1LsOk1GEMx51Ey6ZYvZIjKQA27KCxX0r027R30WF1O8Sbdx4KLwPCLPZGUEyXwSoSl8vZG9B
m2w0hEI9+Swox8b6MIUb4fb9aTLDU4i1kMbMVYrFVFZtQn9ZgAnYrMYx3I29AuPIJwtBbLHLD94f
43zxmbnUStMhSS51efFsjaQWNJVwICayfMpVKr+8YIJvUhFuoCHel/N/m4K8hWQySm7vnlnjpA4c
JZNb/MzK7JgK7a5V6/uqGeymDHZIjRxqP6PBKnCH+rFvypd0gvYkcfLW7yj3946aSBsruuZIOKzJ
fgGEx5/rFY1JJkkzo5grpV/pObHHQ0tNVD7V/n1DovGP78O8a9mioNBn2MsyZTr5palHiN+6Xv7Y
C3/P+mtbKl7vT8ZrE4sBUX6pvFiVmOT+czf9UP78PUQzEF05lCDp9HvHz4d6hp4h+y26INAPMC6x
9YL2k2CEG9nftX1ApZOgScqSFvlFLGtaJPRiP+RNDrpZP7bgTO6K6nE4+vrL7Vjy/kBkRBeWlGsX
mEyk5ZQSS3Ig25HUHtBH3dF75I5+sPOsDYfbGtfiLFDJHkpjh7VIOP+SG8dXHG3cF8Lx9qDWIhUA
M7qVyWvIlACvB1WNWqo15uwGWbTzkmJXUP4bxk1VmnkZrs93Jg8uJvImc0VFXUTEodAq7jBkFwRC
hh7avdIimztmiG+Uuz74K7OqD9JQPPWxf1QEWHc2aWbn5bn1BQuHZ+9mHtcZjoImOghBfT9HTcu3
zmN84BWTiM0nWI0OobeDZT9unEHcgpyuzrWCojAn0SxTuZhrr63VvmuYA7F4NMEa5Brqcn/aUU/s
pDvb4BpBFo4y6PV6akKXFE1HxkPvv2fTKz1Pmwn0tcjBOoJmwF+ouiz2QS9mDVIoFreUXXeq3m77
4/srEN9/8eMLt09VufYnkx9vhHOcvxbBw6TTr7m/bWV1K8MjR4qNOxAJgetZkn3KlUXocbetTl7u
aILb53ZUOW1/uG1o7djg/cqaz/26QHKvDYmz4mRTYIi6zoMQTE+JF/+it/+TIp88r/sIe6WBitFG
/nDN0UhzsK2JV3O96NpqJCRd3Iux6BZx7UTVgyA/Ia++EaBWh3ZhZDGH8A6Bo9Ei0R0661Pht/t8
6A5QEziFKTtmLCPWYBzSPN4IWGtxkXfcXLkEc8rorscWIuIc5H1JvK8+6sazDn+7oj4xs1HEe6H6
fHv91maSti3KK5T2KDsvgoacFCPOijWrGb7Ugu8KQ32P9NrdbTNrXn9pZjGozAqasgwK0Q2zvdY5
aeRGGfnsT7etrK0YQIH/lc0CILGIwb4Vw0mKpprrnxLpUS5tfTx0e0/YZUc/sG/bWp24+blKZRTc
+xLRMpaqDg0fx5cmkzsOfPTpPlscL7etrM4buHAR6AHV1yWyxGqzsqY1QnTN8DTSpdUpTwaVti7e
yLqujQa6Gkh4SBdZtEleO13lKX5U1R2XGYKEGsAIyYRJ0Y8/H82llYWzVZmSlm3Qi27/0ta/pJlp
+Cj/cd8OBwQ3a971ZEIhTl5s2xD4ZpfkouiO8nkcj43oeO0xbDcmbC3A4mDUZejZowg6T+hFykJg
9YtxVEQ6Rx8zxqC2tTP4jtWN++3K5PzJi5N91jpHp42IR4FmDhkXxrJBJsE1CJ07wUHqNijH2BG0
kx9ur857jg1qMjL9ThwbeAJkxtdm+Haxikavc8vULY0vfXbwcngI7035qyB9qsqdF53HX+ozdMpp
5oZQfSTjvfkhFM7BCU1jNbY9R/2htLs62ThlVjKZ15+2mG5xrGtroIvUzb93d8nudTqOh6/ivfb1
9hSspPiu7cz78WKmo9jKPDPATgNTwfTQ+5Gt5DvD2mfKXQCf59c+flGVU/C2GU9+X1zeL/K/s784
SWOWXuk7TFf5XSjeKd5Ry0g927J01upTGn1WIbX/IqBMNHoHL3XCj7nwXBygqqkERKBeJ51sq38f
nyZ1L1u/GvlY6ffV9ODzP+e2fAjeotfCt7OmPNXCGWVvoZpsL9sIWL8pLW4NY+GrptF3ldJZnVvT
9x6e0d8xPcmW+7dG0u2YSoth2BH5pjY4TL0ToNj7UKf5wRdew+gYgyCP8jtz+KIVwZ3qav4XqXzO
sp2mZnZTqHTE7ZIpdrQWodq3SPi77n07hFUi2jj7f1cgbw1jPmouHEEPBsMqB7931eyZ4uAAYSRi
0Lp/mslnJrtz8rfgZ2pXd4a3m4iXbWbHT1ru6KxC6SZgZIJTaDwKTux/Hs0dbNxNF+zi6FMuOqXu
Nk/hy3Dnn+W9CsMbyiNMms2yVGcp/ZAf8mdhcOTxSX0xrZc0eouFxwGea7v/MHwqJTuMn7pHPbZz
2R5o+5PvRe/JSnew3VjBxkSsYI/YESCbUFhAOY1G7+uJKEZTqAdSDi6MWUD+xrTe61U53aVlDq/3
kMlulEO37Cv6UzKm/ce0bmGiHMatRvPftC/XKyJLvD/JQatczZEpuv4QKenKtuvD3p1wFzCYjqR1
Hzvy3WRWnalqXPNXiXR8BZAiL6V9Yul7Rbyzxm+o59pRr+wHzR7JsTS2ADlh0sd7OMZOc7I3CWK7
FGGyFZzm2OrVyZwz+/TJmqnb1PpJ3CIW3BzLYlLlNpfLwgrANQpnVGCML9pJYFvkT4rrx/vBN8Hg
7ofhBJduiIpqGpAtpjSZ38XSU/SkGLYqnMJ92B3z2PHkXZf/lR+CMwlGQ3nJW5vjwt7Spnx/E2H6
QZ9x2aHYwmF0Pf2I8HS9oqe9+029e1ae/zjuXv/6YkJCJeBRmfDrXjOxFtUhlY+NCW49d+ZqhiA9
Wt20b8b0a6vc14XPoynYyt3+bnx/52F01yCSwoOG+/f1EM2oisS0jXoQJeOTIArP8IGhABw857F2
zuD7LuQK8DJhLKdgMMo7sXQ8LznmsvXamtOHoBt/kr97CCoTUe2ufuhK70TV5hVRTxbVCSVl59O7
KBwsBCOyqd83ykExXaN97TPg0Ibu+MLG/l1dNpBgtE3KFqCcxYFWiEqXJmbWu1WUgoGMdnnaUezY
e9Q8bq/h74fJu+m7MLXwkKKS1LLyq567g/5a+RlNu2BWcv0FVpA3RQt3SSaA+zZ2ojI+dH3ypYuL
XfbaBL+SurFhmzl1pmi3yve+Oiup6sjacJTT08ZXvr9L4WkzwoBLDoXRpeKT53dmXgdT76IdYxxG
oTtkmVTvUl/Xd5mATl4ueI9gxon5MRI5AorvjdpFO6EeLbtMMsmZakFl47XtoQRQclChobgP/Azy
iSHL9mFp2kTJlDzLpPNkbPRDLavN6+1hvBd/oFOUQhzqX3N4hjPi2ldpfICRw6p7N4f00ZAhfWzh
CRVy7U6dumOt3ZnmcRi/q4JjBQ/oJBxMy84kGMql8a7gJtPH3+VyS33l/fsLXRcaWGnihmQFvNn1
R8nAY+ep7d3e9F4z69jkL5KvHto6PQFLLTs3mLaEKleWE5P0gc6lyVl/49rkUNJvbMUiJuPKmaIz
9JEbN5rVQSlzeALQxttCubZQNEYvNAno94wLQBAcG/nRkBOn7o4JNef2nI8buOx5lhb7CEzlvwYX
YYgWyUzLcwz2w14JbaTxBu04avtua8eunO2sFznlmaaBqtwSi11ZwtAnA5MnGacoj07csR60R198
rH9Wn7rEO/hb4mRzHH8/tn8tLl6AXmJ66eRjMYxO6Cb+BG9+hyrA7c2xamTW2YIOjIq9ufCJ1ldj
KPGl3jULz07Hb5YnHML0VQm6uzb91m0VAlYd5MLcwkEyNZ2KPGBMyV3/IOqO+VTfCZGdnesNx1iJ
5VBT/juuhWOMsjqW8YihDhnjPOU2+pch3EPSdbg9fyuvrVmE+l9Di9dWWyd6apjESOVLemx/eV9T
R/lbpb/TrjeKG+sueGFqcT4l8tTQQ46p6Ll6VkRb2LeHdKcfqjMHiLGxlbcmcBGfJvKuhTFgDL7o
V9r4+ydYJDbmbl7tdx5+MaDFTSZSqC0Y1Tx3T8Fz19jNj+5zuwvO4qG9A9DWft6wN++YW/YWB0Ec
aFWdc5dwmwPNAeVbelSO4j1i4HcaiOItqof3eaIrz1jW7bJysHLVGHtqDKeufawHfHELJLB2tl26
3xK8EHZtY4Ui+7dF5Tx00lMW2Nm0m1w5c/CLwA5c4WgeRHtndPvg28YuWx0iPkctByA4TcBM+MXL
TxjCLBM8wi/dCOekJtIjApxtNRKuZBqYyQszC1+0ojQNBYHN7LuTsst//Q9p19kjua1sf5EARUr6
KqnzJPXMbPoizCYq5/zr3+Hce+1uDtHE7rMXhg0DXSJZLFY6p/oqmJFpGLcYI+LG1F8aWP54A34r
X+ICyRbIaait6FqasifTzDYOJmNZO2ddZNdAeNWQUUY1DERTAEFf72JdDDTtRx3hQnnAvOE741Tl
HvHTx7b3yOBVh3yjjp4Smq3E4RVbFIYZUxmIG4Qk15J7sKtk4A+BiiIbMurrfvjiWtXGLk9ONoH1
Faij+is40/zJjCT25b3nnL+MjMAGCEeGLuFj1Hztu7qPLDxvTRya+a4jn+183Jnl3ao+WgZIZ+n3
1vTMFGxY+r2WYAIkPQ3dbmpfFvZx7lfV3VJz/+cksTbrt0FXI3oOWW8oZyWipBpBEZsDeJKc6+m3
sn5bpk8SSyTSq39lfGgSS/UkZuPI5lN6Z5E9uPW2+Sl+IN68B91USJ696WDsbssUimTOJti/0CbC
8wapSmnTWsOylvmt0x/mamfa4W0RImcCTfj/iGCfcGEObGPUmwEIrFP0avrrvvfch/kYy1wxkQ9x
KYVTWgukUgg+shkm79l2M4+kym7N0fBCdq166Pq9lAzsfUg2r6uoWyB0QM6fgH3kemF6PRUlWCXm
E8gyNtWeblBesB+ae+vo+u1+PM5H+yn5vm7Jjj4ah9ubKrIOl7I562AXpWOtawlM2W5E9QTovCN5
vS3iI/CeqTyq/qyDCHOg+DpagQSQZnaQ0Qbot947h2TX77Od7dc786xsi60jKQkw9+vDhl4I5PzA
Qs3Mua8hcPJnT8Z8JNyxix/nfL/OKCY77QvsWDEB4t48avP3WBkfcIKSO/XefXRrHZzGz220RPOI
dSjP2+Zcv3Qb+gaOpcPoOYd1nxybIDuSQ3OYd/le/5I+2F+jh+XUPUlcQ+HdRlsNCGhBbwq0Hqef
aWT2eoYVW2D3fsgVy9Nq2UxS4SsMfA0avhyIUvnytYN+xNpgZ+Zuk9f+2Tw6GxBO75O79qE7DONW
opPsUf+wtRfiuKfXSElWVWUNlOPvbu8+97h5xjbZaKd6Pz1NX+KH/O0Z+V/Jgy/UnQupnPHPyjVP
iMsUE3T90wbtkn7RvGSDJIknEfMeVVxYykKdy6EiEDM6e6V9HtfH1XxYZJl5UZoJbRn/HNn7+38h
BkTvwPfYFcQ0+6IInF19II3nlQGmbQTasXs2vRUEik/WpvGNcDxqR+f/t5+8b7PQCtRqQ4P9JF/U
eRfHmpe1M2hsJe6E8Aa8U7gCAIGGE7bhFysFWlR1q66fT826QxMp6tiLDJAqtFkXIjgvtLBBwBsh
wX+a3RTdqQ8atlKi88yWf9R5RkT7n1VwOl8l9ZguDlZRhFPjlV8t3cvL+3I8o2vuF1GBGkXHvESo
zurVt4RyKk9sSrS8x7qQPaee8X29W96cXbsHC97Wvld/wOElP9L90fiKcEKpPRlFw0deFPb6/LOx
H+bcmv0wZ27X4gOWx84jx84nP83a6yYkczwg398GGUH5bW1BRuxaW5auHdWkxj6DEsJRdkmy6XrJ
Cyc2X1BFzBHHJeNHuxZUIWZrwXw5QHSQTwV9bp7ANexJa/hCJx63+B9J3PmpUTN1UYcrln2ajmDD
3eoHjFre1z54Sv7KKMP5soGPZSTG3EMTdWuskmGAQdGDR2P0Vsyl+zI9rJ9d6pE7+zj9JIMf/agC
RLollYUronwBaHP+kc5dchrFpYmZnPCaCx9DXKrfLlJ+B/or0z1kGZ3n5mdXSos5wkDlUip37zEG
U29GtPygTx2VTZfeqUZgdIf0cTZU38lbz1nC0j3Q/HNMvrtx7LnZNpoOSf8jo+VnWr6m8/jQL8Z+
kYGI2Ml+uLkX+8GZiwbkW5VZs9NoP5u6Ap6kzWp7+o8yCWnuZ38XqV5uBadqVQJO7lUboWrRxmgC
Da9y4x9QhsdziUqPV+7v6iJIXtzD3xjGf1fK51K0yEzXFXO9T2lzyJ/ahQJK95m0Wzq+tNrPJv82
anC5nLCX9hqIfeML0ZytGBQXQKkUx6+G0T0JOx9s7n69mQLHa4L52Hq6xHII35kLgZzD37uWmkST
Op+oU2lBo8xAJUaKIUndCD2QCymcB57oWr7o6YRlpftW9zTEFm52NKWRLtueGzrKFwqtpcoyOjBT
C+aIgz5+LdTHQTO9NPKMmrCyfKU8GssoedWY6t8Syxkq+DymuuRYHniTMt99iLbOfum95vNtxRQ9
JMBkYwALiioEwJLrh6SI2jjN+3U+VQtGLs67sYbXKKOBEQoBXAXgPTBcQdK1kFnBkPK0MxC560e3
1vymD3VLBo6RCeGsXFyBTsWKdIS4xic6OJ5KDn15vr1bIs22LhbC2au0Nkfa6ZDhRM9R+l3BoLfb
AkQG8VIAdxxTOwEnoUEA+qsw6HDA7J16Q5oDgCJzBbCa5EESrge5KwAcUQQHaPH6YNK60watgrj6
oPgyagjhgVz8OHcgc2ylWTXgx7M9SoJfFEkE8o7Y5m8IAwv97+O5w2DZyHlu8Pv6feGF8+OM8URe
E6ZvWkhfev83/mN7+3SEpvRSJH88juNMva0hgkxewQOExrzo2NuNPxRW4HRgiOp+ge6sXJ7rpkWL
oAp21XbwFvpV8h1s67ilA4bCFo4knwus9/W5tRE1+9Q2caHypLD90TLqN8dJ4mOqLzndmLlFFi+Z
VDSVablaPEdxbYK9ItW0+ZC1trsfgVPOA8Vs1Ay0bIVztKxyvustd6BoE6tlffyi72WYUpwWbM0H
DJSTOrnST0ytO8CEy6FQflRNk+8wln7xy8iKT/ZqyMAgQqHM2mCqFEBOfMFz1mc1AeM7IqrxVZ/e
3O7Q1Cbinp+1+Xz7PASaznDkiABYlh8D5a6PY8RslnzKISmbDTMwm5jsU72tfAQGrkTrBYsCdxdY
00F4i9iXP3lq1MpgquiqxewXtcmA51zvMJQrUu4XUrzcXpbgCUKzK5pJkCphMAZO2xe3NSMMOUbj
/ah+RuYVrVbuA4PkGdWDmq4BiDTC2xIFbzogVhgFyFgnDJcnxh5RKQK8XVOBZHDptlgzN3Aw3O4w
gAKuw3yT3V+IYxuJhDJgs3xsH5dOWU0luoddUGYaKJIovbnLVOcXtVvZ8yQ4OOCSGJbFAIT9A+tq
4hSYqTbl2smsIpAHt348r34GJDsx15e2l5WcRGengUgPDSMqkIt8K1BTxzbp0dAOLqV1myz7vmvd
IEmVjUPtY2eXXxqi/frz3WQEL9hJ9JWDIJS7BTZV1ahw1FP22yiM30XfYNzED023fv+FHBwZmk40
YOH5XG+ftDYm2g7aqcxeSzPzAVTvNa/rGsnjKLjVMB2IfEEMrLFuyOv1aHpjlVk/gmixir/Ybr2d
VisA/alECUUFeKCHAa8FZ4OBqJR7hKsu6wgakrSTrtRraFlFHxSIwrbarM0bxx3tzTL33S/HTRXQ
5I70MFqOjPVRoJ1sRDAjw7IY3Qv3lg56NtMEtcKTg/bUPhu3uVNvHUrve1ffxNnP2ycoivivxHGW
RTPjysT4Cu1kp6pfoyhZ201gzt9hQt082xE8QMSk/lySbYxBpH/uZEE6eP7R4ojeRp7Gdl60qCnB
x3qqtMqzIzx5a7SbXAft0vd1vctV82eu1BIQrOBC4r0G1w3D3WAgDxeFOabRddh97VSU8Qsm6paf
y9E4KOpLZeVbg9QS0JToQC30NYLAAgIt/v47WhlH7oiGXRA7BWWK5vKovkuabFt0FANVrUiSwBct
D44rUL5syJDKs9jq2aqrFSn0E439VUUlFO2AtLkfKZij27sUDSy3VUi4PoxRASwMROyowl5fzn5Z
BlKh5nyq1sFjxMfunZUn+wJd2YUuI+cSPEtA5PwjjE92k3Wancbu9NMwAvszag0ATQhqiySJn/pR
Nk+RszsOCH2Av0ZCEehShhrnNGU1+hzUq6URtmbvx+mjjezQNH+6vX/ceb0LAasJXiLgBdmBXe8f
KreGHZmtETrTm+2G69R5NLnLogNIpcZKDW5L407rv9LgRMDAgJjoHSN/kdxWu7YZbX02wmxNFG9K
k40+5N3GTOygRgF97UdJCoI7sf8IBH4afzBKEe3s18tz57nFqGTNCNFWlw5hi0b9Mj9SUAneXhgX
QP1XDiwnkpcsfObspoEJd3kFsx62qTH4rLTlGVQbdreliFfzrxRO2etkstJk1I0wRvXU6naMTHKm
jYfZz7cFiVQPGE3EFphPZH3YtrwrmjR1DSM0FdUv0FyeVJYH7ozbUsTL+VeKfn04FH2ceOSwHNOy
tlP2AAiJR7TWk2J7ZcvhlFyJAbqsTAiC9gG0cY6bT44tMbQiDQDDJ7up4DfAoq4Xsy5rYvUGLlKH
FmLkdZPxMTNzGVef6LriaUbCGgU7YB45fa7cYWLdc2Y4uM8OfbTUajy7IOev9fGZKgZ4iPR5Ptw+
JtGlBYoefhbS/3hBuJUZTT2kI9B3Ydm2G6f9FSnnFcUMIMcCjCDa3hYm0olLYexjLiyEE81dntYK
dEK/r5OvZn2IWz+yJGQcoiU5GO1nox0cxpUfVqaMIE8iVWKGIMD5ZM2bFYgS/Q7EH/tel/FViWQx
bB1CdNuCF8kdmZE3CYZcTWYYvyTjN4IXkBo/i37cpLVk7wQqCNVjhN0oaiPYZdfgYu90ky6mM6ck
pNHaHtDkC3RJjkngt09IsB5m5RB9obUIpo67tW3raO0AsuqQloMOnhsrHLXWRw0Y5GnIhVkJ/XJb
oEAlAInGMFwQVAKNxIORrNXMSJYWdljj9gUKxv/5dmOdgDkHJmyR0RkIpaHSjKoQWOh0/onqs6mr
qg7Slt6KCx95Pox9mq18HvxZX53vILCMDcnrIbjVwHmCqgKPImtB5Oz6MCTGYq54pZTm3gAlxgpQ
X3lIS+ehitA8R1uJogjsIeYzga4dkSjQsjzAuCmAjio6ywgj8ASR6q2IZ3+dZUlF4U5eSOHexNLo
16apYDfQjmeMaKeEgz1VKLX9xWt1tRxu+1J1zqwU1BGhZq5oJNaqNzIhBWhHjRQYJ1J+G0eFLBJs
PAp411esMaa4GlIKzt5+3plrqCzJU0NHwARyTBh4cA0A+CqvwVyc1hlPi/VoTIFC/TjerwXY/prG
kPi/bG0XGUDmeOg2hkaAlwktfuB+vv6gUi9aNaojI1xdxGjR7yXX/eQBlDFrFNZdgbkuE93/+X1E
QIGoAik8oFC4c52bSs9IUVthDvobG4Mkx+y5WH7FKFneFiRQU0D3GQU5XA30c3Fr68rFVnvMqwgX
5cFB1yg4IIkkGhPo6JUIzmSm61KjINGTMF7XZOeU5JCp2QjMc255sDaVZEUCC41pOw4o2mwLGUKe
m5GOU5zqDiif9SqhJ3epC88oo0pioUX79s4szTqc2MCIa51wFsz16sfMCmmfwpsHc0CbgENYFj4L
7oKBGgiUDvcB5pIT0xE48QsmQYSxuUltgC/Rsb1irM5gvqoYC31bFwR6DmHwrxE1w/PhlQ4kegMY
glsrRDS7q2jvTyBxb7+Xy2uXx1sVo3WyT38hEdQIaBAAOSF6H653EZPf6WhWkLhQ/dWI4+w4FMZr
1/Y2msMxQdrOk/gwLooSrGB6DW4LF7wIBoYrg84A7ywxVU4vyyWjUZJWVkjMrRW9GYHiq8N+Go6p
DEslugEAjSEnj6PEyHdumQ3cpEhVetxmxfAK/ds8xF4edX7mhreXJFQXtDQBJ4YAEISP1/tJ3GlG
ijOyQgCrNr36qzfe7Pbcg5xmktVqRaJgM1CFMQwbAww4w+F2INaCiSIherTuV+rNPnElB8Rn65jh
ZcNb/5HBnVDv2GmuZSUJnXHZplPzSgmoAtpfVVn4dR9jwPi862j0lCYyky86MVRQkQJnKV2E0dcb
OZTzRCt3JWFBMJNkNexAnyLf6t1HR0t+3z40vtL1vsxLYZx69DRp1zJdSEj0qEp2qKSo6gYDmOs7
e9TcH9o6EVBGJuTJzcbjCFDUvdIN2bdlVJxtrDlIykTQcep3me5+vv1twn0wLfB4uvgn3OvrfUjj
SUM+Jidh1FQ/lv6bTkEQQItvRSSd1ct+intlkYABzS1Y8hgZNqe7adQ0/3kmMCDOA3umogVRae/7
XvFXzYvLxhuq7lc/F1tde7u9StGTgTGmyHCjqgSqQm6VZlIuBKROJAR2fZdPkqdCtIeXv84581Zk
KRrJ8evgnABvSubn6y5/vb0CdhP4zUO+U9VwE4FeJVz03Ttrtzhg0Q2d6oECwD3rx7+JvrE1uOwI
T2EtP2AwrLzPS7Wyw6g4VVgL5rXfXoRoo8CWBPIxxmSKR/Va2ZJlprbWNHbYxozLaKF7DNiQEsyI
tgovjQN9toDEs9n/v4jgFhJVWbfMBImqXQxg17N0ypjQbl2K4FR5wSADZx4hQlXoznbQheQmm8gB
Z0W60Rvqt7N6SNrJB4fon6d7QNPEwmAMHsMl4vyFKY+QuGB2q4o2beoGWmd7GOarD6PENosezwtB
fJrWzUclGwcdNguY53IEZ8SdoiEhp7SeWmiea0iSjMJTA/81UsMwDxjfdH1qg9Eujla7JKxry0P3
7pY6EZqDZazPEjF8HVvrV2NKV4iJW9t5LDpt2mNA1w/M6Zb4WiKTA9ZHNOEjrAL9JGdyFMwubJB8
tsPepl7Rp/7Uyrh9RNcJ8GP0ByMDg1EynN1ZViAm25XCJii1r08dphiFhZ56vXTuj0AS1A1XFuTu
OBy+fXWp5xi1OoWEtvppgr+9tidQ02C+psS1F/gcV3I4JYj6eR2KFCvKQQ/jnAHj8wa7CGw9XOxB
ki8QaMK/stBmzHkA7jREU8kUTu0NTwfUykl9x9z/scVjpB+IVpAnQCWQW9C6xKOrpngaYCjMoDLK
GtSWa+tr7dJ5rW7LesYFWgdeNdDCgpEXrg2fQnd7zYkcHYmXpv+BHi6/1J5vL0i4axcCuAWlFERa
kQkBifY1yx86AwBTergtQ6htIPkHtzjSY6jzXZuCrOhpVy+lHVr9QbN+oykjqcMO7Qu3xbBP5Z5U
7NW/Yjgjbo6GprQDlpKTJNpYLfgIwbcxemWlJX7XLW9DNViHhlTuc5zXEnPHV22ZT2giasYEF3SE
AGvFqR/mH8cRcFxOaKFdQh+XfTmC0fsVEacHIr59HD/rxdtgnUdzkFwyvsP+g2jONOmN0qyJDdEG
ZGpGf2zbdafFWWDDSv0owZZMo3lDDXNfuvljF+USN0C8dh2NFJoOwhh0S14f8JRhMFQzZmjQBSHR
MNMj5kYdkQQBTc0dsKUnncSntK7B1eZU5yr7cvvcRXcEjwzjagYaBmSY19Kb3MzGCq9NqI8dyF1z
PfMTVZW5u4L3E6VAF60wUGFkKpipu/BC1rXKq6JpnRCeoTe3X8H1tJ3McwpeninZTsPv24sSxRgo
LICDDj4iA1BwF9MCQEqZI9UBb0gwz8+ZE1QVCBz3tRrtMWg26EkbrM6LMs6vdeO1bgxmLVlhRWS+
Ec5h4iXG3bC9vV5z3Q3Q1r5ww3vabyN1P7a+owS5rB1HJAZ0VijII6WA/hjOF87QPGbTBSl6ZSKb
yR336JXZDHRTE3KgusRKiIwR8DcI6iGRoK/3ek320GDU62SSMJ9rkMCUqEfmnWEdCr0mWx0zuiS3
U2RgkUOwUZpChx/KhtfylkWhSpYYCExdgHtUqzY85PTBmpbKxnIJV8bYS5G/RlsaP1fBAdej5Y5Y
2TL2aGmyQREwVZrX0Ls4IZJ3kIcVvdsc60IYd+WtHkN7O3i0IcYVgl5hWnKyr60KrHUKxjAFYGcc
vbExu8CgSbXR5mJj6SngJL3+UkWVChaDatlORqz7U2RrT+gPbTZz3hhHREXlXllSAOUTGceGyFKw
rUFlE6QehB8REqNgq7ZgKw+bankF8cwBuyV5B8Qi4FhhoiccBb4QlMVNuTiIlcMkJ79qrfm2qIsM
0yW6L6wLgjH+srE53H3RadbNfW9h763JzyNt5wzDaXYin2otSHniP8MSvB81ctosSEEBDeEep8F5
ViQg9iLhWkzavWUwjrvFnXYmJit+z+d5DG+bPpEeI2xF9yl0GM0r3PLcYenI6MI5jUEzZC3o0Osq
rwM5oltub0sSHRbuC4j+sTC4dJwSFwoaV6eKucGjnWwXF9eSkEbGFCJcD5x6A6yyCB34l6PugJIg
NXOxymmX6RX4D0HTVyMKy2VIGuGCLkSxR+zikXKsJNFmgjIkGorHIMEQR88piAx9ITJpcEZBCG7p
BCUPztXRWbsFxTit0I1q3VNI33mxvY4g1opkIZFMFHdC05SPqKoyp74iu6kgjjckQKXl8yrxg0Up
AMwKQ5s/alhoxOZnXkbAC2bETBF8lU/p+Fux+4Dku3zeJnYGvsFs4yZPVEaTIVQN5O9Rb4ffavDR
66KBh85NIdSqq2MxmE+tUz2ZMeg+SXf+C12HN8GoAFinMKcacRNNy5gjV6Oa+YMRoySo/iG6+t1Q
IDpmRANssCtfse1zSlq3mO1wbPrD5LbbNKKf6li9w+iI77dXIzKBF6J4bzufnKxZHYjKzO5okV+J
8Vkfmi3rv5bO0BEdEhsGgj+M9ozn0oafMCJJ49jhVG0oaI4LcBtvcllDvkwKp+mrpgKTDscz1HSv
Xs/1HCB/XVfb2/smkoLGToJuVrCEfKCEwRq1Witg8fShuEuSo04Nb5kbX0Fv1h9LQlEKFg9BMov6
2JdcmCLqrI6isXioxjQGH0HXF4yP2Th9UXiO28iCf4E+wINEfhBZPGggn22KXGosRhu74dwlu3J1
4YHgNP1Fqfw5G34VRpRLPCCBqbUARIe2G0iBY9jg9fpKdPM1w1y5oUXyX01SgJ1pVmSTQQQhLdpT
4Q9iRWD1czil6IrWKqapd8N28PUcHLvQDFBWro1Xf6vqze0TE9haC38x1kKwFMF3uV5RocGrcJLB
DbV0rT011anXkeSlNq3dbUGiw0IizURcwcrl/PsRuXGzxkbrhqn2qyuPbqtsCYTlle7bxufbsoSL
At0nEwaOKX5sMlzyGlCNxQ3pcEaTW6ndZzICdMGdYnHaPyLYci80PUvjBDMhRuyba/oolGwpWJBV
WgbJFEsulWjnEAyx+AV5VbjY16L0OSmaqcFqRvv7mBrH6rUFQnll+CZZQU2keuhTQX1ZQxnpA8I9
byvijqhmhWPiJbYfN5uH9Oj0IF5GRen2GYnyB2D1/1cWF5MtmdPSpVWxg7lfHNfv6OB0z8khGb2N
AmYuGcWQ6MD+FQd+/OtdnOhSVQqo80Mb7CbdSW/u5s9E/Xl7UeL9Y+y5aEJBvVq/FgI4g9I5i+mG
0/StSz5p5mvhBlM3eC591M0smGWDC4S6AX6x/wnkDNJoTZZD9dVFRxj1HAJWMe1Ltj5V6t3YdBLj
J7pVBBO7mPnDQ/JOJnOh8tWoagvKZC4q8WE3vYzV09T0/u0NFJ0SXHN2acHMiQrC9QauZF66AtSb
IbjTfK0MrWoOIvO3dH67aC02oCzwZsGT+aG8VAI51WsdFD2K+yxAM2l9dlu1uC/1cvcXKwLoAKEG
ymWol12vCLMb23I1I+id8QlALq9KzsitxH9ReWEGAjUExN8oMHKPRm321eSqbRS2UZBZ/uB6hf1y
eyU8ZRZz9SADA+lYTyWDGl0vpSh6E9hJNQJU2Uq32N3u4Gh957dmmfpgfi7vtDz9rOtOu0EubfUn
UMcey8oud0OhKY/poo2BucbrrogNdWOMGXqzDHW512PQx/TAZG9ufzDzbrnc8HsjB5JZmFqOLsbr
723A1Dj3thuF/areRy19KpW7MnrOx3FnoTS1uF9vyxNdRtY48j95nEWL0phWI/iTQ7TYu+CYRpm6
o29UNhRFFLVcrov3TVUF+6VZURTGlv7TjTRMGEqLoEXmBK0tYMfXELpE27TLvNaU5QVEFwcNaKy4
h+zrh4vjrHm2ZMBuhcn0BvpBT+m/O7Us1yGyAiB3hhjEFMiqcIpmg93ZSPo0CovFBi22MmU7LTO+
9o0JQlGFyMjFBOcG2BNDs2CgCcZ/sM+5MGzapLtRH8PoWNZZT343w8huKcHgslI2k1jwQCAaYz0a
UEfgy7lXyK1XdAXXuRJmGHpoVqCfLBZfG++WkYGRfTOL/LWSveqCM0POE+yHLosD8bRfry8qnXzJ
a5vdgwXdYV6sUE+mlCIZQMuz2WRIW2N51zKaVplTZTGVMJ303QhwSVTqWzfb3L5hH6WwVkEkjfF+
WxgPxW0f1RoA3Gsoho77RWPTMzBkVDf/GMBwLeWDLY00F508UUjKyY/MKohl88k+KjiTgLKvBag6
hs1wGheprC1xKqMwB7Wh8SWa4kDp74vx6W+2618xTPEvFHuY1CIykgr3qFTaU+Ka61GLyn1VujJq
4Y9X6HpBnKlN5s5MBgzgC22w9XRBHFg7dzf/ISYTDxAqTSjDIl9j2GjW5ratSDo4IKPuMohWETm+
qm5tdFSloG7MDIm3I/BPGd4asjTW6oTk0PXmtcbcF1pdQwv6bTE8qsvoW+bdMhW+km9J9pTrL3RS
trlbSbpDBO8sk0wYg7zFOjy5Y0PkUne1hc2suu9a+toaXmlj+kKxrclON85rvO0adNglzmP0VLZb
VdlgeoY7P6px9sWMnJe2kKHVPpotfBE2QzXQHwkgHmdBMBHIMhLk+AHq+laCiD0h/lgd8fjMr/oQ
+zS4rbfs564fbjTGIIEA9BjwIrjp11uP5GLbw8OOQHkEo9iOShykVW1KfE2BMWFuOpvmgWAeoyuv
pUyKSkHW32GbF5irbAOX0GtkqELBzgGGgrcFvp0Fv4zbucpOsklRYPDXZt66nZ+PnwBkZo5gvQTL
8qOwf97eO4F3gOkOyG+jWRds/WjbvV4WpiiZfdm3SmhX3dxuGkUDT4ECqAz4U9Z+/k7GNtU94D2K
FwWFqcFv0L7bAy3eu3/eyMAU2LXxhGO8OTqwrz/F6sZGcUpLCbXCQnG+ad5mc5QBDnkSS2YVwECC
BwGhMeqmHyK7ZZzdpTKwYCf3dL04mDYmJsETMhbHd/ttXoIK7t4xskdAFraDArzWnzcP4hNYJy/a
usC6z4dGVmkTisKuEk76MW0/Y+Ka0/mY33H7aEUKeymF2866XTIrcm0lVOovnfNkYLpqvUpkfPSZ
sRKWCYKDgooVfykGpW+1lmb0jNRJku929vSaVsHyXP055BHJGUbZwsgfkITn1HQFXcG0agU9p3SH
5uEgq+/dNfWH7Oufb9qlHO7NsDsydD3J6TlO0fi2NMeGYfdqyWsheP+uVsOZ7GRtOmoRbFuariiO
HKtxH1nEK2NQ0ciOSKjwtu7icptoeiYqpwfN3NSD5nT0vFZfc2MD4s1Uc/aGoj1Z5iGu8yBtn6y8
8eaw05vDMDey/rt3eirOQANo8+8XcIdHMPCxpl1Pz58S4qETwfDIFBThcEpsL878OkHqyG8j/84v
GsnrKNppvMosPwBi9Q+sAY2eswF1Iz2zeXvLJu3+O+JwXiQ3QXTbwH+PUAdpUYS+XOC+gvsBhAwG
PeftY11vnGEXTxLdFLiBIO3+VwT3zk2KpVfRatIzSyIqRusR48HO450U9it6hcAgg65jm7Ur8b6M
C8JpO07a+Nw/LcmxS37N7amvGz+hb0P7GKmJrDmIOeK8glwI5OOccsU46Fbt43NJiDeuvxolxQxB
LDBiZAh3lRZ7OqjY87Tzbl93kf1i+FyCVDwS6O9e3YXLy+qumCwPwVlbbzPHgpv0eUIZeTFR07t3
Bhk9megIL+VxWlL1Bd5Nu4vP7gDGlSVcs8hjTLUyIMc72pLfUbhEyCLhVce/cEFJA6qJuSun+Kxn
e2v5XHenmPyYnMpr7Tu0nMEVrui9jqGU5Vlbv83lc6dsm2LcJc1f3IvLD+FWbCexCgCLHp/b8ZTT
b53+KZ4l6iO6emzUO0GuCQ8qP100d9N5jXUjPtfQkz7SfRVElP0oq1aJdAU1MQd0GcCPAC587Z7M
g26kLqEJZnAFWvVtrptPWrFPz73dv2XOy23FFCnKpTDurjux2WZT78Rw38EyOZunTHuKW0/v+s3/
TxD/OhQaOo86Oz4nSRbUyy8tL32z05A40SWS+P0DAg3vN0MZIOGD2VP809rjNhtROoVNuXFTddtp
Qd2AvckI4nXjRpIn9kNAxovj3thBA2FosmQTJkuY8O98vQy0+Ptq/6DkrBMtcJafS7K1EkknDP/g
oGfIUMEZA3AOspYYFnCtJXptJZYVGWq4ts02VzCw0nSmczsrhQ+iokOfqL9vH6BIIKIt5IhYtRbQ
qmuBhda2I8kKDZ2zGLlWkn2ufrJ7vHZW4o+JbOyfSBqCLSTZUK8CpIM7RH2q7GYyai2cs6T0rc7+
HpXqNmqdL8O4hAk1ZUEB/xaxcZoMyKojHkCrDd8w4BR11dWAQISrmvn2aN2VxvpJVaoj8to+zYcn
o4k2feNIciHsmC7tJyeWbx5YEnBiLxnEwrH47cJJcdXu0+2Dk4ngTHQKzguEmTHyv5l+LPJ+i4Kn
5MrxlpG1P6ARHQl2XCNwAXCn1dY0rgc7oWeXFtvVdnd4LvZJ+/n2Qj4e0bUUpjMXj6hJ3GSMcvjm
6pxj8mbll4brF9pznmcYA4xKnXuPQuTzbaGypTFrcyEUtI2RPvYQagzAtFJ0glYbt9Ekt5lt0LUa
YGnoAQUJInomUcq4lrJk5lrPFqSYZecZbePb3eQDTZqnsrYsmSROGyJ3KZVsKekZQ06RXZjVDeaz
ZLKyunDXMGKIMG4kJK+59UxWOcxdDSkWxiiVLnhdmkD6Hn/IKUDtkKhk3T24tsj8c1IapVYdc4Yv
PM022uqp4nU2wMf5U7cts/gd85wBPReAMyK8rRUf7xQkQ4nhtiIbBnq+6/Mq8xJDTAYX5xXrBZyb
FLSvqWlvb0sR7CKyFPAa4WuAfYLPXpPSpF2E1+zs6uUBHAper9FDRh5vSxFoxJUU9v8vNJwqsZ6B
gyw+a46zicvXmhzjvt4qjQTK/yFAZMeF+B0BIlJPSDux5V4Imo06NcwCjo0RvWUDRr3ETmCVYT3/
btqHovs2qJq3WIdpBiwD0zKLPyVGeZePhDC6WLCpgLldy0czPRphaZngldSCGKNPy/l1eUaHvsz7
Fp0bQwCwlxmcVhZ3x3RaOJ0bI5JIo3VXjhhtMCp723z683MDEJFNS0XvD2LP6+XM6B108nhOzpqV
gNnF9vXosVPR/yybYSBSEFQFELyATQC4Zs4E9qRs7cFZkrPl7DCE8ACbEasYGT5HktSn6FaBTxRZ
dNCdoQbOr4g2NCsxL+EcGfE3jOfNPE2lWXB72z44bEjRq2iegypi96CF3OmApADTwss6OxfDa7GE
gw2ufa0/5ObWyaot2j/8tUk9hDAyUNB7RevayrM+bPxNMACT3ejrE9OHRXWoYaRnxV7+j7Qv65IT
V7r9RazFIKZXhpyowZW2q6r9wiq7bGYQAiHg13+b6vvdU6nkJsvnPpw+D92rIiVCoVDEjr09E1KK
s7NXLQylP47KfGjtbG9Tn2cRsbud2rcBK19ZvqVfcr3JABAuOhEA7QDIJbNFsSyOqZLFxbl5qs9b
xDVXJRhsLgbfUZ1AL/7DLS+XWBNBldxOynNSYZbh6EIcOz6PnN9lQ3Fw1bAA/i57sAu6d9I91G8e
3fTQUP0JEWfDma4PISY+0Q3GqxsfmXzoGX6KNoxkINcZpuo8lb8M+g6cZCs2ItqaCXgSYH5AmZro
n14uNtOhUOACg35mry1/1O7/Gp2G3QT/z38MSBEzTUuzAT9xdY5N01PaiHrahIT7Pkeh/vapWF0K
mHUxEYeLFKqzl0uZ8rivuGirs+DjUcQHq6kfSqIcb1u5jiTOslVI54E7AbhZujbZ3LOOE606p5N1
Iuhv6OVPqIp8qab324ZWUgNYwhlbKhN4RMsFFzujajLFOj5N2fkZmEn5a1+DaKU4NbzzNQggWQRJ
ZLyFils7ABeGpdf7nFjOpOQwbNFzKlpvaL5n5ERHsi8r6heDElD8X+FD4d7AxcOnP0hdLZQL3fPt
LZCfwYvvgDoNzW9QEyxsxpdfFKRUAHHPVnVuB+4leeIl4lsjjhZCD7EXEuoND1q195H/A5wMSK+0
cDBrOzaKIjhv2vSd0B485iWtGUqto3UUhpb7s1aXu7whw+H2SpewKYVVvD8Q0NFeQoohw8nLZlBG
MOmANpDwk1XiJWAHjhpkDnkZlXHD2FoQBxeYi4twKXmB3OlyX9vSZBBUn2uclArJCmAnjySnWcBp
HOSKoH7VZ/3OrEgfYBJO2TeOXd5BOYcdtaZKD0k/FYEz1uXGsM/a9qM5i3OFiAEqJilUCAw+1lNL
EdLd+o7E5vfKKo9GGR8nGj+09SPLAV+8ve+rvg7eWkCLlgYXOtKXW2FCV3zkmVWfbe1hfE3FfjAQ
3sd2j8Zvm+yHNvWa4Ytln3St8xaQTPFcnugWI+HKhYY2HoaPFgY/YKokR29a4HKSuG6gbo+Bttlo
nVCDuNXGdbIWuqDrDv0NNIFxp0hZQ6+RSsfbqTk7e7SDnks7UDe+4FoI/mxBOkCGOTF9VmEhRQqS
6e/p/EQ2THw4p3RUUDjC3A8GPYAWNxcv+nQpdqLXBco79XlWXQ/dGaK8xqEufpG9A82SmgYkPuip
6ok6ZNapLN/AkSaiGPS21Z+pea0fQM8wj6Ho9wIvLlPfcRVdlttutbIP2GINBwwlLgCtpH3oFQ7S
Xg3TuVY+7ad+kQEA52jKtuqsV7PKiJDoRmOeFU0jZxG+vNyMuTK5VpOhxtOeVJ5NHfCuqz4Q4SE3
T+pPmj1TdMep6RdxoGyCF1Yc6sL68u8/fQq3nmdRp6iLq+Crch5m8aBopyJ7+y82c3ntuKiJoict
Ve2gMFhMADgiLMQKHjqF10OLIE+3XjyyPKXzsZfLOxwvhGUwWToeag05dyVFKEjmQ0eh3pY8Dqj9
d643A24l8ntG9/ks8IJtfNc519kOGETQoPkQk/Qy55R/z7LHZNz1o69R7kGjYV87d1rMTorYaNWt
xAu8jFAdBt0NMkSZWzTrBbindLs+lw1ooEwHM5GcFlugoLXPCywYCIncRa9HBhlQd5zHwSL1uRVv
yajuMzA2N7OXOn9uf+Drohh64gvNJ6acwIUmz0WrWlk4RV8259b+6gLwmnV/nLjwJwDR3J+ifBKx
tXE+V67bC4tS1M/HvsxTtD7ODvjk2jpooZtMiz96WwWDkm0YWz2koHUCuhvAawAhJQfWUkgUzEQ0
52ny8wZqzPS5sb+4XRcw1vtJZj0X/MgGgpoFeWqzjdrI2mMRGcVCioT7BeB5OUaUQNyhDINcrqFe
LUZPzdL72Bl2ra18EXT6UTeJR/jwrRo7CLt388a1s+asOFWogoPODCmOFLDTKYuHFDDJc63Gyq7r
2/pl6hR1o5SwYmVhpAVIG+8lXKbS6XWttMzLtqDnse3sUDjzeKxypm2kTiuuiqoIkie87JchNmkv
O8VqXXsg9MzJa5k8QFt5H6vaQcu0nUtt3xZAQgx/CZpEXAJMDqhGAExx5clMc6xtLAblpPZcFb3j
W1pj+MNAtmhHV44EDMA7wJSDYt2HAtKnWF7OaZ0oSteeQZDyTS3DLBkOdiL8zPq9iTRYuR4vbEn3
BiW50zaoDpzNCe3HmURpN51MV2x4/vXHgtOrKJkBQYRCgQxqNOtKzbq2ZmeV7DgfjQPRW7JjY37K
c/qgZ+xH36v6znbSrdHN60wWlkF6u6RawPXLEJwSB2GCPBk7T9WpyfFEch9QCVLyIjDcsxpvTfxc
7+diDgiEZeAWtfflbHz6dmzQgTyzLXaurKAbIqV5AGhmI4qtbCZ+McBrKEigmyWPXTPY1tyy7s+a
aCMA4B6d7keRRSCQ3KHF96PJQmMzvbk+0+7i8ajXAZWPZE+KHIIJHVIIeY8to+ZuErnuKxwAzdvX
z8ruYQrfWIYPUWVBqeJy9waL1aVWWvzM7F+K+VSbjVflr7dtrO0eRm8gALLwL+POvrThiqLNbGry
c25ogZopSFSL9DR0pX+CQsqfgiYAG21JDq1Uq4FLd8nC5oICAv53aRV6Q1ZXFH1/NivjseldoBWN
ozskHpo/bWrezVnmFUX+yos0sOIsGPKHvOw2AvNKHWP5FYsI6tLqxevm8ldUEInOY970ZygjBNYY
4qL0eBl20z/EeNAU1WuawW8xE3B7y2XNNuRzl3aXb/LpVCiF0woxtv2Z/xFO4BCvUM4UpD1zYD6k
z1C6ScMR3SnDc2vf3nqmrNy6F9ZlhaIqmU1curCuZuobG96F2CcJ8UatCxHFp+4AMi1w4AQEl+7t
hV9H8qWPpIENESDDRVD3ct0jypt2PjBYrt9N86iLY0HR0eTe3HXhbVMfFcjLx9ilLf3SFshAiwIv
AHjYwsm0p/FjT55rARoDiGCAGXpqFY/+/McQj3WXoKJxV7m/0IRkIhw33Gxr1dITmkzo63fJ0J/1
dDiaLtggICNvvlW6czeRbMPYylthWTdK4QhL2E/5EQoRBhskh1V/plapvzuGUE+oF7kTNH5V9ofP
XDA/m+J+DguQO3DPiXNVgxweq5sdGQQP5ziv6Je2R4sqqUzys6tzWnrZWNpfm6rWKYgZCmGGs6Vn
TyRneheAor5Q9ppa0mqfNiZXj2Nn5UbkKHX6mBmi3mKMl7V8Pw4QSjGoBUJJBUUZ9fLjdtwtRt2c
8HE9NWz24yF/NA72IT6pITQcIQPhCb63oq/NTyuBknBgb9SmV+PX5x8geXLGjJGZ9dyf+1ea74iX
POlhVUTj+GtWD3nLPfvI2qDQNhLW63cPPq6hA5aC2QQMC8hOTUVe8BTr5hkvfWrFscf1ujqMdjy8
2FWcnDdO0bKRV6fok0HZd4u6YS5ohs752ELppz3owOHY+rGwm6BH1bEanysy+5ATv2145X5FiwND
B/gnKqwyeRPOKaS3NL0/Z5Vu+EVSCM8c5mR328rK/YoCBQIRantImeX7VTF71qt2yc9tFfXZP7H+
Wzc2Mr2VMh4eGJ9sSHeMHSe2mkDL6GyZr+pwbsvTwEIRNu2dAGVBFwEI0323PB7p3T1r3xIAsG8v
cjXef/4F0m1T62JOuCg4svRTmvB71hlBwX6nBWaiwz5yjD5ign/riy2uhrWPiPoP3HWZmQdP0uUp
pWmnuwpr+VmZHfVrkyN9wWRA/P32+latoKSASjyaRKiXXloBR03SUp3xs2k26rHUWXs0MUm8AU9c
eSqjqocEFgQQQGSivXJpJmZDHtPC4GfM7u3Im7O3/MaHRPuz4fcPNdnwf305WPLB+2xO2rvUGHpO
M52fRYaRWzMbC7DGjvwHEVYazDTnd5Qp8yNGCTGyb2h1ZFgx6kCaw30Q9mThPCd9gJqG+oDx7Rwd
7Mo5lmM97NR0FrtOwRwu0eP2uS3c8qFRZ9CrJ9nWCNF1ggWg/4JXR/cAyIArLv4JTx/SZc5wrhSa
vhttmfq1YNqXRiTa3dzRGHPYRglmA2g1gICHzv1JA5vsr9secnXM8SvwzPoYlQbTnvza4oY9dFNe
CsDHjWMGXhKWJse+32JLunLExQzcEDU6iOrh/y49REknALV0LnDSzfI1cXprBK+LwKzD7eVcXQIf
dlBeBt/zUpySYrKh1EUiJibOLbrQQWlUf+oBjICknKBSlTXBbWurmwdSu/+1tqz6U66q545ZJ0iY
zpZbx75rlUo4l2B5ZyiU/G04/lgY2kzLlDFGZqUNrIuWjXHbiTNaDl6rx6eyGgI7mzcu7/Xv9B8z
0iXaAvSTG+DNOqeO+Q2j7fFJH9x0I+6vbhsIAEAkrC/pvhSVMpULmqUDti1n+xoSllbLTsLRwttf
Z9UX/mNGBmlxlxTOgLHSc6//7oeTgJDwkH9t9XHDzsZyZGFDu5ipqZj4NA4mlW10M/KOe1avb4S9
JapdRD3UkXCGUI4EugfDh1KQpW6hZ0U8irOat+k/jR2D0TRl8eAJ1RpCAox4EGf6FEBabKuKsLJC
0GWhuwcqCsCX5Bd9SaFiYFfleOZK5zslHoIWCzVMTd/+YGsrBIEqIgXULcCstvyMT8cp1TLsmtaM
KGaFlJz1DgrV5aj5LMXSuAOYeLU1ubPiIwt1PiY5AddA0ixtqk47cAjq8wjUiFF5LeOQ+1Tz31na
YDZj7KfD7RVumZNuLocZxpBbYjwLIXauPXdeD/4Aj8bVGJixs3EvrxxmDLjDYVAdwczuFXyq11lt
pOp4rsvqQNRhj+bW38JH4ZSfTUhHmXBdgC9OH89W+UI6EXTKfUHe4nhLHmfVA/+zlI/L9JNr1IwD
la0b47koXyBKEmpFCx2SaSMwSRuGUouOORlkZCgpAcYvNwBTvAoLm7R6VFO72KlmDFaMtJ+D206w
bgUNE7BAL/3yxUk+rUUtupjbBdMjNEXHvZ5Zf6w6qzYuQrmO8u9aUBlbLICdRvbsschn3uP7RA30
pqjH+nz+Uqts+kI62oVpoxW7uDLDhDoM/tcVd0pTCi8f8zlMR7A3p2B6P1F1tjxINo/+7S2QM///
8+sWlZRFpAP4zss9cLIR0wO60KM0nTGxo3t66u4Lyz0KrQ6qMopN8ERnPOrYk+rs69b2kvmZVXtH
R93J3jgnyyH/FFk/fgywWgv3DSTMUey7/DGKouaVgs479CF83r25Ve6xZh9Pk2cVG6bWvr0FzAAq
apgEvqqqpagvdY2uaFGnmPxQwNf8shjphh9/aHvJK8KcPHCG8DG0PqRIWtaMVgNP4GJVqR+aWScH
EafDwRyxvZlTq+eZ9HnQOMlLE+M7m6lQ98LgRxIX30Bjx4/cQdLJJog3aX3b7iBwBwEIMRg+wV/2
chZj4L5mSuD0pY4aL9huu1grQ8dplMA1ZuswmJA8qOtWC3qhPJtGUR3TQYuxreprx0eyAxA3DW+7
lXSBfHxIYLw0TEYAlnpF0traTTGImehRC+6ZA3fUOCKUFr9I2v0jqsE5QEPUCcaSGX/+C8N4iUPM
ERiHK5m+tHCNpk9cPZoVa8di+lCn9Y527NFWp4ORTKem3OKsX/Mk0MeBThVAX4gYSJmuknE2pqQ0
ohRlXGh5ncZu2uouyc/jjw3FzBkGUwDjQg9BTgdBHIdCvwFZ43o/dbt2nz53/7izl8WeeLd+FlvC
gHLt6MqgtCp0djSuxzCYG6OXVKH2Uym88s36WmSe8ZZ8SYyAx94WIeS6WdRSNCjGY7lydk1oYWsM
+sORiL8MaVA+FvfW3UB2Kve0B1B3PPMvrN+4BmQ8179rBf4DUccG1a9M8dvVZBxVTOFFHed+Mt/n
WdCI0FRfnBwl7txrXM9onnNV8cr8zyZqbjUEg0sTOueAiwNRJtUJxyaGJLeI9UhRHFBQ5QRz+qBG
nX3iJNWxakAMPqjWHM6O1v1iidLu2sRuTk1CAJ5326+1oiWepfUAWWQ1u+vY+PX2oZLu/H/3B/NQ
IDlBOQ9x7DIsZ66CloyCWqlGnfncVB0PdaM3940htupAa4FjGb361xQKXpemgFSpAadNjGg2QitL
AdE8ujrqh2VzRFJwp289HOWKibQ20D9eGhTFZDG9wNo4oaepHe6nSt0JpX0AWdIuZ41P9Ugzyp1i
TT7AnD6r325v7uqK0aRa3uOQK5TVvVEcH9B+zYyIdACc9233SlU10O35B7UKPGHmZF9nxUaCv+Zz
aNdho9HhRSNeBjVYajwqSe6oUWacitHZx2bik0l/cOf3/iWBvocRGON9YtMI6Jlgxg9pbbGf0Pva
Pn4r7oXzjksYOQikrGVWmThx4zqdSy2yq2qXmd/iTolaELlkYTk8TICX6VQ9qfQxsQ4MoNo6/pI4
P9Q42bg6VpIPZJ3o0eIbgCzt6tFjJ11pEKFFcfOAL43wE4fTHAPH9Ltws62YIz1AFr+DNQdzUWhv
uyDsvPQ7CMS1gsa6FjkJ80xt3FX1tHdo8SIs00PPyYhpkEGFr9S5N5qRbSdBXSVPI+u+ZHUfKtNW
YWjtillqABBXQDKMdoX0AhsmK60axdYiprbPs/49JRgYL6uv7gC2/Al0ryMKHm4yHnvjRa+30Odr
u79UvxAGUS+CJ1zuBy8si7sj8rFBUXbVdNK6IqxF6WFeXdvCRS9ppJSUoVb0v7ZQkL20ZbAmdcBD
o0Vad5qe+9oTxHNfrDurP2WbTeSV9GChKMKUGP6x4PgvjeX49E5JCz0iBuRQhsl3QS6bvj/l7FuD
Lp+wknurn/wJQDSGAYX4aYJCyu0Qs/YTQFK4jBeqgKbI8FjX4nlBuIsDhnpfoNQWSmR2udWnkKvB
Hy6NbhfKiiiOIU2RYrdOxgzDLRkebUO81xJgsM1vBut8izWhbaSnBtwOQxwMfXFU29qLx6jl845S
+iedtL2LCFSKDMwP7w0Ewca5Omo0BYJYPULMd+P4XQfdJYmywUoJWASeAVLULwmFamTR6VHPuMCr
K2yT71kfdsZRjYMssX/f/gAr5pCLgsgJdV1MUcnz/IaVKxob8ciiyeD6YgKfETMPzGz8bIBMac8m
XOBiqwG5kkwhmoLUGGVeE19dzkw1N60R6jQdbAhuWFs/qxjQdDdwzfyeAyZvP+fzr7J9J0moLUWX
ot9CQP4/fsGi/4jZGCjdSvsMQhRXEcqkR2Mmcgw8NMecxndchQiy87PS/qRK/jUR5tFWut+omeGe
r/1hHPa3t//6vC/74OBBAhAdqFmk2DKmZZ0sjDWR9b0y7TAlUICudhxwGO6ah7Z4ApThtsWVYHpp
UgoxNWuSaqjwADIVzoOsMNqdPc/GWe9zEToTVMdITur3jmAIkpVG6fdV5ngKp1ta6Yuhy1h3+UOk
e6bJHStDUNcjV8mV3Vim7ZfJncsdYYP6dHvRKwEAtsCKAaQijj+++GWos5S8GxqguSOWkl1OgKi2
SPYMGcF6MH2le8xAT254zTiGNG5Awv5QKt783Fu+FT9W484ZfwFlMWkAeaJsW3iQb9n6LNe37uUv
lHYjSdIC3VRdj5Imfidp5kFJCEyN4TR6cTyeaPkVc227TH2JnWNV3SH9S7SHDO8svlUTl7tOiJaX
P0W6bmcGCsYZmxlx4B6/QqBWU/3BOIrhULZ+RQOWb1QIZfa+fy0CUI+hN6Q4YMy7/DzgX3JBOuvo
kWp0whPi0RLeLO4Ydbzc1I66897m9KABqYAeaN3vmPZtAklLn0IDst1NScQL30k2ftWHKqfsoPg5
KP4uVRhQaVz+qlanbaNQPJ8h71R+06esC+tkGAN1mu9ZbCiPs5lnCwmvfc6HDtP+bq2GSa89abEN
VjVi/WPzXgRubDl+26RlkLnOcEjd7g3/UeTi2fwFEhSvWm8Xp94u66em0KsHjmZ3MALT5pO5mo4D
77T/IugsYlVLKglctlwoXa58axiUjxKIGDzUB6enRnOhWUUaxW8c64vhJiClbFTN9cA24fz9FYe8
cpm8X6RKr1rBxKl63QBXVGQNJGgZ+q+W59AMSrieMlkepDG2ugYymmlxMMB5AJPGt0Q//SM+fKqn
WrZixyBbNqLK4tD5HVT2dRycJuBZmf4CFd10Z5Bhyr2sK+oD+uDg45qNu6TQGBAb2QQ4d+K+Cdpr
AHW35W+3gdJkXbbpndLGW3wVK5EAVz+qNotGHqbGpJupGJMyb7XBiMC1uG+JPnhpy/WAQ5/B17N4
qzN/nYKhtQzvhh40KAOQZV96eT0OWs77gURK/6qTzGu2yI9W7jgEDNAzAsWN2TtXCiegX2EkKQWJ
YtBH5E0btGjTGNYTxAcX7pJDWXjdy+14v/xJ6eSCuhes6zamPTDpK62pqZrBpn1Oohkt/ENlqPl9
yRnYDVNH81We5yHlFt3dNroWN3GVo9WBVAoQI5kWxkIQ60mZmRGbm1eQGx5bI/0WZ+5h5vyxHaIk
gaj3nJ1I3G+EqpUsDu9UwGjxRkTBQy4TjW7ttubgkMhlunvsQRgeQv4djNqQ6t1lBbDtHqYffrM6
YRuxZImB0k4v1+qih4K8FE/lS++JbYs74Fc0o3JwvaKp4KvPbNq4vldcdBnhAeMUEmJMp0tZEpBM
KEShjxEVDJxoCXhpPFdpt0a71jYR6Eq0XBbNDdDsXC5lrBQAuifTjNR+iAQxfDt9G+NjmqQhnWKU
ajellJbNkTcPb0rU1fC2BIJYWtcA9WzeU8eMxiRIzkuTBXFH9aA5309oZPrsx59qq3y6cjSQAWEM
0zEwZIRAc7lK3Aodp01lRW72va52arHPwGcxJZVfF+NGj2HNFkqXINHG5IZryLLX+tgmHE0kK7K5
vs8stORaDQNWyt6oK89NX//+/H3kd9CIQjEaWhKXS+Na1yo90eyoV+5B22z2YZ3tmwZKrXrxNHDn
ziVB1WxpP167DXhUsaOYgFmmqT5KuJ+uFtY6WWpOsR1VsQiTWhv8wcR7wbUgYjiKwDKq3HfZuCWz
eX0mPvi8cSrgOhjikg4eKDzmBu9VJ9JZMe2olh9YkW8J0q50CC+tSLX2SQFbSkNqJ+Jt+mokhTdr
YChR8iB2mp3RxQEkVb+IFwMgdzeNuljxhvR9yLOQbhG5XvsSfgliOjIHVcM0xPIZPm2zrbS5ovLE
iWirhlV2j5I3nbinuynakBtViesb+NKW1OyL3a4dLNwVUZ3mX6CehWe4FRrlIy3nraCzcmkstlBe
RUKEUU9LWlc5CtKajDmRtmypMmRvGVQLwd5Hi4AnrPCBINVPSWUB3wDAx73VFuLl9sFZc6UPwgPY
R6dVro6MRTPFg+icSEnBF6j2vfAMSsj+tpXVlQJDAUAb3BWAQ8mXOpEQda65EyX515FSL61MrzQe
K1Ctjmq1z+MWkc8J8uzXbcNrXxNFHxTTUG+AlNfiWZ88R7eHkdMEO9y0VXucxTg+mYl6b6ejem9Y
Qj3+vTlQtzi4DcE1hgvl0lyhQH5xKGbn40ZUlEfBfmQpHi/aVhFl7bN9NiRFAHc0mqltJycawN2A
JzNGr7zbS9myIH0xiCROXFSwoJJId5+ndMMl1kLnokaG+iNuoiuK9BFYeqL0qhOBYcaL34cn/mjM
e9A7mVtVtescdJmLB98RRqlwtcu9lLoqzGrkihO5zT9x7SGT5klQTqFfj54w/26GF48NJGEYx0T+
SVQ0mqXwkTkMm1ZaTlQVGE4nTcx8CJyaG0HqOvOCWBKa9yCWQHcXI06Xfjb0Fh8Z6+yoVr43o+pP
TuOX08ZStoxIzkwLKFWqWW9HuZ563aB6VLv//zYiO7LBaycGRV9Ul4mv0weMqAUgnr3tyysrQaqF
F+BCrI55Sym7czU83fUpVaMpSw6gUoyytvBbwoLbZlZcGq8ohBoUcFVwpC5H6lOwYboQZoZ5/MjK
ssBNmkea3BUEZEnkZS5B+dyNG2jMlehmIGcFuwTuxKWSe2lwqudqRsRWI2rvLfOb7TcG89ytCs3a
7kEHBdONyBqBx19+xadl1Woy8qma1Qi583BwsjIolNrepeNWr2fNEGAvzvKYAWXG1TWfKKra69g/
oN1/MKv169T9MjCxEXlWzaClCvQLAu9V3RUNTws00jBjYEw1te/T/Cs3v/+9K+De+ahnwRfk7D6l
hUqJ26lR1fbexHb1MIQD/T3UL1CH2+pOL5fY5VMCouuLNC9IKRZls2XBnz8QHkUO+qBqlDz08X3f
NkFrWSjWnfjGU3PlTsD0DLqDS9hBPUXyBIgdzmpu92qkWD9J/Ac80bd3bevvS7d1p+kFSQX+/jw9
OM3bf/f3kWctBSGk7R9ZyqeNMkYtL612gDyp03YImmCdKFx2uL2INfdCfQvSeOAqR39Dis2tWaWM
5poaFc3v0mh9cIxBmW0jr1n95J+MSLE5NjUFcB4dKxkyUAcPj/DjxEzfDPUH5gM2UoG1MPN5RVKM
1rskKYZeVaN+6PaG/laP3CusIjC35F3XAihCNDSRljl8kAhfOrIxASs64NNF4KpvvLh7Hucz5mcN
a1dt1S5WXQ1RBrcCirugcLg0FfcJHq6di1i9sDLNYJLfAjOs7ZoJRDS0TJZJXRn2TUyhzXjiqxEm
Ct/0npxViCkYuVcmxe62x61aQoTG3QNwEmLA5VpSxZztFI3PyDJ2FfHMFs9R8BttTaCufZ0lOqMd
Dw5+NKYuzTjFINIKmU9kctfjD70WKqgRa4MNXaEUzeqNXHrtHKEbDuwn3tag7pWiGs2KtDFQQojs
GFp46FTjvwmbLbmLFaTNB6AXtw1SQ+ALpEu7ygEjMu1s6fC393UyRllhTl5eO7vePFku9/os8TSM
SPVNcjeqZRBvSZ+v7Su4aEFOA3Jw5IxSwIj1xM2YVmjR1Pce4c+N88UtYGraMytoyqfbzrJlTXKW
2aIWRocqIEyr1GOEhl2iCoiXek6ym5UpbHuj2chW14IVSjKQUlgqM4CyXTqOWhcl0yBQFNF4T0At
54hhr7u/c1b6Axl//v36gGbHgxr+AAyRdLDVNi8GDHaoEThQAFd2I44ajJNMQd56wGB6ZlZuhMfV
5UHmESSFGH3AO/NyeVaeGNrYwFF1AIN1MEIMNRQ+qgOqzkgyt1ATa8cCkF1ESFzEyGal7+dY+YxW
YadFFHoQ1kmP7818g4xrpU2MdOKTDemkV3PWuGaBPhVkCzzgvXD8iN8734SmBROBGFJ9QD9syH71
W5wXa3u55H7IZ0yMlco3NG5UrneYclvKeDPIA5rkl7AUH2IlSDc3wubaToKJApqmSNmXh+Hld9PS
weBTAlsWCNTjwnyuW+r3XbXh/etmTBQHQZa8UB9emsEVBD4UjaPp1zwZHNN6hSfKLU7RtSsAzoBO
JVDNKAgu+/ops0EdslXQh9EikbQ+5B8TZfKY82UeN96EK9cmwXeBaiqK8QZeupd2aot2ClneAmNZ
zN6Idt1Bb7otoYSV1SxhYikWoWJE5KrNTLRpbOpRjRxejWFikC40Zs0bkjFIHKpsRMSVD4S3DYqL
IMNaRC0lb29EYxqpQC5F8q+5fT93502VqHUTC1UGgiDaDNKhjfFg4jHHDQ1CEhey19Z9PXUDRH+6
je+zZUhay+h0BW2x2Miif8DXS9OnydxI0ldNoBOzsKQuA73ShYl5KE3PlrVMc+050wn3l1dvaTat
+hnYrRaWVBwQ2c8qJVOyVKRaZGgxhB4nlxzRNX25fVWsuhme6egYIAyAZurSmQXmW8xCo1pUEtEH
NDYLXyFmfOjntHvPXEBrb9tbi6tLtgnKapAIXc8fzJ0rzIbXWqTOLT9C524OiNnmPko9KmpFShra
WWVCu7WFow85xio0nYK7TGwhoNZWvtSbVVTGIBkju3zvZsh5lBwpR5N7iX7fufHzUAeWws8bS16S
F+ltiqeDA1gHHl0OGM4v91jH8OEE+k8tmncMU8un3jikpbcvviFl7Dc8c+XyABf9gihbqn2I6Ze2
ML3mDraALSC/PJMe4gkJBtR9bUp3hHy/vbKVPGpBFAC9CKp9DF5KC6MYIx7VDt+yqaKqjhQHkFzr
x8xp4BjP3NmIUevW0NxCdNeBDVz+/af4rqFl3aYMS2O4gasQ5I+dT95bFmhbJHprroFL6v9akiJ8
3+cI/hUsDRArtn/S6ocwhW/VG99qLYp8MiMnvaVwM3DSImnqnBdwNflq+gaZ79ufaPmpsu99tiFF
3WQE9ywkFeEPnrNv6J7b4UM/+/xdlBurWfM8pJwg4wNZJw6V9Hlm12mHohmRShhUD5xurkNiZ+yI
FJX7dUWTR0hsbd2SV8sDRhLZJrCzwNKgjSy5ewdOUDsHBiLS59nT4+QokuG157vRdY8DoV42v4si
fb69p1ffDWWmJSwjxwBkDiD9S0dUWUYGNuhKpFTNo9Iec7U6u2a3lYFehY3FDLCwC3JkeXDKTwbQ
4SguiZWorNpAc79Z79DVaTEnhdG7ZMez9jjWG8XUlZXhKkAjFwNLGKuR3+t1MWOogajpXQEI0iKT
N8yeKzZccsuIdOVMCP5DW+jpXaYe0yyEhoDhvP71F7pYh7R1MQR/jcqEidTqoB/3R+AEbwkvXF3P
y0P5015Jrqe0Lh51YkrvrFO9Y399Z+CvA1SC04SS8zKtd+ljQ1biz9v4EqJ+QE3fM19c+59y3CXj
qW/+JFAAd4a/d+ulbr9oOqHRjALUpcnWIhTSdHMKvWKgn10GxmHbH4eNMHEVW5eFoa60zJXgh6tS
bBVJilZQb6V3yLF9RS2A+eg8rTpNw5/bPnAVjy4Nyc8otXYspYMg3B2IV/D4famyu9jaY/DQV7cQ
XtcejUrQQgKEwhPWdHXpxooBJkuzustwbFp08MrEy/76tsAf/mxE+jxDR1AgmWFEScFT5cKC0u2q
6q8PJ6xgGnZJa51rZtx4MvNhyEl1NztvIHDz6/JUpxtf5hpVsSzlkxFpKf2QFigXGtWdnQAwVYlw
qOyA0eJ1coZ7NweNtYiZp3MSphNQiAbDiCFt74BT9EdGMYy0Vb5Y+4DW8v4lCzkPxv0uXf9/SLuu
3ciRJftFBOjNK005Ua5KaqMXYtQtkcxMes+v35Oau7ersrhFzOw0MGiggA6mi4yMOHFOkrTF2Odp
GjpJWBoWylTbaq2lfcWGqEqkz5NOEiVJw9F5q2XH42e46tby1GtWhPtep4lTNDVGUpuvRlO6UODq
1Nq9fbTWjAgefMibqUy5EWgspRCbUabWN9J45R33xcJ2EbtwCRhAJYDxweFCbvByVRo1TQvokmdh
0zOX2sluimKX6qA19uyO3stdGRQgowAzQKgU30HnqrF60zcZ8NrUo+wDm2cnN/peTUt3rgf/9iRc
OzK8z1F2xhcif66J6+nIyVACx1WEpd4AOmxJdNMpZualkPcMJq1Lt7ftXd83l/aElYUqS6xQKylC
6KL6+tyA7uP/aUFYVsq6ZG4HWoQjjT3T/EjX3gvX0drlEIRruZejKTEMDAH1zL6r3ZrAjvShmM91
YfpIiwbmuHKRrs2acEuDJBRPypIVoVYYvmLc95a8MmsLh+FiH/Dfz54lzlDURReRIuyU7Tg7d7Nx
MOga1fWiEQvPRzD+IvdkCUszGWkSs7EswPiIlwgKtz/6Ej4kyuuPf77L+P2PJzoOHKrql6OhqVyg
wbUqwiwBzSd65lP9Ad1ha2CohcODchCCG2SCIDom9i0rDXDcElqHwwx6Y5Zn/xga9FqukckvWUGQ
AZoDrt5ni0/8pmVOlyKqCakUZKX8DGrmT7ChAbO+BkZZ2GZYGbTNgf0HNQyxUTYf0Ijcm3kROnNe
3EVmom6ctPl2e20WNgEvdyrIISA4AvDlcm0gsmKXeqYXIZHjZj9Cc/1dGgfitkjfrbn4pak7tyVs
uMGmKlLDsJXOr3JV7w3j54g7Wc/XKCmvYXF4NCJjy9MwiAqvuDjbfkLmpDdxQi1pwxAReDPttmVd
e5rG/F6GZGoVP7LE3Dft0+0JXfBHF6aFCUVSKePMEDhVqIq72PuqzxCKJkXQst8OqV1LYmGXTmvV
rsXJBS8zGtURLEL+4XIhFRo1Cq2LImzc0X5mspskO6vf3x7c4m75Y0R8pYIgAlwiPU6yDI7gqHzt
CESEc6tfq2wtbX2kSpDWR2sw8vvCJAInCi2TbsKubBP9oBXF6E+sGt3bo7mO5nkKDeQhvDUEMrD8
9zMvq9q1QfUoLhE9oS4oZXej1T0gE/YrRVur6+jqyut7cfbQDIL9CE04MARd2tOKTs9B+V+Edlrk
AZ3mIpBYbW8KOVkjLVuaQPAb8iIM5/USfWFDO8OsNVqGThVtG7VB22tkdMDI3J7BpREBVgTnAQgq
eiTETdcpGb6gKMPGfppMKH7iJdRkfXDbysJgkDzg0C/gpODfhXVqU2ZD5KctQ13egscZFv5F3IXE
CEJCMMKD0kW8CpOWSCyp+yqkaflkF+yuSOYPXU0+jFz7x1c76C7QRIOXAUhPUL293AQdy2iuOGkW
EvKXVHzHq0C3nm/P1/WqXJoQYlyu69b1BclCFPvGPnXRZKHkr7dtXLs52EC/AxK1AJpiC1wOY04g
U1GbsMH6ah+ZIEh/rYZ7Oz5qbCuDn0Ze2Wl8Wi7j9kt7wrSBVRhlMxX2HOQr5PvJo/nrYO/lNcnG
pblDNARVPOTUkYrhv5/7BIr/kMHPwhJKNnls3rH0Xgc5w+3Zu7aCcAjEd8iHgQkGhi6t2KSITSkf
s3Ac9WCcjr2e+6vJpOslghFbQzFbQ1SEKOLSSFXBeVYmHvdDNXvFaLn6gF6D/jNNRg/NlsW2KdjK
uK4voUuTgt9uJ7W1uh4vfWJInjJ8s4DSw4YY1tL2i/MHplGkSpHuARzhcmgAFqXmKKuwM+hBhg4p
B0wDqxjahdEAecAZTb9oKkTa8qnEJURNKwvVknlWpOBVliFpIJ9Wl+raw8FLn1kS/Og0Z3LZGrDk
dN/T8d4Z1rT6rg0AkQU1AQQHqMcBink5YaotKUgoTdFdle1y2mymdA2edz1ZvB2Jgz8RewH8KVxu
4LXXlLIpnDupqwMqfYuzGc3d+YGzs98+PNdsNhyLBfASuFvQkITn3+VgplkpQehYRYBR/M5b35G/
oeABzv7IVSdXmtVdLx3Q7CzZ03uJTELZhnG919o0MNYaaK73IfJZoHcGbItD08VOvZI43az1M+jO
JnsIS6tnwTygTFA7crZbGTWfwEsPCGI5zpOFAjGglo7gM5KaAPtK2wi1kHZb2h9tQgKtLXajpB7G
jD2ZuYxMfuP27B2kxa+FSlY6zxYGi0nnNQoHINUrZsMBVGsNXjnSXan1vqqFafyax2u5pms/jwci
GsQRHuHORxXwcm3HAvzBQ4sMa6VHG8ccXXjHeHI2U/LWaX/dntKFAWGjohDC8QMmnoyXtmyjrrSy
j9MQnI3vzHrLlWeaG99uG1k4eXAguCpxR6KVUyQ5rJqspZVB4zAdq86fQXYGzhN9DaeyMG3g88V9
jComtobo61XWVfOE5DTQdvdgZXnQmgeiPytZD9HV99sD4tHD5T7EqxcVbkiqKeh61IToQs3A9Z9E
EhJ1du9nSbNHcjrSmg0Ugj1WflbmSnL/epVgD031fJVwwkRBlC5ByDwnTgqNy2mnJ3NolNKdAyKN
28MSZ5Bnp5GeQNc2J+fCXy83Q6qPs5XSDknONOvvqkaqUELK8o1cSIidwRvqEczGPzxSaL1D4gUd
BsD94P+iZGtGYqbjFUrCJj9IyisvKbWft8cl7j+YQC8sVy/lDI1XhcUmSq1cpSkNEwvtOcUYn2Ij
W2vTvp48A48NcA1ho6soYPI1PIua0sEmkB1saRgBwmYDWxFZajD1w68CjIUEEqm3xyRuCT4mAIpA
HwawlIVhCeagOiob4HELrQYpWjDJE/S2/LxtQ4yevmxANNBBTomrBwr7werslNTOSEMoh3tTCUhO
8Zc5PoHLwB27l6x2+/rtn1tEZy/uEoSdeLwJmcw5U9OstCkDi77yq+7S+QnSucOjDcfuV01N9klk
TtuxGpotrZo1Ri7xWPPx4lYBoxPSF2AMEcYrjyCprWXCQt0BfwVp7V3ZGT9ae/C7Ydxq82E16Fma
YWAETT7HaPS1hAttrFs9hWAKC+0Zgi3o+NW8aGg3ulxZLpMo8QymFUFWyxEUpvpm5bxfRREYMN7h
wCbDjSGXJ6JnpU7q7NFgeTh3NoLVtKq3hsJ6T4dcjG81Q7mV27IKqFp2O6UEzbcbj8TZ5+PYaW5u
5lMANer+WLQRu0uzujgyCKitJJMWDi/68yGKhhCXY8IEX9vHBoRvNIWFULqhAZP0+o0ZUr2Sl7ji
bfqaCi4oCQITYCnFTiTQiOW2UtlQLX4tyk/yCLxjsTVfQMQY3VPVK6EZ8KFJu9vbfcFncFg9QI8I
Z3DEhEPsaJDOmxUsf6l81v1H8qBKh+xEXm9bWdjWF1aEsFTvrCJDvYeFNL+LERxRKKpbL+DDqgzm
yms0P6ZwN/49kX/GJBxhQ2utuCQaC9vMGL1BrWNw1xhyEDFtDuKmjf3bo1twhMCKgP4DRxekL2Jw
0ceUcv4fFk4F2Bpx3x8yfeX6XVomDAtMT5w3Bf/apa81GO0anCAWFl0J8VSZOPd4FCWHXGHWU6Gy
2S3rtUhzadEAUoEzRFjNue8vbSKDlLY0w37soqcpgKKsq8y/kuqTfNyevgUPBH595H3wYtGRvxLs
THZSyVaNZ3jTS2gqheLYEWJ+zX0Z5VUwDZKxR7o1eZgK6R2o2bXS2KJ1zgTL38xgGBE2i0TRnQ5a
nCysRrpJ2AA++uqnVQGfXQe9VJ/mJnnL6cqOWdqhCK6Rf3SQKkMLyOXUDvpQAcdqIvMQUZfXPsfk
OapPdnB7Zpc2Jm5o1GIQzINmk/9+FhDkqdFaAxTsQtYeGpDRaPF9uVbyX9qZaJ38KuSi41DkeRs0
oxsmmdtIXWsH8AIkC6zaHdbkKb9aVc4jXn6qIRsNKBh/lwA9fTkYiPnog5OVeTiVTylEAPNY9kDB
TZpnTXblHHx7xSbrgCl4q6PWlcrHwvEjyQlqM3YH6FkmkQaQdWuhMTp9bIYfSrKDxuuhnNdexkuz
fv6hfMbOZr0r8fk9afJQA4kuCtbQRt/MNFtZ2+sthMcMeJ+4vCXyf2IzvtxV0zBR4MTU/pUeNby5
Z4XtQE2+di1dDwfJeU5iCYwr2E5EN9BWHdCMpZyHY1a4CjibJOW96ogrz4XHOUGMAXiiNnlV6MmW
JbzzKdCps9t3xiaRft/e0AvhAnRTAHDFJYkM8dVjMR/QDDaZEfA49abLg+iBOdt2/p1mBwQIm6Qd
dtmsgjMbEnPj79JInyut9ibzc0g3t7/kCsKAY3vxJYLXms2qlFSIJ4Wm5etTAMTTYxf0m37D9smT
fej32rHoXdq7DduUxcNMXfRf3P6GqwKb+A3CtVpqwIOAmxopZv/HECQeDdzuR/uwdvS+QDKXR+9y
rIKPTOtWkrLWgY8MukDZ9GG71wPlxdkUB9x1B/qcHua7/q7dWcET2GM30haswVucrW38+LnLTrWL
tqhdvy38PADb8MZacafXNxW+D+8dnAX+fjMFP1eNNalAhJqHFaX1hmozzr9t1Z7Cum4rG0QLmsSM
gjxv15Zg4RTCMs+RqHgzWOKTS5sZMVVC8pDOktuW26rzauY27f72Si+ZAXsTQPW87wsJz0uXkkkI
C+SxykPZYAwvH6hG6MV9DdGsdC0dszSXJl4fkMXCgxVigpemHPhy2ynhvcYaZH0GwKJdH2rRHZjU
gMepfhp0zcHwjxd3F4+eOFcuehXEbojZZhMgVEkeMuizydVGGj4sDIy8RWhijxQ0lDOwxMahoeyG
lZbvq54FfoLObIsZGzRDRi1QsXlYz7+cZNsoSGDHP1nVQk3IrYrnbvxV9Ju4W3lRrNoVvEcEnTZK
Cth1bHNjDY6fNU9FslcODvYRxLLnDvyP01sBbZDbO2nJm0MQByVJXslDmvhyeYlazHk/1TgqUk28
hOYEhXjkjJSmWKuxLe0klGc5DQpCK6i5X5pK9GlAw6Seh6kBml8nSaRtB5Yc14qGeVM4LQmIaXWg
I8yrlePyFTKKW+rMtCPkFIesmhlw7HkYm4anUf3VMd/aYaM4ZNPr7V5pIauoBzN4Nk/O5ON9OYyH
VP0+1uw+Muvt1D4hUb9Tn8wKr8zbC3DVksu33Pm3CUtv6almgXcES+8cVMtvlF2coE2Fc3lt4unJ
CUa8WXB9OSu3xVfR7HpSeGcbaCgg6CIYHsy2cqock5IdkUjZP4IDPfpmFt5H7SoeMitu67FAdUv3
+0+onXjUR5uJV3rpJt7wv1Mf8VQQrYQxfBNcfRRyR8imc1C0IXi2tm5NR6IDHGi+7dLCK6bHOdsU
LN8mbkUct57XaOKuTwA6BfkiAKmKlJ9YLYeWy6h2YG8LCZsN16rju8iRY1dKqt3tlb522ueGkLK/
3P+k1hpVpy1gfb19F1Hreww6r1q3vVpemUT9ahK5JQ5T5gS3aIC7tASJogFZFAA1nC55R3ap83qW
JSuX7MLGvbQi7J+mM7ukNXsguywHQWDrqeWHU1UeXnTeVMxuYkAWrYO4gRRAVqFxS0Nfyc0tLh2y
3pzbHZ1dX194Flkb+jBLI59Ry3lForZW7mX19faiXTstDBK9x/BXGjII4k2bVnaTR/JQhMOz1R4q
rzTcOfGiHzRZ8QPX76ZLQ3xNz8Ziq1VOLODxw9ZBW7wvldve3Bgvcr1y7BftfJ13nuHGiC7tTFTT
K9LJmLPWwGn6rpCT03ReWh9sEOHenrzFHX9mi6/f2ZiSqK3sMoatFuxAWjApiRdXwWoy5NpnYOrO
zPDPODNDulrSI3sEuMvyYtNF6zTwT3Ew+HEbjOrm9pjW5k94zdmxXWfZpBShmX7aCUFi8siQ/5PM
VaKbtWEJV/PU0SwvmQpYV1egmyu/J9ZYu6o6uirQzn2+iSblcdLilc6gtQHyzzqbzWaAXhYzMcB6
1u9ZpO8gxO4bww45CtfSVpDfy2OE07UsnmMX6WsbZYyBnzZgbPyM0t+G2rpG5mIzKlnqWU+jMqxs
yeXR/TEoLF8+A/YxVZhUxXgnkdvYldfsI/3RPN7eJsveEfSq/zsyYfXMHqFVAuK6kKRh982Q7Jep
DQbyNtX9dh52DuJ2h3Z7vNPRIrWyR7/aUC5vUX4i/hgX1hD8vEzBG7wMAV3P3bRsqCsZFJn8GrBL
NzanH5YyoVgBDKYVEOqAzFKr0u+RaRLfzEh+sFsJFJ8SmLxXpoVfPVdfZoJ5Ea8kZBF04axmsdNL
0QC0XfaQ3lWeZLnSK33qTmrmzk//xhbv2eaSUgAkCK7O0LLGSSdcD4m9TfUfWuFq0eiZp2bwWvmn
aiPGKbf/yqaDNB6yU7w98vL0OAy3SGPAF7WbSTaCyPnRVycVGtDaURpe4/ljrFZuKD4KcUbB8gZw
NVKHaB8TruFSUZqoz+Bk5zJ/ShznvlWm4Paolk4p6l/AdvCc8xV3xCAzEBjmNvaytWvhBobsLukG
b5Cfsoi5SftW6f+sBMuJA6Dti5ctB1ojtyecHqcjttW0FsRP49bT2t9K8xrNK0eU3z5nE3dlQzgk
ZZeMQ15I4xFacSAnoB54s70++nZ77gSH87cVUEYDFcNxGqJQbS6VlEV1Mh2jdpZPCTInPtLLZFeV
ShZIdao+mNE0rARGQtTyH6Mo+oLcDRyChnDxVk7bdUicjsek1k3Oyy9l0ItNqmnazKle/wIFkP4d
+N1yMyRS1OxvD1nMQ32ZBwAMlkFfhRefcMgraZ6lTMLMDqR8sOedpIUGsM9Fv+/RZjqo5NgZO2f4
Z5HNf6wiCQpKLQQ2YhLdNOp8JgOZjnp31CUWdIkvdW+DeRiSl9sD5N8v7hyYgAwbuEGg1SRMb0qB
gEqcZDxaDlIudlRvooKaLopasqdF+toTcWk18UJHsxog5KDcFO4sK6PTkAMndpxirTk6zTCmrkFq
s984yTQz1Lxt6ANO8QQmnsgs4vlfTCyCbJ7TQvu/aQgeRmczVfJenY9zWQO2mPp25uzGNvtg0vhT
0/o1edurIwMdGBRgQG0AShxkuYTpRf6hyvqq744JYp3JgEwGCsB1/y4lv/I15berpeS2UOXG88FA
olBMbynaXLNGsrujmQ6bvFRB9AgcZh/vVXVlFq9PBUxxTmC4aDSUA/t5eTUUdOitRqt7VLO6wBzu
sV23ejRuuug3s0o37kq3S9KXzpRWYh7BfdvgXFbhTnEd8SlFWf3SsJVBaZkONtTSy9gb03c7OaQJ
YEHQj/7ZR8Z2VVdlYVLBqAAEKK4K9MqY2qVBhof6XOSpfKyBzoSOVJSUz+pI8IzvV+74ZUsoaAH9
BtyJODQ7SeuaFkQ+qun3UgXSbktipCykNQDcwhSiEQc6HhAR4akrYQpjJR3HZHbkI62th1JtA0RJ
IVpaK6t2W0LCciTvRbZS5F0a3LlR9XIalTgx0g4YhGPcpF6T7OX4N87/pL3/Q28GShjAq3DfYnwA
Egp3LUGg2FUTxpb8liHxqZJvplp5k7ZyK1x5sa/WSU5VwkkHcDNdjqZs42ZQaKMcyyT5qU46mpn8
TFce9KQPAWfoEjO4PS4xqYp9jxw5xy0ii8zjCGFgca/Esjbq+hGncTND3w2dgVubOV6uMpdAlWW0
QT/eladKphDH+rVi/nr5kJEA7gqzyiFsKt9TZw+pvo6kwjBn+9g2HQR8HvKCbvMadfMsKOSTk36W
408yP+fbStuRlAam+SahzWFlFrhXubirkElD+uKL+Ibn8YWz6Ey5lkfMjI5MqhOOkJHuBsSSmAtl
DTd37beBngfuD6VlXFVoCrkccGpPTGGmmpwyWXe10JEeqwbXUulF9HVlbvlXC6NCaR7xBYAWaI8T
MQIDniaZNXXpSWuYcYjj6scwpMoDnXJ1Y+RS9t1hKrhjZIh6NUye95ViPjZ0aA40b+80U1JXAq6r
WTYwwWgPRoII/VFIqV0O3Si11CoVfE9vPzb9y5APAbW0zcqor44QrEBvhde1OLREHDVFX4+SfI06
9rNP67H338cd+Uy94WcBldzSs10WWL5D3PFplbjx+v76sg63DnwWWhdEeH+pKhE05/v0NNrU7eYX
Kzsl3XNrp0BjfRZlHagoBk9rGkHC84ajq9FmCRQNWm9R7xL3r6xCZhdA2vREqzgwJjDzGbm/Mq/c
e1/sJsEG/4azk4pRoQaS8NX7gdBK9YjvBGnh9p+lW75aK/mV5Xk8G5GwV6SU5Wovt+mpC4YhIJJn
+p0fe0rnW8Rfg3ysTZ9wJnVDQlt0B2PSSNxI+50mzkp0IXI8/GeFQKEI4AHK8F+V8bPZ0yIn6+IB
+wIp3j29i5+doD8AENAHsl/fDzvpBZwBa6CKK1/Dl0xD0IayDQSRvzTfz4ymRWuZVMW4CG5iD4xR
fmIx3MetfWxS+papa2mxK28uGBRWjbEE+asYeyTOYzdz4gNR32vzh1n2K/tjyZUgTuO8QzjoYPG/
3IxNWjOqGmN6ShUdxTgTSiMMEaM32PIaRduaKWHfWwlTQWwEUxM7TRIEMZzIxWtjbYMsHi88HdCS
gQzfVfxpZjEdZzXC8ZI/4kLZmkn73GTafToeGCv32l+DWu0lJj1Qa43FVwRR/r05z2wLMRSLtBrd
T0560i1vZl5q++UGLFV19F5J95XqWnQf9xD3dfGsue1VFjYMWLFB6Iu3KG+ZFdYxro3UVHocC9kq
9rSajo4+Oi5DO4PWtWRljhdWEtA8TumLhxowqYIxVrQomqVYyRrC3R5ei0cJINptb2sro1o4d7wq
DzFRC7R+uI0ud2c+2AwfgrVUHo3uVOlBqiFdG2T/kEOFrxvPDgIdj5gFDQZC7MYMcDznoEU8ISLf
Sc4rZQ/EVlayTFdRPTeC/nq4EYgKACZ/ORhU/eqkqxk5gYF7JmHa1r6kHImyheqlO5atr0krQbCY
mf17XGcmBTdCtUTFOx0k/MUnAPhJ4f7Iffvnh/pbsTzTVR3X3DVrbWZiLvo/RpE4QMMB+rPEhigl
nxEiJhk5zZqXfRYP2ZseDNt5b3ol3We9Z6/AKJbn9Y89YTc2xKiAn4a9vjs430v2nMhgSfL0CuDs
7RoGbM2YsIh5PUkt0UqwmSYONE3x+ottzxp9Szplzn4YbTwt1mSTrp8WXzvnzwiFZeyNmnSMYIRx
NAA68FLJ7kj9Uhs8po0BjT7iYVMjV2MMK7fD6loKFzozmSaPE/as8qvoyL5X7J30WsXTibRhD3W1
HnKadp94DnnomjWmAT6XQqCEA/Nn2Nw7nN26OtqK5Qx8/6dJl/KAlf2MOKnKg9uecylCwoMNztPg
WvSoUl6aqbNyKnqSk1Mewke4qrVlxT5V3SYJaskd5ru1qtDiHjozKHi1DFAEsONjOU1v3pHEhTCu
i5aS6fvv2yMTgSh/n8QzQ8J1VEXQcFQVGEq/TZ/lybqzP7K/QA01BOxRydxfzNUOP0O1cOfRy4+K
p7ze/oDl7XP2AeLRlPWRTC22TzG58RGSu9r9sJE3g1+9tFtr76+Y4+fgasOcmRMPJ/CZcz/C3OhD
8flN/XjSH8tAS7xxGzpPPvkwViyuraRwMMukNTLwD5NTHd33OqDxpwGpBoVjaJJj8ULIGvBz6ZqH
FiUnYIXSBupal3tVUvoCHSBY0aF8GAEpyj/ZW11sbs/j8jT+MSIc+kqLyRQXDTlFlQrR7Nl8T9Ra
8dJpXBPCWgqYOHTE4llDgP3FLGVOSd5Apo2cWoOgKeMwbaK9FnbNq2EeYvKrqnfTC/T3QDYve7cH
+X8cjj+mhVFajQpiB4iZnuzxMWIfjXmntV4DIeYqdif5rlH9uvplvnR/kc7Tm2+xnrjRLwbi+6Z6
Npzvur0hADLd/qjl5f3zTYLHy7KhAn8wpiMmUuQbFe02GUS3fPB1nqR5CG5bW50CIexBjjhLC6vA
ZdYkm/qLGoD1LnPeY6N/alvUxMeDybyyPIyfCVH2g70blQ2hEF4Fqjj11BkX7bOm7Tu2hvdZPll/
ZoL/fub7QUoIZha+OnJ2px5Mb8z2veu8xk/yGqsEdwrXTuO/lkS+NQN1P8Ms+CQYteJOU536jZ6v
MdX/H67wjxnB6Re6k9jlgAE5zqtqBTTsa5dqbubb38kh+bi9sqIu89+eHxy2PA8PjIHIBCQlndTG
bY8rJgtk5wFszduif+ESVpO6qZxXtif169B4d+Vvu7mbug2T9qjQKz9vf8fyDvvzHeLdajp07GQd
riQ3d8XsGYDNb/X5npkTTvtjZj4AAtCWjasa/giFjrFoeDkEBL8hbZ6laNdJf5mZqx9XPmshtYVm
kf9Oj/iuIP1cagygiVPfJz8le5M3uymBCvsjHmsNK571rvKg5nGoyx11fqnkZ9a7qXJEwn/SSJB3
Ovo5duW0ySufGemeqfdxVvhzbd1pg8vsCUKaa2WVZVd59s3CZT6gS5jmqGuc9NfijZ3oc3Wfbcdg
eNG/J8/0JK3VARdvgTN7wt3NuGIQpM7JqYrieTM1kOvUK0juoalnVQ516bTD+0PRx8E9AO2Dy9PO
MshuKBYOR64B8l2A7DCL93J/1By/lHdtMiNx/qLNG7P1Zrt3o+xlgnDM5OqZ1yDYt1o3i1e27mJY
eP5Ngi8u0ZcqlW2F+YawbjP/1CV8Fkn9Qpo3WvuLMtst+zfUMDa3N+fiQp8bFrzyoKmzXrU4M0l8
V+QnDbzMWvpoVVACeCzSDaqTERpx/dIKIfR92/bSe/vctOB1y6HSLDLDdClLEJ9FU3UcZqXiJj9s
da0Lbcnvntn6mv8zD2+WtUNa/DnVheLqcuqOa0dm6TY9tyC4XF0nSoNiEzll6rRjk7rPqmY3F6on
W8kKsmzxiQawOSiuQVAAATzBVpyaU6nKGE2TB7gVA+kvyyu3pTfe9/fTSpSwvDXPjAmuYJ6ttq76
AcZkyOd6Q+f3VnlXBhEYWWm3k+Yfk7mmi7yYSzgfoeAPJBPF60aDz1T7zJ1Kz2h3terVL84jhCqK
OHWRybA7D20LlvQNZKm3d+aSNzq3Lob2Y8MstYH3iyq72MbICfnOqOPeGhDe3za1eFWf2+LfcrYz
kzKv8wJcK6e4uDNnL5PvFbkGn/C93bnSGPZD6sX1Y7Gx10KRRTd4tq6CG1RGa5zpBMOJtRu1zwop
DMcbXRC+bFPrt/Vye5xLl+D5MAUHRyXHqEu8fE9p/lDLeUAAskL/YtQjUxTPiIb92/aWR8dZ4lCp
50Xgy2ntQVIjxe0EJ783uF4wmiG8cthmrW+ftHo1F8tPnBjXAQz0X3PCfo01Co44G8Nz0F5eBvG9
crQ8yI8hnoBeObLQa2+zRYeGDCJKhOA3RS79cnx1nXdZHdkwmEiOqw3p7M4Gkgi3Z3GpAKJwBrz/
NSNcD2qaAw2Y4l4m7DHR0BW9sapHNLPjgLo6V939AGsOUPBm7hZT4mqqZ5lraaFFz3r2DcI9MZYO
uhcIvmGAZvhWu1MUV/4ocq9svte/tafSN+kDU17s8tBIOUrvazlGsR33K779MwnoFbuc6zjpU4l1
Ci5nGUXWQ/za565hv3YUaKFtBUkSumvpkQ6h/Vx8p+XWkQ4pQxvgRLxeJdvMAiOe+pRWPwf7SLJp
+/9aIwirX35ejs4/JF/weZm8Zej66R6Sdtu17zPd5FBZsDdz9CzRsJX7vQyhGjL3rl2tMaAunu//
LtIV1eQcjXo/qCbSZ1sn8TPotTyf1sQ5Fu89iLRAdxw7kiutX46UqWpXybGanpw7SlDxUKdAT39n
Vpi3b6Tu3K5U/NoOjP7nyhRzbyEe73PDwjGYBwrS12FKTxH91iWf2csDQPEHuXXj6bdE3O79+bbB
pS0Pehtw9KAcwWnULgdatlMCRfUGfsMgaNF6lLPXJkaHElmLu5fcyLkhYWApm1tZsyvUGsfBLdPB
M+xvt4eytDHOLQinN+orw2obDIUapadCs3seQsoeB/Je5RujX5MeXjQHVDQI25CxgtbA5cxlSqpL
Bl+pVqm8qsz9iDI3ayYQBBnEAyGq4muk3tweo9ir/eUheB88DIPVBtWqS6tEkawSGpqw6re/pBPY
Y43If8pSt99VPv2tBZ7ae7t/igIXzYrNUHQsZ3muYLZDbt6tH+M37Shv5jf5u/RvwtuzEYoMSEqa
5YM5oDhGWOSZ/Z1m+W38bDorYcJitAnNQmSKOdgEj77LmQTyRe8njaeraSfjBSKNfqqmxSu6v0PV
zOvneqKTm1WVE4Kmpn3SqUH2t1eTbxHxsJ9/Aj+cZxGZ09ialHWEnCzF1+vWTbp9n09ubt9J+kpw
vXT8gGD8gr2go03MSHZyCxakCumg2K7sQ1bWhovUl+TfHtBigsbCawFbE93O6I26HJHV9AUucrxN
rOnUx4eh+oZzp82f1UcOyCZo2zrqpr9nY0PeI9kfnF1UBuCBer/9GUuDPf8K4ZAUk9JJTYP3XhzL
5tYsSqBSZYiM3LayGFADhwqoFqcNRJf85WDnzuyjhiB4Z0kANm6Iv6gBOASl4gmNVLi3vcq+l8O+
/T2uZve+zrm4dc5tC1unncfBqh2Egeb4CCWOQ9RKh67I9tn4qsqHXuZVSeKNzU+1/JX2zJuUDe3D
SUKded8375Ph92RnKPum2GD/+3H0l1SSPVXITk8ziG1IezLSIO23/2rO8BgAeheYb3HOTBONUe2E
aHnIwB/0Xsj382zsJFcHxeX8LaH7FPnQutxYK5cDX4vr+UKTto4WVQXIusu1amcH0uqIkU5NogNi
wxyQWWhJtZ0kSEXfHuPi7gPt4v+a4lf82ak22TCzfphRrkEHQZC05bxDf8nLbSN8C98aj/AM6O0I
mM1WxrO1VHb0kNSTZ8bUTeLoFMV/RYMdWPEaDGoxKgKt+H9Hxkd+NrK+igBcyrB4thLvY6gCGDnx
LA3P1S71Y63wE6AjzTkcG1cmk397xEsrCCojjlMCHhqkQpfG0U2X9wPY+E46aMoCtTDyjUQTyafE
zP+FX+ZUrzIiIpByihzGEuS+0Erv8FRV5raov6e9D66qQO7NIM5XIrDFcYEBkvNsQB5FdJnIsFbm
RBJ60qIE6lsJILbp0KR+l89rj8c1U4Jf1PMJgJYso6eqZeaW4jkcUBqnGzn7H9KuqzlynEn+IkbQ
m1e6dpRptey8MCSNhgS9d7/+EvrubrohXiN2L9aHYlUEUAAKVVmZJi+Zs3pAUfrR/x6WzjxlxD4V
QjnRs5NYNZnidWbTZXZktUbvN2RY6ptwkcZ83gsaclmOOCqQnxvJGIJFaJE0L0WpkHiVLhNlqyRh
Ku3yxYj6Q2fJk+zKJMG/R0qh1E4/GkJ+NKKSNH8kMa6RR9TlaTOHWlLaWtHo88EcZVBeR/rU1ttG
rKA/Mwxi29kgyChNB9sITVu8y2HlFKBCHRS6hKwAiMQv3dWa84zUspIiYqq9j8Wu3a/WIfYnutXt
BDwA1zfH2sWLqBBPMoDPAddmxS7qJUVTotllp8b8LenN3sCdFKphDESFeBLKr7YCWZOA1HO2BP1c
3IzEU9PHYgz9UfmahFOo/YYCx+/rX7USIitIxaCtDkhXMJ4xh25hjVk3VVF+UuPGlgXRLsTC1zPw
nlU+CBXsany7bnDthILF734JWndlBZoROFbtLJD81PmdZBcQQnXsL+V9eepP0C7/F8bAe0uV/8Bs
CUDX5RInfW6UoHECFc9uOOWbvraH52zv5HfJvuaAgVZ2LjAcf01Rbzs7ecsYtuSBjivD9Rybxldc
xe+alPOOvlVHOrdEv+TMkjaGIcTIYGnej+kWTdOoRITzE4QqQPy1LYWbwoPku4quTLQYP5viC7qa
0ducVE+c2V1zHpyGFph4Kcsre2PnJvT0qrzOT1NzM8leOjmZOHkWSKee5Nfmoa694hgVVKM9F2c7
Iw+FbMfTRisfrn/ISpBO4TP/+x3MvdMY9ZLUQpmf8ryzQWwi1VDPpNCSiEcJtXZknFti/EmvCn1E
V29+KnxyLHlF+O8uLCZkuBgI40NGROa5CDGhZHaM0k2aTZI+JqCWOhRf9UcZ28PXAkiCI77M2+LJ
vB2x8LyYea1ySjsO0FkI+jyqbHjpXl2mxlCv6eBe4X2z083bqncmV2xtq7ebt2ZwpPGze4ZsY9HY
rQLBsvt6sKWN0eCxWXAx66vbCoA+SEZSRh2LWdu8WIZMrvE1/X6CwPoSvg3CITdRiJqrbSccgAmI
tTdVv5v6zs+HFuStZK/F/5Csib6uFXgYCLsBogRxIXNOdks6CZIy5KdnSX2HIpJtmhDTGbxMAz2s
Kw/bUDqpwluqvo8K76JaXRGovyOqgqAKbca8XJGpDuvGNCf49wNaPr2duls+6g3Z5DvjOHhPoIJz
xA/LFcGA1h56zrm25vJ/jf9IeIrx0BSVuuQnsAMDqdAecpELraeLyPo9fYuCjRcYZoiCXQ5Qy+YW
9NciXG7Z65WTqX6LYge0Th3tuXmyICpteA1P4eo7I3LNKpMe0tCkCNJhOjJ3cEevcAkY9PzuTnXC
2Z7s3k3vhb3ive26Oy2YHjfFw3A73cZb7U/pogL8QD6uH2Pf+YxrH8Q8zWM097dmiQ/SbHnfvlf+
R+y0TvL7pkbHweD2nnaythBL+6q3x/Jg4Rubg/Dw2bqGF22sJ9MFVmDXbaObzH5DPLeR8P8ttrHp
HxM7c65/LEsE+L0jzteMccqurLtIHvCxIMBEn1l+JLqTnTpHcOUXT3rQvH4b3oov/a5zttdN/7x2
gGRG8E+R2Sh6sjluua2NRFXn5pQJEPgA0aQV+ygZ9ziekGULkfS9bo+O5HJZ0PIE7wSimILF2PJK
paTFUDdVdzKfMNBh9wmIZvOcu7z860q+i9KJUl0bEL1CyJ05ZLRRNXN0yMEQ2cUAGPQPlhyMo2ob
U+UK6a7u0SbMwYbTrcUOzgAxF81WgopaZG601hqiuizL7qQm2kFK0LFrxb+bQfEHufpzfR5/niTQ
cxMhQCXBGrq6GPcOp1wlJqBVp6gVA9BK4CXFk5T8GQlcmmCc0kzGotLnujsZ4+RnbYUa37auXWJK
wMhw7gTOcNh+oGJO9V4jsDV16kOUpb4S8lDQPBOMQ4iVnpRST4czQ0ww0uwkerm+Jj/3EhYfT3Ww
5eLvP6RZ4jYs60HLsCbVDAUTNGe1sekupHS1rPSSevxjiQ2n35dnk7nSgbdRxTDMu1MeJo6i17vZ
jOwiv8d5YvcDsDbq9vog16YRZAkgMqAC1yDgubxeEiUxCrXANGrLrHuzkYARShdfrxtZyTXSqfxr
hblOxqhRs1qCe9d2+wRaMDcNXsLeXvaORtyJ0xC+Pod/jdGfn70BSFeUi2YV3Wl25tkm79avbgZt
3fP1Mf0Mvi6HxGyn3GrAnh/CyuTHj/Ez7wZe261/ZwwcGpeDkEasQtTh7NFa1ROWk2YNCPBO6NTo
Vc51tXbMnZtidtKYVgCcLfQMbz8rkPCAnfZJ+Ke0qLgT6XwZwD1CDgXHHHOYSmodt4TAyjIJbl5t
iKT4jZJ8dL1pX1+Z9fH8tURd/mz9LStOplLuulNZWIUdypAtlooDcEfPQl1yIsBVL0CTOYJfQL/R
/XtpS+u6KU20Gb5WR24RA40nfSwIyq6PaH3/ILIGJzoQ2T90AEZg6CtpgZm4uYlagLLlxhOsYleZ
YNiOPdmIbsFl7ZSR8gqiZW+KprfrX7A6Thpeo9kaFDasIiOJcpB0FGJ3ytK30sIwsyCKefBinhFm
4+o9dNXzWMIoLcGPx/iQCeN9LhDOGbvylIRWE+Jp8BBQdlmJOY3CyBJ6Qw3hIPlXiMySaIIRNHPA
+Jg3EFhNcztbvuQRXM0KZMUmLxlyry9RjyiTOy0tHRlP0Jo8Vku8vT7LK4Hj5ZcxMwC0Sk36xsCV
g0ekKzRu+NAA6P4nXLz81tiOElDBrvFk3GqDr/82T2bY2pp64r1rfh4++AzU1PHGlcGDzzY09J1a
mOE0oLkvtZxYvp9k6ZDl+zm3NZ1bdKNX2mWURTPVeE0DFE0LmsyYBUHQ5lateopGXog957smfS8t
T/sV1e9449pAegr5F9iEOHv359UHGBI4dUD5grjLYkmGzWoCSYiBFsbY+KXphyb9uL6aKzErDFB+
AhXlPLQp05GfHURNry5lpibDqWvHQbetKhWlmyFFpT/Ie9MiG/y79SEJZq+4am4ukKJPa2MrC8Bp
ude/5efWQgM9an30TYDuULYCLqZLlJphPJ2QpJaICxYOcZvMuli50PHj8U38PIBhTIZeCX0UUNaZ
y3H3Qi5F4LKcTkKW7dR8bp1KwpkxJRPejgUvdF4dmgI1IHCYKKhlsrt5WsrebKvpBJiLuAcTvH47
gfB2JxtiwoksVk0BvWbi1IDIEQvgD4kupoU6YGAzqKvQm5ptZa1UQEmNZsPrC7Y6h1T2BY8d+vig
n3LuOyYZ6jiUp1NSktaO5G2cgnd0niev1+bFu25sBUZKeaWQpQQUhHZDMHOIyvuIaLqaT+IkWPdW
pLeDXWoRmK1AKGQtTmTMVXqPfZw5aRQ1vpF3RrMntZF9VP2AN59RhtkEwWFpeOzGPMufr3/gz62K
76MMrGgDpmptTIjS9D04qtESeAoBHj7khlrQzi6ZMw0/5/xb40mE85qUDoe5zI0lMoRaEeZTjYau
A7rw570uCPGuK1vyKKpjzUHsrYwKqwtOHGBw0EbNvJKuz9BP16TcmX9/FzNDSBDJoR6p80k/Kh/p
Tn+5/utXShOXv585y0DpEkFaDr9fhqbAr/QQn3ZWa6MJrHrKM/pPjr2fV9ClPWYttDxRevDUzsBt
QqrkkLUb6SXRf03NZgJW1FQfJsGTOlvcVUnsoEhnj9OxiX/XKq+HfwX5f/klzGm2VLoWVZOC7trI
U/qD/q5XNzLScfV74teFIxYaaF+t/u6dMwM0wr+8Fy/tMieAJavCgtrNfOqt16p2m3TbLn4e+qhV
v0Sf2ea6uTXfR+cixa9KNAHBPGeUAbI0eVssJ5LKqL6XZAa2OryzSB3ag1zyKIhX/UnBpYvoi3J8
sxQXpO0oxX+5nHpFdnXylYJb/zHcvS3Sth9MsI4T078+wrXdpoNHBlTngFDgEXJ5os6W1BJlFBc8
C/TWT8Sk8mej4yWq6G9hV+3cCjOPdWbF4TQOy8lsSqeRwk1Zbfob9Pzb4cG0Ek4ou7ZLoOEDSk48
3XG/M7sy67IigQTacrLMKL8V8U6ws86od5LQKptWLU9DkpS7fzGPZzaZnTlIzTjikIZNcUgAEqqm
TV6X5vbfWEEJHgkxIFl/9Kgh1u6MjqD6K6vdDXTGX0dglThG1pyekgtaVLJQR8B76RJTCun5XkSJ
We6m6CaSDF8OlYfMMAt3JprKmbi1IxonNPBWeMFp6K+9tIb0pVCGVS6eFlxx9mj23SemubjVir7m
3GQroScIzZBJpHSGYFA0GceIBnVR29BcToA9KrtpKiARkralA/2H2SlSMXoeOtQdjRE6NHUDgWZj
tHROtLQ6u6idK4he8A82WqKNKZIxInexIG+6T1KI3BOln90UmRMnXszf/8JjTKBwaZQAa8xiLqmc
T0YIWjVjmFp/ySXRNptKcP65FfQRGEApUF5TVmRVywW51sZYPJXGeCzStLZ7q3/4/9lgzxCrFwyS
wffTXJBsMnSRM1i8WuZKqRwYNkQ5Gk5EZLhZfl0jNQpTySdYQQZ/j27b9mCYs7ULp7l76EUk5lKz
hVZWBGr/TG2AL41m3ZbCaPZqAL09jQiWP7YjpCLqeXF7QSePUaVmTpzNhNPJtbZ1wAGDmgbaEaFD
zNyFKKXXhZXLIvCfYeimuJ5OQwfCpz7J0tP1yV83BelDAJpAdMry5gqJXERtaomnVuhnR87i4als
TdXWZiBBrptau5FQtQQ5IRVVhvzG5YEwaRohWavAl8Q+ul2SZPFUuRP/jTedWWGOgq7JIS6CExsU
1L3qx31V7vSsVznxw+q0QR4anL94UiNTdDkWU86mIdUj6QRmCzBwDsAOVouc3CIlpXO24EqzDTz3
ry2WYLtSAcJJBFM85cgooAJkNsUQSBC7GLeRsoh9MMxEgeB4uwyNq1h1Pm8VYomtDXn6FiX7TOuR
IstU3RaJ1kZ212hofS7VBI0K11d4fVYMUK+KBrJ27NsUGgu90EmhiAa5tNpLnaG9zuLYHsO+tDgl
FzrBbOABLVIA+fB+AUKa2SKAxBlVZ6US0I3y07RoH00tP8TaKZLQAILomWJLOk5ItTY8kE3ROwYy
cBCiulz0JlaXemphc2yqGPTykLqqhDj2AZ6IOKbWIh2QgUNfDWsPOkvl0tSMcGCQyko6xQnY7A+d
7k6hB+3ZZuTEBGub8twQ/fnZwzsMw1ROzJI6cnGfx8TJopyTeFq5GHE9AbiBfBfoZFly41GlT23q
FVEb7Yuu3SRg97C1MQew5em6A67F2ajQUul27AUD3nE5nHloYmsaMBwRXOeOHA2u3sWqT6ZmujXV
RnA6Uo5B16io7Gvmjd6b80suKBVnVlc6P5AuQQ0AsSp8RWITyFWG3mnI9EqASeh2VGY3k4refPm5
MSGCIEtOvVc7EPxEsjtWeOHP+m2b9V6fDXd5We6EIpo4W3Nlv1x8kHk5MVVTWsIo0/0SO7pKfDkr
DyFmoZ9HO4XkZz0HKg8EvOJbsAlCOAPHAd5YzH4xpwrCYqSFzSh31eReLHi94uuj+muB2SYTnlxW
18CC2sShn6GiZ02nfiRPzdAgmUGO1RQGtTVy3iFrCaSLkTFutiCtW2VNJ53m4reevgi3EHmwy2V+
TER1UybELju3moljKbWHjtrbtLSJxSFgXamSYHKhWy0D8wyMFkuSXiwFYmoBZwRQWQpwKpUwOqmh
OcUoAaxZ5Eg+hvtE7/xQmnS7SJRAmXhCw9RtmGP44hsYtzJa3CjWjHuwGdP+XRREvPyKYehfpgGR
0gKy72BMB9ld8oInnL16rJwNn7mC9dEsJEKHb6AbQTA/Eb06qvGxZLxk8vqh8tcSewHXTZ1EgCzj
jDxlkJGHzvstktfJc/043qkfPN6UlVsGUwpWLJSfFARLzK5pQkLiIWmkk94FqnISWl+dOZm4ldvl
wgSzbYZBzrJ5rHE66Z8YEVgG5fw9Gk1cZ7vrB/L6Iv0dDLNRunzURl3HRskXBwihrWbmdqmXd9nE
CcjW4vuLMTEBAWLOGcJLOAp65GfrdNfkvt6qjqJ+yahTCvHoSpIjJMo9hGj9ydxUAxaPuI06+/Og
v6i58qUR8ff14a+eT2drSafn7HaV8DaTcg0TbUpvMXHFsLJVKNiTX61wV0h3Sny6bm/tIYy6M1Ks
OniZ0XPIGCz6hCTIUSBuGOwGvqqAJeFd/53LtgmkUvXQ8mCw66fQmUXqa2dDzMtFnCc6720celUN
xaTF2lQQRJ2jjSq8l2kw9vKmKsXSbodnreMcxat3zJl55gDq83qGsGlPIZcWBFdNKbHbqE48zryu
bkpIXyCbAfpMMEpejtIoJxDmFTCjm478tFOx+xdQdAWyjWwNyDUc3jNmdYueGWTcGWJEBJUybBwV
+iFz1ti9KXuC9JZXsdstr9eHxxsd4zVR31VksbCGVVn9avuscMxEkuw8y1LnuqXVDXE2LMZbRmM2
xnmCpUXrvFw7pqbXKNtWD6zZqarFQTKKY3H1BDqzyDiIlY95MhqwaAzFxgy38/Da5miaG/zrI2M3
AgBz6C08kwxihqYstSoneQgdpP4VDZyO1ADyY0jVQUY6iOqkyKR1Vau0C/Jgtg/xHDbu9U+gQzm7
jH98ATvUqCYd+pzLAA9fSPelqRbbqY6yhZEfoB3uLsLmukHGb/7bIECKSFOAtpJFI6tiByRZiCGr
GdLYoRPn29DkqYgwC/htBGxMwFuC8xqAa+aympaiMKchKYNJ+61Mh7CMQItlRxpnLOwt/x87dCDo
LkYWlkXsiEMUg/gE2llWlLmm/Go5mVQ6kmZLjiVv5I+hPHUx4YTl7EPh2yrsAe0MVDmaJ5goRpzV
qkHhowyiZ0HYJwGocJNHUfdz4OeVzSxNdv07JH5db+rZmVS35VI9Ub9kvUbVgMNEVobmxZh4Q1zU
KlQEA3qP+7vatmz6l+Jb9mtp+zLwIfvqnbzWL9c9Z81VVQMgImC88ZJm7ymln5RRMiDXliFg7LI7
AjqzrCqdnGxk5aaKeB1ua/YQhUA6Gi1ucCbGifKx1QYhUqrAnLqnsnlSS3JTZK8F3vGGAGmftjte
H+Da1sC1BE06pIKR1WdmVaq0qrTKuA7kxhxuR3nud9lo7LNmlrbXLX2LTLALiGQ+lZBFRgT4zcu7
SYI2k94YpA7oukXbbhdto22zG6FTHrV2uAFuamfuo0O3S7d49m6b+CbKAtEFb1sQ81rX2Qjk26HP
v4aZaalZ0sLMkjpQyrdSSJzQfE3CmyQ0Nq0u+FWt7SG/AgXAp+uzsLqRzu0yN3SrmksIWow6mKbJ
V3N3yE0HFDjh9IQ1llLHrAXXil6jzJceBvTflncNhNZ63nZa2U1ogEJ5+1v/TGJlMQY9CYtqxGek
1ugmxk3STLY09baiRY5acvLE3+l3ZuklVO8BA4HCtAKdjMultyKjUwW9qoODQXfuMwiRXSBa/XKr
4b9/fUg2RZ9GXuz/54/U+QKu0kFflBfakaM5ois5kzdD3Fi0FU5BZO1GVJAihQQcYDj0Cr78unQe
AIaZMBdqv9iQXIUQDHlbtOm+NZadmAhoSbgBGmg3prM3a9m2qw3OBK2shoLsGWUARxvTj5pMqmZF
bo55G/QjRHgg/mg38y6W7hK8jq/738oBg32O8wXdCACJsA3PRI3FZUTTUTCatx3YKZTsphU7p1j2
zQTywH/2rKKbDNZQCsU9pSGlxmyyxBjlCsJybdBmtrxZ8Ly2c57exM+dDB8G370J4UoDLmYwUaHW
lnHaIt4MsuiXnA1uujXRf5v1biYbNqndoapuQx5dMxMgQioBRoH5BMBUQx5ZY+5DIqSFpXVjHKBO
mXrLIBeBgMZfzxia9KbI5dJp0afr9EoLdZuFcFKVP/wFDPxUmlyiKDma5L302DgL9aWcljiYM6hd
jaj0Oamah54F1at9NEJqN537nBO20ZPpYhOj5ZYqLtOqLJqqvnuBzl5QCdJkZlYocVDKolOH0tvU
gpf1H7ontQE4PUWNwUnZ+zZU236SDdiIY6/QPHTKGJYf+mr2K+LlPlfm8MIU/fnZcJTUNBez0uMA
rnIiSm3r8702PAi1ei8VD9eHxbPFrFcp93mvaGocFIMdVSf5NfodDpBy5cze2lag4itAYtFWSOjm
XY5p6MXZ1AoJfpG8NL0OCeRbo95khyh1s0PeLdup+ro+MhaHQzfChUnmPkNDlaDkGvWKanoAoOqQ
4boik+bqc+eYEfSrSQchvekoTpENBvxF/crTdHP9K1bn92zczP0ytF1jaALGXRpu2frpNr8xBLTC
XbdCf8uPDUAzXWD6QPsRm7Qf2mSpZhke08boDUamiBjHJV14iyhzzDCDmdOuKFAihmO2G0B8NmQp
bUsRNhI5EvcG/S5F+dAsNrf1/McDhq7k2fCYc7SU81GwQtiN5a/YXLxlUp2RAHzdcU6vnxfutyUD
cqAANqHEyozQWtBDUSyEBKmpRh6pVOCLpQlp6KU8SYlEnDwt3lCM+Sw7NKaDNqNy5rh4VIBE59z9
a2MGDAKJfxW3E8qklxsmbeKpmGuMOZWrvUY80xzQDb7YAsfO2tkJlSw0W6Dag7CLmdveqonelmYc
aGnVbvpSfjFGteYc0D/udkzruRHmREvyUkqUWcNgmvRLH53ys1JTJ5LQfU1AM1j1iXN9Q6zOHoif
aD0XCpZsRN+3qUImGaOyxPt0frOMCvyJTiefrpv5+eTFwGQZ0RnITBAlicxla2qRbiZo0g/KAWJS
G6nTnSQBHxGaC4GkAU23I9yDyICzEdemUwai2AKwGM961ksjlRSF1kzwUnEbTz4pHeOjCR0kCMeS
R+6/5h/nthj/GPs4TEkOWyimOmOOvyrO4cWzwDhHFE7yPM2wAKpFcBU3dtb/sxTn900AVLmhqMCZ
o/+awU2YCPbkrF1IgI5Wl5egXzt7z385PTTPbutsmBOgYOACYt04k/5LAx1f0f7iOBrd7uwJf26F
uT9NSYsLfaBDQFHohXjD9tP0M0+3t9cN8UZDF+tsNKLcaIIoYDHi6An86ZtarG1T4RW91pf874Iw
x2wWWlkxqzMJllSzSX/M1f/nijNeG6p6aSYlpgvdXE4RH1sp4+xB3hAYr1WaDljKGUPowek9Qz6x
IxyAxtoZJiOUxxWAOx1h9eVSCJIUA1qLpaih81SDkrNITM9qf9WVd33NV48Tmj0TKdkUsGqXhgZt
aKGeXGCLm+pOS8izpdy1ygPuJrzuaQPKzHGy1WtWPrNIv+jMyxZZrbUqgsX4XkBWRc3s6pQdZlcz
bMkB5e1Qcu6DVbc+M8jM5SiiUVVHyiqQjKcozb0aIoM6zwjLLfF9ziCHAJAcGrIpGOxyWGlTtE3d
iiSQjzqQbwcxs9WnyNM3vZce8l/aUfUze3xM3o19Etm7OvF1js+wUKf/fIKsgoOf5jPQrXT5CW0t
5JPc6iTIZn88Lp+5q9cHK9wv1VHL1GBWnltkse6EzyiubOMfKr39sM5MQBtn0TgDPRaI7bsCVDbp
REesb8zxK5//zcWEtDnemugutAAJvxypFZexVoQq3eK6ZVMVFBfMJ7zS9do2R/SFHKsICW6gBC6t
aCGle4JSawDIx9aykv2MFuHr229tnwPzitYvoLBolv7SBPA8PWAwJo528CaqpR+96vPzNHHSqdTD
2QtEA0UUFYXXQPXAXCCjqRC5i0JYQUt6YSO89Du1dzoAwEGKsMyDo8Q8XovVV9+5UWZoqYJtruow
ms+/ULcZQ9FuNtqLLn3p0ezrfbwLh+frs7k2Tsi+gqAWdUZk5ZnruAN3mh4mFgkQdQlI5kbeEpj3
de7/q8GBDhPpaQR+NE99uW6pFppl2cZJYEwTnkIbFP2Mmdg68vFCfIwnxU4IVLp4+VG2Tv+9yXTE
fsiUfcufMMd12ba1DilTEii4dYjaQlg3Bz24Bvq3yKmj2/lFkO5Ac7OXwyO0b+UPiO7UfvOV6I+G
onGcl+1A/c/XfNevQIOqQ6n+chYE08pa9ICRYPamk/pcHM2Pxe8fouP4oO9QRdtiYtC9Pxwb8O1/
oEBxfbllup6sXwMyjrLTf+wzVwkxUS0XFNjPSju80Vztc7oH9Ngejx1wf7+kzXKwPMHLR3sIbyMH
7E+7bKs/Xf+KVac7+wjmepFb8DCLNfxcHp9qHY1Gimk3i9PkW9nwY9QQMpBVXje5dmlTEiMcTaCa
wyPgct6rKElBHw8Z+WxR9jq00I3+ZijcOrb86D7/uG6MLuLPSf5rjAmnLDJacZTC2Lwn2+TUy9ha
vGNw9S2lAw4MXBidSjYMIVLfCyUUEoOBghtz8BXp3Z8ohD60quyrtL6nYalipTdR+EaAwr0+xPVt
hQIi8KKoQuNvlxNaVlETtlApC2YH52N6LBO3OCWvS2ePm/G+iXxyJzrWW3kS3oS30XI55ukb5McU
g4sHIE+QUyEpfWnekHtpidDFFujHaUdSN3xOU7t+De9Duy5ef3Osre4a7F1aXAD9D9sfGbdVKkwg
BgiabtqK43G8MT9Jb8ulaQvjU9c4mvvEaxJf3SRwVMhGoG4JYgBmhEg7VwU4fIP+3dj2T6kDEBNx
0ETAmcrVnXFmh3ntofOpqIZkTAJNe7YWVOtMt7ACVX0XdkMzcc6f1SuOvsH/Z1R0ps9CWV2G05IC
1jr3D9JSj6HbB8stCpbcFCr1gB8eYlAMKryDesmlpXzprDAVMH8lVACm2K/RY+DU8ZaYnr4bnidl
k6V2+dwaNzLKpCEvAb4WpgBJ/b/mmYO+gHJdWKUYqD99KGBJizhnzLp7/P39zEGeGla4aAS/X75R
Z9uiAh/FjWE84sWDjkq75pj7Pxburz3mzE4mE03tgEUERat8JYmxKap815n3YakD2YyulttIARkX
77HFWUW2pDdIkyjrOcwqfhrsde/6xl6/Dv+uEkt7VRYkCdsaszj4sxe+d76Kdptd+yy8Wq65ifZx
ZmeiPX+Gb8YvVbLFm9kH7Z5cb65/B2+UzK6Qh6FahhafEaFPUxR+DcNdU/NyIjR6/LEhEDaj5CQh
e8lOpZDEODLp1lvcaP9mbGdHO3QvxAkPzZGcai/hDGr1YDmzxxwsolqKJlglkyAtN7l6XChbWvug
jDfafFei0/36FK7fh2fmmDnUhGZAfQ3mAHu3kwGscOpmqdw6MFJHq+4bLiabPgGuzSf9+dlRVvUW
wNcR5nN0cm8+IpDYt8FvNPPbk9fu/iHy/D+B49nw6OqeWSsVfcAd8W2tCmRHhUTS8Edz/lyfxdVT
68wKddQzK0pvRLPZTEmQb8372VUPXPgmzwL9+ZkFkKEURazAQv8+HRCL30yH3Ku8BOCj1IdejAty
5gcIA18f17cuxLXFYo5jwMHxLI7hHepGGtBhr4L+t3UBVQMuId1bXluhP3p2Y/dF2Ihb5S126k25
FQ9IRWw1F93Fzuz/QyjpjyVljvBlrPUiM7GkoZrDjmYAdJn3PKDA2rZHzAJUxHecxBa42yoG8ikW
oL0Ouok4rJBh4Gz01ckFqsqSUUKgSjHMQJDiQX2CWHja+QPEozfqftzXm+F3tsmC6RQdisBCJqd1
mm0bVJvuT/nabvJH0ER6/a53q9vos9pwUzt0v7Mrfv5RzIWlhDKJsgkfJdw1vuxVbuugQdYDL7JT
Oap/3b9Wq6dn1lgCmFkmVZvhJY2LRHUIqLxr+7Owc6cAeQFa5Tgxm7J29pybY87WRUb5Us8xuB7c
oeN2ev0t+TEcOr4b35U70YPq0kvj5XttI23DuwrXVnKDcEe20cK36Z5Me9oKmxywnevT8E09c2XS
2UISump7JRTxXa54I9wJO+Dhd0rvgMKigeD2I4EYwfysbIt3PPr2+gH4GOMYe1AN/NIru8Uz9DH6
VBzxXgwSO7yNOY7KttF877jzaWOO7HbJNaFMsUoK0ErPNf3TcN4WW3L2X1zSdY4DsjQ9ZlRltZrA
mLi3bGIrG/8Vmo924r3z3oJr4cP5sJhTW9MiwDDo/svUrz67V6o/OS9V+RPuhsTduQ3m3O4FMVFB
cQQHx6kZ3wn2YIMz3p/9yJ1AWI/szeb5z3VvWn1jnttkDm0o9wqa1cJmZM5+1VcOKQA1C7NNF83b
Klz2Qt9uydgdp7S/M634dgBjfZWB2WuZN4pUe5FkPi39ncCrZnBngznxprlPrHbGl1mnFAC42VO2
PUThMsjaC87gCe78Wuwrzq5fjcHP54M50vpxrONxwTqLG/KwbAHJOKpu7tdux4kV1x4XZ4bYajoY
PkJd7DG80dOC5aDa1ibxRjs+Xl/gVb8FKRLq6ZSykC0Ht2krzkIepUFKGreRoFBXOgmvUef79vlx
Jv218j2rZxGHChkerRTiNJCaHUn+SFO8NcythVfTNA/3E6nsWLcgjFU5SdE7gzJuY8nJw9npAHHL
lvxxFAy76LuNEpY+eBxR5FO3aS14UdJ4naHcUZrSsM5OVgoul5bHNUE3FvP5QN6h5xv5dFSc2DxA
JY1A9eZdHKhoV6i6xlYh/ilHT8XIWY0194JcGXI6yA4CW8+WCPJugnhKagAK19Xb0szu2sYnqWeJ
Gzl9AodaO0Ro2OflH1acAKGDAXlM8E8BcM84dYteE7zwWhJEAL81A/iUdUTPJU+kjGOGzVfNkZq2
fd4h8dnt0e7mzlLsdGLG2aJrVgBhpLR0YAUBZPIyusVCQp9RReKthf94vfjFLdWuuAMQkn8t0C84
8+ZasMpObVFIzZbiMJbaPjcnv2nm56UX/evbkx5ijOeZ2JcQN0CpE+hE+ilnpsJmqZdZRlVYzrx0
IK45S4qXTeCiSLxJb7PNEJscRBE90X+a1BQZBCBAJhpM0ouMQ4LHK+ZvnDzofttNOkKiVbczq9gC
7+BcH+DqakGC5H+sMVGUZLSTIZXAIqij2+nvafgR8iIi3oCYVymwnGbbCzIJOmOZNiHIPlwhB9es
9l+kXdeO5LiS/aEVIG9eKSl9uS7X1S9Cm2oZylFe+vo9rLs7nckSkpi+M4PBDBrIEMlgkIw4cU4x
vfdWgq5O05Ql+VdtopOT9zqgBd4SnFBLmlZRcpT6NJDzJzeb3tmyBbLtkjfVyiGButgfM4IntrVZ
63GF2ilr9C/lCFqCOPKVTtlNixayWkk5tkeZZHrBqxvARALD0z8a74VFy3XozVqtBTBENv6crGXr
6Ukw0rzyKdpYrjvI6g5AhhtoJURfCDBc7gBwtugj6zDEVNsz3wBa1vBBa882Ub397ywJo1JMezba
EnUZtFBp8XMTE904ZeHcHUuJpVXvOBuT4JFoS+iqXkP9lDdrlWGbHtzSj+jzGP1NLDwzJFy2QdzW
mC7lhjJ1m1UHCFmEBZOgodawES7Ug/5ZIsHZRzZ4Cl2wRInZbyFfv6m+J8PWdk+a8S0vtqWDcpqd
kLid/baRTCX/7U/RygY5BxhOP8gdBfcwM8W2GIoQxvK+xA+TrMdE9vuCUzhG1HYD2glPcfrbUr9J
z5K13weXAahoHQhf6DZ3lbMAP7it481dgdOqBhVsYiyHSfdkfYpr+/XciHBV7qwir6w6+9hDwHtR
dABl5r3b/76+gdZiOVoCObgQCYhP5TBz7sbU1mh6arwbSt8bXaY8urZvkEAEORXq5bZlCuOYLbeF
xDEmC7kru5m3aqwQRAeiFQcFOjnXR7P2UsVt6I814VaUUKePXAoETpaMIwUtFAge5iRGG03eedC7
14ewUGn3VGXtw+JAGQf7erzt+9IC+WzRBmM5Prt0ySUBcdVj/nyWyEzgLk3lJCPHPqWx4o+mam5o
o8p0bFfXEgkrULcA0IWk0qVfNi2bu8FmAGwak49QKF/MtbML7Xn/WBB21tCXU9f1sADM8mMFAQVl
ikiqj8SGyKppklo3D92/VIjg2QdwxRmo+hsfFIaCUa1LNF6ax8llgxdmoMe2re/7XvW1jvcKJfHu
uhOtTOOFPSHSO24xMcZgD35EoKWDdqSbmf3FeXxhRQjzSZLjgaLBSu3dmNNN3v/O05velrxIV8eC
KIuWSlBMAi526RIgrzCoCvbRE5izdzm0dtFA9i8ZLP+zPuAlsxwdNHfoT72wcX3u1xKCHqi6/vkx
YfJ7AN9sauJcarM+25Rxum+VJL5vuyqcsxS0c7SsNpVT/aYDpafMZsCdGfHr3BjLvp16Wav2B7BE
OKvwPQ7X2XA41dvl4P7Hjq3ULHKcxrGXH0ubHdT4e02j1zSlGy+xiV0jAW+gdXMhGdS+kHEhbr6p
qL51KD3m5vimZvaP65O0ElLxLuc61cC7g4pSWFQj9roiNzBHihKkS2gd2fCEzFUiS8XJ7AjBNItY
DTZGXK6SujpA02unLgNhibXXKu3YZNX2+rBWTrzzYYkvdjW3C2vsgTiCzi9gdkMURNGBtZLHi8yK
sKCtA/27OcGCFkSN7r9S5yUyJAFk3YQJxUQ0xnG868WG+B8ts7poajBvOhiGxukwBrnx1Rge/ma6
/ljhq3d2C2GJk9Ahh5XUIRNUME8eDaVRauXgwprgTcn5sfCWFY20ppn1C9BnzHV7kk2W4890ksG7
uMN+2mRnVgSHBk7GLU1d4ZeQg+OOvgma2Gi5b9WMWBDE7WS8jeuO/WdUgmMbTpshH5CiKG91x8yu
n2n+rc7vVbsFilvGKXx1cODAE07lQmtAecohVJmhg+oPUt15TtSvfXVHQVotTUetRnwL7fO8QRKt
mcJcIlnkIDWEsY21j3OyfRuz5+uOZ/It8mm50GOHGzD0eYDWuPS8wXSnClxLyOJ2cRpmhcOC2E0q
f2ZUIfNQZk99qVrE7GkesozRDeTRv05GOxIPXN1Eq1to0NtYXLNjv8EyEhOIdhj+kg6Fj73j+dDh
/m7lbU86rXxJkpkGTpFF4AHVXNImRhyjvRNEWt6Szi9eX0f+oMXJ3TLGWlBV6DqtWe6Skg1NiKQI
2GUnezppCSgjTLV0Qi0eFVKajQ2qBsPYXJ+c9en/MzfC9Ccuo0udxdmpBpNRnQyBEkuebqvRBY1j
ADehE+8TdR6ijtsjLYtstvWgxSdj3uXqQCzZrWstrYnz5Y8dPtKz+GL3uZNVKuzYh8ILQT+lWH5k
4q58SH8qe6OSTNxqpDkzJwTNaslQiXDgVMk96SU8WrIpExwWNNWdHmn47QqIUfOuOSxv11ddZkBY
dXvoGruaMVdxFoEo57kZHT+GQEn28t/ZEQJXmRtG3THYifJD12xdIILbG1WXbHDJaDwhYvVVr2qF
gemKnvtb9z59miR9M6sh8c9aCzfG/3EUCBkwID1RhtVS0qrok90lP8Yu9GQTthrpzywJ10lgFwx9
KWBJyzdoI+1BYxQTtFuqsm7q9X3/z24RaZ712JhROoch6B45U0qG5Aabh1xf/tXRoJRhfbBbQR3m
ckua7dhj9fnyN188AKwUu8eudInzbssoK1bHw5/r+At5DvEO0ypxWZVTCeCHusX1lxhTQZgMR7Y6
HgcMtDznD1lzHhPOQkwONgMltVh2csfAQONf2TqkcBKC5j9mS65Lqz6H5Cey1uCWxgPj0pbHoF9X
VUgKtUWYpeE0bIDAqwo01oa1DOO0GsvObPENdjYupOPHTOlhC4qzQKYlkhNA9vNCONOXoYjMERDm
vkdWqKWmE/RxJAkCqw5wNgYhpEFxpGgcFWMop9vOereqQ50mkrv46vqDcAQaKnieAl5+OU8xSgx4
tSIxhIx7sqDlMNdIkyekUk9jLln/1fNMh+iRbQIYDA0gYVHiulf6BdeWk45iSTgPy60zMnUbt6UW
xHOf+mhOuzHd2QzmfqrJ5Gq1JHqvTSkv2aJhGHAfsN9eDhdKvJy0oMKULr+y+Gn6ix5R6FX9+X3h
dLDdpC5pA7g1i7ugpDZxyh/MkPjFWu8XFECwWgYS++hLFhbNYOBqSQxUBOvxmKuM+chWn7rufuoh
KaszqO2kIAwGggULSouHrHc3o9WRybp3Upkey9qM4qaI1qsP+TlVmFGon9nRlOBbNEjnBMgJMb/K
87uhlT2FVw1xkhVA9kFYLPJStZUX6S4I5E/Dor8vUemFRqr0QYp9F16P8XyRxMs1iMoNHdQxUGQQ
67pp1U1J7fRoOKvo81D3p3q+K9V9suh+236t0Mq4FJJtuBYaMYMg/oUOFyKkMIvW1NOpaSe8JGm8
KXYN5AmTzJ9jHarKMYlk9Adr14tzc4KbJkVX6Y2mIb+WOnvNK57yugDIQGOkUdP9X8zmn6GJiAxI
xIARYMDQ3OoF7fokGRtSeguZvhj6g5EsgSrrP1gD1IJ8BI8jVL9ATSP6ZNmxNFtStGeW08bS6LEC
W1L+xYVgn+tBwi8LkqOd3rF0lFwO1k4FB+2uFpiGLc4ScBldSk23B9tEYiNhafwb+XgIO4+V9hcx
7NyKcAVRM2/B6YbRWUO2qw08cbLN0tWb68u25iLnVoRrW5F7s9rnsOLo8ze9JbjEHUBL5qemDOay
trHRjQPiK9w/kOYTztIWzpGYKp7LEdIFOzBO/kCjsuqnyfQXNQDwW+HZhv5OXGxEXb+JucUQ8TeC
vbjg1FxoEuQtkwn9rHrBHysiEkCfIRZmmEjYKMa7iTc5aGEkfraaEgXyBMQlwLu44BC6dLSuRPOj
0aEyZbHQA9q/21TPqnLLYgLNOa9776f9/Avd8Nb8NYtLP1/8otrr7f11F1m7O7joiUSvKVpmgdK9
/ApjUfrOYTWagOk+HeNNUu1ZejvY88ZIZO25a+7IhTAgDGUAnyIuneI0TVc3QHQMUbEdWv+tyGM/
hXbi9SGtxeEzM+LaJZpb1I7KcRXPPSX2SNxf6luU3VFZk8/aGXNuSNjE02BYbOhxmtHfzRtM0Yl8
WZTQjgJZe8Ha9kKZGVHJVlEZ+GgkObsJu2CVx1UIsf6ueQSB3L+HvXjnvy7UUBpgDPLIwq8XwLgs
6gk6FrRBvcZ6a6Ld9bVZGwjI+yyk3XFZRdPvpbsVSgGWNd6hXU7NF5tZX5Kq21nK+19YQaUBLXOW
ZYJv89LKnOBXOxAAnYouA3UqMcdHZx4kbrZaY0HNF2gr0CSDylQ47/uRqu2UA1wzNSFD0cJgfWB5
TxScyUUJVZ155xVbO9mC5YSUxkFRnc31Ya7tJ8+1bfxjAIEgck5Qtcn0YcZkOk3Wo0nc29TAZgW0
KBsSK3Hyr9M/SLuiG/2jhx9dbcKsLr0SFbWHp0w3MX/oQPTIxh1PnFi15LrxeWCwhIMLTunqkNLi
XnTm7kvvOTFr0HaFB2AKhhnQzKhpE0LVAqmz7fVJ/OyRl7YEj1xarW/rDLaKFzsnC5ZRl1hYHw2u
17z9HBypQqAvXKUuWwvPMzoC7ZlpRrYrq6Ilg516xHWo+1/aE7bzAqJ0qx164EIUdLh4v43yN3aY
lPFkfeKQHAcZFZ6DjuD+XcPiajBnvM6V+juwq/dlm98qcS7jT1rB2HwIY+OzAc9EnY4fYWfeEJVu
4ZYxxqPlJdHjxHcKldh4m7A4wzW+I7aX7fIWrSXt977ed7UTXneRtQVE19o/HyCMVCn00V4WPAgz
71mzbqhyY4SjDKq3cuHFMPEqQv0XPcWQRLgcplq2ptLiUX3K07BraoISaDJmQcwKRBa0AJmJP1gl
MVloybC3a0t5Zlq880LFCVLTvJesRC9evgV4Q5MlW1beuyhr67i1cdJe6KMIuwCKeYVaTx0msVdC
q9m5bzX64FHpADFIkMw/pzlg1uCDt9vAivYUZGOQ8yj01+truYLqv/wOYXfYeT2ypsV30Jf31rcP
TWCdfkRvyaZ+8Q5soxzs++LReYoDiV0eHS8fpJd2hfc+Y7M2WyWcCOLfZViaPsd51FziVD+oXYie
s1KW51zJ1cAm8kEgveCksKpgU/WKaowgknCKyw5d+KbfQqd5oiHHwtnRoR8YMfpTskgewiv9CZd2
ub+d7Vi76SB+oWGOK6JU5G6wt0lg3rNnoDFx2+u+MJfYMUkoGV/nH5J55n70aZ5BJYl8mA2GFrHv
pU4pmDgURFtTsYja/PT6JEySaat706ZPqpusK+9zCAJpAwaef7PKWXYt5PHo0xdA0xKXe47tFalG
mnqIWJaoyB/N463aoP3La3/gjvXKWuWmHcw3yYhXPQvJWMAQIRIK7dPL2e6Xgi0eXUAPoFYBkO6H
VBkh1lC7X6xnN/Nb9bWZ9hY4XQlVJbO9FhnhWzbnQcA5ILLhNA5DUbvXUcK8gy+Xd0YZ5pIix+ps
npkQfMnBPSaKHA3RPwncgpKyAf+UTZS095kMLPj51Qe/PbMl3AUKezHi2TGR3O7dn51nEohSfLm+
WnwxPjkHJK8MIE6wXmKufi6bAckuOAdkQonRKSGKT9UAXjXtPVVuXKUnlexkWYvuBlbIhoQbyJHE
jK1hL7OaLDZuUxa2v/0NHE+a3kvi2+oynRnhf3625bOmqsGs7+DBXHhVmHl2HA6eSpaWi0g7XUIa
ViQSm6veh06RD14MJN2Ec7nJXJwfhZWdJv2lVBPi0hdn+lYBhHh9zdbGBoJmPLEgNMPZHC7HloI4
rtYbbLAJIwmAmxxOc2QNgbkMqa+P9BfYHjSJzdXYzQvT4EHjd49Pd+AoGebCw5k82kf2Os33NnR9
mjT2jdLzp/zgsofCkey1tQk1gQEEqT7cBN55OVBaZsNguNjOCeiYFD/KkIJW7iFoJzkgVif0zI7g
LAu1Jyu3YWeYmh9q9djSZOu9grxyMyuRR66vnrmy40CyC7QlTwfjAnI5KLbUFVW6lJ6cVw30CjLe
cO5k4oY+/3nBOYxa16dyLOiJLd/GOCI1GPBr5bFXDnqX+PP0fn00a5v53JywRDVuTwC/lmgnGy1S
jQ8uqNqkJJ9rQerciLA+rdclLG84MHDwwFN1H415oE0P1hR4bkhjQL6kQHqeVr02jcJeLpVumhoo
7p7ials2uyx+AakuGZBjVppXiChq1tdsMR+uT+aqv5+5hnBy1qC2nIoup0h8gI9L+4KOHKJpdwty
OdcNrd6IkLhxHBPSpniqC1nlvtVp1C1Qh0rVbWODd6zLSTx6EB/pk7tZSbepZYfTCFFxuh/UaKMV
S1g9WqAKW9TqqEa9ZAeuuREoISHwxBusUMu93BSTlneWYjX0NKs3jvmMJ6K0fWBtcj9SiiilQdFT
HDIEqsx0yi16Qk6CaMNvznQdtzbRNdnsrrkrSmlIgEHNBm8LYYereukpbLHpqQKFY7KPB+3YlfEx
533f5cFY6NPQSADBa0EF9QHkJpDABd218IoYHGNWW8Okp8aYSIY3qRSAtoLB5/S3/KoAEBrCsRBY
msaLxpShKOjGd+i29zPlhneJjsFYfFuOWo3uKgOlCbxI1bAdN739r8vjsI97w4c6AG/6u3QRlihT
XfBHIe3dcpPUynPpRf8+sXlpRNiBZgLdNPDj4VUYlRujoaRxJl/O/7rm7mdj+Thsz24nccu8zjXw
EMpbfR9PD8hN7uR+uGoFIEtOSI6OFvFuV9fe6HLEzylb0KhRagDgslL7rni9jN5p7dBBKgnNsiBJ
5o12l2tTez0Kny5uPrWS+2PubSEDC6090A4TRKFt38YqBAKSu+tRbHVHg2kdNJ5wR0sVrMaphRKV
yq8HzX5WnCND80eP5WJ/NTwu3gA6ShWMQfrl8AwsV1Py4QF0v8sMZwcOLSvD4yY1NkU1Q49Adt1a
Xbozi8J+VtE2m1QW7siMznuDbfsZki2W5Hq1umoOHhhoNofohsjSYTXMiLoB/kHtr+idaTdWtNfG
F1bj8GkkdZ3VAMUrSwYy1C7C4uUUdkkOZXDXQ0rHGbv7uNCVu6pgfXjdI1ZH5AI6j2cnnFFMCUNW
3gFKC3erHllGXv+AvO5t34JD57qd1eU5syM4hNo6NJ1dNNHr4ZtKJGfhqlujiYTTkOKYEmF0gxX3
FUtc5LV1dFnqi99NkB1X7qtCct0w1g4qcP1CKhzCD5wR53JRVOzaBTrtCOnt6L51CrWCOZo8H9iZ
5BDxZtVsiZE2iJdTxjLdB7FGQkyzt4/1oITIvduBmhfmjk3ac6JoEEEq9XxTe1m+12YDvfJRvQRt
k7WvaTdZG/BUqMRNkSGtlvzLUDQjcWiPVEyi13dDhu+Ip16DYEmd7qZ8TP3KBuROrew5BPqHboeq
SI4xfpkYGcBRUDySib3ziCHe+rh2FJ7doMjDvehyQkDyzNzKWuhpUujj3JmPSGXYDzk18oDVcfKW
KI0lWe3VcxUIZ8A08LiCdJFw5DSxXdupMeFeMpMGKqnE9L1X7cl5pe/qz+KX5gRZ4wNBd92D10f6
j1WxKJkWGlWNDFbroPLaw+S8xc27YsT70Xq+bmlt54Pk3UNLJYooIFS4nFNqod+7rTCnJgPgsFHp
UxMx2SSuXddRNv6gAgAxhHh/RI6r0XplpmiI0ndT90q95l4FPMmbtszbFeVI1JyRPn26PraVmhvO
tTO7wuKl+FVl8HDvSiqlJqNKnxctZXe1FanHYorLh7iMM7S9jHMwupayj3TtaxlrRjDNRb0HZCCR
rOvqO/3si0ReOxcoOKagPQwaSqQ+OT9ibaP/HL6rpK8Ct5VYWwtVqL9BdxM1YLzRheErbat1fQJj
cYaWvWafF2j+LSCkLuuuXzcExA+SAChFiDWrNDFn6iHqniC1o6L6oHUdcb7LtJ9XNwUwi6D7gPwV
5CAvXbWdW7B/NohDDvkBQjn/kG8l/rK6Gc4sCAfH3Df9UAKYheqeAQ2ah24HFpOdEf5KyBwogQv+
oP/SohDjc8uh2TAOIFF2fjYhkny52b8pZbfTkh2g00hdzu6NNVTEgD6Ak5OhlCn/rB3KHAn6/7PK
5+TsspvHvTVPfFZBXhGATnVPt+lTIvOQj7Typ9h9Zoaf2WdmZoUVUdbCzIQoSiwoL0L7apuS+BtS
/GTTntCwlQavyAOGKAMEbB/fDeHz+xLKoH5r40XSDQVpXGjQtiGMdzAGEJboEU5VtvgZWHMasInX
7GU2w6K18TKrJLtw7TaCKzCSZGCCx6tTuFshTZiaWpHlaEOGIoanpr/QYHlbUFmabNWOhXsCsN1o
jxdPx7kBjAAAE9hpH6b6YLp70Kted9cVE5xWGLNm83SAmGV02iXPWTVCHzO0XvNjImPcXdnhGm7w
FhRt0RSP0+jSSVDy6uu0mnKe9zCBGtixARqRvh79+yW5sCMsSWsOTml7Q34q6t/AWIMOQYpGXwmJ
gJOgJx4DQSewKJgbp5S6ij3npzp3oKF+w9tWW/VdirBeXRLb4+BmVLttsck9iT1FzXs7P43a1mpv
xiwEEOcvVv3MhBB3Yzd3pyaDCSBX2vIAE+DAv25irWrPMV6AxeicPkpsskCOt1PyHhicaGsdo022
wXFNOn/e/XqW5X/WbgUXtoQojzT6YCQtbGXZszMejBGs4ACJekZF1CQo7QDU1U0VjvkXI/8pS2EY
q45xNlIh4qdxXyqMj1RJiPfTzcl8jG+Hk/q8bJCi9fPjD23XBdOxC9NNH/SPmZ/vWFA991toHh/n
jblrQhQSUk7c+gimOWmkXrmsXUyPECBLu6mNgk/Pixao4USWvQ5rjm+Txo+C1+peBc3Li0eS8LoP
rHry2cQImx+iO0tW4352ysdo21jhqOpbd9lcN7IaYc6MCDt/6qFfbdcwYtVPuF4Xyhd1etX82ZM4
9AeaSjjvLmaRf8jZeTelbmVafDRa0BN22x+0jbu3fQPvh8pP/Gyv7ehtvVkC52gHzNduv7WHZp+A
kW9rBKBOD9TA3IDCze8fof2lb/IHDdq0yW4mNmbeIDRIN3JOTL624lfzUiNPPeN8FLOItRfNTOdA
VuiIN7t5Ca7P/hpqBVA+HLpIM1qgABa2XhKpvZMrEFOo0dBvkKXYRBSdx91Lm4cxI3VOHLu4KxzJ
ubW2587NCntOt5U2t1IMy8mcTTeh2YVO+kmz++/2kMgUS1cuGBgj1LR59p4Tul+uvA03jg0LY6S6
vc/aLbJsWhlv8p1nbVpHcmVd82e8TZHUww0DYhFCbDbTKLJq3pfaNo2fqeURue2wrR5SdQKP9b/P
SPF+hX+MCatX5FBuiAbAto1kvrWc9ibu32xnCNKGEVWjm9GUiYmtLpwH3Sp03cIjXSEmuDFyfnWJ
pqusBbRvrhlIl230K5WNqZEMvSG76w66bg8JWQtiFQD0C7vWy0BF5g1oV4q1/bd9luG+NtWy1zD3
NnGTIYWBYgrqtEgkCTFITadYb3lHUq29qHW9GZC20dNHnX1NzP3Y72M9ITlafx36zsxd0bxeH+Na
nD03L4xxLtN5yaMaGgqRDdhuhexVtDzGrPly3Q5/XX4eJirgPO2MbI+w6WpwH8VA1qL1y3gzVeto
ZN2uKR519zvT7vOsCIdORjOxPrQ/JoWtFwMtDAAIUFPol2gDUKy9mx0wfoXNJGNb23YoRfwzNsEv
Y6NQFq3AEs5Zs+1sL6jn4aFz68Q3bEYUaAxcn8u1uHxuT3CZJVUiNIVxvwSTUWp+6d1f1w3IZk5w
CnXsPS3iBuonq0/8uno0LUkQlvkDj5tnJyLL0KIxMPhd2UOeLAcdbI9TTr0H8Z5Bc+gq/TaA8bo+
rNV10tBigq2sQi1UWKcZ2U1FNwBCru8n3GJin447apCu/n7dzur0IUGIdDBeRp9YDCOm0mjhELas
dX7M0UD9SItupklG2bnqBwbeE5zEjfckX86hxXLLLTsOV5ue7X6nWI9/MQ7QS6imC80FyG5f/n6a
9BVSYsAbjaCaKiwgV4ArVQcZ7cBagRudUX/scF8584VInalij6htKBpMRZuCgmkSzfu/kYbbjo4O
2Awz/bxx39Bd1ZGyvbcoUN36dCqwmDG6Y6+Pey3u6wjGyCrrHHUtjNtQJjbTkVfIkCu09kjnL5S4
MiGgdSu4fULADDR8og6QAk1hxVowaiCD2/pHhyehOd6bVHL3XHVGUMv9vxkhWBSxPXagVULhCIyJ
EDimE/qBchlukU/JWXjH49/DKBDXP9ri8d+XS2g2ugZn7LRHsylI8jhmW7UzSWyCJiRlgVb0kq0s
jEq0J2ZOo8nMaGe12uNk71sHzMJRSRZV0tsiMyJcpwDsSKM5xaD00Qt706dAlETq83VnEx+7n4ai
X06drkDbYWxgRX1ov0PXa/sl+tXsfma3DHFDclIJPsdtoYcOySdgeiEPKHbgF6NngJxP1R6rprFO
XhRpX6LKUn8keNIHwJRYkkriuj3gKnh7uWeISVozM1zAgWBvcLazdZwqjSh6CaSWs5PMovBO/b+R
/bEkzOLoqVUz4hh+jKvQzvfMw7WwvMkCk721+R2ubuOoS3xQOML+YxKXNg4Wxv+IhXQTlbqpMmbt
sS6Xca82NepkTVluPIBtw65Xly9W1uQzKUxz2sWTaewlY+b+J2w6FFF06CWglxGdRNx/z+Im2hmy
jpfAH4uX7BdryfRk3Y5fC0gQdLflJBntyma4MCbEEWXIO7uCtcc2rY+F2oR5R/157kLJoGR2hLtH
4TlVbVSwMw52YCXxXc9ccBstBwZtuE7zaQ81LIghEDsv7+rR27uUHtSEbmmsB9o8bK9/z+oin82x
cBagzR68RqOFYcfLU2wetGq5SSnzZ804pjlQ8aUaKlkrmYXVfXNmVQinUPwrodUOq2Pebzo73kRR
GtBS33TDLDElmW8R3jIpVeY5I5yoAw/MaC5fnfZ2MR1ZIknMs/1nt/wZ0kcy4MxZBwi1AY6CIanF
78L5OjT5oddcsmhVmFY6YbmyS3BkqPayqRSToDPBt6lMk0uymh+x+OwjrLYaqniAcylI9aejdUAu
89bM7KPVDYHF+n2egxjfkM3xWozH5uE0biBSQ0WBL8KZ3ZhRU3FSBaHibepQECMDWfzDsC0fajQy
kOHtutOKmZX/m+w/9oTNyjJwkCKzikVN3F0NIds6NcKqGPypRquTieQRykkFmOQmMEO3XrqR2F91
KhBhOLzfDyBJIRp7HrU6NrjaY9kDNzBnN+OcAXI23C4oqgzeuLVm5LJm+9gugPihfJ9BmTbd2cpC
ekOCPFpd87NvEV6ezaR1E/gAtUcj34wqehpAfxY4c4hS74K8Kf2bIw+8b5hdoOaRILlcanDrshx9
8trjPL2Bc3tcNhoUm2RC9x8tT59i/5kZYVTo6W3L0an0xzKH1gEwY2BrrBtg5U01g5JRX6P108/G
1iNtm0V+YQHj1Xb1GBpu5QWtu9CD3k7RNumVKRz0+S11JnZ0oFlygJCTGS46oB8OrZYAvT/DbVzU
2f66kwivlw8fBaUhcmIq5Jc0sR49xh5u82asP9KI3XVN9Rj3rqxRfs0PUYcGQTQvvEAo+HIxUjfr
B/R/YJbsed6lRuzs3VZDS34E/cvrw1kNcHjG4JYD2UtUUIWTohpnE3nyWn90qPGNZvbGzrejfqsb
YFCE1kqqB7n6PWGpn9M2tCbkVMvKC69/hPDCxTMNOBpQo+B5i3+w/S7H60z1EqVO2z6hrxYvtdxH
SjCIjN+1HQex/uW6sU93fkgsoNMWNyC81S0ACy6NKakym5oytE8DrR8Vpj+kEzSt664ntbrslaWG
36ujKjmQxWZAPkYEFc4EwFOq6Im9NBuDLXopjKl9apd543bDts5PDX3ARlPaZdPNXxuU2dSnuAsH
bdiO7X6BrJfVBdcHL+pYfXwGyp/gF8HTSgOi8fIzaAt669n12qclfV7uSsMH/Ckftk5PIjSNh/M2
VkKnBLit4v1Ux9TeFFrYP9R1mFiHboYWK2GnRNumBkEdPKrAxh3001HLSa/ctY+y3IdYcv/P9+oG
+ATRhYI7oxCXEocZLWVR+1TvnR/FexoOPoP637KLgu6o3jehgfOo3TWbbjPu+hMkuB7HYxcsd+rt
vMskfqp9CspcnuPsa4TwpVQmVdwUs6dv+xA5ar8PY6L4uK/jYIzIz/c5yMjvOJA8E1b2hw6+XjCA
gIAKSq78z8/O4aJfWOyVavekpcFkV36vv3I5ba1CxETsvO4inyMCRCagcozUBmho4bSCi7B2HqOu
g6dmQ71zyuappG9eU29p0kEHKj5VVAsWDWIG9vi7U95793XMZeDUz1cP/hEmB48hY46/hV2aRZ0+
KLXdPlFod1R2A4Rq9hA/WFWQmbo/d0GlxIR5QxixkXf5aV8ls7ASJpALA0kJsAKgXnWFOY/SMlXd
Mu2ezOw1gljuWL1nsb43ipL0jkqc+q6myX56aZv9WN/Uebxrks5vjcCKv6YamER1U3IjEGF8fC8Y
GrLeJvIi6GxzhGNBGXWrZ4XRPRkt2M6MU9X4SrydcBudMlJ5VjD1v9Npa2f3TJ0IKEFCauiS5AKf
94sDHN+Afink/UHwh38J32CPZVNGOJ+e4oqheuEBKemOugxD8fkmyM1Y6Mri2kiG80kooUlmMAsP
/RNawNvYL2hI3ZfUuHXYJh+foipA32ff/5KsOQ8ml4PjIkwcyw76QgRHYc0HDwBRNUusR3fZoaw3
386Tb06gSLWO3kxwI0Ddcpp2i/Q183nPAfwA8gcXz3Hk1IALu9zhCviRdYfp7mOg7Db7H2mIjmWi
+b59lISSzweAYEnYWLludZbWwNK8rU/Nvgwm8l4SN1hQ1DV9aB74Gw0yc91uQKF2CNOtG9gQnNPC
NEgOxUY9xpvlXtZu+NGifDHzwlfxG9FZhKsso7csxIHH3p/9Kch+uYdyX0LbEXIPxDhqu3yTB5X/
DpgV8BsBOkJQW7Y3ylbfOFudzBB9pJt6m0saQj7Fe+GzhAfJkhtqy7vsHkcfBMG+E5akBrBLpsgl
duhDjuty+QXH08ASV1XZh53qBSruGHQZPMXk5+v3hkSkPUVEJRJv/2BF/zTnyPQjWQy8IzA+l3Pu
qcpYWKXlPi6bEXNu7Kzdskt97ZDdzkERoBTrc9XB4IB53V7faXw8gmkuyIA7CDA/YFYUTJc66/Qp
HbzHpHpy9RsGvcCseUvrmxwV0uumVpYQKV40eOo4O3na63KUozHYSZOhPTGdScV8AM5jNGTVuLcg
HxOoMslA/uXCyM7NiUoai5YscGWmPDoogLLsR9H+66nj1WvoaIB4zMBDTZg6i02G1gDu92R0NTGs
lrj1BswAPi4QvhbLmuY+LxRHVYPGlasxIVMubABTidsMCRBYA4w4MkDU9aa/mu1xlonmrhr6EMLD
Lodn8D8/CwC5OQ9V2Rnpk+4yQCrC4qlG/oztWCo5RT/7A+YMKHEQ06gewq1wgPXIfVqOkmZPzmNu
A4Zi5mEVdYQp/v+S9l3NjSNJt78IEfDmteBoRYKiTOsF0VK34F3B49d/B9q9sWSRl4jZjZ6YmO6e
UKJcVlbmyXPSgkS8aIPp5/EOvH30ovdBnYl9BICYlZslQ6avKOMkiM8NNM/b/ae8Gc1vjsSHzERL
pJtAv/IXbzVuiV+hvVSwYeHacC4wD4ZG9MWAjheO5npqdbnhm0FK47P6UpmTBcHOVe2Y7dvCKG8e
rYwZ5grrhSqmcZjF5wy4WAXo2NGuSGh+TkRcUztwZRI+tRYFQDYFgujXS2kG1tI9Is778fr4XY+V
OR0pAhatjvAR5Xuw4ggEg8yOtHDdEwRhZWuwjxM0gsGvTkpXJ3Cu6LI68CRfWPJ7u/lyypnrTI0z
IVB5TLlGRuEgaaYM6dZym9Dnx5N+E6RizmftFGTLNURjrDOo5VFV86SJzwoSg3oeQvJZ5kWiCV6/
hvrwY2M/b0N2ci+tMaOq2jYCuUodn+vfiZ2anWMQbCdTt0VTNDUHYAjSOqUtkMGarM8TgOeuCoh7
5BY7CE0CDtaQ+pdK2jVPqAuNS7c1vymJV5wVm5Cqtwarsbi1vrAWLFjxZ/9rM88fjw4+3HXMZ4dx
3NFElONz50hWt11PJFhppPUmiFSLAGqPJr9prHJdubETeKfW6R2VFGvekVLcvb8zK98MA3mOLO64
pI98d/1wO8E7aDKAtszRHPoGt0U0f1prAAq0atrJaiphpSLOiCWS8afHS3jveKB3ReVBfIteLJmx
J+qJkXFdlaATT13nU2oW/lrltB23lOi7DeCxMy8tMd6AthUedQMs8SORnKByqtbxtW1aubLFIbfw
zhfr/21szNEPqVFKXF5ibC0UdcJjOzx10UCaBfwYW/bHdkIvynz5goYZVUlWQzfKklwAvUJ8FjWL
ttssPQcIRqc1elSIBBh+KyMenbYdt+rd5FkAF8jfesmn364jvgGaKjPjDuIoFuLIT32oCFyUnNVx
RbWDH239ai8Kn49n9O5QIULz06gCtIbBxE6DOODlzSfJeXCMg/SrsrPv8hhb4jqxNRdAKBtyJAWp
FlLRC2ZvEhA9WtgCaCIk52bXurJXeLXVOoY9bVqHd8qNZsHzHMSFwd66bASIOIVzng75XRbrnqZB
nybikJxDzvH38lOdrEYfKQZhAaXBqiPP+weRB06fqoI09qZlmo/w7i0DPj1Pu9p710hFEOhDDMUB
tzA5ucfd7s39e/z713/vD8mBK0m3xH19Z6jILUMEAPlrEDb99GxexFoZZOxBoFXlZ/8jd7jfgg1F
bWth69yGWajvohEX8B4J9ARs2D2WQuV3dMjP40Z+bT/CQ/ABfIWrrLjT+Kex+2f/DY51n/CkKK14
6YzO3uX6poL1mZ8JDWMgNGYT6LSXmqwKpfxcWsMOVYFt4AIgDWUX3PTpfglw+ZO7fWSOcavCCDml
RFFhbp2tMm+AmrXJr40nulXXUMNcSVb1ojzVDmQq3MaNnvMX4+zb/Kp902KiP3G/0pfFBViaAsYB
80YUc6UxfxMA8KWjmpUbOgCkW6JVOP7Tksjp3fW+mHHG+5ZlF9Go0PIzxzVk0j0p3SvjQW5Ng75I
vQny6scb7DbavF5h5lIvuU4bwIOan3n/SexSS6q2kfwPKZHno4oOb3T9KyguIhvKrGukBqOkUT48
1+DsEd7KpTTXnUGANAFhGyRN8QiWmEF0uQE6SVEIz4r2Z2iOXO5G/hLk6M5hR9SPaib4GRAnspSt
g5IZg6wW8fkgWbJ9Ekm98KC6TUvibXFpgbklkJbMOb+EBSE4oe+J6PFRSPf86BbKH110irMcbOWd
8tuASBNquI/3wZ3UyaX1m8sCFalMFEdYlz+Cyuxfk7+KM23Tz94K9kRajbEtr6NyXb5IRF2Ss75z
DWNWRdBxYZMAQsZkyuU8l1qJVnjyZKTHY2dFPXUJojYfnEvfghADuXgYAUWmAvER5hzXUx/VahEU
52DkSKI86ciILkwhe3ZZE8zZzVtfa4IMJvJd/819YTiv1av4O9uEzxHeSsom8cn0nT5lx/7ML+Qj
bxL9/zKOfj/MJMbIZhg62tNCH2MYP0vb8i00w2d1l9rcEYchJEs3A3viWGvzabm4+pJiqMphtgZ6
AGtodmmItEb3+nhC2ah+NoLYV4AGFvJNNxBJMEhNVSvzBVyvrjrVS5KZw4QWqSUS65uXPWto3p8X
o6n6JsvKairOEvFHM9gWL+lW2JRP+mrpils0xUycOvGlLoKY6cxt/X25Tg+BG+zCU0yWyA/vrdDl
5M2TezkmI4HbVWFIU/Bi9/9U6D9J3McLdHfTobQjowqMAAiiLtdGBJWTEl8QinO/kUGVSbrP8s14
AaXui3ZUYpItFE1uXkNYKCQ7IXiHRCQSdzKzUBQ3TTmHJGfpIKakP9WefkCkuZW+o8OSU7qz+65s
MSvVgN4+CLm0OifbaNMQf1U57dsSweL8QxivdGWEWaVQ1Qfw/MNIuE6P0oo/iLulLXd3HEAHQgoT
b0kUva7XKAIAXUzKqjpPX/1v6Sn8lCgR3/zfj7fCT1MmMxJc8SjqQg8PPcFsQVxUkhQw9aI6p++h
OWxPruMMW4JI8cknb6a3ikm7emzyztzBoi7w8HZzPZe59cFwmLQBX1fn7BRURDw0LrbdAnH5nVM0
q2DgJYPNNvfBXU9ekHNJVXAcPfPCPk4NwgOYHgQLF8c9IyjPAT0N9AYPfchrI6AsyYSuDOtzJKxj
oMNAaagDSPB4tm7vPzyX5uw9ioF4MbFofiU1aFVWObAhWomCYwotj6JNU/t/s8IMhW859MyDjxr1
xmdOLEgxjAvjuAGAYJowEAM+AKUPPIiYi1wp9CiufZhohc0k/+Y5w1FFU1WRjjqWIxmdxuwK0wg2
nAQOrXWeL2yJuxMpQ4UAew/PIrbmIiRqokhBVp+HDoLmkN7MzJaOwtIw75sBph7QYtRSWZyLErb+
OAaA11B03iqg9DaLycw7E1osgEiK73zy0U0f6JqBwqWwxHTDBmTzHANlMzt2tGADSHi9IycuA7TP
Bz6jHOlK4d98NbZH8RWK0AvDvN3614aYkEkAhA3wd60+g3XPzNDH15Xo7nAfb8qbqig7nPkrLu5C
ThEKNSwAglAI6EKcej98Bn9zUHiv8xVQSqgJRlbprrSeDA61PJFsQtISxZqz7wES7c8tfvv4m+4t
L7SlQMUyU/vfFKrDqVCyDEx851qLwpNg8IY1TWG94CJvSiY/IweiH5cI2AYN1itr0ziFus41KCbo
G2GbnSyHN3NH2GrIPAGDmq7ULWq+omUa64XL+gcAdn0jYG0vbDO+s606HnBY2AaHx9sexWiztOha
3XSH2kFG2CnWvwsns155cKmk9vOfxxP808zwyLx4vehpV0pCGwTtGRBMR3fLg4IUEe+Waz8lyLE7
ijusNLN3UMQ4ibvhKd8sVb1vMALs7LPHqM+GnpcwA4FuFs2n9jbUG197b0JHe4tlUwjxyKudpCK1
4Obc5GYNVM0sPv8zSqBmLXYgE1W1AqJgnFXUMXgITJWzMgN/Op3awC2Gvwq0SXqQ4Rcrg3ceT+Cd
UBWpAUC2cSmBwRh1z+sJVPpYDaMW2JGgNKNyVwe2ym25Vf2W743d0mV+7zzg5gMdFNJds++5Nla2
Ak8rjm/PfPu7kxMi9JH1eDz3fBrCEhQugLtBax4TO0ZxJGtDnLRn9ISmm6Ep8jWYAqnJt4ZBAIGv
FuzdCVYB/QL+Bugv9NoILOSuHhO0t6dZi+eLQvbxs7JfPQPS9v14WD+1BnafX5phN5mWajkXw8zo
or12ozwrX8LWcfaCpR7pyt+5ygdxCTl15LQ27Pi3za09jyfhh9cC7/FcmiP5Xhi6NJ+tR980r/aF
w+VpPSlGi29SR5Lo21gDtOzEh46BKgaqicgketkLqlrleVKc9h3yBaA3AiJbs6rVCJa52m5epHgr
fDfCuhY/DUtUCN35oxUu5b9uKp3zGb2cPuZuoFnd5E2dtmcx2dbdXipN0Cp8B05uGpbZk36L30FO
g8R2bFPXFE+WlwoLR+0HzfBovpi9KQ4dz4l+0Z77zB0TF8D0gv8EXiugprHiDK9WNkbmZf2hKici
9du0XEf8Z6mmZqoR1EuyzJS490k3k71GLUO1RuPUAe+e2DIezPKmF52sB+Prd7mmPRgIiMC5NDkU
iT3oJlTrhfYpLJ8G/xjXoISuoToIgo+epFCa+ZtkbrvTS3tSHWkdfcVBtNUDYJpJMCxS8dxmUEQN
tML4B0W1uch+vW9qo+5AN9/W5/ePwydAMxxp1tCzPHLkEyrFKD3P5Wdk9zlQkQSgqJp/FSb+G3/I
AVT09LSxNzzZ/E5XL5INTkRc7c8QcQDoakTK+l+/+lVu4gw8Pob3TjukSdDxKyMsBSsh4y1bSrNs
0EaEhdo65fmvSG338lv8W+NWquHktDnr7Wsc06Wtc3vSUBYQ545mcGjgPXQ9Y1IRpT6yds25V7qJ
1FP1IcfGOx8HeyOa+IVzfe9KAAkpWOVROkI6ly0BSzGN8ladcbtSus3Gc63UVsnLlobMtPoeS4es
I3W1lJu8F0lcmWWORyVVPBVnuLBxANdMeZQrkj4nm+BFtXrg1iRbMEXCrXlLQJqNW9fgpKlW4T8t
hsBToJwzJ5hnfM2NPEivRaXMgfvyLPKbiBi6I8aB1byMzyC5GyQAFGw8EA9yuRC9zr6S8Q2opokQ
vwF+CGKvzApnY5zJlEccwyn7QgxILS5hhm5Qkz8juzDBzC8XVshJDX5zrgS3xFKCpaQTQ7cLnITb
lGZRIvztPzs36F8fn5o7WQPM6YVlJjmhlrFoZCEGh0eMQ9ego8ZJ/tuRry/gG7CcgklxSQWWgV9L
OIyb+ig7bCbmEOUgn9owBDh2L2869HHCpwSbED4FeHjxHb1ZoKR0xiU+zxvAIGuXeST3mk8DncN0
1zYFVCM0VVMAZDDZKUDBSxkeJD4pnNxLLAPAF3GhcHpTZ2DMs28CI/ODrgCdMFKQ5Y570p6M0/Cm
PWn7wW0/jWO4X0rb/X9WGSlcwK3RKMKikGkgdmow4OT4A8lek1P5HDrTyjCLrxCDD0kGzYhf0vm5
tvmAZJb/pNuP99mdROW8z/7zBcxS8xIQBZmMpS4lW0tN34XgWLZKwPwZE18k/oGvbL7/s2D13nWG
JhXUTuduO7CyXTtnneP9XKoRBglfw1pFPyuU7z94W5acKFijvZs/CuNOx+PyWU7PbQ1ErGg2ycJ6
z/7h1n/85yOYWKyvlZQPVUy+nra9HQrw1X0kFWanlm+Px3vXU83qzHgr6OCoZiwZwWCIRamgvWL6
KxZ7njbmYwPzKt0M5cIA4woNqWxB2sQ352HHvSsrBQ+h7fSiLkzY3VvuR2X63+Ng3KEw0VyTeqE5
J9/SF/ee/DVe9J38XB3yYmFA9/flxYgY/zeNeTlFEkxNLRE/ICGY7dPQrAAX3vK7YW+A9+7X4zkU
5h/JTiKYhlAGg3o4MrWM99F4kNWAf7M5l6D4/QXc0q9soyhg3BxeIbhTb7Vz9hbkUMlbyHjcvWUu
DLNScXLNcwgrDHSC4BFOd6prvBtbCArhSfCdOdFxSTH8ntuZU1i4NBEXYVMy6xjn6ELNRbz4mmqP
R3WoUleJX6j8Qqtp1Qx2gcoSZDRSgFZHMvArWTZpLhFo9rbFhma+mSf5qsidYoma6N5UXH0Zs+xt
TyXBH/HokOOVWG0VdJ90x1D8lSdQBnryOaf61eynTRp/Pl78G4ckoG8OIOSZpgOxKtuITPWwb1qE
Ux760QwA/VUTl+CpHY+VT22h99HRv4Qbv83XAlM5Ew5jBXQwd7FcHVFQyyicl7UXcodg9HyDswb5
kDdA7NDN+BaCB0/dFa0jgfjZsOLR5du/j0d9mwXDJwAWgM63mT0MYK9rP1yUehhGRlN7rYa2Y8KB
S5L/SMXGDgveERTOVDW8tZ6icZ1Way20quwoct/TOKJ1qzoYUJX5E3Bg3TVbbmFBbjza/GXoQJop
YHAJsVXpSWlair7R2pPq0OrkXcV9N/W5H98b1VhJuC4fz8TNXTCbU0G6jQgeYcDPibl4lzdFxoEd
pK89NUgghbA1wAij1ku4s/lau/IwjBWRmW5Fz9JRHWqvz761piNNAwb4rrJqHhkk/pQkTiyucj8z
q3aVTy9QAVhwq/cX/GKc8xdejJNvQ0UJ0P7stZUZh7mrcY0dVzkkqcZ1PRWWEJlyUpIJJcrk16+h
2snJR9O8gFLG9kPLLzayVhMjPqL3TAjy1X+xCEjGYkPyYM5l469CzPlIjScoYACC0Aarwa/NtFv/
cyNIdqHpC2B5CD8zL+lW1yPaaH7tdTr3WdcRXSXalLqoqS9RO9xmObHcEBTBc30+XIBQX092LbUh
iNWExuv45kONfDsY9lMElLLsikFtgk1i7jySVnlm1dKpa0/SsFHaVXSstrGP7qms2U3pcyg6oEAK
PyIztnv0w2b+oavWRecWGunB+1GZVbWE2Li7T+bQbAaAQluBpVApBiguT4bWeAknbMH5ZHN9R8Zw
PEVobpEL2cz0I1d/zwKqYY3QVPvEO5zU0bGPgCyGSFCSOuJ7i/dJU1qpzFvQOV7Yy7chAqbXgLag
hiYfVGJ+ElgXe1kex7jKlL7xqt6CeEmCG2mHLnLf7iipnrU/gHCO1uPNc+eauDLJ+MtGiANFpTAJ
3dhs3wJvxA0nafQ6PFTy3/1iv+C8GVmHMaOBUZ9GqVVma10RHCQyTkHrtd9Ng+Z4lRinzD+Nx36g
BHHqKlIWGtLuOEKwJ0BMBe0kcxsm8x4YJKBUc6UfPGRzJisre/SLBGICxUttSb52jjKYwc3eHTl0
tB6jy4CJivnCoKEwToMHzJVVihC0MgKzqFZtsMCpd3dMF4bmv7/YKEInBrRs+MHrGldLS9LEm3Zc
Yj26ifERQFyOhomp9LrGHVtjNH3yFsSfpf/6eOvd5tEYA8zeG31BjeIABhSBCNqqa81wdNAWgbIn
uHGnp+61W4j3bxcIPAazB+NFVMYxuOt5k8U2TTQ/HLyiiAo3VMpk2/T8aOnTWACZLi7x/N/e+Shv
oIEGCTv0/kJd99re5CsxIBl08IJIWzWHVA6I79d2NrbWlGDDB/FSF/jtogHAAGyGCLNI37E92J0M
mioU4wYv1Q2kTSO0fCe5tmTl9mUBJoSfhwVk1+G02ItgTMEWqUcKJrKrtDVNM90BjkE0e75MrJZm
5WrguGSVUrwt6jH/7vR2tKNB60gAAQ4bLE4BQYtJ5wCiF9h6MqSuFNClJPM8vdfnEV8JuVFpzuTp
aM6/nv6oUyKjAmmtZ5Q9MYzI5IE6FHrd0nsnNpZYAO5N/aU1ZrFrw6gVcUTc21WFFdTKSq7zBeDo
vQGJIlpP0dg+qwow+xcKo3Lby8noSQB7+S+Rgm20V6VXXjg9PpvibWAH74yDIqObH7ELq5qapH6k
yFk7emFZOGH6wVMHCu4kbszhQI9agPYG/S3UewsqQzi2H1F8ygI3NrZgOijRe9x9Kb/ySCP6zMkx
LITSt+4PPBw/1XQFmXCUEa7XtYdKuDFW/ehVSbCLFEBBjGokVZgvsbbfW1Kg4XU8LJGSxRG+NqQW
rSb2XDN6k948BTJdiVn48nim75pA/ySmGfUEGLo2oXGgQ5V7jCUUQjxZcgHcwxW/KLY9B+LsUZix
sLiU5kZYFho2FqpQUVUZvcKHlIgPv+AGmtBYVCkaM2z18U2J6m6VcyE1s3GsbYivZpuG0trMmli0
Hg/63gLifQYNe7zYcTCZZ0Oa9kVJY2H0lFo7KNg4aZsdQG/kPjZzx93PgryCCjYuVLZZSFeaatgb
Kj96UR+ecrBiJFNuU/p7XGIbu3cuVagp4XKZi+hsnD8ptSpWUjJ5dRf/pYlh5fgXQZ3IEifjXDX1
UnnmNmzDm/7CIHMCmkYMJL0PYLBt3F6ITaH8kvNzygO4TUT9S+rsx1N5JzaFRVSfwKkC1D2c/vU+
nUDwmGUAKnlZvBFayRKFja+mYDRrSIBndSD/GVvZGafgoPHxus6DhafUvXOCZkRQKs6ZI8TJ1/b7
WKgkcFlOHjCUk0mloHRB8bskRnCbsMfFpgFvBsdnaHhRMcdxpCGXVZGG5IWWrITS6kaLRkRsLD9T
SfwsaS6alsHC5Zac4ZZtZUmTuAWzT43SbJR89OoqzqoNbaTnhfm/DZzxYejLAZUn+NBxkq/Hn4l1
Q3MFHzZwBxUwFlEyQ84Wq4PwIpVOpHz0Sznee4cUEwFAEaDZ6Hxi3pWijFJ5IksTTk9gc77kAFOx
ztOlF8i9Qzp35IJEUwJ/Plv0EqHLOqT8NHnD0KVoLo/BXqFXlKghCJT68M/jebwTkSH4BpcTMlTY
yKy4XhOWiTE0Ae8JRcO7RZS86CmnmHwgNbssjzM3o4Jmd/Kw1Lhy58TCMBhEIZmMbCwbiwDurMtj
HcLws7ih594Ve3PKN8230P56PMQ763ZliYlDMj6ThDLGEI0sX1cKKD9ALRmO2vGxmXsDQrFjJkKb
+ylZhyBn6WQ0eTF6+j41cUaq11OhmFJoFjx5bOneml1aYm6LMQfxjV/AEk0cQ/0LGKFJeS9B/zav
n+vOeWzt3riAGsKmB/D8llktCEu+jw06ehqf2loYAIglWJJujToUrflTXqJA6p8f27w3QjxKZigm
KHFuuqYgGw9K3kzECNGRIHsjWrrBHJeDoNLp4gWw3pItJmGWBrrupwbuXt7knwrg+EFTIW6LBSv3
HClaBYClFnlQKYAj6NpfyU2hZXolj95oAIDYFoeizy1liB0/VtdJuos5mwKB0h+VqHfzqXnlkHHw
/xjqE6+A6t6k3qj/aaevxxN9x9lcfdX89xcP54ETeo6LEAYNATqe9W4txiDGAT9YAuLgx6buzvPF
BDDH0NdxCKHlOXqBKKekzlH1EQMIR+Ilgp0b91jiJUXcO2EISq4Qr0d7PJwMG++MeZDE6RTBYze8
5wdu6fO2Ea679BO64Y9Hd8/JzESLELPAzYDe2OuJ9IUp6ahUTB7Ade2q9/XR4WQ8BWNpqtaPTd0p
KwA+izHNyquz+2R2bDGq8JtTOXlJ+kzF1yz5m2pfzUGPrWh6auhryr3l5bbJLGAqwWQXu4/t3xsq
Ag8gFdEfC1wGcw/yOlf3YTpiVuUhcbO8/oJaamBPNdQLHlu653p+tMNwRei4D5ndKYK6zxgF3Lj9
YGYn6bkYD9J2EiMQHDhBuLRB745rVir7tzVmg9JhKgOuUCdPqVB77AAS1iO7aoOFN+st7G7ORuBi
R0sFXpTo4LjeKs2IAD2QucmTOwvq7jzS7aVnGL9yWpKsBtCrtGNl1XHU7OM/tLZ8ZEeSoy+RONlU
9boSYwLu/7Q0xelJGc5RqZOk1/ZqvvAouXdgkX0FIg2tq+gAYdbZHyp50BV/8oDY5olEpWML6nmz
S6hgGmHUWTXIsM1Cb/6LLBF6DJCxQV4Uqils2rca67LWwJ3nae9QO5DF2tIDQMTXWTVY2dvjLXZn
0RFloeSNWBJYdLZ3MEGn04jHH++FIBK0hTATSNkUkU3btFw9NvWTjWDenChzQZ0bjyIk3dR5wi+c
bRwbfa9qveDpWnBWUz6zCh+RczoIojmNFGKC4Bq3BsqhkX9SwVCpTILTUj5bBXBkJxoNOUSwI0qm
Vk22OqJfR+u63pGiKCA0Ndp9LMq5pacChYBDods5bSElNam+8C51Q2sj2yzZwEJkx3Tkw9MQBjoU
Z7vCStHvteCl7tws4LaYH7RIOaHwxuzysm2qOGxzySvaXdbQfTYe9RolA11f2Kb33OGlJdYfZWFU
VFOXSl6mOcAvAEA6IRKidpgXKyF60lIwg0EpLglJIQdO/DH62zYfiTZwvx4vsIz1Y9Z3ZqHFm5CH
sjfqQdfr26L2Rw0DH8ILuVXLSLAvAeJucVs4Fpcm5u18sYUaLpsGI08kL1G2avGkUTQYIJboW9HV
ht1QP2lAAiKpmo67Rh1NEexEsS0B9ROf/pux4jmEGx2XHttTJSR1UjdqJXkKz+0krjOhNb70xJuf
0Lfz+R8bzBaKacsLTVNK3mjmkpWqbmYWqam5dJNQu/Kt9P1/GhO7kcQO7VVphjFFSL0rQGYBgv3Y
wi2+BtggtKTgSICuB61ozJCkgZaTnnOyVw/rQf2u5beGyOPfFtIvX5Voc85je7feDebQMobyy+x1
eOYCrRtxoiEI+jzsTCfKD0O24tN6wcjttoeiKw91KxUuEoVXJvSBvF2tJmDx9PoQretj3oCVG1Wl
hWM+z8z1ZgD1AJznXEvCv1Qm38LVmRYUnKp4jaNWoJGfdpzJRR5V3l+EeAkfeWfe0FaJHhB0YCPb
qTGhQJp0QZ1EgeKpVbarAB3jrFzq/jGqFmp1GpJHsxA2bjl2v9FB43tJqzEkv6QORKopdDMasMBC
FmiXD2Fkq/KkO1XSC6u+1ED11mrhkyY1hVuJQbHqlSReWMt5YOwso+sOCSVc+rgSmSuKTjGYibpS
8Wpb1945nlTyVw+4Gec+3pjzxru2g/467AwVOTRQ6d2wSDWTCkryWvCm0FJ4iRRf6uAo41KLw+06
ykCI48016w+gt4YZTjjTH42ZKuAFWaUu6NQgIUklw0Y+ja4ej+jOA2+2NZ9rCXVAQG0w5AvXbOAK
5ZVaETxheotq400aYltEaT3hrb62Oy0yW60maFls9AmwKzdSxVUik6JYRxwAWmcqWwnwN92fx991
w26BwhfaeLGR55lGGM34gEoF7XuE2pXXg0SrARNo2x/L6r2ups+uEcwKOcu0A1ltwJtSfIiLCIW/
A63eCr4/V0CKqLn4R5r0hYfn7XEGHkrGRMEbItPPOg2h63sKokPRE7iNlhWkHwvIW5k6DZ1ieh04
Uo4L3v1OnDCbhLV5083X6PUCDX2QCzH+xstOY5cBrO9bcZHGJOATk2sQN/CxTrqnyiBqIh3C3uaV
2PQ7bR3QduGY/SSDrvc/aI3ADzw3fYGbmN3/elUkXT+GstdT37BFLcmcyheGVTdWtVfIJU/KgvOB
FpM74uuFuuKA2EYfat99L2yP2TvffAmOuzDrtQG4yjwmE1pnasBFsqcJA1FCW+N+NejArvWYCGAQ
Tp8ak99WECLW7MeWb3cApuDCMBMt8U2iSbWMKUiMEpySY4GOlwwvWTMzNlxyrMOFd9edjD14mVH1
EJVZsptnU9m+zgkAQVHVC3dFeG7HHgTgLufFSEFyPcmbnCg9qQ3J4csFyMUd3wDTcHcQfJg7mlk0
dCJlPhd0repJWkSiTCKG/NH7ALHAOfAhVIxT0Ew6tLSlmgRfcBMFtUsopfrlapT3UbwOgtQ29GHh
u269/fxZcPZgToHgG4vPEPWoyWO5Vz1OEVdSvS4DUGJPgpUXiuP/cxCsoEgC5CjQii9jq7G8tl0o
yL2kjJrXogW22lHwpM7ZxHh04vh5BP73QPt9Ia/DeNxqwlIweXvjKBJgNjwyJ1j/m/Rs2+cokRid
5jWS3YPmUvWfOyjQtc9p9yetTtrrALrsfIjdae4DewNyaxwW2ufn24Y5alefwARKPPqw6RD1mqeW
psA5YvIK7CmSp3u92cbgCH98vm7vvusBMwdb0oUp57hJ8/D8Vc2+hGSTVo7AkujF0oP9FtSLpUWB
CHEgokwkbpngrM+bKWwyWfOGEE2V5WuI0pu6FSZgueWiWSM7EQN4oVmpv0/a4+Nx3l3YC9vMrELb
JwY7raR5huZG5bHwTwFU4Becx88JZdYOyA4JxwSkiejsnmf74nYHhEHJ61SKTzLHY4dUqS9HVqD5
HXgQ8jquLCMWUEhuKgmYjqgBX+++qoXhLSqDsiIxOqH91cDX0e8KgjVvnGFAVQZFlvwpzgawOXTF
CK0iA/9zYOV8ir6MLgpzf9UkMa+b5ZROOsQygOW1uqDX/qI1OSpNsPUWmRkNAn3RlT57l8OR+11M
czYAp2DS3FjKcLsr/aSpGxCGcK0jyyXShEIETKDJ5fL8QyE4b/ZJk/5uphraRGD8AFmp5EMmKaUA
IqlhMrz1fOv3Vh6pHdo0JSEz81hCt07RVFpuJmpWvMfa0OJFphTcMQOdFzjCUCBVzBE6gvpxoIjd
/4KiXMIm6AdkMIAAHz9p1tc5GTJfyZ8m+Lq3tm5TkMijbWOXCGlamSX1MwvMYz3oBVs9HUCR1XC7
iZcCiEchw1ZbKuYmsXpl6j9VNawzs846FF9aUSwMl5sUOfidGSU8Dt8qReVEhQx+zTErOullrOV0
N/pAqC3k+pmTB/QPqoO42P+f8CTzetAGeczDAvqWUopyacSpXhvlHdHbhbubuUH/ZWfmPtchfAOQ
P2MHnDP+NEEsdldkvrGNR0M3pWxQrCrJIjCc9NSlRq2vC7GyOIH+Q1axf1uHygHeMHNFlDnzyZgl
flBp8a7bGZ+o9j4+1Yyv/PnpkIjAExnR2pwwuz5vcSgmvpRN8S5NR5tqzTpSGrNHcSsrz2LtFuo/
QxDe2GO8pTEEeqVxsKdhj8pcgs6/giy2CTEX7o0VJuYpylrIOUFAs7o6YIWM/VQbB7VpNp1RruJk
wTPOP+3CZ/3LGl4iMrLnoC1mS+QzJ9IIeY14R+WJN4ssGExpECbr8UqxOY1/mQFbCl6MgPUBVnq9
VGVRZA3afuNdpRSOzK84QAdFk+q9OyEnPab/R9qV7caNA9svEqB9edXSm9Ve4jiLXwRnYmuh9l36
+nvouZOoGd4m4jsDZAYI0CWSxSJZdeqc3EcXut9louQGE/j/sEv/fhOS6zrRJM3EkpnFrTPu+6Lb
OfX9UIsGyJ3GzfiYbWbkRFGrhooBz+7yOAnejbxggcaDX7NHN8JmFJKDw3Oks6d2yFNKL3IsA/8n
4tThWgEAkqpGQQ5HZrbTVBtZMxsSNqtT7ye1c81CxzXn7+6T/67Ixgq7iRwjQY9VjG5O5YsZ1V6v
IkznclAtr532dN3tuFvJsVGvQfIEGFYaHLfzJncIs2AWDpGENlzNAMGgRlLZV9s420OTHOTxNREp
J/CmEQSYNOCCOgEv10ujcRkpcLOUhIr+2kMfHLlzdFM8XB8Z1wi4/5C2Q9vzH72EEYZb1HZJwllX
bkdDvo1743YGrcF1M7wJhFYfZOgAnMZDlFmssSjGRSUNCa1lR9oXSw/L2Ad5pE9EPV/8Af22xES9
aURDiKRCUhp+dwRVHl6T14fCNQAoH9UVwg2fPYriSZuHuoeBRi4Ce97LC7puYoFz88INylG/jDBb
yMxB0SIPFQlrdMqQoIpPVrlfRUlB7lBwpCL7SB+rMrMqGgDLK5EnLH4byA1uh6WX4DS/Pl+8oeCS
Thuv8PoDmvXSjclaRWCYNkjYJoGOVsvIc/AMV4PrVthX73s42JphtqiMC1ZnaWkeyi0azJFkmrx2
Vb4rS4Wa5xqZEcTOi9xHhioJ5mhAj1lvoeVelwZX7qHGWC21p1lLuccbVQr61gTxRjrH/qito2fM
I7TmFm39fP2reQuw+Wj2ldoqdQ2kJuZmGkOl2WtroJiCc5l3t6GQdAO+iufwHwXgMcvise1RxDVv
huGp0dM7tRtdPE4hl/k6aa1gIbhDAk7RwdMFOUq246OR46oalCkLC6fP/LE35ButBfGM02bG/vrs
8c5KKjP3nylmydtWz+YsG7KwC6xAxH/HHwdgcUDQ2GD0Yg78NZ8GpaXzlqNXHvUAL6lXz5kE4Ze7
OVCi+c8Kc9y32hKvuQ4rnYpaKqlPxpJ7zvACcpbH65PFHQ/cAJ0XOFRwjl1uww5g/XoBrUbYpy+G
9bDGD1P+kcEAvEVrM2hQYGEpZj40S97jCoju32XSXWtFe7PzILw+854iVFXwPztM2NKdjkjqirtY
MWiBUaPHUELXmrR4HVh2IMTmOQqoMRPBBHKvnkCJA9NsASfyR4PRghINpAZxeVqM2kvyO+SU96Ds
mscJ+hepl0T/qLHl2R06X68vHdfP8S4BfhGgASRwL5eurtRs1iZcBPIs85rozalE3RNc59hYoH+/
ud8gi6W3SYfH3Rw9TfMJyWF3Gr5cHwU3ENECLpoxDVNj+SST1DQnM8MTzi73cupFaPRVAqfbZRBQ
E6GGeNeN92Lx/9piZqybRgKgBWyRGnjhCnyD+h0gWZbe7lRDBBziLg9NawKPiYoHm49KzDVF4wmu
UHYsy2AuLe+rKhdk81glz/fjDT9Nu+hwW0Mp43KFrJn2CbYZCVEndOzORS6vS0+72X6R1KCvvuiP
ILqT86/oL88g/ddpLhi25tmvJ+IStdxdX0ve/FJWUEDPaDMM+2AepH5d5rwg4SiXQVk8qIB1LODL
swugpxzBBYLnnGihhxoU7W5Hsuhy6FWEFG8q4+6YHyu5cBvnXECl5PqAeCGFbmyqpA3uXvb1uihO
Hc3Q8AiHXjplWQF6mDyoW9klo9JiWCDsL3q3MiRRpzjPeQDiAIoDkFd01TAXvd4kvdLISN/IU/lY
Ys2mmRyvj427WBsTTLgkg24OEphFQyT3TEt/VIxzprW7shm82dIEiyUyxuy8grbXSoZB01E7MkGx
EUw7bbqL9TkcdVtgjBdStpPHhC1pmBWobsMYqZc7I199M9XdfCoCK7rt8jLIVeE1k+uMGvogcJWi
LFHMnaOgXaZq3ZGw6JDncEtk9wavA48rBN8TFVhIs2xBMm4XJehOBwVd4JnSQf11qdQfetFbjZsm
DSCouIYO/xSt1d0XC0mzwJiWdEdTr5A4aqfX2GkBCbG6SP6czFYaueZAovshV+wImxtJx7NE8llw
VeSPzcGrBmUj0CkyVx7FngkZoPwGvB/yQ4ob9wewswh2GtcIeq2A6MQ/6JK83M1RjNrvgnReKEXE
Vdc9ehhdWX+57vLcXYUC0LtIOGIn64VSXuLFQfAInKA1lIKeNahmgPGvW6Hzwaa8EO8xWzb6YqA2
eDmUzF6H1oa2UoiGiWFCkwpAdCchjIc7FuCKLQvgWxkHwKWVZO7KzrIQ/sBW6HjD5+tj4C4H7bVB
iQa8oCwsJLPBX9/Z+HXDeSLZrZW0bp98uW6DO4KNDSaAyzp0qMsUL+YOAp7HqColt0ntzr9uheXb
+veIxFuWgp1Q5GdTg2svRQAx0jfzulty95t9XtwxBnD1gBx9Tj4ZB7nIPHnYG0/XLfNiHmBpKDPi
wQPWOmaF5gVMBmZu4oBKiyXo4gE8E1YJbfZxrW6kSQ5VoxRJ0PPWbWuT/v3mxqYMcpl1vQ7fK6cd
xA7OoAIJunYWTCp/aBB6M5AWR6WBDQlp17XTZJEw0TUfOsp+k+m+Kpf3ziC7RSuoZbBIhfclBFLN
wHEIZ/8DCgUd+1Gv4xG+DknZ8TaBENGpLcFmchrMff/t4Hy+vnK8WUQmGZVi2nUGIeXLWbTmErXu
HkmDprrPTRUpUVBTZFVw3QpvEqESCmwcYOW4LzFW6lQrjWKUsFbG4qP3eunAPefcjHIR1lX5gfhK
O8ZAJAzkAYoll0NCRQ5PyVWD1n0Grr9m30NufBA1IHBHtDHC3Fok04yQbVFxXapmLxsB/Ex3qzZ7
UWT72vBwffq4i6QDHgaANt3YjA9WS5mNTQIfHOXWraYHWtIbRegEkRE64s1+yiqHTHIJIwTlu2yN
9uhfB1gsFewnkRnmFe5oOcqYErZtP7hzsifSWSTlKbLAHEpjsS5d3NKUEgBF9QhGe0j6ppYATkhD
Gnv0QaLpvzVhE1dLbMyx1mC6bKPzRlDqtesHamT0goWkFaoIiD6XC2JMkVFFFt00melazo8sI34J
4rQP+JYJhQPalUjZVi+tKGXTO5qEcRjyW9me43QATcGHtuTGCLMkdZoPkZ3bJEw7sJIYQKeDdVxU
DuFdRtC28t9IdKZaQOp0ahIaqW3l1Lzk0Y2SByLoBdeGBa4jSqRPZaQuZysDDMHuigiX3+SrNryV
2n5KwkYXrLzIChPBlMVOE/SeIigr59JHpzqu0/fjKIgqfCvojaPM67TT9nIs7YgXrJpledgZ5UFN
TqR3IKC6d6qX6x5GF/ePnQKJ7f/sMH4c2ymkK2r03AHj4KiOJ9cdniiLa0NKL9V+5KPsCS9corEx
d+xqQKW7JwVy4c+Z8zTcWuAhAfvJ9YGxELf3wxoJfVwKAHOjwNrLGQQEB8cl5iIs1/vVVg+zBnLg
7pj3ntbjvSK7nf5ar5+bFdAzTQ+uW+eFOTQu49wGQptS3l0a19cSr3RnBhwBwsigj23PVvrluglu
wo/2DKtIuYD0g+2iNImsdE6Gql+tR4mnyvleT5dbawSHTP5JW+4G8IyWwHQa3V92Q9GpVVFaQj6A
/g8utJejg7SLhi4ZBL+1+i4Br9q4Rn7qZQ/l7bfrg+S4CiQvFeTlYAptV4x7riC+WOa5QUsokNdI
/elDs8vJoRRl5Ph2MBIbUrS6xSrANqtUZ43S5qGtS0+z3r2Mk3Usl/hU4Tkq8EyOb2BMv23Rb9mc
5bFcNRC97fPQ6k9GGmBUySiIUZwL0IUJZoHUhhhLZWE4Y4MDsEjBvqdq2X2bkwfQ6RwciNVcXyfO
gQsAO+jOdVp3BFblckyFpjVdpcMX5eTrCsisLSprcuLUhQFmRLmdd9rc4964SrgwBo267OPiaN/H
VbIz227/t3zb//o4pXqA/g3qBSxZcd32hpJDziqcYvNVUo17yIYLrvdcp6OqA2i4A50We0uZndWS
5gVj6gev/Fn3N7FziGvBlY67MoDpgfkJglzAD12uzNzJEQQ1EOBLNLyMtrFL5r+/bOGI+m2BfsHG
n1c5dqImzbF3EtNF7QYdHB/ZMRsLdEdtLCA3rxXLCgum+tAAvpO3P1FM/YARVIVAOKOjBAU3vjRi
ZJZSxTnOi8K6qX8MzjESnAm8ldgaYEZhTvWikxIGtMpFB+tEBHuQt0VQ10KXDipPMngMLwcgt/Ko
o0yMAchj7epGjEZK55CrlmuBzlWfHpRFfjTU5HB96/O8eGuW2Znz0udTWZd5mERnuXuVdOS/0ZYZ
i8pMvPMO78bf42PO1BkpqMxUMb4st9MwKlXJ6/sp98HkdZ8bd/mi3C2p81xOuolieiSiL6c/z9yU
Lswz1+RYGQddrWG+je7W/DOaNiBDMYAuaDEqr4sEuQb+rKKggIwNyjbvHFwbl0/HLslrDdYggpMA
ZKtC5z0/lYaItpNrR9WohXd9acbr8VJWEt3B6gFjsQ4nozqV+QlSINd9hLr2H3MHMi5AeN4TNczS
SZaetfGKYxwmoukBIxGWqkUmmOXJE6sD8xhM6PqA84dYX4HwvrNLUdspf8J+DYUlqSSWgw5pG0cr
KSn0BXoqa7NzPhSM0OSHGw/esUhHM3u5Boiwacc87O0nO7Z9hKOpbgQBgxuQaEYQuFm0YL/L92x8
TFmkNpJ6TJkmSaVfNCiGSJnxl/xX7wcpTjfcgi3sUKTqLoey9KVaKTWsdIrpY/FBd98o4NUefVUR
uBlvQDiKUMMBry5VY780BbB1aRW9kodOXUH/xsplD/nvRTBtPE+j1BawAw2UP2BJ0qoaI6DciEMp
UNha9J2yMOSOLKp68zwNrxdsS9Q6AOBmTu567O3KyDV4NPA+ezK5tualluCdyR0MUsPv1Qh6zb6c
slyp2j5WVexMXEPGLyAjsztBKONdRsFd958Jljth0XIz6VWsSgEx3TY7LOPZjPeKbEFySJTL5HmA
RpEX6KdDf4nMDkdLSbMaYxF2TbzDw4umna+HMq4F5Emx9ipwYTbzrMxVCW/mBHcRTSKuBHrB8gPg
OvSD/rbAPP2LepwN7f153L10pDiVw5ucP8VWLji4uQfq1hDzuEpiKwVHAoYCsGMUn9Bxqj0YT8gz
L+NOB7fZ9IEb1tYe49DZoDlTS69xdOoojqMFTYHg5cPbNOCkRL8BKNGwQ5nlscmwDMTE40qNtL3U
mi7pIDLSP0eViFCHawm0HED7Y3+iifJy5zRF1VqDghCtyV+q5t5BViHVUAMrREIxvC2qA1qB15UG
LBkLWUucPgJ7yvz+XuxS7QhnIMJjjefWWyPMxkEUIHXWI6jFpoGswQmEBh9YfXAsK7SuihePRYe5
OW0yfYjGYYSFqejQGwSAiPEqG4K3CHeuNkaYc1OLFclUC8yVnha+M7zRDQqmEf96DBBZYa68kz7G
pEthpS7RJZiPtuXNdgO9NNCaCA4bOu/szQlUdIieDroSkXS5nLVm0UswcCI+j9/Mt/yxXIl7kKDP
0X4VFZt4YRrU26AoAfwJb1JmfXIZkgzlmhWh04JieS3b6WcXg08nSWTpYSnLl9EcRDTS3D0En4Ym
D3DraIK6HJ0ST9Auz0mBozRC6XP2WtK5Wjn65vR6fcl4lgwTmXoFKFPcp5glS6VEaqoyL0LFCLu6
9OvkAeTArtQKmuN4rgFoF6UNgLQGNNEvRzRPbT06cVmEQxA13o9WxPAi+n1mxupylOy2wDhk62ao
QsCu4/H++lTxXG47BGYPoU9rLmvI0tJczjzdkJdqugFG1xu0V5QG0D15um6PF3pAFADAJNSJoB/P
nHcKSkIlWB0L7NkFBD26O3wA24fbIE2VAhmDmwhzKKhd280xhPlC0kTo8muC0vyWfm9BW2xVXkFE
QnXcgxXAHwrBAdIfEe/SCYoVN8+6qGAv6u67InmoUCKIZXS2ZqbkzvmPuHyb0p0SrYKl43n51jAz
le0YqUrRwXCXtOj4gwx2Ou6i4iEXAYN5bgg+QprcpoyvLL1PnxpGuThwc2nYW9UpGvYfKXlSysNf
JhhPL+R6nTv0U4Xvk5V6y3Aa47frricaBuPq4OzJ4hnE3yGkV6YsyNOzNe//fyaYwGPmSeS0oMel
M4U+CcyUXgk2EH8UFB2DTDnl1Lp0N83IQNjV9kWoavG6wzMMcnma9WYsShxcHwwvNOCdiHQBTgqU
PplbQhaXtVKOsGTPPTghGmXEQ84AothpZxmyKnF/HiKzOaxNrzyvoyoq7HNH+ts+CweqcyimGJBa
D035GesVkaePrZcNMkFsXwQNdu/2sZTTOia2kF17dgW15dXTRa0B3H26McLsU8mecARbdhGm8bSP
49mfxofUVu/r6QP3IWCzfo2GueLnkSObS2EgEoEwFB1oyLxYneDKzbs4gOcV+G/QieAyzNogICpq
jKgItUQGr/W5s1u3lCU3ENy6eAk4nBG0HCrjWfxHSqyEREsnae9jkVQX6p/Jo/15TM7CE4k3oq0l
5hA3erMr7VHHCQjVh6R8ipo3PR93fRe59Sh6hdG1Zm94FpUGNAA8B88rs3snIL6h0gRj5K0CQR1a
LW40/94evCVy82dTqPLJ20Nbe8zgxiIdUyWDS2jrEFqjOUOAq/Ls0nTNPgkWtA8AUTzvJ+cVvGa7
ZFJP/WB8c9TZa4gpiFzciUaGgzJAQi6X1b2SoxFsbVBmCgf5NCXabugizypveuMxmvTj9djFsYWH
Ae1XohT3f4AuIUix2OhcTUOpdsy7ZpFNV4uh+SBNaMiyuqKC5lqVCwImK4ZBs18ahcTTawBoZVhu
H6Ow+hTqFWmI5hYv+gIyEXCFz47bqHdL3QSOlt4r2TmXRpAPPs8TMsrKV6Uagj5500oR1Q4n7OBj
aKJXtkATzoKvzMmRBmOs01B1+l25MzpQf4B8qakETz2+HZpNwhGBI5y5/5SGkcilOqTo18iaHbpu
OlfX0zlAP9Z0QJtbI4gM1GWZLQTRNJn+iws+upUuD0AJJKxUvgmTPKBTfSVR6Q+z8ZfCBP8u5cYK
E7ShLJpaWgYrGjqfy3aXpLvSzAVeytmdyPchswj0Eroe2SIOqM26RG+nNASj+95S74taOkbpR9Zn
Y4Rulc1TvC5KPO/tEUUU9IZmnyPtFXyQmuBY4DoBnTS89pGOYbPLBPSMtWJhJKOqnYgcvK4LKK2I
ILn4/jr4Y+03ZpjwmS7Goq7RnIYxSTyinIh5l+rSvjYWb+r1RxDauWr8oJRPi3x0OtNzutmPms7X
1dsej+k2cObQyl7AOGLZh1Y7YC+HEumO1QRqWeXOOAI9Gwy1FETd2Rbd3HgxCUBStPBpAIrYbPfj
qE5NlShaGoKMrZVumiP5Pr7WH0CRYdf/ssKmLAvIRY+9Diu4guJu5xFQrQ29LshUcMeCPAXQnWiF
kdk071woqDJTK6XmRSjwrKsX30c92IM+/30gx3EBFDVyxIBfUMfbeK8yW9LQDygBGoBT3+d2/LPt
U9Vfo0LaG/GCDHaNY+S6Td623NpkdsyaSFPeDRgcjgzPLF5m5ZQOgrOCt2HQTY8WKuQtDbT6XI7L
6GdwxeRpFqL4A/qvc2f9qKx9vLs+Ep0XLNGvhBMAeTgkSpmhKFleq3EBM02g78dQOoBrofSjI+iC
PLCtgwPOtVzFrbzcLXbJjgTfn762nnZ6GgPjEN+3Xqe609Hag+zGbT1yJP6X0i29bJ8fx1fBt2LE
7N7efiqTYh2XIYlSK8nCtMRdqPuRaPvrBnggMW1rgXnQSPPY5WqEydBMskc9bmfO4NOUP+dqE8zg
JrOzU2tQcmrLAiefqMGdpbB9P1I25t+7xjeuHE0kLvUBA1TB7ww6tGF1u2fAL6E8cTe+RN/6l/kW
svLJA1J+10fO9wIQEgM6xmGDhF7RKGd5BY6XBiq/eV7WfmIphmDbsISL/w4Q6HwbRxkaURzmzDSj
ssGB3YJcTNoZ2XM0pYFlZod6cAm4jVIXeisuCoLl4vdz/kmfDqhBmpD+QodnDIKnRVj04EUpZBV+
fRCzyZwCMptxjI5mC+r2LfoeIFE1q5anR8g9zYLDnD98Sl2BnQbaWZMJVUaSFDKIn+Fe3eLVEfFX
NXFJ9C0BTflw1s7lj1mtXG3cqWO2m8/KJ3nZxcp9hYwN1Bavrzh35JtvYfZ9k0FNrQJ/VAgFcmv9
Z5LA/VQdKtOtiah6zet1QdejAcgOsrr0GngZynKIPzjGhC77SH4owSTZJ71LlLPUnKLF2kVx6ka9
bznQng5mSusHlYlpFGRiuVfv7UewvlenqAYoaCnHC366GRG1vLU7x25aufHn/s2ZfeU5cxc0PHzu
Pot6/3gHxtY442cJ8C96oaH5f4kLfzafUbLyhBpWNDr9ER+RPafUuZhk9rLopO3SzCtG2B5zXHxV
9dSVp6n4IWvhOL4A2vGBEwp9KMCagj8Z7B80qGzClbHWpQO5TGye/tSkqEwC9ZlWyPuIkAm8DCpE
GDWoGiFpi2eBdmkpzupIAgQvC0syemXyqVEsj1bzIlC9OSOaOBCl8Uj8dH2L8Bp8QEUPshnK1I7E
JuO3hUYyq0jQ7jrXzq5Zc2/Nd1H7c2pdJSSZc3bWJzDbnTLBVZnlDPw3TOImA+Az7mmohlwOV5GT
WssnNQsd9Z9MnVFIrALDSN2puimT2G8THViuxe0hR5uvq2um3QFvLEEmgnf/gBf9+ggmWM1RmWad
AQIB2foKxJ03gaYALZ/H7C/ZTt9HCxcCTA1IUQVrfDlabS4MG3qaBKP17X63vvS5G49e+o+NvSh4
H/DOOZQU0AoCXJxjsnUfZTYLCQICeOqkxiuE5SYoY2WWILTSD2b3oYVeczTZIYmBPrTLAXVkWguc
KXAbI4C8ZtIE2kuVhAMoBUXFYF4U35pi4goAcKjT1jA1edUXJcwfa6BG3Q9sg60RZvfpVbISMsGI
pfrPwwSJY3f0stVVwQEMONrDdXPc2YPGlQzqJRXq0Yw1K6vszI5hLbLk46LT8rMLVdRZAUMHGH87
gZvzIrPlACSCoj22OvsaskBsTzFCCJqTlnplE52dPH+L2kh0+POWCtom0DJGVRXxmfEKKBnHDpHB
N9Jr7cFQIHBS3Kz9HlrkSnIDUYK4Kd3UvFWdL9AXaqddLpuHbvSS9XOsiDBLvG1gg5MUYGP8B2I1
lx46V5Pcgv0KnGdaTY621WdBGneKYLPxziNsMiBoweSMrgsmgpTVqi31rGfhOkb7JJeCMgVcP+l8
CMy7fXnqmvEhs2rBQc9bUDT7qGB8wL0Cf1yODVQ4aP5AESRMRtsD24MFmVnhUcubwK0R5uhTlEpX
JmDow7V9qNcverIKNp3Kc5etBWaJohUJG6PC5CXOXWUOfoRGfaOoTjJIJUprdYuYPquLQTolxV1G
zhJurMRws4ZQ7fQJLW66i1d+MOUpYJzWbTYFcb7udG3fKW6ptIde3VmpqF9e9NXMkpOlldA8TZec
hEsFzXcbghvPae6B0lowQ/x1hkA7+EQBZVep921uHyCJMEjl4JAEEwDwSqkrIaWYK7vr0Yi70ADL
o2qCWwAaGi6tQCNCHUkEK0lrA2ieeuDfvm6BO46NBWahpU5Z57nHlFUKgKqT6dkg4S5F8CS+FQsY
OORhqSrk5TiGWM+LocOusGbLH1H6oTmsedlfHwsvdkMg4JcVZixFGjUJyAfAdbSe1cjwnekVRb+x
zXEZBXlv/Hca3e83ByjEQ+0LiBhk8Rlvq6Zl1gsHXCFpeYt8XjGT8wCWTSD14o84G2BVSF+r6Cg0
mIGlbUTKLpr/paJccGNwpidVETG70u9lLw5oNvhlhRkPhrpCCm+Fsw11kA/QS4R4jBSf1k703ueF
ZppihL4E+pSB+b10B8skbW9FWKjcTBFOKq8xPCP/hlaNWieBMgbIkF53DW5k2FikrrPZrmlpxVKS
YiN11ehHqrpbnCZ27TE+VH3ytY1EpRauKxpAllExDXQ/sStWkaIhK0ZIytZB93JrHGazO5YldBua
PE79Cf4EgalM9FihP/zHIm4MM4uYgAlzTkuc8yZtMR/Oqv6KRquP+CM0bnVA6ChPocrMJkBz0RqB
LTdytD0QoQRZlM4U3MS4SwbmMNRwEf1MtgUmjkAanfaIGSiAuoOWHeevzggib73aO2QQXJpZDQq6
mSHCgXINJcSg/c2XQ9LLaOx6CXHQrlM3UdYD+CodvLRGVMQh9lp5yVk+FW4w5PneMgOr+XTdQTmb
j6qXQ8cXBTHoTTOPvSTWJMXIc4LcFNLvYMT/1iSg2a4my4viSnBJ4RpDshUdWEhayzZzeFlDO+dE
AuXLJC8ldM3y0av6QoPafEoCXEhFxE1cezbgyZT0A9VydjcQ25iMqQcFwqyhwXVUTsXSeTI0rtU0
+ef6RHI2AJDWkBGAhg/OTTajXDS2WsvYfCiXo3sgzmekldAc7+t1lAmcRmSKCSrdUmWJBOqcUImQ
AUgHV5kzt4U4x/UR8RKz8EzEEkqpC+ZZZk9PcVovKC+gt9b8BJUKr/LJZ3KU3eiuCmtv3BknyauO
0vG6Wc7+u7DKBGlcCzKpkOlNyks8y3219sS/boHuKSZWQTkKRRNKc4cKI2NByqH2Mljo02ynEfQz
MhSVkun7dRucowZHGrqDdQfvLId9DSfQlrFqA52TepPMkOG1buSYBGsFQQ8lqNLiO1UTk96uG+U5
BpAhOigf0DGPuvNlMFmmPKsqzcY9FH1ZpH3OkceXROvDOWJQ3EIHGrI0aJhgwbiF2VpZjwdU2Med
Rxx1J8efjFNiebL0JGS/5TkDEL8IFmA+gpgE83wslsGEvAKMVeWXwjF26bOWRe6UFR4AfR+YPHQB
ATFPeVj/YHmr61YGvQjGlVWaG0eSvAcIq/DqdhEpenNHtTHFPNakFbIIeo0NnAIUIPfP0/Rpse9a
5EmaWnQw85wdjScItshqoXjBBPhhrIe8mDAsJ/40Qse3qHTBqczLU+LoomyfNtI/aIi/dLuMTIk1
aThD0EXsxk6DO+8CPM3iEajYpN26T4ufBpLfjvyBnljKtYinvG6juZd1eE0yyRRnaB6uITD/fWw8
POmvewXvCIEyDQI6nA9yH3TLbS5wqN0nGTJq4MVa8s/5MEOeqzqlmROkojI4b/NuLTHRdkzSZYAa
FZjd+hZyMKkJDeRoVj3byGVBABSZYgIgxLuyuarAQ9Ikb3XxNrbPti4ANfHnDYEcWxfJeZPZuK1Z
OHllYTSynnmVVHgAyJZVvEsHwXHBHwtAY/RFjI5f1r+bOl/bGmOZ5mCsDlQjRJCY5g/ltwVmKLZW
x50OTwvtxfsBzFB085HuFiCSfptgLrbROkBWmNInRer3pHbb8WUVHXqieWJiDqhUygRchuAOqI/6
zoDk3eH6TuEFNRDUUZJyCBn/UTYw6yVxlhRsH1CVaIcaik5nEh0n++HndTu8gLa1wyxHqxGoDpew
M0JIAPyqUlbs/94CSLGRYHGQHUVYu9zzdmQ4lTWDOatVfOBhFu3L9d9/B2myF5CtAeYC59STpEaE
0ipA91zrAjWoKg8FuvhgrY9T+raWxwzl92INprH26q9QIjNXCPM9L4XjZqcsPtY++IUlEQEIz0dA
PI22Udz3ACZjBr4sUt92Nr7LssFIK73O8YMQjMtbPlSzUEADyQjOWibMTY02W6Pl4OyD5G6NtgPd
EOxXXsEZN6/fJphhRLFaOJUE0ae+yA6xel6yyTNnH0j9uygD+lyLZFcB6HFuPvet7TaPpPIhQ7av
FOJryScjvWlrEa6Fd2uimBa4FVAAeGxd+tSi1SMZB3xTbFVn1XxMlp9K1tyopXbbavoRgi0imDod
5R9OBngLfffQXjNmonN5VUcQOoIvorpXlGZXWz8HmpEubszi6bpD8/BnkFKjfYDA7cF7mBtADXGo
qlbBnmWfzVMZygf7rPn9zrgZD6pvPBCvCMzH9NzfrT9AU+jrLkTBfAmwnt7T/WJn7WVXLI3M9bTf
H8XW32epgKw6wUdFKjaRnh1w7fZGRz+ksr0nS+f3IKHUh/O86J6dpg9lN9/bvf0VSN/d9fnhQQG2
88NWQVAZ6aNOxxEi3RUH6UBui1O0U75GB/BOhtl+OIqkkunisouPVUdDJrrawZbMBEk9IrU60zNr
QDdrMrnq/HWsQRsuyB7wvHprhjm3Cni6KiWY4nl8VBsvrQIcwuSA+NQLLPGq0jqKG6CWRt4O9yQa
u7YXsVYftcxCDXNo9EfHaH86cX+j50bvrulnG1KpJCgBa4hay1daU3C28QIjnvZ4iOBFp+BUuDTe
DVKhNuD4DYm2j1bLa/pkN1ciVDpvxwKaDSgDgJBIUTKzGWuLZjQZMH0IFa6ZNRLQmFAhddAiUY/6
P0knCUpVXIOo14K4+10JlQlKyEz1/WxiTpOjfTTSXeG1D6UojcCdu40RZu4UdYpB1KwDNYhazQga
wsZ5Vm3BDuPtdbQa/hoJ4x1rMgKAbRppuHMFS/9OzcBupe1PM3F0qDuL1PSnlyD3C5fcaPusBkJN
9/tQfu0eyvv1Rvmm7bKj7uG1eA82hL0yP/XpyRZBTzS6INe+hTnZHLnFY8fBtziJH98kPxPP+Gbs
gJpCJTwPopMWKjscbOVuCpP+Zt4DU0Tu9Zvi+xxUd9E/xV1/S3bEnZ8cgA3860GOe6vZThQNFpsd
OiarHCUxvAnhLQArLOJBEIPVLlhSr0DS+1R/d3rXhkN7yzE9ztLt9LMPUsjJHizBo0Dk2Mx5ZKmL
mq7UsQukqPIvqZ8dE0FTES/C/h4tztnL0Upy3SdQoYJb+8PZ3LVnwXRe92jU4C5/PzXySjYkLLUc
BLF3famuTw/6BS5/u9SjqTLoSuFW+U/lr57si/pZr+96KHZfmnAkEuGCh883zRu5OE3mQbHvr49C
NEP07zf+JpnrMOUUjiyNJ+xRt1NEqhGiefojqkQJKjh0nnJ31MALCvWEnwTsPchvXB8Lr/ANwvX/
Ahhi1eVgFBx78WjDlB9Vt6r3BqDt98wnt2rwOb6ZntLGfQVHo7oj9+rNgtf0nnwbn/KDqGtXNKdM
gMnkSNcJICHhap+rGbe0RHQ5p377f4cwXB4uB7oqctw2A44DHXhrzSW+8qXfo4J5B8ll667cX59X
kRsygWCCmprW5ji4y3A3fx0E9Qxu9WazamzyQYPAaBvTwfQ/l1vJmx/JPkcmanFVr37E4y49tPXt
VJ0X0VWBm5vfWmbCg5q01aI0GFjl1r6DP8JsdOOD+r07Nsdp79yilW2CYJzAT+l8XVm9dyj5Zs/p
Y4LW0AhuuoIb2XardNcZ7uiXy5tmPyaDwFlE1pgg0lizJIHwOQ1bH12b38YDOcae4iXB/8tJWLTD
nEj6nKo0kEh+k9Q7ouVBYwrOC+5YoB6CHiAU+tBGcen3uTU4NRJvGAuO7uQENJkWJLNXfF1uRLRp
fLfc2GKco03KxIwzzJssAYkyq66zqu48W/vRAVymXSCS8k2p3CQvHtLBAhA635u2sbfNYnR7IgKA
c2PK5muY08ae1aRfbBwFVjpm3jpbn/RaE6Kt6a/84ZkbK4yvWPoyRTL1zOic++vOOsg7LbRDXDfS
3bgTNbRzT4aNNebssRdtNpEtxumfugV6Po7W5NfWRy61GyPM8VNNRHFmme7xUgmW5mkpJIHni5aG
OXUG3eibwoEFp3wupptKFiEu+M+2zRiYAwVdSIkxDbAgaV+yQQ+i7Lhkw64gAbAk6XRSktGvIPlg
I2N4fVeLNhxz0FS5mckddYjiLT0V/0Pade1IjiPbLxIgb14pkz4rXdkXobq6S957ff09qr13O5Op
TWLuYgZoYHqQIZLBYDB44pxFbgsb7llG5Wf12M5/2G0/GMcJXkvHxDLoy97wGqBRxQj8v2mjqKIZ
NFETmHmfpIKl89mg4EIXDR2B+HN3DAUdgsLFqI2QmsmkfNmIQhos3DRR0Q1bBzgOjVRiUalNA77f
IX+/k9ohfotXXlQpEIFcR+6Rj5c5sT3x0HeMGZlNjcFjMimWoF2IfnJShVFUpamfqIxcEx02EPd2
3K6wWu4PY+pnN/2VJSrQ8W0g6d7gAa1dxWaoom3GgLD8pT/V6GR8liFQoSKiQWxLEs6PTc+OESLb
ioyrOshSKb9WKiPmUimBZKOYkCCUBNLqhq260hrrzMrXZ1fuyhjlytLIZ23To2vFD8aPofOklZb2
0/Oaz5tFi1apAfpmjj6UrILw7B6CXi60bfGMjQ7820ML6qel4ieACdfuLwPV0aB7GsSt1zml9xQC
TQRQyuNpnR3plcHpg67yi1gRONdvYXCougXYjoFX2vdgw/EFvCIpiuWP68cGpxh6tyl0tFkA7IM+
K3odxwLKH4D2YPN+h1K6HoTqRRXQD/TYyuxxAV1VSQbH8UTKdzusLICwnt5X4dbRoKnXL6B5FcrE
Y/EYzr7EAqwxLRg67SHyfWunA15w0DKMJgWjwYjORfErCxYDFxOhPKAxlWQFoLQsTOoPyxs9iZCe
gX+g8RVPcNTwgsbPWgimTB18/XZYqmt/0e28j+6kdaQ5Jkd1hVP4l8iRcZMv0+PgZCj/NueiIeUz
Su8L1m1qNiRffxA1D3UX6pE3fdBgao5hR7ZmZotyEzrRs+xET9J7eByZR90UPx/NAnWY+vEgda4L
ozzGHx5+uVZpc4vRFLZfyYF1sZnzqOsRUvFHA9ONVnI/U546f9BcRlL7sc/+CAQ+Gg+1+cdKVoKg
gwk8Nu0NqDTvjcrcotK6EQ/lqVjmZrNEEHKEtfvurcp1s+JfH3/CvD9fORYdDhIox6oNPiFeKZa8
iNY1KYmLWy/rCjAXzq+mk77IuaXoJpEBQ6DxKetjnq/Bgw3BsJfHA5qLNtdmqPMKwMIRamcIbyiU
80QyWXBTieEWdC7SemOpqynGIT0Vy8bu8Qjjmvm7vCbaPtvLK88e1/1COitm5wxWsIhTItvpr9AZ
94PV7/1t94o/1yKJfvnL1FQYmcFcjxdAhv+OFHSbSziGPmqY+L4hfSkB/NvJZu6TIIbkkhnsU4vX
frnGRsU15fHEz+ah14apENVXnpqARwshyuxMnoSmtpGJbiUrkeiMjTN3hl2booLPmLZFkuSTL9nK
qjygLGBPFU/GgFiuREUbT64laC3Byq7/fYhWPalIa7fwqT+Q2VgZTwmj1sEaFRVwWqEeisCHvdpS
bcNprGlcLFUI1jakQo7M53pgtDAyCoTbj+sINh7P2w+g9UFUo8FKCnh/MAx0I6N9E1XpHHTpZrYW
bdVSXvInftW0ZrtL9/1LhvDd/P6EBMzjL5gdI5o6p2dZwJYkyj2MMeBDbcQZbZRH9MQa/UclPWsN
o9wwGwhAn4L2QrTFgknlNhMY0OjkuUkN4LlCirQxIc8WGtbomUxF6fnDFg0CaKFHxgFI5a2pDEyS
aSKhS0A6a2C/150OnS968NILgtPqooknWNKg90JrZPAMoXlupySfCRhIHs/r7CMrGvbQvYkGOki1
TpeFq9wx5BO1D10MWajNLv/tqU6R2y1UJd4C/qMElZI69sQIEztRtqO0ZuEi52gUZFB7TxIN6HVD
lefWPoJ7rCv9hE7PZbOJvuShJzK4ItNu2X0nodNBirRbCf26N34zhj672uAemxoHgTWlGZ953Vfk
3AeKXNRbgrjaZ+8BKBPQi8TJy6zhnTpZ4BF6au5H2mjW8pGvCzIOOZnUUVhaWtOpfLfFgDiALhgY
okGxcTsRKRTUlDyeetGiVCdxyZ2bzDgHNfT0DLRU2mEc+qQD+hsUW9E7YyqmI/SRceqIjeq8LLkc
HRcQIrP8UrjI0nvrbdF9shpDeV81YExLPDv79v8fKgIysL54wQXeXAHJ5u2wUeXwsrpBXw6kX2p9
F+jbLn/qWWyNc5M7NbDoExcudhzl5WkWlGqtGjhdynbjBelazBuMrLgUvojbUv05lsIbCOK+Hs/r
nIddm6WKB241or9ohFlxUaMxwcsTm3NT4mrFrh4axlaeO9sA2ocnG6CrBZr+diYHVeLyesRMRvk3
xAQz9NsylaPmzjPwHoFqddqzIn21reTY9zkUvOAZnplJ78j65Cy1otAeGrADZQIj7M9W7EHIjrd2
1H/RKUCFSV4ssn+15uQKXkarT68A+X9RkbQ8Gssm5pzcxysTuqZ5Ay8IwbIQUbitR1vP9c/c5xmP
Z7NTjE4aEK9A9QBIkdspbjg+ljkf6ynJJeGE50hCR67G6r+bTbvA5qOgEARiRNyvb810Q5iLkc5h
T4DXRVo1dUT4SENfZGu1oQ3SFTk3g9TE289jd50dHvhWJjZd4NR/3qqvzgJ3HJXEr0Oo4LX6pLeg
9KrVuQw3nR0dGCcUSArBj4C4vx2dKNRiLOUN0OlBkG30lJfMSKp823D5cFWPYu2g/ilthhz/KdPf
pa5QNw2q7Yxa1BzJB9BXQNpO0D3g5KlcsC7b0OBQcdy2w8GLrDLoCFQTiaQsNc3ORlvhpB2Eooqx
srzUfxflpSvvOBQhsknLuvaW/3zyrz+H8nRoYyslGm4ANdXCZQPSl7F/TjmWb80FQvBgooUdbA3o
macCPaSE064rcMoklWZrxsfQl5tMQ3OwChLHyttrYkGKjMWiTDkWUOYockwtTNjJBiiqqDiIfu/K
F5MwOAmeegBWx/aiT07rGQf6tPuuDrHJCqpF+P2JfnViTrx1LHCVFkbkGeEJMu2vnFvv0SHFqklR
eei/bOjo/QJxP5gA6D51VxJaT+658IRLhNn6m6Rb66CDKdvLY2+YtQPuHwO1ZciS0PKdnOTWKWCI
0akOY6v3fEcPNrJbrLSAgWaanbQrQ9Ru7HsvFVxIo5/4+pebPo/l8+OBMH6fVu8EmFJVxyGLToYW
/TLA7WqorAdPOof916L8HYNMLTwI+zIgLJPoBKTBrgQPAv4RNlB3w6V11UNZzCxk3MsfD4wus9xZ
pXIKt1BiTuIwMvWjd4Y/7kFeATm4dV/H98eWZnYPfODfvkCTNHsq16o4eaNTr1cOH+toqwwapzd4
VucfFRz+d0QA0k1svOgLoOYR1VEgLtsyOoWxiRaKENRKpEyIvE0X7MLf/Kj+GqOmr/WVFIUNGMv1
p+Sz23MeqQqI4Vgpgda82e9SVDit5p9F2bshUpHIC+RB7LgiOjVyvh1G1OOAUQSjFovCg0qUfuwI
qoFkDKwZE5D4Nha5Ra76uavpx9gVDyPucW6u4CxX10N9rJP3gNkPPrfPRFBYoI0SuRKOtVuDQQii
OyhrGkepOwv6eoCy5mMvnDUw3U9kA8Qkd+QnIt9WKtggjWNlbGX9afRYV/y5KUPygTcFBFewDlCR
qAGLYVxqrnvMatF0haeJhD6oEgdgJWDv5IJnXPbpBOBnjXD1FgGN/Vffwu2UCTnUxMXC544Qxk4G
osay1QQvZfeSt8MqAVSjsJrmbGR4I3rhA5LJCXENRylyM8wYUfJ+MwDWj4chMBPgDAM75e2nZFkb
ZUXec0f0cZtS2dsJdPeMkMGBQBcSMWJIlKJ1E68daNTGXejWTMwVWuGmoXfa/BpO4ZuirseFApTj
KviSXbPKmW8K9xFFhXIbBoQbLUZFVy6BL0hlX4mDk1qjBI5YUoyL9BB/+4HgeKkTsEphM0EZ7NtI
bSYENxQr6RxA4/i+xx02OGWSYlZ+spCNV+NL8S1FMBshXo+avxvRYPd4b8yZBakZIOOoY6CFlG4b
CDUpA/FKG5wqXActVccrUmK0mu1KZXcKkyJdaUaHOkre+asoKIRnA5d85/FH3PsQ7mS6jG473P8m
8YjbxeXaBNJj1Ric8mDQTWh/Y/vUGbfKFZfFmkzda+FHkNyY0iwRmBzjjulea4euFfgwPWlnryJO
vw5P1fbxaO4959YENRqpUdw4bScTAtE5u26IhqJcqh/HMd7E3hLN+fY/t4jQCa5JFF8mQq7b+Wu9
INEDPk5PJbjFPDIaJJW2nmFljdnKMlFZD4BzI7y2R8U7SUkFKVJgT0ZFnR+Jn9uiYo/RegJMxhfx
9Hh4dMXxZ9Gu7NGkBW6cj0EUwB4nmHr9qZZEaTY+2vrrfJlkZgvUQbCqiwzxRzb9Yw38MUvQj64j
T98ARXIRZxQSdHS8TD58dcNMqphvI81NT2pRE2VbDvuW+3S9ndBckmzT5F9V/stIiP7dC8c60+00
E8wqiInUB5soy0jsJeux5Bk7Z+YkmD4LS4/4iGY8uk2iAelGgL42fFZicd5W1bfJu/Apmb5G+F/e
uUpIuVB23apyRKgIM4LHjB/AOPoXwBqE0g2tBhbWMSCJapidhMZA6cJqEPwXfY6UAa2m8U5jbKz7
mwXGiqvLdPcG1uTnen61BGmDx8FS4tKTL6eX6CTqSIOSZy+PFgx/mwkSUxc/CH5w9cPQpoTiylBV
lfUQinF26upPWe6I4W46C/sqsd+/Adj5DoA50y+VgipHBrjJpmDcbH7YAm7ug2ivBhsydBaxqig0
UB8wNBIfqBUvnwo732b7eCUf1aO4DlfeWl+NR+PDP3UXZQFcj1WaxoqlOEIXOnScBDf2KWdXdMiP
Jyh8nlJworTVOSgCkBVaoDbHHwco6AHd9GQMaFNsWYLBP/fQR2OfvOBq8svcS3tEcPkkmukK4Exg
uepNuqyXaHvY9Mtg4a1UB31+YCkXj9IhcjJHXIqLeMESkb4/GqdZQD0SvFtgd+PpLq6u4EGB7WEW
VGEn55+yuMaliUj8SuEWUnaqFacDxRvD90QMjx4+WvfR5D5xWKFT5nb4hZrnfREUykkh4jf4TaFR
uvO2EAQ6uCR7YuFv7lcaiQbySCQ4yHJkaEjemuMHXa0akVNPb/GT9yGnZhMS9Snf4ao2hhbPSOPu
NhYwYsgTQdoKwMrU9HRrLcJbceTFkXESDbtpVzHY32VzIJyksKZx1hLoCSbFUoyO3kFVW1Rlk8XG
qV22m/Y1PRc78d1Fn4y+jJ7CRWX72/SPXDHMsqxS+yYaYjxXubA6+N/ukeu+ocBF6oXml6y4P/3S
jZtMM3k1PmqXJE3pVX2FmcxLdBC8ehx4yguVNKeSBwrcNIYX0f/AKxHcddmgiyll1bfv7jy4akNY
5OdpH61r9I3bzfGqCVSse2oUwN6lTWR63mKvPj/eDjPDvLEy7ZarYCDEbp50Y+eeEuK8/uMyCDUE
6uKpNxnH84ARn5o98Jra06U7uA3JCcrwi8fDuL++TKY0hHIFTF04rqlxFDEIbrlOck/8kUf9/ctw
0rP7zq/g+GFguq/GgaWKRr8/gJQV9wgQ+4J3Cbx74FK5nTp34D25UQTvzC29TdBa/cYA8fc6cc7N
kv9V7vR99qpYisUY6bSFKcdU4Q8QzAInDY/69K1ZBSXa0Zd9/5zIDm4rlQlJCQn8+RJUJwqHJbM7
44UgnEbdHwFz0tqlNlxR6kbRpYF/hprOQktIh26MJzchPKMz4S71wMohzcK9E6BBBC4q41WzKA1G
MFnh0oB2ut9Ze0bvPBlqFmb33lHAg6zDhDa9YkwsVrfTV2ZQEvMqPz7j0U1fqH9Knviv/iuH02Ab
OP4f5Xf/z4AewADfWqQWrBddDyhnLz4LX2lO2lcollR4TCUt643mLjhShiiHlLu+8HgPQws80hPl
pEHgXVo+dr+7eEHZoBMnsdViAUfMuT0YNhLRx7/OXB3K3UBgqRehhJ/3L9m+MkNL20fqsnmzEkvh
kAkSQBEYJqcvvtlP1IioQN+CvcCrRpjs7F/dcyyaAK4cbb1eu+bvI+R+H5u7y+gpa9MaXsVbg29H
rZwGWMD9YuIegN1HtjfujIPManeYs2UgUoCTS8TjCg1eFcTGKIRKxFplBOA7DiWWr6Ex9eXUGcbC
KNxPI+AqMAKWCGB/DVqYx++laOy8qDvrnB8+NWFX4TFWYxHt3Ls4QgOeVvAMCVsAptxOn8/XXNH5
qXyOEqtVbAWXwk2dHUb5+HiZ7t0cdnDdw2mCrO1OcFVWhjgOuUY+g99FqPHUypmB/v7Yxn1qCKj7
tRHK2ZNklIui6+XzW/QJdwhOvhO/pi/qV/sZvT62dX/h+bEFvmi0jmCF6DieAuIDrr1RPtdOH33I
H2lLcLE2pK/EPUTRSsl7EkebDjI0qHkLx4n6tHypypWBPouGVNuYRaw5u5Jg3P2/D6K2XaeMQjjE
gnwuXpLBziBPFMqgbwH7mbRijH1yitsdjnkGggivylPJkS5tSvnYVDz0BM+bznwz0NT3IdsjpGh8
KzB78726fH5+D+TcEFYP1d3hOU36leFpg15tdq9Q06j2JehFPUcqwJHhp7di8evTKCkcL9dGwPV8
a4SX01HTRhFGdvk5X/1yV9HCABjLWICN23k8lfeFIsoYdXriBQDlWWS957Zc8igMPWknySMLUq/R
00u8Q7tXXYtjzeP8Tvn3RN5t+zgbjZEPMZHRi3QRTRmN8MJR23E7FFTtx0O8S0SoEVKHqJEXsRAi
Kpyt4rhqXzhGieU+a6R+nzpANaFvotqF34vHpDBD0fIPQ2I14Coiml1hVyYWWl6+xsGWmVffaXWo
jYDDwAAFJdpPUMui/DGXuA5vur5yLregwti429p2n+Ani2rDonCeW7JrW/SzRWhkSaEqrnzmF/02
tMjXQTFLO9v2h8frRZMTTf5/Y4hyyQotPDIXaAjV5/LiSDWpN/y7fEg3ldVYOvC75TPQIjnhDpX3
z9OVW9vUcdQWvQRBFkM+l77tbdzDgYwL7kNZjN+S6fmEaXAmoNyMlXJOsGJ7UVRiUhUyOrzdLo1F
iY5vxozeH+W3o6JcNMmzISl6Tj53ZrhKD8XOKwh6LzChktk+++vmtWJklTOHwc24qJMQ0N4yBee3
ctYXGdn2NmNP3w0IbA+4EkKWSkZ1RKARE3JU94DTyiCJAquBkL+CNYoxZXdHzGRBE4BYmpCq+Pc2
CAdGnEw3RO2cv/HfmhOG2MxcRQYnRipuR5bPypTvPAHS9hA7wb0MdQpob05/f3W0lEGmJIEkeBew
IAkX9K5DdwqbG6o2WujoJZAOCnjAT63hs4LxXYCcLCPXAzIYhWKNbr3ypcBrx6T3Llq20nHTLZC6
ds1vxoTe3XJ/rKA0DNoxXHPpdNJ1PR96JBifUviOFNgl+o7rCsCDhVyNK1WLrHgh1N7isdm5WUWr
F14kUUsA1yK1jBKANTWU0L0LAEPmqO7wambmEK/L/IUQfknxSB7bu/P7iW8eLV6ofyIcQ5rodhVr
SfJLaRD9y7DmbW/trQS7Y5S674uskw14/8QNBwpz+u0v4frACFrZv/gred1v+426qrayA1gmYxPf
H22UJWr2XKkYtEhW/EvpcCDlAgX3utiVy8jMbbQYHYOVsIbwHQsbcJ8AUWapSYygvtt0I8x2a/8Q
LGUzPQjH93BfrHSHiUmf8cub2aRiY+o3I8dlqn+J9hcPanNn6Hg74a5YZqzZnGbr5rCmhkXFxELk
PTdyMSxuqS80BzR7v3HhWQs2v/R3HCOxm3XEKyeZNv1VOOkSXfLjFMMK9k/Ca/qZOazxTLnF/XDA
hYidBRweDVxNJSNWIl7yL7zZ2eraW/ZLUH89oQ7yeEvd5wOYN7yUAV4z3Xzv/B1F/0yN1DK4ZPbo
iOZoxRZo8zaqFa1GUzKxma3AQRvl8oVh+N41JuUfPKChOQQP/vR1G5B8VXMBlP9xf1A44yUl/tYW
8oZFVz6zpW8tUasl90LpxS0s1Va7Gonr5ParZFebjHFu3qPn0E9zPaTJba7cwu+ywB2nIUm4Nu0/
2sOXo1vKbnD8k/eOhzHWMcqaQupUy4dwBFAd9gZEKs7U7AZ9UaioMikGZg2BYwoQahUdPTRYPYgT
uQCJf3hBWRPP65aw158EGy2ZZ/n02C1oujMdcCWAQv+aopLuLBi1GJCb8FLY5TZ2CjO2PlonIckS
MoXLLifDQXzSn4qV8sPbNZz6r9/oIGFpzbK+Q52m5GotwwSnelHjO7p1vBKwM+qtfsT7F28Odup4
trcIVp3TvEWr+CXcGwvJrNGLqq2YTjV5520kuJkQmsnY1wsdGSY+JLdqqyJjZXKn+vXrHZT7u3IR
OK7t2uE/BnRNnWFQUZtQwCJUKKgtEyVi1irQwru0DtAN0tY3x83omrrFPxXb+nNthsd8V7wKLNKM
+8B6a5faQUmcTsUs2PU+5bWwEQW8J/MMF7sPrbc2qF3T534AnNXPrkFHOPmlWu45cVhHxHTe0MuG
Nhxw4SsAZSObvfUfTgzqoYLA0CVVtlV4GJTf7sAK3jTl3c9muTZCHa+5K+RlM8AIv5DX7oJfdz9v
8pUTAGDRLNxFtSiXwnq0tYXqZFbmdEtWuej+sgCdsYlueaLFVESZ8pTBqD0JNPLxRQWfbi+1JIrM
xyFhWg96Jq8tUD4RN2FYhGIZX1o08g35PtFTsx1sLoJm60mqs39+IkIAGkz1k+eD2p1+MQpFLYRm
kxxdKunYN2bNAWpne92Jk8AZJtgKIAhuwq+yRlyUID8E2xbkg60M3ZT5VvVBhZU5jydgzpVwg4BI
ML4Lj3WUK5Vi0mAriphiN28s1FdHK4Fkih215edjS/dlCOz7iVAEFzOIw2Kf3HptN+p6pnZ5cmm+
q72wScyttyq+hOdwJxwYpuYcB+hX9E7gaRDk4+KtqTwK67wOiuQyxuMgmkPm5X/krgk4s0Fj1B+t
rjMNcsj1uEUHVfU2iP2gmrHndjtVqDO0TXNGiItOxcVflaI2xYLxfdNQabe7/j5qKgI1HDyvqJNL
lG36dNgaYM7wR7Sw84Elxr8znAmykkK6trCkZ78HEKM7Pv6E2RlSQdoMiDCIZ2mRRIUPuC4Z4+SS
68raAMUtV4FQ8x/bAF/yJNgHRSNcHqljLk+SxkMdOLnofA7Qaih6ppG1BsOD5zIj8PFoE4QIQUtR
qCiBvgw0tIxJeimt1hotAemsvlItGRB1Y40H76XKQHbcP40h9EL+EFJNeHSGqAZ1H0iFRObAapRe
QPg6EYGiB/5gf+aLpXZgJZgz6wRTGvrMAJDCgTn9/VWqoGhtkdduBgyYeWDVV+dn7urHqXEYbq+l
Q5mnF7dquieDK8U3ZQjLI5c3jelPK0sEvlV1UCxrOXwyrwQIOQMYK5m9iprAotYTITarPJ6w4L5R
+Yy1vX8rUXAlB0JYwrsZQhSNRKxdbfByXWsvfG7qwJf46P8CudSx8P7U6DoGHMo4de0qFIMzOv5I
0UBSvLp4jW8OUJlyLYmzDQk4h2JbsmjSftz3dhPj21DFwms5sIhox7tdGn7ki1jlyu7CFcvCE5zc
/dXwCNHhyfPRCj4uh7SyI6UgieYEXLByW+C2oNSYFISDVslbb7zV3BawlSx2VMX2k2XsfzfQBNaf
dLCJ4f9uyh2odIIWIPMxJ2DUU4eaZLnNoaLF41Evf+NkkBTuiryyePcr5TPb3wd/knZRRr/U8M3o
SAU4/ONdfX9kKiCJ/sGLQwpUpGMrgmgdtoLSXRKgEUiqtqrNNzHvyGHwXckFSLJF/XfbcCyu5Z/T
nppvFEMlNB6gHIS6HnVWCwEIz2peBxiwf3WVftXzTuatsvQ0ZCc+OEgaGLJfjP4l4JAv+yQ3BDt/
kn6pK5FbJ1v+HGpWqOtmuAe9VO6ZivDkV0ByruSNrDuKagm7IQDBdn/UBju3g4NoOFADInlJ+l2m
LtrALKRn449oWI8n9B5ui3QAmHDscTAmoPxEJY2pUnWaW3LdhY98AHzBHCQ/gcq9Uk1NXvjjrily
KEJb2lEx1Y3inVVtV5Q90cKFvk984kcsrKs0hUx6qq+/iHLtvpT7aPDd7tIGKRGcrnCi4hAZZuXV
Zm4ki0GF7LmFV5Fsq65U/7N9cX1ScgeFN5P6jWst6A+6+hLOuBt8e9QsMdml4CThLAHAZXcZxQU8
xxzqjWfVPuv0v3tbAbweGs2Q64DSNnBb1LkTdVHej2IfXRRiuYM99Li52ueBKAcWUfJd9kRZoh48
IlEL5Dztokvocsqqh+a4WY69bnUCeL0ee8ndzWIyBVwV2k9QuMEeuI02hau3cTGOUCkjljY4rQmY
DNguWXfku/NmMqMgnkk4TlWQ0d+aqfQmjIHAhhkDiHpkSI0p6jXrVPupGd84GMwgdGCZJkUq0L/d
mhEMMU80scouVdlzy9STM7DK8oEbLYRCzRQzGzT08sS1XC7GuGlKM5bjQDe7aIhK0hY8sE/cGOi5
mUIfajBTd4BMnAupJmC/8qAKF2HTtN4+4DjfJz1adgQiSa54LnLJgGtCdqg1E3WoYpI3UI8xeT/q
EGVL10BByle7z9jgQtdpxtSXzDHl2o8gA2m9yZeDxiKqvD+GMRkSUKmoUwG/hq7u28ng5TLtEkOI
L71Tr4q9ZFUL3wnwRBfuP+Vl3JOG4Uv3CQxlkVpltW3asfWQ9ddOvt0F0jrpzGCFADdCtYKz3BMT
X3yX8U5HJbp9Jyo6sHHQaJFmKKNcAiAK94x97XSVA3QxhNwap2rtOn2RN9VvH60MyIMfb5v7Ah0M
o5UZ3Qwyjg0Q1N1OrpDr7iAESXKpbI3I651vqqvaHi6MID4dPpRD35ihZjTW/CGpoUZ2aczk+f38
zQKUMcdBnX6VAQoFL4cBd6FtarLdS3ZIzH8OaaSmizqLeK0d87yaxmEXJESY0cneByDDZCzLnD9c
Lwt1wijB6FZGgmUBCMbBkBzHI/JKJ56prUPyTymyIIoOL8BdBw9/wJ1AGP7WC9qS18tAmsxZnV2v
xD+VRdqXkqivvx8P7C47ogxR7ub3Yzh0eZBc3sBBs/FIaCcOw9XuX1kmG7i0IUijsA6vvh0MciQ8
7gwZbDhPmLbVNtqej8y67OwKXVkRb62EelGgpwxWUHYQiCMs0d8JaMnzc25+My6jc5MG7MBEHQ2a
H7xJ3JrqBT2KhcBLL5xP3rIeDPChR5bLxyszc4CiuocWFx4PpgbS9lsjWWlIhSw1uEkR90N6Slct
4euFWTFIN2c36rWdaV6vbmwNUl+OS2HnbXSJsSPepY7J+qyz2sDnJu3aDuXSWSz1khHAjnsUzcpU
n/CgYjNc7S4PhKdd26C8GfqeTZOrdXrZuApBX9fvnsX1eF8VokxQcY2rNJQEmgrTFa/EBW9yNvch
mWfW0+s0G3R8vh7JNJtXq8KPtaQEAkYSrtS1U26nJsWVVp7klJz9Z1bxdO40uLZGObQgtIIxVBgU
uhE+o4CY34yFmSb+wXBo/acYxUK1VHFzr1eyFa4Zvz6XH1yvO90NlKeQpIQ2YHpR1xAQV2yV7Etz
+XswJVK8Pt6WLAegS6JaqXpt6RfpZTCRcJJJ1aSwkq2AXhlmXXDK/B9NG7U3wTjetllbTuuCRMAR
QxI5gcNZDG9jbE26aBN2as+VI5yttvozBN8XpRlYLE2aewDg7c6hayNZ3A/dEGHiiu/QkVd/jM0K
TZmKHZ2HpbgRcbV6ebxUrGFROU4XcoqXDzBoBac/yXa9ZA2JsW1owuLMjXlX4mHgTTaFpfwVm6wX
BZYFKgx0ecE1I4+Nqe82o9MTXLZZe59xztCHmS97YxwpWPwO7BzForTXuKITxok5mwP8jTDooLuN
ZwNItUStaidPHsx2C5rs352zXuomt/r9eNUZweCOsKf0RjkpJWwayzdD47i1n3medER+rXySmqwu
F8b5eX9TkCpP4LkptDmWAhkOM/9MrHidm6wpnEtwrqeQCgae6Amul/8Eg0nnQzdLZ7SUZbkBt3pt
mrHJmMcpLfvPwQddPLdL5lW6nJXStH0i8iFtQku1ts/RE2sTPT6z0dZ7a6Z2i7CrB8wfyobyqoKm
+ZIxkMdRVKb1fKAk3YtBCd/DRbU+6wd/Y9qmzmq8ZzrCtJevjuw0r+qOA/3Hhf8mpHJG0wTrI2Ed
dY8jgiZTEaFNJSEdVKRRnYlnTt0EAvjJNwNTJu1nivup9t1suUVqsy5083YnrCIqVWgCoIJp5JW9
h+oEorddWruKQDOdEa7nA9FfC9T8JUrQ8XwWpxfhnJ04s15LeKhlseizhkFNn1AoXcmDAwJZ9QdK
8c5SOjz2NpYBKpXi1T5A1QQGkpHEJCX6V/j82MJ/cLR/TxQNxzAatMsMA0zsOt1SzXFvS6m9NgcW
Rnmai/sA8NfOFCCuHBrk/8ir0ihFjYB/CS396Tm2GXuTseYqdcmZVJVkCDhO3mwQDh1uvb3Odwwj
/yFl+zsQKnKGeasMpRYixDj6IgH+mSPRorLCfbxkbc/pgx/NGRU0465MpKTG1TDcbsA57egSac33
cZeaS1ZVbD5w/h0VFTiFom67UAnwqrd+C4h6ZgzlHvXzk6/9/X1qx6dGFQhlg7URqrVGBNESFCLs
uT3ebkjilMSOgX46naI/gan1RER2xQgI844uoXg8cfAByUtFBFFpldxvpsdEiHj1K4FoS4CNwB5m
ss66yQPulu3KEhUW0O3ZxLmCN1nxT+GZJUo6PjGsTb/LzSUj2Z4rn07Psf8eFRUhtCSNk6DFqAa0
vYAEevtp2vFy/f0iIUsRGb4/e/H6a4ymLEBtrEM5GMb8lX82C+dxKJoNdle/TkUIvTAyFwEivbx8
jD45JV/nx78/Gx5QCp0oF6biO7UsBVDBYIBA+mv1lpUsh+cwIcisHhuZfuRu7a+MUOuR50WZCz3y
HH2Bg3TxjJ6P/86CRCW/JYcWJN9Diu2/jQQCKuhh55eM9HB2of+OglYZBvXp/2a9p8WR4bGzq3z1
01SQFocAOM4KEyS+dAsFggTykrHOLAvS7UmT17kRobkVoQzYuto+u6f/cghUWHaBcgNGBgbiQ2t2
ls28Qs/HqqtJoqIxGNK6wdfgqiDaOf3KzENn8dvSZIyD4av0c1dslKCakmFlOL79Mj6RYf7+rzYD
HXJ9g6uFRoQB/zIuo8U2c8rFYwuzx9bVRFF7ehjqJFPwhHSJV94zD0U4xrk1f9r/D2nftRs5smz7
Q4cAvXlNmmJZuZJa6hdCakn03vPr76LuvVusFHclTjcGmMGgZyoYmeEyzIoFAUqf9bzgymR+J8mb
p8qS9now2wzsnWVoNYMR2rRqcj9FcQm1KE/YrHvOTNbLfOWy0W6kYEURmp54dBReakVaenhQNFKO
sAUvc+zpcUjmsyRq7bguqMxsLqK8AiPlBv6G0qYtOW8C2WKBBUo1Iyu8X9HxCzrzny/oCHmZDfzM
Dd7/2/nARpbsrlyIguYmtNADOEcV6C76WJawa1FVcrzEHTFBO+tQMq58LYd1QYI6LKD0A22FAwnv
d2v3TzeFUz8WNm8JT2b8HhCGtq+4vwtq1JEZRS5MTaHm52fv6PClKQNBAzsFzOrjukqy6FAqWYl6
3yT1TAc95tiZfTK9E+vhxaJBaSV8CKeoHU5uNNWNd4dMo4Xe+YqU5+u8rPjB5ZnRmea40XotnukA
PZnkHTOZsJIVUQR0+c6NoWino3fmGk0vCNyEswqfersmOrZnEwnxIlv91xJZF6SoI/O4HvhtIkgp
mILV8GhxAmw1hwQE9kj4X6yEz+oNfXP25eEWClpHUhtHM2cKMRzO7EzsJ/9kuJd1a7MgQkWMouwP
bTuASEyi7X60pxPyJI+MWIhJhYpYRqUxtIAHldKWN8d4X5r+o/D5OP5iEGIdGRW3DMUUo03i68ja
V8FVH+zs9+d1ef7ZbQUQGHRe8xjUBNo5FhZc2s28F/qq1+T5iewd41OxHXfpyducPSs8hke0Qhxe
hqfxkFvog7Cv0/76bSo0vqBNeSAf7co8Vv4hmRGYyXtlhVaNNS5WFWxS25fdFijvJSb5q37XWWgF
xx6ZTjJ5ezSBGTK85OmMFRLuMaYhf6Y7zS53kpPkRK9IetSP4i7G3r2PMiZVRNK3SsKGFhI994fM
t3zPbf3UlI5JisWRLv/q6RtszpN/6bEZDK/oOgyrczNtugwbTLaNSjqfURddcb5AtVAwW4mxBfT8
UDF7l2UAAK8EvH4Fq9hPCnkMLUakwiJB6UKn4WkrGf2cExdNRz28PrAGL9ai0gsuKEWQOFEdxYbP
znlFnktbNCWfZArO8Y4127tmrS5IUbrQYnOjrlbgprajbZGYz0BDrMwyMee6i7ZNGb5xxc5fkKPU
wghEYOanILfnP9AKJbxcF/01E3Lx+5Toy7qcNBM6Rs/TDar8Gjq6AjMj7lPuivfXSa0ERheUqJii
ROeC5AugNG5E81hv9D/uvxGgwgg5VqpIUqe5iMSbb+ptxWBgxQpeMECFD4NQ51kWQVWQGt7KdpWQ
V/eTcd0sXZm/YeGcyj4U+zaGIIeYuXPG1h4ll5Vvun4R6Bq8pIENuZWaa6DRfh7zjWwVTx6jE//6
SQGc+5JCLE2N7vG4Ce8xJ925N4iZWybDx7LYoHTeK1VsFy7Bxr5Dov6x/99iks2oGf8xjD8mcBKh
HqSSRzUlJ8eQRNY9dnqyJjFYLFDKDRT9zB/qEXkfHkXJxMK+YsZU38pb4YILSr09LlN7IZnNR7hD
n7AjstrOGQZEpatOQxzWoueBArfnd8e5agIorcF59C3W7Ot13VB5Sr955OinWsONlCXRiemjE6F0
mfZ9ln4qFrg4MUrLi1xTpLjBnTzjbSXCy2tmedCedoyQ6rpdV2mgGYyg5VImg5nztiGsRwjjpOgQ
F1ItG1GCH+c7y5lI+hEem5KZTGac1JdkLGxVnqZy3Qewh70pOb/nuUqVhLcR67nLMCZfJfcFGU/W
AsXLIWAKcRz+wXzPbYbRXaWAxV+A+5CxouHHW0fVgY/QSVASDd1U+USUO9K/M6Kgtd5qzGV8U6FM
e51JU+gbIhTF1YhVJ26J7IODJboWALNz4qG43W14NBXnCCzik7pxG4zit78+7Vf+ZsfKo66anu+v
oUUEsXgocTx4jkn+u7Re0F/NONVVIVxQoJxALua5X3qg0DTEMLnbfQ91ve7xV63bggTlAjAMWWRi
BhJPuDYVVHKPXKfAYoKK9iIUhzi5gYwnleWERD8EKilMhmgw5O+rkrKQ8KQNSrHvQUQhQUdqvDyM
GwdjMfn5OjMsOpQzkFu9DssGxzWav6vJMTAUYdrK43UirBOjwrxq0MNaxa2c99XBQW+iVT1VjPQU
S3YpRxB2/RDnPUhoN063j1yWZWOJ1czi4j5qVcuNssZ9YNAY64wBLvxw/YxYBChTYGQT6tqw/+fp
4Vm5bx1mX/Wqaf5WjK/H9oIDORqCOJ0h6oG9vzXIc3waCMqayc53rnPCuIqvQcEFoXaQMNDLgVD2
Jyc30PTwnaHjX9txfzjkBS+Uktdc26qtgNsu7cYSHN5UUFfC/j4UmkPMlHaVqd3ZFXl4ZzXDMySZ
XuinyEE7z0DOhyhYdUR+7XqivF8/P4ZK0hjh2KFUjEUJGtG2t/WnP8JG20wf/2Zfvirgi0sa9NYo
Mg1EelPJAbtlCeZLdfpHIpTeS145JoBdgd6XTzBgp3SLoSuT1Z6zVlVeelF62hAOthm7WeCswdhg
HLYzt825fI4d+W0vuyxyP9EW5lfAQvgoUxDVXtd3NYTvuTsIqh0ejmdMId7GA6aLh530ZJrDYIFP
IbY/MT36l5mNxQdQpiJq/UQBEMAshEff9Xfyg04eNEv/mxfbNxm6dCt3Q58Fs7N+5jf78atJBZOE
+dt1aV/P0yzIUDHBFGhZUXq4vQGuAX1w76+emW0YOrVWvVhe2lcktpB3HsZi1AKcGXpJexvrizws
5ASSKUB5xGNEClgPFnYMkzMqUAi9UMNwHA7QajKSR+QVebTQcbH85B+PUL50TkEflaMc4gjxKk0f
w82v18zUblkZNYbto2tyCc95WiooXy2/A/G3nc3f/yMjlMHAOOWQKgNIHFPXcaL3rHbM5Pk6kVU2
MMg4d9ZgKzQ9wovN7uVQ5ToiBYA6v+QAj1Pd8G8M34IGpaFFHKqckIAGNh9hebwp7OTncc9Koq46
im8qPzx6qSgoWKtz7Ba9SHfow5+bfTUGL+uv+QUZSkFVHegTGuK3szWawa1BsLibCLvm5F6/l6+O
lh9OfUGHcurY3KD7TQ46cbHBKtXfHplRx4hpA0NzuzvV53205Rx9VxMNL6ICQL2YqGY8wddTuYuP
oHQ2B1aoWoQzs2K+9++wQEh9gA/5FRBuk1osX7JuIhbkKM2dAg8DryMEZX8UMS1rCd3cJCNuWGyt
Bn8LOlSYH6Z5n+a1Nj/tUJkgz53l76bPz+s3yNAsepVrlXZJ6PMggjG08mkv9gQvIwyjXKcy24Br
YkJH+oMReABvRksOgIZIj1U0fxXrLw5r5nPhK8YsDcaymwVRJbKF4eb3f+OAsg6h2GC8qcfvD5gF
OWXMtoZZUa6cEO24MQQ+jrGCE/oq0zpvvh1uzdfIZqEhrE02AObhP6aUbrwKehFZMQ6MzH0Nonkz
EXT9Yt0bs/+fIVm09+4G1cs9HxylBMDPZkuCu6cWQ8LcTXBbbCt+06EqjLEd7Xz9phgWlp595/Q+
m8vQ8yvceOBuujPwAhw1sBgivcoewMbmXj80mdPniPmzCvbVgNFpn5p9vH2MLaYVX7UACxqUdR37
MOb6HjT26iY78DvBGsgoma9/987UMb8LvEpAR9HoB4DNikMfi8hxV0/JGYDLTz4JgZkC13T9clbf
mQtClE1Tu7StSz6aCWnY54LpQFab8bqAL0hQ8Qg2OU9CMsVzG5KA6HS0a/NjMOHLrYCwssyrsrag
Rdm1oRlG7NjCuXWxeQKqH14QoWWwYoZ1j7MgQxk3Y9KnQotA5nmypsOtetMe7nJGmm/93LC1E1P8
kGasK7i0oHU3jVgEkc2tDp2Tv/aviEvN2hpzIjuixRS5OQL5YfC+yWmz7C8Mdh1hXRjHFzkes5Mz
PgGlkNxOpvcs2AwPt356C0pULFQamdFFCijx2Ih9E1gy9jKlYIglDKuyvaBDaStWrrachNWRZwur
Fzj4OY5R41/lREOHBhaCzCPqdJG/7eUu7tMK4gY0SdWc44453czuZF/z10tC1JFlnjeoqdfMahqf
QmzM6iqrObwNpLTEP5CI+lCeG/NvLmpJlTpAnms8eRpxgBKZnlO8KxuAzHfICbEIzT9Ey96SEBUw
DkLHDWPa5mcNecHkRTZrcp+Rya5OxY6RIlxVqyUtKlpMIt7PmhJ31jiI4EZbmLXKqa0C1oK1tGLN
HC1pUdZVGVsIoYpr62a0XBeTHLkFuH7rug0XWNIx//lCdbVaMrDYG2QK1Dtn1GHgmt5gUwVEvjMb
G1vIfJhBJiwciyxlbNEjK2iNUc8GanKqLUAOLflVttG73NjJafgtPKns/fZrSr08Usr0xgnal2Pg
GUITppy0T6OtOZpjPPevgemjUKbpJq/Y6S1z1IgpOJQ9Djtp0JUK7FY4ZQywmcUeEDLAji02TDCK
WQj/u0L82KwipYkqJvIsOI44I6cfHOGgmqlik/GBJT1rQc33iQJs6VJ68MyOuAZjMhDS5F20ffKn
t9qtt79jSOn8O9d4oqxJ3xd9oyagAxSit9QOnI/Gzk4ilkgwY2oWS5Q9Maa48PscpCZHRvkfC4ZQ
2M7Q9cgMbuZfusYUZU0UThb5oMRFaXpElL5zJOljlO8MFB8z3qoQV1eW2rl9szHa17Lo/tew1cij
YmGq/IWjBnBjSigTLQyroB7npksNNSEJztQu8OLPzOu3t652/6Hz5QkXJgYRt8L57Red+nfvCHa2
+Yv+UcBmAiELAOo6BpwoVjhd5ppEG2Y5xOzjfGfcUXllbzFck0PsfNVQq+dFjIVRFsTvDa72gXUL
tALedDJIx62yeYyd9+sntmovlnQofhShHoNOAx3g6P/Bql0SbkfH2AgoPvsWq9f/6wJoQVxQoy9o
CGU59URQw1Jh8jbs/0xPOxZa0lfV5BoRylRMXl+VwWyWeqyoS4n0B885Sx0JsIysm/vJcvB6vfW3
smwPn5G7M7asbS2rZYolm5QRSUJeTDseXzB1OyXfP+7v/FNLeHLqtwi7dIbUr3m4JTXKjnhTG2vc
BGoKUAeQyGifm9frUrKmV0sKlP0Y5HGAkMKp+K/oresCU9teJ/Bz5zIsxJICFYNo4sg3Sg0eKkuc
QW0mK0MfuEaUbUqej/5daCakd25l3xoebet1l5mfLCu59jRffgIVn7ScZky+ModcwBuIkcgVyScL
251FgwpGtDDFLpc51GqftoXd2K++xWJjNa+55IOyHGWdNaOufImDhu2nZ3QR257Vodvkkd8bt9cv
jsUQZT6ChBfydDYf0o0zkxnMEYWP6zTm37iiz3Tyu/Fzrx4b+EkkgsRXmaRY3YbdCowIgyHjdC1b
HCcxHEJQ6SF2AHeeAvP0+W+MUGYhk4da5zgclhUi2CWxOZkxOqZYfYWr9gB4kboK6EJZoZ/kRlQI
ed7x+fm35Ezb+FZ2r7MhrB7VNwH6EV5wWOYclhP4yALbUXeqOQAEIiJiTip49VNWmcx1abOJ+SEE
C5qUUY+kxI+0En4XiPBmTlQMa8/RrWp1Ju+Y5c2/8kjdlVjmRRWnOETE77LJYSmi+Jg4sameO/M1
sLktPw+4dhuGFK57SIDriyJ0WJJoYe/6QgLYpoC0w6azopfaDHiSn3fRwKx/rIWfgLb9DyXqRDkZ
xmiUQEkRIfGNo5DjkFvTphWZ40QsUtRh9pqaD0Igzh7Kiaz4eNgBQp9dhZ1/5qeMfHNEOULA+YZ6
KuHO6thFuhi7n2Ui/xFss58clnywaFEuEQFtVkQJWJqcDojjUQBIOcmsb+5CjKiwckSrNe3lXVHu
se6VLAWSJkZ9gMAk2enBqJAIaDbzqwQtg/vcRbnMDDbXFX3V8C4khPKIQGUdcr4DVUnf1PVT0d7q
zUZ55JNHvnVSnlyntlp9RLoS+76AuYzkOHWkcaHxHB9LeKXcbB202/XHw4Dusb+p2C7JUGeJFXgF
oA3l+W1ukFYmwr74rb6x9HjWnp+y+M0MdXZxA+h4wQcz6OkrSfA8D4MePKI9Ad3w+rmt39I3JSqm
aLHyd6oNPHp4O7U/EnKYn5CsGJN5OXMgsHhaVUbR+uV8OVZyOGYWEPbh6SWbpVbrvuubGTqe8DSZ
UwOQyW4tZ7Bau34st/zD8NqTyKyslpG+nr/6yi3R9TMuwcqJ3IMWP08ZKU4FujszJsbUl83+QUXG
DnOgnc5rpmfzuDg7gQP4aFBC4mYoPcF5Di3zqQ3N2JXcwBHP6MzfdveJ7bGEcFUyFnQpC4/2B1kt
EtCtUNH4XT7elrd312Vv9fwWFCjDXqCLMVJqUNh7RwwfmrDrjBti8UDZ9BFL71EuAwVsXUld/zR4
gIe76WvX7/9mehcp8u97ogyQklX+WPKghQE+S7jnSba5Y00bztblUhYA4i1jRlzAzivtx8SdLPtN
khtye7a2LDc7f961n7687usX+zPEu/xM6mKVqR0Df5JaIKrUTnrsHZNVcGUdBHWxPSCge1/GQbzd
37L6Ulm/TV2kOjSp2mr47dRk7glbeV9dHg3tP3yDawGm3Z4l6762ANdjH3w434f3h6frd7AyM3BJ
ifIhBSwh181HFJMtUIt7sofBeFAt4pgP99lm/9uCvtmWjdFDm9ER+FWIviZMlFfxMFEZVx0E4Oj8
7h/DR91OzQ+ATx+t7uY+sLDufWu64YNtttaDe0otz/QdY/t+/QRY90g5HWyNjfiuwkc498iNMvzm
T1dzebqUq2k7feRHHT8+kA+Wlq+k1ZY//mPKTm8VpfZ9pT0/xTZ3SjfFW0KA4R49Whxrg9p1tafH
7f7lwLHv8tJTiYI3VYo4H/gt4ypZX0mpe8nVnheWkOV//uWZ8sK7dlMrGd5sqoAdzWrsvC6AKg3b
OHJ8GvYjvlohhDCy4it5yksZodQ7i9MmNGYZAfr9fW3YYv54l9w3DlLK1uH90AI3dNwfpKdGMbVj
8BYMJDpELCh+cb7S/67oP+bqesEbNX3WMSyzNiUSY+uic5jz2jXJ3NJ5fhzJxrU//1EcKM0eNS3r
OB4HOxCT8dMSS9QoxR4KNH7GKn4bj7K4JPFdvtnZN4eR3JvWXUsO7qv5/tDuzY01Y7vtpMgqWXEs
4xOoPPd1nfy5bkm/kJOv0Hwh4GEgYJxjAj/73y1BhTuynKO3rYhI7A9sAbhODXv2rgvEl2lbkOtF
Y9L6BGJZkq1lkO1gcW8xeY9RMq1djmwrB2OFKclLIstWfDqiQUbZcvY2cPbbEelt0SfS241yem4y
sxX35wGg/tiWm9pHhfA+KW2/sN3JbTfP9eZG523pj3onYLvbRsYK341xkLBPjwQ6CbF8ctiVQLYg
+lG4ByoI8QO0pSbbNiHNrfopoItyC/gF/AeTFe4HbOrE6q9Ncvj1KUUo0eunyhIe6syKbjsPKzzu
s0PR2PmT5uRmg8/l/uivSvTVERFlpN9IDnaL1mZ+8JBcSjcC9n0cb/MZL+3jyG8bZ1M4HwZRMOG6
RcXM5HelfexBNIzdwYpa1LSR0lDeeHvaDzcl6R5udDswkcjGJjLVDKzCiXTyvC0JFkzDm+XmcIMe
XodryNZRNpBUIzXxHDUBGyyR18PGBRbEvbYJbVuzkZE+Gnf+vshQxrjTd6kNaM/eKVA6T94UbNCb
yGgNgml8aHtxKzdESVHxPd0GVj6QrRrOfVPqHgm6uwbrNXvPelcwnaGTsjcPr/xbutn9Kven0lKe
bsTO7sgD1qdlVgq8J2nLWXfernjUzkpBgLgKSGMsDbI5hMYbAA4LqGuop663Rpe3t+3uMX9La1PZ
BJapt8CNCR3tBN9nN6ZWAMkLc21o0YCMYJlAPCF7523twn3oiQRM3OzzvbfEG/f9sf+lSIQEO0vd
jVv9HgMXO3TLuqT6UHuy2akQ/okjzdEkGSIPU4bp+oMVTWdNIk6F1RXRh2Ya2+iEVpcbYj9UJLFL
K7aA9NVhx/Gvzuywx2kXW5+tABgotyLbnXQ0p7tT6PBEuK8eA1jAMwJf3Ed3Om3xPzs9KQYcGjJX
Hb7F8k2cvqu+nxR0Bpk6fhQnwZnPgZW9TRsH6OwZ/lWw9ylxsGvpF4di/7tn5289IK4TNOfKpLfC
wjYS++T+MpMPeXOT70+tCU4BKKGhJLwJsR/lXGyMW0HYJ6S14scPeLkRkn/wDgCPLY7vGBQlckHe
eVcktTtpzm6T7HJyb7z7GQk+Q2t89pxH7RYrq4vHFjXXXY6RYwuKxpPBRr7eJdJmt+Uyy/MhlYHd
mtkRBe+Nqby/xibQY6X7GfZn11p1bRI3ITjaP8iEcttT0pDxpt4ndhUT4m7tEiDxhoWZad8WbznE
O/FNQdzR9HA2n7BVwCMlzf7x/Tm9eUqd4S44Rq9WNjiTy0MZ2uS4U8H/dYO25mYVABnJmizJGPKl
zacaRBrHhV6HHlzJgeoP5Hd4mhsyEqtJiX6jOjMMvLHFVe1C9H0z3BGTPhVTCVMtVYlsdICPFFJT
2IfnsxMCT7910Dt0m28LRM7SrQEzmh0ZL4gv3ijnfsE7FXWpaRDxmQ7a5Uh+nw2gGISmR5CldK8f
8kpzDyYQFoc8O8SF0+B5X8M4ONedn63QPgL1RjqVz1AWBet8NXaN62d27ZIc9Qbz9SaZ1Ap3WhTk
14vwFJG94EABWGytxH9gS8JKFUmUVEDUXbIlFl0gdp7fnw2Can/GO7CQGKXPb9HrHgEPq7xlIsit
VABm3r5pUkcZl1Gb+jpoAtk9C+AGsdsldD57Bm+sEOWStevXz/ot6pMHKRejrkCEYt0zvvJn+ucy
9qEuOvBrocI6tzkAN0hsKycFwP09yRlkRBYdKhYHBFnO1QnoPDsAVCPkeMOZv49n34arIy6WLT3t
bZ48PLksfMUVCVvkg9SvWttCcfy4LoV0fr2gmMV6vbAiYXoAStOHoufm58vTvnOcwDpH6CPJyK8z
AhDnnrj2VtnsngJiAir+fTR3vsVql/nqAacs0AV/VDDuyWJSNgP4e7as4/37zY1bkheEls4+J6mN
JkrHgZzn5r7bexZWTQH/zSfWhOKo+bm5G0z7wd7J+we4BnIbWvefcNbb3Yf7ceLhoX5J5HgMEIK5
un1dor8mSa98N12H44yuBmADomDBufGs4/Zo9fjU347i1ng2YFgtdSRywAbD/IZVwWdo09d7YCES
0SRgGfWc9klNmyVu8s9S3IVCfT0HFz+u9kE2lPNjwjr75LidT3pj2m9ntMQEBGFaZrWW9R7iLTgi
pzNHa4plIrRSCZ5OjNzuF4z/tUO+tEH/IxVqwsUiPgZ7F6zt8/0v/07ePm+O1rY09duG2O7GJA/4
JyZn0Fag2jY+0Ny4D1iyCZgMlyWtDGWkK1BcoOlqN186EBVZrnjmhebVQPpfwrJUjEz8cCXB6KdN
iqW5eLBUAsKg/ll3MSbKWfWedctr1mxJi7LHSoC+MkDadbCaod25fzzyMN/ldRVZCy6wqvqbI8o2
j16YxoOqAOHJPMb3b6mZvGKagYkAvwIBAG+4oEPZZiPR69xQQEfDg6+3f0tvFVaCAO02A3A5h5Z8
bDkl9uNn5VxnkHWKVAq0rSNUeJOvU+Rt/7cG3/Og9YTVFMcio1/GGEFkjFNYgD0r8YiUEu9PCqFI
oIHX2VnN9GBQBztEReNry98lISXQ4twbdMRoRwHDW/AHlcvhxRmgOajCKyK1fKd3tW3yMSMslAxl
X6soLKlTui4UUjGG5Uy9vb+vt5n9fp291ZTrkgAl9GNSV0ItgYCQOulo5ZoteuaLv+Vr23gaPQtX
x1pc9F9oAh9SEzUBu86pu+MnL+ZGA0p9NABPpO4iJMYbe7LN7PGvuPumRPlRDttaWykCd5b3FE1W
beHxGluty+PCOEZmcjUFNM/6/T+2aOcHCPGs6kKwVVgK6bFzUiDelsekEiD8NaASEQZza05pSe+y
cvU/sTxMfiqAueRlcpXTxhRRiA12/sN1OmtPMViSb77op5gX1J4c4jmEREruypbUOZxd7NFKIe5T
LOhKjh7iCrzrdxFq6Oqp1AjLqKyF9xffQOlBgO0vdTBf5IiEUWw3rn4Q7Ify7Z8PldIHL+I4TKfj
Ekfs0MH8CFbpOI/66S8m+Wfz/H2olBuIRLE0uvGLoRnFLgXQQu9gu9aGydGsTT9d6DclyhGEqi6P
yQCO5n2hBqCzOoynY3ruNE/PeYiVIuQpQgxUMimzBJRyBRnPVYYhzHruALryVrW4jQ+Kwu11AV13
Bd8MUuYkkoOMC3w8/VLMjMSbBJjLryGzm0icRezaOVK2pJV0AyuXcGPyXY+MKnb+mgAQRoGxQGBr
mJ4TAmp008F67pIjt/VvapfVz8e4SrrxIuHqVPRk+NbRrB/bFpgxql9YamB33uf/+kyBb6vKoojA
CyC31NWl/VhUOQdmO+e5BkhYhcmDB5ZvXc9/LKhQN6e2xjT52AZ+fjJIYMYDGYDY6pPaEtEkk9ih
4z+Mb0yqKxd5wRt1kXKaSHIqQyw75yumxFtVsJGLdHbMzRsrF7Yg9WPWp/bE0C9n3UsJj9lYxRat
B1YLrsQiQvkBQVVL3wfII4YrjH32kiFP1riyXd4Z99Ndos8jzOh3MwsEKrn7Wd2J7gHWOyO7R+RI
LQsjqBbQayzeNZhN9mtR6MUB0L4jT8csm28YZ83rZmka6OV58w63H8X+V4EOQKK6I+G2o4cq2nUR
XvMZioBmUEPG8AzWv1O0M4X34yiCXRhNzAJ6h8NrwQwPvybcKatwQYRyTGkf9egHBZHSTk/GSb5p
H/2dui03ih3exZjpnX3iKbPd/YBU+GeLhqzP7I5DCp2MGLRgJS/WnhcX30P5LyNWhrLW8D2VcxRt
Xiabwe5ODRq0WOPlzPOlXFjKaUWr1iBleXMdJgYG8uOD8cJ6Ma2Y9wuOKP/Fo982UQKQOb75u1sd
ItMT1b4uK6sqtBAVytyJbcmX8ggaxa13qGzZucMbnhHKs/igjF2sCpHPN8i+HqPb0P7DbSo8wf7G
516cFmXcMMYjRhUPTkq7tnO7tdGEDfeeshcqr4XxS1J0Q3viC4MCx9ufMaNMtL2091FyO+VO81gc
WXytJT0uiFFGzpjQCy1zOD3hRnjmYUiOWw3VT8FyMGz4W96NR3+XWCrsifXSbs3sVXFzkzMPtiQT
mDaPmOV2Fxwl1KFQBLM957Rzu5frUrSW/rr4SNriBJ1YJPOJ6AOGFX6FEopfmHXWeifv3EDdtBLJ
JSusNsCMj4SbcCSTYgaTWfFmktpehOIRGufHwo4CK5p2VXFXlxu+eGB85vwZV2yWRtmsCCepNg3K
Drzp7ZRf/n74qnxubH4PgGA3IiYO6O29BCBK6DwxiK+rmqpJGLKQsb2GushBVUclD3CRo9m/PqNW
2ZMGBfPMCnf9MdFR35vMYiJ2eJZv4Lla/GlM+r1hFRbjS2ZKP44BO2BVhDm6+GNdJi9yks9hsyQC
46hDolxAGRzV249yezu4IUaZXlB7e4iIvMcUnMUaalq31N/FH56y1JlUeUbQ4VkltWb8gcWj6RZK
+sDgctXqLKhQRtqPC1XIfBw3b1bvnBm/ICvPwsVd9wQLIpSJTgAJJeoRiCCSeFIxpBPiNdifeXJ3
/cpWsiHLehmNZt3yJV/JBegAc/hefJDwAnSvU1g3agtWKCs9VameNrN4wql1Nx8viZtbjNiaeVyU
jZYUjPZWGWiM2JwhuMW+29XvZrRh7UFYVbVvXr6+Y5G19oMONbMvCYN0D1vuXnU65Kiun9i60VM0
SVaRIJORo4WaLaiEMh9mbRH3SJsCW8R7MmJT2qNXBGG17iSu+TK/x0R0Z8nIEihP1eadIeLrQebi
CygZl4PEbyYp6M/PQ0YAJejvur2BzoV5rC4i/D476ifgUGLzcrZhviZWjemCOCX7oyHJ3BCD+NBi
SHubEe9gk862GUZ7ra0V/c+aqshYfGoYMsVkGAWtFChVDx2T0anQhbhTgGmYQ4ZdbMfQlXclUSar
+dVGpD5ji+C+KGG2+Ahgkeqv+AF/dwtW19iqdVl8FMU8Sj3apCYd4ibsbEpiUz4/AvC//nVdxNYV
RhckDLgIsiR87aJZiBh2zWRhggUi53E3oZL0Yj4yCw3z8f1wBjrcAM+rmDagV517WIowBN4wc5I9
q7/38l1yo26H+yElGXb1/r5jNdKu5RMUjMRLuE7kgWSNutAc8+sK5yX9OfyMn+a9s3NmOTQPzq8/
J1RxfKIdhbsJfTcPwaaICONIZx9P8wtQUdQhdFFVJImKeMecz4eIT3uY0hHzFdU5toFZeeCxvHXY
PLAmlYXZCFwjR5nVMBeKUI/LHnAz2A1RnpwBEP4euq9MbqOw4NC+an0/qInYq6BoGtSFxu7xs6ov
Mx3yUlmDE52b1PQ1UwW1xLXNw8vLhGAwf+ExEf3OONY1MRIXlKnopvEmLw+7uv+/sPjoqDrMmQ2s
wH0XHZGUyPAxXOKaBi4JUiGnP0pezrVgNfDIUTokREkI7zQsI79m5SCqhqRps9SolLh08TQlFQDE
0c2mEwnrAMvMrOW7tMAOY/510B2VM0yM2pkGsJ7yk5e8pJw7aq9RIJKu2OUC2huzriNq7goBhvl5
xgeuzPopaLH+/kBKwGoxD6Vi1iaokubEO5/4xw8PkBkvvsm7ScmG/VwLRpYUKS+uRlkn6T5OXgLy
XblLaljlWpq7EDnvWVW3p+looCAUmB1ifOBRMFFt1+JXETaRN1TVUFSN+oAg5CRtjPABCvAqD/cG
hgoG88Qx87jrluqbkD7neRfmV++rcWpmGXsCsjuGop5jItuGkz0IwC7fyZAE6/Qq7guzzUi0M26b
IyvHtVaFw/X+h1f61SB1YhfzJT5hP+OZd9v+ozwWv7L9tEm3r5gixXp7145sN9p4J1YiaS2MEmVV
xXSloIk/AHGnxBOTpBjxpC7nrBl6/Zj9LCvD4RDfBQ3qLmU9QQ9eDhrH5jaLzTmXskPgsnlEXpKg
hYazWCmPdY35JkmXqzyhLPqxn3oUopV9ilfY3Cxr3wKwPThylrAt35iFv1WnsyBJWUfPi4vRi+Bk
rXmtWX2Hjd3AHMOoMaSGDQazSk2RsCRVUWVD1qkz5aekw5YSGS5964S8mVmAP1Jv+kPzO9qNjOTO
6msOufL/T4x2OV6bAj+lBrEnDbkW1IYFrG8SAUyUsCLB1az5khR1imqYxMCqFfuzt2neASAVnERt
W+cO/irtAOW44VHZTEg79i2j0rJW4sT23G8uKW9jtMmo9ilIN45GbiLRbhqCPonkrkFPBrrCWUHS
auS3JDjf8cL0pFmZxthXMueYIgEpRhg4wKwRDq2Lf+O5FXVe6CfpmqhSoWyMN9mYGsr/Ie3KltvW
le0XsQogwemVgyTLVDwkThy/sDLYnMF5/Pq76H3PjQTzCpV9dmo/uUpNAI1GD6tXrw4gqEwAp1pj
iMn9pXqH2JfjCjYDTTgKTEUMhv91QTu1zFAUMNDAqkwagMBWrwyLQ5psuTMKzEB2hr60O68qTJCQ
DmGd1E6XN7TBIESrN/ywV7s3TTHpr+vboK1iP7hOaLm11inJtvoO+TvbcLJkSknHbPqSI2RjLu2f
Z/WYa87Uj44dlzsLnDL5CwEBK0VnjfWYLr/6zKm1hxwlovxZ/2HnwLTr9c+cPqjcUedvSN35bXMq
tbdCrd0csEz1Z1Y5GQEw3Mm4azT7ub0BVYNpSCrym4YbBDnwssEJZYtrKfWUmKOWTl8wcjA1XofP
vAQt6Y/ss/Z0fde2D/OPJLEwV5s0alQVktIbG/Tf6MSIfs7TMcMsLJzeSxLvU2S1xhuJ2I0Cq47q
3H8W+N6OeHZYq7cWgZxsQqsjBcYOdTrNPXbSTP+Wp7OOTQZUw8Z8VlPwrdJJW4iCGvKXBINMl0/t
vSwX9h5tiFp3LkG4DJamlBnaZ6YvZgm8qhI6xuzPfsPRDpIcl2CyneGG31XM1Z/V+CaP92GFvhYM
Z0mcfjqAnq11Vc0jGkaLjieCfFoKbV3cubqxor1yxBDIwfiUW15fHWxpKLXlG8MmakRjFIgqXTSK
2kiyosJD2njF22lQXOOmwrwV361eh5Pc7dvS6nNxgklcOBsbhY2rDV4jt9MXDkow0/+21kUs/+0z
kqbSJMeWBpzLFHI8c6hPLZDqI+amI494BzawEvNdjJsC5B1B5pUefL+DLqPk2XQ8z8UKITKv+iJZ
FogtwWUNPog7UCjAFDlshHfPvNUzIocRgMb6trxtvPRU+qhyStJLWxZxTboAA2aYGB8u6Gap92Fh
tWSFF/zMPdNf3B/5XtZvsZnDOpMi5up4iiAuqrURV7l2ft4pDkooLkb1dU73OQvSW7OWtVhsOoDn
IgU/ouzUHBRRWNjss9fli7d78YaAedH9sGeH7FfsS6zVlj92Lk+4J5PCCZCckHeqMF8pqdzX5VOG
Qd8oyKzx2W9Z+nMrFtfB5EQpLibBYO5L36FTsqqYB7hkbAhzLzYRoU5Jl7vKAvrG62vb1pE/ooTw
eJxDotLeQsp7rz23ulObnokmLQVkvupuYRJpm8+NDopDZoI82gKE5nJlUWckYcywMg+ubftYHkMP
z8ujcZtK8YHbm/hHlGD7+2FW6JjCLZoxbXO6mWsn9IAuQAmN+177WbkBaECmKFuB7fnyhBtH6mVK
AHBeA1vi9p8i/1fvLYBOcGn5nq06ID48Z6LEIKipx1ZTNIjKC+hF51IWe7nhUuCwlmPWexXP/fz3
VJzKMnH73uv8cXlOrcUZwUHGjxo72aM3hsgQHpP2Ro8iqLLb9Luwd+2X3v6Sl7eh4Q/5ry5+bquT
Hf9eQGDCD3O2i8ExFvklIq8m1IOR3ZH2UzodwlwyznQztgTS0qSmrTMNLEGX2oLEsWXlYGH+8nz7
Qgy3BKLTdx9s761C+5wnBSm9ex3inp7LE44vJFrZDlo4gZt7BgrSBvfIV5T2vJvHm0fTvfe/fTdn
x9Xd/HDs9uAnwejk6A69CL+v38l3p+vDdwD7AZidqukmE76jzDDullvj/OX5GTmLBQSq4PVbDoAq
TGgbcQLH/5ECTTDsP1dutX/DZHHUIm8frn+F8FqD4V1lICIFeQkxDF01BaMHJHQ+Z6OeBpUJ/3dw
cRLu8tWcNKcoFlddbPe6PEGh/1ce6FgohiVokHp52HM7WV2EGQOBnT2BWHaXpkcLOajekqxLsAv/
yNGwuxYmv1o6E01Q0oaRNdtpoLC3WIFnBYRrpyoSU7ApBfTrtmGhsER0drmaiGVjN3Q8C8o2P+n9
K9jsdtHyen3LBOfmn6WcCVk/4syLnuuirvulygKGdt+5fiNo2Wb3S+HxsZFY7vV7z1TygyjhSVKU
op7aCesBtTBGmPaklAgQHqIPAoRj4W2W9Bj5kAXGqH2jYMEDpYs/NezGROAVE3ZjhZOfpGbjXN/D
TbU720PBxoRTaU8Rx8KiNvzdmZmjJ9PvxVBuF6LVEhUXEyD/LFKH0hHTRKgu6ngDhiAzwmTjYOh8
Fj+QySXGPS921nDHox8WRR5iOZlm7FTGKSLPUYHmNGV0p1w2M3hTPc8+RPCg9MpWRzbiQ6okdan6
pBqZUy3761u7qTOoSZmGiZgcVvxSPe2sKsdogHrSCANcMNIpzg2J1mye3pkI4fTmZZgNZYDWRG38
qTF0z2zaXWyy30VrSA5vc8vORAlGOaxLNg7rapL2jVSgDotfK9O/vmPbMnQGvmmAS6kYjesVoyMZ
uyxoCHct5bWx0D0vq3vLhAhnn9tdUfW4b4G1PChh5pDhNMymZLc2TRNKvv9ZifB6jMWMuXU2hKgF
BvVW+0r5ApZSdxlKt4y+/5tdQyXSQg1URU3pUs9UMsxR10AJ1ixT3TxVJnOaTKJpm7tmqTpqmwiV
MW7nUsiQFOMQV30WmG04Ohys6gdrKsNdV2WymoFM1Pr3M7M+ljmlYYm9C/lX3mM2Wf2AqU8Su7d5
OS1Q/lhIHQLQLwiZG2AfQm3MgrYxn8bFegVjj0QHxDjtH3OH7BUhOjWJLQ5ZKszYYEU7Z0FhRr2T
xcMnyopbXuRe1PW7pOjuO1xTdUhPaF1w68E3eJT4bRJ7mRYFoxFKHMrNjT37HuEMVZoNYWxM65pn
pxwfWv21yr5eV8YNi6QTtI8TCxAxsL4JRq/hA9bZQ0943x8mYqV7Q62Q+c3hOo5EFimKee11iy/E
CQawUu1yiCYcY1GNO97AXIw/6UKeLDJ+4w3IhvObDB1DKO9pReHzCmg1KjnmDUdRx7gZYhEsGEga
7VJdlQnAfj4PcHXSxiFt4ehKD2Dg4scqQg2wPkx//65cCBSOMTNiMtvNkgWdqoG7uTaRBgi5JZGy
YcEupAgXpMW4C8YxSieYyzcrBZsL1fejETlV5l/XGDEo/ucMzzZQsF/wM/q0K3GGc/8YGw9VglEX
2gn+vn6f4a4wjItvTh1mAvSDxAj8P6I14HM0kJbZlnB2jOQWyVoNj5rxOcPrHFU7M3FIts9o4lv6
jBHC4ckCT46hfoIHKBG/cR+xxSgBq5qmAc8huPwcOI6ZZ2oWLEPhZR3CVoxDyh+vb++GY6kTzdRR
BTUNaKfwbltVbmnU6tMgeSswtPAhZLdAZTv5Eqjw9grj9bo4sensn9P8I++9I/vMetdtGTVkGNIg
LnYjv4mD7BA/9LnXj3cokjg5OHGml1b9MgOdQ0s/Yq9N+5vqd2Huct2LVtYZn94pe1DA/JdfJjz8
qq3TLtOxE0buLKqjfQ/3eMqSQxzYn6svETLSe+uBguzadsha73D02CfknoeFewA27bt9c/2DNp4g
YPyg+AxUIgjxhe+ZzLSzBwABgoq9TcZLaUmOYvMGM/yHGcDA+InAMyXtoXwxSQNMqr6Nx6/J4Kjg
8dHfMOvj7vpS3js/hfhoxStapoFbxPCiXhrBSo1opyaIlimKfcq3sfAo+6p2oGlqWpjeLxim5uXM
DKwyAhfRjk93sb6rm95T4P4bxsskK3huWmVEt+ggYQZluvBBCT40nmx8UE+O9rA3KnB3geN8F6kv
PX/M89vaRG3C8ni1T9iT6lX9y8IOcZ6CliqX3PPNg9YtauEkbNvW14M6uxImibMFzK5pMBmlq+vf
7UTy6G7e8TMBwiu4NBrl9gRNCtuvvTXvx3q60ayjXv9qmPV90r7mINC+fuKbtutMpGBWaAo9qAaI
5PkTS44RgNhJrnnXhYhV5H+MCYpXqmmDI0Z997DOdg42s6RpYUFKlZZ+3i2Gn2E64w7zffDW2l23
CxO+OBGZMi9Bl8F+oMkgeQg3N3etIWhImQBzLlzTwhjrMY4VGNDqh/YNWuQjbuUkA2ZocS3z4fqS
N/UW98hGwW4trKmXujIQLYyKECuemX4Ha+VN8+y040Ef+DG7n0gnbdDAD364uWcChYsSkjJutAn5
oKE7RQsCCCpT/80NRK1T0y3NsJDHvFxSllRUz6wkCzQlc9L8R9G7tHX5TyPzQw5KA13m228LBLBq
TaYB5Cq8q+AxQKCk4e6begw7zoJ0WnyW5n5UKG6qe4z4MYvc6wcnAkn+0VWER8jUYqHgvr5cZt0h
X5tGcRbE3Zh7dUET15wqw+tRrdkXPUqhwDovnpKb+0a304Nqzs3jbEeJRF+3biYqJ1S3QY6K50Vw
DzVud0nW4ztAiYdny1W/XV+oOLzmfaHnAtYPOLuUkaaMdCpxnsZe84ofkT/u6XNxMHfxrw40NV9K
NwWIJQAn3qPuahooELNP6Q2QA+1d/pfDHj98i+A7miRv8zTGt8ClMfa0JD7V3gZ93BXNQ9O/0DCI
c4mx3XQaz9cvHPS0DAoPQVIZnObcqZ5PS+PNqKqATA3xHMwCcNSygurWC0JRx0fojVwSkAOXWz6G
dscmkiNnkZlOXL+pxvfrhyrifP93I/9IEC5p2Siaka0b2bsxML4omGAmUKAl6ElNDravHdrQSeZE
8opIxGpEuKrdTPrGajMk4gYnZfyHOvpoJe6H77wcbqbuTs2daPoa8acob52FoBfXkBjc7eNUDRtJ
dxsmQ+yGY3WLJwZpjMDoqtds4JVjznSXp+hC66a73Mz3aNXW48RVokMbqUeVqwfJ5q9PiGiDKfw0
S9NwAqoI0p3TfKrQCIycPI2/8rRwjBS2cVHcwlAPKprMiDo54Gt3+1TZTezf2Mtz8YJ25QPBBlh4
AnQbWOCwcmu9BvCZxmxFwZDG08xU8rJvGqmzFQvqRtNUr6dqfVT7HzxBzyYScRGRzc/degjATQ5y
OdUyGRXdh4R3JZlpmAbRAg5VAsRi7Dfjsxa9kDIo9HqnsUaSY9l0WTSCe4r85TrxWjC/WYZO3rgl
sEhmCxfhuZtsL0ufkwKlXo7Zvc0pHJeHYhgl78+WidDg6DMDaoSBkYJcEy2MNXiGkQrODMea4NXK
wtXVlopaykzw+BNQNqBGJdzVYaRzmykwQpV90gDkK5Kv/YSaXPR2/Tqs9vOaHNHhitUuViIk5zFB
ysu7MHG1XIPjrPZ4VvDCIp7IZD3RW27X+doEt6tbqoZYFXKoS7az6q/Tb6t86T21GZ18aP/FScE9
0Ew0L1pIGwn7GDUY2jOmDUxt+aaE4MfVX65v4NblQtyDfxYCDrDaXL4W9jQ1irkgjb58TtuTMkVe
0rUSy/1eYP9wSjaK0haMJsFKLoWAaDOK7BzJiy7p1EMSWrM3J2XnYY604raKRg/zGCn+xBOA24a8
ByFRR91Gr3VHtZrqJR+yh8y2vDIKQzc2x9Vbmht/KhvLDVulcO080iQ7v7UxcIrgE+KrAfkSNiZD
I1aaEAWuUTe5WXtjWY4xGJKd2RQCtDkKP7gj+jtg6Mw9UlDLH5KszoMlcaoCoe4L6+6vH/DWXceD
hTuoEvgEInww6UMUz+MkD3Jk/OnwxksZS9fWfUAUD0sC8AFUVPRx2rZiMcEikCtyFcQeRRu5rXGC
ue5V1MpGidnc3LQzeYI2MY741UJKKIjUh6Zgu6EcXWluemtR8Pzh66Asw5D8v1TZWB90rpptHqQq
eooymBS6+DqZfJs0u75MD6yVMW1undS5SMGW6YPSlunQ5EEV/UCe2iNWKdHpTf/lXISg1DbJ9a4J
xzzo68Hco9lOdRMSo/G6rqM9R2TnNmW37CtilkclqZB80aAuRQycb93ZaDP8e908/xztcpPzJVd6
U8eKY0R7mYUWcBmCYetVx3hdurL6rQ/7qktnF0y3RlabZZcHXfmA5yf0aHoygjJQdDeUzAXZUku4
hBgib6NXBw0Ql6I6wwrzYqjyQB9uVfWB9rGjKk/XN2zrWTUBc0btAG311BYe7gy9oU1I1/MrbXfg
mPyk3fQUbfOyO7a5b3h0AGcxUawQrV/fgJJu4CwPcEXcZVr2jLyk+kvM9WMYl14zm36cyYL/TfXE
M0HWOs06409YHkA+IOaiZh6oGDFNRv2h5KOb5GiF1b6Mw+Jr87fCzFwzRZ00Hr3QrmXB05Y/gTFU
wLsgfLLRg3t5iHiGhpAu4brueHHWcpFjLDx1u8k6zib3FXDmXz/SDUNjYJAcXcGLqqFagjVb2FiW
6lSgIqugYzG/NStvYHfzgnmK+Usie+431mdgYbgSmIFpGO993mf3IeR9HY85zjVWAzX7xqdfzY+q
/LTISntbcswVEAWWCbTyvjN9nMnJeGaiDGzkwchvWRhkhn43t+2TDjJ+Q6U/rm/hVjoFjgUDeyhD
6RQdoZenltmJZQ6rtNYsQPwx0MqrWjBsZE1qo7wNhJ5dDMcxNzsXA6YMl8Rs3Gd5o+yvf8jG9QR6
mBkaGIlWN0c4y7qiDaF9UQRKU7tD9WvpPQveaC/rCty4neDWQCVAw7BtFKQELe1omfFpqoqgYUhy
jp3TWjf1jWa7dHEYe+Ug2bq+sM3j/CNQjHvHsuV1TFeBtZeUPirsyzfSHWnuX5ezVRswoDXrdG9z
LZEKbyDuejg0IXawTQ8cwxDewNXDvC52LeCHHyOkGr4t++kNUxt095CDs1niLW2e4Jl84YGs0qSY
Eh3yUwOxA/msVIlH7cHp0kWypVv3HrMWcesZVoyy2qXOahEdMehFz4My9BWS7rIUnTS6Ee/G0j7w
tAaZmK3KLsr6oAqOuIFH0EKuD3A7sE9fClVXDj0r7IrABN7309SS7zQ0AJ6ww9h2xrysXKvKil2Y
W/qnPlqqvWpN/GnKeOzZ6bj4mMCK4Pv6mW+8mwaqSGA7IAAaau+X+8xUsDHkqhVmRcCjodgtRd67
SQyDZA6qDM6zpcZwUt+NH6AcIsqqyaomBalsHpjLq9HMx4EcRw/B3H5QZMCULfwa3hCGoXnoT8d8
Q0GTK6oldEh4EdCmGT8NsRn6ISEU2MM48sEZkBxKXlp+AkSAO9MRmA+8Ev409pWfj03r05EPgEKQ
8XZaMAeCtHUp2fjN3TBgoW0Mf9BQN7lUhk7jBZnnpkD1tSz3WVlpe53H9i4rjdxfdJbcszDkN9dP
e+uCAei54ulM2Gsx9dB2ibZ0QGMGiwnQt6ndz/NzY5DSIaFsfasyi8qOtxxsGhpTGUq2l+ujeZJE
I4eyV81RNx7yUnaFN9ZiEpQq1oGFKJqKvQdcw7CFJcIRV/rjkDyio2mkmFEjGyq9cU7gJYZLSZB5
NKEFl+vokgiJFDrjnGK8pxZanBZHnxRnVrubevp1/Xw2Ns0EmI7AxWTAUxNBbSkv7MiIKW4jv0u7
U8Fls2y3BIDiG4E1rDss7bqpZ9d9anmW0xSracvK8jONYlZN25n768vYOhqQ1aATZY15UWW5lJKh
cV8fQkh5AZLORhtZ6uSyDo2tczmXIazE4NXK+7iuBGghpLgyv0CXPHAAMnD/hoVcmXf+bzHCRZ2h
xnPeQ1CPkoE2LS6dnpDA/HtzcCFFeJBIO8xFWEKK0u+n6thEDrNultJNSkkhRrZvgvcSqkatjAyC
xnm/EFd7q17G2TNkt3NT0QBl0ZFXMZCWWP9+pmjDXGuazi0MhGao1DcIEn1U0VTJrm0pmg4LoBmo
1msoC1xKaYupL1GuLwPShj/s8D6Mzd2YWYcoryQqvaEFgOUgm4owQTMx8vpSUqc1iYbxBDifqjZv
G9aCjy9mxSFhkeb/9e0BAgEiVtQ/8lJCXF431gS6XbsILAWNvvVTVbxpLZooGknycSvgQ7F3JQi3
MUQGwKrLNekFr8ysUotgzTs+Kuxrb4DBPgCrpzMqt5a7aO7Y3Sudd319W4l3tItoMN6Yp4w1ClYu
nsLVu9CKgJTdYY4znw2PNh9vR1CYGFN0KvUGGaxb01AkkjfUBcBYREY6zB/6wtXLBUe9HaKEBaVc
I9yOaU5Ufp8wnk19ur7CTTmgxUGnKhL9qhh/VUpjTDXFCUY1WkYnp2yPfXPiMjzelk6q2ELM/0Hb
y4enKWoBza76hAe5+laPJ3t6obHEWmyLAMbBZuAwQiPA5Y71C/xVYhY8mJQXbr7EwIWN+cP13dow
FZZqI4BEt8GKshLUMC4mK06N8n0ZOsqIbfFvjuNMgGDBy4pMjZHWPGjsExDey4IG0OYkrYZsnfpa
wcKdAggFY9Qv96qKaMVTreJBTU/A7GqmhwgtlBmiLSnIITAUrYAbABjtUgon89CA55QHdLjFQEmH
ZT+H6Dkpn68fyqYYpHmRg0dWGVixSzHKrJKm7nseAD28L/wWDKe12rl2LbHgYuvcWs629D+C3o3F
2UMxm1nWKOUADettR7M6HwJ3eZY8wGlsh9s17knG2sn1L2kOrswlMgKrtY8LCDWHV2J/+etlA87z
7h4DxwRH7HLZ+kKruYtROeP8hQ3fQ+NRMe4T/e8fkwspwmMfVf1YUo5Cdm6PR9vXM7CUVrKG2S0z
ayPcRMc8MKvozRXeEXSWqYnJUL0C4qKcTQySxF7WBIyk+VEHfUmCYYUalxBCbBgMCLWs1fIBFSUS
QqRFResUTEJBQvYx6PFS5Z52kodrQzdX+jhkKaiOubDiNByUazGltZ/R4sVmbxhBqFqWuwwNVyF6
na/rw6rmQhRzIUq4bXYDeHptQdRMTkY63CaYLNiQG+S8XIW/xi0/RNS/LnJVsWsi19WfXYhQ46Sd
OmD/remp9nh5a5qG04J3kM6yCc2y1QnaHjcLGFpNiKp0P/w61+V9atzy/qUx7uvse2hXkt3cShXa
SDCj0gnNADOe8ADjUoTNTAGIX9qHlKhOo8Tg4q39hWneHMcOS5yxdFUTAUNRW39fIrgQLtwHxKgF
VSucpcrfRpU6VHsw+t/XD2/Lp7oQwi5Pz+xiPbasdYXIn6We8UOhrglmNuJYsWMTZ1ZAdrivdVNi
R9ffFbXmfGcFRUWQHM0jx+LoUHpD1XuRUUv2b7VK10QIijl3SxiREHiJNnbHPQCIBljJ2htZgV+2
EkEpTWoAJxbRLBiPu0nizmz/9jovEYMTkeIUXjV0ULZlaGOXkKNVA9njsfWW4fD/7+dFhqqyNQYa
rpX2/GZ+YvvitTjabv4ZCJa7xj+Wijv79s1KFH9d6SSrsgXHIy36thoZMolK17Sf2ihs/ZAqUoLJ
NdPx8fz/rE64vIXd5k1eYHXAiYMyep0VW7oMA2xl0862zNKK39UpalFIUwgaABKLjkaZjszoCQUf
5TYGqXLrofyP7Itk62SihJcYZRqNNz1EjRhBrNmjG8WWRxukndXntrvJ+kc+yzJjMpmCEipkbpq2
hswStexm3AHU5jTprp37A7dve/JqKzf/QkH+bKiYw4rUWIFRZlgl3WfdHo26139/K90KGDQcDQQi
K4GssI1xVbYhD9GdY2quHTxWt9lR8c2f5b51fmmg1XokB4Zpttelbrka50KFfbT4qPSDCaGNF/mP
Mj7OrWcYU3mRumRAG6IP+tKQqwkiZ4XZABuq32l5IoQcjOIJwU+e/n3VA/HVH0nC5oVmTGmcAuti
1l6ZTM7PGraVFbvru7WpdWdShN1CgDXgaQjXhwnDosfKnfTbpb2NsieVY4pWs+IsZEmtj4YJuczV
v0d8h1hUF1bG1SixQP+OyiAADztKx4exITI12HAqVinIzRL1HWcjmD9jzsHvluc5ymOT4eTKLh3c
WtP36kCdNvo1g1aNT8nt8DXUJffqoyMKyUijvydTAWEX9hT+tdFbHNibgWLMmoqKiZZ6sQRwIxEi
8qcYbZXAnwaygamnMc/X0LXVnkImEbPRA3uxGLH4l08JyRcVwJ68Jocyek77CsFl5meAlTbdN7V+
osia2FMwf0mL/cBN4B9odZiVStL+tak1yOihJk/Qa/WhD05pNKMpsGCj+KSh+KgvT9evgkSA2Pim
FXZT1XkJHAcon0L+ksr6PjdCL+zlSg6yQjzXsvil8cgsrS8aE3upxuB5avVd1d5zchr4fTpjGjw/
5hNxolnGk7bep8sXGmJX3DnS7ng5RTM86/bqgUwQm/sIwZrfqnJfJIXfEcuTYhc3d9FAwgOQkfX6
CdduSinPhmkVFpuOqdwjmJb4tB8NPJazFl/QqIaQ8p277CwSSkNdjZcYErLYgAeNSRXogyxLWQpC
JmZd6JkYJNAA81zFFIBYrYQJLT/Nev+vFrMiVy0QnSEFeSklbdAf3YcLakhFu7Z0o51SiSTu7UaT
NSjyoHL6mt0E9EMIcdIcZU9GMizlEyscND3YLcLGT2m/Z+qL3mpuFHZuPGfgJwFnsyztuWlCzsUL
O5kBeJyEBS6WhelppvmpMD6rSeJa5KTkGPQ3eEoFupT+xUp1v1PrgwmyyAIcYo4hpfT4+HxjJygy
9shgGStB0eV2YzKrFRYMN5Dt6+ZXlDRoJ39N0Vku3/SPfvGlKOGVm6JcV9Iaq04bvg9BQB59mpNs
V46zWyReaRUOHV3+6+9t2Pn6BAtThUY3zHORr4lZkz2Vg+ztXn9AtCXARaDLAd4P3nBhVXVDSkIW
oAMJwQmafp08RtFTxA7GfnpSFMnt2LJcmqrC3oNREzwswnLyhVSczZCWREO8oxXYN8JZmSG4zW6M
3sxB1ooGfdPMvev7KBEsYmvMRuM6KMZxY9Z6xyEavZz+mvS9nn2OgQK9LmzV/w97+meVosm0GrVK
jQzCxuS3VZzCWfL7W67C2S6KcPI0B5C0LVZ/pLQcnT1FeuRgOJxDucSZ3DY0KoB6a6rPABDq8nqZ
YK8xyTTkwYws4ti9FVH3qYpP7a9SOaraL0Xbq1roEzAQDtoRjPTX93Hz0LTV20PqmCFrdCl9Re0V
fQ+LraGXNbpBMoU+tl7n1uPrdUGbVuRMkLDMIVVYlelAfDbT68BcI0i532IICVrQ/ztB64rP3qC0
mKd+6bCi9Hu8i2fMUUjQhCIJ07YeOoAxkDZFIROUbat6nglRazOttAqrmYoXtLEn7YnHb9fXsamB
KFqukHo8QCJNg1XGU2UXKjx+TEUrXOrKXJzNEzkTIKxhAFgmm1QIqG4oKMAjN3GJxP98b4/5cE3P
ZAhPtULMfCo1yCiPhvPEnOwIoPbx3varw2vj5G6IkVmt37i/OaJb17XcZ21X+2/soEi+ZPPAzj5E
0HOypHmqzfgQTb9Ju09k3JH68/UDE1lRoQx4vc5kCCoO6qsmbUvIaAIV/cu39W32I/6lvbUYFeqD
cHo3uHrjVI/KZ+tQe72EjkAc7vhBvKD4fWbFBV0gvvfNHfTeXZziCFKConKXW+YojumWOyDmIif9
WvkNpugmXuNhsNuO7vmP5av6s/hJfXqj4i/Xd2bTyACCs9IAAMIgcgH0RaalvaLBWP/QPB2Qx4Ae
jBszOfx3YoQNMFISqWClhZObHwtMzxvfGlDF8INW/waq9t9YgLM1Cc/sMjXWEq7Acn2KnC7EiCOk
cjVJeWZTazEMFBz2TAefkqC1LLRzxeohxIyf0LbnGMrXthl217dtI9EOvT2TIugtLdC2napAq5s4
m6T3+vCgsWDUvw/mC0qvdWe5oMXLAFuNZUWhTSNnEwsNiwBYg2rg0o5qZcgTJcSRJbSf9tGiMWe2
GurRoqm5U1uaDAC80XyLxaIEj2j4/b0VrB6zom5MuIXYnC1ej7HnAwZhgTtV105jhYGndek2cPb1
hyxC8SYDioJJNGfzNpx9gWATKUjSIqXHFxB31L81Ge4j3+dHgDfMVOYMbu/vn9UKCmQb8YhIIoRJ
WsBREr9O2WclBAdI+vW6Dm25uCD6wIAodPMiYhJvg6kD29elRaA/x5hWZHqt+Y0n870e3ald56u1
srsucKMhHzMZ8SoCOg5cDzrbLjVnUnXwJOUxACh2w47tqBVOp3WpnwzDCDqxrAA/lLHsEOInN/1c
xj6a95SD3bX93ZhVmktLTPoZu1D5UtrhD24WPcrlyFjr9QyeBvSVOhzEDv5Q9Ogv4r11zOKGAaM0
2SeLJvYtYKzRzfU1bR3WSt2NEjP4/z8wReZRqbSAkOaBYrU7ZGOdqkvcjmR+Y/09kwl2j+nINyAm
QZSrXu7egEGSmQG210DH46Q2fsRrRyGSM9rM3azIyLXLRwMjpKAVa1Ng2MYwLNOv/gW99eUeBcoJ
HiY4ZVuJqdzcvD+yRF6psksZaJhxq5CY5/VRL486vSG6LLW3FaECIgufDPEcmtaFJRG2GGa04uqX
SA3dZZwjr7KG74wviWuX44806/MdbXKXsQKElMPsX9eRzRTt2Qd8WGc1dOgLAcq88pDGQf/LF9W1
vw0/o8FRRm/4NxkdUBtZGDqKOvOHuW+qVbMyIlhvgdmSpTvvdFu2os0tBYYafCxoq0XR71IXE2ZU
bT0qsFGNB0a35bYrdjk7xdqD9S3DUIXv13dwy+1dIdv/ESe8dumUJ8BzwySiSP+7yZ9oOOwjtfKN
IvW6TuKUreog+r/ockNPDxhZjA8kB1PXVY1t4rQ0xV34TvmVt9On1LrRrfQOKNVvU6lLLt3m8tAm
i3obsE3wRi93cw7NemjjoQiyovOi+tbo0V6GFhBU/+JM8pJtuScMgCO0GoGeg7wnsc6ioKbP1Jlm
wMCXdbOrlconpX0sMSjlX5zYmRhBQTC0kVlF2q9i0CFUxvsBPCdAFnlquByTxeok8jbv2IpYWpsG
wcQtTnAkcQiuTxNdQmr5deoOKQgsG94cWAS8OiZK8HKP4lVcP3ctk4je8g3OJQu+gZrHKKEaZREM
kdfqOeaweXo07btWOULtXHt8uL61WycIDjMV1WE4ROp7cuLsBGmupGrN0DpB2wduJC5PTkkpo0De
UslzIYLLZUwEsypCqEluHuKSOmlaeiMo57N9X8gwfZsLwvPJ0KuHTgOxW4UaTcn6WAfi1yiYO9CZ
u4sC+ktTJ7JlbYoyjHduCKxApH8zl5aa/TBCLbUBwwzoMnvl/5B2pb2R47r2FxnwvnyVbNdeWarS
neSLkUw63vfdv/4d586drlL8Spi+MwP0AA0ULYmkKPLwUDQ3MgD7HJueFZz1ImhjmDsQ8RJAofba
pnNl1Kex8IDyNQsitIPdBj9EUJDFhfPv1QFKj7VAF+C1lGtBmB8A+n0FTRNjvM1BqCtuwj9ZyoUE
RheaNmvMUQFQOqgPeex0FU29TcbL3i+Z0eU65qO7UOsoFjFMTcI6Qs0Vptjuu0dRJeWT6WWO2Xbn
27u2eDwXa5r//kJaAEb41pgB7XgKDs4UKmiUbA06FEbgqgYeVLfFLSwOeiDJeE+jjQYg+mtxetRr
WaTiTqmDgYzTttffQXIpN9usPKYxx0EsrA1Jf+A3gd1D6polYbLyNi/6dnZI5Xqs9+gHD3SPdrwp
Ggu2hEoObn/gK7+80fWaYrQ/+BlQZXsR3dCaSct2qwk8g13wQ1dCmI1DcWHQlLkbIM6ctqJjdwDV
dlaCcoXjxZcEoc6GIYwzfR84Sa5Xo4zaNFox7BWVw8BXHWF41YWEtPor0MYcbVg6IIBsAfhGcQ+A
aUbVZXlMhQizW+a414udKN+C4HHqOHEvTwqzdUahxVI9QUoqbTWMrRaJXD5EvGBzAfwy10nQ1Ikh
Ydg8tlLSCiW4Uqo426cyirrK2TSRsWpV3PpGvrdqda/UnwIAZyJq2b5qfsaiusJ4LZQ0AmmnZLwi
wFJmBFwywFuAXGgmXZCvD7LJxiZT0cCIepQTDAExTcBIheog5T6Gpt2rCVUsu+2efQuTtBPp121D
/6KTYfw+xAOXCxww+rE1xlmqQjMOfg1AdxaHq8Lb9v2mFHZVIKDk1z3g1nH9ekR+pqbV0IpUy556
scT0gMOgg1Rhpwm/PMNt41XfHjNgentp2ym/MiQ1BHkXyqu02Zg8np8FihzQOcxgA3RGisAUM1tW
paLQBlMN6L5hJyFqJ7q/TjBmDg0+AcXYJI0U/ugI0kQNoSP4qk4keXiM+4M0YDLaZKzwXL3ra96L
d96rb3uJCbjgDFA1UEXNXvXCSYuD3uHNC5C2IOe+MyBIXhVq2XDKxguWb4rI16OVXZkbPea/v5Di
D2oVWEUIQFqyFUFsrLzhvWQZ97wS+EJ/ORoKkDib3zEz/zYjqJW8WtUqsC1Yp6DfdsFfRvaSgRgn
VyKaiHbVT7uh9u+st6j61aS/grA7tXJFcPcZYrxGazrnKbDgIOZCCFqSAR5CWxfzPT1UwQCUfObj
j2mTtJ/tJK+myHjsC54bXxIFhkf0w6JkhglnjHftvHDyynmWQRrGthlsZIzyxHhwamU81MSyJDxs
0LCDI/1GWqVOoakWgP0/N9aqL4+F/jzygE9LVQMwdv4WwgR3KOEKWd+WgPnLpp14FhWSd8HMqOZr
R2P4qFeRhmzC2Lmm0pwCr7YDb90onesjH4zjBBJM2Df/HkiHSetzVytKW3PbCnOckWDqVTEBEDhV
z5Lnhv1WL14GXvvagk1eSWFsMhMLrUGPIFoCVsWao5DzFzL2bqIdHDHsPG8aNAHXlqhJXT01HiC2
Tb1FI2i61axdZe4+b7vohbgFbg7d33gkojuXzV+PoFdCbR8EdKgDmlNBgOUi3uMfyMB1aKG2ZAJp
zQTlegWkP+bVIEcun7Vpn/roAua1Eyxp+txd+l8ZzE0ziknqlRVkILkLwKRKo9iFrYP90rJvr2bp
zOfJUiDrw+WA8R3X5wJH0RV6ADBomB/VEPzjPo99ZyE+xjzY3xIYrfIs4PfTFBLGaS0OAFRZLlig
0DaAxghN4yxncePQlg26FjS1oo/mejnKUGHjOsCEwkctdEYVyVTM3L69ZUuqDJYB/P6c7QbB77UM
oHoqefQgQ3o2zPfy0WifSh8dn5yodXHfLsQwqU0jw9PTaGek3asAtCfRPbDBi2fReKx5UcJCWgwx
AgYfzbgbYD4ZdcvlzDenDLjtLKnvDLU+Wb54THTUX8xIP0uCuELvPhpY0oFjrwvHdSWYiZYFMIMk
YQGPI/uDXasy8vs1AQctUcWK44CW1jjPup1nEADKzWaKfXUyfKEDv+mEmHGSNlb/UdxhqIT0pIg1
TXTZva0lSyEBqgb/CGRfHciltHHSICTw8lK614zGdyMli4/+0KROWrWRWyVyQ9pYQveEhxlQClAn
1BqqkYYgAiN9F3buiIT9Oe2TUEeDopblrgySSBdDxwZOQX4pyXb1uazlgHxVMX0QsJqpsg+sp6AM
7yMPrLveLrRIjdpNlPp2O4zE1P79o9aaXQ8UGqCsb+MhYnQmxnKAndLwEmykkXTSuymivKoLHN8t
z86ZuYbm6UEIiUywsaL799p2vSwrjUJGsKLUoBguHTNqyKCZNshS10q9U9Kdj1l0qAnS2sxWUUAk
w83Kv7Jw3XiWLRYrCzMQB6SPQVI+NiSyimel5Vn+0jvn4iu/sXM2Y+0nXt6iHyV1uvoFGTMyjned
0roCSHIBBP8ZYJJkVm3q7qi08f1tzV1wPMC0Y/Ig4Efg8GaBY/JUCGUQI8xKZuawB93LqFBQqRuJ
72FOsiH9j/IYzUuKPhamHmfShHv0GBGlVze+tSkaDEBF8U/4I3FA44EhHTX8r0fvxZsgFAJziA1s
LihKiWA+CUpNdKMnAoZ+CPK59WvOnfSFL/+mdF/EJ3N7Pu71a6Ur4MwybcRwGa1H1beL0ZIYhSRQ
mm0l6JgSipmaGOqZPVVRtU560Q09g5rl9JSO3saTHtNpXygKSJGjuyZ3c8v1FfPH7SNf8sOYcztf
0yhSYLbW9ReaeukbVYg2GrnrgM8Q0NgvG41byKOjT8rIabdbcsXY+nn7EWoDg3ItLSiMVs4xLmEf
57mjYj58BhyOjp4yxb8vMQC3ruVfU6avb69xITaczxwAZSTO5lrCtdSmycDGBIQwiJPOgpGRaVgb
0/NtGYv7iLbdub8L2Hg2YZKLJfrxS8SfRvTWNPrc0TBTlYa8CQ1LcvAQACXcjBMBWPB6LV7qV/8h
kZWjbWGNBMPLada6us9LZ80/xKrupSDGXwpyrWS+jkC0Dlo3Lf3zYD5ggkmnNquh8hyl9le3d3Ah
uAKnFcBT6FWfAfiMbgDcknfNF/rXexp89ZCpB7GjhWlsU5lHd7coCyysqIiDaAnkZde7mIt95zcS
2jHMUAXHe986OehKC+vYxOEak7t4fMWLdyySEP8IZFSw8ppkTHXgqcP0YxLcJFCfJPEdExvsvKWD
/zBFqu3BzMFG/Ae7qqMEOdNRYIgJ82bJEqurhxYtUmpmJ0RV6BjYKe8psQSdtfD6QjIHPXfgK2XO
DlTMWh2pgHpWhuWvO2GGxdflZBtTq6K8ZAqrTPeSXRaX/k7Xy8GJzO4hkHzrFJaydpDAjcBxvUs2
j9m5czoWkCo0jlyfcG10gVUmPbDyNXosrE+zehh8XmS5eKwo183JLPyBhrdrKWVj6F2rSEAQqf2x
x0DCfDBsrUu3kq/jz2Ylh5ZdC+pWax/iZnJvn+3ytoNNZ+6/gDdlm0qzScmMoTfwUPATTH7z5M4u
xzBxxCLA47EvOwrX11A1zjw7agcTPU9DRhsdD9euLYS9OGG08O1vWtx3YNiQY9KRA2dflWI65Emo
zTiyNiFxZJBpfI1bHsv1kv3iZE0JhIPzsD/Gfk0rq9u8n0lH69KeAP5wxKiwiBe20aps02OdPtxe
1pJAJLmgRzONK27y64O2dJAVdx368epIP6T9iySi9fmgTtVWD+PNbVnzx7Oe91IWo1STpXvDNDda
1cE8GFb2BMcfVYNzKS7qLuZCAsuI9z9ezfNNcxEN5aqZ9L4Fm42ssnBBWBM5QWB6LjjhMMl17Ie1
JrajowxS5ujJZEkky7xqP5qpvrq94KWrZm6JwvwAVJ1wntdfouTVqHfow96rUwEe3g6AQx/E2G7n
xwNNlKDBCAPr3IdNx3ESS5cpwkAQYKEX1sAr5Fpw5peBGnnY6U75rJCwt9RD3Ua2+QeYZ+S/LIhB
bkL/NgmikON6UD0sEJAhBDmmGq9RJyjtZvR5D/rFJSHTpgNqKIIlkvH3Y4dLoC5ws2kK4L1Vc4gV
jP6NP/H853ifJUtHshRQpHk8Fbz+9eapher19dywkFaPaNInIaZ8yen4B/4Eg5sUMP9CM5BrvpaC
lnIQxXaoseaI0g94Ljw1SmCsJ8v3yG0tXNo5xIjIZctfkDzGxOU8sHzNRIE1mt15SYz8OCR/aQHn
ub24bRdiGOsep6wLExMUj6jgyuGn32vE4lXdF5cyVwFQ/MGgAbbzCED/uPnCL1rVQ+AVNmj3DMyV
C9K321u2uJbfctj3Iop1WWVmuP7CupoHWQcY/lHEHO+w5A7xZEcZd4ZIaixLHRxTEeMigTuUFFAl
pbYHZbu9juX9+i1i/vsLV9iPQiY0GUCYhbfKPNNW5Xs0Eop/ACLHw+C3GEaXTcR/lVxhJQmQFtJT
a20q79ftlfA2i3GlQ1W1uY+Osr0UmEQoS+qLBsdpLh/671Uwdu8BmSKo5UyNLRngcqwC20SzGXjj
/8TBWAhucOXqaHlkZ3wAfW75hgdBrRq7ivymxOiPMT9vb9jS0aM8CH4zMDoi7TFv6MXR53qQ+XEP
SBTM0TJea00gaPexh6jhqPG8LeytPrOO4fFrASnNustQL0ZvskAQqCMyTB7C7g399TkmjQTCz2rw
HWn41yELcOBgvQdwDv99wyOUMVAeRg/jjAe0eIz3k1kT0QeWX443ffXyb7cRjWvoufmirETyiNG7
eChBOJIBL1BnGHT5Oeb7on/1wZV1W8z3SAGUzkhVzPzCEk6LcZ5CIk+TXCFBJa9CB8rtFI5EE44N
fT8pCEE4jzYIzLBRWWYRMTdSy6qAGOnB76GLtimmbtUVuOBG0B7pFDcIpiyP69tLW4jHZrpqMDmC
ltVA9pixK03pxz4NkIoHdW0UrjTlU+m9iADcRgVQ4MRqTIYwp/E07kXvX9s0ZCPxCKvG1qJr+9oK
wkREFihBpQaX66ZQQBPdD2gd5dnAd2O7FsP4WTUPG9Us5sdoWZModRvk/HXpUTfd23s5O9JrW7uW
wzhaXSulbEIT9t7sUycuAb/tD73S0GE89yJvTOh3fzgLm6cdQmEQOzARl1ROUST0ASKu7C5J7qS6
AQsCh4GOfemZM/mcNrMfKOhaxvQmJjjR6tbMrcjrzzuRlj5pj4GLebquTzFS7GFYfd7ev6+xGBcb
+E0cY2eNOImZXkJcT3M03pADhhanFa0ctGv8EPeO/HKskJ6tCN0b1HkK3c+epG5sb3npC7aW8u1L
mN3N8xwI4FHozwfTsF/NX/GD5Q4eeTSKHX36bN7GPQ3Qunh7/VypzK1gJW3TpQWk2v6jm5J6raGL
T3YCgOA/CYAdckeyVXAwOMfMFim+rZaxwy7RqlI0se/jE8L2RtjoGJqDOTZ06IguPuf3Q0nDl+ZH
81mOPsXMgtC1zpP6MzrqGGBNq+j99kYwrvDb9zAGG0RGENc19iFFopqsRNdcF7SgnJD467l+S90Y
e61Rtam7CmI6O55othG3Rkv844+IvHUOObVEu+tRg3iU6bCZ0D1pvIar9CA/H0V39WK9VaRaeYTS
7lN0e/v4IroKfeDVl9kemr/3AiNc5hIJsvmMJmIUTxxnoj+cYwL/SIF7c8DJs/HpvyUl+yaJ0b7Q
69O8GCFpcu3hHCFvF983NHY5287eON/kMNpmqIMZoh4xnNuKvHabAr2pdUi2sb3mTWTgbh6jSMpY
t4WWYEn6IT62x/YwHa1VUZNkxbNdFvf2bVWMMlW6nlpRhVUVtoB6iyFi6E5HBnkjGST7PA3BGi1W
xTZNKapApUlKfROFtMIQaaATOBcRWwD6+2NQfdDARj0DE64vVitDNkA2oNnF/mBOFOX8Rykg8eHe
GEnufpprOjn1JtpVh37NudP/nzvjt2wmJtOnFo/qEhsxVLb5NrS76r5SaVnRxtHP+YPmNkBFI2V4
22Usi8UcIIQRqFMg+Xq95CHWlQ6E1P05jjGx9MFoTtFH6isrBZz2HWaQgLr1LwVAKq3Y8JoomPDw
P7t9IZpZsVlkYaWO87VlHYWWmhEZRtvSdmOBKV2cdS7L0meqcWSPENlfL1PzQX42dDjZxm23EyZF
knKT2h+3N5MnhLn2VctrMJYQC5K33sraJeRF+pFyFrJsm2gN/O9KmMs+bvNcn2bvK/dn3G0DYIN3
6rhq0u047o38yfQ51+ts7N/c/YVAxpNOVhUoeYtVlU7xoWwlymOb5y5JvT6cZrLkCrM7+7NG7PIR
sSZ86OAMq5hj3yw70N8a93vvGBfqFUqNMiYEmSsN7foOulzajL7IZBuhfftnT0zHpLd1gm2c/lsm
gCAYn4T+GpM5rxS9NkjoQ2ZPjZZ6n+gVD15i5z55y4pdaifO6bbA2WC/H9dvecxxjYEYe10AeY32
gXL5U/GKSbLdk9WUHEH/j+v4LYk5tgDNq3HWBcP5+d1HIZreq/ZLsu7X9Zo3lYm3JubcrCyMAjOy
EOBpP8McSEGP1hwE8v+jhL9Xw955opqrzRwwiJ/xU9CQjIh2u/NtgeMklu9xJEn+qxCMx02jSm6m
EdsWfj7DybobDPYZbZns/shTADqD0Yez4rEsCKMogibAy+erFWim9Z1Bf6bniKxv69vypXkhhllP
p/hqE5kQ02pgGKZa4gokX+nnn/FH46TPtUD0PeiGSLcStp9oqSx3vMmLi3HvxRcwF0k3VbJfafiC
CM8fOpAazBwmefN5Gzr772+mdSGHefNHkV80ZlnMGxrQyPXukXvcvCQP/ZoHteGsiL2uJDOOFK+G
pNzxjwF99NbxBuTiHN/Ek8LcV1OeRFFbQYpyCs46jezSFt3p8/O2gix7wN/bxnpAtIVGxRRDjPdL
ucsJQMW/LMe0PVd4SJzisOXRNy87pguBjAvM06L29RQCO9cgd/mhWfsrZXscibXZSZvbq+PtIeME
xVjspdaHLGsN1hoon+bs1Wfe0CSeFMYBaiEosIzZlOWD0BKL+EQ8GQeT5BwVn3+H1XC0rWH4C9gN
5gzJ9U3cS02tqGM8nhuxU8C76VV2F4b5qit6ixNWLL7aUfFHew7q4eAMm9d8kcvNtKlLRIzeOBvE
33X3xR3I3iNbJcZKcnKPeER3A7IzMfD59Y8eOBey2W5vDFVUVTWBbDe5C+684L5z2p+iZZuOlzu3
FWRR/S9lMVam6WNYWwVktflOnV4TjyShPbabxDE9OxbvdaBa401ty7A+dfU/Cmeij8ZDZRqs2XAk
n95hZ+ugTffxJJ/jKyCDHOuBI28pWLxcLGN6oxglnZpCXmUjS/4cOgIVN9pDtks85KNefPqZe5RH
xrYY182tJug3AV8n3lDXqlSaM5Qgma+gx4MbYgYmfdRJ2FHZPp0+eSN8FiOFS2lMpBBipDzShpCG
2UjHIqb1ykdCYzuNvJBk3qxv1nixLOZmrXI/inU9G862MtmVIxOZrNefnqMfec9wFsn6FaVerokx
/EIEO2hYY03P2d4g8VF9U1LbJJ3DUxDemhirj/UwgJeBoJ0b0O6nsQs3zeva9igw7PS2Mi45zYs1
sSS7mDmPeRUjRPk//JLUe8G2ufvGk8EY91gHSZj0kPGjp8+7+Piq2G5gh0+akxaEnpAM+3F7UV+5
4xtKoTIWPfmmnrQd3Mnurqax8/5eks3BfVUC56za0ei0e9DRnXx7TYcDXWdIrW0+eHO7eQanMmbu
AQSueNJ8iofCjX3qb4A3p+u1736sOx5p4GLEfHmQzB1blZVStROWPNJngyR3uq2TmdfPsHnQON5x
Mo5E85JGLEtIiokdHlXb35jkQ+HcfGx/6n+MzdDBgThXrVSWucXsiyQpKwl2rb41d4nstC/dO1rR
93iAPipEd9b2qb470X6H5BMo6XqCfeWlExev+ouPYJxLM1RSDt53aK59qPbBveS67VtJus3jTyTb
fB7CbzEo0y/kMR4mzruqNiLIK+wfz0C+0fKvI6UPvHXNP/PNPNDeiEK0Be43dm/TcayVItWwtwgs
nH4TEMorqS9r/4UMZuuKOArHHF3xZzt9Sw2nW1uObu+lp21LdoccORkOEn4x4w6Y7T+LYvbOaqxq
EEMIFF9fDSJvY9/1yePj40RQVd2mq7vNObBLUCpty9Pn+iF/f1gHDn2izvDZOT59WtPTA3wfT5Hn
dd7aa8aXJ7EJYEGp4tIAI+9u3Nz2dMt30u9Vf93DFwFiEuSakRb4eTTg+iv1tN2uHx4eOBHvosVf
CGEceNoZEsYdQoidllS1wWFHoZW3VzL7J3afDBE0/SCCBmULG+mKlYTeE32C6gePSizZRSxzrrql
sAsTs4EAR6cbYncmJPHzuFCjIR3PWR+5mO1FtRKDRHSAo3k3HktN+uW8DAx0nyk0MCCWrbeD4a2t
dRT5zod3RV+FxGhI+usRwAjXctT71Yo6J/HnZ/Ua/0WrVeR8YqgiJrI7H5xz+2oJ/7apF9/BHFzb
BF1bdqgRP9uHnJTkLt6iwKYSfIogUrKiFTlhtBP+/UwOPRk6Z8c5Vun7rutoXsWoPfTGI/Zkb8Ee
M8I71Wv6M2ZIAdW77fZgz4tIsQv3jWMhvAaieI0+LM5hf1fZa7HMdejpVTf1GsRqxMMBmJs9Wo0c
3lX4NcPseoMhBpYBp40kvcb2SEjgElC8duzP+grjOL2tnzkWyU6TjXKARaz3CBO6bJUW+8yydXB5
vvl/ZT6paqKWh+5HxBuctOAOrr+H8TZCMzUYDxHhKRNbWmfnRmltpFbrPwuxUEGZLxlDTiqpLM/W
2JmgqlWMkIh9K4fEU3M0kvRqmvFcIDtwCeYwf5UOOD1Mex4FB9u/cFKpEckemA2Qiyc5ESww9Vbo
mD3Kd7V9/MzoU3c4RYf8522H8v2SuxbKhF+iAg4Lz5BQA1iVT7Xr3Z0QCq1vy1jSsq+x2RipMxs9
UzGxZLMX0CIza9noxE5gayuMuSM8NVsI7vT/jOf+Ww5jx0nahHVZQE5LGzf8MbnVT+mYbgrSUF5i
SP0e81zLYg5LikcjsnLI6rfZ/oyx0HclEBOGDQ5RZfMM97Hd+UQDv3KL2bONrW/l1B6d/HGz8gM7
epsc1Z2oE+4tJ/Js46HfjwTgaxuTcQ82N0fx/da4/ljmkNshVpMR+g3NSjalczibtuHIG51si5VH
Oe50SaMuT5vxKZU4aQlww/NpP8PCD28Z5S5o3l3WoVzKYIJrL2onS1Cx+/M5g2wUJflmbVDhIGwL
+u9zm9e7x9yIpTGWQd9/7V5O7pqd5zqghuME0UsXwOWKmEDQK/UcUEUIKQ/SCsgCHoph2QYBIEIr
EHB0LNAr8fumB0/RDOi48385b5/17sefWPlvCcw2tfUgjPEACQasPLKLtUlS27e5bnJW1u9n/1sO
s1NjqxuVMENlNPfuOaHPOXHNl+5H6nKD89lf3JLExMq+F2jVkHyt6C5cRXZKM4JncL/mPoKXDfT3
mpgLqRbFSLEwyvxcO9G5JAjGe6KedALITbTy7XLHY5tYyDzNSv2PRDZtOZZpoUUWdvFH/VDSXxM9
pne+zQkvFi/aSymMR44CNe4sHZUwjUzue2CLL95eooCNGXbMuci4K2I8cqhngejNp5WS1nFRkf04
Cna7/rOdm4chIVybeRsZZ6qLgl9r8hfM5NV/wP1cECCukX4lPFTYwusQh3QhinGlfTYYZSx9iUK2
ws1p8BP9XK5w9Dc0W6U1LTk39fIVeiGRcay1Dv72IkNFMdoM9nt8GLYTYHa++8AL/hf90YUgxlsY
Xp3Vaozsbuk8gyGExDaYvDa3PdLsCb7Z74UM1lMIXRVGVjygXv6cwJqSLWe7eItgHISWA9TvFciq
7pLNtO5IvEFliEfM99XZe2sZjHOQlElrhRZblT1X7khfg9OhpgDMIdoAqmYrUmmDmYt2Tgpg5OQP
9cWgOlFd03Ve9Bb/U9vjfbzZapueh+eY13fjy9hndSvpQV6W0JaDup3wsJ4HffCGWn49aW8JYXyI
NTRtk6oQ8qPLyOHVowliFg1zEw7mvafaAxVJ4By3j8RywpV4trNfyYpr9JyT/nJ0F7F5ZYReEltf
jswi4uGAuhk69NYv6eb4RHNwdOqPvMh8QeQ8cQBttTPz3Hfex2SoMU6h7c/Pk4sEd7Ou7fzEiTqW
PMxcM8M/GHE9M2DhhC/WZYDUKPRmGAvmOrlIJ7jdDncBFVaJE5BPj37ctkiWamt+44D7DcIAtMcs
uW+93nGmCmMGXd7VOk3x5Dy4OVCVCEh9EF64Ek3tbGU+pg0RH2+L/uKdZfToSjSzVEHOQi1T4UzL
TzQpI9017MEFM3/Bc3Ao7FcAbIlwLAn+J7AN2rvyvXoa6Ft8Go7qjtJ8v7U2s+b5brIy7jnR00IN
83pnmGtF1roKpObYGeC8qYSnAzgCj5rTR6R1T+bROXpHbcMrOS8gLmapIGFB2yAaIr8qjhfnn2k1
pjyE8GAKJGJqCeo1boIJpICDGRQF1O0J8ya3gg3OQLzYeNqwEPZcSWduGy3FQ7vykCMXV/LqIDvS
GlG8M2wLYrxmq/xnzlP3+YxZHdDRHoeByUDpAbt/re6xV3Stp2K5Gqkwcqdd4d1AtK2wne843rtB
nu+wb9JApzJzc+Mi1xjHXSXt0MUGSht4chk711VceWuQ6K7ahTQ6CqvCcdYPgJMTh76MBPNFyG2V
X7Tumc/l7w9gl4ugMg+aubbS4O0pIXJIV5hme8h7cgRVLVhXCOp/fxDzoWMPcGkkszBLke2YHiY9
DQrFRBpU3qKL2HWR2Dveo6rp/3V7eQvFD/1KEmPRNVpqolDxUGJZD8CCJLgCJ7fEpCbFJyH1zxng
0xO9Dx1HeI2ob8s+SUlE18ZZuufW5mfVYQ/7ctmM/WqjOGZqV41nyxuGbQaGq1c1LlVSlF2wqyIj
pJ6ZonlDTKuVWhTq2usBeefsCO8jmIARHexh55fYe+UUWZsELf8dwaivzm01O9Fc78XAFDrSJrQA
mtQCvNwFEZIIp9Ztbn/JoqO/3A7GtFtZMZK2NVA5KW1hrw40V1ZGvlZjqtvisD1EAR3Ho+FvwmaX
UHkl0vHdUGzOVyxEgFcawkSZVSODgkCyEKBAE23dRlPB3sOkrY7qO0QQD7zyytKdfblqJuLM0kqN
TFAzwOByREQ/X7rVSHiLWoi6rhbFRJ0Z8rV4FWBRikzApCNLBYjDnHBTGxRDMtM0Jup0L1k/W+sj
6lw9fAybsyjaZfOQai1nusJC7vzaBhkfF6MVXUuy2dqnnBxSMrX0NTxGm0O2iTbVh+8YTmHY4cZY
tXZGXjDI2HbMlNq8/MYC+h8fghknIOUA+av2rUPQa0RPC/3x/GN4fjUPr6idW2/J6mgTRMNzRBza
vCTgUsb2SiZj84UXGZ0YQab4oMGxSKdDuFYdzMG5D+xm3eN40C3lUV66YCkkvpLLmLnQj3+rtQHi
VaNeC9baOBnZKzhSVVDTVy6Qkx1Akm4a0zLZmZmrmKSSnxRpK0RESX+igSioXasn4rQzipqUzaGJ
N0VF/dNtC1w0wJmmBC1s1kyTe33h1qKOykoZjmfFValAre2Rl6XhSWCsYSrqThj6YDyn68i2aHKk
1sftNSxd4yhO/bMGRsUlkGFYYjWvgSjvdFjx1GjRafzz+0AdXe+RF4m53IxYgT1hk4q7hrxQ7/32
Gr4COeZ6Ai3EXDoE7Qc4Hxl/nJSozeAhMJ7rrbxSHQ2SHkFdTH/pgMd1D9zQY+FYruQxnndSG02V
BcizTnM2HtnxGqhQfeOvetdagWLaFQGHON9e5YJnBA0XJjcB4oGnBtt0E0vgfa9GFPJa+SET0GRk
HdVKIm2zznzk1wvOwKOFg7sSx6heWfu51UQQp8AMBdMgavbQmiaNpJxY6U/PamkR/ri9xKWU2pVQ
Rht9qdQDQD5GgB/yH+2qPaR4Gv5V75WnEJjD28JmP8IqzcV+fvnci9fBKDSplcQo0AZ+dY7zwK7G
YP2/iWBe92o7ypgJCRFpi9kn1XuUbP5AAOZConUPug/duLYuy8hrv511wowRiBo5xtfYtyXMpvNt
ly4kMLeAKYRGGHrjePYBVg/snmO6vJ+fD+niEBLFbJVBwQJCsMLKsW3hog0NnsEu2at0sQjGP9RC
W/jGfA5aAh6cNiOyh3agzKIWqFBqTtSw0GYMJqULaYx3SKTECKdUGs+73eGr5I6c9zn565xTsiF/
7TtnH+/JC1o6aeZsT9Uho9nhAzlj8r+dHHM7eYI85FGIzxCnjtTKXz0GTzcl7x24aEUXi2XcRJ1o
aKlOxPEMtDQqgn7vDrrMUZKvcXG3lJBxC5EVYsQe3iCA0R3c/jHESEWfWMeBRKfHR6XGe2ifkS05
hRlJ706f5uPnzjp/7MbV7R1dysJfnOw3HlNDaOJuSKGt4kNwP2zSx+5OWqcfPpLkPM7UxX3FqIMZ
+wZGya8tuTAMNUxbUZZxel6VEVP5CFpuoLV4oVyIYExbi8xQT0eIQEiFovzhbtqcM/c87JD7W62c
fW8XQNI2eMKfrM3nB8fXL1r+hXTG8gPQk2iRgTO1qmet/JllTlpzzmtxgdg9JACB+ME4xWvnMoyR
NoRdOJ0xxeQvOQrt1hqoP9QfbSk2jhRjHoSH0e+3lWRxXZh1rSM3oc8EXNdC1RJArymMp3NVHrz4
WDX3Esh1/zcZzMLavJHCvE6mc2S+521HLHkr+Lz5zbyFMEanWomXiFYE11V1VFE2XSE5JcL/20tZ
jN0wzgJkLuD6A7OXfL1fk1FMrTTl01cVbWeuBCIRgXpuRoRVboPlkCNwKXE1j7r94ofDS4rlTUVi
YjTMoZgQ8R46pHEwrnRfneUf73f5g0tKe29U5KV6TO8rMm5OGV0/3F7xUmbn6gOY+0HVhqZMk3o6
756HkPiI5O5H5/BeuG5KH0Na2k5rFyXN3pytbFeoUIV3KMrycjpfRfFvTvViHxhFrdXJ1xXQWZ5/
/DgU+9eavI859clKoCs09fn3RxmtaLEdAFYb4VnAMf9F27yQzqiwOQkCZspU07krHlT/1GNOklg8
eVrhyB2CWk9yOLs+7+qt5TLqPIiWN4oNlrsDdGN0Xu8s970+DGTzK6QrJ0IOuqL56fQg2A+8m1hZ
NKXfi2UZxbQ2btP/I+07extHlq5/kQDm8LUZRImSbFkOsr8QMw7MSUwSf/17Ws+9a7qHo36xdwcL
zGIBlqq7unKdkkxK2z8ay7fk4015GuFPrcjS6Z3Bfl3/OqwH72stEOu1d5ynhPCKIbP25AoQjaWN
AHxk1G2rDGGUXwqct/RZLh5OyuPt8+V9nx7BxF6F8aAsqh7POMnfUuNJ44ENzn1fEoA3TZfAADKN
caVPidSI51YbH3WtPMrR6WiW53+huYFhRZHl0MwH1MafLAxpP451JIyPQR0T87Lq1OfyYt8+prms
Cs7/mwjlc3JOo2I2SaKOeHWqq1lChkHM0+HxJZfs8L51BhfdmF1O9EcOWapFWemngNgo6ysmcJiY
xy7oSS6VHWz9kJwXiTWY6P+2wtBsSyCqKnVAxryJAyuXoYx97WKa2zgR9Yy0Z3Ruki6uMrfOSix5
vv27pJnfBaBKbMumS7kw4s38rlgbTgVaKERo/4VkRWjhcuttvn0cUUlYPKHkmpC1uQYUytrzOu/Z
u01+Lt5EEzCW3QFLF39h4ctkI87zMBnFR/u4Vax4jVUKzvprz9F1c40HUzLsSqHaSE+GOoLL2skJ
enryN6xEfuV32lAdxtzyDzrMIwnULLrkA+gsPPhz27vfZ0AKWePSgXIjh73HsyFzxhutImjjoAYN
mw6YJyOHYX3pa1V8RNtoSaK71RLKdCO4zprzNv80FzqkAzOQ6AvHrjSBeTYG9lnUcYeBS9ttyOV1
Y408d2fGuf9JgtFggXEpzsMpg3O/Hn3ibNa7w4Uj7jOC8JMGY/rDOh4XgFPH3Cgqw7W1IpuL7XCO
akaofxJh3pQUw72IgMz96C+I8rpDC4Flo8WFZ9W4B8aY8IWAJkV4oUhKb2XMqRQPvMl83qUzJju4
tGXVneilN/vL8aA9cJQx5/tXBie62MTOtnEs8f0GoWRBrHZ54OgXKv8/H+SPq7jKw4RCLPfoCOhB
QSV0Ej62Is/zPng3weODKtkJlbAa87pXcRHpL/MXUMt4sx8zpdafbFA2JwSiBGs6RnQFI/5WvXKJ
o1pDqi5kz0P3mWmm/0mJeedqUiIfrYDSeLc9dtbx+BZZ3l1p/b7buhWGec6YtryDl8bxyXlvhs0g
C1V4alT6+MXj231PyMZxEvLEeZl/qmfKHKYgAPhKl+oxD6ZItDYOTiVGQtCMAcWMAIOMr7dFbgZs
7ScR5tGMZi0tGrG4asqnhzsAbZ29h4dw27X2w2afjrZZkRCtq8jqcihz2FOYVH/U0zl4CZSjTfeA
npdNU5PIjZetZ+BIxYcNeXHKFcZzn9Bnqr9+hSNmrQxL5r6HmXLZjzO4dstM5LVaAMfpJOCgn42n
5y0shrsi97q1OTkvzs7iCe1fFOE/98qOmjZGY4ZRAXJ1jeoGSnH+3v5XquqbBPMCz4qGyTaaGLdr
kpbWC2DxEt5a2Zmy9s9jYx6f2WIZ8IClpI9b23XdT+l+eb9x6JhXYj3nnG4V7h0x5vasR7p+qXBo
yOmN7p0r4pKWJ6/wNqjZVOgA5WMM/RmG/eSPsb69kJ2GCjWUx9HvXMt8vC3/f9GS33fE2F21L7Ai
Nm/A0THdbTF1/IjSLIm8amdz+1D+jGZ/ssKokhS9dYlU4vTs7RloEImLoQeLOIcYHWamzTMAM4Xw
n+QYpVImShMICiTD93Nib3Fdq9V9by0/W+8B3uUaA8YmBjx4hu0v/tI/R8oO11yEBrNIC7CZh5b6
toYoGmgUazyOMM4b0G8yjN9cYueqijFtZEJLIqy0O9sbeI0NEv3Gn67ANw3GSF/yS3wyIyrv9tFt
LHSzItei2cRxrEO1xMQmL+jgMcWoDPUSDemlri+P2pOKKNNd5danYi8xBPeKkVfeEXKvilEesia2
eqlCRIoSwGThtjmuMV2/33OuaqaV8IcostsNxEiuwpDSgRhCZ6AOgM7YpWM5nrnCsmRenopnT1VG
aSR6PZpCVsGW5GjQvdqSx0/yjvw4YirLC237g6NH/uxz+skho0fMSFFiLQTFlGztYdu4sCl3NocI
x1izG7KSAKnYroJ0HG30sD2SFXL+GOnF7LBvOLx3PJNz/ckSoz+atJEG0QBLPsi9gV7kPpDPwF06
BfoD8a6/9h8fAmct16y6lyQDC8oE7My5Bq8TLwBDVA38e0iK3pHyCCjV20c4/6In32csWDVcigD7
WWnrxDMmGN7e7lZI6CkEzUAGjtLzeC+avtg/VMiEICOKZ6AGiEj844mh/AWUMhrYW67h9K+3OaNP
9RYdRgAzFWt5+g4Hp3qKPbzc/vhMBgyyMOGCMV2Vdsp1LMqkxwYAT4xCb8S1bK09834gXFdwVglO
iDGC1+mXRsPiJpSvM6QNUCTkJSbm9dE3BbaNIOzCRaknYKdCDukOav2TqiMkDwApwtN9s5phQoux
U718QRNkgIsx3eSu8lDtjMj+g+dccN7NNWc3eTdt9t/rlw8AbF/evv6Z6seP67/q28nXw0bou4w6
y8/+/3W0vqWe+1gvV0sk4jejNdjObpfbueshyuOxNpNv/EmdsVK6cWlbycQJ+mhaHleZiCn0E4bf
3daymt+AS/Q+vMOT4HNHguibufGm2BHFPDthazkNjpLOyoLXlpywAFNyI5mj9DgCf9XEk+M1i0WR
hsBZftTvjJWKrClHBuf99okMMsrhJI6LtC3pCdqoZcDLvUNs1aKQMdjW+uLx6hY8dXGVpwlDpx7o
1ICopikzHeMM7v8pWdtRrbX9r7IAE94YbaGahaIXBoWHwJSAbonLV2u937cc9TofL36TYccTT9iU
UKX0COMzESAKAxALMQMv6ZyIfAZL5oe0s/j6g1n/R+h8W3BUL1jf1cen/g1jTFwLP+veTnhi3Ntz
LJZiXlOxyMlzTdqNq27gVehIBwPgyUmPa27YTT9540mxyecLoHABH4rbQlaK2A05+6eDie2KdLn0
baU1HxlPuGPURlNLXa4meFWIfmjw8wk0MzgvjuV9+XseosB8EmxCjXEsBCMZJTUAYzZqBVs3d9A6
tHpo7OXr2llfyMFDeOJ/3GZx3s9FVgpgJYqBnfaMbZH6s9ZWIqJXGbiJd9XhcYX4RFoRB9fnYSz4
62u4Zvw4ZOeNzTdZRm6qSF5UhnQlezzeYRkxthA4cOotdUedeusLfbwV+swFD2UZXlFxpn5BH8g3
dSZGitHEn0mnFmUxq90kj2/bFTlboP+42/HQuf7iLn7TYmQowfaqUB1By3/2W5t2hsXEfVi2KDVA
dzpwvG8f7V+E9psgI0Z1qNTCiQbPNOKE2gQMq2Yvkf/aazsOLa70MK6pnJsNFshQqy4sj5jp21Jn
OHBfls7ulwNv2LE9Dnf0i3++/m/uGDvUG32SnKn3DUtOcogMWjeWv05LLsr/X3yGb0qMw1rnAlbP
LaDantt3nch4Hatl4Y3w9F+wJ2S0FBewURz2/mJmv4kypkiPmv8kUxuntf0IHSrGhiwx69pZ1oe6
2of2xzOvI4zzHFBnx5lPbG3bRkpvUl/2ZNtHwdrq3h36qBv7vOw4/P3FrP+XP53drSpFep7nNJZ5
M+8Ce0UU5Nyta0TNazST6VH9XVJ0gVExbTwA6iCiwaft2nfURX/Il27svyHJiQwM+NtsHE+0rINn
A2fNi+199sRLoc1nB/9RNTo7WQ+VrucnnRpIvH33MSbIx5BxjfwB92znbfH32TKapl/oC1k/UYEF
MgEGLQsPAbax41gMjUeG0S+GHMrDaQAZIyVmhOmz48WS33PS2lmM/6KjrxhYa8iqMPAzVu/L5eZ1
vUZcdHAcsorcwH5/f8EAyxH9sOa+3FgfAYLm9dpB+Iwd9JxwfT5BNbkARkUttKBJAprdtgGrV60w
5byA27DnqKX5EO377Bm1FGMK8xzQpEOJkVtr8Sa41t7jgXpRjXNLohmNpItFaYQ0hB5XtR0QinV6
m435hM3ksBj104dSKzVnsJESJA/3R/SqUOy8B0yZkRZPdedY8T2gJQ97n4tSO5/m+OcI2bJsUqmB
KdAIcQuqjWU6wru1DluOT8dR69jQ/VPZpUaTJtjCiFeCTCJ8LHiry55skJA9WQeAQvBKOByVjtWw
PwmWlzMi3wQpN/+tpqPYcLAe7jUgOEnka43dCodkefsWeSJ/jQ8m+ryrzmhnutYCtXUwEHEPPaAO
iDfs/5EQo3HaSKguLQ2ry2XwCnOP7QbegSsYt31FnS3SJsI5NeQzBOPZr4CBYu6E1/iQWfurb3ib
o2s8fuOJXTHtJkfXL6QwVhdUOp63WxEmH4t1yDK1Cg+14YPlya86T0A4dupqMickU9UYRLPAIfoR
Wnqtxg4f9zz1dNtrwpKXnzIYAsm+TXOwtbVjD6mPu/z4Vb9guQZCCi787XUpzq1DZLRI1MpDIRaQ
+LNrv/mYm9zePa4e4u3nY3b3gN6ki0w+PwmxGrSYA0nM3PiH9HDxPN7JclxhnU3SJQ2i04I+vZPt
H9/u3Md77OyB0T/s9VVmcZxh3rO7RgKTi7zI8ZjVlO2F51YRCTzZsSg2LecyOVaAzdOpcYJ90rTK
DSjc3la2RkXGzBZ4b5tHhomRki74T8HFdVUPhXTTeiDWrzVq+Hh7PBeU8wauofHk6Mbwv4rE36LS
HdwDMO72w+Y5nmwirm+R5Wk0vLLL0kZC6W6VuK3/Dq1PBx14vd4cjcVm485ZpY7GGZIQrz8xKv7B
4YV3NYyzoVa5HNa0hm6jfZuaE7SPLx16M6i8PXOI0Y/deMxsIi46ZwOsJXgBEsHbI/KmwWZzLXP4
+W9eOukvmat/fAAWCvZSmbFcUdnucltQSaF5iepl501mHuQasl4ry6J9uGDgjbdqnHOmbHKu6FNR
6EWw6Q9f0utp98V5tTPzzdOcwx9LL7suzpKCus35ry26z1NruXK3ytKFKD6ES5Sfyc7BINNAvtBg
xZF+LnHGB6kW6H0+NeCudI4oVzy+ubavbMXaHqyxcoJub9xZlxd7730dsm1SQm35/6N2ZNN2bZdo
o4FOCVr/ASgzvGS0e2T4w+H1L2nWf2ToOqc30SWnQhbPjUJvMv6FNjLdko7oWuNQ4YkLEwQhqktK
LLBF709pVZ5GyscLr2ecoxNlJnC5RLoRCynaVhCVx2t96fG0FC/uZ5fbiYWZqGEDCsdtvhOsN1Ih
JwVA8OVixVEiHIXItsB1stJ2GgUSGSxsvtiEJF0+LO93pwdU7jmkqP9+Q19d0wKT6w/TLh0GmJNH
2x40MqKHnPxCJjPiONkcAVCYnEm2qLs2HsERgskSsLYIVhROTYeTXQOI8k+vTV4IlZFdkCQdLADb
2HfY2BqST8TTBFOku+TahtBgLRsPJH4+ZJGxkc1UMURnXAVncoZSKAZ6SNWw6T27qfOo2Z9I1Dio
2tNsCb+neNY9ndBjXlNwXkRNUuDOVOKfPfMp/X1bKOaDvgkB5i21GI3IMGEOSccUkPv2G0Efqo4Z
Ia871Mr2/r+TwglBxkQXsp4aXUBPkKxWy8BF1xQJnMvDbb5mn9WEChXSyT0ZVV6cy5i69aMNnDie
yp5Nakw+z/rxYZZFZk2fkraPlxm5lgQ4ipQna6yPjo0S/wkWjj5Qumhz/CfC8Y11srwDMkM8nmaz
DN88sU76MMpGNNDseLT5javRsQfa14DlYtria8OrxM2q8AkxxuyqgllI0v8Rs7eZK7x7No+fWXU3
IcG46ZmWmmZ8zXIqlvjwgiw/AlSee34Ne/9QqhMqyk9B67K+yWMZp5bZb1jn83kG/BUBPA9aeMLK
uS3UXGKMNqjD4XKRDRCzj8fTJif+YCnoDHWVV8G4q1de07kcivTn32KPVQ91IQFGDxRTIOWXS4Ls
MEHBxFNXPGnnXRejF7DvC640behFER2DOmiJWqooOW9QLEFYaq4GDL4+3+aOJ4SMkligeaQoW/qK
lRNZpJg94ZaceOfHKAo5NqvepEJYrOLt2TetM/qHv6hzl+BfjsjP52i+hZF11bvxrNWmCWrPW+T1
cYTAkLUfAICFP6g8UYQFrBXoiICS9O2jnC/RTkgzFjmV0kVyMSEoJ8CUUqBSHXnSwTIP1V1ILvfv
g9uvx7W8DVO40J53m/r8tMKEOqtO0rrsc9qv6r/ln42rQkL3hvPMg82YT2RM6DA6RRkvoVSOOGCZ
BIC03+UDlu+svUPMS8bOJ2gmlBi9EkutOSQKlc0tbQ8EknyKt7BGXc3j4b7Md2xNaDFqRcnlXBUi
+AAn+9g5KHPBMLcEqygwJocSEOeuOK/uD++9DLEAlqp+G62Pv0M4bqsHFELQOoCN81z9zLHUrCev
amqwaC+g1lnbmoSOuMSCG867my9lTQ6QUSQ6GOpqmjnv1tkGaw++ZF/NSYiFfTvs0Pni+lA8phit
cu4CQYh10LtOT2e2+ba4v31LPL+Q9eLHVKZMgYR7lztIcvXkHS2+Btkh1bv35Mfb5DgywfrzwJEt
DDmgDG0zW9wVRHvgZlA4LiE7lNLFw0Vq6aGhy448fNJRBAfdys7+xDGaPEKMkig1s9H1CoS22GC7
ijloOryvM4qhSmRJNmjC2teAZ9qsbl8ET5NeN2FMHOdMMquikfD5zhrW9pkuPH8f1/XK8nkuOn0U
f7oWGiIpxaQLrhmdHavokKoTxHDGZ2dbpY1dDryNi7MZOvmbBHMTwUKTSqMACVf0pfuMSFz1wmOC
uY1mxLxvHsBrQcvzdtu9JbYMwIaXCymW2MSGbijkizg3NO8ofTPFaGvDSIeTfAFJ6S3DGuHNvfO6
tjgGdT72ULAUCmiyAM5l50zE0YjEvuqo35eTi7WFP4Z+mZZg/glzgDBDHP9hVgFM6DHugzjIeUtH
HR/H9wyDO/IaepNzbjwSjLzJpz6ue7OnVwU8AbSR3WFWYoVsI/JtMKwprxox741hv49syibAllks
MrW5KOVI4UE7KydxQ0aPwolQr+wtso3YD97XB8xoxG6xlRN/z2tgmxXNCXlG+C9aUPRdBPJ34R4u
ylfIMeTzSZgJAUb2F5Fm9GJAkUlJtNlG1p2b2N3TijwIH+gEPC8PGL7KnngpmPks5oQsI/84bD28
jNr58WyPJH+Kl+izbVp4tRz+ZuVlQkf7GdkV5nkh5AZ25z0/67g1w77c1S8cmZw15BMaTNBDWwxb
vQYvvh0AsQjtLyh7q68fHDL0Jv5QtRMyVFQmSh37WU+RQvcO1g8xlrU8XHsYUbI6XHgM0Ud0ixI9
1AkllKuGTM/BUNIDk6xtLOKmn+EyVFe80OpaKvo7KYntzZJUI6q1EeLnoylU+0wl4F0r8fIUInte
RgSbWyjKd+QKuw97ryeYzfZVjojMO37/HKzENm0Vcds0FxEHa9tZRQga/ApSPBwO3HU7HKmX2J6t
ClgsqRlg3aBf9T4qZzl0h6ev9hxJmfUuJgwxSmNIsmGRAhXsMcncsAhJ02ckAYxvv1IEIorr2JY1
P2iPT4vxvpXdwVhxfsBtUf0T10Juo7FI6K1uBat6beJdBvyRi44cYeDoFS9una9+ThhmtMmIguFJ
NHGuSrwyhIKIqdUtpffTcydbgkLimpyXa+nj7I+OGh01Xpw366FMyDNKxhz0QBsUACrnX3FK4vt1
yDPl85HkhASjY0LsidabBDKKuWLAPKU+TDnBEht9/Ut2DjZ3KIvHEqNsUrUIBT2jN2gPv7BjmKbH
B/vsnIhncRSbxKPFqJs+xNIcIwatZ5vueSgd7H6xy932rRst40DK1WZTOZ2r3akngBekNi/xwKHP
dmbFJw0g2w2kp7Db3zsHZuj2c+AxyPZkdXldDWZKjdDxGKxXsQP97UorFO5oisMuPd9ba65n2dxU
B5W8G+qVbc46A+w6LunDsLfVx+pMHrvPkLiVFygWoLU99fE2p/OBx7eYsq1ZRpqgw+h8pVeSwYmw
FyPdaG6BNBmH0m3DLrE1nCpWsbeV6jjql10srKDdVN57RmjH7e5XiQXYNse7nc8bTZhjtExZamWl
xHjmpfOsfLXrKiNr7izXbYdPumaPJ7Y3M+OmU0Y4fJiAX7wr1nmd99gLffv0OAbiqk8nRM69MVYJ
fd3uw9ftL8+3OEwOiVEcVTdkdUXXGZzsTrcvsZU+6MryFDh9Tapnc4umqM4reTh4XMFjdIhRL8qi
b3FsUQQnjyyhrtD7hcQeb2iG86LYek4nn87nlN5P+is5jL+828fHUUVs+UYutFgWLriYbbB0dTfn
qFqOcLG9VYae1rFCTwl9fykK+68AZbvNAEeyruHGRLLUy0IMqxIMBCtMfzTr21/nRGMAQP3pmYp9
11/0gb6O43ZY027sdlPEbpNZAJREq+n+YFnO6+5hWak8hTMbsX8LNtthhTVEkqm2VOGsj8YekVI1
2B+8Wdj5kH1ChYrf5PyUqsf4Vw4GgbIsum8U4GAJUGWUT7DvxuJ2ENLzumEfrpZrQg7QIfEQp/Q8
M/vUEksiOEdki1GY5LrZvANkNIO4CDGHtYBm6E7keCzzQ+Ulz2NwiHgxH09Rs21W6UJrTx1Vbye3
2QZIdpyWfCCK21Eftnv/vClJLINQpttSLli09FJv655Yez4ZzpNlhx2LcyMZnYRYbFhvNcu4T60e
9TvMc11snJwv33P7W3nxEItdK6SykOUKSOoeMsYOwTSDZ4XuB69ti2cr2J4pUxUSsaFPalDtEmt0
d4cP9QMFNVon/B9jIrZtSh1kYaxbSF+Kglb83GMrX2/3WCV2AcbbiRjt2hHc29rq6oPceF1XANXJ
60rjtAyDDDTlDuAhDxl5bwHVBOghjtXgKF22GFN2sqQsEixVMlsSB6ThKfW/xFfoIsGmFsNU2Cmf
Ou77QjKxNAVoIXbhLh7S7auFvW/rQ+zaXPzF+bIFQD3/S47R8p1eGh02vNNCAp0o3Kf+o7FS3mOs
KjRtb50Q7+DtOabxL5f1TZTx7rpKEM2cLiUZ73x35S6s8QHL7L+4Gp4G338KxTcdRsM3l7yX+wU9
Sx/gnHerwEbLOEWkOmFbG3D0uATnsznfBKnPMZHCFlCWVRSA4AntkHT+DQOaFECTesqwKzArGKe3
OaI/78h8E2WUvYCZpE42IJLPPki622HArs374CDZAuD0rX3t8zaH/kXrf5NkXMBaqNtoEHCBAJhp
iHG/oVB3APnicDZvMv8hw0aLERD1xhMNPJ6zzfZijS7yReX2EtM1w9xxUI6wXHme3J3ZLGRVShZ0
OZjrvhWPyq80JYH7q+wcDl+8R8eGimEqtIVCV1Rhbij0VdfF6Lm3Imv0Ghyedt1KhmfAa++Zd6a/
z5KyP2FvUYmBYpSQkly3A6yfjmIOVzzNxYaJeoDV03pPVQl2rUrkqCxR2X0ejKXmIp1uc6wMTzYY
HVKaaTig+AZF7GPUL365LXpXW39DdbCxYR/IYZGqVxVlH6U1tmhjyehvCrl1xsRJbLUYL9/kK/T2
ZIDfsrMl5j5v/wTueTLKpGqVKk7P4LDa5LvfhQ0d0mw2LxuYA4/XVjsb4uu6gS2XBhadss5+jTWr
UlUl6A9tgF+GTQouIE2QAb7N0qyDNaHC3Fl2HpR8kICRuWitTHXq0lGxBCxZJZWftxxxnG1UVzVZ
p9uOsGWNRekHEkEdaRc6LW9DR/W/SwvwZdD/5u5Ts+/Rnhy6nR+62u4jBOCp4XCub+69TckztqdQ
awN1LpDHDtUSnVnR5+2znK0mTQkw4iEG8QVg46gA+lv3t/uprVqPNvSitFlAGD+eF+5tgrMZ9SlB
xs6Iel5oQ456IHCKfMWpvPje859vE5mTkCkNxrCcz61iCjFoHI+ufQY+VVJzoubZ9MWEBAuln7an
IZHpxfjb6pC81O/ozwgb64O7FHnOLk8J0SBtonH7TuyNmMI1YEwhWAf2PRqEMrKhPqmnOZyDo+LE
6qspMeqZTIgZ5+4sx2cQaxyMazs86zEbqOiyqgL4X0R9m82WiGEnAnZaoG0OOiayxZYYAF47gZf9
oiIYveDwMycIU3oMP72ENu4hBj05JslLRqJ9AVzU28I2+4SmRBibGIqn4dxLIHJyjz68tc55K15j
R3ptTBKvWhVJ/wG8fXmBYCXLmgsMcbUi7K1NfwA1cpNbG8I21tTFCCWRIr+y/V0vCcJAcUlGx/NE
TosS9w4Z9dsMCxWFDbALYs7WBra79kiTdxdwydF+sy6+rkioLYuaLksGE7LLkrgY64HeHxg7iv9R
gsmOXF54OuMa/v9xihNazEO7YMAgDxrQevZ14r5V97qX3J1Ri7NPgGuzD4GDJsCDpbnACYRR4+aR
5w928gMYYU1TTNANIn6AfXwLgIOICMODN6zzfJ65Rz49VEZetTAv5bwCHR/YL9VLeLj9Hmbf3IQN
RhrLdHEOzid8PkOcJKw62/FOXIznuVzOlAdGCLuoLAGmIeKs0O31tiLxsrcUe/NSYJrW6oi4GjiO
4mzqY0qRnurkkY1hWdZBCYo0HXF03YXTuORw4M5A8ThjDPI5VgYJG2IoxBPmvU1QsdbKw+0rmrVe
U2YYI6zol7OYIW9NvRqMbGIhvUKkF45inHU9p1QYMzxU4hiigQBUKnQnjxCH3Cr8pfO09kKXpyro
6/jj+cJHQ9OUYWBMiCGmlQXmrFQZxFq6RMMRUfj0oBA5J0cF6wYZNoloBmaiCKICMrSf6Xi29Z1C
0F2O2ty/Or5vjthEYnPO1MAYdcqRuy1s1MJP1r1FIrjUH+f/j778eW07IcgooDCSUkkNJTrehRGy
42/ZVuwMnadfPNZm29b1CSVGBeWZkJhpilPEU0K2IbpvgGowooXEvxdQuYZ+jQ+CD7ofmsN7yBxB
YfOKpVE1RlBrgNi3g/txuTmsvS91ZVi866P24pakMCoKCPRmOvag4w9r08VIwMu4F629ipbF2zI5
74BMTpNRTXEspU1t4jSfU+Tp0WDnnjHPaFrL5XKHt/a19wzrNkmuqDBaqtLa8lynEBX7ZKvXxr6z
K9vSqniW7DXvJGdV4oQ/RlvJkRQaUYuHYPcUx0DelceFCi3PbfDmPW5GhyijVheJAR0vIOnQrxa7
zG/ed18Dcpc1d0sO79oUxrnpF2KV5GecYf0mv2DuS5FJ65AnZ1nBwW8BheEZynKPRDtUTc3NEM+a
6e9DZXu/q3OixOIJ1J8bByvFw5277ZZyTrBzaty/Ci/7Z17n8bzVmZBk9EsASNBCwPpg2joGpfnw
Cq35hTUQz9yL5LxxhdEvWY5Z0bpRcbQOhXetWrJwlBfv4/YrmAvNJlpMUX66BGiJXJTBgHdXy8u4
XS4wT7kSXsx2e5vMrL+Gfm0sHMMmR1VgnjccY8MYJQOdx8tx5/FHQ+cP6/v7zFtOW0HSeg3frx0b
+NF0WUbnXmzMod7mY97BnTDCvOMYIBR9YIIQmtwtO30I1+F2FCytI6ftHpX/nfp45rTt/0VRfTPH
PGm9P2WJKIOmCvBtIjhY5Iwi9LtB1lFNPj64qAKzMqHJEGNBxLkZzGEqWOTcB1TyTvBMfxd3+ZOK
uYoWqdj2qbJCwFjzRy4pD39YGs00DHT0I/d2BUibuKYSxhJaM8B+UYApAP97QVQvEi1pdT5hQc6F
pK63zyxJ+Fc2YEKWec7RaezNWEpGeKp4Y2JivTxZXud7Mlcxq/S93uKQec9yi108UgJStvZWEtkt
bCwfcR8wJPHyiQLrvfPyenFFKyBP6/UaHadHGtrAhUH16+MDWG7W7hWx1B6KhmN75+VrcgiMDgiR
8E+NEr9sK3sqNNoOCxQBlyGuOG+HfufWCTDeRCcAZk2gdwzWtuVWkkm4sirrS74vfc3hEJu1gxOm
GI0zKL1WSxmYgud5xNYjJBN2Ig4ws3jp6VlQRKxs+0d2mfcSjFFvaBdKCig4xvIoYydFmDrBxqPI
Pp5nAdy2JdqAQX+M+lO/EIulMN7R+YjHufmpWVU7+TWshtKjUM0ELM092m+jL3euaV3Nf/SkhIQ7
sXR1NW9dKqOc2oXeipIMcrRKO9qRu3pYRXdGYSErFie2B6UYWIbkVUClgBgf1nTj1P6Z5xHPugLf
XLO5TGGQIzGNIVu4gsF5a7AhLNjIS0zXo75J93h9/LswakKSOs8TlTU2iXHJLuA8SIlbr4WELOCD
LJ0Y2zo89bXjdhNwblZnlFUYRBi3WYCgryzhfIg5ai5rwY+xgQp4FR+8bNJ8umDCIKOxlASbQsee
0kObfHK43HkewDw52oej+HVG+aRVfC5VHURQQM0BIYoyLTf/zFG9OqN4kKqXkq4N6Zpi3zVdVbAc
GDLgvvIwMXiqVGe0TreA7Vw04OYZ/ih2qpxJCBx+OvTOObZrmvnGu2N3Y+eD3qO7N6CdA4OVbHTM
JUHrIGMr7gRAdzerrz1KOYGlOVzPlKPHdUbDqEHXCIsTjjPFsg473ssPdO4S4ydWsSD/mxrXGfWS
KFqIh01pnYh/3EqFJXxUKLFjhSlR7X8XE36LPJusrYqi1YuUGum3Zpk+hVsAMB4A3zSQxYaX7Zl3
s/4xGwajP+IiyquhhMraQme5vwtEvIUPjNP44Pn/0kOecMYoD8zkXtIF0HVoE2N0NyKkxgnyBsd4
8m8wKuN8NiWjDKkattP9WUddBA2SNvIFvO0TXEqM3ugGyZC6E+QfI1bXNCPwjzYoFvhcPU9P5sZL
MxjtoadhKidKNKKghN4ZQFNREG74LbyeGZ6+NRjlIRVVtkhkyLp/bLY9KbyKAI9I4s4zz3ZdTBwW
1sEPlLIo8h5nd1lGJYEzFjsLRzetYFO0pLrY1YlopNnAW/rwo3hn9tbtV31t5rt1pIwGWehmGSQX
iAmSPRgR1SzZxyblzI4dwKitgtoKAHbsDmgMlWIntAwPFjWEL0HjHT5SEleWGCXTiVKeajVe/WXt
urVlXrAqHtjKixUqJNiqeJv5+ZTy90tkNxinoziWsgB5QoJyi4VRKyA8bx9eDILdZebqg0ONCg17
1IaCNRiabGAP9zWgnXgpdSep/ahncAdlu9zKGBRcevFdYX0k2w+EORxqc29lSo0R4RFJvLI3QQ1T
NaSwY+vlAu+EG6HO5SWnZBiPe8zKHl0p+dVpWJAUeJDe5TevxjQrFlMqjJQWUREXg3r1f9DgHwPD
DeD0qGZxC+SzDdhTSowAXupETPsA/JxQHmxHrHzDXLtFGx0RP3whZjGxbpR3V3MR0oTo9UdNJCNT
i+ASqfSujnYvgL9NRHESESB98ISQR4oxdaoxFoBYASma3D3aJtIXA2mOSg5qzx/Z8X+TQnbiQBeR
vTjRiwuW0UEeiZajrkurDQkPv2O2O2p6iIzBOwEFPTQacHZZ1hgh811MFhvYfIFex5Copl2ji94S
fEpeX+loMQ6uSV8uvsysPzj9IYw9TCOpj1r68uyt3bYE1LGmHP98IWeABOzHM8cBnW2CMRTDRHSn
auimY15HlC/UeFE1cKoxQQ1p/S/SEucu6e/+U399k2GeRmi23cLoC+gvzHZh4B5weU+0nMPzxjh0
2NegiKPYGvQJIg4J9yHWFcUAOyQ4uNsMzRrfybldL3Ly7PQIDQGhDIZgd12KtHT2zsCBRzaP2hyk
BXxejnd2jnNKkmrtCclKxR4rIwNJNDYDyuZtK7v5Wt12KwGVuBh21b7N42xX7JQg8yrkvl8Yw0B5
zO5qwCh7+8uSQ4J3X/T/T3gaLsqYdV0Fno7jJq2JuU/gLdG+UfuDt0VInDei/wghO4aTKVoqCD1k
/fkIlWVr6AgAvJEH5AUOV1Sab0j7dXJ9wpVqCKEmxTWNH23BuoussiYnT3nU118H/ZXuhf3/2AzL
446xpgtV0oDjBKLj3TP2OdAUc2JXfrpJH4Grwmt9nMWMmgoHozjCtoyLTKTSeHT7QxLYcPOwsgs1
4ZePry8ucP+8S/J9d4wCEZoQFWgF5CgeydGGr+np1vDIVSCzPokhS0BEN+FvCYxAXpr8rJ0UA6lk
oJcNe9VR11YiudmSG3/PcjShxAQknZQqoQGmcIDqS4IBKgxPLVbAKeCoqrlil4oOWFHBohfRwKrK
n29MivKiDVoFz1hZPla/zYfh9VSjbcgPf9+W+7k64g9KjINwPmmLRWGooOQf79zfj+3Lg+l8vhNE
+gCxz6yBqFzPeOatYeZNFETD1GhxhbmwQIjKugzN8VFDruZ5QUqrHiwDYLpObT8dqv/H2ncsN64s
234RIuDNFJZWhqTUkiYIqdWC9x5f/1bx3LMbqsZlxe39RhoogonMyspKu/JYev8zy/nJMl5r/h5q
YAAHEDVJ5tFI+F2w0TRlQiIXPAyy6+8uZL21+TrZd+/YAsLE9rtONFFG5Rs1yvwHZV6n09jx1xRt
gZVkuOHvhtuYH4EZuyfg2KTXnYOv7/Wd7mLkr7SAv7LZI9S6fcxroY8qgnERKBSCpl7VYGHeol4p
u3wIeVTP9kfRqWQUwuFV86C4+TK2ZBETgyIxJhTv3yhSh9zyUzSOWN1xSR9QGNY04K0iHYyep+nH
I/zqZ3aiZcXX/UaRup1Tz8XB7Mc8KUUeJdu/EOQzpFuYy43XPIlvlIhdX0gzT7MZIL8JtKhHfvZ+
nm3x88fG6jbG5RPvoEgABi10i7JeKXnlwVBFQTRQHQbEE1T4O+G6ECWEeSkUSjFHt4cSzwfA6ThY
da+ZeCFji1RHkZXBpEDl6a86ugI+0h+GZ8WjNew3WHYDSGwrfC5PVnZ/tntW2nCt5f3bF1KH0IfZ
UGMlFr6w26EwgVUVR+jbXHutA6xAiMYyLf2QyaZCdm3qH0Bk7Fl972vm89tHUOdTJXKShTzEBDhr
xcTwLmoSrm7GTHeLyPsPJV+cB/WAx3FgFLWRg1tE3f1ZfM0uztNX9cEK79cqXd84op7uYZ7h2oXg
qNvZ9sZoATyOaq3/eNwrpmSGGGws3eRoYKoAHq2HFc5H7CmBQnDPWrKxmFXjtaDn2/dQb7uY4CVW
e3LMtv0hv84fqg0cFqBdtmaPkUeSM9r7BiOBsxbzLanSTS9c44tNKhCq++N0Fz2KFWABQ/tB3nrB
YUSaAJu5QmcysTgC7XvN/jOwp333wTJtq4bm96nT3S+xFoSjoeMzJhQRkQXx6o3vjtiyamD1GsOM
Eof9hobRiHtDUKSGmlY83mdcdz+2+9MGiQnmoNu6TVswRUUOYhfKNdddCblIi6eSKQRIi48Wh3EO
DHRYYC7ImbvGrsK6xSBl0hKAMfFFX4LBwpycZFdY8yYwP+7dsDQVtN7cpalZ2HBSS++8Gz3rDphN
VhcBDotYWBLUo2SvW8mPvylefdM2ypSVTTEboYo7B3v6guoVZrywW4/9bjGMyNXoL14TLU4CoExA
8v7jJJRm5gem7n9ldhC7YfE++GYw21xsYp2GsZvkN4aCrfi037ikTFhRGnLP+5A/klG8xUWu/ClH
6BKdC5d1bxivl0wZMQwcprmgkaO2yeJQJ8C0/oGEc90m9Fgmk3z3H3olSSpv6IKoaHTjE9dxXTNo
kGo6uYaZDneq/87vNc35G/kt6FDy00bBh/RA59m1/dhEloRH7zDRSwahVUuwIERJb5DGwQibmkiP
PPDJrnNfQ7wGt8msddfCPfwtN8qyI2PYKr4PMp3V2u50J+19gDsezJ9bvCy5uWmP18xFemQmS1Y1
8TdletQ2lvWg7ztQHrEW7ccv3w0+Y3MerRQGiLmGbfXSLYhRgUCnAgtDMIi5E53GivBu+TAzWJ50
ZlbzV+LTpUSv3srifqdlH2K9CviSzONeQCO74rzWHiuBwZIeZb8VzVcUuQQV7h7e1SumodHvgvYL
67Z+rKW0vnFD22ujBgIs0XdVs2zxl28DT1suMaXcbTl780laXaL7x0cG1dUnd3FclC3WxbxKh4jI
sLfSe/3QueJLe2eXT1+c/Rl6zPXVayWIb2xSLmSmZ0JdaiAIUALBbo5dZ56/ug/YKubacWHVLi6Y
o0xI0+S8nimEFpZSvVWmuw3MFFhvZ2Z+cA2A8RtblBHh5xhDCBlIlXbrki2nUWVhsNgwVStxuFMW
7Werfvyanzbn3PvSSOsQ4xUgFG7Y5at+LW4DtgyFhkH0h8ShhaX+fGZ1oK0F+Usmr/9fkNCBwpFV
LUh01nUDMKJtbsZo+9cG+JnWJwvqZt11Qt5JR2TNC4JOXYksUbhmwKzKRd3VpTkci1/JMXv6GW52
bWKfu3vEvHtS0GRIcq0lVhUXdKlLMWpdLJQt6IaH/Ut9QUJK2iGRYZ3RRMi4gCspm2+kqOvAB2Md
NRxIJWZ6Ee5Q7j9/Mq74qkVecEPdgsQP6lLXQaK0j/f9D83BqNx5k3qsfOF6iLogRN0BveJTpZMn
eAb1BonJzEy+UBXC3B7pIRSdWjeFU+10dnJxnBIz6C73OCDMN59YPc1rV0ESVB7r01BAQmoGV2Wh
p5EW8r6iziQZVSaWVJk2ywlazftIoohoTMAfmYbSb5IkaPhWJ7fNPfm946Opt/asr8cBTSgYAWac
4ZrTtSRHiVZSiniaCpBLTPvtbTbvPaBPp+bd04bZMbQagi5pUY4KN3F4xBvCGmLg48v9xQXctedv
ZCCcIHnO9L9WT+u3KOngM0XiV1fS/4hStcYMzhAi7UvgjQ4gVj8fQ1Yu5Rrb0aZywSEdZ6aSPyM2
0HC/I1P6SOYdJzgRdrXv9P3O8TDe98s8+ObdziQoQ6q6e7SRyvtUT4BFew+ATmIzTnfNCCy/h7gg
C30V9ZqrBCJxPnPqZu95pxD4vT9frQmtkF9WK7p/NcSrLmlSbg03SbGSNpDB/uUlRJLY/HG3Ezf+
HcN9YrFGmXBd4rK6SkEGt78TsNoqGh9b8T3gLL72DO1wW5Is3aUR+zVJDQJ02OHmXwKTLEJzjNja
ep6JFnCEerkV/4INr5g4PWuehiSiIUUQSDJYpaTZoxaJvSE+ghUOyMrmC0DnMO1YjOZYWSjNsBRm
zSddkqOkmvV4nZoG5OBE9YcxtuKN9ehjjG17W57rV/M3W9RD6GtF0TdEMbXTGQ2KmBi9/furL+2S
Eer5E/00AuAWB0bsUbTCs+CpLzv5A3vvN8E9c7hr1cdekqOewqAV1VgnpgZLcVPbLuXN5AaWM7mv
1XbXvm2Y4+NrSIu4Zr8lSBnuLB50jEiAQRSqcxvrf7CDiEBGeg9kd4BFquODqTudqTos2a6FR0vS
lB2fxCQQ9TQULs+Th+cYyxuTwVRZqs9QEbpNvS70RipKiLQ9DzbAKdBgwDAhq5HzghGNMLowj1Uz
lNOMNS9wYAhUJQDOLTJMedIPAI/Abr73M1Y1fzLPbq3mvzw7ujtd6qNpLPQAArQ7h8PJIWvnsdz2
teLxNyqU6chnUan7HBrybL+lsYk9zcEDbz7xJnonAptsx2K5t+QX/3z+/tFJukw46mMp1Qbk2dWm
YPrbOSO9GqggoOb6xTi81ZKBhL0ZqKvI6KyhoXriuVarUcmESzdZNv8kkHrVXfFg6S4Lvm+t21Rd
kqKMSd+2Yq8aqUCeNJsPthGGJp3ufjcJDrPVbNUCL9iiLIkupi32Z+TQjRc7ceqNZNnALWMEB6te
34IIZTzUYRzEpgMRW69M/qe6OWc/GAaYvBR/6MKCBGUkermc06TG8QzQhU3gXBqzsvSt9iZYu1Zl
Qr+sa/tverS5qEperAcdZ4R6mrQXNuVDmVllVTqcYYfZfpydfjBr10hsAOuLJSY3pdgpuofbbF/d
8xts0yYlz7EzQ0LS9LJvHIy6lz2sCpmY7gLz2fcw42DmH6cTisl27CqAl1Iv0QtmyLY7p9qqhdlt
4eUze3JWDfZCNpQbqGZ52SlTLFxK3UyGzTxbSDVN5peaMZ511k3RKJtjVAquCodTyEU7NDBWugkf
N7unXVWaTOw9okG3RE35KkraaVk0QdQkL3I8bmOAnfWmdzi87nZMlMa1Hr6lDaAHYyJuzpDKBbXj
GJnYdRlb8ov/gwUht5qZkBRNQm4C2BYqve5c7YJW6uIC18YK7iS78vytdMo340kmS3drBLWol6F+
In0mpvp0W3nX38MFcerORnGv+nJeCfBiAG98vFete3i7pxa5rdoZLVKd39jy6a+ejd9kaZCNMhWq
FtuwhItSbvLNnTUGlrxHWwVZLvJXBeCFgK8Vy8WbP/pCK/kCBIxGlmPvFibWbxm9jfz/ngl+tqqh
qowkE/Dx0LRDyVORAD7hTzV5N1zRUS0EvKefJtaJ7c5fAEq9fXrrD+JvarQYI9Evu2xqBCSXSFEu
2I0fZEQ1KW30ETBorT4gC1qU52RkRjkrEjg7HuPAVgdHFtFEW7lP7ds5wVoYj/ViredFFhQpGxbX
fq7MNbiTzN7NReuwA7ytMzqigeKN/Tmfb3PIODqJMmRxXfrFLA3CxR28fCO7Z56xXZt5XJT5irJk
5tIBFGrOnh5a4Msm2KCz3bOmBtdt8kJyVKyVh7EsdTkkZyNNFzkoEmMMEt3ybHD0VZd9QYnyk9oG
2AVKMwpIJr3YJFK9COaleiqsrX7w3i0rud+cU+cM75PVZ7NuNxekabepU4ZEHFowuX87vrmXqTKx
SdG00k1o8qRX/3HDMlusO0A5UXOSlb7cglvIVREsvjKjp3xPpv/PU2ue4133UXzc1srVwgNQIf5r
Uejt8qGghVJpgCbvIUJHe9rgREejtjjPaspdarGTaKv+6G+KdBKtk4ZcCxWo6TPAe0IL/fKzV22b
D50VVl6v1B/v+YISZVPi+r/yVAqgUqDC4RLr/Ny/oivpmLvGSTn9Ol2wVbJ7GjdciAahYqsOqF6x
4luiprc+hDI1YtHK9SgQXQKqQ32fujkg/V6uh0ogTtHLwThVxr2h8Uu0oK6LNMYNbdG57761W8Ns
kLbfD/A03J36gSodg+JqpLaQNWV80rqLDGnsyE0V7rHgerq2oMmXuWZG2RJLnJT9EZvQ4PUZtCqn
dslSiJf8MFk6sJkLE0N0ggcQt9fRcX54MiCFMFuDhbgo/Ri2vWcJmqXMlIFSRFlVwwDXJz8QHfto
LPW+xoVlRoyEp1sqRJkjAS3wmW+AZwDZyx5gE4G6Fv8o8UbmjvVv9ZUyRK0vCLmkgVicWse9+1Ep
Vll6+p2NrtTYiv4GYVtdGCGZcmsKgt2o8lDXPbxDxHWRaVh4ITc+sk239fTq7t6QI70hs2wmWSki
8qI828UuvG9iTH1tt/e5XVmcYraeBSdxn1rhEYib6fGT2RV73bBx6wsoqxRkfqyq3YRn2j3usfXl
eN9YH5GZ7LYEFN5JN7vSFN3XpzNz6ozhgiiUGQqyUc/7AGboaKMft/nBesDWYFaW53j9/8IV9nsB
q1uFHufYu0f0qklu6RZPg+EYDjqnELWdh4/csnpvhxZQ72dvPZweMq9DR+pTCAwfIHR4s8ff3/UO
Np6n1uZ5HLyREVCvZlaxhlUl0RAa+emuoKhpNa6aeGKpuA0GmNPtaDeJrUQul5rD1nje1Vi3vn9k
5ZdWa9JLwtQVHvvQaIXgSph/VMw8MjHw8XLkJ4Av7LpXvjpitJ6Vklz1CpdUqbtcBakhVAAbuiAz
+HJ/zE5JYAkZuulkxtVadQuXlKhbnEWtCqQkQslAn7ts5a3VQ5Y7yRGO2uvte7zaB7ogRncKAVe7
k4sExPYYQQoqN3kL79VLFtrd1io0vDmVs8FKsMy+c+4ka5c7G1xsVTNZ7x4p0NK3efkd1G3mQwTe
RU2YrkObO6WTaZU7gmJ0m9/VSHpJh7q7QpBXY2bM4BdjZPf3lXXC1itPsxxzh7eNzGfHFqt0vGYv
ljSpkKVriz6sZvA2dtaHG6MYgIbtHRMjnaWi10achdmo5OR/VHTfniXvFZCDj7rFeqmJA3LroCin
IYvnQMVhQYDG/fGYYBYbHbuhQdpaP9k1S3Ict6hRfkHcF5Ua+qDm1yam63e73nsvd48M7Vtz85YH
RFkUI+rbvA0E4SImW+6EevQcWj7HmvheGxBSl2QoE6J0htjnOtG9Z7Qm3aM1aXsyH344gFYCotCe
DUjNOivKksyjEDdxSs5q39q2AuCHJ/RX31duqKD/lplVWfNdF/zRTRjjkKaYAAc5oCgZbr7HiAT2
zaA54vYdXi0hqiqmnlRFFgWF9j2EWQkFCQiGl2LeaCSNG1vzxxDaTzuU8GP4HswMzpqnvKRIWadW
KLiwECR4jfsaTcQcGhYQTCIT9vjIMQraq7q4YI42UGU4d91AlARSlHNLgRCfbwtw1R4tSFD2qFZ7
DtsGROHCdWZ1VH4AcaezIiy8/auXbEGI6OfCIOUzn8ZRD14Gy04fCquuTTJHu2eisq159cvzoYxS
G4Ra70c4n33vm/Cyd3fY7pzcP54JehCzErSq5wu2KKPESVwbj5yMt0r7Wb4KWAiRCXbC20ieMHET
WZpHmaYw7FtZu6rD3n27n80K6oAKMuANmNEDiy3KPFV8YQDgAEIsbaAUzXbhaU/cDmaCVSAkt+UP
o76QH2WWeABEF3qrkIzhsb8Ip51oP5GX97aWr2aeFkqhUj1hRRnVepSDDBLKsvdyfHu732IMA6tO
Dw4qkk/WPvRuk2RZJhoBsk+4vOcTaAYQII81QlnRCWs3vtuXsYlg6F8KUqVsxaDXnWTwIPf8wpny
Ft0F6Ni4zRLDHNFtLqFWja0Qg0QYm8MvHl0TVi+yNGL9ZUTFWCMz1ZpiUBYpmLBIJgHiLyIq38Pb
uHW3vx4iy8PDCPAlCwtJ2fmzVY9zQZMyTtjgKLdhoOIWY/zrrT9Mdxwg/lm+39Xp+lPZf7NGmaax
HcWwaggZjG4C1m82SxfLtZGr8i1Wcw0xBrdoUYYpq4dezxA9XADGL5x8c8cM+tbV4Tc3lDmKxFoR
wkojpg+xycuxco5jCFBf6Si/ZPel97VhezHrxv03TcouYcdRDfx6cIV040stmm1oak76HpTmGflq
xtu4bm9/E6Ns0yy2atimYJAQO0bb27dpNU2s/qN0Kk/ZpLEb4jiRwIvmfqCV+nTa5huSDUffX4H9
bhaD3Kr7vCBH+S2lLg/+rIAcB2/iZXDKc7qvn4HlYjMIrZl0DcVRAo4so3mT0gt+CPN0QjcGxnht
//Uhs5HYx9wig8raC7WkQmnCiCmCJOtABaUEA0l92XQkB/vwGNys9hQu6VBKEKfVIE0V6Fz3yABs
5LJFPyzmfd/fsUid1Qy62py6IEc/VIk4A4Y/Azlg79huAH/i4t5rZoceluP0iGYFzbwnowzmqXmd
HkrFfHCmQ42lqRgJ3uTHx+oH8I5ui3o1ybL8JkpzMqyErsKGHOhoHy+YsDexDhZNQ7DIACP9NA6M
eyev2a4lQeotU0YtkVBjF+F9iF4ymfIbvIPsCxWGwTnem9HxVFipe9meToDTH634GTk+xQJCe2ag
kdURHCc37yzUzlgofWsWYflh1NtUKiMn1gU+7LlGG4jBxhtcs29LAtRDNOVd0Y0lEbV7bKyUNyXv
P8iGwivrNVpNfyxpUa9Rb4x5w5N7iqZVDA4iA5Lb2wsAb/nXn/EP1Sy2Jcbtnyuf1YLGkiL5/yIU
kNthVHqi4xJ2zht3qXNbX1ezkUvGKAMkZmnYTNdT2r+8hVj+fNKcA7Q1xqZ5Zlpi7RXUNMMQDWyj
A3oAJUWtFfhphMtyqbsd8JxEtyWHpicHXWM4sase5ZIUJbee79opx0jMZQ+Mwbe33AaqjWN4mY3J
ZYZ5ZXFFiRDQw+Go5CDFe8/HD/mSuAy7utqqs2SGst+z0mLsPAWF8tw7mCwggBIMPVh/In4fDWW6
DQLQrwUgYRO7gYWtWzTosHtgV4OLBSt0V9s4l7IUGz3RZ9edjpfw/pf5k3Q4YWb1a9psYo91PP+L
Sf6HNbqDbQYG0MjPHV6ll6MLzEXYQu8BLjIZ3GNlPFbrO0v+KHPsi3qvjgL4AzDGpXgMzGCXhmiu
N1EL9LBu0TqXlfkF4HPugXQzfzJ0cTWXuaRPWV0y5RPPIuhPHjoWYBTRrIoogPX2EnWgPeYlGcr2
akqr+XMLdcHcS2MGx5bUSxg6+b8Y3d8HR5mLVAfaRFyBF6RBsDXbTDqASsZm5tql11q7L4zRPX5F
2A7AuAtr3t+SOcp2lPDV664AXagLbLz+2m/4j+aDRYYlQ8puTON/Te/e1h9fDPPYvbcbuUVXWoxT
A/KwR7pnGLytRW9L3ihTkgljmIoReMPSgyOW/RVm+M5ijCU/ypaoqp+UJXksCzN9kFEBuQ6usbRj
3fH5RztouGalrpNOl6CC0HPF3X4kO0wNzAe4e4aF6x2e7nZWt5f34h4zEgwpMjik4ZvVXOFg8WFS
9q6wD3aGVbmRuwfUIoPO+uv/m0fKmqBULHbCDEnuUckcW3PgSBOFjVwWIDQ/shbVcPY+xtVJjIWO
0EDOszHyvNGBO4Kaht6jK1Ahdp9hHOPng3d4dULnOozRMAMVxpWgx1j5UplQmiZyHWfb3aK1EKgb
Z+6B9PcDsZpZjWedI2VhkmGetEKCfNGagf2x0gZ72BsLXf6vZFdD4KKzCzuobx8q6z2ioZ5TUSuR
3QCTmA0GDCTe2ssvD5A5Bwcj+SyRrlLTBV5XJFlARKvKlANpxBnnJ4TF4+wiRYRuA7OyfyjeDhyi
7dZkcLcm0iW9P0Ta6nJKAiAg4e2QPGzMC1rD7UkyFeuOd3cWBhUNNMKwcjhrXhimnzVRkYhzqQjf
+RTTMuwn7HSG0rrdm4YG9ZJ17de0c0mCuo1KXEWC1AjQTtu+/xjcM8M4rzpHSwL04z0bgaikIICc
Fwky0JaB+BnzTw5mTrDPiEFvzYIuyVGqwRV91XIRRKbXZh+g1/wXg8Bqj+uSAqUMnRKOGP8ABVSN
Ubn7MDPiAQFE8LbSMelQLzbgyHq/60EHkf0LkDND6+Jpj3B9gF/AIEU+mfZ8lixRr3YYTSnSXFeW
bBjG1BU8oObhKrEyaquh2ZIS9VR3dRVir+xMjBO6BYUGEO1ySyx/aO6A7Guz0e7XnIMlRerh1rW+
qJFUwXFVpnyBQ8d+0RjXlM7ZFG0ZJsoAEh1p0IPvCG8cGesf6JF4/Hq+fVYM/aarCnlZSbEWjRDg
5ISRqwvshdDr1u4fq0NXEgoua4rMxxkprcPXz0nsaaMZclYdWZUANEkttUW7HC+3GWMYIrq4UNST
kQ9EiEDriAFLtdtYrG0Oq7m8hS7Q70aaYxoZ94pkPF5eVEsGTCVM0cGJLnfYyszU9tVSxpIeZSrk
Lkn0nhgj+0V44b8Ks97eo1M18+TBmjFetNkVgvlUhebj+ZN51VjHSNkPpZnleZgIcXvA7iaC2Miy
G2uu3JI/2m6M1ZSKPDQFoxPNqbHIWrXs4W6DVbLocmZoPssgqpTt6Cd/EtOQaMjLcQQ0o3vR7ZNn
jt7TJ8OdWU1OLBmjjEZT5thaK+GWAd1d2jQ/ldfP29q+6o8uKNA5g7nHygTslgYzR7y70iYyMRx8
PpHJE7QtoHPPOw9YtrpnVXYZpp5OHOTKOM9CDCFG3iOzGZJl3umZWUHqk4rv8OvPtvJzH26Rr0Y1
sr/IipWmgLtDmodZVftfvMF/7BU9zhamvq5wwfVNQV4MK00ABPsROK/AbHl3rGbLepkZJpgeoJUA
PT5qMfFo6ofo4czCk2ZZKXqILRG0OkWjDtHzAv5F4mSbxjyaUWBKgSn3wIvvEjgBrNvMlCNlMMok
GSVAQhCVxJbreRPaZHH3O5YNbx7RufMvrzO98Invx0ydS9wA+DdHV7AvFfYNK9gUvoWp+mSZKsYb
Te948pVBqWLxet8U9/gWfgaPyUNyKbawVf8fLgJlQEpVDLJqJORsOIkvx2feezHcWLCCwvRPKIhF
2Dp526SwLh+dPNBqfwZE7NUaI/Pi3p88+eI5u911QI+J9MZ4Xuh0QaVH0pRr4HBAU83L8eijzFw4
GyN2Hln7LxiugU7FKFXWtrMsXc/OfygOSA+w6jqrlfmFOabTA71eoOWAhEFAi0ewDET1V9S2zigX
sN6W1WzqkhQVoSRZVU5yjmuGni4AkyE2R/o2wBLUB/1gmodX7EnBth7s6iGLgVhQQizjQi9/Qjdx
GIgCGAUghJva9cbzLAcdUohgSGcFI4i5IiffiCzovECvxL2STCDXWUhUIzWODdGjiRHLB8/8ccjf
4Xedpx/n9LEkyPzMibNVEIelsCkPJc00ddQ00E/MHB04su1H5heCAAafLIdBp3wToM5EHCcR24na
euaE6LVnpaeZOkrZlEnlNGxZIjqKEGPeSN4TOkds5iPOck3ofU4CUp2RUIFO7b6geQRx5yVFJdq3
T9vWlG0TxVXLsTYJZ7GSESx1MaiERw/M0TmRQPqF9OG4H1ssQcOrMG7IZllvfPRdTzVH7Ew5WHcY
fDCbPXf4TAeTlfGhLI4mCAAyMwDvxcuyiO3I1HFmfjrycRCmB7m4E2cL+32495hzisyaLrJm3jbc
lEv2BzH6XPl6LnUhSA9lzJ+kyjD1tjqKQ8Nwahk80VFqVuuFLhfgyVfMYjZn3pywvSe1gtisCwsj
ev+KKzpQrXrOz3geXKldaqbNsRQeVY3hRVPxx1VymNjWdQzJqTJPP+od5lGGcM7SAx9v+PfmzejQ
MDH9us0Iiwh1PG2D1bupBCKZ1GPp7UnIEkuVE2sy/uKAVFkTDADXaUAVpTJlFdgp+7RID0PWmGqy
HXVT6X8NgrLTOMUtM9FKs4xBc405VdEU7GxAdyByjN8zjEKtauPcl+lBi9Fy5G9LPXCjPrYblbEw
fU3Jl4QoQyypgziIWZMesFzKSvhdEX3yqsTgZpWICjg+9IFhhRPtKBjKzGsKISKGIYT1qxU9I9jd
VocVGgKgBUWsrtEkNDlRJqqR9C7mGz47aHLs5tVuMlBRmBXG7Vk5F0EUZAEUeECKXQ3lokWiHqJ0
Ugw5O+QD96iOha03uqUpr/Ho3WZH/p76I1cIhDSMbRmaLMt0t6Xf612O9YXZoe1Gwk6llQwK5GQX
LsB/KIgYppQNWceOBer+6H5bx0MpZAeheUyG0tKD2kqjY2UEbqMwYLfXDkf8Ly0iuu/qPE5q0sc8
DidPDWeInVaW7XL4v6syFn5AWLwBWoJEPmJxNgFAtXq/lLJDo2rtIZeK1OXqnj/ITR+4t09nlR+8
QlhIhuy/TAPaxTmfc2Kf5oeI99o2sztjG6Fx/v9ORIFvQl46STFooUW6okttHueHIHpsKwABkXVr
gmT9BRVZkyE5VdR0GqtBDjI1xMOWH2yu2XwIyfYvfh4jIIYsCzxQdKiT742h7sqiyA916AjKUcs9
ufiLmw+z/A8J6ua3WixPSQwOhtmR55c83end119woQoCWtUVXZB4ykomgIrjSwkkonK2OB6WRVYt
XmEo8JpxUVTgIAKQXDBU2lmNcwEOTg8qjaDaQySZnPioKK9aHP3NmRvYH4VshahiP9D3mwIw8FJr
AiE/TIVjyORQ+vz9tsTWrIvym8Q1qbG4jFrfVHKaiPnBCE6K/NRIijdHqsljApTjSuc2sTXBEakZ
OvxCwaCtcqrpNZIzRn4Yo3wby7GF+ygUuR3OPePir5nlJSXKxnQCV85Bp+YHwXwdGPedxQX5/0Jk
kZrNclhq+UHBmlz52IROkx3HmiGrlYPBji2oMNYiYdD8CjiwoBILuW6EJZce5vQNy5q2Qr6Z+WiT
pYoZC4zwa4Wjb7Soa8NPqs6FHGgNO3mK7Ja3mkMqsLR5jQreFgWTZkD9NRRKbrXYcAXX59mBx45M
s+ICrDatfmJ2SrQ1PvMZ8qPTceTdJE/ZP+QopuYpDhNNLUDurQkbs0GCPatdOfDNtvbk6qKMn0pt
SpOZxa4eHGRP5exmOBhSYMGM2Py04VgSIFpHPeXfPokOi4IizmIDEgj7fZcf5uE+VDe3r9iK4oOE
Bh8One9oyRC/K+ec1pIx62V2ECcgSAcnoX66TWCdh98EKC+7SHtlCAkBTWvMWNrm9cNguP+OBmFy
ofuVVktTw9XZodPPffA06L6JK3abBp0O+B/9+M0IYXRBROjkHou54IaIitpZohC1Z70xdFtVAM01
FlV7L5VB4SaqEDpA+UP2g+MFN5LbZNuORooim6hYXd4np9sfxjpB6poEWaBrCRGwrp/z6ZPrP/7d
71P3IuLbSQaoeXZQ09kxlGbfhQlj7nJVR3Sy+VAHTqZCt+zMXJOoHQ+PaGy9/swJu8e/YEFXBQKW
gCEJhTq6fky0gEvw+0KIZsZwNzasm7p6CAsK1CH0UpRr/hQBQaWrrSzC2AArcFiVEbx5/j9hEO0F
S3ieAhV4ewcufo/GHZ+/NTnDFpCP/MPcLEhQTKAAp+ZTDRIdRuay0upElz9PesN4D9dkJfESNkVg
nY0h0HBNMt/0cdUhQIm6d759a6SRQWBNVAsCNDrT5HeDwEcI5gy59LihO2YqD0S25Ou2VrHIUP5p
oyZBPKggI/ea2WpHATV7zb5NgyErem/WNMgSN84iWAk6U9Avov55m8DamUsCgGsQJehISVC3O+87
he+JrNB8vhEM8ZfK3ZVaMGOLOKu7apUXERE88hIqbjoVMgi5rIUoJyOOK5/HHvMOCms6mLyHtAID
DeUfCtSJcKVijFoIZvy5+sq1JMEi1W1RNRdNfhmT46yFLIosnsTvj0Kd9XOniYSnNDH59CntWM8O
+eY/eZIMRVRkQ8eq0e8UuiwG9MmgZYc+SHu7FsJfhljbc9JIpoRtJ8jF8rodz8pLwU9b3tfd2/pB
zv9P8oCow/pWSUNM/J18PpXzNMp6BreyRPoyDHdVL++0/HkeZK/mx5wRwqwL9Dc9ylQHc4n4ScUr
2ytPcfmr7xlPwaq+Y2vqf/mhxNmI3VyoHH7fFb/kl1fGr6+aBAgc2QqM0urXQauFj6B0rSwhY5Ud
Rs5VdOwf4/dpwdK51SMh2Qme7H6FYnw/EilAwFVoQX7IpvijSpFaDkZHbTYpyi2sjC+NIHz1eiQF
uKuYGUdunkbrFJIuGNoIGZEh7UPPl6fA7Kdg3sz61FuCwvkWnyjqGSPl6KKQitiNm+qxjOPXXuew
3rGcZasPgsAWjNjYJH6b6lZVRpFldCMrhlsVvgpfVheB0IRxyO9yydSy7qo2QZzVK2bzK+Y7SOb/
nvYQ0RuKEQhsrcdTSXnkY1rIWp3l8CQC3xJmwypAa4yfb1+6VSVdUKHieKyslzJRBpUysFsMOcl3
c/2k/7xNZF1c/2EFw7B0GioWDGHCFsr8oLW71nCj4dzGDBK3+CAkKHvMq/GQBERaSe6M5S6Xj2Vp
MVMSLEbo+4A8KBeEoFJ1H1P51Nd3Xe39O1lRQYwSc5KGffRgRHxELccQdvPs/AUJ3YB2oSyA+TZK
VnJeFLEe1vnB1/07aVIiU+P40ET+y75NaPVQDAR7WELEy/C5v1+TwJeqmcsRTg5y7QrAbc5DwcS8
BfZnMNx6oqb020FCd13TMaiH/P13SnzcirzQwnZobW5xgasPtu5/ctPPQY83YfY+aT6Dt7XXY0mR
up6pPg1z2WT5Qeex0NR49quC4VuyeKKupt6XWAzMgQI3jJu6fwDEutmqu0oXzaZGb62TxK+3z2vN
3F+tjaIZAkIYSoppEPN5YuCejjziF3PCKK5u52+yf7lNZ00vkGRHhh2Q3sIfCigNxayVFRRw1jdl
fJ/uu9lNEgaRtQNSoHQAt5Qxwkk/J1OWxVk3y7Bs2i8pRst4/BfXCAkwXRfxyKsGDRXedIL6/0i7
sia5bZ37i1SlndQrpV5HPZ7d8byovGrfqF2//juafDfpZus2y76V5MlOQyRBAAQODhJSwTmOUZF/
IVnNwZiWR37Sd7NEFUQQwodvtDECnqBkZBoOEXSBGBhur8ywChYmrLLyEQPwtmESb1Tdr1Ttcc5a
xq2fOZU9NtcMHhaH7lfk3jF5a/nzsyijTkpSNdGAe1VPmyqJXCf+mcy/n303UJBH5Q0j36gtRusk
SgawZ4ypT6zMfuZVOG6N0RiPVdsHshh3JW5HgGur5pK3NlHiuVwQyGK6IaRT6pdxsK2j+JMRYSy4
3npzvRvJMShHhBrqwFrjVR9tlzj9o913rDhRp2ZtquVMdwDXK4Pu02/fiYsPW9T5bKftoW/V1OlT
X9OcL5HTsxidl3ac7BMisZUi8+CiTBeihENFpzEYhbsu9dNu2hYqq6NjPL921GGG8Ukz9kHl22Pm
2fFmTBO4n9j7k6U6Jp5mDi7QB+Xn2VJLq1ezAJkS+OqGTeEvPVXxQjvoMnDZivJinf/KEUw06oWT
09hW6ufDFHxqhzw/WPH00vRgvb29olVJto4xKCpuKFEFSdSaFWuo5tQ3wsKzrPco4qwc7e1tKSKt
yN8HdyZGsAJ9bQdZpeupb8+uQZzYRbaBzUWwnbX+W9qbsAH1Jm35qQ/Ne7UctsRpd6Y+YkSyOm9o
2LnqQA63P2p16bi6MOMOXIZIRstte67JgAsFdj2mH4IgZYmk9LvilmDywKkHGlLLQNxyeTXmTCmB
M9NwZ1Ua73nBvcwaX21eP+Zq94apN6pEQVcFUmMJjpZKnSPcxTEY6ggvt9QPlc9RaXnqzMovoLPy
0vHX7d1bNUdnkoSraFiIje0akqbpRQd/SwI+aIwzsymS/RijOLzcFreWWTaQ2MN/SIoQWN3LrUxS
J4nqREn9IVFnUKbnycaqwKmXGWrotmMWYK5Z2npaFIzoX876Axhw671ZFUANR+m3oGpHL8LUyT+5
P46BjaCGaTliVpYO+thbKj6rKY6oM7N65kzvnm8vflVTz4SIez11XaTNAYQwRIOmP2jubQErYY2J
QJegMIaY4IqwsKBZXyUaSf1k4o5nTo/dkkkLq8cINcvNbVnLQQkBL2SZsOQAeCDAFkK1ArOL1bGC
bbMK453zdh91zcNtEWJXxmJuIIMgGEQUBacpvBOSsu9VUmDD2rk+FDRnQY9Ht82cJnULHVif+q1M
3+YcVN529kUfEjccR4+gADFopVtMKFu1sm9aOcSLb9IvFbjWLRTqKDg4nNT4a47nfQbQhJmjf8lg
w/ic62AK1nqvb+85b6DM6tdEL99N2MrUjCXBxIqZuPgWwS61AVDnaggcHOCE5sHuM8LUdKqOpKsC
ls1Kvh3zedjdPpXVg9dNsKchKQCCYOFQijiqhnbAodRW0rhV1OD1oanz71t1E7CRf6QI24zptRXt
QgchWbRzkk92cyiCt9sLWYtpL2QI2zfEjZPRCtuXD68xYiodsZfKf9HwV6BSl0+NGxFjr4Ck5rbg
1WuqU82xlpk3utifk3Y6LzqgsHxT3dn5Meq/tq9qIxGyZmmxun+lCOdUleACRptW5iuxpQOGMbab
LIvTPa9aLfPiXpvviO3wz8mQ8EPVjco9sluYKK3UIJxWgsSlSdOxMgkCSfi3rkD/fphwtFlTRsVQ
JpnfbPoHReLPVq/n2aqFM7W7ZgpgBAHbVAvWWLU3jT9jGVuO7AAFJzaYqdFwCsXpwnAThqDQmn41
4Lp1aCTxSzJJgstQi9aJCgXA2nnchvpp3vfznhu///y50JTlI87C4bZJhy4JoY9jd6zDyrODA81S
iT6u2io84AzNMlGapELomHY1ct0LZrdNAtfqtjCXSfPNyY5F+fX29VrVr38liXAtPW9nHD58uUaG
49w9JbH9J8bpTIJwtewQeftJh3HyCvVe6x9K2SCuZTOunOuZAOGKhHmfJG2CzdIGC9b1mKOPMycP
ifqyBCahyRkGzNzetfXzsVSbWODY18RMu11qQRJNwLfOfd7s5iYIH5s82IVOwHIYK0TxXfJ6W+Tq
XcUQbRMlCgcBi7CNJcwgFAKvidr8kjp3jZ0wS5EhEMVG2b+DiDMpwl7ONgWH1mjDkwyRb45umXhD
kbHRVFmljwWbzQaz5pvnDgEomE4jNqQNSwu8WXrkcZ282RgWuBkszCTjo2cAktVaXtEFyLV0z0RD
68ftXVmJyFHqWMr3BoYzWGJytB/7BQ2E742riNnN5A3Rd8M4Zupf7ckmsqfw6hnYiBUtA7kIkN9f
3v24TbCUbonHKT+pcEu7ttPd2hwcCY5KJmj58zMj05NRbfMScROgA65FHkmLl0Y4STZv9e6fLUcw
ZZGO4CyzsZxU3QNK30liH7Hn529lwqHgoU1Rev3obzlbhdIAeZZwrKIujlpduFpxSIvObXOUYF6K
2PbCdvNMCtl7cH1ZjgnYCEC0qLddbl6Z5VWDuDP1df3RJOGJ9I7EKa9qHZJs/5EgJBAyQkb0IsAH
dE7JRoMwPVbf4/BOqeqM0cgfTVkgvdzuKxt3JlFwCFMRxNW0tKZkkbKv7Chnfb8hXYHIPmQYGbS3
h0Oiqd4cZZ+bWpYBvr2j1lVFyNQzNSVYL7eLg97m+7KWeNVV1/3P+iyxIMSTBqHfiPWB5JN1c/hA
Y/NTa9rMTGS9CbLFCCaui7rRSZetjFGvOcmerbJfF0KqTmnVORuxVfVx3O1vG7v1C4V2CgwqRvEE
NZJLze5jpRzmFJ9e1p3Lk37Xl7YXTfOhmLW/4tJAB2jQPnOne4545EedDNW/ujhMEEZO1cSMGTGv
TQeFKNrSGNNMWcN0tKs8FTUfv91e5hrgEvlroCN0UJBglYL1c/QoN7KkyHxkPt0Z1fIRVO6zhVdj
qLtldQcIXTslzDyaw0vczpu0V7dBFu3b1GAAdG0nrT7wRNuOdewPkf319uetbcL51wlWs2qLPIlH
fJ3aZCxsKKvSt9sS1gIavObVZVIzRaAnGDCjI0Za1egFyrNDyJtNEtfbfpiYukd0gPd8vy/MxLst
cy2iOZcpmLTUpkWpkGXPw69Jb7phCg6V6iXAdqbNr9uyVvVYQ68LABGODjchXJLezHhCNIRPxHjL
ASDMa+dQhuOXtLfcubBPZr/ReLgZI+s9TktZ8Cb2Z3/4pXPxywmf+SVaJlFOwynz0UdmEpruULpH
u1q962v11LZPoRJ5ow3gLr+rUSEqhqhnHMkDr4u8qONbgDi3DmKvOZhds5DNmljz/drSmEHpAjwW
izha1A5RbmFztGlbxvf5S9pIoovVtzwGY+gEq6NAigiV3jS1DV46eO2WNQabB5HbN0+aVbp5qD41
FNQyQbChoARSeknEsVbMQBn2X8mCBdMycI32ugrjO8wsbiYWDfdF+3OsftbjT8OYmVoAYVbfKQgr
tcDcNDLj8l/Wju4+laAPArXuy8NX9ZCWPYgd/E6tXFI/lrRYALluP83urAOz7uTHsL3jcS+x3qs3
DBkgEwPfgHMT8+Jtbg19Hw7Y9ED3cwt9MY3hdiVnhDa7OpY1Ma6q0Zk4QckB4Mg4uGMRMYRP6VDv
lOjRkfaVyNYkWOo55rZWmh3SJgbm2dbOiWtftfyIebcHLc03t83GqjD0YKGlEHlnUyQmouVQo0sO
uqNzx42HDceImUR9r5DIm2OJD5LJEnYP5GW04Es+KC42SYP3XPNtUliH149t1pXkVqwFP9rZwoRd
rNIRPmURFuX9ViFHNF9vAfd1M9yF21u4bnnPRAnOy4h7NVQVHYkF+1vOy7tUvwssZRMmpTuRbwhd
+wRY+dqvql4S4a3qowmGWBMoT/2qwXVWbG47BYyuRjEXdfjF49odKomQVc+J15mOsrTpoF55eblp
5pRa22EntYjuaHhsktxLexjzYNv2L0glslZTJbma1dM7k7mo0pk3IUCX2eB6zHyHH3L9vTDRZW3k
O9DxP90+vFVB2DpgCghq4R+W7UwQmt4w4bCt4aKzcdqVU98jDKpmr1FDh7VdKXlzrB4YRXbw7/Kz
yMQRtSGv2wF+KAtzpumvfcyZLUsOfsRy4sNGA3gVMa2JmPaqM03FNLG2glUcnMxradMdAoJyrFVp
bt5R1tjZK0/Uks3fkybbVYBT9No2ytP9HHrlRGWlrdU9duCgdLR+Y4+Fw+StmnWdAy3l3X3d5DOj
ZcdMc94YCYKA2+e5tsG6hv4aqtkqnseCsoZWUHaBbiIKAuIUovr+tZfe+MVQift7LkRYkKmrbROP
Frr/o8rjxTEHpuv2MtZM5bkEIXLUhmTQ28jGCZaZq3c/tH6HWXSsRZ1XR/PfbWFr56ObVMVQGtQd
AaW9vGyTg5d2iPAN4JPSrYvkWI3ToYnujQ634bao1eOxNMswKAHC+YNP8+y6VYCQIAigmZ/aict1
r2iArpK1AMqECJFwTtopj2xsnuW8Fj2Gw8abLM/+x5UIzswMtIHEBgGvRX+kiubaxUnhspuzqmhn
2yWcTJGiGaji2C51cOm+ziVrWLToSo8BdLdx7IjbLGENc5ckljOjs7C36xekV10+p69dZx5HXd01
ZfU9jByJyFXFBlZbtfDUVoGwu9S1Xu+V1MBb1I/j2rdsQGuMQ1yhcgikM5Kct7VtdftswIc1gqI3
3MmlsMowg7ppUzTnqy18sUqGHU2MSuKrVtUNDLYEzaDodxJ1us+NIlLGHH2DqVO4iV6brml3Gvzx
UOxuL2j1ptoU/elwVujWFjJWo5I4FlfRougM5rYy33gUbscuZSS5vy1ofU3/CBIHD7ZArJKgRJtb
hTkgvB83zvCadrbkfCTLEdkm6rbBm2muc98iARty+o3ThyirN7kdbm6vZ00TDHXhvEF+0bpqoE+n
MmtMO8z9sJ2BuLJBXvkdnQkyhVvTbhOuHSEZUi2quG1Zb5hdZ8P7DFN/NylwsVVY/Yw67cnkqIzn
wfPtZa1tICy24Syt7kAZCwpOhzwMMc0u92vO3YL+THRkT5RmWwyPtwWt1nLPJQmmIidoQxjUJvcT
EO24+hQBMe001mNjUnsbqhSjXifeHsww7dGH4fzs7CB0O0NVwL3j+IlS226TG+Ef3IfzrxKsiRJj
6OI44j5UxhuhPzT1K8p5US4jUFu7DdRCMIEIG60ZprB4fSjyCOBE2JG02tjtcfEmQyvjFFqzxqCo
AE4XOK8Fw31preyMUpByoiFQL5uQ0c4Lu/KdtPWx0ZVN0iEnHWuSa7GmP7gT6BawKKBQHzOTz9wx
t8K2QB0xRyPlbLCof9AN6modhlCMncxMymTpl8sDoKyl1tIuBrTNX0W86bLEC5EQCILZu62sa7cQ
aT505QOwo2siaAeRU6kqk5X7hj76iaX5AdittKbdZZm9rbJUgoFZex8BS4bJ4ABBA9EtGGVT42aV
twBBTzmotOzOvm/Gv4zOuYusOwMQIPxfR2e0JRZanBvykXADjk230f9EQDsi3H0zyuxRidBma0XI
KkXtYxA3nwokCXJq7AwLGdu5cPMyOan1cGfPAYuH5g/Mj+MAkY2UmqY6ornTpySedII+XGeqj0NN
PueJ4VZpvye1rDq0qj3IXAO0jKMF5OtSe6CTaalZ6G4o5skfneGeABzYT9aJSmPvFVGoxoAviAKc
j2e9cJ5FW4CVfwLQnBZvGMjn8m706oIAL/B6W09XBeEliEAIFF/oYrtck65VVlETnGCtnSxqPRT5
r2I6Kjb5/UenpaLTAEQimoY8h5CdsxqaIi2GLgpTUQ8hYI252oD1WmKLV4zkhRQhC1mbY9TQHp0T
FdJWCXmMLXBAl38Qsl5IEayIMbcR5gbjcPpe+dQDk2krz7rSLgXCoo29gLTu7UNau2eQuND6OB8+
QDilahoGK66WDh5idyyzM9dJH23rbbLh0atNiVlpZdizWv0cgmYODTqH2x+wtq9QDqT0kbfGfRc0
v3QKpR9KFffcHFmV/8JD40/If6xzGcJzs7FRGdE7yMjNiqE0blCTWbmkxrO6ENT4TWQB4HNEfEec
ZahFViCzSfRfpEAqgj8mjgxssXandBUEJhSlcZTIhd3q5lrt6zIr/Tk2y1032RULcuNnpdafwKjF
JZ5mVZqmamA5QAUR4i5vcJeYo+WkFL0h4XzgesvCun7ujMgrCtnkk+XDhbeaBeoQmFqgY9AhKii+
aoG0MTbD0o+cV0zmnvNDYt+RYW8kkqB87Zh0+DFka5BCcsRWlFrVq8oOlMK363JTBO0R+eFT2htP
v6/W52IEczEmtoOCbFr6zYyX0g7jP5xB0k+y3MyrLTtbibBlOm1GMJ0npT/0GdP6X11d/9Fegb2M
AimDF+CiH2fxU9dEakk6LMKu3yDAdl7V/tftfVqJLpZe8H9ECApNxpbOMTphfQ0NyCyees6cdgY8
YZPG4x0ZTU+pqzslt99uy12L+JHzRY+QhtKKhdTQ5dpAEh+2LbFAslFyY+dUebWrYqNjcdCCB1+l
ML0ItHbjqFtvg0HQglwRNy0SY0MTYh5Q+kxctZpAWnn7w9buHFqxCVDf6HQE2Fz4Lj5Eg4Osra/X
085yCB4j83YyTuUsy4utob8xmwYceEtYBxe9XJWz4x21vsGDAFdBS6zDROvtnB6Mmm7I4Li0dVWU
UofY2YPpxw0fnNbaBmTwpjJ+GOjo6vzZNmVgqTWVBjEBQQcI6AGQTb38Ij6BPSKMy9IvaqtmlJuh
G5lBL/F5aybgXIpwcfgw6GVvQOfGseGwn9xy9QhMkDSYqu3t01x1r/CvaCI0MBEbmZrLFRllqcfa
XJRIBv0imMAxAGZWxUuRclDBYHRXaftRv8NkSLdyyMGuxz8w4cDm0YXyDI0mHy35Z2dchXli5wUv
Ubo8Tvoxf2+qiknu8Np+4l1H8BQxMM9JzHNMQwGW767GqTWKF2e7mQdeNEqeITIhwqFZYw7qCIKF
lIC3If6imL+ny8j1VoUg2QBXBNpOvEEuT8tRg8bIyAgh0SNyAm7NT0U//MGRAA8DECiqTdgvwfI4
Qz6XCHkqNOQ3JSPZqeqTn7qFjsTsT8IFIKRsEz2sBkXB4HI9TQIauratKz/hzS4plG+T/l3L4ztc
3tt6vuK+4SFMA9cKVTTMb70UNCVqDN6ltgRLThswp1K2ShseKcHTIhk8K/98W9zKOV2IW+zImVaT
NsiRB2tKn3YTC8qvWoo6U1n/vp1AR+5HoYkisBPhs8GY12oUqNBrYIKLttmF+9hKJV58Dd5gU/Qw
LudjomNyWevZWgI1gkaPVeU3Ct0NjvkQha9VF59stK/OTeWV5VdAad0i4awJMH2mUNw0ayW3a8Xw
opwGFtkPFlEAPC4/Ao0URRZ3TeXTsjqUnB8LGfXuioagwQ85cUA7F2skXC1ULbqsS7LK543F6uA+
MndhWDAjj1gwylzbynKQrEZYgTqZQajYAELssKAkmyqkRjRj9qD99bsVRXiy3dbDtUWhqm7h7CDk
CtM9mF0wz5MOe+G0GA1U68XBHopk2xemxoIKfX50jkyJWq4sDrE4KkxYHYizRVr+HHW/oQdJm29l
1SadO8xMSfQ/aH3H1pk4qqU90hCfZa2GsSzO6FTowHDorq2U9BhHjnI0y7GR3ICVTVxOydaXZhpi
iTy5BVc7JHVRL4nxF7aYLm0czbqLmT3bxrYoYoeRsjUkSYO1TYRAZNEIikPgU71U+LF1OiUPitrP
Av5ViRaIuhPsbmvHipUC6B4N78jUofNRpEOMA0vlY2TWftScKKg3uINBCWj/+H0pyJHRD4AlUFLC
1U2tIClKknDfAHsumV9REubK5n+TIVzeJBz1xkhS7mel4e5q9P9pqQSGsXYgQA7gVYtoybHFDFjb
T3pDh5jDKyZ7OvOfefInTdygakJPGGByOBPxkWm0msU7o+LoZLZ3IVE8rQ43XRfsb+/WojuXDzMs
Ql2y3CaeFiA0vtStouTNDCZPPNLt0Ofmu61xxjEbtY9lhJsyScvVOvMdbVJl8O5RidaLZ5J8yQP0
2NmfUuXL7QVdnw0WBDuAo8Fj7epsmoTY7WT08O7ftIm1sie57OeFNEMFXqewQ0TkKynxLOIVqS25
IzIJQshl1nYcRh0WMGwazCi6vTvX1xxPFfDdI7yC0wFb7uUhALAwtZWNz+fBjjgFa9s3Gkls5KoM
5GqRNTCgWCKKW60LJIZDghPgjzR+A3Wxqr/eXsbaHsGG/CNCDLB13oT1aENr6cSK/g0EdLcFXCsr
WKhgcJdrAYcpXguMzYmmzNRKP21GziJb7XyuVajKV1XijsowS/zkR0hxeQ8vBQq3oxoHtCWBisbn
vUunXVV5zWtfb3i4VY5xcdJ6iSLIFijocVgU5qiiXunbZWC41KyDw5grXwoVwFSD51xiMRelvV4e
WCDQw00Q4i8Henb580CJis6YsTzFGLyiRauViThAG/hG73/URuuNWqmwYBok9u3aYS/7CoCLivDK
Qvv4peA+mGNiBHglAbaTV9u8CD3MBAiayI3Tx9s6s7bGpX6wcKqjgUpkO0frWNIVOgIsh3A/B/sd
KY8BZjfQfKsHCSspYbYsqLu+COguBKUQvAScti2OiCvT0kCQoza+YfxsF4ptCZR6Zfsufl/YvkJP
yJAa+P1hjJF4uA9YEn4qY5ZSyeat6CMcHbYNEQiwYiIVxELR6Riz3iCo/zFk99AFCz15uTSRtLqg
RQzItRHniLNP8ryxyDwGjR/Z1r4i4EV56ZTSnev+mFmSuuCyOYLSw4VDEAIFvJVEGHo54fWsq3EL
3xqzErQ2ZoTXxJfbWrcqBHNIlrznwvUihFS8VOaQmhASYr/K5K3vtlnzdlvGimZTeiZDCKkUzL0v
ujBrQSijujRLjjXArSPGREyxuomqn8aQsrHVY8mLZVW5KUHIi1gLN0tQPt6bgT1NeQv2kaeieBwG
Wc54VenwmjXw88jkidOXMlqima5sWl+tH7IxQI5m9GCRRl3f3N7AlZWgPkxQll0yhcbVSopaNaZh
7PwYFA4bY6j7Q9PGjsyJLN5bUDjgavBmReUbCCjRa7VKGwVOZ3b+VMxu5mRvZURPvaZth7Rldj48
TV3+ZM7F0Yp3dnrU6Jvdv99e6bWqAHYFeM/CRot3n2jo4R9R2bSNHtwpQbGJgCzYJoqOrLA+BIzr
abaJQpTmMdrkYI1Tfrgt/fpAIR2JQwtDLZBLEm93WyEsbGva+2i4c3tnZpm6g3tnlS15kl2bkUtB
gj/TeloEYUB6P032RbYdqu2A1p7wpNiyM13u7+WZotIOx4VqI7iKEaRfOrAmDjht7H7w2yGpU5B4
Z/VRNQq6KUCc68YzGCwdJw9coM85q8ZQ2ypqU+5u7+u1kcFHoJsGD168RlA3vPyIWMvtpIUG+/kc
eGMIBolkZAo3JRd+5fiQlwW6BxcFRUMxAT0GQTFZA+gY6bBJHppwaZX0o6qQiLnW0eXtDgJQTI3A
48daPuMsGGlQO8lIysEqaNXqXWV08ylS0Otk9NnXloCV257UZm9m0zOA6IYkIBEHIyJRC5pWdOeA
Yg6gcCIuspr7mY4l0XwLxEWTiWFY80uVnbIfQ+Kld878NOkJU3s36LZWemyf8EO7KXjpfxXmcxoc
VDt2ZRxs1/tOlzZmsCyiLxGZ/2XDzjYk1wsLHcWR7sdjU20mrnLy6BRJX7tWZJVozKtQ0ZGYxJVG
JZDrgchnaZjAUYvl4b7Ts77NZowzIj0z0HqWOxhESSgDqSkza8crM7KZ5mTD7d83xyjaYmYIWg+R
CEOX3uV6Qy3JyibTNN/IFUzBS23Lb+K2frl9aVZ2FWAgILnwfAC3qZgrqjPeA/8eYleLWDuovc0V
VqIdj3UGHtoDqAgkRun6lsKHIR4EiGzhHhXzYHUyj5Rg0K2P7kodlH02uLS+Zdzi+SkZy5hKNHnl
zYLql/PBF4YK/1X5r+SoayRlo/mq7eW1axJMc2OV4YE+HwPenPscbTjjb1v4S5lCKKImgcUHWmof
ZBjV8NB5pVW74CC/fXYrJgIssdBKYPHAUkL1Sw1JazwqkOnTfJKbPXdnq9VyNyt5gXdLltalC7wu
5obQqp29MJrRgpYroG68/RHXTgax99/NI+CAuOJ1xuAyqoxKj49QNH2HHBP1RnCebbWEk4M1x9uh
M2PJtVyTucTgIGVD/gTVuMuFgyh/HkGvp/njRP3Jjk4TKoCsNByOUR+qHzqJZJFrOw20Bgp+BPA5
UNxdCswUozFbcBn6RTF8jyI0K4JtUs8BsQTt5L5IUlcpG1anXKK9K5cFXgDXH94VMBgRr6vxSOfx
CJsHlKCyoePQfi313HHbpOkniRNfsQQg8IATR/8PMLIiO7qT5wg0Mc0AHE/hU9ujjT2tN50NLiLE
Jrd15jrShFdD/RRpF/QRXJHmpoNS8R6EcJgEYEZfa5v3W13hqmTz1qUgUQxQJ+69iMsLLYx/1mCB
fOCqY5ZPVbdPq0GGFF87Irze8UNQCxQGl209c0vD0JZDRhLDp1k++6rR/TKjsHVrICklVmVd0tIq
DOgtSiPLrTiTVOGmpUmaGX6QWd/GwXqerPZe6YOftw9nVQy8PoIPhOjgTLsUg3I0yqdZbgBoo4PA
Zwyd3ZIt2Ve1OkuScIsLuwwbMWcRPMDgcsEYsSv1niPVUprQ1sEJnx0BjHKN+nPNVTfvHwxF2eHf
314aKnKwGhq6logpLq0mRI86APH9bvxSzBlz0Nymy2hjrtUOVWhoHBCYyF0Scaa0amaxBYJwGyTK
JlrUq+lLYo+pxCCtCgHiCoWWZZQBFQxSGXPo8xhCiNl0qlfXJcp+A61o/CeCQA6OS26hmiS2xDhd
WpWFVdsLuWbt6kWOuCeci/bH754Mjh/1Uow6gVlH39+l0qkzNxMM+bQxELXJ1U3jkL7e9xNCINYV
tZY8/b446J2KWhwqI3hYX4rr2oCD0y0ifkZ4x3rSP5sR3du/T9UB3M3fwcfSLWoIYuauHkBCHRM/
Ump/kQIStt9O3zjAeiKzhmk9ACWI9D5OlttlpoTE79v4FY+WAFU+8qPOqKwT79o9LILAWvuRpITR
vtwyM0H5N6ApQVHxvUmVlxIjjnJzG2uyBMGaIAv1bHgGE9OmxAmpfOjUoIpA4WyXjhsOYOgN0dau
gtlZdjy3JV2N+hwA0VQ7FccD2qyN3r4btPKGDmyYVOZbrwMWBCr/rAkDIC83L2prBw9SSDKCk1by
e3AxVUpzr4U1HqmSbOj6qmAUMGoPdN3iW3yocY3nGvunJ3HkFqEebXkVP5R5WdwVtJFc3BVDBHAZ
cBZAmQLmI66sA3F7l6sDooYIlXmmaOEbAdL5++37uiplqZQBO4IITOy6jlPdCgq91sFMlFQ1Kwyd
7zQEf7/t+kAT/wHbxvYhthR0vK60NqxyEMS3JMu8xEHbTqaohlvb2rj5gxWhBQTUK+gDAdb+UiPK
WNeKoWkR2Zlx74IjuAf/B6GSisbqvn0Mf4Z5gAFf/vwsZADt7kxp1IPqIsmdJ3RYJlu7iKh3ey1X
2g3mXhhtNLARFQlEEWGpDCDiC0F65Hd5yHhgPmFgnNcYcOfEfDbKRrJ1Ij8eqgiLDsBZA2yJDisR
BoDKfcqzXtNfUuadTv2hZt8OLwdWe6xiX+4t190r3qNkjWIm4EroktY820rF0CpHLyE0OrSeFx/5
r+P+7sftjRSu7pUM4bhGoFMSJGP0F+/9syQYFnGTV78thHVaS+I0yPDb29N4+BQeEnZ098FGIkZM
HF2JEa5Qr+hB4wBo//J2sljJPo3ssPv+4DP3fv+89yT79eGnzwLIK2lCSNwGM+dkOZQ77y9t+34a
nj4dnr7vNsruvnVB/eXK1ODDn96SuIS0Z2owIQ+T1ss2eidtyw+z9x65h8OBVfsNK1i/MdzXhD3/
cg6SpYp5jKulCgZjNtUpVfkiGFTNn2co+bCXrm7xQ/99dVc3ObD/s7o78F4xb/vCxv0h8Z4evn+e
tq6rfPnh3db49RMEincZUo9suC2ESIDcdzO3Ff3lr9Y7bRv26Snynnbf2aZimhuw46P3pmwlMldX
eSZTuMod8LVBkAT6S3FQ59395H+h7H5Tes2nozuw52eVPe/fbssUoeF/H9+ZTOFqx9kwGg4ybS9e
dAA+1Z2Z+UM7lj+gLPvQe3yUtX+s26szgcJ9D4YOmz47+svghibTPW8fuD8SSc5g+ZErfTkTItz2
JDSGpWqlv5iu+hA8/a+bJlxvUtpFgkeD/lJ50MZ03vQv47cp8ffZbv/q8tfHzJWJFJ6kV+ck3G9j
yJW4RWjwMrllhsz+X99dtziRw+P+CFzF9lGqjYLzvBIo3OvU6ZDkiUPjxbN/7H+9aZKkgcjtIv6+
iGYj88RNNYbi3Z0U1rgl/tl90b1jxPaeTB0++pdu6MNVu0EaqlY/4zZjtqN7ytnp06dPL4cn+/Dz
4YG5m69fIfY4MO+HLBW67nf+1UQRiRYpUWMoGiTf/TV6p8jdHg4PzKfsS+i67g+JlojkiFebKlgQ
rema0VJxaJF/572/N27IRvZgv+zaibn7xx/hN+nWSoyWCKLgHJ0PvWpjgXdb+NX+OfOaXeShDKP9
mthwt0+fJxZ6yU7qFCSXXESncFoaGWD3+ku7fTudoodTut9uQ3Z4Mr2dT3a+q7m6x939j8fbNlNy
M8RmqRAMeWWa4yp+e4lZyGQIbekhCtYFcASeFYvrOXmjt93O7Gn3wDabzfH5lzRSWQ+/zvRTsCuE
5nFYDNCYu/fmEYMJH7zQ20tihP9yCRAlIv/koPNZsPlznGiJoaUGVvS+zbwZSnl4gC89JqxyH/eP
jwa7fURi09f/X4R/JQoOAE3yozYtEu+yw3t/MAsXgVd/mtj+/0h7s93GlWVb9IsIUOz5mklSvWTZ
tC37hbDLZVLs++7r76DvwSkpzaU8e+0qzIU1MQEFIzMiMtoRJx6own9wFf7RYu6rvDR+vwC8qJuQ
F+t9YbnOIyzLnyWhsf38dDp9cY7zp0P2tzX7R5C5M09ZpH6hhTDN1mfzeBwBK25h1T0tejKSNTb3
kB3p7Y/LebN68gPyHZD4NIUeq/EhInijOIH9/NP073OYl8LscmURVeDfilZDR5J18mTx9j/9Bzn9
v0TY2e+6SL2krcFzFq3yV7V0yOp5s3ppyP+OmR9RvvKjDanR6zEDM+pn5FKPNkTluJbsHAgrmz/y
dEUiV0psX08C2X2xjlpod9ZmY3Vk1XaEIyjzvjmAS/6P3rGokkmcBmOOSUZXJir+njsbMdaisyzO
u8O9HeU2+mjTtA6DHIS2wlPw5DW2R1b+0+kiki2H1H94yv/xxNiSvAfM/SWchH9/xsJ0MlCwlZF3
0X5PnuOt755yOMuUxoc3+hRypmd+EhN3VI/NxHSNkXhidZlU7+y8O2v3x5YtCbERtj7jvcNfnrzM
v3P/OGbsS6v71ahPNBv6om0qxTps4K4ID9uvFdddYRpmfskmY1qyoSnCKIdsbrcD3TsCcZz1siVL
GwHkBoHyfTPNsRzsXseu6IohNEHNCjyyONUvq28eRzzRlCeOr7QNjSxAnBEnjrB6YLOf+sLdfIsB
vFTh2Q4urclXuqaVof7bLybN3jsaMLgp7K8juLwYiveesvn7ofa0XPu5pfNAteX+/ZO45OH17a2z
PhCAc26JyxbjVQJDBDB00ST0C7h4BmJDerFianH8qp9C4R3lkhkr0phBnIo/D8l5n6/fPwWCGB8O
HdHtJTHIR0ieAzgMA4HLwDH7sz4dkvoqEBCmCS+GRRXTabKsZDIChMoeT9aW8/vTG/iLtavfZ1jT
sAQzAS46HHMTEQhS+TURv4Y176Zm1feKDGMcFdhgT53YeIEzrO8P9hRc39fZ+cDtigbjWrXGxasi
E6wkpHZgJPbOhbRb42JFbrgPlrnVczpzuBQZA9hHvuenSTpdjrSsrbNJMMPdU0Q0K97zMu84XnHH
GMBLU+vYrJfIbumU1nRT/a6Mreen1embl1X9Gcq9JxSM42SMftIpCk6yAR3LCSxtZ0N9TzymOMLH
VikkRVRGRQNPIQYj3KfvjvifHKHgCN6PJ3Jt+fJU7/IEJF72Ci2eWxJjptpwuNZ80pM7R/Zjqq7o
SFGBLdA+6AzL7VlbvicboSfpYbUqeIc27zz9kwS2x8U0yiTzVNzOfh+iCdaGV9GRAk8uN+/HOzzG
OMSeUADOFpQK+2wdHacnj+n2T0xseLh0+5Kt7l/W/PNxxRljJbCRCEtGcxyiTBJyRnpz/fio04ea
POzeVjE1KPfapmzpvWtjbEZUjH3toXfDvbxowrKn9mp1Mt3kFe18nMiPyxxjLLLY90PM9k/GAh6v
TsDdevmoTFUYm25gMTiv1g+wwj3eGItRZN5lEDQQxAq69+3+6KxrMh6qP3T1fTr9FyeJZgcUzNCf
MpVR2Tio9Uz08Ck13JkJ5tjRiXIKCquVNhgoMF7vC8pPse+WtVtijD/TYYigXUQFtHp7RvoKiZ31
cmmeUDPBH84LOZOJviU2ydCVaptCWwB0fCKGFCcZd9gfFVhrYh+qZioJ8chNInePN+bFLyqlbMcO
5LCAvbYGKm0KAtRgS9/vMKzjqj1iGMp5n3k0GUX3lXSIwkspu+jYS1I7w+x4Jz6hW5dzb7+9mduj
ZBQ8SC9J3C/Am3VGZASQl4tdDc4mtZ9Wq1Hgur2/7dctOUa7F6FgLroGbG3Pe1Ej6Ye4g6Ld5+n3
G3ZLg1HrtGwvfocpOLfoLOccUOVBxLIoSu9TmXn+b8kwyjyUfWYAfERGdWIrAgXIznyS0OGoNLRZ
wOHgSeEkZfekkHEBdCOsNaECPUs+7ks3Esi4Rz6Ma6U4ksdGQcOIFtlS+rmi5G/5zBO46VjusMG2
SeVwMUatwO1EAzlDCKDA8Jz+nFtLsZPgUefQ48g3G/8IpimN+XRq+5fLR+B0DynPqHPuRWasQ+tH
FSZWwdBwOm9DV+ksTXDilxyJhS1Hsmfc2xuZY8MeQb3oyWiA1sveEsieeOuWIsR66ggvZT5TfLsl
xRgGPZBqzfBwcOjcD2vSPASgw8sGzeQnb6kw9iBIMqXODFB52Z+bl/fBNsmYbxqr1KbA8cmmGnmL
CTkIb9v9VjjutxYtjqgbo/Lzv30vWbQB7ZIB3ryfBP+ikWb5F8BXcKxW/D4MnsQwliMSY6MZBzzM
HUVNsAvXOgWmV6oRi1oc8efYQpkxGs0i9Kvab5GjJFsrbwl6zf9ETzzTxFEyZbL6V+/xWAEAsesm
sVTJ3jKWJnl/P7pkucTa6IC8cAzvJHl3LIjCuBpp6QURcA1l99z7tkrKnWUSHygatnpqgz2/7qFw
6DHeRiVlpRQAHAwliWNQbHaopurUWjyYVsNL4M0UCG70gR2sEwupEuPpJPGoeO9wuTPiHNco6/jr
y3qH3iDua8l7x1hIVr3xar/owJ4Fc3zck2TfrSnX9eWJCGNO/KowvHoElYZ2m2QgSHrVCSHCs7qE
pUShgWeWOZ4G29ReDYMJbHJIyXh8MU4FSlUNNxU0E/jdXhfjapRBVntdV00O/dkakfHqLW+5jwL7
vsjzDo8xGCOWM9adOVnJhIzblPPrPFP/aywtD0qxbcFF8pJpxNhccloZawWz1I75ZvLeMM7FsAjK
aVUNQPT/ObPWEl9MR/pqJCKtqhWv4MwTbRaELjRiwBjJIGXt4dwuLEfcV07xhpeMlxScyfbfSAKL
9NoM5QXd9CCloWfgrAGxEn+PqHJVZO1vxKcytftlAfX95oZDPKPBNrgXqVbJQ473REaZY+9INvq5
LoiIkr1um8umJVQiz7ShuZXuOcaY876w6zSkNGqiZHrK4tpWRuoKNDYsdeRFQ9ybZMzHwoNL2pSg
M0yKFlgIv2IHOUu4WByOZlJttzfJuCSLahwSuc9ldOy87DFC3Tyqh/EdyTYfpTduwm2mxHdLjjEh
UovJs2IKwNAUsc8/DTI5c1tulXv66juPJjuCj+n/JBFVkOnoy1k/OpZkd42NYtRo26tapfcN1kym
45Yrxu8opWyItClkflEX8O+3Y07EZUeBPmJjwoySkKxWumXwyE5P/x0uWSBfP1YSYEZNh4ktS7lH
qUgi69t3eN7xvEEGLh7mP1EHYNuFo6wPyy4a4Bw3FJsDhJNSUZ5TNc/LPxqMm9Oai2bADsfJeG37
VxspDvLNq6P8h7TNPyKMb1MYSdmPHoicpy7Qiq4TiqajAzqONuly9V/GL//IMbGSHnXAOBngBWz3
532yp5VFn5BG5BzdZAx+S8E/KpNDd+WOaloqayMWALsvuUgAf8WzENOh3Pt9xhi1tWREixK/H5GX
vWwtDgfEYCtuh9a8yv5jgzFERdb2Xt//CED1YTrjdu/gD5pM6y+TpofiQrodHVZ4zQyHfofPHBWe
f6f/kWcM06AnnlI2IO8cHXRA25gA5rgCM53Ik5X4R4Lxay5poQWKOnF4xgONRuSj66LpzV/aaIJH
W+nm27S+OcIxb3CBdDLhZvws+LuVDiFSOoA8jwiJAhLuokP8Jv5Vjs06tbEP2HsKV9z+xZmTxBAL
lqhMEHYAu2TY7NXE9L12FN3Bq0bs5ZL9Nz+qsWg+zEXU+MaLtMsMc1hdTAnL6DAKeoCP9D+cskK5
HjuhMCCvTkOR2HTPaDr6xBaqIEiim1enMPaJnNpG9npfZmYipamFBJAoGKKY9pPeHq1+8QYxqwrJ
7SNXW2jkAhzK+xR+Rn8Y3QOJaTDo/x8WY9gwVEwYSEUpwa2PyDleI2v/7pf0GKPG6B+O68X2UaDL
dLV71Uhn5QScSk6zq3YH+7ldPnGEaZZhYBxjk9wEe8WC4UcAclbTJkfzcICUgVxYasXD6pjzR1QR
cDWAssAWJwCD3B5qnGDe2a99eHc1PQO3NCCmTrqcRB1BonaDHvo+tLSDxznpGSMK4LcJu1eWdcCh
My+4b0i+0pQSyCoyydpV2wMlj+uhTxLBXCdgBAEUDewmLNFl244wMxT7RWbCAhyL9/bV2wmbzTfw
/dUH677gzKn9DSXmUYjUzh/zAJRKZ6uT0DXtaGFF1mrbEIOWzn1qc+EAJkRUE4sSpjUk7IbzLC4U
OAiwbBGJyL5I7VYio4/EiIwumceWKpi0qMaDsO810i6fUeKyOKI5VyRBx4o4wVRM+FvsBQ5+35eK
J8Bl3kiHz35VX8hlBQddF5fJml6clFrjkQcDN9MAYoAqFrwsJixNgL/cSmuoivU4iIniyuU6NFdN
p1ER4H40fMyXprZrBtrogB0g9897LhDHWWP6C7KK2UR2Fk3sgAuhewvTRWLcbrfSulgHRHo98Wz5
T58RI7DTmO8ELwVEG8yx3/KXCKGW9oUMQtYwUKv4EKf+gvIlJkdt7aOpUiDJR4v/J+8XAX3FpuTC
kjciQTspcOkWD7w3dM7TvvkgxjyECzOtY0Ey3cr2D/vYuWwq+u6vBKIf4pi0h9DOAnLidSZOv3rv
GBjr4HWBp/qYUnfjCzEfox0U6Wl1/05nfOwrxoASfXvSiwbAiTGwqd2htdIAGPLbfqusLyrPm5tx
s27oMBJrNGZVLXzQ2Ybrxh5M2naOeVBI5VI7Ti0M9JMN1hrfZ24mbr4hyjxjYa0kfoMRfxc0RxuA
PK1oZd5H3aOPVHXv0+KIyC8w0tSPVKXItUlmpU33IVtdRUInoapGDhuZ2to5s7hp2vsSoomMvQ26
WAjHBMdqlWvB7ukhpT7Hps8oI5YDYeAemFkqkObZKUqhqoQ46zzTlS2ZpEvs8umtcTlS/1k41uv2
VV1WzyEiT5Xo6t6PsLDUiSLqo0C3Hh/z95iUNYli11eXPASK39wD1FTE0hogH4lgnhEqse79BNP5
njsWllZhGDdZZ4qJjSxoE45jR+eB2f6WJ9DDNgmgd0zQUhoTK/SpiMUkReS5Z9F23YCicnHmPdba
dGW3Sn9LhLF9Glo+zbwEkZfz8a/jbA26Ra7LWViLliSrbLl3rO0eYwjHNWZa/VVwfHjbbOzg8HE4
HORN8oBo/AT0c7LZXBy62TzRD17y5qecd+8Tp3u5Cv38y+hrnopPtNBh//lpInveWhnamfcFcZeH
DZqmxs1mQUd7hVYBbBLhPUST4v76AKBZmMAxQIsg++qOF1+VytLzUA0cHewSVlfjqnvLBxKvsqPw
xuthmb2Sf+TYhEcCkLFoLE3PVYychtpZLTjgDDPuJy79igIjyX4hAx2mBYXSSdeXirwXRLSLTUFN
Ghz8t5z0LyWVOLb/pzmaPUbgm2CpNWDLRBzm7T1eitzo0yxVpqnYjBREoccLcR7JEn1HO4jTMzpm
eMIzM00DHwK+6ARIAuyTn+rrtfBUsRdWl05xEVQsLDSUoj2nsLzj4aMjmd3YOny5p4/7xvmnZMtw
ekOU0VzMsnsLpQbR0oLWVARjSZe/nrV29uftl2l9fWUrq2tXRQa12aSUnjSsjcrJ6X/+DN4yzyg3
9jm3Ql3gOxQkgpxsE1uXk3/yHtZkOKe29qp8Cu591mds5A3njK5KoqEOYdEobnoh77lMtDVQmHle
8Iw+3hBhHBU/lKo4U0HEMo/v2t9HQOb0SxTRTvd5+e2s3Jwe22sVVKnel1KruMYyOD4+yBvh6z4B
nnCy0ybDJdc90QSF8Si+10gEyRYmCtZLoli7ftOdY0KfO441m5mgAFsaNj0AOAzQCOzEXjQkgL2N
B5weRsUxw+DbbrV3iTANC24flzpdUpU+iduBXFLyfZLXHKZnj/WKPpNpE5Qee7PVflKOBA2IUxXH
KagL52W/jujD6zRjfXh+CjaBjaw5505nkqO33DOqCQ8tvYTYR+6258uHtoFm9is0XMKo2w+vu2x9
AFBDwGtDmDN9N2fOKCJiffzn6cynAVTLOaord60JmIN71G0bTSWb7+FzOnHfsrhVrFltuTpvRiXl
odKQzgBttGP4KAW+xE9rMp5sO3n4UHYhUtDU/G/6IW7PmdFRbD5t9RFr3RDCOKnlwvgtFbRgvuk8
eZ6JiUEJKTgsOkVGBTBZt8+KZl7C1DcWuFGoz+diu17GZAcgAhv1iIs1EF730QzOxy3BKf9x9aRk
F1+vFyMIbq39O0qBkKFHw3rUrCVaTKXJZ6VIQHCrPbOm9YrPyW24Jot2BTT3gyz6S/a5s1DW8UHa
fenu9hS/T0NPvILInON1c7KMpupjkulmD4oN3VpOtCqW7ap/zaj5+BfdQ8salaaP5+dyH+GUzfVJ
Peprw45t5cAx+PPqc8U6o7RSHaiLIMGHROh42TvtGnjTGAxZXna7nbzJySaz0Fkk/j/UYedcpZsz
YDS3wFa1hRqBdGG/oJ8NcxXZshzg8IqrE3f+asbjvyHGqKriyW3fVuLEZ/jQpm6TUVUnpWhH2lGL
OOHqTPbsVo4ZFZUEWcjyfKI20jaFHRSf3jYV2hxPU1XUum/2eQfJYq0DDFfwsSMbWrNHeGGQFhU2
TPRM8zxADOGY+Zk28BveWCA6o8TGY7mE0TP2xQYoL4QsMU2EYTaMHdPUvlg651mbabi4pciYoSyI
oktUg6KKAtK7s4zWK84Jzj6c/7TAYOxONdaJEXegkFuOusKO3oNtHzYId+D58JKd8+/kFTHG2lxk
tZTVFNfVWsamIhK13B//4MGwlsIyXiWOYAkWb8fRvHNyRZYxOYGZhNIiAtmEbPd7DJPAH3LWhkXI
H7LrLIR6m5XvfK14wzg8E2MwJibG+qh4yED45byFS+I4C1iY7FmwyfLPzkZUuXkSrJTGNKQ8WZ3u
7Ve0cMUzY2LCOq46pQPpjAQPGl0QTCzgMdmhTdL+sOkTUn0n478IAa9NDbtwIxmMELlsEBWnkSrc
rZvQx/XSc5YHCV1VHNHlsciYmjCIYlNpYGq2W62jJQrEUyX6vxmPuFFCdmtErZZGFABY3w3egifp
S0MNVXjryPbEE9Sf9sc7l8ZC7/bmQtDESIa8BDv1GB0wW71vXsrdwvpcT/sdyOMj3sfdQcIo/kEj
cOd3tr58A47/ZUL+iD7/dyfMps1Cv1uMzaSvkr0guE4S0eUOU7uBrTzeJzXTmnR7yIwdqlN1ofUN
DhkaKhDxw1n3hJALhbg+90vMaJ6+eSryu9p6S5KxRi36vWIxVRGz5E58BL6suEY/w4oKlml12yfg
7viW+SbsKl4R4qdT8t49MwYpDH21jGswi82TFjal01qwHh0kJ5tl4RH096JveaoHoUsWerS1tk+r
J/r29grXZKRvB7QY3T/9mXbx26NgDBXWzJVBLuIV0PaF/Skgclkvlq1NkT1pyNd9YjwPkK2MGGJe
BUOFc4++gXhqI+HmAAtrfVkuEiL9eZvGFfUdkhnWin4gHwxDef8DptO9d/qMQ6QFUZMOoYJH9fNP
xFtlMFNguj1KxipVciZ3foe7DaG2BPhs9uHDvs8AJ1jAxoRbr70f60svjrB8qr91ChJhrcZDQDFW
IqBsKJCuWSIIqx9DYhfmSiTpM0d1phP6dYJAP9REFNiBULm4pS96jX8JsfjE3aY79VP5A9QoDoVZ
t+SKAuP4lINcoycAFKLgJCW7trEGgaoCebl/kvMO5BUdxuwAUVoP5BGyKFLUH+3lw+vrgk7Nl/BV
eQH7vGhcEWMMTlJjn/MUbrm1Scr8aHy3yTPWO5M+tSt32DZoqOWhj0+Ke++mGEtjGkObVguc4+X7
XGH9jLBpeIui5mPlK7YY41EGYeUtEgOVXHKeYLAm/IrH5+cJJIlzXTy5Y5wasa99rRpwgNtLao1b
xRoNy+J6qTzZY+xDKkUhtuHok7t4xqxRL5L4s7cBj3GxvruVCTCjF24/4jxNHRkVrAJUDBa1QgxN
PEVKoGJmy4qPMIR4iL67LYKY1Re34D8pz2+h+L/E2MGtUm2FrItCFVGFtbdiLPiwDEKBXcGlNPvE
Yo/A/2GLneEqjGEh+f5FRXSBQSSTZGcujuN8xHlFgzEVQ4kV1qrk/aQw3tuAoHliKZENwIniJUf+
ZpoWYNyvaDHmIhux2nbwQMtc7S0ZfVmOtO7t5O3Q8EbF5XnN/Xd0jLFASwh2VEkCLCAuaSpNvR/3
jZ2vrYo67uPj49Kkub1b7t6a3QEoFpvvbyAEcudM5iPQK44ZA9KbXuB7JQTTdNJpitxbO81a2vKa
CGc6/G5PljEi0UVpmtDzoQDb1gJSNAK0CaUj3SIfhNrRhj6l9HSyeEBb857PFX+MSVl0bezJA/h7
Oe/PutPsx9PheRIfyo2O5qzX1OaDXdmiAjx75kbbpi1kr4tVt9qgHJphqRHSI8LLZa2c4WjB2fza
Wveft+kXWUXHBg+sUJCQG1VYZANfLPKyTGTVVbQMu9QupOe18UzeDEsBaw7RJYj6GwDmGfFQU9/L
dHHiieQLUhL6sfjLe8Nm3Z1rIoxstE0QC0abqZhPJ9Z79REdRHreJt/7M9Y7y0j1WMPu/wH+ds5M
XpNlRENRMs3Lx4nsvraCyzT4X2Hq2XNrUllLgEHZNd1AKL/uX9psluSaLvP+KFkzCt2QTEZTB78/
YEnAlNzZz8C14zklc0J5TYxxV8XMqOsyyVV3bKhRHBJvM34E8dK0eIgUs5r2j9Ivp7Wu1NbDMk4c
5xm90PJrtNu0z0Af5HE0m6a7JsR4p20SqUEzEYpQCQKCsIN8OtB9lw+YYpAclY9lNP3gf1YC9PHh
v18l0UPFqJVmurCIAIkQXd70+4uPQsE9QObxwQLwNq4QsIJMaZ2NpY5yt442rnwbPPohsSzeSf4M
fd5jjLFYY+g3qoxdZC5y9ee9ilT1WViJBRlNS/tDrdXLhFU7bPDP8oRJ2+fnjT3S1zRGUzYFvA3v
e2af+uubZayNLBd9O8j4HlSdnMTOlv1ja6/kjhsWzN0oduICtwkVIKw4YW60BB5c0ycdCAkp2Ztn
CXCyjo/6wBNP2eccv2tKzKUqrWCYYQNK4xPcZyGmOjGdFpYGbaAwp1Mim0CYOCZmTuuvqTIXa0pD
ovdFr7qhSYbISpZijdTZ+IB6z4SGJSH7+8Wrt0y/yQoT9lwYaExWgevOdjq1WJVel4OquufzAnBL
GRoeyYIEjmpa+aooLY/YKjKxJ9qsEg94ocOSwzTvA5hLxfJSuImSorrox/Q+sHtYctuVGFA/+VBE
iv7aDJMEQ7GULxzKsw/YNevMJYdlLwh9DNbTyipeUKEV30y62zVIPcPVIPrylYroiwxOI287+myA
e02auWkkZH0tDkA6/yPZfekq0lpDq3vjoQ+us6Q34800qehtI3SLx5sMM2WcU58TcH3qKsalL7Bc
keFdNFMwPgY6EtEA9TruX7JH/xTE5Pm5ew1Q1/y6T28G8M1EbPaPHsNwkmCeo9FBbxvm8M+DBdWs
lngYBMxf0c6M/Pfg7IDLbO5UIJdmdrAcMPq1kv+LyTYTLYeSokhY5Th5Ybevgt+JkQrwPt2NMbck
KiTQT52jbuqptjKsus/TSRkJGnd4ejaj2zd0GfchKfXAw3SbjnAcuNQAzTgXGGl1P0fo2qOyVtw/
KZB/N+P7pt6vhPW3zp0V430B41MU2B43pBK+wF+prxhD/sRM6+nlrGzO22rz5TvDinPpc1I+TQbo
2MmH/U2Y2bk96yEHrkaCNjG3ix4urmShoDNsE2dK45yqbbBU3+5L2Q9WB2PMbggyLA5xevHjVoCU
obcbmwgDeuyty0psbeE5WX9snrzD08YmwctPfQlNA2gZqAFYHWGGgPMp06PHfIqCdZ2YGcJsJtaE
MJ9SYYNlb3aV4Bq+E/UJUXTX+CyFZXl5UDGntMg3nfyWjTpRu+8kc6LmFHbWxezJRcxJLn0U+V4N
SxLCBMZAAl1F4a7DCrn02Bq07ddC3FDJcEvhEIx2AdjfvwmvX3QurL5m4acucuVADXk21Dm2cbqL
p+pbrteSGQDytzH33sLOT8K68GjbuPfPbc5NvCHKuInDqC06IykEVxCtEr6TE34JC1vdjnBnHEqM
I13sRfdZRC/LideNORdW3xBn3qI4SPQgNsFx2qDZ+CmKRct/0OTHIbeyAmuDhUcp5aS9Z7q7oSL/
BIWFjChko1B6IxdcVaJF5XgGXUhYC/e33X4CMlj+W5Tr5o9H/ugqGRXYxCJc8B4DjqwqjHEeYwGT
bxLOXJZoKNG/j8epNJnbvWBjjBT7KFacS57O8UY5oBWYSzKwMBRb7H9BmxmNIQpi2Xuub1Bnnx3y
J8UOHV0nMeqFB5u2Njp6aHLkKOWPxN6jywhXmRuhGkigWy3W9Wu5xSI5gMhXVF4hkWK5exEFtdgh
y8pZuqnlLP1lCPc5DNZPsW1qaN5MlzGVH+6fxu8E9M9pYNoGBwFwJtZMqmLWa5oneW7xYl6IUUWk
/UTx6bNIrNJ8EsSGaDnH9/kt6QxNxjwZbe2lgSKj0Vr/I2/Nk0o3zzzIq98lpVsivzKaGbBDMXnn
uUiSJSs8ejo5b3OrDWztIVpi2MZ40D1bxeJkwAI5eIFR5PsGjIQ0/o8lfPoStNZjo7QqL/Avty+R
WQxtLKUa2JU9FPyPn8cJUDqsrNTDhM0m6DmS9jv7zhBkzlcs1DJIWtVz+3JV12i2br+avb4f7fJw
SFyYbOeC7KC04tD97Wfd0mV3baRtnno4cc/dRt/bc3TISGJjWWz07jmv0WVqlkOXwRS9mA+np/j0
dOLI8qxm/ztondEwI87ihVwZnpupRKxILZLaFk7JA7waGOz7xH7Pj0zMYl4Ve1xNDUuImQxU4zdm
LSqB4G6VpXcKH9KdZw8ktNHTRJUNYMLRZ4qlGP5yxDzQW9JO9XnMcj193/+O334O8x2MT4nduUaW
LQQPcALLqMDyalva0ci6WBfnO7TrgnxvNfs+zd+DtAxNRqKNQFhgXbAvuBYWVFpOv3PiP65ziYi7
3pPuXZHJh+aspO1meD2tVrGtf3wM1sczvFyeZzuJMmtUsfEe7cXYvod4gnk9TL/wK2+Ap4PZkRcf
ScDRbY/BOTkoNNoYy27fLcgmtiuEksrK3NTv4aakm2JBLN5U26xVu/4UJhMxyH0peA0+pYpXav3a
i1SVt92TvyBhj2l7YX3/EhYTawzrJqA5EbtMvGPQ4das5EZXY/0QtBx+SnOAHbV7LLpATSpAgejr
PrFfEZuJNUN4LXVdw7pDLPW8pZWIepKZGoRMrekAfLp0KxiYhTqY7n06vxOdP4QwIYnVdjJulSFU
X8KmLPQQDgmxksfmvY2QXtWO6veHZMV2+7xCyl/nggn8ziLdkmWbBttIz5DyxFrPHCkznKUSkl3h
aA6cdt6KpTnDMa3tRkCG/5HggNyeZdR3ZhZmoNVOvR2nduXIq+45encne0HQzIPVX/aT8podUa9C
W80n1KbbNpTXXzz39N98iHz7IZlR6E2W4kMKjSiH0Nxoni3R3jg1+p+aJg3JO85eg9/Zw+mcr3hn
1DXKB7EfI5B82e57K/9ynPf3/Xa7XeVAs6uOKbRYo8fhr1sVpHm2E3cxZQWKNzzPKT9JO6tBKKcp
qoydyJhUuj2AxSKLUIBRBTf27SYHftVW9I95jaXmTmMujZhq/eHyZva0a5eV6XBEfTKSv/QXTwjS
pWiawPwxQz03laBpOhhRnXj7FDNKF+qHVudIwPT9yqadIDyI81mGcQUappClhfxjUq6CqjQUoihr
dGyvXRxbHK2YpTwf4Fd5Fz+vmkhyIPTEamaNPdPc8/uhaYJnyTigyYAm4VqOTrlw1hSA36aOQBNb
AxyA57+k8puxlUeKAx7yjSpt1dAeTY/jbc7qG+bJdRmT5YAk+DE5V0xjbX2ZXdDT8TwKp6Be98VJ
6Z77/rVCdi+nRkal4kUaaiJX51aywlG325GML2H3oeu0xYyy7meWPJI8/it09GJe6Jg5nbbXZQtb
4stLzfMXJ8+BFYxpKThWxCtYKsq20vh67mGJdus/y47uYRdCfFZ0OIx1SsaGKBk1ZDstl4VPB4Ro
yUPsc1yKH4eU/QAAKqjYdS4BIILtOdTrLqniQg2ekxQ1vAcDCPwW/Lh03X3UitV9jECetqqXMd8v
irc6B1CGBmR5/TPLKFpXwiK0VCcBSoFj1LSRp9ymYmfCx/hYPCcmXfhE1B4Vk1zsdrBF1U50B0tm
F0tvZxrUdPporb3mIx0Pl3XjEUygL0wr2wSa42FC/ctDIsKt9x7FyqEwIbJAmosVfHTY/eV93VfR
WXNlyqZioKVpkmrGtwqqxlNFTwuehZAGx4KEZ4kam4DGlgNEeAoFsmz0I6bk4ahY8Sqy7PxxEzkf
+sdKX6tW7Zirzuemd2YeSR21MqCYTDEbsEwYw51IgaL7gwIdG/eLnFxGmj80ukjU0l8Vxb7dXxIq
xCR7MjIrFVaq91T2pH2sNdooPO36bVLwLRK2EMINRhafdYMHVLnScQgvzzUmk/P1sLDiD9xw8VcN
nSHqSR65pU+lhSWom8kP6kgVtmRAScG/2FLsCGtTpWlkL9rXTuB5h7+NERLM+ANdgt+CavStiU3y
sIiyLrk8B2vhHDiZ91CFK/G7Quh98AqSY6g6I5HwZ/ybRO+huDdDDAuIK+l/3ARt4jsUiBDGq7GW
TGb85azvtbLuystzPDyYT1AfdZc8o8zQDCehuQDFxyn/asjAj5ZoLIsnveW8uzORGYBmUGFZTM8c
NqMxB3ERkrFcBEL4XKDBoKXVSDOdZn8r7zWzhWHbFUAU2bWkbA5wV4Xysc+cwrc7g2Sf/jFS954A
t8+pwmP4WJdU5SQhJqfu1t7cft0kY1cWuuyDapSnr6sxrhvQ8IKHCSZ43JvZoyeStrbu6/VMgKzj
RUBFQMYm5QnZ5ZZgUY7NUI9B8hxKuxz7MD5Ez25CqxC32d7zHJiYiyuWq4VMgucspGNBfF4Hw+8E
JzZtY2U4gHlEVMAWrBv4/3H2XcutI0mUX4QIePOKgiFoJYqUe0FI94rwKHj39Xug2ZghQSyx3TF3
Zjq6o5moqqysNCdPumkRso0QpefaTjHt5sn9AMQL1tVo32onPrPewrMyc1Fv5E1UIJExZNsNIS9l
LxqeOyAnH+/qvT8zLkiE7w5PSsYA8dtN7ZKUUzwtTc9gr/QwEPjSfv9/dKeNXtFEV26kTHSFc9FV
KXtFem5Up37uNoJVbbQ1ktVesaKGuGHqhbsz6sJUoKCpCoYgANHCT5MKwHtUjCD49OwWl8q3uuq1
odvHOzcTOoJL9ErGuOirC0CDcTZuDhmZ817xOhtu5BNjs5uiR1Xqsay5UxIRXMFcK6KkaJP9c7XE
46umomf4EnVvItuVgne8NLlXZrGTcO6srmVNrlnW5GEsDSU9K3/aAnZHZze+v43CV6Y6yO9lTcrG
iqn5eIEzeVY4nvBvZXT+41X6ZaK42sywzoVUC5Ts7GOm/AAHQnmPUqdhLIwd9oVtUxpJZLJPwiWP
Bx357Co6efWKefa0LSN9Blyo85yeeysVcKxWl0KDT0icrhTlvWJe69IZSlMtnSZAtmXdwzNBi14P
PzEktH5xl3Kl99qHHCUer/FawZ2exsNZKjR+0Lb52Q8MSfqk6U6sFwKRe+sLEcghIIMg84i4R3f0
ar/itHQZVxvyM9i+9a57KQAzCI5sK616J32Wj4+P577koKkgeBNksEvBb0Dm4lYc0HBCz7JlfkYy
tKl1hSON4xe2X+9lpzSKI3eU0JitRRH8zb9ybjNLl220Q7cXGh+A26whewd/ZUp7EYZJm3BBh/V2
ANuBEs1D+h/I4VZvdm5JtKd6lYkLL849p9e46iuhk9Sk0rUs0JsQuutO/Pnb+g5f4sGINxwYZ9YV
Gjsskyg2SE5eJIeEzerxps8dsTZGE7j3mDs2vfRZ2bgC11b5WRqMzNXbTrWjDqhiTTPSr6AiUsmS
xxJ/mZjvdlnmsWgQgHDgDbw95lgTKjeve8xoMoTOoqgrpimnc7ypXvLXGlRFua6ZKUNc1ohTkwus
muqtSIYjcDZ6sOllkqLy9pWHyOHyvQHPLEarUYGhQT4pYjJ4pHzqftKMdICM1E4G9tuA1MOu81dF
spK/+ZI0zCrPzAyxySJz1v3sAQSSI+kcFqaApG2qRFzHB+rQSMXZF3S2iklcvIUJ8XKriHoitJ8B
tVn3VfOt6KOXjp1oiO2L8IMikySBtJ+kGhjcLEE1tWQVorxTAnBdOA1gVLzBIhRFKUxZaZ3hK5ua
M6hm4W9KyGc/PqTf5rvJId2sYqKVXB5nMivJxRkt7YFmKAAcKTsBrFzDtrwM30BLoATk2ukPZoF7
H4PqhKHFKbbbE0VdlSGJhjXP2r3Ry0ZYrdrU1oanmN2KjEkzq3CJf5SEA31SPoOjkJmB8Oa1mCiJ
wnJvegfxT+WaCt1iRqL71jGbwhbktaw9KwjqfvLQLhKDCV4jzS6jQ8RZA7NyI4uXSLGniLmzfR9m
ZtTkRPT1wUajhI9f8deMpIcyESB+W+YmW1hcQ/r2yf+ufSPXeKRy8OepBfbVlxa28763c6IU43t4
ZUmDqhTkQhWLM78OnR3zfqjtJNdj5NJs1gB5p6/LcG314SfDyF5Er2ZqF3ZgLZX/pfHYpscqo2kA
3iWIULjfaODqO/KG8UFMphZn4dBelD90n+8rx7c4kEB4p2RrpZg1c+jJYEV7T1d2kh3uMUEV6flz
rL8RsF1iJBGLGWToNWTJK2b5nleSzVvBIVyIHmdSkCp3/aWTwKgvqBCVjFKcWaUkaXkZ27Xll/Qo
2TjVyPKX5N17P7fyJunlPOsEofCwM9yhsErUa8aJtQNoQVTDt1zHtbi9eIgxu7hesMAzZZobydNy
pJCycgKbAd14jl69TSMdhw9x16qkLHW5/hh6B34HNcJoTSWoBv/y+KrzM6/e9U4Lk6veRrIL9cdO
ayueBB7pkHQGGujdw03QAws1OUNw6CYl0odLyjU16UZwRnDK4+/4f+imDDJZNIOBmG9yAhIqoW2S
jN+xyb/k55J0m9QoBouXEX1ucF3Ycd5j7GSpXl/Yt+ypy40ciZZ99ZcNifZHWSVJokvr3KaNGUa6
qzOlruWEAbNRbY1aEx3aE8PZ7bB1SWUkRrP3eL3+Dp8bGJF1ZLjKwppm3HecrSIAUwA0Ba/8lqKv
7hvX9rGWKEF57lvD7+A8XmSqETWNVzW/ZdmchDmzL5R/HDVDKnwo5BRUDcmXyYmqbJNIgeRCl0XT
jfX6tet8Xfn0N17zIi8xus5Um0ZpCtLUKoJm5df2Xa0xF3lAcpiwPPvI7pQ/fsVbcrUr6BuAQWK2
GsI/UhPolWAHmFhQkzTmFzyK2at79QGTXFzo137L0qg8i5ETAyQKt9upIkctN92ClZhJ+92udWKV
5CEtfEHFWtn1jjmEp8Fivw6gDpJJsqrGVjZk/KqxbZ+81aDySRzEanpMUlKZX5meW5fYWWFyAp4q
4llLUdVMRHBzEJMLhI5BoU/E8eMih8tWSSjqcnd8fEvvCaPwkilILyIgQG/K3S2VUxlpz8r71eiw
/MilUyytpEMSgX9VOcv9Jq9tJrMUMAkxQEzs8gp5WrPqPjrwIvY2Gxwef9BMxmb8IAUxHT4HFZsx
03etfqoX942M01fwhNf+vrNa+H3wmirMAGW2A0b4SCxRNYB4dMZ9ion0N16nSwDOOR1EaAlWRhn3
DszKt18BtLKc5VIFHQRnf51brv860D9uCYCB2y3EKXOy0EerKMo4Llic5i7zLIraVvarM/DY1R84
Mgwy3EgWov6AzPfC9vIzHoM6IlMBUlHg1E5iQF8pm44OeXUW2o3KvasXBpzDigLyHz3ybEEqieqZ
eRmt+WghvTIXD3LXoif3mpOzJAvSrDoXf7jvSBCI0BuiRGilgjwqIKVeiwZ9kSW725diQFKgDGix
UZcC7ZkSMBBhV1swufQ0bSmGGpfVGZOFnVP4IsHMfSj2i4pk8UEx+IUrNmtQr+VN7nEjZl7GcpDn
smsMG4z4XY4Zs1mIistz1TpqTbhIZzmiNCvlpDUL1nTW89I4YcTd/z4gkxPXhMGlTFVX5zpBQSXb
ZKIp5sTtdlklmYUWkpJDG0Cuu/JpQdfGX556p9eSJwfep7XMlWgxOodlq9cpnGIlIclgeiwqgT9R
aQzVV5r/SfqXst7wmuP1b0lFuo/Hn3HPADOWAuEhC7ApLCv8OkxXFiXi/E6KFWxADyf4CSzoosGn
JN/1oa6ds8+Lun+WUMMJLI6cJSfZqGZo1nq5khx+6QqMK77bEZTZRGSCR9bK8XZefYofBbWQU5j0
Jvrsd01uIs2ojpmRvsUwzeGLoZtIdBSfBO/cQW0Nmq0eb8av93f3BWAdRYJAxeuuTM6EH8eu82VS
nrl3akpPLRKCFR/rImuywQZxCiBOpQ28cNlZ/QbcIrYboyQf/lSIttZFgTpY8I6BuzvfI1JHlMAG
fLBpnx9/5ZxFRE7vvx85uaGZm/NaKGGbCqr3OQnwuiabPEOZ1iPwGh8Lu2+tGvVD4zH5AFT2OJaJ
eyVxCeablgWeQAKCLFl3BvQLINA0+vfo1Du+idTfQr1q9mZciZzoQa2kEdiryvJcRcgmInD13X0a
GqGyEAzMFBBv1zYGC1cKV9Qhxezx37VpoBrJtjXa4gQDWXsTfREOmEu3AojOYjMFpfTjfZ09xBHR
+9vSDmLIW9FxGjdKVjflWV1zh9aLSTFASlgfYmXhAR0f4zudvpI0OUBuaDMt9iGpSkEk36aMZHll
/vZ4OTNlnHEr/7eeyZl5Qsg1IsjUzkipnZlv+RLmqxQYDmErpzpLHX9XugvJxBkPEFz1IsfJnCbx
mMtxu4V1G3ii0kigp658M4RtjLIPSVjQkd+AdLJ9N1ImJqF2OzUASVZ5btc9Ec36Jx+5sDOjXuVm
ZcRP3kb47pCU4whrNSTA/wqkdRqTdTr0wXb76GUJIT+jOtAaEPqO1TIVPXi369YKCZnbkCnPcfsW
KBi13Tw3aEsNLAExdNt0/2abr8RN9KcN/DgfGLc85+lPTTFcRf3OomDhOsyepYiGoPE4ZcxZuV0T
PPBwqDCa91xrJHIviYBuimgJEDwnhFNVvCwshwS/NDnKjOtqpg/D+uy5pidiYm4FsvOltrJZhQHs
B+1cKL/w6vQNYQpZZOAp1ufCiJ3O4AzxxwcH6YC21AJtkqbqBCRx1EPkIGT0j2AZB70hEQ6AVpji
ijcK/fL4bs4gfwDxR56fRaoBVd5pHkxrXVXLKa3PXKrndn7mvtna8EyNlFaFHJdCkJRGw7HIgsbD
kLYbNF4plkg2DRrDOj3fxEsP/ZwGX3/Q5LSVaNDqVEzrs8IdA5nQeMO06yAKDDXUPdHTAUdDOsNK
VJ0X2vXwztsyhm28yv2CaZx7ADDASENbHAog8l0g03FdoTZNUZ83CQrt4A5zmsOwUo79oUc3NJLr
sZnozdbI1tyuWHjGZ+zyjexRW68eH1fI1SZicSodiuoDt6s6uvB2j/o8NV0YmTQC3TC9RFEmNrkf
xDJLhro+CwmAZt2uyjZuvYrLJ9G1FlRsNALXorQRh4MeRtQ4gOLDX9wuJmg4ValFrz17rVG9A84E
SJYNYEUK8scdGjn7rQc2GpW0xgqFxcfC7/JOqD+I6NsAMgkoUlWZolaHjopDFufNiYbO+4ArVn27
B5B9t1u68BpMFfdXkowqIYayIAc0nfLZxLVL45CvT3Ws822yzlp254eYJOZXz2HvADm7sLFTJfmP
QJAVjrAZNO9NTJYcsHxYFWp9Ynjkg9E32Ijlgn2fFTHixlF6ByZnCsrBKPE4jbSgOcUJKr28j+aX
f2jcfxeB5kPAjyQNhfBJiCdrPpMmQdGcuEG2GO0pFyLd8/KFddyVHUYxgJDgaMY+R1YTbnWwlmuu
GUYxhSHbxVa11bW6bl/VtbfijNRgTMUMMNMmdzii2dTJ9rXjr3i9hb1bUMjpQzN+CdByIiuiLAbW
78mCuUEtBzhLzQmFlmCFiEoFHYGeMBiXtPHZFbvlqVN/002J6sc/F61qyMtgiAUSM/iOySawcagW
WtSdZFQSArPfUUyHD/f1MRJfpPIk1k7D72T+SUrNcA+mvQX5U5ODlavAViE9KuARx+yiiXgt8/OQ
5t0pCHySM8A9qmdUo0rRKZWFyFUYz/PW5oyyBDR2AMcBfOjkvNVWZFrPqyFLYXU8rVr4LDY7EcU6
Bj3NsOeofilNYoSI4GTFTkSfNNVftzRlodD74s0v11H22pabGL3uwibibJqabqhnFZG5NWC4L1y1
lqnJRUA75uLS23NvMm8/f3JSUuG2TKFgqyrF4dEDy+mo+HnHSLvEka4JeqyR+PPfaAcHUK0IMAUU
dKKYgS+6ke833SlSjapclaZQb7JNs+ZFM3uj3EsPniTNaaK99FEDHfhvpGPKDIJreCLa1HFFr3+l
sEPVneriKHY1KdB/3Ls6rrPuAvYocDqfrVK1QB7GYUKTo4S2r5zaLXzHuLG3eqOhFxpPIqwEvE1x
oqMyEDMILDv2xGYRQzJeTOBr9umCERijjxspQHAAaA3GfxZ9IqhC3t6EnPJM36El+xSrkS7Eu763
WvaJC83Hm3rXq4vbBjmowf/KgRW/lQM1cqMA//jUHbQXWujlunNKgnLwyd2qjF54erNOttuP1uk3
/jrgFmz73Yv4K17Bwwsg1ZgyvRXfKA0m61GIl7ZetwtaMws+Gg7lRG4E5A4Lq70rH/6uVoQXC/sq
iUBw3orra7lDNAJxXHbKuZWSr8rUTATMYQr1oFRINWQrH0OUyyTbhXX9FeTlF+ZfkbC38yUzP3vC
wE3KMhQJgfxk54UhSik3fktXgLy4i+0h3BXMUyQsrnrcxKkuAR4pyDz67GDeJ5s8SLmIwmnAnaTS
FPvn9CSmRGWOyZEf6/s+YpiiN7z60DGcDhCTEUXJgss+d8xoRAJ2hkeuAnQCt/suq26mtFnMneL2
Mmh2FT/zNUSyYJ+PT1LOLrg9d1nJ8ZyxryqaQjBnQL57xmifRp2rsCAaBB+K/rrBBJvPw8E5OQ2o
qbdvtQGwt/7io4ly9fz6+ErNneu17MluJ0LJa54/3txuX5evxSYH6L8a7MdS7vB5v0tUJcDa4NyN
NabbLa3DJGgrJeVOO6wN7JCijTgH4+10ixIbZP+2HYEh2jlxemQOOtjszoKJP19j132vXxYphO4C
1/98EHwosPrgqKfoqEZxwziXXfZkNKBUpuT0uft8f99FZCC11dq5Ee8Le7N6ednvn8G29fZ4P+4K
D6N42DBMJdVUjD6865ptAUbuopI7KaVZnhPQNcRyQQTk38M0x7hDQefhQT43w0eipGvtaUH83B1T
gMjDowiytjsOrqRvPLiWBXcSkNKMAe8uVoUfA6/0rDWfXZugUfnc8ZJZSRhWGBlCe8qTcRLa488Y
bcb0po/csTysmyACGHCrFArakiJf7LgTL1s0NvMWVe2v7JWPrKY9B3BmHov7LclP5QGKDyOGFkpU
8yY2rKgltcwijjvJdB9xmIJqD52G13iP+fBViw6AQVoJsdG5luYaZXYOX0VMvJMju5NPQqLL3laW
SIfhQ+Fgsg3BfLik+Aa2K3ZotxvKVO8TM1sa/HdXMxpVBc4lDgsWCfE7f7tLfVeB2aPA1YGv4L8P
mwBFMXHFgWHr5QImxMd7NKMYCiqBwCWP03/vCFSAe4tiBjNpT8I7kOngoP55/PszR37z+5MjGGQv
T4WgAof6X6Q/JPTqOs1GlezVYzF3nvlYQ/3fMqb+iIbSStj0WMYnYhCjN+qF+7uwTVNgTaL0Xp4z
+H3OcA1tx308/vy7Qh3O/Ob7J2deSX3Dyg1+f+SHVPDfdi+uG0f3A0IXZM08ADeiJoGFJrSZkmkQ
5e6+A1Pahc+P17K0VaODepX5yQJXEvrx9/mLb6FWv9hnsyRg/OdXAoI+qmtpVKlIRz+aPmxVtBsZ
9RZ995eRd2CZFW5BiX8pW68kDq6ftsCuiRg/VGLKm6YfOB0RGMAhf4ClM3ur268uSyCqGafk5pxG
lb8SihZFoUgSLBPDK2TCfK3U49/HJzX3KMHGIL2E9CAipmmMGTFyGXXj8Kwdu0tfOELXjV4/hRgi
t2kXql4zF/RG1EQrwiDoFDHtMcrtI9oophjo/GaJaHVJxkQxtAbZCl+ADDYnJdH9fb20YeMDNXlQ
VERXCAjQ+YKYfHJ3/FhhKybmRtUDoo4ANGCDorbXl+TcRc9jC9mVnMluYRIELzJ4Rk8eytbil+M5
gh09AUK7X2J5GH/p0Yome8ZEmVukAVYENn53IRSdPY+rVUx8QARIEo1C/HZS6sDGttvFfNDSPk3u
iEilIivHeUonzHU9AjouWgL6CtLj0mWcsQA3BzJe1qvLKAPWXgw+BG28o/UdEcFsjQXnaOa+34gY
P+FKhCehWyFkwO0vr3fexjUas3XYhWdyxvZfy5gCrEKwo8ohqBBPwbG241fNWBrLOSsALjaohuBj
K1M3Vwk93gWwCu6EzhkegM+PLdbSz08CZMwsyqiY4OfLS/hE7aHHaPTHEua8L2DP/reCyUusuhxf
uTAAY8M+1aFVx07/WWv2yypeOPClxUyMidLTtOmQ6TwZErInNaGnhaXM3g4MmEXlEf0gd0maOEr8
pubAZw8OV6oH+k9p8Itz3WZe4zH5/V8hkyOp0j5v4hZCfCMztX+cRhwN4dWvT06DVXIp72v8OkWk
zBMLdDsShlQtecF3BX74XzdyJmfhhUETlSn43Q1MBX5+TR3J4lZcu0iGPGtHrtYzMeztILQwWljP
6LskmAh/ymxj4dhnze6VjIlJx3mwNAixltdXpOWB/IC/glnelafz2+fn5yWo6h22b7p3o55fGS5N
Diq3w+t+ClbOTjmS8wtmJG3e98b2fHm8tFkTebWyibmnQ1a0QaTBtXyOLdHZDuBwW1rO0u5NLL3o
RzRUK6wmdEo92K4vz4/XMOfq36jaxM73aEvGGF0cz27j7VPndDpW4HvQF8TMK5oG8jNQQ/LA4d8e
yhCpaVFJ0jiZNEV35A8aY850iWVvTggnoayGRx6sclN0XQOWkVClPoh1iWr3JofICCwAerHgR8wZ
ymsx00uTocOsrzERQbWDFWJ121sAHs/p1bWAyY1xS09hqgECgIK55Gf+/U+47peu5Zw1vhYyuSYu
bau+YyGEjTGPsdSFZ+rIB27tGeWK/ot3/lrW5KKEObiO5A6yeJvbuivqLLnz80eCGqCCWhiQFxOr
D94jsDp3mO8xaOgj1UUnHOATLdyUOfUC8YWEDCIyONpve96VYankJowKVxAQAb0LRvGWbpCNIRlB
ThRWbIOxqK//RiJyLiqw50i/T/P9A+v1FcVYhVOg053urWlnd+tmT1ZAHj5Lxl/Gqkl3WDqtuxkY
owUFU89/xU5Uo6du6DKhKmAWhSGxeviSovUN7HbG5Rn8bpcLOg/xn3KlApsqgdNsybv9zcZOo4Dr
D5joC4uZqI1C8QHY6cHCE/j6WhnRTjH1p6fjkdu/XHzTNy+rv4/3mx+f7zu5I0QFXbNj18nkZqeN
2yZsFo7PISSjtzI5y+DMzUDNvN4Tk8Nxu6cQ9TpgiPXFVc9Fc78glf8rfXLtpYYPwoqH9NdXSN9Y
XERcR3Y8+2ONNrkXcN4GRmovAdxmfY1rsZPTxlQLrpJLiHVBC6b+TdcYWDpOcHm8t7OX52prJ0fa
BZnIegWksLJxGFlIOx1hJOcvOLGzOYTr1UzeS6WsaiZuIKdcgxOR6rv2WO+k2AC26vnvgg0V5x7n
a2GTVy2qooqRYggTd2OirI11YeU+acdvMIx9tmb45hpw18eO7w4rbjaJ/ES5kYM5I0GGIU6Vzjyl
P6AA9YyXy/r8dUapYeHhlUZX8U6nUX9FGRgFHkmemMbKbWUpUtv/uHjv77GjIEml6Ko98oF2q/Eo
To4jPvUcIOgsiRJT//MnAlk5xgAXq8ysALcsjdBUof7r1d/LmNDyrJRcMvty+bto8+aND5L/gDRI
QHRMQTgC78W0T5AEKk3+Odt2GIZzorZv+W+FY5V2qXuO+ye1BbIODuBXNKiBlm3nsbLe4bB/LeDV
R0y0KOwSGg0xPkI4xFsBzazxS7KLztouhzTP8jf50xK14mhb7s4JIAXUHNHthhDp1kPKW6UQsnxA
SjdrMjISQxE4UtnCNZx19wROYOGDYRwV6ABvxWStStHEl2Ny1DuaX53BaUXAMwyAq8wFzZt1xK9F
TQwL3zKCnChUPAGiNjjSW+r4hMtt7fOihABh8jpodi6q5RnyAvXRnP90LXhiaxoVhKzCkImnYhuY
uH1ERsPAkkG7B8JhAhceKR7gNI0FFmoSoxVlGAB7pAynrMx1qX8Lq5c+tHNRst+6GNBkrtDFdKlk
NbM0tAuh/g0AHv5/Ct1NO7EPm6phTxtNMkvb/QPaIHpYYuieeYlupEzsWixWWcMjbjuF0sX7YmrS
YMrLYMXd3/5vBboKxV+sMt0/vbjtYy8KWIsliVcmNy5KmlgREI6eMowbcWPB0obX0ketHe12Xkqy
pngB2LoUiSudfd5auO/3C76VPllwVuV1lzdce2IbY0D3Q14JlksDPROdrBKJrKyKiN+AkmlB7v0D
ArmqBCozAWyMrDhxONq4r9VepYAl9VbcrBml1Ac6ALWZmWK09/tLoVmhB/qwbiNJmNmhKUdAee2K
Erf5W9UL79mMK4DPAQng2FEMHOvvW3Ll4YqexyuRVnQn5U8pPg/Fcz6sKPPZXOQGtAsveEPr1RI9
5IyZuBU62YNAhN/LiYBmMWxlqlxpFrXedNtcwXDKcNX370wFmiBHpe03Nfrw0HKgJWQCfUi/enFX
peeFMxkfxFtDfPs9EwvJ5k0bQPu705AbfbpRIjyM1JRTNHs+e9xTr/MhNRZxUr++5b1YkNSAPgEp
pmnr5RC3NOeatjuxa94jinhUys72eMkus89Q/RAUK5eTfRiDk/9FQz9iR3dZ6USDIzQ7ISZJ/tRx
rV75J6G3ZfGgBvmCazWu+9EHTs6p8dHSVrJAAIat8J5pjG8Htb9hUn5YuI13jcBAxkIN/7cVkxNQ
ot5nQOfZnbziNXJfFPA9IwuKPvwosxj5pKB5sDcEwJ6wBcm6yAnv7pjyGHLPRfzC8RbrfSzoxJx1
UgDjQ8MEiuFoWLt9NaVgyFTB47qTFgdqZ6ZJFhFPjMQvrVcHK5XynwrY8EMh5a7Jct2GCYGSRBn7
q43VZCEJOdqiq3NAmwN488eOChDJYdTdL8rg+pL6pV8WtKi2cWxJ+eqzj2x3VaIPRjSDf5gT/pWF
fkXgZgBEAqR4um4Mmux6t6q3EcvoMacRLdVIYolev6Bco/JMFgX7B0gICEjHDM7kMXW7Ek0pHF9v
q7p59dQ+sTSNERaEaDNbB85bGTuInRvbjm+PsR7pBLy6HLaFRJmGyEIfo+sgbcTv2I2zypBCJhX2
HYb8xZsQvStHTfBVzY4aOVZ21KVoY1ELQR10UcNoN7xGnfxXqDIpM11JCT5VKeRO1GU50Ax1WoWe
/bIW90LbRrWRM1x+TIoU3a1VRrVX2vnChfY0/yNV/HAAkDg6pRFfPMdVz5ix52K6iagI2UvDd42g
1wKNqZENdXsM+zo5oCcJjI6hojG12Qht/odPafSd9G5wCl0/TnUpzeizGw1iTLJBkndCxua+2Tcg
GSB5EfjvfsSzqLE1qCSjjb7tLX4oG80GIi4GkWpDo+Ak0tSngFNq/a4QC0a0/IBn1sDlCN+yG7Lg
LKaVwIKPNYifm4QZ0n0aMBhCM7C9V5k+kopgKEhANuyxQfQ+KA39bJVScUI2799hByNQbIR1SomQ
FupXGsZxbpYJbcDbCeR/YMaY1fXi5XzDojUVPW9GInF5SKoqxdMc+1WZ6HnNy2cQOXa1WaYhBb4V
jXNffkClaFV3PboF3BoUvA0b5gk4W/OKGlqJgNeM8lBzdbAptR9B6tHBqbF3si41Lea+9J2XLGE3
p8HieJfQ5TrO3cSwapAvjjbm6t4GfOiXfNu1WxAlpx3h+oaWyLTKrW+xg9bGhgujcawLCnawJNaC
l4pWSoANETARt6kpjoLLtQazO3ou+XKzGNghJQKZJI8BKcBkciB3xK5Iomzwmaw2Zgy23YhkcpAA
6BYp1U6NFCSOgh40A8QVlJHGCI/RDqx2iVlkQ/6ndociNzRuqH6YzEsjI23UAFyyLZgER2S2v0F7
IwxykCTMiqvjpLbQxF90dqUVQCgKcdylOvCbyrErW5Y1mF7yQKDeDT1mgkulN2Q6iPIUNNQXhdov
eP3j5Z2YEDQWIbs89saAVm5iQsK+yfxU7tttK2ekam1Z8K0m/2HiJbDxNMcwniQoUJCQ40CfKArT
EFVlUCirWa/bqqHHHQdG7nRNK2UL5FAs3oYcYNy6q0I9T1UE2eBFMmpXYSyq9DnaGTVwnIp5uNQM
MGNBwSUgIe8Nxj44bxMXthO6SK7EpNsKyE4TQcEIv1iWL48fwom/ipUjMsX2ogUU7Udg6brV4a6u
S1oH4rCVFcnCKFTiK9W6LmVkP/ofjOhdMNhz4sa+CnijsqbwUwz7MMiNSAeP3VIggw+1K2JkTgbl
TYq+eaLJoBABA+jNx2u81yM8QWOZApEImo+mj0SslkpbdsywDbJQM6W6TlZ4b+s1nnNqUDTELAQB
4xt6q7ejPBwZYkgM9lAmetuUHcWh+uzWDwOFeJ6Y7bSGaVCFbZiFwG4SPf4eHzo4WBYmGp0y7MSF
U1ok6Ao+ZLes5PaOJKdffKW2dheAekF0h2GfylxFYo7Jrcd7OnNlRhp0dIPihR+z52MAdmX8WAZz
yigvDNuuy4mW8yarNqu21p7RFU56EXyX3ampgH4VnICWmAk2YPRW5i6BwaaZ5XEHRupdVJpQ9Uee
d/Id8DlLralSbgt6fpY0FO6VrrRyg3EZKSgQMDkQpPyFTGAqQRA/BMjEhA2aI4M6wr/SeXrSNj95
oIik5qp0k9Qss2PZYThXbYkGbD8pDBQjYictOm2V5n72goJ0pfdp71ppEuZ71aPVy+PNvb/5WNNI
ASVocGrQfjjZ2yzgs5Kv2a3Q9fuMz9+qTBD/uZLKUFMN24bwBIWWWxlZHxQYPTN028Grqh2PiVIG
9Dn4VvhaWz1ezv19APILuQAO+E9kVaY9FonQBNQXMn5Lo1zUNanqV2UyJETsqm7hPsyJQh4MyTTw
Z+HFmO5cKtOwg/ewRTJFbknp2oAeP17NvcuJLRurKegIHtHWE7OMcXn+GOsI24IN8g1flWjXbCT5
mAL5voFHAHxvLYMMs5M9og095sY/lj+N6aHx4wegNW78AyajSTKs0OJCElC12nKdJUVtr7sa5j1E
34woGlpvliC1EQfwv7Ct1XiUpL3zbz4ANO1IaiK5iRHnt6qjJqqgJfK4A2Ji1J1nYqQtidl8rYjD
K8eecy53UkXYhox6YNtSb4JywaLPHDNcL4RvkK+MA8JvvyCvIb9vOJg9mjTnghPpOlRiVQTVxf8h
7Ut7K8Wdrz8REquBt8Bdci9ZO53uzhvU6YXFYHYMfPrnOPPoN8EXXZT5T6tnpImUwna5XMupUxGy
dNfXu3LgwjtAq5y4LsZ7uuODpeOGnXWZ2alhoRpNCRd9xtSvwTT3Nm35C1fSaNfqA90zG/UlY0Zq
4br8y+cLbbmGAT9CjMwByny5WCcZlQjapIJzWHPP1pQOO2h5C5+W5K+MKZ/s0hX6pb8T+mgoUTpg
b1jKizRFnWvXUsOUZeRoa4yd4sjJ906sDw85jYo7JeLIR5R2vZVgFktZvpzYX+yzbiIRKzhDl6L1
PHK4M2CpuZ74Uek+Ttn0Ugqqz56jR8l9TMrkuc3QW25uZe4uX1Ih2nEQTooHTX5JQYaRjA7Yv8Ja
ZcIpQD7uR5mFJqEe4Mx+2h6un6qcbRbbvBAodPyDWhkpZpabPQS6NfeU+gd16L41invMUfRAzHZK
k/TEalDqc1vbkL1yfcBEQ3C+8MUQEOhL0TPNjYQotR6SwikCncYaqkRDAa226Iaoy6fMNG2ToPta
lNmRdViKmtDICug808M9Rp9sOJNyWkls4cdfLr9haYV+NkT8ejiWJYJwj439yWHkdo7y32ra3nVo
S1RofVPV6ROfk53+xvnwLXNbsEQpu4iiF0gFzDr7q9egkuXk4foRr1xcE647vDLhdOIJXK7dmYhd
ZWOnh5aB3llS+mn9mjHuU1AdXZckTL50bxaSJF3q57iIGIckO9lVCqh+UIZM8vPX61K21iPdToC+
CIYCcj2kdAjU4bYj3T6ybip3a6bUqiDkDGHhUZIByfxy48CO57Zj1Ogha9073rxmXbV3uIWuyA3Q
+JogPKCY7AFWE/QHSu6ClY0j2qMdPcyzPGDkZ1mRo2HwnULtDV1duwcILRHLoXILXLdkVN3IBteO
GRuhlXXsGNvFV/gRWwTdK64BRu1gPaAjACMZ5oItN04D4F6Lc6qFRhvFPnd6ftPmWjx7DdF7DEa3
5h3B2KRj44ghKxhtvJvghoI/1u2+uqY9bGzv5aJR0hKWHLVqvJuyH9slijkkDVXDttVnb2jn9oAi
FA2uq+WlNcNoYgxWQHQHKngQKy4XTamN1xMHGRZDdjOT6Lbr+puYbHiWl+8DHFiYSgPDG5CVkNlv
uqlQqJrMWkh1sJph3HFdWcjizWfMIvsJTrFHY4tA9FI5UTbDuDxQ3GPAAuzncl2F6XJ3QP46NBmb
HzXQrweUReTkkH4OFU62+H1WTgvVeQOOHWqgWKV06xQkfJxybuDWdTo7JyXBLBeSoCf6+nFdiiEo
iyEWFyN1gMyR3JmsQQE5VUczLAsTw41M2h54GX/+vgE4BjcdUFdUVqEXy83LlYYOSQspiVkAzzQi
o1P2hbNxqy9VD1IEryZslKA1ke7bbBcsGjvDDJ0xqkOEjuAGgtP6WLftFljt0sRDjSFNDNRCO43s
lbWFNqdZnlmhUnXZwaoKvFgqU49FrhsHlJCnl0Tpt17vtfWJzj28s8iygzBruYtoIY4KVnZWmDYm
uieTPssw6RYZZtMz2zK2Pq0aaIEHozNsPowkgpuluJJNfTXz2grnorZ8Z5j7fd92W6Qwa4sSg1IQ
iiJfcMHY4lZ0mGv0F4R2zLxyvncpGE4yfcMqrZ0XoneQa+Aq6brcal+YYMDUu4KEqZNiiMBg5jck
N/jRicrk6HYoBoDAKN5dv1srS0NjgSDjREXJQiewtIEmGQe3N62QkmoInCRBlZnyyps0t9sQteK/
AiUh6CaxOkEhIh2WMVm0MSPXCmvHzg9lMSlnMOGQI9GaPuztJr5hedIfJ4UYvsn17FyMk7aJ2RA3
bOn5YJKoCqowE4lMsJNJNzAdh1gdIkZCV2WICsZTZ8Y7k/0gOZjzNK/UwLBMULnwjOKLvRk0rO03
3nOQJoHCAHkH8fMPPnzVuGoczaoVJtRGE2+bjIGZYCoZfO9qY79XRSHWRq0QBLOIUZai4lGxlb53
SOgQNNefLaMd+UM2pTkmrSvDaGzUJC+tNMa5ICFugjaJmLaMhSnyPKlNDCIIlRKTmJvcbv9UY6Ru
RAeXixJS4B1YqBXCZ5E8ynYmCqyrSkK9cZqf+uAa+9xAuctLabuFhVhdEfw8HdwpMKEy0XlpA9iX
K+CHdLuEg2vUaDkGMGIerbnxKKwKAqkFirlg8gILw/KktNqxWDvgpPBYs5c8sosjRsVXG5QSMnMJ
gh/xuglysnd0hyPBANsMBZ+SpFFoxW753a0K1wPZuHLf8GY49dxSz/E4ayc2KtMuA+/8nmZqcWiL
on+qtfzGzLLcV2mEscpZHR0cZTBfVcAfv2XVVN3bCSfB0HT0t43S4oaZXzl1TNFEWyiOAsRn8jxE
mzcI/dM2Cu0ijvwyRjqVFNYXK9+ExF/mE3A53+cJAi6JvILkdff2iAqspUdhh+cLc2PUJPlO8FaD
kpQp6a+6JPUzxqfWmC5DhgSTJikvXwZqaVtLlvGH4rTgoMIdhkagJC4Xc8pcB39eljhh5GRZUGXq
+NwoidsFTkz3dWZHxwHTtwNawK1rwGy066boLi3c5p4nnN7m1Hkxm8w45zD8G2HqynHAfYE/hh5d
KKw8cU3V+sHt+tgJnZ5MzyRGWbIs4upxRrJl42pcPoqI5jDlEdN7QWSEJr7l1eh6keViFb3lbuGT
4peBnqGmR68rZih+dugVttxF5zEoikDdB3SkzCQ5GXHbW6Vd3JbOHXEbT5vBY/X62QdXlByQHUQW
HXZKTgZjKaiuUdCZzwyV2WLUfptgUfNJjJzVdUkX0QDagVGfRCsE7g14FCRTaVCXGUlc5rcRHtP7
nKYi9ZrYfh5Z2QlXZ9hflyee78XDKoAoIFjCgaE6CFu2PKpEzOruUV2/ZYVqfpmQZgkGs0c3fML/
zFFnAZ3SzYGWGO6Tro5sQ/pFtAXpcNyR6IZ9QHVCWm1fR53RdEN5O9DYvM0YqJAqfRwPbdL9oUqS
3peJ2viJS7Uv15d9oaFCMBxdgQzCWyHX7oy+MOK5cMtboAfd2TOMGFO8lCiKwWMO1pFxX8xd8yer
xumztxCCYaCQaUash7qPZKpSDMUYmJZUt/3MgDOBR7mDOqWek/Nu49W9dN2ELLC4AqYICwzY0fJs
M4uB1M0Ax5NV8yhgTeWG3Qg3TSs17WFO1OSvA8D9KepGoNPsONUfNHdkx+s7LcME4VPgK8Q0BhQR
xaQ9cRQfnCfuxAmgDFV1O2sN+WIqgK2o1ijQCzam/eqYwpXxie1VkHx+Kaze4l4KorHHqexyb3Yp
OQGqb++7yH3T45ntZxc0CaTBLDDaVT+vf+uFiXz/VFQcUHhBok223lU6WG6VNtUtjTJzl2MoNYOX
faiYY7xdl3ThPEAS7DCqmcANouYuRcco+1CNKMDBza6WBjUZwG+rjsWGHRbXZ3m5xe0SvXuAqooy
4HLrU6eN6pTUBiqgUUeDemA6sr8NKR67Vs24T1hnjTfXV3a5h2CAAB+VcGBFWkOy/YjFpxy3moS1
OcfzF1ZTDJphwBfV99VYYpbXZ8WZKAur0Czc50vSL6s3+Nz1uRNS3gNoZaNq69yCFVq1vFRN4vbT
aA0BP8ONEhP68IrJua7KbNpamRw7jHWK2WeR6mTDnoG8M97wzC/3EaQ9gmUJjC4C0ytdXqjM3FCW
OuEIiJ+Pdosk9QAVo194lFhbxNKX6rgUJr0CyOAlFgO1U9gD3+MhogLH6Zg5n7b2CN0A4kNKCOgb
gIOX6ui0ZTIXg2KHaT3oB2NuMNoZWjR4qQnAOOeY7ECsDj2sjUHoBsjo0uDDDUXGC5UfOAtwqZey
2yibGm4lbjg7Y1AN0TkdU6AD2ud50A618nxdK1f2E9xgoEcD4TqadOVcZdxNJc/gIYZ9nU+2N1lq
rvidQ6i74S5caAnYrxDjgEYVIEyRMlouy3RqDTFIVYYqocfUxnut95qyc/WtutmWIOmlJrVjRMwq
MYCPDBh98bfkj3aVbrwVF9uG1SBCVC3wTaIs8N4D8+GpiKKpTdJoLAEb6rJ9VpbPTO2LjQzvqpB3
uBUS52hsFj//IKRJlFyJHIwS7IcUQEYr7tM7NWaMbRjfVTngr/1nIDxmry/lWG6OlJHrlOEYp9EN
LzCKB3XlLdZgWa/xqkOn4cYA1IU+BLnGl3SFI+jJrDOZ/AqNh32feVG2a+zpMMafNO2QBZgeiNd0
wdkObP9yRZxMtlVZkXXO1QenG/06sLsuuH5zLtyFdyFEFPxcJEAAI1kKmfJJZCpcclYzogDDmmQv
s2mzlwEh0ame3Ph7h1j1NAOjd4iNOfUdozW/qT2JH8nYYBaf4jCvMeP2xKq88cfC/FWWroG5eZkZ
kw2HQfZfxcei6wLB+TsdvxziIr6LMmdm5By/2NVubx203XA7/Li+JXJnHQAgqE0h04CJrChIID+7
3JLKmKfGKXLnDHBf4UcmK9F/6So+aj7NARXBMWBTgzkLY+0EmZPSO9KiBUHpCIuREuyjU6k79S6y
y+TObtvo1lbS8rlRy+4pL5wq4BNXDvOcRFnQtLEadJ3m9h6ZesGjaQPf7SUaEL0blkv2TbAoMBja
gJYB84m8qWRQAK4u5nEmztnMJwSGB01vb5T+lSK/cX37tgRJ/melTsB1tLZzHuYzoA2Yt2p4RXpP
h5f/IAfPKDKEyGqjqLk8pVlnXZeakGNbk6fMZOey9LUy69042/vrolYuPcLDf0VJpmUifakWieOc
O7d/iAryYtf7brrtLNXTdb5hL7eESQel2KBJ08EkeKZYVhzcKs3Tsdtiy1g7JBcPIsgGECkgTbXc
PD3vU2MA6hss0zPzuVGwm7ZsnKMz9XemPWkbZyXbZqF8gH/Y6JcXHZUyCbo6GEmklRDHG3f0KGF9
0Ogp29A8uTUIEQRGAcGB02z0xYHaQlIJipxX5tp1EnI9rTCDyIojzMxJuuFbGw82BtnYXP/Z8lbY
0ilPRn9s0T7jq6PeTT4t3f65d1SWBE0MCm8PeXUjNryppKbhGfE0vw2kyB8Jw5DsHaOmHsF9ig3t
l1o1mJehTn3DnQBFH4SzqR7XW1WxC+NHNJTE0O0LkySQodLFKgxznK3MUs6A8NdfB9sjR0wgUzJM
f9rYyItIFhsJDxdE6aL/w0a6YqkeVUsy5jh9HILKstvXd7XH3kTza3Ffbb0/F6oBMC8KlzpSZQi+
L+DY2tSnka2NcehmwOQMziMQ/UezwZhVlSlep70ONaa7GBkqY8W3Gf8rw3U3+2E3KVvYzYubt/wU
W1p1gXSNVqY8DjvlVGCeqd7XhxzstxzjvhR2+KRNeReGDimMjQcETa7X8q6crKSb4jDNv6WGshum
v0PynGPqyDB+vy5K9iVxmrYqClc2TlM09SxPU+moATj6HIdaVgd6dBrR5zAlG1wsFxYFHanIeuB5
QfwrXMqlENcqB10t7TRsCue2j14ijR54AgLhfiOyuIAnYTmQhLWg9Ra2y5EM5OC6UZRgRE5oasrZ
sku+MxBndLVRfuE1mvroWI67XLPiPYk1+jAmTrufEvCd88QZDujH0R9VDth6qcG1ruG5PERw6+97
ZjyVAxpHAVDmmyzzK9uDYevwf9G0JY5A5AU/eMFmhN6RlKdZmKD1xrzR4nC0blDvLR7ck0YD62f7
O4qCffTI/uCbr5+/+N0f0xIQCNmIoGF/cThyNpWwKGk1FCbCHkO7MT+4DOdH0Cu42WHkGKRzXdgF
WGYp7YKyeEoBYa8NSKuz30lc36TVFOizeYCZ2dsuOpGm8wCif/YNtjS35421ropHcRidAGICF/Ix
y42u0f7TTKqVhVoxeGZdApQWoXxpDR5albxaHfEsWA+W9SNuvvWtGSQZEHrXt2DFjrgfP0G6CqVG
qUUtgv2efsbZiz114D8Phk71jS2k1cqbILiigMhAnU+E+cvVJqNtglsLq42mI6//jhHITYfXAl2O
evzVov1GjHWpxWANws6KCgA8h/fWrQ9azJnR5Y3eJ6GWhoND/MYB0wow4Vbxdn0LV14gSNIR/gDa
Bai+HJY4URrrGTzocNhbIJCrb3Ov9hOCEWfthsJeWkdkzcQsBEBa8LbKWVuuVKpTmkaCjJYuOi4w
EeVrsSVEppOAawIpsMIiF4MknVySzbR2RgUxTkO+G8PoRPwnYu7iQAmaYGtu+9ohfRQl+QlZztAb
mkNUXf5RFD9+ZO65azYisYtGFbEgAIpBI6XD5zLkmhPJpjYtWZuG+qF+Mr6rO3TjeY29f6zf8lHQ
tXy9rhFrx/RRnuSx0nqy9KyHvFJr/bwK8gSlp2krvXlpKperku4TtaYWM+wgJZ136W4PjJO2ax7d
P5tzVi7dHuDrEWbCIttI4MoOuGLHhh0RK0UvyjfbKB7UuDyUdvLkNHRfza6fstZvzO9uDC4Bp2vu
50n5W6MPVemP1/d1xWAigkJgiNAasAQsf2lCarjRlV0UWWjfa/fkxflNgl9loB4xwBN/rgtbU82P
ssQhf7Af8zhVroBbhS07VToamuy3pu49Pm5xRK1pC+4zPAQEHAh2hd38IChP66TOHZ6FRMl8hpF2
vQVmoWzD57koP4tLgFYJJPwxlVVEHksxAg4Qs3bOQhScH7MHcgImtHgqnjASIMS83qCk4Jo/9hsW
a20XxVQTtBMg7Y+U51JqYpZKMptmFsZq72HakId2Zw85msHccLVWrZbA+4nJB+DAkZ1UG3G8BjVN
w+/WnkzefOYY3p3v2hsEQBv+8KoefpQlvZrVnI1arkAWB/Gl67223jd4CSAl7Hy+8UCvXb6PoiSH
uG1AnIbscBq2O2v3n345gFOoKAOBg9dreTqqNuhJHKHHoc06sFgV3BOOWfD5iwRM7v+ESCtAdKiR
eWzgTmISNqm6+8ooPeo+xs0WOffqXiGLb7sI05B5k5RNB+GI69I+CzO7AMuMkt2rCvi4ri9n9bkH
+ApOBYZmIY0vSRnrsmqaHPd10ofx0CQankl3toIGAGGUJ5xfk2KoqJla+a5jo7uLuLs1sO/Sa4OP
DIgfqCJwlRHDLM8N4fxIUD+EHUytJFBc59ygDX2XqMbfqa2sYDQRW1xf9pqVcmE90CEMHj0gaZYi
o9lsxoiKi5y5ByRr5iOCX+pnYLXd2OAVkwHvBjAH4PnQiy2XwUml9jVnMQ0162+J/YNLYNDGF420
n17SQpB0kHHS95WZKVlo6fkOGPVTxK0QhBi762JW3mkRa6L9BSwjogVyuXMxuvSHIqU0TLlb76qI
xdybZveNZBgqiWIkxl+DEdrrmMNjdPnzTQjUytEtPkA6ullJGwQ3JQ1bTf2uK+qhV637fFKOkUq4
NzrmXUaMb3VcHycxswwlTuAnsxr8MxkoXce8wFhTIJOD69uy9lXIscHsoMyN3l3pq1gJLB7YHWiY
NBixMGa7fH6yK2sjQ7mmTCi3oeqMtB6SRFIsW2dG0gPDJtbe3tb1z8S41/T06CJR8/nlYB4aUlFA
ZsJgS1cyRR4qVd0cyzGanWaiPdh+a+tPl3RAyP9Rimywe8PmUVvQsN8RYCAS9lVr/5Tosf56fTVC
J5dhuBhmg5mALrC1wE9Jq+HG4Ga8mfNQ0V3mN0NVIiTlu+tC1jTgoxBpMZPVVWZcqnmY5CB21Zn3
H+63jXQdUmHoAYf7s7x4RdxgnrNV4Tlov+v5S6Yfm+zv9SWsqRcqUYgxwSELGgUpftHqIgKhRA0R
8V0RPY30po8CUtxcl7J2GgDB4rEBqABTe6SNqvvIakYLFtEAPfUfNK+1vmWhz3nD8K7FSQDG/itH
eqmbtioVriU0rL7n8AaVxIsw8DgaIk+NO7+p1UNU5Ke8qr15CnM7uWOauXFf117XxTdIh1a2eV/Z
Kr4BSTD2G1Ur8sf5UZ0bJ0jKXfJ4fWNX3lExQUC0MQMvj/zcUkMQFaatxTMalko4pcX9mGNyZXvk
FFS01VZr1oq6I4GKVAGmc+MRlZH5fZOasZ1pFCOzZ68jf2MMd8pta+NSrWgkWniAnkXNHxk0TdLI
QakTHjUTztB5UzGdVIn34KHBIW7hWVeXg2QwusOAWLsYfJXFTl+3o45num88vYz9eT5NbAvzuKL6
oogqup9EH6UhLYfXLG0z24ZZdQi0MfbVtvkPO4ajR80a2B0T6PqlEuS8zeKuJTSsm1/p/DgMYCID
KyBtvlxXtrWTQWMe2qahanDcpKcIQzEwOM5ysRT4wQZPwBMU+0Z+AFXXxkVeOxoYCoHdRMAHeozl
ilDowaDQPs5DCwOJe/ObC6YeO/t8ZCdMhcDxCqITGeNOh3qIiqGFEJJ6sbNz43stua3zLXTJivuE
UpJAcoliEhC20mLQVTK2BeS0NPLSlO6aJr2hpMb41XAo41PSOyc0QhyuH9ZaiAd56GyBWuBFv+ge
K/pmmrmGxynUH9Ex0Hvqgd07YFcJ+t8DBSRv49Au06MCP/GvQEk9KjVDgxUVAp/1XR4oX+cd2xkb
L8maEIFOAxoOQRLaCpebSa1ZLYphysNZe6AjBtfrFfB++99m9W1j/4SHIHkQFl5F5A+B80e+V7pV
GUj7AV00cjSreMXOwbicPaby2i/zH4y4m7ZqFmt366M0SeOZWtUK8qZQxiEGqvzNjME3qbb+dnJU
/KZr6xIG60O2Zi5jLbEUEzvYn2c7P46veBoZ33XEL6k/0HOa7dsq6OsT3V/fUmHqrkkWt/6D5IoY
RjG6OrqabqskHHft77b3nLf/mxDptg3xPKexjWMb28Nr9pP+mEFL+nRdxpp5QiM0Qmc4/4CsyDLU
JundKS/Ctst+l2i+aWd0M5E2+L+JkZ4OpVXHZFKKIqxa68hYcjPn06ttZltu09py4AK+g9URZciG
EFC3yGAzLUKOLmivR3vNnvJYFBqsrWza2muI9wMgJ8GrCNd8qQJAjQAApbEidI2M+FqERl2CmdfX
923lLgFyj4gMOFIkhmQPYowb1+UzbARyy35igUig1X2URoGJ25D0HvpKKo1OYBg9DcV7FGmka2s7
tZP3zpiHWX/q28Szujs9/1aXh74C8uKXOpym9K2If6L0XGuWP3Vb7sXqWgWJD5I5gkdH8qyzqCmN
kUPdS/VoI2ir0j2PUj/ecpbedfpipaipwP0DcA09k8uTS1pwO+JvEYJ7cW/6c/BWnDD0yTOQt2Y7
y6cor1w/xvXN/SBSUpaZxhM1eVqg6jHs1RPfqbvUSzrvQTvVN+OB+daGxJWLQFQb3eMugiFgPoT2
fjBQmlZa7qDCNEZ5cSjBB4bqlJI8XF/WihUEP4spyOPEecnMQz2p0PfRRXmIAXZo3T3MueY3xmMX
vSjtRsp85bGEWwvmDhP9J+B5kgxuB2bm2qK4bQzkN95QxBkoAbPiUEzmeFP1iCcL9GDepujA/A87
KaY3i54DkVCQnmkka3S9wD+hbYbD8KcPs+HzABK0mwGvjho/TAmI05aHZQxRWSVxkoR991YBhq9a
aIXsTwVaV10Uoq8f2opmICML4Ajwb6K9TLrn4DBriTJPaTgnlc/qUxubGLi9Ecyt3GV4h3ChAeBF
OC7nZUHyWejUMlEPMx+LuQ9U6y9xUdP4PHpE9Hn9K0dSi9RO4BiaKIfZ1hOJ7KBXfmblE0DdG9Zx
RdNh41F3E6YROig5hI5mjQ1oa9MQlKc7BwFDkFoaSvManM+Cvs5DpW0c0+oO/k8iMMNLnTBbzajQ
d5CGlZ37JsJ/PXti4FglGCf0HxTigyTZHOZVxjQWoaTYRoBScRULJD/H3t4IUlYV74McyQa6fT0K
ysA0LGpU8IwssAqEkVvEIOKuSMYdjgzSMyagg0jQSXcJ/WsRtRwGEEVjjQdXo8fB4Fth6roQIBPR
rANUonw4lLeWyjNks1CFnUn8F4zav68fyoq9wzL+lSAdyhDHtM81SKBqu8vNn2Dw9RvVPiraLXgL
AoR2/nWBa0tCJIyq/HuILxMk9G6GFmACgSj13jMwI6hT83JdxKUCGOK1BZBJQDSweUuVBudPNGoF
bLhSOX6ZUK/r3sat2sjlxgkhoIYTbMDApktChtamc488eVhW0T53rbvM+JoS85yM431SdKBrsY/X
l3V5UwHtxwOBWi6MEWzqcllNpJguMNxFiCZtb8BDND7EzvOQfdogLMVI18fs3bxT+rII0UEAfmW7
v5urO7KFkttajPQ6pFXUJQ2r8M6SXZ5bqZe2yDAWde417p/r+3ZpU7EgUVhC9c5GmVhakO4quZOp
vAAi6D5Kq5cO3DbV2GJZwNAmJLgubU0vQDWABLoYX4bGhOUpRWqvoFAATzrJUNlPkRxTxpfa7Py6
6f6i32k7KXOh7uL2omQGb1Y0KcrseUpsd6M6V31o5lkTtIBoBmDqKo9GP25xBa2Igu8A5gbgFuDA
y2GCDWxVOSXaENI0wqikMf8+YjLrfrat/nB9Gy/MBJ50wCIExYdoZVKlh7CJiK7U9TCEKKkGil0F
Sb6RFhG/YWHAlxJkbEQR5aRtKqwFt1Xx+l7td5DY7GdGuyPAe5mvqI2+N63WDUY6al+vL/Ay2STk
44lH3RTAV0zrWCpK4pQagxM6hMMvU380/RvNxkgkBownmDP9xm831nuhmO/ykDBBzIXijtzn5BQl
obWD9Y6tX/5JgIYCD30fzMrGM39x3SQ50rqGOkrQ8qlDzriPrdqz9ec4aIw7fbMov6qN9r8rkq6a
0ZuZHrlYETS+fgGx7E36x8Wcq2aX+l//qgHdb5zZ1tLEzz8EO3GcJhimA4G386+HJMCMxY3H8cIq
ir0D+zcyn6ga4wlbCoDHHre8xt7Nv8rUn/1SD3bX1W5LgmQMywoZx0JoQUvOOWhNo9YCtSkYkn9d
l3MZiUpLkQw8urd7vbYMXK/0KWuDtHkwTa87htHgVbmH2RDfRswetzD68P8oWFiWD4dUWXU85zEE
W/e6W2FMLd8ntf+N7w31aJ1+ND8rb2NPV/Xww6mJn3+QOHc11RINp9apL9S4NeOX3NigfdkSIal6
GaXqlGYmdtN4GMY37tyWxuvGxl1kb6UTk7QbuMW5KITy0aQIQPvlJr75vWo9GnRPLjtE+oahWDPx
YEREQzr8Z8Sk0prAkp4Z4F4dQjUdPTXCY2xsTUlb27aPIqQltQnaqbM45aE+evyGnNONx35rCcLm
fjh5DGNgkIEldNmr3t1nw9PGmWwJkJ7BxNCUtjYTHkbIPlQ3aByokzvjJ38ebp079fw1vc/8/PG6
0I1Nkyne8y4GdNaOeZizOii12i+BT2Rbs91WpYBvA0SHItviiJ9/2LoqBfdAznA00ejrHoAAzYYt
XXvvQDL1PwGSeoFEh+dtR3nIfgO74WfWc1schmHXpAdzqxSxau0QomEuiINiH8hhlqtJWB7pYBLi
4aS9qoKGfI8MlZd4GLHq+OYrDmljdWvey/8Eih5pSeBAx66xhUC/Mnw19e23DiwtHKNlkCHbUPP1
rfz/q4Owi2epp9zJSo5E5vTX9bzx788NJOeKNoAICTEu+jHgHss+utPbHM1s0LmqeWTZc57cTtnz
dbVeWcRChPQglWVV2RRkp6Gu/Sjz37iudXnfov//QSs3rq1QLcm1XIgSt/qDbut9ha5jjHgJi7xF
ouOn4fwYMUFE24pB1+Wg2ItS7PuMi6UcYdz4YOAOQQVc7vjMQSIPk2FMd0sDVjwfrOhfSZKhEwwY
2mTjMnVl5lPM6zGZsqOGr0SjRzZ2b8XmgTTaQUoFQzRdYHmWq4rVSZ+cKufAuPceM2ePI/t1XRdW
Nw6ze97DaPAZSsbH0oy5oxUUmqunoo73oEz0THI0x+J4XdDaviFhjYoyumBQl5c0walHi5t5P6Lp
v/fS8Savvjnsh8ivaf3n/Xukx1GeF/MjBA5kuW15mfE0NcoROPnhuVU8pu2q2gfehH4amgQivY+S
pEVhbF7MVbMdQ0w8ABOVkSV+37CtQPoSFSTEAGqAv6gcwjFeLgh0T7FtpZgg2Bl+Faq7qDyoynEk
3pwf6ptyqzt3zT58FCepHXcw4lQZcVSJQc/kt6LHQTp90+Odph2AMv4knQvivcXipNOakJd0R4rF
WUMWFKXqFZja/EnuQ4DUUNDDqwS8MIA0aOdY7mDmKiPL2nl8BrIL8wQtZt44MdkqXEgbdyFFevsY
TfLUyDFTz/qe8QOoVLgGmsUnDNVT+Pfr10luaJBlyd1zJGuMQmkhiyqhUvxwCpCSvZJXnYUpqmrd
4CX0mN2V4xd9ukNku1XtktFy/8hHMRYkVojcL4qXSerUBjjfxmf0h4NZLiiGnQeOOesmu0XXr7N/
ub7edxzSh5fkQp501RhhdopDHp/NQ959seZgwCDNPSY2M9Ty2IEfpzf8Pab7Cf9WbvJDQHbXP+F9
DOG1T5Bs5SByTq2FsT6O+iN37js0+ZRs2JXZsUXLana20XjBtfS+p13QlD9I93MCaG9mNygY+k55
psmfst4RDBscz13VwTt5mtmBttado2DeocP9Snlou/qmI9qJm9yfNuoB60oDxJKDrD/wB7K1jzpC
+j6xx2dMl1D96CD+NDcYDIv/Jv7Y7Ef9kJyC6/smWf5/Tg6QvHeWWpR0JOtVTS56LHVlfB4BczOD
qqxR0IknM/U4mJyDyJ5mcL6haf262HWN+SBXMmNjHXfEpGR8bnVE90OQMr634B+Y0QMKPNSke658
06pDPNz27g2PQQDmeqnuEW4FCfleUKB+Le6nmMTJzuXG18kNO//sio1KLlgxCYI+yW3NHQzfmgcc
RWNmHkl/59Ud8nu5g6rTDTiKbK54zSnaLDrIrKn/yBXMOyKVCMiuFAjmiokm1BinYSXDPiNgfwHT
CIkwwN1hQeROXhznGHu3U6Jzg5yBdltVz8haaOCAmPvUK2bjbGNYOnmYylMFZuXrh7a2LYiCADpD
WhVMIbLLMxDOSFQ5/XMz3hUYXVSlT9DV0Ux9OjDMCXyOK49P4dZ49BUdRYuWAT5AtLWANkjeFbtm
mJKmDM+z+tJq5WEmh7as9yMrdgb/XMAiTgCyQFwGnhKUdmSggOsWaHUwneHZHO8rM/EG/kKVPdGR
lT+jV8Z82thSKZvxjzyBHwWcBbxzMr3pYCrMmjVjeJ5oX34Zx1jfVZCLFm/TV9EmtDNyDLJJcZhf
9Jjbp5xhfuX1b1h5GEHSCwAQmDQR2MhDoSszz/UmdYfnJyfRkWE2PRVNlMrvfG78fKur9r3gKNlp
QICBSYKNU0ElKT0V+ez2CisIf6ZkYnezaSlPud0pmF5IYwIKla48jT003qiaKYg7sC0z1P3Z5Pa7
dJr1UJkdDFkkxuRPEUi24B5X+97OHL/v6v7cp85XzI00AlufiD/bYPz+f5x9V4/jyNLsLyJAb16L
Vq6l7hbbzAvRZoZk0Xvz679g7717JIpHxBwsMDvAAEqWzazMyIjWy1O90HCZQeS2NgVIf5ZcldtM
E3AW00H3UxxqkTRg77ZEdkAquGoE3DeSUIwrV/zSRsadByoQ1EAA6J1t5D5gCz9MIqRF4vQV/OuP
IvOpdI9t8VAJ7v1FneftfzYWAMNAHKC+CKmxWeQWq3UHbpasO4ueqYkbaJVuNA56W0FO8u5PC9JB
oMFeh6rTE4UBqnitjD6HFf2/D0BYDHldFAPnKMu8bfxRYYruXIiW16t2UwTWJAGbZwbID3fluEnD
bYJKvix+sc1z1oDguJBBF/OWUv90fzaWtrgMPmdoVULVAc/A6whTSkepFaW8OzPer6L5GrRjlJNS
Jkr2sBqgz1Ie/4wbhSfUwgHcBqL62hbIxpIuSJvuzNf0EzBMEikyYrDwKH+1TK5DAbjhV9BAy4t9
YXPmTf2y5/OMb7uz4DFfgmpTz85yuFB/m8WVDXiLMTRg0+F64qWjwderaLlpAm9ONfpYtKnUzIJF
+nrQY16DzZKru3Mi7kS6KZq9FB+i5gi13toMez1Dl06Z7ziKK3Q00sO4xsS0uMIXHzA7WmWTFOIw
7TYhYEwpTkgvpZZ3EkEe3oBaTEnFlRh/bcTTB10kT+DCZUplLDMduIeeqzZFou2lZi3/uOhzcYD/
ndnZs4XpIKGmUczswFQOFxUGi1d5Lm9CpieQsUO2ZtJ7CywqkUSy7x+b/7Kv/jU+z7F6Pa90g4hB
1rF1kGU9N5FtV9/M0X2unJWga3kFoYwIVz9JNsz2MOOVSLJXsKUk7wXr1NFzCnzn8CR4L9qKqeVJ
nYgHhcka3p3XixcGfs+HbNmdu/R3Fx5kMFV7eL2nBtrXkAvLPOtPVv/5XyYTnVjgq57I8W+ip6xO
2brFIW3gu1TQ7VgSnks5tJZ1RiOt5KhNvWlqJ/h93/APVfHN4bwwPHMF0KtS40zqcDhHMPA9garS
HVnATXLcgbgHg0m/OKOEDSFm50MmY9N1h7xWHQ3BXVdTHbKkGyqeg+JUsM+814D+2Eauq0dSreFb
EomO2q68KKf74t4nz6KEqujqvskwV+AWijcqMmx+59TMWs/i0tQgrQaWy4lTE+He7N4K+i5rRohV
nKl2kKzATBtdqHKSvHiSLfuQtzZi8AKAeTj+rFytPDMpGh9Gj2Sad+KZA17wcnYAkdm2BPbk1I92
Jzg93vf3V3DhaAC/w6IJCBzreI3MvhKdyAGXM9Ns2Mm47b1HSdhABN0YxGMhrTEcLhuDMAHohuEt
530YXjj2EZNIOIcpCJAdX+igTEDk6ItFD37a0pXoc2GlMbb/mJvdb4CMc6ByF7uzRsq9Z1vK8D9N
3r8G5gAK2ksStMbZ7pzHlV6wsjmkH/7Wt6URPW7dGjH9tDFnG/dyOD83z4VbKJi8E6sBw9lJpF2Z
qh/cyr0fn12RYi7UUdrix3n67AEIxysV8i3iJvULoxRro6qPTE2UeqPipHg9C6ImEUie8lh65ZYP
60M0rKWo5+nPKdzBgNFnB3QeepHm7bjgX+Z99K9hb7LZSVO8/CEY4klBvuYVXe2G6L3lpN8I7pWt
RKsyJVKT/iXw+p9vQJ8kPgDoV2hBXV/nrZg3WiBgy+bFY8A/oZYOaXDZ93WR39w/iUsecSJ3+dfU
LM6gRZ9ppSDjdBTKsUid+q1APnQIqz3LbMOvUjLowQMPi7emAr+4sfBy+MkOoLg1uxGFyPPKkmNg
uMlUwmgdtIp7Wq9tsYWwZnr2/mtm+veL/Vv1aU4H1evO7OCo4WC11S7T+7wkzbvf2GVzbHbqSEBN
FA8gn0w/uJUJ/mleu9njFx8wW8s652gZSwGSwZveas+Q3whJZDZ2pdeno2QJ1i+GjMaBsmQwHtrY
qfXernW8IjLncWWtp7W8+RRRRLe5OqUe5rQtvjckDapJSMjFDz10yoFBYUEmWhpx+UapjfiPVOJT
8VZXNRFG3RsftOap1hvv/f6HzAk5/9nfFx8ye1IUUZaNSZghLXRsM/KG+eeeqsSpFYgT2AmURWOs
yJNC9RbvVr7bj9ETV1r1qFdRY9SFBQaQ6BigQzX9Szqpf74M2Xs88KZE85zIu0IIrKlh2J+FNnsL
teJ7qHdB8nF//IvrgH6siVIejNHzx4Uq1IPEUaxD2nMMsrogT/bY0JDL1My8GoyXa/jBxbM2FRKB
m4bDnZ+1FBWPLmlofwbZB90K1Rh9DAFNV/rJF4/ahZXZUes1wYsVrsDcRY24h2ixv8uFILAyqdae
78/gj5TQzVZGaQXBjgaJ8zlFitqwaRnWmELEU61VW8OWt3kbTfMuYwV2/obdYvVfBt2w28ochmNm
+/vXaDNY2q/G8je52Vic3Vnpn+BDUvSq2eDP1nwOrVhfCwiWgnMND/V/v3V2A4CfFYiCHDcA5QOS
DaTnkBXwDtD8iXieqIXj+U/14X/JxF2Znd3sHvg4QrnGVmbyQ8j+yrznVtio6VECDCw55RxumfuL
srj+F+OcvSCzSOWiQI37s9KGwzbr+9LMmrbcyGq41nW9lIzB4JDCmtQZcU5ngyvB8pz4YdmfM7Pb
1hZvpyfOYL7k52l1QYu/l63Urpz7A1w8txdGZwNsmX5qS0hxfzKdt4MiWKjnZSbuyyqQSJAJPgEA
WFkJ95Y99IXVWUCZgE1PTQMMle8ys3ekegS0+Vg60FMr0wOYj3gPWV2TSdZujeX1/HeO549KrkGk
6aGyfWal+sjj3YACk8p0K5fhfzke/zEzdwYxlOKaOkehS0Oa/xRpqt6y29AjvPLtv7dpQBTumVmL
PZdKE0j78xOXJFqnpTlgPPH4iGtAo3cOWcdPNF1BzrQOoZgbGriMN1I/6rVnAZ5sl6lvAIFkiNyp
St+16qNQNsyHz/zh+x0413RZXHuyLJXOrj5utr25kmnTSMBRSjzTp3bVPNb0rIrG0G0StAboEC/P
DCna0UYlNSiOtL9P7F7Zn+10JtSgb81g6fPU10MzyfaRYtZ5qSv5Wv1/8b0EvytAog4MTHPROEZI
21Ys4TU88Y0fHLl5lxmw7dj3j+5/We7/mJmFm57sp+MEnjhTxhJB04BSiKg+18kRrT5mgWYlhDw8
oCKqEWOvSdgQKuBqGeKPRHHY7NgzOYnDHRe1Oh9yK2d8bQ5mnjNkxELl27o/gyNOF6NATz1LYrLH
ZpUAcfnivJjumTPqvUxpObaBV4gyi4b7SHsoCvqeayeNOqmf70b2XRifEnZLa8drGgO8l1tG3Rfa
GmB9adCgK4DDmKQob9R8QzWoeykbcL0oRf8hhu1kR+yNPpe5fZsk0tosT5t2HjNcGhRmT4FaE2lQ
AETgP1TySWBrAiLcJrTCbJvwa+WCJV+B0iILUueJJXHOQKIOtcD3mYcT/OFnn1WwYUEX3hSK3X3e
39lLhlBjR7KH19ASPO+68hipUycms3NfFMaY4xJjGjcvO2fMwqMqrt3WC/U9oJyQ1IT83qQvNbsZ
hgjvc69FaXTMFDtq3K5PINLW6mqzFbSdlnNbIfyjpX/Z1foTl1+anTlBn6uFSAqU4RyCIaTahsVb
tMb5sLQ9LkzMa+Sj1A9ZykCTsa3euvZYlj309qwwFokanctozbsurRuyphxQCEBkgAPgejcyoVcI
TMYM5zpAGifCs0955BtH7RonQKXwbzcJGu9B/Yb7D8VuKO1dG/PVsqdBABVMEYCV0mr5D+FXxhMl
WvEbt2f62s78iKkRjUMfdhhtWyu/RuUtRy/o0/3B3L5mro3MrvK6jSHASIGMAdKh0HnRY7dMNrDW
fSsLD3eYgXjaVP1BNnWe3obY4cC2gMqfpZ7Te/UT0U/Pg5PWHBnDryAt0m6yNz78ZoaXRNopw/eA
DEIeMIYE1EAhUieov4Lwtwhow7BN1dzhxQ2fGT48Tdd0UJpYmZbb/Xv9vbO5B1o8lJQOqLMkOw3j
Y+1URisTtLLI/gpqeM3SbAESAFXQLgNLpbIJ1E0kFWbkv6IvT2cpC7TGCmZvAVuDkcFBIB2G/lJ0
aV/vXgyKCaJew8ii+CC0gVPlZtk+90JPiq55TsEWpFpdxZIuGglAJVRkdTTYktCza3bTtDqXftAU
fIQdSkobfq1J/TZOlnHNo/4BDjAV5eHZ53UtaFL7ih9QB+E8Uy2LgUQ5+IXbiP5e2ZML52tyKQqQ
cOCGvuG1EjJOrQDz4c9iCRfd6xx6vTJTGZ416QlSN3lxbOWARMxz6UvogiRS9pgzjzVgRuEfKu1o
QL8S9VtB3xs0u5s3iFAyjW9l9coGWfnMuU6Iz+W4wjyRP7dixFugpDVrpQi3SLhGp2Co19pBfjgN
rj07/B8ALhOV6VRsmz0hQMEWJxGwrOddRpBOK8hR1j8/P0X987R/fX19f39/ePjYukixkT8difXv
v14W2EceB/19E8/OvBU0D2S5A02rdA72wFkQ2e4tyQIj0sG3Q7veCbZnCU+JPTryhjOzo2yytkJJ
vKXuKm33rX+eVMiUiX8dshs3reuh5qtyDM2zswRgArFqCE75ILdi3itnDaK4kCpHWRP+BAwkE1R4
rjzDBVQJy0aRz+w2eNes0QGpy0NqyuAIvz/B3OTe5ws80e2AXhI9KzdpuYEVqDA0mnzOyHHQwQyu
vx198lskhXHav28D0pGX+yZ/sCs3JtEmBQ6ZKX6bk5IpaI3IwUUun43doTydj9Yv62DE+qBrIfm0
Nke0TpOzRXCtPFUnx3F0Z2uaNqEYvPG4W/GrCw9CTPXF18zin2BE2ZzNcvmskNDMWqNyAeQLz9TR
9WLfb2Nkk7Zr0KY1o8KsqowdDSHaHlOAB+eL/mv4LGJTeBX24wMUzdqXGkrSz/7zyrxPburOvM8B
nGxI8QQPCsy7cTB+HY7W8Zga1jHQGfKrIJ/TpFsJ1OZItikfDMz7MyX6B0+yo/MonRrirGyEua4M
Qs9p6kEMg1eKNnHjXXufMo1lf+gr+ewdmqeDVe7j0Nq/8pZm2uj70bnfj8B3/hm2yho8cXHTXxie
btmL0gVUgJAe5mF45Axezw7ac9naRYT3v1ULb/enfSHLhFGCIOqnL1pES9C1sR70HVnI1jhhCRn3
reZ2I8g7Tr1/8F6VUKdPAYTHVqb2NgQGNBgST2CEQpsBdIiubYKImOnC3lfPOVZUMt3czpyVYd36
5msTUyhzMYdpCCXlzvOUM2uLWwBuTWqFJqO35PUV1TRHdFahGGsWZycVQIRGiH1GOfdGa3S67zAP
5S5yuSfeyCxsUCc9eCvX409VYnZmQOQKoKcGiWFwLsy2qMwVA+/HFUYJjvx2F+iaWeifgQG+cj0m
KP9bmZWSp8IutoVdHYCGsKY5SGyfsNZTbIQONXpykuySUJM+giWbRGT6+gZ/y+3QiAmjvwK+qHc7
aRMfmE2t+5anB5sCPPnPjKWujGhxZ1wMaLYb5aRMQkYplbORW/6jmx3X+vh+CgSzKQMiXQU9IwhC
J0Xa642hoExfJ62inGtD1IWdd2KecotamDFzdKJfgTE6/rayudfKKom6y6xgF5Daru0Ii+g98ZgH
kHs73kO37lcXrkDUavB6AbZyge6Bqm2YqnGonqEyZzbmr3KjWOOeN4l/jkPde71/RhZSY8BGXJib
nRGYS+Ixpeq5MdGfDmi+pZjIAxHN/MiM0KJ2YCKmJopx3+68eXO6WK/szk6K71WBWAoYpmyr23qT
PYSkJy1oBF6LTWu3D5553+DCffqDttYgWgFWknnv5lhCiJvGvXr2bGoITr3DwlqsU6zcOWtmZsGo
ANEwZE1hBmGg02/8R82mTq4r7/dHswCegDYLwOP/fzizZ0cMiWel6Dr1/JZu0IBjRY9AxD75B3k/
2g0UMhS4SCQ137k1w9MPz48OmOegm45WKvC1zgYoI5TPYmlQz/W+2Mof8jY2SlM0FHt4jr6k0/1h
TptvbgzSC8heiMD8KnP2HZZ6Bde1gXYWCjMUCW4oFNF8tAes6XMsRbPIPv/H0mw+/VoIIIZHtbMW
mJ0uBcC17ivBiJpn2ew4nV8J6aYr7HZgMtQtwC6Ea3vaRheeqULrSj0mqXZO9/RZfuaNNcmz5Zn7
18C82g8hQW7wJgPygXGADH/y96wlrmz25VnDQwNaWRJYAufpe4BSNKWVC+0sHtiPYst/l39AZGby
T/zKm3LREqKECZyDJlUksa4nrEk8sVHqTjuDPqN4ol8K5NMsFDPB7jx+KCvbbvFyurQ2y3HUkdyG
ktdoSM9NcDE0yWSP/iN3KHfKAxvp5S9IT/IJWXvhLzi+KRT6d5AzT07RwOzxHMxqR/AaPIvf3O9m
jf146YK6tDFzrlqWK1wYtRoC2qAl3Qc6wo7ln8yqV8gzFmoNKnw4en/wGkXj0Rx2wIUeVJiS1Dsb
UUXiU+du+NNg6JJe7TlzGx5j9/5dsZAogkEAuDjkYtBkPGeRjNk2ZdQaBtmtQgo7wJNU2jXwnwGq
wuCZJ7yVAAMg6BAs1Ztd97nKgrI4txdfMJtbaA/7ELPCF5QGGroeiWIGlvBZ2fLm9YE3QO7xHrvU
XhNXvL1LgIOYimfAlIC5SZw91Aa1TDiQQXlnhR0tj98UJbcd/zB1Z92f4CU7UEvH3IIpcZJIuD6C
pVxUVZNXzJnV8i3i0K9i9BUHlG+tmfM9uxIgTL92dUOKSC5wyGLghQA2qnnz2CBEkPnII/4cM7iE
o65MjQzqDCYvNMJKvCnerBvS8KCsQzkK6lkTgvZ6ZHwAeMwwCtKZGR+4YsvmO5Vuco0o6ETzmFfP
+w6hZEIPLGAm/vPYn6SMSLyLKE1XBLv/Zv2PxlG85zzWR5dDBRv//11+ZJmjqc9dqbPoefJ3Qw/F
Mc/yfKOpjBrNCzKkk8D/l5DmNYpJ3ZpygcA8QQ3M7aOd4K8gdG5cAkYJF4q4chI2vPE5IuRZknR6
UaaB6plFNUDoVEEakYI4wYxDWjgBn/tm0Qzeys5ZsqyKE/M/NGhAdjztrAtvJ0o92AGZUj7LPYO+
7h788r7A55uqxySHkpbYShWlj5I2rBX6l5Z26lBCYhahEootM7/RMWXhQ0FBBvwGOAmOMB40NqKt
lLoCR/JDElhNtgVRukwPo7+l6jHVIr3gDmyns5wTMPoIsuRPbdiNo1WVxJdPXAM0Zv6L951INQVQ
NVcWk73Ef8LikNQeejjtJn73E72VSBPp6o5/S7eS+MiqoxVS4nVWqe4F/O3+4byN4392MFjNJKT+
0Fw4G6gsgrO0HpGOg5TtCe+nEthjcEk2Re47eVUPRtnGvBGVQrsppOqxjmVwdQ3Fsy8njcFznqpL
mmd0SfonmUYIvZhMr4VECQkvJAIpwIdH2lTpN/e/+xYAMmHtNCDTEM9iCPN4Ugj4Th59NXaFSo03
oPhLHnhG3gQx9A1CANjbHop5gtdbWo6zhpA4t6SE/q24Na4rRZIgU4zH4JRJnl9ubQagPC1H75xT
SDnUXPZIcWTFsiOgMCEFVjKS61OgvITcyu1zm3yBaRUvd1CNQxSDnceCoicLBVuyvptkttfpgtNx
VsvaXW2EbldvAceUvN/iapfVtCGuL1iYxZghm4N3sDSXZJGjTGCjKvVd2miqyTIoF3Ue65lD1gZ2
FXIQ5W2ryhkDT9zyAdNa6CshDR1zQ4Vwu6l1Rb0WTt68LUQwqvCaBG1X6IMg6p/dE20N3nVa+W4Z
ici00UqX2UjSJ7FsqxSywWoAKTSiulBtzWdHaKJVqVWHlG7UgV9DKNwmCfA1IJtHWR3CNbg6Zv7O
p2yYg2LDd7lnNdCT6DD8YUHMNepoKKV4Z4lG15lpaArekRPNyrcAzcnEgrDJMc6++D2P/u/cSaC3
FROK6tj30NoS3WaSqXA7STA07UVxfVFXmLV5nMLT2dJOyUr05sBPg9h68ncX920iQZwhSzrsqBdP
JoGP966wTx4b5aEQNVLVb1n3e9jR0U7kceUe+snQ3tjG6xMVKvwJJpFr24PQ8dA2yH2XVx9weXiG
/zQwgMaRIN82qs63TiSeasliPYM3yo/4kX3qXkRz6A2J7jhdMUWeCCfpnKhG5xktY2rg31+7dG4d
Ppb24iPnDqkpJCUoMt8FXaJ2ZCq7F0xB2foHCXXD+siZ4g668m+C7yiPDG790uB0VlpZpp/C0Gyq
wIyAUziBWCf8xvVUCegM7RpJ9d2qi8zscShe0sLsfdvLdNn7XTP7NreL5j0dKRHEfTB8lawhc7YC
XFAvES61kWNoTegjQlmbsLkZt4bI2OOA1oSHODapd4JQhliaTOQ0GuFiU3oUvlEh9Z61p5puSlBJ
1EjuMr9F+TEABUHDHZrtWL8rGukh8xpuwudogBxLuq2lNQznD+35vcHP8ggik7RiAqEmVz5UsoVm
R1L1T6F/0Fo92ob0tShI6iTRK1qa4LTRnP+enmjmRJIxBnu/tmTple+N4Vv2Nz7zJAIZnm2VwWhw
Y2vVUfZiIpRPuG1I2rtoQx+m7hE97E6KbIHPXvnliRuldeNoU6RHoAyDSYN8LyuWOB7SfBcDVxqS
ltn4qp6jcJy9pKWRK2bR70o7VB7zNzSp3PeECx4chSYZAH2EaMitSLOE+KBUtc8ysu/WkSUXOrDx
hb8BE35rAKwVEz601VofDlmNdjUT7W+VnqKfayurujwcxDVRjyW3dPU5U1B3cYnEKcSMusrz3eGQ
iGj7tarI6FBED1iSBS/1oIuiKbKRofJrdBoLp/PK8uz6amK+HxOR8V0mJUkSg+co17VKIZJsgVmp
TBOCjvOV2b998iM2RvSPy37iEAY91fVw0d4tiGXpB27NPjDwPHTsD4GvkioHniKdaBLNqBoImJO2
HILmVsVxDIaNpq7S2t28s/Alwj+NSFN+bd5yndCcL8RGCNxMlTqQ9IXag9TwvV20Cqd3Q5XuKyVW
zxnXnfyarXep5vdGlgwgBQs4/i2TG00f2Dgy+ILLvnPGW4N63z7t8YUQJoXKAA8SPNDvXc8V+pGU
MKmC0G08wSlDamhKqQPKXil2XllB05oVs0lpCyW5J8q8xOVeK61IAVz58/6ZuS1SotgN5i2EhVg4
VZFnF7mci8IgJ1nkynYESBP3qljDAZdVJOq8t+ElpyT8e3QEVZB73/ItQGiyDDVfAR4WEEZpFqu0
wGLwlRbErlw8pJpV+uDkcbLopHiuIH9R5ZBUxEO7BftQy2alVkbqsW85f+7BGBCkk5RGBqDpW8cC
WR17upqHW5iCFmCtC9J3oIIrJlh5AN6kl2afPIUNFyeaE2ORQdwVubycCG6Pa8iiXVUBxRNDQqSk
qS72WbDiaxd2M4pwiESgr4Ek7jw7waTA+IZsGbslIBH7ao3cZtpqMzdy9fMzNxLyXQmcOn6eGx6U
4aX7VoRt/tCq+lpi/6cmdG0JWQj06wCMhNw3ckzXs6eUiZcJQRS7QzxufXoQhy1XKgev2RduMYpm
l73ng9PqiC0MRvTO9/fbbQIU6R0gXMDlAtFBDsrs1+YTnhEbL/ACt+QmGizakWhAx6fVxoe0pCQp
bXatd+V2v1ybnB2ueABXFNdqgTuJiUR8Q2KBQwPW+zhKvxkkme6PcBrAbH6R3FVQ8wJZECj1Zgeq
T7IeTJVK6ApBFxtBM1aEzVid6ZRIv2/ptqiPuYQsJJB9moBbYx7ZZ0Xl95xCqZulu0F+9NsRtD/o
NeN/I6MjfYCvNE7NwuIo6fayetRqazyAn4c0FUn5XbRWwb0FuOB7wBuJFDrYpyfhwuu1VeqcUp6J
qVszh26il+D1hHmSHj2LGUmebpKjipLkQKqT4GryqewdP0eaD7Jy6crU3NaVpk8RkT4AXHQiSJ+d
p5ztkzIDV5Zbit95fm7Lx4o5CQkkoQLTD4nsoamfulJvCKgVi1sPcn0IL/mGhzKleX+ZlrbfdGEA
f4naD5zN9axEWdF3HJQ43EYQEA5pTWqXAq2By81GhypFbCBIWHu/LBkFORM4fbAW8Cwzo1JUBVwS
hJEbB6rqiG3FbrrmnavbHVBII554VFt5MS1kQH74E7DyEBifuCKuxzkUHsQ5BszqKH6Jw2ZQOGgy
4L0hViR57hGMV6HJNaa6BgteOnASeHvQgs9O2bFZmMV3TU7xCKeuIrfjgQPDSZSg16Uux5W7a/Ir
85OtgICKQ4IFJH7zZhuh6dhBUYMICQ7IHwkhLq8VJ7N0OfOXJqZlvXBtHu5mdPnTyA0qjnBqRJoR
cfu3AOjCC5u+DwKBplQV7WlP+pXS1NKOuTQ9C4ZkX9AQDhWRq+aSAmqWntFpzAGSlCt47iqZCtqp
JLH//mwoeOGjd0kG4nEegY1BwI2sVkVuPVA0zJ49oTACwddpn+M8Jmtb9NbLTuJIIgIeCTghePLZ
9GZtFIwZxoh2Vc7KOpWHinpfbEdufILo+aTkoESGj1jV4ZocyDCKVl0xaEKjZkpQIahjakbA2FtN
JX8rdBBAbcWEu2TkV1vapwvqZrOh3IREN9q7wOBz/ak1iDHyZOSwHMmukZB2RaseUYWHCnpw4xat
qWxlR2t8PYv7D1MEXnUomCHzMbvB2UwaBHGQIldLKgNU3tA9f2ZGPUnPyHULpdXghd6ru4o10PPL
+mtR0HRU54NGD91UG9VAqjFnm6lZj89HPo9dNmvDA5OpaKFW4/hExcCNQGN/TEcouEmql+hD3r3/
9V5E/gJ1NyA0oS7/E6NfnD1J8KO8z+vYBTURum13gmR0hSmmoGT5dd/Sbes4tuClqdlVCWZVCEAJ
VezyB/Rcbt6U2Ko987V5C3UQCJixhSbMbR7pCqT+kiOFfpfjH+XVavRtTAvEr4rLDFKUk6D17MhD
jlcYozBOXKSnKyPjOTCORZCY/nsHeGVmdkEXahYntIsSNxkpupS34JoK+B3YY/q1XOfCO+pqRPPg
li/8gG1UmBKeeXvMiPKqvkM8WYUKjF6bSIGFVt8R1L6eV1aUv925wCoDBIhIbFJSnsUb4PGnbRnm
iQu4mYmE+8fgVgdq/abHiljUUAEu6YzqJO8g/jrs4D/Wgq8F53T1AdMHXu7eQQ4BU0wTt2RTjQyy
Fpt+NKTW/XEuZFMwwRfjnMUVvpgBuZ9niZsbsndqOgPUcTzUesGFaTG8U535ciunzorVBd90ZXV2
GcpqVULxBINTjt/lV0JQm4oM8a3XkQnelLqw1c3h8/G+0QVfAZugwgY1HR58P4mWiwllfd4Hh0Gd
uEyEFyWoUT/hNKBk0bSRHrYhYzcd3+timq0BShdSz9NzHJgaAMuQU53rvqOC46NQ1MRuDHa+I637
nIMr9sVG93OGAxhLKkb1ecq9vfhsNNSkj7NS2udZVmd6OETJS+DT9jtitKr9xnuvGpCKbhsGlBya
WgZoHynAJFtyYl4aLJWV8eBLI3hEwrLKZRQjOu2LgXSwZPVRJmZIKWqSycV98Cn0oR8aTU/L6AAh
7z7Vs1SGRxClOu2M+9O/eJQnEjB4aThAFJWuNzSftZJU5EXsIpNQM62hVoTzQY/gPSqa3u0lFKxV
PQrBBtXp6O9FZ+v9D+AXnBFU2v7zAbMjLYpsSiGKhYcydRqJBYS0CSFNHW0rqLELegTG2S+wU/aW
CngpSiNWUBFpxzRgWK7/lMxb8IJZjuun2seMh0RLngv5gGrL//CZgDqDHhXM88jgzC7xDo2vQ07H
GOxhv8MP1qF7JhBByltaYWO0nSWXpFUJHkl64Td6Kb0x3kMCJHara2Ws9wjOo43nmShTRrxeRpu2
35QhPD4pFMKu6SjcUnvB84konwPjC7QmXmbXq9ogQc6MPRe72eAU8q4pIhIFFvKDAnqZqfC76UKz
Rm6/pRxpo7cBDPTeNoQCS4T2HxQwi40qvGiDLnfoZnsd6NMAeENilAVDurWi+9INgDcUHvJ4z09P
t+tvZYIy7AaqxS6q+q3hN3JuFMngEQ1TbqKcKpM4TjKnLJk1dqyFJ82EFARv0tSQA4Wba8vQVvKK
SBYxSzLrO1UvVAAaDOODlBT5inNeigFQeIT0CKJvcJbNQuJcKXypHENc6AIngs+6GUyqZS8o82zZ
qFgrlyz6DwS1UPEGRh//zQ4Vg/gybMDj4rIJ2pw4zaINqUGLVZ/lwUI9IHyNRmMI1tzWdFnMAkvh
0uzMO3pqEHq0aBK3kIlcnBTp0LA71cIBZaJd3ttDufKwuUVxYaODvBeZZRRdASCbLWEvFRUXQLLP
HVrkIIAsglrWJw+wekUa/hXFEPUUIBqiJjMYbaUrFgtPClC/Bi7r8Q83bD1x5ZOW7jPgZUBzqwA6
gwr19aZiC44JG4ZBbBRo7RY8tICO1NIzz1TSASLUwY7LCl9nmSTUGyB2V56XS+kBAVeUhocXSuPg
yro2HyleAE7zKHUhSkRk+qYMqO6JDqNsBcFO+9qO/cdSrcxwTeptMdqGUV6cdCCQe5zdkCKXAEXU
wnInkb54rNjU0CAM4lEzahO9ZDO9kl/beo9efuInliRXuBrxFsxNtNmPHAp5AUQ6wSv28H+kfVdz
5DiT7S9iBL15BWiqVCyVvNR6YahbEuhBA9pffw979u6oqFoxvt0Y1zMdoyRcIpGZ55wxebJzV44o
WPh+duMXjiF0WhGCIzWInNX6GEqTMFKlUMpHKFVTSduztgcnxtHZ6q+5UB9CBxNe3M6SnjTRJHK+
DHXdmXaVaeVjHjb30r4gLYV4Frm7U+7+NETd4nK8lBM8s7fadcNc9qKJYY+TY+zrnwto4+5jvr7J
QpM8V9Azf2yhlrh5e1848Wd2VxdNWSqtPadq+dj/wTsg0w9l/FZagcErUGZAxamxSWQcwdElj/et
dIjwOZWbZ94I6FB34JXH841O0gvn7+yLli3wJaCUZt2M8OwsH1EkX1ACldvLBXb9SJT4ox03yUIu
2kOrmgx+SoA61+xC05QnVlvB3jQCPrlDspXseRDfj1hzdNZTmdDquKBkvL6mdDcQ9704RC15+nln
/+2UWPneJTb57+9YHb+iB+Q4drADDqAhIQ7RUBAmoHPFvvvofgWtG5Zoaa3I1eP98Pv2div9eikV
fGZ/dY23Za/VSr3MO0E7KzgImxCvFp4G4xWPMPwYj8LEvWW/fx73pUrHV7tr5qFk6sAykWDcHZ0M
ApA9Htk0jyBvEbja/mdjFx5IZ7bW16o+JLkdY4y2dejBApuKm2h6GtnHZmPMpRTRmanVVVrYmc4n
DcPSTgXgNcjEABncH9oBT1vS6Nfp64AWxWO0ldG+7Ln+3UfrworBGIKKGCd6Una8Jh2n8lF+kuer
7AOdOXPmSqBd4V59r5ob+ZqLzvmL5ZUPw/YZhnzG7MraramglS71RwjPbQbHF33WksoGySsaJ9Zs
Gs1gSrrJ0NNpSIel59HwCwVgBzDg7yXoDltLbSfzmzf1WTY6Ktu+k14jP1mgSOg0W+zly5b5fmz/
/ZiVuyo7JY9HBeucVsc+9ka8ayQK1QXA4HP07RwKV9rKi13exf+aXH7/i4dcHr0gl8E8a0aopL4A
L6r+gr5iZZNKZH04UREC2/8XfajVkjbjODiTJsZQba7RUmNSPCr7a7k44hEn9Z60gZNZO6Fv9lbX
0RAp5jAYEIjiXg9QfXrij8hduBERRAH6MCbvhRsfnd3PbmF1BfyXVfSEgr8HyYT1kWkUNNC1ohnD
qT4kUQOiYOTC6l9NTbTo3c59vYs34pjVEi4WLaCPwDa/dIAi5D5fwrlusrwrB+huufWxIm9XW5jH
ZWG+bMtvBla3SauZvSQl4xgO2pEbMWmi/3zOzkawui40JJ1lvcMIzGz0hiylXUXAPpAZGslVC/dF
xSr352VaPffWY/q7Wb/s+xE0JFknwaRSQ4vPOOJhADGOjZVZO+5vVlZ3xMTyyKl0qIahC9DXXjRf
/A6Nq+lFeBGykfz55zGtr/3/MocHB0Q6kdBfq1oKUB8X+oAdP9D4BtJee8haEp0YQesbge4myJK2
AcgVw+t5hESbBCxqAXDx+8+fcemgYzn//2c462dHCtCXXUHMPMzSfT8xMmsmrQFX6DuTZKkrs45Y
M9VkcyPsWfbh9336r931bOdyk7Eew8/31cPgRb+6sLqTN/bq+k5cTbIjry5jEKykc+FATc9uQZHv
Kh1Rh2RRcH+tuxct4Z6MDkvu/NYzg0xIA6HgNWRbKYTL2/ffoa6eFBGYekF4jqE+3NAtEsGNbYS0
0blDiXjZgOUaP5ypOpGgXQwyFteMjwJDTSXaIo6fLTcq7urYA83RXPottFRqkqNTGcreXdDXPu+j
vZ5VdJ4DoBeEc91Cc+PnfXbZ7yGLhgLSIk61ui3Rn95PwsER7uSgRRsbYNcOaotepHj/N0MrB9uY
qd2AKA2n2Ife1f6q220JO/0Pm+rfsaxcrDRCsySLcWQEGBtSnFrFt4jixm89KA1vXWh+05/HdPmQ
IleC4hu08dA/cr7ItsI6PUrlMUwUtChCfaERDcn7jw4NGxbg1NF1Kvwu2WpZWMV1/5yeL2ZXrn4G
JYZRxJjLUb53GCf5M9MjIrGtU3rxgPy3nW+pj9gxbbnRYUdz3uw8yG+kPpgeASdcdnD8q2evrVv1
GpmFin8mdAsVfCEMQA5TRgCAZBQav1apF7UyWAqcDLxEIgOzI3lD9QkNDn8GIb2a9L40PkrRfmNN
l1P/zQF+MbpygHk3CDRAwSi0mm9tCV2CMTBa/Aq9DIZxYCDbU590K9/LOK9xiVcR34i51u1R/ywv
3DuSVxbwD+sSugJNqkGdFbh+oygDTTx0WuaJqH1Val+Xe6+zpn091EitujGo60pI4WTKfQ+wlBrz
fcaghvRqOccuj64KtnE9rNNh3z5u2TNf7vyhgaIceO7g10zDN6LCFc5N1AXa6EbNccCU3CnTvoLg
/c/Lspykb6uycMHBKSNSWz9Ky4IX0TwsZiNGZxYIjeYFOzaS8zaPhmfb0n+Y9/tnoF8srvaBNsVq
M3ewaNxLu4foRrkar9Sb2nX2yUbIcdlxfTG1vg2LJI/rEabawlP8h8g1XSO49iD6GuTX4RYTw2Wv
9cXc6t4r66RM0fY8hpLiTjOFoqcZSp9S4Va3Jd1K56yblb/N4+oijG0nSwC3H8OqNPbz3O1YjQ5b
lRihCXKL+NjqCn7rSUM6s0QGgEEMEcWcGddRo/1v4tUF/wjSLAfK26slNaEgxium4lO6QO2PhvpQ
aRvb5vs+NYGkgyiPjdcwgGwr18zbatQYV6bwBa0RHjziVmDx3SfCACr1yIHiF6i3np+/eWq1ZKpg
wGLlg9TQFiR0yGckulfXHMrRv9Sq34hFL45p0TqDDwY4bI2TicDEKGbUcULtZUD/VkohW3DTLe0d
P5/xv/iy80OOIX0xtFofVRaQzJtgCKdbpeI3UozabnrSXIUkV5Y3esm+9T8aDxJoNYAIrnMz/L7f
0si6PFog81Dow2XytxL0xcEBEGCORoMJVk3KaEP1g+RuNT18v8AxUChDLlhg/Lw1b4MT1W1p5uYU
FjaNoPhh156Suu0m4fDFsXyxszp7GaTx5kY3pjB9kE1SNoFUkOa5kW87lW/EQuvqP875+ZhWF4Ok
5EklZGsKRz8jtid8cPsEEMu9sul0TWZQTDnLH7TxwI5Cs6CCf7sqyVVDF3abaDMC/x68nH/PKrKt
M4dnSmHje/BUylM/Mlso9G2M+rIRUEwiYADJwrp3tB77XGMDjJi6L1DmnWasothwWxcc9jKUf62s
YmcHrX+VKcGKnj6X1t0QlBAWRgyUa68D8xyroNpobIzs+8MA6EGIPYPyD0cB5+Dcz+ixPUGLBzat
zE+dP0MaWOK6cqgDMPLPx/7CJkV5bSFRXqYRFZ5zS5NS6FrV1mMYZaR5iEDNeIhOzZVz87OZC0sF
ijVzoYXGux5a8edmhGJPTtZmc1ilMuasO1VOOCe197OVC/ERklbo/VjuGBhZXwBdJcQ4zOkcWvzE
75qwwqiKaqd1BG2AIwjjQXCe4982zH5froVZAAQU2ISK+a0cbiFgtLISo7OPEjmVe+HLHvdmPIIk
76PztZhOoP3YSmp9X7pzq8vvf/GVQP7MQ2XAaqsbVOWHEj01IzW0B5amVCS7jUEugcn5/XBubrVT
9AUWYgiYmzM/io96A/6Z5qEfrqK7LA86S/J0zZMWluUYcob97/+b+fUOYpkJ/URRzKH4Yz8O6Dji
qAL70AxqAuaDUCJBAL5VPdhY1zW5qqiB/eBlOYdlUlFdfqnN5+lFRi5oGD5/Ht5lS5B3BeIavSP2
yl/qbZfjtpCwTbr7VHqUo9e4+dSiD77FgHMhoYdlXDTJ0V+AzfpX1PfLrrGdvkuqKZ7DtLPcOk28
rE4ILlwJicS292tOqygH9DicFOm2eu1Fu8FprHy/f5cvgCyVaiw9yuuO+DlHs+4k8jmM99wTscvj
HXrVGi+6j++cq4jeg9f4Nv7Inn+e4u+x22J2wbyg5R98C6spVgtZyA7D/p3QzWGinyJQZughECFy
WltX6t3P5i7cG+f2liX/MtFq0YmiseGLJvkozfftG6fInwLEnNikmvfIl2xcGpcnFhMKdnr0AX3j
bQVFRMGtioPD0gdhgXdsTmg6XP7Y6yQi7ymKt2zjdrzog76YXDkFu9PGlg3VHMpUOYAI7crYW2Qr
E7Fui8FewVT+a2XNxtpYLOvjGVY6rzyp9GEmMZ13p7vfPfnFgE7HO53mARj7XI1uhN8XN+sX06ub
2AKWVGQyXICYa5roqEHPDUhBTkC/buyX71fk+SDV1X5xTKEYHJZ0EHaqzDWL2TVmP5MfeP4CWqUq
NkD9Hagyo1Wl7PFSoFO7F92Go12i0m9u/suAl2vgy7Zt2tJuRwebyIl+Jc7vbNw4Fxc93Zefv9j/
8vPtGSimOK6XtSyqOzt6yrWTWruZvvX2vZDJATIFLer4CyzGeHeeWyobI2rzBrtm9EHp8jTvRlLt
xC53Lf9UEu1KoXAEPvhpAI553rR+6br8an01jwPr2l5KYd28MnxUD2hBIalwbHaWl9CR4gNoRBtX
P6bgFNUPSLGTjVTWuovm77FBK9kSR+LRajorDwT6MYWzFlMt/NaTTug59ZhvuK1X7dUJuVm0QwqL
IOWs5j70QDndTHZccg/gqwOsDiI3KE2vJgHlr6nt434O+ZPoaHbXPJQ36pvVu+X18KwegPaF9Bi0
SQ/DaQunbV5cgC+2VxvNMnK71OVuDmuvJhN6gJt9czPuo08wfd4i7aK76CMKGH37VdEnA6+gjr6D
7NN7DK4fH22SUIfe5eSN0V/BQ0v2oDoiEvqevLeQ0dELr5tr1TeoCO4fh4N5txVTXvI7X2du8RZf
jkk355bKC8wcWNVDcShCiHFsOJxl/69POtpF0a8OPks8IFfxY9WW+ZS3M3w3y48GjwtQHrX2TpLl
HJ2Hs3QsBmA+tbLtKTdBsGHxel80XYryENP8nz/mktcBNg4vEHSXAV2yupyF3CtTnahzmNR/rPhU
5hve9bvXwSDBuoomCXStyuuYI0eDX6THhh0KnaKJrAtLEIf/PIQL1Xo0/qsgaMR2R/ZpHWAkaqvn
1pBGof1YP8lgv0OLIM39kcq+up9ck4CFL/eG55/NXnBzMAvuP/S7K8rC2X6+U4wY1H+t2kShX8Xe
/FzUZN//1h8QUkEkN6jItNef0e4PyhlQqUg348bL7sLlDPsmIisccLiZNX22VDBt6ED+FR6cnJpX
6pN0nb2W7yNR986rcxxc/lDfCBDBtjuDajfy9RZs97uTARMBqPh1W0bXtbZuWUMHUxRVqhmFrAAh
BzQQphtDukGCDAnNQd14Yv5NU56fmnNrq1OjiEpxuGFFqFBzIp2SN4ksNDpqMHiGn9yB7dHPAtMd
CdKC5OHOdBm5uX5G1+K1QoubYT96sqv6fSCjKWD2IETj/rwfvp8kaD0jdQaMNzp20bB5vh2ceM4s
nrEojMua6AAsb4mtrDEWuFbOLaw2HIgJ80iMkhPqgeQbL23AHyuvfeyfncfmmt+XgXITb2UnL0TT
50ZXl3lUAOQKwvQobO/EYQYv8+yVNCMl3WqruOApkA4BJRsIsCAXur407aGKi9HG+wey8lCtui48
LbvVlQye/ueFunRwHRn6nTCGdVL/hvNfXHzExSCgBi6FBViJjvFNv9cO+T0/VjLR9/I+2sXXU2g8
6gd2iq6lcIs5cz1QVBQXYDkgtA5odwAgPt8oSmH2Y11pUighRceS97LqSQ6NzkZrKa83BnvJGIIA
ZOkwVqSyV8YieVJNPqfsKNp9eYPbZVewmdglgLvzBpXC2h0s4/pqarVTxNQ0AINm7KhF0R6qdsDo
15Jft0jUMWjapcgSyGzribJ+XK6NrgKdcWIVqHkwvubhZKducjT3Gbwttujvn3fNt6DuH0v64u5R
o0SH7vmyIRWplZBawn6AmGmo0srP3dRtDkjp5ghaoK/qNYT7xcm52RIB/XYI17aXVf6yY82209MO
aIDQgf5Qxx7MORiGHTsm+7H6ZDM4JZP3n4d7cV4RvqPrHPUcgK/PLU5cjaxWwrwqIlANtx5lIr+k
nBErupv2VvKfhsx/RwiniYo3fCiulXN7PBvUfM6weeYkv89H7tZ9SZSWIa221x7j4l5NHlm0oJlr
fkrz29yqaAvG9oVEC/ij6kOdE/LzFHyLK1bftCaRyZWxgTwH5sCJCRKMp+iqO2aP0wAvkYU8BCDi
utsvQrdkswHx0lkC9wTKdQiQlpzq+XTEYii7OKtADYd2ymP6p3qOflWnLrAog/TKrPltTKRQe5x8
ab+lwbKmBMPtBctfjK/WXhnqbrIrGK+hBFB440GcijeTcpodk9CIKYLz6dB78v21dNMDybUF/F+H
4LCvq+gEWGgGHMTHqxCc63CPHaScj6wMiu7UxrdjdKMqW7CtLTOrA62Vw6TUHcy0n/3VTDe84Toc
+DsIUN8Cnr+Atf++kr4cWdlQkhIBEhyv3f+KkmbPumwjofc3/fI1JFpsaAaYTFFCAHvXGp4VQ+cE
7+w+PoKKMqh8+2p2i6v2aOyOkme+t0cOROOV487H6hYcsKcIWZrdDuUGFKnyo4Oa/n9+YM6+Z3UD
5KUNvAp4XI9t89Tbr6gDEg6KPHCW/bLrx6l1sXkayAY3722YdaQH12rxaCC38/N3XDg8Z5+xuhNs
J7GkRMW05KDdddDa7mi3ugRW/SstC1Jjw9q3+i1WwUCBBWo9i0oUnv3nZ7UpYqDy+JgcYw6RqIwq
z6Ik00TA4Qv1gLlA03Dl6afRQ8LhczrIblwTDugG3f087G9FmH8+BOldUHAi/fI37vmy5QYrn7TY
HJKjM96rBim164FBPjcZSbzLTkh+Ho2tJ8BfNNZqCxoIocAEvvTBI+dzPnhlBIJsdKYExGOh5dcj
QPx+Y12lup/cjuVOc3y9BvYcIiLvzC9IbId4D3F7Yw2+JdeXoX/9jOU0fhm6BC22gZlzctTY26C0
tEK/aNSeipsIZGfjoase1MqtoBMGWLZkPP888RfuSiA/lx5qsIajxrbyl2MTg4uCWekxM59t0NVG
II9VIpK9ciiuJdDnK6tNFp1vcR36EuBaAMlVkaH9BheCslFdZXk9HgvCkSABZy1tiUlVr78x6fyC
//z6++bX5IJBmM7kuSGZCy0Z5E8q9DHMiFY+/ioSzXSmaCjedcRxBzyMqCsjuD8wt0KiDERU0OT5
ea7WyVY8lW081VH3RGLKBEn2+ULNlZN1HVpgj331kEiMQN/ZiDcOwjfXu9hAhL8g8sHitEYQ5nHc
s4j347GzKjKAvDEDbPXnYShrmKK1DAS5PdkBZFTDOFaL3glpyJ04no4TfT0eendHXxp3/gM6iR2y
nir9PZLnhLwWmMEX3SMnv3TByI++Xnp6OIEXlZD968P+D1RU3OdFgOb+9lYj7lXY01+fBbkafJ2Y
5AapITxgc7pbmmqulQC/bNzPnr59dl4G2b+cDvTTPOmAZGn41/feN/D/0sa/t8lIbZLtc3KNJJtx
Qoo+CLXgeXB/leQxzInX0Z/n5NsxWM3IKoSzGxmdqBPDjARz+2BIrvxnLLE1ZXCU7J1yIx+gLRN8
5nnOza3rklLPh063YO5wfD3K1M3IEyf74/vrPrg7usfTvvHwZ+hdXb0F4UcTvOzcn8f7V3f4py9Y
va2KZEyLQcEXmK/CbUKT7l9P/ofv33iuB59P7r2eBCYJiLfzrkP6tAs9Qm7IFQneXJtubclLHuHL
hlwrlpqTrjNrxtdkpPZeLLpJzbqxvmuu9z42k9QZYEBA3AL9CrjkPrsP6Y/ZeUBhltj0+9lrD/op
T26BEJXd8gVy5j/P+feYfLXqK0ff2jY4wmt8BK9uZDTnotdZXQB0BDE6dJTjdyk6cPA3ACTK0PuD
0nFWAhu8FdxtTfYqRC37KGKljs/wn0oc6uPLiROZHjJyBJsLfSA4fBR74MX37wTu/zDwbq6C8P5Z
o/TweIsT+L61/N9vYlCqg8od5QYkloEbV889a9T3zlQlIGYsVPTH7Nv2seWlW78m5TNY1XmbuoUc
ghCknI5DROUW3fYtwPwEQAQn3ZIiX8ujLu4RIpYLnzo6D0FuuzoblmSlgyHN+fFFgqqbK/bsULrS
dX4a3dImBsTfIHjgKkGzs/eYIBGA0TaCs3TBe+3W/md6FI/lVtv/hTlS8apAnAbOXTQZ/02pfg0T
aqlslTJuj0nJ0cQMBP0Rl1HmRlUkB44aCU81WB0o0yg8MNKJP3qpOntwEhfXmZXnbj6VsV/aauKV
zlQEQ8ulo2yZzJsTeQst8v2mxLfqYMhf0qvIVq12+qjqs8XVtD1W/FenQVi5uE/HLcD3dye6GMFK
LUS2Jp4q55umtpy47h0YMZes7QOA9jNIaWxibnGFgTxg+Vnn7hL1BewJU0Pj67I/zm2NXOW11kjj
A6IacJ7kaNGbIU0CdXW9Y8ob0/v0zxyPuUwh6wNIqiSJj2mCtGwAaFIEvdWpKMNmAF+qm0B85rUp
a+V6mqTkk+eZuWjPDg6exhqwj3mFcHxweHSakep7asqhAkfXYICWpG96dFH2jdSznYaiSjBIKhsD
pZvLhxiEaQZNzXiE9ESUo9HGgLRiMM3YSyQauaTsc6PPn+t+sMGCrTUjANmDLt7rMbWfGl7H2r4C
9WxHQd0IgmLVyucnuW7bFuRgdcGnKjSqFuREBIR2cvoZa1bEgPGzIwhaocW0HWaf60bJ90nnFJOf
ZPagAvLcdenvqZMMBHOa1gg3NfoZkUQygWzHZGKeGjJlWgLqmCrTQbxjxmbt5m2SGtc6t3mxb50S
gDilSsCSF2kdiKBMI58jOs0pui+zvtVkr180w6hWZ3YRqLPZJTt8CtpvJMbFu2DYPehS1nlOUd0F
ZXsuoyXOtvCDwf5iimduRyMOtSES86APEvjMC1Bq7IFyHu/qPGuA0+dGFca5KXq3r5T2dixk9jyn
hfjd6IUqUw5S3aOaZo5AFxMok2pLdeoglWUukXzSxeAqU2+4Bs/A6cSqNgWBfmVnoB/shuZjBNmX
4hoWb3IX+lA1LihtSlN/SrQswttPNvaVKNSPGoIjUlDqpYT6cymBw4Tb4+yX1rLco9ZZBrHzQsSg
PpMECyACUTxElgw8kpoYDNRMadxIrgBYf0bGNht0KpxSLrwF0nHM24WZe2iy6lSWcX5viJznhAFX
nvhFU0WCzFPe3PIoUdLDDClCjKmKRZAMVaRQLsnqtLNqRxyGUZ4WBXiFfWQmT6S9xsE2uU8aobY+
B/IkJROXjfeUNxaEQwaeO54qablGmhGw50YDXwaNeyMadx3kkjvS1K2suI6exX94YXd/HK0HICmV
WgFstjECTsNLWzxJrdKDM9CcsV6MiQ6i5qbagP7AnvvCyysQ5Lqm3jvIVOtZ85hlqiVDpcUBB75U
tInmNo7JIPDVI0MIzixlotPUgyMkjeX40wBMEpQlzWQEVRorCtUki8OkjEYoO8Fq+FwB4sHtEhud
8tqsdNPVALVn6WgBG2sfWwm4NU8pE44MhjHrKkUlpn8bh8Z5GCPZvB0wjbedLJwgL9HLTEEGPr73
IEaEblqCFDlV5Bm1uIQL7WnWk/SxkEAnzgwzjog6OshldT3D+HmELUassTOf5WKwsKKQPfwANqLE
G6kBoSNLExx9gdsvI5oAlgjd+6KF/lIEVi+wllROTqw258AMjUP2pHSZyChy1c3vsRzHvSIVUwLy
EiM+lFbs1F5l98yhC1ZtN3IHLE+YRT7gC6YMG0QuVNLZlfUi1VrZ7JS0y3vkYdNodueoiD25bpYb
nhvScUoVJB9AqVo/VpVRdGFvqzlmK0ukRU1HLd5zMdSgjOk6fGgym7lNhVEoCTg9EhXytFwGnZOA
ItwDOjtqFEQigAdAtGngrQZEu/FuNNEAQoohdjBo0yzQjBg1yqMF+OLkIgVh/m4sgbhvbjlES2I5
yR7KpBjfqqHOYqBzUwvqJPGyqLmToCZppRVIrQaQjiybDA7BUUVzJUVAoZCsNOGwhJobpTdbs6zt
UuA0f3cQcLIA/Ipkw9OUmiUhGmBbECBNEWo3eA8OZJC1TIFWwISF6AdnMD1FSScDkkPOgHeyPouK
yiBUfDEVwXXQone8J04zyY5XjkwF82DS2rddWiLGTDPW7UszTp/iorakwOrK4tkpNanZ207Lg1ke
uyoATRtXCNZEyvycF459jGMnSW+h8MJUV2oLMFmjEDMcxo6lS34IUC7S5GZ+bOeam8E8SuLeqTLp
GinhLL8fwPQDcjC54wo6BfVFhEhjgNnB67+gID1MRFNm8bvtLEd4SBEkbyPaUu8nnrYaUXvbuAU7
qqipXVrNwyxyVEW0ajQMClSxBvySVch9YCNonL3c6ZBRTtjYFXtdj1rw7tisKgMpyc2epKzmD02G
wvtOMTvJDFpjik6jgpuGmlmPQUt6Yf0e27LOTrNR94IWOTAG97LRoFqha1FdHce2so+VCZkjeCKL
x67GczWjg12LzlUHg00HSMfFkA+WFUgCtZNWll7JhINieoSvpwr2Z0VNdDBhGtM0B5vhCIllRBqQ
14JurTEfiriGGoHe6DYoylXBKqqoyCLTWGvaX2iEtu54MsS/8GYbUlzQCiiBDScZm7AdorrbZYU0
3mZo0kz9OpERA+WGw1HVmSfJk+UO8hjg3BpAgx7bKs54Zht7lYkK0klqKjtPgIrMErEZdGhco2y6
ntiSmF+ZIWMSIkw0+NmkQX/T+krSaAn0P5QQq0L14xJ5XBIpcjTujbqBEgnKg0mCCL2b2D3S8E7m
Fl0L3rw+BhcRnAI38ys2Zcy67RMHu6gqZEvQvpJ7EI8t3dku/LmBJifZikug9bC5aeS01ZPNTBmc
6u0ooUU6ZyINdFHppSezhn2ORjZWXpEa1gkNRUvmRLOGzM0HKRekNYcaBzRBt5gbIRnauNLA1Q5C
z5YkQ5hZg5WgYzX6HVQJIc3YNLG4wlrIJ8lMp+jQKl0R76AoIbFgjJzeDHqFiwcrscuU9lHVyn5t
Fll9YEkiHaSIVe9lauR3k9FDpEfEOdoKTFZ1iecwMYALrOZ6u3dmXS9CLk0LOwIrwQoBGgCkPrmm
9ooPuvX+NtdFz+65ltXNya7amD0YQqiPheA2OK5RO2sPplCnHrf5BLInoOxqOXkqxSgjm6tHKDMh
8oC7EWM9DVC6QZRKJzELNHaIqnvmIAv/nPu8KkEbo6vDDl2wCSMI3B3Fj0SdI9ZDDIpOnkLrY7yS
udn7XaYkULcB9afHrdquAD0Wg7FjKhhR7+bSUWPXruoSb7UMvB730RgpzJWnCFTtssUHl8lRrodW
b82pO7ddxYI5bjg6QEGC6OzxoMEjWBmzvnyTmGOx+whnqCCShLYwd+jsQUaElSF+QrRgW8N0zzPe
q9clvoq7vTVqzwK741WNTKXyoxl/G2LBilue4IlJHLTzvmiKNMZUA6DmrpXY/McQsh170HMrbgtU
Dq94b+Ot0id5ds8iIwXtZ1fId9poowi8XLoIK3PVfkdCIX5FoWua7ooos5lfFqxG+NA1RuzLcTlX
NO6UGPT4FWcpTcq+jglHxHCEEtf4R8972yZD0tYO9LmSCM12ZoM1bHCJaQQqfDp+V2XFewxFgdov
eNd8FjmPHmurV1qvhmvMqZYYNjSLbeD1UG1qWOJFhaXFpJ8LlHmnsgfHWKPJLU1Si12n6DZC4CLX
6g3uEDMnmT2Vv/iEMIe0To9HxZQMOEdjNoM6v2CYZWIPSezg/ZH304cirPRWyaIZYD9R/HHg1RZV
xB6OEVqIoDNBqOE8q6VhIuqQzLIDtECbjk7Sxni7yNpceGqK26ASsXPbjVbxVI1KFGSlioqO5BhB
Nsv2MwMbd9hLZX8LibcoorkeQSxM6xvl1YllZG7irk6xHMLWwSlq6NkO6moWFpR3ZhxYTK6FF9fd
WF6pnVz1XmJApI2M8gwGEtT5dd1tddEM15gixN+J3SCtnoOFDdWmupKumIGHsWeMWf0UqR2S4LGN
MJ/MOUQIiBSPwNO1QrVHT4yZY3lZw2M872pwTyEYifTENToucxePmblE6D6jUISEOlBcuRVXMZVS
y6k/psHCnGsti8GTmSZFGvSp0wq4LVw/Rzy/eBM0qVHsDdYk2U6Tel11Vbmp2lsLvZkFDiburDzQ
mdSnLvDeYHqxci2npdyB8KXXkUqR2RJpqFqOGE0eofhIIRBv2YQrNmQ1cXeaL11ZGs+aSPHgqPQB
mr2SndbojxH9cC11jVOQwcwyAzUAtNqh378fGzpxSA8SzqrZM+CpIfTcoOAOIR2jRPp9gFAEMVWt
OzADiOvCKDAqRx94qHZJ4SCyUv4fRWfW3DYOBOFfxCqCN19FSZbtOHbs3C+sXMsTAAkeAPjr9/PT
PqQ2kURwMNPd0108zN3mUEpmCG1PRxFMx2kISwfZ2OXfm6jDtWtRfkN46zyu/mmiymcX62Q6jXOT
QUxt6ZCdkkUOhEWO746dMCP+T93kY4j7bDn253bNds22x6Q+6WEI/obFloOxlbvEAnE1o6rwpsO8
eOc86arsOrzKUpN8Wka7FpdkMflymoPGNScjo/wpaMu0q3wCUXJiaRt+ZF47OlGLjP0/A3WDD0Sy
J48zf0bY3Z6Oz+yYMbbLeJD/9sgOH8XQNupSTIZXss9U0VUjXVNTjd0Q5/jA5yk7FL3iM6XJ7l/C
sO3NNYwoNFSUOf/MyWvfdtsWYHVh2wRnUY54O48qMs/O6cZcxoONZGyp+AH4O7R9kU0S9pdmHjpG
qL0gWeeIhrEKs0nZKrOb+rhlkAuN6DFFpXE7GsZYt2MTvtuQDE92Eb6t8di/YqufgTN1tMOhHsjy
k+9BIcTThTPxTrwNhNYlgh9LRtPwr5dGEJydNpTBdi9Kfymzo/3jt+V4XTub+HNcA3Hwv/T9I7+s
weNWZPqjTBla+dXz4M1HY/JL6FiHl9D0GXuWYoizc4TmoDkJwvK+Uq2dPA9NP6y3Om99di6Y7H4U
Y52E5Ltl8ll2h8suZTC2PzzTKrDQlq7paZ5oh3DyHYtnFnMVjgSjp+pGJujKV5tusb5LuqHFejFL
w+1it7QjX48SfJMwqSjrjR7FKUqK5odIkl09MExoQUu4gVt2RcC4irDyIMygHmd9yb1oxKWJs+E2
2d7nF+y92j/zuMsXDR7d3qJ5iOfbLJd5epvKZuSy3sJFV3ZXiEjGWcqG3CplumvRHmtyLvQg9/tV
SPMdz+SCm3FJMWeWcjqq9ys0PyVHODEGkwTcVo1MJnE7RjcPd2QBr/FVtPS7RYcvbqUxjTm4PGJB
wnQgxHPW9FRup8Ll2URC01wPQcR7T1oUbnY6iNoP2gizPaZmY2BkRRB+BIFsSa8PgH9j7bg98EkR
23uljNiSndoEw+R2lfF0yjiCQO2ur/m5omTaz0vrkqIyHXPAGWz4K3+du2PZBsSpbdLt21Fo7ap1
NpphLICqfJZBuIDArMBRp9Kx3fEQp8J1dFSrKc4EaeTsdHESokqYpBHkV7CXcMrzniyDhvF5pkIt
kXrM+qgOzzq048e4lOV0Yjii2h2hSuLKxk3SV3HeoHcflkbnl1ofAx4rUs3oMwkeEZS+Lr5Y0Q/H
m7KaXlK9L7WcfFwHc7WMGRwCCDvEfcF48i88dPDjmNNVXDO665VLc0higpLZbj+pbFvL56ltyhqw
f8ifJ9PYEpjQCUV3OfA1SFHCkUSbJipuY5zKn6WYj69REHk2PvbA/RfJwzHLxJvArDzBrbqoff1a
zgEn3kYD918eN1zjG4qCb0Ff7MwX6QD8VQJZzbzJyl+nghLN8L69V72DPcsr8/SEOGxMluxpw+AL
L3Q/5gSERB01diPyvbiMfUBCSOvzbals78Ki6mv8P6rWZeuPeFHY5LV9Y5IT4zVoT2u341dht/iv
8nEGfKPS6G2f/YIx2UJvhN1pwsus81bHWMvrgTu0jOWffchKVWXvHT7goJEU8KWJ3+UYelPVugq2
AcZypI7ZjuGplj4ImLv2nA2faNDPtfXFcSlCNzVnwkXi+Fm42q3VQDn4N05DGZ72JNRP2qgYaLDT
y7dIpCN2seGxPhXFrLuz1+A0p67F1fWpHIasvWX5vohr5G0cXftghw9uB6l4yUQd71e4HosXSfru
/TZEJmzOwS7i/rZT21/KtB+Dc9RlAExASXlXzUequ+fUB333aONeNadFCBxUjCXdiOiqoksqP2/r
n7hdxXROgVaKSxkhCK0mIbsCb80k+l2w6MqzOYZ5x6DdJNHliJvFVLuJ7Ldiz/ePkrhabgGs9bcq
ambzM9iCku512VJcvNVIoKdqe2KdrJiy7zZ9hyAdSsh7XQba3k86bOdq8iLWl0Bt6a0EzfFnyVqA
OKlGilu+MYBcynKU3Z3yUhYnqJ+SWtoExcd5DQhAmlu6Kn3aHaXhTL5gzH6o58IOPPjM1pjxdZbD
CGRsdZbf9SuunlVPY1Wcdl84A9yvYxZ0WH0io6RPiroSsgkBlyXM6rWcDcjwzFzWEveIXyHu0sFw
RswpwfRMmzwuyZybW9O8jxbz4HjFaq4IxO4AmujlcmnWSswun8+bitzPnlOmySgfB5reqejAtcp2
Ots96h+CLZMBYpkgBoThR8S0feAGpM1KpkdSYIByHGDpR4zVyTUvmdpuhsz4hYhKF1qwb6k/rO0W
8hHSDUEBJhLY8xy6+1O0BTWw8eFXQJ3BnwVmmDRMiqVPWplZE3TJuuVKbB9dG0jRWvwnuhIT9kDv
S3gXTTlXa++R+p8x8QjVjUZE6kpwRv/sPC66Ap+0+V3uwYW/b7Gpf9GR+bZqe9eR7jnNU7TctBNE
uedzKIOHXqjZXo+d/5xgkuDginibI9x9wKbe/W4KYCG/+fyMur8w11Qt2dswi+HBNmPGmvGUzCnp
lOzIfm12N0yfgnFvRHiyR9hFp6IvyX5xAwLq2Tnvoay2mtBdUJUKfCVOT+Go9+NshhpL2xyI+Lvv
HB2S1r19JZa7/p62R/pnrvtDfR8UbebLwhWSfo64tP39UQ+ifeFTOrLBwiXlasOnLnoM0zqqf1pt
Dh6YmqcPYrJyr1Q5Nrri/doxN4vzmbgenEJ+GBanOAyJKj7PtmBdoA53SXMSulq9+WmwlDUpcdml
NfJNYatx1RLzhGLJsLOswyLRzzZxi75volULjK50Nqu30QeCZzHtWfc89H0fnFPaXJ600d3rOOoO
FRbT0v53VP1aAJBDFjDmI/KQ2QcTK6KC6vYI5bWu26CsuPcs7iLbnjbbw9oHeUTBVm1wDuhW7QP2
IOIL6Pj6NOcMcHcDXQRxZWbv0yd/WPO7GQvjWQhXyfoxHkNcEuLWSxBspkVG71IXsPT8TfJeDvs+
39bMufG8LbnbH3bYKsr0u78EnZvYnuRi/PR18dnYgTzojPVdEHg2P5cpuY1uC+Vt3TX65FNauLW+
Q9g7iMvc1wU+fpgltCTUHDyubQ/CH/S6WX/qiyHE6aOQKXyQiI/3z0QCe2WnEIsVqS0fb5NZ/ghg
tywXOtMUI3S1ZcspEQZ1VxABeVTDumfTq2FGGi9dQR09k81Tz1csspv6jv2Q+EuS06XwsxVdcO7W
0f9sSTSlh9ymut4vBxoy4mXtPvb3a7kk6tGJYsvObU9a3jkbVtl9swcl8b6vaW9qMD4vWnHimljT
f3GYhajqDpHdr02yZqdSx8UPtnzFdxksk//brU1e/wGpc/knrteYIcSrd2WikTRJrSBQKtE6h7vq
RrpYBVJDa98GtyVJNECXaTX+pjXQFqwAYkXvAMdMUh43KpUJq6MkVeQ/s+tDPgZpK+21nXL1TJj5
jCwuOGK6NLMcOAq2Jhqrbp7U8TrQh3wNehq8ymfZ+BkSHSoHx1btg4eyK/fi2zRGOCHNB73EgTHW
eO8PHk81FaGczs0S6vwuk1anz6UVHV4i07D8Fl2cocj1dhxOE0Fe2a3A1/g5t0ufnfyyikvWkzVc
R52KLlNNy3eJtTwenQ5NdmrqEnlkQrLj36gdwvxp1/MWgkUBhNGkZi6rKDhLiwf8bsxrqiMHz6Fl
yIJlP9DsNoNMgKRdIUE416JlFInYqtiVPO6jueg/t+8m15cxyJB/bjtxG/Om/etOd93dI2kAXlDc
jdlpmjQTUVuH0Vd+zOKFCcM9DavNfu4lD+ukk3a/y7ujLk55JpcfR1qu8UmmIy1XO2dxwynIZ0T6
U7cCkFqTfRLgmBK8IMvZ+pjnwp0AATypBjYLPg9A7sEJFWdNuVeED2C82DA+l5MnrwIWIzF8Gs02
Ss4dzVs0R/6SU60/Wz+pXwb47qXfV/qwIDS6SgirvO9GsKfL5Jn0KjGsfKYuGc1MfuAe/qekiNdT
Ms3i+9gG+lcTDcF2mnYnXxMarOS8MXS7yxIZ88niPkKeF3l537ZR0apNhUovR+tnUhvfG0z4i2z4
2mYHQ7nMWqieLGrrr8NIVkCn3oH6lcH74hA9dPSyc2/Prds7e96HMSt5HxLzVsJBg1GtnUdJCJCi
qqWdyu++RVl5P9L8fzxYInxruh0OrxYz6Uy13f3zGBggaOHb/VdT57T7bTci3BAgZw+L6ofsaoXq
7+vF4g/MgtSBRwVQJs+RQZ4zGiTlDQoopaHpZfbiwQC+cjnEf9D5wAwVsOFwbPWRfA56bncmpm36
GvND4gUvudNPgZGEMqSqi35l21J8XMZ5gsEQ8zxUQbHuFLE4Ml/XMqw/iQT/hWI9ys++qIcQamfH
jFp0BqB/3EYQO9cJ84m1trS/UB3pSmTTpN+2yLbd3Zxj+94maUgcDzzUB2cVAVzB4AnRdeUKO6OT
fjdVRgd478pEaswuy/Vvk8OBnAA/5ZesEQogDNDwFSsIZS9I/5eyGrQPsbUT7RJX6UgTzQyx1zzp
1scPOZZv/Wl23f6nDRV7lFzKALUitbO90UPuCSA9VHbFtryENJsS11+npQ5f5noO85N14FxVoR3P
d0tCu96ZibgeUtjZCXI2knDJ++i+DHvd/2enclZVo9YcFqlfs88qUDrGoi3WX2H7yaQuLTNwpZax
0Hd86+hj0ybdcVpsV971MR0DHETN4rPsulczH9FyPw8rhyoh60gzJOL6xkvu9W2ae+KiiWgZ3tp5
OSQRm6VTl3TDJKoKY1/8OfqYxbNN1vYVgcDwIvmYz1uTWk7E8s5qMBSv33Ww6g8AA81fv7cLoyNd
2691jo8nOURAOIXPHqR4313Z1zJ9i9s2ZWNDjdl/yh1Redn7LVNvLoZq4wz66X5bOVYmTKJvzBbv
kPmeozHbG6Uf560dFwC3aKEfCqP7dvR1flni1KNEy4b2Vzm69RPJdHzVlWnZX8EnXV05G7tfQaKU
uvrNTN9RSdD1FE3aZWfaygDvcPCABxt5LDWtbfD4V2FHfs4gvZ2uPS3vW97Gx/wDyelGgo1J9SLv
4gANbSXzYL4GrjHz47aUMM1Z7N9PWT/vxy2zUZvc4CuiFro8lPJ+m3aSxlzmSPJo1+CIbv1Yym89
r1oCUmvS+DdY7Cq+sFQbmx/0lg3qCouLD/x33F6joNeionCLHwDwKrtb3dKFl1HblR/QuCxgjOKf
BszPEZdtm8C5AQn0mr6E6AJoB7t6mh/Sg072HMEI/8gU1Pi5pkaFFzUOCZIJ6H2k5Ewf3Y25rLZV
4WxdXo9jxZkpGYCn7spejDP7ZX4GpMit/leUEFAgb/36NWcoKzjtGT/kjnBxqHgh1j9jUUiJOPxg
nancbCAeZnp7c43lBgh+kv2svqgGkuZPwR/nj1MXBl1lJlJGLyS2FRt0RCPj80F4XNCdPNRHfjYH
f+EHalpSPk710hMEBn5OPanzl9RnyX/b7MP6shZiEqfGd/nPgrgLsIhwC2GDYeKvWdoH9ta37Ikg
h2YgRcwUYoHsl2QnV9OsGsiALNNguaTWUWRdADx5ZT05Wy4cO1ABuOoEHd3hFQv1e8CLqnwgX2I9
dN3zkmqw0Qz0BCVEgrrmgb41wSCs0zWGrV2CgqjmypXVmCadqmITeTrXuUjfQlEehE9NnlEyXeYB
3l7ms2XYK1ugtDgcxisyGLbkfYLkCNYzV1B1WyG+DJF45zlGPHbunbd1ftLFngnqdpmu1diWDD8b
HX1xCnIgUlvC8VbA8cVv3mOHaGTaVhhJty7NGZeSwn+JBsONX0i7BhekU1P/YLqw52AeLbTYjowi
u+wZU2tFQc03tqQaH5/xTe/4gXwv9XmQUeyeG7sIGF4DP3dcgmjpj8s2Sd++ONNkuBotMFAvaYzw
r6We7vn2YkHT7Fml+mgf9LTL4dlkYRve7ckY2fvSWOB6ufRh8IKkyrW3LhvLnHHTqadi0c1KEx6U
e/8FAG/YGXQmo19j47vQw/gkU/dZ1OlQ3hc6h3TZxiBN+YWBmb817STmOyUkGH15hPZzzHiWnVpc
9t/Nd9tlPDtfWn9X1joHv+sDts91MLm/aMWAwwgQzvcrMj8y8EArY30dhqNYrrWHbNWJt7/3ONi2
qwhqpc9KF95VwWEI3rCJRqDn+VwQLEx3L7Ldt+a2Y+DK/aRs7R4R3q1EShQws1Wb7sARIRAUyKW0
qqy29/DFiv7DsockI/bk5HqAyBarmabXRrYg9Vy09riIIWVvYu7Kd2FRaDN/N8zF+oMpp/mUuwY+
JMq7JaoWdAwzyAf2W5d1UPuTgec/rjKYmwYTBRqL7/2er2zodVNRX3nICOHUCPtLbtrUrOfJTrpE
VREdJdCHqucPZU/u8ol4KNtfOqc5THKNHaIyM2v3fUSqSHKciZb968G31J+WGmXeZUtl3L7uG+z5
96YIhgQRWo2Bdyr0SM/tRrk/G9YGnmYCmtZvIjr2Cb+lbOZt27l8q3ruMI9txIKV7dTgTVqeaoLh
ujcpYWiqOmG9ABgYchdQqz3qJ690Al2U50N7gsfI1D1aSZc8qAWZ7QXAunPXaSvZBd2n0okrHWqR
XQBxFCsGPPL63neNeQ4gsfTNs87Sv20lYNbXsJja6EFx9bR/N5UX66PwrC2f+jxM3c3bIfsgdL62
d03t5FGp1gtcSjOEKE+1G9nRRlWJV9V2HKBzbVAczNuQCt2XIMzjhcSGXJcf1zIoth/JFPecrqSx
0cNBn4Pha50YUxm+rDwfq+2hIxGMbPhCjYJba6jz4gPuSnl5tzn4xds4ruUAVprRzVXrwvtzBxO8
bKdYRom4YmPZ+8scp3XJKVtzBBnpkrQPqrCcSovIyt3NOszUPzGHR4deK0botk5lKeHEFu2CL0Uy
yPTSb0Hd36HScMM5SHcxPVOVx5dJCq5BLfLJvox8vfKmjBvrr4q4xv01xN+dj851VT8Ntqa9dXJv
/oiAvewPYsipzBkYdfAIe0hMwQjei0nD1Ir+r3VZROjDomNzaZxOYE/B4ev7vgMYQLFxOBgpCrcb
L4ezoyB/rEjXzwGUzvpO28D30W8WaBIBqev2fiMP8w9IhFXBCdFN7M/K+Do77XB44/0GEwCbXEoT
XQNVBvaahikW7D7qi+YhC/Qa3aWkLH/OVd0dt8D3UXu37/Dfp8Uk9Z8ha5DnbGydj7AkXNv6BBYD
sIvkhWGD+XhjzSoPpu0MM44aP9jXjOuj5LJGnGaidynJkq+3QG+BeeQ1R8hQHDIZfquReezko1mk
F1vuUXZO9i0FJhLRlGGb5lT/mOl8fyznnhHQrwG2TGtyJI4oxJ60l5B49u4a+AHBSJzqJKmiJUXx
yy3JtRpOnrHA1PTS8wALe6fRHruTpOkxp3Av1uAslcL0equjFmYb0AcaA4EWGzYl1OelV3PW/xj0
Gv5UybzPYA4GHR66i9KcjM3zHzDECclVhRZvzEd4HPm5Tyh9/TJ3HyFNpL1zCqrnvlfx+7u8ho53
v5cug7bKHNe0SbK5mgdjyKc8wnBlcGMD/CFogohDcKSA21E69MdpSt7nK7NFsUe3okRxr1gA8Lfg
0D2UrGxoyIIkjd87iIVZlPXrtDyrGtkEY+BYYEe0HQ3xk9Oy/Cc1SXZN1vfZRcKtfDp0BlpTbipk
DbjOj69UDjaNZubQT3EJGXo314v7YoOWBf9Sq+UVQH96Lou5qxmBFv/WYehh77pZmeM6MtwfqAnn
+J/iNKUnYB46m07EPoEyPTLIxcwK1EVlsf6XBotPbk22Cb48nh8D6JDv8O3I0+AXJMraobqbstfF
w7RVW9kbWdVqRVFmmnB/wiNjx32FDkXchC9LvApX74nMdGv7LezK6AfT2fRxl2i8T5stw6HaURuL
m4F2+xtEST8hHM+kqULStZszvOvCTmHez0+YHDcsVrU9Ih8PcfAlRwiob7lHI/TbAHdvSANzji36
cdk9AFMkM86Xcg9Pm9MFqrKGM39BM2ZXOsCIAzeYOQRdWDL3L9/Hg2BBkl2D69rsqCoc0fLHHUqy
8MPO2zOcVZlaWlieBcxTGtO8mqWL7jAALZEGqEJGFxWDrZ03JLvcM0nsu1sdaqOBH4ZV3Snd4f3H
68pmdZ6tPZBO0Yb3R1wE3Jt5PO7YNRTpYxiW6BTNRBAJdwGXFgoD1zbXbOuLqNojmg5esEVNlzWM
kCO6DAKXEetdP5hFm2M1TaNbglWwwpPcUXPA690z8NAbhe62yH7/2KIUV0BxdBCYYfU4YRigZXuh
Ne5vQVmK6QkKvfxcwv+PlzzZAnTyi8zSagvGI77vkaO6B5gD3obgQFZ9kZ2lF7DxrNCx9sBCVdY1
M8GBU+6+FBnzUQXKSTatzUY4/GEpTXcxmUxEFR57CMsnt/nV9MRpntK8UD9slk5Iav1eZ7doK/jM
xi0f43Uo/qW6D96Q5OQve23QGkwLar8HPgz4l+ujcaymzO6ozecCLyfGAP9nzedUfXdmCqdTrny0
nIasb9IXyIq4xUhPBjKCZmkSEd2PcHQcO8hlgQofrfHFhEt6fGkL4NsTCFSHJfUa43I6JNM2Xpfs
SD8Knk5Z6dR084d3Lc0vIHE5VvKYu6WKlW5e697Q0UtO1gNECWc/Tpkpr6pblreWkB5SXzxk4t26
NgFo5xLW36n3R3GlBT3qs6wnoDmz8IZX+aGG8Enlsb/Fx9KgtfWrotXuVuBlvvkQfM/zwzB5Dh1L
M7uNk/rnChN0ew+RSBFqcIT9XRrKBY2/GdxbECSrr/YCyOOnWmPDvDLNGPDhYxsI3PepxEAZg/8k
a6/QeGWG/Il8Yq/kGovIuAdJifsMD1P8MSnqxvuxWLafMxqK9jynCW9XhL7Y3jqTS1ak88XvnzQx
RURLtX5pv+WJbe2V31ZRBtc4+Lovc55d+oY6XM3jmroHq5va5Gg7kviDZZtjR4xlYlYcuzQvT6AI
x37Nh7rMrns36HdYZih/5pMofqstchMqYBV/DqRZvidzQLolIUy+v6is3ny1dUfxaZmGnvuWSmOu
Y9aLgAX2Bo8pBBwT9Kwqhrj+iCCzW87rXmBVRtuRzm+wKRkee5pGtMpthqV8OE0g2quX4c8t2duX
fmlj4rNiD9Q4joxrH6PyIFZ6ajqHGsYGM+7iai2i8/umxwyC4czXyKportCH1J8twVgTAtiua7gS
KGQXJmP5KPO14FJLGlBo+ioWMICTx28qnNa/9M+De9KDAbPJ7b4Vl8BEur3veAr/1nQahp9JyDoI
mBSV57xvFrQiNoYrtJzIHj4vadOul6xdmuEXD7BFms2Eup0dK/C433Iby3MWJ8OvievxObSh+4kG
d0ir4kjRL81iT5fqWMLs1+biOb2uVM6OwTCbgy9ieN+Sg3rmlla6Lv3vmB2G52FCa/bbmN4F9wuq
6PCMXq+bH3t8BY+3o4HKrLqsB1WA5QUPvrBEI8d70OR6+UsblITXtchc9DA4p6bnQBhDXXOHjU97
bOFHUmNigdJB1EP8uPp0qc8IBLcMf5x1T17TySXYevQUgdvBvUD4RmM7tHhTtLd35ljscG2TZR5v
6dLI/GHnig7uwYghQEmFhYfPRLKKM7djG16bKIUfbxjGwDyKZn3tlpJpPUyT+attp8yfpqyA8RVo
pt6ycu3EmctwxDQ1Yq0daUULHbrKYqa4H9n0cfJErNNOmWS/IsEWfOraI4snhcMhsDtiigZk+K7u
ZhPo5APHMW8ubmWOrxoBEH6a2bRI7qiDx1ZJ9meDWxkKVHwrqjB+3mEiOj20wU9MHOa30axm+1Qu
Y5xctA3r39mC4qQb07E+W1W3fxuX1PGpWeOue3K5DwBkWMlqP0RYIv8G2Sh/7zpnBB5cmBavI9N+
iNQERdtwN0CXITGGKdzeavafkGK0cqH9TFPHu3jkdXhdutW39zZF/kudClt7Dk08++tol6L+EIZ1
xM1li2h6IR6lJW/dLO/6vT7Ll+JnEjArcEhH/83qdRB3QhgE70U9leLDnh2wP04dPn6qEwQwV5FH
B42GENGeTxfFksW8ofAZEbiBgik3tXdp59MJQYMWE3hAkua4O/aH518KEBkrWSbBkxDAsg1vr0hZ
Q4aInj5LKEd1lQACRzUvdURtKOXwt+O8oaeEO80Zf8S6XWSghoB77j2EqQ97G//Kh3hhGaiMLdtr
ZLwv+Fcs7QH+TC9m7W5+T/Bg/0qfKJYII4wNXwPnVdOepqAYgTEmbz4P/RqWNOFBFOjHNRwGStTY
TN8MS2+QR3uofxyT2z+b0G/xa+kaoqD0tKnvkZFbUu1yteEpJSY2+06ywIRytEPNe4paJzmAh52B
EnuaqaiyLvXFNS4wwmBXJz/01fnFPUaJYfxBpna0zxakSjAydyA0Gy7E+k8yHQDHa6FXgtXZ3ojl
ZbHF8dW3ZfEiWVYy9MtRnz+FwJWSsOd6bT7sUdsXF1Rc3fCUhEY1n1ysjtjQPpWdRMlAe+URUGpX
fPJInPcvEOPixxLCEF3w8AjGS7uidaFMtzkXLfiCPTVqwzdEibT9jNvcsN92gcoamsc5+RzX0fu+
DTt3lgGQrIxLPQbcGvXY9n8g1kPgPUQDW/mSGczi3sYCw8iKk8j9gry6+LEuvfw85HA8bNJICSzL
/Cquy1BmnKa6XaMKIez6AeqX6XXRifyI/vl9tdotkT1Fwqc/TB4e8gX+k+7JYbTcnHOxyJ/gVjG3
GFwk2p8t1WxOCID3PetJRU6PLmNnQr0LnMNO2OIDegSotnHLF9RRDGFj1QzdUHIvT3D/dcqf/gf8
2zT3GSiSvnYZUiW6DoT2VLFVzGcWP4V8qsm9FJeOjhcRTDHuiCLHMJb2uaFj7O5t3h/bXRgq87OH
vcZ69Yj9ztwv9u6U9+38z6Uu+9mG80SZUKKv+r0YXnRti++CVZCfedAbhIgN285nkRdLelabZj3U
CD38NHYLxGOXCvYkkLJ3+yVqyuV+sGtKXjFaufRDvNpu+96bdKtPvMI5mR6QqeacZx0K5y0JUP9O
ZYwjf6/GGC58dsU32moCRDOWEnB5qhv20lD8o4csa+94QvlWu/edDd+e+Onpt/ZhTeeK9e81pElP
yd+cFinsj22JgQdJvXfNrUimhJ3R8n3zDjKJhr4KoJBa9h89+2URIu5PqdnjJ9CKdQNjHdc/yhU5
+zYpSChwE2s0xz/6JffVQbZt12aaaEevzf+knddy5EyypJ8IZtBA3hZQkixF0ezuG1hLaK3x9Puh
12wPCXJZNnNuxv5RjEpkZmQIdw8L/Gy2IpfqXdUMElTeyO9IvvV4aB079Bg/UZd5prpeUEGzyPQg
fcyFGRRAR1KzcpouKpHtVzopB6/hZVd4mxw2oXbygUDds11ZKoNHJhzo0t2kpkrlRkPrjafaDFJi
36oQuiso8vuEYCa+iksBuKOqlOaFUVq16bQWHT8PqZqODp09vHhhG/Qv0zBRjK5UM2yBds3HtPdj
/Q/lGvYhgn/p7WQmnBJ7c63ZpWHSVIfmocFO6h1TRXSQWa5V6hJaG/1c4PCmOVQqfQ2mbi3oagKo
D+W7MRRQ29U01J9KvyyZ32irAHFM36+pp/mS1DKQqG2faPxmYHISOAjU/0PPcy216u8YDxNRFuVL
nsnO47PZeFCKqETlqWPkbd+uGZ0td6u2nlnShiTT0g2he+or2prqHbWR9nsXK12/GrpoPKYkfSEP
oOcN26ybIZt0oeXrIPNRTl1Dx2JPW60rEAmss1+A5wvSdMPITnzAaKBKB7aVNkioVRtFxDl9hk5X
IBgBa4QjkU/VpZbaInH9JCfjlwQ/Ym3olf1D01roBpRCQaGnutoSivuIzzK5c4LzzXVIS9AJM7Sz
l1LSR9nOZOi7gAQdyprixbSE+TOTo5x/T1X7pUlk+Z40NpycnK7TF98jZHb0fsqhDrRefK0hsSkr
G9QiVV6Kcyvg5NRXeJTA/BaUmX/hfUt/A5IeyiBbMmibIfQGZWVoych99wVS4ERLrXUMJ7m5+KE0
XgJVyWSXFnVabs1UDH/TEkbKKjIa+oc2KeozfYziGQoSz5StJbGxU2pQ+HcVnctfaezBWphirTPW
gRnED8iqdqT8pdaejII2/QwH4Bke6jJ91IcqUdeopIGc9KchOnjMaYORl8noupiFYZH8K5qXZbjg
sBBHfLAE+MszVBssgSKFxXcdPBIKOLB86uhHCCISwCInIj0oulT2bmUYAuKIz7yFqyyTh1/0MrOr
A76r+4vqgF7ek2i1wbZMjexlYAqaAb4ryuunqNBzaRNmiX0KqU/ytoYyG8tCANV1MqURpAQ0oAhF
pNPQI01t9DsFTmQJ3SkZ9H6dZlQyv0yp4V/6gcbePaVO+SGW7aS6i4RJVbvRCi089VZtVHdeps3A
7FYowToZiN4hIsXTL2jE9I/IcwhsSANpPNMo9r/ZNbET/wvP+KtZ1HXZ3SBnLCJmaO02gA531dTb
wskS1TsjLhW2624Q9bWXmKK8N+gWK1+9ytOe9Caqf0y60pfglNoiWOlJQcoKYEE0FgCKNJaCVRsL
5hBalmeO+0pO5OkONkxuX+FXj49aFgOIGKIS2v0cmDWHurCCgW1MoPnB9qCbNiSRLblRUZUAKMNe
89aqnPJYAKTydrQKuudGzbQXSi8Rc4PaJkJYvTZt2/EDv/o+2bYGyLuTR3kF6SP8UU2i+SaI5LiA
gw4dZQB8+lslQqKNWFPHcYBHD91LL8UtrbwWr7ih86Pp97UykBfDKWruE8ivUOSEjzsiiY9dMeaD
vvLtFMh0RyEi502YaBG2mi7DmkAd09zoMnH+VfS9EBcL1hAoP6v3HySqht15MHuBOINGapNRdZcA
3ELo9JClkjJANSkk1caRy7zSdroWgESLySksd6SxJ5xS9+unLDY6+HMtNCE6v5a37nRN1vdlnRe0
bAKr+lZUUl1vuzSByxq0beIqVWiaeG8vK0HnM0+QcEv+VnSTTD86K3IKrpGW7hTqvTONrUrXVCaM
mvszTKnTRSp5XKurwa5PcBYH+PAe+PYwlvqvRDspsks0u8JTDICm+UMalyGikXiIA62okSYW73ow
ngpYBF96tQE8mzXEEitNVfvycdSFDp5vAlPKz7WN5AsxaRvu0fbqfscBBKUVgKUS/1BY2jcjk8ZT
LI8cwjzMi3jTlW3xPERD+miFyURJoi/H7y2P9e8OmIo5E6XaSxaEUuGi0T2qoPtlUL2WPRiPhjeC
ITQqW3tJgmJ2BaPlpQ6kuyxhPwj1wAGCrVyFZYOSTqMDC3MFv9NajfiiLwZaEyCuqtD/0nhBHD5q
4Lno/+NXk8dSHYLnOLWHEaxi016oDlcFR3GCTNP6st3taAhRiDf8JjU2sgJdd1VQgPxjjcSZbq1N
0akZPRi6MM5qEC9Q454SNOg8MLoq0i2MGh0h2Yxh8r2ZChvCZS8BV+Vp/CFzvSsXEGn23aL+jvoU
XMTOhcyBjkHWy5ZDi7p/QSFu1OEiRtEZvX7B8D1bluRtQ4h5BBsRvIBGAlFvFFOEvCrSHS9QvLpq
g0SxX249UE8+QPE6Ln9MvOPEYHKsPZJn2oGTahnYfjmsqyvYkyE8gFvy+Y/Nfsj2JuIy+f2UpO2u
nKqKU0JLKeTs6iZAaBoDLyj3swVW3XSneMr175UK6HRlMfsYEd2qp9QtCQg9AIpMUFOUhusnnST9
F0yPtNmmXqX8RbejVNcDs5+YCkSPnqmZnT/vRquGIOwRNZtaOnzyZEAWKQoavGWh5ppjxcWIfDoL
kE5WNeVfKJDR+vG9PnvB6WangZhAdqjT2kRLddjOY+6D8BceoFVWkMIGcT+iWkHDWI3EgXqxZuyA
wqbxg44qQMcyc6qBVdvYhIki7o+WDjoLl1egIhqWhFSrME5wOF1i1OZzhy5b8APaih9sM7OL7oFP
aYL6IspGHFqwGQUFy2FHcaUsd3XQIqtgRIAoHVONmKk16rKlOlNh9XADjEz8nhFWx44ugrydars3
CNjLsbqba8k/QgQrYiAKlvYcG6qgdj70gX3Olb4uH+hWwTFL7VnaQApjpTolWtbE69bKjK9N5I+I
DhOdnT06T8TyAJ++FsoIqaVTs4mmuRSOGSOOR1Jk0cUdHYDcTzIqRzN2gyo8B4GrUEJxlLuKeN8q
R+WU1ZN/Rrknum8VEx72CgdXxY8ptD1xMq0+U4jSmgjmtyPrsqTIJ0RYSCM2eVQang20tzXqn1PK
PL7KpXoLXHaV2rrVDxvmvXZSewWOr5TKxR5b+FVbJVDDFE4PfMDUfxAjCgvlna2BDCZTJN/S/LUJ
o96wIKjADg/3TPOzJeY2G0oiEadWQfnDLMxJJgME9eTGYVdATM9My9uEHuNzMjevVBVZ0sgm+kYB
qpOzv0XtlyAz6Vr3/VHKhS4ewahP9lrN+57ISw6RUdDyxvJWraaMfzS0W/LD5BFw0GLQi+ypD720
OAR4QsNtmT7xXSDeJF9q+vkzWxsnb/+WurT3L6o1Cjo3thoLFCqHMGn3sZRa0zbTeuY/z3oiFF56
P/V/TKNZpfux6ANt11Dz9I+iR/zzgOofPlOtpyB1ezmyhseGO80g4swyTbgZKCJ8KVs1mu5qOza8
Iwwj+FYqCSosLnqigCEUbn+jrgDkQctaZdwug7gVCsmaykclPVA8gbozxDRwDxISm8NKRgOG2zOh
UYCOUQI4x2/EyJ+lld6tyLz7udBXMg+zTzMgcUJRLoj4xiDr20GZoBIL2gTgLqJno6vMHyokGt6L
ohcPSjFlDDRWKXmONBghCyVpRGTDu5ORiAvPWMWWN150z9C7Mw0q3jBupP5cazYjOH3u+KmTug7B
A7ZbHCSjEr+GoPR/xnyAaR0ADJcpNFDZWbeVWf9Kg57wsddDCqFWShfJ03r+ZuhNPcw5XZ2+FZMv
eTs1LqRqRxNv+NJlVr/JTFOtt03tDd0pGyqkV2xQBY+doNAHeAIm8G7wClinqP/0nBUrRv204wSe
ppwX9i6wAAABnsQ7IBgUeWva3dVuSqemXOdNmT+M47/3TlOG51KjFedWakAvEwJNZjoBdi0n6IUy
UCk3YrgmZasPOy+PgxdER0KyhjYV99BZUTzp9SRfJ7piWCvwFmBVQwMw+ooCbpvvcO8FPkvvUP+Z
guBKsUupVqTtlOtqmQxsLlwp2rqGiflII58GtVYm0nkMAgq3lZ9CXfc60f7te7MhPeUCFesIVAWp
OvXinCIhvLSTD0XUQ/ghV9r9QA3lzp4aoNMDM9oZoIqGj3rXaoUN2NqvQVDINGhLLlQ6ROtAK2qW
5nvNdK9aFEMhp1de5/Q1tWnURZSJhKRGfviSVNoQbu3aDmaaVlnK92oHu4AGgkTdrqiGbnDllIzL
If+VQVCMEYgsK68hlPgdQgv05aKVX6ta7qqx3/8BQE/u5wE7RSQzsFp9m9eWD5GE93qbIy06rVEH
Mx6CEs0EF+WO7ir3No3u1vNInEDpcc4SUG/PjVfqtIxFXbuWTsUZAJ1cXRGACalnQVyo7i2Exr6M
eT94p5ypsy+2PFZurKpt923UaHxTTR9FRNxL1577TbcWuiyCoKAcq06saO7ImYNMKAIvSkQpcg3y
BKSrhsQAsAtSMwXGZmW8FHPa43oGOsH8YrNI90KfvOdKtmA90741Hq1CHl2o5d257KpkMwF39UHT
m81vSPwgeOCHUIVHp49kY6L4K6/J4uUzcjNi5ivTLV1RgYxhrEPhVtYSLCekO0AjgyQEOQG5tJho
t6tplbzEaZ94d3aSSANI70R208hELkAoNv8sCgOVs97op2NJ0v4rh2wAVV3qo4dgqgwVKh3kmBU4
5FajWwnCeBMp9Pk5Z6K+y2XFU5l8IqrsodB96iiZnNV/M6UrfuaUhvkFVWaTpFMxGH92RlpZa1uU
wzmltNWvwszTxB9TlmgkaXTot74SC8Y3jUrziIiEWcAct1OyoqbIUvACpXYY9IpOSp0Zgb/Pzdqe
XEEjqljbrcpcHRvs/Z0yCw2txzzozjjWLl7TbgKLpuAOpO08uU07FWk79nfwAaBN9CiQKPsyhCEm
SKpBA8p1/dO0LDHcwxsR5oX6tdBhx0LssAaBoFQnJVw5uIaBFO3MtIUKFupW8APeQAQuuBZ9cw78
wayPWjvM6LROCY86HIrgHLdpqh/lzhtom0BoCeMNaAabg9vHEAMVOMC/QmrAPwTMiwvoITDfBBSd
hUyQgPHIP6v50YLgIO3JWjoVdnCTJ+uSXlSOIgREGooSIUi1lUcsJTmCGWPxpkpInLhZIb1BJ6w0
SXXNxLO9A14OJU9Dk2YoEeJ6qNF0U99egOUjZM7BL2wkTfwJ3F/jGKHeame/pmcQrOAThz2PWgBD
o3IUnHX6QA1ogqHJ6DFj0zfCz3fCiKEn0nJrtc2ENqd+N/a03uZKsMrh5fl1SU2nwAkTpfndt6V2
SXV0rRNHtFR5jiODBpGiykzZw2X6Y1PeAbVJ9a8KghK0gg1J6q+UqILqC5jJAEK1BZZAdyNAL2Bi
VJqE1AbRVcm+hFZn/kpwNGBANHoU1tTpdH16E/FHgG1W4vYVYHQw4bRfN2kRN94+6c3O2qLVU9Vb
0ROw8CCC5BCOHFVxAeLZFChqDlXUHvIshZMcdJV2HAZf9gVV6kDRfk6ZXt2rGdX9rxawLuXSAECU
nWoaG/shKprSuxdQJaleFJKETvqEmW0J7Vb6quh1lzPPl7/2mFjU+3eirGjpw4FRAeFBEo/11FU9
v7w2UpOp+5bago0Ek6o+RmroIwUvqwTXZdyD75FmQmRGM0I+EPP60X7wubG7gF15aCqFLFNUDVID
qWUH30kwh3qLbGZ76VSrrNdhb7YdYOVG8vcwi33ZKbp8hNMFFUGR7myK94h2eSLwrl5cqL+iQvLL
fWGXhQ0+XZCFQPA1v+NSGvSFGlp2qDn5dhdTbLA0mxZaDTCm/JpPPIAFLLo0iA9BEMnNd1sm3qY2
AA9+nYdjqZ0M1OmCXR6BR0AYDfWolUEhjwHBSeTHLwi19P6M1DXkh7ysi/zMDGBGTFSaXteXWpSA
3ia2TN7DFvKJ2VXJ0MonvS1MGtVtTdGj61F8c9M60NMLZfNhOGgm4B+p00z4AJaee5DZ2k4nUhyM
/ojo9PRbtzsjBJzbRD9viOC+F7hWkTAES2LIKs+vuhBXjbtUscE/NUfQw234qCbpOgWJh0EgTvJq
kvwnf0o2ba7s7V3jOOzUDfVl5SN1UlsFZCQzHIQpIYufUJqZVQyCn8BUuxG5a3+NkIgLOuSY7hlY
4fibm9MFZgHbpX4o45KNWdJbg7K4EESVWFaXWH577JNyXHcVE1AqgFh0hXvGC8ImAFoh8GrxULYb
ybS+ZRDX9nIXqGcfooJ3Q4r43fgIRRVgSpl3b8lIqC6VzI0WNZ0gz9sj7Y91N+6i9I/wvyLTdWOz
30sNz3YQe+djo/1jL7701CutCkOpPdrXoXnKnXHYW0dDWjeOpTyF2bFyNX+bIsfg5ExzPKe3JrN8
sNNv7C90hSmABCoaCzBQf5BRFw0TTY01pL7xt3HsNwDMd3ROAmUTiBsfWPlw5RQxBdOxVda+XLkV
MopPblrmrxTO1J4mVDNIdnx5iwKB4KE0CngFf0k7KTuvixl43OxH7a/aS5sij28c+fffgQKcLM/b
PU+a/jcJ/pV2cNVA8+xQLjvS3Tn75YYW2jEqHz7f7Q+NKAxv4HxbprI8VPRotSGBxnBU9PQKou9O
ax8i/fG/MEKqShuAyExdjh6PM19rTN3rjojZfhGm8gfu+tUOtBsi2cu1cC0IQSAFWoK6omEv7qsp
iVq2jQItpfClUh5U69kub5hYnhBMKDIQE9SEDWJGZTFzTSk6wWRxNTqDRi2adQWp1NxVyQ6Mxeef
bHnZl4YWR5EQ2mhsorJzVFyb+CH2/qriZ9WeP7fywRd7s5zFVQuZWTAllRKd6+qnGv62xXm6NaTr
1hdbCD4bQZzQq+SLJbpTt2eNx2tcAwM3qxt+49ZaFrtfSIMXDKEWna3w2TNOnv5bz2/Mebi1KfNP
eHUjkWIbdNHxuXrvYvgnNkWOHsb6P7wty61fjHcJOg2qlYwVlASdREEsw/6qm9f/3c7P2/ZqKSFs
AR0YaHTWIKDE0h9EBKFf3jhe8yd//YD+35UQWGqKrHJzFisBH1BIhWxG51mLbEXj7CA30HE/X8mH
m2LTjDd4FE2wbm9XQiIHqpmBKOegONsoykZIjirh76ovbhh69zzMy1ENHIxmUUjRtMVtsbpMkYMx
Ts5hc091I6zv7RY5Z1CEU/FtNKja0edCJXMzqWfP+hoj8K2ltjPQmQlAYArEwD5f+lJMffmDFndr
aCZ9lDx+UDCp6wQRtNBQafX6biUVEOsYpvLyucGPvvXrL7C4Y4zA8MyaotC5E1v1R4a+ZGrT17z5
pec9Wx6c13YWF22ySoqmpZ+cY1RMU5DL8O1AByH6JraI6gkImPGwsWBAfL6+fydyadjWLF49TQHs
vTyxrR0rMuyQ5Cwy6Qx9ElzdBYk9+ADI90mP8YP1k0yxu08P5n2KaBNl8FtzRj76xrZuz9MMCPZ0
c/GNIy0w2hEE37lwg3YdSMxSgd9vZLeWOr8g75ZqKKYKz8Bgss/iG4+K7QE9bJJz2TxQ8l2hmZaQ
pCnfvJV11TfIagHoS5wbH3g508NSmdxEOGPKBFimai5cQgzEq6LANF5U5Dxk8tgabQgGNEfdg9k/
KfkdhcGIgk1rbW3151Aml3kvAMCMiIQVO6oeG6NLb/yqd2/U4kctnGEThuOA8Nt4aaFfjsNTiByC
QGCspXqh5JvPP8E7pzgbI7bWkNcRKrMz3vqrAg1QI/X4Apb/QOVnVVV//nMDJn9/Hg2FDNMyU6Jk
CcTIKMZLTxdP0xDqlr59buFfmPPm7LCG1yYWa5C6wbBJzccL8dDKtO8D/TdrPunxuke8m7b4HiGQ
rhQ39un/Y5dMzLIMAjCxuBvUfFFAzLrxEmenrviGKKIrzeQ9cZZsxJB+Di2ik7emu727kCyWz2gx
IZBBJ4SwbzeshtBS0tOfLhKS0k0KQYI7CXLlqAc37uRHlhiNrZBtMiKDwSFvLdml51W9X8oX3UeA
HWEpL9qjHg5Q6sYE61uGlt9RZEOs+4l8adEYOKH2K1GuRD+Xi5vsm1HY7ucH5kN7lkp9/l8yYy/e
6JHiAhnxIF/UOl4lzaMgfkIjv0z3n9t59yCq5lwj0FWV8qilqoutMnywSeBeZGjw1rkx4m1TPvll
hbCSTntGvXS5/Pi5RfW978CkRWxDVYKkY+nQUhjutd6P8sXKUVdNdOln7Zn2czrR6klR/bozdC0/
1LTtDno9Kb+p9pU7nSqoi2JsfUojWlqTAkt45flRejc0YN3RcDMO6Ims2qb43sB7gaBtNLsOeYpV
Q+vDkXrplNpGtEfZM/gG0Ty4cdM++pAaXBhksTjxqrE4iYBpcmgoqnxR+sfsWxTjB52pc5vqVNw4
ih/caXJblCKps+AOleUgVtoxUl4XguuFdnhcKJvCNNfhdNDswSnQ2Blg6vQT6k7TuP58795v3exG
mGlu4yQtAru31y2vY5WxHcN0sUxpgwYCGiDSpksPAfi1Wvv+ubF/wxDf+sy31hafFLK/wsvXTZfq
F8D05tv0W3mUD2ITbTxX36v7zkcHcSV+pPf+U/tUHKrN5z/g37ibdz9AJf0mbzUM89+AuVchvy4h
4AMYdbr0B/+BdsIdwyKlk/FgutO2+HIKLymzXcW+3kVHEFk3jL+LNlRWr2s2I8UN/kWdPcQr4zHi
SCCEreni10g4wbC6C0xjp0fpVyWl94vaMwpxzU9mUWxhjrmNNn39b36BoNDKuVY1igRvf8GgGqDh
UR+51LXE5aq+ULfde4PbR8Yeuvp3yNJg8U07XrXEtZ8b/+ikEfEwettQZm3WhV9qQ3+Karr+Fy2r
n+xDbTkiyx7T6a9dbP9Xlv6dwlffOaDrDn3F/Hem85UOc55+/CGdkr3Uw3Oysy+f23vv2eeyEbE6
hU6D53Gxr5kG7EnEvnxhhYfW9DZIQaMMUTzY3Q1LHzoKyr+wfnmMefwXpig6B5Mup/ikc2nmED9+
RfUTc+EiKG+SV6zKRF6XuXXLP324wldmF+cGhUEtjSvMSla9qbpt2FQQWIpjEnlPnqeCKV8Hfn30
iwqlaBetr1bqD6GI1wXV+erW+PE5Kl9eYl4bKpSWgUSbuThJg5p3OSqt8iXrk3AruuEv44b63RAj
E/D5zn50ZsmADFkoDDIylicpVTMDNCvr1um/xRMyzTuAk0X/bMBh/tzUv1LmclWvbS2qXVM1FKWe
xPKlN1pYX0yWcWg/73QpewZUcepVTXIifbifyupKU+sunfTHNJnuIzStHHSmo3WdAoY2ENlfWQLN
rkzRoHTJZx+x6GBqrn6ooGIoVZObU0FE4YLGjKf8DmxjqwJvdErVW5tdDyhbrW84fuV9wE+rFu0L
W8gq1U+xWJxVRiHw04qgRDXQNdaaUxu3L7IxRU6aZIUDfvIngsj7vNS/0xs8hnZwSKpchUes7cBl
Tzfe9g9/j8YLQLGUIcJiEYwRelIB91r50hBLrHpDjRywtfoNKx9cV5sAwWD6jUa6R63yrb8tWsG8
rVhSLvkKXddDv837dXQGDxyVG6TvPj9B7y/pW2OLZLaCyS9pmq9e7Ar+RKHep9ZpYsQayG1597mp
jxfG4ACTvpAmq2LhEDSkILUCQs8FXkhvbiLX+h6ckOOCMP88/FcLMzShqjLBs5AXCwMQPYUtFWlu
BvkomooB+qkADaDifL6s946FL0gIiycXdLyWER/SQslkjhia2hrVFrWctg3TrbZ+rvk3ovQPTZky
jXOBbIqpzsHnqzdKUsa0aEmALhX9779QxkLHD/vslxmavz5f1HsfxqLmdAConypke7lVyFIbwsdS
BiADyIaTdAfgFClKWnlyozWgzAHcWyeGMYFWszBthURk4ZrjRI9rxpaogCYKJIFB3VnPDJfa6dZT
Y31PARGE4RdYkAiu7mJ4nlpwYzz7+4tN29wkC8Fd27QIF2clC2AQlj2DQuwRKDshTkq3PTX/i4NC
FmfphDIK2M2FFSTOFFrTvXohqJdBxujgCdXMUR8+37qPbvRrM4vXXq8g5DO6Wb3kCU7wIIVXVF3B
gn1uRXkfl/LN5hCGFXHulz3eop4KyUOS7hJpf0awkVL81CComqW7OPkDYGmlp0xXB+N9/dzwR3fg
td3FVxwL6u+aNaoXnwaunup3Vr9TimbzuRVF/eBMvjaz+IqaWWj9lCrqJctRNrA9zc2ZRbauK6r/
MyqUiR5NtycLqk6IeYcHBCjTY2zF4f2IRMGNXzMbW1wQRtYLXeft4VkwF7dRbzJo/71vXUaQO9Qa
yHxR2Vn5laWtkSBu158vfr5vC3PCIjcXPD/s7NKcRxvFjHVEALvou4aqOLUyxx+uasGJbWD2+O1d
UNY37uB7o0KGcG/otkl5jzSDH/XKt0Gl6aCxxdYlLJWdlK2mx0S79KNyH0cPtnkQ5g17H+wwihW6
IBTUSGQZ2/rWoOZFA5jKXlxUpV2XKIDU4bWM9wi5I0lXrcoO2En7rGuKY8H5xXnc+Mof5LWAlG0o
mbPnIy6dj+CrFQsoNHakj8E1bX8Y4gxldaVHWwVIXDw4LfCeARVGPjlTDqT0Cn5xGo8WrCkEoUrE
w1ozZTDlb2GU7ufb/9GXsWyyEqExSJScd3H2c5jTQHkU7xJDuQFKJdfEjweA6R3A+IDJqhSGIBt/
NTfhrXHN79Aq80OAKLgyZ9rEU8th7d2kNSBvff/at+qXotoXsdO0GwqMqOAfrXZYCwRaKwkRKjFt
8/RohBdF2vlhfePKffAoAeAgiCc5I2QhCX+7O7BvIEkpsX+FM+lqxhd5oqpSPea/VLAbRwC8cu47
aO24ffHN8m88v++rSG+NLx76IjOaDu0M/xpn9qYckTlHdEHo3xF9dwpQf4p3a+rvfNrf3nk+NmL7
Gu+TjOL44jaEDDOBTqb5VyScIB6GoNqQkxQ7RFNu9Wk+uOlzcMG1A1moW8s+DfO7ptEaLf9qHhGX
1MN9NpysXqwSM17n5TfJvnHRbtlbLE2PmKXCqDb/WrRzMwp1mey+ZVAfbH4XKdHPL8/7sqYG8ASs
EcUa8m2i3LfnBiyfaqKDEl2n8eTvEn0/+kc9+tuxgXH01Op02dHFLzaj6Z+SnhKyowy/IhdtJslR
pa2Q7mpEkT10VMtCcsp+C1MwQNE8icJbica7PX/7U7VFPsNIRfT54za65l+Cb2y4fSn/lM/Dut0n
B9Bozx5Q9Ruf512ktTC58PI9w2OZXthH17r/pjHSu/3z+ed/91Iu/v7CpyIuZ9Wmx9/XO0RH7NKB
KFyGP7r2239ux1ZNqrwm76O2DFntrmqycRqja9O/6FV9sgtcUmqO19DvpRv79C4WZ022zn0hcORd
lhfblJVG30ixx5qsNNvKQ54gQVqSA09FvqvHttvD+7wRZb3P1TTgQEQbuAO8MSX6t8dYHklMEZCb
jq3DLJN1v+V07uE+hDdha++uJ5YormpzQk2BZhkWpwZExbDz5SMVa3fYS6fQsTfyLrzxqr0/GW/N
LB61UVhBGklMu24PgxvvAK+qt/Lb94d7NiFoaoCqmOOnt99MhFYqS3ooH5s91WkX8tKqdn/5F+eA
5NT97//0BL4xtuwMUa9kbt7EZ4t3gSsc9V7Zf27g/bF7a2BxVZM5Phrlf/vSrwPHvgc+cGNP1Pce
6K2NxXUtZYFEUh/IR+sRXkgKqQX+zcNwz+d78c6h47Gy3g0vFL1P/S9x9Vb9Hg7Kxrpvb1yydy/u
v1P4//bO1t7uXcPo3zLtI/lYrwV9BeGIQ+haN9b7PmlaWJlP0KuQr4ddUyM0yglx+zWqdRvb1X+t
1BW1rBvr+fhW/c96Fo8ewmdp20WsB/7ZXeRKjnVVd5J7y8yHfuLVmbcX1woJY9jGGTtYr0HzuBQE
8RPZj2576zgqt3Zo4ZHQxUBLuMOSdxW7dj1fYvgl1/i5uBMnda855UZ9YfaXcLUbj9atm7CIxhhg
j46aimXVCZziTlv7t7/jrdUtfMdUdnEJn0s+ThuxSYed9pPw28nu9JXiIFfqmCdxQbBVtK5/c30f
H0sqmgRkgFmJWt4eyzKL9NAIkvlYtmvvkLjqvnTBkWyY/XTDq7xPLuYr8MrWwq2oqscgQgY2HOdN
HNfxztp5brYLdto6d5P15z7sQ//yytjCv2SGrU0zceq4f9jdeiHn/++biHmxkIXHqChalRpQgGPH
SQzXKee+d4e1Q17uhi+fr+Pja2aaFugRigB0wt7uEHo4qSRlpQyGPN6h2LIu7uJLcfSc6IbfuGlp
4aJ0CUX6QMPSfMHqleei/3XIDp5z61bdtLRwUQpix3I5r6lfd/t6Fa6JB139vtrmNwCuH/rCVx9v
4aMKZtMk/ljMPmpwdWd+Lq1D87//dEsPlbVjbhssCHXE/bCP3Gal/HUQ9Hr4X56GhUNCD0QokcaC
qg06Dqt6JU6xozhMl7pxGm59uYVXahl6n3kxK2p5FRNII8SATnOVbyzoQ+f3Pxu0bKx4hdRqpmA9
gzs/vuqeJr5zy/N84MVBBRKwKzg5etmL3QGqT3sUgjNGAifCyHif/hfX9I2NxcZMkc4AMvvfkUZn
yF01q1W+l/a3Xt0PvtcbM4ttKQQDsCCazNvC5F5H5vFjJsWNvX/ffgNo9+qDmYtXwUcDIZxCJniX
K+j7TnPPnFE3wleHyI9DJkkc+5ZJ7b1PfWNy8TgwpEtHboqFaWfzOvtVyclQkl+1ruwe/t7yCx+9
e7SDBdkNNQ9QY4vvqKANGOWdNb97w774VtwN3CLrR+gyte/G0t5X++av+T+2lmjrntmjVtH8s5We
OpSbH3q8UU05glli9+qjd1ac/Le6Sg7ynfdw09nObnvxWr0xv/iyjOir4Eb+Mz+79cQFPvrvNpcb
ZjM4AXneDSc1/8V3FgE7gtTk+wIN5r9/FeuqiqkkSPTxccMV/PK7Yq2vBoeR7w4axzc8/IdnlWwV
XCgFREM3Fg99U1N+b+pYOaYpJOuAtr55NUjBvk791fAPdXpVQShpT4zIXfVQvi3JvLXeDxLMOWH+
fz9hPtuv1qsEZRijNavwnKlO4opT9hOCdf/N29FXdeyTdO85+U9ZvmH3H4Vw+Z1f21082NNgSEhi
YLdeS2eUxSs3dG1nuu9PvKv36pfQSZHQZnid652bH2hSufWtBt4HzwSNM2GS99IKfVcNQfuFbw/W
k9zaYLavGzyFD+HD7GWZuLRJ75ndxuSx4CH7P6R913LjypLtFyEC3rwWDEEvSoSk1gtCFt57fP0s
qCdmk0Vc4p59+kURrY5OVFVWZlaatQ4liYwlQzV7tS7E0+6DqWIk3EA9uvd30rE29uVO3NS7wLYs
7rACOe87WN1+RqheulrQ8blbJWmyiBFPDDfgJ3XmUpfx7FDhzE+NKdnV3ofPd+3JjPCE3y6/E35z
cjenfSGRMlms3A6eENTcHth64Ck2O1156lZTSJPalT6YeFgiYQPUqm2/7lbTQ9a1R10DoPsnmBVj
UljL7yN+JhRGq8v/bYNEeYqQCTBcPGIbNFs6qidU90/NZrTAAoNgCzT16Uf1CSr6Va6D1wIP+gIP
i4WTmIn0rz6Bsm+dG4TARsMn9EZsgJvAyPbuA78e9dBO9yCm1pnzUkAx95S5kkkZHTzXKpkBPzaO
Ic9JZAu/D23MzBtoV+meNHthjdM23jl7utNAKQWpE9SS278JWx9xeQ8ly3XNWBS0dJ6USanBFZ/E
LBYm4Dplh0pndGDC6gBH6Qxwaa8X1rVwiyTqIVACjMUdp3V15vSudxFkJJsWy0seXNgL7189Qq9O
jnoR4J2llEk4nRwuy/QM7XeVrjym9mCgN30pil5UFCr0nPhhRMaFcvq71kgOIDT6Pb3OABbRJl9y
CEvbSRmlvp5Q4xWYiAaOqF1jTA1sbEZtAKvK5Neu7cIIMCcJIXauK1AecIQj17V4qrNO4cIoUJZK
9QBjUMo4VTDy/uaFgDKlt8fJWIkGoK/16mGyA5rBLCbzhMnX3rkpdOgqg7kQ3E84X/XkbooDTKEJ
ps2D91IbaJPGrh+R5jui5c3WwCtL2k38LJfGqIOrviXKpjHiQ3wAgeu/zAFe6p5MWSrQpKua1EIZ
MvO5MivkOB9W0oklS25xNrpF17DGyZj3QFhNKTmm7KOwiTpuL+/HT+XXYoCt2ARHiL2YyJ0L9i5l
URpeMk0nV0A/+U0Dck+91a3aNdh0Yf9T23uoibKKD5NbDHGhARlD7puQSaVvz/ufpVIqD+zwBkwH
EN9sgIOpI3EMpxcuNbQuLZLS6FAW3ABQ77BTOiJ3PT0Gp8ksgsbg+K9eQhcbSrtU2HoOePOQhao7
8qrt2TXayXvi+Hgi/rvHHtosMbKAFlk0l1FaGQsxEkwD9/e2hjt1D9h42Asc3rrFfVAt37x/ZLNR
G0JGGXgMIjAtZerMkk7xkhTEjnuQJ/70Bv8s1OtzYXCrYscMJuCW7HyfWf4+w0OTWUlLMevcYcI6
ARpC4QHMR29wMwAGKQGf2l7DzVChoeh71YGVZSBKX3qdzDnuS1nU5haNysY1sKf2wwov9r2m9481
STf/H++g6Z7RF+FSEhWSABSwr8QQq1KOAIt/b8+KHcKhqrv6p3xPD4Ulogjg6sPj/cO8bduYhvIu
dpN6/MDOADS3xQpBDnrKDi1iUmnrGuWPsvF04ZslNZBGFmTOniD66KauKNB60kbedV0uKqWGh59j
SHvMNp6JU1xhTprd/hsDo13Iok6QA4RMUIw1tMWeiqHBd7VGQ/tCEDvnMS+FUIfXSlLJRQAk/L3z
k+lEWL+SEODd37glMdRZSWXVTYww075FyL23G6DBE3RxL1zwWf9zuZwpTrl4EJdDzqNg3fIo7LbH
6iRsPTNDpqpdiS/Bwrz80pKoCLLmO14ZQeL9W0MGtXZlgC8Z2r50QotronxqAB+nohzPw6dO8b5n
Tma5113C7YuX+8c0lx/HjNU/+k351AhcmRnnYVGlgWGbQ2D6KC/4NoK3/1IhKEucpSOQliblBlz/
bspJTXYfi1oyg9Mp3BiniwVR/jPLuEqeGCXhpSefFtni+3CYHqkAUzSArG+M2Ur7+u92UaHepkLr
cnXlQ+hUcmWRmEn0cQMEP91dsEe/Y2DU8gDVwgpIVaugBaB7ppUECMixOPAoE3aHyEYzw04wPmt0
AXQGZsPfHVw0s3h68ozTaWlrZwKgK9nUEVYA1kwwGMHvt6/5A29G25EAk1tvdQiWdKDXmokVr5b2
drIU91ZMHWitFELO91jxuEPZF3i5SN6DBmeXPPQHGUGmcF44zJkc2+Uy6UxPBWA7XoqxTIXsOcPb
5tZx/WDmh+rBsb8W9nTGplzJokx+OKL/WQyxuMYEZywebNEuJI0tLVy+uTjoSg5l9bW+D4DHizW9
Ajz8D6szaAsY1+tvNPqSP394C2ibIPeDui61qokzp8f9NvnICjr96TbPKohqXusLbKbYHJKidKI4
Wi0c2IyP5jl0L4mYVsC0mzh9w4UPCND3wwlDNV35v2WXaJ9v68NUpV9srphfzz+yKCcAhG8BMMuT
LP03BesTQF9Pkd2UekJN1tCYxUfWnEKiV3VqlNbQ78dS62uCoWwaruT3oVxhBNJk2D9K8iMri6AT
c4J4Fq2x6JoUJli1641skiZKuFDk9+KqxUseVUwk19aP6I41eQu5RoOFC184vDmjcimTWpwUiWCA
iSGTO7qn5LF5TtesKRhnECbppZk+x4fkXB8Es7PvC547yEu51EHiKZIxYBri90AZBWGDVUnf9wXM
hauYC/pnNyk3DsYYTxEjSGCAxTjhISuGm29ZF9QsmZm2h6pdlflHkzLrXHpRC6MEBfBS//mcfbn8
Bsq9A0CTS2tMGOxZ3d1E24/I9Ex2P/kngHfCjHYGyhig3US3ydLNn+uluVo/5S5avgGpXCvwexDG
mtGhXQs7DiPNLWlJTIAhPBiyJZilDnN3Xtj6JaWifIbI5TyGCCZP9bH/ADAtOT+uVg8oDPSrp44s
VaHmqiOXK/21vhcGKMmgSOCWwdNLl1ej8VGQ41tsrIGJAucowzOX03t625Gv/3aTfz/tQrRfA5ma
G7DJIHNCnZYh4/p4Xj1MWZB38CcheXtaShss6NRvov5CpFjySo/y6WRuO4gMLQCLItu+9IK4BXQC
DinQNiYMAIwaCTTSoVIyAXiipEl/wCQR7lrraB0D8v1dmqUJqqZ3T/9Z0JvJDdKxxqVIyk0KNXDQ
Aw+7iVot2iuyTYE0T70pH2U71xcrWrMm6GKBlLkFIVrd+AUW6PvISFv7s/d7NfhX9lPaMEZu3F/d
krjp9xfnxouMEiQBxElRRkb2IGbhgoRfb35v/yijqrUhWCfc/9VGURfNwMx0nNd0A2K71H/AQ7Qg
c/aqY4pVA92aiOECysIxSLEAN0Dm9+mrB17C1shf0HZbCCYohO/vHyUJo1FokJYkfirjYwpTouwZ
zwMUVkv51LEAiu9wsKhHMMfZ94XQkdpfKRPKDEraGHyjE6odG+dclIup84y2m/Doo4YOhDIQIugb
4GoSEHjYnf2kd4RLl94WVBx1I5raSo1RPC9WhNTZGlbz7Rsj2qVSayRqu06BMq3rP/E+++hy07Oi
Sl84RxoA40Y6tb1y03VRWmPh5Wdl5gFGaRPSnHXhGV0ZWmOW1qkjp6lQYy9JFq9v/V/J6HpDgRsD
4IJM3fpAYHzQRAeJEwufYKvqgT0vFz4JxwB9wqr6XPlAk4wBbrwGoHU5cYQvQfH9DtVeXJzfT4CN
A7KQzKPES6eZFDHuACZeJk4PPi91VYGsGqAFJm8OwEjXh+8ksgZwyESrUVxrq2hfHssClWbRkkHy
vuO+x8Tk7arehoGdSg/3VZKKCv9+GyYwVVUC3owmUmrRhV4L8kQ2cTQOTOFMpvKYFkohOsx1UA0u
1XQmG3GzFRhNRxyPuXyWhuwZSk4sZE1KnKQfQMcQp0QswZyjcqv7y/oFT6UFwWTgSkMWxkup+EwY
okxs5Tp1ZJSoPsBwlzEPGN0Blg77DJy1grDfVQ5M/A50S5toXfoWU1oj/MFn368w1qOERuyaYwJg
/Y0XgDFqE73wO/ERI74gpHdROP3xEnOMDL873f90em7s90guP506ErCtRHAdTeqostH1CSZ4wJpJ
4m7PIpzaMuE6LUhmd8elJPMvEMzNninTOK6AgY0blJogAiuUp8AGurKugCOAnCM0b7bGA0DwdOBu
Dasa1PWk+ApWlTMx7oADs0Zy4BOw2NUuENeNtHCMdF/A3724+CTK56Djz/fbHp9UW8Zgiubwba3l
h1UKX/qZ/4g2PHdiYbxphYmzx/vnIMxZDky0/d92UCrkc7XiF9yYOuFaPkXvr+LPMXhUtvI62QV6
ufXCVW3+IFGob5KnwJLWB8y4HtEjgr+3eGMpQUknDn+3AvZLwyw9xnhvALZYJhvqoUgyRwQQZrEG
3RcA+0EPmby2Lcc+1wHoOg0BEOl46fNB+tSMCfsMnPnkNRO02FvwJ3N2A0kqScCsO94gdJw4+Pgd
GBgyp6n90WKrLAUxffJZ1az01Jbs0rD4pPOUagKPGSg+ooB0Jsbs8fuL8EbrFdCeV0rmYKJcXKsB
x1s5W3CGwoC7SSjA8RiXsbigffQjZ9pyoK7jtYyOTxEw7FQChx+4iMubOnP42JAlUoYmrmSZ2cJj
iSadFTc8ikaxL+WtwNkK+jdKFEeWAnI6Uv77EahviYBxVQTgGF0vXRj8gZfyJnMYW+b2PNiJRVLs
CoAxDgS7jsbGdSWaKSiUGgtwoPmnsr5/EeY0D0YU00jAjURFkQbrEn2PV3ypyJwPPDELPXnLzjVm
JYKPBTkzOgU5E5CsCKLfG+eQp7wwsj5W6qJPBAutxnPhg5ke2lRE4MIFaQbI6TgJQK8MaUpPH0dT
eo4AOlNI/+lo4++2oxONA5jDBHt0s2hQdcaemOLsS6vONs7miTE24s4nCFK+nhcyhXM2HxPCAKlh
BVYGWt9kiy70u2z9oPekIXMigsAEIcC2BOlJqksHUMg2REmtnCFLoRFVVPy7RJgTwH4Dghzj0tdC
wb/AcA2YQJ2OzTuDKQaF8A0n2jn4AgmTpQNRWtCAxb567jTPXY0tu1SC42cuNi4XDhuhh8reIOu3
XBG6uPn4BtdlX/rAY77SXtAEIwX1InASygxY8wigujN4JlHS1TK1Ug5uJGngKXXbKDIijOaCGq+P
PdCdD00T7jDYVkUGO0T8S5oL4guoUjEPz/pVh/l4JeDgM5SM23ldzGpE4zv/2c156blMqxa9hgoj
OkKb5ktDxHO+DHOe4McEFiPGpOlWvxhEqKWrTXSx6GuUTfC5KS1AkSIChhudKT74P/gcZsMLJHvo
CpAccbr80b0WluzqKqcDLI3IbL3w7qH7XiclAFgCvgcD6ggDaYB4HsSXZeNznjNx8Cjo+4t4ND3K
yqoHh9jGw0RKBzK2uDdH4XD/vv++3q6NOuY1JWDTo+kTsM6/lu9C6YvGE9UI/NKO8fo2mOkaHQP1
miFvGXnDRpBjhVGwQs9QxlTX8PeE6E/Gz+mkbzDEZ+x2MIMoncXkj67bJ/yxB/L0lOpPuQ5SdXQm
bTYb/WnpPXFro3BhBPTEoEcV3077PaBCJoWgue6ZK/6AO45U9TryH/x+wfXcXotrMVT2wHczSW0A
MH1Gms304kMFCBEACGFidyuAyv3+QdBDlNCBa2mU9fGyAo4ngjSvMwY9XysEjTc/+W6/31tgoVh/
fw4a6Te9TnbjT/Sw1EkxczOu5VOGiGvrsgNelXs25BV6vffWR6WDeIisxYeHF9bKiYyACmxHOjD/
F+KY2wfJtWgqyFP5SFWiSTRoC8X8h4uOEchU7+/vbSB5LWM67As9B6WNl8CsuGc/doqmIEG9cJPo
1MzfA5SECU4HqRKgq1xLYMBq1o1CxpwT2334XvWbdnMAoOUXqtlbyRgW9OU2V4L1SIiMIW7iZKD2
jC1krxXKhjkDOov09XqiXhtAIlp81PJLJy1U5mdPCLZpclMKaDD467W5fCmOzNBCmoSpg2qVKM8C
2sHvH9FMjKOxgPiCEcTlZhHWXksZRtT/1ZRhzpkZmclK3alk8+Oh63cpqTtnQLAvIvrcAWGBh9a1
IBnNe0rVu8y59xKrzzdhJZCq2hf1fx4yY0UXgqh9EyoxAzUsBGlph7cbWihEFjyyCgnYzzgelzZw
zmJdiqMsVlU1YuWWGnPegkMSkyn8Cd2iBO/rT043U1PfyNuFh/LctUJICuAdxEsAGKN2shQKIR5F
LDDWWlMGWZ6Ed/t9tZjRPQSA3JQbRIUTuN7Xh5XHVQ0W3cRzYrl8KYNyB9bahvhBYt6XM3OjUEcF
eQqWgyfHb/vvhYVQlbAL27HynLTKNgDOObpS9KqlwYdQDKRIWovj2YVrNZOV0q5kUgfWi73vC2rm
OXvrCKx9gA3gR48M/Jqs1gTOVt/Y7iHGm/ZpIdr9nVSiHP+VaMpccaUkV3UH0a+vrP4sm8+dDr5H
WyKGZa01E5/wgXS5R5BvKMH/thUNGQNcer1ClrCyt7lh/CxkZme09+qLJkW4OACFEbRQqgvPCQLN
lkdwjUvsrug5Iylrvar4hc2fFQcjM72qQColU3oVcrnq8onnORFIlXkzaCRgctlRvc2zZOFizjlX
1Jc5UcCoMtKfv87/Yml8G1V1L6qe02wKVa88bKhAUpVgvPRYP6SG5OqVS2qMbBMPs6AuEd0z4Gvf
u6Ik2R+3WvgeupV98lVX30N5D7D1Al6b4T0Hk+Lc6z5Ea4QF2ryfEF1DurvgGaly1o0wyvWCYVeK
WtDaO9W4Kh7bHctt3yUkkqT98J8CT/2VBbBRzHChhoCs47UOMX3NJkUU+842IfuRcJw5fH1tn2Pk
pr46W1iCp5yL2lBI+EcelVMPXV9qWfSpO124bustIA+jrd9aChiXWRK4NvIDwQgs+9iIfcEQxG0b
HDn2NdHWfL1FJxNLcmajpCYYso0+3UWushD3/D4g6Xt++YVU1mbw49Fl29B3MDMNjkMLRQ8gxRKE
l1/eRj9wb/w04Vyb3+fj0XrcMejw1p9Oxut+az+JH8ExMFLdds0vxehIR+yl/rj5q/HPDtIdvKmg
5KPoR77DS9uQJ/VLBQJYzJHLeqhsgE2dbQaAHPPlmjfi0yDvi3PFkf69fmRSfVBOub+QjJ9JOOFu
XHwQZReQGwmCrsKRSqA7cP9wDGdKmi24udHVmiNlVgbUWAG5J7YEZvemyg3w62rfpboHUz2J3aWq
2MzrEB8EmAIQhiArAbj9a50GiE9fAMjSd1hd3YhmtRpf+IdAZ187IzFcF4OY7MKNnXOFlxIptzSk
vJbUfuY7SmnLhT5UmBpPhzek5v2lHOb8dqMQIYDQYgIrpG5QgwxvKw3Y7kK0BMAvJIb4VB58zDtq
ZneISWoo/rFiUQxYjaCNJjHm4M73Pf+8OZTkiQcO5HcICa93uJmYx8EBiiOvV6Ncov9H2ITee+fp
BY/8bhquEzVa8a4CtvhKl5ZKknOBL6rUADIEZJsAV0RZLamVQVGdQv6wkkjxA4L6kIA5mtP1yFrw
+3TTzK+FxGYj1wOyAYADUurdjiDGLdLBdzBra3nVMxjDE9c3WvbEB9tQnviu9QB8nvyfIiceY7CK
LinPCxs+F9NdfgSl0mOuTUB1o+80ylOj6ppqc5hW6ImaGcMp8k/DUBlcFgDYzRrWPJ74cskv+MDf
xg3aMKK/E5QVMN+Ac6O+IcpHLh5rfANKoVYSG1xN/mC49JAeHMdJrMjA2AL5gck7/ZvFT5lk4CeD
zpOeIe8rSa09VobF0xNTAcQUg0GXVWua75L+lX1IC6njWR+FIOf/5FEnHlSKWPQS5DUbNLOW5/Qh
MuudYmd72fDfS1s4jBtmdQDrA1izNj5pPjBLpi8d+bSd9HajgQDoNHivSgDHvb5jpVc2fBJXAThc
n8B7HZyU0gS5G+9tFO2QRDvvi9kIS0xas1HupVTK+wW+BNzAFlJ9Qbde3/b+Z7Oq9IpYkx98xcs8
XQ+6gs4eOTAfZCKTIUAx7eAcwOtFSuI8DS/bZkHz5qyrivl28EFA8W6wBTUQG2uJ4vpOkK/8+lw2
25T/o2AYtM/I0q5Plpre9cmoILencCCeoGJqUE/mYyywSO91ZkC8zbAPiAqG2gNPFPDE/RvfCcMy
8cVingNIsNeHrJVoQBUiJnCyxjMl8dNTiMCbeQ9sE81q5Ac20wMMuGc/NTAKd0logMBbl0U9KVex
tvT4noRRa8fughlPVFE/vAFyQxmsKAKPDx2tXsmxzbGnzl2F0kKANfOMwNA4MjEQMAGNUhrWC6Eg
gC87dNp6wwh6LRiROfgP6vh132xM/w+1GrSrKCKUBpEA4tvrreXFRlVriYmdqMkNdBsDZZaIzTrY
l4Id8B5Bl/PCw3tm/wQUFUWMkgEAAk+za4kB18p+1Gsx7NSx3gzW4rjRjHJeCaAscFmFg5s2EJAd
xm1q8N/5Fr0fiPfQV6yduw/Gur+F8wtCphuRFFpBaFDPIkUIUIuQJw6krV4k5ZCOmzB9vy9lppyC
xLQsyLDtwFG4YenikqTkqyJMHAyGZiWpDYWE53rX7gDGusObeiSPLcnNhxSoMmlq1s8c0uRP9v2v
mJ7vtLpcfgR18X00OHltg48AY7wpYpoq8z7uS5jZTdQI0T3IIjYVYGGu1aPjG4XrqgKNWj0c97gO
gIjaFSdvQQtnFgKnISJWAQwrCFumz7h4OpepG+dDhoWUbfKssLVqcWWZm/fXMheBXUmhFgMkJtEX
wXnuxNqxbTfCzg1iHew8MbcfsldhXFU9GBiXYrHb4h8qPxdro3xiU4JKecz9BJF9pDxJ4081nsLi
kHpnrsJ7aB12C7HAjBFBhCvCiADiEs0lVIa1zAKtTaMocTqJNHVEwuhx6P+UtdXzaBz0T0vv8Rsd
gUGEIIASI2mMlwt1eK3Cg1dQzlInGEIg5MY5ysYr0CQFehzxC4pyY4gpWdQRimqZ9FwYpQ5XKUYI
Yj6ftRK0gAcgOWrYz/sKc6OVEIYgekpLAoYKi7vWyixVhkoJ0B8EriTNaz/asvq6L+H22TeJmBof
MCeAXD9dqswn3B2Oa9GniMYKHzWh9vWVA1ScZHkP/HbLLCnjTUyOuQdcL7RYgI4ObLLUWQk5iFpA
4pCj/A2DhbFvBpBkHvmWMfU9Au4DwfD9Fd4+/SmJ1ImhDi/3ESPkzjbvtx/gh1i16Ab+Dq2WgOxM
PzXky9ajTyNbuu0zpzcl/eDUgCrIoiOQOr3ADaLQCwoHrxvjTdsCSsi1iMcb7/VKC43FJvKba4eF
opkCCPFwpBIeG9fyvCCTVbfvCkdcZSh2m74FLo4xIvl3v5DUvIktKUmTy72wlmGiIc2oQFITfMWy
8dSw5GkYFm7a0nKm7b0QIoUMn7aTkISIg56KtqwRR3WNhYfSkhjahclMxJcuVziFOTUeh0hEa2bk
E+6PdA4C674y3nZ/TDsHrHgUGVQYrF+vfrEoxIkSyG/lAuovv6lvVvKmVYdmDQzUp47E7ZIK3sQ+
ECei3s9i6FkEgwG1OLn2qzpH36WDvleFbIP3IrMq0XiRU4LRQjlZnHG6TbRMEifaZp5HIAnDcn1q
rCvmFXCtSwfVtYGMeO2BsweEOkcFWSsMGYhnjBhmhuLqbfxUM4/x97gUUd4mWqhvoDSnDcDEVoFB
zME0RTMBhxt5QmpfB0bHZtNLC3o67eFVDERJo/Y4V5TWLbS+dEoLGO7bJVjSOQt9taOUxWQrXxUy
uSqdIljjXhNjb6kFYas/fWTYwoNyXuQwnELueyuiLCaG4yI+85rSSbW9JK/aV4aH9oTJqXA3WoW2
WbKUClxUGypGCZVcimoBaiNke44xxgTtpy+imSdW+Jlj6AYj+wDhT3h0S6MxkHBMpAt/0CojLV6Z
m2gJxzlN6E0MisiESpTPrbsIHYhMUjmc95gAIEpNicJtRlevAZvYnUZzqcZ+2zEPLwi25l/+JNz9
31zahU1ADD80QeRWTl++RmiHc+IXCSnJZGpTDw8qUfbpFqRp40a1BCSK7lukmXgGJFGwR6CfE4FP
T90Vlm2FMNa0ysmb17DRW0Nun5KcqOKCnBmXASq0qZVAQUSDIQ/KLvhNonJZUjth+DgKtuJ45R6K
1BG/X0DrEKYLQakvaGE41GU0VGfAeXotCjmRAuyAQu2wZoMczAf6jBTL2wTOeR+WmLB+3/DIvgBd
BmBjK++Y6rr5+FR+bzFTi+m5pQHFufgDn4NcFJjgAJlC91CMxaBJbifXTtzoPtg/raQw012wVfof
nKwNwMrVqG2jei2NNu+TDvl2xhAP6k/8WkYLDuE2HQldu/wY6mp7YxC2XanWcKrtFwYJAfuHNlcC
IGmEYah4EBKhL803FdIBkW67lLqZtIk+GomHDiDQBAsOSx0NV+Vyy+RD45QyWJ9cTRj1JAeh9X2d
5mfcnoxOR7yKp05DBHjXGlB2ieA2QFtzyrEkYAjin+NyPRE5kioxQ8B22j6gmxTijabYrQo0U1fg
fw9J+652L766DcVt0+iZ/+f+d/1mva+Xz6GhGfP+0xMTPylXgcd82CgJ3zslR+RHF3zQq7Y0hU/A
HNlg6xu9lS+SIde7YjfyRpeZnHCMQ5KwtpIaXbRFM3izGjgjr75cA3TSogZeTtMdvyJ+1O9/68we
Xn8rtYdJHGUR57G9U5E9tBIJhjdUDabOgQkuIDDP6TY/SPpTrCOS+FoQfhuUXQun1BRZxkDNirHH
k/Ut1veDiZxlBMqHjyl5et5r5O0lIH/epRWnO/rh5X1B/m0n9kS7NjEz4HE0Pb+opBSjiX2qFlKP
MA0sA5E52gnaD6PSSEEo4BkS6TBj7+oLYm8N17VU6nYkglaroqT1Tt0fBgnxWVyBSdNOuKXOJOH2
Hl5LoqI0HkyUYlBhfVZCrKPxNui91ZgjRsVqtF+Y+g5Z6g9AMpJkhfFtTIyXRGe3Oqw1WcpT386i
UHs9feuF+9PSpJcLzu2d5DndCS8iYMRH+zGGKB/2qNBrKJz3pYXEOKFsAFSMBc9EY6cAQe16M6hb
OXJoO+IafIBXfHH1NvVJLe6iRiR8+icK86nxE5DgZEHFb20UpHLIy0zE34AVppIkTOABDpRjsGzC
fVr+08Pbmvms16Elk/z9XVDQDese3YNA4hXrkQmVcuEDbj0yPgBEqUhHwu3DIl3vu+QFGj+q3uBA
/BCTPWZyz9HGI4/f4tfqcR0/rTAriMnjD/HwZf8AinepKH87uTVtPFqTwDaM2RK0Xl1/AcPEoegm
yeA8b1+P+2D7Af6dwxGlqoA85tvVanUwnway2bxX64OziU2foOn3ZD/f34jpeGmjfPkV1PFzcc1n
Lh9jH4CAWL4oVUSAELdw3HMXDseJE5+wLdAXfr1UtB7kSlnlgxOMplspZsxp5v1lzB3npQTqSpeV
m8l+WQxOlQByToqJIODiRiuPUwwpwnNzWGRJvo0dp/L9P4uizo8bwh4Yy9ng5Mbzfo9iQUa2w+n1
df/m68dzsT/DxRsppz/2ZD2Stbv2yFnYrhN9RYhpOhlHHB+QlmhffbCfQrIx0wOGY52fVP8y7m/O
nGUVJnY2jGRiPJTOEIrMVKBNcNm6ZCLjPYXjW46p5kRdOOZZOWixxtsB7bLgR7s+5tAdxzCZ7lSO
XPiU+lQRXLEyGijqn/srmtPaqbCOERo0eoHw8VpS7gp5O2jR4OAfdUSSMDAo8x1pkQH9rwTdwOh0
2Lt4uqRa8sfltzXrCNzrfRGzu/bPWm64m7uiAlVtOICGGsjP3i7Bw4CLXrx8qVa3sGl0g3HbSJ4G
bzo4jdjjgZXiHqagIy0if31/RXPX/eJ0NOoySnU2MIMCQW6HN5WGOn9W/4tzAf8lQlyYzmmi6FoB
GpUXMzYuB6eNGoOL0TzqHaRwIV1LQ0j/+sZLKZST6BRw0BYppCBVtEumx8nr/siaR+sht1vy2G8f
H4Eb1Zp/3kWevLPEwHzG/a38rZfR9vnyEyjTid6J1hVLKGBuvG4zomgwM3vLOj7CVa3Gw4NwSsnu
HYQwTzb6KGJ9wXTMHeXv4IyAuUD0N1BXeuAxOfir/02PJvEsJWr0dn+Fc1p5KWGy7BcBUJWHshf2
WGAVoWfBN2TvOeeWOvT+HyeJaZb/XQdtMKSEV6oYUoLQTsjzPpu6E47rRwkZceexe/gUSYfYowXI
AwBW9GkvMYOxYB8Xlvobil0sVelCELuq+Ih6so/at+TEnvWf7yaKeHj7YYAScBLUveDavmgUb8C9
wPR2lUqWW6jrQlvqF595SaNYiJ4eoFUhrYFBoetTi6NQFBq+HdHvAtxr6GS/xvC5sY72xAT9maeX
G+U91+2l4bKZ7OaVYLq6BjK3VAbl5+gIpPRX8nsQbas39qFoiYtBOdHWHrKP+1s6F1ogSATjLtwn
anqUgrJcGdZCVo1OgiamITVFNAWEzSPeyW9RuJC9mbaNvu2Qg1l+jKCyeCRfb2s6gOWn6vjRUYeU
NPFTw+VGLhD2lQlPmpBvkmJpZmf2sXcpkjrJsE6zLKmEEY+97QCMb7QL6Z79BvAqy3NI0ugp+h6W
eoZmXx3IugHLFhSqGKuersrFVej4NArVVh2dMbK02Cp6lvRRZiTCS8CQjt01jYlp1fX9k5ypP3AI
Gf6ROrniC6leo/WpVrij04LkQSZpa6KJWBH1tvnhdC15AEMuIACSV5e370uePdcLwZQZLeO2YPkc
gnntIdhw4C6J/rDZH19YlZtkCQFtLjC9XCWlRJniSoqWTsK8UwdKeOk7z1Zxf1rqLaGxw3/d49TZ
x8IKKIghKT8fYbDWSwRpdPb7St9ayCLZ7blwGHOFKUY9sFjD4fTPwTLfTwlMRGPnq5/QbLanBSc1
u2BgE4uYYcZF/X1pXRwrV7hC0Gna6CBTL6hWbQu+Dg7opcrK7CFeiKH3tcoaURsgJs337XEoSAdD
kALhTdWeaxCY3FeZ2RSUDNhndAYhoAYawLWyVg0HWuPcZx2OrNeM+eiZ5+PHm4Sh0ePHev24BriK
5TGLfcm3Hl9BMxtKZsjRoYxK86cVTZM2Tc20DjvyDiPluiQsWTnh1hFOMjBWClQFBIospThZ6flF
2YSdg4gGnljWtQ9uC09M0uP6O7U/X0Bqjv65TVWTJ9txiW+/b2wA5yiG97Kwy7fR9/WnULuMDoNc
ib2oc54FIhwB/kE4Cw84tBAlq4mojl2vXv5gRu5QHZ9OxVKf6m0fE67i5U5QdlBlgPs7RBCvOq/D
D2b/9SNHrEk44jt59/kiHoFteTjU+kD8tx9U6++vf/60/zkJyiKOkVjJUY2TyIeXpD4WykKtfEaL
rxdIWb6662LFE7HA3AA+u/Vqifo4TV/VHnkwU5R5dhvdtr9Uc5GaY1Kia196LZm6rmrDdkqZxR0C
ywrQUyxepIbmGYkW6TGAXJTK1uKVzx1L6SFOt0m+OG289AGUZx1rlR27CHsrkNfo8IZijG+cBXu9
JqKxMllrk2+eYBGXosyZ2Oxq4XQMqPhjH3GT3G2L0Aw4X7F1/n4MXwCIv9F902YebAzL3tejmeT+
tVDqqZQwSpjwGYR2utQQAM+97T/ap3N0Omeb9XolmS8xktcpYa0/CA5Jw00l+P8h7bqam0ey6y9C
FXJ4RWQEKVFUekEpIodGBn69DzS2h2zCRNmemf12a1Sri+6+ffvGczp9ER9u5lG6/hAqYBqkLsvD
P9tCrOk6d9b7e/2k6e2UoNnLxlNkPjrZVk93u7dcslzYcP00jd0A9Hfh1V+63X/+yMXDxGsNyfMM
ys+snl+Bd0HgW8mGvQaOM6D0H38Ua2cpmPLnde68edDMh4XbvfgB0/W/+ICmb4c0DXAqExggkMjg
3eH9wCaEOoAdnWJ1ZBTjxbI22IFk/xA4CxH07ct8fRiUeRsGVUpbBvIDjBd63VYtzhygTbzMiMhC
HHmLOXdtSv9mxy/WGqla02uTKSVWipLeXrQOa7C4HC1u4xo8HhJzSekXt5cybkJVFE1TQCS6EiSb
M9fBydfbyS9AXPmIdqfdLjVhuDeY6H/5fhC+5celuf6ZNPL1FlNmTok9BpS7020HqMF2alRAtwK7
KXc46Ancut/GhmIcX15ATQEICUsYdAs8gZnuHQodLeo4+tVq4dhpgG94htcfRZm+OEuJX7bTR4Gp
6IBcI952pD8fnS8dhi88wuYD2/tbWN+3Qn9hwx2b/6cjFzowagGTxpPcWBf3qW7Wu72tYNbWMx8f
+8edzjxAFdBlh7h04aotaPqfUb6Q7AFZx4tZSBYIWSNfZQ9Fvg1r34ji0c5b3rq/0pm2iasdptvd
yrLKg7SAvNJ8JR97YQd/UHc6GyW6I5Z48m1z4VBnYrZrkbTXpgU8EycQWZje3nMkO9x4K/HgbYcl
u7ngH/6p18VmJul/vWDTrNZ+3+7GXD8cMgD++rq3c45IuWWyDjzlE9RokcFi6Sgpo1VrfZVr042S
U6euHA8T9ymoGMc1Ey/mUabbeU9hKf8rVr2iKDXIGhwzCvVXPFFEt1F+wkLXj0fF+FJPbznsmHn+
fQC8wXZBbYXZD1AASAQim4ndkzpUdUiqKMrgJYkAxG+Q2iSG/RjvH9WnsDNAQLWOH9aBXW+FR1Qt
clyd0Dayh+mxWqnj1LO32Mg50zICPbv4JOrRIn6olnWETxoexBhAKHuYcn2tjOgf9ewv3UWK7mQg
FljYitljvxBLHTtGA1OSCjgKwFOZslGob2lYGB5xUs64f3n/uqhuTv1CFHXquSJpSavh3QDe8UP7
NQXHLJx/3vjMMAWKo8d/uO1TCS1Y41a7Lm+i+JujAogpXbt83r0IaONlARbU6j9lrT/y65fGfotc
aWMBJMh8wJgAELt38rC0SdPe3/ty6sXjk4DvRTHtzo3Hu03MnhlOWKrPz9TEJwVANy9amNipRnrt
tRAvI6GmTm4TMlLK5LEgG+Xh9ivW6KIjDVMdFmZYVhmKZ1v/c0UWx8dudUFleVaTFQE51Glg9foL
RsJXrVKjYNmwiRnV9brxmNJgvdTlVUXPWCUx76sEN63pemOvJNKFJpK1XBcF2XA2GV6Pf6IIbNji
9oExoYwLom6t67UoansH4FTFY4DFdQbrSIftVjW2e2BhwWcJTLJwq27jawhDkRQWZsp/0R12XJvX
ZdtjXV5ghETHvKu5cJtmuicnETLqQDgtwBhSOe+wwrTfMKIQC3iNaej+/d1fAZZg1F+Gg9rorvEw
Zvb9PZyxUeicB4gYkPExX4hxy2sF0VCz66PaH7GHYBZFw9jn4XFcyWZlo883X+vGObI6/TdaZEee
eYXRTS9iMAIwQRhboOeYvRgRBdNIwzlqNkNnFYoMaCK3qtHSBdxXpf4CYIOeFUtJxdt34lrs9POL
J7nl+YAPCcQic2rhtzNwMneRbzALLtwtloJ0LYi6ehEplTbAtPr5GUm2zDwgHxJvn4CTh5k/bVsZ
n5VzCEEGyCHbOHEzH9Y7i9+CfvAMuGHnnNvyqnU2m9YBqdGpNvDPJrdPrM7qA2ZvlxpZ5tQbEEdI
l01TxgAfud4WuY7GpJCC8cwNp2xLyFkL7bgLFlR8JtDAplyImczyxe5zYkW0soO68ZvmgYiY4vhK
dMey3KlQ9XtKLGNV26vT6iM2E+e+qs+ZQuQDYYpFFeUeldJ0nhRpkQrZePY936i1gyegHy3aMkKK
cUh1QdhM4DARBGs8MJpRElckKnrXvAhVyBx1gWzHbAuA5EEFGAQPj4rxiRrdi4pTBCnlHtmT0lnq
hZpUi7bBl8Kpw+S9qiybBAleP1nJz4UMZ0dBlpf/rWC2SgIHpF4Enpiz+5cyqZNttUBr/RQL5nY9
RniLlaIYIQP841LQB1RDX4jycP9A5ywIBpBk0PmhSwOhCOXocF2WtELCtWflBSYfkMa5TURT1Pbt
2UvXeNPvy5vZ1StxlLPTlGDn8nu2PYubyMRMHDA3udRgqqMfOF69gKoxo61XwqafX1wUMRmlOqmw
NtFQGHvITFK+kkPtL9TpZvcQnsHUyYuSLQaTr+VobS2DJaDuzj2bJEdZivdqlxM98AbJakjJrLso
5XQRCNZpE2iOJA5LVGTcpBmUtuKiAMcf+GpTRy31jKNDFTTTgtaew95kI0cqJiRLZpO+8I/5J/kU
Oj39vH+S8ozncCWSWnUaylzRehApsk5RvjWfDPcphkYRbtlM54gZxnrIrYP+jcUx96ZU7En2UADH
NnN6bZ94z+lwqNFOKQHz9ifWwHWabVTQgg773HsU8f/WEkuGV4LDkx6Gd0AXyL0djGaaGxVILFQn
yZwGTPGncSOgKll/R0DN3WSsQeqXIPmSpa+se5QbQ+jWUlUZqbeTC6tX1uGGRC0wTmoDwK7ysMRP
M/MIYFtgrDDUhNk+ibIbbd+gRlKiZCIW2/FUcQZjN+IhHqaRqjzYND2AnC1BBTb7McMI9ku/1Is2
8zhffQBlRJB4GBIhC5H26Exx0NPfIfhFiTptnUZe0PyZ+QLgKoAMdBoOgdP1pyMXN0xgi5qv8Rid
eWJLegGa5gLkbXZ0aO3SzpxkvVUDI7DHbXr27DFBWlEwPDtFCHtS3v+YsYGDwSy8G3M+4NVXUUYm
KXoGDDL4KsBbvkqevkfb7NQ+y1ivDID6qnDbBI5RnBds6Yy5AaYOq8qAK5fAd0E5K6lcyIATTvpz
NspQUdbIQHCeIaVMMLYXvd6/fjMXXuAUTMOiKDeBBVAuGAqwapJ3pD8rNRM+t4hOdVHuvQVtnikf
qAKnAqMPgJdAEaFnVSQtD3hPRZu+AsIa8BjYiWdqfWACqqlo9VI5jyivokrvwcNNzVBAU0RnJJ1i
iMNJLjdVBey6klkVgcUJ9v0duMX/BLabAh5cdP3hAUOTy7XZjVSfG+JR6c8RpqB6u0x3olToDyT4
4YGFgWIlEIURS1emxxiEOD6r3/+AmdD0+gPoq55GIQwyWsfTZyB82e+d9Wr6n7H+8LtCZWUFXFfi
G/xby+rpsMW/WcrBzdx0oABMDdMTFS9mvq83gCctgq0S4VSJ3nVki7zOBL2mfRh19iAful14rNbR
ZrWw6pkn/EoqpXl1NwLPiUfj0ra2E3RM6LFLdAFMRk+PqfNT67vO3n0pBtpau/Wm35+NhQ+Yi46v
PoC6Z9gLuKfiFB3jHeBsQPq0Zv/B+2jROpn3Fzu3wyh8iwANwDg9QDGvd3jIWUb2BxYeKObPJBQq
+udsfBrT1aCtFXXpss28qAJm7dBIDCYM6DRluWW4ClnVc+M5SA3htfmI0UaB5NtRl82vlxe3tTAe
C+jEn1MZY6VL27okffr5hS1XAoaonQLpNdkDgxN2U8Dgj655oz4IBoErA2CXeKUEBv8UEHeJ2Hqm
HwfITOihBmWNAohYusUhiWM5LuoBrVWKTfYBp6v+LxoBtgEi2cTb+dJhbFc+aAlZ6399yFeC6YWX
nQK8ph7xVLTiuY0v67y6U8RWz3kjyBeitxn3AJM04BpBUyom0zXqbdJI0TBqibCiFnbtp6j9lv2T
piysSJp5ikR+SguoigTIEDpOI4gQuVrD6yDozwNoHaXX6Fv+7XecDbR7Q7KJ/j7arcka4051ug8O
TF0OWhtGo/jAK012rbV7w5jDxnJ2O+tjWHOWCNqm9cto7N42m98lHtaZayaKCsD4eYA7wJRRhlTJ
WraLcn44J8UD4Co1YmoxJm1qEM7Aab5/2jNlIVCJXAijblmJoVZWCSFsuz/IH4kJuPWzrjzWqy/H
sTAVDQBJBpjr/Eu3aLBnTOeVaErTWk1o0ILJDWfeIXCLQv3T3n4/7ytMkSXPmrP5YNbSggWbs5ZX
MimF66oi82oJMlOdPCv6a7Tec27xHC2Yj7lgXUQHtiIDegQpAlqxE7GumLHFtuZIgGVmbsiIOQAp
za4RwFbwvzy7ttTX1CQHZq0cv6UnwF48LdH5zJTCcLoXn0G9ia0XeUPQ4TMAGM8Bx9etsbn8Zny1
xANzbj8xa9ljeA+Yr+sTh3lCaUG9Ju2hAjG0oONvGSMWgBugjlj0qhy7gJs35D9V5Fbq4331/Wum
vRWA4ILHdPZtB+oYjSim9lV/RjvHOxgozXEnPqsb9O7LaCdIwFrvO6UVr0lpKs75hNKIZv5OJAEA
V2OOLQYYa7AHgatSX7rF80v/98uodxkhMGHTvu7PocJW29iXVFdSk9P99U/7d2f5f73dF69U3Wm1
wBUlhHj8G8/7zTPJ4F1iainb35c0uxyMu6HVHTDsN7lVf8DgQkOw0UEUnIiKWXth6cFfEjHZxYvF
CFIltZHX9OfnZjBSEEDgSA+F/dcTtEvXGD+UBeNtc0KN+v7aZm+rdLE4+qz4nhm5P8mv/GZvT4Si
ufMYOnDcTWJabzz0Y/WrrRNUVZYya7NH+K9sOl0uZ4Lakqbtz60srTr2mdU+WXm07q9w7p29WKBC
eW5szfTAJ4Iy+vlP7ZlK/8KFdhSk5v9BDEZOJmgRTBDS8Md9BQCfVuj7c1H4hlp/+oLdFqcKofd9
OXPBDvyFfwVRqpKOMXBU+KE/q1xlpRmmtSWv1KFBuZ5hcDtA43AcIpkW8b9CpBgFkPfaFuUpTxJt
ovRrnxeftT5d0OBJ6s1tvPgqSo0ECc3wGoujHFHEfOIrNbaDpESjZI3+kyAg8cPQip8lowoLrYRz
Do4koeqBGULMbUrTzbq4OSmoQTyJwVR0VdQPHR9ahDwM47OU8VtWW8q4z7TFo7qDUQMeETDGQ+lE
dJ8xiPoJ8rJehWaZ0JRLPdPQMa5XINEbv8Uao32b5KUGkgvgOvpfOTVGAciHC/nM2bcc6RbMAvwx
KtI3R5JaDcQ16AImv6n/6nGimQhW3u4j4UMR7agHiQ5YdUbtdUH5prQ+fcwTiNlUVFNF1O+udzsI
+BYkzz6LZg/WyJEm3jNuoadH7yVYyKHM5VIBY4m8mQyKA/QgUO5KNvStn/HpeDa5Fw6gJp9Og2J3
plcvzYINnHHG8IKCiAdFQgl+MiVJiOWx9DLUMqJ13Ri9WaEDDhzOyeNSZAPg6Nv9Q/c0Jl4loDCI
SLRf718TV2IdF3D6NTCW7LV+9GSrqpEMtgFvzKl6Qmo+MMjoib2d8ArzSXrRex3yvmUcVs16Wfen
wFCPA1wJIxcCCTCyrczkP70Q1PFTk4HYEDMSqujrrI/mdwM04HH2qMh+haajkiAPESZ5kezUWgll
Sy5ELbfyFNnbb7DXe6wNNjlGRYJVzUNDFSV2MEuxZbNDH6TSRDmGiWVrGinN7KxBJ6vOg1iYsTSQ
Qgi6Hw9DaPadH8nrbuy0ByFtE+GQK3mfbMUh5/19GYQlY8oB4wk6uLsL1hlz1FG2AFbgo0Oa1VL5
quRKmx/bKCy1dV+jW9Ipq0Qo8LTLIXpExy4Rba1PBG6bF8NQbvhU9qYaAu/Je55jCYZTOk/g7Cyp
/CfYwKA/pUOYVPtAkgLFKIH5DTY7iQBwNi/DCFGeJgL0XJPFsD7GaVdE9oiOscZJc00tTXEsBoxm
DCnY70KPiYHEwydsY0keLwQrrlT7ELBOhI3PuZi02Zckpehk14MRWbLPlC94cJnFXs4ELuoDYvEg
p50mrpQewPwPCmkCzJQNpcDofM2T3EoqJRmw9WUfjobapXn6ngGxSrZCJAyqr1rl/fJLrJrUB3rV
WDHZqslFrdv4DCNFz0C0CSIrwBRs8pTHER8TvawwSQdGgzSS3bZVpPAM+gUfY2yoAWGIXov7AvWe
stWQlPf9RgGvdyVn3KOfd81oJvjfpNaJ1ODPQsuyc6yBw9fqCr/1t1WJxMhv4nNh0m2qNpECl2ka
WXrDrynQHpEqXfteC3Vdg74u056SMRkGvQeZIW+RJk1y0yMAZLZ47DS+SIuU3q1LBpzRzRDxsuPn
SRjtGl4LwBPGi14s7ZCgYcKtV3pstmcSJMQcGBAVvxQT5lthFBtGT9s2760hzDMQwudeRVKjKnMp
NlSCeWDAX1XZUD75YDcUIjCnaF12KopCGXeZQkA4kvB9whgig/GolZDFPOiWFWwSpxdIVnQmvqX2
1zX4VTOgdWcZZzVMKaRbkrMZNi/oaglsqfBqOIy+1bHa6xiW1Bi9rbqUrNO048gRCASJgvbegQzD
yguZij1Jao+WmVGTS/Xd7xQl+hzzspAcf2DkCoUPOWyt1ku0weD5sA1sTvZjAUcl9KI7ykBJwt1o
yIYLBhmgFQUI6p2kKpMMiC2E076YLAUhAus3vmSO4Hv70ZDiCWywWPrBISiLgHG5MuNiK0l9UluM
Gva5zYU8W5R6yzLJaPoYRlF/uyxjLMC1jC89oH18sB51/c/CIzPzpAMuGRVfYKVhFoTGfhLHNsYr
nI/nsAbHdqRt2+jMsmslPKNGqWvSvs/eW/WJxJ/ox9FJEP72fWFq3k+YAudV+134nJk37x/kKwEI
bih4U89DmY4ZGk2mUrdvM7UO0jrOQTpZ1TnJVIlzX9r0y6gHFlV1JP9QM8Lq6SHpTOM8Brir7DmT
1dQWGPVZUkM7Y5vIjNghte9Lmwk78OSBxgpeCxA9JMo3FsrJAW8xxDhEEjGzOvQt9M283RcyV5IE
nBbKB2iIAVTLX7PhhYsm1I0asQHGFxMGA+YIx5vC5RpsX43kvPQkjRjEqHUEXrWV+IDU0EozV1VT
XpxPpR56pJOAwHfBp065znGTd5pAwKcucHo6GrKEGDnkTfar+Q6XOmOog7yRRTnErFyWJZ+p/B6+
eLR77Ap0Vt/fV8rlpiXQPmBV+aMoh1hNAacFYRqam79VDWiNerHUe7ewcXQMJYV+IimBwu/lfZjC
6RtBnjLogm8MK2Tb7y+Ldvz+WddUNEUGEBlLGgFFAFNklUuRsE8jz26DnVCagM61vTGH7f3WQldl
a1MACt6C3Cm3eHH1buROvtuFmspVl2mpCrkoJow7GTV6kFCEGE1R8Te3rw7dy1KjLz23/I9MtKeh
qAYQtJsascR2ScHFgbDvBitddbIOdlvNqL7wZAE7gNtrb0siZ49SBPkEQiXgwdFQfhU6qcQmioU9
cqtqorOimUl6+D08Rec+WjrKyX7cbCmiQqC9wunlb7B6w0pNGpCQ7ptfAAeu2hXjCm7/HD/FNtrR
7p/f7ML+WxZw1K6Pr2ubUeq0DFsp6WgR4J5kOKRP/nduqp/3JVHv0z+HdiGJspqMD6YYpYMkVTWk
1gb4429B4DYsKSQVLNzI4a9XFIulzMeTHEZn9+G7Gk3kJEDtbI34OKzKc/WprDtFl8/3l7e0kVQO
vipZTx2FVNi3qRGFmUWEnxTUpAAMCHZMBD/n5f8nj4rgAzSzFF6CZQKxHZkMtrCVUo+P0WO5YY7/
P1HUFWdDLSF9BH1kTvEjcJ0sD0jwTwOrL+EcL+3h9Dpc2BKPaVnOr/O/NanP3AtgjsMQcyacb3DC
guLfvgPgJgAU9h/rA7wlSvGDbowTgC1r+75WMVfC6klSWHxxSNBYy4Ct3idLinlrKQHTiyQA0Aim
yPwvO3GxuphEhYoWXm8vBaAeLmuLeOo644CPODRmhnuHBp64bHUmikFhfGzAZTMw4hJ81O31uP4K
6noUTNT4+Zh6e4X/GWInzzCnuuCNLYmgrgLDA3yHGRJv34i8HSVrxFmduDSrNSsE+SsAf8MXAxLB
ta5wmjbAv2y9feVXelsca7JrtIUOgVt9RDMa/gLSpYgEBG0cRWlgQLkzBq4ab6RX7lAIFht9V9oh
wcRMVS4kAym3EobrWhplIIccJHdoEwpcX/A1o0kzTmcqsTTuX2a6uwdiVNTHZRAUAFAfqbAbxQ/S
qFDCyK3HbJ3mp1BEedjIEx1hlRkVzwjDdfBoWNqol+O6E9CIpxQ6kNYPUVtYkdxa3rCEIDcd1vWL
d/1N1NIJXzB1jASIG4nahmQnodPWfvLQZkvaT1fJ/1YPxlGAGwA1G50/lNokzQQeh0FiVw1rkygv
RQaqaDiZfmBqD6weuHyo9z+atGBCacycSS6IaNGaAIg+dNbfxAxjCHqXvEncBkidKFZYKJlmZmT7
jm9xJmNVpmqioUsvnRSVWzTLOjIYnWr7zH2rC2lQuuvs5lsoEzBqUQ28kDZxE15vgyPmwcIaA8VC
q2fNtuU+uTgzsm9BciJVMVQwEgy1ziQrNAHyzGsNpvn3MDXVZsswVkd0KXpJslMamFwU6f6hJGZE
DoOkJ+9CuY6RPmBftEXm2Nu7Ao4BeICgwwQx+s2YQjTGA09KOXFJkn8DDRiOUX+6f1FuDcy1CEon
gwJgK3WiJK6Pfsy8XfeyiazZfRlz6ni1DuooRKX1Ac0JIRgeAdPTWOtsZPXZStiPliYZTa3zhTUs
OX1LS6MMtNCG0sAPkAoSx5jdVqHF8wthFp1rn5QMNE4TTjGaBZC0pcwM2/m+5FVV7jIlsSvlyJUn
MW6MDo2p2WAm0loDgnJXxU7QLIi+dTSvJVMH53V9I4x5nbupenoX8tJSE2NS326JkW0m5rqWRJ1e
pfFyVvhN7haxrXCmr1okQveD3qlOvR/0LlhwIWZXBu5XVcWIzmRKrt+8QkjTSKtzrEx8Y2qkmBTk
P4s35Aj1kF9ykGZsMsA0/hVGWUq2F9OQSwssrmmNKDoIzYeSOyVw2xbuwLRLlPGHIHT8grgJpQva
JCsRGcu4wXkFHTEqbi0HGzjtCsYDmGjPeadePqJhK5gu4YIlnD9AFUkWHuyy6J6hUhvamDVczpDc
9cZ1GTAm6HRYvcwxqXpW2GPp7fpo4SGga2HTvUBnAzClUV0F0QydFwMmaNGpgVy44cdoZ8dPxuiO
IugLLRV2n98azSo5K8sMIrfu7rXYSbUunE+2ClUkh5XCHZoP8Sdt0ZrlJfAvrIrBQPBK7izvi48c
Ud13hyHWzq1q9P2bAo5s2bfuHzhdPL/ZAmrX695HQl8WCpdZsYZgR3Z85oGp3W/BlpEYdQROldEA
UI1VAk6i0wcUZcAkauUv4iKv8K2Hd70t088vtmUcCrQnFjiNaD0CMRZdIMhxGdkKA6Gv2p7sotUv
JiOZo2px6/u7MHsgKL5OCN6YZ2epTYh4orJKlhVuXuTGICE6HXwj7u2IR3IIRJaAFvg/CJQnVj0A
CmAaiBLYDbUfIG1cuJX0CmB9g+32keebqG9UOVqNlrp7Z8wHMK8R64AFHWlpeoafKCPjDQ1fuOkQ
uLGXOYxH9ByxcaMtebTTU0IZEEmEQZxoFpCjuRkwFdiUC8uQTLAwnhk7SM7oZ//ALzS0zPlwl3Jo
z9mXhYAbI8hp7eSpfhqB8s/p0YGxiNmCbpyx4MztUR0wPbs3PgbdPwWWukrRyA+GypO2XmLXmHGC
8D0amFElQVXQv3CtvKycRTBeKXHLIjLyPDK6amFr5yQg8AHxEEykcMMMxxdN1EtCRtwqTLltr6iB
FSkou97XTHoA9M8goJdz4mSbmJxobhktL1quJDVxizVvTM3Q8Yq1REva9vrON+TVaCWPhXHupo6s
xFjK7c0v8l/p1EOXawyq/nwD6WpVojek4I58EA4LVu+v/kJr6eUiqdMSpS4tmxKL5DfZE/MarhDe
sXpkAnhe3Kl2CAbdt4X4dXZlPI/9VaAh6PS/VpAya0FgiiKrG49AjEq3qFouGBW6SvHP0V2IoFwS
yZeIWsc9cbUVv4m+AOTmvclmaVU7zvK2MphZlwanZl9QYDr+96qo8xorTgzzCqsK1tKX8IoNfY7M
8jPbhmvUprVN9KjagTUxMt5X0zlvAelftHAg/ytP2efr7Qz9KKwCDfdfynJdqAwkizyTBQOXk/l7
DlGCGpGFC/g/yATOtISJVZWjXT4pA2dPjPSzW4MOnbfsYwJI1c0SzNX8nsrw0rE+TUMF7XppSY+Z
fGHoCEDiZSdeJTZjwRMKPKPaCaA3abbC94TY/xstEdLPRUASzPZ/Sf7bgIsXuARkW8qNkCwderME
kJL0iK6Hw2h8aGazVRbOcFLHq0soAtUQLMbg5YEHhvzf9TqlIm+KCoA6LmaDcqNUgmYlg8zbKhGJ
mffVhUZrA4PttSzqwQ08TosyPyZu2j+l0ffP8B6Am9tk6u2g+boqHiqUSooHD1AstS7Vh+gd/z18
lv2mPfvrarATn19Sp6X1U+fclY3PERXfJAuvACHmlHXAnZjgjYyBwQZ6vG5jJwIyIGZKB2fsDIVb
sPW3ceHVriB5d30Cgib0Ci/gC+ru11t53m8KRjZyGIXOrEYbzN35+MyRJUj76Vyvzn3KuqAsiglT
uCLokqekFmwdtnLTuOgNsQr5oeU2vJIZCRiMa//7/sHf7DHY0RQ8yzyMBPgYaNDHUBEaQmS5dEma
vBaxb2cF+C+a5vm+mMnMUUtCWR3gHuDyRTBI1/uzXuqkBOTvbjX4Vi6cQgytdjlKYksjF3PruRRE
2du4wtamDQShV+gpygtDTbX9KOYL2zazHgx0TMmxCdsClMzXR6SIVYEWoBDrKdwC5KVqcFYKO9eW
SswzqgBFgJ8BJxfpY9qKc6EIvOVuKN3hWUx00SiPRLQazb5/OjObdiWFuvyF3LVqLo6lq7CZUUXH
0BqRM74v4/YuSdBpwJkinciCEJ7mQAKuT4HuhKhyOZnB2G9LBGB9cmVrIq4x80iSjbjyYqNoY2Jo
vE/0vmJiq63jpSrw3J7KuGCYl5n+kCmzwqZt2RWSQFxWafVEEh02/IrFzPCUELPwS0ncW8uKdePJ
AK4Rhp3QgEipSpRFHZ+ofumOxdvof+WER43bFHgU2lCDFrp8xRTHJA/OfWFr713tOzWg4zg3YFcS
3xqoRchKg15PQC4dtB6wBPfPhUbPQy5j+j6kJ4EcjCITrcpxGbcZ26nEbUptVWeZIX8FwkSj8c5t
osqInwpFD4QVw26SOLRVYV30+ypQHNWzBnFfggk2eb7/SeKtscBEBVKlAL4AOJXKX1+uphnjulcV
+LgDeSFaaNSxuOBszmi8wqMpC7USQQMzGqUDmKYK+qwjtVtwo8mHmx6DYLG8YCRmFA2z0irAM0Cm
NN3h63WETaWQMa5qN4833PhLNM2MIs3gg1FXhGQhOztjka6EUXc4yX1OzuSydqVSNfjmEBRfbfET
yu/3z2b6NZQhx5ngWRJE1HfwQl2vCRWWvi2DvHHl+pNBN5uqYfTGB7Ecv+fZs4RSzH15t+EWggFg
kCCNKKAiAYW4Fih0fiGIcte4geoIdYT6g5+aUvVa17wuaG61Rr9YqFjDV/7EbuN1/gSQAi3eQFNd
eVuJq/ufc6s3IpJvcDzBcsKhN3ZS3QsHMEmTgUnEsHHT7FjLP2q6i5R84UbOyUB6ETxcmB1ELY9S
/0DMEwa4K41boqczBFFfjjxT+7/NO2MJU74DhzhN89MDmEXGylXUFI072jXiA4AHAqsReKRL4fKt
vlzLmRZ7sWEYN5fQDw056oDsGWupkROlTjuCIWbhSt9ajUkS7jRic7Sh/CnShaRA6MQCxaLGbQQ5
MGquP/DAg104m5nlIJXNsXCXgVAGhO7r5VTE90cMDrRuZtqxgVSzLi6keSd9vr5gINu4kECdfiMT
LUITc+uixQWQfKCcW6v2w1K+nB5nh9UHR/OEJsDyE1EgbQBDRcvLRohaNxHTffckd/Dg67VWYlQx
PKfBw9gUr2yfrofK2yQg/wTuYy/alSwaYLz3nwK0B2P+P9nnmSGQUx7mO3lMbMw0Md7j/Ss3c674
UgUOKg/On5vxVnVoOAQnpHU9tWLWddKGVlsNP/eF0CM3/7kf/0qhDrYoy74shqp103Hf+KBdNpIA
77P4ERzFtDekg99hOlXLjz2bPRe/cmBHo+XzyYJ9mVnsH4MSKDzQJcD9gS1fKHGby16hZtXgojVa
19oGEP73F0qDPEwLhQTYVHiUgBOj+7XaTOjYIm0HJCQw5y68xo/RU/Pc7+ojYFMc2UwAIxoe1cAM
Rqta8/q3bN3/gunGUwousXCa0fYLNxBjTtdXiAniLmYqfnAr8EvIaWBw+TapavO+lNvnEMvEWKaI
iSE8vX9e2cVGykme5mPvDS6X9SsZoBEScCqy7IVfSsjdtihgQ3msZWrrAPmzOB3phaSuzmS2rsrR
HYzR7NfCtjj5QB/ujc7MrGGLCeOjb/xGzni6v8K5fbyUO/38Qm6Yhk3GMmR0X83jUuQ9aTt9Rpe/
e9rdi98t8lHNY5JkdDVddD7bbQ1sO8l4iO2lrtMZ7/h69ygfaSgVBnAMkDQYn6kTmfleXYvrbDU6
1WtlflSrwWFs2UVWGtyTpelZ+cKNm7kQcMsxYItqA8a+YGCu1zqqo5KRLufdfuhiA/39use8RGyo
iz8Sa4EGBcVLQ/EAk/2Y889lZedlYMdZdwg9YMkjSVnI46rNd+Ng8Uu8arfPDXqwJp5AVCcQZv7F
VBfnUAYAXuL9/yDtypYjx5HkF9GMN8BXkMxToqTUXS+0kkrF+wbPr1+nHmYzIW7SptZ6enqm26wj
iSMiEOHhrgD+D3i+XUwYAptUM9ylQwlCFj0zN5Ipt2jDa+b2+ulatowcGewFoGMTaxCEFqjQonjp
1cCY9MBe5DRj8rAN9kXzFkGB+rq5n34PABcNAnXA+iD3F70SJXIsTXGse1Ft3hpSuQHRzUrGs5BJ
gmVDRjkNCTk1DE04aspIMvQULd3joVvexz66tvuJMrrNvlIvuyk9VWKJyvqbOnM0fcMhHqjcK5vI
UexutZL40z9d/hjh1MU+9D8Tn+re+CCDlMA8KqC+QhYW2dGwb9odhVzy0/QCubaR79SN1e6vL/jP
IipEnACrQhdKnmcDxHJ7Qat+BKeE7lW6BMCnrSkPmLkh+XMZq8xsD2l4q7aHhB4MhZGJ2jTdxMYH
uKX6j+u/5Gen6vuXIPRCxwXlarFqLBkVqcwJA5Tkk6ZAfTOdn5LgTrKjeyO6y8BFIm2z6rY6qofw
oHvxg3lXH9LT9KX4rsrUV4XsAL2ydhq1QQM0rQSSn/kYGJcMiia4haAM6s9L95DUjVqUMX7dyD9b
0F9y6yHT/v7VoR9dSXiWv15fjZ89CqzGuT3hvSOBOa43M9gbui059DeeBZmA59/e45+VD9PmQHvp
5GEJfEJYc0Dwf6C8giydxZgSw9PuIPZLMaFxP0yb4IRRN2ODqdd021PWDyfg++qCBcfqxVI26m33
Pv0i3a20mXRX5ZuJPBjmLpcGu4SsdLWRtpG+JqjxM9Rd/lIhZeBJzTtiZgZAMh0zK2jCTwdDXwM7
/Ax6sIJqCKDdcBMYfb3caTVUhoA0veH5o53UE7N0vCJOEabJhrBmesh0HSMsSbJZy4h+jgjMe44c
F/xeyjxyLFi2MNg9ZlJneFH1aRylWTzUyRunA9HmuOPR3QhQeCufpmjlkxfX9cyukLoYo6+0RsMN
eL6XOnrKsePlP+0dnWdyCJ2TTqFgUPNeGpNiMrw24t5Ekl1H+VYzhpXX3+y8fxzmMzNC/o5mYWha
w2B4RmpsjT41bTKWnzWKsqnVZW6UtuVKyFqIkHOgQs0ce6eisH15XJSs8qFmKxteWr4nNRj/N01i
nDCqznop2oWD5F73DEtfCHUmjGzOnKyQL760V5gJ0abANLx+yJkevBpqv439xxxjk0OdrXzcUjye
AbcowSF5hkjspbEswmwq6FoNDzyTJpMmsBYVeU5WXNBC9gdQ6zfZN9qFeN0JITlsJQPjzKrumSAX
yylYnJNTlr7oBmZydNfEQRlcCwJxbg/efwJuqo8k31TWPMONkTlLe48BtuLgnGwzd7WgsJgwmFQB
3xweyZimERbBaKOpVRNT9/I4PfCKMog2OxL2FwMaoakyTB3bBvjmfN8v7Ok3xAswdzqTxmvaU2Dt
SuPVgqr3IyS8u/YmjdZKYz+b9HAbGHydqcrn+T4RiVCPE9d6ihAO/kNmaLYKjd+62fkOmDJ/+w6g
0a1xiu6hZOuM8nOzNsW1eCDPzAvLM+go2OG4IzkdMJTJQ3BSR3FVOU2AATKsJrAR1qit3IKlgwnk
OUTnCMAzwEVfHkxwUJKejAhavto0WxS4YvBeQkdw5a7Nv110J9DGQtzHKxKwesGdkFLDQHCvIVd8
Qobvujo7WfbNKWCbXxbbfG4jdivb0HXeEE9ybNe9Oby6X+z3ze/nx/YIruk/IVjqH8Go9b7bPex2
b09/Hx7BG+gcncB7Ox58+/iwBpla2o7znywEyZL2HW9GnFY+cXuIn8l47Em16ZQ7BXCN6+uzmKWc
GxMilp8FU0NHXfc0QOzL+gDAo0qe9XyjfEjVRtfd7Fk70Ju4PPogYr9ufClqndsWotasd93EOfZG
S991FC/72sEU+3Ub39qe1w6A4N0DXy5LPhDdO4JrcdjMjD0gUAMNkwqiUzLrObmJOzDqQGEnwFz/
obnB8xiS487aE3kpAaUEHGYA46MiLN7yRG81LU0QZ4LxVzHsujlOB4xPd1FzlI1NnWcr67t0xdAT
Aa8VvD8SIuHsV5xW0syZ4FW+zAyMUIUrPYTvt4W4uCjSwncpeGHgDXJ5iYEoyAHjSk1vA31De/80
sS/T0dkncYn95Ttf95FdOSZzY6A4Hndkn769ZAyKGac/a4NwS/f8/JcIPoyOg65O3fytxnH0fK3H
C+wXgBArx+l7k659sRDowM8QjjnBF2dsPIC/882CbsBHwyxW37x9bJ721Pn61rhxLPv+s3+DSBMr
GQrMYMXb/J5pvJLNw7GAhOZLa6/Rxi1dKBBeKhAfAZk0Cq2X2zFVIc2jsgV3BBg72vHQabsi61ZO
1eJKnxkRVkAyeA0Zocb0BvgKCoQlqFBaMIoWv6/f3MXTe2ZHCBANQbWYc3xMGwwQ3yINBkWqZFzJ
j5aXDLPucyDCxMD8K84KM3JNc2vqBtMDjxAeCjfduFPA73H9U5YyTAtbAtw1QV1EVy+NgBikC8I8
N72RAjL5gpmE8pkMmBRFcaL4uG5rcXvObAkOXZXBHVXHmekF1nH6lGOnrGpbadaS5iVnBsLW75Yz
ove3BsTZuild29dmWJleCTLvWNs3jWyPYeUMwwOSqQHNRMs6Xf+yhbiIfcLzFmHcAv5AON0UrMxB
mWqmZxnjeKRKWLk8UrZTad42qBKBiSdasbhwBCEWC31sHZQIM574ct+sUYcghwSnotXgNYpR4ema
p+sftbBdFyaEKgGJChWEEfAnSqIzDbBeHWWTaZNla5oxCwedYN4AjwB5/tMSDno6RQFPFBiqqj9A
hoSYlh+HlVnCNRvzPz87FBOXSUBq2ODJL3xLS3bKsAKHXlwvFDN1A4UOA8nbpQnLHLuUjzjeQ2rm
4PcYn0wTT3xdAsdXgjGO67uzdOQw7AXgngE+DDwdLq2pQZ5BNrw3PUktQrcLC3BWTzRhfhNidCqL
wm1bhCsX+Fv/XAgxKBMTAto4zEpiuy6NtqUftkom4xNBEH1LwNX8Em9faqeH9GMFIY3KvgsYhCe3
p/v793vqnNgIzbgbBZpxds9UMAD2bC13WVyIs98kLEQmAVQIrgecHos/8WigdkJbSDOgEQNBZdYZ
pc6uL/3SWTpfBfVyFeIaLCiYhjOhFvWo1adY3afRSod20QTcCaiAcC+wx5cm+nzIwCikmJ4+3fXB
44Qxqp6u3O8lFwKA2X9sCE7LCkCkHnEdfnLqPweFf0pF415fKXNeih8H5syGcCe4JtctKvkYqTiM
h5fGxZva5jg7eE3jj4TVb9CHag9vGqs3SIKfvgpbmg8WqFwZhhcK+/S1P+H67E0MBEU2tGkgN+mH
bMD/nElJQVWFHOa1syGNJLOd4Tz8y/EyNRREQD8BMIp4q7tGH4exINhsI9A3apCCTior3srR3Kut
mt2ZmJlyVlZtYdFQM4X4E4B/IEETFg15eqL0JCWeQZ7HdI8XUAHFLrVI/vsEA+P+ZFZXx1w/SM4v
D1k2tmNfKxFBGoMRBjnXCift0H3vG9qvXJmlS/q/ptAsvTSV5kZdGYaE89zUj7HeveiD+koihTPQ
oRt2CC3ZzfVFFFWN0ISeR0CApAHC67vmeWkySClsRhnx3jgEg2s8qF5QznFSO8Y7C9NednrXMPBp
bbhD3d5+U11oY5v1Ds2A679k6S4juYLOOqq+PwebcsOohlSviWdJB8l8kOUvC7nPdRuL6wtYiokR
bmRyolSERBJj7IKCeFU4xTZ6YPfQk0dpxkBNWbuf4u11c4ufBJUf9LxnbSqRXxvApUmNfE480MEx
A/NoBf3Np+frRtSlgIquKerkGIQBgFDw7GQMdSkaW+LVUPUJ+2MP1izE7fHvwO/llHV0Y1EMR8r3
lYkKnb4FY1/qH/OpYfkukk5DlzD0OdggBWz0+9sgBHkSRL3ae3kNevxzKmE+bLhEgJ0C8IepscvD
1g+8bmo+Es8PM0DFtU3Ijz0eesFe5Y6h2CbGM+xGtf5hHwg2QZ9nvdBvFFx43WsUrB0a8ZQeCtSE
8AcJDG1bH8XGlc7md2dC9OTnpuYTeJZA1T3mBKQYplq72wz4w0CzfASfP8oVGFECiuyU7wfIQFvI
BO6QBgwssQMQv0+YXUzZfbD9Clx2E2EVWGjZ4eHhobWtf8jyCGAfQHQCeySLYRMF9NxIwSDiRZP5
hCToyaxJZfuDKq/ct+/06sdyINmHLAvQo5AIvFyOEMJsoHK04KMRqdJ9wjpH2Yxuw+7Qxtopzl3E
vjr2mbKbYl+C5A0kEej6Ki58HcOHX78p3++La79GeFkpM2V1GeDXpObI9NaxwPX5R+q3Bt/6+dHM
vDhsbM1Ezc7CfA6ElQC/h/xKsx8LV+9VsMwOG5AsQWUJsGzpaGl74Jad0jyOzU6LjzTGczqxOU9A
EPymhIdsiFib3DXtppFADYzXr21SJnsRVM30rHF6E2IPwd4oR9vs1j4WK3vtW+e05uwgSjEYwaeB
wCt0GDYEUS9GN68v55LfQasY/er5TYf67KWFJklK3PGAemS45xM4O6MnqoEBsV0JUUsVGwxtgdR9
Bg8BgCHcKTQtgijMsW017k3B3sDJ5BDkRujJMUQl0GJYmP0zbRymEwQr3K9Pyj4/dWZ+Kypw15Y/
5/RnZNR9SBxUIpgT22sNlIUKAbRgoKIxq/WYmim8NLtK5UQLY+ppwW95/J0PDRjNflf5b8uoXJ1m
K9HyJxkHXOm5PSEriauh0ngJe4R+yMGtr20qCOY1vUdCRO2yYnJlZz3TU8c6RnFvW8PGz/chkkJz
fOBqAh6awU4VVxs1HECIwgN1j6pp9thUTqq8j4o9QWswk1hZndLuhXaPic+MKdkl0tpkxWJYmNdt
HuIAJkSEcg5tXwSVkVEv3dPh3QenXohm017fdRBP171hpde6VDIn5/ZEr0QS0wor2OtAlToV2ath
vcptaJt3RmEH1kNJ4alBjjBFrpk8gL7QN6aVTE8UTPjOu85/g+iLQhAVzNMI3uDfyaHt54+gGWcR
dGYUx7K2mP5Q9QdkMLZGNlMGotPBJfJvOapPdQhdJ58pq1O785ERXQb6tqBGQrsIQGQhTHI5lOso
wZHqsf+eVqECVHyWpW2ahzTYVfGK/1gYQ5n77GihInuHDKIqHOEKEhlSEZTUgxqE1rjGvQHsmRcM
75XNs4ZN4P8o9td91lIj8dym2ANHlb30zaDAsgMBDQqfTWgPO8kFeQ+7p+w1h58AHZoDgUsPg9hO
ttIb/zm2iGt79s1iPWI0qyZsZvvGsOGNeezKAcjLDmp5jtlsw7GxeXMHotwsP+qq0xRrg6Gzr/y5
x/9Z828kyllYaIcg5kYP+5VVHjTpjWo2kfeyhvnJMFw544vnCZkvJMLQH0R34TJAxHpojNSvca1H
hYE9yrYaJ0VGGpOjZN6rWmUna82iZVdyZlMIeyCuBs0qgLueprn6tifQq8biohEM5AMz+Wv5rPh/
r5+ppSwfvXc8D8EohLkI4TOpEVdgju2pFxmyw/M3GWicInm6bmRx31CrBVcx2CsBcrhcy7FuFb2o
KfHiOLMjdef3qUN8l+uNLa0Ja36/nH8cEpwRMKajQodX76UxU+qAV2/gCDD97cT7eC9DFh0XkgVM
R5coYE8W4nAIFih04SZHYh/ogu3Mm/vipnfeZ4yUz7L9zXPP/qR2jlQO5Cjooqib5z/XV2XxhOEt
h8IDFubHezmUTLXJezhyI8w96uMEj8kxaR28QjbJOPxK6goU7m/XjS5FesiSAGUMOCgQGUI6IitF
i344jNJGY3mCbOQm27YWqNcK5CTKyvNu8XSdWRP2ouJ1ElcGDrQJl1iqH7r6Z8Rr7fonLb4hkU9g
vBFqpjjHwhkerSzJVSmE65desrZhqfnRNfu2fwqCt5TvUs5aAPvkCNHoNs69TNkNBgH5RwEsyEds
3Y4zUUALGqqxdGutfOUB39bRtqTbst9d/60LNwEZAlh/wDYODpTv4uuZB0t0bQp70MN7QTOCOf9d
90+YHGRJf1/Ha4RXC7MIgOMBTg5wHlpLlvhSSiwyFlY6uzAk+shLql0YbieyG2udxZB6zQmbeOIk
KNJ1bJjwN1VQAj8Z/cr1X/RrMzYQnGUKimyiXnCgTLwqpY56SuCGhlsU2+zU1raBwkIIaLRyatbC
89IxP7coZAMk04M4Dme3FuGtHkzSe5AnbuFzzHh91kn/1iMlub61ayaFm9X6RRunI0yOSeJOOvJ6
/jSkdwWmlIO0d3XJWJnUWzM4//Ozs5Th86amG2aDB/+QNdFN4v+pghPEGpw86nbXP2/JW80SiXCs
iIk/OpVGq2pNjQqOl0GoRKqPCt31EjOBYgSBLn1rpZUEa7G2hwnsmUVtHtr7zoPPPq+v+xzoCeDU
VEBk6GHAqynYlffaBsyB7JfuVsw8zD0JhT0lIE/q2FNjTwRPXzdPV7Z2Pi1CSKEoUVn4bMy3grDl
cqWVoBshOI76MA6yS4IPtWx2nFBW9GvcTEv+4dySsKepVKbg2oCl1P/F5ZrNbyGFtk6aoDomrWzp
4mfp0GnF9B6Cv7jCQRcGUDUOiYfmEzKoeKOrkGkxC1uR12rD30CnH0v4PaIB/AlamnOkONvNpOym
oKoiMqNPoniPQYCJ7M3ic3I66T0Z3CQsneQZigz8Y1Ruoma0wQMBOEy714an0dyqyVpHcskrQU8R
0DfUkuCURWxWlVh1LmUoHmc9tHan51o56dQNzV+llO1Jca8FxYumvV6/RosbfGZUeL0l6C2YQw6j
HXyuNHwBuejw4qvFnAj6lyuRcc6rfiw6AiIaroj4qBxfLrosaWYeQVnDk6NMtdMUCEIprdY4PxaP
0ZkV4Xa0U5TK3VSiIKccxgydOHSDOkzB99DyHtcAE0vvLvDCIK7N8ptAegrBvtdABojQjTLYG5ed
jwkq3j5Id+Ibegpe0hWE0eKnYelwR/DChybA5QJOShWnedygrB+/Uw4nrn80zasqrYFaljbKREYG
4Mw8C/0jQSZRqnXZSLyBPkWTR/lKqrl06maE7Xc+DMV54Ttq0vkc0xHEAxczM6r3ASQQVv5SQfqn
N35fP+GzixIPHeZs5uXCKM6PkfhK6+M4xpgbJkLdSa1ZoT6mE3owDw3K12ueeam8Bujof6yZQtMJ
/ZBUBX6aeHlD91pxKxdglorfa2mv5L9DkGr5dm3As4XpMU5Dp6wVcPxMhyGtXQiysyl5HRroxTd7
Gr6QIWO+def3D2EBARVbAtv9gCJ3dEygliLv5zHgqTmAd2IPrnPa4eKeMCIMdhCWS5gcyW9AYt2O
TMpOJIiYOjrXV3YhBF98q1CzBPWzH4H8gniNGp56vqWmZAMSj0mqI0Z++j1X1lpOS+cS0pyY80Tp
En5EWN0e2SMkr7CXGYntOJdvqVTur3/U0hWDcAMG5nCrUUiZP/osMFh+246gqSReUug661LVsokG
IgA5Q0WpDAKyEvS02UH8OJ8WGq9QGgDRp4iGInKYZC33iXf7ZjAHWBdAMV/mCv/br9uP2PmAKjd7
w38HDC1pe67r6/hja6Z293z90xdGPpGgY2YKjzE0nsHrffntYdhj2lzFT9EHV2tZRpzMPCbhzmz3
8rTvhsTuPd6A6fsgA+w2hXi3bJC7gyWRr9F3LIHALx4Lwm+xaKQFCq2oJ1U7k0c7qXJNPE7GUwF2
V2uLekce//U1u8b76gtkIuNap3qpunTxC4Q4UikDhLpGPFfC9FdBNk3T7rsIfHHGhhis6x/m2Y/p
q0wTlhX7YQ2NsfSKxCQ+xXwkyoc4kEKGQtu0k4qOU5BhY565VjdtNj3qwN3w9DHW7lT/FgrxQfzJ
s7+G9hT3+/FzAgu7gW5j/C5Hoz2UTNEaVquQikViqKh/+Hv2OKzpNC8969D7QssbrSnZBNjy8tS0
ugQ9raqhnm+94R0bZL7TYdSQ5vWtMWY21RNmxceM2+G9ZuV26e/GycH8jKOsrdmCe7DAMUDQI0b6
hMbB5S/pAiWLyl7Bw3sCFUl+SNf0HpaiPSzg3wwyBAsMwMKpDAOtKM0GorCcbluo0u4k/qAYtzOf
TPVQmjqrmmO0xgAx77TgIS6MCgexb6Om8nOdelb+ZFgfc6OLa5uVu7/ghqy5GAYiK6gpAZV5uXY4
JV1JCwmVADkGSDkD87ye6RXQCcVzDvdkd+EQbwaAjtHzHeIdaBrrWzlu6YNJJJMppfUP1VU4I8B3
saEEHBjC26NRqzxTOHaTS7dKtfXvJeOYooSfna5/+kKCgDogII0E1QDQGQnL2/Aq1qsEy5ugKCQj
71eTY9vs0LIIkM2Fa9WHpd08Nyd81qgUo99AvQrk97dc/V1GtwbouP9/nyRcSUtKynYa8Ulxi+o/
BL/KjVJrTK1cchP/Q76NAXNsk6LNPEuycHKoytOk1QvLyzBOnChPWosGofTWqmsHYmme8MKS4BJ1
0FsVSZ6DHUctX1PMAI1QMq31beNvSN8cC4uR6nfT4inn8DXQ8qKbg/IQgTtGJQcYucsLohRaY7VR
ZXnqVp+2SXKfQjzAb21NvUsUC529vdGeuHUotScJjL7xs4ZB6zW9z9m/iK5gdnCoW6syyESFjdVH
XYsao7G8DjP9HIQek4E2eR3YDV2p5iyk6AAaAOxpIGsGo69gKS/UiMeTZGEgKXeM4GbMWsbjvRI9
0P7l+mlduhH/a+oHG2EOJYTB6gLfy+RD44OgACPjAAZcN7KQ3MCvqag6Yl4Ts+EiqK7wo3iUYhye
KH2sDCdPbaN9Uxo8CKLboN+nQCJE+z77RSRAdirXAi9iuwX+jUs7sgIZ+bmLKHEoyLLwFwQSsdCR
AmjHOxM3Ji3l90Kp3gBygRoN6Tep1qw9uhfqCpjwxvwvip2zzvB3Yesso5UrBYjLXsFOKoYNdqmy
nouuBlJ0GpX2mG5kppfu9dX+uaWwiVEbvCChb6x+YzTPbPYJav0Dj32PIzMM+KaFNGy/Ag9a/rAz
I0K4b7g6yhENfa9J/8bxydrkOQNhpgk5409Jk518WnsX/wwV0FKAqg2YI9C0oOJSYpB+lH20ULxQ
AwTXfy8i06sDfduFf9L8BriU/34V510D/RPghD8oWDq9DEH6EFuejDnNcTpUe7mK15qo85vp0qXg
m86MCE610cCCUGuh5elG6yraTQGVBmJh9Evd5vHDYL2a/p9RKlfu/EImBbOIFyYUklHMFJskOeJx
k0y4A33uFWp88CHqBk0MVu/bGSZENn3YbesgclYxyAtPi0vTQsCysoJbVKotr0Ybc0ieHwbo1e0G
B4pQfrzNHfrH4iAO6DakcCXj6fqe/h8fjjIygAH4btEPER0iAGk4r7eStyzvv2Igmm41dZdPiGYT
ip22FgTPzaSvnKYFYgRUqRRAQnUwAyJSC1UX0yh5HeUIHpCPOT2BoAhY509im1C9kewBHUmI3LkB
+zUx/F+UsLf1yRmPlgOsFdQSAXHfXF+Kpdt0/nuE+xtXmQadbPwe89noQf8Z2Krpdih+Kuq7vsqH
M3+deM51MFaDox6ADOS5l/E7iAA/MynHZaLQWYjwIIqMbSW/9b61qesQssUbX4ezUqhd++hHQZdX
uyXDhOed0dgQh5bbP3K9ISlqR6C7bLZkjbZgPnc/fyEokTGXC1EKeQ4bZ06TKloSmOFkeVDCvg+l
ENLGdXC6vuY/wzrOgAbvC65+QINFhcpCSXnTjwgGFqilGzB9xMOpKSBFi7ftKtHx4gajszj3aDAN
SYSUCQP/BYUCDS5ao9mJsseLMACgltKCNWrOYsxza9KdnGwjaWCSOtjU3BblhJGpxG0oYTp9CiC6
fH0FFoIvps40C7RIGAYFjPVylfW0DnUS+QiHgLkZRx+FNQXKFw1fuW5rdoRnRavWzVTJSKCkVr9t
onyHMcGDjqdbvDK3sWZIeFBEdQj62RqGxsE1LMazbRjaa1ibxbN5tmpCOhgpRVZaDWKt2SW/aZgA
4wN9lus7sxjQz7bGEMp7Op4sIMnHl0y+7QNlp28DnJvnTxI7QXs/ks11ews0DbgMFEMI+AtSQhE/
ZJBYTpUx872ESY8ygI/h0+DM4IwnUKBzVNnI1gRD2A05eB2Iaq5bX7qJYKybp5p0sKN8g6vObnuq
D/qM0/M9YoQsR+6HqVEtf5UbYJW7lTGxpXTs3JbgaTE/r0hdliMd67dE/1VlD5WxYmLprs/8dwT5
HvAEInA+avzURyfE9yBZT0AFHCusHY6+tle0g7m2c/NpEz0lhlVgCZ0XiHULp9GscgxDTQ1gZZl8
g+TExuSKI4XSl4lCeE3VG7X/rPuVF9GKUZEilkPSuzTH0vfaMQdqGWVR61jLePmBHZtPKSagCTDm
ariWdC7ahfAh6sOgM8c80KXD8nEliqSufQCI9AMvccHZNNq+4jQHY+19uXhQzmwJQbLV8zKLZSxs
kP8tkyeq/6mkf0k40d/9z/cIDjjzm0DSY3yPYQLWe1D3tQvtpWH8FSe3IJ8sAmPF4y/UDfDsO7Mo
uGJN46AFVWHR9Ie7jt/qwLbINEA35TYoTiVqyqDYNZWboc82tRrurl/0hULybB4MYOABn+Emwmkt
MrOcxgzmKTpRTDHdMfsold9a8GCVj0q2s7jGZI2lySEZNSf/h4h/Zv3b6Z75mWmaUSAl94FGUlgF
kJExkB3pnQwawOZKzFuKEmDbx39AVoE8Sziqca3niRLg2YfWFhQMwu31lVy8CZiBxwQhJOaBWbq8
CSMcgdEacGMRsjmb8MYZIoPYRedvu84d3nhhQ+ZpxehC4QfbN/+rMeKBJREThqavLFpmCk5PxO0C
XKLAR0m7YXJSiEbp1RunmzK0o+BXhMmyTVzYVfXaKquSoYtre/YzhEMso8ecmD1+RtJq0HBirfk4
lW7gjhtjOzhguvOBPQHVX4VVkVbO0JJzJ5hsQ7FCp3Mmd7nwDY2CoYjg3Md4x5N3aFsBY8zKtGaN
YhfGGlPH4o35ViEicy6Mmt+lvTgkYJeXsdGAbtiDmT13+r6ybN037SK/4TyyZbD01nLilujFyCDW
bP8hnM1D7irGL0G6LEKb83KMZWmCs8fQpK3EG6vcYjTFrxxVvaHlSmRZ8rrnxoQ8mapd2xvKbGx6
nie46lvIhP2LEzw3ol6uKU2nMcgkuHakG35dO4n6K9VAxq28Rn5mK32wyzBgzNp+2pS5kw/p2j2a
N00M2jg8WE8Zsizg3rz8AX6rNWmYEd+LUbtMdRsAHAczEEAtoeCWHXm3adMPWt7mEWSMog2RXv57
73FmX4zf4BLFpGRq+hDDdNMGj80hPVX2KG9Ko3uU8fiPVmcxlu4s4A24OsBqAbMtbOwox7HUqRbu
TW9us8Qz1M+pfq39o1ykW1/v4bqIA7k9hX9UQeyCmvPWtFYr17MVceGR4yJ1ADUFKgBCwFW5zEtw
Xktwm5gEGR/Ddk8rkI6BdDDgoJYcOkbAF1BpsVcUyuP1VV+YzZh7AiDEgdgiiH5MISaotK8a+HTJ
i29mtcVhAy5tlFuwAdDD8JIt3UeulLlqv8ntarf2bll6U1CkGihgYxwB715hC8K2b+pE1aX52Jtp
4oTRJtNPnZvcWRigc331fuV7F+ppMAhyWUwDWhDeE3zl4JMsTVJV8hoi27ySXEBc2hGK9A2j/paU
f2Wrt7XV27WwyRdmhVegkil6id2TvCJ9HJR7tQWpMaFARjKwXGxAY4m8tXHqcI05fnmBAVwDflgB
D4lYzFbCKNSmskXMB6OuEjHMSWWTyynQ44wfWx2sq2ssfvOBFQ40JIQgugJ40iw9IriyCFdtoDVM
jhK4y6GNFULXIzCOYJ/YX9/NhcBHkbOBDAFk8ibY2i99Fi/a3owlBN2uoHuKKgWNjllGd9SMbEV7
JWASvW5w8brM1DjgJsHAgCZ2Pct4aKpRV+GmJbRB0FgC/RwGlAZzH9EMY2QP0Fu3IdbgKgV48Ago
nIFr01HBQVbtxOpbHjyqwbO2lgEs5dAg8ZwJdYFsnwnkLlciDIxI1fJY8roUSlWSa+T48ybW4Ljw
5lNy1oztNmi2ata7VbEGB5kvjbjj59aFfTCUIGibNpQ84k8ZaxrAiwzPLFnVGSBKW4NiLu46GCR0
9EuAVhe7/FFaqxCOKWENUqBhjGOdtbtRi5BmYEIhLaGLpKzW4RdiBUbYQByAzsJcMBOeXjlvpRb7
KQHvAQU9VW2d/M7im8K/y/2SYUwCVLaom4VgUC2OanWXZ8diWAmRix9uzuSYJgZAoGh1ucla0qet
FOWSN5hbWvENqSKHoGWM21xrfyDWtXLaFxIfEHFA1hJUnBDp0YWUoDHB/z2g4gPtZlN2rBINnEhS
cqcjxRqByqKfUrC4ECvHPUaZ6fLb+CD7QRI0sIVahY2zvJNCedh3gF85NC1uAwsz+0laGIe+CEc7
VMy1QLy4uuh14OmCBi4aZJe/QBrDdGxDWfJ8nFwrRdUgRMvq2IIxJubvYfq64kqWIhGsKVAawnQr
2p6X9iarHwc/w2422dGPE6f5q5u2wY07KD4QI2F4fstr3cali3puU9jRBPRRrabAZlYzcypZ6baY
5Ug/fPv6xy2tJaSiZwJrNIx18dv6uuu4ZFiSV5v+e14VmzIFZSaoj9JfGN7QebDSsl2yh2Y4Ou94
eyLYCU/PIlHUNkuwdy2xYx5tpbtmq7SqLVdPQ7a7/m1LnuDclnBOkiiS/WI+J/0wsagF4n7NnS4F
0HMLwj2vck5yXo6S9xJy1TXtJpJcCWDR698x77XotAGWQLRAgROVOuHGmbXJlcxC6mVW5u1Ad8Hw
RP19WYF/XqkQQNzw4brBxc8CCm3mf0eD7RtqeVbqMPQibmbQgpdPkKSSLJv7EILR5K28Jv+z5LjQ
UMfoBcocGhTQLq9W1SqlmmdI8krjpTdvcvIWrk1CLkbccxvCVapSnMYahVvPB3+17zYvE92RxMYS
5ow4kfZlfdG1ltzKdxHhmA+Up/7Uwaal/k3bv9S6K7v365u06IjPvkt0g6YmoZBi4nhr8EFyelRA
gKx5sr9Dvbj+Cl6neo1ZdelCYWQWwGHgyTBTKqTkVtXzqKVycEfSXnYmzRjZlOdrjBhLfWXkv8C0
GygYQCtWiOBZ5KtBXZYA5zgVC210GEFPRtzSfX8uwXMp79YsLp33c4PzPz8771Xjl76iAdJS5Rb4
md3O+uhqBezu1srFWvw08L0AF4yqOzBBwgrSMuSURiZatVbrJJiyiqbf1QFTD3kPEH15SOrb0NpM
CDKjggq8f2PG79l0Wjk5S8Hl/FcIt84oQmuSQgIIVvbVgqbhwN9q6xnPD2DeBwY6dBm6Ic7/cHZe
u5FDyZb9IgL05pVkGrlMSVWlMi9EWXrv+fV3UTNzR8kkkuh+6EajBVQkj4kTZsfeQ34aQseTH/kl
Qvs4xVuI17Vln0kQUfnRZQCKi4uZiPCK9/LgnWARsosYGGj0VE6W3cXNhgddK4RRhPpfU8tnR/cn
M03MCYgL+qImVGTgEu4zPToyxnrurY5y1GucwSRuSk+a+lq1GxibtZuDQMTM9TPrNi2T2Toqai3L
yH9q8WkUAqgkNrzBypZyMWeU2Ywx44G9PMKdbuSGOWX+ubagGwt9HAJvXvwjKEnp6s0gcGXrLNI4
hl3hgCewX5hLCqn2WyUJzuk/9Z5h6zMkGffpLn4aXhmm8D75ENZGTAbvb5/c+URcvIRInM46GwCH
RKiylh0Af0wipeyM4Awd/KC4M+pArdEDsbXwsTD2Zb8RrWzYe3fBHx3DOGV9k2NPCjOkLH8EcmIL
49mq31BAdKvsvoqeb3/h1T7OIq4U9/g+SwOuvriardT4ee+p/rmrk12ZqceqPyTxS2mpXzzBvW3r
ahNnW+CGQEXNbGDL6aS0LP6vLVBYQGUOJbRjjSEcNjEjW4YWDt0c0taPYtM/t95z2SvwXKJUnMp2
uUVIsGqIdIsDOeOQl8TRJhWqiozBPw+d4kbMCJnqczRZd7n86/bSXTuUee24AirvEzJ/2nzhP5yM
JBKh3u2D4AxBU9UjOxmNLkUOV03z+0EJH5IEbBtcBIzycEbE/Mfmt66dzY+/YLGoMwtA3g5xcAZ/
MXjxndDd1zpigGrqxjXag0nqSv7f25+9tr6z6qREikn3Ytk4MpSiThQrDc4iySWsEmoPeZR3t9nb
XLdjQK4PYI+7MP/9w+p2NUPX2lAEZzU5iv7fmXgF8orgP6b+ZRNJz//XzMKLRSWjsnqDmc4fd0WI
ml4MM1pcO3UJD8vW4bwO2GZzM9wYqAKl7OV9K0o0ocnCMNeMjoQP+x6Fve0FJ9/sdtqXUfgWR9LG
Hb+Gyc1GUdEjdyCFvUKQZuNYNsmIp4Yt7CAc+5foMbgL6pNy0Ldaa7NvWnpnUzcp0c/CIFTIL3et
LJpuCKQ+gG2YIZVHn4vw5IVfBPkQbB1Ea855rmzNZwOOkxmSu9g6X9DMbmy64Pzw7Ydh17vzWbLP
lv1nvz/f7Zn9Ou/P9uvuFQkG+/U1cvd/P0N06BBOup//7p4//3g+ff0LJaH9CKPO/cn5fto9T84p
2P359/Jm3b08jM7RsFv7Hv7b78dPL39gmX9xPr04u/uNDVpz+HMd5f99yMLhJzmDf8b8If5JfW7s
6qja01bBZF74W4s1u5IP1ylWplDp8gEbfkTso7c6gZ6/FRS8B1HXZniaidsBiC9HeKFI1KsYOtKz
pEW2nv/s1NAOYtB342/UoSc1dOR0OHTFjrpc2R+bqXJgEHXE+HOlv2YI8PRCzkCY4oL5Otx2XLMz
vPXTFkeTERjwVkKF47pHOunnBhRjdX3h7iRdVvGMy3KfLgxJGElTcI4h7IsTpvs3IvY1A4ytIio7
B3i82Jcb2Pax2vW5xc1KNFx7iasKxqp0by/SitedJT+JBBDdIUZdJK16HgNv90yCulf7WXPkjSB8
7Xxc/PvLeowXUs9r5n+fqdMpSKH5l3ZGc6ZhYBvHv4Xx2ZRcPXwT0gSqb3tQ3WK04+JOlP4FSULU
8F9ARemYffxk+XJhu6bVSnNkYbsuVc9moUl3itdvTJuvOX56EHQi+D44AqyFlaDLupAmF091HDA8
BEXgEfHYSHlBIDu2ybq2pumvIcrzd32wuCgZ9YZiJJKHxek3cGT7s+l+/nV+jp3YqZ1vAjOwpHl2
c//18ftucHZ/TOfe/nlUho1bdz17ufgZi2sHkUkTB4oXnJX4UTTRqmAEc6KQOfebykQHG/6kjpGb
GK1ttOaDpASHASkL6UEw/zRS7mjjr0L+Hvif+4FBzUMXua0GVVcQOngJPNBG8L3ygF2s2uKaRWnf
d74ucEBLuAdFNwJK2MLWYSVf86Rkhjzf3b5xK87/wuAizolTvxZTlfWhxfccWJ5biw+WF7hCvnEE
V4JFDKFHTscJZowlq53S13IYtDFSceL3sgOSmbmKBJ9c7aYKUmjad236dvvT3vuVC5c7RxxM5pDy
Mvq08CaqXmVRlSfhWam+SSaeXWrQww7kgyxAFO5Zd9CT7SxhuNPDL6ogOG3zPMkAg/otbqYV58mY
l8Sg19wUAnh0ecfrsBLr3OfbB0MKoJEcoYxMi/+Y4WU+6h+sLM5Ok4lj1iBtde6iH+oh0g5t8NZk
Oyizb6/r2k5CJYE15ligrVnEC2FLTtK0Y3RuJqa8Trl/73UZxJndrywNbIt5U4e857bNtXvx0eYi
fvB0LxRSAZsW8SNDrzt157dPeaA5iDL856ZA2DKbhyAgo9DzjfkQqujlGJIh5tFZapxu1hzfgdQs
1WeveRI2y0KrblKTqWPAokVXVl98WNd1EkQFDdZScScg4dhFc2+w/ywUB8+XnsIO7VWUdPUXIdiX
YCwqJqOs8PMQseR9fyq7v72g/E5/qY917VTDTxR+y/BrS6NxIPiJ6rtAPxrw3jR3kfwjUrfod9b8
ByBB1ouom9Rh4T9CfWonISqjczg1BxphANn09DGV4Krc6uCv3SIodSSOHHP0II8uN8ZrwjgRrCQ6
y+EfCszRVpl+7VzrtGxBCL6XyRb/fl2Go2bFbIVFYCp00100PZXJI9pDNpjEvkGCovmPtSe5RZST
GLanP03As3iXI6OG3Qt5p3OmMzKkdHYU3VMY3bg9qyv3wcriLVbJiOgJ9aycHll22ph/qNRvif2t
Lt8HIwsnx6JlumS10VnM/w3pk2a5UvYmmsdAj20z/x5tTV+vxYpQH7/DOYD9v+dnH+6p1Csj4RxL
J/luED8mYmQbKsxH2RYn7doR/2ho8WHNoNUITWJINj6JWr2TDN7/c2jU+0x1b/ueVVO0oYib5hLq
EqvIlPAQClPNbWoqV+5erZZGr+BY1Vsk/L1tai0thw8M8J4ya4pT/r68TiIkfih2kivJvvacjtnR
rER71gLy4nEXe5OraBAbO6bwJQy3cNwre4dtgxyNmGCmCL20rSZqnwgytjvltSiOGUIDuPQthfCV
1bywsvBNuj8IFpX84NyaUm4XIE/16FFBsHqY9NdYvdtY0PlHL8INiGxA9dPLZjhtKVI2yqGaUFkP
z20kiw9enJSumBiQ3BdZu/PFJNlpfT8dBqmETLcwvAejDqOnQDe8PaNVGW3OPH8bezLPxmjDjZO1
cjsRSaL4j4+e86uFo0HeTfIIhQm/LP9QQ3RBWf1Po6b2kDIKrniuVDc/kFP/eXtR1tbknaqJx3uG
kS+3QEDPXB14TPuh+BzH6acMQjhF2Ypi1/IbiNBnxrkZ2qUsy+SaXPtNZMTJGXKe8QC1fmm3U4Tm
qH8SABHIjU/Al9uoHrVEnsWW8u3KZyJ7yB36P1Rby1ewU2QlLdMuOVdw3ceDo3+fEKy+vZTXXWR9
1lb8/0YW71M8GYbQWG1y7ke7HKF5VwUbztHSjn7mLtxh+2B32+LK/cEgE7bMWkLPuKymRGIWeh7z
MOeqMuMdh0V8qk3JAjKXBd8MqS6ffTXd4hZdGqU8CfpwptoGfMLjuHBLgS56aQjtxbmXO3C8B8M/
aYDQSt04RMpG1eSqhj4bY3wFwiaG6Wdo6aUfUoRAnxoFY774vWjhvpYEWy5QtIfdxjxbhttJ31sE
qlLR9gzJifWNptzy3Mz2NZQ/dEiBVJnizaX9QfesIau85Kx4iU01ewAmEmv/jZGZfYVthEx+Cd5I
aX5YMYjxc6XVtq59HarGFjYFV1c/5YOVxSvpT8hZiHGYnkf6Nz3rl8/cHRB33z6TV0ndvGT8B+j5
nHywfYslU/s66hspOcextK9NxAaD7AsDTqp3lO4N6SBq2Z2UmntVaFAKqWG8Q4p66you05H3HwHr
IbjCmUF0iQaXpEroWpMlBcFouo3nwrLlNA7od1u4//Tnz7/03IPsuP3pazdjVlIgPJ0pJ5YdZNqq
fmomHJa8CV5hmqPQyfn09lKyy8UtxM/q1ZjVc8ibKd7znF2usxHLgahU8ydOKHUUbkd4RdFvbpIn
FCXqeLgLrcEuyUkmJBaK4F8Kz/F/8cUyafPMXAJUa/EbEGPxygpNnLPIG+KYPc+qT3i0Gw1mj72i
9uwkH8LjbaNXU0JsLmoaJH5U9ZksXjZJYIKYvN7EqgYbi+D9yKejPOTfE9mxerg9YP3vXRg9FeuX
qKWuPTaoZtDiVrSNisnVfs9tdMBPsySkSY41//1DgCu2uZcEYFVfTEUQd6InOjqKoc40Tj4FKg0i
zDytD7c/fr6lH2MYyJwJyUCv8lpTqnmfs/1gU9ACYYgVK3zJmzFw60CWwNXL08bDcn24ZjNw7/Fe
KtB+LGE8ajUTcqmYgbil6f82Rekoo7TPmnCvF9AU9F/L5iEIO9gxT2F5apJmwydeVYLfP/TDL1h6
XhBtWt+Y4YuewFSTuML40MWPmlp8pxvWdpJNezEZUvSGfg8MNTDXe98WkJ3pdiM/Cd6R8Rpl6zfN
adjF4r+XHXhpic8M0NmL415MEMynLRvep1J+F+ZRf4gTSbpXPAa0S79S7CmqJUCtUgOvt6Y/xUXe
uE0dynsRZdRnNTDnWd2m6e+nRppsK/YSRygQxRR5vN0ibd4CTf0ltKjDl1YY7YKAYtjtA7SM7GeC
Gn4//UWchiYvdxYx2DIZ9aR5aiWv3WWqqLsdL9AhGiJkI9CQvbtt7+q2vhsEEIYbZhSJc3N5S7Qp
CAShKZungPZVlr6azatMdNRVr1012Eb3o+qlOyHrD97X+q4PHlrtF+5rCoyNh+m9LvRx9+YfAg8I
ZBwSvTR8x+UP8a0uM/u8bp6Q9rjzpfum/4rsD8rfZeD4frhTSyj9vAerQ5tbQF+le/aDnfectL98
rdsX/lOm6se8+s7sYcD/4TPH09Xn8U0XpEO/Rfh5NTD//mvR/uTHkKnAJXT5a4eQml2TDM0TJZ37
IbetVoU62bDHBJHF5rMft2jr/tUZOqE8fK9k065uNBftjVS/64v7tJpJ1k9BrTkZrLKa9Ukbh5nT
dAP+8p7xLleVWYV3gBaB/VIDR6yqBsbXpH1KjLSY7KrXipdMmkV55SlowVD5Yqi6SaUnlt36RvAg
j0no2eWAqLsY0uk2GZmFtlCt5PBzWQCjtvVWNe+j0huyXZtW0imKW2Y8Sy/KQEUJZvp7inzg64Xf
Rr/LUut9eLKr4mkgofgRxJVI8VauosFVs8ac9pkSKyAEpnSLjG0ZY8w7pFLv4rVnJocZyssdUtUQ
2imNqmMNe2nhha7W/cukH00wQibyaG5NSixfm3dzcKmozGgyl/vusj94fmkaW903MAdcyys5qe7e
Zq9v39arb4LjnIeQ8TxQvTiKRZCoSwNU1EEuPPmh95QmHqevuje06SEWntS4IXfypK+3TV45JEzS
UZSIPqGFQCjrchmDyVcqOrrCkx7d0+u965ungRQxVL/ctrN8OXmrFTZk/jIDpMNSTE9q/a6LOTmn
2LHNDd9y/Q3Ug5gJIx7DqZLBX35DO1iloY9kQsJU2YlZHavyHl2oXVeMG8HPMoqfn+WPlhYN0rTo
s6pOdP80mZMjC5NoC33zR2jMjT7X1Wlb2Fm4n6QuO59OEXbU9pFA0y0y/0HzU0aBo99JtdU+mF/O
Cy+CgyOInMn+iO5gq7pcwLFQY8MvWMDikWDmafBcuFW0L+QGnbS/fQ6uj/ilqfnvH+5Rp+RKG7SY
ChLvvn9Vyp3XPsXpDyI8ooeNw71lbBExCFJuqLQtWcYsvDcRG4EL3y5SjaFqsGD1ZENievvzVjbu
40ouK5S6306QsWFRTT+FMR0S03Mn6A8Yvg38f7dtrRz7C1uLw9jpraDGheWfRIAZYe+o3WNGpjHq
G4nVyqG/sLM4jENYG52aYGfKv4MOgPla3kvFxrm4Kt9wtS6sLBwRsfQApwJWeuFrqJtfOy99yzz5
Qf6cvJSqK/jhq5wxA6dNLQqIG3Pp197p0vjC8U55YSmV5HEqjS9W/3dM/8Nc5f3jZuAvo31Eru+U
jR9OvZ57Xp9Ogn9KLKgbBkkLP7W63Du+VBX7rizyU9kOW1XktX2DVABUA3BLeEsXbrFLhWnswyY4
9YnY2xHI9vvUGDOeZHHL1JoDoXwyB3dUUOh2Xd5qXa9CkoI6ODVqGQk7uCmIZvM6BfdLMvWc1Klf
wS9Z5sOhnMp254l+t8UhuHId5mwJAWcG31RG7y9/Q5rgWvwxjE9+34fflNACr996/U4aGsEZi6re
aIReFVXZVOR5LeB7TP3Qe1h8dG4k1jRYTXwaOmT3ZA/uR0qb6CP6Vb+Lp/gQeZ7T6uFJhnTt9tVf
tw2ojikPIgVQR5cfW9ajqk2aFJ/gN07eIisXD6NSov5mKbEzgP6GK0ISdqUlfGukvnfLMvc33sIV
50oYTzWSqjlKJsveXGMUkSwMSnzKra5M98M0aZ/qrgIHZFpBXu4DXRUTR8nKLHS9MA62JnjW7PNM
oiHCz2CycrHfjeFlgp5N0UkcFTTbojI5aG3dfRFlnyEU8vMHMRCag6Gn8taYzcpRY/iFnu4ccUOo
tbhZ5SSOUty2KRzxkn/OYXA7WE3luVlu7ruqVA+3d3vNHFkvlwtuAwjIFwdtjFq5NqoyO/lTBhsZ
6Wyetk6JK2a+aEuf9aqCyLFmhhItUvZnHqec1/2Dr8o60az6YMpPcmO6ht/afaLfeWF4jOWn1J8c
aIV6wbRbSXdSSTir9JrrVHloja0nYWWDkc5gumiWOCFHWqxyXAdNoOplcSqpMBUGpAJBfrBi876o
htaJovZVFsLd7aW+avvx9e8sFrC/zBTvyypiNFcGarktT1VuHjv/p1C+lOlXwztbyPqCGNCi5hiO
n3x5i4V/xVuDhzeod8vsNCyol8tujjlj51JWniQ1+9cY/i7SeiZLo2TjoV2zA5Ji7ljA1ATg5tJO
H3tx55lWcYpjPKSapLqtv3mJpm/Ymf+dRUxJtWHmBOGKKIzmXtqJaDijNZuXp7EOd2nFJDl1Oa0P
92ryWdE24uWV99ukwsGsM5rCAAbmG/ThzPph6wnMU1MK89P8RRKy7ODDgLkRCK19EuU/a775TEQu
c5gclLtnWGF1KhQHBuajOUqHMvKfuvpLL24hBFfuISdwltnmOZ2f8cU3cVAFq7eQzUOHva1tgbH4
+7ElB2zO2iHd6cUPb3rMkH5NjR+RtXUcr7+VbBASBFpM81VYjk+IYp+PuhIVp6Rjhtr/ISo+Ncg7
HgPXChX79q273r5LY4vXrI1zYYyLuDhlDcovFRD/LeKhq7k+BpJmLlReTEh42cGFCaEKm9TozPiE
PNw+v5ce4Fn6qx1rJwdyCfK8s1HeLre6dfMeXV6C2Sr9CJUJOnLfheeOTb1H0AKrkpjsBiikYoa+
otp7TI3i5fYaXt/rS1OL+LlF1HJWIowhz6uj0DWN1zjZQjNt2ViEyUIVCRWUognDkBkz9V0RJnD6
p6ar503zdvt7Vg7gxdItNoxWTp8WohWfUr+0p/yuTDiA5oOo5M5kbnBgbdlaXDXK7VoWGmyT+JLr
e214a34htusk6dZA5UqWc7lL8y/54Kg0oBVFlGKJycZ8cgb4XKyE+uKoBJ+CoHIL4VMaPfY0sX0g
ar20FTStfimvKhBTwJaKsthBq/HagOYDB7LPnMyvvkZ1vxfHwE58kv78y+09vE4LKGfxmnHuKC8w
JHr5tY0xTvogxskpKdH/fGqLgxq7jXYU4ievflHFP7fNra7uR3uLfN9I5HxMNexBc2qLu8w9v/4u
7GmXwri0YWpOrpc3+4MpdRGcyFOdWFXMEFnj78T8IQ3+DQ1yrqMDyTWz0Yx0NrZFebgYug3Ta1tI
kRBc3LyBTLddLmpcjaYyKSDwq0FwQ9tXT6ZJzTP7HW/N/q86zY+mFvciiEtDrXJMDdPXiYkACTVe
udt7OdrwxzweD4rh+lMPo3EBM0/phN5erwe7Rq359nJfqRjO7vvjL1ncm8BTp1bTczzPXXnqd50L
xWPj9rv2NTsD0fruP/XPzQ5eceT84sJ2ssEBxX/7R6ye5g8LvzjNyPuUPgq+yUn1v/F+TN9geINu
qv2c/hazjYLElq3FSfYSorPeLJKT4R+yoGCYBDjLvizt9A8cs1q3xWZy3SeaF3geCwLpwWzYkj1s
plbxJKNNTpOwn/Y18wfCrxSsYDodpelVaP8o9930FOro/KbuVO3Gdq9vlSFXslo8ErkkYChtLkov
Klo1QvJjpLPCaQlvzWF4SL8xhJrSr/gzDba/VdNft4d7QnkKL8VturxKlSDEqdEkKfIUlSLZJPuD
b2cRMhKOH3XSXGgyyoYuWZv/S+l6oMAliqB4y8oo/4vnjskTwsY5pb4aqKyjYWjEkgOuqfVeTI8y
d3pMHtL8PCTDxkFee8Y/2lpcplKMaGXg7U40i/z6SyI8C9ZGY2q+C0v3SK0BdMAcdbCllysbK3rR
tjWe2Ip7F+1xyg9uYEKVBjPb8N2MtgpQa/YgS2X9oOCDxnIRaOmNqE5ZVyYnb3ryZ9nNv7p+53cP
o/6jt463/cDqM4PchwG1ugI0fZmYhkFo5qMoYKx+GyM7Rcsb+rKoG6C1lmwR2JmvO0Kp7eTp97hV
qlz7UkgWFXp+8HlTFr9c2VypsjDo4vQkiJCfp8GT4O9TAznJNnYEc4eS9u2vXbM3J4tAHggbtCWW
p/IVJRykgSHqULzXhAewPY7nvfqqa2TwzrSw9tw2uOb6YB+a7wFLi/7I5QeqSSeWbaqmPOKFHtmN
9/J3DPjfb3792Ve2MDRrn2fOwhycHfLH5UjsYLQTfClWit/zbB/CHt2H5iNztJBKR/YpD7yNVPUK
WsHeUf9Eex6OSkYxl0N8RuKDj6qF7DRNwCsoULa5chrLL0r70CifO6t/SUzvqVfsQlN2zKw48qNP
Mxx0YTF1DD5r7hT+FsL79uvtdX+HLC3uLPMczB+BgJ05HBZ31vKLyfO9JD+ZWXQXdtpD1ZS/FKv4
owF+hlSy58BpzLKrtXgoBdmpSEQD2w8IXyU133uV7ojV9CxEB2rcG79tJehRDbBWFILgwOKiXx4K
Ra96RR+E/GTofwdvPE9yZJvoU+ST6wuvGXQs1Ys+xW7bBfbgHVWzdQSqz0J3N3kIflD/vv2DZnvL
tUJZia6pBhKT9br8PVFaqZ7Q++nJMz1HUxmNVY3sKewj2S38T7dtrX77B1sLd111mah7kzrHAq7Q
HmiEOiULXyduamzxWm991+LypX6YmJQzeRqUYKcwCCx/EsRmn/Ub2era08vxZ+ANeCBF1OVgT0TN
yMwt3FjVI78TqwVAihy9S3h1YtFpY9ENEmU/MWpnpFtz/ivvH7ZRAAUgSbtg2SmAPWGM0i5MT35b
OXlo3MVj9cXaZAW7gnHNN90U6UpTv7Hg0Fq4ainuBKP26vSkAGSv6mEnhv1j639qjV+Jb7mNbk+6
6vZeePTr/qeqfkk2pQXnO7s8pzDHiTP2m7FkY5EslG2lTJOX4d50NXFkM0fx0NL/3j6gaw8ijeOZ
QRpsjw4c5fI2AJSJA63iQ8Psn5n4d2mQ7rRB/zNmw70G1tUIDUfzs0et155M0a3bwb39C9aOLQ8i
jyJwQPWKilYuOk0tkzJl2g5rDVgdBJZ8ZoZqf9zw32uHhzMLXcM8LEyr6fJb5Uxhs/pmBveIkm22
lgDHsiXvJG/cKsWvmnp/JdCPpny0DIeZTtEZCp1NZbvBR312rOvHkKLBhntdNzTvIJLCsMwuvolM
tmxCo2f/FBWm5C9hDzY53uiXrRlhaAfAJgP4UGEuMmaF6b00twgkBDhHd50h/+mrXLT1Rt9Cb60d
errJMmVuMNCg1y+3yEvzQiw8IohK6CkWveThsLFgKzGKNt9qBvFFtNCWUsZa15nWUObZqZq63LtP
h4Y+jEfz5lAIY+PdBYJCrix4oxW5Ah3EAw+VmO5uH/qVBaUSTbsCoau5Cbi4dbBYj1XQdBkIrVfV
pKrZ2hZSxbeNrEUFEEHStpbA7lmUji4XM82TwNRpH57C1P1q7Tr7LyTazvPpy9cds//2W2tDJbHx
uq7Vvj8aXVZXrMJM1SjFaFxXLnz4aJAM6CONeb2rorvGcoYOLrKdpx6L+K0K7wUIi29/90pcCCWL
TBYKvFgWl4vb5QmTTEqcnUC06XsjDLxdxagOpM9MYplKsa90pNsmpdgqvK+9GgCkGOKcB4KAWS8u
YxoOuRzwXyderuJnKTb9nZ4PqoMuQn8XNuZ8oqToUIzhwJh0qTu9BZIglKL0hQlDwUmUrN7/54tB
n9XglOH5+GGXZ2BAtTEpUBY5lUJsPlS5Je1q4qJ7uSjFe7+0/F3VF6OrqYH4etvy2hlnaEiZlYvo
M8vz3z/US8Vg7GChzoqToE17r+iOWeSMpXi4bWUlwqJrNGOuWHCyx4VrEq1gGpopz0+ttyvLn3J3
/Npr/zbLoWtmmBQARYijpciy2Fm6tkOdixXLWMTsYhIROg7iXT8p57ybNJcixNbQ+4qjoodElDOn
N7iKxe2d0mBIszgv0ENS7qWMMWqIvRLjKVckV0uO3UFE0+f2Yq5d3o82l8jMrFAaiIbo2zb9J9N/
CsUfnfnaJuJdSlUuUc4qItK1/DwBTE2zz5WfH4qtOvvKCzC3zua5IfjTeQIuj40leULF3HBBXjU5
wvCjzrfiV5l/YRFYIRICoQANauKN5RsjAqmJs7KnOR0fpWgngsovSBp3XffWJ2/S2Np+8jmJd1ta
oCuRDtBxYgGqVvj+5RRlN+qD5ylkj20i17tUbX4qyKQ4sRGKdlqYhXt7M9fOD6w288gZlWainsuF
FIU4b9NxzAms2qm09VAsbB/O3hepo//TWXdlrKNr1EUlgsiCuBFrrThhglbiOnDwMIUv589yCttG
FAo0IS3A4XXgoJsUJ/tKOfZCNrvijRGDlWPDJDNxEBMl6I0ucR2KN8adUlT0IduvUtvY0Zay1soH
UV2V5il9hjsAgl0uZ5QARulAm50iRa2O/gjBeq4N43OtJPHJymVQU4Lsw0juGxstrhVHOleqEEI0
6URezQH0ytDXZjUVJ6jyqFdZzWPXjsdo+i9aufgapjDBq4A5Ww44gKZvpX6MaftPgxP4uu0ru9tH
ci3bACYBXJWW0tydXrxGkGmkuWwB0fAz4d7EyXRT45SGa3qV7Xf5a2DUsPYYnduXpu01yb5Jt4Tq
1w6KTHaHErgE8mg5tzvqqo9ENmANLw5po32u27+3P3LLwCLn72pzYgYrKU919jCIX4fc2/LS81Fb
ODAA3zPEh3UkyFkkp1ohBErqsVFZss8QoL2D3EZ18/oo7xnbkkrb3OqfrDx/BqEU4RQFMJBTC4tZ
UKZROPrlKZ3JqgPxyYCtXd3lCkS2GwHL2vIxNjUPaXFQyDou71k6FaJZ5HV5yo1K2uX1JDp+Em70
aNa+h9hEAlSgkt4vD4EuxnJeF2p5UovKaSfZFRGq0OvIhqDqhYx4I+dY8fyk8MDPVdkA7rZEucNh
OZhjl1eIQNP88od7o1UPCh7aDjY+bM1XsHYkTnOZ+aoNQ1FZJKuJq1McmeVOtcpzH7f5MQs3Dvna
As5qYzNqZx4Nmt/YD8HdhEjAULdqRXCX7HshOEnFgdlF2vzF6yaR+cqRQPWIFAaEFcACaXGj9KIK
4khPaqTx8rfJGpwsKjeaHmsmiLKA7MCpRK18EWzFaT/29AjBjtUddCWGF+26NtlqdaycA5Owhq+g
sETksXB/lof/SySAVXJlPnRGZAsTFE166nbh4bYTWrFEsApahnG792bH5f4I9FsThRm6E5Qorhr+
afI3EXrCTTLR63UDizYrgQAVo0y1hIrJQlpkagcIWp9E8zxoZv/DLylv3v6a61AGK7Q3weNQlMMv
XH6NGMpRL/mEMlnQPap9lsEggrak4jfWnRfBgDAMZoFKcC3szGa0dretX68lrpaYFIAyDgNQ9qV1
hsqLnBczP9V9gYRMEmkvqmckrpcP1MgGI9j42hUg4+zbKa+C9KCiuQwUBxly9EAtipPS+8CBJ6GR
HmsxMu1EEozHoc6i81QTCphVCkxZrz39m94VSDhlzJDtb3/89UVnc/H4/CIOEttw+fGhnvaB7pHF
hdL4Bn/ioyJ+R6uprUvHMLbc8koCjTWYiiAYpotBmHxpranjoEfXZkY4ynnq1nVRfsfDaL2tdon8
MuQ5tW0hK6HgyYRQ/QbNlSo/9sxPB04fVzBcKp1QohY2GcXGq7t2CuaJZWCtuHDKz5c/rba61AhL
sThB+jP6L030UoVO1W/EemvLjfgZsDPw2WSzi+WOKl+LutQj1qtr/Tj6uXfQvFDaJXGkuYIXfoKR
St6wufpl1EO5wkDvzWXS141iFqkR4URTBXtRENJZLfHeKKPCKfX65+3zdB1Gz8VXOvbEXwTqymKH
pbTR8kzGWJ2P9twPsSBoRCp29GK7ja0dFe+Nx3fNeRCuw55C5oXjXWxcTvhMDIDTreNPsvijkHaB
ca/4MDTW6p9I3/Lx1y8wH/jB3GIH+7a2RJivgLpEzTNSScdB/w6qaEvSbO2gQDo1U9uaTE0sa9lq
5BelkZHv8OdDn/j7ehifho78QE6A1Ucbp3/VHO/9THXMdOOyptYOQtgWI6ffjKVDGIAln6z276SY
v8TxdwCvyO1TsuoCSbfwAiBbqJUvAs6ZcLBSVak4VY9x/K915X1luvHvukXVypG+fLltbm3PaOrO
bRaaugCsL+92HLdC3dVqAdaTweoadDzEGta4ReK7dtEgYINSi1eMrVuc/cD3SstoR1IPlCWzWizc
UfO/D5P6SVD1t9uftIIKYriYgXVGHBirYbTn8puk2vACIZYxRh0WVaxj0Of7QXYYfAwVZ9JI8Yq9
PL4Z1icxVpEqI3jrz6LxNIb72z9l7ezgVRjJngUmr4rdWTPkSlKa5akcd7J+qsOHuvps+EdN3DC0
+nx8tLQ4NbGWeLkXGCWVX1s3nHaX28lvLbQZf77LYQNHPrN2py0WtZWGKEsNnQW1TvIyVBQulzps
prggfChPE0qwEkVfGB3vkqq/Ez3NTiyJXujwJSqSL1OxVZVYwfnN3OMEk3MDj+rHwt1UKdx0STSV
pw6AH8kFEztV+dRU31NDtfPoKZFeNfmnyIB54z3EOSSvqfCMwtdG3rGyx/O0GvEZhW+ChcXPkMOk
pEfEyqfMMEr71JF7bqriboRGKxcVJw6SYGYUnDEYlyuNDseUBJ5QnlrZODUABkP5Ab3Wz7cP7Lxf
/8PZee1IjiTN+okIUItbkilKMKtaixuie7qHWms+/flYC5y/k0kk0QMsdmcxQHlG0CPChbnZdX7N
JfeHldV1MBXVLEeMvV3iNH3UdQfGUJvay6HNdxx2czmUIdgwWtoEPNfLGYIi0rSoqi9m3x1EM4WI
Q35olfHX/fVsmjF0UWfsHo7WddohdEE1+jPrSQXFYlRXBsxepe0ppLawc3FvPLZLHvD/TS1+8kde
KIjo1EIHW1/CHgdIPC0OnDAWPkQtJLWVFdtJBX+Sv9fU214h3UkDKihqZKuNjHrDrxUtri8WQWp6
jv7x9wC1mz4B3pAOCmSgAB+uF6b5BWF3FS4Jb2wzYXEoiH7V2Dokxc5R2rJEHxfNODJ4Ls1lrX9s
YVc1zTTFdX0JQFZEqe4qySND0Meq/X3fLbbuLUQLyC8YjEGmZB3SWg1S3GMw1BepkLp3STHVR6mc
5p+5JrenuiwQmZHUpz4y5uMsyo9tVOwpKGxdGwt88w3gADxo2Ys/1hrDsVoz41hfILhz9Qyd5fFj
IBwjQT1W3X84bH/aWrmmLmR+l7U9h+3U67/NF6P/eX8/tz4c/S6k98hSmS9cPe9CAfOhn8z1JU8+
BSlKL9/BZvrSp/tWlstnfTm9PTKMbRJAr4fAglQrh0aR6gustEV5UpRv9//+RoDObCyILRnKGZil
Vze5bjWC3iYEKVDIZS8h6/yWCcWjGPP/KjMyD2mbijbqqX8/q06LkvYI+ALm6FjbtS8EfSOM+sAg
WNodSuubFr4zm52mxNbt9KeJ1dGq+7TLQ00kPkjpeuRwW4l0Y/PpvWq1B1F8TcWDXJ3u7+eWiy+l
OHI5gyL+unjVNVTc+XfVhRPUa73bq98ry577zlHrYIfCYPNEw8NNEEu6AxxkdZ7EPoik3tTrS13K
P4RIlI69YQZOrWqVy0STdJQUmA2KLMjdJgDw1qWD9ePv14vmMQAO8mQaz6ufYGV9ACESlcG2eSwj
65kE5kMQRScpkF5afadst3yw9WFg8pJ6JzpBuM7qyMU0S+o+ilrEfVMEsjTYrFJf2nnTts71n0ZW
V3/Q5ABn5bC9tIivD/Fptl6FwS7n/3DvIzxP65PuEgiVlRmByc7Q70oCdmsUPVnKnGwyHpvYUt2w
UGL3/mfaWpQFclZfNHoQul/dhn6bM/WBjPMFN6igJoG3vpXqwU216uzrbbtjbuND0fVc+nJveJd1
VV+MDXrZqd9c6rbF93SzcmgFJSDowj3lra0sgCa9xQw0ToHy9jrzUfzECuuuvRhhWTJ48W8eA+yO
AlVxp3G2Li2TTUdzFtRz2onKsZGz/GUIjfwYZqEJDrbsd77sxuJpNEBws/DngIpeXTtVZE6NMcYN
rxyws8C0lb5zdWXnotk6/DRomP5eKitkIqtChyWPVRfWYXfRT1b16JuHqHpqjYbG2kNRFEfZiDj5
D3/tRtiEo5o8ncxrzcDZGEbMoHDaXSAeM+kxX9Lix9+7DnVFkTQWUUfSrNWFkvvZyDXT9G8hZae9
LyXFjjvR+fuF/GlldR6aNKiUeq77yzDb5fS5a91Ceh3olN83s+EKGvHjAi0lK+crXT9y8hj7aZtH
w0Uvfg3hYyg5SvvPfRMbJ/uNThfqfRB75vpOhAulEOktDJds9uLoUwms2k/kgwVV831DbwdpdftS
Dgd9Q2l+SchWUXcziSP0681w6WLg91NYPtfVFwrj8CsqQ8Z0JEM3lKkV61xk0vvagOLiWx84nYwg
0c9B/z7rL0Ue2xUftFapU7ym+Yvef9Ij3YkGUGJtctbj6t39X721PcD+aCMhAoh4xupHRxmMGLMv
DRcjit3ccpGosRvtU6RHO367bQinhbl5qeSuAqlpSstUN7rh0pTZCTacvlLeB1HxOgVpsmNq8Zqb
D0E6DO0kFVyYuq+9apzFcUwSZbhMpyB+GHTtRBU11ge73p33vg0P0eTjHGqwk9DQXIczUZ+OoxjD
QaD34GR4L9qn2I3Cfyrp31L49/6nUm+WBYEE4gvLp6LzvA51FRTWZ3o/5OHaaI/c4eMe+cDtcUQH
F3yVSWmTMuraGeq50oMmW6rRaS27FNHsQUW+VFL/VuwSX2NCD3kpmByBV6yf27iZdYK/mPpIqre2
GDbAj82TGMGLmGTOnIqX4aVP0p14cGMDqQppS9OC2UDiwmu/8EcjbeaJpFVSKw8mwe+Sle9cAhuV
WuAcizyqsuziDZfLKDamnkSEnB00Mm46S4ZTGNmL3oapa1UwyKJUVrtJTadKDs3GHefM8aHM2DkC
W0t9A9QyBsMTaK2OdVempVmIlFJQQT8kQn5Q/Z/3vXH5C9eHjL4tM3EUwfF9UIDXm0njxO/DhhJX
WZZ2FikZ/YqeQlfte6UqtW5gqv/6MphOsdp5m26PN6E8jbFlYRQ31iI7Qq9p1PmM+hIF6VmjsKKH
XrCA15LgWVE/3F/m7bUF9g7OFjhHaXdSULlepqyCiGZUtr9MgBsfSgUlCNkMYzds2+nBUApx58Nt
LI7tBOIIxpHQRVtFa0glFFLWF9gr2jOYsS+lD+mPgLKQrU79o5qox/sLvL3BWOAfBleeUidTFpRy
1V9yyzjLzGyFlWuArprx0MSXT0yTne5bXG0pjz0YOBJaEmooLG6yFEkNlGE0m8KrYgkeUn3MH7Qh
NR1ViuentNX2GtarW+3NHpVg5mMknn/mOq4/ITKRpuaLRekZTPipNE8jCvyV8f3+qtZgrjczsHcy
u7mUfMH6XZsx1MZMaRxiJmY2BRlG7RFmXNje47J0ZmNQ/mmnNHnfD3BTStNkPPmSOrpyPgyPU+Rn
O6ngyo+WXwNYCFQlYkNEPevSsFXSr4xkufEEdWqO0hx9yo34o65BvmIFmfog+FB73d+BjX3muQUV
QEeMfV5XLPKsCRB/VBpPwYMZPhZCqHHDgTBnDndcaI3lf1seLyBVYgQEeEdWm60WmQJLs4xSUygl
xhE9Hx/sbccAq5VEAkF+pCdwmzZ1/SUskt48CBLiHHahCME/PtKrX7umF94l3VSbdtbNNWSxSFor
MJ+nRX2o4f5iSjvPxdBmwrjcqbusm1Fvvx7tLGVRg+W9vYlJB94NozIbr5bScrCTIK7OgTFnblEY
qBE2/SDQnwjyY9PpxSkRRvEHkMdWtsOuEo5CFUN9JwrdYxwhD6360FX3pV/vfM51AvX2K5c+ysKK
RsVm/T2TZA6nMDcaz4DXA+KLuH7XCAHgsDGdncBMq6PQdKmj6aFFm0dH6g+RxZ0P/XZq/nhm+BFL
kkw9422KltTq+lQVkw+bJ8Uwb/YTJBsz2dcCVx7nZUDYN0byrCJqPnO+/e4YAjbsjjXY0NbOpzH4
OfS+AsBsaCsiM6mvXsxs0pxa0+JHSFnygH6JOZXkoCM0wGYY6vnPaBr71skhpCdP6APlIzy6hFqi
4s/zIR07v4EvbBQ//u3RkcANwcGnUMFc4MnXq6yjedKTYWq9QpaKQ143EmPJpA69Zu2WuZdAe72j
vCvEx9zAdD9WO9pVS5IqitiChdz1g1RG0aCJUQK0fNMtAt//NBoFEEohnM610nEQ5PkbWszxjoMt
htY/hNsCApeFQBwaqutFB0UdlYKGfxXGaCGZE3309TQ550NEqSdGOzZu/u5xfXMmCtLMui7SyOgi
X1s0GlWrE3VuPX0uYcI2CLvaWYXVH0bkA342nIDCtQ/3v+0qUPqfUXCOJAc6TBDrOkTUB6h+xlLr
ocxZv6NtGEFrlBeuUXXTgWiwOXVSqJ7CaQodf9bz/2KecJtzvMynrpERIhRKWdfxufUSFWZVy4Zv
iC1ISGaov5KsyR50VWicpK9lh9rsHtpk3ZBdVk87hViNF3FBo6/SPk2k3W36Qu/pYhN9SPUGSSRV
hK/WHPVTBKPiQRmj6TB2RecERO/Hpq0EhzDnvQLwx2kruXKLfAi+GH27151bhT5vv41MHRQqkD2Z
+uy1O4jdyGiWNJReEFB5MFumOHrVcMhOJLuicPfOpJH2WqaWshPB3r6UvJEUhBmrZe7thrmOXlLZ
0xqsvR5xv9Gug4ZhT0vQO/Hkqxz8HRe4DbiYB4JYkkIYRW0+xfU6Z6MLh5g5Eq8AAPEuVZn5UvVm
ckytZLojKbXoy32XX/7g6mQzZsHN+CavAaHotcEoiMN4jqzaE+R4PgqL41H73uuWbS5rKR5Ra6Fu
ux5+pmkzAEMLGq8bfT1zWqlX6sShbFUKr5GfzkR6gq8M804WuWGWZjh07QvxFGwyq93UoxkM4LI4
efouacDQAH9nAjw+QbuTYm34J2GUtngncMMbkWSjlKyabLLxKkTi2lRzDL096IjYduC1SqM4Nfke
G8BGFEtQQoWBJgxDahRPrj9dOdR50ndd73EzWV8CLf0y6mlxKNNMc0MNwThrVFKnJ2y1E3TMHOph
NEYjVUOGsvf3qBc3HAk9FIaUSaW5r9fTk2NclH4DDbXHOK/6PhyD+Zj2zV41fuOGpjQINyeKySAk
10PfJQ2GKork3kvU7KWz/GNiiO4kwE40PxQ1lGKG8nFQw50IfcOPqBoxqQzCk91eX8yjNOe5MdS9
Vwddb4cAcqQ2+y424blSz/fP40a4zGjEwluGLhRv7ZoDMSvIwhtf6z1RaqMPii90+jkT4t5y4taP
X/S4y98nvlladqhwT7ti2YAbbesq+6UEanIcxMKwE56xl6CMxleK39+qpJHOxLjNQ50I0muvINF6
/1dvbRAanZRUEedZxhOuXTEAH9aNZTB4LVMxg2b1oE76H8pYlU5Zp6f7xjbOGpXORR+DmHwp510b
K/VByep8eafGunemejbsNE1/tYH8PexbtykBZartXty3ZRWKKMZRmSPRyPivrcad3hldGQ1erWsf
mux5rv7p01PiE4e0Bw1Ri/uL3HB07qyl5PY28bdOCs0hLoWxLQav6fXzGBhQi37O4WUtk4Ol5Kf8
l4/i3H2T6/bT8sjSqHh772jCUva7XqI5MfGTiOngGbMJ9002mQ99qiN7AlnuqVXF/gQZbXEOoilx
M838SpzZHiRqnXZmhSdtMvfmwDfcankEueaW/9yg5yW0L4I4awYP6af4CX7U9jRRmT7JXAwPQjrv
TfBs2YPQFVAH5483cfGBP0AdczdKQscz70nq7Bag5G1O3o9AKb4Si7Z/f2ZANxLNUJJbgGcrh8pa
q9WRQxy9Loi/VZRwrPnfUps+BXq1A5N+I6JaPfLU3sCk0oQi418TMMY8QrFoRZ036fL0ET7NT10T
fxOrvnTFeJ6fAjm13LBWjI/MqRROOjT1C6JeycEQowj56EiLM3sq8996p08VMwtW+aFhYUefCq4d
xr5sx0UynmBPkY8DVYedE7/u1+CZvHE06ZbJArKQdfzQFIJh1k0yeLFqxDAOCF36QOpgfggC5Zj0
fXwOsrZ+l0ZmcA4NCJolGdT5oOdkulFmHMtQGaG71BW3pWtyqqvYOnaW1p6LPp/QT5NatOl03xZT
832YxYIbWh15DpNsTsYt5CZl+hj1PejTvt3jwdj4OmiQ02sxib7AW6wxvCPzXFadtYNXJWi6ASyK
PsR9E3yM6LkdhqGvMztslE+MFk9OOyvDMTem8SBPdez23TAfugl46Nj07SMU2v6jyQXl1DS4TpYW
6Kd80nw7FyME6ZRKPMRdoe448u3Lz+9fiLsXkg3urCWE/uPU1KKcdL6mDZ4/lz7jq0IJSxOSovdv
p9uziRUCSB59rkVY8K+tmMyUi0nOXaC2QuvmiTQ/B3IxHFND7F1j7OSdVd3e95TjAbgsNULCmfV8
kKQ3SjPP4ejpWS87iWkMzxBYzbYaKv3BSIrQbVuzQOZA26Nh3LIM2xRVFGDk4MtWcV3Sw5Hsl9xC
zVj6p0gOPsUzlK1Dr8EALcrTc9sqp7IZ9+rZt08ODRdlGRCmdiMz8H29w3rW6YI51LPXtyciMBeG
oPGdpjePknCaSqfZY0FbigbXt9JiD36St0KkZi7//g+/MWgqTXkczd5QDic5imxFQrIveFdJqjPn
e/Qem6ujA4KMEiEKr9y1talbNlzrZg92h86trQochyUonHTNsqXJuAgAKN2pWqpOuj7veNOG91JI
ZxBpya4pI67WOlKbAYzI3g7ycRof4tDr6+/mfzJClsWoNwRTaxhfWyppkU8wZtZS+72RMjdKvw/6
7xB1s/tncePLsRoLCjII8sE1rAIFBtcMaRCb2WPcJ6xfxPiidZ/EZHJgCLtvaSPJWXCeLIbdX/C5
8vVnC0df0MXUmrygJndRwBsfotCNE6ehCKE67Ze2Te1aBhipuTuml3O28s9F9htIOF6zzAlem/b9
om/lYJ49Oq29Q5muHRzeIPOIt2hP1hhWtqBFFOe0MHMnA4KksOqjndRj3aVcnj74kSiF6ewBsfXq
3kvVrh4bg1+Ry67yxf9I5cPVbdk1bQeE8v0lb33XP22tIuug6UKzUrHVRbOrpvZMVUd61NLQ4Y3Z
+bIbtxxpMmUiapuchzXF4yyN8jgWquhRd3mmAWAOxHUa/6tA+td+lct6J6K+reRQV+FuWyDebOka
XEXtfSySapK8SEsfBLKGjwhPR3aZC3tgzdttxBISM4i0Atfg0107jl6GZdMMvuQ1UNnK78zqV68/
ii3drCnY2cWtRXFZUzMkqqOVs4pY5VqpDSuNZA+dw/Ypr80Q8RtBOXZlK3y77xy3zzxqM/97Cmkz
3Ogyt5VUG4E2KV7c5+WBbk/njLO5t6DbixKcGbV1Ar7l0K+nQkYjzzNxEGWv69UPMtobYm3ZEZr3
dbqncLJ8huvzjSmuFOa0yLKAA19/JjILXZ8iQ/ZgUXtVRFcSnxFZOQaTeIJo4VRTtWHafackdfvB
FsgiqR1FRVC15uoZgvdpSKy2V6Cw96E0pZkhIE/Rw4O54xkb2RyWFjZcHgJC4TW0Jq/nII0zllfq
reRpffu9bxnm63K9PGZF8CqpqLpWAuRNvYFyUiJVs831E9rzXL1UUfuXBGlcZDQxgN/Q4ySyoRJ4
vd2U+vpB8UXFK5PcrrPfiv/5voNuFLDf2iRLDM0W38iomFpQm3MjKagzinFsS53SwGriwxquTtxf
YiPXn6MqGnKXPIO8RtHqFCQxCLrWaSKhGw9D146CE8paETqpGML7ZHVttnOQNrp1UNuSzyy6VYzr
rOckrGoMy3jUFc8oG9VOk9Q4dUndPxWBVbkTgxyONuP1iuIj+FmZPzuhm3bccOOYQTKGC9JeWlo6
qytq0BKjG+pO9WLzh9ItdFrn3MqOmS/v3Lobhww+JDRNOdSQB6zLWZOPPFbcNSo8/BPQlh4F1dQQ
dLsu0+KkiWV8KKsxPQppG576Udll9769tcgWKMvCQ7PEXWuWrUAo41rqR9VjYOlJLSI7FuPXqW3O
oxg9BQkEBsqDGv2IpIg+AgzcmoQm72uP3tt959w498DOCMsIZxj1WYNTDF8bOyoPqsd1zYSIlNmI
ujwxSP7xvp2tD7vokC3Jw4LXXMVLlpi0dSyXmmdBgG0182lCBGToAzjqdyxtrugPS6vrU45qswjM
QvOSugZM9yXKosdG/HF/ObdPKfkkA9d0YOjBENleXxp1WdJEbkfNg6EctdVhHByUQj9BtAOnQMeE
2yR19X/4VFC4AHvWAAffIF3V3G94R0zNGwfKu8NkAP0wU/VYttWeLtLG16L3QqeRxJYhzHXLLQ0V
veG/VC8oy1fdAk8Xis9a/auCW/v+Rt6GW+oSI0AQQnl+GRi+3sipjEKrQDnXQ3TpUTAeSyVyQxFW
eemnUv/O5eN9cxtFDexRdIIDkj4ppq/tAbnry66dNC/TZrFzeyIHGZeXppPUzWPtjFVoPQWQ8X41
sxwi85am5MkQckb3J7WCEWiQJu1SSVYk2r2OiquTasoi6MQ4ICxcWhv+UuUsBIdvpENhC8EsPk+G
Ueq2EhvRz/ur2chCWA0ROEsiBqf4vFqNL+logMuah+KSXEW24U92KiSnkiFoU3RiCREV8aUDJD8N
o83Kd77eRhaw3NXUC7HOP6yLhapC9LUUdjwjiB218N8PKTNuzRcljC/tF0N8zLrBbttjGsp7GL6t
54qKKN+RmJkbfN38H6sEwB3MUJ48/ohmzQE3+D1pXiHmpVXI1LkSO7o8loyfn+5v+8bbQVZFARjA
OfH0Gg2WJcvsgVbpnt8DtfHHoD+EWSuc895CIEIWi4NZmxKyK+UIfzrdrsN9+xs3nE7JlNBwAVwD
bbn+6hUsxsRXPbEojMZuMBapqwEgdqpIaXYyr7e1rIJR3gboIKGYYJhsXSDww1lTppBoLZ7jA7S1
bmx9qyL/JQGy6SvOFDbMayKLF/RHvf4YqAvN+HnKz6V2KYPf6XSywsiWoB1vKKLAnkox5Wi0cFQo
D/c3ZcsdlioGdUpg1DA2LVf2H2Ub36B6pOip4qnSN7+K3KqxftGJdE35eak5dGV/rEfl3CR7hKAb
WKylw/g2cIwkAFu1sjwXghkTOBHRBmdZCU6+f+arfTXL0fFTYGHPYpWe1UQ7GUrr+t05jNqzn4/H
WgvPaai/v78Tt2/T8nOINHnV+VFv4egfGxExnZqF6aQzq3AYTFe4XOTpS7EnhbBphbNE/YNm1211
1UhmLYQO1kOZuXDKGRL+JK7VA8kruQqoXyoh5l8/7QtjMiDMRXKOO3yVpExKbJa+H8HY2czDyW/8
0o1lObOzforP9zfx9owvvFXE6iK0aaSwqyiiFktdr1tVJ4qwnDJV4KZpnCErLvOoHM2gI+/TiS7a
1/tmbx9ezCoMBCzRLyd8dbTLUAtBsum6J+Qfp/o1HP9JA+qte6/u5ur+MLN6N2QhTycxMHVPiYsj
df7fEngVJe9e4oGxESJRyArdQdiZ2tpb3OqEcnDzrCME8HhXk/NoeMajudcS33BLNhA2e2JWxhzW
LaU+7OrK0CF1reqlcBPqwVM4ltVDmuaZawplezBLuDPvf7XbC3n5av9ndPXV2nDWjTCBprJnGtGl
TUQ5vi++BpXfHu5b2rjlMMXoBnkzNcCbcnHe+pM2JPhlbv2IkB4xrDM3kyOn4jmXn5L6sQ/PYbnn
L5sL/MOqfH3DVWWvAWLHKpc5oGFi3d4O9lAxyzV5/dQsS1vmlfly3OGrXSwlXQiDTNPpbLjSfN6V
rNpexP/9/ZXT66UKYqnn75Pi2Wn7MZA+6/4erc+ekZWPy2nd5EK3nKxRcmtDt/1Yey7Vv04F2Crw
ePRoJSDw60peYMU6hHQWl68VBIeG6qHTZfkvqn/98b7DbX4Uog0CTNyOlPX6ywd9OVayEBperAGs
1KW4ckrAGv/BCtyKS7eR4gND+NdWzEqsk4VJyBtyqXgwB4kGsEn8dn8tt7kGVLY07In8FxijsnKw
RJ8BGvut6eViBnd6VolOaqUm6l5W8wjVzmwPRfUzhe5mJ0zeMgxklC7q8iBb66oGyiTTJIij6fnD
jHaZnulHZgozBIWj+TDGRnqWWrk5aUleHO4vea0VR3VrmS6DioyQgNBoTVqkKAMIdGEwPa38OIuf
URE+ZtFwnjM4GaPvI4jcRDqrmnDotcd+qevQIGXc3Y7Vybaa4syA0aMJIVYkRo9Gs4Aad/vMy6u9
Ovdo2LyFbNRWYca7/vhBlsalEQmc+zaNf0PhUn7sBNEncPOrF1VQC8eslMSljKKeSn2mGIpQCGSc
oQNloeCaodIdK2nQXuiDik4dq+an2Bp0sKB65XaS8HPM5uR9JArDjtduvKLMhMCfSfJDGrQW/S67
UjXTiVvRmCUnnjRXzN2i/xKKD3PxT1u9Stq3+19z4zASkRAC0axjOGONA56iySonP4dRShO6g5Qa
3/0WUN19IxugBnJxjvqiNc05WVMKG1VfwBbr6146VV5hHTLjiUJ+i46Jncx2YIXHefqp+7/zOLSz
8CVg0MhvnwL9otB2k/LhGJnDU0M6VNvJcKjNj515ruTnomE49JCENFR7vd6Jm96EsFZOxKaAIgF6
yFTgmuRcUGlt+NyKnjhLBb6d1v4HSa+tj1Grt5kzJop4kjujzxBgUzngqhxaAdjgfPq3UyMmLyv6
fPMRurIIWENYFd/82ooC25B9EapvI81BOQ/QQYVGIreunEGZFGpZ+884azMiZ0MSKa6UzOo/MQCO
0JWVKBedhji8gYvU7xnYK9ouPQgazKhuGcZdBs40XqR98sn6rlWNYdqakFXeokedAOj1YRGQUw3u
jraU55SG8NQ8EjP675FClL6qYeJTgmhk6heFlkgdd5kvGHaXSknsQItqnVJzUL8Es1IPtjVq9ac2
zMTYrvsm/5KiC9PaQVMEJC2a1UGEGZSJC3YTQIcvC4EjWBGPY5NNTedOA3x4j3pvkF/WNUXag9YV
enSC0UkvH5q26b6LvSDJBwFGG/Wka1P1vaAW/k0P+iw/skV+4BhdPg9npGQNxU5nWSsP8KnmH8SO
VtHOffs2M/unNzCwS1WONjAofdoZa5QaXTRFELhYkAWN59bWk6BObb8BrezIciyNdtJRSVWgUBpt
QaBFq4ZW+moIqBPb4WxNT0XFvK84m/JR6YG82VIvDb+sOg0+Z1nR7PRS1zErgxuIwMCwwIu+zAiu
ApOoMax2bgQKe5FYngoJDlapHGPXKnr/KRrk9uCH4t8Gyv8zCjCW4hEK0MYqwRFrKRKLPtK9KTl3
n81CdefiIDXHNvrbcsViCUpjHneeIuaAVsurxZCJOqUkp7EU2w/1z1bVPVAX+svsgm44VyN5E7Oz
yzz1KobIolItxUykHCRwYDVX9uEZG06KsjcCclP0WixxxfCckIsyCbyKhtO89Oe+bzVvin+NTfOi
xNVp6J+jPLPbXnsZTeUk5u/axPqRDHssles3B9tAzgCZLr7CSle2tcqahdkn8vOnhW4sPtJptfNc
ezTi2pYY8ZQg6ut2AqflC10fp2ujK19RwGslKYOCnhL+CNNPAtJ30d/mUMvC8H62Fe5Q/mFlI7X0
JgEMqHtdFdthG7s1MyUBIjM7r9s62sAONE/ASSmDUENYAze6LvQluZZMTypy85Q2JoPioMcdxtKk
o9y1shukeuBA/dEAhzHnr43elEezt74mhtw9TdkgeZNPpJTWUANPWqt4go40o9Am8YPaw67va7l+
9KVwj8V4LZbIFCY8WHSEYbeDZwHfuw6UohlxRLWJfS9KA1tJ5twOhexTH4hH0X/2zVOlPlm14YgL
Q4kvPA9TfcjLCZBd55SZqwkfjCE41IFk12BCYnPv991Uoyn/UiaEl5GfBmZJXv2+tk4CkXq670nS
75CPGFdHqXmXHNQqcHNxRheHYpjC2yY1z0W992XXwdFiHbAfQkBL4UZbQ/DlFsEfpUl9L2PkzS4i
QbRDX9+JwDbXCOkmvYPlDN4oBQhSaJRQChNnDNW/igHgIJbP/m/BdxTBi/zmoxYMRy2QjpAOo5u7
h/Zep5csEvkRBWkyKlOQka9SmLCQaf4QynqmmtuBmB1FBskbZlbun5I9M6srW9H9MDD7SfDkaLJb
7SSUvyRk6+4buallLItZZhdQQSCbJei89ucmRTki8S3Bq83kJA+9DdmuPgA/0L7VPcTgaeM7Ztk6
6ZTuvLg30wyL6UVJiUSQsQBmrq9NZ3ErMIASBxdfgpfPcAXVOGNd0199qYU6ubZnRfuZKv0HoWtf
UWD9Z4DfuFUJ0cZHOdcpYL9GqWNO7+/vyU3w/fbDgHVRwGdz6BFf/7CQEnmiV1lw6ZsD9COodzgK
JEBVcUy1B4NZd8aEgvx9hsg4OgEt/I9y8X4REUKFzZWyswQqt4s/xcXBst539VGO80M5nuO4pw5d
O1H5aDbqjpjd7ZtEukCSyavIXt4wmABHixVfLvnNwnECz40lWl9dBKVjbDimyNaVJoNUDErf363b
d2kxvNDlEFbQvl5vVhirGhPcwcWK5MtgDPYEmQSijIckCx/+1tRbnxcSNpkSP8Db6++SSkYgpUgN
XyrfNN3WiI+NKs2HIP/OoMfxr22xIiC+DFwuleBVjzKlciFl6pwijQUsgf7eOcj9R3p9y+zljsPd
fjtYVP6wtSqpG3JaVgw1IXU+pcsEuz+4xTS5FlQExzw0v8aCOh9DMYkeAjFuzv9hoRbBGnhi2jPr
wLfycScqF+lFiJ/F4KgXz2kduVa318XaiNhA9C7FMomhDVB9q/uManadWVmcXcjNnC6Ax7f+VKr/
Ung4zHR6094ewlOVC65WGDth6e2zpKEZ8TYus+TUa55vxRxT32oRx+WXtR8g9ZWeMi1R3t3fyXWF
iYQHFn1yHiZlIA1eTwFVUG2YxoiCrNb70eNIh84BXlsCKBrliMWJyqeMOiJK9nXt77jrlu2FL5nz
h/4PHcnV0YAdKx8FBE99yAIH5L/UKnFCAZ4aKKsSWXlXKuXXv18uYGLKWvjOIiB1bbKSOlmwOgXR
WtSVoxmfVU5G/JV9PiZNyyjy5/v2bjM0MCt0XBng4fxDsn9tz5SnIldGLbvkPYPvlD2GMBDcshiH
/LUei1g+WYk512fQRon5677tLQda6K6QksV7qSBe226nIq2aZka1NmOOcJ5auqeKmrt/b2UBoTJi
xIXAyMS1FRltMzBJIkLjbZ5xt4nSi1VK0045ciN8ArsCsJZZRUDnvBXXZoJsELOk9bMLnUXb0EKn
HRid6s8iMwRhOB4FLTi0uh1m5gfB77zU3ItsNoJoZn8A9xKkLrzDa28VDVoMljYh78qYhi3qcXus
jOwiGtkPWev8I6RLoZ0UBtfR2PpOrs4/jKo9x7U4HX0kJE55m36EHCxzEpIxe8EoOkErdwdDydRj
ROv1718e0DGU4EnUQXuvZxirGY37BIqdS2sJR4ihXkZe+KZ+rXcZmbfeAgjuOcaMtAHNXPlAJVqJ
VanL1tRHXXpsTsEhGh5jpvoOaNPe97flxr1OKTUmLMxlPhh+GXAM147ALJXciWKfXeTOTz6jHOy7
qIyOr0NqqXieJu943tYJJlvmDEMdJMOueG3P6BQr1zNOkZj+tqzEBvuT8ZgPj3mwp1T8pgB6szbg
u6Rr5LI3fAk6zJeg1QX2Ebm+d0kPgY0cSOJZC6zsOfx/pJ1pb9tAsrV/EQHuy1eSkizbkeLYzvaF
yMp93/nr34e+eO9YFCEiczODiYFgXOzu6u7qqlPn0K/vdg3tbGIqVDsrFTilYdF1wZtFh0iv8r2i
pNYjkX7kADhWHKMPOzfxK+Ep9X2a7aXavButxnDrOtAefK2MD5Rvz35ZCDs1yopDHyn+vaj0wPGb
svujmsHI8zRPHPQ2S2hWleo4yjUP3dww92T1PFon42bjbl+7FUjB0d3OeUIou1jgLgHPSkoRbUZh
+kPw/xKIni1J8Z495Ki174wimN7/wqko/c59NDB2LvPjqWB6cjVU2QmmgIdKGhH6eVSD7IPRfLtt
6NqbOME4j3lr0pyK/156U9w0oYA0EBLbBE1IwqdS4jYcHvFknNNuerlt7XpfcqlD9UqPECkfWH8u
rXkTb0pLL7KTov/qjLu5Qyit7Kr/q/rJA1j1T6il37b4hjG/dGFMwh8G+AGMLDI2lyb9oQl7UUIM
RQtQPwOyPDa5HQuh9buBDGmyc9preagpVpU75BzoIehRYjsrwZB/EeNce5UhJxptoyum1jZyXWnt
QoyV49Rk8re89YpnK9DKHz4oks4V09SnDVIrtO81ip57FQDnxoDWFozWAFA3b3iV5fXW+VkJLq7P
TkJDD1ch2uTDwamNL7HZO1obbbGSri0ZrzhqfUwhfxbHzRD4dczTKwdMoR9HerM/+Nm4T9CXDTzx
zlJi2jy3tGavdxyHJrhQqNjQjGDPXa7Z2OloiY9+dtKhDCusfaZ/L838HlhCHQQ7i8f0bSdZiaox
OHed07sygzcXUbWZyqEBQhtJdlFoqEXAD/A1BaB/7/eF90q/i9k5qRKbzwFoc50YLSEdOnQ59HCB
NoB5vv09q+OHzIMNQusX7QWX45+mxCLPX2ZcKXHsqBFVwiDrEFTs4owSopU/+SrsXsjhWhuW57Ns
uVvIyfJaQdJxjoMvLbdUSUQxZoOag+p2uuDE8UEJxH9+ZjPNBPoUopg67pVLK540oBDojdmpl+5g
U7CT6FNHqafPJ8cQe/pC4h1pjQ1A/nX0ORuFOQO6I6BQy4STbMVdIo4TZ08PT4l65nW8EXmuTR5U
hXP/I53t5DYvh1VmvuX51iwfD0lETuwXf0g2S/9r+1+Z0doADIAGLp/UgeFJCjFbdvLRQI7psSiF
T4P37IFE8qdPt/3wOrSZGRLgLJqbKHjCL2Lcxh9KZRwUpkxJdlOnEuC2jpJNO7mrtxgD5zVfeh54
MFi4eD7O+3AxeeFYNcEsSB8L+YPnP4vFq6jaqo+OC6HNj9H8XltbrG5rLgE6DSekBxBZjYVN2o5r
0JAIhFPJ9Pa1oU1uBDnI/vYsrmQHSQxChsiWgvaAmP1yaGNHe6Ei1/lJCgrUVagafwyy0vHGl+wO
MXi3MDU73oog1pyRvk62MM0nXLeLI61TmtiYZPqnVeOhSF8S7b4St7IRa+fUexuLu4E8TtYFHQLy
dTRCXHucCprh4RSHPk6hoXHDG9c8/721+WveoUGhya0MpfKRNdOSXRvLTmYUtlJ8jurmTlO2pFbW
fAN4DWAhWOK5GxabWezbKBI63neaBlgkaojzoGffqsCt7DD64yAPtghSgNMtxpQMUtlMWVycfD3L
dvVkKCXQ91Y+jEMa3mXQU21M4sqwGBOvYxoM6V1ZtuRNVpQUWdIWJyRJgr1P3duG7ecf5aKp71CP
Aj48vxtMUAyLjTWYZhiNJnoq6iB7566FqsksBMPd2FgrHjH30tPEDzMOlhZmBEDtMUoFs6oKWdn+
pRiCx1h8UaueB27xMaHy3Cjjcf4bDq6dArtJgHwNChR2nnZ7UvmuF6gbabI3INnFSUaWkWwO+T4+
ilb4xZry7uy0mjGfOqMdviVjHEZOEdHp7Pajmt81pRKKTktZIHKVMBbcLtL0g6rQQudKbVpqNlLw
xo8YbMSPZvRQBvHLRrbxwqp2xmhUn6ATq+hRqKxg5yE3ZOzUJugHp6zoYib4LBsaJCAN/i20surv
BZrJdYfCZ/8nas1h2Ce617ef8kxv+ruqqGLFLuEvqm2jt+Rw5xvdnLnMvJgf/VEHT1FAuruxcvOR
dzVHpNhId+P0V2JdcmwVvVUEOlFsqRz1tDh6YkrWu+7FYwaq0TGmxhjtMAhq2a4rOEg6S5yFBfvw
0URUYIO/5ToA5Naeu5GA3ACsI21yebag3sRbFNTNiWVq7DxRjnnauIp1kBIF+lr/HvLq/USzlx9H
T1PvbQREV4f1m3mSXTwvQcQuiY7DLJHM1kj0U1/7+6zUJd4poRN4ebgR6V6d2LMhsgaznieVtyWv
QFlGbdRNhX7KzQwwDJwzScULIrWrhqb75rH3NvbohkFjsUWt0lKAeeX6iU4Pu4XP04ITuC5cSVNt
I/4jWJ83PGuOSRaexYUOAhvIOZftsuwUmkbQ9CK7D2B4t+Okyh+UUP07tfR10EyAeGOYT+pLXdKx
0GVKvi/6Xj8Is/LP7S9ZW1NQ2ywqZyF2Fi6F3LbaoZsFmKyS3NY6qNKOZN3Geq4bAfrCohLULkML
ArRUh1RSPzUAG2sqnNTEOfc3tuuWlcWrILVI2fhehpX6viGpaWQHVdsIAK8dBdcnEU6hkHwHP17u
QAhe4XbIVeXk0TJKL6As3XnxEW4zR0k+S6G54ZdvFZlLP2Gn0V5CFWXeDcvERyCi2FNpkXoihEod
cMATzNSjJu7S8EmOP47qN1H+LJKiFtXMachbVd24R8n6g6/SPpRs3Zhrw3/3OcsnUaP7g+LXfI6i
PKoeNJ/6Y2N9buT9ED302UaN5ToiBaZE0AGMYJa7YLYvJxvfjyNDEwwkwEX9cYgzw/YL4JAe0dwe
tGl1klOfu4Ar5anTitEpUT3f394fV5EI34AGExwnVAEhtFskZmQliEGGGsYp4X6k0uXG6dd/t0AF
gDsYLBoUYPOcvwsYzZnKyppq81SIgurEbHZXTIotdZiVlSNFAbyUfAwcTcsjtc7rNkfsliO17feC
8gcA8KMQflCPCF+6PNP/+VghI0IFBeAGUDdlyenThQi3dkLMtJnivSaTQs/Qa1VzfUuR9nrTU+Xj
4cL/gpwFQ3s5ewgxF5KMqAGKwd1DVjch9fnwSfKsjZ14FQKD/X9vZ7nx5ZpChYiduJ9sEyaUOPwM
GHlXbOlnr1zysyUgJxQf+OmtpPPOH0Jc3OxmIqKMQ2FvtrVii76f2C1YZNdLPOHYNZN3BykxzGbe
IOzbNtM4fjJzd9sxr3gUeE6ryOjxvtCUOQhf3IoiRJOC4XsI3o6C3SO7lqafA3mXpeqLR7tpeTAm
tyyGc6Rlz8UwvFAfnAGvSVxufMlVdm/uDOOynEMPDsFlU4TulyBia9k68Uahnixl9bFMjP5uVLJ4
R+Dd0XzqSfuy8Y2jN8rS8fZErJmnERzmX1ZEIc1w6WOBXhaRlWFe6C0oVf3aLQzCwCwy0JK3jhNk
43qGdq22Meyrh8MbroojkMTmjEBbnH91lYtaBGvJqf1RxjYIFO9hUO10I+O0Ojrm9P9bWVybIZs/
9Gcr4pPodB/b1y5yqJP8KbfqNPNWXNxlwMT+Y2g+at85NkQ/jZpOGFJym1Th5+TP7WW6ni6KAzyD
SWAAsYXa5/L3R1zMtHto7Ukdz174VSMpGU5/zOzoaRuPp+spU8nPQW0D9A0ypiXwzhuFGAaxajhN
FnS6QouOyuAI3hdSrGWvkvsUHLizN8Kb6xMIozNyC707ROCXTS1jrwS95svDSdI+gRcj+oDl/2Om
jxvB2so08haebaFZBEfj/O/vlqluRWSxAmM4lXRfwvZjt2ZGmz7QfOlZCsuNgOrtELn0CpXcFolO
Ep7Up5flduizvJhSxXjqXE7Tb2ZpDyZnuFOqdqvase7AS2Mfvr0+t1+qg3CffAeF3xzCfTDYxZ/h
T/FU3GfO1svv2lX5KBwJWhTyfFdplcIX29rro/FEg9JjD6KjEBCmyrao1temmtwl/TwqlZKr99xg
RpVAaXI81TXd6/3HIAC7n9kN3Nv/Th0wv/ffG1vcYK1JAwbCLePJmALc0xHzyrVE/4OSpH8z9UdV
P3ZC8ZgXd6Gw4VFrs0nQMXNozPC/ZRuxKIhq58XNeAr0Y2gIxyy2dRBI/7z7wVL8x8hi909ZTg+x
WI4nsrcHQw3tpB8f2kc/2E3C1rqtbEXQ1/yXfNjc970I2Qb6Gi0jrqaTEgF6Db8pteyI4k9D2Qg6
ViJgeDOIAtAcAa0FTORyL1YG+y7T2+kkVLRHGAfzq9jQz+bmxPjQi++yZCNuuwaMQKj93uLirot7
OYYjBItGO+1NNf/UfpwgY3PIR6GdPOSPg1ncZYMtdxuW3x6Bi4NgZtcH6w/17vUjkV6cNhTlfjp9
/fohtPcfnh5y+/s5tM+WndqlHdofBpcQ3w6c0vF3x3gXzz/Ywf7nz9KubcmmV2r38dOXx5f8q2Pa
3e6bZ78G9mjLdnXgAX0IduS17dCV7ac7tptruM87+9Ph8fH+79NDYP/9/fe2R771N94a0eJmrSxz
MOqeEWl2bp/3Dw/dXt6NOwDEjrVHHuUBmMvZ2nmPumt9rx9h29Sc8Nw8OXe9fQ/03b5T7I3Lfn19
383y4hKO4mrQdX/+prOXpbuqOKSksvbk9vX4R/UELK+ePm2FGPMvXUwEykbq3NQKj8BV/AbrfD+W
EhJxUUROPBR2cRFvXMlve25pAzYK+piB5dEmshgYbaZi7Gm5eJLs3PmJqBD/QdfPSewvrz8CW7RP
6qeN9V05BugM/I/J+dx7d1OmodpNvYVJVfmmO/Fd4gpOY6fOy9fZYb/Dw2HX+/SrwhSfnL/mSTmC
17P1XQtto7iHn0PPbe4Wef+t3+JUXYlQLj5tcdhLYxSHhsSniYmy04SCZx+q72HV1MQp4a4ew5NS
w5uiihvH8OqcAEtG6Umh7WOJnpKo+kujUokno2s/dvldlh5r82estt9uT/71AN9EHOkFnY9HdAAu
5x7YZTVWkS+dYP2tm0er6Oy0QPHbHeXOySRlZ9S/b1tcOYzpZVYUJGE4I2mvWmzndFKTRop16QQ7
mzqldlRLjhz97RM4vLIHvb2Pu/4IzfTHDbvzUC49e+6hpkeHLPRMkbnwbEVrTd7NmnTKHgXzblIl
EvLIr4y/YNenA7bJnks920nG7rbd6+BkNkv8A2CM4tyyNBclLWd1a0qnqOblET/EwvcGjeXwHAob
GZDr3MSlpUXE2RVyI0WDwVo2kd3+EP0XWfyclbEb3Hswc94e1voygoUjGgK1RAfbpeeIndHAY864
6nE3nS0iBThjPA2p0UiCBdSDCuu3zzV72+zaGJkvCtSUjlWe1ZdWQwvuNU3N5JNp0NNp7YPmo4F0
rue04Q9B3JjQtTHiotTeZ0UQOHIWJ1MlhvEUmbl8SunA7Hs3rG2VpsrS3KXcpOUHoYvtBBmt22O8
3vtzv//MWkRiVOEKvxxj0QT6OEWJfCrFD+BM27jeZeOL3/Yb8eTKXGJnHh4REVXjxeFWeokSlnol
n4aidsz8R4AmYRQWoO848C3tHtmV2wO7kjQjA3JhcbF6STZ0k2bUrF4e23GC9EduZ91XgDWC4pRD
eegEV60t9EENm0yfLQQWvSJuzo/N8KvWygfPOjSp3ZfoNuFmdWgcMl8/JLLhaApNLsH+9hevegAo
T46LmVgSr7tcizxK5VZvS/lUCPvII3sQVW62B5AulTCblrZn0Oa/xeW7kruCBYZQlRwJRyXQqEur
wSgVoFo6/C7QfqNT5gxWuBMVt+CNLP7m8YqGQGW3BhT1qXV3e8jz714ck1wJeDvlMRoclv2oklb1
U1u1MkG5qUEhVOf7yUvijYlduXeQfCNAhQMNvhtrce/0VTmZaeDhCVH27A3TqZwUJw9bV9AzqBFE
llMhG15vHMZrMzszUJOSAwLJci7WUw+qvhLIlJ/y7hfUpD0WRgGte1shKjbtMLOVP7Ugu7fndNXs
zDf1ts1ADMmLBe1KuagrgfoDPdpjta+F0R301DaHoy59LeLiVRf2cvgI3eRGpLq2nO8tL27bnBaK
2Ih97ZQPZUX/f0/k0qBCdnuAa8vJNQBTCCpvaOMuplVJQiWLvEA7RR4V+JjG/ebvWB4FxBH8rtv1
T2VkHG6bXNuawF1m9kCLGA1Uz+WcipNGlZgte/JrW9w147MM72wZHfr8VUyMfT/FtrQRQ1xPJo9H
grk5HT/zzS4mc4QFQUDLZTolcqTs2jbUj7VgVMfbI1uzAhaF0Ggme7zagWOgTkoeFNNJnojvxxBp
OEjj/1VginiEa5SUCcUF+juWkV/lIf8Ql+V00oUp3ZshZF3moIQbp8n1XXZpZeH4eWrpgF14J3Xo
hT8a6KPtkHwlupdN4Wh5ar8xdyv2uDdJOYESoVdyCZgdrElOvDiWTl6k6N9zzRr3UmcSHmheUNmg
iqKNrT2HAJfHJXHsG7Pp/0S0i4NslgCteJYRdAGTocnCawIaLuFxFPKy6Ta22byNLo3B2G8iOU1L
NdtsWQ4KsgGkKNqVpyoVbWPk1T7wLo8+af6fyXxQoo0tdj2Zl+YWu3oohT61wIYDcYwcLRkdNpxT
a6/VvwMyLg3Nx8u7F6BM5UltfNEAvpb/SorkMQijyW5lWzYCWzAeBEGbqaPbs+p96xFhu73f5qjj
albneghUFjy1lkQ+hlnoVkyce0rpn/89+kf9W5H8iSGNvG3nel+TWZubv2i/phdr6ZtJHQalgJbr
aar8nyn9MVx0Xrpxw137I0Zo9QQLweudDPTlVEooig5mnponK0lDB2AvY6LWTGtQ0/8343lnahHN
6Wlm6gVEVJSPzcw21CLbhQNc1P/FrL2zsnDC3p+iLh8ZkOml+6aZkL3doolbc4D3c7ZwP2j+66zz
WZjUcDOhyJwUJEBrvJh6Ai9T9Hp7QGu76p21ZTlwpgPKdY9pk7Sk3lut17r+1DyPlv8YV+O04Q8r
hQEcgpo1PBWkBa/oZtWprsJOKc3TOGauDD+i19QfakvaiZHpTt291bQHNFCPqtw64n08JnbYSgcp
b79bkfe1+BR3xh8r9mxlOigSjx9KhUEsnVNFt0fPNaA8wwsOI804uWp3cUdI+un2hF0vz+zHMuko
AgtuxMUdMlUhfPOg6eCwHCaws9ztstsMruodM9XcOmNXUnumwZ1IjZK4lAf7wq3VISksjaYPgu8v
kXVHB3qaI88l2EEFOW7Yjo43NH8V4WOQynabCv9MCEFX8UwOTFBDqEFB53IH18IMORcK5dTBNutS
I1dsNRK3sGEr4RMdFya2iB1m9vxFLOOXgkCPXqifSqWwsxrR4x1vPuMzOrTVS3/OgmrjmL32e+pg
sMmZsJhAp/7WfvbukLdyOr58rwIi1SENIZjllyIl6STG34TS6jbC3msqJWD5PC1gnaDyziwujg21
jSHUCnUwh7G8K7OJyr6cHQB+8b615J+AJyMkz01IlrrkmHrsi6aJDxq1MC88KnKhQJSSVPeq1I33
Y6X9vO3SK4AkugYQwyHyAj1LPHm5yGYr0VTnBcbJN6WHXtAfq8Z7hkHBzq3PMs8gNNldvW7vvDrZ
w1Ocqo+acl9L5k7qzvIWevwtbr28AeevmRuFQcDPKKHLr+mFobc8D5iJ/HkgsDChQvhmQZ7u0Gqq
tT/DX1LvWB+N9u72LFxtbKgTgWUx39yuUMQszt1Wj+UaLjHrNHXZbgy+Im3vCPlHY3qB/vq2qWt3
v7S1PHVLYJyUY7ClQK732ftbnYfcrd1APpSmvdViNDvXxXzOxmjbotwP8gTUx+V80kShplnUYEzR
d3X+jAqGLSC6nlBbyb9uJdCvNtbC2uLKV6TOLzi9rVOm/23G2qbDE0aEb7MK8O1JvIotMITAKS29
c98+fns5LKnSRyGxAu+U6KNdcg3LwXer3WJBWxvOnPXCAjOHmUsreu9HaE+E3smQ3dhygeKnwYNZ
bAQvqw4BOhZU1RsH9hLyXzG8PjEwM4E2eJrumsr2UyeipNUljv/87zNHRg+AFQhxUBULTxejVo0K
IfJ4llTQ67hS9lNJN86UefYXTkeTOuMBYz23dC3ewzL9H7pY+MJJ09Pa7bVcsJVeTo+3R/LGUXBl
ZgaHyJAlgeNZLE8TJWrcBolw8l6rj9KLKlH0cto/k2+P4/5e/6R1OxqC4bXfsDt//sIuCF+yfm9o
ZghGFm5haJWQKaJwEqvHiAr/qGl2HX9H/rprMlv1XLkAgCdtuPz1EcUb0uSg5oFNI8WSnR1dOyHU
CsU/0+Vud9Nvq6ntrv1pSF+RKtuwdX1qUH8h58uBweTiK5cjLKMuioVsCs599mcIpRez/SDGrQsa
DzpH1e23tJHfgJ+XU4otsmH8vwHC0wF4abCtgrqaEO06q5xPaf2jdWLxjOYaTVgQq0yPjfarh5Sy
bT/RLYUoLd0jQvMA19ghnMtEX5FdMgpozC02TEUVZYugZ2XygT2S4JmjMd67C1ebxkn3rLAPz6b3
GBc+CTJtL9R/Cu8rgqUb58EV4ywRFxle/IrOfrbPsv2t0ygxe8h4nLPuOcq+ef3rND6OEEZ7er3r
JTz6dynYIe8PGtKzX1l1lqHjVL90hQLV1CTaCiI0zdxf4W8hsq93NtEgfj9T8XJjqAvHEBs6rsZU
ic5SCFy6zsicJ4NnbeywK80EZgAXR+aGSgcQ82Wuexo9Er2QoJw1mc3cNG4ixsf5FVlAzucLH5u8
PLaF6BpfvCG3yaTIAQgUcLapT+ku+UI/tCPwvhiL3Rjtmzcw9wCfkuam4da+nA/MheuCHJ+lO2BG
gHNqET+B2vSMYBTjcxs4dfas5tW+nPUc9J+t3N95KXJPGwffijOCv+UhSuGJeuyytyHIZCmZDDM+
V9Z9UL1I7cfQv2/qR0D5G+fA9QuEus/8B7AiIrYEEpf7EjbxEpJnLzsHebcHNm2H8WhXjLSXNbvw
qzNJBNzQc+Pxs+RlH8qh++fBMreQH1CCArVNF8nlF7RhbBS9V2onQbCccARsUUNnRtVDTg7mBmLl
emKh7Z3rXfRRze+CxVL6+hhXshlyb2Vasw9TAbDJoMmPXi7RyaXW6lltNwVC1o3CukkEAJLiSpo6
CaY0NGPhFBYSciBq0JtOZvnSbkpA/otjXTsN7Uyfb19i1yc8IDhyrUAr2M5XO0zK9U4q5EEgA2RW
k5MVoaY7PN/NihM+rz27Hj2L6mko1uIOvFe6pcK74lqQmdLzRBIRFDCCQpcLS34qVaV+4gs8P8jt
IYEBBuBv8JhRGnC6jI3aJWnmCtD52lkawxurV3eEsvJBa2BDuz0f1wGlCQAT6QTwipQhl4+0Pgiz
zDDF5ByIg7TLBHlwsAkkoGi34ocVUyRNaY8FdEDOe9nzlfVkuKvAis/1oChuPGNLh4pWt3IYtwgC
r7l6GBOsVgCt0QPgUJ2d791LNxcAmYZtlJ4L9CMbesrMsoZBtnK6B51YhXNDHl7Zx48cIt3oZpVx
1yTpoaj3hpbbVTXsx7T8WdM1LG/steuX3qyJQ2wB6x2h79WMS0qXBEGTpmfRsxDD5qqXDt2Yul5B
H8x3qWodQ9srKBc2h8Z4SFLhn1cc1jtzbkdFAYrzZbHZOV3VRs6N9OyJ92qmsucSN90qDV1tbhpM
IEuFw8acVc7fQv938++rLXsA8SviGvU+UGWnrZ8saGla7UwFen/bh68fEgtriyFpqtC2/ujn58ns
jmbZ26J3LAb3NYLvFAIb7SQrW5HidRA+24QQan4gsYjGwibhWN1ZQ5Wfa9hq7EDq8l0kZ0/0mf6o
1LHec1mFD1EXwjDfpqOrjHV0DwEEjMyilbuFFwk/gkzYqluvzTtZdFi44L+DtmRxb/mdMjZjN+Zn
Kmd4UWjQJN50Bj0P0fegT8rdpG5TYspspotIgKngOQKJKgkzgvSF0cqM9Lqv9fyc9Qg0abUqH32V
XvGyT31SWbV/Z/o+t5cgCK4ep94DKvbfcskoj33ZmH83nGEOSa++hjTKDNqC0nX5eBXNvqfhUc7P
2rNxpzxEBWklu7OHvwpc7nZ4zBub3sstIO11fXmeBAavk86jNPmWDXvn8YUIUbxRqvl5mPK7UtJt
/6kaC7fuattCijHW71sLMTMXwbrbA15d8vl9BF+MiOLW4j6xwhFik8kvzmLbvNbtGO28EhYMWZvU
Q5SJBsSoU/bzts2ro5zBwr7IDicRal71z2oCmDlhmvJzSGaYJqwIidGiFZyKDrDdbVNXkfdsigIz
MDxiPx4hlye5Po01sZZUnA3vuyK/6tbr7d9/FRAsfv9iH0tCoOlZpBZn2XC9z1GDjoVdlU6WHHCU
26bmfbDwTLrj5gYgXpmU2xYrlaCWHnmJUZzjv8Wx+BjHtumWrdO+BOr/0dK8fu+csZfQB0sspThr
1tkwj3nnNrEz1J/GZ0FzpWbj/F3xwItxzTvynbVQnvQ+mcelJs9auJO0p+CHn75sJiBWlmpu/CNC
4kaf/760UyIkF2vmyFIhaw/nbv+3JGIS/WeoSJ14KN3by7XieRfm5mG/G5ZpCSNBIOYmFGWjl3YL
yrDmDqD2gNFAW0AQplz+fkswzSwk9X9O5MoW6hd9vI+9v155lEpHRx+6g4vl9oiuYw/SGjzneWGS
3oMyfWESpsau8WOcndblqfgQIskDr9Ijyebf3gtUIrl5jGAg2Gr4WZtJ1JNg3CTVBx/mwqxM0pKG
QxzEzB4Cwd+piNndHtmWhfnf361VHYgQxplYoKNQ2KWxD+fYSBL/tpU1B/wfIiBQG0Rvi7OCaAlY
i4IVuCall0Q9KjU9gnfReGjbjT01+/LyrKAUrkPYTvxESupyQHqUjFYc5uXZ1/cBlPPJk5xm9mBs
gJzX5u29mcXKdLDe5XU9m8ERmuw+kO9uT9maAVqv6CyBQwkd63lK3y3M0OhjwYOnPJtm7Ujph2w7
1p+nYjFV7CDQGCavSNBGi2MhQWxVI09VnY32HikUeq30Y+/GhPiKsRfDj5J8143OsBvurPo1DNSd
bEex3TtV62rSnrJKutV0tbJ4F1+0PDmyqEzrwaDAITR3YizOvmhnwd9O/Od6AHkyaBcYPtwS9HUu
/N4XcgI9yajPwz4yX5P+sdiqGa4c7hcWFldJlLYNMiZYUPrREbu/uvkQEs9KkY90zdNtZ5l/12Il
aU7lWU6JEm7EpeTUIOpJWaRFc24RWHHINQa8G6LkLonAUPy7KZySLk7IhiiHLsKKXu+IHIO6OU+9
5KjyByki8TAebhtZ8QOoKOZInKo/m3jh/NgdzclomnMKOXacwoYTxz+MfLwv+2IjCrxOK8wZU2uW
MSJbRR51cTZFfc0RiwrFGaGuB6k+jAbOrz4rxrNB62GqRvsYGnBPUO9qQT8EyRaX8/VY4RcgO08T
IKBOOC4vN7oKNTViImV95kPA4/5J5BdPcAcE62/P6bWP8G4GmftGyYrLL/wRFY4wQvG5PksCUhRZ
DiG3fBDyrQzg9VEPMo8Bkf2bldaXZL8NSg1y1k3NOVMju5de8uioT86ooA8xZrR0Hm+PasUcGTDa
RsHT82dZhx0aRWn6WGkIqPXPQrsHpNfVjti+VM5Uilul2Os9DS/ff6xdVWIH4L5BJDXn8q//BKm/
EexfuyTZijbmJb/czpdmFi4pQUCNZsjYnPXs1xjRFWs8VOU3CbFLzw1DQg1PtZvo9+2ZXPFDBZkN
cln8xZ6Yx/7uwunzerCEVG3O6gEmoU/t4xZ46DpsY1TvDCw2NYydVhtHGIA0zNEdydZd5ZC74f72
OFb8/MLM/BnvxuHFSZVWqCKfQ0Ry1e5hzkV5xcZmWnGEGYPNSxlCFrrAF2ORkrQoxtxrzkkBfQZk
Mz0JUC8D3f/kGcXG6b6yMrPICpqTYFBI/yyMNR15XjPs2/MYZb8n+JYiQHHVJLlav/UmXgl0IUN7
g9WCIJqzE5ez14yi3qu+3J6Do38qjt0v8R6N6UNzHz82f72v3cY8rmSgLu0tTiUx9YQhEqX23Oyb
I5HHi3osdvSrHeG3/We/uBjZPMvv/ELqxahoFBFL6qvllz8nK/4++P+ORyF7BM6LHDkJLnK1CzOt
pic5YUx77qMPXnTWFP+50naCcK9Xf/Ue6h6fkqMl3UVTCql8/inz726P862zZ3F6kLqdKaC5P9Fj
W3zBJHpwYLd5e7bMBCJguxcVO/Af5HzvaR+nyZ2SzKkMewwgwf7YkIMrrMctXOrskre+YXGYyHLu
jdPQtdwCpGqbx1ZJHs2mvqurku6Y6dskbunLrGx7mBh0kmmgcrgIFmdm3sp1D1q7PcvjXTD+yYrA
LvL9xtSuHMwXRhaPiy6DP9+Mh/ac9A+dAcJScgYNMhjxkzIcEv9Y6V/C59s259W6mklAt/gUgLCr
ID2Xo1RP4aHFbUNHQZ0Tcb/si6dtlVdW7UAuDI8k2UigvpfbY9KtIE10pT2HkfWjR0LRDISfafRl
VLcYpFbPGEQz/tfU4oxpJyPpQU2352JPWNC4jWkX1T7P921vB4lLe1DVuMO3LemTlUiPrakrc8sO
QFUUXRZD7CJpEguGaEX5Yxh/aNpsV0LYQSnHBU+z6yfK4XyD1HmQrQ2vYlafby/mPLKrxXz3BQv/
Eeqh0kPEU89JV32M5OZVC7bWcXUfvDOxWMc2Mq0+A1J1RmthV0uBbXWPqr4xjrcA/NZAFkuYtuUI
IyRWlLvwew3D/e+fgWSHOxmi+dJOASI9dHcJ6WOyqF8pydd3xZ/8ZzY4Ov0TaFxSAx6c6M8mDmVr
ghfXieIFYe63uNYoZ24n7Yx+a37XvRfaTFrcAPSi23DpRRL8gAaicAi3y7Ya02I+BG51/CUP+7az
ox/xUf5022lWd+Y7g/O/v7u4QgW2o1Cfx3SfHIe96PTKxpvuuuo3X1rvTCyO67YPRTSRrfnKUF+S
8kPoQ/niIDhYNPek7o9aot9noaPSF0Wv1Ck2tUdf921tqI9iQV1f7WxVGG0N4Uez38i0rISNF9+2
iH6SkniuNxl+uSuakvTEk/4kxa/0T9qD/nGs5I0XxeoxAdqXlIsBYEUSF74d1HFbK4LfndvmkzgC
jLHCD144I7TkD9PwKSNxP5EDTMX6UGni3RAUW6QfaytO/ACslb4OgpbFk1CH+23U5ak/C31lK/6h
lntbqX6pW8osa2fFLNWKPAwNR9oSR5jVUADFltQTpZBmIbX+cyrHjbBrLRJAzBHmF5iSZh6/S+9V
0FGpZCMazuVU7iLx0ZB3Q/NxGDy3GHZbQsprvkJbMG2nPNIoqS3O19RqBU/W0+EsxJ3TB9FBoz+X
E71ssocuMuwSlnhxdG/vz7W3wHujixO3EijDJ2k88Fr7E8R7wwBT9VXPjzzcbht6q3MsTl2CSkTK
ZjQh0M+FZ/YdjPq5jiUj950qrJ3MrO5asXmhfd714p9q9i1r7DKszyGtr6hyH3TpWxH+yIXuux6a
hwkSN73KdoOUOIXi7UsEdtvnpkRYR0y3IvsVJwYjTjIAJI5hXL0kJC0I0PRhLVLx7v9x9mU9kupM
lL/IEvvyCrnXkmRXVW8vqFc2A7YBs/z6Oa6R5laSTKL+dPvplpSBt3A44sQ5Xb1xvkIiMhm2/kjD
kv5st+WvDD3wf8BZN8S/Uh7IlcSOmoz5ZH20P/PT4MAeGoDOsBdy48hd8uIN9VqorTbvjQ3wjWhw
nyhQzTOorsh0anM+nCdcAlAo/e6Zz47dPpX1OZ28oEG/V939BVx+60722gSrzTw3DlJ4VbAGXBvZ
uOuTRTu7s8y4H8+08/vQ8MaDBgVVdJKb8SvJ5E/NBHlV0pJ9xg2+TTXoYXduvhkmvV+Zh4UzboPU
CXBxZN2R55/dUJLg1dOWOb7E0r7x+o/mdxGUicOeoPPtu+avNUgs+C2gHVGlR20EaZ/56xsEyLbV
t3JE6ZGFejIcLLaVbh8OKQ2mFMSoyQnQvpH9KK0vgvtn8aNL4hPN15jLblshMGTAvSFvoKqSN5oj
XtV4NGmm8dxW5xxccF0aGOaDK/eeux3bnXT9PQMHFRjIj6qnV8t2Grhp9T+Vnazs9qVbC82jwI2g
hg7lKm3m+qRnuEmnjeO5qR86htiKbXwZTABePhty6z5N3lc3WWPcWdqCqNugeoB4HpCB2RmLyTSC
FLKczgyyrAOUg9MOWjlQeppQKgC40kOC0QiKZAoYxOBj119LyC2sABowFE8bRFqxAvM8vpPVg3Bt
czrz/At4TR+bH5iiB577POQ9mKJiFhItZGOAdhlBDkkHmqjkt6yq32nx8757vnU4YB1E/hisp1gH
tMxen0fPHKFwbmjTuRsAp3X4dASzyFpF8NarXhuZRWp6Udkp5B+mM21PNZibGCpc21Uy7CUrwKqD
OAJcM7i0Z1daKnvbFK3QznaehLVrBCC4+Uvl679PGFqdsW7ACOO+Vm7lQ2Dr5dAPtQnXzs44PvSG
mwVm6V3u21hIMKHtHbcm3pvo2/Ln54IIQCjRE6md0+4UDweIrGXkqc2fadygkmtuTD8JU2utLXhp
L0BPDxVqAOlUPvx6aAbLIdQTwypkMMcAnJTF1gVQfCVuX1omkMSC7ALdYoqv8dpKWrg2hWfSzjV+
XxTxHvC9Fwh6/2Bptr0/j4sD+mBqNqDJr6jWUls769a0leMT5AxWBrNmQf39426A/rHJuQUL2gho
Ia8D36Qrsf3txYEcyjtQHpUr7LlZYJ3mmeEKu9QUJqaAmJ/Gn2p9WhnIAqJJWfm/bczohpxHBVkt
y465OD2VBFWdjzdRF5gnY1Od2qfqO1sxdztvSElZSGmAkwqInznOx00bqWNQxjmBLkMr9hSqxPfX
/nbW8NOIM5DRBNoCMNTrlfEbQpq8oeZZm4DVo2Lbo8OvBD7rvpnb3YxICg8uVfDGDTYvQAwCKdq6
nazzyMCwox1bdDdN9ikr1vC0C4bgC9BvpPgj8CyZ+VCXlIbsC906Vy3f5U4Wsdj7azboJWnLL/fH
tLA4eMRBEA4UsWhUmVdL8X6rSsimuGfclEGqfWdwpPctLOw2ANiAiUb5ELVfiAlcr047WnY1tbV3
doHTKx9bPl6aWIfX7v2gybsKTSDkh531QFwMTz70g1Y+4HY2gU6BB0K7i/JF8wpchjbIYbIy/5w2
T12nQd3jyRFI4WUr+N8VO/Pa2zDKpEll6p9JmodxlgcSWF/DP0r68/6M3kazakDQ/sRsopw+jy6H
UTPEKAv/zPyn0TghURDEINztqh96oh/RkP7pvr3bfl+1PdQDHE0a6BFzZytYO3ZVgGCHnO20Bd+t
cWj0k1b3kfA0NGnLEEQ44AtDz/iTP10mmgYN+c16E4EM2GMAoc3+Pay7/iC1FB9cse+1hks1j5yN
C6cB+Wq3wTFuw+S1Oskn8UR29ydgYcKB5gIDD6rwkMSYT7gJfnFVHE8jtyabifwoOvMgCN9mMYRV
ekDwVqHcN3sJhtDRiJAAoSP0V1Ue4cMAPbtPYiPhSuzjxR8hoEISpJylS/72UE6/P7plW8qn4WmE
DWVc22pFJ8rU653nzrPHU9Y0b14DtUDBhbvLbZOuTKZyXlevQkXpgiYBYOURF+M1cG1OMGjitsIG
G77csA6SAs5eCvliOfFnRxZr1m4SLqpXWPWEoDQJOKs2c6UJY1bbgKXmuXO/Ou4XyZMHWwSty0GN
jtSV5YVWtzahtyOETcRWOKGor2Edr0dIRVwjHQPKCyEn8ODyNkJsuRcyRuKZjnZo+2gyu7+Gt0dU
jROHQjWYobY09+N9UemsK1rvmQtQQMPmoXadZl8nmn4AtuPB7OL8MS1Iuy/q6luNlEMIGjoW2Onk
vNQ+hyxkEwGNFJ9jZ6IbLlfpwW4uaQulPtxlat3BaziHzLg98TOw73jPOWnRDQxKsqQrQVNQvqxM
hXmzwWAILOSIbOGuQCdxPf0l0SVEUBMw8T9hvJ+ndg++aglF3fYNLTFB9mL+HY/IKVrtWsbj5jLF
EBXvGh646BQGI8O15Ub4Vio7BhL+nPY7XaBxEV1/3kqMeNugADN4SiM8xLsB0zkLd2w/YbGglv/s
asL5PiYd7ho9tfyvrjE1P3lbwkmPfeJ/ncBQwYMuzookIPA1bDeMPZhJuix16SGdarkvhdev6Xgs
TQMEdCDnDa0QpAPV3z86r6TRyk5JO4kpmR6hfVUHqTH2+5V1XjDj4AZEXwJAwyh0zKbBqcFD0Rgx
mszdlj1MCP79QBcFcDXQkg2cyan3hTt6W6vo7WfdBFS6clgStn3ZbYmXu1vWGRRiy8Ua9+ONzwGw
UxFhq+yi4mubebiGD6zQ8qI8l4ZBL1aW6vskpu0lTvQmTDP0OqIzCByeHh/RlwVmjPsTc3PQ3s1D
7VTpTAJ+PJ/+FBzVHUvRhuSW/qaSWrYtpjhDUpP/MxzSgbfxEDnaKP4akIa5XumRZxRUYF4aQRym
/01LBPgy08VhbKiG9pm0+3F/aLePZRhUk6vaBtSzdfYiL5zK7miWZJHT/LKG1x4ayyDY3GVvzIBg
W8p3MQmJtcZDdnNDQvIYLgubDN0Y8LCznZakEHLjhZdFlWmJg8GNZCem1toWTsOCbKzWVChu4o2Z
vdmN3ENRjuHZjlG6D7z/BF3SAk0gNnK0YQlRtftz+v7Uv7qQYQ1RDUDP6O0Au8Hca7VtShtkoqM+
hDjcwd/SjdyAwHfjbegGPKEgMSfhrkdR9Jvxq4w6PbSrsF+DRSsrs69Q1Jgawll05UIE/norER3i
kx0apKPSRlKugjxvLkGTYtk/waX6s0gTbyUOWVhUhHSu6uxRjYTzY2J0lkV4R2lkZo/6BMnuKXob
mzXCoaUde2Vm5gx03lhQGiophBOSPbrC3Cp50JNsXxfbOolDiup3Z3oHpnsrz+4bL4Rw7uP4ZlEI
lMHo4BakiDSIy9vDQ07PfACTXoQaVABSfidn2/s7aWkJP1qcbaSeFK2Fw0kjMT4TX2wgJpo8EbYT
0Jq/b2lh7ZDRhpI8UvouHq+zSXUJVCCNzCgjSyChLrN9mX02y/55MprNfUsL64dLBtSiikgIMdac
pMITud9ORlFHY+2Cu8wOMY/ZEELiKy9zKByFFbqJ7BxNcSuG1Ya/PhBAMQOnhZoFmt3gfq4PRC/q
zOjdCZQ9TfudD+E4BQ3S9v7OSLdtedQpD4S21zN6cFbZ9G7n99r2bCV92oINTNNhe3hJQRNIq0PZ
JeH4ZWWMN3AldPzgAas2qo2K4Zznusrr1ssLXkdEjxobJLVNsh/ix9x/QMYYOVEwJUQ2+XXf6vtD
/HZm/7OqTs6H+GQcs8Gt6rqOJBxc8SZe7J/FJT/LB2sDltqw3gNV/VjvtAe07p7HR/acb+l+irRP
xqdx3+7s49pRvfX3V9Pwvgc/fFCpUgdt19SR3pINAS+PPVhhKY66BqGVSYRQGf12fw5uncO1xdmN
JtIhT7QJEy+bS6LBzU9PVbPj2Sbrn6FPiFaL/X2DN0EJojRgUXCIVMIeNCDXc96WrJKIWOoI3ECh
1Mkm8YxDWa0o9SxZweWB/3CnIROongYfJtJvuOfzemKRGQeIssj3VfzObTZLhZvYrxCJRDoLEMZr
E3EyVHiupzwiMdiTUISQmx6CqoFpNua25fh/zVBom3qA9Co1h/IL+n3KsElcdrw/owtnFBVNkFig
1/v9UXX9IdUYZ4habBZlVo/3mlI7PaGXBBTxa4QVC7OK7ADqxyDORp3cm61dzVCoRVqORXU3BpU2
RAI4tByNI/cHpGZudizxdgJSGPcxUh7zHhHfKgt7kiWPvIrKHU81EFV305qG+MLOR8MpirLgrUNO
cG6lSSdeiGzkEcrWOzvuT6CquOQPJBu/6cT7MdJpz5OV03Zb+0SQ8dGo+qgP+zLtk7GrvYZHI6mP
Rf6ZC2TFxKkkMqjEELh2ByD4cWBhRchbIrLo/swuLSCabLFlUVMAxn12LKThDmkpdR7Frb3rhjaU
stu2pF65KxfNqBwLUuMoWs1vrHhCTstnFo9SgoIuB86OtN5uZM7v+8NZcJdALv9nZ3Y7eWlm98A7
8Mh2jwYXaIZ/1StQtj/W9Iy+/BV4l/q1+bb0FNWcak5Fv9ts7ZKuK4vUFiIamqq9WHXufO7qwg9R
NYQcVW2wba7nayR3S24GoAk8OFSn4C19lEuRauVWKSI7Tw9ai8PNA1v/hdxqYX4COxfeV91U7Qld
465cmFzwfaOsCoASKp/2bHJ1QBQ8BlakaLJr6Ch6r5J79WaoiouNhtas9dzQJ6iE3l/S27OvigMG
jOIdghyK2lofDkgBEEJJSdNEoyuAmNBp+rlxnPxy38pCMKdkUhHQ2chOIJU782QVLzWSlRYGV47F
oUlH52RzP9uYxE5AxaM1n2reD59z0qF/2+nIrsD797DyEepuvd5Q+AjkhyBcBw0AVMaux+oUXltQ
3W8iU3AjgPY5cm7C/6GDTvg4jUA2ulLxh8R2Gda0q7c0ET6ysfk/N3CqFBKyk3hNozYDyNb1d9QN
qOqRNGmiDpmILcAj7WHKS75y8S+t7Ecrs0hDegJFqwzJRVDQ9lu8WUC6Njbt9v6k3h5SNRZcvErz
DEQNMysxurmbrMSc6h1/MNs4B5WT8ys30n2SJHaYOt0KxOfW18EgCDFgEohtnJfryTN4VprEh0Fb
G6Ftnuq/DD2u0bIu3BWvenvP40Hs4A1gALik0AjXlpDhdNHCKNqoEb/l8NmE0Gb5JuIVn7owgVdW
1GvkwwGskPkdTF63EVJ3UCgBQ2GQQqoYLIcg4q2sAm0hlbtGWDPfGwhHUBRGaQn3MRjl5xm8UaDj
z+9sEQE304eMcYEEeWqtPIRvfOnczGxsRsuqaeAeAO1eAy4okCFBF7v/E0NE1GgubvpnHJsjOl3q
f9wjc7uza3fq2UCRKhaR73zu8307vg355/v7XvmKj77k3YSaQ0SiKDXMHVpioTJMm6SJ3OK70UB8
HnBSaLFv0c4CLm9011h2AN3mFW/9rig9NwvPAbCK4jhAyvt6t/CpFIzFI9y1tcvP2ZvxzXnNnuQp
fqz+umFyqpExgip92BxpcsqHFZcy36sGGjPgtlAhR7JIlXWurY9QG4zjGGWVjAb2r6pPj7nnbLhu
bxzLXwmdbpDnc2Mzb81oaqRloreRT5FE2mlgCoCUXzWi7UxCbCuYSDGehgHe6WBVg+tsiVE1adh2
AhyhtmvH2T7Wfam615lBDzFvXC+kRYbuOCeDYPeGyUabDoZDgfMxmdPQkE9y+nt/n8ydCEYBAChW
CqhGVEXmrFl4VyZOSycZmaPM9wTln30xpg9oQsoP8SiqtTtuYYnUwcZVi2QeEAyzI5exujdLSvsI
nYHGU1a25K0ZS/foZH26jYls4F7YhMSi1sjQLBjZMGaCx9fJZYjnnRHWk3HIGUOukRDjmMMYQq9y
teNmnoDAvChCRgdd9oiy4Mqvt1JCRmsAdXEf5V3sB45RP9i+aL7RSReP1MzNYECacMudOjuiaUc/
CQiUrAAjb4+wQn+p8jrgX7hlZ/696iuT1bXRR1lv9SekfZ4JqBS+WoK124wM9bnL4jc3MZ91Jtf4
2N9LkdcHWZWQ4PmRTcerdg5+p8ZIUUc3hyhPDH4WNB52tmGOKB+lU4gYRdsVJloCO53IR3+C2K5T
yvQAmDfblgnrf+Q0r56L1jTCvCeg56R2jwQGFN/MoXGDood8I005/CwT7gkieRysTbJ4Bv1hH7a+
FQd4EIFkto7t0NHGT042+TupyeRApPMiai5DNHxuCeLDoC9bqFBVVb3y7Fy4HlCNBX0vqJtVjD8H
4FVJIWiqZUOU+j+72tgkI8RY08+Q0Tp4hRENMdBYxg6B4Au+8P6xXDgmV6ZnNwSKxNCjGaGqWxn2
s13EL8LRvw5+8dzIU0GQcr9v7ib+VdsdpXfV946KOLjpr7d7w8B9N2h0iPQ8hyqZtclB6guEbEgN
M6hJG5ptfSQMsJXE2q3Yvr3sr23P9rlVyc4VbjVE0h2hLsbRmDMZG0n3HflRxm5o+PFmrMDfYTXF
vs92ruaFgEybdA36uDTp768bsNGis2Qeuvm5Nkk+CKx33gXoQtUQB0j09I3NXyAuVoKPpVHjisLH
IgOAovRsxt3Rb8xGTjhgOUHtMbb1gy188e/7CDSPKkdj4v2EXpnrdfXMtPS93Bsip7QvMoXyroUG
wd+WD+qXt5V1XJg+FOEsgDrhr+A71d8/RIq1m7QoIjljlLX8kKV2ILzPfDxaaMwZexLo/nSyG/9c
QUMwRd0ZYx39NKjdQ+P+qgD8rgTd3/+keSwO342HKpIOKGIhMTef43EQsc14NkVJbOF12g0NWHMB
P85GXMT3Td0up8JLop8Cg8flPX8d+5DzNKupnCLouPZBhuB/G9dmtblvZSHowFUEdwTuGwDlkQSY
zbG0K5JkQo+KRLZbSrP2yDSrDphn9ft+JMZlROEepNBJsku46W7QE+9uwK7rbWw5yb1OY/ex8Otq
l6Qlf2prqu9drXfDVHRQj0z1zrz4IPJdCXgX4kIkSuBabKR60WUx59aQjI6e9HIzGpNyg4yFtU03
nf/X6gKH7WzQr41hHkBjEDQY2QYEi9XXSZ07EbC1ZOKCq7v+FLWSH7Yp6uIusUt8inNywmqXbiLx
A+qyO74W6qhQ5voKhdYH4miAMpTm/ZwexfT7otfNyoxw/QXllp/0Tb77ZZ7ihyosXu5vjIWdDlt4
8cGVgup23s4wdbWWODpstYjvK/YZgqrCX4Mv3caK7+IlClKL7Qdw0PXMgSJVpk1empEo3sDft8vH
Zkt7CEqma1On3NLN1CGcs6EdrooCM0uZaXKvdWozot8ccnC3fD/m+0rskFMjp6kO+4OtB+Ua2fTC
GUYe1EBDEjBhKh16Pb68z7BJs8mOhO2cRj5aoW0X/vafVwp+WKl/KpSON2c8N40+s4ZCeFGrS7Fx
i5YGoxCPU5uticov7Ansu3dFG1AeIZK9Ho5lSGoMieFFuU2yje1m7cbqrHLj16C1uT+ohZlDx6kG
wD6o3tBONrvMNLNpyzR3vYhwy4GUieFBrXNYU0ZbHJDy5aCgBIJubsUljdmygXhR2ZjiKBGFZrhF
uvxLC0mTy/0R3dhC3Ku0WYA3QBoF5Y3ryXNJwijLqB81hlZfijipzR0xoIkeCDTnrVKJ3poDWAY1
XRP0xWpTzGKgDO1vHnNdglifBj7kcvz4u2v2kPbd910ZmMUUjXxnoU/bETxIRLzH/9pKgrJksoJW
vllL7H+cO9yX6AgCini2lnrv21kjaXIZa9BeQMjqbzElayIDC0bAOg5SYrwA0W8wT8t5HKrqxPfS
y3m74jvWfnm26zXi67j28cuIOMK1a+zGAyoYzIfPVn7rw93htl1doq8xvYzZF3iSo22dydcC/NkN
OOXotDOto128svS5SsbQEE+JoT0MTig8fyVoXvoQtBpgu+BlAvTxbHtqetk0OZzxpbXyQ5pRNNGI
lqE11q2CIlvrsl+whjwc/uEhiHL8vKmKxDqhYGbIL1xOAQ4mQIVyo6Wgbd/eP3WLhiDVgigcFwgw
atfzC5/Lik7E+cXzyMM09Qe/nH7mXhG6ySobgpqiqzvGfBe7QV3BBIoCL91rW3ZJLQ9Ntvkly9No
YN/Kaa/Jl47u5fDTRqCoOUGuQ/YJrRwTcmZAi6JEEAiowud/HEKj+yO/IWeAt0ECBmuJWxzFcH82
9Krs9LHRZHEZEfztsyavzMD3exawPj35uV99GgaojBs+sta5XqP32C7SYy/t/gFTmYaJ3aw2Qt9c
w7g2dOCVVXui4v5VXuvjdvcZRJEHq7jEPX2FrOe58LrtqMnAeK2FGZr1vkJZGdGj9LQUXOtTQNee
SbfhmmLRQ4JKQ80JpV99FvFClICmLVTBLrXzgCfsc15ceLFPrWPtHhsD25AA56IVwf3lWPDHeAMi
Q4X+ZOQy3+u2H0YOJq7EQ1aluCB+DjKlFMD+dukaLmrBV+GGRriBOgiCgfnYZJpowgZU8pLp3hDy
SsOzU3pkc38sNxBwbC1XUZaD2hbqz4A+Xy8jy10rtr2eXmKjhMr3TthI36ftsbL3JqlANjSGVIIx
ox4Cvc02wnuQ9DfQlhsBQJhFnsq4WDnnN3Xv908C5x1iO5V1tGar6qQ2s+MWIFia0hc/9o6yFr/s
fmdX/i/OZDjGcUDGw2j+gWBnW4y7+1OyNPEIYxWRtSpJzzvPCOkrR9ZpeakG4ID1ASJKdgIO3vtW
FrwZ+CkUPAyqhkgizo50nltVr5dteSkhbmXy7DhOr1OZv5DyfxoPsCdoYgcAFpm76xWWqF3K1HIw
nVUNmetjmwwrm2jpQCAHCboNFNMwltm1mulTbxpZVl4EOgfCpnd+xUMH3nFSrfXsLZ14gC/R44bJ
w00wj1sLCvhRx1l1GfcaiFx6Z1eMh8G5xNmnzojI+Mq1fz/toMMDiAXDAxppTlYM8OtUloDHXwpp
2BCblCTwiXnUjLf7G+Imo4tTDslsXNmQIdGN+YZgfp2MtZVXF8t8bcEkHGpIKPpvLRgLxSdh8JVh
LdxwV+ZmQWUscneiY1VdNLsGu8doyk3H2j/ZCFJ8Kn1xMr2E/Pueh00kQVCDgRauNbPpyEaP9Qk2
c/3P1NGdbbHQni7ZP0OhVXQOZTycKwQLkJCaO7U4LolFm+qSZGGb+zt93A5vaDerkEXQ8Ai+v3Lv
3EizaAHm8A/KNXjPe7O3YVx5OeRqyvqS0yl5NDMr28ZtISOjqYaNNnnNvk+0YdMmqCIKZlg7Lgwj
dIkDpZGkGHYWktdhbUMuTRCz2UG6ykSjveWHQ86cIx8GTalEpBujd+wgT/P6QSsb/eDHPSjvEuh9
VU7b7QT81S7zh3HL2FgcRc7yx4ZndiDRPfBG9ckNY0wK8J89nHiSVp8KrtO9KKEzLjsUGwlvNwkx
0hNS2+xkIL19biYBQRa36/b3p0y58PmMmSi6Q/hFQ7rAVz74wxUqDNw2+GN9Ga2y3JuxXu0Q8w+h
7SLFPJRU30nhijefdmv7/jZxj71haShpIUBGPDWPjtPJN5vSwrutA22DpYdSN/bedOyzy2DvC5Fv
uKauO7ZDu/Px/qgXfD5uFDS3gPYST7mbu5Z4k8fbvL70nof2qc8yYxdX+eSVc7bkSj7amV2ght0Z
NdTV60vMd2bxVp01iwRu/NVTlOHyZ7vGGr7kSz7am+3/Fv3tCcA39UVk3z35qQdRvX8qKDKP2D33
p3DhqkHqB2BKJZqgIJvXG6d2iwRoIr+6cCOzjtLLUHnxoKTc0/bPfUuLkwjGWOSYQKV9oz4Xy7Km
VYlBWfKxHuzQQ6HcyVPQ6/1CmvsLUGPNWibUWBod0vHogELMB5r02cIRXyLwlAQOMt3o7JhkaeCJ
H5n12htdYNN8m5QHzy52Xh3WcbrpEXDngX3AqzQoyCnpQkTZRrZp/cdRoydHQuvNBrzEe70/NTdc
nMq/Is2C8B9rgUrgzJG3qeenuQ+HxzaqWTcEgLQWIQLtZKsdm6/ob4HyWyoCNPq+3De9tCofLRvX
6+92k5fFdlFfqtYL2eTsGlZsJtR+iNfvWMy3Gk8/ow1u5UQt7XC0pCnmWBQx0O96bdbjpZ6aOasv
HtoiGlmGafU383859DX3P90f4ZJr/GBqHn52rK6EMDC3tjAFrgbw0+m0f/IcAD3NyRBbsGNAI5yW
a0yyK2Ocp10G1Jwq0tTwyUP1MjldMOqPjLPNkH2lxe/7g1xcRhOOX73alPjX9XwWZtVNjhT1JY2z
gPFzjQ7w4qx5+dbws+eePmliLT2zZNLB2gHBB4AztCuvTeKlZTCnK9hlAj8+qNP4obLLMtBNboU0
HcYHX9pJgEo92afDNBzaNK133IcKRm9OYCd1st9T73ebhlvtwdMlPVQxkwcDV3ysp+Xm/gQtXRWg
YEIZByAF3JPm9ddKX4uRUMQtFQ++RBNeWR49ir7gpCYJqBnFGsB5yfOo5xY4ftCAiTbYmT1vYnQi
JbsMu+MQ/mvnvfIXH399dmonSgczi/Hrptfs9P6lKL9R+xjHIOIB3+S+q39IL9kwD50ql/vz+N6Q
NY80IHACOTsg7yGlPXtndazyRxwidmknto2LB5A1vbSmH1qZt+VG99IVv0GX4wynQXzitAv8aKIP
o01DPJUR7fcPqbYnBdTg+hMo0UG5fUryoCRrnDc3px4VZcCxVNIfiJCbHgRtyp06zQm7OO4Iun4e
DvGTJx8bTTvwOn9Fcr1auUmXntkYA9LtqKOgmDLnJ0itofF9bcDMyETuUzHg0U/RmgTZsinMhUFP
Ke69YDAGfmhte3w28rHcZ2bnb1AONNb2iNphNwsFZ4CeKZVdn4NqrI7rXUEYu1gs2XL90PAgTo6V
e6pIOH0y3REKiM/Fr5XtoZb/xiraMgxUIEFoYs52JjJkYzt5Fbtomb4DsL4GSUXym6Ys8BL7j2BD
GfLB+15Uu6IaAuIlT33fhz2bcPuTrwlo2SyeHBj525iQb1olj1lyWmhGB+YCr12Qss0+j0FZy9GG
jl161n9HpOqHpAF9hOWV7dFgoEIxCw/wMEmsLenqZiUT8h5vzGcHK4HaDYi/FPf3tVdova4iXsUZ
mEknUIbyoUTOMfeS7puP985jz51YdbNMUKfEeTpIyUGW5kuzObZ5brBgdBP2oFlN8oVVHcr82FDy
cTAs1qvqGfjDS7P4dn9FF+P7dxA6nCfaNeY8Ck6uJZxZGvaRMZ5qezg6PA7yCmFvn2zLF9N5SONw
ElYI+qqVKGEpO4HHBVi5EAGCbn5O/aWDNa8uBgPz9bV4oIGH/0zUrtdSEv+fMf5nZ3Z9tsVQuLkP
O075142fUk8peXyi7NskvBD4ha3vBLrXPPtrkf7tNYFTomjYFTUOpnfmTTlteOWWOC4Z4Ijg3HHT
3+VqF8Oakdld5A3UR/4at4VxSaY6kK9N/JT0XiAF2+T5oaRv5jfXfiwQbwJItqkRhJKVaEEFA9cb
H69DwHyAj0H/y81CcpvHVjv2uA4tujNL+Sq1NdKuhc2ClyB0D5ADBAYAh/v6cIFIXJODKPlFH9Ow
QN8Lra0ArSTHrHxMExD8uWPItc91vDK22zjv2q76+4e3t5YWPfCVsOs4D5M4Dfre8ve5G5prwLGl
dURWUIFITTSkziFyZW16pEoqfmlsH2+ntItDYpsc/bDJKlr71o9jULjm4Q6R8oGc3vWgxEA6UOQK
fqkg4pq11hODLLyruvkSXFecHVhOHowY9LV+Fa14HBWLzTcLKDtBcgR+RIViurbN42nkA5rDLj7g
smAWQKDhaqkD7GEe+OjJHPhYbxoHRL1509BtNWQi9Ma+OdaNADsxRLxXrvabYAJ3GdRuHQvlEaBq
5imOGN7OHnuNX8zKeAE69pMjK8y/+6u2x2NlVQd3WPN86iKaz4HK6MEoeHxxeK7nwDYkuCr6ml9k
k2/dFCIQDjuO/QVpdIOPmx6hNQoxYQFG32qEFGg8rYx5abOhhUylaVXPmjX7ALNDvwiqT9hsTofI
kjrg3HcQOUAYcG2st7E5aCQ+mFKf8uEA5W1ZT4UOTRRZT9+HIUeo8Dfp6d+E6afJFaEw+8fM8UPN
GoOhKB8aaYVJ6iJ+0fajfRjYGvJraewoFOmohaHyckPL2BXc54VL+QXUKYFGtQCVWMnWAsalYYMT
VmVvodKNN8n1sAuLQiICuZ6LE8t9w4yg0fw/zGIHsBVsV47UwnFGjg4QNrWgFppyr21ZXDOzofPF
xYvJlmss1KR3oa0IhhLZuUmS17omIIrmxZOT7u4bX/D9wJ77Go4PenSAmLq2japD7YIYUgDr9lo7
v0Z3JUJZmEfkeNDIZQAMiCtU/f3D9mGGVg3a1IkLOqiJAUTH9GTQp2QNsLSwKa7MzDxianUds3WY
EV/NjRV1r/dnafHngYEHkgGpONSnr0chmtHspm4SF4omHI1uR1CTQ+DrfzCC0BPZfFSYwWt4baTR
3IwyoG4vkyVCnkIiCCX4/l9b2lQTDOA1/8/KbLPxLvH0sYMVsbGCFbe0uNj//fa8qqNlsoXGAVYh
L+XOpSTUzL/c+OGl/8um+mBnHjMlWsZpDztTe/RiEDclIvDzPSvW/OwCFkHNFlB+kC+Ar5+n7knV
5X1eGziaFOgHkOeYEvWDMsgIIEiBD6Zm8OpWe0Sf6ZuU3v7+jliez/+sz7Ydzaqi5xBIvUCHJzRN
pBgdkCBLMAOAiPq+KbXssysNLRa419EyhJTR/PFTDVYW1w1tsPkcbWdyQvfEkGDlBtyE9joDF6Sh
Kd368skBoG173/rS+TLBxQQECq5TiHJdb33gvWq9RlPQZRSf0GuzozIPprFesbKQBFBtloB0vcsq
ARF4bYboVdMZDmsuPNPR/sjlrjaNHXS7Hmyj2/kJeWTlARRJR9/pNvlk7mybHO6P9P1lfzPR4PqE
wiMapVE/u/4GwwWdle6J5gL+8G/Me7KB69eIth19GkBeskPChVVkY/dGYLhNFXCdP5LJPKQi2Un7
VU/XkjGLc48HDkJWEIUBeHP9QWnsePUATu0LWsUmOwskGqjTaSXhoUZ1M+oPRmYzn9QjekF12VwI
mfajwwNvfDbFDy/5pGvgaVlZ6LUh/R/SrmxHblzJfpEA7csrteRai6pK5XK9CGW7rX2XqOXr58hz
53YmU0iie+CHbsCAI0UGg8GIE+esOezFpWPGqSzkwOz5Ql9jPHPIyKz7hVzxDs3W+Vzfhv+3dGwa
lotCily88/uQqOWbZS6klz9Kbhhab6/b1cNoK6SxwBLL5vtUrNV4wOi1j1cS1I1kN4oPoHwinaS6
s8ZZvO2P+tsY46BJUWmFFsFYqf+2rO+RGaBrraB4fP8gbAWctVkNfg5gZXXW7aamQtIwzb3f4H0k
lj+p9kEBFRynnZi9ydEpqz7uG7w9/SvAEu9MYG1QaDbZ53yi0EXWIBqLrL2xk7F0Oq0hDQYvALC3
xH12Todmp2UJ0YC0+afD0GAOXgEp67Qf0GMyO6JszlGUZBVqW7kVIKFL2550VP6na4q6KojrMWaH
dBJEl8zWRf2siYuuo2AxvEyH6DDonhHuJOGk5NSJecjVm1PGWGMyiTwThmwWtRo4PV8KB3tUE9LI
PED1bfttNYMXyDozgd2zmPhklFaYhpZZ+42AOowx6o2dG81xikSB4A2mPo9KiiEKPDT3hVlWO1mQ
BdfMB8Vr5/6E27IhKPGMTrx22++71OYKAE22vvqBx2MzNguEoFlMw9qPbTX71S5vOo957ubkrx9/
YYFZ4zlPofKWwkKX4D1Zl56CeJlrBDqzD0rE+ZzbStu1NTZ/GxotaocO1vIaI6ig71bT3oYYmZ1V
5oNYUdKiutinMUF0aAxpf381b54ijHVmo4V+XPJ+MWpfE0LQYepLaCdGzYMLrGfgKpbCCqBbaP4g
9Ggg1mLuBiQ5Jg3xjWaxW+p9qu2pgMnJQ4HWn8E5j5sLimseAlA60o6bIXClntPBmrLG10CjgcHz
X0b72oySW2fQ/3RaQ3K7eezXnpsL8gr//nre1tzWT4XMEG4NMN8ChnH9qeUMYrGixYLGKjRNqt+Y
eXAqtX+LtcqfUuGBGuoRvDsv+sKj97y5Q/5YXuecMDOMwiKTzy1VVUhaFjV+34i7HrRZwlfbWTsQ
0h3uf+PWCQSoRoLCFqTcQPl6/Ylp3IKNqEUhRMyhaB41pmLHZguYBLqJnNNx6544WxiGAdPdKlbC
difoMFPVrKTGz5d8sSej0ZFV9DwtZJ4VJnWpSkGjfaI3/iQ7oUCaxrm/YBsuifLkHwpCPAHRp2T8
X8hzHfeb0fjxWzekpJpMMuY7UL/PsWLroTc1nlk85sL7fbs3aoPoOUH+Ejn3ygoGrg4mkk29aqRS
l+At08rAysRIe7UJCVMi1sIOZC8yutF6irH/bHRG0Jdg1hZqSBiMQHZA8wDAXVAyRm39oqjx5Lal
+LaAnno/QyXVHsWx8Aqh8ZpQRFakii+VGsUP2WwoIFnKRzDFqNRLWhNUnYbQchxj/eXXEWX9Mhxw
NFzBqcbOMS1LQ00lj1FCUVo3bWMXwy1eBSryZ9T/BihbE3mg7v3lvI1ilzZ1dsgSklHQ4Fqi1he+
FUH2ab0PpMCbgRO/tpwRDXlLB6ErGqfsW0XDkENmFjXKHtBLtKkINoJ+ERvO2+CGXXV1DbC4Y8II
eBO8i9afcZGuC2Vbgdioan1ZO0Vx/m2aOxto7JUaH8WjXV+nji5YoFMbHRF60FG0PMYLhiQhTWUm
PxW9gK9gCK6ya1R7s/ypHsFEgEZ23XzcX/XbsLb+UIy3QnECuTh7P2ZKUaO1X7R+kb0u0ykKQszl
SZxh+9srH0aQkaxMsyDTZAfQAVeYFstERU4On5t+OacJtYdYPaLi7Fgxh1nhNn7C2MoCCOocSYdw
x/XSl6EF3pesRXnOALApa/ZiGiK14ulLbJpBmxDj12vzh22OxD0OqNyJrd+D5shZKjNBw0cR9+BW
4FE7by4f3rHorQNriYLd9Re1CoiiJlVq/U4+JpYIWq59jEmyPPoW9ZzF2zr46PiANQTD62jEMKE0
SZomSsHG5Q+J8KtYdRzwch6J2ALaIaFSLtbfxIYHJt00iuYPhpCAnMbE2PX3VUsVYcQBNSFj2IUh
OGtpQkDuVtkKcpjC2GXDr/tOfzuxjOOJm/U/FnX23SQuYiULpQ6H3EmHXHC+KbbqzV7mUBI6lT3Z
EAtw253yatohJ8xtbealacY9w1Hv62IRsJlCKLxqVvMVS71Tt01BjGIsQbChmJwG16ZJyFigSoRQ
hFTxen1bo4nKdK3PNNlBdXOE8F7CTMYuKrijjjd1fywsOEZB6Qzqm9VZr01Bb0VC2xBFkXn6TJBs
26nqyZnuSNohNjWvEV+slqebc8OMvwZb6C6s3KaIL0hpro3WUYeKZxJ3viY51WcTVMEcpE/hQbAN
Fwy6H7LgGDx2zK17BOBJvH6ReEOThbFpxnKvSFXT+UBdAGzTO9I/JWv981UImWCoQekcA1LXX1W0
UVWq0tQh1X1Jy8+p2+eYjbBiF5PgbhyVthrzikxbVzAoHIFiglVkNqsjXdxappCl6twqqJtF2tH4
SKthJ73k4HQGEc07noycLINnbv37C3NdlA9GGKqdL3YzCaEcQxtQLWXlV6s8SPKpRh3j/rnfNIjW
Ktp/GNK4QUzlUWUIQy116EppixeZGRS+IZy+y8qy2Fvj1LtVj75YCGVATlzdui2QIa6FGvRW8bi+
/lSzVVIwG+pY2W5YE9K48yIjLZwq6nPn/kdueeY6dLXSjqCVy7Lh0riZ5jZMej+fq8btR7kkRoRb
476Vrbzh0sr6Ky72TpEWKROttPf1PCRJqrlq/BJFgdq0nD3bNIRLdsV2gYaW7bbpPdWsPhx6vxUb
WxZiR6FBIn3rLZ6hjXWDhK21DowBCw+GsesvSmqrzXojpr5cpIsrZkP5aIRRxgFvbDgCkiy81iEU
uqKRmQBJ83CMIwpZCMT5ABggf4mhvqnFu/vbs2EGRbl1CA7kP5inZ95cRV5arVIbvU+TkqCtTrBq
isQjktq4WIABxmgrRNjgDOwIKRXVcLaSYvBjHYLxwlCmdj12vynglV6BIcRzPeodJ2hsfhkKZ8je
1vIUO7ufpYUsNUIMm8mPPn5Sikch4TzsNlwOlwh6u6CVBJuJyYRBUNd2kwnAm9+JaITloyY7Qg38
6ABhQ6cDJI3j4huepwDkgec+urGguGV8AvAha5ZjbfDLzmq8udcXsCSBhvW+S2xtFs4Q6I/RL0Xf
mnEJLVyMUM/GAVUikHyF7blaNFt5kZraM/Py5b6xrTc5hsQQ0nCQUBpmr5KupmIcJdroW4U0PcZ9
oTmW0Mo+pjG1vYD3rB03FphBG0H2cjGRj1TWqddmYOK6/0u2Phs9KUw4I/lZuZ+uj3WjpuhzG+no
S71e7lQBuPhWmhy9L99kPXua4d4cD92oygNih1ocRr0xUwZS3WuTVld3naUK1NeXBHcnEKpOKyWJ
Z9VZj15nXT0OfSk6yC2ER9w39amILJQsRAyNiIbAU1PfyK6vfg1z9QgoJk101Kk/9WLtKFXYu1S3
BBvkUaUzZUpyHGoFc3xDNxwlGvGQRRt3LlBFSCaAVV4JPxnzVtMnVVEUo1/iojVa89PoHvpCt5f+
99Is+zgUeTL1mx98YZEJ5BjEtCCyDYt5DCks+r0JsrDdr5NUIPYzznP87b6HbYQLlF0xfY2qIDq9
7IVbYeKgDPVq8hfQ+Zb+aE0knFH74Qm6b0Q+FTU6jDVjaP925k4xqKZBl2LyU9CjD1DAQ1fuWEof
979mwwpauSpmlzSMHYHr89p5TeDu2lweZ7/VjLMiYNY4UnNX6DseV85G1MNtC3ldYCgxEMwWVMWx
jxawwy1+SnXhCJ2NzmlqueEkXrdWVqCDBe/DrYv/Mmex0ce5Adks9YWkAkCzJSoPTna7YLAAPC0e
rxhNQS3jesGaOBKiKIS7dXPjWg0mIwwjtaEfzAsr68vwuii3GkIOBFgBcjuRMZQhLaXS1I++OD8I
SnxuKhAzLunL2uiTSb18L+O/wvHnMPJoum8dHF2q9R1iQncMFyLz1lGTXFbDvJv86WdiuRSop8GR
FM4luLWM6zSRjtI3NkxjTq0S0VjCWO3kt3MDhe4eQ8yV3Zu/73v3hjsAiI8mCSSdwN/MSld1VIAe
OaTRfTF6quuUDMuP+wZuwx1cAZMq+NchUYNnxrU3SJSmrV5Got8a1ejWqaiihqJPz0D3OWWxih9C
CMydRq3g3Lhbhk1UNfF6A+oOF8+1YaPTpDxbEhFQf5O0s6dPEEMT7Em0EwpsQs7j3t7YL/R/sVOY
h0Wlk50AS8wwG1UaL34zDUQc93pGyTTv7q/mejoZl8c0E2qGCBTrrBlzejOUqBATisWv5n3R/YgV
1c6gy40XlFZxTG04+ao/hbQP3OsgJGfqMnNdTqNitQsmNUxvyunLMurOCLFAQ1gO979qwwlVCGGi
/IwFBBc2k5KgHtyaiUhFnxa5ZRuDGDtt2/AEmDc2CP05jEnjzOJRz9bwQyOHMIs1iX5UjHaZ+0vU
2AaPtWt1Z2aDgIAH4y98HiRkrHJ1lrRCHwqK6DeFOy9PQmbakIKCcvlOUcDiWoSuLH7dX72NjQLR
IPjrQUoGviJ2o4AFD7NME0R/mDTIMXUF+ITTcSGZ3hz6zBI5m7Xhgmipgs8N3GTQQ2EJK0KpUdVG
byS/eGyhgNYYhhdKJxN4pqnkMX1s2QIZj6whBKJWwIJiqkG26i7UJR+V+CSZnG5K7CSLn2r5NL7e
X8Vb3hgQfoDsAGIEqoVmLsuHp8zSkLZ5J/u1oO7C6SEWIvD9tUQHUWct/pg7Ag59EMRInlpWDzkN
XTEu3WWsD0MsPdYR9cTQ+nb/R23EsMvfxFJ6DhqGZ6uplv2sTtwlcabQE/Rjr+4KMxjUnneh3hYr
1/IaqmsoGmJ32RnNKTYXtHUz0Rf0fR4VJFTekjZ3wMVmFI+ZEKDJi0lN7/43bhx+XA8QFVuVW291
sZOqVcfeKCW/L+aYjAadMDIbKpxotuFJV1bWQ3RRnjEKlRpLl0r++l2VhsktqYfozGJH8kyUlMMq
t2UNBXWso4yXD2ZFr60VKHnFWUMlv5NARl/bcviAseCpd4qO4yEbh399Vynrs2oldVmD3sV3yVpW
i2GkSn7SGq6W0gx6BSkFyzogrGXOK2dv+CNKJzKijbWCvdlWUqON5ajNoeRbY+eEevQIvo5Ue5Po
pyRA427077vGxsMR+SNmikBLiJ4rMq7rrxtbI8vLHKgJGQW1hr4t1W+l7O1Smg+a5k6V4JkhyKqz
s5VZZxryGPY32iJr/opCLi5bZMzslZEafa6bUYPzV/ya0+jbDKpHiKcchF4/1oZCZsCQslbZIXPy
Ukn86qbZjnR6aCof9IZB4sXn+gUT5/eX5ZYXF2EXa7KyaUFLCPt/vSxDDnmoxkDxoOpbR8lhU31u
TV8avdz8nqaxi9K/iUZV9tdgkQijEy1g2nlAwWjdiX+BYP2cYsYstHg/bAONsv4wgHwBLbRA0MTs
Vw5kQwTIGNYLj5cZ6k5pNDtpUhPDGNxoMMmsguAln3cdV1ltI4wYSFVQ50WTHqAUJl2RmjFXe3OU
/WGAAC4VaANkusDrcmwdNwxkgRQKZC/rEOn1yo+jJpWAL8m+2rxPY+po3YJShuKFJY8tbSOErP8+
gOHAht3G4i5NlNhUCtkvF8XJisgB2gVUPxFJQL5Tm+59l9q2hizZlJEy47F7/V1FNCngO8HGFalp
eI2GZ02EUVhvAgEpmVCy+C2McfnPMwmoyYLIC42qP8j7a6OJrmexYcwyQBXvWmk4gEe7g/Aw9sNO
L3lVnw2MIW4XPEmRPq/vHZaKRG3joYeCvexLwuJWkJEcwCGjR4q7iLMDIgU71Ou9njxGyZdVp8dh
/FVL+1EBBck8cg7wlhehMAJqAry/MXzKrPakj1KzyIvsm/PB6r6N9C01Xmee+sSmFRUlCwND+Lhx
mCgh0dkyph4k2WKaP0t0elDaotppZv8jtHQeWOUW846YtE42gXIPfYmbka1ZT4sqQ8Tyiw6V73Zn
ZR4Q4Z7WZcdJ7F6j5KWkP2vL7QeVLJboynnv5IWB/zcco+FNam58O04o2KgxuIzSACtvt5TjVKZl
rvpVsbOmESRBBdGmN/BY3T83t8MjwIldGmIWOQo1pcynDIbUkzACoRJlzjxA2t2azkqZvc7mC3hN
WulQyhCzWvL3ohM4ymwb7xqMaCPRwL2M1w378EwNutSgU1D9pQwjN+krug/TVrQrFeME9z93I8he
mmLBMZAVT8QmnVS/qMSzMOVvGVgU75vY2rl1NgV4P8A38e5kggII9OsiUVVfLHvtpZPR4i3GSjhM
0Gz3VH4XYMsethCVJLwKMV/K2Cuht6aNOD0+nUu31XpHN4JaU52o5zS6ttbu0tD6Qy4yNWkQsxTx
AGvXgCGmTMho+veXbssRcNSBlUSEwxDB+gsuLJhDm9NJ7jQfzaAGYuQGYNMc4NLWMUcD4G8bzHJB
Iqo2xKLVYGBy59qOu4MlZCcp7LxZPNQysMRL/WjlzjA9Wxo9Du1TPQSj6LUYern/uVs7d/lTmAUV
V/ryAugJ3JC5W8mdvS5qAkkWi3frby4sLikk8lBXAE7uemFnrZvxZsTC5jm4wEoQQQVyyqnLbuW6
KGQjq0OneuWmYIxYetOAAMDQ/LDo85xkUoc8s9ZQ2jRa6lShEp1lib5QtTByoN2TgxJiJKUajPps
qjFvzGBzcXExYzIWDMU3BL2aVSpVSUPNn4ZdOZxod9YCrsPyjDD3IJjrwrkB3aFfyZDJWk5h/JyH
qf3v9u/iY5hSYDIAYydSS/PbrCZF+qmCMZEKnGxm00kujDBFLFTSiiSDBAcoLHbyBEmQFyj83Pf4
rRCCFux/N4U54NUQlVHc4juwVp36czT/8UQ0bjPsONTMLBCNSOxVElqA2IhWq/ux9bOVFsBBvy/K
gFfr7/sfsrHxaKT8Ce8gzryhNAlBlkUTtYSdGNRVHdSMXOg/tm6VJc0DRsd437VV3FmrpehFYdQT
SD7GA4y669tUTHR/FL/LHcR1jEdjPJVd+ZjHka2DDDeb9edE36U6KTRjb/YHGqgZ+JLckkfyvPnx
qC+t2QnUd9kS4aBWS1qC880P8XorqhehDR2jfbRm3qzHhrtAvfdvQ8zxGtrBrAHwgLvoEUHnFXTe
/zz1gKOgaAMMESrtbAs9QwNfXMJ1H+WJ1CnK6sCchS//wlkujDBer6140jhqdL+Vz7NxNooTqFPG
fzxdDjJhYGpQsUVXHIgUxgoYknszrAd9Pb5o0xOcX3CXc66sDRQArKyvEBEdF0C613fYxRVN6z7W
ZtQ6/CZP5/OohYEA/jKHNgB7GXkpgkPfAs0gXkv1QaKmucuWDGTjwGRl3v1V3QhXeFfKgKvgqlmB
pte/RAFad65obviSFRgahLt1r+E2yjaNrPJ3oJ0BYI9NruZknMbG6A2U3A/ge1LkU9g93/+OrdOE
gYP/mmC/Y4jqTKpgwlJQYYulr6H+GHLMvkgcCDvPELN1sRRPGKZpDF9pv2ex6Sw0iAafDrw2MM8O
mwcIoS6awwA73WEZtdcimh/rJPmLipyElLc5zNNFK82ctmFlwOMx2jqRLjYhbvP7/vZwjLAvhmQc
81CqasNPRbSaMX5Mk2MROveNrEty3XRB7RMNYDyA0MKBO1/7sjH0oZ7PFsqS0Fd1EfdkW89mxW2r
xbITTG3ESRTvY7Pn1UP/dHovLSMXRMcAD0z041AkZDtXOfRvq6kPl0B7WgYShq4JwR6Sv+Znul8+
hGbXvZsHoH1PhWnrD91Dqu6myTE0MMGBUODYg2Ktdt9jrwANsj/s/9my/PlxQBKsEGcDlULGk6Jq
Eo08oWIQNnprjxQdtUrKdFLXsUDkKaxJtgwiSSahce9bvuFZW00Dr4tuGyaBUD9l7lsL6vJggx/F
IE6J7C/mywQSha/5h3Fss50leQlIhH5PKGTZCkRCH5O3OOHkSqzj/fkFQNigIAhGEkztXPuECkX0
LEsMMci1fMRhLWYiN5Jh1yGNOZnfDd56tYVAisIjUIwIqczdIWrNEE9dJQZORT4b8vkxuJ/dR02O
9e7+ut5MWLGWGE/vBgwGK2IhBgWhjkYyUpH1/wYXqJS9vrMIJqnshiiOl1ByLMmzthsSMrzNDudc
b+7w5Tcz65vkBji6NfySj+rPj3iQyGH3TBa7c87H1C65ajRrOGKP2qVBJv7WfdT0pfK/BnvHIA6l
xGns9fuoG9m2jZky3nW95USXNpkTlHaRrERQGwtOD96PH9bj7hg5tkhe95xQfFNGYveVicXJaAzD
Oi4fnKjnLKfaUw924dAHh1Mi2HRVtBQBQVxnmzSW/F9Li9qk6LUGFQGV/Gfcuu235SWriB4Seybx
4PxK/7rvtGx0Xr9t5StFGECPGuXI65OYpyHIVbpJDDxNsKUXYbGPvsxjceEZYXZKlylOYQ4j+cEi
0xn0bBSMA8Ti3DQ3Dwn2Y5iNyiHLNeEZLgaN6lXf8u/qwXwHaDl+As2A4eanqiJGYoPYujfd2CDq
v3EUHcp3IAVb51fYq26sAGMu5lEKnILg+Z+ppFHJnHvmx2NgZ7ykeA1c7JkDV6CBNibAuGgMXG8d
ShKmibnKORAqCeRuJ6kQvfvOccMQvi7opQkmojUGtDoXQZmD5TXMyHv29elJxDu0J0qWF4CeiPUA
Fp6SPLr7PUBK5BfH/noT3ftEJo5VmYAJWkx5BODAaN2COJ9viVvtTCfZZeNRh2UEl72A2BK62i8e
+ztvgZmzIUrTWOSmNgd1Pj2aerUfhI6n5rB+wb0vZI4GiM10GZ3UOZAjL+56VxQPZt14Xdi83V/L
TUN/5hkBggI2hDkbWhtr6qKkSyDFATSjrf53tXgqb3r6D4Mt+z3oNID9Yh1ohAL6tVNCLXwqKjOc
g3eF4B6QPmb7o/1wPp4k8jaRwpYi8jJ+T2zXrYkdk/n0GnTPNi9kb10Nl7+C2TnQ0xVpmwpzsM7e
aw+Cfhp51BNb63lpgtm4PJGKpiixcRB3IBnIM5VxJu1wXmSe5NnNu3Q9hSsrLxQ/VH3lO7xe0z5R
5GoqkyVID9pHsZdO4C5JfxSHoiY5JKF+3HeUzbT5whzLSKc1oxlnGRaPDmSwTw9T7EyOVzqHyt4Z
9tkdHTf4Hj59+4mEzXW/Xn3wcHGc9aZXzXwyyw4/FklUqEu8BPL80BgUQuy+aIKOfCHjIBGt+0Lt
R8gSHsZmY1NB14DrF+HUWqflrlcaFL9RlknmEhSP+jsQaJI3HI32VHnpcoAk7WNKBKjrnTMIwkac
dOaGOhyfDIUzKPKAHAtEgCxu1chBDJA2gxjQ6GuSX6v8G4hFcU6JunwVSb9bxucY/bo4U1/7hB5S
Idw1qDEaH4NGuqLHJPa+CZ2i/2riytGi39qyEPHzvm/8eRowxxtpAhpWqD+uc4SMKy6LnssZ5qMD
9eHhQ0JCfcK9MP2cPLxXcuQqVeuUj5EtE/s1cvz3+9a3vOLS+p+/vyjQzBG4WLpyXoKpOw4vo0EK
45soeJOCQTUHp0/g7MlN2X/dE1yuaHSJ6yuSrcOUlUkplfQlCCewS0MrJrLcMAlBP/gI8huqxhBK
0I/iWyG7ssIjaLppiv+xLqEDj4wQilAsKVuqi8kQ98ISDMfO/Zg8p5p3ueCC4tl+dehIePRsm7ur
XBhkwuYyYxbdBPVUMDUaqQFn6Ee7ohWIIZzpxwBWLTO32xL8aPRnFAFX8yhIT8JKZ+9E+m5Ud23i
WgOqFRYISDlHczXNOh4K35BSAGU7ZtiZTEQHL0cvFD1+mkQ+TTC1fXUZp166aQLY3XXPDVReGRNt
H6ZWS3EACwKyg2VvBdN7Htx34a03oo7L979GmPsxA46j12UYgSa5I9uVjYrLDoFVtx1v8epzedDO
3qgD+ebAofodQkDzGh/FU/mQeLwaxLZ/YxwO5XeACjGxeB3vFKmmcmTUYhAZ6s90SFy5O7Rj5gr5
bzV800cvFf4aIHMvjaTUnPtLsfWsQqkVLPLISgCkYefxjKqcUmVpxGCcBDINHwkRB9GG1mWWH4cJ
6p75SOJS8irIzAj1e55yipNbzwUMQaykhwDoAp/EuPuQL+CrirEXYfo66B917eu74d2M7Dj21Df1
VZnAfd+JoDjfdSApg/rf8IQZE06QWUMm69mYdV8VyhBWb6gZEARqPcl1MYCsjSI+N++t5SSHLnbU
1mlnTp10IzECDBn1JvCNY66Xnew1zG5RxzySAslE/wTnSFHJ0HHeQVu36KUR5pKYm0aeUgojVreb
9Pe0JWDGLugHx39YQOwaHi/MsBdmRptOVgUB/jMbtmF97+l7kZ7i2De1h3xy6VgR6XDf5ubyAYwA
Wnqk0ApLFFxNBuRnl1gKFNm1HmnE+edvpN3+fNLf/z77ST1gqdMgVnKgRBGYRjtRTXwggmvZi0Q9
L6GwvEAhBuCZ5Usa2wJs26h/koiC9txJ8VSciGpR3ExqlCSWN8517qZaOOVktPD+dssBSMxJqTrc
YOACAn1EP+BFA4kaaA2KZgOd1zrsoTJRjEL2C8Jow2eMjicQOu2CGwElJTA+Y1jN/OrneTFABzRn
0KvvRqncSRodexvgDJRYFwEPYbusC+1JpMhN3ELJ1fdKKk3VmQFc79DGAxRmV88LMPH6ouVQl26E
j3Zsp8m7v2WbScMKIPnPnilMjOtoVVgFUOCB0wMOQYx9sStQlVpsAJrL3X1jWw9mFBn/NiZfB1Rx
VOZGoKkUtGfJ8TqbOvlh8ZK9+Zcn2/3T8iKT/nE+m57oxKfhLSU5B6lwAz9lXYjpdA+gAde1ZnVR
8dkUXAH03N2Tppyb3K2X50h0p3pvQikzbz2x+cCMoEP10lFDf469rKduaT5bOY+nc30M3cS4i2VZ
X9oXiVsMtcGm0hER8s5F4BEXOw+/yaTZ31/+rRv8cvWZG3zuoLoz1zATzSRVzkbsUmunoNJUdJyT
upmtY84MXOFIh0FJxCyzBT0pyNdgozWiUTtBVfeUvNPDsCsQUFPSnMWzugfp2z4/pv74o7bzZq04
c4ugq/feruzfv4NZ2ayOy0oMCykoqNM/99DPOpnnciGubbbf7q/uZj66Ag/WuW8JnOWMLTHOp2Gu
SikQZ1ffRflego6k5Fh+9HEMf3ZP9WIXr5wt3UxRLo0yexouTTHPeiUF8QFZGQip9HWJgV7uHPOJ
Bm3tQXH8/odu3l9AlGPMYh2ksZgcTY5iaBT3tYSql3ysQEXaufI/Jff4c0wvbDC5RxTVXVFLsCEo
tujrpSuWQeVUAGHPnLR2884CVg+3Fd5rGA66PnvYs1LrMM4fmPkuzH9o+kmsOFnFeqHfOCFow0TM
pGEkkl2wvoIi74TnYlBVLiZ90VZKo3OtE/EZgjiJxjl7PGvM0s1xNORKBWttuJsMIj+Faxkk6+1X
3lDaZjy5+K41rF2ELXHps0imsGTmTo8UOH5uUpfSH8BS3Pe4rfiIgbSVOAdEqxgwvjYkt3MU90ib
guR3FhFP7xMipd8rESrY+r+5Dy9tMR9VoTI2lkMrB8uTiGTCSogg/VSgnG5B5vGpPda8qsqWA14a
XPfzYhX1IdGM2YLBTKWQRtor2kf+1/3123KJCxNsycpcJFqBd0wOBlst3OX8SU/luyk5Maf+sRmN
Lg0xyUQ9TnQGR6scaM1yECITEpjvoQwM8deCPWuix0l9HV6beCBTonP8fjOTuTTOJBfmVIGLpSrl
ILaOSwhlE4Cz4CCk9Es7qTlnmvupzA0XWlMHgmR8agc6+N6u8kNUPwvdsT4n1csiTnbee8mw73iz
FZvXDLooUKVex6YwdXrtL2qnNoWMWb+ggPbGWt1xTANj/fu2fpreIONcHqY+cs3aAcmJ7i08/P9W
Fw7T0MAZKWByhiIrc0DkrhJCnFEU4nq77V/L2p4daAW7SnWU0p2onzv1MKmO9WwlnIfTVvX8yjRz
VAR5bvseD9ZA++lle81bDjie7Vkgi5N7nmCHGOkEC7EdHgxf3VcxyY/ySRaJjD/CTtip5wVUhSgb
3D9eWxfi3ysCtND1jqRaV4woTosB+gYE5Vff4NQCts7vClSDzjomFQALuDYQCU09hWMrBRjpnHc1
tGZrwIXs6A1FV06CvFl2gGwS5iFQhcEAGbO9c6X1eaROyEUd6UfoPPb2ER0kP7R5ymJbH4XLA905
UKtAT485QOC1yrNolKQAyJMxA+7fqhwgwN2RZusENUn657zm0rmsS8XexUCXgwgISEqohDPJSx0a
Ip1rE4/vfQHBDCAX3e5Zew9J8exmr6fqxMvtt9oT0CwD3SMyJgsdH8Yixez0MmeWFGTk1J4fxl1u
kMazI0d9ue+Gm5EB7UgNajn4OEweXrsJpFmyOG5CKUjmz1H4SzAOY/RL7w6lW+/a1JbBSCO6bWsn
39Px1EicS3pzPy+sM98pqN1shdVqXT8N1U79aqJvmXlooycNVWGe6t7WC8NYBwiRuuERD37l64+d
kg5/NSdyMANnaMuA81ukWT6U0gXXO+ky1Inc9qHM9sXPrnFfQXtSoWBW1XvtIGHcO/pdRgB6LN/v
78GGewGyswKR0QwBDxRzAXYLxNcqU5oD6JqTpQFNEFRM75vYOqFXNph7bpgLqssYIw3AvOSNQuGp
gnrWu2Ac9lP7kEYPk+DEkB6sq9Grmiep/X//Aubolu0sD0uGvnc1u0lHdy3YbvNOdSdkZ2Dz78Po
RBuFgJ2IdOPkqVZxaDoORmpzpSUZlWgACvAWYdwNQ9ndNEziHMwK/ZzA1iykKWczb4h/8QoxUYH9
rw0m7zQNgP+aBSs97+Zdeo4P8aFzP58igj+7nkwvKC4d1CedfD++QhLcub/RW/0GmIeOGMALf871
tYungyZN+YQG+8fD54+IVLZgF7t+n9k7NPYD3LtkJN0+3vk8ge117ZggeWmY7fPNPXAa0Bqag2HZ
dfqjMXyN5Ueuc15ePCvMWTFBFTvSFl4EsThI1DXDc1eY+yVFyU0cBO9fLaaFijZY9BCImVNTx/+3
mIPdOw8PT6XX7cBLQF4IVvO7SYZD4736v3hjxVtuiocfUEkWru8brfJ0ErUZ+n/AFejHLHqRdd54
wJ9Ax27WhQU2uZeUCQNzKiwUZJxt80HfYeKGPL3BOXPyP5x9V5PzyJHtX5mYd+gCKNgbq43YgiHo
utmG7V4QbeG9x6+/p1rSDgkiiCut9mFGnz4mymVlZZ48J3zS9/q+N2r6mRg99m1AU1O0+rVvPKKs
8v1MuU29kg3BQHbd4AjtlvL3v0nfa983WWYurmUvDfB9ANshv4isX2yHdrbK9u7BXSfGyro5hlZk
l6vEhnIZTY2OcnZqIOi4vgXmbmK8Hv93LabsH4nW6YA9jOMReEPJAOT6DXql+/FmCP+TzXZqaeIg
FbUUqkJHHTjBkCs26RiytvZBSQxQzquHGuUDokR0caxi4/oof4PBa/PNduTJezKCN0l05df22yP4
62kBmKW/BiMx/gmL3tPDZ2PnVktr53v3DOUs+oBUrwHVO7PaLqKEZq8rFHCAbkbhHr05k++RpIoQ
1x8HzEX5mEVOdqeZXXkjkYdEEMzATtFaHw2Gur4+D3PPQbCe/WV3Eg2litxodQy74grC8i/Vt6tT
I7GdBS+9aIe5uZP5boOOdB4UmRHf1Ta/MdGPYBw7+rUwnDlvCRIHUOGhDol312Q4rUsCEQRoPMzI
n7e3j8VqDXnJ0ByfshT3gOPeLLy2Zo/LqcXJwEYPNQOhg8UiP6RyDbCe0cVIJ65ls935e12+Qb/b
wihnilagqkCSGkVP1tQ6uXE5XlKgWg0o5L41kfp7C6KVB7Uz2kTGEm3A7MKd2pq8dALkhTUxGvBs
a+j+pdPAFa6Oe9OSl/rLf2so0yPJiK9AeYGQENHK+RbR/MHVi04AxprXjGZVqDvQCh6ETbJe0Xu0
N1G7so2fdK95NF7dbcnjk3TzpJtZBVe4tKrsuF1+C/KQkAgAKcn0bg+rcUwFCaPehy/enWoIG6Ne
gbuG/uDwL2zaX0qva8Ymvr9TwZDrlWw5t6P98Wa/NatupW1sbN37e91oabw9PH5bz9Z7YTyXq/4Y
G05s6ab3sPzevCBEYdEcErA8mmDRKi1PMRJdr0WxzqEWULdSuh2ixCz1GIpNQO1YFZD1G4js+aY+
9tktz3m4rNxB3Uapkj0FSsqvZZTmViE/qjdtFsT4a3m3IqOk3lb4PzTbefqCB5uN/5jYJt7GUG7G
Z59vG24M/HyETi3yCqa7UnkqdYbLm6Fj4m7U13fZxw9nOlt53VDNWEK7sJM2XTowooM/jcW/F2Dr
Is01v8uQga9GaxQ+iPA4cLZP0dS7cOaXDLENe+I/tRDkwi6S/cdWPb5JTQ6Ku7scE5oLC4Zmw/nT
IU3mM1RIhiEhjaKm1HzZIh5pUPq1ylc0D8kWcioyuhIO2hZq3xz9cp4WfNvcyWOdo6xmAhXu6XIm
Zat7cQLzeelBImwvk28pjGgTBIbE/bjQfeE5Q2oLVBxplW8Ez4qk8fH6R8zuKeQH0DyHqjXAsxOn
Xqe5G2tRLRxTbxVtR6q/P1f2qvboYWVZ3uvNZnOnvsLrQFHzumVh5gLT2dlDARs009hTk3VOOKKO
JcCDzSaie6RdOmscMN8lEkx35NDQhXBvbrl1JF2QdmGTfsHO3UdaLEEMRThuiQ8dIfpc/qTo8cjp
DUUpJDV0s9imBlk/Oc71obKRTI4OY9DGQwPwNrBBTNx90cP/kFLkj2ln6+lb4X3W3Q5C0A3w9SQ0
W3GpPsI27jWDkyMki6ms9Ui0HcNPIdurQmkq2hLYb+aY4qGNplgoyUkKHNL58iUizylZARtJux9a
azSC0UzrJYqGJSuT7SkpWZX7AayMleFtboO7yOEtQoVPUQd/nak4uBOdpHvic2thu8zltVkmASk6
cBehlXZyVwWKD8GLFt5WAxWDpz3owi5LrCSyACwp+sYsIdTXf6tQ1eKMuDpmH9c3zQzcCs5B+KVM
YlHrlHo2yCUhacdaBHZUvFM/GRQjslaCesO/gH/NAQqhslxrPFw3OwOIODc7WddR8rlUy2AWij7K
4JliClDdXre1zilbqqHrMVdt3cQnJP67fM8jzyGb0q590iOzKBeik0sfgY8RGYUEqAyR8picnNbr
qghvWRHh3zqg/napaMP+/vlBOf/9yUFBCp10cTNisGC5UdS1FPgGUouGPG7T8kGCRD1f7fXQLIZ1
Nu7rdmmPXR7Uc/uTyUYSAmQ+bHwg7sue+0MlP7qR6Sb3kfs+vkfKrdoZ6ldGBwr86vWFngl3z21P
jlauDi0pZIw9jg3UrNoqp1x26J+LyimBk7akaqmUwALoi9kGHQ6I/dFgCmWVc5fRiPUQyQVy7SSq
Y6A1+RacSWoTo4FS7RTpIXJF/qGpgtaEkBf467vUlwmNy0hRKETnAS1sE5kMUNjQgu2YRHlOB7/r
P6KxG94zPhm/MtUDV+n1ibp0QZink6+ePAvGAQzJugKEUAlVQr5SHALcduRv5b6C1uSSSsvMjkDT
AsPtMqznhdyNINS5lqFZ6hjIz1Kx1sLHpLGvD+jyOkJTPtMuA5YTVARTXEoTax1Jh5ZhYBKgGWNj
KKo150emmj+R2OzixMiypRTIZbCDdBfAq+DhkH9lm8/XXtUbvWnATH4cozJc+Un83rf+klbmTEwB
K5C2YxzNkBOZUgqnnZR4buCLR6UCvD/eVCUNpH0DRpkodu22BTdXVY6m1thB8gIu1Ca5S9KCyuHn
ErZqpviCTyHgA8EVAt2RKVe0V0UNWJMT8eju88fCKEzZWgebfFuZlkZHK5UoWYjlZkrQMImdg/sY
yr0oO5zPMedrQ8PLKNUNdxmtkBtODMkUbnrjJjLl/yB+QxYaDdmoQKJhHQt7bg2PJlUNuhggghg3
EWCM+Rf/LhqJERiaQF2fNi8K/sv77nmJl3jm5YZqJGYWiCMRfYPTuQ0GBfJaCD6OfkZRxxpo4Ljr
eqve1Ejebmtr812sAbs/4um48AabcWGnln9vz5PHCdoyk9gTc3IUWjAT5yu+A6MXoJvWGJuuv+B5
lsYpTkIQThzBFsZhnPxPbhY3xFx7m8RAN6h7W1oS2sNcJBDrVeTTYqmeNnuUTub49+FwMtJaG6XE
jWA7P/Q1BXGS6W0Jeu4M3rcMKNA2W8yvkTz/Bymfs8WdRss1InhoscCwmpvRu2TEt3K/kw3+EQFG
HC4EGHO3IPJKYC5EahDNYlNhoLRGck3TeyBU+m3fGq1OvzzZznUT2OjOfx+rJUjMnIM/MThlzBFH
QR/9tsW1CwD/QHuRiohjd2hxlzfd7t193sR4gyy93pesTnYSEt19XfSw2ic7PjWqZtUo/9HIQBsB
Sg84+QuCW64TmzoKCfA24lPNSWvISJm1EFJZPBaEatw64bU3If2pXDsWbTF0ONfplhSEZi43GdzB
gJriFgWHIPvzk20b+1GW80FKjp3Rr+OPZu3ZmM+l2EnEr0wimVMr00XMsz5G/yGsSPuESm+9CS21
t+IlW6OMv5TAn3m34r7Hw5W1uYNlc/pEH2pcM7HyOyQzcaQaIbnR32uPn92n9nkUqS5QZSvux1s0
/Po2yal0ny699mb83tk3TEK3vhrlKJPxDRHab8BDEhzIBqLX3Ye/JFs88+46H+7kXgliPlQbNtzb
kSpfK29FnynZ/GSW7lRLxaiZY4EOEoCm2NSydOz5buHKwQ17ZmsvW1+Lu2T+1/GGgygqgIq/kIWT
vdiIipfpJCPH0oYekWEnzn2wqkzetrJXbBPzelgnzDxmMJi/zLHPOTFXRiqU7zS2RrS0q59uBWA1
rkP+ttk9NE67RFk4F27AaTI8N/AzoFhjh+TEnqwJRR6lDTm6SUi7TUssUduHH8EdKFyodGjLe37c
VWm2NM7ZvagjWw1HA2iFNNmLTYhkWhd14tF8ETcjniqhcePT/tg9IHF0t4TXmQGZsRwVbgGQ8oD4
SWKR7ckway1qBr/OASxJrJw3I91wm8CM+Rg9jJHlxZqZujHmYJfn4MHMoQRP7gQVAZjfWe1wFOKt
P27iTDSqzKkBAsl3kWiq/kMnGFJpKG/Ex/PS5NuvGHWUeLWwKeYmizEJgcEaSQxQ4p9/vZ8DNd3J
jXh8MkeRts46MlqHh3PEC69A9+m9uDUrFfliEOpcNz3Tu4eJOzE9OchhV8jgesadM9yBSRf9e7Xp
3rWmTuWAkme+tKxX5N4MKaCvr6ubdu+ki43ts3sUDwGQKTFtdzwNzoffe2jq0kVc74SGyOJkhivQ
2kA/6N0iv/vcaT81NZlpxQ2AEx5h6sk0X6RN4dGIo8KeR4DmONIC2uWX9Hd6A4GZADJsoB5E28nE
GrJvqldGuFrll+qdf1K3vdk+kpvIelSN1U4AhQyY1u7K48MDOR5LSq3n1NlR5HMf7jx74UTOZGlA
fP3Xt0wWWu0HkhJOAxwbjaagZLJlCcstLWUs5rYylNjR2Q/sHH+hdNvKhRoN2kiOtXwf6jRJV57V
IzRMrSA6Xt+7c5G3fGprcjEMXC+6Q8bDdZtojtEfJGP8CI6cNdi79F2jm42TGz/GgtW53NuZ1YlH
bVHtqMJOJEdWAhiosHM3yqZ9pIp5sHa7kor2+zgaviMb1df1Ac9tXvDZICuggIoFaN7zcxK4dTo2
kYKXhma0rUe7h7B7vW5ibpeQ39ZVEdAX+ffBfOJHyzEQArHC4OIBoFwofJJmFyYbfyGin+kpY88W
kGkwHQ5kmSa7Uaw9TU04DKVDO9nw5D2jdfhQgZChdShNdp/YoHgSf7b0m7M+SEX9YSUszKYyN52n
3zCJQitZ8j0h0MgxkzMObU1RFcurlIz6s174xbGOsuHRg+bGtwL68sbMGhfd4hLnq/veG9ELqBdt
nUDedUgFdIgUA6FyhBCDKnnEf4iJBGBO1qKoRIuCqyD06HE+jnvopui7FcIYeSpPTj9jRUpiW3ET
1Sq55mNEy8nN4Dd5S7tybF6Bx2/Wo9A3kOTSOfmoipXymOVpfBCzEpIDRS3mhZEO4HIySKoQz6qA
aPLwz/7wGmZqiVypkOcOJyUIzGpVB+DcD7V9JJPYyWMV+n+54n2JMmq+RiPJmRGndSrQMWnrjZaK
3DrOUzWgsZCrrZGLcQM9hTTmOyst0YZJQSUA6HTql+88tGt4qnRd4xpo1I0+EkxVRZno5pLq6eyN
8dfSXaiHd0GLxk5Q/R/DxwIC4Yb8oA+gW8sot/a3rqV7tucvJORmQ95Tm1NvoynVkKLkevR3iuE/
3IamdyesBPBCxFa8khcO4kzNDycEFWQ0UOO0X3QMaB0EZMPUxe60/J3Z2vt95BQAJmX0Rb4FA9p7
lhtSYSqxYXDZyly4LeZHqyC3iZoKo++YHA5ZCtxB6RPpKLVmy92N2V30JKFRqKT8GntKJSAsqvZN
fzMsYePYL08vTQjD/cvytF/Yy8QkH+VAOuovYm5ElJQrMdtl7apqD3fXvd2sB0BsAe5y+FSIeZw7
VPSEQuO7TyU8uF/0Yd+0AA0sVC/mPd2JDencRpIPYiDzsFHa+y3IRcAZ5Jv3367t7VqDWhvn4cdR
10/a4vt3dnCATEoCMNV4O7E/P3HlHBm5QfBG6bgNYOb6xLHA5WKNTn57ErE1CnoMCfvt4Whtjj4A
gNd/f/6AnxiYRE6q3IeKnsOAFjruygew8CVrUdKTUM5TczqSu6xRqJ7tunohaPuNNq+NbXI1FWqC
DVjAdGbt92+3NtBatCuA9wHb4G5XrG9uNiI1H9SQeubStTgXPTGY67/WbHLqei/MQ8/nJdZ2sB9+
3vAeoZKFBqH1fbxd5T/Pr8njzeYIBMmdgxzCf3To/zI/RaVyQs6TLsTQ2xdhd8seAK55rxrD7UMN
9OMqXNhFs04GDzbE/XieAmQ/mep+zCpBCOBSI6Ad94MBieLaGh434Nn5cpf4HOfm9tTYZG4hyhF6
4yAjjSBZ0UY14ntHeF3YtuwOmO4drB08CiOnBtvh+ZlL28iDUnosIVVh51veNpy7L6dZerPN5RDw
pEe+AtJxoHmfRqA4F5qswkMGpeH+2B8FTcHLTz/07e36tbX8e600bwwS0WN7jMyH62OcixCZtD0k
iSARii84H2KsNgkpWlE6hspHMbwP2WPCvQ9LUtkzgFi8IU7MTMbIEaicKBWB93phXtM32kMIxFRB
Px496uM8SJTuuDvwcu+MGuS7IK8M7IFypm6Cu6tBxeH6sGd3D7AhQKcKTEFnsntyXyx4cVClI//G
3cbdSmnWEMpGB4WyUNufN8T0hXU8G7G85/OrioWgZ5ovH2tTU2zywbtOmlpt5OT6z/Uhkdl9hLoX
KNmZjuMUVQjRXC5PEpjKrMpSKfcw2iMx4vXb3oZgyAOadr89lpyC+sNd/GOlNHoElWZyQFdyYILa
73j9e+aqGag3gweJ6YwBicO+9+TGchNOFzwfW8vcd8Ye8ugUZX2jfI63yU7e+IrRGEsnVpy7yU5t
Tq5nTXZ9roa6LlwQQfYD9FuMULd/sLHN6OqT7qy6MCyHUbDemU8LA55bADQdAb4CtBPgsxN3UdUS
YzqAv+Ue8li3Sfyi+fcENEF9aoH3LOxzQytWCL847O6lJPzsHXtqfXLHSkE7ZpI2sKHvzfKgP6uQ
hAcfVmj8gP3OWRjrJUgY7gLpQIYTRn58mqEbNbcXuECRjgnaYep1sfJKI/VVMwpb9IVrZh+atf95
3ejsXX5qdBIDNcGQVjnCW8TsTy/uHlAuur+t6Pq7OxwOz9luR4wbw3GMpyV3MbOtwBkAfADid/Cs
KZNTHBWhGypVIh/FH5CUdEjzmuCq6bnV9QHOxHhnZiYnJpO8OKr7HM5CHvPVGGqYUy4IjcFFBeK6
qblsC6DdiGRBIwhy3emT3VOiXB7bQj4iF0kZY+r96rAySurTB+BZF44GO3ZnFykuN1jDuWAk68hQ
nruCaOQhryd73RGc8Z7pNxhY0/mNtTCmC2fLzECkAxJ07Dqd9qN1yMTLpae1x/42uhFM4iR7pMW/
Qde1Cgx5/1xbklmZenu3MLxfFvqL8Z0Ynpw9OZDDFIw23dFTbtxyyz3Ua5KsA98GqrWt31XxKxkM
31B2aLrJ7Mi3P/T3WLISPM916IlUFMqe94UZ7Ivj0Kyj4Bn8FLFoxDt/Vbq0atGdUZkVwmbLe8xu
s9hod/pRCJ+1xPDNxKNlfNvnK7kwqgB0YE7+oBSHEgKlkA4dOBo66XsBDpRKtz0R71zJydHmuwkA
Ag13iWB2opkYEWqUNAXCT9asjgCOItY0uulZ9/6+kBOKxiAU22vuGWwmyAtIlr+XPsJqsbWdHaVr
U8nW+OTW0N0AxWhNbY8yGvqfqsIgNeiQdwLI/PAx6p3MWZVvaffXt878zkFNSkAhHFKd03sj8odW
ZQso2P6tilyV69ElKrslGxPv1WYo7pc5bGylFbrf8q24dKYvnPLv/v9rFJMLqO/zQSs8HDOQ1Zvp
bQ2owlOELUKLrft+fcIusTYTW5Mt3w1FKrcCs0XRLChnDokt+e7GpTkVjMLutoLxoCcL7YqzUwgI
DN7ACN7AmX++OZJBKaqaj2C0rhq7caFzNQhRb2XdukyAOOrr/in1+SXGqktcKBssihlMip6pr0wm
NsnCRE1bLF0YvvEj+tVEdMPcpIHA8MQVTwkYJ/uV8hWIu/ybvy01E7ICVGoWgkkWlV6cjZPPmMw5
cJNDyqdhx6r9qc2hDF5iyK4VoJ5T3CYqsa8v8m+19JrByWEM5WyU+hrzLRV27VNZh2JAEK5Lyaw/
MxmSWxAQyED5ZigHLbCSdaQ62afw3Xamjye2xX8JQBFmz9e/anE1JsF75QdNpgYx23pZ7ETNvSwY
/oeXP+pGklFp3bx0wS7ClKS0UsyI2wbDgru4rLOx6wXsDAj1INyB4ur5RkzFpGqSXO6OlbINFOSI
D+lBJ0adweW+ym5Ke0dOabwuZGgroGUkpPq9EDz3xB40eHarR/OLjFxuB+3oFen2irSWF3E2c66U
3YOMwBJB+DT7P6A6Jompgo+ECvkm7LGAyl0qrZV65fWrONhE8lulH2TysLBAc9c9KBAYUwZRebx8
zmeH4FVZcUrdQ71jJwT31dgbI5SNSREcQvLWKzwofTalaAtuaHHQlVL0t7JZQL5OnwJocoQ+gYZe
PQGPLzxvJ3s34ly1khs0Wb1IqxfsEC2k2iselqtsBYWmxgBSbXAgMoqmS/ceyCpT2aeAksi//7k+
Icw9nByji0+ZzAcHSBnQ/CN/5AFrJ1FHI/4GYG43WRjz9A0wNSRM/CMBBUMbcTBUguEwEL5696AV
OfTKRUsuZbtOjGRLmhpkOW9Dky54i4l3ujA+CfK8YGylrOL5Y509Zu9u8jDym6B1AsEUalvhFpJr
k6vgwhrb/CdxgsBzWs0NWN4IxRzlEUJBkM2B1Fx5m0RLvR2L8zo57m6s830mow0zXfOWV9kF76SN
0YNwJ0RbN0kdiIkv0mv8rtZ02wBvAWIFQQFXyu+D/3SIQTmokPkF9S2w6NoK8ix2CDptqEUAfSl8
LDHczI6SURrBVUB4BzDP8yltQh6kqIDiH0PJkmNDrp1wrROnGA4IIv34p9JXJW5cwf28fjymWjC/
a4nrlUfaEGw0wO+eGx6jQg3dAe1npPHdJ6UZulUvoqKWpZ5ISeIPb0PQJk+cRsK1wKuDk3AD2vDi
7DUZy59ISLpVpUrZXQws3O2YicAt8fJ7PoSZc/1L5w4yCuHoZCKiIkF8+fxD+4T3s9jFhwaVzWTC
fWGVmURblIWaONDfCWGRBhAkCsNKTcLRtnWrDuUMEIKWJupERngAS+chuVOs8Ktb1aC55yzZ2ql2
sJZXnZmsebtAqQzkpneRqa8hWoB4PbC5pQCTHeHpjjz9rukOyQTRJQTfpYrfShI7rV1XgdUjreN5
b2qHZwxJDfkfVv/PZ/9/ve/s8I/fr/77v/Dvn1k+lNDSqif/+t//00Bg8T0O3tM/aFN+vzd/ZD9/
PNTvdVDVwWf1X+zH/vcv//f5v+K3/mnLfK/fz/7FSuugHu6a73K4/66auP79CnwV+1/+//7hH9+/
v/I45N9///Mza9Ka/ZoXZOmf//yj9dff/0RC6GSvsd//5x/evCf4e8c0qL+//vif8v3jDysJyvf6
u7r469/vVf33P2XlbwALQJFLRVWNXbFYpe7790+Ev6HIKKIizJhvANXG+qRZWfswr/yNZ31wyCTr
gNfqLHlfZc3vH4l/UwgYyzW8fFToScr6n/+ahrPF+Wux/kib5JAFaV39/U/8zskWga9i6T7UGJEt
B/8ReJzPj4iiJ0kRi6Fo4ltaO5L0dB1A4ZGeTM4/rZ5aOb9r/mEFVWcd6pRg/QLi6dyKRrqA5GUj
miBuKVEx7cgb1zSZ49d8sMPrgaNFq5TmWPvkKe7CbCEQZ/v8r3Pwa561cgDrCmpwyJVPzMcjZNtc
ZZDMDhkPi0v4zMgFn5ikzLWFkZ7fc/8yJaFXGlAq5BUnpkgc+6LIgcwtLnRbSsbHTollIwkzBNgq
nvstlza0FoPX6xM8s4yYX+g6YhHxD9O7p2xLTo4TDiMExIEmrs7Zueu2q+tWzv3pPwYHoibMJato
KvpkcBEia2QS0czGc36wG/o4feNglwpBIu34KGqWbhr2g5OFw3lBtktWAGKUtMnu1PMiE5pOJaZe
t70hyHWy5kJZ8IzRBQDDrGPObVB+SFS7QefuTzcmbwGfpXaeCvnx+tgn2NHfweNbJMiuQ/gNHR2T
wVfBoKqC70lm0rY5BeTMHPrg1k0U03Nb1yDjOBiZW+1lfPNaI3hrBpny5oWdZ3J8UxjXP2dmS599
zSSe0pKKD3SAXEyZExNzhH4J73r8hkdEt0QsO7O3gBaCJjTEadDdPkUA11JUd16PR2RHKn3dF9FD
nFfiQnw4Ox7MCgDpcIm4S889RKwOQpOmIlYaJ3UDrnRi9GroO9HoLqnqLZmabCrJrbVeCSVi8qoP
RkDVR99ok+9r9CNZ1xdpduag8c6eNqjyTBWSCI8ifQWPZOZ9BbVjlS+2HWmWqKcuxwPGA5wO+DXA
RSBJeD51SOHXUq5qkGhxCb9Ok3FYt1GcrN2mWapazJmC7CXKVXhHQz+XDfgkxPWxTG4qoesk6ZIa
3Pge54xaIj55lVsuPI4u5w7VPuw43EwgNUat89xU3WRhUep8bg6dmq98wK2oEpf9wgqxbXXuYLA0
BLjf36sBd8O5lUHRe55kQg5CUFH4Rskz3FWjokMzouJXHWRoP0KxdZ3r2+JyFs+NknOjTa8Wiep2
eMK6gvakcUVrKCGv1hA10JUFl305jWypGN0frgf0CU9WLCuKXpJLpcKKubFR93qxKaTaXUj0XV4M
OjCRv7tPx7Vw8ZAVtDhxW7kyU4ETHFLlqsPjHqGkSzCNAicvwERmlg0PHl0BXlmVgZWcbA457lWf
lEJjjlUB3FkKWjTDVft82+vpsClCpbF0F3wk//a6KfD/mEQmdwGs+Pm6qZnvET2BZmIEBIKhpGUC
0HqJSnEolAsDnJlQNCiiUoeGC/TWTsGm4KRse69vMUC+aW8zuWwe+DEA307eF7bk61q/MLbfEGxy
EoB9R6SJuAV59al6bOVFUDosAjxgeIi5iVWdZrjkCrmgcUdU6gaFGFIlK/FQUyVkqcu6qe90oSvu
Ar3Q2oXrjU3l5GsQ97JQDe9pBf2h51Md1CkE12IIpssxcTVkTWMBLJV1HUGzMvWK+yoc0Bg99ApU
68NQCKWF6ZjZYPDL8NkKADnQqpj4hTatRKHzYb/Ra9cmKce4gavajCsoToe6vy4aaFP8m9sLb0eE
EAzlgCVHUex8zJ3WCWONRLkpCmloVW2Akn+mcQYI8r+vW7pcbJgCvQeTqGE6UNPu0LwmHgCVSWN2
qVDGZqKK7krjXX1dKjXhza6A9NKQId03DgC0GqLrq2utkyBdFndFYF7/mgt3CJEaljbRNUbVBUjy
ZNxpPNaNyFVmnZRIUnNqcS/Hgv9YyFm4cKlcHCsmM4YHDx5ObJtPGyfHVBtcTk5qM+cz3yqDEALB
nNcfXd/tbW9otJfrQ7vwvrAn4lYBuAAMMugCPh+aAuEOtXThMUpf1z+jfhRsvS659XUrEyQXQlOY
IUieoh+eQZKmyxm2rhuMcodh5ZG7FSod2fQsykAxzwWisBmksrSivqlo2BPfHgovtNSoDzZdrtWH
hIs8YC4aD1TPWh0sXLBzMwDBbLTTg4xehzb1ZAbEuOXQPYaDjE2ABijS22MWLyHa2dE4cxdg9Ub8
g/+HCYjPsy12EpcEjct5sTxCsi0Kct/w2zHaBWPkuWZeNOKKcHy4r+BSTTFzOUcOdH0x18IGcvEJ
4NbFOjC3rU88hlcI0KV328r0/Ei0UOx2zcJNM6PLRHnbxEVNk9gHCNzTevWIPaofqq5JoF1SRaY4
loKT83K4cC3PTgtQapgVFrtPPYonZqKK9jOcLDcLckvKebwVho6voW6U+ZED3Z7ecV1QW4hprVtI
6XFLlNUXjhQrgyQlBELBaYD+wcnhLqF2yvUq25qhUNzmmA0KrfZo3Wi8/jNyWo89OgoLx3xScmIH
AuBtlBPwmEAdBR78fD8oDd+DjgxC4K5KnqXyJs3qveZyZspJVCGQJZaUNVE8o/eHbTjabRqtifrV
VrpZdSi7eLWReOMCUc/lTID9HYEfXB04AZAHOv8mXxd6ny+VwZRLtHVEXSXeAB1THEYJIQQXjuWt
Oqj5x3XXcOnwsCV1CdVQROtI2E5CFlR9uwY6s7yZVmq4HX6iypL6PLFwtS2JC86MD1cmayoBYzfD
c5+PL+kk0FKO0WjKYVDekSRsLJKm6UMUl7LjxoG2G0FtvgBivdzhuDaAH4dAMrs/prLvguS7aaFh
UgMNs+iLabjxxqpy4iFHQS9JIWHp8hIPihS9GW7QrTEu+N7Lywt2WQkfFwtBlmIywV6uyGEdgdiJ
L9F54eOlvHXVrHrtylhcMHXpSgkiQhB3YCkxw9MkWh7mLB4bIR0Qy+5XkrrBE1pLX69vmMvxAKWL
7A6Onwxg/rRpLu8az/M0GOn4pnwoBDm3uMwnn1FZLuUVLvcmTOEVwEOqDmKYysQ1dINf9oIfDqbQ
lPFaqaRcgHBIAJ9dxcTwg0Ff4q+8nEF2QwLyDM1PtDKrU4sYV9bw9WC6msA7pCy4vdi1S4T581Z+
n1vgMEZQfX4QOt4rG5LHOOhc1JtCCJzPGCaRfX2hZq0gPoaqBVJS4hS9PTZgUQWj+2DGAmKXpApB
IR96/cKem1kjEAQAKoUeGCRlphCtqOFbZNc0BIroEF1nWaGsE84t7iXJ901Ussm/HQNLUBiA2wb4
lqXGJwFTHzVhEsiwl2gBtyEhB4WmUopTIEP7ful6nBsckK5gMOOhQAWk4vlCVXGNrHPFNSbn1r4Z
+oyr0vvh+fCA3bPUWDOzXnhX4SXBPBW7m86NCZ5WKsWg1WAAK3S8mWrJqP1iCbQ0c3zZWQLnHDCe
yNNM5i9rWqQoObkxQ8n7TtxAQrBDXmu4pNX17TdvCBUIvE+RoJ1ucq4pSyLkpDHbpkjviw7SANj4
485F19y/bwk0T4TpTUHR45cp9iS247SkDTSXb0xIUeUHyDQRi1O5/KHP+yU6gkl3KYsbWG77L1uT
IA7MbiJaI/HsLnIVHUJlHpcGKBiD3ghSwb0jddUqdsIJAnT49HJMEUblfb1CNxwCPzJU4H1QXZIA
IChnTA+wE+vaSIVWawEqLvv0sePS/LuUW1GkYFMdVDMZs2ixMsxW+TwWhZIk2sYk7DfUdKa8fFzp
h37LZa0pD5Dn833CesXq+mVALcxiXNeW6rpcSCGIze3EKnAdYOtz599fNzaZEmrhyJ5N27tQFda6
QSzBrC4JwBuLiHNzXmlWSB/JC6ZmDjKL8xDpaMyzy5NdP9R5JkP0HqRocRHtU0Ik1xgAr9+VYtLR
3CeFsuCnZi2ipAAKLQGyPtO8oYz2R6mFuKEpIW2yDojSOP+PvS9ZktzGtvyVslo31QRnbHpB0t1j
HjIjMjJjQ8sRBEGCBEASIH/nrXrRX1E/1ochqZQR8hdh0uotSguZzFKedAcxXJx7Bk1Z1OZsqshl
iBC9m9dH88j2AXf0jRiDIgn9upfbx2oyvPAFTC3a92VGlz5nQdKUrz/lyM+CxzE6SEjLQBHwp9i1
NqqW2Ua2VA18HBoY/50p0eiT1ef62jPr9MbzXnAmnhYcNnw4kQFeBQ/4ZU3TNUGTBP2IuOfFzjlb
1LRfWSD3c9P0d4tqvc8dNFFeiQ6/veWa0i/ZhCIof/1nH1v3qOGA0eMkAOz00kiSsT5pQ7a40k9G
stNCyFMPmDqEvFE9Xbiora9Dmc3nS1AjYTnpk3xETEFhvTUCaDsNN23Q+UAglyhfs77b19bUxTKz
vmwrLMVcKvSp1iyY3jiej+zCWz8KWidUUrD0eTnxcX/xRe/ZcsgW7iPJ0HMntLPkRkprv74+SMdm
IGY8ljTEVcTPXuyN1DLP97sOY1Tralf3g4LHZ8z2f+MpWMwZmn0wTn15TFqPZmswSAckeahOWtP0
ZwOd67fm3Z8vK8AL4AmBIhA99PSJIf7TobLI2oKGh4lOOpZ8s60yU9GtNd0Fokroqd8xOhUBgN37
peqkLLDb+lez8VswbJIfvk27kxgVyX5JBbuJo7mf8wUox4mD3PrD6yNy9Kui3EeNAupi/PKK43gc
ubbHuAPkWE+XgXcXLUM2EVur6gBzOZNPZIjeuDcenVjQmME9ZrM+fpmkrRAfP/e0d2U3igc9ZUHh
QxOQM7q+5R15dFr99KRtS/rpTRggnI3f40lyljBbWZr2sl5b+wYScvz3wDwRbesQDu4vGgZISGcV
oDiHPEw4xms2+R3SslaszIDCUPr1N3b0J4HKCOgDnWLYDD7/SY2oJuVZbGrCCrKHRwYCI4w/vPGT
jj1lw02BdWxw/cvqVaUOB0ZsXBlB9L8jcC3IxQDa5uu/5djA/fyUF+eOIL5RJBwwEXCPez/1MUJh
Xb98iIbKvqk73t7Ci7pl80bDUb41m9FPej5wlsBkv2GjxTSYLIQPGRyZPGlgnMS67MFqSs5cmOmP
bvDb+0DE3gXipvl51C1Z8tYOcfS7wGEU9wJgi3/OIEtQxiOgy5ZLQFrs9A6Eab9+cCTVhzqRP+aQ
l3Li7IyPBi5cjjNwhd8Kujz6jgEWgQ+MQjt9mSffTFXtu9VZ2O4rxHDN0Ij0ynRvnCIvmIS/nsLo
a4G2iJMfqPiLcU+HKOvTHkNuNEthG8vErUDteoWz1mRlUCXjGTcs3TWLkF9A5ISrIsy8PgaA9D4j
qoe8VYcfm3Q/f58XqzUaRGojZ22ZVdkKghkGAP2MYdcHyd9ZqyCGp5C74soEi57nU04IlCVoheAg
WMIxt1W0lN0g2O71VbStkpcTe/OTwL0Pt02ok58/RU82m2Nb27JBzT7lHM68UW633tNt5IsOxiu0
HS78xQCpCqumF2+s4mPzCH2eACgwCkgcJc+fj54tS1cW27KvaXem5kYXA9wX3r3+K4/0IbBSQLNC
LYV/ENvx/DGBqsUEMzBXIqKq/twGMeNluk7e3TLT+Jz0ziBRqZnNFch49ddYUHDc2QxyzOk6Eu/B
BgjqzF3lobHLOxjgvjEKx05SjOnGKIABLIhoz7+eEsp3YvYtwAwfYjMGb0nfjunNmmXdSQIfmjyK
uvju9UE5VlJvdSUU9nDcyV52EhmbeCA67GlL3/Idr83N5PVNMSXxJzJ6b9QKx94zGPyggaGCQjvo
xWEawJbB+QuWCxrGwVmoshF5N/H0N04e8BUziAWwL6EmeT6OMxFx2nGMY+iSHRtld7OOs37/+rgd
WzJwzth6Z2i3Q0T0/CE8WlqU2OgPtGloPlQjJVddtpoz6enxsfIiumuq0OTUt+SNn3fsjcHzGcga
ImPRiH0xi9Ggm5seHKESnkEMOKSuz9TgkXrXJYLUeed3b3lpHX1taOIh5wLkvT+p+lUfTDO+kSut
pbSMQxGV3szf8pc+tqviF4FJhygb+PW92OV5rYPMcuLKCunuV6Fx9AytmPHUH4V7Y6Ude3mghkcg
tgIiAsH0+ctrNXzhYyKWMmOhvRIQJN9X6SgRtsi8XYfXfso8bj9K0JPvX582x4YSkCv09KDqbUZo
z588+KlBh9RDvRI6/oH3Q1h0nYze6OUcfQoayE9yHegbw+dPWdsm4XMbYqMzdQ9rKNshBi7o6d/Z
txE5tHXwNs7hSx/yAYewTAbcS1fqyI5auhySZVDl62N2bF9E0xKFJBg8GLQXY6Zgs0U0IqTKOKrs
5cSrtt7ZiQB59alOSr10XlnBYOoNjsvRyz/FcYRHp+jVvZwlgxzZ6BPUlnaKfJvHUqU31biYe2yO
yUk1u/nUgAJ6WPtmvra0ljftqh5f/+1HqBDbPEFzDAsPmMfLEitaiemJw6pobRXsW0Lnw5z4w+fG
VPywrDL65gdr+An3BFO4FvT2nDVjfMPaZv0b14afv8mLHa+RCbzL6hUFfTJM50TWwb6hWr1BtDwy
dcEZ35w6Ny8NeIQ+n7rxMEaMxz3K63WGK/bMwrXNXTuQN97ukeegZkX1DDwfVcHLxu/QkWDozEjK
uDbdhWtgIaXR3XljzI5MXTR5EU650dvQGntxFEFeqXQc1qSMMk9j00yWr10n5EGDn4MmIIvhLAe+
w+H1SUMxRi/KOUzXCHAc4oBi9HOfj2ET1EqyuoUUW9XBLay46z0NiCtEIINiqhZ9tjZOFX5VL8WK
DIa3nMeP7OSgyQB1BKl9owy9+NW61rWoGSMlJZN/0+EitEuRMPs+td6P13/p0ScBFEPJiA4QJszz
X5pRssK+dQUlyGTLuYomtYP8x3vvh+NbZ8aRCQOmTIajCYdgBtbi80dx2wwWanJSLqCX5S5NbBH0
dfXGXnfkZIIyi4JgAYoAiJ8vXl2m40pr2GKXTKVgMtHE1A+syaahrKQnBFD5sb6qgxg5wUxK8ZZU
6FiJ/Oz529T6Ce5IhKmTkfKgrLTSP/xumq7nKBh3K6fVXPRdJA/hZLtd5KUGkoHMkQOtkuhDwL3z
rBp3Pc9UwSJmvr7+oo+OPiwzNl7jthW++F5Wziv8CgNS1n2nQKxb2jJdkuCNuuBXGszzpYO6G0wU
3EPQMsdV6Pnv99PJUs+wCVSMNbUn6bKqj2sY5BFZP4WLLESbaXGI5wz9MelUfdenQy9KQ2oKFvBU
ySvmoaEC6W4Veid6JWN8N3HtsWvsRvLSTSuD8b6eoySfFcv8M9XResyXzGXJKQuDZthzrVNWJozx
Yd8LRR8rN0DV2ukKGmmIFONzUdVuOVnXacGlfjQBu+jqGhaH+A6Ly61cPET7aG8Rh64CowojxSBr
4dqBQAJr7gGREgEz4LgYCKqdzgzdEdvyNScyarMdXSp2scTDem/7tQGqJlc832WKQvM6R5btMqur
8UzYZRgLDomFRBMDCln8Lf3Y5oFNgZf5k0Dy7DJVXVAqKvpPGo6VwYmMQ46gXgJYraiHJoax5Qyy
TW4CM2SHliyiRkem31QotQ2RfGub9NCkHm3PMj0ZaGxBuFRgHqJddW5CAwMQ8HcYK+ZoSN5XDvKW
EiJz6+V9RrkteiDhougNj8V9yLiL70Vm1tsgtosGNu7WMMe9y1P7euJAjFAWpi7nPOAPAcAGiIHC
WV32yhs+xrEJWR6k+mxYQPvPLeEDHDdsHb6XgC4Q0FEtyjvzZtRLOTXTejJEVUzyhi10gUVmlaVF
zMJmPm+DiaU5n415Z+BlOJYkE4Cr2YiG8qFF6EhTdFWVXjRJqmkeVWvgDoY7/yFgXbPkYyzCK84W
uHrQGns9XPnrJizSEd6sReLqVl0oSIqCfQdaf1dW4aTOaViBXyfqdkUe4pT2fkGqOVUnc+YP03WQ
Su9DNczzR70IBHOmFl2D82ySyZcFM/Zzkkl7rYkczrNu7dB+9m2Q46bjJ3sxN/bOjzqKHI9I27O0
z6DwAMeGjAVh/ThSrNbOcUxxll35o6HeieWUuU9Tlo1x3ixBCAu9cZw9/LvtmrKd/fAHfBfhuur5
0LPPnvZ+9ByQSw5pTWP3VknMWF+2yztsli3drXLtHuJOtl4uGcCSAoBg/dg0Q3Yact59743mN5a4
ubmuWBo9CK6aEZQbOHnltq5rv8yisNKYMR2Yuh0dQ1VYZlpz2qWL0XkbL/xBzr4WYErYChFLweoJ
ZNCgA1SslOtvcVrDuUC0Ug55lQ7z48hrO5yoMUPaWNqw+KH2WjsfYAVdBUjrmcJrUTsao9HpYOsC
Po23G1u6wss2WrAoZ9l1UPoLOvi7VKctKwJvpdeCtV6WexW+CI/TGNmieGlt7tGFfNO46lxJGs5f
mPY9rwhszDnsV0T0wMHmZ3mWDiu04nXDRenAQdG7zYA3O6WeGP2S0wwFnaSw3S2MWflNgLXMCsVA
SSnmClKDAiZNSCWAOa08pRGPIgQ6yhDtKD0NwKyTAJYOrVN0zgPWtOZ28mCJVjrYK0Sl8oUcSpvF
c3OZBJ6NkTWnEQKbeTWy7D06a5YrE9Ya+SCJ/BhY39B8muGUcVgoYtr2gV9nHWjfcyVOtE0mnauA
I7YGoDxUJFxWI4hdNJS3zmXxe6+2KtirdtUdmtyJJflaCw5l62Tg4lCBg7tgwwFCAf9Q4t2SuBfQ
CCd6YVsrLFnPutlI0pSdshSc3yk2aSdyz3kVMV9Ak5POu/U9uyYrIrBC7rX3PbIJExjhuipAa+1/
SQWdHaIEo3I2XF4B+6LvY2xFd3GgPcBpippdwpP2rFEtrCKJ5dhYPFVolcJsvSYN/pgafZ9WcsCM
antPvlEj/kkvBvsR+PSBCgq/aH9zGXt+0jGQG2fpaFQ2CXuP4epAbqqQ3qj9tuxnhP8EUqsyrMQ3
nEqimBovLXoQcnMaYbMZJnP/dML/JV3uJf+qe9P/GJ9Lbp+Lef/P9fBdvh/19+/j5efh5f/5TLr7
P0Oruzm3/e/fNbB/kure1d//cfjcfeGffxbobp/5VZ/rkfAX5E9BmgoaGhSM6Nv8LtD1SPILrhd4
f3BNw5+hLv23QhefwsUGhoTohELVCtzz3wpd/JEPZACk102dghyx+K8odHGxwEz5o2aCQBfo4aYq
3xQRmxIyeD6TBuMItJbtbeA4Ele9pckeJajy4FimSMhRMUyth+uI8JHepTM1VeGQpH7n69h+W8FD
Mznzs+ZsHTKQIUybtQ/hsgFr3tDQ09b04cNc8cA/hMqPSlpzZLclKxQe/hBZQF8abJsL+LL6zYld
Jn4/jb561ASI9gHnph33sa6MuuRe7fs5Q/YTVhnaVWMu/fk2QS8sKJ1S2SPlGWK3Z86sKng6AG3P
pn7G8T2vCVK4uO1MkXThYvNgtiBKi7qKsEghay4y7cHxewHlrcExR9tqN6xSj3v8lSvLB0Rsylwr
7DZZ71dfzdqixLCBSGm+NrAZ3zEJanbZhBPN6ZIRllMXwTk5WVQ3700yQhlVMTthNxcGrt4eCqyh
GOe5kTtQ+Oa7wR+jq3FK181NfI3THDyriBZrtJWWGnxeOKgS5cBkHJXXnII0sOw8P1vgNTHS7kE0
YwqQo4vUgx0EuI2EKo/vEuckTL01jvLdCm9vWYaohVieZjq94t4aotKrhmwASF35DhSdRuBos3WM
3i+KZHfitT0umNVMAxRna/AtJnXE9jQaXFsyuFG4XIWI4cvntG/8YhmsZ2AUIQKbZ50PcoMSE2/L
zHnr3bg0i08+mABJovk0iBmfQp7NeAJgKFhx+MwNyS2CCC8gz3bjPq06AcdyPwWXuO2UezdzH8Fb
gBxa5H5AuYToS7pmO4OYzLoQDUF3cupt8Fs6zX82tX+CVPTarvb+X//V/+Ou7/71f//xWX77x43+
1/+TX/nw/ec97umv+HWTS38BBAO4J0lwEj0ZCvy+xyX4E/CJwSwGBva0zf2xxf2C5MMNnkNfMAa5
ZLO6/c2EwPN/2YyDYUZI6ZZMDEw1+mu73EtMxcf+C9Z4BgEQ9tXgJSOjjQK3SDXlPaIuqR2HU1+u
xhU2Ck/8lutLJF96vLBjsw552k7VadqByJSHax2eISZxhopJpN2975i6iauUkWJky/q4qNkrGc36
uyhhY/AG/BRtQPYfWzNikkHDBjiytQ7xb4hvn2/NIuqXVqef5ngQQV7NhNzUuDjAZUaY5paFoslr
VAG3qH5JXeCGya7bLFE/tibsZdiG0VloAvfB83Vz3bokHQumMnLuhF05lFCz/TR3A4KR4NQI+0F/
XXYwTEguNhWVtwXNel91FdvvPp+Hd1aCjxJPqE+baOaXHqvS3VxvF2GtZXOx9EA35wnKIH9FiYQw
doG+dQa2/I9YVFkx8D6+CFsvLqbBeG9FVm3gzR/jtFnFQNECoAogHZBsHInPx2mEL0ObbuOUwnPE
p1f1pHghdB/tgnREjAfRv72a/+wM/0TW76s7w3f5nX1un20E2yd+r3bILyFE1T4YPCAIxwBNf98J
PJL+AjEtoGEQozYaxtar/M2PBIUQFGxo6KCuAckSON2/twIS/ALZPnrLFDsM1q8f/pVq5/lEQa2z
SUdQPQFdBSkIF8TnE6WvJHdLV90m3CMfEx229yFafLjquomHRYS23JfepdUbxfqfKiw8Fcw27HUY
ACQ+bN/qJ1QOkR0LV5Leztii8mzp+Hu1MP6XkPdffxoGdrM8RbcDRIvnD1FBpTI2ZreCRdHHJdXm
DsI79xaJZttx/lhpvz4FLWBsp0D4sfBe/JQpq5Seouy2m+o2yLOARbdRxucdo9Y/8WX6Rv/kOUD8
2+OA5G1cOjT6Xjpz42S36PCnt1C/qXPfhe+ZJfGFmbK3oo2OvaL0jwe95KgkkgYTeHe3ttUAKaEC
zH3tvdVvOzb7NiceaAHAFQPL//krSpiZgfQlt12V0Xf4nxDz4+yKbLJ18PYLbZADjWPkTTbi0XcG
cBUn4EZPe2kpj1YSX+o2uzUdhJI20nWcqzGKEJcah5BLUvF+0rTaybRNH+LMJPs47NgXzpK0Al1k
crlrhu4cWJY6s2hLVGUrO1jX/bSL3Pw6hX728Dk6NmjoQN8FjA5isudjA8L/BIAyRfSDMvtQiDWC
Rx/EwZ2f8R/AmOjNEEb+yesPPfLWNyoyphYaEJBNvHghy1TXUW2DW9eM5CzQlparrN5Sjx59CDin
8BPAnoh26/NfhsvFXCMW+JZ2SKwNqqzOOSiPu9d/Cbgef1qZ4P7gEdh6oQAEj/b5Y4aaNVoP/MKt
cxrvdBzbjxTp2P2Zzjq4d/CMou/REkQ7lnNApmZH5DqDk6JCMp0s4F/+QGOvYuXayRkXuTSCeZFF
TE160Cvwk7LRdXWRqDWjpe0d4F++0uQdQOQW4TzAJ2/WRo5wWqpHB5CB8uE+TbrhXkddYvPZoR1R
z2ZEWD1gc0SteqEhOVudIHngDeGDmzUyQFwAkGUcfLz8LiKn6MOH4475ExGFz7kJyiRI1p0ZFVKM
sGLdBfNseDu4rApK2XPxOSYN5BRRujak6NOEHDIVIh8R6sEsXzwavtOhgkjYyAG3Kk10d9sACFoP
wLfQJljspkMzNraPCYFjXN4qiWtnrIZOFwoIN5yQFzA2sH6q8TsM3pVXCPBsvrIpcD9000SnGQJt
mzK2cTxvF8v6PcaRngZOdvSUrB2NCiwxdp6ovu9Oe+Qa3vmhCBq0g8bqVProsRWwv4E7golrxXaV
6G19kD2Z+xLYqPgBygP8fJmHFsCOq3HtLwK4X5mcYwsDtlyDFJUzo73v2s2LKDX2hBMKSDo9q6bI
Znvga8GjrBLugJQipKOMlBeiiMtqGCXGo6TvQx6rG9YxddV3eELRiLS9k4hsMUBYvewehwo74G8H
TpwNif2UeXa6yLIWRjQqFPpmnU18rnzKPtc0RTBl09SSHBLtxEfJjWz2XMRzUpjITRc8M7PYBfOg
W9jTo0N38H0mYACTUisgRoCLCYRT0ZwPgFi9Pe6uCi3fhMnPnMwD/FI9boBprnb40pkqnXOzxP0V
TOHHBhkZziFendahxUU9lXi90Gx/jWcHYDWSQyoKhrbmV98q3Nw7k/Jd6ETwkA5TAs+junFNnkZZ
tRa9sqEqdU+qq15MQXuprE2h/4wtGt2ZyOz7kYvxAtfh8AeK+WS5ETGx5wET9qpvQkVyOQXwBxNw
z4HhxVIDyO0m0nawFqFiPEgoLuuc2op4+yZeWwGQzkYQAIxaw9OrW3pYpo6T/06RDhCu8rVFWsJs
A1g6036e8oU5MBmZX6c/bCZBAVQz8iU842PdGBX7CLNLeJbBNcxvmh06Cu4rdyQCybU1j3ZUHL1d
QKTF3CRLAqx6Cj9btbT3UdrFtyJc+RfqumwueQRUs2xoL057h9l8Cr8Sd6Uclt6By6g/nbrec8gD
j4YvPLB4QWsWd198mEd9wjcwQOHTMYG3yZqezUGnAMKTnj5SuHDE+TLrZCgGCp+GMkJz7FMlx7Xe
BRhbhJsxKkSZQiNw2QpfP/JotQQtvK75vuA1NHlF5HxHgqb/mqCV9SmTT1angAQeB0OiDy6MEA4q
kLp13UiQAnOfCs8Wcd8LXgQRTsLC4I3fZB7oPWAFp/xThUi3S/RkEFAUelWc5Kld62Rf9atGE6NT
ISt7GQ6y9FiKmI1onu/8dpuDzp8+ONOA3QXGJfXhXzYARxqdWnzQ6iP7gbikulXL0IqD2iwNERmH
m9OhAw3BFNLO9SVQ6QTxal4WL2Vv5qgtRCUZkgHBpmn2Iubkh9UT6Ac1tmVXLtowWuIA42OODpq9
GQfW3tp+WWp0GjxykaBUH/J4HkN/N8WBQuy1RxkFXidhQNvbub0VmPewQsmGVu70GMUwEOi8sGAj
W+8Ji2R0hlaROAVuk2aXDjv58NhNul/rIgp45e2p9Ah2INVLEHIK8B07fpFpzUwOw5tVjvlg424C
3zbVNnwfdxq2/70PmfqooxGdRi+sO1AsMhqceRSsjkvTCkhzEFiHlRsPwQDxG/672m2rAuGpNBsw
IeiqtsOOaWybgQUjDFfbdjd7aXBOQp7+kP1Eo13rmvWwhnZgQAJVb/I2Qtqqnau5hYJx9s892QQu
90OWfNJxu1xEgw9Rnb8msyymMPG+wUjXfGjnisZ745YVnfLG548T2CA36GTN3706Jt9Rf0dbvgfH
qx90XdvTqWJ1U3q9QUCEBwjxdgjqWu7CHkRd8iHjxr9Ti2raclgM4ycqcwzN+pgLvxiewDU0WAC0
1UOHjvkIZTbbp20TfkOEFllKL91wugTX4mazMwN+tz5heWE7CG+XbEBfaxxLT8asbchuCVU/F/4T
Ojg/IYXzBho2T/hhsEGJ1ROqOKfNNJ5XFNOnhGAGB6WMtpkVQRpFC9UNSZpHYV0lZe9mWLJKmXx2
2gq5q56gTYjWAHPSJ8hTP8Gf8RMU6sCkxxE/GkCkIRInvJ3/hJ9G05RgKvoucXlWt9XX0KE7NdoW
uGtdaawdonEQ7VF6AJtdYBeDRjYVwGzTJ/w2auK6ytMncDd+AnrFE+hLnwBgjmsFqNdPwLDlmPUw
J9lQY1xQwZIGDRiIcvOELidPSLP/hDqbJwS6Mj1OqqTNluZk8630Lvy2n+szh6OA7vpYNO602yBu
yCiy0wRUJOgXvER/9J/Q8NFfGPILEQtdlzPjgM4lmn/0rgO3EZj6ShQA9m7D2teOpI+BsrD+q6ha
UJ+so1dkRFTAeNKwa1ExWaE6AMQGcDbAW+BUhizedZCg6V5ksBZTeCkJCofQzh2Gs5ojf8+mkSDN
IUa9V6hJcpXrNJJrbkLrAAU3aF2BTV2RH24Kp+kkqNCQzx0AoEMAKxt3w5ewcXtc2ZEd4/VuQPOX
NN37xAun7ETDO80rFCIa8CFD+2A+02ho1PfVUgk0vuOVdgeoKthaTDhEJIym9QRcHgsjKgF641RD
ZzfjX+ds6Xte1qDIDTtLKMzR1MxU1OdUhYDZg3UcnNhPcPsV10sjLtCuk1Bt9N586tZITwWF0Sgk
wiyA42zUsOG72bqs+Ao1+n8waUX0JffcoLHVw/ynCKeFXExD0sD1DZXKVKAGngDpdQPr8tVTuIiN
45pcNwTnK/wu1/ZerBSRt7VbPezLAZwhDs5Dne2y2rtzMdqx510yz+Mpuh5iLteWNx8nPqft6VOd
/x/c6Z8bJ+i/b7Pl/WjsZ/msybZ94lfYKaC/hCD+bNY4gPdghARw+1cTXEJ/AYYMmQ3cBdD6Qpft
36DTBkiBtQNQOgWVfYMzcHH+HYCGQy7oSsCx8KH0L9vggoz/4n4LLywce5AuQGEH/RGafc+vZzYb
ma8xwfJYr27GotNGfPFqkWKWtsT6qNAEM2Vawa/w2lv8HlsijU023dih4byMFRIfyx4MCnRfMAj+
Je+8CZUis6zazxv2tKs7RLhesIkJegaqRpvlmcOd6z51YKKfhqtmD3wizpwk6zJWl9Bctp99u6qu
QJwFCLkdjt/PYdihaK/pdFO5LPqcNmG9E5URH3nax/vEJrj9iFp8imYZS5Bmui+UWg5Lf/jHYSdo
rjxG+cfKIec7JWAmxC0NHzwZt48c1cYuUlN7o1sOiJgQRPD4Dq35aNEtevlNfZMt6BYWC14pKCco
+XFbwkmR+ylMx6fJi+4CN6hrDZeIDtVsz24nx7LzjvL4gHa+u0oljjizNuAxNZNJd6SewytioaxH
2pZLvvnKfKIB4PvUR0lSWU1uDAPhCcVd1e/7aJW7BQoZ3Isn5Q7rKDqQwVRFzvx4GrdrSJ9dm7Ti
X4j0Cbgi7V08yPpU1o7dUTYMYHMAhjsJE5vtloVn96gu8DkNB41dnFU/dDZ86qAARrsRlwC82ukM
LK6osAuaWmFN41MvIe2hY4O4T0K792wPzlxkDVoRjOx7r/VK6MPifQ8V4PkIueYBL8wr19CYezEq
cl1DIc57cc9xvuXjkmkUhpCPfVgXXZ13qFCCHEZS3TegErz0dLuekHAj+HimrS8TKNEmGPPpvkib
tIWleRKhVUuS4dqY2Z09ESlcu6JV2Q/wqZsq7eGyEnjvaTIjwQKldkmiRuwGmfQHWtfrXgGML5C8
EJ9VLQ7iJpsX4DvBrp05xfPMVcIcqsKw5rkTzYGlAzk1Iagn2RxeSr16ZSLockFVchUrGZ77dTXn
Tbt4RW10cEC+G7tE3THgipp2VxVYGt/WaE1AykMox2k78vngwoXvqqhWHxKkG79bJYo/BcLMV2M6
VZoVLCUpe+RTSr+5UgnBBPSCc41hu+FhZk5NF6RF7a3qTMIBbK+77gId7OFEMoJDN4NVfs7sUOdN
gK6lEsGAl9ClCvAoivgmXqYduCmoZWht7qCeIO+g3wwOTcPUIeDLfQA+FY4q3MKTBi3Xss3k2dTF
5Hz16qGUAXm0YdScjl3I3lUNBc0NVgAx2ByJKG07uOtMunoX1mED52T4zSCf4LCufnc9gtq3n1UT
XuJmSa8NmIBX0lOsYGFszlfur3U+AJL41rMIDXDf2FOjHD9XvE73JDUfiSZs1ysB7CRd5GVDYF0F
jP0DAznGnTNGwWyytBkBK+DVnzHfCznO7GU4XVh0J4EVY4OqdbqvJuY+AqyoEESx7LpF4ZXXUAI8
ZrD2L6oGHxs1BLoE3L+iXxnWliMCsoD4Oqtxi+cC6japA4ZOujTgUGndnFY6QUZyxdoHMIrCM2VJ
dC4cUFtiRHiGEm3np/pbMIsvnAzpjQLcB3eNmBdmWEC+MrI3H3CBXJdDWisfob0A74Sf49WeeHAc
YTIfcUecvhgi6vmQEExUoADMnadWVqD4UnlFJ7txmVhMTmAh/f/ZO5PmuJEz73+VN+aODuzLewQK
tXBfRInUBUGKEhJ7JpbE8unnV+z2TEtjd4fv9sERdrfEYlUh83n+a/dauSsVIiPsvSpd/zrTuibo
oDYdNrVCWQ/BENFwK3kP+yqtdGBdbV7O6WM7g4uQouGDvF8GtvnYyhmqnNnqcC7Xe6ebrhctjgNu
36Pdy1NdV7fGNtVxxtfvaOcrbdWNs6uK9bPM9YWykBLyM67g7sgqDd5cV14wbO9l4O7L0bQT5a4w
n+Imt5ss0V39OKK5xh0H2lGrnanqmH96GCxzT7Qr/7s71ufxPFi/ucWjmXHOhd6L2qxkyc291etD
p+3r0O73bbkl5LWmTkNKYBleynIgCaS+1I1zmS3doWt40Vt/2FA+riWq26G9CeHnAkznUkdpkzv7
NttuV2dNiRdjtBMcH9pODPIvrHHoYrlImZjDcGF45IdiH2axN7IHJlUOB/tYcRFNbXY1193OcNe7
0Tj3IpnuJw646JwBpRF/+sKNy9kuaLtuq8VLgslfUbzMTpxN0kntRtyTOkM3Z9jegiBedXn5WJGy
1Nc9RoOy36nGtI+eWbs3de2Jd8N2AfKLarburZ7LVhh0tLVh5j8pO++jtLKqJ/Q84lj3M4cg+G0b
b/46JprDdM/i3uy9qEZFWMkqQbnqpd4Y/bBb1RyY5s1ka62r1s2/gYMN5KTOW6wRsCR63aYT7bdv
GRD2NXZeXCRT75wqJbJbf+nanQocegOd7mIJo5ZEunFKbUKe91EJO7wWIvYRjyEFxKNq9nJndeKY
y+iWcvk1mcZJ0JgEegzYgT82C1Q6h+cnedTvGc1XVrGcgrCi2b51wMei28bZ7GOG6o6HqXv0zOzR
MxDeMLy8jgjVkDVrUMaaSleQ3YQzdI/cdU8Ex421mNs1JO6alPV8r7kXI68lpbvlMKmX/EupNVJh
HVxM63CRZ8O9mTtXarY5JFniw8nJ4rA3my9zwybBFDEfR1W116pdg9cZi85FHan2kI0ZgtAoWoq9
o+oJyepkvQi35GLnEB+cIp/SABwmbrQMfwyWtK/8pmlSTxXVs5hM4wU+6pqbhMVtCtsozrrI/V7w
kvzWtE8jO1bKGTgnLVrXGGHD10zb4QeCndIYUyMeD+r2MIvwxVpyLzGC7HGuIxuQlNMPpZiLR0Br
uetAdOLZ7Zo736ZVzKSmp3S4mICSvmRkcCQRLX/VtsVSe8bXcRs4A50eabpzpeetvKiH/qRn48Uq
in1oqikR4bAXC4LXcnDuva2xb5rSuWqmAsWsbRkHIgI5KWzjxyBn9zrf5ofNrB6oNZFMKRbfX3k5
1mCKE2WBIqp+lMSuJcZm+AiUxyqm7+dQsiwdK62DnWBMjSO9+gx1KIhHZa5PA8ALElsGMbkalINY
zktoNT+8rETq2ZThcZXy0g+AecDWvvhl4SW57sg2KIHUkKH3e/xLuOJZaxW/k+jltcyW+mKrFwsb
8PzJthmh/MZ9JX4NDbgatlOlzWUXnDVX2noQQ3hblgB9KlPWetWLYLgbgqDf48lAIrWONZGahn+o
wqp7z+0NSNoyxfpkmWM0J4AD+as3tD3lOzWS5yJvBgcR9coyuoz3He8YPVauMhNjMT/b2RIh3p2d
XUlnz2k1NP97mtVmHK0qopfMyN3qmA2esSOKPJBpwWdqQjfo1byoSfICZmkEqJhQPsrstnPu28Gp
v7pGzg+0t/A2K6v+evRcGat5yW5yf9lA/eoN53GrtjmRtd9eD6utvpoLImlEvRaFbORclTXGNyVM
vmg2qCuTQXhlsMrGvb3x3Q6Myjk0oVR7Bu/gAljpuWxGjcDV2qwDUKR1CX7jPg+rYuCpa5+gC0/t
l6IZ0lAUd5uwuthblrcFj98RgGRp7/JxJGmdXTzUYJ9YBw6SzDAObcOfL7a+H5aDiSn2pl+n9XKy
CPT2Y2tZTZ0nQ9cGw6Fcuo3+KiJYj0ZUiOXaGtHL7JoufMjcopmPUVGvzc6dlv5JhCYPDEyG9aoj
JT6DLW86MerFu5KBMGawKz3OhybI8/7dMSrfj+eKmuDdatmiTtsVfeyFOTWFf911Xdteclb3xoFj
vDB2RtFWaPKKs09iDd0R/bgeTRBcczWz8dD7bmnubbw1oA6Fr6IvmEzC4aEWPR+JWPrFeAAZ7uUR
iwwwGVghMmgedt9X6ZIPRnCxTYW0n6tFWhRz+sTUIXfMAorjRDt8XRYZAj80VMbsUO7n4hRw7dh3
6POAUInmHzBeuCv7Waw2n4jMjaIXyQNL73ySVZ735ppZ80nZRq9Pvs9J86h0k9k3LJpc04Hyq/mK
dAxkglGwViTHm0OvX9upa5HzQyAV96KJGnnhCMPrTltPXMZRFzUC7VUXy0WlK7yFc8a47WBd6Ahx
I7KoB/2LHYDkXd+CnjhlV3xfW52fnNGq3mrRRjux2fo+M0bvFK6tfyea0Ey6aaO0qPKNpAyGECGi
LxZAKCzMaArF3WLr+lORQ2oEFIhDFhIFu+1wOPpxCfOxqwLjCUvBrYMI064s/4SfOzgq4tCccuhu
uTZkHLVss43on8ua/Ad/UirtGr49VTTtg8FSD1NRjF3idtFNBar23HXhazYM4dH19ed2wWfQgMHu
Jrez7tBfiMfM9B9rOJG4l83TNokubbIR7F5dRGT+JOUENF9QdSGlRSO0cWlVNLqWhvOJQPCkdGUT
W0P9efal3K/FUqVbpKzE7Nz7tXNe+ia6YEvIEjByMzZkd7Cr8fvY+ek5MgVz9828ll+yaQU9VSSy
gR+Un/moX0Yl7kTnse4Z6rWmhGmsTl47fiMZ59j469W2Nd5Rl8OLX/IBLBQnIsd3RZDos/Y+l+pU
KskxJIzPdgsLNZh7oa3bKeqteGzaiyxCJBZJP5Z51N2Qtf3o1huFh2Zzl7vzQ7Wpa0vZoH14QZJN
6uslG8gxte9GcnTjzhx/RDbAiKouqmxZrxxHMIVqhvluSQuDCKJc6XtynZ/J7PzKdj4fnSo7+cpZ
k8BnQ+IxxFN7OF+CbXFs1I8ya2Lfz+7qkKvMcdJ6nLCdcAzMpv+1HrdLMdXIVyO9yzaseEZWHjbW
DbyIb+PK++GtJ2TZL2skYsjw4mUVaAWzuTitW/ZSh+U3HE4QDGb7FfzjtPaYfzgkd82ab6ndNZ+X
3IZncfUBCeurkYl6Rw2fQOdazHtt4oRZne7YcwvKfLzB0EX7jLa319Hl61i0Ja9bN8ncTrRXLjbP
skk9ur85UEG8ZLwUOCnaF9QsHbFQIL6Qr+99Yey7UdA+yoGe2FZ5udTmVRgYu1Ja5Nygz4axtJCc
mM7DHJRPbeXdD6U+KM/r7wtts/GHvMv42EDVT2RNHsONVDH+/0q6wSEc60dpDEc6uNhf2kNe2o8m
ozuKyJuyWj4vas6eaiKnayJWA3u7cSIcW6beyTG8ENo8ddI44Bo5Bpt/7HtVY26f8GHWaT4P7cG0
50s9Zsc+Wy/CaWS3r55q20z8sE4tNz+1Uftoh3IAsqkvoAN2lnaLq8i0LkZpHczCPTmD8ZQB9eJt
KL4v7uCmldqcg+mOF9naprkdPThrNhzRYnQx97yKA+Gm5Gp7MQ9+Uq/9XYip4lb76hYchQrZ4bkc
iveMwXDjit6FY5XdFI47XZkzwnJu8ZderM5lJO32SPY+KeycGKVuLThrovTK3oju5hlLEUpvdOTm
4KfsUZ+XhVxTEhYx4MxLhUVjbO5rkZ/VVPKy6Ll++xFNRWXWt3VjPvqDSsOS3mZ/uA6L7JNXefuN
IIeHCWrpgKuUbDBpJgspiIsTHRoNLQLKgyDfvbCQYXsQ7G41GkcAHpOKVDsFA38cIW9haQG++3yn
DHW5wU7tqxU8CdjjHor4AnCLLRyE8rhhSCQ3JS1KTZFp0x6UGeztucnisfPeiLV8HozoIqhkCt7E
g1IEVuJW7Y2D0wST/0nlHFfVMMZIisj439IQgqJs5akMozQP66O7mMa10d/0nbpqZlXF88pON8L7
ulZIH0aUtG72fqYvIFZi7GEh08S4oyZQf+5zuYtU/gUahm/scBi4sjt2RjJ57jivcQQhevLKXTAy
x9OKSyivVz1kWbSvWz9dx4daBifk/U8Y8Xd6ax5s3nA36k+TzbbWMqNbjKR2tfeDaYISNMEKOyeK
dea57ObbvGcF75gh1GsotjRf8089gQ27AivU3soNFC9GJZPBxK3X2d/bhlIba/sR9kVSn/WyZe/X
PNPZ+Qd02CYxBBSBvs4tXvqgmKBr/0FQlBeHJYL31gMTNEcVF4F616q9mKv5a1WKa/IF9iM5A369
fSFY9MUiLcLL5Ln12weYISp+MuY71CNp642XaKGvZ2aOYGpi2UGPbxkF33TSkiR8q60+cafhslXu
TYFv6NprODuo/+EEq3xqt7M89VfvZe3d28oj/nyFOyXXL+DEr0eqO6wTg8Rn2YV7k/ADlPkv4Gmn
xW8OGZaAuMpy55Rl85UJ05MoH6jXNlgJl8l+yrNuNzawMARuW2S5L9cl+r84bIvH0GxesMNFO6yU
+2Ee0PUWJuSW412MXmvtUcQ4h1I1rzWpe3DdJNct0xSeCIEGWrXcF3dhoFQyn/e1C8SNGKVn2ZIY
QhuXt0W0hCpWxdvER4Cfbg4Osz8cmQdfqsHAcCn61K9VtmMklYkeovumrJ/abIrm54g1ilGWVJlo
g6esayL/+FsLyqZ2yxBA2ofHsMmN2nxsBihHKzVCwtQmIwmKni6qSYu2gt9sbLmzZdVv+xk318Mg
wtXZY2wpuku33CpxIO/RfdoaH3LAy7C60ybsW58aWYsmKdzaEGmRecGPzQo0VycnLKZRvhnvHRZC
+veq0fuB4yV46DY9PygzxJIuImPhOWd6CuIB9h8ss3YnEE5pbNjY8l6+zE6OkET2K8JtKIKWm66Z
q5vCl3ALkbafmJwRNtmoeURir2J9XgK5sjjmmVHvA7SibPWCc4LXGBZP9pIRtDVkgyPj0ZkDP8mX
dsuOlULWtY+WsuUbIV2vV4dWbMFwQnDiWzEfu7OkUzVMAPptaByWtWu+2qU73s9hv91aS5UL4nCZ
eZP/kG7jeu6hPLet/WvSbf/ad9//32mo8YAMf1Z8n//YH4Jv/zfgIpg3lNlIt8kL/AfzZgS/YZD0
yc6AYKNiL4Tx+kPu7aPpJnwMsSJiMxM99v/KvX3042S2kw17rrklLPbfqp88M4J/liu7tFPQ/AHf
hiKS4O9fAzxKgsAsd2pdLGHFwLgTWSe3zz9l5yYSrdfsFPXFkNrTRne5NLwDmZzFTQlRcVGUVQuu
ib5L+uIxNyv3uBXiJpyD8co0xuqeqL67P725/0QC6/yzV3suBLIITkHu7p//+Z904nMoGW6NM+qF
UfVz1tYWBTJdH35CC4KIssMin8e46mybpgvQoUk9CN03S4zk0DqNCCSHFB9Osy+FEx4dyo3iWtTU
kEfRVOLqLjaEbuVqfK9AC29M1Yw3pULkK8nEYKbkiLkX2Ht3U7d5jzLMcu6ByADsYJ72zsa17H2g
2edMK0bfxyxbHoTyphK+yKjuKIM1k6IOpJ20Pcg+ctPu70TCv4pc+TwRs9jUIJPahZj27Ir88zuE
JmRzvUbZSd4FcTRFw5WoOn2lLdQVR0JXKWeRReAgVJydUwG2DajXi/lByqBrkPsV5/2jCNLaxKWb
En5k35+V+ZhnPY/uEtf5u7Loj8SJPwnmz6+YmCherIemmTiVX16x6VoDkmrPSnryvh7HNqtPJg3c
30ZYnh4kwRMXpi2zp8LLPbQRTpYf6yn/4UJkgVSJlbu4rPtrJDnoVHxiRfDZO+b62VTO+DlrpCyI
hKHuIwbZFA8aN+c9xV7TkvTbyrG+6lUm+IhBemZnKb9uZeXjiM/OULNNyiJAyWz1rHaOeJ82v9JJ
qV0CIUxOWGD3EdnRAOpwv2HxTzNDMikHJFPgNwzEp6Cds+fJsUoWRdE8jPguXyeTXwMRI52vWySn
Y7vkYklQDxovwp7642qFw/tQS4NJpxa8+K7pV+YuP7p2vMC4myFIbjvkThBJo1Xc//Uj9tEm+evH
QfqLD+Hvnx+0s4r6T4+YoZq+z0zDSlB0FoceJpd5puQtceoQ4nnJe79KEVYSXtD6YdpaebRn7nMf
ytmBcwOxin2GFu32+q6AInXT0DGtT8hVYLSQwKrbPDxnOaFbRmYfznl5Ha0ST6Tasp7cK1TF11PW
HaVo+5nZrOBDMl2yWZZhgkuz9BU7SiUSr0atGytjLBKFeJ+U9YpTujUmRGgdM0ZFd1fcDbmAIiUU
gsm6Kh9HXChI+EgIShyzzLhj0cgwV+XrOiTuDFYZMFsT5ysRUGVrd+YMzdQxhyqpBru5NMA0rwNS
WP29XdvyZgPK3I0am243z6hhC4rSKrQtrrpiiLElS2nh3BW2T3g3jt92aicBwnJvT8ps4mgTe1OS
cdLKLPjir4037JEFisc+XGgFC4icMbt8ahJaQG5LgMYXX9XLlds49YO9RSwSf/PZ89H++tGjjY9w
AeKqpufk54++treK5N6RCKWaL1ex9uZV5UQ+hO+ZL50dfxd69fCGotH8u8KgXywAH4dAxB1pEaqE
RuVXcwNtP2HWzKWdDLbsUs+Qy0sZOsFl79mXQ6jrkztO6oBkvOHBExC4FMIBDIprI1JuGkm+KvNg
tn/jGPpIQPvlHfHRhaBLOSfN/Z9ccmtxuyWsVwtHZOGkwg30oZQMxSxwE5Lpeds70vETS/Z93FpR
iCA1r5/yDkirE6DfvqPNw9Rnzo7R27wwCkY5wXR/BdMBaVu3zjfGA4Vy3vu7QsHgbGf49bXzyonP
xVxq0iXz86e5Ti4yCvi8hLDG8spvy3VJM8te22NWWY+4OMaB6r4+ejYpLj6L2PvbSsofoikzO648
AfoXzFOAxB9DBf/dNOati8uo3PuLzNOys4ub1VTqomk6W+zmmRsmztpZpb1lTelabMON00JAk+kq
U4/38UvtwV5Z0WylM+Qzj4s05WXXr+u7bWqSYBCPzZdI82/LbL7dfPAfikCD4pM9+iw8ZhX1tw3P
9ctsWRv2ilIu19NWc9E303LplG5GcV293OC94ZtLuqjLYRV3fW5dGv66oVqeo/ASE5BbJkwIxR5M
dzv2FSeV6wzrsz2G4pEFwnpuCouNrbCFBhgHV3oAigb+6b3lVG+rfwWg/aT8ZnwN1jraWesAyfNx
b+gVRcffPJb/7E4nfZLjmMCm8/TzS3DkVLptReorqrwZeMOeAL4JYqHUDl0tVo8A+nAbELhyjV6q
clN7WBkzrvJNHQpavveAJK/riCxaKEjdvnGLXQ8lG0u5jru/PkI+bGC/fOtgabmuo8A+p+3+YrIZ
cr06kzC5PnRTfVHKCS8N4wxuuxbEt+/v+TaBOfmdlU6CBrBeqRelq/kiCufyYBPDxfcN4mw0SlYV
34IynDTgy8eyn5d7KxTuk1o3bzcElMgNm9U/SFEaadTH3kulu/JmbHwBezE1AIjYT/76F/wlQIwp
xT3n3CFg5GfTi3uWy/10PxZFFhKbwi9oVfZdJ60w6bpt/mIvY3TV44FOrU6hlHZ35AdoeNTU9zVI
xeSxN07oq7jW/u5Zt84z0k/vOi8KIzgXKR7ykNaRn18UWtqsNf3GSgi4Ku/coNWpsaL6ZMs9VaFV
H4seKnYMn32Tm9JyLxZiwPZ//c784kQ8vzHkZJztqxHAKjkeP7+GoigR8BPjkUg5f/NY94860ta+
sfPtb45l55/8umdDM1uAzUrF4vLzj1qGtQQpQKaKEKS+03hhPvOLMX8HAd8hcvq/FhsTdzK2nrzD
KzR87QIn/2z5LOu7bAEv155nXKJBRLQdRLX1VnXTEWQCa5CqXe3D1phjvDU1nG2HZjjuNF7yQ8OZ
eW37TEQ9chSY1zWS55LQ/rWtAwgvyyzURZBHS5i6Tvk3macfXvZfPuSQoAB8wxiAiZH95ZvHEqfN
ooU/nZl6du2yktph++0VXPn2dOY00jkP5oe+q8PTVpKSiU/LvYUmwJs25Ip/3Sv764bMOA/hRbs+
Uu9R5LG/WsZbPhfDo2XISxPHwqembwcsAFJ3mE6asH9V7hZ+Zm7w9ppev3NRMtZZgFP0AcR+WWk5
+0SCKZg614KfLkUxQytt8n3uDePdjJrihYqP8Lmeq/DSMezgbR5dpmpJsdFVpWwoXIPs5Mtg8joV
D6LCCTbWigK5YHJjO3xp4LKe5WK1dRp18EZ8sw5SDN3BtUp+kpmlGCLs4vev9H+0xKRbcDD/a1zj
U5d3f4YzPv713/EMi7AepmTiKsAMCDE+73O/K4nJpLDIcCWvgv/QX3du5/kfRMOyfrPo3eIfe25A
WsN51PpDSuz/dk4QRV9skuAAFkH+zz/ChP7ABIg5+rb8//w7xBuZoV37Z5ssjSg/HYYBMCrjJKsZ
jwkqXx6Ln08HSUyDF5Q/gqJy/UM718ZVULYuW8XU+UPSBxRHvbLtrkwnTWRdwVyVFAwUkbgxbPQW
gbCX6gwqZ3j8luxziaL6q5gr+dQVrTBT256IyTM95SBYzE27Tf1Ij6+dYSuHCYNJIzZtkas4shRE
FFa+6VaOBrqxgbgaZJIhWaFx5rrdnVMjzT/aqjdluhrKebHmwV2/tewn1hccCZk49IOOBFzSmdP3
w6o44edpiAMtLV890dHSRXli5Jb/xFNVoSqF29q7azWrna67aknPdjJVJi0XlZMGs1wjwHlhTCce
ey1Bg6PO2i8+YWAPnGg9pWg5ofAZQmKmnDxvrnPJZLgvg27EnqcpeoDxGPo3o1wYNEJ/LKc4r7qK
jmzXOcx4BIs7jcBV4O3K6DZOo3HhJNjPRa/X256AQ2AWJ/B7RMObxk48iQLxpKq87Golby1LXBVM
n2rLw3YW2W0Y7TdsYUMbQxvq4b3LGrxDluHLJ7o3vJuiXYoJy5FATBBvjp1P9wFW4/coL9gZTXdu
f7hjmyOuCxakpr07p2qUYY28r5q7vdSWB5Te5O8uhMcag1MMVRohoUGxAAwdUh/STbhj2rJ/DCs7
8g5ejm5n1ysCMElTwn8C7MMmdwJB2MzDWpbqCu5I0KaEhWiEmqyMOvGInPwxZUMu46ka+Rb0a531
ie+he0HUGqEt6NSm3gcNQnyYI4+JexhLtEcBnkV2DXMo23hQQ/QE2NHEGpctCSRls27sIfns7yCh
s2dgA41bry6RpXvhZREtrTzwRLoUrWRThZah4xcbKrciABCLDES+F9Q3kWeQvRiSXHZZ1RqImip5
6F8b6BmN9TRXqK8Dbs1sDACqnT5v3n3lDzCtm71uuyHKFpnYYZ/X6ehL/2YrVPGdunTqnYe26O7t
omF96oate6vDfL7MBQKpNIsMDG1O441DStBg+7x49vhW5pULuS2a4LutAexglKPyLY+QvtN+0SDw
ClDDISJ20HbawjDsWEsf9ifQKN3jUrokKFWMlidd5YWNSrMty8u5KBiJLawFqKKrFldQ67nTDigd
S1zpjPMJGZLeU+wjsLOYglypyVgW+GcMPglhWSZwzDTwqarRr79STVK9GOPYjclSVIi2mW/7t3p1
Gjd2G0oGEQ4E2GmDJsiOIb6fJiURsvWTsLCZWjer5KWOhu0/nrcWSNxNjm899i0IJ5eop/0WZf0h
QtBKkKBdB94hnM2e9Cn43CHJshHl0zKOxhPKe0bcWRfZ95rkIbXHjpT36BVMtKCt5YxnCcfS3FMC
Ia5dQKUWvVVdfl+EWz2JOhJGLPne9/Eom+YhX4doihH/+gfgKV0nmrC812kS6ivfmMVMzaoKuyNL
HU4fJ8/kRTA0yOWdJfefKPKhoWjrwsVPAMh8GzK9NS5daMDvczHjwLZy7V911gRL6da1RFQ5UCaf
4qfsB1jvABy2C7RGDB717qGNRK13jl4gdc6CyJPfna1OH9faf274/zonxPzrCz7+3hbtTzc8//rv
Fzy5etyfBDZGBAX7tD+A1fx+wZu4gXyYM0AFPETo8CP+0D8Cas6MBeAZKTQYgmz/3FT6P/c7FRVc
/vTdhyRY4379d+53ijT+7/1ONg3NigwZZggZ8vP9bq9VppHIoboU3lIctNeHbovKWVntflttH/8p
QsJEiw2SNbZmms5Snc3dd+riIOyBgpdvbmPhEhBwpKidZE8EqLdkyM2GEHVGUhtlW+/mVsGScyrb
GGjDkByGtrEWY8elZH0aF8+/EQ75BSkxwFuNnDBUWCKWHoXKPE0oa6vZxQXCD5ZBYs78lcdNgCkm
HtwnnkWvnrtLSk/IGXAnGrFOwQDgcFcqA85bjiUJgNrP8bkGhgihx7kIvjBXVBNzROOHFwOIYxRL
KEwAkBGHL4InvV/AourdAv+n4oyUvUtEc4BmHV2FyP7xSf1QQVE+TJgu/JS/wh2SSdkTUlJrKcVe
Oa765AJloZp0++wpE0PBnuMt6MJV7bl9bA/98GhHrjSoeAT9jl3iqjL8x938WqgenTpmoN5JF9Ns
W0DdrYbpdwfrB3qOfkIuPuXODvS7VgdhNG6XLvjABW/BtIS3JGuULnBnRurenHnltB9koN6iyiZR
sAWCXSHYqShLwNnl51E5TXdYcD3KhK0td1OPwI6b1rXLMMmxSHvI27WxJTmefzsJ6jVbU7sfBhsa
6+xTcQxCaOBTs+BrSWD9dVHa03dttnZ96fWlGm9R5JYIxu2+nvgY8D2fIsVEdSS5Fb2xs83obNqM
xlqkrO6KSHkSwblPmT3u0IZT9uPsEbUPC+/oM2LS0UNHJJqvnefNHIIRspcwlqYKlqd5Gao6HtC9
F4eRjI882YpgrPYVpljSkjVUdTy6urnzSF9qqf+Lyhe+7IOOg8pj+ZqEnr04GEbna7fK4LW04V0O
pD+rO6LTtBmDoQH5lNT7zWcFP3iaQsbb7JqCQ5l2JFnvTNBwYoPJPGA+Dd0NHbiqOu5wQE2sFlPg
ZLfe5I24gvL60cwz87HlDQr4u7V48sp5epy000UUcVXkP3dNhXiiJrD2nc4h90s5o8pP7DOlEGdy
FW+mNRk3KtdcgBH2F4ZurRc7Ybdrn/VmO8+VKhHm1soIzWsgYecI35H9wJQnuFbq/L1Vq/0wkon1
OmqCXJnS2uxthB/8UdSyf7FBji6Goqf8JPPbF5OCWHUknzq3eGxEvu47T9ll2nNDXpj+YOBMQfhP
/Lpr5msIrh/UfDF5IGcYgq54CTp/NfYolxHwFr2N9SjMTaTKHXcWwsu5iSrGtZKMhmwo+aNkgWxY
kXw16cQi4wDvf4SfI8iBKmircoJd6Vn1HdiMo3ez4zRiJy1fvHVk1j07YTE+oV3JH8UUFc1OUR/D
Ix2u03f/47MeLTXc5M1s3/Hxtnx3rPHUCNm/9aU3NljamEiMkhytpC9KVIrB4GgqRWYqnZNwCLzv
+eqM7U70HU+4kPiT4koX1tfR6cZLorbJnhCVC5UjQqLseMF5EO2rj7l8hvD5VJgjxhjfGJzsql16
ETKenid6q4QtSjiz2CNcZqT1Nvx9BYCzZR8AvTwvB/pjU2AIcxDWsz4Mpl9MBAuimt7P5wXDPGeh
wTrKgTKe7ryDbOd1JPrYTMB9kNp87Cvzx+5SfOwx3sdO43/sN47aOB6bj72nXJXNEjR9bETu0Gq1
Qxge7ntN8m+anden5vdVitmLvSr82LF8XOkng8FxuVYfW5gkIQRk8WM7k+yK6zfklvaL87G/2R+7
HOBydxd1kg2vCpuBROGPzY9c8ulWSB8eCuu/gYf9Y09sP3ZGcJ3xNf/YJLePrTLD5k1Q88e2mZ8X
z+K8glKgmH22z2spX3Ueluy8rM7BKm64cwt01ng/rCsga+/3JpH/zEj/Zbl/meR3xbHxc2rxxx/4
w1Ed/kbuMNMQ2cUhiX0hY8rvY5Jt/gZhBAJ+nlKs3weoP6YkL/yNLg8oJXpLCGL8yKD6Y0ryvN98
UoxdAjjdCPjC/Ld0HVSh/DwlkRUIXXWGY12qPPhJZwz1TzxuteBHDNjAdv/N3nk1t62kafgXYQto
5FuSACVKsmU5SPYNyknIOePX79M6szUiqCFLc71VZ6ZOjWvcbHT6whuwxSue0Xx3vxdU/pcdHcV9
pivh35RzUGy4eJ3v8PfT3uNume7g/9aGr7mZ8c1qME+BDqY09iaAnJQgkFFREV24vLcNEm7TFiEO
W6XiLTQSWIL6Yoc6Q/k90Cyz9xLElK2DO/WgHZt+EDXowtRGdxIjAeRooXD7mmkH4gZ+DG4j6Ril
X/hqkGXo2E6/ab5BK8hNo6MUC6yf+nmpqeNWGZHU2jr4S1GAMZG6h4AZa34avZgYTQFiPkGeJU80
rA3wkRZl6A3XSlN54KZ1k1dG0X9m8USVvpgsNBSW0mjUKwHJ4RBo+rwx23G5H9ygeG6XSDmkMc9k
MCCyCzKz+RQgVxHu1EW0k5/rIvuZ02nuH2etL3jBetW960Q+fzDFPPMiJcb8bZ4nM/KmvqJI4KYQ
2eLG0b7PhTlQAQDb7Po1fL4nnqQKNplbVD+ntKVzBbmSeyAFBNTBfLKyYIOreKMBdu3sP1zkMUFC
FxGTFVVs0pa2EAKpqV+HuxjV+GepdPUNXRpz8DIdrsq2aG00zpMR6xyaLKNyh6mHvRySuQm/zpXR
6EB2x+URugKsIjrV9CR7vCTyXRxqII6zrg2/dSqp67bJS7feNwPEqRdwAJVcKHfSpRKw7tZYTEP1
iixCT23GwZT3cCns63Euuh7KUqL96XtXP+iVkqOgBr4WXaUh7T9QvYgEPBKmw/LqJhzzMZhMv1qG
/jDnoq+2TYBgDPjIeCRMFPkQ7DqeshDma1dBtCh77cntnNoFN91AmVXEAFZHmWnKVD1Ql9moSyxC
RNvfEqmkxQ4jRH7DAABxvOote/6lwwh+MhrsksgFyukXOjdIi2gGHEmvNwwY4V1vTMG26wO2UkOX
U9+Kvihu8SQIol0Ut/UnQ7HTx0Rb1AKqqJn+GbG2AbBN8/crygEWGYOTqATYdcjrM4zQ7EdHc5+6
IY1h+oeZNWxnWy59OWXoIehu30B+KXvlUTJX6KtI/AvQxHGmvNnnFrFDG6cfJzWluFNSNKvpDlTz
PqoJSfDBEDrwf9FE34IlBHmRGAnFBWCL9KuTTl++IYGdyH6/QBMW+y+t2sIepsuOWgLOSkpq9NkW
sTkUw/tk7G6JbcZkm4bU9hEHcbsfU1/rj4EDbmSnaxLEWFUIxdzpDgwc8jJkgffpkib5ocztwrjG
7btvrkGj5YnfUqpytrmYzG6fJV2cfJxHpVevRhsy1RafBtZcUyIBOqNBvnOLG8ZibufYDpFlqakA
7xUHSaltBWOx2NaiXabDpEXBFxs+CIXYBXG4XVzFwyencUrtEMORNa+gGRnjZ1xsU+1HXOhG7tlo
eQPCybSp2tXI+T01bATEbxB+Qgau0WEbiDlpABg52kx2ARsybSBFtizQR7jXZvApHIUdI8ejyLpY
17jjbT/HugbevDCiDwAp4ucO85JhE6UugVgxZRQD9TjV2/1gLeo3XSq/em5aJb/xtLc7f6QHJHY2
mmnhL0MZjB9oSYV/hr7T/zRRLht58B/G27gfFpdUUVW/FZ0wdiVCh5XXWBpoPbQ90keNDla3oaFP
0aZxrPDRzonubkmbwHkVldk9FnmQzZB0GmMGwjKlpUexCv6taSZOCrlHdKmnB8IKP4k59+hOVYWX
E+39IlRXoPKMqEBvJ4u0d1c55iIVj2L9y2Jhk4RGuQYjkuKUUsN2HjAXEpkaHLpSK6ASo47/WBuA
SvQx7QIPeHtrA9QqZYikwSHZtp1SkvSZPeJsSGb0mmdHVhn7PXSRXdMj13itqIr9XMHLt4AE4H2B
oj23+HVgRa4OpxQa6TYOIpnHtNAdNw4FZs9x8Q/eOlWVY/8TTS7S85E1dldNYThPMQ+Atld0of2i
Mh/gI1IllrprhDK0hwgg+HIVxWnjXsO+JBlq6h4cGeXsL0CSgy+t7TjtVe443xUbOr+RgxrcQ1+w
DgCcxl9mX4Y3PW0+fZO0PUoNphjAeE3ll8ZwuruxbfPnviaw3KtRMV91StRxfzLEb8yEqucJxBGt
OYR+eEzGDNa3Zi28ZGOWAHOss3D6wfVN5GyzRZ9MumzjFyXRnAd4K92jU+O2t4WI1t8jwNqMHj4/
I3Yx0hE1MHqVi7hJzb2dS9eCKJ6z62WWBcYZmmfpN7WFIUhhJyhgBOmMEREW3DRHtW7YGyAKPpeQ
hsIdKp4lBvVmBhGgLhSLMq2qut+HKo+AY7tB9BOE8gI4q0rUDDEBt2x9jIY1yNrkeAa5WbI8M5+h
uQkUCk7U1AfHuKXDndS7Gef4bgcycPoYQS4JPTPVJhy5QhdlEbVBpmULtETF4qAFNLE1kaiLt+gm
odr3/5XDfyDPwEzOlQ4f+rY9jopf/g//QjtrloOeEL4bUmdcBbhM3PlPWIzQEPVBC6CzzQl4AS7/
X/HQ0f4HpDMmvZYhVKqKsuT4r7DYoG/o0DZUTVCitBaFeE/x0DwGKQC2JhxWTYMKJapGGkH6cVQc
6GWkzom7cHWreDX0AOkB1/dJ0z9NBuxgXBcSujZ+Kb117lW1W6yHwHGS5MoFKjXfNzwQyL1FoLed
nHcX9ZurJG+oXGdzhwwAt4X6KS3d8lsUxhhiNASi86YY09j0ysgKrE8oKQaBr5Q50iX4kRUOPbfC
RDqs9dsUyjBiMok1Nl5NVe6BepYq0HFV1Hu2fPvbVfFHu68UNzkIuuELabSK1dUMldbYu2GNShLH
2HzSer1DVjBxw3wHm46XDL5sdmeOUPQ2aRzLGqXREfCBSIS9ZcV21PoQytMHaNc8tmoyVJmvigFW
qKrRMTB8q535VBl4O5RlO7cJCeFfbaM3OrdvrY1JXIf4PgsNGP14bWqlGCBIGCDOFMQkYJ6gNQtS
Y6ncmzyVjLbzw61AM3IvmEJjr2FUyz/GGskTxGHLluvQNkjg9gMzGELRSrcgY/ylilw0m6WL6+im
LDAZ+L2g3/IFRdX2aR5btsAct7SHzv8k2Zn+N8KDXyRhUwiHuxZddBuH++Mv0IYKvTzMUmjRJaD6
doZSCok1VwTQDX1c9nZCbcRzMhfAmaiLqfQKaNqXfoaQgLLXv0NieDgoFAbRoJfMhOPfYVlFvyhZ
QKs2CtA02JVxUIqPaZGCzkqjblR9I1CCGmCGpqZUmC39r6ohikJ1XFibNK2gauohDKBvbHmSsD2M
eiw7KYn01fJH6/TAfjAgtkSfx4AH5rc5TG1lblXRjeYlx0fZDTieCwcdEoUDFADUlrYCz6mJE80Q
8BEfiuEJ/Vhw+8k9K9Kz5MJ+osGxGshkEJAN4N+QRFsn3GhxBOyOIOej2RMarvCAMu3OyKe02xbo
R81b5D2pI5/fMutDQ6+GIwPwCwyFi08xsI7XaX7ujDVKUhFJEVLzIbFlhXiUhdtOg3ft1fmxTmYI
NMNxqCqAfBPU3+SfvyopgGB1ZXG4Bx9gZQTKhPYiuOpgqjuHue6A6nb9OFF1Oz/scSWDyoqEcYB7
5HTAl9HWHh8d3R49b0OYHUa4WPA42/Q+DyjYbwo3aL9paLv6YP6qn+eHPfmyDAvQhQgGJrMu1nCr
ReQjnh0GfRVDXZaarsQI3NRxqn4Ta6Xx+/xox00tOUn4GqjfuXhDSJjM6ttS6hfDsqA3ucF5r4f/
W9lwAXWqo0HmosIBXTq39OUQ8YEvbCEhDbaOt64FjtGkd2zbmkujbjV4EADBilGwQfKJTn4RblOX
KulD2xRL+jOjtYFZnRXyu/dE9zYKummYokenDUpG8ppWgH4IdNvOwmSlTBvkne0Jmu/dPOittVWL
PhMf6wktC55JuuXJBDNlKRf0d1v0jgIWOP9UvjhKQacHQYuaCerKD1WnEm+KwFKsT0swxMuzHteV
OV5BFE6hBQyjrS5f63hQhr+hWi/h19EY0ceFweMk6R2SrAJ+JjJ09ScYLNa0DQUotGQ7ZtSyb1Ik
82YBjHN0AmydMgBBbViSC07OVDezHy6xgN/da0UsHhOl7KwBW8AwN4BwJIAGv0a0tkj4pnCBVYpy
BoWYRF+m5al3BL5O4WAW5sZIqxD1OtXuI8W5riA+JjcIHerRB6onRbK3Zjxnr/g7QnfxI2VCeW6b
MnLyKyuiLrjFP4J+XkpJkauDIjlaQx8iOwH5cc3OtadxV01053bdMuT0d0YAEWmJhg7KJV5Wi3zS
72la1rPxXIBjHJsrlNqB/e1KHTV04RWKUSNjgDjQTB8/hAxTXIdxrjh/XSV3+6+iGdP5ObXMygZx
UEZ29YuSPAymGGl3gmx9aqMOShXWVqi9S3cZHGWj5K/rUgs8KJB1wAQUeVKLWwUsChidOFywbMdp
YiL7QIUcgiXifX25pWlXZI+GWDRoH5ZWjgfRW7l7NYZjrmIsWnXDdVQMivLBkqqxNfwT5OI+R0U8
F/fELtVznlTYRqB0PEbIAVSmlj61ho1dRGJlKjaSkGVn9Y6oMBYPMyLM+s0wzW3p672YQfGmVmwe
sOwkPKKAZoYTRbFmugpdG+oxHGCc0RotzWwkhvJkNA8ROC66ILmG0G0n+ZZERyB8l18OIraQQSqW
DE2IzCmNdD9qrV5QO6kFioH7qoi1DFb2iBrHjAmQibyO0rX6FqDTcjNaKPvtpzZPs+ux4l2ZtsBL
494JD06omGhM2QkmhV9sdG/7b0tULHO/rZtEja4nSP4RW9fR8slPKfxUBrrBaryQVZsweh4F5Sv1
UA5AMUARYW0MBmhBNrlEeMkoAN0iwgNLZhcaSk6JRUfs5VqfBrq9XYW0VrhFPk4V944182VJ4erF
+IWRrBZfs7hR5RmBlLTMwyYVB5Gi6ETrG2bMj0kkquObdVn3HypBg+R2mSml3Fl5jzamFusKIkSp
GGv7CoXmYcIvydYiYC+2Ft5ppkMpE7M9ut93Q5JTDPbGMSq7mdZubkzXFc2owPmVNehefQ3iLo0F
qioI+dDjt8euGCDkBW70FXWeOL6yjLYa+0NOOd4CJWSneug7U9E14iOwLHRxgX51dvmpdJypVXZZ
q3NTbBYKEtn3eRxF99hTuaRitiia+g2kudrf2DQCp2ts8pANpRDYPRjTaBi/5w581aUH8fi6JoOS
MG9YKZrmEnHYa6R1UJiYETuB7deABrclfXEEGMsan+BaRfvNHi48EKfjCbDWqubwOhB/O6sQKlHx
q+6Hme5fMEZXRVS2V6VNcg+Za35YFt28MN7xWyjnJ2RITlHgxbbqRSn2VZyhBBY6wSPIv4rK+pbd
OPnUzRbch4L21ukdjdZy4Oxwci0vxHCrnOBlaAt8IBhoLk+Q1quXsC+JK+BBkaD1URsd0JFHlQXz
x+AG2eb6UbWG+RrVDdeE7N0AmkjyETJpnbTpzioL7XA+KDiJXS3HoLfkajipqkibyRDl1YfQQtwb
oEUEzxQ69EPSw4YwbeBt50c5Xl5CD5u/29TpEtmqDapmNUqg9AvcoKx5TnlwpZiZorZ7NA4rZCwm
pyl8KFZKemHQdarj2IJelwWxSgDXBa17PDUrmKeqtLvgueaUDcA3MHvfN4Lugk+OPkJbwDCCMnvT
LeSnwdxdO+iMzE/vnToUR2DJhD8AhbW17xQYnjpw9EgGPlFAQrav4Dfm/baAqNjQ9TV57zd6raNj
dH7g9RaXZl4avUNuLsFpNuXKv1pZoYeUz2rDuNKH2MKbAb/zjmptrz0U3I7RvmzpfiCMhrh6F5ux
fnV++OPYVm5zOpbkKbDaYAr/A6F+NTy9Bas3zNjGU0lTrzJd1IdQjNGHoJBU33ePRWEHLoWs4wD+
Xq00krbIx5Km+sTY7m1IpLWZTDO9pz45ee8dCuCZ3E6y4ylgoxx/1axXh3FGShEEQWhHqGAl2U1Y
KjVYXpCQt+cHO05LXq4KHlgL4WxD2NS6xPFgs4iBqCGCukeuzLlOmtTdRgZ9f1H1wVbHZATqWaLo
F66EN0Z1XJO0BKlsTZCfHI8a0gZtqWwoPphIRPWEGKVMWQ/cQxWfMc8G5IXCbXNhDV+y5H9n0UzW
guxEN9sywFgKQ1YIX+9Xp7AJQ4Qb70t8C9V9ngwjgb2YS4q7Wm75rhoqAbjsBU0yD2xnXm7bWbVR
/FObBFDR+U9/sn0pjYAx5DcZEgayvjzCfgjCyiKq6hMNcE7VZ032behriulzHXfv/eQvFxUJL16c
ML5ko//13PEPgRPbt/XecZqhwZwnr7eOo41bcPb5zrHz9g80XyDl5yd5fC3zyW0edwsOhc5bRG62
GtYY6nKK6qDdj+mkfk50MT6oRTsiU4PMN7I/mnVpxOM7+WVEV3Adwt7iwadacjxRumG4FhD+7UMY
mqLJw4+Fktj7QnTVI5v6Cf2D4iGHIHAbEs59Oj/d9Y3IMlL04jhRkuNyclcv71QZMLgsJALnkqQz
zWg/0Xhvv2BMOgDsajUUXyrs1pHSurC+K0qfnLdAooO8G96iTMDXD2BYgEAcpmE/9OGyj51uwaA4
d383yzBdzzH63pD7EWTVqhhR7n68stBE3KdQY+BoO8oGnBltZqwZ2gtb4GSfs410PgxCH5TiUKs5
XpCysngcumbeK/U0bF2zr/ZKu/wccrRr3vn1GcmgxoGAM/QZY13sAEWBql+L0DNWrwJNWaEelqjt
rtPEVL7Tg2pvsVUEjoVwVnth6LcmCaFSluYZXF9XPkoDjyljcdGYRiEY5PgA/kPPwp8u3/bP+Vmu
oMOsNPorBrEzguv4iTvrlTaUdooTjeYeX6D16B5C1Oyacg8IIL2uM+hBpcCMWjh1+GFykYzu2gTQ
vtqonyt4vwgX1Y8GGkTbkERt66ZafgchOfpLl+vSrXN8Hoi2XZ0nmi6FSfWLd3NVDUeLq2YgB6e0
GHTPIVMmY/mhoG7PBRAG6Ue7stuHfIBJa27deVQvrMp6eIlCMpCFkWQq7p/1l0pHjBHgHUDcAZJ/
XShV8cmsh58pdgF7KggZZlCjeyiUuPPPr9HxA8cbIwe2CXY1NiMeP6s33MzbKaVNrvq2oRV/MiUd
c+wmG3Xa5rpdqZsaQM+3mHbR1/PjHl+3clyZUNGvgixvszVWrDFNpGVoN7Pq97Ej9hTdpV8e2N0s
ogvttuO/fEr+I0/tzfFYYw42yRVVv+OzXc36RLGHUjripe2NvTjjnZLQxWmW5FeE1vOF6/Wt4YSs
goMte8HnHw+nAHLPeqdWfQBP7sfCbMjauqg3Nz3JuG+NVmBceKTfHJFyLVQCi+27JumizuLGGtG7
PwKn3WGqJPYzZUOABKBCcsBdF1jBx/fIPwvIuuFebQmu8XWZOAMi0U6V4IMasFrDaB4eRv6X3WDN
zn8xFFQHwWCEQs5Ll/FV+OygMdobIlj8JSgir51nBTVblCKwAUEF8F2PwD/z4na0HToxlMLX3O5O
G8MZUTDNT0YUejE9dDCZbABoUa17OH8GTj+hLARz9IhreQjXQgM5iJNlTEwEegfX9lxIWvAcg/pr
2tb2u6JnOSvLJPHi0geqcBprdK6ZV2BtVT+1WtQhjN7AOABgTTSS7asmurDcL6n//vmRUcuVY4k0
c3Xmeisa1cHpVB/BOKhEXWCUX0AC6dk1cRHyzOdHO71CAQNJT2PZFOJCWr3ewu3TIRpi4ce20tcf
tdLGVQ5xOeB7m6lpMUzMIsDkG6qgzvwFT6ZJ/xeB+T9eMqeXKRUE2edmvkBE15UbMxXKDHhO8wWu
TLTn8mlbVFnl1xQCtlViW54BE+P9SyszPS4bnbfLclcvl71kuTDRtvZrC8dIWQK4DnntbkBtaV6t
z+Yu7+fm3UeSOgYHnwIVr6aqy9vo1ZHk4/aGo02IASbW04COvK/NqJohzNhe4OG/9U1loMT2pV9i
r9vGSgt6RldK3Vd1gnFRZP01eRMxYpYu+0EBRq8rlbk7v5feOJmOozsa4AiXU7HObGPwA0hGtTqv
0xztOgutrr5e0qs2w93v/FCn9zZLBhMb/IZsaK73TKxTyIXErPlxngtQi4r+YbTj8TZAU/ohE3l6
Ybw3psYOJe6zpQgen/V45XKrHJQxYTxRwgyC9z/dG1H+B75hd3V+ZjJ0+HcS+3LnsD3g3jA5aZa+
Ci3oHY1p2s+LX7lx96T2Rd7h4VEk1+8dhsoDVTs6aRYRxZqf5i5tPjU43/itGgGo45V3wIiWQn88
P87p/UJdBUQNQRJFJN6G4w/nIEuptAm6KmqGfV7HReQvlIH/qFGO/GYwNB71rcFP3PpSgfZ0i0io
jilZ9gSIHLvVyEYXo9g0aT55ieYNCGf5Ra0/zxVUiQiq5rsjCQqTqk2HEmUqIIurC6UgcdBQ8iED
BEGx45RXmTeaSGsLF9pcHc92e+G4rScoy+uGFHhBlRgzMnf1UARKHZTMsKM/BgVwcLW/vUDq36oC
6Dzh+M4XntF416mMSSYB/fXV5yy0HF8I1e28XkEGuiYo3Ct5iYNMjpJ28c6P+TIYoa5O8RENB2v1
MU1y1TLqGKxCvncvKhch+LyvDwsCbVu1Kq0Lh+64qCBLy0yOi1kiwigzi9Ur6MQq/d3B6LxJQ7y+
CKv5U49Lpbmb+zy5Ybz2DrOb4FqgAfjEv9XvvF7k+KhKOOwfaKsnexWuuxNDGO+8LswwCR6sBHra
VCOe3CwXds36JiNJJ7TmPwQ0pGzrJHpyhwAAhI5DY2vN34cEOPt9VfdtcrDiKr0/f/rfGgwjP148
SmAcxdXp14GsYXcCfzKqiuQmcDAXdUtapJ3bVu+fF/VGWYsw2ZzOegknLO6N2jIqb9GiGm1EV9oD
KwHiehjj1sWPd0+Ml5rDx+PDaM7qNKS9FYAE4+yF9NThs0/OtxTe3K6LCuPz+aHWTzkLxnMAeoZ9
Qba9RgMmdtujV2x30oOgO1itdU1uYXjgrsmLYNIDZF/KC/tRk+/Z61eIQalcEvhSYmO7rO+W2NHp
UGdl69mVW9wrJttkE1lNd7XgHHRAm027sdEw8oHAqcGWWt3sxROmvJtoUdBBLwy6fVmJ3ei7vwWg
YyrnJMK8jSf1N2y2C82mmS8Mq/CLaXGlRkY5eyHYlSsrb7B1qyAnvHdY/jpLljgp2HNLvEg9vYrb
usQIYWQWowdcYgbsB6rQaLCgAbS1XKtdQ9UBXuP5qZ4cHTmmxBmyEqQC6vp2DwFRo4o6esacpc+x
3rt+S8BwXaJA/97NLIcyqN+y6tR01iGHnvRlZM7x6I2GqaChl+nIh2b1NaZL6YW4VEYvR/uKoUju
OaSqqXIJyVm/+pLxskBVt6zRaw3F+JDYDRZgajC+98jIUWgWWrRJqb+v4XQxUppxbdqjhzh1sJ9E
Kp1t7MwnDyAlBaF203Ri8c8v2Mk5lYPKngdnFIjSWtFHN7teR5Z88kQt9J1rLvWmBrbzCSnbYKOl
I6pyfV+899aT97jE1cl5kjDK8Ov194RkqWlJz6CIOO+wGFk+cA/NHrSj+v3zk86nOhK4tBlOan0C
Hb6idyjqjmLW/yDzNuXbREcLZ6ri7ktpqNNesj1/nf+qbxyDF0AkyDNZaDvpQUZq1OiNNnqxOTzr
fYnhLygWymzGfKH49PZICE2rNm8Vczz+lEZeUOA2dQ5crIZXSLNxtbitu8vppF+4T9ZBMVcqk/r3
UKvwxg4iJTCKefQQbKhuEzuV7hJVgN5sCn8pmYPoXhnCBIYTJinnv+cKRkeoI8cGpA5Gkqo92+Z4
mk3ioO+La6nX4Ye1UYmLr90wjO4ze5qAF+eoE0pNffOhhFa6bCxndu/VIZg+qmgq3OA5BL23DbEL
mmF9BRWtcHJahGfO/8w37gl67rx3POQW/X7556/2NX4uSGpQbvS0rntGUG3+MgjbuXBNnATQfAqe
VTAcIDfJzOUj+GqQxcrwo3RZ8Xaw00PFLew7yKAiNBDpHs5V2oWaw0mUKcez0Fl/SRJ0ezUpsFUV
l+vAeLUh/BahZVBdBi5oPPo7x+lbn+sDsyyc39C1m4r9+W/6xgXF8KSxRGTUHsRq+N5Y0j6IQbTV
1pRh5QMjf99aznRnl6j6bJwS+ndndqZxQTf3zc9MhgmGQvbN1tCNRcvGaVDZcZme9TtSW+cGPVCx
s/Ks2Q2pc6kr8MYWR+RPsOs4xWjAqavjNbRAG7EPGLwKoil81NZCSyhQzC/QIvBTGrLG8GfAuH+G
ZMTZponDeqeoRv23nDXkVdSoQiZxCLLOG9QpLqFNWeUudCbn5/kFOb1x2Awki9SgWA/wM8f7D1f6
nKL0MHhiIDGt4DFrHhljiUImdZbgQix+ugwynqCJSEUIsQ179fRy2HSrAufm6amKkwbB2XeIGlwy
CDUxW0V7931KUEGzEvttjjBx+fHsNFzssmFxBo9OnsC8kmrr9BfXJsStHFaofP9wUlVPDkV8CEHh
eLjOoKveq5iltVWc7hc6bI9qCN4alYIk2Z5fuNPbycGEgH9AI7HVpEzh64sDEN3szGo2o+fdt3/F
YKDQn9rj4/lRToNwQpfXw6y+YGuMzWjFy+wN4KF2rd1FWPnCLyO5EeK51mFK32k6TDIkLIb+EYSo
vkMVJ/PKtJWWSXHxuUaZpd+d/10n25Y4Bzq3/NaUxSmNHs8+I83TS6IEX0OrfpeDfroqowDeMgmn
d36okz1Led8BZUeoz5NFaHU8VFiHS5CmDT7Z8dDfgy0zvDAH/qXONdJBc9pPF57HNwbUEASmBStQ
JKAefjwgCop9F2EA4DutWdyqLP433YHb47iReRf1NkTS8zM8eROI3+is8V9U4zS+7PGAJHBZV8yY
ZyIJUH4UcWg9qHqqP4cGbBS8ABuYWZNKG+UQ9q6aX7WxcimpOolG5OhYMXBnurKRu9pmhHqunqWD
8MMiqr9jRTV+wAWxf1Lbrpy3mEyEu7bHp7FJRH1hi59uJb6lcEnOqKpykFYxlx2NvRFYs/BprUhu
k+m2HqIz/XWYz4Z7YTOdvH/M06TeqQIRErTFVvu20m20oZZK+MOEwlwMCPmBL/qM3Vu8M6HXXWWj
9v6zQueA+xYtRN5cQJur5XWRcbBsvi1iSuldOisY9NYZagBPGqqEyT8iKP+xk/LGZgIOKgQYNZKs
kwL8hOKfaYyd7pPExjtDzJM0BMOGFnflz3o1Nr4aptndAIENbQVR/j2/l0+uRTYKmFSoWPQ2CNpW
hydMlgAqfIYwoJXmh6C3g2tkEbsLy7iCefEZCSHYrCwj/SKAbatLQSXVQft3wPBvUoPHeirwO48N
dCXzLLRQPsCtCAIYNtFetphoPpazGH5Qfcbl4d3zRbtelVwUTda3Vj/EBJvQVvTIfCyLzG81qLPr
IWvrCynz6ZUkAUfcDlBYiBXW77bVTE6HWpjuZ038bAhIRhvVZWVBjue3gQNC/t2z4g0lXaQeSbS6
PiZ6aoUDuYnhEyz8jhxd7ExMwi98OrkVjuoALBwhgUsRjZf4xMWhVXgxlg7TRgMP921Zo+VBAtZe
ubD49+fnc/L9KDTAzGUuQB2JB+W18CrK74qGxA6+oh+PYLY3YQhEyEJa+h6W+ScE8Yfd+fFOpsZ4
bEo8KnSeEZpFq/FsEXf20tF3mKLgqwo+bgf8v2h3RtNgb31+sJM7jcFsVKDsl+oqMOzjwRQbcbo2
QYtzFmhlL27XfkUPHHgyYgcHkjMa8uVySev/jUFlCRkpdeI7FSLs8aB5rzQwGpghIM/qthpc9cYq
kf/kerU8y21nhKugxp6f6emxxwIKUX2ZqIHStdcNiE6p0IEpmCpuq+G9hiPqFhXVBnq/if1epKiY
vi7TBl3f0u8x5zk0hXPpqXxjbeWRkH15KvZATI9nrhZjiHcMrq9KHplerQ4DWIcFoZoouNRxlCt3
dEKYLn1b8jVTEm3X8NGqx6epgbOClJub3o3THN4sCVSu81/1jaUkWOZYUGW06Qiu3idlcgvHarmy
6zIy/ChGxi8FS4o5YWzchNhw30DkuNTwf+srvjStAAmDTVknolZvIxvosJITK43gWZEdwKmgbjHD
5jk/vzcOP9AXjCmIR2Frr69o/FpwJ6QHQayaqDhk6gp2A0mL2kod3yohIvPnx3vre/IaEOkCiaUk
J//81WWDSfVCr0fV/KZMxUfRlXQiCi3wgMe6Wz0oESvC4sc/P+ib35NWJ/kW54LL+3jQXMxWghgH
rUcHkce6S5tNJBTXU2GxXRjqje9JuYTQAoIt4umuOB4K4DKGzU1EPJMpc7mpMkIaOpyG+x3KpbEL
Tbu58Py98UUZkeGAkpMorutVuZUsYx0QtY1hOO1CZDeAOAsbya2oucWl8MfsmOJCFvDGB2VbMhbN
Vd6o9TGP7HqxelaZKzwLt9ZgJP6Izh4a2Hm7P792J8G3+RL26+RMyEogqHL8QSt1MkTqBqqvw+f0
U70qkUUKy51eZY3k8C1+6yyVh8/muxtmcmSg4tRJyDMp/B+PbDR4dMfoTaHeGeQ7QIVYMRglCRbq
m//FrqHuIEM3IgugTcdDub3TWXoKZCupQnBN9bTgoT3kH0XUws9XuktFzrfWD3l2UxbEJd98dSBS
ENphP3PBoP4sfDyrOqTsg/wKpMOf88v35kh050hfeJgIe49nlig4katpwaSiuRB/xjnvrU9oQana
ZsZT5On8aKenj1SY54cHSKI21g/vsjRCT10uaqycVV8x0CePSRn3qF5kBzWjHXl+vNPZSdkJSqSW
JLUb6uo7dmAJkHUoDB+zHPPKyEA3RGKpf1hOED2cH+qN512OBcydvQgUDQmVo5uzR8+B/L9HwwPX
UbPbWqOdZXiGxzYGokgvJKFvdjBYP1gNHgI51tIdeqJVo5e0+yiuBeH1+V90evHg+UduCuBe9uHc
1aat6O7WJcb1PsqigVlveBHT8NdkGWjNmfMQojGFHWWIpHucahfGfmOhyYlpckr4CsBm+eevnhFT
syttCgbTD1OoDDwhjjgUkUDovy2x7gN6vD0/2dNr6OWGpclJUGcCwjseMIvxotbswvX7tkz9fh7i
p8AZimtqg6qHuGx7l+tBgNzxUF6430+rXJxRZGTB3gKmFua6ChrZnZ4XPWbAaNWqaDSHLP5QAwJM
8r76uQz6dJMX0FNj5Npv1QnQcT1U5b5cpvGLYdeTl7uLuLAbT78/5S3pFETW5RJbryLcAfa3HmP/
5NNcjm5M0fZeOjfFTYSL0ofKdD6d//pvDQdsDty/BP+T7h1/fYB8PHOAdX2FLsDnWqA/sE2cAV1L
zR4WD7VEN7vw7pwebeogMq0EYUosva68sJhOpUHY9PU0KtpN3pZwrFtUy/xBc8NLoBNNnt7jaBbC
DhcyO4viBPnY8QwXjWTeCHlRkW1qdoZTYSjR9uJh6pZiZ7VDh9p2Cmk9z/Jf3J5PaGbY23yim2qW
Vnlh7qehNT5lABS5tsEqAo88/jE5ZlPocTeCdkuOol/nzukW/ldUXjhUp8vKOOxqUlw0fJx1cK22
YhiyiOpWXMzRl1y14xsLV+ubHDDhxsycX+d30RvTAp4ALFqWv9F9W10aLabeYWSALk0nvjFKDuYH
JyrV+/OjvLFxmA1Pgsym4RSu9mrldGG1UMz3S1QRv3RTlOERmY7jTV/UvdicH+z0DqZtJItJKp0z
PAJX1xJCkjMJcEB9sI2in5Himj9hIoXLNeVgpfV4JyZlj3Y2zuznB35jllQjuQ550yUIU+7nVxdw
p9mdjNZkSrT0NyayGeh0ttimtrOifj0/1hvbhLFoyhGOyUh3tR0djRLBZFDPMucoP0Rclph9IIkA
CyTyIjuNLqCQ3xxPNoBZRg7/+lVvHWtyetvipUVY7ypLnOxgE6xcO3Vq7ASVH++/mB95OxGgBFqv
OYKEtI3VdLPh6+iKeq4ARVumyGGmMhGbA6u79KKcXDa81xzu/6XsvHrrVNo2/IuQ6OWUxeruTnFy
ghInAQaGDgP8+u8i30m8vOWld0u7yDsybcoz93MXChekK6tU5+3Hs/I5tfzGt3eYZHrtriYq/VnD
ShdCRtx2Wx1jcfwXvdZe0wi6IY1w9A72y0wnWC9J6oVcfG3JeTeeuCUY7iy4jCoLss3bW1pgnrYE
hjq7kuPfmbuetySeNLvCm/MrR9B3n5dLrQQ4Fw0sKOnl3pWKlnxC+Hg7Gq/1XVIP0z5dpnTbCzQM
I/rnK8Pp3bLD9eCarSCly/pzKch0sjjGKM6yd73ZojPsJG3ucJmN3r2yGLx7h6wCnJGgpQGZAxle
bMo5LlVePebmnqkpdv1ki/0ctOaWlfzrxyP23SPBL2Pd4UPRLHVYut9+rcnXOrI8GQQWupZnBo1z
QqWQXpF0vr8Kv5qW+LrAYLh9WWBid2JC7u6cvVFpltxmuTCx042nYur8//nVsSxyCkei+zcZ5eKY
spDh1U9V7+9j1E2v9JfcQ1zOmGPlJERfuda78echVV05tFwJWdXl7Cs8o3Uqq/H3WW7TPtLbPsIc
ybqJrf5c4D98pefx/i2uAZcs1Jz1qFwvRwWWzDlZ2LW/t12yY8E9l3OMFcTh4xHxFyX+t4BBUr7q
GlbVHWgZeqC3Q2J0PajAVV9FSlOGG1qkBJTtEaXz4EbkJZjJGI4DlDOSFz1eqYmwI97TJ00t7Hyx
xcaNkGAu9pDOK0JFKCpW1TnxCmFCUGS7M6Dif28GR/5O66R9VvXi3yMCth6cOLeJOGqK+TMU2uEc
5675rKahX4M6yXjZIPw3Myy8E+dVTH09bJD96reTr08/UmXi/4hV9XzuBVhe5BFLQ1OxJQrsBIbF
+pfbdW/iljqTE+YiYFwNgpFtBCYSzju9GvvxJq49a9pWRe7+CqwOnbGZ2umnuC3UD2kuuHSPHuDI
TdLZ2B2x+DT9IXb65K7qRtXvBulp4851GkzdobHJaudhV9EQx6YLb+sqMzEe/LbufikixMs9HV5/
G+Nig3GWQ9DuLytBURklE7MReqKVqWEzt04ubVyWCdOOCltMsj4NpcJVQLg0o3GzGhThqgbJLJYV
9n7SxmVkBuR83JddkaTbpE2c+LdlT4PYUnjgbZnpmSWPfT0t/sZPJQa0m8zW2oZXaA+gB5SjWYOR
ugpkEOo+zQttF3SpmI5V2U/Tb1k3DpEQgEkjy9Ewz1/H2LPyJfT8oA32He15O7oyIhlwbwYk+AYz
DZKLgyr6fZuhbBejTsdkmyWiIvDZ7iMJdaQI08RedgO9CZzolwxVbFlt296Pr1z/cppD6aYAXJ0W
UFlQ1a+r9T8V0rh01Yz4WGxjd6pOvdf9iMeh3Lm+1uw8s+o/XXncy+tx+Ef1zaa2SuFpM15USQ5h
7tA6PXFKLFnHOxWYkrSNqSX3qCppFEZLKjN1tM3adI5e1/j9FsMu8zwt+hDsvckxsQy2Rbbsxrgh
irNpWt0PZWPjmpR0mZ9/r7rUS0M40ZN+W2EzHD+jW0M9ZeE/2tzNU6Kf6K1aBH4iFMPZi7nwKCnD
x6994hnV1myUiQe+lwNbOFY+eWHbuT2uYJL80Xs5VlUX4d6JAb/yEioh2hhl+62DjuTh16Cl9GTR
4n2qTXT89zl09huyTpsqXDfdn/qYjfa2bYQo7wLMHogx7PXUOJjCzP+QVpI7Zag3HLFCVg0RPCjP
rJ86YmS+8aUk6d8Y990Ko8vGW8/Rlq1STZ89K+y79DP3OmU/c4f+zZeEoKOFbMAZBklsNV6FzwKG
6P4Go2Izx1QA/vlkdJ16yCZ8YfezFlQFIvPJuiWkcc5+WUtQ7jnPQjvJ6cIE5B3RENNIHaIdnW5c
By0leI1o2znKs1aaL02fNFN9UFma1gcfT9sMC1GRGNC1sDXrw0y5i3MyOZtq0dgGTfJgzUKfnnEa
NH4R59sYZ0AzI8EXpw5ojvpmIcntwypwY7e4lL18PBI5ul1MvdW+hUMWsAA+vSD9F0OfGEdlsuRV
J5yVjKbbNGA53g4tMRM+1aoqwcicad/usN1wPxVTPP0JEpaFB5Ij2drzCqZw2LUm1LIeeGc4LF6Z
/dT9Mr1LKjbyrRxtHPYI5qjtbcaESKwQ1yFEu7gSzkTWZalZ3jPGcbgvpY4HbD0vRs/30qvqgfBb
VT/Cs9bkziFzudrqunKyTdmUVqvjRYbT2s3YekYe9jPe88MGD29onBUi0/xWk8RvbctG+iMGr5jp
+fj5d/byzdUW33khZKr6SfqjhR0fflvd0c/W2KUB+y3c6VgPTIIaZ7wSf2dzHNQsRG4n5jviCPG1
nwfyO2S5mGJHbF7QEoYdWDicexADu+/09rzNXNQxlm9pHfQnsaROLVnPyKUMcfhusigjOmsJjVQk
8U6AA97ZZhV02CeSqfTNdeXohqUNOeiYDWSn7kTC7L6N8bCH9cZg7DdxZolTTHr7wP4pnW5+xAAt
GEJTnxZv52RoRnIHJOaxVao8zEE65cQtYTp+nEvczM4aJf6j5sjUz0O/nVTHVmm2M3mNrdeLz0SA
mS9LK+MBI9WW2YfDjEYoUiSLnkBU3cq0OYqLOncir/IdEiLjOq3cTWey14UltCp/dSybSSWOqrEe
VeimVabf6yXOT6/eYmnLQcxWJbd92g6KsEgjEMUjhYvzZWrKLv8E8rxEGkmp/glf/OS1LQrjqR6S
0Tjy+vU5anC9fOmZP8kBxyc+soB53WgRwaDm3tIFSVmKEEOUt1NivUCgzxwMdocsYuu0yGrH+2/+
UWZjYNx3GK/MP+qgs/hMZNEXdxMZQhlZWPH0KRl8jwR7vVcRdGIas/1YlIekwjgqmlWNtVQYZ6mD
eBvPLDMsMNUtPpfaHH+3tbq37rPeWPjgQunpDvW1PDhKm81PHjZg2U2H8Rq4EdnP2afY6qQw96rw
Mu8YtIz+IWyz3mqbCPwnl9uFfNX5E/6Xzm+b/wk7xF6gvBJrYLDhhoHI+25fJmxzh6QhlsHdznbb
2Rsh6kX88Bb6Ul9VHNsaxbmL88M5JdjPxmOfkNxdaeTWTat5nTrMNbLf2zRoPOu8xJo0oqIX9Uhb
GitShDH+FGzNajALkhHMMTjzuxyK1dga6q3uNd5+cOcEw8WEMCdrOyZaRsQoGgpSLPOuq7+PRmMV
265zzVc9phPwOtZ11kWpJBL8URus9ottNOhTSney5v2sTLvaBHWanYdhyudb0gGNCQCK3WVb9IZ2
BNPQKP7GNdYkHJogGEQ444O601cZwwQCL9MXRBxFdSuUHD43JR7ff6jByBS20B7WJ5zfFKkCQjd+
JTr59ldAmHdbPrxYFlr63/B8gCsvzvHCHsxRazr9pOVTUeyNJSZINvfozU2hcDrDIOCE6O7na+v7
5fLOZcFGKGkwSLfdy05EMkMySKfaOeWUiyWZHAum6huAkfbVMtPUvXPacYkx/oF0sNWGVk6kfEtW
M3vSnOUhmDBDCwk+Wf4480wQSFeVY08YgYMT6H7R4u6nUt2Yq7BXSvcQ2xv+jR14jUkowTCM+RVw
+W87/d9KcRX4ry1wWOfryfmSDm1zIssnGuwn3+gS9JsWCQhHXNyClkSaLqdsrvDSL8rK/0wOTyO3
jfRq78G3SYrdBBPdjxutTDJ9PdoYdhNWdKDjJw5ZAn1XkpgWToeltLb4vlTG1y7vxckm0cx5Lu3c
/uo7vUEWe4bP6NEl38a/wi7/S4R4+3irOgqcfhVuvJfABD001TixxpOCFVXvilLXbweXk3Tdt+W9
mPU82Pb2QHgM6bak32Ac+K2dy8paYxr6k+bP3whStn/DhyPMfZbz+Nkexl9+rMxrMtN3hQOoDBRE
Ex00uzbA5tua2abj2nrdrE7KnedahVPdiSpMRE0zOpwYUB3Zu0K/83Q1VbuVBPe/GrrQo8S8fe1s
Q6MBEVin3D9Vuz2k9EFjVz/1YJ6faWL12wYaOoaqgi1nSiS168fTyVhn6dvvo0P9x87CWxvO3iW9
lEclylor3RNED6FDv6irKiLLESdur7aEfwdBG+/cMcn8k2YChZCkMpvesjEGL4+JaRnawHvMRzKe
yKUrivET2X2+gK3qYGQ3qSEzN1SwxZ3Lf9V3bUGP6sozXMLQ6Lqc9dz//5D3O7eBoUjIr7Qm/5R0
vjrWFET34PDBTdtM3u+BkKsNf4Ag0Y/f3PurAsKCCVvwzBkxl/M2sIYmNgfg37rwhLNvBXE9h0p5
o/+QFHORfsoDq/dvfAML6Gs17joS33w0ul74tkJloczFlOBinJS5pYEN1fLc5Xpw4ysfB+IecVLy
mNEWfdCaRtWhaCybwGRc8c37NMeIcmcnc4wlWos57oGPl92RND62JdHprVPsJ2kWL1NiogKxRI30
gPMN8WU8o4WLalwHV3SN70beXzozfUu0hn9p1m8He9J16WDqpXby3AETySz5oZx+/s1e4jywFybb
2UiHe1wsnd+zs8RX4L2/3kFv3yGmKrByOC2wn2CH+PbyBIPXJU7b+Xkk4NSI0iBRN0XfuKA1lB4y
IpQbF+zJSu3m2QMubdj5ne4Bi3Vn2sR1Lr1vVuJUyZbIJurbzbjIWP705ZDdzl7sV7t84ci5IZXH
66YwhZymbQvW6HYO7cE3+wcFaf0GC0h7CiebMATkLDViybBMa/uX7Wg2J9Fpxsom6Q2332KunpJB
X6SBeR5mU5F43+W19q3uOSqLo20p198AWQV6GjpGjyJYT+NO33886t8RAYANV36vBdIL0Zd/vX1t
pVoCgDGdOHQ3mRaCxeb+ZHSLugNBr/bgAOJMGO4Y6kbyq55844SqqP/x8U1cjhw2SZwoID4AZcJy
uoTrg6rOktgdxnPZ0gk6FjG1SMgcN4g0GUewTcsShC3ZRqusneaQV3+2s0ovdv/zbdARX/V6LAQ+
NIS3r2JaFmX4Rdqfc28mrVi53rQZMLIn0tBMpRGmxK9unSTXbsdJFuE8FtWVQfwXVvl3EPMmYHmS
ys7GtZIeL75GG6RAclnanAnBSPz9asqwhN1IUNlx6QdCQLJ4GpsbjljtT7vpfZMEALu6y/tpaJcQ
v2zvRN4TbhT12GvdbmizsY1ag9DrPux1c+4P/qgPYofguLupSKObfsR84+A0qso/l3aM95DmFfWp
C5IWa36/bWp35xD9sY/JICi3H7/xyx4Dj0sXfn1QNtfVfentG1eGaS0JkVhnzXdfJ93Xxkik+de0
6Wv7SnX7rie+Xgv8AIIB35e+38W1hOjJ8eZ8dx6V9jqhPCOHu5Bk8IzNnO3rAWyUBF/LI9Oq7OVn
FadptGRy+AYiNx4hxV2de5cFNwu9TneFoQ/rhBLlosMyA2iqlgS5swb1lZi9fiThtcybfqM7QJgb
s8uWa1rYv+L5tyNs9Z2iKmF8s3hcltssJ64+Nf1wxtLO51TkFLVFSKLZjQfi1vDVtKuGaOlzp2uJ
9jyjGqzvG9Iuonwu+uJlSQGoXgKAjvssDbRkWwZFe+ZkZ3pAo60x/MIxXk07z12KeC9A7wnqdBOP
TOw8F+63kbwT9izC4JRzh8QlV4/Ivth0Odf2L5pdZZrYNbgMEUk2slQD3NiTf4eIqEmuDL53wBLv
H6IVTs/wlVYe58WIqFWs2WUyVmfLtfq7OXX0BN5JVxcHgw6ljxdYbiRR65BqRyhSX7+i7pj8HWHG
akZUxyA9IY7QiTI3gVXIg0u/FHVSzYdpMTQR1bNpHUcnHq5ys9eBcfENEZ1wzFh1LrTmzLfTpi8h
AKSqas+exwi+7yp29tssBR02DOx3zw2RzHf60jrxXjMLJ70nKTAnds9yc2zTiezxvn48j/9jcsFp
AS2GxkPn+Z0c0Gx18r1hQ7B0WvV5ckc4lAM5E4ZR3Q+Nnz4oFcQP1PjmsXUcou51nM3qlco6fU1a
SJNXirn/mFrYK/gr52SlIl9SfKZUxkoNhXXuAJLBexZXhZ5RLnu7od+/6LShr1zx3UYK3XLlzdIr
ZXVZDRzffpRqGAsj1vT+bKkxaTeq9sppY/Uy0yM+pqzLsLWV2T0Zgj+09Stg1kgDM4JzkxeWc+WL
vH8BPD43gScDKqF3d6M8O0702m3PTue52bFYaIJFemKP7k8vUVkddWSMaMePh8E6Yf4Zl5QJEI5g
Da8zCr/FS/kVmvGJFdOlRUCECfnm80D+4ZoCRFmRtc2VN/4fV6MV49FC55xN4bIW9P8crhBGliwN
3ioMMJZyuxSLvmxmLPZOFglrfz5+tIu+J49moBCAYU5Pl0n3dwL8c7F8dkenzhd7u/RLC3ZIb4S2
pGZdOQm8fyaGDiQYDiKo19/Z6tSBM3kx9PptJqtF3Y5G56ZfFbGc7gHDxzi+Ar5cnubXHg8nDxTy
61EeDeZ6hP7nsWZ9TIfYES5hOLZjiE1FpFnOEXEguhVLdjDvvdKSMTlKg0IMWbE5D2MUDHHxU1sp
L1s6PSm544qRNW6lvXRLE2F0ttBEtUm5iVwhmlqE/khsmXGtdr1YB7l7GvpYxdAYQ2BN+/vi7kcw
bM9e3McucOUDbamAOGoAZhkCltwulSu/E2RAfFIs8Kupy6p4knWtXmrbFN2V0m0dbf+M/fVeuAXq
eSQWa2/8ongkudopK1Jdn8rE64wwsRN3kxaT8V21qfecTpMH6hgUV9ggF9Ocq66aDv5ixq0phhdb
WCl6CgU1jo++KuNf8ZDKT7HmL8tPrWw6Ilbxm5iv2Cpc5GGsfUGuSSAfVGUmAoSNt2+9lLBrgOj1
x5lvExzrCS72uSaY1ZdhGRcmNhKWzN193CUSS6Ngcov6m8ZOv0RzoJJ2CzqPxcWV1eDiDLHeFfyx
1WAPvg/shIvKuV7smES5bnrU82XbewXhngyOozKF7eCZYpeneLJZiUDBS+uQQoRqr1WY6yf+Zwiw
+mFbyr6M9g0eBmepty8m93pSZubYeCwbI8kw/SfHYd/W2qK9WATYPCx9qcpt1o7tiFXy3KWfYwgh
8lQiSdDzk4X/kBFCLnck9gcsR9d62H+1cG9vkIUCeJcOMmQRbvTtDbZVG3u53rvQDhpjwYJsQD6W
0JVN65mYKF1qN3Y7Y3AO1h6khLgOCzHtogWwedR9FYy7FjIAjSfIVDZbXGkV5bNZWkl3jtVUHhfM
i9WfFlaInYWNBvwPgU/JbidFouKwHfDmB/MrYyxON4bd9s9ykmlPK3+uMz8q6loj1txMNONgyNlR
u8mYA3kfE3+e77SAaOxwqP1xfvSb1gUR0Xq8qdqRWmgrisTRTlWcOe1mwG/lE57hmYU1ex8POFbK
WfR3dOlN+7HOzYQmdKEJ5T6U3YT3aDk3AGAk5tXDwZwyrPYINNCeuKviBeCJ3r7igxYbp1AZZbKe
z/I0NNMdbH1bPsRV6XbXMLDLWcZgWjXqnIU9uIougOvbb1VrFeQ4uzceVaPGG1LtiPJN57nclKI2
5Ka0RWFGeZFnapewhkfmpLCSTdK1rYZg9QofYB0Zb0cO2jg6L1R2qwnipbCrr5SdDJXdPPVLfK+6
KT0EwM+kpnWgHWWc//HtMj4YY1xdWW3+88KAkwBjTHHWk7evQVN2beLX0z5NgZ0e6JfJ0Cth1vFj
+SD8WXtBos8PWzTQh4+3/MuKjk8AP55HXkWBnk8H+u2107pgLExz+lQrLw2irlnTsglRb/INCpt8
4/ZxYX3KRsPbLHqdPSkU6V+LQMgrC8v7dwDDkJsxYTRCubqk7Gt0Swmf14anwWOkk6ZlhkYh5xs5
zu1et5vsB8mg6aboXe3Lx6/gYlPjDQCF/CWxAaBDcr5Y0QpCO1spK+3RN0gvI19kTOebTLTCjuAO
zohB+9Eg8asKri6mf5/q7ZDjWQlgQI1pQYBeQ4P/LU30DGJeG3TFk1q7NSDWVlOsp5eZWFGwmZX2
WJF6KsMlmPCoSAO7XJ6nyeG41c+BJch41yahbpQ20lngMKTiR5PlbvozwWWaxe8ZsaIijzDGhVwR
2pTu+8QMqs0UqLi4meohbUI/zc05dOtpIsJzaQ061XnZniuVVJIQMGbhth/p1UhfmPNG6vqE4pEu
P5S0zEjqyPTwXMXMMrXzHZBtNe7AVTRBuk+TD90nCrPqwbXm5XvMChg/OlXTuPsJxke5hXK9BCgi
dNHtOy+zm83Su+QgpO6ge69Lj4phQ8xgHZ9wvSlYHHrsS/bgm8J9iP1E3pSC7ut+loGzRhho5sCr
4oX1p7ZvOi+qQUyHyBuxrdrIznShB9C7ap5hsovuoYz9Xp5xFxf41EIypqVaOWNslJu0lBktYXyj
852HWv4JkYhXhV4at19zmA0cQjuxTN8cVzrf1/O8D+9s6B7g3ZTufshGKeh1klaPr/eIRwL0UnXw
ZampL8qe20OeTQIylWu12o1SlHihX6s53bqC3i/bVDnC5SB4o7PFr1bRWsXUqDJhwSRzYzfffZV4
7sMqWloeYDxrxhFWoNOlmznwkm1HRWRtqOKspTk0qtRvBSuwaHaLWlrsxuXA9rZ4M1N6qmqr/9a6
hqpukIEWgBywAX+jOfMfSiXVF7OaJz/E+mEso6Ss6iAyJcwHUgXNIlqKJDhASuKQtNElrchNkKYQ
F5CN+ae0yeJ57yiyZ4mFpims/EV85VhZBNGsrVwet7DKZmMuCWyHPbQ9XbxUVieCfb3U9byhTwux
rq38LkC54qTxpiWEDjcex26D4jhbU6EffaMcfzaFTPIIm4Oqnlk0R/9zx8HTuhkSOXjIy1KtCfF+
HT15aAphig0Lwng2PILwnnssZiAMzAB32FvIwJ3vGQiF/NGZlDl38WRW6qg5weKEjqaJeu8NWi/h
HapcnkEZeucTKpRkvFka3SG1eUrN12WZcyaXqlGxK1P6Tk7DlkRl4q5GWWynyq730lO28UmDUrMk
OzdLuyOsp7I3d2tRQ0UlPf3zpNUYHGsG9rsIaWKn2gkfWoe8k5UkrWzrpEC4m0Xk3eNoV6J4MJdh
xsEzl1p8hQD/fpFE3ULjnCIcEA9I7+1CBdEXKoib9U8wX8wIFpy/FXWq38x6lX6uhmH1OrPt/3VD
ZtKt53okrCuEal/sTSDUUDgQcD3lBd0WKYvsky/86jXwOpDqivlsnIGz4/uSXO5rZMT3G5LjoGXl
xEGTEbTnotaWvt5heGA5jwzmxTDCwcf+XIYuExTl55o7nsazHO+gDiLoijqsytPDxzvTf2zOGN0a
ECJXz1QINxcvwO3kItwpy57KSac0aoskv+9oTh1t2cTP1qjbB8eaCXbsF+9xCpCvaH2mXTmBXhy/
2B+ZlDgmr8x19uZLr7VJtFMRGJV8Khxp5GTk9tmc7Jlf5D4kcFn1o2O0rnelHvivq2LeT0UESEBv
+eLRCwmAaxdL/eQRQPhY4dD6u4/L5QDBvsA3kGbLlbPVfxSjLsgObG+0sBxurYuD9lijG2ussnrq
vKQsD1o55dMWzhdh9k1VeZExpL5/NzfqS5loYk9zuYMZSzV32yLmefj4078ffa5Odwbsh8G32ja8
nW91CuexNoz6SbVV8b3r6+ZGzrGzUfTUzzldHGJhElYFNWnDlVn3H1OdmgTtP7ACsq939ZDHLl1M
TfVk4eB8Nw6WHk3KGX5MgMvhXDicbUUvnj5+3vefGwtc4CccDhjquHK+fd7CaDCmnGvxNA6QMetM
sAtqqpJ5OGX1jn4RNMOPr/j3OS5qLwtzLANNLMvLuwmu3JZqoavsxzxb4LiWRBuAZrh+Oh4SdlYD
CbRT7BY8jqxd39ilxvodp0H/ldVAw6PEb9b9uE+q5jTYhSXuwCjYlOPYXJ65cxj0LC5ySUOtmq3g
1+zJAZ5uPmP/tzFiOVtdOGQttVz08YO9GzpYDMCOYJHGannN1n77KtGZVJAZRvEsPVEsUdA5zUGD
97g36lE/eAHhYqEHRAR3sPSu5TteIBQM1hXTY9WioqDJdxlHkYteWRKf+mfbSdWu03SGDJUSItui
2ZTtmB8wA7PuLWiJJ41IquePn/0So1+vv0Jl/JP+OIKbdZz9g/XhpW9AWW71J2aLsjaaKIKKEnp0
fuNSnj2CW9lhs+hetxeNW34a6rQoQtJnvM+wDCTtQ+l8+fiW3k0n1i6cKlc0YlVR2Zcjm557oxXI
iUWeFU8W2oUD5o1LDLfbdg54BcU349Jec2J4N5+wt2PqGsHq22WCf759Dwts8hgk3H5qYi32zwSS
Y+zUSBjlVRPkBwVb9fXj57xAdXnzRNusr5f+42qtd3GWTzVqgmFK5qdh0uSnrtGqJy8zxD4tqK4/
vtT7VwrWD/8ebzs2Zvonbx8Oa1mYxCpInuu0br9WyvymMt89lxzvZTjEQ751tVr8r4d0qtjVoYjO
IgszwMXbi7Y0+aC6NfFT1lnJmTObvyFgvaLMi507t/G8c1NS9oXM7PEKAPr+1XJlFPt0dwHEGN1v
L72YUzXlxZA+V2AzB/RWEGKNsU3u4xah2pV9kIYOv+7NwoijFcMVihU95HXsvr1cxWDmDJV5T5Qf
TfsIe0I1VFtLLhVSS2l3v3UP1f6nBXltivzAwJhtogQXoVsN2LKG6yabhl3fG4g3zFr75TdNnu26
LJMPyg9kvLMgg7ThookMli8oU3pq/LyzihB3yN4POxwTO9r1adxEveeMGb5MaDOOShnVgHV8YAyv
RuYHxV3ukO3FKSu3jem+X9vfYU/ml30YVFdmtGS85kstM/m5EUVaQIXL3BUqH5Nlmwx682qwIORR
5Yo22cyis8bQZZW+69oBdQuFtQ6jKC3b335nzzKch67ub52+074JiM7DHSzI7kvaVtqLXw7da7EY
ltgiv1oeXEfG9iYZU6e/0a3BebInubzCGubwidWcEeYj0PIGpQ9RoplpxkNYzEl6qywTb2+FE6g4
9VJUT0NsDP2xLLvFiSo6ExtCXKC1JTSfynDo5aJv7MBXcqu705IcSOzWN5qPNPVLMxlasB+Srv6j
hJ8zKwq0qvvC11X6XHJy1363JmmbD7C4RURZWU07JxCVfsan1r1JhFVoIcBu/4e/4a9TZKrXwB2V
tbX7IStDQJvxs6bmxvxatXV5ajv2hRNKLcvf4ow2iGhOjeGbxZ5ebZFxYQoAgNeNcJ4heIc1tGsK
Z37uRubQOnCFCaOr3Lu5SLAr1nX6XA8+p6Vp5+vV3N7YYBfZZ6cTsoliTnvTpiMqujhME7VamKbl
6G0cu3IObVVKA5I92oVwqAZh7x1CfYbbZgY72bg4qY1fPKfJ4xOWUaM5bhczzpZ8w3krqL9LE0JO
6DRJ+WVAxZZHczIO+3H2U+t5wgfVRj5TtPBLKEXTkPp0tsLUDDig4q+1TFFWVf4L4H3gvjYtNNkI
i5H+c5PYgdj0pvDEGbvTsorm3pjtG+kjAjxCxs9+DOReu7sqyTSO8qM1jFU01kq8JmxTXxO4e99l
Uco21PS63MHECpw7kSX+LYkeXrklPyX2XoC/qzoCups9cpRrZGoe4z8NM5RVGRKywfnF4t93j4Oj
prtBgyEaQTWmaTCwuA2hdHu6YlllGS8F2jf9Ie8XYqhDL3PdJz8G9IdwJkGcWjzaDhwGWUXABHLV
DKHo02bednnWZPd2S87fLugJJP5cjZMd9CFmzqkKudVZFzg100LaOKlW4nU4qqIK4w521KEmXL5n
3uRy2noeTrMhBBHLuRVp27+0pRpeV+bbLxIsDW2j+LTTTTcG3fcSI6zspiRjrzpOc1lj/jC7bmhn
YvKOeScdedQxbB6pxsrsxRnKTv6KW7+3gQQG092YgzBfGySt8SGvh6Aks4DKO1L1DK2D8MemPULF
LhzADaz3HqHk1+4mt1rVv8bdPOanscdZ9lkMTmEcymbGuYp+lpbvm3ySTkiULHIKxiMiCJ/d4oDJ
1UR7sWpxh5bpmONjlGUkF0CTH6PV4HBibfCSNNJHP7aPWjqI5OR5cWnzBk0cXH0hzRgEr8iMqI9b
+85bJm8WkaicLNtRrroAhXZRvyAXzlQ4ODHC0hBRgLVgrGWTrqEJM92VFBDO556ok+F2jIHTNtLw
yxZipTtUoZ2Y7hcVNyjBYrttbwfe6uBEzQz9/2zVqbEQmQdIgVuwIeRucpx6KzqTNkJuI0TeQHQX
7lPgQo8oUEWktruZmhzfKaPKtS4s0ftt+QVms3cRwv7OSYz4vYi6/GwZRjccxoAPdBf3szeho9AX
jLSzCr/c0nO6H/UIy/UO/Ys3Uku1hbmZrdpKT3Ova3jopH0xeREqsMrca6jI1tSEqf1TqUBooVdU
2m8Ntf6IkiFwGuLZYu+aAc4lTZmSyPc86NEUgKuM/TLhy6vrHsLM2Dz7SZpOx46UgWPa4DEQ5TiT
YAju1J37J8mD7B6wS9PQITIbjVJvaT8NcAC3KPtzZ1NkjKSt09jyt+G1RCCmKq77jYM1o74XWatu
vDmTwf9cZaHeWMtHih2oDpc0veT/KDuz3biNLYp+EQHOwyvZo9SS3JJlW34hbCfhXCSLM7/+Luq+
pNmCGgkCI0iAsDnUdM7ea9sOKiEtli8FoLGK9arztmOuub5iq72yNe243yR5JG8lo1wfIdiwIimn
KE+T8aop5ElV4cG10GWxFrK0e7Is9m3noqSfxzZmxm3bQQ+Sfhp+wFauB3+Ys+gWRPl6A83WWV+E
dBj96BAYl5ugmkJsPpRa+TJjCvldc13UT/GARy0ulQBvlXr8r5taXNWc9qlcLBrjtbTGNAaTpzkZ
z6gBolMTW2m1UU2YoqM1Nc/A1DMczmU33NjuXd8nl0U+Y1Nqw/u7TiGeZVPoTTQYz0PssXWb43jH
kuI+ZvlcPNp2+fLf75KzECVhQFTXh240rpMw9MZ4RgzZ/Byn1PLVNOqCEfHQFHQWvNa6VvP/Wk2h
hw8XH/w2HRtIV6taXlkhW0r7OH+xOo4jfuTVkEPKon/CpNvioJ8qxW/prmEebNxbyJ7r7xkVG8ox
NFqUGq7kJ0mhCipnvfvcDRVWKqSs6LSJlA+kYcXNpsvM5NDMFBeDCjvS92EIsb98/tQ/+AlIIcFC
cChckBqrsxmSATn2XSZe2jFT/GnI4CwOmjAcP6q9ihb5LPxIHZwfwlO8HoqA1d9AKlx/ZkyFtPWA
HaggZdenJyq5ap/VTvPCMcfY01QcWmhNmnlnRmSrN7oUr5/f8tUFybmmbMtLN1nAmFNX41dtUgVN
t/6iEYfxUA/YFIfEtO7o7NR3WERuIXqva7UUDtFDWBR1lpLpumDplLBdMWGGL1YpZE0HyW5ZqDyE
I36nKFFJoHRivw6z63w17Q69u24M5ZOCoPAWPeW6CLL8FO6bSYRxjU/h8t4dC7Njnfbhiym6AUSO
KR5dt65AEgi8OFoukp2uCWUzRGr4li/B34kmjZ/x1GnPlTvDlPj8XXzwgyxKuIuwjHdBt3l1opwM
2kAu89tXDUzCSaUV8tblQAeDxMIwBSirSTY1SibKY/oMlj7SOJBkHqPB0iv1d9tXt1hlVyMCNpK1
AGrf3xUd2MtHlIWeV0stzunAqHL0iT1wf7VNPvw049k6MVn8mKzGOODZV49ZUlrVjUey/jyhESKY
pfW+fCqY6FavyJv00Mq7XJ6VOqniO3wtMv/iVMJtDpi9ANcCLMQW+Pl7WNdNuCijAt8e/kf6KmtI
rohEUqS5637JoGz81bacmvcN/1bf6yprwNYeC9ntjKGo5Y1pf12TZP6DbYVmDAgjFfr1BKR2Esma
QiEfGYv3OyQo5aEqZ6IXUt0bvK01p8pbDufBDBq7meLj5/d9VdpfhJpoG6Di8A+LuOPybaPYkxKb
dXQuRT3+GnUFP66YSQs1mjx7w4rV7j0zUs6kUab4WrLuter62XfZgN+qXV3NE/yWBXwJaRPd9FLq
vvwtJGyaDVqH/KwVyXS3EPO2nKLSQwhZ6t5Y8j79zvOiECZJU+xDd86+9XIOjcONZ7Jc599VHi5P
kRZk+rIsYaZbrQlpohndQLH4PPWqOMppKh5NOTqcA5Eo/ZEA7X455ti8GMJV/qZAGWE6tm5M0tef
hU1dCyUxcybFubWezcuw+qd5b507oqrKwBZdWmKOMNVXqbbmtInNTnSBiVfJ9sl26vTt5w/hekCw
GOLwhKWAJwBR7+W76MCbpmOtjmcYHMU5Iyd6NzudF+ihKPe5MShHHtGtffXyYC8fPArK96RMpIyU
9FaTIaFBRl8VUXdu2rnzfDsUJMgNuaUcqeyk+8/v8GqeIZCTZ8vmRwVyAlnl8g4TVAOyLjTt7Kp5
F/lQJahVFE34T0LQwS4iLOvGqWE9sbLSgo5hGeRqtB/01QWJAG5IUkfSZc6zdxj7WTzY8ZhMj8gu
+iPfcfaNTra1pYbrMMLmPHZvvNSPbplZnY0OavXrABCiG7VSqrV6nmFfhTtqXv30GHVgz0ORaNox
p4WX32iPX33I3DUCfp4eEA+dI9/qMaMvKZpsUs+EfiTgWdq5OVBa6cxAdXvHOFFFKn5QEQyLwCzD
+K/PX/IHz3xZS5jSKbawsV5NKXZbM2aENM6saWXr47mT36sF55u1kIYOrF7pXsRUqbAMOEGI0+34
+Q+4+qQNPD407sBwMorRWl/ePs2GSp0UXT/P9H/ajZlUinnMNNBt0guj5MYntrb3LLs5zmRMXDq3
vXjqLi/XxAL+lOp5Z5GC/tvUdW/hM2hLczghRWjLfddkID+KMG4NLJE2sszSykblN2ISw6Bi3ffG
oRPozKLES2DTen2eG35vxoiXgtqsmuK+bSa1ckCFWvGOXllqBWVqcUqqnM71K72Jt9i6Qdr4BJOA
SAo4qqLG7ZuYknhSVT0AjtFNrM1oLZv+1jPbp6Qf0/ZGa0AzuNeL2YRnwZ56iahden1rqmTTJ21J
N8k+59NIyakvzykUKhNfD3CusgvZzsdJ7tx3SVVum7Ed9mZli1+dG08/IMj0e7Sj6q0fdbW24JNZ
lBvL10he2rrnFZt6b8Wga86aoNi9T5RIeifSB4pOC3JXKHseeEWVEfyEt61avVD2EbNY8pxqlbiF
fLia5PkxoPDQA3MgIHBvNSOhfYvlPJbzWddFnANJicNNMo1THzhaZW3xOg9+moXG5vMx8dFlsTsv
CQHsedz1ngOTlAP0pdTODrQV66jYksQ38mupWtd11SunBlnUrqnb9kaj6oPByHrGLLCsaJw4l//+
rxboKDFyoutTz4jRsn9s6c6bWCo6gehYB+sbd7k2cy5jEfUiF+R8y85+vZpRNxLePPfqOcQz8hah
EeqCjnOZoNCXxxuUAnN6j3x/2MRd5ejbOhpoWGgilUcNjfHJlc7UfwGSY//o9czQ/VqZbccfI6lu
pN2m03ao6Ea8dAi04wBETeJsABrVhwRLc++XWSW8jTkkOeYR2S/ad21qEx9cp1fcsj+9+4T/NdiQ
KfNJI09dEGmo8NfBAXqaRfVgVO29GGBSPkRhQ2V87lMw+xgzkvBLlZmUNemPF0UQ5rP9p8KhNZwA
AcePnjLDshIDNbVdR/qxeqeOXq7sMRqhrC6Rbw/3lZH3P1OdHJ5tMinKLpwyQ9w4Bax3w+93wbaP
iGnmDrxcqw8kS/Ny1hGhYxLNs+Zr69XaU5rbNd0ZOkupn4XpnNxRPO6fpGg6cTaot3W+Rtk5/oZ5
XNxwlayWL1ZqduaYj96FsHRYl5H0rw+WjbcX13Q4TxnPVmbYf+dsDtRMa4yN7dD/U30GU/lNT2wx
bIYJJ6CfKnNh3FjEr18vh/flLIblg7MKc8blD2ks6c2jZaenNDTHugtEOTTDj9JCeRnQW8pgFk6O
pGWQNHSmfdH0trOZhdaeJpTj7f3gytaK0TVC/NFYR0o2Xb7SeZrUgtIoVPdvM4lG0Fwod05OJacc
5kxUisAOUTnf2BSs5h9S9HQXnw6ibo4ZLJerpxpDmxvaKNRPlLS65rtaasmRXuygbShJV2kX4IcI
rd0scWy8fj71vTOUL8YJ114ybZCuMV74AZcPUu09QJJdY97DoDNH5PyISIn0jhM88PALi6H4mhJy
HvNbYIPhnGuyvE+CPBxk0/h1prcjzfU0BPra2tEPvN24Vps+cq1dgvaXJdxqs/uiU1Hm6gD7UJ+i
C1epaeWFco9OrH7T3a58RqkJJSErvFaelDBRly6TPhWEG8qMXl7SFo0fd+NYB5onjKd2dGE/5106
RSfgQ/LOjWG+beFBRm1g9AhFaUnxFf4omm4SuyIn6BS2JWeFNuvraBdpWjW+Yu1IvrU9OtpNC7fv
j+KgNzmVjRljM2lK94+bkAt8VxSy/6sI6Vn47HQaDjh8mMW+9Dh17W1Hqe7z0gLZ2RY6p/QMy/QB
mBp+CCdMUSf7gPgS91RRpcfB3FBR3tm5NXn3lJqUej/UjnbMKq9MuEGzn7Y33jAv8PIFU+RiLaV3
9M7/WR2oi4Fip97N8QnmTTVsaIR0B1OlvbMHIz4f2mzUvn9+xevBiSKNC1I8XryXV98zfU+HlTaN
T3WZmN1fXj/oP8Guu/2e6MqoImNo1lgg6lDojk8J3QlgJ4FxxIWbWrQdbQESLAYtPNNd19ToLssS
bdrPUWmNGzMtdRsil5d8m5RqSB6tyC2dQ4eUyLgx2707pC6fHR5EpCts25i6roIACnWyIAEr8UmX
VZsehzYVlQZ6Aqa17zVVeoz1IUzuvLorPXThaRnrRSClM+4Ggg0wrfdZeGLtb/Vt6bZl2sCX1NXv
VlJ7TxZVbnjfpp4jcxh09KKPMKinr3UFbWYrPZPAcoNZ/g6ia/aSzYkm9gwZFf+6Zcs524xNNpIO
qaTgGgMtCXUsAY2Zvy+rjttSn/NSaLOfv9vV6YmpCtsFhVpOEDSamDovp4uOXOQ6aj3v3kFy/nfl
Ohby0gTqnWaGX1SFt+X3tEcozcTCu/U6Vhvo94tjNMP7QuuFN7O6uOdM0QyY2b0fOJ6xELfpgJeA
fF/x24nLNHrlIJU7wMg87ReFIit5bSAI2L8td0hIkADA1Ae2omu/IL+0rfSF5kxPBgL9XrvT0mxK
XykAIlLxczfvuzGIrUr5xiCdwTRZYRE9hnWsJhsYlC5BjjNOrx0+iMz7Fmmx9+SGs9HwVTPJSUoF
oI3YyXnlI7zZMjs0o6x/j9qIaOLGGev9mV9+pUtLiOGGy4/+xfqxzFbKaKxU637sqqKEbAAU0XvU
rLrbImSpm53BeX5vFanI9rGlFD9MhbmSjrFr1XMFeQoh/9+1jO3kTqV3lviCYGDlzZM1VoCU0pfY
kbJk0ymOOCabFHn6kI61dOtW2ZZ0PdmBCJxnGPSKnMXWclOz3qP8j4oNPjzP/mkVHOdftHp0ywc3
S6Jm4zRpwxu03AlO55gm5lEaeERfaHEK40sG87k/tVhtEXfE41wFg5ZM1tZEf8ERoKh0DRmKO4u9
FGo4vMDL5LHyu5yzLMBGPHpOlj4LNJOIEkZ7khV8hKoOv5cpLSwWLOoKxPe6mZn+sEMDzkXDyFFe
0Y5S2GvFmMJzrnFMhCaaHEhh3gSwUCiV/CdJMhemYcVB6dvnQ+v9LLx+jw5tCQy7hEYga74cW0mu
WnBTOu0+r5Zuqp1J9xeb1Cj/Mze6yP9obipiv9XCeQsWekq2U7yYW3uHAbDpHC2OpC/DqdEf2F5n
2pN812OnsjVeIzD8C4SuAJj3s0ys3nmJ4oyl1lKH2mBVn+P+R9XkTvynjnu5FfiTQm/r1Y3pBV6b
svq70Ty+eBSoEhwSCAiqmK3njSPKB7MLv4lESBstvQu84PIJ4B5yc7fwpnsbJWSDkcjrvhiKaXQP
jDldvTdlj4XA67ukeUhbdU6GGz/geidmkNe6tNEpA1lX3glaPiON7l6772zK7A9Zq0YP0uxa4AF5
qFJISAuoWOCUZ7n7/O0vO/nLl88GDOfEsh2D1bcmRMR5STG+K9MTpMohw9aviPOo5yTWqVbl3JhJ
1z57ZlLK2qAKsLGZfG/rIlhrqdIgKtW916KilxyA3MiIDiEx1oSBG4Mof3Q1OQjBYAxVFsCQUiwm
QkXRdoXa6m6zybupGe7rKR33LgFfpq/OUdqfRSVy/cjnOhQ5fF/RRjce0/UL4qtYCPO0wsl3WAMC
VC1z0zjplXu8kK62B2ao4sCcK7d4LvE2sBhY/TetY768ceEP3g+uFh4V5D7+XFsO6A2Vo9KmycmN
025EUEnF4FXtIvDcKIZGq7/VCL4eC/TeYRGxi8JrybR+ORbQFnV1nCbpqU29kqRUFRj5pmcLHX5h
N+0mT64aahXSzSb+3REg1Jw//yCXsbb6IBeAGSiDhQdE8e7y+pywnBTigndfdyK9G8PlqM+0qp47
2iYPeh7O/Y29xXsB4vKSBFYs/ARoSIztNSuQ7nBeFWrkcNrVHNhSIw2HMwY92dwrainrH3nUJk2Q
jRItagyVDmGNsGL3ixZNxZsdaVEIqbqHqf2CFxW4q65OhX2rRfrB9taCn45SiLY1bIx1DVdVBqfy
bBmdai9k7+hPSp/Nf/qh7R6VCf6JL4sE90u2NO2zPK6eltSnhcDchtpTLKpWRDscREp7slvMAb6t
F7Hy6IncRmgwYaI7KKNh/VZCTZHJpuMdiF3kFH10o7pwPZYsEz0Q7gO6bQAUlk/+X4d50dXV3NDV
PpWjpt2lUYo+qFeTWDkkcY6E2lcMVsUtHk1R3fKTv8c0r961xTrHqXdRGeBXu7x4YVhpRri4cz/k
Q/WF3Mz+h+Wi9BM+Yn8Ex041REwhc6u6xP+0YWhzdKEvzZ9amW4shxNVj0JlepngWktW8E4Uv2YT
LeBrSl91/kacQofEUUm88q2uJ+Ng2VkfhXBX4+U430bQtbaeS9kmGOdCIC12nLrZNoOnjKdawwLy
R9ZKlcineIibRm5jpU9F5E9VVtJpGnpbOKfRoPv7tSf24AgsrjJ3TQFAz2fiXkTTpIY1PmBS8Yuh
2nGawZxoBxH17Z+DoUZjvjOrfOFPfT50r6o0jJ2lyr9YGZCFrydJJ3UqhH01tQ57Vocgc3VSOKSu
FN+jCBZngEQKItROqxAx3SWlI36lpWYq3fHzn/HB94VuaGmg0eKh17FqNWTwppeaQHRymTGLjeI1
nA7ceFZRVDfmsJ8b291k0oIC/Z8vjAGObxqRB9KwtVAKUCbHkYjcC5QFXcY2nvQG2cclP0GRKAqL
Ij1hibl1NnrnCa2+aTbg9NOYGUzjKsvOiQt2sn043y+abscJZNrbcjeBPM39Mnf7v9WxSkO/hxvv
3YWmOz/IVoh2GzaDqaBmN2EqD0nq3qfp5G57dnrOUtbTwt3swWXH1e8VUL9V0JzfwywDA9Y0xdQ8
sHnV3ENIOWK6j70pte/7yerbX/lE6sCj4kC+ep5rM/vVjzVVE6UegMFYIUDtYUt3AcL+pjGzUPQb
uFS3qLfvC9XlU1nAvGxqWcdwMuurz2BpGTiGUD2k1GWK/ZkevtwYbSam5xpEzTdGLNsEkBzeV84G
5Rus894dN9h/5wZhNO0JsRciVf5CQAuw9vNP5YNfxxRkUNi0aX9golgXEnvUBnHo4gHOuxmXHjiL
IT6aWsI5w5sz19lHWtk8DHFnh696NRZssskLSWp4RNgMv3q4f40NeKvE/NVPlUzM//wxU/9lu4NJ
C5cY4+hyomwdqrsjztVTbw3pneqmGC2kpMYSHc2WD2VPTjO5tCYCayFv7BOv9wDLkdJGiKcvwIu1
FmSY2jnrwdgTRdG4/xBFg4DTkckByUGHOsmuEvPGNuu64k3iJiVdNuHukpuwNtDoTlrpaagXJ2vE
YX/f5WFiH7xwcPcyEWc8JfM/GeQ0H3bw9NWWA4LmevDKswo3sLoxga1Vwe+PnFoeG2VcltdVZqSq
bqXnTXtK516ZkgD9s9pvKLe5I9wYa9TMLxZUs6cONK4SgKm38nM31z3ROvQY8WP4A9bbmOQGFfni
S10OvWlDPQhb5bXJFTM8Mwsp8bEBFlYdFgR0/GVGkmbf2jbbV2+SSRilOBjhxRvFLvbyK8rJMiiM
OmlOkXCz9GdqGLF4RhbsgpqnM3tnIksuIZYzX0JUBVKInSFPhm9EvWe7xFZI7WDp0kCNKJTEBRxn
CkABc6rzFuLOFy9o7cWzSrMODkU+hz/DrHciv8Y/n2/KqnBfE4fTjV9rE9M9fc/Q2Wsix7cArqNO
zHwDVN8c7qwyS/ACxuG4gApSV1PaTUv+U3EIu7Bw4SLoVvTTJlSp35hKplpbWrolEJww5ng76w1x
PZYluuIxsnLDo9PsmT/DIdWUu3bU7eZZyUd72ZvZmBxwA7nIWTU9ObSWTOh+Zogzjh3fZe1rg9m2
fqXSd95qM22Vow3PNDzEowYv0Mp1tnZgTR1C2Vvaar/sjHb7e9JwFVU+4e04FXI7c1HKNYObK99t
0PAgAmJDgkr+fBa7WmnhPC3HOHbOyCmsdVvGAjxuEScTnRRbaN3v2OpxvIX4O+9ITFLgo8XsOhYB
xq3Z82qnwYWZ2mkcOJSXmSQuP6s2ruiHuIigp3kRXDeGN55aHkoLnNaqlZ8EMiTNXVJrlXOQALrL
YGJC+W0Nwn6b8zojr0kdM296UxNVJQaU5oA+2/6QlKI7ZjaxBneRqZFP67cwr3/HLCS38hDXikcG
OYJjGmzvUna6hSuJgj5ms1HoIj15CmWQvZZOzsaYLFwahgxP9G2gs7sk2lDMyod8X1BKiQMz1Qzf
yTKHYAyA6jfKENezIL+JPRzmaqYdoGarSR8YhtrKvChOfPntRPCLaaZojkvpnJoI01FAQAurNSEi
xq6JavlbOKH3hjmMOE7FKIfu2+cf2PX0wT5u6VPT/1vwKqujQtQ67GUQjp7YSsyqX3dTsWlrCC+g
z+ndds0tiMW7B/Vi1/AOAlzw2cih6F+s1uWcbUOedSXhA5lbxdCCa3KLSP5QM/SA5CwGlDATPJyl
mcu4D6Zu4DFsXDhrKCqKSKn7LxpeDHHPljsCikpIgAe42aRwMfhuGc1FfGMwLO/k4he7NJrpSmKZ
xJTJ5vtyLAAcpWfXDdbJGaG7dVnpvLh5O0lfx2v5gn0d41uBvvhJ9LFzox96fZyiibdIuBD2YOtl
vVpdnCAhElM848RH44rsqDRa9a011ZJUncGNiCppHSOm1S8q/Cf61kqa1Ar9cZLE2jg463BycibF
2UjvTfVj8kB+x607lQ9VPmTyvGB/pj2mxhy8BolYeiDBI5+Huh8pOMMON+LAVbxuzsDtZMn0oqqK
6f7JNJn9bWYiIe1JT/os0ApjigOdnvrXBL/W6E/w5ZxtaDpYEIkbar17oY6lTsRX33i4iBCdJwh6
TL220g1zjaJtJlUV0ZvelfI0pDEqBT9Hm2h0QUTkw3k0NPy+n3/+V/UyZgdmBg2ohkPvAb7c5eOl
C0hptlbF3Sj70kJU1DIKtNlR96iiu2e8qsRrWUu+Ekev+8nqih0Ov/KgVqRWMWm3+8mU2p2pxe5z
KgbI6zaBYj55crcOIeulgBIVfy0HEPZrbGhXM3IMJjrFQS7vsM5bBzfPk79Kit2HCdPSttLV8inP
/iOWiylwka9YdBihrXL91TUpIZRD2CjDXV6DLUjGqg9CVRcBFv/hoLEx8RPD6W988suU8+/hRscB
IR2iTPZnVIudVX2qSisM2G7dHYQ5F18tB5SgH9M8aP1GpaJ/4wtYT4DvV2MuIhGeqjDy+MsPwGk9
hY6e2h0qAhqpg4lE9TuwVdVm0saYD9QDXPUfd/7LNZcKCfoGvjpyQy6vGen9UNekxxwQ4FvfATPJ
eVO5USYeTdRpxF4pMv9atOy2blz4o0fLashRDcXJIgu7vDD4BY/Me607lG0jN85glfMOz3fS+Cgq
nFvViqtHSzGW1iqwJFRxmE5WY0vaCJEE595jYY7xZszsdOuxDdiRAf5bVmz1Px/L72WHiw+H6+G4
4IKIoZZQ1Mu76wpvwDQ62wcJOTsnd6meog7p8qK4/4KZzBwCp5vt+clOpupOZkpln3LCS6ovdSE5
c9ezFv0kNUVP4HMpCmi11kA8kmIDVDa6nVpvrparv2pmtHGrT9CeNvZQpl9FilFty4LneYfEFfoZ
ihi0y0zADDgJ6dnDwUvyIn71phmG1k60IXbtLR+cGf5JosLSfsW0hZk8YG238xDUatfmfyQlKPzu
dWThQS5Sq44BV5aU8oRIwjaou6L7o8OUS+5VAG75jggYJ/qeceTtjg2arE1NZlp0JIqurwPDnCzm
c2ZZ/TSwF94KF+1WIGsDlaQ+OH1ZI34wNA5BIsZALqZIoFV2+l5+dVIvK//+/GV98G1QHvQoH3ns
MdV1mqyimRyHwAEcpzLS5q96nGroyAr172GUc/eYT5l+Y6Bfffu0tRduBDUc9jPWGoLvJT17PStP
jpnU8kcUpJrcoVVUfypJm5Tbz29vvWUgYOX/bQwDWDfbhtUIL8qypYYwofYhptOgrkDpEET+uHFD
wk2RYlZb0UC38j2luGVr+eBGERstSE/YI5yzV9sVKxncsMADzSAfQ1QYunoXaZXxYM56/+fz21z+
V6sRt3gzXWTX7E/ARl6OuJxwOc5r0j6wjgx+rZcpkSQkm6U33t0H13FRNdO6Q8uJxnZ1S5rXQHcu
E/cQAUwwv/dqP1h3hTTV7tYMebXKQjOBtoFNj9ACppLVDJkkOgEXxPYckJCHT/Rih2c1ciFpFKKa
Ca/N6Z15Q5/f6Mmsvpd3BSefJtUgOMcc5leX1Ti2d7IfjXOVetE2z0j2tI2aIFNpGNUB43wufA4z
zj+KiM3D5y9xvSN/vzhV0UU6ijOJQNbLt2hCA8yaJtTPmgdPCy+4l4V10LhzL48T+FfjpenTYT86
lUEEl2KJBw9fbk7IsKXeR/HsTtvIageLOjoRig9p0w9PWSZcffP5D13NGe+/06ONxIEUiSB1q8vf
qUWE+RD6rp3l5KjfdBGmaZA1YxcwWediI12ZvHx+xevXQoWbVtCySC+cqtUVKcWpKB+kfiaqbI6e
OjE1r7Gu5NNmdHqtxTKmam8QhOPoaDiN+e3zq6/O4NwvZlH6g/y5FNnXFbOp7Y2KdoB+7hYAejNq
1h8ntPpAETDnFKI8NzhWvV2T07RvFHu+8V1cP25qutSXOUYvEKv36Ox/dZG4SxPJ+Gyco4o4mr6s
iMa0Cv3VgwWsBZVrtvONWXM1c73fMH+ALuLsDv1m9SGChew8QufNc0hMzxhkjtm/KmVK/cFMav3L
5093NdL/fzG6sPiueMic6y6/JiL8VL2phHVuJ8rEj6PTKv9AiABwbBvq+EC+XMwerP3vNg3Q2K7G
3w4mOHd9jzzSVCn41s60LLLfioIqIqCe49yZUCr/45nh/R5R9i6AJs1bIFSX96gDoBhaZHBn2kbs
btNRUc52H6pPcDWR68UYvDZl0403+o/X/jq+2cW4vyj9bbbWq+VPjxNb6mVonqto9shKMEH3y65z
qsBKjHEjRNH81YCWwXeukEo7W9EWy5f+9vkb/vhnkNK1QL+Yz7XVK1ZK8Eej4pjn3lA08GdGtrMB
PYMYi4Ryr7WxfWenU/VnihP3EdVSiNc0ueVBWJd8lpeAFoPVUWOY2rSWL18CGeltWbNh4CU0XX3U
Jhg/e8AZETKcKAGi2aPQ+jJnoy2wumTgWbxhmJcJJc4PWJPr6cZi88HAhg/Hek2TGJbo2olvSlPk
mczMc11kKMNkEu/gbuvb1PGyUxtW8sa8fT2socCxC4JfzlVpx1w+gDjFxEP6bvhlrrEbELRTVN/V
HJG7oEYhb8wh15MmOxHGlwl9nn3JeiX1wixWKr3KztpYie6plels7Mdm6DeGrcSEYLpJ72xEXNdv
NtFBPzy1h2114yhyPbfQG+I0wuRNme/Kh95SZVRKayrPZdcUv/k9XZAOgyGDrCzceR+GkX6fhYT7
fP7BX71Y5mm+9oWeSckI4/nlg9ZYlPpoAOyAkGIUO9qyPnZq0KBt1ewq+t43bvP6evAjENAu+nL0
resCawnHf0IjGp7LbIzDY2t04qtZoTYDjBQ17TYzx/m/Na5Qs3NJHuhSA2EGXW+sBeR/aEyud26s
tuqOpWcl+zp3SA2uLDEOe3W2zezGY10Xkt8vuhinOcvyZV35a2KbvkleFtFzrukRAT/EmckfMJnc
+evYjGa6kQ1b1Du99vIHCgi4iSePuNkF012Mx7qtZb3tBztWbgysq28dehExEByiEM0iNVltT7x4
siosZd65cNruNZMEZoF3ciEMcaQ3n/o647RKgzM/i74QHL6d5IbL7IMvABc7yi0VDzEditUv6LWi
Lo1pip57Erju9CjR38IStqbbyigLMi2PbnVNl//jv44cy7ugkcgHTiQL2/S1TnkMyQMA9eGdwanP
yn1p5MUxr1yX0TwS+J25c2Vu4oRs5oAyAb2mz4fY1VxmYk4B6sBZB0sbndvLIZZrPbp62FrPMaKf
dDdkTr5vqiyK9xY9pBvj6/peScBd7nPR8Vg02y8v1httIsKhzp5TRWmPFRrsr7NVGz/x6f3woMTt
AGsiWAc7BJfn8/u8XjuXdwo7lH0YEiJzfW2jhMDrwAl9TsHgfIP6a+6J/FKP7aDINzu2Suh1KBfa
UEGiM4jknxFO1Y3B/sHAW3DAVMuwhS8IzdWGUNik+cBhd85GQ76opDfcti/JGCnWEw0B6AAw09m9
JLjol8jYUQkPpiKy0dfqIRVkNMX6SQ76PN/47N/P0JdfIUwP9AX4Id6r86vPQLSlLno389jFsbRv
id226g38Paf3c6lOBJyTPxySHx2p3b1rN0kdEKDTbGPUZdHBJaoFulc6hGkAqyOFN1eOxXeizVzj
DkuPYlIdn4DiprQEdp3jjf9QiO6/tEDl52cSAqshoDdVV9sY98LvG29+qa+u7w1MjKcxv+osY6uH
nqbZrDltzwizXUUStmc4gQ2el0qS0+KSTyLo/5oJuAHGzH0+6Rg4HJmdHLW/FUhxtY6a9lI+RDlo
mwAb1jXvjmXHsfFKn9FyWXSKcyP6FtmadLaNOkS9X7guuq3IlunL5w/hgwuzqFGhwgrHWWRdcLBB
45chU9DZs6RGTAsujh+0ArJ+DyWctLVs7r/GUazMN4bd9fTCjkyl10TblxT7dZGKiYAE3XyMntvW
0gqQ+FodoJiuNZJZx/RGof16Z7qEboBupczBIU9dn/DcCpVSD078ucvz6G/kOU22b/vUaJ8GZfCs
7QQdaMmBsVE0FshRyxdYakq1MbSsNjaNWis3xtVHsw7HlWU5e1czrA8OShS1Zt3b8XMyCOe1YjV/
7EoVX5ZmQDmFel77dA/HY1GYIX4ZpR+R3sXt/vO3/w4WWw2BdyjGYqylQLbWBKPPBdfURt55UDpR
Hc1EmV2fVAadXCB8i/O2SMoemF6SSfiJvWP9iKwG3mFl5ml3GEtFhK+hMbWhr5g5ycSorWPk1LXz
pJOc9QWTVFz4OWWsOginUbxMRCpYAcnsVvsIlGtK/M4sooc5ivO/nY6NB8VuYZykB9p1F2VGmry4
atLFAfINF1KjBT2LDkIGVRr6cWjfaZrMt1aHEnIXV0oyBWGN5GJvla2y73IXaLoVAt3HrquG3gbu
TZn8SbW4pnTeEbSTpZORBk3Pd0++SNP8j7LzaG4bScPwL0IVcriCmcqUnOaCshyQQ6Mb8dfvA+/F
IlVieeewh/G42Y0OX3gDXpSOIZNwAVUC3QmGTA+Jb6tHcOL9dKtgzQ3rrtYScdSNWbe+W05hT0ep
bHPajBhz4Z2R+DUgwVTMDxh/Wv81QWVA3cmz9NPHH+9PVnf+8ZC/5uVAwQ3CwVkU3Hd14ZjCjZ6U
XU0/p2oQ8y7xNdcFm9al9qrGuAHyyARfMCylX3avJk9ZjFV6UBbbXKq2D9teqHsbfdY47P26+4EM
pUhXeVTL5kpA8afncvZzFxyAQc5PvsBPfvvIp9UIpSMOtKdkrsp+DWkTslEdR5PO2E6S3PRmX4iH
WEnd32mgq1qceQYyGVlGvR02CKOSVLWD1YtQGzvd3rC1O1pLMovDebCM1znS2QdWoTffjSHLn71S
z+wNIp/6uDYUwmMbuMjlg9Pg6b7RQLswsCzhtKEZagp2eZ/b/B/KLIdCsF5hk/ST2CgQDNfO/xLR
nC8GBGByRNCWy9v/djF0CjIYHAXRE61sS//OQ4fbSAi/MYlpUU2N/bWiOYZd8DBV+j084OAYpLpW
H+FD6YOzinq8UmuqPtdy2MtAF9gGJlkA9biayQTe/jBXeXbtTlZ1yumgtw9Wm8zfMlgr6T2QY2cP
rUdeeYcvR6QaS9mNwJ4GLOSEtyMmo6WaOg/KE6wqU8fHh77rVHp9G8ZyosVUXwPXvjcgQkBcd3Qn
qUUv//6veh+gKboJkWxOpTv4e15APFmmjjZzA+bJ2OkyauT+47N6+cxSSgdPyzv+XuW5iLUymI2u
OSElLp3QxhpdFtZsrLqyylZWV6K32NLcujLsZd5EfLO0naj6IWF+HlaUED58J/Wq0xCIyLtPUWCu
V1kwip84E8FJpgU/B6gnL53fGYdkF1iY2bXdlcf+nQXnxJO90YJBHi8421O916dmSwRzQgkMdxoJ
5o37MPnm2pCua1E3V8Lpd8aD80qrBmlPem/nuYsa40FDzKk91fgE7co6+i+oQHhBTpI7zAqT08cf
953HnKnRimXbIDZ44ZpZoTs0TJMlThGWBMY2mxIoNT6C5BFBsjVtW+KNZEOMY5g3PfVkHqW+LtIT
PCmVX0mV35s7/B6uxz94pz8SGn9tbh0lFMwi+vYUR9Gwi825ubVyw5rhc9YPWOcCCv549n+622+v
soXpRwzJKUZc61yUg46VjZJBBxgztXHIjBLdeaVANgb7ufGopWdt1/oYM8QMrWMmBNoQPumDjlJg
FRLvDmplZsJHKluvNAtZd8ODmI5oZYgQeE6KLSwbd9240quV3s3AIzqukQTGV2d9s/o677dJq8Mr
HHxkp0Fh1tJ5DEbvmt/5O2d4QU7QcAdGzHFaQtq/VjawM80aXVWcRNsVL3pSuFvYzLACMms4Ns2c
H3j3Dh8v7juJIe2QhWJCqOhCdjt7NEu41VUbzd7JRtnzxOcEzWCO1n9iaM2dq8nsCx1ltU2CjpWO
Y7c5CsPQzFUEkqnEvNCY/vls0SUycejhzVrkM5dV+msVpkClnkQF8hSnRo4D84Q5cYn71gjE1Ddv
mxwtuyuRw+WWXsrJUG1oYACtPifaIOQw5Fmfe6cC9oqGxjoSrizC9CnN0O2A3NmOV0Kry+yEES3s
EZeC3yKR+3aSA64pAN8YMY/m+VuSKntVzHPqhq2o+s3HnxheBX/bmwOEdjMSRsv7x7XFPN+OFjm5
IMhLAm5pb+6+J7ZC6wMuPtjiV8owcpTbGHZrj2qlSk0M+4YcWeo46WL7Eye7CL6iKKdJPeREiekG
5VENI4VIZsXeqd1C/8V5ky6yN1nvr+scMN13ZUZYfzrRDDItw9a33cN2j4+jjhMhgFFFvIWi+njQ
R9QXXmJlxfb9osSch40DhY2FMLLO+k6BCkrEcTSbiTi/p3xXrAFYadMRgw7zzoxL6XQrRJt0BPht
pzPJKKfA/KSRo/EQNMn4Qo7bz/gg2lhwOqUVbTHGwQ4aemeXh1oWeV+83urvl4A+37dgU7bOMCZq
LTIqv+uB81gg/gMyMow1fUym1YBtof4J8qfSw5yQM1o1Qzs/+ZoIvE3hBP1rYuNvufadWn8o1aA/
G6NjTG7oVHYfHbKsbqJbN4l9MLOp4TyVfiQrBAEL44tT5XICEW5Ej1k9QmYs4cu369pS5i/iUcf6
XHEM65s6drBrhVInXmdMQ763HeWzXacb8obzrCEog4bEHOZ5PaUvbU3D1cJa/SvGkOIptWMxregj
RacypyCFvmqer8qeMt26FoW8QVW1zlapGL2Ti4b/5yge+pfcy6MffR4YRUj1vSoPvRnHXxvQeb8o
TRrRBhlrET/Dq5+tVZmTB4QFYg7WCtMeVdxXVh8N95k+1K9I4JBFTUZG+VdYQYIBQIH9CMIeJkZc
E/XCZp0GUldozVfydYYw4t8kRpIJLOt8fIiwEAuSLUlibN/5c6SCJ3AIeAJoeune+OY0fKLcWWdb
eNnVDWGaH6xaF88OXoUEWZYpncSTO1dKbaApxSrMMrfB157Y3Dt5uI55oY7KzX+O59Xfu8Yc8nsm
laznqfe7zQyK/gjIuTRDe9C74Xnyocyt5xnX+k0b5eJXEyGJSbinD/Oqjryu+NTRPTRxTKhRwbd7
aXgvWHVHr4NNevsMOXfsb3w918TKa7oo2SUlxrUUZKa+XUeinuZVA+XTVrALHMU2p9v2vVW0Q8CS
G3q5yfCJXI5XjCNwmipjXHe023HXGxODXCxoEMJOF4DiKtMFguOu2Rtf+wrbg29GI2zzIUa4unu2
WP6vVHDq/tVOPAw1Q4wIzPqQxMVwq/dGW/8XD8B0n2jFzmhVDS3OiRiNS+9HJ+Ns+C2T1HbvJTKY
87ZE6mAKG9dXx1pPgzFc2BsWnwjBUieXwUNjR61zk8etPkJg6WHcTS3e26thGsia1hG2IfcoHjrl
kT9YbBROG6O7QmCR8mRBrLToPhMr7P2IjPNz6eQJzoF6ow7FLAZiTaWmOSxAP+qhE5ezt55mW3gn
pPTimu+bS3+tlbrsV6oVw0M7z7NxIP3Rdm6fOcEOCiqYNBW7mLik3ZT22ypQWCSaopjQIEbcIj64
Myi0l95ugvae+Ub1pyzLRrLJokUezxCm+wg9IjY2dqnKX0rDRebKU3kRMPBqA+NYQA203WmCv73X
LcolDXbUE8Aa03mK0B/NoYpECML1MBuO9gxHaxcVUX4N0HDxfNGoAu+LbBjhNoDf5d//9UYDQov9
ngTv5BaV9jOv4xdFySJdmziBySvh38Xj7KBxTppI92/J385tE3UbGyZ4Kj5aFX29rZu5fE1IbUQY
TY5zMlU7XQlwL6NtGhIOLXdmBnseEMXb2c1UltAPM3GVQeh5gz6ofp+OdfUTiohxb7RyPOqutHbG
7PTTCjmqSIRjb3/9+NU+z6xocgNZoXbJrU5p/AJOTZezhDpUPpuTVZuh1dAFM7o6fdXqItu2ekYq
NWNfN+KXMiDi2JbdP7ekIDNgKUTtGpJZcEGrK2vAn5iJFc8Qc0W01TNz/KUVHV2KvOXhPWJFal7J
Jy8LqQ7yggSkzJiElnzn7dpjRYfQFrfESVppHRYOji+ZJ+I7IQWxASaCzf2Atbi/nmQhX5saYjDl
7glUmU2x91/jQs7XorhOrkMwCtvu7Y9BN42KoVmNJ39AMXPKDLVC4ECh5OAo7ylQ2jW6+Tvnih4g
+R1YIVAF5zhfENPeXHTWdHKaAiq0SJx9aeXD50nV0TWO/vnlsWwwGvyUQxYxSUj6byfnZr4WxX5c
P3dOa8brwFIBEpICT87Ay9Rt0rXtIw3I8tfH+9rnr/07FmVY24AnQFOfKB/K5tthk6FBHK41m2cf
vlj0EFUV+4mDKL/MVhLvmriv43VZkW/dWXgJffl49PMFXkZf/Cg42MDf6Pm+HZ3oLuobFBifKQIh
FF9WtfeECll/cGWPU83Hg53fXNj2UeICOkpEjkq8dRbke3OeWS78p2dzUPqIl1OQhOAWMRqlj2a+
2nGTJFeGvGin0conLcczECYsWvnnNVBQlkMNBFq8lJqF7nO46HNZ2CBVXkZYJsp4DzpyMD7X+kis
Tjw/B2sAM9ZrHZu0Pls/NqYVslkeAjoJfLMwHjM/24K1NW8dK3J5YK1Yk6ukRC2ODLsPtshgocaP
dFcRP/Mg6VPYRyhChwVSdO7zx0t6uWmZHro3pE4L8vic0dBlUTqQzagXFY/laUEr3rZkCC+5GqeV
Nkr3Zkzz5PfHg17AOhmQHtJCW6fegzrFsqf/eu7KLvab2a/qF+zH0UkqW4SuVp2Xxjex03nOIcHM
e41HZQlHe2od7+gbDd5PUmutHbLbfQMPuJuaHQntuA8m4py9OWlqPH38O5fn/u3RWgRSuaqIb1FJ
PC/Xpw6QmFxI83lqqwa5ZKolamdBE7tyLV4eIsYJWFaycIqN53q4hqpjKs6W+dwLmU3bavZ+OmDO
0pXR67Q5/n1SXIfMhySW43t+Ysu8sSUia89apWFdlcdVcvAwzZquvDzvTervcc5yZEDsWTHoOGyQ
DQgfsgpIhBChlCla0/cBSvbxtN4bDoFr3QJUCDfnvD2Hd5PXjP5sPaf0vwnamvTGcdLih57k1bXq
6OW+oPQNtny5eRnyHICQZpXyktQk14jy4dugNZEb9tQ1P/3rlKjrLzSc5XzCRjh7UITQUXqli/wS
j8LAFLZTMw8n3bZVmrXm68eDXTwjiyLLIvtDa1cnSDm7W10USg0fG8YXq867dp2UVfBK6ocsud/Z
0y04sfTFSbPm9wwda7hyAC5uoWVwIIjQien78mK/vQ+AC1hzTkXihbwJ48AASrUFw88PwiyKi2in
mrw6GJE7H/590mgMEAMDh1s4r2/HhREDJxGa6Uui2ohmDsY/m8rr4pcZH+WXGjlfqhOd7qah7Qj3
n58zIAwUUsCMoXoH6vZsdA+rO81qBHyqjHKpNeSw18ZK+25L0Ry6RF6ryl0ckWU8gms2LfBeBI/e
zhZ0Z5SUAAtf0Ff2tWMyGGWzHbuoAD+DMkaw/nhxL04J2mIL+GqRsMJe41zvy3RR5CT4wgi0jVVJ
7aS0fwZzc82J60Jimnb8grdbQktYktZ5UGnbScFLW04vfkqB5D+cwS1kd4UfY3bX9t2dW1BL25ud
G0Qbi9YVVdbBFULsKieYjoWXOkVYuIOc91HqKFRZnQYlFIx35ZCQ907tfBSuKNoX30+afa3rrYHH
mNaVq7yfsVpF5Ia8PlQVOb3aQdFHTACPOhff+zb7nqQSmYaPV/biQyKqyovhEdMvMInzbklLLOcp
xAdeZlfzwGOM3lcD+8mdcLtrahyXQ8Hsp6CKdxEcf7S83+6ZYTZjqHhJ+4K8tnpJkjwwV0MqTxj8
Od3242ldxlp/VOqhJWF/Qnb0R1Dir7AAxG1K8mi2L91CRttFoyz23mAH1gqpE9X+DnSVyQXhMju7
xOqaZzD/M5XzeaTcYUSyROyhmuekWuvS054mvRTmyhNyBDbQxzbeg3Y8/8hin14EbpLmb4d4bU/3
YGq2mkIfCN3oRIoHAcOmvIJoubhfF88L1HAWygSB8rmkCke8zVO37F4MT/ZI++GYgqh90z2OZlt/
mUyv2dhYY+8y6s5XtstF2Lx8PXjEnERq5BcxuhGUIo7wZHxpEqp5qAo2tM7xm7W7VZvqQu7KJJ6v
uTBcXOnLaaR9CHWIAwpU6u3G6YTPIwln+cUQRjfuNHqaoFKaDMsFwrXhvsJhZlvI/J+fEsalgYiy
AtEAdJyzDdu2TpymVtu/mBbG4iFfVT8m1nzwYeh868mQ8UZ2zWs1lYtjskSH8L9o2OoeEdxZsNMn
Y5sp1I1eqo6qJr5eADnCoNeKchsNXtFsPj4pF1k9XUsP+AhKeTweXOtnswRtBK6tmpJPE2j1m1TQ
jDaSIbul1neXtvXOtVPjYZE7vadU5+w7pnwv2kH+287i6ULpiteLTheAZ2pmbz8yWimJ4zQ0wb2S
sGLrTaSp28BEB6GQ+MyuXBRv63+LK/+MadNXwqiJMAUwwNsxUSYsET6ONIyw/ExBhgHbCjKrTe6n
svvv43U++6yMBQAAyxIXKPmf3PPtWJ5wRIHVbYAKsy5/DGMZbToU0fHI8Sb98V/HwsyShVzICIx4
ntyWcaH5sTckRz9y0P7tRwdRcYSW27VqfBBdH492dicwM2ighD5wrTknQBXfzmxRUnSRSo8OTRHY
+yKY5KOeTWKN5ZC/Ns1SXnGdeGc8Hi1gyVQe/uR+b8erNC7jzE7cAzp0fejDX9/3eo1ojRJtsMvw
/r4WF7w/It198irAKs7ZDA0Tavfczc6hEs7n1BfGIw+3PMI8HVatM/S7jxd02ep/5YrLglLbBJGM
wMDC7TgbLldxh7gZTh45qJA1ukV2qDl6vbG63AgjXZv2aalmMFRBsYsCq9x+PPz5jfBnfC53lhfe
DBW2s2CydBFu01ThH7DjTb4lvihu4mrUv1FSKL/5vaboLAZmvrKcyr8tbX3aRQBMj+Vs61d+ytlL
9/9fQheWepS7CGqeJZiORXN5pJZ9qJBrXjvdPP1AVcPbtmgjPlDyy0FpoTC8z5F5/fXxKlyeV4i4
KKfz8ARAoc6F1WbaE5Jwzj1oEMOPYP8wGk/K9NmrxTV+8fI9z783rypfXV8+u392DZWweUiPGKqp
7GY7dGm95snD/RZDj507gff/eGpn7+mfVYUnx7qCHSRZWKb+V2yEBlvr5JPBdjYm26KUmckbH+fS
lSH1dt1OdIdXrGp7ZdjLadL9xZyP+sOCLzvn7QDJQfgkGu2DlybJV5pWZejO3bgdLamv0M40riQN
l9NEloHIFiIFsS2V5rfTDGZaXlo8WIe+sLG4HlJzHdiJOkVRFTmhIBt81DqTNtPHq3u5cRiWlJ7e
ADMFO/922LiK9OXWtbkO+3RnxMI5+JJ4EPND9+njod6bIWgfn8ISr5d7fjxIcCPZq9I+TKLVf0s6
l1+ijMIQfvfuPIaU6OY7TEjr8V9XlqIIaTbKlARji+fR2ykiuCgiDAGCgwue6k6YaAetKi1wblU5
GbcaUNhV67vpldf6Yv8so5KaLZA2SG/ns/VAD8my633oULb3GHsKpSQTmtR320ZJKixz278y4sWn
RAtCZ7MyLvcPF//beY64E0f+aDqHzJtMrFOqMtmnkx6FSdHo14IR4h3+urf3AFKJf33Os8iPno6J
DYxERdO1hlPpQAw5NK2LGAwEpCEIxzbIgxBIeOvcA+9t9FfEqyTMK8tTB73qxwjx99RBnKA3B4Q+
QFu47cqcqZ2ioU8CHcoqK6dN7SJBsbHAMz3G2YJptvRJf+HxHuXKRItYgwEdD/RcY6fuHnWrjMrN
3Eel+GJKd5huh1Jr/ce+RuF24yVB4+ztSVTterKjyPwKsD/tV7bPvjzOZu0VW6vv9Hrdt83cfwb+
Z1rPPG4G7islphChDoqoDKu8iD7VgMJwCK2w/9nUhhF/rmpDi9dmmXb3jVVVZGZM9h6PgzK5EcMg
Tlo2jnSBU7fwNmlvi+eC4Ou7Z5bes7KjGX88K9D2Qxtbv00cUV51p5faCjZfVQNa19IsbApEKEOF
n/uBn2mDpmq6XGxQlE27Y9zJ5HGYS9O9990SZYYWGvyDl+rxCRpL/q0iWEQuheULPQwDjlnkqGRl
4fNYr1Aq9MtPhlEBwB7ywf6KcmhL2dIwZrGJp0hZO7+r6LCXo/ajFXZhbgZNOMZ6tpAZCPnvuht0
wX20O8s2CMG6Fc1N6k1BVIRJbvV3Xh8AnMiQDHTv/Iie+IpCqYYzlJuY7l2SDSzrjOj/cyfaONqV
fZ7ctRgyt6HuN8OPPHawnwX20qGSEms/Ms/AwgX8V/EtLjKUl0ARtEJ/0ooGjWWnKIvikbTQ1l5z
S8xHWcZ+8DoEeZltx8QU5brvNQCmg2jG4Kg1Ur+lOghSQU6TAIymxhFhHAeqx0Pl4TETlmZT2FvD
rXldW92od04C8OwBGj5owF70INHBPcX5bkC+eFylfpzqPxqjz5o73UPZfyPo7Li/ZZDGycrBGqt7
qEtlzZvYKp3fqKAidsed0d56ElFa+ixKGs5D5Ixg5Xx3rvOthzTYGoWWqPusF+04GStbWfat8mgh
dyG1dTHg1zKN2q9SBPOTjefS/J2eQj1VmzLqyleUIjL1zZwi7XszKE6PgEcDdLmJprrAgUfN6Njg
uksVOa7brlZ4MyV6/CwSy6vWuTb1xY03VTWW8rmrTzk3dprrKwViRYZUm3PtmdMInLMw6/44QG5B
uT2RrfcjV6bmUd3vvXaLWZSagpDHO/mSZxql8Ryg3tLOUs4PHZNvsS/UgNgYxl9g9iCwPSu3n639
iArqIwBNwzu6UmvEqk6n4lcrUmHTMWmEtsGRVfT8NlmoL+gcDuqIf3K593KVoBA2ObV/E9f1IPbV
bMCA5zEcmrBB9Xq6KTphy59UxFL5s9fspnlM8oZmzAoLhL7Z+8qpnZVddu2hwtqBCtrUD1OIjjOC
+Fow6KilKc1pbqkM2MVDPowFnGrLmn4iZBuM6yLlykaZcko1YPwoRm9YWVM+0ha2/TXSecaXth2q
x9TRXH8bt/5Yh5NZOymWcXnGwZBz91y5GLKiilkHbZg0sovv5OLLhCCQQk/RAP5u0lSn1AEYRvfu
aMgCWXb7Og0OGVIDnyp0qFF79GL+QGANMuw8NwaLVrNVtkh5F8fWxoAPgoNr3pTa4oZQVqoAHET7
Kd8UUTdm60kJ/XNQzlq7HnBaQnssHTvKiF5aHnyrxUVSYaNGlWWe0WTGMNK0dwLHAPtWiNj9rypH
/wGJGDqk0u46sDeF3Wcbr2cdXtshG2M6GF3cr8a+HpGARa8SLXd3jKywpZ4Vbxun7WIsJ9sUNUSA
Tfjikf7/0miD/x6KOHgdgSe+uK0lnNWS39agnILxZ99l3D4W4pc3mYqT0+zWaMn3wcDFUSRJ8FnT
eqs4mImeiR26TvMhY5vSbYvq6MsYFwIctN+l/425p995AhLKWpub7i4xcz9eJfPU9Ru/08ZDEMj6
a6EBQA6HyWw8sNWagh8XWL9bzZTeqnalEJuobChCdaOX/sR0pKKWWnt1sFhtFlxCqNNrCXIE9ryd
AWkFO2yR0TdRba8ZK+gkfKRZqvwhSbDSRJTGnJ5MTFYSsGJOVzwEST5+BgdZPGVplM5bLXBF/WBn
QrOfLFujbRgSMEfyMKKw/ltNiw1Wa+UifyrG2bmZ1IADraZN1X9NpMZveiKcfAu9OjC36NS2t8nS
zsOZV9n3cspdIxw6FzZcv5SgdsKY3VuvAtgbekBdXgqqwL9Q5zPEYZy9ASEtIfkqNlr4JN6GX6w6
NB/KlYXhVLEVdUyWHKmmAsAVIea9t3oWN8xRiL5DWMu2eXDs8q53BvfTEDU6FFPhBEea47GzdqWd
lYc2EoM8WGR+aoPNYqdv2jrQcGrKOuCJRSbFrZX2BcR/N03kOq2xUVw5kj5l6KbKGe4cHFceBrJe
sc70SuoUVcsFNGe56W0RxMG49evKtW5t+Ig/szYCyZgg7I23wFCqLESuQp780vZAwfppkW1I/Ltf
nV8235SF/teG2q3ak9HqNHyQ5nfDKHHypzKNmg6QuV70oaHlHfyGgI+1g/LQnUDC4TVF+Gc8THXj
EWPhU/wtyE1vfqgK2weFmmHEFxrkLFU4SkIYXpyqRgIWFx8ttHNDeVxDgfHDs9NqQIR/UHdK89vv
WqwP+a2lD/KXUVJPCucaZ4BnvSzgKvVt5X+xHCnkyhjK/lemGWN+6HBGrPam0UTxDX/CClaNJhMv
lGbSPfj0zbMbP5HDT6+P4UomrnDUZ6NWebOJZatTfC1Ky9jDX13Mm+YJ3cvUNpS5S2dfnZyky1Im
SE64llbk+/geRm1E/cRs7qeuATeetLmRhYoY2PqFooRKd/5sRvlaNG6/CWoJ1Ieosf/V856obe2P
SI0P8QjK08kHF8HN2Iu/BrYEAUiDw8zW7Oc+WDmxa/uhCQUwOYx1OWU7TfcnL2w7XaQ3nTFVNiVU
K6r2RT4kG2DrTrQrPGl9ThMx1xuFiRBOa91EXBYE8/SMBPQodulIGLnBZNWl6ESchqScNjrevgyC
/KSl2mBtY9CQ/qqZPf8xiw1wExXQ+LsmsOr4KA0BhNqaDDvfd3ns/0qCCq4c4vq9uy3HKqtXZZJE
gvfVN9t13nR89aBOKnWEOwV7zYHdkXwRwIRa+JIdrKEKgOPanQjwQOiD7dgXSEYQsTeuUd5FaENH
O9FE+AamdZRmhxxpDA7iAAckpOqIjHM1pYDGTMza6pNrO8ZwTNj0gJgrEb14c6K1oanFRocYdVD/
xAIph0DiEAo6Hq/NcTCRhe6GggOQ5xFaeQWMD+w1KbZCr9W7YiODGH6FBDk8A3aeCekKgeJ6aGMY
jamo17Hp12469vqyqbOS2n4cbyrbT3S46LVnPMJhyiWctBJ6qh4opLEmJ8lv8nEe/fU4y/zBrc26
vSlLU60lklol1ja14vzKZh7Vi6O6QK5pfPELvNkpP1UlNpwvemNEwwrSmeIAmNATt0Or1ZgqWzIx
DmT2nZGHY92o8cGE2ZMfTGcqg1DWqB9wgSfNNlZ9O8QhOHsAIIvwI1G2ZyIoj8RMJL/Ufju2VDn8
Pl4bfZHVWyw7vGAjRac95ZTXrf/8hL85bCAqRSvIm662bpDP0x5VYxuEBtxczdpvG4YVnVnWd4jh
SsKUstBOop6HF78NCkAColM5MrKIMmqt4v72CU4ReNJUVd/SXTLzg233oOGNoObL1cYwdfdoPHrB
ChhAM9zZsiScociYaY9E1oReTiwq7xnLGe0bdGor+m8eRHuvUJBXO00inXaFmvheRYHuEjUoCshk
v2fFCyenDtOp2D6AHT7OPWAsE7DsKuo0e6uX0++FLLv7uIjxpyBynvai0R9QIEcOFe7F2yx7QApF
4LxnHehReNmtBR/TWpcE8IhTZ+OQLs67uO0aSSvMY5RwDYXN0Jv73NFac4u5Fbq8LjHJJ1AhcbKJ
ucK9kFpu+pM+A1/BNeLkVm8Bza2R7nBf7KCzq1uk8Y0fFNeqrTklU3LnOTkfT9H71NZd3yFSJTWS
zVPjZal5Y45DOSKygEr6ZrKLnsWQebYq9Lp68IeeSzHUMIwb/8sbqA5hPfv2b9otkX0wysT/hDx4
NN3WYnS+uAq5jrDiCfkNG40kMHAjLd0qe9YKsi8fsAlnVOCtnrY++sH5oLBZqQtYVArtJH+HWWOj
jqmH+d0BSSddbSkNzTeTO5jV1sAa0Ngkk5t/mgK/Sz41WoTWNSkhIol2B6ea10FFV/oNF4ULxHHg
BYF7oLlBmeRs11BPkwOyeclRCyr7NEhrvs3L1KQ5PhcjJerY+wFKst0lY/fy8ea5rNDAmgGBRDUK
pA6gk7d7Jyazx+iszo6Bco++V0a/EPNfYG9Deo3CfFF+QsYW3tOCMgOMYJ8jq7AzGnU4IO5hTGn8
TYqzh6jstGraEtJAVFxZ03eq8IxH5ZK2GChf8KBvp0azvqEPEDkHtwnSvZnO2aM2D1hsF607fTZb
LJk8NsqNmXYYjfaRRwzY9Y191OHx//p4mS8+MIgaPC34yOjkg/Y66wgQFpqBqkDTYQ/Z79umM2Ew
4JoGihRgYsmt/5/szNcsiSLvSq3xvaHRxOD7ogrhgDd/uwxGE9c0DHX3YMVLXEf6siVUaLcBPRJC
1ajqvnos042Xa/3241m/9wloAaCWjBMPYNE/hjl/FcotG+RH6U3ugXYIinmVsLyQqyFaVAi0bkVd
BHPjgfKKERoKke0QnUYkcRWv5j2ax8V45XZ+ZwsiCMk/i14j7cSz3W5ZXtPH6MccprmXu2aoArHW
Rk0/dmPRpFTSsvEaQe2d5V80KBHAAmtNUfusLSsDRPvzenAOaIKba8QY4t3gIBQMnyQ5msY07mSL
m5Q12+Xp49V/5ykCGQegk7Nt2dzXbz+8NEb8CUa6FIFS/raI4uw7Vdcev/VAO3TYlC5+GXP579uN
3jvN9+XoceiW9fj7k5tlFC/1MzxNUFP4XhSBlWx7E8LaYHpDvaacEq9sKF0oEU9zcA0j895yL10n
/mcg3ns+/KSNs/IQHz0EOcS/Cv21G3+chkcxKK9ayaSNfsRpLfcVUXx55SG+bDsiFQW0A1gMqD3Q
QG+nXkH5Kyhw0FftqDSEmeBSWpGoY7UayKHKwgzM92o0yZjctHfv0JQu/rl3wkmGYEDLGsJ4cH7n
1V1vBRLrjQMyhSZ4XREfAAzd5l41X8HQXJ7tRfAJvwPUWxGiNc9VE6U3oBY5c6901HT7rVWhYcwL
6VM4KxO7ELd9WUDZafFm87aByDPxFFBnT7Ygx/3boTf6a225C/9AfCEDPC1h1y7IGi79tx/ARf7W
wIbSPySNcHZmSxAf2kT9O7cI5psRTFOG4fI4P3qFUMVNp+NUcGNXUCxuSqQt1mhZU7HIjbTdaKUE
Qv+PB5IGP5uS65/7EMz8WZsy8CVPsN9lx6Lpqce6GdRrcoG1EXvmr9muNz1SZe2VQS8OBIPSMoTv
A0ID9OrZ9T9LW9J/yPOjUxpaErZubN63Xi5ukjgu5oMsUqOjhjJlyT7WYQv+63XA8LR+0BwzcDXF
HOPtJ3F0YfLm2hhXDfBeVQV4PJQ03SgvFYbYZ/AqgYxAXIBt5/bPHy/45dzhfv8JxlEKAb17Fhjz
5Qdzpgv9P87OrDdqZO3jn8iS9+XW7iXdnRAgpAPcWMBAed/tKvvTn595b0g3Sot3NCMdHUZTbbvq
qWf5L4dYdLjQmA1aSSZaaJHohTxChKwPnTvINmr1Uf/19trXlhEe02HCwSofB/TpMhpYlEVzU87p
Qcek8Bl7767a68agqLwyRtUAGoPmXlUt+JI+KYf4LE0cTjbNOJUWjQSsnDf2UE+ViBacGotvhq8a
84SNlND3edlZd+6Yq89v/+ir+3G9LVbcFDO7lRZ0cYCaSmr0/uyGlAkWL02KzzPeKzvT6f6bVGDf
MoG8Tj5ZzuH9UL3wzyVyypgUo9nWbQ6FQOjeprH6C/uffDdURp/dGJ5f3YbrozFJWpUmVt3Pi0fT
a8znVA2YV9hAJvMR1BZUScvFCNJQabqV/qR/StN5upFyXMdJ3ihIIoauAEWJ+Be3wqq2QGScjEMX
lJM60lU1t4NVTQ8pqdeXNqFs7RDdhyQdFGUcZrXW/+zqiYYzuAZxA/pz9cZh/IEQQ8+Erj8iiRdv
oZk1Gi1Dax0MZGpeYMDKR9sSVnAoA3uq/o3BqSNDB7SZzQS9EbTq5ZNjziGdqgaGQ3MLrCO+3J1x
l7Lx/INmAlfArqODYD5DOy1uSAtfbWSfKItkMxRO+En8gtdhZ5XSTSuK3MPiqsIMTc7Og1Uxm6rN
6dFtvIe3z831a2U54AoG3sSUcJd5rsAYWNFTmw4dxO9NM8zZe0iM2V7J4lZ+dbWPeTJG6cBWQUkA
4rrIJx0bnnu6VNPBTPVsX9pmvM0QHItKQasTax7zXWmI4Z+/5IpxZJa/vk+IquuP+iOpAwbiDUCS
p0MwVtLfJJVbTNFU6Ex6GFzaxZ1Y2vZn1paqOLz9Zq9COHh1oifyhiuGlNzm9coN3RoPAcXlAHws
frEXYX6gXWs6Wyue9P44px5WbXhzIdqBHhT6Dm8vf/22f2O4KI+RykVi8OL6Gsuy06hO7AMmiAEk
e91LwsIu6uMgc3Ob9+XP1kBh7u1Fr3cTOMdVFYbs2SGNu4gYqcq1bOYuPdRpkx8Lw5msCN87r4s0
+kvx3durXR0V3M6h6KC/vVLOrmiZMkgYCBhed2raRpaoNjRMsIRImB+6lfxJZ5c3/M9LQv5d0Xlg
Z8HNXmyntMLnyS/kcAKeZzDplAWztyIjQQDZrsSxEe1w4ynXd/aqRxbQLUJlB3bCSiu/TA2xJqli
NtJ40rE6N/bJgBTuoRkYGP58+9muDEVpFgGWIuDBJ2HByyyvY/TvZhnMf1R56uaQar1bRSmt2/Q/
0Sv3yXd6NQfRQmMOEQ+INV909m/5wDwle8+UVqY/6sqTbojjuHcLkX39sb019lOdUZPic2+9Pk7o
P6DVJkb91JQ0J0MTEnRogiP44GOLdlf2840mzNXxBWUPwmnVzTcA5lxqV2GRiEiuChjeFkp5x95b
7Hc4uf1ShpHsRewa44estfS7bJLZ/u0PcXWKAm9te6wI0N9A//XP/4hZQLCdocT07IS95eSOYWlZ
QJQdFbvlPZ5myY08+3qDrY8KoJYGF6Cuy2p7GSx86uKqPll+3dlnzav1YlcWEFhu7OTrV0plbeGV
xKwN8vqlZAA0KeayrtacCjKadN4i/zatWtNj/lI6s68OGqCrDq1nrZx+uLFdf3n7vV6uj5XEKloA
DQ4wGcjldYv98V6nVOgdV2FyQl+3/GLlpo2no4MsvLmqdsRdnX2D+7zsbW0qxObttS/D8e+11+4C
999KL7yooHLVahiQsHbN7RqmHUKSjECYKHrN8nmQZXVWSade3l708sysi7KDKSqBElNGXNy4HPbM
n4suPaUxxz5MwTR9tGWLE9SgMPfMmK+LGwHyUqWBe3YVCsCsFRoDF++l5CpwRxOXlSU7YaOabJH6
iQ8IPA/vLS8dNq5yizs08ZtoxLTZiLoBsJoHp+rG2/7Ll157CQDhMcVkZ18EiwxcS9szrTrBXbde
AuZ0jxoCxCd/sgGoOXGmjoGnyY2DCsuN0/T7Yv0zXq8vgEIEICjJDrSVi3u/B8FjIFaWnRKmifgb
MAGGZC4YZoUV7j7PXQGei9lbhxHv0izLAcaiFke50BicD3LCMKsz5x0+ldkOxL61QYrJvWsAa58Y
JWTfpj65KcP9u5V68aNh/nMo2JpkK5e19lhRcLpdtRw7GWTvXIU87kaTwFZDlPRQREqHCuFmDA+z
CFhLod5nmRC/+tFaTQ6yHCnbjgvlU2W2/U9gXfLZUqko7rTMdLXQdLks7gMQi+kXGC2F2sVBncb3
pSVwuZ8YNt+DtynFOWnt5KdK9TzYepUrz4hhT9Muns3ubmacC+K7EdqvpImVgfKEFSczk5qsaR8Z
UIz3sBG7pQrp3lXZpu/Hsf80M6PPd6ptGyQ/0W7QzT3kAtvgS+hO+a2sW2NLVNWSr+3Szv272gzG
ll0JFCbCmNZ6PyrUTZ7rwRF9qM3GKIZtafWOfmdbVf0zQej40UiW8WulDLfCycycngXjJ1SPllT9
GqTRaKA5u7w95K5FpRgQ8qbQtof0pLWxY2/HwpO7OnboNC24MO1MK/HjYxB0+KWqwsDsAWDNVHyq
Ab1kj50x6PLOQhriHRydFZbgjYhRSGcZkN+tmfREyGN52jbt2rx86Io8PthoDqowyNx2/DC7rTIi
o2aiTTYIHA6Bsb4Xm9bD3h0hbPoBm1Qv5bMc4rJ6hP4j6qiuFgwfdX9yTzME1jhyxpGmcJAuwyFv
+noI5xqtpAF31ylEF8n/CvkVe1nTbFW+yZh4jhuBTe0XBDhtPczkgJiW4yXq+4j4+RimQMd++hJ1
indTbuFyPxSm+TEY5068q7DtnB8a4gRs7KktvShfFDiVch6sk5uhiRointf125QZwVe4mf0HmSz5
ambszf1+EamXRMzwE0SORivYeRLRvb0R22wRYPczAk1+n+8Y/6N8hiStaUY4M/v6rrWWrryTZauL
LZkNTnFG1Q7/TbNof+h642TbiZl88d724ia/X/zYNvba5LTGQxC3Fn2Z0fXPy+gszSGYgLo4niPH
D+lSWMY9XcTih6eSUQ8RnGByss+mpmevURA++QITyp9jq0RzaoZgABM4WuVX4B2++AXqIck/OLL0
1C+HSV++rWALxuiRNW58Z4m2wUN6zCsACnSn9pLKgypVWfP70crKdGtbrRgOc6AE+lRiASVacgaa
DfK3fb+JY4WVW18TJQ/KnmizgzrQjY8cXM16ilUBfMObEkTxC0vaPxjHymIjphXxlKeVbYbLWAzD
M0Ao88VPCHvve5kN274udONTmoxgzWIDneLN7BFZPmdzLCmlMWFyA5wVFvs/w+Ul4Vhs613k5Uv5
YdXeey4LkeSbMdGdZ1pxKn9GLlgvnivbU31Y0PnsD7VIkduchFZ0GirTtTRgy4CFmza5XILqG+G6
/8accPlaGZn+n46hQIoFONCbr0OfI7erd72/Rwc4MDa5FbfTPjZkPAJNwBZ2oxzQ1xAWJv5FOxhE
dzR6ejEhokr6R8S61/agGpx7qZcQ1/DrQiofD5i4OrUdpsORPQn8fZfeMqLM0+H1wu8cH1Xf0tpu
9W4pv2hMUgCC4mbI+XCmdog4D11zzww1Hrd6iytWpCuX3ps5JMkRTz1uE4uL4RsM30aEIPDdIURd
LDgZo6267VJLz9nFVePUwI5lrrZ1tsSf+3SWXURjs68ZWwX15wnSahshTtt9noOGQxtTz75YqQi+
ZCNSUg+eKYKNnqDhd9S6ON4Hta3p0ST6sbyjY4ToUVjQxD02i5nmexCmZDdlgyGMijLcBYB8oqj+
0Uiq2T7WOJ8mBxPh3UPrLGP9oWGE3ZghunWJsQFKmT4Edj7Ox5GL/ajRbTc2iGBW7nbFw5+DAjzm
hlQNIbG4N6RGRK6tL0mJOs6+CUBD76nYMm/jA07Ro0StFiGu0aOnE85gOhCRDqaqfgpKrrcXOy3M
6n0z9l5/xFgNmFDWmE0Ja3futLs6acTPuHcMiMHE7cneDqVhqw2ipcCPZ6CQGGYyh/c/B8IMXnCo
TZdIn8vSwz8duYwNMFwXP3kBgP4AnN2Xd2li4wwFTHsAP5WN9H4e52GI63d95k7yROtrAUNdgswA
jlWnVT98kXrSpAeJkMF94Qd5fl9OnTqWSJDqH6dA2UfqJRT9sA7Txs3sDo1BNj21B8tA4H1DfW+W
h2aahiyS2JQGG4e65UnhefZsI+9o33X17CUvMSmpfL+Cyb4QQOrvg5VoDwv01+KYzPCoPzt0OeQ2
QTFQR6tfK42Nj0Bd/gn0ltEeRx9xvBb3uHSrZ44wvlE6aIiCmm19vzJiDnDccd0sC7dGOc/tG9MB
AwTztIf/mC7NXo3N0nCSlZ0P9wtyd967Zahk93N0E+9nUtR1vaMLZg93Ovpx/yEoCx4YaQ4XlEFs
Z4yCDQbA9WbFUQBqorLYL07Zdd/plMpm4/qF/TOo+SlRMKO9twMjbtgb5QrH+NEkrlHdBwsyyeDu
AWUXL2j7NdkBL0kj+RWPsWmjJhlXL6qA8nYnUmQIIr8opzuEMG3/YGmpcy4MepPjtpx1egJ0gJOT
58zK2XZVp1l3s+a1NnR32yxOeN3Lb6mXYhifOZqunZIWYYGTPXqFiDDLsr37ePL1PaIVFGF1hXDv
s670YD8z1kF4S8eSaIfWR119F8QJEVV1i92X56HKECkwJe6+4D41duvndFEMioM07AdE8WsbmBxc
C7pe74hQIt3oQtTbZMIh4bDaHOVIMic9ygWNoekNrHK/PGtWBiqz0UY73pWVxYXftsicgaox5cZM
KzPZewsyhTtyxAlAIjKHWTgZSB4+VDNY6UiTohu3hijEuHGHwXlRgZxF1PAja7REWy/byjoovrdz
uxK5gwng4pAW3s63k4k0xq9jMrSgBbVracGzKWav/+5ldarl5NT6+MurPaBi9ZBBTZz0lP7hlJh+
9tDZi2EOoVsu2UNeNYVzmD0/3RRxmTpbbVEW+pZW5c6hIb3eiaqmseItKfAM+s3LXRvkqealX3Hn
Lsh1E6kec1qoeCEAixw3aeVP/jv6MX3yWHoVMo0zWon7Esd2UjomWsFeG3qvAjpZixnoXIvZJOyc
JsgRGApBcnrv4fLkzUOX0jH5SAcpOyOftlR3KugQMCXDMNuNRF7us1ZPYNwRbSxKM5oYmTd3aL5i
8dWlhaNt4aKB3m8dYGpT5agpkogeKLixwMqqsGgTTf4w01rI0Gtqy96yuQGp+WY505iklx0RcEr3
a57bebfFREHmRCpaextleghetClG9GLQehG10uofUsvt3XdeA/8sCHXgws2pxjYbTX4NXHCUkJfh
Zq5lBmjrwkZ+Wpd+UD2ANG86Gq+x1mZRTXJc3ksE5zP2bKEBsgBqvWbcNPk/YE0xOiSPdqt5K+YX
8ZTMLcsZEHXXf1Jd5eQbo0bQZpt6Lh4elsIFzV0ybf4hF1T4NtBS5KHV8w60HTIewYOIiwXSusVN
YL5vAtl/WHQx5vfQK4IOakEfdKKCSYQox/1SGslXV3OS7hCPwUzcojNiftT8IUe41VpzT1iovdj2
CMIk6HD5heaFQY2sJLOgJbF23KgjKrMZM5HN0BeV2FRCFsjNI2P1kGDG9h0gfsN4fQi8ZK/lxXSX
WoFq0MvO8zwcgOHo93KRmhWB9U+7jUFzqtyVKflahAtZ/ImlsU8d2nmpj2nbuXLPJmod6EuZ0qO4
D6z8cS76Rds7vVHSMWySNjIRUgveTWNKumQnSWWcy2XFjBZzleTHJO6QAVD52PdbALbNnSuKVN8i
jEWBZ4AKxlUiB3y5cepaZ9LMKEiL09Bpg7YmkrVBFU1a5iEvVg25/O5rJCRhMfiO2oogKPQN5DKn
CR1Ia/OBfMQc7paVTL20gdshFah5MQhYZok4La2Kd2vJiCNoCvHAyY3cf6gCYS9b3jLc5ARHvykc
msX9VLom2efKQxGnfi77FraRC7dpHBS0n6JUKcGqFltZ+EvyCZXXeBeQ5YtqM8qgO3uxOWXH1q7T
T0Y6e/O2mOHFDuGQQXkPzWbM6q1KKwRQp27sirt+avn/176wf6LRpJUkOx2wfsC1o4MyucpBv5ep
63yJlxmcZ2wumr8FG0rmjJtIoxBLHpYB5WzuDSNKcmJEHaaYieT3KnW9/kFzzfrBN1Vp3okekzhO
MnxO7MuRxJWhTJTOdyvnPJqmLv7s+sB/Qhf+2QaNHIc3CbqkjRqpKu8oEIrztkghT1/n0R54BstU
/ZYMJObtA7h2z7h4N+BjXTnlR650f4vS+VJtkBILfnZEkDwGBeEO3Y8hr7MvLXK36lwWNZQ8PYZf
WMnU+gEPpJ0fvB40614alfiKTsY0H3Wsi2YMbOp8+NDH3XAs7c6oN4ksLXmXD6a5MxoUOEALJ216
LGtP4J4y50uV7aclSJyNwF6Qi8xKR7AQdAM1/xNuKFN3lNRf39pFGL+aFEWdsPAxfNxbI99WcZGV
20A5+rKpRgtjg7Cx0rZNwmbpoQGRnwODNHt4fqEA7v3BMFWu7wCEFsuxosM87LylbtSGosaREViQ
+nkuW0CjYCvcYN6WbU4k1Z3FfvGwYFfbeYqNZmsAPDc2rZWa0chAvnxBnH4JdiVWuu6TCXa5f261
oXU36YKxz0YsTmLvZi/1vdBOncWPUDU3lq9x7yr1jktYDhsid+kcJprTVL6ODsKsRf1bETAzzwSP
sxT50R74+XBFiGIiEhm94j22xG6PdjLY7nABZ5LYISaYZYU8pzAkSaK7DFsKHb0OSQRt+TDmXf8B
nkif7V23Mp39yjM4ShfAVWgUJbQdJ1uMdr8YyGCC+sC+5CHn8HzrUgLFxgrizN9l7ZTNkAjaNE+3
sZWU6l3gtoN35qI1vGck40n3QwBF3TcjdvrsfQtR2Lj3e3quEW7U7fIA8ckA/z3PKz/Va4PvRFbu
sapWSYPxNtlkqLczUO2uhxWzLUatTXcqE/pLD2RTj7oxAUAd4wUP2nWW4qcrskGnjnO1QYS2kcZa
daPLeN3TtRwbpU7mBD7/w1+7kH/0kztjydljencykI6aHjPXEARLvwDTD5+y2Xce/YiPJTv3H21F
aLKCckDO1wEWDX7pkk/vWlnvZ3ldnKxar3aI0xOINA0OaOil2bDvEQyfjmgFudat9u46fn7dKGSC
i+IBkACGfIFx0d0c0GkuhMnKoEJI4ai0C42+V2MyExdCh5Hlld+FyiFwmCg4hG5nutFIk+U/YxLl
jeH1FUKB4Z/FEBDYHMhIxrgXk5LeU460HS0/lT7wC677ZTnSMixquiBN89yCPx5Oc94xtIL58TXz
EloCwFeg0RmwMN7utl81nQke/E1mTs7lID/wejtoai6SwBzEfTo5xdksluzQG4gsEMUKyD95g7zk
4EGsQDd++/bSV41+C4wUKE0mkyjv+ZfqrS0HdLRBoRw9/Fc/m2MX7zTbgvlhW9MJ8uUtu/qrR2Xj
I7IHHgVfDKhaF9MMfLTEUllzfpRJW0eJlM6jgzz+w8JvZAusvSg5vHAYk1tffB1ZvNp/rLxqsaze
fXB8L/VYlEth3NlBcewViPZtPvtd9sFyxlnBwPwNYxgFbn4zmJjIT1SFqdpMhrPzKhRTZr2DH+TO
4xxsu3yqgpdMU/qyz4lO9s5xiyzBPAxjwkPho2WH3LmJ+97bn+pyQMLgmI/kkSMwlgFe8vvP/4ga
lSpLYCd59tyLftnasFnL0E56wjzMLO77BprvPV2ZBkRNkyv8CXDEIsi7fXBj11zEr9+/hPn5yh4B
78Kveb1h1+oYdwSVPVuIE+abBA2/vUyXZG80S/c5mGZri1bpLZzr7xDxxydkWeAYyKFhX8Zp8S6B
Ef3QLVOqvOI5r9LmEYmKHCq+XlqHTtZLFsYrOT9MkqltQps7c9/5oF58XOLo5DbQPRGswkvmxle5
OEHrj6Jhjro48RTZl8v5XBYHhtQFMaMpq2QIYQ2PG6+3Rnh4PXIwYdKOHnkhBB+xaaq5a2kcZyZE
3qLWPvmqzf5rifM/Sgg/VWglYCgjs0jGfS8LeQMhdDmn57d6q/Q4L5AOmun+xu/9sYNIQZx+aZP5
iUPSViSFSGthYgYNM8QwrJchk0407ICBGhitUQ9qEWaHxS970srPfJt+Ps1NXZ/HzDD/1SZm/W04
hwISJTT7hr0Om1/9NqB51hioJ1Le/gRMO/ho9k6qh23VlAeHN3oLHnf95VjRWu9gopHLX69XrOyg
nyptVE9FGsPSysckvg+ob5AZoIuWho2yin9Uhfr9BXg8e0WJAUa7dAUe86k0J0+pp5Qe6EfP9efP
OSyuF2POsw2H3v719va8iLe/1wNQyPdmeO5y779+xtXtauA7qid7ceDhV30NCLeYn83G01o0wjVS
vjjo31MMNjfQ0n9bGqTDOh1EUQz56tdLuwrtC1LE+Ql59/5u9DVnlaVyftSN3u/y0bEP+iT857Ky
h+e3H3p9qNdxYtX8tLEjZiaz4nsuVi4NkO49K3Ot5x+QF2g7bIforWrCtG7AxP6yFqN56GYIyttA
LC/ubtG0wVza8/KUj0b/2VD+cFqFsEY0IhDuvTEi/suOZTHQtYwd0EW61LtjkjflgI7nJxy7sAgY
SIMNDD/HEYCxPqLUkbeoqb39Mv+6JrSCALSUxz8Xp0QOkxYoas8ngscPFLVkE/m9HWi7Ou9s1JGG
vhlupMd/e6cO6l/A2i3EkNyLd2rQObKQGOYxUd18asz6sepz61zM8/e3n+36HuNU/LHQuoX/iDkw
MFdM8DI/EZ5XBn+G6XCHak83lt5zjO3RHbRK58fbi169UJAiZP6gJuFrrAi714s6bbH4ReqpT06X
UngHiaSZEueB0+7SGpQOmkGQNm98xd9Msz/PBCpaAOvW0G+scKhLYEPfNotReF7zDCLYQvZuQe58
q4KC7CFtsvJ93aIIfxBmZt61CaOPnb+0hn6oTHMM9iKx+va4GC+e23QvIlm893Zb9Tu458t9K82o
HZyo8CbovbHrJWNUKnfW93Nr5RqVvIPQN33jALEZDJOSJ2HH6m6IRdtFbtJXbiiaDD0W0DfWe0sk
jDww+ezOU4oaBobts/ycBYkV/0cTQyzfqkw1/9XT7N8rc4L0jg1m0sOUNv38xku7rBIozShUYBIB
5SKCAh57/ansZvLiGbD2c0epAHlHZJC5zGFW8d7oIHUBK3AYoGT0Lb4zzKPtXTjSQ2nHoU3VzRU2
kf+2dwhrtF7cVTbdBj9+ZQLaNEnv+fHwbFQysAFX1PjPxpWGeQoVTL4p+07eOIxXWde6JlCgtWIC
CwQ05fVLEDTeW1nX07OsjFGGKYX2GGVIZFS0ixZpbz0jn/4LMGf2o9bv9QcRSKmQzJhsDH+Npe7A
KuGZWt54F5dRYv1dDrh2DhGhHuDh69+lGtgVViybZ2+YygexjPEdwCKxrBcaLYV/fvFwVANuUQzl
IPddXGb0CFxMPunG2E5ifY/j0f9hC0uKDSMSiZSA58vyxu67DE48HzC+FQpETYiggfn6+XprAKDg
teOzVjIK7oKqPQPH03d9X8gfHRGxPhXoysgb4P015r0KFADs1oKY1d3fpkCvly0RMGTeZmufLJRO
+705uN6jNfr9F8PLEE8rCfqEq8qrT9mS1bc+6u/C+/XybGxQk3TwgF17l5jCLkbsgO659wl1JcYf
jvIL9WXJxOxsnM71hufewgXML6XDlqvjZ9+wNOdunhM0kEx7yL+VwkqDvbSJsnvGuf2TP2eotuRm
b/TbxZ7wih1maVcbhi1mhh1GV7kU+aPf3dlxqzRJ7QB1Te0xok4BXWPtikCOkRty3KiG/gayB3rw
7M8rFn2Jqw5ajzCyrWZPSb7Pa3YCIP+xHbdSxCZG90WqDQ9KJYF8ZKoQ/KSM85ufMptn+2nGmKP5
4CB8wLpTN0MQDnV037sHN9YD/79/3MTsX3BaLhhYwH0kEK8/baqPXusvIviEEgW6FB7yM5/wxCtP
jZk27hYrjPqWzuvVJsaeF+gx24mylari4ioHMFAjXkEzVFVpC9ohS+zHYa4KZp7CFauyD5ORj4Yw
6nj39sP+dWXOKv0N2lzmJQcYUZCFfvVUPXPrSU4KXUl9MMdHrzJ01J9nDA2K+DaKcQ0Ef+5fB84H
OHWkSoB7o6l/ESi8vOci5vZbRyJIEne94bwgguEFxxbvCW9HW05OOJQu2DJmmn7CiESroxEZlOSI
aZSbHgO/pneqT+nwrWQ6fSu5unwvNLx+07EJLpbFr7240+Ik02sLo7rnMXc7OwRQ03xDFLKrt/Fs
q2/KmeOnFh0AbfP297gM17/XhXS/Mhuo3i/pKUk3AV5RlThrTtyAx6nRa+gm/0M6JfX27aWuOiX/
txagdC4tCOiXfs2zNMAZGJr23KmmPw390HybYpz1tNQ0osZoU2tb+mXgRD1O89mB2sA9DI7XBzfy
9ctYuv6Olf9smVCCuLMvdn9uM8HHPDl+niflW3cL3omfi76smKVKVG/sFQwUVWJczPsy5ar8x0uL
u8rk+X/7BkFcNS8+9WL4eeNBAD2rWNcz+BSI/kx1LF8yRtcQdJnE3Xjz1w+8rkjg5jqmU3PZThQm
sUdD+OqM+NN4tHOn2chSyndlAfc97CxuZ124cw0r0u33b3/19WlenTyeFgSmYcJ6hJF82WBOgdAg
ezHk51YU+l7vpX5fF2MMIGDIHHBactoOmeU84ojYbemNVzc+9vUG/80TskmxKQYB4b+Ornkyxz74
z/wsplmeNKP29g7A9W0+2tqta/Jv75m9vRZHZIGoPbxeq/cYl8RGWpzV0lS7KXHKL71ny1CDXbaH
eLd8ofWKY/1Q5Ldq0Ov4sUrbu1AlV+UOuDqvlx5bqTGGDvKzv7ig/bsge9KTsd22oGOOSx+0L7HG
PObtb3tZM7GTad+CrvGw11lpk68XVapkbNPTHEdBCzYtCCaEgFMDrYUoTbNchUCsjFv0hr886VrY
MyRHz4Es86LLqRloTHVpXZ7B/LnHYVyGT+yshWwWJwVKHsv9PCya+PdthJhOwIulW4P/7cWhzYYg
XkZrqc4gLY4M+oQVSborW1PGqF29/Vr/cmRozyBZTWttFS643LILhxXV3PJcx/H0tYxVsDVstGxw
T24OaHibp4a+1BfcsowHCNy3vurflwd09JutTR/59Vfl5Qvkcly+6qhKdVJj51chVBK6uOVYex/b
Gb58YsRMCxMK1k2L/4Z7I0b+7SPT1kDUWoduB/T+9W8YUkW3Os6rcwyX8My/0W9yD+nUQekomwbZ
LEKl1f0/9sbW/YxoEUmui/07W+z1qk2ZBp1s0uq8zK64cwOlu1ukrvt93fSuiFQ9tJFeBTB2Wgqs
tz/6384SpdNvAy4gOpfbmoo1yzms1dmbwWtFErgtSJNe/YyRniq29YIu7409fVVI04dk7uNxdGlC
rIyS18+bTEDMvdTKXhrNnEdayx1M0VQOyXZwEMQBtVgAJBSG9k5NZAp7Emjn6HWwykAZ6Vlxo8a5
ThDW3wM7mrIRURTYyK9/j+kkmPEOSfoyx8IC6ljLKd6nHBVii92AyEyog9Q2yJvU2+pqyJpNh6vu
GKV0w/wbH+TqGBBF0VRfExVznadcvJxZT2N/Mi1BnpgNP2YQDfeJxPV1P2YKrZSh1/FIqYBBOdHo
mll2qDywIW9vir/+BrrBOkUPxh6XH8iacUpnaJ++dL2zbCQ8jzutSYtveT59k/riPadWiQJqFSdL
JNo8uRHfr04hr4CJFtc2Z4IJ6MV9VstG1g5Khy+VLrwt56XNmA3H3WYahuCLwcj+Hgm19EZKetXa
gNTFLGnNGZCIZSx5EYBqLEiXPuu0Mxp8+abGmV6P0oYyrjCD9Lm0lYfMcTuvgJjh3gZycDfMOe6h
QpePko15o5f8t4/AeHxt1fOLuHFe70pFQQKTxhMvlkIqJEwqSBVqrhcdpZFMD61y9u5FnHd39ezX
G87tcmMXXKUVvI91NrGOiagPL4tvw1lpuO6CJLCbik+geILzqs51X3h28exqtouaT9oWP9SSy/Pb
G/AqKrE05rQux5ISiCnn62cHvYsVtMMOMFRf36GG1PMlWppJbTofnanx92+v95cdRznKzIqeqM/g
e/09f7R+rSU1JhAe6QsZlnwa9WKgFDP1yE0dfbM4sf0+EeyGtxf9y0Oyt20giFSH9DbW9//Hormf
o2gtzewlQPT3EeY3YaU1XKTNeyyrtVvsrL89IxZISALwbrlm1j//Y7mZ0sCFVZYzrBY+2qLaEpl0
HeCFJuhsugJEsGUWwY3g6vBffZWHw5TkLl8n7ZiiXd3qWiNhpSs/f6ks/N30KkFabVx0uDM5/Za3
X+jfnjDw1kQUBINBhvj6Ce2xJ6TCGjhPHhbrimb1U2PMSIEvmQfmzskpavXkw9uL/uWUmCa6GswG
UCNgCP560SVxNUufSu2sjVrQhCLI8hdLVt5GFM60IVu3pqgC+3nyMte7cUL/cpOSi9KFdQGL0Jy+
HOgh8KCbmePGZ1Fj2BeaUG46eE+dmSDzbMQgUF3cEwuk11HKjashajARpQ0L/zrMh0Lu334XVx+b
FjkzeepbPsKaob9+FwmJ49yA+z8jBq4f3NkB9Zn2k+5vigHgwY3PfXV+1tXYVxQg676+9JDoTFPk
/agnZ19Lg208lfq+jfPjWKEWgxj3HDy9/XS31ru4mWOzVYOCNnkeRZ7+XLy4T0KvnWSJnq/7PS3E
YP4/nhDNNCpJ8DFkJhd7C5OiBt0eOzmnbfNNaCPcpMHLP/XA1XjAKv387w+4zvYc8GC09y8nbQyF
s4x2Y3bWhz79CBq0PJbe/zg7jx23kXYNXxEB5rClQit0cLvbku0NMfZ4mHPm1Z+n+t9YlCCiD+DN
2MCUqljhC2/wq63k0TVfERDa0f7+iNcbhvRRoTAmTEXxnJ3d86Hp95Thiuhkyi12E06ngEmUKX10
RSovrebV9QBbnMSR5YTLq8jzGqCNrKNCzTU62RF3nQTU3ztkndUU66FKx2ltW562VwLA1tv7s7ze
OAwsmu/UJLgq5uIoyqjGRm0a4SkYQJWtxsJJpLWkh7GyAZNff4NmBr/v/phX15KYLO1EjNY5IMB1
L48iFAYURL02PjVNk3/zQsgxQIcd59mSBvvdm5LxX0+rUgwLkiBesp+6jqipctGxpdAK/4jYYfZd
8yYMdSnW4hPBjfczrWyktNNA8x+k1DN+oQcYIq5RDip07oDcvR7rYQOJoPz0fcTPMBHtFoE9eIlZ
IOnhSpnCzIpONKamblNFRuxv5LgfadJJ1vv9Fb+K18SciVdFBInO2Hx7QbYea6eQYtguMtrDTjbU
v6qRuq3Ne7kNHUoGLpC94meW+WDeYW3Ep/u/4MY+I3f+CNiFnum8wJiGwWTHEzUnlAha9bWYiuAh
9mkNrXBG8LfylCTKZ4NUUc7kCaIxzrm6arspNDUGSTPi01S2Vb0ufYf6tWkX+ZsEQW0Hpdb5Ddmm
aR+iVvMbXgMvWMAx3TjWNLOpJQIVQkV2HqYmuEpIBtYIJ2CatuQWipU8dZXU/ZYpKzsbmhG9fYZj
mi+calG7v4hsmLrNnczbC5CQLsrlCYPuSQBXeckp1aOo3kRZp4478JPpwle9MT9armQmlCPQX5jv
K7MFYZ+mfnZywlr7bjQ2TEA46qsa7tA7y+G/DDCQF16e62QIZB37mPQPOx1KT7PHrlQGDHy8KD1h
0Tv4/8SeXiQPSIe2FKAkzX8jlKz0tcyz3v6SWx39BQV9twpmbtfuUVhvpo1U9tFSUnTjwUAwB9YE
/VByo3m0hTy44qMKlp4UrQyCTQG7yKUtYndH5L+rYSFCvzEagsBoWbP8kCTmTddcB+rQFnxRGG1t
+QrwHFVLap5W/K8Boy9cuLNvDUfyTyQDGhw25OzOpidW5XIFog6KWwebXCPHWlHvqv+T8Cj7cf+y
uLF9WT/2LjgeRB/mzlRK3eIegwcFRAxDmx4CDyehgxdl8bf749yclCZM1FCFIEqbbSSkG/KIqyE/
jUVc/FAcaE7I0tMlz5Vu4Qa+8eYhpkD9BqdnhM/mmwOFUTR8kJ84mfbUYiCllN0RipiySybMnbLa
VN5RuI62yaS1C7JyN65e3hnkc0lc6e/M+1kZIHUt0MbsJJcpZga6WbH/Y896qCG0vrVNtGSffeNW
4LYTu4Tol+b8LNQeRsChWmLlJ0v21a+ObybrmiwMHbIkfgq8ovQ39KOAct7/mrfmiYYfWBPSe24k
8bX/SiKVpmzCUSuLE4oK5QqHhHBTaHG+1sYakD7q0g+fHI/vCRZdpb0ATpv/uBwvGWEvlWOinHRa
w0fMAWrALTqdd3i+EFNrmKJL/cKrDcso4qxTgqJog5jV5ZCSblNmx4Hi5KOkug2SsX6JgwYngnSo
AVPfn991pERDkKYNqEi06ZEInL0iidbkwLwV9RQpY/1mZWX/xe7hsW3TFAgSkoGFUe46RYEtm0gJ
hliltQctsCSLdbWdRF+Sq4AKGPEDodvlpDXajsglKNoJczN5B/10OGN7BOnA7jLMB40HzMqiJTvH
KwQysRJVHmgXtEOFWNhs8lnS56Mf6+oJH6nkHAUdgoFoxH5px1qFWTUM5S950HCjk5vpnBVVtB58
C6sy7BHx2S7RKhirYPhz/5NcbXF+FEUZWrQYE1Ipmf2oPI5rWW4N7SRlSfirq8PEw9Wid1T4x56f
7qqwAvxxf8zrPceYaN6hJwW6DGWjy+VvSNajfDC1U5HZ1j8R1nzPJWoL8McCdXN/qKt7X0xP8AaA
6wthJfFT/jrBEBUn8YDqp27o9WaF3EqWrKteWlIfu7WjRO2WK5HgUJ9XU327lfVy9A2M0ZLikba+
/tPvcAupfaX+18D2I3FbTVt6Am59PKRGwUIBaMBJeLaQpjQOecwvOjWtHJtua3RwD8MaXRb669b3
oXWQ9rm/oLe+nVCSIzrj7r+C4VZNSRvDr7QTNAT9UfItvXxI+gF9jLyzl3Qor78eHRMmRpTA5cRo
l18vx1NXSuNIO1WhpkrPFkoZ2qapatn8fX9WV28pWRPgDL4grRpEPWenAGYqgJnJwKxYkxEo1huR
jzuxJ38NuMu2mY3C+brXYHkgYWslC5v0evMwOvciov0iEpr7B1M1LLKgNY1TESrow0sFcl99We7Q
EKrWPhRMyXXMsdzen/P15rkcVb1c3CQuwyRRJUaVx+4tQPFln8OHgpehGv9F8KQXHrdba0wUy3VL
mO6g0Xc5XoXKQY97oXlCsz3ZJLYabCglhm5p+vUTwiTlKvIQbMYCpv1/zJS5UhxAsZXHTmyzvy6B
qPPx02kn84R+FQ6ciS6HqyCb6mqTO4i7BaOPG87nF1d0tqjVEd5eldi7wcJmsUrMU5nE+g4WmrfR
W6ws10AKTfCxsVn+uj/irU1Ek1EmIqS7x7m5nKQ0AlGMseg6NYVpn7tqUNPtEGK/s4p8FfK0kuY0
dZsapeElHtDtoRkW1KTC/hf//tf6DsyoNFC5OoHGDzBL8iq8Cyu6h1Wl1Hscmlh5MPpLbrPidrtI
SSE4UG4RxSY0jrHfvhw2Hkc7izBWPCPpIe8MpH4GYG75H5uWWuMmCUxgoMLWGrESH0U287P7GRAh
dWhB57Mhd85n3XaNDPFYKs5t6KsIMtXNWQmVdsPfeasCVe9vSjVqRyutgoWRr9Zb8B8sMLm0Nljw
OXRBywejRoivPEd+lKHQoOibsu/yB60PQzRYCv8Qpkm18GjfWG2QTWCDkGIEajtvN5RFYUO6q6tz
UMHZqXK/fEQSsHpA/sne4OakbDC1LzbYgpZf9b6RFs7wdehI91x0B4WNsi4+++XXLjLfcDKUzs4m
Chwtig+S88cElTu9yNo46Q8WwRK2qaYh1YQuYZbtJPzOzX2M2+jCfX31BvJT+OLwmASEwJirnBZD
rPMB4voMYwrjU3/SMJscw38ipTcWKk7q1RMoxqK5AKyMuh6wxctp+1WEVFmtV2doloWz8glr38be
apUNpnf1YzW2kr8hmPXQWoqCDPMmoTtXYvJD+SkIoUbqgxTVOA0mlO65+6CW4Jzk41wbSdYXLTAk
b4usoomYdBE108pp8yl00Wdt0dOCuW+tgjye3pIayugnbyymRsmF1xaMkfDHvpzalCBA0WAOcFaR
TV1PuTBgM51qHWLetm/a4pm4rligwl49eoxpw9xEdoZDxN1xOSaQSICYlt+ccRu1mKuwUx/oJU0T
cniyXXy+NiwGFEh9wVkAUz67pMAWOZVndM0ZrRb9XNQ0H7n8pa1vydKBgiFgl64to40STVm6Cmyt
RV0Eu+RPLzUzpg0qmgEOnebLaXdIeOSDXLRncE3BC7/0R5uE/kOnD+lGbit15zXqEpjr6r1HsNwA
1MH9jLS1Mcf5DH4Ed2zQ23NSotS9yjnTYEgMBGbaUdYPvZXaD5qKs59Lzen7/fl+0Nwu3wZR7SHX
4g/2Zcb8O6tFDeW8S85Up4NvfSynO3uoWmtVZn4GXbisxy02wmhiNWnQPw6KU/0MGsSrpArtr31b
Ky28uU7K/+1Ren+J8Kvatsi47JAw9l2t+BLkW1lSnV0Er+8hbIF6L0QQ1/ctMyBhATzOFc+ld/nJ
4lHuKhxVkrMRj9GPBm7WY4OUm+rqyGRspERJ1kpLYwFOcOCWk6bu7y/hjZMC84WeCiUJgORz1ofT
eHXuy3l6Lmwt+FKiqvYcSFioYlaIhpFfWAs1pbmbO2hD5LOBzfLBkBlW55+sTeIEs3olO9NErx5r
1Yp32GF0KF1OU4dbnJ6/OI4fvJeqlbau142ytMqQbXqNoa0+JwgvvY1TNbToxOnQjSerPFGqn9Zg
7511YpjNGsCi9EoPM27dvE7aeDUYk7erNDV902CIraxxQo801XjfwrTUH+M4IJO6v6yqCHNnO1O0
/0h/YSPTI5sdxUFykG0t1PTsgEPGrwaLWSwEzCrP3Mao+59gpRx092MEdejTaf4GE+242AsOv7bF
tsVuVmlXhL/qqZC+O1OgV1uIabrhDgU1DwGUGUM34ZgdgOugG2WpgflUqEkmre7PZO548vHB+EzU
UQRehs7m5Q4t6fFUOZbghD1hVW10NUKksUDsZKVSNN6NlpOPa8jjxjO9jEi8L4q1R77We/exBH+t
e73/R5Npnq1xqE4QPU0nc6vKUrJCxeW/+z92dpqEwLIOOhlTLjhtQF5mKQAQcMClpe4dAE2UWxr3
yppqQY4CqgZFqy6tdYfi1gPKJIjBdk24uT/87DB9DE+tAxoyViQwn2dLFXlJDejfQbFTi7OHPMMK
J1ZSKh62HRCrB58UKaBKSlObc4t8EIU9YsTLT1NMnlVl0pQcRmSGTDBcvWp+xXzZloVwslX/TlFK
hnWYRIvU51lw+jG04G7xzNKHJOGaDz3GXt74Car+qfyMrEUarjQgGN8khMeiVaZ3//lyMC4s8Bwb
8jEsaQ/JHUhFBWT45bCpZ5s0Xkd6+LI8aq7Wx/mDPWbR1yDvMzSgYDI+mJXFZjMa1X6O0w6eXEHL
4bdZobZ9/3Pf/DUcDKAhoItNeV6vNlSMpQRG/NDUUoAVypB6m65NtHddQgjcxXtQFRpbznSiPxtx
p/dFHa1wl56iF0rdzcLdOnuKPxaHBjkVIgqvhCKz7WcWfdvJqZwemrT/E5p1t5myChWu3NOoGtFi
ci0VbU45UJHLur8U4jr767oTQ0NIF9xJKnAiir38Lgn+fnKFaN1BCijtmoGSjy63wy+d1+Xb/aE+
pOjnY9EkQCGD2jLQ7tk0kaXK2q6Nc3wHgnSvaQm0+yypw1cYcnn+Xg9V/sOXLSnYQlgF3boqGsX/
LjUUgI86BQl1DQQwN1wAyuWf3uysb60WxMpWRuVifLv/Y2+tC8EvhXfiI95YcWH9lTMn5dR0YVwX
h35Uxve69E/RWLVPmmd6C/f0zZEIeQkhbHK3eciL4nFpS5lfHHxJVreT6VsI4pLEbdLC7+Pt/Wnd
2GlcOcyKgw8BaI5SciBoDp6mFAdM6AEUI27XD3ucPvznXqoUVLQ7LX1DjkBHpmRK7X5ho9+YK4YM
FPYpaNvmdWFfjiYKaXFxaMo0emmD1PxST3X/Q5F7bffZmTKQQnzLCwYQYg4wlPKq0+sx6w5E8ugf
NziLSplk7AknkidJMoMnyvjfWtVfKjXPMkIwm8BEOVQODBiaw3MSW5l1suUhGoq0sB0+pi372RUp
+8JSXt3j1Hdh8lE34zoVahKXG7SxQzNU5ao9TFaibIZGUtF/r6YHWRqlVVNV9W7wy/P9Nb16pQXr
lw6YDR0OI7d5h8QkqbYK0ygOlQowfGU3SbnJUWZ9lwecHpE1y60veVEZqEh7PrJhcZU0/97/CTem
DfwMJhdZorBEm70jNTKbgQrHZ0/rxUIiuy+wtFen6RjZPQYuOaUoN2mzbmE3XX9Uk0KSBRtFIQ6+
IibIWRwZPVpghxx3+8BVOil+1RpE5u/P7vphYu8QsFFnpuAsiEWXX1UKC6BRGHsfAgfTmm891ARk
vgCv5KdqcpTBHcMoRKXbCRVpH9tq1mx71Mt817aTLG92RYub79f7P+r6qwuLKYFGB47soDZw+Zsq
sIud2kvdIWmp4FGrLLEW1+Nhzy2Taa7nDPEfL/L6DU42xV5rMB+5/wOuF58fIKAtgh7qWPMcXWrR
5G2NpD8osq/9q42S1rpSok+fPlGUggHiidKRAHuLIPHvK9/sq7EurO7QIX75I9GSE8UcewPQsniE
PdfvhLjrYiQiNuzFo0jHFWA5MQjYFioQsy8eFg1ysKY6HEZ27Rfs/YpixceQW1cphSYlOMv+PbQa
DVnCZjAJEBWv3GaYkY1rxDgobQ5s1/DZCKUAACH5CplGMhgrzegjQru4rq11qkCzXKGJijYjTG4P
fwIcvXXCrhp/UMuqIMrFEWCpIW2UY6PImYcF52B3qRtMXvICGzYo3mIbyB79gBGwttU17bvvmBn/
K1TIijdEhSv0VClx6u+6mUvtCwfK3mXhGCs/FZwfnD9Tp9QkdZIGb6gNu958FEQzxaW6VZlup1CL
J5sMIMOixtmwyaS8OaPFUZy8onWKQ2nk2j8wVWpImmlWjqrL/aBka7QCTGNVlFgV0tdtk4diKJrs
TMwp/clQsXZ2wmsTuUyWJXdhQiKv2KXDf0E+OI96hoWay95rbDTWrcl56EAQ2SvfULpHZwjVysWh
pPqmR2P8HndU8fEw9xwsCboaSLWHTOXwkGPt+y7B4mK9sFfQ3QnBfIxi8JoKzpM6eCqIMz0a/sRR
GJSUoCl9oG2JKcBex2fqn6Q2ejT+K0uTnpD27t4iFGPLH/R5uy8eturemgyyUN3OmvzppYANULqa
Wln9FxVKiORS4QnfPKTp4pVvekm80cuitPdK2eBvWUYpLnh12AeYtRhhWv3HIiE9XNLVylZtZFPY
w3zB/uklSZsvRDfzLJTnkFtDoNGJN2ANGrM6yYREr0lsWR1srZdPgY2lvRt6qKS6UQqCTEXCflxJ
Uao3TyBIBtVbobAjNljRyi+J4fhYl3hNO2BQShV2mzbMfh8FEyo8rkkKg6C0oxXT0kUs4t7ZsRS/
FsIwLTFwlLPnNbZDnwpGWB8sBMXWJvaznZuqUY6IftuCYLWGr8j05ThlVelzjW0mnCRVOTRxZf8E
/zctQeCuIieW0bF56nmAIMA4s3evQwwnbVSzQpkeJ/jI05GhHKUe3SpfGRceu3ktX3wziGc8dMKC
DtzBLCmAQRwRXWf1gePNh+L9GXoUH0FP0mHvvqQKsvOVTZJsJXn6NRjKYOslgKEW9s6NOSMJARiD
i58cZZ6qOiSKbefV2ArWo/mAA0T3lFZ1uEm0XFkY6qoAQPOCkSz6JsThUCcu734VJDQhR68f0kot
X5M4w/Og80duhiQPSmXVFUHx/f6rdhXJQEUhr2CRAbdTD5g/N0VmNX2plgddCYzXPErzPXBw6UnN
0+mPJPlI5wPKXdrXIse62NemLjz+BEpWYNznqLSoy9TMaUb9iCMPpV1E4M2fUIo6tHBNGH54wtf+
1giNuloR3I6/+gh9mfU4NVIovE3khTf3at1NhMksMPfA/kgK5sT4KWlqoirLONZ0afYTCcu2SXRp
raittFKHbgl1L47tbPoU+yl8U2Oitjev7k2dCUihCvRj1RnGhveg/x0laqVsJ1wdczoMdfTqB6hO
PWVpjIDTJz852EZWnUMiokn4R5e7TB/rYFBw1Tl6Boe4RUgNsYGqP1aGgfg6ErvpF93JJXl7f9gb
i2wLDUh0c0jyEQC5HNYoB83uWls94ozhrFLFDqtTQqD4Own8TD5FJnqG90e8ChmFvAXAPHgNoiU5
h3OOAYa6kuMpRysc1ZNdGNlWmRT1AZUR7Tc2lg4GPtj+IOysqw86pb1iAYZ94zvDvaLpDHOT+3vO
/fH7GtyUqinHCurB93RotTepgueAO5+0i9NB3iemXz4VsmAz35/71a0FgIzvi/YoNBlqbLNzrbZN
yl86yjEem7F2sUid3tXKQQjcR9F1of94fVUzGnAmFA8YD6DpLHykIdnncNOVI4dVSPNKiDrARVfd
gBh3nXGv7SCCZX9KdPHfsNdU+/2gDtGnl/vyV8zmrHcg6ZHwUI5l5flnIze5Mgtr0vCo8YbpB7LE
+qpIfb+CkZb5+cJ7dWvFkXsA9Y50Hejh2RqMKdL72cCKD61HBwl5fyxnVJCDtDGscOHzXu8spDGB
CgLvF0nwHIXtp2Yqm6WpHgO5j7VjK9s4mOSpv8fu0AwxmNCb354UT+FT4uVttvC9r48yNTpDBaLD
x6YlKw7eXzmKFgVjjg+peZQmD1coH6n0cT224fhiFVa4pnFhLMgB3BxR4FZgFghyxezysI2+dXJq
pUctS4tNggF67cpyprwWTmVuOklVP/81ye8pMfEiCxly8W7+NUW9RVQBfVnrWCrwP7Wp19JNCnpZ
xjCpKRcGu/E1IZTDZSDEo2gzVzs3JdnA7d5SjzGsxpdBi803VOing9pNpRvLWY8coRGH67zwrIXU
72rXiuYSuF7iGjwKrwo4fYfQfZVOaJXlvl5v5XiQiYzjqcjhaaJguLBvr74jlW52LBcC4rogNWbF
VxkPKkIbuWSmcSFslMI9wkDxMQQqvk9QP/rsyoJr5BqkyQtjnGb+bDyzitC7w4bsaBiRtC1KTmbh
hM0qoJe5UfJYOcdSEH5Tkk57/eQFzMhEEhpMCeHZrM82kNNJRmeoY3VsokZ9lc1Je4mBKa4ibC4K
9/5YV0EcY4EuMrh5QRqB0b7crEHKze6EenVsdXyTDL+JDxWvOY46HaAFhVzQVaNyqYp741uCs2f/
UDAGZ6TNRvVDKDiZP6jHOm0Mf1X3ofRelYbz1mGvsEHYqV3YPNfPDGga9F7olXAVwIGfXbFTENqm
BGDnKHl68hVPCK/6bcqRpbBlzYwyn2uGenTyDKH2k4I72iMQ5AUOdakwX1Q8vD46GikQ8iRkKbTe
578GzymOVmCPx0rNra2cCidUf/xN2LZ0314X5CA005Chlsy9K8Dolx84b9I2qCxlOvrUENK9Opkk
553slQ9qn1HZRfnc7teDhjREiWRN9S5PhDOYyOT6OAI9ioro2/0td3Vl8YtQB4GlKrQv4TRe/qJC
T8BhY9l1LIbGR2PIVOpk5YWkSEccwpAQRKfbDld+kIXNQ0bmbb/f/wHXe56LkluLtiWomSvM9pja
o0+zbDjqOHQAlgcSs6KLkZi7qQxVfRviMt3/hBqmLRYTZlk5jx4EORrsZGof3Tvtcu5cWI1BvuC/
tEjSTsfE4hNYx7itAeq7Em6NyMOkfe7H/wxtFrcb35/yCAm/JHbelAj5c2ddGEaDoQVTs5SFG32+
WfgkQp9CyFOCy0AXc/Y6D2IIVGT7F78ZHb1+HDKJxBGcV1NbOzuXUFmUtTTQKc0PvqlsJo8Cb+JO
pVXme6kJGnBz3BnT0vGdbRlWiy1DgMSNQdBwhcT0psxB88vBpJNC3uj2lLDrXQCco1pXJgqE3WiM
T4aCp+u26EY1/WTSKcanuPmRxROOX0mv1XRTFdZFfSxtrXhI+QwmjwE4499dZvkPatENydYZkzhO
3UTps2KPdJc8IuDsDSuEb7xk4T4TZ+SvNPDjB5GdIA/Ac6hyrC/3UZbEkhdIkfaYYEa3ayC6jG6A
z9jS8yA++OU4UJPolGAIwC1y9egmjTOadQIWx0oknA1xxBtiF+kHy1olGR7Wmy7NcnOVhVOTuqBb
wGGVQw1O8v6Jnd2XTJefIXoXVBxumKG3NLJLLZfsx9jA7spNJX60W5WIIUAMhlm5MNz1dmM4ehfA
L2kxQhO9XF0nMWCiDqb92OrqsLXjUcn3uuRhGpsH8apMwmFtSYq5lmvElxa+7K2xod3S36SYgxqb
eDr/ih7DtkyLoUvsR4lMHzkiSlf0obxe3QN59qVdRN7nuEE4Zm+wOtFwur/Ss7tRrDS4AhTXaSMQ
1M3bxnDBom4kIX2UaiTndDgma24sYztJuBZU4yjt6iBcCgduzBkSDRLo9Dl5GuZKCQoXvhHLjfNI
Oh6V60SLcOOkkTSuTT2Mjn7dY4YE/vtVq3pFXTjct2ZMtotTDUhKKpNXsUiHthbFpkeOabGxOifZ
jZGnPZmycq6zoNtQQbe391f5g4F0ca6gVap0PgkihFznnJuKK5A/TNM4Psmxr0XrMdJr+xdQQuU9
N3SEuX2jc4QIX9eZ75kcj/73oSroUNKHCb+kdmK84deaJF9BrunDKjH80bDccbAy/9yYrVcV7iRP
Srty5GJ8wDBlWmIuzk+k6ExzIwjxmw96n7ig/tqmVWdLud0o2iPGevlmdCIlWmlO5Ty1cjhKC+dx
/okoxNBqIb2BAMVizZuKsppOakZJ7Ojj/rhR6gh7diXvD2bUTdgpR8rXtjOWyiBXVx8TI2IC6qHj
pgOs5XKGQzAlhS6BbWutSPFdtVBq653erdLKKytCGOe9SUGX0ZTyBppdSR8ga7eqBQtrAVM8Px5M
WtCYRV+VHcMBvfwluTPgjEid/2nEhhDXbkeapnWRK31nbiVp7B+K0urr3ZjhcfYTtWEHQ7v7+/Wj
Mf73fhXEMwSwidrIFAQB5PInIHCSYQtdyo8O2qL+mo9c+EiuAnZ2o7a0pLXnT/ExGmXZ31O3Vb5V
PXQ/ur1aDWetz3GH01bI8PfRc+VxBZT0v3JrWiG/5ngeOv3h0O4yr1SzF4zdzGHFgGb9XvhBYG4S
RcODl/pRoL2mXj8ZD8PQDd+NQmmHveW1sryK6qrtHnwjzbuNrwdasGpU2X+pCfGDLcjphr9IHLQx
bG0CaY7WWqfKJQ261F5jIpg1LvmDpONCi1oiP6ce3gsyzqZwaSjG8VoCj49xZwfguN7ofZ8or4Co
h33lO/7womi1iuwplGV93ePlaP2I+ml6lwOQaq4SpDB07n+PqwMBJ497+iOFohprzR4J3EKtAKnW
4BFxbFnZGmpXvvilJj3X2CiujTQt8x3B5FJVdJa2cfq4q8QW1KGRweQXG/WvQ69Nfp/WRuE82lo5
rXIprvd1JmD12TiYrzGGiZ/soDAiAR+VC3EBC/mT2dbPHJRFULZyHtvMsNce+tKvbWP0ayJOzInv
L+pV9MtgaHhjk8PkEJCcXzPxQHusrorgCZzbpOxiIwS9Bmhb1tyJ1uZITU7O7XUZjY1wx7Rw2baa
UY7XoREER3GKk4WTf73g/CKQTrSRxRrMKUC1Z9P+hjz2lNmV8WvE2v4bKTqt9lo4fCmNtdReuLrW
xRJw7cHVpmkI9fPyCxPtDSFEQv8pN7TmqDLslpZmeDD7wVh4d6+GQqINMhl8RCG2S7ZyOVQbdB55
lqk+VmAYn1s1HJ6lsgpxUIXycv/Lzq9y1MsoxdE3IA2mGTePlrux8lsATeYxccJS2jR16Wy6xjNM
dzQ53q5UNM4e6V1UlPVg+OFko/Xl/i8Q63ZxfxJSCUVhKq4cHXPOjxj6qi3KKmmf5MAy83WC0H7y
6JdjOv5zf6APNcf5SCi2OejuiZqgMfuCpQ/zL8amnnQIdPuqnjTrcehx+FgXqad9GXPEa9xyVIqA
JA75j5Xfq6m05d2lBu5Czzald6UF8f2EmZJCbpG0PT6Oeo5BuB0Z9OgxkzWdU0O+jqcWgJaT5zta
Zy0EoldbnxVDwRVFN4p+IJtn81CqqqU0C3OT6khzaGtLeUHnSDl4CKD+11bSEkbnxng8boK8wk1D
E3W2HZWuVioFx5SntpvyVaJ76T+8VOroxlr6JS1yc+EKv9r+VKKhPQhIErxxAt/L7V9LkdERjjZP
9oQIZh2aHm+NGU//kIq27/c3xdVzIcbiuQDRx9mmc3o5FjgYJ0JurHmSy0p9UqJB2jp25B0Vv1S3
dWsM/6nBMC58wKtBaUdDQwDqw7XNmLMkqrd8u8eBGZVJaxKsL/QCTbWPH5S2AF8HxMdadXEe/7w/
1auDJkYlakMdhdISzenLqXpjruL33chPhTKBKJSMcPwByjDY3x/m6uuBnCImYrcIEyMu6MthCnpk
Ot4YypNV2TjYqpmeHolfzVe1t5TN/bGudiZjiQ3JaWZW1PAux4J6N8ghxsRPQ6hnB86AusUPZjoY
IUpNeAJlxen+gLcmJ2qGWIWAIiMxuxywkEPqYFGHLzYSXLLL7kVZfgJotUd+pV/aJx/44Isbi5Se
l4AnngUCETk76ZBsIQGORvw8eb5ur6OK8vB6cKKWdq8C33cqS81BLdqoTnlhxt8BAKFq7CNYYbi5
g1EIqsEOBiX+0HzVQCoVq9SEUiVDP+9d6myW9BMjAquGCoMF1O96SNmKY2Ul3U8CNy/Ntklb4M/c
JW166uPe/loNGjGinI7g/bHiDoszoFgJV4n76/yhNXU5c9UQGH7BG2G154G9h9oGeAZfeTJjU64d
cojKnvCoIl0bN74W2OHRwIrohVqbjzem7+tfIq3Agj7Sif3pkNZpe4CIXaj7OBxsSk2RYQ1umsY1
NHS0wRzMMFQ1PuU9enHZpqKL3j+mCVoV9WpEariCTR2qefs1r1m+H0TCSrj26maQFm672WXwQeUh
fCGi4NBw46mXW6pDOwyF0qo4m4kifR/ztHtGNhX3d4BIm8Cr411heOnC+s6L/v8blTuAiiasLxqe
l6MOaowSYGDkZ1o2yX4gQN51OFcfhU7Ao6xl0ymmEIoPmWwcBj9JV+GIofb9j3xj5uJRga4C6ojM
aXb3NkMq5zIUyHMFos5FlhJ9xN5OfmhtMTxr2tiseY68hZ6nCMT/2lhi4iTL/KFsR317DphQ9ISk
ttTqc5eb1aanhw0FKh/3QaB+C8Z22hsYZLpZOnYLl764Gi4HZkDokHChIMsw78sVd/DEbpU6788s
br9vas3fc3tJm6GQ/0kLu164hq/nKapzooui0khx5n0UsO/cStnQnZ0eeKtlwnQpR3tY51agrX0t
iV5rDI9fe6ddKtPNkwWWmNiEwTm+VAgoS17OFCKAkgxhM54Lz+kOLQ7i1AR1hyZdonyTPTneFkmc
wrwpCTMjyR7XNSSp3SCpS3nL7Lr+3y8hSEIKgmoMVf/LXxIMU5nmfTOcvWFU/zQEHDtDq6JzXZbG
wuedR5cfYwlVApJOZEYJJS7HirtQMhOjHs9ONzjk5OE0wXXsUEVcxZNlB25SgHKkaZaFjhsaxfSr
7RRMJZqOBsc+yJ3gG1GWk65aLypftALdxXVYDJp0iNM+/WkYaCq6kapkussnbfxV33rGt/sn8tZ6
odpDh14UtgHFX87BtseSgoAxnFlTOntjAeYEW9axeEAVq1qIR64PhCVE8Ek8ROOHwu7lYEFX5lMD
TfNsWaGH2EvlxZspnfCw7KwGq5xStfslAoc4ZJeHkDSHB4UQ5QOFMDuEht8lYEJb5ZziJrhSNalb
kyr6oyuPsn0MqkB5yEo0M5tYnXzqIvGwkO3cmDRACyrYYoURq5u96AmydSbqtuq5J7nYRKqZP6bp
KLt9IZv/hWHefb3/Ra/vWNqb5AmovvBBrxhIqleVU4B2yFlqbG9jWnG6qhl0YyqVs5X8wl/bAXLv
9we9OckPdADAP5OGweWXJVVAKBkIxLmAnPrgZUqyT9u0eTampthkbKeFs3e9bQFAiJYlOxczgauH
pHGkZIKwe/bpM32HddTUrua3yus4dIbyuYyZc86GFS1SsW0FvnE2uWnSqiyutbOVVUoAK8OhFNYj
NVC53PvUyfOGNNLX+6jcYG1gfUlDyfq0R4xDNYLoCElFcAKcossfQa+yQDVIM8/gPpTQ1VFxfxiB
Y64MP5dHt61TJByMRQmHq0eFYW04VZTnhSDIPIVIJSRODTgi52yCZ2CSF9MBxSRxHUWScbYQvzpa
tTo+2Pgu7j65pxwxKqV1UI6Ew/OciRMtSYE2GWfUqKOfmNtFB2f0rFe9ULNNH2JH9P8YD/QO+nxU
2KkXXK6wPQ72yCNunPVIz7i2Ldo/4D2i8Nnu8uD/ODuvHreRNUz/IgLM4ZZK3W13y6Ftyb4hPMce
sphz+vX7VC920aIEER4cwDgzHqBUxQpfeMOhxk51ZYZXR5UZEpQQkFM/BNm4CIeQ04H+wVk9jYoy
fMvLAj4qXgF7Ratp/ER5/60GhrZGJb8xKioHkgeJKwnVF3mW3xUuk2weUmDAymkSzjcvCoNNoWnd
NpMJvjQb+pOpbbMGVb46sFzB5G10rXGd4D6Wf/9uUMr0KbaFunKCD5H9Klubd9Coym997zjf7n/H
6y0rh6JGKkt2XISLu8hNVJOsaVBOgS3UD+UQlQdjjMxzbeAgNZgmyU3bk8Qh9beG6785NK1hkG5S
tWdJ0i/6stNGEYVnA+3B6UsqGvOLZ2V4yaaQcCoEZRRrr3kZlJd8gPmzclFd3cKyCv6GG+Wykq/N
5SJPVSx5tXV0NuOy+NfNp+5pHJ3qM6RX1SL4ctd8TW4OCF4VEqEsgS8VJs3RUwav1KPzGIVZ5Pc6
6h+wdX4gZpn7ippaKwfmxi6SUpaMRAEZNsciWknb2sjm0PBOUynChriJYGKjdLi/+ZnJFbSynreG
w54E/cg3UOGyUNnb2DZOhhPQ+jSSnVXRv/RVPVAf9HpIq799QjFLpNZGfY/TeY1iSEsXj85gprmJ
/rD20I29uW9bREQ3Fton1tZuyurx/km5MT+GJDEiFJM4WP1yv5SJXRLAivBcWh2ceSPqla91Wowj
CKTq9/2xbmwVVCihK+BZRy1qSf+IaHgbDnII5zrxyi1NxOQI0iw5tFMb78FY//kPw7GOlE1NEs5l
r0SB3G9NXNvnqptjlCHj1nzS47rdh5o1K/Dg4MD8lxGlnSzQDOpEi8OHcGJXa3EanVO9SNpNHWai
f2ri3NG39ZzHCV4vCd469we99QWp08p0h9Xltbz8gn1kKnNCy/GkxKmiPle4a+Yb/L6mdg/z11p7
km88HVxub6gjFA6usAlAPpso87LojHkuXUT6I0q+r71OOczxWJXPKC49JziSrPBKrmepcyp4ljn7
b2Zml7PUslqQPWfi7NY6XgNgXK1NUY+81Nq0dgxvjsXdDY6Xst9V6VsvtATPoUqcwzzSHwEpG3vg
6N0z4hXFyom/PRR8BpXBECZY3GZ165qTUdZMCzXtYjsWqr7DVsH+7KlB8/d3GWvIVf3/BpNP17sH
WB1KV6lUNzqX8TBUfuH0U+uHuh0rD26crxX0rzcKo9E9lN4IBDdLPnutaJ2nGEyt9Hpz2nShi+BP
hpM3luVu8TIjHvIh57p4/dvj8Aaj5JaRgJ0rXp1WhZFs2YozFVvxoKWddwbRCBMoUoo1h/QbX4+C
B5kWzHmqO8vHobQh8A2RLs4d0/rmlQbQk8CRMgxFav5tusObQC2Yy5ObRdbyLz9epU9jVg9zdJ4y
w/yIkZTynLaDvhmmZi2TuzUt0D8OaYa02VmqYqNgk6IcpETnORozzlrTmJhjd0MTbngYnGjlArt+
FqTiFvwLBGeRpltulJh92el2Ep9r9Bc+2UPxbYhsBa5Hp72Koeu+3N8g1wHa5XCLGH+yi8hCyyA6
58MMgghEYcbjMwzeT7exq6MXwiF6bYYSLlfCD9rdH31lssuMRhG46nlNGJ/tXvTUA/TeD4iePilD
PeNuYGYr2+bWeFybvPCcfIq38u/fnfk8CCBB8v6dvdodPiRerHwNXafHbXCyftWU/teqbzcHhLYD
IU82TJYEwKLVi5znQ5z7yQu+qqOePxd2WG5ad04fAVt3f8dUQtMLMji8NPpOKJCAIr+coGd2RtUD
yTubFJQNv4GHrj53U1QNu7zT8/nB6yrV+TCIcY439OfWJJNvzRetHSnQDJgcYOjl+L3itGFAn/7s
luZA87Ikfpqc6pTlavGb1VjrHNw6nChMSUyyxrBLwmOaKsKImkCc07Luv6RDR63DABX4aIdzviY0
e3Mw/KFYY6rYUL4vJ0eftId8pUbnQgma7li3ffWoF+VUvoyAEleK9NclZCDNMKCg2fFoUBJb7FU8
DrQBaGt8zuhLBfSc0ePbjKOwACN5c+ujf5L+dAHzbPRoaPi32SD8TteSjyOJ2EpgfOP5krQs6Gfg
rK8VpfI8T/s+LTk4WmFbRyP0RppsUeDth4CdjWJIF4kHSmvAoO5fEdfmKKyDZEkDbdOl4qn8Ku/O
bNBmwki7NjnHuR7E2ypop2+mHdQbu0k80ze59/lTmygvN6IoT/lQ5cQOreW9THPXP7d6uQbUlx/6
ooTKTwI9y8ElgpANhsufZJSZA2MqiM95ZmXTpo8pg/kmB/twf+43ThOmoA4tHnJvSgWLccIRhQQL
pOFZN8uRBF1FOH6emxQ9lAkWdVc1zuf7I954DrgVSTzoCpnIty1idj3heUcvPjunYRZ8mCZapRiy
zgg/BPr8W1Se8qUJtAYil+usmBfemKwEEXI5c5Zlk/5yURM7ypNxRovT6PNz1ajttNFsUWHtp+RI
aNmrd/ONr4h0IGVoqX9Fj2/Rpe/VngYpgN6zHmfdsCsqiKQ+Ihx2u7KFb8wMCTJKAoigkvAtk/Qx
1ULQiWV2LhNTDf0ENOLWrIWEOVoVbqJ2s8b3v3V5QMCmxASGBCzgkvjXxYZVI/KVnWsR6PvaoR88
NbP+h+pi+NSauXig+NZu6CSb1kb25YBfzvE+1pTp2/0ddePmcKnxEz+RVQMYWBzfvtLDeeLbnqNa
9xRKpXG8EejygRxonLNQHTwTjUTd3R91ueTAYaEccnOS66qwWRcnB63xzqFaOp2qXisfh8Ksn2LR
cXeWQ//HSbzwbxXX5YAoSdBj444iEFoMONc9bxEzpa9muB/GOGwfi2GuR59+S/dRGz3xl5G9HJBM
XvZPZB64VPAAmBZm+P3oJwOx7fwhQoThDzJCSrNtknmtsyc/0vsLTw5GX4/ojwI0WFe53O/u4JTK
YI3BnXoK5iSNtxRSs+aL4jlhtDWqPJ1XbqFbX0+6Msk0j47xMuQO8oKQytXmU5Q2rrbHKDFLPyKQ
YXx3Os/dhokxttv7G0Z+n+UMeWsp+iChxdO++H5VH2nemON8AqFv9iObtkatWvmHoSdF3BQzKTw6
fNkPyjbzoRMe+tb3f8DynMglRsSA8rMMnIgvLpe4ssqy7MtYO8H+sDJf73TjS2bRjFNCz/ynV7r4
U2966df7oy7vwP87KnkpdBLZTFmcznDurH5uJ+2kVpWW+2VOruXjnGKuLO+NL2qiGSCzUOKZK0bS
lMFgEKVQT7MzmM3Bapu633bIp4uDiHX1tdcH+28dJpibbF5IDUzKFuhiXK6o0ma4RXuFfsp0jBb2
2CDShvcx+RHxUxdQ4fMpyxXKj/sregUrYVjWE8QBbtqsqbGoKxgz4uVGNxinuJmLT5FqZlsVgacc
Wdlq4P9GIMRNWHv9ZEa7ehzg+em1vRI93jiwNMffyv2SqrPcTbHRaF1SdSZ1YSetN41rB49qREPL
t1J7jXu9DBrkjIFfuzQCwdHi4nO50PgXjRVGtcYpCabZe1I1pdqW0HdbL6nR7rM8ajeN4RQfK89Z
KzLe2MBcEJwY4B2gs5fCQaLMvJJGtXnqJ6PLtiDwY3PnteGaktmNDczbDc3wTS0eF4LLOeapXpG9
GCZgIav2cDiIowOetIF5HqY5/kF/rPIe7u+km8sqqW20rrnpl3j6OlHohYuAqQ1DOB2asASF2UKr
Mf3AMJSP7eyl2rYfzeCcDvMahOXGhYimlcQkU4mjvbC4jyAg5XQdRt4XREF/lcC26sOYZ3qyR9d/
eBqVIZ8em94bvlhtSDIQWwjv/P0rjmIoGQdVR67EZcIFdabsQYZqJ9gUcfJhUqDZ+KjBld4xg+6v
fcx1F63E+8t+c+LU6tBmQFcNHtfllxYhfBmkSfVTWUd68qIEY7ZtVGxsd0baD84mFGKWAXBeWFuL
/1jyRCLtfP9H3NpuND7+/4/QL3+EoiNnNmulfqpUrT2CqMp+ZJRHdnZuNfgiZMbKpG+8PtwSxC9S
tIGQcfEOVA46eCG2WyddAYnBq5z26M5N+mvc0iTcTWk4/c5Gzw5W3oVb4/KcEB1Tswflvwj62ylt
Xa1PjFNU1M2vCHHk4DnKVEXZC3CY2T6YYvenLjlcf7++PPLk8gbIPyLExfoODVD10jROlJibHVRZ
bx+Abkx93Z7FbrbGNfuhWxN12MUyo38zJLgcEMl0OnR1Y57cQms+Jt7QPxdOEcNaqRIXg+Q8jwDb
U7Za8327OTAqDgAMpZrqMnRLcCDOnbowTspQaHuB86Q/DEn97KkDrOBSBAU+opMepf/hywJSQAiK
2gXiI4tjlJljr5lhbZzswmhexqkbv/RZT79HryqUQGjKjgjHos27Rue49fQBg5EZJLcXgNLLldaq
qBCDUAGnGEA6t7jbue1BHc1mAKZcl8N/madUjgDrR4ajLk6O1abhANrHPNldlJ6SUpk/wdx0Az/X
55KzWkfGrohoQx3u7+Cb0+RipkRMZ/tKJGLWk6gAp8nr4EawXrVppv8khJcj15BSxtncH+7WNkIV
gTCKlxz8prw132cAuTmNVp2ZJ1WYL4ri4m0NXHjPEjf71JjnY2Eo04/7Y96aIlkshSck6wjLF2Nq
oVIHXU8k5alj/c1Qqlndg09L9xTimjUW/+3BgCd5ZIySJXA5QTQBcd3tHbZNpTh/cI3S08089CBF
zUltx/39qcmfvkg3ZH4DNIzSA/i/xekIA0zCNbuxTxBXgw962RXZthiL56quz0oZpweNW9F9QvpX
97MgKFeGv/E1uYlA1vPCUQZfKh2DH8LAyCnsUzONo31Q+sAO0UE0h1Odj3P9gNIHxDUzE9OaPfuN
ibNncTsGiIfg0rJJFMSDY8NfZ2TLHKT0r7ENYl20flsG/xJk2LEfhjoVrmEs8KQYC2Gqf39ipR4t
VUwAkGQji20Vo3VfmJnqnAr4n4c+03ApVEZ6G5FnzcjFclXsaaOuiTLceNLpVEnhSSILejuLYTWX
Rh/qns6pGgxV7CrLSHpfq7x/lTjsdL+0B2PlK99aa4nekhc/vgRLDt1kzCqfWTinThnCrtukYxz9
U3ZxFm3VvguUvZFPjXLwzLnAabl29Neaf7MmEnFr3lSyJVBQAhOXD8Go65M6IZd0iuus9ud2sH2l
GqPat+LgC37I0Rod+dbmfj/gInbCJqdV0imwT2qnFPGuBTPyRYye2j8EoE22LpKmua/FoVLt7h/q
G1cICTyNQlCGoGu9RUGx1ptxTPOKL5xHZYlVdoNuXQfUYWOGbbdC/pQRyuIGATxLSxm8pySILO4r
Qx/RqzYD6xQmtRn42EsL08/dflypS9yaFAkWwDEEMYGPLG4qxI+RfYHJfcLps5oRXkD78HM0lrgA
idGY6tPfr6HEbqCoJQX8l7vFVFM4N7NhnYoJJdonEblOswlKm8ZnXOXuit7cjRRLllogQ/CsAaBa
LKJjhrHKVW+d7ByuEM8nqCZ9aNWveZY53yyvU4/ZVOdf0BUcV26hm0ODtoe2RcHnSjTGzlPqA4Nt
nkbeXJDshto8momZx486gKP6SUdiC0p5NInfCv/8lwoNb1aJwNwRaeUP/KXlIXr3nuMx0TdJ2zon
I0KWOur7+KfaV+Zmqpx6Be99fR4BU2G+wfbhuSEkvBxKx4RjMIWmnwI1rIeNUjTlb9Ro7GmfpobV
7VxVwJVWq5xu7P3NdH316NR+WGGIeDy2y8/rKmPXDiQSpzy3wy2icGG2RVzM1L9Ke4iH2Wqj/t/7
Q14fF4ZEj4hTKRVLlqVLzciqcLB6MLpV1n0MFVNkm4ocdqMqIlrrLl/fASCwcV9H8hVUyVWApHoz
tPhU2Ce9L8T/NGfSmn2YetWawNKtdUTmAvUTiVcj0L38gqPeanaIjPvJcuc63yeJI+ZtPDmKdbCN
wtkmdjCuiaDc2DXAXSiGAuGUmtDy/LzboG7n2I2V1N6JjqtR7ZuqoCkVV7EtkTpN8KF0e/cPvN9q
rVR5/WqSBVNuIR2W9jFLlSsWcaKnC2Y0KArL26BlHu4F3U2xd5vQ+JU17rydBm0WG0WNOnOL+mqy
VoO4seDvf8OyNVXpDYLYYSjOuaUmx7BpRbxLSixUt26HhrlJsB/89VUok3+w7bLwjvfE4hu7g9t2
PepjZ56cOfqADVBvbCrhJYZv40uOFl9c1n48Ze33IG67lWv/+jaUoyO1YSLnQAFCLsi7ry0mMueC
CsdZDyztdaIQEGwIJ+zXujXB3Ix5/IkQtUCGPzNWLuIbJ5bTSoRE8Z9Uyl5cT0bV2Glq2spppBrz
wVTgW2eJo3xtwQMd7l8Otz6rNMUiQoDvfyUak0K8nPMxCc+os9Q+uifhJy8Opm03p1/10bNe7w93
4wjZsqEgZTng0C5tpcHBqPhMJcopzSOcWlH8GaddxuKLnYkH+hj69QQWLXRGe6WXe+Nikqx1hkVM
kdx4EYI1XYhKox1EZ+rsk71P+iF0Dq0jrP+woBR/kagkC6a8In/Hu23TG2VcVJElzhqOtwcemRFV
SqhaqTv3zUFYCiX2+2t66xPypNALo7sqBW8uR6yzXnjxaIhzC2lx2AsAAvnBm2oreoBF4NSPGerA
n++Pees70hsigKefS9qyOBxZEqBIb4IU1lvkGoZZHTeZguGFVbTeZ7uz6l1jZmv+wreOBbVfqmOs
Ln35xaDKDL1Er9zwHMGCHf2Y2/BRF0b2uamhLN6f4M2xsHQn2QdgR539clFj6nMKqCJQ8+lQfVIT
tdwEaMl426Ib1Hxlz9zam4RdfD04H6DmF/Wh3EEv0UFS6JzobfZL1ZIiPLSpqPLt308KlAgxOqsH
+2DxgDXRXDdGknmnVDj9HgcwJ9gYbRsaj9Y0N87r34/G1qBVgJktYfNiXxoWsgmaonqUgwYVsc5G
uvGarZqLXRMb0e/7o91aQ5JZGuxMDUCI/Pt3524MSidKiTROFu39F3SZgAABiqqT3f1xbj0LPMRv
gCuuzaXshqRvuUmXBie6Hlb24IWOeKZR4j7PGjBWJNDcvAcJhdTgr5AMr14Z/lYoQHWEtJWqLTLv
i0VV1d6FGFMpp2T23MxXDKzrINgXH4qmh5g+etWeJRYH7E6SZpflTf7t/vxvnXwptsc+lbojVzWD
MErKIOYGj7oyeA7gtT0n5Cwfc2tOaT7YdIXqzFg5jTc6mJhBAJNEVAKqB9JCl1/XzDWcVwPhnbRw
qpPnoqgDv8HI0zhg5GLiH5gHWej6yKvp+gf6ZdlLYGESfc6RgfhzfwE0eRov01xKZKCKyR9IBykD
Xv6WkLJrX3pFcMpS7FP8muV+gDRfBggyaO2T2nvhIdSSFovVyTooYIKzDWmptgvomk2b1KmSbWXl
a7ybW88AZk2cNlzewGYtLpGw0a2ZHmAAparIzO3YpNXwWCaqgOI9hd2DgiHs4/2luDkkRxzraHYC
LcHLlUCftwv1wnROYzsjrKYYVfvMzxvcnWGOBqFZlFnf7w/5xkFZrD6wnTfoHfBVcqnLMUtEMvJs
6Gxcz0tXO0Wqh3ExO0PR9hSZ68aHY6EbfhErWb2Joj5ECdRQfyTzGHwOPBWF3qSI8kevCsb8bCgd
hi73f+GNC4KfJYlt5PDEAItXSjiFFxhWGNDHKePK96as8zYTefSp7XUlHvxSt7KdZaSu9ckqG2Mt
i7/xUaT4FiUYRAYICBf7YJynxG3wMz9PY2M9U37vtnbt5hszJnXQbGtag0MuJgz5k2q/jFXZAGjd
Lm8ERHMaEAwoKU5JVH01Y7tS/URRtYfKA/G6Tyty7IfAkULJcETseX9/veWN925DyOFptyOxi6wj
YjNLADXeVG5ITBc8IwRVYEWnd8Gw6aWzBw1jDFfuj3Y9Wa482XGXSETZC73cfpXmSC+eQn8uC5Fv
pi6Ndo4ZZXtPicWD5SbFo8etsIU1Va9kQ8s7kIm+FUcIfQyGRs3ncmi7m5qwi2b92W7D+EM9VoK6
TGRv2tgzHB8kR7Yty1Z/bivVeLAnt/Vxn2jWqjSL7cWvkHUp/gd4Bj7T8vbLIzU2u7g3PwYYbByb
DsmKQBDvBUkxbXRMw9aY3YsHB54oVVqJNZVAKB0OwuW0e4/kuphaXtksmf9UdfxjkK69yUg+lqWt
uYnn2H24/5Wv9pQ8QOBciZUA6qH8fjmmaF0lBMMdPw+FIj6E3Wj/43X2T+F52UrN9Go5JYBDTgzy
FEu7bChNRmCq9aAmz3NSxBgva0FZbY18mGyEbsLuJ6TQdu3A3pqdIXkjRLfyEZN//y5U6sq+qWn3
JM9p3OaPc9gpWAANYMywbwtf/34lJS8MZjrsBmCBl2P1kds0UWwnz2OA7JQbatovA5zGP0Yu+rXQ
7Na8oPsg9kuRhm+3OJsFo2ehqSWczRL1odqikeOq3SMQ0nglm7z12YjV0azj9pFox8tpmVHPGxBk
KZdOKbd9pz6LIY4PVozZyi4OtXbNz/n6GHDbcOMwJtVDbWkbbBgxkWbDRxOUab9bIna/u4HbBHjl
xS2nv5iRNwBataZ2dX3tsEM5ggD+KX8DvJFL8W63TGpKTdR1+IJeH/3KrcTc9WkDLBk3vXZfTpPz
01Y8TWyy2Jx/0msYv+s4Xu/u76NF3MstwK8Ac0OLjooQQLLLX9GlltVPs2DBO3X8pLLyVlT9TsKx
Vx9rt6h9UqfZ2GKAE24QSl0TfL763oDmKMvLqh926Vd9lNmBRe2mw3Q027ToP6CwarY7wGxxZSEZ
q6YhN35vBe5KLLH08pPJNb1J1OgYFUDKG6j63eK3rajMGpTG0UlE5dp+XinJV8OoEEjaVHXZFz1B
VoRfS0uR8Ismfdo+FIEFLcNWMlvbTIEb/8Zosmj9vi8Gz/KBXTrDk5NZ6fTRCYRu+tRLun/uf61l
jMzvfkuQYNqCZAEmtahgDU6JTHRfdS8CB9FtMU0dtglRX/jEXoa7KRp8E51GCT5EnqZ8FUnhHWJP
L9vNgGGKulHNInptgzZc2UXL6BHOtkbtljYOARqoQHexmSmve0Gh9P1LL6YO3848TaNN2ir2MSxF
2+56s62/IWQWNZPvjth+tqVtNgTTtRtvQHmV4+fEgqO5UYXuxUdtjBVt5ca82umy6ginBagVGHXI
tJc7XRSdWahtnLyo01i6m8jQEbvsrPglazCS3hbx0Jh7L+hc7NvdoG4ONoJha4iVq9vGJsbBQhLp
CzD7pNWXP8K1igGhgrp9sTMgOR0Uyn+suFKbnevlFEOLpN/mpjOf7m+b66lTOEMJlEYbGIQrN4fW
6uq6V+z2BeRVtx+roH+0p3i0/RYRf0fom8LK4q0yle7n0nb6lTv9xui0SKDOgJEluFkSOIvAHsZO
9bqX0FORrW0HtdtbjjXoB0pqavgLpnr7icSwpDXWp6NUzkJXd6WwdnXRvEFHQcdKRIJz1YMrQorw
vADti67Ywd5VIjIIzZ1+u40WbCpdqX/cX/Ib40l3K9AHKAIBd1sciNqh0Ev1Kz42pPKhP061KTZe
npSftCwt/tjIAiWH+0NeXw680HS+OINEkMxyEX9MblygJt/lx5Aw1/WnIphCxSeoVAw03roAO23b
iGqOXZmZ6i4bFbvbE/rWZeF34Lq+Wzq0zI9G0hkCU1WzitRx5aKQP+EiqaBdTpUDHCAIYnD9cq+8
u3enYog8vRrEUW+mLHsZmykEPlV3wfcE0bI1WPj1zkO6iFXmYWH/UW68HI3hY2scqvLoOfmE07Qy
RPxJHx0W19eqdX8gcGz4SD/YT1Ml1DWBgjcP+sVsaS2RuXHsYLQtm5J1nNUx7NMIxJSIj0k/GsYG
0nkhPo12UAF/HM2p+x4B6Mi3TpfE5UvUJ2bqV1zuP5o6mQKk7Cz3OxdaHW66OfBCLNJIx/apmpGB
NNNkAQt2S1pl5Rhjq2s5hT4e3EQvaDdYOVHoDKrAb9TCMF9y9vkzCpvx58yDpe53QuSfoafq3qGy
hq7eOqOYx21TIWOwCwojzUIwAA2umdCiaZw3gfI1LoQef45Cp/0nwP9ifrWNGJRyGHrsnBl9Ce6R
KtFfU8UJvmOm5RlP9jxO8c5JnSD9AzalKT8kFO6Nb7lQIX55RlobWysyw2ALbamvnrLWTAc6jzLx
AetQlXsY4Nb4VML7dJ6MrMlfRqMpxcYanbl5VHACNh77OJ7qI1sI5OPYzxQMh8JLgfgoYePAFlXL
SNnfP283dhfpKiqWNNUBl16FxSqOl1Eei6PVtsPTVBfjq46D38eAOianz2yqP0pSWRNCpprI2Gbp
WiX4+hdAmQFnQwrHLwCtd7m/qZ53nG6iGHRKuy+1kkavUZS129pRoZE2KdZrQlHNF1OUwR5o7hq8
6np8TjGYClQO2EXektOd1s6M+LkeUBQE9riPCw8Mm4doVrrR3URSorx6ts1z7HbVc4cgU7r16Kkm
Ky/7W8X78pyRcHHH8jskLWHZQ00te5oLTxdHkc+z4+NLKtSvbm00H4ehb1xf07PsI++yc86xf31C
pCM9Q+8N3S8zj799SuOyjF+1gIbODytFTP1DnDaKteZecf0muCRrUumZqJMG5OI6aip0WRBnqI4a
zkpPkx7DbI0yniZfoZ6mIKimFv+7v0eX7EACM5eWJy0JStowyJZjigxfIs/r82PfzNqwU9QhfxVu
k9e7opcM3jSyMBb3E60R8bc58oxso+fK8DxocYXppWKEifXj/m96e/AvPpcME1kDys6Sob+s9Vhz
jojDkGmf6qJOvZcyiLr200QSr38M1bgZtn0Tebaf5qYXfZ6s0VKenaScsJRSi17iieMofUVwrxg2
atvjN6JXSpvs+nrKk++YXgzloc2mwXsdy24KdwXi6i81MlDjFxRPs3FfBkaorgQ5b/qNi0nRNkAp
jneNP5YPvlF1idvlpvEJe/T5UZ3C+X9uV+TGV0cPwoPRVl58ElXFufSiQXhPHgoE6aPZdu3JsKsi
3UYYGX60zdQ0T3UaVR+dgXLFAUO6Tvmo5UmfffMsIaYvmUO5c1PnTnZKA130KyWaJQlb4r5gYHCg
KA3xQi5JEZE95LGTpd1RbVC3gyxqFIjGqkURfumHxhF+Nite9JAJa8CiPe0qvwWC93UOzdDYJbQw
+K9Huy1XUraru4bfguw1BowgbaTzxOVdJ6K47/KsH495VjjaA+p44cssquIpgFqxSfI0+1EFhoBo
6/Tj6zy4YiV0uTq9/ADGBoBNWfb6kumDuNAHxxuPZoclo48Di/k7s2thbQYNuILaRmt48+sSAV03
WSwDkQdMAwGgyzkbEd1mE0Okowox/h916J+mOYz30o/Ej0nLPX90E6TVNCcoPjUkus+UTtZgvNe5
svwVlLxlqZDmlLdY+XHUK6MlKTlCvkJXt6sqs90q+ag/KdCSwk2v5Nr4qPbIURfoTuUfjNGNxez3
VWaMUkoEzuGozEb8bNltb26VoYHrrXkpNfvBauCJWZO2ZvZ6ffHxq6mjwoUlY+YCXATDGqwPUC4T
pdSmxCY01ft/eD+yeVd0+vwStPP/HH5kAjy2dnZKoyD8FQ/5Z6Wwlb+EA3OiQB+jcUTUDSQOJdbL
z2gKM+zKRC5gaTr7KHZ/m+hjvKoYCL8kaVN6f1tLZ7w3NXEIL/A3lzWdWUgyV+tOR67zGkX/Zv5U
Nq55cIUefo262fLn0eN8OF1tne/f7Vf5rQTxS3YrKGSqam87+l18T8m+pozd28e56dvvfZA0An3x
UHN2AT3rT0aT/itgaH6/P+r10STTos5L64DRoZFdLjDmnaNXNpZzdOFL9T7wu2TfO/b8I2ub+Lmr
xL/3x7vKYigfENFLvp5U418CZRunr5tBiazjPAMGySp9fO3auttIT/q/vvYuh1pMbbaTWnGL2Dra
eYannhvV+L2owEG2URUNe0QAxSHxsnQ3GmN8RAtgjfF5HVxhPUuZkLo9AD0CmEXJIixQr47p8B1H
RBSTRzMry+ahDuo58Tuvqh9QeAZ6Y8du9r+8HQqLmAGfgMe0rcyXns7RP8bcx58rvKi6DcarYp8n
0bTWPbned4ZE8KGaTgKMY43cIe/2nQL1fyQI1Y+lMiCkro7dVrXr4RXJEvTLdGVODwGd3OJvuww4
WEmZPSkaRT1u2UOxPWOsYyL0I47H6iZwnXLTRKbzuaDS+kChIXy8v/HeSNoXUQaSAyjSgirDml32
IS/n6TViNEu4K8eJe1U7JIQVhh8kqa35pQrY5SlqVSSlXdUeH7VuAHjbho2n8CJDA9n0MPiVTSys
oD9gE60dyaLG4aMxdwpmVpOp/il14U4Hp83bh05TpwDEWFElfuWOTpFtAl2Nt4VupN4OzNBgHbpW
w39LF0mvUUcy3cTXs3ySPBZnDreNrljJZ6uzzAOaAh3CU6oyfKUgWOc/wa/q301jVrgZJBfJ70U5
PEZtPwVPNYCzc4a2y2fRNV3wcSBNLvwao3Ckq/Ohtf7cX9Xr44zuAJAryoM0HgDwXC6q1TRFV9Sa
c2zpl0XbILMCZZdDN6fr2XXBGr/qTTN5+RGJZSiDUIWWHkuX44ELUiAMqNZR63B13RiFSfSX0Jrw
a9VSD07lNPNBm0SX+aT/fbEzeq7rRwBwykMkHL39ORRg1RFbm6E3yN7vtgOYo/nCw6wOCZBEo6zX
ZMRt9xfq1i8nuJXwDKzZeFgWK5WVcIbCIWmPQQjKz6kyPdrqc2MeHSqm1mtodsoGELii/5slXbJL
aF+5n7SqzSvfzlHe3glQJoe6pFgApLYr+sRXgU90vxSvKDbQ9/L0Kysezmvt5evoUZK5cXdEJATL
36X6epiIzq7w9ThyJJAbE0Xkq7ljPDVFUfq1p3jbfKx+ej1q/bwhf91qJStlczmgqiGvX91OWC+5
eTJ07XHi5fyseUH0swAGi5CzMA/z1NXf66bv1/jychstthmIJiAEYEIJgpZvsdKmyozCcHFsRkw3
tsi9BVundI2HcmyC7ejWTfvI9Zg9ZGGBv9n9rXL9JJNC0BLgcaTg7C4HL8zCEq6V1scMPv2DWsHu
2qhuQNxKGfKch2ry6/6AN14A6LY8UhYapEBuF1sTGafCzqa4PxbwFPvtGBSjJnXYQ2wFomET9WVI
qpAl3+4Pe2ORqXtI2iLuInDs5M969/C0STXPbtQNR5dEKT3zAzDtdBy8/7ZD2JTN75q6i/Wcz1Ze
fHWCqV25u26OD19HZ4I0OJZhblcrOWFY0R1d/CQSgCD/h7Tz3JEbWbb1ExGgN39Zro1a1S2NJEp/
CM1IoveeT3++7HOB08UiimjdjcEMMNqYqGRmRoZZsRaSy502Ab+dnNpPOXEmU97SBCfHqZAMeavz
s/bZBUSFHaaVyet7uX5tQP8yVZL+HKOxUgFDjCP7qNu9/6LlUPzBMypR/R6laKOwsXK+RJBJFQFn
xLjCYrtpdDl9OTmsewaOpQ4RU40hAiv/qn6ENx18ZyvEWHF+zA0BKRA9U57hJYFKbiZaxekdzqNt
ReNDPmr5H3x8qu0Ty0yaRzj/k1+JaCGelNTx/xtqq5f2dTX2/k6VelN/1AY1kU5SXksopQZmUlIf
s8zMhV61A5mq2zGk531kHm6f0deo4NITiIknCkFUwklgl3W6QY3Vopjy+Rwr0fCiMvCo7Uu4xejl
a375YQyS+DkMKE/vZpikw4NkEuDu575v68cmDKOCZihkcG6BggsYO+RNK3dy6AnvYLYqnbuSeYXG
Hay61B5zpVATr+zMZNgV6Wj9kedW+caYPfcvog7tnLRigJB0mAP0om8v9PpQMCIDQYjQiRSYpUWi
NaaWUmqWBIuCJsd3NY/Sl4Ds8ylj7HTPreg3wrHrtidlLC6fkAkQA67monveKshvO3LdnxW7StLZ
7fIxphVsVk3vanaXdfe4QT1B38ye9R9hFw2P3KXQORgw7MZ7NTdQODWiSvsG924XvSjmbP773m8i
lKXwhxT/BNZzcUGlDBb/sdHns+qEiuZ2iKKif+VEDz358RFWZkT9blu8dglYFFxOZLpgOZaVsHos
nXmQhvnc6nXsDnqqPgSj9I9vlzioQu7k/3I80em20eutp1AiWFt4XSlFL6esC7vP7Jrxz3OhFtM+
zxPdTUYme+xUvhtGq/7ntrnrkPHS3ML9oEiDJqA/yOd+gvudOZv2B8TMXhZP6sYDcx25CDgsdRcS
W7L6ZXCa2PqopHUpn8tsao5WP/jWkdqTkf7bNELKJVEb2BWAtsELWcyJneyiMRmdd86GkuVQSIBl
SXAfIAm6TLG7KHOsKfSNs6VM9ezSq1fBAQbyoUFtbeNareyliMRx7UDzcLni4795U/XQroocCotz
06fzCUjFBOujkaLNWzfmPTlPphxvb+eaRR5QC2AAB4gk4NJi6Nc6msmjclYqiRFQKwlPzqiP6S7I
umA/D81WtLJyfkRpSnCtAQECCXBpsA4apQGupZ7zfh7ng54Zvf0sp7qDNo+q+vpGnioc3+UDQBgo
5twE34tg57s0h7yb6vS1o5yLCAeTSRC9nFBOrNWNKvh1NCLQhHQ3CEREhrOAp0hhOQMaStTz0Bbd
Tml0GkGpMRwzZKJ3ZFXyPfRH8R6tVerI795CbggJlZA8gut7sYV9oGljRWn2nKRV8hDCpnSv+SBP
OoYz95AZbcJGxVqW35QJDCZrCWI4rIstjCqKiygWqugt5/puDOPxVDhN9yFPg/CD4sfOzkGx+AWd
E/UJSn5nF9XddIAAbFOqYcXhCiYfqjSAWxh0ES7kzX0hya5yDSm7M09y+nmuleRXTvR/p+N2BzdX
Mn3eK5JqSxv3dO0QU52G61HU3a7qjN1QTpEgkzvT9dVOzmD3kSsJD2RqvrXxjK3aMhjNgMyZOu0y
Z6YApSfMaMpno6j6H1Us1Z/ROAQQ3StGsPGArdoSOApyXbBpy4J3AUtDqI6sq9Sy8VfvB8jnktP2
+s+isxGfv31w13ZPUIUilyeLIbrFOVJi3ZlrKqlnCHKcO1jxYY2L8+boNPL8nWY/M5H1HH25bXRt
iSBEwAO9HuFl4aoo9a7r6lk5RzDGvyBIIT9kaoXwIY0XOqh/YUx0MeAuoGC6PJ9tY5eTT6PjXCRz
XD7K8E4eNFuCVTiSUmPjc664cioz4OPQFgJndZV4DnYH6VGMKzeN2NknkD/JJNqO+qOqBmnfwT7+
Tnkq8TYaxJu4AMIPtnDheuYwC/VCSrWzJdnVnkEFLWdy2Y73gnnCVWrNOnKklQ3c+soWAiOjcsUD
SWth2RCbrLobulnH/0Sl+p1nO1V+Uktp7njkdP298CmARUgK0gICKAvUQfyYNy7GJjtw5smkvhrV
6f2Q97/LhgmPNqVCzvlMtC01oZVbgUFB+8+VIIBd3ArLzssxoqZ1NrVS7v7rBf3cHTVIoztxpn3K
3ypSpfsWRvt5g1h9zTSxh4WeLwB/vuzlWqPUiKHbiLWzZEnlM+itLDlZ2pTZJ0BryQ8ypIEJ22z4
m7jHhC0HakaKJlTcFx/ZDJI2D/Hh51kyk33dWFl3UKLZf5oDuzrLXVrUGwW9tTMkxN0El62gM1ks
NUDKSdYaTT1TNpaeI+R+rH1V9HFyTMw5SzY+7EpPzrTElRRoDZAay0bYqJSMjTGp/Aw5V/Bgh05m
7q2spWyQS/MDAVp07JUE1rI2ax8kzQqij2EpBQ/UU5RPt33SNVgOdSwCL/J4MYfAMMLlLttaGiRM
RqfPUWCy10Xfarob5WP0qajn8ZFXpb1v4qmEUt8cmFA3RmjyyrH+BW6SmjWSM8WOAfstLvjrCIoa
M4UNQdfEnVu2lpQaMJxltPWzzyxI4kZ+SVgBWOsDCCDqweogfU7AVrnRhGb8xrv36hsvQxoOH9ms
GPnh1i0VdUCxJSGyXS2HvvwNPzQI/NAwPsBxY51CJck+5XXeH1o10l2zC+qHwYj7DUdzfflslSF2
ek5iqvyKfpjSODLGuT0+E9DE3W6MwMCNlEde4KWIHddWmYFsKlndkoi5fjY4jxRngTPR4mL64PI4
5GWb9rFTDs+Tr/W/Z9tp75kJaqQvwPd5gg09sIJ3v1QgTKleEZQj4HBVsdSnDJ2kNrTPWaCcwjpR
Vbdp44IRtsz+lM2V//P2kb++7CKNRK0MtjzegNfb+caHh3M0tBA7W6gZtMXvvu8N6qOm/21AV/zz
bVPXtwtZYQA+xE9CHpajfPk59Szgsc2T+iPiWvN9p4/5fVcVVnJwhsx/0FN/OPdhJx/CNtHqXQXf
5RdDa8MCmnQl8kJtKv6LEqVoN074VR7ExAXYU42uLRgXgGuXP0ut/aoF8lJ/zDq1+s0Y8cisE72M
4u72+q9Ok9CHIo+ESUWw6C+HmVsnynXF76aPTHXYw0nPQ26M3pKiG02Q/w5m0zz+/1lcfHA/Nlt9
gjX2Y8ekRrOTbD2984O2+RCBhzlFkXq6bW95mIROBR0gAAaAyjnFi7eqMhuJoaYoeypzPbnnWdae
Cs0/K2Hy7tHAV1MwDkPSwt8oY15uWlplUx6UWfYUWT49Lh2NYyB+aeEBokW23G7NnwoEctMuUSBt
ub3MpTsStmmdMGhPgRusp3Jpu2uMUR06O30aR3pSUVqZjAFmthuYnVLCimVrv3PIp7/ftirenjd+
WEy3vo4o4NNpaQMZvLRqNUorq6Psf+tQjMj+1fOy90C7+XfVVMnOU4xsXPYJ1UHDfFbgq3J21Rxs
cRosVv76G0RZn3BP8JdcVbvpZfX+PEvf4NL2w32VOzKZSAVA/NdANbMEcmVWPtCdoC4Pt5e/fIf+
1zYjttwfuty0sC7Xr9BmVntY77147PuD3QXxrpR941iEvuTcWUZi/akI3j42el6f5LwN48Ns1tLG
z1j9Am9+xeLc9U0zNH2DAuKkFc1wl2rlCLo10ub6xYyi8fcw6zH0HHGtb2lZivUt959GFkddNM+u
pqJSP0NXK9Gkbwx8oRxeTrr20pRkEzz7yAbe/tqLiOP1YwOrIzVjToGpKPEZ3jwLRmTIVR0MoQeQ
uJY/yWquSu6oIDe7JwIJHvWmtZPfxKzDKS/zZsuRLFzl/5on5hDUsfB/LufvrNkoiWurwPNrxBCd
MovPc55X3xMHjD5RVm5uxLxrl4uxDF4BmoU6F+1yvZo0OcFQWAF6GYM97GeK+wcQbbG2b3Fp9GN1
yRr3fWxP8a4tGLjaUU2Wqo1YeG2L0RWiZycQRDxFl79irspOKeYy8CwUuO8GzfH32tQY+8oEtH17
g9dNCcASOTZpjfjzNxssGSn2ZyPwlHFIvtaqYMpRHaZ/lLa3tvK2NWO8fcTWDNdRcFw4TE1hOt5s
EdhFx3N8otCop8cyrUrU3ZXIUN+XA78eHoTbgVTzlpO+LL4ib/kwN3blfwurWgHlkmjhdBykJpgP
jOIO1vse2VdzoNTJt18HyJbkaGrTjkEhWJaMCn7LwVKTfVKW9vMUDoEb+NP7iX8p/RNECeEPGAuX
034U14K0l0vpm06c5paOBXle2gf5P44epltCMiv3wibjdgTdAMtbNor0GvJOCaHEbyBHwh3rnB8U
wGb33VzeNVPv/JNrkXXUEmlIXLtAanzjXq6cHEJFHJHIf/jHYi9LOmAAqJrAa5Upvmu6qX3sQqAY
zCHxzN++EstMVOwkxqiF014AxrdUmjKoyZBjdhIvbFHnH61Asn6FZV5He/7/1SEb4jrazYlMRbOb
Z7nYVbYA2eVgc/p91ZTvlqsTPwiUKMNpom0GXOTykvrBmI1pqnC0SmU4MVlBDSkLIWstx7Z7UPgG
W/CQtf1mrylvMgBgXX3vLImkugmNzNPV/k9gZXO2p8jqaLsG33dnzVJ09hnZOfi+Zt/V2pb5te0W
tHuidkZJ4DWDeOOVAjXTlTTykWQyYu1Hag+QaYez/jPH8f+6vdurpqiuMpkvC/5L8edvTJlW0DWa
U8deF4WSv5Ph8MldaFqH0h3ltNpI61beU0J+etAKjzd9rEUmqatjPLaMKHjp3Gn1p6I0MvnZjM1y
+EId13J2s9P32X++ojSn2qAE83J7tSsPqs07zoMqSq10pi9XWwJ89oPUjr0y0CdAERAd/yHX1P+x
tMboj5k5hlsA59UPLIBsohdCEXsRr8KAxwYnUuzpuTmNO3M0rJSIje7d2Y9H5cftBa5ZE0UykzKv
AKQvrPntWGtjVCUoh41+Rmm+CmbrnGV2pv4bDYP+/jcG2h9SZxn8lqBjufyeaZeBH5Kt2Ct05Mrc
AS+Z79ummO8qqwi3UCbri/s/a4ug01eZo1aCKPa0FlqOl6maa/8RyLTxy27DLe6DNWOvmlliJJNS
32JpBgB4vZfQFs7LxG8/jXEa27u5Q5z2RWWg29jwums3Q8CIGQXG51xhwij0FdJUT5GnSlqfuUYJ
ZY6ag15yM40i3CkYbKfQgJD2zS/IgYf2L24GrUGOjMDgoaRxuZMlXfsiKK3Ea5ra+tlYk3VS4iE5
FFKjvUSAU7eemdXvC82lYPRDMmDJZtHqZhepgKa9Qanlee8kcAe4KuRJwy6Tq80W6Ko5avtwkICH
5wm9XF9fhn1bwkvtmaHGpGtTK3Oya2Qr27X2UG/IDomPtchR6DyIzJ8JW4pKi0Bv8tsmb9M49Zxu
sKtHeYpm7XFgtGMjel1xZw6TYnQ2GUdi8xbuVLOcoK8rLfP8bDTToxLpRjy60VBPR6OS5vmhsFJ9
i/Fk1SjEsNA+qpAsLAOvQQutqhdClN3o59CfjWB2XKkbh2bfFolmHhXIcbekJle2DyVXOpzQoFGU
XyYmAUSGhlrJiScZdQhrjEIBVK/Juf0yYkA2Z/bmtiNdXSVvFcNqIPvBtV2el0mtx2BuisQzqmn4
7uTj3RSoWrkrKyVrKXEP7VayJ96e5aGhXcaoJjsKUGfxNimA0eMJghpvzor8kz7jbSnxzma3Myq8
7BMdc1DtstxZ2ftfZdiFYWSFrJ2ncdnTnZlIsxFXSD1K21l1NEqIZKykybSndEZFfheOqhZ1blD6
sr2rpay3v97+2Gu7Cz5BpA+O4OgXf/4mCIE0rofOxMw8NUuKX3bvSE9mr5n+jgH18fR+W1ADkTCI
CASE5KUtR4K2N/JrtDWDyvgQKXn+hdTI991Ybn/eNrXmBgSlBa06uh2Ek5emJL0lFIH43sv9QBn3
2dRawYGZri1pgbXPB8ALJBXBsYbLubRT1KY66K2Ve0FoG//Su7YRlexyaDtytHBvr2nVlkCJUxMR
9DiLdwLyKxNhbifz7MZI72DfKZ5RdrYsGCO0rem6VVt4TzDaNFyu8uWgg3OPsdHUqxLUr+6TZGhO
bY6LOCkMl/9ze2Fr108lTiMWdjiGy0oqXAChUxiokyZ9bKL8IRuuzdTIORkgHXG7cfxd69p4f9vo
6gqBpYC5JN6HF+ty55hGmIsu5eDXSaN/SNu0+zUZdT/tjRY88v62sTWXRq0WoiryNMZyllsnQFuK
zMmP0zy1TnWuZZMbKTUIDnlWA+S/c2bmj7eNrq2QJJ2+FVSzYizkcoUOnMtSpKPAast1EbmjA7y1
0Cb7sQysLXjDqi0xzw2pBDUBfWGL8p+p+rOfeY4x0IY2mQ07FMaArJSihVsNwbWv+coCyNJAui4v
d6RbkW2mJnyOFMKzI8RDaQYUuK4PSlaH9gM58Tv7cCIxZ0wd8Oj/M7k4LTYA6xJJttzLGthJPkSp
1v9AsaqudnYld5+GiqbR7d1bXaTggcIp061ZAkbiqu2bIW0Lz5TR5WLyfPzoS5ESuz167veTEuef
/8IgiRJOTJAm6YsmlDE3c6k4WeGFVpidBrbTNc1I3nVZ3TzyPM0b7mx1gW/sLY7MYARZqgd54Q0V
zx4rZBMpPeq/ib3zn6lS2hu1TXHJlq88ZXuqjSBjQDgufPXUcFyCpi48S87qbF+bo8pcXGFXG6Hh
2l0gQhCk49Ds8M/Le1eOndMFFHDQG+6q76miSXdNkBUv7eS8Dz/5eioF+pYAApEd3rtLS3Mrplzy
vvDQBYzVQwpO42eVhpsh4NpWCf5AQbWH3NdVFzrI4xj9msKLrTp4yYrK/xzPTXfHlN2nvKq1jaBo
y9xiowZQvEBG48KrbaHA12e54xa5IhXU/9Wg3JtW8xcpJ5NQQAzE6WfvFqEJcbMzd6qeezVABH1v
xZZ2NP2srj4btZps8bytnURqErCmMbou1Fcu9y2U8ioJwqGAnN6wnmOpiyC0q0pj44lbSWwJzQku
aRDiSZZ53jD2id9MRu51UOD7j7Yayt0pLc3qVJK5fGgNVCx2tR8WMoNA5RaJ89ouvrW+ePNkqxHh
ik1oNGvyS1AkQXPMMqVw3AS6AnnvlCgw3XZha99VfFABNhXNwYULy2sTAqJYyb2xy+LhpErKUB3z
Xt5CDq7bIfNjdg+20mUjsGozCvqkCh7ksFL5nxMpQ/nsUP55JzXL6wUXzCwwHwti1KWubWyNUzFH
HTehijLpFGb1gz5Cs5Tm1sewKPz8Lx4dDr8IZUmDaLFeHsy6nH2JLLDw9NHvKzcd/GI/Bel8V1dt
Z+5Cw9mCeq2eUcAPzBGAGaRdd2kxr7SkrBqp8CRpqB/sYm52OTitPzNtwRO3tXlBLiy9H1VevtuH
ZS3qNN5YXlz5us0HbUiT0pub2D5I4zDdpVKTuUmTh6cZwcpvTulL+78wCgRUwN6pbS/9DKQ6ZYCk
eOHBgQYPEfKCtlsODCjHhDJ7GTfe7exB33qSVg+shbA4yiogX4xFglsmQ0mnPMDh2PROTlKXWPZB
YN42nr7Vb/rGzmI3nVmmIhGbBC1DdWCyNfoP+UBFsE7RlD9EcJQ/JUHbfrj9UdceXGjJeZ9Mwk8g
fJdnKIKtDASfyB/mTBpPMVxz8rHSxlL7AFuqMW241VVzGjSZonJPyrIIXMgamm6sncSDA0WV/kXF
qkue5M4ozd4V3eL4++3lrW0ejF4y/RcmMoBJXS6v1Ufe3rDNGRqqKdQpSkpAWNWOuaUQu+ax6Q+I
iSyKrjAEXhoylcooEK9OPSspon/bQg3mu4IRwvxYMiTFWJ6hdXe317ZqUmR+OlQFlAcXa5vVSZMn
p808JLmy8OwYYNv/9IXSNg9Bi5DELoVFrd6IL5YwsFe3ygrBYjAkey0lSg+9suTIkhAEnAPjZzOD
2j0STWXKb0Xvi3mf6WmqnroeutNzOqSKBRto3WoGHHj6EHauVTC7daqrJow+TAR7X25/lbUTRl4K
+FoIElMEv9yIpjWDroL819PLYP6cM9PYu1OcTvdB5jifb9tau7L0hYASsQvUSxanmey3zSNNSr2O
Wcx6L4dhOXxWWz32XZlK/M5J4h+2PWfmht21Uw0WjSvEAq8BFlAqtEQhXNq+7lLnK0PMrRTtFHRW
t1B/a2dMhEBQCYtR02WJKx/rVorLKfMamK/8vRr50x+ElmVoff38h9Eo0+n2J11bmuB8oaYBQdJV
wdtKC9DDU8ShlrJ2fAnbuU5PdWHnw+62obVzIi6PZgqA7BVmhBfMmJOcrLRNUi10e6WOujtbnrrm
2ITTYG+8mKsfEtpIriooFTCUl8cyK3vk4E0Qbnk7jqcIqq5He0aWzY3ayLJ2cTiO/t98SnTBRfOd
UtZSeKhOAJbJqpR7Soz22WEufLohOpDz37e/5OrSUPMSAR1ncllbS7ISbuCW5NeU2oj2TxeivhpB
jjrs1HYMzX0Mnm5LPE9EGMuEVHxMQbIvpkIWVy9LtCKZoFPzRgv5EEOO8871zbnZW7M9MZ1L/+8D
cDv/LouT8pm6avnv7VWv3X3SEIqxJKtkqosNRVUJ707HwJMRk49cv5WVktnbNmCSqQRuJTdmBXFm
ZJlfbxte+9wgjFk4gFzc3CL2iqeYZ5Lk37MLST4QrMNLbfatY+5pBjdfGhBs80aQsLpWAi60JgUz
zjJml8tS661Wyrw2t4b4mDhMqz5IUtnVP6V4DqE8rFsUplwo5pKtIHfdNp5AYNnwCIvvXKWlMQgs
qDdrVAQCI86sRxRJBDrHTvPvox02mttrIOk2umFrDoKmAj1/BsGvZ0Zkc2rMSWqouMdQTqICnjTj
o23i+D4xNxOHWyXqNQALiC5mqgA+cW2XM1VlA92yncTU3etB+WqM4b0+qFTd5W4MPoRWnfyo4z58
iGWr/qomOWothpp9VrrJeLl9wq4/Oe8n1TM+Op1/HphLX6VEY2HNgAY9yW8q9MEl69FuszhkKgh+
S7cEUwJi3xmb59t2r082dl9JnXlumFZYBDQ96Iuot+zQ06y+PKmp7scHLq7R7tKom8VWl8lGPLqC
SxU2mWGhMShmRhZ+RJ5HiKYgciTTbhPL7a05vVMpig5fHEmra5fWkmk9jJHTpMfJT36RJjRO4Krx
WG5NDV67NH4KCQDK3jQNruYhLYtZd6OzIi+uyGxmBld+l0M0Rw9ZhUrNwR/NsT1JyNWTIUiZvTPa
RLdOt7dg5RDyI6A+YFqDku01pTqlgdzIaOhbMREsJNpF+1+udYZbJo15sCJkBVDXBLTGIZ68yBz4
l2kA1ThZSrPJ8XMdDQjeTcHCAm8loGFxR9902Ep1biEUHUNvHm0Tggq9VLIjtTxoBm+ve9WQgL+L
tillwYVTLSYZ3JIShF4VMmYL0XASDcfUSustXM2GoeWzUau1aVRxhSHNqe4iihTwKMMoUW5s5Npd
ArUDk52AuuNQLr+cXctykthj5DUJHG8ulS5ZPulwcw3HymTwHpZCudpSfRXJ4uWjzKlhJpQBGmbs
YNa8NFrRqpXyQI28AD6Q8JER4vFfR0mDj2ORj+kJVEU4utow96d8qsxkYw9Xzy4LISAQQ43mkoRW
jYxO0aoKdce+K75aWjh86MM2MI5jQH3ITZsQxuygiM35EFOt1V1l7AczZ/LAVn7npdxW+9un6voJ
4XsQEWmi88hfwtG+Ob6tLse+75SxFw9G/jWV55peC5p0BzPjHt22tXawIGGHxZQiEy5tcVXCplQa
ZY4Tr2UkaHyCnUWFKryuR2er+LNuSYhVCHXSa6BlBAdkGzasKtDNaV+CnG3/IAxRbnVV1j4fsTL1
O6AF/H1Rm4hTtaksKQHco6Yf5TEsvkt9+980T1awcXTWliRoi4lhuQhUQi43KvUhosvQefb4GUN6
gKW1g2ecvkCzgTxb8/GQ/CHKwoMDLGTx3GQmOPgcTnYvCkNr+uQUQxr9hE8qil1EGcvoY2KHvc9M
oFx1p15qg3M7mP4Wqc7aA//2VyweeFnrkWbIqthr20a+6+0UgsCMwHnfDrX+YKSG+giyous3Uq41
s8I5CMEhcIVLwEZME9foyjD2rHDIk30QBPo9dDnyP+CsUKObO+gkPjC8Om/Ruq8dJCjVwRwJvpyr
nkHUDajEV2rsReDjHwFTEr+oFsJRgm/e3IKUr1qjjv5aggCOu4hYnXBiTH0YYw/esPRQTaPz2YnK
iRLeGH2+fenXjhPeHcyWwOfTX7o8t0WfV7pRJjFzUyHEjggFlK3LEGgc74ImMNRdY2mAcMskSSM3
YAx1Jyuhbn+6/SvWFgxJiEhISEnA7V/+ilrpurlnIM6zfUiQdvIYKeVLkUWD5Wp9gejtbXNrTxuU
zfSuX0fJl6+MyohYO6Q8oSWFnt+9IX8dOlQQYkgTv4DpjjfMra/u/8wJ3/HGiQeVPilzliFva2pJ
fUBLznJeynkGXkFyG229YmuX5LWkJFDjIua5NJc1ra3WShF4JuI26YdMlf0G6kd0bqJTHTvSD8uv
BuMQSrVZHm9/2NWVUqIA0MH7cVU64xmcRsaigOsb5vAJESShqCKV6d7O4Xy8bWt1E5lKZv5PTCdc
FWanAextja2wUoYdYmfGY1V2sgtMP9yH1mi9u4Etxi1ksNvM5sJusvDwkh5NsL1JgTfrej7uw8wM
nL00d8GGg1/7hgTvlNMpTPCeLBy8NbTg7aUu9pq2is5xXWei6CIlWbVrVbVTN5a19hkpvYAsBIEL
YGtx9Zysz/yuIlwf6T8h0jTrxk9pKrSDbQ/x13nUNt+O1QW+AhptnmQi88vzqSUUQ01AIl6eBf0x
7UOn3ElJ0UIPCjnP/vYpWTVGY1l01Xgwl4NsyAgEBcSLoReqWp0d4D0sJleFYqSFuA7yqNvWVj8m
ECqE24Su0RKtaTbo1teRFXoDLYonJBXKJwXE5h4UTmzsIjkiVny/RcqPIJsEBz1Z7+XHVJjOmeKO
/AZK3hzOnfaPUfvJS151w0EZ+nDjc64t8I255ctUm6bUFVA7ewWiVft8HknjoKg4kB9Hf2aqCb//
ZnliFs4Aon3VoOxG5uwRKmL7oFP8BRDuyZhM5O/yzpxcvzT6v3DVtAepGhMsCjHKy89ZmX5UKTQW
vN7MlWlXStX0T5O0vnMi0tfuby9uLdnhChhiKB5ij2XlQIUZahioWHipUskHlZrfXQnM/tEMZUdy
ba0pINaWHXdGoufnbdNr+0jxk0FiRt6JWxfHBnG6VEb9K/GmVvueSqMcu2bQJI+6MqJpGsjpt9v2
1t4kap18WDwMtdaFvSTJGiOXRsYzLLP6TWm1zfdZkeSH3iy0O8JZ587xa3U+3Da7dvspefE/QbV7
NTMNWQqTbVYHkLIb1ftxoBC1q02GmPK4lLKNu7FqjDRDaDQzA7+kb2utImoCOUxBqfWNxwQ0N8Sw
+u5QW3o3Hv9iZWBRyQQAzQAhvjyoqRzlbWykSNYEjEpAfJq92FJKw6gxwr8JKF7xd0BmQPcvJxyz
McjmHgIxb5S6ar6zUPH5aZZh/gzHkOG2EyoGrtoH6tbE8+ohhXAH8IXg3Vp2RMfRsmJSYhLSuKq/
64VtfySQnU9zBGfqXUZh3do4LwuLAjzJnaeOx60guVpCrRKCYaeUQipU7Sw/qoX9TdGbEDGL+cOQ
lclG7L24FP9rzSKmEAxtgLIXT28SSyBPjDZ7MuUB3dkARmbVnVDg8Q+lEtS7hmGth7kytW7jpF4b
ZrqOQ0NxlqvGGNPl4alCP40SfcyeYj+cHoK4+NKxsQ1DNr5yFyUjYUeZju9rNrNaKpP00YGNsKHw
MV0azZhZ9Y08yJ8C254AG6aa0xzTSB95RwxfQ/1vaIqN13FtoQD0oKaCbgPo72KhfRX4asxVecLb
K0ctbZw7WUN2K0B67bmZzHQH+fyW0YUfeF0oXDFMk5NUES4ujAZhPzE2VOZP1aQ1hz6aFf0QBN38
FIM32Zrj1vlqbwpm1HlpqGg6PWSuJmIHCz/QVJEPmMVwDoECokYQp/uMA2fyuJXxL68GhhyQ2rQW
qEVxFxerqjTFT/uscQ6hD2OLP+n6J7TIe1eIfJ1buy02XuJVe8SHgsjZIC9d2BtiVZGG0nIOcVFa
xybnZOZkggdgQ+OOEfINc8tNe12eiDNEbYGa1OJ0KnhQO5RU55DaZfUjktrqULZmdKJQvTXlv7Jl
4ONYF2oohInLAq7SGIxj1jpyCVlh7ItAbXe52r5ztoWDQWuWtqYoY4J0XPZUjWqIfS0fncOIgLkb
6IV50EMkFVQlz46mBJtXwZz8CRIedcOJXq8Py+JlgqyC135JuolaYab6Zu8c+lhzjqYydGj4BVtz
SltWFgdfDRxQGl3rHPBjyiMdPvMYmigN3H5mr0+hWIs4f+SYgBjEsXmTuieDopW5VjsHmGCF2OKg
UyOBTsA22u4QtY3j3ra3tiqBaqIOIhp4S2oZZuqqWkcy79DMVnyMZvJnyonq8baVtVUJRLFBwwrx
gaUV2ZfLus0C+1DPtnmXMMoXurWaW3T4tYlYHvTLe9eFBBAgftBvilC7W+JcZGv2u7FVkuPc28VT
a07VE1PX8f72uq4uMbEJYhjw3+CqOPKL3QoSxWy1BDGsalarnWzyho51Hh9AHG0x4VwpognFL9wt
rxkMJTCjLc6fZJaS1KhoCjVBFX9J6cueDKeT5l2mqNYPPevaZ/x/dNAaOwzdtjD8c2s25u8gazrU
iKBe1TfO6vKxE7+IeQywY3xjSN0Xqy/nFLkBf0iOTthk95nW5A8jUdqehguc8uasPExwfG+UD9Y+
+Vuj4qi9vSBRUNQljDRH2GzrY6vU/t6XGCjoYzS737+79ArI4SEtEezll6aMmq8rhZjSwyKC9Qbh
U3S52ymn/hznW3xDawszePCEBgzt1CXXZOcnnaR1KdIfTcRAN7mJbVL7tBvzCEy/2qJBvLqSbJ5I
BAVVPR2YJT96j+TI1GZ5cmQcOvoowxTGbBKsLzF8D8cstt4JXlLEYQFGxMqgXeSJFY7ozb6BgvB7
XeUVmPRKhZ50GA8weeT7KiAqu71vizRXmGJ0gVEaQjABl1rcFDXU1SB3ev+g51Zgf+mZ1s3ujCQs
6ns9pZG8S5EeUTvE0g2Ef/pqQIvs9i9Y2UtSMgFQ5fzQylwE2rLSaoEVd9JB9Qfjl1+bsbIfM618
9o2oKDac0MpOUrpjmTJwWCBvixKCHMzMI7UykURSjEBq8gjJndYSePu4GwYHsrJ6LjdAldffmItB
5kkAA7SZMbfL7czTBFYiWyAMhszaqdnc7stB7Y4zwzjPnNlu3wZ1CHlJGWwsd2lZULO83hLRp2SG
fxGntb6JUhTImscMcYf5JFQlfkSO1nxkSox5PnQvG2dnqln9GCchpInv21nRcCfnE9khs5KgLy7X
XcdWYPlIhT7KmW3XO0Qoq/9QNdEOPY3cDf8q/ltvQ+1XW8COUWmnXUJWemkrAsFBGSPsH4OmV8ND
3UNWApXwVN2nWqS2e6dK4viTbQbDfRvngfWBkMEJTrcXvHTy/AjwU6DkcICkqss4VQulNEmceHhk
rqK48x01eHHiyf4Ul43zAhSlPRqZ6ny6bXR5pLHEnD35mzhcYk7ncuX/w9l1LMnJq9EnogqR2QKd
hokeexw2lCOIJAmQkPT09+DVPz1d0+W7tmvUgPTpCycs+DU25gAvNQII0d9gh6N9tE9Brlp2Tkvs
8n1EGGn+rcGPHtzrVbdf9Z8QlXSN70GpeS3XqbXdC7FxHxYr4JXh5yACmzhHWb1+fP9JzyPFtiZA
K1BK2ObSKFRfr+k6LFTe3JtydGab7KBupFQBb7SOZAmd12sGChdeLMAyyPb+Go2h2n+9nOLooo5r
akp4sEUHFS71py7Ava2M1/BcmpZeS5He7h+ArjG8gHBihGzsPBg7xE1F0lBbEotIkYVkAT5MzAs5
ubXrREeF6+B+gRjBlanGObRi+5pIyIDvRNEDZNY5ugCeCVNYUbOWS02cT8lUSZnRgcakmOz46CUi
BqENUMTHaq6idj8FDflUOdCMOQGquFyzpHwbtZC5IXIQSKuj8XpOWkhVsLBRNboUray/go5c33TM
/S1X5jzjUMUPUD1uP+C6utbTehtEtpRxm3FCOWaziHn9xW0rh1k4Yi0rPeq9R/26qIGcfgFGjdyO
TdM+rZim3wWVnR8cEkFR7P0NfvHBAeiFuB5CGdQsXq9fKcCUwxifAX0t9QyN+XSCdK6CegYUNSKb
NzXtX4Qv+t9AL7KX9xe/sPkwGMSQAhk6kPXnAlsN5DJlpfHwfWOdHQxoursp1R5Y5kYtxRouM4wA
3elKaX9xVRRxmzzQhrE/uyM0VJEgMBGvZcMaujNBbMoYhgSF53Z8Qpt9GQ+Imdc8wM5xgduGh173
pm0dbFfUm5Y3cZtwgZMigBDQ7Dcb6Q64LcpyEjXp41BpulNM1/uwCx+cLfMjsKI7/B8vHGgFXFmo
Y1EYvf7aGL4hakL7vnSaSn1PoanVNG6DXj+Gih+qhooPi9Ok+/cX3VLH1/ckHhww7q0O2Zx3zhaF
6MtiyZJoXPhTdHAg/cEzyHFWv95f5tJnRVqJwS+ED/B6zz4rmPCb8HQPVe5ZT4hesYEEneu4PNce
jevcnzvyYOAxzK/kARfuiK2dmGzxDIrB50c4ML2uOjpgF8ec76thqR5XMX0c52G8snMvHVasE0G9
B+1a4Bhffz6UiK70ZqVLDgeVj7Mw5pPHuuTo1L237uPYyIfam1LUXiApXwnYF54Sdz1IclDCQ6g8
/4qVhccleram9CDJnuEAraWnWjbd+JaQa/7iF6IiurMICOBSoGcVn131ftMntqazKcmkPNQg3C+a
YPFOKLEBYqLDL89N/D+Rbj8Gfst//vNG+tsEh7A4hO+gefr6LUco4q0isS0DVZlqj5wSDLaMclHV
uTYybW5HRaVbxIDSXlMwufCFoeUL6A1mY5s91llmJf0W9MdO4zqGS42TwUqusbeBNRR46QS9hamF
8bS7OK7IWqrGawzXv65JZ2cVYRHUT1TVcDk9f/Ey6Kq1nxx85TRRWGlMQ6eofXCT70aP2jFfHdOz
JheYw4w5JNVq9zRa0vICDYjIg9Bt24hdsKnPf3PHnoqyoz0rpLfGrrpydV2IK4mHQ4fZLFjgbzII
u6ktUt/TpTut5ksSVEEeu6L9x4n6FrcxAQZTyce5Qx54th1U2C8haQZTorXQxjti3WEX+FAVADtk
aMeDDqV7pXq7sP1BQdns4zE+RGG+7ZL/ZLoQNeZt6xlbpmgLwZhxUuretrF7P0LX+mFZSD3CDSH2
xalrovU7nVz4iLx/CC4cd8xIIVUCGAg6EOdzhAAsf2cJWxc/QYG/5HaSfqxgCiigFaj6/h+7Rts7
RuRE3gvUF9zyzq6IFqRD4IsHt+wjZu64L+EbbTYpzNNYD8M1uNeFmwL12qaL8ne1c+swmDLQvoKU
W5n49Xpok0B/oFAxfnF96R51olUm085cqV4ufVNIESLFBk4Rw+CzkIYbUzMyNG7ZwjMjn6c0uJm5
aTLCvWEHsB0kCgF1fnISyh8qX9RXLuFLzwxRn8376m/z+mz5Zo0bQIcJKdGEjH8O0sa3mAw1Nz0n
hOXIsBtWRGbz2nh/H21/9zygINXA4UEz4m2jN3G8pu4mRcqI+2tFoRxhe3k/4aaG/kCVOEuQezym
1Z/3l70UR6GihdsDgQE35dmh1b47Us/BwWyczi+geuM/J8adcuKAPQZB83Y3aUwX/V73V0g+l/I8
jN5waDFgRMP+fIobuph2tOtsS4X2Fc3ldnRm9AUmEn/s0062WatARv+6QNWpucW0HhDKDox66BtW
5J8NyLYzjEEgRj7wqILm0Vn3KRgDHCDFbdmME/w0O7iQgerUZMbla2HWaclWV00HKGKmJ9lCiKVi
gZvNfnMNKXSp4AMQcBNW3PrRgMy9DmrQ3q/bJMQvGR0lvhsZ8e+6004+zzU9UqP9InYiBpyLnNBF
t9Swm3RBG4WsNU7k+9vjwmkAThCFNmAMkHg8R7k2uAHbZPXwjaBFdgzRmdsh2ti1gOYkv/c6F6z8
cWzElUN4YVcC9IIo9xc1+BYU3kRsxHTdlCZ1ZhckZmZU3qGzU+9YlIwhVMRnGBomleZFGxB0Da88
94Wojh4kZjwYRkNW6Lza9x107iREGMvGuMGeV1ZkUwLGajLE5N9z1c25BONuCLLBEPLsBAZMTwqj
P9xhMPctzdyC6oYTybMVAe/Om2Flms2m7QZISvi+OLz/gS+eQmAKcAyRxGGsdXaFOiMLZscl+MJE
0VwFJrwnpOtYlsBa/kY7TBSgPvCHcAhQYmv01rNQMHDR3v8dl1745qyKeg8oMmC6Xm/63mWChPO2
6QMCl73R0KLmxoNBPXWuPPKFdAitHDRTNuFxZEXe66V8ONFI8LDcEsWW9ySift55lJCn9x/owjX2
apWzeFKLCbCMBassUU8+L7qvvoyxl+zJlEANksjkOR6r/gRU11T4MOX4/P7y5wcXvGNsUfzBv7JR
CNSvHxKZIA11Yk3ZTVV6l8S9+NIJ3X52zUBb3CReOmbQcQ6u5CfnTw2DKxj+YDKCsgJ2G+fDnwEz
n8mD3mcJ4KYFEh5InTTzqTCHbli4LExEORqtXDyLJVFT0Xfofl2h45xvpe03bOknKB6opt/ErJSs
c2o6EpcmaRWIFZiZBgWZWqA8+m6O/xHkhdwT08wEMkVADaCTf15r9ikkqsEajMsaGf+nYWhFPszV
UEY2XZ8MnF1B3UuuycufZwt/F0WXF+8anzk6j8t1IlsejGNSdsAf5SlPDPBkyxI/s6Cb7qEEGs+7
f91QIFtDZxgYbnxeJPuvN5TgMz5dw5PSVCB5u3KRT412pzKUzkyLyZnZM/wDRnvlJni7j7HsX3oo
Wm5wBz1btpMhC4O+Scq69cIT8SVstZGDpk+ykV4xjCbOTRXra+HoPEbg/W5gq20svPkhnINomN9H
UKtPsYd4JCFzEzdpWgxRALOc91/rhc2KhTAeABgfvgTndWwwyWqpITBeDjEaMJBrl3tRhd5pANH5
Ski4uBTAEQgKsAd5IzM1MxHQdG2TMrSyuZun0AMjTvB89Wp2ZbNcWgr3GQpjTA8TEDtfb5YZtLIY
TMu05DIUd8Tt1z1gUOHnVcXXLN4unAQ8yzb/3fARGPC8XgpFYQpx/SEtpVOrh8nGOH6Q/S7Xqm4e
Z67T0/sf7NLOgOoIsOroLm8okNfracKgKhdPpGxpt4BqYLufldeoKy/w0rYHjBJDXzSgNgTu61XA
FALMBFldmcQMluJmmGcgTeIlPHHQh6uDH1bjQfk0uQbP2L7Mf8uQbeNv4n8b3uRvm+71wnE1A48q
O7/k3kJsBgNFcxPA6+w4hw6pcgAQvcMQueZWwqrbyatwuIqaPU/+/v4EGCWBqQbtoDeQFzZi76R1
5JWrFAG4aUHMiqln/X4atILOVNRzZAkt7TPr9Zgvvf99L735eBNbRIMUsOtzOvKKcCCCoPbLuJnh
E6j5dFQjDgh1munZUCfJZjgBXyn+Lm2qLbJuDw3+//l5AfbGQTurIaUPofqCYmz3gy5MfH3/0d7k
eniz8PxCazncULNI+l5/XHdkSQOgvleOY9rejBjS7KJlhqOas3g7zNhjQNscfi9quLD3i7GsmGl6
Tbr5wguGG2KAV4w9Bj2qLXb8p2fjhRBKs0NKSh0GKqh38M+egxySKQPJB+3rbtkpzK9qLwfHDmck
f/8lXNhdsAhHXxjD7zB6Q/KivpIqmt2glGtd39EhIR9rtsT7BgJZS26sHn778egUSSKvdaUvhCr0
FLbmPqLi9iFePznuEzabTgQlpaAoHCGQJ8N8Bqvniz/rkDc7sayuV18JJRdiMQRo8M2BjcGyyRn6
p6pF6q5QRio1hMF2VWjnD2BWJKBe+9Hx/Xd7IXigjkEts1FNt+b76weEgEPNV8690vHbke2XyVuj
Qk01D0IAbCGImTcoKMKHNXBG+izgBH0aV57yfz9NUCzBx8Wrxoc+f8+wrpiQHaUevJHTPs0WGvS7
JOaBvbKVLnxPSHTgS8L2FNL258cpMauXzAH1y4Wm9R+GhtSU2VDMu3pO1kw26hqF+cLR2egEaHli
HIcHONtANoEiE/NGv1Sra7/3a4cx4GyfqOLJAeji9da26XClHXfpIXFeXFzj28LneKfAUxKuwI1f
9jMMtZNVBcAbARNLQhnsUBhfA4FfXA8DXuwgFODof7zeQ9BxQ/aqIM5K24AWcRVo0L+mMYf0Z39A
AiNP7+/ZC/EAzQ0QlLEcOsnp9nv+E4463ASttDwq+0p5ENJBzzjVX5vGJHIH12mi62M1pxj2Qu6+
cfR+hVbnNZDnhcCMrj/wVSl4vJt02vbh//MjIH/CeLP0UZmIIOE8JwNp+Kd1kDFSjIkK9zZsW6W8
3ZK2Y/sRwBFoB+azx4zM+kp319Lfty8FZRNMx1DcoPP7RlBTp/D1MExE5YgOe7+r2SxvujZUee0H
3VMH3aenZO7Sl8Qf/4/rH2sD3o2BEjoib8kr0oKUhM1Vrr1VOsddAp3JWrIuzh2XcXW7JgtVOdpv
pM5mYN1/v78h3sZLbHbI7+BmwtwbumGvv4X1FkaoUwUlvM1ZkNlxWA9qsFGbCdfvr4SqtxFzW2xT
twQQFniK7cf898O3Hm7CYAzLeKRml7TNuO9EEx/9dX5GAlK9pPBzehj9ZjxYqdrxSgS7uDzeMdqd
4PyAoPt6eSopD2HnFJRYz9wCkYZJ2hBWH9aGQF3CVPy+kYDDFmvcc50FMyrgK+nWxbcNWeTtLSBS
n6NbUmiVxbGNcR2Hw/DRuP2H2VvZiWp97aBfWgl0VmQ+gK4gez876JNlrYiaJCgd0RzhHVH9rGng
7gOlm3/s6AEfsiEmIHkJuxN82bMQhutWjFAwCgFVSWf+CJ0naHftgRoY9OPQSLhDFvAnTr8Az+nW
pYXq78u/b+HNFQiXH0wg35iRUb9r+1BEYdnZ1S+nftYf3EbIrBFwknp/qbeZ6zbwA6IbM5PN6G77
9/9s4M50vmQqDUunhupaDmY5oNt15I+f31/n7bUAqU10dNAXx63+5k63sMbgARdxiXq52ZNEP0EF
WjVZV7l+xip7rZF1abegdwaZA4Q/dHjODmbNcRcKifWqQBmdzbOPamhZx/EYqZFf2TBv73U8HGjI
WxMAl9D55NQRPBYoc+KSJX30Anr8OpUpfFyGXybRwfTdW6GUnk3VwoIrt9+l14oAA8nHbZCOVv/r
z5cscg3drorKycXIPEtCJ8k5C8PcGfq2ywjrfvz7d0SqhPiKUSnOyHbz/Ge/TL7wElYnUQlpJL4c
k97vpyxY+vpBTUO67kCXutYru/R2AazB9kHaDTjT2adUQiW+Mk6EjJ+LR6FGdWxiET2EXPZHS2t3
zvuEjtf6gpfuUMQz5MM+soo3FjWImx3EF7GD4ing+QJUJArWqetvW8rbgoSLMbsV6jfPWrr/aDWB
axsdEWAj4ROC1A2X6eu37DF4gtGGJuVYOTJvbO/s6NDQ/SpcOPbBDfHKNrpwWkCfSKCDsOnwvkn8
peeymbhYD03d8ASAXnILHajh2+on5Ep398KOxe7ZNAm3N/umuxtrFLGBMOjMRdzfwRUPQowVKCG2
Jwrsovgasejieug8Ij2DuhlGUq9fZav6KoorNCDHRQkwoZ303kYD/2FdM98PnboGC7/0KtFLhhaa
D0YOqG6v16Oxgi+3YyIALMexmPWC27gF8FP7xrkG738zakR6twksbrk96HRQ2X69WDsOfO7TOi0h
mx7ul4E6H4ekhd3rKMy+DacpDxy/Q5SNjSoIlEbrLK5C8hlNWf8KbOrtccFP2SZ+mxYUxi9ngSGi
yLExB0lxXUFQF+Sj5vNoQqJ2li79KSLGfwkCUbM9VBrG7+8HpXNl5S3NBakLKHxYUgBj6p/dYt6U
1B6MbtOyt54Liu04ztkap/P32aWqz3QwqFOQDnLnVMyRWchieBeG6RL0hQlU8nmEu9BD7CTXzjHC
1Nn+g6YbkmGUJtvZwszqvB6qBecdmxyoYBIPACEWdp2foz22LHnT1YOfRUPl9oUyJn6aQhT62TIZ
jemhhBEfdKzWaSxCJ5WfYGUc+jvZAAeQp75EXeX3LJyKiEB4qoKCSLizEMPyc60DWABDAEsX4J0Y
+7LNeY6E946Tr2HV+iaHDqqnl7xtU0jl5EPg9UTmGrJVtcxWO5DW5mpWtLpvrTt2nzHtmtT32vUE
3Y8RcoQj+CttM2e8jcLqxZHetHhZNfixhiBN75gavj/JNK2/Fdte8jEyanUiKL0O6/oxCKaa3mn4
Tct9A8Np9ytaC8w8cMpGevJ54KRfwrWJk2PlGgwRsxlXAFFZKlQ1Hxi4gbC78mydDjd86hVksds6
qk+RywM41qikIo9hIoB47bhUPG9orSObheBlcWgUunhDtuvsb0ld08uMBLblJzN54G6lJpnoYa5X
MdyahKvgoalhIVDCxTmgBy+Y+wTC1B70vjJQnYej4Knbn0YwTvUnQDP0kI+kn6qdl5oogHzgZLoj
TdDq3fmw3DAZ9CXCcO9Mc5XsYOZAhhzjn1rAE6b25qdVEs/+gmSR5985awjDaNCAe/h5paEZpntH
g1qXqQTzyEcZRY39FTpTR/cJTFKau0XCqWGvO8ddnuJ67O2hi6AIXYDKv7GpyAASQQl0m6r1CfBX
m+ZT3+vkCzwgmf6NsbYm0HiPUBne9BE0h3/CkmFkvFiX1dBwt4JvHeRMwI52zohvRd9nSTPWzZAB
neVLL9eYsW2azAycrU+ehJAePKErZ2F3aW94VcCpbKFL1vusdlpoI0FL69ZGI8ZrDtPLevRAGsJ/
sz1lnOaYCEUNvavsEk931AEFDRaqkfF7UlAxEnvUmGfB9HkCHtS5r/1t4J77SxfVTc7XIRKfDdOk
v2l1FFT70e8B+NtZ6bT1MdSQ3xA75NIT9FTQZk2WNSNGrM0KjrAFsq4YJhzSIRvnikc3YxqDTGwx
JGEnSO7P6SPh1G+jnEhY9t6rqq7nX3VlO5pDTaSdya6JBjnPOcy4AfoJUhF10HeuHASmdF3xinPM
JRpIPBPWYF5XyNCScRe2Vtvd6ACRmmnppPF3B/pHGz6RsLtJmZZlFemWNNvoRsNLNzta7hbOobST
os5Fg3uYePeCnkziQLC9WvjeCgz3vNz3msi7jzHitEWl5sC7lWEkwpNJYpRSRc8AIDl4phrEt2rA
kOBmHKLEPq+9ErrJHTNLkrWr7epfnE4SsB6XVDRFPtsK17q557jRfAD9fgTqyYkZ/HKstW6FWJXI
mh9bV8TyBGpY299pd/bM4xyaeV6Bdq2rtNRTHdpsYG0c/OqYB7PyzG1X1WbUT50Njqpit/pVBYNj
vvuc8ekFWqOa30wQUuw+1LSGggyoODXUvdB1CtB3h+BYJlIbpI/V5Er3pgGj0patE82ed2qYiSue
zQzDg8KrF2h67IcwAl4CcslD9K3xhVP/pFJNIRBCGF3uGk+28tBx7oq9J5VX3+DjTvwnh9TEdAd3
X8e4WRR0Ls4CVJea9Yesx87uQQ1L2j4jMlTqWK8QpMA1kyzkJ/r7bl1nkJd0zQenmvCf/IRW3XHy
DBT1OnTr6gc+C6nuSSMcdXL5POgXbJA4yv1VC5lHUzDzg4qIFsfGU25zNAvftvs4afXDMOiH2HJa
aoyeItWT9rQsbIVzrqFcIUhxBwMhr54o+a4AYJhPbSJGudeLW+nvI8eFkicAI0HNNWLJJrrp19Mm
jb3yZJ5fbMoCCAtXIgBzw62bwP0GWigPb8bGGLPsew15qy9QnYL8w5rgUiB7XDuDPKQ8SvkMey9A
OncNCBdLnHPbtixvq3XlR9yBQnyEMAabvwAp5xq2iyR0lL9pg+2Dy0LPY4wiB/gl/uARCouNLgEE
7T6OGvQ2Qb+HaDnmvnpMc4iXRuw0uJI6J6wdR892NSv91NQ41ScXFao+csejgJiHITM064OU3qol
qhZUpnPSfw8jJ1pLiTnIJtG7dCZ8wQSg67+Ynq+RB/9anJnjEAKqwHBpdjM5dCI0cs0MetrRQQLy
s3xAjzlgBTJ2ht7kxEMe8QwwNVQrqQBQ8NGgrz3uxjYB8CAbwoElcDplFPZMHFn0nWjhRL7rVOL4
SwbEck2LAZRrJx+dJJpltmikoZmEsAg7NkZOuCwE4Ls5vq0HCY6BBtGxhneJzTbvlbRMR5c1uw46
Z83XMGKpufEjPQXrTvtDvN4A+J6kX+WsHPqhVqknIbc6y8k/TlNcpZmeFzCKsl5E3BOFi3MKs3g4
U3ySLhDDt9IGlXNQdqS02QExTGMOZcqI2u/dvPL+zzwJF7+QodOdPsKIRtgX1jZB1+YcFbPNTTDA
ay7XwYJvCte0VD/YJfXNHs4nmC798B2rRJDjntTVcwXZgj2MV8QCeNmsm8MIXqJ3X1PTsBKzMxBc
C3A+KigDke2N9EBQ/kJUGvVuYUNfQNcApEzjWShVj9b24rEVDj6VWeGVmANe44aZw9PwT9909Dme
pkbh5oYB042UakZ+VmtZdtpUPwWdMYV34NMndqaJHZ7D/Tj8GrZJQu85H5Pu0M/JNB7k2CEBd6GB
AZ4zVIP2IHbCSFDyykM/FJavKX6rJOP9OlVhjNUAdz4YNlck42pRv2gioSadJDX9NvlV/TL5xgWs
sY4V2dNB9s++X1fhg+7t2u4AApFQ1ekWl6UHkF2Cbi9NLOSt7oapPhJHArkpKK7Rm6Ef12ft+5V+
FCJx0q/V2BGagTMcfQjQQHY+OFCvXH+KAXYchBHl50j7qkdjQ3xO7auQlK47yF8dCHBd3gc8eJ4X
5j/CctkGWTp6qSihWtgVZiMCnVzmQpmDx3ppi4EsETJhaHEitYMlpc5NbQg7INrW4ZF7sw5gQ+vP
zxxTAIpLAa/p98QCMeUxgZ5tkUSVrAsW8Oa5UtiQOYmd4ZkywX91SbJUBy+VzHyzQ+z3v4yFrmhu
4i7Cbm44cXUBwVF4BDUrJpffkGDK9MnpBFtfFg+adkDu1no4WsjmQJxzcNrhFnkSRyd77pDMTLjM
BfL1SsRPuN6oe7NiOBkUaWICmUFAOHH3FNvVDplft/GfCtgtFGcpysNDDewKP4gW2XK+GlZ1wASo
QD56E0aIt5Lwdf0SOBhbZZzJddzB8KJOjx3D0ABJlK3rQyuj2g8LMXgRtk/o63i3BE0Mqy4DS6CU
IAzeKiVdeiBB7UQU6V0asUyq0P3Qd73+3brjoIoQv+Rj5zvpssMVFnhZlChlHmxlSIoqKkCaAJ93
a1JaWIgb8DzsheiKzigo6mO8PDRFKwicrp2kjvmRgV+efsX1OYS7FreUc8AwTdsqs647OcXKQAjD
rDoZxkPnJ3N130ydX3/u4ikedyt3Z//QroHLctOE4bSHag1d72YzSUyU+Diz7+iayH7nxB2uuNpH
OPsqWsu804YBpCAprDo91v7qs89+oKID/KInQH8G38ghGzrdNbt0jej6iMoiXgvkjEkLqKYg9uRx
EEdRLUKkuatKlyVtjWPtt/ENIgigrlk4JVOUt52Q+xpQflVEazpwvFFvwezb00NVwMFnjXNQ7Rpx
sCBqLVmQ1N3wmU2ur/aD63NbxFJLU3QJq+CvA6Mb96ThVRftvH6CYmjLO9AR/S6szUe7TrELH72e
mXxk0B53cYSQYtVH1FVGLx8tuqgAUgChna6A9s5kGWTmtFHd0zKsdEzEo6N8XLVrDn9G4qExH2Ee
0avEvYmXngRFJcScaJTETR0jgQXt/FZYRaDHhVAEvcFA89906XwBwqBnzF00QAD/HrXzGPxo8EWH
QsJdAPtNkQU1XB1gqTkdATMlWkbPpgL6tGilRBGkIb/1JQFIHmdvcvwvJvCpPhFR9RjWeM3qn0gt
l+mGe34N17fEdGNG3Tl9hsZi+AlG4+ZbiFzWzbRQkLEcpeEJuCnE9DucYn/Ku8jUyXe41Llt7kjM
XMBI7S3Uy3nnn3zbB08D6i00SmaSipMZHZiSCTL6UQbhEJMUfGLzklHtQOC0SlI9FI42OskZZ+pB
dgQwIdJoIBv6tvKWsmOBQTwARSxr0Z9sC0P8qcnYZiV81LSr/bxhPPiCjkdK94wmi5/XAx9FLiCt
w3et5cBw+UkTB7DJ7ZoxG5MhMjAQHHDN2QE82Xke3SgLvCX5k6q5/jo2EDDP4qCJ/rhTWv+IbGyH
fG0hReWnEyf4p8rchc6GTHD7UMXIOdLW2fE0qPvM43X4ZcVA+E+j1aDyBr4gJo9SNXzr4BuP0oki
DBQAjTNUP7wdq5NtXQm3WQYEsef3NATiEx2VYgkosn240Qck86G18CPUziqyDkNmnQkoXHyMJhQn
GfV01O5018cOEHJx3+Ur2KPg3K6y44XjLLODWBrLp3EdpjSv0MW4dRTk9jI1SDLvRGBqaLEjyXQy
fzabtHhgKpkzbxpoNlg5kpyiOGnylU1pnEHRsXkYtWumLIL0oT0o1CAPUddskPMq1GoPcj2MspEX
LLfw1wL7VgfSfgERGHXfWgmL7oDQkNSuIRPyUXotY/kaB91PlGcMLGFnMtNRb2fvVsHTg+REUAoD
NpWCSZyamTwmvu0gj+Cm6tEJgk4W1BhYuo+AS92uUKO5A22i53mKAAmZxHrmf7y5jdxdBUMqDmkl
hx2WATG6AFqqnfMYbgO4LDX0XLO+RlmcOTrF5NSmI1Rc52jy/jgUxs45mSGjkmOX9VOuoCr7IcAv
Iztgvepmt7hG26KhBpJ6HZoWcdZROXzko6fXLNEct0MzI6Ev6oiSn4PvalVIRkhbtGg84rfUbYSr
GUCqR+lr+HONkdN8Z94ydqD1dq6ToaAF2j2U/Vogo1zqvUVxcgeoFbqgENQNUdBpMB52EK+KFHRh
O1BGkniJPq8MRfaS1LpG3RstL5iTj2Hmh9b3EJ2tr6GV5wJfubaABlZ6hlRZOi/4wO2cIMFJbIOa
gPitrPCOtwzOg2dBU7Al+hU7G0V18AzNvS4W8AQxODcueemaOdkq2/AHpy35prtkLdLJQFbHrcb2
Xio0WxBNquSjqM1E95Mf4cJtgPgRmQDuBj0QZv0vkEclPagUIUdZjt7BEcds9BEoBRmyeZ21n7W+
COJi9Kyp8bfXYQdxJg6Wvw+lugzApWYtiK1Zj7eDayKbNSEVeHBDAE7vaCLkoDE8LjZAfbRmlegU
eKg1USKLeevVEBBkw1CQMXHvIzovLi5nF3KUgEynXl5Hbfor8BkFlw2B7wv1mpBmURVDczGeFHtC
/rNAINuHn2hmIrggZx6ygfUJ4MUKAAGDnyVwcgU6K34P3dLFOEh6OBdrHtNeBw9RBUQv3gjx9mD3
o8NFBjesipCO9AcyBg/MGyGdXyubu3Cn+yl6HnEpDzmTDUd97SbNH7dd2LJD+8l8GzwmWTFIVG3Z
0oCZllu4rczPAC7Xw0MTL3q+Z64vbmIV0WfaTonMWEPaO4lLetzbBDDfm34R+JGjjAnDdEFWfFeP
QwVjz3Vp81bzPkRy72PyGCCPP3ZoJsY5JN7BwwMhPKoy7C3L8gENiWYPOFvP9gH6Tmb/P47Oazlu
HAvDT4Qq5nDL0EE5WHK4YdkeGcwkSDDh6ffrvdnaKs94pG4SOOeP4IcsLQNVrwnNoYZ7fViLMvUI
qNap9PHw5gwXU33fgjNXuQWjEn+zVlOAawZby6JI8POxiSrKFXmX7Pyj7prcWaz6NaiEZ10d3pgt
xRjbL39bYaGMHtrJWx5sBcR/LRY8CJeiMtSSxswCY0bJ7vQ+uqYGdiGlCZFF7yhQYbZknapjDtnR
R8d7PGDT7WTvyXhAax34zlnuM+0Tx7qU/CM69OSVWWS30qgTZk8sl4SMFMIUrsnuqWu6jDsJcWlU
+fh0dOnxp+2yrSP9RtvRPQphep2tnscb7FCqZV2sGhFgNY1BcyZ8va6hQdAcpVgerThlI1+rBIK9
nM+dWnrWr3ja/B+hX4frKZzBg9JWL3WXAIdq/Xesdh9CQbB7prWMwi7rI58MzcREfRXxAFiDfYOD
/z80LeabYadpXiPjbJ/I16oxHceA/1SvKd54LGvQ9XMvF/GuQXidRE3dVMFArUM4pKsRNmasoQj+
ec7IBdeT/tIlqopZgXu6tXnvkfaIfGMr2lPjzM51jLVS5x7ZxadEc9mlq8TOrRx/MKfCX6bPqYkb
nRw8aXXWsu91ZI9A6OTc9ECG7jCXYe6FXfjc0TDDC1xu2jo1Qctpx3E/5mFciSaFWjjeHCWiH5YU
UX0XSbPYL45SHfONw/CW406ep4RbRbmPN9RWUTl4GHMNEWS9VXg25mybSySjTcdLebLNSsA5r/Sy
pXHJ7nvFhFK8KEtLlS+jb79x58YyKzqr/zFvi68Sc4ttua/oHPXy3lOsPvHmum8taGmVjHQS/2lC
OjpozOEQwEC9jMARleQP5Vg6broEnrrS8GiWVHrd8o/vXnwtS9yPScM88I+8S5abfqhNm1iTt8NF
KFndcqPgEE5x3co6180ay7zutyFK23Bu/w6uGed8JPGE+9cc69OgffePd1t8ktmwPpxZBjoJUdwO
d33Erp0dUekU2Tauy8+qG4LfAXzgv8Kuht8yFiQCFoWY7MQynrPnXC5MVfXcAYbNHYEsDw0dTzml
hPOQNeAB/M5sdcnoN8dzu85Tl+r68F/5bsODl9nrPz0VDg2JJ+Ut2bZc/c+OZcdOo9EsHuNrEC4p
P1s3nGTTr+CGc8T1VRDS0SeDZ8o9XzihH29v5QcBWMWURrjNuryAyjCnAKDnXe3hLSXB3z4meov2
rGo6oy6Hsy/v6Fj6MvMmbV7UzA2XR/2wmPsKUPjIWbP4uioCHOK0WwVUkEMjn+RjX706DUhCmFJd
KHdLRyCSPp9oD9JJvKAkS/y9LVnViETmcy77oEqN9sxTt9zkXh2z786XWscKqGCuwiycVJTV7Uro
TkAA4wkswZEnz5r3vzZ3epDLo5PXlZiwJut3yBGIuZlMnK0oQT9qbyhPi9fzCfbk1g7JoKryfRkC
MHWe3f7HYO87s9IWbE3aEfI4JnoZ+hejKqUyUsTrD6h2q0phuc1XsbIYZbJtJz8dmyp63welwrMy
qvgVD6K928SklwcZeOW18ss5YLy3t4/a37ST1igrdqgl3R8ZviL6vnVV1tfGqDA+RQWR0KkPcyTY
7HR5B9ay6cSHur1THhrxxJnMtKWrNZf3qJCaKW0Dpxizhovmjm1YkTgQTq7OupmWmXQ6EJykahrL
G+oWDxYeAnBNINR1gMpt5K2WRBn5MRPUpHIf3ol5jEmszhop9Dvz9LAmq0uDZrKVjYPhG8v5P7eI
sAg3zmAe+cVN+ej7otzuqmNl1Xc6X/6OyGESybQCQqe3IuBHKrJrzm5Kun+ORwSCHlU7VWu1apcf
ZjpEkRxdpIp0AZs4ThLz3Ke14/G0YOV+FmUgPjxpFb9pKpgj5p4GrPowMUZd4NcmwSE8WHeTKweK
L+3Sv3eZSdfU9Y7+w0yy+LdzAh8JS3Tz7OEjdRNw/2FJdoJW7VRatvhZ74JU9SZmBUyRUZs6F/Sx
we+5w+4kXdFHbdot4ibQaxzgp2aMyThaAx7EbFtxEeaeNhWj3jH6QRIsI+k8QyzDKsNCvsxZ5EaQ
iazGvB97PW0wI8LvuwTLk1qzbfLZBaypPNw7f1HCTtdlBiEavbV/CentwnG7a9rEiBHr/qv3uEeT
VHT7j3AdN3k6/FisGXjRWlyFnHrnSSAebU8yAOzluq7CB4KxNwcIp6t+2AsZhgy+ztCBFrAn0uig
jvVke62NtSuwuCnH1ebdCNWhmDuPvfrujjx+p7AstUoG05dfkYoM8eW2rvhrZVh6mYAu5d/vnC26
VGw00WnxSxC03a7cc+yVbXkWLeTCeRr7cX3SuEnDxOk3QEB4j5U9eWKSzXEOqShlmq0r9jfO6BO6
r2K7FLZeFHOIY3+r97A0Z7BrBtm5K7cmC8mu2Z8rDMG8OW0HbHt70N9wOk1k5bfbZHNJ0GHe8sJT
NAcSGJttS2QQbOO50rOTd6Wn9GkYF2rMjyUamwQEIbYugdf63zlTeTippWh4+tpNHokbLL7ggmco
wZY+HfdjM2kQyk3oIxEgVlWiYfnA6WW916QI6ihONyuoVOrUJfNjzLLcJkUfE7o3gEx/d3hbi2yf
HLouhn2hPIxHj/9V0m7uunqO380geJ2RvIE+rr25Gbi8vf59QOEw1fTIFvJSHo59qe3pMEx1fvHb
7WJCad29XUxmhaK8C0nf+a7LEhWzHU3sCahL4javg02PjPVILtC5WQRwN+taiRRmwf/EnFuvKfEF
jcmWxfF+9EruhNsoN3okoJHB3bK36QH+YpBnSEO7u4tCv2geRXfM8hsuMyUuiE248m3jrRD/o338
jKtFwYl1RC7c+6qq9XeeiNlJJl8TnFEzOYDNF85Wp30UrBB+bufWeVWOIcd9WK3RSW4FJJfw3bd4
Kkon3/de8E83QWURDS0HBnQLN+rjTWB3PG0AMN0nr2HZNUkRb87x2PZ23b1v3PmfhXS64534QD5y
IrGiLnfJevjjTe7cnfixKAWlFKFwn2eNo+9ns9taPRbIupfz5pRzHq1M95eh77gSR0NUSuJNXvBr
H1xNjHTHS3cZSFx3L9Y29ta7h3zBZMfReXM+R8HEoUxuzMExqM2rVXXdQUXhCm+UGHsq/XMPcGUn
qofQeThGkIfEY2TVlD3t/G8D8m1Yyol98q8OjHr4ow0RpOBYitf9Zdw1X+iuIkeDl9b+8F7PpehS
s7qqvqdsLXZPIx0P8YtZg1WcdDCsY06KYjfclxHleYnrQKFefNNbK1SzW+l06L1teCirFtfr7UPa
7vvY+MG3jaj6/cnmCZPMMpB5/rvxZ+o6cqSPk6pzr2IxZpik2emx2cfjb3903Fsr185lipzicwN3
wnq07nBhMO9RmKhlmtasaOT0Z1mh/XK4seaXQSBU5jS4tXG2BkeP31iX7dPqB0d3lWJZUuCgNVVW
+cpCPXGmNc/cN59FEBVpHEzTn3Zbpisnmv+DsmCPjZLWz18Gz514sjePZXfGAcAbE/2mHHb8DDf/
e0NKB9Fj7fgh16hKeERU4nYLB1fmNUN/ribZftp694KTNbYaqKDcf4XeHsfcVW2x/Ne6dvMUWPSy
o94YgiXxlDLibomraEjR5YCF1tNEcI1e/fjLLBqqAjd5dZHKj+lQ3AGuikKGf5XrSe/E7R97b0N4
jM6pZFrbs66WDdGLVhMk/loFzoU2MnOGNHfvwbvA9byhe3OQop7AN6I+EVW5/vUc0s1npBGcN16t
8yka6/W09YPeT24VO+a57sgNKn0iQnIY/z63/JJINuxjfhaxlUDkhLX/u+5LYIBouR0vUh7FH2js
8XdUH88IzeM+a0KKIpJlinsuTwd7XTKLHoWZUE6YT1IDjs40nS+Z2fR6plHZm9JAW52mlJY7Kilp
abUyHp14SDhdp5ZBktVC72a1eG09lgUKJ5bXtdjm61zh8GVpiptfDAjdE0pXixUsmPzLxDPpso0t
LtrMUTbRqW2r8h9pXQFQN9vcT5c8JZv1LDr+DhK3QroVY/UVlnwpvm9K/YrfNEyQzzUl5NvSP9X+
HrYnursm94c6ov5rG/cGsNnSINOhLo/vJOdK1gNzA4B82xIPTRdP8Y8DBZD7VLv9+qM009KDNHa7
uBTt0tYIc6Z441hBvZIYX2xh1inB2x9pB75wQk18dgsTFidlhdX0qES7BdB9pf9VRoP1H5JYOSe4
8S3r7WAqwr7jVlv9frQW1skuWqMvChh5c4q9bvK+3+fy7G8hzOvEEPaApKq5Q2Nlk3ciUXN4fFcC
HmOfc+03w/jGI8gCOHZ7Y58sbc1bWgWUjuQbw6/KMCUN+kuP5bKixXG4bATnv32x8TEBaSpAtsyF
LVkfjmlXNv85FSMf54KW56qOKIdna9ElM3rvz6fS9uWWIhDq4z5tkYA0WRHadCq08c4IP5mAnyoo
2P7aENnZaYkPj12bnWO8marnOTNlM4rUru3xe9Aiokm2ylvIF1GmjpJ1kQXihtgFHXUJuogZbjwu
g0iU4ZxMaP0Rg21BU93JyY73ZB9H/0votZ+fDrEy3HmGlEikKDQPNcSS/qWMTA/p7E27pu9MIp/Z
IkSr2dHrViTFUY/LXWvM4ZxumwHgl8VTFGwg7gm3rlfk+uD2SuI9pOpOjkbl0A4oP2Jdx0iOvKVi
cBQAKbdWJxQvNeoiFulDQWWMVK5Od8FQmuAS4vnTmfYneVxb2XhlXvHL+Kd196IV0sfvyyToa/+x
3Ov2dSz36TsLTcHCLaz+TRa2f+Wu0VYWm0WxiZr+BtUvrbhOnZFdgtN6qPOimvq3Axr3T70f8ZM3
uuPGHDNV/zQjJYAzDOyQygVCH6DbrM4lPFxmL+Rtz7V1rF+WqJo12RHPuUmn4u6+Hmp9VQCNJLDA
dd0mU5ta6K51vljaO4SHrtN9G8KuqbNJ2VBvzSxbO0HFZYWpHen9Z1t2+5X73txTKWrBbXqlbDNO
p1dpLP4f1MmGpVrYUdZG7UEM81bywYeFhZwtsIfNT6A/jjjXkTfdOXW7fXqkxPvpUBTDnlfb0d7t
MHPDHYmjrUcit1h8TI2qfnHk1qz3KwWN/6oeGWWCK59sWgcCzKVO2Z4+D2cITjMuH9QEtPVEp56J
+hZ0VdWsJkLNIZBJU7SJNjHDuLNX44cf1d0X5yECkEa25YsVWWV+u+pNFi1uVHxFSAJPUVRAtNa2
36IWUcX0WZCCARnLYByRtl/4bdZ0PWcBNzkhhU6JgIiXpvW40PaDO2L3pm2htgF3LGIMuZ1WNPsP
sdm5X0Cr2zkl7dhUORIPaGMxrLp9a2q7/+l1IBTp5tmde22sVrcP4SA7WC1nGccjq0qnhERDX5nD
/ej2PPN7IjnVvt8loE19D3/PY5z7U1mNWRsoD37BrVkadkMK9lmxRvRPOl6s7VoAFkGSUteq1FG/
zdDlTa5LWbfvbdHgZ6r5cZkdOn5FyokgQKg9tbyLrgrd8EWQdnlHF82gU980HviiQKXwMEtWpYz7
T9pnQ+wc27a/CSQLXe+A9wWitS4Nont2/4PEmlQ7xOUkum77JWtDrf/bm0YW/NARFaTA/Mh1F5af
P0E4lE4GReyXadwK10pbqwh/+/5OGMMOcZ3tUmG2H5q4PIVUnz+03jb95VMVX9Z4jGOuWEKti9uH
IdQZEkrYqUIyhFL2NC0oDOth/oPEmo0dAbnzSJO8+TbzOg1pVYj1/mAW33O7r60/5JpvDwd5W+V5
E1b0tmE28RKnbZfpEiyGadbvdOOkvCh1i2mXtMLU7VaCsTQqUpAsVQwMCgMxTSwIRfhp/APYRjur
G1+8sRiLl7n1ZHU9EHQEaeitW0dqVeguFBZWvnOqxGhxASz0l2bKkKsLa97G1vkIAji+yW7nJ0Nc
kEobu5gHnlDU+X5SWOEGXTDF8Xr2in0vLpszoXjSNZXX/hgxkDR1VLtXliCsbAtvu59yVm4CIzvw
38m0tftEbigCEdsZKzuzZgO4Chi7hIn0d2tkFu/38ntZVZH4ZVig5HkAFGtTntBhtSl7G/vtygXp
rxkaVfC8HelRmFFziyLbI5sqPC0hmGe6bX6wXTbyfro0aBzDlY1KTvJMj1wnQ9BZv2NErV+1r52W
H6GY/bPNEhLe/k3u5vrgdXyHS62XdBJFxL+pJCc1QhvrrZLBhkAZC1SdeAJuZQ/n7kddoC17JDZX
lid36/fvTaOnKt2qOnBPHrsZNA0tyMt5WaadIyAOG/s6C+7rc1ORuPtAa94oTuxfIV220FnhmRkL
FLMGxLMueFiEyNS2TveuXih16AvOgShq+HiFUP+tbRAs56jShccEUjWGA0d400Ow8+WlnarWV92h
5gQX8ic3iaebzF5A6/YnvzC1fDatq+MsWFxvOQXcEeE/JxzDTyyxxX7a4TDDuzqO5j8u7zX4R+eA
yI0B5ViJBWBLTl4nUauYqe9Shqfp0R6t+r62Z+/UiHV7jMfSJlyAK+FpoMngA4nkHOSmxdKAKDCa
3UcEvtBkYnLd1zH0jEwnRXbpHbWv3jd/UvFz56mjyeD6O1oiV79/xwTodvcS+ccKtlxa8GNRIS5L
rIBVgn1wrDyEcmSn8erPY5HafHT1EDQXw2/8hCW0IcgtQBBzFo0zPuAHQuqiVhwSN51Irbi2cepy
qQcyyFB5bjLxNu0x6xqfxTh0Z+zmwiOaA2Wi18EkxYUGRSMKNSUUVf4jITI+ziGeoyOrYzP9RRWL
FrgE29ZQG545bXixc7sqizvicPWYr+5efRxzwLN2YzPfjkOyt0Oq3uTjstRWqteq+rkLYN8k4B5G
6Fr8ars5fICo3l+Rohz/4YkK8RkAc4PQIHIlvaRsuuFhrTx0L/22evlS+fXnMtrAMBs3YWYhuj2S
EWbnDZ3M8ndfUU6yGNThixvcqrn7koiyG6Y/3i9yj+7mcoi/DVDGTzTDtF9zvLBNzaWn72rV+C+V
s67Pw2QvP6zRjRk64nV7VvxwAP2j336vFUO90f6yJ3qcvK/O8KYi2yLrrZF+d98pYzF3YcPLvNja
H1VnQSVyl3R+SI/tZLrA/LUXgPdxvYnztd/90BHbz1G3zDUtlJcjAytVkbfnN+A4r5ZAnZq9H8/G
DvuvcW/dqy784DovVv8x27N9L71ZQKN6rER+P5ZZPED1+bPziIByydmjt1ekp/+V/Sr5PPhh+ppk
ItHaTBYkM6Fk6Qpzacv4N/47Ij7qG/80qrMVjvoZHVzwcXuhz40DpSd2fuzNeNWld6U+R330IEcA
cMc7vIQoXwhmX7U/EfLGT3C/pzhuX/s2cqA3uWvTIfZO9XrM95Ksh95afqFQ+OqWDSlCf9wPSBQT
/pSiUzfYH+ZxHr4VE8GZaTWixNk+qlGwXpH2uaQ6GtchQykXfES3DqzcD2c37dk1H/0yCNGIj3r6
LwiME5wauw0fzdyq6zYHswT6nRRK+GhAPFKtT/jWebrBDFB7R/0yn8ywDkte1s1BmM1oh2kQNf4P
7RjxajCAfk4RppBykNPzIHr534ZenNGKFIffQedZ3xcWil9iEt63XnT2M2z28GLNbXenpNjmzCob
9yS5Kx7sYe3yGCD6HlafKXk5nO7fgMwSoc2wl0nkjUG+oByCf3fip0P7N6XRqnNw1vaX3aCNStrY
ru9a+OJzhEYawoy09c+gP6Lfmlv/zoEu/Rd3KI7CJxueRKHlX8CsmXPUCaXE/khqZf8hbc0UHyl1
D1SGbb2TZnx3Cm399nGe5IwBkLerAq+LjfNTTB5SUdM4+TJP3kfEu3JptrWCzlgBMqvmXXJvv9ih
y18lptD5U8U308XuS/R+/nHHmdvCHjr9jNQ9ruwT5Fr4GUvTPTAiUxrM2RW+2I3XfudyDqHuCufO
EoR+IoI4ioFOuso671vU3ls9ymyEQ6KHXrG7/Y/rifJ1D/DltFUtnsK+2d9MPTl74s7KOa2jU/0S
a+H+rLZJ7RgupuPKsCZWrCNe8U52QPdzJ84H0bDtVV9TWbj8/bKogEbU6vwCENBvGJJG1CpHwDO3
Dy1/Tw1B/oICnBIBZmwZX+3OE2CRMQYmjhFCa45IYhtYN943OeCPGfuuyrdBuY+IKcd7jTzy3kHA
keiwN887uWFlijzPFpm/9Qgho5KjrmWPzIEKh5d4bA4YfRDEj0LO1WsD6Y201BI7cLMc5K/lKPoF
vxUSIm3E8F+5zDKbkcZFSaD9mKXBr2ilsOvyUCgGPf8xZox8GoXGlhTg//oLr4IC0fUi8zH0MZ7+
GIcXxrHg5sS6k0I4fxivOhq2UIvqqxm94kasGKdUF4YS23t1tVU5d2xjIEUmFmL5Gjq1WQkYm/Xp
lmoOkI3jaP9ZrIjhL42SW/d3XbxwOWv8h82vpj06i4UvKqacvcX4abSI5htKSL9FnNL0dpejM6H2
Wc3taFim+sAmiciME7ac3fSNP/DLbY1zh92jOa7sGhoh362VE88PYAMJSgpb1ojTlpra6G1SR6s/
RFCit0th8CtzqkJVhC+axnXnUXaIo3Pfl9EVT4z5j3jsqkvLo1vKS8kuMLz0HUPDCV3QvluncrK7
yDwNIlDheJrZM2p5nkOwuiqJ1DqumPHi8ajelUKXu3LvaRP97KEegtyvqkF/W9zuJvdo3fE4cC34
6Jbnszuh6qhw0RmaRIcD7iFHKBshY9CmULiGBVIK66EdUDHSPAclw3Y7WLUzj2i8IZdUuiO122Xm
bkFpP/UwTdHF6WZd8HlC5qi/HHIOYOpmlL3qq1NQ2fG9m80qzkjRKr0k0YqW12WALxZqs6xojo6Z
KjJ2ZusURtUmvy0i5GKOFmInn5DFTAuYxuxaDeWgWAg+Artd+uuK0y6EFGHuvvOQDMSstPu2pZ50
CvLPW4SZeYXqr3kovVAXGb93NVuwaE60/+AbKZHhB9v+e8Fwa307Jk7KX3NodTv7AW3d7D1ylp31
k4Bsh+QZw+TavAaLtqenEUbXuWKlHpwzCRoTSnlvgpzhSWhGjFF721VPwQinhyhyttzcg7oJz+1Q
9PpfEPTNDFODAvkdV0PRfx/cxYaH3hwHhMTdFfPqWo129bR3uGABzumYcdIKI1JxNnuww7KxpHF1
uJbQDL4d6tNMRsQd3VsoNwqD3yNyq5Nw3Mr9UeoqFI8wngdf7zSL+XgqoLiibzhbMBhYfTmQd2uG
uH5pkQ6H6CB7t7jgpgyLhHT5w1y7A4Pe8xxXcwHbH7rsF0bwHy0TPq1IXkS0HPuRVmBlXn8CzR2q
V9J6/PqZNg8OZBNZSCr6YPTBgGgwm6ZnUa5AIYkUqpFxquEtfP/MLxiHF9sKG5TKOJOX9oqVfYE9
Dieo9CTYBikJdmKD9n9YbbTYv706KDCJbBrPSo6zeCygPDFD3aKDiilezoNkCMpHfkLHzlo9e/rs
HnRsulfO9ogpe6kmsKLeGV3312gJHpFwboQj6KAO2b0TgXdLrWRnFcyv+Gz8/aFYQW4TTjoxZAVf
Z7ig/ruBIakr+hE9BpB8YX/W1uCqFx/FUP1c2BG8uAKkmP6h+ezknRfx1+BWKpFuJy4YirwbdbCt
ZzSMW/GbRO5t+jepwZ+vvQNgm6PyLQueWXmo8xIuW/dA0oKIz2EEcHGR4WCoEOmLosjsEEFoGm+e
6/3CderVOTH62/ZSo2cSpxlEEE9rjw07OcIIiAw3Mgx22bOUgwZKZXIhnTHgIXVI3cmsptyczK5b
nv1TBOItvzMzatXDf4vdte78WFXLduJ6cSAQpiqsxP0hOjSuurLEBLHdkLLO9RH06NsZevatZbfr
l+ne89Z4hHSdde1lKvTEoUFL9GG/ix36AZaJpfw9MPhEEN/a7voomqMPz34LJ/Sx7R2NbRgb+PMb
PYyuYJ/wfd1vyITWmyz5qFNKApX6idu43q5ysF2fUw5X60AynV9jbohHXecHH8pyXAqfHNv3QQ3Q
C447ePX9UIwWOmFXWjAAeQQqrJ51WNf1r9GuJa8qu75j2mwIscoWJwagztGnpbaHcbz22Iy66dzy
kRzjZ6DB639aeFecA5CW1/5liPy5DT6cwsXfnJSUMwSZXS1RxUYlVRvd9aPs/62cJHEq2rWOT77U
KwZmtPmWORe722wPRJRjhTVsVOtLiJcUZyu5NK/httosRG7T7enWEuvDmzG7zvxnIHndxq3oQzIE
p2qgQ+R5iYep6VIQUVE/hH4jvJ+hGegCpeRo6U/96FPokIwcxaWFXR0L3lUFXlw8dGFgg0m0VOp5
dwLvdZu7nJcctOga4/sDAmC4Il1YILCV0w+Pyhmb5i7knoXM2SA7hgQZwRbzMJnNPgU9yOyldXea
FvHHuJP87opGDhcwylg4l9U+Rtf+mOikP/6WoTuU3/uGJC8XPSoOWp3AO5oZNRPdVX2yzk2AOqjW
aIR2GhrK3F/BFxzWyG3Wd7MbA1TlG21O40OvbQw3ZCQ14ZzOZKRWr30EUd0nbbQPiI6hBNvkEFMV
/54IDZwl4Lwoq5LwQDKzT95Ue5uTE9gfuOtz5C+9ueKwHvs/+CMgPPgtXPE6jqCeD3aEmLrMRiHZ
17ptX4o3jNuawoEN1KJI8AojcB4curHveb7cBsrISF9iFi3Efp6YYP/zTaD0nacLwijEGiwwJqGK
x3djlfH0oxTICjzOtSYe7yCEtACShCAbJtwfXsGe0/A5lVkZbdCdDDwqSHcZNc2ZZX3EBtH6Xfu3
JUisfAkIvej+oZpU5T93u3V6UmZPPDkKd8RsB3NaZSmMW8rHw4mH0M2EIzsfOLZa5Sceh7a+LshU
h+cAPUL52tr4rk6m9sL+uh21ZhAyJEC1V7cafFbmEFchFs/I+BYUMlK732uvuZOI2tMMPus2j916
akctarzjOj7Wc+lbthyyeoUruGDjhJQvbq1t99bSBH2uusn+Ovq2bV6R6fvzikaVd++uQ891VzsA
pYzq2IF/DEscFX9RqS+bSNoFRXWmUIWFURYUYzj+sfamMMflkDJcPv2ePIs+KR2CnRJJagkZL3A6
APnRKhufKF8/Yt/anT0IM9XJdT2NUK/qZzcBtuOOtOz9O5KLtcdswf1jf3OR2HAzCa8apqz3kJ89
jc4RwXodtiXPFuFgqGG8cRNgSXZTnLj8OVhXwHPYqkgJKMZVw36eWqe+CcegSF0IdWt3rrazT/W5
YF5aLkPIuF8zAdaN+GmAOlC2VpUVf/eWgQCHFHiy0HuyhF7d/seILxHuEj/L1uLDxxYPh6tDRUoH
YOsbFNDipjXabQYuONT+RSLAOj4lGjAyKwTXdTZEIvD+cr8o67zhMSNqtagAtNeSQIAqcZVfqFMV
V456wnYpqjzSx+j9V4RWuM6pZ3XedqpJ76oZSdAv7/yAMph+A15RGuyRfFWntvBAhJL/cXRmy23r
ShT9IlZxAodXzZLlMbZj54VlOzmcwAkkCIJff5fu26lTlcSWSKB7996rSd6RxbVC+vi889KBJ6AT
JhqOO0+A5cZ27llCnbWjuNXMef/mxPOC6V7osmoOk5ri4r8p4zjDMZov0rwSv07skTMerjkN0JID
HKc+9G4ZMoKNmAXpS3yvD9pvu7aZcXe9nKkltJp5QaJ2tvEr3HtTXTHbkOqu5ps/QMW6bE5lp108
KOzagNYwjXVgX8MpncPbqCLq74gV01I5cWWrhRqSHNcf2CJKHQdBDu00pYvsJp7k3ll+gZhggnfo
7YgwY8VMyujYUvUUO7aq+p49OAaH8bFOchpevmojjo3QEW5KjEx+QK5sXDIM8p3NCdqZzJfiyue+
2ge9FEF/CKd5Tr/JpHJi7dxkmtiNkpe+fe3ZfvuJGyz87ENv4RbrMReV10oLxMA9NlPIDMLXXnHn
+a1DAIznvFL4RyY0qB2Li+R6nQrlj7+pPsfht2+IY7MzmKvKXCXlQ36iEIvVzmrC4/LM896Oyc5S
VZGqnWMuUIc+ap6SV7cma5EcB6fWOe7RrFpZTCVbmOFJny7jYahHO/3yg2YyBnOpKdqQ4UOPe5Od
PXiNxtNISqyawBatunv0Yt7sFpl/XHmEe1UVyy88+E7xtNI+2z81DhXnS0CaW77rnIWN546DtVxx
mrpe+sXH2tmjVRF+KMKTS5Xv3KafFux2Q0JL7bIAYf2BX0bUiWJtDn3e1DjFI84wrCidYCOmCQGA
53CYnWEDAyN0UqaPuLS5vblwo+G6gjAe1R65Me5a/A3jHAW7EG5EU53COeirN3YrdDjLcTuI5W+6
5sr+IAm40w+Du8h/0SRY4/8KXRv/n7sM41xvGIqG0r+XOKnNuM/cdm6Pg1uOvN+jSec44ZLKzSR2
3tJBlNjGg+pJt0h3KuVRoveDZfDJtJ+YtpfhcZnzNnnucrgodyBOh+mlbvtEPKjBydoXxYi1+hg6
rF2Hwqxp/+AyjYs2gRNW7OChvy+/BOJ/dhbYp7lHuEW93cwS7XLrFiGrGT1GQOHbiv4fvbiWmhX6
SdDe/gZm3NdltkmgbhZKy8IuxRXCwLML5rC5y3J3lb+FkCJ9IdNGfp82ufbbnddzIp/SrIq804DC
Fe7jjhPobuK5GI7AnwKcPr0LRDgp2E+xswuZ84stB9fcIAMrPYgAy7BwKNkhDJ7w5azhKfJAPpV8
KIHW01ElKb4Zxt5mJckjbFxeZh6wKNoRIoibM2OpwV/hUIcoOzpfS2ffMLwRE3cubrJhx/aOAvtX
JxJHfcOLaaTeGsKT0Pnt4CzhXW+8dnF2K3Os/3dqC3Fk/L4VOUzSwKuo7Aa3ZuD8MwHlSM9uyShb
jtgoTfkgBqI3rLleg+KQyzEXpylEuirAUNBbXMZlJeRFTr3TN3tqRBD7nm/NtTTFXtNjCTD54J9J
YrfhoV2dZqL4aFYgAB0JtuSeGqz1nmZSc1btieMDl/A5WfX9VA1ReyiGRYseJ0nqRl+U6gVcMVLA
tGRjE7X0mXhkmFfjunI+aSDEwhONeWnZhiHW9nGH9TKH3l0S5Jira7oUZUtv3tZT8OmgVYXPQ82B
dS4WRhx3LV5gQoLcWTOkktrzdmMbJQVaYpW31UUzKa1gFq0cZoBZBjRucDFDcVj5g+nzXERWHUeQ
V+OrwkByO9+6II7eG0v3/g9wQtK/6aiVhLkyf4mJ37WMUN8J1LiQTCK8tO9zlwbqMNA+d59YBmyG
Dw9aSfljenfunzE+OhRyRBR5jXFf+POzYyEZM0fzinWH3VI2z0mjbxYWb/Ao/1WiSUzOkTROvEm7
IRuia9FJzPUqx9ZxWKdq1kcL5qXch0AvBIwGhf/iWucxKeA0XJbmVxeGffrY1yvTRzNpfleTUL15
O5a6afNhCj7entpHcPYemwqZ6SLRxuu94LNP02295Gl4zONEfY43GAAZz9RiJZkDz3wleoLmeEHr
Y+BELwfVhXqaJYLXuCcJ+CdLwhJtnh6vp+b3mTtU7yt0AkPFhnm2prCPcHTiW8sIEuKV6J1PCdt0
emU0NbVvzIyZj246PRbmHieCWW//MBJqZ1KSJ347oWiXXtpa9egVKq/jvU07DxE6mwJWhWBnJdMy
t25Apn3wJ/vAvdkxlHIm8h3YLbt6nAuG7UVIT1DVYmzwDwfYCCp0rfIhS8PB2RIIndTXYse1P+Hb
7sptXkYAEBLKHZxGZW4AgrJ7RguRbBAFJIOWIU0WdR8WgUzflr5LcfWGfeKGG46vYqD/8GH1bJDG
FkEWJhn4kRNSpruSDFzytrYk7YlalhnH2r70KjYpKdFNxMm7IXYImInca9dd52YyCR9yz6fyONfh
wO7maOh82z/hwdGFeKGxCthdzVbWOHytUjcw50VJANQotojQeWPTGJ2pKoMDkDzXf5ZNW07PwqKA
v02wE7wPN2EIesgAlcg7ssTwXGd37pJsExUii0ArxH3yYPRUN5e6HDsionkZstXlWNjQsExRBZD3
Kyy6tsBp2902ljIb96uG1l60spr+dKnu+TAKz7uYJHXKRxJxPa2g6ihldi2hkPbozD0D4g3mREJ+
O6BLGAGY3BVwChpcGAUhj1rFtK3ECjK17pkAo6EmePjpw5wyCtUeptOcPqLsNuWJ04aJFHqf4yef
XU/V+2HV4KMa8unh+yeIiCJGCtgL37RjKZc3xNixdoFjRFxmJBS7/Mi0XtV5Jnwa7iruqaHalnmL
nhmzhMl/kRlOpWkbt1W+fk6gMADDsSOqw6+A6Tvj0QrCVs/7dMBjijGwqDx/DywI11zjzsn4tDKV
Qv/HtJJiQXM03MvY5pjNIVPI8uSX09QU9zfsjdpLtVqcTCNtWPtYIwq45Vnf6rKSQoJQYLvT89Th
UcK7GekkvyBS0fs99CYlroDjXkz6Pzph0pJbpj4351UbVXL5pYwHEuzARnavvaPrt+6/dRzSIWCV
nyp85+CHS61ZGKQ7PtF1ZQaxI6+b2WfZF27zAuAlicw5XoOwlxdSJ1P1QECnOnQ03/U/VPQ5QSCq
MeFNxFCBifiefvVMpGlf+8n8LATEuC/z1bygSyTx0e268m+R40fdrIvQQYzq6o5Os1k5voKDo9P1
d8hL8TebQTaxQQi82IaWMrirw0WZ/yjvvac8bEsGmrpIvZ3QxJUIQA3+4zKiUR2kkxX12Un89tBI
WwQkNZfxefZutg6My3P8x0NS7SCNGJAyOIcwVhoCy9UvBXGwfSi4hevvmVyn69GVp8WM6OSPgXnj
nI2TYONGXWTf1WypMDa0Sp48dEhzN1uqr9eHsSefSGJxVfPWU95I4xPOt44g7ATbm8kD4aYtBsxL
/kLGHN81tvnDyBUPGiPOx/iZi8f9lrLAAU7oJ7gYERfdEbczjfkMGsznGe3oaLe69knAF2TAMsSe
ktF60NjV3zGza//NfgsDP8Ym9YpxJ8DoAAbV/xibhDUbssN3dhK6H+pLlbSBB/08bfx9O46VvpY4
GYdnwUq04DcG3Cn8nTeh9h+zBDHjzmHHqborMR1AiZFR46vfSJihOMPHkpd+HBbk9qhNU7w3YF6P
aVYA0uWXdepzJbNswpSad1HwjVOvVe5WVYDhznhy4upQBCvZrchzU+dhLOWM2N1YOp4NI99kfS9q
0Zh7jERAIcz/afFwtounEKsoxAk5peslbZxo+nS4LZOJchFRE1WlLfg32H/jaSxv8LZmLCiM6hgp
zEPOE8i78ly7aK0rtcNUli0ibNrEy54vbkkbIhK4JhjvdbJJ660I1xr7Fzg2FFJsulk7/w4QTEPc
ZwnyvVePTnhHGRW5dzlePH3nEIcK8YnWXa1/h0IMzsVNcekjv4vFxwWXjrM6+Wj44stJB3BwLFAQ
5jzVNanTPu3qR0ynS0vFFcT13hOKgoG6xnCqJGaNYLwAkanxvEcp51Tp8TfT1WBQrpol7PeJbJfo
IKsU1o4PBJEQYUXAtd/hE5m+aJoXs0vowgmUVsb+WpyqQkH1TQBsKccq+eAPZu1uIY3oiVXk87yX
TZ6b/cgIsnoymUmDncuNXjxYaW9hBFP9KcnrPORYE0nkedif95EU9mWo8FhfAwcg193CEclMq1b+
RZJlokSm6EAqX2MiU8+IdKQ5ITa5wXHwSU5jPEcxf1JBnZ0lRx7RJI1L/pG7pxw3CQdZcrrZX8IN
uIne40lICI6FOooIOMWlmR4xz9bBj4EvkZMcDVn34+BstYpQ1zyMmI5BpRUDoOJQYi5R25QeW6CJ
9VS9LCgZK2XNnu29LCjIXdp9TkYTAqXdVsqdZkgWjpNSX3fef5ynEnPSQIiuaS95iZk1PBIkK/TO
Qw1b9+Ni8xBZ02++k8X6/bhdkqH7hOlJkLiMdZPcdh1OTspDioJBWoyga4+xsS/mC0sYJV965oNO
Oa6ijSNI7l3hdKd1caV9BuJBmoreerRvtsBiDJmmrUL72HV18N8QBN0/MqGuOKYiyR+CjBJzX5Wa
qspt6VFolWkJsYePbFgmFVZOHwIb63zIKbbOcV5CkJ4yRwKgWMuAnw2qwk2zbqKpPmR4WF6wxVeE
t0gRX0EIdqTH8Wx7B36P4IWoV/vleX5dniq+nOYglRJoChAa7SamSHEu/OXLoXLitfzVi+X/kS7K
sUvmshB2B/IARxBNKy8uulLEsMIUP4GM5teYE+7H8cPEXsthitXD1LnDG7/RGH7mTT3qb1EgASFq
T3V78spZdedCKgajQ9fn2Z4hMnyUPB3JJXiWMDxTka7e99AmsKAXZaOffSzt9uQgTYMy8WSdX3m0
2m/WIcvosKoye9FIgcGuD6mu9w3GqJmngOglcoEokh04VKzVORtGcLOo0XXbL1tPIt/ycFMVlbSG
w95nHUP9XbcSqBTCVjZKAtKt8Ct/5zqMCTdJiq+SxNkg5+gEmjgHwJFUlIWkCXpeJLtn01jXb5nE
DM1umdHI/zhl2C9nfwAZ8uS6eWZvlCgWrGLl7mUMtGHwKDDXAUPrpnJHJnCblNxdtdd16eBAAwsn
HnJ3nP6h1znir4Zs+qFGr6x+MQbGCRIzbX5gPgg4NlmNf2ZWxi2fD651TqicyV+kJ3lJHYhdpDLC
ot+HcRw/4xGfqkM0GuAs5D892MvggRsAAiyT3koFxg5QC2FqfLTkNR4DUq7IgNlQAh+oV4cUn5h6
fzsz6h/eyI6qY4bobSmxavAaQAp79yGDm1Odu1RgMM6CfBWXIeX1ZwzvJY+5O7fddlqYr1xQDGdJ
RdWD6Zs7D5tjz0WzI+Y59cAIrHnwcWfO2w4EmIdtKol/Gdqx/qB4YP5zgKneSASdpUfFm+oe0jpr
smMxJu656eUQXpEsyVeO9Q37QmtVvNZIPjD/6Bb8LRDW5GgZMCLvC+mRAHdYYXg/tPHw6LIgWW5Z
B9b+NTw4zGRnlohHqHgsjmC+7rC0pGFwu/HK1otQRDCD7Oo2rtljPKdjfKISYDA6m9rFcsb4iN1W
ZlUvnAaYedeyGJcdLKMVryWD5yA92mlYH9pY9E9TZkJ5jG4D8YihTXyMln6E2JqSDSjvOlZ2hcGh
5YuqT4xBcppkei1vPzijiNUl6ZFdvHevd8Q07AkXFlgBSJo0f4yOvOpaj8R3j1RtzcQC1ij7a5mw
3WXaS/rjZCpodwHBg48CXziDUnrm9wiuB60f5RM7MiLuCee0ABWevmZJlOZIpbm2u7wSHIXI8kTC
8zryecWoncO7HI6hu18RuuwXKBRm+t926Fqi1G7WFBLgYJ+5rEUllpvkeCSG5M7lT8bNK5O3npsm
Hjgy8IdwgpfPnrYN40yvKL0cL1FXZIu1+JjzvHmXY7qeutHT+Yd01wysog8gaT6UyraKpAVO3Z02
EUCK0fe8YOMHc/oAYVczTRpwiRyw4TIzchwHrFDi8b7hwlZsUyJxWhOW5vpasdcvk/4owdcuUIK6
pd4FAMPSPXN/qL3K+OBzeEIuLnFMdZrZXfmQ2DJednFjZxbKFLMuvRdWkcz132UYBiYIWdID8QE2
4wW/MVGxAmHv0xp1Z1/FoKamtks/ByYv6R5JDhW8lL2vT30zERNPslxfCKKJ5CexYB8+OONtcQU6
oXZLim+caYpeziUfJcJIk8CLxp5R/vXriMXT3KLCMn8YzCM9/NK+Sphz/42a/B+55F6CH/DFyjE5
tmPd7IbS4CkmIWTza4gVFDmnMiA//AaTztkHKg/3pGysPJo6XcTBdkraX6XPwlAGqWnSXwa4pgUu
IT8bjolqBEnbHll3U61YatGC4b/WSJJMNE69KRb8WAlwiRwrfXXAr0O3GZtFPkeMxPtdOfl1f1gK
XwNEkTV3Z56kRt8vfdVfep51smbx6hyb/rZMT7eD+5wNlZPsq0Do6zqsHj7wlTf7TuIsJTHdDfpc
BUTxd7mvawIAtsQWmmUeI9ANu796jIZTPF4XQuh0UKujrm0+kKFrZwq2V+VwMx79mUZmE1tRiT/N
ROJqUyP4/+WKzZ+SkQT+kehY9ewYJ4SDcBsWoTurReFoYgbvbOB4MJsy3iL+xNEtscKzQudOyhDa
ykDSdGe9oXhSAAr48/Oc/x5ZJmd25Co8+QedXQcbjIHrA1SjKd+iHsX4TVHu4HJJgYU8jf0QU+9E
xOjgEcjut4mdnT/R6EwLQUaPFk5XIN2I3U/fi50JbN1wDRiSIna4sUFufoBlT6/ssSXwbeniCQiI
F2C1gmJs/kQoq+WjrNxcE1l2gBtyZDZqeuqU8gm9kzuqjoUbUcdqZyaOwGKvljnCyqoRtYzECJYU
kDRxu6Y8qi7o9f1ApatPQ23y77niEEZZdZfX3M4m2Gu7gnMqmd4NOwQhahpo2u6wlWyEOQEOn1Hr
i0q/pnkpokMTGKMPpjLDT5FSaN+a4umlrRwBoFpjzoO4EwWQdbDRGrLEa/hbYvKX+7q2Qb1ZioqH
OJRc/Bs6efOR5n3c7mTbBtUO6MPMrKv3k2O7diWBwL68NrmVbxPICUySbVv/wWiYy7seFu6758PR
uQNfFDwz55fvIHZWpnl+Pl6SZNYkzDHiYH5brSFMmS1rIB+wpyX/mKjm8TkE+2YumOy64SGNRHvW
Y4+nFGBE+kbwGqj6LIlVY7yqevsQNjkR+7JmBFfMcxXsGSroPb5CSz5s0BJJhyVQ/Q3blWHuBWSU
/ovmubHmENLPz4eqF0weMh8e96FnYUG2BUKRXuoMI8uOnGJtTvUcRGcAidMRhOFE+MAUKc5tQ3Hy
QLaycfdlZx1S3T27LAjDYUr3sdsey6Bgc86E1Y7Ob7U1Z08du9EBMNn65mWV79wXHcOqGwJdkUmE
FMALnIHLNlP5yfzV5ZG1/ZzGDzKqMueF0RTTo2QRarq40RCM52XIpTqUGMGdTeWk6Z9lyEBRSCo+
4LuLTxwrGpfcPZGOpPtNWwYir0OdCIbuzhKLD8LmVcLtMWKYcGuozbtRx17WYSG3FQJRYGPmhmvc
ts2uzyBrAx3PJ/3p+SntxiYbi+ltZicY2q83qZ2enLh8kTez8GZqU2d4rBU7pI6TZFnhmUioY49T
5cZgwuYB48461PSz44h2sV3x2dE4su9KXfWctO3PCPHg0Ux03ddMgYzFgopPHyEmBBO+mcYqaq8o
/IDF4NzNA64Jl8PfWBKQu25dq+c6jOVPxu/4a6xodsj480EiWs7zK3jQSSE4ypX5b2yB7sM8ZzzQ
C/zgQd/GSOF5X7e7Ml6T/hRZPFsca3XqXVScxpdltMG7SMrmgfXFgHU8LG3vhetD5ApjH1IpIuby
y1I+wX8hYD7eY5pkZp4vGDgJpWuv23mF08Zfq2FbxoXtg0lxLEd6crpMtOFdD7+OELEDFREsCsdN
NRHN2PohbNdNDA7njdktX3Bl24xzoZiX6UB1KZNdLeYAsHHnVB+jiMwbGHM0xB7k2zteiay+strO
GT+jPGZZnjsX6oBmId0HAMzivg0YNzCpLKsf6+bttVBSVf9GP3AVO1qQpSn0E2inLHlgaEU9DLxy
nu3EhMuE6/BhiMYRZWn43k5Y96u3iaUJ9ds0rcN9wvS3+UpEKIYn/FDmvwlqX7WV3ur9oZrq2wuM
atXghTD1dy+c+qkZ3RqDXuRDlrO1m2Jc9yZr7n3hkiWio0E5mVJXqee0EAwbY77tq52r8kcHmet8
u0RlCSzGysYHHouMXob2S+48PyYXxIgwPC0jUsAZ2s0cPjOHi92XZqUS4fBtOrHcSbfwk+eY3Hyw
w9G/1Beva6a/s5e6/VGbVHZ3LIyUjHJKwXiyNfjONkMyLDPinR3dnfEj1KXNJJx1+CX7sEmf8N/6
C/9k6/7r6jINL75IfPeDPKt+6SaZmctYNnNMJMLzRniveHOf6E1k9tqTT8i2M771Za/Aw74s2AE7
Rg56PKcVmvuvDkAvuzYCLY51O8IDp76HuEQ8ocIZ8YlNLRL3CeTdcjMn+D3ZKsbShVOd4rwkeVel
9WF0E0xhKeOZbQgneg90nJWcugyd4EkZtgxeM+tPWK+GWi9bpmDIio1Jl+fC5iz1onSf5q0NSvFZ
L8rr8m2Xe43ZNH3W4M8WcO/wqAwFSR+KApCIKgv+hR2Swb2L8+o3xL3KPWYMJmIoQv70IgyX1C4q
On9luUhfTX8FcDRGfSnKDGxaPux9w/eMuWYsPaSVdezErqwYM1+LAWHPF40OP+Jp0MF3QvV5HlmQ
gAzIlpr6JwhtMG4pdDpiBrwR2CGyKb0gNXi09WvTX8uJlZM7YnEZnNWOrmpbuMyzNlDz1GcbegXz
+k4JQZI4Hr7TugUSodZQlUykJsz/4HzXv04W0EGAhQ7/rg1pjfvcaMuQK6kzZgAdLc0wap9WjVa4
27DRg3INEi+ugVlJh661naHTgeGMeZZkKMdHdq0g2DC4zeOtqI2FZDqy51FhPleQkmr2jNBmdTfo
IGaoE3aIDFFM45jwSvh7jJ76aNyyu7YdUHA8/42KPYLEH7SQxeoaMktQCL3xuZb+8yymcui4qvth
YUDO0gpaCo7iDJ1u487Z9ETqU3N7c0EWgCMT82qwmfyAfIfWkJazsbQOLnwwcs84nYUVy8mjOF42
6DCkPQe4Tc8j9lW8ghKGymbAMRTsYELqz6JeYYrWKFesWgmbqLov1xh0RkxSAVuvmLuPdWTgfrMX
xcClTPMiV6uPPDEAeWAeOM8DnpmMgq0aLkGausQqheNDC651+F+QusgaThDIQ2lr5xt7PS4vodLq
US89h1wGyqtH/ZXqHacFgNi4YhcZWqg/buv+phl7hB1ucRH4obs0WPz33i/cX2Mzd+2egTT+61o3
Pt/EPC9/EUqaN0EQUIDkYlSz8ZtAs4EH5YTsBOS9BgxcJIipNutnVw/ye438ApooQxqW5TUhqbZs
mjKUuzqKUNDRVjdekDQvhYlxIUmD4ZZfbY5+LEzVE19aZLcFFI+BHFxZOge3iHr2g9ub2bapi/5p
aHo/J+BZIjhgdZuKbWBTQLxsjF3l1qM9e9VtNDxxdUoAhYITnTxjy2L7CNf1e+MaPPNL0a2/dRNh
AuTNbIptPEfJY+nNFAp02ppgpO9YudGej0kU0mYHbycjZHfISL4kW3Y6Nx4dQoUCjve/f59Hf/2C
IVDFBDZxT+cMDIHLi7n479Yfg6xf3eVXHNcCnBtmK8o4Pm9qthzt07as+Qg77ZBzs+SUXTZqPA5+
vMDahdebbG52yyNrZ9qUjK0i3F6hhpTbivf5DN8uGS5WMg7eFHAtyMsWCf5WQ+7l0/i1wQQPAvZ5
rn3mSrLNkh9JmBaGSUTw9xD3UfLu2QbhXFLDvqBx8p84WW8LbMqRF9OZdB/v1y6G9TFC3Vv3fpLJ
5zL3iq9e38iDJO6cQ8u1U2xVP/J0QcPJHiKvIU9M9cCwkA+C29hmKcV0nKdLt13KWyvStC1VkvSj
Lt93czAi+lXlgJmC3WFvuEuZthOEuUWxbarOs4c1ZDdhNPjnrE7+j01AymeSn/jnLGrW3zPnoN6m
o4w/lsVRBUOnsnwjHGw+ZCP8hBhYqB8TYEnutgsM7L3Z5dbalLSyv9LRyxBwIw07iBE2TX9QYVlH
iMCGSK6qFpcqHrvfqUXVumR8eD/YCOGIAJOjxV/rIr7E2FjLg+ygI2ACmPS+1Vn8GAnr6P0omuLq
NwtHcrBkVQGrQ/SP89gmP7bkdTkQyEidDTuU/GYPPJIB48yYAh2a6S/rCCL60LVfGDppsZhgJ4QC
ssowyvvrFbGHoy9cxHgq9Zg9100AFmPG4F/sFtjF3bbrJgOVSpVuKDcm8H0eFteEFxJnzleK/JRS
gy/1A58lc+uRlZBnRl/8BqSAcn1o2eZEjzUu/V1XoXfvkjSw/B+k/l9BxjBt2DDi8agZAfUTdidI
TT4FAajxrkHhZIAUephbvyvcUfEhGYH1EwVCM1FPUmGN3bBRibe3XQegE0yZ8+QuF2Xy7foK03fQ
qeE/M+M8YEVIZyYWf06APX9WDzJKuGm8XiUPNzoAbjQeqw7TGxJ1gJMfR0frHw1sb/0hyQAowshs
WFggE+FcYr9MVp7wVvdoCZgY5olNsC6l7kcsLBr9wdJFihO4VEaaTNTgDzPJ5soZimQ5MW8mdNXN
yp4qFiNQG8Z1wfKulEy2KILhq1SRSvZJ4Ukgy0NUfPccTF9EJljZ1U1dWtBhF8h2SzuRWFXok3/T
tI/WbNsUQzx1l1UFQXJGCO7J26bYavn4lVA6vM5cRM0/1vNYutpp9NvbSih1a2XAuDW0FH2q0z+x
h2FshyibC0JmjGSOft8W16DBdry9FXMQ++VCHM0SAiDRKdVYbdcSzUHLwiPzH2Tmi5l0iPXA69vl
agGcp6DjfXbL8+F2jcE2BLN1Hl4EKYshItkTs+ujpHQnyJyj0Zz1qtRb7Vb8OdZR2P6xXBBENrF0
kq80g2pFVUbGYNPiua6fTF6PbGSps/o7RnJNTzqekjdHJcbiN4yI0wRNp/8bbEhGrIEeyRfjgOZl
SzRd/R5OX6KO6Th0r9gWldhoyl6wFW3csCsnV0v8NrHh8NXA7sZMEKSjPXlLANc6Z6mOPaYEq/u9
6Fq32U3xFDww89ETRwG6a7Ihr1UPd8ZT5fSdM2Z1/zn41X1uiVHC2yH4fTTBEj3lBsX1d18axs5V
4Pbm3NVJQyAcdFont4hZpfzSzDuncdcW5I2pKWxOHHfjkfpzrjQ3vFy4pOO/s55AAPKrOPJatmuQ
AmYZBePkrBrE3ZhgwWSpUplVmykUPauloDqN/mOS3crAngUAK0DOIsIJF9R1hQXEGLtl7FYA58Ia
0iz73pWZgtrt14F55Ggpmn+CQbc6hQi3LP7QqPobKEJ5+4t8e2dfvCqyLxYLK1LVMie84F0EvZBn
tTRQ4dfK/7Wivhdc4+lcvMF2TpffxVjN3dX1Jt+/L1gFznFXVSEwBfIC2Z3Gy8d6o4Y43D6OiCeR
Pq7/P4Cq1CNKQgXxqK9qtetZ5U2pKpiwbNDas/Ex0cra0yA7dcf1zlVD3s7Mf5HEWG8k8B9hOrAZ
BjPd+uott1Ub35tapGLnan7i31JXXfhBqtSLn2PYrnzaWJKRXSFlYR5iM5Z+5BDvKK172HR7ZkWZ
ezBa50eq8TLeSuMzaOfx092mwck7fuEJRwiFc4TnMbMG8Q5oDxDJXC7z8EZaChBGnqhMPzAS6MS+
02jsn3rlHZF8Z3B8D3gaZPkMb4wJSRhp+Y5pcog202DNYzEaCEftOq9YROG5xqdAin65Y6g7+O/d
2K/zzhGKNZAb5t5kuk3metV/DAuW4KzIXExPIwvw+vcuiHhM0FKQPQSObB76v4a5Ln6iuMGOsXpj
DE1U47VnTabBrkNT0rJeARh9SHSG8VF/R0dK29Xg9Amf2U6hkrcAWBfJV6wY2WfiR4X7AttwBv9F
l3sBSqPiB40DZbxKxrVHtI+2xYWPeeFMtASIz+qhSn4D4xRMczA++865nJ2oeqVgxCgPmF8qd942
FUGW1yRWbfhKCCwAJ4gOR4QPI6SzHQFYEBgkkuzCOoch8FrihYiOlPvuCWuETF4Z/rGTy8NXWe76
yPpPpikLexLAD67G5N5rltYEEB3SAvtat+VFtC7aGzOLHLxK2VAspROP/nYJZnldhluiJNLMzp4b
h1n6ZSJ/Q6qXuAhZg9lC58FWODnnFU9kQYrRhU34GIw5myODdTT2gTESVk02fJfBn9pjavvJO1WJ
PUZPLB90KoIrXEs8nH/YHI/xMkZSYJebjNXcsLTeolhQ5MakIjZxyN188RG5hvu2Y3pPMiyb7ofU
+R9HZ7YcKa5F0S8iAgRI8Jrz4PRctqteCNfQzJNAIPj6u/K+dXR0ddmZIJ1h77VjFIEuED6FIy3G
nqpZ3+NAACudxeyDR8RSN9+P+3dETs03PaxKvmN+zW+jBiaapRAlm5R8bf7D56Yj5mWVYIdkrc2y
s23T7AUV9pruRvAHw9aAeYVewvrgxrRXs5jjW8qrbS+K+3EU4uba9k4tdmER9PVrsnSDdwjWmj51
tGhXwafM60L+l6uewqgOo0MZNwwKwihjE9FMFpxHUvfxLmCpxFOX53O7m7iPnY+Qka78GkfnR4rj
BjNF6xwDxVURNHzCG4IhRHQj4WWdGN34Lde6xmAkKFnjzike28CumIzHMmc9qXs2atGi7MMoiKmm
TANlTghHXJtuxb4Qtbe2cvWPpdfdHee2eu5zwbTYuWkQ6cEz5PwyOBredn2MFt64j1ZQXm1GD94c
0Ll4Ko/FGMY/syxS/yIkxBQEazz9LWtZE/YwmA4kAUD3Nz3KmvBNsnca5DiN/aCvRdOx5JP3EDRI
pUj4mjOKkR6r1ilhgonzmriS7Ox1IXAhFBLYSNec9IVjjgXjWyFcWN7ujIPlKUZ0Cuq0Z6m7r5c8
zbcSZWFxrNw+J+qz7v9UceW29NlOh3DSiWf/lFKstfsQkf9DH7PW3zFZd2eGip2YQazi9kbnXFZP
09KHbJAgpbgfEHGg0kGrpgWcVC3WB7sWwHo9P+7MqZZD1x8Wl6E74pxeVFtSXz3nVOLdpkH3Cxhd
QqLw3BLN6DIRVLicdglrsJeQOhKiKOzjYUC8anKew8Vpls/g/2kzRW9zrLaC2LcbEnt7phIKspsQ
bfdFZ1oPR+HJECjCYAC0pyIbdti0Olw5ENQOvmzmg6MICdmQpbvYQz3EOj/XOZp3SChezMSTl4Yp
n5yVPSbsl+pHjwphvYahnML9mChxz/nIp6I9iTALnhMzBd3PMCdGmvCQZTBHtrnqIyFEDBpbxb4T
V3YElA2wPHEFuXDGmXZJCBgHiooqkL2k3I6zVHYvweJV50BWuQPm1h/Wg8dwrHuW0zr8i9G9ssJY
lsirr0ObLjsj7ixspkvrbnIY1l+Z1rLecFoMDs8TeH6CbzBcPFci6vKDR8FxTzJpi+CrRzSP+dzm
zrfnu/jb2PQE9R41nvHz7QR8ojqxflhfV5H2sT0K7EgBBTYWfcHXMfts5v3Vca5ImtCH1HVCqZlK
hz0sTD1sn7osDhwnzjMKxs7btiNW65h0v1LW+0gGato2GSsF1NXapzM1jfm1DFF5DS1CrW3M7D0+
SuPLHnoSbB9JKamocLdLLTU3OHYAdaaZ9izafslFMDfgilmJrGAHVvaZMovRvjbSls5nhgbxqk2l
7FbCy1kOJAkShNo76AaoKKmEARut4+eKKag+IMUDkTwaEEXoh9sXDjj3jYiQZH3RvaLAY7fZNtRK
Fs9Z1d0ZzGFYO4AQqvGL4DpEHR46IhSxTfIjQQn3i2WiKPgOLQMMxFHCP7V1VD95fdB+t82dHrL2
MJP7OF78h8IZuPzHVVi4SkXrXuvOW8zv2s3j7sXFwHigYO7o6ZdQNu9eV4fpRbHori4ug7JjkPsa
SYVthPvSsT5E8+FJ8R149yclj8RM7l8btnBQ/Aib5wL8cN5LokkSKhPjMfz2vLTbrV0K5ZugSMKD
2CH42dtipyTY1cgh1M7yLZT7O0s14IgnyvNAB7U03PSjLl714k7uMTAEcG7gYDBkYa8GSGMSLkYd
ZubGSY4skyWLwyFNVHhMps7clyGDv74GmbZ/SbqQ/3pKogeokBkCBUF69XHQalp/ICan2gg9m/zV
pkvHm/ac5JkDB0IWwuURrJgPunXjj1T55/9nhHy588IFiQZeJ+LPqFKyn90eQ8keUjknZ91ljfPt
DDh7hdBl9FRmefiB2aN1f7JcbaLXueGcRErJVegSpLx24dYL3XX86dvJddga3aUPuyzrowQ1CNbl
zUwHgEK+zjp9zgHzqnc0OgFoLJaizs9hDYIrqKtFAxAsPOxScWmgkJvQh5/u8i/AqYaYdaBYNZfZ
U+m8Cyh5HpD6DemNr6j6iaWzJHRj6NRE3EM73MwA0hPGbTdN19HLCJXbZH6d8kLzlTffKXMh+RV0
wyBoHJqSiC5GrmjV6Yn4WgzfLxUeSK2As6cmhzuqR+cB8x/YmBEjyy9YB3HEGeAm01nryDanSqHX
PQSKA/eSUeGFJ9cPk1tFJ7k+B92K6GNQq00JDMlEeqYLRo29cVlUJpf+nsX9jKZgXY9uHnbuk/GB
kNfA0pACeDVcK131hiq14bfF/1jGInxp/FJf7ibZdd/eFwTAMvxnCcjqn1iYpe0mVFKohckV3+EA
9C7YgiVLuDZK0+G9nOZh+jM69dCMCL+0Wl7bKKucvZ7t/UEXQtI6UEm9p6IkGXoz8yB9s5FzxM+7
wsHfQ0NM/Gdvzk18jjuatVtdK3lZibYIH1BXMhWMeMXHT4aYpjrGle/YbTbEIzSYRQ870CnVuB8Y
WnCbRncb7LaSgbTfS5IM8Il5fO24bmO1zj8cQN7+UwjWi/Uz+dKM+3fd4mCCv/dsN1Ttun9kliiH
Q0tTgQojq2jcETSW9ntcGsNgUXfzn2LukuU5nGyPeXucYoJzOG+xtoVzOL0wSfE89Hd3fRVXTvYI
A1PVTOAYqLHMJ1RrK8Jlbl4I7ByqYzaxUNzOZIhc3HqU5F3MI6domRdduwPfp57ullzaJfIZg420
Xu08N2SSLZvQH4haGXv4iwd3xg4OAYxA+N0cOukbGSDCu6DwVfwaJp3qgwYj8G57APtbCOqK/BQ7
Zazf7KRSdahzz7mQpIRmRRRQefasQqmmujHy+m1BtCcunAJpEwEdReHVCxTh1NW7FYyOPPhM3X67
cbEkrCPi4ZFx0F2cCY12l+LGXvk0LLw+jB9UIHNmwIMxsKibAwMYVuxQxu/kM0GO5FaNsMb9vrOa
JBq/m3cMddvntMCPve2TgU4BhbsmF+GeELx4AOe20ehMLlu9Mfyjutq0P0ac3+KJla8rtr1MPaSf
AAtv6A7Lq4a2uG7XAmMZKWl1MV8I2iv+eaCB0kMK+uzqK52ncA/83v5oit5B3jzGzrUgVUk+5K6/
xpc8D9sKYFZg/8WiM/knR9n0Use5ai/savHKbhQLspci9uydVOzOTBKjCQ2pT6glQea2o7mYWZky
iPIoczwz4qAlx3rcJ23WfmFCXKsnvs2mueChI6htycGhndkhYirgMfeXvwUlD3eGkUO9xdcnSCoQ
jLB3XDTs550umYnpbogkoqBOqpD0kRJde4f/Ptp4Bm9VBDjXRWSbt5cKmDQIH6ZhJ9UTQQFLkGHW
zqCFIgGdhenrijJQndgSSvujGhUmlAFyw0kHuky3SNnvGZQE4bSvY4p+R8Zz7bxFFmslxxvLvmfG
B8GL0zIXeE75hIhLzxJGPAEG1qNyCkSqHRuv77YmcnjTzdqgLVCBPTpLnd/Y24vgWHCCXGbXzhnS
EGCcj3EQGpJTOIALH+9rGDVPGGfdoyTVBmRl2+jhsGQI+t9YV6bvBKk23akpI+c41yNpJG4f6UsZ
MW98saw7i29s8gbOXSTX/K8uHAJR4YLy4LMg9fvPCcnGRTm9S2amxbU+9U5aP8wrrtyN1aUP51hh
rN9GuJ67y2KgY7MFi8PqoIxjIe0sxDfwb2bIOh6/584h44GpxMQ2jVyVMH2aQODZCyQfgOwZtM//
gB8atEzs9V75/jN+v0jlal/6oAjQE4yV+ayqpMVPrdgZCjKKmUCyb2n2XIc6OI7cOjhzCHbyNnqp
AJFitTAPdcOu6tnVuKCYXeAfJhE1b/dzX8AdZAGyUv6C8SXVch6SdZ/MM+jckJGMegigmT5nExl2
2y7Lys+xjgr/EBE7n5OuvoZPS+ONyR6fUh/iVrxDuFdWOS+IaFhwMNP1kUMUXvwLExLAG0AiY//Y
MhRXG3Q13S+YdBmTp+ROOiwo5ViMTThoHFkVBPYVtHibcAGT8BLPLlpC4RbdS0tV5p5oFMRnOBiP
9XARzSfyR5v12bqos9CgocXGTb26V1RHBI9Z3UXxa6bqSO9XUWjGwqP4j4noTHvHk/eXknq+IBRF
gexyFoNGmbT73138TAIlsYr+pZedeYngGYVbx5mR/6BOwze6EPx1p2P3ZBSZsvrrDTkK9i2VXXQA
2RIk7yYasosH4rL6h3/Jhz+H/VWg5MuHHiDhzGSewG7futPRwJ+wHwHNrPs38fw+P0XonRgKYmAG
me8171MSop9ZgzzF/5v2ZIHuWJdN4xUgRgRZHjvRfoXGj1WhCZa3ARAIlVacLfFPsgAVhB0BGBCy
SZM9ErKw8EovPuKjzFEiB1tpc5IYc7Sk1yTKi/8GJdGYSfBnI0OZqPAwKdyzNjGvUxSpSadvVq/T
w7ywLN62hNImW3esFyITMZo9Ce6a4T1soqTdDP3Y5MdmcgKQELFNH1mp8YsLbQjXa7xWXOMRJuBG
JyuegRkFK+cUYpffVNgm5S8OmLtvtCED8aQqaB8nMzj9sQ1w6R+JKbhXhg6L9nNf9+XJahT+26VS
K6a+1NNXwLL2N+qeuiJAgkrrcclNkOyyoY1gFxv07ztgiCF2VAnsAJE9EQ4nV0dLShxBkJDN59Vl
8h/jIo4MWCEm3tExO9/ooukes9YF5ZgEgak/yiVZWTOFWNff6OtBpzqKlnGLQgLtmCiUOBGhZ5aD
XFvZXeYqC9sHSj3Lfyic8D8YeyPEqkGoYxJHEQGHskZ/m2Kn78/kCeKaW2CNJYzS+cA+ojH338Gu
R2yIJb4quDSpgLdRIBRccWHoE9ONbvxKo04pefUpk5efzWq1c7ZEcd4GWWNFYtIYfEhELHKbDwFR
WzAMVkIYZqcdkADKrEMUSBYmIAA31vLI+5MFxzkuYfcViHbeB0082QkEegaPThdG3KMNAoiw7sBA
j0UdTbuYSlpDLzalg9nBmrttyI32ge6XJ1BCIkAdGw/3vgs79V4UfjIdYByQE4MCHy53O7mR3hAu
C5OUC9c8EGd5B1qhzqU3WawDpMkv1h1rBKN38bzoz2km04kaBkHangkW7oNICfMDlu5I7iRtwE+j
W5bJHWJijnVIay5CfmKrNgntTEzE8jC+grQim4Ke1MG25oruoodZ6geXZvhOWxzVfPTcpn/kNc3W
61JOwa/CKenaSekY1oeyWNzvgWCibpusnfoxzGVDV46Xn2RSTtJsi3+6Xljw0w7sYTjKHzTHKTkK
he/0JIy48aMt3TG6DdXMBQ02w/uRzX38yKS6zLnzsoo5eTPPD41oCYeCmzId9Aoa7VbOef5kvTlK
t32rydpzCtNkFy6e8qmmbSUK0lNxdLOMWbFq+6P/XwF94+ippUSvD0PywBTEkReImJbDQiTZM5eZ
O29YZEtvP685GsysBTYnUMLwOPW984WdX/yJqp54TZzK/ZE4oOpfJ5z2dzMSnoYIKWEQTydbFA3U
2dR7DsmvhDAUCAcpJnw9mmGxMKXYDt6IDj3xBta6iT+S3NoyvX2YCHMTW15qKFBjtyLn2yge3mWX
rktotl0AtWfnzU55aBnk+du6y/3ghS16afaWKKf7Cn7SyX5dQX2jVnXq7kbRQOrfZiLR8I0HpiH5
kOklXZSfjB+ybCnF3IJYKSzfMapRb+Kl2DcRovQd9AOc4gMu33+BmKIfJWUt6cw2635Dl0QtIuy8
mFs3t6L/9Nn47ZWuTMjI0GFxAsN9/CTSA0CTRMv45HYZqnWymlHsgNb6rMmCirdYLyBH5Jz2IZuq
abyEdWTdXSl8FiQlOc7PS8Cw+zQUox3P85BHryANmBsETC1ifnRD4nDOZ07eEjidDQEVdPlNnJCh
iCM0i05RHyqkPALX5ZmocMTIQMgEUX9ESH749BDObzTGCVyuWeubDec0ffEnhaaaud0XQh8EP2GI
rXLP5CljyZ5WQTN8hm0Sr2e6NTPBF21j0OpRsronzSfN/Js0QPdOTQqrV5I4lqfFKNqUDMPZGY9b
Wh86EjPbR1Zd0RUSb8hDJzHtgFxo4U6v5NZU1xo0m3dM9P/57DaKwJO2wPBHMrL28ZoE+pgHYD1+
odIXT7OlKNx5RGKYrdCQu6i+FmAbWwQgGWEldu5UpTcdxIHyiE9wwggZOp7g8gq8ihwCf32ZhK+Y
/pbz8FLDb2NiPIZ4uD5Cl1yA7xpEhbzGcGaBicUqNV73HGUBmuodf1uzOFzXpcfogpmnzzKUC3GG
gRRVRB+vcAZ4sPOJ2b6HuOYNpMLcHmY7Ry8UlkG7H1fbXLuhcqdd6AV419uVguSLtihLj2wNJkbh
pRgusQ81b0ex4cf7apTDj2YxtAdd5s5Qh5Y8PLWKmfNeaCH/YhI2HI6G62PTNY34LCYRXUFPFl9R
S8jFhogWQ16elv13q1066r4lboEoXBQzm5AFGR2ON4bPiDkT0vJUO0T7UQ9Ni+mxLc8+IhtzWtrW
BkfGMyQHUUKyuLUlSusjiQ3tz5UMT+fLdRey1h2oeBX9TDKdSC+1zzEmXwQWTl+2346DTHcbgz2g
hpUtUkJC+BxGH5mu/V+wbNfyPBIocBsArNiNSJbxP6gWhdytgY9ddpU4uk/kUMxyz/SsrS/TvN6t
CwCYkK2SAhez3sPIjtYtHP4oLw1/Z12P1TtyxmrFXkf8czY1eCVwqVbZOWs85wV3u8aUFiG5eCCf
IXGv1OcJUuhF9HN4bAnRSs+E9Fa72iTINbaQj5L6FMcASa6zv4ChgUeAkC1goL2lo6mzK5vb5SXJ
eUhP2DkX7maZkfipQ65QJH1wdA5U9sjjVjX34Ru2OGI769Rk/h77ETYChKrzDBojIIkJshqdSz4w
P4eI7pss36uxkqRnwCla7L2FwF8CpkSvX/Fk5vDsuNWQ/ynLEouiU2tB+Ao4frR8G+rHlcqePwdn
78CGtdTersDQ4e+JiSJ/T7YBDW1NO7cCgsAeSHIU/+Mdxiok+wAixj3VfvzPICMdkR/3LILagHZh
E9L2M8fRVfqZ+g0jzSfJGiZ5Iy8OnyWQxhjjJi8JQpjrUg2d/48qZC0OExfUv5YsnJ/dSIj2OY56
aFYzC5oVYYNga8IT2MQX7BX6QipBmly6fvDexljWvJZsK7xDhZ9qvpAdYf8jldn90zAFqu4vTBXt
Md9IlqBj1K077ULoRkvoDI/g2mbnh5iwQiVLzpSBeWPp0yinOZItpmOlea8BzLi3JGWW/bcriQs4
LkgS+UzBWAVfPICYL7YDpKfklPHli99ajq53XnLUfMy3OutUJ6V8t8S8KoL/aKJ7BPyWr+iSWEmS
7M7xghF9ZMAU7q8TFhTgEe8eYQnJoN0zBCwMxQ5S3uTkLTyUlwS3K5YOgXiUE0lAo09CN+gUSa7I
rbcyYZRrdsJCiwWdAueETZzvhFxjxucScpPMkbcOMDO80ZiiZ5/GwNf3YDekfPW8nr0zdpcpP7gT
P/Ej6mjEWfMQ6rN0HOmfVxVWzOQCiVVrgtTl08s4YX9Ie1U98pwmJJxNTOmBHpcAaNRYy30OHSvg
I2WZbC9uhgiPGXEYqR81HgdAcZVWPgvi1ny5eSe+e7Qz8fuAOxEwPgvCSzwPhrRdWahXznmHhLNl
ZtQKm6B5mLqAIM5+rdHqQ7CJTwNLKnLtvdG/GrDB9kiJSbPdOVHEdBFfS70LIxuEByQGqvr0C1Yf
52ymJH+PMxAmGzOmmbwRNYEIGq60zFEXFLXM3hjJhjTvJYMCeRx7KN6Mdus7mCIO4bOCTlfsbnZr
6tCzblRPqukbAqugflzhVOUHJmnJ76YFUopnETnaoR7JyNzW3sxCihaJHD+rOvvlrJP9ytQsnVMX
diq4MVPDy4eUstxpICV/G9MFyBll4cNzHTzP2dR4u2e0hZJB04pWodwsk4tnvjDGzvua4JuYXKug
a06jQ47lPtQRma4uEBbn3MpJmws3kzedIp/u6xUnzXT3Fta0umMKkz2PWdZvVpwGhJIFLnE7kZuE
vygeOFGGhkrsKBYGFpsEQQPS2oo4o2MdB8TMY/AEdSrGcH5Gex1VPxRju3uEsBFXfoHF52RELrIr
kxjCpu/D6I2rbql+xhjVFwgDXT45r3JokLnkBsgKLl/0Gh8AeyUoQZw7KO5n5AFyr00x5NeETGdE
uE6Qldelm4Pm5yrJ7fvmh9LJdxeKXnnfzcDu9IQbPY0PrT/4j2NE/4LlO0ud7VQCtbhw36zQJykB
+Ts92TivBawqxjNr16/j29y6bYn620AcuBj4ZPJgQkZgFzYTZvnORDl93UmmoGbmdWLumCTuDkxD
FjCy8eo0O+OiVg4E4E6hAh3Tyb062pXR1pI+2D3IaiJZMWYExwA5D9JmJvyMsxOMBeS5bOuVOnq8
b11QLRV5DVnSAPTaIOxV10IkKRniEG2QvZMeTk+MGArA6717aadVFUcb1UWwJ/2Gl0cOQF4gJ/Ig
vDFnjmALLTFnO/gSZ97aFM0aWtc44BZrxzT5g4Vlil86zc37UNpV8vlI/mz8VEizDO9k4eniRaLP
uatzjJdQNZCTg3uZZea5gXsFig8yH976YsklRCtMyQdlY0G7ALm+Q9aXJ8mxlRmw/o1n+ZywUORQ
VNddbX0tCAhXQfNJo2tfXOk3HiDaHB8CAzJ5cVkkOTTxToAwXpXijfTtlayuuQLcsce6WEc7wbGK
oybv2qORfa9+BHFOV8kycj1gw8bl0MP8GZF9s6lh+zSzxc+VUD84XlGD4xyWvE9aGeIQIW39GiYl
/mbg5NAVcVTCIY0ZFyGzcN3PjMErkZQoBokmd7vwl81LUqspRUiGp8skaDLpCOKBbcJ1+YwKiCQv
32v8p36RIYlq0MapF9tBcY5t+gSCD7ZzDe9BlHHu7hdkTffQExm6xxVA6zuLZvYoDZrq8igZaSAD
S/8fiQy0D1eI0cK9BFbEBfR5SYiArqlkWBCOJJSO2ga/UKFAK2FjhsdwiZjLQ1rtw+oa1zo8+Awp
iHXpK2l3lI6Ck5UsOpTlsrAs3YxB6MX508Flxx3B8JnrOdlC1Uj/5aPbE7jYTqCl49X/a3JS+NIq
yX/TA4G1QIP4F3os2Q4eHvGzXzMq2xBAXji/OYeR8icDD+GeIpHoz8rxFJKyCvrgQ9sG8OgC3/TN
KbeoYhHBASp/zGi3f9XMqoqd0qp4d7vgyRobV0+6sOJBKVPa7aJDn4yYRYFxjBfH9U+9tAGoD9aB
zMTBPuQcEWg13+jTR3lgt7qSZrAaypyqWgoq0XqgvoLyt84N9sua/hFKEQJACPZN+aI6MeU3I9by
j7e2gbeva6wNht/Moe3Z0r+vv8sFDeGxXv3OblGnEr2dGnrCi8fob9g2yiu6jVPKFslDU7ufeirn
z97rVX+oo9mL97rwHP/apnHyxTMx9Uc4pmH6OVUAubfKGRiQK7XIW73QU+wi9H7ERNsuJeapT8TC
DZuI9ziaCafr4nGdPnQ/g+Cc49B9aEk4qXeASkgGZfDl213rBdlHs7g4r/wSTAZWI/aL8c7G6O22
rh2G+oa3pKWibRpUO4u3uFd3CQmr7nCeAseIUuOiditqar93F+ef+zphwcqvBKR1zS/G5iNcaJ1h
lVp4Em1SvdL5pl/g9xiuYcVipmVUkgbbMHUdvIhpjdq33g3EDCCyayUcua3OWmd8WBtluu1C35O/
TWGvOcSsCuNdjMQMI+HEmA+sGZ4Ui8xY90kVcKgbF2/c4Bh+xrvGBFMKA1ZQUDzgkzekx6YdcL92
Vd3FMNNhM3WsMfq0YHZWdPh3+m5mONnk0iD0nZ3IQx6ODY+mohp8r3WPGYEm83rDdZyxkO0d7Pb6
WXR57x3ovLr2Y2ncleQu3+/G+FDmyYCPXGZ4lAeJx/m17gLDBwtZDugEImOD25Jldrxc9IqM8WCJ
y6lvfdRI+VDkI+fj1UuDlmQVlNrRBM6Ocy6Ae9CF5sha3pjf7KFs+JWwIS0+dFajZSYCBVbC1hsI
td0VulubB5dhPWqymgkumLAoGcFF9Qp3/MQIvTp6DX/8LavwO4FYY1WBULczoXMpDHPq4+rWWf7c
V2g1NzT8Pf9RPc8ZELuUvAA075N+GD1b2Z9F2goC2JwlIKbBrZpt3AXDlSyaYH1z4cz5l26qgEM5
3jKps6ERtpucEpT4UPIomDE0cqHcDXowTMeZ9cEf+p8Zb0CpPERmFJEoqbikGyhAKdggOinooRfN
StVsE+OLlf4YpPbOg/AJCUG6c7MbWzTEu1g4pnp1CzL/9KaXhOfe9MLFhdxrBNh0Y/0gzWsh/KG5
UUgtw0c40/0y2yzTdBc6FtegjxAXdolsxz9j6K/ZI6558dB4Rr8j83brk98L6GASM4jLwKAlzmbx
qQSrRjALar3GZROU9+NDYQ0c5GpOLFqTfroTwVpAUT+bAnUsNqAy+l3yfs17wKKyIpKFknMzZoDE
kKK6MQR0vphAHf0+RtWdg+KVpyVeB9ZtJGZWWxRbhKGCasaNFFMGEiCrgPaxap/n7mZbQZve9MCk
idq1aAdLQlficzkGJvryGNt+tih/0bwgwrllVZGvj840ufUvECM6f24wXELaAROzIgfXVazeDH1a
v4O1MH+3g0PJ3oZUJif08MkX2uDuDK0M1T26OJeXnnbqYap7VIzjvVAj1pGJ0zsLh15dAeriK3AR
X3rbubeePRl0BWLf194onzMeXgxhFYSPR8eQ6bCzXHu/I42c/ihkaDIckAwXN9qLZLHzmq6KLzzR
pFNA+LvnM8zdTzYjld6Fkl4AksiwXCzft7udQwbLDz26AlQbsGfHq+66dDWn0Kxe/XcNo8W58Deo
+i33evtM8qt1Hxzhhp9UhkFdkd5sC3Cb0BnQlmy7Yoi8T1sHdimPfBdlyiIa+2DIZJGI019d5pvk
UPmq+MhZpRKzVvLyYdu7A9TfWFjGGevvuBl/JEWaaiz2QmOiBIVXeYeQCq26sX5Okl+8vKsPDJeF
PtqFPkvdHR3m3bc/1jNxyfibtKrBAIii+B5LgJ33s5IOqAiFuLNOylCJnYgqBnumSgY0lCbPg/5t
5h+rcxlyCnOGMnkO3tt1tJcsLkAw9NwtpNsULRblTsKMBxIc3h+1spDftGHB8FljLL3whM2o6KcI
Z5boJI0gieoBlN8UCPFvfFhhcFJRQUZ9Btm++6zYnHQkTvGtY+ZfPIRmPYjBg0Al/hkSF/+IlIGo
QFhXw3wgaUyMiCySzjIKUfXIiCoKPkBESiLbqsnxf6DRD9rjjPDIO5d3AhDlFBlGrzLEz2PmcapO
FfDzbF+EXofvE3Hcdc66NCZKCZfF3vdw/lG6OMnZ7Sweo2Etyt+85PrXjM0dmqx0/S/2R+TSLVAR
42MmBaHNbNG6r0YlHhG205B+rH1tnsFMMblucTsgbyNYGodHG0zNb6qyeP5XOj73SxcSi7lLjc7t
BXNJ/drEJvovAz8yk8ku5ggxbAQZq8jGptwiDbfrh7KBOA8LXsmt47O13I5MZDtWOFxFRxaqCVLg
xkBJyZsweGsjvZS4rSBSaa+6V0ydV/ssLu6R6mjOC8u4kJjRczROyGrqbqrrQz5aqXczlRlRkBDZ
SRRGaEzer+1YG2dx2iKR0TmzS/CUiBmpzTxNQokRB0NMubMvwzC8idIxaD5Wv3jiemETP8VCwJLX
KmRx31rZq23ucDodSFGx0TGx6s4GB65djJ9JeacNVTpKNbodFyPmkM7Dd+nlYNciAEIYfklDmPAf
DMxNhV+/NwhzeM8p5ILNjFEFaiz2aDG8ziZGDrBBa7+K24SV+L81BxW+1XPglNt6YZYDEYEsnBqq
W/rmCR9nFc/88sFmjwoaBiDdOHOIAT5p7rVIeNXs/BuKPr8GdRuXl3ZNu+zkyLS5NSXB2Zj++mkS
G5uvPtndAVOd3YSh7KfFIZdecgmR74PKobgaVzfF3UIbt7eZ5Aj3zxIKkqfw6SYgdxyhv3hs4HKn
mBT6LfPjELyRLNIP38Ncc+xrgdLyDNi7tj8nvAHIV20YV0fD5OwVQmD0d0LGhw5/qr3g55yMxt6I
+SHKE30swGZY/C0hYCMm/E2UiY5No9f8wWUR3YjKRcDg4/J4U7MgfxjNROA+RQ5Dr/7sre7KfhMA
i3lsvHAkN8bVtfccrjb3jyG3UYwU3AlK3R3MVFZzjwid1AQDPAwBIRV8E0buco2p/BRIMk8F0wYi
dOnQrLDCZ13Yu9FfXFFRwA9B/vMJPc6kiDtGmrup84HxA37GGRyOOyzYpXNvAGTfLBKKVEC3hOOu
xu1C5Wkf4o5k7kMwu9EFskTye1IgNXem8vzuizpyKsi056z4FkAyPsCYGGJB0uaf0tN8bALrf2DJ
UP8ybmSiLjw6AjziJHMRdP4Yoy2Yd6KHhYcxxbb/0V9Py8m6Bbi+jgCQDzTZHPoY6riN+8RlE6J6
wZQmm2WYXMEEr79Qpazf2DL9X2CN+WVExFqHCR6WuoNCQnSP0sF0lxPmsp5WQ8mwxU+CdSmmFPwi
Itpb+eTj2J5I4jB3pyDN+RNz40I+o55qXGQuVFz9LcyFXB+gFTrLDregwk9OhArsP+/O3dINXRLv
tgIMqNFV1b/7Ts7DuQPQBNtA+UV1Tf7H0ZksR4pDUfSLiBAgQGyTHD3PQ20I2+UCxDwK+Po+9KYX
XVEVdiZIb7j3XHhWFkBmYlGePMHf0rsYVSbDYLT2HJ8gI+xbAK45tsKpC57WZiBlA5l+RoL1iK+N
t4FE5Iwr9NVthPUXI7ztngP4ZOJxToeY2xs1AaEp+NLqfeeWpb7b1O2vvCXkyfS6WCIwONphFbvk
Z8duc5DVeUw81w9eFsSfQ+zI80gsCgtSLecbP9S9vGhCOWGyUfNDs8dyRLpKFrK2r9+sQpc0Yhld
M1m2GOIP7lQStiPHyRngrqWm+TN3Thfs3dYe1hOL23y5Usy12L1DXK7+oiMO+SA073f9WfqABE/4
Clxz3MKBljcvt6Yh0vnG/gRuQZoIa602Dp9czXtO5Sp9PGPY+4EsKTAGXd6QVrvTaFV2orbIzk0S
yqkrPyz7FhAvmvP4uF3nwGAKkrQcOWzqVtd2XirWZSlb0KWvIpegdSdaCeicngsq+fQIR0s81Qno
zZ3YvmUGm+WQnbD35CEjjpoTtUgGg5LIlOJGCFWeiZ0kq4IWaW3PgHsQCmhK+0+9BJgZQk7a84TK
ld8X+dkDQBo//oY9luGdSfyWkifuyANkvbTcsr8guSJOPQv25eRB6lIcua/GWRDdjdJmXzr7bgep
cbCWg3Dc1n1Il2nltsHJjxgI/fTLkDoLTsQ1a28nwfUcOo0Jj6m0mUyxkK1WlL6FJO8WzUf3RD/R
YeLFR/SrytZtr8kYMGQVzNl4w3tfBuhyRfOCMIPgb/Qc9C+dlZsYIOEypoex9rx7zZ5whZ+JYTTr
2vW75n1P6K5GuMaM5T0b1yaLPkAoMG1jqAk4X4kqCM54btiBA5KBudfS/iG5ckNHn1xOnerS04VN
hw7ScjUeWZ5kzoHv1cbsnhrFbqkY3fXQMt8J+31Xs2nxT6g6Bs5HkYGktJ+cXNPltZ1nWaehdpfu
5Dk9n4KTsUvgUUzQh2hrEa+j9ExBs2WhRGgEM6e9yLI4+J3hu8SkQJHagdCsBZxXwcFGY2XmnleM
yWrxhHBxWe50g72KZxmMbT1ODZcpSQm3LENHBqIjp9sJQIL3xZLDQQhLXz2c2grk/AXJJAqrLIeo
EHk4NV42I1jK/Wy12CSqqb/VFgUu2Y4Lux1rdgZmw8lA1TgUDmI/Qg4SnELoGYYrY3Fh7DHBcHSS
t1YlVz75t8Dqe5XcM1WHAWTw6ZhDoOQ6v056IDOFsiEFT5eQSvmhclHchgkcAxKZcc5g2EYKPrgy
YljKcR5brfqWCEog4rVoePc983JGDFU6Pq5JT8IJkwd1RfIG6YtNHifXdm6p8K0V43guyADJd76a
kEaQBLagJmMsv2kDTLdKUZ1gdjrmhu1rGjwBP4Lgy5Re3ZW2IKiqxpv2u5JyOewRUBoZic2mcPbL
dIZp5IV04RbSVYOuypXnJl2guI4eaQMUQJVSR+qX0dw3pCIdChr04JAA4nBvehV27aEjyETuphEc
wTHXDhXXRJ6avsxg0X7bZEZhhx0R0Ca5gP+6lfy4c+oHYL0htpCocmb5lK2XdjIACTNNwc6bLAlW
B5PVJaeBzQ0r3aDlir5r0JMELt9G30znPO/7P72eBw9FE3nPW8o3OAfu7W7ss+YG72yrprNPGl9/
lQunsNHxcJ1+2G2D+6A0MIeQZLUlX41xZjabLZ7FCKE7AMeONuarDZp8QnGwtMuEMBO8y2csivoE
TqwUbxIxeP4EvyPu7mZAWCvnPrWFmWEu+ltQahZjs3NYPTNbXCEtoFfDM7xrGbTpZ78MUB8E5Gor
FvcpFbGmdsenlCe9f4dnghwgNgAbo2UlXGiJaqdny5DnU7/5VsqcTLssZ6Boh57/uGTkDpyDVHFm
7fyC2TlJdgNRN6h0Of7ZjBcLq9n4IAtV0UbxVMpYH52UkEv4LCO44ae8FHa4AVisfn4Kkegjs2i9
phx2ORGWS3KkwShku1+XOvzjWUWe7lvbWvvXhuS2fF+gSL7DcjY/Z1aszQ6/K4OemS5eRT3k4tuK
geRT2VEos5vszZWrXFSaHsb9p8RKMroZQ0j7kdBMfQkQTS+nBlKt/LTo1jUZLah/dDRZOgHvt2YF
XMp+6tfPVRqEuBEvdwFIVzimQT0Lh+x7yMZyy78Kjd/euYy3uA8ZgKJhV15exKxLkZQuw66MG/Qs
IsjgscmUEfHdGCAvuVZQ5NgIljH6yD13nSePZHRbijQL4snrOw7AWCLqTDz2jxjpAWtFHceSJF88
SCDLAKaCBrqnf6tHZ+ewcITcjo4tK36UiwqN05JzGR0+WVsA1HKiG5EkUgek1o3Vzs5yO1aJ1/xl
GDgzvYlt4WNer53MPlXgj1DpFRjaMchDfl7VcEB+nydfta1C5yDndE6uHVArI8mW9pzG68fMdfU3
RQ03U0b1ongk3AU/wr5BITJT7PaFfaezcPNO0fy+dSU+vSf2jq78aNzBAuLhyMnObmqxdt5hnsG5
HJAL5+OvpIeQMUvVFDZGN3H5enfsbb0SLWMdw7Gl0nHTe0U8uo2iKdMdZrtimbo73JxTfuAcLKp7
AFESLSGIu+Qm85BuPHQ2DfZ3PPdwnw52L+eY5TGyzhSvPEsa/8ejnHA26W9cfLjcbHg8RqZYV6GA
ufyxYM1DAl/2jcjYu9XsioxhtdfsHUzb4YEiH/YN/yK44a9wHlc/eZHYG1gqsmLJglPNann67qWy
O5y5aWMdTd359km1AzXzChYwhUQUkLGx71GEhYRfqdgITNMlJVbkWGSosOdOg/oGFXiYEK6WrZKF
C6qWKbn0ducJuF2tb5bvmtjg4DRJnxUpRF6cyZ+5pm5GeOmkyX6SdbMgrjRheTPnrVOTm57SQU8x
DJBv23hwbAyjqAHhA5dAfA/zg9sBz57NKitMBdTdqpmwn/YZKMtgaoC6AGZWjXNa9drNdzBoA8nE
DUIOgh8xh68zI4/i0JfhEpxGPDb9sUGbreeo9IaSxHtIN+KZ7CCSNRlOOd1FuE1PrnAm84IzD0uP
C8CkjicGz6AmrYDk8JneDDPF6mSABBEDockPqW+g4cJjOEIVbKv8XAJ5kDUGDA5D0tOmwOatJTpI
i93Cbrz5zIdh8F/8FqEseUudTyyRCUi9jGptUrfHSk5Hy/6YSVjY7AONtYT/ybbiuxqXvIpw2/Vm
NyexkJ+5SjudXvPeBC626Bxdfo2XAGT+jrgQTmlGwoIMv0R0MdQyH0TcTunWh4LZSfIaWIfNAJ7g
FeEtoGNu+GU6Lu6PmdmHe8O+Ihe/foWyHinubIEvRiwtFWESOdNQqMWkmfsC2TzYxkCe3SYZXSSG
CyuFq9Jn0no2UmWb21G4nOpEhZB5hXkGDd7AzD/ykHL8Kajjpr/oGxj7EWHkqJE0lBZKioTQ0nPl
GWM9DYRg0FVJw0Mv7db3ffzf7NVvA9Dj8kG5EHRGmLoAnXCC1un4NFJ+teEV0+weUFyE6zMDv1Nh
9y2yuwBikNF3wAlro441kLW2PeD7dUoQi5UIhIrA5uOTXsg+MKjXlV6nY17poPiMqQOma8WTN5xM
1ZFNUSZhZlijV314nmZ7MKdG2CTwWb0EV8TYAqOrsZeFdKWNMnph3D9MyIBTdJxdXzrgwYxSJKon
0L4O5ejPl4LeCjUoH1K5L9GrsUhGrcDATBfZE0rZljm/N+UkG7W0DdGCD6LZVxU1/94y4UBpxPyC
bi2tSKdDOe3sencZ0jMDG285B2z+xJ6VlnhxeIDCsyBU+ZtTniFjqX15U7sDIbZOt763hXDGgyjz
ymAL73FvScwizJS8GBUBbgPmos2cThciouLfvnaJU268WPW/yEM874vWxm74SlDART4yFu9MuHJr
HlHPEXszzi50hVr3ZXBkrgcDOW97K6qJVmPd507WxDKPE6nfN3j6DEaTVcnvXJn6Gm2IBqiXr3RR
NlU7BVHhzZg8EgczmwJJimG8zbPrvu/q8BrowlTjZi7QsSWE2DsHVlOUakGSEFkS6IwHK7BqjXqz
nr2VQxFyI1JelX5YQ52t5xJkY8+zbVfxNacAMqlhUsNPytbxRRRiZuWL4wylvF1TD1cS+QezKeoE
huI0bDuVq9rbzdjlgEosPu+ABfKUeKXQD//YQAK8h8WlEDlQ3fgIUGhQ0ivSZYLpHqm4zi596A3i
OpiLxTuQDJG+9pNUCvUvPeAt/PL2TSvElV9+lTCVqzxwWvvYYy9wbHLb+pMor/gdcJRXfBt2/zpa
64Klisy/MjIovb6BxWDxJ4eXFUITb/mbky/aJyzJpXNZSW77KRK/qUE5QRhHz9esGYmBiXFY82lz
3UPf/B0mNGDQSMNwfSQ3K72vIT4tp7gsvTZiw7uF19QiqA8Bac6EzHRBdUZlnMq93dRhywwUkePj
4LBrOg4dsVT368Bk/5ltFSkcfD5pzXFLPNKOhYF3okWClpf2+RsIBfefV2f6jKQazD3GrexFtmPS
XmnfBX1Bzg5cdF9Z4m5JJpy/RIuWT5OQU30s/cVWJCyFkig9ULftTvpZ/9xWc85wmsPoqBE3VyeV
1cm9kqy2z5PLtIvYnSLEljoRFXmw+tYHHiXTWOzcgAH0fVqVxgc1PkrMDf2gGMgk2op8O8OCQAaA
DC7MWOZLYNk4vUcTSNqEKsHcQwZ0eweXl7gdyw9wnNqIhwipxRpDDEXoW6eqi0nFyFEK5EyfZUdU
T5exhyZY1Hqo1QyUEK6NdneI0hJUmTidttMaU9ux9XmNv+IEI9s+iC3vCd0R0PqxMsljWwr9V1pa
3FSMyRnE/Q/pskIP2X6+rtuBiPceUWK5DDDYB80oDRxvdeOBqUAfNvRi00nPcUgGEjizfIMWDtew
BgLkZv3KbePnpfmxbWrggCQDKBtBnV0mogi2ORPuP6SAkySby1rLYS/8pl2u0bYnzQ3iNCwRs04/
qfoWnxCvJnkZ8Xp4V8ZLSbzC2ZC/V9bQfGvC4/9qKJv21Zbk/GJ1SC4jtozVVcuvlO1TrOSMa2zy
Nl5quw/fEs7RJ2/OmwL9F4evQIPfiZcSpG5zIY1nOrL341NWcUAQodt4JgoQn/cUN4BjZ+DP8Tdj
Kxc5B5Sy4iQ87Tpn0arsZxVi/atYLpG4OK76FEKwxZVnFUKdKfUW1pQhvz0J1SLBqsqrE9LkChPs
S8QfRHslXn8zABKUbMd5Upib1B7kTpkzMyOBab0y4xTA30Jof4vUakgufIMu0GYb7fO+El7OoqMJ
6ehmK4+BdA9Fb18PeBiz3ejO+Kq4eau7pcvMhD3B2FCJHLvauyt0nZt17dq3UeXjBz5HcDqhpfL8
ECTUkdE42FuHmCXNn5ZhEMyTjCHbZ2VN/d9uFRjvw8EQhoRYRPvqunAqf/rGecd4Fviw/52YhZdy
dGQ771juiV9iT5dfNq3VeNOuMXLMnV/FyY+NhCeHU7f27lllJH3vaoA7nKao4Z0jMnJV3Y6t8qpj
T1vnRm7Qet2zLGMW4cTahUfkgSMZH0S5bi9tN7yYBArLgTXqhhJEREFAEnU7CWrwX+h2dZW6OI4Q
ukVmkBgmkjR1Pn3Wwd5NTxrY/FLhngZq46Ylsb2IljA7WxNYHze27Isaw4I4l7yjLPaH2KuukZWR
EQpwov7R1so0OqOwf1a1zD9wkiXfMRw8c6gW7m7UHCGd6TAFONsz2d3HDVVilKQT1PR66JJP0NrY
j8A2+azm6rhlGJSwxEP06AH2Qdc47r3AJQuLoKqijHKJy5+A+2ALJZSWfEL8w8LRzwhinonnVg+l
7bt/AQZMgM5l534VKXqSM3YLOmK3RuxD2NcSHHzijKp7F9tIzv2difzOFhj17kzWeRsFFf4BJiqF
u3xfeGq9QF2fQRSWM8hEUYaNu89mG79LY/JeUs23I2hM9IXDuZ3qGbAZNA37ZIcoBPmpSsKLBlAk
+xRbsdjh7lDjo+loeXaqw6p6VfeePlcjXcL10qYtgPCOCcBupQHyDqk16uDI2b1caCkkYmCiXH3r
zkhsGMFZxDQ9Bwym7vTOWDQV92XDHuEfthp82ocxaICNHifE1Flyy/KPEOkTiwa3Hw46wFNK/+FM
nuZzzpNnaxZeBowpjMfupho995VDPAgOXprqPlqCIvnscUz0f9cFf7U8MMsd7Mg3eLcJ7JZu+dWm
hX89DtgHsJcgJSgJgUJjvM8XOba3CPGW/jiapUZQiCTGmvcelVjM0+5YuCDbmNHdEzteHBEerNx2
ly+FE8JoCJzu3YfzWp9w4Tb13YIz1MI2GcN7jkBwVekDyV+Zw+R7ZWiD6mZBPMziFKoD/nIScaCO
+UWUW3I114aDMTuvHNDovIgNTPAgIzK6oB8ZaCZlMG1BA37IoYHlrYhWT8yv6Rp2ErdvX3ZHZEV2
ebBRJD55CSazfVCSH8Q4xSpeNQkBzm3c+BSvDCSQmzLZ7+QrU7nxN+QFplZW3kQk4OxzLeP98QXb
QIJrI56a7fgP6rY8+Y03BefGZrTMVguEzZnljpP8Jd4LMSS4Qukf6yZF6B1g8E3PJOgsLotz2Ynq
2kvHYfzLBe9kt0Ah+Lw0hr0NolPLZ2er159QQiTxM5SpbaO4rBI4QbHwWB83x3h6NCuoL+64RDln
6SWILqlix/dgSZfslCSY/ndtP2MqoyNHsk4vLxispDbNi0/JCJnGL1QZaUXNG1UolOwnj6ae3UJJ
lLq+TxUGVW4AEFL5CtmZogjqI/AGpTwFmKhZHqh6HHIBFFSoW+CO3m8PoGO5YYyh+pfJFoS+MRNv
ERAFVnApcyBJjyaj9P1ocEz4ZzdhOISEqjJYz9N12i2JZ43vaeqp+qo2CGojJquNIN6q7cJ7t557
cWBQKbgbiKes/zk2K8Ej8jUPxmlapYxAXTiez+jbp+IypYaRGfOYEOlTgrRTProIUD9H/GDubUdq
8XC0YwoMGAoOdp8l5+s6TiS3b7SIbjZthLkvJUG76xCd/DAhwfdNSoC8QQw428DiiTJAlmrFTfrS
lGr5oq5Ypsc2JMCZiCJjeycUcA6WIauRqtyhNa+a2ySpen1NWkOg75qa5c8+BGDIyhqvR8VwB2i3
i2ETGyAAfseFrsoAXMFhQo/VtCFRAbjV+psa5cvQPc6lF+uXMZ8y9P18LRxai2YZzzUTxtZD5ttB
173QaRiiRxM7KdlAWetAEEUr48F/bzCozEAsRjzr/Ilyw/dBhUv/V4e00WeMUKN3npRnZ+9cebb1
wMTcxE8y0W1/powhWdDMgYtn3LW5Ukqvl9XDjDY7PWw7H/ssPDxvBz9DuUVPzTqbXZMggySW2M3j
0qM4pczpiZmFdGF1iI7kkdm0ocJ2CDNSV02C4ebge1lf/gAkgGsxp0H20UqTXGaJjYWBkkMuFqKR
6dXxmXQgmmvNfLEnjSdMJsb/iclb76OOwTTpQ7nFJRqEk3PHKJwoklzzrO63G8zfpq7+e+iAFmLg
DSeKBWANlgaZEPDNqre78zqJcaNVtRiqRIjck5XNkjdABRQo0q5S61UcYGVi5jXDjGwnJVoAgYY8
np65UBLlAwKVrlDzH6vKisclDdMU41TqodhEig25GSbe+9xwP2KJ7JJXkcJ8YTpvrFsLkwNOpZ4X
KkKQRzWPaE1OWwRv9obeeviXmQY1koUEn41yk3n8FQgZDNStDGQ5BeBfjNdYkD3UxDE7ZLx+ey8e
sUIi/0aaXJlVved+rut9i9z+A10/y73Mnw05s/gMP9HUOAQGkaVy8T3i6w4Tg/G3Yd12PL1TLncd
D+ktTEMGm0Veq/EdrGjxta5OvyHVTGxFaTC6j6CCzJNx4uGTzMrqn9PL/Dsmb/bKccwIxLFBmL+b
ucyxuSEt+mI4ivKqW9quOXRwGKxDWBb6IxwrEHg2+ufPDJ/as4U2PkXejPxkb7As3pUpgVm7sKvR
XwFx6376nGqFPbuTP2Kldd9C4Tr/8iz7P61pHINoVWWHOnv0WwH50s6JBkR9zPYuqey9bzucizPS
03zPFrm8VigzIR8Rc9zuUDDCVDbgSisOvRb/4iJb0ouwR7LI0DHnGqkoLI5K5WMScqTmvF31go2i
TRGv7VQv6Ajo9qwCR5+s/3Wy6f2INM3ulzqrzg6OqYKMAqaC2qkrJ7geEB0KnFSSTbiqG37XlnCb
jLYiCIsr3y0GjEWcVyNhUQhXlUCjgl5Rx9OJw6D8NVMrvy3DebsBwUvramz89idgxRei4Ssrkl9D
BvKHxIJ8dRhX2d4Nrq2euXMS/0wSH/ENC7pZYBgVn9Nu5Fyle7OyoLt0jEDB+01J8dy1PaGUDvc1
ib41S9uDzcrln+xH68WgCD6vbePcw1Te6DpgmXp2ZnmK4ISrPTKhdspTFieY0Ja0UNddsYavFRSM
MRrhOKBurGtsI5lDkYIKBHtvyEbwwUI0015MqZynaRrSxza2uQsTSYAW0IFkvrP7qQLMgZTc3aXA
ya4x9a3fYqI6j1KXrOudP9OFs2G1cdTKaZ7fjFjgZNKMsvdkZ92hznYrZsJpWF48xE5TNHbe8Mha
rX3RyVLf6op4rB2aGQZnXh/0jwXUR8Y0STD/s3ONdoRNmH9y86Goj4Mgn/xoWSTQR+jOCbBU7bz+
wT7VPqtuShCRiM0bPEx2VR6pm0g0572vp0hYlFOHystWE5lMgbdCTCd2zPjyB52L9BvbU8CMyNRe
tsfDqJ9CGtuAqjEuv0bXCn5CPUx6z5NARlZDS/YUQvvhx7Dx8RxYIrTX4WZTiNaktJi0rU3+2oUL
OpXSMt5N0tiVcwypnNpd0GsO0KRjkERsEOfqLgRO9tHNc4D52Of7p2qIeTS40BAIcTbAZh+bzH4g
C5FzCiCX/ZWwJ+Khqkd56peh+PBGp/gA3FJ9DoOLsNIWi7xh4aBf4sqHBT1UjOsvU6nLUzFD+9vP
7LU/keHQIcVBi5TfrIigqB00ZW/g1JA3HdTm6RnKA8vxHnvrdJEV7bOKEXyDd1rYc3W8jOCZmoZy
gGAbRFZ2IKAZ0zuSJ5mvwQ9Z7p0BY+Z1HyXd5rPrW4QuYwBR2IFa93HBLTQfLJxYf4o0ne6NwqRH
ee14FG1TKddNiMUUDKRc8WoJlF47rKMCTWSShGbPtKfXB4EICCFnzxx414/hhl9n28I0pw7sN8X7
y0Ldr3LQ44Zmd5d0yThEDIemhr04SoADwgl4z+Qa5+8ewV9it+aGWPO86xVYuSklGaLtY1qwBGyY
PJYclXcqWJNrhDHNvId/r5NP3afuvwypk79Dw9UzXi8GTBhlWn9loBquRWY2+L+xoRPTdSSKYJWl
eof7ay/3DGs76B8otm7TeXbKi61nSCZAO0pQRU4L2VPTuNTnqtOb8BIGBdynthPJwQK9PF2DqmSZ
KDsUngwrbO9uakvrd0SMffK2Hx1ea2KwzpFo+uMvpY36fdwE7O7kbZLXvINJGOqmfc7nMvgOu95w
i3IG4lOFBXJYhCOhKjEKvZGjBLNJgwaqRwFNK06kHsKN455sza5znHIm+gCAHPJQbIRwdNriRGJx
jUOoTeL07DU1pBFlqN4PKfwxj0PdM/9cEoySg00rNLDF7q3NlND0F6yc9geAdXa4s89NFGXMq9nn
WmDQgZFOQcXAQ3jxjhuN1QiwL7YPY6bCJ6RqXN3Y1pJbdsKssYSY6O2Ebar3gnBcDV2/jt8Q6mPr
jBPjnpqBxSVfDn5ym1zCLTNzVpu/uqJ3c5rysyvKKr2mgJD3fP8tqvBGp99YkOvXUpWMn5tYJuVV
AmGDwbwlmBBkrJL6Yzep+jkmIYfyOU+8W4nLCfzO7JvPJBm4pdlxyG6f2k4SHCafHPudcMoGXQ8T
671h06V2k8YhiVC/7+5dGl+8+Z7VfvOmk4fh+3H9b8b1Q54sEguEqnLUXyrEQe2OdJLHSqRwoHDm
DY8hcUOMGnVdXRCwNxPzp4DYsa3oZNgRzM57AWSefQi74s3LTAwNuEpVXYok3cb/fY5ecMQkTF4B
+1duozZFbeu6M08pATPV3Qxw+yeBU0TYzdpmbZQOefLWIyedeXGr4U7V5WyxxOBl3Tn5iHulcLuB
hIMw/uUBZ5wDabhiuK7FMydj+ZysVVftvaFf/thYLx5ZOAxexHi9BfUND+suXoftiSGz7j0IFnMh
qVaKaO1DsfGoYuAZdjLlCWCSef2wkTrf4gbEWCFGQBp8fIKxW+BNDTp9wqYNVNEUxiMfBt3+Mtuw
uwSLVYqW3PLqfRFa7q1NAUZWS1aqa9K/sSrxdTr13u1cVofL7FKMDQRMisgyncMOm+oEK5C9hubQ
5ZbfHRBp8+lzDAVvhcyY2aaIe5h7tI175vnnV2tKu333HUX7Vs4Tc4wBwfPjUm5WKYpbta/A6+tt
0IMttqWkxTdUSNqyEdPAucN1Q2BLNk2vhBpWzzTe0/ec6hxbUU9MjsWooYkqZpblLiVSXETJWton
ZyDskHp1M+92bpW/IVnv3nrIe5rLcXMyZNbCxjoE5g2PQRPo5U5Z8I9DRQV7vCdaHUwxmK8UKtb7
2rB/3fkuU9wDcXGZf24VxrJTQs1636uR1gt1uEb7ZYrszZW4F0BxEkx/lfZW9YSuMEWrg0Een1Zc
zZ9pQ60VpRWTyj2sRvvCyUVD3yNCKfYWcgFzxkqQ3GHmYqvlMvmAyphx7ZBMVno6wmvoh3jws4Q7
gFU3kPSkNt9lwcbniDOqP9hEB7AlbBHbMO7sOmvPFn9Kn5gvJ5RbTW3tZ5yQ4m6YtT3vw6pAZ7Yo
1rSXgYTRF/y8/RlgoGA9uCJ3ZF3LipUVtqPHgx7XGPQCj4S7h8Tjfo7WADeyI4FyuKQKM/txe1w8
Pl7eogPbbJgbNKDQKtENdmRyWYHfHi1szzRQxIEvsARJHZ/rlvKqUBI2hJKEGyBSIveVzWovQCCG
tTkp27RjRPHJ1YFNuX0KyCpLjq3tz3/6bN6IL52DYZiVq0TBgNyD2K5hrL+YtUqwBQ42lJ2F3PhV
A7SBEmOTobdrK8SXe5nnsHiEyBCHdBC1wdRltf01NECmI45w536FN4RMxjNkR01otghiHeTCMj/c
sLJ9mpv1Ys86649V6RfvallSb9dA2UKAQb1QnIe+CUmRxskXn8jqog1hegiqtKO1+adHjQfSGVBz
XUor6KEVUsowe5RGxueEUQnW9pn8a3hDxe26TNLiekmm6sUPiD/ZY5uIwzvN+fxnTE3Krqhulb1v
q9jQvpLn+81gANbIOPcNQyV2ee4jbJim2+O31A9Z3rkGWQN/uMewvPJeYCUhc1tR5Oxdz0o/Vlmi
+k4yN3kopsodDqQ7ydMUCDKVZi8fb6n35uzk0FJmO8lFJHj7R2g6vZXbPwCe9Jc9wnqJusaquhc4
7eqxFCObRbM6nTh5I8pQdMsdzR07hAx+NwQqZjxOq7+wnVa/mMvtOipEjGeD6El7PVjSTy0cXbg7
ONYzi5kKfQqkPYq7lNTLac+F2VHJQPb6mHIFqK8bB/9L+qvq8Ma4NkLMJN3Sqf1xOsejJxFCEmFX
HRUV76/LADLZa3TkFJjYWh6wC3HhejVrO0xYw69iRNMxknACYEq44uLTJHDdg6XwyjcUQ6zumn6Q
BwYqKEKY6NHIFZAWXpi3NTctQzk8VkVXmZcSoGGwQ5DDtgVtDqnKyJgdxpI60Buun+jRpPSycy+8
MuApLheg94xbx78ryip96DskFnsbvcZHzun+t+I4el5A0GZR5fnrQdFywsevE+/NHXV1LXqSTPay
dtmiu179pwxcZDQwpJoHwGbp/eoqidFgLJZ/TGnnX4Gd5ZNysrlSzFv1vgHxB7VKDuWhgDb6lvIF
P7GkQimUj4z2s7QGXN+GlURTXm6TtrAZ+5klTknsFGae/I43DKYRte5kGpDvRDuPfym+mKHyUja6
eEQ0k/poVFU9OYwiOJ73drqMHCLC8abwOcSLVh2HdPKDnWMvJsdu04kgnnalYg89Rqs9L8NNljs1
+2WEVv0fcgD4mIKcHTMD7j4T7iWB0z+yuqmXFuURY2X27NXqMPGKbKtkA5zxfG4xGoObnQbiAmd2
3YvgTWntJMwltx5a2MuG6XBJfW/Bhwx56M4PDrIZvBQeJ1j7EDuBw/IGtoBP/pr2izF5c3xblCoa
+c5xgLbaA/wPIwuM5bMmFBpIvmmC8ZroulAe5bho7+QTaFj94Gl1AngRTtMbGIxN7R8AOwBJvHJD
yKzU/4k9Ap1PC9vHxcvQcx5uUzUGfXVWIZlL/jV+fRYQhyxVGR/I7DYQdw59jjtCHkARzmBUUnLr
doL5vti6Bzp8PH0zpVporQ8FnP7yhOSb1R0ITw7JUg5c+NxQfXClyQ+0otmualInEDsRuIrRamOB
GUDtmvTxFWAOycBRmmJZB7ngcPzg/knfdQhhbKc7dKlUFlll46H1PZf+nFpvL4ksvfOQ1pN33yEV
KXrOpx3+a+tPx8Dtny9l98Yst+sjDWqAgqokqCUasth7Z6lNgs9YOzYaPI/Q831WY6DZi0QVbjRN
fvdvkwyTAWCk3rAnnYcPHyk7Wee5C3IUALmkHZuXf8rHaE0QdjmzEULWT+WDpSE/4MMSZySFjscI
oulum9Hylh207/A7KMxyhPTOdJ5IjQHl0TgwRQukiyrOjEP2OSPR/5MQlJcd5sqtmDvRrJE4xl7M
O/NzsHtXNA3rGcMUVT6AYIqyZm5BuCerN0r+a6lbWTaAv+nrAkRA64DjcPapViMIoHF3gHhEQHzt
kSqSTVX4wWQd+QpW2NK/8lnhI6nscwSQ4VBaT8KXzGc8V7f/UoawS1SunjdeK905z9R8KLeSkMJ4
twqSQw9GonnZeR5gJSmEqy9kn+AnaSoWKhHmR9RHmaPIcHelFbRXw/aI7DW2GeskzLxmEKRsxLtx
rIMk+o+0M+uNG9ny/Fdp3OcmhsEtyMb0PGSmlFrLlmQ7ab8QXqq47zs//fzoRk8raYIJaQr3ooBy
oU4GYztxzn/BwCxC8kNM9meLFy3NVHAUGt55nQYRDOwnXiJljJt6P4IPG2hjkcNpFH2KAgI4xwP+
ZzyCAXijRpBhHNIGlW3d1FXW3EVe7VuHsNP6bm+bHsUI5Ff4t9HVMXdRlns/QBLVJwdUKEkqJIu/
TVHqvxAI61gm1sjKLrQGsfgB3dpd2CBeeoDaZpwclervdUaV+gnAGPUlxhbftGDsn5BYGn6YmV48
ahaGttchPRzvCqsaw7mqMWHjxtRnaSO9om99MDSIx3uzZILxZ7CqZI+rBlU1tFwddYfSFpoFdueN
NEuj6FeWZHizZnWm/IWoU4L2m1SruyzO0FeWll0e0xADx1sHyv292lSxKwMOZDxCERI8oHcABhF0
M/gl0ViG3HlTmJ7AeAh4fohx/QjCePzZo2DM+xq0Sb0zRz8MdxSGefvwHEZ0ls/BzV9TE/1sBVr/
VZua/KNnMlHUFzMKEZmCbj0WYjpyuWOvfo9SM6NN34bPsZgrrGGqjx0i6zbrzcBzDvrdQNWG1x4k
ApJXCAHS76Pvao5oq4jDDs6CgpADvKcpPDmjkNYhAEvoXBc0qIsdCQGdAkSVTUh6gssagfM+QCgC
gy2Yv9DncG6T/U8efyM2yeXQ3DOP0IYi4YXzq4tq3K7lKELMstBMe9ZUkF9Nx5hpyVOKGg1vrww4
HH4UH3hiDbzYldBsb6hMVuW+tYT5ERmf4Tv8xep7xIvlJ71cv+XBNw1uArf4mf5n4yLbXb0MaJSj
MhQI5HWEbjFiRCD5EP8O8w30JZn+VYk+aXFTqjJAWKNyOjy42oJG0F0Irh97KgsegXb1r3/7X//n
f/8c/sP/O/+YJyNt9n/L2vRjHmZN/Z//Mv71b3QV5n96++s//yV1U1UN03BAVUoKnmBQ+fOf35/D
zOdfFv8eqGFQVzWN5kJPm8cOKfzCC7qP20HkeRCTB4LqGI4tNMN0dMuyz4NMdmjaiEXEbp2r40dO
Ixw7ldJ/qjzb2OvjBH4fXZjguB11/q++Gtp/RbV0nFt0WlBCX0Tl6d7ZLbKlriNl85SYkfWi65mi
XOENFsLoGgHt2YmlHskdYVJvB7fWgksdZWZNMivG4rsCKqEAAZrUjepqfJj5ZfYTaZX3gHKrl90W
VdVDZdqOufqZbY3nDErzUpfzb3o1lyLF59dq1MTFQwuq9ET97xct1fBrN0FMGwPRX2e9wP5mO+zK
dxYqIXGeVh0He/bzsB1As8Isw9i1yuE59Sgsd3YMSoeMjw7+wJv0FIsZhgScNnH228EX63eeZILb
NDVtiHpCF+fBR22kzZjVsZtoJYloDsPlDgh20t5sx1n5tkI1LLghUmOglnMex6p4bhKGQSp43ChK
wLnOhURhpe+aLz0Kj8cMy4Wv21FN/quLJSyAfJKsWdIwYGKcR7XpNg9eJiOXRT7LjkLKHLEOKCJg
h3lTBI/b4VY/JtuFJWvAzZDzz3m1gCA5YNCjFLELcojup4jMU6AHaF9th1nZG0J1VAukuW1Z0lwu
GDHVA4oWievlA3xP/HQqDNXpnUmuG/BTZaB519sh16ZPqCxP0Pogbs35z1+NDMd73cRaNXbD3tDC
596OyeYUIo1Xfl8Y+Te79NUOBU8ex3fbodc+Ki5LbBCOWAly4jy0X6NEjzA2oy1G6vQRsrslUrd+
944V+jrOYoXaXTzZIjRhiAC4g+Bd+i9A3sor/M+gGgQh+rq5H/54x+AodmkWEssaN8j54ERhT1SL
9cSVTt50H+K41LonCyjT4T1xdMcCsWrzHRcfEQaeTAeIv+7A8wvh71qd/Oe8Av94YaGszpYl6G7Y
OkJpywHRmwdU1GapCwB5Nr03B/8KQVPsF7cHtLogHU2lEaoKaWuL2UoS06PcFmSuBYvqMwlEIK50
VXfQ4YtqyQvP1GsBii4iW92OvLb7INP8d2RdPZ8yzjD4GGDiXMTD1Q9CJmgrcvQISCcIA/+oG+pc
2xHXxqqpGuI9oNc1tsF5RAStIjwk68yNWkC9HinHY1MN6ZOKsDHCjTnNTEpG8YWoa2enxpKk+W9Z
sIEXUcPSmIq+zjIXSxWHBos6FT/QICxciW/Dz+0Rrn3T17EWy5PWbj5AcmM2Q7354ijNLKpV4kw8
QCB+6uCbP///BVwsHwcovap3UeamdlIxOMUKsyu4RcWLqDXja5nBaH3HuuH0QoSYggUPy8X3DPCQ
1Aqs7ty8T4wjrTOzebQjjO32U2KbqKfJyCrvt4e5ths1Wxhcu5owjeUuARoO/bVqE5dmcF3uKw9z
2auB5vWFz7m6Qv8nznJPmFlUishOEnRJg+90YkdoDoH+FNqxaX/CArYPb7HwlZcSttUl+irs4vRs
0PoIOlknbodWlaB6knrgkkqafkc86Y3wwtm2Fo7rz7YdKTSmcrFoggZJjSkMU8B7qncdw5O6JTP0
EZhOw0/bE7f2QXXBbjct21IxADnf8lyHhQ/NlfRXM4afM/fgLtOBHuwS2z/yWr3hnd1emMS1Tcjx
Yqomf2lgI85jWikFfDPgAuzpBsk94kfFLSwneY9Xl08BMSurh+1RivmsXOZnug5XEQyL5mi2dh5y
RK6wsRSDa8lugu8S3EHVdbdKlwPKAEk1l4cgrlIPGugaKnbRXJv9bKy5/TNW59UCtIVmpiNtc/7z
V8nN5DSVmep25Co+shg75DPae9R1oGLz4qDmuh1tdWptkmFT0NJjbs+jmZGCIeEYRK4HNPkWUnAB
uB6S8bOVUgEsktI+DY5qXDhh104CHUXROX8zdAjW51ENJNPmauycCQcqZIKxqw81lcThsD26tW9J
IkMGbMOIMsVi4SawvMGZdLFrYAZ03w5e0V4P8VQKkAmld+F4Ww9mshttTZvT4fNBdXmP3YUzRi5q
psZ3ZKCVOzX3LaRa1fZqe1xrm8PQLZV3Ph0Ax1iEavQRjJWiM2tCtfGQp/GzH4Jy/IjfB3B6CILl
hRlbWyeUswwTlQNb1dXFdizTXE0l9Fy3bSrEmoN86H+MtUWZpdUhE2PgVw3VkXoMmszbY137rGwH
mPUGT29VXWQ4du2VXIiCZJ+KPT6fYSGupszU+4ON2sOFYGI1mqlhwY3JMyt0MU5uRC8bQX65wFur
fUGR/JMmJBofstSPCmSqA4dAC+PbGvsXAxFlVCADy/5YQxK8p29ooniExRqtLWq9X2KltG63P4eY
f8HylCLPnIswFHhIoc+XGc6reYLhaeLCnweo7Vl4pynV9HcMQR38mogB7Zr6U+fgV4n6p2iwKOHd
p10HuGFs/5a1bczz2ZFsLov62GJqmr5XBQrmkZvk2DgiKKgiTJL3ah284657HWg5K5E21HGR85RN
1frbVKDSctA6IcRtm4M8v7C75tNn+YUlS1cCWtBMaPXnX1itTTCadkkVgr5Qvgcoq4A9qixJ2we9
N4pz2HoC0g7/Qoio3m9/07XgyAfNV978vNXmjfjq+Ld0KiT4TNkniXYUyOkIfvpH3B0M5QVp3TE6
lnQ8o0c0V+PmUyABtR23f8DKDiC9Z/1Te4IdIxajb4s+qGp+18nUUKhCdTZprRujMbMvQKgC/e3D
5finuc9NR1lk+Z5OOvQdKKE5cHHa6gXRS6TXRInCyLUJ4j88yKxG4Sbz++pBqUDrveP+0yQ5BokG
HVoK5OefWxsgEMal4ZwEKHt7rlhztFLAL52nUeBZ4xmgmJ9NXP6yC3fT2lGDGo1mWBIUD02uxUae
0WFlROfjZHUWfbau1QRHjD85H4sUkPE1NWM/e4Y9BObQdnrlRPYMZULFOO9K8RxEu/Wm64cHH8Ue
nEaKsdUfxwEug7u9INZ/qD2fvuxzTrvFktRpFcIx1byTg+JSfqRChze1anbjR/Q8VORNRppiorPp
oNnNMLW3njpDP4IwHOicF53pHf2S6woTayeWR1aDfRSJGl3I39YWLtUgh9tXY/eai+9ZQUzsvUK1
T70CaxOn+/YhxILiJwIq7fT2tEkjFWZGfp/By9pajCKmr+KkfdI7JJBpg030DIuyF/dKl/klyqJ1
Hxj7ohVO+GF7OuZhLE6neXea7Ezd4CG8GCZmDYNGBuKcwLOjqtA2+E30ieDFb2RgYD7UlZn/A9s/
+VYXInke0B2PbrZ/wkoyQHHI5FtDrkHQYHEcY0lvQhD3nBPoNnq0aMbALS5y43PrTdBitC6yv6Hb
HZu323FX0h6yYiStTF1n0yyTVZyzWyh+wjvBjenBmnDnZrOEHNrX/hSHR8SCw+zCWOfjbvm5URoW
gqvApvOwSLUmI0btpfC8U4yscnhXdPTYojjXHBz/oMPCamwr+ktwqFFgC7qv2yNeW9PY6dEEcKhS
C3MRHW20TMARU05RqmjjAYZdAqBWs0s9uumMphovXH1i/g8uhouMD1/Z0i0ORHux1/uO1YPZukep
uBY1SAJb3k5enIsvfjSoz12Zjy9RM85y/WEJqm7QohtbyZA/TDET5tNkuXql2J56oZi9lvaQ8VBi
VoWu/3kp41SC6VShKycTzY0vfjV1jzHfhtYq8o3Roau7FIm+xkKQMEsgmdL2dj4mAfpNSBvNn2t7
YlaWIhexKufHi6A6s7g3PEmZCidK5ZR4tAx4FJqR8feUhGDlqEpVBxL3Qbuw/FeWIq9woaMxQwsK
euj5XZVKS8WB0XdObSn1uxzbeKxtMbm2D45VxsDUsLqqjxQ/fA/gZ5h4X7bHvJLuMVzqqFS+VWEY
82J9lZqIBOc6ABnypPRxihupU8A5HjvwUttx1r4tXQsTqSr64rq2OF4EyL0SaoRzSsIU3FQ2CvVB
Bh2+HDXSqEj/5133tB1y5UTTOVOo3hCX2vdiaIPonDzA0eAElqq+j3q9D45NqMXA4TAc3AOeosWc
+z2nznbg1bH+7p3A7Od0mef81Tc1WyAsTt87pxqR6bu08EpgURqKxVKV8nMnfKQH3hGR0jvHmS6E
ZS9WUUf7ekTTwjuhfezcKaHmf4VGC4OGoi1axJieiuvtiCuHGDcVT/C578WlsZjPqs0B7XqNc4o5
TK99RKfvYy38FFdD+3k70toKJZPk5GJLaubvTObV16Q/XzZkcPZprIzwABMJXxGlHyftHbMGTRWM
r0qn8o9TEhlP6uypYp+Msm6OamOUwR5ugfWsK+i0Xme5Ir5tj2ztG7IhAEX8bsour1xrEG0Ie4B1
MivjQfahh7hXgFnBYOswlHp7LUM3hcNnpL44V6LOl+UQBGGEuTbFH0BtgCnzCSRR0CNwotpQUrbH
tjZr3OgWeAyyTBKK82ARcs3oYIfOyWYxXpk0aWbwEWKU75i113G08zh6Vw560k3OCTWn/jlxsLy7
znUIKEj0zPoJttakv7aHtjJtc7fFdky+oyBnOw8pRrvDdkS3T4qmfTe82DlN+nSq4tJ62g60Vrwk
ki15hXJzo5B/HinNBmQ8kOk+OTZWkmlTqY+4P/kSXd8qOyKOgt2r6UC0zZXQPpk9uHqtLpK/t3/G
ynFmUA0gWzFJQuWyWNPwlMPraWDdNMjR65ElPve4Oe6Jl/4l8D+9MOyV78sjmUIplRoVNt/iMMux
RQ1bz1FOKOqTgE+2/xR7gUDORnPaty/TOe80TR7g+PKpi1hOXHppphneSZkylNSx/xpxzA3niumb
P6KJHZ2g0EbCSR3ifCoR8cN8LBLKybBr0LcoyoPprFJTqW+w1cvqzyICfn3hWbGSXHBkzNtdBy1A
a+88KGQfz6+ayachhEHVS5D59pXQBrxKzB7F+gO2JVrwWAR+iD/1UF5aOGv5HfElqA+awkCBF+sX
x02rKgfPdyG8iO5aYyE5cAO62YoArN+TMH3tlrJECBYzwwwoHpLsKyRoZKWhhWPx8PY54KfQOHZI
FFVjsXEt0CFaJhXfhXYCY1CgH0tTNUN9IgY7H5mT+LQdUFvZOuBfQCqTDXBNGvOfv7q7gL8VqElJ
JsBWUAKmLmK6KY+g8mbsRSARHcRS0v8IhFPHS7woIsPtkq6bsE3DYelaRXszuvHxUkGRwJ5E+BcK
p4jQ9nTDqmvHMhBvEqnho+w/cfv3p4Eb9DGya0V8sOuZbsXNosZAN5MeWKpXGPKqANLhPyAI1lQ/
tke7ttooZalUDlC64KY+H6yP/FXdG61ywpbckzGIzNIZPqRizD4NXSafUiHT2yGx5EOHUdLVdvC1
Q4PnDTqH6Pqx4BZLraxBm4dO5LvIwNdfvBDxHizdsnoXU+W8EGv+by3eUyCZJKmdpMLF4+V8oIhA
wOI3R++EiARPRJQWvAopCpSLEGDuH3ErhOZuQg+uEQfv1X6HHLwRXVjMK9ktHV5OLU4vjXL8ok6r
a3Vbjc38qEOkDAdXrK78Fy8L1GcO8qQ/tJDSH8fGHNJ/3v6ludPnBgwfgHLi+eh9mcLOkY138lB5
u7JqCLTYusJFUwNzOm7HWrsBTemARaJwD+54WRgpSxN4MawZcvhgQqqhSL0HVQE8ieBONHwUOU5Q
17bdaGiMmVCiMCkEtwxLshqKC6WotWe0aVMhoeVEc/YPUFSGUarAqYt3u2WHDy32bB+1wrGO9ihw
JvSU7EVi0IClhoWyS2rqX6wES9K6Uia2Htpau3Dwc+fCvbK2DJgMi6oB/U0SyfPZaB0KBm1ne6dC
SxHItgA8qzc5tu3qDluFQuxUdBDR1JHyHevPNhyTgjw5rLEEb/jSKUWB4fIpTGzoe7Ie2g9qMHu0
+ZTv95MC2uoK52lsnLfXxNqZaoOAM3GUNcGOLG7SIOhNH31A56THKDvayBLt1DYJP2SRuEVevb8w
7avhUBwlD5vle5bPD3XKYTk3AcvdqdLP1kABdFdEirYfJAomd9x8YffX9gjXzhcOUDJnmrgAtxZb
G5WFvnCiljntsG7ehZ6FSyrKEPFfBa04GHWlkUIGi9vkc2XU2bURNPbL9k9YO04ZLbq55Cood8/p
/auLK4eQVVeD5ZxCLB9uOpKkBilT+auNgi6/kMKv3RvzdUGCQH3AXJZdwphKujUwXBNdlBtofPBy
uASHX6kKjEXge608WVODJrVdgPJ8xxFjUfQxLWoEYJCtxQtiVHI0zltujr6iuhNgifts+ZYRXRk4
DhpXVtyzd5rRc0fdvvYDQPDXZg628/bNX5yCJJgPqpIWl9hiI9cCgEKFKvmpmalhg1bI8mj2zfdO
KcvwwhdfmV1enSolJ+qPlH8Ws5vGE9JY2Aa4U1qFtzFaOChOYrV5bZpGX144oVY20NxlIPOg60a1
df7zV0up7dQBW5swdDuo908zBG03emny2MGMw9grv9RHX9k9vxupoC1g1/yB+IAPF8HHLEO31WMd
onMUDihSV02VPFj++FtNb7R+qOlk3MECCIL7QW0xtH37bM7FmLlmgUb8H2hIfMNjPDjADShzax3w
W/6pB/DpGrWqXzihfvezFvmI9TrYYuk0HdSgdtBCF1U952cIJlk9ppFoj9WIbD6pNuoPO1IJBERM
3uAvTd6hHL8bIHfBtICXQ/VZN63vtpJP2h6K7lhdWANrC47+zXxNAdpwLP18DeixAaw/4BeOqjEg
s1QFtnFM9QbdcIrgqChtf/3VJQfWXeUEpQ2pL8Lhj2cCtHMIV0GNvk407KeuBySpUY0E6BM8GFb7
Yzvk+iQ4FuLckgYKKf/5EL0g8H1QKL6baQ7Iqh1sMesZU5wRXQHkqfObTkXG57ZBZughSx0LaxxH
xjLYtYi33qrkLpS1yhgwEr5VxS+7NXpxAee8NgvUYuaLk6IdhcLzn5gxfqxXwaoHCC9ESHIZuDng
OnCjVIjzXJiD1WBz/xdk54xEWnwPJJ9lWltK6Ar8Of0P9aQ0zfWE3WlznJB0+2f7888n1nILzA0E
fc6EgZgtkoKyM0eJ0UDkpmUWJAezBq/4jFrcdPG60NYisYiBkpgC3MwiEqh0E1mVFKXPUkGDM6bU
/R3RBvhjGsbH5R7EE6oPGqBZis3RcOvpUXEFnjXHkNEsbxCU7663x7622k1A19ycVIt4bp9Pa9IU
baD3auTa36Kw6u7MTCn/El4QehhEGPWl83wtJ+euBMT2X/HMRXm7NmpfR6cidA0jEt0tflttet3q
A6xv1QruS6os3kf8Lfy9ZTX4A/ECgomeBmUevOOUtcCeUuYH6cb8n498vkvIoBAo07K0HHfY2EaH
Kev0XyYN1P3bvzKXpmFROlXJBRfreWp6Z4IoGkHdMZH/rweZ4hPZAuvbqV2JYQGpmXohN1nJjCig
covoFI3mo+V8fAMmXJrI09BNedtmj443xM1RIHn4iE6qH1+HZe+Px7ZA9BK7lCFDe3570Gt3KRuY
6iNdYQfz7vMfUKAATEpAbqTUzVytSLsCeSQaPPtGV6CKqgE/+2qg6PgZI5ZwJ5XMeAcEFz4ao6cO
ShFUnw+aV/mDolitp7K7XT1Xui99MWLSnDjcU2mXutvDXTuzKMGQb5qkomLZi67I7kES1oEboAcW
3VnI8F3hIaFfp1neqjfbwdaqY4BjeMfAQKOa8HufvRpYPxQt9CtKgrg04KRQpeJ7Rd1BP4o059bI
dHW6C5oEYQWEVkLnR0v2gg505DT8k5pBXMgj1s4R1rcOKRhMHl4i5x861NtM5t7oI/enyDt/Iktq
S0OGV8WI+MeBPkz6cfsTzOt3eWpTrmE3kfkSerG8zKE2okjnzky9BrVizdM64w5FTSu/KhTT35eK
3aGNgMKof+HkWI9Mc/C/Iv8u3L369qoXqxiF2mTAtt3qV3R2ze4ZIrMDhH1Q5GPqpAC1HBKi7Ood
Y7alSdoNRgpky/lXNnB9UbhcfHeEyPQE4tC7s2vUN793/NGuA/dj38lJLf9+e9jfGM85QdGkXEyu
ALlIIbIJQOeK5rpDDWwXcozfBKhgfOmKfmgQVoji6R2jtWkRsp9g5WnLtx1at2Y7+JRcc5T/Xzwc
bF5qHPbuShVdtOs4xf9o5ycKfnnbw10r1nBYcMvPRzYwp3mrv5pg1IxMbt9QObXIdI33NsLjt4g8
IG3jq43ErREyfGKHlbwHYouFsZQHpWQx7EXVTggEqIX2uQFa7b8jB6OTQyucda/x4jz/XToqRjM+
zHebIYBJh3dE/w0JwuaXHTfe1+2PsLahKQ/qEjTPfMgsYllIuLCKDd/1E8Ti9nknh+5QVrCHZCfa
Q4Lg0num22BdUzWAhG3Nadqrr07RC96SmoTu7IHzPEzYz9phMfyjpXGHiC9VhYOqXOw1ro7ToCIL
uHI+vhdrG12FEM3qIHCjKZxc+jmt+rF3Sn169oA1VQcDSdlLHfd5/SyPLrJb6kEULrgaF98WwSEE
hM0udJEYqb9WUT2rTU52sZd6arcXruG104qXM6EMMk8ui/PPmmtpFlZQB6HQBjXaHtinPPFqwOch
H/QquU5kjPxHFeZIWb19Cc1QYCpBlAoofZ5H1qeo4cHG5Rsg9/O9iwP7AX2qDjF1LfhWjjQRLqRZ
a9+VYi834oxTZTrPA3pKoiGmoAcu5gjgrjW8Z9S7uDaL5grZmCi8AEFaybBoaKKfzyOR7sGyQ4WC
WDEL9PB05pleP9TYVBUcBv6I3Fk61eNfbRtjECKTWesoxA61uN7+wCvjlUAOZ4IhbSla4ufj1RFr
ziess1wUyLRDoRW8HRrT/jWCcnzZDrWyTXgbsYRmVDdsmMXNg2UR2kdGGrmDkeEQO02GKO4UakFY
C9oD8M/eycbywgJaWbpUFixnJlFSnl7uTavFSCSrjZDnUicOjlMFDhKJQv6D3pt5X/lJcvQEONcL
y2g+aBbbk6eQafMA4C9qt+efVSK70ylYr54A1s5OZGrYFU9pW8Kl2v6oq+Nj+zNC3kMQRc8DjZan
WX41gHU2MHjfJ4nEdyKmnOwdbHSuk6c61616T78edP926LX5ZF/O1CZKDsJeHLZGoGHwMiZALPw+
f0AEzLjuoqJB2N/QDo1Qxgun0No3BT4ys254bLJpzocKT6tMsMkCaNAh8XsrzBiQrCyS/gJOZa2U
gkACAAtaTDrP2sWzDu2vTHHQwjuBR+xvI+TRkc9T+ttRjsoeAZ74k5Yih3T0qxwB4175RakHsRnf
aiz08kwLVa9JNiUernp3YV2tnRfwHHVwECTYfzQfynRCX76t7RNoIUe9KzEI9W802fTtpwhnBmVX
Kkb7DJBCL48G3Sn/9u1zTtZANQ6iFX9fzLnsOhPZPdCymLzg/RLU42EEsnc9Dpa5x2TlHcRgCfwH
VCQnh0a/53zOeZMEOvZi3qmGXf5DLXQtx4jLworhEBaTEu6shurx/TDhif20PdS15QZmgWt9vnmA
DZ6H9pCLpkORKidPgsja60rZdsjdy/rnO+Jwx0Fcm1EgSziuh2VRihIo/aQpHG7iopLJ3qBAdwkB
snbS0+dFtIE6lRTLAmGOoC8aG8AR0R9s9shhpfegdjGpbfPw8/aQ1kNRiCTN5H257FllaaMgvEwo
XYnjmy5Vf8Re1X8uau7Sd0QC1wAMinSWMsz5JGnoVeG0G3qnNAyaQ5zl+NMWnfrAGvYuXNVrg6Li
RiVinqo/hAzK2OymlHbzSYRog49pnWLtHmJZu/MLp79wV64d62QhoFV5mUKPnX/Mq0QWfepaR4dY
OVmBj8NUqPZ4vsuimzBCwPv81qHtON05+pRfmLp5Qy0vLmc+zx2V9NlYVlz0hHqsCSDY5WlSfWd/
FC+JVH8UreY8iCjwEGi3Zm38sCgfmripLqQjK+O2VfIRRD+oBPzRb1c8+LCN3/E8SZ3sRanTYdyP
nVPca2aXfLNKJ3ypHOQfLxyrK1cZjzUulrmLzVW6KATEyBOOvh0HbiLt7Ot8TwO9rNFitpTYeCZr
iC4cLqsBWbLzEc6LeLluG7TKu8KMyGuxyvmCBrb3caj9F5G2seAiSfwLA/zzMAMHRZFyRroTcQnz
Lmdh3RxhrNOIoNozqovcVyRh+vft7fjH9EEdYebAg1CfpZ06D/vVstUjNc0UHGvdGrGyFycTdrPr
BlkEOznqDYJzuh2ikmm+WStjEXeRGqDSEQ0CLwkXfjeXgifNJ2QM8yO+9z0WS6GK0PvovfUunINS
vxHC4TgAQX8+2GRgYQbYmrgds3ng6Wcc4gqpXRyttGdELvO3nnXE43lJkxi+7HyGn8cTcCCplCJP
YcFh7+BJFLq6w/61UD6EAI6St27FOdxcF6Q0ZnPzLlJYzDJyTfZxiXC6jRxN0OcHnH6ym7gyq2Ne
GNYeA195YV/8uYDY/rzeOZ/BfIIUOh/jOORFaphD7s7lk9tBc+5jL0R52OqpdqdlROUx6KsLMMU/
TnadoLyiLZ59nLbmYtX2Xl4FKLfmrsDESR4CKlTPyRip46FsLr6CVoMB2mUqYXrQbD8fYVyYI2of
SeGW5Dtf2jwvnmRBhx/Zb3V4a8Y8D+xVrEW21oV21WtjVrjJiI3LFdrlyPACNkSrdHvf/3GczYFm
AAOJ2txnXbwitamIaEv1KKcUhf3Ux6ix4j4d7z3pa4iA2u2FFH1tmcBCt6np8RgABH3+EQdugwrI
YuY2UK5vGxbHLdLvY7/DX9S8l3mtPJVhc7U9yD9ybwb5OuhimQgzxEhTj3I3rfLpgZWhYPgaDth2
29i9fGnLxP8RYJO567BrunCwrq0aJIfANgIy1C25+MDYwtgDeg05oIKsBs+V2N1h6FDQPtDaHk7b
A/3jspgHSrqNFt+slLHUFPPsRIJgb3IXWf7yKcaqGTX0PMsuFcFXPygMfJj4EhbWcrNrii6VqW4z
dxppTzop1lK+M/1dqd6PIZfqiEarGdBWK7LkwtH9R5bze4T/HZl+2vn6KadO87HXy1zU5e0vhU3x
zJoAvGqtj5VG2zmfJr0YsLDDksubwdLKp+1PvLZhhOQDgxQVaAIszjmjRX69wA3RBRRxr2mF8ZeG
9TSWB5gYdoOWfdsOt7JfwNkg5ciZSgNxWWYqHA5t9j5KR7nRUI0YUowybYqSHB7xJ2RC7YceU4br
7agrg4RXxwuA2NBnl2XDGDWTzGntzAWuL+9DNfeOkOuyO0iPWB7GSIKUb01zgC9xEYOuBnUhuUMW
81r0VT1njm5WNPHVEFRaeVOhfdu8+So+j7M4f3I0WgaEXTMXEWoPWx545seu7TSJpzTFj+3PuLJY
eWwzb0wGyOJlrtimIQlBmKdurRelgNPttLeireqfM5LaLeMIajK2ATzGdtXs9PIcYSHpHLd/xOpc
mtCgyD64nZeF2KotRUjxl7lEWJ3SUjwd/cazb0hIpuPUgJvfjrdy4IFDswWIPGL+key0QoHt3OmZ
W8RYgSgNp9yupu16M01Oll1YNquDA1OMoqEKgW2ZyWlmia2q5+ccRGGL+VQ+PdNTV2+rOhB/4X7p
X9iOq4PjhTXj0dghS1EgIX28ZicGl8dd9TC0hlLvirYPsoMSDo5+YRuubX60JykP0vihqTyP/lVS
bhWarJI6zF12B864EQ4skyfVJ2G37Ucu9enK02v5z9vnD9U/0DBoeVC8WWSPvqVmMS7t7BBD2I9O
IaB5oZz/LZPpJcWQtdmDUwF3nh6TykFzPj6RI0zdjzj8NA365g+pHoXKXY6b1/hIjjx439RWobd4
Yc2sflVYq+C7KEby//OoSP9Troa940aFqn4CSWbrx0Yd4h+i1OxPpRc/5mqARPT2Z125MgVqvJzj
v2sry3KvbAwgk3qduqpXh58d3Eh3TasV9sHuQ4EjaWY6wS4YbS2/CTCwDi7keauDhg2GTMAs7LTE
qtLryT2hINqVJOige54X7Dqn9Oyd0lTiqg0mxK6TDnXr7VGvzbAJceY3LZKzZ3GsI1zQBLjrchj0
VQqiyZ723JHFTVTOAuvgZd4xzJlYAZyL44537PncwmjTM7wJEesTWvIV24ryUMFP/jipTXdrNiBK
97HmFxdg12tzyxqe1R/oU9CVOY+Ky5Kng1RFKkzz0LUe0QUiDfJPQsVUcehb5arVjeZn3ATxy/b3
XZtW0mibap3F39TFWsYbBp/IGpGysmvkI5Ll+LphQpDuiqIYD1qVFgfHLC5po63ca5wuMxqAqDRt
xfl4q05FwCP0GS/J3o2pW/1zj0vvIRthVB7CusCIJcYlGVcvxzOfg6qTP7bHPa+bs2LXrC4LKACo
Jguajt/5L5jiTqheyS/ItMmO7sIuDT7QP7GH6+04K+c9ceZ3Cl0L8QfSRosCoyolUkMlBiWYoSVj
295WUxXnOLbhS3DzjnAwGCknz/IGS0AeNRiNcrwVuchesJJy+Fvag+UZ3gTXLE8Q9Hv7qcS6/Z+A
i8N+6ieL9zLq3S0nLYY/Uhl2reLUp6LiEYiVG3ZvQ5j9iMt+ugDhWTkaCA2QhjbqTAdabFVZ5Voc
S3SVdB+7oJ3VYi5/jWtH+6V0eudXjML8hUWzslmIOIOqUdIDMr+IiEr50BgYmbpVWQUfVD2QgLQG
3E/xaar+wa3ewcjLwt9me1LXdsvrsItv3Hb4+wlDiV3Hr77nRS7vM6OJ8ZLJu/J74VX3AIk+4CvW
3uGVmpdX29FXPzPlaGAVCJmRKJ3vlDobAUc1zPDUFb4L9vC+TP3xe6Ma49FoZP/2/JrnArAdnmj8
b7mCkeyOlaiPE9dqmx91leMNpfvCVTphXpKaXjl1gfVR0EdsDGmu5SNFtK2XOWqABnyi3nllkd7p
lTe0u1rx22PYhA3GwIE3OxS/HQ89Hz+vQi+mFCvAOER/OXFFFUGrkaUjrxzFME8NaeCFL7q2arkn
QYYD4+DEW1yh4NHp/cdG5OZp22GKMmlNd6eVSYelnyKdQ6xoGJh1JZ5PN9tLZ+3wo9BFGw8+BDjS
xdLJWt9pEgXUN+jW8X4woaPZEAN+Gm3dXsgTVkORA/IK/A35WoTyUAVvRaBELhDk6tYup/q2y2F+
JqiJP79jVLRRGRK0LG6w8w2h5KMZj3hzupjiRkcbc8DdELfGX6HkInlHKLyUZ41EivhL8oKcWLhi
9kaophKzxC4ejWsrMHCGChKZDxfOmbX9gOjL/4u2WCjNGA/IPyKNqGFQh2NbAbTrUXi9sQ8TPAJK
XI+8HRLC8liYdXYhBfoT282WAByIkAjqBqyXxWedAF+qfkf0tCUhxAy9T1Dx1LQePQVoYhKM9aA9
UIYzX1JcvLHoAOV/l+D2fYnDsbaWECbjyIOZxRtmkRtoZTtiyhilbtrX/XUXxPKexnx1ZZm4Qu/e
PsPg2ZGIgb3MTlkcBBhKw7YSSsKVguVDmLaR2BdhDai6/L+cnVlP3Ewbpn+RJe/Lqd0LDQQIL0mA
EwsIcXnfXbZ//VzOzEhpN6LFd5AjFFW71me5l47W8+eDfTTH4HDMRYsSvU8aGMdbN7PaSpmKMnmk
b9pN4Hy1VG4nde63Q9ZgxGvYWi+DFv/X6VLDae3Gw1yt2oD6qr9//lM+uJTID7l7McDANWENEIy8
RIxthrhcXGbOdRFLwwscRfpW+Bbm6bLmuX5uf3/wktH8xj4Q7ZgFy7aaazphNv6zALxqMKevFtA8
befgles8yaSpEQaI3SL9+utJlw+EDErVS4S/Chk6vUR1dR7jR7cvkstwHkt8pj05XkAzVW+iQVW+
LMUNwmdJTS2GW1RyVjchkg4qJp4hgr+T4viQht0DRpzZHdRVN7CTSJ4b8INQGswMC0mIgHTGujll
yK5UnYEBEy2xg77Tx3KbalJTz0zlR1sGZWoSYJJuHrTV5m21yB4jzWUqByX9rict3t95acroStLi
jPZ15VJbDNGYGL86MieG1tSCX6NMBKrh+NjEMWgJXYPiU0iPxHqgbi6QbzKqDCBvGqFHAo62CSyv
cH5/8Zgs+4ZnjRQNcUcEHY5HRnxIRWrY6x8jjfZ44GCP1dOZtgWU7tgejUAr5m43Ddq5q+LkDmTg
pWoEKAWIItWV44GTwnXjcswlgvhd860sh8uoR4cYK/hcfrUktgSViyIvTQ6NZuNqw+LyhNW0J5zH
1GynX/hFjvcxplKBN0zOV2/bZShawtw4ABw4JcdfVTfSGgctcR57Wp9yWyrgAbaGsMarvMAG7vO1
O7luls+iCkbUDO4G3NTxYFViEFElZvbkwlLfRm00/zGlPf0SrVr+WPbZuXj25IAsH6dTVKPaD9Vx
LeE+V0bWNl1aPElh5VuzaRuBc5aXX2VeNT8jQjYekNr0/ofPJI8HloaLEpSo1fKFYWcXIwT1p9pr
7E1RqIrqwz0B+ejZ+QUuuJ32P41oYZfCKiF0umrhVJzEhGZ49pRXs/RHOL7fcqePvglMDndV6coz
453ERcwrcbO7KG4sErqrL5wMu5LK6OZPI3yg7dTHyrZTrfEH3ZZ+h3WrqP08HRMSBy/8ooURDwZZ
PAxb8Mjc6ycpZ14kAuvkKfmv0hpsMOegO2detCYDEeIQc1Gi4FmEWEjQc7xPkRNRers1tBdtrKdd
2VTdE6U+qAGzCkHZEE/V2Cq7FJbAD+oO7XXSt9+BQ3UPnx+Xv5JA/5Rk+B3A/f7qES4AR+7b499R
lB1IEXWuny09s5XKN5RsHK7wWO7RWu89hKb8Ek5BvEULQ4UnkSaR0foONvXyds7M2byIerfs37oO
TY5N3nnuTwfnvFcnBdgFvwVbcOT34xIgA9hWb7hppN2+g9W1fmFgrLa+ZubDjVHZffx25tOWe+X4
07A2AxkDmW656tb3Tmd3sopDLX4eJXDnG5AO3TPGtthEE/aCrZ8cNdqmqERbF7FRm8a2tkc1M7ZF
XGTz1aRWmnbnxIrI/Fk4UmymIokmmJ7xXO2VqUzDGw1IdXlIIooeGFaisXOocj3Xvqcpf3TswbDO
ICdWtxtvPcAJDvxCNF8UK5eixT+thRlAX+g49fQC1Li813sv7n1Pw1qh071oZxfDGYoY5NX1JCJc
CnACqB8FUoLH9X0ay0LJYOI9W1lcWXulnUjEfIDxtX0556MTbesBqevAARajfWt6iGMeGkfT1gpL
rcBG2zHzXZNE7rMqhKJtQm/KEx/41+AGdWxXAqd60RT3OfaXqS/LObq1ergf15bbGdjHd54s9sKt
teJXa4ZhdNWgajTXt/PYVXX3DVvYfG8a9Fju5wRRyYu07DGHxJZAqXD4NZtx2NONaS7VpMhbLH9H
Lb6btUh+K+xGdyEw9smr3QpMD0uzmR/MAg2eTasMnMnMyepdMk3jcIErZxruy2TQ22DMohL7uKxO
kl1feWN/ObpzQwVOGlNo35RDnr2llMUG39HDpt46Bk6CL5M5ISjfppmTBFmeWpE/osVpJjs7k2H8
HzyQ7MmbmLKrgka5E9RWniXfqhq97p5igUlr3u+s2lKujDp0nh3CI7E1ai+7rZu575BYwIZ8byGh
Fm1bb8rMw4jza7XpdHCT23loZLXFcTbr/C4bvXvkVfXKV6XVenuQemnoTxZU9WCMWgMj4cqYuh2c
nj4+NAp1GpQNZuW+5TELL0qUB3If+NUoHrxaVu620GzhbtoedOt1oapVhuS2nXvDFmUPNQ7A4o7O
1WCWmkPzAHW5oK7DBHrQNLo/Dcqk9pUz6V79QPZk9jdWaRUmGIA5vdR7dAT+qwRn9ropmvFGtZq+
9zNLxB5atXMTHepBHz0ewKa2tqZRavle6T0n+aamemrfVHFng+5FWn++aGM38fzOFaDY87mAoG+O
ylXc05ALBjWRxXOEMlofjDzzr67dOlNQ22V1x/W5zFpiRiPm3rqYrgy0JbIbp5Tz72juBFrZXelU
mAsjo4L4Q6Y2oaP71RBLN+DNsqd9hHlMfjNLVdEy30i5XKuNkiMh8M0kMAkfsLrR+kNdR572zVQb
pTiE+FKPZWD0dZE/4GWvRLsR7UPxog12Xdy2qpN15abtslDfylCv0KJy8lhNfoaK6IXuS611Sj3I
ZZxb/6lAD+2rvARidXDqMippGpE9BBy9vntQXUUvop0+G0aFT32sOIMvc9sML6W0R9xKmjhKG9jd
Q+YmnY+dCDKPTainYqPbU0hlHWOlx2oSkfpDRI16P9McjPyGeyE5xFzN2g7Jf/09xDPsytRQCtjA
Fsd3VB8a1XiYhTLJF82oDOAog9onP2Q1WDemYoj62up5m3xuKISTXTfCX7UOpTcGkaV3zWbwbMA5
Ui9z9R7f4uS9B+pq3agqedFEZc/2RyXJ5wC3Vms/I/Os+Wrj2K/2XBi/auQwNLa3wDnbnmach8PK
kBkkUKdt/RKVoyjQ6whz0tppyxbFLRdpCTOvRgBHc6whmzv3by7G2HnQpkp+1wJcdH1hl+54UdBs
mfyhjUKseZ2izC9rLKnanSo6cZiNzNA2TYeTue9N3dShhKckvbolqCrzDQq17u2gzErtt6ZdaBsz
tEqxN8xEN7E6tnAh3jUwRtPDAHOpBYuAiaP1hDBJ/hYOJuc667NWbBClHcxb+Hhdf5k16NFeo0if
DPkuUWfTvoybUPyysmRqN9lsWAKxfh3PcKeOrAdo6IncKPPkYBKL7uNQRn7tkkcHOrrZt5GZht1j
5oFcCmgT6QkOgerydWU1KBt6+3q1IwpApKvquaK+l4M+XKiy0EnaGrgkQT6KfL5qZRb2t/CvEUzI
YOg+NjSP/vC8mdGPqJim3aihbvXWOXakB1Y7A/VC6T9r91Y1F3eql3pWUNpNYm2N0eyr3UTLaQgq
uzbHnUJzEwR3ihOmP6UgHy8yuiRiU4Sm8wt31ni6kt3CNnYzy+wPfectNqhlXPpy7rriuknBfG0r
Ox7tQ6FJ9jMsbd326SOWzb0ZF3G1B8s02NtQLcCkt5WjaNfDgN6QtmmRrNJepxyZqhsVmilUemtM
Mv06WgqpoAEi5hMW+NgHIdlM9atPZFXGe3jqeDRvskrMefB5NLRqZ9D4W/yQgLNQ86IatRa7p3ke
9t6Uzi9JZLXDRRl12UONynR/GxohZ9zlGcHVmk8cd2XXGZWfF737RZmc5VdQ4SNuoVqCVMua7YfX
gYY5ta29hEaGlzGX/qPWeWkBxeScGOVJqMRQ5O5UwGFrklGbx6ES5IVERF2lv3ArFo/t1EVXjoib
566ap2FfaU56zuBklbHwcTY1UiDBCDGSx6/LBilSWSmBrXj1MlNYvuJU8kYbcu26U5BJiyocBZyy
wkFh7LTqzPKuKgdLX5fqIsWKvzmhtQbYFZakM9QoyWvXVWMdpJMdP+WUpDb2mGXncoZl6o4Caxeg
8N+eHEAh2Narkl7bRK5Ffyp5iUSn3CdworpvvB1ludHgM7gbK6KQuy+swfJu8xz697ZWu3rYNtFM
UJYaCcwCOGX1IQSU/2CCBh4o83be8CeUwi3NDVT9Pv4pFaGqO3gmuXqIvab9XRe2nXFvunl5NQNy
HC6I9QrjDNb1ZONA1kdihNSMw0iyu6o7Dclot0hKWS8z0XKzvOZadJfqormSytCwaeu+bM7Uuk6W
jzEX+vrCnFyE51ZZWNMX7qRT8H1ZXq3ehx8h48teoXTil17Un1PBtdapEZNDaWSp+8OCZeusvjGS
yI3OIlZfxgQntF1VaUV/NyotTuUWiYzcWo02w+ph9axNoWfuM+iMQQ9ozsCWmpD+GDM/gdGZ/Sdq
RPjsPUzSubnRq6LXLjC7tr37GXfvCr/yxV258CvDENV7PFWhRXg+wE4Y/RKhj/hHxUsWbUN0OPIb
z83yPNCBLqZbvde1JzQmpebbZl2DnazoopHkVEl7WeZiFg9mU1nNXVToZY+XujH25QaUtxoFCm7e
ihsg1xkmh9wEVOqXcahjeAxpU9k6emolQ9DZg+bsUAPGgTwYzdZBO4fLggL5Nh+sYTEXL7uCJlqY
VEN7b848Yb+8MMqLV0c0VvvF2hV31UIUJL1TocVQu1pdWagQJ7Fs5PREvyDaxnOBY5GI3RtnNl6x
eFTO9LnWT4IN+40EGS4XhVSdltbxDdk1YtSk6NQnpSRX2NlTGu0mJdXv1MzKor3qzsNGdzMj8VOB
aIff2mVqntn468PGb0CZlyuaEgjttrWqqYxUJcq8Qn+K7MgIHDdNHwpZCp8KvknIAZXtTDHypPDy
d0QONugJ9AOoDBx/dVppvVUnrf7kmEQVcQd5PxNNvJNlGPqKtOc96hxaUMTdTyVWkiutN6PArbNz
gvoffDkzz6FHsIJCk76qp+WWyDngmfEUdnF8UGFebc2hmb4DvFKv+q6XF58HAH994/+9tfnwhcTK
A7Woq/JaHH94Mzm9tKRtPk2J1/52usy+8ch77CvoNI7qx33iepuuS+dsj/2XQorbKM2214dq3oQS
fNoOrEV4pqCxqp7SLOFHoSkLj4F6rbkmFkRY8PRQ3cwnYEAi0NFa2rpl3av+PBTyOS/RItjNjRGq
v87MxjK969mggwndhlfzVM60TSfwbdyMT0K44U8wJk2+QVyzuqhFZ3hbUYpp3qRhIp5Sr2x+0T1N
thBvVe2Lr80yARD/uIUBGkPkWF6Gfyo6pheXiSVH66lvB/cuaXQnCD1hdwSBtUPQ6ZZpv//82z+Y
cxx/qPxT0VkotavLn26kqsyo1j5VcfwnkWZ5pZol7lM5tKsN5bruJ05E+tdwQ8tCIxACo9hESXgR
0Tj+zkGjJKHmvf00jFK9MFWBL4ec5/GeArfpu1YanSPjfHC9IWK1TCpiD8BaVjPrEWNnQ1VYT0XT
zs22mJr5Cr8XZ/aR5Q5vwGd1aWAk1iAD+EBloDbGdKa9vo4Il4/mUylg0xhYxF2PP7o36k7NWj5a
RQ1g3wH+uCRGL4ORJGujplAP89goNtNonXM8OqnbLUODGwWhBX4V76Pl+vlnX/UGBTbsC92neAxT
+S0p2BH3IjMt0CCppfdb9MPS5gaqtxFMdu8a24EMXgYJOuU3JZJ34pAnUrkY7LCf/2A+r/exr9J1
iHdt62jj22jKrk9wyhHa/Qy9wg0qyFzXUIPa6suPBBVIWlXo6dM9AqB+/C11UyJQVWZMY8UTnlh9
l/hiNDPQEl6a3mggis6E06d7hxEBt9FHculBrIX07cgMtY4a9dMgIR3NptI9jko37TqR55ce9lUX
raFO+4qnbZ/xkJ65FJateXw5sXpcjA5B2nJeVm8UjoSdSW5sP3mD6Pe6W3abSHgjarTjvPv8Mvjg
PeTy5UiiQQtQkobH8eQKqqlTOFb2ky0bFN169JsOnaf1wi9r2+w2g9tnVLF67RuG8oV30XHctjp9
LWB3cVVGX76c+Dk8U0DYVXfpph//HESRzCGbNPupnvThu7DDeiuqKds5otL8GWbp3snML8qVcjkx
KBMODQuJd8TnjgcdXQX2ZdXZT4SIzt4uVfmaOA6gkBb+ztcar/9vLDQ8KOAjnLdOnigRG22TpPaT
VurJT4maol+g+n9oy7I4s7an18/yXQhrLC8++PHVnVt7wLIUVv4pswfsrXiB/SHSm2BKy0NsRUoQ
zSg56lYUn9m/Hw+MChfAeXht628UBjUhc7DsJ0W23maMh+ICbwpcoAoPMe2+3A6yeQktLT9z366V
RJhcRHUYlAScmBLJ0+OFtIY+tkxRZ8/miFLJA/hiT/MNN9Jo/fZq5pcW3Z7dlBvS3NW5WTsb9laq
YY5TyfzKFFrHhpcVVeR2MJKtgePKObPMDw4cPUUi/AVDC6F53fmLy65My3w0nkXVPYdhlu6sIRGB
kWX6Jo2wIASLaQZmO1d+HY1Z0I6Rt08o3W0+P/mnlwxWVaAwMepA8MBeB6BdrLa9EIP7hFiXAHg0
jHdtPSgvk7SUc9Wn05ADBCRqEWTWJt39NaQOgHmV22RgTykdiKtQM5pDKKwE0L2q/Jy1LkVfszl3
qpdTe3yL0icC707th948QcDxZkjmyMlme4ifG92geUET/qnHp6IlqTJ79Bf78ffnM/rRgOjPLTYJ
S9lp7e9EWUKKyFST56G1pl8AeNut1+jqHkLD9Nh36uvnw/0NjtcfSHwBNWVxc6NlffyBcG+dqnec
6LmO3cr+r8xTvQqop7XqVSbU2FcqSqMIbP1uRxFeNQbWiv7kdNq+IubdDnabgqSUcZ/tLIkT/WMF
1fXMlHyw8AiZedzjxCCQL1cR0OSNkxGHrfsUNma1KS0Cr2TsMqphqXwz8971G5HwwHw+Mx9sbQRb
4ZeRW0D5WtOjlTarZ+y1GRWNF+BKqX49e6P1qCpJe06u9PSuY2/9lZUk2iQ4WX7LP4GWkllJJtBN
e1adOAnqthz2edNmfkH4fmULtb+ftL4KohRSyVe/ktEgUgA8w03xhHZQYVLQyl5kz0iKOYYPSqkI
ZIsjiJ/m5jnp3Q82G6OBpgOaCUUZPeTVd+K31U+yTZ+xzVT1oOjqEedCEyHeOyXB2HFrdqU1baIM
ta9tlkrXeYGqPd5W9GBD39JD9Y+KEKJzNVVDPW3RoXSTh7Rr2adfnBZyKbDVDiZIFJpP6ncxtpi4
lXTiNZ54dIISu9ENUfIUbhGmPoefOFn9JVJB1pMUlgwWMMfxrMxp3mDz5InXXA/T68FOs72b5/TJ
mR5/KBXjR2PH10Y7NGee2JO7ZikTUUAgPkWeCkbG8cCiGKmUUdh7SXgfXijRzVfDUI3fq6weX6CG
nLP/+Hg8QFzE4VSnTopFhWOU5pjqL2GbFxd6hl3XMBbZtkAwr/YjVJnPVKc+GpAMBu14mjM8lasP
dMJMxnE4mi8AMdyXeRjtuyKjO6bie7gxBvOslfNJTZTrCdsmzvDfrM1ZL6Wmiqa3dOXNzZve3pSy
7sh4dEELPPTi4spoRDa8ZtrkWMpBQHgu70FEd91/hTHV0S425qFuLnJtnNoza008zmoe3fQLBxiu
BI+oo53GNa0aJU2HGvMbqACBeLDutYJICixv7ARyLFwrvHap3ewjxc3mW7OhG0RbsCW5UxJLeDdV
pOcbRGgKZzNqVi5vuqpHGqZwTLW9aApHFodRiRAayiBaI8AIKMq6mNvYjC8arDuHnVSHXHnswh74
I4VKI9u6fSfeDGIFgU1PR3QuBy0u7tMMGXgRwAAtpmRrV0ZT135B5/gH/VtlevRE5zwZFonxN82M
zSdi8yR7m80h6reJV2QiALCQvYquc2K/Khxs9yocQ/deVKOyL4dxEne13lCq6CqD/xpYKskI6nt0
QeWhjGwrvneSpL9HqzIcL5QizP8zwTNNvrLgmDZT4tAGVNKxupr0Tn+YvbbTnqd8xnKrTNM8uR1o
AVzZaELG/kxHMVssQez8R2uOqnpwxxasmz+34KY3rW0k1x6UV/fSjFyj951IaTBOyZoUB+W48roD
nRJRv7c5laOgrbWGjsysl/cJfGSTJn2cZtf4CRkqy+eFPyynx9+l1crJ9i07NZEPkkLZxCXUgD1S
zcp1mOejF8TSKZsHu56EKre9WVdpsbVDNHkFXkCRcHcjkPbHWUlU8y0VQyJ3cU6Vd+fVivHHjMO5
zCEyuR4Fc1sCiZJnHuCTa3EpZy2Ab+JbeKvrsp7mRWqcV+r0xhXR7UUm+11sdtFuyar9Bvwd4rtY
bquxTM+kACcjO5DEANHSR6XkwjNwfC+WNtIA+TSYv22p5g0CE/CKNiDotO/0l8ofDegc7Ceofpbe
vsM2nsbB58/PSemAwANRFpSmwA0uRLnjHzDlY2zleRH96dDoi74bbuc+KlKbCcTy5hbOeZJczXXY
bBPR5z94naYzcf1JyAXOltoBrUgyL7rNq4CEdptWkLikr4T32j7G0ybaVMVUGD76JTcKhnIuzXSv
OgeaXF/YVBOpZBJwE3IvQfcq98rcuhurRrVfJyTcd/U81YdKd6t9hvooCok1Dhifz7S5uhRpY6M6
gUwD3U/wt2svxz6L0Bt2Ru8VxTZnBkM0ZL6yvNFnQHDraHJBvYO05RVCz8OmpHi8oqqiVDOvrPdK
pSj2zbEdHqwyyt8B3VhfFEZD/gmBgiWeJHrRFy+o47H0yQynWJfhq4or1EXSzt1lG9cqurjIs9TD
WSnlvwH4vy/L3wGBJUH+47AQxhwPiCR2lsVe6dG0tsR3Z/CG29CFhDyosjtMGL9FflhRM8ibyjwY
dfWid5Vy8flCnqTEf38EnC7iKHYu2IDjH9EMWkVjO/Ne87rXm01oz64fE+H9EN0wXcrJNbfCTtI3
OUbhuy5meZtZhZr7Vq66u89/y/r++L8/hVI1/SFqxmuSdFb06jh3g/daeW5vH7xhKBp/6DEl9T2J
is3G0OqZ9mOZfNf6Kfr++einW5rlR0fl/4++mgiEuEyrR+7ztZZFvLFbd4oCQ5x36z09q4zjElZB
QacGsSZbTYY+Sq9rmfBMT/8zPTg59txZe55GeWXH3nymzfPReGBX4D9jCQQkd3UnlYNrT543ua+j
tAzUXEfszqdJBjjkmM9d3cRn3p+PjizkDSJjDi3w+GWe/0nKhgXJO+aR95pFjXWnj030VAh3PMxm
kp0jk330bXTSKTUsZCOix+Ox0oaIsMH5+BWjemfcl72dXZVG7M6+kiketr2ZZfz48jYBK6CR3VC2
QcxoNZ2mVkhXScrwVQm1PgpaulfRTk15ys9csR+chsW2gEWjU0mjdpX0VXh/TDgUhK+tWpVBWYQe
qIhK2doY9l7ozZQFdRk2D0nStPvPP/GDFVyyDOj7UA2oS69WUO8Q4DTrxnvVsHH39rM6J7hWmea8
VUfgd2eihvWbyalHjpIEHhFFFL/WrHY71jsl0yLlNTMVs10KslPmt7ot3sJKyYgiutyPDC98/Pwj
P9g6XPIIQFAZY5ee1J1xU6HCbDG9YRMhNFEOF6SK40HByGBrpf05e5ePxoOrAjGGFI4xl9jln2NB
M7DJNHVSXhd8xKUCK2czlLCotoobJ9cms3Cu3f7RMi46WMRBC0VGXy0jbafEC5EweY3Q3Iw2sGrD
QNHtpAgKkYRndusHtydjkSlx9P/2v44/L7OkaCsxhK+FWfU6jWQTeJk2zuqZ2+Wj3ULcQb5P957t
sjrx3tDURjo74auTR/1h1uW0TbM0vqRvHV479ZwdmmkOzzySHw26GJBT1IaHB2bj+OPGMiy9tO2j
N4VMITCzRm7xkcbQQ2j1RV/15rdKj5Mzp/B0UPTSKGbqNFBR01jzDWQ4qHGo2tFbHwvosblVD3SI
IKXt3DGqrwu98SofFri5+fxgnK4k4y4REHUtaEBrYx4q1s0YCYczkXZG49csBCEJJaM/n49zuj25
QNFoYjrB29CnPZ5UXNHsvC178TZKx7s2pnzyE+nY96aueNuvD7WwKMB7kBvwg4+HyqM4TTAejBlK
5teToicPeEuCbUbK4svXyl8DRtgvvLkLrOZ4qKhuRQutg6/yjOJbrrTKYZw0jsIgrl3RlrvPv+yD
TYI2B48Dd+giZrO6VcywcvI+hr/Tqq21iZ2xe/QUIzvkXhKDmTN0FGjLc8Ls6zSLSaSDgk44rQvK
fOtvBN/SFGZRxm+qKuXe0JNwY+CS6sdTatxQYe7gGY76T0Ae49ZLVfvMVfPRxiG0WEphC3trrcUf
xvXk1IYSv1GdGw48k0lgOkV278xDfPh8ek8vbbICKtlIo3MW2K3Hq2mV7mDNdp2/tWNm1Fs1j8v0
zkUyX/9Bhar7HlWQrs8JT300KLUwDhrJJKHNak3zKk2BsJflmyYh+ar4GH+nLmRcT2MhLhDZGM/c
bh+MR52AxBkDT1K5daBRePbcAH8q34zGsXygzDHaorLtNnKS5p+EMvGZF/90AZdXkIYUGnsUNdf1
TIBBSRH1Y/amTvq8c8vI+THEBsZA2jB/0TuG5YNkh2Qx3QhQulSLj1eQMKIUUlbpmxLSKXiY0ob0
P/TCXDmU0AUePt8vJ1+25HGw3xdhK9q/66lEZTKqpBF3b4vM03OH9pGvEaDy+CrG8D+MRWYGQmIp
dVAMO/4y0GOVrc5x/2aopQVKAFmrLW8iBI9Wic+1IE7uGZJwarNLbsSXkSceDzaYcJbrUB/fvLFt
r40wtoO6ktbtOCSHwUu2sV6kZ87eyTsEWg4wMPg0nWPgrRGZZeWGRRYl+puaqoQveOLV6lanVngm
7ztds4XUh9k4nXqqdMZyPP4JzLx0aAfyNP2to0cBuxaPkUsxhkMXZKp3Lgpc5uko5We9Fqwd/FP0
l+kBHw+mtRacl97LfmdWbwB+LKwf8EKTYB4zBwBoXAQQ2bxtlOrF78+35km1AZlQJBYWlWv0Z1UQ
SsdDG6Nt5H0zNH8omdovMUJnV2RW032dwDbKmkj+rhAPfEhMbbzEbdL9qeeTPDPXa6uwBe/sGGiV
UkgnruHf8Y+IC2UMy9nq3g0DbPd2tpOw8a24j2rqYlOPvEmson2E2L/5QzFzAShuMrSLXFpNSs04
11+6FPT7IVO1Ut2dmaH1jlsoGjxnCNWSJSNgsfpxRoyASJdZ+jtiRcb9YIbGiwLS6pGKd4ODmQad
baR6tK3JRK/qpBicwLMUbeE0lkswYQ4/mzkdf8HC6M8pMpxASJcfB4B0cVhjpwIfPp45rXGzbtBm
/V1tOu9bTOfpUcMHsvb11jVuJRxB6Xsdskq+pFyf+3QnhNgMTSUvOlNAoRVmLawz67l+OpYfRSJM
JEBWs7C1j3+UMxAnDqmtvc9TNr5btVb+sTKqqiardo9Y2TnPsw/2DweUGvVihUn2ba4jcYhFudBG
5z0pGxU3Cll0qCI6eefXoo1uy7Yq1GtHTKpvZknvbkqe6vuwMAcffmD+u5iIZ3ZC7/Jk8/nmOZ0J
Sr9Lsk4CBKZ7nZe4WYmuRK+Fv9PeelFSO6TdXwzyOnTQbsyT5v3z4db3MZVeeutw89lqJCTrWmXo
9S1UCD16j3gE/FnFI6ZVauWqqdruII1iuDSlK7afD7q+vP4OincXFX5wu1R+j1cbupyAY8ag5Qxk
tTOEuafl5UEILLW7Ht3T/YjGzKGNYPR+PvIHs8sdTV2bQvcCVl4tu5xFbVm9Er2jUySfqs4tNyKJ
jSuzH9PN6IqLz4c7mV0YRGiOckvz2qFBsvpQIiU1jpMkeefgtLlvIKz1Nhr91CLRkUufuhYKvZY5
nMsz108RUiDM6lIQAVRwWhDWcK3pcY1I35uMowPlptxEXhNaeP3y7n11xzIYrU2Y5YRii3b18WpW
jaMPbtGn70Ar4smv4bQq28yg+gH+Xtki3NFUX4zc+T7q+FDPDHBBxBKrOwySZEKjfMjfrSgqLprQ
da9gA4eHOQbC+vkSfjCVDAUAl4cGEZs1526G1F2lapW/i0yPt7mnKbtR6HoBLZECwZnvOtmey3fh
OLJkmJhjrHVIqEImmoLt2DvoRRHE6Whc9DSj9tM0KHc5nnP/y3gI1bgEmQBz1445ageqKdHi8j1O
rAhFiKqsu4Oqj9ZV1BSl4leVaZyBTp6c/eUTOQ3LdQM+dL10qaAnr6RO/m4nyfg9TOpq25SJ7Td9
CuBGbfXuujatxSa5kueCpg/WkucFHST2zpL4LX//J0KbLBKGCKrnu+jHEjrTUJcXbS2TmE53bt99
vnE+WEsGIy3hHieWX1M1isKI88xoy/e5SI1tiXv9FkjhuB9QZQwk1Lszd82H4/Fy0jpdsGTric11
vRdVPpbvfZPYFxQkUtwCm/yOh6u4aHnmz7QDTicTdSWNui746MV8aDWZ9Zg7kcy19H12pHpfR329
ocA83VHIP4cdPw05CaLgNpE4/9U9U1f3qFaB7yRYyt4jt64w4Zn1DM0F1/7ltXryHcd4OGOJWoOc
GoxbG87hrh3m+kwL8XSC+RE0CHg90CGhsnW8e6hKTmoylRxOZ072VlomyE0Uxm9nrNKL1iu/itZh
JDy6gMNSNKDUtK5no2s8VJ0yF+/tZL60fd1dRAYPVzU7m5hUaff5dj1dTqBhdGIpSy7W5WvZKihC
fWqESv9upGZ4E6szwjWJFx9MY3j/+kggCQk7aO7T3l7FerGHTWanNMN7KPXqetY9sZVDFO8wm2/2
nw+1en+BdSFpCToWCIOGDNjajmeaW6Q6lFz/ExWlCV+41bdU1aKfVdTah9y1ok0o1Pb/kHZezXEj
2bb+KxP9jjnw5saZeQDKsGhEihKN9IKQKCrhvf/19wPV514WikEcxrS6Fa2gyKx0O7dZe621ppU3
R50hZdg5DQd7PkivzEwPULNvgkb5TcODrm8bu1TvG71p9yB0tCetUJOHFpIV5WPGfJ4syRBKPATz
PP/L+JPKLIhopVF/j+qooMKV+dqtgJP7c5DWvuJGcdWtvPzzM/sqCP0zIiR9lJ5nG7BMh5oD+jGq
yLTfwUAVSbT5dK9GlrSS5Vncuz+jzLPCx6CldwnPSxsSk1mmaL8bcDwHCFeASfYSrZ95nKEyOaro
hn4Mt8aQL9l5nihCTPzthW2zh3ZwpFTXfpc5Ktvb+fd0X44hLRxhC0hqwuF4/6Qurt+fEbHe9C6Q
JSS2PT4zRZnBEqgm+m8giOG2diLzEAawlUqdLm3fH+p0PQm2qANQJuMXZbnjodreCWdlrkC4shir
EYTYFG6MOvchEZdTWie09ueHR4RZjYBY04Fu8N/xiIqw894AOSNcPaqd89Z2PkdEvc4mqnQafWsE
3FZO5ukVhHKMdeSZ58Gnh+F4xNFHgDTWoe5wWwVetauWRhSIQKTxd50M9ha9M/FDAw2X/Xh/pvND
dHwjGG9mHSSGpTV7CSR2YiMwnaSCWBXUp3wlhjY4wBJmu1pZiAeRxsoNXDconli1fmGOsrWmOn16
juCtpNeJlxKiCZbgeOKN6nRmI+eRcGNDB3yCpOM1q0wLt56vdYicXP+ZBxWYyzwWaa+l2GeR5b0k
1VYnqLfAnwJiGxafrkhF8dHdZCCabDg/tFFxH+fdfmVQrb4cxqqTB06sn07x1oF3X90kDSRenzNM
oumCqGvEeavCwLFifV5AuEdbyuD4cXPmkDoFdu54cL80g76YNI6ST/vSuJvIIqoXQVKImzDVICJL
bKuRwYYDNtyMUik754oPNRldSFPulZEwM7fM8rFx1bhPiQIHBV8lciFGCPWbPIVXzYNqodFdkLIm
4riwfIQ/jKjNpc9mVQTZuRFJnUyjPWJ5rmbKI36xMkCWVLg+vaHh4OmasH/CVJQ9BmkAG6M5WZXW
bv2psrV8QxJool+ogq3j8f3TfnLLeGxmbSS8adLG0CwfLw0Z5VJLBk0Rrumk9SGr/fRK08vUC4Ii
+04gODzWtl2tdQYsQgiqRrBkYMO44YTXhBHHw3YGRDN6narCDWghqg99mY+V13cw8V0kRWcl5/RK
9RcwuhXptqQIshZHnFhQWmBmxuG5Mkdv6hJ5Y9LmRXtPrwUwUanO6AJ8bchjg+WXvdzJ2p+mLowV
q30yacaE2hLODjynOe17PGmQ4hDpdPApubqR/8qRcrvO4CencNs75+ow6HsDdP/OHCZz5Qa8MVu8
bsSqeXrndoyFLSU8ig0nhkvRHavwzGpEGZ8JVZ3EbRNqtX6Z4wWnK772ycmiRk4yaiYApdGKppPj
2SpCb6OWRGEEAlfX3QYmwsZTKkNJ3bQXhScVknNVAWDxV0zNS37t6LoT0YCBnDv7QJLQ8ns8MmRJ
uZNqGi0mjdw12flAOFlXXtFqSvLQ0OsPwlhvlebMRhEwbDzLBr5zOZhh1l5ZWc8TviOihuOigvfx
um0nKXCVSgWGnkppW2xsp9H3Ac4qfXxFDX80TjaEby6tvML6FcSJ2W503GP5YGkEq5AtUbPzL5yG
26y6UmYpIXpZUj1t9TSVw09mTJJlAz91VWwSQI4fpPTGu8PmoQJP1APPJYn84/WI8Z9l4h71oXfa
jaHeOUngpuOXjxmS5SCLRY/bvtEmJVAftC/QZUjuMLrhtbNyppbneDnIIohsAtS/DUmoD4RurqZ4
QjqvwoO9xv+7PLqLYbSFdTItWrIL6WUu4sy6lb+Mh7WZLL2M5RCLCCoXhkEQwZ5ANBBcKo0rjRvz
SXxt7tTb9zdmaXWWIy2sTkkLuSVXjKRcx+ewcBlb4yo4R47l/WHW1mzxkKhg/XP67tQH/yrbRBv5
C0r1N//ZEAsrFvZ640t+qD5gqD1947vBVtq9P8SLislr27FcrYXzFSJBpBUl0yh/lJ/K/S6k68Bt
7zpw+r9CyQ0fnYPYSAeo4oy1jOiSK2B5T5fRXxpKZdz0zC8S+0o/q31vTG/kunEryThXVBc+mE+G
vRXaQdEkVzJKADkHSb6Y6h2fedPD2WF+hZytpsH4/WVZuqTLVVlYEBnwfpQMnKHA+pn2n+vsW1ut
2I83LwTPxZx/pnaybNpUAzw/ODg4P7H7NT1XvjvfxUbs8rP3Z/LmMX01zOI25GMUOkHMMPnv+Cx/
Gh+lw7j/z4ZY3ATJLBotpVz50G7Fdj6mo/tRb/plP17NYnETGo128imZhzgvLsW5eigP8dpNmC3Q
yU14NcbiJlSBXliVzhjKdea43SWYLFTXqp9F5baaF/+Sf/5ny7bwF2rhyFKTcvrz39OFdK+dZ/u1
zV/2pf+5Ya/mtDjHVqwEhQSp9IP/vbhU9/l386bn3T7vql1zH9zpk9s8BiviLGsnbvEwNnE+VEHI
mOPoSQ9muZEKz/lq3v1nq7d4GbNCJDA8snr9djj7c+i0w/tDvPn4kjTFX4a8i2t67EagsDMB0ovV
B6s6z6Uvtv7F6CdX67/9Z8MszracCz+JJoYpgq1j7KP4vCi8UF+5pC/l6NfHmxCfdiNCHxNtAbBA
iwe4seg7rxJ5+ubUdpC5Sji0n33gjR1t4jSm7/Ish5kQJqzwTEKsI9vEcDX+DuNKx+1ACmEl67Bc
XAAZ4K5mECtQF0rHC7s09kOlRY2vfLPjBPk3eciuKzxk3LVScwlDhxVPal7F4+nPZDhUuCEDIqm6
7E6CaY2PEzvBd2Gkju76UZig6uxba27h8uXA+yfoIQ4AtwpwZklX3w4+tNy66n/ratUuAw+sWyuf
ExhPtuJRrKo/qNgFoAaYHD4uSPm51/3lkX2VaEiAq4aiSorvWpkaHvcukz1bQs3KMiYkgKOmWCMN
XF5w4maerDlPDOmFhrrM8b1oyFOBvdLCH7UqhRdTEIfXJpqGVxAa29dTPuWXCYD9lWTjyf7N+mCK
zaJCTENpZXEZUy2RBwniZRg8VVAoZB32CAOo3vt38WT3YMWfK+0AucnBgfY6nppU2BCup0r2o5JK
p/Cg4M6/OLOk8h6ISbry4pxOiU6YWWMT/CFh6pKU1C7IByJ8k/4ozKy9rJBt/JyVxtrCzbtxdPAB
wM8wMgVCIVoallBjyYeqSI9N8y4M8m5XSKZx1VmhchaJ9L63O/NMQraicCVJ6byp7fqVSHxZBwMY
QiHRJi6lB4fLt1TANuQkLqVA2HdlwLNAq+tgVz+sQQY4nuVBC7OtXYUhWOuJLt6vMFJmquOaQsTS
c5zw11YW/QVguVgP8v5w8AEx5X+WEG+eQx9idl3cNxLcx1CBxLWV7Y226cTnFOoO66JqMl3ZUIGu
ak9AhOy4ss7p+1LBtlA8o+Hbjr5Xw54XN65JQ7ZZuk5Sm/V5qtZGsSHcbbrUGwXJrbNRryP9g9JG
LCl1EXodQURxfljT41NaJg6yBn2s342dKX0CJQypcEd19qGyU6XbQYKTA4J6/2acXHqboh6pKa4g
RSKAT8djVhzgwDZT+65QWDSSnr4LFYZ1Dse8dvDBCV/puVWuvMCnZ5c7D6yI2RLJg8c/HtRX+y6Z
itq/C+qAwlcV6XWCkmat0SPeNra1T3pNGQ9h2skZnQFq5m/Unh7mFauwjChfFIfp7QUMwo0EJ3n8
Mbo5DNNpsb4zJ1FPn2BUEdUGBXJTOwSgzsrNVJHP25KhKQgEo9Q3VpydE7M0s4rMFRayaTRhLFNL
clToRiir+f0Uj2FPUSAahp1R+mPgZq0p1gzTyXCsNXg7DhcIIACvCwNvi8pCbcOK75MpScj51Bkd
8FJEW7kbs+5f3z9ZJ6s7N7TwYgJW5m0GHnq8un1ME5kRtNIdclPj56TVWq9ItGxfxKJ37Ync0phE
w4aEnb1ypk9t00uCEO2c+RdQvsWhJktlwA+TVPdaUEmfqtRxLvUucj7lY2t4TFq/0OJU/az4evBJ
V4LfqtKkK37Zyb3iRZv7BeeGQf5n2THoGGmsS6LEG+exiWZevnhbqH38q++N7FwvxbcQ3rLtx5Yc
bm/K9GCg8IMQ715idgy9nz2K1rivijy7qamCfu7TXu8+Qx0+/e5VqzE3qTGV0Sc/mPy1es9yw0k/
U9/mYNFfw3O7VOKEGb2MO7sf7s3csi/9hDTkz7pQncQLtaiiagCaJ92PetPv8xFS3I/u+kv6m+eQ
IgC/n6Bc/E6Q+jTD8b4nOFK8IFLt8yy22/hc6xChcXOw65+yWi2+RGVtnmfdGP7Ucn8wVqzb0gWe
PwfQfJorZiQjqerjgy8ZSu+MbSnfl3Xjjy5OQlHte7VJKojwhABZ1KbFCgLmdEyAx9AEMOyfgtvx
mO2QovIAVf+9gzTKptE753oqHahHYmkDymeN8Hl5usGFofQDrwlBhwzp3MKSxEYzqXVdVPfRBGFI
0DX9FeQe005yHKG6JQcdjt+0/vX+8V46VhpdCLxQ0KtyunjrF9daxIZWgJg37rUWWemZ5jJ6MPRR
W3sT3xqHywNrIINRT1q8C2nb22EF7w92spPC88mXEstL1arSV47s0iAzIRCZ2GKQIXNbzPz1Vz5+
3YwONG2tci/ioXZjxc+3PcTdbiD7axKGp5eTofDqaQgA6grc9Hgop6V1EpEl5R6C8/xSmyrrou11
n9IsR5RuhGjTBPn0M+mgOHp/106PJh13sw4dABj2bIkiVmrHgrNUle8RT7N2WVJZ8nmJx2G7Je7r
V61FRunDI9L6TymYI4pDuIRM9HEmx3Uni3sriOudb1rNzlEyZ2tDb+JaNFSuQDRObgOAUzq34GAE
9YLM12JtRUb1fsza6T7K1WRfjaSVMuC9nswdOYhUNrdF3j6+P8eTMwpmeMYv6PNzPnNtHu+n0sU0
oFfZdB/njnQdJ5q+0+oxX3lQ3hzFBo1FIzoNcsuGYl+gatAiGXjvKEOzGctER3IoGFYMJh+dT/va
eYdwasbUocaLRiJdK4so0OiyqYUqI7zzpUqC0K8aESw1tbyMfw5mGdayG8R0RxguQLTSiVwtCoPs
cao6I50Z4UFQ/wJnUY9nZp/YyKw0SYDKbZShNuMlgK6cn5RCrDF2HcgY/EfNifyu9KTA7CvHBXDd
SjzRg2lOnjb1fnpda3lLO3E21I25p/DdkuiK6EBRvH6sAiPe+Ai7jgPEu1aRXojCRzfApTJP5ndf
1xySwIuaSTPJtttIBh1QdgHL79KbndiAP6q0ox6vJXrRGWctIsCIdIy5WiqmG4CQji0ykzBPul1P
k8alE6FQ84keDq3qNxAKDWW8Ncraji/gJQvyxzBS8/wL/HBBGB0QeNPphu5N2UdVacyGUQRuoajI
+LgBVDal5KpqkSBOo2h5R5wjNSb1wN4oywOZDSV6mCIVTXs38GGsUN2pLwKzJVIiX3GWysY4XTc1
VEh7ojo7/g3Oy0F8QhcwPV77xtiS9kSyMNpVCGOFT/RUZdk2RC2GwBT9QjAmMqDz7rznBfF3BN9m
9DsfmljelbD69J5RTp15r0GeVLqaEavpbgjzSb6xhR40l6pIjBAVG61oY+EmWjDTxEUNcqKupcdt
8qlR/ATAy9Ci7XxGC7UlnQmhNd2tDg4mhbsYe791BicxbuIKjZZvskyiZfCUKIWGw6NrSdcqDkmW
i4OiSvkzrNnFzFyrDuHWT7Te2BkChZe942SSvBnVeqi/oCtYZ/sRVzfYF+Tlx0NgFkm3KQbNjzZd
Foh6Y9mS0L3e75P+ohVape+RaXF6ryo1ZJd0vyuqc6QmTftLbEut/Tj6o1NNXtQBd9kOUpILL6za
wNhD3pIGdCeYdrfDH6NnwbBrRHaTya46d+Rnh5tOAZ8Se06IYgkEM8CcrdFVzd6OKw47ElpbCC1K
xPlQOmzGGymQpOmcipRorvuuVcNvnVrrxr73QZPcTV2ioRYvkqF3U3j4ph8iQmNvixZKm2Y4dfUs
4EbyrZa/0o4DfNoytcC0t7pVwMMJO6mu7UwTyfkrgJb63NhqdhC3uKI2ajmjp2WkXdy1W2ikXC3x
6+orH8HuDwNRa3IWlZ0jb1tdG9LbHAhq8VwS5scI7EBtcjPaSmnIXggrFlA4tYfiS+X4IbpTTvqY
e0VsGWPmyYlS1fDU4xWnG7ZOC1GCmxBP+VTogYWGchL6nf+95CMhzCMhreYbm6TWIeHoy8wffujd
MPi05mgC0uY0wxBcRbGfigPtnaFtennRRM2sIiVnylc7DeDJ1EEM4AaFmYgmw6ULteVlVTIhKWdd
B6T9VwZ4ImzOYjViPTZqSUT0i14JO9xmdCA5P99/L05eYSg3/gh8Eo2RLV34NEwmQuItkb4qSZ2B
AZOBFHpJVQ1XZhJicOSsCFeexaV3Q6sysFrMNjEg7aPLdAYoH+BBlZR+iwKrbDa+UJ1q10qhNjxB
p2JYv9+f4dLD0We/EEgWTjc4DcCExy9iFiGM4FRxxXC943itX1TBM20LmX0RVx02R40jq8vY+Kmp
94FqDMq39z/ByYRBPM3i5w5AWzrXl+gUIP1FgeFJHgpk2x6cQAt+DbJdf1b1Ejm/D4/1wuwz8zUC
712+zFqNkOHYWNFDC2vrWV4Yg7ohL910bpCWdrniw52sLaoexNKkvXW4saCtOl5bVR8llNva+EHp
c9TSAL05t+jTNjd9mKZ7BAnVb7i5sboprCR/eH+mJxUOkOAkEuBuANoPI8Ayngp1Q0I8OW0e4JP3
vxZmRPpiV4uhKNBPljK93SYCaXsPDU31Ka9GMdDeRP9Ba3nqpA/K587ypWElb/1SWHjtssCcSGjA
ctAgw3FbLkmdhnRIikq+h3Ou08J9AIMUvPGZjWdyg80ahmTXAH7WSehEk0UuMQoq+1FkVgoUr+6S
OocOXEb5xnPKzBZnJAQzU2yQYMPGaEW/yoB5cjyJicnqQ801s7sCVjveREfKR6H5mfo4QAho7lOr
jNWzvnDwhPCQgrWI4yQLMzPN4zniFQPln3tcjscLS05iOBryYxpNuvaJ9Ls6bHxbq4tdOJQp+Kle
YB72qio1keJamCBxIwqj13aVYaE++f45OjnDQH5xlgFPQhw9f6TjjzOUsioa3Qof69q3tkoSD0Dm
YNc1IqXeqFPQ7fzJKL1BirOVGtXpws9cIPwLHRDAUWPh3bL5UljwKjwSluFvalMAfXLhOzqUrvRv
px/MBcDfjBs990+Yc3/RMjhPm76eUlzfR2uy4gP9ZOHBrB3pNgya6GC2avJBOAvjQfylYO5flEeW
YlOZpFSNnwz1o9LkPlJHZpfeN2HqV5umzNXKrSeDrjst9fWVGsTpuhICzVz78/0DHL/IQvSUcWdT
PzwaIcIz52XkSNlVEGZTtLEy6LpX1vWNAz0/aRDg0+UO6/iSxCKjQJb2XV89SjQ+yV/DqMZvr0s7
Q/FkFHp0ToYAWr0c+Y10Awq4GTYBLJGhZ+dhvJakWD7ohH4zWTMfBfJkkM/z4rzKHaRxagdx1weP
Mzx1Mxqmf6i1T5WleYKc1tn7d+d0pYkuaAMkc4zfwojHgw2+CsN3PTqPNpQJd7QgKDdRYcKzLcN+
efv+WC+VoyPLOhOs47vSfQADIrje48F8M2scs62kx7TJBHEV/LhWHXrQzzpUQvMiScfPOb59egml
lSyh/gr5wH1RUs67LDRJiIbizyxygQxM1ft3clQOs+w0grH2WdV0tXIVj0WQnKdA1yBSRyTMuAsG
u//y/kROFg3IPw4B2VCoQahSzzv4aocagaKslcnKA4UcKzjnbJTfbILCAI6C2JQ2Hx0NKgt4R6Gq
fqllLFZNSysZntzUfNCl2HhA0BZYmSkZ27Io7JWLMN+row2aWTPgNaPLZmbMXNbCRzjckKQ1jRmD
qszRmNiE5VSfpdCkbyil6G7Eth54dqOtmPT8o37lTKg8E7GjBQEOeFn5bA1QQ3FY2g8+8UhIxcjJ
4l0i0FK5EEJ2pBXf5+Si0V430yTTxTSPu2wtaOE+JeUjw+NstI2nd5PmRa0Q5yxBDaQ7i1ZwNsvx
ODUAnKlVU4QnmbsEkMUhktZOL6s/O9W8se1OnFex2X7t8/SBiGhNkftkNEoTc8aeXmmocsAaHx/S
ou6bmJrC8ETjALX3qZLRwbVyJ9yrVhEW2xF24rWM4DLbA1zFnL30uSEGi7rs70u6purbeJKfHMfP
bmizyC7ayCpXLsQbMyM7PdOfzC8+Ic/xzJBbDTPdzuUnqfW7e6Mzhi1SBskmHyFtdFWpfP7YBUSX
SQaoTQKenD/wjcV4LXrhuKR+/ISUueyWTpBsu25M3S4qpxWH4nRqVFnYNK476WPcueOpkYhibauk
ecoGs9rLxdTvCUquChzIKxiVug/GGi/od/A8c5/D3PW2GA4nNipHcxph2+xnZQ272QldJJ6Zm2s6
U/OPem1aDJx88tPzHcB0Qid6PLMhmjENFpw8tdXm6LSn0yGEneEyQCb5/v39OllENgr5AajNeESJ
GBfuKSy05qhNRvs0Nk7yaMPTYgsrLNB9bIKzSpgrz9rsXh7PbL5eZDfJR/OQLg+9IU/gE+iQeRJW
YT0akWyQQxvkHmHr1hqyLTwbQF5n6JH4oL2kCAktAWUxrhzP0bIaqveFPE52lj45Oa+cixfnuxNR
sDd0qEKvnJXTVcWeUMum0oz14nAeb2Bllh3CscaIPTGdM5HH3W+LzoMHO6F63op8zX6dgI1pf6HO
OrNLgEgBu7SIakhxBQlNTtJPCG7s4acJxG06SFYU+opnJ5Wf1Z41jXGhbidkNPpDMYQITWRlmAeH
0TdgJHS7kMPoFq3dpJumC6OsQRSsz6LmIuJdUF1FDmWpRW1I81PFbSESsrwkguZYQnm0aimgQENT
rHFhLVdyxoLAbcQLQAmbTrpF1CDXSpqOJsTfo6+MtzkZzLPEGcstZE7xN0MZ+5WdW149OohIWbwo
92DHiNuOd05uC8lXy0r7DplR5IELGVx07uN9TPVrLXhevgAzYRNP94wzw6LQzHY8Vh5yB3RC4Z9Q
PXbmcyE7EbRiYhStlGxadHbynZhK0shqZPAael0ICHJww3JuFvWcZpaK8GhXi7RoU4Pp0tFj0avW
xfyiV7CyMCcJCBPaEqAxBPpzMy5wq+NPy8sZdIlfJE+t7jT9s1oiNEuDahf36HSTy5W2WlDL8XMn
JDTnhwZm+s8CheLME3YW0qIUUQEr8xW/ZGFQSMbM7Dz0JHG5kQha+gktkdEkSXJza+U4IqrWOTva
PcizybbYxlAl7esiT7fvG81lDPQyKk2sjkV3MBJnyyRCKqrINxOjuYUUDGxO1AdnSeaU57lK8qMy
+u4CB6Lb6Vhtz6RN7xoZ1DVg+uJmzJ8BsBKOJ9BBbsiSka61pyr3dae8Lfq4iDw4zhTbS9vR3ltV
bX9qRBis9fm9sdhk9WYWBGBZRF2LAwuOty+GXClv43bUbrJ+KPYSajSPgXCajW1jciZfV/fvL/ab
g4KKpPIGoOGETVQKAQg1aV/dpkjxHAJqFXtZKcMrKNV8j2bGzpXyqF/Z4YUZeFlcKMMMDhUZLqBR
x4e9NOyC7EtT39LSTq9ZVGHkNCDM9FJ+lKf9z1gm6USqRygGL/2YJJIqqhxqdRvkkpkdWhIIMtoe
ue5fTFNdi11GYxm1HdWOlNtKifRxE/hqFbm6LakNvWyKKD/2WMLrgfHDG5ixhCCklrDGiUa3gapI
ftu3kUbfm52cNY5MMcUf4pULvDCCf4aanQFGJD+2JPGAVqdRezlD9iUJxZXkKN22zYM1Z3sRrL2M
Qvs3xpb3Hwdg8Yw0SkisURbZ7ZCPwVWb109TKg1fwLoFEDEZ1VaDzgMFr6g8A0L5/f0TvDxM82qS
N9ZnGggaVJdQ2EgSVtQJPbyVJif6zCsteU4+deew4+Url+WN1ZzRhLMjQOQECuj43FKAGhLJSPNb
qYOFUNRDc40CQPzj/Qm9sZozKoTcBIhXlNIWTmOSxj6CQVJxGyt066GKVnmR75sbzQmsbdfq5Vk3
6pSpy1nXHAH2NbK4pemb2VDoPudBAvk7hzXHs0zKuNestsfoy1VwLfsFVWpZC+VkAwd/8T0zhL/2
Vs8X/pXjygGa4aHE3NDAzcxas5V6lcYA1VHEQam2t2iXQsZWK7K6UbMJmR5wP5nYJNROP2V+0z45
ZZOeg2JpnlonSJ8UCP1+Jszjb0Wu/3oa/g88azd/Bq///d/8+Skv6OQVQbP447+vi+fsS1M9PzdX
P4r/nr/1//3V42/891X4VOV1/rtZ/q2jb+Ln/z3+5kfz4+gP2wza2/Fz+1yNt891mzQvA/BJ57/5
v/3iP55ffsrXsXj+119P6Mc3808TYZ799feXDr/+9ReL8eo8zj//7y9++pHyfV/651/Pp9/w/KNu
+F79n6RDXqD0eCrAsjk7/fP8FUX+J7UbuHSwaNAFEQv89Y8sr5rgX3+Zzj8hWHbwxygjkXOb9aIh
qJ6/ZBj/RDue1BXYWHBD4Nn++p+JH23R/9+yf2RtepOHWVP/66/j7Du4mFmYHNDvDO7gxV7y47Zz
sd7pHZ126WHcUju2PicwT2z0YFLP0krxf6tRbm5r2VilcT82Qn+GBp6jzGrRfIYlyY+aitKp48Lw
rAqim1TVi6uwq8ONXSjZh16P/xnKYBdAYJos6OKuqEh+qlNmeHavl5s0HiYP8jBapTqYLF/t/N8L
/HpBj+3dn6EcwFxz2w9tAEsqdYWSV0UpxfCUMNDP+xatPL3UP6Y4/fcoMzkidVXMzpJgtU2FiPwC
Lt5iIpxrIHLddQionbdtVh581e5yd6grDdm2aFgjETp2f/4ee+YGxf3B3i1ZxNpSNZMoKg2vlJo6
I+6qskMqExp0qSZ5eQ/y0O/tNWjjW6dl7iOaGY8xsUuQoZP0RU8US8sNcFFPyKB8Skh/zooqrg/v
b+HxY/IyQQpk1GlI8nE9l+3ZNm/zqKSm7pXqGKTkAbQZKRFYcG3EAKPVsNsExM1bx6ZM7xe1tn1/
/DeO0Jz8wB5g4En9LSx7FgaRMpN8et1QRRdq7sAcwWY2a3wRx4/Wn3ny/ls2utCIYRiLcTqYYx2a
egzAVcl0oKtUdiXbrC+LLKg2VR7YH6pW/D0eIftclAKKvKRJsaUh9kko6h6YMe3MFD3AmNEc78Ac
rYGO3zgtsEhTfMIhIBhZAtcSQLkapT3DG/ryKakKaw88qPkMRGyN9Putw8JTjGKihWvKhh2bFh/8
el0ZIYs42sUWQgYl9MxUKFc0dtRfU/RpbK83iuBejn3lsuzkdPP+aXnjOlIDAnQAvx4RybJ+akmZ
EklqYHhBoUpfHb8NPfThxgOP/nDXdrW9sX0nWdnKN56NOT1H/RjnccatHM86H8ZiQGqQsk8IOK4U
eeCl8DvtxNBL53EhtfsWbcJd0YbV7/en+9bOzgkYAMcwugPqOB457WikbBJb99RMndxEaY39lMQG
IAtnrXTz5iTpzSCqhcKTst7xUEqdY0NBCnikzPINQLToMJiD8rOoO/OKuDa86VD+iZFF1PW1Z+SN
aWJ9AK7QhYL+yBKdG4Z6JOTC0Gf9lOSsRvJjUytOvA2VPFjZy0Ue5eVeUmgA5jyzYVG3WcyzJmkd
w1Ole6Kyg41TJi0kIlP7gmNz5TG5TCBF2Pd1aX7R0lzeKpH1S5KDfMXsLnIYf38O1pm+NawDge7x
ess2KlxTwOcItIHj7Ad3nQU8OAyEcKeilDdRYKSe7kTfoz4td1IrP79/tt4wiLhofBDyNzORybwp
r1zqps0mIQe67tXI3m4GyYhpSGmDnakP2S5GGHQl0nxrkwECEDjMDiJ+/PF4RTY5IO96Dlg+lDs5
LLSNjEr7VsiSvWIl3jBTALFe8B4vDt9iagDmK5pvUt1L/ER4udWBIdVJVn4x+xaR7tQwz0qrK56t
ok+uUU80VtyiN6ZKPcuikxXUEExZCzM5dqpcZ1LCGTPa1Gt1yTwbsVIezDHl/v1dfGOqMKPjF1Pl
1Ti3CwtRFE0Hn1ugw7tjyNejDvLSAsgJA1lQU4/UVQ/iWVJxemO7cwi1fX/4N17v18Mvc6hFNUki
HyWNJ3s+skKOdyUI8JX9PD6qL5461Efk8eemREiiF0dHNkcAwKNWbLOEOE5TKTCjEK5tckf2t35s
xivh5pvjaXND65z6VuTFeEWSNWqbOMXWzKp641R1v6mKjO3swx9OYIuV6R3v4cv0CHBnlAHAvRnb
cHwzgAT5MkLUzVYuAJlHaix206T+iAvd39FCoFzoToGmaduKDdwH+opFPH5S/x6d102hrZxAa9nj
LbUKyYREb7a+oTRYo1FzY5WG05biEKjpXtlWRq3dvH9u3hp07rfm5JJ1I497PGUE3qRRVaJq24N6
PiRZn2xl0KFbR57i35YdxZ+tqe1XtvX4iXuZ6czNyxsHhI9+9kXewo+SyI5jWtal0pjcOMyNs7Cg
oVMGIhG6jZUPLp1DLVn/QltZ5DdOFKlbarNUpQCiqvNHe2VsW5/gPh26agstX+DRHSwumwKAqNxZ
yhbYrXx4f33fmuqMScIfZMIAsY7Hs0BZRaraV1uFkoo3hMI6t4y+9Ar6Cy6TPCnJWGtSdVvEzVqb
+5tTpW2JeG1OUC0RJ0g5p5YfsLWj1UcXc6uUi+7xcN/yIbbRCIX3+1NdCji8ZPcQ9MLAgSzE6C9M
oAxEIcuEXm2LAg2CLDWNbWEGk+IKYyrucsssba8gg4/yse4Ez0FmOzcRPQsHzdfGrdL11prDuHAy
/pw00ihkGSD0RWFs8QDF0pCEJI+rrZX2d9wve+cI8gwiMhqvcdTYHSrVvKQPVtvacjVgrcEb2nrQ
rliW44foz+cAcEidi/dh9l4XxwBCRr1L9Ho7tDrCAs44ncc9vXmK+VHyy5ddIIlOZgegLE7FwmYi
CikHfRchFC0s50rv1Rxm76J5fH+z3zpcdKoBniRNNIchxxNSeOmC0cybLeqe6QaBymSXyKNyJ7e0
8g5yFn3MNf2zgqSxqHuQ8pzhRscD0ttSWqFcNlv4TbJdO8nDOWT8PVIQUbD/+NzgLeGfWeOZw3w8
VKkJxMVbNitJynJbyFZ2NmX0BeiidTZibMrd++O9dThAE5EqZXozVPx4vLoa0z7XTPBDVdfvWsto
zgoTYgofyt0V3+8tc4TXR3soBR1+X1hefYCNqA6CZtvkprqpjSn7mtM7dA1VgurG+OtepNAD4zYD
hFXvz3LJyfByMIEd0JdK4pgweXEXJ2g3zNEM662dggernUnfDqHaejAbNjtVktqv4Vj7TyNigGdB
MjnyGbW7eAfLiUV22U/86wZObC+FjtC+MBM1zV1dCvwD1NLV/+XszHbkNpZ1/UQEOA+3RbKqutWa
5SVLN4Qse3GepySf/nypg723ikUU0QZsw4BgRyVzioz4B98unOVI+ngnHeARRk8GEzjwJ1ucY6T3
UavjQxLOVa699VzxIujefPCqKnkvUNB9r6aK8SPtl+psVMJ7/XFKR1U2cyVxnDbGZlkUVrZQyMTM
C+KigpPSGNlQdfBDCFKltqE0rz1Kowro+x9Np9hBP45Df3IxNrp4RdX9kVmr8Z/Hc3j/Rbg8ZaeV
2h/pwq/j9rfb02yadkLysgkjnKTOTjK6pyRzhufVmvXvrboYf+R64X4su375uDSp/e1x+PvVK+9u
VNOl3yfJw+bJOJkNBDMccEI8mLBTaoH584WMi96PynNb1+51LZDD1ZauOtiim1eiPH7wnOf0BuWP
yCkZ2u0exX8mcsxRITSOQdfG6tcLF5ZqXJBPbv7rKKv91Ntz/EZ4Ee1RY7L191qqzn88/gD3JwXd
Joie4K4wHKAEe/srEifS1rqC2GkojROYha6xU7XsvbPUy9O/CcURSp+Hb7hdfeziuoawXof5ag5/
dUpnhbCxeuhvTmK/Oh+UTTS6kix1FyjBJkmac7jcmTE1IX3Yfj1l0Qygwxhs57RE7kqLcnVObSsc
QYYGqefgYNpb1FyXEs+Jud2dd6bIyn5BMwq7jxz95MhOXD9VY9WPjLLy8eJSrrxilStUvOSNWWmv
Q+/9Wlh0D6EjqL8u001mkEVW6wx60YTZ6Fbv4maaSY8SW3+zWmp9hZjw+rQQW0kQnqSEkDFQJ7hd
Q9MyDYZrKmWY2V18TVtl8ote4DU/OGJ9k8aaqA8+sFyVv/UM5RDJfFTa6Jyk2EVupjeCpz+DYy3D
ieJSMHJhv12y0qFO10dvsoYC8IR80b/YsbQnueakLSJvus11M9VN5upTXofOMEQXo7DytwKx7LPA
3POjYo3Oc+tNhRbM8dQHWT3k7+whmf9+9S7ippMekBSXoAtsfkTv6pXXxwPi2eak/bVoE/woR5Rn
3eq6g7NBnkCbryyBuxKHjYwOPZrbeV1VTS7Trg2nfIz/6XWveq7wMzwZg9qhop+tR2LTe2eizDF5
18gaD8i024h9odfx4lZtSA14sgKlHaKSsm/+JbIUqSNQmNP3lrO0CVNqQJceVsIQGHHkFOGrvzJA
VATfZGFY+jfe/hD+ZFIkFzjk7IaQVngdPTCBvJMRtdQWHwfbWc0M1WJVgToH/7W5llfXwJ1nnNow
Xwbr7ViWxofVnq1r7nkfOfzjEJUI9SAXkHO3nVvEPJAvwBEJg8PNuW/hwTenCwOM81b7ME9WFHBy
lz8fj2znepVaU+hC8Cynxr0ZWVbzy63FasLR6wx/GYz8Gc+H3l8d0jEfuvNinTIxFs1ldZPsXyxf
iYj9/5oxyPfdzmFl2FDphUO+bUT9S9mkkz/hti38CtLeBZPT9chld2ciySJkJ5NaOyt4O9xhcurO
iJrQxWH41AxV67uJM38rmuhvtZ/S+BTjBff6pcrW9FSyJ4/a/hb4W0zqqpYL5b/GScVTmXsg1Oa1
+oT2k/vn4+ncORBYnYDQ4fjSStgW64ym1xoMrcgfjSr3kePRThWusG+01MVv3q6rg4xh5x41QcNY
0oWIgtK2J8VcOZnrFqAPs6TxM/ySP/AYXRwEfxI7GOx6fum0ruaiGSIRrsviHNSy9n+AlA2kZMg6
2uRo1uQkXGT8gHGNqu9dVIwvess7Bg+48qXx8JqwhIvxRuXUf2ad/vX1nxuqt5RMpL1JPnG7gDOo
t+o89n1IhoHiagT/9tQ3tKUnjDWeOfCPRKXu6y36L8NTaneQmaXw5W1Ep6TCZlmFF7hr7lxTiX6M
hdACVRFfqqwynibsxPwFXOhJKGX2nwW6tZ8JrwlaxZ0OaEB3RxQ/hp4uiHJggsBNNrk5/owQr8zB
g/wzD287kVnB4sJ3ffyR96LwTOQYRLuMF/PmpEfmsFry2XYDwynWczZk66mduqPelLU9bnEc5x6l
V0rjABmtTRSMNFVcBHQ9wI+69MulK5+Q+J9PdWLE18cDug9lUBXUcQGmS8GX2xx7TexwtCFvFHRe
XH2b2Rl/uEvv+HOLAfGrQ5HtoQ0rM23JW7xdLp4oB0puix60Ubyi3qyk44B2SlwNvqjNJTs46e6O
Hwr2sIhkzxTSP33q23BW57oz4uZG0C32X0oZTaE1L825mxwaIOV8BB+92/xEonsmX+uUUO74zFoO
nXl14L1T80yCtLLbd1j5DO/V2ZreqnXfPwP8KZMg6pP1OnXoY10ef977WqMcK9OIWBTsXlq3twNG
9rWxUnPUA0QgSkQltcheEJ8V5tdkcpFTLM3O+GrCfqYTVrZTDhgoW0iKhQZ6zsg70R3k3fICu8ka
5A/iSYV0HBAwyo+3P2hu2jXXitII3F4xv7uNnp06TDI+IJzyacGo4TMokuGfRGjWwUrbmXpSUWix
Hm5fFAk3B1OJTKYytPShijpdnufCsINWjSFQ2IZyztbePjh79j49VQlKE/RNELXaZqLeuBrI9thr
QBmNgkmngZbxy7Vj96Kohbgckp08LwXGblOAaYTTn2gjFYqv4s7830nVqe49Xg07+5pfBBJEkjag
sG729aKNegm5HymPZcme6tZpfIg3XsguHw5C3efhEk7DNS/lJnjpbOcZz0+ti1V3CQy6c2HmJlM4
Q7V5s0xmdS49ynmTMlXhus4LBn0DaqhLf2QusTPlZKco/WFZTJ17OwOTolbIaRhLMDpa+1RHWhHA
5khDXAeacB6L+OB02dnuVBJp2YMkRvN2iyJKIe+kdm6pARSQAVJw0r7VsAd+7t1K+UfrDaMNTcVr
PwIUEbO/ktoeybXtjBjQgkx3JO3V3oJ9siilmrqyyKmJ5c+6OugnEfXrH5XQ138QxqjTg121s53h
nlCRhigpNQs2u2ou9XzxokgLcgW0+HMeG8mzUcLv9ZH7bTtfKm+2p6ou8xR4XDQeVeB3PjlPD24Q
6L5QNUGA3rTOkLEBJeAmaqC4a3aG6z2sGO8U9gXud2OdIsvpPheNHl1afVr9Ykn+xV0pwc58cKkg
evcBzCLrQCZ2azDPo37KRg1BIS0WoWskc/B4++7kVqak90jMGOkkpKTbwYp4QkSkcc1AjFUXBzly
XuHM2n9xky46xVnufOsrowvcRHGveeGhhSYUzXq3dA6qsdZwpLd/P/lcaUhIgkK0yBa2pc+FMp82
0cILLDNu3sapLa5ktJgWTGvxXFV9449JN12oTR99ivuUi8oU5V7uErpo5rbmmBvk1MITViCQQLo6
hTU9K2zJA6zs/W4iBZKwY7m6kJjb3FUog/RGk5pWwLbSP7txq1+yNjGDzGjNIEfNKz44Ne8PaMKR
sqKCQtsFtfPbCVaw22TMsR1Ma14GyDqtIeZKWBg1a3N+vJh2Q0kdUKAogOa3d8FcjC4u4pUdcBlD
Q4SxdFr6xPFd4Rwdi7ufkeyDAwkmyZ294Bp3qaIl6FXVufEixiw+I/NkhJMbTX6TZunBKby3Ksnt
gALTLJNVg9uPqOrKvNoarzt9aZsvAIKLM1u38Qe9zz410mGq1IzoAjM4OzgMdwcK1Yerj/o01ePb
yBibFZUxzXzTVOv8qTFyQJeJ+hY4enGlX3LUjdmNRz8Gep0UHt020zW3jpaYOljg0dq8OvZcfvFi
i3ddEVVPdtp0fz9eM/eHLYU1udlB9UA03FJLsjJOCy0n3mzzAXWE3E7JYnUvyJyY59jL7ZMyNrbv
dl7+NMCqP1iye8Ol8UmZi/OeGslmOw6iKQ0sG5jYZvGuUWQZFyBNMUV5z3xeRXzUH5fTdZuqwjVF
H1+Hd8ou2XYAmgWh83jq7CCPsu5tQQ/7s9LbBrnjEAXIWznn2I6P8uPdoDzl4DmgDErJ4nYNoStI
Vdit7QDEpfnsxUaNTDDJU+Mu0XVRpvYyN4N+8GX3JhaXEQnK4OWHhuJtUE1khtfOlRX0blR3/qil
3Rnp19I8aclk/zdX43LyVS3NAceklXoyOyf58nht7U0uAEBKpdyi3OWbRGJIlnkdkDwL1Giwnmth
TOGqKVHQKOsQjCM2cK+PRx2KVxnXCMXwzSnhCbcooOdSIdaN5adaZtoZtGf9TQNZbyAhWud/PQ64
c+BS9gInIGsECEDLD/BbmzIvVLiuo2EEc68ZXIxLerZIecPYGX8+jrTzKSkVIHrCPjG4SDa3SDbk
ZaHVGF83wKyzvvpRr1YapmlWYp1pH3Xvd6KBuQZxTVYCaGvrVVPnhSLWVHUCdTSoYxmUJJzR0IIW
dfWgH5LpdeIj9Pg4gaDIgNOXdYMtJ7FrIyRkcKQNxaIVZ4cL2p8zWHtlls2+iKbpIAnYyqj9CsiZ
x2Uim0bOlp6ITiaSOIhwhl216D+Fmbo/3bUvPyK0pL5TV8P8XuKj+SFJsvgpbcY2v0SOl5zVMp1f
aEWoNBpg+Bdu5H4lgeW9+3i25WzenlLcqKwraFMk4szE7bryDES1tSqJAgyR7Ss7s/H1BRWBx1Hu
Z1kiaigHSbSLzPdvo/T1JOBiLFGQZnN9afo6fXJK50vpeP3ToAwHK/j+EKQlxwXjgRnSwAxt9opB
74/MsY8CRKcRowVaDru1NrBgrsQ5sZwSOnt1hCO936CUhMgbmGUuOHbP7RBNI+uzBJ+F0FQL1deg
D/pZHptn0oxXt2ukASxZF20NWlSkzreh6slbNbfpeRcXiXgeYsc5mTY+DmvR5Kd8Vts3a+0d3Sw7
40O7BCotzTEJeTFug2YiEXTd7BSYnQW2RS1HIKvO+BkVsOGgf7wXit6ilLhk46ADcxuqLd04yVHk
oqCOE3kT2W11suEKsBVMkR+c5Hsb1OKGJg4vQf5lswN4+dnzPFdp6FSi/qexp+79PK9If030qC5q
aTRc1OaS+MLVu5/qWNUhvhJ1FWDYAVZh4KrxZnP8Y4nn5G0LviZ8vHd+ZZybLYrQN818uUtho25+
YF0URhQLJQnFtBT1qdOM9DnVG+V9llpq5vdz0ZxSUeof1llv3kXdnL7tzSq9tG2vv22NennvZV4M
vgJMqpCiTuhGd+N7XUmqb7qlGGggozpx6Y81PH+d3pufLptfkCEopdMA2+zExgTVU0ZDEo5q9blu
VCzl2zyRNKnErxwgQGjoD5d8bPTT7OTDReFShZwwuu8KzO5DMCPNwde8O4k46+AS0gukk84/NwmS
xIhVc7KafjY7yVNc5f10mlF3/pB7vfHJwvP6/Hj69gKyXbgAaFzJws7tYo6GqlZGoZg+JXjzqie9
8dyM6EQ6RVU/NVNytJ7vNg9cN8KAz6V4hoWO/PPfEgXE30fTiqBRmek8n1voKsATwCOssyuCx0O7
eyrJhp+MAh0B4xx18y1JehX0m8GuT3NrIYNIlei/GnrFPoXRkZ59rl69UpmDqvb6g9A7o0Til1cE
D17woNv8S+Ex1pdNa/oCMekQmlYRoLMPp8Ucx0+PR3mX3RKB/UcZEP17hBzkbfPbBzWGrKMUBeHC
Tuc1VKIW8XIag0FTOutpduc+QK+v/pToyhS4cXkELL8vBBNfKpHwkGDJAi2/jZ8QEdxQRnwoPQGK
qmN68vopuzaOnaHqQ/88DdhHUX9OtVn74vXz8jZ3mvYa59HsP/4YMtjNhpY/BlAPlEoKG5Aqb39M
AwpCc2LYL7GO2nPbaE5Q9VX/+k1KssCyQjGfavOWs6W2yaRHTm36YPmnM/J32HwBWjy5zeRh74cV
wL8YFW81KdHBmtoScRcIIo4AxuwbdBSe5iquXsZ2eqXEyq+lKpvXEuTGibhNPbW5BCYy96bPmRv9
bdQkXQby8X8h9ZcpPmB588MC4uhAQ3Tn/JFKzfQsECOiUrF5GWUkf5q5oJqZaoP9Z69XpThZdqOe
V7PVsnAwuqPa0H5ENgu1PYrZW5hdp7eTrTnwdtppRVLdrPNQjdviVBorCPUsGl69JlHhoGICVIay
CdX62zVZ6k6+6hXx9FFXULt1hyfajdbBGrlLKqUjPD1GkCroJSLdeRvF9KI4oTwNGWqN8/d652ah
0XnLu7kZC4Cbi4JrA1rx1gGO8P5jknRJ/0t2AgfQVgSJVxB7emQrIAdUXMeoy66mOrth6kbqG8st
xMEw78904qGTRfblcHFvrUXoupde03uApgezQuJeoFqDM0joaRgE0PmjDIce/6kuEQF5vAl3DjpC
QypByEWqPm3rQwjMKjM4asO39DwK4mF2fDFYetj1ThksYJJPsYb/azmKObBKXZwVWzE+qRbY3ce/
5P5ykUrcVDPoPrFXtyfuMIF5sjMOOawF8zBqccNUtcF5tq3lKKvem17WFWV5sjsEHDaHe5/Gs6Ij
lOzH42AFTmMIv9MW5YoP4HTSepykHg9tNx6S6nD/KXD+UuP4/TLrC0Obpeq3b7Kwwlgp+YCjXbyM
zCoM2X45eP7ufUqAI+xMC0wSKdDtrhnt2ea5gIhD7qojOnMZOi6Jiw6Qph815++vJkM+TYDhk//Q
4tiESnslt42KUJ0Tj6FHYhcgjX+EsNr7gGAXKCCS0lIdlgP+LRuIZ+xGorazfKS93VOUFDiamNgq
dlH2lzM52sHZtnfqAEACX0WDiI8of85v4SKannrjaBBb+x5fEJFplyKvFNieXf/cw+z2e606EhK/
z3go4zE2dgFUEbpSt0G1ZqH56wymH8Ua6Ggl88YPYhHjVXVmHiAVPskfXKUt/2PmSvMs8MD98/Eq
3TuEIA6TYnBfwt7enLWouSxeDgbMX9IlCQp1hBQ/tulFw37rC+/dhsdM5QUYeM8fH0fem15qtSQ4
XJcOw78duiH6qrZnvreLMcq5N7GPT9M6vXjxMJzG3piCx/F+sexvEyrpaQf9gE4Kt5i7ectXhaXm
thqzIXtvTk56XNmwJePR/Xt2efgGelnoFQIhkV0GthFb6mkp0+qdisHrn1pUZeJklk1jngxRaXFY
i8bhUZUO/YxHTD1NJ1RacZ1xQeZ97VNb+29B0XlAHVIv+yuI/7z31bZqqJLYdvaP4QziR26LqjvR
AwDCYWXrKH1/piM7t50lJrlBYNo4F0i7Nut6qBP61ysE8VbAD0rwyToZXjGEUinJT9qx8hfPbn2d
at2pGKoj3ND9m5qEiPK8iU+AxBVvt7Fn9F5jIdWP7IuaflsMc6CvY3fqz7nQ+tgfs278PGiAUk+m
hUyctDfUv7TaYvcoi6bmn7VrxrTJk661LvkwRh8Q/Gqjk055GxXHeSTxBs1VZjiqaC7cowQDovPj
pbNztNIaBvP0S9yAp8HtUs2WtbQSKYfuKKYIsKAsPs9CiU88yJfw9aEsOsagEuj5gbu5DWUUY9No
bEjWDbBLpo5Wjdav3BrFcFCf3TnwJDfof0NtLsTKlKddyqgsa9TeTDg5/bnKp9GJV2BSnEC0iquw
6vXgY+6GtfATkCKh2MhtPqZpxsippIzQbW0sVEyzx7sgm8c6PanN2PzpeakSRmbnHsTdmUS6pxS6
qD6RbWw70YnbVyLh9/hqZ5TXvMb8qRnc9iXS1Z+vnkNuK+oB5HUS1bg5aIqy7gex5LyYE6cCECyc
s2e2nX4qHbv9/jjWzlV8E2uTkeMuNVXxSK6c9IX6eUIL53sj+9KPo+x+O/ShqKmQNCKpf7sqTRXl
7kJvUPZAJREUd+t9Gmu9ek7r6IgrtRcK5yx6W7ARYF9sVmVae3YegSj0jcaEoNVBdwCqk1/1sUye
Ho9qZyWSV9AIoYXHM3ELOp1KR8x6EvGaWTpAT2hZnBUXVeq8meJLnrXap0WU1rfHQfcmDGybXBg0
te7UP1N39Jx6YsKKpWQtphM0Xh3U/OMoe1+R5zUJBVQvJm0zYZRPR3tpGVrfdfo3LKL+aSrd+WS3
+b9Y6wyFJAXxKSpcm+kyHPy37EkYfp1M6dvawqiFmzVughWry4P52hsU6TRUOs5i3i+bWI1UjCi8
2fATfR4CSwV2N4wUNetlOSLx7s2SlO1khuB906+5XfDJos1WO3M2an0mzmsdJxcM8l6NdJQC7wBO
YVrzlVj0t1GaynJnG0UM3xm6v8j62rDM9fWsMyB/sqfo+nhR7A5K1kbJ2+WzczMoW/EWs3FxlEwp
lb5UY89rKyqcSA0ex9nbV9Jy43/iyHn8LZOWN45uKMQxZnhamDk1J91sR9A/3ookhlc8F+ztg9qh
TGM22R0PH57RtBZ0FBo2QWG1xDZy3QTtIZqeoqhPv07pMmAG6DhvC+x5moNX9N7n5H1CtceSZjxb
5/FMy/tsxILQ76ymehrW5kcVq/rBq24/CItEslsg/29uy8Wdylm3eyo85TQ8ey0GXameH7nF782Y
JJiplBypW921ubSsKtNBN3yATOkLyjOFPxRphzB1ksIRdt/MXvTfx4vkfmBUWnSKO+Af8R7d0g8y
bdAbbWbtF7wPAs9q7E/aZLhfHke5f97Ieo5G4s8TkhLL5hzsy0lPEoi2sEic4jJn/fpGz1L3XdVG
jV/O5AA1uhN+VWdj+Djy/SclspT9pd4gy7cyLf9tE6AW0czAypk45PI/GIqRfgXUPL6ph7Z7Msyo
Ci0BqPlx0PtNQCFJVh4lhhYilvzovwWlutkXCZsP+tUsnzKWC4/OUQLTGv7EC/SIJbkfDjgnDKFf
dbPbcFoa26j2yHC13fmGl3p+xAUaiGz4uSjREV5sLxynJfLGHJbAi+Sf/za6AaODzl7Z4vk0wrYC
lhfYSZ6cNIj+f+RjqRzUc/eWqDxNJC+SRGSLjE41B05OzMuFt1Xs09Gcr2rimgct2L2FAh6DwtSv
ws22BIYodkW+MIE08fr0HQ/f+aLMWear6zz4Kd40AdS5Kni8UHaGRhcJQRFJeAQpsVmdwCi9AUI2
M6fE85tCL5LQmzhlHke5v7DBfvH0BOVsEWObCJutY5dYlTO0cgFo61TJCXuE/j0Gb/mrHzPkObKE
wn9LNXXbi5spRE12yUbXMzUKFENkJzdx18Bbm9rXzGr0hRUfUZN3FqRNm152q1gidw3Aql1Ts8E+
3E/M8ZuWx+4zTa3qq6LMysmNyvwg/5GTcnvFSb4sSAt6VPQ4tyhexypp2q4LWmDuMn8ws1mEkI7x
jzB5RxdtM/tKqZTPIk7KT26iH4k23s8m5AjudJUeDRTWrQdfgXGB6i0O0Pwynr+7dqS2QQU5Llwx
AxwPLtfdYLJowYTiy7SlA5bzKtRxxfvMbfPugvef+dKti33hlapdHq/SewYECjT4nkkKPeVTZBpu
z5VKcfSiHpcySGasdtNqEqHKlgi9bFzexIPIXyyBBpJILIjBingxJ7f78Pg33O9H4tKtkrcU2jFb
4AEoGsU2VrRw0OIVT2qqNWGcrsn5X0SRdy0JJ+mfKT/6bwcor3HWaOGWwayPwzUlywVZQe3vcZT7
XSETFag0srjHqPTbKMbQSd9DimhGT7nbSNfpSR+wnkrtGQsjrcYx9XHAvY/HGUZNGsLQPfo7NnuE
koETBGtrdJ8GLbffTo3bH2TPe8NywISAX9GlvuXm45WZg77tmlTg5XLzmggkAIq1FmidifI0aPFR
vPt7gS/4Wzz5e36brKWmpwwzpQqcRXlbgIf6ijDrck2tOoOy6X4fvMQ72HR3Q4RSTO9LAugo191R
JPAcHZsyRu1V6J2J2dTo+bPpdFdTIs+1tD6C7d9tcuJBCaAKhQGVfPLfDtFJqrUfsomVoiTpOeka
Gj8G8AZ+5XBw4f1q79wcnjKWIdsILBK405tMUHA84sNOe6vvJlxgzFnEf7KWxHtnHSek69Kyoum2
FP5Sjh5Od57xQ00zHSnlXM1ehjXR/1h1A13RJUMSNy9K6khioq9sVuUPVD/4/WVZf+VR3181u1s+
UsGekGwzWrxv6u4g0dv9ctKrEbcieZFvvlzVIPMs2E5BitX8y6w6Y2hNPHbcvlcOFsXdOpQfjjAA
MqTK6BaHMArHEDNP76Cwl+/W7FY/cLVfLlgaJaDm2z6bfLNIj5Tv9qJKhBigNP6+IwFWXkJOiVF3
UCvaEnqraOA/WMopQjHnXA6KCkxf18LHB8neV6VYAgEZ9UbAfpuTa82zMWptbIMKCx2yLtOXoEeA
kzphdQTk3g1FwwesGVqCvO9ul/689osTgxAIBhBhJyvBLTZP5yhIqHy/9jxmAlHUQ+AdjIAsPN2G
QuhyNmfXLIJhLt2LQ1ctmKxhCpU8Sc6GV0b/efwV7+9TGRDYIjYzUulzi75QBKU2HehKoIk4606a
WXtngM7F89gp9cscr/0bRWQ9mrx5/XfqdXroqFl9cKPuLCCiSN9D5hIhLDkBvx2fXgl6sK7cPECL
wQm61KiDVZjNyUIK4x1m9e3JLs3qIOjOrHJ0khNSVufi26JbevxyR3Se8wANwzSMkCL6smpOT+sF
pMTjr7wbSpqiAxVFoWHLx24rHpfLTKi4U+NL3xfxeXL18V1vdcXrDxsQO1JVVNKd7pr0qA9OplEp
hJpa71RHq3tWEFTy66o7KnfcpbhkP1LLDlgv4s484W5nLS4zCVOKcoRgSi9Q49y6NGiV+9bkeT9t
qxXhpCGd2knEAqJSR8+ivY8KMFtKdfGUoDBxG74lI7LVKC6CLtGK0zQqKLc2qu5rTTQeFHZ27lpg
pgAfZIeAQ2Bzgq9OlrSlNRbBakwqDLKu+VxEKFXVUVddtdIoLo/Xy95+oHBK9odPoUbp5XZoxkiR
xM5FEeSx3jyXjtWGdaNXZ3R/Vj/HH+6U4dtzcPTIQWwuXen/9L9BN5duupTr1KGiGYjImJBQLovl
M6Ru+1JXufOUG0Zy9nJHw/jB1PNvjwe8G5tyFtgLwArAJm8H7GpiGSZ95bkiBuPNWqmYPOU2iMne
SPyuGn/kXqU9j8I+Au7tLSIqx1IOF8VW8Ca3gb2lqlwlTYtAHdb4uvD2/SNTKSBwXB3BQndDka39
uialbNNtKCpbRdWoVQGlQPu4lqrzuZ4cCMujGh1UKfYiGVgiIt73S7Z/Myg+mjBh6+UB2LrUX/tV
CWeM88JMON359RPHWwzaO8keiMTNzqioC2a2ynGDRGj1tJRZh+F9UX5q2065GA2MZS5JhSZAJ/54
HHnv5qIWSb+F8A7MOXk8/XZpADtFoHC2OOlWRQt0LzPObaf2T+5iJ/7YiSU5Oan7dWqTujvpspU+
UWM7SFX3dirNchhWHAvc2pvxL1Gay7pJHgxm5j2NeoJWn1klfltUPzQXvWxaOUeybndPKM5diTSR
woC8Q7dUzCbVyyluFmKm0D+F2Y8f0f1xDwpqe1sSUgrSRbKOAefz9vMOZbyIpPdyjtdRvK9M5tNd
RHTmtvzuRFaz+u3gNO8WGzmLg4+6d7FI2wd4c4AlnS2Kea4mZIy6sgjMSe8a3xzSORR9Hl8tK+++
ZkPj/nC9WCSnzi0Xv19d9ciZYe/Alwx8cBjIe5CVbAY/5m2C+Gge2FxyPs9nsCHJmAWzSvUmq8wj
wv/ejpU3KNk7gGoq+7fx0sLW4kEhnpVZhe8u3hporZ2dE68rDnbs3tCg//DopzrEtt2EyjqBqXpt
kPZ4qX7yateGyh/118KulnDuV/NgHd0PjfNVinjSNaO6uG3l22anrVEc58Ek5k9x14/Pg0qiWYDi
eXVCBwSDkow8i+iNbPORQop8eWafB2XWjJdZZbMDlZ/OZTeZByv0XjRAwj34i260vDG3557XVybF
4JKMVUnFN73Pp/ZkjinCUyjXr58Xmnp/z6IQfu+NKU1xa/w41ZV90lHrOJfzXB+chvfnED9G6qRy
JMK+3AIKC1VxzGHNOYeVtPhSV9ac+4XVm1d7plx1isqm/yMemyo+SBp241JhQWkYl+M7Gseox2U3
TFkeoIP6UyhKGgI9cF5Gi1I4r+0lKEfL+Pz45N9bUbA5MCWQIoB3YHuP3pdZtnUemLNWwBWc87OT
zerbxcBP41+E4lZDK49TgHfS7b5c5zHmf8o0d6Abz5abruyY1sbIpDvyn7rflzpYDRYwRjsS3L85
cvo+GazRJNRs6vVpyuG6D+S4QYu3/RW8mf70+qHJWwuEDbBQoJu3Q+tSe9QrfAWDsrLeJ25X+9zl
OLsOyXoQaW9kPBRYHRKseXdfLVVquMrMyAo7ldpE0BbWtoxPIk37z0MxVwcaQff3o4SIkDVDyOBV
uZ00U19ixamdLLC1tj1PjtK/b91OP4BE7q1CYC9S7l9y2bcNek2vqfGXTRYgbTqdqHzYoZXT6ho5
c8LHU7U3oN9DyZ/yW6ZTpeZQJQOh3DrX3udDlF0Q8J7+xVbmHUUjEjw/jPVNDi64CrUY8xtEw3Lx
xqsG923UIS1qTSL6y6Ej6TfDYV9+Z21ImxGpvsK5xXa+HVrcV6XKdZ8GdNH+jiJKN+VqOHhgwD9b
4PS8/kv+0tgGUsqjH3mZ23ARqlRujbgJOgBtf+4TW3yAI/U63zMUpAGT/SqEke3TrNguwM7TSzNp
iTKWzdQBFI5qv+2a7LtIFPEOeOlRR2JnLcJLoK5AJspO29bCUOBziYgn9tgLjEl7fLPsJEFTOTuU
HdkLxYVHYYF6Jrff5pgaR7URtD/SAPfR5hRHOLNMsTZwFlM4erzs9y5ZWceEUUWuQra7eTEZSQ7b
m0M3KOZIPWFdov3UIsWsTlEq1VUK/NBczAmCRHjqJUY1yUcBpbhUY1X5c2mPPx7/nr2hS1iCyjLl
abVtPZlwzWdL6VJE2ZX0vbYW0VsOPTSK1PgI/7hzrTq0SOlW0qqEIrrZFj3mV3a5NmmAV0pxMpy2
O+fNCNY6SbsJiSItCuvcW6+vHSC3D+AA4EYoD6Bodrs7Ep02nqvmkK661At1MXanXHAgWFmaHTxR
7/e9AbUYeBjcdzrBW48HIP1Oo+ZpGpRiLk5p304hgDW8WmpY/Z6Gtu7jod0foaD3ZGWVYh+D3L7T
YAqDEhsQ1F+RivtKrbcM4Q0ql8dR7leIlOHjrcTmoMW8hXSMubALeO1JIIbZCMo2a9HK6rHYwfzl
oNK/NyC4rDzM0Ky6F22fK8TmKk2JAzJ2BdAbTOWZMn/weEByN9/WhIhAVRj/D1Yhq/l2RaA5Sltw
SkRQIUn1Ue287Gxb6E51vA0vOf/ZyYmV6mPfLu7rFwiXONVFsiHZcto8U2CeO8LDOTbgBsbKZfDG
c2/0yz/VmuEWUeXLwdrfWZBkQ5LdIDsokA5uR4rpUtRbA/GirlyAUNXYOKtj/OTp7XKxCzi9BxN4
v8V5PJDp0X9FuZE5vA1YNAP6QiUZcp+10aWBtIvI6ar7UdpZzzSrzGcjHbODpGUvKBxVzjBe9oiM
yQX8WyYx5QaZuRAigDlfhXo+OqHT43Gl2aPyYutx/THF2+wgsdjZFYCD/y+o/PS/BVX1DowEAAg6
oXbk1+3qvqEJNfvdUMSfHq/X3fGRpiPyz864IyUPedHNU8N6xRx3+UvTZmwz3FSpzqm+KEFfspSq
2nk1e4x3IEREtjy1aCReN1NpIipUi6QQQW7BUqHrtgQCTfJnclCP+p7lvv6YIR4pGmYC8iG/mcVm
XD1MsyoRZM7S+qQ6Q2iiQOnPTuYc3ME7BwBPu19CgPS9uItu5w7n9n6qx0YEPb2bNyt6C2EXGZCM
sizTtCtaOMol0tTqbW3M0UHsnSOO9p7shlGGoSiyWTe5LrL/R9p59cqNA1n4FwlQDq9qdfcNjtd5
XoSJylmiwq/fj37YtdRCC9cLzAwGMGA2xWKxwqlzhsZbRt678VOHktL7qTHTz/ctZsc40VFm8hh+
JmKNbTmEqEkr0XAdgyE2JL3ikFx53usgS+bmIC/ZMU6G/ehZSscGDcEmnPGSLJsrD+/plnTn20ws
VCTV8qmw6Pflddp9VQqRHyy6sz9IDyjhST+q8eCuD3BWlYXSTDIGtjd5flzmagDXeveQOmPn3/+U
8jzWjwVT8IyJM6BO+QWmhfVSttWFmjcy7o9FJn8oAOFOJiNSL1TxiiCl8H9QWdpdD9QmSBzAR1Q/
1uvNIC7qsSUeMmfLfSryKXkb51HNvPEUFX813lAcLHhrkGyQ3qzkaSNp3nacOjduxklbRKC1aKRE
jeifkbrvD16inVVgnpMAI0kJBEXGeltxvGSG3ihDgMEy2gwM4gl9ovLAKe98PIo2jDICxcEqtwWj
RRjdoPGqBiI2RoOIehTXcIyyb0o7JM+L1oYHVYCdbckxKckUQX2Kd3a9rcoaq4Sm7hB4lalea0co
5/h4yP72jhG20oiAllyus0UqL66eNZ69DEFvdcmHqO3DJ6WdEzzzqFFOHpwPUJu0Bye29y1hoCBM
gcxJppbrrSWJMhCvWAOYpsL9C97f/BSl0/QQz9Bup2I6or65vdNkYNQdJUkn4wFbqGbnNcx81YVA
B6pAKCdOmqfWxGCo3h7BeHdOjf4KyCbqbYxiblE/85B6S9eXmHwpmqcmNbRrFpOS3PccOxviFgMH
4xJTQ9w+aIuVKq2rsaEpzPMPetr259SsUBeMj8hVb1cCLwLemoF6YDLm1mfQrIqdPq2IRVy1fW92
qvXZK4pFZzix8eKDbf3U8Vx7RFb7eUoQJeOCN68ndFsiQTRvCoYkrgRc4KWE6C+J6/jwWpBeLXRZ
HoaomMXVIqaB/WdOLBikylQlha1VK/dDlIn/7hfF6k6Z11dfxnGe/1bcLvk8x6b4m7jVA6jXwIT2
MFNiNvx81I0luH9At9eKGUAKDFBlSM6MLUpEMNiQGVHSB0lEvcaPp6L6ktE2ihiTcw0fknWGsLzx
4F7dUh8QklMdYqgAglZMfvN4eXjcrojrPhAMeH2bwkWB9VhYi3auh2Hur8kw2hdTauxe2pHhc3sO
jf8Up61tf8li0ztwYbf3HNptckcJ4YBjfavXPcVR3o10GOAe75Lnjkz5PEc5+lUi65+zxIkO3pu9
9ehJgxqhNY7Nysv5S+BsIvWeaWlP8FVY+qmAG/fsNczexmAn/QH9rIM34fayU+ZGj5ysBAdz86B2
grZKXhFXJk7SgHVouYFldhQt760iXSUdW3ruuOr1rhAABaYNGDMQZepdKyRwL7Sk2gOLvb3okpZI
khryYBOPbIIDsbRaFSEvG0S6m5ypu7UfzbDJfJU7+Gp0iFyKGJVhcBrBWwxBOgNmz72G8B95Md9a
ivGPwkGMlZB8erDDKvp6/zLubQ2aCuiX4LuUzOjrD1jDvcYkE3FxbU7uqYWUPPX1soK/zLDzv1+/
lgxEMD+K95Rs1mt1Sj1gMJBVzZ0ZP/P6hWeKT9lboczlkcrUjpPBIIhVpXYTgcJmX+00lXiCiORN
HdQHZfIcH7a7yq8BIT02szWddNL08/0Nyg2sXTRkJsTG0FHzLgAsX28w1JrJ61XpoqdmAKyYxJ+K
bBykmID7aYYx7LEOhXPpZqF9v7+y/Ju3K8PcDK4IoB9N342FTl7kLUvOMQ4NRVXY1qAewf+P7l/3
19kzF6JjuLrkSBpkeesdurnjDFB0kXYsVIgL+oh+Xrs1erH1dPAx9xwWREOsw9tKbrpZigbCPCpz
CLUZl89PYZW71Cn0BanbPtvZKH7c39nO2RFKwhMjoz0D/OB6Z8uUJWjFyuS0tDR0QkFoDolXN75Y
Fu1h7tEjjuPB84WxHBGt7diqDLxIO7j27HgT8oHO0PSizYgjoiVjTtLIkSZIwAoYeq98p0VY+pNT
T9f7G945ytWqm+9r5NG8LCOFBgPyH2QK8/lZi6LpVHvDEaHL/gZl+VlShmI262/LppVGnXFqkxol
l8m0Z6AsFTWNgTcYzfTx2c20I30L+ZduroRsKkBWLIm3rS1O0gmrCSIODRbATIUgOmqjd+G4vB6P
zZNKJ1JGVGQIW0rSfBpVCGQTnjkv+t7nqfOSL054aY1BPxo7/Tk5uN0R9T2K3QRQCCLKz/zLEw5x
Qbj0FQgZu3OL91acD48iCk2gw0n1Tpsm5Z9+bvtA75zuCT7o6sUYs3454Ryyl8Wy8Ox9blsIbNj/
RLEZnog0uv/otVJ9za0ZabhoOOo27t0qJulI0Wh8I/K1qYSG0bhUec3LqceLJJiCGjxvAVdWgIwC
eJyrczSUy5m+vnLwkN7aHCVmXKKKO6bzsbW50e6tPnMcaKzUOpn9xs3qj2qpNqNPwT75oC2zqz0O
jPtEBwvf3ivKMSrZGyVRlCC2w+pCGEBGZoq//Wzbl6VvvGey+9xfRBi+2kWylJzjg9SZLtKWsNru
1dCeJnxWOislM7yOqAOlHe33llI1nZ91xhFt0e7mZJ4IOARwzJaGXFWaFsqWgWe1t8YgSTz7UiCj
4Sd6qz3c90+3psPm6KvC3AOkHOPZWHs46KkJD1JQ9I556fUl+zdTSvc9gr3duRYM+1k9g6Cqmh1B
9G9fHlbGU9Gco3hC7WS9shEZTWN73Om5XqaTl03hm6rgpYvDEZKDMqvbT/e3ursgYku0rql4AVld
L0jo2sxeImNl12meHUb4/LxKq1PRTvolTgAH319PvmVrR+LCJUoHiyaFzGA3nzYyNYReavxxgQz6
U9Ia45OnwcAzo/wUwM+Uf6oAc1wrUS++ubR/vnp105H1dIMfQIdkk8hGet4M9ATJ/2yTvnKUULT1
jcLFh3ltf8qY77gwYla+TZOhP2t6c4Ra2zHi1Q/Yvrdjo2jF6PRB39DEoz0ChqQvxJvOmo4GnW4f
IYIKWlf8XgCtdJ/XJztpmeMVXjkE6F13AXSQ5kl1IW69/0X3NoS340JSSYQrdmuw42jZtWiGoLFp
2YczjmYOB5TgU+/VAhoUIaii05ogXJFk6+sNJfxhrZnDEKgZkqmhZmZ+OcJTWM+FeoqVQxapva0x
SkjgwM6I+TZhmSjbqbZqdQisLCofXAVHGvfV8rYGqXm6/xW1nWsoa25wc9AHRJRqaxeG7IK2+gDm
j5Floi962H42K85ftLS8xUcL2LqgujyX11lnzP8cw73z3h1iq6DTNsAwBFpCG85UmKtP2Rzab5wq
SWMoCKx5OrjCu99FKjhCwmdQI5d//kssQN+NalDeD4Ge9O3DIKCnmtr4cxLl3oFz2imcECciFQbB
AJhAStXrpSbhRl6j8VnUqu4ubVchUqdQ0q3btD43bfwpZV7qimzOxN1V3ZPrLf0TI1vtwfnsHA+/
gyCCehsJwfbtaWbGcAeI6oJqyD1UVpPF8iFus0+ktgbzipHz6mSHd87mA5MNELpuu6oxanB1kUZj
MMXJ8Oi4gnqlEBTdrFA52NuOR2ZwAPw57oK8cdvuUIsKUN48iqC0DZQImBF7XNIiDZAa6QNGC4HI
9Kp4aJZ4CYwiOUJe7lgTdW6qcawts7qN5Q82o7RJ5dJtSSL1yc2NvwrEd76K9vCS7ThE0jlAkNwy
KsFbOHYDRUupJiE0zmVtnIc+qz8vYZMckALs7gegOUVm9JPoCK9N1mpyMyY3FQEsUstTuozjOc4T
jaKpUh+c3E6YQq0GKgzmXQB5b2OwxvHKgg6MCCw7Lr4MS1c+5aFnvGh6pvuiRpqqTLTJL3rz9VUp
QN6UUqhLaUDtvI0LcBQsCsS5CIq80QJGboh1myo9z3FvHHibXR8g2fzoxQHnwfOvPyjkxvAtWXT+
2t5rLqpWRNeiTKvzlMWf+srKPghL79/gi4pA2EvmD55bXQdyo4OvvecDCKsZMGdWGazkxhdpg+s2
bpWPQTXDjufnS0e/SdXy6VtcmgCm4xmq9PvPwk4iARqa+WGmKOntGpu7Yc66nS8pTV2v6RM6/sJA
mMp2nt0ZmZ0JBbKTEsIXdX/RvWsiD5ZGOHSrJM7r7z0zSjjo1sD3Jn/yc3tSXoy5Sj/cX2XvmhBZ
SwMiFGOSfL2KkxqJZbao4Bl9ZJ3DUFT+MmfNu0mvjibMd78idsMzQuEIYMN6KS+a0wFlLxGgcAyB
ohYyYpsMojrDBflvPxXiS66aRyWAvf3xXoGkwGJc3q71omahWYNdVWMAMceEUQ5dFaiDrb8bcuvo
Qd7bIIVuFeuUXYZt3y5vl1Af4xmXo4nYfbStPkleGhikrS/GJF+pqIIt19LH/KgztHcnQJ9SFsCl
8XpsYsxxmU2zh2ghqFX46SOC+KAW3XAZEm08gyk8Yug4Wm8Tv4daOBl1ynpJ3aeB2oj4nDdtdVFn
z71EwjhiFds7RQtledkpB9m7Ja+QfEJimCsRKGDYviG5h0L2EJrDGVXw5KBLcrTWxkyNifH/TAcG
AARFP4+z5T2VM/Wwao6PMPq7S1EsprUMSRUtxLVxRr3RwBAJAMCoC+tLP/TJKRaFegYR+/oZPjq8
IDZou8mceluSyISnjJWObVZK611ht3OvegsKwON6XO67lD3HBR8OAokS+0ZjYb0rHiC3tHQhAgap
TO1c8j2FnEI48sp7Rkg2gLVDzwT4euO64iyh1G66BKWmnXw0ldymq2ClT7VjRh0swsvR/d47Linc
yiwkuSsDT+uNuYjEQ1gTAZglQruo9mBemhI9tnAa9IPKx+5SEt+AYOvOoAid3ajUl5BAV53Lc4Zo
6GcMY6AmYKUHS+0dF+hcWiQUSckcN5+xDV0dDeBEBF4ouseS3O6TohyqFexuCCy5zTNK13cLVoKh
a3FjaISCiimKa2oXCGDZYqj8pKqzgzdtzw+DMvvftTbn1BuV4aYOAAbYBvIro0zus6NM7p99zmCn
osZOkDJa9htWT78OlgXg5dQ7ZZD4SzaWp3XfDCkuitJG9W+htUxwRb0bHkQFu9/x5xiuHGwGbrNe
xsrzdChHjJ4J5zR91PLIfIqjrmuvagbG9P5N3l2MOSyJ1ZAY5M2z0gLxqqK5JicQnRn6Rm3FT3Pf
KqR6Gl7e/43VAATATwlHEZLc661pEFipIkt/wlCqd3Y4og4yGU9Rfsjdtbcvvh2yOmCe5EjAeqVQ
Sx1NYcYO7FAeBeoSto9IgnyJRaUcwI73UgNyD1JIsnSkLTbhh700rV0mfMEaqatvygSzgFPpmWS+
Ts6i71W/nJT8tEz5t/sfc6+SgUwjLNTwt0jl0c0liGxPyYqRLAse7eXZHhH5rqy5uqaDgOF9UKxr
XpjTh6YWyXf4k8LnFnLE5QRbd3au4qq72mlk/KGGQ2G/ye24/HcwxPzf/R+5ew6yN4APhypka8zw
j9ep5vH+eepofUrjEXRtrkT/eCI9Ui/Zeyzo0YCyADApexHrI7dKBlMbh0epDD0IavEPF7ubYfjX
wT6g6nU0VL23NQltIdIFmQDkdL1eX2oJT8nE057NsImVdvrNlBzoVe/+ThLIRCEtNJl7Qnm5Xoqr
G9OqZGt2kyLJgAxU+w1KbWGfkho5kd/wCfKpcKEDYrxrm35VUmCQKQxCPy0NHyAh6B9KPTFOCBvG
5/vmsXdmoOBk3gVqBbzpemNCOHFkjlSJhWzgRzoa1lNpUkcrogxhbU/kf9xfcO/QqGxSNQCuRcKw
8XfCbHrXSNIB9jJTeYxyHULoUsQLl7QPDx6pvWcX6jlYDigcyNRkvTmSeaeaTdaqhClesszulYB0
UDgH57Wzjuy4MjrGCCM9qc275OjdXBaQ1QbWaMSPVjE35zxsih/3v9zuKmACgOGQZ910WpnoKQTC
w9Qii66rLqKK9cco0Ufv+v9bZ2PrVHBAJvIEBkCzJn92pxroVpwc9O9u5SJAAECD9tPGaehu8w3L
9BKhIQQb1LoRz092Xk2aX9U5bkk0efZd7ZPqz3Gu2uHBqHKNZGSImbY3QZX8ia6VbpzV2eoeNTVS
4qCg5zz4ZZI7uDfd6f9oS01TfNWIk099UuZ6ENYlxYVWg9D0nWizUrrB2RC+CEtjOQ3M0WaUGVLz
0e1IJc5tlS2f2zlvj0iidy6cHPeDJYaEhKrZpsQz2iPQMRMp38h1oQ0okvmTYVfiwazSEpr++Wi+
ac9qCAexm59w8m0nIQtL06vhgwggx00LfxzV1nf6uj5Kj3cCQkpzTNYSSlMQ21Ye9K4pUlGrdHva
lkE0HdQ/0ZoaVHWhXZe2hMOPtOjAVHeciZyqoAFNAZL8bvMCLHQWF6PnY6pwejyM6ZS9dKznMx9g
vj6EpxzuycYPjAhEoWtfMuRUVVDB7jHXzKIAVmTfDPrCB7HM3mnJFoDk5ZTTfNJ6folwa0UXuhKV
NO0aVfkOsnRM/ZHqeHD/iu8VGmXYQute8nnziK7Xsbw+Mzvd7WGgTgY1sN0p+iByVM1PZZnYfzfd
yCxM03bR+HZsy/4T4u3zX6ltK9rZ1DJ0Tu7/nr1zJHyjrIPaEXMIm0sBYrFOgY3icgxqV0uk6Q8g
Yv8rtf4IHL23EnxwgLfkbAUzcuuNN6M6qeGCQrpLReyH0Oh2QTGbTX6I0OhBsL13JeRZkkNQGmO6
eL1WNkVZ3hlKF2id4mhv9chxADOKVKlOJtS22YuXKm7uQ/43/XX/e+45GUqoeBk6KjwWm8B07vK2
01C5DWJLRWpk7nMkd9Dnea95kX1iMn3+jQOkIcqQrUNzlHH59VZjS3FNRRGEEbme+YqjOFArw+xf
23p9YLu7eyPAlAP8VOO2pAs5mtdmNlp9UPVm/4iMk30KrVhchV0Pj5bkQL7/LXctBiAvTHAgB2h1
rLfWUhUmssXHmJ0In+NKMZDQ8bQnI9aOmhx7W6PBLMXRKSIBp1kvJeAq6gXMAYwQd9Z1EHN6imsn
uThd2H9VWP8gbvl5rzYIBSZ6qRXIkgERpfxBv7gbor8RllOmIAqaPKdCDK7n99P0XE/lEvlj0U1f
ysWc/zaUhoeVxm38YhtZeXRR9j7xrz9jcympz3VmRB0+EHwWmPEZ3IQv2IINJY5+48XA3YF0+Umb
sMWAxLEhkMVhhgbCtuGUmKUGijPtLk07mef7hrPny6EClvdPCn9tX3pNHVM40siA41nJTpmuj28o
varf76/y02NtzxARYKoiFFQkImpzhq7ZdpMyDUzBVo59TkdtvhiJ2wSg/hk1tt3xjWWk1Zu4BJ9X
FZP5aGRRf2XQtC18yl9Tf2mzwWGmgaLLFex39bkMLeuxJ38+iMd/ot9vfqsl6eVh/8TQN++1Doti
Cd3YwGhZ2/+bRY64dkupqfR7epOB2g7N5CJzOnHV9az9DD7f+x6bRnZBmzf9M6kNrUCf0u3qoK3H
8uC89qyQJibppMZxkVSuP2RZwxukUQMHmto6yakZQ/cBzKb1R8e47YFT2alZsAAgJDoK0D9s6dQr
appdFM5cPMcgQZ6K6JyhVXJaEqA5ECb90zOf/VBPyZH33Nkk407AiiEoYDDu5sa31bIQwFHQFW1U
nftm4qJbKUFdoBmTmx14mJ19whzNuDcehrbtdhbVhO91FC6zSGnomr49QK5emqPjj01dvgX2q1+S
TP2hT2N3kF7s7lNSvFGH57XfYnWcrmJ+NGc8iTLlCNLEKs4N1JZXVbhHFAx7XpQqvMRQk5xBcC5/
yy9etGRyaTa0hoteGslDMw+6Xzr14HspUsdK7zonLezGj5GCi1HGBOkBY361rBMr08Jk6hfyNxKI
rScPQUDFPa0vxOjq58Xtmzc6nWu/HA7bffv7JWUDsSFlKbY6vI6bNqDyKcOKRVPeW2VkvTAD5j55
I+opatxm/rLMTlBAJe87xuyc3TQ8ejJ2Yiuiqv/9DVvEq8sAB+kIdPK13rXfJ5WmtI3myCf4Dsqn
cUq8j11aZK/PAYhNaU5zb8hztre2C71YKQrgI6ITow/jhv4cErYerLITBcjRBlpWFBOkhsvanCJI
WgEQs4qGqsPnKE6r9NSYvfNuGWf1HMZUag680c5LxeyvbKtS25L9/vWKqpp0Q9ipfEwznhe/8Fq1
8vXYM/+9/1btXcpf19nEN4wMxggqU4ukA1JfxqkIz00N8mYsxuaABWx3SzooH8RMSA63AWmuRUuk
WgP3AVbEIEVC4cTM9VEFcs8K4V+FXQZTRGRkU2CyDdgr65SjGkzC/EgPZexrTudhbpsgxtc+FLN9
NIy1+xVh8pEcZ/x32+Zx7Qq2zuFnRbcqn9QZQuveQooMEYX4wH3vmqIsHIB7hrxym19rC7CJvqdv
ZVdwoZeoKWv+4uLfGLjLg6jsuk+/YSGSoshgHgXA/8YSRxce6WgiZjIao4BZVpintJj6FwP5zMff
WYr4jIQFCPJ2JEubF1eZZU9O65C/i+e5Cho3dc9OZRwNbu+dGAJWMK3zL6Vq+Ur+8kCYLUzymiKd
VVM1X4dmif5A0sN6M5Za+Pn+rvbsXkbyckYcgpLtg0se3zvDKNtJaup+ZoQ6/6rAXXBgF7sbogxG
Vgs5HHn7ekO9qjBq0vPiUcVTLqh7NP6YtfXDWKrhgW/aM0GmS0Axw/UAf+PGIiJUSibN5SGv8yG6
wLWuPORtmn1ejKG9QNMVHjiOvSsNTIBNSQ4bPuN6ay2j6BFqBSQI5tQE9aB67+NomnyXqsc5iY0Y
rd4l/Ov+qe19T86LaigoJCKWTVxsp0pdT2ikBFGRuZ8Z8x8RCB/q53CEUf3+UnsR2S9LbbMScues
yWpKLaobF9MliRPlXV45Su3bY+ydnN4q3k5OCTwSd+cF9xffO0zeTahMiR0omW/sZqnTxKwVcNpS
O+gt2eb73GrVQNXn5W2ix0c67HuXAVAXUway0gO+fX2WOmqJsMKOwMJNlWEh05ouSqe+ntYJkTXS
Ozlbhqfchn99KAjdR6UPhijWHjW3RtQmO6R12rNL7FFS01GGAEq23kscwuGE9hd2uQwzGJ15Pqc5
JeO+tfSLkRmoesRQU98/r90PCHCNTgmwJ0Cz60UzvdDTqKNMCHQvu9Y9MhSMhBw11/ZWwQVj9pQk
QX1srCKEAMSwk5zGxlTUwAjQl5n7sDjf38veHSNchbME9DmpsrTNX5zwtDCDawkMP4Wj81uSlpPP
UM8c+U5m/05AJcfUmBTlZdFugLGQ7+eDTUHDqV3rklpVwWSNezT1tXebiEXxjAZjzAQg6x1JVfc0
HlQGhJS+h2ndlIGAVVzrIiseHaeKDm7vXtWYKADEjAQrsObmHaOdpwK8YIIS2WQwmsniXXMlsd+Y
yhKfxxAYv7HU1qVZUsXvM7tErc4Mr4s+H2nJ7+2cTrOU94AijhbSeuf9KEY9d8YxoK00/GOYeXoq
gLqgfoYMhRal5o/X2w58ZlJJBIVj5gHW600OEhtDz3ql3lcPjhlXZ9us22/CmMcDTPXeZaAzKqET
MCjcqqgn4ex6I3Nt8dR6l8jrsi8jIqrX128IEiqiLIgDCSQ3G9LyPDa0iVGoOtQVv9TSKJgVl+hV
8X5jlo3RHGbZsBxJfrLxIVU7xiDv4PdK7T70Uyus/EYLxed8HueD7smOj6SFQN8c2A40ntuCe5d1
lMc8SSUWW/bFSLvSn/N6vMCS1jLO4Lgn2rJHNIU7D6qU9iR9QrtCyhKsbUOEQ5K7Wj9CvqCkf+ip
azxUrRhORtdm/81GuzApmnz0wsE4sJQdh0ZbD6Qh3W1S/20nvQb+QDeP+UChJPqFzv0/nWitBzWN
DqKTG5OkWCSHH+W0jilH9dY7tAWi6UkSU3SL8+40dwAFKpquL/dN8uZOy1V43Tg4oEk0g9arxFlT
Ur3PWUUM45MNsuZdiVTIheDwJRbKqznO5XIQMjCDjr2Qvq2Xi3JjbEVNfa2KXfeqqEMbKMJMEWfV
jNdeNhqHhAaQUOFAeBO2YchMBzOs+jpovGl4Mr1iCbo5LZ5h2zoKzOVftSqwshSxP41KiHmllsx6
V2ofFU4R1Q0wh1FqSdSW77R2dplLxXsIQfj6sLc0jzXFb3/0pldz+cnlyQkhQWWYjALjevkCeq8q
6QD/FBAenamUNS91IWdLCcWCtmxofLXzUZBycw/kojRLJX6fp2C751ptkRUroiaQekenjon0S6Wg
7WkkYXS5b6O7S5FzA2ijEI75rPdnLzy5nWXUgbM4y7VLdXyLTbBet8588Nje+DJ2RfAA1ySlcinK
s15K6lfZgDvqQPUi2bI3wu6HHpfD5Ee1qXysjN76yFhG/OX+DnfuOqAjiReQWSTI2PWyDT+lHSOt
Diatgq5gFkQXUdX/xneU2yLZ4fkGLr1eZUSal9QXOylFX14NS9EDN3E1vx8j7/wbG5IYAVwYJdKt
qG00O4pnhmxIV536xSi4pFTTbOiG7q+zZxrUm8Bw8tjBm77dUk+pO87NGoKvpDi7TfrfNHgAU4R3
1FfaW0kO50Hax4ao5a8/HjzDnkKZpApsbXEfXEArfpN66huRWvVrnxiMkP4VZwTuQYJG10tFGIky
OlRGrDoZkXIe1au7TLylnZk/3v9+O+6fhggD7xgFMzLbSUtMIBGQmJdBVNlD43dzrqZvdWK8x4wW
ZnKqHbf+8folaQ6A+JIUwDf9eQTijIQNooHajcmZ8VHTT7tp8TW0s6+l6x41yfeu9K/rbSKFKQ85
TIE8qDVo5qmqe+WUTvr86A6hAV9DHF/rJjtiOpJHtH0RKGVg/Bov3o1MSclzbXVqUwa6UpZnauLq
Kaei8tzmSwvRqV6/iWCkOBmTrR/cvNvtMkcq5UNIH5mCdzbbdRKrtesWD1ZCNfaYR4sRjD0zHyLK
+09qNjaPjs5VuX+mt5dDDq9SYiBFZo5uS37n6QBXGgFBA/816EOUytNEHuHrMES82olhrfxDOQOS
JZZbX46hIjLDlmm05pP1tRPT7E9WWHwqWqc+uBw/Se7XpwgRKLMl9O0AWTCKvF4rtexcWdgZiMyl
T5Ca6NzUL5Uq+5FPZcVEIELBp6Yrov40TFr3Frg5j23G6JnOWxUlP+wwg1TBNYHGHji+2xeDpJqw
EEfB6Iu7vbiNqJoiM20+g2Kkn1KKcycVqZUv98/11j3QaQIbAbE1JQI4pdYfAL3IPo9dAptU1ZkW
TxTLp3vsfR6y+rs+9u5B+3BvUyxInk6lANi0NLNfigXLbLdmQ4UzcO3evLSMgDfv0Sa3j7gN97Yl
B2iZ9YTE5Ka6SX27XDCchuHjBuKxPs4zH5xp5JdeF73rBuWoon/Lb8gUD0k8HN1ggzDdjdVC66RS
csNq3TSOHqdoqt6Z1Vw92JjXeTYtJfP1SVfeMj1ifnbmkClCyLS6t+HgDT8y2+uCMPOqb2np2s9d
H7nPfZfa/5lFZX2pm9hETTeNXvJaS2hfNYdgnFtvxq9HQFcWZ6F52E6AOCEps2EmLXO4fen4ipep
H5tFz58MxDffeU6vvimt2fg+a4p3kFzuHRXABYlOI/iD5nVtEjP8W5MrDELr3vxvmCLvnbc05Tlx
za8t+N+jquLeckCOGL+l4ygBzOvljDLxQrVNumBGqeifUrGmhwEVDLggDNcfCvOouLPjOH+Smjl4
TYKYbUk/KW2z7IXSQtShi3dx32o+1VPzsXbHI9LhnYeBpWSWRwZA7rW5XKoZ92qGWE7QWa1YLm4z
1OdSJUd4igCHP+VG5wZdlCQHlf0d2wFeQxUTL0pNc9uF0UYqDnRruyDNo/BLZzKpd2VQr5ueLWN2
a+qnXfYjadP+qtUgBC/3HZg8r40HJ8KkRiwbQLwLmyJn2YW521V6G6jjMHxPBxMydbeY3rTaGMO4
Nhhf4SQo0YjQx+RlLrOj9fd2z9wC0DzKrPTWpL394tG8bgkZvO66oI3m7HuN3obvxEn82DhKdHKT
dPk818P4UFfOUcdhx7Kk6jrpKJ+el3mTUjBAaGn9NHRB7SpO0Nhj9EFXo/gZyEL+8f5H3l2KagxN
bFmh3EJ4eiaj6ZtUUMCUKBgXS2T6A/C9U5GA8b6/1M79pNYj+WZcWRLdtkarQWNGH/aNYFCRo7ku
Sjv2vMgWEE+tn4tzp8dHie79JQFQrY/QTQ3UmKD4RDnZoTtqu2FCNmjZyilZlPmN6KzptXO6MOX9
3yZBI6xXbBx7ThUlbAGrL0sQ2S1doX5e3liZceQUdjcn7yZd35/MV+ulRqXTktDMIGrNhPEt8Yb8
zSJqBWnqOQEhlXv2h/sHuHchEBahmE0Siifa7K2O7VpdEkhMY31I/LAqq0dPJP8metJ+YAR6fnI6
y3sHC8LRdM9ObEGpAiSp1OegO7WJi+E46DojadsgHDKbkcKiPUGu9foskak0KjASDSRb6RsnOzfF
YNik2UGk1n9WZb68NTQtZFxz7s/3P+TOpUO9j1YpFS7oObYF0K6rqyUSpFF2iMIk3HxNMI5oRUB7
e4T62XGiRD9si14eI8nbnr05a3oHqrIIWsMYutOkpc1zOzD+BzGQ0j25MGl9jcVYPpVmmb1JBwB2
9/d6i32SLSrWp8BFRszlX5vp4jrCKSU2gb98QtJ3/EcIqniNUpnX1qBQo8W2e46If/yyt70r0fqR
kOHOTWGckpSVIITfcEMrlqrz1CdIt5vFmF/s1Bzfj40HPHk6J4WXP9zf8Y61/qxaMmzOVQEbud4w
dOjdFGZsGPKK+Dmv7PiLGLrkYJWdy8gqP4tOqkWivXkj8kGLHUIO9oSE8A+hZrbvGUXz1nPq+jlD
+OCFmKUm6luO/M6eSRHSMW+OM4D6ahvWTe4cj61KESDSrIe4rd2gTGklRUk6PnRJp9BT0/RgWozq
4rhT/vX+5907TEaNaWbJfhoFzPXn1dMsD2uTmkCqGQsux/neEFZcYLL9T1Vi/SBX27uqtHvwd4AV
CWM3hwmSx4zLBKewYDaTX3Vl96SXWfJuoep/cFVuj5SuO6vQcdGJu7bDsZXrtalooGPzxnD+GNtW
eCqQ0vBB7VlXqNvrIEpCJqBCfsj9b6rdblNmVKT1JmRB4E43Z9qEUTfEUd0FjhUh9JfFVnLWB6XF
0aIDnvvqrJsPzjJaZ0cRbnNWnTm7dqIMs0tWxaav9k2b+opdGDAEKsz8CHPs/zz4kfJbrwNCcL8U
KBBCp2JIeLQ+edeO0ioZIRJtp2h+1hf5Eg1Z5Q/9VEKA5fZvFvuFln7gReYY++pkWw+J0b4awkaC
AY4HiiM5g04rZP0zoJaw6ygaoL+qDPuxV8SPqEPKaxZmftGgQT2n4XJUK701eka15bSI5KdiEEf+
+S+xaLToVRKFHVNOKNKkZ2WZhObn8GiqV9DrMEJ6fTun1/sf/NYoiH1N2nTAeuiabfM3QGWOkQ+k
2gMKJCeaj9FpEnb4vktz66B68BOxsD5bh+TUxF3yANMJ2ZztMHMlvAIqqlDpTZSMmrBY/C40PN3X
6nh86hNYya/oQzaVb4xgYU6itKe/llYRxtkzUshd1MVy37pD2xYnxRnEj1FvUaZQ3Nn9ChtuPV8Q
H456vyvV7n0lcjT97n+u2zPibCw+GEQSsrO5iVJA9lZhnmKUQ5qrJ3O0nROoKOW/qIpzxiVF8fn+
ejvHQ3ZCCEGRi7rLNjtDOZm/3snawEnNyIYPs/Y+LlAefm6tkc92sNitcwK0Ri5IDwfHy/+sLbDO
0tSaWweV81ytmreZboTWjzEb0a+HQqNw34F6sUZfQY+3D5RcQXnSKoY0vDj0zf+HsitZjlvXkl/E
CE7gsCWrSvMsWbI3CNuyAQIgCYAECOLrO+ut+vq+aEevLYuqIoZz8uQgTmo7G1XvVun3HPPDpZvn
Kuddk878jo0DEHLnOQVcksT7wo0e8Qutbt+Mhoq7A46GEAa6NfWjiBN/jS7qvEtrGNCfqCD8oaaN
u92aJGWHeUY91BnFMUaWqoBdIhiEy3wEy4ggvZiC29dviSME6eWI/bv0UH7tfdDbPpwinwTiHiGg
ZdejVK7o5Azz8r5VIYUmDH5w7Q3yXZhAWPYg/GlNTONuPCo8/mHB90RyQb6yHN6DLbxvC5bSxyLI
TF/CpQyZGFOmbA1QrGq+RQ0TpP93fwUSBKAWsK2BVmH+8M83BIJpzvMKuDWrh7ZjyGXviWcj7JPb
9qh2Xh//siTw+/65ZaFAgpPwfwgRZ8nCP5+HwJQqW0DvBmFY8Y+lNPq4wnjpcdrgLP9/P+rfWwu9
KXpU+CihAUBH/M9HIQeAGYg8zSHfzHhBm4zf1DvyONE77jeQnfytAf/PjOufnw2DPKwqHHznm+ZP
bKdY9wLcJzB4d0qQZrrnNr7nwg3uQuI/3E5FQX8scOJlB1SwlD2qfS7HfgYwE/u6oi19m5uwveGq
HuZOYvpLb0prs89ZG2s6XC7m3a2leBzCDByFDyw297B8RqNvPNuuxkTAPg7dVh56KyuTdms+tByu
di35Ui8F+yDI2X41mZ1oR6qR6OPIVGBddIJ8sXx0cw9SjP45Fdv4koop+bp6MOTgKbE1Xzjwx7Gz
A1uuMLlV8TBMzj4xkaS/wDWHjbduqYhdvU8o2M9v4z13pfsC47fqWi0y/7V7RJYcqjIOP1DfWX3M
AjJeOq0Q3fsQeTNiOiJM/cS9Wr4goigCR0/oMvZ6gbT8ZpRZ8xYhsGP308JT0o1Yp/olOr7xx5oW
5QqDg0VEdchZOpFHOsJHvG9RdmHjwS/gWjVt+FKsnKx9Uhj/kdhxWKDMssN+mrEF4MEJ+yD4MiCq
Uh4cyGQjUA0qn5Q8x06XGXX3G3ya0s5NcK/rMg+M9DQDm3h1iUD7OiE3ZO0rWu6ic5D93ETXztuj
CzE5MoYp2F/W959H+dk4HZUspuTYuxBp/LG+N2wzsIFB+gqV1dfZ2qpbKENE3dsd//CXh53Pgf+9
ts8Pq3HVoniB9AXUyH9upnWFXmJ3JEMAaqr6oFx9aqj7G8nnX9S382TjnNuHm+kM4JHin4/B+L00
UPOlfSYmnhynhoUbIE30SBjO3c7mbXihjLibypsF5rmqKbdONWki+mzKzN+Yrch2PT/xnx8cZRuS
UvBtnj3C/+RmwkEwH8JeI39iQln3WjuVePDFSGvhU14N5H1jyLgtl/IsBcwMbBTYRqZ4CScVAYvT
yYQVVII8Qd67Xq3+EhD9XoAvtXGQKNi08UPeWll3i3ZWXFLENgDZ0mua9yCUrPRJEyGL47zkI+9o
GGh2lGOF1I0Fgotjxql7tH5h+GnFz0dOq5au2ZqZnUBUjL5HnOQ+dY74+veWDma6aAs/qKNI2uwJ
J0U9HdUa2gebL+HbSFkZOzNQMlyYma0fZND6sXGm/e7LBFuc0wVf+saqJfS8msvvRnuQOgezuHuq
oKjv2FJk7tV6GV9prpOvcmbVfQ1TsRSqNMu2PiMMpqVm1PI2aVvY0Ek1IR+8NPl8IzgP/rZMXfMx
W1PuSKSx49XC48J6GblJT6ltwlcM/tar3QYBQoik2asrm5V0iZth9SjZ/IAh0iwOgUXEw5mmkbRz
rpmLnuW1uIMUHKsLw7T9FWL4+hrRASjv4C+NGco4U9d0CE1CosMKQYu7QGsFB06p9njD1DiBMo5A
lL6G58437Af8hTnIANcudYRBTzsidkirZN5OhpU7hGlNEC8V9DHZwUti0JNxxDZ2trZSH6gf+SOb
ULU8u8bYb1ykcINmSCR8w4RvarpA8+3rBKvJBHTIMH2m6RKryxnWxbGXydh8hIHZBBXPwmQP+gP5
AFi7v3i1Nve8QQ5svydr+zPij38JViPAAR4c1dd1zsTYp0nZvqUhUn5cKk71YZ9iVoM2RHPY9A6F
Rp7Bxuja7zVlDy6beN6HFSqiDsnFTICTU4ShG6u9Xb7MY7N8+kSl+xGMeH0PfhmGDsWQkdsxmlwe
WmfGorMG4l8QE5M0ObTLLE52TOAXZeEFUZwwW6w/p1Xtv9DE1/jVJnfFeqUaAnF2VJn7jaZiskfe
hPhGoFrZ3+qCIcIUYezJ0g+T3ZLbbbfE9DVvhDj4oa6e4N8yvDioIckNkfj2OvTPZ9mcXQbYkE7V
MF5gH7FnW/gGeWKTjavAnbj6W3gzj+01YeW89X4IVTietXa821ahpuNkKvzlfNp9cTUtYfpAHO4S
OlPXyQUXKxIE4FPDfwxhovfz1hiF6COdfhDQWutuLAr25DakLUPskJcHbAi0hclGlscyISrvK74X
v7xV9dqVDkqdLsCt5T7njcUSlV69MEiR8wsYTakb6WlDbuuMghjJ9lKnV0jKKEkvhByI6NhUT3lP
EDF7W7QG4UtJyLFfgxTPEz3Da0HG8EqRoEZB6mWV7kYqN9+3AbyrUOTaoA7JSgTkzNCU3VdoiNgl
9YN+gCq/+q6nrbbdGhHn0p/TquwJXjbOd4XForouRSEfWVIylOWF0/X7Ill+MW4DmijCxqLnQ8Xc
g6O5Gp5yBPyafhF2VrCmxQi3Q2uUNYdk9eG5LnLbHOBA06ywdNXhpcbgYerXglOQclij5q5CqLnv
siAGdUrsxCFoaiiPN0u5WXU9xlL8TCja1isl2LwfEfjD05Np4F/ag8hctweKryx2TQgMaVF7sj0j
//Ss3C0HeQ9vcjBJcnjamGtITis9XAiqZ97NLLbjnWcV+41JRV0fQeTfi1NSOhgL1GpPv4cNU90O
jiYbOdhMFp/ouFELzbsoLqID7NifjQwf4Ugy0t5ouoKTU281KN65UEAaS7Km10kytwxbMRZbLyJk
Onc5lp3Gvzbts+Z5/eDrrPzGhnYbLqPWW/UIObBTJzO3fDxNyqRPuyRxP3tXTg/1xvFOkA7EEZMy
qIhlnSt9JXIyfk/P9jI9EkrdU+nHhl8gzXYK17sPk+uSecy+xNGuOJrzwK89LD4J5hX5/AHMrvQw
l5q2L3KHuXm3xXpdEQKHoOjNFtguMzQo5jSWsnnyNkN8S8jWmhxAJI7NUTkQczo1kICHL1Pz2wZH
LLgHZvqCbZn6Drkvibracpr+FGU0+jq6MXtCqkbhjmKZq2sJhz19oZVaGnxJs32mVYXqMbV5FZ82
K9hNghIVlQXFa2ELvLSvaqbVazIk6YILcRm/D8HPeaeNTn9AXzvkHaX7emcplvlhC/D3uoap1TKD
+V+S4UR4215WwUcIlpBWa7tFpQjL4dvq216D+HNwE/QjB/DibHnTcrvCUl7oYMDwMvIMj7X7N+PP
fPA2W9d38APWB8WzHXeltfB3lI6m+nrONG5MJI0NX1Fllgiez9p57msPsvL1Nng+9CXywDWqgyy5
RplKIKPCqo/qAhF8s4Rgd3Al/AH3GQ7zROgSEdBr8cVag7NwiG74BG+X5V1iSsWujBv2vJsLr6ZH
ahboAefoc3MnGtibvEWU3sPtjIkK7zBdiS2CLydxJr/w7EHGbGy7qhipO+7Y1r5nPlMFOoO1gY5X
xd12ld8x/HFbPh9BRYsL0I5l2S9pKXZ+UPU8fkmVELSTZtYPSyLr764c8WOiYgR+QMHuD1pAHdEz
hpPqpIdWtB14BOJ9SIR+wkS5XI9eZnU4wU91yxFZI1fR43KiML2vNcQic7Xlokcrbk9Ksx0gBMt5
2vkmYHXYhWx3OjPRg8UTsu02ywI6xbP8pOyJNvQZod2AzTOm6XOSZG7qGRg13wMTbXHwJqXwgdcp
XtOeWnufmTmtL7bBDvZaE4gn3odhQCVXC0feF5Ema49sy/qjiUA/DjlR8I6qc0fh0zYodgevd9p0
AJHddkd46eou4reCIjgDv2jXPFFdmPMCwAcbknI/uLnZcK3oVKB5R3on7lGLT96zMQ8PtdsFYr9o
Wj2isWqultxtST/haZ9IL2WwPWZw6FgKVahTKXLsRDMgAvpCMpcPpxTIedtRbelPUAgg9kUJl/KX
WuqlOOqq0O8iq9XYidJnt23lI17LmBVfOAAG2JslMrmEJVHSHFzuy+ICZ7m5rc8mCZ3Zs/QXAAOC
fMrgUApsDT2YoFA2pQXl9DI025D2whBue002Ig7wrsg+oVBIzm+DZVi6WSEPkhaNO8HTZXouZsKQ
Ibrnu+6KdjCxy6FY/wZFLO4NuZRgR2cK6Qe4JaaZ9zMTzXZT4IASN40XYcZeXsA1gYVefR1HMLG7
fTOWnrAlrenHao135bTk9NA4pvZuAEkO92pdWgAbIJhtvfJO8wsHmbKDDsNgVi4Wghxh5hp/OeRJ
Vp+yecrfyQQY+AKGP9gEJqTpE9qjQR7rbGraWy6RydilVG13qiBSXqkMl1WniwHusxRTk5d0sdl6
5C6m35G5ZtMTZbm1F0Jt5r1OA0ZJ6CHYI9nQSPWGwwiuI+2mEay67BgZrCmCllg1NdeorAuI0QGV
jhcArpLqYDAxTWHWXmDvThz3zQnzmoR31dmsDQE/yMxGMzdXyFY0+dKV6DmAViEPwaLIgwilR7TG
8kpbgu9ngcXQx8Lg8IPFyfemTx1vUFBO5Jtc8tX0CilBOIywrHGVAz65tcHAO21JF5C0cgyrEqAU
tdk7ma/L3RSU9J0Z6wiOXrUo3TcW67avoiLFqWRAEDpKWjDG8e4h3MKTme/0pt2PRQzVhKNnbL+I
yjUZKkhb0qFDbk4lLmi1gfCHyY5uUIYhj7OToDW/oXAuUaiVlW86s7Hip57gH9blyI9aTk1itHht
ptBiogFHtLojxAcPBZ8GtD+2tTq6upDLcQa3kHQgomvdj5Dx4DhrW8SP2JiMy4UahvI6FkHgY8Bv
KrsYiRzLvpgFYotiMcnYQ5kYsr6YnH8kkW9wmQPf4pdhrFLoCIb61s4GySn51Ew1rkBYUj1SHONf
HVlxgwisy9jJWMVbnAwoq4vZojRBwm/+a5KcPtlxMh9LHJPxtpB+T+AuR8Jx4wWsa86KFdqLtpZv
qd9303u65RWmSk17I9hOnvBGsqK3aANO0Fzk9XGYfPjCxA6eiwRjLetLTwvRB8LqmxyGKxU2V6rv
yLbjcrdDMw3QsmEyeqBbVSoUWzo5CJu4vW8XW/2uSCTtDdEr/8IRPIK373z4cA7TqYNcE/s5ly1g
rcyX9VU2lz7vm6UoHkOR7RMQP6Nug0wXkDkl16/lzFBmeibwmrcV4Ul9ZZBB39kiH9d+Cpre5AZG
dP0GgWlxGAIfVe+Z4S8ePsIGfFcLysvQDo7faO42ityaaps74Jrri50DiUe/8HK+hrc8+cXroZSH
YdVox6tsY/XlDiHYfFiGat06K9vkLU65nXsCwHC+yEftTlXuxqYjUwUZLX4CqNiYohNY/Di7LtY+
CGy7Vg8HLM/yB64++p0nAuZRNmiH+HCc5yPC3un6Sczq8rt6jGo5Fu1a/QqYkiA5NGqFThqFabdI
MYjD1gogbhLJQBrX9ogfiQViyT6zJOY/nWFYxqkQZ2MCaAAWTEiG/ddOB37NxFpp2JPABqb3wMTe
bVKCXok0+BEbLZ0SHIyLK99gEtn8rrOdINciWxt+ED4s9e02luvT5Cr+FWZtlToMPl1kB+B2idcR
WXu/kAWwXjWouFokj6bqZ5bKdMP9OwBTcLZxL7neBna5phDbXTa02LAB0zD9Hrd8E0eJwkwCCJ2K
jzAp/93VYk56RJykGiDM2AKEUZsNl2etm+6IjqXpiC+96V3j6qfEEkxJ4BhdgghLYWaHm5vOtwp1
FQ6X2eYXULEgjXUyrKg7eBANvxUiBXgHlQB8uSewzz9XBBv9cGLhEm2UnNQBpCkn0c4I3EVY/sif
C9u54+GBe3NAVaYEcEVn7realngbCMIDJlT7HOMEfOXbKTWefKTaY0hQtcKvXTHM9dwJnDPT0YaU
/DZVhX7CD+eRJzwX0HeLAbRmrC/83eO0bF8gPGFDz1BAvSRBJysKg5BcGgxomg6aN4vL2TtMZyVM
K7qCbsi0XVDifzGjKRDdHrz7TCZm7pUZ2M9RzvQ97MPwzaFaBlYNF+g3k8GuuacTi287Mszx+coE
SlZVNntXwDeE9bkCN7BGbzZ02cDyO7ujx4HYFLLN4x4yduGRufxs93l93psBcMuiFyHRTBtcixYA
tDskHDdED2dv/drUiFjtSjaHJ5zXwBBESLbvOinn30Zvs4Zcaaht72Mppy7Cuu8Jhl7FC3VUXqEb
cL9JXItnjh30K+gZxD0F6GRGy58Cum15UUEeZNJq6yg8dJsuRQ+KXPtyb94MOkPfccAN37NsmfkB
rJZaHI2uUH7D73jBZIVE+wgcZ1eorVfhewxlJvtE0IIO10UboQ0Q+Vh8tbyaHl2e+++t1NLfml01
G0aTW0261FRM3w6WN9MR7Tf8sEO7zYdhMe18JTE6+BwA9d+0yIKcrmEqWT/Bq+xsMIexo+5h/dUs
R9Qv430M2j9R6cUPqMy3G3jfUd6XKy/ehlW2ezdNEwBkh1HuXb3EmSG9qYJ1MAhccukWN5H3cQyO
4gStcORse+Uf9lYB/c/KZLKXOIr1aS1HnnRVTnGYB9xnGJGlc5L2I87sp5jh2oayeQU2CWYcgadT
ms0ASgWbnrPKuv0a6Eb5ElEtY+rn0TgfQ4ZkpY4Bgo9AHFW48iMw014N6YLlYxPA+OOICLxO2H3K
et4krTruaxHG3joF37McJLsHZQs4frG2lc19iRHib4VE3LfZoOHFXjxX0nyXzRWj4yZQsqVme8Ju
ADiEuBx3vzAxWXhRV9vYqxY+ub2Utngj5YzpxYqsiPP8JZmyW8OL9ZoDyKDdZiHXvdgti+ZIh6lW
aKmzgKHnFvXPbQ/DG0i5sznAj4+JA+UESQKLdSUKA8zRf9NtC7e78fFTSZypd+mcbdih0H6vFyiF
/TWJc75c7kYll9WeMofBUOXoadzadrpYUL98b0NAL1vomJ80Lcx4GEsjnpAjmzyUtS5fFsxSh86Z
qn6CYnn8aoYtGY6TrInuliTHrww7csn7ivgJreFWUkABYcfVYdE3kr7AQS4PfKVnrvGynlMlp339
hqJWvHPX4GKsaaIZ9n+DORaov+4S2Eh00LgW2CBSCnRb9Z5q2DCmEwwypEGh0JLhJy08WbrVg6AF
X7HAFCYy+TJ20KzPoQOVPn9DeVI9lyrUS+9UE67ZrLO20zVJrpTf1/Jmq8x25d3ohku15/xtjACS
bjl8Hs2JwaJ3QK3v0aKUhSZfIxoXfiQAunE9CABWl2vd0LbfMfp/gx0QESeoz2ZycGo3/IQhLnsC
Y0ohVyUDOKXnrL0Ad959JSbUdzYkEkM2madXIPeLGRMmi40gx1beZphnrV3u5fCY5Bnuduv8Io7T
OtHvDPw/3RlvcTAiyRmasEbFcuxSlFMvdPcZykg1yfVYebq8RzWBA2s1To0Olov2DcLF5KfAAvi5
gtnAe8ws6Ecpc/GwrKgg+riZAvNxmLpcuGiB8fFBT+7oK7Yg9dCP6lpNLmGnLF2S6wYHX3WEQ0o5
HRZf0+lSLiqOfYXwhLHTQ4WLZ1lIdluWq6uPcCdA7YUuGBLmvB74qbU5m3tuTXYVAdRjvjAbdyEw
GSOd4wGlazX6rQHIbtYJ+FlV4qLGaYtqg4Hd1+L42TEsbsVdbecW5RGJ+ecITsaPuYTxay8zlaEm
WOFo0bIBh7aDc3yP8dtSd+1M7cM2xiE7YGeMNVw8dkT9la3by4sqUylDE8Hj+1qQLe3lXs3FYU2A
+aCayJzo6zmU77MCp/uGI34p7yyIJnd7srdZb9oxe/Dx3Gbi8CH8BlzT+ZUiGuRMKsmzZ4JCeukw
UsNYd1Ty2p+Lnh6mY8lLbWAkAqMskT8odDvTE83H+DmC9NBczeXk3pphYI+VaU4D0+lyGZKMW6Dt
NgcuUO6yBN2gbe/Wdt8+MLJo9CU0UuMNGiLzmSiGk8GGHP9Djkn+GLe4tKgt/QquKNqBB42rCElV
TQR2S1FEANSpS4WWUxb8eG64/YFp2RxwsLIW4M3mzOUMshfQI61gfrEjE17dWlVwHJblJu73koav
Btf2c4GXM4DLtea/54aj6j275d2uRTuHC3zG+aEUQqOMFYECKS/wb+mA8KwOVsSgf0XVKrSjNZZ5
h6iLErrY0YMTiBf7VGwU2D6gffKtCjUqiNzS4Se4EbB7WuH8KboaFh3tHQa8AP2aqQRAhXwbkh52
rFCC41slEDSBZ2If+MTGtJsreIYh+b1a2XGezPpatsgMu3EYbCzHXUE+h3a4gjpXV1EjMQTJ2N/B
JpH6tCfosY/pJnDZ5JazeNECdH+DPLo4w8YEncvuMXK63IFauW5dJLRk3GYMHCNWj2UnRdMAA0pw
d+B6qNh0LOMEU0EUfZk6DVGCCnlMG9empivMtpOTL9YxuR+BPSPYVku16l+aW8vvA2s2ZBcsg0TB
gxzLYscpOuQyPyoVEhBQPAOl0967AePpva+Wwrg344yJFyhgNEs6QQtwm9oA8iaM6XKevORrKBu4
0ecSFKmOjRXOwWNtskk8F6wynnYp7EUVLER3U7yWCN+d7s2UhBRADC6d8nJJK8iqEKuZo8qe0iR5
T/m4jVcibKY+/79xmG84/CrcS5X5iFIraWIz/0LAaI7SBmM/PGPVLZQMnZsTsqHNj1uaXZIg8+3O
lADRMTHQfvoNI2sf5x7jZDRiJ6srRn/TNtbIjy7Fom6WCfG47xLJK+tnk+HuvE+bmVZ9gPF8+IJx
i01fR1+hFuppW43Z1znRJK1OSmFGeEkz7zFUXorYxM8kzGdCD8o5/n0CdVZe4DEW00R2juPecSUi
nOCjKJMUmzurWQ68TMJSGAb5jS0XWD3NICgAgcFEBS4PEt8OxBOLq8mlJ9ElLyPJZ1QabtMEwxLq
7Q6K85oabCkC3kXzozJFVf9wVSPr9WLAnJTxrgyV0AsQqKEcP3SDW+azRetKj6EJxXAThkGtD2Q3
MMfuoXuD5TevA61vgoVk42IovB9vU3To5UWDhI3tqACdx6dK4++fu7TBqAAW/kjw+2QDC+q14mkS
vtE94NrArGRvLy3WNz5alcn2ArC481fZ6nFl8jTHKAXw2mav98TB1Llaaukvl3FDlsg6qWHDVekW
cQ9CFDeneavdfG1jGsXRk7GQ3+DsQQ363KWxR6CeZXppQTWJnZj2mB2KZB9rzDIAtvQ7KafmQ2LH
PMMTUITbZSfoZmKK+/W4hhW2CPB73r86FvgvG2JmryocAvIQSkm/JszOaccSv73BZZPlp5C28nmY
x8J1UM8rhCzh+iuPcDGT8ze2SFqj1yracMk0fqjHvbHTK4bt8umIEeSQguu8X4CYmb1BgASMiQCz
bzvXAofrIKpJHjFJZeogGxG/7aaen6GHzl73hqU1GqZlOC6GDxOGCKgRO24gt+0wQuF3E3rvxwbu
HSAyl8tIOlpR/m1d2JL1ntjVd6PW+8eYx31DIevT9JC53PzcYUr+sTkZrhMU+wq0mLm6cgsM79Gk
VcekwL5AyKW8KoQw4Ays8RZjIK+OM/PlzYzds3Uxdxjf6J0ioLccNnmraoRkbmgb0EYWWo+d57lG
RgAG45jMAwT6McYsvOpZ14BPa+Wng1Ggtx8ix+T3WeBEfE0TuwCThocpwiFIzXfMNQqQEFRWgfTB
8e2+DoaANC1nbz/AO2qeqRwzeWITrevnGcnf7waBliDslIF8trOXO8AYsuwHupNx6skW5NGyNpy9
HWQNp2aYhql+C0jBvV3WbINdhzLjlU83frmBzDzfEUiZBrTUBNd3aydgGbCTw7wGZpPAfrY85bcQ
rRPVa0cFA/a8IL8XF/+EwaehddkZUttvhuFuOoZ9BJ9DoHXHbSxbJN+6SPdLwFqsPCzNMvIbsKmS
EcmGw6iOA43uLYImsBzRRu4/xirjP2Fk3zTdxkm4GWH85E+7McM3u26gKzeci8dVlwNGl3kzg7e4
xxVTljW3N+iX0L7Chr+9O8sbWJ+NFV97MH0wh8FwFdPe1U9IPtAjclc7BI4uuKy8KpPO0Li+cI7O
uEMWF8zza1Q69lCGPTyuovAaX0kgacdxAsWO2VrhxMtaEK6YX3Ccty2s1S8yQJrvGOyD+eAlTKl7
LEsA1yIO+oYFlFhHD+mOx+F2DiUkcTBfpSnK17QNVHU49rFu8mVf89tEWzt0KSZBH4wtlUKPt4DS
PS9WNCccRg0/IUyVn1yqE9fXGF5lJ5W1yxNZWDxz/0h+NzNbPcJaBzav44xDvEuibPYjH/b9cQA1
96UYjBlvbFvN/EhLL1hvQDpYj5RQ1mDWgyLj1FhMxc8QAmB9TxzTwDIzYk5ZPorx5HTZAv9BAwgQ
dg2+d3vmvk24e8teZfDBeYfEYooHk4L7BtyN1+yY8naAS3pdLDeYpOzzRyZiMxxjmTTf63lpit6Y
KfgjNjfcE8Q4jch3D0tbXpl0Xu98QMpVDyckoOzNOE7X+ZwAwuYZOrkTCoT8iyHe/sIZiuGWHNIz
WARkO0X7GbKmtwJh0G9C2HgpQKVQwGATjGZBD5JvllvymgUYE99kuO+e4phVqAf+b5Lmv3hlYIvD
VqmB61GKmu5P06NJrbtDUQUcVgt7GgMnV1789Sl/SmFh8gu7IziAw5muhefRH0x4NCmmGuPU9FoD
g64V3j6ZM3CfJDgdYS9YP8CN/C8f7V/8vPND/0MHhSITiOL53/8X/d6xDDcRhS11iZThG/gkzy8z
IgYuRozw//+PQmoyyLpwj8Kt8qdgCw48mdqlrnudgVdQNMN6wSrpLnhmpr94lfzJqj37JZ9T2v8T
CgEnuj8YenzTE7adb3oq9NRJirQEWY/DxS5E1WkX/yZi+C8L5EwYRiY17M3ADPzj1cldRwoKSQv+
wJ5fqejDVYOD9C9f4H/7VGA0Q9Oaw/70XwsEYvaxlkG0PSh8CJzdwAAvaCYPyhOMfYUlf6FT/pe1
kSHHPUchD7UEJvX/XBs5GOLLAoV/31bmx1Cm8sA2cMwHN//NHuS/fX+wRoRbFQ52rMY/WKKQyBlt
kqHtgYDYFxAC6juFsvcv39+/BHvnZdFCp4cVUcFf4U+driaWoDvEa0pWgPiz1PkdWBvZwTZJ8T/s
ncly3MiapV/lWu6RBTjgGNrq1iIQiIFUUJxEUdrANFCYZ8f49P1BmfdWMpJNtmrVi85FpqVRIgII
hw//f8533g+NO/hpHoe3jT0ZD3QW+0Cgkbn75bkEjw+ab4s1E0fN+ij+8sJxtHOwafBQuxbpvJ94
SFVQaZnmr2aVGJi71iHpUrkj/dk8u5BIY5zcBJ7i0nUGa0PEAHqyUa/Fx2Ws38J2/n2omEAg6Wkh
vWWe9M5eOC02OlonHOG1OJu+0j+huTnDRHjEaJe8lTF9bthY72z16trmip3nDp8/wjTtjJA2BwUv
x3BPtVN+aehS79jVfKP6Vfj4K6xtFg3jG1aev0/QXHcldPD+rZLms+vak9tqbOh5H+QgdzVxXX7T
W86u8Op6q0X27OtGYexeHy8v3iyJxYwZxMYYcJ7fLGKSyWoy+kqKYgZedqTuaPzm3UTg4EZZWRMI
o0FJCtz/l19/bncNEln9tQ4OoOdXLq2GgKBi8vzQXIqHXCvK29nMKaWO01i8f/0u/z4BYOGFeLyu
f6xH5+CYxOzSemg8rlVG7l4f52ZvLPQRXr/KS6NUcqLFWsT7b5zTBziWh5RRHSbQSbY4hiv6Vn1Z
XM7o499YgV4aK1Lg/MJM6qy9oOcPb8m8rnEgMPkeaq2rSc3hlYX255MBj0EPltIKxw2bgFQGr9/i
Sw8S/h0paCQqYqNdH8Ffphct1al/9pxsl1EUn3MRyWKbe8oct69f59wqu76DGCsdDJ0S9ph5tjZ0
mkH2wWx7WAmwCoKA5Y1LlbGlI4F9EgED4TO9/N4igrwaTfdXoyrXyzONS4fOJVzU8+j3fhC0Z2ku
+yGQbN8C1r5JhUPg3JjCNtTVWwS+l0YOzMaVxWpStz/na8ZAONIZG6vv9vqwIwPmJiQ0aEs+mvvG
IvXWlc4eLATRJZkbHmxkVzLIC4PAhzQLt0VTW8fXv8MXL7VmtAqwFeDGzl5wyllh1IaW51taYn0F
VEESupnUD3USv5VR/vetyxqt/d+XOluM2GDYPY0mzx9iD1i1IE80on4WkPEtEWSSLfn6rZ3PmkKy
cVmJDvpPwrM8ux6HG2BufdYHozYae9xHE9Ks2dtla3aAaU7Dzoko4Zhz3r0xk50/1J9XBgyEp3Bd
dc+9i6no8TQK0Qdul7k/iqryjhndX8D4RvXGO/jSpSAm6szN0AaldTbH2ID381npPabZwf2BpN7y
sUXcq6HV3jomnH9/611hF1v5wGsaw/n7lud9K5IIFatmTic6LsZDW4zthuaEfZu7+VuuuPPZk8ut
5lxIMWgWAV6e3ZmheoJPXG8IJi1BI2m7e/nTNIGHgqZpVfE56N698c2dT2nrRZlO2JdZ60HPO9uE
JnJolFOhzHRpcq6JOdlhAEXyocUrvGPHIQOKPNVF3Dful3iexrtfHrJsafgWOR6Z3PPZiz9ENNHa
uVBBMbdqr7JdVd2aRdRfF7ErA1qtFZKR6q2bfmEM4cz3QJt5cA9xTT1fL4aezTwXUUHWpvRpbKEt
PjtU+0fUJmgJXr/Fl77W1Y1vuSsAl8H0/GJNjzCEvZnCKGUmvlfY41XVxt11aMzxTjWIzbS60t/4
Wo0Xxi6WKTCt4AcJ9zgnleeJE+lRViuU6K24EpRt6bq4tvqaq8o7NMM43jvxkl2kqhM3nPDyjxSF
zaDBsduQf0OrLPSKhMoUdo0grEJzYxAu/tYO+sVPiUJtBQiiMT0f8hOHdFKlU0TJOga9RrnLhlEi
D22udYfWlvm317+Ll0a7g9UFQzraBf18d4fZsyxMe+wDE1W0hgZRy8PARNGEWGYqL8lSTba4l8LL
LMm7QwjzYti9/gl+Uh/+6lpbXzj2RjZJ90CRkVA8Hw4tRU6xJhgFWW0Xl5Tdip1D/vnBiZJsW3fz
4ledkqdOX+pA5hUybr7hoOn7jFYKAqfXP85Lg5OoGZd9NrAI6xzFg4A/CitBi3kZ4+KymNV8M+iY
K7RYfs3qyKHHNDVvjM2Xrgnygb0vkFhWq7Nlasx1fdHGSAU4g1LfmsWwtqKUc5PO7pBtaN5RTShC
y3lj5XjxuoQFrKRKZAnniWgGXfAlpsxGeLlp0z9Q5QqO7ckhpZsSY5vV9HiXZo31xlf+4nWBG66z
HEbu82+8UvGU9LJUgS5y8+CkmW0jK1bpZYjreztUs0FTBDPZG/PO+hjPBxqvFksYQGwAjuu78JdN
8Yi8txcmTg+AmcOHJJm6reht+eH1AfTCG0WwD7ZxXmB4keccAbSkuVTe0gV2W6WBB3XoiC0AEUUX
/cC2PPidmITP1sCE59+bx9ev/sKjxa2pE+BpGaj2zvcd7BPmNjNihlKe2pepjWreJZNpzw61C1Qp
4Ac03VvAnBcmLS5KNYVdwepiPxu/rGSQZj3WrL6nhww5hdV5pqieOWHiO3Icfv0dBXUk1kWa1GX9
fI10uxW4bLsqsPJZu+zsrr2JUfZWOx1vZOLruYp2s+fM17/+bDn5s6XjwQqimJ+PH4VjQqKmV4HW
L2o/V0ZxULLWA1y27rVAr45BsJ1v/gcXtShvCNAo6975+UXrokv0XLIy21lcXU4Wde/Wldq3qK6n
vV6KK4J15+yNN+WF7QDbAIaw4DkKCPzPLzqHqWPnVqiCKiw6itxmf6fI2MxZH1osqK/f4QubdIIt
cFMzarnY+aF/UCgI+2FkwzXjLTaxj13IcTHvNPqYG4V72zdhdO9UtrSPr1/5b+GjLD00QkmQXcFZ
a+Tt8/vUy4UlfvbQE1EpoD8xN1cNTcgfGDDmXVybxKOadSu/uXVY411Ho4yYQxP6RU7w9we6MQgS
xVjGW1RN+AVe/3QvvVWsy7xYFCk5RJx9CXIYdY2Zm3XRRazmkpWOeSiyT3TG9U0YDb9K9vv5MKhd
U4FlT0ZWxvOHMceu4TQNR5a4p2YtFfQCQXFynwglfn0BWPnA6EblSi8+D8OhV2R2MX6wIERjvmfL
+1Dylu+ZYDi7eK1874kiC379cRKIC/cOhD75O2cvEpa2ykbE3QeyqKgVGGX/fkzKOfBChCUWWW+3
r1/vpZkYxp7rmWzmXFKgnj9Ot9TJ3ZzLIRisUD9McW/goe/UB9yPBuzpIryyqyp7q27w0qABZEqO
C8jLlZr4/KpDEntjhKcgKHtp+rbXoCzLE22LMFBbkQTmG9/kCzOFiULYMvk+CQM5v17tMgPTdh4D
OUfZqZZJ+7EV1rynnpZ9ev2BvnBrVMpBwXF/lHzt9ed/Wb7lQq1zWdKRNiTyS8dtHGzENgZErUf8
DSp+eWNb9sIFLVzWLOL0+la23/MLlpWFAwWzRJA1Ubgr7fGpsBJxICqthn5U1W8M0BceJThNuL50
eGFKnB+LaKT39H31MeiYtAKUfdkeXYOFutx+Cx7+k+p2thVa90EkoIH5opp8NvHZMdIxO5mmQKXx
fJAm1IIm0fqbtE+NrT2qjuOnXl4nfadfdDX+Gtl5y3t97KPPCSTsr7i6LQgHZnsY1kAWx5ThXRS2
/ZXLoe+C8ZAeSkwshyjK1Ft4spcODPgUOKRSdJR/D7laDJMITfRvgWy7ColQiBFLikleElFXfqxQ
crCLnafo0WM9PlZNAncEqZD2pMwqwRQCEKDbvj42X1jD6AbQJjPY6zg0sJ4PFV2rAKO2DBXDVhpi
o8Jd6UsDVBYUXbVhZYdF8zrMlZX5xgHupStTm6eQTS8CUtH5NCN78uDjaApS3flO4ITFhn1RVzjK
ZWAokX+0uyHZjJ3Xv7HTfGG40gKhr8SRjeEqxPNbjnB/lao2pgAoeoy8zM42ZASagWyGt2K4X5hK
oWyv16EWDt/k7B5NlUcmy+EEsyFcxfnWWOxR6kz0cCfEjfPSHpxGDG/c4Auv/zrTEEHBxkAX5zX0
2ZB9m1UY2+sZwomOIhatNriOwzJOJTMAaI/af30Y/e2ZMprZYMq1N0E57/yEQuu/Mia3n3n7ku6q
M+JyLypr3COl/NW+oOBSDFgIFexi3L/l0dVpPtipAwdjFV1e4L1LNtngojOiov3GRualu4I0ZfIN
ukBrzlf70qjn1LW1OcAKTIW+aK3el4hWYmRKYx68/gjXZfzZzAZEkMIklHQKrAhvz95EF5sMSliw
CQly6SsU2LT6l6UCwPL6dV64KeYeDjyC58c/3vPhb0RAD6LGnIN8gINg4fnC/0LOb+RVzZfXL/W3
4b9yEW22xszYHD1+si3/svDZmQeCYC2YY1ttDqrv6qDDXblVvTbvKH3PH3UjH3evX/Sl+6M8Z644
WU4C52FYMYw8zKoGoiPka3AzRHJbztTsHIU49n9yKZMIgvXm2Cs9f5Q2vjcD1eKqb1Kk1MoO1RL8
OSTxnvNHP+4/vk3/K3qqrv8YCN1//Sf//62qZxBfsTr73/86Jd/aqqt+qP9c/9q//9jzv/Rf7+un
8k61T0/q9KU+/5PP/iK//8/rb7+oL8/+BwsEvqCb/qmdb586nDs/L8InXf/k/+0P//H087cAW3/6
52/fqr5U62+Lkqr87c8fHb//8zexNjf+46+//88fXn0p+Hv8O/maMPD++GX//htPXzq1/uXfsWkw
EyDHofBMVtdv/xif1p8Yxu/kSaIOolpDeepngbCsWhX/8zdUd7+v4SPkqjBDUlhdscNd1f/8mXD5
GUbbFS9HZAFF19/+9dmefUv//a39A37QdZWUqvvnb88HI0oXejiE8hAvi/CF08nZy1YjXjJmyIMg
GVoDK5z63BmSwMXMfetkwgz/bALhWgx3uuycCyG/obA5Oyd0TWvMbZQ0Gz1vXVBNY7MbCVHbpHkx
IUsuw0luZD52fmP19hUgpBikAG0ApwjLL7Uyy6tKHzFr9HGBFXTtHlgA4DHMzZs8Fk+ehlmAs/vH
pPLMi67vNHZZQm1pv4tryL/WJ3OO3LvKra4oyHobOUkvwI7/NLcDBr8SR3eiGQZ25ugR8Xiebuza
5MFQYoo2iqhIJiMMr7YfDljdukJdQ8RQT6EZZigppfPVlTHlIM9Ch91peOGnlNPsjAa9IrfFB0Tl
+W3fWkFY9uX32S1sKBm66RdDW5vbeU6au7Yh0WNbI7aLA2r5CNTsQkVPS4RMfWtOUbKLRVdtM1Mq
XWySwkRdr+4K+lSZEZBFB37pzottMzbcQ4W8PuSU3Usrby50TxOL2g1TBRbuwplcbXyc0aMiEhxT
bPHeyE7zfUtE2jXcjP4bREAHfxfZFwnYjNL80k0NO5JIJ6WCmTTFKVip2YZqrLRPXjjbCAPD6ntv
V8mtAZIVkR0BeJQcjW5Qfop74bNa6LoeUS1Lb+PFgmdujD9LErHpPM5VyTFqUqsJrBz16QKCME09
o7XDwxIO3YeuGg0Kti3Hhgtr6RoC95rVImJB68SlBVwEba6hJzBCu1RdaF0GQSXKB4ZbhCXGu6jg
cdgbx/UyLN5538sA6bfFXMiFK2KTZNNsFOTGalc3UXzh9DWdGm1O0RFQHykfJPputeMe1H2qy9Hb
WN7c6RsE+PYPd3Ir/En5kHM1NWaTb+CYKjch1PCObgZcx42ld8LamLMeR36VOSbgjwH6m2ckDqTA
otSesHG1K1wxF9/dOtMwlOAZxZZEaATEAw+jjclipfmD52rDpopb72IZMW1uCmc144F0k50PXoCR
W5miwvxl5O8JY26A1LGsNTv8owXksbEikNBkcf2+wHXCpeyEGWX4EnnkdoRd2m5FazXDbqBWo6Kb
TuFPVJ+ZlOa6e8pa14q3OnirT1auiRLIlTZd1CLPlgBNKdpot7NF6cdabjQB5tgyvsBX2ZLkqlTx
Be1o9ji3McaRnFBUtZsxgYZ0gUy9CdwMr9HGDVdrt8YhKty2oYPrR6buN8ZEQkBKF+o8XIpEzCJO
6iKqz6f5axtrsRUoDC/5LrXKNgmy3mU2YfgUn7JFx82SOpiZRor17xfDmhNeUWTkvpVOCxCtijGD
gzUab4oBmegmSWyoKSpvMd7Plqke0qrvP6BpFs5RVZnCBEWpEBeso81AiUaZHDjEriioSe+egJvi
J8QH3QdlicvsoPCWNHCTLNmw0R5Eeq0P+HRR+7Yg9FCr47uuAGKDDtC068hokkd9gqv4aIKT+T6x
XcbjpPLbNowLc4v1ckG+qg3IvWtYQwbbyyKydjRPY23qSBrJF4TIQTPbdP7qETEmFtm4CQxZJMuh
6qMWwLtgv4hHkmkk8+roB9D5aBUWaxZMpRYq1BZZO7aJVuHwCvB6Vf173ZpBbXjFBL8MfjfHEsgo
fbxrY0xvAXzVGOMgFkdx4VWLrI+NaTAoQBOZxoFcEtytRpqKRwyawvRH4Q3UpyycM1pTri+SsPQI
j+vMQdLxsBMj4tEV/k6hN9q9MNvom8rgTdBaJNB8Y0/eQOusUKS4ROb46CaNyA9Ghih1MyG8yHz4
KrhWxqLoXKBjaDt9tuv2O5y1zAMxH7bl5c0HyFIRvLVIN6A85R5Qm8/VFEn15LZGWfzgzLVMXyuI
eMU2E00joZQbxtjeeulkuTcd6M9F+kKW+Txv4sE1JbaxWh/vPPpOydVcJivlCg8/Fmx4cCJVGxnG
JXgtzkakYW+artLMfY+ZaXzPcza0Y+FqVQKE3B5qqrb8/vBAcHzWX0YxdttoM1n4kpxNKKLQ/JFi
LqVajj0z6zedAiRVbSpHzs6uakxtLMGYlVTuC603lmYLxzpkRtKdpvswevrcJf4CXsZ9cGaMrkzO
UdrcYgMaza07C7EcylkSthB2ZGwHo4kZlUTvUDD5Id9MLqLEqO0DQlLLudaA4jVyA9OJNZSFtn8s
jDir1ko6pJ+wT+ldIJG0eKMQbqFrqlJaCmAIxsa6zTrejkOZtb1z1AAyGNWmoNmRfjdHo/E+zp2t
9KBsPRnm27oC0PNtobqt7uveHsQJ2e5UEMOGynU7AWRsW97Jyonf1R1f6D4c6iL8QOzHMmzJjh3i
PcDGquDTd+0CG6Ig0wHXtw1XME/iE/PvOD4pIswBCGZRIW/GTDffgWVI5OW4NOOwRbRvkqI521N5
m3mehss7Du1vlCOwqYJpo8ucdHnpAJDs4v66n03xVVKQ7X+0cxPGXzg/Fv3J6oEtvas4LIpjptOb
xo6oeyr2R6ZRHbdMiU5pz1CZ0iGoW/xu0gdUuVgX+jJ/nyQeQkLV4YalSXFlaxrbBXYphdi2cw0m
tfAWeehzHHF+WnS5ta3mBAquSbMhnFJ2HKGMDtKa7lNhl/C4G+C34coDTpY8CaIwzq/YM0w/JIY3
LPRMW+A8tG5nUX/lTcZ9WbRT+b7NiniHK0jUfj1I5lyttoJhIHGQ2kq+n3T4OWAG5dZRc30chmp5
QOsVG5ueHgnF9yb2RQe2d5YAfqlASO1UclTft+AuNzYwOyjU8ooiPlghxzmYtbniuLpxN3TO93rG
SxYrZfscuLE2RGG9w9cY7VI1fcdNp/a2QOaMhSVGm1v1H5t0Kq+9KQOh58QGfX8rfQS/Gn6aAB0B
lahgbG8Ht/T4knPh4Y2FjAOeYGaTCaB8BEbnNOSAyAOYNBFYjo0Urit6hIh2jToCA3cEvcby8p3u
LNo3L7S/Mky668kyNN9UDlY2Tumn1uxHn+g3mEmTm4O0NPvleq7ybMvMV180diP3BsSeb5FlvXPj
SW0bQpq3BbnX7xGRxH7dNCgqMPHcAV+tsC44PVwF0mvTvdvFP/rS6rfs5irWydJKt5GXyCs1tZov
rPwha3OQBJOGoagb9ds61IYt8g7n2LQRBJG4LO7qcJpPoeE2J6XS9ljSet2tDCx4t5G+i3VvZDpl
+6SqsL6YO0aMCe/MBAwFGo7y2N2kPNC0FR5HM4qlj/e/DJoO6z+5o9EjLy/0eXQxn3RR6n4CkvI0
tbL+UeKiuwlnfNs1peoNQu/r2Cs/CJBSmzjVtEOuwh8Wrq7D6CUkh2TLlt+cwDtrq37vJPr8kCOm
aHaxZ32WbHE3AxbHY1maEft3Gpir25eXGou3a3/pvdC5NieWdcfr5InM4WJfG+ODM7XFp3nA2jtm
vXkBWCBjqmqq77jwBt/sVHUhljw/lnF+5zXG7McjH3yrQvzWSzGS/WnCfPK7xNJGOtL2B+hj2H+t
Oq6eIH7ZKONSu/0hOpHg9YYghqqt8ohFGUEfIF5fJ3n0IR5Iln7rChLceO1S9bQUbr8ty04DhMD2
FEPXY5pJhzNOLrdalskjHfIp3aBH1QOBq+ZH2sRD9Ecx7f+f9X+jdvfaWT/oxi/MQsmzw/76V/44
7Jvid9qdtJJtPCprshaV2z8O+6b+O5nunOZXr4CnU/v87R//OuxTIkBGTwWWEp7DWJCUS/992Hd+
RxqOMJDWFTWxNTHnFw77BLI8O4KjfkPvR1o4n8FAqIHnip//peBlRoMpamz3YFiifQMux5q0YfbL
odTmfSux1dJ3cwIvKglz61MwAV2ZXI5pkz3meuZ9noQ7f9PidoUzeUCCHTdrxLGqk/dDr9mbmUBy
PwPG649p/NG1k209AHqn0reTqXVRKh1LZegGHHnZR8h7riX3VZkexdzuwKz3wDJBiYn+sW+b6z4y
bVj0cYzlUEyBIAbDBIbpm1NrPRSa3QQxJ8CcTY1CWRuyFe/3bOpVfI/tNPzeJsYEFJi+fnU3xSV7
vNhgt7CxspwqQEF1QeIZ3eiajGa/GPXmClBu4U9Jq641WSAPEvNUiL0bjgOz9CCb6EFUgNfuWQXH
3E+adk4CNcbG8J380h4vYTcMRMxQOsM4xKFc22DMM2TGRtuAej+r0ThVuLHeKTuEGtTnOM4/9hZ9
8oBNgL1PMgH9ua4jvQwE8AZANzVK6NiS4ylmz5Gz962cDeWCFTZmUkIIai2M7hfDa/orE4vCXoQO
c3ylu9HJqsbpQYSDF1SeXZzG3Nhz7RsmGgD9FXaYCCUchhXkb2KsoncMnWDMQr5F2JqcVlrvCKIK
NZ7owkPjJv44hpsyTbZRHx+sZLZ2sVOzXjUOXFNJrQZ3LEfyS9Vm943TRLBIW3bBqt4ldBdvIEtk
vq4lHxfpxSeBZXXfJuyd2JxwXtyq2aL3CDO2NT5iA/GKDzEplS5g4SKuIpYKj4VWKy2z+RNq/0uz
2as1yWe1zP9jjfP/wcolRafXZrPTl/zZTPbzj/8xk1lULZEdrXE0K7oMzeS/ZjLNEL9zEhNoSlh7
bWYu+mZ/TmXMZDr/cIoiUQdU2toy+3MmM/TfDVxSqI1B+/Mvej6/MJHhW3k2kaETosmCoAJjAv91
8Cg8n8hcQ1NRn7EZ7QCdHSosS+UWYmWiHs2RT8bRTmsBZCVsgl2ED5MxsjxGTXPJiOu9vbSB1t+a
Uy2cEzAWJz3qcM6HHzEE+u7SGWmBenA2+iObwKw7kt9hlruosQFOWW4Ek9IArBjuaiSl/YOTaV3j
kzQyGocGqoqxNaY+9h4bhwocvP45Kcc7t2Ei+O6O05oxYU4O20y2/EX3PY2z5H1BKaDexlU+Jt+n
TsCqbe2WFzCdrdF6z/kaL3CcGaXf66nl3CTxMmFZLSn1bDsZG+G97oxeu+8rMHLJrN0rsD+VN54o
7RAm12Y3oaW9a80EfCMIgRTntrSUuy96RQANHThVdye38twHXW8/915tRMfJAgniC8RRm0V3PlhJ
/NFqFCWnxuvKoJbTwiPFpVzse+gzs7/U5mAEZcQpRKME6T5YVReyfza1yQKxW6vocvSy5sJxk7h7
wKtDgcvu4s5fAC6PD0sGqzgC9NG35TGbKvN9pTnhu34Fp+2qTJuOeaWxOaXnRRqAsCELxRSU7zsk
axRR4gHUPdnubnikHw3Qj36tgbzbqjzfWKNSiIao4ulr6k4I3qsQQtEeeJUZXS9aE5p+HnndV4Hv
7cokwMS5gbkQQ2qJ2jwHtz6LTwJx9ZcMCMXNmNhk18NhAEZjcxQ02UYnbmPfetoAw1GJIyUM8ymn
ybjs03gZqS3Vkx3Hu3JCeffNAmod+RYTerqX1jz1pzqdIP5qyhseUROu6bhzV+yZ79v8c5pMzbwP
G+DuLJktZyuWEQDEMfr995MydE5yxhBlDjxlmRtPGcXG6S6bFbyrue289iqfCs7gG0Ckpohw0GWq
UHsTakljUr41lsw8dM5PwKhDQp5+rKm0iW828c9NRAEUwk2g98zCH2slF+fTetBKrotWhv1Tomlw
HykDUYTdDJTRy2HfuV5IQtNGNa5VbZGhRqd+WZclVA28lMFcCg8iI1jY6qsXons4wu5onLt6Um3y
wYy6jupfAsG9AWywVN0It7FR3XWnQym/oszr5A2gOD03ALNAFAzoMktUVUlveANgVCeNXGqksVlw
rLarsSLSEH9DhgEen0pXXrlAm/ymM0+xhDoD7DKd79QSOZ9r1CiXYWoIiGBy+JyVduej7M++FhRA
oc1llBtxg9S+sSwj0unR2y1ZXB7Ydxf71AvL3NfBuGPMzHogDKlWCz8cp+VSDG4+od4ss3vXEazg
6dwzfLO+f5j7vr1kjksP6B/tizKtMtTw44+UYK4rEKT3eWu4t2Bqogs9d3juNCohyfeezTeKHmnT
Er/8vqgn897NhVNsCEGw9joz4cXoShCHlPFGWEUDGWbGZH/QZbvcrFyGC/hM6h0krAEAW2tzQHS1
/Vrsm3yEV8NH+q41CqvG9AYYp0ymu3Fp9X0jwPCoznQvIRP11I6budynGTjjpZ6rT6KsiaEQiRW4
g1UT4OVaMCWoxHGaC92toUAuq1oHYiY67QjyXzv1Q3dtKHZMKZIYiB4jrZKGktoQIl7eTK3tcoCi
SuHImhNtqnqgNRNgawLESAcodB+Y+GmetOmrHLTxIGXT3qpuSg6anlDgtQwKjIOYdgLIi69ZmnFp
Ja66AM4SP0boIn2iOpwtPOx2B3g6PCZFc5c5UJ5tG8rkSHTgfpGAQyKYYldJIat3KeGGt4lWJ0eK
xTP8VD1UtHI07b6J66+IAdtdMo39Y+Q6/U2jyLvoowpTAxRHnsi4F5kVXwJPEoFbUAgLtWI42mn+
JVoGIp8M/vA65I0T0Ar+iAvuS9odZgECVECvdDMCiSoLNE73h1jY47GfHA7PsOweBaWcS2Aa1Fna
pL5QYX45iJaEZlupdcmSAQFl5cHqSJaHCDGeejsyL9jahiei5sK9qUlxAHvZfpkBDwUGnKijXafh
thNFf0Dc/dXhKwxkIsQtdTBQi3n8LgOHeDDs2by0ltD9lOs2NSmd4+/Ogkdc+Khd1zaHp1/XZZ7e
j7awPgk04oRvuE20V4ksj5WjzGsjnivYWKGrH0kg6/HhRmP5YOXyptJSVkRNF7caOuyt1kEKsvWa
DaEo8pvB0e+GVlIbKlL7c4uSiAzq0dwl2MD9OTPdi9EqzY/eTNBAKtoZDOf0Tct7ppbEbAW/T4Vp
iKRPM+1NPlsDvavUvAPupG+EO8FJYTfU3yre3CAeKS4ydQHNKBGQAkRrGEC1dlJUPDdw1hdYWW2l
aDGuq7ilyzL2AfPm7a5cTOemiezmnQAy8GNcIrN71+txmsiMQWAS6wYAsYK837W7eazRmvf7MU5z
s7bY+LPsRI/AniCIXSft2ONkQG8e2nB+Iy1tcuSIMsnaMfUH2Nw55WY3drB7YHNx05iQwxUBEut3
ujBEp0/HcT1v+QP4drRlNsEHT5ZBn+oLRsI50zcuJfDPqjOqY7MQIgZCwttNeaX8rFCfYeXA6PHQ
osEzT67dTot9247z+4w6uLvXCM4mpof2dxZ4QPh2kESJm+ndorpVGt9CSWLPKfVsxPTUfCBGFNO8
k6pbDhnOn+1oUrIYnRrKnMOhwhpIGPWVa7ZHYyVLAWFJ3i2xLB7KfioygHRO9Y1MCDZWsopjTnBV
tQ3L0tmZTf6h5KxOrInmXMDHRUgus/SkAdn8UpNH80Hr61ELlJJgw7JRXeQjzmIAIQulMdebP3ad
Vx2KKit207jIp3SeLd8WibaPFucL6XHs4iLHuHGH3Lugo6tuwVcxbfALGTagePsj1VkQqIj3SrZn
dAC7zL6rO9fdyjQd6ELPmvsNFDaUITU6HxpZPK55E3cl+5pok8Spc9OJwdw166Sla6KBqtSHhNaq
UarLGgqHR8pRK+4AchYNi05epntI4eapb5b48zR5dwYGt+ua3e8OdaK3wQuWXjepBnpxGjpSf4qw
pm/JwTbdorQrPk+DVZyS1BaHpZL1ia45NB3ZJPs8dvJDFQ8gJh2Yy/c0w6d3SeQoun2LWEu/cji6
aV9tC9nYLBjLV83Df6oGqImSmOhH5cz4FjiTAuTPQGTT3amgoNIkkbTJugQgXpN75o29uPpjT78B
QI5Rk+nSR4P9kRAd6xtFyO4DK+NA9Mu0EKoz99lVXMbM4ZNpHFM7Ne6By4uTpAHzQJpT+pV8tGji
2FpNHwa6SQe6BetSXoxxUILxO5GQ0Z1ie9JPhVGEFxm/YvXs1vq7pVjs+9JQzaU1m+AdvC6DAW8Q
QM8OeI4/UGfhoN1Bo91RmVV3gzGKvQKDQcd2mSa0il4Rdp8jmz407SMUZ09TUbq3fFII2SG11ioc
M5DpdWKIry6CP3lqqZLO72candHHJuM89j7tjQH402S7y7RBWTRSgiiqpD4RCQM3Ea0Isss46ruS
GY0TDHEKoKmhwnpFw3reQyCVJ2PQsc5EhalnfpHXk3FBHI1T7pzBQys9CBfMqSuhfdlht2w0yEH+
1CXhoTVQW5gNCzLnAj/tmo/cVx1EFEX42LxRscYCuGG/Vh8Lc2zeaaM2X+JN/5qF2XSaOe7fdI2V
kt3X0aqmt7NR41hvbEhfa+d6AoqERA5AHoFAdXoZS6hl9DDrA0yx4ghb2D5KWXwasvymF6Cxc4tF
35mHTzTAyAXkrSbAKNfAzkXe0e5F/J0X1LyLmLqB7oz/m7kz240bSbf1Cx02OAWDvM1kzpolS7Zv
CEm2OU/BIIPk0+8v3Y29q+rgVJ++20Cj0UCVW3ImGfEPa63P/abNnH1hjVSeI+Mkh5w99y2HKSBD
Szjr3vLs/H0I+uoyJ5P3bne+1HfGbufPeQjkevSVtWS0SrNxTtNCOxg7VaCKO6r44DtmN3s9m8mp
yRMvgI7d460tqjeyK+afMEG4+vLZDqsjsUlTf8qqhN+MRYZ79UXK72Oak4/u+WAf9wQRj/bJ9qo5
i5fIFyfTpXweVt7SwhK71F3TJhciCquyIMVyTAKyCYFrdt4uJDORZXOa8QjLmsrsNGIB989Id81w
v4RLP7/7qZ+4OBDG5BPjKendc98awrQ9rh54DLIOb8aG5It3qWvfuk2yUNaPlpz46MI01duIQTjH
uQiy+byCLCDW2bFnqBldnjCAnjuPzHRvTOVjlSROheYDpsUjockyufUn1QmCY2ExbQlihQVt8Zf6
OQWiae9CWj8gAggexH6cVoZNZLPhVlsti2/bkpl/k4EcgrbiBpJmdXB7dSSxbtGbelzGo1WMr4J1
2zlBN4PjnNjjvIjse2bt+b4nN+joJoX6tFedfR8n5l5yrYI31pXrrlshmyRW0h2KpuHClC4qkt6V
EZmmxJt+LGiwoQV4XnVkdeBeQkJpd6R/f62UIEI3s4HLMQy1zqlhQAmqAbQCtJq4aPhjQEfbj8kl
jhob9+p91vlVBeC6VbSrlxpaFRJYdbSE0j8WRNRkXYvko2OCwhkoOi+KS3v10Ud0UH2YrPSMafWa
rbvUpwksbDBHFnvAPeGipbXBSIkNP3X1Y03y/GVxUjLVLYRPiM3XnWlXB0O+fpXtsuxlFTg7G9XS
ZWpJzdZwB25wCLm3+EXRogydCr9GeT3sWL3rD6+1xktlq2zPmoSjA2XYD6vT6pIxo3lKFxyQG5sA
cxLYZAHdjttmM4qxIrw5a2bWTR79Oy88TN+AD2W1oWe4ySNuOjrr2Usu6BP9mPa6PBF9O5C0VvrR
jdYIochcE88t9ocvgCdLIGt8IHFNTXMSCRSQdnSdExiKIq7GmXBe05rYdZ3yqB0UsCLVpJdOub61
qzBMSPjru28F0eagQK2pGaN7mxWtPmvLEuxOXJGSiyi8Tt4DqmBrXDrKj5iU4ovV/7Q//EcTx//n
HPFP08a/nUv+L5w4hn8rldyr9+bz5x+XJ9d//58Tx+gfBElgIWVyiBYdIxFjxX/uTizBVkWyIOEh
v4ZyEU303xNH4fzDDm1spzgufo8j2bj8a+LoO//w2B9c43WuJjRkvv/JxPHPkvXf5nb0+F7gXl1V
17inP88by14kioRbPDFZP5fHmXy+V5/UoHOj6uGmLEfb/jeK9f/rJwqsP5gicagx62TO8OefaNe8
ZMBzJhCFinVCJiQwDmNoZ9tZKV4nwFmPfxj//ksc+kcx6F9ce/y9CKIOyQniq7j+569GGQLwmVja
CEnmgNQsEiuXOtkMM90Qhdoqt3PayR1GgqTYVZCpvo5+a/m0af6v2VPVh+lQ9RED6s1v10SccP/3
v95fllf8dmytWJ4hyMU97v3VkOG1dCw69cjQbJd1QII0gOhM1iG4Fw5UB2gOJowb0S5j/Pc/+Hdu
0f9I3/lc6El5hvAc86SxQPuLcjUfCRLKlNVuWAlb7XW9Aruq8oA3wv/j0s5bm/VPHrjqnjRI5VyA
rUXwjHyCPLaKuTHyBpBq1ZNg+vbvzNe/Vep/+e1Q5DsIanlJeDt4B/641PNnwAMGZf6mS9oZghu2
zAfFYHzTKqAuG9XXuTxaCnx5LAK1BAdXZi3R3NfRSFlbw/cR6cVjPTalxZopTwmuJvrk34Gxr6kX
/CL/84sidQ48DHSMwNga4Fb4q/m1pl+IZsGHUXCwn3JsTTv+NsWlLCv7KG3wPeAjdo4fqdcsNf5H
3xSp2vgwMO8Z5lc3S5GKb4HOkB04zTQ8WjMJz2wASxQeQAWCUz+l4quXW30Wk7HjoMyYhPM+XnWM
1CMTkbflUmaHPo2qLEYDq9cHA7NifvSj3PlYk/aqIHZhgbCFYw5dPqyFS13APNnzHosIStLOU9pD
p4LTsXA3bp61KB51qgi8QRa2Fg9ZAJvikMoGcFiSlv4QI+Ckmd5MOpD6WdLvOnxRc/ghrdGuYpX3
1nAamcbtp2tW7UFPXcE84NonQwSUnSF5kGfOWnWrTmrsBvd+QX23nFbk1oRwtxqtMfXIXGwDOdGY
NNS77ykLhnqzNhEvQ5A5fn6z5GIlQHgt4YoF2KoY2C+23kw2gzoS4Gv3URENEFe6FDXimCG/9Vfp
q1vQfOQiu/bMf1szgVdbqwxg+KZtiZLWVj4fpW4B3B/6aEbN3dLSEVM/5cV8WCzb/kgDAVorQi+R
xaRlAeuoOjVuhEn7c0dmpb+nAmF2MMEluISD8SxEF1mx3I82ys+N0/bVKzEXQxhHDCl/wIyQZiOU
R4y+M87zlhWP/LCZdRNQ2xUUcKlfzQ+Brzmn18QWF2vSc00efUaLapO2m/DWhvYnJFVkFUUUJbdh
CqYnWOCabmpW5P7OEk0YD220btfRaGJy6IFP/mohUGQ7bcOLYvmySYoxe1xDL/yRU+FYSD6DjVqH
BsFl7ThEnSByOScFc4WNU4hofhn9qYWX4bVZtKcpRxAXNf0DlQexo72rmzeLk2U6Jl7GjEB07XwS
OODB6dVIU0PUygsb5bR0ELZGuUAQNzGeER2VYKmdM7vv9xrewIxxsy3fV+1b7mcXJGo/2GXxYymY
jaKrLTmqlLfMzk6MTc+KrBkvyxpcTKfXH0412ijs9XDwcnf6FK1b3KIpsl+ktut164FS53dYZ+AI
Rnl3OhH1KQ3G4U0oYhc8MHPwO506hpmQbTN0Mox1Jv7+y+wufPFhuksZ3oGYstppH5VsMTYNGjQm
ZZ129jNyTnhvYcE5bgbnc01DEn/R3rtvwIcTJgxlY7xtOxXqqIQYSdbgngBRIX8S4F+8WAXRu72F
3nir+fNkQA5V/YLy23OYgsn87NAKMxIMaVgaj9CTdeieC9+CxwN3ongrWzI4cxVO6c7QBnDM8HXD
Al3K1N7ZaQRvfhg4v1azrGe5jOIZKa4A8bugg0OjsA36PtmkY4OSKtftDXuQgNG3LdpLJ1xOlbYP
vAkID1FuiMgaAXxyZE5OMLv1k/QzddvLed2NTgdLt2F5yORyyWjPYG3+aocVtWbiUb8umcXoqDRW
+TCrNIwOs4RGMuRqfSLFPYebHvqXMh2owQtmc7eLZul5qZCQEbJTMWYc9RwQl2EzxjA5qZLw+njd
7PUeDhnL005r87XzJA9rwoT41h0yYOPo6ogdd8DelqVdbqwEM+sktPtYpquO+WRIHBnIyPLHVrz2
Udfm23yBj4a42VqvCJDJQeXrtvuxL8JjkaW0E6Px8/MysuKyeyRmN6SM+yevsRc2Zy206sZizJCx
ZX3m5q+QkuTebeGo6+h5TpJH7RAmE+PeVLDgYAc/1UhvaKrWcXxE0Ykg2c6T4CKQzJeXSTfZblrm
9cFq0EgJ21wDs+2KsyxjgctTvH5n/0SoMwblYL9G8nr74PkOH1no1NZjzZPenXITrdGRC9lKkDOu
cx2bYc72PU8s73bp3w3SLbeRwbPKtMnEUJNQ3ZUFmKpBDGeQlg9TaE5MbV7aJHRvSlB6e4NUEfn6
oZfOZ12tT/SBP5l8PTkt2pDS/VjS9F6tZu+v+UNuaf+EQ7e/9z2Ffh/WLXr+a0AIq+DnqiPIACPE
fkAeJ+bKnOe653+VHlsvfKQbkhGdHXiF9Utionnfkz+4bxCMHqdlcBBbut6Jm04SuJkXP0lnyHa+
lfYHnkG5KwOjPya/ny8TP0Jy+7TBToV8jszl+9e2UIkda9s6Zgvx1Gz8QmK6hUf8zVkxqFugGUXd
BSs06hplg2xUrTsy4S3H96Jf987c2PltUJejiR0LNrPMATcjaXfLJH23xDyOV9qg9dzlabrnfM7S
E4NKj1LLqytBj5fa4S1J0iJkUpENL63NoeoWncMnXNY71Ltj8tT0HnyxFJwZUscUqm7kJOkZHppL
ravFzUTw+V5qUmwOlBpmG6lZZFsvN/NdSfwhHB6gkuoGyAZoZqZq3RaVQoG2uJ/6YYeUazo6oRJ3
iDgp3xfPJ5K5bYld3y6zxJVi63V9KhI+c45B4QFFzGrxrR9lFu3cmgE2A3fCoQsEpsToUUd94Z3t
b4rFZnvWWCH2XDU1VyVm3T3g2xf7wrOWZjcNafUjTLV3/YzkblGkJ8ReBxYB3E5evEhq+4jhWz34
28VDdXMIjeU/SitPtlURlb9Y+1tf+rFjllRWeXMawD6khJCXinRn0EpRWrpfZnb7XzPXr8dz30Yd
ezud++1Joy3g5pgWc8hsBlM+mrJ4nmDHNAil7ltSybMjt0l1D5Jr/jYCOHzyCwEVgnnV48Q/viUA
520Ki+EsS5+kdq9Cb7UAuBwzVzvfkbaJS4Rd9JgmlfOrQJL+JR3VsFNtMn7yyYpv2knsC18cTwx/
vUTFtXJh6+Ywp98CDMBQkInZ2sGhqEDdq4+Z4fNupZfblt7YHQeXQfEGOf0c8+5TBRCC7xkoqZXD
bhj5ZgiE8QzGVaKfmPg9S+M1zb70iVPHz9xsVxQGfN/zfA7qYTqMvUEe1bWEcZguJ/Wdym/tAjCr
ddo7W9nNfJMkgix7kO9XmJZTmpsp8C55yuy2TlSA+pgdaGIb+bHYoIjCjtcNucUJiGZ68MN1wcWU
DaS8Od7FLFX7NKJRXpHfe9MJukG6660ufGBT4LyUmWgutXb6O2icy8PSgVykZWKtU5q2IS8koL9k
L4SMrvxOa5pth8jMjxG3xgE9jpVgMPPXe2xNemN3uH7xm9AR0TP2P5D4Jze1MzkXpQj0uyZoHJGu
9OcaOfvtVV320NvlJS2Ge7kmzU23jLYb0wCcU2mdwMiUX4OkNe9oCtovI8UOgMDg0S7zA0UcmPGs
HQ4QVfAWyQno0IjPiSXyQMB94O4dgmVuoafKWKxuwYWGY7etarGvVKQZlJHVWPZ194Iklt459CBi
N/BxXISFGH1K52CW7kbiyEX2qMe7qCT22wQwGdwr0AAZA7QObx7uvbJMTiZg6Y12e7ksQ6fPHQGG
L5RcRFyLxrpMJoOjjqqh43vvFWCNjL3Eonz3dUn76hCCX7sYtmExISIfWZfV1CFjvzNRPUEIy6cD
9OKfPfvdaD+Waw0Kwk8uvYVMMSP8GQLv4t5b9dK+oCdsbuvGDkCWpcTmzZlHNb1Y+GVGiNjEfurL
0kkQN9ayHEtpiRgownKp/WZ4IYzvV2TC4UeNIicm7yaCWuqm4UbmMEby0SQHjCDVobK1RbmfNVEc
NO1NndU/FvL59tTezcUP4EpIF+W+RknyvfSSZUt0Usq5Mwx3chbWpq3agWcqyLeZV8CjaKg8kpVO
fQoKvuKcIFuCQB7HULsv0s+K44zbZg+1GBV11/TRLbxMWFejWrcD6aIb21PFHj9B9xlRGf6U0NU3
Iw5D0qkS91QPiXVLrlV5WAY//AJwnd5J68pcrKoje2eqXlF+c+ayTdgkFaaYKXLVG8TB3wvgM2GF
4bQxXkBrhaKG8M3exgVG6suNpSbgUSMelLyf1xvWfs7e6PSZ72TeZMiqIPYlw36MzCvpEM0W1mZ1
mhf7YfAdbHGAu2hjmmVf1fKQIQfbkdlN1Enf8YhM+ApjlrIcL/Uy7RuDSaMsaWMc7pYX0IfekdDG
/BRSX9DQNd5nFdj1vh7Nk6dZQnEXRNmbnVsPVZqzzXDDn7je3TPftrPDq1efojw/RB3ZB6rXd0s1
mwtnAa2bsepn6jWWrmhkt5nrcpfO+Y07CqxMTe2HNTQkYn2ivloOk9UCq4+43lNe7yOjrwTGr/ut
liY74A303upCRrc9C4rrFhaSR7OOOA7Z3KJn/xii8JnwPee6Woff3TnjFjhFC+IWDgovEKZPH48N
LJwfTVWZN1OHfARzOhP0b9TGW9bmocIoXLMXLq/4u67bT1rW4yZA3YT8B0I48uWvucjW/eCTtEC/
O7LqT9MarXxXbVes1uMpnIPZZ28waubveuIrZEvabnxJ1+T3tAgsvik+7Kr5QLbwVrHr+tEvBOjx
B+t7ySI6OCX9KG59djNsCZTyv7JY9M/B1E53OEQQiVmOejBOhxUvMQsrGiHe/c6GhR2EqrudEE++
V4hdH4LCLohctPxb5Tbegz9AerZb2gvj5PYjDaU4g/VoDmD5ujMRh8B1UoLgTw321bPVhOZW52p+
bNGJ3fUYZW7ZaLbIti3vWeOoZrThm+/KnxwETLqObbwE6iCAespNiT32GJVNCYaNidcJ6/bAf9EJ
IPkwu56y7ksnV/tHYvnrLkLf98PjCT8YEc57JfHibobMqS44s4etYIl+mPFhNkQ+lT2nAqobEEAB
3DdutRkLrhrYtUuXzSUBn4KiE5bfG/gDh21wbYufkzWMekvISv84dFXxipZShDGR5eNjIq3lPCvJ
IBTM5mfSz9GxJHr8a4u265w24oeVV83ZX6Jha2Gpe6Fsf4bYkN/0BR0twpz10RDy+5bhdd1l3Twe
bdvOPko/LH92ULiZCwSUWUof2soezlO9sn5QwFrICepeQrAFjwhKsXTw0ByjApoSEdwYNDr4rc2o
3QMbCuuJsLLHeenQqovxkUW/81kNc7r16tbclpP5Rk5I5XFh2RqX12x1H1cnmn3gRFLYgVvAd3RJ
AtcfttdjPVrdV+wwfWyQPl5SlEj6+oF3m9FOWVIPMg4qC8RuDm/j7DWz8TZzjWLrSvX192T387zr
eUy3ZGiFR72oJXnqgIPgmfcibe1XNc+Hzl2Cn9IE6653THHbpe1z7SVz+5np2UeIPuFqdB4hJk7s
Whhr3LOCFcnOiN4Q2YbO5uwg06c6H1c3JBZxNv4udco5e+2ZPkFnxhH14URdsOyB14/fIwqvEldx
Hx0SEjZ4CuXqXohQ8R+n8grfCpea2dni+yyukL4TIZBuMMSX+dFTMs32TPCojuulCsKLgECHtUaV
S3iE+R3pU8Om2b3p3JRRWmslKP0d3JpFrBwHiLgO6bIcU6UHbj78v62JxgeO06Z87zUu6qsug4zO
60MrvpqMVuguK6cq+MUEruzgRi2TXuhfC83hiRXMZ83o1ZTcmzJQnXOPAwepfI2arbiaz8ofE2FK
Ly4NQSSianxCysyOSvqmetW1ql7pnnqMeHbtf19VGRAG14RiJfWgdfNDLjrcCcL4dyNvGe154Yos
7qFV1buFrhW11jIPJ8x6zsLkIhkelJskzVm6I5EpsBry2PKb+gZGmLVsIsBqlJsE7jSHJsxySs0J
V4FIJKSfkRkxj1Y+d9um6apfEeRMFTvXJOUvTiR1dWhzxZmOnqmqdqnbMTl0QxQReGWuhgBt+V57
xya4qfg+VcAYnsFkefRg7aiNcl3+/WZF43sY6oj9yTr088O0TrzerOD96QlOoXbv52HgX5eUnc22
ZJT3knQ8nntECwsuZ1xqakf4kqO3a5oh0JIAjBPstgB/N0g4EJ9aTmDvcQIzHSlca74NigFYberI
8Y2FhzlOyGnFU4A2eFMlwuq3BGuRv0yTSM8sGi+8pSrPbtOUBcTWQ1eUxW3O6mk78EBcDWp2L7dF
WoJElqN/pRyHZWZvKlMwRZ+imiiXFbvziApd5x1qJZnFUZsb+UjQry8bbO15cMKj7zHUwMDxkIrU
4pNpetbYwVo226DQNj4TijYmTkWDLzPzJVXyGvjXeI6FC2Ty8zk4rY1BDAxJkzNjbrsfmY9GYzvS
cH8zWMQfBs9rfmhZja+BayJm4N1w7w+2M2xQsCG1IO8tAZ9Xz+YwQvr2jyJInAFtQjBDHlWKOW2m
cI8gMBXDzdBXsNkoqx5c18OBOk5N9epRv78t7rzeRa1ETtv1HcmGpW7FF2EvdrVV0Sy5m8dMvuOY
jfYWk3Ju6bkJkQt3cqrfcgI/KOjrQea/pmhiZO9kciyPg/Ep+Zk/N/WeMcwQ3aTct4dIqKxDZw3n
C0CU8d6nKRJgrKwk5IlfRL5DBsnT5wGhOAP3y7+6MAxfEBLqO0eV6YE5A48MxgIZxqTIpkB90TOX
xCITN4CKIc3DuPXSGvi8X/MqF2vtuYd6timsLFQ4D6KXtXdZqgaKmyZVtDpZLvRxlsm95OJOUvIK
JNN4zIBOHV1mwmHd+3CxONg0tNwtUfLiPObaq892QJW4o1fj4cZc5as4EKP9PRfXsjO3a/MMUK/x
yAYYeStsGnfeubG2TsswcdSbSlJSLFh1QoziZGfRgge7IUMlSvOBdfG4qrq8G0Idufck6NsuAwmH
0qpbgrraWoBeeTV5KydMqxZtoPv7ecc0lP2cyYwOdj5t3h1WNcSRmHqRtiEETLfzqNrvgzDesOlN
gEc7GXT1zDw3fMfeWH5fXORGh6LzqldShngLCC7xXlebWcBmbGab4bpEr9cBRbsPef1IWGnk/OYs
5WDiIWK4crJz09BYDxa/oazdElN2W5G3UKQJEnlSOu07XzXiIyFl/FTrnhd0TDVfXebMdnaQRnQV
iYWU3fzEqLZitDUNk+7F6/Zl2FK9Fr1V37DDXLo4Igf1zo96/mojSdEHo5XFfjOxgh3ixdSL875D
2UiLkeiT7bqDOTRO680HW6wYaAeVsV2ZmglubmuqZSDKBcQ8PDGORjT8ayV3Y+32900UceZxCY8x
c4452dPg1M3NWBhzM/hrSJ8otVy/Bn7dfi5SiiHmGneXi6A/mh+HK6p23tTG7dFqA3WMVdj2X4yW
Xbvt65Y9B1S6cHr6vcVa0LDVJ3vNfQ9dXeZ8XIXqd1MRqmU/4N9r6N7dlK0tsQ/PiMRc93g9PHcB
L5vEujFGr6W/yJx+NNRP+FZb5xQq7K27PEp/kqCYb732muLT5n50yibGRZtVh/pViISUGhJuvHWD
YFIw5+656jYNcQI3Se+Cg8dNiPfGChnya6b8zXHCADsfsqBC85w2zU3iuA2J6CHR9T9GEKvLQxHp
Pr1TgeblFfW8Aguep543kEGJexlKWRBpMWlWifTPXnUSkU5g6ykLHCpxKuqXwjaiWZ9Z5SsSJRtp
GvjY5Ju7BjhZNi6QwZM3OEq/27ldrhjmrtVB6BgZIuiZIrkLmVH0z35SLBm3YLnrHB2NxBeANo6Z
AOUxPgHmPlPSc2ewRMmzU8SnRHtpurHU2xqTZPbhr1mOvXI2qh4fmMoXw2Pd5+6XdVyRFQ995M17
ux1SsQ17MYr70bLQxzRpHoeTfSnhbTyNaVPuURg7b5K0lc80t5NbuO8O7a8QF2yH65sv2pwKexie
wG+0x24JiVRKA7Y5OgiPJeXSPSBZAl46x+7iJlnlDcUcP8nt7DFmKyufYdjpz7KWKY9PlMuDnWX9
A3vs6icKtOnXsKYzqEJOn2veTf+UF10RIferw0vQ9YHCZmVMvrUwgW1NmixvEjvJEfrQTruRzuMy
W+X3Gcryt8GW0ReL0jcmoLw5yjLr48JKxc86r0N/A/bHvZ2WQp/k1Nj32TXe74gVktbWJIuDeryF
spW3hT5yGIgjbZXqwDkW7UeXdQEH+Giseb/Y5PAEY5+9eysuC6uamQCEJroEnj+fBeqNbeBYEX6A
ms3hXMo76FbuLli0DrdzTZAI2jbhW1fIqnNA774+E8YR2OyxGhsEN4Fet+Hqz8eKCeG7q4cM6m9U
3vMGQYBGx0hRKbNh/DReVDE3ZBXF0nsqbjRBrO62ZIzSs5bOmwguvFH7KUKouGtlnd2vzFuRAHcD
q1U8qs3Gd7oJ2HSf1M+rqLJf7LI57JyJji2rbbvYMlLuEJPWGV7XKdOG8JrS31HXNmejO0SifUmw
SF+NxHLwKG+LKU9OS2RAaYbh+C1YnSoe+1HduOuanpy2YjnmJG/kqjbcPSIhQ186ZA3uCItVb4tx
foUEetwh0P0iBS54a8KYsDDRumF/utzPHbAyPBcqf2qRK8dX0XC7YeqJmD8ZxFnPiCQwTowIdv3w
falMe+MgsXhgmMqDv5q+2WNYseNZ9DwbkN2v8HV0L3i5qiilvnKTUyWJViOTyzJ7GXRBG0e13Wcf
OOqsM4u3bYj2UCHBz9Xh6sXS6CPw3vqhIb7Q0B1vy1k823NY36AkaTdsrEOiN9gk4orVHdtqGv0H
fySRetMJ096uSRedaJCrVzYOdazL0WXIRkz1ViRh7m19E2Fhbsb2+5yjxCdWKGu/mC6Ud/laLN+i
rnd3MBxHTEBYXRvHMkx0NVdqjjdjoX6xcxCmJBWxS66ri7C4yfFMEYaV2q6KjdX9sqQ7HUXT6Sq+
SoS2/yczDsL0Mik2hKEyFx19TTaFyuWyJTeYmg3ywhknWYVzDqJpFZJQ8PcSmT9rc5B2QKgiSRS9
M2wxsur/4sdUnJd202WcuUXPSQ2ARVzWZJw+jXDZt9lAmgvjUln+/Y/9s0jq94/FzRkg/bpGnMur
df6P0hegqrNYF81Cu7FkuKlxbyRxxcybI5UYnXwjmyn8Nz/T+Z3Q+CcdC/7VALiCZK8DrzT6i+BG
DUGkayLEuIQgO22morXZQ9kcXhsURFrtM+w/L2Sas8QlyuSEGCIsEM4zSIOBG5BznxGv/AEbCXOV
tnKb5lUOc/cmXC2sU2AxMa8YzBSt+GDdTA3dCb/4VZfVUrD8JjLwKLD0MYMuHP0po5YV0IjNAfdb
GzU1gTxt81gw1rDIyl29uwkJ/ZeQLtdsa01Z+9iqwEEGhJdNH7OxnkbSis2y7EqD6S92tGA9V9AY
9R/R4l8VJFaHlSzgpWNURlTvS5SPbFD7QlsnO1nQnyLp7omODqb1JLwmeJo9YlC3Jb3CBzQ77rqM
9NVdRmm19yyKy22f+p4fF6m1UhZaiOSZwQXEi2BRccQphFGLCnpolhOBIvRsM0xLTk+Sqc5OGfTs
Teiv34h37Ju4EyQQo6rPqTXmWcoDG6v8W1A1rjjkxXSlGQDA+aywfuIFU/NIBsk0D/aumNDhb/ps
DWLdMYmm0WxnjgCmY9YWY+XYAwfRONpUVDI4jqRSlwi1Mr/IaooKBZFC8JIiqgWn0kWwiDMrbw4p
BHislURf17si0LgXWpNVjAWAo3N8I5sRm4WYtbPvVHa07+dlPXXRYs+H3y/HfyQzfWnRN9R/Tdn8
k8b0/0+JevjZknT5c/jr/9X/QhEq9vQ/nCLXQNA/BXZ+Sd+bH+9/VKH+/gP/ivD4bWF3QahQT9hc
bGjY/ilDdVGosvRjSkxXwEr4f2zvmOU9WBlRSNAqlnTGmP8tQrWcfyDKA81G7iXiVR5p5z9RoaLU
+5OELgQggEiWN4DfgxP3ty//jwceXUaB+Tl66nvAfyeV6xDt9zJmgN7T2cLJop77wBCizLge93WH
7ORWtMCHeOLa7JtlJHZEuFAE2yknYDGg6YuJlVocyaZHRtxyVUFSFQqmlOA4S5D3GmfFar7aVSuW
kwmLRTIj50LY6ChPXiatJ7I5AASyJrOz+p0WM52Zu/trf9P7XMXYCjOb82FTOuuUPEbX+RD+ABjY
g7O/DnyYwZZIJ/1Ddh36ODB+db88E8eXVZdUDLCvp6D2541gwwkcs8tr4p7GIn9Wfhqog63cBdOp
mZhSmcGF2z3jvQF+kF+zpeypxm6a0xR9NcwccedRTY7b1HWskJ1HUvyyR9f/2gd5f1fizfH4RwmV
/pSnDSqiYXQDmAJVGDCab1W/t32XCnJRQYA8D3NKgTTOFM2uHjr7GC01Dmga2/KzIELIilW3pmSE
JxoU+WRs77tXuP2XbiQVHmp6q/Yk1fWSBDt06xvjdwU7N5/Pow+Hjioi57Y9qCp0chbmSfkpEnzn
cYU/dnjLGb9F31zbQtU+MxrnLPVcN17Yc53qxfHNbta1eGtyvb7LOec5YZG3uNuqzqnUbJ/18Nbq
qmuCh0Bqb7ArxrJu1mRT1l55o6RDQVwiIeWElP2abkOXff+uX6Ph3iAeVrHiqc9irPmQ00hdW28k
izw/7k1NR4oI2J/jqXc0oSE051wfCIRw9qQh8TOB9GZmFU4DhYunyxn3ZV22Yms1VpDEXTR5yQbk
2BptvJ5xEvIxMdhx3RC7Q34Us9ud03gJwrhlyH46dUPUikpXjBKe4/TVlvyGgG25sXBBRqnAKUxH
Ht4xjbwieiMrUjFbfyr3xivKDxwWzgMYiao+VPDwfoQDrqHNFDVZvpuGYHrJa+k+0W4nxOJ55IS5
3a7MeQOGa+KAV/abrCr75Bsqsaj6ldYImQCKMFcfT2me8nQwPptLBJfc0SEb6Cgqb62qDD+xjBrJ
SH/2UZrwuOlt6EzLPcJiwujSdVHillAAn1TFdpy+qtALbiOcMN1/cXdmvZEj67X9Kw2/s8EpyCBg
X+Amc5JKY0mlGl4I1cR5DM6/3ovVbbsyla20DNwHX8APtvucDpEZjOH79l57h+ZkwFVpFIgA3Rx9
o18g1dS3A3qrSzOX4/cJoMyCym2F+RS6cWIAE62ibF8AGhIX86SmnUXZiCZX5NIPjgcqqwovLfz0
foFvZi3YGAlF9V2LTjXeTJ027k0KBwvhzONOgyf6hg3VSbd5WiXQ0LCe7rDVzY/DoGxO0JXp/dSr
ML3xgnqerl1N1mrdcIp8aM14+Mz+3rB01d7Sl4QG8zTohBqtIzzstu/a9aZTddn4RpTQm6z0qLqC
E1TX78uB6gPp9YkjNoksqs9ChGa5UnVvfY4Aa33E1blAdbORBLw0dVDNE3rv3A2OybzDHO5Soa1E
SL1JpB9Cjwb7DVfYulgRaZBdNhR9q908MX23mXQbG6BqnE6+Qa8+3RnYUn5WMIBGBUfS7fqlcZSW
i4C2GPL3euRSF+mqdHgOuqy8dTPhFGukuEjnse5M3OXbLr9OOjuE3hEpljyrqKfbsIXJsAo6HSKy
8AqLsPGgUYEfAHUnkAa6GTVj+uPq3gZPp22amEPZapaBmlYJlT211gaVJ3tOsvx78jZt+i90j7hu
ql6OLPV2EA9fPZnYqA6JCPtWs85/IsYL3WyRG+9h4MstXEA4f97YzOoO2ycUVXqBTbgv8RhSnM5i
75vQh0KsS3dOh0uOkyVN1hAPDdM/wXlowVnsaJqLeQ+JIfA2Iqh4HeOYNDRJmt5xNknazV/o2vJJ
0Bs0Zy4mHFXXpjPjxaZoQrN5nMjI25rKjsJ1kHVAeQdazTMHaa19h7bBIOwFDPRT5bWjXOlCSVqj
vIKVEA1gIw7Byli9/Rz13zsk/W+z6ywxu/9MNmcegWk/OCkt/4W/CUHWn/jtBMFZS0YGec//eVCy
nD9tC8a35Iq0uHWW5Jq/AUGG/FM3PPKoAJuTkPArKE6Vv7jmYIXAghvCW7LVbPG2c9Lix/jtgsaQ
ZAxiFbIx0EiaRkfemVhoWR5pFJE4HpnbIaS8mY4oLH97GyfsModnMf61QDb4H8axXFbhX7zz32Bq
AFxKk7KGvZJpVn9q8RHs3aLsL6O8i3DyI7Q7c/M8hLX/GtDC+AkQXi5CN7E89m8DjrNb53x8+LZr
Va3osFTI7jCtQypJzgz14g0Sy0VMOI/n8ALl4tP6fagJyUNWaKVYdXVafOEeRpK3VkWPr7/B48CZ
5RViXOFmh8OL7J0FM/X7MFAjQs4GnaDs4VV3hRuUMTun1jyYGi26KCvLHwH05Ghlky+4HenmYbNQ
xSdlOeAljDn78vofdOINM3fhdJLLzuw5DqJTiDxLDzb4KrGF2a9MNwCmhi/hOezM5IzB6+RYHOQF
pjZehDiapBRzaQYkg1hRTlhMh5QMKjcV69jNtL+XMO5xpzH/R/eGX1MHD5kDLYSsCynco0LJEDfk
cA2gFiLupsjgveDRESFde5b3awGV9S6dRX3JQX30h8agQF/rdFvjwqzprSaOn+s9jHEEnP07dmQk
i1XQvnv95Z+Yc87CSOTCpBNAtDgAf58MEz80LVSw+HWuIUhcgJ2VWZ4zc50axeEtUBakQ8BN7nAU
vYgR2soUFHztjOgLZvsxdcGv/LVp/OMbX/7YgyWICeRwDGZx0B0ShI5Ii7GXNwPBATD+Tbj7nAXD
i0Qa5rdygqZq5VAfaCbgVyZv0Xx4/T2e+qoAt9HWozLG3PplGPttnTDtakha+uQrXLtltQLR5O69
kBrcFh6YcSuSkPZYiLzD7xwZIZLyGgXA3GUX7cCY/+gFl77X/6YTb51Z5xo01oghYfk/fOuhLGoH
wxBrZS6C+7RKxzUQjPzx9VFOrMgSzydOQSGQzNnLX/Hbg1NYGgrbS1j3DQ1ALHlVJoKahuNo7oh5
a/M9f3t9xFPPRVQgF3EejsL+0YhBneloq0NBI6BJUIpzsevpUazfPgrNSEmUo+mZ8PgOn2swuQgi
XaQpApMG1zpl5anUzvkrTz0LhyzP5MtgYZZHX8ac96aBV0DAxq/6O0rs8UYCfzmT/XZi2eOGs+QI
0UlyAaIePgtIaYMMCHYWDhb2zogG2MA0ySlsa+72za/N4yMw+RLIE3qx6Lmw4hyNS/Aqd2lXcQcL
lpZXeeZLX17L0Zfu6RR2BBMOccjxsqXTb89bnR51rpyOdXJw/Zg2oUX4RtmYDxz7idCw5F0feWcW
zBOv0kM3RllpqUyZx0uZFA3i7CoWK3vA8F4JlW+7uXdQRRXamc1q2YyOH9IUxERKdPYuxoHDX422
vYsoDKs/xW48Sw5uB4q4kR4iJirMy1rRunj7j8desFTNhM2ucLSACq+UiHfbJTIDgvikcrVWVmKc
ea5Tr5CaPHZUg+Waqt/hc5lOjm1ocG3kqr21LwOb3gtN65uhw872+gOdmicC9weJPWzB9PkOhwrt
fOhJDQbarjvhhRdKJMt6N+wW+uYVvGhMQlqaPRKT3W+BkOhnhj/1pIJ9j3RfFHWcuw6HL8vWLhzq
MwQ4LLI6zc6uHUrW15mBBeb1Jz01WYTwpCBVFO/6i67MQI/aEz0/XTPcjkHxfooxYwB4/Ilz/AqB
7d8I13/cbJe//XB2ujqHJIOeLdAJncvDwbrfFayQsi9tKm25RUxfYL6L41psXn+sU6OQ1QSKAM0M
dx7rcJQRM2+Hys6m5Vrla1cR3kqR1T0Twfzyd6L47NDGdliHaTYejSJQeyBOAvnVYBZ8SPTI+9aV
Q/s9C+b5zAVGLP+u4/fG2sW528MpYbpHc8JMo4ZH5QbD2dCl0kDto1sjZ5+Rvhg9YbFD3wHXlANh
PQg6LLUhcrrMiN4huAmJYR9/mQP+LVy7SxpEg6If5mN0bX/Sv8lmmFk1tqHEQAWzohtCFssQUQ/V
KS/129Jr4uvJ9ax0beIRtdBWavV3Ym4yy48jHb4ZTAfKvm1pikeQWHa6SosuBQGKQCvbtnGMDMgx
2p8Wm+KtEPg3Szk4NkVv/mr+XtMZ3gmjsB+jAkUFcS5eobYhf/BncFVdvjEpn115pOvwiFBZLwNX
RumSNoAucvAUqsI0BCrkd5ZA8qBnKOIv3zyjDAMRH50tDoqmWObCb+eVbEzcOAqhMPeKOn3eVV/k
ZAQXrw9yYkIZBk0Lvkjuqi8igVM4OMo1QGSS5zK9Syyz2MvKi1AOZerchHo5nwyLqxM4jkVYfLzG
JHWsN6WI7RWuyGyXOnTqwN9SbMt7SvdnNogTx1zXYOvjKM9Hz+3xaIeA6B0hu+ICVbiV+23oBB6K
NKu8u2assI1xNsM7ijox8I1Gp9OaSHORsat4yUVO7mukQmde9RGKYblmLW/SpNfDFgm7Y1kZf/tB
u8qC+MQRF42bmV22FTVvP7BiAaTIK7BLQse7rgWzjVyXxJU+ltHxRvXYJ1ZlNbeonmOBKWzEZAUX
y42C+3qU+vTm9Zm/kra1XLAiglLN4V9ZSiDHBU5HXlFuflUEe63TShM/ufSbP4bJcG7CKOl+vH0a
cvjnNmKBGTGP0fOLEgYf18SrKYV1lVMEXed6bOznNtVuXh/q5f4DYIKCwiLW/sWbPnw+cmMS7lcF
0qeIi6wuaWR57njfxOWPSSQ3LjikM2/01DdGeB7VJpsLiHO8kNKKEHkSLuWSbqj3iq7bU8b/k5I/
9ocz8/7UWJSbiAvgMLH0FQ+frkBawiFMcUynrX9hDJrjI8msrrR6fmO+6K/pzAik0HoU5/jWDoeS
7HZzvyBekF4Pe5wazI6Mm1trnzvtnXwo5iIwb74f7zhcdJjzKZmgd6wIhLK2qGtAqpIInCDp9shl
eX1+nNjI6cjyUIQ068vSePhYkWt5oghYkGBMprBj7XnLhdn5+uZR6Npxn/LkgtI5vugY4WKIVCxP
qO/z2xSH6H7WFfrX/8EwPIcnHHrQ1OwPH8ajv6Qo/1MUpKxBIIlpXRGdpu/fPgqnEg4lBOgaiG0O
R2EhowKmW3xSrervR8+c1iEJEGc+3Jf3dy5r0rRJV+cKSk3wcBQBdU+0mYa/IrLYFO38Z2B0dyTk
XSHidM68uBNTjlWIFFcK1ewe7tF3lMwkLI4Qb7Fzu9Yno3Tl1tPB8zbYjc9c1E5MOMg81L25aSyE
peVq8Nu2MJIbieORjrGrh/JKzaPcykj1Z667J96eBQiFCxpnueVLOhxFKCMsYZdTY8l0dy+1prsY
89F+qFucfKE1mGeKpb9WmqPjIxU0Ot3MPJ5PP9pHRk+RPxRxpdCrIsDJVaTmR2HYpC9SkL6fK2P+
Hqez8YDAGyB4H3b9fuDv270+NU89NjgoSgn0txZE3+Fj0yuFBMERb1XH1byvE7qzbqKZT20bQcoI
2uHMp3BqPFYOXZp8DqDFjuZNzjcCXpenJlIeCYbEPeYNUfShnQMwCJ7Q7l9/vhPzlI6IToKbTm3G
cI4W4aYnJkr7VSfGJLeVnUe+QB8i2HadT/+DkaiemZRKXELPzcM3GSeERbrZyFFZR0E6gFzzvaQv
3mVdP5z5Ik49FAI6alpM1WUdPhyKLGfNCJFvUGa2MawU7hOMifnakeO5Ls3y8x9NUjYuD3SYgCsH
OuxwJBGBmzcDRoI/kt6xKzxIHIVQRBuaNJHr5Oteb5z90HM+e/11nvjqKXFR47Ko8sNpOPrqm3Yc
UporoJ8QvyGQhdaEAvIctO3EdEQMxJYFMo87qTx6k5Q0ILdbrC3SHbOV1OZPLgqMVWhEP1QwvH2B
pn7BYkkBQXLUP7poA87gYmayZjphUrEXeLovojT0p0QfNhXVlDPT5NQrpNOydBJpedHOO/zxsnnW
liudoH9cj++z0M12OIrPfdGnRnHZvBBXEdBsH29uHLayyiyY99kcfSABp9uA+Th3Nzg5iIlulGYa
ccv60b0+D5Dl1wH30DKLpmun6sQNFkpj8/qcO/VdUfWnusrTEMByNOeK0gIlVEsEhtxmd3bs2Jcj
8N11aSTnuHMnH4hFELUvZEb2nMPfJrJbh7MZB/oZTzdX5dG7SjpNnCkXL3/w8efLKZ7aDt04aqxH
q23TkDA1d8wAqN7xPmxEuJHEVWx7a54vhhrskatVV40+MAlL52yF5MTonN44HrBvsX4cPSP5loC/
9J5POE/1p6xS4TNkP/O28EhSeesvJzn2IChelnrXNI9+OT2BBTwpwXGxJ01FaXH/gOyHAEVg6Gd2
zJdLIkPRfoemKJb192hHAW2F4kfMVKzxrhE3aYEsQGkhnonhc0HCLcVyfEJLy3D7+kOeGJl7Cwdi
FhAmqXH0PTc14j9NKohW+L92KZfgB2Rf8gN3UNDfWATjDac9pP+TSRfn9bFffhpcCDmA0aahi06P
6HC+eoQPkOJIsaWN8TAtF7M9HK7wYkLQcmaol58GMlAOIxY3QhfJydG3HgSyEbC+LcqsnXsHs6y9
IF3o7fsLlwtaTnRKDb7542WLIivBMRkPZE+h54tJaGQYwF57/bWdeBaT38xaDgV867+qML+dXWWJ
Vp0dgRgwGIV7p4ZxbC15a6+PcuLHYeqzitA25dp+3EQhXDu3jEpaJJDO+sZqwZt5hMUDcLPni9eH
WjbEwxXFs3R4nrRrUPC/KBtNkTnksP15oFzFj2HXyfcTUQvP4aD0e9ZoGGGRabx5I2NQmpJsZjRq
WJwPJ18Qul4WNiNFzjAIv6D4xrfca+HX1x/txG/FMQNJCpH2aIXdo+XKmDQ7ds2ZGcE1eotV0F7T
FJrePiMYhSWZ6xN3vuNRYBClxP4wSlMkwYafDQkDzLIzo5yaEdQtuZotnVV6M4dvTPF6orQ18dQP
/UyeJmoxOG9Yf6Q1nFl6T5TtWA25CLocaThh/wKX/jbHB7pm00ShDKVriRIQnGux0dy0I5SBg+XF
yA7wOR5sPLaGhgVnMPPvXFU9b1WPdrODLAk1vxHD+0QVJnLayX5znXhZrT2H/Y8ivXdMvm1AxNgj
5+UVAI18b5euzl8CdO312fPyJMkofA8UfGiX8jIP33jYBEFMFgASaZj7HxG7Fxhx56b0M3TdPhtk
fOYnPjFd7SVcbmmocAs/LglO+JND7FDWqgod/XpA97qNRDKdaaicGoXD0FJQ4NZGFsLhY0EAa7s5
xhCY4t/+wJ/xCYLWuS/vRDF6WYgFBGvSPzG7HR3DoaMSld0uXYyyssmUk86FgyD5QTVtkQJWCouP
eZoCvMuL8jrVIbWRHdUhvgYkdi1cMD2v/5gnPh8qDYtSjNoTJd6jnXYinz612Qmhoer2ezt3413p
1O2D3c7mmU39xFBsPtTuluXA4xh9+ILh84Zo8NF2JHkb3eaJyq4cvE3kfwTNmQ/h1FCUoZCioBLk
SnU0lFW6xV8tuLqUNTTIQu2mJKjXfb/4LF9/gyc+B4DTdMfgO+g2ZY7Dx8I9SkK2oqmoG0FDsN+Y
3EQ4JNZg/LWtmuJzDdoT85SeKYVW1rzlWnj0i3k2NxBp5DZV+QBtcxnHewes7Zm17vgN8s4EF26d
DR2FH/fTw6caWlG3bsMoU0cjqG6XHEIZxo9Jpr1VQ4gnT1/UCZT7+amwBx4O5Uy0/VSa0fCmawc1
WE82o2rPcqWP39syDKVgLDn0Fhw0OIfDFMQG9ZBaFhkmAUA55P4uWRHWsp5Hi+wTdzN7ODQRqa9E
YmzBgn2Y9XAFd2edm+Wb3y5/C1v84vbhuzquoJjZ1M+6S/OWHKTSt0LbZJtv5a70rHb9+vR8+dgU
g5iYeJUw67F8Hj724BRtipVjUVRVyaXnROqdMiFqvn0Ueg00Wn912O2jE4WVEfUU8+mvauWMXwwx
qY81OT5vHoQp6dhITTljMjMPHwU0eoQlBjc1oWHFOkpN5dsifuuxhVId3EGaNNy+KTw5R9ubUw0t
oCReGIlgNbiDCL5CAf/uzLPYx+vGMg4iBIubFYsv/d3DpzFVD1bPgqzlIHb+BnUy/9LnbvZldnB1
w9F3q59t5Y0f0irwnq3BqJ+JsEnoiw1JBysX+RqUPDwtIKFLd7pjwRNAxGB+XGb9qLuPaT5hSXQI
kWl2cQAUBKd/Fe7xm7d3BAW5ox8r+kEAK+ziCgw5eRzO2Fvf4KRr8yYOJ21f9KVlrDVsDp1f8Kng
nwXcrjZj3rjdujFJ8YkEhs5V7UTtZ6shHm2Do6IL99XQ46ZmD5H7rFHas+q8LF31fZ7Y/mg6sdgW
epZib8jgLREoFGi645ccSsPb0SOoKZvc6am3jbLzW1GKW9xKttpmKYQj6HjNXGEim+bmQrczSMpj
mecfy7aLHoAyEAfmOXN8nTe19ajL1niuBtMGP5XVREipDOzFbuToEmykGNtrDgTpl0G29bglF8c2
tiBpDAB1ScC6B3SoTC4S/POm33CyC3cB7ohqa8kRqxz4UVANGr4g/N2jAwq8SkTU70zkVuGHqB7G
1m+cKndRTvZA0GCfJWu8qDlElJr8r1WlaQ1UWKceniu9Mp6saahxw0aBVy8IP+/RFqMDcUeV87fI
cpDcARLER87y1twL3ER3Nq51LMDBmH/i2BLDhEvgnPpYgmyiNdPKrRdn96ADDcjqa1OzbLKpC4xY
I3z9J53/nXkOI2OvNKgPaMVl3W3nNiF4u/cClv8EVTP28XwGslnOyLCBHuPcgT5T1dqSIuV8DZLC
fOqDuCn3IK35T/RuOcKbchfiZ9hE5PqYEHT83NKsx1BPdXyAeRJ8dIEABnsXy8x7t++IHgtSiyTb
zruIQRVd6lPf+BayOQxvlvVl0gLniRK+clZIUFNCmax2aPxgtjDREps1gGpKoA+CwTFyKFJUNr7r
o5uSLZ4vHrZYylhjEWy0r+xt6adUDzxyqjooB75E8jGS4RkN7xvRz9W6rjhxrpRb1zlBtEY4rRxj
KY9x+yXzbgp796lXZQKnlf/+t74f8YQRajheFSCmod60YJIzvQL+wtRL+LmTxgDLKevxeztm7tcB
MBB796gDXcdfFX0EBkW4dUA8w52D0EauM71srNVkjDIoiPaoIEtMSdVFG9oV8xUo5Xy8RUfhPEdN
LIjC8wpRb9vUadtN2TooHOwahtJVYspkuBWqsaxHYl9n8vckZhxEzVkb+oWd5NY6czzQiQDf3eIe
nYT6DC5V6jusE1C4ESD0wefEUjpZb3M09H6vgWFt7CV/Nhxx8fhFHU8fMzXVmNGLtEzkl3oG5G14
5OleFU6eDvsK5WFBt071nxvQpyWTY1qgqW1BFGsKxQwgwNg3n/C49e9DQ5Tkl/EuLvDdyRhRn5Lx
ZSU6c163Rug6q7zKbNA5Nsdn9DrZyOELs8ewlg14ppVZNC0iClyk/ZUgHhzIbNwVV2UN54V8hYQf
b87sL3nu6A+s/+pL1RI3tpZWLcAl9NUiX6qqzxWgaw8bulMTFxUtTlZraGAch97Q3iYLJt8fdUXu
A9JR/qHA2PEUxWl4B4MrBmXfmnO3CmlRZ9S9JTFU2tCIn3jjt6HtZs9GbId3aVALE9upXhLeO2a8
k1BPYHxMXA/wswUR5sh6lpCHcm+sg00bxtZtm9c4ONtsJgPVm8zCXM0xdI51i9g33OeuyqYQV2fV
mRfURbMw8WevGB6nJujvQ6NLMZ1EjbSfarufJCEbUJMD/H5fGjA0/WVniNF6dhzirPSLnoyBYVeR
1Xs98f0O/lA05mfN6KE2N2ZsugQ9YUbYqEmkd9TTmJu11ah4mwrN4WUbEspD7WXqPnYxpiGySDu5
MxW3myXBD4TJYCTTTePN/bwWPcdRvzT0etzUY2HfQJyuHuPZhSKPEM4VlwQT9j+QcMFC0WNrIL94
RK3xsStIAb4gQtX+kOfrqmqcS0Ih8p/YnKtpFURivkyBK8KI9QLsGkujydzwaajO77jPF6sKl68F
E0snvr63jPSSHB3iouvClBei1XRjXei1/mWYWQWAz0zyqxah3Of5xuxHRWBau4SFkh6rKHYDi89t
lL1x2U/PZIJEHzJRYrgbLJlBPuSDohaeZXHjz3OVMIHzDCwX0mP3/RzTNXc7wwoBHJTBpaXpaerX
uuRvt8NkwiznONXXeCD/eifR4hRrx665e8x5F1/g8h4iwixzRXHWJuoar+IMU3YE9jGuhjFId6Cm
4/vWiId5wxZGvAa8Q7FfYDIPUk/zkB/SGfFb0n8SayNkydjYLHn31Rgb5RJFXNk+hwKNb99z4YLh
QdfepWPVE18w1122F0nk3c9BP4I6S+v6psvG5qZrwfaCL5+DjY4O3vPrUjl3TPQZ8kXBBv/NsKIo
ILBWpv3NRM63da2wwga3c2CQjAx+MHB/kvCqadturKR+ayCLTTYKi4n9Zcwc8INMa/Jf9A703WIY
bsxr04nIzq1mJ3Lex7Zi7YsdQku3EbRk5xMU73Ha2J3W1TuzydBUxWoWZH5m5mS897xBmDstDSLz
gitP2V1gzsyqrRGRSrcNEkWyieZlw3NTtUN3OyWd9b6aAyI5AWxGsDShKBJzHrgBU5UbsSg+d3Fv
/Xz9EPnikmYsVzS0AjTxua4dt70gTSuW8wkfwwRPLDJzASgoTG9dZwjvXh9quR39Xg3ltLo0V5ZL
C8J/Og+Hp1XCgtCNgEZauahM2ZccZ+00FnPdbgkHaMiIvYxDZV6oapo3SnXnwDEnHxXRAgW+RQh5
rCEYyJ8lBURxjYlnWBitsD6Qxz6uZdbUZ9oeL25MPCrdeK70WMclB9rDR43SojQniSy5DGgAa4Y9
7WpYdG8sUfBCwaHbOuYf2iuI3Q5HAQ1VBO7AzmUqYEiJy+mr6+wW0RT88jf/dug5l3oBMia6DUfV
EKL0srmdke9mqU1ED7b9khx0QmJk5FhwrPJ4m8xVBEbbrS5JF5TfXh//1Av91cxB8mBSADoanwxZ
t+AIh6RcEv8zTUEFHJY26uujnJoh2F6oWmAdQoJ0dL+vOjJYhTfYK60pq409ampjQ9RaTUPgvXmG
UJynmUEHAinViyti09pd2hQSaUdMRv1MV+DaUUL+eP2BXr62ZRR8DexsVJd+efV+qzYb7sLBoOK0
MmN01SYW7fUwJu2Z13YU5kbRj7gyHYowqhhMuBTRDydiHEvUByHDaCobbrl/u5tE5L2PAhoyWaMq
eTOqseOk0Y83Tm5oGzg2oHwEYpMLqfqeQjMULlIkizPNkOUTOFxz6OQ7FJ84Yi9y0KNPJJ9qBV4U
BY09O/pz2Attq7MBb7uAI7rEo0acehedE4Kceu3wMiitoYJGknF0/w+IwirZUpeVzih8RTIwW2dk
bd7+49KCwHLOWkbb7GiUkeiSlpXTBj+Zy63Kh4+6Pp5rWLwsMeBNxQiGhxrXEY9z9NOSBCRDh/0B
/b63ilqj+1SUipRueIj3ECLGvx7qTSSh/z8d8KbJu/tnC/xjExfx9+fvf4AM+uOx/PoclgfgoOW/
/ZcfnnX9z8VVQ3MGGeZSBeRH+4scpDnGn3T/6DbyRVKLh+72X454UiqhodP2ZGfFfLcINv7DEa//
ySqBHACJ2bI/W/Zb0EGHs/+X9h8p0vIvokOBAWn5578tOrrrcqkLhedHw9Dt+l5ZG27P54qSv5op
//VpIwRk2Vnk+MhCFhv18R7bDLGhORjtfI2a0WNsddG4yUjha1bADaPPaWSDaplI6KPsPCVkkM19
zM3baMfxdhJFPG3nQMTEbFZ6rzZETDhqO8Ud9jawlLGvIt0cr1DZd7d5X0/ZZpZy/Aqvt70cNEtL
Ufbn7dMMPcLdwtTXxbqvTbzrVIfU51lUzV0z2WH4Tjlz4K4CsLD3Wdzhce7gcYFfcWg6rwTm0dxX
epiIiyBrSVNO3Lq/466cZaumr8abXtaeQy4CaVm70Znqxq8Dim3gOoHBECVMpBGJeBGycywyqa+T
GPVzcIc69MHvlbepFsVPMVt64pvK6Z5qk1uv39iAPla2VkxXXeYmFrDfxr4wk3S+hPntwrbITTqh
FT7tYQVkBkYbmDQpwMdH/egLUjE5w/M03F7s4jGf5aytS3a5m8jq4KvVg4juqTcM+GjA127JrqnJ
9xrtQPp2m0HiieuU/cGmYnSj9YROpaG0KO84ZCD89hHd/TUf/ii6/K6MKb//278cTUY8YVzExGIG
pvvHAfdo/UrzsTWRjmq+NStvr8bZBPcZddvXRznSpzIZl2EQXNEvwlptHLsxpiKgw9gpEt9IRr9I
Y/e9Iol+jROOoEGrUn7Mwf6dkVCM5LNNrgg6jc/8DYcr9V9/AqF4ggYZGvoXGg1UcsHo5ZXmu5DG
r7kzWftYgbGc7ajadLFjrl9/5uXNHXx/S7eFpQIU4sIwONaEtLaFTQ0SoU+KUeXbs2hJdFQptzHX
OHNYMk/8ii7nXCowlEEEyvDDJaWuoiCG4ktVknwvbQdYVn0iPQh8Ofl0LWxuqxDzWqO2TfCSgCoT
6hgISqqZWytLSPugAwpjFWTGLfSeMd0Fs9d6xNn3sd/SqGqxzoQ1dT4+H+lDNJKbcZiJ0qOrdE8o
jXudOGXzl8Lx/8VW1/9owOP/+OP6uVJ/bDugcm1cFv8LAHn8kP+85f3fLPzRxM+/b3P85//a5Aw2
MsTwTGjMXQKRGie3v/c4+Sf3kEWbgBNr4XEuF8m/qS+WS0izTWfcxhSGbHqRPv7HHif/XISkXJUw
VgLVxDH2f/71wPapjv7v35cVLsgH05/7o8cuitCXohHSYsRth1MyDiOCAdL4shy0OkwfG13Z9nWv
j5CcjdU4mQNGPlkFRpNTWAyKOtmFAB1HP1weF8xk5RHEZ92Y0Bg/59MQWm0HOoDm1NplxwzzTwR1
jDChPaI4uc7BiAzz5jmJOkO/Z4fVKcrk3RQjtRewbfvic0TgXZRSqTHHgWymSET2BzfOBihUBgzN
B0sVQGSHvBP9epwH0W8k2WPjqgKY8K6FT0dGnZH10XYq9fkBUHoKgozYuxsnbZegRzvFWllaUIQp
3/TR95BaVL0rE3yjF3YSIY2E8kcLprdNAoJnlQhtbYxkMO1dWSDbrD2jb68nAGqZ5ts2xebks92O
1RgRitjMzt41Oyd5skuz1tUm693BeNCqaZQ7ldpWeF13+fBIpp+n9rbWpt5dTTyivoloteWUazgp
bIe2c4p9LivShuO+TdmYR/6WLDJER0kXQh519TzL113JqX1lR1O1HysK9/gY8pkaHtg9Y2dACA7X
lWsB2LMt5Ti+Nraak285ADhdv22bVDWk0lCrarsN5k89nC9rVJTBAsCobP0yEzFhQo4m2MRNo/ma
psAHcEG6ioSgOI+6JRwPuHBUszw54URGnGYYjboMKfVTwLVDOvQPU6W74V3e8M+2QajhT4X2PFKq
FTM4Nm4vRZ3f6F4MpKyt6KRtc82bEGR1iD9y8HSdru3zoCdCrujzXvq5qTk4ZzXK7vvcoMbnm45e
p9vUGV2Sd0pMm/Tzaq9fA22rh0uojOqmFlJpO70b7XQHfz4f90vjQd6TOzBPmywj4nMdhH1d+6pH
wesPdS4MH9NO8cFxJuc+FGXyuUo9ENcR2usPzqyPpp+kLnmCWkagQh6W7ZUWNM018aMEoLlxYLkr
T9lTsupE5XTr2eQsvDLo3D21so/sCxBt4U9yX5JiNxkubK4mQHpyFSRmqogXHMdyrUcqc/ZLZStb
R0HukU1ROtotabV0wIaEsyN4VoySl0D8o09jQn9vQ1et0Teu5ciOE1IZG7TWBxVs9XxU32DWhIY/
0x1Kma65dmdUoi0gOIZIALJC99R2TMhu8FtIEF8ML0fRVaNa1ukkEsNGnJIFOlJSvSAgMxH8Zm4Y
dzp13oi0xjLB/rsaIldr2K8N51kx5qd+zLWf5FS1zgocARdkZHgZ+M18GDI/bOldrRolYZjVYZG8
h9fXdetUxqV1VY5j9JmylmusPAKQBl8f4zjcWFXnPSO8hbybFpFVb7WGFZMiVUlaE8WkckMXLXsS
ZerSUykUwWV8rfM7sPP1cyJrM6Q9s2AiKgZm4g4bPZrt/jKN51rfpIVtANKZZtupSdsak243dx4B
ILpXtfI5kn3uXWoK+AdnVr0kHhbMOMFRm4HgTeex68tEvyVJTWX3VJQJ80VGFdAX9by+zcsNbYgu
eB6gb46BHwbkzKar2Aqj6PtYs0rwYQGr9CNVFbiAPWLFZ3FLBE06okzMGt2isxia6UeVRbLYe5pZ
U65IW9U8kFvXCIDB9B/fuXNXpl+iNJGQIKqxauuHNLJcwrP7JFuWXLuv8/CC75PVm/WCXESOCp5Z
5utRQcYeLnMGycq1SweDQDJXsX5vcPJr7mXlOUH1FCS9Y+/oKUfeTWwUpGX1ZivIIYmjqpw+5QPN
hHsZZLiIjZagCqgXgbSri9E0WvcjsXmtuV+W3jzYdGCnkxCzNanf33ONT4tG5wxQfDXlvQZSNTJH
axs1RVVsYmmnpMpUBCCurSGntasjaYfqVRTyuU1i83M/YP556HsyW1hOO/vexp4w3E1jbjxHZBpI
KOlVSvhJv5SlrdQwo09GbujcmoaAjvJgDoTkRZreEerSiSG7obtARmfnWJ396MmukRublGLaCPYQ
PjhmZzxmujGNuKUnxemsG2HMM4IL+p02J1mKhHBM1Bzc4CoLxiGGF6vl4Ro2PVnOdWUOPTZnUdV8
kOVSZ7LrlFuHGeU7q5mHD30pomZLgaSOL1Jopt5qHug8rjpZx8HG5L6o1rZJzR/qcuO6+doQQW1x
Dys9m4nU6BXI7KD6d/bOZDluK23Tt1JRe7gx42ALIAcm55nSBkFRJOYD4GDG1fcD2V1l8XfZ4Y7o
RUfUzmFJTGYmgPN972h8iVUpaREeNUc7JC13T1hmZasOlJgTGDr3BXXL5UDeSwD2DJ0/NVVM9XC8
dUuRMbAFj1ItcrcF9DuRY2dqr9sTsbFTydEBQ6RoiJGp3bZnXlEbD8gfDZvgA40QTqOzBzswRvTK
B8sq149KDC2Nd7EyvnIdZ10gmPGTSNIolFyTVA3Lk3lVjEwHUcXlZJTLo1bOdbEv+RyJdx+JQYFT
EH7ak1eUGt0uhSCk+UXPSv+0Vkrsk7at5cHMcipKERelTTjDOAn7HtOdg/ApT6lwJuCDtFDCclO+
Fn0c73NKhXoe/7bxMQjq84JMKwkxJQCoW3bUyoFTkc7oUa1H8WrQVGRi7ts5GR+WqkssyikzeU/Z
tvsVD6uC8HPcdA77fJmLIF0l35E3N0a8S7aorW26cdNdwQx410hV9EFpVjBPllDzt9WMpdibWmzd
GnMzWKehkaLeGUxV7m40O687Z66a1TXVwxzkkbmyxJ5av52z19Jvu67Y9cKIBcVFuVtNjzMFBPmh
MOr4baU3rYY27JKH3vAX4zzx1kxe9WPTDm/17E0fxH/zlaLqdmnhQQVDhO7gOnTS2C1yNJ1Bxg9z
B5I4U73THGii6l0kHxYRmGlSGeVtbJNxfizA1r09OSNMfqt03Rq2yqrGPfDq7BFvK0nv7DVSTuOs
gsaVfAYhgVSzHgzkspJBVZdoOopqGlpSYN3k1ahGvY5koZTC2VJr3hlpr8WXxiTS/pqUJK+5M6ul
V/daqnXqYFi1+oByXdudLen7CqALF50WWpGV+6YypRemaEKIjs1qdwkpxCvzE8nzi/+aSbbQoLcW
o75ZczqSdhkSFedFWjQT3RCglA/3xIKx0JFWXCmCIrSdBhkv2vSQ0lpYz8PBrXkbHfeuZg2ZwV2o
p3nmkLy8JlZ3Eas0/0g02p+CJNe99ADbltNCNyoTKU1b91cN1SUorEsiPwMt93DDGWIGbumpceD2
LDkST6mlqBwSTZ6VR9W5Nl3fSUqfLSVUMd0ebvq8EnV8y3QFRuwl1mAEcRIL/YweKAszYbcA9rCB
2l8Av4UKZ4eKiLDQ3YYZ3Gd6DruhEa/w71ZPeVJv1yGmWZSP64IXJuCAmy69cVTXAwU8gCOxMb4y
tdA5laX0h4Uo6tuv1OeqByKRCz2M6US/LcrJnKPaxSwfuEa1EnOb1+sXnogtfK2PUAEaSMX7GME/
o5XF57q3stR7yaZSH3gw2XbObDVhqxsokv4gOXlsDs1YdVVQ57Z6mmeLHhkMUDMembIqzL1IVPaR
+kwK+6G1OJWgaYQ4Go7XJNFKb8I38MmJnPohXtpQkS18X1dbREsJofndK0nZDfRk0rfI/kaRT1Un
LSS+l3G+J6qsqzBN3fWYVBRSITWjDfBQ6JqRcYYU6mWpTSlDREZuBykjZRkOaWuzHc/6ex7HJYH3
mTeoXV5iTT/Y2jiQC1u7I3gYi0b6K9Hx/2Jjb97lPZGm7z0r+/8HezqAyp/s6RKJyU9rOn/91zXd
tFm4KacA+doWcvvf2aws8HjLgN2A/QBtOFH+taVrNkg0ea6A0Fv+AsQMy/Nva7q2BbdCa+pIbVnX
NzD67+zp7s8oFfQoblXE4tZWoIF893NmQU3MpIVDa+/lZq8TcL76ZI1XzZDhd6OgWb9hQ3Lul247
mnM6n85QOuBuMskt/p5orodqMRXVa7tYbCVDV8wvCgkTAPKofaWN3Kwjc0qnZwVua4cd3RZXmBVT
gZG5V1Vo+wx7gYFi7I28ohR1HOksNEpUiCXDVvMcP1D5gpS2LAb/Pqd1ni4ynpFzKOx6GXcjsk/r
EE8i8bfeXXzDBJjbDzV6CrW3Ufl9JAj8q6igtWvZGeUw+aHeldnTsuQtNVpaxisg18wfPHYZL/Q1
x6mjmrVND+Z4GOgEVjqKQlALQRS0ZdYtzd+tPhLHafRP9pQl84lWSllByHtoA1uSR3yeh/M0JZda
ocoDZSxjDa24iGZFoKKZOX1ejZXLj99dcn8J5PJFAuPCyupAO5vp9HP8IWqqlRJRl/IT6V0Xujc9
x+CdfyVC/ny5bH7BLbh0S/uBDPlsz/FL2Q9kE15PY2FZAIp2Wx1VPXTpcUzWLPsLRQTKg59QJAgc
wiOx20Dj4PkkyegTcyoZQbDCDN/AmlQZtVZRvoA2Vq+Z73eEeGRanZ58Wjbbnde5pmRjp9oFeGlV
FDHNWXNeJyT4BGufTl9yBFmM3nxpbfcONCGM+iVJFp9aX5LXbuALa8Q6SY8wT/RLLM45o/uJaYJD
JzCRXyjUeD6SQUq2S/YRiltPlpolBx9lVDk9zUlz6RsArjdWb9TPwl4y7JVjb03RalNiRpOTbZBi
Tm9uNIAwYQ1n0RYPhNk3XlAqm5aS1Vst5l9BoZY9IJehhbJXDQpfa1pOXuaOTaQ1GPT2Dlj5d73i
7Fq4torQUSJHfbXYY3rswJmOw6qAb9qMkreD45TOey9SB+1BM9GNVtBpHuQFoAzF7C2w/7xEZstC
Nw4h0oxchjmg0LXyFlp11GrOHZvHWn3DAYxAJWnBApATutoY2VYzewdfr5ybWcrOP2UusrHAIqem
ZhQuim99MiZyz5mTiRDNdaFHnmPEqGbtuiKUClD71UiTZQoH9NRG6GqEqtODqsXVnp5cad6tK7Bl
KMrUm/g46uGqs6rOuaCIjlQpfZziU+fEtMKk5VD458oshYkczx6eU8sn5GVRXiMZ8/g9T3ZjrTkG
zby9WGmCqc5yReeVApBKAo1YT3PPVGM9r8zBIojVQIWkiQKSmiDaMWukPxXKypzQWhXMYED9qdfQ
iW768vm+SSjEYkxtLHLVhh4R/WJJMR9m7FqAF2Med2ErtkQAIoATj7LggjSVvqwQ2lvWrJ2lmGDT
KFmbrDnk6L0ZCWSqZ2E+tbjgBoOSaoTomfFUACi9T8lSvKODGrbKVYK9uRtXl+b5RFVnytQGhEpU
V7gRj7712BPueCH8bJyCVVEKig7rysyZHU5NpvBiCNoXTiseOlpWl9V5tsQ6PwKFNSdSNPtdM/fT
+wwA+ZzxKZqRZ6u8QSNtZ3WUTAyx+PWrgfJRQh/AJs1RobGlDzhk5ZVyN0n6yQNjAJ2KenzB172x
2m8un/EzhZ6Jc04Kmp+FpjIK2IVlGbUDppB0KwkYekJJkT0JVphMeJFONxfoiimn+4UIn2HfWEBE
AUWl2RBi7ULhqw+IlhG9Q270dAee9fS6fZQ8YGSQ13IyIqRN6nEVGpyntEz1YNCN9u4ME4vTZCEG
d2ZDSw64uejrWjgP3/kWCy+KF3yp5L5q8EViIeMwahc3viVEwMqPqHvIxmZl0rqwJpmJVF8Uqki8
zVp8EzS7XGpU0Rvnw9qIj5nQgOtJT5r3FMOA2mktvu9IV2WpcW8piuHKqZRrSG9R8Ziug7r0mnX+
GCoeegDYVfzSwLmS3E8vhogSA4EcB99k3vt219wtzcJf4yayqDiiIWKJUOx718jCWYTLZFLevuw9
Te7F0iRvMrGbZystKFqh+LJn19fM0o9WgfY7RJjM9beKit5Aiz1wDy7l38VCUuQivUznAxvngV93
sfWWRFe9fYw5HguQIzt+d1dnKxYlbNwNar8kPM0uR3HRm1Ythjc5S0ZprW1zAuK4XPk7U1eJC3bD
+langwsHRju36uiXhHPinktWuz5YNVv2eh6b64aY0h0PlK472nhqEdUCZYNbaRHKJSS/PB48L7Bx
spxT17VqIIequYWDniQk45qPkaCe+Xr1kCJTIqkll3OeJd6uId/pa0FIszhqdMy+Zy7r/d5N0uVR
tUjkWZYIWiWLUWFbp1pWQogXuYzqBL2rOsjOaq5Q8gw0g4MQgoDg3jcOWDGaiv2/dht2K2aBKE63
xsUpzoDdh1ToT1PXG+8qbsV3p3L4VHu8ANfITrSXecxNLvJYyz7yZLFWKhDLdjhNBTABGFpLCBg9
NRW3kBgckm/rdPiQRGLZUaJlQ71HLQv2ZS/AnnQum3O7K+22G2Ctae0KRuJyOhQ4LUViRunilBqp
WFxYmHye/tmyygcQZe0NQNj+4q99f8365z3TT6y/SXjbNvCBFZl6rFUs3KfgLlHZGRSZkPY3OlGT
6C1KOD53QgBxsDznnqbZOOQTJ4vscURjzbIVo5urK6fdZbZtfUuh2EHyzWVihFuQBbSa3l/HPH4B
lalE6WEnCMk5d8gvfkr0Prvvud4xK6CSvlWFuZXblnp8PVMGMEU+vtM00LJZMzA1ldOXBqkTu5KG
UD4Cnlspi6+a6uTM3F2kUKV2EnEIFjckeg0cOotPI05WpP2NsTJLAp8a5VtlyUYRjWbpH+04yJdi
TOLvotDx8Lh5Il7EOPDlGxLfzYaxJ5T7erX7vUydjilybhAN0QAvTVpqZ/dhVaX72oPBfql6brpA
dj1Ykl50bb93dEikwExWIB/QAnIGMuEzyyARH1/ou3ZfesVTew+/RYjmigixncvzYppoUQsAtsHk
EX7XH5WxbMC13ZlXM3fZ1xoS583xpn5D4OhpDzx3pewDx0JbRFVZeONFI7xScaZPqbrphJ8Duq89
TFBW5JAkK/SBPbW0s3ljKotwbkfcpl48FPSXFGJcwy7G8wB4LDDc4p4q4ZmabDUuHIsOhQOl5nSJ
+GvXNM9LYsU4l7RMG+9mOGXkcdMk7x3Nis2rSevm9qi0lY4+CljMWbFtIOyw53B07N4Ywwbbt/GN
IuuE8indTJCwhIRjgowEbrsQO3ooCKRa0JdAXVITYzbQUs8U1RblqXWaasHj1ImEBFWZTM4EyTyy
LgQVWbnZt8wBBTwuSWnNYV3HsXNRNsSkTMx8pgfEzIgTVzeau0xYozTGCDO0SsdJ2fIBSXLK/pha
NWvrbjG1m4Wm2eKC+CgtpslZRzb93aQjRttXuEUIqVCgd99lv70frClZZu9oNK7EmS5G3ZeBkc4F
vVnrJHFTEhhRZ/smNlUT1fTXUc2biYVVBoJv8Q6dN7TZY+cDCJZRTjXY8LQu7Vo/Ar5X+Lw6PDoP
Q14RyowZD2/2nlHEBAPzaY8c8HAqYd5mGKNML8DTrZB5rywfCbGwM7M3VJHHKaqhMKfHqUBFQO9r
7Nbd4wJhT6VolyLCDSy6Bb0dyJ/dXWppnWKGa9U4XeL+8foaj5agPDhIZxbfs9hWrX49tGjiwwrJ
4nTbNGNs3puoJF0cZwk+MWKoxyefvkJuvwKleVAsFeMNEv4qNOLctp6ndF4+OijDCo28GjfaDGnP
UZK99tIR1hjvYIXH89ZdMLN0BZ1bgUHFzhtof6c9aMzWcyBzfXV3+PowIblObyYXuesh7ZtYL/Sw
hns4VAYqs7ARk/mSrmbTRqobbOPYpnaJ+r9G5nRGMZdvnoypTfWwBRSEQ7L48Lm+Yncr4PY6llYq
u6huruZ6uG770sKCBA1Cf6tiJI+ySrObE7HUSbbLfai92mCjp8lK+nmA00zd6U6VrUciayq6RmO6
k1GPl/3NLCx+s/o8H6vE5uimcSBgZCetQE42Y3Abp3iTQK7LuwkG+M3Mfes7jfRD8qLpbfZSNiq5
TWoZF3hsRlBk1+rUDJA4T99Nwqfym7i2eWA7ZuqBpkkKpHjrNZyva3B6A7d274pLIg0MjYgXoag5
Jz5KOCwT+lKyeQtHzWcjZfOPs231Tw6nIOTM2kpA8zFzPdCrbroVdd3RnDSjdTuknVUK2tIaPrAJ
duPayD2oF91PkgddudWXlXEJdIsTQovgLa2Sim8t5RZKk/Xb6uUigbdKyzaouxgcAUVChrTLycVb
G3vJbUxiYxzlzQrj5CrKl4MSQSGHUl4BkxZo9PtfdUn/Bc3+uVmU/zNqdq+yf1y8yuIn4Gz7J78i
Z8L4BQ8y4BdKyS2k9t/ImUf9I8np+KCJNKd7GoziN3mL/4uAaCEjCtc+aijHRvnyG27m/PKjTAFt
tc7RSHH735O3/ARLEOXgIAR1cHqDuPDsszeY5HcSTjIWSR4ch3lnqNG59d0ZhQj2RcrP8mr6W7q1
316LPDkKDbBKkHz182tRFVzIzJPzzitoHMwsTV6uTVNRtd1gbsvNv5nD/+O94f1GNY0zGyvIJy2Z
N7t+QYzzvOvoQI/GyabHrCqqyG69vxJPbwrsf0vkfn1r+MwNJKq8P1q2f35rJORoHYaGaUcJuX9j
wKx8AyUfHryJng/4iTi+VLmoF0gK1Xm7311tfwCY/dGLI3XCcfOj7+hz4jeDho+hUpt3hSPl0fI6
eEi56vI6N7P6UneM7kZn98ebFOd/z63x4yP2cQOgGEd0yRv/+X2biUHYqWfOO2q8K0xUFSWNQK7R
n7/BHxFenz5elJYYD1AgYmLYFNK/v0q9kqTvpe6R/RpzcarHfrgQU50fGsyN92q7pJJMNnXgArPc
uN3QU/fTL7BS4zAGf/67fFKDbe+YcBmuJ+BJinA+JyXHvd3nc4UtudUYLTW0JuGU1vXln7/KJ5np
jwuKcZubH+P/FqrxyQZD/eCc5Sz2O5yq67qvjMK4WNsScCe3teUr0CkP9HXqZLrvV5dzAuQ+eTBE
2Rt/8eHzpPl8aRNqBaCOaZXH0ecEHztR/pj1/CaoXt0j0o7kye4n+1wb5uQtmwBCJEGud3/+/v/o
UybgY4OBEdoi5/v5CxeASxqVNMtOj3O+XD95Nxb/ryLr/uhF+AKtLWVmU/l9ehG/pxpLlMjjqH/l
RHTTIuR59H9xwWx1bjz9SYrjQfTpm1SD3aTT5mOHU0vPhwqHbc/S+xcOsT94L6TveezQhJISbLl9
i797jlNLELujgRd2Lmik6QSQmzIr/y+e4H9wLdD3ykMOwwsOP//Tfai8kh3FiKdd3wlrZxgJKBx9
6fXjAikTOXOvHcgx/ysDwPZTP939m9cINQSuRZ41n96bVZBzl6mOT3Baqr1dyjqkaGre6VVh/UU0
yY8UvU+vxZVgG4Kbju/qc75M2VJSWXXriI5as1Gnycx6FaLGzi+AG60AuK+VAKEjEQdaSRV5SJ5G
/m50TXedGltskCzaZD4TZHSkhz+/Kf7gcwCwoVYD9o0L6vP1uuaLlSWm1e8ULuwTgSByT+aFf5pQ
wvzFF/0Hzx++SJsTjaBSIp/0T990P+pkFszTshMu/eZWc+B8eWChPbH7XDjkpaJt86B/0vNCAzb5
8zf6Py5mOl4gDZmVyJliVfp0Y44D1epAU91u8qjKQOZR0RsLkPHnr7KdyT991fhWgCe5nrATsht8
ujFHGBCvJ+Bkt2pWHtYNyA7hqToAcDIdLKHt/vzlcKP9jxfk9CId0zNdqqq4U3++R/FhEz2r5/XO
XDyrD8uZKtJQZ6YYIQn62AKIS83vjVYrAPdiLrPIKD0Sm3RSWdj9Jz0FO+y4GvfIOZfkZOoDGtG5
dYeLkv2tOfr9WL/FiBaNaEAQme3LUlKhXW0KX7D+3rZ3vRMPSxjPo1aCp3RUTXt1bGT7WLL5HOzc
9ogGQGk1EzRUWbdoJ1ivPFHpTywcGywp4vSlGkr0jxSIzUU0VCJN9lg9GN86A/EEhkDRmY9KaXRa
G6kjqICWdWZFLntWeiMLxG/nq6xdcdPObmztFh+OFalYnr4ZzeKTN7ys2MqzYamPqASo3EVoMtx3
tCvfFyKeMbywu/QwkPRw3MsxzzqqeQ2zavDH0a0StQhma3bZliQEOzH6Mug7NyGOFKnaNVgn+99a
F1RD6paWUbfstq/kLhBPoGM90cPG44XqlJ0SnMfLX2NCTUaUp9ny3iVVXoc5wNg78h9z3Q08dPWj
lthpekYQS0Zarb+CtfBdOzuNfMFoaUen8INCFOhCqKpt7StzWJP6vHWsrr5AXEFmfIB+1YdiS5CC
lVd1omhqGjA4kSvqj+YIbp0DucI00//lOY1hBRN3fnE2anGnn1FCLL+6Vo+uOSFSoghRSvnfkroz
0jOjMQu6wFdsu8qK9f5EIZx5ZVqz99z3zQglRoR0vtMJyxF3WPvH/OT1pnYrtMI1IvSizFLWLAUQ
c8cQwtLLzBEWRg80PpOJsImk24wSR4jr18b1IdvV3LuAJ6VQUzBisNJOY9HaHr/+MlAq3RtkvEjy
YM+XkZEvbNdSO7V8yE1YT7mdk6bVx/W5NWp6ApOnzUMEGGTfFEliqROouEMjN5/mw1Kuc30ScuiX
nbUWqj+vvc3DZaOHhysysiSaPa15LnJE+pBuSarvZDKb1+i3s4u5RAAWaekgP5gBlmcedqk8AI91
X5JF2iWywxgsgCp7CyiJ6I3koCoBwm+ldfbWCy+nfJ567Ve7bNBBr9twHcTI6j5KngCokNFl3WcI
riFxG/C6XZqna3700h5FV6e37j09AQBprUBMFZk1X+1O2b0336zzuhKmg+LAgGRCUrn3nQa3T9M4
Xc8VoXdEUeigO06kU2eAuLutTfheEqfFGRowIDOdh8JEdhLZQlc9qoPhzUvatHrsZoDwwHeH5rFx
a3d+oSG8u52RCupBz1OQZ0VKXSmyiXiN95rDlc7Nl6Y+aDQPrrBAAHJmDYMDZmGmcX9h+338bKG3
k8i78xLlkJ+Yv6Y1/xdW+KeNCOA/wwph+vr9J8cMf/s3LY6FZYYKEOHgwfzN/PKrZcawfuHQNres
TTwzP0rLfkMUTP7EwUW6Has6vtDNRfkbouD9gltUxy6qA04wqBH79skg82eGGf7pz+ccrn0HwII4
ZEYV7Bg//vx3syjkLSJIg1gVraBKMEBiWU1nihCU5ozTwwgFpIbGOSv6qniwyDy5zeINNYStSIMh
bosQXHj1H3wyReyj68L97rMKVT1d3UBx51tp+53presUEhnv+/vcbp2Yc3vV+gWiocqafaekqR5T
Y/B7SoYzw5wpJ805hZImcagB60t3oYLdZXg9d3IeapClTOlVmFurAm9zdazq5OraZli2W5M6qUTQ
eKKWN2nWwI3B5MFg2vqhyywrPSCHkfAa6AUHWy6RW7QVaqBaT65mpUn9CpUUczPptqZOzJFWvNCB
41fHgn3NfRFob1+TvsHYNvfjGuhkydywTHQ7rKM+drTGw/SmyvhxkDhZuEtjVOc0mqyOoT1b/Iio
oH/AuiPJdVVXOC5r7UWRs0FCDrvTXV7JDuEiv2gzY9vryaG60AmOczjhOOWvpWLyuNM14hvTII8N
2XyfMyd/b6GqcicUY0Gy0KhLO7lPUr937hwNYynUk6qX/bKmAMcWSKqhE++/0slXf0vJbPqg0tdu
4XAGkK8d0WPutb2U+rGLCbFiX405k7rOGS5FJdf8Gg4ebQYwinnddlmsHaHmUNXmiTSWR0E9+zsI
UdHclrGb0t6TbIz4zqTV7qHN/PiktAVOfRHuUccfeyvXqThSO4UHo4euBs5if8hiM7Xul6nqdIrg
PLtCgpl5yYbRItn37RD9VuVf+m3q8zCXEyw16ilpdky4aYkLuAyS1NPt89ryp2EMXQUjhVPRbBcj
AKJWLI/+Sg/aHOgkjq09k0/c8PkmFQahwSHVdDfbtSnO+2RKjcjCWbmcgaF43a6pJ1c7x71ZEc8e
MxyZce8OJxJC8/SEnYDkOg7JYYw6uGK1j4VHgI6nilaedfXkPLmbEzjTVkSj9dwdRmoUiL5qG2/c
6Y3bXCxVlV7hQe72PTq+Ohh8VV0NyO4l+rBVu4zJIVX7sbSW+0UtudrVzqKOs1ETA5U2yzWMgROZ
ZChpVwJD1O1US8ML586UEGxJmTwZmiaPtKc5fFbEQaWkA1UINUdSgOB7VXlv0oLNLdSn7RkBvfbt
TGrhayIT90vMpaVCKjSYNRE+A+Qs+ro6YSkTbSH+qCZ5ELNEVUQC6lLDBOqTpJV1JEswcBX9sxs7
6cO8MFuJYrNijWYbd/3ZYqZd1T72w5Rn83c8Enm8FgEQTupVGgYxjbtpgmeZ2n5846lgW8MObWvr
+cGcW6kFaojldeD6BKEv/NI8+ErOwjiAo/ezt0uNKVm/YhLuJvM87Wy9v4dtIqWMWkDoohCqOWdI
jGe11tVZ4XfUbH00arLGnAGpiEm5ilB+ZNOFPktcvVuPmRiV3Em/n7os2ILY/eo8xglgIC12W5p0
mfzm3t4rqXSc1rM12XsMhtIvQzJ3KAtbmcwe4kTn17y0ps6ZpqcqTsVihbZQxG8HBKiV+iGTnWYi
22rspA2ZzGOLBDs5po81nDT9zhJEIX21/aSTT3DO0v1CClpdPAh8SfN+MIZaXfpFn6lLNyY5Ao40
VQZun2mQw41KZwjHHMUySuxiqiKpjAlrvHLc16F1qo0Nbr1j5Wf2obcSzIa1XuFyQHaI/EiDl8qt
CJ6vOVljqZHTSOCeROOUYVfPiz2hU2m0mA4ZyCY/6BLzujrRvi3uUtznEXGpjFKZpXBsCDFoB3/Q
5REhY/fFsiYzrJTpE2FnrQOYcFnts2H0RUA4m3GYK798ShcHjUm/SELjat3fmaRgRFafILZPPftM
wvReDyR/hhMBxcfYle4B+QmkZoOIMsCh5Hwdl8HDblylUTVMK5xOh7gwHesLn8e5xsq2Lg+FciDB
/dLpd1XuWFE8Vli+THM2D6bsvE3kYPp728KSkJmp8egU1d2qQ3DXSTWcmkH/cG3NePAaUKEgRxAY
SKWsMz9t5FO5YGg4X/isD3jsvvVG0aqvacKT+DTk49h+j0uWj8sG9bexK3KPL9z1vO5pNkf6jQpy
85cvWeVCyEZS1ltMo1PZ8eWsSjv5XmRd/kq0GGoOlxTe5ELJAh9GnOdaHHGDmNiOuGSCLjG9MfST
bCILIOvk7ewtzSFDtLUENfZN7KbrrOMHsY2W4mZPLvvMjjPcUBRaXZbZ2skIEGUGy136Q252S9iq
Hstt4uNFb/1quemd1V53lsRmiSuryP0zty1Lt9hh1rL2WlWT/MgKioZubA+l1YivzrDqUQtiArXO
3Xlbda2Hn7Bw73qFfibsCj9RgYUr81upWdMFrHrzOs0wtOGQ4TONtWlpdquzFMzvmI/DIU7719HV
+e6x9nDMBPlKQdVbhy03vYqLZPL2S9W34oAPYjnHBWpeVI3jeEGeII9aPC39wEiXLIdulVjJeEAO
hCD8GBz/O0L/k3wTuDWQlP88R193varHf9zjAKz7V/mP//Xv/zzrSkJYfj9k/+vn/WZOt92NbmOI
NSGRDJIJ/o853eBPYOhIZN4iWAR1Sf8i72zrF5qFcKWTerkZ2reU799Gbf7I2wLN6euhqnwbk//O
qG3+8J7/DsMi/WGrTmLUt39AWZ+DwbbWsJr5ZX3UWuOZB8ZJpfKW/NC3cjM/81g5N0Sypw/33OS4
2XVl/W4vy30s6qfBci6NCgAk78yLUdsCO+/iddwzhxLcOB0cxOUFs3wIc5/vKVk+OiNY/AjiGHZ1
cjb426RQ3HL4PLUk05PQ+lXUzrkU8cOSkeBZuRzePrW/ECmoDev6fSwSlIs5hiWn9x9wut5XGoS0
q6G5Fl1A5qZBM6/7YUzieugJczC9M9i9h9rTHiBDEU0N5KJmxy07EEvkUc3Vl6rKv8nal+FsEb6E
uT0jZbJ+RzeKHGNw2YsnewhsCYLmZCzjemyeprHssbYvX2sJ8M+y8QXYhbEhr5ooWbJviTHfw7y2
gTKcMXQ6i0R9tDiJVT8JUDh+rri2+b+dg1G0MPs7rdOOuUE6feU9dQYIFdpte4crc2/b8dEnWTfo
VAdqY0/3CR5aJnfz5C/xhznVd0i2iTsdMSP5Pp/tPC7VrjKBBhl699gC+J1VTxkSAqqQmWU8jHl1
a3o95XQ4u5l6nvi3bBvCOy6ux4+trX0p0Bk4Pf9b2N5VWo/VLs5mpMc5/u1KtO8/PK6+1pZY2PBJ
ELm4PVgZ/0vFN7F27VOOqGiy4t2i46Yu9fMyj6lJXts7bdLfnJroczHbbUBGCmW5nbozBvdB94cr
zXmwJ6CyRtxkSfZFwlyFSAvfMRuWgS/2ue8Qsymqd7CSJNKxP3D2ZBj78AuGhI2TZNrl/nHOl2ef
QA8CfXhoJ6TCeFflFqfgWNrHkHaHsl7v8VLDVC9dg0pPy3bO4h/JuomDpi1F5MTazmFTpLzqaIz6
81i2T4XhnDle/VTq/W28DpcEot4ZNUGeRIg8xetyb1KpEmnaep+VDMlJbUVr1uPwoxEgQM/uh246
jmhhnZdRMGDgmDvqBa+T2hc+DUhB3EkSgXP1jmv25CvznMKRW9KR0dnaoWelx5hvfmjV+yiKYyGM
HZDSpZFtX0EsbjFpSXT2Cg9AvNPE6DBE9YcRZNZtjYu0J1F3GOJrK/e7kHvsC5UpB369YHaWD9Ng
6je1o56XIMYmBv/8S9zoX6cBke9kXgxTeYsHtwzxlFuBNvgPHINvfmO89b5z1vTw8PxqkyMepI4Z
PbVPXumdoWjKQnsyQHrSb4vuPMBXAtxhzl0n+1TqxdG3mjvcMvd6qxHoWR0XwVWh2ek3giLuSFb6
Wk/iY5Ta9dRaJ900z/Nl/fq/qTuT5bixbMv+yrOaIwwXPQb1Bg64w1uSzp6cwNgJfd/j62tBioyS
qAipcpBm9SzDwhQpUXAHLm5zzt5rx4WxS/Tpecizj7FUDgOMiN80ET6nZ3ybGymzk0v1tVv1uW2k
yZEeAAS9y5Eyun5VPkK9KB0rj90MufAw5sfYNGBD5cegbR7jrHc5g22+W2r+pjf/uaH09VOQFIjn
A1UZGhDKLt835jK7GqoKfSmfIivXauADP030bdVL60BJj3Za3FDbfc5EcCgnfw/I+awE0ZcWI85/
ag/wj1S2Zb/xVuBEhHnSUhP6c//hvrQvP/zHGi55O527j3q6/mi6tP1XOWn5k/+vv/lfH1//ltup
/Pjf/+ut6BDe8bdhM82/X6+XZfefl/5VV4PQiT7/wLe1XZX/gCDDP3Rml0AglTbUtyqaYv8hy5TB
lkROdDa4kf5a2yXlDypr/AR9GYU8Lrrzfy3uuN2wxWHysai88T+AMf/O6m79BD6j7wa9jQQ3/o3G
+TP1P65pQspqeT+xCzk3lb7ObImqsxTJexSe23BKtX1osDbQDVhVw5NqeVnROips4a5N1oZ+06ts
UyeOBwnA59SmZzOxGeYHeiri0nU738Bd2ch1ti+yQ9X6x6LrO9D+gXhQg72qXAvpJW2NrdISylQb
rdt1vXRfiPeyF247Hyplm5sqS+SrVNVYArJkl9da6pqixo8cy+0G5dkqFO3atGIHLbYLdOPDr3Po
EgNO0ibC26EWsdv57OlrO8R3dhmnqr3Wmm6XLh5WOLVGfDFa9bU+X0cqXPbSCG4oXFPQG/a8R7Q0
UERLpJXBZUNGyQEra1u36lhwZfq1rOvyKox6z6+rrdR2Xq1kLtxrL9TlQ9VQEOifexOIPaaIGc2r
5IZG8F5kFvj9+DRop0JWnLzeqeR+1wF6xZQ1wpnVbt/0fP6mW8ccMUQeuGDwVmWMYxr08ICfoWtS
R1am9dB+QWLqWhkLl7rW5sIr6jvLfg8pF+J0AcQ/29e9Ji5aUckr5Cuh1/gt7JTulOjG3TwaxlYV
oBBGYlXoBnBXliByLVrBwvsImwG8huFmOpgQ5Kf38VBtKoABWA+3Fm69lSDcYSUpZnWSo6hcgZLY
S9lR0V6SUX80jITdmSI9YYrCsuhK5mmwi10/JCoYkTZFmaq8+t2ce6kcdQfa5s1FNxcrNdfvO+pr
vkGiq8FD1gmX0DH5BrrM0kKjKvDvRZ66IgKgHeoPRjR7RTNcZF1vBCvNbPaTPl/Z7Rx6kXXICwGD
xN6lAa6HFCfNSDpVhHRKPam9tp76YaMNmjvCoQzn6lAIcOnkyVd+yogu6j2RCmsZzIXKIK3C+ouI
E3YbmafZGY7qaIOmLaKIK2pHQhu/CsCtq751MrCzDygk6fa4pp9oqZPUkifhBs008BS2HHiiRwk9
VZjvra3ZwSEaBieWSkyYgzvW4yrsJHegyzkn587ODNI24Dqj37WsyZNKapRadOmbMaq3fpP14qxo
Ku2bG40+i1xTj0Bg40oN2RLqTsbQgap0q7BZWpnSPuo1CtJuKkWbvHlrilu0Y6F873MoVrRxN/np
utAWwRmlpR02RwflM7Yj6VBaYtXFtpN3z4v9xMjPEHZ2SoiRIZfX02CUlyq1zhUFsO0oD9fdqHti
Li61Ujg6YmQVdsVKIiZkZcnXQ/Hg08UTeHHiVHeBhbt2RCFRHi/iFggjfnOdV6nhdAAYQZofIvlR
GQRFVb86D1TtymJhUHQDrIZjPu4oICdNEDpZpnWbtjuLuINKkW2Udj+yQe6qeDc3ZzQXq6ivWxf6
zxHJ1TYK2Teal0ofcGTwnU6BqDELVLYY81C0hoPR09jGKRSVa4otnh8bOxVfQ5lIV0XyZITKFz/A
lk6lpOtvRz96hApJe2LOGVWvOZpAkxJ/qRZu3Y6raXxt6bkiGV7D6I5WoMZQPTcrX7nLBvRlvOal
LFZTRZ9t/vClL6QZrHrs/KV+3RuK18bnOMbP11/0emQfZlU86uQH6Wnu9CJ4Jb4a/3pzVxjYdCuy
13QpOWY6nel4j54d/0GYYbcJ95Y2XNVAH/ylLdfigpBCzMFUDre9pmErHOjMqvK4IQfE0Wd/1YHR
aHtuTXJu5wfberElcADAZeQw34DLXzPu7HUg9x7wD58Pz6kX7xJ0TTPrv5j1vJ8t6Tiznwux8cGD
0qyzppa3TYtRP6ifSs30wgBwhcBlUWS5sUsLGg6Ymuz5aIlacxUtvKj1qL2gOkMtuIrS10YPryQK
dnCtqiszs5973lowj2d4lQGmI/mpYa2hjjQ+Q/uMHSm3xTFImnVFTqmtwlDCy0Mztggvs0w/K+jd
cg7XE18sOtRxclH72fRsx7IjV2LnZ81pmKFtoPLflG3UXxQFlXlBe3mfKN0GKIS8rTTRren3J6Q2
NddVRl8KpT/3TjbTXTVQeOVg3OtHtQzHBwr9DVS3tL5Tc+EQrdM6siE1H/1gKw9CbhKOonALeqPB
W10oyWOdU1fHiLP3dXl0g9x3Wx+ef980vtdAZiNcQGy0gh5TZb1lJZs/JKPBjigNYkYGm1Np3HVk
86An93WrJauCohIng4ncG6huUdsy4HsLXyjJgiG11cCO7puhccjhGze2OZz11OaNDE/VKO58yV8T
SIbYowhMDhji3p64d7V23WAJ8zCGXPWzNexIIHdjWXvAq0mQSKWM5WZsD7RYvmjUk1GKyPmroKWw
D1Cck1xgdBztfDuelxyGeZXQ7uJ9olap6P4+6bvDpIXb0Z4f2rp2/Xl8o4JmuXwDbaNEozPpxg7C
1E60VuSScsiU12Uukvm1xqLkqLrUOkabRmTtdG5bhQ9yPjwWuvJQEsceJHWEZ6DfhVl1lZX1Riqa
h9ocvLCuQ9fAV+MqQoZxk1fbgqAg8Es4pbGREB2RopyX8aoZUE+JGpCgp0XpKoyxA0URgaRLllc/
d4d2NCw4PHZ9SMu8ceWize9LX7I2YMmJ2qAwsBYdAepUce2JdbWN1NbTjKY900wv3UxrtMsUKMm8
SaIQh5jc+t1trhXhWsOf90waQ0gTj7KtcMpQmzjKGqRgF+waSlqJIJImJu0yQpKjl5NJs7JUrnJf
Y0MUEfCXD4np1dqkna06wbqLGaC790tDC3cge8qzr6sIjhs1ZvGfkNFskyZqnWTIvWSusP0qS/Q1
U6gFjIk6CBUbXyrsPZIJdpQmgAFaVk2S7ZOK94jat2QeeKubywTN+pM2SZjlmqw9aqChO6awRn/O
5bAAQmjhM6J7XW+MSuoeCwbDuu/aVnbR1IgAiUDZyyvi4sw9lvL0CPfIZK+Y0K9JOn2t9cG0SWgq
wpZBk2PhvvUyKZkPdAqCszKwcLRiyk9SS8840d5q+zYxh4PO9uK+y5Np12pDuZkSEawKkPVHdfSH
G6kJxyeNT39hhCxIQ+yrrh0DXbSaxjgXlItPdjMWZz6Kv4vi8dpM/d6lLs8sFdf3ySTsXWynBLdk
HfFQfID5rRuUyEsFZ2QfS5KdWf4VizERqTSOIEyoPvtB+ZCUqnTRiSJ/xUGZ34dmgehnaA1ePZzE
3WRxvZysJLdoSnzH9M1UlFB3MBgoPpeVZwuKG7a6TiRaFbFq0v3SrWovQwJyJT25C9L6YRKS79lL
Hr1lSIFD864hlg6mzFzscRlF6zrXp1tpToqXDM3dPQEX/rooyNppZHbK4M7gC3WTvyHKwLgzczvc
SEOhbMGYCadCipvwuNhbTZYUbuwkONsxRZ8ZEMwJj1NHO7SPr7XUeIuIIanz9mHoo01kneeKfKDg
tipm+HF+n5yw0OzoxRE/MQtz6+vDDtJOeNn6ZLtoQ38bWT4dlLrpeEft8KiN2i3Q18GZ5eok+QMH
IJ9yBPQuQIdR9FENHBrgO8srFQO6Uo03dTHS52JDwt5wi7rX35VYp45RwIY9jd6CiNY/MSqPojPv
417WHcRKmz7Wr3xtaPZGrx3jhNQd9v5TGl0T3dGSPMJKDMSXDJtIInyBspguKQ+5PrK1jYMYoiZc
MqWNOI/Y16kVOEyDh8lGjZWqwxnFzANxfVet2jT7tqEvFFIHC0ROM7HCXdZrT8VyblE4pARmshdK
VeNUJXbZGJJTDyfZze2cA5OtjaMbmgwUw95bjZneMJmyKa7FvCmkbFrRqdQ3eJ7vg2isT1mkKTvy
n+z4yrQpkM2M2w8SxypXDX0fOYZkrgchWafRn/IIrU9R7VhkdRRhvj1seOmbU5J23UUSRbHX9Qjf
aCcXCW9GRl7lWOVuUJtATIt0sRZVAV29pTZGYwZoXNZGgKJDK1OO09wWCvekqd97GimDk5aF7JId
OrhDXYSvDb0Rd1LDfTlJTXNsSd2EhKUFaMqGeltKtY81PpH16GA0I3T/rY7nGFvXnCDB7z1jEh+x
XHp1V5luEhaw+oTxxKE4psg6wl5Pe2cAiLD7T1VTLv+HAYLE4h/555LKqYC+/VHXL+33VZWvP/St
rCIZyh+CkBnFpMGhytTe/qqrLL+lYKq0LNTL8ID45V+FFWH8YREbr1FYEViDFnHznz0TfsfA7CSW
/xOWELrKf6eqIn7UsGN1WoTrdE3QFaOWtz6DX3prIHWSPB+3wwR4F/fl/AQ1weu0VM459A0C6vug
nrPKKD6giRhXi6hiT7iYBJFi6J6MIFEOSZR0BwjrJL1HSnqNjDr9s375n+jZ/Y+FRpNa/quxdgND
rv2vq4jh9vE1LeEUVd1H+mMF8Ovf8efQ042FCk0vjshpQmIx1f2rpCfxW3TvUKurOpgyhTH+pzBO
Mxmu/Gk8aeyB8TT8X5I0LT4qgCaKuq8YaZk64L8qmX+Wfn8ljKMt94MwDqgSiyvZOlyEQQ4n61Mt
WJM6NYwQWXjhrDZbTpsPfORN1WRHGiDVSlNnme4xeWypaCGKhtdtMiKV9i0AgbEXLkltHWfCpcwO
U0Goz/oQITjD1KnlFn70KDto2bz362CDcuGmK9JniKtfNHK4Jt08dIa0D8ZcRsqF4CEa4/cuVnaD
rd1bdIhWwh9bYJnFI8Fs92w7bGf5RRzoictBAvD7GLxmhOttyQ1A+6RZ46pHXDCL5iMjtGDtG5iE
qh7hfEIUtSs0ceYLX9BLf4avsV1QVi4kt4C2GcUplOVOqDU2Ip8Ziq+SzKd5mudtnCaneuSMbqMi
cOwo/mLBjACLghg60CusvNmzXWTrXPj7tlOhPXDKRklM2haXz9rkVdZr28vAvK97lGzfPlZEjO2q
Rg6BZQOdcRzc2dLlWKpX82wlwLeK52Ei0yCAq8hB9x2X/22g8UlgGANTNPCqR618n4V9eaVVvkV/
Q0JwM9AqUwg37cz4ncoDJoLktc6CzMkqbYDB111ohXjIGsk1k+G5N6b7puHJRXCYAbeGr8Ns7hZp
t7OY3tfsOAiV8I2LZgbuF9boQvL0CrrtAz4vSrc6zwhJ6ErvunPXlleJXDVOPPF9Enu2nQHnmqeA
Z3IscazHrt1jL6Y8UW0y03pEHewUKXLtlKRpRkrHZh9Nw6g9mTK0hAGCnkhzEjGK6NVvxulgSSmH
rE6R0CBqyT4sqEjZRK6uwBWeDbAOsQFhiWQOdY81J91F6CCutVhtN/moKkQTqOM+9acTQQEwchvq
AklojOuJrt8qR+OjSBlsxLlRwA/bC2qga9e63DW3PqFyq7xSm3Xd1jGbPYOaDQcLYAn+Pq5RKgej
hkSOBidgmMWEQypu1l5MJp4APWRopgv1EJDtPjCggZulWA8qp3bUIYKHpYn8eS77wc11hN2V2MM7
v07j+sqUefph1V5l4mIK4o1SJc/fzV5/0wxicvvOccL7b6GxlbG1sDoKgPbL738njDVyuWBfYwae
lZYcdgudoHFjq0e4MyQt/U1E/ScZ7p9Xw12M55irsnz+eLW+E0jyQj/wTKCUKwjVHvs1TyryR9Lw
Zj+5AA5BqiZxUVHSPP76m35ybP55cSbVxX6ro074NNXlYMcLjuqBV8DNUnWQpKgBHGVhAMPmhcCw
PIiscWw/PVp5dgSrsPn1R/i0zn+92WRZM6Uz0y4i6R+/PpsTLat0QXmj7wmVzY5BaOyWjvmkUTX1
k9/cbpNl4vPDXcILuB59IdqO7Hq+f7gEwzR1j/He89l9rNracMLpvk4uqSLSNxg4U9uNfaslFXE5
+nAfa8apLV/Z7W9TTE4JJUfLjzagxg9oPu6RiaEdO1Rxf28VyOpRmqlldUE70ZvfpZYqYpUiL0WL
JMiSxYSnnvMJqPo8cB4topd4aHZS0Bz8KlwzG61lK/xAP2i5tOsIQZQsCp3iSAzrEpvbEPrUt+u4
Eq5vwS4Mw+EFt+IthGvYsrJaH5R6lhwc1O9mVT/GjUVxiyXMKztxDgFl0RKpOQsHiAKKab5XKqZP
S+HYbN2Gs3w/VRGDrLYuIGZRwbLCfR51G0jO2xJ71jcL37+1b7otMv75TOP8vnv53//Y5PzhT3kf
xcVL9tF8/qv+P+yELpzEf962ex919pJP3+/Zlx/4tm8SOiROeo02GmXYi5bKVPGtE6r/wfxBCouB
D0/WBMlRf+2bdH7IWDI5ZJWoDWpp7Hb+pXIy/+BFMDGJokr6ttv6N/ZNP77IOI9lBT6oxkWQGLOI
fXqxZtOHMkmxBw+KTxQ3RbJ8AFRDqSV2I23UkaDa+vgmxrzZfXeL/ma+5szx3Sv99cpLBxYPso6e
Uf3sbjcHJIVSENLjazKiac1Qll8ro0VIFajl1LnEDtvtrrPa5AMZL0ndv778pxl8uT5AMY3UK9rT
hi2rn6YwIoVKvA/4btDAFTKtgZTWkWU09A9x8ty1sFE+NAIYFJf6mHCithSF1zay5v36g7A5/nQf
VFMRlrEkDNKf/Zw/B3AprSpo804cz/pBVpPwEan0sAesDsTo19daVqXvFG3Ld15YDayRLFwYwD8t
HOVQDnMvNahQM1/rby1/QsmT0B0+tarCPYf1Pn5TR/4Q+fJ9xMvPA4yvp4C1VTR8M2Qo/jhzN+Mw
tp0cJ0TQp0sHqAGSukvb3qYCGUkjhrZILi/MuZFff/1d/+6+UsrmO+voDjkOf7pwbpiTUoqEfodf
GxcG+vR4r44SPVfm7uQ3d/bn0czhmpV5OX6T1fbTU5yijOZQTYczTfVDkzXvsda1JLiPcI16kWwk
YKN0+Aix+M179Dc3mBmENxcSB19UXz7Zd/ueEi2fNSVq5oAH0w+oCJN1gG8ShF/8nhF2DrSfcfXr
e7s8tE/jCNgq2yyIDUg3zU/vzjjLnZGqLPclW4RXXRSM1Jhz4W8u8/MjRADK3KmbCJ5BFXzGuqoN
os1yUVXpTA+I+pcWYd7N73MestP99Xf6LGlioHD7uAy9Leben8JZTUkkeaUohdNjlLw3+8wg61vI
HfnrUdesR4r/CD3SkHSguFORXw5tC11wMkdpDepflynj58Pv7No/3wMT3ZYlL+Z8FpDPMpXEkkl2
8adiIXar00GmF4fJCKrUKYrC38Wp/t3FVMGMCAeEI/7ni82TrIUjuHfHLgf90FZy5OkBgdCrhrL/
06/v989jaFncUP1azAxsGFnhvh+3BjNQzDtSOEPU2Z4aD4yhrCyD37GIf34zTcEsT8qU4KnKEH1+
uE7ri5FOJFaiesj7UzxJqTcPg+6mc4XJDCRr8CZLY3ab+VIf/4Z48PN8a4Km0Cl+sLSy2Hyag8A+
kj5V8h3DhfBeddE8rZTZiALHAKuanOg5sfT82/fVBIWxMDcAY/300lRokg3AQ2hFlHm8ksg3v2fm
tdxfX+WnWcegpMMUgBIbKRa//PGuciif45lvjC9CSFeWFvsniJQaGTadz8HXKm8EL+83s+o/riWf
9X5YK20U4RbIFl7UJdLsx6sWtdRLKihRDMd2aB8oQ1jbNBvLVdKEMxzOlPqO18MdGdZ50TGgJuJ1
3qM8y2nG9DNtJtlM1G3SxWL+zaP++m78MCfyoBG1gYJRFdIzPu9n1IJ0JpC0CGb0svA4MsW9Fxs6
9g6hLGS53KSbMebhFYxH25niGW9Z3Ae8xnPyEdG7Rww96uDGLdIavF8/ra+LwKcPZ+Ezpki2zHGG
9unG9WNEKUTNZrp7sfVQt332PBOMaqwNCiPnOYY+eYpQwgQO+0S2gWKuR4V6Ajy/nA3ig24O+M86
szddO+iVPX3XAR5TzXkbM3YNFrqcS6bkhHjHcV3HXQ9BkQhodNLcrNGdyjx5B70gy05PVsy8IWqo
HTYoVJXSKSXyQFcaPFoSDagSnQYaMx99JvIRP6MRx5uxqNJhUyoWf07BuWOu8Sale6jciI+C5d2q
ZbpFK+QEfAiqHddjLaKrJTFuoxBfGK7kYUzfTHJcyPYcshSwZhYCMOCekMoh9SMilhktRziq1kEJ
wJCs+hKjETK8zEqeSGUZLyJZpYb36wfzeXJiVmcfDyzdooYg+PePAxpo1xhmPbBS6SJFwARxNl1r
NKG630wKy2rBX/XdEKBwy9+vmGz3UVFC5Pg0D8ZjV7c2XlTETZERvkiKhFFLjFPROIq85FrPdROu
+lxE61mOy9aNW/XKj2pCNWgvNpTuavWIeFG/MPKgpEFl2OHV3MybNAnpAysSpnqUBahGYsTYsuJf
z0k20xHjxQsBY8+tM+f4L5WBADzT9+d6M7TR86z0EppCIq6dhoLruiiHdB2NpfwyNNO2GKv4Ua4T
bEOWnww3ERpuNC0I76jWWXLjhKUC4GMSc+waVXVepsRog/ZG2/q+WV5Vs2L1xwgMqVNahVF7cSv7
4wrGOXN/0PnqnvnAdEMskiP6JxOacholg7z2B8s8D2Wt06cLHSWBzrrpQklGaoGwv/SkpDS8METf
qZl6XaxEJ2ZUndGu1GCHv/DQhaOhOFDQy41p40lgUsCVs/Igpkiz/pbKig3SoGucpkyglLZTfBZ9
qS58ZVrWa1EZkrG10Qvt5YwibqynzdmXp/Ia3ENyo5DP9IGMk8QRO6wasJup3giHIsHoQWa8RAdQ
qQQ1YJvFfdfYX+pS1HA7JEl/9Pt8pFIgZiCHEbAKh/ap2q1qc+yu5AhZGcaMdIdFOgLA6et7AhY3
Ro27oFZH9cDNly8AyNcO0bTY59CZqo4k9LZeIwfR2q0s9I/Qn56lOJw4SqJ1eKwZUdehBFyi6Dok
mUWE1iodhPrUypXYDvYCVUv9e9IVlKtaFqh9ZuWdBnC+jiOAnejIJDFAzO6nDYR/mzKlZiqnKTPi
A5ol/bq0BfrMuQsMAlyIy1lxsfrLOJmF5ZAWg2SstzqRXKR++Ubk3Q0SDwt9szJMHvFwM3F/czoD
R1HF/ZLTQJ0pUJRNGZfyWYlRUcWyjngTZjsQkPmtHnr2Y8TvkNaH36RM1I7OLbCbNKGE5C+JSC7H
t8LTithyDAZii6XSbmCtd9zBWJKMdSNJ7R61c0u13Se9wImi2rwVQXyLzaYN9hxa0l0CFQmbIwFV
nmKXOpVFhMYPzdjO3EnMuMwYQcAyQoHTGdOiuwIsLnvpOEA4Edp8Cjpj3HPMRglbR0+9Cmm2iOsb
X01bTPrDquoINpPn+zrW72NOjghHFX2Fp343jf64HljHkT/bAh7FUFJkzAjAqiBoEwJt6++AQGcM
L0UrUrdR8/GyLJoeJweU/tWYgJYJ9GFeR+lI+lIy1uueQMZzDzX9UqnDqyLFC+UjxQHNG96hOBM7
0w5uyqqtzh1FrfewN7JdXqTHuG1ubewGLrBnhqn+Uo7zS2LWdAWbPOmf2e282/RmnFHqX+ux0h5x
QZiMZ03bkVRM4FGfXY92cClNRX6QK016wKt8qY+oEhNcNGJ+r/PoDsjKe4gBGCDMtJ/k4MQkRb5g
16/NtvFQQ1YAnat8PTbaE4I8SuG6cgmNkOxbvdzE+Xynmu3ogK87BMZ4ygM/ZTUt7gJJqB6exi/d
BOTaUp5svXyVw+jO1gcUSaBCnKyrLKcJxhfU8QQhJuX0xv7uelTnW0tO5I3UUP9QBFIRYCWEFORY
leMmOJaMsTT0V30tris/WFDnfXXEYYq5CtK20o+GU9OQQXQtLlNt4gnNJE+HMZBa8vVWGNwo85SE
Gg/FJF1kqHtIVRnAUWsWvtdG1pH+hrILJ08F71hQysxxh+LVusgFSnezArvQqsRSDK26lfJEWtHL
vQ0Gw2OrM7NBgPs68p50EVEpaRncKCrvkJUTqT2R6YiLl51w9GHBTd6xe9Mtt8a9js1T6O8JGw+i
QDNpfG8x8j7qrcj3Pu/ZUStmOmZ5soEfy0cna2Yrlf1l0gjqqAS33mgS2eAiy+/kqT/MZl2va9xf
HvNzR6tngcbMO3YTp7khk9uuKNfNixKIbh2pBNmhF81jnqAvhQrhReRV0EHo1q1GsYhSH1JQfYR1
AYB/XfZWg3MqvSOGkgwmTcg8mMy8Jf9CcvOmu4tbgfwjOKfsv+i6qeMq1YczwYhvgTFhyQKDcZQq
bMqlFL41mFOwPzEjkv48rcyablcuNbprK0lwisvyTQnrfRUm1t5uVQgZKXwdCVwY146+cDxEb5f6
MnaoInxv/Tk/1KlO4Kpmpzea3qZ3s1/xUBQy/PpSmmEX5MA6Okg4gI02xGN57Jo9QjwJbTSUD4Vw
UkYdRY2umaJTlOXWri6n61BoWzH0N1leHtuuvM6bMX4cx+qMJU13pNCkF1Fab2JKg3URpupuyRSj
njXFayOCEiyqeu2TrI0bN7qYmZ2v66qHTgwo2h5Gj8BTRyvGk1pVWKNL7a5IOFxYdrCyquAqTkJS
YnVEtP1ZCSsmuq6/ULTkgizUWyyW7DipWmyTof9SII5Z4bg5hgGCdmKvjr3SEbFBzuFKk7B4N3aJ
iZJ29yFS84Kt6nBIioaEAaDyuOWGo9UEXpUVgMyV3tzRujurmODVDW2BioAsHnjWPplBT9owbTOJ
CQd3Vh4mF0R1ATMCEqHYeX5nt9kbJxvQ/HUzSJgai44kTLlgLM74JwNzuiAIbd/WNn7rzn5iAkfq
HM3PPkKsZiUCFnHViNmnSMFRRIp80sYUNjmCaKIzO2TgDEpKFxlybfzfYbSYCXskxDUgdDcsJh+p
dbzp7WhN6gL5cKGjLopIPELXCX59ZNWD7NRl9jJINkzwOX8nJglVuRbaGwtIlaXRvSSksF41PcQN
9tEY3fxbI6+OaPwX3TZ+vsyGODGIQx/Y42XiJ91WDzThxmpTudIkPfSlEZ3SDK1lV/qohoneFBQY
iEfbyektzZ2tPxBC0ZdrADeHSA5PCLHprdSsxnneOYMP16ZKqgK5r7rGcPge9eEb9sZdsNxb4s9u
Udfn9D01czfoyLrJBeQnMspwtZIKeqTQXarZ8MoQvuCQxhu9Vq4sbKa6fFPpmr8Zq8YzVOkezBut
784RinbFTmMj2yCptaR0qWi8K2m/byDbzLLk1TKuTiJU7VWjSxsiCDa9aV1RVb6TM/89zjV6Tvqa
ytGamB5UgeYNeT6XcwNHAzvPE4pwt1KHu8UkGXassE0h0GiiPW+VmtB1K72ifppuRlJd10qmkn6M
x50aGBpm0fE4MMa5EHuaizge2LAjk87hHoSqP2ztkVEQ5aoX6j0Rf0N9U1W0fSWp3FjU01Z6v2x4
pOJebi1jZY7yMZXkayUwL7SMchMciIMo2niNDbHdGxOK2bxHOVCkyKm1KPcKfeYGgfkAA2DYzxHV
nrWfTGSntqrujvZ0RXrWYbbyIx15hPp58WZOZIKZQxwfC4sdObvpBwuBsWkN+WUHkWarK7huZJKI
zWwmvYXQa3XypbuIUwk9L/sVkS7lInPXy9U1asxbXKhOS4PcGQ3tS2QCUitnRNu9aT7LdozUzyDC
eTAr/BrqfIqsJfqJRYAtdv9Eef2lAzUGOcMs10Zu3RoDBI9QKJsiT2cPeVK8tzL1NgmsmxCBLmWN
6ozu5WwGY3EhK3qNN2Z+1gZpX7d4QkODyNZUNa/HtGff0Pj+mqinKymJCNLxx5QKqYmev6MvrTcE
qtY6TQ/ErRTNLyMCpjF+L4m/tn4uqvg1qTtjNUnhZVGm7LfaMaWH2VRfNNItswZL2kgdaSUb5X0j
K5lTTeV7gSISZYm2KyGS3EkCsJIyEIyT+sHkdKIZ9/0wX7am3rqSEvQbPYjJv6iA4qMrJ5k4645Y
hE8Lw3xfzfAm1CWTgvUqAmDGxHFi3M2HMeqf2jw1nDybmOfYjsxMoUeTBG3fzQTJ4X5YvBEtPu5b
8OoobSJo9f5l3kR4wwkWJHbW9sqCKKIEQMNa0obEEXU5YLIO0TImuE6g/xFGqOJoI2iX8OU4u69m
RD3WyHTGzLKSK3M9ZVJ+THXirKh7IMHM74pM+oBXYl3JQROeZKua9oVZKZuMSKDVWAhpnRoErql9
tZETfxcOyERlVXrqcy5spMBMyBbHBD/4Xp5KV7FF+E0z3Qd9e1/YgBCHKdiZZu0xmyE3t6NVM6pE
M2Gn6ejlKmV1VOfFDDChBCdLgsWLTU6Shdedjc8+HvEvzPVVJeuPU25f2p267TJZ7GqL20Se+EjK
6YAGtrnTZulORBUOOqs4E1uHzbq4zroJTfYcPcnwNtSc927WtWOfosotGuAEOsGz87i2qvI0yjXH
Ek4wLNWbsCXORSrMjdb9H/bOa0luJM3ST4QxdzjkbQChUysmeQPLpICWDv30+wVrbKaY7CVt7/em
26zbqiIDATh+cc53uv00g3ZVM24EYB8SAM0N4EmTOC2vWq7MDl5vO/rHtIzupVURwerCtBJTdPSb
cqdKcDcF8t24kNsZR7Qx5x6dsvzRN/Pl2W3kJhGus8Xb3Pgb1NsuAUORKehZ61F59KgmepU2m3AC
G1PXDUFuT/4zDSNsHxElCOaFAUPcmBtkwQYWH2gGCvfDDcFkS/7gpB2v6YWsFn2w8xH/hTby+zmu
2x+6xh9CtqWmZGxVqm7MooNQKdPeMk6kHlNoxkgmvjHJsV+MkQB2QyTTTa+cuN/L2Z3xHmTNbZN6
IgqEJHV3l9qDeRc1RsTLWhJ1c6zhGGx728RmwSPltaHQ07BlTf9Uj8kgrwa7d5+cpk/u4LPH4RAv
t+BVyWxe7qEKi/d5JkS79d447zCiLO/gP28nF+kVoRPZ6RJgz7s+ybJiJ4ToP89cIO4wjJZ+VDt0
vMl4b5tkWbnMswg6eUM8fR0Z8RMuI0S9/N3zXDxENM/FOtyZsX/PILjCeDPht/PtW+IMGH0sdXZt
zvCRCP/W0budZPltkjXbmoCEIKtJSF0zJMOt9d52HhBaM8K6wpKYs72eLP4h0FECQRG+1I63TDfF
p1Vl8bZy5vq2rrrzOIzkpWBn060YnjrX/Fx5zYvrwmMRF7owQQ/uezbb+PqAo25YU63nFFz0JnOT
T0luA16SHYC4krMEE5cNb8crHjGVv5olDyz3Rm1vcr6TZQAQcItebaj6QKFFiGs9BgdYHWOAjECO
xm4CnwWeSI9HQ7UP6aBu+xXuTjKb0Zn1+nudZ/U+Tpf5MWnQTF0N81C90ZfF7+RJe3dFk7e7OfWK
h7gxmeziq0mX3kDZPk0PDCjDJfZOeOPWu3nUdWB08bKHvsN5lkk6qSzJrkQV24884G+6m+9Sqvnb
yofdtPH8Gr07Yq1nGmEmrhGLnUeig9cjr0US6XmxPjVkOl9B3kNl7g7k+q3+J8jzxglsx12ssk8W
v8O5tiok/66/vhhOyY1A0aa3Wnviuajp6IckT7ZT0pfP/soAwUlL+1HGMV/BkSAV2GQe576F8GM7
012z+slX+NcOwC57fBkKW22K3npppfDOCSCF2yw2qMPtObsGVjtSSrBFx/OKtLLF+Okv5tnrkK7N
QHg2iIFJtpcs8fX8NXP1NT8LG7Spe2OzTRa83dwTdDW9NQnTJ56YXTmTBWPmVnJmPVJtiTUpjyNE
PYDPBRbFMWoOdWOPzwpmaYah2Xk1ZW9uW4rogFIK05dfSqQE5rDNifTbAmzcpoyGNla7mAdVOV4w
zgtORpwh4OzWR2dME4IMFaF2Qo87HsB8Q9Ynmj34bBtgHa8TyVLkSu9AHkXbgloR0qpJGDP5N2FR
LzrbLyNi5se4EyWiItPpEB5h9wKjNopnyybT3CTKqMFDluHDq3AyTQ6BIizo5RmflthjeGd+Bh4w
SPrhblFU0oXtFMcxj6qwx0MPLbWbx90oGn1YGtsN53KSOC/NwjjWC/btriQsLI0t7Ot1stS72lFx
sHhx/OiK3L6usuHKKLFlO8ouPhd9mnyuNCGpG6knjA2NK97MJCcmmsHxd9ReENakmgnbjtPuzfcz
6BuZjiCuVFEBwbDT8mtzmTTTL7UZFNuBQoVnJyaVyUwybsgFkfpmoRakXJyXxlG7Zh1GBkgeMT4F
R5pluPe1SKvK3wwWN+Rh6bD44R32aKLofYYg7jP/bRXj4tCcrIlPxe3FTXSSl2ic4xj1ScWUmtnu
SfYytb7jYxl5evuBzHOnhPX0JePfOb0qpFPqRubYm959s0rnK7H2TnqcykHHWJrb4gWb1c+thMNp
N2gerw35bA1cbjgcDXq2nEGKHITE0hkp+8i7ghzxynXi9FGUlvOON8O5a2n444P7c53QtbnOjpSn
i0VBUenDINLGuyepJhpPRNm6ahch3JwOdV/2n2oHh1BQ5Q7/wzzOKutxx7LlZxDiGthVTRK3EbsN
SiWBNvFtn6ZuKcob1VrzXbEMWbdTg1AH3CGOH4A9i+ivmDsyz+7KRbyXbSkwAwuv/g56GM/cMjoW
EliYYzarMoyLYRtPxrzriBVqwZR05RjMAPaMLcvL0gceJgwmPWPj5yeVRr1HNnbNn2eYuA5HjM3G
/WIh7uSF+F667l6Z096fmod5yjEUZoyfffnVmDIGhfq2y5vd2AGM3vQNx40v28PIiPl+ZdwKBDmR
Z37tzwlVbTIO371erFv8Z+tnwnhDy2MauWivpghidkfHxbwBuzWdTz9jiSeJTXOOECSM+bNxaTW/
dMnUxRc3KWujWMsdXTzUnhGgMcbwb6nvHUZj+iLj3rkh7Vpscn/eEUPa3vKPWI+MzPMn5Q/2i5BN
dhjs+d3rLV7dyeoeWqrtLS1UgtO4Nd1Tzd9KVKrr8RMzptzqTlXM6/LR94u9JSAv3U9FQTRl5mOT
iufOAUpmjdAVKigRPCJOW6qrgRzg99ia4AbmGQb1U4uhVTFruKxbd2Q3ZtMh0ykNPcFXHe6lpKcv
qF1Fe0LfOAxMdwp/X9cQca7SNlvqbdt4NqrIrkmrrZpaxz1XqaGhCVZmVe64YTy9U+MI+tVFTG3f
RsPowqSoUzxMhC37NN+rnV/LMRbOeWqEqo/8vARJydEEwY2unb8bnhOyMTQjbGFRc8TTrm57M7+n
Yp7jJ1ilhbrKZ8FR4IwG/7lwCoEFJCayD1WjsYSixL/qCHjpd3Pl62SX2FYjOF282NvUXV6rq0uO
nHrM1dTJM5xUDYknLdbp4JV23rSbf46JkeyyEjW406Z3UKTg/wBDdEnNnAaNgFI1MWG5EBWEce07
jYlvs1YRA4wuKc6yRwDeq669ja2ODosQ2uVk1yWvRCvXt9zDK8iNUfUG7AbsKi+DX/lb1V0gAL6R
6ENp0AYWBeMN9ONNd0BHNl12Pi9tryVBsY32w25iexlTd96ssMWO7OJ++O76iVcqTRYF+Lnt1HLL
4d2fU8s5V6NXHMrEd/bIFS7Kj4lZjrL7fWnWK06/pA40vNhAtj61UWVNx0QjN+8uy/eFfDxaDocA
+cHLjB078+g1grgqL2M1SPMad/NOT4iS6PK7Ljswgqa2hAuwXFVdk1DUpdwLWHHbc+EqBkFJ4fg3
hGTPB2JWNU2Xn+FVtKtoG9X5koXcy1Tupa7002Wtgh2Vl/Tc5bBHKuVVX1sjX7ZDZ1/FEdJlSCjL
vUE4yj2sjyndTwTmBoBK4+MqcFiYFZofW+Cfm0uHQQ68fmZeOkJ47+udgX7+lHJEtKeZhmxPeOp3
+BZZmPtR+2h2MF8CBnIW32RZCWesuy8+P9pjwvrkS55WUygKXwOesKqgcO1CbkRNNu6WFFSqWdIe
yVoU1mHVKj3hh5jvXDrVO5f7LvBN9cmqVmJ82dSa7wVTBBZnbm+GbDiWZ2jp/kuSq/o+l+6rghEV
TrL0tuU8RvdRNBCalHvLXdlFgpOhLgLXrJprr+tchvW9hwd4mCJGefxO5J/lbCd1Ph47vydr3cn9
9wko0B6RfX0lp0rfQJ6/CPFNLLWoxfEJXk67NnmRIlJntxneu9wsQK96RzeN5qsFfHnIG6O/8XsX
aFRcY6bm134jmDyNQtnCVMm76jIjzdRY79gmqm1ht1EaEvZgvQ9GEg9YCqpWbnEwc4flk7O8tS4B
hvCNDZO2P0vvfBZ3r/iu+9ep8HhNKIFhJYY3IlfndlBshigwqvUk2Bz74cLK7GaiFNlpoxq/ERen
oQwn+s7ohlMG/MlglTK5BwYKTK1g9zMokpltJfA0V/U5wWi96Rev3eLKrm60FYtD56ID2HiIK9dA
Dlm+LwGubx2EOhBSxZp8SQAB78gZFNGmZ6/NCrZpOFe9ASFXMzMnTswezZl5XhNmhlgATMYkpQma
tLEF0/0pljwqnheaynMflahoB1BU7llI+iz1kogYusKkZ3eNQpBSWa271cJrGxtj906uibrJ8vE7
+FSiyHW7Hulp4oDACFgQCoT3sSrr+Uj0YLexc98+y5RZVkSK7d5qJ0A9PbGW97PpklKqG9MHcdou
1yYpTw8kU1J5wIQmSrzybhjgeOADosNorwf6N8DQYiBTUMwPaEKMp8WBFdGxFaN8Tesd9z/yCF9k
OxKR1Cct7Uvnht/9GJNUqTfzXLsPUYoCwKuz4uh3o39osiE6DJnLhC71w8wT9YlH9phXyfoZNR1T
7ZjZo8ic7t6wIo1XHRgYcRtZ/jioSb5OmBlubLIoeTebYHJLx7w1Z/8lh6qOfgYM4X6wJR7/Gm0B
crwk8Cnw6e20eYD4p/aE5A53azMUlBnkgbGv9L+rKdLfyrz6XmTVFHTtMLyRj+vetMTREy0IToYh
3cDnsNNj2T2TUIEqCJpbQmGTFafF1TuvAMLDcntnAWCbI4gIthOvTEvtk2lObaBcbEV+vXzWZpZt
EZI8E4L21e6RmWAbvrCBrI1diavavjALxxW9YGSCbRctWcAIg8oekOqlvjGMIgRr0QTMVearnG4c
UOCcPDAKr86zKB5GKueRhGUHLzvthDGwjsSF4Z/qWXCz2gstc1waS3LWZEbs/HGMz+g8oL6UnIn+
5PMCLplhFeP6uIqpDvFK6O3ITYylByuDAsYbD9aTK7J3WLneDu9JHLIQ3FJ7yWcotwdG7dmp9Jcv
jZZ663Ftvhs176NUTSk5vWp5Xr0GNE2TTkgGCfpZyDCfMSQYa+l/ikqY5BvhLin/hMw4K8dSk/wT
0RgME2+yTWtXxrkwaKvrcTKeZt30J3OYlnPM63nTJQM8PKZpDOFnfavJdsDpUnQBa+LkTDRoFSQI
NW+w/zBDZ+y84FXfM1OkCaHtCipPofzzRxFkbdk8pcJArsShuq2K0t7VvAV31op5ZzFKN2yYvVzH
0mEWLEpGgqnUgdSuf+6rjregHdsPInKXqxUM8LMd0cSWTCpfDcc4Qgg61csgzHDMwBEwxQ5E331J
B7u8I9zBPztZmZ4AOxIA2hn6OfIsee5a4V3Vcdt+Y3gszqnRxmcpKwBQpICiV87ErSs8SCOcZ2wd
WJOx9CF1xe6BAjYLIkLfu9SMNdiGeVZkghaVvzNNA+iNldv9HUhg2OIpa4uYxv+pgZ10R8oKJ7tk
FkZm8LwG41LUD8Js3jylqytwpka90ySYH9ymJuHUWgjXmpf+nSQcAgEQVW9o7jieS/PszLRe1wtj
7gfg62yG1zJuZYCx3T8ZI6PGS8nIBqget1Er8zASLon3o5YndyLNPIn4BlWHACubmGzu8gI/vzPP
Phnuy+KdamDYlyV3/WXhpJkPPNU+OIIcVBh8v4tzX+uFTaZRH0hP5wxIi34LJpopkrv0MIxnnrbU
7rpPUUeJyewD7ghOzRE6F5M7cSZHwDrFzFRI5MXr/mzFpvgB2Ns/QFdBVb0klnhubEffT5ZlPOOw
Ma+7yu1OKxwgAnPL65kW615ldncqSbZ9gBmAM6khAODouO3QMUY3wVZNLMdCVY109mJerhntF1ub
xlBsRsb49bFwKk55Z4wl8+u4G63Q6ImrdpyeKN/abqqvi6qSYeuba/SMnS7/QYCXz07F4F3geWwa
+l5w22gfCjr0BhDbYM/T7MkEd2JtUMWZXpjWrU0NLPW51zrfc6BRsxU2oQkXdQhw2tiVO92vLvOE
FSGnw4Q5X4b6zgC77D2VE6efs6CMCyJDebctAz08pKvs5IuFpoLiKXNismMqOFI9RvCDWTFoEE0J
iHROalYe1jzCFsXwKZdAWkP8XfQZma+EJBPEkuQnExLQu9JTe+pJ/GlC/I5sMdR61fjsAGN8ptf1
ZESfzHV9TwjQYSPP7ju3OcemNL3Kc3e+UbPId25jTA2rwUuXbNXfLDg8vWig/fvZde0On1NucqaJ
cwrSs05gLqW2t21nK6exaRriX1BdVbc2iql4iwiNU49q+yAj+CypmTJZGlR2AVRE9V7GZQsMbClr
vpNjuEiQPAtqkfuVMR4BQSSbaduetoTi6GtwrF3QFblgfYVFAUm2s8H7xv3f2f4uWbryaNI0BGr2
vvpujMgBMeW+hFT/KTNkfPTrKNZh0WNwYxwFCCpCCEGza8DMmuM7rjc6IvR453zOZrSnUz3uVow4
uzxZGB6DDKmMpAdcwRbDOPtiLZ/Gmt4zdMoJbmp1SQ+15Hrn+UTjslyKjfXEucqO1mV7TAXF0Iv9
qMUyaFNy83nbOe2zo44ranT+P7HVHNIskMtWMDFDokJDEh9GR6kutMU0bmOEJTvGf8YQEDP8MLFm
3GGhYD/kWoiwLpx3ZdvGJeeDu8+03QMdVv+6Vul0kKopKBw8IPKQ9ptXNdgsVJvacl8720Ar6HZL
ed1HdnaexMzfQdEXsfOiX44HMYbGqAnfYqSpi4UZ6FDVKxZbJgN/FneaF3/Cr5JLVDoOsEtXAUZA
A87//y9rRl0PvTV29X/L6VevW+ZgKh2HvDEOOYYxlAicWZeuE8jacZm8/o1lvcsiuNcA5HqfLvgw
RRH44nauELhyGs53QGI8qrFsvvC1ejWYYVP0ifGdVE6WM/lQl9M/+uH/b/v7CwD1klD4f7f9hd+r
8q3L/237u/wD/2P7kwQIEfwj/yGdopD/x/bn/ZdwmeliVGXyxf1xSeD7b1yC7cJEANTh43VFWs9/
/Y/tz7b+i3+dScIQ7yZSYYk3+n+w/f1q9EAD7qFTwv+FVN11LFd+MA3VKLXmLCXjZ4KJiwLKT8Oo
b1qa37Y+/OuaoNJbiPb+twHs4uP434fg50d50obIjuVOKiwsvz4EeQqiy2IDwOadwQQfZ+7SRedX
sztWVwkL5P3UlcVz1nTevkHR8Rd71E8H48fPv3glTQc6CeT4D7pnSssFxT3q49TK4+ROmgnUyNlL
gWWrsUKvk5ajxSVYCGeg4mthCKEXenTV6H6NMze6My2/cwkIWkTJgM9u/Q2vOrfdRTml6s5cCQDa
k2o3/Win1mUE4iRtQvIYl7RD6ZsE2Vib0ybhBfADSQbta2lmrkSR0SZP3D8wjTqwB++ogMZP42ib
z4Ie+NofF6PfToQXPf/595AfIC3//CKuZeNRgJmMM+bDsbQ0gtptyXqkFBfhzCAs860abU5u1gvl
ZfHqWJ9EYcq3QjsmOzZPwkds6oYxnbOq9tvKIs4k8zCy6Z+L2Al1GjdfYbMjBGS6WUaBTeId4CL2
TBkCn0FhIDVtuQd30T9FPSPaMMmK4t3G1FTsDGjf88Hrm/p1HgDWBhAolwe7LUki6jziTjazY2RQ
wLyu/5oNy/ykc1eXW4NvMd3IZUhuxlm35kmTBmvfJhHd/k6UjDOPgp6CBi5jGHXRJznE3TkmSuV8
8h0SKTskTWFSpmigSbPu30RB7OmmAntUH/WAb/R69eDjh1or70skW7DitZtMzZbVImSotJtdN5SR
n7phtQ79I67LOL5TVTabAXaY5M1l/3kZppr2vJ/cmdG607na3MBsX9ttjpAJZJYmei4Ua2q1jGlT
kaP1TikdSN+wHfRKl7EuQFh/ADTCmBZWKvFLilSByHfPqEwg10eWUzykjp+KLW40BhHmEE9AALyi
cw8kSfrmV74w9sAl4n3FWAy54n1OzNF0HcWGH+3W1GugimWjLHYFdwVuQlGZxTFS7LwZLeTa3KJx
8Ym9lhkxP3WZmX1oJ9DOwyKT3a3pXEgjqnAnYBm2rpwNRRP75WG1knRn9cpFTDDrhRm50TotgHPf
SiB3+ACURVV6U+jnGZwOa6APYzs9pzuxeLyr/3zz/6fDCE4EC1K4lzhDPzgKWXst+ShISoxr1987
yCNC7ej2FqA80WDDRAo2BtmaZRuLC68Yoh9//vxfDWE/Hz1i5S0BPAcTjut+sE310ojTwoOa1Vy0
7URrWGdTD7SDgP72NZLav4AT5H846NGAkYqKwZg3x4W/8+8SxGkTWTeU2JfUiRpft0PzM7OlZ43m
ERc0d4cIrAl7xjm7pGmKIyG96r2ecsLH5oUNfJlFBaWjgfDfyIjp+fP1+GC6vFwQizUdIRXC9QVw
3g8GGLMU/kx2QR+0RlTf1aSV7imprS2RUCMktzmVQRbPyaEa0Thu6pmhruotoGyl0e/1YIi/vK0u
b4Nf3xZsVAUWUNvnvU0N+Ov1Yj9fYWMeBNpBqzWxgk6xv2FYV/7NLnb5pT98EPUBQecXoyVRJx8O
YQmnfhJYKYKknsa7BBUly/llUhk6S+1+N+aayeGcEbG7EV3SsdhfUl7VlpMwCJKEbi1kwS3Ta2tD
v90NDhOEkAl1Ac5RR2VIEWjrv/zNv9+8UFXwy7um4spQhPx6bTzbtd2RrMogGdfmHQaJ3kdzRMaT
WyWPIOn+5oz/aFkCimB7JsZ40yYenWfmw9NquHk9xIaJZ8woECFEBLNv0s5B++HFK5m37VQl+1IW
UM39PH/BW6OczYQoaPfnu/TXm+KCCpCMQiT+KQlhCh7Ar188wdEnG0mjZ3nGdF+w/N4wOlie/vwp
vzsI+RiJg9sWHstmHo1fP0ZOU2NlYwrbnYO/QgrEkIP1rYNupVi+DlYT7WgL1ueyKcarKK4QKc+i
QnthZU6Ow1x6tbw4pt5igOJ/Qwf8enJeroHlQ65SFmZkj0rqw0HSeGREWRE0xm4qo2NrQ6Ka2Vzv
MWA8x0OebT0Laj35kskZ0b1+/PO1+U+fjnkX+y6Ofse1PhSRaWfq2BqcJnDRrcXbvqiZTeTA4zZL
QiNMVq1xnY8maWiyEcO2c9fpL3ihX5/Xf76/SSoBtz4HN07PX38c0gQSijzugbHC6hH0TYTCp0f1
clc3Dk6KrEgP5qLH7Z+/+IcD8vK5cEEcCn/ED7w6fstnb2sHfhWCMbYxdbpFTYewJ24pjUYV59fU
au7WQDZ8a2OGsi+BskTIpWCPipBJy9rsgMAkc/jnv+rXk+DnH+Xy9uJFSvYGOIkPpzb3iFCFonVf
I9KbXStG4yPm4cUqrPU8Jp336c+fd7nz//ew/Pl5HvWh6/6s4XHK/XrxFS6e1ch5i8lK+WGOiW2b
S/wrRuf1SMPIqpQoX3ZR7Tt/uf6/P/ocQcAV/vlk8yOCYIXbVXj4u4IWaFgY2xDLIxfB8Z+/34fX
9D9fkBaJQw7XNlEmHy7o5KP4sdsOTxHKx0NcpNG16lQeYLaqnoYCzSnvuvdBS1ScbOmR+LsxtoIY
J8Ai/RP2oPyYERv6Zo+295dnj2yN3y8/3EiHA+CClmSc8evlH5C36gXvU6ARbcSt8u4hd2hyDEUx
bCi/O2R4F7vR2o8UcDf2UBJZWIZ2Zuw98I85GRNZfq47nJKbmBYRpKzqeL2hlnUIOSID4yvr7B4U
TIKoL2xiULxhksvk1UlsHwm6pnxuEIPuufHXOyv2P2WxiK9cXhkR8F4mUnQxqctr1MbZRtk7/LAT
H5CKMRNNVfVJitnFbjRAB41FAIoaDivwXfCb+skD08dwfg7Xsh/nMMrNKOwqB7EcIQPNZ7Zt4tZo
pMdeO3FGQOkVH37OR48BKFwdLNGgp9NbE30AoIRGmkeiEnx9pGYmbNPEjo1/MW/sx6n22ZYMU5vJ
TWdhfQuqBcc4OxFnrCjcS0X0bSp7shsWyLllWmOso3z2fqyxh7pknnr/2ZH4qplfCh5qMCYMt2ym
gN/NiNhNqN4lWbYNRu4TpgCq6dio1rAAEP00A6x+LaJUf/dixUp0tsvKDm3dZd8TSQtw5N60vI1i
4G9vlm6e3inbUjyVVERPwoqJc3VWIO0HHnz2iZkgfW+XecSjw36Xy21FbP33wZvRyMif2XzGqJ74
Mv7LiEmPFiDV1vVgyIq2uDaTFBh4XbOWm03QJSWJSSnZoWWeB+YsLvEqLhGozM85wzZTs/KX8WZo
WWY2Kn0tUSEQ6y0XftBeJDkmpmjo2hD9mb9fHbdiMd80aBpltaxBBB6C4JTCxVKwDESRTfRx35Yh
X1+siPN0M052dMT6gfDcmJZeBvjvGM+2tuHz+xU6gxK2DG/Z2JNiqzIhPpvUpd9oIwiuGGS5/nBy
N35FaNlXYS5mSXhEsSCdTIxKPXUENX+uh0nco7P2741iEgXiQ8UqDWce6IKKax6YbOhmZgfrfENI
MZ5so1GLe+R7uV+lB7CZrBY35xmrLXWyc8+J9vQsdO9drYZuazZ2PJ5ja6Q9NBztmXs9G3G8G+mE
dFgmOVL6sc9zqIA2hOgcdf58zLyksTfFYii+xuCJ9KScvMvDdMzZRFcRZl4O+IS2lBVA++aUORNp
Eu1J52QiYHJDAhtmydPM2BKKOXnzatV0UAzWASxKmnvj9hLkjNppZATFlRy6fEs4xeCdls7BstqS
MXscFzMxghwAZ7bpec+/R4a1MrNeW1SNfPNmvsE4Gcs9o2sKr0EJJJAdsXkCH5BEQTyuit6dbBpq
6L3VwN7ZUHmj4Mt7x9KE34iF7HnNfUK6j8a9VRCWy40NOfmVhh1lmpdGChSzBBPXid4pDyZisD7s
+sxB97ySahfCAFVP/lD2ODvi3L+p+Y28kD6asOORh7vhF0z7q9aoc401voKb2GYXiifISvM1Tr2c
uBUbUza9VOa8TLpAr+H0A6OiAm/Wq6VQk6IUIFKV7C7f/YJBAgdG5tfy6+z0zb0xtiiMB4KYnb2R
4t3fmkuEwW+Nk3LL+MV9wN7O/sfwKh4lVNH+Z5PtzI/e96PX0q5WmG7FcLmu8+WxU75+WuA78Hev
jVdtJSZKtshpzBtGu57xWdox5VavSObdRImt7mKZruWO16DdH0wlzes+tghgcVYuzdZuChddxMjm
OW1G68G3i9kOXRS0a0hFipHPzIfpsVl4vWzqUeplyzoRpQXoKMxt8TqWuPQlPtrR6xO04H4tzkq0
6x3oiuJRkN2CJ7FQyGnzvrMZ4xRJXB/8jKysgF2rwvdgg7xTPQTYQM+OvGnqTM07pkDxQa6XOx/R
a/zNJhMDuxBatBMOs9wPy6KT1rVcLNoqfHo+SuIIIsHO6x0KLV1YdKG5Xu+Nyay+C6Tun/g3WD80
tgAcV2gHPnslmi4097C8wzSCQ887Lm0SxCAW7FXijiBAJUJx4unKfpgsO1HneWQ/POA8rG4hHPVR
ULeKUaFA0/wwR+3ygjIcRxBt/Uy0Xj03p0Vzsxxw/C85G0OMGoHX0/iHulmKgijplWge2Ib1sKGP
WH9wcsobn7hxJkjaQ5s3jAnm0hWGaLcZGuEch2l2Kai6NqrLjajxDOwmXedNvLHjJjdvh8kapqsk
cfQdFmPthKtEIxnorNBlgF6XTDnso+WXamVRyB1X+LYbLDN+znCUJCfsU7Dl6lq2pHGg1akzO4xT
C8OPMi8e5CWxvTnwxiaK2LEPYx9YjUw4N+Dln3hyHBWWvjPe57U97GSeOi8Ik4yHFY1Gf1wxDeJi
0LwJEzMRzFjVMIDfBFteTLVxNQ1Rkx6sKG/JvO4e0sjBFUbcSRmsrb4u/QqqblE0n2Q73XUjvRY1
DQDqsk7/Vtj93rg4UsCSgkoMWIkG9dfSiQBRxotdMQXYRohwroh/jvERdU3NzrLLv5IEPzgB4pH1
NjNnWW5m91IYNMmC+Kg0TPgQy1ItBjr+aciC1U2GLyh7EN33rWFVoe2jow60WDIIXBHaw79U+v+h
/6ABv/zpTHlxN6oPPTgJJ01ZzA5hyq3QkDdUtm+W0vfDoZH9N+G2ZC3ZwDQSmXdHhkria2Nb8xNc
iUvOh6jY3P6lVhbqt3KUKQTMKFtd0gfpkH69pn1Cq1DlOckgPqfyaRTd5QmYavUGoprJq9+kPm5u
7IMviCZIJWpIcvcCSfjNSymg6wTsOMd7v6opqqb4ItziQXagduYMXm+1ksl32yTLIvQB1WGyTNjc
0eGZJMTwkQvlLuzXb1PvZMgZkgkBoTmghee5bwpsM34kTyuqrilIbddA/s3vtRnhxcKmGJfocSgl
/Agc9zE8Xpm8aZAkKuzjQf1gSis+F2tMJhIoiaGkOojwzIgJQ3SYrBbkagsrNLFqE3fcASCpTM9O
XDrPRToPSZBEqvucsD16VDIn3K2sxrZjNo1fk/AEk/qOTSNEa4brxploOIvAlniwVzAEebwpZigF
RFu2DhoeaoHNRD1hh5ayiNAklca5EgAKvnhjtyKlWrJi29VkVyCj8hHEmVZPSIZNbVduG+VmC+dM
R/lG7VPv7IpAqk0palwU8dB+GvwOedFgu40K4Eqjyqm0X3yJ0QhSCNp1sSXSaJR7z9X5D4c6zToA
WMYXS9HIUbSqBpzyJTcjSLMc2V6BIOHWX5FjbRgLFVe8wjwdtKJpdIimldUpbSwiy3m2ZRDVBqSC
yU9q/y/zzN8bY8ex8G6wo2aKSHP8663ZxRL5oI5Q0HdevZMLmbcRYfchbsDLcYlk5s8Pw++dGbMI
pqcmi0TYTj9XPf/aMJeUOfbUeRzLZmWjijbST/XUlztp1Zz5f/6s348ymyUan8G00iR/4MNjN9SG
nxYR6Uy51MWWbwpHJ1upwBvXODPTrrZmX4gwzzIBIqg3/zKE+/3SglCDAMzAgf0o+Qa/Xlq5mAXw
O0MHHRlwN2sSAeFZIF87wyB2DqE9f5kE/z7wsRVDDs5uV+Ex/Mg4hDHiTT9Dfar/w955LMetbdn2
VypuHwp406hOAunoRCdSVAdBShS82djwX18D0rlVyiQf8yle60VU58S954SEhNlurTnHHEX01a2J
mC21bty4bFi+YOEa2BmG+c3fP2MIsZQAddWzTO1ouaAt1PQpTkZfekl9kXsjqBKp9mdzoqKdCZVu
r8Rd+CXra31dcvT/+3s2XfTWCFYBhTHFHj5jpcTqBmucy1eEv+CMsdfeMPS73rQmjLxa7atTpu4/
vuclUPy4usM3vICplvQKqh+HV83MHsNo2aN2yWX/A5Cihcizb1hjBmSm7abFTIxbnJYFvlyUZtYq
9OLpOW710KAu05IeM9d6A5mlnaONQLBq+SHpKpc4fuzc152GU4k5uEO7yWpNeVINyb5Yr/P7mezG
IIoRlXYzwvSs8oxLz+orjXRKh8Cqwmmgs1iyhw5vlO6I/6QAcD1jnYgC2PLN6EsxhXYQ0TmUW4+Y
LNpw4ARXg5qMxAAh6zBODMN3KlKOQS4D3UeokPQODp8WSbqxynFi8LumDB9Z9zMc3nkJ/Pvj1/JO
zQ3sJlIFyr74TY/Tz4FZuG1ah2DosYNRZ3VNzhEgFtddVd2Q6MPUyzaenDC9AQ7z8bXfjvUFo+eC
P4YyaL9hGM7RwukcY7qleqxtPWsc1pEJSqnGS3umpN5wYpfzzvVMdBcmpW0C30FSHj5TFZHObDZF
64eRN1+xjIuE1vsYfm4Z8WSe04tRTtzi29dIA9DjCcNn55/60UrhdBX/vm5pwttLWEPrIkXgeybM
/ONH+XZwUbaBSrigNh2NwX14a1pXSdmYzNrOJFHlm+i6u4gDX6Q1yteuoMJhsRHfU5fs18jO0+uP
L//OAmWR5s79WWy+OBceXl7F1Y2ND/VFP7aQ1juDPM2uXihJavX140u98xItatI0UFilqNkezZ0q
sJacaZk7debpLu5Q5S2RfAAVPc48VpzJh7+/IPDS5eXRpUKdc3hveaugIa601nczK924NEZ2IdWD
e+HY04Wwh/TE9fRlhT0sg4MjtXXaUbSHGH9HddiqnGxpq3wzTcGhys9EaXBIKIoyELrrbDWpefMW
G8F0X9uWgg9ceOaDkqUT3ChHqKmP6DyuN6HVd1d4kxA2OClWJx/zUXeb4mtOA7UGIYNJ3MN8NWCZ
O9XPeOdztPD8mBSS2bK4x599Qbi8NhkUliIqwGcNzGRCJ+FL6MIiGdWxouhsHBRjLcvU2Of6OFsn
xsPbZZ1JzUT9Yi0NBborhy8topTWEXbBVyLDmDzYwtiOUPV+tmFmUz6IxpWtIsf4+Et5Z7Azk+oq
kU0mzczjObv2nKmTaM1xyPJRznSuzow4nS///ioorWjSMtaXXsLRrVVOq+H+I9excuabhh2Sj0Sk
PgFl1t45fjmesWBY2amg5zoa0owrh6JKMfiUL75RSm7Oa0k8mMpZY5/ULaYITXGuM/yzq6IVEwS/
WAf/UhA8qNoQ1aI+B8vz8a2/aRUDbwZXyujnRIeu6TgSo58bTyQZZNg2UsLP8IrqnTul1UOrwZL3
bXWw124dFioBdUn6xEdQclLpulNnU/3tCHWZEJbNjIqexjlaSMoWWnLSFxxNOzCNq5p26hdMUvod
ElogjfAplCcnI4mPiss4vuKVh5OTJ7H2nb0zVpcqc91o/fGzeeeLd2kpL8xPfhfnhMPPQvbSLRyD
IE0U089kv017Q9oYv/pxXnsJJ8MBzcOJB/F287BoTZZkEJS5FFGPNusuGRj5SLIolLY53Ufhr8gi
KEnUhoXvsBas57RXLzAty+9/fbcEJrCsGmzd+QVHkzL4WKVJPeh8Q5Wp1zHd1c+KjhElGuxoN1lN
+5KXafX88UX1t88Yja+jcafuss4dD70qKaKlRsbQs6vGxcne6e0V+5qkDhB987pl1nYz6YQeDZuQ
vSG55irQuQuhl+2jM+ppT8vCjMF1qLHebCgxuib6rQ53L9XtIaWcWWtXyM6mmy5zzde4tZi+DC2k
KBNZo7WZhVmg/mbHC5d0SHRcwZGcLgGrnoqfebukI3BgUVcRwjDUj8svCi7munKpHSpdb20bMwNZ
q7vEnIdJtf/4ub651K/jJlpFkL4oXhel7J/qJZIJijQGceYXens/C+ICwmZBo8Vkwn98pTcfLKs4
paSlc03b5E16WOLi19AGylxU9JNg0ES4L6n1gDoBDDhKLYTTVctbQy/l5uMrv5V98LG62qIGgzhi
8hsOb5L6gGFBmpwJes/Vu1IjMdaYqIc3rl3tiO2yr/MSBaAy08qjkWJcyVRWN1osTCyLkQPfX8gr
WS3Tx8e/7M2qZfPLqJ0zhhfhsX20nqheYVTc+uynox1exm5nn1tRZpx9fBVSA44nTXb4yKEXPbJD
/d882tZYWacTfqmP/lih+dskGmZqv3XqXIe8ORCv5eTVV0xuiyrLGhv0iGU60ColunrgXGKPoPhp
U+LLjSnNgE6JsfqCJnqp0mrU1kD5S/dS57RerocMY7GiiP5z4cpWbKwEbvSKHZLA8KGnEKxyzgeV
rwnFjvfmIHTs/VXUEmyPjJmOE5WnGAJoIZqN1nfupZeKEAKWQ5V7pWawVFeTmeDHlUPD4TSbJcVC
4gyfpKYh+9SLBjWT6RQdPGPCfF47mPC2DyQxVs8xuJlEyoqMevzQdBLzFwczuR8yu7dXNiGI0x7/
S0jLjrleCerB6OSuoy3q3Bbu1ITBHPFB/DTEYH3xxNj/sNxqLncx9klvxfxVozNsiLhbMf/UxoaD
Kw2zBk1yGRR9375gM9C/0UmS4CGVqGBr2Y3U5a0eRhuoipDGgV6EiJ0dJXq1nGhaCs8ioWFgC/N7
Ikx9gTOJ7gmzqfmThjPW2VFHLaqAffDWdgUL0S9wpl3SANLSsznNgFjZaK9Q8BhRe0fjz8LexymP
kviUY/rr0bdA+7LhByATlZyOnMS2lWAcDPx+0qybu9KCvQJPDOFxYPUtMtahLeeHsi7VL1VrLtjN
cREbzHwMmIRtuoErVKYiDDo51Fj9x+E7YLhRXQPmmb5hq030lRB18UXphG2t46x1FeBuGRiGjCNd
sWK0AFuKexy9qwGFb7xzZi3Ltp0OawhUhNrsKB64OTmvNUEcZqqKltYeG26MrzGCBJFNI3kEbqv/
JDa5kX7IUb7jiMQUBzlXcRuWAY0ot9LCju8NenWJKA8Wh83mRmPHnw2RHxfl0i4oKqXeC6zL0RoB
2wA6k3BzMwjjUjVJHYwcAID5ML7UdHuNC9jC3kbtiFJfd1MjAPEpdu+s0sRsvjbMcteVHbuVn8ei
u0RwVD6msdDvO7rzFT7QERRWpyyV4kFvvFs4F/F96o2e7Q/UYF9U2okvcu4HWHjojL8W7NXwCApt
RjiPuBS9TjJM3kq4wrICl5Yj1kwZKgERAl2E0lTRvxgWLdemmcV3DgDdvsgMoqplMfXY4OPO+05F
Fay/7AVReOa84EtJIuN7lS0y8WZwXLGJ6QbziicFZ31JORFNuoscelVmDMlVXAjvhwVp72s+U+5e
tbFhomTRtfpcgyz2OmHRYy4gbZcBLe04C6rOFd2qT8qY9rJp10pgoIjCwedaPX71CLX2ec7m84rt
f9hCT64Q5lEbjvQTa9Tb+XhpdugIVG3EOIS1Hi4U5LsXeTJQ7DUj0QcZ3/YWH+d8aj16uxRCZydh
gcoLIk80Z4eXaUNkVHQtaRJ3A23Ths/lW67NsN1IZz/jW5LXOpb+89qsJ+jDlXhCa8A3UxGJmKuL
KGzWxW6cEMwQFJ9u6SQ/1ZUC6IrXcDK15e1DYeHUNewsLh2hN4dwSd2tp7uLkS42nXIT6aXzBdAT
DYuUNts5jT8AgQ5e0lsmnvBW0F7elyJLboYyyjpMtuhKaFFozSNtkPQUd/+dDQyHXNWhsEkLkHX+
8FmyB81LTCGDrxep8dLSmvfhdcmnqopPbEHfnoColrHhRbfscgKk6Xh4KVQUVa6EcvBj2r2BHiLa
Z9fppq9URSAugNYCTTaBI4+K6DJOxuqcyLnuxOHw7VLuUD6jMrFsZWA6HH2iJF8YLJq0O4tCV7bD
FMJMEOOTYbXmVU/H8MTR5t3L0f6gGaHxxR7f8wgDo3YdaqF93BtXkVoUL6M5Z3vMCFibvCQ8MTbe
VC94xvRaMOWwXcP3c9QCyVhlFGBOeJmUSiDqKmrCpIpyuizVOFqHXujg1pvdW0knat24IWvfx5ul
N+eM5QdQ30KJqns836O9YuVG0zCPmKnUyqmCpIPUCUXQebbS9LVPi+HrGJvW48fXfPsNc022ZdRr
TB11zdFNq0oO9ULiwgyJUaCDltR7HOYeUtTIOTHDWe+8UE3TWd8tDm+O7iy/5Y9+VuhNSmzSdPVp
aiWJnyBeGeH0m/bTADenO3fiXj5Rd8ijrZlaVGkJS00u5jBkaWdkm7c1cJLHREn1u1aJUAXhOJm7
bW/V2hdb0aA2j4l1hf0pvFHptBerygLfFRhVQ0FAmWv1ZS4NMyGAl0TPnFLbl7L24udQ1SPUWZyT
z4e+9C7nBHDTRjeB5LHjSYtrN0ynfmWPsoQdoAnosZYHsirNSahZiyYtnycHdtm6UIz6xZJscGm2
DiYHNhOFTAvqsiaGpFB1f1BxWW8dI+p/UnvGN63LGYZVO3hNdNmj4BE3fRG7hU+VyvFofPUJKypm
wlNlg/deBV+ZzbFW52UcH0toPbS2ZQhORGP+VEDkuBgL7k7pB6RYKDzKE5/2O9djzqCwyUGPJtSv
LtEfr941vAR8KeZpNJW4/ScTtq+bOHUBUbzKAz5s9dSU+c6XbWCLoYbF345D5mi2wrdlESsx4y2v
5/lqZEFbRTVse5Qy8hlAbbaJK6kFjq1NG0piDSpjxOZOZn+tPXXaoVtz132qGkGqgH84Mbe9++NY
6DVOvzwX96iQoYjB9UqTU5HQxuTRiGn6p23vUMGy7fnEOfudaQXVLWMbmQe91WPnQQvzP1YMh2t5
+PATIcRF3c0qxvAYo7uo4m2IvvrEDervvXFO2gY9P/YZznH4TVelcaJY3GEfe1iixGTb4TkkvNjc
1KbeQymSYZRsIEToj7FQsE96Ya2utBYhZBAnST9dMCJZ5qaUgtYKWn72vXYJt6ARmIpHJFrtnUUJ
bvYbaYpxMxfC/czfaTpr6nLdurfSTGzrOq1+Ig2mR9iBqnBPTGlvBTTL/kTXXGxfxELxKg+ntJ6B
O4ZU+MiW7JqHhIrUhgIu+cy1Bj0MtEmBH89Q/KhHuQYtH6FAprQm1hpbXjTCa3YfT+dvN0zL73Ed
zePMrarHZpZGq0MP8TS6zbLOEnax9GdWtI6iE+d6DMlH3QrO8rrJ3oeuD17nY+l8g//Uq+Uw+Go0
JTsoGxVMDoSyNxM8Ag0LPCJOul9p/DxTAWoDzR5Jz5u6InpORwQMIEaMeJ80IbExZmUXtyp7C+dM
mGy/OZRLTfidM403VI7GR8KrVHjcyQDIyZSxkiC4Ip7ZD2kynpNuMJvkQNrVD06+2mumjw6HcdUq
b7HwphfO5MXXWY6UeGUrrQw3rqqi0U6HUDxqc41uK3PQsfnIiOyfeShy8qtiES0MiBREwcfv51f9
/KDLg6qPViRrPJ0sE6f44QcTtY6bwleyfNTM2hLtjC9WmUNwgwrKOZSHjvZIcU6/dRULfB4g5KY4
Q09c3KehY99mPeDmG7Ye0tyEdNmAf4bjEl+LEzogaohChcev79aOFF515zgpLG1W1KT57T38K2jA
/10Q8Of6tbxrm9fX9vK5/v8gDZgC4R/vNHhun//jlayEdlrijP/zX3ev0/f4Nc9f5Z9ogF9/6Dcb
wLI/6R7THsYenVYYpdx/swFM/otqEGWO5I6DA+XI/2YDKMYnaq2MKaIgUakycTKf/pMJrGgqf45B
umyFTYuDwP8DHYCODv0CigX0U9jkMnCXifuPpZhPpaFOQKeqy01lM1Uuto1wQKIGmfTE9Hg4G/1z
KYdOCSm83NHxLgNgIbownQI55DT8wArEnxo1yIkx9fYqGBapMS6FXRpXxyVrUYkJXx2godQ14OCy
HIA4idztH2/5+vcQ/ZN08M5VLCyCHJrZovMWjlbsTuUewnzZrCGD3RWhofmyBf3y8VV+sRn+Z35Y
Hhn9dIRJixIKscyxDgs/LfC8vIx915l+iO4CUjWEK4rBAFlS3URM7ZzVRbSqpvzC6ihzFSoivyqo
aLCqoqf9eK3X6qUzx3cf/7LDXcTyw+BSsH3jqMBmip7/4WfTxtIqkKzAZILC7Iu2uKsi+FOeGw8B
X9IUhDI5ZUs8qp7/vijdAdy6hsYl3yyvVHfbMGWm90AO7PEBVhB+dFSzoyO3losAb0AQuCZvYtj3
C/2r0eyrMrbJmYGktAcNJGigsEv/+Fnoh9u3X78LHCIHfx1MDeP16NTUEKLjtRInSl4q0xTgbN6Y
0JeWlnsHzb3TekTT8C+12zkf75CtEsCXeNWjmxIhqZoG4TNp2GwR/MIGd53olXDGyCFfIqI82dVV
9K3DlX2OnmW+7Ql6KgMlBCybKom5DqVCJERjJCTCfHxbbz9xVNykFTItcBbU1KO7GmwK8nJEcD3h
I/ANI8m3IjL/To7zz7OjdQg6B8OxdaxZmTNjsq0E4DH0z3mdVwRIzmhcA6oLCx88PXnsPNip/L4e
HyZVC5ytvLGjD9c0E1E7o8WIihcbg1g8WcUEUXgCHvX3DxBJIY1zpn0mi6PFHYoIZFgB8dmxZ4qU
KnjBLtXLU1/fYaHi1x0tFUIGxK96jHk0FSGxaWMOJrE/m155lQzq+NlxF+5FAmIbwaa6IeMAPGsH
9H+hEn8OU3JPZnsg9+ayD+FbOMO+zu5opYDPmtriOi484PcAgneEFXxbTmtBhVp3Y2rhvGZDI8+t
pYaeA1VZQVDGV5K79t71oAd8/ASXOtbh9EcnalmWDNqs6MOWT/SPxYn9foXSeaRDlGOQJPSF/MoZ
t6vj5boPFMoOCOu6zJBu/vVSxYWXNphFnY1T49GqqGMul5Fw2KRPRrxD3j1DYUyr4OPbe2cSZdnl
yEd4rg2dZfnvf9wepoy8KXHz+T07Q9aradzOI/SqsqfMTn0/3oRMaCcu+t4zXYR+yPxAwqjHMuLa
askUyem6FbGJR2JMswvFc7O7vKeS2yRa8tgZU75xcdadOHm+M6GwLrPFoJG82OuXX/bH7SJ3cOdh
otQzdeg0lBLpJF2e7sR4eGcy5iwCsXJZJNhEHQ1wqN05ihaVyRjRHTQxfdyhhyK0NlWiE5/nUTeT
WYvNF58I8AiTbwTp3eEd6VPMBqSF+5k12reanIO4G9nEE5U5NHq5sit5FxEouFEgrlxPTXkfg9uk
Qo1nb5HfbmtB32NEx0O2V5n+5eP+/eMcF+8E5UNmh8Mf54WmIOOSHzd3VnwzzHNxGUqIDh9/w/rx
Wz2+zNFbrWw0EnNLA6pEq72G0KPRLuNEo9DOfsnQBO6lFcoLteqne5ETtlVhwKWcGXc3yUhKYtuE
30fPIxklMQ3Ix1q3UabiiYfvrh3K2ze9B2wYXGCxNgbMpUVaFGuMsa8n7mN5V3/ONeyp2Qfry1zN
0Eeuefi4mJjpQhIvsWpdFxlhAp7Tzr0HBm6iBonTvbREIrHf0TMVdqKD/35A3kboBt2uVS3j/Kmm
DEkSLIMX4hP8vHWWgaRcQY/X7nLgdSpaO2s5yXotBNosGYBbaGZPUzXqk9zEVCHDldUBpffFDMTy
4xs80nItHyu2B6Tmy26NOfu43irmsBgcOVkr0ZF9VSXV8MRtUUAhW/6MXUcVcI7pcb2o+A1Vd7iF
LLBKvNJeI8XHTG2ZJ2aid564Q4eLeuUiyLC8o/VR6iLyMnMilcutxgfyR36SjrhQDedojWV0OnE5
7bBI8esBIKRcKiEuajZW5cM3jPXEpIZEj3AY0B/0GmFlducjS1T8riuabcaGcjWTQu03rsjWVYaL
xfDGE8PySNm5/AyGBJM++1dmX2qrhz9jAny+nCjw5+hE7QC/ie7bDjkR2+3uootRfuDwsy4xI1fn
ytwSv+eJxm+Lyl3XqBEoW6bac60Trwy1MjtLGjrOuWJ6933WA4yyzFeKJifYQseTKsdQ1aNQxhBZ
LGLHRUPNwu07h62yspvJ3nil8j2PYGJkZZWdeEvvXmmRVlHWWAwgR7uZlm580wuSExWKgOhdKdqR
FIzcA9fRxwNiec4HA55233JUpIELGQ+t5tF7qPFUWI0X+Qk2gt23Pb1t2MDFMAQ4vv+u4s1LB2gB
QoPPb9lJ4/c4vJg2x53whoqdjJz1rRlT//Nyc1vVUH6pgP/tnbmcyZCHcq6nPXhcVcJ5PGIaYLIK
bWpJK7evlnI2DRE1t5qbzM3ncy3GZvHxVY+6ktwjMwyFCc7DDiZC9bgBSjeOJgrBsP5YysBVu3ui
ty4rgHtp452nyXCWOeY2jYcL9nUnBtWbr4bhpIO341xKQQMWxOHjxYHfTd4wo5KjObg2QlxiqXQz
dt7DqTf55rPhUoilFmwUNwzF5/BS5JS1wtHZxeRQeQKsKwRQA8Nbl7VUMERZ+EFqFAsnnu2yazn4
WHF/MAR5wAsi6Y23tNebwgq7lk0wh7KtAH4epFoZnYlhiLZVppO3Dho4NYg1i1rzQjRh+1mLOm/f
RNmXE7/lzTy6/JalZklFGbja8cBxk17MI+/QH1sy+nSH3DKYihi87Q52TQ7TFIBHr36ubTKr2Wiq
Je4xtTuhgH67nrkGDXCOBwgC+MyP0YbqQCFa5kXtK+yur5lK6ksbCsem4bgVGF70IyO1bBs3QxLo
FJk/22RybNtBmwIqB9Z3EBzbXw/mf4ug/2Jg//GNvCmC3g7P5Y/nwwIof+B3AdRQPwExhSjFidtj
uCxmvt9wVN39tNhEmKsW2zR9dv7MP3BURfuEsgBeGhs//gRmdtaBfxdA9U+/ti/UTBmHKrO4/jd4
VI7KB2MLDS9YVM4LSyGUAU1P7HBEE+gXogZy7tostgg483LSaqLQ24t6aB50vTXXErnmVWy7FUEV
k3s5aMQDqSVxm30awsyMC5xlnSGvmrYfn/QxHO4mhvH9smpuukFOeyvP04d50u4BOs9fNGKJyV2S
lO7zbj43WxXp2aSQw2X00bSxBf+/TLN2b3QmYIC+zS8MMnTO0OX1JMcQ1QCOhbQMNah1K1yLuO2/
ZiRgMtPGce0ESelY36xCG7sggnNv45g1JEHslXueCqshVDaUxRmjFd5DI+yWwMyaILNNQYM494lK
yZqVOTCdwYJOdsxJNcnZMGWmFdqO+qYgXS2m8tZ1D5LdcbES5mTeFEPmbPkpeO5D0/IFgX/XqIYc
vzW1ISAorN7bIz1ANg0tejehjskKuk7Q1tqZ7KpyC/7+CuSdep6SJFyo9Xg9OF89o7tuk5S2H6dF
W4ifwvhmxZDZomE4Q+1O4Ml0YZSSPeo5aX9nQ99+cUjBQmjarDlgE//R3Klx+AOCZn8mmuFrXYXF
vqt7/XNjuugzUd01hnSYI+wXXR3dC7SiZzyqz25s3qGkgazTd5tYDNN6CuPoJU2BmpMu/N3SU8xc
lkM4Y9H+sG2Z+XXhaU+jJZ8S4e0HXTkrmH5XMenwt8w76dYSY/WjVO07GmI/oah/QSt8F1rqbuo1
gliajQxZtEqF/yV0aQZdYpg07BL+6jmsmk1au/VuKkKdbF/zlsDb+6bQBPnuw7NlTFO0SsKd6Cee
adcFQ5PN276ghXZuQEklFSe5l+kwkVenA/yAHaHqJHo26s8KnbXQlRVCmDSjBT/GRMvkC0Yhq7aW
wmmt7/bCaNOHwQyns9GxYbg0q7z/2ue53f1Qku6uoWAZlU/Em3eW3/bSXJR8HPYmF5wo2HjXHxWz
IW4jBtiGD60JwfwoBhutJJy6s9KDf7AaDUEwoyZS+ayoTnkt+wgvh9FFeyvWNQixQOSR8Y0Q75K0
DJJYFg8KSQornXKoFSNjFVF3NSV0ESnZX9Pu8lbDJHeDKR+xBK4bo7g1CJ6G03KXzqCV8gkepl7f
dGC4NtYoVQSfmTzvjNHwc5P41SndUIjuUPDCzadjcyZz7qeru4tSxvGu7pILo8sKBCnz5Bemy5kC
573sB7ExS3VDmVxeFVmjngGucalGcMqi4GTBReE4ODoz/zBnh9yG2iHmSX4mMAHt8CjCi1IlQ1YW
+YXSzshzS3rHkui9taOUHhzbblqlVXRXgIzaYwjV75WC6HlWwdCH6AFE1nanjUc/HVFp2/3Ik+gR
OMVeyX+2U6bd5y5M2kLYykNpm3KvCW8X1+KxRoWwyQub6cnQdhxfg852u+1AzoSvpoO1limN3N4m
bDOU7rySSkwNqVUlsTZoxv3ZMHfmGLobjbbv1pCm87LoUjcQLXpCx2f9ibbSbZQRHKwAT7GIWovL
kVy97KYCroAfy4YWHGAEaO9kP3n+VCwcI8gOK6sISYYxI9+V6feQRxdIEnyDOrS+x+wnJ+Im8zh+
iGr53QT49JKRxpc2pkApCjtRdH5YmATLQSjj+X9OYJeVmnWrKBKjM/wqXze73eiqX9WG4ah61Q4p
96rSeQc0moOsX3LWm3xH0oF1lcJAu+Z2GmTsc3JVWAYeDy0Nd5Qjh3UFqCJqJw6xhKY6VAJ2gL0e
VHYlVavrT16iD7xxJw7vES9HZ7LQYgBgNLpHO6lWfRtGX/Iwf0wF5VuVbFPDfqJMj1Ac4UG5I8iM
eEomW/MxZv28Noza+FIPBDOSn/YCq4mxS1bSRFEbUyAdj2p2+q2ZRBAi8t78PnBIZOohjE5vLQWV
eR6tjDEGEaH2avecZ21xbmpd+1KN9jCuRsyQ30uduLHAwQlsBFqCHhA9HPSpYhbOlophf1UlTYbu
vqq0L13mCH80U0XZFqp1lXtpd1X0JQJvG03u9dhgomybRguYub1NhK9/PzTQ+x0t7IhsN5YKkSfz
q6Yk3G8obTRBGYkBK0uqaG8gRoy9Z0F9SpLdnFnTdkSN8VhH0dosiivMfrumi7Z1ARyzz3ca2aI7
Y4aKtuqZAinq9vu+GgCb2T8hfolz0CVqEI25TY7G6HYblO0KeOohBVSThRuHeyFfYz5vyGO4lsro
R/bAI+Ae+tF+aAkb5gcl9S0x7+oqlM/9nCYbmjMOivKJkHnA1MR/tC0FdEmcHxWedegK+yFSs+pZ
MfKZrHMnWY9hX1waIksfkE3H+ykrla1pJNHZkFbxWaZ7ypWS4wdSYDc/JRPa8BWFgonVkxiqfWYW
Ogt2a9+2DTnZeCxLzHBV+RJr9nyXLCVlFb1agBdS3biFG14jYc0DmxzhPTWs+fv/7oPbaf/jP//l
cCz7P2cErPP/uHvO++cfVfPnXnj5Q7+3worrfLJxrNHWX4jstMIpQf3eCyue+knDyIzm3eMfVKg5
4v6zGdbMT5SXF3AyDTL0kssO+p+9sGZ80hbNzaKHxdCEA+4vggJ+n9z+55RJ75IK4SI44O9UaW8v
WoU/K/QOMLbJmCmDpH143zEZ32XIvZ/1xp53rZXR3yEcrF13JIRjc2uwM/k92LmLRiua6zZChG9T
1tZXrakuyn1dYVkuTWt6qjQ5ndtsWGK4d9H4mY+etofK6rjXvBa5JRWXL5qVJ98WfNMtEi/CjaK4
0m6sJlJXVIWz85p0RqbTaNgnCMmgVY8xjNhGVEFROc5L03ppoFvJ3BGu1dvpOmzyZt0RVQJkPlKN
RwRoBkG2VjZ9XYCJMJVjW73EygdeWMyFcpM2U3tTaIX1g/xMYQbeHOv1qpOCUdM1iYl5iB5JS44t
RoC1NucV84huEY3DfdCutRLH23HSHNmGkA5cr7QxFU8NBt2Lkd3LhrKB+Y2Qcs/1WyVHyZzD8EqJ
27G8x3qIzGcoPtNZmNPDz8k7+aYzgxDpI42Kv88MUmrWSyZq/UMpcyK02PEB8Mpqk/0oL6BYt3HU
fs51tIthM0LjonebroEnqWdD3W/pnZ+VmQdQx3Z/qjTr7yO9AEHdSs8I+pnJhNwR4FQ+mIjiUsuV
9Ark1zUZo+kPnCJjShnHRl/P0ohRiHkNwpZF2h1E4BjioFN31TMWMhSSeu/Fuxbu5leVSMARZ8wq
NUtlB8gLDwcaPK45NMBy9KfCJK03aCPKvqirrkJLaWgpkmf2MzRca5spgAJBaH7JtOZKqq162YQd
2pTGM7/1TfwtiwfwvJaSYGtpI3nuKIIWOp5jn4xSoGvCSbbw2QiekuVmKMr2MmmVy8nuriKZYxWg
wmv7hcvUONsOiWPE35KSrOTTTShU+5JZ2CHrNpH3s/Mr6o3Vx5qGItlaNZsyPiDXfZxnjfhxQsA5
RE33hHRGGz2P611rtCFBBKXLFtegLrFCHzKuo6Y1CFaOiedp8vSuxzDGCmb54NPYqLltvuZ09RPs
NQ3xUSc6h7S4V0tjYzrK7rkp03Sldu1XFAc3eWUQz55pHKOwp13ELQtnSnyvHnff7LGo4UbJMig1
40XYbB7N2NajFSvJxpGkHyPcp/COt2yX5t20jwycPlpcyw2JrE0woG4fW+9GEnyxcag03WfCeyUf
sPDdSi/ggjTXdBIxzNQaOwzJd6rAu5/XjVPNt3MLyhbQp8PhRc0VZV2b2rgbsij5VtGY/NogZMC9
MbAxM6e63LJnzlZmrhMUnVU++OkqcFstWYMHHT7TKymWLenDNGP7a6vR4JjG1AplSxpfGxCmfEBh
0yEjhrzqizL1yBcDPoiRVLtuOovRlClkoyqTEUwWfpeV4tJ2MvLS1wRsPZIlen92CbOMSKBYZyEY
wLQmgcEode/WgTa6ckSlrZvJ9PxEaTz0ypHccL6twLtlS+BwDNDqAaGhdkGnb2ICUueeNT132bzh
PrsnJlixglkkbnSlDoTwmpM1bxUjMWBWTs6tWc9ELNZO2F4jTRBnnhDycYqM8G5El2DCyu/btdAQ
q6N2fMnMGdE8dJ4zgD0EQ+epfVdxT2lgDARFZwlClyBCbrKbpSSuvPbYafbOvDOz1tsSrCGDjHPv
masCzEqZNTY4ySGfTKNyy/k5g51JhsYG9U+KpWvWeti1pbdlazN+7odRu6jGvJ58kaMQ4z+XWwuf
EMhGm+oJac3hGTCG8XpKU2B7aVP1r1a3jDAows9JidPM98Yy/Nl5bp1dh0RJPzbFSJoIAE77DgeN
1C5yp6UT9cdafP17FftTsXXUrF0WN7Du8Ek0lAQL2n0psf7Rfl7COOqI0gRKCCChnojPOBpeRkP1
7I59usrr8N72qutcyHHFJnub5qq5t4jUMkax7uxsG/VhsbM190Qh87Cg/M/vstCkoEtfxHFHDVRT
QYjQ0grZLGBlf6zLB0wYxqq1tG4VOfbaaPvdiUdxWC7/fUk6bw6iUypeMK8OH4Velgls2N7aoMa+
qtHBr4TdrWHxnnEOOYNi2VGlyXYO3+s6cXQSNLOOpL7mvqzEY1aKJLDdWV5//KuOOsm/fxUCXhtL
E/IAyrr/xd55LEeOZOn6VdruHmUAHPIuZoGQ1CLJpNjAKKHhgMMhn/5+yKzqzsxbXT21m8WY9bT1
kElGMALhOOeXPz8rqiBMM2V531M7K4AL4ge3HL8ua31ok7XiZLCWO3qhOQDrN8HnkvVdEsCaGndE
Rl5CgesolgjjJDUwTSjDrbM23Jg6uBMlERZL139WUrK0dnSt8zn69vT/FvpLrir/+VXV+jb93zfZ
EI+UpPq//nsq2cOHXPWl3a+/an02//xd3X99+3byIVdE9qf/Z/dNonrTf6j59qPrS/3HWLj+y//u
N38Xuv6H3iysbqts8d+PxZcSF/Y/Ll7ePt5lnf0EE//+s9+nY1v8Zq5Rj5QhwJXZUPB/DMe2+Rsi
Bsq10KwglKba6Z+zsWP/Jr41rq0yTIg8wcj6+2zsADyvXBSfLPQZ60D9x4vw+2nB68fLycv3J6cH
Fg+uvn/Nxoxmax8X7hGk/SbA86+0rTl7rZ1q4uANXw7B0ZxT6zyf7Y+swUMyP+bEDqY56c6LGzxb
XfOYpsaJ543ey2IY86FO1bubcFMegv4aZ7GL09VzGSArZjrAsKgPnwT9F/uqIAgxtm4IvKbztb0m
nOGxcRvniqy/9NPFzhgp1Z6s+Bsw196cuktZfgoxUWRMX/auNMPsi9a+vFrSU7M46eai+gKwzehV
0d+dE2RuSOrbnbm4la3apZ29LYLqIL38Kpn0NlzHV2uS9n4OjOWCz2N4kRFBVEYOOdkpxmxC0e9L
qb621XLBzeLCGtPksIA2ZLWx58ynkRPVA4iu2M0kOsK2SO/KBcC7wEZ+MOvipCKyAyz7pFflPSkq
4aFz6GTMnDeheQFjwIEI42J+1cn2IwwpoqFfdjPEGPMR25xrdLCVL99Tcrlb5peG6gMyyqsHfzB3
VZBZd9RAo3dLgiYa6zUd06ijvkdYUCmK0afxQbViMyfLXVs0HyI1hnOjZMCR/tOCx450+GRPOeh7
PVWb3CLQcZqNmzqLz2QdDtRqJnNUN5QPx1UZXiYgtIwfNUlbDVkSzUesTHJ6PxHg7jPtkz1rGea2
jdMpWrr2YuGHLYrC7pCheJFwOkqcepeFiURzd7Lrd38twiJOyr9N7fIuVbelzRdw61Pok7UTy3zg
b+gyv6O45UVTyFA6+R4+izpuxVOtLM2NO8+Ih6fOM3IJtceIzeysbH3Feudsh1kPB2rQrB15wSSW
NAn++z45pqr0dmle7ARBdpugpfWy8SsGHrO0DsQ0zdHEAko0AZGitmkEkVHLGo1xL8iqT585tqtI
GPi+m9G/do1kNyVDcGYQzbnT7RqT7Dk7y17sCNsh2agBC82aib6RTfWapfJktJbuWDR0FGXBpT8v
V31gYGq3h8PcunGUUDo95szfHv1deUZqoqqoLe9hJuhSfZV+TUK3Zt1U1GBvBvrW+bOG2HsireTJ
Tw1JNXeYMD3bierx29yk0r/Ju+6BViuqti2UHl1PZZY4cJlvlUkfkOPnd54jZj4fZfuaj5kXMdyS
/+cazpORMmn70tlNrfHFQgiJ9tnoJzsKCz1Ay/AOGEZ17corApWfZEkSTEjEeb3Pl4e+sLdhmu5C
iAgrp9IRm0d66abLDRHU8zEOrPgqV0fH5LMU9svJXGc7M6QjkgzUD0M5JX3lxoyno0GVGz4nvrkx
+eRaIPWIqJ7omOWQSmBreFPokzULZwd7g4ncbje5M81Hz5+bo+v647WoXP9A5HSyrbq2PIhhVSp5
LPjsG8Db9US7p6l8uArCEm2ZXBb58uJSW3mZNm5IuOplUCRkvZb8ai9RW2dM9hM9wPFwniW2OJq5
We8QbFm3/bLmHeQGgIB0ivOuoPZeuXzEwomWj0ScSAelwDD2by2x/b1jFPtGuQcvbOUGx75DDZkV
8L+aN9zPYhv0HaoX82NQ2WmfptcpT+NYzPRv2tNLqNN6l1UlZa3Q0IEg0t0yzkjv3WjYqjDsI1cq
PjKraVQY1sEIp2erxfoT2PRwRyLQx7Yh4xfVMi2tq/TU6UbU2st5PrbUeC5A1zPKe9K7H4FOD+Zi
JJsln28pCuJtLYyjV7MP8tXsrJb2gdgSwktottiwiZwj+Ig6tx23Rugvz2ZhnGrhP89VdUaMcnZJ
3lu+891q3GFCebKom3P1dJ6UxrCZnekNPxfRFHKfkLQdOMuFkZJdTHK+v1HSPSa6u856MEnRcdA3
/XBnxgMlCMum8Yj7YBUF5XcvyJX3FwMDsS82Kf4F0nai1OxegjY46Ha4m+BaUKM+GCweOxNT99wP
F3nWboOZjN8sodMtNcKLxB/7y5LV/tQI9HbJmJWnoSYtgdL6nVvX9Rvx7wZ7KIo2VY0vGQH21M0v
N2uF89YncI5X/dMahD6LW8QU0rffOqgGsi++jsmcXwizmJ6ztqj2Xu490NNhUQsWX3vDneEmzmlv
l21Egnp2GjeeHy1lq6+DMf3iUN6xN7Mw2c5hUiPsYbko0y6SRhISpcqtkCCVK0eB70+vJYzVNk+q
Jz+c2sj3n+oatMTJem8fLDuNWjbc2MA7mMEvM6u5tozuLJPeZ9K0iPe9wYrq0DnNMJB979Ys8sHZ
+M3w1jBjR1lDRpthpvfoQK1D63lvhLurfejODkn3GHwTIgJwCJB1EVk6SE4KDfKEgMW4RxfU7fra
MnYUXLgUBYITq/VKo02v+cqqoy9Yz/trF/oCP0HVXnpxoW6nNDcukypzT+TQmfCkQfoZkzh2rr25
vm7LuE7PUiMhwTTU/mNqTRBbXr8451bXLfuKzuAHWGX/BOZzQYe4iNeQ4sFzekYUIwVauW6euFqB
Kyw1lrxgdf+QBIl8UYSUn7YihJC2qArvUiTik1sUt+iPNNygqbGyU8B+7Oy8vC2W2L4KDNpLyiHY
rupL+peVewSwa/aUG6JFFzhyP8NAhhuzz2sKueLixXPyiQTEzj0F7u+udKUInhHzC60m+r2gLZcz
pmppb+j6LQcFx+6kTnPK1rYAA+ONSf/1bjSr+A2/NfBMRyH7STtrnz24JcTctbv6whzT5kwUNEA7
bmtemUuZnqJUNDjXldLXbpW1F2ZHflRdlnu3f1nD7QkT5eZUVwA4WGivSEvpr6Y8cIsdBDv7kquU
uhmn0Dil6Z42jd52D4jCxoG11xlJ729oJy3ibhMuoP5GgiedpBaqK2QeTzKKM1fu+jLzHvUEfJoW
7Ysm+Gxbznp8HV24W2ZHedDJ7OLprcWYb6kX9269vFlObT9u6RVjpNNj4T4VrU2ON6diV+JDXw7A
rBlme9Pb1PIy9ouzGIACysDjHhbCaIAjHnpdvVGKujFwSgB5nPmzwoRDaWStIdyzcroseYndYHzO
q/IMpIUbdTme2GrMr9BWUg9BgwQjGQ7vxv32wrKrVeYhtksbOM88l6mP8SO1TxuNYgvq+hyab+tP
Wt74dCufNeWyc8ruthd6IwbXopyb67bkLoGybjyMefnuTRamADT193M8fO3ipd+IgvpqTeX5rgc7
pm0+2UsZnsnEqvdtY8srOKALWQXHwHPuaSjpQ2ar9guszq4YvJswPRttPoRLbNRE+ENp17V5ieUU
8Dls9gCH122raXK4sGTBHDqSHJbxQc6MUm46Ych71zCpn0QUbM8nfdZHjenvSYjPDrGR3ZK56URE
1U37ZDTZvOOvC0UlIKnoLPPZq079CVZv6GV4MyX0LHl2fHAKcxe46VfhqfbcHzkrm9Qqc3qt50eW
ikdu0mcAKdO21+7RDj5JNQqvfLtIsEt1XPr82xejDjxcZNwlsrHbqmneKk+/JWT3nPbh3VQk5xSu
7yssEDsi7MYj2aeRyJCo9BPS54pUJKoxoqJ7mEKcaRmzYNmxbMNFkuFZEw7JwC7bqzgYT33tj5Hb
xtkHneYhM1B+0er15qK/EmpmnIuguKjB7Hf9GIMSJxdud09is4zCbLgAjzifneVULD2xW7Ikfrgs
voQukrJQn84tWwbNQSCc4WlpzdwfTT1bw0fZj2gbpum5UG12cEzEjrgBmcaazYj0cdfrsN4pheO/
qAZSidz61BmYvbl3GQkVGnyId42HEKhTEzcGfoUxlcz9nrWpa++yK3l4Z7nqFihZoqwvzFDvE9fJ
HoosF+dqbsl3+PvQwl/6Zn9EBf49wvA/EDxYkw7+PXJwSF/qn/CC9Z9/Bwus3+C8SKwzAbDwx6Ii
/wMswDuL+wP7B4oudJJ4otAv/sGk8WNIwAEATerNMMDwU3+gBb+x2BPfQ4Uyv43Y+b8FF3xXD/8L
LkCCis6X/0Pg7fJM0b79DGaxbw9lGr6kxCcCDDSmM2MH8ex1o8yMe4Xc5rzqQhPpFerReFOT/E6e
XNi6STTPsjmpUuGOTFJ0KyCcMMWTXZAcclQpXaWn1qJyY5OnXs0KhPJBs4JmUlzHFYD2aWcs1GKw
7veTRQkESpmzLp8mPkzJ3HKT4qAbzuLBJrSk8XqNjIZDEVdCw28jQimnGBZAeDgVCbWiE1/Rdwaw
6g39MEJvO21+QG41ybkxa8weccvEcQgnDTJIjBcNlTSh6zMiipriuORN576U8zKbl0tLZtgxCAfS
ij3uBGQtWqKXOCqs4TNQJoslm+tgnsg868SxZ2dutr4kDSqq3NIrTlTvpAfw+3LAAKacQ+MPQ78L
Fl9DkJW1Qu/RpXWyQ2zX2FFj9RnCoGTwzqdsFHSnDbH7UVu1cea6tWdHRon1cCNI9cOSYy7ufdBh
T2ZNt5pTMsPWHL1mQAfiFi2TzEB99fPCPfHFpByk3ASw+IckNtZlIpmr23AZFyCZMkwBGlKnuBcI
Qj7oUkPxY8gmu2jMoLrxocmayFxMOIaMskZ1Pi2J0e6Teo4/+jZujQ093MY9cRYQWdQHm0wEo6m4
buzSdw8kcBF4b4a4RQ3PKqx9TRBRu/O0o1+dHHp/QxWS/8W08ikh+o/Gtm2cTLW3CaU9VDtoLD8+
DnNIJIKomNldHBFORAKpetWVsHW08L7oDSxR8TQvsnqm7yEdUGVo04jabIbvNSaWGTKQUkRJiWIH
r4FF9jXhKifxhLxsK2rX6bcZ5NkVhU+LsZkykjAiiyvrbOWA7DIy0yw9gbnMGPWHnqeaGyTfwD8Z
Bnl8vQRG8HTHrLmQGphtkqBPr5clzF/FkGXdSUJ+0ceAQ3nZzK6tX6kQrx+V8PpuZxC3U21HFH/F
bkK0R17xIl+Bi3Kx03Umb8jTx1NqAH9/9BAOlyJQSUnDJBQEwV3OtGxnKsqHrUPEyLuh/XTeDPMK
gWdltWqHxOjfI4QpJlqQhi7dxEWg5ZkrtfVQun55SWfbAlZDTgUZEgDp9GfHffGlUd06maWebA6i
j8+8we1eBZlh6SYpSNsnmpKuE4qoaM2e8gbt/qiV+DTNLq+jgD5SEPnFyZxoAtPn5uvlfXqgeEC9
ZyGN3ahW1YCdbi5ByYYC/A+8jJyTiEk8+VQsmSzDg51DXi8Vb2iGYus8jt3FPIC/LenJmBVxselQ
ba7bV4iGMER14h6kGtSXhQlMRwFQYYC2xTGpN9MexX0OQ/xMeU32XuYIdSg6LKh/UboJyk2hnJHZ
F0aYZpnYOLWcsf4k4oW+FKOo7ffYF3nxJUv98dP3s/Ezbc3Oj9gvJHNk6MTZpoc6fQxgqh7dfqRE
RxVW8FVlanCZ4P3y2XFzeU0ELxv7Mlr5Z5bmNtqbxQ5fZk/XaeRXddpHhKuHFx6xxB/I0ZrpNm5s
XhePSxKURLjVadWaC1NBMrGpGrwtJ9SXcdhUqpl1NLqh8bwYrnHTBHY4f03Q+EE6lrSVL4OCPK6d
lN4pyi1Jk/WTUWy0DtPsQJ3HVB3rqvHUraZqZX4qByqqTtcKkhNOjRgmWfoDhRNSigCNlvQfaIMK
ykvh9wyJRhkHn0Wn+eNqRjnYNQ0EQzeWMRzolwtfLXsETUo89rUoVKO6spp1A1FhXu/jtEGSyPMT
EZdjyplW82BRtkgn5e5isCUvcSI2vrt0BY54PVP00k8zsxt1g9OxU0Mzbjt0nkiYyQzdDLpNrrIh
HoONmGJ1W0ORs28rCql3OT14aADL0rlpaDIjnxF5BqmQemmpjqQeHj1yYPoYA2piazfxaFfgqrXS
dzlxbiFROV3hoGuwksvSjcdv77s8R3ZImoLSVfvOzcBH60m0IIIDmReokBNV4ATmoFn2qFnmnnmN
Qw1tgZ9oJKcq9bb0c5CJbovMIhvf6nL/0Q6MllPSdwx9gawQmVXC9TmedI2k2Wak5p4Q19b3ym2H
+oMKasNudn0+2sXZ6MzDg29PdMOmg1kG+8Jao3tLs8nfPIw20opiWoub8yEmRPfrVFQ5mkMqxlzU
2qlYbhq0MuZWcoNpt2U26AfQomk8UMmw0N0DHQAA4xvrDCzMZDhPiPsHkUQLxz6V0rhVWo19k+hx
/sTZUynIfLSbMXWIbfWc5KV9tCyVrYpGwyoeJ56WuCstKtK4Kkygv5rQ/3knk0B8tM3kRv7oeofM
m/Ibb/GxPAaj22PZKZzz6qHWgmwsn/6bu86fOVQQrk7ZueLMbSjJatOa8s4Awp92tukzphp4opR6
9d7YImZQ7hmzwhO2t7ikwjdOH6SZlK9dinChTI1nPwCFUFr5zbHNS/WFmunGOKdzdT3y4qB+bJNx
WuRmHhI4mq0Vd/34mdvL/BSK1n0njB6p+Ng63nmCispEYBFmwPuOiq3vhPHfIvT+e2zdX87m/wOn
boJF/3Lsflle/vFFq6z5Ucb27Ye+D9/C+Y2kTGLvUZ2t9t/VAfRdxsZ3sGAx4K3J+Kvh7V9MnbB+
49wOAyrVSfomTpxv/T57862Vh8aIh23MWwVtf4eqE/wxPzF1SOzWMBucbzxDGrxXv8cPRH/daY/i
0qQnQbrU+6E3/PqSAu0olPmW1pXp1IhFzf2wCU861r5k5EsIStRRyZ5SYBZTkWy6whYX3cCH321D
Y95bIzFenisW0LppgpsSM7c6xs3VZhCvTcbFUpEfOxnGVWd2xUlcGswLYPdufqCOMo3AKK3kqCFb
SAiuOTIYizv53Sj2vxft/3EgZP/9qnj70fSvZfb2D/n5D51+/AOSP5E/Xr7rj/++Oga/Qduw/v2w
BH6/ei3Ww1Uggs9ZoMbwHeSZv2+OBDKZa0YueyWJN2vK2T+vXsPFq0RQE6l29BAwFP0tEab/rWzs
X5vjWnxPscWaC8av5FMmVvHGD5evzWDv5Yoyd2+etgIeJ4F6mYU4n9qlrc8HZZgAKNy5y93I6Dad
TvakHlOnz7oNoXSyhTQyAmezzOOco+Tqe9RAi4uEuh6kJ7d9PiOsL0JZfZkrQnajac5beoK7OftK
b+8IBkYDNLcLe2SUFkUaf5JNDZ85W73DPYE4Uhoq/f5CC8lssJhiYVtjRxcH35EzteCTZr/I/SXB
Shsm09cWYSSemwGt8UOAYnM+JX7ZUNsBJtoDMrOco23JMtkMLhL4DUkNQET2ouJnR2cLqT5pj0g9
bxjJomVRtLeamUzgYt0KEDAFQLrgI+oSuGD3pLQuSJoNcDOjYPC3/WdAepLYJ+FChuYqCL/CVGSP
rQIz2ydTqC+LoG5IpQpL61NqioajmS4wPMck0Z2M00gPMG758ho5aiB3AtyQMahJ7Gy3UGE+75LR
0maUySyeNu4SNHcQIUrxJ2W4SzzRApA5uli+jBl9YWBIbrxfRua+3aj4Y7YW8BQqnynrg4PZ9OoA
fqufu2wo4aq82r/2Yk9d1r1nZ9u2WyD5pl6RnVV2I72YmLOIFs08cD0VKkUzcJLNUZdpj4m5HBnk
/cUX57UYyEZFlpbQf2ZlkC0WIf/E+hCEbu3X5bs62K2HmK8NaHC/ndSAnHypYHKO7ORDdzJzjjYn
XZ+3SMUcu0h3UFA961JdWvDuoaLuxW6GmiCspivgHZUB+zgM9tQcXC9z5p2b6MU4GOTw6/OCah59
nnm5Ue1ThMEcu54yg23AVNeecvgaj23pG/krzS52t2OTg33qiQyDlbO81oJjKIb0SHt8m2+ryUng
Bls2r12pW8T5lRBmfz7naWjj3xDYgNqpnJsd5vJJHY1qlKR84gigUboZMiugIbpNjLu1cNLdJ1ZT
lFSxGuiEVDEaD3AretqnmQ8EjAY2yc6zhvARMPW26+/d0s4RCTR6Hp+qLAdmBKHQ2R0ZK2OOhjTu
qDnyh+osy7Q9XGI2CMcr1Mp6PGkRzgV7xH898fd9IeJHbROJ8MnzNuQhnLPA2nZcQO6+m2crAw2x
ZXPjkktbbxJzZt1J23nCPjAzwG3Jw9UZjHLQsIrJlPem8ua2vHRV5QdXACTLwodlMgSIaoI8inoB
0zqQ2uF++m6tx61TZHWxM92K1cgs8k7sFCyq3LeDl+JPc0dA9AkoALhHEAa+CZZqUhcJpsQa22/f
VJf2lHByxYml7XfJNoDoxMS2fB3iGjEB56c63cOp5MlOx7MP2GqWst6kJHvrE2loL90R5c93bUFv
0pHUlbYiCGHs8iMgSCcvbYuThwZkWRIr0o1lcyzZ6olP5DqKTxUdM8GhXprRwv7ttvBwhH3HW+q+
K2PrijS1mMGdCesaaLLzhfj8okZb5tBf3RFi/tUJC54O7z4/VPtdcBpPlKpuicnPnwrbV5/0KLif
czFRFFJ3s3ygq5pHrzrBFwBKqI6dzNgUfMQq5Wyo0WtWSoCegO3gQXFxDemCd8Jpw10bB9BHYMsa
mESTDRUuDbT6sJjvjePK9ljNyCE4v3OkPnL0sw/Lbv1LOG4QgdLu5QNggvrUgEnxsXMc9Yl+02VU
Jmo0Klo6mNEFd0hGq7QkaszqApLqZSffY4n+j3Schg8pfAYLOg3KNBWIhTLFqFkn7dFEQpdK+hM2
fH4nfKUTW8Y2c5cG+Z3og+DE7jFgRyUKg+xEBUHe75c6nr6OppO251aVFXeNlmlxGF01UvyuCCGn
YZwCA8hNRzyidyyEcUxs6SLKJ3bIyNmlexY/QrPQw9QTFTpoRbWJ5qga7iH/xUc2Qn9svbCfbwcS
LRXknkl2fRL35h01Me6JF9suYJrE7Hl0rC6+GMh2eld9CVE5Wx5ictxHXR2RIgfrETvUG0ZSlPrc
lp6LHDicqxrPXiAv+7G3LcwCs7iThKpnmwF0LIxq20Gq5NSVOq8aINdNL6r5RtlYmQ86C/sQqTCI
EILZSfhbaxKiPmvjkDr6csIQ3PLwyHuq2k33Sz/bZ4BzA2iaF5Jg1ScFFIdpVMsd21B3Q6uS90DG
G10vIlT+aRJnGBxjMaSPBapuDjM1Jc82ZznvN1UplM6OrUd3Z4ibIQKqpfPShEjzzDbI9zQlqSct
guRiDEfoL1HGxWU7t/VDo6vxoS4N+9EwYXSi2LGr695ru4RysXDtnWj72N8NcTIg/clUdW/pNhcR
rcNibbZYXXhFbKQnKs9li29ppivPIQcnN0tye1qPs62xscM1S+VaW6ArHMmtLfx3m75jcz+N3nAz
+HV31+QuLQ8MQNC4XtrkVEkEY3DFEKDV0ezSwd4kiE8BQ4IF225pUom0sezev+ynFdqopgy0xY7l
a9EHot6S/BdwYxYYqzbh0KL+aSoZ51xX/kQkATauB1Ap9UZZAG+lo5zsGlmWgdJXs6pvBplNt0gL
zVebVNv7MqNBa1sHSFE3DZ6vYYeUwRYH0pckGjzBK9u1KY5Eu6jgnTFaPweZGb4uvVveYfx0Cd2Y
xFcZln2xdaZSvru+XbHB0gmGzQNhO3A1v7jd0/8ijQg23HloOYeRXdTJ+iazVh2lMhV5NYSwVVt7
vXHAKFCslfk+YKQ9SYTcJjnmwJM5pOYRkz21bJo4HaqbYeC/GBngOO2rVT5sDScfrlt7cJBmMdB8
uIQPzaflPKRPdTL2VWQQXzMgIzEKBsF5DuCxtddlEfGX6Vs3AHBEKU7kaz1OJpd+IusRGRT8wn4R
E7yHNTg5/GhSdvluKhaA0YWb0alsCHdBNobnfEtUcIEMpKH0OcYreC0bbY/7EnsC96D1dkoXjIvn
dPFq8orgAc7I0BMjQJeRTRu1zHlwUOABxEAA8k4rpzfFkYhJb9u7qrQLVJRNeUFAvCz2a1XyLSl5
fkk6cRFfo+BLITlxYYKBSK9rmUIyB7c5aMSjYSQC6DSdqi0RwRMNFxAwfBoSo7pn8BuvasYCbIOF
ni9C5L8kR8F788/YLjEjsEVWm3ZY6nLfNRlNPmmFnT5q1Fi/ZGXfVidOL8Z2O5RdgBMZUexzE0/O
1xwJs7HFulNjQ+AV7bdTIIJdmNYko1fJ6hvCSRIGHGXT/JHrfryE6enXWuxsvpVu2b0JKu80YVPT
8OjD+mLmD0Vlb+Yw87GBY6Ql3c+zUbtMzRpq53deda06I3sLnMp9soIchB9zLa1kBQcsc3Zi5g1+
Bhc9BZe/Y5+Roa9uEsppaMWp2hj+WZCAuylF690kXeo/2fNAqUpreum7SVlHuG3zgeADM5X3S5eM
lNbg+aSdKO1MNzJj1bwX38KoGKK4CYUDZRrRVAJYwYT3xAzSgjuDhfklCqagJjC6tjIv3sHkVLdJ
z20tSkwTARnrSXE5hcLDN0SgOd5+L0UeGswVA32cJM4b+JdEWO/K4VG3nYiJFrCaN9B2Oo/GtvCS
SGlb4mThBrdquPoRuVYbBFhqp6aqkafOnGiESRgP0tGxd4v5K31VYTU8z4B51wH+6uXG9TrwAqop
Ro8uFck72pthz7ju6vqGtNBYggPWDVlppgqJKzCd+FxlaGYjG9/daecGQ3GI60kZvLSL6rdInZMb
4dEYQY29RH5qjWP+Rj+F+ZHaaMuQtU1esqVPfjrXBjmwXJgjbVnxLMYLTQ5HufdE0X1BC5O9ZQCF
QUSA7fjVa1T/MFl5+2oPYBdRzt35q+wVgj6MRsUXysZi6spqbhWRaIfiIV9oPowMHDL5pmdQvXHq
0L6cEWk/VQUuUxg10qQONg6OJ1/MxUjwALlv21UN10YD7M4D+lygEb8R6Su8VDMgUe1dsUnmkED0
wXX0S0V67CsugPy160L9mBQKP2BpWEFBDribn1uQNsSmFaq+rXD9PLPekCpfB2N/5SqnewxzQFFz
W4d8NB57ItY0twHWNxxPlaLHw6mK+4LAp3uzlsarGQ6iwVeeuY+LHSRwcAm8YTRPwZLvEyftb5Uk
TymqGXcu8H9Vnwv6goeJ9qBXf+rKeMdG3330Kaq+PRcWyo26Xl2A5QDjsma7phFaDz/fjNC8j1S1
ymeYbZdsDya/PMqstA/2gUUzF5pI2EvuZNxud7Bf3r22hVoFQr7XbPKmDIPTvkIZtp1HRtHRmCgj
MTPDes+suSkx4FOefJMumeFvbDm46wFWDXvMwsyDVebxhXrE1TEqu7Qup7SeiaQPtXxwMOmQx2wR
GL/DxJe8dcVgqQNil+KKodi2L3sd8xrHfWaKXVxouXxxRrapKEx0W3L6oGHG6DajJ7c5tmG/soUP
buo1Mf4R6Vv9GTdVwuTaBe85ciTg5KBlUNxV9iLji3CpO3woa9XRLSlP3fqPptR8mmydM0sZXW/g
REp0WS4bGkNkvBPLktgPmTtl10kTzKQqKBf3+v9GmyMcXd3M5Cb9FaR2BgxcpJ1+qX/E0b790Hcg
DTezWNN3SKe2fALr1jqE70Aa0ebcUsg8c4iy9IjhBIL9HUhzXczMhN9wO6CXF1MFz+EPCYYJrEzT
LBUIAbXBax7QLw6Nv3Rs/IwCWzilbcgfMyDslBntV79GTbppr/Ww7CUstRcFU1x8WI1LqgmAiX2m
3cq9dDIwmeiHF+lPnCI/e6v874+7PvlVAgK6B4b4I3yXpWMbj7G57DsP6S3oTLxXztIc7bH0/kPt
wvqr/oUUfn+o0AxJLsGqTekUQpcfH6pa6BXutTnvoev801L0X0NsqXt7Wbj12MZ/8GetipX/79Ew
z4Hqg47ysD8/2thiQs/1NO8Nf4ABo0ViCxcGfhfqbN+MlD9wwFubypNf/voV/ZM/k3SvFa/l1oE/
/RdANBstQbujwTsZ+DJKO8/87L1q3mX5YtFU18nj33+80MNLRE3KNxT25z+U3GYP+UC/imHh/KME
Uy3ZNmoZbjwVDOHeqUr998K217cS2xOxjzYXLB+cX7uyO0977Dqu2kPe5wdcNBkDqfX3Uut/dz46
lFNjheSz8a3G4wdoGe/A5DnK5yYV4PYICI6GhMu978TZv/VK/foJQF5FrieiJ7x89G//6uNLnc5A
KDdOe/yS9cKuQadN3jR+Fo1EBJ789Zv1Zw+2QvUWD4Rw69erUqdWI+JVQ2nGyCrxqd8n9uLvyUN/
+usHWrMPfrz8178Kdxq4vCBbMbB+uQobkeOa9Ktpj2z/qkDFSthVOP2HS+9PH4RqO84tKjM5tn6+
9LiiSXqB9d/HAjcUKpOzZImD/3Bs/NlLtpKwLjMG59OvpQIijUsvCfhLrMAbDtQh3RI+I8/LJPP2
f/2arUzbD68Z3CCzHpfASgby37/WC3r2PFJc8v8oO68lyXFsy34RzahA8ep0uojwyJAZ6oWWIoJa
gCABkl9/l/fMw+0ymx5rq5cSWa5IAgfn7L1209wSuLn7/+WA/+PFPTy8/wp1xyrK3gOr/t9/K0Or
bAV7QHBTuCGk3UqOEU8U/s702LeNKjGwu9giui2j9NFDr4fXa2re8vSfv+O/23fD68dwAXdgW6Ud
yW34j0UYgJAXbRgmDpNt6u2dwgTdQ1GSopaUBNMOp7ArvM9FD0Xw3936/3pnln0mVfwQjLT+sSCL
bfWacZubA5ap5riWnThwGkYuyM318t9/SZYNdnmi4HHbXK/F/1o44JV2TApsGBaFFf7EPTD+YU2b
zzrzt+PmtvNTLaP5x3//ptdHmkEzTCx2uH9/U/gQdhnqsTn00EG6dA6n6U3H9XDugmkZ90vOtGcn
de99/Zfvy/pL9gpDONT/lOH/uKKZa/cd5P4Wj801qDYI5Rksb/ehGiOPBlbdA8p3/+0/v+k/nnyk
qMy+XftfHHhiRa4+1n/7hQ1O1o5u20GuTvRopsg02PlLKuj//D7/ePj/z/tQZQVoY9EaXcei//t9
ijKLjQIkdrDnPLsjUMh/GNxQPOJh/b+z6P/nPvDPJ4OJXwBIBhkuvyV36D8qIb9oAsTks3MuID59
lvf/+Yu43j9IyiEaXR8nLtsM1wv5CZLdf/su0BFpAniuf9QTHL7UXrfuRhf1NdS7sZieVbUe8OWN
bSwZnUDu3jfXIyIkjgUnlHFQTzFFsygJCdqxfoYDZlfUd3n87oNRthJdKI6dcAM4kelI5LjkwNGw
1PQy/Oj9Zr5pasaziRcty5ezeeTH0asoXwcGeGEyWF17qkwXXsUEo3czb2gA7xp3s6LHnBTs5Kp/
jI6tFZg3tGNX2PbgFk9XRst7rYT1kS2r/8OpJvEnXEX4FzxX9wiWZYY4qabwo6wZqNEEZbqV1Ax4
R7yPNP6YpuQkYA2ST7IPpn49TfhoBDpQ34YuQpHwzEOc/ZjVuKk9jYZJHxj7dI9AfuhY6U6DuVCA
KM9iUkKkHgl9CgNdVi+noIQ9jU8lDl8QP85uukRyQcPm5Pz8nBEW/9TxgLocKa31t1es7nvR0I3a
reQXN7u4rUsy/3JX3lQs7SsW1ElMSTDP/XCwOqZXKJPy7h2VoGpTCHHNI3os9KjUld5tzuk6p60p
tuyUTUHOYTEy25SMUjmcr/GezqdayI7mxOj3TJehnb9kdcPjyhzN25OEtWx0Ve3aAw8ZVMsJoDv9
YRoM5D96SKmoT9rmHOZW4e5lMGEuMQ24nawV2z0mBds9eOvoTWerpqM4lMhIHuoxNw+kzYK3M3nd
T5e53Draa4uZadSA/O9owc7O360kDCD1uq75WFbX+2Q4TF8pIr+1TWiPWuF+0oQOc761xgG/cO6A
FVqapr2r8RthYglBCsKi8XR/CIrJw2pYj+XB35buO9ZwIUlQixjrgMKbPrKw7N1z2EMKfxgre7mV
ZCJYRw+IPq5YTJcfFH2Od+ydslIHUqUtdWpyX5pkZeRPVEmg+ISLZ8ZUQ0eyEK0w6t3PDCHph8wY
OT1MNQJCetDI/UjT304tVH8LaUBy/uMRXG0nhhymjqm7dm+HwC3wvThzjYVinu1HPg5okdFW85Bk
EH0sGiPSoR0SbDhPR4m6PMnNADQHDaK53zqn7hI38NbPOHdJNCCNdMGdlXWTutTAW4ejVcpKpNZi
2UfbxXaOE1qoPs0RDbTMOnLc5mHRTBPTY/qPj9ZMbDnuQN/FHAaZM62pUm/xisU9ptYZSH9UiOYn
3RCSYizE+d1N5gBk2W1YY0Wy9dVkpSxQhiXFK8L1mMmSoQs4IizZ1sxMfQcJVcakZ3d5xhnCR2ma
+irMry5OiBvIJqb89zhqI/atbIR/oI+BbFI2nimO7YKA9QX9wRzt9VBPUepvOrP3sCwcsy/GkfYe
8TXm3XSE8yRMNuc3kkhH8dOIIXwtS0L/DrVXr38t0CLoP3178s+KRAZaMRFOIBw8JWNpGQrBpLQP
PrJ2yaZzbl8jrfowGN8a1rcahYYyf2led1d0ThNYu7qsYeYPzHgsGEuzD0RpHjJzwFizvflU/pdO
2iOz/s4tonSIUensKPoxf+G666ekC7AZj8zWi1RooLA7XtTPD/FQzN+GBqSTOCXx2szx2uEggDR9
DbLjj/nuLF4Hp3VmAEQdtwBYLGvah+FU/AI31TMQLAlfcJoMz1zD8Ni9rXFHdNiGQwZGnQ+yEn1o
vyzHISi0OAP4tWD01FjhadNurFGBA0UIAXw4tFA+Vwaw0eJkqcVpusG55DIUr92gO0/mX7eaauWh
9zFsnfN61jS96Jy6CeQEOvYAXGC0uoWPV9VXzR9dL8XdtIb8MYbf2rrmOzQK65Q/0eCuJ/E124EV
ImkU3PlwROI4JQshIPuQ1oFOuRYF/x4xGf7ZUXsQfQE+lmleatScKGOn4OTIuBbHlfqXkRJEV1rk
LPHWbltZj9oJ9pNRFtCztsqYyi146rum694xWY8k+bTc52KeLGa8cXdHNmb5G3LsX84KJinDzL5v
r2mLXWmQr28NwzdyP/w0yOWT17P87PvGLnBcOuAJ/9VkwRuZAUYKOdTyy9YqvlOUCnymdZG3zVrq
4Ri3akbs3uqbDK/EBdVzxMKAzVHEvzrLvSdhDLdu2/7tLKbRUQ+1gkv+F6UqUhq3/gbVcShs9+SV
0XNDW/lQr/b7Oub7wq7fp7Y6+YP7RBhan9hSKehQFYbicJO7Aq+HHzX1bnNXsBmWvMhiXG/X60C6
L3m0VnY5WrPMqEagaT4QTr5CeIwDl+hz2AKXUYfjqzdNBZIJTP7hkqdRVWZ44kb4Vbqc8SX0bjKG
bbVj8qRuUPsKPHr5gQz39ezALrgv2lBfzDpsKmVgEmyJqsZu3NuCZ76LIF940hn+MkaYl7SKxv5l
tLW8IVAEvCwi9BinR7MeVeBYe0Tq4o/aenfju3OvQcGV7vNWZtOT33rUsWW8vpQoIUpubxpeFV/k
OGtjHx2S1O59mW+vvnI+4zoLL4i69P3CE0TWyeaU7/mAQBL3RtTcyyhjgoXaHE+GmSb/rwxaGiRO
O2f2yxirwq/4QYL4J7KjX5nwztkqnoIZv2utp5+o6NWuKNznKbL7pFaL+0QqKbx8AMDyHGgvfMII
4H3PWgFZ8PI1ZeRL+UH8ykYc8a6ryx5Lp8PYFvuePf7OKGXR3rsqW5OISdWUIHm3U4QFHYaqq74A
rYFxPz3lYTBlegdfNnbbkwwVT0Nv1ENEeMI+XCf5w6L4+V1l1mZep3Y1HviAbCTme76OWgZbrl+b
q5Ybwv6+ehHOKQ7J6S6jA7DXfSvedG5jgsDw/aU0thrZ1xQWc9G/Lk7gPy4R7ZDrI8LtVtkB4Op8
HqArj577MdiwlTFH2t8ReDTm796ju3nd8zpBgnCwEyPptr4ZwM6XHqtPArz3vYjkSMPe1gm+jBsH
4zJRHCafWabybfxh6u5cMVBMwlXJRzmZkgHY7HdUKHF7Ypj4rZfe3qFlgXyxVG5aT+GWqrBidj0T
jL2bjbu+1LE/7OvOy1PgOuZYygk0oFMwcvRF9BANSOwcW7q8sdM9BaU5xfaGoXtDh1BHDtmtMBai
fZ4FwZcqVoyiVm+RXjhYzfzLZJhnEg+RXUpVSnDA2E6HNdBxagxg0tL1Dkw3gOS6pZtWpmVcy7yw
3Echge+QMAk7W8Qy3GRbyyPrDMsBDgntyDmAJTFn6M4GZbu/fR9bRlwsrxn4ruehV5oSaojXG3nV
rsSZDaXEZN2HV8/Oy4T2kxw+bAToe4KHau68ly7Myqer30uxU0QZEwmEOkyuYuu+3BQwxH7ipmoj
U1989rRdOA7zzaDc4jh6JOUF2wzTevVYUgQzxSOTRnGyrOy2ZkCXRlqvCd+5OCxb4+MvUop6hYiH
WIVtQuj2yqC9nbsbO1fqniJwTOBZqSQbBF6brA2sW4pri/jDuREPFTHDr/6gcAR7NanOZH80RDkP
wBvwfZCYvmr0b23Dhn7YNje/p5u7xchaVuy6caVHsXP7lVWDkOAbw1U6FDF+rIQicOA5WsPDpKkC
d2N3BaaYzS2aRMC+29KQQGnOISZ3HyvSKqdTxTTvT+v0urxt2yzyzl7AdnqX9ayY0BmlNhfMZ+CQ
q2XuqVgcSEG0f6VKI9lTfzDQ02nZW86LX1jdsY0obHeEseV5UvvlZpLIsbf2sDGJ5vVa4a64HTds
93yHuQqq6X5m1R/TtYVwezZEU5wlJhNuhWgsXoJJ9vOjtP3hPlLW14BBgvA/FIUedsxEzcI6eF7f
8jHy6Se0m/lL9vHcHmXjhk8QvlTal8q+N371MSMT3o9LfV9aM/yTsnDYpCnLsAJFY5hAjOGwOUbD
cmQdqqBMVAW2/nym4Nqtebx8bPXsT3tbeR2InbVGCrPkKA/HseO8ObCPS86vXWlZe91dF9qAhkcB
UPrcFc4dI723HFLADXx5sIdeBW86Hm9gT4Z3oS3zi7a6+TmwmJcf/Q03fAt46JRnnkeTeexINA6G
MpkaHHUPA+LISzn7dcrD4z5gfoqCFHuc9A+jDZE5iwP+u6+CH+KqfbMQy2OWRs5R5faWzMRVPnCi
IlK9HxVypkmeoFcit7VNU91XrfU2Dqo/euHq/JFOu74KZMWcSlxOR8IqcRK2w3rrsT6Fe/pAw4Ff
4JVZA4xpLycjFeXygLNsi6+RTCbyhLfLG5+4MZ6FDikaEBtvlAg3etHnR2KmL2MV/XG3PD5zdLnz
mXICVW80MP6uLzVgO+utWwfIBY6lf0RZZD8UrepS1dfertmW38Ei2/sB3OX91cL2lzvrlU4bqQWr
g+MxHMLiok0c3LTSO+LO009MR86hKcmiXns0Srs5N/aZgJY1Kbv+o8jNdd+0l6MDE5IZhuNsjxlA
Is4jHtnrVR7FJy8HoO6zKKLKa903iofyZWrmzkLDQDd9V1hTPqTVyNT+GKslf4lapHDXBxvnVJ7V
3LFU9p/sjJjyu4npKmsplVRLgRFq9MJOfr/YXXaOxkC+mwF9RFItU/cTWgHxbcadwCd0U/YMJFFf
VBRkGE0xjAYpcrTlUnhiTgNdWz+dbrWXHdFuEbK4tkWjONvvKPOyZ+I7R3K+YSTj5/pJh8k/5DWY
jRUuH7xaoYmmGNF2G+pIEgabC54ySYnOsJsLE6JIwVzF/hO09os1SfNV4vc8gU17U3gArSSyMrBL
9qDZSOsQSwcQfv9rwPvI6LmoV3V3RUkuP+1xbP4WYsgO9IG7jzwc/bcpj71y701eiXCuiBjcr1na
jcHIy0CwdyakOQJBuLYlV7hr7XsCKRpcUWX/ddX8MhvPrbsgtCKiM3RuPcrmenbQUHo/EGe0VOMU
ET+yNs70kb5a16atWcXPsmB0vWO3GD/tKAfj267Nl6tkfYcCdH01QtvPyEfR1NMwAh4vJlhrQV8i
mYiY4B9ty2kCHrQuuh/XClvjMHmwjDCRHopig0Yadm6IAwqP7G6oNms/dBZqIJwBIcUnP4cLl3xa
ET0syo3TtuDqg2izyQLxJnc5+GIDkFRr3QkC2YPpdY5ySv2lH4IbpcLgzS/qEPDoLAPNih2Rq6Fm
G6GGwFjcQQ4O5V24jBPQNIHQEotYi2Y3qDEMD+5EGhSumvLXfBX0JuUw9g/ZGsFOgZzs2BRPjoN+
e1tXvYcAZv8pFYv6Pl6GoATiQBsFielM2nlsExSNmc1FDtXZZtsHZgUyxuqRO2koI/VkFuxkiasm
pAfgdwjFjaLQ+bYi0jn4+ScHuosKJZrjhRgPAPaNXe06yJ+K+o76ay+l3yO5meqBraACfNXg1v5G
MIIPHzx7M+BDNttdzzAW8B8Q4aSqCPjdR3rVD7G31c4+47Z/sAgsXMiRmPHZGjlylKCWW6ZLDLll
PHVMoFG2hh2nQrficFLgqH3RTc0RBZ7U5iUjwkm5X/15e6dho3HcGzVdsBHO3b7PxKIPZJYIflfI
t/eSDXw79ovNBW4Rg1C5j1fc0b8MeR3gDIf2UoiuNPLXDPmRWrlNeLQ8VhV/BY5k2tmBcFLRhqF6
dATsj3aM6UOF82POVmXRiMGQvEfKTKnehWGDqalGmn9LeEYIqWqcBqhrRT++NFjXCWlZLDpVISr3
39qhdYs3r+TgQetP09Eme17s4z4Y7kGDsWn2eEazc+DhRsFfTrdiX4uI+AL4A+1n6c0wlspFt5q8
vll8I1IU7zL282anhriyUqcROtwFFpmSWLPt9c6Px8HZ+Yjm7/E9wMCqnTn/zSsG333hUmpmWuUf
mMajb+UtW7Cz2245eFaLWBzAtr8e17jG4jiuKiDSkqmjC0bNJQWmD1C6obqn+ZbAXYrLQzyH3vta
Ai9LhsCyxSkgnpsacbXg75KIRN+htuf1Iq6WhGsTjO5GNmy5Tuls6ft8RWCUWFGMwLCMLSvay7GH
agbGZYkgencej31nSY5qyonluZtlLuj4YbQt6qD0zviEkLbluoDAi720SrZFDvPO6a06fEAl5QFM
pLnVpNXUM5OKYdNMWGSKwN41XrB+4rsWP/nO8XMZkTiwQ5MLDHDBSj7edLPma0V8RjbOcKj9W2na
ejkTD+G/27LgVE+KT/uuJ6oMADmBG+xdcDXPUeWuvFSOtCLJtDOt93lXaZk0sTu/gnUiTSaIp87/
vUYIKH5EVmzWO6pexK9VWw5fi4M9JRk27bg7gx/Lv0wDLfLE5TwRYUal9eXvpSpsdcx66d5CfPF4
i95xz221Lb73TZVqqSixS8zHWxIQFeLIhxxhX1PexsqZWvZMAKSmT7G1ZGWD4owx4kTeBz8rESYi
hBN26lFSdixQQ9OvUJ77on+I2IxJIqXtzml6qDmyu3YnG8DvXIl0jbfaPkdzhOoDORrGm84mNBFm
lO3pg9+rtn2zPXzPGGc5nx/x+OoQ6sbSZHtGhsrBMTMCDyLrItL7upYzFTeLNd98Ij9rN1ZNGd4o
zfEXh3+XX1vhW1hlt21N+YqsqsmXdz1A8Tm7U4341hA0RLNwwZX+4FqmKtLW2jSq3hG5P7weXwfH
wjNe/zbh36X+KDlac/tXnXsuPLsvPkZhiu3W9h1SQuXgDP0v9pHZu3Xrvv+rnRxEHppgzmmrgY4G
volYn4Onco73y0BVe6wDFUHiG8EwvdE7GLMfCLNbit1+jZe082yJLYNzD2TAmjk+bQLipL+I6Rys
YzhGnSDxsvXijwqN7HCqpYNMfhV+V+wxCJniBsze/FZVtEcIgQvRAPtsi+WeAF5CTIhi37wbTRpV
rHbh9bQFv+xK+IjyLJroXQn/5aoNvv7YzfI1aWE/Df4YEMFSYna6AN1c3tx1nPxbo2e7PGbO0sUX
HxUqQd5+Ed5YwlvCtNQ61Iki9jV4mOs+f6LvW7IcF4uyrIM9ZMS9Ezqfx9xTs+lSeFuxu9MOkpn3
rLPs/OIL7UOFpadQH7GuEgrvkWlX74YuWH95QkXYArzBDmiZoRBI/bwKvyszO3Sc6W3E9oFCwuek
OesAwCf3iX0zj5kMHyVUewh5qqbENk7ANNyeqommqNdFVko/u7wad3JIBQOP5HTIwMZ3JxPK5Zuy
u/TZY7I5fizhTMHh6/IhS4EI2sseXUeHZRDzChw4STDEVawdes1fl6yrlUJn9eKUXiaoFxvexLqz
NJOwhPl58RxtlE/7CJPeykHCjFBlPQKivtAXgQ2zek89x1lBmJm/hs7z5gNmhfPUW8/AU53+2HeB
XpJJ5KE6ulsbTokMl6naO/jMK/TlsirPgQFNn2GMkLfK2TZkwfbmPbT+4D83AejzxLHb+W+cI2K6
3ZicIdcGY/AweBqAw9i2wbPPYfiXAGJT3a3Fln97OGKsnajzwXrKSLR7IucS8v6KEjv+wJyZLQ+0
U83zGuOiuxmiQG63sR8OObQVzpAXkNZ+fWgmu4+PBIHPPdtKs5kqHdHpi3tZl83zkofaOShvtQGk
umPxGl9bQhymJxTRVTb/pUfGCXwbiy06LiMNkkPGatn9yIo55yjPnaaB6G0+lrpuEyQXcXffE2g7
/qAOazkqq2jsjnLoovpYAjQ2l3mo2OHRComPEi4ReRo5R9nUySSnz4ijLM+krLI/lC7zbduzue62
qMEkEI2YrQ4L4tjnXMbszHGHkBu0BNTNWlp+v1cb1WnaSfInparK4rjg6KRImW2Lrm9XNHRzoK6k
xIL7f4ccgnySFzbcD0IfRdnv/QDq2i1rau3+4FTMVMSmVQtMEcHRASRmS4hFbBcwU2LRcFtunXcY
XVu3e8Xs1znXa/UvPB9AmwRUDiOlHX+81adha/iowZCHmyA6rqLoryYdLve1ZRPLilq5Kg5hWcr+
uZudBopJtk3MP4DDwhaPMW3iXunyd6IdOnLxWobUu5hbVQMIbjlmh3QgSAR3BSZCSQ++SUolqs94
2QZCj2QXf7btTO1i17AhUlSzNvdfVHhtw0OXleZHjlOJGjj2yMKb4EG6O+FvwRewFjEkPf+Mjd0e
5+munsDd4dvyJJTWImxvJqw3FFm2t/z22626ZZBXM0NTtX3bVv7AI28W+WEHfcgBWtO3piw0BbJ8
Hs4fccHcmvlAvR65JExvMm7aIMX0C8IjBtBzKidUvgnadbEmhdxiC6xeG+aXkS9Cde35Cvn2qtEB
M04Yihu5CK89Iu7tCA/BfzUdkUyDI6GvTNff2AMnaMWeaHYzTuBP1yBs3jH7oM1Ot4c+CiNOy8YZ
2Ww/+6KR9k1c+VDlCKGzl/MWhVSHeT8NYwqTd45SNMMDaHfm34g+K9qjPgam9WaxQ73hH2qBvxWT
PTB68o3C+tmV9sk0pvuylYuasUDOuVEmFRVmvGFYMrbeqj8ZkVMhQ4NZLvjNGC+zO3DFdBStwKHK
xaeVKiiyDz2zW3T4tF5J1uj8tU6bJo6thEXOfs9kBnpe1NfEr5ZR92/QpAsh07HAmIDk61p/0YVp
03IAbHBXsjlCGKR3Ti3K3vvkBqaLdq2hcttb2LaCYxR6+IbKmMWc3X/wzEOjB+5IW1fS+WBW676M
M9uRZ8ObOQWbQDyv8qKx2LE20e+nqm6np5EKh7kZEd9fMLw7ILp8pHPTSfeVoqQWOAoK8tqXSmQ/
/d5dSbok9YXKdKtZHDDK+DO+vgx7b1S7a3aaF+2veBsWpz3Tpe9pFkZOWcB25n57C5m+E1ynaCJB
g2Yh3012M4FTbAgkfsbE5F5xKJ1LZmsZiG3EKB2I5hfRVtn0iHG0vGQlJ5ELdhN6bZuHnmYnLbdc
bmkgic8OZyYsNIrJ7CwHnxGCpIbUB9fvRfAsqjG+B7ypTdq4vnqKarwlNHMa0uqnZnDGhHnj4DG5
DsxL7dirORb2JMQNFqfomu0Gu/40XxN3Mc7Af99RPW36MHOAXs+hs5nhvpZlxYfOOcn/wL+NgT/G
QEyZhym0SspsJvF7thaHlusqIszzeRdeKqBN4TGcMyU/B1nb2OOIqrGdFFhzr96RBKjPpdDhnPA7
MrCvQvBk6Ua6zV2dVT7kxrx6IcAngL5Sr67lX0TAM5s6Kgx/rE2O7SoO1p6ObjRXiGVE1s7HUtMJ
PPc1J3wm+4IOUOqtxmDoa+3wt4x8AuinoQG+DsjI7SjTqv5XbvmobbsreC9ZGxwgR81OKm9c6MRE
VMJTFzcwfn37M3MKcjysQsywi0wEdiPxh1Wq13BzaRJfEBgvy94fsjZ/DYuWSmQXm3yZ8DxFhEcm
Jmw5fzlwtM1tsa0tWKGlaefDHAZSnQf49PpmqTnmpeEMRhXgclRrEhJr3/3C1iyu0AAP0K/QjVOd
1UQ7LnGxqeKNMgxIhzEXSJWXYAxuDcUaWcGmGfclGDmQ6nIU4eO8lZt4DpW5ekeDsSwwWQb1l0Yi
Adge3VtzU1/fjcg17y8DTnowo5FGnlCpzMORZtY4JwQmEZZZCmFusEq485PBZfPB6K9o0sj3oLor
rSUtfExS36quLesHj1TzUy3a/lmIwHyGUynw13F83lt6Hn4jZqqanfHC0SRGiPZRe9QD+8CXhvlA
uA0FAFHaE2S8Mjrbla6zfAdjleVHrnGozlUuXJN2C3Pxu4rzOn8Qhw97FMiyT8ow+g09pqr2QquT
wgm5DchAHub23V0t/tbi1If0eow8ZlElDg1GEaOc7aTGBl+mDj94cFlx7keHHlXYeIc8EgcaWrHR
3cHQoDfqLaV2DwiicZjKdlasf7Le8O26czUfrV74TTrQ9X+Xi+ciUXJaRnuR8fIqCSz4ANTUIcvw
WrBHnOw8rznPioCNrizkEl9QbQfOnozJxjlRNGfvNBowS4KTc7Y0QFD4NxCtxbzUBD1H4zGzUw/H
ZnkIkHX9UgSqrg/FulI441K0Qe9lRsj1BLDA3W5V0ddTGkYT5YQVjCQAVatu88vqui1iMj808Iib
zKdjb4b+NqfFjn0QtPlTbNkMbVvch8B2myomZzVn364zM/0ta9WNSe9Q0+K2xcCeYDYlwxBMTGkl
hKNRuZeaKhzOlmz51FRztLA2rtM1LZe6t3PLDCn+zP99LjZdiaPVMcxMMIoP9wEmcfhk6A8jXr5u
nL1TGSJvfFNLWHhjxDwf1I+8GLgDcm9HTfEnChWWx03M9VuoVqr8kXSJiSE1U82kGiv3Li+k9Sfn
R/uJNkJs+Ibr5tvxUcscJhnRqDOL4JIpsa4/igKT2D0SXPrQfKzyiA8eLyKKAAXVVVjBw6KpAPdd
15vPmXaEm0RUTk/TYKDd92EkcxrrnjtgYQcGufM48DzoHBzrxOzyldsYXYypTM9BMF8kUWaMZmkg
tKP3gjUeAi9hdFXE0j4ZjthB3z145M7RuGqia0nTIBrcyQBzVsbpv98BmsjVdV6q7gs9Twv6sJob
zJ0aeSgDf/1jC1c8hvCFSbxtGNdUVkbxE9Njva+3ZfDTPO9+0dEMz7WBrPami0j8MoGff4X0QEk+
7Sf/gm99JsO5adwnG25xcd8NVxI7CgBP7gmaF3+uRjVvP0ZbyZEzb4M/ol1762GMvcnZ1Q5qqJNf
ZcF31FbXoEyvVQe8awMiqE33lGGrW96RukyjXrE0xBwgLSe7gURcy89Aebj+7azqWqaiNbnAVa+Y
nLdgqCHoymlleLyRw3u/1BnbeA4QjgmzyAAAE90QuBcGJ8Swklh7RWPXADj3ytd4rXPCAe6iWvg2
CpWQ8g5VMUXGuE3lt8sjjCuMw6IixTYD9o2uK7LOY+8GXGNV0p5pcx8muA9wmgTXyceB3NLZuhML
MyCNaA8gexW6l6KqYnNY48J9IBzA/iYkEIu+0mvFlcpVfyd8gk5h3yzbt2jr+qeFiBngNl39v2xn
M2oKCwvDbvKNgfQuiLJCbjBV48uM4aAvdkrk0AP8ppKX7dqB/i7Lyi7/yEheXWttAUBh8nusjE0b
l78ZjxI3NJu5X859TgW8CxuN+KqIl/Xu2qOZ9u0MEUQifqqQmdp9+dOdg4LqQBXEgYXwO9w/qAuA
mpb057Y3XnENDiAaOOZkfUjXk8EI7NHNdMhy+j4i5bQEzX3oyi0Se6tpJux8U6tW/8T3oBeoxRD1
5K2EC51/BYHqhpRgjho7fPzSw04f89dO+RnMDWsEuLq7+u+G69SmmBNh07tHppAFb0OQYQ2Oo7Le
yG7YNpqNOhRpiEs5A5PQGWjo7RCXZ1egvnqGqzXdqkyHNeEyEPeTdYBTe7Jnq8pPjP1EvSfDbQUQ
y31W/4jLxWr2GLkQrvrBRr9D2J7Gmityu6Ho7wrrID3qUE5qlUuIgAHZjnbQ82ilZbsmp+D7hBez
bScd5/b4qu2hd++pcPBhVexk7Z9qA6pBHrcjxjuLEJiivFubEjBr4tQEYGSczPpo24tc58w3a0zy
acSZPbq0oDTyE0K9vrtYeQSLgDnC2md7qJZTf0dSLrJBSqUIM80Q2KS9mDiy82jnUfjNSGFhhLFJ
1kKz7h2Y01V+oiH5AdReOeH2iCwCLtmfwpfVdDN4m1LDTi0G42w+Lt0fahE9HsZFVB9yqfAZzMPG
HGHhBnlpNVKR/cQIio69tYy/7K3LmwcHZUyYGsQ67S08VDzpTW8M3f/AX/LHtTejeS9Lx57v1s7t
5xN6v6ZMO7NlKE2XsrfdIxQOQaYRDnjFXYyR3RPZss97t7kOJTXEXa6rYsaDfX8aWaws2TwNPIpV
4qKqBfy0eUJcMJJWb9y+y3jMGLJ8NQGY81tHTRpt5qo6Wr9QkuNzVgUjOghRBWRj+khqksr4fk3S
HqfMXyTy4EXfvP9h70yW6za2rP0uNS7cQN9MD07HRmxEUiQ1QagjeiAbINE8/f/h+laERNdvhebl
gR1h2QTPAZC5c++1voU5hgA8diCbTcRm6A/Tm/2jNDwnNyRA4UMno214RsiG8A2+KONwH6Vtfs7c
NqYta3F32TuqdvwajC3+c6ddBcHJ5EV0W6OjM5cdU+8YEhXzJn1eXREQATmbsovuUaW0tCVW3/uW
0fetDnbl+zb9nY4vmFZGXh4yggBRwZJxFCAhbVB1iX1lo/E6+pEhbKH0kChULWKAo6wVXBV64MJc
Bvj1l2OY91F/HGiVtJcgiAguznw+zl60NV7n2KorkofnRSc06MaqBNw5Lwn0gmCxxlM0YBi4QlYo
AKasQ9Djw1s6BELg5srdkKspOWUJ8qpXy5mpYDj/LCCqltYurhBnw4MqAKoLJieEdByYL5F9gdqx
pTZa6Hju2oKD+u1oDyHB6DSHbIReg9IfAGOji+RW29XV7E6Dj7Rx3Abj+DynB94GssZtd94GlI2l
CBAACHyfuUKE146V2f6tUXChv9Qxm9mFtNTo7EJ2dAumK/m0OrhCs2F4b4qOXMyXLFS5vOo5ndLA
ka1V3ws3W0pOch49oN4VVvus9UqfHv17Tog8PGLrrhZZrz8pckuc68StFsyLiZgxSzu9X8bfS7Uy
IyKTk4Y4lKOM7KAbd/LhAecTGSb3euqd8XnMvciFPKl9C13OmkXDenD8utavIW1FijyG9jHRhp4L
CxdsAISvawACTvQyoToJKQJFn+m962ZifOT5t02ZZnaTQJCok9kluhr3QnMyC0iKo1WMCzkvAe1H
s0/InFQXVS3a/HJpItQci4DXgyRShfH3voz78jlyGtu6GEPOYffroBbkK3BoCud2nZxxQiGi1/G1
H2rH/SAgIMf7bC0jUmGQi6OSp4bNmQE3hPsMC+kIYV7XVz6J1Z17a5LGrDHKeCtT+w7sSn0SPhGp
N3TZVH/NyDIon8MIGQ2pKIVebifdo9jrQJsm29bnXrerXRMGjJH/ogw75jwhTVJEiHj0vZQ86+jM
AZjBITzSBSWIQqyIqwG14I44QP9bMwh0g6bmZLxL6P1eJaPPIXgw/MHVaHPAsqIzpWEeoWAKkAZk
J6i5uT+fMrhRo3gAKk7r6aIiQyTozgxC3FZ9iSHI8UaCIUOcdhULB2vAGhg13hvbHl16SUFLCuUn
Q6/FY0TU1pVYvrW65/R3ZGkL7eHSn00h4+M0D7TJ2MACP997zlr6zdGAugUjl5WLbg6GKHaEoEJk
CWVsIQP0AFrHuWT1dJkHshvnKrRQ4YII0ft+XgvmkMVg8qQ8TLanw49ZlhWV2jHijD19gUAsIPfT
c222CsPvljx4YUnYvGKwsu7zSOb0RRsoRbtp0vFp6L3qk6zJDwH8nNv3k7e2byWuGNjl1RT8YFsD
nQFzKn6OoDh9ThDpklWBrPixGuPkNNsA58+ta9WfHSWD584KkpdCd4XBENPqagNhUhrszBDMzQEn
kYOLpQREuHZMt/9yl/4f4fK/nBCH2/8fcfmhX7+QhYbg7Bc//vY//eXH3wIPWYRAqOJR5TS32S3/
g2W1wbLixEwYbvCPaDPd/8ePbzmEK8K2tOkn49ZCy8nP+48h33LDf7FOE1gOEtPHZ+n/USjCr9Yz
foyHHT4IYi90E9/jWr/ateyIiOc82IAgtrMF1vTBdTvGFVMqpoS/sbn96hn/61pORJ5qQlcOa/zm
TfvJsFgbBATYtiaojoZHMMO4Tajg7IEtQt98Re4IEPCf7sbdX7bWnwNmf3Xw/fuSKM8cgid8XkN3
+x5/viTk7LaqXMIEMHQNe3QZFvKiovyN6fN/+WBxgM0Ze7Ab4RR/5xBu4FHJjBBqdIBJV1xEgROm
oR0H47FwuxjP0Za79UeG7r8+Gdmbm90ODy+Pw6+frIBIAqiEJJeMQhMvy9JCGypWtiCq8Pz0z1/j
//YBMV9u3IiEL/G9Z7jK0L27NUgkoztxg+s0+M5klLYaYfKcXFWS/Oa+bfflr7u5QTBixyNzFxch
4FYeE96fd95WHkgb3FA/78xUXNl6+ToXGTsLfhNdBbSTuvCqQJv6z5/y/cOyXTSObK7oc01OM+++
Ug4NPfxtAtMqB6ReiyJKAyX8zcPy96vEUBMin36vy4u/xaf8/EgaiXRitRsMAY4wN2Ukyg9SR1//
+aO8f629IA5xBWO0jPH9w6L49SJg4+NVMB5hw3DUE5ao5Y7Ksb/Qztie//hSkAV4oRMsqX//PJrJ
d8GGxQSBpt/KsRufC2CfZXrBNTWuv7lH2xrx64PBIJf1Cgvwlg1jv/v2Jnawlo7ICuyI9n+VLNlz
Icz4rCRBRa2zFMQIVLP9m5ft/fPP1xmHibfhSzaX7sYg/vmeYeWRUsQFTkWqlvsyW+erKk66a4+i
L12Wbcz6z1/q//KQxMzUAm4fciY/2P78p6WSlDKJRo7hVIkM5ZCUXnaOo2X+zWv9v18lwHTM+oiZ
+92CXAaQLsnGWnc08eA7VszbwHRlf/7lbRBxh12McSNP46+fJWvWqFhtDZUMgNWprwPrBmdedOlS
7b4VYyf/iImyrR3AzgkGDtlamb3H7767RYFO64VksOetRNuQDxuvicQWML6I1rlFmMI4Sjl/BHD4
66qAK70Ae/rGiXj3xoW+TQnbUbHCGosAlQU9vfYwOWNfGZ/+8OHY1igX2jt8H1jv0fby//RwyFBY
Izk5PgIaT3+Y1hyYOWffP30EGRhBc/DQXYGO95J3X+Nq4YrzHULP66VcwA6iZNyLYXAe/vDDbKsU
vHqecnbo5L1fvJJxmcRMB5nnYC0N6dOwQ7v6Tz9MQuFBgLWzbdBwL969wIkbD1GN94xJcmXtXZMV
qe4Zof/zZ/nbqssba0OpCbaVEI3Pu6ssgeMygUYOT96VBaZ4Xe8AK+HADXV1/OdL/e3V/felEnSt
FFRQyd/xEOwZovRUEUihArIsiFEebf8Cz0Xk/mbB3RbUXxZcIB4ULMG21kYepeivD5siG7sfoLfs
RtqNDms6Xb5z6bdIVNxomdZ0YP6MZ0ZGRKha/lyj5JuqeP7jzxtSfPDcYzrhFkbvvlreVw+9d4SK
lqEEZ+5MJPaJ5o/of/N5/34PQzdyttWDQpXrvHuPrawiQSlALdDgGsVvI8lUGdfxnMMYf/zTexhy
AZ+cNAxy1I3vlt9wdQKJNh7voFnFbWT53RmPWvGb5ffvTwpYCbqIUcRVWOu3D/zTarF0eTh5DQ7F
CmIp9nBSt7pxKn7ztaH3efegxJxhbM4QEZUtlU387okMyqqi/TwxfMOQMx+IycLkQGyn/M5kLlOv
li4ruoeRpD7dD6XISIelje3np1yj7n0IFRaroztLyfJpWQx8lIv3eO9mbW1fl3W7fo8C4+HRq5Za
/ciypocam/m6RQysbfWQe9qgvmI3Vmin5cwIxcmdWl3ac7Zm6M2QtDXlpU5MNNDGduhQRrsJHrKf
3LBI50t8gYwnKe+rYvbNkUN6HoJ1cF1p7oM5W5hS8Mf+Ye2QIN0j1AUbTEtwNDu0uEmS4kBeotPi
VaqAh6rFJ1pF9gkrbk2rlk8nblE9WtFroaalIay0RdhC5l0UpMaEQHPtpR+SMzlCTne3IkFZLpi+
rfW9lfnwZx1NyNc19fbCQKOLRryr3VQxPjLd1M7wARw3Y0+tCRU6DLNbBh97jagecvJA7gAcacu/
r0FllMg0M3lfOauT7HBusSYGQk/YQTXF1W6EjhMgn2BY8IJuMLcv+wHX5pMb2kjuYOyqsvnSFP5G
BY87D/N9DsJ759j0bvdDF8vhrHwTIRx3ejSCKpzyzzRJ6d6Wagb20c5O+UTUmLVexImwSIFeKqTl
yqUVeBctRfgUE7K+nHskbdOFUZH3tmoz21j6xcpYpIl6xV0z+LH2zKUKkc7ZWNznYx3RXkW14OxD
OKVIKFt++j1B8nhrrZb09p3HkJLuGgCUaReO8MJuagJWk8tOuM3dKEcvfFz8WC9AzH3yAFjM2ilp
D8rkFU2kxQZYsM1PdWF9jSs1+gx+EUzoG4XNT6FYQHl6EFbFLLtsl/VCeUucpZ5oiHQliIuDmc9a
jT3LLUO8lDNRb+pBDHIsvy4qEJ63gb9jhUTTw02CNidMLDff64zWP0bbVqJEPOQSUH20d2Vum++J
10Pt92PZwLmUxFMQTc60bc2P/uI5N3Ybd8WlFnkxH4wKHczzFVTi2kbDS985Ku/i1pZvlg7RXSV9
OVhX+cRUigRm3bX9ncTlimjOaM8z3zAjVNzVURHmdoFsLjRf7QkNyikfk2bYo+qsSe+DixFiGqrg
1ifMo4E/2ispAKoLrflCkYEepWtRyvx+bjzQY86QmOQDrTqhTwUhQt9jXipDl413mL6eV4Brt2R3
Nay5vVw3RLo0xykWJr7AWETAAZl5+ECaIjA3A1KE/Goe46H5GGN5wiNH3pN7KCwp3QPm1HyLslVM
IQnni5cd6BQjDnXF2nmQSA3iU1FlqBJZSdnB5lHwNVjIxylJ+ixk2jo5nxY8WeZEcL30wUYQ8g3Z
tihqRCOz6eFxlETUDJ5NfCJiaZmlcbWZ2zId1T/WIcLwOxW0IDfete+c8U4BTw5qH+lMwYknOdNS
br0roZm03o1JPoXPaJPH8iNqqU5chHETrye3n2iLYxVtgiM84eRZBkP5AdEevhua3P0P2xl1/qEQ
cuHVHHxS6utM9OIw5bjrH6SCCbGz7J7JfFKN0xffJAPJsEjpH3vyepO0U1FSYQR3u5uaOFqVjk5c
Lmcw0milHM1oAac6B/7zRCc7ALhfGBIxeBtf+mjzVFlL097rUXWIT+bGAo1fywcW/sgFRBxb+clz
DatGRyAQauxWgKSvkdKlbh4zj8rhGesjU4ZK3C4wnwru3xDqoy5V0KalZ8XxQQRE8aXA6FV89B0h
0WjMGPBeAPDiQEMpWjjX6AgsdeNMzD4xnUY+fuSgqlIyA3GeDflYVIduXJPXsGHjTNEgTeGblAsz
rNhxmJLC7VYGTG8xAYdAHW9dh+jcFMzvBmAk/XsdEFFkE03MJr7YO3vo5HiAhzEsR9sYB89/NiBA
F5ooexQ2C0x7FPjDelnwtpDtYVWESMYjQNpLaXKUi3MogJHEi/aqC2nbuMDzpqncp2FA1LufI7Kn
L9E5hoQZTAi9dzNNIWoU2vbyiHDcDZkMiegry5q0P6AlzY8jWnp4Rptn9bixruu0iHo/+owWnfT0
2Wrt+nIZc4yk3MmefgeBLvNOLCufBLVUT3qSv5RVChKERDmyPfOXJXNopRGSVttp5jAC2sgcHpF9
aNQUnTwX0v2Khp5k+yRUP3oLfvMBy00DHtvtQmr8xJvOs9GqRZNauBLDP86N48Ae8BnF1/RQoV0k
KcQKeRWbRlm3wsoiZ+eKCiR/00TMgd0KLxeQJ5ewmmUDjrN2+ao6RoWR7t7IuQaRbaLqzW1dxeQ9
caYIC3G7fI2F1CatcM7Hhxp9FGs7zD1rN9mOjveJcPR4gCjiNme7FSPub9dwXjVCd+kIKZTJvG2S
jBXZhM8xYYbdRdni6zvogmSJHZz1LXCwL5d7un5Ll4ZaANtXriWQXYVVczU0gRWnYah9FHemc9F+
4yHa6RzX294zI1ne6Dzw0UWiH+AFr3XE71MEZB7UFSgquEttvauAUREo0KwtA5yp5sSJ4LJ/cdn6
eOU7hs87IxVhPyikvO9FpMBWWpNHW0ubjmhB+AobIaA10kL9wWaAlAXFQFpCNv4CMR2khwDL/EiW
Z85W0ACGUraqipQ4iKk5YO+IDiBzdHQDW2uNj/QW5pgCqZEpTRIQLrsxcG33IGRUV0cMxxlOnwzv
8+1SNCJJBzCHEFYYlpnpigD41QPnAqohjeA+Fx8234eL3G+q5gesBCZI+5hUyRuSVFdzqv0BRtSK
AwwhTbGEzlU2kDB/JaglhseuAiXBm4YctbwMPaLNo51VaD8izJFRObqD1ipj/6KXaz/k6B0Z+H9T
E6UC+6sro3yfKDZS8r0jukB1KizPF58pW9x+r1atsUPJKcv2vtWO55INUZ9MmIfBucwtcixEg3Ym
zTkcYpdFZF6yd3T4InxOgi/SWvLxEmkTvnyGQA5d4T5a7mMCcZN9OSYOKC5kAfURZce47FdsBj1j
Rg/yFEUXyLlCEjd7CCVfwYE7E1wO2tP6hFm9ubetnqTiUAXrc1+AV6EGl6OEj6r8j6qdmGbr2itT
lxXqGgGGX8H1Vmis8JZZ7FC9ViSmDVliXsbcxT/H2ZbHzU1GB4Tn0KGMtdua2LZyGbaUGCIW0sgf
YI/n4Xd6/WG46+dl3CSTnrxDahqhP+E3FyyAbI3AlzrrxlaoS3jkO/Kpqh7lObG1LduWBnj1kgGh
xw1rZe2yI75jy0gmbAnmtlONXxSb+pSCuCJkFQ8pNAbVZNOzrGJQR/nkEk6PESp8BP7QNIfOIWR4
SyVHwtz0mGqZvefKHBaXqfV5abdk9obQrscA3SK5wMYKhiNlX3QX2jk2PK9pZvBxJJe+uChyqjQO
DACHmNkdilYB14QEA9vZoesDij0RcrP32wrmFkQlJopFIYk7HxBO7fJFbJlbstKKgK8x4t94jC/1
uBTf+lrRMl1haNp7zmzTWxcv4jksq/DsZxm1FEN6TkucBXoAZFat0W9ivtoHypq3/QbYImHSNEFR
4gNH2oUch77AP4mu1s6f24NLNgwD0CYo7pgbtuIpQVyEkbCINI8SgS7RHs+mc2yDyLYYFYZ1eLRJ
y8On2wUQEirw4kNqXMmuh2tjvR+7Cmc8mSf+dWSZPL8kDMF6kmEe2U8idjPSH1Rtblfpe3czZmSM
ioVvfSyrpLAOoW3CY1KM47W0sVXthmDB/Eged//Vh0Z1R5DzMFNi1w2HYRefTuqPBTG2rQPZYtsO
suzk+mM1X1QhB417eh7Tj1x23VsjTACty9LsnmVQu2qf4Aj7MhM47rPl+gr4fZeZxcng8QUDx+Bo
wYfDGqc6lmken77SVxGrTfJqLWur7jFJ5yu/YlGP5FEBo6ufvA7td4t1esldamxUs8NtQd4qb6WF
pw6wBwUQfxLZWfSpVfP6NEW8XlgNugAtuvCwrE9DELzkujKPPkdBlcacQonSxLIV8yhVpL32wxzH
xwWi+hUB1MWcIp3iGMLbCowntVGlLTMaEZL2lLSAq5Jivn6ZpR6/V3IokJUgWCGXOLYQhgpLjpoT
T04MMUtGdxWEWVEc2ySOhzTrWmIaGqWpgNfWJVqg9OxPOBTgXPVxY7enJILbB1vXqw+SkJybzvea
lvsApmuHC6T9no8ZpqkoLuoXEUBb2w8DmRr/To9OQ3dNXgg3tcSdW4dkJe280AvE17HkIPcI7yJP
PvPdLug6cCUvh4KscjBNGFWfCkyQ9b43DEF3lkRmTTYkAH54/xjGrtpoDB790B3n00wpSBaHoZuQ
AI6biuqqgwIQ7THXWf4BOMzGnGvlNwdrImtbWFGsRAMYGg7K9WwONJsoyBF8gn3Dy8FJweg5OCOD
x0chqTc1qup5RcJvjZ9zsoCI7a1t5yVegvBDt/BDUlkObBXlFJpPUwk3b4NJyODAE0ftQPsUs2A8
CoyGhBQSF0t7WEAhUlXenKQWKG3DxnTf2sSsrHxMabFpM/l30nGI9KXXEVt5WIokEgTLtK2zQ8M4
fsFgqcprQGKgERDNROrE+DPLdpQa40elWyJzSJGYCZ3VgLrcXloJm7ycPyLzdOrT2hkk1JOxrPJE
2w8zM9VtJHgMp/AcRXAP6EXQeN4Flu3Im74sE8rumOj5a9M6+UunQOniAhEgUKKgdR+tnuAk1lCK
XfRx4Va7NZW6QjCKkwDJUPWJkm+hAC3YQ1Pscbz8corgYigCm5odUQuAeOoY23ZqRh+CbZ9Peud4
iaHPEzl1cyJ4Fm4GzyXLYU90oXOw8jYhVQM3UU1Ectl8JoiOZHgUlpTZq702T5aM11v0k/MP1Urc
OjkhRMPlJIz5znOZewcP4n35tuKwlieb2tgCJYjafoe3p2A+bZTTnGM1Dh2OHhyQqXTiEY1JiBAF
p5i/wixByiYPyh7Wr7MsWXfGtnDuGrxi/UVtrerVA29H0WSQ5SMSWevFyj5YS4ys6KFYRp/3S45L
dQLrU0LptQX66n0tV5c4tJWT6jcaB1X72a5CAy5AIc87EWZMm2qH/6kcHgkekpKNb0K8+9KQ/108
MFSM4K1gZ695TwtEYPojpM8gAQo0M3CR5GWID3EWTm/TXONohUIHd5PFm9NyVHNeKaOwvK7XOPsR
SNO+UdyOrwIakvtskEg1b9VM9X0MI0ronRP2rnOxaFH1D6j+hTy5DXpLWD4Mq+kCyAq8x4DoZMEJ
HJgBHihmnyuvExS7FRw38NFIaEXgnvmeP6Pxv8aqf9v1/hvn3XpfiOg76dTza5XE+tDi1cWHO13q
reQkmvgELJuEbAdG7zeUiEtx9d+CVymrO+KyCEBywGDo0rqzkDfpA/nsmKxD4dMzrCw9vNKWCDjK
RLRgT66egtv/jknVVorjHwf0LgcP2eNWY1BUjbcJUKEHTmZ4NyB6UJ6C0NZ3IulRC1Jo1U//3Bf+
WycV6TUTEce3HceGKP2uL9wlBox0Ddix5NvG6dBjgESntEfaOf9hc5iDIXMXZkgx0wpygN83bfEQ
D0TzZTvHKusPOdvg3geM8Ycjb67CSOTf4RK0ugEd/9qC1mHgkztXEZvjR+qSQ1B3jbDF+81V/i2z
+HlUwWUSgGAb1ZhBo7sFXPzc6db5oHx3wLieTES1H3G4U4hD8ugwJOl6uSmRUd9Mkc2Zokbo9RSz
4b3BYqf0+fMb6NghDfdt4OlH734RzFy+Y1ncQArlESpfhLHE1mS9Esv+V9/9/5RX/0XSyD8Ir/Y/
2v6b+jKQLvzxhxi//mPMMD/pLzUWodab/ZAlm0ng9sgzi/5PzLD7L4Y+EfNHj1hphv28Cf+TjvIv
IoRJEKYJF210+y0/+3/EWI73Lz9IbGjvMQ8eL6v7J/Eo25T63RTFJcjD5+rbXwwTnW2a89O0xsRY
2q052YglYPD2Sb7U7U6P5SL6t97WgGI0kUIbLYBOD/2Uycn2+KFgFoYWh3uHfjueclC+KOJtrwZj
QdjWhRmSTu/apMVPl7XrWsLNtKM7n3CQL+E45g8FLrfNckVEERp1ch4J5W0KONsZk/0dUxf7IqAJ
geMJF73eVRC3oHL0KB/3jJfKa0QgA0FSCYSS3bjM7jPDLMUhv2/wzdE8ZPCEd9aH/JH7KvXMvFpU
urjmL8bJDANYRgKH0jxcw29Fkc2vfOlDfAXLuAZDQcjad9yY2wG0p0OAvhRJ/ADnGIfUyoJCa3LF
NbSEa5OqmBjZQ7doG9CPktkTFvruWwBQaTybIC6hY5QEKO5sTRQjytHMos9fjriQCMj4DDt3Cfez
dtyTPbgwMudFdOj8h2hzyw3Tg1XPiGqGIYkkQ5hJPktiIMWhGypp7xxtB/x98JizkVg8LWkiMVqd
etS2TeoOM+YPSdIjhGCX8g8357xpEyhgYh+zzN64iusg7fffOAqtty2TVXaj2s8/0kpd/fOAAe2N
Mhf/9YbumfHTrhby2cwu12OyyLxLV5sW+M73scDs8NEF7rFEFMw3wgb4YINpgv8GF4dYxzr4XEYG
ijqs2/hTAFfd0F6uOA1kmikBB6hhZ0ezfbWCQ/jhqdx8Mh6BrDwZGchixoGMV3rf/x6NRjq7jW9M
4zzxUfCrAMjMnnMPEGc8Tzia3HGMQ6IHHSe8L4ZMavLvOuTLF+0UE3qa1oT+4J0ncxZQUJuTTdf2
0o4JuIztI4p34Z1MG1ifyfxdbqiJojU7OYIW3DlUIkebnA3kAnt5QkFubGANH4gMY5wFzTZnNtYQ
lsn0LjeKIwPFOpapbtbxPb15ORfciU7Z15KCAjQWlLkgu1GDK7ODsRH2HeJELuWnTiXKO+IeqqcL
Yp9rLOZsykvweXGZYR0SXzkl41UexiuMSYm5ZsqVrRcZ+GrqX1diCKBbPdaHpAGrRq+MihgohWWQ
ehvsVulQWzCyOcjX9gcLvrL74nW+nz/Q0SPPlq6QH6Qa29m0H7OisZ8MvegVNrxbZJ8bNynbT+DA
3OnGpi+GVq62quAFr2LSXOEEqld3J0YpiL7MK1F9bKLOYO5AuON/tFumrmkx0ak74QCephshxshc
YR9z5Z6JfgT9DDSzxUow4vk8THqZ7AdfEvCG64u5764jT+224iZyGWdzQuyywQteGwt1ymFsgcQw
KijDr63fYoYlnbwLX2H/FLRHaCp+mjjwTamVqLlEgwoqdMXQGl8vocYAFw0BjdGpcQbgfXr44TNQ
jT9wiOC0m7cEgIAk6GfrdjNzOruMZWagiQaa68tS+OtDVpXwSFh3q3IPAAu5nSNbPwObJ1v90e5C
whsbeoz30dTHBJeAirsPwX5jBqbwBeTtegwPsyGYrrFzTtMbWTbkOWWGt7nEVzAhduOW7siOxpiV
0VV6oKVRtVjby/JjWTPFTjfCwHlaaLYq8C25oRbG2pYdbdcJ7gl5199WDgHw+grxrYzwxh4njHVf
6xwpIZbvaWMQbSaU+RUeFDgqyBywlClcsOKiIQajDXma34Qktsg6qAk33X3SlZBBGDFsVtyNIZgO
S8mXZY32hK83A7rEOyiXW54B7Z8ATW6jAOm3Hwosbjibw2IlqYV2ZrdPxqa/HeIgqRHqCJksb64o
2vqEEj0GrA9NPU5N3LTEauJ9ECeDVeeyFhUHFL5PH8QQCLcn8g47dZhDl0UX0Gt419Qh4VFdM28n
rMTybFyKZUkEpPFem2jh6NyFjnj1Q7o+h2np8Pf2YaPlRzCJ4jpYwwG/iLPpNBvyk/0UljrwXw6K
3SdHkkh8cAwngd3olhPhqVX0wDAJQyQRhs7ywRF5fVOKNnvD74oSoIvzlVzhQU8n6fDgnUPP0NbP
4mJzfTgA77I8giNeziO9N8WeA5U2cmZM9I5B1AxfCpqmHBOOxtX2q0ITb2D0VUO5APTLIx6ODjgy
zjyXXhF61sYwnKPdiBkhZmjQNsurxN5RHQra/c2eBECOWaUPjegy9rICOH/LXDHNvTnQaVGM0RPa
aRx37hKZEg63NxQpT6537i2dsD3PrGdkE49TeyhoMPF3q7evW2Ez8vOrpGPa55Y6RMGzqvBcT7OQ
+xL2cQf8b4KL5gN9FntSjKPTHNg0V7Avxo9uT7Awlsol+cixEyVFU5XV14adGZgx+mOdttna32kX
x1sKXdd7MmL1YpjEDT5cUdmfK9wWMBxFuaw70izcr1Q0EF6naJhf4fW0X504ivATahei2eLJZHuM
PeuRTn7xstYy+U6ELE1fSgAAsq1HkMAONzgk+ygBEdlCuadPqPh96saXWH4U4/LdSNQBUg07xBOe
AA3kuZ/ht8JfdLtDC3Q0eEDSWU57u3NQelq5YPCm6a+11ySc5m2qWsf6Uec67I9imCowmoMlLjhI
Tu6OiS6YtnhykhemU/3tODMKB5qrS1b3pFe3TGyJoAYFyUTWnavxLosyCXuFUUuZzvQGGexkeUfP
pmxaZqc5a5MayC06eEU/IsKznFbuR9PZ5cEXHv95hr+UeM1+rOpdKQV1Sj2jksYmWjTXyOiAc+ka
1/J+IoOWQCBCq7obMiiXV6Noqp0CY9Y3D4EFD4Mu4/kQMNtor/UMCXJ79tbrUHniO0mO1nOduflj
vuT48uJhSr4KgntJfECo8QMyRTbuVx5MslGspD1Oq+Vdq2ykzzwsvvLxbbflGSf5+sVTI2p4wBT0
iVTmQZBbYxtnll5s8Wl0Iu7P4jJYaoAqANaYWUwAl07ByIFeVVfeLAf3IEuZXdqBkd5BKjPcExRQ
fp/gkUJhKnX7oFUjPydmrr7nw0w30UaNQlyu8Ur6RDngiLZU3RPhQcuPXizijs4gU5t4tZNHZt/1
JSwR+mx+l3H/nEl9Y1dW94A3Z0X4tEOfC6FF9akMSufNVcv6kDBNOk9WCwe9ZETx2ZAW/pFcTLja
Tt/4C0wEDi++HnrqMp0nX0kgzZ+XqAm+INQnGnoedfdVwGFq0rFekuvBC6mvsiIr6pTqkghXnpQP
czQ6fsopmvFF5U1Dm3ZDQ+dwtt1mpA4W8fUULS1SwLyaJThHixQT+F/iK9pl5vgE1wMYGtQoHnGl
Tue2mGe6WPkc3ynCIcfd5DL7IhdiTR6WrgmYx5FNceGw5OPDi2viyEWOtzSfG0V2Awt3nlqrB7dr
9jTO0cpvCC0gKtt6dmtDUKgMy6YGRK2ghsK4Cqajgu77Q7haffatiqFqOBH8fUAhBoiWg7v1DOps
+hYScf/IVDAWaTEMFvYoivynpaqh9Om1IlMgGcL1vK6gYBmS9wnDmlxbWZoN+G8PQQA3aleLouTs
D5KpP4tg9ZOdOy2wqgHu192hs5DJnDGVexTMxKZjbIyop1NV1QyAgt4XVZqhBWJK3QjrMQOyMNFX
9cUl/0v2CZ6MRYo6dZaFIqBb+p1TxzQV80Eu/gfYgWQMqWQNg520YGTt/JCBcej4yGy8wGCRjckN
AdM7tIivsOyyuZsW7cY8mzA5ZBP17p5hlU/JuiTsLFboVV8GnhJGEN7M5iOwKn4G6ckJ0KCdCVkd
WhQJMQbIOBU2Fz1seLgX7rO4c+oyeFVMBfJ0HEmttaykeckGd3R30ZoQY0JXpPgE7gXbHB1b4IKc
Lft2zwnMX9OOgfSP1SZHg18JJhUTPQlWltdlPDMCGIND5jYTkywCwTeHv410V3HU6/fx7HOAFPhi
OprCDm4iAsTD4ugjYFgwaksOltpt4Y1YQ+OKM3pB+qWgdm2AmDXd/J0/stYcNVgAQtjLnLlXUJAD
BNvRacVJLzOJLo4zxMeq8pF+BCSQcerIgYWC0LIYcpPrNKob5ntanjAVtjBxKygnkJ2dPpWzBeql
DVjK9sO4wN1qDOK049ih2Ewj4zT6UIcZUBNBinf40HjEF+89K+dIGk0rBube69mm5iwcwFf0oalO
7VqDVZ37Hh638UCdXwzIdro0pwtaHSqzsKHba9BQi69ZMu4DdhaPUSnQ3hPFjP5/7J3JjtxImq3f
5e7ZoHHm1p0+xTwqIrQhpJDEeTCjGaen74+VBdxKZXcm7v6igNxVuJxO0v7hnO+8WCBTqqsUiSU8
jZqUGXoTVptJjVHRJGPm+3fx2rikUUCvfpobStvToAgMRz5tqvjWLN0y70UW8dWqKY5/lMrqR2h8
Wz+Mshb6MlKKoN7DsRmWqwpBR3GuPT2+yroy1qkPGKLuunhwnCsnt+Ps1Y6ltg99UU2bSRRNxl7l
zHEh5QkiqHhe4F2twxKR5jUrduYA/GZOVQkDCzw7t9ZRBWNhcXGjkrKTSB9aPySDIhlqUYNkEULi
2/dTpgPKoJ0h4as2RHAJMpyvchcMw35o6qo/1zIs84uzUcjOGQdzd5fCByrPrMp76MZNCpaa87/I
eL41+kT8FYu+oMHoWuCwC8tnjYiH1nyGdEeyc8HPDOZk0A+U2RBImC5K5wdUpL4/Ag1omzuiydd2
zz6wlsQyu5yUogbhdir9CWp7Pwb5RqjPK2JOVKbcw+o3NPoaOKA6wA5O+ySjQfxVwkYWp3A73hPd
WbGLCsih9tFr50f3hl69vrNQvq0Y9HEHcWwuqrjE/uKZJJPLXCCQABpy9KYRG9nocPc/DiNBfElV
V6l/7CM2JYkV22l38uw0RV8bk3bGDMlB8HUcXXA+l2nuwul+6Rd7vKt1Z5pr0q7m+jHuelW8pKGE
payLdJw+QBhzP+4KII3h07jSbN7EbBE8pt4EhBzHhVf80o+qvMJWVNb7yel9HxlIkaYvhqAVEVFL
GzLJVkNM0FHS4iradCYnB24oGWOv4vvvGxiO5gaUnmBpJN21O9Szh1iQHp4NgWwC2A0OgDyBsE33
cFyAnslkyAvAb0HQxuV31sfWexQ2wK7IkVijhJlfxxqZS9wcI3Dr+ka5w6I5UeH/njSG6uWAvIm8
nAAxKDtYby2ZRvUjRGaHLDswcl5h24dpIksrcVYHPuugB+RmAZFq/QURshkuHPCGO81XKniSrpeX
TyZsheTdvvbNKQR0Jo7+VJh5DxcWE79Yx4yT2+VSntx4dm9Y0KHwAFoREEwTIORH1eCqpzKoy29E
U/lAuoe+Jq/GKEpfNaxWs+sMM4ckYCl0FwVt+IABoEH4TL7a1wjo72mdCTk5OTxRbP3Vqrqk5V/c
HTqUrEfoptzrE/i7ZwgTKYnrazkTteVA1QJCF/UvAQxMUuomocE4EHiyHEoGgsVBVWEb7QtSbzuE
XGv9wHiAfAe/noMLozcweQvUmY0RUzYf0Tx3yGanWN8Rb9EQSkyj+87+K/7COm8BUxlw15JW3oVf
0XlV3xd4oxb7rAjtB4RVnyNiLMYrANWFAtbIdeZtyQyR45zl6W5GoZahoiUXIXGaOP5aWxpw/SoC
qhVBscVRgtVC7lTYDT94+FGIxaGSy9U4DmJ5UwX9wWVj/H0xpsHr3wcIZOC9RTOlaDWyYWUaRnJU
ecvD1EIQWsZZT3dA1QpTnwpyFCikOrD0jQuVP8+CJLCaAtUci3H6tlNqBBQQzV0ysTIHq/LSpDOl
xYNiWebizhcxCQ1sCr2qh3fQ9PpoB8ZnVmv52dA/21W8shNloBQcoEdX06eJWAiSSQcnJVOEjNkW
hXtaoI5CxA/48EWAXpKHyJ0hxsmAKI4ki5gX9cduUTYKisED1w2ZOyeizTrC72TUmY/5WBxHOI6G
EyCugzMO1rRGOwcD/IpecIRniwSUKYVrmIqfvFb4kTqVQCDEt7Fe4vGpzpAXn72cjS4/NioQFn1E
6fwcRi+lQlW1oatEFB363YnBgE0Lg4LZ5+ShQc55XVT9FJnPPM7HCf2qorNTLqsZAVYWr1DOnK5B
ioRX3nGg3hnZLPJ7Wqol/Yq2pjIvMCHgA+4ImKVL2JkuYDCG9HjQ5bILMah67xTU+fDiZ2sEGMdx
ovyHU7A/R3hF7Rs8h31M8R03XdHXO0/HhcMM0xvL+4xbo3viQEp9RGaq7PuEY1IfoMuRkUgG0qvK
xQxmj9QIXbIRDDdt0zYJw+658yxvPdP6S8hfjgUCnR+uucCZDOSVsQzxVDqfEWtNc17/tJdU/uyJ
Uv2iBbBwxATShnckWefSTASo2yeaxf6U6arMUba0q3XxqgLEv0LqcxP2m48NUd3c7aY+SqFjCa/w
dzOK0BllQCHYT2Y9dbKgD+ctZvXL82BFsFGmQRKj5ZJUq3bEwqNLF7ICfshOWTQJPi0kSMMiBgcp
J9MkxkO2fI9Fn/+wym2jrJfKeu6hJncsA/rGOSxMmFb05zzYF0h2+cPo8JfYXlr6ljFRNu0A8Vn8
t9NgbQjW80ls7ch8YvwfZTuVgetFiTrVP7qonb8MK0u8pCB5AoWTlW9q7GnAqahI//klmILyFVBi
V/xAPmmXTDAHJ2F7kQ073UXjp3SRdmz09J5iMNUCcOMyIVJu3Z4vXI/OUznpeUyAoYtP2rTsWEDR
f6raOYfhF+VktOlAvkZdWTZ7A3+cVbB2iCMBYMzzivi1jMCHRBk+EU0IEXcz3fgM+2jer/0afu3m
ie1jmDnq5xiaAOUHKWCPS0jE4CGCEX5PqAUJ9BX3/1Pahqy4iUkbnzwalC6hyct/akrEJ8YhXJ1R
o43V8WIYBiKqrbgkg/9gFRmSf7POCECskid5T/VQkvuuIrNA7Czyaldb3fTW+HZAj9F76y2yfwlt
fMZewVsrpRIFTEfXOOWM/pKG4686FLBtgPSXKvpmFTEUqc7um19dVuufo5uhyWFIlCxEGwY3Vupz
fBeqIakgZxDNUUYinkV2TFR9IJNIF3K3Mqb9k7VMLymrl/wS11ZGekNTQNR3hCynvWeF0+0cW2C+
yW4qf9JHkUhAEwHpCfMInv2UQKByjALy29oeL4FTYHuAX18Xv3yQ6sUegjbrGp/oGeYjbkmdjJTG
Js6ot9EP89MSg1Z4ZOccsNFQtinefvmVIpSIElkzQOoqlNm7AbIxrSvvRnu3StKOsqwe7V1XFrY+
xk00pDv4bi7iKyuj0mcX1lbbhIZ1UBApWs5eWQw+aHqD53RCVYX1KUZ2urr5o4s8iLuoXEsEiEya
flS83BmHTIALmeOMtOOMMTz7CuGk/IxnOZPqMnc4MFIx3PUGheo+DDrrsV6zLTAu7CClZoNm62Vq
J31R5MEaBraugFWuQEbvyLq0ijtKwugROqfxkrkjWYhZ9oDsGFCzCM9r0AR2YmqZv8dyzqx9M7rB
GbvUFgaDOXnY246UjHKCpan2ekRGcaH3c57p3MKrNKNEPgxe6c8JWe+kVpG8FNAbj/iLsD22IA5d
6arygyQ8/atEVAILt6nHH6G3NtVToAcdJ469DYAZw7AIiqLOPGmsPtZ1ELbuHSBpcMrkj5TvQVPb
jxP9lz5B90EGNfDvu5FRiVlvMun6BWS76Pccda7NvKftf3l9B/vZnhyqjMGyFVEFocifRpAx35Ck
yQrJoRy+yLhD72GTKvD5r5X0/1/O/x9stH+3nX/Jv2EDa3/8JxTlX/+XP9bwwvb/K3Dx/XqREwSB
LRCE/LGGj8P/wmL6xypd+IGDNObfW3gHJAqWTAQe3JdYeDd1x7+38PwxKnsvhoLB78ef/H9awv9Z
fQM0wcE1hKkauCauG6hBf97A+0MtyyYqh/PYbEcX3RZDmm2Yw5yo+Sdz5vbH/q9k5V8fBsyFfz7z
WBs85W/u2qK1CscRLtasPNeJlTqEdBVzlqxYns6TR6PxD0bo/+kDIzgXDv8hhTv8TVtUCtO5vKjA
jMWWQJroFSizHcIYArtuH2asov/wgZtf9rdvGBMXCLCE3xVuw2+Chk6wFygxB5wbA7NvhzQtvLaJ
P3sYxmzZd8T+HI1j+h9AaP5NJfpfs863P/2nj3a5GZBYbD522DbBb4gUhMdpK2zJJS0xL9GmOMfa
Qij7H3f2wx9/7z8RM3+5X/gUvhhX0wlZ0/6u1mrc1ZtXn0+R86ivYBr4X5rMco6KaJfsHy7m9uv8
/o3QptgowxCNxsFvci2cXH67knV7xnBzwK5DsTMOz8ZFY5tX6RMIyn8IdP+fvlxM2SrQgnMlf+fn
uJMiajdr5Jl4RfZXeZ6f7XmyTkvo//Gu/F9/LAFp9PdvF23SG8AG/GKC//12qxTFqlHaEq9VRdN4
61S19WHKkGSmKtfro0RkT7RXGrqHzpup6UFzcprijwfv7lk/LLDuX9sF+6UqV07NuK4wrFokL1nH
QiB/3zcMHKYj1NGZesl2SZAdh2V8zh10gvtZQM85eEIKwhOG+Y7un2hcI4vlfRpTxotg0ykQ1s4V
jxXhCSjEC8t9tnXhwb0La3dg8i6dEB8Q8xmWDADxEvaFDVEmMduEG1xWQ3auSxcfwKgHOM7kQTmP
AsBoTkUWbuBiqpB6S7alUfEohwsWg/nV2jpWgQWDfyuT1FJE70gTuuls2YRsHIHn6OrNyZ2KBntx
whBQpbvm5DoZVXe63ZcDMpt7GVoxHNKcMe30ZqZA+v5uRR80XY9lEY/VTrPobJLRC5oyIUw+JpZN
tvIDmWyhD6twyE7buVLGjF8nqGUfbYkAl/SNEVPVcWkV4w6HFJbwZrLxRpIkxaDppnPjfDiyuwyL
K+M41osEw+yiw2xQGG3bFO/Yst56cLiWRYJWINMHFOpRfsDkR1iB35PQJin+0D1ljIiA9JJY5axH
Ug/YrCDLbsmUgZg4HV2oc+wsCpbOx8XvxXCdTlXD2L4K9UhZUpdeYrPth3HvOzghEJbb8R70mrKf
7dYNab6iJaKE3Oq7XTnalXl3NrMyw9DQfMlauJN4zNhBAeZd0EApUqpGKESNH90aAnG8U5XLtkha
WjP22w1RP7smyDN1DDPsq9+JbJM1I5vWCoor/rD3wCwgL5IG+cWSYFQZEUhX+bw+xois/dclU/2Y
tHmxrYmdrGJghyw0PESGuem0G/ABx18FDkVL70itHeObfLJJ04uyvE/3RI1IcxpJ6MQ3SGI6po85
TrO7geExGLmUXLgtDSeHPpCDum+Tkp62JgvYYZCxp0sqSjbQWeSonS0bJmCONa5c8aAY4scq7yJz
Q7sy2V9aVuMw8zAL3RldA+B3sFGopxq13fDgLtyem/GifVV9kRUM+hq3P5qCCduB9t28udUaBwms
S1I+vLZS+Ru2keq2nweAJn2dhqRRytaiaAtJtUTAoe1mj8d28i7EKLu3eZ2jv3IbNQCBDtmFsXcI
avnC3R6/sqDFdNhXtn4FNAm8n+2GMzHeRlwxs41nl8tuC0lpyHrAzn9IwkOoFyteiHeDIlbtOvXC
Ejsv79wVVZ3028cg6BniZ7IfRKLJIkdPxbxmxQLvAiw8oxmYSOZrsCFgd4SGD2ykAT7omZSgcQaB
y50e4BYmJSvscq80DR5GGLx1JAtPlZOUK2r0fdmQ0npofSwPe7cZJnMHwsGGB1hOzc+FCQJyKHpA
Emmj8nuLuQ7HTBaqdO/TiskTT7t56FXWd8i/Cv1JbFn63S7J40jmqFsIBnLA++/CsC3KZIDPwIut
nAVgYGcwj5jYB5/4CdbdfpcyLTVuvr71OYjWq8AHlUDIAkaYJBNLcbVUhNHuOl5Iales5QoFsrKi
R9TZOZR2XkqQmL3WPAyWxvXJMtEODxCAJ5D+iMaj3cL3RYAzEHwQM7FIwehbVbv5U7kj4B6RnO1x
Nrm3UOpzqODQC19to+dn1vOpQ95YruqjIW/NumuLyiK+YYzVfc5ii5qmYI6x880cT/u+DYs3l+yN
AP5qIT4Dk6lvWC+m7Gh3eKuO6eDJZ0PJRMMV5gwm0GA3LYuWIO5vabPyA9L9Cj+OlRN1HI4LFhwi
GZgK+7VtTvk6sGwG2IBFN1wD9xLWaNH33ahpxCIdet/Qs+UVtwOCrb072IzwMDIjIiLeIvSQYgjv
VuFlw4Lh1OsNrRO+uxUx6Gthlc3Ptezq713vlEdCoeaPOJh7vAlO8+4z+n4XQ1wz5YtnnDQkCyLB
MZBaCFIfaM0uLqoZD2u6mUIeT8GvLUgCOo5w3cYz9HXr12wPEenDEYD1IpyLD4ju0UftKvWixYhd
viKAh9GnVaT2jqA91z05eAE/p8aCpAMDPaPvIgfrsUB4XXIpO5Ci9KvlTwc7dbpjTmK4ch1QjCLN
EElGoNef12Hqvy4EPruF7pALsotcSR3FnE9MHopft0Im7jMoFWJfYVJkeNT00WvfyuoFsmd73TCb
EHX7gcvwCAaeyUSzKcq043407OLfbBUHb3r1b7ATm1uLXCW0DiwxbvTgs9uNULsbpxpYaRGdhXhR
5vkNmo7pQPfcPElsHNd4PW4dpzNJMziApZHukvuknPWB8Zw+A5Sod4SDEfyOG/QY+5b75jTiMLn5
Ux/14QPCHoBGLL38X3Jxyntkoc0V9vvZ3zcx+lVY7aws17hJgEcCsMBsxk1BLCYLiujFrUWY2Iv/
2MSTuUJmhHwLmep12QXXfIXsylXF9sZdww9r7X1iMBv+JmGb3pUVQlXAxYc+aBvGqp9yjpxPy6q8
n2x+RXoMl5F9bz6/FRPBZd04Xnnx6j4MbW2fCVNrE6Bk8qePJx6I/8AiGmmRYizkYENkJWoIVfTb
ANgPAzSCQJjEv/Vpb9+VfZ3jUvT1lRVtbpViYj93MFpYpDWEpFoiymds69vLi6vHNT/lPIk/i9p0
1Smq4uARsWF+1/lO8GTP+WdT2j4vFi/T1w2+zNveCbP1QfUqvvG6TYcHFYFCCWEIy4N6ce8ksy0o
tTIrrmK7Ii2+EGl7npAtbpbNBvfIIhzWFEoSQLMvjS7NtWdDWsCcAEP5hLKHBCgGST1PMDCeHIid
c5gwVj+y2+JBrYupEUe0l4WgTVsW4CVmCZiQCIix+2oD+iK6CvyAmJnwHuAK+BdKLP+9R5HODo1J
z43Xzua9r8oh+qAIUm9R103tMzFP4nuj+06h3Jmn6chefO7vSLDukBKNanzMAomDHAE3Cc6hDBWy
Ho/Uy4vljWb8EAoI24/ccgYXFJQ7v7O9abp3cv3M1SwFs5wWoA4+uAq37Y7d/zrDB8gwsYEl1iyG
Hf3sxUjhMqtkATO6ThWekL9QdU12U7xHosfNXDn+4O5914rnJNV8qb0DRO4j7V3FGJHiJGlGOZIA
1znyV6Oz8bZkdXpFrdM/uSZX4glSLYd74Xr1rzljKb2L3Jy8JEgUHoJDpJMP9rDE704VZ8B7+7Z/
S1MCNhip5+xdKs+8Kp9eHDuzpPEZbAIU2N7MTJ+6SaPtJXKbVV7EzUW6Xa0IZh8RgX56GIMfGdiN
5xj3e87mShfHVBLXkQ4O63Z6PKyiacXj38jxCxPD5XOYIhQ/HWmtN2yj0ntwORVvQC/mpxZRn87X
TZRSEmI5TstvQexg8St8FeDcXUR5H5Wl9RKoJSMcL8p5J87gMNr7GqSRPlkMU995Yql2VaPN26yJ
G4UQUn2TKYPsnRlU+tClgveKvT770BuoYwvj3sh4FGjwLRk/ddE8xLsqTPvXJTLIsHU7IgRLPXOt
AyJjhaf7Ye9V03ReOjGdCjefL00bN48rXTuPdEDyld6md1bb74siSK+DqnyrXNyzG5YbrQuaad6e
1Y0pKDQ7i/GowluMuh7J/qu1KWGWgOoiDFfSGYShwJ5zkDejMwVfCMZ5bDjOjvHkDIeeXdyvmXhn
rgP9z9kISt527knmFrl+A+aTv7prfcLBJS/s/T5skV67wHjuo8a5lGlxZBbY8B4nUItU2pue5jAJ
guoaMav3C9n0RRQB9Sw07jSl6atX/LlReSIr7L5dkVDAqia2sM3eyKHB6qpZ11SsUI55ah+Rz29s
7/DO0gOZi8And8i6cTcQaYX26hQ4zRcqdbIcLXHKbDc/ZtA6iB9GxVvaD6vhBeRnHoE3JAh+k+Re
IIRurgG8vAgT5q/5iKgLzSm+Uk/Up2zbBFJ0yUvhRA+Lzfsatzpe4DXarHFeG38x4wLjKaO6TsGD
5aq65pwYSOQd5rN0gONnlPe3LUO0g9NiJjdsrfc1F2efjfP0VGkm86XMzyoN/Yul/OlkmepZbrFw
DWAgCOj8LvjS9yNLtrM3IPDoXfnFbZ1jVPL/JWtzYMmi2qPu2XEulfsM7YW/aajydrIR6wc2iDvh
SVq3eso++fNIbuuhS5YcPren+p8ohq7nITUP0BNivUfid4PI7tgQlbKXzr9iOob4qor5TJgDKdKZ
/Huwjs4l9CUUUXspjm09pQR2RAXU+27bCgyPNqGOGbic4xyGt0sk9C1hd+6zrmfc3hbSt4sHg/5g
VGW/kPbmuixUfJyR0OImFgDGvRCDboJkURY0BiykVKOEbfWnvNDTW9GsEvtkNORvjVpYZg41npo0
du+qCdOI27ILmiiLyE/u1++RqH7aHubYvTUM2aXF2LaLKfuJXUQsmaZHNqI0i0Mkv5rYr25n2uqE
6JjhaHBXl3CDj7WOK5g71pJ48Zdqnd55RxnYXOSDeIXTH3S40MRhUNo3St4TMIT8FoXQbVhbzU0q
HCdRTBgO0pqsny6Hw24Kpv5uDZtfPGo3LOKfSjaVW0rPrWgpY4W86CC8MBx8pvt+kcQq3MRd88ri
m0Qbtx+PFU6TXWZ8QQvCVLC33vSQw0I35gugwa48pFXRX1D300b37ltp0mrP2+xXVrczVt2Y7TOb
JQAJ8T0hFN0zLk304ODnt/QbblzwlbscL/IxSFW1cyv1FEiH30BMBPWKZup+hJEXPOAsoZLLrLeR
RfM1CRfyJax8+wi1hmTggRcjCtB6j6eofZwdjb2IhnXnh9lzNXTPMq/cL1acv8ZBgWBqFO4Vbo9r
33BYwwAkdqnFAhLmXvvBxKj9bKv8kqWqv6uJP8H9zV3XpfZ1ZmVP6A6+dmtFrLDoUN7qlCMXPeZX
Ivri947Fr9hZ7lx/5TMuqq2yZISA8InvMTxOFL2wEUS/nLljh1NVrDMtEpkhnMjbnttOp9eK1PpL
K0z7nYiPxr0NCJFUB25XXJ8N65sQyJUmTRva0BFhMbtZsCz4523mw1APpnuhq+HRSwH9Joga+j1x
qM1Xv+RPzUb65ypT1aNh0XdL3Y/TRNfPRrsrP4Lo9HdR2MGdQFXJRS3bFySVJthPvapPpJUwJF4o
+O/7aWg1VVOJfJpamO80h+lyYCYvjlk8DWcduPNnOCGZQIPHL92GwVXrKHXO0TifCtIDCOQt9UBe
Ag6dBHfz9AaoxoHfY1f+g/RBOqFQzJuHal2eM4ZwuwlG/w3xvSy+AkeQIDnV0BFY5TRkIht4+vnS
ssPn8SwaMLwAig8IPlUi2yY/umthP+puC0MLsrJ5Zc7mfzRCm7sMP5bcE6a8/BIQLElFXcwzI5bJ
B87TApTCmWyOnGyyPXA6RVt8qC1BQGqiTK+9Xupvkm7ggwg0tI1jEPqPrjfjHu8ESy18PNzfu85J
IY2uRBncIJU1CphMpQn/WaSNqCqu0j3bKX+98rex694EEHAIL2nq56HNPPwcoTtAMwjmuENmu6UE
++vgkdBmIm/c2Z6IGaBRvBLdRbrMYYP3eAjKUic8+j1TfRgfhG7saMQQYrEIKG+Qfwf1YfVyNm5L
pdv4OiTUbXsmmuYyDQPIQwyQA3LVvlC/Zh3DFpmLaQhOQCxoK4ZscuhhZ4GZNejEfT+3Pg7EbiRD
uJ7j4R1hb/5VZoJ6UpRIiHeQG2eGszRfGV2M0zwR79C1dMBbjg6vC0HSZMSgaoc+gKAIaUur3JbS
3rDHtM1rzbeH+KNrSuVzv0/zm4UJqj57ulgfh57bigM3rjF54S4PdwYtn7qMrQ8KgECaPDhWUQ1c
ykxU/UeXeC3kOvhSGsxFNVUKXsruwSWS9ROBJRrJpc+j+lJMvWcfbZ9IjTqcgajNJFLeLlWaioOW
uf/VB3ZtYcgP1xpb5TBpEu4UNKJWDjY57xij6r2PIG88RPZGOityJNjL4Pe33jCrbp9xpaHg9Tnv
GLdPCTCrh15/r/AWUbNWfvG6Ln1AFHiAqiyZcWNsV8MHfpCuTHFwuvGu2M298KJkghANt1mki9xr
trSPPnv3icpbMqPhH1Gu+3Cqw/tOMCfdYn8HqkrmrdQgLnPDV0aJ6nFyjbC4I5hYc+sWPdCTtSRY
myF6zwyYAcQuEK55YymOMWDFNaG38qMjz1UrSDlFI1sgJy18z3PEbuA1IHwHy1BFcgkkwWZ97yT3
Cigb4U4Xmxf45xohfjnUeOzuIZNlP3noPHyYpJ5KBuxOflUZpZYkzDy+ATxdHSV4oPQLJEzvipRJ
cdOEAzZHZmx5TeppH71JpcLrdvDIoYuxdV56GNBfocAx6O2HN5KdkIVVMkzVfmIuQhas0y8fARKN
c4bQkJlL4CFJVeQuBuSn22OfUHAzbyrHwtytmzr9jm0zNlNcuYykWgP26UDVxoiWcK3CI+EVrGOC
+X397rpOfss8LP2Bjg+SCXYw9CswG/Gd4mKjc1nmhfG+g5Tqw4/c8btrQFgkgGtIZpfDinRZE1ni
s3ec4RfN3RiRZpWXYCcQH0YpT/6ML3KcZnQtfVyHn1SIm11Th80jFuYKKuYg0WMDQ5ieArsDddB4
cgx41QbjcXRDeIULWz9uyqlHwglcoaQ6zTxMWcH2zjoRiUV+ODwqWmWZNyUkyxnKBhbfuWEIITrB
QUv2JqEstlW+GUWCy1XAjPCdYALzJAM09AnmG+feZ8YMSy/rRx4bO940EvgWqFTTOI+PRU6KOyVY
WNQ0R3r4jN3ZvuAL2D635vrugKfwGKLfhbDlAMvozsDUWnGIEVR2CHshVnCkU0UaAxuLBpvzBRJl
s/4cfIgvidpEkRhMg64/E7AoLiuqpl9Ip7x254jJmJ+hSQP/ovLZn6/IYwrPFtJp4jshjdPKl7P5
pdBzmSOSghm9N0xWWHSuLR+UkvY7k2DznSc7RVe0VP4PTe4Ww4QQVTad0VJk97RVxW05RwTNxBxA
vLYq0b5ErdW957xHNu9sgyo66+3mB+NsYD+QkZgi8K2q66pRFgJyU1EoMXuBr0k8LTfIaJruvqsj
t04cq2e4kZpwAe1r9/P3IJx9TFxFj85M2wxc9pkn1icw9Sx3nBpD9U5i3ZDMeG3iQwVN6a/KLfWX
PM3UaxV5oOUk4Dnmh04evHRA6BV6tHZ8U+T2dPsOSxHeC8fynL3eUhR3aKazj9oJOedcfKcoNube
c07ayfx7v8y480hHGniTNbXBIq3W6MNjcftpScK+k9htV7LzWsZRWNopp3ZqXXKT1OSFuKcQFkZz
9L10oknzsm91ufjq2K6IPwK2ZukpLHvQvasLzqb33fGnO9XyOavA3Own9ts/qelGpN5Ey6GjXaLo
G7P9+CZgFIO7uu3iMIHwBcUxjny7PVOIZAz1+ww8TSTBK9bRhHp7iih/JmG5GFzxJrNz6WzrbZ05
8BIWHxiy/G3/AwTFp5toRRewSRjNQuIQtlKku0z03cTShge3aPthAERFtPQeKGahd9rt2vp1nTz1
PnqZ/8nd1cJnEVq9tfQyT22KXG8HoHfl4Yv66Xq2ixlBaMhO8QDlaQ6uoP1RijVp1twrHfHCqXwt
sIUTaTzezHihsLBP6NMf8Hptc5VRZ5+9zuX7OOmtMJ+daT0GQtI0q7zrLUY8s37zytBmbgGGrXzI
2AZP3wh9yr4wFuRCBCZflsOMNOMThmFXPg/eEJWcrB0j40k59nQYAfSzXBqEco5d24/DCR+mlx/D
oXbdo8QGUuxXEVJrK2/kYEWgl7nHSA3eB+3hbCU4J8bgNpeFICaSTMKC2G/Wm+RwV6GFbkrUyFsd
AOt4SoaSL6lgB9bXy1KOLjI9uqP7GPvxd6TIGzOV9NZ31gmSeCRMH+kB2f4oGT1xll04JBYIB7J2
giv64tZnGsPH0ixwhrDtIKGJREqdfZWoadcEFfDWswwZK0rpDJRPhXSm25DcyAzh/5ShgM8ZtlIu
+073gEGDb1AAbNCHrJnrl0mK8L3R4RQcpyal42MfvJkIvVi2Z+NF+i1uqqm7qZyJHHXEkmjMwUC0
DWnfCjwSI83RT1aCuuILnaiTJqvnRyIpFyW4KaZo7u7TaGp/aBfU4lMTWCtumhAqDjjKwvoI8EnO
R+JlKNWYuWIjZHCzWMeAW+t7Xnfem+AgRDnVgcl8YgHAc06uVBi/wNeIqPKBAREaCxf6vrGXkWE2
BiTEc9wZxIXqlLy7ES8VeDydGip4W3mXyGMTXHaKfBWHu/sqzeP1e+Y4oNBYjvivKpJlf2z7ZlE7
UypGQzSHUDSNjsmrlwRCI72jhOY4yvz8WvWEb99zeQmOdjWD4aljK7qbIiG+NjInXH3F598R36Xc
bxSfWCaiRm+XmqQjpG3zWD7IyWdCmGYxjTO6/IydduQt/R63T8oLhT3rhRpgQNsqKBATvxrSdgc4
ER4oFZFzXZLyNid8o/6mrQFPcTOW1TPIPpYtZTMxmGFbjCeC7FYB+TUWoOzSElBBvhTBk0uobXRo
0lq9jlbppYlcB+czyxm+0O2v7fHvxSp/kf8gq6ANcsN4w/5E7m/yHx+Xa2AwS5y1mfyPwDbLWwVT
4Q2NPgvOwi6zf1DH/JlngsApdgihIfDIIX8Bmvlvmg4cbqUKLUtDNRTmG9HtGr4Wa1eLQE+FKupm
jMYZGbag9TkVLbA7aqu6sf7he/9Fx8I/A+wkAjKbdsr3fvvebocBnmW7Odu9GF+4y62kN5E8MMdr
b//+Ev9FdRS7CNRjPooQiCgU2z/lPwgupBsHC9WFPodeGwxY8tPykdlfff77j/nrL+kKBgQx83Ha
stD+TQoUyK6xULjq8wh7+yjLqoZYBTdmRkZ5Anqe3/395/31CvJ5MQATSlhbIFr789fiNatZpBb6
bGvk56xendehwOMayNT78vcfJbZ/+59kTlxCh+KKyB2UTs7v363yJXR9/Bv/zd6Z7caNbNv2Vw72
O+sEyWAH3HsfsmOm+sayJL8QsmWz73t+/R101T5wUoIS2s8HqHKhUGWHggxGrFhrrjH3oF0NN5xG
4cJdr3clgi5G7B1vSwYNz+7RGEnDG/TqqF19VkFAvv/4R3nvKeOe5Kg6Pw/R7+JlIq03BqrA7T5N
o4Mw8p9B3j97SejvCvEfrBvddFRL0xF3aTZooj/XDXXTybd8u9mD3Y/2A2C0vZIa6sXHE3pvdaKd
NCVNMcgw1cVrBJAFBRPFM8ko5FN8ae05zUvVibm899gw7ULHZVgYNemLx4YJNIEPTM/9OHi651ax
o9Q3o0OC9twnPZdvFKOn2vvx1JYrFNWmymk1zw5vU9bq8QM0C8EdtBiEy52m+WUZphnMmHAA7QXs
veePB1P1xRqdR0NxCvpJWoZh/AY5/fGZ260fV7ZdDy5Vv/Qlq8HVrhCgRNvGFuLgiJ7ASBfag1bX
xo/CBwY0pqa+97IY9rg+FBca8ePdiR9q+eH8/qEIU9ls8S/Brur4EdigCwT5mMHFzMLEvKyq7vUu
Js2vTeOam0SxLQLZXcscIYiVUFuHW+7tWrggJz7hd94FXofzVsuOS9Vxsd8amFFbRlhPrjHUvquG
Xv4LI77+VjSmecLuabmimTNML5ov2TKkytSP5zyMmJmjcZvcucd8ndetdsB7RPuUvZNF/kmAcuM1
z2plYdmLxdU3lGjk5AxuaCKIh5IZYu49pc7ouyP3g+CE0PO95zcPxvZuSeSXi+FibUKPqHaji/0z
Qr3RR8imT0CNrNL9eM288/hMrOLY38x531nKnem6yBRrEo2r2R2CFh2OKUiVU/Y978zHNG0+Ss4q
rHX0xeaWqsT+XEdR7oNy/lWZkb13fDG80s6QnHh0703Isdh28OLiYLQX60HvMe2oMUJ2hcSOjgzZ
E+3sp1yC3hnEgniiCckWahhLIS50jIwQxqndcip+RiHcjlE27edfjaVK/nAWHAi6pded0cD/CgYg
45NClhMWVHCWJU51IpB4byo0t1pEKki0+V6Pvx+bFBEdw7JzEcdFcMfj7EwlObL7eJm9swDwznMs
+HqQDqilH4+ScH4XmNmPbj3m2m0IMD9c15qpXESIB7oTS2B5/PCx2rptCqGZ2mwXOAelf+zNetaI
VsdvxiWax7G+RIQIUSEbteHMb8fuPi6rrD9x5L3zGLm8cOrwEUmLpX48Jqs7rtCeDG4UmeOVGqS9
G/1GSHz8HN8bxsDHzOTwJjpaGmNOIaA4CbrU7VC9l7cFFShzB+04E59Ufs/PkL81Ojs53mjSOJ5P
njpkLxyvdy1z6L71wmheVa6HP8LOms4/ntPbtaEahtTp6lB1gePt4nWR4SYTSEbUTW1Dd3V9FFDN
msLNC1JUHw/19vFxE8EzjTjBgKxqLDaH0vGwD2tLx3VAQicrgYQWb+/858ejvJ2Qhgcg+WzaASTR
8uKTCh1UJqU1qjQEC6AQeTaca6VJi7FM68f/ZCg2CbY8kOZisbE2oBqxUjdUVyoFbf9hSpG4j7uN
pcfGiWc3f6J/RuVcZwR9Mex3FNtM0j7HK4LsRRsIGaku/ESKu53awgmyEu2lChCib7u8+UJ/KsQp
ihUndo+3r41LAF+zxQlPIK4vhkZAb0ae5qku2K3k3ploK9Q7oX16J0RjyUHozPc2kmWLdUjZUxiD
6ltuSiZon02Wd6FpMEk+fmPvzGXe0Gkz+j3OchQ5mEgnkoBRDK/baHHcbAWdBJ+Oijj+iL4lgSAR
qlh8vuhLeV2DsHhioYfetzfpCuyCaPxs+4tl6HQDo2cjdOBIXHoeIupNasqywg1qJ9pUo4w3coCU
EcRx9un3w8FB4gKasD4fi8sttscdHoaBMdd+/U0lw2wnWjGeODzevh887Ng85w0Cc7flF0X5vTAc
taLrfS5N+jherFH8ap9eBbRDOSaNWNq80qzF+1FFitzOaQy3VaN+y73lFTN5sfl4qb3dh8i4CBrt
JPAKGswWh65CH6+PI7Xholptrn26wnFGglM10oH5OaftOUCWkrIzFyK2PT7RxcvJhrCgImNJV8wy
0LVJ5BJuKl3vPr2wJR6bLAPuXuwF9nJv7bwehWYvXS0dwQ5ZxuxZQJfnx0/ubQRBYIfGhEyORbnO
XJwTup+C/FYLZjPaxnktFZ9cdSDWFPQwaRQnDYbfWXQGmypg9Dmc5OZ2vLfqcChoVBHSVTgl6dKx
pz1VfO/E0n47K4xpDZrUSE8R8ywvMWxrnH9OhKizAgx6AL9FfxAKHE+skduP3RbpaROfuDnNP/rx
sUG6jcXBGmOPYJ0cTy3V2s6mAm+42tCq1V1cTy2J/La10r2M0JusbL+qczfxdHrabJLq8iad8u6U
A+z8xpY/BgGaJmnrnNsRF2+0TUwbyU5huKlZ1WfotdRrQ8m93Qiu6Faq3XBd6uXnzy0SEXSd8JFj
n05G63juEBWoq8aJ4Ua0Ia4N9OhrNevb7ceLVZuPv+O52abOlkh2jgwdxNPjYaasVqIyFFAaqh7h
ZmUZxbBDQjy3+GS2d2XX+IquFWyR5CYMKSK5iBziHyNUMPVgWh0aGhMXxGJtBEZXbXKRl+OmaKwB
S1mguF+bJhzAGsTS9LeGPjfNYE+X0YtvYU2yglZvdgeVBGx7Yr2+fWd0BHJ48Rf5VG7Cx/OK4XYZ
UScbGgKx0KG34NxP7RTh0SgOXL3tNbCv8EQw+vYbYUwD32hOABpW5SKgGsMBf2U6OV0njSaYPKOy
zsTovKip3b3aVaufuDe8Mx5BIq+NPAkZuTfj5VMUaKOCkRN3/k1LexiUa0/ZjsIwzmw0lPcfL5a3
ZwIHATNkcmTmKJAeP9NwkGmcJLIGGxalmFRSiUnQJ6Or9E4l5N5OjTZjzh9Ce0ulFXex+gnpaRNV
ZnhIWTW/YGgCUmgy/8ojPtqEvik/HR+QNyaq4qBTTUk+43hqrdVRBAb5B6lHmGf0vJiuacwGdx8/
wbd7tYNjgk5YbzmCosZiWgm5/CkM+8o1miF5HGiqWYP/i05sm29GMTWuD6pKKMLRzfI/nkxSBEOs
Idx2RZ3754QsZEwq1Tx8PJc3q4FRCHlJM5j0SFMhOR6Fjpy5+Av5mypqsqdJLtg7doiSJulM9+Oh
3psQ5Qr2AS6vJv0Px0MBrahMNdA6F49H7SFOLXFQyjTffH4UUxL3SiztieWXa6BGJkuXZ+fCFy7o
lezkV4DeVfPZNcBz4z5EcnM2bmZvOp4MihZctxS7dZEByS1m3PSFDF72yWQ9lwQdMwtBpmqGBKiL
NdDlcTtkXdK5pp+Tq/XAh9gNKofPPzKLS4JkHE3K5Y5Aj6URYYPaIprP/Xvk+sD1+zH6/vlRWMYG
YRsvhx3o+ImNckQtiX6cZHBQItqqau3aD4dk9+lh5hPemCMcQ5LROh7GmxSiuiHsXGj4Q36WYXU1
XGAcnhafHwhKBHsAN1IyTMtKag7tSEWZ2LqQSv1LBQHPLhqs4US0O0foRyc7WXzKbmTnkJiyEyy/
T0GjkA1a1sVcWI3AJwYqeOg0K7LLwc+1GzBcnXXZ150w13g/F/7nP9r5tk+eiXYQQ5qLx5l1dCP1
tJG7bVXkV5pBdyK20qeyqb/T2ctpIj0zVU6k3+fu8Vujh3oYzJFp5lA2zzRfhl/jTFHbHUZIwW2g
DRQ3DTt4whDCAt3jYZKMT/aJZz0/y8UPQe4e4yfyZzrR/eKb7rqY/IwZ9gDWpvwqqOt8h3DOO2gD
jUiIG8r+xqLppV9/vGLf2YLnlBQxKfkbDsnFh8G8Pb5Mp3OzrPMvYpqsNsLolMuG1qX/YCi4Jlxv
ealoQRa3DAP7N5qK8DAODOpXKF36+sdIH+sFnsPJqdj3vcdJltLhfbJybLl4nNkMHE5UtXNLxwbS
yUF8kVUjkAKtUQFshiUvuhbJ68dPc16Qy5eIwhGKy3wH5fw8Xkk2uk40CR02zWaq3kZe228zpx4+
vzHPl2oHEiGpFSZ5PAr+ZYNuVH7vNnGP7qgQ9XlAk/SJ1zW/+Tdzcfjzyf1zE12Gv3wLbRhXFdv/
UI57IgU7ok+rAosv8aT1Nxkw8V+ff3yodwQJCagmfPXHExv0saSXCKNVUXrxAxVLbUOngfn0n4xC
lM0A3K2XEJqGcgO8Aw7pkV7jgzNJrEqTxD9xLXpvKVBs+p9RFtmPMK0yncawzi08D/c+wpx122vO
5rNz0QUgI2Peuig6LJfCgCQJDWbYulRb8+00w/ZitdVOjPJ2k6CIylIg2MCgiET58XtJOB20qtQ7
t3L8HbpdezNmkAxiP/50HocyoKRuK8hMUe9cKh6KOG1KgUOiC2UAfBwcx4NAF3EiVH97ruGNxdej
cYYKvtXF5gBC3KgtLNhd/ItNicSzIntNQ2xJt3LYZk+2J268tPNo0Ejy/tMBj04ISmRls8sTV80P
+4/yEG6KkNICYgSrpnvan31N2rEvTiy/NyoWaEBHwyw29mjUKA4afudC75QUIgFTBjbZnTYd8o3v
R8Y2jR3IeBVGHJg9B3TQICzGw6J6/vQSVWf9ExsW0iSio+P5hpXP4g291sUKniY4J5G3DsaNDx+P
8na/5/JF2xn3IoJJih/Ho9jFgP9lPLYu+Zw+vtIA0COALu3+mdNlOI9GpbO3lYF4+cS5/fY7J+FI
nkCbL5vzmjoeuK6ytLH1tnG73i+vzcZTNroeWydW7PyQjjdj9MPU95gdmiT24+NRcBj1UgFelEho
yF0IxjkRf5q56FurEyvnvaGoaKDRI3NGAWkxFFh/SM8x+z4EK/oVFJw7lBrtf9Wp9mezHeSNqFei
NuIRos9bfIeeU3X4ReEG0QT+ZRgjtFcG9WdOqAl6TDsxr3deFMl7tAaEOhKV0/zf//jueiSTpG60
1h3ivNglXkE/VNkG9dePF+I7ewv1SiKp+Z5Bmnjx3dHMhcWq5G42znhFEQX1FgWtuZGdIh8DTCy2
kBm6M0ypwxM103cmaJi2bZMxJrlCmfZ4gmTa4VLTUuAC6yi2XZqNz3oUgXX6eILvrA/uhIg3eYyU
2pZXqSSZ0MFBcnPp8R/Dg6agqN5qdF6Xm5y+nm8fjzY/rsXCp9aHLo2t4/e3fTwpI62cLqFFBvtR
PV3XsKXBUFrlCK3yt1J+6ELMtT47JknwuQ7HnkU9eKmFy7Q6UhwKmm5XIRcl2VO5nmK/5kPdn8kh
Vk8EWm/fG/EwAgg4bioCspk6+OfCxJbersqSPGNgFGSrJis/y8ldbT6e1Du3HIN7NKWy2XyaUvdi
GFwjhkpY3HIcO3ahnb2IAXtxIAc/fd/cyj78LnEw3dRc+eZW9E9f5ebRyaTOKwcNzmJ0Q4G6SozC
/kwP5K/K0eoLKEzj48eTfO9RUoyGUM2dhtLgfEr88Y0Dc6LlApI2MghPW5tNNIAHRfH++VHMuYZB
PETSe1mKxgUMy3pQRe5sa3EOVMLZJ716Ym+cH8jxwudjJg4Cs0cGk7LJ8VT6ygmhyqaVi2IgWOO6
a7zWUTLsPBC1tx/P5+03Ng/FrYX4kdezTCeFjUgMK2orN5sqHIOKeEi/WHYh9L2hddZdWlbFy8cj
vjs5h32SkFUn87xYDWEthpyScOX6hRXdOyG0DpoLWsjqNEHUzYml/85obB/UtWyy+GRnF6OptPBO
qahrt5KYxAxirDZmlI8rD1PdT5/TVG2J6ijf8hcBz/FbKwBW4CnExKKmxdXMVKMHNKHDofH88sSs
3kY8iNk4oS2qq3xXyxpuW1Zepgyk7jtKKNiIYxJfYbeiteGOjqMyus4GTbz2wkumE2Lsd7YS0oIU
QQVxP+tGLh5oWapR6UuCLdUqqhshyvaijzaG8jXs8NamCcrcwGoq1mXdbehD9j99/2V4mwfM0HNg
OR/Bf3zlWqBqVQIG2AUnGmzH2hNuGEQnDp63i2YexLRpJmGHJ1o/HqShNh/UZgt6I6BK2NBQs20j
h57q8lRd9O2mxUjkRSC/8iss2eORVLunRd3EnoFuEmPn1+Tay4IOlM9+ciS4SIZwfUNCYyxzebRV
6mlcEP6Mmjo3Us5tilHtrJ2oi05sXe9MCAUwtRDSxjYX7Pm///F+Kl2ptdLi/ERYFX8Lw9Y4dH2S
bn9P6H/xxv+S5D3++//9n7/hpZuX5uW/fmb4cYxXL+nP//uvNb9WsCb/pBvPv+MfuLH5F4EEwQRa
R7K2XBr+DTe2/6IoweWI3BsBIjdQTpR/6Mb4CPM9sQBniRW18lnX9w/dWP0LKKpDfnCGsBKCkdL+
90928/dxVS/+/QNaLVu9NitjEXs6rHj00scrI49rFWQHXg+ixTvVq6fzUu+7bYTDzO6PZ/LPyH+O
tDjT/hmJgX4nkt5IwBsVQr6XgczIbIB3AZVc/CZFGO+o/HwnC6zFJ76v+Sv947z+PeBc9kOGNDcd
LNUuGNX0gUSDFARx6FawGenebobxF/rskCb72fXV7DQZbIbKUb5+PNnFXvX32Bw3c7Vuvo0uHqvX
q2EemMA/RSiSTQ2efHSlWjfZRuSxf6rI8d5oyFtZQFyjEFVrxy8Rl7+GrtB8U9BbqUFFqMCO+v1s
ldDj8XpKcfPec51rxpIcArHrMtgK1THo8yTfUO1PXQlLfdPEFl6lkYGthYVLXhHpN7HGLx8/08Xx
Oj9TycuUs/qUOsvybtqZcxe0nW86E7jONOsn4sYE46z/8OjHXmMffepi9c5MOWeQa8xaFao6i+eq
ZcgM7CrdqCilJgyQLGcfl15xGVtTjetYrF5gKUCzkd+3p1QAv9PhR6tXzr1OxLMUlmc5/mIFIR6B
ahxru65Raoxn8PCJVrx+/ApbtpPX3tK8yyBXPGdPs6xR7uAImIcAgekXZRC0B/RWXVZ0SJrj3aho
idhkqq3/VJupezAivUG6FFbdNPt2AFxLsja/0OEV4bw8U2d68MPOysk1eaM4JsLpQavV9EEmsZ6v
7KyHClLXFJy2hg0DFWyY11mbsc3Ga9lH3V1A++ywse0ou21ZFnhtVonhbRO/KM4ULQ/1DTQBT12J
0IKdmiCsozmmqj1tM8VWq6FMyaGUdaWa5+e2H8ZTtBuqsUmBOhoGiFwrdeJRXedjFJGXLKRJAxr4
Xvw28HPDOLOl4Luyuj59bZJqeMLzLDTdUA3jO2OStXlLdGbs6K2GvFQEmORsAsjLa/AuTkmqCGjv
Fn9oDfjtCO1sX+A3xZdsZ8lXWyljUiGJNX3rciME+ynZ1ld9VOjPSJSiHHQYJMqVXeXxN9/ECZ02
ZhbYhhZe9aEH0kGCqK6BksWKmSW7yE6wray1DtXaJPzmyhgHjdJxbcuDwM72JybczbhtkA296rkK
kqz06mjaarRzgV6NOm8f5ZKath749MO2gx9nKGGAoUAK7evxOcrDES+YsTPUJ0cPaghnXJWs9MrA
uHRcVdi6jng1DnUWfI2xQRD+ivPC8zZDU/jFLfgaoZyPJbgs3KBaTJ28VdzJuHxSYr+3djj3BMFV
l2sK3FslA7iA0dHQyPI6BuALKE7mMtoFTYp9BxTSSazVfDB79sKsFWBnRGPHd8KgO/EspUNKXgZB
l0OpQSqZpzPJSIG+WoLB8S+AaBvKU5DyPLKVGJRm9hJOTTunhXdUjfFZ88NkvLCtSsPutNSx7W2i
ritfy5y6Fr67+B77+MWYTaejMUNgB+NIeqH/Q7RKrt5Lm9a0nY0fBiDpolQsY2PgC9Q/TULL6ft1
RFVuNKOS3jPfV4UfVSs0fzNaDSCGtMmtX20i4b5ETRw7dOpPPZ8j9TV/LRqMTPGy77svqVXiSiJ8
HfqIHvpYssWmHJ+Czum/jMNgROsaA+J+bRVgmVYh14l77GT7J6oI5V0rOanX6lQH6oocTIHnOnZv
l4lVmc84XiKXn1QjXos2p6g20jzsr4bUkVcQ0mAsJJCPsNWcoFGDoc7N4AKbK1Lp0BPU+8BUp4cU
pPAPRR3UF6eKk2edXeQHGGfIASU/U7PNI2ABfhaI79DLnNd49IqXXvOMbi1IIzQ7gBY4bSZ00YsV
ZXbl1iyDudCCYviHb6GeAACUyfusDWjjxiaQ54n1Sf/VoyUMow/MdHAVr+P4F7gUEBWk7HBEJfnp
r7FAo1gjwUSl38pQN0Z9bRmYImaHTmbRs9r2E38iYe/rOOjAGkozmoItqJJw4wSSC1Ccpcbz5JQ5
9/Y2DhxsHqFyrKdBFF8LlPsjmQn+sQrqwMs2PS7QX2M/DyFOwQopN12p4d8cZGZm4580NRXMPm/C
GQ1gD2ZcFNpJ26QaRnSjp+dnvZM1vBxVDb8o8PntjScDFKlV2AH9tGMVskRgYRZWeYrHYi8d664J
8dhbBzbNs6tSyvRb3XEV2Arsk9KdJGXYrkzsjRrkdhPUihR+T37uRWOZXtKp7WF+pAQQdWn0Hy+9
OoU5jFLJv8PwN6aPm2kdbJAcwXVoU9DepjRY4HLJ70scTAGzcbwpqhaPQV1ti+psSNGerbAxsMiu
0V9iurPzsrkb+Nq8Td4VQJQrBSHRSiuT8FJvoCF9cXpHmXYkYJOU3R3z6/s0lEkIB8msBP/7CCw/
7Wvd38ior8a1UpoDnKrAkM0Wvbhdz2Y7MvB/OiBInQfSEBSIAwFOmqL/5CSuZeUGFMsoAbqjFUMS
vOKg2lUXVWmP6coKadI/qGVZOBuqln15A8mxkOfsuVbIh5hTItP81kn3cYy6+ocDiPpitq5StjAR
UG+tsIsX2fkoi1ReMq9peqpbG4/RxgdBzHEijbC5i6kga9cdKuN6a4dQLFwilao7N2tNjGeBgL5A
V7IDH2Dt93rpf8cHrlO3bASyBsTfjgb0gL7TwRt3AJI3RdiH97ktJn1fsPUBDem0B78N61/AL4O7
vg/D88aqQgBguaK8Qp2p9yosbYyRMdLAeXIIoEepozl/eTKcOZuVb41rzWQo0HAGDltQnKvz3MaL
cu7kyyWuuTGdkaA2htptvBxAGvR560dnl0W5Hny62NSwUYztkBrNM2J++TU0M7jOSl/ZP+oxy9l/
4Cd97wOO8m3s1KW+kr7qp3tf2HSK9UPmfTWT0UO0m/uejXt95A1PCPQGSNOmEp/rEL7m990DzSrw
bq+vxymZzjj9w4KGEdMDJ2EiprlwWmjWlz18H/VeHwL7a+0PNLWTsLenbR1gk7UGFdNpmLFFeGr1
Rtjn951BEeUApAmSC5IiXKTLGPbmGWr0Lr3EjwFv3LY0mvSRUthkPrF5tzEncg49T0X2SI1lcKxX
H2n2Uzk1zovRmMqV36tQhoLGVK/0TGKZW8bmuDdEWMAYxznY3AYGrn67xoc6uxrMoQFeFad2tck8
JQzXOQfTBA0H3tMqFiqkKckuj5CFz4cyXwKPlc/EHqDimSXMfT/v/G9kXMZLEsVgpbuO4GelG4Hy
TStM7RK7VIzHSiOQYNPyGCiv7pnTKz5K9UUeA2O9LDNIljQZBThemIgTU1Tdvl099tjOKTusyHXz
+wCQOnMtZfSSPRa8JraYLZbPeAzXZXNW2/EQnw2KzcZJgEFvcBCPtb9TmtnLFxPV0jgvKxzQv4RG
MFsAUCgOzuGFsM2sMBcs9G3aYna7ioKZhOdLnw8Dy1OuRiutx8J5g9+sfKJI5HsQZ5rIWeuxrBMi
Ayurt+SnvYBArfbPJCk3fd04QfHdUrE9WPuWNhKQOuPlBLm62lb0A2HlhyuVs1N7MMybtEEwvKKf
MFSxxW513JkLyCPmK7QitQSGlctKo3Sh+94vgJhd5WomDrobEQZh9Jg6WMXhDM/js384Id1h8C7N
5iuKtvy74hgR09FwF1mR4cxnY25NvOS+GKczstFWiH9CoP3qhiS8anp1eK5hEN5NAcKx/i7EcTyH
0uSkzrrOQu5PTd8YO1xo6e8lKazsragOZnx99I2EbfaIprwCRCN1qlYtvhD9yu788BtoRc1fezIJ
6EsRenE1UIv6ZU45Lq6KWsQ7jOar51IbI+xG4x6zblM2Mr3Ax3SEH4vZCTQ6A8DJOCIc2MTFwOde
S1wUwSeU4zZs4QJScskzOFLOjGRL8lp7mcJoekQ+r2VrZbTCVxAtndyqWanxDoXRA+cpa4sRS/ul
DZzy3pGlYgD5rMW+UfMox+nBA5ieYtTGgV+J/QQriHAPEXkDwEtVvge9UR66IsODdOiRW6wV7ve4
io5x8tLWrXMje+h+EiuEsSsVl7M8OOg1qnDAD1xRCLlw8V7hGpo+TBkmiluHiNHamlwusNM1S0ym
HamlN57A23QVkXZ+ypu0fwQlkz1KQP1XRGRqtiMQ9S+9KqqeR6t1IqiBanxh6FBf8QbGclCV8FzW
UIagwmqFo3GaYkj2je1KL7a0vwRPPYD3ZqU5lXWGpQmw5BqKzCP4pPq27qfpS+PHHJLwPBqgJ/7Q
9auxHbVzI82MAOM+OJ6rAF72lwI6WrwqIKiBew8GCQsSRY69rkOndVYldljS9TjIb5MCV721lJyM
0IkBcrW61jgw5xI6bCWh05emB/gOfi8trgQeMNkONhWXuAw7mwvkcMDAaiBn49/J8f9NDv4L5dwf
iYw32UEutzhwvvzX7qXO/8wQ/v5tf6cItb/QqNLcT4pQhSuA8vHfKULF+MuANSLwHCEXraPCIgfx
7xyhMecIHZK6JJiQOsyS8H9yhM5fvzuVyA5SdEMsiKJqkRP8KEdIoXyukhxnI6zfChkUI3OByFgk
kBPOE7Ut2S3J/KzVBmH9lc4O+bNRIDx1Sd1xs8gCPCYd0027WHvO/GhHh9Se9AGotXRwtFU5cnxS
+nOsyNvM8SqRCWQ8tXCs88kLxhWaw22ljXJnjk64hwo449l8MKZeJTYNt+t1Jh+qqjkjvON+oAXh
NrGtct/Wjnme19F9oEwzGAZYo+d71yGUJ04McycqgMujh1mAouGNqxb9NWyDdp07irJSFZyZeIfN
XZVb/qYYvdtxHB+9rNtEirVuSmuXBqDmTNXzH/G0zoBWZxejGpibNJ4EJkWm9pQOIBKLKS3WWonl
7lTrw9ozSzCHon5Iu8i47jGhOAAJJFI1019pYjlbEG71jeCq8stQwm+aPULum1SyhXkcYWip19uU
Qa8jp5Xnmd3Ht9Qs1EMa6NUaCWP3gIiZk6D1BvXM8DDD2dJVbdxJH/o9zrq3hJabsTC/Ua1XX4co
sQi4oiHtSQQV4nZESO5vSmqxFzamAriv5zhbcDvVsQQVWb7t8QHY+aln/yoD1dgGgd7GW6OxbCLl
IvWfc7tGGK6TGLrxY816TEpPt1ctcJ6bHF+jK52vAjR8WoxQWS39UBs2QXk9DdllWFm/YL8AyYR7
P3VbDXn5YaRA4g5jBiFxVXPOh4jcLWLodZSBLmnrLozWetbjH4mVOMBtH9IyduD28J20lbdR6lJc
F6le42uCI5T6pRS+uOoq6zYzFbnlahyCHEuSGG/laPYV9Qeo2cRwF3k4VdxtgQSAihvSs0FLzOvO
4W2QNy62PnTZa4iBV1IToI7hEw5XKPwQxmBBfAai56tF61N8FsJNc3NV7ru8CFc2Lck7P9O+YcCx
yVFvrJthCh9Dj5TBlGcO5oGYZggDXoShb6D0HmzHm67HygzOkKlssYaHKXZbCJIRaZvhbC8vZCwu
otjCUbUjyzA+WWV06YOg8+3wPGs1CC62ufUDqmIp+QYulCs9U/bBqG4CsMAFbgaopzHP6Izy0rLi
a73D5ijtsJIg3ZPWXyxgXwAAEndAW0iaZ7iij2HdmIdGv+vAZxuVW3QjUc+PWJ+2NPPwPMWTMKL6
ro3baw+ywiBLl+2o3VV6sBKedp5UkFBH75Je09lsdADWVq3odN1SSO+2zmTvwzDy9gn+xuhIeKuK
c25zBzjwqnYdeKCkGNZUtDS3i2G6tQNpvx4znSgM6rNOGtONETAusDpMt1Pf2pZWUtzz2Vyo0c3o
YyUhvoWx/RCIbK3TczjaIRkA5wAWfeVM2WFsomtM4qmwW+uxms6lJBkY/pLsKtagBodaD4eHvqLH
Yj7G06h0ZY7nB9zYLSZmD3j6hOu4TkEzOfU3D3rCxe+W6iEOf+VJcpNEZGlA39CZJsqnouxfSdh6
W/Jp1kHDk2EYUrB5yRWw4BcyT66qDNO+0dXvYxYP/mUyeTrZCHQNY5R5yW0eC2/DPQWcs4B12jul
a4HE10lBFFfN0KwJrkL/UKMa0HdRgfCNdGhwXqfBiAVvElX+Az4D+Dwpzs4vIVPjP6SIcTvWCXzM
4GeoiO/ZyKOCbBffpjA4pw5akof/d2YS/kVWq9zJ0atfdSy9hCK8O+ylMMoG/XkVcX/Vtx6MzhIq
rdNdGt6IvRGUj31f5Ja5strkgPu0+hUNExdDso1PSk4DgSYrb6tkE+bGUVTPctnpJa5q51Lq4c73
tGZt4R2+rYpaXdmwXldYCV7SgnMfUOhYG6H9RPoAt54kGg69A8wPnvhFFUbhWaAXzpntA+yWWlRc
eNo4u5s526ggcCrSL/im3SQ00QQNrlTV1CQXJUKqay9r2PuDB0CjpDtE80hb0k7GL2GOz0ng31vh
qGFLLn7aoQku2CPiz/ddGLtqE3Kq6CZUq64stkpc/qCJ59KO2x8poMq1V2MxE+fxbaWqP0qlStaj
33L4qOE+HVTopJa2Lcx461RkNDx0TbCMJfI0C9WM52MjpgRQvZ2RNFSim7BCW61fk7HCS30qfniq
iPEOyM4GQbqY+q7tGnn26lRkpIAm7iyybCnK0yLtsAUWwRYF49WYhtclbNdVVHGp6rADiEkfeGWB
+hZsqfyqDl+n6bk29HUZQxHnacNKWc2LrrbyR6frL5KKU62RkK7aYW8oz6GSuegt8SzSpkcLaVME
W7Kq9zCNLy05fPHJI6yyOfnOKllN7bDKDcttRXZbJd1O5sMB7CWfg2aupdXd+E1xrfvt+W96bRhl
3y2LW3No15faJA70Lxz6TCJ/Ti65ojx4GBd7UjnrOrzsWcQ5zjZ+E51nprNuM7WDEym+eVVwBYX8
IEeAQNblZLWP4aicaYqOT5xUV1alXFlO9nPq7rnJBDu1w2K7x7Bu1Y3yl+kZWxylXU97kW28sSOF
SobPRWww7gEWPI31r9RKsIv14fazzVQZO7GIrvJE3RdeZa40O7yJWrJnbXDjEKOv7SBB4QXVbowA
+Vp1s7Pt4DLQz3ucPLdp8qMU4cEv8PWoMYorijU0NUi+st85w7fQtteE7mTDB0PfoiW4dDyaLFJF
Odiihn2FdwG2OBGNnQLESVA/BoN/jtBr7APXTv3dMJCNA4q8ikRfnAkN8/jQ7+660tl303DbBdhM
Tk5GTcR55aPdBDB4vQR0uAD4fwAzK9bcel7NoiDPNhNFgzVLYz0mwQGvCY5C26XRYxt1ykaYX4Cy
AwgRrj7T8Nk24NyXfIDVlQcuXWTNnVal/5+981iOHMnW9KuM1XpQBi0WdxMSIah1bmBkkgnl0A75
9POB1dOdjOIlrfa9aSvLqmwEhLuf859fLB1DLHOl2o1dsmTYQ49bgRQQCl2oGrGS6ZnbODmYSfaU
Nm+usM+JbnjUtXHTIowwU2tj4cc6ER6/FHmxUsW2l8kudDp3BUslW5oQxLa1AKOs1DmWqV0xVmKr
Mo9QY4+jSk+oauFV67R3BfFzq6x/mjIiv2xR+AT6OUSYKAk36o17mb3yKnepzjMpstXQZmcsLfJs
klWXmnu7AZQgTvO8rkgPzXvnyu6yeum0fbI2WuusdKp0McUOWJZ+HZIfxJtorisKjU52l0rEsTho
WI/3O0xuwY1VOtwefG6wVnbfLnqjuRmYHa4K2ROF6WblCqeZdmWaQ+eTD/DoeV1+2+WkgRhW4x08
hc8P03uEt4Ni3Y5G/KgVt940nMvSuCmKYQX+uGkVeQUUfbB1/ehIUtYanYrTxIMepTyupeQnVFdg
J9du3PmDHuMG5F7KNtso3lHvlVU0qcTBBYuWZ4+y+Ij17C3Tzm6DrdjrvKFvMoRV7KDITC0vW9by
rsp1Bl4pPsmlukEo5C1UTm0vCta1ay56O1s5ndw4I/7D0QKOtNjksYXGwt0LgC+3in3MaKK16sTa
erTwWFXBe2EYrBUP99T6BWgl3lKqR3xKJqCU3t7nRvakje4P/K+DveWItevpbAHkW4R68mDk+Tr2
7J1GwvoiTzkz2Be6KUewb+mcHHEKFucEz5LxR9uJc4N5FdXJkgTFOaBxjXsBinubCcxZZgTnJirn
+EcOqc41L0QKRSxXdlZTPTUdfsCE8TFhWCql+sOAHJCqCT1PtOjDiUgPhqzEAJVTrjAJqzcE8a1k
AFmCPea5sg0g4BEomhdiKbdOP+3yuFyWdryl//QHo12FusfH05dLvFfRlCkBcmhOjcRcV8KymZI4
wVaaDE3M4NqpfpB1PS4Zdjqbybw23MxYW2SMLfrU3RC1u6gIae5iS9slqtsBnh1p8DaBRa4bo4Yl
A6n7qiPyanR84moYZ1b4DIgXj6wxU3tuHPNyNJ0XLfwpVHuAyFURwpbsW+3BKPRni1lFmxu3MbGn
m2xyOLWdgFwrBn6DycSsyCvjRxRowZMbVhykuZtUyqLXQc0I6GOQUeBjXtc3NUkk9xGe8fOfMRBp
Bsa9Mi6pIWxZ7GQbcmA2oJI6E7UVxsET24R9MMz0BVnlY8/+zJiH+XSozJ+k3a2bML7UR+MlG0D2
hri60QZnQ0bbtCfp5EGvQOots35I1PQ1mc/SgNmCks128tt6iq+sUaprvYzPGc+D4Sv7Os4MLBZs
PMKdVRLUr5XZkz+WLbzBPUNefC5Mc90Igj8JL3AWqlpsOfnXXagcQ47Sy4QEsLWuKelZDq/wvPQg
vI7YHlOdCmiq645oHk9bJElWn9PpYiGQe8au7VPrRki92XhuHj1K20l/BApRpYI0LOBFvTmC2o9L
WSrTDyWU1bLvOmVtu5p71k2K5+M0WRRLTS8B9psAn2qmc8oRbpPoV4bSqqTeODESbi2bzF8diRyM
TZK8P08To70IrVpJSS1xXRZUUdnTImzakPRcrWakr8HWIdIt1kvtWFDn9tU2T5W28Bhww38mWY7U
2Huyce166VpdWG8VXDzPCMnAcnrwMlzwMSof4oS6Y8LV6LJEMjGn66LGZzIWn3uxQbKqo8idrMH5
u6bD7T0VkbZ39ZoZoxRhVOEzn+K+XhamtuJhaTDyOuxJ1x3wBxAHhcVDyz4a8950WlFTKLaP3reD
fRIGhE/iBYBtduDhMrogPWEccQw3sfNOKTZ6jc2bIlX6dhKX5rlTlWQiDYkd76ZGYdzbhGPoj7VT
H7xWeLdFxkkARK/klGTFlC3VKuSLTjMT9mM+kEwWyEZZxran8Ab5l35L9cv8BwfjNmTysGjdtLwC
QhKjC5SO/ObC1fB73tR4rky3lhnH6WocmICFODpFOO1r8S6raNdWphIQ9ZYXkbGxTdZSnY5z2UkU
p50wTj6Ek8oB5jiBM2cYkKit/XQ5ltWddIqkJObDserU8AmoUJkNWVqllWfE2+V448cuD2oXkOkm
jkkPE5dqVyMKiLhmDc9wnMOc+hxz4arficmxh5uktYT2RgMXOW8YK7L9kDxk7iMGwMNjRrraUUpz
8pEqZC012NAvh9qNfX2Cz3xdmS0huOwE2iHQDI+dCT+PcZszRgy2liT5ftEzpeS67CbsZ2XuniVI
OsqFLfXWWnUwSggI5o8oCbyQAPfEtHkX9pQ0Z3bTCaxPiAWtl4iFrZcCDnK4zKUn231AHA5+VNMY
7GrSCTEoJw8et5kwoNbDO5kYnqJVHWJzXKtcYfypXNt44L/lpde+4B+jX43a0LwVkgpFYHu8kpib
b4d8bPal2hVPpabl8WJILX3a9eqoAvR6gUMGmRh1UrrKXG5zfaqumWWUe5JdQ8SvQRCt3Gpi+GIP
5FDb8aDv8hHulFVF8WMskubAxGK8Aqmv16baOyjU2AaIx5pIxEPlqr1JwhR3Vpd6N6W03Osqdosz
XbbW1cwtpHfLe21fN2Vbr+3M8h5Iz7SuqrzX57Y7mYN9rQbzBRB4zJqyMRn35CAQtqMmfQIgElve
Jf2TRdxvkuwaRoqEjTiMLK0gJRt8gOT3MFiR/KXWLt96H6gjmcBRfpPj2nSRx7WyqVLg88wM6Re0
I2b0oF4OCRaLTCuznY2aTvB9qEaysESo36Rsl4/oTcp9omF2EMiaesTsGw8oqwNtIwBJnmex7jEM
xqgSS3Ss2leEtYTPeS6iOXV5WhNkof1MHWGKhey07D5JRwuYMURHmJRRcT4ZWv2mhfkF3xG5krJM
fimJq/Gh9lNXbHXZcMTwnO2N7cbnqlABSVFz0ukmYdleJ/jD9QujCc0n/DmIFWH2YrtHibD5QRvm
EVvoEDZfGgya20yjfZvzachgbmEeMyAcJjA/bNbvwFx7fPZ7tfM1rw7nARhFsnlhYM610IRhblEY
oN0x2pYIZQy2fWA4Y2cNoXVZay5RbJNR7IzpR1Rf94Q+kipmqEeQz9FxhhunM+I9E8RsTyyZQfi2
LBizhgXlMyGjb1o6UeIQkD3udVGHl2Homje9kdMgmMQH6nnc3A5qROMLBN1swtYazkQbmrSt5TVW
Q3hoWlXA4jLcg9XRX/G85ZXBDkPZUefrfrg1UhACHYiBZNlKX5gMGpdhZJH7XANJ8i7U4ZAaGviL
W3cbnAWCZWVgNmoTzb7srABEVZ63fXSmCo5TK9myrMRKrdPHarRuapVKuNgqg3cYsvCVETASX3Oh
UNo4jZj9h/zWI5ZJDyg7pmCtBhMkfLcJFkWcaMvSLHQ+zrwk4xfAWSvq7sws+mAPNdSi+UmNVzuT
ykOCp0O2UYlUuZ8nQ8TUrjv9Mqhk/EioxWF0q/plmLLoLIPr8quncEBVaZJDVhFF+ijQKb0J0xBP
GqO+fcDMk2wlpqM5OaasotGpfQJaSm8nhdIk1IQp7tB8n1m065DxPAonh2omregiTSfjpznZRLNW
jhKvndQUd8zitCe78Mpzo1GNcInTsvIc1pXTrhxl2EG1bW+1SYOL5ipedzHq4XTVOziVrF1V2i9J
baZ7PaaM5T/atlav+upg2q+lRuRgRIVEVLKeds818+V10svqwshF5ruVhaAAKw96Lmfa5spMvSHi
bwAfagOyPcxpgSSNAAYS7B/HOtO2cxrp0oPUjNAWpzsxroIytpc26iqyHWJvp8L2Qtmyr1Rooxzk
GcHv85LE0n4TTdUZ7MEG7Jn8hrALD8BaydIl5WFt4mGw7EIw3qn17Pt+GtZDDntDV6JXiXPKwiya
gxzidB20rfSLwDZXKc6BKwaQR8cDsQ8t7yYjHYvA0abzm5EzSMOUiAzaNb5pkDGL4A7KeLK1cbk8
Fhq8jaGU9touxunSaYqnIa7fEmL1EtI/Q0K1abLyfE/8RrPUO7TEqRbuO5ndK0JZG0FlPDsjkcVk
MUEDaCkLKmxq3DzYlW4CENPbd5rNh193gXPR5glIi5KRp9MU67GVlHSQHpcAvPWFXVo3aGrLFPSR
MCkE2y+6mx8YRkC8kNNWLZSnqgTBJKhlYWZ8xnB5anIwCUNuDWeNYVYC8SSn0fLLvCH2SnZXQWhX
CzPnuXQic9at2z3AYmSsHlrngDbJPeVnui2srluzvW+DuCGXJGxS/m/Ga9dIVjPrMhRRsek6r1ib
WjH6hdFZO6Qk2s4D7PXHvO6eRl1klNY1YIURKpfCeiQIZ9u09T4E2oW4RXNDUsOVlnpyQwjyoR2N
0CcS2ZiIYSMLRK2lsxwywhxTQZZ8Y+oXRm0DE8faQktZSwXEEVLIVzZAndv/dKeedFKbJNlpKLFD
M+HsgBv2Tqpdk964lqqTrfWwG9aKVq2ZxvwY3WIEZSupmFr5YKZA53PeUNAT8l6ZVn+puDWfB3XY
kiAzmH6BwwrUhl1DBBvsn3aZRDEBbqT6UNkO54wUJHudnWyw9RfHrE7LGy9Qzzyv0Xatkt022njU
w+F1GJw93J+DOznHpEzuvXeor5c3VPDqIisycQWNangNAe70JKrPm85VfiQxeda2mgowipo0RM6q
tSWEOLhZnlB8cDN9W0xXtp6+yNapCKyDRMd0cTWbyyzcBmJe24TnWR3dmYD4alJk4Pc6lX27Q4K6
nJr0ihGhn7mOH0XEknUuSW2U8UvS0P20qdeN0l7kllyXQ/JIeLhzNVbt0qjH/CrBKu65GDr3Glmu
mJg08dlCARUHT4aUFdBsbwc6gaUQHUSTCZc8u8g3MOwB3JiybDvJOLx3jL0OiLfs1P68CZr23vPS
iAzTZmPpMr7W8gnITboEVZaDucCgfVrA9XquKsaK5O6N+llPwM+wbLpgpxYmgJi2kkL9MU6V5ufk
uruxBy+y7bc9+YebojVuW7aS1RAO9b5FyP4yJKNDMYqvg9Xm15BGl2o+HVFIXSuN9qIbIbmEeN0D
AvJG94bsIBvcpDlTmxDWmOz13RgohzA1d3pOfe4VP8qxX8Z5d+iVTFKI13KFdiBdNxNwYlkKoHU2
dk8MKRi5+tMg+r0U3E2SVK8oEK5LgocLI74gmWw1JjGxdaVib+mWRt+O1GhDvPM9eSq7LtKNuzYj
hw0gL09n4nr2DguyEIZIb+6HMWkehkxZpzAeiftpkMz1o77Rosk6OHX1lITRwSwShgVMuKcluTTt
xiFga825HC9VtX90GuehyYob2llxx+1ki8bqqyXxX30pFqlJ3tkQlisE4EfD2vdReUCrGV32rRpv
IMhdJPGrLvokXpC8bl5UY7dx8nw50BA+xZ0+vNT1YF10cS9f4xDJ+LpJjGE1DGQ9LLMY8+ilwhI0
ScEGJF1gQka6dR5IymB38O5DWhDlwIRcuTBGN38qQst6VmfMTfArbf6jeT25pVoreEBoNbJ0T69W
ZaZAoYSUKSlhctGQEapqW0vvQZ2DpruAouGu3DJSzzSyridkGAykTOJUfzoRJQZ4TPZGMRoyR0y6
pXREywYmtDA8hAbDS8DgN3UMF+h+1rEs+q1OYbaE1pY8GW0/9meBaYyAmw2seQaIg7bE7mn8S2D9
XzLIHxaqla+UYuXb/7l/q1/ffmeCzH/nLyKIout/YlXgzFQPzEJcHB/+zQTRrT8NJvywnokSQuvI
X/r/RBDnz9lpA+9giyZr1ub/mwiimX+yoc6GwojndQcO8z8hgpzQQOBY4ddKCNOcZUQ0BGA4NJGf
z9dxHjb/84f2f0P8fwC6gP4HVbF2s3051RTsiycLyGTfUTGyuzB2XYramCuOSi5jLyXYLQ/d7Bkb
iT0KFbtaK9iNrOAkNDP4qQoqC2k+m26hH1oXJ2R2xZ6xRTDhmEJnMLqPAf3xRdKmpGKm4GQPGNG3
R2VgcF0IwgU7XTP8WvOAZ6qCcS5a4m3UmtZLoprKs5mNRrAotZ6eNp2WFu0JRjbdyCHj9qvU1uO7
317qJ1I3fX4O/6HLzFozrBhcGNAe+jPU4id0GYQpglLf+IUBrn5nqESwN6IacBKb0QgzFBl1l5ZF
fmjl5C1GdvvTGj1vlsI44M9KGA43Ck2DysRV7+5VO2WOUnfQWRhLnqG9KgUKPZWzWdY1zEmtbeN1
nprTN7LeT+8Dp2gTcaCOPtCeNX2/vW+ja0LH6otf1UxGzoLgLTLScStKcChhKxaMteK15uQD9g6N
bdhF9rWXgYLj7Aer0ClpEWWovRBe1u0DSzK7zNRjl3AouWFUH9K8My+NPGI2oxXxN4aZH/WG7+8A
Py5qSTx03mM5Pv722lCF0XjhrzwLsmOuuubRDUM515z6cSYJ/sVv+0vy+ck7P5Fgz9fDC0abPdbn
t4ozzMfrTb2IR6LW3lpDoI6x7iIxaWurBO+TZDkesKlGB1XE+ZJpON/+kG2+/ujelewfPzqPaYTK
/o9oDQuXk5eVJc2AyrF4iycxI7GJlcEOaji1iyDXf00iqFQm0N3OVqQVryvUFC+ZqUflcoqt8bnX
qqhbZ3XmHsVASmvuwBdtJ1H96IKOnOh0dKKVqcpSX0yZEh86V7fzdaE5yn0RK+uOQhCptCEBXMLa
uJ7gVpGSRaf/kOd5eK0EbpguWuGW30ib38XYH24br1xYbqgC8ei1rFPDeROb6DCKJIVK3VXEbNvj
flSc/rEeqh4ZlBpj22fE6q9IHYhnNIMBG21iMhpYPMJG+RJFjOtAvLQF4YrjeStzgq5rvA8ebEWV
55FtTtNmsNwr222s+wFJ0Dl/VC+jqILARIW7y8uoPtOsIr6FgHvFcezsvn61f/uUYUTM/uMsQvwA
/+ZoxOIowq62XsoKOZSFfcCa0cCMMBNGWSaBufj6csZn1+OS2KlznvA5n3gmVIlKKNlYvbTSGx7h
llnrMQUrzoUk9YySTn82Us/xO2U6RDIoiZIKmmudOFzag479CDp3dyzKWmFs5+W232g5bVNtmgqE
I8/ZKapbGfDoXNnSWeI2PY16cxWjH7olyUpn0CXD/hZsayUdWx5IpXUOauEYcJdyic20YkBisbx6
7xHj/YvVj3e33cESTmpyFL9+GB81oCxrDJscjC5VG+dCDBlnVepvW2BmxiYsnelnz1R9lYYwETEx
dsDt6+iAzIo+kL3560tyxn88PeZL2kgAOEaghs2y8N8vGcXgUFY5/ERW5e68VKIwFVATrTT4zqzu
xJPs/e7mTZLXDDmZxXNydxzVmaLXuD563eOMkoHBygbwKA+WyeTBa7fDfvJTFOk942VH/Ihrpu+j
affDN/vnuxPrx3X8/sHhCqLyg+B0fbzr1MscN9K9F2Sv6lM6TvCtwNPqSz2ZCSdDBx8FEd/o3CVB
r0K/M0PkgHnTwwKkF85FX10w7izESlPbia90yN8sN7CgylhxJ5GDBq0PK6cmaLeu84MexEYJjSai
+teDwOaSmfOdxcNcrp28SuwjWLWwdBGD8+1+vCk1nlxSq2GzpDq2T7YY7FcVy6RlzVK/6EYpmYW5
OVUOmC7R3ayeN6YX3qKJMdlYOUyil1UNJAE0jrRyKga5xi83Zrada/lzH4fI2W10LQtdIRoc2zj9
BvlEc56Go/kIdtHdV0WgX7AXM2dOND8lX/cqjUBGF87odpDuC5cHoMrQQX0SFLmvwz9/EjBlzXWp
KDcinZy9gnHWgSaxPYLTZdDeu2RAHoxNMMNyDfcbzTZks/Kyzsq/WQvvpuAfPwsCJOC/mzwArJjU
k1KKWOKmb0JCZfRIfWKaY8/sNBB6FIQZeEKTMzFbad6QHRA1Djsiown3Roa1Z/YZYoHi6mq16ElP
FZl4cBAQM7OoGaylMoqWZWmgOxtCuz14Q9iGC0U2xdX7av5vr/OHhTvcF71OkRV10XxodPgLfzU6
pvnn7FuJJhNhDK4xM629f2vk//xhGn+yYCiU4LNjdK7Pbnf/6nMUTaMFsokBnTcr7Pg9ltu/GO+K
Bol+5smz0lTOrdly4R9Q3t8da/7z2bm4jDFmol2ix+H3YT/xceHWFYK+OLWNRRnyzS1od0Zfau50
3U6xek22sAUu11oagGPV/SRui3YlLbMbPW/Ao5JanXZFnj8JkQ/YXIQ1AK9nthE+G3lULCOYKMmi
77LiEgFMFi09K3LOcg3H7eXk2nJYWE3Y3vaWFdwLrWc+2SE6+VFibXgs8rpoVzl0TKUlEXgVwqk7
8zDAnqCGYU4gUnV6HCPHvGlFajpM2YtVnEV3VagWD0pvFDV63dKCbMWwZqsi9SAxpXfXqdsHDzGM
wZ8YN9rKXx3//1oev1tWfXygFl4G1OKsY0K9TmMZI5LuR5GNFqpuod1OBcCrZbqC/S3t3atibLRX
zHPF2p4YBy17yWh4idi9ukaokj6Mqdf/mlBl+lMgS21BTW/naA7imxpxQb8qcrPbJyR6G35KavY3
P/5jPTR/DJaJWRoGEOQWIAyad/nfagCBs4SoxhzGTz6U696zAuDNcVjbSuxC5o2/y+l5Dx85eVgf
LnhSyhNaEEVOj5EAAncqefUiQ3ivNQWjOfOKSKXNHOmxMAd3T7DdBlboUUziXAh9Xwfjgx7AWAGM
HtLe/20Ff9LkzJvt6e/CZ4rmltPMg+X+8UFQKQw9H7yFqi4IFuiHi72SDsE35hefXgUfQyzWeAqW
c1IJlHD5mfOUfCqKJY91rdXrymi/C6p6d2Q/uRnsRGbXG0xFVOvUTwRP0Ck25+BtJ3EZ/8SFqXRz
ZxAewAQhPbSRpkMgqsYHlbHBfW1BxVi0tpo818ZU0U9gaRFzBQNOaYEjeCKniDMwS980XTRIYqdA
W0NvtaN1G6EiR91cdL7qiXUfGGetF7aXmjFkyTrBGOMGEU3+SJ9t70csFhnJB2IdQmnCwyNvOe4m
9PGIXTWxG1Qg1oWWDNPOyA37X3EW/z2v/phzcv7382rxjAbu+fWtiX4/sua/89eR5el/IkGBcoZd
F03Yu9zqryPLdf9UcTd8/4wo8d6jLP51ZOn2nxxjnEu4HmHyhBP5v08sXfuTME/UVKqu4lJL4/5P
DqyPWxQNylxhcunZ35RfMp+nv29RGVpUO0J47mM1am4asPVtGBkORJVcbENEtZvfns0nO8G8Bv+z
eGhh6Uuwcefo5vDGjuPkernByAsGFYQltNpw+5rg1oQltRunLjkb3Ug96kJ858v2sZr+66IakVg4
1RCBgmXmx5vUG7dvu8JkLFdZyhF+XLTScs5ohX/85v5mtObk/ghPJP4UFx5jPrQ+Xirv6nEqQQb9
sc2SI5bk0FoBZxF0pey+KBAWsXTwL5z/iZlWf/f14z25PLF5mouTn6rOlvW4tp1UvRZYHtu/W/up
bKH5igxdeTEpl3rUKOOiKmowfRmZ5wlN80tuuM326+u/+379dv/8AAx5LSpuE88y/vek/kl7+BCt
rVV+0M4vOR30u7ZBppZ2cbaCTDv1C1j05qFkYsHh2EI4ZxC3DAfdjpfU7NqNY7cD3qJt/9iPhghX
X//Ak+/9/fcBgr+fxuDb6snviwsLfzZYb37lIiQUGXK9xhps3xUMVGWYK5dfX++kU8ZxHwNTGnLw
kDk5jySRjx+EUktXdhL7BbT4dBQmnu4acnM2C5gehXkdFVVyndTIqFVYy5mrS6xyWmc8DsUc6fj1
r3mvln5/PcQ1qcS2cXBphoY/+8mvyVqngPIapH6nN5Afyjr0CpQDOnwGfJDRG9RRcsSoo3iM2/LV
jmGDNb2NZYIYTXyCAje6NuB0/YCUAv3AGOoQUaFB7Hco23JXj9FQLsLSQS8xUPXiIOSy4Ar2l2OW
VwoiRBduvR4KfROQTnXmQFL4xu3x/fg9vUXUD7TP7+vwdAWWEq14nMeZb5W9ixIGjZSBUr4c7kRN
w1845XBfeGBVKKY1D9oUgneEh+GxbkmzSoGbmbYGzUunWcrlRDTTjbBa9cfgjbaPrkDcJKlWPrmF
FeycpoX0ogkEVJPUn1u4row4ctlTguqdcW82EOJoNafmrM8gIlShJ26+fqMfax7ygXmhjFTm7gZP
dpycTz6vrkfNrUTCn1pm0XZrMjIYre+q8NNVM6fqqiwWxiFzwI99glG70I3bgX3Qd9I6fCTgeYGB
TbPr6sl6c1N1WHx9Uyf79XxTuLzS3LGRMc567+1/q5udoamiqeZyJG6HZykQPz9sWHrG0H2zHZwc
R39diW1ydkxkVZxW6NmgM4BoGuH3XYhuDgLuXWKr4mZSqmZP9rO4ybQovv769k436fn2qARm/3dw
WRCbj+/MoBlVEd5kvjRl+CKT3nVhSVWsxMQqsAVzItu4H72hfEqlYBHVeC4vv/4Jnz1hAoEoMueE
I06Kjz9B6W0n6dS09BEvK6vYwl1w2WBkjgOMlX1Xl3/y9fAmad+IgaBHPzVS74wkktCwcURTHHFj
xj07bdw724JqA12dlD+/vjlt/uhPtgCCd2ZYkLgYHvDJoigsNWHKnhW+WlXTtDQ7h94aPqhsZnJf
ly0nJZ0uNSfE/02B4roKCjc+jnoNtbsDJUt2haV7ZzmkoZfWrtuXDOo65zX196aPCRsPTFk+ff2j
P30jto21Njsz+vuTk1vPbAaKMOz8MQ4tTGWoTAIIfwcvNKvbry/12UcP1ROHaB3Rife3MCZUH03F
LVEO1cEZokrtrKVBw2KvcvemkeaHyOhs/+uLfnJ/WABQBoPBqDZQ98cvburNKtVJmkFbkkPONPLg
bOwb28+tQPlm/PjJ+jLIbWPezTycafPp649GGv6xLPxA9lG+yewkOWbG5K47s2qu4KaNO92Q5PFa
bWFBtURw98/vlasjbSICR8N4+OO9turk9Iojcx8+cYvJG3eojaV30caF942D82efOpNi5pXgYvOp
/vFSFOgY7mCS45ucWXsYhc2+sTH/RsA8GVBJGidZucXU7JXq21f6yXPW8Mieh/oWpe5pXGjlpmKC
kFL6cUUWlIEp3nVUjQZeUOibz5IJXhq+JnPo1lhHrD0RUm19/aQ/+5RhPDBsIhAW0O3kVU8N7OIO
IrxvRiqaWoxHd70M1DUebFdZqGjWQujiu5ruk0+ZHRNeBP0Z9AnnpIjCFt9Qq4bNM0xM7zxQYBEs
HB3x3Sq2g2Tz9R3O6/5kL8N/GViT8hEH5tPNs6RDckG6Cr+iVjsnjOiua76tUj+5iD43ZozO2BSA
tj9+RThy1BbcYHaEcEDzqZWKl0AngDL59c188uR0wFG2ZtPkrk6fnGimTimVvvQJLzfv07hpmkUJ
vRoZhJGX33wbnywNsh+ovE2HME/ttBWpix4vArh6PhW6vs0iL8ZPE6XodrLd7ACyolwGbdHFy55B
y9f3+dnzRLIL2MzNOuwAH58nM3TTkENe+yK1lVXdmS8KmpX11xf55NsHYMT5Bc6A8/czHN85RC+Q
Qf1KsfgMJ4qGKRyafSj7GA0h5pWzNdJ3xcsnhzlr3QPUpMHUjNMGajKhSo8iyHwF7+D7PB2VS3ca
qlvXKBI/sbPvVvjfQol5VAadrAGDCec1ysGPzzK0bC0Tk134iWFktj+MGNAtkliJfrEYnDs2Bg/C
ASyYu6l0g0sv7z0cWOOi62BMJ9Wv0tTETQ8b0FjV+ejAEkUKsELE/IKSido/tSRuIZQF0UK6lWes
jajq/KLSm1sKl/Lh65f2yQoAMyQ7aT57wW9ONiwoJ400c7XwYT/OsKGwjZVTBcqDTLTumxiZT641
b4wcDDrvit7z45NzdJycRz2luLWVcCW1ftogeGy23oxF/OPbwoKME4gJNJc8PYZGtZL5qI/Cf0c8
GtUZYBm7ysokjd7/+lInIPfc8jCwQcmksePbmB6dPMIsxghAHQIW1xDSUUvb6MEL7HKr1TBkGfRP
Fopjq5gupBg5fNrRZXoapeIGLRuUKsF3dskQczpKp8ScGKV0t+aV4PVaKMXL179Wnw+Dj/s3Zu1z
pQ1cx6Z3GpdSmegrxwhAJOvz8FD2RvksHKEcy2aI8AmN4/ClVaP6VlpVSBCbhr0ojn/TVehE1UUy
oQuLNFVe1YWEO+rQixSixXnCls3eJqLiqncRYqhx32ILamcHPOq+S8+m4fq4lYIXUErpAPhzmhtJ
5Kf9X9LU6NR0UfpNAXtL7+v2KdB1M1uoZV4ifKor/Ey7xs5eeuoBHnkaxvTXU9V3S5C9DKcxKC7Q
20ujirHRGMxhybg6crEuVcz7yMX7AUGdXnjLorCdbBs7GKGhW6BwGUwxDL5XCiPY4BahuJskSMJx
bY9p/RyZbhkjdi5xuaZxa8XCNCfG2m5xwK/TuVLTKN9XDCTgHjBvgA1TRUvLCvULSMLo8cbGqZiq
T/Ts26qXxYsVCQwGUF/EcEhg1rkjdrgtViz7wEudO82EKE3sIBaNZuGtlWrwAx3/1qHSArkMlELc
xCJUXt0yMPg0E9G9Oc2EDin/pWqFvmpGZ1pHg7aImUy16K2xmimD9j3CB2E3tMOFRFl9LpjLc/9d
eWtN9ess0DvDk0T1ARQa5oKgj3eRYQl7YQjsu3Vsnc4qVyF5QmiTCzk7ERfIUoWvKyOvo8dJ8hZW
efw46hVZVoWKAUlkDcovS2/wCfEk3Go1jUd5tGIkpHFlBBdQiAXfKxKLte7WLuJwOcuhy8aa1sqU
mKukLWPsRpxOQi3kdAV9CLpnrzJSFU2FFS2Hsv/RFIP1wodASIu0svGpHsx4B7lMadd0Iem2DQxc
Odzattb/j7bz2o1dWbfzqxi+5wFjkQTsmyabnZXVCjeENKdEFnMshqf31+sch23AgH1hYGNtLCxN
TambXfWHMb4BHjx7omouBoYyCiOSV/4x5mEGRyGsM2v45uonYFoWZxwuEMNinGhm3vAeTelXacfP
vauuflkgX6vs1bcjE2WowAduzPf9VLqbbC7IycPKN6Ln8nvfgi1dgN7W9T6YF4RK5gpE2yO2/kFr
q/4sucHfpMgXvFyxPHowTw/4h/SoKm3vsvglUJWqHrwPGDcdZlwfCrpGqH06qXcXHstGlFp6zCzn
b9Yp9r7DbO1LgfWE2+HZnusvdxjKfcVN8DyQ0/biZK6171ea0NGsZwjIXanuylHHHJboVrrtDYFS
rWvNb1qW/hFNZbtZFM4oRnnmIYFe/GpohrZFFdWd9TjFSpm9rLHKgD9Ow5F5LdwboU1FWGWAemE3
T9sa1e5W9vGaAl6cW14k4cs06sZsiWKjvanNMy/ZJCnjbIAoahy3gz437cZ3Czoob9GHOPD8vmDp
qgGy0bzvuZU5rY7tRaJK14A9nxM0VYqVbfVg/K5Fch7XVg/hsSjA3ZY1QLIoVJgg1Dusq4FvYWl1
D1+9qQWVtEG9Kcf7VFPGYV157LCbcWSllRVQzbqs0YDfWtrVW9LLsMbrWzcvzQ4/lvEj27T6RYaW
vGq6qL/X9jHWXFiKAyfnzvDHJIobO7uf17g5A2BI9YDUSulCwcVw4Ah0j7mLctiZymaHtLgB7mLo
300n532VJvNxWjX9CfBl8jkamol7foIMhZHpaCvhAnBxuAanxlBPLeLRHzxUOkLcMQ4JTRoih8gF
vHBMyTVYx9ammwf4qSrVlxOeVSSIS9LwctV1MwZEsrmvMfxV3D20eUklHLV1FqcqI8pnYBqDufzx
XGgmeGqoZvJJb4ut2yh8o2WGPgX8gnW/OB5HtlPa82MV++sbyXzG3iFcKJzdUTUPEu4XZ3c7a99G
Bvei0E3cdFKVV2S83mnW8wpVEc9aiEFiDklF7TATTZMFc7+C+JlWMtvGsyb3NsXM0fHj/kVzUtBh
reNYkDx1s3lwKivVgiVVxs2THttRog+5sTX6FTILJgwlI+oh/zyXPnbGcR1DmTTWi9P4McMZS8sP
vHlmi+WlUbskL8u/gmblWVFFfvfV7zzlrBhWu/hhNmltXTLoc5zeHJChn9nOI4Q9YwPnAXf/qhG9
WOjuc2uU/mkYSEuDrg3ewZkUh3lqtfGXUL1/j/G2Ok61ao+QobV44zr6+C6mcr7gABOBA7qWEN8C
FlOms2m18sjqDBhNvjsFRtu1Oz62OFA0c9zCZeJ3dcwRR7/SIqMU9qFdhtsNQg3xOQnksEHLeO4Z
epePLxM/c5QjP9ob9lRuefAbrM3D8uNgdrpoc2EflmJpPhzhsjRJx+zRbJwOvonbPBemA7LbxV+4
2NV6bSZQtG1b7QbTLGDU2Nceyz8KlWkK12mGWJ2aMwYPABhYU8lf4DeNaa8/bKASl9FzkmMJSDZY
k3xq8EEt6cFZLMytDTPcLNBWazg1didfqrIyAH33Wn4ulT1hj0EheByhEJtb/oADT3tWvAlpkTyu
dgb3pMMiU4Jq5+H0zewmmpEv5uTqUZxY80tXa94uTj219RyWSC7MMs1Whr9xGwDvnBCD90zUnlhC
hpoxsFnReC+pO5ePhKs3uHqwWAJxGQyq0961QAJ0SWQj8ibbYkHWhjg7DYvyxhTBdY0xYfGbg+Pk
QGgAfZ9tXdsvrBu+Ue37hxkqI5MM2yFNOZ78LkxVV5zxb/V/UxhSaXCLal1xVra402HQuiVCGxIw
Zx+SO+nY1W+hjcZdI1LnVRH0aG4Gg7huVUgLOBWRERymtRrDnhhGsa0rMT5iGjX3q1fXB7MkiWCu
pXlaYIJuEla3d81i3R7tcT2hB5I7ra9pj+ZGGJtewC/GlfPV0wcEnlZUwaL1MbetpefhJGAQwGEu
n9A5wMF2Uoh5dtOuJw4s9PqAm1aqlRMB0e2+zlT1pSDLGeWNdYlv6TAMvr+xkd6eE8nSwcqs4r4d
3AQDO+Z6IgKysLGt70xN3ZveOfMmW0fjXfb48obYvRqNsUIQbAHb5IU+bFLirg4AOeYNNg1kmZWf
7SESp9tETUMYV462l9Pih9ALrHNMiWBOE9wTResYJJx+G3WTrWtsboKFY/+ZNVq5y5IuvaxDlgPg
clQVtXjN8Sen1pOF2ucOEsjE+eUPDAJd/6lr4v65Yx83BLkJKb0uIUuBSPAOPPv1W2p1EJenLr7O
Wds/alOddYGs3Toqby8RtACo3maGoVmKbu92xIxZ+Tu3H6d4ZSbGi42VnbJ/EVxouk5jgrVfXpIe
WBAv8lHv1y+ErB2O/cGLzD7X90ZVqyCe2iLdaJ3ePVHg/AqtrD8BCnUngjLeoHh2H27nf/fNQqnt
cgbiINzjqpNh2RmgBZ36weJc2FZJuT65+XDVpjiOMlOTjykyfYkQPFl2SVvOm9Ks1sAYxRSOHVvI
0aSx7vyhvOiCTAFbDC3s0bI7eT4qtrQugAGSOVHi+DrYrpQXmpAdEnoYQ7G1GFHZrslb52nJYSnT
J9sqX4olbULVD80RKtESoKivzr5VjrfPwBCSYfBNUPmttpvF1jf5B8Xmtiob+SErIY4pxWNodILw
Em+tw5asi62GkZyQF1yCswD4VckZO9wtMLWbu8tCFCLEuOHq62re5JYzHpH1QBbVjdgLyFkAumII
6cOoILpE2pp4zZZyRRyvtTdelNHYfNwMaNt54m+rUROXDL84WRogqBSktN2KGJgLABhc5s3l/Zw5
zZ+mqsTOrebnsY6dyMhWPUpHWb6NExnOE63P1qynl9afTZY8jXMF4JhfuiSZtn0+5ZdE831Y4ntp
V8ux0Bv9gKxIvyMpQ+3Suh73Rpt4m6H0ZNhqTX9cy8T6M0lLj/DiER/Q4pj1SSB4te3Fp8vSGvAk
dnpkyTtuq9T6lIWjwtm6uQFAOm/wmXaMBOp9V2ZrkDlQoAujAEQzaLK686eh2eadM25NmAH3Xm25
ByMt/hi9HK748+09JzomnW5gbJgZ+dYeneR7goIArKMiNsO08mtP+t5Xp4n6ESC6fDcxINkAqXdj
6VmnYYr7EKUIHgDHJ05XGZW/l+BF9ii6my18ip73roCoVEKU+yWaVIbWAh8zW/FqMWaWwABMyHw+
WChMUly6uhZrW0DB7RFLL4A7nCgRBikdooRWBCloSUrwAZb15O0sXtMNl4OHRENRKPUDMUK5s3Xw
uGe5Z1J8wrQmhqKLyimHJdv7zdOcF8m+kZyFU5l324bteOC7nD2CHibMirK+iHyeaUy9ARaTzIFl
D20baQgMIq1LsJXZFPZgGrJcXZailQ+uUOLEjKaLFmGtPKfi2CG1rkLI7/W9ATrrvqIC3GtUdQfI
kCOOJDrivk2Sp4KeacNfMIWDB2eXtX1H1sHs7WE1MI3XET6SHIN1Ol7PRS2/8cGKu6K1FazO7E5V
FPh4Mv7a7XDD5kHJg5cD78M0f+tUpcHYVsvj6jpFZOqpeLdgHp6Kul5J+pxH4C26GF9jZVZnclIg
FznV3aDUJzsBpIa9/lbluboHyVSEY4pHw2wEtHZCYvaFQe4EyJH8sVEIywuG4CjKjS9I8sQ7dbE9
Hg1lShrzNt7ppkz5tM/5NrVj/zoZZgZYX/4hkmI9wyMG/lJnsL9cyfLDVsOyc9a0/KuoraIBVcPB
MJvsYcpqCPomZ66rU6xsuo71Y9CWrf1pq1zfTCXsg9gwy1et7+OT1wsvymMBvXYxBMtDGB3mnCz3
SEa+vaRZQmS9Brji1P3OWwId6JsM6Ce2/TI6tLxVKRoQVbW/ybHAWBspCpfrI1s/XaiWodEM0Kxs
mbzWvo+5DA6mByl7N2HMx2a0Vq9EgVZcKMSnqMbK4XHWctuLBdVwYYoXoeLdUk/9wbdTsat91X0B
KRu2ejdDjWyBAlY83M7oN48iKR2MIe3VtKfqrCq3CSThYKiGZ3n0y1hEmdu7mBqlORHY0pPJENf9
MyD/CZMx/WMwFbNXbBoIFScLQmuQJOnvihkFe7aWbI0CXjeJCuVRj5mrYrhp5miwUjPSyxmFcZnt
a6NS28ZjjgUw079x/Umswpu5x566/s5UpGds0ZA81viiSWt4vvFlIlZMyGKQw4W94dZ/rTipA6vV
eqoDPnmMkBzoXCxIYJtZRA4VnI5vrrx5Ju3mSGZPe4cnyDzBBP708+4HrJEbuZ1R7yenW+As+frO
h3xwnFUt7E3RCPVDoItBRkFSq9fMX9K3wsu6v077m3UuvaZT63sCiTqs1qBUXQJpP5K6laFpifHY
qck+5hCbHlbiE0DxiWrYmrHf7+PM8ACdDwna6dKwg/nWyzdpUkfM7eKnZOLwipO12EuMZM/crnNg
NlUcZgm4g5gkX0S8rl1HuKr5JMGOIjibLRQFY503n3E5zYBSh5hJVJ5CVJUpL6uxHC3X/+5sE7gS
RqRdXrTtlcm0e79UN/hZmunEEvjJGTx7FiBYqP2oky3A6HHt0ilK6TCMDWW0xj2KVxc8x9Llaitw
h+hbx15sqO54m2BbaG0zhb25tFTHrOD6EMrdpqMFeanJdYlAtToHN88fUse1tjXCdmgpXhHYRDME
Wb62kV6v+QHNkM7F4TXXtawXCK+EzSQBDV5uBWaRLJEgNguVuzGCJdWyFHKRlE/MrNgIwBobmoVy
EEh1Qxk9ixCikBEkOolp/DXTXQxVZ2dkcryb4wK8fLraW+AhgYESKxBtfnFH+aWqdWSKKId9xcQs
why8BX3VbnCTMZ5o/fE0WT7o6cl+6CZktmRlUH4CoXnVFZjeFrsgCucRbyOUnvmN5YgEn0snXeui
/Z1YdH3VXI+PmQYU26f6CmoJocsQCeJeptfvFXw9jgUqbXCDpZn9NEli7NzY/gSzUCIjr8wNKWjO
AW5vcXA145TUzlvVe9XBLQG9yhb8qGHkJ3g+au+XfR86rb1uS98bPpQYhbdbYnK5GhvLD+ok29lN
buw8F7OTh4U1tjuCPccLTrX8SCjEEqWEXX5ClMWIOXWpB/1dNReziPut6/fy1/SkvNNU6+3otFQo
qPiOI0/picqg3tdAOfc9pitwncI+luWqU8MO1isjBf/LvXm3u1T0F0fN7oPvJyxsJmiwXe1Rh49L
1UTgi9yIdsoE1zIPj2ssxcO8WPBP4e08OklHvHupOad+VjZFW26NX7nC7EDU72x7kDRL81kfLKlt
4BeIv5KtLuQccjwfKnPmwugWuhnqhmM8Jv2Fy9oNdC92T+0goPVUhubuRzMvDxVMUPjNLfOd1unj
9xVuwiFzlX7w6sS4GsyYonzNlU8lkY4crWqlRUbp8tnFKAwz2QwRFod5i02vxK3dTxAgKjd7A7XX
PRud3d7hGaHmLrKbFWHmJKuBjWvYSPwkB7SXZJX8SuqF792BgyVEzkvmi2ALFlprMf8ZIPXw4UmL
HSmHBqPZep3uV03rHus4h6keV81LZiQ51US10AuqvNm2qVCnXEw6wUEkXeehu+JHI4DIMP5OsujO
WTKV3+ATGc2nYs4e1JKCugDkI8W5HCqKAK+ts3PvDWz783b00hC0jflGenv72495h3XaUPjmshs0
b4ZpjgGlMuOHapIjVy8d91kfUQdeOrfSzMCYHLFvW939u0gUtCvn4m+y1Il3og4Te8OyuVdnzYCM
N/qG0knzxJXXiMphUtRr7YuWpPbVL8oBd03TMC2ME4y59cCOdOKo+sSyq8K1VPy4Y6bJczKi98Lw
Yl3B5bW/kNz1T95kl8QV6XfbydTszQgJvwnZUCZe4IuhGDe9pSEDQlzogbxYxJc+5+Y+Ti3zuSm6
/m5JdQtiUilhkCZmbV/SvmRXNekDoHLdZkgeprgUQT4m8ytRbwgm27pEp2v/83NZsXKgqGR6FlFg
QnsFt0hGTK74ZzNw4k3VzG9iuP69hbzk4hBdz3gE7u1+md35Fe9eoe+mcvGPWbcScmeKMW8vCeZs
C283TPHnrJkQTMQAqHcufPpfqVTaP6usyY3ILjM7KjOtwndUW8UzJIIkPxReDFd4IDTJCvW8IxZm
LUGIL7FvM9kw+dTHY2Z1Yd+zFOJCSBFNlgt6Nt+Ly5NLKNNz62XDrsFj6WwHd+QFgaTFS2ogNyJA
0mkMO+IpzYyIhRmVRdmzus17Nl7YqZhuBLG7Fs+MNJJ3xvB00L7W2NFoTPon4ZT9kfl5FvllVlz1
fwI9cTfB1tTq4RZxM/zpp3G4M5YZeKCTjfLks+69YyDLt8+xTXFqs7H0Bp/nlI4+vsw1D2aAQB8h
nj82H6KiMvGzLLmQ3IQ8q1XZ3osFa9zKXZJvQ0uyswOcpt8oNMFqixuKnznD8KG2OUNLFTS6P8CV
Vkv97JbAhwKoVEsZgn/naUxi5+byvHFOOyuW55HR+JWJABlgnWw6Douin79q32lfsqka/pDiabqM
6CztCy9u8u7UVvvCVBMKkLXAyZBebrkbFM7TK+DC7q31GVjkRuVd6RnEnWslM/7R3L/UnaA+aIte
cMlXGsaWnvOKtSn1eGzeVBMFbrYoSzPUYr1jBvqsUVcOHKR3fA6GMpgZzuZBBn6UKsVYEmjTTczy
YMTYlexGd9LfmyKXXlDAlXlmgsWT1anMvnpM6Aluay3eiDZzWEp0esGbmWfNSUnkudbS9fETCgvu
XYbB5b1E3Rq2Cs65X/jFgz8QcBAZMXPVjTbzoV95vxmAQrnbomBYUhDNtnO12pKHoBfNR2EO4q/A
vntOm8RkDLlMHA/6gOpx0Gy33BR05jDCF5nBM850PjykV/Gewie1AX5Dnn5JUzKkStfnCdSaljeh
GtkcRb09orZSGVmLmwq8xDUBBVnumVFNr5ons72OwOGeqBFSE6QOQgq0AzSshkBeVxTPi+O2L7nv
kVAhnd79S7MzlWGtBj4bckCCTEGwaohUtZrKbEBOt6OOJi+ntmMT/x9zxPeCEBDqrLox+wOOlPSJ
q6gVodflcXYQy5jtO89NunPC56MMJlYcn2nBo52zvbqrcj6di1PnEaAQTt18Sd7ZTvFyuoa5VPdT
7xGVqKfgpXU2Rln0z+J6RID22+hJbW7rWHHci8biEW6z2+d7aGh07rybzBsCaR7dxCwOTXZVmVsj
nzjv+Uv4pv4yvRWWz1h48s3ueSCJkVVUnA1RdjuZKy6AGw9tPmOeAjJV1c1TJUmM3azGMG8p6rmB
csF/ZuIMRDyrlovQvY7XAN3vA8S52vmE2VlIWsgUhPCNE3qbUPEmzWUx7OoqpRnqSnxzwWKC27xP
hxka/tDWB11r6oNfa/oRoxbvBZdcIwLeYIbcbtdbkTPzT+jlOWf7pMv4Hj42Z6RcLc45J645RPRW
s660lPqOaI82JDwtfep4vu/bmSjWCXvKlkxctdcSg2XZTE0Nf3DlRVpMWQ4nV9X9EsKYYtJaaV6s
HZdSL5ZNXfPAmQp8bKAWMo1Nk51rWOUtxbbOlHSXsq45szBdPZJjck6SyiUTmI1pgbx5GNsXInz4
LFadwFbeKBXyOggC/XzM0FZ5S1bpanJqnd451uwTCO65haCbRuO82Dzdu7wnPYW6rHa+Ci4UqmRj
bfdNMl2wUffqzCqUK2sQiIyByauQ4iHb+3Nm7cdsdqIsAabH7MGYYW+x+SCRgfsCmuf0CjIEAIQN
KY+vAdtmW0vxTKGlga30Eh5eQv/YUabNLRV+cgsuTKpD80QbP94vwMQJXkiJOEz7Hhl/NhsPzKju
RwNQolcB7RAVd4OmzUigm1k7jnjljowm+G2cFF5WwGhc289FSwlYuoozXqt6ArXjwbGTfxeq/X9w
zu1+6ruv8qf/L7fv/acm9EYm6fCPX/l//huEZ/73v3/Jv/wJUrz+46e7xY79y79sKwwwoHp/uuXp
px+Lf//uyU99+8r/2//4n37++S4vS/PzX//zn5q25fbdEllX/6tHzrDRcv2fjXXnn74e0n/JPvvn
T/xH9hlZZbBbqI2Rn94Ukghvpn+c4Kb7bzreFvRIyO88/g81y393gpvev3HCmLaPwhqxI7bc/+Gr
0yz93wT6R9zh8Cxu5oP/F18dX/6vSjng5hiX0Sqx2kQwZzG8+lf5Vc/0jmYQEv0w8sFqs9whSYTa
Ipm8kCZFv2vK7smwISYvqjizbIXtWDOhttrPtlSHWKh9S0bVxqGb2Dm5iswORnxNGm2A8C8NCumH
6N4e5TBscv8tbr/quMFJxYIwyY433Ucxijc1dMyz7eFO6fKF2MXhXuvbyB0soofdv/BU/qjSJGh3
KqK4HB46WRzUkH0mN194Hpu3Xdc4XxlD+eyNnC6wrO4Kwj1MXWaMMmZhQ4EBbjWlX7IIQbLrc1UQ
wqX1D4LteSBSaltIFYfK5YdXps1aCP9dDNRrk479D5flLZBym2eMR3o5EYOrfttZTFFRkD2QrN9Z
Dugr59fSmqI4MqQMHfcWcOmPobC6yGXHjx6lRjk0vndd+TCSTQjCtd/Ejv/HkWfbSQ4yvc4ooD8z
3WmJBfLazeggGWqmBObYwo/JwBBQJCxK7QVhAb/TvJkZqDIdd588pmJBg2gFBUPFuL9d30UxwGOc
7R15o/TMVhlac3qyeqPfWGMPUXp6tJV5b9lesBJE1Bv1BfJNBhOz+lhZDpOFNh/9PCEoTq8uDqSl
wKCi3lJYocfJTT1iTZPtVrd8pPUA21PsqLvnTbI+2nFxsbryTvOtIxvcceNqzTNzx6cElTVTK61m
SMJRamvuH0hnD5orjjOBt+HS8sVeYbFhGpZ2pxV2GSrwIxQ7Za+d+KxsRtyFm5vWsi+xhWczlXkz
PlSd9Uz9oj3nHf4m+ikCgZlC7MxxvYJTOdk5KV/dSiJJ237LAgO+M1vGL9nuDCoWMe0VVLigt5b4
KsFbIxxIk6iWIKLNZTqOjEO37BvioGQOTppW77CFmFugOfZOiP6h6+Lf1rAuYmyYJTN462obsIuT
30vZmmfLTiNTuW7kL/0SaTGJ81nrExa3YKXwy9AZ3GNads5mWEZY0H0XaQBywmE17Affm76Y9KwY
wBjtkTHKz0UQUM5Yh3SCZNnkUHw2Wuqc4di+d4X/qmvFxS1SLp5WB9sqzfnOrkqQ87SflFcf02jk
Ydy1aqtbzZVsCz6NZn03NeQJEP5N6lohv4kxvhikBoJpE9mW1c3ezy6FzUAwlvZ0GDKmJeUI4a20
mXPj169PWtaWQc/od4cbvAwpHRh7oiHYpF7xZyLtewPFvIZmrEF8h8VrdPIVaLFiY1nuSyjW3ZTS
mSeCP5bNf/wqPytciZs0dvSoIQ/A7MojkMwNV2IbGNL8rpS5M3uJHGEsqrCU9LMMW/e+nLswH5m1
JcU2Le6lWbRbckNAQaIq0SLf/8yMduZRyP4k01mNlh9azFpSe6DizW4oLWRI51EtJX01sQvPlqma
vZUb7VmQHhw4xARuCR7p2TYk6W3ZdOgQ+X+y1p+ixYiNd9buz864nKkcoeLN440DDPW3GXwnoFGu
uJASSSIIqbdTaWUHm3S0gGS0zexPdMmlX4WVW99b63zJ1+TYGt68JyckP7J62vIgNA9kkp+WRp36
wv+7uurlFjdflA4FYlqH5az9SKH8rSx1cN0kRiaiCZDFIPtZTn0tEX45C6IdAdt38Sz+olrb9wPr
hcWZpl1fWxCFb1n0xI+Rt8d4sJ727NQfiEK+y2pUNoaOnGS88TtYC55Gxzv2uWaGzQ2KxcT6zMj9
vSVpYGOCY/vJsD1vPI/zqzG97DuvTKbwrI43xjyH3tpRFhfVbduW3KD21RRCfHMii4TKRVXPRNh8
5N1TvVj7ioKcKdPIc2QX20EhSF3zYnmJi8Nad5zfI3va6yLM/qIl5rGa1u06VkfKtV7fuLiJNxrU
+A2oxykaJUJDGTNdnQxCxvSc43PJRX7JRXqvNUx1VYEnRL/F7zTFMEe6m9xP5ZeZV3ro1CObqHwh
0MEWXworqkyGm2s6tQJ7cPadb+wR60bToKPVrLEj9jBrYSAQfRO4BuNIKa+rI8nWZiORIxqSLCRL
p2P9rOFqEKTkeMvws7gEhrdJcSI5PD4ApkM6kaxZUKkmYIaIKpg7ph0vSExeO8FtADVc5NNf3WjR
wfgB2vGgwxR7aRL9p+uLV8ON0W2iPo7SjoepdooyEv/oPdOK+RR5YNEyxJFfUVb2vUWKzdyOQIp9
iWYIVMUwTk+20kF1r1Htsj8livkr17UBXREHwGTlIurxhsFi5gZS6/Qh3bhp6NgNY9f2EuLMQF8y
ezF7RBRQEeONZVv1gp1Fpa3v87q+eQKZrDUNVBYNJHBLM2fqPjw0s4PcIK3mjHCkNPuWWUKs2qpV
fKGbOoz1UFwSHgyGBpHxt55a5WFdpnyvpfb4RgzMcnWWpf4gGLxEeOts/UW5YefcO0m0OE6LuIcy
X+nPlma/lVXev2S6IirQfauam+mWZTJtLUrUZEKqUrNLjLTcHWBDD4ypp/gT9Q4SrYalfKLTGdtt
GvV+TWzdLSKr/Zl6ZKKxAZpz1Zw2VIvzlWU+iUk0QyXT2ec2Gd7AHXCXuU+xO+6GSVlvdoLw2+m0
i5WYt1ldi9TLGEh9bEkLbXpuyyJvhgMLqGhhCzLnREHVyT1LmmPqkyPHtB84c1ATIL2Byom4BTo3
E0ZwW6gH63OZTewmbqh45+rK9gwyjOFAEZQtc+Kp96MFuVVUKGkF6HRwzBsvpW8zmyyRAKKgQB48
T/eDZe5SFllczuhv0LLmS0tTKbZZBjV8qRmhats5SYOK5hap3D1asOfEtD5v6fD+MnO3dodJ6hF8
sNee3ZJloEdakTr7eDBFtjBpVi42CtLKU+OOVST3/BQ4BVGQJOfAe/wx+2JXm2eImKH0F8zTkIvz
ZG87D8hY/hRmc1p7ETaoHAPFyqNhSlCjfnK1ZFeCUItlc8RUsYOBHlB2RSOCDm0YPHSYHW95peWR
XBI3jO31CQw1wViKeXJJng9jKvYZQucnmZwAMcu4b8fpiuQfIeLChTYsAgA9v7ejfyeuOBk691m/
rL9KTRfJdDpiR7yJq56Nc3KwpMlQvKLkQ+mwrreJuR9NtWATZO9VH1/k2H13/ZOmT8+NLcK8j8Pm
FnJWfKgGKmVt7BoEOspH8qtBR0+0g9vqdyipQPVnXVhnBYLKCdBZAy0aKzNbnG75rXPv3Sm4qjgb
ctF+1G73Y+vxyUGCMcb1uZekzZnjTpP2Ls3NjSObHbvtvwrZnxQToaXqg9ba15MduD2q+S4iSfls
5Xf+On2qxTz3DNLtp0SsjzVZE2PhBCx4Ig9gVJd2Z8E0po0VseAGB1k9d6fOprYhSPIy5vJLUOvm
c06omo9IlxiYb7M196LXwiZHVtvEgZ60Tuh7N6ZcxbdBQvBb5TzYVNP2eREuFZV/adv6vra6R6U5
EefHRTAvIUblwZnL7do9Wb02b1gIE95Z3MM9JVS3NS+6XMKhM4ks1bhMCLwL4IekB3/5mBUaQFG8
SVlcbApVpzdOrulepZ2+NhVr5jWRyXYxBiQrXFpyfKgN/QMDbXEbXKMrSkdAHNa9u/xRFhk2WbZZ
ZyYpFUuIbvYPY+VfB0Hx0pK8s5B1OZtWtxst7VFZxmvbvLuzOM/C/8OThKBqyJ/MhNw4JVJYoEWR
bKd0IiNu9bceTiLzJpSsEKzsqqbcr7N5l2X6ww2fUPYLIoFeoKgkTIuBwo+QCCe6cblKzb91FCm6
c5Z+t8dS+R8ztVLGVaZX2rmoCOCdXy1X7BqNwBXHJxFU2IoBGPMUvWeExI7THE85dyALWw/1A1fA
ODuHeIX+JMSHUveMcO+WpLtYmvfsI0HOO+vdxrRhcOxxZ3RdMLLBHNfvXHxljvazWsQ5OA+6YNfL
Gopjj3hrB3X6eKnb0cKPkv1ljnupddK1DMcJHHvZ5vYQEDtLtKh250z4Mrzh+N+oO3PlxpU2Td9K
R/vowL4YbQwJ7iKpfSkHIZUkrAkkEkBiufp5eP6ZiI6OGGOMMcY4Rp0qUSQIZH75rjAamzmXv5HV
PEyp3jSS4MUAgWG3F0V9AgidLoBeiOaTKyrnctVp58imzWmNDOc+z+Ky4L8p2ebWcLDygJIU/7tu
MaxnHXr8xrGRJgT22hi7M/mDu5zO17TN9kqpP0QjvCnAunIupq2H0HhDEwJ1qGwN2AQOxphePMVI
uhgsNg7H9FXejRaQfRmuk3rcGEhFEVNrWjYz+WsUVHzZieJrMh9L4+bat1jNcxwQcYCJ7GCNqG9y
tONOFT4nMvuQomTY0sNdatkXCfeulwq0nD7qoxQ+BVOz9+qKZUZuq5fYcYovFMZPjeE0VE2Vn2D/
JYhb0+6YTF+0RhlvJ+3BEHO3Ggz1jhPuQ5Q1qozOSNddNqFHGIu/gkMrnpbJPCYAhNtlCGmWCf2v
dGweza72UKSE94pcfl6NfoC56a62OZxpT72UrllT/4bWhVplnqhu8TZJQh1Q0eGqK9v0w/BZBgzS
S/fEbo47NNV+3HQTLR4UkW9zgEqAN9FSZ0CjVuSjnK46yEVjzpM3y0qfsxadN+djNF1tOlxLVuKU
DczYI+Ha8uXolTI8Sh3shDhvfEQrxx2gLpng0U09UIOGqtZ+rGnayny60POOME50zlHT/jiBdV+p
ZZtUjYUWMqlAQNJSbtWY1GdEuBwm2gK7XdhCkRCiuc1urKbf5MFTDnW84ZJOrA+HmWg4Hj+mlamZ
7vuE/toUqc1dTvewWDnSAGUc6norhcSJGI31Og+kdbDLgkmpbas/RBvRGWXkRIZOf4F61yFE3ozc
CG75HTXz3WhwUOpseCjxi5Zr5cyCgkIz3Ddzg6mjLUC/J1v/Efn4mhT1wXARjYapc1xAMylVRahi
One25jafavvEaFqtUID7sRL0Skt8hYZ753uscMjengfKMaPNXHnc46MBJ53TFRBw8rASNj8kyOHc
hDQYWPknwj9rM5W62kWcrXdpDwYzZQO9j9TyJYecAmqxMRddrVW49CuTp4/VIzkVKXb+zsHFgFZi
nVYG9Hdgvw5J9oWMPbYm66SD+uJyJ4Zd9nnjn+rAeKaNN0AFRedNIcl+r7dZTb/UeAvAJg+aTDqq
wXu25ULQ5VUmpSLeDBEjlhB7SPe+NZ5g/1NEqvNW0oEdk5Ot1o1XnyzLuRSMakhaUb7kP25UbnJX
H2nz22tBPUT7VfnJy9SF9xqPGtF92yG0j4GiNWGoiMIg7SbXVHMTMtxV4kuRoooM91TNH2lAVzOC
OMdNr9Ncvhu1vJNlu/cY2vzGW4soP3qh+RA2iAVzgn6VAcBujHdUUtw7aJtlN9yn+q2dyP2RwN/k
RG+8UL6DKrjI0vTIwNh0bLHQUWS/Oum2SntrWxVzfkdk33FM2suQkIC/VPM5mfS1sqMHHktMgR2o
PALvxfhxmfsWZ3iDPkcU1TUnInEeSWOKLprqwNd2UOaGkpW4W1C85xV1lob6qDR+AJodV3Zj3REf
CLvIPoWIKToVXYHxHK4WT9907LL8IXFktvHoD6S8DZEVQj3y5JenpQqi9UinZzlhaq2tK45yHDUN
LBkJNfWaAud3mCWMBrb1SPu5YiKqXu0GrmhpgSAqyfg+RNuS4FmK4+CX0Zl1pWoOiTmSyRHJGSiH
Ysgt6sy9yst73wZQXIUcdodt14Svbrq82Mg4Vpr4+1OyBAcnzc4AQ9HaEJnPxuCYKafEgq5TkyEH
XWBJA02aHrLlpk92g6cU9W6RV++6ZaT+B8P+fwD2X+VP/dSrn5/+/Cn/P4DzPfzF/2c0fw0loD6r
f/sfvyr/+1n/2+OPHL6qnGiXf3EFh+///PfbK/wvdD/4D9eni52wNsZ4VDE47P+F7tNM4WL9I7oq
JCjFMh1+5n/3WVj/YZomlJ5LoN0t9Q3HfNcMffaf/24TDvtPnDLRc0Tu0eH0fwPu2+5/NyHbvAEg
fUgGguMhGXx4hP+am0c+ftD2qqITV4iUnqrRgwnf99RTUVLhu3sXpYnfOXJn0sv4x13o8GxHv79K
7B1vVqCnq0plIQh6CWpk9Fb0WroAgyS0JfEidRf7OkdF7gdWLJKR9P9cmd4P+ob56AnLj/95RZx2
U4x+4WsubSueuz5D0Yqk6o1JoM8P2H7kwaRh6DX1ZH/Xek756I7Ku/OtuYQEbCQ/XRgFz7Qqro1c
/Jcky+bXSRfg0kP37c4Wrwjjnx06zIl72WvnPPqAMLnFz5rzVG+ipKrPVd3FOEv6a5YLYFlv+C6K
PrgElZhiv3LsQyFNc+9U3Tc9lsZbTkHRtenBhgo0nW8G2s9L5qVAVBnOEjHnAXH6svvNjfwLaVd2
uP2kMfKK1N15z8YwfpNcM5+0jKq7NOQtjyO/fKKb+rc1cjqE2Wj34VJ8BeRTx0vglFf2q4Uj9u1j
ZHXg72XGdfrnXYZgGFfTboPLOEtET/wUdHiM64zW0W5AyTghSaoJfI9TKhB+3YJA3GhwiePO7PHG
KQpz73VZecXxlh1sK5vwDvMKU+D98q0CqlrsAfDIRgcA14LUAGuVL3S7cwFEZoLX63GbCz52envj
PZr565yoZDO0c3kdXR/FX8Mdd1noxLoqEP29F0jzhA0S0nT2K0qlVVaZe51VYDmwaBQFtgHluklm
f4uB10R3mDjgkkRTrP758nCdwfo0Qbm7XdwiC0EWKVUiuHhOvN8iqL7auuI3OuM3JksOxHD1dus1
h9tlrZ0+2CM6Lq8kKlgx6oqvBZnlWlOgEGPL8n/DcFa/UKX5wWG+2uP8CPaF0307U+JfXA9oDzTF
/cO+wFUM9aXsvfG+nk3OPx3DDP/01UzMe6tKwKR029iHAAYCKzZumCeF0WhTZGNwNRCrnqw+yXeB
HpHIhTAYr2ZpAVEnyrx6PRW2gDjhnYAR3KQ+3ip6IsdmawUEcxg8tpcWm8/GlBPInmc657KGMwjs
QX3kJROs7075IXIYJeD58N0H/cTG3AXp9wKnsK+DmjIZz26SfTCEzrdDWRfOiRkBBqe7vtmIRHmx
QwDPuU8lqtQm7H+K0avWgUa6sUrxhWGfx3ZJtFt3HbnhQzh9OnUnS7LDO94ucEv/oTVH500O4fiI
HqLZqNTO0KU4M6OU5kFYFh9bTuVZ+9Scx0dwlOLCXT+8qcywNvXktnpdDq2Om9ZMLxjD5DFYRhP/
IV1fftd0Dnns9Os0iP4vxtwmj1ETZNxafXSPTaH8F3sJhGCfyzlaLqmcFC2qHNndUgOB5qYJ8q6L
bK2UbjBkRXqfmeYIoUGDzy53Flp/x8K/9D6ncRNo6clskmzbhgOqcS9Ij5UUFZEz4eSfGR5ozL5V
bZHe4JHI3/wdAr97RIhJoD9coXcEiwderKOLnzsoC5CxYbTsnnGOOONmhCPaOPQ00nuF1sLlj1sE
ZvWKJD3Mh7ntHgz7Jh+sBbCK4b42RK/dZ4NlXQoOAy+lmagjaKn7hZIN9z9sHDiFb2bER7d9eRSd
7ctNlIYc+KT10pl+/hZVgfeGLOToUNm4Wsideg5ynPMoXUNuOFJ8F0vMe+IvgdvGOuuPbt0lrx7W
xDWWp5moqqa/H3zwCppUnIbeOcRQwL0cqJHkYQwpjLOvguSRJqKIbA2pW8oABmo9/NFCR1cYy1Zi
RgB4C/PqW8rkR/WItAAE9k5mBfHsE3o9dHm0H/C9mXSfNgG8MfFnW9zIFKlmyn/rito+gH6CNKup
3KspCzbdYKoL1x+YCr1wtK5Ecc3mvN6Gbdi+pCMlBP5kecesMW/trMToZ0kfgvu608fkBPkpWzCA
a+ysG2xU5gpqj2JK0iQ2mQ3oNBAtwTnCVvgZg/RzGWw+k8rIVbZhes3FeC8xdTurCRsojwqpmMcl
XMR5oYc3tpVtA+LcDj45JW7ktwHujxbcDH62aIMscp+61AvSjKv/Umh+Vti00ILyeUMUwwRLuDHe
dX0w/TnaywQFCY+o15wqQYE98Iw6l23D12HlKQZZCSp0yog5P812RlmipWxuKMujLdmU2Z6hBDuc
SY/RTM/UQZnaf1PaFBtjpNfRmFOk06N8Jv82P6iG6JFORssrgoTwNBNlcnsknEuQAdtC2M/2sbfq
1lv5qU8znD8a3kOed3gMQbcPExLeu2Rulj0BaHpj20mF8Nqv4wELxcZerOqS1LROIyZrd4I3sjHg
OtfabHggQjZkpYNjt7TOkYNtdMV51eMcSI2VvO1U7HfFwc4oaKBS6rEahvmSemN0giktv4cRqA1n
24wurn5ORMX6bNnjWjq2+EmtuUaRjCqgI4BtlRQ4FtSwNPei6p5ECiG7avwk2IoyGX8clQpUBbc+
vzULPrXBibBPYe0bDwiOCxyIhgyOPr+QMHrdXiNZmt8FKVmnzg2zV9ufPoy5c0/mrD08h5zJtxEO
4QeEjA3kIIua37Q31JMiY4Wv7dExbfJUlEXbhC3RafVN+zCRILizZYbJ0W0fAG9qfsDgble9vfd4
/a1noCkwphr6ptZPpFTgyi+MEUuyuMrMe6XhaLo3TGpeVK8rxIwpLEoUUBl0y/KG6+NZxUDUchN3
oXscA1K6hZTiGqj2vnPYAHJhP2cFDaBi+UKzSufsRAYDSs8/UWJxm/ahs5HKNHhoOY5ZFb4+iY7S
yQNrq+Dk4ZkAe8RseCvmG2ONyrRDpJEFJ1aaemONzq0iEri0pgzla9FT86csxiZHPJqr6+JRBWpg
xb92tQEr6U7RYy6jCKISbJqG9+VX0ZmjRlM/wZ8n19bOwffoPd+4rZ1SeurMsWjZ5/wxdHZFGzYb
L2/V3m4MtdFG5Wyy0Zm3Bca2rRwH96+ThxCtWTC3GMInMtr67sVnczuLYmolBmzLOLj2MEviNQx7
5KmxvXUoOOLOc22+gK74f2k5r7Y1g+/aCzqyMSKcVnMydLuBDvgtnTPT1qH2ZBvqED3/AGeuywnK
xoNMGnikj47Xn7OFsAQO/D6mKtM7FkUtdk0j4OIjxAzK73cRaWsXOHGKJvPOf3F68VYoe9wslt2i
YXaNA+3Lcud58EA5LdQbyqHcdYHKYk2rCfiKMT5MNwrCiXLgahZFDDNBGRstSxy+DUpvscJuFxcO
CUiK+JFa8aBlmqas1oEBcsdhH1rwJJLSzJ3htub3nJX+DkAOHyuiig2fKYnTHAe4R2Mp1ojsEwVg
+xeuH+Fhrv6QdIIlzp2Lh4V5Zedgi7hrZpdpWIcX6UHHLsxu1pQBPHS1+TSb1rWn3wqeKm3XDULg
HRtDr2hms/VGR0b3N5oW94Mqt/5vks3RoSYeMydWZrEOdT2G1tZMZmg6rzScc18mBtCARyJW7Ohh
RHbdqEOAAf+eJ5aG28X1zqFUWP5ai7ZqM+jKOzRPzSUhhgE79+xNz7o32s9cLtARdpORMsWSMsB5
rq1GF2dRjcspDAVwt8KXEMscWGM1aKt99BAbPAhKxT4sJ6PE1/T8ZEdihW427CpBCfRTz/c6bY3H
gUcUjUPjJF9oYJM9M2H36hHcDQjTLfMBPM99QeLmXXM8ANuk8NoduQuohcj56TG4yzBEOSDNfYDC
BANj3bcPOotqumf9ZCqw2ujhsIhAfjm+CL7ZKBawOK3tGIlvdu9re9n1DXdeZoUk+bRj8DpOxQgW
lo3NytSNdSZAGCNKEhW3sA6iIGxNlsg6p8/4nJXe2TJURgpCt6B4uYURdJit0HvYWTxxVHo0rD62
egYrf8AYk0nxic46jXEI6VM41XR1Zz31Dz65R6nOE6AX733qCIUdDeuF5JoQ+aj+VvyvTSpwEuBF
YZFmn74jUtpFvMTpRCyyo403/CQ1Y9m0StPwqzJ956YmOQlp/1kOAtrbGrBta6bx1GBYT7hpv3WP
ujUV+jFYiFspW84wvfk6z4Eicao8phjTN3rA5B1mLfCpQKYwaQ+fUpefXXsZoS5UebmhaL9WJK2H
MU3zO/Ik8nioiYRaCFbdTI4p9ow/D0E9/5mtAp1PrtPzxPMaL8UwbuYx8Y+BRdhF3fZUzBJCE+dD
SxxJ54F0yi5WqdvAxGTLRSrMi3OgrdfEgxr2A8xnmCagqez+TpfzN2snLqU6C/cicLeNysqNSapJ
ZUSviRLP5TQ/id4T296nl7rI5+e6qckaQkxxE+1PFFutu7xwP+SYLadGFME9Gqr6BYXOrSuNuL9B
fyT41e8H+DLOgVYCrzYuZykLdvPhO5desymF9TWJBoP8EOl4CNHBmMof1iM+iW3hLApNUyPuCj7b
oWHe3bZLQeoxDtlsKFculvT3Ki/WVDctVxAEJ55y9TXn5hd9d9MqN5xnAne6bZQQYc5kS39SiefY
K/8YZV2se8t7wrb8O6EynhbIQXP6aMhS2frTeC8IacM70c03Vtw4+n2YbIkxRFBngQIS+bHu6mRG
dWK8WRBwKybAu3EIi1Wpy4Dlpi02UVfaZ6eQhGuTyHUsU6bJ3pQe/SIhgIUrq12YFhfGUmtFutaN
3JgQ7ZCysyF8Sx4Wu7pJlwZ6fnXzd2qCuSR+3dSrwrOWOGKTi7GRTbiKgpCeax39oVChi8kcTcn7
QTxk2pz2I+evyc51HKtwZSOoCiv0fp7wrlFb613BLLwGBvqdMb0cRhJS8dYX882fRQ56gmdiGuoT
wUt/Glc/LcrtV35kn/M8wgOhf0dv+EuD/LZGoWQHHrIeZoocPxOVPsmJIq7xDJJzyfB3VsBAhlOc
CmTla9cUYgPC3WwR/L7WlXHCR/nS5XI8u3I2HmVSYL2xm1+/RMqv7G/PWA4p/oO4tDjJ9V55IW5m
xKgkFUFptDz2lvXWmtEbhZXJurfbva69kyzZ5kJqSVZN2B0rHNK0KjC+j4b/RFAPwk7BXpoaH5Qb
S6D60oXRJ9zfRFRmYLvXHAtTf1TYOTEYGkOzS9zgSs4cCHGY0Z1TiCFGAiLi0B6ndRvmWBc7DMMt
BcVcRskeYO4SMb0SByMeyJGERI/qI0pfCQBQvZgWCgSiXDYiJz7Cbl+NPrqTQzUdbXP4AZ+jEEjS
XVa7lI9mnfNsG8mbcIzlAQPWR9Mplquxe7eM9qHxrB/hCqw0ERkH6W/hhncaNUbqALI70W9KJFUo
mbvtCqtgKvqKkIvscRn6T3JFxtO4LNxtEvDar7pD2vvqXRoGJXPYNa+9SUwd+pjkLhBNsfEMJ4ir
NCsZNDscv5VvkwLSRnt2PLmKcLjs3IriGLRfZot0qPKMnZYYmTtnh0LySCoJpzoDM126fNd4J9a8
nRuHt5wKeEMu5lNfZ3vauC51mGGiqPSWDlK21eGQp8pfCyJSN02pqn21ZO22qhv/Wg/GuuKctipG
6ymyYfepsdqauUREapoSVWeE/1Y+lszmqe+swTw5NlXBfV8luyYSx1D7B5XDlHCqIH9BUG/lq+OU
5a/VIlfGnHUrMaSffuGwidDlHopxB9iUvECw4hb2bvVZNrkvOpB75vgHA0cMz8OOV3n0l+Jq5/Rh
L4t3cTG89ASDrOeweivS7lGTb5MnzYnMeSIZ2gGhxvIiF0Sec5YbcVqCZnRu9iDYtyDq5ld7yo5m
lVzdAclP6mDdKDO9jsrokKUloWf5sPd9mT47NQkyZCB8+El34jzcYn4XLryile1JLbR2k023pewC
7l7izuSukSYlSBAln1iHOYOXRbTuEQN2a6O05WMn9QsgobXrKsM6ZilO5Z5miV1Zd4R6YY/rXtGv
KIx8WQOAESGdYZAv0GUErIqZ0S/nhpDfw9CY/VbnQwDg0AaxDYpMwQPQENkqnnX0yz76qWxNXGDg
MQRk3fRF4yxujZx6JvLx9JlJtf6eS7d6W6JUHTpryY99ADIMRjARLaYmUT+hA8/+Jp2wPoDY3H1V
D/a9Tefpi+qKYYX9kMiHnrYFVFXJsULUd0wbF+E6zB9vqXllMsGE23D8sVqOex2Dajw3/c9iGdWJ
x9bbwhxygVF7bpPQn+7DAQaZdaJ77Cg+ADTqfY5ymaW2ZF7rjRWo5VqiWDnPtutu7CrK7rOWk7Ir
reid4Ax/nZs+Ll2dta+BzurnLqvKz3Qu290UNrDCFbsS+jj7aKoRJUgOE8ZlHaCLsJ3TeiGL7oMa
zyT2+wmlhbJpju60XW0jKihp1iJLslKBvuO0DuDQKcmJsv2ooxbUQeoB2TzuidjLveSJMKsojsbW
IndjIkTIa6utzgJv3xbCfQjn5WdOcd3xkZLDjRTcJo1g0jBTDrxWauYHmPT+yI7SneoqbHdNgFWZ
okrHeveLUeNmzmvyJusM+hmIAH0nMImTlo9ZNM+kDDTpIQja6nsY+uAx87p3h5SuLg4G4yw4DMZ1
zhifMBgfZW0/+CpBYTbMTexbKQ83QTSIsYX6TPJwfpJeh5S4v/U84r7bMcYMHwu4AQWLIVY6W6i9
29466/uQwTWwupNKjeqlxeSwFhYrtqz97I7kA/St7H93nW+4MXEvzhG+8IDbB+Rm8LpDWMvhgP80
RCrsGtfMLP6MrmJa9fOnxeHYAi1P9KuZ3klTQmSE9XPu9vajjgoK68O6QcfaizSj/WUB/DI98qXs
EerehWmvoG+RPC3lnfKbkmWup/RCtFZM2TWWapHV+sDLNn8xeg8n9BVY/xu0d0N6+2JVXagjlLSG
V+E6cGdu0sS3zmMnl3Xkjk+pcPrNUJgtu/mUrIpZeBgjRIGkrmg2aTcTkkI2ApZZi+JUMdSxO+n0
CO9ufU4WZ8TeVgUaclYVG3v6Gc4TRZALUG2FaUC8D0KDpB76XY6N7hg6bDfp5HnXatbPAxXrj/jg
sWGk5nRo5lozLcNSk9b+0BMOuPUId1iLucTg3uFTLaJGkP930yE2RCqScz9uCtC2tcyoHlwKwmi5
c/vvukKk7qMTwrkOZwJhE8S5raxtUA1PySD1U9/45WaBvFlX2Vi/leSVbXx/ChD/820AWTdxGSDO
RWOMcsux2x1YC7QJXeEXqwVhUknRPhika0J4e8mW93PGJIrQlarFc1E74g473h8Xkfu2J5TiQBJp
u5NmAIDCmUt4VcnqGLlHnl/7XlvjcNUluipb9ihVPDSsPTrzrZcOH4MvqREs/fAuwbG2z5Hw70hK
+dLKTOKGGKAaZHJJT70xmbDepf5Oiw61gBCLdZz1WO8y11THxlQtKSZBsWVA3YJxbbRueyJJB4t5
u75V89ZWTH5gSCiQcQs/JT3GTxJzRzxMTWnqYG7oK823hVf+0J1ETlKRTQcHf98mNQvry5zqcKM8
Z4qzlCCV2rNuqQDgs9LMwm24tNNRS0y5/riEWFXCdjvhXkFc07KuZ0N4BoMJXrTjVucUo0Y8Zl23
kXBB6xSsXWHXXZP11T2XY9Fvor4laM9H1t9g4z/Os4OJsBJDdSi86hOysdq1lTmeNf967Zhk6BTk
gO3JMPOe80USV0Wp17bxvbtMuIz2uCWWdVriGNEpIkSCi3nSA6PjQ2pSWCKFh4T9yX+4lbSjwJVd
ygTdz/mTLqtu1wiPzvsgyneZLyw67hpZPwSlCxOFF+vF0rBmVhctdC5FxABQTYQ8cxl/jOGmATKw
o6ymClIsgTE8z3Jpd92EULsHU7lfEEqsrCAwQH5zngHy5g5+szjv1nKDV7tKvOLtFuCubvXqc/KJ
K/OfpBEV3c85LNfk6OqIORjeMdL6Rbf6O89FehEdswy4vj++Sm1MF5kTt2WSGxhl/7C4vMjg10Zs
D4GZx42vKeLlEb83UTKx3Fnq3cXxdY94Wthrct0GxISsMozmBO6+tTiZ4qn19YcY5xGnUkMJ6Hpw
EVdJsyCAyB54b2kW/k4MReCtOe88FPVErI7sj1SyTa+Fooy3YCD8M5Ek8SZ1TwZKmPbHwQ/1hzlF
4sHqA4T0qesi0JXh71h7Jc5IuPgPEVrdOYi0e0ULZR5REOPBoHgUt2hksr4FwBwKFpKks7550yZX
D3LuN1IwvmqeKVPKIDjdiSuQ9hnerNmA1VnGyfp2PX5dQfgES11afLVhND60aOgO9TwDfxk4flt7
hlF2TMqEfTO6L5F8HVIKj5kmczX8YqIkl0vM2o/bKWK8CmxUcxV1JHG1gGhk3Dp2COvuBQOVv9Li
YK2ICMcGqrlEUzYXsSmQN7cFea30ILfk2ET2VUducqA3q/kzsCYfHFO5762tyg1PHld2cSRGmNvn
RVzdvC0WJqI6gRSl0P723jD0o0QLJxjiEUD4vJBcl8Wzt4hqRazkl+7HIoYTIi0syMRaVvqbtviJ
skgSvzgEN/IAzY6uejRIlnWRRKWBcK4sqtF97fFezCARaG2Var5mTzr99+CLVhoP/Jr+ZHuKtRwB
ZvhqOdx9DaQ1UjRnCfrd7arUfFZqZlm7UJzz97lGirghU325d8cQTs75apcSgUBzc+fv5tLEuYUV
yd2D9SF6dmiljJeJfmoMEdzqTvVl48p0lrh1pvE7AdrFyV3VM1hOZNUf0OzKe8xNSaiJQvVKQlXi
/s5CD9Eatjpr78qeNJU4qTJ+aWLNo7pQklT8kN4tkHcWnURUjJQ/pi4jsE7opcj3wXvjZY8UodtX
mZhORy+qaVkxQoVGb7q68jp2E9JTyjXrgktC/oLdMQFFSZ7UWJDEaYTpI3V5NvYX2FMf/89osCPZ
s/omdl/CyPIE4RYcxKIuA9JRa2V3nXo3ycRob8h39bpw6mE37RbjDUPjGLzVvlsIcl2dcmTW1SVx
ajbTxizI7YztiCA/tqsieh+90lZnaJqXweZvlhFP3SfZz/VyIQHVC3dTEw7HMCccnlwQAope86kx
ED9iommJBbfSOR4rYh88vpaXpWHZvYm0vE0gh+LdxNb9STBmfzFGbZBNnae2hI4tW3rBk7RCaqub
DByirR/CNDXXcE1WAgWbspDuA+6oU4pMJ7Y4n6ZxiCBwjG+Y3hZvyr5rjdNiongeK3NR22zgXAQF
iQKbzKt8N1civAfcZo3wZlSVQzZiWpyZM6ggcuVUvY1dMpU7dyxNsY66rCg2qGvzatgBfdQQok3f
3tltqwAr8evjHETd1imYO8utSGUtcofYAxL/sWdkAq11PWjSpsnIYv516+QOrCQk+TPz/Z+EElXg
+7HhIIdKksAtM4iqr8qr3Rlnh91+k1rlO1e7bFIStG20wN6SWlejNV3igPllj7TDcUZ2gmWBCauL
9tFkUDJPhXDm8gR7Kn2QHplfCV1K3c0wGkQd1rxrjltJi6nfpFacwIMFoD5qspt5NMBLy+2+cjAK
hhhhHaPadDYLs4mkMDLXOlgC5D2YZcYDZhJhwJaUC8K7mvaWaNtNUB2/UxPhZlLw1QGC7Jjnbx0l
CXmGiSUOzoIGlhoR/woi0u3ISanvLJxXW6II0jXgwA49XP/MlExEt9MXPxxP6m41dWgwo2DeMNr5
GbNF9cqMdl7ADRQZA8kq9+eDa2ETNLyQQP/F1+umneoHriZK2m5+N7DFxUEyPwQNAT55BYTOCELw
4uD8hY9k/G36t5ad+M6FEM/mzN0WvvEHvaIHt2499AAY32pgsZAsnX3kip01dggXCk4moNenCRAk
1qOf3EnfeRJKiTV55AfEkXZcepyQvLoGl2iQGAYzSdCgHhj7pgZ/EaNxnBE9NQOlqZJDdtrhwivb
7SKH6GMOMABXlhmtFwIKtnx/zjMdSOma4IjnhaoutCog6sQVgYyyjMFPbYJJE8mX1uFb6Dg1EdoW
J8JiMtGZo12VzWxvOlXOCzcqK2KdgwIpsh8uOUmGb/TscT1s2VV3sq3bZ0974pzN6QuRhSRlz/I1
AqEdE5rAqZxauyXXl0jX2RMXMqxCkmMxrksQogS/NXy1JOomStdL2XgbNKLTPaCBPuLua+8Zf/Jd
33ubLE2mlWdVp2AYHzwhYll49+4iEexXB8Lxmk3rFu66M417wDG1HhvmCyHUA0px1oEyMMUq6qdm
nQ8E7FYqeqwr2NwuHEkEXDK8S8GdGaKsNTLrOpjgufga5bZ0Sb0iUAq4zS2/lqILtvU01U+mRhIt
5YTOP5ntHXSfuQYJPg2TWe7qAhGda3LwX/nkixEtkvoQBORKrzgCmXE6Z5iQ07S4J9PiUWaq36Wm
LB5E5Z/S1spwTsyH1Ko2BujgocmLNxdb9Ni3Kd0JCYhW8j/ZO5PluJE0W79K211fyOADAMeiNzFx
nkKkRGoDoybMk2PG098PyqwqVd7uaut9LTMlKkgGwv0fzvnOZjoPsVhC7R3qT+xKp3eZ1gzR+gZk
qUk/O02S31Qq/6JAUZznQr7NZK3v+85zjuFGiFsmt7vwLTzgcDxBWJZXi/F8RLbcTm50toJoIJc4
c3AX43rRoG39EQbRdwGo+NBV5XIAXgMqcfMTs0C+mjrP3KNKZAi3JoADqtzZFo7NQXXxVeGo+aRd
thbSY8MYCrl+52TCWY5m6d1vEfZig3RPBeMXy5BnF7e4JLEovkZcVMOc1LfaKZh0xO/0Ua9RBxIU
SzMHpZ5ePA/fY9IDjob06Ow6MAoPOmXh3Ovl3cw0zarC9Koy/UPJUqLdr6sHI1YW1yapT7yt/jHq
EJaQy4Q82WTvQekSK1oDc0vkgELHwxIkqe/2gdGwmMfvKMkpKubZMGTMsFks610iK3PVLMEL+uiZ
Cx8ZIRocVhGuMm91LoMLAFGnFrcK0w/SVGb9JRu75CK1Du3DT+yxt7YKv5kBqYov1xXxTEm5Elf2
ORtYKsEFvgyJURAwCgcXKIPYcCv+owx51ztpiqsF2TuIr+iplOPXLPtY+xlGBoqjNtQHxmw3rpvd
a9Xjz8lgesWNc1niPgeHVH4NbHFYmviuA9T92oz1Z8igGGRwHrRgYHaAzw6djaJvYzbgpsB8az3J
PnI5W2MYa5ngWlh7n8i1Bkhc7J0g/0IjfDBN8tPtM8x+AWMbHYbHyTJ+M7lzSqPpeimUR7Glwgul
PSp0v36Av5KdUKcs16KEqWnSODp2mXmddfOaWSxVqcq13rkZmQGunm9nS85nO4Ynf0Il0wUyxnkn
vTuPpqQc8CiS4Pvge8ULkLSrJNPpwWkwiDKQog0Z6bXGr2HWMO8tk/BYO9m9V0BSl4F9gQJyDdbx
gBnlHSgVjZfT7fqu+tZ54mKMYdsWEOPZ91TJQ9QDbJDZpzgAUxjjaXL6J+DFN52oHoJ0ulxNeGBa
cqnSHit1498QmJLrHRITKp8RD24migOGxWtdItSrK9b/iGUPgWWEASz1JTH9BQGF0ZMtMN7Vi3Na
O30NGO9HNsr7vG5vaHEEqRgVnF/HJzYFJz0hLMz/DTbUOpu/ijmnamCcfYwU2CGVoxwak41ehqZh
hwIJ4GVWB7TX0t/2dfJknXlinBdMZzIp1NU4kY0QkqWxTddLRENj4FWHVmLpGHpx32nuLckTEO1j
7BDTshe95yXpYbJLX54CNKQbm6kVdX2Dk4VHItFoYdwl1EfIvjjqoweLyOZhKnI6HgQiYc43VpCb
dWi4YtbROxde/glXOVZftLqXhg7EqTRXOe2cz+mp1/bWtkCH6Dm2W6Vw9iLBfx5UETPUZLhifzk+
aKv0nswo53HYHMcdzvNCgeYMBq+9rUpjbousxS2WT0+pjmBp47+qTW6hyw36ghGOuR66Kr+Yuvmm
V/Y+Fd4nrrYbt/KCnbTUSmnhakSswr/MN+AkRMXyqVeTemxH3Pr8+kcY8xEMQ3Fsh/SS5oTVJJOh
PGouktZCkWi+Mpxm15D1Yu/WBhs/DLjUs1d9MN06vWUKFN8RpXhV91DlWC4Odj4QS/vSFBMK32Fi
alNTZ4PBi8x3bVqv2g848wdSHjrvx6RVepeFFSBD8oLu8HEglEtbleEhBNUJ5k8DI6OOS9vyZw4F
a4/ypDyUVUrlHnTmSVAd76clx4MKaO/ApWPuJ1Zmt6Wpy39bE9hsbsYCoaED/ffehNv06w+bkvH3
DyvCr6/4w4vgBB9gDAVeGLiagtXoDSj0hxnBEeIDTgTM3/x9ur1Q4FP4040AaYhj1vBVLlFl3P18
1Z9uBP2BMbrru4Lhsudp6EX/GzeC0v+cBEjrQTvCv4c0DDwW2d7bn397P6ds+PjZ/y/GO8aKPTlW
nSKOIHD8sNvnhfGdfYRDoOeYRgC1k1OFxdsJIi7mNpP5Y+iFjbfTVLv+ySjI41gSo/JEHBX7755g
ZLSUa0RMBtsUNO3BChe4ihM8mj57hnOyZdbulqqD5sK5xS3vqNRejFGNeK1DhxPtCievQ5blo/XZ
IhjnxxxF2IOaIS5v6gS0GIOQdbp2J2q5HUAK2tihEHQyAYhZFFTSCW8mTyrYcD29c98mgjVOnD2b
qCh/+FUdXBmnCshYddxjOTUZ07eCWWtYAd7x+35NuWuj7KMlp+x5SrFJ4hMy01ufF/Ia/CnNik+M
VYGeMRi/xGQNxUhMl3y4ADKr3WO0VBs9qavDn1Gnxpc5cDzvhk0u1ElOW0r21U/ZJ9V0nsQ0L0x2
erczHwMoICSpoA2XB6dU9sxwRL1XoOOvEKpl7vUGSninYUXSWuakwVVYD4bN0Sg/z8WQVhdpR/Iz
URbCIFEJYo17KlMjJas17aEf5PCWSdAgectJvoeGatZDz070cZ2aoqKTWCfs/cGQXWRNMBk8Z8xG
M286R2tvbmJGPG8tbJ92n40GGlEHwleyRNzASC3+WiqxxpN3+PvFfRumgdp7S4gcTzP/fgBPDw1i
ysh7gdqSvzJLo6bxQDvW1yM/3Mdel/NCSo1iu4uIjzqB4TqbfqkJvaMt66ja+Cf8nfE6/cOfw/dq
UZQuMfzBah/49FO7rCr8h6kJy/QQCcbQswnX7yOOk6doMGz4y9oLyxuigRDfyamMj75Bq6Yam4qd
LjG0nSMvrX5U3VJ/ZyXKOHD0XRzU0ZjA2/SX7IE4gng42gXf6b7L9CwJ6yzUZUSvAkW4i/w7Rcu3
BTo5Vh6HgnU2lby3fA7T0cOb2sB23buirD7Do4O/KFuWayfu5fhlM+LYE57f4LlkRVifGhCBag9n
bnkjO4LZt4sv1dnlrm3ulazp8pm68n67lagfCOBuSPyq2rJD+rWaL5i8aTh5zvPpmMNEG+8g6qqC
VjGwNDe5WCCOtkNrDgigiuSEtL+6rqgmx5PZxrnHoA3XLffAh+jEUMjk+1QiTKMqWiMqvCFIi0Ob
o87euWUQPW8iqZ/CzaRioKGWdufGg/Pa98wYKMVrhpOshwKx6weMD1AxpvC1ljk4n2SBubNzxSR4
DtvuXNtF3FFrB6QF9hC1qhC30B52rDNs05D5p41bRrYYGfGSehL+bde65BdGohjoKWIPVERVsTYl
lxHPE8gmOkTqIuc9SygtqlZCp3dzonOZWhX+HYr0GbRYRDLrZUP+H4E3CcJ8+snhck2mtaTl8evm
5Exr/czERnnHRXdkaCgrsp8+dfdDRgovbM+WIck+BPDpnkMZJ+8mkpw+O2/1OjT17JkDVqAiwHk9
kmJ7Hvt8SE99bZrhsQeXfU8Msh88GT/HjxoySV42WS1elFF3pBhSC6BhQv7LKIcNNiMBw8AQI5m9
9rtp4bNTV9PDMoCVSG1l7dGAoEJhEZr0K0OX/m2ccQ/DEuDt512rpwN6C48Pmz+538xIBstxmpew
PadSUk5BoF0/FcXovtLAc7iO0RBC7BIsOHo+aHmTPUwTyM2H0mG6eyqw2KSHWAbobvosEOupK9bS
7Oe+CB9s5AQZFI46RuaHt6NKn5RTb6DqpcOrv5I3XeyLbsyWW8D9iKlm9t93TVcB1mTVIwkE5HeF
84ao+2t0ks2nBiZkizzaa8aTclTHb6ZuDZoLNfZbXQUurdxLRNgOQkWGRjvRzYF7FcQoidHUFTjP
gqXPr5owr99smLhPUYE87YYoGDZsSZcybTGRkc8AMv3yMuPculvADq+PcJcnok+Yv6JIYj6DgpM2
ns9ATudnicM7+zOTpF3ljoQ+cJxPkcFZ7Mv5geS+yL0i5jQNxz1FKkqjdbVgWVERuYjs8u7R4Y0s
9v7IkbY0WRYxcu4GpEkoVi//bSn9o27z/2XZdsjSr9g709/rtu0r/ijbtMIoinDK1RqfKEXC3y2k
WnwIAqFcQzGH1AXW49+LNiE/BHhKYUBq3KfKF+Sp/1m0CffDH1nLofFC/1ep9wu8CRrzsS4WuB9Q
NcFy/uO//6MaykdYxj1VGC/+eyysUoSoEp4e4BwNNYbVv8Ahw9qJB3Y3EiXshJPd+P0hC8rw4rcy
9s9X/R9fxSisCzyW2rh/KQzbLF3DCdU2cwC93MaMMj8VtGu7f/0q8DP/8tNofh78tRp8L2WwCf+S
NFyMSark5MPLG3oAq1x/izjgQTKIdQbTsRsKNDcMGOLdrGWw59rOSC3TY//YhH7HVTIO1XO1TMyi
SteDlsgUWKprkijgQanYzswCWZdMR0xVYE/49IWkS1TDTA/myeFKZyJKL9d1Hi5EsGpUBLRay4CX
gKEu38rYNShrh4iRMT7Jlr1Fo6K9ckgP2m0j+acIXXd16Q5jwJAprXxxRLKtvkHB7MylnvstgAFC
F11+ZUmeIB7vIWKtRUgn45CbKVDe2QtSkz649YxoGUNOvjN+lr+MI9bDYzxX9b3GLVqc+rjFqMLm
du4uCOxAozkN2/gSEQcrIBt6BhIPjaE5kBzFmID/4TZHaxOh2106u9q/nKMk+lRN/YgERkasgZoc
M+8xLUKYkUPp2wJbblqNNwTpIcXssUxjvK+W+MrKae1vJ6/U+l1vJdTBR+lRfaqsbm4sccPtJb6w
5TFKXXRGwk5q3BXhggEpkAveE0tZ8p41UfjeNSHkemObn2OpgDCx1i2+xKigvqTu4H1DuKp+ah16
1Rsdx8pCuphHog8rVxoCcpjqYVVBU3UpVjFNx95sxXsjHcsqxe+R6uFlGNk0czO2N242W7Mrxdzk
ByKWB/mlt46uDrWctzRPSalwJOV7lhdu2CKQWEJWzrCBhhB3CCj4+YrQMIIlkfC4wV4RdECADrXt
9GoG0wsUIHnVXLbURxzj8Xj77+P5j+NZbunv/31bfa7LdxIpfj+ef33FH+ezDD8EMjQKHz2PAcUS
J/cfXbV0P0hM/74xJHEHgdL/aKq14Y+0T7DBhvwlbJyT5m9Ntfrgi83aH2hfKTDW4n/TVHvbhOD3
E1oCEdhCrz1fgu7lqfrLCW1qJ+9XUr33DbE87U2wpkPNmUYHfuk7jr8iI2Jr49EqrHF5bliVgkyd
dSZx/mYTASuHdahz8T3J87a8Qv9KomEvRtLkGMLzqQ/jNOoPU5whJCwwd+kj+mkvfJ8XwFh70hlF
+xCgZxO3izuvsAU4MVA7bvKw5DlHZ+3c1eWg0V2rkjSuWy/XUMPpCcQlAmFEPLuxrkVwJVH2nF0U
UzfsiqsnNWCOuUqHXH+ube80h7lsNkBfPGFIizqaiCGGA0oNSi9SfvUouhnM98gtotsoQFjhHhIl
ZvfFXVQR3bfGRRqWwNT0mWIvVKWUzsm0N0Hn4a10k+pNJ1u8FB/ncUZOwsOAXyYsouPC57zfr4Pq
c2QCAGR3mFgBxFSi8nPyKsmRYSIxxc4pjoO6OcDfnuK7og/Du1LN5ccmT9fxZNtugm85bbu8dGQO
y4+QfqH178+gZwsyytIOQJYzVgoiYuYb5gQ4z086y6lXATURJOQq1HtMNl0xwhmT9fTaZMRv4g2x
QXos4q2p9AZqU0KrBv0DbtnyKScIJ47ChZ4CXxAvG/tPBSbV2xVvD0NJLD3Rvk1F/B0xcJ5dEEl3
LgvXW8gG7br3qKATCuuY3Tafgtuk1yt9JBTNFj4xhujmWjM6atGVtvYGqPxmQ2Hi+0LcQXbVNKa4
kwQYPwWlnE/+6D6b1nc/F2jtvxISsBygtBZ7Dubim+tVVNFtWcE02pTGD0HODguP3ZRjBhKDt52u
2Zeiszw9oGEj5H14ePixptn8xGQ0sNMUa/A8JKgDITd5bAEijvFdboMZTU9d1B9LdALu0YYjTjhk
jtmuJeaI3xZP7t3qcPADLk5cSugRlwYbf2iFpzaWXkHXl09oFDsC3Vf0ItCENFYvaJd5f2m9QcGM
pfM6z33tsIBLYTYMfbtyQzLkftFTYUeIYyL1aBdHlBdz4Ff3depAtHZnM6zg70b7XLVp+t3IFFpn
rrIRKE6aMEVp1PI8dD5dXEIGF9EDbduT9Yq+oNx1kY03/07yYvnhk4OMZokzYSZK8zAzrPnJorEw
sDls9lSBYu53NETOU1thwDxmJFsGgI78ggAN4N5v0zjm3Q6JJ2+FpJe9KVm24q+LnRQdjOyX254p
uNyBJ/KfBHmlLwhAtd0zToku0K+Yd28siIW0XWc+ERDWEQOO2OzsmtiBNExa5QOqfMhko7XV1zJx
YuwUA3+GFyOY+Y1DR7iNA62eWbbXZzsEQ4+mqJNX4A4iOI/0pZ8doUV/G7TDcjnWWsNDxmh2l5Yo
Iujo2gzgRzmADdIt9pu9Ln33gXDJKDxlPQl/O1jOzXAtWw0gAf1w972ZnOkHMMC1uAJmFsaPXtNi
BVnJh41QFHK+fcUZLi0uNVl9ifkeMAP5g1pvnbV0IiLZHSuIYS7zbyYu9XyyooHlRrJW8NLP2C72
Um6zv2wkKP3YjiJ/QTC6RIe+HMrPc6hGAQUtM99stVSPZirYgBce2SdH19OK2NYhAbvtiNbhxSPd
AV0omuegZ1ezcyfjFsCkZfJTBnOFi6Vs6lc/hkJ73ZuRyJMWkgXT0JrNZINVaN03yP/xoS5gvDB0
5RgZALy2Zm+yCZccalfzophnEnxXLCWuYjGW90S4s1BLvJHsoDnD+R4LIpbahqkLhw+y3KhwUPhp
VbWPLTvpV1/2dbInQCiMqZxw8u4XJCjRVUfy0LL3eNugwqpwSY+tVHUCIzUq3kt3UgDhJs69Q8uH
GyllAi34FEygpPY+bilWGnHbPfmrAGHGANe3aN48ripYJ4weRVM4143GZbTnY71+C5jlvtRyQKRf
mvUObdUEnJqQqi9dthlBRe3XEVQ+wffuT84awyWL848do6fhYKVuMNuR3YQvMm+Wj/AevOxi8pwc
7gcCCwYWbokBybEjFacMK2bSqjaIpHPMlJ9410YETXEdfTcjoHDe03XE1a04bPckndYvdUs67oAk
HfXfvC4UwJPJkosGOeo5Xiszw4BWtto3SOauCBqRqEbkMp7XsMOGNEfbrnCxY/y5cIf4IVhg4++b
hYnZzjKnMXt3rtcH3U2heyDeZuLSFdP6vQDVfI3glwHLsHQkWoh5AeO4rGX/RL2Asoo7N3htq1m9
Cb9HP++hukE+jqwJFzxQt89DsQi4oxXDBsjbPK7B2IBuERUibzQYqj24ssYJljgInvZAqnXKyFC5
726gcSl1eqpY+RI6CUkl2CyPQ6s7nPDkae5Yai6PDjITEJ/CEEBex7L7NOhEPjFhMayJAcKku0Wl
4oWrC8yCNw5oMTw7rkeUlAoxAykyiIxKiBC7jhsZu09sl+RArzzwF2UYvKJ0G4gp97Vzj6gPO+1U
Gp4aRIcT+yxEMj/Z59bTbjNkODuFMSraebjtv/FvRMXRVa58i3WSPqJ/TtWxmBrJ5ytBWl2CoGz3
rLmD6BARBP4xXHsgHh7+LEPorOoJZFyr7obBHYPamFE7Ee8Lh+ZuICfv6+rN2X07S3Yfum7hVPag
JFaULVX/JCoyxa7LXGDVKzoDp3r2kcDhWsC8xLokq3cmkxb3Thzlr0Lhzj84UB9ui2EZoPgGaw/D
u3c4wBe2SJ89JrwjN1SnXuo8FOuFIiXS21W9s0Iom2aLcwY/nT7qNZ0IM2t4pX2eZHUPYmOpNkt4
E5R7nw9Nd6CY8p79dK3Vrk34/e+RwYZb2GU6biq+VN/O2LAIOwp8lo6oH80CsI2aeReto/y6gQsE
NUZk3pkUxl/6eRDtdY6IJuCeL3CD5KZzzuBTWcAnZsu3ydBZDyeRY27byXYcnog7svE1dDYnuCr1
4I+3djXbR2nBptlwJWS3YtHouAcm42hzjF0QhyyjODMCU2cffM6XKSjBjUgoRhfeMJTZqSkNWvO0
qXlamdGy9LRu1VWnMjWbqQc8de/hY2LYf1I+Mv9b1sPVQqICyd2E+BAW+5UQjJTLBqOQGT6uIfVR
TYNMi7dNOsbkEwVzVlxELiTPW7msKryGZl3XZyaSHbylwZ3EVTuZqDslmRARWRGWwFFvHox5Vgt+
HbIxo0WfMd0CGe2Fu8qH3/qh/3k+g/+I3BDeGI8eiBmVv81VflvcRRn+vCazuK/44ztt8/QAeKcE
mvb3ruu/eBWxtSp/jKS25WewvYzxROB6tF+al2MT+fvLhBYsmdO3+aFhCF1RZRTzRxH0nJ2UnJki
NFU2t35TZxlickpE107tIQpS+/zvTvjPQWX421uyJeX8uUre0nr+8/8gLnjvazbMxX9csLz78U8t
sc+X/tERb8tkwJQcEcYPTaBcmts/OmJva22lT8vrKo1mS/xjYqk+/Prb/BHdNA2xyx/92RE7/Hu+
YS8cMgVlCS144/8yovxXI8uNrPf7Y6Rg7bk+XbEK2GuzbeYb//0xSueQBR7JkQ7qds7cqBj9CyxG
NEoIbKtXZ3CyL3iGaoY9C4skJNFcdhdlJXoLmRd5ywGGAOsYQmFXEECBB10oGv38teqCDgj7tEX6
DaEzfEtr13n3Ws8tbrSbgHhdlVt3h5U1ACs7R5tnt1oin5SXSRMRlib2IdJ5CDVb0kAGERGuR6cQ
TXKKNK4ZDZuGyAmUUeRbNNoOV7+9m//FB2z7/Pz2+VLM3HjbmGTAFQQI8NdhbqzX2Ws82PTU0tdu
Wg+vNFbl1cyWE4mLIy4wr7Geico6/vyvX/mvg9ftlUPm1MZHocA7vGUQ/XaAJGLQip8LSTayR6xL
/f0yi+buX7+I+esbzwydh87jyQS6aFzvL6MQ/CSLHejJO9KtYxQ9KNWgMOfek+tAElRXSO8ZNnKg
tPmTM7oj2bZVQs+MaXLIj90EnSxFK9PkdUlh1QCzYGZiERqCo9rlmOAIjihiAkYG/KjNqVx0T9FJ
bc9Kceq4rLXXBi8iHLnVetuTZkJTOWtW9bRFB/yWvcdYVQ2HYFz0x7yp9Xfij1qSFnFpqOmcr0Fx
BiM0v9k2SO7zJJE/bT37OP1id1kxu0r3XbmkOkL0W0a7k4I2oq0NLIdlaZuvTIGLH2DPcfG5bqja
6xINeXZwFojvR1usbnY3+5B8DrouUQR1dqxiRLJu+wZnR7dHhsj2h/EBvOxnNHzyCNMqbVGLdTSf
QVxEPUkhAyENmhTGBbSqWz+GMSgLul/s3kfdSPEquzECGe0MBI6n8Vj/KAe5zpfj1M4fsUC4+qJs
QsnIIM0S5+Blgnyo2G2i/IYE83TeT2sx1ofAWCYelMkxMcW05HPktV+JSCoWVsObB+xfPzvbwuS3
zwYrB2Z8nGrM0jYBjev/5Ql1VvJQAAzWCECvPeyfT+Pcsz5PjJixJoDebhvCmPiB36aEZOfCqPuy
KtzD1IKmLkQS/3tZ9qfIKeBX//ey4P+/g/okrZt/nsZuX/Hnsiz4EJpfB7vAIuci3P3b1aPkB057
pq0sxEzI+c/h8Dfeqv6A55ObAH015Cy9iZ/+vHrUBxUGjPd5y6X2fu3R/hc3j2e2RdXvJyxMspAT
LvSk2NZ5anvKfjvnsmKZyQOcNyU+wUnw4a33KBuvdTghJGtzm/Uxrc/GKKCidVWCjHbMV+ets9Z2
DGS1tK9tYpmpVKEPPRH+4iDtTRoU2ZuawjG5TmaFhjKYLQAht7Amx3/Z+Oaqb7MivbZDjQ4/KTOh
L7I1iN4Cr4keOzLLWU7nOYWw45E6uEO+Xn4HA5t/yWkoUCbnDNZoK8T6EaB2uxxSywmyz9m6b1HZ
TYDjZJ5Yoreqf8Rzk5Aw78fefOF6FlUu/wgXx9pObD42wfkN5qAYUNXCiYYq1rXeBSOnjUKYZlNz
1WYOxGn4YAX5J3kF0tjWfRjBNLZxfJpLZCfXym1D94Fu0LEXpRe08SmPSH1kXSIhEPiBrfB2AhIq
ATBPM6vSBxqTlcOZkQhapy5qGfQgm8JfTpXeg1to/NUFnFwFWPiOXm0bf9pBE9dE68wZn3W6pDxe
PwZZHXfPY+4KjwF07SWdwRCWYmG+qWand4enEZIX9rt2dJIsvB8mFzXEWTplxf6o7PBZc6eCf+zQ
bKeDLtv1vPoI2Yb9yA+FiivvKuaB46jSKeSyIpUbea4NgxMXT4fjWNQAEsCIqeam8TJyNdOhyL8A
9qiRSs9B0prHaUnQQ604/oadG1qAbxj7QIfqLEBCB+VLVGegciq/U13f5RcET04TvP8M25lfmZVu
uB2AOtDTEw0gYjxXxF9Ru10hvKp7fx/lE51pPSGruly21WX3a4tJI8xGM/u13bSZB2GMaT5bT3+J
2YCylHLVtVwSt76rf21JZ4z9zwTtsDudmZUCFGfjdhAIsgIym9i2khIUdBd9vJpHTvVZHBDHAmv3
t/0W71AGpXdbeoW/FmC5SufXIMgm9mLwZLbn9tfCzP+1PBuRqst96g9MJKCUtiA2sxEnxuz1UHA0
TqsEP61Bozx5FomH/NVrIDXGbFeD/EIzPUuWeYtB8YxeOIob+0TsS3AO8c+ll6R8AFdq14jenQmm
a8ULe0C3vJBJOpEjwrOOO4Rc3+GKqzKRV1FYjIQ2M6fxsjtvCTomzilmQf8V1ktdUaL4SSaPWQ8m
8BWLdtA/LAWx3Rd91hf6Sw+rlvwlonzB8Kd96BChA9a1jh7WeZzUnceHf7xPWljFkN57r/4mMgAq
e2Dg/qPbjlVICs0KnXfMdbKXBLATmNO29w67fL1nxWOe2pXUtMtixunLvIF0PYCAK6PqWjEewlPe
6H07p6Lee17uPkkCSwRj3GTxDiYGnL4L3BxNW0Ai9cfBbE4GoJP4B0RK8wvIP3mKZ5Vf8KolpMVw
pSJgkgO9XSMagx6E4D45Ma1NrwLdbuj8fGNDZtNQD0Tq+c1XfLQLAWbRRFzX6oYZ7sfMCa/NQB7I
oeIZefKXCCIEpbV/5DQlWGoUXcIosiaEHFIn26Yj+CbmB0Ft4pesHpf3jvENCRvomECXpozATi3J
xHD887QgHDRko5w7i/k6r6LVB/BNILJ73JiHVkSYs6jVKFKUyK+xwRsyWejr1Y4YJ8X+aZnbYc+A
ldqpDiMiO4p8JNRH+ol7TS3Z8OC4qvwZOFVxY3urX0bcdTCX1zJK8FiE7fTR97ZzZKGM/OF7lCvX
KXmNCO2yqHkG3afv8S2385FtCuAaNeGTPMwiW+6Z3HIZyMEtmQMZvzMXCQddhznSt8zOyhL8UdJj
U7fKdilKWoiJtzln3iOSBWKw1FrxgYrlOEJzKELxBjYPmZrQw/JkvSZ2jtDwI52hipCDeVgcPsnA
fQuwGzsaeqxkq9+RG75vQndmVBvkirfAYkduji6hRdx0xp/Cz00Wzwgeeg6vXSCZ++xET9XFTNVi
n9i3E7Zh1L6WZIXF8f2nNAvTXp00+Gg8Wa5HRnDRZe5n6xROf41EcsP0yF4aJo2GaTuiWvFdutap
GDYlHbyOYrNku1Jx+xVw/YsjdXuI0NBX4nvVYfu8kDaEP5PPTT/gg8Ic2J/UXGxwIQd2FZwNKA+M
CIeU0GK84a2skpzIBMrT8ei0PgTNNrVqeJmgOn2MIAX7bDSK9pGPAD8rXm/8Qr8s5GXKbgbSrsBm
LXk2ICsnJBuIDvr1EalsONz4w5oT8QWa0st/0p8EkG8SqOcIC+Ca7fCcjts3yZbL26iXOPWARBef
gpyQ+h10jyF+RobnNPdu2pMfkRFrwm9XwouEXhF5TMqP/WpJjskG09bEBRVrBhCF2C4MfkxBGZFn
jeMeuoxjeg8uIvMxXTAw3lGk2/5YJ0hW9iu5zo85vzxigmoHFbET9XDdvBGW3JEku+Kdv7d8InMm
POMuWnlGUDw/A+eEX45o2IWq1Lavnpgk65R5Bp+yThBqCHSZwp9OlzGNz/Ohuqd3ZohKq4WxKQLR
UMXh+jnsI/2Fb3V8yxy73qWIC8ddYNPmqfAT+6zogGJoV3M+nErN9cjIL7SICBfkcuAiUwwSRCSG
/m426aR2SdiFBN0hUKKUUTUAJC+MSYgpZtw3x4np/G3EQLTfC2C1l9yo6Dmxi+YnP23jErqD7q8h
W8ArCPLcnkkXRNac0izcYlmx9ZFAyvoTvkJ7P2LtJBRnbbKzyZru+9R13jnPI8ASwm0EIVEG0yjB
fy21X584sNI00Nv9WEHsWMtpCq7of73NBtOQfpPOXlmdsKzXLx50q2sGoJYBczc13wkB9yDLkhf+
SoWGu6kKE/WNAxanzaw9iH/A13qWymTwPSRBs4X4rWM773lOCqTQYeSwCkiG6ZJdbgppWcC7XFQj
KThN437zGfM6uzGd2ApYL8QEZJYFOUvZ+tUzHZuqbuYyzoJdxmidpNqq7nGp+tbvLsLEMHlN7Oi/
uSJHqbqo2q9u2dcTEbiE6HtonAdye8te6GYDsojqAM8OjE8X9OVK7GM3vkFgzl4BuRBcNpQJyXBm
9fMcVEVvWOmGA7LQ0RFxvx+C1cGGa1J3h0ksxVXL8JHZdrogbCgrmB07H8bDy/b607FDtVSkYNLa
3t0XOIXo8RvES2Rnle2gdiz6E6wBdNfiso6nGX88iQQPc6QSAJlyVjSN2ZxbeDulczcEtRUXDtUg
WcPhSm2OjMuH2p8M7uVcReD36640x7ogn/FUls50ntjxxeTbUyxiA0g0vzG0Q+smpM4G7we72d79
OM3dcGB2MFefai3WgvG+1ikpgmVGH0Ga/OqehXRF8Gw7DSoISFB3G9XFSGJr3zdPTk8yKz/eZD+H
LZQGBYnHxN1pWR3LiQxf2PFCaM5NOt+1k2yKGjpXhIwNh8Ca98DPUlIbc9OGTxa970MMQQPzcjLM
58jvQCrXqmF9XwlfsOKmjAT4J/8fe2eSXDeSbduphP3ObyEMcEfZvSUv65oUOzCSIh01HHUxrjeD
P7G/QEVmSoxI6UXjNdLsRStkEol7UTj8nLP32iWDfkywCwQpbHN2C5Wd9xs7b4Jup3o93fukzuoT
jKJWtM0h8JAWlLvMnnDIqWcEjEj7EauWbE0wVuzFCP9mkxYWs26dI+z6phf83wiU/4MG8mc1+G1X
p81vz8XX39bP8WvZ/HZoMv7U/KCQWn7Ft6Lc8KzfLeFiNJEW1bmNouMfVTn0nN9tOsKCt+s3CSvy
pT/KcmH9Hrj864DmoEtLcunT/lGW81fCN+lmobKjZ4go9u80hH9seyI/CTzMS6SoL+1HOgF0nr8v
yicDREvEZnon0JLcTzmsfAsvOIkfNjFubfze14m+55VMP/yfjYu/aLf+2I7847iBy/dDC0Zfgu/3
/XFnZsQDL1K148yJTU9GJwwOUotjE8bDt3v1v6nT/XYsVIGIZ2lhmcJZzsF3jQdOZdf3/UQGExvz
tQ8iY9dgGt78/Bstn/hf7Y1vRwlob9iYwrig/qcGa9PYzEYtjuL65Gu1TT7svNBKj5rEIe8Jg+qp
UYZbYQNVG/LDz4/9Y2vl49iuaaJ/Y2OK2s77dBWdAeuWj755NzqOhABsn9YGBEETQ4NA+LSt2Yyt
f37Iv7iAmG0W9XMgEPF97idLJ0za0szUDv0BttjClJxeaEh0/KNfTNj+4szSIcctTvqPxxDlkwKa
fZwG4mcYWwNH2iUqHnMT4GI9hI6XnhjN9ET9tXBdKdZaN/jF91waYJ+vK08gDxxtK2p8+1PbyiVr
mGPDAcDo7WPA8YjJm3iv5v3CBB4gH0sxoxQqJszeySxXou2NDQ41RuPpI90wfsiMnV+ck786/cs0
iE/m2sIRi/Lxu3t6tmi9lFSiW5tyZOdWeIMcKvEVDPFq9/Mr/VdnwPPoGsrFm8jU6NPzQ+DeEGc2
hsBeBeVJ2YfOS1T62VPRV85dxawAYBPEFBP0XpeeGoSxrGUXEopOMPJu7tv5KiXye/7FUy2WrvOn
B459DSNXwJnSQYr/4ylwcihDbQPsmH0Fyr868/LVaE5+uYk1SZWryifBMVOTdS77WbK5oC+0zulP
nAelHI4HMRgPHQA75hkWENbGduGZFYUGSdOJ3VRIVAowBrHyI+6LlfGSp6OE/hkt6Moxzo4Ssmxv
wrENrF98NevPz/OigfUYN4hAMo36tDqSORy5FDTGtsapuXP6uTvxgoQRSwN72SS8ODLfRyQ+bCsZ
omyk3SL5I6oZJ9mI7gCoZzSdkXGOWE4TsPSQU2iCoFCKoG5LTuX253eI/PMT6rNh8pixYMRwPfPT
HQLL2plAP4WQmsJy00ItgDlfQKmGU5GfUGJZ1w2ZxBAK8qI7m1ElXCaiGyA0TyHkU6sK6UHYctkE
j4JQ6yFtGBiRByXZ3QVoCXFZ9ubKt9WNLufhMq7M6KoOVRivjHL0YO2nziWzzew6JjJXZcRxgcSC
CYmVYV9FpDSS/4VvgIhwND0NzsbSmgKcscV8l0rPvktI8HhtibffWV2d/GIJ+fMKEjBv40XtMUZZ
Vukfb1Qq/d5R0g5hCcT9XcZgdV9gMv/F++evj0JyBsYXlNOf33J6jpLQCEizpxRoNoOY3kAn+L/4
Kn/eLvBVFhEC8W1Mj51lWfpu2TFKnKWVM4Rba8Dt4tBFf6wFfWWligy4GFBhaNPg7GoyaH5+j/3F
kZmrsxnAoc07wP80g0qaFkWcaIJt78gE1MjEnG9IF5FXQ+S3dzdAqL834CH+4hsvs5FPy8yyxiz1
ADwWiRnpx69cE5ROK1sGW1mapMhIctnvZV83z6JJoFIEtYOpzTKNXRoPJEOak4n4ZxFkr7tEaFBL
vqdPo9ScviZNeFoNeYMQlVWDyMWsvkWZZJxAiwVBZCjCANyiiK6hruevbmbYF1ITEzB2abj/+dn8
8wP7beFEoICJipvzxy81allNWpMoGml4NqDgAtCv1XWTQmAoPUIY/cA+J2Mm2gcGWLWfH/yvTykP
nGsC8Pbg5Px49HRGmWqbNQiRVHd7On3AmaEhrwuyYvZJWhGHadCo04D8gbCWvGEtJ93N5KVe5iKc
tlXh36deCHM9CpnXMkGl2eoVRwyNXWjyoBPzehAbGK9vSi7DC/C2FE/hOalsxq/W6uX6//gawsRA
Ucw67S2jUvnjl1FgcPqo97wtYmjvemY5odwMiEyiQKdLN9RkrnlWcIhpy2zQrgaHMa/Ly7Bu1P3P
z+vHrfj5o0hWYo+NNRdoGQ1+/3SOlKoyxq2/7WtiVrXZ1c99R7PHleCefTRWF16EaqOysXNXDLg/
KE6WrNvrX3yQZUX70wdhsSNa0fVRnHy6vWiPFKA1YMSgfD8FJn2YZ8c8wD2IT9mhwYKxXfoHUp1O
jWEfSd0EeyspM0I/CIn5+Wf5iztdcodzs7m4eYX/6dWEpjbMDTZ226op5R0odv8MR++wwGYqZPzK
23vKeqaLOp0YHj6lnx/9LxZlyRVhtaSGw9PyafEoKzokScXRR5BtZ2ET+CS+2/W3e/B/ohjv32ra
tG+/EUfa/Lbriq/PLXEn/wHJpNZSAv+zwvzTaPysrMvX1/L7KvzjJ/6owj9SRV2HCTj1Ni+u5UL8
A//h/W5RsJHNZ3+81myu4R9VuHSwi9o2/A/uxwBZ07+KcBP7KRUXWjwfKgjCmr9ThNsfIsHvHhgE
Fq7F1kC6SPw8uCLLXfzdexXlsDLw9j3XnQ0VDXyzyM+1nfCSY8NUVXBQC2hMK9Uu6N12RMjk0OyG
EWKgAPEB+Mb7LBYFT1UnFXTvSxqytQ5PU2G6FVlz9N8rukt5/Q7WYUaj0eH7bm+TQRokLmqylICg
upYYtQL6+aHacasmqB4UvMRM2gAc6NYjPReoNdU6KQ2TVIqNyHvV+be2AQ6+p1McmW1xBkGdEmgH
ohJ0dB0lXXY54blxHqXtZGKry1GWl64Xs+dzfWEGz3Ee5AlemQiOH+j5kTU8x/K5Tj2VEkeeK9M8
RuhsECTdt2a1HYnhfg8jo6n3nS36+saRdaDhLg1me6HdPPvCNBidqzeA9DgycxLTNoXvquckH9iY
hkvLjhFyQf8VLCPUEmcOgWaHLNWbxbkCUKkpqp1vZIS1O6St9LtC0H6/8HoGXqu014kHJ35KMXTV
tO2uykTy9vLhN7gb6HSO3seUwaDgfEEqgF21tD0VmttVmqUESY++kz42fjqdydAixnho6/F9sR50
r7bq0uJcU+JaJ1bcMK1o5NJ392X4iucZ5a0cYz3caTraAYEEjAAbUrFNf46xCABUOJZ5nflvFY78
5JGQqLmGFKaC5sSkx+JuOzAotNx7r5dkjVX2VT9k2t/Zfj2+5IKp35aGNi3MhJ3YtVEyI8KU2WMH
NrJWhNuY8CnCr1WEZLd26J+vY0iIBCFI33lyiri4mfNGyU09qv629W073eVJv4S91Mq79Cjd7RXJ
ps1EK59iiqFXQjtdlaV474XfYu0x+/4mJm6UnC2vQIicRmZ9UYM/AWwRd/hlCaFEi6SrnVtkkWYU
L/HyRhW0hX0RT/7OMrHQHhNsMjGpNNkxbhsiF+aztvBJMptpqlkrJF8WiMS4CNLzpLN0uusJZLtD
r67PIi8Pk+Pc0UxVQcbGmAeaWKjNgkmg1wzc9Snzu8pl5GrN72avfbk3MY/B4KgM6RI7hk54gw4/
u871YPkHLBuOs+8zwZU2lT2pvWvH9S4mkMfZxKDyr+k0ezOWDQPxo4JwV+7oJ6KPGF1ctyu4CMSB
m8Fo4rRq2rrekziGwB3JiGfsO03u+1EXausLqhQNyDkrA3sGthBW8tDUnpdv8Gf1XDZGRPSou65L
CM8BFguTO8kgiHBRqvgwIOaod0B+h7vKFlG+N1BlIBsvtbHxsfZVa+gOENzQjufwX/FooXgOkb3A
EAd+kwlJCofvV4SKVikWCsZBKkLOgYMD7ATccixn2LhvWW7VjV10Hv41v0P3z2Z4sDFDluawjztn
yM5jw+wijHkp04x5CBnPCDbYzS5hdIcWoF9MyCZqmpj7kYggjIe59cxZHobLsXTtq6RtwdwNgzCM
m6DqezIJR+j+ReE/W0MFcNkecptheJgjp058O/XWcV3oYqtiWgk7XIYueRtdwTQk0VY6tytwN0V9
BJe3b3ax11rZTqBg9PCdL23aDQ4aoZ9EXkINtNE+IWsamnLXWEQD4AlvCeSoRiN+nmvHucpBFAPU
Ht3O25ezZsJmJ6p69xpbHPWs8vohR+YYbX1AZ/4+rjA8A00uCvCtg0UMTteJ4BFSWXlrK2J2z5PB
0OOpDeNj3roeoSrrvC/8ZFePzsANn5vAmuI+UQaITrebItBj2hZnUES8ReKvXXHfac979u0m7R4a
w3OY73JqIJuN+F5vnBAbFsx5UwJfc+G3HezRHfudoxyD2JmxNG9w9QN4cQr0RMeR3Zrmkt0nXvpI
AriEbUraLT7bVF6YDC4WkYRuyk0t0xxz0+QZkHmQAwm8/e00rZsqHe23aopsSoAht2acQvjCFEW7
owIflYAZpdV0CZ6wS7x1mDcYYddgiQkOJH9+wtC4EoTEdHh4o87oj/3MU9GJnRKsilU1dVvvFOGQ
Ub/AQyYTBphuXWcsChlO+bXh5Ep/Fe0SCgKzp7Rf3bQ079B+AqbFGtInS6eFpEUWlt4TlUcGeDfZ
R+WQ5dPOSxmMgVVCunGUQNVSG958aQGhKcm7S3gA3rSPi4n348au+w6jFrL9EEmBI1DjrIVMxTUG
m462DSb/dAu6BM61MkZnPsdsSMYjSh2kn5MH5WqPlopRqieluLL92BvGVQqwW8ETNmZr71gRkNwM
aqJzyh416vazUn76mJb9LJJVopK4h8NIL8wXq6iL/Eav6TFF7Ru9rgkQH3ICqpoSxg/9FNLR/PaZ
0NZihK/LE0bUSw+Pt8CrO4niPsmSUQowQL4b2SvJxdWHjCG5mW01PtVwxC3Y0pQCp+WFSxpe3p/Y
Tdf4x40xDe7eFnnMhZvJ94PXTJBKN6KYdcyGODSofPZW0nUPoQiZlu5SojbMjgkYcuqReS/RW/h+
JvQSE1G/HbDqA7euYm0SU+BFZxlJUO5T1cLhO+sZJXcXQ1EPbrWSRhzWD1pAyjptUe+LM9HVhnsS
GfghL/02JcsN2YmHUM+F59tfauj+020V1mb/pS2Xcd+KPKe5XbMvmkhrF6qin6hicMXXTuiRQ7Eq
PCXfy9pOwpOsGRBe2E6dhV/CwCkrBnm+d4tXIDjjxHnzZvbs4kV7XQiYcUZ51z8NDoG9qyIK1XRC
eKprH8fsBtLbCRFI/5xiYyTkuw31UVb2WX86ujzGh9CkZbtFJWkPl7gee7J72eRCWOzKIjqZaEbl
x6HhD8WRlxZz+5hzp3MXmmRGPYx54tzUxJZ8oSNsiTvSGcABFWSB23s9I7o6UqkzoYMa6f+ypAiE
vqIfEOTT846N2yzDHHY9BKWTGzy/aD+OfDtiuNmT78OHaqvhOjJZ9Lcf+/3/iSJIvxU3bf321lIF
/SeUPsvM8N+XPuv/91/t229f/++hL+P67YcKaPnBPyogZo2B7eP6YKhs0Ylcerh/VED+77jiGcEF
Ae6AhalDP+Yf8mDqHHpuaIM/Zh9UQf8sgQAgcgNQBGEpRlPsQVT8O/Lg4FODb3FQMQuxHTqtDnMl
51PzAvrxGGaE7HZ5qNrbMVQBjjxih93uFlKZCf590q5Rf3GZM8RPXZyzVjaqE1PNgleRwrIZAtUm
/texMtIw3EWa5MSvQy6DrjsbQ794ZJefqHUQVdo4JUervqna2tNHOKSLy170/guOs+yFZPPowcei
iPl+qQ0PHQY/tl7JMNOmymq2Odqax/eApEM2TyjUWAMZseqNTTpefJraOSuxz+T9luZLUiH6wKEP
9z9n8wtLOr1C2lwftPLlGyLGnvSL2rLlhpNCgNwE2FrelpYBlE9YddydK9CkRwxx8ydg0MipVgvE
rQbhPEzvUWGJK5kBqaAK7KInuwLxSp2HPtQ3BoyeNFv4vGGaLuFIaeQ6/ekwJ061sVw/NTekgDrz
1ZSXmHTbRhHE67XoB+9FF8f6NNYStzvJLUIyNsDT5u/cZdaytjM1PHSkWqYnUxqhQjFbad9nFcqR
DRIMIoJq2vQUNsrRw2HO0yE6OOTstmfSN6r2hbyXxHukV0Xui64itDR6os+6ccoOYRsBKPTmqZen
bgts3Zl3rmImv7a0RFeWkOuZr6fc9ItNj8Dla+gpxpyk3mmo2CEggrmx1DlEIpqzMpOk6RiWbG9x
dhKlK2cXUr9uzXI+N6ivbz17DHN2OqNpv3oQwmxkocz5VkFmKYXiM0Ln5uRiTjfMBbB78MqPmn0C
LgzTol2QAEmWWsI5dyx+sdlG3QUXfcEOp2YekmcwY0eu2Nmg8rFRfGwTUBxfaj8TUBJn7bsrHPwo
txozDe4LBDU4ry3M4ANKLoNgVbCRq27ofBTVC22FKVdrp6C9uSnIPWhQFrmkzn0dsoCbLgvILFvH
RdRNm9oGCbjKojb0TqjDCrWzvTlAnj7Mz3pEWoXrPGRyNZQRalMKLva8s7bHJ98Q47VVmx54ICTd
EJAU1Vifkiaxg3IEw26SMuWNovrwObGCmSyzLgruY2CRmHvFWDhrW/E7Kt03jwnKbzThGKsJBGgg
MFcCXTsOm/hFjbF9Mw0+RqShr8ejrKcZuKqbJSSMZprcN7Gn5iPOjn4fkprOfox/645mfH7Pv/Qu
NcHI0RYTQHuTYm4+zYOkGLhBEButRVKgWqXyywviGymrsQkHKOJQFU+4TWvSProh6/RqiLR4typR
XheSh3uNJEgMKzOdKfGmdGgf1OQuY+2mBbWdWWnG9Ziq7NyAE0I+cdI2r1iTzIsMeIi3oaQW6brP
Zvec2F81gDZJTfPQ5A3o5c6o23VYe+FzPo8Jw72ko3bFyJyc4DjI9NogliFjohEPXAtG0ux9KPCP
XYJuv5hD077IkWJ0JXGMnc92i8kJtXpVg0+MCFPqCzO/Q5Go7VXjkCR3UKpuTxlemy9ZUPSSbZLn
YT83y/yKgyJWJQjLQBAPYeZCmGP8IDBlc9NZbXXSaM99KSeyclZdxc+t2jSa7psuiM6bKtQ3VYCV
e1Ui47hD195ee6EtT8ayAtZiiJSoci9ucfHlUfcY54OPjFFNRUU8XFw1O8KKnS8Z6LTkEFYGG2pl
hPlVl+YGbEuVI1cDukA+rq7MijwiXK2bgkCq84qw53KjiA2+yVG7Dxuwm/UNAdSQpSKnzU/43kwL
mNfM4FKLOEDIBgU+WftJVednjpenXyg5i/sKIoOFHaGHhBMQb0koscrQxDtWEp/qlhWL6CrWInK0
SnYuTH6YvZpSqBdDZkW0spvI80i/MOrXtM7hJHoY+AZmQUn2NuYRplwXJfx5blaspXPMbinuuuES
2LlLblDJp0b1THYlAwyCF6FTJD0zz75FGKfhb67drmKWD/zKJQMAF7y3lUXo7wVEk2WkkFTlKq9F
+i60232RiaEI38BSQfSygp61JqRL3trMK1wwbgrxrqF7cdZQHBAx6hNWscJ77tzRWJDX3ClMUc0w
kl+DsKRiFCDaHxWOidt8NFF7hmjf78EZpYcUomq3EukIY4ApTfiSDxVhFKKR+ZchQ8O/tzDhgzdy
NLfViNngvuYyMeWdPSw97YQwhUud+q9tE5GxJl1AkWR8+h7JnakedzTq4ZTwVqAPleg6sJf/d/wV
dZNWKG/BGKwKhDXHMN2DaI9RRlw6PjrTTWgbGBjsygkvCkksEFUkjvdNzXfGS2SYi1AzlcQ0SpZ0
5kFErqyMBYyzwvRZwZ+rAbq2rKKAun1/AlgLTPlEuziCkU76I87/BrrDuiF1aV61MEW9FdA1d9gg
O3EfPSxKxxlouncLmyRQGCsLQaHZIf+YwS8bfd9qh2oHxQNRHyXoPO79IoNI1/qe3Zx1pR2FqwKg
3Z2VVMYb4UDJ7eCSxAIwNOObtWIkeIylacmutDHDg1CVhTyxQMbgGMBZHO0LDOK3ed7zMIw0HjhV
RZbJzaCjicXOMMMng0CHflVI4TyH6TzrRUNK6k9Ju/kFP4c3UMYMJENwzsVVaFfWe+ElyTWJ7t4b
/vMRRWgTpu9EliLhBH8P611n83hC1lb97hGJ+wpVlcJ5wJtyCd8U9ASbGhLd55kMUU57SzxX1DTz
qWoERBis/ArfT+NsrU7wzIVEoQW7QA1Th/3DSs7bEmMoZ9Pn9ulDP3u18f8OW4KU2mErRhscgY/D
6xmqFGr8QbbB6+CgQaE5I+9593nJCfc/cUcqn9uzCGSh3mcLMu8EzwwE4jotxiuGn/PXYAEUI5WA
VRwv2GJJC4c05ILp8lrVkHMgOgE61gH02VUto/EC9S0kZIfVj2i8D0KymxTQkiNCrci7/oAod2ib
j7vI0sG+NFq8SlgBnI2zEJizukaxGXMPSdYaGM1JwTOq4wXc3OVMouhQWzOJRh9w5ylCEE7IDcxn
EQr/pC6T/i7WCxba8IpkX3zAogvuGDajC0O6TtlAbFj2QEvzZ+Zdnei+GKyUFasm1GnxAaRGjxzw
/h4CwMXEKibFXi386vwDZd0FnXGaIL2Y1/bCuq4/sNd1YenDiD/v2aMZea0+ANl9ayNzJ6fBv6k+
ENrRB067tI3I5blaMNsYG+zd4C3wba71cGfVdvAefMC5gw9Qt/yAdtt2BwmmWFjeTrJgveeWIh2V
MVmu3sL9Vqj7DbZU0MABoiU3DpyweOMvtHByugCHo/5OjjJg4hhJQAtNruEezFZkb3KhjjNLN8yj
dGGRQ52UD4jJgxP3A1XefmDLeaOTmW4qdzCJPIRsrjq7ICBt4Z1bY0I3zVgo6Il22SFo9MHBBigm
+dnkXkbRTtHcRfSeTsZ6/IZVHxhe85L1umsCSwGvF4DnTtG7KzjaH2j2KOnp1AQfyPbsA9/e5FW9
kx9Qd2DFAN71wnqv0SUt8swFAe8IUHar4AMNn/YKTHxe+bw5/n5NffGfVi37TKP/fbV8Hr8+18+q
e/6hUF5+5o9C2QcfC3sQlQtlLdKrRZr6j0LZ+x3xplgUniaCIXyz/yqUnd8ZIi4eW8FoBPHWvwpl
oLOoD9iaOg4uauR6f2tWuIzOv5sULoPsxcIrA9gNUuCn/XFS6GUmDNeMTVSNE4oNruPcEHm3tGwJ
MfnuxFx++6Xfk2f/pEJDVIdcidYACArhLFSK74eSrEw4LPGG8NSWB/KLrhKd7nFv3SJSP2k94+jv
Ho5TDpcWQbCJXZnT9MPhUm362CKdegc/7NYO/a1Eu78CoUTpNJFNliA2/fkR/3wuOSJXGG0jMEr3
g5nw3dQVEY9TTx1HjJhMroeG0WJfbUMe6W8D+n+rQP6gR/x41TBRI7Km+QIu+ANJ/P2pdHRZJ0sL
DWJe2BxJmuHbmDc4oC6tpmNSxtMTcD7trTMleleQTxxNww2/6aknySef3D2m6EasvAGD6eTWFwDD
9NYV4aGA13DtdPmvhAufeDPf9BIMXz0uB0JE87NAO0FIbWXwC5i6tGduWZ1CeLj0VDCd5t646iNU
n70jbWSwVrGdh+aPdt6/PWUf2IsfThmCDQS/DKghV3Aj8oR+f8pGXCCizPx0l1g13kYGDekJU2qx
C9iHEFhVMG9WB7b3a78z1nPunYowOB6V82yaw0mpSIZqzflVlKQw//y24VH+8REE1IGWHxkcw/pF
bffjJwNulJAlmJOyIVKn284hKQQYqoi1bruC0Fv8aNucGANyE8Gk2JtcMxL6+UdAnf/pQ7AQSawK
XCgS53hoPp0ettSlHcdBvGMGoN4N0uKe5mlyMCrlkNUNMeNKieoZA2Oc5V+MEKnZMM8blDmqwOU1
9Ft8YJw34TvX/Jg+xjxoMggO7J30CJoOu3DNmzhe+zwhm0CXt+VcHiZHpY9juBO9ZOzfMITf8qK0
iSZjZ0lkupF4eHaxHWosnqCyTkVZWfY2tHvzBbKJ118rmVkv7H2T84J9cbay2MqD9Ijbh4b/HtDI
my/TXA76vJlrEP3IcEFCjVM1XtL3y8VKB+G0a6jm91j98onjN83GIljqhJi74twbJjyqETnrb/Es
ga4NLt30NTv09BmAUnjPnm86sAylJAaN47wvFl5+WlTG3sTZMz403WQlexCAk3vsuH2whwebHjy3
ljji6f+f+w1xDH1q6Lecg91KUgtcCnE/O42qpaGVmu27mEY6f6nlh+cZdcLDpJr6VKPGoFOkp8ph
LlPxPMf93Jf7rCuzU1l77XskhgkybRk8gHSkLPNGI38sPDc8L4CAny28J2ZhmThkbZx+cHD6TUGX
DnRmyrRijdeMbCKCctkuU4odUdtZYtcQygSSIO+ckXlPFaIAI2BxH4mx7/bNgO5+6ytNHCpeyVMw
KQvDLxPNi44j40JRzU2HSBd62ibK42L6DazdbT26ABNDmUTtjnNJ+ndum0l7nFdmfYCLq/mSDh5s
EpGHtpoOVe1YAP55nWzCmHDKdYl7E2yiQ7ukognIqyzN/QsRxxOxfZMgqbuXqTyZO5Kb18RfWvUK
hfAdiRKJuQllMz4Lu0oAiia6h4ZWIxvd9nM7KVIsGXZuzIS23Agu9SpMbR2suyk3blXpL9KFqh03
BXBcue3S3ohfGKjTbB7dzJ13uadJxKBN41yR9RFGB191w3nZxNl77U32m9+GVAZNZRXrFL7WEQ68
4qxy/PaME5e8132vt87kXzL1ArWYLRjQ4CyNcu/rHBQ3GgnQnVfkGBeyoDuKJeVSaBLVvc792r5g
2Javljxd2DxVtht6GW3KLnSvJvAWB2smZ9IBw7mxmagczdqEHZnZFDkedV3W2Q4sp74mdJS9YSKS
bBvNQXnXVKp8DpPiwRiVYsg4YZSgEUFKfOhtut57wZ+8qOhJJc6wjK9niwZoA1j4SoV+M64SwN50
Kgj1ABF3VfbjsS+1dwIUxzoyoqjbZHFdHxJG7+vSgUxfSuscNr7cGqK7mKzu1BKlPs4JNFXg3A4J
cIDtjOnoaLb8G8LvQNSRpLfqjXxXFpkBfl0SJWKpiMDD1joMnQd7mVyOs2yMi50clt6rCLpH4QKl
LSpxKYbkPUHkdbBiRYpNaDi3WNIJVp7RYY5J+lKpeTiDsji/jyB17nLWzcea5tQB7m++Id7hCq0C
rGAPuhOdFdx/YGqLdcM52WjKHFQ1ibsf6NftG9WjuYptHrGC/v7VGEJD2mjbtQhvy7OHZcBBwzq+
ECM8Ddx+QQANJPLpsaQgQ2vRMvrW1vUQA29AMDEEt8LDSo+H9bhIrXbJx1YZdxVEgqw2ous0p/a0
4y92Kmy2RmgMXCf1iK1JZuehIrznPEy69CR28568Mq867qMWMmQs8pUxEK4kp+GUWnbcFWUWnxd5
fAVsd0zoULGD3Gp7iSZp9HDeZ1P3HmHXPx7buNmbYqCuTUb90NUSqZFQc7J3Ncl7tcoOeUteKt5b
b6cw6iJa8Oj81tWFldIngKBkGvuqjLr3VnGu6UsnqPznqc6O0GTB5tAQWtalfT8WESRXUidP0RQE
V0UekGTottWmCOzk2Es8eR+xWOyVKsXeqLU4tdrRW3tV8ZoiprtAX5Pvy3ImSrmZr/HZqiMfxjCg
F5dGlRxnuaZrE59WBTsV5Un7CSzy9EgSVXGcFWPw4tbt+JRl/rzFJ0cKaWyU8pThNtIDoj5IV9fZ
tNe5dC4RGAWrJInbW9olMzaBcLjws6xdV55M0LlW1lbZajoMUeAQzUOEAINrYkIUQJxdOzZIIBZz
EE7YL3Wk5D5tujlY2UAkz3kl26+kkNCKTevq1MyzZuvHApj1CFSKRta8J30eXK+sXvpiPu7L+TnV
QNjgSEM15Svg7w1fEPtM+HCL66CReJQyeSmRzixB288oSpK9qgQJ47psDpocU6b39eUcuRc6Gm6K
ZhQnlRavSvr1phczodcF8iQzTMedsqw1Q3oDpgvWEifJECUa1cuUDSizEIcwbc5gwfbHxIi+ok4I
90XaDduFd7nK3KEghTh/yqcoupwnGldat8ab8BI6B0AoIICuNbTIrbZ4txlDE7+5lbYOLW20XRxE
wVVXZ+PKjv0RjHQXAOwuW1syTKAFZULdXLTE3S4B9eIyzniZBBy/SJBmvZ6cZjyfUw2cd+ReXylB
mjq7Dfd85umK1j3Uj/5o7JLsLoZ2km0Cv7/VA/JGELHytl9kXms/6C7D1u30NkrtepOVLvk5KqaZ
xYe+yQiyeApqI74oELjAsKG1G5/MpbBOMRsFX+Z0Js/WCm0g0i1A63uehPiQRbJGfGUU1Vvq+NxC
Ac3rR0ic0ZVlDOMepbrymJEULIqIHSAHcPuCOSaOgfa8Nbetv5lGv2IvEUv2dDGDENqwSAmsDRUq
0m+Rqoqs+akWF07klJfGPMJ7LdCd34eugX9OQ8GpjuYxgN0wQda+JTV37kEtDAm9U9p39zIvwClH
xG+/E3kDqGEwxtJZyZSkcrR/jb7Nqpm9XlRnT8B6u40zZ6xC2iCcVlb2eVzNpX2cSpDWx2WeEJQB
Y8U58/04+epmfqa2Cs/9oXFbeZrXWOm0slsiuHOfp5D380PCGrAGHFfcjF25RTVNnzGy0U67iExZ
sszwy4RSaA+7g+5Wkg1Hg1b6DASu/QLYnR0mcrkieJr04L9neTXuucvnq8FT4RG5eAmJIk0l9wix
oO7y3Fu7PlwGj8Rv0TXKihkgOcl2autP6YRdSbn9NT5wWLkdwRq8Al1no7xW8mshJq8ZrgR67Qa0
rmd2OeABBItM2Sbpaer5CTAoGqiP1pAHZ2bVOVGwCdvWRFiVRGxqI1lE+V3mZeOrR2n1pjt/urHS
vgnI5tb1wbeqgMbhSOTYRtSm+QIQnzWcbRIhUHhvosu+XhaDMugmZ826wVt4QuoJ6mkqr5nKpLjm
EcWetxX0UGJLxwyixlBsBcHvj0aEpIzxr2bMa7rkibRZf2VRIxzHgCquC2R2+2zKAIuTCPaAForN
EpEJVbIyzX6819PEgKeuSPtcGQqO4royQUgeAHQzvXTyWZKQR3asyxjBYSNWz86ZMJEGreM2cbc+
BOX/z96ZLMeNbVn2V9JyDhmAi3ZQOQC8oZN09hJJTWAiRaHvLnr8UX5H/VgteCjeE1185FONKs3K
IiahEAl34OI25+y9NoYew0igBpIBcwGIHtq2HZmyemGGly2oKKHlzlZUqLHvVKxk2ZfWVJLdRGhN
wYHQVSBpgTL6Ajw/vMptQNOeDXH2ptYJO/CMKWlPhlr0fq6iE53qJf4l7PvVnLRkvIwx1fNeV1gD
ZRUndI1d8ywscD8TuNLXt7M2NI9InvJxpQ2x/UNH0nYCHOakJo91249q83nMWXCw6M33bYxCRkcN
Rhcna+et7hTRajFO7qyhCdbVSEhdpNA0ZfMQ7VM59awJru0RXVxvgjKY0aPZ9XdcC/TPgj4seGU6
9W6O7O76cIb8I8HMXZnz77EGhkP6c8nsEIdR+1/7+FmWTfmjffdvbV/KhZPaHP+l5dP843dBKv35
6Rb9/qv/QPeDxeK6e5HTzUvTZe3fWpLlb/67//MnsPVuqgC2Ppdd0S6/LcTg8Guxz+G8/q/rg9tv
T7//9b9Kg5rxCQA2ZUEgIsvBf3Gk/lUZdKjw6aRemHgL0O8Ll1LZ307+Txj/VUqC1AwNuHzUoP5G
u4pPKF0MG2ez7ei05Jw/Szt5VRDAyGVY1GkWxB4uZWzeR0YXI3PsuoHYGsk6uTZKUKvEd1ZsoXVx
8csNeaMu+LpshscJQw13QcOmwJGQ+tnr+kdb2VOQT4LWS8U8UBeLLp+loIoCuX7/Sq/tMz+vxOin
4MKNoo31+koOEQ/5CKlFj+pgpScGHKpxGlfvX+SNr7MUUxbwro6qxD0y7oemI2tps0uP7fqEFzW8
bCbZbgiCJ+Hvg0s5i4rpn1UtvhE8B3wU6BfQ/mPxPaodBaKCQWSma0EXB7dr2dbB3q0Br1CMyBw0
t2ZCgzKcG4vMkl50Z4i6kD1iuxS9x0EQOcMMfRNzG8GxteeEbFwAXUlk1y7mvfnWZXUShJ6KvMem
gW/hIoya9DIdhC63LDjhM6QuN1zDyWFRV0q7vHcJ+cv9EEGfBv8MFdUaGaP1I6YJadLTQaoJu783
f8QzsQ0+v8JI0AzVXFiLFe27gRkahBwZmIghh8E0/bTKXOc0SGxrWQaFHC44I1ufu7bndwtEk2Cf
tJzuoZSt/UywlY3WSg9A042pi2AnTe3pcWzU/iFqDKTkbhIAvJGESdHvK+hDeq0tcg46Zj1sAltt
Xop0yIN1po7TE4DV8X4c8vxHznKzr0vCSej1Rt0NCfSEaqehHrJO0XFVfBf904OTl0blz0WpPDVd
bX8OjDz9HLQmezQirZfM0w6sjLeYVLoHJ6E0oq403H0PuTN0lzMZzj3yyLT6apCieqNzPAL93w7J
ea4sMZ0DuhsiZaF/PUgzS5+KJo6feGvYpk6uiRAXiZvA0q0j3kdi0HyztQY3/6zxZFQlRHOUhRgz
iClAjsIvrodHyqaauc1hCjUExArnMaQXfKGLxr2WMuwTbqbARQ34Pb0fdWdC6JqOl2jNo5Ksnja9
LToJZLYg7/OL1o8Km0o0LU+x67b3iPCGL3WqBI4XW1P8DFaruW0cZJ4bfWqHvUwHlNgjtRLVS+dw
PHfc0QoRA2dIJKJqVF/UYUie+7DMErh6OPM8tZchfDx25itaaeT3StMhrzEoEu20ZvJmN9/Gi4Ug
CzB8xEWl+SMQq5LztFlctyoCPj+bpQjQYE26TTRFWPS05eec4/c8hFdFrvVfkZlHT/AWQ/vGYWV7
6KzYjry6XSBgsnacyJ8USlFe3cGM58/1cubYlgIzRHcRkBmRaNVzUzeCsm1sg3+uclDFuj0Ahipb
Di61FWUzp4yRYhU5uTa7H461FwpJywQNtPD62YPMOToiJzqn5oQKiSaOgZiFimFBFSWdvvZJjFEq
qzVeflxcVNqqIOMty7hittYCWX1nQ6aaqIpNuGxFp1A/jsBgfpZJj1edaZ8EGdWKvncGYe9ehBDl
kf22da1LoVF/yewgWT4MzmiomfJ6ycvTz6YArRgSHi2t1tmIPJCjE0jYVTWLEdmKkZuPTaPEz8Td
5FekGCflamKDgLyXUhomn0Slb0k/KtfpyweR9OZy7B9AbhF3MPD+PY8MoBuR6A+A/XhaaUvJDHjg
9OL0MSOpq0Fm+kFECWLlprR2YJJxZACVhYg7hdyprGpsKF8kU+ZX4kmBZ5AbBMCeCUfmO9cKClxi
U4hfwRIBIyokBmoDhQy8qggEifZRVHF8D9jUoH7KxESuVt3yNQ2FENZQyT+TE8hfIBGXAhtz2piv
oCGIHzMlo4fRHUlzd2mxIAWJA0VQgoOjTBjflF3r+NgyuC2ImkO+AF4hZN+EWFiwXyUb65UB5M+G
KGMMgRc6ZTJuhBmblV/gcXK2fWOS2NsTxDt4FrjBM4QNw6OGewcSQR7zmUyKQBzjq1ZnMsvK9MoM
NFyxbO3TtcvZzoE4OJLOqpoyP22zTCUhoUTBtopBSnnjQirDS8v8bAdLzbTeTZ0jxbrXQOx4CCNU
l7pdbV7JHp0niRIyfjYYrUscYAf9KoucLF8lacf2GGFAl2MGcKNHYO/xdIqYL3zhTG8aa+qu/ZWR
4edahQmaUN9R2/G2swwaDTQ+62mdJ45lnJBG5I7Y5Es3BvM2tZGfan3zHJBYG0FC6UROYlfF5Es1
Xjtxi1B3vXhAF0alTRr3qCRRMzW23RO2qqgvHV0CA0IH5kWvR8IuOIFZyEr0nH393IoTZdbrXWoU
DqFsmhWd9zIygVEHxhmNi+xOTTP3SalN+VVzxqzxAJaTyDHINtybudNctEKtxNaFOdqvSyeuiXSJ
ohjyn8ziz4pdqU9DGY83hjbInDqcpaTbkpPBVQ74rUQXocvnKh20+zDqkdm0gxIkftDXCflZCTZs
gO52/aQyt62zzhHFqqMq9FQM2XBdSlUA+JLaFcuCfdFUUh2QAOobXbHtZ4hiYIDhdWLSgLXQyZPU
GSBLDtYyzkPJIlNDFuJcbhfNXdDk0Y2bm+NEhVHY31MaZRaK2czSVrbUOcVCfLdQSGmVPFViYQKz
hOMR+tNAr9mXegsYo9XQJbcMPuqlZU9ZAtgusn0aMCe2HqNcI9wYyKPbmJejVsT4CLtGPSGbjDeS
KOr6NuzxEcV1TS4JwSXDnqooTTDc1y0ETbLvdqy9zRaDC+JXlYLDPWNT+1a6taGA69VYQJJuStut
0HqGk1qgiSSjO2kf5ykN09U04UzxYtlDPaM4QIIvKsb8vJxMpLJSnxLDr2q3fjQZfCkJ2mV2PZFP
+CNSRXXRsVAwjnj7kIDT1/qqt8v7kcDet1a4MBHO4vEv7gGcxF8tzDZM7L2pLFH14GtFHjQrhRaQ
4Y/xguxTDyB7pEPW5/CAt1cPptnsgL3PJaD8jT0haqJkSOPUG9hNkpm3EPMnKXrke4qIS2YilPnc
07ZlVV5DynEjYtbgQF4XJHal1zBWsx6rek0W264OTeOaWjF6WVVveHZASmG9mwfuOzM8xUFMkpky
Kxp1ZYlNaDzQ4lMOyUBZ6U+nZ8hAB2snI+YtBk5JA6Qd4v4qCXWS0TrKXsoZodMRZ2KUOq3vLIVz
jy6ovEOZRPo3enCBHi+t2qt2QAtHvdGRJ1Whj5iVwNERwGUmaEbxMfPkDS0dnwqU19Zqwul7mig1
NQMY8XnsG+grxaVAUy1YSBT9Wm8gv2wg5WPcbEY70a9a3WJPhL+ItYvcFgfmsWr30H4BV6+SEKXF
RWRToKUY1rCx60bNyi6QyI/fZFLWBEmwLmarVBFkvyWJ038ntipgBxnh7vKMVrTUXQxo4Czyy2fu
ptCpGVi9Ffnh3FLPHMvmOzFAE5xhCykYcaMKOdYIl1hwaOg1gy9dtUe321hWQ7Y2c7BaTupuyDJi
uvLBzhwPz2JVX89kUDf7tieZBUAFB/5Naqo9kmcMQEjG0GemK6I4DBX1tyWe7EFr7LUOiZTeaebq
hFlRckvEZdxm+oZ4DX3e5VOf8mIgNVqRQUStSSCcxuKadmqbb2LahxpTjt4bJ4EVYhBaNaGLQMgW
IRnqiL4765sWsf33goBDCOuyGhbWU0NuGQkekU0jCYl36hr72jEUPleQVQ9akITaGl9con4JhnKs
vsUQaOur1Ghq9Ni6AUxVrULWYPZ1VvpyOD39UcHi36tG/I/TLKkcOt+pSfwWOKMtP/BTsIQoScAV
WggCJooJZzlz/hQsaaiSDkUB9n7oFRYNxd/GHv2ThX5EV7F/Up0wdQ6iP+sS8BBg/rt4fph98eTY
fwQY1BYhwj9PvNg6lt9kqQ5eMZJi2fC/PsMn7Riy5kd7RQ7yG3xe0N6x4/QvSUvqzEqNc+PK1Bry
21KpBt2aEkZfnoE7SJ5Mp8unXdo2Q/HBkf/Ya7R8JmgjqCZs/uVE/vozoROoVX1EUzRN1S32ZfOx
wuPjriwjSL/CUh0+u2iBHzgj0/v45cm9UTw50m0cbge1EwCBVGzoxx3djgxXctDbyb6oEkJR3cI8
5+TKAVWP1auWFsDTn19uQZkicdJxEC3ci19VNCIfhUM+wt4xMnAH9ILy56SOi6+BUxIvQKDX9/ev
97qY8tfT/vV6y2j4RVKFFt2SHdfT9JnFIVWrHRwJdQsZMFq/f6XXtaGfV9K5gQ4qPYAeR2WbKMZj
BMpir2RFu+cglu+SaOo/wOy9NVCgd9Kit6nZECv/+uuAWnY7tspLiFm5nfpE+4FUhTU8abKdzrz5
BAlgWMnM0j/4dkcao8MwWQRjnI9tjRPA0X1s0lktMNDvQ0SHAi+DITYiHcIbZzadm2Ls+rMxc6ln
p5ZyE7Da2d7/xd11tWWIGhDLDvC9X56ja8uJFYrr435eVzhStuGA0+T9i7zxLoBXWWx/Nlf5DSxI
8wuYfxntwSyYz506KVvy2ZJrRBvRXq9ke/X+5Y75SMtNhdQE8sricoAejkqkOqZuUzfDPVHk5Zkc
K+WBNnl8BdcruHZwDz/SfiLo3uIwqHYpxAGYlBkVr6GYNu9/lDdeE17H5R9eS/Hb4+2LnhkqCPdt
l2l+W2UAVrCUEZxV9h/c4zeuRLyLjWZUqHBv1OU1+uVBYmcGJhbY5z27qwfgIclOurO1GTihnLz/
nY4lg8vtXWSpCAMFolH3OKIur5nJ7EScx2qs3bXcyq82ofZPlZvO3Sl9N+uLHUTJAs7O029kIBEV
gNxx+Pr+x3jjzVkEunxTxzCWZPLXXxiYNKciSzvXq26xbTZAZai5GvuKsuM6V+d5P2lh/mWesnyX
A8v+gPj0xpg2VKZbjXXFZGldnscv9zsHwwdcRZyXYeqgY3JbUi8im/M14s8AJsbu/W/71k3HXCrA
X5Lwo7LMvr5e5xoRC69+bmhW7aBdSc0cqLe7BEbUVLFQEI3ntFe7+1hxkOsEhbgnaKf7YLp466b/
+imORhkTfWB3yDPk2FaX+jRhwEwCaAqJbl2rZqNe45TEoV+61bbl2PLByHtjKSAdUTVRRS9M5OPs
NqvA/jfM2nk75vNp2urmidaH6Cfev9VvvEkGS5tGw8ZmQTWOllJcDIFaVdq5EqjtOjB7fdtGoE4B
ibWn719Je+tSAvcBrCodlelx3wPbY6+YvXbuUoLHvxFNtqQfitJOEb0DXy4K5Z5d+LCL9Ulf0ahP
QVoo9dLiN+s7G4DzhWnU4mLMBqqIuimd6YOb8cbCCIsdAADgrKUddDTsHKwNmLXGc+oJ0/kgG2Ot
FW52hX/I2k7wgW5mW4YvQWlXHw345Te/3k8uGnoBk5eF0da0oyu7Uav0NYwGZYrTywCKziqMDYKB
egvRkpkNPhgpEqUSW/ERjE7XfIZ8V1ho+tBw0quioDZ8sEt44yXUVChvGOhp8bGlPFpYxNgNpeOY
Zz1J6ptgSrv9onu6jfNKX1l2FN7A4elOXG2i5awNGrmlZv/lgzGzDL+j+0LVWDdQa1uCGs/RfUmi
Gq1fYZ9RWGj2JYHn53qIB9FsSDWSpl3cKEZlbMck0U9HA6ZKXojiyoI+73/wQX4fvIc74VoON4MG
59GeKelGUrs74wwyS/I9sMxqFZrjTqMDtOr6CZvrlI/tNmxlfSJqNf5RUcF9MAgZ8bVIzLtIXeS0
vSEvnGEyPnqz3hg9i3J9OSnpbBuP3yw8TvnC3T3DPxPS/+kic9VNk7HTu7Hb1/m3QJ2zNZssRGxj
H3DUVR0fB1l5FpTtYngVZOR8cL+WBenowaF2QFvLokn4iX10v5C9jGQ6q2dAjLtg0SBWV3PcyFXV
svcIqyq7mdxG+l3XIGxapF5OieaqL6frSFLC/mBn8tZY5uOYnAwX0iqMl9cLSjU0BAbZ4iyk5rbF
rIw8Ro4arueRfJO5bKs7w0BTMgKQWhlVcaHAjvvjyUVj2jMdCH7LDGgcvU5dSwhFM+gwyxAYxnG2
uPw6NV21ZHY9dvgfdtRHHknIMj5YSA6Tx2/Pgmvi39Ew0hyvpnFhdGpma2dJ0dQnAAviLY0se2Ob
mXqd4SX+qo2kQLp5xIQMXSzYwRze2TCkADpJ7JG5234wt/w+0ZpsIjBA0NJn23o8tWSFMgZyTs5i
ZI7fUM4yVOeJbgCeQaPxRWtNJAWxxTuxAtmt3h+av6+rYPOpN+mCW6Gx8r0eCko0oOx2kzMa/clN
O0TTtqBw+PT+RY7x4mwbuYqxUDJVh/t+vGMy47bS6zk6m+2pvJiw4u1krqAKJzqe72cbm4zhQPxe
gCsXwRdM6Ur4eIkFcuVOzI/oAY3Eg6gcrt//ZG/cepYavEhsnFn03aMZNQson0s+GHdHPxlLLb8g
LyfeBKMe+oCGSV4uF1VeF3wwlS+39fUgxGPJ/nWxvkBlEUe3PW1pIBa5cupYqZOtRrK40UgOfVFQ
cCcecpUNAaVsiB7jR6e+Y6Y6z4Kz7rLDYQ/PAnv8lVsHXxbZU2eo38tzUVP3g9TQ+gSRfmlIDfNb
SwNaNI/XYV9bZ8MgzY2pTM1GWRoelSIxKSJm8DMzaLGl1ZeuVszXs2bKfQ6IDQVp+CzV7g45qjid
Ehjx4NZdX8pGWVv85wd7hd/34jbYziVBYyH4M72+Hr+2jDPmVPtUr5f3A8ctrLgoEFsJhRdJIW2R
6/dHzO8vzHJBhyHDAWTJ8319QYYLqBDDOh1thA4hEVKbNK2LDxbYN74Vb6WKxgdzHieco4vQOMG4
k5inyAuCK2ByZJfVRUjstwbEEKZ5pNy+/61+X9BtNnourRHQQMzHy///5UiDtkKy65CnLUrRlduM
/RqWu7VRzEL/4KuxVTka+9So2PJSLuS58QWPQ0LrIusIfLeofaekQtPy0NEwhmpxrxYWwkWHdHqo
NkE+3+sVMxfIEkXqa5r0fbGzmsDa64PGlteEm3miwgfXTxpadJEPwTDq1h2JaJeo+WIanhBBt5nt
jsEub6bye1fO+QvS2Ka+nWB4YHnuqqDyIYiIL4PM0vN+cZejD0AAai+ec+1gP6dHgRWdjEKTRMXF
oS4r7Ap09QmH8jAFJBcVj6vjzIsCZKMfbO5yzM01kEbM7yVJaM+Ei83nuVYPDZhSgVE+LlG3suAu
BvqhytIr+2CrtxaHPS+//AHQcjxLDwb8+GDG77Iu+9EcLPqRmKwX1AnJDSdU9UdTjPo1YZr0C4nR
wOIf6pr2VByM/8oBAmBTvvqGewMLSb9QAoxco5OJEwN4QDCoCZlDRnrdZRlRkDYUnzuKAAgmgywj
kSohIXI8g+hf0gw54AkwTYAqCAOX3jTNUG4evgOvrbpyl3RuAZkFwIHk8PO5PVAPIpT/jOBq0vq1
fWAioDxIrE0WyXu96wrSJQ7shCQK63pNGiFMBZ0+Sg8ZMyH1UT8QF/IFviAiVZ6qPUAGWaTtsBIs
lJgYDsyG8sBvUGM8cp7WQjvwsDrgE1RonmBRWsgPMDv72c/6oF7ZigUbQjeLaPCigo6Yh+kEfkQj
nOGkOVAl2gNhojzQJswFPJFL3DogbRceRbqgKQzI09EW4cZw2h7YFRpB1KFv0Ut1vPTAt6gRs4Zr
GjRwL4AtwsAgVwUeRiwWNkZ3wGQswAwz0WMDNWrL2GoOTA03K/ovvAwLaUPFNuq5pmzatZDGtBML
kYNtFXAO5p/gCbkx3IimCPFG5AvJo9Nt+YWpcQS9Mo2QPgotQmtVj7SPmlF8h61KTdqMauNGZkK3
0SqXcQfdb0L7w+Ccl3pVgX+lGyfzdkBl8ehEgst3UGESv7Ky4Sxz6gzuacyp2ZMtSpuTsJdufBpH
LjKEKE0Q0CiYIGbyrmzF9pCYTM/YklC11XlW6ASvlto2HggN9QhdyWltIrwnDhtopuprSoR9AGud
0Z3BRCzjLXFqbNBdDIfFltYUqP5JmggrApmzXcoH2IZ+ZTtW5md53nWremqDgsdQQokpwrR/spLe
Jo/LsKOv9myKFtWEyNSNK/vw3BjUeYvQaclWNduF3pdjWwqRKlwS5YW2iGauZiH/IHoH+TDKlQHl
RL3TSlOcjHKyaLOB7HXW86TkuaeCEz0riU6E1cJD7texowZPhhUm1VqkqpOuYE6QOjvUudKe4J5q
HwPHSdpLuw2HG7T7eubXQdzDBOVGhpQFCCUoIKKiUkoXvUQ7qJUD3nyxjQRDB+dU1oINVAbLBGFX
5aj5qo37LmWvhd3K6xuL0CIWTPeZeApMfhmxpfYa9EzukINZIYlBPg7XghRktvxzgngPCzLItNog
d3iiNP4826l+CvLGuROQwRCdMCJVr0xTJd9qwazLtQTt1aDuC3Xb17qqubXQaGGqkJQJPPiLiaBY
Br1qndUdlB27WrbZcax3n0F8YhQkmapIqHkn7Es6rZguaBzPn5FXMfmEvZ6fhEkJ+QcQtPLDjg1z
QnwHsdSzzFG5BtzJ8cpCc2f6BKcas5fqTb/vJoVAyboqy2tLNHLxXLrDvar1w6OpS33PnTKJ3I2c
5DMPAP8qesNbPc4UsYSZAO3Mw0It1wQDGsnaseiGouceG9cbXS0qNnoY27cuZ1qITojzyV5GJXVu
CXN+dDs2YF7rZkB1RI8g0ktNDTy/IysVKEs8wJfoe4du7YQbHn/6EIjvJozFvUgw5/gT37A6MZU5
utUNUd038QxzFePR82jnnbW2ImRPoCSZiBLpflEQKF2EArANNBQYFGvSPRGtJ0aIPDHO+zbwMaWa
1aaNB/VapW2dwb9weTKuPZqWLyvCIr04bEjyYVuuXJWO3qLEbHFexK5I7nWj114oyAZXGc20CZ/G
aN2UAROaX8+zTXeNnfZ5BnCZw7WcY3vL5h70GRmwrJW484NwBfWq/jGo7BHRlQBiw0Gtdcm6cjKr
W8VtkyICYlCWq4qYtvK0Mc3hwR0ay1wTuGpnO5V60EOduGm/4r3qWgzLmiXPJidS7ibQtgSSdiLa
ZkOOojOb3cT1dDA5n5EoYb9CZWxdqkqdZVAIqxDxBonlmm9hKOjwZyJ98gh81c7ZulC2T5Sxkv4w
KczdJvBkEHrYrFPPGIfyZaRxU/gmWFg0NrMhabxL0+131ZgWpzOmkF5jwruMB1orL9iMuxONFafz
CpUANBx4AowYTLOy9g3cmJfSKGNEJyJkSgetKr4aSp7WK7ZEc+njbpvSVZpY/WMqLVDOeoM+soad
V/iwkpWbAvtLiFlET78Tr95O/hiNxAo6GYkWnjQgeOMwyrsbztxzsuLimeJXnZk/N1Y/DoDjkNzs
h8mcBOHNrnVS1BmZ1fRXDcGElpnPJCmHF+1sVc9DLDEm90WXXhu5rTyVwg17CiqFkRNnXaGpbTuX
GpBmZEbrT4C7mXDc5FZY7XiRM8vT02LXzqLQtYvmNwjRi2KFVU9VziQzscI2sU15aY7pFmiV2+2C
ocLEVBQSmfSA99PYa8w/7AwnjhVXJFr1xFFBxUYbA1EtGggE7vDrNAlpGWuELKpO/itDk/hr1C2I
36ieryN37r5YZRBHXl+DQtRDmlLrzDLlQ1NrSYDzxw5hLNtWdB+r0vpuQR4sfBA+yAtHDCXfwe8N
1ybNQtBkOjBBCIHSuu4D1L0kwuO18eQCMfREwR30A4fdNBz6geXcmadK9cjS0dgWOcJ8iJQ4Op9C
y7md53C6nSi83gkNZsVOKciH8Th8YSDJ1aCK1047QntFjFadtWqCtMhGGnwPq356MeXQEh6Aiexu
bKLxjkxLASFXR43lzTrAHc8mxPaSsDJt2MBYa4ObmgD7gWnJxAqDgwEf/SBmlIMhWbiInu3E1TbL
9nqvsFeo/DEplrWnlP01zvjoKzbBdtW6s7EHL0LGvJbh5WRHz5wyDA1YeEOo+oXiDv28CWo3Rf3L
n3wljleOq2jEGLomQtzcm13f382mmteYh42mOqkx+V+jkLK3TDJxsU2mypjXYWBRCAj0yACJBSri
JYjU/KbKgNhXRlF3Xgv/eFipw8w6KZg+Bx/jV275gCBraO+o/dzNnLdKtEFcq2mg0NJ0ZqPbuT+0
pq7gmKOzS1d52fP4Jhd61t5NDT3cVK4RWojAWwNFQzfjT57mwLwtiDj/XEX81CZlyTf8Xmnaxz5K
YK8bjV3nZw5Y39nHTzVpPsVR83sylQmRHSMcKujviCDJQmqe2O66Kmr1ISw2LQa3xu8rwTPJSDvr
Vm5r2A9LzrDhgRbK79Q6N9mm9ezY12ZPOXqtWkF4X8WDtqd9PH8dMcF/wVknYGN3BIJXYAdQD0oH
BWjfEC8+pjayr2qu2f5M/bS1KJsGJ6IHkVUCXhCKzDU/TtlsbYXUlXXB1kvsR27OdWcnMeiz2HTO
WW8JNPdiFQE8Iua2Yy+U9DkZzzQ3yptqlv1dYaDj8jhOE/bqEEH5lBMb/TjhgL/JGVQZcsMWbZaC
B3BBMRetdcL0iuCwmTQ19YHC1Ge0YQLFcyk38/SnSmrM28b4fUFlQqo3mnE/h3yZddU0/aMIe0SE
iRbq36FFp4zoUVSbqgb44LuiDW6VySwzP2ym9IKOdPbDJgF6WBH9bjyUutlHawUkje6HWlkQP56M
YAiVahqHE4mTXeN4VTeRV9aIrxEJ16RYKxn0/BMDbIm1EjifDV/pTIBmUaRO54ZqgLPOydRLNwGR
t6E3ZwBJzToJXyhp2RgL4cm0q6xVxgcLYqSxtQc1+JFpvb4zxYTau2A+elyaEheESgOh5ikMa+b3
IlxHuj5+cSWvdpM1+SURsh3u1tmIhnNIrNltEHICPrFrB3qaQPi2n1PVdXz2fmjb+noyOJR04VMk
F7mhUZUI+dwIQYdH7J7Z+K6WdT4UaSgMlp4rV52OIterQ041Kw45w485lUq3kZOmZD6CEBCldeHa
jwV/sp/wEt4A3NWuMtKwKPnr2BE8ALdYETsmiU3VtLbm9WNJ5HllRTmwkrBTHtArIUyPaprRm0Go
+Q/M8MpdnTjQ1GeYpxnbJXJgvJpQlGUTungwXDNEhC0g5Wa+nbBXW+fD0PUbBYPBqYnjM9pIs2PH
jEKaoPCcXemy5zPYZjdFZPZ7CQkJS3M5zgR6QDv9auiyaNbUXipYYa5SEvKLdWgxGsSISlVZXczM
8QrMTRgffglJ4rGVAnVxhviw3Axl4tzJNpJyA6Y9/Hwo2Px/odx/6ote6l8L5W7JOf6Pdde0TJFd
86vp7/CDPwVzlv6JKrMLiYm8Qkz/i1Xup2DOEp/oZaKXMhYLHXofGt1/K+Zs3H9oVQjApE+D/41P
8lMxp9mfDIssIFXjb2Dmw/73t33x6q/CLs5HjJDhS/nzv3/Fbh0XYRHCWPhY2ZguhLGlyfq63pbH
ypQmBeD/qg5sKt2Bb4zfwjFsTwq3Y+diJqv4dBIyvmcfa/qZYt2ialnpRq6icyWjvh4MnMZkQASz
/YQdKd/KrLnSBkzoXUmch13e6oFQtyJBhT4AvkSk/Fcl74+G4LsqzF99of91+T82lsqg+vqvx6P/
bcq/Ff/xRkT08nN/6zfdT8zOSC2XIGQN7QoNwr+Bc9onugA6pWuqrtggTcqlfw9HfmopljJ/0agi
RI+f+ns4up90RhCORuq2dG/+zFeqHxW1TZPWpI3eAXMkn4LV5vVwLMZ+IBU1wh8fo83HCF9e6nAu
RxxqG7I0w00rNPAkqvHdGfSQWuU4bSXLuVprs1+lfbByYZifqC1c35AYDeFVsaOv+3wOrhqjxwbT
J7uOw0tGlv2zG03azhqN/IOeon7UHz98DbaZxvJy88of61CjOktjKaS6mQWG5TD9bFcAOPV6SCna
jVF3MU3TNqIqBDwa3BEAnYq41xInxEmUyviy1GfgodpondfKKE4heS7kimKknJj1BF3hALwZ5+pe
xff2y5h5Y0IQR0VxJh0oY8ZBjYfQxzmOV0W4H9ehY4lNQ+kcj74h75wmHB9LAySH70oN6NhYld/K
yShuqnr4HNWxui9CrbuI8yIXviEKgKxqXn1JSAqePL1xEcJbVqdC4MiHl0jv3V0RtY9TKcWOIKn+
m8LGrvGcCXw3SPjSV1TyTFajaqMfKzHhuVEEq7rEpucZWVFtpii+V62MMzx97gUEAFTM9QQO/7/6
hX80s/ybKvD/sbMKWq5fhshigf9pbV889v/rP2/+93+TPvTapn74kb9mFNP8hJ8cczHrBzsdbVEq
/TWh8H90zdYQtCLJXvjP/5xPoI98AhDC4oVkDtgjIqd/TCgKmfMYC1niBIkHJL/Sljla0N5b4A4N
zH82OB2dj2RhV6elZKhs1w4zzi8NJd2ZsXDAsl6RJhYpINvSgWhgcKnKCpqCZW/EpCwn5jxPWPt6
lzpnoE/KcKZJUO7eWFgAakQAbmGr9LgQMLXhStppIwwHtq1tkoGKVarBq8wI4ppTD5S/QU5mNgV8
1ao8U0b6VSGBCK7YzOFBNLTFZKLltvyOu9kV0FQ7cdOmSYXIgc0f+0A6BNYqHrrmxAgHQhB6UbFR
tcrnUIntJxCx5ffDM/2jgf7uErr8pv/H2AosYu8N3P237NsQ/7ovO/zAX8P2kLZIGCzLnG1ATF00
ZX8NW7GYFZYRjX6V1Yh4438sg4pLDAlWemzwbNloxC/t0J/roMK+DO2juezY7MN27s/2ZWzAXncn
LQQYrB68BQxcAj2Xz/FrJ5RkuCSZl7hZd3TwpQduWc/nTMrqJkiD8ktUqJiz+A7DOnIMucHRb+5o
5TdXMaVfmns6iHpdZndWGzubMVXkaY3ieVWEyAobV6s90wopZc/NiFGRgXwajlm5wxo6UTxN/GKo
z6Q1nHF61F90d3oE9k1tNbhp52LNh6v8suydlTXo1ArHiiO+SrqIM9Ysc8ZpxtWrDrnxMFwK0sFW
E4WznbIM/zBDEaosqKRh6s9USZnV0pQfiu7ed1jpwhlfhhJpu0lrMqxhjddVhrIeaZKdVhykUNvh
BpxdiZeaVMj/w96ZLMeOnFn6XXoPmWMGFr3oABCBmEgGGRw3bhwuMc8znr6/UHWpJFlVl2nb1guZ
pTJvJskg4P4P53xnyVp5bZrPBUZENidmOGiYYiPD4us36lNUZFtXr+56QoC3kJiueMl3EdgwME1h
LZsQUbjvtktYqRb+SYIxgpG8ig37tnvMZMwEu9WPNfIUEutsKHj1FTL+Co6L3L1X8+Q1ZjDQ6Fje
8oQYDsOPrPpDWgsW/h4LZKprf0TXxe8gnktf9OYSMiQmw5lUF29g3btPIsais3RxoTuslqMiXIpM
35CrkT2WLVFiFcgUoRfHzHWUQGHQ7DH3YqA3iG+9N2K/N3/i2jrEQrnUxRUjt28W2IaHswv8rcin
6ZPN1LADn4qgX23vmqw71P1rmR3k4hJJ18GgQqKVovGo9lOvvvFEld7ijEfNBcejlQDd5MLSQNOA
R1oPa7n8gWCR+npX7l3y8UKzmr/AqIdZz5TYltlhGmLmTGvxkyTDd2SY9wShHBFEENEumsRLE0XC
A5x+qf8KLzXKPVkqWx0O+IZtn75lzZaGc577zNBTgitYA2YjfqNNXbbpfYp1bDNEY37IYbtrpW3s
ymlKaM/lY2vl264kRSbV2YzIJAtF3d11EzRBMMbfclC/y8q4ifD2ejYcYEaUG+myMW5ViI+yr9na
RenDkGV/gDVc1Hb91cgE3NhRPweVmvwxWn3rajMOwcX1zNrFG9olz47RP2dpdxfV4olsAOaZcKVs
DDa+poH6cmY9QIy+r9bmEFvlVzcka2CvkfWJ8PDLGMe30dWzjImmet9ON9Nre3Ur3dfh+DHMoObD
3Z/K/icitFKzFV566ylp5/KhiW4EIb2EHSIGNcRZ+Z3FunaIFdQnIOeQyVT4nlIlPzSZ+alNetCS
c9gOKhPrvQvTeUwe1uhogl61IdCVibNZ1FCyUEN/9mMt5oEkll09HJhfrCoo3pneb1A0h5efmDKi
JawCwWu701HAFmvrV63cLjP+Z51nZoIkxS8a234++rMuTmX+qndP1Wz7zPTYBhWE5/G988p7WfM5
GTsUCp5dv46O9ROz8mcBeluTMt5Be8F2IoJh5Q6MdD+mflJdXk9AGuomY+GHUCMjcQmARWUOeEoX
PV4eHYZqy2FsV7y9OkNY8xtf+U1WZXDqEOxeKolj7ElsFPEHSU/WVHjOgsDtIqzOKO9tsAzNOyqo
Qg1j8BzJwW0bFVxfh27SDuWC+Nwbel1mRwrdzNqw04iIFqS9IQB3BBOwsfpI/2prYKPCxUXkq4oy
XgjuMRSP9gG2PdgUKte1YJAOADGONthUnJjewNBf8yyftc20iBoUZKNb35GIROK1JXC/AA7YyOmc
rk2vb6w2QtqktCmZ5HkJsduzoI6NfjeyAg76QcnT7cp9Y/qdNsybuqnRTGxK/Og30GlePayaaQey
a51dTE71OzmHTDdzXnjH9IQak6hjGWN5Jkh8n/OWmwSFvuXACj67Vb0r0/zecFLlXHUleVJSj7y6
kqmGJmV50lUyYhDV9e9VS4zSLOWLDt3Eo7r5cQ2jDnswpPdqP/Lq9Lek1xoO3hyWGt7xInYPzbpd
JvQSc3bszelsJOPGTSKvAPdikaMxjF04pmnAUp0PvnqY9I6tnbvLdH7viuoptSwCTtoljNYDOHtC
caJtaSvFeXTn1Gcnc02ShOyLUb4jdghcWdunaeRvDN2f1QAi6WD+n6w4ZFAXkjy3aRjL+DNwxtaz
s+2QJmy/jIrJyNQHUz3Ig8IkWbbTTh9G88Nm8YFek+UHs9V+u/IW7a2IfQ94lHZkXGckh26t/Qnt
xA1tdLs+40crkWenjrbryNxUmAJRgqNfoyUuTjCJdE8TysaK5kteKcXeyPMjXowegswsPTYnaGsm
ueO3uRuqod7US/cHAc2vk6UqaYlqEoIPqH3VzfKQIFXKTTJf2tycNzPcXZKef+J1Qpgs4+JhImhS
HYvflnQGI+p30upu3sk7J37XDbR4UZUci65+6Ali0nXwCzohCEm6G6J7ki3gPjvuS6zMp7peH628
QhFf96PfIpPwhIXED8h7XmP5F+2vWPoHSDv5PZlohT8b665TiWxVZ+U0msOd3fap12YukhoK4eSK
J/8TLCZxYyiwUsXdEd+5jZPCc9dTC1fuJuYZKZe4SnFjI6R4MSBqosrg8O9nMk+VQuuhNepbG2pL
AIDkubfnwxqP651UkPCJNmJ3vmxN1DW9GQFIcQtazbl4KMws241GCijtsxz7oEiG7bhOe1tOqr8I
UGp1fZBz+l6swlt0YjNuhm7ZDO5eJX/JqYwlsPkEajt5JEWI83iHIoKAHlGEnVPhWa0t96hk8a+t
r0FuKF+oFkIH6QQ6tGCaya6vFq8H5cQMmAdgWIZslyXLS60126UiP1iosECL90i257qKwwbxY0SK
zKKUf1ISLwAWBZhjaUX4qkmVvepmH1os+FGp3JN4zGsIpnfrmHO51815pzdVuHTzFt7oV5/ZvpE8
dPIUA4KsG8jQEPVI1uLKuHZzfVpBPhb182jIQApr10+vjd6FEK7zl6EW3IL37ircXdHD+ZdKqGkM
rhXX04vOQ7H+KprPsVC+iXzi6j9VchR/yNg5auTFwQDfmADZc+nuhkR5LlQ4TEhxNCCgTvFST+4r
c8f8iXcSvYzNLVdF47kyxS7KrV8r1QPRU9I07sTpy7aVq3L2yrh9TJAjLX5n4ig361elcVoPLgow
xqncmSz3qKFLVDIchXhbqPjkplPuCoZLrfthQbDKjl1yKRIzSEdCaNFGxF6VrNHDVFevppPcDSmC
crNnnRKX0Pdi2KgkyB5HNhGdqD5noz7WvXPnZqqyZwN84wOB4EA/tHoR2vV4s3CCBXlLmlXarW9Q
FEpu2g/IVyRUNWoUsNUMiPiNOi7yUdwRLE7iG27OUGqNfE4nGboJ5IQZ+oF1yRmk+TCp3l0oDgSk
DVocovDvAxDNF5vNnc/UmpOhuyFtJPyhbCAP2YLfHE+Tl6B0MVKen4WtRWXdEWq/g6za+YkpGmqi
on2uUDmgsSJX+rvGP1Byei3jSZ/H1B+aed060Gd8VVOycwecxG9q4wpKirSR2nyoimV+X4EQ/CYJ
/03EGpir43PKMxS0w4PbT8/rAhQpdQ/22uwR/zbQp1uvVTPvJhlNlwhRlL0da4vUionlVh+YBtxT
BYXAZV2snuVdPBLYs14LjQpLWY5NP3VBiaQdTjjr8UR9VaSFLJktZIFAvEc1xAJrU9juieXViZgK
4gBSULrO61DM33WX3sXlxR3ML5kkt8vlrZlVPy6cAD5RwLIoRa7ZWldTLZVwtUzkcUa+V6I2JPPp
CKr3rIE64PSf+Dmkhsq7DEZTPDEivSf2ajuT2rsa7O9nGteNJhooGI5KGUJ/5yFDQooAEMFRdnAt
fXfpv4HvIJxo49jr+tprrAgZIUq5m25y/Cv+3EQjFo3ZEsKpedbFQDNX4CsQfXZ1uWTxTO5aAh/0
aXimEDwMbLG2smPD2TTLAX0nNcFr4wyuh3RHuy8749tMlMPE+SXL4gvGWhwMudytSxL0oM3r5XpT
x7UGqN5M1yDrMVu5LWY3E6SeQz0Pr5mueBYJlGutpp7Zqr+IVf5Es9gOUfpCONBpiAVZAmrydtux
GpAsq8gN2Zki0A37HN9l9SExcLT0BAblbYWXrR1FAMMC9QzNXZDn5WtTDe5Lugw9shonRDQye00+
bA1V3K/Eo3tQ+UjcTOkJI316RQP7UeYGVBs3uWMp+tmsSdCWBSPPefHSwoVJp/4MvQsSqbEP3Xjf
aIsn7TZs2kZ4iHv8qTYeHDtunxqj3KZtPqF+oDqt7fqSN852Wu2GueX0G60tP6Jkx23H5Pz2Gueq
cDmxWMJA69M+oSOjp1z0HxlbBARB2vWQ9oZKNpesEzNflz0p9dUIAIzmg1SFW4BQR5VofBp2yTni
OnT45vLkrDrksupKe68a7DlthuLS3fbDsC1ytHtdZm+NKnqcoMqYUnuc0igYNTswpzSoBv2n7MjY
neYnS9ZvN7FxDmJ76OiRSmSCztHNjW3b58+yOpGedgFI3TxKE5Ep0egtTEVKnE0dfw1rjtzydRik
fW4b8P0IetKPjHCjgIkuxiMlbh4jpEp0Cg+IZOLvKE4EsQFJHv+J9GE9p4Qco7KpSnXPE6VUQZ8O
/IIpSAhkmPR9PEo3WBj+XztVqx+EuooT0aSsjCV5x7lIhtcCAbgHPFHsc9sixXKheZZ4dpub3AnM
OAI6s6q21PMxHTUPcKJFKlKJqdutKwHgZi22kyu+UB5gjGFIr+6zQgUNZTZz2LAd3rXjLQgtLp9V
BWec7kTaVz7nzWvHcHQHH2EkgMxOdiXqxg3T0G4PqaZ6oIVVL1JXplBiaQtlg4oD0V+jb+PY0Z91
1KjAm2LRwECMFu3RXCVYN6pf2hyFQROEJjMm/hDF30pGK3FPCAX8AbExVT15ylwaBI2fuFqyZmen
a+5PtzFHB0ntHLN8uS9RGB2K0kmKLbr25Qd8m+21xGLsOYGqfdTFCwHBkXJY+5Leo4cF17URA4NE
2y4g9AIR2/Nr5q7F3sy0+a2r7ZmFOXoOf+DbfLQQMvxK6imytU17V+qjDEUyzffkoy4/menS9Ari
NhaE4cjiywjels14dFfxk1UnVKi3jNh6xRQbzYjdImen8DyQxNRZO9dcsi8O8sPIqj1o1lGEbDkI
YeCmmv+ABqjf+nGEDaxlln6drJtEbSiR0uqzqDeVNGQ4OlUSisYgY5xWnSxAhNDmqCMBKWv636a4
OtyHqCqSVG4HPvwz/GwwUxHpsgPuMYZI9oiS8zZfxJHI3uyJIYzMvGw17yytt79mrUivgljhLQQA
Ld25ola2NUEU1xFw4rFKa0jVCaCeQhVHBN7o3FZLlIGuQA3xJlH1F/SM4iMy4+E9tjXBmUo22cVO
GhoSh3CArygpKTaAwSu+RnWL8qK3sk266GFjzDSxBeb1H6IuR/IfGn0ib1j22b4xk/ZIAm52MJUq
PaWUR299Ni3o6XXzqCSkdm9s6ZIBVmmaPOh81Q2BFg3Oqao1KderRn+lf4ImrtyEyOxwkqQMernu
MZ5dVJNnAFjgIxqbT022u6aVBxL+oh3O8hFhJrEjFBydQwoDzOpis3QDEwDQQY6DltpcjnWCWQNY
Mbf/ZtZj4lLj0t2hhEC7D/f5aoGA8luAKDd1rYhL3+ptk96jlFu3V4Rn0E7vDPbxup+ienqspjLe
CT4VJIejX/MO7DLZE+0wZNA4/AjI2g6iJ/o7p1bJJIzhujn29On01euIkvZBEbNBHVAecx0KGQl5
pFbmvZ+5bnpR0aKeiY99rIxiWzjlBXrUiCt97YewanAo7dppsM+z3TcFZI9ueIrK+iODcsabOsX9
HmhfZ3i6tkDDR9GYHBu8OnnQZxypJAm0u3o2vjBALUioGL6eI7MEiAduwDpRIatBuShMWwtdQyaG
hLs5qHXV3FCwcme17px5OmErP7m2MvMkODPiNzoT9DGU7WUSlNqaRi9FMTKM73FdLIj3wJRz+skB
2pQ2Q8pNVHGLjy/bZwXZ2rLB+OweYMalATzF/ETI/Biyx933LIGQ64jhPGn1LW9r1K66sd5Kj9UZ
95Oh5swUbbkccGSqXK9Z3RGlbXTbAYkEhAWpgYIcVXerg6uj51NXlaFK3+8ZygRoz28ES0G26iBw
ko7Dl9oMid9NdMOpxRqmb6rAtZDhxPpuaKZTNWjTo9YXdPeDLuZvO6/EBjiejgMAHAnwTQT2Xsol
DuMwa/6YSRdvVwf4O99F1HrwXuMz+asYUkCR3bSN8digZK2ig7VURIWaKCR7KHaXnCXYR0QP5m6a
oSlvAjODty2NjrrKiZ1m7XhPQuKLMTTPWdUxWOyjizqqvVcqiKBg23t6RUPPuMPg402nDURGnm79
qdd2ayund1cq1QkQJTJjOz+QLH1rbZIPHeNCOOXEmBfpgzr311Gqvxwj3sRHSVlKH66AIUchSQwu
0xpj8lFTvTEC448s8g08Xx7AzyeqM015lirHF5XlKUgeTUo2M4+Qzk6yODX2u1YZT0yS1J1skWWS
I/owzfayEVO1KwAAdlmlhMlkvuBxiv2IQOELc6YHktFBrN2Ul1edFf+pMrOvmfNPzVvmvQpcgdNQ
Ks1FURimd6aSBOvCLxJpSb0deZOcG07WZl5HhNk2Jq3yAwQ9kj/mYN60jvZz0sJ87xQPUNl1YT6/
mR3nnuTjaEMw53duaHfCqBCTSgihA7mUhpku29oU1Tc66W3NqezrQ34vsrELUGyDoNP9yZ6ecsvo
d2Bz6sdxEE6gGfOpybTXkn1/11ufffrcIacRsgpA2el4v16rnA3EMEtmTn2B5i+rF181P1fX4kNM
7OdJuOfl5mZSGABAaveYIq6bRpAPNaQkPWExqpiNmVH1MDLlG1GmznUd8KNuTU4EIqSCokdCmcUv
82JzrxfG6MkmPbhTScrBDUWaGsajfUNot2V7nYbhHt8U/OeUgdeq7xJBv5AAHA6SJf8TdyNptL39
OIomDTPqtBPzhrByouScqRR5oMG2ulLKB12lL1Dd9o9uUZCuVVU+MCB+nKn6N9ZIrywn88kyzQPh
CInfJCiee3GLQZhCdjrG21CNdAX1S27FW/qixu+d4s+UpCR8xXXvczOl4j5JS+UZ9Um5n1zA1Dvd
Ut6ZHByH8mb+cKYXRxvAE89zKMbu0uCxq4eBeHY8Zejfit8OTR7zlV+w069OM6R+pXcsfQ1U9klk
JrvWibMtE5XnKWFqLqLmEok6OzB+Xs9EgpKmO0UdSt2ihtxoY+jpoK4s84eV5wRQqXxyTMM2U1Fd
mcYrm64QB2kl/a6dDYIllo7lEcuMvQn7urrx6zaaNKtzNVg6jFrLXztnBxhI+EJt+OQk0lgtJtIr
J/ZBzG+LmUU+GJ9TNqzaWelESs6wM13mgUS6XtDFxu6yJcnMCOgMYDFCeOQnXB3u3PVEbugFubYT
4BO42hrkFhUww8dgxhO2RWHd6WUU3XbW+BWtVEmhcFo4Q9isgRn8IZTD3K9K1j0tKxBALvL5WFXx
16pIhDhr5NzJjpCLgcclUizak+a2HkkjaALNga5INpkM4PImuHDwBRKzxTvhdMvJcjNlq+saxNnq
hMNrN6x1oDru59wwsGPsoTCSYjHmAtjtTcyJ8/RH41xGW/MWs4epWA9545yFK1McTjQsJRr8KDKi
zLNm8Z7Wsxp0RvajpfEWPu5Gpczb2JPc5nr23LS9tc/VGssDg2qVgLZJUfglwapU6OOk/pwoClHG
WCmZR/e/ade8rZkbn1w79ReyycDfcKlQYWyAHKY7DesPEuADsLd9p5pMtTmiUXNuEnUlXbYBljjK
btrI0nlewTyPdnKEEnxQUzsk5WbnEjFjZx0jlS6MJ0C9mWxOiRI1d5MglIUcLpY5Gke1K+Tqs9JY
8ApCJBYJ8tM55YdkdlXVp2ZY91rn5FStA2ga91QaZhEaGDsPhNEq0aY2yOyosytY/VdFn3/ZYvHj
rveWViK8MW4VQvzmMmAahnz29aKl1J/EU5Imz3OLEaku473RrPtllkdZqmecBruUJdaGrd8RmfuB
ixEyJ7plcdtrbntTr/3UoBWBTcJlpzNxFO4xV4mX1VbztVtJIo+mydmQfK0eWIdcFTKxxqHuvEZp
3iXbbeBx0jhn/CTbyqrxixRWunFM6jb9pUrfu+m36Vh2KDz6sboi4SZP5U8fWR/EFW1a2wirQldZ
YJUMfA3dfcYoVxzMmhdWi+70cb2SpPNZifYdF1FNfEiN7BM/V3TXIBmmcrAWlNKxsU0jx/FvjkJX
VfCFDspGUp5RNgCqrPiyZqdewPEWm4LPIU1ALEeku5jSa4Q49pFRhHXP6bA6jBpgndFAKOTqlCIw
1e1kNfhE1tDFcrYhykvAL5Y9FILhrpgL1c9NlU1XMh9mXTd2cWE4zzbgNq45NfaVzO7uDUv/Hth2
jJ2yu604RyUmWl6Tsd/E2KC6eiXluLqk6WnKZgDKtfDX3KCByatrw6dwWjOVA1y1rmrG9wd3jkg3
0foEhbFOeyEuxDdH8WuJ73Rspy+8Fs3WtDO++IOwMFV2lXTvbNu5tGbkZbZ+n9bMgaa6eMlQgBIc
Tka0NaJ5rzQixwgUdofPlucrJbNretEZyKYNwKGlty5Ci8K1tzf8sR0zVZYapLnPLlf7zDku1EdB
pBwCDYK+2vS5WTFdJpP+S6Je2fETbwxI/D55X28a6O4pd9gsatFlLVg2zjMg+Gh9lJQghojZO7Mi
iYrfCLMmE22CsMQ67cyBspWr5r7hkLfrcqc7pt8MJN24M4nRqTxGU3HUSYzw7BW7mJ0VYVrqe7fm
robmln9zoZA37hpErCrdrgLSHXZ4TXxXa5jPsMYTsijvebUyHzv4I72QZ6FH38gKw2uPB8uv8nzc
aPZ0ZQLMuGuoQwltWlV/KPzDIlbAOtLbp3b+E3XTGeTAq+HiS1p0F4rTAxshb+RJzlQO5KrT/Whp
TiVFYYGSd9irkkUKykX69yF5KdR8q4P6wPamykfUhd/EW2PR4i0TltgbVs/wMTm6NYIBNXrLbDb4
tVr/FhVyhEWJdj1XiKeK5LYqI0GWfQnCvzE5F7H6NWRWddYGGL1qZxxFhB8219EyYG9wy2n5sETR
viZrP+4mheGfzVDIp2YM+0V5n40sKOOGEZ05+ehAMH6nK/vX7GAUP3kq7/py9Fxs8uU4X2OD5AIx
PVVqFbRa/8usk32mwElEMtEzGuXkYxjLh4VmdWoZUNdjkI0K7ZDTHJ2+P2r18FCu7xHI9dop0A6o
yC3tC2O7nR4bu0EmwU0Zg+eHLMp2N6sM7yrySTz61a2eTyRlcibpS4fHIrnrRxBpIyH0hdMD3OZq
rqoNcoV71gP7OlW3c6V/Kw3nftT253IUp5Yz3m0UxmmXUYMbzsCa5I3hXi/BZ+ovxUDyK4s/13gq
7QpCgiB+81YKGJNEIWbRAQqyybkRHeVNaQr2yipAZ3tC/bPsVH2mUupOaSW33LK+Mw6o2DTNU8ZQ
OAVFJM9e4uz6Jf5egF73Vc10rWLZ0lCKCoIh7GvHLD+rZL4bDHNrEMjCDvFR65rXeGlIBcUDkmKx
xJ6FZU2Nf/WIUzbSK8Iusz09/qYtrGBdkTRFfbRvreXcqQlvljZtmix6Fcp4yFRGK8WFcnPapmyJ
4TMomyL9NG+ZauAA+qILxBgFtWS1u9I36PQWrcraQDsOrbGvrbX3V0Vnilv0jNnNbaG1IIih8Hvm
mITlihIArovTrfiEu0ORoqxarY3Mi08zN15He7ln5gYJhdm+VQLZahDCc3mZTXxRuhLvD06aObDF
wpw+rZc/INY1duXG7xyXJEfwQZn1o3Czp9U8uGXvL7mGk2C8m1iacLC3dFR1F8xu0gdpliGLqPCV
4T5MRoU+2uHJXrgfg7LJ7nRSz547ylMOyJiBK+MUIzIO5kIkGYiEzaqu3x2FEzbIJzdfnzDShMng
sCcn+CtdnebUiCG9Q5K03pOkeZy1lVJH/pt08L+0EPwzxOkmVIPgcpuTgsQTUFv+UahWuyTLA+JH
SlPZ5v2SSavZGZgyf0poD68NdG/LS8rFPs1jPVIBxsiegyln1Rv8nb7vP9Eu/zNzE+U4yjuoMWBa
wQmTJ/6P3wlxrp2FUQ5HnmZ2n5id+U2rzAQJ7CpKAroKRflhbO9cScHtnpxen7YsLrveV9b/D5D+
a2jW/ud//g/1pqH9r30Ih8/ik9z7fxBe3v6Nf3cgWH9RnRvk9ca5RZrr8o/+jwPBdtBX2hp4aUhg
yCjVvzPEOBhiDKwHlo4NwYTv/DflJcJLHjwDxaZlIr2wHfdf0Qurf6W+/Idg2AQF5gg2a7pt8ARh
2bpp+/9eMNwzAnTZQlEvioaR5KQln05ioCuZDMNIkFSVuNU701UfK2yBA4dq2cDayxQmqblYmt4z
xIhIo0AYQbGiMHamj1jlmeg8+9QLik+/cK10DeAl995g5UrIsoDmBJvY8sxxs9I011Qb3tKRqlP3
dlRSItqHGGXE44K6jaVez8riNqPCATCZOQ96sRoGvAlJ5h4aEpuYpJUwMHnrb7k7gMfr5Fsb+iln
y/TW5LVLlSktvkFNl6SLVti4y2wk1lexBjfdNRSzDx0rPTeMITu/WKxA4Ya4PXPXJhNDgWx5Iksh
6RYsf4bi3FURCH5/1NT5T6S6KKUTyqNnNXVEOKtZXnhiJZWZ/1sMW61ciLHIGu3LJlKNBF5hJ58D
eBWuAvIDVeYcpsb8bNDmNFDXQbwsg2K8ZtB0knCiEfti0t0cjYnVZ5Bgyqs9Uec3Q7CeMkccVke5
qqYkrD2BDf+G3cWY9nBBsTmvA6IP0AhO+lbbnULGfewaJns5QUg2eVUI1+ye2B8PO4zygUiI4F+Z
SNNAmjo6AbYO+7NiwlGSq5D0b1qhx99S8nxu6E3kPTJKBOBow1rdJxG5/1Axx+MQt27L5to2jPU0
Tln6pjiW6+F5d0ZGqFk6eHHVmzN7MiX5aA0F7RuGQWa/CcL7P2MzzBS8zCmJLk6oabvOTN5Gymqu
k0jhEjcWCgCiGKdya/QZKY8tVmfKAgJ04q0cRuNidfpc7OI+ng7GYkxkNinAter/xj/yT6pl3h7O
X/6HsUw38JH802WQVp0l+O8mW5O1V5DwS9zwYmvMVsz/zqrCaVD/w4vK6ynAoxqWq3NuOP/EMgS3
lUetaqfM65oHBeusn9soOxyzRaPLQASEXzKeav7ygWZ0Ov/1UPuXFPP/z1tD/q8H/f/C+9gm/3jQ
/+2cv8nhLaip+BMBV1sWz8G/nfLuX0wdPyQGDw1+GWbr/zjkDfcvnLwA+ri9OcwxgP3tkDesvwB/
pc68QWC1v+r1/wVTiGbZfGN/9/DYHGpUCKTjcd6rAJTN2z//u1M+jZI+dtY59QhXkYeO48zNl4Ba
5U1GMaYQsq3dFsirThCoCJPZ6AODTjDhRR213GLtXcZoJZZh4eyLs+cpreB9NN4SzYSOXJfblj+O
zZ2k/HULFJFqAtfEzWgwc42hd3LtFt3wVaPfj8CoWiASVsWARO1Z30XjnvRh9khv/W3fqbtfbTsc
Fs3ZlDEZosbcksPRJT7cZz+xD1l8r6Etm60xZw2hnUtYaX02P3Y3eZPxqqjEcbkLCkV73xRryvJ7
ZViQkeWXJq8MzW++dCKMbXqy9jwpiH9XJOpZehA50Xjq1G/SNts1ar1tFDR4jJNRYr0hLQ21jAzx
OR140SVZ3R9VSS7bxAjpo+/dm/XuDeGFwVk26O9D+VPTUZXz66gMGsJ9TQ9tVsCI9DKyaboDkvbn
Ji92ZTc9D5nxvcYU65mbPVfrQVscdsWZu3Wy/pR3YgOWhnGVPh+ZIob2WDLHc7eDkUUHRoHkmqZx
aEyP+sx2MS7nFxs3dOdcbffebjgeFNOBukL0WzXfE4qre6VasPeDA7RCdro0IMHaWISkuewarTiJ
+SMeUxfllCteqtpprqqSDGfG+y99z56i7T/YqAedEG9qX1MENBCx6kPPFrRqn9K48xDUsgCPJlRE
cY9tLTLyjUTUl1cA5dwvrqtz1q3HPp/ZQc510K3TgXPT8TM4KBzim9Fpkpd2YCaGeA9+hGgD4VQP
7SJf6Cyar7UZpj9O/SrJ1CKZ6bPNYBVL54HE6YdWm7y8IWSXqDfC55Qcl6Q+R35R1JWHkrklwLZA
N7NS1rTG1Tbc7oVZ6fOSM5CcMfWFSbWk2yaFYdULgd4DWNasq4xmdd+mATfLZ/wrwaSek5UQM6s+
WlIBrsLmqnfw9afunVTFRpIsiPg9LFLzUrvypar4SPHXZ3TzubbpMmL+XAugVrGX9EpWdK6tvbRS
tIGwsmIjnBWkC3DFWq14dni4TfsnjZioV8fMLu6JpSL/rvZhI5vasF1GLAysoF23u2oxgOT8G6l7
tKTPWn3kj54tPRsCbTR8a/xYUS11F5AeB8IbwWDuKAH9GMV7lB1vZDzW1Xz/6nKclP5LlQwP5mb2
jPgiUZhKnd0Ki2yv7VhRYk9YlM4rm+S5WcQDPNVXwn7uxIoBBa+MaoEDcWG/zAR+24ec8OiTS8Z3
49ZXlFqX2t4TioOWdER9YKph0bFyi0jg3gCzw0PKgnNT63OodMrvnDBFNp3/zdmZNceNnF36v8w9
HMjEHjHzXVQVal/IIsXtBkGJJPZ9S+DXz1PtnpmW2u7+PGE7wuqWBFZhyzzvOc9huJc2J6Puv8Y4
fsubPmJMlryU4YzJJNL9ejDOnky6Ra+BiwPnNP0Qcx2+zFXl3o+s/DZZwE6VEgjpF4ZARxmG/azc
9pLPoHuaukClNAS3VqMYiWouK0WvuZOt9dAY5TV1x1PqNVBTk+IrnSfrifcwtYc9jJBaBo+0OvL7
EUzVsorbaxqyOGijfajj3EbFovyAeT2pBKd9Y4EVLTu83SwavjME3GZBd2gm7SHoXJSh5NXMx2US
Fp2v3AEfNxPzpeZO4sa/HFdkfKIlZNawfoe/taD2z7kNUi6F8TUyXx8TW73Aii5nwHtVPzy7FFf6
gx1GH2MALsKwhCYRFCdv2qKY+DpkiqXhNPSeYeR9G/vUOYomCjAcuMww2q7zHRAWm5YKgB3KZb9I
GVGu2vpCGGSiNMrUQ0IljFaM+gWv4WMkGn2TeFrLm2LWfwwAd5ZemTEgmqkgs1nJ1vWzdOoXND2L
/MoLHXxa47nXOv6o2oz7GUhzSqvVrSkw2Q7cHGwwQF1rziXW9yZLut7DXfCjbJZdyK1BW5RRHyZi
XbCO3uwkx9/kBtssNPZpq69TLsOq5JI13nHALiJ2GUY8YXKF548vM5h0YBLmKaPTVN1oIWg6OCVe
Wp5nxFBemfKsnBpWXpub6caaS8fPqKpcTO54FfQuJmNzJH55rPLkGlk2SQAde6qeldmBQMQZp+lb
ixEIChLFnny8oaEArnmI5bEFlG1jso32ksTa7N67t0wCRXkh0SREKnhbR9N8AD/HBXYTysM3MwED
cgOgdOkmLBkIed6FPdbCLXdtc2zDFwpU3rSWm7re0zLHpB/dL6cZW0Cey7NVBBsu1W6Kf7dxSu1k
qew1dvDq19/yrHlx6R3HKT0dXAHCbwyNyS90hwlpgKQMgnDNxsg521XIIBCpKkI3WsydGImEDEdt
TO8lx96Zc9XBcAuJnilqyp1zEY4Y/rxlHEbnzGQHMXCWJ+/DpMAhrOWKajV3keAHWBKH2fRDfFBJ
DVGRqW3FQsNgsm6Vw7DzCqaZcZZMaKTpa6mVj8FYfDez6qAgxTCXRFGFI5NzBSN1rMuuHB76Ar98
6n5Qp2avZGh+dLb33AkPXlLY7U3ufNBLjKDnvLEBLwntAO8qWBS3dk+vcJeQdniVvCpb44GnSKTA
xFmYY/YiwDzuFGSaZS1dtXAh+C1yPow+PNYq2ZU0vy47LV6DBvYTp3lhP/wIXpYCulms665aM2j3
2ObUmDrnLN6YPKqibl6DEF+nJUyU2ThUtoKNvOmNBKhhtUzs/qmzhx1Db758ts5MgJAZdcnKZC79
1BXMLItLn+xMIZnvjlLf1A7fDnZPGh32hUM/WkrZgTlSB7VhdYDVMd7xEpOIu8E6yZzNnEOVU2Tz
wbX0uvY5GM2i8hwMt/G9yOuHysjvaX29SFtdtahkcx/khCTSBam5h7TuXnX9K88xn5RfYjL2Y3sQ
4XtosfEzmGrr/VJh+HPqbJOSLCHaVpHNoZE9qk6D+xZIWKNPgjs6AO0U54xV0AGfUd38Wid6l2w9
bKOFILkXDSvNezKmFFrOe4sJ2WrUWqZneOOMS0nONDbnziRebz0mmbUsSrUdQXKWYf4GLjVhoFzI
Z/IgK2bUy9JgMMdwznLVtJWjy9DOdg7ixrYZYsSN/iEZXduPUTCJ/HzpQKSjPj2E5niMS7dcOM1w
TqKdMB1KhKZVYef6WSnKVnvzR9PXS0/ppu8m5VZ02hrmHE/daouxHXYr9OnaIs3nQkvE/d+69PtV
Nbt/lJJm0JbClXuiYbuMDs9Sn8GZ2iXcxNbv3Poq2pMkrDNH8r6PvxymLIgPPG31fRvJvTEXd56Q
8WrOqcRrOnxQTv9UY8L2bPo24uAWlAl8fJbrKvaezKHZEVpszloWkxFsEZ8xtBCdsjSdaz9I/RDU
FE2hyOC3LbriXCRu6a47wiB5uzesE0bxm72IGVUwfytHPgLFNrDTeueKzTfY2pRtLjOKCMtaoaHn
91bVfLddnXSq4pzYip6yRLtmhfemsOrPQrvIRlw6AKtj+WFRsBUATmN1aZb7TB/ZB6hlayUP/fwN
7NXCa/hCy5bYo4cqIY0FhrqTnrV70TRPnTlvY296xhDwlDrylMXiwHuCoTrrmlI/1Ia+imV0gpW2
lbi+FggyB9XWEkv5MPLMVrDAnHxdSBOHaiJ5EMvKr5LoUNsUOpl9jPwxLepGLKk5fiTCsPW0dMVW
53HiK9dGcH30VhKxL45DId1VS/Ms3pHum5sr1rq9zhiR/H1iYinRQ2tVJd17G7MLGEnBsnTF4VTw
/E+V0M9hbps8PAZk8daAXYZ7rFhpIUYqW6SiWWqOnBaaVh8cPBHbUE6buhIGFlHD2mXJbQIW4O4h
vJEpQhRD21TfmrnhiRuVlCxetEmlFzUzhbQF9l9CcfnKs6rFPGODy6tNIJAMhU0wuvDW9Cyz9K/5
MqJCe4bFFGCNYbM3GBIgZKfWU2DsKJuutk4PKE/Tzq5be1zwLldkVSp33WgjWhhRKdCRM+4bNn7l
0PtYyrVninZaakccLMa2d4dTrQEizIpdyPQyJc68lmN6i+sxu6vSkseB6figR/epF1ydxsBVWVbn
KMb+VBTFHVZlBobFR5xYJE0ofbfNyvDrOKXaJC/ehZ0kd3ESth/CmtutmwEJlbpYjjFLNxSueTk6
ibZxS609gtosljawYUw+8bKOe+9od7zIGmBortK1vTWYj1LDCEbcnuQcOy2rKFYONnfmXjg7ir7e
xqbUYNKOzF4Q9RfO0Bg71j+bSjQ8/CoQ5HpVLFoPBuvQrokGg16dL12d7gBq3be6d8lZ/kUxU8d0
+Li5RUfchriVw5Uzy0+jSI/FbF+cniD87WaRvbOUoCv9Tmjs/srYXs5YQy+s4zVUOfrCuo7TBv3B
XlZW3q6nxpBLgaOHPVH7VjXyZWzE1agkUSmcbPCjO6PAa5a3hzT+qk339UYaHT3nq6BHJi3Sz2aw
kE+Dd4oKtjL/QVQuHMWTIdqHJjMfLcyFZLSjH5pjM/9q38q8fXW0/hobfHqKbi95xDSpme33KuRW
0GMfdjRLZtXtWlmt4HnCs/3I2cQfIhJzKzeAczHcBoVWa9lkiojX4jUAAMBuup+fG92iE1WLWbVP
2Spxq7OmIY+2872sVLQ1srdK/DaCHJi2W92ldGrbtzKC2nbfQmXUrLNskXlzmGMeG4W51K/IrESv
UzyJ1Z6Y3PdI0YNLHqHiIWOrVZ2RncBRKVW3L8PwGSDvA57vc2C154q6aytjMVXNHwMJboMX7zJq
bqDKFEsDObSFslm0TaM/uTinsmTDrvyaVcO6AyKOnjG9jww3+7nVjsQwv2KWOSJMDlk93BX68OF1
dr2CpMum3wH4PBcv7uysgd6AuXEMFu2FXzTuS5PkfEE4yBe/ATBxahKtopZavMVJdxdHwdZigGjc
XiTSrv3MTTIfmZfNarjCWLvPTG/TtBZXvtgXwjjoMAz0rP9mQbFbRLmzCRRxJVfgsxip2U4XTkwv
NEvJhceTKrWn7c3F4oQoRL0hn7FWjSQ9kTdEyzYbEsDY7SIQvAl9yGZcbima3vcxb8Ku2vUGkoYK
SMl4eFjBSGZHmsiXE0bQu6aJzhZwys7QnuC/gGPUqpo3LgI9Ve/jsA3bqj865RSxFFW7IZvgsEZJ
16HCBz1uQPnD5F3XafNK0ONC1S0ZI2az1nmYRiyoBv6rXUTq+jw6t8UJJmqb+EvlKoCdgMJWo2WP
90k74PvQmwejrhL+jzG9UNGxHytc7lCNCYYMzFVxQH6vAe966gPc4irNu8coVuchNj7LAju4W441
vOGKMYBlNtM36JwjGOowR2hiCMESo5/0qecF3IRrJyHOmOCiu9ZBceDH7rD5tg9YxLgSuEl8irUV
3nJ1GcrOH4p2WXZuRm6kuGSc+Zs7aSzrU6TH6zS3y43ekWsGnGWvzO72nZOncGk6CmP8M1n0hNHP
d01kmX60rCOMzOg8cGsAmGaRkUwvVebummoy11RrkayuRnNvt+W16dP42MNA9524YEwpJJFJ8qkG
L+VUOWphFUn6WDdAY2jnpTOXqmPgkKnLXUVqLiaYlpcwOUXV3SX9tHZuKgX2A3Yi27GDsj4Ma5Hr
4ZpqwBQDteKy74bQPvOQT59dibCXsBfgef3aTxjxw5H1S4f1srFw6vRZN517q1XfJiDv71qmh19p
gdzZn5mybkFI/SCVAyidwqUFPG2QOxGbLR6m+4x8Y6rZ+yF7sjBqxGWAVXBIF25vPfROtNQ7RfbR
tjeDsWuV+WXEaB/ppPkEFu5VWayNZF4PsEwnzBLzKepJbBr6Ltea68hNDEM3urb6EFALYH1BPdzc
1iiGPWKRPUbJQRP6qrRNnL7tRjTZo2vA0Riwc+Oqz4yrB2Z7RdTm5PTjhxxJn8u63FGufoidPNtK
ACiJWZ9qKTaYxXgLDfzToePSz27fS5TFVyjnJ7KCaq2HAym32oCdR7g8UUfZQT691naxDUecCRUO
doQp2wrRObNNlcD3cpxavM04RjGDWcQA9QQyX3a+hd7i4HtlPMSzg8NoRpNrjJep8hvrRaLLoemp
GXzBkJxjBb2S15LWRdoKh65v4o5jLTK/IHrsoa9tBbmEpWOIvVPy+ssEmwFRPwwB3k8ztl41JnTM
AkmL2KzQEeoXbupe48paJJ39NikLV67t+XYjcYB0uYOyUh8S67ENnZXFw6zjHdsjJhRhfMhKQbcM
ak+MAoRxdRvqE1nMdiFzUv1SmruQbc/kAUIbmZ92k/uMR7pZWIG7GDUIETcwd6UNUJe711a7tKjS
E5SESuJMB79JOpkF+IIGg5XpzDyP5sALV3qoxpcovM+1t/JmNoAmpjnh1+0Gs6GY6UW90Rr9pcMJ
xQ4dM6SczmP4oBx33zrWzo50zOeQSobN4D2nXD8q0O/7vHxLTR3TKWVdssL4C3mhH7uHksdFMD0S
CVqVs4V1nmWz6k7DYG5qIkXN6G0KQOkie2u9aDUHLzbCBESNcXI/E3Y5GgJo2jMUJjdsT/rGdvp9
qvAq5n7R+6l8iNSnzN8z92XCERZEHzikD1QF+IIRsZ2+giBB1dDzeFOhQuvmDfIzntvMYkzItkGI
s+lp63QgbGAV7SEPv8iP4y7OT02ANyykMrfH/DNRhg53YqUzRgZ5ip3LZQyduEQmnh0bjs6EesNm
Yi+jt0gaO0jfO224w0SLW9Dut01ubmMtBYZq31nFg2u8U5m0kFPkD6W85qS24X9jTZQgtgBwXNo4
PVCBphYY53zq1PHCQOmCRLGotf7enkf4vOFHKXgTqra6y1yJeGPeWbl+nHnq1UW8wwnHcCKPij15
gedKQNern+vhXDAJCcYnYcTrKvxSzBPqdNngzx8vY2eRAH7CvM2X2y5NIMZ3s9br+xEQjaau6cA4
QpEjs1XnZ6m7hzhx1JsSUTjEhfWCUW0XV+NjJt9Azy/ocbgOrQkVGicdZFuBM9B6NWN3W1RDwtzF
+dZDZl9MY0YgMtnEdXYou5vzvnwUcYTmpG1r2pJFqdgpevBzsNoGB1iLy0JpG0NO68RilJ+Oy1RK
XvzusgP8EjlLDNi8CK+j+ViAMHelzE927IfdWy8Bdp69bqfh7gebsEzHhFQ4zURL0RzZS5nikFen
mcwYGNsg2qfujsz6Tgv3BStksoYpi8XYL4qnbL5kNt4w/U3jNZ4cq3KvQgzLrCEi9WgOyWmMfTwP
vEQCrp29V4Euwqvu1vUq45K5bQ1NrdzG8wdFBStK40FW5ItaPbvmBL4YVkfWntCYy/EmPc9ngcW3
GI21XoR3+Dv9TBibxNhGZnxu6pOVMsUqUwU0iKUS6lrM9Ny05M6prQvUeS945hWwCJzC1+uDVRys
7GTrT622LTvkorWBSbusPlXxZLQMvvxY8g6sHIxB/FZRnoIYSURm22ygcWgmUZRrT41I/C5m2DHk
kD5MCV9+M1XGthwBlWQ9A55zI7luww1cgVcjuScKPxUaFSOI5kl1LArCaf0SibgzeLDEPKbk+uaF
NZX4Lmb3IXKKmzPuDhajZFjBCMTF5elRrigJEId5ziDQBFeSkR+KPOd5msD4lHO/pbCLdSLZiRLL
N4UgTAtWrYBCzUnUo3OlYCYmue5AZo7TxyFyYcnovcN+nYVQtAsCvM011r8d0QU2aNmxEoi2WX9s
567cYqm4dFHwPtrlm6Gxwe1I/Jhu/ZwMWbGHjcayUKTVafKa1xSwAFDtBairHxTwHIEMLQ1Q04Xd
E2avfBdMle6uc+1CtG5xE8k9+JeNo/EUtolbXWCc0IDyphXEFHtgW3UZfzNNHYlja5q9tlXtRskp
xlbOsgTJ9zFlf1HPrYWNOfbznrFadZxqFvywybynSTzVydnACMwSfTFrtV9yfdKwsg7kMTeGO9Fi
cNV2cdnspPvudfE1QYWV8R11q0xlGvBME2uZet2gJKflLsoIgflR8CLHQ2E9oHKfm9xg/d3NcHxw
sls6IlRbdw9zlkRLrTNeydGvMu/VHapjdUt5VEzZqFFZAMDmUUKBeDafiB1+FOF3E/EYywr5NBJ1
iyhw4nXtFGf0AgMtqlKQ6ofjoPNDtviGi9Ha4gxJ4aQ06as9B/Y6neQd9xaOQuYk/hxtCJ8tPO2V
fTa3k8MUqO1f07mAsD1jVDXuwxw2kW7HnwENOG0mT94AHidWBDXTcEu4pUGYY5Xianj3E67kWqBO
I4eutMnZDg68DnLFTHgbWhc071xQHDJounnOwJQd3LgbHofZfLd17nACiVeBOqS85qvvSNMlmCjp
e+wYe6H4U9yilk3HTESpezKT+ntnafa2nXt3b7NFceaOQPU76cwe56tQSEVILOFg5zvHm05tb9S+
oO95VQRkgYUbkRazguvcs/sg4vLNkyFkVReVIwpwvId5G26TXBj34GICz4hYXl9GGKYM7eDp5bHx
7kVzjIyKg9lg/HGpeR6RhJrGbYlDjacWVYzPbAw9LiFvPuCH7jbu6Gl7MI7C8m1A72sH6X1l5nAa
yEGHirOBV0r5ZvNM0GGrRda7Z1jrlD7ThWHKJxzHbMHkuoUPkEqyGEO9Y0K8Dil1a1rcwlI/dp5+
dvCBZ7TeL0qp1D7BbFr1RFJU2ui07Wj6xuNKusMYdsC/hP04w5W9K1IrW+sgOKrFkGTZs4Snl/gS
lWTTtqaMVrpMbokmQqIaz5PwMU77Si6cNkK8TCOOu0qmZDPaZEoqo9trhmX7THGMQ2/ymVqmDmi0
XRoENEvE1joIqnLT6sXVInWKRY4BqQdZ5FIRQt/Ahu38FMT/N6etTumYA7Iah5Lo1tgsRMXeZqh0
BRodqWKO9O6hRnXxUfTF3ZjpUbhUEDy2xgxcfdHTwIxrQtK7Ww81M3IwDoIQNXtj3UR3IPPxkAbV
j97tRXouAsC3yywsjdcxd+qv4Sby0k82UneI0gTVqvmaY/0Wlp/7T+5BQAWB0V/msnHoSWpQV0CG
YYHX6lPOn8PJMA1sq2aNv4JpjDksGFAon1HmxwByaZFFmbxrbOdp8JDIzCrYJpg31lFfGK+M3BlM
l1V/6eWs+aYORAEWiljplZ6trTn2XsI0Yp2bdeMbje6fEdA/kNz2aB3rdjTem5Chd4jf4bMqEuJC
U83KXhd4TkZtC283LxbEM1Da7Kg/mtz621E3i6NNG9pQBlvOBbgo9hvklZrPbhDVxfIido6MI3nf
Kgd3/4zWH2qDybpu1HeRxrpMb8f+LLLJehkKry6Xom29Lz2+9V+ZuLc3MoNDqbG38eOknFYRO5pN
BYxOLImFtZBvmGexD87IF9Lylz5Q+0GAslAtA5S5BHg6v0EgAjqQz9mnl5QA01rEIkaxQ0XdWR4X
yX3bh0ShwS8s6RD1OMlg4IwB7j4LC7n06lG+iqKXl1oP5GvHvmZXUVN+kuNcb2RjyXPO/oEVTsWK
qpwcMv5GIgBVppgHEcAD5p9Y3m3ua1Eek4SKJWuM3E1Vq9g3XciraOkMVIK0sjeFfkrd6ZYgUKb7
UVkD4ZtIIzJj4265wKbwIDdpYpPMmuMPVWOdAsfS19CNtT0KNYso3qWXdtDUszOAFJGNtO9aAVfL
Bs+EWFlZcGgawzu7qeGshqrDCWOwpTA8DU1H1XR/8fwfvmdjaDUbEmvsWYJMX2JSLPR907rmcYJZ
caWELl+wOHNKP/AY57IBm1ZlrJUurgsC4qHRtScsISZokXIK73oEYL+nzuYutRWfr3M1ptICU77X
d9GJ7DXXhgEkjVuZrRxYDYBrIbEfrdKf3SCYmzXVnArCSua+DWlH046e5jMxBj3WrjLF9uM42gcR
GAo6kin4yBtTLuBxWCu8v8KPsVMVSBQEirwQ1aTJvH7VJY7LaYmtnWitOxXUOW9NiDA+vQgh0oYN
EqcqHfFsZoFxh8BDhVRrV5k422lKVisJQDbYqP3LFBOJr2kuPDQhJCSMEZ/GkFjDyjGtlStBJhhT
4gJDCqeNCsYETGky+OWIZSgk/wmLq+muQabi+4r9RS2d/JywkMT0MQZfAJyI4wdQtIFvxXfKq2B9
p8VSFADBe8dgkAuwcDtVhC/ioQpfRtqF98loPVM5Vl/oSlF3UnYzj2sJOdIWku86CLaISN2BNKV4
uT0K15bHHkpWxUR0eOAkcE1cw1Ram6mp+LMq5ioyG8I7Zjk92r2N6kKOzHcNTDQx+sS93sj+HqWK
jPPQTPFI1mfwbCBPCeGYhOKfiiYQYDdMEgJ3xGCc5eMhSKduj2e+5o4INWISwv00YzI5ieV26xK3
5ZJ7iKFKbXJ54ASfPhLKfE8Ict/Lnol561Ybb4YOBuYBOSZTc3F2So/tEyhSqGYUc+yiJtW3tpJc
wqOxmTycM63n7hynRPF3HYrsdLKlt16eihLlE0NLc03MaTqRvZl8raNJjz4iOlzgTF/JdtPU6Y79
ZRostc3LOn1yywTFqfIkZe7JqPqzwZQEZGisB6x3hvROdSqGJoca28noOuWNcZk4t9T6WJrhM05y
tlmknuLEze4tGzzRYDrBc6lNtyxf+iJQF5a51orVrFS5bcp87Q3muBZDU60CVo3fPKt/uaUpfKhl
iKPllPVP7mhEDnUuIa7sGmzvTZjuqm1TK2tJB5U8JYnJ5D8s9TXLH+ZIGVMJ2L+BT3xBXhxLYMui
1+o2ST6odDTObW2DlErnN4Qe9JlyVN8DyhiWZqbwXoxUsilbCl9VzTyQ+OkxtnM3Sh8kI4InBZ1M
i3NIn0PhxL4zZpSpyajjpcFCpEhbSOz9sMtR86hvE2xf5uBNhimVfvpgYxry2IPQoeil76Lg1AUS
Y4GRe/AM0/jmvyAbAiIzxHPS1XnwCUTePU7IfjXemtVMRiysk2yleyVRepLKey7QdOvJ0fmepx7m
TIaSF0wcQEGrxtlkM3UxixGw2FmXEZ+7TLdB1xPTbUJl73San27IkJCtM3WMF6429uVUQGZ4nYL4
2mFsZInpDqWfVDLedqw/gOqM7nMGeQ2GXp9PCzceOC0hmBLypq2M7AWyoLrItO+QjHCxnR2dlplm
LNQukQEQKq+HUmk6bfJM016G56uO5aoSofoa8zq+mNlsL0t7YEuWRqpFtfDUHv8rEx3CoaBpPQvo
xdF1q/ouNafge6scvroSnP5lyrT6Y+rK+SvNsnIPVo/6JSfUmBQYw20Cq8I3HBjWReNJvpYIUHs5
DHGJOcYizTSBPaSsqDuMPTI5tBGxndXQvnbhDELQs1hNG1l19fo6PqFh3XpsJKvoSL1m7B+4E0sN
wbDD5PHYB2r+ytIkP3lBMKxL2u5gu0oN0pkFTKLXcf7NJY2f04Rk4UkLd2wWTfOqmWt8rPnoNhcF
z0slKQheXkk72y3EXjq84dNRFae6hdkcJ9N0USV2niZ2CHBWxlo5RvIauWltLy22rYde68uVpmy/
0aL5rQ5U9dh2HvashJRW5qjuSW+5qAgz6g0CXeccAH5jUBzvDTt8QYHHjKBPzTmrE4NQo+wvSg+Y
T8ep431r7L7alnY2boacamqNOs17Q7u9GNQAgaFycp6kHQG3BaRT7Evz5J7nAtMV94x2jAAlfIfT
Gp+Ac0C7C8OaMXuBjOcyGloE4TzezwnxUWMggorBx06KpXJ4RKRWIp55mHzvmSruGAt7N3JB5Y+j
Nq2LWCWnYEq4R4Iw4V4YaXZ7t73Ju3fDUxYw+ogOnnUX5FG+t8Ow+cgLg7dTALBi3qBngxTpWAI0
wbx2xO1tPmuHOkSnNMHQeepgDbgOm26hCxNLbX4wi5iitcaz2E4CA+Cmd42Qqj0tcIg3z9YPZhLm
K2+OYINXMYsZljjWD3KNwROUnGibIWQwPWdErxZgPjQW9om9cioBvA5GWwl0sG6WEghuLpptmMZP
OvIf3U+zCO9cY++YzbYJkNerBpI/1KEZfBfiPWSiVaWbh5TSuGUPh5HG4WPg9k8ANZqVQXMofIDd
YE2f/3kQ4LHM+e///AmS/5s//f8i8//rv5cV2HyWt9qF9te/6qe/mf6D269p+Lm1Nfz0C/+3lNZ9
/9lM18+WKcz/ccnffud/91/+3v/wOFX0P/wo+6K7/W3kcIqfQ1049/99DOzwWUw/ZwMkv/+fITBT
/MOjWoE8l7QMk2U6HP3f6fsG/8ZzDc82dEFGzILL/3sJjfWPm2kfwL7Jn+MJaBDMakuWm//rf2jm
Pxy6bG7/XBe26Xjmf5gB+zkcQHCFhAKEHoOmHNclp/ZzOCCgBJEuEvEd/mkg5IsSibJxcUZdRwOo
yirryhZr1FC/++QTKQs/IU4sQLVBqQXjqjfdGSAtnVD9RBI+EN30+oev8l8kHX9O2Ti//YCufSsb
YFxjU9nz8w8oQ6esIAN8qIhFr29ogZkvLYqMhyWQi8rZ/PXRfs5KuOyjbKrYDcM1BKQ3AII/H22Y
FbzGHqtAHIqQ4MGcPVUqre7/86MwRtct3ZWeIaxfvvQomlIjkgU48FtxNXxuvCv48s5/fZTbz/r/
QkP//Cw8aD3Ju4MIokOO8I+5D1cvvdCRvAEqkSfroRr1M16Fnq21FR4oCPFg11WfZhtOf/Pxfj5l
vx/YsCzDpXOeQodfAid17Q3taOIWnRh+byYxjbum1dK1mJr6bzJYP1f4/H4oQrD0hJm0hOm/fJNz
oSqrBoywsASvkL5jRhLN8NW1+Us3cvE3ZUd/+mAupS+SJhfTps9F3ArO/viNelSoEq9i9JJO4XNn
1jrT7vZzsmk4+OtTd/uxfzp17CU4hEku1BFk5m4/yB8jOxRkNmYdEa4TVCjIBBdkYY6mzzx1xCM1
FszEguny1wf907WPoVcHNuMKyzZ5HvA8+uNBA3NAJslidrogA3J/Hqv+S/QJ65f/j+PYHIg8G//T
fwmzDYQMsCtzHAoTyxeL2NAijKvf+4z+fVb7T5cGH0fYAAf5j86V8sthLMrXZMe7ldEE7/yoIpBA
u725icP0sWrweock/hNwGaQZajizXC7bFGMtIA6UfkwMoinPhj3f/eefnr0gUrnUDXxov1xDQ2wV
ZeRpaAGzVewEEK4FXV5/dwH9iyvVk3iieagLQWPZL+cSv3ruDibfcT42WFp1Zm5oPi2wFQCuE0ne
v/5Q/+q7Jtpo2wblSKR6fzkcMA4gTQm6pJaE2no03TcxuIfWteCwluHfPKP/9cFI02FNkoTufvkG
LXQPx7yJoKOZF1vyCt29iEvTxmphSJ+MV/39rz+d+PPtSOrfEI7Bi1K4HPSXO8MCUo1vGHK+h/km
idyXVrh7r4QRneIxo8Ne616wlTJMlahU1bwy2N87AyE5WLp0zoT8tFORPEUaVtq//uH+fNdKgzNN
TTCnm+TXLw9b+/be5GfGpxL2MFvGUSc8m0+7vz7Kn68njnJjHzisSwit/3KCgTRGLkdiItXqaO6q
gka6QmMPxk0YxIzr/vpwvyXPf34Acjwyi5xengZ88T9/48YY6HVBV8ei0ps23w+DDbOmnKP0y2xK
c1xYRhi+MC2GaaE1bej6NcWrz3qUkCNrgrH8ZwL23z5M/tWXbCB0s+DSCeCat0vyD8/jjtJXN2/4
+GzGaapie92rrZroDf+bD/53B/rlfVYmfYQGy4EK5IBtyTLBF3SzLP/6671dr79+u7ycwexKahEp
H/v548hulKY98O0WxRCJVVMYulp0gWE/jSQc0QNkDAbV7BJm2kFdRn/3uPhXV5NBYg7XLBAL8evZ
LUHNMN7kGQhdZ16BMfTWeejg/64GbfvXH9XQ5a8f9vYW4JzBcuCY/OLnD6u3oPsSqKYLnCJtvc0E
HG5MGV4Lu2osQn3Vx673KAHFwkYpW6qBpZpuMxnT+t/sncly3TibbV+l4p8zgw1AgIOanFZHjWXL
kiV5wpBlm33f8+lr0c6/SjrSlco5uxEVkTnIyLBxSIIg8H17r2153y3f0jdR5ueGXjlD3rcIA8ti
nhCTGL0uvrG/r/LHOgw69cGrycTABB6GDvkx5YCFISG0xL9vy6mzTo20KXAhmQlm9WbAi/IJxTMi
0o7ilnkVck4vLoiiaugbBO3s53uzLiW14oAAZ2NjTRLei4/6/0NItYPOccxvWhtzX7cE9XTA3/vR
JXEC55qzzzRl83VJPMD3wAjouRICF7hnTuFR8NBW1sJLH1qyHRpK5WBos7wAt+5MDtVrZGo1Teyx
RQDn6RoTEd6Jr0vAXXae1GmNOs9Vi0qVPGyFJ9jphxRDPnngGDz6jCMFUM4gIk7oom5KFaSfQngR
tXdmFlTd4/u4zC0aG0MaJj3mlzADHYUsivQLugRkJ+F/1RDju4Mq/PZBVE77sczS6JPSpWrXRFIV
/SauMVajtxagJZPUmj9jnq2CvQnpS627Mk++9vBOv0P9LOGEJ4lVbppJxcDWBt/7mMzKv4+yGJ5/
0xUQMjvetgixT+nqA148nWz1WCOipd+zyBgGrw9PXd+J7nsDgs3ZnLOJQlvaTnSPe/aB9Z05ID1D
ZJIaZKug1VFQh2IEJXwypMENDsHN+eSMQ0FTmIs+Bl6Uq9MqqwNIpjnbrE1XjhQHYg1ziOh6kERx
3tLIxCUePFQJXQwsOz61yiIxiPTwAvwZZyHtty+w4nRH0LvI+g3UTXFC4QUCFTSizMGEiV6UVxxa
Ny1Up8Tn2WkXPFOMF+0qrPMoWxvWpC9j5PifMk+Nckda9ZwQZSSCsdnUVMJSzC1DGY0XMX4xiUx9
NshkYjulIUX6FTE8zDjamrdBZyEZzdGGfjKKFOMKqAZqWA1BRBv2Q5a6RvkymldDFtfkQTukBO5L
gcXGW3l0TvIv49h0S8mwNT8j73TrrbZzukqcRF0VnFLfJ4ngLO/dxogOMZ+q6MCJJndPkETG6XoI
O0zVI7Lej8ow42+DFdPCKcbIQ7XSo3tki5CS503cGtJsDgmUpnBOwrmyrIpwmADo9UpOA117+Drh
DzkRGk5juBk9soY4Y63GUTY0ie2YLqaUOMegpPXoPlkfkMQlfUk4jGfjhcHZNeMac/N8hLMW6OWv
tAT4p7iIuXVdZbU+L9woxk05ZICsXN3aYmM3uAhjA5Q1LllKlxsynCTFntlrLjnLFd62VDDg1nFR
J0halMWEaCi2nrtZTn0LNpmg6l6SJ7VpcmdAT5FFFqD+MAfihKVLg5iK2vnB8uARppMlhu1IZ45s
Nse2N31exphVTKO8J/9i8BBSoDy5FX6MgaG1/eSxSjWhtP1cu/YeZ3funRU1iMFTXatSIU5QWb2r
3YYDdJ1mztfeb1OMbuXMt8bxxsqgI2DGj6H20n6fTbghbE4dRNLECxCsUomLOEbY4LuaOq6qHbsA
iEohhRUXUkmWQSosuylcYX0ifrV0o+pDYxXijp5Z/LNoXV+vh6YD1R9UFbr2kNiUu8Qz5wxfoF2G
68zJWSWc0GlIbRh6VGv08kFDG22RtfsiTORV0JHms05xTMPim8sYog0dOmfdT0GYnuVpW02fW/w1
trXWGTDwvQ39o8R+2iLY3zXoE+pth4KJqIoBC50xKwtAKO/ZnHwZXC/QyQmbfjaxGE4o2PMUa+V0
bftDxb6s71GryLZa0T2xwom5WPOGdezlu49jH9gHo5mLrwOK/AaQL7LojZIVksqwkFh/dJ+ioSbh
1IzKde16ykBuQticS6NPIEQXe2T2ZlL93hv+XXf7u0TzO4j0v2t8R//5vyz5/X8Xu/l2LPqHKPhx
TAVZ/sTvyp8lSNdUFswa03Ooviy1id+VvyV2Eyo7FQTMEbzFC+Hp3/HTzl9ElLtsU5aqITw4tm5/
V/7EX1BEOO9Qo+PMg8LB/hP4k2s/3xexj+eNBlvjMt7CltFHW02VNraIO3+V9jHCq/1kAqBbOXZh
eocZnaP+wKc7xw5NPHV40bWKPpXT0h46xFj0kZiWLvag0Xbra0WqbgNPfgiGSw8qL/VoGVXgcIIO
0d1pCaaME4KwbRus0mgn4JksEJ0cJjITc2xioxE5UZOI5bo04wKAMFwM4qQC3L2rOjI7ucpaA+kN
rSA2Lv0YK9oahkWfzaUANiLrKvhedU3iXAgZGl9nI2IhwRsAwIEyxHQhGi/4msQRHlonsyFOY84E
0FFkwh8w8tKiWyU6UOUJwWwhzI9kQNYX+xRe1s4Q8/WYkMiiV4sVhBC6leRT0Loo3K3Lqwaco1q8
KyIXKfilxP4gsCbircD5cVnPrfcQWlpiOm0RTvi2h+V1khgFwxrkFd6kznLvfJshbwOrQrKL4nPM
LiY79bJT4gXQQeeFTSRRJ02hiUDLp+KzM8cufcNyRkyaKL4Oa9ZfPdOMBJxFg7rTICcaVEGS3ft8
IWMyVzyWRzC3rZHiJotYJk9TAkKay6bxzfRgxx2+n9K1E1ASztiuimYY73LAGt2u8nRIOmlPjfhL
EcY9UEkqGCR4gVxyVoFLB4nVrKm+1VPOFneutHok/tHH4WBP4suQSSzBbPjl1sKjtwdCWVZrwsD1
Y+MvoNB4iAgaqeeEsA+T1EGxyjXa55XWQY3aXpJOarndJHd17KoJjWBEXioxWz3F6C6Dizha/Ky9
bNyxX9UVJ7SWht33EMAUenZIEWcAEMMro42an/RebmigAGoJG/q4HNB1Ccck1tHnDlFCxA1Kql1K
IrnD5poNJF4727m1i5GlGk08nVE1SXkFNRWaco9jkxCzMJ2RnKUuwn+4VI29asdsvBtzSv/rsery
RxsXeL2GwmBlGETl/KlKXclvsyyCR2yn0Nga8n7GnOuZNbnhmf9ILy6/pD5ufYso55D2idd/WHVQ
zXuU/T5BODSWkEzx5ldkYpp2vfdNv4NFNhEDi04nnx+EIcvL3pF42ShxYTBNegyXG7P22cWhHyzm
FYrZuDi12xrqW2TaRbQOZOOQReUP05JHCXnxLk0C/zEbcDbvy6ywURDrDiPH1GUlZqIAGRpibo9q
U9/aCQQqaV/5U5mcW8bc+ptF4vC9qnp73gU44QgY6WO9HN7dT63beneFUileltJS0aFIHcLSwiHN
LitSCohRTW0f1FlEJsraa3Xww24mWBOyrrTJ/xxm3NKVxoYgCQ4I1v44pjdDGIQeSxnq4Ju4SIN7
yDA8Hy+NIwFz18JChweZpW+EAU+EKo7jlBiBxY8qrKC68OBy3pg2o219FU9fZmTI4WWfNSh4Ldft
kqt6RIqwcUzDTcBMzMEJWoFq2NNakO02qN0x3UqYEERmVgWkVsdIQXQWKBTMVR79anUDiMHb0ikP
po7XgXIRcHmyDUL60NxFOW5ptqbJcnUe2qWNIQp8IVkKZ7YxONGvCPH1EtzJuvQ3unZQxk7K6PGz
qOI+E5Xdsf1Yzj5GZQfDBokHMGoiLhcCcUfE68pVjXuZIsT71ui2PuNEicyQTnjeUtwGy7NpqBFf
MWEhi8PPZoMeCBEOAPMr7AuQ2mxzU/LC5SsMse2w9gUGvPXk6njYKlWW4aUfmuGhTroErgJOwisQ
ebghoGt0uKcr1uRK8Ag0nX0O4kHVZBf+TKzTGZEBYKWrKQ46eEoqQJk5yzjbaT9rceKAEv6KTYpJ
0UXBmCOn8NRV4xv+vJKlG7oIefjeMa3H6D6KTPTodZObsKx51a6FcFvSPyg5n/qZbTXbJNDA2tg0
I9ZmNTUXc2na1YgM4S/S6M0AjSAmQJ1OuZiOcRHb2ZeoCYkpUy2h2qjKJftrczTLLwS8esYaMxuT
r49MNG9pnsl7MHTgkQmEjDY1JMRwC10KSTJ7ZfEdNqpZrfjWx/dasjXOD2Jo5DB8AfzPC71y2VN+
Hzidf+jmGYWObc3qgCA66/d+ZCc/49FOP8jRlTcIEOb7tLPrR2qMIWatonC/W01nIAYvTPPLWMTU
J52mLn4KknT246wKyOTz/DWy7A4tg0XWROgXDkrnKsYDUlVplKyjqrCupna2bl2JFWKVqQIt9MCf
vvMrZ0AM6dnzVRLRb0mMtj+lAYoPuo5Eu6fXzUY87AFRCTuL8I/Q0ZRI8kn9XJlVSIBXG/bWQXaK
OdMNCYflmZeGpgdbc4cXpXevka+ROk3wNeBFGvxttROwXjocBTVS0F4m5kWYVuFjMxoJp7OqhDSA
T3fSnwJSNjjSRdSGPqCxKRHsUUiZMLzEeeZZfOOxVD5wOACOBsWgtbozEOnZ+HGeMwnR0XaHTp8H
ntUn53AH+5gvy0hV5tpNIyIHQCyz41aJGv2TLkEDNaCmzUyyvA2Zmp9IkNLWmv59mm1MunP5hgSm
8kIXleYQ0YZI1KD4WY+YdYfhuzVNQXVepH5Ks6eg2kQ1xSPSZRoS31n+5ATGZwqdb5QX4mHtmFNG
PiTVSqjpRL/4Ptqr1vQPDfGY4S1cYEMQLN7k8XU79fkCNo6xo/nRENDbdVnloRPIiRvjtfbEY58b
wruQODfERg451ZiiK7SCv8gxDTF8gXe5WrLXJAmVVcIytjKokpv7yY2NAUS/J0VLTVZnQqN0b/3p
ZwvsIvnQsEDUuxbDcH2BV6aoL3wzib1DSPzjjKGBvcU4bMgWQQkccrJTZ0ESA5Aja6EIzuFVpcG3
ooYLtAnbEYvWGMusXRNPzA+1w84fTka/ExTbsjFwxPdubLv0lHjcKfm49ClI5mY7bUBZq1pCKsqJ
1BqIxjOCtsqo3F1FmQOMaDxzvHNmN7K+EMpt4+SsFFthJrIcb6ji5LDopByiJX2RY+W9N1jWHU7j
kUKY7vyfZqcdBLJJTLBaGmBQWGW+CazanpnMm7bPunanq14hak7rhEhWmwYMnv4+IruYY257ibzd
TM/ASXQ/sLUOF3r01VeVT6baWYRTwI+pUWCBj+69CYdfBPSOYyVNowIRu9yQvBRpblpffCh1g2iP
aqNJ2BB93mCB4EQQTAzHQtLFVpuUAEoI31gTiHKVPRpFVhUzAtDhDL2+bFXHa27plOwKwbajYrfW
BbDP6Kt0W+CH5k8YGQk7eApY7L+pEDhbt7Mreg8EufugJ9SYsgfpW1q/XYbMtpK4mwkfl6x6Jd/N
G6pB2G15VavrQrCb3nWTagn5GwYBQ8K30DSV4AevEJeGP3PbjVE89y4dOW8U01lLzDFODrbU7Ybi
DcSPoqaKhyXFhaBQe5mrT4lx5hbXygxvDcSqRJW5QWLi/8bhvs4lfmO8s4kZfnS6OugOuSwiKrbj
1BVwVhFEAUolXWc9D0acn3hDgd41IYoa2kbXJUi0xpqQniLVlU1YPYJGbh4qrG3fQYqhNmMNuFEx
YVsrFbqJ3ApynwgM5i9D4tdVcLVaXIGUC8spp1YxUJrEWBoOID8ab3jsjRm/0tyExY+gjFJvix+7
ir9R1QGWtEGLyuFiaiLaTLNrNcW8rgrV627tBK1bL0HibYe5ZpYIjRCoBfBIU+oEgS1BGo0oKJCm
OS20nwS/zCVYJ8c/nXOK/QQPZ2N8qyQyUX+d16jFqSOw+RfXbD1jiolBXWb4gH6V6P+vfvAvxBdP
uhWLLulvvdEifPrPf108fH8IHprHh/qZ2Gj5Q79LCNL8CwkAlKFF7PM3Cvp3CUE4oKXZ/NPx4+30
aLv+dwnBsJAcoTWiPeoJ04RN+z81BJwLf9F5R7nAgZ/WoLSdPykiHHerHOV59vITUA7aNGSXPtOT
thh7z446ONEbfZiOh1lTViY5O988uSl/l5f+g3PaxyLK2+Y//3XcfV06Nx5+p0VOQitQHBUq0H6Y
5Hsi7+hldUYU5E0P0K6T47bwsPnWgvyStwc8viyGcj1GBL0NNBVJ0PPLGmmfElkGtBA5pXkZTqW/
96gWr/5wFNuyqfBgDJM8XRQKz0eJkyAbpniqSUwJ8VGaLPB8gMU7coPlETxt9dGzVVSg6Fx7LoaL
YyFAzLYotWrADkk2At2vUS9mwY4T9DnJRNdjHD92Y/peT/q4Q08pxxM2MxdPiRQv+ovTHATtwAYE
y3EVbKyONHhVgjWQhj2dF6Yq35khx/1EYTtg0RmJ7h+SquVleDoPyTkHYOhCI4dieqdg86OxZPkW
QdK+M9KLqcHZCuUKwg166kB/l///ZMb7U10QEDeSVyfD8XSaga/YZZf+g1FsyoLojFBxWMcKBwJY
YzfSXYs3PayS03giPZzJWBFm/fYcfPFqLcoB3mFqjRaKlOOZHovFDImRbp1yKlyzByedqS/kWvuR
syuNwv7J1jk7eXvQV54Wcj4bLDI0J8QiR0/LVL47Fx15tDQ88q0rCMarhTB2eQWo/e2hjh+XZ6JK
4F+kYQiqXspgPOl2Q+U465ia+b4oNGAlUvzeGeXoLjL5WKGY67QcSWNQv8QMTyZFjZy90EvxJpn8
KykJP/cDaNz4xcfcPIDyDd55bEfv1zLgLympUGib6DAfrYhySeMbx5Js6m46c0JP8tQ8BW7EJmg+
CdN3Hthrw1G5QPbAY1PIBp5P+qpB0IPhEwoWARmEkuicunAfYu/v6fFZ606kRIH+0ZPjEm0XWjVV
bk3fnvSE52M6uRs3OuEEqgbXOJTCgysomz++MEqZTH2K4IC6Xzy4kGIPRxR4YWocmkNg4sdBZxzj
fq5wigwwGv78opblicq+w2Q5fm5CL4t+BuOOlz7CH1WSdO8F70keXj4uvsfLIJDHHaY+24mna1Tu
pNGEv51EmYS6Fp3JdANPagLtkzUgZxJr+8dXxXeMqcjzksu24/l4Shgdzjym/wzKeM3SSQC5hZX7
T0fhEbHJ4J9lN3DcrvAm+slycpN1VdKYb/sGHlbXFLu3Rzlam5h2zDU2HIjYsLAqdXQtcEEbKG9s
6DWSjhVI12lLVxjrh+P471zQa0NJxfLLVs1irh8PBaBLzYNK1+NMwzHsxPi5sXB40qOLH/78qrhz
CnKSRlh+/AJ3c9+ltJDTtY/nGY3KeNZHVAhLiqB/PBcILbHQNvNNYe4d79V8E9IhB8jlkBVAY+XU
ZqzHqFD/4IJY2yVfEeKLuaznUy50ChoxC4CNAkRzgR18tj7YXeUHH8zcK0/fvntHH5Ffc8JbPvZ8
7oXgxXo+2BDnFe1t3DpAJDGxp1F/gZJF/+6i/m8lZssoGloiEiUWWvIEjt7azDAH4spbgFt1WW8B
R96LKVXvTO9XLoWwCoSCpJ84SOuP9pxRb2HMhmO0Nuhyb6O8FpdBW/2dF/H/vJRXZvazUY6ejl3i
ZMlx060jgp1PdJmSCdJSPUixs31++9m8HEqwibBtTeuLGSeORb7gy/CDE1cuBxtvIZ/CZIMxNL5N
dWe884ReGcslPYGZTWaOZTpHT8hLksQeBOVISsZ4b5TKz9shiDAgeeKdteHlcxIucloH/bzH1uWX
pu3JjmLwbaOgbJtQw5kTqLaTASyBnv/bN+/lhwLZPPJoy7FRCmNEeD6xc7qZMNlVsg4x9ffk1hXF
HQUs3Z71GsIcFB7UMu/MwJdjcgjBx8t2QiKSco4e2MDhitiYIMV1T1SMn+AgNxIpN3Sj2bA7oC3f
vsYlSOnpAYj3Si4rkeUqD6uisI8GLHg6VkgFcx10RAaulVN6wd71SijSrTfpLwaijGQPpmGp+kM3
m7YTIrJ7uymbO1pFvUt8dRfAf81tEgddL+wuRedlhDG7yZjuBZx3Y9cJwz2bhRN8ffvXv5xyktMG
JqHFSeG9kMrXcRMElsPnaJgzmrbp3DfYEqvZ/0ayAUDjPx8N+8sSY8Jyxy17Ph8IbCvHumSfN8Sq
nXZZIu0bbAgwmqmjyvCd0V6ZCeSlmxpvFCFmv4xRT7cpNrLhqMv4/glnyV4QoRtvEWnRKxlHeBM0
BIv609sXuHxSnxyGl7lgYXYyJYsFfizlPL9AM3Dn0EhQEjceTbbO/THNZramDriJKhrCpIJ/fnvA
166Rt1ehtECxwVnu+YCdKZrGqPgcRsNI2GHg3HpjdEFnhSBFIHrvzPVXZgs3k0qR0os/zFlWlSer
hpP2jjJq/FEBZxXIB21TXhsTmNhYRM47ZpHXxlo+h3LxwdAKPBpLl7IeAH3la6mbcQt01TjL+iA+
TbNm3r59E195akpjkEMRrhfPyNG6mxP+62q/ydezV5b0pRJ1Y+vG3BZCW1uOkPE2pX/yjuL75ZPT
VNVcCie8gMu79/xeFtruZtqHvAtu01w0c+Zv8d1YBy+CpOAhItj96UUudh827cvBWKAOej4eAKyg
WmRxHMLHYY8zO4KbF6HaSEPc4LGfjB8Nu5Kbt0d9+RRRE5nIgGyc+8o8NqI1pGMVqmPUepiRnVZ8
yOjvZIgisGO/PdRRIYp3j/UL9YJgi2Oj6T+6oU7sKUAfIMVjmwTt1TyJ7GPl1aSyOvm84NeS9HPS
VKiCIiQxxTuLzcs5RLmB+WpysUuV6GiznUbshuCg5GtV1+1FkWZyXQkql6BjhvgDLbv42pcZ8cVv
X/SL77igIOVqvD4sdNTgjp5q0lcTihiUqaWXeYdRI9SEw6TfubWvjcIairzdpeumjpe1uZ+R9VUR
5/MMkIVKapBWAbKdt6/lxVyh8MWLsNxBJGt8S5/P0LYd696S7B0t2jJYx2kMWhOMsigc5n8y1KLX
p7br0Y1cXs4nC1k6A2XJJEFVNuLFE9ttx42g57k1Ucbu376qV+4dGyyyFFnLWF6Ow7EyK9IqskdA
EiW5zhlde2AsdVr8YU35V9kQgRuFDN4B3LZHM2Gwmw62OMAKpG1QHk0/TL+SM9hN77zRLyb68pQo
nXDOY1Vml/X81gXGWDcECpLxhQCvXDXa78mJKxGdJaNlHEbi/JodHcj3wvBevY+sey5peIo60NEi
nTixjN18yta19KrTGr7qg0wcqKn/4HGxH1oOfQLv8zJJn8yMgIihWrkD9FfX6SRl3giilkE57J1p
cWxA+vW88GXzMilNs+TF9aikKNBcZGsamIEmsiYMrtMQJFIm00NhOic05tCED/ZKV7rbKy+333kJ
XrujT36BOpoxXjo2qnMtDoSd4fZr3bn5bSdmefXnd/TpMEfrsttE49Twcq17ZxwvSIy9cTBYvFNo
e/1aluVDoYFi9//8sYHimA0sXey1QMbVO21ijTEywzPfeWyvzX6KDy6+UqY/dZXn4+R11CddZeMQ
jyt3BYfOumoQ3VOVYseHaErBgrBCgjb+wT2E7saiyG6PivPzYSewp55ZMKyYIxq64RzPt2nQOZ/e
Hua1FRgnEwcjSvUWFt3nw7iQ+alYsr+DIYlMpwCkTeOcMosYHKI83x7s5SPjZUbN5i0VdA7WR1tX
m9SSfgDcDucKzetchGRgOxFhAX/8RjMOm0gO8YvD8MUJHktKJwoWLGfW2AaaXgR7ifnmnf3cy3vH
yd1FVc2aaGNhPHpECv9raQvgXE4DXTEGO73pQ5Ar2iqyd65omczPThmYBPngL1VKzhs8p+ePKZ1G
XEIcJdchYUS7uDAASNVTdrkADE6SnJCUt5/ULyfzswEVp3eBW5Id3FLiO1p7Y1nKyTY6WLGxncSX
ZZrK4iFlR1ZztvLq9lMoYZXlqgVsk5Qqtb+gauzUgT2DUX5++8e8uM9EV7JPp6FJqYRmyNF9rnM7
xh/XYzxRlbGLlJntTYoZn0JHvbejZJoc3WnN6yY4OdL+5rsqjjfNfpXnfutHCnUdLqFsDWyuJ/Zw
EqK5yx205OmGxLaqczHzEeg0rDn5zvNlDSC23QM7LkCZU4a9rpIxiR7iqQGkFWVB0QC0KeQHMhDV
FXRuV8KohsyCcmawxu2EYeNOxEnrEqqUeTh1asclVaMeq+DG4Pv0qzsSYa9b9TPbPbRKregREoqx
sBdYo5ubv6ijdjd8gMta1lcwXnBbrtFt+P4XYiy8ExL+xJisgjiBhS48gpUy+GiehiJlLnIfEhiK
yYkBVViqdL759pShjEaQleWfpjAxFnJYYFgpGSmACKnAebVqsrMiCZgEXUvGSY0DL3CciwYIMzr7
2W3CDhvtZKjzrE/8IN16HnqQCDW5zLEcaeR88fdRGv54qqROfQJZnGl8dHQAShSEZTWgXc/HPgI2
iXY82uQYb+JbBw+dgEYVTb57pXoysQ61X+fyY9ENntpVk+s0h5YHTJLnVHjW1kXmgvIXd5ETbobC
i6u9mDrX+5DM6eRh8OnH8txPqmq6HOY6NW6MILObM79v6/5aT4UjN1Zkmad9EObEQI7znP+obH/6
ERedYZ87HcJqGP2Ri/8ORN184Yokho5b50N3ADnm1zAdKQTfeX6FCYhl0NVrFfjBd8GmSsMtCNCB
E4Mo8uDMIf8hImdF5WF0Syifj1+TRRntnBD19JhPDj19THx+GH/lbUMg5ZP05H8GSazdU0uWWmEa
skf7PhutKN46eV67DyORnL800VGGcZUQecJakrzRixmtxj8XhC3aWYH12b3ME7sathAHTa4H9d7P
Gpr0j7pIG0Tcys2CE4dUoZQNYakIF0qUT7xzYcKX50AKGa4ZovEaHRRJT2mDl3CDP0LWP6rIN+8d
J4RliY0RatNsly0fgirKIbUm+XCOAD9DoG0P5nxbg61vV6qOOiLH/AGfJimjLszBOonu7NpOwSk0
mJRWDUnV1aajyEgKWIjMb5uK3GRuz4kiRdocnUerz2B6Sm8mlMijPYYZmmhqzTws4sumRTUJaxdu
d9FPs7PHGztee36u64M0u4EgCmw04zoUTSEINMulu8nSspK7vDTtH0HstPFGA7Xr9zMHcYmQbB6H
nT8k7T3+UEdcBJNm4Gl2XfxizFnUf4ExFds6KazrchCEjhWi8IZTVUrOXHWYlMmpJkFw2gn8xI9D
wTFla2c2eujcctuvCD1lexOxGUaSRgQAJ14CB+odBeDqc5MX5nShEiil5J2GY0jtFcuIJPYLO9yH
sjD9ZpfLRBK4Tu6KCXsYiy1RaT6JigEM5OY0roifJIMjdq5JZp/D2zlykXGrGALGAhKlvx63lrhh
4Q9vS2/0r1i77WSbN64b3xh5mbPcaMSQJwNr5s/aFC045ayGh+V68T0wlyg7m0xCIVcwlImyYQ/u
GwjZkuyHafvWTdjTqF7RwVpEoIHdG3uK6IBthtEv3K99gRiaNIvMam6zEqezWRvtpYU6N1+TwCvm
M9ah/LKfZZcejKz0ihMJ7nleUwuqPpctDph1kRn6Zz/5XnGY2rGr9l7c2dF5GVrmvRES5rMvpzg1
9iiDgh8O+swSlytSukPmVRKcZh6XBNCwY9Q7K6ri+DzIB886FYMpb0lAaNyV0Qn7LjY5sGv2+yG0
OeGNOjqdAlOfoc8lNLbsQqKbSClOjK0mF7FYu3449GuP5CJ3WA34bT5mvoGhPkHN3q/MZBZ6m+lh
6L75qHSqC6zLql3heu2dLWuJAp2pson0MiOeP6UzJbWvtdmYeDoIKrlB8pRYZ2ljuNijRciSX5Fv
34DZs1DvWaiOSSqWeW/vyMEpIXNPCOgtUmOjSa4bEtCDO1wsybeyr+xbNy20vxOWgW8SJZ/F2hDx
Dai3Yzf0FfUYJ6iuSM9psus0cWqPxPoyCvYq5XVdjdjiSXcrHPvKsWfSv+zYFzGmGs8hUyOss3pt
moO/ZGTKOtzgn+78DfzYOL8M8r5Mb10cwvY+8TBGn6sA2dhN2JaFvxrKkq9kggM12yS0CTUTMQbj
T7jTEJKHEwN6Jve31fdG2oXuOm777lQYRF4QMMnD23o6MpstspzEByhfTMlJTo5a8bOm2z9xZuqz
B3AK6kflubp+BBRpIYDqkRJscVVg6CkhprNJKDNXfmHZSJ161UGV9T6xWjXNCQ7qYDwteUeddTS1
sU9RDqX1uLKDtPZv7cqtos+G7pZ0sFGj/43MUdf7pc/fXwGHLMPPGdYCcbDIdmBKoxcW2Vb3Ks+u
tTkXXrhqyDZjlsxxVFzU4TAkp01Ze+lJEAgPYd0MVhS2O+eZ+jY32pi0NK8ln7HHFeFY/dfWo6v/
QGxmg8OiL7Pm0Rk1HE4Z+aEkoCaAWVr4PR9702slKN6F/53H1jQf8E8ZEGULluU9oM4kQTGAC7nv
lpzEqPrCzgjLBokkea9ORpfslGuRTKZ1WWMTN2/xwTTB55E73e1RVg/pZS3mytrRXgz7fRxMTojh
qUtvB9cW0xWwy9zYcPlx9Y1uKzmfXjKJ7iAjuzIPpqFnIMV5hz7ZmpRzKhsc2HdlOFOTs62Y+FJJ
N/4sNueBvAkVUzwfLS+v1qQq4alikTD7k3rqbZTJOgLy3Ew1fqChHHjm60a0vJgrMN+58TWD4jns
rbAKhp1hMsK5gHdBHJbmGi8SK8rHNVBUcBAVmTQ2OdxRnGNRme3xYwDHyv7Su47xoaq7Qp1jrnLb
x9Iz++GDCKaCaotKhNV8Dm30I+RcDHa7aw1VWh9VHsd6b7bCezBa02y+KH8g5FW4wFkhHMNzlFs+
T1REgU0WwgCn5k4msVNAmU2Cz6bBuKuKIOJTOmXTza99+/+JcP8FtObJEeaFCPdz9KOuH/7jnPSs
H09luL/+2G8ZLjlJeG/t5ZC1QPKWc+q/rbyG5fy1iA4p2qO24dizSOj+9vJ6fyEi9cDIoWBCfrao
Ev+28rp/wbhCkYnzFgntIl38ExXu8yMXVe1FdWZiGl5Yfvy+o+JKPbV55s8a6ZJnPUwZDORV0nZk
d4PXOjy5NR9/nymfSnGfFwV+DbXokKHjKQgxL6R7jWXhyichrZYo9Qc6KCtTtn9Wzv73IBQRl/MM
J/Wj67FLu2rnaDyUljtvJK/m1ogJr337Sl65aRbW60UejfTmBdFn7Bw9VxmfEU+3310sOyeczYZP
I2CpdzB8x/eMBhLHUwqy9L3BFx6LpDnsDSFEogPUaFmsjGDpcBJS2WzevqDXh0HkiFxA02w4umst
5gfMcuUh8lvnuguBmplm3r5Tx1v+kv+pNHAdkCepXTOrOdwjQVzqb0/Kr7EH92gaxIlEurzvhtYB
rtKQp4LmwjIPk1NW79Q2Xl4VqEvq5vjhqWnTm34+oA3YvIYjfuLi+yMNiJhuo6z19u1b99pV8WpT
RUGOJVGlPh+E09oQwpM46aNFzisrf2UOMKaEYRIOhE/jnSf19nA0+54Pl2YQqGfDOjHAQwPvtuW6
xVVxiVtV7FhHqneqhr+azEcPbVGtAGfjFsK3PCqKcrB3u4KIk3Qa8q9FZUbfym4O4rVIwKOsE/gg
/irJNCRwl4R4opBrj/3w2NU3ZqAD+ExCsn8I8lTdl5k1AbAt/Mo4yRMPC96cFu5Nk1XEnAFEb066
IjH7hySNpPGpHm2bYZsGNeXbT+z47ZVIsVBhL4gwG7XUcXGy9TJfRFV3Ek6NpPY+1BeEzrNLdvzo
/L/YO4/luLVs2/7Ki+rjBLxpvMZDWlJk0oiUSHUQpAy83xtmf/0bkM65pUzxKkPVrk5FxQlJSJjt
1ppzzN9f6deXRcsGkR5TEfMRjYDjl8XxryNVtN9XsdA32kLUluwyvmKvJBxNqGb6w3lpubPF70HT
y7cXKuvx9Yp2Bo0Qd/sq9fq1God5BzJ53Bf6lD/8/s5+HVpciXo8xTMkqY578hlOWZ+5ABr2LhTn
FcdQgkGwXJ6phb5xkWUGZ/FjxWA9OKmFYpZyCcGp99ZEApLtUWdKSRbY/v5O3vgaqLPiQVmkbSDa
TmYl00o1Q3rlfhBE3+RTQ6kgjiHttPhF/oMrcQE0THg26DMcvx0npjWlsbvO/C69ygxyvMlabzbF
mJzTV7z14GgdI5VCJ2Ux4R5fqZ11k35duaewa4dxmQ+rFL7WmeX8rQdn0rRwLPQ3KIVPbid18lbv
vXw/VvAHRsftd5DRWUIqec6G8ubtsDXB60IPFC/K8e2MJaTbaC72WpDOu3q08ELbpXfmYzvu/iyr
03InND5RnzLcTxW1oMRrm/LOvvaCF6cp5uvGk831WJrufWUO8xdEyc0ZgdablySzhg3Ed53ZSUsm
IaLbxMWzxwaZrDBIV1tEIuXeBYSxn2fRNOzly3NiBrZaPK7jKX1pLrisjVRqFqPI8eP0PClivMW7
3jVgHw7uqH/uiXHmNMlgG9cRyX4EWFI3DAPZiGeLTI9XiB1ORTJY3XcbdrI6tSUyArEYK8hibt1d
uvC2njBT4LTymYLw0PP7M7pofbQdsIr7myTvSYXKO9KskGHTVL8jYd4+OLnXydtsKfRsqerk/b2b
VsTIipYGAWlNHeXQIDKhJUH+H5IXGO+Vfm+mtjavUj4ae+VSn11C3rNvkAXanixoHveGKlP9oE1a
02wHs9cXNP2415VAumxNiX6tm5LIt77lYawgYY2XFCc82Em+LONNX0akRgb5lJLn2/uH2siiZ5zU
HOFJ1TIvqimPvrVEo9q7KRfzUyFtCIQZMYgDPyeLv0INRArQw/eg55t6+RYp3pCv00Sfr/xawDkx
vWigNlVN0iVsa2rbfdC0OSfmtqPfHifkSoUML4zgcTszibcZccHrXCFDWBW2N2erzEN4SGQXzEdQ
E8p+GvSEaOS8H8pvST/nh47pDNm2RVI79e5Ip8wXEUVBF7VdadVkfKGlFWth0bvDsx4bjdoY4LOu
+0LYAA+Dav6izQ2iyqjs6RXIhPpUSFukfSdmA3npPNaRA+KxEu4+xv1aretAcNitNCcp1grUDJwT
V2J5zsUrfAIC/+BZ6JyMFbX2bPbqeyqRS6kGZI1j7dtJm7E8m8BSh7BNHf9q8LI02899md8pu66t
a0VsE910Iod2nT8Vxkqhidp1Tfvggowj+oWoKQJXBInzrTNSV2uGXu4SkqOHVctYu0frGXcrS1TW
pfDz/MPs+OoTMQ0Gtukp/siuf8o3tpbl/YYdPnXTTlJtiV2hWaGjWu+pnP1arokiFMDzZ8FJpvE6
DQxLRiQhH6ToX+coJvViSowCHgxerBeZZM6XXqSzQbkvxo5vN3VTvsvKnCFeOt1ixx+n4lvc9Exr
fVGY3jqjEPKiprg2LobGidLHRut52spxqTGOQlDCtosue++MpYV1jbMk7A1BcNFKMqX0YYwXX6dR
QfU5bB1dXUPzJmi+pWJ40cRVO60lXmmiJu1O27EfIqNGksn0wfLK2FhHkiDTVT21BR2JTsxq62tR
8ykZgpSBhHFolzCnUS6nx1aEfpHqxp2KDE1fJ77bfXThQdQE09RwTua58D8UhEs3YUWShb2laCuT
jTvk5A9KHViIRdIHxuNYt0ml1hfbXWIV5SO9xpbM+MAgM5vgNSLU2iQpP+fTnL4vUoWXaB4Z6JCm
CBxe06uwvxVzXeV4nyv0mGheO5gVkdPW64B3EYdu6QMVQu/NVAJIOfqMfCF2SbDLUuqtoi6KbeP2
pkX+wQIR8dxkEGubCLnP2YIy2TapN0AFIAMXSEUUd4TVJU4xfpiGBqXjuikxv1mYzan0XUWw7mUI
9c10w84wjOTaNXvxYwX+b9nlXxx2f9pb/VJ2uX6RXYoXpP+55vL97/youbjWX2wcUd5Y9JP5BBeu
8Q/rs+P+xUl5oWfj0jXIQmDN/bvishRqkAYt7XB497BzFi/SP8EJpv7Xcroz2cjDHV/81H9SdPlF
IITzhIM97Xacf0s152SjrjKwlzn4j1WVe7BdW296ZNmg+l0R1rcCiSO3HHwAerY4KAkcUtnLqI/e
t7ZNzsGZl536v3cDWK/R4znsFPFzLKoXc9nm/XQqr4K511CxEapWx/0eVLRae1oq9/jLvHhV2om4
g24WfW4nW505rhxvRBZrHucH4HbLi/DYBZ1sRLD3amNvEWjH7uKDLwyCBKvpazb5W+JfrDMXO95E
fr+Yw61CEyGtCtfUycWauXMd/MxkdWn2vJ4T+WI19EB++gzPlrj+uQhVPg4ti4fp5CLJUHVx4RAG
CrPGuNBIz1or7Hzvf3+V5ev4+ZWRfMv5znQoOyCnJHfj+JU1PWcVqK8CZGh952iKanbcPgSe+hob
Cuxmc+EP5W3RBZvfX9deNqQnF/bhBXAWW3at7JOPL4wdotNi4co1GhGiTSXt3Hmbj377MfJzm+hg
Ez7rCoTkixUpdT1pdfCQ2FFuUQyvo3KNijFbMyNDzLPa0X+cZy2AxFkG08fUGhrSH01q6qTuwf4K
yxaGyzoASLNCJW49iN7nX+sAqY9yUDVxXW4eXbTVrA5ErXvmBaJrlivTxAwC1UMzSfCVsR9cBH0H
TNXqbAletUy1DxCdP3Q8MprbnSS93RDSM2BuOSBdraavgnAGxXXucP7LB8iLRryGWknHPsCcf/Lw
nKbWcpJ+1mXV59dkhslNlwbemc/8lzEF7hw573e3Aie/0zEl0oncV2GI9aiLdh2IjtwhPZpW9jSQ
hqbMavX7b+L4DMMXj1buO12CfCoO6qfHZ5eeq0PBUKxRx/DmCO0MR5dw9LjJ9LDNa+QU0Iz+/Ca/
K3Y4EWJg5lh4/CiDIPFoGsMv8nJ528NB3YukhzlsBbfVTFv997f4xovD9UFphaq7wdJxcvxUfBwA
VX12fUkmCXojflQG0znswXeYwtHgWroAvDvmYDzLmPmOb4qzM9VqJq716OQVYabc/LryG4hZpDz7
Dz4ByZrsqLGp2MRPOLdkBcOD6yRHCdN7QDTm3KQ9qTQ/bv+/uwx2GUxg/3sy049dxkuVvhxvM/hL
f7d27L8QE1Nmo+bGp8FSxpj+sc/QDO8vKle6B9kcZwbSVQbO3xsN0/trSdahcwOOFaiG++99BthX
1g3+M2JvKBjLDPtPMNXfq88Pdi6RVmdXI1SsS3qHDaIVaT+62V+Esy6avUGmEO9GOu3Axug/Mz//
9EzeuMhpGej7RSh++8g8Fwv3SSXQLksv1gnQG/082VezgL5Mvuql3ozumVF/PA7/vh1qqfgUKKhi
yzseILGDCZm4tmdjLnIQeHDV7wUGiXz9+xv69TImssslFYjyMG/u5DIqqECpt86T1Q6lv0FeJB/q
ORnOuTuO913L3XAZKqiwaegaMN6P78ZMfaoXrfWkkpLzDUE2H2NCUMDXmQbnFY3F1AMpm6OKPyNm
fevCi4eATtzyDeonG76cD1B2tv5klRkUSqMUKeAowg5VvjC68pLURZSAh1lL2zO2r+N9y49bpu1H
BY9y+K/Q4DrFP9BBBIUqKbLHqbTJMsAhpZxtLVn498KqiBl24ZcV29oxhbep/QbN4u/f768fLOVx
2EX49PFLseM/fvDunDYAPc0nwonsDXvQh7bRyNGCcf/HF6LTRQyvTqmN/skphWLUtGT2EutJW5iw
kXTazYCCncB4wsZ/f0vsmvnR/148eLTod33+M2UzmjTYBY9vqnI1bQSLeFDEihSr2U4T4h6Akzch
ie7l+7QbF1Z4kuPRQqEXXXpBPBNVyJGY6MnZJR88cweTihN6gWld1VH2GnlRk4asONZLOS51ndgg
+nOlqrYC1KbgQ2wGxggRurMyfaIPU9/BTREXJEW0le6FuEcgtXWqTFiao9747FN3nTbZADQmBAtv
mUgbybcnDzQeSkJLMCDuNMr0yDEtQ137jpJXqSIuY1s6uZ9uEeM2L3AC0dn1Gqq9O3Iqko8WGDlE
vNak13szi4OWzKaMbIjcsIabpnUl2Mdu9CdEqgHoNg1vyHt3QOmzQoctSP+co0isylHlASb9sv5C
5FrmbAoqXcNFZJvdwzygfyFkuiNLushLjfzGNO4vmqhJ9JXS3HpatR38UCpEdYr2JrYJqJDRPG0G
Z5qHBw8xl0XuA90MMmDS4VOiVckX3GtQQqOO4odOAhn7mRejw9zwKulX3quB5IfDIN0IqePU+egJ
jSViutJ3upYlxPoK00r092BBEgskLeuMdldL2nVZaERT1QecpryuVflt5KR5h42h1IoiKDxqIkIY
2mZumm5oQrsZifc4aMrRuu65IYk5s+5MZTd+uYcqUPb3md4Zkpx2NHKR+x5NbS2mXdC1EGqFJXOR
viOAkmbA1rAzOL1xmAPrc3y6u1pcE/dezp4S/kNZsONOqFWxHzX0beylvHziI2AhYeM2wI1Y9tol
so/TxDBY0g5TmxI82e7oVuyIMhile5KKOKaLB1j1Kp9CSy9Jo+8sZGYZG7c2WA2T6JoIZU1cyfkW
AUDm6uQsNcD7dm42Uy4LgUNrVfXYJ4TLt2snWjJmwFQ2C0fX4lLkXoF4bi8WZFK+khSiy0MS6Ln+
bhgoY+56nAzfRkJxgcZanX8dJC6t89oo/Y9WN2BOEbZbfM2K2oy/4YmW9qGfydwNuzZqvBszHrQb
Qcks2k3MesmH2U/MdmX4lW7uvI5c4tuodoY7lgUnvpmamKOQ0VbZ81QT7L0bOsgWYyhsZfAwzHGq
Pyam0VDkVHBqrkgxSNx9OgbdQE9mObJnpAWjtquS9onwYx0OMPWxdGOg9gMLhQrK3Gnj5DWvcZJP
YuvG1qSIq4Y5wkCa9GkKwTxJwrejbADHGVSR9jiPYrAeDDVE0U0qgPts/Zk8jadszh3rAWWvnnwJ
qNi7n/u0tQYf9elsGH2IK8+sP0KFDQjEnRjuwXWmt25Odo7IAnE9oEcrSEvQxRj5pEV1Q/aYq7QD
95R2iTc+0IBAzkr2egwdVoP/41xpIFZ4lwkq1srI3NsZZES18V1Nor0dh+Kud9wcBHiqL2Rdx0QM
YmiDrSPT7t0FQ92YVyOAkwSoQFfcGW4y3couy6ANkw0VrEVBdsnadiJnQaOnxjfZ8kC3CN8THz8e
mNGV1Xio9xZPPLEk45DQTzYpDM+oLNMdFn9W2LScynxnTm4EW7aYPvQTTbrVVC1HTsSEkc4jclmG
+hhLYVjZw/BAFdl5rDXVEiYdl4Cgg1p143agouxuTS1yyNypZFqtSH5IruPaS5/7ebQ0pvlsukW/
QzEy4MiZImSOtHEFF3qAil455Q3HDKZ2Y06dD5jQ4k/oqalmOrkWPetmVn+W6OEeJmckhdFLzOxr
Yit0cEmf9p9cTdevm9YpiPoQYFlDKYWOMlz352fK/yWISSeDmUlKhuaEnlEHn5ygSvN1ZXfVOzVT
Plihn+0/9mOfPM+Q2l8RuzUj60fVvoqyJnbCTVG8NFNVp7vENccDrQpVXuSaTTKKP5Fnsc4slb46
XuncobktHg1NWi9ZSZ7xavDnCuWjQFpp5EX/KZkQL0tdGz8zQ2XZppZp4K9Z5gxYm15n5qtm8N0t
uHIlQ/TP3reJhAKo00tsBkxgzFGk5XYjX2ARVBpyeqnfK4zjExfp4A037BWpeTiqyEN/pAa+5abB
6JcqgFZfMDjKsIGIQEu5QmcflhKq/ZoSRGuEVpyPB/oi4zvFXnS+nUls+ibTXFz12jC+L3gD49pl
YaWpkkuzuGboRIc6U2a7RhoCw7UK1JQx0XIYXPtgh2SoWCUJlsl8zBVVA5/DJuKeCpHK489z5lXg
5YMERLs3a8yFCCSwjnSzUx+KPoKTjESyee1Gp0fybBBDFQrcRy8IGcgBql22GVtrrpwhNFuvokdC
ub5Zx6oZox1/uitWiU8uwSYva3lFIAoAjDIFJbwl1Th/YshUxm6MKjNZwcMo0akXYgSgZTbOvYWX
8G8r8H+Prv9C0fTTFvGXAvmOcf/1hVSgvn+RR6fX5e/9I0y0/uJcSB0c5xdRq0tN+39Or+5f5CBC
y7IgF6HUWlzh/4SMEEDCNhMJA/F6HDB/ChmhgP4/B9fvksU/OLse15WWDa2PGRKxJMoPNrSLaPLn
svREw38wouwmBpM/r9xeLBObye4H64K5aSYNgVHRGee4mid2uB/Xxf6L4gln1uJDO75uWQ11OzTp
TRJvbKO+HpyeICBRhd145ablV5LrN31E/TKw8qef3tAbB+m3Lo2Dy3QBe8J3g4Z3fOk58tpibLsb
0OLduzJr2mGTBZXaBllqiJXdekl87au03qqYCY3Nu0uEJH/WjLdnfslSajo+TSCAIHvGN5FJWfye
418yGn3s2nNys0QJUFGljlKs+8KmNDuq2JCh3yujWxcu0c8j/GQvzErCQFZGwMEcmrGfvDMzDb+P
6/ZNe+ZU9caHgSCWWgO7MvghpyClKsg1d1LBgVocPgQbBlG3toeufJyRXc8bg/NY/W4wRXWOE/rL
6ZWaO2wtj3eEZoJYzOOH4sy+XSZ1fKPzDbzWjqxfpzpw1xFZAZeFURofBxLtbrWgrT/obhb/aZll
uTpVguWOaVKdljxLYDDgE4NDFnfJB4IwxCtK42QbC/NcQuov9Y/lSqR505hCMvm9C/bzyLOSZGqV
Fh0izhWPvkHqIW4sY/f7T2z5lk+/MPTGC3hi8XyeiofolOLeiqxDHBE5VpAV9zjFur4R9Lsef3+l
t24HaTW9O9oyFHHN49dWDKYjUiu/IShHPrS92954mALPHMDfuh2aIkxX6KFcihvHF5G5k5t9kd5U
RjC39NuT8kK3W/s+q8V8RkX21v2A9aLMzzQBgOVkbNYje4wozW/sTsnNIBLkDGUs8e/++WOjOkVN
01kka6cIAxGMGBHzlIeVq4esbOKrfkG2//4iJ33Q77MtvUeKMIxmKqKn6vOxqeOG889NneLzXbde
O1TbKuqDFXDADhduKd6DZnP0dTUJk5k380t/1TVgi3cu8oU/6xH++DkQXjxKYCw/PyzDP/VCQSni
JSfjrxdVd5HHSt8PWj5tfn/TS2Hv5NNnakXK7SNmWxjcx98KaZRWByL0YJqcvsnQkiHSmY9Jkb9O
QfeHCmhWUXdhoDrAiNDG6ydzFmD8Eh37dBijPL7wKEmsdSt2zi0XvxafWKIpc3M7CIQpVRzfUVYl
kF8K8xDgoLksl1iXsmuSNR9XDShH71dtZNobLMfYUc0oc54cV2mbzs6sK0XGyIWZFtFD24rsPfWb
gYOy3k0rS8uye0cG1ZmZZ/kxJ4+fOZwPmtqfvgjej3+sLc2mRTN+cM1Ou1H10LySgkCZarYDKhWx
TtFDd+5//8rfWDqOrnkyB4lEn2Qm7EMGxoCzwphhMZ2m8l0D+JfsoMaFrV8INEqGU8xX1HC0u9//
gDcmDbCxQMvwmKDuP+0EyIYgICaVgxcJilI4f6+nJEnPfGwnHazvw4dh4y+yU4SaVD2PHy0Bta1R
Cf3AvsKyNhLDulybiWHXpFkEwxO1pORZa/r+vQxmdjTKqigSda5fbexM1+I1iaMuoDPYHudS4423
HgCDzmdyBun8S+y3MsysCVr7sCArQPTUyT2n1+KVsBtzo/Iu/UAeTbU2+p7wK9bxJX7LMTZJOqT8
vyC4TaPJ+EYO03hmmv2+nzz9HAM2MjoLIQPIP/k0MK4GI3iRgwQNduklAMJXRT4Ml/3Qk6TiTASL
dX397FZT/a7rxvSj1QuPmkHbE2lXsIffuHFnXkyk1l5WpdY8/PmHsxBzAr4ZtgW/UEMa2escEw5a
51Q7OuNdmOW+PNOReGNGBHIHjIGeC+/odPWMCUymkjAcSNVDI9kKO3ks9cwNU4X7cVtlU3lmuX5r
3UG4Trl5gaVSdl7W858m+kYN5JEZ/WHSpXhniJykrDyzP3XuaN6OXTUF+AMTylIYl41rOzWmPaKg
4X2Ea/I/WHMYkgv+xUexbZ1W7vOafNDE7w5FrLkblcpvaLeLM3uGN+936fbAC4YqQlvi+H5FZVoR
SbSHssMwQvoQ5/Su73ayTqz7FK8jS2/St2wkopqS/xwIbaXAc22qrtPPPPs3FguaopzvUFsDVDld
/jrReV2qdYcR6/uKGK3nRsmvo6+/RnVAZqra9Z51boF6Y/R7TG8WCyCkHvJ4j28/b3wX53VzsEaE
rXiA2jDKbOAMBqLJ2jYu7IpCh5zNq6lQH7VlnrTknTOLjTDqT4S3/91S/18Zt2/+nmUi4pNHMrEc
oX/+/BRpcZQ6qwN52t0Fn3e1Dmbnz3C9y2y8kARZd77vAGhCH19Eq+Ju7Or2UE5m8kiWWf8AytQ9
M3/9eic4+uhkYl/kzIDn5PgiNb3YEqXtoZR299ka3fxSOXlz5v0tv/R4jlxsg/RkEavRLj2ld1ca
ZUzHHQ9CH008/UpcoC6qyDEenPIcjv973/X0YnTSQNVxO8xFJ9/KTMQwmAbibArETaHt2/FdMjnp
B6ufJrXBqE3fqMmsRz0q5cXEyeVlNszkEtXUddwXIPQ0bwgiIIhT3yLUnfN801t9M65/PzH/Ui3g
cX+ntC/1EWboX+YNx0FjGplUA6fIQkItDbXWgyF9h1uHorDfO4RzoxAqrdAlToP/FfO8j+Fo/Jk+
hm0lv4RzAiMML+kCPz/+BnJrKkiDnA8uWaIrtqE5oVypfuaocPoNLCdSA/4qCnTmMXCoxxeZSfPU
RCwPY9URHztm47WLk96eq+yM4/I7/vvnD+D7lZZzLzsYl3PAyZVkV1ojccyMG9Hd0d0jWHaxi1zS
VLG2KXX/UJ9dbwdj4K6rhuS2ckbtK/kawSXRWOrhzGteBtBvfk1w0thNvTh2zVocUhuSKItIddua
o7yFmHDdara7aeM5eSzcdFXIWV02cT1sZ38y9p4bm9gLTC0/ByNc7v93v+hkgNB4S0F4dAc1arSI
mGy/REVf3I108kEyE64r0Jpu8jyh6dK0fzqrLW8H9RzaBdMkIiY42S8RFuzL1OkPXmmMK58m6Crt
nfLMhHN6Rvh+EaaagJ0BJK5TxRfUw7Yrcj6BRpj3NT01Ws/ztdlNOz5v8nzHajrjFPxlhV4uaUFM
Q6q1FBFOYZ8FhhEVCBLJe1+n9TSa5lXZz+q9H9Ds4ikLWa1MyPFsD/z0PoNxZiDE5+RHD51+2pnR
9uYgQBfMkOYo7LEtOR5uVlYJB/4TJ5Y4eKeGkmJeOgAbgGetPTG/GSEdZ+8iqGy6WIGLtDP19S0H
g+q2Lpv25cwoON0hLk+HfYu1sEN15DInUwwxeH7tWuIgoNgtKYdJ/2ykveev4Il42UpWwXhdt3Pf
biZKQYRAeo37FeiBaC+1Jg0Qt9j+AM4pknKXpTOhf1qhG8OlXbb51zO/dfn+T8cH8RlMiUyGbHNO
5g9WDb0GWHOA0xGrjZXbtO7Bdfi8rxEdFQoCoVHEiPukXQW9Lm4laQdfLUXjkGDWoHTPrBSnS/Ty
7JZjGTIwB4nm6epJ83SK3aE5GFqr0lUjdaJmjUIO/8knQ2oYTkB3caG6yzv8aU9d+FaVmely31bF
iY/ZPFvlgVWwqcorfxXRE7qo2poo2cGVql2pJDfIrG2t4pBGwEJWEQitPy2bcvNInDj5wQZEa3/6
o3zRxabyg+venwO4PXZxN5A59imlY/X+9+/9jcdMbBVdboqmnJZOJ2ovieycCM7revamC1Rx7mbK
W+3MNPHGOKDKiHfBZvajZHay3fLYlCMQ868bVAV79D1yXVEuvsvzpkvo01fnwnve2GUgRkSybLAB
IwLkdH9XqQiW0zjAeTP7J71rBDFg1Vg14QiMpoI/g+B726vAyMIgGwp03cY4f6mGCHvU758v887p
wGJPRr9pEY8hIaNHcvyBcXpKJimba4hwdOvzcYBrZtFneJo6FTw5lhgf3cChG5Hk7L4+2zaynZVG
Xam/nShdkTUe0xS/zsoook8feBUxh1ESSDhPsaI5b9RK+6hrvacu57bQL2kq0wUNpODZys6RZCCr
EgikCVL4YKgmf99mTvuZfoAtMC4ZZbPqlU9ImqcquyRlVkuGjVN62qusZH43pIhkaKo27WfR6/Gh
Hqf5M7bZ2N6QMNAb4ZgWoHJmZ7Yu8OxO/bVwB+hirXTKz7OwCuQaFEOzdW2VEjKpAaUhwAkISVma
kdzqpB3PK2Wa+Re6vG0cjoOh3bcEexJ+Z/YVvV02Lxd5Vo/PDfA93Iimho6+zvOiXXuDZX0yrNgk
ilwDTRbGSvk3aWrV7YqL0ycn9LOSl1MWSEmWpiX3oqJbZZBrv6AwSXYGHsKxmSltFzSB0WxGcHo1
hj761+lnkeu0zJE3oOlPOpv1BDveXG2t3MfIWQedX+4wUKF2zoaBznHI3/IwbVWcmqHiaJb0952N
JvoapGKiwhkW/oSqTgum26Aa/J0V9fzxwO6E3PdWZHyrslQnvNqCsQdKMa9UKKIYIay+TM8hwsIy
DiO/U4fSamF7m8Jtc6w2IDLXnVtMvMC8qPE3Gsz+jyIbC7kG7Jc/mIPTyfUCNnPDOqpJ5YwI9kCu
olwkfpaIUXkNPW9nrYK4u4OZxbJpuoV5544AIw92P2FHGKLBLQnS7Y1io3opu73By33OCW3wyTZL
ML1pSVnBSTQF7ceFYNWH5CMbX4EIxRyAtOkTqslCXVZ6PWs7FFLd59rNe3Vo07kCtK08UayQ19Xv
BfHThAQiFSMMnVxOA4WF4dzi8M3vY0yNPjvaou1D2TYoDcBJesGq7oI6XtMK5asOoqbXV1bvE9k8
OlY2beu5MnC2dhZW4aShlIruaob6LkdjDjZxEJXdJik127oyC5nJdVNn8YstEoHuy6q897U7Tw/W
bLrl1kYVMGxpeE0JEb2ACmBlomHv9DxNVpxah9shGoc7o6Yxh/irTspNOgXmFwI0GmPbDYEJ/yod
3uHubnZWQSh9MQ7At2LYmReRwz+zaoMInu/YZI+uNxslGtsueUjbyrjyLFt717pYr0MPlh+qDb+R
7kWtVeJByCC9mQTZAVDK03YMW4pFHwQBZtbKnJKg2Eg12swhcdvH6waZhfyxpP5XvvAvNO4/zf6/
yBfe11Ik/+f/fevSz+wUv1YiFfPFl//746/9UC9Y/l86Jj4kr2w0l7YeB4Ef0nvD/esHe5ja/ndu
0j/+PtP8ixMDhcZlMUMlF7CE/+Pvs6Eq0fGkQK7rFMqXf+4PxAsGYILjxQpzPdsuYDqYU8ieoJ9/
vFjZnEp8ZzDNMIXCba6x4+JfN4veQ3HpCflsTrY7M9VWvXdFoxXx9cpqJy8Jo9jpqVShz7Ov3FK2
5RrG61SvLNueCX+zikQdbDuT/t3YWkEcIDoVcXSf23Y3XFWZXjAH6SDb96p0s13u2HF8icDKEEVo
VDIJ1qlrj8N7V0FfLMO5qoACepqp5Jowp7l/KQzDA0xelGZs+GuSquO7SvZqWjtBN7uf9D4XTbAK
uOt4l2cTdvRQIdaYbtiITA0o2MrGOz92ZS4eR7bhHsZraIiryZ9VcVPWZdHtckKxsve0/JwcJ79q
ylfyPr07J65c/c6RSJsu3Rr15dqaaq9am8ZUDttyaNp6Xwzd4D9IzONOv04HH/l/MIxV8VrGosn2
wg9GZa9NEdXlBUq5IbgeakxQa2tQnjdfE0XnZGotSpqrDkHpaowPUHOkn664vXp+dkSgqctxwkP+
FSFD0EIiGOo+fSmSOsdQpcqRrPtFfRmhmJur3tznSWvkd42RZN2nxPHS/pC6mq+FzPujdlE2VuZ/
82XPumTIWvVfZzyfnOkmK09tPeyH0dLMdcHZvojRVGBNb6nOTik6bEHWpdpnMa/k26QXrrNOK4XC
LKqNmtfWluxqJs7bpBLdVCOJCLiZcZxj4RQDEeMJgjS8QzwIGmxy+fNd0d+w9a+twxAgHXvSZEBz
HIFxCjwY1IFr9J/gnvfRkzKRAXxoxVjXt15bbUZS3HeqTx84o5FfNVr5h7jJxUU8kjoncu/Jnt3m
i1Hn0bTShuFJ9+NmHbHh+v7h3iV5TkKTO8XrhA72Yu6LNQB3ccziPE1TcZshYLQ+Wixj8rk182J8
55idCIlnSkd93aeInkNfNrb0154cKoe9RBGAm5zqCvuEndVbdOXqLtJEs+WlagPLpz7poadxpFxb
QVJAj835OYBykR2TxOI+t8jMs4vASbugWpXBmOoHWM6dfgtZNIqjVYyKtFvrbpouJsEGjvBVOpPr
sks1c1KvsIUASG+cKadiTDJ9rW4Ks8nNjx7R9M95MZub1sZKS3biXFo7AoeHLSMseuaPmruskVaD
jtdsSSVEGd1eB8Aw3UvdSCmE63o3iHutUTlcjkQkONJDvWbP+17k0P2e0mHuh9eZ7u74xbf7wL9A
y685e60pRjKC5ob01U7X83qLNjKNLt0RcOkG+gSbN8XmrRA3Xd/UYq+0vrxHUU9MuoCygsqza3OL
6n8P40n2nb7RB8/GP+gNJWLoWaufNTCQyTpDVJ2FCVBkdWgixgwK9tQOVcBD5XSg+bAF8tzfexVZ
4pj+PW1j12XrrgKQWewRfBhIZiCLdtVJLbuCDZnVoZH3ufUuUqJUe2rvdhLSkaiSUG9i39yQ/VU+
DaUc+3Dugvydhtz6tp7RtcNZyFwZOo0Ns7qwnOpJmqX6GtW2+85wU7XCBjV+qU1/2MT16N6Xif+k
Ime+j3rHti5SbtqAJBppW7I28h2MR3cT6WowV2C540t+iOaHytPrC69NjR1t43GTUmZlw6D1/fMU
TK6DxldLP8fRqH1EvxvfiEUymcMYIGHImu8doCa7BqTcro3kfFWZBVyJrBzv+oqoi/9P3XksyY2k
W/pdZj1ogxZmMxsAoTNSJ1NsYExBaAccDv308wW72rrJvrfq9nKWLDIrMiIAxy/O+c4x8dQPppF9
Fya5sNFLri2bkaB5ImfNXyK9N8wfo2lcMquB+YXagky4W3MPeDPO6cfUolwP4bkyIIIC8QKul6Sq
GapulC+zu+n6uqiOg9t5UYJP45vtTvO6A9lAR1JXSEjNxiyvmLN4WTyaibzJAs3buMiwy42hd0kV
CmXNX0M3PvWdy6TCm0bxAnxZPnICmF1o2Bro65rV7WFgUfDpV2NwnStky74j0tgS5nKuIF28TVm2
GldV008k3lfI1H0iFm48WXh3fMzzwa2D8k21g5GFRkMOzejzpqAo63YXp0iY82jWLTMSEk7vvjXd
7pnlkU8BNpuu3HmQs+8rzXc5Fb3sBRvKeE5HX9vhObAf3Ux1r52Oux48E6Lf2cvvWxuOhaxmtB6e
dkSMkl828o96OcvryQ6m5AaDfLnvCugdVou8m4xFZzn1KC/4c7/PTYglYKs7uR8WoR8t5ANPnZG/
27IVR2NOr0qCBdnVTk7/zWhbDDjsqM6ePdyUi189thC04gWHaTR0axbPTdNHY55c9Y3pRg7N5x1p
x80JeB6lgNWa9WueKO+I20+7n6C8wCdumhud9V5sllr6GuRjt5O1N26k7mg/qtUEaB3IYqiAsTb2
HTYZQr1IuJ5DOgLXjdQ8pqBMi/yK6JwfkKBvAi9nUiOT18Qwb72pVA+2lNqmyDv7WWosF6y8ZT/S
nztDDgeQ/bkWak2t/wAdVIddl53sjobBICTpm6bpKI5TFc+CgNwgZQq3KnWUgaYTmAPqn7NHRyYy
d7iPyFNKHuegcbY8+T7ZWYIUcz2QlG097AI61xNmlS2Q80LG42XZcmjNrqxC2eojgVf9jVD2fKLI
8fccqMEVYFxtV9ep840ySHPfZIM/43N2FwamINLlPeBXKwvbSq5xkGMKYS+Y9M/QdC3rCHhofnT8
RtVgs5OB9DAv7VgYYksq5R5KylzfGytUhlfQmeN75tduG6slW/Z5MYh46l091lrjR5sO+bLlkKu/
Sh7512SxPFeNVrzWXcbx3MgVOhfpJkOiUnmy2jHfJ1BP4lHPCaWcHWadqEfMUHi6PFezRlylm7db
L6CHnpe5vIKL7b9wZ2jLptAsZ8cvP5hhk1XpFmL08G2uxlw7VO3l1B7IjXWjwcgHUtW7ZfmYM22o
GR3lTX9j24ncwTWRH84szE2T4/BZjal6G5OirqJed8c4cceA71gzg22hPLUpFrvdJG17Q7K5j2bW
95IIdGgag0ZewOcYdn3FMIjfJ4UXiGfmykkmmW5JJBRXS+JgLxGL2DXmCH7N1TxjqxnTuElKTTND
KucKF4riPGWJBXF3Xs1ho0ZrurJo3SOcGa0ddqjoP4OiFA+C6NBXHzHey4LF42VOsv5+DhxoS6Tl
yu2oL/6z36l+P46l2M5D87nWng5aqavitNCZqxmiPjfsy7ZkPVSf9WRauwFe/z4rJ7hFwdBxUFo1
IRDE/jkuna1KVX4/TraIVKYZoODr+gnX+noEJ2I8Z177VBEER4ns6zuE++MXiMg2mivvq+Fq2I1B
BZPbCbSwzZB1jOV4T5mgeJjmRLVIGThon6V/a4okOxSrl547dusUdnPKs1ZPzrBAv/LKKbSI6z+I
cZfL+45v0zoqxVieyUL9bFu1FjdCr3ZjU2XvE5Uk8EP/YvczDVDhjiCKUtWCkdRgv02MNB5VUdtz
SCcyV9AcNW/Xg5IiqUCgCrYnPOeVUZQNc/beKSPRk3SAtygQ1GbzOBGgY/4QuTMcqpX6IlQzpK3J
qxkTlLnH4MApex7+JSOVjYlP+ADdmqJBILwABWLah86qO/Ica9SnYMsheR19fy1YPsykJak+MZ/q
Ai8jF2fbx42fEmcwIzF7wV7q/ICQVL2bcpjOedBTLa5297aYwozXWiVgIwrUuWEPI+g72vb6aAiV
h+6aoKCETqRvUishJ1Dr5HhXV15GiIS7ppR06pYEWvt6rOduB/0q2NTIge49LEjspS8sTCUWJ0yr
ZhSYG3P0BOYgGUawsTq6cM+7sNI7rkSLiA8vnvtiKM+yMIdogLsdGfOEVYMgBC30M7IzY9usGCx5
2XqFuM/Tz4CN8ioWi9nxltg4A8+VFp0gV+x0HQxe+TjDNE9ibcmS9jTjwdln0rfupaYve9mUdnEc
u9xL4h767tPUEq4ZokMzokXZEN9hHKD0Vozk5+dBLWek9hDWDa2sMgptPdsvmbA2lDDOrcV6bCdT
2/1wSG+AllQ2wy2k0+pgL2VxhYEtfSctxL9koqemtyELq9tMtrNkYbm4HFqw2tnaBcx6sKlU3Xpy
GieXIQaQcQsPvHzV4C2dksrtHtNZcSs21I1hxojoh+339cZNkuKgcco9p4OTv4+FkW/wxo0vXaPE
zWBzPhkuGg9Yf8gDuj7TboZ1SG8wrelJRMx99S2xSDAB950sUSeX7Noug2GTFR4MbSdrfIoHS79G
NexdB409fTcoKTdMOO2PkYlmE4nC0RMMkUl3U3EoEkki7SvETeJR+IF49XySV6LWxs0Uzm3f3rcg
vrdSVNVp0Xv9zS1TtRFF4h70vtNaDI5r8mm38DqMOpkefKub7lbB+ClcFjXJHSo1P9ad3tiVbv4R
4Lb/BvmliBbNys49k4gm7GoA+ou01L1hixUYbUeWxgLq/EpiMz/2qpl2rbbYkNyFc5Qu2eSxo9vP
mWEkh4612sNC6tqX2yMNWgJrOElg5OGg98mHk7LY7R2VXZPkUd6DyjN58OQDYeN0S3eZCW9eNrP6
3gRtcEfwR7I150Bt4MkeHFcnhJIYkaMgXNkI2W3qkRCVfEBMn7z1vazPZtvRcE9DfpXVOc9xLSuX
a4erWDOdfZUgB4YowNAxyoHEvTlJUp9cTbVXhZUaRM40D2qlaGHybDTbwCowx3F+A0mTxZLvpirJ
j0Y6VJHB2hh24dRV32wcV+RfrDygPVE1MbvkvOT8ro27IDXVs5CeciO3WSB9lAN5LZGRpCs/MbnB
Hfv4puVB2644aQVC74LpCUV1mvNlM6ze91RNIuxNNssxfs7xu+wa+2WY1fTU4mNDdjQjVt+k0vC/
GWK1Ry6nOTj0g9MGp4WIlOJ9BUIZ7AtJjT8FdWkdmDvLeQt/oVY7SuXPSo1enOhquh2FjR10lP4P
3S/GV5VXujrNqz8UNw1G5ssIYF71sK+WKiy68l053Tw/FiNMnmo2cxGWckqfSaFw92q21QODj2Qn
85mhO85A3TlYDpmpkd6ly36aQXeHOkBDLaqJ6yTtJV3cjV8snThqjt3AAZXBdCUGoRcbSIVkI3er
ZW3JTvbjvJHOp5vqcpcgeps2VUY1HnlUU9HkEQlSspL9cnEIxlWjm5s58OopUigCyy3t6TptuMYN
+9C6E1i22TeXKwY7PYxMdoePDY/Litz4USPJQjfscNRb+TR3do4LtBdMvYK0Cb06rz+G3nCOCrZb
OHjuQ54MY9wNk/ahk5pE30vwSr1a8wNUOPuKAtWKmU950VybqCDBEd4Z1Sp28Pmt0O+Edx40e37w
elFe805pxLS6fHU56lXM/pnwY0ViQGgbVnlNNEy2gd/cbniuFmnI6jLdrM6ynGUvG49gWE6VqCny
fOs0XXHvYiNE3SCqYJMtZFNHtFzVravlpYoIR3H0s+ElTAZZoy5EKJF+4x2HNVv1+64KRuZusl+q
E9OO1Ccfw8yKKJ8Hh+WNZ2nWQ9eqJr2F6jfQt3FlTXUemmVmu192vQ7ifUgxIG9Lp5MQunu/wzDa
uXJtvuU+x8d+QOBR4AQiWzZ56Z0B0jFXoZtoO7MeswEcHn17uqsKr3RuFc24fUg8Yq8QbU00MvgL
guSUAVZdSQPNedWsd7wrB/7uj6nADPw2+/AOK7h8HE4b0lHc7mpMao/YV83GFRxMbo/8p8jVwW78
wt9mQ5P454S+NrmDppE024quYTqwV2+K7QqDAXJhWjufgl5ZxqsP0rLBm7CGuSXqAu21R2c7h21h
4/pdHLJpoGp6/D0pDbp18WO31b4wRm3Y8No4pT3Wnpt0GPuTPWU9eIKax8y9nKAEbvPSrJOdzt3k
nEfl9+upK8sF9nmZWNme+VDtnSqkh8MOuzUTyXAdViO513wowbHSSLSIgRuQZsekcBkPaaDq/nbR
+hqkIaCVZVfAgNC2ZaaLet8rU9Nui7wN6t1K/YLWawGCtQ9s/MZX0J8FRTJtlP7ELN3l2BXFYFFu
FXDKS5QM2i0uUl537VcGtf9beQuBPrNHcgiSsSttWgXVsf0dimJ7VHoSrDATWZnG5Co3Vx60AbJJ
snHxty4G5yXSJkN3w9Sp3Vs119NVApUg8hKT2Z/k9qQ7qfarnezcSesokHq3Cllb1TscIqR4lQF1
B+vzd3zT6Qa7e/LEGAOnqt55h4Hp4aGGF39yl7U7JENSYsCiiy/BJRDe1H24PbGh/jC8pE0wsEQ0
5Zn5q/fo1D7OuorygtWbN07scvWJ9Y74lAnmI7/ueS3/BbPrTMBfcMxbdWTzliBWYGvrBGOzoeqq
wjEDDyb1EqxWiVY7w+QeZVX23K1UHGPR4oWTGvEGvYZZ3l5roJVptstmpe29ERhXb1OCCSg5ZTlB
EvDcTe+jfWidlRypWsecHvTDhsG4cesombC5TS02XmObJQdHsfIOc1MvGapwgBNVF2x8YeTfFRLi
rcPiLC5LxQou8kgJ0s8riaf7rPJO2qjSfWE19cYGSrKVZnWvfOd77lYeZg2O+LvUT4zdiJ334MLs
PWRLaz72pdv+WFi3Xiuasi7kIKxuK1C+qZQO51fbDGdjGOSrrSPn15VZHajx9SJsebk3lqL0TY6w
4pp76pTmcv7hCxLvhKO4sd28HHdJa7jvWTFejetcfQOdmT6PrebGdBveh5UU3rte54ws+WBfPEXd
Maosf4Bgi3t9NsZrw6iWTceKCKpEKza1NTJqGscg8rW02+qNb2/1Nnt2m2Apdr0Bvj7sJCiMxQzS
e21w271y8y8b0PghJxHOYqAYlqP3BC6hjY1S46iWuc4gdBzZeSc/kBQUByOrfQyAPkQNhuMEhn4u
reUyY8bKtq7O8+BaMDgw/sTZRLWu9TI5jV7X3nr1/J2SXotERfDsZTwTNk6Z3ub+4scue2aAZt5w
Rw32XnPThi0RSTH+7tuK9Q3g4XzasqMUL2tTdoLoM6PftHkrH0BwkAuWF3N1vzbLnTGsyQXBr29W
bWoP9QDb1a7EzLZaN2LWtEYkrPKhYEELvZeMhBg8ALVlptrvY4m7vbful355Qrq6x+LJtqNvXjSv
ayDWwpYw9HQvS66rwppehTGv53xYjsk8rhvXsgmWy1oigTCCnMa5a8618Gei6hj3EGkzHSSKxLNs
M5J6csfYBeh4r0k73KbSNwhaYluNrMu8jID9LnSlOxw8q/vIO9ZXkiHX0cMkFl0yisCFSJb2QbXV
JfVWYQc72kY7VmVKOqebTpGp3BfO0PF1aKejXY3JAQ4KGZ4DqJvNIG2P7UCh9kCyjkuF/QxqScV0
sbYEQ1jDmVjDj9YNwtcSyYKFlYoOyhZHOjeRxQb3y7SrEjc/WUniXlsul21L8sg+sOolXsfqmQhJ
nqkdGWc6/lB2fUsds14S2DyQHix15+AUFE9d6r4AzM7pi4iqriwIeijynmsYLBFf1qVjK4iPzKuF
aViu/HxDB/tsVAbr/kzGZY2+TNluvaMWqDdjLpwrWwzaZ5DMWmiYZK62E1jgNWue2pKvlAS0wY8M
5nghshPz6I6Fz4xFps+kqFP7zYMiehMfzFoWMsozt34d2R9uOm2Z4xQlXtQWLNtoHAvnzlJq2vXo
+QEspu3lQbCknzSi1BpmZYRzydnIOdhyHWP1O07MfhFdiKuhTOQ3o2sNshEZXBfJzE3pS7H3jDzl
GeFp8wY8ursf0mFHN5PTFvc93ARXX6aNmPKroXaHI8NBzvAMRI6o1N1SFM6J71B82WtB8lMpaFL0
PHuyh0FdTeC5H7OGYgM1xUz4U17U7BcYDv/QesrpRg3Nk7kQ2zHYpc/QhNUR6X/ZhMjQGni/hjbZ
567lkj0QMPE2M0M+aEFLUiCDTtVvZg/xa5AhNPG7wXxwWR7GtTHDt9CCNR60Lik2yTjlFgmGmt5C
77DdZjeha0BV0/XPCZPUU7PwsMz9rL1juy2iUss9SnRGaWghpiC0slz7zgCDIhp4KS2PcTatvnpa
k2LZWkizIsgXn/7ipDFDqTtDBHc91FOOowQ4hr2WK0zZNY0xWDPILvG82UXW48KaSkENIs1Yb/2P
vOg1kkZ1N9mgcpEgB+nvwR3bVYH2oW177HIpA2HXySKHTRpVbW3ejOxeGQDZajvmA1OhmYCXHmYE
W+aunbZQojiDisoct+2yLFtCKvW9sNHTq8CovoZVHAtvrpi868spV4Z2w3nt7kjP6zcUq1rc+Yn+
CEWWdMIFSdq/CAxu/67P/Ndwot/05S6OWgyo6BbtSzYNVMtf9/VknU2aJRY3LM1xT4e2LZfBYMG7
/BWg81edIC4fC2cB4j3CZ/FMIkn89YWSybmkaNZAN6CdyWMNw30+Lc5q6PGfv6NfjTZI0lFBYFPH
k2HoDsrH30wmib9MRVuD+rHYpoJSG72+gIEdJK9jQ+0YB3yoK2VakD0aqeuMf+Gz/M0N+PP1UUJa
2NA9FKFIFn99o5P0AxIcg3yTC82uwoQxrB06OcIFO0MiuvU1L2hf0E8U41kfKuNWX1smDbZ0kpiF
upZdpUGrB2ekz8r5u5jwP1LWPDa0hfX/ufzMRwP+N0+z/qfm459/OucfzIyaH/2f/qvdV3P9vf5S
v/+jX/7PcBv/+O0uapdf/rD5qW+5G7665f5LsXr9h/Lk8i//p3/5h0rmcWm//u//+mgGAZfl/ouh
g/hFQGPxLfz3xMtHhpFIGf7tJ/4uuTGMvwFcuPAHLjY9C7/iPyQ3HnBs4oyxf/i+TqAyN88fohuL
v7LxByEGtxn2ODY/84fmxiIX7eIWQaaDTBoGwH8kufnVleCZhoV0g1tLJ/3GZDrymzi0AHU1E0RP
9Kuh129VMWXH1c6DOKO/f5ggn8VLt87E6OnTycAA+xdX+6/Hx+Xlgbdym3Fnw/zTnd9uNnuxOHcr
m+RQ6RrXjVgH+pdkfui9rNv+y1fylycVL2XbAD1dxp0cIBfn/K/3Va0lNrMk6nb01tUjg2Q3aioi
M6VRBX/xrv7tQ7WxvwCKNFDdI5n6XXZvMZDvujmgCydRMQQax6KvDPDHhtnqwCHhJR/d0SeTB9J9
8AXSCe3qn7/b35y7l7frYhNEwY2SlQvP+e3tqnxIJ70rCYtKxqLZIzfJVMTGYnBiYCg8wAzZdttu
adcjjWv16qSMSujZy/abhTC32MJGWj/RPyiTuqFr/8ow9ut5fvn96JCRePH44JT9N2NSzg4XrRaB
A8Jb1bnVivGokWj1F97qnxj2f7oKfr4M4jQuXluHfur8foHJ4eJfxpMalprIk9D1EQqHiJoaPozO
1F89kqRv6kFTAJ8EMMOdPqIKCtm62J8kyXfZXc6G9U5KMaI3AcdNDG0KWS0e6kJ/KFTjTdHA/zqP
pqbytuua4hZFqmGx6aeX3XXlYlrbJbPGgslqa3/8+df8q7b7IsqDToczjUQajhd09L9e1CAM6oWb
jDafwdLWLXV/S3/E+HOpp43qs+n2z1/vN5vfzxfEVOhhvL54YmG1//qCKRnAk9+srAoyfWeDM7us
C+IxwbGelG9+0j0QrLIrUMWyAXiddIQ5PrG0RL8LVyAp4EOE0fUXFzuH4b9YR/74pTDJXCyqJET9
pHz+i4XCo0tytHGpw6xz8oeWk2xTEz2+qtI/zTZqFFS6/5l7j9fEqgHVn5viIoqER/zrB7Ey0GCX
GFC5ln5zyBgubKml/6q8+v0uubyKp5O8AMDmwrf+7VWYvfuqgP1Ay9GiH5h6K0rgHPzF5/dfvQpP
AUoekh8Qov32EFjQVCajuLzKWKUHw+nduAm86i8cgv/Fq/CMwxlmYELD+ffbpSMDfPZ0ttyKufwO
jXR6M2Rnf/75BcpX/vvF4OmXeAQD0iJnPTPrX7+YGZpgY4zOR8d2T4R6BhZ8j5QpaL+w75Af1+rp
s0pniujUti8KQjCoziY1iPSJ5YQO7Hrorca8dvIc1/Ogl15zbdVOr5h5FHBo57Vv5KG3ewTn+Mkw
bJizYlyOr6py7uqR8JcTIiKgkilQzubaHpCVHbPEaXn0MGNHVKWS4iK2J2qawOaMWbyXCftmlcQK
ke3XErqUkH2zT8suCHZS5ANwBb4QSfPr4PTv0mJ+7x2jLOKun1BfrKx9U26sdkpv2jG1cEN0c4Uj
21q8qG88TV1VGVPW+8GSq/6UNFlqEtvd9RhzA6P7CGZNS7ddV68+iim3qPdeXlkl0++O4HWMWZMd
Ss+sZYy6pqWjGNVSbyWw0nS32Gv3rLcEpMeDnqT9tk5a50bIrtQ3S+f7wzFZ23GNS0EhCxVSJcvZ
bhWaismcG7Zp0EpVbCdG9ui768DKxckC1AwL1unQIId5ilj3+nJnYuVjedOQRxDqltR4fBsK2MSE
KQsA5GhYe91QerdNiUe0DuBq+XxK5awHv/Q0fkal+huqt6Zk+mOz+m5LR5Nbgz64Brt/+QSdqq76
zeI66V0/zzzycp7Z14uZd3PIUgLNZdES/s6XsYDaWJElvM5LW351kzWqjcf2Mtg0/PZP3dhxEVRo
qgwyn7Qb/mcd1pvEcGsi7dmF70xi0ZZNXibrc2nmi36eGxrKjTELPdgGyyy2i42N4WAqDuGj6S/9
RHtMS3LLTFJ2W6M0iTJyWOdLCoxBezEwHiwbrZXsfNuqq199a6zfk5yY75CaNM/PiyQWidGNOxfX
eHbkqz6PlR+DMlb5HttIYcbkfcnP0ZJMewMzHxlaIceMU4meNppUpQ4Nc7SCD97BlMK1tDDrtzWD
dCDfY9kzygrdyYgKoadshJEWiXy23p2m8Zky932gh3OtZcM282ajOrVGyUDZK6biOGlD+S7pWcmj
BpXWh62LfCWcPUn2dtqwtcbmpnhIk1eefl88Gdh7V1Y20rlFM9/9Gd9PpPQGdVZXzxo5CnrdX9dy
Ft6hhWnbHYtELuOtUwUOdwohTyZzDjMxSQnraKWBFhtWjAPdI3aNZPl8k4rWRJEBoEqAYWmBCqOO
t+edWIbVux1GZb66mmzb20QtafJk9BjHj+R+JZiQUIcgTxhzyBBqFIyZSkR28Gsytw1Tpc2vxYRw
OyrHeWxiQraMcasCJd6WIJ/uLEY/5Mqbief3RN5Lpw9VmTjF1la9627akdlvJEldX3egIOwuysu1
r3ZmVjoNmxoD+3yH9tTa+2JY+zAA7HoAu1yKKwSlsOxdzkwGvX6m7LAZUsuFcYl8YMP4zj/JVmFN
QWOJsndFL3yNRTlryA1EFoW7trbXW9MffJCdprQ/9QLD0M4mWSrbusWcMV1rGj1qk7L9zK3eOyP6
yZuN1eo8h4c5KDYMVhRz3MJvT64h3Ud+peScFIpVvGiEmYToIZQVzxW5bjkqR27bohOsDxzBztHq
7IPmd4xLXL2yz2XrCewlCQvP0CW7Ko3zCjUzE582OJpZ1XRnuDVUQ6CeO+tg6m3yYHsr73gkYv4z
SAfjWrNXTx5qn6V1ZPuV0mNU98O6K6tgJWLLaSeJkaZfXXbyrZ2yKp0CdtxoZRImPUp+7xx/Oem1
UeeR3aBQj7BhVd8QuQXNpuW02q25oIGvRGbJLQxVNSDzqWtwf5hrem81blY4o+mm1Rw1Rcz5XFRX
plPH2WAbR+7N2rpyA007CYnRiQ8iaO9gR5jlthUsFompnKYqWkkpgwVbQISJC7/oSc+aTe0H94J6
WWzD/d6QokIe/SphNnt1xuwT4nOvU8bBEgs9P5GAj+d0KaOs1GgHWzcN9EgPagjWLBWct4DkWjPK
stFXyOMI60LllPUi0tJau11GrSkjHXQ7YG9e88MGVZtspd3kxoUO6w+RymtE0YxWJnPTW1b6UvBw
Ekc7NTMjcjSW3GHXuNpNmiDOjuthaR4YEqO1QqaSceFUQ/5Y9rP/FMxt8qMegkJdTIqmfkU3Nfuh
VS652K1Zm/5Q/pjZBzY99TesUrQ6ZqqcIc5mgcXMzRPLC1mo+UDEk647DwgISQjhMgjz0mtvXTbl
VIzJaD5VCOH8iKPEf1172d45WiWemhIPIbKtDCQMGeWtjBw0YiNAbHdZNoyXLP/Oa4tqxrYw2+Vu
mRai4i4fyDUWrmY6ZkoGI4FvHcM+x5HTRz0iCEZ7o8uSp6fW1nwHFxhtS7KOFYLWJCqyv9DBxnr0
ec2AY8Q0Bl3bgxEveUwNXL5WmGjEujB8v9xWQX75Vkch62s8FyKPXUQnMGwHtKhzWHULmru5xfp4
i3VAzA8aDPKqA5Xu9d6x4b8NiGiMFDlIIbyFu8ys3HSp4tmbB/8gLzSMKia8O+GUXZT1Y8hso45n
mfqi3qgyZ3oZ/yzs/qPR0/9srnTTfomHvvv66s/f2/8fhksulfB/P1x6+16//zZbuvzAH3Yu62+0
Bz44yIvdmBhWqt2/27lwbTHVuaAOkUVTdV86uX84uvy//Zza8vf8A7hzl674H44uA4OY5zJ50i+j
KZI83P/M0fVzgvTPDtz52Z/SWbgXPoNOhv1vzUXfLhpaDyqKrkSfG2c1s9VjQDFJXiBsROxVGdLg
NDTI6PmhOoR0SGnqAMlVbjBcvrj/p8/ZKpae5b1I5TGodR0BXj/m/pdDai5+0q5O6+yaGrdko8ly
A7VFkPiKiPQ0mA8rJgfjzSSisrqtiQegeioMTiqfuov4xdJKD4EmSm6zhPLmnOYYJGJbloAiUUK8
2Ehul+2qDWzq/ZSzFxdtXdZI4DhvWXyKfqYFTtGqddR8tWvHrTGxwcems2jyjhRQAe+bcBet3uiY
Jv3N0DSDu/cyT5Q7DGVOaFgyfWtWMw9RrwfnvB+zR9LKx1Pm6GiLOh+OLaLdF9rY9rgEwucXU8ND
p9Z2myfNq02WOYRs8Vl5AMbNxZhOGDIYPS12zwbFk989nY+Yfmk9JEFd7fFldjuHmvOs68ONluNJ
r8xh4dGAbxVCvtqU2WzvxTgNJ8ouATPDel16NmnJ5WEuauXdmrWebApbfxcuHt9EJxpczLRSDDue
CVUbT5bjjsfM1sUPSED9MSEqYMcmkQIhmKyYdoW8MbQLYSa9HsqdT0neM50pGpTOkrDWvmUTAsvb
7m/6Cgi/iIq+lX0dan5hlU+z247EqHmKLyrsWr3BNKzWNXidMr9UpwBPDLWbgK7A0r0bvAA8GW++
sz32nwwBh8jq0vGmGHPEUEV6snWg6XtGZrK6dpbmVrA4TSHiD22yEW6JV7dB04ymgZowNALbWVlF
SdN9Mlu45WruH0uXk9kvEOPpfqdF1KGIN71u3RBZikOxkxsRjLIPC+xaWWgjz2aahC8vuM9Z+yHA
04LhrAqNFNTERMtoC+FFy0jczUOWdYSFIEMaX8cuIXYdDwX+pJXSpjgjgG/yI1946V0Zlfee6ZlO
pWQlQ3l0Wj0DO2B1b9TvAw5iga0oJRkXkRHmoHaf1Gu7BwdMeAVSjC5r+6/V6Z1D6bj2t9JeFU3P
YoDrschBImGZoXSLt1kY9anGrsTzqKOBcxpLyBgT1bJlb+7RHVmEaXwo1jo5z2Z82VE1AzufvGLF
6IasPJyqpStjlPhucPAThBO3btb6AFMMc7zcB0h4x/TeMttrSULdzi76L0u1ZjTqvoWcXFrPqCu8
5kX5q8ThAInOIw9DL6nCl0S8p7LIunBguMx2bbErN57pQeWp8lzVxblXaTPxCc5UfIxVeckwGbxr
rQH8HwFucMjCG4ZJMBTEtRW5jv22IHHN42bxPtDhHspRtVccUIYHsV7xnWbIu4KoTSXKKgRpzrM9
10eqTSm2Uzno7+MiLKxWE2pijfvSmj85C/4fe+exHDmSZut3uXuUQYstRCAkg5pMbmBMZtKhtXDg
6eeL6hFVPTN3bNb3bts6i2QE4P6Lc76D7KXfHJowgBsr3WWJs2RHqnFWsWDVlypSNjrLY+ZlXc4z
MWxII+q0/zmzlYfWYtQK4Ti4DHT03xvmfxs8NbpMRm7eXulm6qa+V+jIWlJBBHi781hr2gMvr4ws
OuELw6cpbpGBxrUotx+r2aP9HBEYBc5MKQz09Bd1AYmFxkQF15nq4WZ7QG+/bC+rWl4VKNbowNoh
1gtt261T+Rt2/npib6TsdAqSE7WocSKT1zyaXaZ83SBEHJwCXN5g2Z160Mxp7XakG5nGzukGC3/G
9LsQhYeMJFs/urF+Y15o7bLKWY8kmjS7bvAccjl6f90a/u7CGpFlWL8WqWSXeSzxmy11F/FomG+L
ihWSZLvtaGNVixaGM8iXGymYxJhzcWZbsFG3TcO+rNXf1EzpI+dtcvbcrQW+KtFwINSsAuJlrJik
XJqAqhn9sbW3j3wUDfYfZ/tgOYrEPEddfc7LGjk3wRkP7k3ykMvqyuT2W3a4em9Ftnu03aQ5E/Fx
88riJSEJWn8knHp672ykxpy0LmqLWRzduU1eIISJyOIYhI2cmstBQ9Z8zbhi+qiFGEB7rVufSLi8
H4QLeBEtO8JWDIsPq9nF5BxUO0frmAax2t8XKlQVkjsLHBNIsWDO8SHOqI/4TRz7LJHjZYA07pxl
eK4TPJHkC3uDGZmb9e2m8tGyavOQYxiKe3J603UmCBkt6EhgcdPqn602UT0O90o1kefDfVkRufNE
OEWU1PkDOd0n4RqB4wxyt3nrctIzY9vlbduQeDHu8560IcCBGNZKiSQqw8lErirlKmug3lwf9ZUz
fi1sOtFuClLVOZjaNkR8/uarZy78p5axJVkbNUsK++siE7BK3PqcFmmJjVNWYyBMRfxEOjgdsY7p
sYVOJ0xnp7mgCdk7DQrjm5fVL631i0Hc8uAu26HP0ud+QP9dK/rVasUeh+jyPGUzkrZMsZeVxPEt
TozpuyFTtGhbPxnUyR+NjwF9kMjT49C0OCQnNvgSW/iWvoluCedJvWY94FI955K23Z1BC3jJS9wc
HQrW1OnOXk6ngHsjQkKM+2FqXvXF2qd2E1gDTatvdTkyjuKUd956ILDqZpnHShHrzfaCpBHNOLOu
HbuRe3tx+VvkzmsIPLJWm5u370llHyp+p9lGW0OL4m+rleLNTAvOJVN9TIvEey68zgq2OSOoXenE
KzoTFMyGCV9rp7VC9/x6zk0Eu9LpESu32ZgeQErgYPJLoqjR8Nrlp25s17a2WuLHK4zpdm+E7oyA
eZw2XsOa8N4vfRHlocO3qo4XrTAmvwNXozNHKuFtVmtB26xpHNYkCaVbUr25ODtDT0WtxW6ywpjb
IVC2Y96gdqdhGT4wLUOskk/VdSAze6DKaKejjtH4R1/r6s7qV68Mewa2O7PxlAfWN5XjD9qCyIbN
V2XHTPzl57yuLlKvRVcoJLdcI20oX2uUhFuRGRdh6LPzNgu78yJtnPMaseEg7lXEj9dt0NGzi8y4
wr/JU7w49FLsZDrQqGk754fFQz4ChN9pDgPIgnsPO9gdRjMZIjAvIkLCumAWBUEqE1+6XuG7w+O/
hkNSmtGI4frailG96KmJHL3K+3Ax5+m1oZp+WNbioW915VoIFcGpwbO7Ue3Hs96uJ2u2+stqTY8Z
Q6jOcnkwKMFvg4srJaA8M6t2yeURGGlkOdY3KfCTGNArk3zVBm7ev6o2qVPgEc+6uqWxNMGKDI0J
aHxxxJWqRUWDVN8tAyJRwQsdMA/aq5nBp58Qs2srnyWOmWPqzIIQ9GxPa3xgrL58IgskU2pggLqo
gColVDIUqlycTCWW+pmvdf5RpciRFOF9sbTGldaRX9oM1hsJ7/3dbQt6WCar8RW7ftJUHlRnddY0
Ktqhx0HN6Roo7QhrhfV2FfHWpmfX4j4JZgv+QSln477vyu1pQVh/hIFihCvAqFJbrdjCf3+YDe4S
K1vX50qm9ZuWtEm82E4VmLnWhkRfeDtJTlbkzUiwLG/8tUzGQ9bI9r1SizJwKvXDGDU3sBe1ekjo
8iOtkuLLy3Xv3Lib+m6lY5zCIQyl3TXv5LepBP4I93GT9ZOa1dU7wd6/FKkeSqLLoC7k6w91mLHv
L9m+FJX5k8FEcyREeXocJ62HQZuIn+3oOD8bw5qufWqaL17RD0zVUZRTqSTWU73wimHMGJ8mdStP
CkCD3Ddnb/q2VmXdWUo1x4WmDrEyOtxp+qDEtt45+MKy6Vp2C+F2tgrdpsnwuRpm+Ywgh76qbOST
Oi+HMpv0WG1N7QtMAwAoV1d+mGjIPoaiS6NmdbWowKN5ZSfjBQO7zGvpruqPrKr0nWqXfai79dts
SC2WqFMp+5u4WVLHnzOBZxOj0wHX0hS0DL+CLNkwATjbdixVpwG5oGVxN2eSlMZJdziRvD45yUSb
43acqgePGGi3Zy6lMytHMdmo232BdQVx8MQcN1OKl61IEQ4i8Yl5UR/TthiOKwt9nxnvQ7qqRtik
oxbKvIHu46TWSVLIhw1yTmyj3UF1iihn+/ye9ar2MPbNM6Fr3Uka4iIqGwG5PWEyodfcG6NbXBsc
qFHbt1AgDOF9MlvjfQOHwMg5va8QGp1aYNxPGorls8nVERSmQeZjJvqoSVZWOt4RX+Cyz29o4pwS
aScUwvdyTZahXZNSJcse2z2ypSxc62R9nudbjmMxaQMW4Ho1d5pJw7dy0fzKCQeNKG0zmIRd+kib
TneZON4AqrT7yhlmB1NutHAD3FTgeFK8M+lm6hG49uDTwuCLJQeP805pOUEYGUNdmE+KdVMfat3j
bKjo1Rei9FzE7h2x1dYdUj1xcXMoRIImi/uRnUJiQgxZjczbQ3/g01h6Brz6OOzyorUe61v9k5Hj
Rvh1+6U6YDgMwAEZ6DxGwgDR/ITX87As3KkM6dSd0Q+vOfFhvp0K+tBxaem922a/liaSThYVXmBJ
83cn6vdcTfWXLcWuWXdsmwptlT/5vqyjMv7ZKGfvA03/O4/zIWlEFjgbak2cn3YMwqPt+PPt6mAy
A8TYXxDtlXurgOSi4DUjXVzNAkMdGp8AvzJCbWoc2VSBQTAEQCk7PyOtdOPESi7snh910P4BlPfs
bkrdlyabQ3JavEPruRdjnRFwdlAOFighuNa8By+xyICY5iTCD/XJnKTi1i/H2F4L86TN6X4Cl4nS
fjuQN/kxkyTKzncchuuseq9KmelYQ1PnulLGnhJILWugbW65lF+pXgtE6eN0cQfH3usMCz4SZyNH
p1SaEO9izMLu1E59+wT5FXPh7XYeDRlNCry3Qay42Zz2nOCM3BHzWD13OC8RNgyvw+Qt14l7IFyn
2fhFf/Dptspdo9Vf9ZDWn4sc+nO5EnPoG/miAqhq7UDDjecrSjGEBpjCo9O2kcKQ/C1V+yxGbGR/
5pptvUu09LGid+dyTmXAIYOeTt8MFkCJ0e/xNWp7mvAPoyGbB+TDu23KXzwiCa+F0Vxb7CGxTBb1
nNX4NUxDRI2BJ8YaS/PbTMzl2Waoc+P3ucGEcchvVoHYn3GyD5dd7kfF+JqrspO+Ww1ZqCPMCGtt
rl7kXIyc22l/nw/teKBls0MuXiVsJ+yVbctg2dSEeyyZokSKtzY4nUuMM5WlBWqDBNFC7Mc9xjQb
YFz30s2MRhS53bYMy/agm2Z5hKdCB6x+b9JJdx7a812j8j6Eba4MT+26/coTvfcR0Jv+UKv9pVYq
7kosFT7xA3XUKzjMHcMY4kbt+tBdZ3nSN0+NRbfdabZ7JubkjfKIotyshruWsNTDWPbmmb03aLy6
JLfNGRPno4YXRmmYfsuVu7x0nS4cZrs+j7lsIyfxnHPDHxe4LEPV1Hot06QDGghRrAVCAEQQ8KeV
GVVcDLX8LEdN3g1dU+7ZJVdhV23vEDE3otUmh8TTvOJH6+ZvRSRKoIJReyinTvL2kEWniRGHejrg
N6D9PSIt1J8yEHC7QVcBR6i3vs7YFhlMLj0h0bbAIDLXpK/mjHfoM24W/YeuXdKw6VXdBy9d7ddk
6w5dVSsHDfJAgGvmmwkUsY1W/jToxQ2pdjP+dey12PDLh7noNTj9ybc+596png17X+nOuNe1W+h7
D5ex8vp7W88dJi0345qdWdyBQ3VcqJ/uPPeGzEA/rt9WTwVlJINGIhYVOqZl7ALeHwssRT09KDYE
mz+XeEnbe4xHyyFkSUJ1lOAfCzdWL4Ag5Bw4VvnCBd0EioKjrE5GBxN2i7XertWgT5UPbjwlwmyu
nlxHNAehL8YOg9sVVN6hTV0SMoVs475JV6anDrUj5wO9/ehiqzUXAiUJoN0jkwBHAKkpNm50qkJH
Fj8m3RBV1vDSCPmKMWUGl5jpH6Lsf5aNfcUG1ofVZi2vrI2H27M1HHTwCzFD8KvcejUsbPM3skb4
O01aAM6y2YgpDu7EcpVBj3DtqANQOCeGzcVa5859UeZMXsUco/7A3ybkShQhgmroRp+SSE7QFWY9
Jid9TYX0525IG4zDVTGf9dGWT11aW8ibp2IiaVQwifcJglax7t+sRjcigLVeB2PLz5nBYj2wE0Nd
A6wAQ8LczJvT187B31IkSYqJwcvz+l0OBWa8EQMi9jm7ct+XbQAb2TLEfSu1pX3GvrTQPdStIg+w
Knl3eoF5yM/JQqbBSzWYf/5gDDOXZakI+kp3WYECVi1H3qCWdCnLmj+1SB+035jgXOXBIfxMOeY9
hGsuPcOoNoBahAQ9YPKm4c47Y9pCIF0TvNCl1/Vjp3UebaM3aumpXS0DNKfWF03IoaltRyW39Tlc
WA31R3PhXfI3jA/yjAgeqxxxWPqV9NX1e7bZ2DL8UknllJAIUqQVy3TP5N/bO0O2YpgRz/gnc7bv
NmVadUkm56XUiGpkAd1hIS77x1pgwTa1n4kOYb4osfHAVhp8LHe/5lHbXnkQlhfmtyTWqnLVKerK
9U0jRNYvckYdFczL3QAKg0ydAi1mW7vthTWiKuqgybb6Vpa73Rgq5Zy/yqTrxwd9mGqeh146e69i
kByo6KQeMwZIeSRwlVZPdb+0J5WBEGmhjC2HXlRvxeSKhUTTdros7cZaItX2uqJ1WKWLOSh1Qny4
OptXOc8QTarnqnOSz94tzMcpU6zHVlvBaqbrWeqUiHh56h+jmVNbjNaTFC1tAYdkyqGkVzHJzvV9
NabtoQA8xLiTkfnrRiLlwWhda9fBnnnXt3T9NpIayg+xvhghW7tmZ5m8l/m4RmKEd4b/SzswALAO
C+GB314/ARdNOTFcdgbNoF1cierdt+Si/ULKoHOEbK21flb2Wun7KpuJ96MU7yw2kib2VR56L3/N
sgGmQAYPZgAVRdgxKNm2642T1EmEjdCsEn5nZvi8Gfey+KFFthuGuKSZ8+v6M3oBL+NA8Gs5D82u
aBwi35sJEfdzYVq9ZKaGlEy11mgtqkmuISC+bev2AgAo4OJAOMtydrvlk1VQgkSS72aHVRNz8JZs
Ec7RN5k294ymj2LFQainLIadtQEpujGpJUrFPWBUL2jZAfduRJ0e2VFkpp9myBVMqwYIXdvWzhCM
sS1OO9CsxRZMwr14s5rfse/wF9qVH6KHd0BeWNDNssICbYodKgd7rzZSuQLIbcKWoWSAn4ikQE53
DXiJNncH8DDu4LdDpZ9qRP4fJII77wIbJitvMyOKGAld2rnpUTIibRgRMpWF3siUt9qanZjA+bho
fo5TalTTbmnHvuX7yXAvTDq3fZuKQglLHpmg6GGdRE5Kim1AWCQGjqR4JI7kYxOJ9sRi4Fxp2mFZ
03bCLpkuZEf3MtZ6ynI1KZHO6rgIZ90mv2EYB4fw0lUPuD/b62zx6vqbq5h+y6Rqh3LAYB5vrhkz
fEY+b9vgWahiFMa4kvL2h90Nv4eGGXPZj/a5NdqbYpTCmSpFMDDUm8uIAu/n3LrXcaHhyuG37KjQ
vUOuSolgAjcaogj9IYXWZ3us3vtxjd05u+uKYd+3tgfZDJIp91HeXT13FheT7QDyJm8J+sKDzFsK
/FUNKj1MBivJ51zRz4qT3LHt4FKkmX7oHJ5KlSHgIxb7i91lOwKJjhnrvF7D389Ks/7RoWlg+Ox8
WkDlQtNky5R6uXjUkBftmQKkD6WTN5E3m3psS53pbcov7SEbwWVZ/Gy3/DB482fd4utaPSaUhm0s
PtOAZBQPVavKL87b6m3unYW3sUt2WLyupjJYoXBGtwoUJgRhbxRMkRDDL/up7a0nwk9MDepWlR/0
BcUcfIglJBJcRzKw/l5s8VJZKusv3ruzVa1y74gFzJZ7ExJV3p2doBgQLd+hn91qhdKa+sOMr/OA
/a04wikj3rIbiVCfcVw3o6HcTZrVhzDHqpNUuiVKTc5nXmhXeSrdpnuCKPSYVRSxMOfmHbTx2k+1
QoMApW8HUVoQ0pwKAPrkvJH9q0LcdVuc0kt1qRSdJjDp45LQ6J+iH+lZJ3GHmayJeq13Ihq4PFQr
Yw3x2cVtpbz3tm7s0SpTvuXNa1oAkClcENy5tnwuOcpM7K9ELpO35iIoGthzYnG/iLG1iZK2v2rH
YkmDmwJcCXeBUcwXnFz0Wlq1HQyRIJlfGEfbEHcYld3VasHsuF4jWy7Kh2OSggyRtDhK4ldCzKbE
13RFmj7PJrcYaMh57tFSUCYB+hkS+1Qx7U8++n5OrGgspQQukpSwT2fN5N6FY5ksi5CxIo2TurS0
Hl5LtduZi320k0rPXlh8AC/AGL7Y+2JdsMnSEabdzwQF7alPbARI3aQP7T809/9fqfF/tP+7UuNC
A/L5VxPQn///fzUBmX9gc0BcTXShivnB/Xehhmb+gbnNxAvhanh6sOP8u1DDsP/A80beE3JzIO6G
h9b531xA1h9AUXQLuAUWPIj27v9GpsGP+mfVtHqLK7MZk5J4pFreTWL/Fwm9uiDj4jpgxGmQuu46
QCPNcLKSoLanh7plELZ+Itu618rPLb13p5epiUcdOdWaPqhTHhs89DJns0Vsz/BEbqLfcNqqr4ap
741CBfII86G7YaTAM217V3vY9JG96vvWXuyMp5QfTcWry3hEPMm0qP1qUrqvSCN858WWD1C4nB5j
WliB6EDKdRhFRylD5TD5SZOE7KG2roxtpjqJCECCHhv+J6dUGZId3AocMKJKtcv9rP/NyDzsrQJJ
8H0rgJebv83m3sbVSi3yNNfIhtvvbYFh7r2vyKu0qvupJet1VFeW6qVvwhBYxB6B66VgwsLpgqz1
3S1+OhaApkYEDpIUhVPGzuxQYyq5eFHPtEotvjCBnhvrSU30OJ0/pdG8oqGOGDKw/WLTbizNvkpe
SSS4LVh2VZOeBJNSxxDolDXgTXA4u3G3IBgF1B2NShYiWdsv6Kg1+Y0+MwYx2ToPa/ZhdhzM0jeb
H5M4pV3mWw7Zx6gYVvJZUKbCQI6SZAyW5Kuin1yhlul7SDLa9uVuz4r3qdmIyXqDMTULt/Wntd14
hNm9l6TPk8uswNlbvUDNXMTqsAbSeYe7d0DwgvJ1iRQTCpI1XpJ5CEotRnEecRQNUgu9mokzsQGz
mK6SiWRmYkdnK1gYWkChEq8zHZA9YV2dI0dCdFaJS9BDDNmRWnJ/sM5ZAAdpbhel3WddikDJeXQy
M1BPRIEcs3SI8w0x8JSH85qdWoaNW/PEClXmv7DNoiZHxcmdabJlYPrR9x+qZDrT3DA4K3CqPlBq
sOfMCCUwedsqo9oRgQ08ruY/ZYjhYDMPb9RQenVsLg60aSjqtIB1YgZtncWbe23htBlOJMCZASw9
Cvt1nsGStn5VXlDA84fyO/Am3H6isD40tuvweIOq/lGAyxyohFUD+vCXIxeGwvjyDRl2vG0utRoT
mHAGi0YOiL8iYLZMZTd0BkD4bV+nyIAACy9CMMmT4c0ZXxtfVZHtMTeBDK7XsCQBbLzBLCRhNIsM
TQe1o3Nv9/zh6nnWntpCXqvkH/K9/za6zfk72JsD7HbAwPvWsXypuD/+KYoGx4buQXuZUBJ+Z1SA
Q/VSAKRdWFLbFDD6vYAM5ClauPXu2ezyw+pUESPLqN3kTkmWuCmTHZKf3WxoO9ZuvjDvqwTdsafx
z5yg1X7W8nG71Zrh+DulkM34NzRdGiWFiXSRWQ9WdlRo6EHnE6t+dkhYI8jSS7HQs/lbCu72Dwo+
nX7cVV89pYlYQgdgW9G38453vrudbfMXiCNkkcrJHk5d1YTI4vP00/B8IJaQCGNleQb2EdbuELiW
TZj3dUgfq3FlvPw/+Az/ySv8nz/UfzJFTw5CtMbkQ90Y44zFvdnkIYsKqsQC3ejHSh1bq++2w4cS
a2sPi+1fZZn/7ff6pwPpP+R9//gVWDWQbQ9M3uSW+vvFUc+K4i4DRWahOZEBInDF6ADwAO4fsGP7
54aCdYCi4ERgxFQ3QO9g2odaee+cg2TS2lCz+qr+qmZn3nqFXbaFVCAuPQY87G7sfcs+XZmuf5FQ
/hdm0P/sm7upJdFLonBEPfnPSYIaT0xG7Dq6Me/nBKhpUm001GdE9f/Dc/93N/mfH89NlomRGzi+
Sd7f3z8eMAzlpEI4YmDIqil0S1SBcDjizN2L7n/6WX+a4P/2ZWgUCQS6eLpqm5amU2T89RaH6CsV
PUnZoCtnt7YfnUQ7ZMOyF1Wzn6GQ1uYW1l7qa7nxjtWJ+9eINaReTWRVql8sl9Jx/LHewJut+Ys7
oEouyp3Ia38tqzcVh5Tgnk8ZL4IzQzTTPOWiChfjlX0pZ/D4S0HwwflPwEp3yFD6qbfTfGr9VrAT
/qJrjUdrvd+0kFCMi7T7o7ya6kPnYj9gHC3Whz7VfEezQs/+ZthEt+Ux+yn8m6KMmtqf19ZXNzj6
Scv6wjg0qiQnCaKVxlGyyMjpy70uXkubkXzaHVpWRkqq7EUZ5ds3QnXBEq9PY4aUAU/FjZ8RjuBw
ZvRkTO0rPcw0jVpF990OiULyrJYHuljfGuFxPzTGyqne7pZsoCsZfEaOvvNjhpiztG+K9Xq7hp2+
QFnyBg/MN7o1QFy391Kkg+ZT66xBlkEPVi9If0DQ/tLUMxP30N4WP1WeYXIFXfmLofoR/yLxeUcW
In7hfbvaL2DCNHGR0mEzrT8nsjnY0jjaY15d53E/qYdifJy5OWxykTvlTRRzqJIUxQ1QNW8EcoSd
awUQ0tGCErajnwH0GaAWlZVAn0ZhLI8wDTgWc+EQDV5g87aaFG2jeyyEDIdGcnqubNbxSAxn5CH8
6Z4/bpLwFuMwbtWzy5IpFS73JxNrc17C0jH30szCYcwD7Mes4umXWmBAyCemiUfqS+9470vttGlR
oxmQ5fdpH4tSD3I8Jc76lQNpySl4DN4T1ICMjgxQz4ElziXMLZjXEapXnx9Xp3bk4QzJ58T3+lfS
FI+0QPoQ10Y8pBbGkgIB/SsswmieOhL+7kfkcO7m7G9XqsEKrJJ5COMlVup+ryp1UJbg1m0cgL8g
ZT3IIkpKNLr5GPPo7TB6Vvq7q6H+tPhnk9gb0oyF5aIkOM3MvYs1PVq5h1YMHy5E7cKC977diDZM
XIfHTbeeSuNltuaLwXLRdOyj1saJeHFJUwE96g/CYFIY5S7yZRTBFSEV/CWucp+CmdcYPkxfizSo
vhb2Fqzr1SM0OCy4GWvo3eIOx4EcTXLxQr36nhabegTWYEOzjFuqbFGRVTBe2m+EGfb42CJgzo1w
4d1K2JQuTAegz/ueAJXPrkFlYwlkt0HxmHr3lH+L+5vlZoB7KEAX6Gxckdpr514nSwutbW9QcVUG
l3jlcVErz1b2NslnVOj4dvh2lvSpKEGAzSIAdISA+pqoDEPbfj8NX5i84sF8h6UbpF5KWiACqEQ8
3UrKJR8iIs0j7FRwkuZd2rIcfGuLdq9Ta67F1bTVHekgf0JrJEGaYLRt1inUd8awV5LLcCPnv84O
NyVGvEx862iRiYxCauYEisaqHYslnjsK0nVUwUvRW1R2AOmcR/W+ZCBhAHsHR79RjrrTm0NqKcfs
ML/h6fNZyAeWZgaAyyKylgLQTahH3hv1OChRyyaNTS0BDof6ZuVQxp2h32vEX0xMhSKdxYCSHgVu
t7UpXj0gzkvCQiyzolsrMWnl1XFEZHdwauot7kCzWvUYIfjz58kMq7RkYJ2x3l8Z6wzXDomJsOU+
ZwpV2gejp26BJGPbvMb9h+jXnVd1B74t3FyvUw6x67umVkL/7Ft2iaoK3uBK7ZS/Dg4gLCyb+VMp
f1m0PV0z7WXV8qMfFcWOR3Iz0wqxX8IQML1prx+RzB8QLmPpZ27dm8Ql7bNtCTVb98VEchVje2TB
oNeeuBoGSPXlCLdmOZHfEG/lYcZ/pnxqqEpuv8rIvEJT7lE1hA79ikDyYff8pk1PWQXvxPpaFiJG
NV5bFUkSTyuM1JWtIvNpAFFEEkzmLqWqFVrNaqwLCjpbty8jQfSK7rxZ61Nl1iEugWArmmPu/tIY
XHHkTYl24mKPRUaEhFX5XeD8BEw9e/vFhNdssZcHtDW+FOp+YrY5k8sy72f1xzJxbY6AY9nhOvXB
Mq+KFaOVKJYHttu4KYUat8nRHM9gMtcClcK+pCpwiVPq21Afq1s6zH7oiO1Qfg/yPaH3ovZhPQqc
S+csOOFY9VkELN3HVr+2t59TlWRT5x8KW9PZ6j7AUgQJiZf5a0dylcsGkuqencdz7wgyOGgkeGgB
4eKqA4wu1GCS18JaQzCygdOKYG3RQNN/j0u3g4jp93Pzwf6umPVQQcI5LnlUbjuTHraIhCqftebQ
2Hdz8WN2PqD8vWg9sCTtu2LRhUawzRtmaTdgKs/ptkvTBNomjUkKU/pDQu4vtl1SBwkNUZodWDwR
NBm5jLwn0GokwbF79FeHA7zgJMI97d0U8WFOGqOtgYIGbq7zqMLdQuG2L1ubCLRQalwyyP7dftx1
YKsRmoWpduw5TK02rkbmf9rL5pkPemNF0k15WYqbKWEnXQxXSAg6jvrllgZLe5W2T3I4Q+rzHW/2
y6RFXf80cCuPCm7cJY08553m/s5wmZMwwpS/WaPeDUZ1UEw4arrJsrb4Rs2KyIINQnpApMtUgi/m
B8Fs/uh5UZ3x4pUyGNX64lWJn0gO4mJClUw7/7wYY1CxqpIV+Hb8gw2PdWuDnZJWcPv7XQRujPHx
Sdf4OlHbdSJG4vEMM5bT5HbJESwNrMLDPVyhCsmlEtmqr0D1xqMP/Suo+HzQakQIXf0bdk3y6Rr8
hVYyc7nXF12/KTdTsji2sCSEQJm5z5mwN1BsaziFVX4cVdMv2jUs0ixaQZMbzWmuuXyboCxMipMl
WDO0taq8U3iX8eMTKPfdERQH+HCf1kloOfeSFGAbPYJRYMLjbzECrKaEsykhwlwefSuuGMy7DbKH
ajsbdPyIaX7PKn7+2fWLihW00e7NodxVqnuX3qoUY7jmmXzBfBpm5h4B4W4d5hDMWWCr7cUUTdgk
6HqTBlYx6z6CBIYcRjZPKjl0ihFiaL3DGOC7RXVpxys44WAink3eulZZf+p5dzf14kCQAk7QdAwL
CB/V9GvgyJxtMkNm7SBssXPNhXa1D2R3v61ZNFQ5uuTtgDvlmHo09CJy7OqXgUpj5tgnXI2hyweZ
2cCgB7/ge2xKC6A5t0N1cx1SffIZuVYVzMqOw3hUT6RghRIzg1CynWn/qNynibjJWXD91e88zWYS
aCuwjgonx5jCC7axRaVhmXwMzL5TpdqbK61ys4XsJHt929UG33fzstUvNAV6O+zUzdqZ5cYZtuvb
T1E6cT1fqk2Bv1ccJ1M7dfm7cN+rgpJymeNlvRBAlfnegENgIbLeGA74J+NMX2KGcBbylJnSCR/Y
4//eI/j/JJ7q1r/+9w7C5888K8C+fv6daXX7R/8YTjvWH5pleLamuUBUbmPlf3MR2s4fhMXhFnRB
Lats4+ko/9VFaGp/qCbJuAynsYVCY/gPEyFza9sB1cb/eAue57/4vxlO/72FJqSd8QIRc+BtbGBV
ln2bLP1lNG1amVu2m+HhaJAQdZO5fUGytrwlquFcnEnRERN12oPXTO3uLx/TfzEl0DXv74AqfrgD
LEqjaNN1LJHmn3Pzv/zwRO+weOQoUPXFKfZaNrQv/M3OdILzm5BboW44HCwWQyHrlHFG75icVruu
I7mt5dfQu3XYTKrxMLnbErvAuV+9dBNPDMsGVsw1vixqDCC0pp4JVpaevic7Y35wC/QGTFAtBEPp
aKbmrt7kfK+50v6ZJEse5mXGUF7I5Ny60HimhJmlppMk/i/sncly5Mx2pN9Fe8gQmALY5jwyOSSH
4gbGIqswAwEgMD69Plx1y65k1pL1XgstZL/dKlYSGYjjx/3zIm5+42PTXNUie4dE4H+NuUVm0cBy
iXJWG7D9PdclFwhkOD0FYF+MpQ+Fgw52at9y4wENkLz0OmRT7/jJX121uUZvZ4NPmjlqKk5uLLTg
TRv4yEF+UUMYXaGDEeLXmLtWkIbVjdUi7hbWy/U33XLqJaOJmpWCqOPvKiuDD3TYcivzCR9uK4Jo
DVBlWQS7TrcI4lkv6IZ05SsHSvvh5IOVsjSfsSY5RkpyIQoXXXcEjc1wUBD0briDN2xOx1XBtLxF
GfOvfsWeQLI93vZgyA4RrtINABy9RlM1DlmVpY+Tn1X7sIsSXhxm+pd6U2NL3R/L3jDFr0A8vbu4
Hdd9i2XmRppivC4VdvdcJtwwqac4ZGGWPQJ/QooH9rCrq57bD1rEL00drLmaxr74GbMxpzgrEufJ
7Jxr30dcMFK7fnM6IGC220evmobwjUrmyGLq8iVc/tTcJY7rw8tpVP0TeIN7Cx3IGjw//VoZEWRx
4KRg342OBtnUbE4GcteD6tpqD55g3PidpXeJStovzaIcc+YDEdUtnLR5jRpcHUobYwYV2PWTVpZ9
KwX5A6rlwKCoiBt/YJwIKLB+n0W0i0tTnzEJcqVWtnFMy1y8+ctdjeCf3hPz79dpDkEuc7R8Aig2
/S0SO8nXDrH8F0WsFiNPMnUUmZBIxeHSX+DcA4cpK3P6JTNu3ubsRxK3SEDfge2CprFJl++KMlLH
dp6Os2N9a7sPL4sFasMX4zc+QMy8BVdA21Zy7SzrDmFMj65n+HQQ6muMlq8FC3W3H3fgEQ0A8lF9
A0KFqMxHFkIHY6AV2cYbS/eMII7r2Wv2XFRPOhLPqnUU7QlQ0Crn2CFWYnPsLmnQFruygI8RYf7M
gCuLqe7fB0ucwsD6bnLSeLYZ/THECzbCh1kS1gXexAwYP5HEeqPV7t6gfIWJfTciBuKkeLbi+pB2
7iqwi42f4ivpkquNukRVdUtRcERfmubLlJVIrFFzp8npy0iHt0aiSUu+++gb7iqLBGDd1ylwN25G
sZLt3OPM+qRZSV+h7FY3o0EYSFxtP7ZW+oPLjbsnnJsHpQ165LxTT6eGaPHEYjqbmz8F3oZV7hgn
ZTPjai6K9Uxwx8vbO5U1Ww6oNTYdHsKuJsui/IumLpHYTXNHbsfWyextjtuY61I0uwezHsCKixUf
apxgLdT2Npzt79zzmOmUp6+dHcdH7FDZofTLO6Xg7olrrjroOK2/7djg5l9E2W5EHAQJfxMLXDmN
/T9GYBsHr3FP6cCFGZzQ1nTBIQu331qsh96tkaVfC9vaJiJV5/Gpx/PmpO/swzFGi25b0eqxBmVN
Iwv0CvXp9qCEJ1zCUZb+Ka0alc1Wawyeu1B7DxNOtO0MEX/lFq8k6+8x901SYqntoNVk5Q+F7Xjq
agsMjxVeNZKDo4Wxhpv2LLnKlxCHE5OwXM0uyocZkzNcdbH5OVcmnCDzihqymvz+MujcuPYeesCU
qCd+uRty4Af45GqH422597fPSHCb1GTabquWuZdMhaGXncrMAEKdYeNuMcqCmvWZYQN8XjTrPFic
VENaEfdF9TPA6YCa4WTzko8o8T5YUF4xcg2sSe33VPvbJCifuri4YV2FkB3gqPDTU+PBlTbx/eMm
jtdFuLiPFJ68aIlbpMkttY0bX+oX+kZWieRPi7wFzxsckZOHVVXC2uBdvm5nq9jq3gWB25Know0L
EwQhxe4XfWUPIZol1dOsnVE9p3Fch3Eg94CGz7PfGivSiXvLdK9iwvQ5N95z1HVnZrSHEopVlxpv
rl1exGBAfyEuFxf9U8bLwhMVqyA5bYGXmIQNCA1FAwPdHKxMxZpxSYqEeluO+LfdV0svaiDGuqUC
IthS6kCOj5pmShYbGnvc66goi3VAixkeHXQkvtYIHBJ1gCHchQe1jTngLyKirjGF/bWxyvEeK1br
GUtTzfLaLB/LSo93RDrjVHrOc76wEIICjVWX/G0zmJQNif2Ih57JiRM44Pk2eQ1KHtZI+4d0Jm/e
VnivRi4ap8QkBNiPyOhtN0Fa+aIoavHiIo5Sl4WuGcAEq5MwOye+cZUgCnhwlm19kpa7PqujF4Mk
QtOu1Th/IZg90wj7JrR3m+3CfhslpkD6x/xXH4Ji5ue7fpDINfLkU+WV5+62DdJd4ZENLNLxCgRN
12++ypJV7/Brao3ksTCX7zQokmp6cKJ8M5TiTRry1ZlQrPvMX5ON+4U/beD0i7OdCwV/JceygAFQ
xQTZ20/pNY8zJWW4q8h8Nt4pmnkjzVikhCakGAY8iOkXLnJOLcvf6Vb91DiyVlLCeAD5Tsrd7Tk4
lfPTl/K1IgGyUq7qN63Kf0v6UAJt6E1SgPFuNfgIo0GHS2uuW1H+0kXWURneoayTxzZT9J3Er3mb
nEMD7LiMGajKRygI+UPZEKoiWYy2DAyICwvclbi8TzVygqgCyOJcaWN4q5kb17zHaiQom7630OV6
q34FEFj6sGK+NHfZoKlY6c2PMcY9ncBdz/TfNMS9qmtMy8U+aIJfY5o8K/IIUvlbkboukrJ+tquc
fc1QI6mq5DMGcEQYsndWNMadIoLagt1MWwycVZonfzIo36Cv/lDHobduZkFmIt7MI+u8ItkES0R2
lOWlHbF5SQNvruJBZXF6TMa43tZpfUl90OE9J5hXgz8l2LfsI5pHyyl/N+aS0HVYkEeKIngjrb2V
mkZcDONLRC5zbQ0oicr0dvTVniF9r5POs94iV7Kn6ZLntNf9JvEHdQDLwE9NGVbfDj6my0V9Q8k3
k9rZOQVtOt28ePodL2IBnL6OLqZj0mS7roMW53ZbKHH53q8Y+fFakljyWd6brbAOSUHK0eLuDVUs
/tDI8nGen4D+gF7mSjZwoqw6LT+DBg9bM8Ybb0IXhfyRrA2uF8z9CTFmm2t4lUS/M0B4Kw+JcyUE
9r66NteStTIk46dwnq8QqIdNBcmMZRZVHpTI/hmVuzGK6alKBrS9Rhr73Eh3lJfxAY+ciSmykKbU
pvwgUJKcBpsLOM/WGet5+0ZfY3Sgs+YYUrW77ht6HBT6d0zEkXabvyIgNQgI7S0zukcSc2+Owwpy
kd8WcaKzFh89D6WXFWeMpESDA3kbc58AZ5xh69D0grnm1YD3srML9WkBUGRtS27PbNAyK1wF4AtQ
mqvC6SC2YWKrwuZp1skbosPB5KAGurx2PfjxuuDQle+ktCiGLnp7H1to9rQXHdoxe5XzEpBS4zaD
i8TdSr95OchAZGUwdCim/bsXwcsv3EerCwCZjK8D+CcnNfaVdn9wj0ckVnf9EtoGU3CeSa7gyP9T
Q4XaRBAcuJudSQb8sluuOfRSn2cbhmtL6dIGvuvBbt32S3Uhq0R+hh6+B1un6bOsFbaKdP7iZ/3y
h+jDac2HOonZkFZLy4ptUGxW9r/9In+yp/jStO64MTgy2YG7bORHF/Q/Dmg+G1zYJ4MVaOhHYCTF
JTFNctD1vsU3X7Ymcdw6upP2jffKZV+YsftDxoaX4UzXNOpZpi79OfjvuUx3awIKCV6ITWs/+1Fz
aiSWI3CXuy6FybT16JVemY3HQZ/e7Ux36xQq4uzafwXpQFH0F7BtW8+a7obpTVtALHu7St4au3nO
MxrUQCLwxGebroUP5rC6GLKx33ekDO+5HZF+oE3U1hswawtimO/1knVnYCTMQA8VJIy4y/a5r4dd
1VvBkaIp76nm2r3FUt/k67AS49GE1nE0Y1nsLFLwe93O9h8MNNa7T6pkWMH4wNhSRfBy8NxqZgli
63hXxGiGt7R1ACDitF0Sjq1pgJsJqF7LPfvDdPuE1tGR2rSVUmHyyEQlsN2MNVMsPVaYxHDnqnXh
u/bd6wvGuT5nsgxGYdM42oecGYlYsgNZ83fwumWeiAd7GdfFsXIgbwxKiXHn1g2Ax6bPf6ohRPqs
iHQawidb2afDcdBzd6hnbTzIzkOlHUsSC2NI5Qhih70LJUvSVVWX3kdCy/LazTyqfgoxVCxigfmC
y5O7Sfr1DwmM+lKZ6RJ8C6zw1Wvq/tuaw+nk60x9eJbnbYZ8DtjME4A5CcuEtRtLGizkIMoDlWXh
S6ornzC9YaPKRvGPhZGanTQra0rXjaHwDwm1MRxoQY1NqqjGvzqjBLAIWdlZMjyNIx0SFRhXmiXc
eRHFJ4wyPQF9Ih205YadMz5ys+iCNYEg5yEy5oQZZmzd00hJxxasYryU49jrWnj6oK3AeRtqQ3xV
bNXXQE/+zGUgX+Zy1lvqpMlb415/wHV4zOPszU9MqhR0YuLLapWxrtlpojXH1dUIhnHf1J3PsFX1
+7RtF53BYF8DsI3nF6zci45SyW6kzgasY7z5yNMH7okWLyveh9JuXkHzxX+Gue8/AWTax8YtEDsL
duqE7Yzr3BXG1Qw73orhoFFuKc2LApa6AfP+fuzjmGA7kzSD2MTVjRoTeYCJmT1mraT5pnLhEXXR
uJsGMhYNlcarXqjxMPiEg/gKVe81HL8vr9XvmL/2uhrOEWPVvsRtPq26yEt+m+BiI6angLBTOHdJ
weI3DNZT1njTCpAnoonTpd90yKZnp3KGYQU2hO8+TQeb1MLWkdpp+OiZHVAAs1Onvu3ra+14dCIx
+/Nj025HnAEDu653MvKbdeu5D7XNWFfhAxkKa3zQZUcwIjMGeWgjgCE0vkIzb9v5N36/fCMcEX9U
vSAZEKT5U91HdLZbrn30Ii77/J/13IaiuNZdPy25SRm/BpwkB6AzAdWiXp2ywPNIkjlTKxnDpPuA
2r5Ud7ENoiQLLS12m4SMHzX1lUysP0Xipr+YJvyfLlLTDlhseKmUAy4liqd30NvRPRzkuKkyV94c
8gLb2DeTrbJ1uwUAQ02v1eRUh46i5ooTZaewLJIboTIO8NFtQeKO6bsT6PIxs8ziJiPgoVCBzZsD
9/spa4f+EhM5/8wELz0v7tynWPgwOMgjnJcY/Q0mK4CYFkIbYekS4b1yqEGLMw1U1M2Tq+oXGwp4
1fKnaxW3Sa6vF4jl5SOcR2dNebj1WgtudbGl1RkL13Q3ZcsLh6GvJaZXRsa6nzF1QCiydjMV1+vK
bPszg0tyDKTybgGGjo2VG/OmcJ14DWnAuqsyZvMSkmUlPUPjJGTOA3SzbtOndVexixLqy+B7veGt
am5bISWZAv5oVrIkPIjKrWlRK8h/hvO5EBV7StcI2ZnqmxqKF6+WyT4I6aiWPvcLK0HQabrCeZll
CwTAjdFKIbUzJFcRf0U06494Bu8S9EFybqpSv6rRdE4i7HwKvUCF4kfmLoZqOYk7OfMAclw8ioMY
/O6RZGbwFo2Ne6HPjNV+Wk3iAN3d35CroGq8TCt5TTIXCcUM3PFXCZUKdkQU/bIpNeTuLwrjMots
wv5ZVnG5T/j+vvhWA6sN2vZGD0WJgzkUsj/RaUlA1GxKfS/gWL8mYQ5DdQqC/Fa7EyUtYbKMhTZf
yGGsUQaEqp8c+mhQFvjv8Gsmf+thBzrLwXWf6e5SnzkK4Jsl6qNF5oDabeD0/BIPvCfp+c6zq4sX
mF2dYD+fQGvYtF7s3Ry37XbBoNFsDbgW2mqc9lDUnrGFrrHzupCJMKj85phnRXl1ajIeKQ7vD9dK
JjxUcd4b2MGMY0FjO9d/M3wUsQp3WU9Do5z8lKddm/febv5kHmmhSquEBLjR7auCRZEjMZ1E2e+m
MeytN/clyhm+TYJ1ubElhpXpk/ITA+aSx0aeUxJ0rG8EEJs8dF21q/NkfJMBqbFNGHF8o5U0fB0G
4V87p2MWTeoBDMVEoPvTz6Pqq03j/HcokEG3aZg3h55OSkANiQ6ZEYfFOASt9Z4XxrzTI2nCx9Ic
Mbk5MvKsTSNBC2x7vFQ8NgNEZScoOM/MqFUMA0nEYhVhmt/4OOwHY3If49Ty7xLZktcP2CtaORNr
NwDGo70hw9fG27lJDxSiB28eFZ9EMzCkEirE6RMQN+Z0Uao/zW6JUwOXUl0ziFehtYXZZZ0HGoEO
Y8fCN4equYfu7HyGOrN+OUbf7fNCQESdU9daK6heKJTk634i0bXHkajLbaAQ7g3WfX9zW/gMq4Q/
nzK1xD+21F9iVFfKfm1rdOddUM/JXeUCt0Cc4Ltnq+mt8+X5ylOxrr3I2IuSWlAAB7wbJuU2L8Cb
+y0LIjxFZTxNNxo3jWtSeuN3ZMcWehc2aorDK58ocWQ9kDwcHiPyfwv7BTJzhBWV7GresFcGpwhi
ilrMe20ExtE0846KKG0cp5Hja+Ujw374afcT9RPFdl0VoDpPKVCrjXcxFnc3m3y/L8nZRupgROa8
Bd7DGCJUS+TxEI0O+woBqw3pPjQfMk/JszNSTY86kzSXuhE4NLrW5Dcq8BXyTFRrs8aGYKYoRxx3
P1GnkLIxnl1td2zuraoVSWQTySmmuPE0a2S8tYQDshUZKthSPClW+MbmG6WrEnEu7q1dOVTzvrGA
RgUO97KycbkQgw0hh0s/OMMgBXZeX50ZTJudVWr1MuBwPkE3tgSCiO0+IbtVJ1thLOwzZzw3Qcsg
RO8Xc2BcQl9oC54KG00zVrV8iaowYlYwku6uKtt7TyMfK3pWVq9NYMQxIYwo/oJhaRjXanBlcXXj
Qs5YBtMPkK/llmatZhPnLLBW5NGC5RLiYxxp2szFAACrxUYgH98wPHg3JhJRXifLtWwCG0TEtrMK
x10xNFV9c5Kmuvmm6ujyzcqMWyC2nF9QYdPvGoIQk38Zx2e6IPWblRr+U5dHSMmtKr+pIy//FoSO
dlxXutehgHiS54Hzq2+haq0knIeXFsrVYbQLeawjgXBLZbpxLa0ov7V51z2ETgU0yE27dZ448Q2v
ln2puzZeNSTyyAWbpA6hEZEnD6yvBWte7nM9cRG0HFdvs6jvX1HRWnIfYLHhfLPY9zFLbBknC6gp
XXxkUS3OGfeiVx6Ln7b0uDwgRu3DNNDPhg70fW57tJrRMdRTwQkTbwhj8gTkRVw++QFbCpg/GJ/I
D0KNbPotO4Pyh6VDvR9KqjJZsQhg7Z3BV6atO7joTjMUl7xE5A9l9wStkrWCO+R3HStz65QBfXNl
2U74k+x8K1t+5XHWwa+SUbOnybrG4zCBw3B1FP12B9/Kt1ZSUYzd19vOQ2Sqat1883u1meAgPMoB
M7LWBnSwYJxpYscmRJO5tZGT111L0okEJCXmTaYJbOsCEgs3nuYxDDMaU835HiTBHRDc+FxIVWxd
w9MjdhkT0ubId2kXVe78mpvCo+WTFG6HT7NouH8Pjt9gv/eN4zyzTzVaAZqh8tVz4zdoDY0kP+hH
5WeR+O0nZ8twcWgsvZopu8iYMQgUhzO/kr5XKy099ZmBxeS1hnubyFH/O08rAb2u/SmCCFG3ikPs
Mrm+WA4rt5VZ23m/5jdBSBeU8lk4If7ZdLS/Jlycs03hotXwsy7N7JiR+7Y+ImCPj17pO5pkK4Ih
Np8ky5nH0+ISMpDN3pg/pi6mwNQp1LkwJebnrMSgx9tLfZMk6V85fNBGmGj3TGLcwKz5PAm/WuiK
hB1L+wfGPtjCniACy5TMbgAOglRfvJRAP+YkpSOnyqs3o3HEH0+iO1oVi72RMOCOaXi4NvPcb9Mp
bFYa1uxpbCwgl2nDY+K9204jD4bd00GTifAxGWrF7TihRra2DcARhMGKh65lW2FVxkOe1N43SKev
zI/jN9Axe78JXTYdpt67C5GBsYxQbhbQ39zG71XWYVv0o8lZV7CjWtA6SCnJOCEfzVzTiKtgvqn9
Nyi86SaiaGM94geWfXe0wbXijCuvQ47FkB/lGSicfe4z5DumZRzR4TLudwIMi5rIfrJ+obya+KXP
P1uyY91kNT1/ZdeQCxu8l9GKIP1DZWCfPzO4zmvq3zeWLF6jsHmF7OUfU2cyj9wtTtA3P41eLz97
ro2nKPVveaoeBiBuSLwXuzI/w7I8+zV9BZSzjiJ4TsfyKR2aK6UPBR+FnR+oaXuKuka+CXuGU1f2
4TryseEYjXdMuat6K3MYzfegQA3tiD/npX4evFph1DPMXWOMdwYSVIC82nsDt264pMX3wq4E6jrh
8bG8Bk9j2kvndzIO/sCdK8CrOiYVLlm3wIKV9qXCJpRNp3EhFidDq94Hjj4o6K5az4lvvwcJ1dHA
zkJQ7sDh7EkNz5qvdLHOOpelqW1LtO8WBDLplfRO/zvpIbgW6WX08GEGRMqOuiK5IXy/oN4nZe7O
22ZX2y47o85jYT86D/Au8j1V6eoQMNt1cCWsv6ka+UeYVQgXB3byfrANTsk2zp8yXnUPjK1ow00w
lXvi2PNDz1m4H2Vx4oXVv6cdJKiWzf1mzjTKP9P70Rrj8M2kJmznDQGLRk25O2ZlOGEkduB6rALf
p+gVTsyuoCNDPUUgGYeDabHhamqMSqNRsYsbCgFHOp23IxS7DpcXR/Ma0DTIfGXq5tX37Rm29Jyd
J7udLkyUzlZNiKgl43S+MuKh+whYN/5k4L+69VRH+tOc3Oo5D+2RFRMcTHsupjPKcQk3w63cYzHj
iudrAVvaNBYOhHbbC6/q4TUHXXdpiXx+eUbXIglyuQBDJXT7Uys90m/pxe901bXncZKY3wKcdMeA
3fS+NJ0eqzhOjmgNwNjm5mXS7luCR8AaNvi8b+ckz7u1yWUDEWYaxAtSXf/awWycGb4Lz962TlBe
plEQdAIDYYWnOrJxWxuz01DvAjeeaDS7W5LafXrCMO9cpT9keAQy44jrumMJNYpnVo01kgPmZK6i
lJN7lkF+zomKU0gTQ77uAwOQ3j+q7CmrSrZZ5vhvbgxWHhQp2QLsiHH1ls8AXCAsR4eesq0nMQqB
EVP/o30jEFfuiQ5c3ckAVhFVFh9FZXIvi82pCXZFPnhbxN5q6wxE+Z08sJqNp315MpW857mPnuXG
UfpAljo8J3QT70IDyAG0iV0yaSCnpWmSG83kX+x8yeOcuwMr4UbZN7vjC7jGyo7ZW3r5WVIbzXpJ
17dUcQKyo+sJgObGxqMqfs0bm38fe0jcAvzzksHpn/qwZPEcRxDyfDlM9xLgw6sXhrBEMWGsfKg+
u9lzwwcTpuAhjJ9iq/q0y+TdrTFtV36MG981+5dCzNXB5Mr64QC+fcytDM8h1PLPNjasvc5S8K5l
2+frzKy8tVJB/jjrOHmZ2k499f78G+SqMRCinBQCVebi2jTFlNsrI0lZjhX0JHFFmtPsXJaZ91g7
mcR4DZtkHdky+B4SNz+mE4GMynMESwkOMaM2jb+CX+LaBHP5VnjjtOM8sI9R45jrLCoITeb2HLNO
Fd41aKsYy0LQn1QHMaBVjfitjFCSwHHdi8mO4VT1VI5MRe0fWS1Gu0iWv+NQveShWRXwI7jKZyl/
R02kAoUPg3jW0WehWny8TuPTrSOCv+DA53sKTAGUU/LHVnV7NmQOaS1gjeAXSXpDZfbvrNqhnPpd
R/2tJa4JVs91TH0yuxA2aavYzIIXG3K6s+pkGnzlM/bLmlJrpjxdeE+jVSJMzTP+chBtDJTSh40d
D5kPWdl3//D84xBR2nlroTgeutmO0aOMYMcceghSspqdW9AL4lee3PVUZOzsoGQZlysRQvJgfeTq
BsO0PwG2LwMdYq/tvCezX3aeDHTzHuappPsFKNoqr10qkEQHpG2Vi8g9onSJRxqkq8cujbuHYcqr
azrENomRAFOAKX1yYTlMXDFkKFp53f4tyE68d4ZL/pFPEDppMBj+tsqL1xl57B3JDn2trpxLtBhk
y1nV22rATgR6Uq1Zjkq4R7m+pYNBTy2tt2tfu913WFPu3SR+j0WbBhp698JjHuRsMK2GY5aivOfO
ncsHm/QTZCzKtMwCRtoqa3l/2mbBYsPiJjfMNe7fOniyYwecQ5Dbz5XKpquhAKQPyq/f5LCt8TKA
p9ePXjiMdGLQHaOg5Si8UNuqI724zr2e8KcLWne5n4TncnbkppvMcSH2yuScO31+9no9bTo7SbE+
LKNypPlTbWc8NXVbviNAYqmJUjZ3Fd8UxJybkCrZM9FCjJxtfZtcitLHySx+Caa7fUTT0kfYxv47
tDjvxyma5UKBNxtH20gSkNxMGYv8tVHV69DSocEgcfOntiYF1ssHuJyoOlHtXC1Hj7su6erz1FYG
dLKQ2DaF6I/sCPi3CjCZ3UZiCzgiPodvMjXHfZZR477hGmbweq7VrZs5HhthI7+6Q9nd2loGX3EU
y4Owa+jLEMpDmguz9MVu+H2R1pDelf3HcID/VBBi9JvhYkXWGK0rzo5mBZnc/qG+tNuwHAB7Uzgo
Lk4kMU+g1ihr2bgb2eRih+aeqduBPc3ggo70WJDdhcBm4BigYyh5/p0V43K2msn4U2H3eaR82vQ3
IjdzumZUCjx/Injml390wTUknmFYmhOmGNGf+Hvsc4Yct6WxxcKI4lX1J6VsS91zRBicbr34OWv1
GgaytxUsmq8jlCF/0xSV++MmMQ4Al6vdQ2OL9IFo1riF5VBv7bo51jl4xxV1MQW7dcfBI5lFDnt+
wxdL9aNrtKv/wXX6n6PSi+cUUd5cUCyQMH3L+i+Z0QqakpzqOdgjhrfYNDEKTaHMP/Kpd16l1w7F
IfQN66mpw/oUugwLWxtEJIBEwDkHw0wC0mNKc6i3bGiBhA/hScTCLtYVW5/I0uOh1xFbMS5S9ymn
nM3EQZv8D+ZZsSR//ymMCsjC5b7twVQBURHw//xn367G8Z9wviaHDuTZeiAaWh2T1OLE1OwCd1hz
APNisNhWTJ8XYKcEGboGP+L5v/88l9Drf/NzeP8loZwkIOoW+OHejUdQRzE1a4ndpv+exf5f6sm/
WB6f6P/bXf6ZFL+/fg9//hl88o//yX801Jh8VxwZwDExfcvkMfg/DTXuv5K/dpDdAwzkjm/ivf6/
DTXC/VccuZReWhSAeJKC4P8gnxg02yxRarQ40+U/m5b9/+Uuh5Tyz88H3iRJ0Y0ZCHhWHt83sfz3
f7J4134Jdqgflk2+53aHqepCXb5EqoQAdR1nRPl93CSpuKZh6+1qQb4F6EBzH8uKzH+Iu5BTUuyo
aEBmDZOhOgaj2aB+UbWL5jd268QUzyxx36kOOcsWxkmrgBOQyV3RN9cVK9+vgT8YzXwu46g/AI0j
Lxe4307p0Oag2ju1UT72lfHNNAfJCtKMjSc/jcgsd7Ie+5VypvLbpg38yPZCHBqvU2snnktcUXN6
AAvUvyjHR+vGMuKfmfS9vRUS9ST9QloxggvpRSb3CBODNLD0D0fo350bn22vgPps0gvcodvkPlEX
XPbFwXfC/sxfyvVC0FZYPsnGZ1eYYsVN4u4seUHKzTRlMOdIe4XJX3s0uQ8XEcgxnDtLaVw1mqS3
51afGhNNIYET9VX3mEXh5FdrFkAvJYsvmGPZQGY8oqgP2tcW322+i+nuTGQqsL27aGANvLxdM1BC
MtgLJRoXwW6c++8C28GTsiZ1q6eIy0CRBg8edKQlF9eBIiDrmbUhAxEiHZUmKZJSBa/BQDWCH9M+
zoFWRyCu41GYcXsTNbHvsUXONXDBkJzLYEvYOjqmhu42dRmJe8++q1qpvtTfzUAfBkFx8TFjYyES
ENufsH+NPbT24hDz+R193RHJAV9mbik646qsdKk22gHLFIS8R2FoXDowxawdCqLWQ9jsMoGYj64w
TAcV8Gpf6VTRAJgF+J0wsM33gZY1bl4VqOpUuk+FT/gdQ2myGe0ODCZsiDN3C9Yf2iWznHd8hp5F
daLb5vK78scKWb4oDhnXTm6vo3V0aF66I0IwVM+EkTKPlNOi9J/iyGrOOJfEEeDZYv/k5u4nPj2o
qROFsHx0UGxH+uh3XSycywC39sywLVrGx3bAbDu5cGGavPoi6NuTxTVMpP2ZDIE1w6uya9/s1wS9
sF0R7iZsHEYXEOzzEa/0wHPtZ+eqndwAGh+4MczfWBh6+zvujd/A4PaynFitp+1gvAW5IIShg5Fl
QRV8MU3XrwaRihcenJknRWab1s3GJ4c1PU6GylzFUrff0Yz12cRw89xks7Fm8fxeFo7cuwxwq8qE
7mHGCAJYBuLLUItxDWPQBkFKnp0y+GbnRkSbR/y3emWabVysMjuWf2uqjfZBUDpnmU5P7Jyx35Zl
8lSisvYLDrCLgz23kkNruMXDiLlR6aK5BI550ENdvsjZUiDZ4wfpei9pUH5BTqSCpQZn7GmoRtSv
8IH1ENoDXAtV9Izb7/fsRu6qSx2s7TWjwDqwsxf8EbJi2Sge/EZ8yNHx3gLWjISMze7AQvHQy+Ir
A+jP4qISD2Oe/xt7Z7YbOZJm6Vcp1D0Dxs1IAjMDtK+Sa98VcUNIIQX3zWg0Lk8/H5WZ3ZmJ7sbU
7aDzolCJSC3hTrfl/Od8x93m1vLTVZZ5xylzsxZEEGY8Ug6EaZ3WqzBObhjkPqGtH+O+uKPD7210
ktfZBE8xFOwe8+oh1MjkQaP2vWTwHAjg+uoXze3JRSP8V7s0PwMnpgakG+P9VCawPjsGDUv6I/MD
iZJUwjJBCfqMZXsfpcE1Jx4qfSbrhQgCVgSBTgN3pJfE0KfsXKbWq4Uidut4Fm2rWUdhAwh+GI6t
i3G5adNbujYYwATWoa7FyRpQ1JjYXgINOeKQ6LkXtAcrS/J9N7ssFwHe2b71HqSGL1Bi6eXiZzNp
mzrf/4XxoDxYQfLgejFMeDlfhCWvXzpi0G/r6DrRoE6YE9fk5hl/z0yB9549SfSyaIJHyZip+vDA
JBxcQsSrFeIqnOn+ja2oPM2ycU4cr68jjuubdo3TmzZazlTpXwbAn7Ewlz8Bw35mi3X0LQ7B0kvB
m3anDNbs16gClmf6M9H5iabhR8ZrZ1IQcUm9aZ+F8ZWLiYp0JnuKVsFnTJoJyVLepbjqqzK6QN6l
PNY4zutg8XkauEdzP+nPcBo72yB17sgt7UU03jJzjH4RMERfKbQ8pBpLUqOs6zxj98wl982Ab3BY
OsYg0m2OQcb4I1k0SGAPQpLnMwbqDNqZswQXFJQYwgLLk2DOsFF5O7Db1hWblu4f0k4hwLnLD6Qz
s48BJnxicC3vMTjxEiq+dus0jOX7HKe/TePcz1CRD6LN19tArVQfTHEWUqBSHyPHwu0WWCFOBzOm
+cUYdDq6GwLJA74szLFTT0fjgaBafI2nAy99jAmK6yF09PdBm+yh7fjfnRI1oluYDmbEUrE6LAKJ
fz5umPZEqKU69YGFg+9OIQmcnBUGFeGt21fkajPPKSCoZTCYF9ykReSRVcW8euDN9q9zbjMOBVVQ
KrplSxsJfe8zmEObCMdbJypJ86cGEiKUAgye9B2ZE0mr1nTquWdjTs16Mz1Wkm3wxESi6PZOJUkd
MZUfrPYW0YPKlWLZAw9ut+NoV4e8dod9FmdnJGY2lFC/+UO670CqUKWyY2chMl58Fx09c6kh1z0X
3suUD/qcF+ZW9P426AZMw2QdUh+zXIZvCT5j7BW7CMoW6zY7AC5zUABeZl+gS723Zr6UGN3oxBV3
LWITrmV5a9sZrcCCnZU0wIgPuuPvCNCsYUT7KxRYtIIGn5m0a+SywBIFa3I0ca8HbsVM+y3HkkVA
DiSMB0SewxAxaJVReuA8qnr9bEp0ns3SlAd/tN7nZspvZNOrYxW5rw2e583QE09zfLhZloszdm7k
U9bNVxQLaQRvdx2NMb8uiddsYkEmNy55Sj2qBzdjQWw69meDnpW5gHIF8Drhx4SlvWS8Ksj/XNhI
qme0U4BEm7Hmi77+7jJbWLbBKC0B2y7DUjBqjE1eGF97iuLN0LdynHPVcmFMpB8M9awBRoNDV4fW
5Wz0L/qmDl3HryJ4JK1qNOccw+SPHCvPPso9MiKLGmG7p1zDFPMEOPO2DneenBCp4u5QIgvtVdKB
ypj1BbGBV5/48F4kzAiqig+8akTMI9CEiKgemyCS6vvQxYxWqo4OWRlAhu2I1b91lNNoIEwcbkAD
srG1KxCTOoF14pU5bQSXjjfVAiLDC9A0A6hKROhgn3/1JTrjVFCeWH81Kdqk6KlVdCnA8nae1y7q
gugE3YvubGPA3GRzV4LchtlK3NEtmik8jBMFQgcnGV6TmfjZHhgQk5IqDa3qKvzqfDR0VibnwVoF
Kb5aIalxYMBRCeTzWyuZXftH74rpvPMjlx4gldGb9pzmPV41V1Prd223QmSUKHtz8NnWOITsLfUx
cXuKymDUR6iz40ejk8CgETtlTiyKUcz0Ita6y8lOXOIeU6YsBjop9ivgswR0Ti4tAtFODSudExYo
R0JrhXYiU8PvbDUueyLfvovV6YvxSQfHkj21K/qzlcMETZH1DLA3QuJZvKJCF9F7J8XEEDz6ShLt
v6ii9RdhVK6w0UyEE57tkgAOge0vIqla4aQ9Q/wdWHSS6+Dch4t5plPlNGSlTfmSi5nFSS0fLnwV
VfyNKeNk229qVHqiYuYtDOaC3EQ1D9QmyU4W46W9tDlQY1PFzrUvZ8PNxLGUYSAYV4+0ufnvzCYg
U8zSDttdu8gcogDNSSjJy9zXa1HDglIlPTq8bnPDGOWcKpO1AmlqiSOievQ/EKelvyPXRQsQPQM2
vSZD1jqvY9KTe6A2WbIe1XTY7FybXmMSU32uWmwlarLuGSnTa1Fh4Orv64wcwwusJxZsN5gzcRDg
cDSQQi10tpHDOJDZzxo8/nSMFprIF40uu9qozjrWTbMOEUudYL+mH9o9TTat1HuKVSCOORZtkZuS
lUN9uEbjqwpwngRsTJN/Wbjxwr4XR8mzR2Uf+U2WX3JTTDLDrJyrHVtDNZ7FKr4X2hZyt8xBNl3R
XdSfZVOz2B+hS6bqKNAhMTpr2+bKsunmYcYPnzfXlmYTPPIRk+MJT18AQz20CDKlKjTPFmbedpdj
sq5vRTe2bLbVzPXYzbFElbqFnQVmGCRHb/t7ukZecXvL+0wU1aopk9la9xxF3zO3WUPUz2Dulwxw
93kOULh31+ud4wzn4eKK26ATxa0jFFz0kcEWPZ4x2CQtnO57NMb2bTR53vc4TZ+4N/F82gMeW6wx
cbp1+PCBx4mq19HI/MbOzJBuhUYGm2tFVCRkrkgtI46jt6iUyMYiFEzM2kBTKMNZ/IUbn7Z2RLqC
/tTSTCFI1s4DZjaigImDS5BuFu3AEbLhiBSx0tHJRGFd7iBwFI90Qr1h3JJXWRMxD41tWhJD73px
zAAjxf6ok+GKIgeU5jS/6xMCOGHe5ow3hwkA5gjWRyX5r7nL+x3FCkV0mAF5bEdX2vuuo6PZGAcD
WOiGw5vl4S79kmj+R636pxMgl/7XatVDM+j0Hw/Dx9tfYQjrV/0uWPnfIm/N8Htolv5vyIPfBSv3
m+cRakafDWUocT79u2BlO2hZEvaebRMgF77k2/1B6v3mRS5p6dAWNshehmP/ily1cnj/LGa6yGE2
MjMyqOPCZPgbpzdJ6WIkOfHdz23x6LNVMlsjo9TU5OgdpANsooa0159eov+EgxCsIt3ffqyHEB3B
YqClI5ByxST8SSPzyXm5KMXPDf5cWjSKEPB0M/sx5chZC4RdGAznc0/4JTLseluq2oJHp831uyuX
+UhhhOuf+9SylWcWuF/72A4kPJ4nma/5U9lPH7QMZqdAxj1NTbnHt8jtLidOOOgpObTDwLW3D115
lTSDeaVImgEjPa/KvyrcBU2/D8kEJwkvw9YhcYMtLhi+VtMi/FnzbhdXrsPYa5uFE56rSvG7wFy1
2ta3NhJHRvmLZEEffydN7ZIo4TC83vADXm0AOHCtJtXsuacH2fnCW9yX5zQicCxKo4Kcnk0klHWJ
RJhakXAhTrKfUQO0dEenc1vfYcUS7xyp8+9NmrX1cUpb5d+HWeNeeTg7kmf+aIJ2CYNosQ6cbd1p
Ow6caTYeSb4H6ommZ4u7ZEoOtl9IE32lgKPUU7Lf4LgIhIUokwzJEfrDdN+WNAQf8IGHQOUD0e/S
dCDTx0PFWhOBIdhwSvGz4zBZrX3MGqINWT4V2FScCWNVWSO37QS22JtmxJZ2sBfV2mdTYqXRNmys
wd3gyoNdVAVfhTH+WtO37fvBQ27Dqp0+kuV5x0lFYioa/XBkYIeuN1aL/NEWjSrYKxMc/AmDcOqR
uVRogG9DNWCi02zhhTVRKQA5cW7QTOyOooC2Kl5TT5rvOqDbYDPM9hzuRBRTTF1r2+Ocaw0KdJvj
IgbpKW8h7dLoIS6ELsVBsok9ZcpINpKQ0ZeRvG7Hhtwtw+9BU1fZxGVKizhWkA7jIRzjKPGSCxqW
+NlpkH8O41h9VgMGpk1ERVGyTXs//ewFA5ldQlnYNkhqaO50/AATow71DHtmAvmyYn66iR0vGdCP
KoJ2TlyNRAs4o1Kc5IOYKkNJlgnPd/YhqglaWOfGilaj1HcZ54ztR9JTH7GTOClObMPdk9c6nPTN
Qt06FxcfLUpU4xicj/VYHyuP2xPDRzc+BnHH87KEedyxCbYi2ZdFXHFuHhL/PsK8gEcuyu7HJCau
KKZKXWf0Az17wnA4WtjfL9cCAb0Ni0LdNz6N5uCciL7AYksIAOm2OOSp6LmZtVNwtJUm3zZV03IZ
VcUSc3mvS5BZboNjPgx6YkjRws9D2XTJUMV4b+QGRj0Xy2LGS09yfuxhFwP7wBPnTsVwoBedozF1
N+oxVFl7lxcYejbAtpcr4FHmO/kM/0eDvfzFBcgR4tTKh1vfDrOHvBjq6wU7eLKb1Rj9YuqMy5hX
N3BPRLHdBXZX1716sR8SbKGY7Noup/lx5qhAENfo6J626PmZop/yjRTHGriJNRzvskEJ2oSm5IpJ
+/F8S/LPmbdhxIlpT0cPMSp2/lySJyGWBmcTTXjHiR0tNYJk7CBR+AVp3iGkrpt0mU/YuYz9XHj7
TjhZ+wvax/hAViFQn5k7k7BKgkVfReQe9JZjk6N3rl/VuKxziOxcLhOMJQq7AqFVfOViEzo911Ur
JWR7WOY5s8kK+sofDhRfh+IqUa3vf1QB85YT82ou7ju/hUCzK5clZogo6EUCeOWoiDaBrZgSL4Nf
RdPLCKiACf90MENvPfMmI0IvyoTeljAX9M0W9TjEe6TXLqDct2GDB81c9/pgoaxNxcEa+1C+ywGf
w1FKjAvFIW6zNdmo2rBmKXISn8ZhkHOcxK8atWQYqRXZOQQcY/dQwqg6LbeDizy68Sjxqx2+tetq
5xozETjUaTYS1betqhCLJQ07smh3roP/UzoEmrdjFBTzGezFCdthlGJhOa1bFKztgjksJFAcZ3K/
hFXEGpdSoSzUZaCBF17NfeRiaMY43stHEDgeNcYuBYycFtOhDo6tlEVQb+fSqcxjbIrU+a5EW017
pSip35GmUvELCkYPz7aLn0dHwl4cLCM+G2dqnXNqTYhfw6kfCizwI7JjnHrsdX4qXlnt4l8LOVUI
R6L6lRcxJkat6ShKLMur9z2aEM7ThpbfzdTGA3Jh4UGAVi59IslYN/d40DnoJok+WSLVb8MXRgSY
bvfuYY8mAE2ZabQ1FNRCg19a5u9JPubtTjbs4xvL+EyFyFaKJxYP0jWzY5prViyrQNxb22rwY/Xn
KrDzcc8mhIvUGI7CDLRc96Jm5sytbXJJOGVBHbx1U5yjCmKj5bM/0XuL4NIsP3uUtHnTewPYuayo
xIcbpupxqOlC3GJcZbtbyiK4Z4gLXE7Oji63+H/55ZeoFD+V6+EVjNoyeYgoYHufFp5pwiPI4ewT
JIn0trOMYtOVTHwOLW1M1OvUxcxqk+bTHWbp8Hkp8J7sRcf1ZddmtaH+QASzOk6NW3EP67sKXlqe
jP2+xGL1fXQxf+C/nPFmEQHCr1KitsTcs1KARRX0FSibvWz3kVXYehdlmuYW0+BCOiRhk393Z/I/
K4Hf+WDYhZktX4b0LUFUNhuYlCuZLylawnvY3fNdREjO2YAG4ssBfAfXhB/qYicc5P0taXXUTPyf
GC1Ygr9CK424iNIJ1sugMs4gLMjgR+soa+VVZVTJLtTmQ7xxLJYvjjiL5LxmrT9bQcbDvGo866UY
Xaw1/oJhbyWyg9SUk2d3e1rtm+4sJLeDkyYqWNGlmksNQtNJW6QZLGA7Ssg6YMIZC9NhRvC5m+YF
Y7fX90V53o+N8fYhNRnDcV584ojahb4UVDUg3IwM/5nv+ZbZGSdGF86IXLIuhay4mHy5Tab0rF8y
BQyAPGgLWHM8x8bdSivlSTV+EPtniR9F8P8Xonvj2GYsvk5WGYLydv8xaIuE1GSTWgKASsoF5n6p
GV9Vk3eb2ya8M0xhzuxFAAaIJp/1I+lmONbS8gE7pvWPCDLFlacla3deFrR7FcH0w7f91Dl4k8F4
5MFtob7dBDdigsm48Sm3I8+8TLfj4pOgntrCeuFvDpWdEa55tFAsMRfOAQ1I+GMTjWobem/4i2q2
qMj99DEY8en0Yhv04qQrVru0SihPyMlH5aH6Oas8ybdpM0SKsjiVvE6cFrDqj+nV2M/FC+/WcE7S
cM1XhB1dlw4Bv181FcMYpK0MGRSvp4ttcgo6ep8nhRiBJHikoY8R9uDTm0aKIcwhnJYarCxIE4ZV
eEwp4LYss2yTmJpnpseGzAxZZupthKWDB9z4OkFklKQAOeKvjnw4WC8hRxWiEgVLDLZIZBP6d4h+
ooJZfJIygq4pYJQpx08NN5euntZNkF/8jsaOrJnk5Tgky71fEsfexrZnUASXyOlpOs2KW3ID1i/f
SazTAgCCTRLJ87Xmgb/ty9y7i7QOz5ls+YSQ8sKzt2maAF+goKfvz7uIiQyqS+KGa7O4RJh24/Sa
MUb0WUNT+wERqSFAkFrSOojaY1HwOYIDAbfgWhyioursc+5sBaF6zMoHGWrE+6oZcPBH2UK8m/Ij
/hKa6UaGwEmvCBiNmVNop5u4Y/oj1b2NhgL6IiafvB+1v/7n3dBmW5wCnT4OVEXc1p1VUf+VlDyD
WdSom14WOU4qmbmHfFlx10Ht1zfBaEevVauNhxd8AdCezHV33gBx9Q550svm0FW29VkHcQLQmSRc
dZnHRc/0jJ+3bHBg5uOOz18qH0IRu3Q5ckwk5ZFXy40Ua10KpAkOeYvqEsGQBXTcZSZVClIix8E5
qry7LRFu1RZUgCbnXMhCgrDE9c875kcfdlxmrxUfgieUSoYjXG4mIKwkENMtxtDqPQmD6Xtmel7u
kJgpFF5nXghOUQJMzmoSP+o04tyKzSyGaJJ6T8qxCafGVtzcmoVfaFuAryAlkGf5e+EJfgnHxNG9
3RSxxW/cho9lt6ZbRwXT0uupAucsRGaMuQNOy11vDx19pQ50obPAr4Hbuoxco23ZCubSurOWy4Qz
crWP3GGs9hbLKohvq4/kNnMGl9I/F3BLZXUGNrebYsrgkwhwZuygIXXTukxRLctumHqWoKdtYDve
AOhxKiJX7HB7DJDWK2bZ+Y4ADB5WPlGF2Wuw/rzIYwv4iTOVzzVLzvl8yBl+ZYh1bkveZExRvyik
aY6ubdgRp8CeVitvpsiZCkPZTGCl02vPVaT+zcD2P+LSP333vxWXGB3+4/FtzMo/e6G+vuZ3acn7
JoIo5MMRBs6XtvSHF8p1v9mSf3BJEStzIEj/u7SE3Unwjx2JwCVE6q7Yzt+lJcf+xvfhD90QRCUg
zuBfkZbsv3dAuT7PA0zFSKBXIfP8TVvyQr9wwoU7bxmZnppN/hvu7QudeL/i1k07vDl83jDZEsjT
kHL8xJvwL6Aow//Y0kFY0NCHtOLf/+ti5U37WT9o9fmpr97a/7U+ij+bFqhjkur/89d/7X/79+Sz
2b3pt7/8C319mZ7vhk8133/C2eFLfys6Wf/L/9c//Mfn13d5nNvP//3Pn5RN6vW7Aa/5i6AYODjJ
cLx5IWhU28GtFv1Jc1t/3u/f5/qt4vv82/v8mf35qflPv/63p8jhO/0uSAbfQEJFAXUfDkKOL3g0
fnfQ2eK3BwrFjgfNFj6K3e9PTfTN9TBnEr5zIumGMnD+paeGT8BfpUHPs22BazrwQyyrwd/slVPi
x6PV6h8YG1oJVaGUVGfQgyq4Z08F5jvGrrJuz9O1CFe5szq51FeyUEFtVuE92dOENI+rTNmqH02P
woh7KCtUsGNRFjPUQZF6wc///x8pH4zuf6Ns/1ut39RPnf38SwXd1xf99tygPv/x4MCf4f//YbaU
4pvPkxqhdVMdg/X4P8RrK/S/CR8+FcuCg4U34s/++ND8Lhzzefsv24Js4Yr1efgPBVvaPnZLD3On
Kx1U7DD62/PSzgI6bB5G6DzDTJbMqU5FYUdZaFenxFWxY08hWAVIElXFKLslvK3FbUzdjXUnrS4v
gAc2laqovwDngiNm3yCD99aVmyYtnc7Em4G1nYI5XzxCNRlZcQ7hSYxzn1M2mt9RYXn2pgdSdPAt
0Lq6YTKn2pU1UQuuGnNC1q5Wc7hRHmjLrRot7d0waYb92nKD9TYUoaf2WZ6qWX2IXptqP1deNP/U
HjmbDbftudrnBtV0PyD6Ocd2Ij7SMHgkxwZJMu6tmEhWG4bibPY9TtOIgXFU5BzhcgKanO9dLWgv
q+zigA90ofHEdAWczqHPTn1WoplQxkIK5GdPTFq/LM0U3/PmUYsylkNA75I9OulV3DfR+FL0FOTC
vEl2XkpwbmOSOaI7LUD7Rqz32yd+Qv0WRV17PVkpNk90i7TaUvJLCtuPg/nUE25mBh/JlZWjtPko
I9ICFyRT5G2/xD7ZHCIJZAa9xcqOCCqhedVrAxAivb1feum9FRqG3phhaQJv62Zya1WiiY5oynQQ
RLb9bJg749DCLowHQhVjMp/xYmmqpHBgbWuq36iVMsoC+GC8/qRT1byMFSgRPcxWwXGpCi6maJh8
0mvB0h+IUsR0ujT1IW76WHBaxnVxlvu9Xo7clkmDPBCv6Yrnflms/FdPZXM6bfEcAHSD4xjcQA6a
1rWHCBAtRCzX58wtAFfNlZtEFyrEf/MOy7c6wiZBLc9wTc4lNjbjUGiXTDJ6MAPDYrbMmW6RlNHB
jvm3dTMAneBIGVZbrnxcAckE0Qs7FtDhEdtp6EvJWXYmPUyNk3skE0GMAatNKNmwfBSXqXBwurqT
ol2eg+6hCGb3fCoH9cLIsiFzhCmIEDmL5lMV9uMtWwBxJr/FpLaoyQzAVpWeftWwIvTeR581eA9p
UV+cZuxxyrq8nXvsY10T713sMYS30n4+6+eEuIR2p4o+P1fDtFSVtU+XSmVXpgL8tpWcAsRFXfAt
LjKC3BKbh5UQiI3TPsLtUVhwwNp9xSS73qrMNM+yqWrzVtmlexCpWM7ikQrq02ClNLGuoQXnk09w
RUJ/ik90zvfWJT4qSCfezN2OZ6KPv1Rf9VwFlUxvp5TeMdQ2co2B2x9gVi+MblrPfI5Ail+gNVVn
jq+tVzMMBRU4MWEk9KqmvNLOUj7A21kAkg01McxoSA8NngkezsHB8MTUpL9B2vN459N67XYYYmBe
QCSIvVtdwNRnHNHe9xGOAC51cQ2ibklyBOs66939MCzh2YIasTdTxoUxHtwivPJaO8F1IgYAEtrH
CvATJph6Kd28bC/CpgunM+YkfXGYrcAq9kOauSkz6nSBEY4nczvFlH1dAhArr0wYZvf2OAGSMknz
pGdnfAE3Q4lahYa3Y5FItmukByBO0qQICQAPyMvVX9HeQsTclikxWnDn3ZIecuxjMvQy2eZhgmXK
akdrJaqGsJWmnCBSiGJk8khdgdU13OexgeJ3bDWJxCA1xS6Ae7fwQMzBdYAZGGEpltOBwV1w1ac9
sAKvCuvmaBy3w88xB/HW4PwlLz4AAajjMrlG8KmoP2qAGumWuoofylsMANa5s9q93bB2bE1vAXow
C10HfY2ByUKXpmyJtjCWe7ZFZDeTB1djZ/znOGT5xmi7mH6Xz7ND+03n9Fe1ZaNBTODY/O+OavLb
pU3IBMeFtGnra0ANo2hpaA5WPFUPjZyJ7ap4emiCqDiUPc27O7LU9n3apd5NbSXxcx1XnfVrqXRY
7MgHoEFSuZdI0BvBvOxThywaDEdstQBZZh/bSFNBlk1wjDRL/NxXLk033hyJ7raTLDEb7FM0n4+j
o8e7wGe2cObUuKWhP/oAgwO6uvgZI/oUnuzogLevowNyaiFP0D2xdZFgMYsZtOJt4VlUFGaOIS60
4ROf3YNssIAftnXBXKyGSYhJlzFN3AQTGM64uZN+u44uXIjdJK3EXRMyFt+Wg4+OwuWRkrR2Tr5z
MR6fuhiGP/FjcvafPb6Q15R1CfKNMwne5rI8YoGGBVREYXXo+XgW1FulDu4xzUOyyXWf37Rgx8U+
nvL0KoEDhJFfGopTjRPodoezpXYx231BIpuAOpMwU4zP+ErdvHOdXn+Erth9nSJPzhyyu/ZZb0gg
bRp3cEqIuuHS2kSNge1vOsfO2d57n0GuTcQZ9Fz0SHQd3CT5C0woKvBKjOhaKhBcoQPZthUqrgix
i2Y5BYE/3jC9hUcWlxaO4YmBM7/RwBrPSVenAxYUpnKsfDCtdzas6wPnJJiMmiXCITyC3Ol19KoG
AmDFgRy7OYV9Pzm8VpZMzpOBnC/sWiJU72Nji6Lb1RUb9JYxZTwf2OPt26laE19znwTjDWemmeUv
L4/jonm1EghLepP7rv9mKoIfR7RBivMWu6LTEgRhbp+5tcpq0qAFr03BRlijRExW+RSVFV7kzhID
uK8xzrdejknv4POWUd9SlQzF27mDMZnWJA1UTFsLkMccAYjjYz8e2XLHcwtTJKF6fCt79iTepqhM
EAtj7eP9QSju1amTcaTPW3+x17KmyftZM2WGXxpEBCFhJWtzPxTVWF4JERVEHFn2AArVMPNq4ZKE
bxiH3yE5t/7WHyJWbruG6e3wOWem47HTPsXFLB5Fu/CrYX2PngSKXrhFg6/v0zQLf+Bht77nbha1
tNQaX92kLFXbEigD6LwqB8ell6XI9jRDmNtuXCo2Y1TxgHFmEWQvOJyT9yqLPbldac/YtYs48S4H
yxkwfS0Wtn+jlL8SQwTQvCix3A++U7RZ/Cmr76my6SaABwmnEgc1nB4hJcB2FUJ3WAjEWJd7uCbw
vUPtzsRQhF/vs37BXMlo2JUkL9eYkBUBiN647HI/gPFQSq4A+ECyFNZU3RvSKaB4qnAaHxbm8R9L
ls2vs12zQtZm0swF7Y4Za7CanzaqjeSdocLcpzXPbqenOddxu+/9JeLxpY4+OsQuYukBDEZ0yVus
KQ3ExHam+FDdwaBz3qhnbeN9ZrgOw5dolN4ynGN+71pDQf/SiD2VeaVHi2EgApbwzPMM3XQpkgjn
3DxoT0pOVQ35NYyaCyVAlHRHd1kWqoEG7GDNsWydERNDLsfHefCKjz7oe3zIEwH8vu+NBdMzheYe
elgG9vmowwcDCs8+1ZNXUNAgcBEfKHhuCwzURNWu5yXmaFL2a0EyMVp11ZQ4NTnrmri/wlnQvA2q
kJxB+Osz/rKd5N0UKtG3PoAjWgL8VtC1oON7xdPjHxsfm/pbh0bP7LkawnpvSRbz+0kOS3cH4mBh
kaScFYXROOSZJV1Prv/UMfZcHcYqveiZ/tIkCPK2OpIKmDAAK+qaiaSE43tcWz74qMhx623b1US1
h8ZETzqNIutg7Nq59DlyuXDksCNAFbSanLCrIUS60pap0dNjQrM9W1JxSGjaKPaMvLOz2ZTRdCqz
YTzGLlQQbxPEkOxRKM1yr6ee5rvagp9CORHVYRzqIW74OBLEofNY8Xk7DPg9uGI+j4UzYj2GSPGL
RD226nGW/iNObUlLL2Pl63wgWv1dkpLBWuHVDm1wfps6t0ULXoLp2Nilp6B2wvcK3DcWVj+OTwF9
3R5jSM0YhF1ZZvgP8xRGQj1adFIkeFaKRAX9LYhQ91NxRawZIOQDPgHuCec4+YPhQixW8jaR+MAB
qeQdEWLqkhBfU1q0wjG74tqJYYPvDpW9QfJN8HlzETgvlyzyLp0xrO2LOa9adzcQv/5onXRwT+GQ
iOLdK1VtPkQSk5DOW9i5WDWzkRPnKKt3ZrozsRuC5Ua52Ukyf+SgBqUpKHzYcJqJ/Ys7hUAoiPCm
z1awMLXI26a6Y9wVPPN3FoDz4OGvgPyom1mbelB2OHQBktFwpp+M0BQNlD4uf+hWKUzgxFKVS08J
af4DvtCye8ZX2GeP0BIM0GqUq+KeQF6lTpUAQLZrm4Q73xZwPgO6KRmFuBqpqhj27dSTnKvijvMd
Cbb01c2bPjl62CkfvXoRYt/a1sjESoW5uXYmGf/AQ9RwzMXuADyqGpY5YRLorDDkJsinzxGCr/80
yYL8DKk22D/aN0AXu+R+WALxDGfGeaqMHM4BEiztM/DVZaekA6+Z/Sm8y1UNKtKEsLOtHJPcjuHK
woEakFm+Bt8ydWxGGwp2ErgUjNYhzCZCptXNJJPiLFB1eMwYLzJOS4Oj0kV8ZU8x1IG4sCHrVRVP
ZR/7LROUrmfRGYgA5YYj3M4PqojYOte3W7mQNQCYRtqfJi7PpZUxy0hOFBIE3QbDN2YbjG3RFWfd
4TvH0DXYLEvoHd08X+KDjzBL1JVPqsAfnODA6TkjSRIqGcDQ1Wm3ZRPkEw2htilfUp6F+qr1ba4U
U8+V9yyqFg4XGBQx48dVPx/KlrigHhiQbmlRyo9x3U/nlRUWPxvO/DtYI9XDJGpIedjM+j2JG3kz
jXZ3Rc6z5gIxVYCFqhl7rITrGb+FdsnNBftKfwPilWkIJI365DfedD3azTR8pwk3oeM07EiwAL2/
oAjGXAxlv3wsLhXCe00m7LpMPNC4UdLmgAcNA6qwRvfZkbdb7msnYkRKBiQiexlN+qFgWMxEGYss
KZQawAkd5Wn/sfipeordwMhTvzKFt20hupHrYxDBUHGSByrjK5plub0A4/BEQlhK4YMbvHp+863Z
frBGz37OZos6D7VYC8VmKX01ocNIhgHwyNG2cziUOYT/+6nmHV1C8qC9QzSU06UECydBXPCOSMhg
TjflhgBOOt5QGR4eI6OyCEqKtg78wD4810TM99GCdnA5OINP3Yry8KyHeOQYVjKCpllTMa8eGPNt
RdsTxezT2Cpe/dzijRMhkiiEf87+dzbcHnXLpTqMP2H2JK/J6K8AaZ7S0//l6MyW48axIPpFjCBB
gMtr7VUq7YslvzBktU1wB0lw/fo5NS8T0R3dY7dFgrh5M0/GgWxecpEQA7B8/Osd90BbPzYePg4C
tPBv9hA83cta+W535C5gfij+kuGndUY40fkQBfLqpKW5jarivmBqnV/4oqnfhHjdc7SMdGVKm1Wf
NRzR5dJ5YHdFpuLnSMiOOs2iK17ZxrXBvljmhp17j3edNeM03KnlFvdPJzw2Z3rrmk8gG4qCAbwI
T+k6zHT8lD0TD81hfNw0X/zTGo/R+xzzcu17KOflXaFDO57BczvhLhfO+K1mBakxcJKj17T+g8ym
8WeV0pS4UKk9SW2cEiQb01+pIYKDkXFaxJZgx3xNR0+dbEe93RaTl3qtJthAWZhCK6NiwfQPXInD
A9/72Ds2kOVxooVpdciSCp9kq+TcPbuktdvdOnROxk675snxIJSxdlsg5fNtbgM1IG/X9lEPqAkg
TH39Sr242Xo8Yv43Owzi4GOGD0blKgwvXr1Erz5Ouz1vS34UKi3OQDOSZ+VE0RO1ZinxjmaoAmAO
RbGzyosvscL0hXAgmsNMUew7VqrqVFUDIeA1Zeg9YHf1F77LYfu7SqLS+7BBONEZCiuQYkUeGLw9
/mTPA0dVBfPlJkfgJIsjfimKgY58K2PaLFYH7FpeNtOmGMr1OaF+h3pRxXl7kxvuyZAw/MckqTB3
2TjnHw6c8eQU2GM27RQ5X1yp6urMRgjgIR+zXQnWJt2MomNad5wOQruYHeyPqJDcHOIG6lQNAGKL
nOiBWE9GtW9VY6YS82tZd++hLc3wSAR3Xv812AmfIr5Ky0O+LqhhQY08N1U+fr/E0YDDctcsW6Np
WFkwJLX7DsryjXhfBVO31x1n1EOY++QvcL+V98bip3v3dQYyOvDngTYjDin4vWEJCm1rILag+Yqg
I9lTub/ZfkVYiDqcmgcte482YrBBgl5SOIYQQRLWI0/wp63dVUtiDykYPUGYT6uPJcNm6Atq+G7l
I67ZQIOpa8CTfX0NKsPG25uGZOujUv6Xo7KA5Q6Zfw8TXRY5VqM4vnLJN6dA4HE+ZKjUj7zKy3uF
zeOFXBxKQJdNGqCQCanJwHRYHjzTyONSR7ceAE3NFGfjmO5J9cnPOQyKK/UBt1Mw6EkMeQsPyH7C
7BidjMFhQaOwn89nwvQT/396Kj/blMjFZnQi++QDc33X5eQW2DojWZwjyHLxtpVJ9lbpsSMoD3CX
ANPqLfOu66pgvGa6Jh8zuu7vsqcFbG/rOoe20C/j9A4Pcfg9mogsR4NhCy5xn25k6XJZZWOEd21W
6EntNLxTZsWZSQrEBXrSRiDrA4kLuCEutRw5TuvmGURlTOfUosPiGRQY8puTxhzeM1j771wjt2wa
nFIpp0BpHkVhpmMVmPr3Sob/6lAotsu1M+xJ/0MLCXSMvjQGmFbRQNQp0x7wmwUt/OZdDIv/hrYS
B8Q0TRyY0E/kU6ZVY1o/jfWgzkHnqcexid3fQHSAhfu9edS+AL+sV3WXN7WgS1N78PGCxVF/ITbB
sC0hEBEeDcwRI2/6N+sj+V5Qxqrv67mZKfuZluRXXlFLktZOfkqsrRmu466/eL2fQOIVDmAxN17h
hDf9FHY3ZCyCgl9inLi51KMfv1zln7Zw+jMOF5wvQchlGwc++e9iyT8A1q40slBGbfODB578t0CM
5zUKG+8ZIqTOMCusjbxkFDbm9JIN4byP68yLdpXN+5ONRojqMXZEdyt0vPoHK4wojwCWyBcnhKf9
XYlhg49/0yzc7T2p47tk8YNfdXBr0pnlOiH9AY+9DvTkhX8RGqueL2h061oRbjIeKpz393x/KTnW
zRQfp5k7r+/M5iGlw5daGu5X06FdAoue4PgrqwMZQMRfnJZXbgjS55GwKkTJoB6nPS7X4P9gN4Hc
Dj71qVmG4TO5EeSxUAYZx5ZmEaE6Gt13ylvE8CQ15rxo5NI3b1cj6fjJSp1lTyONFc9K8714oKEe
Q27XL9r9x7mXfGJ4C5pLEObRPWE/8YTCzo/Ar5xTlzay3QnPD3A/JVJcVEZA6SsE1/s9qLC8T8om
3KuiaD9jYwoifXHEDXV1xujk+TQ57jountUBCxqyJcbsqT5x0JAHLSCebjzCqpgsrS4egzUqn8uZ
GpmL00YU+GSBib59Xm9vDyIw4Stj3HmXmYT2pRskiUUTXmTTOzKENVjjjKPNNaCZhKZ4vi1ASkC3
LhNE3Z5/fH61YVocKxGpC4HM/nuFHrzlLfUHYlWBE+1i7fgnFTsxIa3AAbs1J5T8ssPof2tSqE07
7YnCpoexF9RfFtLmZ4IRCxbEif5yE/nO38FfkFPwUaFqZR2iDGP20G7qysKi4L6//Im45FCt0jto
vY6ZH72xlD+0OTantXWGF86VeQcssEoOyegkVyWcHLAuyxt97POWTOtaIxTsFYnzLYBWk7/A5szD
/ehPvTi0nYtMsFLutJ0jt3zvyGvuqt6P/7m5dV/A3za/yhSqW56PsfmVWW9Es6qcqthjolLPPfym
hgPEc/91EG7vkc59QNAjdmeex8XOnIalbE5tnOKpY9BZzTZeUN5AesTkQsDtpU+h0UV/Vy5xP9/p
ng6KM3cZ+0hxIwTzWvh+ix/eYHpK+VvBE9Gm+Ijc4UfHJQtbRvtGTXdWKpyfaZSE6TFKR7rDJR77
zTzAuQCPlSvS7BZP3NFGvCwcwgnrroCc5sEdh8j/0vHchnvcz3iHc9JvZtd4jk8jdEndyg7F0w7+
FqkiuOtoF8ErGFILjC0YexJXTMDj8n7ijvyTrFGbPZQwT5uzNCHgWOZhKLlhzYPIkVfoX7FsexYw
kNJffZOP4GtKuowZKJm6MunAhOdjQuv8CL9MF3rydi3+W+68OdU/AQ6DPTOhhRSi0OTWXVQ1Ck3a
8eGtw2gvEwkmBSMVkWQaRbIRTzfq7jaAN3KcePtfVxKEJAr59UfaHGtAVqF1Up7kQvyJIWnQCaXb
8JN/d3jRhW/Oc4T2ym5p+F6FFb/cuF/eovy2ppKkM+hzxBc34Mb1V8kNibzlJQ/atfwgCjk51yis
dfusZMrWk6yqCFjUBc2bU5jgOeiasb4Uuazq3br2IanvlpAgd8jGPNdx5IQnQ7DDOSYVJHn8FCYc
vihaBy0p036laaWf14WDKGT8l96t+60tTAEhNp4iMvYUnGR89Qs7/dfVMU2zK+Uu0X6aBzDyMxs8
tpmKVQdgMvp20KmQy7iwTN/G+tjpG/44N54Mp/sE96SmNDFwyDayZmCC1gNfeL+vvX3kLar8Cvo2
+BZ2YTiLAcacCE51f5qFHQqtToPpb1weiITnDpk8PTOH+5chF0NGmZRgyVGLjoa1wob3ZVDP2O2W
QeGui8bmkX2D6x1xkKf6jQ9N2KHyBGG55Td5Y/mgagzvOA+S9eKODVjfZZwDKB0mZk1JcQlwHH+1
ZqQEPQvoLkRh7A9R0d+0dXSP94xSEOro03H4h5N/FRf6Xxt94Ycq71g2YGZtq84ZdnjsVgn0AODj
2xyMzXyZmra9fZWX5osWKJIz+P8Q3G+/U0rVAjFgE4aaPb3WTSX2eDaWTyJQDEYL5DJ9KTktxvPc
ZpN3jvEinIPWWQK2degUflRNxR/EdboYYiNmCAxGyGMwNMX9qnwKpYjSTYAzbXj7KTDLd4i2d04Z
w6gKSofAj+atjkI1nkTZyv3gkn7PuHU2m56wwGsCib5/w2lNmcVQ1plz3zneVJ69wIFrPo90rJWe
e8dG1vxabBHy9s5g/pedV7TevTd13kshA2+8IXly7sHLogJo93O/czs5FVt3rst3O7uOuwJlSBQ8
/B4DbYFP6HNuivaOqziLs1kST6JYAr73u4iW9dsd9Mr7g2Phg+8e7YAUFSGdXudGunQDcrlxJ5fc
OFr0Zwqoncbf0gd0vzJdMdmHfYODsumG7JVJlc453JWxPCUpmg6QJHrK1t803dDHs2NdZLJrSn/y
sOcekcfEDxPNFHetBhFN+V52ZnT6w+phGY2PeRPEBAvDcap3yoFCKP+QJnR8HOmk2+4tauf47Gq+
E+suHfoqPRNRzHSIWknb1UV2noSmQCJNDXd6LG3U7JvUk6I+a97M6bOgxUI8Nc0YZp9BliwlJgBi
LXg4eDOCeksG0XUehGCyBozTjsTXG5UuJOTywj2untsieLOnib9EP8SNhY/DFJUR9nDNdMOW9DhY
sh7HfZcgTB8mORgsOPnc9a8tCxiSB7yaOn/D+Zzi8aqKHs3+0mjjFPO2UUoC1MSCSr0CXTVlBgda
dNz34CAhSpMhuaXLTqB9ueE91DnZij81Tw23/GUG6ZtxRaAuh600WhKPi1TTlXZjKCse+fWbno2G
3T5VM3i/J/I3edUCai2TFJgNtpxwN0tXAqWG3pDmOTkZZLYT6HMiYR4pLvrJUmgGXJIhQSHDRdVi
h5NGsp63Ax1B2V0hmlY/cnJY7tOsdlkHVuB2PYODradngUo1aCebFLIzOQ0xTRQdHOLaTg19QiWF
Gc42y+wY/qU5pQvfSaj56ZVBtq2AEASaZs88DOU2Q8Je79pkKPk8uknkWd4/9OWPxskru496v6RV
XGYcbrXCOnI2tCMUDwhp/nyIbTdNQD4iS4FjmcTx3w7TTgW6YWCYbk7E7Rp/JxdFO/BWz+pmBwIG
yVi/Z3k1hZdgxppOmmJy0ARZE6cxFwkNFYByqaXMc/+kw0z3dxjILBjegKGYqzP+key/Lmc3drus
1z2IoDVKKqGO5exqNeHuM6m3vtI77asjVhp28dyUrHRpViSmyG0ciwmsfTAqioLOFbfLtgnrfNza
SFpa1p1W53sSl4kOz2wvbHMK43RejjZoXH/fFSUtZyBpCuQoKAxLdHQ7POjJkbNhon2zc3mJdr3T
sg4u4e9Of1nBlF16IFfvpBDlHdWdAeW5/fM0ZbP7L48SB22bt8L8aVOHxco/lbWWDbCsa8kSi8vy
GuOjJtObV2QT3JQvkav4gjrbGX3D+dvNbQ8fhwAN1Xf4S7qDoxd3QhJGCmYpd+Nxm3Qphwe/hBV8
1KLT82WMlgBIEnkN8AgUEsVP8Y0IDBWEvIgy2576x+a1DfMm/uf0QbacdGfc5lpmFTdUeiFBxFmR
aQHvpnJZdgWoWd5dWvSOYJWquvBfX4HjoDfHrSuqkWNF10ixCjHQikzg8n5sZP3mCoZl8C5eXP7J
Z9c2h8UuGIN7kL+IJ0B4sNmkXnNeZ5wIbwMMFCopqYlTOVG81hGHsWVRsB/AE7tHcEUmpmAH8M9n
U3IJOkvtzM7v244gOPd8sMMvjkdDzHQqTfGROKSuHvqW1GC1qXqPovOIMvL1Lq7mntiAqEVjgOBy
1vG1GCA83YaJSJBSTDPT7BMR6fUQ96krd2VXLjSYF6umsDHoU/EFHalTV4QoLs+b2OUT8FrKwCmP
NcODQ8sF9TIr4bC1z9eSEytkkcxWMI7Zorr4fUq6zwbXBIj5VQX81qldcGaHcL31++4Hrr3xBS2n
sWfw2mr9hAfmyUvrJAMtWizcW0rYx8XMZ3w6or0fB6mif/zvwqDlyqmxDxEm/Rbifl0znM2Ul057
EqY8kYw+SZSfp7yqnQOErzk5YE4syhe3gbxUDTVTAmciLd9Ifc48MlX4JeWoa53wR/NQs76KfwV1
0y5gKoJx6S80pPjVpce6kBwF9U/O0xzwF6fQdW+93zn9xHBaZNtE3LFijYPgiaS0T0ev7NIOUQeC
c3IOprSpDiU4i+rV1Kb2ocF7mCqO7NnX6iUvKl3uQMZYjvO+rKrlmjrR6HL3HrOKfhsi5MOHpISh
+TtWmtb0wLRD8cKJ3LCJMpIGgI6zRlw7GkjlAaGysB+MYBF9HSkK03dI1D1Uh0KgTT3ykE/tO7Va
MUG7ZZJk4Qdwr/JaehP5Pq6Y7M8WKjW8Gy4qXKrPJWvYoi5E+VJKf8i9qIO0ovD+yXA2ZMRcGz0r
NgGBYcdC/9so6MMSueI3+ZgvVSJhC88eyJBzFY7DfAisdTuCmV7Sjt+j8cj1MM2rIeF5GrxbD7Ja
FvBiyCB6bHFwgbt6XNaInxPEnIj39wdS1DqOj+PQzOWPSEKGQmSorLH0N5Fcb/yrFxUKHiMYpBsK
vB0I9BUuTGsPXJmzL8Z0YBclvMKDHJ1X0r5IXa5GHKfbev5VFPStnPTAlxQvDvAIQZFy3NX5VzCu
iTH7KJtwa27waYzrfChAu0fzjbbS+vep8gb5wBRV0YPlaYwbTw2+PnAOBdat4oT9xJT0R6BgfyZC
LFOxN7ZaUlb6Yx9wWSUWF82HXlK7uIkx1D3nUFuCDV1+LjsW6JzbmSTlu5LeQmnc2vv/6Ul3X7DL
5HPl6GDa+Nqx16E1IKAUQIN6W3cuYE8H5hKGXTAVsLCdGJzUkf7waN13UeUzalcogJSyuJ3btKwv
Rv2SCL8DXkr7VvXXjsh+j3i5xPQlhknEfH/aVMKm6EPmPGpiE2rbsUwOPLRrAZGMkdaVyxVGg3wg
EpkduqSlrDQnX8iCo8AwB86fOiIarx2UYU92T3WfxICbW3bonW31iZ7L7mHGF1Ztas8CvGidZmdJ
dYNhojj5ReapfNTE/6mrxxTy1RV5cMxGP7go/4YwnOPOpxLBcb6CQPKvk27mnADv8GGGONxlFIh+
c92URyz23p3HT2PrjkYtW6gbcOgbln5BrST8VVXuHOjX7HX6zH+q6cZ51JRICeLsgxsD8KYN2ufy
8AAhqd4JgBv38ZK6LI7RoM9NNFav7o1dEMx1+CIgQm3GlfKYLVKtaBm6Fwx+nBAfNZPxPiTs+hli
I95CNqNvrjLpzrQRHe/J1F+c2CMH6aadeWVoghXJcKFZysZ1cq281om3RtBbguBYfsI1ZK0c1vM/
l6q35ZHVTsoNrSsljXCJ/q/vJ5Kpimf8dlpq8VPKtVu2kFrSYxsslk4uqBm7EKAib4XKHqLBz3/D
0cDZ4nW9escwiy9DLgG3g3Hwzx1NQCB+dXIVoBfkxkkxpgiYq/yEO8KEnK8Gs2UzYKFJLBn6Afve
Tpu82g+qFKf8/95cZHU4GstMqyofBffBnxk7SfMn4ZMWGWu0ppi6N9cqfLv8hvW9X8yTIEHIg5h2
ZXUPkaGiVBQ3yTbyk5rujyJcza3AR5DU77p1F4NGeQjgEdLQoSrS9a7eU0aFFYePiuDRaGfAj0md
bzH6RPJUk0g70k6Ysm0LsXPHPXoiW2Gk7rxkL7/VfpExqc/Y4ZUeJb5bRJNjF2j5hZRVHOBpz0c/
WqEUdw5i4SA9dIIpz84znozHJazryxJrbuv5GKzok7hY7VWsvKYMd9Vr6bC0RzGIVrULW1XeAXFj
2gVot9GakXE7sdxFqNQVHq+gGGC3rAXLWVhdM0YCUG7rIRHoRoSSRL9nU6jqBxRJ/24Ski1FsbTR
zhEmcnYM8+UON6F/zvyiP41uQbC9RZw9J5w958FCAgupnTnrFlWyrKvhLuNvfmKerV+zgeE0WqW/
Gy2qMDNDpE9Z5U+P7VRk1yTS8b27UnO1Zb9ZPHjjhAbtBkH4oqsYSxm1OfJEL41zScJZ/nFReOCu
xEFo5HkRTQ78BoPDe5M45Ztb2OZd1Et8EXMn9mXvsRgFWZueuLWy1UhGqoivdog+wnLikkktg0yt
t14N0sl1mPKe9vjM865Tps19hp3lM2rbUOy7qgAbVAUR0RwCDtFJ2hgqiwZIcSE+wFvoDVX12JUW
Q1HERwb0iq+I7HvUomJnyQ62hOM7j9EwXCSOly0Xv4wypW62DwUbvc/ax8w/hwqMLZrPoVtgB+8I
6bZ0ttv6i+e5uKPmMl22ObeNfefA5zFlEjob1gfBg+XjhLeTPSdfCXZSpyAiq4EwapM3pOj1OjCh
f1pXlhe22t2+wUxKeUGDOpiSBaXHoxyfYhOthPZ9te2RaQ/KvyXnuaJe43K1O7mWK8RNj4vzUz9Z
0KfJ2uavTRhNTyE/hy1fbZEePM6cvwteVrMXK7NVi1Xum/tXvJxqAaO0gWTzUhPsOEGNYrjdVEGf
b1dqIH/lfGe/gLVlUMoKGlp5gNm2EeaaGKrJyWe7cbIjq/xA/ZguSV616SRaCRcXlJa+jcXJZ+tR
bhfT00eAFCLrXchu64nBicJyo6r3Hq/wnW/8+G2IhFXnHi3rOITr1Dyu2Fy8zRTLmQKs2qWMGa81
0ZH42UNDOrukvM8NiwSzQbmPPLpzXYjQ6M1/MWAq9TTPvX1FgeydQ5pRUbcbuLtOvKMp8uW6AHne
JX05wk+raiLq63jWgXIufP/z7o16ND+GOOq2zTnvMeruTUjYNsSHKeiKp/+CtLfW/KqjgmHCOi94
KIXsfXxbXv9nlLH3fnNERARjVn1uEl3ts7SgedptY70cU5G462dlTZijSc78+yf+4Et/h34mqZWc
tWCtVmbsAdns4/ZxZ0EyJA/d7GwXvNJ7R8ZlP7HvaCSXQR33ef0IDJXGrQAnYvGcuOwebhO+lxDU
V6BcoZK6aezf8bmbJKdxWGE0SJYBwA1YVoFlBL0427kAerAhVyuBarGl2TIZuTHOFs3MX1R2hZyl
sSKwJ5xYGPNP/8JIXnFbKYZ2uOMGFicbMwT+k5rBVT+D/pUU7VC8EZ1BqWrJAMlZeOErOG9nNeAA
SUJiBLs2jWJuT84041+G8QMeK1Vd+aEdL9EY67DPHyD9AQqmBR5mVcj8hxeRDPKXzEIGxajx1cHJ
M2P/g/JLuWJct/bC2eV8U6fatbtFDfzXOw2XH7DaBS9XyyGyAfBYDJg404U6wlyG+pTMNGgi9mfw
rW+BkTV3rfwytm3bX5HOcDSQsYbfoTtHII46EQtZvlNcgUNE2uxuwJ+Zb5Jc3pyH1FK17V0GeyN8
07QHRkcl6Jb7V41j4WAd4M+fu2rLsU9HSd+Gv9FqpwNiBqbXKgxjzafElMVHv5QYbuOJLe3OprU6
pHh82x8yNcbytV4C78UA98yuLF+GGpVh7kNvV81wGM6L1YSa9u5gSbptFdQxdUaF7N4YSoUm9FHU
Fy8OCn2CHu71T3qubextTDI1WKpavv8fNq9Cf2cWkgo/yuuQKwsK722yskFfUNBSaeEbiyw+cQdx
DDeonhNq504NbO8NTGxpQICiR9bkKyAU0F5bzP6UPLIddQ7KdgUklJQS4951q+90HZlZaYCT7CsK
lYCIn+uXcKxnWjHzkrbEou7jk/ay5jAMbjFfHcRX4pk06WZ7wmb99ENFMzSrJE+qOzPLPHxOsN/8
xYA85efAVu3Mxo4P9C0eR/iiSdOfqpc9/3FrgYw3u8FJqiD/m4OSurBcC4KTjd3livv3r9vTDL0e
8zDz6y/QamTokL9UNR0CfKqk5OUa8nsGTWI4+FrYHg9YrBpNLH+p0592lQDeBifs/WE35WxmcREu
VX/yF50EADkb5eA/Z6SL3dMgGWW3AdkG91BVMnGwwYhxZg4mQoU1q4jiksbgiX3zsYpXW3061ixs
4douXmkkm8Ns+Z25rgw3Bdd2s60qMZLWgsLFcxc29u8axkSjRVUD0uYAwZCDdr5i2NG3lvPRH9Bi
gFX1THtdV/8YShbmO3zRIfmOOLXKeSfrEYuKy8w0xv8Zlo/rvaEinAdiyvCwLFjAintda6hI4DyL
HMlytX1zdCUqzJ60+Y0Pm/ZlzB4a5/18yjrgXna79Kr+04JLje1lgqStk90UiKq/KApQIQz3uduE
LsaAtZAVNW/pMizLXRA6ELfBlnfDKnZtgvKNOWUq6/lB96S1mi0LQtmGWHislAR40MFrAGcebmCU
TrfcBdm6/Ar63vSv/pCW+T4gosxjzO0lyAx7Dyg056Kw8mflT4pCBxyn6bxXbeR0X3WH7YA2Hlb0
HZZ/H1NTR7kWxiUd+qY7AEWjXlOPYI15JSq51I/UKU38soOAinhvBzM7zy7tj4F8R6zKAchEnY6P
mURcZ0KStsMdTWVf1wLqJlB2TXEp07BVkiCtqI7UnvjxgEQxP9cthl93VOxV8LM/AwhKfbp0Wk9t
RYiw8wygFz9qI3x3upsz/nheO8TweS9xvg4b6lLlWRVYoDZuc9On2ml2D16HQIo7HpYxp5Jpzg6Z
qzvOpHQbjeymLvj0cRGadPwp2CruKMOK/J3gwkSmacovoU4mGiTjWgKKD70rgCtydJ2xnEH73s8p
ilB6mLz4MEvZ8xEllaZuwseip7MxWjlbwe+vIBdBI9WaN8RxVtXlv0MHUDo9egtALr8KIZUHCBk8
pPB7N2Wng1tSFegOYJYIUks+DQdTWkiyYckPYK/kYO+7ktgjh0JDXyaw9IswqnldsMYmTJPd/EA9
Z/tpe1YDu0ZQgzUOKUleFrVmevQd+iBOSxd42J9wwA5n/BbrXeH7hErw4paaoBifSSRiFIKRytS4
yY8txHP+VrHacwcU5rGIe4YwO4vsCXU/aOgmTEaefHfKnpWKwRQpcuX3osWTwhDN2tRnJTpuEf96
97EeWKTeVp841gEgOy8GKhBh17LzQfsNldikZQRQH0RC4Z593YhoXxGMaQ91wH5+GyYabHEosl++
l5eAx4bIY4Yp2KSVmM2dh2AtqQ4YcLHtZZY07g7MEGdGi+K6pa04glcf9ak51NLTw/3aS6Y4om79
il2hYBVFkIhKGYRVE3/N2jFvoa6idDuQzuEcbJN+PVe+Gr0jH5Ppe2nIGpDBwaVjylG/i3ihIwFM
Lt2OGE6q7m7EwUUQdI13bTHSyW7KmVrwdfD1IemXektv5w1vzBr8I5jARBMuHpa/WpHYvaM+bHwB
iKT6c6jW8c2bghCRxRnyozKJbg5uzDx5qEIrTz3dTzPjs1fJxx4l5akusvbSyqlVD21ou0tekhRU
mls1jRfz2V3L+DzZPjgrUHk/IXAe9AmNPE7xp3liOubHBShnqLp9QLLjJxzS/ARsJTzxqmi6R/TE
BaxHdLtkC7Pd2SMWQlCz6Nb43nSYBE8t5D59cP2F+1tFjaI8OjhbscskE4t1YHDqGLa627sZ91Q+
mmP716Yzoy0zfIDyt07rjl4Yc5ejy/M2AxT+ijVrm1evwuu0S8YewUMSaSO/oVkb850WDA21PRob
ZtMO3iGrXpsabk1jIfK9UFgIUAvi4dxQiQMrn+vAaxfnqDp+m6B/QRDmemmqlpu7cGMYnX3C9Zqg
5WbM/OB58XJifNSx1cDKUnehsccZnhInzw9r4VSXZUy6/SRHfEcDsIyK8OPWAddAyGPs7MMC6e1i
ee1aJk4I5jtvBK4Nuq6G4+2H7WFRonpseeaAsxlvFwk3Ky5dKShyxtfr4PN38G4GiOaahbH13wcO
JhCTNpRHHTnYm7JshFs6t+mAAuyXuIoQehr33EU2B5LutDG2giExx5X118XBmsPdeyAAfMANg8F5
pTrlXmSwfbYVkUSiS7nAFKhpMUMFGQK1nDIM4uStpyHiliFkvIMTPZ+sO3mHwi/QybSXOP8RFNdH
4ND6t+rw5G7WxPXPgjbk20I0bMKNQE1EY/GT35Jc0Qf4psHZdrimLiTMmoNWA10EANvyL+t6/qsS
KltxCLCl+Ggdbz73rfT8Q822iMkwEzSu83SABbg1zv3nDEPw1CarU54qIsAUtfkwuIUppp+qJTco
CT0+U/dI4Spu5hrm6IyvwTj0LbZsaM8ty9ynHHzmk7V+mbxkbEUfDf2SGjtDwCxVYDhCyK+pFhJj
n6p9zfjXbDIP+yxNKQyAE7CgH4p+l+S7rhtay6lim7Z17Yc+Q0gaEMZG4jrZHNdaRV965D4OVWNz
Qu9YIZyF9kJUZ0oBdOvWOUVvLu167IS4/AxixzJ5Ri7DHJ27YfIqlccAbIlmYQSjneXf1PXWBVeJ
1g8pNOVQJbzi7KKBkKFu/YXqGXwDrwuIt5yiLeseux4IOMdmU906fYv+J3JW4mDuGG1br+0fIfhn
wT5tODa2be7UqCBcOe5JGJtuh4KZPAAZ6z6mFtbOJrBK8weU0K0QUeBMupD7RmdLtZ2CYnxh6NXR
fUj38LlqOv8aiW7OL9QQVfGhbdjdgwo1pJNcKHrtL9YkORdUtnTdefa7uT4QHKqw8bJejUAyskUr
eTaVe5/wfLQnnAfDNz6C8q4PF3XLg8Do02uswp1IxmYEWpuF6AS5fMDrUaYbLVvUtHRu+tNkc3p/
fJCpG2Tzhb7H1H/w6TUC0lAjAl5CBGjvnmIe8TDFnr44fk8voA3NJ7Nrba9LG8/LeTIj3QtYctHG
N1EoJ9JaIXWX+wC+w8XehlVYf2S9mt4d83M/Q39Vvlv8y/qa6cLMqvsHLSihOhGSGaFXmNp8n5xy
FJfE41rxNoXW5aIg4xS4ZmWSjFxAwWarGlu8EFgn81P5P5LObLlRpN2iT0QEJAkkt5olS7bl2b4h
PHQxz5AJPP2/dM5tR3WVLEPmN+y9turyR0vWMt6X5c1taRyDjcrBWde+9sm8pPYKwpaPuqycHa/5
wzTV3kH46El6CNBtb/re9mEhIFkttmi4qUZsoYd2j4ONLCSQAznFYDn2B/Z3IZ4aYCEbbm3zQPHa
dR94RnCeI1Bz66OidlKHRer4tMzW9EUQxMz4xS5RCYXRRzHj+Lnehsjmg1gXkJnwWt16PUYi/8xm
5hckgaTLq4OihieaHS/qxYh+7F4kJcDQHDsDIjnfTQ9dGQgFzXHQd/yI0BfoELp/oMejV7E4PfPk
FsVfVqRCsuhxYBIgwiTTXOZiCPYBO5GoAC3QxPg0kM7E2BDRFxE1jFwtMcsnh2PKDoeu3I1ZTeCe
ZeHOxpOMAxzT+xBmT7JxK434Ti02tIm+kG4vN8Cko3C/iLT7Ef7YXIkCWkgqKiRDRx4FNv8FItNr
rhz/qbqF12AUHDdDNTvQz3Sz5XzJNrNQaHWJy1HTi6eRYxCtOezR0oXtk4J3mtwlQZI0e5cLIGPq
SkjK0XggPLbxjOd3w3pJnPuSLZWFN+ZYu4mN4S2oZ4a+hu1NyPjX7fnBoEuMDxFSuxMpCsWvBULm
o0sAEXBpEcfezAqVTYnXaGcTP8qxmcByoOGQNRuf1Nr5vdf7hymT5O/gvOjXxhJdSXDdgp0EBAz+
mN5OR3S/I99djV1i5u/lvff4oWvWC5sxHhXJHZGagpJRBYwdC+88FdMevcb8HUS9OXStBipAOQvf
Rt58UKBxzX+8iBUJVH483NNWCpfAWkl0EbrIP+NMHs8Tg9ZVB0V5v9R6uKBoYbnbm2jZ4ghoHsDC
WkcPIOu+nUjFojCuGfDFguXllu/Feh4GD890sqBWzRQbf0Y7Q73Vg8/3WtAJbG3cCR92zLv5b7ab
3v6yZiSTYlgQejtzSlWOL7nc6EC3D5iOSGx2bIZIOYBkuqjY9lh0xSDs8mKZmNlUZj2g5X7u6GkO
fZtoupmkyvYpE2HE/N6MKLTpOss6FIFDXdF6+PV30FLJ+1laZuLYq31+s16vPMqnfOEp4z/jbukN
X18RlsR3V/0l4hd+RjeEwayISKCAZ4KhGMgy5rQ2xmoSqKE80W7KLZYQ9QfDEkdq10t3jQqni7am
J5gtB7gR4gLsDQJOnAYvXum5zVvWJJKVEkHdJE27bXHwggYjbp70BeeCwijPsrjyu2wVuMCRiRYB
IEBbA8k4YAFQvDjd4CkWqvz2WMWzZThoNwDE7hAcDsB4cJPwUDJKrrcFeBakLwFbdbyw2g9bBzm3
SfAHCUgqLJu9It43ZGw7j/hMR30Z8ZM8lElO36sMQ/5HO+hR8COSlKga2KvtHStOGfbxm7dWCvtq
C/9jmNZZli0PwJ17/gofIw+G6veJZdkLdSZiRikTv7xD1pyasz3OOQI9M4psXzaDgiOviLg9w5IO
nXO32L5kWykQ3UcDIFiP4c07YtXsawpz3aAtVIhjuYua186ij7K5u2FJLujy+r0hFwbygePt8cgy
fPTYkOJ9bSaEiSK7y8co/0xNEfy5SvrXIg49cVmc0qR39AMIGbndp3KTMEtg8Mrs+b6CNfOr3CJ9
6Pl1XpGwD5i8gyJT7MQETOi1P0onOoJ+Ee41QIvsbl0xdPAZmIlDl64wMax9g+aF5QXBSotNRwbE
mNJbBCvWDRqFYUxpOnUEcjGdmXYRf+F/RQm/hq25FcbbIE5HeoHOwcqYJUOodnNKxYfrBYnJWzAh
V9+rCMHLlhDS8DiPmdq7Mmke6rFNR74a4CIbPs2ApQhx3rGvzNytzbyM7yZfmn++aqd6U8w+VubK
p0Ijn3kk64CY0mI92Qu4BJLb4vMN663vp3ghoipyaxSnQd2xUVZJwCA7ipCwXxYVF1craIrgYi0u
ShaPhzbYWybpT2IhIq+eHf9UuCr6Bf+tb6ew3wd3Xo1k7QLzqlw2s223wQb5LiHeSTHYD0VadRtW
ltG1rqf+JUdS3K884L2kM1FfKIhJi2RFlyP185cOv9Q6LAnaAyxYMjeLmWmbr3HkCypuRs4IibtH
nNmBLbx5iMH9jjiByno7g0Q+eGMFH3wSpCGy0BYfLOsVuuqcygGYMxk5CDDa4cmio5drun6ljnPm
EbYe8KWSIK7l8yzHKHxAHEFH19TYfC8h/ouFUb/lbkqNHwEKKbtw4aCsOxnLhpZqCURVaytSwv8s
nMnNXrqqr+BpQvwXGXasUFAf1/y8bMsdqLFropecF9w8HAxIHIS4c8ZQ3eeRnjZ92pP52jFb4ePC
xntG4h+OV9T5AU060Gw+KFM8NhXwz9prKL2lvcMvmmtJj4M5gN9Kl/+zKe3kq1s2FthflkgmXA3a
VnfGxPB96qRGUYElH1Rq66mIFjEFwPDnSN3vAlXY3sVqB1QqeKF6D4/AWC6ssVbMiAjeXUGSEsit
QtdOV20wzhdelHbreT2MomIKN4UIkb+n9jjuF4uJ4qpsJRQhggzzaIdawztlM/W4IM3kXGLswFQx
u/EV326DvsChSPDpOy9FJPxvo7K2ktQL+FQehYWp5AAwCscA6AOMwPVqRNZfYKYkTUFf8iCsxDbA
B9VtNHN2kA/ObNLzSAeR7Et3YOSdacZfqzp3U713aws/cDa0wTnviIH+wibjua8t/qvv1uODJl1Z
ZSSMcAhigu4hrLWGJHXeEX+L2p2AWea49nKUzItWszMUw8nxyQUlkFUS0OrGyCsB7Uj2HNU0e1/j
ZHznEA8BDTdaJzYcSe9zb9hZNc5/s8qb544FF9RVdhqICQmszBncz1WeB/+KoaqzdxYQdnxA2ZCV
/7f4RivS+hPZDY6XdTvi3Ol2c6+RctMDY1as14P2KKko2EiLpi+XXYegi1df4mxRtinDO5rgRfOz
quXbp5U912PavUdspdJHoMfBPcOhJd90ulMdPB62X80aP4b1X2m6zkGfE3QnlpicZOwGrTOR6NMW
iWeBYTRA4exkw6GD77sBJlTD/kDAnqEiraV4tcYS7ZeWZfANoODWuBniP7LPPnQmlpIz2rZxmiio
fV4NQNLsceDLcIQIgY/5DU0tyi8wXRzNO7hPqERbxrfE2NlmGQ/TDXCrCwbL725eMVZhsJgzIPJM
hMSpXM7E2U1gvVpUVBt++BofbhQylxkzlt9dx8uH5eIpD7N03+u4bACwGcYSjWOs+qihYE8rr411
CAcHS+rDWM1iuFpOECGS9P0U1WjPH/FT5yZ8Gforr/J0hcXknDJdFo+eMcGyIizP+2XCry5oxYdN
MUFZxYVCZQm6DXn3DeXV+x+iHW8TkfS2B00WLGsn5sLpp9uEgbfCUu/eN4RFuIxOpjL3fljwI5KK
2K0RASDzB7esA0wrQk5fUEjCS5yjn9wu2E1sXJr2vJ8kVcN+Kq1IAmlpWm9bzJn91qOnZ6AoJcS+
GB3wcOBFC4DDNUlaok1CNFGeFs/05zYr9EunkA/jKIlNsYeBY/KNR2Rwt4LcVD0t9MtrzyTFfcfi
e1qFjvLWgGQXcBFo0wJEg/sBsc7WotX/j9cfV5TVC6ovBzcowKpRRUcisyd1GPOWLTvGr+W1WbSZ
9n4pLfmUdxm7uxjxarH2QxguK9RcPuN4BUbhE3v5wgvbx354JdPNLGsa8+Zd8cEnYBc2J1xJSXHy
/STCG5tYDEDlRHzoWqt++URUP3zTJOQrux1m6HDRBEEq8BghxsjVdgsN4LOT5AvzAhYL9m7AYJZt
S9aoN7IRcvJo5zo24rjMQVTKYiVBM87F6e0GDqjm2sRBivKMaINdpar2Mjlcf1csTFpcQqeQJ1nK
kiCPgF0ZWd5e595Zjg9v6cYN/gLP7SgHv3bVYEmwvLLZJUGrkvsCnXT2Ebq1f2w9hJ8QrMY+gMCQ
OuZJD075qmpqviIkApy9Tt7c5VUN/T3w4djMwKWk/W6SevqJyto6kPR6i44x8/xUWF4wsGzu63/e
TXa7NkXXiUeMBW6xoyi10AQWAYQnmaTJvI0jqzkX1DIXyAnsDEJX9i1zQiSSR1WO0TaIGFgVO3pQ
Sq5BmbLZdwPNJIL8RTKttUL7WjjLzZ07u0WDjspM8uBg9TyVqOw38MualOZjWo468n13F6FIRCZV
8qyj0Q1HogirKTy4dZg+eh7aI7BcTvVSI8n+Dd1IrQXap3Pa9N1/k5e7DlpbDWMjtu0LF6lmfUng
n43VEtB5ixyJp0uai0a4fqqZWK5BjvQYOGsmzo/sanAIOoad3ClMmE++gIFPUTcJuCfl17xY9i6a
cERSokc2/7QNUmmbiIb1Bv0Qgk6K9ro5T7ENtzQ1+HtaZhxiq3xSbYp8LP/y2RBCXdksONpWeijM
4OSuwlsuJZsYEz6nLCfOTd3kr+TfISDmy4dy5vFCaD+yu00Jiyl4yXqLJWhjfBe/ooeU8ea/QDgw
DMGxYhvdXlvU8uhkg674g42AXSKRE8NQ1w5uB+XMdgxaXfOzhF19XdJ5+Ul0IF+t0LKCM6zGirBp
FhW8LGwDXcYelWu2no3G5tWkUnE5MVu5YdH0RGYppiAMPVyKR6Jg9DFmAujv5qxdrE2BI2PPxZrE
nPDZ+MBVTD7TEodERxelM6/yxsn2wUjE6i4jNeDs6Zz7waIOAunIE2WBWAyrH0bEEEdDjBcIIfrb
DCwZ+sOyhIwSbQ09Ar9lceTFHNCNue2xQ+0pV0U4R8T0VAiSQFd1XIXwzbDKxGRE+Jse0kbCXsbN
fm3bJFsk98Gdiw6AOlqGaHs7EaOH6wZ/U5ct5jgeBvDHcRRi6laAUk+kQAfgbIAdVRhuMdVQuLFL
Y03k4JTa4RaZ1pVUTC/NlOrnrGoTXGwN7pxrkQyU5tE8Zzt7xOXuj/YoHsAwLIL0pbJPjouDOQOO
lp+8NEyjQeM4XZtcqDXii04wtYAjpYjguF/slWwIIScTIVy6B/iKKK8g4vXqPBHmgpCRGFf3VLNV
59kFvYiEy4rbeSsHXbd3RAuRP5DGVoW3jfT3eROx65rXse/ipB5awLf4qVAWbtAOD8SGoyjNENzH
ovrXLqq697m+vtysV0+TJfVBWoZzKU8QMju2mCqWvyQtrSTC/vusLlrCnAejHgbPqd4WL8vNttGt
eWaeGCRPIV6WICXGg2zdz3hxwhq4mArZPfhOy2RjGLGsa8nc4R8ZB6X8krQa/0wxY0vtsin4DGqR
rmMEJApLekdQlSxG9+pWXufxU5tpeaFOJmHOSpjYFJvY75fgQLDV0rz6Oqq7v0KrmPTbwKTYG/ol
zk9q6TCdsxji5g3Y9y0IZQsld4WKK3AhQan+NcYL37w4AaDBpptrH7UFzwVb1l6/MAzkzdwOuCDu
PUs70QOSQ4SIq9KeWRrPJHW9+6qQ18ly8vqgib09urJCACHm+lmmGmGVLUPsi72BHtWSj0UIfdrN
p6zx1FfTAqD6rXBi/FTkwPosM/2q+zVeGTb3EToL9wjL0KtQlil6gR4zKFOOCo1580Vb185/WKjq
fIMtWfzXOsIrH4Mb5cNmF0B2z4FUuGrfoRbCIq5oKFduEKlTxsl78ch48OGABOJbC+0f3NBFZBI0
ldq6kc9TTvZEtbaDwDgoN9xuC2CABqyeQkwzQDCWY4YqavpoR+m3n/A2REadM8f6qxetMdzKqf+O
1sD0TzwpTvcGRLCFHTGFBH+sJ6aAGLjr/JEzAgBMZxKkHz0j+9bv4m0fhOFdSx1OcELkAMTC7jbK
Q5lPZXJMMhH/Q9IeVBtOavFI4TqewnoJbnPvcPjJ27L5aLIJ00UWx+0Bh8fw1AMK2Deqa7410Kf7
Ft1ET5hGTPYe8urw4g9iald8CptlM3pIYFVUPdkPs3jjRLsxQ6iCkdZVFX8NedlbtqNeBLYVyR+/
Nbf0zF+0pC7Q4hqZIHHbRNLnn5zc/JMLBVPE7CeS921C50RMjCdOnWSpgvhpsdm6GNtJ7Y0Hb/ot
h/GRM3zLQFdgNiHonq/R+aTYCyCxJEVLwESApZgnerLGZBOAFDbkiKBT+cDEkCECtLTUV7vsePpX
AmdNcybgr2k2VT/DpPGGpN+HWaAZmNVohjbYD9MUWlePEUsqXTmPXqoLCvKBiWDdebQNZDArC49t
33mAW/tG1Eew8pWH9rWZ/oaKcvycJYoBsCYD5zzhg/hOQ3bt8TZmdYdGzRbsUF1wphPwiQhwWl8s
yZU+HSVU3+Vsw/ppukYu8GyzxtdkHxigskGpsAJ816qLl+eUpBe4r+g69i5Zv6ijEw4eSG6RvTGi
nVviyZDdekQW6XL4qvLKv2RYUSqWhnXq/afbrLS5UMlWsVeISnlmblDINrpiwqqL1zKF4rjtqNKy
3SwI3i4EfOJdHDVztq06EkdAUJDd92tj3nPeCdR0kDBICIWvI76F/F2hQWAtimY2Sk4wK8UzSz9C
dDCDohKzA6JVSCIutlJG7CWcJqn3JLt364aevjwHZsJinaJ0vZKQFBB6aSzvkel3lG5zB4bt7yCS
kQcEkqg/7Clt8JtAXKTp1eIYUdiIDWsnFHtq6hJr44YjNgXURhgvPbLsbVye+6ogAYCq0loOi1CW
9VINYLz3akzi9Lazd+Lz4log9lyCmNq73jDfvww8Pe0+7/uQOlAynt3EcTqceX6XN0BbfcEd1CBG
bgcUJ7VvO6xEnLT9SaZuzFetW2U5No4k47VQ0tV72wNetZ1Hhxwv6gPMFS6dOuSiaj7Wk51NcMpE
sQ0RfjM8w9RxdFwPYnqgRnYppcBCuSoIA952bh2fWYpkz6XXoAjJXFm+hQUQEzqcOvlmmxX/QPW0
oZAYjTQbDSe/W1gka1SRLpApy4vLEg3b4hX9V97Mvj5kE91+TmCD3AbgdnYxOws8sGQgUPB54P3e
bpizjNqZt3nbUeuEK9dlF8ozVYtuiyxUb/B8QSHDZwF3iQHTbRkPMRLIV10tpHYSgfbAIB6Df1pU
jKMVyi90QZ6dMkURuLMqZgUexk/YmiSoLy0eh14zUYn82e63i2BuyXPVzU60Udli1GfDgQS2tWGW
8QxR0Eqf/JThxTOLRCqC0AHPfqDqmJPXhXMw3oo4wRhF03Qs2SdCn4n03ktqdum5nE9I8QG/QRk9
zHh+m1UrM5YahaMDjDO3N9m2odXvuQxTz17F6A9aBu8dTBaEI5P5UXyH85kh7AKyzXFwtKG2r3q2
rANPw/PCY5sfB/QIuOAG3LLoZX31qorUfMNHcZt3C0MFZoaKjxEz1DlVfhCcMyY0/+gsI1SKXV+w
jx8q9y2LROQemG5n54RWmf40d7v4EXGKuCWeG5bTsYkvzIvYl2Uxi10PH9iK8bVkwKelvA6VBSrS
cybcRpK5+JYTy/tAMWM91blAGSp7CWkX7MhlGiGfJOBc2ZGbpv6uQXTd9VXX72i7cCtJuxQHjb7h
JUlA45NtP4Qb0BGWDZ1MpnKNxqV4SNpOLHiw8Q+vc8ew+mf35W7Z8s71lh9QP880ty8I4X1772N5
5GsyBCku9pSD/veC/NR7bWDt6iYKHnw9kJnN5YsGEXmBGN6SsKx/jcMEGo9xVyPPs/3oLg1mcCqs
H8SryyK9Ok7lYrobxadPDxAPokvcc/nhhrvNz1ZDiIvo9rb1zkcdQDb8pgqV4cOAZLR7nuIxD+4U
vMrlRRH41392IEN3VRMCpQ0JdpJEj1JXPSxMfDfK6eYPIfB23pZf/2AcIkyyW8C0lY/EKhq75kuW
M3VGU429t06bLD9DSfbHqzu5TEwI5ytBXnk2mkrb6w4Ya2Nx7DpKjVF57M3bmj+4Kqy5+2qsZfqw
LIznIK1a3EiD3gMV8XyehrY6aktUjPM8PiJbuFm194HS6G2WtsgujoJC8wQJQ0QowXxx4M5YSnJm
GzQsWwYO/qcN0uKKXzMHdlKHjJKWXtAvIrHelNQLcHOsdNyDK6CvB/ec/5eE1sRKmVSeezNU5fTd
ZgqR3eT7cwDpZuz30hkLvdMFSOD1iCjfXVPvlp+tL2CsNjWOcVN4itB0Js0P3BDBc0H3ivDETfB8
VCr/AVDbXgB6T8S2Isd9hGKcbcqUc5pwymF5lkGYE8IaWNXexc2/rWSEqTRy5hyPCSQWDiZ7b1Ns
vyYGu/oq9rX8HGb83zTC/Jom+vqNQ5bzLdXdSt/ImJyfcTY0j7hhvtGkmh9o9slhgjbD8D4vTgVS
mYMLTJARvGwyhsfGOwZBAOgnvVmYV8oe7I48u8XcOX0autvByskP02VsX6VU/nffclij/Em6Q0HQ
IPCLUbwLhgkMicZWcDwMkX/whcdiW94wPsgU+JSMipN/SyrzF1yq8w+YSQu6hRe57PgwrwgbOTWa
yTR8mIxdPfd87E/Ytd0jFSqlmAQXhCvNTq+FNt53lglCu6xAh5fQ1v58FxO0Guwx2mJbmazJ3xND
NeAscOFkBbhy7qVT0XxRKWxlgpZ+bbfgd2GuohzV83IRSO6pNCE+s0pHYqbDpGRtZcfLRtqu9jdo
itL3OmmTt4Kun0O+D++TpuifmyYFm0U9k7+PwfCRdoXH15UjaOh7t7qQuCY/yQIvXhN3wgEZDFl6
8Il8PC5y/msSZfZZvHhX4n2y/KB48bYut96w6jwRPJBXiOzGx3R3Hm0a8a0Z/BHnlt8e59blWw2a
4YP6Y952OGN2gsDf6cfrStsnAFYsuxpmQLaK25T1KLJvVLLEbkN291KCTEIdHayJPM2NNdjPKpTm
3r41WehGeH4TA4YSgXF4J8oserKZJKy4pIqNZOvFboMEk1PfuOmRKf12lrnZlUlAnYXFvCOJMWnU
Set2BGkir3pKAMDJuT5ZYxq/zdp/xmpl7QR8vouN6vlQVY56DDCT75einvXRIepow1lEcnGGVLra
OK4rTim/HwhGbA+clXSNZBMzOpQZsqjeZo7hE7g7frdsmhJ2PF2q3mv2mMtBItO4Si6rQ5ZE9jvy
B6IrED2zVA3AfvjdMuYb40ol6R6Hb6SZ/QuxokiBCj97R4gpjpUHg7gYhXZR4YOGROKd/LIpSrYp
EVgEL6OH83s+VzXBsspGB900TdWmdl0oWHlgiGtVhnEwiWX5A8aGcaMTFT4lLJto6XUaIwuzfDb2
mSwScnqgdyGoKO0Dmizzp6dm+nYzp6ScHb7QG05bUZgJrWoZhW+WilCrxdZ1uf2kiCDrmSgM3pEb
AQbbBaHGLBZAcAPqpYMd0QMMnT7kROyswdWJO+QUNKIqmMbbzpO0yWKq01OA0YaPukDLLVNkHLag
1AF7uu41E20JmHrlkKDxyIIKWDRzn2yiYOpE7nIcxh2JCH1zBH3Qk/MyDv1jGC8Hvutw27QLcsDA
Yv2HpfZbIA3YdI62TlNqTliqmVY2/pD9U07Sr6xBcPn1fKsLdOX8eZlDpTajb8g9gXjQY2Vq17Sf
BRcaQK6PmH73VrCNBIOzEqI8RCX1SI6G+rR675J4rb4DFxCLUxg7HKoOCOt7e0TGP0B9WuOOh2CK
quZCsVRcvOlmPveRWvxEjcP37RHH1YS58nckhXQO9A2eaIukyKwFDybSGdAiPoMdcxcSPW9Gk6J1
iUAGIMpFrILyOa+DHM5lXoijYtr8qYK2vpuCEQs65fAPlXv1W5b1Q3FzWPLqRgH/M2FHK9uxnC/T
FA9138YfCo75amAj+hApv9xBRidP2MRgXdeZF2obg03NpZ7Kn8pyiisX1nTyqLRIkgTLsxo7sn0O
rUv9THELSc4NwIUQu3O7QgturDc3tgHoMsvlGwyHA1MKmwEkH3NpmV20czqfUPagtk4y3AuIQtpN
UgRMD6htV5T04Xs7xVgJxjo4IAMCwJEVWGyzon3pi55mk0CgHvGRd0OmLibd1r6Xcsj8/xtR6uKP
5VRYbeUcO/etXmKBoYGZEUG+0OZbFzaXSasfiCtkhPL43QSv7ZC85lEk7slxyZ4ka/NN0U8K8jj1
/7RuUYcEW7dfkmxTlGNCyxo3rGdhNqzY8He3yiL5nSIxPNPrfzYRUfF9BvYYRz0VAitSIgjK9otF
vCH5127aO91nJH0nbLFhAzCg+5qh7CRr32sqfWf3tPzt2P0xHY42vXINMKtpbJ5S31ZQp8L0Jjwv
UQAF2Q0tOoJ8xx0uXjzXELLjdU3x1WZOsl9Q36+zTjLYhm1W72dIZo9xp5snuhTOEl83+o9ED71q
xgUpga5KRi2N5yVrzoWAuB0AP9t+8ZNhd5MrrOkqzVpbwILquY02Vmmh7yBXeduInN4HLWvFNsO3
TyJittth1togJu63tU5bDA1EI2s7093an0YSIbJatcM2XRpK2Rp1FYlczWYEWMlxMr8Bm0P/6Bpr
WPcmxNpq3puE0FrQPFjPUTvBvok/tMFXCkUvxOSLUjmZJg3PnD27z3GGp8KxXsTM2sZ1dX62A1d8
MKNJPnVgN8dwCH29d4p8DyHyJj/K+f1gDxfJY1QxDNsFAv5i1+LcWZM2hjQm6sjhMRiws7Q9gnWz
jimLx3pvDYwHpQ785wJX9nPgeskmxP9GLlcIAy3oxXvR9vaHBa7N2hepnf2MWiK54dYqf3OvN5cU
NVYI3J2YrrVg3n/zi1Psk8BRcnKM6X01+MWdNKpbt1ox6of7gKED+E40kCQN9nREuK97edOxQypN
x+aQZgqjQMqqqwxiidJv+i+eEEbhljxlNsbymuoYRVX2weCFf2wMr+XA5pTU3RMmAXJjlenfM2j0
eFSmmdH6ksf9q87nlzi61QgZb9reoOVGCCy9zQxTaOsPqjhiPIsfW1YOn7eQVVI3yoCx9m3XIKaE
4xOPEyUX0PU9SwamGsouydexm/tOQf7M5rx9MfAp1nmu3W6NMMG56RSTl5vW7w3Lw1yeIoYeVFOk
ZhMIBOL1vIBR3xKE0v9gwA41y6y44oALU5RgXuDO9G6Ex26bYZp+6zZjdznyU/x6JuXJSokat8hq
h4CFV+er0bm5K5nOuHtKIAWem004XjQecAS3aWkx0UVXApf7F/rE9M78xN6rIvRagq569zqqukuO
ucM6e9cvUmLkwQinVw42rX/CkVxFE2LSzZjYwx+Pr1PtSzb2ryJLTfVla109LN3SPAYwHx4NshN6
uzZ0cPYrk98w/SBsjqjZJKlSoQ2sN4PFaQjwBRQwkjPX+eUTjaPsmHY03OCIXDNxCNzqRtGLSnOn
JzOFXyN9XoBQqse9gWrJel6Q3c5/bcorsAQBpFmmTchExiUBbEgoaXWXzoqbl19glpXXwIwaCMfS
5KdUBAnMvDr9mUXicKuirfZ2AGm84hEPgDBbA07snTQ6ai2NAW6X+FV1oDtEI03Gb/DgGNB7apAZ
jW2xqOckzj2Achqx37PN6Dfl2IBnQzUxunrcInuottHgWOEZBYzw1wNJ89s08+ytaem70QvCL8xT
Iv92NK4JozokMm7YQNn0fCLUJNchKvw6PC9JVdn7QU/yP/am9Sl3h5QOkGAPBwW1MGfewhvymBCC
HdSS/jdFrvnAFIcsnzKUEr1w5KLNhOjAAlJhLCJrvdNMgGxYBYx1sPmvR8lQfeepYPlEc+ORGy4X
/1X3xVxtYrvy2wczYB4lpK5DjTusisEDF+h1aXYjwwk6vWSD1bUlrXDGg3pxAeNVLyyySLvmRaQV
+bJpYuuPRKIuQGLQsEzBV0Hfzx9vBLZTb7JKSi4SnPq16JlKtSh5434+0ivwMTFHZc/QTJhHrdl1
OHw69qG4vBKZ+3CkQK2u8ftU0dWNc1LGN4irkqmltGUAnR44GqzYYULqxu5TiKYCyzD6yOQVjmIW
vUXlqMNPg0l+OGmDnB//Sm1phNoaGl1tuI3IKRR71AGDOSS8q1nJjifRFnCOOrLTi4gi1wZODdcJ
mpsiAyI/5nEaTCRaLYs9kLHUdlNJZNaQFpRw/KcM1bnvYGen3IgjbGC0ITr9xzbS9v8zBRwUA2gh
zWSDnqPwTfuUFFEboa+gP849cHiwX7odo2Uw4Fw8yxOykPDmXyEJ8ynMbKs/tBHoIEJUuE5WNGEO
lrvGDjel35KKFKNzWGGUZS6WTDEDZETS/WceT7e9VCH0hQ6XmPIO8gUVGA4TuRo6r80PY2mWYadD
WX4SpmGXRysnqcDBDzRuRGbn2YFumuxEfzZLdg/nLgv2cxu46jjBWYuQdFbUnABlxEm7Iz0KlB4W
Tx7d6zNoHsiPK0s2w3BXDhETHLT5dQVjS6XTE74mlMOV9mmhBTf7eJ8PU+Adyq4KzU5Z6dJisKv1
pxAjfN4VBdMkz3Qv5tDjjkSOX3RB99zdaB21c4tqRPPq0DjflMAELxJxji2It2SNzyMedg4sr686
HRGHSPDW3DWlJx6DxJtvzKwBeVPvk5xyRBym5mPXuH6yc4QpyjP/pN8SKdoiyOU48Ik0tYa3zpqD
KwIobV7IKOof/EBLfihiaACVuG67r/rSBWoXMpFxREvD7yEvo6AtbMPZntSvFAvV+DvC/PkloA43
lGA5rrCTYeC/IFHo3psiaUDbMmy/VtY4/Asl/pADnlckrQWS0nvmiG72IFtB4eOqactjl3zjrgj6
o8V0deU3cfaQcRwUe22KJN9VRN/9+D45OZsUDyIxF4wu40MO1y3BBpryOeEPl3cAw3yiqiyRys2S
N2L+xzx+fOrith734dypn/9xdF7LkevYEv0iRhA0IPla3smVvF4Ykrqb3oEgaL7+rDpvEzdi5qql
KmAjd+ZKiHE2mWoaFJEZXc0MLYFr2Js0kc2x8fLmTw9cBF3Jtuim65fRPtts2b7Ik07XeWqtN762
tD/hFqLhLBzyITj2fizuR14t3q4WpjinGvYv01nLUc9fPvd2XlewIVYIBkQ2iP2zwOjy6K6ExGZt
EmIZPBU5gcR5LJfmjYSORPTnoYSrWjgZiZYpELzbHOnySKKhTd3ThJAHVDi1GEdK6XTfMSUcF9+X
8WnwiZJzYY8F3BvRECeUPXvLTVBb8mVJiHXwv0EKhKrQpAGvNIjgQp8CWSlpQQ68JXRSg4RXymqD
u80v3iq46OOhGobqxyonzGkD2iyf2WwSxIcAFP14ORlVcvQiDl5gmBfP/EVrdgKq7E/UfgQfwucN
d0AEdPAg9QbzcVaHw07VrW/tQt7AzX5xEdk3JFN4fbq25007hQXOkHO1Cfj1ZL4/s2WM23PpQwc+
YYJNkz9KpVW+tfSok601dl15jIEzZpBiKWEjajGJZ0DnsLclu75bnyeD2kAI8ClQQ4cgImJRrMuS
kXA18ssEFdqCGeeWG/VTjn/rbEPczPaCW/GbCkXezOxv5ZWpBKCpKW8/sR5s9IraqqnD8fOSVPw4
RGwvQpvJwS3zCW9xJTi3zdI6wZ6cC+RmTkrSxT0n7xNJgupDND6dt3x6CRQkBkbShqYwSGxcidRD
dBxER5NkWfKiZqTn7QA+a1gjH7iPGeCwZtPxb3hJDHSuzeR6yRp0rLizdGaTTUmW4tLomtGrR3St
PpVvKfWKnFpfLL2MCfmtsc1OPPu8bUdSQ+9R1vjssQ6rJxCgcCI97PgXFDn7JBJODZHG5ltUYUmQ
plzQPgUZOrZBM/zL22cuqY8d+0LcM9SbCSyUpHvzTT066hVgmJz/OHFFIciqEkh437lrsCkwerry
wEBo5KpXtsAzDYs5veqi5rdRzGKk/ciTUwSNJ0JJmqYm6rfzSKJ/JaCejuvSqsy8t0crzvcmC0N3
ry3kMKfjs7Nqx07/hIL99k6W7XgRmHLa7xY9ucDQkCh9RB23kktLoajcuyaXkgmqBCIzIi5cy8kN
cTcpRm6ipTlUPklqiGITtm6wTtBkBb9qaZLRPrAW0NkXG96hu/MkefOD43iNf80Rm+2VrYZ2OZRN
T8eY24y1f5htlYdHbosRQTy7QU11wnsYFo3DvtS1Qaqv7bYNXmpikfRNAYVKvrUZ6vaUcPv/o6iF
PQ1/bPVsKdybmx5KyHLvJbX9D2fy9DAkI1DpNoPsQvBB2I9zB81gM41QY06qcYJ/+BjY0knPzoJ1
gO0xPNE2sgRfHfTQzRBigdJQDJkeqjK7D5Rn7K3hJrZ4FxGGE9h613OZBqcljOhCZrRCgctVCtQP
5vumol6Sw4CKZLHLbfadzy7AtWMJEofxYax/pwBT9MoojYfE+PCctyKpkQa0NwBIrMtOPyi4IUyU
lWEkzrrMf+HfFD9Pvg0Wjjs7ssHMxZQ55WHYDE8ZVsFjvrDlv0HU7Hvi7+ml6cSH3bHq3Wj4jQ/L
OMFdoQuvW/lAXLZdYy/E8S33FAIZTDioJU73OozFO3lUnT/Ng+0DqEIHXzucu6xBLOchgC5kk3yu
JEJYYz0KPOiXHD21WFcIfbvWyikkvPU+qBrT1rZEJj9il0ghjUxVtMc2xl7fjfLqY6kM+dbKpTJq
P5rJKi5qdjEqGQExTHcRvwsTx4vYQkvrWvZc8VIWOGMX4khN7vwtOjJRaTVxIzVNfZumws8bK+ae
n6G7B9HGLtVl09pidSoLZ5WNDSyzupq/pFspwLsLSRWbcMrJc9yXBKl7G1fhjVplxAnnFNSGpoo+
4Mf8gXXkgWE14yN+Q77/+bDwJUC39R8mHlFXsMETBx6K6g7TY/KmLe3ti5CPYTHOKT0XVSZg6Kc8
A/zWLe+gGOB1miP9t/V1capbW7J2LbBqbqOsqC6RExeHvszlWxOW3IEssskdKUjBq7EjMY5bMEzz
FXdCsM18bMmAh+Jo1enIAZpGgGifDjRS4wQnN6cXRQ14MTbBXSbIOIPUwLxmCMuwSYFS4nrL1o89
blJgBvdZkcqHFOPbJRRUDaFOQy8KkEzxWrbdz8C0MWyY2+YXs7hgkJjEI++7QV51GXn5h60n10Ga
argsEMrafclHwN7hXI8bfnsdd8fcdxB46raY1FY7QzYdWefa8caUlQY8y2RBDobvxjNfa+oWkZaL
dmeCdLA3gde1xXcxG/YIvjVx5OaAtwAKVFQUvmQ4o/DbtAY2Gd5omQLvoPANBAHusSOQXh+RerIb
r9sJwddvw+Ojmj96u03rtVj6UD1MVqLHC1oLwQ5JYs/jsx/hbFglMZHUfWLdOJecBFCrWoQUd106
I44ARJ8IG6XtRXuvNeWNYUvLD9dL4t9Dp7it0XT6N0pIlMEOaOdbARAnCC2ImObBfjgxbSQ71ucU
3eKXqACVRfSg8eYeOJLd2ja05SGa0WbXV3hkzCwD/vGC1+dNR8autM7Sqpu5jSoxIF9BPMNhjmF6
UztJ8AxNi00a/+/z965uOM7mMGq/3Jg13xruUcQNQoa3vfbkbPnzTlRzbie8u+S9iCMTSyUvCzok
DPphh93Se4ZGFrGaw7mR4PPL22yfFow8W85sVpS5TqMQYm6Msz7gPuJrTh8zVM/UjLAYU9BBG692
vPlANmg0a1VP2t2TUXWivQvi6NhEAF4wdqTGIJ10XX4hHdF1e12wY9mKvqWNIpJ9CyYltPoHb7j1
Y4S0z79VVouTTxMbuXZeAVsWpCC24NyE2cxJ0tr2nhoZlEQ+SXTOZjQSu2dFt6JDlKtW6S+oDjDM
dTjHXzYYM+wmusu6TR6VJdsnN1YvNqWEv8vcA9Cm14n7HsNuwwM/8MTtZzNh8LYkmuwPU2dJok5B
wT11c5/RIkgBn7tr5oW+IJ4iHi8mh8mNryt9dDtAk3rZ4IjliYg9mTGQdl+zbOB2O/D53HycDi1g
i38Of9ivGtk3vKvn3JrOHJrEo2mF8wjc8cB64utNnjWYVMjOKqLuhYkgyiyKauSND4Bz4SnC6wx9
Lmavw+fJLo5jBw5rbfo5+rRix3LWQX7LDOFkrX3YprNyWDX07Sf2UkBtTAj2buBJQRGOgxuBamsV
6Z2HxwnDpxvODQ6MoQ/Rm3jPbHXjwWtySlBRqyEsYWiYzkmLc4844iN8N352YONm2UffkTj4TNxW
QA2NCcPt1Go+QvBI5LBmxdW47G2q/urnWORv6dHRBpbH4ceZ4mIqrvOa561gxg83rLM4cUohKNFJ
yDlK+NP04W75PTQFZJq49Y6YV9zk2Qux1j2wau8p2PAbf/r0hdt0O2CfzrAvytCJ1phHpM9eFjsW
5Vth/51ykfQbUAHBTXKlaG+d4jt+nrKSYkgyfNrfJ9Ia/S1DuHJfM/D89ovgyWVBiA6yiPACn88N
RpSyuAzYAMEhMQifCmmp38nVN5R5NdV7BsHkeQgIjGzbRpArh0wzhRdbiiysYFKbEk6Db+p5K6cG
3myAH5DlvL65VJlI5T+YwyzzmBz88DRXTvxv8oecTqrSzX7nVLSXivJqpBQoL/zdF6+M6Q/FTokl
KMILpNiqsmSBM/aJDa/pkXEdmEdEXbGrpYllQcoIsm80A2NQalt8SnEnT1WCNYtARTs/838LniKM
t+12cXHS7VKEaGdNqL7/YRE7WRtGlc7fDFbaDw/ItkXKJl3XQFjF6POa7HEl3TlJWPkfVkyI5zgX
OQKPpwwF79Agh2I9xflwMSMJ/82M7aTeIjG13Toh6XfFE8HrN1cQ+qzU997K2Z/PCo9+D0a2DR4h
NVNNQ/dGp48zsykHrWLZAkoLWyHUySE90FbQ/7OHJv+x+oxZeOyxUR4dAsbi4HNbv8ygK/+BKYq7
x9ohKLtqnWq5HxhiHlSf+/d10rKOiDlMgdmMjfWUzG1jXaq+K79TmuH/ejqhAKxrMcciDLTUMtD/
6W3g90sseaanUDJSFlQ1Y7s/N/MgX1cry+8lC8U/cI3ELx71+jFMZsxpOWG/PW4nqLV24tIgxsIK
Epyia4TsX3YDa0WBHFijuQXzmicEwywpUPed4hadrxmdvaeyA3C+LWqJY621PFabqgXx9Qw702k3
CrPhT2vzLqeIwm7fBKVjwZpyjKzfqbBnmZMrVKCb5yy6ksOmrcsXeUJUnLwqFJIMbx1hYWMHm2BO
U9aqpBF0W0XfcZcpNBS4Sos7M9J1/IQdq5pd1kp5L63ee4WReS2a+QUQ42OZ5dOjNc2UN6hJXPCW
wfpRafJAXna+V3ykMtDWU3EsMeIepWOwXOBWTo+96eWOW6Y4YMbunmn4ma9s85ctLzxqKqfA+sLA
aJ8p6eV8dga5bXs6u3LAUzsR9vN7IvXLWHsjvoU8X7upG5wnokN3su7xPRehdarDyd7Yvf+58EHZ
xr5+7gDWbGrAe3gTaLbDyVOznEV5ZB/bEaKJgtR8EFR4Z2Ef/pZEnZ4sDamA+T47pDgp6X0uo69W
gkpKhGFx1iLeruKmLDlVh343R5788oEqvVtpfaNXDU71WIvAvnPHNF5j5/qKQ8ppwEUGLZbVFgIE
Ukh3Ie70snDjrzTpAOhaltoQ1shpNZyy38aGLjfPg3UqqEt5qnIIDXap5kfMg7RjKItGoTBUZ3zY
1bkohvynbRPgH3mVHxSdgA+WGZZ3yZdywzM2ICHkL1882ecj9yfRhhTs6PuUkVxE1/f/Bq2tzzCV
brBLFf/mTPKbJFzUOerC7uKQRiIw39cHTFzD24BFjMVu3z1EXcDrWkGLtOxAvyiq4sBokDgBrTPz
76p/8jSI1lpVzquNaXId+tI5wuB2D57R7lucJ/LvQMZtrxzagbAgiEdH9MWr7+fdh+uHvO+dhvSx
wxK7VVb5TE9Yt186m0ADKemtBRJFtl2+F1X7l/KVegtGAhGvRJI4GwMXPG5wRvvG9VB7sXDtY7gJ
xF+8nnoe6o32c4k5llEFb5iLDW1jikLclZ3J3mAClZilGRzxlAy7QUh98GU93oF0hek7SAQAuogQ
EiPURdJ97C6QTY7QD2aML/kYsuKZwhXjcvTIzSIruNZzcD964fNAsuSuSJdOcir349GxrfIbP+6V
/Ej76Q7kcKJ0wCbbTEf6meK3poh2FiLap89z6Dz3lbNvMEQQMEWtJT/XH/gAPZIW/sh6LmdRWsM/
YoBkVnkzlt7UP3LGfQb1kr0XvjdugNMiRTkwoGoqFqE096jraFxvUwa5Pq1J/zD9+3vH6zgXIAyS
VnX7wF3HtCddSzBSBpBGtRVNVB5AB3ePdI+RBK3G4LiQDdqVQh8J29m4Rtoo39D6zaNN9/7rjCfk
kz/FSOOC9dwSzfu0Cp4MmCfqC8VwtNR4eGqA+A2EiWqqng+tk3oHHxQb9d6QClky18g2ybj8ViKd
sf5rs1tER4xqHN6FZeMap01Wso1NICPE44BOyUOA623M5mdJNTgVuFbyLlUXr2cq+14Kk1IIuvhd
8AMFZXwoXLaQq1otRBTIxKHI4xN1fpK+9zcSnpNY+a3Oof0nbvu1tNVT2vpgBXp56YCNYrWpaMjg
f6MgM9bZawpa9Xue1uaZv4lccV8He0HqHYHZN39sz44+ghEjZDpBu+86v/K2S4KZP4EiBvcX08ym
XhLx4s4dIQ7fIeTp1NSeUoR9FXmDCzuHIbdg5AzyV94g7T50qmlTLiVsPIzm7VEmAMvLFreC16DA
SlwMHXDMh9K3WYf2zfJpT/SATDGGfJaFzpn1rN56I62EwsFwEUBbP3Zx9DH6QP01r6drloTZP0RP
/BNtxvvfLpp8F2Qy2JAwIOvBTBijubb6xwkQrZl46bdBmafBpwtA/TUuVqOeQZVwgCAoSr8QJoh2
gd/bdacwxXdTyIi3H8r3WsVRd0jG6v8HKZkM3kTv2WCbD2J+zO4srJoTp3H6VSbSOStl/toGdwJ8
tK/ME+65c6jGHikG2MVA59ZCOwbCR53cs8IiCuqyM9/g1iLXX9rzzta6vierAn6iUCxS+pS8aJPL
uiMqzWoOvF73rfPcu8tDEz8If8qxCFrp2h78N1CwyRsCDCtoHG8PllVmnyPSwtMkFEnCCkZ8B4vy
jtqBB1oL3MfSBGKv5il7dC1h3p0SM64uhL5hSW+oV6sNz12Yq30UAe1lEHTJe4GUuCdYQvJXDmaN
xtO8NJ6NG7YYu20Txc4arpPZobfJx4zvBNNySg0ilm3Sc0vQ/ytiIGDYfEb3ynYmJkhuxKFDGNw4
pY6vSxmCakhox8OnGN+ZgHphntO0I2H0cr/JgBGrmaaeMdEbOK1IZ56hrEC9waUxvYFSa5KNjHhx
rnybVZtOXO8yz1l7R3qRXb5InM2C6H5vJa24QJnsz9MUdieyFN17oHhAShF0W5Tg+Usl6ROQSJy0
SfgIHvfL9vwWHypi3apyiOjItHauMdiLnfbn/uw6LbcP1+BOysE9irm83sLBW4qsINQXjsXuRI/7
OeIXMgbl0K3bMeFlFvp9tDI4wB4y4pQng7/hOfC1eNVaSajxNojDbUzaU69qyQP4LHNfHsK+to+M
7uIwzaqjJ4Pn/ZE3k83Y0TifcnHjY0HS/9QtPH0i1gwbFUuzHTB0CGzKSj3NTaUPdTZN7yT260Oo
a6Bu/GIDCIMsRJ+nrl3uIsVK3Z6s9Kyixn3JnZCfNuzzCFmJP/ANqDE8WKqw1oWVvkwZrENqAwCD
SnhJ3nq0KYgwBsbsRGAL22uYsNT3kCJBs3rpd9fHzUaMcfxhbH0PPsx/crIbx6wK4vjs9jJ9KJuh
eiW1hg22BGYaDfTPsrIdmq86R6Rh22j/Fg7lKrVuho0KuhIidEPPhTXEVyo92ChCPf6hdtv7huiy
H3m4kuKBt3ERopr3NZwSHopYpGu0x8Hd9DM1bqe8Z091Q+5vsjhz0w37I6obsWpiYLSaGRt27HgZ
W+hq2dqlTvbxhBDKJydf17lwZ3yX3Cpxx1zgLrL5TVOj9/6kgzc9mewXezD+CpBeG58g+b+5FtgA
ODPUSlMXvM8C912PhFtX0eyP44a0eXlFJinghfu29eyQRPkcamNwSPhWvJONH99no0zxefNM2FJu
/JbqTlOZIb1H/E2QxzjBCya+qaYlwCOLkVOxQSyHDc1HTJHCC09SvHCuTja4E8Odqnxrn1RC/Ivy
EczHDbhOE0DKbB77Lx717oSAnO4Z+7KCLhjPAC1o5M6qSdMGTEcPa8NyYHId1ZWwzPIETM3idT8H
KHtlaY4Z5CEmujmgy6ENNzQLxjg4k+Hbdyt717htfW0yGWXcIHa6SYRg8ZuE1B00ccN4oLIUKnMk
j9RcR/ddrtW35iq6jGUQvBLBGjZzolkK8PD2aXhy+SB0aimiFWJys45Rr7+LlvZ4VlHTRSAmHzLy
Jdc8pSNx47p2/ZmzVv0lVZnuKMBkzVbY+rFvwTA4RZr9to6LC8oabuVZsXfGrpffL9FEaeVseW81
3tdNo6thl0QiuNn/2vAdQ4d6ZTUZH123it/mbrhvmkWfdA7Ev6b05ifh4bwl6cGxMffOKgWacQOl
CFA7IS3QorD0CWtk/zfozbDjvxe/WKHNc7jzqZ0bYOufYCz7O4e3PumuYL7IWEzHOuHeHivWNkiQ
jr7PmItaymNvNC5T/RnnerivIfjd+T7pMcyeUNXtiYhhWeW/bPw53bPUunF0Tfc9TJTIIuidJmBZ
K5DPyV+UrOKBZ0D7OU+GZprOiPp1Mc4bYTrUi57uwXWrGbajNhgeImjHxS0ZXiMOef67sfDZEcoP
RqoWfHlSC9qmibln66FKrk5ruvu80wZA/dRVK/rXxicQimbHV9SmeMEKTyjrkd4HKE2YGf7Ps3XO
0l+nMDEnDXKkP9GSOBzol6nuFBzQlRx5Zq0A42ooZGVtce5myWfhDxQiE0STqzKZyl02JrwwkYTf
/F7VBGhz9rRQWq8F6M49lWMhZCib/lFCIRPmU7hHhrgFmZGVA3ru/+4JkhyuoQcXayt5MiYHHuX4
h6o0jg+4DKPpSt/JIC9YiIoNrRLxM5QNwaQPMakBw3/rJVPrEqj0TklXUQsR3gpZwpw+aOH0f4Bw
Zg/0ZPnZl5lDPm4T7wS+/6+9k/EjKVd/sA4pNiW/rHLtLaHc5j7XYoLM/B4CNqUgdEqa1WhJRl2N
rRtZafRaNAXhHiZZt/spEv1PyqX+/+4k/MIj6FGgDjySI2TYLoRcquNidSpDrY1YWrGfof6R+aYt
top941NM0ug3VrBQiy6WMPEq71/iDwpBBkn8wqkTWSufbw6Jlb47BmTs5U5NwRfYUkjzzexSNgRS
5uBSr8cnKmVsY9dAOK6dbWsBrQppUgJD/gs8pRV3eUt4Yg0ASJ0XunKeRw0WgrxZeo6yqfubKtVf
46guiOR26jPjVDqRpjWbhKLWZ+o/8mNEqPfCClXvLck8lFU+RszZs+pt6OjsUNpKVdvIa9VVWHJ5
s6pEnufC8kOMeTgHMTdUuPOQUiR/kt7ewYlPN3rys5PrVPjLpklfcYXaxwgl+qPocmdLmK5A2a57
/77MLY2xk8lMPrau1X1kLCo5tJBQ2tibiZMsbXaYsF5+9kky/0inXB67UBcPc7v4nAn0WoSdLR5E
L+mJNlX97lGnutGx9we+VU8vBUjTvuqtb2uk/GZyTXYIYIndTPv1Zz856Pe3joq4SiXSlZ/+FBg/
2ATUzllS6LgajZuRxSdxBq8jCUCaga94jFMcUyuwkfKYGOmC86nzpxuAa2VSaqXkyCc7Fy14DWJW
PbOmU4aP5Kf1C3FldVfzxqPPs9i1IzbewT2AhXH3C14HRCNvvqOB0nwvfW7BjlhQ+/PIELnAb1rX
PaMUImNC0HwK66PNZUbeP4pT925osUTZiP/YOEv5Zng1RStwau+EIkhTW6RNPuO4NffklcenJU30
seZqq0nDUhriSVLlLiwNHL5gHVi6jOGWfoZlN1Sy3GdRPL4CUdFnSq+rq7j1j4Di8LC8stxlkwhI
Ck2tF9HV8nF3wG3GmpiTErj6FWllKmZ4eRO3NrneUXnqfzFIjdOuHjRdgfiRxVni9xY7x2LdDt+A
UVqxyNsPLZRk7mzvA6k2JwCdmREkaDhTOuE54WUepwCQxpT5qO99NvwC0BAO1jCZ8nvHi7dVTYaL
J5okBRi3DMnOwyX1Xt9o908IzkJuwcM5J/xm7ICQoSuf2j/ft6Ntxoj0wq4R5UlXAdu/LKes7YfQ
4viEAp6IXdqMXbsecZ9MZzft8fRSWZfkjzhvHBqUeN/8ulLY7roqWaTc4fnvG8DDaf6JEonniTLS
dFkR98HQLIrJr9ZVyy8DwU2WjyZTRC7mvHIJrRUjPESEcSz4fI/xJVMxhE854nGol8m6M+UNL4NL
FoOZ4majhykonovI06hZIqvYzRQmT+nkSfExVJFKnkbcSFcYShgk0sIiCg2fZQs5kKE/cN360GLt
YEIp67DHnycU670ITNKxssSNnxlEy1+CC+SGwkWPJ2UWsZxgWbYvgJgBwimW1cATmtsklgciDh+B
vLL5JUXFbemlsIaAlBUWf21/JD8Z8bpC+6rJMp4dgq58GTJdUWEUJro8GKBg4O8noGAkQFuwbxDa
7f0oewIqeV18jJhUGQsJzcmbJ5lOONO00XnJFH+VzHYWIH1wf9eQ+BykM7b3OGh5AgdVxM7TeCmk
j86CbbGd5tD+W/QWVShkpexzBhKAt2bTAqfkH0nSps9mAR+v8v3TOA5BcE9Sp+V73wqKlG0rsM6z
MFW8daSoq40CjdKeKxEFByrZ7O44FiUUvGDKxPeNbsr0a1Tzz/XHYFdJqjBWOfuFF1av/UIVDdSE
XUeF2njOhO39s83A06VMw/YOCIT3QEdL8J5wmPOERQd96WMeSVuB9ZhaX2Ble79qgNlE3K6QO61P
YKf2ET6tQWh1qibcYboU4TaoWKhukL1wZNBztB+7cnx20Ft/LV28UhMMviWJ0FLJspNo8CCnmPkb
tPAJ0y2e7LhwZmy13fQMaSU886Rh8Eh4mr9jnqfAgXpUVDUw83FhthEwzlXpuO+8HBEYTGXtmbSj
t0xN/2Y3z3Z0p/DYkwPauldFhw6bPaMEMQfUb50+4bugehUHQvrXHfB18GUAXC1/Zo7rd6BOJ58Y
6Wqiartxx0caHda1T0IcONwjIclreIsrRgyR5G7fZe/jXZxGRac5XNxthc9qIwZJbA/mIXWLibPD
QUXIVbb5wen7EktIOOwdShHBUsrunkxL8NhqJPh1TCsX6IJ53JEz+cDgON6hW9vnPGmDo+2H4sPT
Oj7ByaPhKrSi5nNpu+iuMDevVOy9lAPG9sGOsj8zD/u9TcaaXC2okQaDTRmxkPbMyinCSzg5052A
OLguG1tCDiXBhqchfelYmPkrT+MPhYF4RV4WbwiC4R16XfObxMI8hs1tSInvwA4BsMTBEZ6DUrQP
TAChuo1Sy0HfnPoFU+nkiPAphf4KJgpuQiUCrCuqrYjVLx60ihLYFZDo9ypU/yL26jvANvHXDEbp
b0wXNy9j4z36QA13RdxOKze0DmzDkL2rkAvbJpxzGaQgciZ7Lp6sbl4Ty38aGDGPArbKTtETeQ/U
oWCdyhHFnuuQFKRK+ii2drWTtqscwVptJqDyd7XxqzOPWTS48MqOMMNb0ckzlOCYMGxqp8yF47NY
ytlbhQp+cTlSZFpz4mxRlNk54NTbYzDhucjuCr1jwJE4+5+KVMRKD+5byG5py1qnWhFffwjaKL63
JucuJzS3Gshc7wAl8avqS72Zl8Ds5ilqNyjB9Xax4IgOft/+gPDTO+ysetd73ns6E4eklH3NHA9Y
EnwxEyyLhcgOwgveUnnyDfZjJajQUjF+O6NIPTsmeikTmHHUCEOEkT8L8UegjqZ2zwFG6mOdpvKd
lfjZXzCKC5VlNCT7aKqD+Jxn88fpirseBkLfGcdFQrW7sxtX+d4N5BG3qreRod+g6cTpAWtyuU1U
iorY+POu0cp5RPIPz342n4HqoTXH4wtAHY9ZaNma1JvP+Cy/UjEExG4UcGzcyjs8T99AIFmwJfRJ
YuMEF0HJ181emBAMXZxkfBxstJSSyndOCftEGweunqkNNmryBBk7d/a6VZDW3afAc7wbuwY6cDfi
Gj5T0xnItQm4G/hmAGUVYjWFWHhZ8Ph7mEjOU3fzNjC+Ms7OpbftDeCJ8cbJ43jCRa0aed/h/cSP
LtKNTR8usho95UyrG0EKGje8ow+ExbCmjcKsUlP+rVw+PjpcrKtiCjyFtuoPwFzGtQqz5hK7+jVi
9/icKBepKcfiaOgd7WN33wbu9CNsn+eEF14CFDDeYCCDQFyoHcw1oFqE9Q5Qj4r7HmrMvtXWjwFe
vKJWS2MSJmsRStnTlMFRdAgyFfxQL4hLpCjHhip6Yq+2Yf9URsLcYyC7I7BMz7hvs8UJ57rZut4c
H8vA4rXL5Jyd0npA3gAQsB8DW7DCIMRQUQIAOTLv6K+lqcAjZ0t1di6oO7TkJ6lurTGmlT48jUAM
PMaxY65ge2kCpCK77yAO7QBLdZsuarPXVFg/wNqH8RRmFuhM0tH/sBvb4GTgVu/x/Df4pjNKvq16
8neLorwW4XScjszV3IONO5yh2ViHPBjaR7pY8k8e9Pijss7jd4nelrVz80gVRHBxXLOL5l+vyTw0
IkU+9gYYA0SxkD1siClK6cijidAtcnsoHsPS9VdR6FhXrhuMK+N3h/Em308IhJ+eq+UfM4R4Z0Qy
z2uTJ71zZP3Lsz77HHovfpDcSmd0xR1mgvCOlMPFdwO6VvPaS4YNO4P32mDE54YFT6V5JmR0/lRT
iQ27GYiQ8tlnSfYn6wMc5VFXbPgP0clOl3Y+i6VO3jOL3uowdoI1Al1IL5D8nt35bzca89Sl1Jh7
wEiQDMofO4zxfaTLJaTB4KFr8XrZSXXpqk6xFXUKzMuFva2o61kvOD/Kle+H7W4eh/CVtTBpjnLg
STnQYLLPHcWt1AXRJbwt2YcM9ZF2JaAcSWKLczspLsDWr17Yr9A5y9d68uwGbkdavPK84kBi40aU
jePfa5ADcp8dE9hRWQUP7PAfktvYCB6uvCuWoTu5tXZ2mPKbZ6q5Y4quqWXaODbl7TIhYFkxrn3h
p6KtfNCvysIUV9WhpNuvgZfUBsxSNlvmLrrRRtg+XydhTvYwvYddsos0FquacM0yuRPc9bplC+1U
fxJ3blu6PSyIKwEjISr2nc7y4K1YKG6Z5vzB9iVXVqf8Uz3Gu1IVP71VgriB8h+BEpQzf0xSZgSb
kj+9tQxnEj1wl0bOa7gu5t6LIheZPlP7OdW3n6FPHqST3i4/6foXK0z6fSKy/oWrdN7aYwMIxKt0
+RFIKX/tSeS/+MsgqqRZs6WjrvkXB/FjlhGG2Q6D/ujd5cHIHHFhYou11hQDpIvsr9Jp94OGWxKo
nwQv8ppVVU5garIPo1+bC8uxW4H0DehSsK4ZU7P1sTKuuUJ+mOBOIEmnY7Nw0HjEso+OmsmMTDrJ
Vr2ihG0wbbVFgv2PojNZchNZoOgXEcGUJGwloVmlKtXYtSHsss0MyZQMX9+HzetFv3a7yxJk3uHc
6iAG06dHNqx+h3rHBXr12jyiERJ3l9ys8vduwYcZpGbAE5VU4xzW+Xvt8FyVRkzVFfLvcfCDAzj2
v2jdCyjrLixgjl3SnHxlCtz7xNfEvdVGcphm2l+jU0XZrkME37WVDdE6HUYDGxhfQ6j3lizOBt8c
rIrFoXcySyCdgt2e3F231ItFPNGwG02uzVCho+6/QOkjGI4Sd6WsQc0Ez3lGHUtGJDAo87DLJef0
xHJeduH4FR8mQhNXXX0R5SGGPbwZTJV50EUUrSMiCqjoC2yTQyxrn4N31WmW2iCMGhD3DsNI3LAa
86PZNda+kW75oukLhnW6aoVZyQJUV3AYLr177GZHiwIf1dKp+0V+vzk4rjHvWfvj8G1LWH3DoG56
SR4+dBqOJBCdS3jOapXBbUvUv+kopz9d3r3yBbJY7Symt8ol8I7LKn64prPQ4FCrfuSqaG82XURW
RpGObX/4boWg7LLRVvpIRpsUtRfEq7rJISoHuAldG6HGS9U16PWdDOGLsgg9z6wWbmCW/A50VV/A
0NRhPyecFvW6Op5jHF9aQzWn3kuD3RTTQJQV57Y0/j2XLS9Hd3L3BDXeEqu6K9XyKkUanYBwxPI4
chx6DLiZ9IQmUsj4UMWY+odOS+OVuuMq3uJT2wR01+++9eGseLos4JhDRLM4GiJ5WbB3SOLk9S4m
O/1iRP1zkUPZ5VBhhmg1Zqj8JvtjkiPgMcMXtxdBfpgQsEKeIC3EJiJKITOXggV6Y3hJh0Ez80Nr
Y0PoN4tJEq2jfamXfilBZ4UJr3XUu7nEM1YmGIC95veplCv3FEq46cVgeLkAA9/etalbHdssgeAU
wZjx/H9Rl1xdstSQT/Fncv8X1wHvtEAfOdijI26SR/vByGgAT3wuqoiXIwQTKySzy5UWsbQf9yry
xzdfxPUuFX72xvbBucHNuTmycf7Sq8GqG7Loy6Gqu6L2YMCpwQ/x1D5i3xxo2XIp8unezBNpnXpB
UQ/GecT+Ig28M9dDx86IOLVSzGdKOw7iMwjip8BwR1R2WDC5w1TCeaEXfSvg55/lAjqRT66S30Ep
u0drOE8KmgEWF9L8icQ/+cQk6NNL4kPktzlwbMi0Z/clxzcZBlYFMr4d71FbpttJWd3XgkWH/MEA
N1Sa9JwOceydSkFKtUYP4SyPJgY+GlAf7B6um3aROAeaVcWO71p9AHTQ0miB6+cyNQeeWRJW5tzJ
YhIQUn4o02TcYdjxkxGF8cUpFBg+1bEtMcmnlRqJE2uXZ0UmknbJzKvxYsupfHWnuH/XjWie6jw2
912yjG8WawDod8hF585DpxDlfCk0gzq1XXI2ZB/4HxDrgOPkuHaqJMNOO2KBALDKOB2KPTtL6qlR
nbMfOutXHlRn4ffjj+YOd6EAaPHspfwy4XY53b+EH3RxyEvXI1fYNHAB0myJ+gPrDiPuahQ9E98e
LrGOvexRINa4+1GgBp08q+Oxr7gyU/BEhdgkqussrJlafjS0J0KXuehnmSJIG0tP0pvAY+XyDsi7
Fyn9H2tIE7Sq1jkU8LTCyZvJJOd2IOAye1PocvXaLxwkDrXP96YcJASliRJRzPYP+fVm9evMCRgO
rVsC626+/NF92vyaS/lnrjrvUOg2D/G/k5wcYcl3GbXtuICOeclEaXz7qo6YkFr768SHqZj6Nnu8
0I4bLqbFsAEu+wd2L/1Km7fNSlfb5ixwHrg49dumZ0yG3zw0jGS913OXr89dHSu69RTL3ZiNNiLU
vb1dguwkqpSwXNNqIrFzc+WRCYuAtDhRbHOYP7vBrgEM0aLiYcnMZfE2OFiVZzmOGbGNtuJjCt2K
sGKf4AkiMLAPk/IT2RPY8eQBckB3KioiQluPANmB5FqLrZmW7QerMFR7Ycq44lxCPqjHJ0k8C8/X
GHSynscITmgqr3VKEM8crgvxZcArnhThUkb/cdpeHi49anNDSd0+IlHp0wBe4Y3SsgQuQijwo5Ea
Tj9RxPJh6nE85ElA5LLnHzfNLv4Hf3IIA6Ywz1Tiv2luVMeFAPsapmMRtlx32Y0ZmugegkpThY6s
3Qen9/6ST5DHCF8h4AXaiu+R13phGvC5JOpOQEONaLV29sVOTHdONAY+F9wWbKnEDqNkP5xNeKOY
6eiQGP/YCzjlCTFE5vhYy8DC/k2HjK6sk/j2BtQUc1lsN/q0WBDXUEw2aA75AePBycLCIrhBmD+x
3u1cf2RzhQw5zzBuqP07hPZE869LSjCfQEpR3e1wlPM9Z2d3MyTEjPj+7KZq8J/I2ni3lqQuEGMg
jY2L8TsLNpV4H/xJncHaR+Wc4ICNH7HtgHKFMwdJhjvcqVmWgQiIyiNUOS3HM9v0yyZddLHSfizr
MpiJvHUchI9UQxy2eSCTgqtnSqcBAEZ4bTxPVkpPCzMoLBhmX5x6QUU4mg0uQBUkybH3G9rWKYRv
t+iCXYsOQ8yUJ+83pyvC7FHvvkeJ/clPdVXAyeZuYiO7LpFcPisXfmHdjUTaWps5zSWtnq3c1KGv
Z/LUWfNghxTTPgLrvC5eWP9i9A9YgKudg75nUYyHRMG/ZDUYEM15UwH1hMkiefry6Znbnd8S4VFm
zUkpY6+MxbeAdb6murBCMjBKGfkYS10eZutJNIJWyDTG5KO0ELPf0Yzd1E7GKTIYWY2CFH5Xmfw3
L/7fniI/hRrIJL3B5hUJpYK0Ze8SAl2YZw97IW3uToLsJ3xCWJxpVu9tv1qTM0vFL7iIdzpozLh7
0kv/40XyQsmTfQWLEjuwcg78jHot+BisT0ePGSYIjYW5n554/zYvE83M+UTl3KFKxV9mMgYzTw00
wJ7JGPc5s61zT/L1iKhaHrOsZyLEZqQPBy/Y4Q/U2JwWUV07zi4T8YyHH0y7BK7wQZoO9ndh/l5i
46CblhXLAspiMxboW4kdvMwjuwpyYnSkmNXJV2xREQIzvmLGfEE+tmbEt8lbIAc21nfVDYnasy4K
NmSEFFp5oj9wCG3P5ULUi2lMdffb2T626bhSHBiLC2xNjcAJ8Hiy7II7FTxngfEYHbveuVBwycca
aLjFaE8MADXE3NuxAx/Ts6jpr7jV+VuxuwZynwH7S19CW1krEf537Wgxh1M2L+XFhHn+KpFq6zNh
AfQK3XYnXdYjMNPWj550z9f2jqFbF+FU55Aekrkcxr3wFmqxO3y/qqN2U9qXqV0f3o1uXqd8emS2
KXZ2o39TKprUdtakLdGHOPmphR1IoOeUYtsY5g4ZqZggmwA9sJu4GR7LNOAPcDLFn6kP1DlCpyPW
iPTX+sW7YdA8jGd0dJM4WAI6fdNSeI+p5E442tMUo00WhHtyMyduYRawiSLqwKg1rVVc/IV9VzEX
4zV3C6hvloybbaH8krdtNpr2lrACY9zzaH/wWK//cgpYPhWXyylsFzm9orXqV3eBPp5Rwz5aKJLn
wjA/VkJ2yLxEF8amHbwRf+6p+iQj4XCn77AoTXX2zMY/cZgAeZFPMiRujmBnM9LyDFFhLugkNxl9
6Di6Ct5K+d1wtDVe8IDnM2QVj+iWr/ojMYsxwOogwJRxTz1KPUY3y1qgSvcy/5rLwvulGBN6uEvh
fLDsiivQlNrf2KCh+RZppoO2mFUxHZGIHewSSSAAcABsUrnte8Yv/NkUtdoP2g1RK1hLXCjq7vkt
2hzLtKAEzVM8Ws6ejNJHCoztNvpAzNDEIGmBiMymfTpPFFbKUeTbWeruj1/jyneyQX7iSbX3PS7Z
NZ9do0znJAQ3Afi9oY92BGHX8BnkisduLYlmZmWzdAc8iih06s87k5rIMS0D+VQv+X/QxeNwoU5M
NU4258Rrn8pueatBVdkaywgoE/M0xtL+7WPUw0DWZLG9Edq350r8xbIwNp5XNiAhEjGs/663qEqL
n5IoSBg0Q0MOKw0WSqxGvh/ayD2a8J3JbBb15+JlBzctn70k/Zd7PAQo4NPG7jPKCdgQvL/U2Kyz
GEIyEZ4a2TZOYCZlA9jdGB5oWHUIaBT8uvJD916OVwZ+Gx2WB2xLlmlvcO0/mdrJb4umbd+hPqPc
YBSpKDh2RMiOObcEScNtfh1Ye39mNrnmQzOjAg+N3qdBLy7IN1ydZTkcatrM1xjA0N8UpgAwYaBP
yMkB14/Cru9ynoMjrrRNAosS+jI1ct9J/69k8PvCCBBHDgjrBx45EFpFxg+Br/FeTpwRSLQutMC8
+kvhJPjMkC7Mz/RabEU7WMfat9+tYCpqOi1F899EPIf+LiSpZF+k0n4hWf7CiINz7lZcQmT7T74y
xBMZQdxMjGV2aq0caH0SvSS4lDuGLW25I0nfswQyOEEIC3J+b4be+h17hIBtn37UkNXWXQ0W55sG
qrN5rILW24m2Lu9lkE07h2bTA6ChCPYzf7vadI6j4WQTcrpgcqoPR8im3WudjK+5LuynJYv4uDpp
dqQZWZw5C+KQeDYFceCVq6/O4RbriH3n0SCT4DVFrx+jFOpX38buf5xj+nMez8ZBaSu7BEnfe+gd
hnsAsmX9IOInf83ZIvCOSF7MXXWTU3EbXX2vMZKo0gdUxsciLR5LNeR79jzWrRVKT9tg9BxYvAbj
1YxVnUpuvPyPW4GdZkkaV4Fhjrr5m6bggOyWxzpCLC886vK4hBVyzmapKiCxo/Vom4lfhO8s6+3F
l5V1zX7ktpJtTZOte+HKaD9OFTNiLHjA5ghYNsT5PCUNLFDUq3qZYRlhSB+ryYojKh29Y5wMnuZ0
wOpmfHR2Y0xoMFZ0bZrKHo5Zz5/F6wK4CCxn7nEzdgFOM9jDaKaGtbFje5SESiRx3F1oMgcBPPJg
dRGx3UXwXGhG+GWCUTJUcU0zlNVgz/pJcC3vABIY+1b8KP4lcilOQzFKA2+Hx11lsg8SjjTh7j4p
sgu0qmDPJ7B4nkvxR9P6CyMLFnIiwBjSKmg3I9+2bKQ8PXuaRXXwE8XfQFAmozOCDd+jIf3LVIwg
3lvFeOiEcbRFWVDfq14c7hYk4ak0IOgw2BCrhMwLqDAsAQsTxPIM++Cohh8KzalXUOt0dtkMQh1V
EygqjM09kT1AGlNFwtvT3nRb6OuiBTUiQsBF8iOUiGLq+AGkrMqrj3GNfUBu2gmWN9F3iRe2rey+
tTLLgq2Gck530UQIdksjji8d4YhBfwBTImzj1oN5laxon4MsN4JX1ti8UFoNONYKfErIXrT9z6IM
/OK5caQ3E9GlnSZY8JV0MPc2eeI6tyaae5bXCH3vsyBdogMJ96pFAyr1ujmIS59PPfrJZHd9+soF
cHJCsJjI2VXjl7vOmLIvkdj53uEW4X1zHx+Hk6HVmO1ds2OKFJ4WCTWPp/bFntPmpW7BU0E/juQ3
/HtZPicImO5rJ1x8JSAPdfKieRnUYRAFqroD2xZc+9iRHtRZU/6c9lpkhlhFtOTapUw5qjHNnFd8
Taotjhn73QYSChuEW+4h8T6NKCwj0zAkjTBmMxCtluJKT9RhzLoyfM74k5j1iJjBwC9OFQLGqXRl
juJBKpJ4b62haKVsMvvK1VSyC+5gG6mWqb3Mnm0VrxPoFuPQp3I0o42lmxo9hJQWO1nLr7Zkne7i
Ai/6RUXV3heViJc7ucusDduoi+d3jmoU+NHZ0+rHdzvxwqGvlIfC9SOqjQMCUleK7skozNxi6T0f
vS96zbW6O8oSywE7gHTLZrHQBrdzAmtFbRCbBsiHOejPyIgog6W2yxuvZgVMbY3JLSa+fj1SNdct
k7MXgd2AdfPaOVFVFL9cN2PWnBib2PGKYPc1yqzhKcVILK4xuFqSNATDTkvWlu6TVYPjvbGVUD24
/OXiyAVo5LGbT/SGIwvM6CZJ+L1vch9uFeSYAfbjyOtiRk7gbRkEZcG31bWZGRhkrawdT530i+Oh
w6Siqcr3uc2H5hPAncz4EyQeD5ZAH9oow3hvGJ+NzmyImdapTPp4umK0z4K9X65bW+D6yWddtrXc
jdFAhUXzg7+WqXDHM5mzqoMk5/hHImCd/UG9l01Tl+nQg8fZ+CdjoeMDM6QRP+nkptdR9JxQBR5q
CLwlP8Ow6e/FaFVHcy2T1CZrVBtDIbEjaHhrtB9IzgeKWs4QZSXj6LvmxDq+eKSPeYaxLu2UhsuU
S91V63W3HOgweV2Ujv8mCs/1rhKJbPYEcKb+d2HoIP6dsXI+nk17tPNr0cvhpD0UU5aE2mLtoo8t
mWQjjs6KxJH5IJo9PSgkAgNsO80+tlcuQO0Zwkm4/TwRXrKJv6U8LiYnJf61CHdIrxUduOzJLG32
G+PZzs4OkXEFnSZxccm4K+sCAZENh2NlZgR9rSbOSck48SPWAcsEomjp2w9lwUpkn81XgxB3j+Es
0k9jqVDa3Yp15HvjRAYBWAeIlsfat7xl0+J/DgPZ4Y0xMRofIcF/NEqJXTVF5sOvVXUSqdf/iu3A
k/BNbGERrqQXdgkWKLNpCt8W6t2sq4FFVxQP9OKsTg+IYszzjTo2k4PtUHDgwU7dgCcOyy59G5HZ
Js9cfztePDicFDJN6W/Cqz+p2Bx/GIgavpYcRTOh8lYMUwg5HD20jeHerLELK1KnqGtsIl1Ft5AI
NxuzPmdgOQCs5vGA2MbQSzlhu8CUBhlEVd5Z7OW3NYh+/GB9Iu722VRna8wjSdnwaKbUzw7taLq3
lqv48nAsYnA5hCNZbejdCHr/7PIwbaRV85zMbDGQI2O0b2MNBss/VYUIFGq8WjRYtP3+0hn94CJo
xtJ/MqHyR4AlUvu/mssMpEV4dtYhYVnr3KBpT2RMbeMdqBosAsY6Bh/e68pTTrathV3NNa6zgcie
/ZyQfoOElDGoXWQxsQIzqtdxa6uCg+fADCamwKt76tvmLW/gK4g14PuhhtYJ/mnKwcOdvmkNT15o
yi4G5iZRmCdr7kzkzNqUhTj7bLnu64jU5LYdoFdd03GwNZsKTpWclM8J4Tjg84ckFvt3p00Bo6m4
5vK6Bm1O0oXYQGIXwA9DVvKH438Xsv1GqCgGrvkc2FiXF2UR3Xv03pow7OfahkvaYm2S7WMJ6Gmw
Cp/OdUoDnLUspqbYEJhK26lp3+mA9HJRNSdtrcFAc03S7DMVJP9YyLD8J+RKr3wibumSAg0sv6EM
bKG8I0VmQlLmykZePTIxe2vv4HnKuxPECc4KdsXOWWCt7jik5vN16nnBPpt1i+pF0Ki5yHKsP+h3
TByVKqP7LEy7CfO0VNYX57bylHI6wXkWsQf0hbB2966olicYL463M1scyYMdR1C4vMQ/ZWUb/ZGg
+tHQB3UBkx2dGW0erzK1Skg5/A5cFo07pyXe2VP7yPD3IIUK4gQdFzHMLv4CFM9JCngBUhOP5+qY
7AnTd9POTQRgQDJULvExx8WApa2YhLFFUfhSlUGyLl70w+JfPNeGwTUOdFd6PguU32oxFIcO+gAm
USXNd79awc1AsJAW7SUtwxyXstwGzQwun8Yl97iCp8o2040sWKtrnW3C2fkjHWRw5z8TX4/k7rDG
TOfkLjG37I09OH1y4ODdESJmdEPcW3K6J8PHmKVoPpE5BHlK1i1uhIll4cwfjuV6H3airZd8yLHN
x3WR4Oa3TtvfTLZOqluPBBP9lDh8PDlsyfMUHh3DVkeumCiOaE2sNMUyLYx0F1CjjAteE3x+j8aY
OrxyCKW8xVMpr1L2o5FtGK8xittscueBTpUAhp947qtNVxryi5OpZbyYJjbplwlR9EDUqfgYKNSN
P4RyIZ/xPneSL9lzPDmQY1fjo8rmhPmXSZLl8WY171rFGAirt9KloyPrFwdQ7UyzmrvrzmNBhz+2
mnrFZSkzTf5rZbZ+DkabhVyK1YPPRKSvNPXsN7ZHWCA3uTScUtxViact4i9qU/28IyEX8NXijzy6
RHAkaXKqJgQDMjCMNBpy63RT5eIy2SLxnoTmgnQGw1iKZQNOZSYP1cTpCpBw6P6/I2zExLUd9Pg5
CijAmkn5x7N8flmbEGSInzU6ZL44Qh+j2Q5OoO97LH6+JqE5D018cSbu09ucnH15zxoP9gNSFmff
Ymw8cIe9jY1nmzmcj1p6nUHCSwhJp8636eDKjkwu9MvAC9lx8KbvADzpk2Hxp2fvUI7Hj6HqDafa
sXzVfcHKZjO8URxEHDoV3SXuG3lGIEiyLUmIVSzwXD5wbua2NBItmJP+xvJdOz0J17OCU5WlMt/a
Bm+MDRosccREemNIvWu5IgEvX3Fnme1hmBsP6aWdGQMaFqas6KaNW8J77rUCmAfnTyRVtsvZDV0o
8Ead8UHaMzr5spU8DMFWOY/arprpJaXvWWfbAjoRPbG8iX2xt3pLtS9lMo9YF5BQKREIIqh8CBoN
hsTRJ/RYfSWQZTOZPMMWMYS4SvgvwY6osoBQkdWd9d2Alvd2Q8upeZvBJpmJq1hpUICgktV4toLV
o6oTW6hmV0MXCbhGy1HMwy4b+UzifrE7XbDCzdeB+9eeUmC8i6dB/M5o3d98PqVHhrllz7DfUk8P
1zDRg5sxAoTe00ABKFxkLvX6FkHec4Kp3YkZrlzRNmRqSVWPvzGJkuTHV+wN32hJFxRPbdYB9zZC
ZkQKM+vy/iVxB8x0p/er4gD7xxIPNHLo9aN0qkPSRAaaQBOVVOOYsFOasvzRM2mXhlmd1RcCBEWo
G1Me44nY6a6s0Z+GScCcklUiV+ZkzI95aW8MEXOWjsXYdSHBOmePlD6SucIJbODiZEP51k9+nl9z
0x9rAu6L+SdIGusPQg1E39pwAot/HPjgd8MXRuyWFpBNPPXgwjepV2It94X7TpPT3VGZGMCJVcbF
pPDMoQ5tsDZ2qvCtCiZcUUACiUAukOOxq+jXMnVjqKF0DC44sniB3NlXhn1uYtdce4r42wN1tHev
MJT3y+yS9kYgfAG6pOoD8QTWT7CRMofczzzsoYxNmP31gG4DLdBN+Hlk9hCCGGy51aiu34uGiDqq
pT8+OMFl9TvsNlIHvGW1pDvYc6pRYuYt0Gjf87eVS3Zzridy5RD/423NeiYZZmXM+QvD0Yt/0ANH
tVPXu5E4+nVsqbdibRYhvYOQ+TXpeYIJWEGaytbktFLnBUQZdXBp2gN3giVOX0iFt+4LAK2RPpir
fS7jQWLAqmHQWo3jGa5i0rLOV3HseYMdxz1qZ3srCLMODBEKLx3wWhfejh3XGpUlz37PCOFm0GQJ
cyLWeU1vzsSCYiqEScouVHLs/7rF6oNnyDPnVvpwbriSMntl9817ncbBIRWW0+xj20p8glzCfSun
Lnjth7x/s9og+TsBVTC/BXCGFfXuW3+IHY6kzHOhnzm0JyBJkolAQi6akRd5At6n5Vfpghrh1Ojj
5M0YZuM/RKL5EcSZGzE04cO3BdsH+esawZN7ibis/23MALGIZ4H3Bg6bNaQiH4f5XgBGv6mg5z8e
aILD4qqryzh0VePabKE27D8NXlK3YWlRDN26VjFfjAx7kRVSS79NSZv8CkhgWXsy7kn57CuTQkkU
0MoK0Y55qpkT54iY9PEbeEpDnGfXHybOPQVgbrhWoq5AfecMpOB84NWZQxDc6LooxbBrw2hQ6SGV
XUoiuAXTqsxs0jpJXCsc2O242AoDGoAbG9t4ebz3QuKA0fRMKSj4oglSvGNJjzpsca9PsvRg/AME
eiw21suZK6lXnmOcz9+J2eoP39T+jUaDMSNh+DNb2DaQ0CC2xv6bVctmVJelQROqCVHxrnpKNc4f
a8GG0v8xckNAhRDPgmUGZjCichmYhMfA3C4IZDzWIZz7BGLc2mguE+u59RZjHisoGboRX5ChKuZ8
he+10IbJ501P2gr0XTe9fLLTunz1YBlGd2PK2ae1Iz2xmqxkH1i7ylId575IBXVoQ71MQO036TEd
lPhIXLbqTpj0snvrOL1QOi/sxNoFbMhIrtIKeu6GHuQIYsYA1W8xLXiMWjf9LRKreRduC+Am0+ZP
kRXBmRhM869Pzf6apb57UUUcFwc70AwkBZQjkOvGMv1Tzt2KbXWWWDO4Y3hPMsLceuqSKAm4G3Ik
vszCbO0rmeeuOTqa/2ISW5CNgqSipFVPftpAQ7Y959vVvXGiZN+NH3TSAhPZnQspEPeW1vHf2ufl
fy/dEq0XV2Kpgz/C7dzsVoxDhsJkg/diSIBXCkG7yJl4v1i8+3cV88HWJgA8dtR6SfWNawdpavrx
XBGmLANhyJCpWhgOXjhpnjwvIxM7zipg53zW8aOlaDaEw2zloMSXxHHuhF2MgUgqR/7zxGQG/445
oywTOf74pHk9vNhyme/MB3vqmb2h4r+qipFUxyD2ID6kKqWAtv7ZAaglqVTRZN511F+Mh2sDvKiO
VsxwCGj3uQ3Ui+EGYJCNTADO22ieOXa9zgJn4OdFEoD0kJGoSaXKkVvCBuN0NKB3KDHB9uL3e44g
nTLfINRQ6k8DRzBxtqJX1MOQo9IpPqI1g4u2nWV1fl1GTq9mw9OHCCOCHDLSnHzEQOUU7fJ6aXf4
6nTAkVIm+e4yiQYRnOhIdnWDTvYpvECgM2rDKytorwLL6dOLJlAePYyIAqWkjrnklzMzqRlMB7AR
k1vTcQYAz81SiJy1kJ46pvVZlm0PtmXWSWzeuEb2RPcK2pqY6E7t5nQkKI4QlfPdxUCNpxmLb4U2
dOK8O/HD62rvWFoVTY24nQwG8XxxcjyZd+BDOJVAgwV84r2utWP1F1RueYhHoQ5Ow5X7rxTrh2Rg
oOMkAxtnUqu0/Jkyx8643FvLTjN1LnfsePNpHIcGoTUZmF/7vYw0WI9FzfXjKTWkqu+2bQzNviUa
Fm8tXbnFyegm06N+7Vbilsc5gUnW+CiesNlznPj8g8V0Rs/86xLJLw402XhsZlztL94YQ9FN86K5
g63mVR7larrVOAZmsGn7uPHeCgqX7ivthbKIN4SfjJBoGzFCBcmKwF8wfuIEwmJIA5OYPIpRTJZD
Gfat4Oj9bnEGKV+WrEpfPRRb7m7oxj8MdXC08924fbG6Nqt3bCv4l4rv9X/UHReYyfR3Qy5kiEV4
mdaUbwRXjwmSel16l7SO+RtQ7mELsrrgA+rsjFY9Ya+lsE+TxWm8D8+S8xE0gUtbtmKkEDHP2Qwy
g/Bb5c2pc1Ru3DvuQEQ4LEdM95rnKY4olkK57KZOxh6pl8B5S0EBkohKg6o4p3jn24Bg8qB2Y5nZ
7Y00bVr+VyWkZ79dz9MDI4aE3rde1PXjNk9NI3pODApCOOsuJwT6sLXtfdUgPaSxieGP2Z+UgDDJ
CHUF+YnwkbrZkwvUBq9B/ApYiIuoJLF8zMgPTyPvYCyIFyW3HMT7m2FFefQ3qNGtYJXxUAar+634
E/WOfK3anuWC0rSam9OxhPyhBQL4PhtsZVHCNKUMsaNozsX9uIS0ENgelvhQ4F56d5FXf4Z8AJ5i
kbeKjRWJDTQjfQRhgZ6DfwPY8g29KyG/hg/KIcSnkk8TyuESVVOCkPlwznwiQyceaIv3YM67iYGj
GFHHmVnhIxbM9jn3YnGqrYosIo0cGJPKf+9Qqbipq1JOf5DPibFy85xJLSA3qhwZkkmsSf91Av4L
t5abolEE09C95UVSudsSNehr5lmMHWp4SckJbJ7eOg7Xz8WiDb5ZSfMJR8c9NsoalmsjNNfSFNzr
3gO7EL+7ljkhZixW7v3hjuFSXsPesl+LpPE/FyYi4nhv2wsQj4mnP9gPaeVwsdwoe6vqOo7uAx39
PZMZANO7fHkdLOh760azjod3dyqsJAz0DDuVybKm6l947WQEnsuyqj/tJubrSQsm+Y9HjP/VzaNE
cCkWpmjZIXefLUMEJmWERmsUtWIhMFG67svM/cA89UxjfNf+4KefBIwgmE2izVmQ9iPnoevIpifU
5FyJktH9shmqP9NDplPLeVXEbz28Lv+FcVJuW3xzgl+znvQhcCxKypMqL621Ru4RSYtPDrDzEfmX
FqXveH3IWDOoRMD+PSQwYgPzrRRz+0lRIp1ec78Y53ZTa5v/56qQIjpytP3p8bLX5L7H6hWMGshJ
g6JYV5WtDBduzBReYu6C26UPnPRvBHDyOs0sNZ6tLKjx6vLeUwd7WDiAQuVThyQdMkyZtoHvYnNo
pUaL68WO7+S522rs/CfmoTly0wDB2c3r0v8Py1m9DK6tIWyIUnc65MdvmNcqkGP7nwXfx3gfKYkb
24XG11bxkHZPlrRa+F+1NDR7DI5O/kjOp8Wp1fAibPYw5BUxW7dHh4Ky3gGZK8lGBV2u7n7gj7Th
uGkZ4h/6k6DYbUBaUI+CzHQdWlLSRwSLCSGbevGIvSqMIn52DOhuZjqx9RAaS9f4jzhrqZRyhom2
WJyAP0B3ga1K6cwZIb8/qW5qNGvyxz5PZvYUoBPWEdf6XbQI/2fBUmKqmW/Bewx2g5xFDneZPoXB
cCanQrvYdks5BjvuRLbzO6go8G5hJ+MSw/0xZw7DZPPxmiAYABeiCYhcgEX26vQGMxUNLijcRw+b
crTLUIDpGvCUJPcAYFxkTuxkZdRKs6eKgrIb70eHkrYGYOpsHdy4NzLyZr7POJ2sDrk5+78qgLNg
rRK7qfaY0hEFVqZgz9NYV+9l37b/c3ZmTW4j55r+Kw5fD2ISSAAJTMyZC5LFBaXSUqX9BiFLauz7
jl8/D3RuRJBBRh27w+1wuzuZiVy+5V1oeMTdFICsXGQ7yW5B9O1DAlQYvh2iKkjqBen3jhtsfOck
rpE86nEXtc1eTKXSvpTIbqlvZeeiy9gGvDseqlug8yqd/04Rj/LpRxQOUgJjgud3xtiJZN6YEhjX
byHsmHXjYnERJEaXbT4C528dhFj4xF9LBLDnL7AF7AAlnTgLu5cC18AXerdjgIWCE/yDwHaXfKgq
x0TeG6TCIdVYQ6JiBd4JM0/L/Y7fk44HgYymH1OLv3GYBnRZoYXKjTMFYLCVCEghaFAsuklBED+V
XVD8Tn3HpQCgW/wndAN7bzs9taal/T15wLut+ksdjf5vWnhO8WPgocA0Elw34ZHm1/XHHGkGlOOp
AT77VkVpIEEgiPfDcOYfiRaWkOII7CD24UmOZ03JpWN1wFKf7FEMx3QW5WMdDn77EbDPKJ8XkYD6
0BotkgW7sqsm3EQ6n3vEDGHMv2BXlIUvtJgMxhQJnFOp4VZzwKzC/o0zEYlo7LQhraW421euo95V
Zp+cDJVUD5Uei/8oaH1w6UHmA0fD16Z6Y88GPlWUxQBozRzJPTwFIQBRRfNBL3KSoI6z4YxSo7xj
+pRUKDghqCGs+UOtAbPamZk1fM2DbHQPCcaVE9pNvotngoypRmyRZM+xIuTyQJ4BFX/fGOevOU0w
gKJ6PscTNAje9i09KXsRvyTC2PSG5ZQfadA58ymAAJqQ9EwOkmvci9UxtPqa1tFUPtGOzGsoOVYu
f3ahXX5ytE43Ee6ZBmsGeKPxN7b51L+387p7A4hHHXHM0eDuJAaAi3xAimBylbuU/HMkXt28n7/I
towQsRLj8EXAh7aoMEEPFX3GFo5YV/NIsBRgSpi7LzSYWONMc2KNi8y1oHfiy2XByc1ivXgJ3DLD
cI8rDqhkVxBf+2ijeCBQqS4GKGSnD4RbMzgM1yzlNgGFmx+Kji5oAAbZRB8dfOExs0cr4dz3tfUN
dGURt1Qb4oq6wDwDnJRHE7oBI8STCJ0PIGCjp7nJ0gJhA6fX3vezM2BoVrm2eDdWeis87jJIhGRh
9fca75v3idBK/7MqO81aJCeM+hT6hrGvIGJ4WOxOb01zoierRfbTRGrVfO1terBbKnHGL6osRfQJ
N4b5U6UpojZyQbUtHJb1A+6I0aeGLs4WHGxp/aL3MJce3pnuY9bhq7NF89SlDxVjRASVGGeDRyT3
k/e8C1CTSAmk9hCpyqV7HWfwGvdNpmYoLEPEER29Csk8RIBNKr843+GJipO0bmPugBSqO8RbPSV6
MAC69DAoj0krbBXvAs4noW5mdeolHsgsd003D2T3ctLel86kwTPOloL2mxk4eXAYYpg62Ci5Vv9d
R3Yx+Tg1YxIgQScayhLW4EKTgWhFNTlAa2rcaz1em2IrsTPItE1nlvRhKgcvEMTsS8Of+mfIAMFc
/aNE3fXQFvtygkYJLaodqVsW4NbyaddXYd6KF/RyY/y/fY3WfvMxkkjlfW6doh+fAOpoZfDLJdiO
/T39Mw4YmO8RuPzB6cAb47CWQel9S643Y8NhKuEGKUIWCEEc8ROB+mBNZJ9vqek7864rjOJ7VOtF
f4hNraKBpFfS7A4xD1kHXW+EIJRvVQaEUx5pF4Xht7A3ubGOE96hU7nXc/BxVvvPv//1v//f//05
/p/gd/G+SCesjP6F/NV7QCBt81//1vV//4trffmfT7/+69+kIahUWgpFF6I216LCxV//+eM5wuON
//f/kkmQtbCvyh++3VbVjsxnOKQi1b/YBvkEbD942hDnMeVuhDuRvdQOnfsxoa8VAU+6/WvU+Y8x
FEVuvCJcOJ22u3RQz38M3bvJHnj3vyU6cI+dbpbuVx1OS/tg9NmUHTBSgQ5cJSEhxStHhpRvWYZQ
0pao9kvzfGTDpAekhdrwhVgxOdTZhC2LDThOKTt4Aznyp+4jcHV7TN09n65EcE46uknNHA04hbn7
+aDApiglKfDeGIAMzZMjOxvhyNa0sg39WFpPm4Fjw9VcNpb+3jLgnSKEb7kpr7NUlIVKuqk7XF8L
cbQp08YUseqOoACDzQWfqGF3nYxx2b8Meuc7XpCR2Ly5PYnVJ5PClUgKO5ZrGiZIK9c5n4PBAs1W
0IvnSek98KRy/I56Xv/QGAKpLklQ83UyjOB0e9Tln/rXrpW6IXQMVqhislEs3Vx29V+7tpibJLR8
u3hB6hETizJ3sjd9ArMQGvHcbikHK/rLOM6eQgd3jjvb1LoyujSVyW41+JMwzkfvwMrWTSOKF78Y
2uckk9ZL0CwwXfQR7wy17Pj1RKVjGRJgnu2a5rKF/ppoY0iNhoBZvDQtmWUO8GMLmajed4k77msl
nE+3F3b9OXXDZEOCN3Qs9qUhVp/TQrCnGqE/POM6CW8hdJc2C3UMhOWi/EjBn76RTXh8e9TLBWVU
iwK+qRsE4ZY4nyU1DiZK8+25SAjRN7Nm/ydsqGDTNdPmn68ei21KZcyxdHRP13cMe7MSlNj8Z1rn
8hOBIrol0NGipRoFm+72YFeW05SmrhxDN2m0qtVOMSGB25SuF2Oghc6Pet2PaWHjIAVkwF8jWcdW
Mo306eH2uPrlvjEZ2LH5ityjrlx+2F/7xtIAjxpu6j+DvvJKTdbpvpZo8QbUWrDYbpCoj4a5/pHZ
+hdz8ejZJk2Lz4CPYkXNbWtDfBjI51z0X94jWfLRdXvzziG+8httEk6q0DZFRyFWv7EKy2BoEK94
nkycSTZhZlOWgy9tPuYNvo9RWlRfbi/L+sJldyuDe4p9xpJwhZyvSki2PDuhZj4bnG2AgfAHWooC
4KNtFJwlKlJH09bo3kM/afcRBrnb2z/gykbnvtT5HVS3dFuuNnrS69BEukA9291onFKzoZJUpj5g
3L67M9T6ZeeONBdIEPcsgDbkMuT5ZIN49DsnK+1nBO3cXQmvdg/8npyQdv4hj8vHkshvA/9V7nTd
R2WjKAAH1HN2vD3ny7vacnXX4scIZi6s1SvXYuYCjn+0nrXBNdC7HR39VKbpV9j0RPoFUqx9KqYd
HNnozsiXn5tnyWFQx+FJZxnOV8Cdh9q1StN8BvJBB1SzRrUbqT/tnTmx3tCUepeCNdr7nb2AQ5zy
8fbELz+2xfPE06jrhBSgLc6H54Vy4Aw0+rMRE8nq8VCMiD6F805GTf+f22NdniVbKYFRnWlw7Gm1
nY+F4TS+G43jPwvgjHvRuEtCF1oHINLtNhdjfLg9nn7xVRXYSqm4ZGAkC6SkzgfMQFz0jsjo8gWa
Xj5ibhjLY0/Hk9Jw5Fv13m4HccqwuUFEagqwuVOzLU8Tpnbz+wbJyf8UgO3lJjcb+caak+FrZPGK
I2lUQzwvyzB+64aW++72z14tk20DaudAKFvwn1J3V3uxb6YO1Vg9fzTmfD4iGlYfCy3Td3Tk0ucg
FPcO4eV4Uhg23wXtXpey7Wo8Ae4IT/SkokXpYlObD7DXURL1Efuna4HEuLO/PcE/V9hfAQMzBLQk
HIWkl8MV4K4u1R7QRAGKqXqkmdx+ck0tO5imkW/tUIynSM7yqzaYCWZwI5iQMmuTw0z7eidIYh4s
wxjvvOzrW+i/f48ibGBXIm7ors6gniKq0hloKgGaybMQY89a/hri0g//8Uv6cKc6HBehH5HGhxzU
DErDyKO+mLgUOZ7E8vTTnQVaJTx/fhA4JEdK7kRaK6tTSb9OBzPZ8kmCLO23qEKDVDAxa2KHWrF4
h4ckSGKqsygaYdc4yb3VaeKftDSicNdnJu3G27/oyh7Rleu6liMMZ9ku5yfJFdpA5D+2IALsdO/G
+vSCwNR0oPggfwudqtHt8VYnd1kAHgXdtW3gzoYwVnsy6fDA6ah1PFbIRqMdjJTT8GQkNh3uSgLM
PzpVbY9va8rbH7HY7Os7W9RYrobVFiWY5eln/XUCsVXw3nQptjFN2DyGYzqdWnzqUAcV42c3qt8S
8ZtoaYXvFvPaX9nSsCEHljxOFTVzG/fUI35JKIzT3Bk3CiAUysC680/Qo7IU2EO88UM7epmkUsdI
psBBMsqM4GZ/3F7E9UdzyJv5YChCmrwx1FfPP1pjImhI6p6eSn46lje2hYKNit7xBqqtjmfB8+3x
Vm+J7Ti26Vrwo4VBR9zVV8c6NOpQIQiunRzH7QVMTyrQI83GKoDwtkmziRf8zr5c/pF/fybHISXl
3ZbMUxe6vTq5NgQFCv5O65mtKI+Ksje+HxOiRa3ZbG2rGh8QXCzubI7Vk808HWWRDOi2YS1yjqvN
iWXelIH5xJTAUQ7twwyKmvXOTumZHCtR1tMe1S9NO42NXrZ07QE3bOOO9s+dycvLH+IKdEcMHlTL
IXRYfeBcgO+pIX552PuI4Q3NtrB9zsCUZzzfdtd8NTvdhtvbUfXbyQClngyxtXacPqo+spo3LV1X
8ZnyrkWVBClhEX0b5GKZA6IX2c23MUi/5LlClsPfCZpr7s/GRH3zQQe3z8UTdrV4LlFuDUljK/By
qFqgZA82ug0J08opwi06GkpdnBr0gXD3ycyRxukUF9qSiEYi8oYu63pMHCMg9lvIUlrwUQ6oM3+K
Adin74mv0SQch3HsjA0mEmhz396zF2eEBN21pESvhpzOsJcl/isHMcDs4YkATslucjqkiT/YG1qM
SOIYc/mLwopz56Mtm+N8xzIgJ0TnD4cvt1w8fw2YNPC38SPLPDGM7QcEc8sXjFGDO6NcPGkcMYYh
tzY4FLy0q3mVSLjEgM4zD8AGXs5UDk+1KXFrMXuJ5XNpnLQMoUVMwEO4T3iWpGXWbFU4JXcCzPVN
zg8hr7TAyOiUYFxzdSmMiUT0EosAL3DN4ZNZpdE+x5vay3Hj61GZX3Qgo6L0SHmrO4tw5XgYlKZs
ygWK5GK91DrqfEUZ6fiGQC/c2nkevcvQMnoYll04Quw4gflRmEViQpxSknl/e2td+dIkNZJ9RVhv
yj9PzF9fOswaY54y0JRBrgN7BROa/dKiLHr9DjYAtgmeSXC8wl7FCv1QdAo3cr70DD0RedPRfpKO
P1n7IB6CL8D5cQC4PbMrh4YvqtBKJGZCPGa1ueImHMswC0OvMbHFMfvmEQYhsPoOdJll4Ilxe7hr
mxkNZl2AAucPtvP5malFMrW0xEJvsFOe0TGpud98Lo9xTPZIPWCVkpbobExx+SbwaRFMTqu/E3X1
8/YPuYgK2MyUyKk7KXspA6/Dkt4cQRDUQeYho2rgrz6q0fEg64zJVxPD0nlT4Vslv48NyL0tGZQR
7eyCivFmdiwt+JWoUZTv/M5AchW5lnq2tQ3tDUvuat0NDLkpiCVjL47moXw7A0vq31W6gu7vCoSO
mm3md648FrlZg8IBVotA5+0JXrzgPKaSUjuhJ6GwNFepP0qRmEgbVGMcEOu/F8XYQ9v3SLwCHsIA
8PZg6/oP7yiryR8WOGIqK+vEA2RD7kQ8EijnpTLfh2gL/YTniVR24kz2kUtNkZJiwjnvDbAD1eLO
1X8sseRJ3/C35i8GgBh/q5wmesI1Wy/3GPkaP2NiWP3OFryy48nJqLsrTphNGXC1A6dCQOxtIg89
zFkC1sav1gxU88maDad4auls/HN7da7cmzarwrKQAkpjvedHOzaot2uJN0xuv8NbyAIWqyIv5hrb
l9Jo3jQywOuwDOJPt0e+2ASYgku0VLm2eaDovJzPtUl1nJmqiH1oYzULlccIMtCfXfSYAfV+uj3Y
lUuSAN8i+YLmJymvng8mLRgBellhpSed8dRCstzqU/I/eIS4p2gfKdOwSaxW0fyAy0MfwXr2mjmh
pAnKGQCp0DWMPBFWQk2hw3VoAgznp9nD7Qle+46EZsIW3JdLxfp8gjPgHLc1i9jDUSilhmcUhxbd
4V3oMHzWwFyFI2VuA2MeDrdHvoyN6Tss9zQblvdBXx1mgOxy6Nwk8VrHLNS7UKMG9IAzSvhiBAad
3RG7RvwtitF//dZdYqnlvSfLh7xzPuW6NOVUa37slXi8PCRDqW0mIO1vxjG2f4/40GGHERQQWyi4
lnfe/IvNu1TLqdALuoVU1eTyOf56dMGPB5HTzYZnw6TbFvy/PsyGjx5gLLI76dXF+pLh0JLU6QUy
SY7o+VAWwI6cIpHh4elsQMPD2EmBO98EdjM+TOjv0fcV2WsvIhZ1GZVXCJA/cev5oHUKZn8SUnkp
Ah6PpFlIWWEMtMnnNjq0NEDurOfl28uTQKJjOxTRhM3TcD6goTIMdJLM4smDPwA9EgfxOP6nsvEi
wMJk2uRRxuzLHAX3ELoHdEdjX4wI17xyNy9Pk66oPdApYFutNpVpx4npB77pNW3lHpoWeCfaFPnO
rJXcANcVH3NIandmf3F4l0F5p5bzw5DuarUjH13MUfjSS5vYDkHwdjOImYF4feMSunuoHCJJraxM
HWvwq6+N7BidfiWRhkH4w118vvSm0Gtu99hCdolu/Jda4SCABEhRvAWYlSCUETQQDl6/zDSBbO5I
OnnU587HnDV8HLOgJ5jDOgxWShU/+FrhvnNwPDkEi94bqNgsvrOrr5xad4kkaXeZhs7XXY2q0+UY
gtb0JpFJgSRV06DuFPhUZPUQMO3tOS5b5SwFW9YVTUiOEI85z8/5aFmquljTctMzS26GNlT5ls69
vo/C6YdE0dC7Pdy1yZEHEC4SePCgr3ZuB50tQgFKohoxZdvWiDDLE4BaciQK7qQc1/brUluVBuEy
kfIqMK/0aphNuixe2mEVIWTnHjUku/e5yuWpBff+qY10fUf5EnXE27PUr07T4XYi5yLhXDcyavQP
EJENXU+ivp45QJznstgijzPWmwpuif/gRmDRHvDbEBjsYuBrYhURuJNL/auVNkL9PrT9DX9vjFAm
WnuT2M85whOfgFj4xh1MwLVNoBBT4Hajxso1fr4J/Nb3gzqCETw7IBF7EKDIZajsmMekNFOYaHfW
5yLQYdMt8Ak2HGmTq1Y5zAwSv6ymAIXxrG1/YepYH2ClZm9vf4VrH8Gxhe7YYBXZCautbbbOWAlR
m15bVO0LLkvZY9si8RQ1s3nnbrwciuqFLilSEsIT4KwmhD2BpSFNoQhQe7H1w9Z46CoTweeol3cu
wmXbnh/YpVAioB47un0JfEkCq6mhBCrw+w6YqwAtZGVE7WdQ4v3eJwJ/AE7v7yZZQpIRKLPcXtTL
h57hFQ1ysEdAk//s/L9iConiEsITuetNoTO/SUvzKSlRu6XE5mNHD/bQCJERuD3m5UlmTOBFij1K
ZOyswkYUGTEFnBbRCkp1z2Ie0TJTg8SkUeVvrQKv5WboYWEX2s/bA1/u0yV2YucsHckFbHR+Lhpn
KKsKSJBnx5ltPpVmg0o6mslV8vn2QNf2z5LNL0kVZYQ1nqLXrL6aJPdFiEiEh393+Sayw0+1YGlv
j3Rt+7CM5lK15QOu88wkbEU0GYHjlWGtAWOzWywpozp+1IcB3bgkr/oPSaqyb0Mn4t8Wb+OH2z/g
2pouQQQFGtsgCVi9AOSupaZlk+0hHzW/89EIxM2IfP/1dwz5GuGhw0mhW7NGHPWxMjWFcIJnhXHc
I2/aVs4hobz46luGcXg/weRRdKZJcr5HKN/Ozlwq3C3Bmn5X5pw/wieqyeHEr9srd+UYEOw6tgH6
b/nXson+OnrKDE1A1K7ljeWkPfhCz/bUuMdt31c4bANAI8bGetmiVXrnm10bmdCPK8dWko+3/PW/
RqbPs2DEuXPgjWff0E2Kd27eQvXgPUW3NlbZAW2/bgew7F7z6crJoDZJ+4uGJAiM9ckooh5Sadgp
L3RzuFga3a2pTZNdNzjR4fb6Xr6ChFsuTE8uG0FBZfVehLHW/yFfehCIaWP5UzQcM5OiCnViBFc0
7AJvD3jlLmVaDg0i3l3+vV5WDWWqsoy5XvQAQeXeOnWWi8BJJLFRHIp6p9D+uD3ktTkqLhmdrcou
suT5lyRvGCrE2aTn9ghtB6BoH00DAoNQhYnQTOLeuW6ufT5wDpQpbXJQMDTn4yGLPYtJVtKTpgHE
gF+EEtmMK8ngvP6upitLsiupSF2WNaJ2GqtS9NKbC8v9ovdhv3Ossbhz2q+dBPQ+LIpCXClq3WMz
Gh0lQCRYvLJCQrlyM+0zhgD5LugLEO5WYzRb5Bi/R8p/JW6Ti4U6hFSOA9jPBO63itHQsE9w6SNQ
1wH/5hu4sPbnpnC/GDpAa3OEHFEvadmrt4tBOIhm5pIkSHu5zP8++EWrwrJPqIFSsDq0QRLsTLfw
P3Yok+wqCJrRncjwyv40kESkcu/yIQEfnQ+IRAEs7oEks28bE5PrqD8ZueGfcCei1W41n27P7wJ9
sawqaq8klKgBA/lbnQcR15MVuZ30UPZpt1YQo3MD3nAXDQPchJHYYNNHEtWN3lSkCn39VCxMn4He
L/oOYTPcWfArz7NBgYEmEY8Xx3P1lUfcFqfCHqSHr21D19zB4H0DJgWeqo055LEe3HLfQGY4VsCx
nh07Tve3l+TKiSXnXJAoiOeAqlu+0F+f3PRnx4+62sAPZ/APEd10b6zq5iGsiuDOZK/cf1IHvUrL
0QH4YqyeTjQEJSqlneHFmSMeYZogi9p19ucinqPfk4qnp1b24s4tf2WFQY4DACAjWG7d1aXbupbq
1WiZXi5Q80VW3O1mzCEQctmkFbaymx5dwbdBi/bNFoF29ajMIezuzHw5N6sgnvcUHI9FP4yzvPrM
6E/GKPeRAE1YLn6LmsH/MPehMb/+NIGbsSi3Lm16lGbOv2WRDsjwFbr0dF/Rd+kQNS3KxoCeDy1P
5nR6X793XG5fkCp8Ta6q8/GwKR5wkKX7VWt69mvUTNvDRF57W8A/uPN2XtmmS6PfWLJ7Qsk1MhQJ
v0CrzdT0BJXbLYqvI+6VLSLKgREiYH57XlduJYIPIDhLCgKCfvmcf50JN4nnXpa8mhlo9Y9uT1a3
gQSI1ZLEyAGvV9fx7wx5ZX5sTnIsDiFv2nqbQouJec4cw4PAJd7UhVVS7GuQ8LPROL09uysnglKm
RXX6v1sPq13SRDi7+bGP15O+YHQs5DeGTYA1+A76HDxv2Y/fNDnY+wFhA1LMyXq+/QOu3AMQ5Rya
bZwGIJirS3iKUpVHfgm/MhxmDY68XKBvKN+gvWGMOiJFIHeSLewsp7pzQq6UdLlt4TmBvCYpIqM9
/7QQmaumKsKUMMhSE1xBH7U5YWPBNGOgjYOX5iDSF4XJ28HQ423v4OftzKHz22yV/XB7Ha7cCrRS
SXGBOrOx/9BP/tpmyagJsmqRPM5aov9mZ2TbMo2t1wfzf4+yrqT2yBF1SOQnj5aI/Z3hjibeH0hD
t05WfFaW+zxHZe11UX4PzH3tM/OwKE4SHS64IOdLbeYAOV2Y648DvDDzcarRcvjoBpb+QtMy/d6O
Ai1ApadqvBO0XTlLS/OHcgmJPIJbq3cmbjXDRp0yfkQHoj46eWMc4ljHuCKI7r3ffxpJq5vdcf5E
uo6CI7QOYNqBvyaxu3hUdWriqAKqFeueKMswuejKri1PWPh1/j7AKxJz3zEH632sKljHM/7R0Iru
POeXVxe4Sbo/S83e4JpcPecEPcnsT1n2GBP3V/iE1lO0FcR8H6bSGt51bX6P6nO52gt0m8sStsaC
Z19dJ1CjAktoMb604Zgd8lRED5WVNTtlmPdilcsdJS2X8sxCxgJH7a4+LD6tLVZDcNtiu2p+hHqU
I+fJEUXWJ28hnodGthOTi3Ti7YN6ZYoLkJAXHDwP9JnVpdHbZRdjJut7I6p0NS9pnT11UZgX2zJJ
aNnfHu0y56BSQzuYvavDrl2PJiGu4j0CuhZ1W+dtih7ag192GMbg9I2E7tR17dYoF7A65W7/5+3B
L/cP7byFkcB8FdWF1d1cQO9QAyaUnhVlVPjSbtrUVtlDtLfdTRpE1Z0Q4vIOXLIbOv2UGHkNLuiN
MkPDDmcer/UriqhWahwGUCwPt2d1+QF5Wm0Kw0scCINpdSoGZaDji5G5NxFUvy8aZ36rQST30jZ3
76U018biWROUbSh1E9mfX3sqUmkJ3mnyEBpagB0ZWtRIgENWTu4VZ68MReK0QOY5TGC9VvFXjJ19
OyAq7k2din5guJW+z2Mt3WnzHN/ZlNeHQlKPTiC40/U9hy1HKVC86uFhFON7ZEXyo1GY+QPa4vfw
z1e2IDyJBXJCELs0Pc8X0Gl6DPvcbPB6JL8OTo2EdhYNYD4KVALnoe3uTO0PFeL8Drdomy+AHEXT
HunH8wGhE4twsP3ew1Qww3HTsaLTFI7+S2FW1jdR+/ohCKc+3tQZpRM74B3blZkxHI0Uxxmu8hI/
Wpx3b+/Zy8vO4sIhcwGMRA1uXQnLagzijBjbKwQPkNYwpuBBdX7ihQjKoMYxHhAIfSXji6IDBELQ
yxSKl+t8HdB3mTnkKeqcnkTF96sGovnzWIXIZyIJsdcbHOtuz/HKrlpCAwAEcL1srp3Vyrsj+jpZ
1HkNYtFejijyiRr/fFSq0Q//g6EgxABcINemS3c+VKR3Yx+meush1pWSbgf+SWqBuQ9JzO60167N
imvGXMooS21xtZ+w4e5Qv4pbb+yj5r2j6e6BgFf/SKHDubOAVzaJohBN4YScSFnrpmeE0kYpKtV6
ohqRnddq9zgobFVVGA9PdTUhWDUXr0+pKbjxtYihQbmQcZ4vZeA2taMyUXvFMAM32aF54gNFS/Fu
zPCoDlFcxgVtDA+07hHEKlyZ+r9QZymbOy3fKzcFsRfvsg4okcrEKh7ouhSv47oAA47K7/ShxfMg
POV1hSIdSY6GEGpn+un21RvJkVxMC6iJcdfPs2omCg2z2XhKZuNhwntrH6EEczQ11JNuD3VtfssS
k4a6RJfu6tnCmmtMMI8iOl9Ud3zh/srnyH8AdzehY6D1+9vDXQYeFl0vXkeaUnTQ12hao+tJG0Or
9lxOPpL80NwnTDOOZV58wGQoOjaLXxcaP82ds3l1noQBJMAUES6AFygW5pOGQ683Nlb0EXmP9Otg
W8EOCYZFW7GsH25P9EoWSIV6OTVEvkAC1k9MTJhRVm3ZexYsLABocYJbeYql2HYaWrRmmhqbkmCK
HPQls3kkYcqC/yS1lnwf9aQ53f41l9cFZwlq0VJvBam2vi7CCVVzNGlm6m7VEOxwYpvfun1STQfR
6MW9PXX5kZeTi4rDQq9d9tb54e3DOp7MtBKeXhX4mcUJYvA77Orkpwkh8Y+uje421lNxsqu7pLyD
eLy8rmgL/Olmcy/y3q4OLFAjfUJfSXj0SKqtauLyuz7U0e8i15CWcRe/YKuNnR+vXmCg6ATUlFbg
U61xljGCraY1YM0b6CjLmXHrvMszo9k5QZPd2clXviUFToBLlKqIANcQIqexqtC0KE4NRSK/52qc
TiinoEAoUOC7Patlrc6jFvjqC0fLpH4u+JjnHzLgjVyE9ScvADG9p61qod+cW8cU9N8R41uAAY0G
BiYuR6QmyvzOGboyUwX8nc/JW0C2sHoEHDR5s4VZ6hEyFYeGVGQzYE6yQVruXoB2ZSjQQ3RDAEhB
w1s3lRqhSWLPpPJKwPAPujulLxkeSdig1tGdK/DKBqUoRF+Q4hQpw7pfVlP+wR56ZFbIowLvH7XG
A/OeYWGPVPSXrOQgP9Ycl+LVTxn9VqQVdPJLyO3OsgZ/1YLAx0ZTGOIAKfEIAb4UqEkRXKt53rUI
5v0s3XpIX0m2BesMXsaWJiH9QqRajdliTCiwxc69zB3K7DBXws32VZgg7ZjZHU4oBVXfO5fdtQUG
n7U0XRd9hzWGk7pg2UPqzrw5wTPVr6wfEZrRG6eDD2jY5a9cc+9BIC5fF6aJmgTwh+UlXXfS9HGx
IHL9zKsr2TzZc1Pu29HIIGFV2WHQmnsaAuvxgBsvVb2FVUVRz1lHJXqHpq49OuZp0tMiQKJeYmWJ
yW0YdG/jVqRdvllaVOLODlrfB8uwtBaWtvkiGLTOcUVR5CF8aXnC7Krpj+WEWu02k7WNInaHdmwe
6BDhMsvZhTTwHwZnHB5u30gXzyqbH7FHClBgTbgS1qjgusKKd84C44SBUEsxtxrz4WNtgV/au3NU
ifcjtp323tdc39+XaIfgn5WWSfA0lNTYH0IU6qM7sfhFgY7fRMFGLvBZuFDQJc8PVhjYASDWcjql
ZWVtiiCoH0c6q1sL2gxQihC3GxiuWwdfKWp4SXAo8Vl7bUq7/Aie2iWEg6kERuX8R+i88FoEm+Q0
ANN5UA4D4ig+ekq1PwWOxndC1PUbvwxHYZ3UY+HTE6aeDxeaEyZHmdGfQnsY6/dJ5qawk8IJO/B9
wzaJ1QYF2wT3ZqzfoomWJ9YId7bjMqW/nyd+A7AxShMccgHyb/U8IVsf4aRh9id88ox/7HlKP6d1
mL6tm7C/M911DYmhKECy80A5UOBcc1Jn7P5EM1gdSnm5wnGiah5sErA7T8PlsabUQv9wiSO4wNYx
o5tZOZ34oT/1fTk91Sm0XvQqsKZJR7FxkLjb3D5NVz7ior3CI7uk4tQ9zz+iG8PPzPW5O0m+3vCx
Twri8S6T05hheZjZqQfFzfCxScS9eBOkrSnudA7WdzUteaIlQhmIzYDhxGob2WWikB4PmhObLMao
IDbzKd1Dr4NMklQK+atcizp8KDOJkfc9ZaULwtkyPFPniaI8Q6CzLNBfT2KXu73CmX0+4cYVGO6x
r0nsk42DCVS6R1O7dh4den/iU26il0c53WlLd9jWs+idbx12K/rbYXYceUhtI9K+aajslXvZo4H+
oAnkCw4NBLOg3gYj5YKfoV/H6Xu9ixUGHcVChPruuNgxPzf4lyOmGYVIcb72C4Mq4ZnQ6c9wTNYh
lBm5EXjfgN5XVH3Mww4/6BZnm0ZLYVP0ff7YKaPdSz3S7kSplwdGgsdd4HjcEEsWf76yicS5erQn
/yQESNKY3Gsb2lP2+dXTYxQ6wyZJHbtn9f1qrIMLw+z8E8Z1RrwJmm4RjDL7gaphZ5XOwbEBhz+o
MTFMsKRZ8PLa8QGUwN8gzAA3iwfK+SxDVeQjFCv3NCsfbig3Vb3penpOc5j4P/AIDHZJkHYugl12
e4+ffnlbIGtDOkPpDioh4eT54MjylcjbzO5p7HVMgoSVvYkrJ3vf66g+Vg6j3p7slfEoxCDKt/B+
YC8sf/2vw+KidNuH8ahOTVJhbFxI2eN4WkMua0qNBKAJqjvR45WXFdEcAg7SkAXTsH7UbNsnAK9y
dQrmdqGCYHk+F6QfYqJHripfImFZhQWNDMA0UUTwPEWwVQc9zJ6Sxk3zO8fp2hKALadAzelctJXO
l6BO0QOgSc8S4EPhacH4Ecnw6sHvRfKUlVp0J9q5MhwdEhviGMDWhXJwPtyQx6rFAso6BWOMLE4L
MaQIJvtBD/RxMwm6C7e/8GV8B9CNogXpu7FUF1fvwWiylljTBF5X4GewmUsDT1Jo8PoPu/DzN1Vv
2Rh9TWb/CRl4rIlcPEvy4+3fcPki8BowPoRFVC4uLo7MppHsywZ81qgXx67Bsj2JwhSnBookeYDM
Ycp198p2LjVU2rmoP/LnJd1cbrO/tnZGk4siwRB4SOq5u4ye6cEtVL6H2H9P3eIyaGGoJT1Z8hN6
YKtvKgV1Z4xjAg9Hcc3Yo0QZFA+WgKf50KeN+1qwKzOjbrkk8CiOLH2c85npZVJiaGRg0Ky05oTh
pbbJMzv5hrfxvcLEtdMKKIjyEvUudqy1Oh2lLzER1Tt82yxr3ssEF8/cxq+s1NEQr4fB3MYj8qho
ymFqDhMJG1433N/ePleWlxeHtJoEYYHBrubrp1ogyt51T23XFfthsD440xy/8UGgvP4uIGIgeOHi
Z3XXJZ8oda3ZQsbm1LMeByfLRbmpJQYJ27xP620aZNErRSe5ddDt4VGl+ksST7Z5/jGj2USgf9DQ
Tht14wnEgwUzX6+OMMraO7oSVz7mUsCjzEQPfDmMq31qBEOmB5gpnOayoU5QVY347ZeV/tXuE/xR
KnjTnjm1I0bPUyeeZvP/c3ZevXEb4d7/RATYy+1y+0qyLBfFuSGSOGZvw85P//5GOXiPlyssoZOL
xEAAz3I4fOYp/6Ikr9gBmish6TYEvlHIOMRAsyhvZMj67cusyrk1oC3Xp7FSXBq1LbpZIk0f3VKI
k0aFf7h/ft5UXq+LCihrpCwUUoyKqbKvFyxbnA7xMalOHvY1SJbYWa6UZ4TJHfvrjCcFD2wEOSrl
Upvm0HpmrbyMuKLUD9agpvWvoFYm62zHk2K/DDikYmAjmtz4y0k6O8SeZzCi2DeDLs5Poz5V3d7T
hgKV5lhgZrRJdB0zT9wHcffdjIxz1XgzhaFnvEaeg4PPQRN1E+0tM+3B68Ol0H+o2Mb9g8YWPosu
WuHOLhuSMH12izLvNnEgCmV3f4tuIzQyxpwKrgoIF6SX1ztUGKXORvD746YKDt44vzAxHY8MRvJ9
M4HnVcdgXMk9bj9rUnWp4UfPU06hFmsqionbtZ2i5Yqb4zYWeDirhWXjcUUT8qOPB1yKtAriBZUe
w+/F4yVTXkRKnp3GetK/m1hYhNs2dZvRDxy9Gw9VP4JRngXxdGXl23KMmT6EHSaVfNvgV69Xzr0w
FwLnjJONAtAIZz1UQZ8oIS4uNEPSvWvGmEfWPQauMzFuJXLevlYqQKgKNHZonNEFvV4d1lctuLbG
k9XnBvLccAnpJIy7ns7OY5G58+dCErHvb/Y779VjJMFkjeYrjNHFldEBlWbmjhm1o49RfewLaINH
VS8jFLKbj9+FSKw5BuqbcurNvOv6CeMQC4hJa/qTWqvWzm4wDSfB8TZzYqz1qW428w0UpqMN4FAW
MOy6XspBuXkay6g9VWAtsdPM6h1mf8PTGKrauUiyFEvVdA1TerOZEntC74fpFigxxvqLRakrzaGM
m1MbhGjf0w6znpx68ir006rw2/03J4/DVZxEYYmMHLQSgFJe3+IJ4ynBdxN3llPXDN5uZL71lA+V
twmRKNtNMBe3U0r26HaFdOquzZXb9/Z+koWXRFLIlj3uAYv7KY2BReF5VJ9KA8I6svjewSyGDNXp
WUSfUDXO/Im5k8kvwFV8iyFxreMt8mFwO8k5+D+6+cwPOMlLzZrUK7FRdjVxymcDFYq2s7A/wA18
kyFp+/X+nt9chnItqR5iMBmm57aIgp2lo7GJEu/JmgyQrAXOmcmmaFEy3RNRrL0Z1YG28oW+tyaY
cjIdhmqITy/DgonChrCD+lQ3VhUdq1yLxm+2UHC1LmkLvTjQ5j86+JF7ajKqJBLJUfFSNTVwslFJ
O6umsdeV/9pwqHx7Du1vU4fGx/0tvW0osxbJBQeZ3IrMe7GnVRIHtpV34qTwhpOO6WxVZKGfibah
ZasEk3YkIfDynVtV3jcS9craRWmsNy8KLqZBsmmMumxXYvE7m05iCeQK1Lvssi5+FKoibYu1dX5K
MHd7BZLY/0l9HykbYHv9gb5U2Hz8NdPEptCUukTyu76OHVUxW45SGvmpy/K6YTo9avE2wqFt/jMw
U/O70WIduZJj6vIbvY4hsF1oP0KaMDjSy+JETQcjtmiTnWaAHbmzmflw4sq3cC2cEDGRbTI9yqop
OhsGfkWfbbtIhn2NS5v1NNU6YjatNQ3lPxpOO4ZfWVobvrktJjj8dDZdEC8OVa/bDZHnoTmHD9hg
baIK27KvqjOO4ljPdtUe7p+od96dFMQlh3BtQEfLCUVUGo1TjHUGKreMj4Vi6cdUEeNOr6xvlRsl
K9MHWZou9pB2MSWr1PqmoFzEwSrPS62Kk+akMt87p2PbXApnWusjvkmiLpaB3gd4giuNm3rZaxeR
h8LWXA8nrFd650SFWyDFomIxsq9dhyF3oIDlt7ejglPC1xq9VO0ckqshJ21kRfojnbEbecYpegi+
057xok+JiQfctLW8wtB3GAqG+P2lZMrSt3WsMGbDPNM+WcNITIcP6qIMP9WZsbPiNGgPoOxj5Qhl
lI5bIYoaJiCQA/0YV2avYQZdOdYmnbPJ+YysrYpCTpB5859tiVMtTphYe/1dKJoa7fJAN6unyNPi
eJch2DH4cYMz0DZz63n8npkmki+xrve/8KDIp6e50Nrukk2RYiBTa0SzRn4eFYVyFl6N3NBG05HV
SDfgOizvCcnDwKUfOWFFdP+Q3V71DD7IFaX2MoTpJaADLAu/gSLg1CKmOx6bSh9x6g6jOPOhzDT/
3l/tJjEFJAzkgFwYdTiOwSKxgEEeTh5D69NoZ04dbdEUN+tn/Ood51BMY5z+29Zh0mlbF+MyZxeP
GKy83P8J7zwwsGwInzCV6Sws45MyiAw48lTTWxiLVwNKxavAeAbrU+xV/g9LyS+JiQ9MjuWN5xW5
M9lxIU4tstDa6wxhYvihpGSov0Z0uszP95e7TRXZWriJtBTf9AUXPeyhq5MKIIB9whKuecwFjnAw
XE+ZJrpHjFezDehBayXyvrOmbBxT1hN3IXMtgoaZgFHFmQprWDEV3VbvWl34tmLm3/qwUXzEabov
kYf1zf1HvXmJkjoG9kFScrCOWRbzpDU2g2PHBshWmI8OptfnmGk1ppbt2r1+E4XflkJHEGKt5OYt
jqxIoqBBQMM+NpFS/2U23ix2eG2mzzpiKKfcmPuVL/LdBQn6UuidZvwSJmmUUUOfXrGPtjn/HaB2
/Thg2bXV3Plnrqvxt/s7eZv+IiFIwIcRwjsECiCvhd/6IrjTzHhMOuaxVJX0s9ZZ6g+zI5nYJWlh
R8gnFyVmycnQBiddcVptowaIRm3xn9V393/KTSFgMN6h1QY8FBIOV/n1L1HdoAndxtGPQ4/b7r/K
FE2Ns8tdd0jah2q0klDqkWXq05wAcvHtGtDfPkmNfHi9/0NuT5dH0Yyqhpx1OfB+rn+I1zUMMGM8
V4e5CTehEakH3WqKQw+W5vThpSgfpXMPx1kFHXu9FP63eNlX2IHieuuWtG2izLC/6CK0x1fSNNf7
en+9mwCMipKU/gGhyfyFM3a9XsLMeBpVpTvYiT3smtyO/p5aHKVo/YhDZFbQtd02vJhmFW/vr3w7
IuUTwk8AqAVKItrNyCMrZlcgcdMeIqfBvA1RkZcYy9+LYgTVji2qtnBcUfjRnBags+YgmVjOD02j
xie7K3GTM9EPBZiQb9GnQ8wrr8pThrIzhZlXY3nad9ZnqxrCkzrgdJgFQn8ytcRZCXg3X6d8Cuyt
IIDDdmcUer2BMXCV0MT08MA+2ZeorutTVqqJn2ADscfWbE019gbwTwIEJgRRVWpxoAnLUEcyYBdD
lQDqMs2o2qPmHjFCN4IuQ25ynms9/DKiNNqdhROk4acOpH1GpgCc58HFpkP96o2Rqxww16TVtlEQ
UzLXKru3TPQqp+M3Ej6QUqDMAmq8iJEKGsFWO3bi0ODRcNaaSd8IEYlNU8elHw1K/Led68ZOnQfj
cSwDikx0HrZtneBvWyXJQetUd6uZIY5UUZR8xobb3DeWVW+buUxPqPmnD3gQYgWKVvI3r630vSdi
y88IjqcqauyNhbnqHsiIcsQ0eFo5uTdxST4d17cLZgnBtaUMGUJ/CAiVijjkoVNsoVdlD2+u4WUl
9G2Qdu3jiGbUVm279oFhWPTRECGXp92E+I4cwC8voFRoyBKPUXPIywnIaR27h0jUs9/bxloddRsd
AJcyFTBIWSgFloRTDY7fWNlGcqpz1RP9VksTJ9gPlhiTvTGXQfnk6nZi/BmEUTH/NQvaf+rKZt8k
FLCQ+LoMZj8kMmC0Ft+XlQ5qJgp+QpqNlygsGx/30ObRGvL63Nh86Eo7z8f7sendRXlgSF0y4C/F
xQcEXIVrh+nJE3rbx75oURpHWdwunaOKx8j8T6rreZL6RWqKZk1p/Oa6QQiI0yXHI6B+yRWvH3ka
RKWXmhoclQEtsM5ywHf3Trqjz5Su7O7tUnQSmeHRxLEJKEuJkIhixo7zyTuWjZ0daSHqn1HQcPwZ
O96V2/wmUHLJ0Pim0JP9fXrR108VTrggq07gHcc0Dvdqjkic2+v2BT7Ad5Hq6UfHOyxHr5kZGsmR
nIdeL5eOJWZL+PAeM4jyOxU1dT9DTO2oRFhlKRUCxfePjLHYSmboIArIeN/GF9Qni2ybPqYamMag
PJjARHLQoWU9POQYzqT7qOvdmvZh7iDISzstFBvhqFXxB56/g3pIcYm0L+5gqqjL4k+C0CyMRXVP
Ht3NPyqK0l+UlFi1JrMFZnmmfE12pp3a08ECGjA3W4yn0odxSFV7r41VGm08lP9rP2jHccL1ag5G
5cmDvfyMKonZHZMJvqKPEDcTDzMA2XB0ksoat3NVB+EhbgMnpwTPtdlYQ3osAgoMW/Ad0vJAIndk
uX/9VnoL63k6P+GDmhnBQQjxvW8t+6sRjI7vmJ29TXoHPM/Ur/W9Fl80C1Ngkr9BSyXTMM3FwhpV
7FtfGamyECENVfsLjo2yq9NWP2mRORylmMf+/pF4Z00EOYnRhjz4iLdcPyyGyXFlzW79MIaufQxj
9AqKrnIvIjEnRMbDdAv8bo1m/JYV/3b3IgGO0CpLSsAm4pXLAj7sud4tYc0XGjimuut7d9ax5Wmz
khmaNkU/SxEMf9SpYmCqXDaZ6bvokb+EWBwj4JDAs/fr2m6azYRe6JNZ14XYB3nkOI9hFbrfrVno
4WuZ5ErWEokB8yHvnUUGNuV5NNXYubEV1cYLsVd+QierTbb91DruV7XW3GJbq2VbfTbcata+i6Hs
8wcH27CUlkowpaVfZGCoc0RxvY6TKAXjQ+QBBa4VGDsMoE5f6Oyh1+GrtV0B0XEqb6y3WtgUYtvh
N3RpGrhre+6R9LWvkKnbMDcfTsjQz+ou5tr8NEKl+5libvevB0HR3TRYYn8s0vEGmM28ybgxciPU
La6s0osGb0bS+pJ7mkBnTPtrmoL4yYSdc5zixFjJQG+OGcuRFJIMoERESbpYToCDC0YgjQhGWsml
CXqT4Sy+4AFtq/3cWT8LL/wg11I+InAMPiUw74AGlsp8HvOgZoRre6k6Mb1Y1Vz+0eqduNgG81pP
ivXd/5RugisagNIoAZw4/i1UY9efkoXwaBySGj7VkTUdEFZLHuY5Kg+AnufDB5fividQYG6IKY5k
w1wvNadBXUAODh5q6u0vqhinDfZF7Y9sHNcIG2/6RL9/q8BZeGuoibwJ/AC2u14rzd1ao7RsLsTK
khrMMNv8bOmD8qehJGa1AeIJDn5IDO8FfNXQ+QpiPN5B4Mn64mL8K9l7+KAcW5dONgwoRD/qqdNe
26nV1nDZi/tbxhWpskTwlnhIkpPr3zqHJY3tujcudWlOPwqoOf+QWBgvk178pSSiWumVyUf/fWvo
H0ElIdG1ILnRG14EzyJt7HwozPkCHKe/DPgUPw6tXa+E6NuHkmUKX430soQJJL+t35odZVfhU5lW
wwVoRYo1w6TGT1pltc9jPGEGzpWycpDfXZDEhCExzSPuo+sFk6kHHTLr/cUc5gkFkUrz/D51rQOC
ueG+EKW9pu97Gx7YSUhzFGKECKAu1yuOUzGXSkHu7ES1qvqVgdJ5HBhx7o95O31SQ0yH+slLV3b2
5ovF5lgm0AQlOaZeRiVFQ6oeipp2aay53yqpbW8oqX61s7emCv3OSoxD5KfKCB6S3OIjaqFdpkXW
tRcrQPpoM/WQcCyTGnGj2ZFYiQ5vUInFuZTRj3ElL5GR+GI7VQhWdpuF7SVIlGDb6dzvviJAp/3R
GU4rNjoel+3GHaboR9+afblpvc70EGXVA2MjMwXta8ggrD/WXdvXW7OzUkw7dOWVe9Ard3lrdefZ
a7Ets7U4RFBNCM18cLBOZ2TFQCDZOXnf/W0Wtpr6SPCUnxFA1dO9ak5ThRJyJ5iYOM249j3e7jIs
fmoSfBkB9MPwuT5GcPhGS6uFerHwbjvkCIlueifon5hdDCup9O03QjCjQ45+D5oNCMJcLyWaXrMm
uv+X0ul/FTXFfjBwg0lyfbKxKrX854MRn2IehAgaRlJ3htB2vV4ArG+wowFNyUw3f414D+36Vq/H
/eSE05rU66J5IM8OF5i0DQWASZBbRBxnMoJYlJ55sVB63laFiWoAn/3FKkMHDf5+SvZ4ewqwxno2
H4wqWhMtud1dWhZMnN9UN7jk5Iv+LeTlTKXLCdPeixm641l0nVn5XqrPP11bWJ/MQsTByvu8PTrc
GwxWAIuiXAgf4npFL82TDHt3+xLU3byLMMM5hd3g7sIxnleizm2ww68KeVudvNtRUe69Xiq0etcM
NaopI0i1nYpm6LEzR27FCtkLFTOcP10FS9r75+fNH+/3mCCvcfqokAL5OEgf5Jb/tqWJKIPQ9YLq
QsacJSAYnSH3e3Se550wlLl6QPHN+QOGWKCC/g3q+VCpoW76SH3n5TaezCrdiLl0jackGpx9pcLG
39DOc/R9UhexesgCXfS7+796eQ7kj4Zahl0pWAgJ/7z+0XqOAoE9wSiLyQ+Tz0WXutq2gT72dxVF
VfU8hIP1wdmJtHSlIQi/j6Jc4s8XQWR2R6vv7am+xGmf/U3O4+ZbRbTVo5ckXbP3gn7686NPyR0k
ARj00mFzLMFEDhzYbBqD5iL6unzUm1k90gQXr0modgg4GmvyGcsClycE9kHMQioXJP9SMZr32etl
jt9mCM49pALX4nYbukYenEqBE9bGRiH0mz1Xij/o3fz64acFYIgKASqNtDyWYjCuVdCdGrT6kg2j
be56s7Jc3+sqL3och1LdJZnFD/nwmpLhBOyNUQ29lEVAk6bXeeBYWIlNWfk9HvUaTe7WVTeW1uSf
Y1dpXu4vuAwn3JFyBiNbsCTEN2V1Y9pci7oyXSQl9pgxfd8LDyhllzVrtcDtN0IhAByKSELP4AbX
VwWe3qAVMl6GSjN2tWmWfjl56iEswn9mupIrldx7T0YKw2qA7CTt9/qTlPiOwYCbfikQvYx8ASW+
2w6R2f5pVfFHBTdxRZfphgRiywkbTpzXq/XeFJsuwOtDNs7DztHz1wFm2bZHUu8h7TtzZYz5pt72
e5RkPThNJDjMTSXtZpE5uaQLA5DT+lBqQwSNmKomf2o712s3oK8yaFR6XB3GCkfJTVgUxhsMLYwB
Nrf2ry5S0V5HhQKc1tCM5bOrpe5rrYhG3wSInn5RG08p/CJXRubNsBpdH7vobBcmyHuCk1a6XVjA
F6fBJIrIn0I09fzIqfJv9w/n8np/e0jZKZfgCdh/iwhHSodna1+Lw9Ap4ilskgj4slrvGYAVzISw
3RltOrtaYWYHxwumlav2ennUZKQuJIrZtNYYwBDYr99poWWt7jJ/2k+jnR4DPdfPkzIkO4NeS7sd
FKVCgy0uwFZY1Y8wVddUwhegt/9+AKARyBqEeuiPiyPsWLUXpuD99kaDnWqhQ1ZOtFl9iUD8brFB
nh9H3bU+tXren4TWhLsalOc2sZVq5VK+DsT//RDMd+iDSQodv+Z6J/I66hRvdlWswgMwADSskI4M
Ec7t6qY7BxCln+vOCfewOszD/TMg/+r/PeiECtncJP2QPFupobbYgxn3bYAWkX5IHTv8mgZz8NCQ
v6+86utg8bYKg0AuN/r2NH+W3cUsLme1M2fj4JoU5RhVai/apIutlwRrfYrrMPg/SzGAJylnTkyp
db2XAUCq0olM4xA7nf4pVlouL6GNP4JwdPfzHKwlVDePRseeQgO1K4ZraGwtNtBV+tYTNKAOcdFD
gFGhu+A/quwHWgb+/Xe1iEo8GyqfXJakB7wtGPaLL8YKucUxCNQPwmrb57nrgq2muO4Ghql2UNvk
Z5pH1Yn6ePyG7+G8Ca3IfVTdOP1qFxgtkd01B84hwAijdLcT6dZ5srE7150kfoqjXHmZ7RTk0oCK
s4BdeOhDN4f9LL0lkTHYFXZXf77/TIsR8f88k1TGIBDJonjxTJrVTPSYO/1Qo5P6hds5QSLAmY9G
agi6z4CnVbPoj3ovFD/KZueYFbZgBquInWtMaBm4iKre/003R4htluBFJlqyBlhus1pFmtEzXjq4
Rmp9Qnj5czs101EUKLqW5fzr/mrLj1++VPIDLjU6omzC4uMv7XlkcmoYB9g43tfUQ7+MM0CjWm3U
QzWb2qaGNPYjqQiNH16ZuRMJIEJ09ICXZXIakZ/BJzEOFZ/mOdLAyiRGFGwcp5q+qEasXKJm1k+B
0qwNoG6fGa4DjRAojsQ7ph3XH6lhBYIe6RQeM9rEW63t+r2R4OBXmhmFpSvKXZbl2PV2xpom8+27
JbfmcaWKtkVRsdjtvrIKAbAtPc4etKaqdMpdaRnRY+qSn6HJtUYTWqzHJE3aJsi8hTKC6LdYLxtN
xGbCCmKQUUGb3w+pQk6WU9i5HnrH44zKKZ3V/nj/1d4uS0ML4hr3OocKEuD1BgsnRlTZFtoxDwwF
80eMuvBM/2nWw7iP53AN9rW4ynlK2el2eakWfFW6hdfLwXHoQhNF6SMuZGLbeE63S8veeDWKOPrT
Urz2mI6uvWWn1U3O215J6xfH6W15pOLc/3zK+cP18jbeUN2ERsMx4z4/d4AUN22sDIe6Sj7Feavu
sjj9AXvR2N/f5esKnm4PTQKwLWSm3ABE58W6YaHGXhOa2jGrg/jVxRXSN9MhfEbyTD/MBtkdU998
JTd9d1Fao2CupMvPMjrpMUJ4rpfrx1FYxl7JbRclBgKm2USQ7ynktnWrrRmMvvOCUZzhc6E+hQRx
o4EF1Neec1M/RqDKDrgSBptE0+qDkSBHYVNW+V7QNcegLK0txBz91/2Nvj3ONNY1g9IYShgKVYtL
YkDqVY9nxzqi/Tzuss7Kfd0ZkoMbWclmVqOPWQXKF8uPhDZI4k/38Aa9PsW6kQ51ah8TJhe+Xbru
UwSGA5Znjd7kyrX+3sMhXsStjlegLMSvTy+yF4Uy9519TDnDR+ycxZM+SNDkYA7fcz6clZRvQTj4
7+lg9sGtIPLS8F58rXU5j0ihxM5xhlSwqRNjfqiGIf+il4HsCWvGQUR2cdAzE2M3sJKHiTtwk1Cz
Hvq8nR+SQO9fmgRTdWqE8tmoivy5daCIVJoW+UCBclAoKinREIRD/rFUUr4aKjNKMv4LNmOJb6S5
2htlkODcrA35s9Xllm9o6PHWoluTu7kNK4RtaV6ionVAlq5fv5i5D7SicXr7WJducvR0CDEaKJTn
obFBHsCI9cssdvdxjVjj/fO+SCrfHhIOG1cUQEfpUHu9st1wQ0YuAB6MU6w/Zo8fsKmNGs2dQtO+
3l/rneNn/r7W4tuqEGvFbbx1jk6o4RTuwFKfnM4+21AIfGH2zvH+egtrGI6fZKYDBQMZxvdFq+L6
4eK56uyAyfuRq6l7Uar+udC6dKs3Uft1EF70s/aSi95V1qlHNGSDMtu4J1GR/FOl3t7/MTcbDd4c
DDh5O7cligSLb8/pMYRW4VQfR0exfYSdrTM0zcfIa4wvH12JJFcqxwLDxo9uqcAL8sx0FLJb0nPk
DZRkVnZD5einONXtDwYUBmcsAbWCzWX0s3yozm3nsi487aTbdX4p2ugvxa1+xtmYv2i5Ou0+9mBy
TEcKK0mIdEtvtBXw96mdMDNMOEe26YvGSx68ArPGrM/XjMSWVx9LUSRw5UkQGFPCxX3bi0lgMcPB
iNVm2lRTa8szMft5G2i7aDL+FrnprBQoy8/jbU0qIWkeCCFMXZwQa0qYSJqNdYrQ39/rTalt8RQt
/NgW8a6d6bLd385l0JHrSSYTPREAQATL66+jyZD4L6hKTsDJ622nVYavjmAHtxNt0n96BTV6dcy9
GW5ez6d6f3H5l//WDUDrQC7O2mCduQKWI2Y1KJyuHy0LDGWt/jCqSt12gcAV6/4y771Hug4UHZD7
+GcRcsq8sjrPHawTRm3K3p6mb4YCcydxkKVGUyV8rEOnXrn13nuPzD1o9qACdUudsVG+rdo0tk+J
4YYXxOP7z4ntpYTwqfT1fFD/vv+My8git/K39ZZ9CLOodDulk3Qqx/KbKob+AZXC6d8+dtw1tMN7
S1Fm8HAygnFsro8MPSWIdmKAx1LTqcraMn9yuKi2koyxEsXe20Wo6uDEQCtKBZfrpRJ1KAIXCMDJ
Dfo02QR26Pp1nKXkDYhbbXq7KFbS3fcejrsesh2NKimOdr1iHjamkamRfcIMQhwINMpjpwfWKQWX
+uGl0HOScxeXIK1RFV8vNU1GZyUick5anP/MMmN6UhOss6qgGle28fahmAnIvIJBHOXSG6/ltyFc
1w9uUzqdc2J6EH2CJm9gVTJIYcb6Y5AKalyIs8x2wBTKTicV9/VDpV1STkFoOCdD7852Jt2S3aEF
oOYCVnOg5RuRPX+7f/ZvTwlzHSiS0GAkjmPptzN1M6aE7hyc2lDoGxs661kVmiT/N+YB8ObHZNbe
nlGK0NCAg9yA4dniXsiDfhwbMoQzd6m9nQoRPjtmaqy0hd5Uc66joydnR6TOTE9p2SyWMbQwsyZz
DHEK9PKDk2WN38xZ/xIr07QZkrx/qmpGBk4SRC+1GSc+KeoQ+aiXx7uEf22aptePEHE6Zpd676xE
1Tes3s3vI3dkXokaz41BjNmPKHNlmnJK7D7cNAAEfmL/1D+IbvielQgfKZlt7CFVG1ujrRzfygvv
YFlFs52CSD/3w9geizE1j3rSGFJW5rkeZxChdRYiru8aPrNJ8YeFW6GPiR6BO0NET1HscGdbif0z
TQb7EbGsdFeZ5vComINzKsZ8PPZV420tAYh6SJxw5b5851NiWA8QWXaU+GwXH21p5w2JeqecQIqO
5yxCLHFKCuvcUiWubPD7S0mUO0MBRl+Lq7lMRWNa5aScLC7oJ/jnyE2D5TmHfSFWlrq5IW2JemBI
yUQAYLi3OGoZQm8pGijx2embaBsnin7yokbdOFGjnAwXGp9poh91/7O9eT4WBZTEsI0FpdXQdaiA
F0gYMcbkjPJYc4g7qzkYbtwfCjNZu43fW4qWp9QKZqhHS/t6KUeB7xLZQXJW2hIjmtEeHwd9bP2x
yYsVavhNMOKpfl9qcTt2WW9N1ugmqJq53UZEWrGbIiPasv9/hyEDzPubuMBJEozkeq5EXHGNkC8u
DqQ3QZd1avQA+660/EIpy22YRtVOH2csfpwifBgsUB5W4Tj7STE6QP/KDG4Y+QQ90YpPHlo7X6ew
r9CBoTApqyz8aErLL3SwvgN2wuniJVxvfuAUlZYYqK8Q/vNPSWe9jroW/shYc++ZWfkx/cL/doRp
BfBIhqocMON6PQxewgEp/BSDlb7YJ8UsnpKiQ6OkcJQN+gW1shn0qPZnUrdiM5pNcrFxgltJABdk
0befATkHkBZUFfB+S5Sf7tZqUTRqevaMGeFGRUUfd6zG2Xya9TTGdCkT3l9208ctHZ98/qfRAwYs
Htz7+qMxS8IM34TA6X5DMVkcSeD06LxWbnruVPCGc4i8FeT9fG/xda8stWzccRoZNJNGQOmg+lyi
LERb9kmJDd+5SjP9KcwzZ2MBO99FmjM8jkFt+y5uCM+RHamXIMTn6/7X8M7H90bGsoDhvVlcX7/6
EUHBskVC7Fxo/bh3GzU6l4na7KqpnL5YDDVX1nv3JdMg4koAaS5V7BcLDnMwV3mfnXt7NDjg6QB2
ZW7rzeDZEeN4L7L8GQ5A6M9Zp/vliGwOH+Wa/eF72w4OWs44SIGsZUoeVMLr0SLMzs7ojF9GQGD7
ENe0s5l13/k/w6uheJlvT03s2y3GPCvXxzvhVWaVYBcomKl35Gv5Lb9s5zqcgmrOzmaXBTSNGvep
sav4DHhizZjv9g1zhKn86ZSCoqWPcr1U1UPc70cvPyt1NG3KwRloD3vKX2h1ftW7OF1Ta75pH0n8
OSBrcIkkY3A2F9ELshmoWc1rzmPpuL6aILLYICIMZSkqN0pRIKCSwwJUOy/b9YbRHZCmcT8zfrRe
nd5cm8neHDhSD/qRHDkpkwdwebHVddHa2aSM4zF1stbb1EBEjhlDdZ+jVqENMudPMftwmqre/MGY
vz7EsfLPx74yWqGyT4kmBNsBX0m/fgeuSKxyKCGMdYY3ggnvs43llNEFKY7xMjr1Wnt8mZ3QGufy
oEPA5UFZtkwUMDIm2Sos7eyZhbU1Qb9vDV10G3yJdLQ49MxPw8Jeid8y5fktuwWiIiUfAYGSfXGR
LOWQzDpoS4DvyoM7lca5GJ3oWWnVHon/jrFs21vHscSkIy+KtQb9uytLHQzJE0bpbxGuxzGkPTTB
ltNSSz2XoececAhsTn2JdLRAJnHTqlpEYYNz3/0Xu+jH8MwIMtHAo4snI+iy2Z2gJxL1THMeG3BR
27TXgn0yiA/OKOUqfFTgAClHKROXsu5W4zStV8z54zhq3TFSW2MTtmP0KBp19lNtVk73n2oRnd7W
o19hUB5KAOwyuc3B+wyhNeWPmeskW9sS4VGMLTbgs7427n1nKdTI6InA5QOIt8QYwT+P+zxz80eq
XN5TVQaOs8kH9Eq9OnHXCkSZtV4fUe9qtcV3CEB6Vpocz0oGIYbjxwIObDfYGWP88guJvPHMDV1/
rUzhPSIoZmxwctZW8s9FPJabK/sKXC4EJnBNi/A4YNiSZpGTP5bCzMNtjmCVD0/T+CIM82IqOXKY
99/mMiD/t6IEctCble2MRa0ytTyyM7HHVjhPl9SaHvGZ8n4VnVKfO/zzPrsaWW6VeK+t5wSqH1p0
OhDCLfhx1Rp3coFvJjLJ56dEpx5E74Qr4joWdlHTNFgeF4/pbClMfkVm+33dmPCvUwBtbcLbyPXw
oA9O7itB1oYbDYrpI5DiZmdFJuLSBl3CsHLt712JyKSDOICxDfJJ261s3HvHRaPPxFfHx8BLu/6p
7aAxNlfU4rHvMbBMIdKi/B/avhOY6kOskKm04OP+rN3G/NaUibEL3d7tV17fIpa/7ZcsMVFlly0v
dZEwZTJbdhO7eMQvawYRMVg9w3O7Olh1n26CpFU2jp5+cJ7836qwuB0ppUWptDilgZI7vZvzlsLU
cJ4Arv5RjHoJyGWadz1IUr80o3/LWnW/zaKfV77T94ICV+X/X3xxZQ9BPaIu0RSPFYO8pxYBvy3U
PPsc69WP+6/4vY+R9Evn44AghmTJ9Rt2KyWIymoqHqc6KP4EkJzunLQb6AFxUW9yKqH9/QVvrypE
AEDaMdNC4uNmWiHspOpo/BSPIq6rTyLC5iyI7e4wTO0zOuUxYqbu+LXnTa/E9PeOEVgXZnoqxRUT
musnVY1hatTEKx4VrGUOsVrHW2uAJKvlTnRRHZTy5xBUyP2nfXdRAMgOwozMspfkVRSQmYFMYfkY
xd38JbGd6sEI8SF0RG7tAzMUn+PKXtNGXsJG384u9YWUSQQcxr15/ahlpgZhOlYcnygz/5rQ4T9y
c027pk6al0azfuGqaj+5jfJaQ2F/xLhD0ES2jTX29HtPj64HBAUSIzmDu/4dwaj9P+q+rDdyXM3y
r1zUu6q1L42+FxhKoVgc4d1pZ74IzrRTJCVREhdR0q/vE1nVc8vOQnlqgHmYlwQMp4MKSSQ/nu8s
HDYuozh1beaV4RKbF5dm6Ezbln2Zs6g6LsbYD57zjwf5bo87Q1KgcgIkghPxuwcNUkLaLAtgfl/C
vh156s7daCLo+lM+PwSL6+q8Ht31uQvbqATxiG4Tli14JH2/r6p+KNHspUc8uI9wnj+5HfCqBvyL
jR4nkfeF+BCjsWrijp7Qy4HBkkmXIolksEkkXBEXL622y9La7d98A8+bDMpRTDcwRX5qflbOUHcN
EnhOaqI1gq5AqSau6RHSgGKgu5ysgX1MJOMPnsJP3xXDouzGP2AeoeZ/9xCGOnQiCMLpqdWe971F
gvQedJXm0Ar7xM6LWjAvH9Wi78YEDQHiX6AneNnQWoFVxdvXbZhVE9h2FFcDol3YVlapTVsCVm0f
9TnaeYm+ditt2jLz9RL/PcgKg5+xXTiMgPcEpe77tHW+0g6AVWKu+nHtL3CO+wSEC+qlWXkE3ibz
B5viu3UbVEgcLtEEAu/jrAUL3sGTZpjiqA8jDSWz3koDfaSNGti9I+BmB+5icP3Xb1GGW/eHOYXh
QMUHEfOsw0Ghn73bDWWfhCILbHjrIi4tn32cYDoOE4AYDm0oFJd5Y12JxHXaimPTW+fur4d/t2n8
PjxeKZzkz9vUu7cJHAJouQMW3qpg5Ztsmqe900kXdMglK/js30c2jXNIuGXx1wOfP/jn7/3vgd99
70DVgab1EN6mvOkLBeurG+776f1fj/L+xf3t7kITg4kC88b38GONkIdwHFR4y7PGeZITpIwOTprl
kib1rh/b7KKTwfTBV/v5DcIjhe8REAqYH4Fl+3a2yEw1tVuv4e2qe1siLi4uYg1GMyLQItJl1Uec
j/e70o+H+MPXGz4amKnvPWRaljARr3F4O06DyYUXjznSz2BDH/RLAblQXcZc8rKFqcd9D0fb3Keu
vBnh2/IBBPeuujpfyI9khgAV5Tk24fzQ/4A9NSpdvIbx6JbGtdhEZmQHX0HHvfb9Rw4tf3KTEZwF
/QpUT6COvze3iut2BBvMRrfzZK7HZPIOQR1FX9qpAVMqmcePxL5/8iah8QMYFadWMF7f8xaEr7Jq
lSa6XaCq3onOZN+xATiFhTHHpgqXDDGA4UfaiT+ZnQEsaCB/PGe8Ye17ez8RWhfwxjfxLeLzQCjN
uN5ns4HgqNfhaa2gp2j6/jZ05+WjPMf3e/35UQKtRxl5BpXObLu3Q1cW0V9GeNHtsEAC28YjWrgh
PNUrMCbLpXIRXNnUbBMliBtCq9yUPThAhMKa9qrSPN5QMbg7VcuPiOtvnwN4I9joUXqdKes44eFg
8va6PN5QCqwmfjkLJbILgJ2tf1ExV45ZUQUBCL+T0Hz61Jm+jv6eWf+PwTEsVNHgPUFm8p6+Rm0A
dBXpZS/zkLCyQQrDATeRFk2cfCR/frsv/DYU+hQQnyJTMQFn7u33DDkqljSY05cFNLVtm3iytH67
7LLYwHrBSaDszxrXfUiRAEY4ckv/1q4LSBSDg652BtvALYFC6u34UevNBvA2f+1nCEZ2GdwV3Ws1
0il+bEbq2Yo4cA1YP1g63wEK52EBLsKZDqgtdn2YSL8d1mejWHQ4+q+r6hwo5DIaNxsYUcXjPmnl
MKkCBCLX3AWQG6bXoIG6/HJRHVUk9CtQ3mEgUW10hRP0B2XX2/UGV3TONYZLN+BudPjgD/X2wlBx
gbIXM/cVLEnIa8Km8UpeCT0VkerGp1QM00cS/LerKXBsaN8hHgWaf+Zd/0SWTB24901JRL8D7lBI
yp7tA9IIZ+J1HX35O/vk70OdC5Fz5A2K2XcLN9UGEw5J9t8h1mPBkWcGXDfIm9L23vN5cr1MFBGE
mGtJ9METf39f8aaDRA+RBAA6mHC89xkAto2sqWzmNWmmxFywVATbBa7+AWFJ7OxgOSA+cnr/6b6C
1gsvIOAeiH7EyvruUU4V0qC6jCI21knQZndqHeVDjVXduH29/esb+3YFx42FGc156QbWga4fJtXb
18bBGpY4epQ14VFc7XrRoa/f9pYsg8eu7JqEV7BMawhN1m7310P/9DVBsT3Dcnhpz04Y74eW6wSc
EL6QSBoP0+WyzpZq0+HMcuWPaAL+zbHO9PwMQi6op8DEed/4VswxILWICl/TVPwL7A6HmIAtZo7d
qjL1QYn+0zeD7xHQUgijAPfh33drY+NxgOZrYykaxqAZgmXUdETxNsuIxSb1wWg/PUKcftDbQeoU
liY4TL4bzV3Deq39NqbErUPXYjS4hRIZ0SpE/6ONmjOZF6qELFr6U7CE6dNf39t3bSa8Q7izvzk3
AC1ET/fd5LRAbttgCipK0AXxXZgJB3wpBtul7aGfM+R6yb7mCO12ZfpCU5j8k0Zn7pPWSv+9zC9c
yznn9+ztjxbjOQn53bVQVMtrktmEEpMEbGv8Vl/ofpjwyBOBRKL1IyuGn+4+uotAsxDcBuEW1od3
E8ifTD0DmIRYQVitbtFJNSXMpRwStm21p01vbuo4sEWEIuSDCfS+1IC/8TmYB7MXXxv46HmL/kM1
i1iTRKbdhKHngHefl264Rfhy8NALF93jxF/2DezmP1gwftgA/ftghE4Tai5Ue7ARBTwK3t67HXCq
GDahPnApCVHDqzt3hI68kHO3iBw/h/dBTOd+N7ez/znWHbsJOt+I57j1pqOCH6MlUd8sD5ErmEfm
pFuGI+MifAJpLzp5iZqvpaEQrbM6ss5WQXA5f8FqaI/aheQ41yje5HXi14357XDwH9/m/6xf++vf
voP613/h528ANiWrqX73479O7JvsVf9d/9f5z/73f3v7R/+6ml6lNvL1H6fnQf2jNOLlWbNevP+b
Nx+BkX6/kuJZP7/5YSM008uNeYXF26syrf4xHK75/D//T3/5j9cfn3K/DK///OVbb4Q+f1qNy/rl
91/tX/75Cx7Wf/zx03//1eVzh7/6X99r+iyQnvD8/m9en5X+5y9J+Cs8B1HcoiMAW21Aqb/8w76e
fxO7v6K9DInsWYYFRtO5+hC91BQjpr9i6wTs+4P0f+Z4qN6cf+Fnv2KiYktHlgmIoEC8f/mfK3vz
rP797P4hTHfdM6HVP39B9fe2Ij3H14NCgqkIVx4wSqB5fjsdzFC7MJR3qo0nLD8iLOZ1oXVQwBz5
GDIa521kD6Pm9ICqBejgRD83IT+bp0a56y/+xkO016mPZxj6KyTOlAheNoaYGpq9vK/O67ZJZXZt
IlgqbkDFSRixurbtdcMjNW1GGkaji08ZAaVLwmcE336LFBpqL1EE64t1NoBdh8zv68eB6+5p0sl0
0mHyNTGeuWlF57oE3IFWkJR2ML6BMdWmNnG2H+OsmEJdNYXr1OkNkr2d2CP97IrhZNHyrRSxvQRJ
SIM9e8xSlq47Fna5AT+rgEWkOQwpOicK/MsDePkmj0Y759ph18k6u0VUqYm4bLzssI4TZwwuaGW+
LDLuYQUZ+nDPm5k8wIv1qCLBWrLWXlK0c88L4ct4G4sVDmFgrlEF+Tw1fNs27qjKadQiIplbmT53
MgHZ31RF/Se1Krhr+YVSHhD4+hx3OYVw3HLXoDt6MQhOI3xfNrLLQESt2/iqgxyHuJ333TjLiXfK
3tVjdwngS9WXQ2fhy4o6XX6SMiQRXDJPCh9pCOCGxttjh8e4i0uRN9X4DEtWS7tXtUxhlIMGN9hS
+kgWITPV1C/ODVmTUxV9cqRMVW7regVF1rVrPsPNExHmNi17g0CbT8vi0TuTBfoCfYxPI7NwHopN
2JXe4PLSuOFwEeG2Xbt82JtxLUBfu+6F0ZvFG/2iRdutwJmh9Cb1DDEq3Lg85W4jbE4AiRpV0hae
36DiaE5aLyNwevCuIH8w0abxexuTAa/MdLA6otd1WlOct4B/Wlh2t8sD0ks9EI3ZcKmiZIezLlgB
dqVlUtcheldrO1QbKpHng3BPnJcNjDQJ56k9VVW7l7rRitCwt8NN29GVHiA4h7EdIH4ry6i1iSwi
qBRkHjougaE0zjUwwyEjSHFR7quEbZVT781sK7SUpjpnVE35JM0Uw8Bz3mBac5iou+sd+MCdJM5s
IeNozb1XrQnoflPdQOLt9zjAxgzcmRRqWXh8XOGMSUwlsMMM8YVda1PoAZ4UIpxHItnyBZ307wL7
/eD1h3rQMLXk6OBmX+MmmMtmSDSpZHZMPFZ9Ci1k5GiDDKU71Ba7kUAcC+YRgzM/R4qu3vbT7HSv
PiZTiXd6maHa5cOcr2tziCMhStoIcReu68II8s/NaZ0R80wolp7m0E/jfA2CI4c5Mp/ShQRcTGvO
6t6QGeVZMa9cHRzf7W4h9k7u6sk9xv7gC1INznIwcgLVzfKLPhBqJP2YtT2haB3AazCeoKm1PVyl
F9CG2hKgldqmMO6H4CcB/rqdkff27I4OUi/RklJdvqoZyT0hm6OD8U1z40ImCfK1ksOp7nvmE+Uu
4to3o+nJMA/U2WrgS1+n2qubMpF27kib9EmEY+6Sh3WYltzp6u8rPyccy0UXCLgAeGab+MZZahqQ
0Wm/ZzbkT20GA4jtxOhEDDWeII7kNiFp1cwbR1B2W83TczY32WEElFKoFla0Y0Ob3KmD4B4kAXtI
nEltXeUH247VsuBeaiFqHJloNs6ChLW17TN3N2bDlzOz4ZAhbuoC5gD1QtDR05aEc8u3eqiimYRy
DM6pVG2GpU/LmfjwosANh21Da+2zBjUoDxQkVLixeM1Yu+n7SZJlnfvpwhmkgSiu8YQgNq7lSoA9
rIfeJN0lT8LhiSfKQo2YqW1jqCxszeQOstz7IFWGFnN0j3PyuRuhatTg1SwfIEe/ageog50p3SEg
LxWEQkmLQvMJ66s8KAiAjuB25qE7NWpXL8Mp6YBGjKQFIHLOx3JnGOBIXVdp0Y3w6ZUzzMCIivxC
x5E50jWRF45jr6KMjpKkvEWsxxL6jOUd2u3xbmAsvmkc2BgEionPkMvQh9VA5kJG3/8cZOMNXHda
IpDERTo5POAth03hlNyALICDsBfeQL+/uGSl46nKole+NC8QPUcw4sSJskC0i3uJJD94VWa1mLFQ
dP06QMkEfDK3YyCgXQ5vsUWlBybapJB1OJ9Gd+juReeDrx6m3SZw3PE4eKAsgw0Js6K1kijqOYwi
n5EPUEyw3O6VZwp45nKipcCWyzp1sH0mCFCaZQMJdYe8qmkqBikDmEsiBmEiAxJnkGGxhpsu45JU
yh57P0BS73ALj7FVl1YhpDDGbKuqx1HgkA6GO3whiYizsnLEtoUjcT76DvwhGGtgA8Q882X1JnGv
4dG1Z9oXVwiP6J2cg0C9EEjxJAKqwPhb81iK+yphHA+Srlg1M7iz9jeOt86EuzAVyat6VPwAoyr+
vGj4TkM9GMB6E6miy53PmdcRxiEqIL5vvk0JJm4Zoo8r8hTanE+rSdkhEDE45GjAPQ6TF4wHrdkl
uknYWFZVWZKoFur0zD3OrIabkaXHOU2cjEQUej3OI+GQGIyrzw1gHS8HlO+lJYDl7jpeTBBuqtZt
T7rpYn3hemqeCfwxjxn0Ip+TupH+cVb+pScbfq3afsvPwZK8Fd8Edws2TUGbVxTB9LkvRn2/ssad
CdClI1CkDk4qKBGbDXqDK4k7Xm+RkMABzsN2JDDzHOVp3cH51G9B0sZWCTRrZseRBres8kGdx2tC
xw18UrNr6uLhlAxWahmpWtt+rT3dGAJ2DvcJBL5S5wgbqYY8HUCAKFjW4Xs0fiibAqqhYNjqOTYG
9BY31DkCyER9X+sleW3FdFNxV0PeH0BRvg8HVFYFnqD2yQrP0P5TOCRDjQRt1csy69Lk2WfWPcHo
NOlIiKK0uqQ4SkrIMzkzZAAlc0b25TmnzProuuy4ZM6KFi3sIcpZxmrcTqFjv3MvEQ0WUOcTQ+Zr
seBV2jnK9Usw1YC2OVpMQamiPr6afExaGMMgFpDXx6Xv04PioDGxfnqUlMpy8Hz4VmExpSb3shEM
ciaQYow3rWhgdIX0TQTVOGHMDR5VPzzOCAit8yV2Z69AD+taedVR9P5SDn1UXVSdP5VOlTq0EKlp
5u06GMctatq5oMp3VOfICFjghDZHdUtGua57ZPGwg+XUd5D1N+608W2Jk6AkHmtfWxbGBLlD/iXg
8uRULZMF8X6pkWrjQLIIxZuYvgJIkptgbdXJ7Ub4H8Sq4MnAb+jcRQoTAY1/EIEvogYeOXjKKNqD
LjwtQUS3mXHu5OyyupgSpg4MetUN5/LBr2NEgq8N/bbSZec2nUBAslKfEitmSiaeBl8h67M7k/be
dzzYYVe3PN5m1rnBkWPOCBNMpKjBq0dIl+YNGG3Zl3H03Kmks2LQ4NjUPmDlTs1B0wpWYpG0m76z
6QPFPt2SyQXbp+BNbb9ODpKogqrtvtjVTiD7B3pbTW2EuKQhcPZZH7TPNGiaXLuLpMRX3vBt7YWH
IAOwO6IAVcxG8PHQOCbsEUwtYQW3ztHSHmGri5UStM14LTLL26d1niAlDJJpOUwrh4+asGbN9qkz
IBCmcjy4qq6GaTTHTHPvxeuUQXwP6sQ2heelyK2FLyFBEGhcn1J/jaITjUID8UIjWLCTHA22KQtm
my9iDMVlKOtxzvmC5YrQuO9JBZ2hLvD/puBuTs6tI1APOd84wwiusq0zG/gEzZNxJUGm/WULGeaQ
627MfghXJhDkLC/8dI6/8qmbrluwbcKSWlR8dlNjjokFUbdMrnfZhGDUL7JNUF+Ho9xjJbCdINk4
mOcV+YTezsDwpzmqlfXEdNzJXeMgCElGzXjTIsHjpUmozwhilFCGLlUY3eswYigsTRINm2FssfEu
83LqxjBU99hHQGRs3VpWG6dv7zzmt/1B13SdyhhGNBqDwLVi3lRSq5eRIv+ytHa4yuywTQLaQZG7
qKc48vo2dxRNHyN/wsrOJSwpsU8oeTUkfXNRVSz62iFELCETIog+T2Er9IYiCTAqG/iB6LJTKKg6
Ka/RxMcsDmj2zFocj3IUxDdQz4HSt8Rab1SNJaWYTISAx0A0M/w0ospH3Zk5U7SBEyuCMIZ+YE7p
YvOixHPx7LeubeDLiV0VEVG64WhXw8AsziFoiJNytJxbpDRkcV47tglLjVNj/GWe1BhuGmSJItZn
0OEnkO3iCdzsRTUbGKB3CzmHxd10gM3GksLY1hwZhaYvnnSN7p2Esh3ehF33XSJavS37jHsPqGCk
zFU4ncukutmJaRKXVVf3X+clSUfiOcx9jBF+iXPWREV2dMOmv26yIWq3DC0SVHFBD+qPG0xlBbY6
P0U4qWV7DtIjNn41xO5TlrUURClvcE4tq+Md6NXVpXQdVkP2xvoHUdOFlUutp5u28vRXCXgyH9ag
+q7EOJWNt8Qkyagr8LbMqGbRKgquWtdC1TR7Y1/j32SgJKY1v3TnYLS3kQ3bvPaiNSDDGrlTUYG5
k240qwQ/GXhOjqhJExSRI1XQ3VcmxemossjNLKGB9sdNVOmwKg187B8R1ilvs7UyMTJMLNsFExaB
pz6r3OoAuaBVqOvB5iwoNLAy55F/ShzQA5BeeWhrt9l6A6oaEo+zfz1lA/SbS7UYtaURqgKCPmAz
n0QGbB1BJ9otPCXYI1/13B2yiTnNXiEzGUUvXdaiade6PsJxBocgK+cAQLWF6fFSrJLRuxR696WY
RzR8r4KQLT0ZPRvbvTO5CeIQ/H7QJ7rikHatap7xwsm4LyFUCvi3WsCZEY7PblWizsVWpuygP2dh
1ThEGye+mHnqb0BhRVkjW+7cLLRV2KXQxMJOuNzGZ8MiA4u8ogoDNCw5Cy9hPRfvgcSoa9k2Z0MZ
0ZPWicVTgri8I0qQdJ/hvHIHVxr6pa3hwIZ+VOqRAId07KXnCEy8cNNYEyTQIf0o9WdbNPCSPE6D
56LM6fpN7At1gKnzesVCPAc6s0tN0bzOHMREVVgOillUC71MAh7qne+hGXPXDm34nUIMifb6OLXd
LuNOg1yUMaEAqqbJw5lLZLIQcR2L61SzFV4CbR9DHUt0MovsqxOgMdlgXR2bL5PthqMcMe+uksGJ
up1lDthqxBVmF1bpBvTJqgCKdYfYuDsY9j3yLHpxTOU+2jbBnPTG+7kfAOA48lpE+Ci3vbFuvetS
dHbSii9XBvXe3YBSG/2s6FQN3S5KUwexOvUn3WDfgyJ2nLqvKFoRgDDeZGq4lb732nn86Bs3yRve
bXo1P/vUYaCL6H1drbdoK2REq/Z5PAeTuUn06EC7Rqaov5ZpD1539zmS4R1znSuL2NhjX1cUkBro
djHtr7pZnRmoFzbDSya99Tnq+8+QorlFmrCo7IZBESgONKFd9G2MG/+lRWY4FroMTQ5ZP89+s+lF
c3SyARBNBhylTeY8MjUjOlMjQCP//MJoZF7gSE08BakTlD+7bmD3bidH4DCoOvG2v1pA98Sb/FvK
+09S4UQUqZUs8WBwOkd4dc0ahejrAeecncvdPmJ4m1obPWRiWMeNGBaDS0hiGdYPzRqABbHKIzbo
y2qR2OOCRZNsna+iMYM/VnwLUOfUe2JvRYzMXuAebYR1y8OZAt2holqb3TC6am+dCbxyn5eJO184
SlwGqOGrhsdkjdFHBiMZ5rD0aGOnO4mBu6gM+it3alGXxOeIj2AtG8lM2Yws2/t8xpXMwxUKLoXg
54nQSNhNZ9J442r9kC3JtfSyHuy9+gjdyr2L9QmtAUTSPIw6+o7eVnD00Lg62AnHXIA244XTjOul
F8+XqLV80ifJLpUecDTt5jyuXmsRRkhnWJ/Rv/7swexiY9tm3zOHHVVfX09zD2GvfznpJbwNWvQk
3GiRZIAwC+qdftgrGKvskA0wkXgAQpWYNCA49wwXPqL39iA/PGXUKYcBF4jdn6BwPSBsyebV6tjc
G5Pt3LaX0ovmfUz5bQ8ZS4FDZIWXb2TH3olUsAnOzxzOspCETV8R/RkSP8RBEME2LunbdSjg9l4R
v531HhS8KxiT3q1dCxhpGparrJmWrypM9/Bw/gRF1xfWm0MH2eE2aJYroAkjgQHyrYfq3V0RbLJM
YD53CD0IBi/acXSUjtQLkU3URfBwUavBezatV9HsDzubDFvWdxPBNoTXCat33vqdusMwA2wBMT3O
B+pdIr3nsUX1C5K5Jc0wJEQ4nbuLlYeAQumfhG/NVQpEjZihuZdxdxvx6rNJ4f6RYQdHtQFgwK1e
W8AwTeae4g6VacWYxn1l2IZMdqNSKQ49DQWqkRYhZC0O0mpjz+nZUKxET/XiziUQkCtN0y9BNV70
XvQFaQewYYa29VwXmbzNakvQtf+sQBzMa7ZepgnU6ounjnXc6C8ZnRoo1tl+bMODq8eUIDtMZ1cI
JbQ4R/LYrzZsDKmzUwhJjXbA+QGUiggMsm+B8Mf2RWae3a60yY5s8NY71fcuGQfq30iaBvfxytfj
JGofPtTuY4Zj1oZGLWipMO8pkIvAaW7VYncWng2PCGN1iZiWZJMwmZQGdNVbVdH1EAxVh+k5O6VZ
AP67vky+mg6ABnomm2lAWUT5gJ1mmsc7XnldKWEGAZYdvUisbfa1GL0y4VwQPQB84+zQN/192q03
kE7e16jzyWjG5GJCbC1izSD8RkHqh3AK1PEJfs8SYsa4KihjE4kQQQDCHrXY4pJ7r9FjDpxJEMF8
72JEkbJLOwSPuvQCEzcmDZA5Al7So3RXvm8U63adrlccXfhaTEPSbTwGS9VOn5IA6ETXsCvD3Ydl
jHeuGoYiBHx2AZH6+OqgFbirzbyiz9zZIpXhkQkVId573ovM7G0yH1TXVXf1YJZjDWtqWSRNsK9j
nCCroFFPcNgEZLjyS3g/7zjtmlPQWr2R/tQcGcLMP8Mv7VuYrhGBYzkcDVL9sMJk+x6tILeg49CU
NpWHmc9we6HqXiadyKn0D4iSJANDDEkadOLRZ8lMZtN/rZ3666BEYRG9XnbRrIustd8bTJK+QYuN
OG3flSzESrvi1IjjZAB8A0dSfGrjT5hKRtVlW4eSWIs4VpyKXzgyjRIIJlrpbSOsI3sWti844GCD
d5CmO3bIMKJPc1rlkbc81N2IE3RtHuJwiD+DJhCUePdw8amqRZ5NzensNLDC7ujFRuuWzsmXiolH
gxsKryJc8zj623kZ9mET7+emOk3V+uq7E827Ee39wrIAyZ3+bOo9GmJdrkyGVhJA8xDOc01fjjPi
SKNe9HWB7lp1MFimPgWueeI60pt0TD8lFf+M08n3YDVXzTnHYvT1JerCJZ+CCIiOCXIw/qtCUCA2
+My7NNY48CDB/STl+hyGWIAMHxNQLJsSiUqnKUiRHgOXWv+55YgdBSEwmKuyTjXyvPoR0hoAmUyQ
ziSqCCXOt2xGEE0ONXB2xtuSK0s1nmaK0wJs36IjyJ3pZtbOFghMsqlp1j+1aR+fMjzll8it1LPn
RE/uqsC0hIfCkmJWt1xdIVbZcdBwjCpWoLeXXaLiEsEOhiAVfGtDNMw3g8UtyKumkp9myClvKOcl
skjtYarFEJE1TdYHWDwvnFhEj2s0pJyYmXxuBzi+O0E79VcTUIUa9zhauyolYd9rfjut4xxtjCcN
L3GSsvS2c/yozSONds0STelBYun43gDCP7nG8lc/1rUh0Hyx+SFq2snFipCIXToG6tDI1bbEeHaO
mhO+XUKvKAxkogPcjtyyA7ZVE9roYAvUDEFMbYMk1xoZshVLvyxdd2pgitnBtgkbaYs8xcFfcqjs
W/BT+tIXTVpaGKYFBDK44dJJo1NXCecbw7t27cFHDYlfCgkuy1RmtgLUjIBe2HUf0CKuSq92XrDc
XIo12LSJjgqV1hBY03Eupp7moqp4CAAhazYcMTQvkW9pgakTFjOooE8wjsEmYOzVWHGIs/saNoYr
1LND0A2ov/GGwREXjO06QstERg7wpe80dleHHyFh9/wYh82gt6gpgrpseNUmDRmmFXwbIlTQTJjc
vptHSbOWBrBoXQ7hVD0Na9N85TBtmwj6zrNHqOjjjYnbPA2r35hr/y/4DMOruNPy9VWD0PD/AYsB
JIK/YDGsr/LrM+NvSQz4k99IDJELEgPkBGf3ARCWQZr8HxJDGP4KiVgE9jRoW1A7nLXUv5MYQu9X
SC0gdXZhYobEsbOb7u80BvAbIFFGZXX2kEAMDERHf4PGcKYn/ZtcczaFh9s9SGo+gms9/ydW7Urh
F7sgo2GTrD3bOWPlfAaQ132QCfdOiPpjGJhQnE2RA9huYYt/S5UQ2eR5K1p9mwauevsFXaxNLHA6
jP3FPi5B+GJ9C48X6WONUmK5jnk9IG/Wa57judUnYIE1L7RgAEKiBnOu1RMarNVHHOO33Koflwk6
G64jAM0I7NYzAeoPBCcGBbHyG+FvoiBU27mnQpFuzeoLo+fXmrbViaXo72hQTz7g1L2zfv99aCCK
kJecdXTvaZ+Ce5YtaeNvUNe1t7ZV+lFDvLVhAZqBq0mwrfa6eu6qGuc/6mokeVL1GBocqbpYbrx2
Wj4g+P7JqwE3dLhnQVeF1+29mRSnUD65YLxvFunDPmp23KZEZFn37Q+T5XdizR+JNH82TBah73J+
/87v/Nt7PipPd6HS86annQQGBgg+itD7/78YBfMFCiaQFxGx+naUPh4ACqfjvGHtmuUtHZwydauv
fz3If7N3HsuRI2nWfZd/jzbAobcAQlGTmUyKDYzMZEIDDuEO8fRzkD32T1eNWY/Nfha16apmkBEI
F/c7996/8nF/PkOP1G6caDxC8Np/A4LSvpqDsCpWIrZT+5ag2TVZdds9CVxoVP2m9K4SKXT49y/6
VwqJF2UFAULCFmEC1v43AFHY4w5dp4IL5/wuq6542ALB4DJss3fRtSTYr1VzHBubtjDduT/+/av/
t09vf3VWEDLuOBbR+/jX93Xb2KfGPhQHj9hhN+z8By/V6unfv8g//XR/Waag7nd4l9arnTw1/7Z+
ZJLjAAmO5aHvjDWZ3Xy+Lb2MGKvNrhEvOHq/peHKtYpp7u0w29lpE43DGrPVSa3Gr1As07s0V+YY
vcmEONqtMu+Z4m5ap+58nVdzfcU4Ey2zqDTNNPxFPodkmJVgpWPLwuYQpZvy3tJez6AWlQkK0Ywu
p7lSFwftekgyDPU0imdmqmc1rMVhmGxxPQ5u/bgrrHGZD95bVXXbqSxDP6bmtfzt947xHQ14PWo1
62TlY17jikX5UPaeJiLHb2/rofRim0TGo0sbGrfk+osZlfwioJHrxMIpl4nRii0u7Q4Azulds3Qj
YttS+tfmXIdXdg8MGU3a3n5thO5ckSMpr3KmGc8j338EDoNMa4hvr4gy3qkmCqS03pRXzsCC7Yv2
cUh13FT4b+CLb8qm6OLcm2DV/GwfyK0ISDITHHrHUSYBI45jWK/6hSiKdZ9mh4mx1c6dyS0AJXrU
20dm0c/nDOO4p7STaRlLp6BzbVbdE2Fo+nW0azw2fSEjYHvXTQpvOQeeyqKmq1E6V9lfuM6hCUwU
zPuOUVGt6hKxQERbGXvF8pp39K559uCcXLlkZ8kiHrFLW5fB6Ig9LT2Sa+dAX5SjGILwi2LrMd+h
Z7cHwHW6Ueww6TxjeqDfLEQBmrzDZHb63DmVmQgonlSn31ZlPGVqWi+9aSI/+St32u64FWN7oygP
djRX7dRsUF5T6ZwHQwskSBDwaXGKOCdTgMmEe57WarkqKaU8GH03vvtqOtteasVS8QTJFGc8gAXk
d6zm4qXmijlW5rUqBNdx9MLMcR9Q7J5Kr9ywlReSkV0WPniAupfOcMSl7errvKvurLZ0D4DM+kxs
xzsZ3l3Z/Zzs+oaKpR9txh0mW6er1GxfXUytlyDjHas9OiCsxtWJYDwWATKtsQsZXIBkkKuTDa46
FMMeU7CMsFZIkO4mo25aStorxLcOk8MZEMc8hyrMksrBFeXlRpSu02OwumnkECacVLl9bwblXbHN
IhlMpyH7ti0jWTELjsRQjndOyhh5tMLLGBR2olqxPY3GIi55r9OHdKg+6VMgo29V+lbkuT60VbbQ
tq6MaKdKEt1S49I06y1CVh0x/+OYLEd9Hjv7eu3nc+8sb6NpdhQ2tK+kNWegju59ubWPBsOK5xA2
50FQhPimIesu3CXuGXaFD23jrnFBtzW9MwO9MYP+5ZLetto+v7YrH7xsObVV8StVWxrRYDgkXCnH
RBvuEDOdeu6Ec9O5S32dVrxpofWuC6nJl1g/uNOsidEGXJTl2RotjTQGjh3AmYjp2wTCxsWL2EMd
zHy1HKf5SYLMCXHkOuulibbVUVC/yReDSaIRBIxI53xL6to4O7O/3Y2L8dPI7TSu25AYMLu01/uV
Qx95F6sd81SV0WryaE1TahwXb/xMV5T1xstPc5i/gw/cd93wEhSwOB45T9QujHxB90VwdS/CZXpG
6U5JUD4USO+Hp8pKIQg94+As66O11Rer39xjZxCNpNc/X6f6YTG7IBal7bIeQErkIQv46J/GYbqa
+/KzLEHVfGVfuZnanKhZP3Rv0EDgMI+SfMSdVAAH2RBV4/qmQv9OceE89HNYJObgpgfHbp1PrzFH
fg+ywAszf27H8pUco/8Jz+esyJb3171qr5jluLtnnOPF/NteVZNajQrty0NoGNuKyXSW7dFcNMMx
t/aNL9SerIagHQgpuISeJjpbMj9Fm+pEnx6XacqfiqLhWUgXG9Nq3XTd54zS8ZFS+eMeITfbw6yn
+bsi5+p35qBCxJZhGNgL6x7fZT+q9X0twvzTKDYzi0da1DlUtVnaHDPl7qWNU/NBKiDdakvruT9b
SlsfCllzs54bw1qSzQ+a335tVB8KHQe/TBdMvHC5yT4xzbLjVp/5hJ7qYmk+eeTE/WSYw4PpZsxl
BO5/90hJRvHQdaojkTyj8F2npipxahFvclWMenbjdcsZegQBMZcJ453qDigreGJKu9FlMQotLwvm
ro/cmLmEE8K/fcyqXjI2HbfYHnPTTtXB7NE4k45YjCAJnbn3mQvMADcZR7ExGps9V5Jw3+5n2vg9
gY7aEDhUh5bFzEmn5j5wSuInUcXcZ1xrNXyomKoHrsY2O4qrR95MI1iCKKtFeGNU+Yi3RiwLyr3j
QBCOqUk3RT9hCY+Ik9FPttf5TQJT5xCyJ3wgXe5dzDoaM0dOJaKjuS1ESbmw4Q1gOJOwl+mKatI5
PAz27C1xYxZoMlK2NvBfW1YvZPELQk+VDquEfNA9yEGQABClWcO0BEdqs16HPplzx8Gd0jPFZa4V
kzvroyYqZ/EYZvXhSgqbqslkELtfDTxLrrHnp9kv1291Dp6W9XByeu3CBI2v+MLFw/JOciBam0T9
iYK6bjkc5ETK75qfCS9tzrJh24aljqYSVurMP/odSUZ410VDjuJBCbaKO28zmurGd4cgJeXFaUfr
qg502xZxay5DSjZd2VWJHpeVtulMFJdSC739CANt7FPJPn0xRjQP+CBMXQcgeOeq9HpnSJbashdU
bfKPYmYyjn2YmkU9D63Jktz56fJt1uRAJDm7gYx6d6ab1ec5eOxxe9fkkGYNoVNVPk2xdCtguG0d
rYMcNpHxBmbmAnflDSzoWGotBhdBJnm6quGb1xXTa25ZxqMHSffKj8xUXOVl9VNxWfvo15rR4dq7
DzzyTN60UbjqvAp/6RIzK/X9avetiNTGpDe21EB1iPQc/y3rceZB/4RDFenZZ+rNwlkwXpqAi/kw
YOAKNS98XNU4/xwLl8XNSBU02Gjnc35oXGuweF61+1Rk/uAxOoYxjgqN5e7IEu57sItZ+WIweket
LQZVcKfc9E0A//thjHpMk8UTbGEOJPnKd2g0ftBuwxuBN2/Rh9rqdRB1cFYoyVlHgKPlTtW9b5Ed
uWSGgKnjaH3TVr602c/mtIv7ecq3qAnCcYoM4mhuh9BcmefMkwOxko3B+2y3VMnwXYE+nvxK33dZ
NQ8ROSmVexqnhkmykypcAENlh6+b6Zf1NWwQ+d0wZQ47/OblyHxBB2xXKXO5cDAJPlzkzmdiZAXI
u1UTgVLM9FIeWSbcH81aAkrprpHViWnIxgKmpiYSEwg/Utrq/6rpxDosxkDfLaXSxt28munLFtbC
u6ICHpM3ULgzs8kDQV8tTgmMvS2Z4rJQLCxEK8/hfG6tIaT/ZxvQ+8k/We+XWYxjzKwnfez9iWSe
ydQkbOmW7wwjGPyO8TrUgwlmYWwblvaCnoqlcUQkJdfGZLKIgIrGsHC+2a7O8sPK/OJhm62tuMc+
QwFRhaPyDpXPCWICQgozItwUj4fZcv4EEthJZomy8T10C+d7PdtGERMAERRJHiyQpa7fz/devw6f
IUwxk8HM6+vIXKftkVtG+ZpmuaSQUbv2veOkNBZam5V9ejwilwZIgolOAFsch6SZQemH49DG475Y
QW8EVo+sPgw/oLv9jC/j3hqxcNcaGODMZgnZn8+feSeNBujGcNzEl2JMQq/N4ECMJXxqu822Y+n1
gu0Id9rNXMv+MQiN/Kd0DPlNr1xc4jRox48Uq8ClqQIHGMkk7jNeWldP8cBf9mYs+SZifyr7Hm6k
ls+rKKb8oK26LqJ25tcgnHL24ZKIAnZP1jilP0W/OF+m8DCp2rahH6agM75C11A1Nz4o0gT4cT4F
XcbO2UrbfTdhgaZDD7Tx0rDyY2Y1e90d8HhAUbdBunU3jTV475vK5JOap2KIamrEuSesQY9wDThM
WqYfbvCzq8XW5LcF6vxscXKs15R1bLYJ+j4xcaueay4NM4OyRWYXH3HsHutX+TiYec8+AKQJv9Sa
jGtkpSzgQksBYGYcX7ZL5ej6w87G5ZjNZsE3IAvYmKj/gMH2i/yZkUnG0cqjFfjAGtLVfEdsq7kQ
zIu7oiI8Q8bVFjDL2CTyUYSysh36NZ+/i8JAGSeEs3sCD9sfrP0ug936O1jj/DR5yqbQNWiah3kK
Z84bbKx+RCcMXpDZ49qUFEVdf+aaXrq4w9JOq/o4jD8qDBr3dlk6djz4RJUxZs11ERXhvGfYUt7z
KIbKH6Nq2cfbIYwFd5gsxWxcLfn6KTWVJfxtW/Uy6Ym7zOJP7OiGoR2sz1rX/akFpsi/e00N36bK
/M1omPlHWWno68ZXtXs9m0F/VyFWPA1Li21YiBQcmPgJlce1cur02GggvXha6q6P8UoF39guoJyq
IBvt2PARwY6FN0+AtIYaI9/00zSyhCw/lmWGzWzxTAQvXIyKMUmDZduex9QW7cUtxuzKn630jaLq
siJJP8iWOGeDXA+olQAvpcvYVKly8l6CQDnBzKfT0hAclHqNKNCekSAWfxiPkyVSousdduqGeeQj
6fBVcPA5QKiIMcTUJaKfNI80h7iTrcPeOBTd2r+BbhbhcSWJIbyV87gZECekg0RMe3a8KPXF7Uj8
lZtgYyLhvyHiuD7a/A8n6tIcm1ZZhsUAmCn3gmLOvyjmYyOcG1y2UZfnTEE9znOgwMYA1xmOTv0F
v80CIioo0v30AqueMSe5d7DQqAjwc/jPIcZfPJn/Kkf+6c35+/Hd9klWNXEKCsx9f1W08DwvmD0z
KEXHbb8LJwuB4N2CvEQfexupHo71XbqNdVPiIsMeNA0H1UjVQ5lrvi51OAaXntygCy3QtDi6zJzA
AUaTHurSWKxfZREsyR997P8GL/+PN//fDF6G5qstPv7Vbsp//8+pi+P9g9ATLMPkEXuY/vfZyj+t
o479D8dBM6LqjURoMg+4n/3X1MUmWIsBBZHKLsn0jGr+a+rCJYIAIyh8HlX8o/+bqYtlmvyof70l
mqi1FkKLQ0EHxgCGQ399zKDtp5W0hfIAcVIgnMk84TqpD3LL/RidNcM5ZDMhKfzpGXguOInGe2eQ
lJRFdZsbFRlU/g+23QtunRd79a7GnCYfaMaKossJXKaT/XmeaeBd7cU5Lk4aDVnb/KggfK+xlwFG
4MwifCm2B/KYrLCo3+0mnFDpxqNfb4+pJ9NEtLa4Yg6DXyX7IMmIycjAHkEUyo5UlTBTy2dGkF3k
cCCMjX1zBij+1gf6XJSUem5q/EFvdRY7Ertg75biIR+ska1ie5om95Qx17ktnDZ48spGPc7lVsZm
P9UHwF2LUseeYyPTjTE1unvVfRtT6oPwxdrs8I8C11XU9iVrllp0tKRc6oA9LrDBHUkkXKDawQuf
R1Pe0zvv4pCo7qSyJ9ikTB4pmq0/R03NNHT2haQNDHWNGmOrTTk2GMVlLtc3zElubNkIn1uz3GjB
Bqos4FWrCo91MU8nuIeSI2imrocqpBwneB4dusz8ZkKJKJ+JIRrOja2tRzEq7xDaAM8aKp1+ICib
t06vOhoWtl5oqYj0Hj8xUROnzX+RxvhFSY0GPQ8FSQqUcPcSsAPyCSz35M5Ytxq2Vivf3tPdBdLU
TLt37jZqXfVNFC1nh3bMumjphmffBIJ3DQDGwJ/MV8OzJxBB8zkMUN7yu5XQFq8aX1vJruZxyLUw
HwxeduNNo4wdGN0oYxeNSrLYphVDiTMXfQR5Nv3gsB3ejSgSR7CvdwTJ+dPpxHhujfpZD/6TAcC4
xW65PTQlBHpHSsWuJMF0A7XsG8eN4OaXkKHB+wi4OG2pf0ObIE4pwZEpa40HKy2/2rA+VevCKabx
ruyOG3XAtQiLR3WXmjiMME5gZ1CfpfmjG8ofQ1BhysLd+ZkTkhClRTVFyzB7kdPP6b3YYzEbszGO
lTGPZ3/J9Q+NvH6Fr3w99DySR9I0n4AljLgP6Hux2yanfx5fYm9Wbqy8Of0qap6YIl2eyQqyD0U5
2Hc2YnzM9IJRHdRuErSbOGfzkB+kk65POyNNBHrDaQt9z4qpi4LAQ6++Dvul/8mRorrVFu7JrcAT
qMtYpxcSaMLbevQKvqT180YIRcz6FdcYLnMCjx6xeEvCYoMlrh2zfvY14HzeWTycVlnG5CXxoBDE
0dpZw8VePekh6Ekmzlrajvrm0RXrZ0hJ623gdM0VGi4+FKsscERMvYzdekLcG7wNDhVuoU7M1u9v
C7dfoyYV47MqHEiyTORXZJO0LxVdhw90GnDsXBl0YByVa1SOrvqJNNWcYaZkGw+lW99ictweWTHL
pLAm8BLOouWzZaTWfdX2vk6aP0fcZlNif2C85Ym79XI/td58jR+4ffL/nI9BQzgrV2GPK6XgvhKr
1MuHaCnVdtKbcA+oQTPQ6l6CM5Ii/M7Rv7hSkhNGVCEJUyifbegd7dAIvpmD/VFgbX4ZfFnbR+DP
7jDSHXiw1pJ7GY6EszAqnnonWJrL6C1wR21nhgdrGfMfDUWoCfSMFWnTNG4IwQe/t1Pe+qIs3Nsy
6OeHBVXj52hD7Rb1oi6bW0yfZd8hpbdTOh9X1YYXHBisMEZffTrKt+LJH2BOF0MB6u/OEsB8jyu0
3eTHzQXJR63y9A/i7TKc8tCvcbbh2fedzY/sZnPwhncWv+a8bYltD9b1oJDaIO7Exezz5dHeFu9p
6c3h2snd+asP0aSi0EdKWAfSasywxdxdSOMy/7lb+RNOG7539FSgvf5ax7w/m0wrbgYbCL6xZoFH
G6nByMv+urUMCFSW4jvhGsErLHR9MNppJpC1zTKUZpeLnVE21M3VTfrRo7EI1KFav5czZ3whsunc
V9b4iPI2w5Dp+pSyxMWiz7KYuZ080tJRP5v89IPaLHXxXBqPNlmlx4p9FfHuzw1ztbgerM3kfuG+
tG4UTur36c+dtLGKImlqt382OPPHDP2Q19Hz+OFhlOd4eUzZejcT8uRtOhro5E24wkJ7rQguK+Ro
HCLBR7nAl+DmEywbF0Skd0gkpjvMfFBl80ShaOHt3cabrkIIoV/UuzYpO3sJcjTMzDWrxyLNPqY0
t47Zqok+qLG6QwS3x0WVTjJKw4IF6/xXzMrj52oU5ffMJtnfVkJcE4PBT0f2rCKysORRea685JbK
+O6Dl51705VHkMb6wcgUSQKbnu+IYnh2ST3A3eCS8uSn4Iye0zxyJPKTqZzn0+I7U9I1rHa11P1N
pRiapBURDDnpTGcSbbiMNYFxDvK9yKPq7PcVx1ZMdgEOEXsKjraBkzXI1t/ktTQ3SgBn2kP4aCyN
fnYNwtpIJT8u9nywuuktNdi25RrmfBjHVLfLBaX4QqrOt6ywD0hlOR4ZEyw6+BywG6HCJFXqJ7ij
P7vFv1oIPIWGrhNnGgWarpXABXdx2JTAdlS4RE0vyJgYyOhDGT2R1vaK/2uJOk+n5G13ceCq13En
0Z1FJWTmMmeUov7S41Y9tSItf0wLxL7iNvaaej5vmNHeN6uHc7207Ftaik2gCKd4CRYdPq1ghiDG
6JSdN4cxKSB7+ExpXnGGeHKQsqqZ81bh0m+/tAfLNzTagX/fOPmxGYKYebOZVDM++S73jrVnPHnN
kEZL7zzlhvO2msb0SgnuW8M94sZlPHoGRzlLdbZTkQTueHTA6i41ZXaSWqy4Xef6OGFxClDaL9hC
fht9k+RctOK+hR4jcN3Gcp1iqx/b2HPKszNpUAGP+VLnAHJ6vVscgqb/DvIgz77hc4io0kNF8A4e
Drzba/8V8L2F2Xhamm/Kn8+B473h8TwwsLwDzyfpgkY0nzFI07snFf5auvVpGIhQZzbDjY5FP9EY
Q/phvssDeac4dKkCN/Zs6oeRnbQqdX3M0JPYW09Tj4fAtpeDp4SfFGRhXtM8fKxMXEHEUT4jm6F5
+Otvc0R/0V7NPVM7S0JZMRN/srgTF52VWJdToL1Dyyn6CiEtIW/id58J/uX8jboQ7uC+kP0dSWlH
6S6/sbo/K/LgE8zJG2cjtOQs+8PC3nhuk+I0ljJu9ajOwvMGrrCCIrkCBIO9z3g1J6s4ORkTY9ja
00YTCMUdyRauduRk1XY2zM19Cgr/Wo5qxlSWPnYC3DOabNM8TbO7RsrBB1xY3X3mBu2VS2lT1EqM
g8XqXPcD6nWTs6AHOdrCnIg1sLqD1dffN6NjwJBSLbQKaKnOUxze8uym9gkaQfY8hWbxe1oqbutC
excG6UjdNVM4XKjYYhdrZuvwtpcspPU7ZABzS9II+TQb9xDbC65DowzOU5j5166mZwRQwuhe6ONg
JL008wW9H6LC0Rt4v7Iv3UBh5TC0Rsyzmz6bKWEsug79e4URPC6DqrsaxJonoVhQFQosH7K3Dea0
nUPPJQ7GvsvvfbODUa4n8WDhFLy1/ZDcJKX6p7R181eH7e0oJnO7ZpC1Me73ggbrg8me1i7rdyIR
eorHNKEIMsTTiZK/oSf69F7ZqcNBGieUM8OqjmvlxM7AYXS0sJrhTy/114zheDeYY3zrt4d+65lb
ospYd12ISc6XsrxizmQRo5GmsewJ7Z9mU7yQHlDdQKWXDy1nrMRqp+lOYq05TAbcvaRQ99HvSj8S
dm28sgQE76qq3GsI6CwOfUddBxNvzyxsFa9r9ZHaHIG9ZreK+L1xzvq5itzpV5PBznqpipW0fgSy
PZU54fbitG7FS1d4V8H2OwWrAs37LcxiBsnHiqkEzLxqbgamRqLMblPBQlxhny279BTgXK2M4PvU
6C9O2+Ols3Ir8p35bXDS4jiU031ePazWdrY8zlO6W09Nv9Ny9lqVyZCW+jTM5ISkwRZc0pDB2jiw
r+oZgd9TDcf/Tcdi6h8A+Sa6HMKtPnhDNp93WuOVJnHGvg3FZPR1wYEs7sNQEKZDjyXbMuE6+Mk7
47tO6zJlY/CyXybJCAc1Thj+PN11nMIryQ2m8Q92sdWPhcq9+8LQ311oCDsaDNtyokHY/ZsSRM9E
zbTIOK37/pMJzngIW7MBeBn719EICQ2gY709yXEpTvWohgN22/lLNAb351amPAfrPN7AoOC9km56
a8hyOeKt7n5IapBuRN89V2Y5fUPEWpLeQt2P2mwZb9gT2SzAgK8U8Y4Ftha7xO6UhlzMV8dfkR1h
ldAvHfOjGJVpsVZjzu4tSQhHYHZHr5+D30vggLIpB/fAAKxN81IzUuLFQNGVVUkyeT3ctAUS1OJK
dSLnqb34U979MLjfRlbZ+d8WmU7Ig1qfKz3p0xTCIZdFmp57ojI+iT7JrrPWHJ4EMVsMaihpQSjN
hyvtNvXJ2wEca0dxqh3K6WfvFZ/RCV8jb5tpY0NyEep3/CE4UGU+v+rO6xCAuw3VbAd/7GGHgGYL
WKPayaDtDySEimvf5Ts5BCm5sjJX+mVkpTgaA4QRcbbpMf2DHVGip5FTES6NicNkLYvgpuP8xY19
lkPs5/ULiVZ6/4ZabwaGyAbymlEF9Q8gT8M/8aedhCIMS16tOx2VB435y0/hICJzwp8ldo6q2VyQ
KpRk407vnBXwqbMeALPSq2apb73Vl19Yc76cndDadm9n9Yfa2vmtYie5mIaUB9JxwLs22qqTYme+
yLMyvjPbKX8XOxFm+tl2olPYfWMizWZgTPVjSzPbtTDH4qB2rqz8g5ipP7hZvpNnfNxAaOnOo4V/
0LRwp9SaP8BawAT50fuDsYUAbShHoG2kAKA37bxbtZNvxF+7Z8IUYQf/gHHdH0iON2p6z4X8qkwl
HvodqHOcsL8Nd8hu2XG78g9518Jt8SCA45FRvCbhun6IbHvTbvrABInF0uiup5pOVdwP0f+Jnog7
ZOaJf6t63q4fbfMx/Kvquf8f/il7Wqb1j73uB00RwzfZnPCY/5Q9Q/EPcurQ4cl6NR1CWOFI/1P2
FME/OPcgb+6dAn9A9P8ve4b/CKkXc/cMPotRFjXG/yvZc6dB/0VbDyBUSQynncQn/pUI4b8lh+au
an3H6bwz6RX2lnBaK/ja54nw/6ciJmJA/4amBrzIDqcSi+q7Jmmlf0N+IdFDiPQWPxE3E30zik1s
R0NoDovNNjT3MGm2dVS1QDwFdZ6yQ20Yy5AE+YZPVxSmE/sZsd+chaV4WnN/eHFAC9a4TLX705yd
4XVZZ4kuAyKKEjns0UF5K8cxGjSZlkdY6cZGtnPqItm0AiLwndxXsSDJRhNAIof2pFbhgmpWpJ4l
PW58wEUf0RPPCXNfe9Hd7gh2rFPTaTSCfnUqvCETJMKSVqI911mzcdVsO6RDOg07jmFVnd44/DIf
TW6jLBqDhHfr5tX44jcm0UrQW/Gtntr5qyAQweNCL7nQ5vWUnnhV62apoR7gBRwE36mmp3KtvAYq
ycVyM25rrji8AmVyRYH+2fkJc8bg7jd0RTnK+ckVN0Q3dZUZVc4sGFia9uZx2sjc+2GRu8MPcd6P
Gj5zEtylzN4ITdxDpoThoCAQkE43NNFDXVz2rX6RRdpzIxa5952ZJtladeBg4ufWPCDtivGHWKv+
d77UAxG0mw0nz00B33xnuvxKuWNtmF41QR4tdN0W+f7iQoeYcvk0lL9C5tipbUUdadN1Mqumu++K
mZ5uyx+I/3E04UJR3QxGGwvPqq45VlTcaWjeW2NSsZpfve1AAxWDv7FbBKN89biZfne7XtkcpoI+
i72gLG+pXSiye+3jkMI9lpIXGGSm+wtCAVl1LX31OQ69+eqasn9YV5J8gX/kksdjPfbqaJSL+u1j
WrAAkeYQlG9ciwuQ0ThfBche7mVNbWP5cntrt0XCf/9edGld6sLr5HkUVm3Ek+tPXNxnsX5t81rr
CJixIsFwWvYtTA/edWrrreNEXO7I/xISv8yfyWieWSKXlUIvgUTh5nRIqL1nXla6zn6ObP1EPVkp
ra1NGubhccrHcYo72FeiqjIywGMHd7COqIax7/vMon9RGqZ68gJVvk5DKZorYi3KFw+fanBINe7E
yG3GgCG9xJ4WybwhChFTOq8rLK508ZoSe3YSHIu8B057FU7yWZYUiLqWkrebD/18djMQj9bpwbGL
KXA52BZyeVrHXnYRhHnF4NprWtLFAo8vW1j7P/3SFNbB1zZfXGUaAX9lbSJWz50OwAoXKNZYlkya
omEkbovXJPjrUFLpXSST3cyftq4ZGCzczSNk8Bxr3zqQzcC8d1bRXMyFzwBTmL86W+S3fkC8wFo3
i5N4dceQBrlM6qRTmece6gGCiCBLCyyUZWAy7gxvVHde7nMX2AJTy4RBCKrs7DksG5K0dB03W5ue
hG2vb9nQrT7ZMX76JzQRrqYOkb4pB+/e03F3kDHZrPEjm+DhmwxesJnD17Q+eidUomvdZDClVxIt
53vYOFOQ2G1abPDqvUEERusaz9Nczfs1uMTyi2YRZNEybfrODBZkvnUS469xCaW8rCxvkAyVub2m
VcUg119JLkrCZTae6Y9Z0lOY5xJF3BNDzmmMY+GRlZPq9YEnckm8otYvvCzvKTfWTiaEveUnxYe5
HhmXFHXcCQXRFxAW+Zix3BjPOu+Yqu++S1RGkkGaQ0BsxD0j5nKLBxpziOpsGmbjOUe8Rxd8rmc4
taFiADk5nKzTAic6GYJQvH7LwRMWVpO47noK56m5wo8moEnFc0AgH1zBKKdPclaaDr3Q8IjYG0YC
E6HKx44Cb2DLPPflJwkwPNeTB/l2yJvOYv7QjyZZJnPIVEBNI9tMVkqr3u37LNK50O77VqWpdZhs
Vd42/sJ3kNKc8lTO0jGPfaHD+iKkJ3XsB9b2M9Bj99CuDdwpbK9RsyaDjCWaNW07BjYU57HA+u0d
y0EzqoJQycdLRe8vRGO2hz6OvQDbsgnveCw9YszOjZiXF2dzBuIksO28+cwCRVLC6HJwNnkWULgX
Fm4Sk11uU//B3pnsRq602/Vd7pwGg0EGyWky+1TfSxOiVCqxb4NtPL1X3gsY1wY88Nz4gTP4T+GU
lElGfM3ea1N5QOKnw5tZQZDht+UzrZ4CBWF9W3HsOhv8G2hI2kTQ5jiLl34VS6g/sqpGCzSkysO1
3SzTfcK0PcYDETt/TJbQK5aBN0C/GoiMg5OSTr+u52sYZsHi4T4Yxorhr1vKc4b6PbzUfHdo9xdg
UTsPvejN0Mhc8O4lLIwUSqqMVVDp+nvleVcpTJOUOx8dWIuaWKDkCsbAJUjVaNfZx0a1fqSsFilb
DBnL32o4NfPG5FX5HBeQSncKTLa8zik8c57hnsQRewv7qbEKehLVJFxyAAmLm6Xl5NzCZkM1hGQj
ziOXY19sDHuNR9mEDmIpd64+E6avf5q6c6ZLPScMlea2C0bqJNKmdjTHHGsWpJmIl8dmONc0+ZtN
+ggMVXR0dHTM26x7F0Hgeqb1r33m63HK0DGJre9kqYd0O8xxFcCh1C3MQuIExh1XQ391eSE454Au
dgZi5r1HZWSfsFujIyudrFdMFEb4FCSSx79KZdJBYGPmo1v0Id9fOXbP2G2SCY+TxujQWSEFD4J9
j1Z+Rv9zMM08MSAwCUtq38wYDqR2xpVx0Vpyy1DK7XTiBNOlG0TwPeFD5l5mdHDItazOce36WICL
7LIyybMiAfCJqUJn1n9W7ayvTcFxbDfttxrcS2r1t8yDGZ5Niv1GtDZB/1lXrfWpBwGrAQZApnu4
h3RZrZenpwLQZTRm/b5mW753mytquV4OQdiHzIPLE2Ky4TyqrIN5Pxr+LdFF9j9Pse9mwuYj8HL+
c/ycNP6maBAkbB2ZFL8GiEo0MlfYzgQAgqoqrW1ZxxDyR2NQ2LJR5leX1ujdCKBL5THtGy5lhWrP
igx74IjDXpEk5x/J13koJgQ+4J78HcEMciu76t5qfTsSyYBrX8mHyva0xU9ICbQZ0RVCgAxSnMC9
JAApJb2y8gcVssNIm1NFFP2mRgQRUz866sk1onhrfaYYFCu9EwmFRhvwBpNTJAwbM1lmt+RXNA+0
hcgJM/EN7diL8rZd5I6xRXtcWT0wkPHVZ1DVHOrWLq5cLgoH892mod/l4cIiojrBx1O7+9V0TNlm
H/KbXNIUtZTzXllQXzW+CSAnxo4/ZjCUu8X3TwCApuVYQTnLN4Vnu/+gzFR3HUP+o0C75UfwQa5f
LfftFsJifOvPRR/JkRG8zlz2YDF4zFuDScDAhoHjo5Ik/BrwvHS+BZF44kLt4+yui5FnY0CI7zyy
nSO7Gg4o8LFr5bbLoG4qxuMIgvBQYDGCa2fxIWWD2fu6rR9NMVjHJgEk3LNzqcxXiNDwuRuT4jKS
V8DDj5Qgy7onaFWypxIspk8EpwV5BT5LZ4BreETq7tj5LX9X65nmvXENL1rRbZuuBiXQ6sp5070Z
HGqicbjFs2bd4jcoXqSRNyhZDX/Qr87jiD2CM5RZ8Ni9xXN5GuElPBq6vXDf16o5rXZuHVq32C5x
YrZjY/VbOVhLhJVth6HrbnBrHihDbbJMHLzSaCZqTC0YAHu/+chKpsf69DRr8UUBDwnJFs56pDeZ
DtqK2f8mNR89tJABEexkI/H3x9fFrsrHNmyo7oo23JPbEB8Hi0NgFF376w0Qt90e73pjx9NWYwdj
xVhRQiAU5zTtAjwvzYSALamSnbQA93AEF1Hs12m+oT2Yj03V7RAWsivSnC+J5V8xhgdm7CyJe4pR
W1O55yZjjlZzPGByhXbtwYRKzX0wZm2UFr57QSb8lIX9o8gDlBWDdJFYM+tVa2UdplgcOLjfZZid
66T/0dB7DfwpXGl1u8vwhR6sKd+761ie13R9wcT8tvSWvggMFRtbrTu4TJ9h55waCQbKdb4hwyjg
d4WFvtzmpZSdoCkIFNPw1qdQ6bxfOc9BtLLoR+XN3GrgCbxlGVjuAnee906s4idMcTQfPs6SuBVX
ZEkA0qfx5wUEG5KikiudAaw11jdUd86pVWu9n8tGbJy52E9u9VaV7XyaVAqDeVztqDN4Cvt+uBV6
Yk2UGJSTA8qoDfwB95BNmBXwt3yTBf6ewYwFEV709xxJX6k/vahRDEuUpLlm9pPVEo2OFye38GcR
v7AXOVeUoxALyhYbiGuYfM0vXV08j63/MGTise5ZA9i0KXo3dlV8l/nqASmGtR8cdsYgk/m8bUko
krf23g50anjww/pLV/ri25rPuuD1CjP7XWpUJ4sTm8hf3PJiiXn4YhDyk/lhfxhdxsG07MxXk+yG
dyfesJf+DCxG6+H00Cjoi4keULRzk3kA+kvwzL2DZAA+xrUZm5J3hvTm2fWTj/C6TWy7WB4DJ5/3
mbDCPyMMmGqDpWN0Nj760lMJsPzaH4AXGgvl83vVw3ulwxusibTAMti7U/EP65OTMrvs9VY11mls
XYCZTsdWM3ig4Eu2td9HfcvS1fcHGi/Bvjvz4FZI91aFaF3izD2VbWOdPVv8w4qUb7KC/8urlM3M
MkCKPDYfBqxujogBKiAUs1h8OiL1XyGlnbu5OS3SV7tytBZqB+okctWWYQ9DOERKELPLtwfCAiaS
ALy6ROYdq8PQ85UD5jnMqSJ4c0ZKgA6gVRc4J5/xskw3ia/+DldGiT3/kPCyXrp2uA8cFgWsEMMQ
grQgu8Tktx3xSpEalz39wr53g6PAdRBlTuHfAF/L7pxEHsg3g/9t8CxBPQruqbcR0/qUtqQ0fzg1
v5Say34XZCD1C7t8Wv3E5Soq3A9JcUaxVx7j1X4Bv/ZoVrZPvcUn2XQOQ8u+c6NGT1vh5L+JmW8K
0ZKRbaMY5ipDqOfNK+14shwzQlQ3ZdbT7Cl3OQpZjVvtIr0JnHa+QWEmt7UR7+swpjvqNUH9asXs
S8Kq1EfWKlBjG9RwYRjOXw5QhEirEWJ7Qr/jNeN0SmWu42jqEwP5na5lG5oOUFRp1zdVOlcfeZsk
X0k6rcC+dPHJ0zR+jNrvwNxnDyCoorHWSNGSKrwzODomtwWrqxMzcYib/g4l7wd7qGrar0OTw+fu
KauR1diPZTr94PvcVqFtNrCDQBbFFPkKokknSVSVwzdaFKKUhXXbstTagkBuPtrUexxnWbzxAN+w
xGS2DRLwplULgRZhYT4yOGP/HCN5JBj6u0wTHuFcbUK9cjShLmJxj9863eeLtP8Vo3JPc4n+wRnu
CX7bstNG6D6K4NPgbzr6joNmL0e8EfvdHqbT8BESAuPRRaju3ITtJ0TTA6nA+aVrppsJjkRhkuch
z/n1Y3i3Y0vqlOoPcNK/475+WCZzg4js3a1F8wBY1ftQy1XDYVfvouxepM1ybOkMSgV6EDYd2a0H
4hi6DrtdQNGbKhv/ASIfzhbzFmFh9lXteRbuR2ENh8lxvYMnV8YkjY5K4fG06gZpkWYPR2hrcT+P
gfUamvTOqirUY4yYEMT03r7DN4JwfwhW8Fow1mpkYAsPCdBax0K25WHxE5I+IyWaHCNA/EnNXWyG
NHuUV2mIM6bvtiCL1m3sAIh7cdshIOmD8WgJ/Bx0qi1aM0iNaT7cxeP8VXXWP6a0EBk19qdgplyr
4xSzEdE/fGBBxi031d9J2nV7NRa3gHAhY1pE2ONv5dmb0WmQe9G/6GCeGwjxYHMzOik8gMFvMTeR
CWsdQ0bP0rPnVymv5rxuGqYzjPAQr61h293Qh/7h2vRZm1tf3Hd15Gn+an4b17mx+bvZ6rb+rhH2
/QAbdxPXU7Vh/JDJjWkZ6gRxeFeH3XrwRnMxYSXo0lFy88ofw7pp9nHqXI+DPkkvs1LcahaJ9322
pcB6KfysDOHq+1NyQZJqnpJSntDWpahMxzCLPLn889m+7cnAy7eBCu/iHrba4A7YXxeiJYYY7HXf
+lvhTVFRNcfK8KkZaCxPTPfqw1QjJ/BxBm0w0T7MzigJJelBPfbXta5vuT5MZUxaHAzAtXO3cPZ+
Q8PUkjnIj1+bXdrIXYWNYzuJ2HtpDQfUgi8rckNYyPgqzTbIEjuMNNqcW7sFXe5Nz6hVYGMvhwaM
fSPV+g9BahFp+J8ViYmM3xJG3Zu+IqOFX4of32O+jMaXTAcOBMQ9iUeFNTPp2s6M1xkH1ivjr2lq
8q+1I6+AFBXDdbXwnOVz3x2tEfMoQs504yKA3aJHImwGNtVZyeTcJujlUIf+2vV6Eg5Dw9E9rOHw
rhnT3XpFYr2amQXz3L9N7vS3sZtdGHOSXttGTiVIgliwBIqEgO9kZ3T80nvBk2PLoNjHolsY7E1I
zdwQO1najl9TwEo1tApmEAuEv8OYhBcM1LRKg8v8I74yixVpbZh+6E1sK47w1bGocxTBEYG5NPX8
2xRkdjdBGbnNsp5GbGfYqod/tWh1tMzFCyaZA6zHd4P5dpmE2cxDe8QGaP6sDuVUlV/vbVE8jlcb
hrW25hzY/itAwVOPw7kA4LvBLexEqJ+3c8Gw0ko7m1lxVr8g5KyjknrQbV0m88UHhwPzukR88E2u
O8cXJNcgBF1pNBeJug4zFePtYHYZAeQHZ9AX1KKk3eQ5tttBMp9CiGpHAbIwGrPaXEInledirCgA
6v4X9hUKMJBBH2Xyn4deMvUw69ACF2v2RZdm7/BcTchQ1ptq1h8I9VgATinmjjINICq3823NrdLP
sw+dMLwgnwN92grEiwiwKTvVvWFs8Nz062X0fHGn44DNfinGe5Ctz7JjLR10LPMzZNfJyF1ew821
OVPTTj0wJrzPwKVtsmypD9do+LfYt3/HnKwHD8fiat+vpNeRqdG+dQ1kLA5gJ/LG8V22YU6rWb37
weSfiEDGoITdkxUFEQI9jJE5LD6Af9Lk0zFhLcLZnsCAVXwdMmzmV39qGVWxftuYQtUgM/Rx5X7A
LOfQZTuYiFnyP0G71y80Eh2eMCOOIln1vu/kI4qk4BKMc3fvt+I8dnn5Wnlu86N7iazZqfKOPX+x
z8KuoTfEBBmm6g/Xc72tc4Rckd2s1b5pUfEQ3XDvYh/Dk2JLoEScglXbwJIrSaobmKJ73b0VU1Dt
nSL8Cexyoku1jt4SJHez3QvGpmG4q9ifoB4HfRIK0yBjNGLXCfYUsZWInRma4eznS3dgOAk8r5p3
s8GrTkRftg2D+WclcO9GLRCCGGkmKay44atquxYqaRhgSh7G6VDoeDowJkAHsMaohct/UpVvyNOO
Ydh/L1f8Qae0futm2yeRJaCLQb3gIAJydQCOvY6lvUs7MMnWVQEb8UCSb5gOxfpOCwEdgaR7YHwJ
taZnLZZBCWUFaG8V5E8mkfR6XOnfq21L8A8IopaGhKV57NbnecRcGwnPcy8MWBjNhWVbf7iKnjtu
7e6vIfKAnTvcbZI7Ghs9IuXfTGsF49bMp55ml6dobUnqsM210i9Y2yHnnZ+4/8aonfviQIrGcxPU
YZTX6Z+1kLBEoUuTtARLcAZNyqooi1Da7xS6cMTRHeCNDtEmdS1iRwz8Gc9ZbW5cbs3tqik2e68v
fx0TfORCSAjMEpLcaH5APvNaLTKSKX4/o4bqBc0xXFfUA8c098UuMXo4uyksjgkw3Q/2Ee/Qp4z5
UHAPT0lrhq2p6/lucS18I0sAH2CoQMthFcdentTv4EcjLbLvMAn6bY/mIBFih9CbFe5iqTsv78Wx
G3loJyuuTwIH2EYQle7t1lpoJqwq9fYThNbnttDup+gxeM3Zn7VOHotRhMDGe8K6dHLs7RgvPCvS
i8uM7LL42S8WsnHbxvNf4ju+bYfnFZ7Ms0Tmtm39pXpJdJx8xSJ9YT14j0ryscxLBaF4HTFMm2Hn
5d0bS0K+SMsARZH3E3k9UTJ1uBjH2HlvavnO4E1vmW/+NQbHbGj0QeH9LDdZF/xJc5CFKDn4AauW
xdlyhRosK/cjHGkGa6q4FTNbPxwZTHG68UvVS7eTwvmuCjH+s5F9ddGI0vpUz+JPkMUFL29DMZGt
/HFQ/ErVtE5hepOQqHHWVY54y2N9l+dPPVvAbZ9ilgPrah0MVQPlrwvqQ/KC4ryD7x8NyrqrpwE0
oV1fCA3Yk/1BYgCT0Mreu2PxMK6DfCBAimFiZshbWuTZViNeG3s+W+QaHTWf0YnC7zRpdd9VPXBl
9Hwd2rtseZsHmK0ewiI8krA00dU2UR0gJGtWF8oAHAYO98TfezGeXphiV67I75KnT5ZwWAZ0LqIi
qAg8OU908t4GkFrFVa5SUPRVcBGNdVhChIJk3naIp+LIit32HOqsz9G1TS8jIU0IcrJTko4jJhLA
7ijD3MfsipxNzZEkke5KcGFVY+RyXuZKYqYCbFuMBXMuSNMEMFjyqVsC4KnTPK9fJQvpOxcip81C
a0OoMh6OpfiuKKnZLsxvYFiqvQ184Gf2JEuu0NekU+B7Pdt+J086rB9Qpp8UUkiYBI3zAZIg38a1
XW8LG+XbJkcyWW96QCAIY+1+X/gq/ZRJm94yRpyf6vbqhYqp0RjmOshSa17vJ37W8YdQAnFO+87b
S2TWWdQHuv6GrG4FG4H+myAbdoX1LoEIwxZ9HULalJayBM8Du4F47SbEnHhptp2x+3+2KGpIS/21
h8eam5EoBoyhbAmCGtAgHXhDl/O6NuWd5bCt5jZmLKddl6LI1ZGf1VfWitbuL+CIZMvQ4Y9D74Z9
w7XvTEEA27YtLP8F14htcVgIeSiWxH8kmCbjHlHa/ZZ9hsfWJ8/jb6jhKLFmY4JT8QIiNtUkB/pX
r03ib5vavWndxboMWf13MGAptJygMDeYUJRHzRlkVfdsnPydhFSW8KWf7pzQO7II5PaUCQWrXaFF
BhxA+QqIqATYA4C4bl8TZvufFlTmjx7ij5ldDDwEAqSbcHS8c10ZirjUXTj7p3xFQqByL73tTdu0
1F3IDjaAegc2U6WFbQySBgauRU9veiVyAPdZ/9FVyzTwtrQZaxcr6Vh5uO6T1TgMaRwW0/4W9vOU
stLJgy+/gPGyxYJuXvhUOG6WiWk61hnKWtFmZo6aSdWfXecyNpxi8l90koLtcJv+r389fEazECfh
gX+w+c/Z15wLw77QSZPmCI6AySMxZB58AYxfW7sMs5/UXrKAYw0dexIvd54erd2ADzKqJEAwcOHu
OzsnfPB6fa97Xd2TncD9oeeME1HKmylPSjuyyARq6nKQ2MFL7wPCceHthNZsXBbz0iZLuu98u9sO
mEqY+3GToQgvNFlGY/Iwqv4tjmuOkp4lsLUDdZ/dAjMipt4pZu9oE+h4KCRpKUNHvoRyJnFbx2Ei
NvOqF3zyZCuegKI2VPKA1BasWBe5wvavZtNvHfqw2242+xIDV6QB1p3cgKcvFxmzDOhvN9bgdwxg
i/gFGQmy+mJNQTqprrsViFPOqmD7o6FWAWeuNxzW2dEpDE9uIsZXv2wF+3c0+h63GxJ/6zsfxbGf
7V88zeNWWsljOtk9A72rP9JOA4BuntV+9ctIqb6q62yi8uk1yzF5DjRvEBVKufE8x34uRBiTV2BN
+rOwmnVT1vrSZqtz5/CG/pOhSj6o9YPiVDq15hNIq4OtHetGkz5ySOaAatSrMpKqYjU3r4pNxLYG
WHNyauvElApG8NX77g9ByJ6dwKGQnKO73qAscliYeUN1Y1msxaDaBDjGR9P8k8NoRazQpyPI+asz
hemk7LzxQns+RaIM0QzE7LrVkO6hZq6vBYkFkINn8p7ipSSQ2WTXvEs3vQ/8YP6bO6yxvJTNUB/G
14Yd33titeN3R9QoGF05vwe5kpgU9BIRB5Pi1CiXd6by+c/o2MTM5Z1vIp2K5QV1jHfOC41MYzR5
+gbSeDkuPl6QrlmCw8gD8hpkLqGMXq+tCP0OMY9EQINBSq+BPjOWQNQIjAsexgJROt5QNtM57SIz
B2vLWv6LBrmHXkfqHB4pUaBLyH7rwuX7qv1U7XIZkxOEqyqSC4QU1I5FNIJI/q1bMf6Z1jI9wpTB
NE7C/F0+izyK12sy4PBiVYN/6zsFDgWmEVsSbqgpAgNwHbnSsrJQhwO6yfSQ74zA5rXhn9Yd0m7A
HSh3Xi03Y+FqrQuWSQ9lO4GIAt1S7MKxHpe0YskcO28kYeVIsBxb4zKcnOLeEtnKe48A4kJxY2xK
O3T6UWYM11UFKJKOE9bS2XZn71OZ8Lqu6rHCOaQknpfYkCmHRD4gIahEz0XMSEh022rYDxZOmV6G
amife93QcgVLqAxWR8IK2RwP1lb5tdkOCc75a7Qr41HH1Oneo09XCmgf2gQwN1JLqlelv8t2me9x
MQJwiXklwMSCXpJNvlM5uqlCzsFfkU/ThYhs4gtgQrFinauFEFHnC9wzg+iOgEocZO/2vA63fcw0
IhmDBzQUpIwQ9UcWVG+tghBZWBj8PibcJTa5coWmAL+KMVg95MAbcuU0qEeW+USErj4RSfBBy9YD
g58ZP7gZV3evzi0UGo5CxxCYRBJCXDyhs+3OzjUrSglFVl7l3iMi2q59gSkhtpSLSD31IYH4zRPO
GmhDCinuJlMwuTmdg/kICBDTkdLB1ZNGzGVM0oMQzHKjnoijnQe7YSuZcUT40r50i9IELg3yFlq2
N1YQ+hDbJviNgxAJtNsgzgPUUNtkbiJL/5PS+TBECUr3RgfpCzEvYG+I5iGmKUbGcJ33QEwr0VcT
tUMCQjq13oU1a3VELN/ic1z9ZUvquL2n9qQGRGZyzY+Axu51JJIt4UJ9NS+yoF1GgfZixRq+YdUj
HRiuSqEuzx7w7KeHfh2rP13YZO9Kdda7QCHhkvxpwk/2vcQSuSq7nhV2+MYMl3bI6ae7dEiIhwBg
RCcsBlekzMjQdWTxLM86KMV7ujjpEzJ/d2O59gyggfnhDyPO/pKIQt2TH/EDDuU1g9Kq8DT8K2rU
RtA41LabSH0cbMBJudCAaswOEoCzVajK2r1go4XsQxbf2FleodrxoCj5RD96Gcb8ZkX08aab2s9J
BoTGTUeKaj3QP4kbPreMzU+mCinAsvQOAt+FUdNPL2NwWaP+kQKYYDa03G6EFo5bG+0eSzLSzKCA
uuTZHMje/qA4858M1LuvEIcfF9/VyVkTeuOvN1ZtiJXO45e2Lrqd68TJsdZg8jypg12Ll5gDTfOQ
yjEU0EVdvF+5l38XWKfP82R9mkr+Vlxcp2K2AUYBB6Pke1llON7jIWguuDXPASlJm9gXp1kjjM8c
goICbNzx6N1l9dq9+6t3sSQ14bic8bUzxFhltVEyRSSH7DiOFLEgyIRYRtIHOq1zQzMKbrAv8Mhv
GCUzCFjc6ezN4uoCsvXRC1lMhG1xs17ZQstSPa1L+lynZtkOTXiwS4JuokSzX93EbjZDCCP788/i
zuahyMa7wC7uudPrn4IQwU8OFvQz2l7yp5mR6Qm+dPuIQ4Kf2AHx0jBvB1cEdIwzSMiBQVIhM//B
BbdcHZipOxj8S66dq2t1Nueijm1aEN6KjY35+W30JAkTfWkRa+omJYnf/a9uvHSv4soCjWKXEiQm
DukUIqKz3md+o7c4TNIPRDv1vVpSDCn2DCEIFwuiFlKSnYZb0KLp5SW3vduhC/udQ6V3BzGreOkc
KKMRXQLnb9VVyIS7BWMcqksyHzqru5CDvM3Qp1rNh2zxk3UeKXvpQmfS0kNA8nsY2vmuTpOd6cZI
tyOSwFYuKy6vyjsns9+T9d2Sur3tQtHPkQN/l0EEAQyabIPrfZYCfh0YAOQwevRAHNGBQ5X1VVLG
09/MWmi4CA6S2XfLfJ5EYs4RTnhTsnf8ba0SUkNGd0FPNxnMfl7qDz3WTtm+dhjiH3MOT+9LtlXz
HM7Z8IpDByBOMqVGkjHg8D0QWhIEu0BMfbebm7J+1JM7WlvREtv8Ew5VWl6PXJVdIKC52ckBiDWd
sgIdxB5TnolPtW4dexc2K10FPdhE5HC+rGQ5980kNj2snHC3ti3BrwptZ723MuVI3Pth2NzW2r2S
WIdCOadpqUAOkrZX17dyIZktKqeBmeXSizR4Qximfpj1E1Tpd/jsf3jU1xckg6w08A0rMnpTMj3/
VdxM3JcWazfGYXaR+nt/MoIhp3KqvVobJ9j22eQFF68i0BJeUeBPXwauT33bFmX5PDjB+AxR60p5
ACqBpCpmyb916brFRYGkXnfI2x35kvYLXg3EEXhEl47omWhN2BgdAR+I8JERxUBPwZRebWWKy5Vv
kTRxlvVD7W0BUDcevhUciJhPE3KqMml5b0gx8VU59VUjWcTCxoEVo+/c9swACZmPi3VlqefStcgE
zza4uDH8VEh7stsioaXhJ3arHzmn3a2vRWojdrXceT8mACMumLfkL+m+s4WqIigeGpvhKK+pkepY
QM/ikTMrdoKWeVF5DnEaXicGBUqKtV09Ot6CuEVyKJCJ7dcMjdIxs9tkgCtGf36s0t5fgYEz0YoW
Udjd/dJV4p2Q0IwtMSlu+tCAoGLsMValdXBLILIRD1FIXIfggD2U9lD5EfUbolKZCXiUFYZ5bW3r
rEHuEI7ViCIpU4natrMZst+WIJFu6w8S2VaV6lm95E3eMSYVMrsp29FRG4/HwCEUqpUeUVsdILBZ
rlfCdGGq8ZIZt2i3LZ2buq9ZIFj3ZQa8EEs3MU47cqYGILxo0INDN7uFd0TwupR1RHqtzo+zdDAI
Z6whGS7CDkD61HXh+yAnv7tLAiWbS9YlHTcz6kOX0DG8AReEozN5z9hKKLspeD9Wdt1M6IiKRR3I
XsthIlAW5IBnWT+cwkJ5OIb8Glmt8SZL/ISV5wcj7U+fu7e57pP+XRra7M+htacY5VGf3MSAGrMT
8kazPFMANFTjOXCtajtkU0Xl5qMH3yZupQADonRb9hZ3pnOY+MjyO8xz5DeNlhgUDnI1tDcNhIjv
dh6F2AMtwUw/Z73VbosGSRyuVkyit6phxcP1ihAtojrFAtLmMPi2jKmTzzREyYwAkq34K4/Z/Ehe
fQtNuG0LE8EZTv27HBTZeqNoUGeO0yL5YnBSk7TbhBCy5dD4v1MgFvc96Hu/pcjqyuYx7YAQnAq7
t68zbSSZ9yk2DLo3ZXvyFs0saj7WgokUZFMyZi9PTe527jMSRTJhPO3LNao73MI7D69WDcFvIBFz
wvQDMgvQR3pfppwNDIkbb3xvy1rCEcsSZzn3JWCKp1ai5OOGZftIcbig3mW0wxriY1XrFL+2SN/m
Yw5/p7wFz4xaxVsXItsIGuBZBNFm3MNSKWgJaKzDIBJgzX48LHbLVtsdG3JrTidiWbJAE4TUt+68
ZVw9PyKOXvodxtTwbkpcvdwxpB6xZQsQXBiNUVr9m8C9Nhdh5foFKTfLMz5LChjLVjYVQpLF4eM8
maU8+JjxnA3EBwpiIt/79MA4qVh3g52ORJ7JjlYKCf7wZxkDWgRwB4hQicqakPygnyKOJokRlYXd
4L21FEnJcbGtQTEo9yF6pLr33d2EY2PCjkqACoW44JJ20PATuEYiGg8IV66CzNmvnykaV4gvqV3I
/7QKA+dxAXzsvaZPQZUuZI3vp3ggZ0lbHsw5B88BIw6Wxf/oT1FB1eMywIsLW0EIuZ2Yv/BF0X4V
gFfDrTsswWtoheNt4wiklGXZie5uHYmvOPEcF9l+0I3643qA3HYiJzaCWq8UUAFopf/yMS3EAo5F
8N2sMvvr+nODXNi1vAdkPy7vMn+XuQ8zrQ9zOINkIJ0vK+9Jba0g4SzuON4iciIxfYkXehDUko58
oiLnVP2PK7nr/yPM/uPqS/u/M8w26Tj8qf+7me/65//LzHe17JEIAnUIha0nPAVD7L/MfEHwP3DQ
2ZRAjqQNwu333818jIoRRztIxkKP/cL/MvM56n+oMLj+TwXIEIGD/L+Y+VCV/G9uPph+ru+CWwj/
D2NdwuTGxQ/mHD3FvKCBKLrNZFg4iNSJA0uDrD87ne3/9HXaBhHzD8YZLjC29TpuFcNrVgbFm2V7
76lLZtUmC1ukLOWwaHYSxA/nBML66eNAY1kymCFcD4cRyrCgQFW1Bd1Lfyja9AtzmXoKLKKeQEci
3UcHLUeRgUZvg2cza+aoA7aa5IY7xzvraUnYcPngG+xyhWBbI04AL2EPTAfqzEXsQLcAD8JJ3rrA
idejJHKPiAOVxkDXnK7fC7ddn1TvrdmD5RA+F1lEMbDt7f0Q04VZcyT8aiUXCoIj0uPMDeqXApr6
tc8wD2gN57MMEX7FsiTezoWtijOuvmWeVX5NKlnPHh7bGwfr4VEtwCDQY+IEQcjaRAIn13c86nqP
y3qKut7MlAtpc6vTarkkVZnuBuEccDe4j4nP2LrzKxSQYnDQx0myzg5etzhHeHDowqkdQmq2Hsjc
pgsQ+LGqD46r57HMKlWmPkuSyo9Fkrg38N26C/2FfqTZeu5YUx3jOAHZNNoAJNCJs5hgqEIIwW2t
5PI3ZsvOzGdd71zc3Ge/HAhDKSz3pQ38+t4An0ESAd7h8D+pO5PlvJEsS79KWq0bYYDDATgW1Wb9
zyPnSdrASIrCPM94+vqgiIygGBFSRq+602qRWSKJfwDc/d57zndMW3NxsXflY5PoxLEm6E8WiDMJ
B8o1H6VL4WQwXOVwRzCkcamYe93reD03zjQ7VvJ4uiaiAeskdNJ6zYIWDis2+foGKQz9e6ObW4G1
S5U1E1+3JrKPxaAlkvtHL49l1Ozw7/sQ6wp9Tzce4E0X4xvwdfnomLa5Yj991DCRHekTyXMPau3R
61oMQBMLNfyoksq1KIEkNxhEOragObzzG05aLYPUfoxYwxdoB+TOsUFyclO6dMPKwUELozF8apZW
qlGHaxbeapgSyutpqvNm6Gfm8kvDrA8LAmy/vdbn4XoMlbF1K4mFqrDleKYroB3NNmY2ObUtQ9N4
rGYKPxN0mGPJQP4phWt71duadxNOVgbwjmQQXq+XGJLdqjQv25FgaPLlEi/fN4lwFI3oyEQBhYTk
mAWpcSaQcnpwLM1RFzluomLX+r5xSipLvwtdW5u2YUazmLMWg0nL0aVxA9IAgtdiFK7Aq19GZMgB
lhYav1n6dNdjgpLTwMoPfTEMm8xXKcE4htSuBcTqlRDC2epwG3ns+lJH4Ww1nNSiAmh6rXAKj6R0
Ly2jV0zd7WZrIrBLyfaIYen0MjprbY9sVu+zI5FyEhMQEnymNnxFgGIlJCGQEgpjxxhA92wC7V43
TOJVurk73zf6jbRywaKEXh83DcqKhQkofm9bnbU3EVV/dUbXu/YNL61WY9GIO0Q0DSdzgCTGKjCI
qlt76A9yeMdedVlacx5x7hk+WNOgEPEW3OPw2moOJi+F/HRRN1pyhehuPLRJhCYzCmcZ+VDXuKFJ
MMovJwFjPLeFs6HDg5LPCvx6q6OKR73NKRj/QA8vGe8jh3DlRoQ9o802PjcqytH5uH3GTI9mhW6q
is5WOLc/o17JK26uES6FU3r0MidaejGc83KhV5GLvFMQvZ2EjKlIWAyOJn7FqyaJuOfsksSGhNG5
QdunE6exi3UgZSqOSAXGgrd169TZEz0JTqXu4+QCUbFz0rsSX3RCk4WB6ShXqW8h5BoCy1+Isk2v
O79uiAzmcLvHx1Gh381UeFTgbk9QpqrHshnQt6IAQyVMDXuT1wIqmRPe2m46fCqUXb4oTo4IuCxN
7Dpv6N/++dGEVYb/+5hUB1T2FXFDFfpB87+3b/nFc/pWf/yh+Qj0+0/Vvx+JVs/N83f/gygdyMzX
7Vs13rzVbdL8O9Vt/sn/9B//9fbtr9yNxdt//9drTmNw/ms+xu/vjhg/BAzg28jewo8//xtfwLB+
gX0qTaCG304k7P2/HkkMQ/5Cq0u5Di7c3xLrfuMLWL9wlJQ6im5XAleVM3L3N6wqv6ObOjJGQ5mY
9Djm/JMjifEhesM1QIoIAfdVujPEVX6Aqk44i3F89+l+ImOTVsO9RntxzYGFebk7PvS0WBZudIq7
PV2ueO9Qxu+mqbgY3ejzu1Mch+PRz7P3GOHvz0awDeZXwlFL2BS/8/vm7PQuSa6tgzj1sJLui7jf
s+6iihMy/GRxyv+Vg/H3wOK/etN8hsKUSMQ5Dn44jqECM/UgxQXZQKlH2LgWgzgNnm3uzAqsXOEx
6o/9ntm+4VfLCZLz2q6SaDOR47OjPe6uf/zWpZiv+A7zML95ydfA4VRYyJrnc+v7Nx8aIElCy9V2
TUnaRjjid/J2yjWy2w410RoS3jFuGzhBnGBxxcFvkKtc6frRpcuwNWSYHscBE8JirP0bN7Ce/XpE
XbaHzUX6Sb2pw27tudEz1YgBkN4O6i8eAhNE0ymQlmI8yWYrlGh2bUkowUirvNTsRwIX7PU025Fa
IkjAEwbtfUuth/1NGy48XP4TduKzjPYu1pqvhujp/0rVvswLYqNHFy1caqbDmlhBjjzpg85wHg1A
Gt21wzFwL3zdJLsItK6miM7OYHGSFaAWpLZc5B2EQqD/LzlgpbFLulvDGJqjzLXySqUME5rRsK+C
sorOox3E2P6YlATf4laCanwJpil5zENnbXXIXa0xwL6Q0/cv03NpT+fMd0Isa0ybx/Spt4DBdb2C
qW9ifXPssx24oB1cNLwp42Qy0KkT2yvPKe57M5BrLDR0tCL2zWU0hjFRuyLA+1zXOTGydbms+qBa
W5j4l8yevKNTYeZjHUASV6DpX+KZsJeqS/RNl0yfI89H2d6VXsZhE2+c1vfY10R9yFp9vM4b4zEX
OQjVSj9UstDOJCd9YTjmXzjMnuawW1qlPmBL4A2wfYtoOQie5Gg0hm1KP23LBFQdSIIHh+vlzNYq
tCepH3PoClN7CdgLW9UsL8nN6pIQk2IFG2OL7fU1cosLM+XBmKz7cTIOmS73pgjjNZmxn01Hf6iC
5olxtFwCuQCZN9pM2e0+3GUpowVfR4CVa61xnBAccmDmew1qsp1HHb6eNaQTtk+GmHGlynPcxJCv
2voOlTpGfEsLTp6YSGU3OcQ2ieG+gKvXrtwU2SxT6Qk4u9argyOr4LX2RH0J7sFBtI0gaWGzEH+u
/cgl2ilKDvwXm73ec4J9oHHbR5PmPxql9G5MJPXgWHNrfEFFJC7MSA8uXb2yVh4N15uQUKKZvKvx
oTmxcG/dLkCOkDC8Qv5iILKg1fjipiPzmmIAN59kRXeFum4gogiBbWMlxaExYJs3DrJigoH7m0bW
U7qi8ip3Ux3Gz1k0Tl/RbnkIXGBsjGb2KlrDftR1WT1jJ86uOtfv9+0U2Df94PfntJbTOdTxSqax
1p3bb9i2Xivyo2VZ7qmG5AjDrFHkPmBOti7UWDW7YtTH+6IMzSu04N3ZikbEE37/SjZASYaBA5sr
EebZbrPgdioMpCElznVYMzsDN1mABHyopLYwraJ5LS39S9u0xXOmN8/WUFzCF+DsUawD9IvbqNQY
q6Rd2FDv4J6qP2c9axey8HXhBjMJb3iIU+ntKqMdHp3BODSdcK6m7NGef76YunTZthQZybFIopSV
qb43DQ5k7ah2OFXWeF3PhmY9SR+07GIMwaLU83BOdD3J3vLz6IwwAGX5hY/EXOHKWyPnbdeJ5FRd
ULFhHFiEfbzK4qbazGirpDl05bDBc0YG36UHfM9EkAYpgHqTexKZDXTZO08vjiLdWnSwWWmNnObh
S+KRXN8YLr6ncGUMG1KLkHZH4qAwk06x8ViYHC7BaYZY3jRi7fpu3xJYmPvmMRwmQIny2AfOaso3
ffFYdkc06Whl0CsJ4i8cgUOIcRow4LbPiNOOm+1Ualj+ygXt2V6ALUNNkfDyuvYsaGhH0UFgffAj
B91jtSyt5wDBed4GO1/PYPHahb2rER/S0ybUoEmXMssIhKvpKE4tlXVZ7Hyz3U3mLWckpubaou6+
gl6DbQsLxgexo7HCdnp79HHX9zIhP9q7amW1BXDubgOMPeA2Vt2ELM1mJW9SXgn5s+jViAXvgnVE
eHfi5KjxmNZozlKr5CLUr308r65ZGGt73mmmaZuMdw4LWhtdRoU8Uusuku4uCcIXU73ZuUZKDwKv
bYF0d+UF0UU1nBmr3WpD6azRFSZLx9CuAqJQpmJS5wFpwuCj+8g9TqIztbOw8XNTQ15UmXFkAVn+
eC/HN/3nvVwJw0JNqqAogVT8fi83HCPoLCuP9yGapi4POTqhHpdesipZOorKesgyQCNWrq39+FAg
wlg3Uj0J8MDbdNhyYtzUne2uXSP39/B/k4bJe5pm8UWQ41KVmSC+mywWDwZrr2v5jWEJ46rNSuK7
NPmCOf+yJNljkUfGk+fOOncdwb4wdrhxUPfKEl5pfR9piiybruWZCoCrGZbia8AJpUvgmfgA6aQ7
ahlBRVsNQl1QPpOXanr5Q9XIgp5Il30StUZfNcoPoxncQRStNlbUPWqdXOLfPMQhYN9KiFtjEiNx
Q35wRvh+dgfJLILhhBfg1sIeg8AlPgCz2yiq1B36bKjwtMuXdJxHpEvtPXvXXHWho89Tz7jlXkFb
keH+QkRXmdBzx/mtOxOk6Wro2D1w6XbuDQSFelEaAxGTdcKa0CHOYSlqteBTk2gnDO6LwK1WKXET
i2F0LyqGwSos7nVcgkEL/kWYM318m9evtui1xaSF3o6eS75v86JY+Tru7qF2yUQUOw6qT93YXIax
eIujEbyTZWOko10www6WfSmxhtk0emgP74qMrTDqzXufLbrS6xfNw9FXl+S+tcln+BS010qK7gY1
JEqbFajsgE+K83Bl++nJav0njJX6toNgvcCcho+7hokglbytqrlNF5YXta+ShdItHCcxMxq99q4E
wUpocPiB3H5wDG4QFzXJmhgb9dC0dr0WY0T8rQ7vjiYBjO0Rg3DBoXcyZ7ixB9alc5D754J8A2XZ
y7Kfgy+756J25H1epS+DbpQbTEbJKjJr+K7tWrmUoGjNWVUgvqNgGHWx7TVUIyWBaFm5j5zyVWqo
WePxOjH0tRZwiGNqhbUuMFda0By0FCUjm9cxMDLksMAjkfvceJq4hgbTYE7QDtjFLnSsLzJvuAcA
RuhdI1YuwwFmhzdTBF59CHtUIsmORKoHMYU3g2mfKQ+WWseGNUSPKquOtXEr3GzvD1/8QJwSMSyZ
J2wTAiZaa4VOAeEvVJppZXXVXnnVmfP9usANFgoGo0Gwd/Jbn1oi7+UaCiwDSRTbCMoG58mkDcbk
ZU1Y4SFt9WVNaoINabVZKyAvk7HXkuE6Lt0HBVIDi6Xr51cIeTDQb6X1RsrMhvAfoZ2VFS2YhJgy
vuBscCrwn9nBxWzCaKvt2PWUL9Nan1Y6cyp9+Ezro2WuWcbtqS0v46Lb5GgfpvKzpcZnGTwX7RcN
a3yLtQM0jRN9aTSdyLIr37ivmnKl0RDUxRXan9VQMJXVih1Dlt7/EmU0MYOvwwQqINwUzZeQQKKZ
cpaiQRbdRhUHpCffpmiusQaK25HqNyLal3ZzkaasP0azAg+10OiAz/uGMO215vLUfU6GlWNSxYjq
0HiIFwjGrIebgQALRszs3BdFjnYl4ROmCU1Y2Uq5uD9BPQj9KNk3UTUypJKHUHdXGueviAN97HPX
Qmlm7LPEesWR7tosX610wpsymyW32sTfYeakmASKrsN1otYjfmZho+ZnaNh4K1AAq9msLRoeRebz
JaI9MhskDBqXMLY42nBSvrFKWFf+LYewdacUeLliS3dxNZjoe8tuU4wdeDIfDegTtEmAJrC58U5x
ByZAQtqh340u7o9QkEjCyVyMR1s8d36FDYDUNlc/dZM6+DkP/bbUqwebTAaadGcRxZc6OSiDZS0s
/TSmFbKS6ggTjccqX+FI3U2dXE/R2pJAS3KX0UJ1ott6wN+3su0jFpN59Thn2KFseRmJz4YRLtPU
WEE8uEYCdXar5z679EnImPxXK1ebuD+HQ73KBndl6fgZgXQ73gXeNEJX2LDrCStPyoe3rMDYoaRJ
3C09FEh8JvaboioucD+sUXvq2zQOYReoa7xJd6EHU2hkvEjoJnWE7vs2f4WprhmMm7jr6CpP5DWx
Mkwjh6AhzR/Syv9aps2594PpECb97UD80NEz0FqTe5weim4WhdyRp/bVFN0VFi7p2ltN+moVatUx
R30/NGoLo507m7NCpyVv3sRKE/EimxDzjh0p+WDUZUKrMt3+r9pGmuPETrwvvaq6mFAKnRNRuk9l
iTTYj6K5Fks1pDoySbh06W/SJiSIN4nNK1MN4WcyCtUxJtlli/q3Of74+GGIuVXwRyuBHg7afSZg
pu1I9kpjpla+byUU5aClYyb8fYFQIF31TjncUBs2dD0Nxf+zLQ7eXJ9MChNpUendVWLgPOJdASGf
5RNMTahu0rnO8b6VPGqufrJvhVD0rSjS5vrImyslOddM+JDFxTDXUWRVUlIVZazdaAymECgO9RcF
RnzPXkfLFcVIcqir2iXvMpKfa4eTKr5A6ZyVETSXGBuC11hZ6mBqnBmskHn1Ag62dmUBuHrxYbjc
t3Cgbwr4ayfsAjy+RnsX65RocZFWZ2WnOpwnastprjKnQNYbj4BvRKKDQY0/QGylcTBp1wDe2tcm
zrvbzHQfZSo0oJUsr4V8gqnjAu7wr+IGtqOFSidLuufJRtcj6yI6DjlMIafz0PpT5qTRGjMKjQss
XHoLajeoKHdDw2cPEwGraJOtiEx7HJKKfcnsnmLk59ycfuaSRNT57VMw1l2+rIbEWU942cgNHmMX
pvZkOAuMxF28VpoO+Wg2BK8DMTvVR7d06+uU2+m2nku6fC7u8rnMc+aCL/9W+w3f6kA81Tm7CMUh
icagZb9VjAyYunMwl5HJXFAy6OvPzVxkEjrd7+VceE5zCWrMxSiyxOy1oz5FruHtCKWZvo5z8WrO
ZeyP717amu/u3W89QIcWIA1Ohq0Ma+d/f9cDdHAojK6uJ3svB8fsW+5Tr1Jy8Aq5R07jILoGfdro
9v2PL/sX3bfvLvvhkdHsGOkIIaT7vsyBj1mcq4yY6DlDqesfX+kvmpzvr+R8wLm2BtKguAJaFwT9
C7aiLdxv2HkTCZrhz96V8X0hMq8EjKCQesyfJW1O/cPb+mOlCoh8OibzisOjro4EsoSfm3k9ojXu
ArDp/U00r1aoddM9gRksYaNfG9t4Xtf0XmTTrx3Yf6Rd+A8GBOfwtcrr/GvzcULwfkDw/9MYQfJ9
/72yYfmcvuRfvo9nm3/j36Bi5xebDrGwIPS65ixg+G2OoItfaOArOOKW4xjs1L9LG5gw2C5TRFiN
Dphii73itzECmGLDdB3kDjq9f+kI5x+NEeb79o9Nh9GhO7fSXdhnts0449um9O7Bdcv6W/hQu+Ph
wTVfJiSDOPjPwwElJuOH6oKljuSawMLSZ6dQRFQSPLz7sK5+vdr7AcKs0/j4IkwHeYW0HOTOljn/
+7sXkSmwYoBfmx1K2Vn9R8yVBj8ARV4wAhEG2alTFRbdCzd0grCx6dEydrgbllWThfdpjKD3xy8J
FNiH1+ToUrcY4Sh0KWzL1oephmv5A67uGAhE4SQ6TE5FZYmxm5KuCcr0aehni1cGPo+mF2glQK0g
UEPgcP1qkKKCCAr7k0hkQzg96VtaHS7HHsrmc28RT2IZim0VwhPVIbYPp9g6DCaDJSKo6Slh+HuC
Dda+9kVY4Z6QjGDhGJgZMRS+ogoSJGfsjCavy7PpxUO31Boig8daU4ReVG8S8OpXEyBetphvJOta
pr3nr8OEE+1ss+6H9aiUZh+yOIdrAHGojHahUaoL3e0YvLu9YeD2jdXgHw2/t9Ntbg0dsmAScdBG
qinvcPlpRXmIE2F8cRScP/rvgctbqthj1kJ6ab1u0sosSZop/H4ReKACNt3gZvD5LFrDCxaQMkVn
FfdfknIW2aHK/OSbOcNokQCo2hhBSvp3APwCxFdFMZR6af6kFeTZrNzaRZdt1RMLIn8UFCFNaYLI
KxG5C80PeD2WT5L41miLlPyRVC/2ggECEnIp8BE5qEGeab2j14nyrJ7NL8gHeQ8I8ynENSb7PtUL
RQPPNBHgeVu9TKiuUXUbTUX2AMCs4hSREVusad5yjkD6J/f0C6byqmYgHi5drwKNK5JeXMJfHd+8
0CTMDBOTjuMwRNWNEEKTK88nBAjzcZ6e+tGXn/pq6gBPdCAopKziVagyG9GjLYyH+ZBGTJmnRdeT
15mvFb6+i1HD/U3Dsk/vZYCBaVm7DJuAuPp6vBoHR7sIXT2VyyGi384XgzJlkyU9TZnQIO+rGYhG
FZKBGoVvnibHzksHi/5pW2LLoRKSUKZSnLfVYEwvbTnT2bBjkqcsWy46H3RaZN1Of1c0Ng+Dq3tI
N+1urLaiE0RE93adcV9PUXbHagb4zfVoh+Gcwhe2bLj9/GitZbKRd1OR+OIUjhkk5opdDpxuZY+w
STpkArSqs57ZGVkOnAS1grCgqByop9O0AlnGERPzyRD0SzexA6rTRI1f6XFOJ8AVJfJ4hXJ5rYPD
yVE5NB3tW3yzJuyTHLeOO7RWR29zrE7NaPnW9cDpbVzIgUHM0ihGVfF6c4soK4BT2DIfChKcnKh/
YxEHpQILeN3SZH9GjXobERHOhGnP3OgFTXa3N7GdnftcvDbkpdjVofWkOMfI5JHNA9tWqB79cfjq
4A/DC6ODzyIKaVMRUcLxeDV6/RguLJ6pMLZXsDy+6MWA5sld+HxAoxUepqbeZJVzLjC8AH1OVnY6
XDtNd4ocpKCecZfPye5EeGS46HkdZNjLeMOAZmHkBKmRwl0EBcHY4Z3u1jctoSY5pveBqe7JGaZD
XhBTTOkLaEgi3VoZfW58bUI5PCnkRcLgHSgr2CF0yduaLw6ru28QDNkh6HQG/k50YtZ5qBxkySZA
J+BRlrxTPn0f10Lt7+LJdfGkx5kDNCV3+JT1FiiQdCEUjuSMldXR6Eixt6oAz6l2o+cVERilv2om
9zpXfb3OQsIluxSyVjQMn6sUEFykimsjp34IRuuxTgFB6ckl3mO4Bn0Tb1G2go6pC2+ZZ/F0zKS8
zMQT+R1XQWjsJvidVWzoXyZqVGH4y5H6aElg0GF2nqBuxjl+BG9fn0G1GIu4T8MHwy3uvcK6cOtk
o014beivtqtWFiXQr6mJccgxqyiCATnOnBlE0MqS9h/IpLq8Rtp271XmtVVnB9RBz93QHDAVFl/x
D8drAyT1J08f6D1JYkmRK8F66clkRIWcbE0rddeVb96kLQod064X2Dtuax/IZeKpO20QtPYAQ/oA
LW+BuixEDtta79ejgWh/QxNsqZvFVx9y58qR4w3gtA3RFzTRDJzatGiBIhRmu3eH8bLWBnOBd3bV
uu41xu3HPoKYMaPnWFZOpikeDDu99WZcEYN6mmRAfjp6xUujjpvnaQov7CK6FDLTNsH4qqovBhj1
sq7OLiD1PivGbe25+Ul5Zo5TLcKuUbt1+aT1xjHKkTHTc9+5hXcJTBf7GXk33cs44sZzqtBc2rV+
r6XBtu6yixary2ekk7TFCt08Ze0EUkfvMGQz65Ht2WAE5CfYBHPDmhacwqk5wUZu3Iy+Amy+x84v
P7kQlR11TVXpLNCtnwqTSCkEwrSlJR6YcJ3r1SEWdDkd+cnUh1MdS1pDsGtwD2V43Cbwbm5GAzJs
o52GCKuMk1Pv+JcjuXWHSbpPxmCW2xCBOg5sH+CxDmR7o1ElXuthU701BY0qxFJNdoq8fIOsLVmy
hG2H3Ln3cKuemWOchEmyoqMX9yD0pmWDFW2aUz99rBPbIuzCLUyglUqi4aaUuLp45Vq1bPz6Lisa
C6X+jNvOlZfcadAHMAY/TZq7x/TyieH4vusgo/g2GWJWbuBEqax0YXkWVGLbbsX1oNdXCqUD7DRd
K8wdC6uJyYBM+erBtSOcnCFc+CkO1pXRbUuRpYsqdLfsKJjG/b0e4RLrvYfR1kFMlfXORLty7LT6
3s0xcqU00etBazkhgcYG4XZVEeLHQG46avyzFeJLxtg0k5HY73V7OEeensfHdI6LLYV1ZzhRwtAk
PPiVlEsmbOEX2IjHtsrhcaAr1ae5wSuVv8LTmjuxDJdF4KRbCAZE2bsQVMFRZ+IsRoLZmT3l3RLs
V78ufZKhZG0br7zBS7tK061riom93LongbTl6KK+lhr5wSPphQQtQumA6r/Fqx5uASkdx4KgvKgG
92JrlxzHnEcRj2+ir45VCZYr67Sz5zvqasjbYYeS9MTym12FVlG+ugoY9JB4l5BF4MxV2caxnKWq
qwfkGhvSyMHZ+C6YTZ+1gXMobIV2x+ZVLTvXIjLOQ1QyAquxsq91nazocuuyOyGi5lAESHOZm5zS
kCrGGBHa4i7M+r0R2QsZZ2wsYnyOtDy+svz0CpNaJFZV0XOvWeBEI/3LCJZY+q/Y5E9OFKz7tD3Y
efWQsX0tTdnt0A1/Ga103DaGRIVv+jz0E/wX47Ko3OApgw5U6ZxmnAIkgF4IbZmOBDalgf/cQqRg
2bf2emNB0wSXcahjdRx1fw1DbjX1aXzvBMq6HYF3cAzN6+IhGUrs9qIcQPCB84netDpnNhRpiRdt
mjSMrvtqDIolSQZ0v1I/atijY9Pcypqu7YJUeyBmVuc4I1Q1DexVnqpPkTMgbspjv16Oeq0uq6bX
vkYlfLCdXvPEg4tG5NeabU8XSGgErGU1mK59yomRYw9ukWIb607IeQsXNnrvvJ6eVFakT8oeKANM
rf/kCwXzB4T8i93oyVuWTMN9SQQYBQiCa5Kpkulk9mYKEH+sJPoJ05GzUqNoYU1EPUtjR4wIn6UK
4pXbOPLZdzVO7piJmY3bk23uwTcDBQ6nGnhIGDNR2o5mX0ALcpnuSrj6WPuantAxrWqCtcNHW5wz
J0vmYOZgZoFXs+cdomJ5G6cNMSqOJBR+U3pD+QxYRH9Fbo4oBp9w+Gj4EsOYrSo3ptZI9T0BfPHl
2LnVZeRWAOdbI0m0i9SFP75BA6HEdmqb4bYodPe+a+A/LkNPBzTim7E4Qu2MhwVyUMCpHWpncIkT
ttV5WgxTB7zXsCQuG5yig1aCsWLs6w6YB8UcYtBVc+US38UpWRO+WNaxpohM8waOULSumLN5bokB
UB9ZMzgiZSvL0rjvcgK62kNjBtOjzD0IRqT6aW8GVBtrGWdBez1GGOpWNYdAZkqA5PGOo0cHkYT4
N1lOkdbStw4G7RbOwIsXmOlJz11INr3cDyrV7HXhaO0VGa3BF570toVi71TeMtVLH2RwpaKXNmVd
XJap3W+b0U/fJoWyduH0Q9teUJPYrFSE8HhrJNAxlAejj8VKxliMdiUJOMxggI5Ey7omEB1Rlxwv
zBYJ+6rP+pH6NK6kgUgjr15K12LKFVdjpF0WkQm8THgE6RllB48wS+E9IoOuMTOYdlsEC6Cjbrrz
DNv7lPaai8GqJ4oUnjiWtlhyxF724cSEGY5T+BIHoQhXKvfQOSRZbJK820uKhpwgsKce/wGy4sjN
rXUs2u6MqCnLVoEfoANCs0yIde0ZwCWxv7XTE4Gy1q1Nbo4OZ96nHik7k/mkG6i02WloQ8pVynHp
Tg+L4LYk5+ElHcA9BIWBdEDr0NrvfXOGK/dVW76VocJcqdWp97kyO4ZrIwrCrzAIsbhaYd59xvld
2CsHrOMnVqioWeuUNy6EHF2yl2HFZy22VPnaJbn35qN8YoZu9qx7xH5AHC1JNspWlVaB7u9ECWI0
7X1ET34Qls/+GGOTRd+qo0MpXXZYP7ayK9uPKIInzCILrZ3C60p1zRzm0eNCRrNWd8uxscsHK7Kr
fqMggjz7lRW7S0ZW7tEKpnFYAsJDW9hOtv6J608R50bcxT9plnzowtIikaRmKUF8PAJJW82903ft
G1NoOsPqFht7Irx9DvASl7oBpnqs/NWP+zLfd0YxOc+XQvdlG8R0IaFF3fv+UrijFexCu95F/Ag2
liZeOoJ5xz+9imUQ8+HQlHIE3ewPV0FqbggkkuhqKlPbsIky3IRi9pOrzH/lfesNTiOtJU6PdL4c
HVHX9+9FM2OrqBTDWTTIqKHcFlIQjuP2asLHfB9SPtyR0DNc/uP3Zs7SZa4pXE7ks8T23ZeVcFhI
G6b7u8mmrGMU5ANgibK5ufl7A/Qvenp//qIsvCMIoS2am6ZjfmhhYzR32yHWs10YMAdwRDajtob4
9OOr/MVHKL81ypW0HYsYuO/fDGPoAGc489xWBf0mQ9N3Z3tGtx+RQF5VJE0vYJvGhx9f9M+3uyUx
lQEFJ1ZNxyLz/UVdQJ1srHiQBSnBxBkA5glqiQSsl836x5f6MFbhdkf9B9yZdGsTU5r94f1ZEeKj
Qp9roUTL3+w4ov8kZQ3TpJaudt3ZLQh7MwvqDWZaNfzzh82SFm1Zx1aoob5J0N/dKkbYdo3G1rjT
pyQ8RO5ALyQc25/orv58p6CYV7oyeaCl5M78/uMsp0EXZVkDFq0iY4MY9ZPvAnf+8Qf5Fxex+c9s
MeS7Ux/fik+d1EYA83D7ZpTutFIfVR398zuDVYO2PMJiiZfX/XBnNPVQjo5ZYXsjYfrkpo112aYR
tpo2jH8ycPtTz5yV0DF15UCosTAUfnxHIaESelYGNbx4veoXZQhuQY96gmiUXTS3moQpiEQ0t++D
0aRyG+hFfTGjMSIVlHqDuGmH0epPlrQ/3698h4wyTIw6lGrGh+9yipoGlEhY79jyXtSIfrNjDm+r
19H23wxChBepVv5kpZktFR/WUS6quHfYUyzDcT5cVLSpUVhQhncFj+tGgvY8S+h0ByG84DBEtbiu
ahWvRd646PEhe7hFMh2LIBCXppk4ByUpAUKn7C8QOdKxFynqBo5Y/aaETvmTJ3q+BT4s+pgEdJOx
C+8bIdf3dztsgnC0iOwGYCC7le35RKz3FVYxs/EKMkcl6R0/vvX/vFwhKRBCzOZanKHfBh3vnmKL
k47AMtjtMuhq26zM3Y1h6STY8NO/Psr/aDr4n43+Lou37JYGxltzfi4+Dgn/H7QRGbNY9Pf9b7Yp
/WY/mn1Q//1fuzzz/wUV2//X7f+5eW8n+vZ7//YTyV8k6w+zJJODC66R3+eAhvkLTEwGgK4ADWHM
JpN/55WKX5jw86Vx5GGvFpJf+m0QKLBMW7P/iDxbNj9+758MAr+/S341ODMH/Ghwhi6f4nno9KNv
cegn852IC1Lm3n0Yf3EY+Ls/Pq/K7249jtEp6V69DnaeWUJbPxShv++I5/3xn/9+cf/jtX84ynRO
Q55QXOOlcWANaQtSwn7y7Hy/tPzxl/nU379wpReRIFtNP1J9rREUQr+tAQkh0R/OwtJQRb/9372F
D1NG2uHYdiYuVKmzUZ0cWf7kHfzdR//h5JCTxg4vVepHMgMXgwCMriF4V9NPzkJ/89GrD8e70FSd
hk6XD4jkwuLeKX6yqM8Pw7t18n84O6/lxoFsy34RIuDNKwF6iaK8Si+IKpUE7z2+fhZq7tyuQotk
DB+6o20qmcg8ac4+e/3vyJvTF/lryqA4wigwz6W9pI4rFet8JJU8IQurzgB1CVK94e6v9T1WhN5G
kIujUZJPpKje0vKb3tLuqFldCjG240V9G5L/lMWdTg31oqee+/w3+/fw+Z8uzvabLNcwU88o4cIN
+Q0eHfoskqrRl6UmO0lr1+f/yqkRnp0lpLiVajdjhKX0XUFy2YcXVs2JmTG/dnipQNqhYsVTCIRN
6ELvV4l5e77TJ9bNJGj4++vhadLXukink4bCEWVpQFkNpQ/DvxNLeQOh6/yfMU7NktnK90gbGvjw
iXtN+dT7al/EZOFJkeH+ybOam6xjASlaBpQii3fgcVee1CATSJcItGzPrJbdgJOSgF+L6/JczZO7
Md7BJMZ1KnIo110lnrAM1JT35A7reMwM3a7EOQVfOzletrmwkpFpj6qwLj3LniARfvnSD695U6+o
NdqzlaekKQUynFrrHwYxvWvwccXgfUXiHq1Af+gw0fRMXFK1XZbJqxgWIW44S8hSawKPE8jUEOMt
VUXdQQDoYHFYKH+jll20FBWoOPe5xu8e008DvCJ+uwtThbQGd1Mp788P8ql5MouBaYclsDmG4n5I
H4vynQMtvtUXotOf2+Z/jkP/WUOzuAeXpkwaQIR7nVrvBDt5tY6x9O8wl8K3qR+2EHeXnnoMVN9G
Rb/KU22pDCSTKdPOe3L72I2asfCklN7GrJsdRMTdwF7mCF5oD017YaL9Kwb5TzdnURR79qLJS+Zz
22I2JUO3Ic8/vHMLsrPybcT2GofBC2PyR1nyzZjMy09Ylv0oCbW4V0z3deAuVIHAqkrbnegL1mRt
+ymFBktLu6t1Eii1KDmebuyVoCbxQIVP7dlxI756MVJlPwMkwYQvJW2f67z8YpERxfkGrIGNVzBe
QlMFKHUi4c7iSZwElsbc8hvhRqpgR+RfEo2UkxenTs0DKMMoavC/zNZyT45JNykTfOyklyy7ddE+
6HgMR58T3ynhher8/DsRAI3ZTuAKZtPhJybuyfUtQnxnA/dCy/KppucRXOI9PREkPiupSd/H4wxX
B+oaMCFfRECYBJhGJft+aovSuzlsSGDxHgjoshnQzwOVHF+x6ec/0thepJsQIbTu8YitL9NJZ37d
759tAHoWKoUxpcMopd94KruZ8HG+5RMb2CRI+ztKWzDaXHws2Fr8GwRr5E9sfN+TYiMl0oXzwYng
Ycw2grzzwsDq2GRqgR37pe1+KsLn+d6f+niz2I9cGA72wLywrEVBSkm7sOGeGpVZvMuhYUAlpl2d
MOLC2pGqflFQMVJjeFI+nu/8qXGZxT0dq+tWqvgjnXvM9ENYfOjh/9cD3//GqrlCNdM7fcy8Qdz7
pZOSidWc813+U8f/TVya69KxqESq1vbiPseCFlneOnXrpT7ETipSjxeaWyP4UVaYiZY8Wm5xILUx
t33qIKUZuYdRUuVI1BxShMVLO86LeFJalbYL1MTR5HLlueQbx2ItYNBcAB/0S30bNMcq6O9b4yBz
Ha6SnxXlOcKwhdKDNn4b4P6GaMV7Vb3wwpnuxKSa65eFFqzGAFSHkm8efAvUN8KVLc9ijZ7DOQiC
ZLqkPITDjZJdkiqemK/6LD7k0IfIKejjPoHU0AG2FCnV9PX73jVJ5IqXvv7353F9FivIs46C7EaE
Sn8tyNtSvbAQTvV++hB/nfMbkq+sOA4AUUAhlXczhq/j8DXAHcFG6roIqs8iBVy3WgtCd9zH3gfl
7C5e2ReWxIlBmYcKSkw6OWGnLn14SchjLnT4RHTQZ9GhwxrXMKif3+uoQHSpc/DBvBO8CzH51Byf
HWZ4RywrBcnEnrIWp25XSvY/7z8n/TlO9Fub3Qa9Cb4rRhZmz+5jRS2Oit09YokLo3JiqmizgwDi
HE8th5LDPjb8RvTUi0cfoUbIni13v89/0VO/YLZKAwycG6Of/ka5qdVnI6oWQa1f+AEnBl6brdQg
i8tmaFipyPkK1uilO/6pdmdrExfepDYT2m1+gvfBd/r8WJxqdvrP/1qaeW0KAUngcY/K2h+W7uhc
1+5sOfZW6fX4cuIiriL6kR4B75xv+NTHmy1HQc55/50a9ry7VryXuIMph/NNnxqL2YrEhyDo2o6x
SLE6aR0/e7iu3dlalK0qFMLp01nca8aNpl337eaPvR6KKWzapv76a+MB3v1V3VVnSxAv3KosCpqF
YILSrh3X17U7W3ZRwSGxrGg38e575b34Hz+rkwHpxGdTZyuuRgrj6hYBKTZ+9tGtj4znug7PlhxY
VCwMMmIoyTbVc/zoyoGYrbmYIkg3btVxr+qP8vhYX7rATgP5zdlNna05P+iGFBjIuA/zez2q7xs0
qH0Hla00t31qXDkqswXo1ROBI+OvAIJBabzLKJ+/brxn6y9vq6KFxi7uR1wfh23fX7cXTsU6f8e4
xMf8J4Aoto/iDR494UVjqO/He572boQ8bCgxHvcDlwZcRrzrTpHKbAEqowTPKyJedMkOYqd75aVB
mS3Ark4kChasfp90jpZuBuHCjDjxcDLPkVN4kpEmZxxG62dXflGYuB5QFSmUhlvlk+oVq6A+XjVF
lNmSjKRSctsS0kRAfWXSPEnpr/MNn9hWJrPaf+YIDqAGAtwRISJMK1FcU9cNi2d1vvUTIUqZrUws
06xY9DjrUX8BYQhB8ft1Dc8WIw5pSp4aDH1bLnVj4zZXdni2FOsUrZU7wWF17DNH+S64tsOztTgo
eP9ykCH25UfKGJvmQmX1iRGWZ6fSUiH3bvh8v9Tfx2jX/CG8MLtPzAx5thpL1aswAWaILRCxk5Kz
wW3BuxRNZ4nt/73JU+H3z8QTDbnzzOkAJoXv1eAfYWPafrMasOSgjm9pac+TFLuIKtsDVjdgiOZJ
D7G0HuAgCmBg4D4HgXfht/7R0nyzhcizvTRogkxQSnpTtYbtYu2kojLFAKqpVTLpkGPDwG6Mh741
r4v5fyz3/jp/YrzDX0jiYe/G/pGClrvyQtA/9dlmC7pvSw0GGb/EaNYhKJXMvcOS9EKvTzU+W891
ReqqmWZbrUh2EUcrU3wMAKOfX9TytMq++wqzVR0jRiqrUu73cslbStsvGvwJUkSffvbu4mMlYKzn
ycJOHpq9LmEFo4VOjsNtB9BtMoUFW7DKpOCQpYITI+eODHFXY2txvnunltosNoy6VFEbyhL2RQzz
wm0P0um6lmfBoR+NIuawQtQZbCnbpsaFaHbic0mz4KCOmVs1Ee0G0o7a/YWKZbcIc/B8r/8s1W8+
15+l/dccRjc+pPoU07oKpCpFCNFgi5TVRTl+LTIwP4ChVvgqttYybH+lxpMqrzUE41qqO2nxO+7U
fatigP2qjskSzS7Se8iesu6EYCItEO159aIJD+d7O63k7zo7izco7qmy6ZJhP5ks4OpRYb6Pebmt
Umd0/i+cmB9/7NX/Gg7SPRR3KOKwz+CfhPHXUF8X46Xp8/7VcKxpuR8AVd+L5Pa4mFx5tf5Tof9X
u6OEvn/IebVDvDzVIuOsWa6vG4tZoAhgvkl9yGgPeP9FuC1d+Iqnxlj+dygUCpnKspEIQAbWbejt
QYRd+flmy7uIE9RocNpA6yzwomperxuJ2dq2Wgyk9JhqjrFy5CMG3Vc1O3dPEMj5DmC4hn2Hev9w
dbOzTd8Ko7qNKG/Yt09j0P7K4+rjfH9PhCJxtvxyDUBPWZNobctNKPzoUbhjm3/dxUGc7d5NmAea
3/XDHn89cobldYfMuYytHTgaZwAZ931AYcHikp3IiTn8x6Hvr2XXu7XH56NZ5UZ7CPvrpq84W3FY
7QU59V+c3v0jRgzvsUBd94VvN83Vb2KnOFt1pa78z6pzMamS2h/AYRYajuSZu9LHLaSEhVd59yIl
W0KJy1NGcRYyRN/8rGBi1RleSu6jIOSrLNtb5j0T18YHn6qFqHzVkfkOdbuoQlw9MhzBx2Lbh7iv
hR9dKWw1adiY7kZrHupup5ub3Nq6uPsveGnEC4wy61K1h0KhLG6Z1BSFjlDcgMuA1IOy9lyKb+dH
4NQnm8WGGjk5dQndsAePWum2Wzrn2/0jZP1uZGfRwbCCoBiAVe49dDW68ej5UBslcZV0b65AeeTv
OP4Ukseie9Xad4/jz/m/+/3vMa3ZwcDvsehLMQrYm8IyTTcwj65rdxY+oqATKWkWeHH42WZona/a
Tf5LPY2GF28fSpT20RcV2E174Xj0/ZGAiot/NxN2PGmgdIQzePgKj20Rjw+6/uF21yX3ucz8274C
nQDNOd3O3BeqgAL1wlPwFDP/e9KY1vRV/wogupqnulyOPaltqHl4GrSIJ9TwQUt/tMmlw/ipKTKL
JxY8aE7gPAJS0uq1YJ8vTPnvNwLEoP92vjDEqsWvl2+ZrHVRhA5g2ciZr5zYs4UaDeDFgK8y5Ag4
si21fucn9p8Xi+/GfLZQqVBAU1Y3HO7cG8lT7uUBpiK+FsOT6D/7iLFGwFhiq63iLDwGkrQQpINk
CVSE+YuwKjaaX240ddilJC4VL1oWOWDQzLiXBM0RBG4pEN7SzybflDgUQMxMpQoX28AePSrcqVM/
/zOkP3vXN79jrmlUW6k1cbzhMbrSndHrlk2uOiY55674HbqSnfG+5HkK6eHE9kVzmWgF0DzoVT1u
7RBFGmPbc9qvykObd0jSUnyNm5Wgx5uIjb3Ul7I4IubxUKnhhIB0K5dTgGo4lWFZmBGwoxjr2Ode
/a1gextGb0YuPKpSu9Lk5C6Lfon1i9HIywrqhj+BNgQdo0nK2lv8lNUPfNV8X0DRoq/q7Oj7r9je
myqs73Z0AIouTG2biqyJ8b6l6LSqKX3HFLnUqBcwn5U8ccr+Zxw3div+iFMKI8WaVDzGbzh/CIOK
GWaFz4Ow8JLnUTsamWy7kbHW8DBNQex18XIUn93BpIgWNruoHXTzxVRuIjwLAes61mAtjW4tuJiX
h+IR9rVN4fOylCXqQb9EXVv64btSR8dKofKxqK6LuX/kg39FgxGkaVZoU5ZFscmQYdZ2Ya5Ma+ab
qWLM1hJJZZPSQM7aef6UmTfm7+ymBHgMNxp7aGnjRfigXVheJ4LCXNYRaB7FhRo3STfetY27wGtY
Ly5mJk/Ey7m2o5WEJrNMfogoSAu9/GlwzBi+YuUmj5/ibGs1W1e5r2PPtoyPynvEC2QXV49CtJos
HgofHpBOhTQWEZZ6y6VpY8bFo4hVri/x9GD4tpnnC9d8KL3sBbvQOI5xadBXiSwBWa0WgrVM8miN
Bq1DXtcsZbyBZPyTVHnnhy+BcZ9669pYC/kl3eGJyD2XedSq0buDIDIhRCxHBbLg9+dnxKmGZ2d4
Ny6DkqpBYoeFVemxbJ/Ot3vi68/l0Dj7SYCO+PpmdROWVLNshP6CVnc60Hwzh81Zl5GHF1Cw2Cqh
QSEV/F1QZZ1iMpz64aolYg96sYNfdWFvO3GgmNeIuiCyh84d+n3kHrXqqYxuVZxK6vbCjznV/Ow8
YYJDHduMPciF4lgKwTIf3isrsHVq4c9/iRMrZS5trppWjJrpxCKmexUbC8vcutWOqatHF37DiTlk
zo4VcloLoHLYoLmqKc0q7pbne36q3dmxQoqDWIly2o20VQ8Yqr4QBU+1OwuCHcZP1IDy4qlH2x6P
C+3ClfXUt5ydJ9I8L6UUMsaeB1UHBAfy6cSu1GPDO9qFj3li7s+ltqXQtKo5pVu74iUu3lXhUEaT
ZU1FnsdbiMMkOL50sDgxTHMda6ZHjZCGPFH1dWrLjblGaHZd1JlXvjVDkaWqXw174ANesA8vZRtP
zHVjdvqXolgZ/CkrGNTVrdQNcEYor28kRifeiXiWnZ+YyjQDvwlBcyEqQM66jWWim4FFj0CdinJj
UZk4iscRqtcQZ1D+ftXDUUBLbwYbBYsSsbrTWkBkcMNDc2LJrNxSWoiY3XdCsMZbxu7z8SkvnnEU
W48TGTr9jJJbAZ83IShXRWlDjFyd7/+JV15KEPldf50vetx44Y2xsoDWxwOm9RjxhQ137KRdpv4v
OBgcc2T8/GFr5Pf4FsX6vWH+KnMoD2x1YYLqeMQZKir2I+9qAoYQLcYkVGRX/r0UvSSDkxiXIvCJ
rcSYhZe+F/DfqEk4qpHT1Q5cwvCqR1hzrkQ0fQl7i2mT8spfTd84If5c50f4xNqZqw/dmro4v5gm
iPmRZkecUc63i5fj91NPn326ceLnjhB29iXJEhmjHq98iLp3nGjKlHeywXv3yAjE+fs9zuDYyBvq
Ls5fJO9dgYTYyKFd8NhhjOJalQPbG746PAXF8C2mfpSqAWRqP/BJc+J4WRXrEK8/FaP2zmjxIdeW
LcYpuidhWEJhSY8xoABocI9Pmpg8SPmtluzz9FYcb2NtXw+fNYWt6koSfujRYzAehaoKVnH9VImo
z0VhwIDZezAwCIErLr1GasT9blfqP4buzsPKTTPf6/KmxDmufU3jIrBd31qOebVMxi+jflDrEjvL
21HHoFHlggIBQtLsQjEcuGMLINq3fo0pRf1kDE9BfpS7p6J7AMOIg8hRTCE/3RTuVhQOUbqBcJAX
d0PxGKp7XdmNgen4o+cY/j6EhW51d5DseT1+hj2ZK78roIC6tAsGdx2ErWNWv3GbWUKHvTOL6nWg
6MnXX/0O33Xhnq6rze/zX/7Ud5+tgtZTsAoWOahRWBLWh0C4cg3MNlk1wQUlwyFx38kUo9yOl0Lx
n5zyNzFyrgktKAbBAaWnYdFdkRbFCsRyfNiMibDwtedYwqnpLXz94a608UYwfgjahxtho21uLfNV
Dz4BNj3kZXyvCRutjTa+8SiF8D64nWYeBXbXCaPMuVOBK9ZYlUqoMNwc+xJjL3oXlur0PvbN759r
S4sxUMKQyhhoVPDhsSks1m3/jJ8Wvi898f2qaTHXmAaFEjVlVXN+L8ifO9xPrmt3dsg29TRVjXxS
CkTYMTpx65xvV/v+3Rlqx79bTxTr6f8V2LRUp5ZhurSMn367ktlSUiFyGumh9z4U46MYdtjn4srT
OF22S1KMDcuN0VMvWzW2oZCcbN0Fxp7lcOBJIzb7RV2IVDU5anoQqgN8h1Ja4oe+EN14GchfshWC
CfsUzHzbpOlhsuGMpV3UC7ZrjisvaBdj/lyVd7G7rJtbrO405aBpKwvEwflffmIBa7OTvqULgwTn
ZNwXxUMk3Rg8YFzX8PQH/9rMwxYDJ9VjBksYHH00wYVDwqn+zgIOhFdFSKY3CFHAUE1/c3m5uq7D
s5CDEXMuNBCU9sqH4EmH3igviF5PnBT+FKj9NRJA2j2xw8Z+X2Gyl3JT9vWnFkDP+W7/MYP4bkXP
zvd+6uMNqalcBQGxlr6xVzuKqWL4NdBRV57yaZLAhGNZ2VqpLJIo5rgi4l9VhIca4PHgCe8YbH1a
gnhd7J6LZkek6wlFDsM+0evfyquvqL/P/9QT334um/U6N8JYGrdCzQKAAxbMua7dWVTxTDnIlZJ2
G46zvuN/XtfsLKYEwgT2jtDHyPor0MIrRcmmOluymZLohZDR3URf9OYK5M2F/p4IgnMGaiuGOJA1
dLh2kVWAVbP0ZxO35zy9iSYD5/YrHbhY1A54O1v173nItEOsPs3+ITU//FCjrHeg3le+y0KqUOI3
QC+PHWWUdezCnHh2oWiC8ukx9hbrbFMhemvfRvkwZkevWMfxppHWI+R2pb7rqjfFE7cXftj3e95c
tRvKsagUOQOmviv5ruiuC0WTl8TfEa4a+nDEHY4HhujOa9didWH9nLguzgGwfquEUi0p5PHVu04b
sPLFXtOCBQUWfnJLv3I1zeKGhzF8QzEeYQlbvtaoV5XxdNV4z1W7GDBqYg4AfI/ZZlM5xpVZrrlq
V8hcb8SgmC1FvGneukv1DifGey7a7RUFKKvRom4vn3Rqe9OMHOlz4y2z6vG6AZlFAgWvXV30QL22
dXLbVDzBNheOcyf2lrlaVysGTHxk+q4rPwrwFLJyU5rWha3lRLydK3YVLVXNamp81JbNsKrEC+2e
6vRsD5dz1asL0I97LfyhW18x6ZTS8JfXjfVsVQYu1vqdzCQpqMZ2bbxLr2t39jxniJybjQzVQ71S
+02aXwq638cmZbYKe2uI8dKiu4b705NuVO+6XM1crYsncQnRtiHmxTzELZviuv7Otbrm2PMSJOLx
LUiOjOttfEFMemKuzUW6g0Fhp2KEvDiv3WP7fNU3+2+trVaK8IqwQL4pl5cMP071dJrVfx3nOku1
xlj9vz3l2ed8T/+8e39zivvzsPJXq26VcgeQ+n7fabkdRhgKw5z+1UmNnanVLk7gCLr7WpdWYazY
ESY0QUL2E/tp0zzmmCEtKkCLGTeM8F5ArJamt0X6kuRvseptcKl2Am10Ali3iOWWBSYRRoz1gtvY
Wl2NdqzIuwrLAy14NoNjSMVJudXagyLzhHIHUmDd5Bqm4K/Yj20ThefpEFO51E7FEeNbX0P+qseS
LVIaY/eiAS8i37pRsm2zaudj/Kz1Q35b1QcAOjuzXtfuQ9/zoLL3vU0Vy2sZDCDwSxmpq+Y5PFw6
uRscxy7bBwLM1W6D+TDG1EMHdmLcWlm3tax0rXrSejIoSzvryQp0DTNzT99kSnzddWCuncq8MTDc
LiNVFDlutoDbcP5Lnwh+c/VUITLLe4PbQFDfVPKbDrS3Fq8UJczlU5bXBHmqsDpz7XcjPw7JhR39
VKdnwa/KIzGs45HqimHVmtJSbd5KJtX5ETmxoMRZCKySshs02WOboY4xdAL1QuLj+05j7PXvQi2T
ocxbiZH22zUncXiFq+kUdb7Tf7S2/71ggVnNWg/issZAiX2mh4mqSE492bRPMPAMt3qMzZt+UUkg
xhOg7+aXoL/l6F6jyl2rbXsPiehCR74fPWPu9xianlSHOoFeNN8EOIDXnVmMuWQpEAPJ8lA77OX8
BVtupbnua8uzzV9qqh4PR8KnsvKeh1/nv8b3gwDv69+PkYnYSPpWQFJo5d0OF+bPdDr77y8Myvjf
RmHcWUXT+sPewDdf5U17rFHIwF2GzXy+28aJvzCb+QA1laIrKM1QXH2VYoMkar0Tc9oPqqd4eDv/
R06MzVyaHyArVfuQAY+3xe2VOYq5IB90o65GkwYUo4fngn941x2V55aXQiVCj+Idfh/i/pooDznF
FefH4ftwgOPsv5+zaLqyF6lA3tfltsHVv0BLAcTvuu1irpxH3yf3wJsRxVaIch5xQb7Q8KluT5/1
r4OBbIyD7/VEx9B4L4Tx3oyxT5fj5MKonJods+WYuEXVYa8OAmC8qwawshe6PQXZbxbPH7/Vv7ot
DFkfCS65VNd0QZ+Q6yxhz1BFA0DZFkTRKWV4hpfqv0+oW01ptla9Jhv1tiIrrPjrMbecOnvveWnT
xH7dxdVaxdofK8llXhY8ypKVaY6R65yfV6dGcLaIFT3r8CUn9kQPpGwuRIY/lZ3fjN9cdV9C3kms
nOCTmt7eb5YgOheNqd2lvKi7ceAUQ7lJVQ0mc7UYkmwpAlpJhW2uojpJ0zU4MmpOftACSIh1ZL4k
4t2Y7SKPeuX2JTSbrUdViouCEH/nX137M6oeo8mZGGxIu+ohnpfWb8G4ZC05QzH+vxo87In/ncVh
ogypopXjXgGrXOwmEliWJ8sOCzSxSfeocNRoO0R3VC8klWRX0n0gP5z/PieC7LweIPQ1Sp5DbpuJ
f9t4wcIdt5X8Glv7zrwyrzqvChg0U6+ZB0hCXsaH6LrnpXlNQFmG4CwUs9/HEd/SWLbDpTWPa+20
Mf739AJ/+O/3UDs0N3GWcroF1AW8R85+6d2NJ76Z1UeHujBRNl4LKtuyU+Nn63sk3XdoSPAEhTsc
GYu23fjejZn3eJW9dsarqe866Y0Zu4ArsDYlcMsCtYzYrVniUapuDGWr8H9pjqmLol6zG6Vcj1kD
cnqVZ/oGf1f48WvcvnYW/4h1UNfuLrfyvVR+GFa7CEBMAIVcuD1eK+pnplVb2XgSSvOQ1ago1QNP
7EtM9de9mK/lABeIDBpzNjyMPRTpHIj2sZNSnh51x01dBxtzGxy0a3C10nPqv00II+ltZhWONwGw
Ks+mVN4pw4eEh4lkhGmCe1nrdQ9+Lq404SXNP3NDIqHNv7NArxh2bMZL2X1MvZ0by3u3C1a9chzH
G4TNdlo42LUuDOE2y3atKtl+p9h1+zUIN7IPrkHaqKG3Aj/HaHYLmGrLwv0Uu59dby5U0GSDFH4B
RdroLZilplsK4gFIhNiFy7LINtHE2B0gmmNtvmgHcduP1XoQsTQUPrukPw5E3SL9KsRdVIMEMt8h
dgEsz3jCXWnk0kL5Ncn3VvcZiNsqeJGz0BaTnIdG3xmEQ2+2a4ArL5X7EKHhL8vkAWaRP7CAYbpw
pVzhh+B0wNS05qvLcietc2oW5bWoHa2wWQTKoYjHhUBYWnTDSvKsVeyJjmaUMDmSheACT7Jq+v0R
hbfAstayCRmb6gepzx0zGB3VeOTVjBejRdWba3eo7SaIbYs8nSzvyzJatNGnUQQHdcQ+i2rOTjmM
OCCaFbQUCwm09TPu1+iPHXyh1yMe9kaTLNlIUYNUolNYS3UZqo+afKysJ69/asObNj62w6rn39bT
v9aEyU4SDATOks95dOCfU/65fbLWzXIsVmROS2tpQ+QNeTdPupq383Ull5By6Fx7aNGh+OTv9ENS
7gv5rR4KVDUE4vTLlH9U0YdSvZvmunV/DO4PqfmK+e8MoLNY3wVGYoNyuY3DZRjfuuO7K29CDZ1w
YnvtsY/v8vggg+vlGCMwoJLlUruMGtNxu9skuS2DZSc+WIG40KlkKYSDi5Yi9POlONzxjrPyhGJT
QGuqkrc2TNlfqJTidFG+J+E2bcpbNx4wKuxXopyuaoDMcGgWvmBtzLTfJOodgmC7Fg4aPHK9tusa
QBEl1clPU3tKh8wxwCENZfPUY10m8yaBS94t56RlLd0lHh2uduUIkSh6HbOtVverFpIUaC3dK+BP
7coUshiTVIgsODOopiWI9lNitljJBCKDWr8QzIMaIclmyLswWjQVABEZgcnY26ZcOYW5hua5CFhT
ftzcWsFRU+8M8ZiY6LIdBOnkxKTGxzvhp1HeS3J/46nyQx+jQlHUhRC9hLyrjiidUnK73NPN9DGq
g41VCg72EUsMUlOB/DAq3Lh5SPLfZR8ddVPbhXG2cJVwrSgPrplAzCkXmYBJCAmSvlJQmkPkTDTu
o8BhuyfLGhZ5pS6hdeplRGUr+vMcGp/XP8c8pjRZ6YTSI768C03tFqX13FRooFh7pqc6lt/bhnmI
GAEr+QmSbuEVhh3myYYcvy3g9NFQzKxoNzpK/6x8ViV0eVWw6eOtRt250TrUGyC0ipxSgTD26Mov
TVAeZKwnga4gQ/ZtWclXSOuXefXutby7pNVbKfa/JBR9cKpvof71Cziyk3emnekJJKMGnAgQK6Xe
ltyY2ogaBDH/kSGBhyC1EBFJNLHm5Obk3RTB/XoaCsCqjbvqh8Ypx8AxUm0VDqDi6z0EI99b1QJP
xPo67R/HlrLUcJnCca7eOvWuKV50mQL+eyF95QlVyHcaBx7+Fz3cF0V4T/37jhlUuKB0EOlP1KIQ
SX2k3EnMGLl59DJy8rK30tu1D3gvuws7HqpewuBRZbH4aU2qfufK1p7kmA2r3NGj9z7LdwRri5oz
AbBTBgiS0/8yFx/A065Ddr5WeVaMh7FCbBk7MWjKoXjNXGo9rYi/tO282yzNlmqh8qzmw/PonwLl
PS13ksBzrZ87CXxJjfIyVFo40Arde5X/1uStUnHoy7eZdp97H9JYsSJuMNHZhMWmjn9J9S6kS5m3
Qyy11duaE+G+1eSFGz51w1poG/CXLyiIIDk6liqDv1qJBtqr4KOnyM7qACY6XvVoFW+luUr6O6Hd
NXKwresHHnvYQuOh+xhVCUpauJQFYR2PzKIfevqz4i7lSyWPdMauJcSGOYYK4VYOqaq+TVMJV4WM
w1e58bJhkWSreDhkYGaKlOjlO5V0lKJsPZH9impcubAIJQ+8rnakGHAbe4eRF+y42nTCp46HIaId
qHQYIfPwWULgnG5GGg59HgV+aTrYeWItpngzZpXtVvVTwyYPJD5aDd6dqjhQU3zKLI1gLSprNmO0
Y3YU5IsgdkTppyhuenmvqc9jcyepL1J8VGA4t8Z9AYzJp4C5UReufNea5koiB4UPRsh22PmvteeU
6YZUEqYOD0H7LLD3lSZO6nWO//FY8njL36D0w0q9O89DSx0K+7L+6bUCC1NddG25lRvXCRGWZeKy
tTiQtRsja25NEGVlndiqyblgLO7kEshx4R7ihDwEp5YkihzshW2v3hKeD0a+b4hOWQ6FwQNPaFVr
oZtIdR1HLWxV03YpUxrf5I+W4K2i9jbsqjVYRRzymoUVrKgjO/o8XvkVz7OkfQP/SxxuAYUl2SdW
kYJ0jP1d3YClbBZa8aMe3aVXHYOCGNzf5sHLCEBSHkvHVAAWV7Ya/KiS11BeRR12c82qob7GjIhg
Htt7E64MvFqyDiJV+FWGGwqVIAQGTCLDqbjDjESA/tWynmJjM9aHQsucItDWcbPPrOQg5d0h8tBp
YQwEQvemwFOsRm8vBOwvem9wM/qkchm+Y/WQF4Wdu64TjPHab/OPui82fbM0+NGuVYLMKm6SrsMZ
957DIaHAXKG20eOfcpItgiBwhlpwqqxaSfIT6p9F6kX2aN602i9Z2ibuNK7KsXJlqFWVU9XRvmYI
dG4YgbDWoXqa6joV81UafYzsbwmnl5EzvWLyBsEkVjhhF4q/6iLNkYdfAhucjhtwUx4G72fGYVrE
ocLwNyOjnBaV7WvjXaOJUF3VaQFYfrPxKuu2ptBJ0X4bZbWKDHPpCVSFuem2HkQAkoCsmDdhnm1i
6b1Pc0ePoW5hAwG9U1m4mrws62AlBfqyrTZlWThAEV8UYfLC2EXNbaQ3j6H+patHV3+IkiMH0Lqq
1mXWLcdob4Hv06TCzsINJjG23oA9GBviO9UoyW0saY4aAn/WtVs1g+tW/B/OzmM5bmRb1+9yxhcR
8GZwJgWgUJ4sFo3ECYIiRXhvEsDTn6/2qHfdphTBUUe31CCYyFy5zG/IDSt1U9Tzqltww8652PBe
7RroYIbC0cAinfDc66zaoEKr0oPR+BAOWn8zg4fRql8066RNT/X8g5xhM8riFTMIfry2jxRMrKaQ
4CbAb73PmMtFhp/Sil3M0zRaK0UlnR/YjKTldTPeJ0Xu4mpSis6zsYAc6t6VSKgGcwKkLSgIpkCx
XuJCW2NveRhLYzXHE/JOzblFrTJulXvd4MoRw6prsr2qldQClh+l+6TxQnoRTo7v6mi7TYFImKnT
Ea6wsCW7aW23SywXc+OmJVvMeEDBorSdZ2TrxZpQla7v5+Guqct1nXXHxCrdwo43wMhdCfULm4da
4DPSGqFoc2HIZ2+0OjuMCH5rLPMiLQenBD+mGz9zAmqLvA6m5MGifvYQ/czQWjlVse2wz8VUD1vH
1eSQ4SNEoxq5rxXTQ4apZ8nhtHHqxMt+NZLJT1l8byvTcekR39AM2e3LD9Oq7tRk31ZvnRb6pq1y
eQnPxNTJ6kDpx6cOa9zC3tc4myJC7aOkR20Lz60KkDZehZ9jmHhh/zyYzkZuyjXy5XvN2fF75MpL
bMRBPK+xDde0yQ+RHRq1YC7s3+mIVA4GcJk1YWvn1VfG9GEQ/Rq/4d66w+9nhSk7EyKA6rj6NbXl
m+JBVfHLpAdUyfYKJb71lOBoUxeHBvdWMF+JZFM41vgL41TXP/WUiJH5HMWV2wCOJ3NMo9C3owpj
QAu6qtiOdvNpoQ2+Ej2h7epiXNcX1FtWpnoequRXocf3M5EGFmSJOe2C65N8KAp0kadDqYwkd8iB
K0TtpJvKbYGwTK9VJ8feG/DEENhZCbOEs1WBTrY3Yf2Ava+ITKLjjwRH7ART4RohzyyJudKogJIe
CD9RHE1gbVBOwqbPs7SRqzTTWpErL2u1o0BjANchj7MV1MtTCVsy4uI1xAUZRb+2kSoPq0dhTI8y
+t1DnrkMfSA2Bp0S5Hhm1Yu0yqb54EjCH4W1xisCoIA7iNBv4mFlpo9KhOsofn7zfDV7jD2Bla7g
CE5h6Q/Ls9WREmCiXpjmxknxsJYdKSgBQRaEyqxHe7+d7h2N21VReq8xwuelzdzCiE+4/HqqvJWz
7N5pPu0Gc00InJ02eQv05AWs+TTpbk+xgCnrSZ8fF+2uFOF+6VVfrTmPxt4JsXtfECrvA9yRoQQ3
ntrrLj4zQRlb2E+Mh7rSP3VU6VHpb6r7Xltb5SlSdmhCrxzlp5o8j/F5xGvX6Q/ELdDsbXJsUtoa
zQASem0irW/K86MUp24Yqm5W5feMucgf8MLEr9ScnbOWxptwdrZ9FuGvJNZGpH5kZKjmGONp/DyP
DdMqMganoAWzrJJWWztF4pZQY8uM4GFKgebEOxkoVjdiqIoeHHkZFg3kdZqGAk8RrWpqCYa8azOU
9qF50qg0OothsngcrAV/Gsp+a8HKWjuOJgTcq5Y9VvK52foqxtaGXWPGiSa7rtwlUnwUjIyF7OlQ
wSQynSKCo6R6korRwGy+Tvank8f7BndFJfnVl8kTU5k7uiKINyi7MuaGywfrZOvtY9eHAXA7qoV7
u6ru6viMmfK1MHULkuGk19xUHPOSAbOlHk0xu7bek54t1EX7yGxPdcg1sLwhi+hapbZSS8lf7NeU
nqLgFNE3Ao+bx4zIx2WVMyEuX6sc2vq1kxM/9O1bSrsGYzMys9xrok/cL+hrRW7HWesQqp+1twlg
pMrU13TeQyu+2CM7eA6Mwd6YA6VKox3iTPNqE0ObK5WmxUTcCK6+4byZJT4ry1xJnbUx6hMdR1fh
0yMlHkT2Ji6tlZmPriMla5PWmz7qFPicCWwBehuO9nQNPFstwr+tfjH6l9BsCbKfC4Gzh/KZhtGp
kMZNRNKa40EwKBkI5NRVk/xzqjsXaDrmA+drW0ThHsNC75KqG7s5MXSDBYO0Wfkbh0ynC/eJ3AdK
w72jzPdNXPhW/iktgVEYa1wnc1sLptjB3LoNZHZtqpF/Tga29Juc2ljRFj+eF2KerG0by6aurby0
iDZFPt6XzmupDKeKbpRhaKthJFeP5NPCq/XQWzusGBLrR7HsZOtlBKITSb+r+Z62xmxfDC/zRfLR
qvbBoSuUWae5c9YZOVUpMljer6rxVoQ7Qae93Yi+DDp93cFFlrJjRiY3dj/SclvRxNAH35CPYdKv
emCxIv5VIqScxibm4gue2fp6WT4nEpaF6nJCjFvrDhluyw0N4hRRJQO6E/01YNsCQzHppUXYcsjK
U0qcbnLME4p8GzcwWpxlpaTA0epzOU5eluD9TV26TF5BpQ32+xCN9sGKtU1BCleY0cqZXot+2Mvh
XZ0kMPHvqsj2pGbweudN73RUs5JjyugCs+xVJJus/rjt9exOMhoy48/CHt0+HP2xIfurOi8bR2+M
Enx9QtqVT+ESbhw7sJlxmbj6JFa+L9rnugxdZyG3qow9xr0AN+jk9tc60jg28bxzOhdegNtaYNPN
wpVyoCVd4c7g1J1MP9QTQdxpV2bc+VU10WpSID8ItyArmBqdjh1AVAxXmpEN2CjwXmAqkzm11e9u
KJ+t6CpNn95Fs+XLBlHDdDyjCb2iFvzVwYvTxo1VcRA2G6XIDtF8mtT8IW2m+3YqYdoTxFJprStJ
MFYhfQC4/aXYZISq1nq1MHtrwL/obBdVJg3BujZWiRvmSw8vS5GUc6M7zwaqLnQnnmDp4kkeHpvF
ecrw4tY75djr43EOp6ADSivT2ValbZEju08D8vrXU10iGy99a0pX+ShtuQ7VuY2pMUnHovHYz7+m
B7vX9n3f/1QFUBSVKnQIxTpSQ1q6lQEfWLrEAy22FjyaQnPEiNV7ubXJftuFCx5NBmtMNmJu32Wn
Dgq8zxsZyl6h7wpF8vvKkAJRvC6hvjeAG8wG1iVY8CVZBAMK8r8ceXP1E19uT23mkxoqXjkeKkQ6
pp+aNa2y8NGIfkStsxvqbI+23c94IXI7ImiX2TVSDoj5Yo/Y3SifzfjS4M+h4x28SJjo9KEfZ7Vf
qOKua3NMzc34gaIEdIA3lhTqzo+4t3ciLt8mnMuZghznxtgqWYuihCxlq9TqGUkxh6IQEgSiLAUH
L9hfsy90ybWag6SIg9ayxvMlmg+2dDelfLJNFxexK0dPqeVXJmm+02NTYKNVgWGtpxstZi6L7Dbt
2UDDbZBwUFYsw13C00OTLJ+1HtQtfsqmRPeto85w2n4tqPtj50luH6y0OktN4zuZuiu7mf51s+6Q
9Yk00FDTxSFd7Rpn19YqtRk7zB4dBIPqlZm8iu5S0LgIHXUn9xadzaZa9fi+0nasPEk/pdk2ArR9
7dato7baqOpZX04xWHxbCK/CpMHX8iYHTv2AWewhHcs3+8pszIZ17KgMwYb19d8xi1lrzKoa/tkz
JLj++5UrGlaLv5AMCsVe1dDU+qS81j2oJfHgYlBIEXM0JfUrHnsrI9eiNYeehAEv9TPevli+Y9es
GJ8TPuEhoIa8K2zX7OG0mPfQGb2MsU62FwVNmJZUetLaS1dZwSTalWDqHE7yOhroPzl3UaJ5MqCX
QW7cfh4uWLm81Q78g7Z0h+I1ZOQ6fRrtoxW+LwPXpGSte6MOGp12MFofY/1h1Y+NtSuckTu381tx
nOJy3Q1YUg93pi2tLf56vfymOvZHo94N3RB0ju4h9gqHwlmRAOz7AR+pY9OmQTS/lvM2NvaFWqyK
8uCYz43c+bVQVtGCFzVdg1T2bRmupqK6iWlBzX/r2Ps1LV6FGZvqkIdXNIxnuBS4j4dKHCRS+yMZ
1edaGDnHUQS0vh4Ke4fNcGZFvui3s7G8yaSd7dQjNAUBMtqGYhM2zWaQEPYs5XWc0KUahnWoGGuZ
gzCz2EP8MWXlW9IVnLDck0yMqJcPG4vparKfEw2ZScfKLnaquEoGmF4Cf7ak6hFBmHWUKeTWu1Hs
uTa2bPCgb+VtqxAHsvHTJEpVXb1ZlMcI6xKT929Y/TkZaDGGljfb+lvfjyDlkrMTmVjbc0cbJWpa
FQ2kZSk35WgXOHPr3rScMQpSXId23zTNfqklB1RbznjGHESXHWxz2cSJug0leSOXNlWdfoiT8qwA
5Or7LgipCcZCXzfZuNFHnEcYWyj5MdKesvmlSt+d9D0VbxFXgIK2SXbotbdK0Grv7yLjJMzzSM1W
ohUc0YmkYSJJuZ8t72n34swv2fA5Qbcq55M+bujhAxOU7TUdVC02fDODpnC8jq9bJYKCec9AUWlL
nnAfqWebrowjb6V+N4lz1h6j+qTnRyU+JspRnt8n9arnfWEbemOdrQdJOiMKWhKaFjl18xBicibm
HzHEzs46jcZdfr0BH5s4e5hNCtKm8PNmdFmMj6p6b411rQFv7LhxJ38KHR/bXyKRjYJLfDHJdw2a
8GWMxmfkNVrtLkBTEAjcWToFGFxZbaflp2t5OTv3mXTXDnSPyqMUag+L1h4MrrRIZxS4QZac0VvQ
GdCGyf6Xe0Nsw+ITkVLgFodBflekaKNpHChxTFO/k56n5KmdXFXZ0SooUY3KxFWnpturRlBrjldU
847yP7ev33s/WNpJSk5df2foSJcw7WWYFtG93ItsVw629jNd1AB20T6vXtXJOWjDg95NaDGXMmo0
zttQDXcGToOeM74Z8nMfK2sqrXXkJDgeYnfV+2X/i5h/XiJno0va8SqPkw9nO34pBoDtw5OUPBfM
i/qLXXtpbe/0eGeTmm9060MSF+NnmW6ltvO7WQ86+aQUd1D5GWu4XWCPwE0jPwoR7Om0x7lQ3Jx4
LMKGfXvS8vGcZCeri30E0gNM13+a8TkmIsgGAj/kiAwMKPzsZFVaQbulnClM3R3syyDlW0mj/pH5
QTXOTI8gJX15oCspXeroo4iKd6ep/GV0DrIW7U11Oag1o+eu09zGAtuLAGtOHu4ktm8QvpNmbTJ8
xAkloQtwyShJ9TJdix4LHaza/TYGtxRrnjo+4QuITnDHzHkv9+8qlvXgplYqrY+cRoZRyF6vSJep
/oB+1XT0Mmr+pEyfBlFd7OGiyJL/Z3zFv+NfrFuNMD2OunYQAAXzzpNK5vd/0R776rk3yKR0Kiru
P55rd+vGOdbWt5Dx1q0smJwkcmXMPDdlkDls5O8CJm8gSCUWZmptgwCbW8Sk+UR/QVJ9QfCznBuA
UVQ02tQXEpeSZm7T5HWURl8xFe5YJrKqHkxZ40a5ui6c33Y4XfK4W9X0XyOn9SIo7+UvM8v+8i5f
fJNbTS9Y/kaeXn/HxmA05WXf+9S3sjxjJkw7q/gkcnGaGWUxAP/W3rSvmKD3t4ekjLr//R/l/9mL
6YxJUcAYUrwh9ZO/AX7+HRpq3crvJFprZ6EKv5nLpjSKQLNPlO2rMF/+Av75QqDasm8AOokc9dKY
SAIVU9p1jTssfRDV5NgMx0dla6XyapLwINS0LRXjPjEMX1dfwjknDb0rHWYrI3GYzogSVie5He/6
4i9MjS9f7bo5/rGo+ZgtchyBOC7oemMXC1d9g/ZAVNeHbPhgBr1tBtyxn0D76OaxRkLdRMVCaixk
HLJVTg1BJYQr4CEsHrHS/ubWvAkXfI6KZoKDTG3h0XPGKfV7W+iKoPrHb9vYxdB1MkjXntHsrP4e
vqfLfvWb/q8Hi6qtrHbhwXog9Ss8fL73vjfRwhKZokuOiWSj6soaZaj3refeavxYrZ41Iml53Vn1
ItCHBm2Q7z36BhyII55aLgNMxLLfy/k6mb4X6W/1fGLsBMponOe98r68VB9/flnt3/GE1v+n5pOo
kmXMFuFYB50FzGM0rmq0tE+mJWFwnd8lhUYKGJ4d6TqzRhikZb4o8kOt/2QEIUkHPd0lZBN1ii2W
qm+ZRKwznHKb5aMckZUV0+k6nU9kJxiVH3L4NjYPjioHpvQYRyOAqJ2ymMgPc5gK5eHPv9Z1rf8F
EGjdxBtLTWNFpeO/z8VlRqtEtCNeDJ34qdXNW1LzK8bh9L0teqvzM2dGYeYNW8lK75Z2bdnPf/4d
vridbiV5tFIfSkVPiPbRoUqvtcKfn/tFtLduQoCpDzVam6zNKFUEYlwYpZDGko0D+N8EYv+zJ/9t
/W+iwZjKmtwYnIFUjd2lPJfVQdYfq/G1zx26jCED5O2oHbrqYOWvZXfHtV6VL40kAXTLVnQxaV3n
btW8F+OrI11C6yVRf2Kvbs40bHHUwAm9u04tJWR2Ilo7Vb6umt8ac1KcsE215jp/SrJnI/HAMq9s
RjapEyiIL1lN7PbWUR0CS9zL9BHlX0l6NpR3Z/lJ99kd4ztlul/MqxfbfdE6J6ndT+kpqYAdVA1D
xtea/o7ZtPdRqYGLBMETPSBnaLcLHrvVZdJlry6ex3DXgM92dtHwF9b3F5hwy7qJhCaksD4d0CS6
anNQDAJ8YlSDtuY80eg3AT86rhEpOG5UXk0lrNN8d6L4W/JzOMv+d3jvJqeSBESv/dQco3Aj/gal
/mKT32ouqlWkxxL4gf3waT/Wf7nTvwpq5k2iNCdSZY8NcP1yfDGwFwUKSnvMRXVLj2D+drTjhnY9
RYqnzOZKlhccpplIRJZXd9s421Ltiz4w8pmmIYvNVMMy1GNULT/kpLtz9BK0gXm2y9hDWTBQaC5P
ibmNlk0RaW5cJIeZfnKmHQq8WRLtb8zur9bqeqD/cXf3ei7KJVPICXYoEIjvqdBYtzJaY8c0u415
bHJiGpf8TTHlGmr/JQTcamhdzQayomDHhAZjuQ+IExuz/eZdeGvemXRiaBu05/bJggaDX6R/SVS/
eumb2KhIBYzrmufGUeE6I50OwCTie96J1q1ak4xdRyEPiJYr70xHv1dt3GordZJadvkEV8T6ET6a
v/58R3yx1W51lTIz6qQRmM5Vm6RLve6bFdetkpIpuioU1xVYfiynvyl9fHGhGTenvRjQadfDglzO
aYLWAY8OBsmSgUnYvfe99bg5enpKQBG5Nu2r18Erf3/voTdJSooas5zYbLb2R2P5dHG+99jrN/1H
mCjahKK7Ik8ExciYy/n558d+tcrafz9WNaJWEqpKCacNGwsAcBHVrtVpgZb/TYD3qx9xc/oyFW1N
GyQuuvIMJX6P5jnFqN7J/qJc9EWqe6tcNMhprElKT/ycxWGKxpWTi71NO3NW7yHzfC9N/48m1z+W
P811YU4ZyrlqAcx84/TR+s8f4IszeStEpDb6OMydAqf+OXqUvrexb0WITL1iYCszIjCUcEtTH077
n9/2i0iq3xxKM4yQ3rxWK0m2yQA5kV9Vcen/+eFfLcXNcVQdLIUL2I7Xbq0Yt7P2zdW4OZH1nBp0
xlnirlvPV7z46s/v+8XOu5UiQsKgUdEPm7GEAxTcI1yfgZk7N3Pqh/rylx/yxenRbw+omdlRn/JD
aItecR3MF3RQX1r3vYvmViBIM/ALiTo0HcymS1amrngVcMM/L9BXH/SmXogMW8kGmw9qhKjBofzw
l6z5q+feJM02euLFPPPOquGJdykN/vy6/6mO/yW5udUE0nthOJkjpr0MJ2xGEzAFkzZFhxR1Vmn6
WKIRxCO8og6uxtx40iRD4dqaYC5ldWUyzsor0Fx3pmoDAIbm0cRBWmsMPYtALE96OV8n/fvYVl3A
kld1UK2On5xC9+3ZDKqFrqwWKObo0TBzdSQ0wvLXlR0hZTJQhdeFIgs3h4OJYN+05Htd7oFqXjqg
3YnJ/Bw12cJ6Y0TvK1RZEa0+k5FLnJfBkk9btW/9Hn0/u/SkxTzk0bx1Uv54+G0wTO2fFiVaxzCT
xuK+Q88/1B9sFWRCocJHfULADnTBX7IQw7p+/39b55teClRhRSE3FSh393Btn8PpyQBvJAGgrOxL
NbM+4atIpUB1tO3s9Os+a3dzZzLD2Fn9zFxebArrWIYol4NP1VEunxxG5fVqtD+uXYms2rUWZCK1
Cq4SJJPmZ8AAInkHVDCIdAg7/Om83DXZR6q+QX2A4fBYMjgs9c3C7Hka1pMOjmWJkDf0RFN4CTjv
RLxX8L6QMHL1rlvlgIWtaYIHtNGVdJ0x3VgAJeUM6o0PXKNNsdeGn2PuBIUtAiOmSQJCe/5Vqb9S
nEomsU3BZSh3fb6WHHA3zGwbxW3r7aR+0qZ3hTk8ZV15V0v9fs4YKo1MKiEpd1rltkDKQjAmmYYG
rHieO5DS4/0MZD4qWIn0ZDGTg6AGRgoVtATZfWl46OIGDJi+yWPdnWbpoerBfL4pyrwaKDbruFpn
S/Y84f+dJ8/VMvlVu9fMdSUzq0fPcVBaz+IPRfG8YIUsDHGWYJA3Ov+zmowgZCXZ0wCMD7O64hjU
5gkdrNVUb8y6X7XdOZZtt0wGX9Pf8+ZgzIaXmqWrCeWl7BpoimDSeasx0X6ZyLhjNbVJHFTXxTis
5QVnazgpRdw9TE19RX9pRvcwj71nw6QYVMkDtxFMyT24aaso/RyBcktSXJGM2xEUfmTlLraSS43t
RLxsJQhW+gmDPS8Hju4YGUYZtqvwCgY/ugHJMkZAsa4DRl/VQ08P260SdutRmCidOjsFqqcTTnCq
Cj+2+s3ArK1PYj8HrJC1U9CYn/0YrpPE2ZRoa6qx9l5GQKchaEUMaO1C9s1E9cr8MrfaVSLGNSWk
fdv8lKsfiXU/Q2WgSerSDgGa6uCfV7i2NWz72HDnK+9wCQET/cid+mwvaDIxQTFWEnwESTo6aX+s
Gfw2k1/oP2bsd5fkYCF/N2wohO7pl93ZizgozoMS/54i2JoKkIQaZLtRuZP+KAuxc7KAjhJz0TAw
wFvwo1dTtGZKhwaH64BBBxbkdFg4HIUiAxcrAWE2vsiXx8GGENQAG5X1VckX08uXdnqR2YlAoyaG
BOEYukVYAZUqVl0kue2MBgm2L4tjrTTxgu5xl8RuNkExKUCmLsVaaDsZmIPZx8DZmFrWoH1zSABv
VaZBK9w2qbaKLQ2fRGT+CpiN7SGZpzUqUEgP+ml2yQob4MDvUbNXONQo3U4qIafTJ5pGPvhouhp6
QZr8YMC6hriDfLiKfFZnvHZVsY6ZZtjpYzE/dDIA88hx+RhgrPYqjGGnBG/vsI9pRvbZi1S0KBNp
cDHUTS7sc2Q4l9HaA98qgD3XyU6gaF5Pa7M1jwMB2up+SDmcwAyuaNJ5co1Yc0pqheIWYxPQs3mc
+Xn/YzI4nwMwHRxHRu03io2uKkPAmnWvNt4a0K399NxPZSAnFrPXc2Yjm2lvAAcpfeYOMd6RV/Lj
mO2q5U7hClOSl24AFZ++Oaa+qWsTuGG7cSyZ7ty4qqBy5sa4kmQOHYSfO7M4VxnbeDJWNrh+2dnM
zjG0sGvrLBSjK3fsn2wF9CYYe6/K4t9ymu+i+FIwX+csXS9EYQCAsl50URIiS3/po5eQaVcPLLhw
iqMZvdoRUHg2XA9+TuAPs5oBDdUcUdl+TkF6lFjoVNlybzbyUwEmfi6gF08lcTl1XguJiBhPWRvk
k+mZ/eS2Br1no61+tqO5HeUDoNQYtRg0HqAOo0Bqlmst2ffjL6U9JvlRlX/aYlqnFbfyxFCyu0rm
ir2qc+1/zH2z7WotyNIHsIb+HJZHKgBX57vhBtNmF6NGkxkaYO+Ar+0ZHoXFRrGcY6sex/ZXw0Q+
Em6PeL3Zo2MY1f5sb412WjXWU2+/0lvy0mT0GvPZKD418zKmP/EN83SoJBFJx1D+suAxLDjvqJ11
btP7usMuJbqk7XORrDlRgQh5mpEnxyib7wWeYIm0y4QFlo4IDAYXbVWXiQtEPKNZZWkHJ9jedaXs
igLwQNGl/pA+hFW/H0t4GmBxTGDeDdhNk8yEYsp0nJ/h/CBnJThcACxR/BgtF17DkwEdyfb4SxvD
QyufJf1JJEFPTxgq1ZSIbS7trJCesHPMGCHVgNivcinFbL0PFTfO+LuCm5fM+boYpkNvQXVzOL/N
j9BRtlPMlLUD2SmxWXNZhi8TrgyGdFdLWymZSIUFidqDMfxNQe8LTQvrVuMtxjwxhBAj9s586jvF
S4jNXQszvPnURRqUpFY9QJekLTGBgs4OfwD3Xz8yJVfEcN+Sz0UtHrKQyy28tEXhFUZEnqd6Fccz
reg72tt+GAFdQXhPereNpU07VKDCHbiaFycHGVpWa7MHVAUw+M+ZrW58kTL/p6f6j/q16uMhq+OR
Tu8IXjGH9Y54TXOO1WHTSY2XEIxhGm+EFjT1crCVn639AQZ2peamZ1XjKl7gXkLEqkF5TKkBI/sO
h5HVAi1CLBBIJb/Rhz2wwmQ6p3Xu10jOm9n9UEJaTdV9d8US1iSojPp6HVa8Vbt5+Zgp5x7hg6UX
nl1pvhzOHrXqRwEJ1cmWdRKhSsXQYD5jmL6uIHImWwFPLOnvDVBM2owHkfw0Is1oQSZJw2MevwOl
NepxJ8yHlHsqFaUfUUvag3VMMxBpdPNDMisIbMwZqgybRAF1utuhFKSsiiaBUr5uodwLptMtoCDC
wdK+Ls0ezR8yIejKVvUiS0hf00q8ytAO0sFoooeewDXDBJi6tdMcHePUtl6fnNVq2cjpdua7d7C5
wghUsVRtNDVyAaeRF+zCOgjzrSo61zRjbyGcGRZ4TsgWtg44W6l93b4rCcpyM6zUviKKA/mESKS9
6cODKB5i+Gd0Yatrqzo51wDlUMxwWmedZCSgdiCZ8NQ0+ZDkp0V65coAkSk8jcypHh/mlDlptJbD
48Ll2TYXe7G9SA2kaSUerO7YTMsqvM5a5H20nNXy0VLujaz1MTte6QzJk+E4WD86eJn5diKsmaTL
hsJOvuLi0RPI+O5L8mojNpFB++8uoXiW5XMc/RrbfZK+hHCrE/ZCwf7TjFMd/XJauFQ8OH2s2uTq
eE2uQcC1oe4z0sJfIYzs+xgWzmSBW8YIzR8gIraF/Djl54q5uoXzAEBb3y7UraMqa9sMHzDl9jNn
jxGGnbXrugZ+r6qHvoq3JdVPCES8yk2QU3weZ2Zc0DxX3WsRXrrkSSmcHSQhBAG1x3Aafkhyvc85
0pX1vpjTecT7E+cFbN68EuOzjv7TUD3qPRFChsgQV7sQ9KeWsACwpRMpugDwcjtooqPMJTCfqyLE
qmxajeFpxr2zBunWvIXKw6hWqxYihmOhX6A/GQjUFglsWTk76PXTmAfD9CPNZq8adsiVXY1CSVtB
YekERkU7lhxFrT7jOrzikMGBh8eMdQOH/U1JHwbSC5mv7zzB78J3pBdvbbjXmAqr97RLSPd9FSBx
vxwN/ZCMU2DbjocCSC/vZ+6PQn9NYTpMzrNu/1aw9DOTyo/G6sHSo6cSsnaCzAgaKD0y8N4QAo2P
uYEy6s8Ibe+A/6jkiDrMcVAo72E/+/ZEGgAq3G31jR4Hs2hgsu8Vhpi5Se3bvWRpBSE6Azc3QGpH
hmHsnmyp28sVpjFN3FMzm+FmIb2uhu5HjEC26QxwsOJAdxAyYEpkwkEce3CeRe9HsA46vXk0B2eL
pv5JwOq3ZlCtuVeYyKcpEO8UxxVY7KTXUlyQCsH+H8x7A/J/HJ6uLBrEU0J73U8OsznCeARbGWGB
YonXEJoaagBxTeaw1XOkaR0D9y2jybMhTVjdLpEPavU80UDT8hmiyOJmIRk5XA7FtB/qBZ+Q6/d0
5qAcN924vV5Cat58Jnq+SUPNhXLu2i2ECP0y00Io6DZJULKWPPIgfCBZsU0GYNDmZpp2XWrfWXoB
sTY5ahoiuTmgwqb34yhIEV2xu+IhVPSghwkTtcMp1LUdumnBHAOdEpi9tdNm0e2tNcj7Lmc/EpFs
hJiF8VOC9hOWBKjuIQLg37avYxuurQJ88yOePfUcHubSuuSZ2Cg2yEOEcP5ynX3RP7hpFMJcYjHg
TO9niIXwouP2958f/B+9uX/rTNy0CoUymkJXm2lvD/0TwewUItMzmeShGsIQeETN5P92AejT/o1c
AzmI6UIu2y+ScpdN9lb+P87OtDlu3sr3XyWV15cZAiRBcmomL3rTbsm2LFn9hiV54Q7u66e/PyrP
nUgtW309laRSLkmNJgEcHJzzX5r5LvJ+Jn74wQ9+vv+llrF/9Z2WI/3F0V3PfgV+XiEbltmrlCRo
gSgPZbF5/+Of1d9+9fkHFUY79fq+ymjplaa1aWfzyxCea4lV0fAzNj6HnaAxfyYGkMbt+cCZ2E3J
h8z9UB21330W5PvVN5CvnxCB8kKxBnlC6igzDHs55fBBqi1IsvNg8GFd4DJZXI/4KMQwnRvOqlxy
yujLtrwA6jqiquBJ839X67cOypYRRLA4pTF+ERknYvgyx0fqi5yuv5nKg8KlqzT8Dc6rC8j3qwqP
Xapx8BJPgUZ85vIMOURfkABh5ZGtNV1/HX+rMoTqxcacm88FJ8oc2ZsKkhpnwdaGKj3CW8g019+P
fflghfbOUd3Onu3zqOy3kfFggxAvLO/aL74OZb+ewnib53fV7K6HFDZcedY0l8F0p9tqg7qRDyNW
tNd1kqxzREVqCs1VcGN55x7RlJi2LtUlzL+quk/NjvIa2jYt3wFCGdG9KSAEpfPaLR+QCskC2Gzn
bY8it7kBBdLlLskjNHmjvY8IlCOMo7HIl0rCOjCa1aIyUHUlWcVjGpEspgB1EdDIWpihkXfVqvHM
sEH0L0odWy+79M0tJFZ7hq5YfYiKs2YK1g4lQkkdYrTy0wQhrpRrQdFCphdndpmuEHSDo1pMX5K2
2NRddIZgKkpbD65F2h6fpdV5SYkNq6U4fJzHn7oIL0qIPlUEfhoWIwot0jpxhksfueoCXwNaZJfz
HH+o45jTmLydU3UQCXsl34QjDPABOmN4EuxCR6A25TLVUF/Hh8SWV7r4aRXVaeZNm6xb2P3nZXQb
1/NDOpD8KHiDSmy5cq7LmBMHml6jb/v0SqZXAEURdwqSnT89WbnYTmbyyW1/+NE3W0abckA8Lncp
fCTctdJVLc31qE+N8lPrlpvZKn8OjT5tjZk724NrXwAkh+7aXuaWtUXPhIu8vUZVadWr/GaGTD7A
N6r7cTcUAQWk7BLC27PDeBhlDx7Agigrtl35NaVA3C30SoQU3TmhjORe5OJDNF+1ZI/1FH5xjPsp
qS98/cONYNU6+Wa0qu0Er6Ab/A92ZJ23ofUUW1QgAG745g+jt+AeY6vVOMjWlhit3yfwtlAX68qd
j76Gzu2bxDWP9EF+08yRB2dKlSY9SyYYyDp6qoafxzDaGB4Qkgh23HwM4fCbWC4PzhfUWrVERGi4
aNMvOTbDTnPpQ2t9P5L/5o53KM/tz5pLCpnURWGeJiGGeeN07P7467glD44INxSxTWV3uBibq67/
zAlw5IN/09061MRVvlUM2qVS3iEP0QczymCIyGF2rM1jx9tvmg3PCOEXx6fj6qxJZ4eJhclRpi0e
gopy2XmCZEmcfInMk0l7xJl47dve+v2Z+N00H8R5PQvTnZbHqqNHy10yQzh9SAC8/+m/eWmHYrle
GkX53DHPoWPiRH4xyhYCKiJ0w/f3B3he9L84kA+Vc5OgBUnrWJyAaloi9Vlcxx/S0n4SIUV6rHlj
Imsrvrn9yPU2+5AHX72aK8nihAfhDpWlTVciHBZOp2nJjdYsnnyVn7XwLWne7epebJMku9Bk00e+
8e9m+QDJZqopNINypNUIw1BFtBVUcTlkn9PoYSi/hmOLylr4MCPJZSP64ado+rgGkmbtyhhAdZVQ
OxvISF5h0lJ61Ma3BBH497/b77blQberCRKBupxHLRHcIYfIRH3w/U92lv33q3lagtmLtV1xDxad
zUpodXKTO9NJlYdbvx3OpJpOCmhphihXTZFtEK5H5Qc1Dl3c+RCEBEXtUJ96ybBO1F4kICkL65xu
0yqIwKQm68J9ChMid/q5WoRKKGsKQZqBJ6gJQ3hACypskNMykXQL0tPGa7dW9JAGj6lTbuHHnZZT
eldM42kK3DiLbyya+Rqb1c7fB4G9bvwTHSP9MI9P9mh/wjWaKoF15K38bnscRPIp9aOwQpL/QmQF
RZBsPSIYjNkbndy/8Ov/8W38z/BHcfOvV9z887/497einOo4jNqDf/7zKv5WF03xs/2v5c/+59de
/9E/Pzz2EN+Lw9959Sd88l8jbx7bx1f/gFcWt9PH7kc9fYKPnrXPH893XH7z//eHf/vx/Cm3U/nj
v//+reh0u3waIpr673/96Ow7jJPFhPg/Xn7+Xz/88Jjzdx9+DH/b/3jMHjXB5F8f+D9/9eOxaf/7
74Zw1T+EYyvXs2zblcphBoYfy4+Ecv6BZSq61p6PVIlYzj9d1G3EX0n/H9LyTVgkUrjScwR/1RTd
888c+Q9lOibNJcf0XNph6u//7wu+mqR/T9rfdJffFLFuFw6NfLVdHM8WtiV92+KzHM+Sh7BXaY7F
BC+8fchcvKmcMJzuByEWD6nSWBuqlV9V02oBHDTrr4Igdj85ph09Dq0DIB6IQHcEfPX6mFi+jxI8
mG0qU7nSPAy38RwFAnlm+0HkvXcxxHF1PlstCxehyCMBcomD/44UDCUtB1qsJx3T5zWaB3cbGqqT
mSMSsC+DEy8/m+mMebRavA61Eqif6F9jHX3kFPzlmEIo2kcsCusQYtI6/qRHjzGbVbOiI7+e18k2
3Bi7F+vwr2l+Na2vY/9fz/ZinCVKvoiGcFTRtwqnZA8jfKN34Xm4rc4ezRVeHUeeaFmLb1/ji6GW
WP9iqMpFH8GKGQojER4KvPo6WJmbeP2t2pyiXrlS22Mzd4CWQJ6Z8XiHruuBhGIDLav6xZiZtFTA
zUw+dXViNpSWPHkWJrVN618rqU7ARiLJ6ea9sw3EwmiqFDAwiOSu6a8lYBxKzKMRztQyCqpDtdSw
POGF0IfUbol2it+YqbUO5ZDLHRCLjBIAvW3Uw4w0vbZcTVUewxPvyWsH3G2R1KQdaOHMqGkwo9K6
qktHPQR5z33WNXuMmkd/6T6Zvjpp4kUTs2MD0egPZDqfGFPTyW02uuJbWTRcYROrab83lLFtiILQ
hrdcYeC5o4uU3JajSdm+G7KlV0x8uR0nxcnWDXqyT/Ucp94qkwo9YGtwYv8kDqzZX+dlwKUvKbvc
X4fFcn3z/KZJueDqpLmwKrRnVlygksvGb8H5tIbdoaqVm9xwZh2WaJ8qChPYaE7yaqCiQ0l3TPLi
Ys4D2ZAs2jV6ol2bw6gG/3Fkhb1OFp4ne4mQNggXQqJpLSHjxWT7kc8VJ6/np0hAqsMcfb4EJ2gc
SUkOA48SUtjC80zFSDSLDnbMZLm0X8zAfCrdMoclQYEhdtMCMn3VHDmNn9XtX0ae57GIcZ6PsITl
HIKr0KhO6rjJxJM5EAMZrEQBp++hXiOoaeKa3Koq/xyPUXyrWj/4kZVJLUkYvHTfuVSHtu9Hi188
uhJk9IRB1+FwOUgYm7ome/YmHl2HaucIY0D7oC1P68mdj4AlX8c/NipBXTGNvi1cIZGzeD2XkRck
oex0/kB0zCBRNca6S9CRmaaYHnIQJGtXQagPzcK/bAIz//InT7oMvwxs+sy0Y0txCJCdkTduhMit
hzApSd18ABrF2CM9lDrRkRD8etU+D6UsSQbBpcbx1ZJJvFy1oJ69KBHSfqjizroZ0tnewdjojuyN
18H3X6MsS5bjy1O+PES3NqElJ7ct1UNRoV0Wu6q+kkEbgBWJwWKWtnH//gt8TTdjPFIO4QmTg1OY
0jq8pJZ+2/nB4Lb7oETjBH48tGYaz7s2qeZN5IHssqqxfawR1z/yPr1n8u+/dw1js2Is4dOHxvbc
VIfwYFAcWd4XjkV6maRPuZi98AR1lIRCVlv3+tLuOa9BXikon1p3YYrK2NJ0CL2YhrKeI6s6wYoz
Q8UJ3Ee9QwmveJJQsuiGeG0SbQtHQI3p4AlzaqLM+zS6ProiQ5nQcwSMa313sho6DeCFGhG4wIjO
hsYmbQgFsfqEDC4BIVHh0pUgUkf/1KVYhhSig4g28CxeWpxY4anncCZthQt/aTVbw3hXBlmC0qAf
ucNK1UbwgdcXpCcJEhXebrbdzL/NMU2/klW2SF2lYcMdQatFQnu0jIHqp9+J74k143LnwUjpz7TV
F6D6ihFnziIBoNXUA9osgzk55s7vMCHcuCSGd6Ndel+KKOSXk05mOH7kZtgDmCyz096fDQRjMkuM
6P2HcbKevMC3r4oArhRC8qESp1GB38lV5wVzcmpp8subqJzDFMXS3FQ7Ggb9NZsAi9BAiSw9rew6
Oh/zWKKRNswJci2NlTvsviYr156IMnNtlWYdbHAFGFC1CBtkoH0Z5kyZzLS48cHMoc2aVEF94jbl
AJDDGkW7nkMbaaWceZk2uT2gHRG5XvizcQss5iELcN7bFVJxfmTStHCVQkksMfOKRmLnmXTFDIno
eeyk4PfCgdiTBnZ4N6vQ+5TC8Zl3kZZ0350uBGQYEmVuZycc7vLCnKhOu7XzkX5pnW8TVG4piCI+
M67awLXv+7kpnI3VoEM9JXOdr3C0SaqNOwrEFTPEQXZW1dfZR/p7k7XWSHw2Z1nkYwk/u5keVp7l
591JovLoroN3e1/Pc/gtnfzQOq+spLoYRjultZw1hbftu8H43o/o1KBNO6d6a8aF/2WuZfQTNbkI
JDY3v3Dto2nOcjYAOSJRY0V3ZRuhquyMHX07N5fpjeHaWEx0pilwXI+MdtvFlUJ1kIaOslvAMKLt
UCa2xTjrdWnKeNe1VhwsaDygXUWkqGukfTP2SG+hnDigK3M+eiYKC9SzBvRNHB9oIgZx4qbUZj1v
LYf0qwEJZiN5NlfJbYZckNiTxHnx95ScCwxXFkbXYaeNL07TLMpx5pQOl1rKBEVtvxlbKPUD9WKv
mZJFZsanS2/UQCbdUY5omfru0IO0CspkrZtkuA1VZibUB0b7Kh9M74sfNP5DaSQkTlKo9GtR+6zS
1Fo6E3IOjE9V4tHU9lqTzvAkRIOMqvY+JmJA28vGFdNKWnHf5EEC9sipQ3lWGzN/4IylSk7DwUM3
OzX85NOcZiDYate2Pwo+Mkf+W4/bThfjQAd0kWPky4/V1pFuiO7sYJfXEFOaK3sMdcoLrDry0iyr
vrt5PKCT6znZrWF2SEVaTa9gK1v9R6vugofKo/gNvLCWHx1vQgKzyrvbabaKBWqFmJXReMk+AufN
o0Q+nWlXFdHnnsmKEG/0THakGeAS4aQCJcfO7a88o5AB8NkBwfSpR41yhTh1XaOMZTff+oEWBqIr
PUYWZuq4T2U66XJVVJNho+IyZ7Dxg6b56br9sKnadEJQbjayq0oZ7efY7lGuL9Erx99G27DSUK4d
8R/SGm3riP5/mrjMhM5E89EqpgiUspXGaF86GZKi2ugBpiF1URAQtYsMYt2RsodtaKLEQAi7qRzi
2mZQhvk1NFOurqk/wuPPUUnmamnCoMyiMZ8+uGElulORuAiSAnfwaf4EoTx1AN4in5qPGI20UiTD
Jk1dfzgnZEmqOa5VIEVvLQz7oErKcttnY4fixlioe4VUu7MawsC4xgMIrazcylGmN9IMVMEQ6+wh
TeUCaoBMvG6MOkt3VSYm+kex9h/aIM6ard9ENm36xAca0IKF1is79PwKhUeDmlIR0g+s5ggiZ9OM
gOvCJMhBBlUhwlVjpiMUB42kHTehwI1jE+cNtS13Ll2xtrvEXwCmEYVAzvLhPLGmUm+HUiZfpoTP
RUPKNb5noiCnaIwhb9eqW/S68OdAcrwqvLnd2LIVNe9PxSg9FxinII3lo5ls5jp31r3qOmsbl5l5
aYGYehg1NtvUaKf8bAB7gcySVddyl0Vu6aGCnPcETT+JkPEfBYtaU3xAbaF0I2c3SlchCRt6i5F2
V/vJKjGUH6xVP6lPtpGG33I9ctkiN2kvJOi1Tzod49vUMaNyHcZBfUk5BWfMqeuW7G/O63CXkJSN
SDs3SEDNUYqFgDSS4GOHLPi1lWZFzLYS7k/KJIjXGXbg7mVqNMW2b+v5sQ/tdt4N+TR+Tpyw/wJ2
g4KwZ9QUc0tZhddubKvvKM34NPVCYXmbusrFxzRq1LcGTdufuQVb18NTZQalXVXlxm49lW8kYiIU
JSNvvDXzAePMjioecaXxEbBuhqlERkjW2XAWVsZ0Osve2090RukYmulwm8VVbG55CsdcE0W4HyNA
P9/YAyJzoaNUgBi95pY5ZUPzlMC4gpy+GEGgX5JFWDz1wdNYYQGKXOxYmWvb1Qhe6alq13FTh7hM
Ze33Nud34UGI9Ce5M+X3DJeGtvio7Qy1xKIKPIThuPzcN4NRc77OLnqhrXTRrZ57A3xZUij3ysnj
CEEtLwTcmRCZLjvPo/lhID+HZUeLvNrKSh0Fc76ArBSDXDtNG4Vma+HbCHTpeAz3qY107RANgGPh
4jafGmXCne8Ds0CI2K+ifRvp9CGpGsWKTFX+SLKUwLqXLoGr6Ea51m2XgGYJq3JbuaaXgq7TXLfC
qPfv0Qptb6x8HKMtp2Jir+PRGhfo/XA5IyvsO1VxXegwvmu0JzAFKJCR37lFjWipCCx7X2WI/4KU
Lvxop82h+0SDxY02I1lnsMpHY9D8nkckCNkni3ryOPq7sarbdo1/cQyN3/FB0mADkm9x/ahQ42wJ
U7GIA7XyBFJjqjea6txuKjlhfBSO1HjGMmm3rNqxPY0MU57mU9KtWYkg25QwEcJMyvazrDRppDM6
RMEYeF0YQMSYhZPs+6LvOKRFPgKpznskB9pMjfc2+zRdW7ICk2yORGCZTMmllfnm53RuBVg5laBI
VoK8hW4yhpO5UWMbVucwhzI0rhvuClWb5cG1LNL8EfMjBch5XJDokZ8hQW7OAa8gQuVrfMpSHVLx
yAc5FovXSKy7k0BYOV4InZtYZAxGSfTvO/8+0kg+e8iJoigbh+3a9vomAzNp9HIfho23KeJGqUtt
axcfE7OKdsEoh+E2rWfUIo2igHwkaNlcGzb5BfKzNpr4xBW097sSXovT0pc7CZIsvU36aqnlpG1d
nHSyInyYw6yadVbWDhKZ9KZnNB8n90lPU3bTdlZMiOJoPzNiD61xizvVRxqozXiOwo/3JQicNjyb
qhzKSjfr2L6QgwXNdxuWSRkkCKR3VfOxNXWK0GVp2+HOMAoqSGleEKfEUAbf4rRDP5WSgHWdz3ba
rmXdJc2pbN3mOqtT2Z7ZkrCJ45ZJ0UajTO+vQZfIeTsZNaIREcA9DZZyam4oivXmzg3M9KJuJszB
itz/ZpaEg7UICzPf1hYqoahHkoOsw8b1UQjPckvsXFsDVmjitL8KI4djIWhizKOkmuPrygeHZgSz
HnajrgCHAdcqp43yuIgjelYY121rziOCYUIhVS29/juNGEAPAnEgTa2qNbpT1SYDpg8ZFApdNilI
V+qbGrVsW+8F4IXHIDTLM4c7nNpVfZV88lA7QmJ9jgmXIJLHm6rvZw8hpsmKMcGZ3B9+G9jlCs3q
5J6bX3BNGpNi+iJRKbYTbW9kV4fo+hGxFti5ZT75CEIj8Vynnyq22tYZBXmOx6X8E4vCQ7LLvZzj
CH3NTzZeBebSWfW+cIvNoGihzTJccBh3j1JLoK/OFPTXXm00SK8HEY4NGXold5KQFlxNbZDG8dru
jRzjkmgIQ6B7bXgXNiKuL/syx9LD6pcHG1XWROd518lrL4jcAjiig8B+GSf9g0Ghz8c5b+ER0PCN
zkNDscgIQMX3rs4J/mUZg140+iHGK5kGAL4hY4hsSR05/X1EBeVJJiOeObQGLQd15s45j+MIGUgz
hyWUWkhenoDL1LdI4gu9iaIkH9dRYvFWwasEH3N09G5VWZUQhjxERhvwNCEixjWCgbGZfeZWmu9N
e8AxKVCZca9NzT5sw7S+43Ie3RlFqfcOQOqnwcwG5EZacCclt+PLMkvL4qb3uj7kVSoD5wsEQrtr
S6j5Fq/e/Gli4ww4lCnnoZ/crt35QQQ+L+7bEUSI54fNUzg2+tsUuH5wTpEjMC9MQ1rQEpAZH7Ah
S9KvfIn6Hulu9Rld4RHp14lAhHhxf5laoHGoE8PGgymmaBe4wVR8zBG1Z1byyKs3ssaX4yxyY2Cd
BcSeRrUTorTFALrVt+fpW9HHT9hcYEITZFZy0VHlJjfQ3ozsGdFkpT3AXbRHrcZeTc3sfKnLjjpu
XGDH1tJRj1c0dND7Dkzp6k0Z5Rj44NUDXESnQ8gdP7Karw3FIfoLQ1jYVyqOlDhpUxm1l7YXuuU2
TVJqbsPoj/eJa3XGF9l4KFVOvL1s00xzk19EUpVqW/FF3a3X1f0nd6zh3He5GpqzPrd6eR/i0AZN
hHahWrneoNVWpLr/GevesneJSeN1Fxku0MApauillh7VojMnwInMDijrohRtFl9sjx7UTchLO3VC
XdZn/rK91lPp+U/DXHfuhREPndhGda3PnaJENdfUxcAkhHGf7qJK6W41FyMA8i708JXg0szhZ8lk
AKkuEweflNke2/NwtOZkO1SWpUlpRlOfh4hNp/vZ0FWNmLUNEc9QYR2fxV41YroJGLu68JMgSD9T
gND2XTw51ON5Ie58yrxg0pMZy4wHc7ucb6gB3bStlTbr0a/g3I1m3t+WUlhfuR+NCA06c3YXWdIm
yTNbcv2g5IrjJyQ+0E2pTW5S27avstGEaRfMTZWfuNGYYf8UTrQrMrK+JbMoCrr5bXLfs6wSnE9c
lKlU6qRshRIln9PYTrlnB/VAYiUqxIROOBunL9oRlP5HyjIfE1qWGouKsroXmb24IGUsigtcuZf7
pZXmzoXMgtICYamdr7gA6GE99E5xm2eTudiY5kay/j9U+6VT5p310ClV/CixdM4WtLf1/f2y45ti
qiuwe8VKRtrmUkBeyqAvWgDzPFZTO0/+Q5ypYZtNIeK1mTgyyJta6vMgVIg9iwqnLw4qtmmmKNBQ
y30Y0enc9J4Fk8CBSuTKgny1S8YjZfc3tVTGI0OWVDs8KdVh7Rb9yQUKEQcPs9/Mq4L8nMtdbF5R
AtUQmSTo2XjaGeP8ZwijpZAqHRpn9M84nyxlL/2AF28TmWg7VjB39r6LIn88BfWFQY6xrvM5wMqm
az/+4exx1gH8tF1Fww6CwEF/wamE6DJqsXt/iOaTMfXctZk21ZHXuXzrV+XhV6NY5gHQyC2cYQot
i5pGbhQXEk3ljYraGmV0o7z40wdybVYI6YgpLJbLAdbE6FuSbjfU+7ZAZzynPXg9Obq7fX+Utw/k
2q5p0qpwGEUcSkpS/2kDyO16b8JUR86tBtbURk8dZdgjXYQ32wsgwsuRDrbXOFa+45v4bhgILJxZ
FO02ll/+fP9x3myvBe1gAmMzXToH1qG8VzWYnhn3g95nQ4gJRuFpbNVk9TBVjYXtzWycvT/egXfx
c6+CHrFwmCdBg/9QNadJ66xu56rZT9gWP4RGqfN1nRrOZwRksk2rkvJUj+FtkLXjjdmE4w5RQDg6
gDTUx1m1sJuDofo62q15pAn2i4mlfeLz5TyHUP/cHnyx/8QU1n3Jhts7RE08emh4dY1jnM1l9+39
d/CLiXUtj53ncF7y3+WbvBippmnBcTlWMBDrfO0WcjGZQl7u/VF+9TyoarHDUeynIr18ixejZDCz
ysHO232S+ZLiT/59zox8HdGTPjLSAVzleU7puRArWUO2YgO+HmrkyuYOYdPsM6MPkM/HS4zaur7m
siFOjQold8xro6vGSPu7rK7BrbQQs2fRyB9OH4ZH4oB8085c2mH2AkWgOUVkO8AhjKU9d56ehn2E
7LNYB27PpcWPEnWSkRzgy8X1R24DWbmncUUXYqMacK+7hH12M/SF/VUFbSUxpAwSWNO9j+2Uz5U/
oGfhT2daJna9TpUWimJNF56WlZVfGa4Ov2dWblx7zlDOAJl19sWwdAENvaZUup6s2cbtyHevjTQQ
85/GiuWUNDm5mAOPxOUg9gV5WtDrU95DnMcC2cZR3NPyO2ai/Ysl5bn0vm2blWvSKX49z25ReY6K
RLe3uN7vyTErLI9EvrMrrGX+ePX6S6OWZjSgK/E8xy9Wr2uJ3EvnoN1nDrwowyRXzV19n1S13r0/
0vJqXp9QHtmLC3xK0ToVh6bqpeGEjnD0vB/qxawDCyeyz3GLj80PlcTJadrFR/bLm9fogyDzHYuk
BhgZh/3r1xh3gz2j09Huw5arm5OJz+S25qpGc/rz+8/2q5HYCN7ycKAonhE7L95i70lDZ1XY772O
sk4Qp8Oum3DO9qR7TNH2bRDgqZZk0CUZJIp6B/HGnajYBSUyMHYQzdcGJPkb0TgoUODDsi7mHl34
ylgy/vZh5HKJrkCH3kMcORszHtXd+w/+nBa+mlW+jesAGOGCafmev5x7L558yvLSNOKy3ydc71a9
70I16/1+R9+SZu0ovE9BMuGFLGr1ye1LbICS3rmDDm1S9fBPEtmYD+9/pV/NxYKTsZS75Hjmwfsx
3GagVm/1+64z40s7TyHvdk51Tln52AJ7bvgfPL2DTb3NigaMKP0DEJ1WJZhh2Y17wwV3vKK93neA
B/2FEN2407Xve1x7vE6OdxBnuLFbmeOf1E5BGz5r8+EDPtgQaxs5Uc53+wwElokH4U87ei4jcpM/
p6LGFbPmRT0pShV3YjCMOxRnzNv3X9vyWt48inIFqaMFmOJwCcsR0H0WW+N+mLU+mZI+29ReoI+c
GQfcsuUd4aLFYQmcicvumyiQ0R8VU65xPxEYGCOzrT7M5VzuMJOAwWypxXgSok6EAs4HN4nrm7mz
eWPT2G6nxgt3bpt3OBOgVcHNazx9/x28SdKWL+cudwJJM0Uebi0haxyz52Taj8LpIEH2aLpU4UMV
sMeifvgzke5/vQvbtaTHm4A3e6gwgNBHvTTzpz1dA7qOAdq2ZTiWR+LuLx4KeAxlJpArYoFdvd6h
tdUGZizLeW8ocyl8xs1JMYGxhl1jXMlG/C+eihzFcqRN4OX8OIgIEnMjK/SLaT8o0zg3ZEHH3JPp
9v2p+sVy9QXZHfUpn6hrHeQeeRnGuE7X076aZiYHp6unvCjkkeP+gP65TJFy+J9rgYpgrEOt/9GR
qAnh+bgPErc+7ypMJj2VBhRWETta59TOsLPp8jNRLQ4/jR3sC2qXK9VY2WWM6So1J/BBEyWrK8vD
tMzwYlJuX1x0KU1HfJD1kSX89r2QimITQTHd5j/uwWyr3ME+zRBiX6ZhvCurHMv3zo6ObOO3MZZR
eDm27YMixjb1YE0ZntWpIBDYGPrBSdKb+WbCTXAD48A68kBvly+gOYfVtBwzbMnlq7w4YBLTav1E
ls7ec6izT66N9pWLao5vV+M5XfFj2oBv0hTWLEOZig1DKHi+V70YbxJRB6jI9Pc8tzhxU6dH1CpR
eOHVcyUojcfTSUlt6Ov76/kXB6nLhuEp5XKYWIeoSDxsKSjXrbEHFCVPiQqt8aGs1BhcFKzuD0aP
82YxpSUeM8BkG3rIkfM1kHmVrGdl+PvGpie9FoFPFfT9r/Z2SS3fbCmXONzZQOa/noFoUH6BXXGw
b4GNfGZrwzN34/TIKL947zaHKLm1IyiJP6c9L957IEsZGG1i7NNB4EqTyWqjQlHRmovq6kOsoFZa
gw6PbPBfjMrSYiY5voEpHuJeRQUZSFc0UbhHGGehEPaPFAerhyRrIwTFtYNaRJYeoRO/XdKAIpUC
xkfKzdMevNBmws4PK8b8sSb5RXwP9ZgmQ1kGpWZ0As2pu/vjCfRNE9A9s8T/vak9SMPsoWvqR9YY
KSLn2lUMsO5ITHi7THwOmKXi4DouR/tBtk3Tr5I1tvGPypm/+4mNilWTHzvMDgMPt2zFVZPNSZnS
Nw/ni96RLEEzOY9l4F4RmNQFJFL0npzCOfmzl2YJGCvcH0jqSbJ9a3ncF+tRW9ztSvLUx7z1qguk
3pDKC8PgCMn0mTD5Mu1ahmH1cdEjzFEnPAhvLsL8puxYC3M85OAiB18OZ6XsE/zhXcO5nFSYXNEh
8HsM7ayStqgHgGXjO72DjwN1eJD4rdzNWlgGsk8C8asRCN3J6IukhFtlQmyLB6DzkKhF/9GfPf+u
Ng1BopnXmeTSbEKpff/VHa7v52diXbNbhBBvAd59WnRcn3l1g9ga2GZv8aKrztvZvgYhEB4JHIfr
7mA0+2A3AYz0A+0zWteKbGO1rbMp3OCYovWbhbfM03IMkXPYhIqD1U2u0YrcdvPHKkGBETvwbh34
Vb3Lhv7H+2/v7Uhkngs+fOE4UR0/yGwiZAGQ4KmixzBj7gZDcaEruZbPkA02fzyUbXJBFoLkUDJd
r9d4ritwqdkYP2pzlFihDfSRqtY5J7qrI7P05tpKIgiHAeYKJzmh7zA8DAm37l7b6aNuDQRtSnwV
CzD9QHzb0tw4dmxw9fFKc2VPOkChT48bq7aGywj9kX6V0NM5kli8XTevv9DBwxtho9LGNdNH8DU0
5URunOJLRWr3/jv+1TD2Eqso/QqHY/T1O66Fl/d1aaWPcR2a/5e681iuW+my9BOhAibhpjiOXpRE
OU4QR6QE75FAAk/fH6Q/onhANk+oKnrQd3AjrhGTcGn2Xutb29Yv9HvPGquf74+yLsVxdx1bLAv0
snng7LsaZTHAlWNfHfVBVxs71+UNVRF1jSTe/9YXFmdM8rd381TPOxnG6Zkex+svnu0xRQAmSt3z
sEucDu8KlLLI86oF3+beVGblXqYFsBSZpBVShJjd0/vX+8ZdPRlwuR8vZufQjBvEd1517DNZHJxo
bA4SesmZV+TVpozbSmUTwyHXxHzmrG6r7Si07SQGHAmVjb9XWkhkbQRWyp4MuasBxl/GhqCtzjsq
D5FDXEnq2D68PJ/K48ycT0XN9nfvX/sbN9vFEOSaf92Rtnl67WmH5EqaYXsUSK9vcvJ9vkJAqpAP
5sat7CP7n6dzx3NZeHEl8nIZ/mrqywhCT1KOjUe0iPMHhU7/vmlcFUReqd/WIvH371/fHyP+6ZrI
gIKeD6sirX93NSAZPpVrIQY9hm5LCmlaFDb5Ql2PKKkfPMhu2eh99Wdde+6hgyILmJuLuFuYRNoY
Fnet4k3dNqyZlzbbYweKxujr2waflg6TK7PBJPM/79u6HKtAKM/97fTIMs7ctjdeUY8MCPb0lofL
cl2sJ39cy42+645+LiGQzF4HoCYMz9ys16NwNkXqZrJToXFrrypQMhlpNMDkO9pFp3aRlugXVdOU
/3wtjOLzEZi6RYFonaSX5KPTCxR1R2fu8o3hZaSbo/v9148ah7CJ89Wj3ybwJayee8d0nyRWNh8L
jnp7PZnDHbLV5Mzn82qqtPiSWe+YMJdT3uJJfjl1LH6KVo99eaSJonVAgAVOEitPjV0Y9e1tain9
EqEcyTuo9WEsuX5+Zqf86gPmN0CHiTtq2R/xgp/+BsU8cc6x9OHYx5q4JktmWii3SJ0Khaxi0Ze/
/0GdHnJYc+nSWB7nSg7HvJLrN9Eopewyp5lpBdbfkFpWJEPLWcEStq0L20YTEicLmPD9UY1l4/Xf
n/HfYZkzKMPiKHxdTUOQ0svaNubHfrKqT4VbkbUSjQPa2MzB47qZXTe5ct1IQ2VrxYN+6WDCZgeX
lmeDCU/3VH9+FdtlOll6gcIA9nd6x80EeVcpqIH1s1egmAbcbSQUwmrly39qb/4ZimvlGI+bVaeh
sRqqRy6bl62DfwMfy6HCb4IeJybnPoch8/4dXk2Uf8bidMDbzGnSd8w/jM8Xq6AVakXeqlx/9Osk
cjf2PGX3VRqiZ2VbDhBxNKP2YYBkCyG4pMuN2HcgwWjKoG7rFvnsIP6FvEDDh2vEimrdutb6svlQ
2n6o3ftRFl2hHtIeNIPWe1Dydj14oum+vH8Zpx/k36tgXsGFD3WOLeJqLZ8Sp1W0TXg9HaODK+eB
QhdGB85PjdOnWY36Dc6V5mdhlcPtlLrlmTPYGy/HItBY6qPMPvTbTl+OZOq03LHm+XEwHKAmGiKz
hM0S/ou2OjNbvzkUixtidybrV3v7QZV9r/WN/igS3NrS0+ZLP8xRfIGL3L5/V5ct1+rrYxFdHItL
LdtZ31UrNyer1F3jsUDcuU3QOv3qwmzJTPbIls4oavSN5l/Fepz+U3nj7/N08RH7lB+ZYNcApapO
3aHC1vGoiM17Slk5dvzfYqmCxpdz3oENef9S37qrVDWs5VhBgftV66IqCXoFvPeo43LcYhQCaDzG
3ja2jfbM1306dS/Xtth2WdQ9UA20fdbvymAIPqzGehQFU+oG2lW6t/ym+Y7pHPNSEpfxt/cvbmWX
/jsk5AwKK+zwua+rIXF69uGQzPqjl7aDux88UTc7HE/xp9HvxsdS1WibExIZPw7Cqm+Yc8sb147S
TcNPPHOnX79UJsuVLmwaJRzh1is0isqB/d5S90VIkVCLSNmYzRMWR9PLEqyQaQ67TCGvLGvz6f0b
cbrT+XMflnIZa+dCyXglO5q1ao6c3rIeIy8arvI5zLe6jyr4/VFev0voZWjoUYjkMyXG8HQyAL4x
xxgM/UdTa7yNrnxzG7fDMZr67Myr9Hok5C+8s8zebOfpIp6OZKpu7Jnr0iNdXoLqUlHs7VaTW09L
+nPnmNf3ji2vbrjYWh2xeFtPx4rpyjfS77NjHfnlj0zRUkMwae6iCMFvO0TVrYHzbIeRVnzVRkcw
7ff6JixKpJ2YSzauRP6baM25ndAb90CgixKLNIrqyrr6NZPU4WnSzY+jl6Zbv0sIGZ8g5ZkJXdH3
H+xbt4AOgsX3i+qQ+eb0FiAvVrFtR8Wx7FRx0Oey2lWxMC7fH+X1VssmPJE8Mt+mZojw6HSUPuyA
G5RdfRxUbt201Hjo6+ojrhgbxPes3B/IHP4ttWz5MhDcLgwb1k8B/WT5al9sA4Ap5grvTc2+GWxh
L0R5OZXpOQv6G8+KPfmCMOD75++rS3NjXVOAahvOAHm4SeIGQYGmmfsyC9MzG+Q/jdbTxYtEIEdH
JqezSWbuO70iBzmVbGdJxVp3gTqXfu88eZEWX1thpj7wpjc02wnMxDhl2AAUckQ4SeBN5N8C642d
C47BTobdItcAgowDqfd5PeP6ZPeLR6Z0cyMYrbl7MFXcZns9JRHaTnQrJX1jTGosviSfBVK5vJUU
gvXfJTYHL1Aqt78oSg4QKpl78Got56Ggdy2MFMh/v1dhIX8Utc3viBxCblrQ/w8IXYdnKTNqtVaW
lvXWN2k7XCLR1H7OelGLoKgJu9D1IWo2lBMGnMJeUwOb0rnMBA1QEaD0HucgbnsI6i6ucboGYfrs
Do2JLaa01P04ltTOqrCtYAt3BsbIvpxmci/S1taue7xBOuDUTI+x6+hRuE1xFGsbM+vNp4ja3Kc+
itXvysbgTO8lxOKu3Lw52rMHQqDtde9naZG1AYs0qW4hJSsY6X1WUBN3+5QggzzFd1rOVoGxTs22
szExKOB8QxXS7wpvIXxgu/O+DqotzlUxV6VFREusimzgTCqz7Dr4pk7fljpDKlxGffnsEZ0io99F
4e3xxc7eQ1mBMCmpdcP5Tn9myScDP8/7X/xKaPl69NVpzihrWFauLJ9HO7id8PE+VZ/Fbf/d+WiH
ULw3iTzU7vYcQ269aV5f8+qbL6GkRkJj1NyiBzLbT/gFrzQy1lWLA9neOZPYSIDR71/sev1fj7ra
qmcOboKwH7lWXC+uy/39itA457b3+GbDc3lqbxxwmM5clixa8FRr11vzXJkDHzwcPgdHYxzUaGiu
M2v6lRBOeF/7i2k80UgHWqJ/PbODbY6x6aEVttxDN4m3jdFn+0kS8i5Y2S/nLvZ2XUk1KdIBP3K0
x/xa5+YlZAtxZnl/Y72hUaCbC2YLDtofnseLSTnG1anMZAIhOLY1R+0WUb1TGbv3H8gbk7LPjgg1
DUV1uD2rBzLkzehMqsuPjcRGPPmjv53mAedFNNn/g6HYG1kunBWaOusk8UhYI/5/i7Xan92Lwomc
rZH3cNOrajrzTb2xigJl82i3IC1YVrbTDzq0sGMOdl4ctdjEO0zTin1B1JZEWs8Ants+9D/1MB4/
/fvN/HOORgFFrWu9jsIhATTlhuVR2q25tSyronu1QNYTLz6zzXx9jqBUz0GC1wONAfqc0ys0rDL1
leOXx8qycuzoWNfiOM4uRiG1wBrbc4G3bxRjHB3kj+4hy0F4LVYrqlbLfBR5ToOA3u2uaehzZCko
784cKIfqbviN/KF417LduxLCSnYCfcGZLdh6zuLAC1wKUavwqL7RjT69aEtOKqRCyWNNcYX19Cpv
LbsHoq8ZyQfddcJ9wa8YYKPJds1kqe37j/fVW0VBhjvAwZsXGJnB8i29+CKFm0bwWQqDHonRfecl
/mUIUe3xSaWXNUK9C5/42jPP+fUls4uB0kYjmZMTddrTMcu59FN2OOYx6ubqqsG43QS1XsALK6vu
PstHSAWdLG7dpu123tydUxK/moW4ZnaF3HhGX3R3p+OPTh5j17DMI7ll/XayhbpJZ/vc+eKPkv7l
fo3TCwJQ2pW8zPg11l8OeTeS9bmwj9TYOwOgaMK+C/uxf13VUS4XLomWbwXix++iw0AIgCUCU6NT
eKk2cZX1d7HmOT96XwMOURUtTrDCmioTt9ZA/FQ7jvonqC7etawseTuUYbjrsfF0ZCFg763ogy9O
rfC3O2XVU1jO9CWcriBEgbfN2nTNBNcUEJJxgeWdiCtkmtiNImuYf2jmaMZ490N89QC+5ycLHhBC
6Nwkd8EB8/bFC1tMKKHp5xcwybxLYxo6/WA4A6igkq1WFOidPxHLElaGHdjYyxqUYLj6d72I7Rsr
iYYxQP9af6iqwhRkeZT6nSZtfnuVKusqskXxpLJEwJbjxd0UZYyLeK6Kpg8wMg2PHf6+g+8KQI2h
KrTpTE1qBdtnA2Piw2KaNdESs9S6q89SRdi3G6XEcW7DcAIYNRSbLKuEwxbbIDGrMZGlGmOV3Idd
5g+X2HKx8TYa2/dN3y6RVVNkJh8tTXO/1ibVdXjTrvg0jclwZ3BP5FWZ+9qZDwvtOK/uyTsncO1Q
0rUFp3S6aKt9F0gGY8xqbMUWnnXs1BLnb1tmrR+4mZdu05LCFw7jBR1hWg3hEDI09Id4TqujSBXE
clqlVbh13CgUh7yvu5s+6vqfeZxqn32p2e2VAtE9BYYlWztI/FZd95rq500Jft89DHIAEpOHXvqE
296ZA9lgtwnKxbU59KP508mxKwctMJMwmENXES2SjxnSpnHAVw8xCNBeZZaY7XxAT/Z+nuc02Rh5
Vz9BTdLaLckDxYMzDmo6IG4Xxm70Q2fauFptp7x0YeZ/hr9WThTzPNBqYdznn6HGKXuTtGP1gcN0
dJsi75eBAZH/BymF07XpJUW4iesuupVZDwnGnzQMOHqbzR/dRGbaNspq7UKOTqV2QG7S20iXKtzG
vl1WMCgAt2yJcvW/O5U0Pid9l2c7eLXezzyq5tsCw6e5B0cGxn+ge3IsW6F/UHY//aDyDL5h0G1m
vGwa3F8ikxgLmYDDjyWxfAOqvopknj6voseqA4QVpOYMYQnECaenLB4ByFgtwXKibz/ZVVH7G71r
K5SYubSfsnFuQm5+BXUY864GBCohOajJm0q/LXr4FNvUN1V6qP3CnwnyLCtjm4fFqH2dNATj21g3
omabNr2abvNmhiUwo7E5QgyupztiIbX0I+bvMH106pAgOzdroNVvIFFo3SdLD3MPZkQaVemFnAc1
EEJRTk5+O8Y6ehc0t5pz4SIA0DZVG1VfUkyVXVBnWia2RMrqkPVr6k1BVeTygBQDlgknvRDO0+TU
v1yn7795w8wfMex4Aueem91DaMGZcuqsJXQ2DLubQtNikNWI1zj00R6/4phuZMQOyBCA5TSwwyga
00/vplARWwBpxBgPVZ81EMFkKgn86uqeLIiWuIhQ8+Jio0ttyq4LT89/UUBybiZBTAxOPNMGIDQa
zi310fZJWJ0gy7GXDqEdfoqLU4UculQNzwXoEggzdEeJApykF9FGTtJTh0XPy79BqhPvLBoDpC3m
bqlfSZFO2o4CnHnjdoqAi0Jr4PIK8uHMS6hTzadIDVp5WfZFnd0MTuwnH9rRcvF1UKq6NAgeuMIZ
XC55O9qcP8Vx6N55IaTxoLZG4iJ904rawKjJjOU6rXmvTSXzVTg4zR0sVO237GvU9lOiWZCwVBHC
tciJExuBoE9XqiIY4QKBuH9hxOyRNrz0OSGIvVWZRPWO0tyrUSXlnagd0ts6ckKLvVENUCfoL0Nx
SCuvcC+bOJbWBYJDUG+hHmFsnke+IbwbHUiLil88qDxVP7kQMlCdmvR09yYP+ruPZbvfeFE+gNUz
k+jToPdFEzSUvn8gGAjtnaGpbNqRtxVe9sBb3ABkT/40GA3GC5O4U53kiZZpa8zMcmf6/B7b2o+S
azvh94MmZ2Tg6d0mfrK6xLYOS2WgQYtfOx+jDF7cFdzT6po2EVyG1stwewFA4dir5RoJbLmY3WWi
NPMvbkg1JehAgT3MLLO/G5m1fcApPkJWD3OIqKRwSh7DzoMgh0Pbr2EJzCo5eNKIvqm5RTBiDl7n
MD/1BiloYU5lp8x7cSt1uKRB284J+ScUoeoFvEYYakvRXt87cqK72YO3JXqpyzg9hFDOIkoQ5vyA
dMvHXxA2/ddJVPVvryutR+ZymGAViSlkS03Nz7rp2Z45WpJyZy03rg5TW7tHHu5cb+reVSx6VZw9
aDVRecT+FNIEvZcMzyLPXGMbc5Hs4nvD2FlJC+RWJLGqAztOQJtTAspJkLKx+m9LQkHMwABjsZnT
vNJ3PT7NKXCln0O8LdAObOfRsw5VxJls07R6+MWsnK6kK6alX3DX218mp28qqk9dYu56kFA/qKdG
3tZUfvZhVAU3wvYb46a1tP4GMp75OS1L5+iGCX8KgIu88ZySLDWj0pKfTBxEQ3U+LIfAItSRKS6c
xZ1WjBAmwmkCpsVOkrJZ79UgI1Gv+9SmoDZRsgor98KZaDiRjqunrHmWHmvQypzeC0aZiH2W15zS
y4pJNpjqQv8hktz/SrO/iKFoNtJmA5a6F70V26wOtWH+jtPOyTetniVPVaL6Ao4DMQGiz2dyE0Wl
Q5ZR1WhuAYSpH203xCP76KpJ91U5ZRBUM/heAEQk7LQyS6yPbO0AttW+E32ftSSXVyRr65A9qiYy
g6n1CVSqZ20AWV+Z1HDY4vBhdeUM8U23YvnYlFrx1CTaHF2AXtMP6ZSAzAQGMF1ZQ5E4sAQBJgVm
kfdfbRH1jzV0mHt/NOLmQgopIpYf13wQpVd/QvRW35dFjISa15cdYc6xe1+GZkWAbqNlHxxPe3Ia
qydLVxTMqKPSZIqoKxl42qnyjJ0yyBLbRmSTkedt4dwHAjd11+xMQOs7yZA8g0MsIJxRECd3RpqE
XntpLawvzN4ihY42m5A+aBBx+Oyt8t6lG2EBc5hmceimjFbWmMuR6cJJrF9l1ufmhzyywtuk10da
PkIBIewwC35hVmeVUV0qgDb2mfFpIoaZuAGIV1+ofOjuNYHZZXYw4MKQHm0yG38umWrHDeiXcfox
su+XgaUmVx5kB4tpT5m+I6Igptt7ULNgyR8nKCYjaND+wIaDr6mCGDNd+emsh4+C2uJ8mcVGXf0s
dQfCoT43s9yTF+kcW09Lp8BRc/zJEo0JHWrs7PxCcgL8Rk8dlLTCu6BdOQBkv8a571JH9V0/0ONp
cLbCU9Wjnxg5CDlwcOMOgIiJN6ry+BMxB6ENncC0+KiMKR7v8rCt7d88P6mTf4A+DYRpoutXDdNM
tOv91sxvYiYNcNy9aX0qmnYsLjQ7LQhRzVUc7UcySZyvNUTeG7D0zkNiCGntkXUYv6n/T+3WKaI+
IwJHo4RajDjH9p20JPF7eSVq2oOyWTIaLXmN/Mw3d2nPVmNgVn4EdEMIh05FKtnizST0yJSVoKjm
a82PwZhNhY5VH9StaeQzmdNiyBQx9Gartm7ijdHG4wPWt/QhVcrEZU5yY/XZ+Eumk6ttUAVWj4UR
avXlVLRsIloHUW5AF8/CfCKK4snqnYm1YmqybC+mPItuIJ4kt2lJnXprhJzkoC9Au9q7AxXzTSgr
HGGUqfV7JNgjO3XP7b4OfTw2lxxjQCVxxcVzXevuXT0NmrbXQB9MQdf2hCMOpUFmus1EdG/bYD4P
YAIHd9dFvWMFU9Z2vzgp6w+QkfojU7RWkeaJVcYXYxGhGnPMy8zQxLQZ8sH6poXa3HHLOUzs20Tq
NymHVWaMKc7CrTe0bkfKd9d9VHracOYoGq0+ABJq75y20dVeGZzYtlZhTh0BXZkeXteZUd8UKG+g
QIxR3sNPmE1zZxAlfZsXeCuI93TMnypuWL0HFwAUOdkNsbKdhj+hAr6+F9Gsi6CX5Ez8YAeW7jzV
VRsMguCkaxtrDjQqoGobP2pY08xpYs1N2znadAOazCA2SdSKmqJq0cD4VrMZoNZxrHCyKAviqZiJ
ZtGpqB+wLo7tQe9M/eDmsJRu6opJJ0taQ7/JZsO8L3zZ2BvRRimZsUvvmtOOrjnbvJPpo7J19V03
pqyEmatQZldt57fbqtNcBfROozhuD67uwuya5Y10+IegSugV8lGJ8SnrTPHb92b/02QvUVq55gAf
1OKU5GOLlBm9kfOHItWImxp73T4OQD8FLF3Nq/ZMtwqpbVoY/V3dhnZ7Z9ZqfrLDpmqv2mmE4h4O
C3sbIDHncRac36PVOsNumPyaLOxiISaa3iQ+56UiUrzlNR13YzdNQOztaSZbDNayf+NBMJu3g2zG
cTuOY3GXS3zPMAZGFj7SMKFWJmVaJReOW8bfNTbsP90wIj8XjKoOIQBwGF+9pdH+Tc0i/gV9uLAe
ekVjCAdZN96ih56Gi5CclvxAKVT9bmDpsTEtlf0T2hzJtBVAcXtbO5EP4H5hmKVBjoj5IQcyF2+q
mrYjsxbpFdxbTpxcbNIeqzTzYo4rZlLSWMrUsw9bHj5aSjzDTmpSfODA6E4ckKlNsO4I9wHCgIdL
xTQjEE5UR/sNLWXwShUOGpDEWpjeQVx1tUtwEgVUS+CfxlVrFBOcX2ug4G5psfySjAsTUziFi8E8
zIq9laImWLpt9M9wduKoi+yk3dgCINGFZgyltTNHmvB40gugmBALk/uubpd70NrGV0WsNI/EM+RR
xeN0hzJg/JCkxRReCrgP5Fu7tXYHUSaaNsKqhh94ugbaaEpVt3o2FeDtUNojOVKW9TTESRde+fOM
pnZyO+eiKdzm1xzCrt2ZGHK1QM5kgG39sageQFu217FFYSqoHChsQd7k7WeAyBKvc99PlDI1X+8u
cjvt7A/AVMhCLcaq4CyOUuRiMBUbX/r04hpLIZzZkDB4tSnaCUqmkHp6O82GOKrWdYfAzAyWTsBf
sdiYMafIwFV2N5IlNfQ/5rmC81C5bsFRMk68awWUJbw2LUHdQ7Kj0gMVO93DEgLyZYa9f+Nb9RiT
0UdgxJYsOvdDGAvnLk3q+bnoNFLf+FnN7zjPnOexYdsc+NyvR1CRHXzhxDWPGIQzUqwhM6VBWOXW
d8p40edsgKvF6Twxh2Bg49+B9vPreyz+ET69SmNyqfEauEw9wNp3vS6U/lDwOQm40RA+KWiQlR7I
mgWZ/UBX3jiI1cFEEvbQHSyn7b+3Kk1+v18TXtfhTxta1JFO66NgTXU9C2mjOcrc5nmxmfTfmpuB
QIzPtE/eb53Roj4dadTkGJrDUD4rbfhAoZmRrI3jDWx9IVv1e9N/eP/S1qXf9aWtynp1CX69I73m
uc7ogdOvK5P790dYN5/WI6yK23ZZRxrQ0fKZ6gtxjptOexrVmTFeVfmW3i5qHKSyCFdQB65uW1Lb
tIKM8rm87A5i6x60y39L2PhPA/fFEKsbpebO7j1F2jg68l1bPMfkW71/o1Y+gtdDrO4UFkIDmhFX
wemIubg0gy7Ivzbbdjdf+R+j+3kTH94fct14+PNsXlzU8na8aHbYuGU7SPvlc+zJg0gOjaQydRBV
eciji1L7hmvrzEW++b69GHHVXjHbqWvdjBEdbERhu4+6c23BNz/WFyMs//3FNVFhZNWgvvWsa/pe
aOLSgcUchqSVndGfvOqWre/eqrYc4vpNXDmVz7gpLlGEbiaXIHo738r2Fmz2Rje6fVr+ao2z2KY3
pwkUWiCSFgWxvXrfKefONS3D8tn9jJDjqviaXFVkKwTZQRDAFmTb9BYE/efpZgrOxSa9+cq8GHr1
HVC6n5zE9MrnwT9K9YVTQjS2W8961qM7LSdA23p8/x19c/54MeDqq0DYXFpT65bPBV+c33/F1L/R
gXy/P8rbD/PFMKtPYabl5xZAxJhCjP2n+3vg11vAQmeGefP1fzHK6vXHoxFbkoLKc+GS48C+J0n2
71/IuVdj9fqbk9CQ0HO7asi1/Y7ygbHwKTaKNK1z/qo3p90XV7P6ADSREatECPFz5W3cvf3oPgIu
Ls7cMuPVKJ6D9JFOMCJIwsWc1ZNp5ioS5qyMZ9NR4z2iL3CxgxNhaE/n7RQv2tqmj25pWVnELJX5
ht1b9jOFz7+VSqBZT7tCBYXviG1bacPGQB+HMpSgyffv/Mqly/ztGzqQm6VvTRMVG/XpzGOZsl6Y
feFPFKP0xjmAqIx4Wxc5FUXPhIT7xvJ+F8vBMqglgaLkdhiklQxW5340lG+BkrXn8tqfwvlnhjOA
7vtojX2Aoqavr9ACuISkeD7FVanFUVAsjepgMGcP768Fmzc0sbm9f1FvL0qL/mCBWS0WjdOLcht6
nsWyfHvpBUx1uwqcY/cj+uJ/pHx4GVd3ZMKcWwlfPfGVVMs8HbNIiz4xLHZBhZeymX2cww8TN66m
Gxudy0k7q8xazS/o0IElFWzuimNyl1xlH71L5x7tnsvZ+4bgswh29a/izNrx5qT2Qoy2eqdDY+hs
hATs86bPs/+trjdgzd5/cm9O1C+GWL2NU9WlBd1GVlqUdSR7ftR4D7X+PmuHH4J6cimPhED/GfP/
QcDlh/pX+blvf/3qb4/1/w8xl4vi/v8ec3nJHFf+6pLjScjl8mf+hlzicf8vcIZ0rNAMYbhYjBZ/
My59m/9gALTAePRH68Nz+k/Gpf1faAIh14BlYPqj+c5b0v0n4tLg5/3pxi/+iUVG7P1LxOXpuwJw
VCD6oBEHXtKgUe6t9hN269EXkrSXiwLe6tYxIijz5uyP+fVY0wjbd7QN1d1ojElx0cQUQzceaTPn
uHmrRfjv74HyCBs03XqXaz798GNXByQdSrEfrNw1D3EGVv5Odyg0ovdp9N98qAkNl7DPn2bL5xey
p6Qif6mJP794evd/BQIvwyGXWe2/ZQP8Iqw4qMABrWDiR+O1moGUGfldozqxB+X/RD6A/pTb2fhD
K3sDV0WqNu8P9+r+MxwqZi4c9Q+WgtW3GpoebU4E9/u4d807clwEXOkGee6ox9adpgNLQ2yhzT/d
0rAvHBF6H9//BU73JX+vdyFMoGWi2o8A+vTGk2dDtoYYxV50ub/Hi5p/ElF3bjF5cxSEXQAwIQrA
szgdxbVK6ZFoxF3N2+pb5eThjuJmevv+tSw3a/XscLnheFuOhKzIq10J7VcZYfW29tXYdVejzgmD
fBtno1Qvzyz5ry8I9M8iUqOMb+KiWr0mYDUnAoyEuR/hVF9TznCuk1RPHv71grhXJNwuhhPEYWu0
TjkatT+02rAfXUIrnEp3r0hgGIJQZvmP94d6dUHoRAEwQDeynGXNX1U6mijKtNzutD11L9Y/6oO4
W2r3zG179YT+CFHJ4oODKhYr7+l7YM3+ZNuVG+47eujVro0bOspz51XxZkq8c8zq19e0aM3MBX6A
rxOR2+lo5FJ7/uAY4Z6YCRKUUJhUKILHvv/yr/cOIyezMb5OCjd80KfjIFon2Ee24b724+Ijgggz
cEWmf/vfjbK6d61rN5Gou3AvtUZe4lOf9hgzz22610+IdQBbisBgC0UWV9BqFGpvljlkJFK4RT3d
RgMBLdQ1y69glurL9y/ojaEAmbCxBHCHa2SNcE7LqMjSth/3XQiGTEUaYoJWl/p3KFMg698f7A8g
6+XkwIXhDEPhytEZs+/6MEHyXx/HyLr32BASa9/FOGERM9ghivFBll+F0+rpdvkb9iYcuea16Gp7
uKO+CB2YJq9h4ZyYF0VmiOaJs8VcfxMCndcGWHIpv9JgrprPnUesOE3TzJUBrc9mCsQCot1Zbl5/
rAqyTrYteob+sm/c5Idhlt14EL3QvY1sJS27sZiN8jqpaz+8LPTOOcyx7S8WgdEgE4o4MDkG2aC3
zcVkZuVXUx/aGyrMZQ8w0tLUmd3qejWEjmwspn7b4y9qwKu3wdDIzqtiIk8nFySlmtVdOtXPYTH/
xu/zT8d9l5+/0AMgJQEKXU5Tq69IytCki6qPe2RUVtBQc9+KJvH2CtjWmZdh+VGn7wJDYQkFUe4C
3FjTeib0S2VkinGfNYZ2PfTcZrpo874sW+1er73qWgNm8un9N/D16053h/I9qxPQhz97upflKQSy
jaribto7mabvkkjCrSHIwLhwZU2r4d8HE6yF/AW3jMPA6ZTURR2mV+Gq/VQoQtzCUV0u9yGwCJTd
/vNQ4HORay+z+rK4r4bKQE9EDVFdk+bDJ6uL7IeDvOSCuvy5itDyuq2em4W5lEtCEo9gerVI6WE0
WAOdkD198XHrT7l/VY9kTSRlYd5UGNC++dKTZBJO6bnK2xtPD5i9g9/kD8VmvUFNhzoHWVWqPdhw
HbwFpvl84yEdnjeDXxCf+K83dZFls/hzvUu082o/3HjoASokpPuyr82dFTsf28W8XGRlcWak9SJJ
7XxBrSKVhTcD7mL1iTteAs0p9Oe9Ke3nrrfDfb/o+v79crzFvI97YDlxrF5HNvxENU+Vvq+SOg6a
1ukvfBnLDepR9x83tH+u58VQq1N91TmwPyf4wTVmbJp/cb3Azpx/Xru4azD6ALjYPtCM1baZPQDC
x96b9/OEEgibgjzkMWUKsnSqM/fujQck9GUeXozlyzu4+r7I3ZwNpCL7hWW9K6UzBTWk7zNf8euZ
nhaKgyGJVZ8NwNoJ4LdaTyvfQ0qYpkh5B2dc1Bm1nvxEotztrAld1JkhX39SDIkZdnGdmDpf1umF
sXI5pMyiyvM68wvGj/7azeNH0+3af39YHHHZcWLwxZa/5mDYVLGirJTI/8pkehimSF4NMwDHyY2n
M1/TG9fEZobkEA6Pi/F29TVhgkqzeTYnVBhp6F9EsVubBxTOLeoFywrVxfvf1RvvBmdGBPqLr8ID
RHV6C8nn1aqismf2hL5CBdj8QCbonDmjvvFqnAyymotSFu7E8mZmCCMmVsiv4Jw2MenCcpofrDYr
z7wXq8LcshOwGJCoGQ5xgKzWNxF/9Ny0rjnvW6trCa0u83HchfYAk6YxYkJJ8ZHa3gbqv8m3V+NG
JsAvJsjZdZv8MzL+7Fokshp32Ied8HESbf2PpyX2RfxRdvvLaRZvwfIavGg1TVaUeDUbuz1puUtQ
c/3dsZR15r6/frj89KUKgcwFS/p6K95qUV2lpC7vscc3jwXWswf+VXJmlD/st9NFlbmFvQDQIbjY
r+KDjEk0+H6jcd+WkBN2VQKimajrtJrvlCn/D2fnuSu3sW3rJyLAHP524lq9loIVbMt/CMuSSRZz
Dk9/v5LOPUdkE020N7DlDRhbs4tVNWuGMccw50MfZcXgl2WTFU/FVNrF65j11ZtarRX9fVgwZPE2
c2qPyemOnnL/EiZFBflkHniMsHThBN9xzRDLuVMtzqZHUXKE/i23JlSx59FCbAQCar82rPIjYrPt
O5XSgJYd0WD2PiVVQiCA7iFQm6uAfTs/zaA++296bZcMEWUJHCIkGKUB2tRT+wOBiPiAFDXKEvev
2u3Nho0JfjN4WWC6Mte0JbQruyJ1TMIc10zPjCAiLRWb3pHRqj1TtxtPLEbSj7uH4Awat+XpKitH
weFXw8Ur8tGfpl4/VQwO7YSINzU3SBWgmDUZoGTM3ORxWZrRC1OEZWf0l8YRX8GZjd/0AUQ6YCHl
GNNnfA1BS782EoCg6KP+DhW63R9x+1Xha6X0KEcO+RXrQcfBAaAYllV/gWYSdXHhdX9EPcxhrR3E
b+9v4O1XpcyJZ7EousrlrnxlYntVljV5f7HNrjuoBYHwHHrTjvPaWBBvGU8xxBWMvK15ik2jVnJR
sSCymRzM1ax/YHDHYNS90ndGiLdN0W/CPUAqsR5YVJWkacOywRRs/B9C8L8Hmcl+UZVB/JdV2UyC
yTFiuV/LowIVCuMRyDhcqgZarMKesj9LWLnfQsGc7XVKb5Mz9oluHy0/yaW6ZtZVR+Ey79Rhy/PO
TNBcusT9iCTlO0tKXTup+ZhCj3xufjo+qdiCj/Dkd/7Fmc9M50+eLQ2C9ASdWKTnHPjRE4RWe1HW
7ZZRX6NaSIEZt35DklHFZjXlmt5f2igAcp3CFZlZkXPOACBe7h93j1+9dOtQK8Eqilen5sHdWq7K
q50uKpkxv6jN7CiHwaqr6jwSqVYHtasq5cCbwySj0Kf47aTNrg6k0ZynB0uyiHzC2oe8EgTaIDzV
1a+YW9NUdNAzdGpnRiGBy87wcLQt8o/DHqXV7QWHV41+MezgvJsEessV22Mawj2gGhenZTWZwTSC
qkR7ygK3W+jqrMWiYsVr4Kx7vXmTpg2KJvrFm+pPXpfWT1FObYR4JvTv7+DWeiRTDN+NSJJ7t1zP
ZLVRWY+wNwOP7d6ndmOhbe/uwQY2rEA/idAe5MW0g8xVegHGArAtOOeLqRtoypaW7stK8cNZmQd5
G5/Mg0ZY0jQt18IQjQHuFeoeGj2gHHXef1gWlGIodj7a7fZ4xk+aSAAy9N1WwarF4F8SWWHkN3kR
X+3aFOeOP17sGU3o+/tz66gwRV5B4wxtL4pkyzWZCTQtEyMfvlHlunksp47oQGlSapdt3Gq/d4PW
xf5kAuzcWeTtnsnmn3y1pToi5Z2lZaa4As+UlPeQCbnM3DHRNpKsTXt8dDd2KP5R9uMAsmVUrlYr
BFHKyNfMzCaw7JHBSUZinIBZzPvf8daK7NXgfPGK5J9rHbYeEo/YaahA5CP6Lq05jMeBnHsnjb7x
h5JLE0AJ/Mey1bZuDhFSIj0GkfWlaZK2R8G71dyDrSIgfRwy0SfPFBw95Xurm7l9hPQDUtbR8uZo
T1/y5tTwO8CZEB2gIyGJJJZ715dtHfQgXS+Nmb0ydG2dBst+g+bH+yFPu5PtgeZ6+PsyOEOH0WSC
W8ZaK4tk/C3QLfVijG7l95M7XNrRCHcmrm928SdvIZPWiPcAUFtZsXOUjm01t/0uq9RT7lTcCFiH
dl61m+uNFQ4Jt46FSJ3O5Vrigu/HhK7ll90E00eMWuag19/ytFBO97/aliVA6rLIQ4WHeHxpaUBh
CB0ietFOpn+ziUn+KBw5RzGH7s7JlF9m8VKzJvw79Gv8QUa58sCVEkEE1qSGHxWmekjHIj6NlkP/
DYHCj5mCiIGhTtUrs8YPVyt+WGZttLxx/usYoewa0Y9FYfg643QkNqH71KO+hMxyu6dLJhdxs0gH
slcawCxxjSYaQYobnYqpCP2ONzDRqFC2RPXnCNY4ZpH75J/727dxHEnS6cuRSMlwcrV97TzkzCNX
hu8y3niy+yY7G6O1J2a0gqgRO5JbUv22QXYQhiOesTwlCGP2gW5Q42kDpYYerEwcFaQWdDuHPs8m
JoqGnGHHIS299KKGlfV2tqbqD6ZTi+zZyTKdSRAKRgz2AwX4pxgqhqAnUwUhNuqJ1b2z0qbfwxxs
nGwZwuAOyffx7av00jKCHiln3nklG1u/DBhgiAI1fLEacw8Zt7ULBuE1t1U2lddJM7JlHP150P1A
6VLQBVP7ZCuJ+nx/r7cWRPmQGjZOAR7yVXDhMLGka25lUogBKdqFmXfILQpHDDqKnYLbpinp3sjQ
4WxZe7mGjBhlx9L0vV7PmV1JykMeG4o/eMOj6Soni2si62AE0NR/licr6ut6RL8H7onCnq8VjLDH
JNWynbhsaz0AkKgCEABKQsulFcEYEF5WMXxzGnpAh457sNQoOHkMtOy4uRWg8OddITgnNCcvVq11
92ZqugZKUmH6orAZ2Bxs79zOk3Y2Q60569qYvyiJUbzaSKF/EkU9vSujoTg5Cm5PMSwkCorU3HHy
G16J4j0PMd+YEMdcXQVX8aYQnXvTL/Imfmdao/0lhVPgiWcmhK+Owej7J3XbHoSF3Anc7XqeJNdT
rUJ4y/KRGleP9Zy/7Rzl1MVacRJx/O2+sa3LB/Ej+0dFH7DKygV6HTQlvRJaPhj/giZ7ZHxohRfs
LGnrBIFWJVKBbAV3snr30bLM55Aioh9bdfa2n5EgLanaPil9qO2Y2lgQnMiwI8PQKdmRV48/3KQ9
A2+YctLW9uUM/NnMDXsnuL4J0CCYZ/6JUhF6zDDZyl/xSznALJm+VEa8SZ44DCQ6w3g2ozj7BHth
8QwnaPki7GKv37cRA8g+iGyyEwCTJS2NMmjlqkWd2AiAz9Bxi64rv3b8lOagDmNdP4vUTfrDOOnB
36oj5i/3T8rGHpKSeTyYUrobDYel9cIaXTFmJrGb3lJpL6PyY2Yrph850Z4QufyrVnEAhLYSKwM1
j5zdWZoai3oG/cBC2U3XOjfVnMGT3NKOf2FSLkBxKAnMUQpadu9dWPlGvyrRNrvcX/Dm54ZXFlwz
DXIaDctfEaHp0haTZvsMkSWMRqZBl54SKY6sagGqD7VTdR8I0suTM+bGjvGtr812wukrO9lUuJbG
ATFWQnFKOIJavfGbuhyeGIu1L4oB1f79dW7dmF9Nrc5y0/eMVmeN43dwzjP5PkIpEZrF6XErEJY7
sOZKrPg6EWbIEj0eGjNwQojpydRS71kXunf8D1aIIfiPJU/Oai2xN+SNm7JnXmZOz40h/pRlq53L
v/XBCPn/14jcu18uP6SvTj2Vo+1bkQHnqjV+VGc33NmVLQ8j6X9p6dKXhDB7aYTpD68xJbYnGdpX
/HfA3Hn1SlUsQgAh/tvskm7nyG0tixkFVERpV4EoWN06XbhxDbGY7UuZ+T+o7SevAx2sPfj+1sn2
wDoDoKWBd1Niz5UoZmQ3xUzsjFebLBr2mUC5RGqh76zo1hSvp+R0l3NQCL2tNirMjcyZVM5cHhNM
SEQvlHA0/Bnn+Xb/3G1aIl6hGUM4dkMyOkbtOGaJYvmxPlRnO1eU06RVULZW+V7zQG7D0jmyKCY2
wIrzCJEQLg9GamizGHnJ/Wmwm88jdw3BeC04dZ2mXwK7jZ//w9KwhCNE4+sG/Z0WtTvzlOKME7X9
IDuE0Frqw9seRPD5vqnbE/ijkyUlDYEYmOu+iENamaVZwdFA6etJrUrl6EFrc/oPVjz0r8nEVElF
v/yAzlyqdTOzIGizJng8sv4N0/fpTuPl9g37Sdwqh30k1/3KikB0tJEVW1+bDePgRkx0tUPY+7mI
B6n4ZhyHsamPTY1S56BRbLq/yK1TQivmJ3KCCpz81L/4KEgfqNQ6Az4qHbQjHGoQkjRd9SaIg8p3
pyTYCdxvH0smnCgEwkPKW+L+IAj8xV5Ro5xLMmRBMwfn9GUsVES7vDhMvtU9dasTcAf3N1B6wVsY
HJw9n3LrLKV1QGzADCBPX3fBNURPXXRjuX6eNfXPiWfXw/M4VGbmBzXCDqe28+xvzBmTit3/zhtH
VrbdHQIj2r38r+V3TtIGXQoyDx9WF/fkwex2UiFi3NnNDfeicd8d/LIMRtZVftSFGLxII8tHarnm
4IDj0HO04fUWgp/7C9oyhZAJjkw+OmhOLRfUR0WtppbOgsTgMOdUpPmzN3vzx2gq052HdNOWDPGo
YEoEw8pWnGQkgnVm+1FgMMAOMeBrPPDklVD3/5dlAQgEdgOamBO6XFaulBIbXdo+LFjjqbBgGEgq
wiuH+sbOkdi6ClLrlnoqIYK5JpWsHeE1OlwgvtM60xs9hGIKSUDj2A+u+Rli/RJWCGM+xNA77fic
rcNItZhogHokOdDqe05qAD3ARNw8m7F1rosq84WtVjvr27JCNIwGAuViC3vLT5mWThZDPEB+2s/D
uRoaF+aSZK/humkFhVbVow4FaGmV7JBVdFGVWpaf1gKGPtPM3kDmYXy8f9q3rEDYwbPDSedcrNYC
z79p4qpNP4Rc4sVSYTO2E7XecY4b5xx6VHkcaB0T1BnLLwZHi+EVqiV8PXFgK9OC+AjdnMkRgJzi
wQXxpBF+IPFC/AvAbHUEaKPGdJcb4XtFCo3IEDH/mkO++bgVdLtVeuEOhfy17gghvs6D5kQ+Tql6
GpwJ4Y3ZTXaqWzefjbXIQFS2UsF4rcesQliD8tqZEFFWpYL2mAbtP4Nkp0tjtXm4MSyNMSlH0onk
703VpR+ShjErgFpVEBf/ZJ2ssveSnuT+l7stcIGM4KvRD0QDg2R6FWUXgd17SZvE/iirwp8rVzhQ
dU4x/MK/K4YX1hBWtqL6tyxDmBC1qRjzo2e1RnWuCnscn6w5UJWLGHs7fjdZXln9ufMD5cVaxJdU
+Qgv8R+8M/SCVodVHbI2VRoOazVm+TkzxJB/N+AuME6eM/ZafYQwsYcHhitVX8pSmcTHKVdj6kb5
2EOdpUEIGO1471u0H3rNeAKONLB4GUcsb1AlBJyrroh9oLPxeOpa6Jdh3oNr+AMFQ9f+EMNb9E8d
ZJb2R6qIvvqztJzSPEIq7MSvQDpFeFYiLbCvM7pczovmFOUe8Pwm4uM38svQaaXySwi0ivjQ+umi
wlJjP6zbpEB2MNT6o2v15XjMgW7k7zWYi6wDhYq4B9rP1zo50aB6O3fzFrJFck25FjcDzAFc+Mqn
6Yx8VHXWJ36RFG0NZQun+uAaQZB+CcJudD5po46yyEHR4R9EmD43rPTvAqGQr1UOUnNPXuAmEuXn
UM3FHaC+gJNdfZYE2TAjcYvE160pow/taflxngPtHXoi05sWWbadw3Lj02XzVr68RBS0vteFKkAf
nYv4SeZ7ihW+y1B0/oeT/nA9Q1phQg0gF7eE7tjyRIKGpP8cpRmFU7096F6WH0uhtped2yg3a3kb
UUkgtpSDtxT93JWZQiCy3uaq8IkBqSqmdgypVtX1GTxiZlzr4ZM1OYMLw1agWS+Uwsr02eSi/NPl
5Zy/GzPdmJ8Kt/fKY+g4CiNJetRlJ701+uosEOVj6wehZiY8A61T78UKt3fCwMfxIIEGkQ3E1XM0
OV1gW2Wd+bEdFt7R08IpPoRZYKEM5ZbMmlBEdfqzoqdhdWaQSLchYBhNZedI3L4k5K0gi+j8UMqj
wb/cLI/Sswlpbep31lQ/DXXzT+WF4sqg1l4msnHaATP96NVS66ZvsLTUqj0snmWZ+GlvZ5+Z9oxO
cPUnn+HQs0+oEe0Rrmwcdglossl6TI78uhA9Q6lbwsuX+EKNoveQhlnz2RbanJ7vH8SNdVEbkl17
Rj+ZS1qti/6zgMnXynwLHMl5QrIzOgiRTK+jaFE9TJO9quTtlrFVFreLyEmmz3LhvySUCoyiemDO
BaxDWvp2NCB1RmElfco9VB3vr23LFKhdwJHcY5RGV4cUEjwOKZzufmfH0dmeXMip58Ji0K8X+aOh
IMgE0BVUH5BvRJZq5ZyrEKU0N4sLH1Wk5jDZHdx6FpONLYnkzkOwuaxfTMm7+csXhMx7nqw64QvO
uXPM9WE8OIMO2cOoPibvTNdOroq5CW44Abunr3z8OJIuFHZd+ImVVsfOSq+J1tdMOCqoFifOtLNh
t4demoMqgREUYqi1WJPZZNRwqrLwRSvmF9GA8CdDbXbCz42HdGlm5TU65Jb7EbEqZoPQAWoGEfzt
jhMctSZUcyhaQ1tKxDYcQlvAJNvn7V9Dlro7a93aRfogJMdUGcghVhdvSrROoefIgZnj7l06gYKf
FLV/qk2tPD9+DwDwwUZB0wHwqbE8MAiQA9SEUpGkUbxn4LX2tRqYdT+6e/Lct94EgAdoMSSZmJEg
W1laqlSyYopmqT9XNmImboD82txcFRVIvxqU3x5fF2hrMgja11hcfUKvpYlkl1nmK7BIntR40p7U
vMue2h7Zjvumtk7mr6ZWRyZpQyewi0i+dx2ufwKGmp36pk/tHT+y9QWBsSIJTtkJJeiVz3K02tMz
N8x8Zn3DTxQa6n9b6DkuutKML5ro7cv9hd3GISbpEcg7YMm0V9ffcEaYgJEPvmGZqsVJASb/7ORB
/b7x1PA7Id78zuj6/lrGrfVoUYMjQgDJC8Akjg7ManlWRiMWY6dwKmuvc16NMYZwZBww9B+2TrKs
MDYK5pq++9LOnCuoFcEs4k9RYxxNWFYp4Ig9pRR5AJbxHAceRKbM/pisWF/nuiwowGZwsZK7aSej
sexPEzf/g6ZBwWknjfaSlW63p969dSyBHhGlEgPRt17dN8OaLCaJ7dTXFCCUNY3Mc00K/en+Gdly
VTQkaPSTsxOsru5ZmpjwAiSsLRd987c1pGP6dxQCVHpPtT1OTvetbd0AoLtUulBBB+e3et64AWoV
R27qDzZqAbBSpE+JZ9WXICiaP/RM6P59e6vV0e6X90yqvhMmUFdfXW3od7WRmFXjaWutk1Dou4R1
7Bw7D7L4+6ZW2/XDFIVKPLDMnUgylkcRHutZnYEQXY2xm05I42ZQvxh7IPVbKzRjqd2QIbGmm6qU
pZeTFYWGeu1hQjjXoRYdWvDJO9u0aQXEwM/RSkC1y7VEsaaWSeiqVweO1MtUgdEx2npvHmSl8seZ
k58KfDWFVwKRG1XhaZ5NDWpx9UpvNoSKvIYQ/N8xzfT8JR/JdnxnRo7oPWPLfXWsa6ssL70S9/UZ
6B66MKnaVdFTmZed+xSCqSsRfg4iRTkwfCoh9ZDyu79rEyozZ7X3bP4P6L87J9EwPnG0GoB7Dx8B
QMhsCldJ9jPWIY4YdaBdfTNd40yMv+ud178Ybg4bxf2TdnuoHTS2eYFx6jICXjm9kJgubaduujqB
kl9UguuTBtfr0QireefF2jQloehoE9ARM+W//yUcZVuCOG9ZEaR2A3Klw/QbegrawUC27P39VW2c
OboKnDU5f81w6MoRmSVVn6whKFMbxDOnqYJrBWrhnZO9sSDaMTwYOvV21rRyqnE6hbzs03htC8m0
UdfBJ94mGLOnNvt4f0G3pohQDIeVUBDHw66+nWUqXgcVSXXFNehv01RFPRvC6RfQI8pO1LtlCuIT
pj0A+kkHsdwmb4pH6nxGjbJlNT1ZgyiObW91vlbusUqtnkKurPQ6sm/GGecUrhwqoVKki66urro+
oi+UhJliHxSEn1DASoMiu/SjFhUXyoFiDyaysUgwARqjEdQlKAisFgmux7U6rvy1AuDzDMCrPTeK
5lwyqMSP97du9UzJVcqRwp+ILf6xeqZCF5LZqLQhjUdz4alxUu8J1cL8mHUZelWdaj8WLmEPYhRq
pCSYANNvGpJglawBYYbsSn0qQxOpMM+h8uBL/9MIe/Zj5Nig0bU8JEOSZWaVz9k1B17xxQsH5zRR
uH3mY+xhAm63ii6T7Efy7X4UEZemlLSL1d5VsquOPM0xSivrkNZBeEIJZi943zIlG7lsEt073NTS
VGLUozoEQ3ZFSeC7Mdf6U1jZ4SksW3Mnlrg9FPSBqK//z7TF2nV4k16k9Oiq6wB8+GvmmHlxFTrC
QxdVa0R0/UEhteOutmxy4Ik9ZS3sZmB4DmKggpZVXsM56j4x79GgNWHEl1CU8V85Q4879ja+Jukq
9MO8K/y/11rfoYWQzKzk5XX0TIjvM710KFlWapUci1Qt/330msGoSruazjRJHujB5d7140DUi276
tUwVpNlNHXVBV/s9GJVnGInKy31rG2uDT0F6LxYmG/JLa3Y8IBkzd8W1UdUqv5RdrtVnVIDr8GkI
rVbbMSf/ul+SBnndKFzKwXtOjeRwWJpzuwY8ZBoP19BNx09MCBiHoazznUdm44AwekF6AkqPf67p
SobJbEXYBt01cgrvolELIwgqLb9lWO056bLw4VdaAjYkvQfqCWC+5Uf+JSAwAWWhdRD211g0KH2S
pFytMtyr4mx8ux8TVNBhWviPtWCsM+QFQnFNfx1FH16izGuehe3FT/cPxO1bhngmf7sErXLe1yOs
iG7Geqwk/VUJ5vF3daZKZM404tuAxkPfNM0bZTK0R109Z4IuLHLD8P4xmr96xWi6CTsuWNpQa8bH
WDei93XlfLm/spvvhxGLyQhSOuJQ9mu5S+Hkxi3TKf01nAb3aRIiO+ZJVJ4et2KDlaD4xBAwXaul
FboUk6cQm1/dpACtk8FfaHrz3iTOzbWVl4j+LjUgCieIcy2tIP7jdIWr9Vcvm5x3YRTnfuBU4h2S
IuHje0PFggjHkQQKN4dbREpXZUk9XJVBafSr6mXteIomKb348Jcj36FQzv7TbliXXltTGdj5fLhy
zcyPjoJyrKFAvf6wFfrWcvgBbAExr778coWXVVGLRtrVQhW8PVZj1z2DCaRQ/qAdvBvvIl+OAi+w
oNVpg9+tb3lKxivKm/aJ5HF8hce63vGnN+cAK3g5Rr9gRKB8tloNVUavb41avWoTGovz0EQHFE/S
c4mE3M6CNk1xSQnamf66AcuI0OimSUvVqz3VkJ9nbtAT5LJBBLxR3T5G60wabKHTjGA8fxLeMhi0
3KdxLnLkelgZSmeCqf5O+asfOvNTm8XRJSIo+Q3Y0AiAM/heB6b3fH/3NhZLfMGIok6sdtuzKUcl
Hx2vUq9xpJkvduF4LyF8IMfYiKudx+PG4bJQmuxcLvA0iImvHIawLdE5SaNe1Smaj1PevQNdRR8x
Gc5oz7zO2e6s540jpBNFngc/M+8V9HyrRzg2CuSkmQe51nU3Vgdb0f5x6Wk+yK3JDkJkz+iTQaJM
03f9XqmTIQTXQL0iHxqf4DnhZhdqf9ZKp9l5tG63C7wCh0WnO8s/3FXMJEoPEHmXalc1z4PvQzsO
57x0iqNRduqjyT8dSrJKSVhDKZc5oOW5ZChnVjK3Dq4Bk6sVYvGjdVbrGGlN2FUexGTKTygzclpD
cmKLmt3SGMOUuH9PBCTmSvyvDQr8auhV598/7LfngfeeOw3WlcYrjaillTpFAzcLEueaIEl17ko9
QaKZFth9K7fnnAkAADlMqcJH461rqq7S2MxdJvZVqeLikgCoRQN1SNxzDozkOeiYg6dgMO+cjI21
kR6bNIMIN+XI33JteYhIIO0A52qUxnDg9BS+YpbTztpuAk7eEToX0gA1VbZtaaU3tahF0Mi4GpWh
n22jin4TFHSvoaE4r25oFI++yUQYNCLlfANwP56zpT1EaaecqKB5MSBOekkgBz/mWpD+cX/Hbm4V
7yOOAjgZxIwETCsrQZAPME9GWEnC4K92MtElyerhdezmYecDLreJ+yQHpVkH3X+Jz1/XVkEQBeqg
ad2ldMFqHTx7BFExQsOzx/+xXNNPQ8xiMSHNGCT/Xe3UkAdkB/PQX2rQOxfmmbPj0Ffxa1xQBH3k
8/1/U2QhDkpaMrJdbpIRighw0wSddWtARWM07wrQ8R/gF94pzGx9PNl/hM6EU+6uCZnDhrlnMH+s
qaWKP3gCHcXJ2AMjyZrB/6VuP5dDakCnn1iQZ3m1nKikIwKbGfxZrRm+hKNpXZTYaBC81Oxjilbu
bzaKiC+t2u1kc/KYrQyTD/NQcTxs8qzVMawKNKZ1FO0uocbosdX2EYFhW6q+ao/1SYhKfQpaVbuE
vOQnOzXDh+qIPxYuA2DODDTRct5nuY+VhzLiPGMfrdGcAcUkOTZxPl2zvBTP94/MCh34P7aAHlAy
B7jI07m0VSpmbcRpCQNxXjMDE+ier+R17xuw1J+gKpsPnTZPL6PwULJzcwfGqIwBHbd1DpY2Fk9d
FjdQPifOp/s/bOOIQZpDgZERRvr369pflNSzMfSCb9Dm2hlSCDgz+3wPjPvjmq+3+gc3D4UCQG/r
rdaixE7cvBsuZt3m1xyN0LemGkkaiiY4oRGTHELQJTBMgpxRmrI+h54uzsKp2w/317t06D/3Ae8A
aoKOHBjI1ZkbE6VtwkzygkNxekg9V3mpkC07KYwzXnqgojtXeMMtES0x4iXn1RjEXe17WENCO1Cw
vtgx87BeSCOu04qSlly+R7d3a0qiOwn+KMEzdbWOKZp5RhddM1iaNdDrThPvc1akyVl4OkrD9z/j
ti2acpINgVb7yttaWjGJaISBRZgVuVajOMPBSOLyNXTa/vN9Wz9mApaHh4VRXyIsk5X4da9kaDtV
C9MIxulmDgAY9nXYvZ3URhsuUYSu8x9T4trv1TlAkdka3ORoITJRHUMaySWM56FOyqQnBXHKzle4
vTwObw1MfKiX8FqvGxFwX9gluOPhElgpsjvoj54jzxve3V//phVGayQyn3O7tpKamVK3HlZmVH6u
iKbph1L12tN/sEIRQL4CgOe81cVInLCXCLMRJmDv39zs0qNnjmInGtBurx9vJjkgrBMAsWx7ZaXm
TSkhhZwu3iCQKEIrBWUvsyzm9jAaDYSNTtnY6NQDmC7PpiqRPmlphDXEG3rVvGjTpGenTo0S8z2x
aDUxcq3E9XMDlEU9TIgS7dWWNg66Ae8KOirMGlHBWoWZPSS4KAYY4yUbXQZObZ0h+uGLiI1hx1Fs
7DJBC6zxIDMJAdf9CmNQy9R0g5HQpVAOZdYkR+S39qxsfH/CdEreTC+ikrEGqQ9aNdpNUk/QVnBP
6rm4Omr2AgvofADAv0Oa59y875wjKvlylolx/DWlQpiNBOSlPSESi+So07l6fmhcYz5b1iReEt0K
L0nTx1/uH+SVQoJ08RLPi5CF7OOSlaye9V4wvNDRxb9UbRH8G0RWi6SmKdAMLrxK877w+Ay/x0qY
Oi9FPHThQTh9ol28Bp3oMyBg85vi6ZN57NIpn45NkhrBW1E7rjiritm0Z43JzPCgaVGnfHc7fX6l
wZT+3s5V0l5NlIrrp8zKh+BcqZn7omcK/JllrRiFHwe6/fssAgWV7GGI9HcIgs0N7f05ii/gmqzy
Se8mO/+YBeVgX7uxnELtbIxJ9l01+yHwg8woS26HFU/1zs28PX6uHKejsi4bqjfUCUKfezuYNeOi
OnP+FM1ZdSQZnh92MiQCgJfAipP0wgezjIIiMxGjo0/ORcvU5G3Rt9q1UEtzJzW8DWgJmhkERv0I
HBNkHksrbVVrKYNtzqVQygy9vVG5DEo4vY2SKTrVdR99CeIEVYa+35tP37AsgVkAmKir8gjrS8uF
SB2A7LZ7MbX+yR5R7Z5K46vVINSc5G9RQIZZPXiwIgm7DgPktENQ2jKZdbqBTmm5q4+5XVsXJD70
0zyM0yWuNHXnsVt7QqyAwiC/B+oG5nldyg9xXSF9TuuiwSxwUGCO/tp2mUdD2ooeyoJ/LMjER0Ec
/OOPNRZ+Qvpa9NRfLmpSwpKdjv2fk3Dnv+47irUvZEEUeyixE8IYHtXc5WaFHaMkBnIuF9HUlo08
zFx/CoohGQ5VM3p/u1ap7o08b3xDCXBjMJFaCUWtlWsaUsdzJzu1CRhmlK3jWlwG3MwZgMsedGrL
FCg3kPcUdkGDra5ab+e15kyYgoa4O4hZ749CdcNDJObHYG4/touyBZVchBfAEaxjaiucQe/MrX1B
QRsxCTir/4LPtzq09hi8H+bC2XkqNzaOHjgexOYPqjLy3//SlZvz1Co1iYVIzCE8hpVJvUlLJrRP
6uZkkC3+B3sEXjSlCaspQq7sgUrX0gDugUslYucVKzlyJHPp2043nTNNyT/dP5gbW0c6zuAilLNE
u+sZWRNsM74Ne+St+R9FlXbPEIJNX2q33OMBu8lLuQQOxTNyhh9Q3TVVgzbUcc+kWnBhcK7+s+zK
ADHM1Omy9k9GlFL3Q2u6tXVwgSzqT5HWjNoB/j5veLaYk3kpeDL6Y6mmkXrSc2EynBOrdbHjz9dv
E3UwMlTOEI0xyViw8ucmhaOyMhXnEltzejK7qT1lQ/P9/kffMkJ7iikwAiTSqFVkCkcCLbKwwXUL
rz9BVqYw+tDu1Vrk3/JrKiOXImstSEXJgunayhSWqch6w7uk09A8Iy0DRX3UqecRouj3UxGEzwit
qmen08OPTg+f2KOL5E2kNkU7gmcYIoTlzUlEWfZpJ0JfDOSgSWhoF6j+vt43snGmOJ3y5aX5gf9Z
v7/lnLpF4Y2hHyuTjHVQYgsPKd3O+FR3s/e3FtSMM/dD62kfmJ9RJQU986PTCYkGJk7CwkWpqR2E
176Old59dzpjeEwNXfos+mr4RdIRZhZuCJ2VGOLqzpT8uiMMFIbILL+rs/LB1O2HFb4EAyDcVcqS
y+9dBWZhxDOi0lEbV0e1SSNK4VHx8K6yFrqERBxSHWzd9qGBPzkT+la+4cKEbY8CKljqhjte8PaC
gCgmnKfFRG+CHtpyLdmQTiVD8JGfURDnj8o9jka7N3x0Y4VaiUaMaBNh4JfWLYt+9AKInWqsaF58
bsD/HmGWyB5dC3+zpIGnJMNo/Q39KpOmUSmEEvlKagdXt/OUv6p2Kv6+fxF+OKbFbf9hhlaZHNzW
6AQuP9msGPbYNYHw1T6z/5290Zo/605UWgcCjvB9FXhpfYXbblZfRWm639UpaeyBSMSBfiRtY0b9
2xEk5de+qFz9Enpa8rEUpp0d+8zp34ThOLdXI8oHcZit2Yr8Hgx2fJxKEUK4ZuSxdlDVsPutcbvw
MdZ+LhBrg0YFmLnLPDEA4OXaZGXSDkiZWFulHXLTLF6SXMxXpUj0RyNPTNFyh69BY6IVmN3SlJoI
rbQh94Yoxo5JjdvyENNGOQgvTnYOxjplZVVUgiWAgNI6b/DqqcmFYw9D48V+XzF8E5HnWb31FXf8
Ycrt951h7fjKm6eezpmsvTIfwA3mjVkuTakiQKsmXAiWYMpoHtr5TZMG7kG2bS/3T+PGzSLglMAf
Yk+i0JUp4UFTK5JK+GWip76n1sPJSoz8t/9ghbk3nXBCJkGroLo2TTJivRW+oiXm0chh4XW0Jng0
QeCzAQ+kIkbJBMpt+Vl/iQCNsZ16RVCeisn+zsOgDUfB9O7OuVtncxwG2ZogEpPTpBzypRVrtKoq
jjXh9w5uqDJz86VOM605eKbSMFBtNf33SbOYZs6zeqeKsbVb2JVk1/KKrWueRTaE0DZim+ynOnmD
Pp2UorJ3OiCbVmiAyAINvaz1qGdRDUWlKo5gDj+yTkXUAzWZm2rnUm1aoctAbYuogzra8jumqRHO
fcaAeJIxVI2ePDMLs+o9+goSxdJGYhCEYjFB1iqAS+qu7bUoZYh/VqInL+vIwJv08/3jLT32yqPj
yMGagVpG1mltZIhNY+rnKvXbqgtO1Uw1pjUQ5jqACoovTlnvab/eOgiqMrZEp7ImBrJWbtbJ+oCB
EIpHVtT27+ZuMk4IqVXf7CTdcUU3SyMIomACiI5WI/Nschd/uVNDaJuDWuuJr41Ko76YQ6eJQx5G
o/1k6vSLX8e8Z87kwe+JURoIxEe0ZJAhWC0v7NQSigKckluF42lSh8F3kbH8rWpbi0/LLvxz3+DN
95QGKUIBJWHanpR1uUoD7aMgiDrhp6NeeucgckAeFZHj+i0crHvQqq1vKrUowOLQl6ZfvLRGIBvG
jjphrYymg6717WeUb92vuGjjTaDYVXa6v7xNg7JT/CMh/3+cndeS3Eayhp8IEfDmFuge9HDIIUUn
iTcIysF7FNzTn6+ojbNsNKIRvZI29oIhZVehTFbmb26oEYMNeyU2OTbKbm7fKZGm/aIAQ//edDzK
tbgsDxLcvXjQIniF0zRwKF9fD3Cggpyv4IHCalmyNrBnZTROwxBnl3Jyol/mdiqe74/w9gNSGuJt
QSbKhmCc1xHjqCgQWYpQTatWusIR7cQc78f3ynJoG3E7OEKhb2nDhqdUvm2M9zE0rmI2qtDhQ0HB
UJuvlpPStsjHOKou2tI0j5ZhoUUg+wcjSOK2YX1sR0flKTXLAdCnWGJqJ94X4HL9wUfbmUJJVsCC
keuTcck//2mn526nzyl9pHDWeFD7ShOlH0Yuu8+wxtd/7n+um7OfAYHRgX/EoYkIxOZUgRTUQggv
65DGjhmgDKzbp671lCOzPf0mc5OBJEwbnDarcTtzppKMOquvQZC3yD5Ndtr3QbS66XwhHXbeTsvk
5X7tpm3/pnLTPn7lqIu/NE7qLoBf2va9sHND/DHaGfXZqIgtwzdVqEx+jcJX9L7JKnhaRdLNX0Hl
IMCfTnO8voGStxpvFpDdtp/GY2edRatp32pXiKTyKQDMHgJ15lQ/WkmXC4VHHwpI5HR0cjbf0KvW
dSl6F8L4TNdszCPtXZOl65f7X+8mA9pEkTvkp5UC1AnNwNwo+XpediILcoO6FPrTWJb52c2GgnlN
ms9Ve6i7Jw+Oq4tWRuZLcjUAhKWMcB25AUrRYwXGRqiU9GIM7XyOdNEG2tzYH91eWy6tFqef3Vjn
HTQiJuLfH/lufAhzJICQd2+UZhsznpRWK6qw6hM8/LBW+ZYo+RyUjVK8Nr2eBFZuog2kjN7XlGv/
AIx4u21kpYhXFRcyVNFt4UCAILHXKmeLRrn7bBvj+l7kpBn3B7mhpPKIow4iXTeR4zMksn3zfXuv
oAFXkF24jvTyVlFRtfw0XXrjmUZrs/h2rivjn4kwlNhXa2ctn3mVttqbBqcN1a+1yYVhqtgJ0j1W
rmRBbupzGTToNTl+7zhzI+lQahpMhZmlfu9Vi/1sKaLKXoSRd/bBcpWL/nrRyFuWe53TjXf9tofK
DLlVCcqGSvBY+0tROCg2is9YZ6zn+zN3ezXIYrc8zzhwdKTGr5dnl08dUg5AKUdztTRURBflbV2Z
Vdg2UeMb6MGsB99qb2wQrqkiUGMHPb05SLV8ctc54iBd6rg4r1n62esU5Ir05AhvsbP2KPFI73Kg
JFRhNg/FGcqU4PFWh3HW1udxMtUntRmPfGlujxaKSORGAMCwl6Wzfj2D+tq4q0iMJhy86Hdu+jEw
R+3MOaoGPRCpQK+VD0trHmQPO99NLnV8aiDRUUneRM37uEHTcm6Qn1xSBKv0JejasQ7MtYzP42o0
X++vk525vIq3OcbKdUkAD09NmDu9+rwao+aPvGsPsuidtYF5KzkRdASS6O1qFC4JUDYtTVi1rZee
sC1AgWuoVePkZJkT3h/SzhTSweVQQsINMtbW+KlO0JzHQqAJMdwBtTZP/2DC9DWtqr/XIfrjfqyd
6ePwp3nFUQjdb5s/Y6GoRHlFloWDcxfEtVKfStM7yh1uo0CUozYiYXAuq3vzPq0g4rsZ+Pyw8Jze
7+dyUHw0EOtH4ULMFxkjwncSNkW2IrfET7fpmJW56zTEGfVe81t71S52XBin+3N2uxioiPwA9iLP
wB6Wf/5TlD5BYNut1gGd70WPg2jm2jyPlo5hib2W7hEZ4HY50PiV1SvWHu2qLaJkEF0menMWIUKB
Vem7ndtXF3KGIn2NmjavPzS91j3GuJX3lmzu0wJjnGh9bfsYiupgI6ipC1Viuzq5XaogzmNo1L7F
0R15O50S26WRUNKOpgApE4WfppP+WaO2mqKG0YB0ZBKl6akp3f55gJD1kC8IoyKZo+JNn4nuDGSc
zTrMWezVTFUcdcZ2Pg1x2z5JzOTBRbLRjJJhIBVhHAelgmQZGbTrEXVaJPLVbdfQmKruV83mgA+1
Kk77IMmn2DyLyux+WyJTH9IgyrppeVtrdY/LcQ5+NT74NTd7j2IDnSjQp9CdSJM302uW7aQYIsaI
SKxVEA2OGk6ucdSh/kH+usoMwEfItw5rVGrQbRVDUWitbRX4VjiWVr6e+8GJu9fMXNPqRI8KA+bU
TorBF1M2Ky/gQT2Ub+NGy9/2FN1WXnyzJrQvatrhDReui9OOcEOGRfl1ECp0eZeirfmpwl5tPbdr
OnkvSVNDkCla8PVNW/czj4E6HtZT7uit/s1LV+drB1oUx81OIFcs9fHL5YUCevVqlVU1fC3dDILw
aE9N4zeV3Tvnpmla7dKqIBlfhJpp+XkcG1u8ll4Dsr6txywOWsvMUf9qE735qy774atR9Gbvj7GV
dGGb9drou60CY7xpNDABgUcj8M2SLkN/iinfVTCTzMa9uM4SFb+scTLYpPnRYp8jrYuGLwINWOfE
Syqd3vUgDzxMiG18t1bLGbpzVRWZd5qdSVkp5czLdBlNHRErnLn0L4a3riq7Zkisb63mKP80NZDu
30q1icvvkREV6tvC7TJUfyJRRX/dPxNvV5nktpHNk2iAC9uir+dGm3tEbO2w9/rmZA9ajGr/1Fzu
R7lOaX5IzNE+4LqSGvPE2Vz2GnoJShdnFNdFoZaf2nKpm1+VzMuQFC26FWodrR7zuR/XKvk+NFlz
VE27HuZ/fgAJsOScSer+5gBBj5CzbBFFWIMyeaNmffMKbf9IZWgvilTeIBUDnQCQ+vr8iHMlNwHO
l6Ewm+/muqCCYRzSOfaDAGvCaxWw2PbYNXJWl1XrvG+bHMaDEbn6Gx6L0VHv9Pp4/3fK6PkDL6BF
h5fV5k6uDRSOE7xNw5zubDBzZb7kqe75fdrmB7nn7pAkhIoHCh3hbbEdjVnFSfqpDGPHwNUtq2vU
Ito4ruODdbgbiBuZ1jtvhZsa57xU9JQyRK44vKKzElfxuxp69C/3V/teFImeolYJP/6G0QBcuVjw
e0T0DDerYEiy5qkynCMrkd0o9A6wQpZvki0sGZpUXxnUYcJ0LJNXK8aqFmc8enQH99B1GvPvOkD4
R+NtQGZGg/t6Ubc4SWuZovKAK43+VKpmO55S02ySIKbikPgoDyhHafve2KgMg2P6AWPaCv6bfetO
eYN4Y6/oajCLdDrnaW4+Pf6dqM9KvUSwWeC0rkc2WylpPCqyNGqRWlZ0SlpTpR3ZP2wYHv9OIC0R
WbbB7pzX8XWY1chrsLRULjtHvF2ccgkU08OPbvqkx8NnWBcvYjTf1IZ1WZcF6LGReQefcHc66ZGw
8sELwQ28/gVZP/dGyQUaGkY58JhD5nNIlKNDfu/AQCqMVA3eIbjBTXpdrq5QvYLCUMGAnwBM9a9N
i6FObWdH4Ky9AbG1ePYgrYmq7eagtfQ5Q7+3q0DrNLYvOtvx5yR+2E1DonFJj2TP1mUrb577HZDj
DMUxVn6fu1aQGFE6vNbxIqIXZbGqvx9fjWCD4CiDIeWm2uR7Sw5RtEordFGRR/SbMe3eUi06om3u
fqT/RtmCHynn8eqAVhC2Zj0+rZo+nwtrTgMbUvvB21veqf/NLP9d99SdqcFCGrYAJV6vOqOs0N42
izrUR0d7LdN2AKBNj8nvG/r4NTL2n9gWR14he1FJZ2XjDEU5GhTXUYvFyNc0V6qwMTRKscM8ZP3n
eizWr7zxvG8LmlKdPwtVa/+HU58smtqNfEiQZFwHJkyu8NH4flkhghSXotEXZH+PvZX/nVYeQXAv
ZIMfSMZ1HC/J14FMsg67Nl1ORR73Z7ysxcHH2z21OC4oobOTEfDc7GYMPnPFMUa4w1mpfRCgtM+A
7Nug9Xr7s1LGSzCnk/pcNMr0u5kgFVyv4xIOgF8OfsnuB/3ph2yXUaK2WJiiJV0u429xPJW+4ikf
c6X7dcgniDLp/PXxjYhuNRJSsP74azNyDoMxYwHVodm0yWnq1dG3+vbImHTvCJPULfJEsPjkPtef
MUqT1gary+VjOjN25PnvPJfS8P5Q9nb7z0E2a9LG29DOqpgeuZ5G58lc+kBDxfTSOVr7EPDk32Up
a75SVh803BbRhW1umtoaB4thK/Tm3D73DT3K/r4/oB/Tsj1Ufg4jV8tPRYfYbKNGK2R5WUzftdUO
gPh/8tT0m6P251aJ3w69eJ/Mgx/pw2thTKdK+ae2j2Rtd+dVJkMSH8mtulkitrLoSEjU5CfLFL0A
i62ftTFv3ohxOJKEk8t7O2Ae/5K0gcwSPPHrAauitgB0q7C9jOEf1RgVP1PHZ62av2ZtcoT93A0G
AgAHGvofIFSvg2k2BNukS6pwddo+8z0IV+3zpEB8CcYs1cdLlpOXHSTle5NJfkkfFF4DGJXNQ8Pp
RnfomkXKLq9r4LizHvTlEp/jSX2Mc//vIpW3OeAhVeKWN2dnMhR6Y444GpRz02PavdaiCyynmpKn
++t0d0wOvCFKKvTJt2NabErAhZXJLlU6/NKbkwGToa6DxVi6g/Nx7yCRboKUUCn7cStcf7OodfQE
2+EqHCjd+EYVK0/0rq2DttvegLjbNEBXHFlc6tdRusQbxlnvqzAfSZjHeU6CdBTduS+Vx/o5/34k
5PyByqFwQp1285EyJDiLem0qQI1tZfoxWOE5iMcWIxR9NjGiuP+pduaPSaN8+QMlzERej0zN2yQx
XFGFZh5x5i80PtzJXA+euDvzx4sQ1DOGtDC9t8ejNq2T4+KGhdUDAma+JYCZP/cCebNA7eb8aCPL
H705NdBchBRAWU8yyjanxjwmVpmuYxaueVwo79DClwSXOO+awG4jo3itG88uLm3u2N0FzK/bP37z
IGHJFqNLwTm5bbzElliSTAf+opaL+DB0y/ycKo4LjU/VHr+veQj8qFTQQAC0fv0BK1BZuoKnc9ha
Wpk8t5VV/8rZkRyZuu58Qiym6HtTwoIosK2UTlZfGk6ugXBb8KV2EL4P3c42giyOjxSRd9YkoXj9
So4LBeDNkAoNKlRamEU46xYjGufyAm3gYStcWe6mp4boKC/tG8BQqdu1OXdEyYoG4HRuWAHujo/R
p39sZ6KQsVpUAOlCb7azKeZOWp8QBdfDP7FcLwEIRM4/93fx3sdB/JMLhPYsb+3Ngs+ELdRBQSQ9
Kr3sE8Y0rgGxohPPhbLEB5m+nP3N5iJpIzckDjXzLQJ1IZ8T05QW4Wj1zduk6njj1nzJp9Ybo/Og
8TQ0DK96TFngx0Ta0rJc0gwlR24zkZMjXbbSHN+FIpuCPmuyoKJREcDBnk73Z3PTCflPLCLJYqb0
DZCJwk9pVmtUVT9mUcEjQ/tD0RJcnxr7+1h1v7lT6fgrFhqvWmAeXDI7y57yLOABZpXDf6s6CiIq
zcQyU56rRudptRUpLNQ5B5mq/O03n4+EAzC7h83PthbsJYJa9dgVYYqsOHhbaF2Ttz6nEwU0A1Go
x4sv+J7B/6C8zqrZFoUd4Yw0CEGPqolbf3BK20wDRGO9+Xz/m+1NHmvyh68V7L9tJX/CmAy8fI05
gRILH4+/+hlfpuHgXD+KsqlSKKo50w4B1KQ2tXGB/Ja/GHY+PdTv+3f5yVoZSYCUKVY351+Z9ND8
rYqjtuEtnffQalNL9AerfOfMkCf5/0fZ3PyjPfPTtYIzA4xygBqnHWTzVJ71eH3QFACPHY4KaiC0
WkAXUrm/3k/jUqWyM2uEWT1TuY9b52tlzO6fjy4BnkZkt1LIFJbQFoDQjEOC0Gevh3HJEshWoz+n
WXp0Du0cDpCQ8K4GVk5rgFLE9WCqTkAFVlK6sarpV8rywS7gfQ7dAMURPIeevXPM/NLbZYjG1UG2
drt5kYGgX0mzEjw2EM3r2Eqc1DiXKkZY4OEgnnKcFb4apZKaATZo1ZuozGPrYJncLnlg5lB6wCfg
L0J55zqkbgqeXzEhYUMNF/B987lck+EgQfxxD14fSxKcwCKBYUmHbLvmXS+Lhaenbei1GeaMnszK
giIWfR4m6PIkJyBrRRfOYF2ycMiE6E5GLqIOYRejyNAUjpXFV5O5GN7UBbJRl2Ssc9U3Bz3vLiZo
xPiMP2/v+amTj91Llqrt97Re6n9G4LrlKVZm/v0SI4beJ//tliDpqiRB9FIzpOCGXvRPXpV1+bmv
jfzPxsJx8wB9q91erFCykQ6FiSm9hbYVQ0HqBvhNlnro1mUBnek6flZaa8APGuh0fMrxZZyCdp3S
94PR1EMwTev6OcpB8p1IC2JMGbWpyE6ZUeXDqW+FAKtqFrH2Eo21kwZ6aQxHUmS3p4j80Ri0kA2o
wHnl8vnpqjQViIxx5FFRBez60idT6lfjmDypmjjiYN2uREKxPMgASKvVbenPGvAPrQZAiY7RNqdC
rCLoxrI7uB/3o0g+owV8Rds2/op6Upq5U+rQLoYmBPsxvCZRcySasBsFJhTPPNgV3FvX0+aNgJLN
1K3DIi69twviiU8YBUUHQiu7H0cKfUO7JZPZjsXI0APqVsaC4uIS1HWVBPSYV7+kxne6f/juLl7M
2jngee7QfrgeUOG2VStW0F/pUHTvcDPRPvUggM6xNS0h0BIjSNP+iFR2+85jRVDHoHvFvYLVyHXQ
pmxBozrgOsdp1j/ZXM6Xvq/jV3jFnh+rSv8kanqQnqNYl/vD3SkQ82SWRzCQQSRltoX2FkSYEuEX
H+oQD5pL3td5HND+ppYyDW3/m2lF1u9lwo65TKMKYmYposw+z6vaOkFPC8I+SIBurwaJZEGXQvuh
WbfNjwfTSWZAsHWodXOh+6UXYTOrVcMXCmXF09QU87f7U3AUcPPmgK8c6VnF4lKd/BcxVtb7OJrG
j6qVL69xdKQUtxsN/K4rYdcQMOVS/+mcafTI6jrB8JK8Gj6CTxW/mGplfx5VcY6KSRx83739ie0P
61l2smmzXYfTVjOpqoRjzR3r6Ncep7JgytPxIGPZ258kRaZkcSFNs1W9UrPFcCOVY0ajS3hOEaH7
lM9G/26Zlfi3x78WRCOVhA9SAA/S6wFFaWNiaegSqmumv7zOrS5Kono+E+6G7hyXBwzCvaFJjVSp
gyZvMznBP30vD5nSpY3bOmxKu3jXRI4eVEVtnDU1sw5yh72lIbE1FE9JygDzXIdS0mhULJfae0JX
Q2BxCKE6FKXjzX7jjU78Rq0VLzu4rfcWCPVo0hVpmOpuU9oE3THo57T3SgONfL8rna55mVR1ORL9
2BsdSQZHqgHiHw3zzejKZVoAsDchKMAyyO04/mwlanFSILKfFfDkBwPbjUcD1uZAJY12Nh8O4cs2
GnU2WkctFa0nna4XFhsAbHECfLMs4/IYGU4+d7jNWZcuhWKpQLZZmsmyzotXyaWJx5Iftd7iYzDy
p7CXLwJ77odTaD6WlAxEok+KFmzqCNDf4MJPfRuOK8okgdPN1mn0FucvS8ndLzOkhQ/3d97tTiCg
bFiCUoEQsN15CKc0zGTWhUavmGezV/uPfTN1p2SKjxD6t9+OciOpOphJ2s6oBV+vFdvoTY5kqwkb
0FGfomIecnSlVLP2dW7EZyfPuiOY7+0+gIgDtg2eH90ZkL7XIdsOWZK05ePZSp6erdnMT+u8GgdV
hL05pK5FrQ7bWYqCmyhk8qqTZMDzY7ymxlBByup72SrueooMIzv4YHtDwrEK6IO0HaSNfj2kyiqL
caT7GSZV5ARRUs+nzssf07L6d9X/HGWzzxw7GbsM6nZoDENyqszUOGVzfkRXuk3LAJRBNJWUdUmM
3OytGSQrmOGZ1W602XO+6NqvQkuhxsNR+WVRQGAD+onmgzNkdwbhN/wg3oGH2ZxZyQRoXymqNozr
um19bbRsEVgxLvOnx/cWKr3/H2hz9NdGbOTmULZhOUTFm7q3lLNI6/GrB3L/YAne5prMJC8CMiw0
wSAtXq8KR+Sg3Ee7Ca1FS8pznUP7m7XePFWaQm/GdIX7JAozD52xPNI03/2KcJN5/PMPRY7r2PaI
mSfq0m1YpdZzaah/x3C90c8ZwhalsDSevt+f1t3v91O8zQ4QwvHWtCWeHTXihEHM4ud6lBycxLtR
qCvAJgLjTU3lelRjVfO3w8cbUc4KqCMLEHwoD90fy97RAYqBDwZWis6u/BU/JSJOuupG0ZhwYCoR
X+gWclTF2vipo/r26X6ovQH9HGpzSgm0HJfSZolgOJRZgQFyQwRla0af/4c4CAeRDZNhgU69HpJm
dQ44JtGGBQ/z3wFY5jZMxCg5Eg7eu05IPSSTVLamt95NOH1ATTE5otS6Xf5UxFJQuyvgxap264RK
txhHx9Xex5ISCmicketDJLoeWQzpoBh1loSLBfHFqDrrAjx+ftF73fp4fxJ3Bie1XJhCeCqcIJs8
wEkjA7vmuQtrs4HcqKlj/7ZBazs70Wce/mzraHi810rjTOo1uKa0adviOoWaFvSIwO2V5Wx/r5YZ
jVE89qrk4KjaKVGSToHYkzkjT6HtY9xRscYwzbkKlVx4H7XGTs8dDOcXU22jt2AN3K9532ZP5my7
IbA776u1KKlz8Ct2viWlAN7GVDh4R20fN7FhLOBbgV3aoP99RFHrp2XEuMhXImd++LXBgP8ba0tN
rCI7c+pUY2YnQwkWL7fJI4c6WDvriOG5O6wfnROJOr7xs0S5pnfypIdvWVAP7ayhf9bjNPoilaMO
RrVznmCbJtvYnI+k5JsD0qhXUazZUoci1VtSuKj+ODde8nC3Aa+Rn6JsLpdUWIuTloIKnsjsy+zU
82+VMroH2213LKxFWkGg9lE9v97Z8+rkhpkzFssZEdJ0I+MsnOZIxnhv5UOBBkzDoneoRm6ORrPk
0zQ6i84cxefFUrpfdJq79B4SX9jTm7abnibU0H3NVoLV6IaHywbU8wywSqT5INO3l03Xlx2UGdah
Uow4xKTN5J3MQjRHyjk7hxcZHWQL+aZAdGZzTk4D8sluD7IN/FcSeu7anotedX2Q48Zz1BWPG4wj
Zs4TRtLOTR7Z23gjRWaIsxW4bS3/Ls0IPsKaOvLP2FkjV1E2H0+F5dV1dlSFyRg1ZzE1YzCU3T/3
z/29IOjlQNyjskOfdbOpRDErVh07Vai3kf62Ukf7zGIoHq4iA7QCVSO5o5Butg35tsQ7oag46jWQ
KC9jMSRvLTHbBwnHTk4K1JxPwuOLYvLWmihaVzuloAi2HqLEH3mWjb9peuF9G+EIdh+d2lA6nBRy
94XMdvLC+xO5twbxlALiRceCV+dmTUTm6GCxC/G88IyXao1i6P3zq66L3yAFFgfB9r4aPCwEV4iE
lPHmkHKsKgOaByo1LfPmpUST6E3Va9mRstfO4U71mtSKvIBK6rbZBXNqbJIxo4haJcu3qVPMoFWL
/JSoqff4G4myEZ8OfBwdti3wyvNGgQcYi71e4/Ib9B/tubTs5nz/I+0NCD472RR9E6orm0xeKa2i
zAqkarRBV95GU2edJnRGX0vhxo+n86Sk0j5NyvEBRrk+4dtGo4xoEMps6xIh1nI9rdB9D7IKWcK4
7hNSbaP+C29PAnfMTYkjQYi5SiKvgmTmTqfZS4PRcHzEk97bTvc3r+rMp/tr+N5SPA5lkKFh0ZNa
ydrRZi49XJ+1pOGLNX3fBZ026t8UER/5Ze+t9J+jbKYxRqRsLToGWMxYMfltaqYvZlbGB9X73Xkk
PUR7Sh5P1uY+rtoFYECTUzStmgl4gbp0/lQ08VOaiPkDqjnJq03H5k3hjeSNpi3cg5W5c3bJcj7V
dal/eiNUM9hCW5IEAtecp967Otay86gq6i9LN9nvqhTyqOvUTsi/7B1xi3c2BZgUCttIokuf+k3q
n6ROkfTI7yMx4XSvOqSx30pttr7Vqf2g05qsbXI6SlVq6dzFbF9vik6x2hYnCjCjyDqdU6HXrypu
yV/u7/KdNXMVZVOb6OM8MbQcEOyKnhe+hW1sXWyv6eKn/yEOhy/nFZQuUFzXo8EXaezzltGUkzX4
BqSPzkc7fzmqtex9IFqW4K/4RIC9NjutadTanWn0hGKoz8jLmmd3yn6FL/04aog2L4mNRAwBG9m6
8Gj6qrEYCJQmFdzsvn0foSR1kGDvjQa5FHy0YAJJOPT1rLmkAalYoawaKltpaMR7e7WTUymy5a/7
30eups3haJOf8T+KwDz+Nt+nHpdRr3uNSO0YRAK2UWCg9nHOxTCIoNDcSnpINfPz/bB7y4/arMQx
StXXbQ0YY1fBWZKWYYaLm+9qTX4y9dJ9/H5BxBFNOdo85LzbN16xenmpOKDXrazMgtbQp6fUOcwA
9sZCOQo8LTIS1Ew3S68QYFOMdihDN3Yi32lF/WEy4vygwLZz+lJOwdYWvVUpzLI5gQa7wK9jkFG8
YnyrLINqnS3Iwb/FuaiDOGndL4oVY1iUxAraGW12JF2/syYpbOtoSNIDoRoh//ynqpjSrdKmBEA7
cmHxuRRw4HJjnF+W9lBXYmdGr0Jt8sTa8jIjSyCAwv1z0ORwvhvc4AdpwX4QMEo615k8b6/HI0oc
zAe6RYibFC1Y9v77qMb24687DgnKUiCV0CjaJgCN1utSfpVXl5oAVJq4LTSy/PP93bT3aTAhw1yS
ppG8pq6HYpRG6cYZ89UXcVUjITWg42YVw9u0U6Yv92PtTdu/vHM2FaS9zWMoNVqznzSey8PQ0lf0
JL1MjZtP/0MUmuh4g0hNlm0zvVWWrgGMwWKbMtfxNROd1HxR1z/uh9nZVAD/eH0DAYS8s6XFqoM5
I3U3kutmw/IBhSVbtD6KXBBWzdruer9UE7GcPNG37TlPEvEyimhK58fPKYljo+uBEhjI8s0J0vTN
mtQTQpTrHP+xZKn26mppefC+3BsrHVOOQRiboOU2d0rZq+AbDS4uTxiJj5umG8TO+NWyhl8S3Xhr
ZOO7cdAHP9fWA5Ty3vLkJmOjMT5QN5tcY4JEPWplyXZuLOfEc0w9x0MNBrzNi4OdsDvIH4Bvei7g
ojeDhOC/NpoNHyuyhr/aYj7VvdM9OV702+qseFHO7w1h/F6aR2K+O6npj54EDQP5it8K4Qwiits8
h3QWVX1bop0Sr78brd5/cjulcz4lg5rZT/iHYkdIMWFZDy6H3RnmGpUmWbL4txk2YiC4EOC8GcIu
sX2gl8qIOwAechYIlCMN9Z1XPBMLwlP2tkhONqdNatZ56xjkwlqqWidbxfsGztFo+LHJ097JLeuo
Or135sjtIQsHPLW3cA0pILQWk5QwrKVcw6JY46mMVGPw7x8Hu3F4rDnk31zo22mEgiaQ8EEJc9Q8
rLPscQ1wmjjyCt2PApP7h20ANcfr09oUjcFwAPtiWroGitVgdZjN2sFO2Isi9xzJMPc12eomyton
tT6wJGpFzU9F2sSha+bOx/sztrfwfo4if8VPSUFu97TZR1Q9vd7L/qobxCc8L46/FdGkPl7PQY1R
WpI75Fp4q1yHskpFNNRx+Tii905T28SnFcDu4+8VkOds4x9e0DcsbjVyi7qymDY6uvlfdlNGvl27
xt/3p21vC9HJgOnPP1TjNh+HqkeCMQPHBcCZbxAsP2I36AVFp4x+Nh8hIXZSfIZEKcySSdWNageM
ANUt0LMIl7F/TdwmeqeU9vILF6L9CaYAIA/jMXOqH0gF8m48MeihSuTYZomXU+MoNs4TIR2tNkBG
yPKbRFsDiTg+2LN7o6MiARrOk6PcdjwSLR/bWNG5XFIhPqVaVxWIfVvxuY/W6NcBzdIzaiIP7y6W
IMQij6cFkeH7XC/GNRsxG3aQp3Pcvnlv5KUTIAfePbqHicKrGW4n9UuJkb2OQkmpUxdhlhfhGnPx
qjeYOnzAK6OoDxKQm21MIAoPbCteMPDBNkmdMoIB79OiuECi6+Cpmok/pF7tZ3l/dHvcnEsuimeI
XMBSkUS97WupTxV9ymy3uGSR8FxfJS156mZDf3SHUST9wTZHNUwKPspl89PBRDcJvHub5BeWTvKm
mqzo9zkberRlK6sLcs1uTve39O0UUpkivwH4CecMeb/rgInoZ2sWbXaxkqT76Cnq9GfUTuIZ9oN3
gNG+RRLTfAbWhI0Yb1vpBnwdq7IWDK6zLrtoM0xfY7amlxH90ffjoorfu9pwsZcU3os3Tv1L1Qz5
pe6r9EMMTOlg0Lcfk6MSxpFUyuFbbh8DKOD1kVWWDHoqhzfqkNdPaZZpB1FutjgVfF4BklIinaW3
xYIxma1xaNz00qm6gkTI7H6cvHEJ4nQVf3Szunyop1V9uHYro9JHBStOwZBteD3JLlIk1A6W9KKK
pfskDHX+2FFlfhQ5RhTiYAuC2NFt/UWZMm4cy0wvLWJoQd4Owm8pWhzM4M19I6PIpA23Lhltc1y5
dtlo8WSll3xyyg+dkbiRX3mJWQB5b6e/LROI6P3tsDEs4jQhJIrQvGlYpVIn93r60nIUGATjMrfq
uZZ+9ZQuH/HW6wzjvULleL24a2OUgZFZ5RoIZ3S/z6bdRSf6KWp0Vpu8G150+v5KaPCJ0XsvB5H7
azTOhS84FXVBwT6ry/eqcDO19bE1qZRPkekN0as2edP0UmA0Z7/RhlxJz1mUjt3z/SHe7ngyOFok
cj4pBW5PMp7j3aoaiRIiWj3ViP+m+XevrWIgt07W/34/2M0DQ+Y9bDD5FkbYfvvETyajiXnaZCiR
NM2Tsw7Ny1q53Xu37se3ZhGpfy0AwagZe2N4P/LtHseLgXsVPSewZCBfrj+kPWlN1ttqetGUwj3b
fQUAJOuqR69xGiVcqdJMg8OTB+p1FCt3W1vrbfY4BvbDC49EPX+C3YT3I+B+LTqBqxD5pUUisjw/
OEDeTLQ12IPsP7nnr0OXRsx/O1Lii6fYkYojg6KfionL9tFLFqcEMLYyA4PeDXPtOk46K6ltdSsS
9GPufqBc1FTcsphxDeMAhuj+oG52PMGoJEhqB8RdOAnXwVqp5tcYIr3g4/7nqgzQuhbtdfKU96ty
ZDB0sxGI5XIBIMpDX4Zo17E6bxXIKdvJpdaj7jwUkX3haG5fItCPT/eHdXMVUPoEGISkAI08cq/N
MolqVG/LoeAgWzIte9dPqWV9nHLd/V45Y5IEnVDi1a8G58idZGeM1C/gXvE0BDC8DQxiWceDOkkv
Yz9qgd1xTo8DvtezOx9JUdxsOMbItUPu7IHfh+ixmc55Smg9sBXcDOm7Pm86P9Iwgb4/k3sDYt3z
gqfNKytg11FQmzPdNc6zC9zU5FzECmMx1Oy85ljc3w91OyAmDZ46bzcSPxqx16HQcF1rbzHjS1PO
43ldXO1j4XVHEMfbAZH9Y+3Gc5T/gzd8HaW023jt3EQPiyHP/yhc3u2e0WRf4o6O7/0B3a5CQiGd
IOU6aCn/oGX+lFxW5HmNapU6V5P1ueziN41IP1aV9q1dqte+aw7O/p2RSUCXPP05Hm+Yf2pKdRdW
gxY2yeBeIjGvQWbpzZsiqh9meCMljmoNzykToj/S4teT2AH8S4D/a6FaOZ9XN1+fwZrnvqYMycG1
sjMo+Aa0ZeQrgGNxsygEzCx4yZoWFktpBIuJO7Pd2Cr2EeCs7n+u27OQBwcrEC1dPhlUsOtBVd1S
TLaLeG0dj0MgIMFoRf6nmymnji7AQbCdxS71FaVgEgAo/Jqug9lGrKs9gLKwpy/wXk3H7O2g1sv5
/pB2o/BAh/IrjVu2QGgNHG0Dp0cLh95eXlM0cs5qkh29cv+Ps/PqkRtJtvAvIkBvXlm+uuWlGWlf
CI1Leu9//f2yZ4ErsgpF1GIW8zLYjspkZmSYc07c/UYgoAkdpSrNGnBSwt/uKSVrJy+HP+TD2aXU
V3lB9GdV2c1WZ/W+NSmIBsSK92S1c6ErIH+VaJZX5uDstEGrj7Pllce0fF5LjhSUmI3ABmFbKsWr
Y94YJqNggKWc3LC2XqIqj8/5VD+tbiytyMQIwVQIS2uBiSby3MSLLbav14ZLk5vdMZireiODuHVG
HDPwwZBaAQuQfS4PXBhUoyvCRIedJEUO1UzNmuPsWNmrHow5QyIyWGd+oDrxtHHUbz+YRWcLODSI
CGhf6+OBBpISxbWJiGEsvJcMkQa/HT33Gs7l0+J/vFFATiSOC/QHD+Rykco4Bk5njvCCa/r7mtta
O82d+qdvlYS3cCDg8FBMWqM8gHyq1LE9ZgGIdPCdqC39NJumjRjm9u4y0JJ0jE+lq4BRVh+sDBnl
YXUhovltOOxI8PV92bpbtaObhAECOHALBF+pt8jUb7VjpeJ6TTqOUCVM48UNcvsfs9PKQ+4W0Y96
nt19E3r597RotzgAt8cCjwFPHagp8RL50dKyqg6QmOG9nBox1uesFzNhmVMdsjJ+GhEknRNvFR4K
nRAypKWpNKidIYQKf2pcKLFwcy3mnSKpe5kaRk/OUecc5Y/Jdu0Ya9+fdcEg5IjSCUb5h/8tbZt6
MaP9Ftk8YFrwVwRvaif0tvrraSsU5oieMCWBmytP5aix0wd5ZyE5JUfIhm7Wf2vj0txqfdz5aICb
AFbJ0hJotVUMn3pZHFaZMOSQKvUA+7Xf19OU7SOwPc/dMl5HicYDaS29h3xZlhundMUkVDNEJ9EJ
g9mfjF6IXa5OW0Xo1T37147t8GVYEby51QdKalxvAZjqYkyustPC0DyEsCg2nODK/f5rhVkvQDLg
IxHiLldTFvM8hjFW6jzu/oTX5SSnOBB9vVczffqnz9zEuESTaz03eBoVA7mNvxheXXDB8wImyC4v
JWpuX1JKIUyfHJ5ESbxZMTnHsvUiFfRXyyta2NejlVeX3CGZy9vMO4e1Mv186pTfWFmtRXGqsmiy
rLpYZje/CwvX+xgjoVFtJCLyz/wCdvrXDJw84iV5ANfC4voQFHM7JdUlDvtXux2+5KxsZ3Xd7I8l
en/PL4qXkTY0ES6QmdWiXJEGc9xm7QVxMnPcg0crU1+fZnWLUHvvCBLd4gmxRRVjdXfBb7WGUyQt
IqcNQKpcQTeCtl8xTp/Crurzd2oQivJg5Lo5nR+v8c6OWkC4ABXQfgH+tHLAhdkzui4uukvTAk/a
9SrQkKMzZsgr123AjOskSwcQXo+t3lkwhxHOBOpCtKHXSv6FrVWzxZNySWMR+4llByeHCIGB3pWp
7gKtil9cxWzKDbN3HAoQLOaL0buVIxFWifk81iIZ0hmzujLoTMXyopcsnPXPj1d31wwYQ9le4pOq
KzNel5eJF4X1xQqaoPMZotwb38JoEltaKHcNASKlgI9kNeWGpetC+Ck3+8jmbvdO5I8CaTylH58c
uyAvHa2yt4Kw5HQZ8lf8kizXU6lTlEnqi6EXr6PidGdLm4PT4z1bRTsYgZ4v/RS3gHL9+mYnnaMH
1dRUl9FqkxenbP7oqop6s3CzFzfV5/JjIAIr3Ke5Xmxp69/eAUB5JOhUNuCI8E4vF1h4etNSdSov
cTk0n8syzRtf0YYJyT/HYT6BJZriya7n23olXlNCPoju1nm6ZWeqMxis1ywIRHYVxfzPTLPP6kOZ
DtPFdPp2T++z/ePxNt9bKv07QmTAbJCXV6FdrbQRlBK9vmg0rusTg3lAjmYmYRiCD2mk+11emNPG
fbi97QBaSHF4fmTJZb1WiKOaK9D+vkzxWL8vva7TPuUIE6TvFKYHBT4sMeZ68hB79e+Pl3t7QWTJ
FqyjPL5UrlYXBDyKPTZ9VlxEG2QvgZJldDDKJ5lS8ltSqwUzRBub7MOT6//lgkAPrO1pGIpLV43J
SdGr6uPQPjnOWYYL0gpBOYkH1JH1nDNwxm4ep2lxUdELe7Gz3Psng/e+J63MM8BCWbkRGN3dPOAN
jCEDBcD9WC7LNVNw+bpeXGoxJGijddEpjES9f/yJVnHrv8siOMGxoFHDQ7u0AjHFMtsEOfHCnopd
IezO1xl4vDeKYKuMdHdB0FUkwhwvs/bLtRpoBsQYdnCwuqPbDfnFSMetqOHugmjVwDMGUXxz2nlQ
Q0Za2cUliImHRFTP+97sh89DHTXHx3t35zaTISKkAtyFUty6VFXFltNAiSkuejjMg58FNeN4yxHh
BW2ynFctKPUNBtPdxVHVppCJ8CJY/eXX0kVBnMowpstoJM5/LES4/UJ1os+Z52zNabv3tfCPnAso
dTxwq6CIKQ8MrlInDoau9QeUrux9CKDLf7yF9xYEGwAKP9GXnICwXFAjySKjKcoLuqndtzit7c+9
8JqrqNQt9vk9U+DiuVBcVSCcq/JYr7R2VaeYCkm5d6JJusPU5tZ+6vLw/HhV9/buV1Pyv//ikcjN
5oqWX3HxDOa27ql02/G+JBDceE7u2QEBwpXiBaUYsvpGWq7N2qiJ4mJnxnhMQss+1SZqr49Xc2/j
QEsANaKnIouZy9UwdU93qipm4kBelsErnOLc3GkQHIKXIXfFVjR+1xxCwDTaOeTOWr45VgdmZjoz
B2/qyr0pvPAc61XmT3qSblzge/tHjPgv+1D2Fpcrg7mBmEeDT2fX5n1hZLNfl221f3r/ZFeUZ1CW
ddBqXlppi9bDTsWlbZXBYopJ1/6GeC/TsqnoaGLD2p3XHggSATa1U7R0XOm0fjl7cWyJXM89fGvg
qOc4Q35T6JM/CddPUqVhLLRINo77jR+kIQv7WoLIJOtxXcmJFBgTCMPlFydT1I92/L4sd6U6t/sB
ofTD4828a4v2FO8IjSpKmcvl9aZeKrXLkXfnkKhJSbu6PBbMja32jYiNj7XiDBtO9+aUkESQGBKe
0i6QeIWlyTK1QjOggXNRmc74LqUyvEsZ+vHp8cJujj2Bgmzn0E6kEIKdpRUlGM3UbVOsFJbY6QzC
fV8UU36OvWracBv3TEkqO7wqMCawK5amoqFQc6Zzh5dxFIVP8bs+ltK1t3EknoOuv0lFSlAAQ4q4
z7yRS1Nq3ut5OjfiUmWpdQ4U1Xuvd076Wre2+mywKQv4vPqyp0Pbd72BRqmGhTNZ4iJiJ9xPSvVb
nkzR8fFXujl+cpIHoSxQfMia1O6W60nzNHCipnfOujW/zzTtGgWD6zO65GuvBE/2B/DpNIdoUJEr
I7ROJ2RpLADvkRtM8bjEhPcHuw3C1HeDONhX/N+GjZf45pRjjJKAjKH/xR0tjZlaK+RsmfwSW7G+
z8PZ82cj3wJKvhXnFyUkMkwg9rSneIEJOFePCTzmofDAt15cvQ16P827hsH0XZSZ59Rym+Laol8y
vgDwTfd1yevm50MUvq9CrbU2tD5uvqVMdnFYOkBiQDNrorY1y3k0rsv2TrlX7brAU8/g/qwfblyP
7xqEY7YGGN9axClTtZURo1QyXb0EpeoEbV616SVq7fp742jBK/zfLLm6XeJke+Azkfb0Z5VXj6Yv
5wi5uDUb1mtb16pLM73UMKj9LMq0nTuaW0TBG4+CfDIcdNBc4G1BOq1OathwiMfA6i/DRDeGSKXz
EeWod8VsbUkSv70myxNEzo6uFFmYTIvWK3JTboNoqvYSdmJ8Z2oTc3yqsBFYVONXZslWB1ezOt9g
muip1PP8lbzN+TkIy/GjwIyeJFdwS6mloaCN0BX4yhuGLmQOAKRVVl8YFVz/AEeo+7XXJhuH9fZ6
kkMDzngLI3QAUMvrqTZaMI+eaC5db3bhYbQN5dr1yBk8G+zJNJrcjEkF4Op5JZZ25iBiMGrYtBdX
0doPWWGlx8lokh8MzdX3j33p7ZJo4YGvohrIwugmL01BCxjSQenzSxEjluzbs2J9bnR1/PrYzO3Z
JHIFT0AL2WGIyhpYPKWVQaA3Y6a1zR0RDBr1HRluNCMO/NjUzf2mNMBKpCAz+GIS9+WKJkZ5w4Ms
5kslhsoPy174ScwEbZqV9ZWZXT8em7tZGWgx0Ly8e3ROQKqtYqHGrABxeUZ3SWbmGqdlq6FwiewO
j/sWhPiOKQI8dK2k10YQfHX8qk6o7mRN/aXoxLR3WOn7LtOql6IMni4aSTQ0/WMq8eiOk+wuNzFs
chsxvFi/dBmKBMi7lbCw7GwjMJE/eOFF6GtBhKKHZoNcvIFmzHbpMcI71ckGW3EMh8BhGGoS/exN
Ro9Zeam/ZhUedeN2yS9yY5VCHE1lKcu0zm2M0fCUyRv1i9obwaEO6/owt2509Kp0eK/Nbf/i5Gb2
vrbT4C90PbYKFjc3jgIPyDipTk5HT123e82ijCFdeNNFqW11j6D/iMhg83QChxXyD3RlwUFxZlY5
PYhMl7Ht3IImH/P91Nv/WE2l7wdbexI+T1mTUEXq5kJHAAC+FlsPIPanydioV5g5yoeBe34tDXOr
hbc+Km9WqCwiKySVhdYPzkhYm3mRO18D1WX8fK98rc3hkw68wZcT1EExHx/f67UbkQaJzinWEjTz
nq4uGyMZ4slBev+aZvboCye099MYOr5ppL81efjlsbX1ocCaJF3o5G9M8LqRHKwrq7SdpBqvHdT+
vVkrwa6N2mrDNcqP/uvJJ9xB3odGPAVanPG6P67IiBr43XAVSV78ZRWauS/GuT+NVZCeg6oxvqdx
nB/bYjNkv2eZAVpUkmSLg9O/9CetEVSZ5cTD1dTiaj82c7PXq6bZ83Omo5s5xcdmRM8mqGrv2+Od
XTtNuWbiIonkR+yCWuTScp2O5WwMQ39N2lw9AMVXdgxuUP08mJ/1z8zUoq3GyCveL9LVdWQ5RsBQ
9C5vr10521+ROoD5XWnh19IZtxh+b39r+SkpOVEAlxL8MoFcOWivTdUw6rXuOhp2rDIPdc7Ca6w0
dv+NxzGN9qE5ZPFXd6iFOE+9Ec5+M2ax+17rvVDbeSoooStBlVAOU6qOYm+ZzCja8LS3e29QZZYI
NR6tW4rPYJrDoI9jd4VHBe6D0YHlhz52i6PXpVtQoXu2yAuBSXCI6eOuNsTqiyhumIh7jTK72HWU
0l6HbAi5S+X47fGRur2sHGQg6YyT5+2n+Lw8UokItRzGOUcqKZsvntvq36Y0fnJOG34V+CoyOqiz
SALKGrSgBlnRuMJurn3nBbsotdOdsM124xPd5IJvZkA4kfRhhbrscjF6rgcAjBkfM5tG8VNlnuk/
o0BCs23j9pCU9vQSMhHkSD9aPVStG16scHA3ald3vh00tzelIFpjsPuXvyELrHmMXbW5JrGav7eC
Mn5X6+1IKSsbNwQE7piSg1SIaVgxQmerbxfZWVy6xeRd035OrnoMlKaylO5kt09jW+BIcPRpgMix
wmzwKhDV56xt+iBzr2paar6om/goRBlsvFPraEZa4XnHw8kGNU5uuXccUoBBhPHX0OnEkTnNLpCk
uDgjqh0cm6ZPvpkEPFcvy6JjOdnJ6fFduHXslFQhtslckDx93decs7xn9F3gXCvwgO+mzn6tiLgv
5DbzkWihOs69pn0w4DnsHxu+fZ/5eJLeK2WmIOeuzowetI1lzbF7NZ30e1ihkY6GbYK4ZTr5jVC3
4o/bO89lR14eLybb/+unE4GfOiH7dK5KlCDhKbrh2vDgHB4v6m3W3dKtUx3g1EhlPEoG66ogtf0K
II+iX3WD6XSgDUOrvxKnqt3eAcWM4/bG8O/GNgoN6ePKLT7kbmvUlyyriwiUJC8PLfNW1z4kWe1E
FxDqwe9DRPfAn9yxU85NXQTv5rRAC9qHJWEJPwUXIHwIL82W0PXt2QA1TCyDDDtPFTnt8mhSkZzI
giztSscHlskUtKrBwK4xHT5oVFyGY640FgCDSqHk5NpTqW1wTG/PCDk6zQvOJ71jctzlDxiCuUXu
WujXVGNMtc8I1tb9JnJ3+t0dHWfehexLt+Fgbg4KtuRcKJhgtkRzrvypQmAAq7WNr/WcjqfEC6Nj
Awji/Pig3LNCdisxlaS4N4KNkxkUFh2g5GqWShhczKDqyh1SCVO68T7cMQQjGG4Nh5/lrBG4EMBa
LZmH5Jq6Jew5NW8PlajDr08vRwr/AILitEiW//JD1VHdKmMYpVdwGVBiranaxRE6h4+t3Ph+an6Q
kSgZ82fAnci1/tKVKevIMschiK7FgCKTHZf6u0JHHsPQ0ydHGRKDSFMUxiS+C2LSqoLTpAlTyO04
voImmvdKNQY7htA4T9YV36xIXAd4CwqLaxm3Jq/Dgi5NdMVYRWqipUW1S8aw2PJ+N9kXy+GFlghe
qhx8p+XO5W6f5l6WR9d+qN1PbTKbhzSurNNoquLd4CjVidao9mR1QK6OtjTQLin2S8KyNEoFvBpj
hr5dQ2a8/oTGMf1M3T58DZ0+/lIZ9vAxthHbfHxG5BlYOGDSL1k94qNJyMe6iKpa/WRqiRlfM13J
jkEVqaB68Z7PW4H+BwEQBCAYJGO5NG92KcqaUXJ14sg4mAKty0Azt8C1d84755wwEnw3fdz1ExmG
YdJNmZNcK30Y4hMjwsz5aCRNKHaZl23C1+6Zo7pHbZ2BNrxdq+vlIAfiGspQXqtaBNdh5Ml3Gy08
AjbKN5zszctCmRcny1cCAktyvnKyxdSXTVuV1TXwjKHcewAx0g8QIuxsB3ZZZ1Rt5JU64dbc9Sdh
lAgAPv6At2tlsAjANWpWMspbN3j7Urc6Fx7M1eitec9O/6XydO/Cft6647dXD0ts6Jv4JJ2LlWsU
os7RL2yrK+IqwbtSUUyGsTvOJ2JxY5+Mlne2nDl6TrpRplBoafBuQ61EDWJdIgt7kMxW1BYkbvN4
gvDY7KoRLGBfJfnGhbuzkyCHUTiGwUnHzFzd8iBRA08L7OJaaQwPp8aiz/Fu0IemOWitGigb8eqd
7aTjSqgMMYp7tz6kIASYXucRb9hGOBy1oJ1eAdhMHx1Yjx/tOdU+MvNpa97ZTYxORoo3k5MJCNRp
AC2vO6Nz+yQPmvjqkBK8R63NODj9WFyg2GnCz8uwi7/MWeWJ92WqWM2pzTJnY5tv/RpJJDNH4GzL
Rub6J0xQ3o2hd5ULmmkRw8sd1+fx2Oos3rHCk4er9uS8e4p1y4VWk07TJaqDy1yJ8CPsut/gscZf
Ht+9e0Zk50nWwnlk1ZWRRJ9bq7LS4JJHWXrMp7TdGQnirI+t3J5LAyYEEFGJOCCxWX2zBJcS6mYu
rpOGpsWMauW1yGB1hpaypW10awqnSdlIpvskjGvouwcrJreMobhmUMLGnc3cIoScLcWK0OMZkOF+
vLLb00gKw9FnnBRK7eBhlh9JSat+sms3vZZJqu+z1DCuaTIDrRfj+C5icNxRc0JnXzZiOAxieFKa
m4tAtsoTAfsbh0wlZWk+S+W7q3TzlXlZqbIvTAPYiEm1o/cZPDFtiendnhbMUayBHylHVq7z4xR+
e9Q6xXzN0sk8h6Xn7hk9Eh0e7+ntJ4QCRBsIqCg1IYLY5aJaYoYhncL5KgKbfkltOI3vtRl9oACN
r63q311rDiUsdpCa101xvx2Z+K0401VTq+Zk2T1TfipOacOMpt8eL+x2+3jjmG/GAGRwMXTqlwvz
onxASH/sKYMblaAOHsfwg0wQ4Y/t3C5JvqWmR9jMc4NO1MpODkaPTK2/GkGv+gxRLM4p+gTHtlO3
pkrdWxIpGpnpW31/rcTjNcx4msGPXB2ly86ql3dHoSB6+3hBcmOWgaT8+ySAppxicvOulaMyGrBX
tKujAqZHOczIGdIVMpkbbfNh7I8E6+oW+3j5uqHpTDjJ3sHUoQsOmXYVV9ZdFYQaExJP0xCWf1MJ
zV/jGnH9LizT1xmx7EOSV/FTZ/+/RqmFUqmE3A+3dfnpYi+clLIw7ZNBSHQe7EI7ZUmR7hh/vhV2
LT/df03Ri4GPJKeRrZ1yaJp9a4rZPgkN8lOuZwoBmKr+DwuiRkjJgDiBFa3O4lSmITI4gQ3lWWTH
frTTQ4YG+DFvpv7z41Nyb0FoolEukHMSb0okY8LUlDJ37RNiO+n7imD2GkAX3wjnbqyQXCNLI68w
cH+4kcsvVKl1yhiiQTn1aaojIKoEe8cqnyPa83G4umi0yKHLNDfhci2thC4iSd6gOafWLZzfydeC
fVRZ3nE0qy2mzNJb/GtKtqclMIu8d+2V1B7MsuYV7knUQ/CHHmRTzBOtRTR5AE9s3ORbY1AUWRp+
CTgGzn25LrecMwhFinfK0bo89bbi/klyWOzCFrDqhq3bL4UtQjRwBO4bIW1pq7aFYjeR7UnlxrL1
xyaNvxSVF28EN/fNMAXg39Fw62pmWbqxSLllp4x5FX5mIyfeiGCL2Hx343DrMn4il1hjuyLFy/NU
C7zTYLZqvhtGAB9x33b7MqnqLTLRnSXBeacSJlXlvJt4zYvbSG0ClyWFVelr1dhRD0u2Yqe7VkhU
wKSRftKrXX6f0Ejw+YUITn1hBsleFLn407Greastc7t1fBpYc/D3qZ0CLVnaSUe7InWP7VMQR6Yf
603AqMy2PY9qYm4USe+YAtQEE0pSLzUKBUtTNCcGoi/TOzG3fECVwJp2WhTYtAi7+unTDS6UXgER
Hoof2tpU7wxNP4nGO5G9e77am95OaIWzEUos41vpHChTceTgHdLspjywXFDluF1dOXlwcumfBd/j
pnDVD6VpCJWhsEOn+dHcl9me8RTJX6FSdcF+dnTmSj727LfbastupHSI3FVS3OWvsKZCMbR49OCX
4W7LqDPhdBrerovL+vjY1O2hpPeCBg0hLpE9N2BpCv5vnChUCE8a+tjtIRzQcIacUhhbz++dNZHU
YQjQDITLddklqC1RO2oRnKwua3apazIRo8yMPV3Ccf94TXdM4dtRv2T6rWSp6ss1NTh2szNV5QRq
rDpPlf5jUJvKz4bYe94SXCjeKyBPQNPWXfskTWqgRpU4Nx19Ts0rnQNVDjQXYmU4PL0oCmMUyGTB
FokiuehfCtB90Fd5p+ninJjNj8RNBhz8pBxwZubTDh4SvxRbovhHaLH2H6GST6UB2/YszLrZMQ2w
25neIDbWs4xx326a5GqTuEphVzo8y/XEI4PexKChiVUUR4U2tu+F9l9F2782Rb6lTXrnlNPD8eT2
gSngYCyNWUYup7914TkMOtc3B2F/drvR2yg6v53h/4/b5ZooN0MjRj+C3i0wu6UZRQ+ZplvUyslU
DDMb/N4bo+TDpFIV+jjrcBD8Lq57OXh0jiuf+fXq57iG7uwnyHdY/jy0eXoqQhv6hdoCjvrZpbmj
XSiEusHnJ48TDwQRiQz5KbfQSVj+VG0QSl4KkZ0Nd/i9zONmL/LsRw5eacOj3mw9G49Plcxg4OJg
EpaGgqJX6jYp8/PIPOi9UzT2wWuNYuMi3pwmaQUZEphonFwqgksr9cRAhsKa87Mx6PW4U4yyaP25
p/rP6My5T68zP9J81k17hEC8tBLWSzS5pg92dpnCcYlcMqbYjna2N6jGnnrkOB8jsxVbrvotsloc
L+zRpZf1VYrylCSWi/RGzQtze3ZOppnN76JsFNc60LJ/UA5x3IOZKRGSoG3vwTkp8tA5e15UDDtD
UcLmaFTmJu/75rHkcSJlw/O9SWNaq9QgCyJ6OwgjnqYo+NlO80nPlaslxA8xJkzesH83Kuc1M+oN
/7SCnXDNsIvPIIhH+ZKXZGXXbYzcK4Tw2IdS03xN5IbvRoG76xpVO2dd6L1oXhO9pIU+ftI6Rf8e
mJn19fEFkonc8mPwIygKocZIkR3uxfJjhEVvmoBdPCKFMlKPeqWjYARSwrDOWUrhxnfDovmYhNlg
bzQwbm8UbWKgCxSGeQrgvi8t0+GvHH2avFOiVWXmW6UzRX4w0+x/vMK7dnCWUsBDvttyB355ccLC
LvS4a72T1dbOHyKZu0+q0WQbIeQ9K8QE1DCJ66QgztIKMmSR1qCbeEL5zHkFxAkzLI2e02D498hQ
ZODqEKXi9VZWCFRTVxfkRjMxm3EY8kQb9oU2Dluz9uQfWh8LCVMEWUcicTO3ZbREVpQjQT5Zc7TT
NbV88Zyu2sdptVUMvbdzsrUOcpaCDVHVcudML1G6KE2CU+LU0Xc7a5KTlRT68flTAJ5MAiEhP6Is
sbSSN3UAYC0MToi2TofIiNVzp8RbIkK3/psE+Rcrq9tU1mPFaFbi7sGJ8g/5bBXXMjRRhkUt/R2k
FefweFX3bi+saPJLqqB081f2QJx4I9UgImzN7i727P5Mqn7cFXlDw326IujynHbK2wnkfaKzyYMr
yygrp2XwRBSKlgUnEU7NyVXreB+O3vwUCfG/VoiyOeWQQIhKl18rrQJaj3EZnJSgESf8n3dG/0s9
cDq22Fd3TjpdANpCEKURYlozv4d2IGwwOpRnEuvblI/qaXbimpgnT8+PP9adg44l+vjIKJA9O6sj
aCoJzQhtDE4gxWu/0xXjoJqd9fxBZzkyPASIi39dRUQw1+1JxLly8tKusneBLYJXZnFrW6pcd/YN
mTEOAFgST8LEl5+IJ36A3RuKs5WY2QclzoaXWCk9hkQ0+X8eb9ydWwXMB5gvwTzs1zVyGonMmQ1t
w3OX6+pLG0zuJVeU5rOb2u1/LKeut2qF8tqsvJ+Mgd/WR+K1PuQ176Q6K0l4hpgxlv5QGW641+vQ
LP3RVuo/iWYD91gMVph/M5LWqf0JrdD6r87p6vwA3FqtYr8MmgxZb8MYPnZMm6vAXmmJ5ec1Y0x3
ueO0wp/dsjf/6O0u+BkA/mkPPLYj9TUxteW+iXVEkVD5sN0/0E6B1dkkmhq+DwYdB6OVTdeeRJsq
f3oZTGQeNmbkHrWmDb0D4x7UameKuDP/sJreRAx7GBAGNtqRXzAYQ9PtxCDi73ldS2qEx3j6k6sw
OH7DP9058vQPgQnTa5D6FPK///L21nPJYAPazGdvCIvPjCuOj8Cf/odXUYbmIEzJEgmaV0ex650C
qZApJAcLrQPVFQY3zZQ6Hp/Cu2v5xcrK12aOsA1S1/AcaPFPs+vGfUkdY//YyJ1bRSED9oPUaqUJ
JK/CLxuWTU4dUtznqCf9cHDR1vftMdMOIQPhN9Zz15RUkKEzg+LSerA3mIrJzFIkuBnayBQPixyj
RwfgxMDn57q70p2j4CEZW/yL6tk6ocwBI6eRrUfnOBTRwUmU9hCM3ng05nFrUN/tqtA7ZjSZbFuw
keu52CkUS4aSeNEZKLyxGyvHOnjCsT6123oUtwcCU1IJm7gPaMNadisOGMbDgLAYIb0u9XmhK1/r
PG/jCt1dEEQpcMVSL2QdWFZt3OdGxPyFII8ER87rdvoU/a4OSbfxctxaosoCA4fAEtjZDXKBhnli
kAMU58oZtHiHqsPU7sJcG3okED11K6Nem+P7yPcd9AL4IQLA1X0aBPodduoFp8yd5tZ39VRPzpFI
BThdVcqqPr5Z61BJmpOiCRKjjbj8OtuySr1SnZpqWoWy7q7JovJF64103xRRd6pddDIbNVU34pj1
y/VmlMv8tq+o5ayus0KtzgTxo5yaSQu/KE7fHCarNi+lMfXviHLbDfexTmWxJ1uCaCpQB2WpK08Y
hMk0i9lVaA5GBde5+TvXtd/Spv44uOmXLNDKYxYPFxOq9+PdvfMxJQKdCwdCkmR6FXWg2RaYgnHm
Z0YQpp6fgW3+PNlV1hwGKI5brvjOtmKNZBXYG9XKNUS86lAq01pDnBmGEp8GNyeijxrQKSIZj0Pv
TeOGr1xfdbmvkseANAapKoH60i3bThgqdY5BUbmj77k1SGOmq298vftWwKVwRiVyehVbu26VZ6OH
vr45gU8ESlXvAZdaG5WsO5vHphF/Ui2TArGrtWgGeZ2VMwHBhnTi+rGZ1y/goMRraFsZQweZ+/f8
7km5CtA2b4T5dUiqTuC0K7PBInNvPwCm7q5JpDlfnz6CsuVB9d+y4Aut3XEaeaM7xSC0lTQpUFEX
1vtJ0fWT3iVbRd87voQGJakkvpLuxtvMnF9eaaXWBpcpkbxnADA/h2Hpnksc5MEI6yD1J1gZpw58
1ob+y+3lps78NmcZwBJ9+dXlZtqkpxfqHJ8nVy36U9T2ev9iCkuLjkAFm+Y62F36ZxtEAJkSre6c
/dimdrBxfG4PKUdGKp0S9HN81izUIVJsrQ2z5NxaUfFlCN3pS9e15ednP+bbvtJ0Zuwz3bKV46yU
KrAijXFKoHu6l3yI511Q5Pr7KMidJ9MyqElEQGiSSzI0r55c8C8fswk7tS1g0Z7HfPyrKNQKAaYm
Oz1ez51dA/8ihx4SAHG5V0ZUq42VGozz2a3n/KPiKLpf2vnW+NDbq01DETcsPTFF8TVGnQJLBeGk
j89ZaUUf1VQ4vzGWEnwldD3t4uli3jiS9wxSPKXBDVac4toqTzdrOxmNYWKej2PFr3oqtGsVxuY1
rYP2mDtTdXl6G3GPwO/JbiURaXUsxATOWyhterbKvD7qQxde9Egbfv4PVmh+oF8FbwFo8/JExOqo
GRn4rnPp9uUuYuZ46KtDnXzfMHNTCefo0bGUymkgXxjuubrRnT4aZmVQTEnGPK/fz1baB0dPicr+
awnP5G+Fspny0lZFfBkR9fPOcKTz+RLPShWSbbfCOCiIJc2vQ2M61aesm/S09glZC362bdf2IYSp
6Z2kmfLAQOIhJfDuvT97znm/0/MSeQivq9zqpDd1be7Ufo7CfZGIKv+uBq1u7oUdzPaXwBp498Cm
Vc6+nVNnughD7+tXbQ7Hyg+6OQw/m2ZsJ3+IHOqiLzpTY3p5nyl686IbsxP+BuIGSEyc9e50ihtX
ab9YFt3gvVWpZefHQdWq/wl0MU2HWh+mBonvCH0mGqzZuEvivPzUe1o07GJd6YxyN04DiXkcFKYT
0nAaO93XrVJokx+m9RCd88Kp3L9jURr9fgy1Wnv1RjFbuwaBqXw/ZEbYSKbepJ6StMjUTyHq3vU+
90Z1eAlz1WNKNT7W2fd5UTd7T7Ey42tie4Xn25xvc0cnSIT+0PbT2PlN3GXiPbVUQ3211DntdyUc
nmQ3JEP+h4eaa/ch6UtX94cRUa1dm9fl36NDo+eqzcqUfapdt5sONBGV7KqU6sCQLLS6R0Ap8Jf3
YzLOzqF14wifawZN/q5SMqc7Koqt6GfyqCH7Mgn6RpegDmwEdubEGvbDlM3llxF5Yv21CvV0PKZN
kmg/EM52BgSWAXdN77FST0e1Vrz6T4Weo/3TKLKA0KMXeX4QiR7lPhyUIj1MTaeEoe+NOGvh947W
De9dixbfoYQ0A8459URFbYPHNgR5YtnxR62dDHXwDbstcr+Zpv/j7Lx6HMfRtv2LBCiHU8l2WZW6
urq6OpwIHSUqUJkKv/67tO/J2C60Ud8AC8zs7jQtiiIf3s8d+iEsy9XCja03eu8hX7rS249t2pg7
4JZieiqdOg3+mKuWBh/btjGaj4GlVBluwbSFG66V1lfHwtVs71efuTgDzL41dL87zamtJUyqjGyA
qLEMrf40eEPAC/CbYZpv62G0+tsyHxbjvpPI/m9KLRDpPmnGPMnigsrVfP1fjPDvabZy79FFPGkd
G2mY4+fZBJ8+dFpeJoesnI3p6+J3+RCX9K4F35o+zvkeroePbXBqzVm01i3OQOGQZnxMIfGONc00
s6vnv8Bok7lrqZP6T7WW+NaBXoHMPmobMn6o+hQAKINdkEdpMFlc8zAxyg/1PKhXHKi6ej8EY+ZG
rBnVhUgG2JWSteGtqL7ui0PRjpb8nsyAV2Fjz54Wm1o5fFxdOXpFaJern0yh6fcq+LCSI+k/y5F4
1Se9nUwjDwM56QLbwdV3AT+JTqdoJ1DdedQV7d8jqWCT+Vo5mBLvzFoFQWiP5fYnDVhs7QyRZ8Pt
LHWBwNYeHD0cvKX3b5QlvADXFDuRnxrKTTPse0t8b+pxsDa/9n6wDr5tZj9BDuAjr0ZfJMfVWMdm
r5p0nr5qzpDle18vbQd2Wzei/a4yNVV7YzR77ybgFtxgmmIP+QfbbDXy0Gk3pu1OZa2bhxZGdtPP
CQ/OOTYr5GiR7ckOX0rc4DpjJ4Sojf2EobQ8CAex6Csyc6P84S86yfBqzQJSDWAreH+MioAhFc6V
P4kbKQYjUlYfO+YEL8lvF39v4SzyZOVUGZHE3jPd1a6rgl1eZGkfLcXUtx9ztGN34IBTsTeLbFSQ
sd1c3CcLSXLhquGDDDEsGIeP/jppgHSoirWHQUvS7xuQm4nQ7aZujTgYk/5vruXJy2h0Yr5d5ZiU
I1QlX8ly54kqsyPATeUT5k3HfCCMcpmp8cNRiaEqQvayXH8wRGkvsWGXaf/oLqbQP3dJg4MCnxGq
8J0rC02T/H9zbOdDwy5094mZNdeYADCr/oTxoTP9nNvRHXZSkV04h0OftWPoK1di/hlUrhXJcZik
CHt3tbwy6loLGr9Viz6/z9dkbrRQb7pt+zalq+UR9NziidRafLG8VpY/66lQaRHKtBu6nfCGJo9X
p+G3YeTcqBwrh9Y17tpEy8Z4tUuXWWz6Tuo5yzYZ/NDTUGfc6qtZG7dBUdUvAeQudZsZSy9DIhey
26qdde2YM6vOoSEKzA2nnGF2hbSMr31gF2M0N2VHM9rGGG63joz4UHDoao8iZUXMYavPgfbg251j
3rbtoNIb6eW+9zMvknx9RMejek6s1uz645wvfmOFs6LY/Zi4QdJ9GILEfA7qAvBIrvbwxVe28SuR
CR5UkpMpifxynu77dKy+UkNkT40iQhhjUHpwR03o7ldHN9VrK+U8R6D0q32f4b/roLc0lAjFPKu/
Of76fxKo1vnRzse2IB1JMYdQsXsdgACzNGt4LDwCeV47Q+XeDeS61MeNZCXDaYdjhusxTW4yPpfO
Yok7fzAEGqiW87j6MEk8hh9gHKrid6l6ehJh3Vtd9WrgY1KFwu0Wrw6LVLqmCvni1uqmgdxZPWd6
5g9hMSSrfTPK0jHXp3b7h9eyzgu3DbWywVuMdUuxfghkN6pI98f0l3QTR0aVcrIuzPt80B601hqe
jB6U/lbzRJtu5ZBThHmbmiOVhZT6zlpH56c2DwI391zkzi90w1URqaDMmmctcchycFz4kg9jkone
3Dkid/8aU2688D1pyatUXSX22MmJ/G/BBWyOJHTv9/ZbqQQRTBNBs6E2hJxs+Mp/LyH5qHMgYrNp
ciruGkdzIzpJkOZKy91dKTv5o/7b3Dgf6qyGNixhLACA8lgxeQ9zVsrvuj9dQ/4vr8jcwJEZbi1C
DNzOFQbQ/vNmXlR1FNiTxZUz0hAxVud58WX7KtxB3+HOYH9876PRe+VijgsA/WS6U6ez2Ix6p7xc
ymNnzHm2680x2Uo+/X2CPbqqXBlhqtPox0toE+aejtMqoZtVbWfHubLL76rE2CJs9NnXd6SCaP8f
V2H0NOiAN78zBC+ng5log6x1SbIjkUFQrwTJdC81NfUSNdCvrrGvL4C8jZYKXRn7HkDtC+aoXBvK
XqOpj7PHVphqfvmTr9IKccZcP/37bV1cHlkdYHcBtJPtmn++RIrGpl9Tp8NxTDglbU0vIhFMr50l
+hvberdGA38MslJR5pLxgG/QORXbbUQ3T4HJcMi/omxe+6NtTm5YOvBh//1kF5MIJMSyAF4DK0QS
dXav05c+T/lfoRgUi7fnduK+BFOJ6B6h3p93D0V5CEvPArZHKX62FIOW1zWuDDUErIhi9EWIF5m4
qfN35t6y6kn8BDOEYo6eh7b82VNpc63GrB2Mo2FjHjWTvbgTTSVD5Yjg8O+n2m7YJ3sUQ6Hk2ZLw
yGRmsNM1bxizh3t0aR5HpOhdDI/Y/CH13mtCM03zVyszk49ZyoPuy7UW7wsS/r8HRbkEOQsQFvbB
2ZxWRjoIK2P0lNvvgSu4x5HkXosbuYCEeEboykCWjHGpiOUO0hAIaJlHvaQZoHf1uNMLv7uyJZ5/
ZOChICXOZsW94SXnJGK2xKZ1V8M/KjTUcW21a1za45+xLL2DPcprU3e+8tG/bG0WFiODYUxzBp0M
Tu56s6ySIzSY+lCv/rLTra67yYLsmlzufP42qQ1OV1trGYMhTAxP14iYR/hCC9ArtYETlTBSsXrp
rhm4XM4fjANeETgv+wY8kdNRgq7OA212/eOcud+GzLjv8dYKuTp+nNw1fSe26tsGUCeztimhoJqa
p4MJqfQ5MVfrCLOgmXbD0lGD1qLMf/z787p4S+gMXVTDm1EY3KHzaiPjWYLENfK4W7qUsojMsWjj
PLxkKnOu7PKXYwFFsjfxQUPzu7BEcPyxIrUe498lC6zbnoPrUUytdjdBnL4yfdt3+d9dA6h4owKz
34K1AEaedTYKc5kKGWhl3A6VMPaqEKb7U7QJiMZqJt5T1yAL+GCqpMjvVVaXz/rQKHV879xuckfa
A9t2SaTw2bJcN35ZaqxVbPVNthduNr4aA+yYMHeyayb0F58AJAFwawQCW2+Rm/bpeuGKBtE8S2Xc
rCo9zL3r7LxZuFc24/95YZ/NKwUcHGAscDaS2dkwCT/BNSuziuuJi+pO1uzMu6XSVR4BtPgvQyCN
JAayEG1YT9283PsqddYPSbnkNshDuuqYmvruZ2PKhpT3Yi3AiIi7xC4xk3y+Hbreb18TLZ/IVKvS
Iih2QeaV84v0GgInHYwX6mMz68P8stpjO70Yje+o+2DFD2Jvd7X37d/v8P+Q19NHpiWwdfVpxeHs
eX4EmEPJRSTwUyLCJKXPgbvfpOcxYdFig6KW1ldfHLsZ15e+XWf764zBsyFC/hthPcJ2KJyd6yRW
8ihK6DEPCdkec+QkM+/K1rPVeKqyvCyOIzAROFZAGNK+zm3NDieYn/KXKiH2RAgA9P6D6Ph34zqj
cbs3vLwVkTLbLNkBMGXay2A2fhXJZqmL/ZJYmtrXXDRyNwxKffo70jnB4LI0K67ZRes7RzWpeSJf
xzKmG+ayzx/WuZTivm5ai7A5J6A2Ii7ayqJmgRGHWLZo0kcvbXx774zJ1IWi1K3lzimR/pSRL+jU
f/B6z68+ZH1luU98aG11v6ZdUpH9u6ToAXxu/ndZJVvteXECYd+yp3r1nZ3nhHaslrX84Pbe6PtM
eXJ+NBauhzE8AMhXodFl1KKOlhTd32KdgTGARO1gL6SXdFFSFEV1yEZp57uVa5mxT+VkFWDAvveX
b5SnnpJOH2M9r9rxsFZLGURKJsnPrCwryQXXFXmIeZxThtPiLuogRnPyb/rENH5wJMiKxS5kd9SJ
qWt2fO8al9++HPTnqV7cF21SS/mEb5ij7UVS1D9QFep/xWCmz0uud0s4OnoGMq0FrX7rFPPUh9Y4
iM8CLDXYIW1vn3NvnZ+6WhsRcjqzdj8sg4MrWJsNWSgE5V1oqqVtIq+SeRqVDi6sUWWqMrgvSID4
pVcg3HsaFKXxBZTGXu7TJkh+FmaJPb9R22KIAgy41ix0C2/1o0I5/Yt0m3EKpwnb30jvqqDdGQYu
lWmIJFNghdokQXPjYo/ZvGR6sMg7z02mdJemS6VuphaF612W2Nb3qbPX8qebEmZ6BJZrtKNjE2j9
rAIOfpIYdVML+9YLnjp3VdYaKUPLjM+Io82Xqlrs/FAaMzh6WFM2JN/9pvXzP6Cx1edcZPl4o9fF
5HxYUlqpO91uYG3INeeVLMTQe8+SxBRMfDQnqyMlZmPlZqTXazhqjUb71cT14EFmshgf61zTv1cr
zKqjSSRlrqLSSr3xKZg7r/k1BTJ/tQu3SD+oWbafJn8xjE9yghpHo79YgKnyeXVjv2sbCeLjTeWr
ExQLgT09ri23CRju35mWtAoXc5zmKNWUpYeBrunzfW33VXtfeEq8WNqqC4gfrPzQypfEfZmnKhj+
CmKusIPFgTQLOyJiXydbNMNjOijDPbj6qBOl3hauc1u38LHvod5K+2NeJ92DZTdOfmO5HQlqdZL1
Ymf0qDMBk1qwO4sOxPrUoAsuXmgO8DXijFUaIcsr86iUuJI9OKnffHDSlcaIkwyqizIrMYLQ0Puy
2pda0RrHZFrqdQeUXcdTOrbV3kxAcveejqo1ErasrHCwdAxtwd9B+DNP+L90zVmLO0C9zDksFJ9Z
RNyo+XFastLZrVk1lFG5mgMp074/AEZNKRb91rTxKIFs/A8kkND9cL3FVcTR4YkHr8qqVSTMnt6S
PWq9Cp2hAmNqUrezdj6keC3yPL/I44mIHn+TIFl52LrucPT8RJSRyDRThmMhnOZm8Mw8izpaJr/N
qTPKsMNrgZY5aF0eOXm6fhLUdtnesjr9Q2rQCNxbhmgfkfYzu6oYungutPaX28O13duWsJ/0Jq2L
UOhrVUbLrK+/2jWjUe+sjR+bFg6Y+2wIfKAnCoNQW+Zm2Xt50+zrZF2/pGNamnfWggvpjQfe/afQ
uqqLUlUrh73YStydls3elxmefxstHEtGWBIT+sA1qPo2NqY3HTIzV0C4ZvvRoJX2uxNq/TlIlX01
B3oDURdkrRX13uAyc0ZRVrvJ5HgApPEAV4Xu/Co6kX7LC38KomFAqh8Vg6mmUFvRKe9oXfvZ3cR5
/ofN02pwgHYmI6zt2aD7hq5z3AmlN1+ccfWDQ9GvK3oZmX3xPS0henieuGfko5/DflWlmMI+qGhP
Z3b70W6r4MdkdbUZzU5T3fV0G1dUMFl7KwJzNHZzObRlZBH92IdGkExiH+Sd+dMoObYiQALmMws0
nByLHOeU0MHUZYawC9HkZqI7kHBh9Kxpb3bCDyJKlBWGi+mqZkf+53iXLDlK9mlVwFQiVyGzirpr
aYb6dyn0yo4L1xiLaHBr2Lo1V4wPWMB79t4qkWJGQnj+b89szM84kOpamLKEacKZYF3jWvUdnDal
2IBbocG3DRLH2RHTovpwIDDcCZGoNt+TEaIOkLNe/AmGyfyWTM6S78t+GL8o1dGAVY0XfC7Txfvk
ybHMDvhrlffJOkIG9DHK7CLsBiihMrIpu1CDxfStx+Sav53qLtutvZWluzY15gcE1UO5I6thOWp1
wMyg8OT89b2O3yjtTordmOJ4FQFh9QbnWT37IStE/9jabvO7Tzm7YQflZhUlksNn3/ra8pE3N30Z
eulooZF3zSdzbYs27Dww3LDrUushT2dv3gdE08idDmlrDGu448uhQov5pbbsVIX5hAZ521pp6dJ0
adkYFBm7e5ik2WM3DenMrtFlz7qdD9kN9wYnNjncLUTaXuuE/YThzMGtRvmpbDqvwnWjpHNA4k9m
hyAubDRzDl723FVVhdOck5S7ElPOT61HRzGk+LTKaJ4W51n02iR33jT1/mHV7NoL6a1YX7WVL4RH
HxsR+b1ev5aLOxR7X0uM3/VS+12EKF/R/EhWRDnGSAf3ruuX6ofGTcfhYzGIdVkSX+j7xestZlib
lx9WpRtJmLl1nWwxGoV+QxsTu5B5NunpFQTHFmGZLRzLbWNXY2jX7lpERiubW7oMSxF2E6ZJUaJA
cKMSePt5WAhq2k3Q1R/IqRkLgG2n9UPcE/Vi16+tL6Jm9DDXWkfmbI+FYd5FgS2MKpq1Yflr27Xz
mZRH7WtF+/hJ2gGmZ5JlOJAk4q51KGtFOKNSRfsHWHf8o4OfBezZvfXa4OhS3pJBqZs3mVLNvdWv
0NfRD3Jqrp1NG8lNXKzqy0ZWnyi8ms9VIftvTmIie7OMUn1MEtnKA2iW96lsJ+MLAabCC9UETBgi
rKHMzatF++RBN3hWct7shboCCw9j1rM8NDNr1vbgp9b9Kmyv31XOOuVhrVY50M9amaSua2leJMQM
z1s/tL0tqI/HD8KQQRpy0yyec33ActOZK9M4rhhPVTs1aXPL58HZF1nKNX+bC1vgrunW6ZsbdMkL
plZBzZ5OTRUOqynqiAw3R4VGb7TmDTeUScsid3aW6phb/iBuRk3yNcIBFOOxUU4x/Rrtxl8eKMBt
bZdbmTJekmX2/BuetkuObVuM64FZKqubuUpdXqjncBCgDe+Sb9A7suUDhUNef7EdrdP2klydLhqD
Lp/vG/hy/Ue0z267c3XFLa017dKuQzvt2bzDsc4Hf1/rpqiirMMV8QvObC3NdM6TX24SrMkrWvuJ
lo1MNLkfdH1C76OKbkAkyTHyAK3Pbnep2Xn+a5JxHT1YjTnIPTZebXE7pi533glbjfXgJoXp39s0
+IYfzuD32l73CzM41P3Uu78Q1I1MgaEtkJUkcQp7ySBkZyKX+OZIP5kfgzTV1nhdlsmMDc9ZvnSs
n+6z7a046YYFUqfmgZyY1X2EFWK/AEOZ2p5JynGgSudEjpHWqTyIx0QF/Z3bt9x0Jt7mGHeTIYu7
STNKP+yRtfj3nRNIM8Jk03EPoqDFy3FdU26i/kjzSM/HZj5SRHgTACUe9zuDq9X00zUxRnu1zWGB
PMHF1r/3KEA/tzU6la3LKTksa4PbR27XZLVKLfParym1e/oyauTw9pHG9aWOqrru61cHFbUR0WBp
OeNSUmJUaOvDOO2bWWn1j6UakaQaxdIEdza3VeuxLJVW3jSLmc105WypPeZmSZwuS9E2WfKZr6fB
Hov+uYwl26V6NOaK0s/S2sm/E2RiB+vOryCBf56suVh2rSECks4Tp3bu4NOI7kCMn7MekRM58kaC
UcnfFSkR2cexNMheTx2VGBFSF7s6SEjrmF9OXGE/lXbTL/jSLJ77iF+8N+7wkrOmjcmwLn+adobp
F85y8SvMAKSd7TGG8f1bqea83dep3j13vVZbN3QjG24yftGX+m2TQUV8BHo2+KGr7IKDZi15NoW6
qoLm1pV1cM3a7w0oix0TKj6ACxmh57AZBjlC4oNTxWKU416mSRLx4X4GCO3jfwMQb43kISwAMEMS
Bnp2CuxYwtdH8Mgqnow6ezC89dvqCQCPbvny/oGwKkI4A9qNQeoZ0C5svzZ0tuiY9ukUJSSL7CV4
BhZ/3jXd93lHEBAQd3bTgf24RbK4Z+2DeS6okiUhl4EMnAfkJkFUlP1r0OByz45i7SF5/P33013i
Y/DRmcYtkI9+xQXrkoKq5qJaxZieeLvRSkd2DmW9+2VxV6LvSNFLv+Aik6ggq63qc0/i+FgKES3T
UN4SxKsRXow1wRWM83IWNyAfdd8G/mA5sa2c/zSKUwetSSq5jW1Ypr/D9h4niM4Y+2NKvCHXvs4x
SgyAguWale4bk0kzAV+CLbWHNXkGTtsdD1bMYx177Gd5uLmtl+HQ+uY1B7eLxb91OvnG8LTavrQL
Sbphu6sOQyZekmUJ7QQah58EW6Z9Uuz/vUAu0H1wUxRjnNEAtXxrZ8/kLBBYcXxe4mWuzb/zXLlR
Ndbu19EnU0qkjXpvN2YzCWHLBnRHD8fKPH17aiQGQR/XIl6z1nwx+dJe4Rw0P30N+1ON3Kcr0O3l
O4MloPuI62kqBOhCT8drCJOxiAwt46nXrMhtPP9TI6V8dzuBUahi0SzQqqN6Px3FlUm9QqUhThDO
KJXmUtp+aA1NBoUx0OQ1W6HLh6L1jpczLCYEJ0iVToeb2zmAPlcKkmXxON5nwdh99yu/eq8vBi3p
zaIT/6ItdRXV2+k4dgPKC50ljweaClGa9ZxnJi3HqiuuRRtfrMOtIbN50m77Pdvk2d7YJMkwGMOU
x1pVt7vCDsYXw2j7nXKF9ZoE/jUS/8Unto0H1MSz0YdGoHT6aIO72MOajnnsdhQU5TpNMkxcqd8P
ldSugOkXr4tvC+knSh3cPjZpy+lYqdVhfYHZaTzaYtrjNantPLu6lrPz1igED7kcZZuv63lGKcFp
rjB0CkSFI+KvJimWrzjVjO+zokYfhxs0HmEQCXDJIfjx7Lx0ZinMqXb0OJnQyuRD0MZjicY1rGSx
hjmgfhpOIl3//Hufuny6zb6CY4bOFvQM52yfCgruca7ou3gZgu6AxsCLmqYUV3anN0bhmGQGYaVD
nzmfQ96hNZbw4didyuamnwG+eq24Ro54YxTKJyaQnR1u0PkJJgX3zsKXfWzb2kjq+eBFEAr63b9n
7OKcdLajg2HgXAJbn++0VdkWQHttH+vd7EV5V+67qbhL0+LOh1wblZ197WS++IY32dHWUsX6GW3M
edKGK2zQ/5lSUMvH5bnq2uEmSOfuUHuJFQ9FPV0pOy7nkbAZAikI9YCJhLP26XeFyG0wVt1Qcd4H
aeRpFly7sRzfPY9sEpxVEBU4J6l6T0dh8iw8F7whRhSX/vWERScT55aUnFqFBf6RVknw0ZC1fS0H
ePuDTzpwW32zbRcUVrgLnCdVqD4Za0VOSmyv9fJXt1SzHzK53umLUR0XGqJp1Ba582pwDbj599q5
nNltaDwoWfHInP7XD/1PjTXUVZ6vvZhiPaBsJBp4ic0c1PPfo1zswdsD4hOO7SBnGd2y05nNiqwz
h0pNsegMWor4s91bLV0wzHmvnZhvDYU3DfomOFDk0GwP/J8HMvyqWei5T7HZWHaoz3O3X3zhRV3i
X2sWB2+8NqoBFiQHzJaGdDoUxh01dX4O4doo829oCdOG9pSrzRE+U668Sdo1+WB4o/NDZbMqIz0d
6iv+ZZcfIq1/GFEQiJheaCKnP2Ho9CKfiEiPpwxNwMFUxZT+KHXwOK9yhuXDRGemvaJ/fWvJwN7Y
thpU2qi8Tse0BmEOI0h/7NvgHvqI2FEbpffuTx4iCokEyIm9jZd09mQLkEYyloyiwY7f13VHT7Ic
Pv17XV7Yv1F0w2rkJrOdBDYSv9Nn8ejvSXwrVJx5GcJsEorYxRJnmdZHUCh7DCtrMJ6wZ1kMNla9
TMLFdfG6K0nS6w8GAHd3k5Qd8oSsbibCKecuK/ZwpY38mlEHv+R8jwg4hVnanMdsFKe/dNUEObfb
fLCQp+fMcPs/Za3ElVl/Y0nzlbIZwFakaDq/+Kw97besbicMnRzpfmBJp25U6HMldlZSuuLY2uvy
azLxhTj4TkcUcu34yTVI4I0VBhsM9AHnUHYM56zyIDNy9gZaKdxlpX8oXL29w7b0WoTg5bFJ2IX7
P0t1fJLwtzyd0TQPBDb0Yo6pN6qeF6sLI5q70gzCrMXN4yFLNC1/oBtdXEuZf+sB+WxhCOFqDAl6
ew3/2aSKBObTkhRz7AXdcAe6+DHIq+793ynVDYU2CUtYKpzvhNIyU3JgeL6yX9qDnxnVviWv6sq6
vNxvcZHlcGYL3G5eF4SZmS54Wi8o9QaKwR3CGy8Pvc5InL3n0zu4gglcDLfdhkxoQBt9fCPvns6c
XSngOsKLYkMqiWNbyT1ZLKZ9myAOvOZzdnEuMxiCTy6yoDkudcHpYIR4KKxQLC/OW7/5K8CT5c04
9L521BWb/Q5JkuY9D7VRvFqY5llRpudGGVVD2jY0opziW4YmlUvOkmbVB44Dr3laVNF81ky7G6K2
KrJn0XTBHC50ulskVINqhjtzKAoZCTCcb4pAJH8H1lr9ps9XVnEZlOUXK3NoOU0pPZwdplgw/x1r
meq4w2rFoWutF+IFgNwWjwlNHnnoXGLMv64If/7Y61CavxLNrcp4lEuqPprS57xvEXqPO63WhP28
Vg5f3MgtA6qISfm6H9ekHyLbACsN1ewp88pbvfgUmWibetzmwrGhjWefYjWOU0Y0khNrg/4ZH06b
7VTdaEWD7Kss7Mhruisb3VvriJ0UuJHXu6noT1+tIxx/VUPrxnQOF+PQewVG4imqGRFZa6reXWbB
MqdExEQaZqrFZ3k6nLCnrlwgbsSl42Pg0NCmH6rk179Ps4tigEGoIm0gly0E+vz2ycEwZGpp9Fir
My8apdETPkCL4t4usvZJrwr3yrd/sY0xoA3KicsIsj8Msk6fCv+GoPEzxQ0xWOWjndBQx5PbvPKq
3hwFhTdS7w1Qss9GmbIiQIwW6LGvCvU0w/n6vEzpNVXKW6PgNYBdNdQmB9jx9Fno4GW1hWo0ziyz
PRJMSoIumMuVhX657JDEUwAb2BxTbJ/7j5pBOrHeMidGa2vuNdpIUWlIGp62de14u3wgZDb/A1AB
MqnUzpacR8uVj9904m7eGh8zUqgc4953PxBoMO0BLoLUgxfoymb2mZrD6pNJOIvyRQ8KEi8cI2+K
3xjr2M//XuGXz8TmT8ALH6zPgjtfCgp+7zR3rR9vZulfICuK17JYrlmuvDkKN2rLssjn5nJ0uhTk
2PZNk0x+PBr++NqqbLwzNDG//vtZ/vfNn1R03IVgk7IlYxkVoFQ/HcakNrdRJgcxrQ6kVuiQB3FY
cCBoI6RaxPR41uL/GWaj+J5orcpvslQffkqBv8IBNgN51i6xSMbh3z/rcoXCBOUODFAFXsZ/Tn/V
VBHe2RJjG7uFkblPM4SR/lg5VbF+XmCG/Pn3aG9MNcxTvKXYFoFILnQxfaqadpoZzRVOxPfiHFx8
bnb/HuWtZ0IFYwBZeFxyzyNLxmys9SLpg3hKshHKV67HM4pviHzjEP57qMuTDKdIMCnkB8TocA09
nb6tXqDdzkt17Ly68SnAwhW/lFvR6TLUUkf/Y4mrH+Ebs2gDMoEvwcfeBAKng9YN2TJozZJ4hEoX
NXpZRfp4Ncnp8ngxKcfZUyAjYOBwzhPO4FgNhpUkcYa887EWoviFPTsG2Qo/RNLM5ivH2RtTSTm5
+X8btNKQuZ0+VTPNie1gpRAP6RiEmo40X0/d/EUHc9wFRmfe1ZPq1isv8K25xHeRzFBSLNAGnr1A
3elVlkw5cWMlJ7XvT/pNYK7XRD9vjoKKGAcpgsBM/WxzXvBMsO2lT2JrLX/hKTPts9Z/9xWaGCdy
UThs6GXRhNx+xH9uGZXeeQW1uRar2Td3q21qh7J0iytV8hsfFxUUvvBAAkjA/LMJy1rUgRxqWjzb
pog606kOFcl6EALlz3d/WycjnU2a7mCgkCaMFDSYmXmo/e9S3eETHmu/gkzTV0tYJlq///ewbz4g
Kx6fUfAIAM/TaTSlbJvMYBpLJZKfgAVGH01j166RO7Xdj3cPhuTMBdUHgISOf1aGUAXb8wgcH9uU
IE+WUUMFlEu1G3vduYIdvbEG6W1SWYCVsdufK/dWYa0wI7wkFnOXYJnRojef3ff6+HOOAnyDsnCY
ohQ8RxREkHtGP9tajHk9nEA9h2HrjvPx3dMW8CQ4ulNebXDm6TsatIKI60Wkt4nVlxEuDMG+Ipbt
vqZh8fTvoS63QTp/7LFcWdDGsu5PhxpHoSAJrks8ztl3e07+BLn1vOo14Sbltbj1y6XHWFugKwtB
31RFp2OZLeleqZqWGAWfBQEDz3i84X0sYYJracmXq4GhNgdsrtXYAV3gbcIVfuGYIImlO0UdXKed
WIf3umP+r2tFQDeYBEX2Ba0kbWoqq2Wy40ozhl3tZb+GNXDhd831u/dxyKlAoh5/gZZd+JZNNaR8
g7sJVh3rk72SvlsE/XwFY7l8QZzzdOC4moAgYel9+oIKLxEZeWhmnAyZfWj61o5J+5WkrK/2u69B
kBHoASNKpb7gXZ0OBZlDelU3WzGC7c3Wg4h1Yy68d9fzaAA3JS9TRzXhbYfyf86M0lXKRcP7/zg7
j+W4jXYNX1FXIYctMJlJIkWR8gYlWTZyTg1c/Xmgs/FgpjjFv1z2wi6rpxsdvvAG69jRC9kMvfMz
yqyHOTGGG7fq5X4j9iUNggsNKwj8w/lAyN3Memkn9rGN1H87M4wPRiqNG8HsZQjBIMs0YBkSyq/7
VAF2lllatfYR5ZFi8PRKQPBIrfmNNFkAYkUmAnkFMGyflQFcpNdVdgWX0kKmXJsSjZ1Q06YBfiOb
tj5Edv+s9FVwY3aXSwjOiAidIh81BfiA50sYOBnKXVVHqFKRMzRSBp6olX7/8X13ZRQS1kWkF+wu
LsHLEfjPjuBminLKS7jOT2axGcyy8MMWiPjHo1Cm4M85T4cWUjdXOCBSKona6igpEB7qqIqDY9ZJ
292IZLDVQzuo0S/UFbrvYS2N34VRKmKnR93C/Ua1v3YWJzN3Al5lgr717XTQsgctpnD03GSVGL4t
zXqxC5Kg1x80Or7FNrWzIvhKsupY21EJ1G4XIpQjYFYoev8AVqAydw49sAiGWE5RTdVKAORhkbbj
HZyccdoj/9HDrXJzN93OVWgbG6VrTPC3cdm3J7Q6M/XenMzOyrykrNp0Cz2qn/Y90h3zwRrULNgG
WWQYr4YQ4/d4bHITOhLyWl8rxLSMQ6GLaNzYTQDyVZn0PJObXg7WfMhmNTOPuqTo4ptt3tDamqK6
fZ7mPNRhpdTtv00u2+ahLBN6hlrTha+jQCV7MyjBHD51o47DQQ6xrtnM3MQzkGzQkRu7bsxvnPsq
PFi60Cj7I+Xkp8SUxrawQUo/SVsrvrYaM34IR01PdxYS0fWht4153LpxJpFb0TLDPQ4GIlDJBt38
bPLKQiCaoyYT+it4IfevQzxMfyVVh4aOmPvM9IdENbNnrDOBtdalPsILkpYVtl4GzgxXK6Rd5WEw
dB4iXi5AI3Y8Y84I3WWoIdyompZ/hYgVuQ8RdL6cboQq5COly8j+PdVCyX62lZTRndqhBLo3cK5S
3jV7htvSYVcnTpNm2bUHKxLmDPw5M4l244hf54GOb32qqY++mW2JlXNRmwiuQaYSOZgVQzqbuRvV
fpcUeJdsRgS+5F41erD4eU3r5JSYRl6f7BKY5sZEO6b2y1524mDEqDZsIhBExT7JCPZOQlMlL6DB
Z7kn9Z7+6Sez1x5tqUL6EaBafjaK2TjUB0yrOcxVU3Rbu2hDJHy0pBrQTtHnr3EQWI4P0DeKH42B
gsO9ObdqfyIm75O9laAgtIlAwqAVNCpyMqFfSeQMpsooEH6bhKzQBqvT9k7mMg38KTc6dCNKbc79
pg9E6PWtnsiNtBITSocpusGb6xbJmsqyIhgFVdZnpzYQg/TiKtWbg96AntqkyCq3W96UbGKvVErt
E7R34OPFkITDs+1KPm8I/k76U+w48s5trEnfYQIbGqim9WO3HaMhHPZlaMKf8Aq31YYvuEXXmBON
gSK2rg7S6z3A7LS9d4fUeY+6RHlBhs11/TioouI+xOK48JQMvVKv02FB+encsJ8WTbncd6xBBN4c
QkTwhzJSa1+QtQUUgS2Z+DhOh5NvZdAACFaMWHpwyF2MGinKPBWTSF40tRIvuMMnyZcQMzH1tRnn
XH5R2S+IS6c2YGCrTqXtFWnd5j/g2rb9ZgCqJjbGmAHbra3Q6XvYk2Y2Nb4MEOry4lyT/T7SR+fd
tIOx3MfSwCNaTeh4/+oi7D3BTUPJaqgbjsZz1kXZX71ZqdV+aPQpAymtDN+BHSfp82SDgXuy4QSM
h5aiR/MNASS+f9y65fdaDKG6gRfkAhtXx6yD3xCFT0k3z8rORVLtJxbDWfCg4h4ZbRPOsfw1DeqI
MVvBcb8b0IyFtwrxr73vu6kHwg1GtfTB9WfDfnEptbZda6qjxylhCeHiRO4PruEg3cM46xuvWwwj
D5MdGN0hiGy33bmZA7C0tq0w+5fORuX43diHGtqFM4KRYnRVJOooBM73dlda2de4tqB4ldPYaF8t
MYbzvg8HZdzpqda+zYHdjU8hZJp6GytVVm0GPmULU3NSm20+VLN8jNMwgFrYCB1gWBp2rYKfSC+M
TT+KAtU+symNe57aALpKTltyF5ljKk9YKRjVXSbbbjzmCHCJJ7evUsNrotHW7tN+hMbS6q5sj84c
aNM9Qbep/x1oJibpUh/0Z7OuXfs1rRxRvAXUNJUXNYv69Jj1Stx60SzNeZ9rRfuYzFCxd1YCEfYV
o7fWrP2unkyxsYJhGnnzZQAXmW2C5h/qkQ4kI5Rmqo0CKSiHkeA0YpG06sNdUaFMvMvrIB192YpO
e8TYZJ53zlhVpd9V4cTGmuEo7p2qt/C7zKbWeufG6spfM+q0wvZLJStgF1VBMezoinXfbDEZk99X
TmCfWkG7gOshnKMjB1z9as1WqWx72XTawW1UW/yEK5Q1uyihBrmjq5CpujemIoy+xBMauwDaKzOj
0WSIeSdNMm3k5kj6ESEL5x+RCR269bQpEOnGbLg34QoUZf3k0r9tT8DZ9Sd4JVXxS5FNGGxgG5HY
YnGu/kP7irSpS525PAAIq/Eb62LQxFDrCvO3EYc039DfKJtNxt1MyxTmutmyzrOe/cPrUw8PrnCE
601NjqGEyBMVt3bD7sRdmyTQ+NyJ/srWLJG+85Ak7QKP/p9JUQRTSkJMU8y275aT9q0y8wbtt7aE
zDXPjv0YKq2VHCd7TpLtnBkCcfZcaautwtup7C13Iq5JSsVovZCvNB6hKeqmz//kZF8EMrfTzpGU
NDdWHbkY181RxUmSar83klF8b2KMMb7YU6oq3hTP+nsXhl38NRFOzbGcEWbhNkNarP1ZC3S/Io89
Ugwv8yBs98VF3AG2EN1DfetkDc0KZOTRW0Py0ir3M6zON8ygDOhT/MiA5z6ydTwbQ6GhDD2JxeOr
yOQrOngAcLh/53vkQw3lOFVJLDYdLLH2dzzGZei7zVD8hAMVoD4LDOuXhOD0a4SfMm/nZAEJjXav
cR+HsH+g+2lNuouRC/+Nv2gstxokmuTZjLAvv8/DvNYIDodKK71shImxWZI/vCWKqYy/JzJJm+8F
8pnQYrUBWQaJLg3051Efv9BrTGDjTHIWL5OlwarwIt6xVxMQev0sSfjrTU6PNoEa10yPqR112bZP
p7Z8GIch7B9soQzyAG1RuYfRgHtbZHdJxjKL5rlVeoMOcQLtZ1+2bWD7DsgCxYebCxmE6JJfBEm8
+Boitlh+VbBRtvaOIc2/kTBnt/VtVERPQVRKHNsEMmT3lMKG+Y7oeG4OVaDF8jFzkqbw0c2e7H2g
9Gr/y0a97ks+LzqV2CVZ476c1Xj4og9d/q/TOq16bIxO/S4G1+j/doOg1rYF9i7Ti8O/qr2xScLp
bcoF1P5srOJ9TXB6VFFxMH1UScyR2C3hrqz6qpe7Lp8RqWi1kiKJV3dVg/dP5aCSedIR9QRcUUNr
8UFLBzy2elDG21YR+rfQob64k0UXAR2YawOTG0QZHdvLhQGDszechCvbFWXn607YRT/0aHT0Fycy
u+p727EZjsjJ4WZk8u/FJmwXTQcPjMuQ31tNllcICyY5tUk2q/k1NHpbfSzZcPU3J6y0flsHhTD2
Bbc9MAxrMndkhTqSAim0l7sih5SKh40RD3ep0aTOPVShoTwsfKLqn8yqg2zbdo6w2M8ZTMnBztEx
zpDV7PaQ74Be4vwgM6/tNa3YgR+2tSdN1CLYFnEUoBaIvKLS31dIvCmpJ5UwR6xChrH4N3OCtNvl
nZxpDgkokrsEAoSB1G48c3pCZVE3pMWEAlbNlVb6MpHBY1/VxktYtzDezCaW7QO+t4V1DAWuv36o
iPwNxT02XNa4pbILAiiR3gDXo9yPVdDLpywK7RxtTCp66LgMRpt9NW0JL87rLLkovhfQFe7dPG3m
r5NpdWw3IbXhLVcKVCUTeI2RH4TJ7HoQ7VLFK0sbY66Ip9BafEPDn9U4BoVP3AZ8OJjdaDPqXEPe
pHaEXTxu1i3LnKU+e55YuhT0SV/JLcmX1733oMgTMw9clwqkHu5jFxlV2Vn6w6QjvYH2wdeyjhCr
EPnUIjVrfNbmhlYJ2H1qKhRTFobTqtARdt1QVnoTHIGM5F7piPgRdgmWebilP36cRP+pPa6min4L
DRM6zIhFrcX6hJOMdi3c4NigZJt40pHdrxAaxksJIdf2Oq1Kf5ZpNI9ezhvz7Kah4vpzKuK/P/4h
V5acmphKDckyl4bbas5oWiolwEBxRGq29KSd1js+erdD26bZQZfuj26U4/0Qt9EGxufzx6Mvf/pq
FUAnU4JBLQ6HujWZAdnjmoc1C0+csLnedc1sw7QkpHmb0RVFyCeHlnWrfrEek3QGTPTC4gGhcIHJ
V8QoDe7d4Ah3nIzPDurd7HTGozEh5tAp6nSjKnMBTWI8KuuAknAsVMBe8Hv+U5VRSf857eyqIqYz
oZqV8XeXcaEmUrYbbOuCBwL04UdidbeEmC5KnsvIjkpnf5EYpAJ+PnKCBVdLwYQ6TVKmfhqJ6Qny
OkLOSLv9+PhDXpTvlqHoUdBGpRFIQ+58qJae8ViMdABBZE7v8PDz3dBY9S5HKGUfdaRvAMTQ//h4
1GtLyxekkUrZnWbCavM2hEqdI2kzhWr6lrn0l5JI3ql9/7deksxCjvVSCwmMj0e9sqzQbqiI4+eE
GOW6zNb2SibIrMSxtjt12wUVcWBmSy/ABeB/GYoeEnXRRUtx3S4eE1i7lTmKo10FzhYVms6bIFVT
TwhvqYdeFPVs0KSUk10FxAbX76p4aAnbyITo0eeuB9SrB7Tf9VkpbhyGa6NQTKYyDq2NOtBqn4hS
yQuOCV+MksimgATmg0W61VG4shsXI0jQafgiL/4457sRRaNEag4OvnEhktcObYZnyUrqp8bAO1aM
o0NJBgVf7fDxzriyHxeaCk0TBxwPl9r5uOpczYD4wuSkYP4Gj7TOTkkvUVExDQQwiy7ZhlIdn9Oo
q2+cv8s9SW15wfW4MAcB1a9au+AWrGaiDnJC1Fr6TRrJ157c26dgdAvkdYmG4YzTEUKqD3jncrWd
zzIQE0J2Mi1Oeu1ii4qFaSp/hrIN48dUaTqqrl2nmqcInLt5UKkVf5tIeNpd7QQdKh2WjkoEG1Hp
vn+8+lfWQLM5mOwqTiaAmPPfZelLpwpR6VOjYPZBV2sIvZZWJHkuYePu48EutxgXHWgHOlYL7uHi
uLSjrtBPT0/zqCP80g6N6/VomdxJCImIruhKlD9WSR5MN/bY5QnSqHRCEKVDC2pvvbcj0uWmwTbx
VFS1WDQ7yAuIWj598TCKS8lSoyEMB3WZ/n8eLT1NkFBxkuyENIJ4TYs42OrT3OO4ENy6eC4PzYLj
49AbrOYC7j8fqsU8GEIyRUmzrJRTUiTGvkJphhtirtH7iZHjy2BlU8L49F3EwJQIMSSj68ROXg2c
aS3M8jw7aYnot6hUjV6VTcFn+442o6DqBpyUsAN/8fNR7MFEqgOBoRMSEdZvPUfU0tHn+j1w+u6z
IM8/Q0EQXQhfRLDa+VAKeQsHl6ECt9EIaug0OE76++ONv6zKWcjGIPz5igNfGBeaNeTOQUGqaZyZ
z5VmzhdUhLV5A3CBsnCaAsmtnNK8RXm9tuVJBgDHgFvhYl3++382Y9uqVjuNWXbK5Zz/GPtsvrMT
JHE+PzFwHEsPkha+u46WaGipdVnE2akaFHuHFQmpzzTxj5bI2xhS5fPjsSdAY1LFAly0PshT41RO
Hkf5KY5xMZzn7HtLr9Pr0uHoqsm/H0/uyiEDcKaw13kUF6/p8yU0e6vvEM1jazib3JblvjSyFy0i
zal0LdgOTjVRVatv3CJXPhygbZQBaD/h162vXorJDbsiRTPplIrcea8GLkN2pbwVBl5e/EvOBjcI
NgxIj3WEXattki4qZyc9hQM7UMvfRYWe3rX2fJPQuzwiq+1PjExM4SwYFmdNophnyjrKFFSnGpGc
2csRre08xUQ2ngq/jUvJSJvhm9Jk7RcwmM3Psa4GeVSCEMcGbu6k3UABmV6KFNEwLx5DVz9Mvatn
d03a6trBMWeBtwxRp9hgQJH3Wzvu0nHTz7QVTryj1SISzhHbpSTQtuMp6CjPe16jxcp76LvuV+S4
XYLYLB/ET8GKTFvqCohWpnpdhqey6ELbpz2YY1EYq9G0RYqCPBslYyQAqaYH6UGAPFF9E2avA8Zz
JqBAKqop7yAClzfy4Cs7xOV2UEi4UeFFzfV8XwZOa7BHkuJk0qd5R/lPfsWu5pZb6Z9sevXV6O/T
d18QR2hULMfjPzeIys5zsr4rTqhQ6dUdmg2O+4ZdCd3ZdKbU7ikaoqMnGoK06bqoHrt7LdbDfAPf
fYo3pTXo/6BJ2Yx7J2iqmvrsJKPtHFb5LwGT1jzWCZD+H92gRJ3fU4ANjx+f3ytbHLo/7J3lFQHg
tjq/ORqkAbW34iREKt4z9uAApk1Rt5MlzE9LXUDiI60CncLfuCOunizMrKxJJVs9YcDYHzqZhNvY
1qsdHTFxY16X35/rCK1gcjfSRlB05x/GbtHy0SnEcUPMlr5Fw7fXkSPKx2j38QJePltUlqjuMBgJ
6gXMw07cRHVirqKZuLjzqyzDFiHWdS8NsGqi9kkD4+MRLz8Z1zvxOIHNn6dyFY6WSAQ26WRlp5Jz
5qPQVHLsaKRhF676Hw91ebsv0GzgZwA/wO6tVxFx2LwJjCk/qXXebLTpoagKH7MdioNLORkr0nyR
AQ1uXO/X1tRdeHEKICdi0mUF/nOqMtxaQpxA8lMYp4kXDc4mtjLDV2vjbeCev/FeXtkqGvB7pMht
Ekjw5eejFQuiuIid/ESoEG3yVo/ujCj7NO2D4qNlLUMQZUPQWR20GTEuFf2x6oR4Dv5TGtVW4C0o
p/I5b3y1KxNaZLIXCDq8PLLv8wn1Q4gEsuir05BL+SW23fAQpFisfLw3rnwk8I/86cDR8LheA6sc
ZL+hl+XVqa12nTqwaEUyeoakraOLGxviyox45RV7wTktMLtV1iAjQrUSmb1TSDVoV4O32EVTNr18
PKPL1GuhTpFysWwEUGs2xqjzrgaJxbpNZLiE9imtLDWD+2aWOJ1JZaz8FL+i+cZKXjnQEP95B4EP
wmhZ4+Bau+4LdGOrU5M1yk4CC/bMXLgbTAU+DTrnqYJ2BJplyS5BuJ9vDT1Rwt5pg/IUJeO8qcy6
2yT1cCuYuTIhzi0BL8kkRdh19XWOgFvMjVad5g4MUh7WzksOgH6v94n16SyIh1cF3UdiDh9o7bU+
IMCL90hVnxC1brdENK6f14nhTyrWih9vjyubEJV7igCI5CCwta6ZLRjqPhnK+qQjaWiAcHeFu530
ur9VZbo2EI/jIq+FKwcaKOcfScp4SBAsr084QCZIXYzQxIS4lYlfG8UFxcy7BQMeKO75KFk2GYPb
oR2HEqzyFIlZc9B1BNJ2Y9ku7wn4gZAswScud9Ka31O2OcKtUutPbpCE9kGXE0rPsdKF43YSLsp6
8WTXt8Kay8kR9PGC4PqAlBFp1/nksO+kuzqV/alt3ew0ECvQ6CnLOL0RZlzu9MWZFUMfMnCg7euj
2zhd0+ZS6U8IYtc7ivS9B6es9SGP36oOX5sS8bFlu/wFLmL5Kf95FFvN6qmEWz0ghyjZDbom0VoR
t7gvVydkLe89ZBEeqtXCwUazgT+GwylTx/xB2CANUJw1dZwIBNzuj0/U5YVLDmcu1ku4R6DEs7qN
Bt1M2gYw0Wmw2iLdjOHo2ju9FSQPpp318Ynyu+bupywPv3x+ZDIDmPd0A3kkl037n8WcDQsbmnoW
h7TWC8sv0J8t9kbpgmOZJrBO902HD9xGs+RQ7D4e+jKmWsoobDiaCyi9rFUcVKOLHCdOmyPCE41n
F/r8qkYmQrqzEh5mGvRfGktvfPB+wY3lvtxBvJzIEnIwDGhwaxZLo9dtLfO0PfaiNvZJ1fKyafEt
3PPleWdNubmWJ23J0Vf3ipRq1YHsbI+pEr8MSY5vbV69O1H5j2W2weHjxbzcrjBKFhDq4lNP7Wg1
mBobwJkUC1WgJkZ6ew6nXUpegYqHegvn/4dsdp7rLWMtuHjqiTC2VnsmjLUiMIwIiZ46bO1NHYEJ
2aAK3SsbWcVGukA9wQwskJ55gxGjck8DYuhfFv8/7D+BEKqdZ0RSD/DOlF2HgDbQul0sRhqkQ6gv
3pljPYDLSuzw58fr9OfCW/948AMUlElRqGWvzvUYasmo1lV1bLNkjsCaNrn+xdARUNhmWeFUsUe5
PYv8UZaZfQpgfiZ+1upDu4lrmQKrTgYC77ma2mGHD3UYbtOOqknmyTBXnbtKaXSj+pqjPK29GRFI
h71onOSXydeZvTTi9sTphAx8k2SRqnognRLzESAENo4j1ezsq4bRxLAJ4fYiKQbeLcH4I8yq94/X
4dp+Icg3+ZAKPba1i1I7FArgEiOFqQbMRZmyN6IF07Or6vMxkL3U37DvJuqnSLV6xNHMjfURgPNx
WIo33WgMewyGRywxw3n78aQuz7WNegFyaYhxMrd1Tb1uXZe3LSiOJQ/xA+igfJNpdvbp24OQbmnp
I2xHvrQmXpOstJXt4LvcSyXboDUaHLQqV2/Uzq98ICisdO0pX5K+rEXZcgG4yoz6+libUfbeqNqc
bNBwT/emVpbZjcD7ysLRkVy6LEtDAnWx81dgmNVCn9SoRsrUeV8glMeBV/7G17m8D2E8LW8MKQW9
3XWdHhR5aYI6aY7YKI0HhG3nGZnutouPSpgavwNL9PUNWt/lIiJMyeNCVExkfEG4gyGJEHTFExNl
SfRNNsaIQKVwe4y8iSzHG5/sygSXVwXNDqQCyQhXO10f65rYcVGCA1UyeKlp1Q24QRTUd+FkRAbY
84lW9sd7/toUHVrkgDwIii5I1pqY3LrDmuZYFVX1BeLG8JyVTn2f4N9xI1a43CWQ6nhj4L1Q4eba
ON8lmZFXeHvM3dHAKFv1mjx1oMg1zZTuPp7T5UC4KEKsBliBGtUFTEiomLzleLfCeehUT+op6NNQ
rz69HxkFRUJ0LkAHGetespOHFJhNoztiF/MzNOu9msvHserg2/TK5wv1S1xMEE7Fg9B1fWnU2OUq
ZiQ6uGRd9t6Drd6CDR5vJO6Xm4FRaFLTkEfGkRrj+RdC3wlIqlL3x7GQxR16aLbnhJZcIIm3cvUr
34hCKXMiDuc0r7tUtoLxD3WC8ThWqfCBZ2DyvYDxP70T6IJzoQOcoB6xBk9JUdD7MKjvo3eGbQpe
oU9CnecbwdPFXJZ23nI5IXWyfKLVsiVQmewhArxe4gnw2CmLl31bOjcuo4vrAWIqhwaYEG2KhWB6
/nGMLHZjrR/HY6rb1E96VdniMYaDicji/YgZvffx2l0dD90FUgo6YPo6vlYURL101GKO2I+5z1TY
x205yur3oEXpXqgBrJmPB7wI6JkgghkLYW0JEO3V/deIDIcCVx+PZj0Z2ziMDnKO3+Wo7klBn9RA
u59z41Z4cX1QTpbGVlwGP19V9OZrpZotvp2ivLv27NNgbLy2whQmiuLCs7v2aczHG2GkuszlLIxc
5krRgOwB9BCRwPmwmKYlrdaU8tiEgPcHVdnMA9jONtfSu6AT4hlTlOGbLIoYZGfeGM9WbRi/ZWC+
frzmF5kjv4Os8f8r/IvU8/nvyJKpBpttyWNYGBYCu32dfxW0l0O/C9RioTgV4iu0XLKPjwe+trsQ
9/hDzKdIaK/OjCp7ykOaK499P0w4cVm/asC3De6SXleGf3082MW9xixdYkdqTtyfJG7ns6Tmbo19
jLRjRBn+qcdZAly/sN6DwPz96ZHIRQFQwVjl3lnrx45Bh+fhjPKnxLfhhJcOVLZezY5y0Kztx0Nd
3jqMhEIKbw9CydSfzic1IxebVSnkeRdg+5vd2+nPtKnNGzfolaWji0pJjit6URBeLV2kahh7FIly
xC41+VJUmX2X5yL4og1tfiM+uBxKI/MEawtFlj7autpJ4pnpRavIo5PY4zYJmnEjNRhGUVx+mjFN
8faPgA35BA/4OoujPK3aEv7QsRzq4cXOguGNUC++EdBdHi4eU74RtRl0CSm4n3+halTiuE7D6ajO
9eRrtZO8hvEi+zboYqf2MShuIFA3HqNrqwjW84/yENrga2sG+HzOJI18OsYh4EcXJtL3gVX3RBnO
r5/dgXQEEV5cOvrgndbFnzCdmlaFA3eMaYEfsg7MLALhcvPxKFcn5BAsLFrqSGCsVlHt/4j1qNMR
+edvE/J/W1BtkF5xCrkx0uWJAvGISirwNOJsbubz7xVrmW1Hkz4dU9nMOG+5gad3sMI+ns/lzUeQ
ADoPE1Zi/AvQ74yDrLTcYj7S8n4pu+rY0fn0iqn+t0LL8H8ZjKO7oH6Z1prX3mRq6QQQ045u70yI
Xdiz/c0AAgzfCa7oySXY0250Eq7Oj6d0iVX+uM+fr+LCprSKYZyP0oHi51dWI/1agepSu1oLlKuY
bszxcoMYKs0sION8NPbJ6rMhgu9ME2iPoxMUzVFFJ3zXuy6mY4073QBwXR0KjBjAKtQsKfafz21s
8V915sk8LjT+PZnLvxgJyi03VHNjUpd7kUmh9mIvnIeliXE+UltOQeDUyDhqtoh3cdEbaDdRYf14
L16ZzwIfWOoEtOrQNjofJZ6KQe2N0iHBxfVoyBvx08jhHWF0ab59PNTltmDRyP7AGzl0zdbaRmnW
t2ZeoG5XGSZYtD6HOJ7perhVcY3CmdIVrx8PeGUFEY1Y/I0RRKPlvIowGn12sWkwrOMsEvshnMEw
dLMx3tjt10ZxuDS43e0/3+t8Bc0GaiEmUvZR75yCW9Ytir+UNM1u3OpXhqFYumy6Ze3oq54PEzdO
SjRqOMcpi8Ot6DMMj+lFf37TLRftIrpGxQh0xPkoSeF2OFimwVGNMa9P89rd9oRwNzbdlblwvy7e
OhTQGWf1YcpCjRZPPIfUb4p+m/nsPClpmN44qtdHYXNr3Hs8G6sDVCdRo3Zm6mCBPHUPdla6mxAd
7Buf/8oBWkII8CMkzpTZVuXgUCadDSfTOSoIqCGHV6sPCJJibirTW8Kufx6685yB8hrPIGUHheBy
LStkFUklwhxhCJVMKGzvEb/0utoGQgJeu3fU75kNKTr3FLxxh6TcsC4+eg9YdCQIcE4vEe52Yvo+
Od+UqfXz6KET8D+s/Fsk3oI6OdguxnW1Lv9qxO+Pj+Ll2SdwXC5NKgikr+tXqLfDpMdZIeBbgKTU
syo+jZUW+nploAUeDLc8FS6/PeOxt/5U0zj+q5CBNFUMUwKDqNQdieVRUW7oTN0C9Sz79Px7ALKn
MEhdgQoaJePz04LNSwd9Z0YqsK2GIxEZHYcYXrsH09n9AvYsPeldU99jiFe8kWWNN9TirqwqI3NY
Kb0u7KzVDgf2WlpYAYQnugvREX0NjIqxXtwQr8U8Scktnd9LShxVa5P9B2NjadysBaOVNtZsNOHC
U+pEk/xXdbAjvg8LULG+idFiv08XxMJh5qURmwmm5m/TzBdgS2RkzvbTWwpY+FIHJnvk7V9NPu4T
ONZlFp1wQ1U2gzFqJzURsEZQmsUH0d18PNyyY1bfmiuRTiP9dxrPayhBg0IenZuoOcK5j7ed2hhH
KUftzq2T+gAwNDk41jx+/3jQyw+MnjnUO5IVGiCUhc83GCaDdtJZbnfEgbTh2MeIEUNEtGP7iK0W
SnZpObe3GtfcxBdzJQfTF47Mgli7MEoKokUbmS7qMWx7R/gxYtmD3zTt2G7/kBHuh6GcXx1Vr20/
H5U6eZ/drre2FjzBp26gbo0alIJ3aBFhtJByH0VBmnMDAXOheFXBPU5jVKp9qHa5+RrPVVB6fUjA
86hqg954Vg9v6Fi3vZF+baasFO+FoHVBL1ua/eK/XeLKhrF5sxnNuC//zmQf2jQDojYko6v6vNxE
Aazal0nD5xuXVEE91s7aId8qoxP12MqixL0zYU+9irFzmnczjtJ0ixOB7W6tulecvSUXJQ/kBJrf
DfTdeFeHEBbv0mAYEn6mDZNMGVwbulcgNdwYdfUNOgh2iSje9M9xOvY9RoVli2vukGRq6oPvmcu9
FneK8kMY6igOajXPLZKmohq+awaZYuoFYeYq26oNUvUtGV1HPkY1ecRvLJ1T5APycJLpv6MeNNG9
1qIUcxfOPbKomZo1o6/FFjId8ZCF35M0idR9ms955DtZDTyJSo6VKneRUjp0TGUyJZKxUxSc7K10
sljf2altV8d+sGX0kiplGEYYpTopngXYojaQyQmePLB36vjkupnGUXBlWvtyiGEQNlRztb2bVLZ9
YNpp7+udEldfgrlLtUVmtGjf+joTLlIU2lwd8AsK/qlFN+dvUPbDfyw0SaJtjIJ7+FBVqhNUvl4E
cL3HNoPYn/UlWhYthSqkofqyrb0h7k1lG9AMxpS67HQDRZRWUV5bgtzuG3CSUH2ZqC3Hz6CFu+Go
m1OLsBJi1/iP9yUSMFGS2/02BhtafxmydPhr1tGQfuANG1w/QhUo3CRK5s40dEe0rrDLDZpNnyHG
sW3NIon3GG328m5Cm8BE96GYqh2fmj2ma9x9B30uG2vTpNKKTqmdpONOYe1t3L5Fbv9FK9sN/6ml
2icbdTTdGnpL1sABLZS8fKrbOCo3szPW+aGu7Da9VyJF+4G9vZU+NhrezMeykzXskTbCibuPEEd+
rKMa3j5yMVnnl4FQnwdjcpr7OEF5xM9GbTAfNT47bcAONYZ7W0usB/ShcJ2uMfFs70N6n+oOCcHB
fp6g4UWvMfbv2VPsAnLZgA2qu/c6nPJHFNgRK8lZqG5f2mooTtGQwPVGVcVSvxdO4/yVIjeCpnKO
xNmjUIBJ7CIaI9M+bawJTRXNCTTFKxI9H7e6weupHnuMRfXXpm+i+Ntoikl9MoMKEdIUFiAerBVC
fbHw8ESaNLxIsaLZSRfHdI+yVB2cpI1olD/HaGU/lGKs32JqVIHuBXqePFSp2t7LsRwQCM/x6N3b
TaebwnOg+r3Tyg9kCYckc4fMQ7KMK2+DvlIUPpOAhTEewPH/cXZmu3Hj2hp+IgGah1upBpfsOFM7
042QpDui5oGan/588sVBSmVY8EZv7DTQQFikyMXFtf4hq72DGSuOPEncVWW1OpYqzFqJs+hkgDJT
H+ec6OxHUdFHl5na+FfQ8m6CLJVnfSHRRuUfwOOI7pAYdDuAZ6xQ5xSN6x0m6pXNYVKQ0kILpWhn
jmPWT9iieBWKbM6MS5iG7y2G0K6F2XbXjM7FxabXux9VUf9nCLb5fYb6WPWzoYTnXhQDN9Zv1pyl
/+rCTNJv8H6i9l5q0/AbRpyLbzLCUZ4/qrXqBoobD+ZhseLZPQ9c+kqYTNgYPareFBsX0fBtP1kD
fgdnJTWcwi+1uBFf48miMofnZzsdWjQxGoRyjM68qBlu90DtnLJ4p3JhzniBjNYCiaVL0EQVVTcG
Yx3Xy8HpJ9d8L5Zk/A2Gcvg6jJ1UH4fCzVyk2JBo9MuknIc/r1+pL+QwqN+vpWU2LaChLfiwSdnm
oloMWPOpeoSPNR2UxSzf4Q0kLgbqqmc0pEz8hYb23WA2SL+4SLS9/iOekdDX2QR0CgtMPcGFWtA2
kwdF1zaVMI1L1sV4R05LnBVH8hm4U+OAv/DM57Tvm15C/xkLXlD/GFrj1F+0Qpk/EIzK5lAmS4/E
h7G0WMLjKJ7hxt3oTpmKI3bRueH4HMyyD11X9shIgISR/+oZZ3WcSrc/RVIOyhEkzYQRN+Qt88QO
8L7MjdFyqTspYC5/6mVXBXWPdNuphdWglyhb0UdrfX0ycfr27XhwfhejFi3vTVrz41tTvFWPEY4j
gO9nH8BNiqcgmpcsQ5mEJZLjRqBw/bc+51e457mrUT7r7SlXL69/m5unA4OuBD0g2TyEac9c51wx
8LoFFaYklLE2HBcFD+eqInL9D6OAmoOjB52bKvH1KE09l8viGEno5GJ8cFtKmZklrZ253CStoDF4
La69AaBWPBWuRxkHzAZNpzJJ5HSLDAAODFbRev5gpYoMSVq9C3t9z/fodgXXUVdAIBYCNF03T+LB
oy6BVpd5aRCCq1APwmvFh2gx7ZQRXpodDEckG2hR0gFZ//tf0MPMoGSEJ4t1AQjSD0fu0z75NOB8
bAR6Xc3ga4y8G+6HxlC6ndfATWKOkALqkUyRdxfHbzNFq0GljN2IFMyS/O6L8aFth19e5vwRItrz
PXx5rLUsA8MLCZD1v/81zaacrbqn+Xxp4a0hohRF8pwsqocDhYECAJXqb2/dm0wOAbWVW0Hrdwu4
QhRutnSFyY1FVwfe6neO9GCzEwPNF7bJyqnANopYuBLMruc1tokTVaXuXSobZu8Rwpep+6UOsCyw
LMTqghldxvbeQm0zP7iVXLjT8xlKHqZayn2TJLq4k4kVmweRCyuBPufhSH60lmYaDpHTlvO9aTcJ
ElepM7gXa/VAswM9KhBUU3LpJl86jqZ90pGqfEL8bYT2q8ZyCchWDPmkIavVPXnJFEfnmhZxj6n8
EMuLVWVJh7yh7WSHAmwpGTMPP3RocMBBGrGNXTUAclV0/J5cmcNaWyDd5lOj1HdWlKTLEe286Gtt
K/nge703JW+t4YH3WoEigAUAwIBcul7XVAgTa3gV+VBEj5LARh8ONj+SmztwhNvvxzjUHtZyIeDU
LZonnjS9b3TU1TVbphevs/J7FNeqvW3Cr726KdfZAAag7EkehGr89WwMngAQEBAcQqJ1usuFmwSm
0e+d5/UmuRkFieG1jkuBbWsN3LSt4M3PXgSRVH5tEOk9mknUfawMT+zE5NtlW/OOlZtKNXcFkl5P
aGLNOtTbRFgbZf6k60MznZwEFd6dy3P9zNdTgoKqo16EDooKumv9HX+Fjdkce70alTRc6NLgl6hB
tjiQNkIjlq25zH4L1w2XLEfpbT/Pim6HN7p+mOvxnyn7KwCRzUGb8Hp8w8Ltu2wp+eEKOAUo56J3
7CR3rtE/ufmwd5/efkDcj6mQqGRVVEq25XFIobLsSyR8oqb5qan5eCphCfmLBRr9rdFxdYkkJaHt
vopRbW5uO8YimE4uWX6eUGoriv+scnwzbIm/GcYtxX76EwDZNveLY1eJ3iaKQlEv4VkzTCTQzfBm
ehujPFeTcVmxKaRtIkWfOm7j5HMcxuWU/wJOUIWTle9pHN1ueIr9FIMcDx1qSiCbUVJwFjzYnThU
s5w6dVlF3kVIe89J84UdsOqTE45oL5FSb4aJ57aX2VyIUCmF+dFaDOOC2dYUukOiH17fAi8NhRIX
lVeqgSsw4nprp13eL6V0RYi86BiotNhPCNmmj0jO1Du77XnjXh8jd2XOm+tBhhj1jCP66xi3hkTH
UYMVO6aVORx6z6wHvy1rQm5u9RS3gSu3+c+21FLN9jUNRUZ/yjuIg5aYUfNdLFfkDx2og/y+WeJE
O9lLCde8xANGvxhjNoidqvQL35ufy2lEfZwwt33bADSuuq7W0rA3qSHeadSljbt+aXl2vv4Zbgda
sxQADjowG26izRe3zWJp2yzOw9aVFW+EIvtgecmegdVtHFuXn44bzxAaL9v3QJaZuG6gxRD2uRo/
Ihi5+iXLAWFbDWYtGqZRsxO5X5oXaEKkNMDJ0izZHH4TE9UUC1VIu/2CLBcSvMkxiVLz7UHGA3u5
4ozZxKDdN+vXpnjPGokDs5/6fEj17wKtoNm5Bm7PCn0R6CtrSqkjXLW5v1uvcbTK7KtQn3hcB607
pUh+9Xr/UQU/u+fTtp6869OyqqoQY0hdHdpb+vXJzJxl7pMObrBbzeZjDRthoVLeKwVqIS2Cixpo
6vyXGItyAt03UYoinqNt8OaNuT64eCNgJ71Cmq5/haNEkjcDBXtH2rFvLbnygMam8s+bR+EmAh0A
XmrNoteV/ysyTFXSFJFtRZcmzrR3kE46H2eBYuf7rVn43yu69hqRpIG4zoUEHGGzopFbq0U0wiBH
2KJvzh68qvkuLtQh81GcXcY74SKL6ldWhFfv6xNcl2kz9LpzKNTwOoDKsNk6qh072KY5UGyd1EUm
dtKouWv62KHG74jWF1xWmj8mvUqSTb91Z/jtMWTmFmRsKIKUAiDwbd4nkzsOc1EUVdgVlRJ0+jgF
ujrHO13qF9aXCKaugeUZx7f+ir++Io/jGCuVpQrzWau/o5BclkHZyeE4WTxj0HfWgjlN7O9vXVpQ
zyt2kNyMULMVq5hmhKY1rWxDqOb/pe1cf9KKYjqqaxc4Wpz0DDhoDDppu59fH/h2UdGQBEXIlkLj
g97W9XRHFUMH1DPaMDE8XH8gDj42XaXvbNptzF6nRZMOc8O1DMGb+XqUWpkWpzRrGeLk1l2ES2Ou
77TxlOr5GMymkZ7fOiuDdplHPg8CBAGfzaz6HPkykOFlKFXK61Y3gJinHLszq9vzAAEXLtSafjKz
LTgDjWrXFarbhLHsos7XLYq4QWPbU3Vwci0Y1Ltkmdv20vbqnpPW8y13fRZX/jnNQJ6UQKe2ojp1
baU9AiBtGPWLHj/wb7+cOI9P5ioof9DAZSMCJpu1uNuWuvTtzJvru7SLJztMl7rLAh7Gmu4DxcCX
ghnyAEo9CH5HZXaX9OTZc5+/W9YqdOzD3xzEqehRuXnUknr+s3Sz+Zvsf6go4LspOr9xNKWX1sgt
J1AthUIuArCtPLbYjuZQybUkOkdT02PdEHfqU0eNnOJ6XaCtBFazm3xEq6sxUFQ3iv0Ja2InGKPC
sO/nKPeid8vY2eWJiDpbgbTGOfcJUqm869PO0lCBL3WUneF9t/9MqHF7j16E+Y6f9Dqdva5N/hjG
5Ij/KmPpli+GYor0DtxY3dCsw4sSxTQxfK4Loy3DSUEU/lDEtWfej9WkRgejiafoopoDBgIuXtPD
A60I42mKPNatKqhQHJBeMOhkKDlKsEptW99AupYynGQ5fDOlUf+rN2piHVrkq4sgk/M834vcBcud
WjxzwxIo3VtlFbmB8GsiPcWhB4jX9i6yK+nFWtRQbc69OcwyLHlt2WlPzdKpF7wGqg9NC4TCp+S9
Z9yzTTCo0ayWl4y5HgwwvddnPXMqwnc/tyFpbeqyZu38U6/tuuFq8OZh2SPi3MYWMiVE4qjc0pgn
L7wer3Pp7NpRI8MGLTL7XI+K1T4YS2FnQdI09mdRZn23U+l8YY4ICyAmyCW42ntu5hiDlcLJboEc
r3EVIdvY+orBay0zlrdqrLGczA7EoUZIgwi0uXT1qJq50CHH5xb3w9oPa+4apJS+VrVX48LgZf3p
9eD5woKismwB10EYckXOXy9oAb11Wai1h0IFiAhSFMpdYIm2NI5RbEqPq7ey9jQAXljRZ6Ua1hNx
HAhp14PONFJ1IZ0hTF1s3P1EU6Oj2nVIKGWQ7HZeRLcztJ8vI7bL6lS8FXixSuHyjJvGkLw3/8gz
GENymA9nuHDjhz5L9zKXF8ZbtZogfiLiytpu8s8omxBB0/UlHEy9if2kwMjH71U46/4iioGmkSyi
Pbzq7Yriiwmvj3/ISWF1Xa8oXUQF559BDUfLrh7zqczPpR2Lny1Reufh99JQPMrQbgKMA+tqc73r
Uu9MzBn0ED355EelyAlBdRr4YWuV/U7CcjuWs7JnV5USuoVg3a+nJRpt6KnRGOFijP2FtEa7FwNW
TqOD1NhbDwLpCskPBR+yIxRfrocymxmFkUTYyKLkEc+Gfn4oWz37tOidOCJj1715PJCkRLJVwGDV
bNy8M6tZoGNuKnaIrUnqKwKhjSLTT7WufwLHIndi2LO25XUKseYOvIko0q0kts1LordGoSlAVMJ0
QHsvQFdgyIM8qnPlUzTk0QQmKJIq9eqMwvikxehET6ZZxWdFxUXvi5jUajpR+3V+vb7s67JufpeO
sg70BYrVtKs2G5cSXKb1JaoDU4ctQYFDzUlXnHinWk675nYcyvI0xahPwkTaCjyisCC5qzrBrhWg
m6pVjPDOxgbB+Nw3qaS12XY2zh0lDuDdeY4AXR0kVLuZLofd1D9Hx8iXY1bXvXNAPMFQP3adi1Gi
KN3xn2rJXf0pc7PcOLC3GtxfVG2yTqOdu7R56VAoAf0ju76v+zKC0jAlZfOjG6Vav8sNEcUnYlRW
HWK9cz/gCZx6x2g1Snqy6UQ/0BUmduiolav4NiBO/kB/pcKqDYG+8T7zzCa/J0GpwgooF/1kEn8l
wI/KfSqccfrF4wwszVzTzj9kujuaPk3RxA7AZsSGjxkJLh7tZFj/yjxq3DuQswXYqXIZcYaIW+in
rZsry0Fg15n/m5sYTPybxcPSXwZhZNGBxrhhhkUEGPC09IIYrvZpsfxX1fgZvYfBCLRYINdYnAyw
FM0vmYsiOfdqUXDPRARntO0jzLk6CvIJVx7knOGSw/WOcXnX63SMfQTJ8u6OR71ZH1KtMN87Vdp3
78fEs78aTtnOJ7zGaeRniBIoJ2vyEF4RYDlcpArqiB6k7UTRoTUK8REbvNK7B72DK0/TooGNs1E8
8f5anC9UoPI6yEl15JHHp1NcnCiTJk6EY9Uco37U1IcuVyPrCL8Z6JlAgQJmh9MU2GQ60nDQimxE
F51KT5WP2PghPwh0TdFOA2yt32icKmPQkNGqD3TcrRjqqId7VylnnHJUV1mWoyLokx1WZ5Bf1tho
zVnV8+bLjN2OFxbUIb95IjMb3v6pLs5G4eXa0caCqn1aJmhHO4fm+UmzOZvA99cqqw1OgmNzHRJj
bap0beHJkyYGijKFnlQ/E211H7eQP/53clFYPsY4f/zWRTrcGwmft8GlxT7MMd2ewLCyyj0Nvep9
MjMjTmkMkxYHZm5qX5xeoRxdR+ihXNxy5LAgVdNFZ09q81slH6gBgSUgZUQVjYLbtojozN0SW1ZV
hUZSFICVyva9jQnVzgPxhQhDM9VaaQLULMCKX6+WJqMhs9u4DjsTFLC9tOIY1U17NspdWtFLQzGh
9RG/1ka2L+y8cARU3bkOrXkssaZypg9Lpmn/eort7lRIXojPzrPeFQniWtrbxOcmbck3bK8JW280
36FJop3kWDl3b70FaE8gwocuHmRcLtrrtSOODZgB5k1oOlH5MLlVcU7IVd+cuayj8HnId9ea2rqs
f1d7FNOSs5E2YT0l8/s4bhVglTkYQrRiD2+fkEFlaa1hEZeMzbIVcadYuhBtWPdacXQLWx5ICfdS
sduPQweTJ58BwYxa59az11NQCsq0qQmXqXK4tem1DJEpdnKH24SWUVyXTMxA9BzYzPWyKRQgzVYm
VI1oXD6gWDyfZw3i5Nzqw72gpnt++9pxTqn501Xgz814kQWqAghdG6Y2vlt5FRvHWh3anVm9tHYm
QsWGpa4k1O3G7ua87EENrF8oSY9NX4DyrJ09DNDtSV0NB9CIZ9upPAbWX/HXluMqAbpepC13c28f
VKf37kpPG4J+qaKdCd0WqBiKiilhgeIpMeh6KKMzyH6Skc8EXisoBvHVHdLzMmqGry7qREpSGtiv
aZ9e/1ovzRAJRupTK4UfDbnrYbvczsrI1lvqYmkaIHKq4lCJNytp7d5GfGkoGls8VxluJfZeD6X0
y4CPAG6mlmLhiIaIM+2hg1NM4+H1Ob2049e4ur6oYMFbm0Bhe0Ixp7FoQ7yv3zloWQHGS3pENIuC
iBHtPYdv2ow8Frk60PiFt76qCm/CX9GlSiJVxhvjLH3Qki5/H7tOf6d4eASbc+kd8p40U+HV/HUE
lv84igq/TRxqv0VxV5x6cA1BbECA85qs960oVnYC9LNn8XUuQLsKcco1TwcxtAWzTXLScyXFmzAq
umo5eVZGTuplqpcEPBNLwOpqm0YnqwHN7rtNK5RD21rek5Dj/NNdMnv0heK0lp+OZjUeKX/bk+/E
HoEx0S3EskomYvtSW8bJn6DEd76Nb+THpOMFe3DG1EpR/ekqsfOp1z2znZe3lv+BAVI83no1kx5G
nQqYNmzQcwpcMfbHrsCU8c0bagVboWKEvCd7alMTSISrOJVVyXCO9O5glCL51CDFg2lDW31H5pQn
9NsHJOC4jIljBIWd66MCmHex5OTKMMbBAXgxxpNpPZkfddy8/9PSKNrJFW+OpvZsMATtmFhK1N7E
7IZXJZCkeQgtF+K7b+g1oXtpsaMM7MExPr8+u2dRz6uvxihr/Q9tvmcG1uaAVpWM7AanXBS4tVZ9
bGg/j3AJmsID32WWteaLcdbdIIFP7hw7u7GKX1g/Vmi0R7OtXbhUJ+d+7txUOzYizexvQ4WImz9X
TYGWsbRbXJEazYmWQ9VFgxcuIsKYjqeAneigKEDyN/eDzCe4uh262e+0Vhl5z8SjhmliL3rvXBeF
1l/IiztxkHPsUVmfgQmrH6apjuRvofBk/LfEVNJ7Ko2Kx5CpokP8oAs76z+Obef8a2lx+YOS/Nr/
AiaP2lySZ/33lHsTP/vGyDw/x2o3OqZ27jxOIFTyz0Zipr+gALj/mCsp6IM3L5b10C9dPj3UE2XH
t0Z/uDZgV2i4AqfmHK3H66/7bYK/Au5n0MIGrMDR87rBzxOwfOjx73HAbrcYQ6H5i2DKs87mZktD
mnIxGLa1sEjz9J+mVOSBEh4sg95I852s9+YCWEvpZIioPcFf5PVzPa14mjGnLjstVCbT+uONnYDi
2bnmZzQOxbnUanNvR2/DEPFnBaQjfbdq827FNxSzU0DXLUaYED6a4zQvMjkui0w/SFFobxWwJ9qR
ikAj5FFHp35beyoTtkZTSSvMklg9oBbq+q06CN9Qp1+vn1SwdbczYyHxr3G54VAB3oQ+V0yehyD0
EpJBKuKn3k3e8NFW53E5UhSDkxHNgyECqXWN/NxCt/m6IPA5hEUCPygY2eDwH6hqYVTaJ96DLM2B
akHpyrp91EFqea4vlXJYPmjwWRY/RhKk/Ii5ZVIF5dTYDw31+ww0PtqDh0UbU9tXHG2GsLlkUCWy
scMgKE6QTfBrM64naCl5nJ4AvszZQbIo5YkQM+uflrkSzsHVZtf92JtNjXpD1lkGfIXCBaY/5BjD
dpww+cC/lflpUuxp+kjMj5Zg6C24QWrTyui7MFzxA2VC2lexWKz0FHnDqJ51BNTtH4WaeAZgEK9S
PuF76FpHBbPX+GRZC9BVrCgzL2jo2OMdvOAn/1Dlrv2zGPoiCsZx8jI/XSZoCRYP7T9qR1uPOFF2
9hmXoHI8eImVaBfNiIcOKMGckkMUUAC0Q+oUeYpzWreCVZNaV6L/IDlopp9U1mQfZInG1akw0iTB
/noW/2CMjpky/DbvTzMuyvIur+r8sUZV9BNZDH7AxTLn4pj3ivNjoPoH/S9CrsQfrYHXSd+tHapE
JO7vbFFnaid9uiT+Mqu1fpJsfax7I0X8RhcrKvwG7BFu1lWSaN9jZRyqoy7y3j6nbb+4gdclqggq
N88hY2M7Att6stWvpB+d9z7XEf18N859Vp3cPO3Ti4s+UH5SBTrvWMbzUBx9fdCk/d4SuuiOplJ6
eDYnPKlges4ptJDXj8MWIbMePBp8/AOgjH7ZtkYAwbyGgmjz6Ki9hYvE7TAYNoSrggHIS5tGD2+f
GdeKTk/Ok4ELQzA0c7uHPXx+f15foDTLKQSinEZxhFv7OsDBfKOrBKUy1KzecD9iqi68u2whlwjM
3lDrswL+Q7t36yGpSD5bLDipoFgDAttxnB67tJyG9zivu8U5t8qoODeKiqnyKknTHmjCWcIf9LpG
Ussrle9FVM8GRc8h8041pq9DkLtd8TXph+ErlzOuZ04vC/MwlF42BeqgqPrHpqob/WNXZMZPO0bd
+KTMorSCKq/H7o5TayTvzJrrByP7Wc6q35VlD+q60pp0J7e5/Wg0VVWdBgSEFP7cXDxuMaBS1OZ4
FVeZk/mzVWbOZ4+mY3SZIFcs2OrQ8T4khapkmKa3CMr4fV9Y3bfXN89Nqsr1CusboAN4O4gdmxyr
hqcXJ2bnhROOBUFHnYuOrrkn57L+Ldc7g+z+mWuNnh5UnM3VN3m40lVS8cIhG/T5BHwUp8hFxeLW
lVb2YJilURzjIZLOTsp6u8w8IUlYSetWnveWGlbS/J/aUs3u22YY6Monp05zJOTa7sKgC+bqsjxU
anK26u7r6yv73MK9nvQ6NjUzMnR3BY9dHwdPTG4PuDC7V/tooOKrD81vxVWzT3YaI/EQJ6p8Sisl
+QqeoB7uJleIOlAUtCawLqqsh5mu6XfoBV4JXLgc9YMLnFceEdqcxneiV7vk9Povvt0LNDFWDZwV
GgXodrMnAT/nGBSL/B6V3B6D9WY6Z9Tnd8LV7V7gveLRakdeFpDbFv5KzcJcYqUp7hepRFPowWN8
0qg5JSc7UTGbro7eNM0fXp/abe5FzZknPoAXqPe0Ga+/hV13aj3qZXaPV4BzrCZb/+YYpUIcbNIv
pl1Xb9XCxMqHvrsBIXClJRo3SLfMMpIRevK9hlRN7ZtEaBxalT0+3Quf7Fk/ZBVNX2lhm1SZh7Ao
Z3fM7msLkbW5B89XxdMeWOH2k1HlpoJAHQF1BpLX69Xz8tmNFzAKazV+vtPqeH4/SKf+MMtefszy
ZPhlqd309NZPxgLSDKbuBFgQUfbrQWkEmL0excW9m2ftOalj7auL7tVvT2m0QzXU2k56fruUiNQh
SK2tmGD4ButT4a9XR0f2JHua6fcgvmo/WSh+kmYWweuzWv+W66BwPcq6Uf8aJdNMekOAEO/VxBTv
bTDuSKPjiy7BfL1/fagbSirwQ0xf+T+E46ixbitAYky7bLHn/H4sZPvHTnuPK1V0tUV/bemzuxa7
+Ohk13SojktqiuZo2zJRPlNYytwgKnU2Upl4E35NeQEUvYid4cmy6/pH0nn5f4R0A/mImXagIU3Z
Hku1b2ZAbEgGPFI/G4HSDJrSBnPe9LHfSbPIg6KMYgdwG72lQ6Up0jjisV39VOp+kR/7YUzj3zEO
6pEfKXn/hBHalD5StN91ybv5DhQWrVXCjzo6utM3WiPaaAIhEyJsSUkOlkD3QvatfqxrO33rJ38e
6tnhEDYLPa/rT07vt8BvLRahtBMHlVWT/DMSPwvy5/PrX/zmWbSOxGUOaopWGNXh65GyxEpNr4Iw
IXE48sHyiq+2E1t3Zqprh6mZe8gg43jvzl67E19vDs/zyJTxERkhi7A3cyzQrHfHmuWcrM6944Sp
5w6c785t/tIoNAwQscKZYm0fXs8Pyzwop0uhXNy46R5rdxreRVXqvPUaZC4U1xEAXm9D/nc9ygL+
UQF9rFzQm04em2qq7/PO2kNlvTAXiw4BcWa9BQG8XY8ChYr0OOtR+sE2wDknVVN/0MHz2Hev74mb
2A0wF048LSqNlhocp+tx0M4YUeRI41Cx1eEH0vvud5wNOjwN+ml2Po9VIYfzYmXR3j3/wgkDZcOY
MC75Y4sv5UW6knoiBQJeu8LMElFjM1+0lARaz0t2gt1Ly6lTlCS35DDzWN1MM+MdO4EyDWXneMOJ
VpleHazKJuS8vp4vDURxA7k2FIpUIsj1QHWUiSKPIgbyMNNG+ETe0WpOn94+CsXjZ47KWk7ZTAe6
J4rBxRiHvaP85zV6esz0aI+J9EK4oGf5/4O4m+NEfIeBBzqXcGHP3wtPUmizon64g/YsfjZJZwSN
ZmeESJOX/NsnuIKsSCggT950m1U6E0PvVkCGa+mdHG5Ev8EdfOeV9dLmJ2BAp0DFCFbMJiDGSHsM
jWhFqDmzPFVD1R+a+pPVPKJbb55yEuGdab2w6W0UCFfKKUYvMFaudwftJQwvLTUJ9cg0f3pGi+/q
NNmLfqTBMe8ZQrzwAclnKVuvOHXq8ete/SuZaKcYYpbnJuGcUPkaF6Q/8MGsD0Pu0b9RU+0uomz7
JU1FGu9M9IVjQNBCJxavF9D/N9y8UmmklqHVBclhvEPFgaeLVcU7p/qF5cTOiYSTnjfshW0Lv0GG
sUsTiGcQK7Wzak2/DYBjx7pN3LfPB6geErEQYiilbIEWjdD6sZ+dNJy8vnnM6lL9AR4p3QnGzz/4
Kv3Dx3ml/a3Nb0Bb23ty6oiVc5WmsJkcBT8I+GajOEpr7WxMroNSEjGcxtcSG4oVB0OnzBOZE7B3
ep+TMuFx3ozy0Os2pbdFjMhuGqlLYUlHV0w9tGbtafdVLbruEPUdHSAV3M+XyvXKP33RDFBuvMR8
WgBHme/SVklMf8GGeGmDeEgt+zNcdrLAIhss/WR7Vtvd2YWRNx/KbDG+ilgF1v96GLh5l3HBwkEA
Ak2DAcuATToMrJ+bOB6xWMWPFK0cOR8kPoP+rKiPSV/s8Qtv9xOpB+ZLJA/UI+CGXx+YWtAxSZFV
CWUJV0BN0aXB1DD34ezv4UJuDwhDobZGVxEHJt6c10NBZIyatoZlNaDVemqtPD7XVfnv68t3G99o
XngoOoBzZO9uBVhbs7KjXEEFdS7c5Gh6o/w+6m7+UBWVdkAHdnzMxLCn/Phs5nS9idm/lPdWZAAX
4ZZk3JnZ3FDXgOsgs9y2/WxUYvmor/CUi5KUMhV+Zo6e96hNuig+oJBVm0ANLYmCQqmqkfgHp9JB
/aKkerZ8L6tBeddmS6n7E7s3CSh3t/+Y5jA/VBPcQshSLopdsSxL6Y91pKNsZJaw/dRKZt+yCplb
X6JIPJxFrBR7T9/bEAutf5URoDoGkmhbOKjbkSTRbtvQGpza8oVbdfezLtSPfdzNX9Sh7s9dly7j
fSFmaeyEi1uALZkoRwPDOWoWGrHjehNpejbnRjrQ4jURYzuMjilpFxmLYn+qU6/Pnvokr+VDkzVu
9Ymln+OL1mflfwC6hfHVbuSsB2pCCfbT6/vudnOvTl9QzMl/qF5u0xOPjNXrXFmEvUG9Rp/l8l5D
1+HP66PcnlZYZR7IaRrOdM621iWJMyTgt+ByOjMQfr8GMpoEU8yj9g766bLnVXEbi1ZsBlrTcHRX
5t5msdF70Y0l4jBhHVyXR9NVaPdYwGfrYBH29NXKDOv36zN8cUg+q83mIiptMXdunbeThwZ02OLq
FXSjah8b6Q6nqqzdY5Nme+ZHL463ShSBHeJS3ZIEbawSCuTACErTGNWndBTRFz0ri480frlikpY2
ys7F+sKQ1G7wbodZzwHaJplVq2q8c5I6BCEt7xTRtoFutOIOO/X2kCG6s5Ofv7BpYKijqUPeAPp1
q5WCkFktG1fUoTln7UnT8vndmLXOvUTIbu94ri/B60C4klkJ7hwFksutbzGdOXNS7R6EoR6DMEl7
a3ZgFbj204x4ah+msnY/dOZYfQCWT88jK9i2gdV1ZnFKDAONRcuR3YzxnRzL4+tb6/ZqYA3oDIE4
ohwAze86dBRSZhml1jJ0m6JHltc4yiJt/qPAVQRTSzHm0I+y3sm3X1r8vwdd48ZfCSnKsHLpIlhw
Kt5WJ5kX3kErY5Q3Va36H74zyaf7rKRKiXD9KX8NNSOsb8CVgepultqp5L4IdbXoD9in7+mePJek
t9+ZnJ5iLnUV6A7badHsAt2ilWGEunriO6qCbGRsROMj55fFbbHcqXy996I/81C504O+zPF36pdm
60d5nr5VC9lbFTHo9JHArC2bbbKqiNFrtAiaf41WpK90VNGWLnmrHzKjgBJaBe1gioPV3GQwnWKM
ArnwMlxkhtGoZUrAmk5zfn2fvrBlSCHUdXlJYIiC19/RHs1FGZUGHHUslTt0rhcCX7mEfUTcfX2o
F26ttSJBSknOopJ2Xg9FV3gZhGlD/6atD0yhxpK7zq03SgWsywabl7oOOncrgvF6FMhRUqJigWDB
2CDCr9TGY79k8vD6XGDR8fdsNiXFcVpaIFdod2/r44U3OBGQ4DHEnCpfvidA3JcfBnQH+WAUcZlX
waJwfX/LZaYUdHyTupFHd1j0IShnLEE/q4uGgRqmNtNwtBPRKnRaMZq8tKMy63+KrDa+AAKo0jPV
Nhzm9TRTtcDorSYOllQY/6hmzqtFgiRx3/GYT1FztadGc4+t1QAm6vBUsO9EOWntfWvxtvcpmJQS
RS7Slfe20i5V4lupljixLxvgnqkvy1QR59nRY+2Qz2irHip3MCuILGW++M5gtTk4QNl1ww+1Gmbn
rre6ogwTJVeTQEcxuz6b1jgQYqOh6yHjiaYI5iEGAxHlQFbrQdfEp6EsnOrYkUh6vqFJK37UuJv6
oEzTOf8Ux0C0Sn+YEj3xU1WfhhPasvaAd0hklndlkzv277LW5x7WmDvXFxQ0S/PT/3F2Xr1xG+3f
/kQE2Mspl7srUZZl2ZLbySC2E/be+en/F/UCL7xcYgk9SRDkIPDsDKfc5VcyxMZAS9PotX7HhhyY
vhUXcnaEhxGJP8y2Ng5aYwsTvIjQZCrweY/QdtQ5SIbNSOWeSr7Woz4FTfDdrszyhxjmhqJ0UiFC
WlM2r87Ypg4/J0q7pWc4nam741DjT25FulTdhbrURc/WhJIrko74QdauhiVfekYOUv0W9CMsa9eM
ynjqPIRzW/UPNGJuLXTZkGRt+tR66brZMdDcrcGw5DX6KEmU40dnZ52FF0ZoNjiwY/+WZo9zS85+
FrLIVFcp5rE6aUKuJC/pRGR9HQfedncwtWZ+BvtZWawUAk4H0JyT8qPSqOK6vW5EP2ctylXIQb1e
HpHgsa1vk5p3n1M5RV+mTepmfnTksEnPLdof4xH3VV5K1+pquNPuWLVxex8HhdTejUrZI+1sOdxU
0D3ZdG4JnCBzNWK54YTVnfpn0Mw5+Hr7FG7cKIsYAWXVpUV11cXX2bZZnkglD0OMQn8z9yg9B0Xl
7ARRG5ck44AlXdDe1PVXd4qDkm6OPWXlp2MCIxr5biSSpw6ykEuNpNxDlm5Mi64lGTKsPkAl66QH
wsmg4oNY+VDVKk8OK/GqwsjZ4dBe+e5yU1KVo6xDgIjD3hotr5fCHEMT2UrgGo54Bh/T/gBernxO
Aba1/wR05OYnItlsvpvKHMfHInYqtmyfd7ZxX2qxkTxOkx1XB6ekoezXvIbtQWot9RsyfmrzsZ2G
KT4ENV65nhnpWUUyJMS/UdCnqJNXkha/GO0sh0/seK19jOfZ7O7rCMCmOxo9RFRZatFERSjAjrwC
jkJ2f3v/LGXc1R2+WEEvOwj5hyvRSaVVnNrUJ8DneqkuSuFIQMWBTUvQAIguJTJisJkJ/kgONWhs
hmT+uf0D3j7l+hdQP4AVQdYD9nW1swyIEdPiOuAj62Aa3jg75ZNopDhz01rgutyFiSMfJrU0Ptim
FM8PXT6Xtaf1k6q4RZLRHLRsqdZIvoM8PphSK7pjpseNeUClrgrPnaijn101zk8ZcPM9daCNR9DU
0N3lVUcYEUDN5WObyjhjDT3R/gjmyK2K3iuQFDsETf2BaNfYiVU2YmqaNWxbCCsK465ilQR1XgWx
ZZSprLl2DXa1V6JhP9O60ef5gYO001ZbUs711yHCA/sMxIui1TL9v4JcsoOwiLqE+yWZ5EdV63K4
ik2LzH1a3eE2JvtTMtsg41pzZ2duXAHY+iC5gkEC7eN120jqzQCxurRkqtQbU9QUvUq0e3yZzXsN
sgytNlqx14ixXBtREhelrxV5f5AaPCLnvJY8W47HnSt0a0J4XVCYx6yIwvxqKZtOD6j/M1Rgi6Fy
tVgo5zzR+50vtrEhyQURLkFpSKMgt2rcjFBxUWwzSr8LxSMEjfx7p9v/amia3etjEni3j+/1pCDH
UDxQ+Uak2OuShR2XMQp8VkM+X6f3KVjVx1Ftpp24+XpOS5eB8jgoJhpsa+ZKFegA81Bd8fMxEb8W
mXIgNGZaflSELuSDJpzu5+15Xd+Ly+nimMF9pPS1rmv2CirhQzJ2vtxn1Xjs9Kob7vK6z/Rjn6RB
4IIXsKq7wrK4Io3G1rpDInVCvNz+GdfnnTI9cyYtARZlrB16a1md5ECuW7/PY9xEU1n/CLpYPVCL
e1Oni36Ewpx2Tt7Wai8CazzzFI7Re7g884Gj9iLolBbyyBBPfhXLHTg1J5YCF7/WIbgDQVruGR+/
RRCXN83Cll8o83hegRhflQsqYExdAonG5yUNpc9O1NXSK4IUXfcJIlEfvBTOHE5A0HJqVDCScbef
lU6SW+gtYDIPqaJ3M1WGrPwJ8NmJv0dqDWC5xt01+DR0rWmfSSf1n7JogwjWDkXh10jvJcczhjId
P0piiuqd+szG6QB9hxw254xwZi1DIirJmXt8K3zbwNrCHNL5U071YucMXt/RS6kJdD3gKHbKW7X8
rzu6haKNY1DX+RWpl5cTMVQHQeDTu3KjRd+MbExPAUJPD11oJe9vozI4SSBub1TXkGK43Cy9ObTd
KDWdPwOEP+cUfVzTQkPq9jnYWEi6p0AigK+Qc66foTmSaBWFjGKmku5ro5J9k8tO34kHrx+DpZS+
KNui8rWwqy/nYo9OUOShwULm8fRVM/vxkexQvdMK/CH+hwmZHK83uAwJ++VQIXfFoDZ65/fwTZE1
gHBWaal6+h9GoQS5lD7h0a5LkQ2KdmGmhb1PGNp7QakNqNcWe5WAzY8DlhIcL9hv6jWXc1HZfGoc
lr2P/LZzipWpOeM1MP+4PZetj7M06WxeNgBGV7CHWqnjsLV7f87q5rnt1Yg32ypAjxnSTgHleijK
TTDa6AeC/4OVeTkh0RVWM8cDl3+n5PeZbie/RaNCmaB9t/Nabw4FOhivqaXTuFb+hV0a9E4DLoq0
4I9FC9gNjYraQC/tOYRefyU4n5TS3nYcENvVVwI4NbWFHi2CQShzTFKRug4aJcfbX+n67fh/yC8A
5QTEV6IEgTqKGA+Vwe86tZu9jMbKGZ5FIT9HAZ+WPKnSY+/2mNePJBE1jOqlg7tAnVfvFXh7SAcp
Y9pNY36azH5yu7xajFPUxDc1MzpJdrF3tDYmCmoKxSBUxIno1n10XDxQ84Dh78taC5wxRLQ3xdXj
ObTN6oMo1D1/w42NQjqMLu0imokU8WqSpjVB6OjtwZc6GCydibeSI4rgFNe98+5Xi8ybzJiEn/I9
N+Ll9k9QHYFolY1+Y6vFHRyG8R4G6R72Z2sBoWqYdN3RCpLXVUpD7+E/JOHoV0VrFviFJLjnFJ0a
TX6kWt1rNqfq+zEWC/eNSiZ0O4LJdfc972n3mnGFgHMCwlbApkS0Jkn1ZOe52vpYgG841ug8MbnV
xxr1Ika/vh19oRW1nwSmes41tOxRDKp2Nv/GMhI1USbRF9EqGk6XH8ucaHiI0pH9plSMu3DqEy9s
7PIQcTmeei3vdsbbmBp1IK5G8OUgvtcNvM4oZLNG6NOX8Vn4b8IFCwlBYeQPJADGznu8NTcksgx9
4RVRml9+y1+BTVM0QcWuUPyxKqSjnePdnelp9lTMKOhXYlck+foioQFAhQtEGKw+dQ32ScO0raSM
tpma2MZHmZqnpxBvfM+TrLgXgE4/pxP6Qbdvr+t7eWmG4q5Arqsv8uyXkyxGsG/YQQ0+Qbd8VGJZ
cgM8LE7vHoUEfoG9EkcTK65AmNBf4jnJMKrVq7me7ugOIT2BYEjVvzvLBQ2CAhhjAAihGHs5ndbE
WSOrOda11sEBU0zxaZak+r2qNKCkWDUa/zQWZZqtl6Pgy6XHGUZpfmkT05DB655AqNktCv29wuy8
KUDYKROCK4bAuI6hqEkpITzj0W+Br7uwInN8Z5T0YJlh+T+sHRgPm+t3Ueped3PTggr02MqjP8Mu
dzshJWhBWHvP5fUJXmq4DELgTkC9RgjmjazMzYSKPdtdwt9yUFwp6seziYPE8fau2xoKtj50dmIP
CtSrXTfYRqpbZTX7pWXT9SXyCDsX8saQnHvwj3/ePZoOVAMt4EXOEqrI5aZwVOzDWC6ZWpWD1Nhk
Zl4zDPYJu8b3yqmzKYBVoRDPdQE+ZE0Qb8qkaoZkkP26DhxPxTbygLpV8f7lA7jMGeKdJLNag29a
xKLHElseII55eaDPjjZuJuazlkh78o5XtxC9XPKDpZJDtqCumdqqBikE7zLLtylT/xrHqPXKIUo+
3/5C16PAAuFqBVXMg8+zf/mFgkFPwrJGIbMem/pM3X9+tNsS9uHtYa62nYYjHVcpdOYF/L0Oqocu
tdNBSiglLHiWLHLwBtUqTHKMaW8jXD1RHCWLzJtGOP8FSupyRp2WjXVvOL3fxY14Mfuk89p0Vs6T
nLanpin2wPTXU+PoIi9K8x3cE5oxl+PB7Ud+IlUGnwazdKdNauwOXRmeRqXZOU1bMyMfIS1ZdLU5
V5cjTRU0wMSQBz/GjPpIS4s2YTQWp1Ipym96WOxlxG+VgosC0HIrESwt0vO049dTszp5DiyKvb5o
w+AQwgZ/sDKE6rpCFB9ssF4/km4yHtC0c2BVq86ZTuhwnoHM+bGKh+Ck5foHTZ72TuFVVMAq45SB
oqXCtzasVWEqjKyu6DRp9FOrmNxZ12ZvLNriY1hmw6FGce2LlbR77Nxr6hSVMF5QDfwQriD0Zi6X
fyyNqoIMpvodtXnns4i7KXtJNai5X4oCCtSPwJ719ASyWlcfqVtMKLy0ld08DCH6z8dGtIbAgqcm
qHZqXXlyEKPTD+Ct9Jludoan7KCWgfjdUm61XaqcqfSvKQVGmmApOspQ6bM4qw/h0ETOXRsldnXs
8AjOP3QYszjfJlGUsUcMXDQu6V4q/SqRrg7dqOK0eSj8hIGL48Sk9V5FdUocCoqk9XtLAqwOeA3w
ectJuKJQUWPPesIZzbeRAJUBD6jkQxHWwaOWx83OpXK9DRgMJDiELbJ10pbLDyJSq9GS2Vq0rh3z
H621q+BzVQ967qmBoeXnWjdE6tO1nPaIOlf1PaZJngSSgwiE8tcqxK+M3AniCTuNuLZ1V3OS5g6n
XKBsXVc/Nh0amAejKptjkZji8+2b9PrCZqLgbEmt4XQx9ctJIwScjbZean6BZMgB1mx/n5nFtEN8
vL5qGAW1KNxQwNkz2uUoajmPqSoi3Q8DdYpdpzCT+oWKZ+kwGjx1pGuyYdwJITe+Jx5IgH4x96BY
sS4pGhJ6pNPAoKSCU3eYTTS/aDZKuX4o1VFqDyliNgGoPe6f+9urej1fbm/MziktvXl5rD5oCZhl
NgZd98FrmZpXF3Ex0eHEV+AY5mEmXL0Oqtq7Pej1ywEkaGEcUiRe3H9Wn9KxO4AZ0MDBNTn2fRPo
DAOn/z7O7D1lyusNu3TVyWfItHVQ+qtHSjPGqK7oZqCwieuxpoqnKi1fhxkNf70PXxsJJ+ei13d2
0fVepcy+qD8QAJLGrd3UFwmPIdbAvUwmUI8YjyOv76LmvQBDCiLgBRZNzEUkaM3nx9NMhrWGxMRg
2c1hLLXg3OqB4ZZIle58sWv+PlkUYQy2UG9B7Rrm3ugq6Leytv1MDrLqv3YiPzgkQK6ArNDrts6A
n4U4ZUEWWZ6oA01B45x2BJosRmacxzjoykdTEype5B1VlrtcE0Sq3OJNkSKtUmIB1hp1nuxRD5a9
dPmUL5Ud7ksqSMCY192zMXbCNKtyxwfn1Yx+Ig8G3ArYoYmXDqYSPeR2qdQHHHPxsrEljKeOTZcH
r7d3/PWG4MZEGBUFooWvuf5UAwJHFpQu4cdy0X0NkhINPxgpL7dHuYbIL8hEQJD0kNnyPNaXt5di
D2KBaAsfWVkOFdAxLLcNI8WZKOsph97hH4EgbmIs8I8hx7fyk91pqPdMILz6e6mr+3u1TqS9ytDG
9G3KvdgxGYDz4Epc/q4iw/djRt7Bz6YARAI5s1O6Q5UN7wbrLByMRdoAJPJSLl8d93YqoqDEVvcB
SdjkoIxNd5YqhF5ur/PVpckZgLe0IC0ozVBhuJxOMKQFViUlhQVawU9OFTZ3JQTmj4qVtQ+43bd7
pgxXtxgDok0CsopOEPnEalrEudKcS5Qj9aFzHsMWT58zqlVl4U5Ri9p1YeXJf3o9T+gAsbl27pmr
r0dLHcg6Lz7fb2H0XU4XReFESAX4CszeCb9zurJotDhJvhPWbCwrLxFx7SIFg1Dt6u0t8iyhu5pS
z2vDWTqlqi4aV4374hG9uVA7GVo47r0P13BmJEoR6qLF/tbNW9dh0QvFsntC138c4rE/1HlcJce8
D51nWxktxbXtLvgvxXMPmB6YOw9YZGm7WFDH30L68cK7vbU21nphfuH4a9O/wmbucq2TpgytjEjT
18wGDoLRh/ciNMq726Ms++XiUmTSaLIuSGPuYOzlLkcZpR4eZpMrfiOa5K4tEf+oI+H4CttvZ/Ns
bF2K6gtrBVQub8jq6It8bjI69Yo/jHLvRWZsIaZiIEktjdlBzy3NE4o8PdVmsEeQ35okKEHYoLA7
GHoVZcTmoAVOXSMxh6zSI7Df6Wlhof3OzaF/73sPIYpkkXAGsMuiGHO5nlk7NSB8FcWvwbDegR+w
7tQ0T3cIoBt7g846XSLKzwuRfVVUkpBMqUhjOB9xWZ6jWv1lNELb2YAb34tdxz2z1F9o0K2+V9QE
VhFJJHuB2avHoFHLB5CtYN+01mzcKVGtLymOQcc8aMada3VzaELgRQNgMSpY7X1sZzJJaIG6ALzS
T2WGpLuZZMrr3Jn9Nxl3JMyNHAFy2NxTPty4efB/WjRjQF5RAV+dB1EbbTSIWfFzofePQdSEp75t
ox8IUOPtOlfvdQ3kdSaNB2lBFRyq4tpPCBCYoiy69SjzW8pzJlWdJ89VjPNiD1bw9lnf2jVLFZwd
Q0cSuYjLvVm1gUzpFTeRANMSL86S8FSERD+3R3lThFldKdTrNOqr8AN55VdPVDMJEyizrvqmKB5G
RFTSUrrXQumDLAevmWQc5d76t9L0T13o/KPUtotBxrEzNOituWodQnMPn7g1b3Bg1BHpVJJVrX+Q
MuKOlscqHZs2P5itSB4yqLx3t+e9ccnwLC6FETJxynyrUEAq47CbywpZyTjLvnRJkPhBHBnHuZ73
4C1bm3Sh4oGaZ6GvXNhkueqq2GIoGRb/LypUva+Fs/kqQhHfJ8Jp35sa0skDxkMwyf3JlbM6jqmQ
ZH22E91vsi57okCfeA4KhIdCksVJNivr/ZfoUtyirIXOKPTz1X2txLUSYG2n+jg3z7i/aqoXyfq7
BWiYFQARUEo0DMl9Vx+sNrs5gvNAocaSGpRNldibVXSR0XTaE7ne2IGI04NTl/lnOe+XJ69UNQHN
DG+dsMmrz4MVBHelPRQ7t6ayPC6rk0dTA0QXdyb52VVno68GPQ1kzQ/m1jnTjxCQJ3PxNGVTn7vA
Bdsa+RstdKUC/kbSd+I4qPhw3D4IG7uTA0A8wYvL7bVWtZtraqZFgbZmOpIKUSlthC/B4gDmMzg4
k+rxnhz71vKiiKtz56BZftUNGyetVgokRkEFiskzYls95GU7n27Pawlu16sLVmUpcpO7Xamv91Zd
xpoa6L5hDH/MUnqpJuORnsQzz/0XO5qebw/3lo+uxntDcZDIAHYmmbvcNFaWqdoUlAZYBOQqzwhO
9dE9+dM8eC3FjNBL5xiteWtMynsyt0A+DwG+fYdkrsv8txHGmXkv2V39XAa9oX8BcBfZnhj7SDoo
paTZZ0sarKcWztMSxUYjbhO5map+K8mp+rNPY4SKCJa76LGZosTBc1FzXgxznspDGaZETg3Or+29
mFU5OU9hY0APkHo7u4P337cu1PWo/65Vk47/TdNLEve8mAsvHBv9ezmkqX0cVbm1Pa2WdGCTMJpg
wyI+bntqTWrgxhIqsa5uhSoaW6MlvvLl299Klo6Bl1RZHB41EaPOSGCLmtZQUrc6pSBuUncSSfbF
toT6Z6IGPRx6VZ8yb8SghtRBFtJ3s4Se+mTIZaA+FmHW+Gpglfmhq/T6azgJUR60UO5sF81eLb2r
yFN+lJJMRcJsMz10J+5J+E+KlPxJ5b5PzkM0qr97AWfsAGOodri4BtRXs8xJfgapA8uzUrNM9rBg
66yd47ax+U0w/gQri67xVV2Lni3WNhlyxm0PsjQvLYA/gzl7t3fj1igLJ4U1piZ6FQwWOdV9Z2Dz
B5JquPIELVrSpz2dmK1ReKmJvMjZSUxWV3IPfMKagRL5ddOFntaP1nEU/Z63wdYo4A5JqoguFxGV
y4M18LI4tiSYiyH3L7OcDN+zPgmOt1fsTat0fX4X9gg2g3yWq/tipLxY4zFEbTPXkVeelubYY0GW
QuEaIRPVw/MMYExjhoSyc4eKpRfjdfgHA81G85TYSptXq1S7PzI1mnjv1228FfAjuTWXPq4MSOdy
EcKpAFIlwK2aaNN+y41a+TzFkmWhNmJo+JnGjewuQkW/pnpITvTkJp9Ww16iv/UpkIADR7/oil1R
iFszI5ZB7NZX60z5CPk+/InWgLFTTtgIzehNomiHVgSFizWKe7Z1iZIJASDXzu8pFsG55+wf0q7v
dpZ1Yz4IqFBxghuyoOJWkQukAwAmlVD9cBwgpBm5fcgkq9l5ibZGsTmJnBPIPRyWy2/XG0aSc+Gq
ftQp4AgzuG9DwXV1ewNvvHfAWv//KNfgvgHl33pQ/awY+scyycwvMMxUNxui+UGpmvIl7Yu9pHNz
ajrUK+IlhwhilaN0QTJnYZMxtcLuXKlxxrsqt4ydBdzYEABBgYotEQNFj9U9E0hhq6vFqPmxMFRv
CJzvsjxpXlQk4c4iLsdodQmgNklBwDLJ1Nl9l58Kl7bYrAGuwRYHjClVqTkd28lOmlPf5MmTWUlf
8nCuH+Ja6N9uf7+NpWRoZseOZ4+sd4lmk8ymdAH9mgT6mHKFH7FL2CtIXlPlluIAk0OogwiMmuTl
DCtpisfCSXU/DepPwlD+6zNbgibXnWzJ+OVEkRdL36xK+shl+GWmHYqSjfpsgxZxCbI8GrCFG3TD
56iZntvanA/KvHf+t1aCBxI0BEoFC6vv8idqtEIsdWIlaGfhTTzN9imI8VO7vd5bBUTq+fxRxiKY
xSwuhyFmpP3kdLovoNMDFtCLCv3iftafogFj6BOynkH3ITOHPH1U54TaqaIiZHPS6TUqBEOJtZe4
bU2c9AkiBDc9EPUlVP8Lqwi2HplkWJx+1mH8jItHdpRje08MaHOURX6SKiL+gGu4yUglqmV+ul8Z
Y3sq1F4/RX1V/w/bmUI+YEhELsl7l+vqr7lE8zCFqEbolGfT/ljJZn42MXffOa/XNwNkjgVhD1SH
+axT3aGv6CEVpe7rnRycehterRMp7aks2vcv2zIU0BJKobQq1oymCZn8VGsKXmA5MCDV19Hw3Qp3
uTBbMwKdA1aL6vZC0rxct75Pu0jSuOs0Q49R6YipyASJ4RC/imInZ9kaCyIhLQIwMwq1n8uxIJmC
PzfZbyh5Bx/GSmsO+mBL/lQXzs5pu36diBOJ32w6kTpl8tVh6zpU+0fJMPxiwH/dCPTiKdfb/AxA
yf4VgaJ2q76Vd/bgW+Xh8jpnVGgYqCFRM6CTfDnBKGtzxWpkg9CRzOxppkT/bxw5eWl6RVjiQl6R
OITkZ2r5rCLSMB9FWjffB2DC/WFq1L52ZZxzngXqEDEo72FAEQBzB1iK/cJoJonqypNRFt0n4YTF
P3GNdMSh0/V0PiSwhGZXy5zguS6K6NkIDeWVImpdu2oTi5eyw9vTVaU+ls47N9uymOtp46PAd4UP
srSyV9NGmiIyGsf04X0Llz6udldz7x8SwY2itwoJWWx+bvpYu0sFdj54VmCNMUZR9gHjvMK7/XOu
7xt+BRHC8rgBG16HcxLel2aXjybuNHXg4U9qwSyb7J28amuDETNCOaBxrjjrMqba4RiS1Krp65E0
/hgHtTngjJHdiSaK/Blqsdv3pbPD8NyYGt01GsNQAoB/rDsVvaJ2mtFFyCU1wQ8FG5Dnus/N77fX
b+PJ5rKGWAzecQlS11BEo+l1e2564edBYNQ/ZEtSodk7yM/HbmphCzCPPQJ2QRDZ6pknWw/8OsXw
1kUUN22aQ5WpSeQ6AT3mF2zUi092UanJvRWLdICUbxqxH0VzHvhxl6eWi/xipu1syY2bhieAqgg8
VJ6cNQphHIecvwILycKh8JCew5OkhaNUoKPx/ieB5VqstpZ23FVLYJ7zOeEUWkTbqXmqhNN4UlZI
56Ts2p2hNj4/OHUmBfCee2ptf1H1aY8VwsSsQH2hPlPT3C2svZBtaxQqSkt9jvkQFlye5lbuHTUY
c9uXZgMkjIbnS6/OYueC3hiFyhWvJQkRvaq3YuVf77WaNWnZhgt+ikbVqTWj8Qxua48VtzUKXRMV
AjudIhqZl3OZSkeP4gjUUm53+NoiU3pXFuOeBcR1FL/ALXmp+Sw8o2u/x0lPKO5ycCmzZxRS5eRV
D6c7S5shk4WRFwnzSJ/6v9vHdLlUV5cuyCj6NOAIETpYQ+JLy0RO3kkM3+Jm53hK4XPCWf5u17mC
rkTIZ7s94MZaEh+A7YG3A01iTZns+wx8UtxLPmrp0aHUtdiLGjPbObnXoyBZu6AHoM6DmVgrW0Eo
AdHdzZavIVFycoIugzpL4ey9c4EeYVDdIAqhebH+YrXRWC3BteMHFE+fRTGqpwjSxPtHgY5J4LQw
7qCnrd7Fvu5HdRLU+6ylPtmBf/zHTGiOvnsu8GT5MgAuAPuuQYFRjKZZAwLFBw4QPI+dNZ7SOUle
/4dRsIVfQJXLjFa3wlAbE3pPsfDbpivvZhtboZBE9d2tHbou3GwUjknICOUvzysRQVAioy38GWq1
O87glocg37MZuT46YAygTQMigYUGb+VyFHNqW6fqLAeiZaRHvjzU2qcyCLTHCXSNctInx/ny7tUD
1bAk+FSZyINXWTCSGVipUYn1wa3Z90JOes+stL1dff3qAVChNQaTAJSovEZPYRHV9VGaCT+cC4mQ
cYpP/VQm/qDGey6TG8eUKIsUCAb1whpcdx8crSpsPRG+wN7tD+3G6GNZVPYO3nVzFJrE0NTY2SR3
lx/KEU4xD1YlECmsWpwvwupORq7o5fbH2Vw2amVL3ZoW97rTF9shrqAlo+BkJ46yGoQnI5rTx2Gp
v75/KAAEoO+Wo8S1cDmhUHWyQmtbwSepmoOi9vYhFxbWym26B1XYWjuuBRLHtyLgurRktM3QljLN
tRzP+o/2PESnWY32tFS21o6eF6VyThL/Xu2DpFLacJCIFUNhlXdB4fD2hCZGZUPe3d9eu60JcTcA
UCDUQtd2tRl6Q5UgyU7CTxDnA8AeGScr7bv339mY9fBcL3RzHBhWN5AcYMloRxo9yXBOvib5+Aq6
Wd0JsbcuIOSrlteHZSNbudwGvaRnUVpFwq9KTTrTp0s+KkUYuVEvZ18sec7v3r90FF54wdjf9AuX
pf0r2AoRHSwbwHl+a8bFl94KtUeuiT2Xnq0PBL8HZCkc8wVYejmKCZa3j3FB9SlnjMcZxx5f12fn
8+25bO04i94MzXLUIgFsXY6Chzd9yWYQvtYrkRfgcP0Y6IhgVhjPnm4PtTkhZFCWpvFbw/pyKL0u
UMJ1GApguPpPUdTTQwSuaW/dNmf01zCrS6HGpirO2plLoWjVRzkynqTCCc+lhJX07Qlt7TsO0NII
JC5hj19OKFAEskeNKvyuaV97zYrPgTQObl307REx1tS9PdzWxJAM5RDRFEQFY7UhpgkPFSPTec0T
3XppuqT6VsDxST2BI9bO1JZFugyHFxtVFF7JJlAVXDOxWgTXoJn1wcNsGfVxoqL5uzE68SuLx1xf
ZkhiOvYWMpy357ixRxDGglDJlQ4cZY3o64cZ+lHfo1yJ2uAx5/L61I6W9vvdo1BF580AWQvleo14
NaQ2SxUQ0X4YzviiUZA4Rm2hvn8uS7EMqu2iD0zt8XJ7DFUtqMwwFwWdquUyGh6DSo52gJ4bKwb4
xAI1iJUPpU3tchRrDEq7wbLHF3PcY3s6ykezttr3n13sc0Aockegn7AWfzSmskoKagM+Sojjgx1i
hyFQNt1RXdmaC10iYJZQK/h7tWLRHAdRq1SWn8167xaDLY6tsYvqvj5HiL2RR3BgWTB5nRM5yD2a
CtbYoPVn/BjzwnmkP2sf07CV3/3I8ufDsQYdRKTKd7r8ODi8pKkkl9iiWqPmyQ2SHbz+xc6ybU0I
piw3K4oWvIKrcLgpVSN1NEbBZdd2Q9RQDk6Pc2iBWfXOnr6+F5jKEtRxcN4EDy8nJI3SoKohe3rq
7G9dIvl9WP0JrO4xmzhJ2dTslOg2p7aIn9GhpE6z3t1SixHJPDK1MJfVw2gP/Re7Uo0PqdZa3u1L
YW+oZXP+9aqXCrpiSbIcJEmeXkZ1wHg9s/Nzk4bRzqyuHw42N/YrUCYA3F0h+5WqmrMssUxU/o1n
w6r/oDv9PWjsxgVM9Of2tK7P1DIWCI+FBc0jv7ofMjO1nHqp3UWSU7kgiupj18x79/bG4tEnWqII
0DgEr6st2HWjIzn6aPkFJPj5gF6wceiHsVA9qpj2zqnaGow7mSiBiBK/rVXMgqCwHTeBaflBMKau
BLjJTdP5N07V2ruvPfrIbHi+E/ud2sblnkBP2amHULX9iZL0QU6t/lTTu945VBufCJTwsnIUoMjS
V7dEXWFdVIWz7YPadw4TWm6eVBf/vnsf0JDiMVoEH0hqV/uAx36IUpVagFK3ktsWbXaXFuqe88Eb
J/wycCDrWxTB6dpQxV0H/APO5dKAOZmPS/Rc+/nQx59rIOwvAyZ5plupE0o4jtXFH6WEk+UlczqG
hxIBfWjCWmWqHLqM/0VJMfb+rg9zqR5qS8yNaw6tavnswPJZcbp5/ifg3hW/U8TupNaVI00qhIt3
Yxh9D4taaQ4gy5Gbur2Ky9a6Nb1VDIYk0iLkZZNCE4tn/tg3xTHSxv5+mMz5OcnEKwS7kbJ8lDw1
TZT+uj38xs6HkkQheamMgkle3VF6botONxocmx3oe3VVxqcQQe6HIDV/v3+kpfEGzg3yHjnv5c7v
baFN4ZK4yToumXYvS0eq1haVUWjdt4fa2P4EYjQWkRoAhrKOk4Qdt7oc5ZIvBVlwFJiHnVmDd8u8
Uo4AIY+OwbJ+YOsuJyRqdZbKPJJ8raynk92V8NSq4IfeyntijFvz4a2i2mrS2SaSvRyp17IszSZT
8qm22l6PhoYBYgjy/c66bW0GPsyihgrxkALv5Th0ZMKyLcLgwbKKwpuzJv9q2UFxN8/WcL79iTbQ
Fmw5epIkuwTMlP4vx9IqaaYmWyMWgyIid+/nWitep1LFTDWFr21aoeyaef5Zytszipqv4Tjt1Ua2
fwPzpBHFASCNvPwNRBxVrYBt8bXUbP4zRFv96CZ59myUYU+pMB1XEY04J1lteYOt1s921yqHmBt8
J/9/63mubgGalQtnhWLD8qxe/hKrNWIZKfvqYUb4Iz3oaAI4r9A34/A0jXKs/yOno/hV6pM037dN
gDZISYSD9aQS55LwCAoRrsJSWEWlc+pT6aWJJglZ2RAGjjdDHVF8wJnSK7QYp33CubaKvgxmJ3We
2epQxJNKLqpD2mZWY7jWZFUdAOBa9kvgBupHKPbcpbKI6qPhRE76fdDL8TWutTo+tDZGCq7SjqLy
NBHhDW2SxmonaZTfGlOmNd/LXT1KL7BdqQO4lVTV8wcMVcPsJcrKvP9UDnPwnPdtYPhKJszwMGW5
8xLG6agchBokzoOG71b5NZ0mOT8AZZIGN9VCp8zchqQzeTVgM+Xnnpih8EhcQvxSRFK2B1GEDjhU
ZRy6U2G3ufSoDVaanu2yMRN/sox2dEcjUxTXkFSyAt3ucMxFbEGb3IHeiXUHmaINbJcaYP0nlpXM
OdE6bB3CKmUU/LpRGeP8UNgZ3dJUzpvpkzWlSfWs1kWef5XGetQQdGit6Xeix0F6TBW1Vp5GiE+W
G4OkLxVvii2RH4F4hIVrB5E1nhsjw5vSM8v/I+28muQ2lij9ixABb17RZmaInqERRfeCEHUleFfw
+PX7Ffdh2WhEI1qrUOg+8ErZVajKSnPynMgyA/i3ivzVTbykPkb6YpHILnau7XHxb7gYZNIp7BOY
UNxfR0BRWSA6EWrhOylrHCA8EwFViPqd6OfXOV6dc7CmjGdRwYNwc00YwGCrksdtrYAP1LVAz83u
zzTWxkMSSog3aInhBZpK7WMyL977pVb7z4hBZh/u+56ttaL4DYRQPnpws15ftnoyGkQDvfCdAyXb
QaMsfkr1ZtxxpltWyNbBIkOGL1mmr62YWmNri8fLaqex+0dUhDFt2qbaachsuGwJQaIeALyDErl+
bcXQS0iU9SwKijBksMCr9D9kd/s11iJ1b25pY0WgNuiR0HN2gIut3GXZiWJZQkV5F6q46IMeDp/R
aRB7coa/YuDVIQFwDW0H+TQQkTVFVep02ewa2EmG5RVemoNiR6mflvEF7/jSTt5zqrpHMp7LNCZv
sxG9tC6Ckm0fvc/t/CiAsXTa/ASh77ksih9d3pwRHTtlBUMQkVIdZnU6Wu1c+Ylh7jxrG9kscE05
9QSogR1avdTQ1GYThNpRAFzzW4/L96kiK0ejFa+Fwf9W9uNTgVxY2ainikfteI3fLJjsQk9cRIFh
xZ1vFtr8QqQ17BQEtp5KDMiH2pKJ87rx5zWJPYVTGQWqi1pNWKRPcZ4zPAZW0LLf7HAYkZVxf4q2
RNnQ/jD2zs4TuXX42FMeSMoSoLNXO5vXkVEk8RwFzJho/0u0rNf8RgDletg3gIGVTQzKoWDuVreW
+jhSawsfMIaj5phmQkMPItrj8txcDNeIxAZeqptWyTwoo7ZUYRTkoxlRl6oYO/F19G6P91dzexyp
4PAXpLJy9G8NtaoglLcH1UwCtRns/ET9pUQIdclgAoz03kk/5KMXfzJKyE129vHWL8FmwvA/HPtU
xqjvXPslAKU5g/FVFuiW8UKIkD1B8ekQu+7Rv91WPuQUtYQQAc+9reegFNCpLsCuIOH1Hw61qonC
Nxsn+eBo04w058CY0c4t37LJKeGig8klXF4dkiVUW2tpojKo+Ywf51wTyaE3O2irmry33stM8+P9
D3l7YPiCv8i7ICKk+LdyvU7qGsCLS+gwTK3/HtqN+pJpZb7H53z71SgXkM/TCueWwQ91/dWI7bRu
SOwSQrTRQ3p5sEmbvempUuvHCyFMOjJjLCVyuGrr2LtMM0Oba0whkhNWL7OWhNPT2GXFzhXYWBKQ
C5h5KWSqsvN1vaS0FBmgBZ1HK5oV37Dq5FRpeQ/mTN+DLdx+JNpQYJjA7FNahMf22hTTFYq2QCke
DMzI/aTq4j25IDL26BBuKgaUjUB14TmAsNKkXl2tGn5csKrzGGjKgjSgA22Y8drE+pj5pRVV3xnc
i9PXpSmK4akfRYgQUF2KPW2Fm8VK/CaxE6UfqRuzlp1LLeTfFiYTghwpa41ZuU6D8o3J/IfxexJc
jQluuC3b5auGr4OaQh3xsAZqVo/HfkrnP9p+aYJ40ZWv92/Zzb0GkSyl9GgTQU4ISuP6A5re0uh9
bgyBWdjRV5F7Q+SDQ0KCurd6akcw4j8s4CJB0KAamOOC7eYmpkJSoerKRh8Coaf1G6K2pZ+p9fQo
4QRCJzbOGHZM+uZ8hOuFhS5iZrYwh2Cgi1g/q/lSfEpgC9vjHd7YQAdML/6JvrkcN7y20yAIo6mL
MQam0dIDUYbOfIpF3kd+2rndDP3Z3sih/CRXsSIr42NR40GMAMKHlSse66JWRC8tNl7/T6615fMw
aNNTbkVQdRla/L0kjzsk+jwkp/un5cazSNOkvg4dVN7wNd6ucSrUgXmzAwtNjmdTF8kXgXDSkyWa
vWHEbVN4fnwyfmydNqmL09lzPIxBH9po0tdqZRSnJc/Vi5Yse4W6jZsN3z3QK0IT4HFrDEyURFzt
ph2DrLKNv/SyM4OegP/4+O4xDILuqER5AXq4PiqUWGzKGAoS04WeosMX6yX5tDk69aVSIA/69rg5
WAcp9jAx5sEYcG0u16c6nsyQwmYkZ4mdrjnX4fhtXLo9ZsWtOwDdNyVrOaRqrXnKmDiGOi3NpkBd
puUnaLD6ryGatfEZLt88Oet1Wmo7J3HTJCBGSTMONmbN105rfRhLK5+CiDL9c26owvZLL7V+dPVc
5AiIRYTn/2E/fymlS5YjZ93yzLVETW0nnQK7HIqftjbPZ2oxcIGNUbv3Atw+eJQiAZySTFNrpaVx
/e2w4jSEVFPQ6X16SBV8tK+IMn7uyXc/TqUzvOVdKQ5ualRPVV3vtaq3fAztLsJniQe6qRdo1lIM
HeXWIBqbASmvsHjqiip7EfNPs6d56bcuzV7Ahfqys8u39RI5WcsnhRhBVknXS6/HAkawmWM7Nc3U
vUM4Pm4OlQEDxaEcovDfSI2GxDcjUX6I2nb4qCmmX1NwKA8Pf25yS34DkQ0QS2/1Ms6N1O1El4dH
OK3PzbAgt6kkfw9W2D/ft7Sx2TL8RIlOJ7QGinn9sZNYZwzGSaYAlZn5RUlM43vctNW5EJP2VoZD
z+yOop+I9fZQ4ht+D0J2KfxOFEAWvzpmlZeqBlXYiUyiHk6T0aXnPgvFjv7AhisnCoUdBS8k+yCr
9aHHXtQ8+lPQ1F19KrWqfN85/Xgipkt2Xv2N0yN5Vl1QHLJAZK47tUqKyJlSRsArhD1Nn/S8rRwf
vFv6OhWZMh7aMBalb8Qz84vGhA7aQTEYkTrnEZ3dnRN0+13xvnKYnqIOQPz1b6mRCtDcOOIkq+Jn
6fVfetd+acfpq2ACwKe47Idm/+f9s3T7Ra9tyj//rQGPLm/hUYEbAmXggtbgEiGDaJKdE3v7Rcmt
qXTQ1wXffTNd5bZRgqKwfJydwvlSN63xw8zSJvFDN5z+ub+iTVsgRqUMvM75WZ1RLRLENfDEBMia
jQfVHKcTlWvlMMbe4x5eTs3Q2TJoCfFKr2JGI3HyMtJZVh52yvOcpPmzrRbleXLdvbOx8Z3orMoC
BcSkFF5Wd4K4fp6KeCSjSeLs3FJnfJfnVbSDa5J7cx0qsiC4WOiv4FhuZtPdeW6NXJ3GoHOYXMhL
RkPj97WqZv5UxRUUdrtcWtvr4u3iEqJnttb+sJWm09WOLexGXqYEAolLNTTpDgh780wAw6DmSG2O
S3Z9yjkIaAVAKxOIHr6qQYkmZvxrgMtG+fCICQx8koKX3irFZuoR16aiUHVjk9pA0PWihzoSaFhD
p/h0/5DfhjNUH6BtZ4aObSOTuLZSkJ7VZaWNQWMOYGeszkd0PDu0aF77RU+G9B/MUW92gbVIuIT8
Ob95Ca0cjd5mrDtIxtR9pcM3fmgn3fl3UDXlmfLSvGNv61TAr8YbRxjKP/Vre05lQzGWDVMQNrT3
/Rryl8xP3L59fBv57zNCQ9sY57+OHYxZAOGqlTkwIFJ1Lm7LwOIxd5uxxdq4JLBZaVn1cn8zNxYn
0yKgkHD8M7ouD+tvm0mDmuJKNqgBhXAwxmHzLYHE4XzfyMaJJy5y4TOjEMKLsioJNGE7U70UamDW
GtrCdmx/1Em/XszGrfd0H26DT8ap5JSyrPaR7q1805IsdCAjMYAstvPzZKdYyNxkOaEKY0sJ2WSE
73jsD2miJN9nYe2J32wt9vcfsLoNedlrYRn3Q9A2TOY7qZL6xqBMHxStmv7Dx/vd1OrjVUMBBirr
hoCok463Fxu+kaFFev/rbUQCEgZMNA1POl3A9Y7OrjNqYh6CzHWnQ82J8ccI9dOinfNDGWt/pX3q
+W1n75yaraP5u93VRtLeX0IxjkOgWSltRqPJXpF+3oPyb7wyEhACuIHzCWf4ag8NhVffjCnomAhx
Hwly42NoayHzS1X0j6IOod+Lxj0+vqW8n79OKMWydTE1htprHlwKV17R5d/mvC8DMx26Dynd9DOP
fHtI7Db6QPPuYaSoxL8whIz0MBQdxCTX9111UR8WOctVqBa/RNHwzR1q8ZzQD90JIH+xXazeb9jt
JfQQwiw+5OrcjHaRlmZCvSU1i+lJT7oJ+IPIYdgtPPdYRIt2GEoDsYrcbJ+SqvTOpht7T2lEecGY
2u6kRZ57AtylEnZ3zjlcxN5o7q8o9uY3MpoN5pYYg17V9XbUc8pwjRmPkEd3te9qRfFam5Qa3Kw5
ep0RITWbWEf4o+pzXpGwIxanv0N0Q4d7rVNOi53Vn+8fjS33weghVQFqcsCgV9GB1haWJnp1CNLa
ip4UN43/1BfYoBbh7c1JbB592T3D9VMFX1P0z4XqFvA7j4GzUMI8J1NRVKAcolz4rtUZr6qthOMh
neI9Ftatm80TR+5GT19OIF3vOjPjqenMGdnpaLfNyRLIDvnWZC3mTldr0xCFFlkgBrK0LlrZSqsu
uluMgetCCJGi1OcLKmU7bngj/iHfl8xj5NoECatD1DFjm8yeOQZVYkPZNZkLEV3bVYmP30R2yhZq
uzdWtXVMpB4In41dvOHYsgQQG1cW/eZR8/4c1GHmmiXzRSMw2vHDm8tzOYlyTgLM08pDpmWhlX0e
DkHpleqbkY6QtBS6XfjqECMHP8V7LaDNrwawV07FSolG+cT/FpPUg61oeZXK4sWShE/DvOSZP/RZ
tcchu7UycKo0qRkmRS9q9eGYGYMCe+zIcUGu6L6VacTivTFP36CeNOtzpbT1Tjlh0yRxCYE/udrN
TFe+oOalJKROXqzFT2Lsy89Jo7oBvOfGp5Z+0M4N2LQnBynAilIg/sUe/NteikFkVTyRARTCPKpN
Op9rhCReFLu0D6Y7/nHfeW1bY4AVwIFEJ61eF722vMiOgaMaBTzuaBkvfzat0jLGY6M32C7qjr2t
k0KjRCZRAKEod12flGgpNTtxPT4g1P+aX48lNYo5Nf+TGZ5NKnvM6a+lPMu+TBcvoYMn2i77lGnt
9B6Gzem/fCpwOrgQIEhA6K8XM8f2sNQjrRFN6aIfSmynJ9t1ku/5OFbfxizbax5vbp6Ep5LpgsVe
A3y1UJjjgB8J2nHO0rMSdqhVtKPafrl/KLZclXQeMo+HY3jdd8n0yhvjPJ4C3k73ZJdZfYaYtnuH
sJV1uG9q8/z9P1PrfDfOdWuxSsqv8AImB7o9tR9p/UUNzZem22U03no/2T+yJhJ5DsfKfSweoip1
w+mDWs5+Hsu6P3ktqqQDLBmnmSmnyG8pkZ8eXyM5FP1qbHKnjetjopc9kyMpd8xFqOs0tl10bEeh
X5YYXIUPkeSebOhWRsUNk4RWNP4hMbk2WFtVqAwL3w8Ij46ES8nl96tBy792YZP/MTL3c8qzWfko
ZxOFXyul+89/WLJkgKK/xRO0HqKKXUuZ6pzmhavGiG4MhacqB2ekBDCCS3X8SkjZ1Ps2t04t6AC8
ixQYhf7oetVKaSk9QyZT0I+RPh/CLLM/EiClb1XOM7lzbreuImO+oME8lHJ4j66NZWHhTaFKx0JF
heOz4I4oB1Vxxr2Ib9OOFFvGcRBdrl8D2pIU5G1BMTvXALSWqFX28SB2HNlWwsjwJv1dQmqwD6tX
IBWx0dQDVpxoHj64y1yd+wahG4Rn0uWodUb1Mi4l8WVhhzsl9I2vxngiHC5oc9IOXfP715nqLATx
dCMAQnA5POuA5E7kL0pbPH5AGJhmEwHH8riugSqKiHLDocsTsA3RV8co5sLPlcI5paXePT18GOmn
SUYF4D7A/Veexpo7dHe0hBgvXCJI5aIxq85Kri7xO10bxF5RaMOxgYZkGhydOSkftArAotGdAUYx
nR2aQnMPIRHUT4IFTfd71ez/J/WllifbzR1zpzS6cT653iBWeY4Qglw3HVR1qF0t4qLDGZw9N/Ds
vUZlle/E65tWKA7x1KI4B7vH9W2jqSSUpeOQgK0oXrJOjw5zmezxl28cRTmTC+SH+RkdAc1rK6VT
LGUp+imohGV/nfWyfW3BIHxV2hKD98/HxrtHykgtlKYjrno9jpCZbSQU2+PY9w6M5ElnWgcvtOD5
HpNU6Ee3sbTHLzn2JCUYlV/6nasz4npTggwmaQd9+jZE8zG3l4tu5E1x6IGNfB/IfRK/LOq4OFAP
6/a4u7a2V05ww2ojCfh/KYn+FthqjNc0iphhEMjr4tNYwQ96jBtkUA92203Njl/ZuBHU0H/BhCmp
Q2hx/TEpP6TuDOY/yIQ3QOgYt0p/QAp0qU5aps/NS12l9XsnqbXofP/TbhxWmQnhsanjQ9m8uvqF
1C603Vllxscojp3qpO+d1rYehaXD08pd5wn6VQhYv7ApmqA05y0VvKKog0I1u7MVS8ZBdXB3TN1C
k7GFujqujC9HeWi1l4PZCkQ0Oy1ILAp8/hJTIQVHEqGjChbpAkvDPJ2KMS3MAwUgqODLsFTkmGAX
++mgtXusCls7jGOVcT2yMIxfXn/bdJ7tmIqUGgioAP0+VYeTrnR7ele3VuDekhPMoLmQrVwjzYWw
piJPezUY4dJ765XOfdYcWPrvn5ZbRwB2lxBNFvfIIdbf0YsbcOdUaIPZA1kweVrxd1PN04/aVjrE
7M3kf/ftbayKmVVZf4DSHFFn+ee/3cKqQa2THrQZzHM1/wv37jwfZ8+I9wL725CCZ4/qCuVnpuhv
IB1JqyOqoZdlkFSJ8TrYfXSxSyV+ydOo+ZjmoXVKY0t/MoRVP3z/AE7qkjqLrybBHdcrHHpHa0qz
FEGRhunJsRY68JCweJ8f3UiJz4THnGATpZk1PiczrJkJWJQqe7tJz0BGx9fFcPZSMXmUr8udDHSi
SSQHXIAdradPNFsITx37JrAUuzsWuZP7Yrb+AIhlUv0oTw4Ma37blB/5DH/fX+AGuAHbkqCfkIKG
uLrK1S2Rmn09q03gKiM471gOihSuI45MmfZ+WXX92cgr50gd3jtauVZ9NuDeevxrgkslPqSfwaO8
RowaI4WgpVZaHuUlmXyRqH12sJc23RN6u72IMnqSIRu5NdXv1cVIHNBjbaF09NV05ysjZt18tKPZ
9ZALNef+mEZ6s3y4v8W3TyIZNvETNXdqCDdqtnVmTorZ1IyD0Sz5ANaqcv4Sc5rVx6mg9bvjx2+t
Ef4yg0yKRLDGdNb1xaArVBZ4hV+di+rJ6Bb9Q4+rhk2l3K3Tb9iSdRHIZ5FZl6TX17asJvLMKMmq
wB3T+Nm2U6ZOyyJ/VhZd23npbz0akTbjOfCjkXFCPXxtKsGdjexwFVRq0x6teuo+L33efrr/qW6P
B1ag9mU2QI7WeavjoepNGUbMcAaZo4ljWdnKJbLcIXCXRPlUiFbbwVJs2CNtxrHw8iBxuBaXy+Il
nHs9qQNDdCZE/4mRz74yRKh7AxLI0kNkMdl5fniRGCN/AD4kA8XVjWd4vCmMzK55HBwIb7ulf9cB
rziFdd9estoOd87/7af7RR3DGqVaLsMK158uz+KeUjFdNYTXvqVGp5yjuZlO9xd1+xLRCpMkY6Cm
bQjnVufDLuEF6QxQKWraaocYhoFPNVwrT2U0f3e0OI/82indEx3nL/cN394BIgcyWjI96rjMsl+v
roxMPYR8BRhCUQ7Lm0di9GfaaPPwHqys8fAtwEHz6jETJDGc6ws3OWNSMXJOza6JssCYk/jQUCrf
SWtvP9j/Jc+SuS04zTUxct5koLTceAnKcYqmIyM5bnqA0HzyHj6JDMuCcABRD/CGxPJ675JwzNBC
6vUgnabiUrjxcGiduPmQIUF6HHgrd/Kx228F2gE8PU1l6EmoDl7bU6wotZEgMoLCVnQPKVWjrA9T
KBrv2axM++OjJwOtBa4ZkBiKEVCiXFuzBCDslHsdOKLVDwuUAOfImuK3LleVnY3ceMUJhQiVwXpy
qW8Ys8XY6bk3x11QDmH+7KY6Q1RZ3P3d6cyrw1KYDMeqc5SjBKO9z/o6KRk1MWbjdH/JGycHhDEs
xHKQkirM6jIoXhor/EkP8iGrjl2XZ8qrDQ+W2HEptx8SqivQpQRkkmpmnWUmepiWjZUNAWxDJk0o
nTYiKHjlJe5GbedNuF0T+CmKBdSSGJ8hH7v+jEAqtKKHKTowlsg76mo9njLCE//+zt1msjDHyZlQ
ehlyMG11WBBeSvUBGdqgmSrlxxi70/y+oxz4lLVj9CeQt1SBZNma9+Q65K+/Dj2ZUaMewmghmQKz
cderM+xGc0RVT8EyNtpTW/fjE9PB2amtsuy9Apfiw1cQYjccF9Pr4Dx5+67tdU4mWkI8PFg8F9Ax
pN25bFvzmDBHsxPa3nw4iHtA1TNAwK0gsV29c0M5WSNTPAZbCo34oI3OuR2S7NEjL62QfzBHRtjF
I369oNgqbAFmyQjIk/7V3Mb19aF++HXDiMQMShQprmtduqWe0sDWmdgMulZx82ddOKKIDqkTF8mT
Nlf2P0VfedNblHVZ+ZzVRu7uBCobewmlHzBgSgMyhV15zqZKRTbkmRp49AzPnaq4B0OPtZ06481h
lBTpUuWPiodBzrX6YhFXgzFDTw0G2kOviTkxC6cpbftqiiY5zfYYjY8eR5YCmpXolcI7/dHV5U7C
oUZBw9QC1Bvi72j4uB8LNXPfikrPfty/4RtbSI4sPyEHxr6hnOssEoE6dLWgF8gzhnMH8pNBnZ23
e2ML0faiicUsHEJia46bxCxCYgTHCrLWnj7HiaodpqpSjigCFidnNPLz/VXdeGIaMeT9hAk2QTnJ
+PXxD7t49sa5tQJIuW3vlBm1RtXNrUH9a4szpC/3zd1uIs83gA6KQqSKFDeuzXlqY3RdqlmBR8SA
iqLQER9nWqn5/h/s4A/p+YLChOHi2o6aTLBqMnEV9Fo6vC8SQRRZV+3OM3b7sSi0ATmgUUmugfu4
thI2TLrWdW4HXLwXoRbdUbHqoNFc5Zimzbf7S9r4UrwwNsEx77Icg7k2poZuk7jVYEn56uRoeEqO
rqVeQtvf7E0abZhChYWyLP6Xp2WNZovCzvUGe3aCXAFQ9HdhOCX6F7UK43TSU5baCbQ2tpFGIFAf
Kie0BdewvX6IncyCHj6wqWe/o/nlCF/zuvzJjlTg6Z1Q9loVGwtkE4nq8Bj8vU5pao8IyrZrN7Cr
fjx3Stqfwxw1s3EQDyOKZDdLjihAw8WI2Brm2dm5VavziKmkQ+MDhjZjOMFpgwxnVeXqjp/fWhiw
OwlLoXyN3etDAjVEOcy97QV6CINOrzR/JE6SP7e6vnORNwyxMElJx5PJ7P8qDkg0EdnpMIRBwYhC
MCXuYJ060YovZhcpe3J6m8ZAOvIXAEtQj9erYrYsL2L0CmGjsGvTT0K3/6G0OWgO8Ns/H75mYOhk
lYJHjKRwtbAxjtSYcDwMUt2ajlNVV8/CASKrCPt439JNyEgKQ8nMkKN0Um1t5T0A8ze102hhYIsq
/UZZ37rAu66dymaaj23aLU915MXP943KrbqKF6VRyVUI8T5lknWTbilzG7ldjBaKoZ8zh/5tkrp7
/PG3Nxr/IbVEVImNAhe7+mAJ3mkYLF6xpfhRjctX4NQQqFbC8eek+fv+km5PB8ZcWZ+nks0gwerM
p5HbKH2CF460JjxpjVW+UBCun40ljXdgZre7J01JdAjIR+rKct2/1eWtwev6eVQsxqyTRT2F/J9T
RsZkwH1/TVuGQNvD88jmyZbDtaE6MmMR9rnDBLk5P+exZT3jYPZETG5PIH1UCmWyMkfWsvbzgubU
NLmFIysRuY8MJiT89c9JV1+szvvA0NjX+6v6pR14ffqY82AYGFggMFWmqa6XVSiNnSTN6ASJNrz1
qTim9QyDPYNvw8VT+3NitvATUZ6uFu/NKcfo0DjG3qCLPA83P4I49ZegCs5/dcMZEcNlMaYa2HDe
od6RN/lBpzr5XIgYOswKIuZjFtezHzpD/+n+DmycVTDiMl6Qol9kUNcbkGaKaXVh5cizKnwwMMoz
Y/WwuYlsT+5syxQfVbJGSGzPzR2sRIwS7uIEKWj4d66e2ZTQaAGWY6jteLKN08qN+jXVCOLtxmem
dekgGsOOViIT/yuY9/lXOM3D9I+Ec3gTXhzgUmzeau9Ijjq7QswryKY4+1A5Y/wm0l7ZCUZu14IN
JA0JDLh58GZef6E8rJfcyub0ArWvwbQVK1IPZlyNe7SLG4YIuKWf5CACOV5dcdC/zTAKM70AqVGh
hFDyIwSAuv/ogaMyzcApRsDTIYNyvZxEmYnCIyu9dFM7neBUWA79YGpPdDTEfzAl0whA9gBHb2Yg
jLiaYbKrskucO1r2brKdcDjQVFiM57IJi72h8Ns3BheCGC0RgZxXW7N09gXktbzK2QVmi8r2l9ao
D4qwjLeozUHsFYRBDztlaVGSLBFr4MTU671EqSDOsmbMLmyzQGbem08pCdTOC317b6+trIqqYaYz
HqN12QUEhAevr50cmZbs/LpJ8p0F7ZlaueNKaSqRoB9yUa26u7iL0N8bTd9+mJ25f7TyTcMCgWz0
ZC0J7Vrrd5ZOTRJmYGqKYCyL0tHxW/C4O45o80zwrMhgmwO/BnEqFFnTqlOzy5Cqio+k5dPUOZCD
2K+96OqHaw8sibSFvoVsLa89BRJ3VtrWRnYZibEPXjHMpzDsk3duOu59qM112RJIQeBxC4qrpmoq
cFnZJTGWtzxPj4ypv+tjzTqIIdwbQ759Hyl6y+KDztSphCBcH/N+mAunpHx4qRYr/uq07WL4Okom
mp9q7Wj4QynZNLxp6Kfjkju7xIdbpxIiG7lWvD3Q5mv7tcrAgFHk2UU0isG5tztxyMDJdYeBKs/O
FdjwwrKNRlSCOh0D0fLPf4voOhQ3cpFypzsYVN8IuKsniuvh030vvGkFKDNda9Sbwb1eW7Fj1556
1M4uyTh5CHSbyfPUDXtVxo2Ngx2ZyJ6hC4eK8OrpMmZVp7ai4YArmL2S0FkgmQ5dmO6c3Sm0LVsS
MSIxDFQ21dUhiSuzyKN8zi9DM3v6SSvq6KcThu3iz4NXTYe+rng3S8dm/qyBfvffkmkk7aAVjkqX
HkrQ10qxln97UXpvVep6is/brpoPx+tAuSE7wxXgdehTXe/70qtar+Rhdskocf0FqLk5jaPS/7z/
dTduJzgn6o9UPsFOrour6aQ0CayP2WVW7D8zI3l2wXMeFzQPo0zf+8hbR4kaEM1fsAHgkVYb38Rx
sVSizC+x7lbnpq8kbcQM2GPnNd+0Iw8rsaqc5FxlpzYHVcvcJr80SpgfY+iU/dhJzOP9rds6RvA5
yW0D8wDg9/oDNfFYJ11f55ekNt4mU1FQ+hGLP8zR4xkVST0YB9k6B3W2niarLE8o42DmF2XJxmPh
OfN5LuLpfH89W7smdcolb4uMElbrycs67qh/5pfSa4tjMecD5KyG+dd/sMLzgnOU3ZH1RecFNWJ4
Q/ILQMnqPLqZOJk9uJ//LytrtjSKv2qtR0p+YcI7OYxDS5TazXv8Gls7Jpu6UjOGN3Rd23EilhjX
WOmgiD1UQ6bjCeDdvr+WjXNGegu4gL9pXa2bgKNVKmZfZfO7uYgEsm8oHwyvamYUn+cpMvb4nTet
Sacj21MqiJTrU+3ESWLasLS+a0fmnX23NO1DqGXGsU1M9fvjK7MlEISCJqnemp8ktvIwpQsyv9Mb
t3sCNZzlvs5+ftfyeNh5xuTvvs6cZR+VfAT0tSyArHxPrY5zOdTW8i5OgXoDKeiy7jK4o1qfMjtM
zFOm5I16cNF73QtKbo+J1FmxPYlAoTOydntLvlQmKHb9nYlS+ldrhAMxtZh4uL+Zt1aYcoJGlbPi
AQpeF2szMQn2E5ENPbKXsx7O1YuqDfWjEC9AxzIWQGNFUnusY2FFK8USmT1CjnBefKiQXH/plVo7
w5K+907ffjGZK0sCu19p4HpyK0JPcZ4cqeCXF87BqO3ip6405vvejNyjNiva3/ZgPAzSY33I+NFp
pMFDfWkV7egMW89TxvroYyaLb/def9RnPt9hSEDQO8MwxDv3e3OdTH9SSmWh1Devb5xbhwzsSi1w
IxlVP5qcmIFMxBsEgplnarqzn9r254cPC7EF/Lew6RjmTVO36ENLFyNyFMlkjxdl7Pr3PMQPy5BR
xmcUDrCjLLODtLlemUdfzikKFSuxAn7bTvRnI1Sbp/tr+eUmrq827GpoBvBAyvGKNX7Bc5NSjRQI
1PPWbMc/stjIS0i7K9F+LoDQJS+ynTf6RVJ1gx8y3tiPhyU1YX2zGhVaciLzIjy02iz/tZZO85uX
gL0N1LhxRt/wSpGfTCPvhA+u37NgHUyK/gCwP9t7tm6dLyvhIMhWN1PV6yd4gYiqMh1W0jYGwm0I
F5j/oqOMjmmbLdUuS/uGy5CZEiB0yagEf+nq+4R96cVWGQeLNdnqqYfUrHn21Khxn+yw1bTLMMKc
HQya2XtfYM4roxd+YUEFZkmo7sOMW5Zgki2lORgzAryFb4XzEkGQqIyf9d7plYM7G2H5mvRC7966
LBzTg2jVSf2R2EURvthmU41QC0Dy/2XsKm94uKUkCf/IjyhcarTYV07fmsXSqK2aBVldkEd3c3Iu
vSh/aymjne6fwttAmkeTQSUK3iCpCWyu9xKdEyhdUpEHnWdOTH0t+UkIVwVDwOkJq+Vh6RpQ+wxm
gP6jnsPg3upuubWXqaG+5MEQClEcFyvM3WOHdMUnXU8tdSee+iWocH3HmPaENB6ANJrE0MhfLy+k
4UiHAnMFIhhd6S99Y/TfXEB6zrHPKHSXPtzWnsPAjQkFmN+mrRUdRkt16w9ItoNySLU++csQNuS1
dOpb+5ylkWZc4qmBPQa5DK/84iWpPh3ryNH/QYc2LBiptkpm7iNDiU92R632z1wnGTsrxsJcxhST
2r9Z5eD9Q72pSX2d3+MFSz+r7VMOg/Ow841v7gu8CvS8JDSRh5a51+tNYMi0TOeqTINh6kx/dpT0
mHn5HlLwFlAH0ovzSllGTvPSf70209bdkhkmI28CfZTTLDSIk63SOqciLPwhinUfsRv0kEoLAh66
i0/tvCQ7cJjbpTLaix70LygMJYbVb4jbqiS8BZoPGYP+oo1h+4cWx+0f9y/Njb+jrAbFlEQokt8w
Tny90t6D1gGyCgEtaFgfZ3euD2kR6k+WGu91TjYWxGQmLztIRanMuspuqspokb6wRVDn+l+dlZlQ
uKARc3898j9ydUtYD1knpWgmsWWB7Xo9WRHXbrQsIuAqZOapXriix9BMLOOoNO1ovahUDuzTSKnj
f7T4stlvW0PZe0Xkt1n/CrhNMM98GitdeT0ItdrGsaHbLpqqerOSIX2a0mJ8QpbRArTbO9FTObn5
P9loqztAoxsvSJYqefkYNQDURCPiegNmaqimQJgtCOP+65CZ/fuwb79YjWu8U9M43/FK8r6tFio1
vnkxycKk3Py1NfhMQ1NJki5QKmE/h6rB2HmdVnDqJ1URtod5LAfyZeEue/7wdp2Mcco+O1x6YIjX
FFFw51lIGEGAUggYOl9GJ2O5ja7F56EZ6vydCKum2fE+t58Vm7IdQkQscXDry1Kg7Nal4RS0y0DU
kpejor6WAo2r5Niqjdu+DmE3V+/rOs6+VFW7zOf7p/v2thInkLETt0GKRfHserslY4c2TrbkIdKs
r1nuqS+mujB2hbrdzsN9e1uhUsfVwr1MlEqb99oUnlGvoxA6oFxPxs9mn87vZ6BDO8nMxo7KYgeg
UEZ+GVlbLYgeliLUHC9qz5mlHCD5UjtfcZhiOZXVMIsA6Sgn/ChIEgdfpdJa7HjZ22P0fzg7r123
jbZtHxEB9rJLSlpFcnccOzuEEyfD3obDdvT/xfVt/BYlLGK9QYAESBlx6lPuQuAFkpgdDBEQYZvr
z1TKsGVRw1iFS6qthZDclVEt3DJ9B4EIkc4O0tAeB+N2Gdckg9QGUVm0KrZBZoByIHhbuZxFPtQH
ocYgDHRggfA9vr11w3D7UASH9YQV0I1zvVgmhQqLAYU0ddxHRCHk0WoN8WA0k72T/d5eBXhl0rpj
g3IiybavZxKcm13lc2ucvcKJ0elSpoTMMpufCQ3Tz5YxVO9HzUh2juSdqeQcIq0KBR9MxRb95aCB
NC89oNFglP4j4h/xHE5p231KavQTX5/M280KWonpXO1aueq2V463iqAVrWOel5JCOj4RRkKan6BB
fGpXd/FIJLlSH1yjHH+IsTb2Ooh3vpXMZOXI/x80cXMkvdjMIe/q4myvFl/2TCceD6HpqcIQcudc
Au5lua5v9pc6w2o2SWZMjHG9nMbQz9UipvIMBWmoPtTakKlQSCdZjNDtUWB7Ft2wZAdhGFI+cV3q
XmTKxNb+KKo0E19bBQX1bIMe+DpIBAmbaHQXHS2z0a4yeej9eEmPXrBq1aZBNhTf3Nil7zoUoaxI
UBN20TfSyi5ag91omYTthcrW8hP6GOVzzuPun/KplV9AQWhR7iIVXA7iL99OhjBPEX7A2tsrDCTc
UYQI7aFVUV04RR/KvCvrqBxd7yDd+VebO/U7Wple/tGwU8PCdGrI3le9Nz0GTmE/yd6Js0Pc6CdP
CxZ5xCYvg2W+9DIAgoccbuh2MdVavbGMrOXHd/7HrmiGLiqDVoxJaIHA9SOpBd6zg3knlJ1+vpSW
Oc6RUrP2X9cPxOkCcvLP1Zs8jqbUCN5Xfn9KR1BJSMG3oa+M4kvXW+R3/jIsVuTxoIZiaZMHC5lJ
FZHP+m6IvNnPKjassDcR5I3d0Tn6hIxTuDSVPgNHw3ljjq0FhJPTHFJPcEx8lIzCOHanaMQVREV9
7Z6suUA70q70g88zqkWQ4ICaVxk+tf8o/oOf9txi1Cm7ObdDFZh5FVlZkmTHvFNSPfvoWI0RAopN
Ew75EniPhdlDKnfL2OkfUrGU3cHKkSM54tohjEeqTPF3W5+S7sDiKE5wpdTET02WpQwTiSJEJG1d
65+UIar5pM/lIndur5uzBcQSThAlUFQHIcJuHqJFOVOD2SPMBOkntJ7AHXwxM5nZ4ejp8uvrF8nN
28p7CskKjKyNmg13yfXZCpLGMEdb2WeNquXRydSfRVXuKbHfRMJQYyD4UUOmDYM20SYGFe6c6ayJ
z32cottoUZoR0WIvkk9aCv+TPvt1HPn20LHWjZZXH7Wq0ZOdAPHmfV1/BWar/AAgYjc8/tqvLY3m
pX+ebJ8Ot9Dp+QWdfOc0GW7lAS6Tr0/t7ToS4KIaaeCGRGXtxspkVD0SsgrtNkOiEOqJKf0nqeKg
OVBobz+9PtjtOgJyXqsA9JtXwZnNhay3fasnVHDOg1nlkQe97DBV9R6e+mYU4O6rwuvq0AK+eUtu
pJbsCMGFcZZ1huOl3QqZAOaPq2BnrW7mDhEEMkG4vB4jkidcb0urLoY4LmvnrGHG5UaFnYtvw2B1
//bOlO6A3++MBZ6Zh2yFYqE8sf7z3zrns1MPyZD6FpY9sl0iBNGk+zRnhWkccPLc1WJ5WYqr5wyI
FKUOtP2IZgkXNqdBG9e6UakoKYpmUJQUhyAO9bxU44cgTrA8nbMy+AzEJE0fzdak5u0sfjk8O6Uz
9IcOzwr3XS2I2Z4XrCHTnZm/iZ34dfT7MBpYs1Ym5no2/E7kHQ8/PAqKwUecmpJ3XadPIPu0moLP
5DXvyg621k6yfHM417yfDbzikUDYbLXSJnpnAgcv9zxPifdQdkExfhdTW3gPqomH+kguv7y1pw6l
gryNgiCwq9vN3OZpLDMlau7ZIY9Pue1hKiYXf9y5B25iNXA1dFLZWWhTQFzazKiyq8Qf4mw+l5UR
H1O492E2Dr+CJg++etaMmEEd259ENe71Cm9P66rbSumYvc0veCkt/baxrSzP4ek22nnobfcs+zF7
Brj65tojlRpos6CJERYCobeJzpST+p0RZyD18XthHzv9N0+18fsl2LXiud2bGDhimQ0pYGXfbJGg
QalkX3ltQCKYF5+V8vyHpOr9U+uP8uD1evyvm+/pUtxuzBd3CxaOXtqqGXZ9HlTfp81MhwgAc2K9
J1sqMEcbDa84+HLW5odE68rgrTuG6ipNcbAea3LPzrkes6JZUdnOGJwdw2j+7JfJe7TSroyA3+DN
7IqieGzzIv+7qXpjJ/i4s2cYmjbQqjOPiOBms5btSCF2sINznMfmEW9o6xjkk/W/jEJHjWofMwrx
+voDIWSlUpdOcC4pXIejFtuhRJdmZxpvL3bs9Hit6DWtVXF/00ub9KHPUWEOzpMZ1xGCU/6ha8bu
4tbUyN/4/LJiDEB6QnWUv93sEq+ZgmFxgfTKMjP+prbYvKuqMvnv9VFubhJGQamVqxlUKujkNc76
7UB7SV33S7Duf2rgy08PJ48P1iKr8WcxJ76MNI/492SjK4LmoWaUP18f/t7e4J7lGKyRFFfL9fBz
Uyu9ViLgoYzTSJaYleiLmnYeoJtgkY/kSoHbwRjQkNdf8dtHFnOzjOiU+OcCfQz74CaeBDuXL4kK
VaEHWZjiivW31fTtQq8SpiMogXzcQ9nc+RWgUmxCN6ruKHFsjiAxOGRF0qyzVIPvHE01VR+Uvsx6
mNhjcLGkSoKwyMxlOaAQnph/2mWCFfGbJ3yV5qVZSkkIb81Nn8XQam4HJYNzMKfV0Y5jlMWCqt8Z
5c4Nx9VGlEXRC0ratk6txd7YmJ3PYfSHKsTD/EcdG2loWPUPY/be/tDTgwP+zpW5thm3geqcxmY2
oyYKR27Q30PnEI+AdPv3VoeZmmfHe0TNO5fAWuonVl2bz5Abr7dTk4uEslsWnweM75AigJyUjWkQ
ep277BTwXmbqOrIDFExgDDMEz0ngrddjiUlHVQS3zouc/EUect7MVe4GP9RQ5JX1afLyuDi5CNv+
N9TIEXxwg8RPQ02ilVok5jBEiYWu/2Ewxmb4s65y2X7Tl5xIO0Ehtwyrxp+9gy4C4XxomN7pg1Hj
VP+w2N70k7DOKR/KoVLZYUD8Q7+osvfrQz7HtOgmPMXVQbmYTjyWQ4uOtTVKTCHMgbMcDm3Xvx97
TdiR4S2ZEeaBEtlHW1UeuBinc9OHhnbGFBkwMfrDAGbSPxRlbNnHUU7VP4WHhv/DIjpr4JDaQx0F
muF8H3CZrsIx6O32oMNEAXmn1Vn7OFvuUodt4AqFkvx6ORv5Ms3PY+Uhy+s1RGY7e/z25iT7BMC0
5kcrRWFTWx06XQFFh1rlC/0yeoMZubKwKPIYKK9n6M18XIE572hi7xm634lZXoiT3JtkF0AfrvcE
wS4g0YbTBeV6PqK9MVa0JvX8nVKpOua+tXw04twXO/H0nbsaHANNF2gza81ss+3zEXHMMem1s94F
afdNx9GETTiaWrkTRd/OLJAtLg7yemdtCG9mFurfmBjdIC6JH7efy3aI04Mz9nPx2HexnyehSc+y
D53Kb71Pgw9ZcKcUeudLSXuhISErTntrS8XCddIbvFbAPlQq+1bPun206sHdqULeGwXG5ipdvl4m
W77TlLv4rXKUz+Nsi2OaTGlk2/LNTRW0N8jdqccQe9GF2EQsQdCSsEhIjXLoqjE0vWJ5RGdnEpHW
Vnt2crc7kyec70HkFAoZmLvrnYkDoz22dSkuUkzqMmDTdBgm9mRRWskTBaj6O+5ae46yt/MIVwxN
StrmxEk3sgDdMgVFPfjiYpBPRkHfCQKz9s1o3JV/jYwila1V02eL+c3pMHRD4opL2gnjyS59+UdA
byNMzJGy6+uP9J1pJCKjmQzBnGLFVriRwrMAaWSJi50vUe32/6CNgj9L3T+5VLEOvrZz4G4fNL6N
pg3gz1W6ZKvRl/qFkcRxnlyC0ddFKIq0iOgS2t+CljD69W+7DQ14yugar9ZMVCy2u17ktba02N9e
nN6jhbJM31GU+hW7+hDCwtpzRnqBk16/n1S+sFYDRk1eTmvjekdOHrJITRdr59FvjSxSa9p8dp1B
6DwWqab/iPOBmxON7ySPBHAlJKMBldUPA5JQeiiTwrAfjNxx+mNPz+UH8sQ0JvrRrFFxqntfi1x7
rptfr0/SnQVZRZz4vXSdyH83V62L2rpnydZFVB5leTrsvzLAU8+pWezE37dXLRUjuArc5mhUUZy5
np454Hkcgtw990AWIEHSV/pMkDCNUaL51gesHNR5Klv3Y2sn8p/XP/LOuUXOF6wEks8vhavrsX27
zN1pRGiA3Dc9Zb2rh1T9gp39dmcqEQxhw9HqAVWzBRYt9DeHFob0OU0991056zQtYGCP36GbxH++
/YuYRYiLJDMr3vL6i9qpMAkKXI+K01wdRVXJ58by9270e/OG0AVCyAxBFWazpdtsqtpqSvxzo+jV
NIAQCDfsvfDmzjmlJEsjHl+4VcFv8y3SAvslUbrHYWb8S2uXT1OzCi2SO4RWi5jm22eOfcjFwDVL
nrZ58pOsyZxFDP4Z417/UdWZdWw0Zw/hcG8vIBICe4q+Pzorm1GawSzRxmxpGjje9MdMl8gn4Q1H
ZCH+e/17bjFWIKxQggLF/MKp2LpwBuUo3Foz/bONx0UTIv5TFYfAV/1T5XhKHKwuH7/XA3lmSOCf
1YDQeplGuos81vH133Jvv/AzcPdb818wude7cqz9qi/U4p8TTTPI9sQc2W7tP74+yr255d2nG0P1
M0A+4XoU2SUefBuXDx6yIdTcsX8o4kqF3jLu5V/3tibQcHLYVW2Azv/1UFlsTU1j0ZgAE9n9Ufp6
fzYHW/2JsKUZ+rUZfHr90+48x6ubKmmDTXTDmbseT5nz6BRFE+Am0i/jSsFoH+vFAEmR1P0XmrNl
lKjmzQL8q1wDufOqQkCHZIuQS6VRG9O0iqP4GfJGsdLejXVZH323Ff/DvbU2wWlVkNCgPXz9gSPM
zDiJOX3LQLtUGL0XyaXZc6C7tw/pwQCYxUdkLX1ej9KmIhmdjn1oTHJ81qo8OULD34sG722OVdRu
PXfwpratEIHurWjKidtxYLePVTp8TJO6ejd5evUoRNX8+/rmuLfvyYtX0YuAOt1W9K0x24Dcl4Oe
EVw9zsJwvs46wohuYlun14d6WYdNMEP1CETjSw+QT7yewcRHQile9OBsORNGcfyc4qMKessIl2W0
+6j0PFW+77raSEJfs9BJNNt20UJRa9lH1P2sb/3gVsbznOfF18DJim/CdubvDRIs36u4nj/CWhE/
MrvP9KiW2p+UQs1TGWeADmQwNg9j3DrTo903RXls8IJGdz8vFu/IWTC+24Xf6wfpZz2OO2lJbc3I
S3sH//dCettOwYr1oeeBFCP36/UUeALmpopJZ8wi8YM2LIpJV2HWWQB+EctwqDLRspzET98sXOuv
BBt0/2DVjg2JMgXscNbRhK14wwBqfB6L0W0jjMzEI7yMBvOjrlqaUyxlFj9Vei+Tj3ahFf+9voy3
O2Zl0UBTBJpFeL/VtungKreSJtGlsdz065jacejny3LBb6nfuZTvhHcoT8DsWuvvq/jA9WyZiVeB
guZSnsxyAcxgCgNByXF67Oq5zsMmHf0nNc3D0TDr+O31AovCMhc0mGZKjlv2lY4+1tJQxT77NUyX
IEN4gAD77XEK8QntG8BRhLEg7a4/Mc8diEkTTPMpnxZqcNSawWKYqi8PWZU2BK6qeHsrmRgCgSwk
nsCj3jSNPK/slmoSMBklxSVXVulDVrdaODVYnL2+WW6vMxDaXGMAHUBt61vyjo43e6nj3nzJaBYB
9p/lEYymevLryTrUeTHtHLDbSxrAK8BsnVExL9wCo4SI7UDO63QW03BMKKsesHPbC0nufBW9BgTo
6ApT59kuWm3Mej7XSXFx8nTGodN+mAsKdFMZnzR/8naCy3ujAaNbBUi5NpAmut4iI3FyHZg12Awj
V4dW77KTWRkIwBvtX27pdKfXl+yFLnt9R6EGDaUEyu5aLdgqWuYTyVabjuXFsnoze6A0AbJKg8An
H2PbL7NLIeu6eZ5seAvhtEA/OIyzE9hRomf2TzyYff846rUsju7SgSzyurl7P8LDAH2cZ+PftW7V
HXXTMvWohJZT+fdMoNAd/FHJn3ZDtRg1AuV9dQxepkM51UH6RwIoZvlIEDN3BzgxuX40c+S8jrUm
1GfVuUYbtuNsdmE5cTtFVjstvwQbfQiXofc/uqBWcZg02+Grsm34zg6pW/bg1vCEDzvTx2psZo8s
jayDSH01ct08cpOWmIuN2/aFDkYSGdYyHMq6XI6vj3LvEl6BuWt3mbrAVsrMANrSKKetLkJznK+m
Nvnf4jGuv/d2+mZWOh0Cmq78SZ2PmGQ9cr91n8xg4lJqVXXRhemE6BtkR6fX9yRf7n4QIQH9VXoS
N7J9qaeCAphmdZmRyT8h1ZkeKxCFp1LtJhT3hoLgupIQkM4hq7j+IE1zU9SfuuqSpPHyoOEpgkBs
mz80kDB2lunOdUQSuvarVmw6cJrroZIqKLVEs6oLIq3q1Ll+fLIpAu9subsf9NsomyYo9eY6q8up
umjonf+tRiA0cvCMh8mcs5379d5Q1PVWgC3VnRu3FJlWUkf9m80g+8/4RuLf14skmqZhz6Dp3tT9
HmZsgvp8ykcghoQZQpj5GRxCGhWBFjy/fo7ujsK+hn9J6ndDVBBWorcaHvEXC6PskFxTj1wt9R/e
PgoDAH6jDYaw0SaOaYchcwfTqi9F4cZHDX+iY9dXe+6Ud9YGRgufQaxC8X/btaRkkKRtZVSXklZT
SEN8fCz97nMba8WbGwxIyABaBbdIh5+UaLOtDepDvfI5rNU0pDRIDfEkcuXvLM79D/r/w2y2QJz4
ve9IvboMbvHLyDzzkSRgDNHu2nOIvDcSeAiqXrA8LcRlrz8IrcO6m5VWXTKV+icoSk0fZZZwPgIx
zPyd9/zOYBAgSfK46djhW5szYF9pVnRuczH9YnhIU2RU6qYtfjSttycRtoYGm8eIjj2iVutjxO5b
t/9vd7cnRZAFbdJeVikO1IYn40Pfz+65nXMjMsvUuRR+Z+8FEHcGXbW9V21UkzL7Jl6p69YT/tC3
F2yBteHUuyJWh0QGw5fXT9UtIAEfNSo1K3z6pSR2/XEFWZHZzW5F5jF9nGSL2Kb+M29qqJTZc1Zb
aSjm+QuW3d9eH/fOnbFWx1Y0EloJkH2ux/WlNk9ZLOsLVavyz3ZW6Ud8d6rjzijrpXC9dsQR4GeQ
kVsxcluoQ+ouY5Fwoi/pnPbmZ7NaXBE1Nhc9tcWq6R58Pc7Up7GxEvudcoAHhr09iD4KeGumCx7G
WfLeXGhiPPelOQXvqkEM3SdhqrR+t8RIkYXLtCQSdX41fAMO2P4TBFkmnmt7EeXZpUjrPVgKD3ns
Q52GMEaw5MegBYAJXA8K1FkHiW1E+ihJi0alx38lo126oe7P4l9vmPBKMpqhbr+MXrN8Mp2yGE5L
YWufC0pVmM3KLP0vaJtkOLhxZn43mn5MDp03umonj7w9cUwlGCQMjFYs5baLoiHPS2e4qC9zAW3c
U24fKQduQ57b9c7hvt0c10NtTlxSLF2f2ml9SSwvP2J03h9b6L1vPmKMQlF7RXPxCm8rKe00IZgY
tOTgsdAejMyyogZ3mP9hFKravFxwmvG0dK83urJVkmL01nJJzIv3OFjJ1KAsMbvZzqSt/6PtVufa
Wx8VElKy4euBJrZa7HRs9ThvjajzJ3lopxE3eFvr1BPuxIuxc7ru7Qhu4JW5S2mZJsH1iNIv0qEn
6b3YSe//crys/WbVfa2HDq2InWl86XfefB5oU1x2CAVvWJ9ekOSW1nctegGtg32fk8vm0+Q3yXwi
feq+KyNWzVd/RmmKipRrVAfZ2/P04MR++meblo0ewkPWq4NftVkAQcBdkC9euuRHAf0iiPyWtzeC
nGFaNFcDZ4jyfinGr649FF7YD73jn5IFXkGo+moOPnNx5/ODjVyrGQklegjF1MTm0PZTx37ohdup
sOYSVQccmhctEo3hzSFWf2Z9qDAgE37oU6FQT7o3LfnBrJIsf/PTD4ES1iFCS2DeaENcrw+TsDoW
LaxPmjZHipTaMQ+yPOSh2xNBuLP56PqvQBiSXRrxmxi9hoPj9o3dXroZj49CDqhCS2ugM7XoD0sh
3g6uR3EBaXmUt1bL362kmCfMhN7h1F6crMr/XhAWU2Ejmo7GtZZqe1jkO/cRn7YqQyPEtHYQrycy
RTnIbVJG0/VFRhDHsshLYmOnzHMbZ/BNHuBYsKUrdmJTxQootHQ5ofRlolnzmU1af8tVOx64pfJw
tMTyrkuC4t/XX8g7Z3jNsz2AGi/Fkc07bI1LbqQpgzrFZIaDXijOgP/LLsfl8D+MxDYknmGTINdy
PYlV0E5xrfz2IvoZOB46Fq3zIS0xSDraKU/Lzua/t2YEGKwXeugUyzcBFPWqLNPR8rks+hgfLUyQ
PhjBsmcQeW/NaECtTt0r/2zbaQgyO4udsukuQasvzj8O1LQxLGSKW2jW+HVwwerb9o8aEdgeiOI2
cgNgSPzE7ocMRBZ+PZ+5seA4O3rdZTCH6q+c93kSoQbPUAs1URt5mFSyR9goy/IltISndWGaW4m7
8+zc20AQHYgIaE+togTXP6MzjToZZNFdHKO2T01n15/i0W4/OEvaPb2+g+4tKQ0WUj/qG6ub0PVQ
fYrYPDYw3aXNgyF+EE5iuqcpRoHg+PpA924zjBpXZMJKK972MTtlIC7uOKwq5M1nUWg9uJB2aJ8D
c16+ucAtd8A3dwZEB4327Hr614b+9Ze52rJAjpHtJfMGQD5W+neQVHnoizwFo7wHOruzZFzSVJJp
svN923qyE4sRyAXvQq1Z7ackb9UxldL/pOxpL2i8s2Tre0CzbxXdBCF5/WFNhgmXOXK9gBwE2Jzr
RThVg/329UIckecH1AVB1rb/VhapMdJX5PXhFf9CrWOhA5TW5ntnnNw/kGXbo7ff9lSoff3/Abfd
5wVMBIpNbnvpa6MgFkk+1UXxZQHMDaL6Hdit/9rA2elA35tKUhkyGboOBOGb11ylFVPoeXzkohld
NM9LUEZIKxlvL4FwmaxANxBBVEK2N6dhxWnVk/9cugBaatz0Whi3RhWNc7tX571zfTIUGEH4WfAp
tuZSWjprXTyV3UU1Fr10Xx/nSxDn6VPZzPnznJn9sdTjPQjIvVHJPKlVAJ+BGrbZlF7seHE2JfJS
zZ54VLk0TsIe+5MybXWxB9k+umO5F7HcH5QODn0/FD235Z6xzEVgF3F3qehwPHXtMoSmiu1V2a47
pBXvblHvdo5uTa+ZV3TNAdRwa1Il2TwSxmxlQMxqeRmWtu1OsZY3Tz5T/Qm9cZC7bi0rBCiK6tDp
Vg6m2nfzC4QkvNhSB77569fqnXsH8IQBywN+4grTvL4MMgF3hCebH1O5ADXa6dADMo4ElrE7sNo7
k42mH2IXsNTgOm/fxnhYim5E8O4yyrH4mVq6+AsrxuYZln72MbC0jiCkFg+vf96dA0rfjA4r4syc
na0kjt0ORBp23V80e8nfL1XlPcMnr3ZGecmzrxMhyghIzq4VG1R7t99mBiNGnDaz6LZNdywno0Ac
v3MRa8B5FC/WDNZ6sRyKPO2faVDOh7Iv5oNZVOrUlwq1MERYy7etLMRy/BPWBvPayqacuQn/5eKO
btZ76qz7VFasuKmesiVIzs64vJF9uA4F8JxsfXUa5i+bodImBaDapdMZWUgtNANDhPzb7ulNa/ky
ysqWJwRgnpF1u96qBTbWlje101m3Cj1KHL07EfrMOxH/FsnAMKswHqwVLiKak9vSIhSFvO/SdDlb
kirwpQiapHsYu9njLqRNAMrdkLJ+bOzKKo8udqU/U026A2Y4g0KrghbeL7fIlupTZSVLUoZ92rs/
cvi81tGyK++CY6tRH3NIGt1RCt17o7XM+vv5Athj9MGxLNmWUOin+kYzO/O5mlwq/3AxBL9Bgcoq
rWJn479Y7/y28dfBONNA93iW2PlbJdyASqit95l1blwDvhgVsg754BkdEvYBfX4X3ThZZI8ZRTMz
LAzqwycswfQ2MsysVgdchJxfkseo/2MsGzf9IPR8yA92WyXIpmpieQjmefDC3NDUt94c25y0q3A7
Myz7xreOMu27/NtgLFp7sB3VGycrQa6Esees3vnYzVVJm0tHPwcLolXrC9T+pjnQxC4lZuypLsPg
IyWhVB/23vRDLqbaiZ3ujLR2VZDbo4JDy2P9579Vt8se6r1fmvJC6ajlBdb/stuOVpHQDq8fKY//
0Wb54MKvFQdqbnANN0+RC6M3a4rcPlsB4i7webL+sGi6iAozdj4NVlr+UzvdG11e1k2DpPUKo7b4
PDLB688bFRopWmNaZzIwww1t0JEPC6y/MrTlLiln8wK8DEaHAKI9TA6KpOsU/DaXjiVlkGeLfUYy
zOJWTpYDROpup3G0SRYYZfXY4AXg3JEJbT8Jvr7Zeqlnn2ekMZ/sIRFfrML23zmpsTxi/zvu8M/u
jQegcyXzccTZjNdflRbBhMoHoglpGrshsKX62XDT7MlSArxB1e0J9m2C65fv82m44CBCzQpC3/V4
cR/IGp0o58wvSn6g9DaeGtpVTzVExbBGnec9/fnlJFGu33nGtuHS/w2NPcsL7Qjo5WYBZW36kFzx
EGy1tAs5lslDH0//SpS6nsY0KS+d4aSHhpTsIY+DCpfLAL+HmXl//azcHMpVKmztdwckn7jPb3Zt
X0HD7qghQpcu3BOFhymK4Z0ctKbeaxFvyggvn7wqvSH6tIp1bZPqQQZ6vbTCOXdEbGFZ1PohLevq
UI61/mh26qwUA899iftfUoudKs2dtab9CWcHrAwMgK29ZgnvpXB6Ex/KenGjNjWHB44QE+tkPUJA
TXKEx47sUq7mnXtvi85eP/xq6M02U00nXa1N3HPXtuOxN2YkR3Ld+WCbjXdaQNhHMcv+PIyVimSr
xIMt3gi0evkJ3PGr5ha85xsirg3bN2/8zD2nWemeWsNQUSLbXa3P9bG4vnlpfkFW5zVBLIFu3+ZA
EdDXaJzq59ZwJ+80dDFFhr7FBvE4pIlehx4Cn01oytT4YMt2mA5DT+cs6gKv7KPFxehsJ5e9XXYI
VPREUBAnmzW3jNbCRPqzLyz9LJPmvPC0Ts+W9N4RP+Pb7TnvM/QydmKt27uZQgT7fJ1ngBfb5weM
9Yw4p80klE5x1PTECDEynHZukNvTxBVJgLrCLelRbOvSS160tPZi6zwrZ4xUo4YnCZb3UBWxONUA
otG5X5qf6FRRkE+GPYW6Ox+5vq8rnskirNzm0+28ULpKS/tcG7WD5lGQXjwADTtH5+4oNMK5d0ih
/S0+sDKcsiu00T4Td+vPzHr+NRO5t+OI9ILr2WxbGnREQLxzlKi3lcUGN2Ek9RrvrNdBMZzbNDcE
EmgtsDY8GRtZvTe1RjrvEG7sxbs5c4MptJNK/OsvXhZ/lE2jdG6uzM4h53kSjYMkQoOr/reacRR7
1KAR6k5YdrH3NQEDPEcIAaffU91H8651nBYMqZaXuvexNQo5hulM4SlCKSP7R7eSwXyyPdUjWKDV
7vRGIVkuBu59Lijm7yU92NxNTgK8bhKZfZ5av3rfom8Ol9rLf7z+ytxGZLxgdGxopKD4wUG8vhco
pdoNsgP2uRLx9KXMl/6L8Hvo8kNrHWk8D6dOK4fD64PeOfp4Pqz4UjIrrvfNoLYpPGkueOc2Rt88
mm6pYWZoWY/EFTY+ckF67AI/i5K+zfckIO7sWzqjPKh0xKhJbl93s6hTTHlw/MOabDigHOYcclXu
CcbeH4X3DAFnivvbi0bv2adg0b3zNMzFkc6U/Yz/2l6J+oWztjkdFJOIbSm7r0yzTYaQGh2WCAkM
sAyJQVxhNPCYo4E709TJU+tm+Y8l162P06inXwKW9idvXXIYOjn8REJ7/vj6qt7ZSmuqTG2e4jx1
5W2+3BZYv0kN40ogq890Rd7JHC8hHxJpouLpfaBZ2en1IW9jJOpZK6sT1gWUpm3gIoRoHCja6KBV
WvyuV4F9TEdbPlb2pO/c6rdLymqSHrGaVERRXLo+KKlyREssqJ0LEA9uOCuvMQ+l52bmTmh/+00s
pwseBmoTD+RNuc6PJ5pjUjtr3TT9KMn189BrO/OPeAz2dEVvD+K6dXgo1s4VhaTNQaRHp1fB4jNW
nFVepBeDXYVl7tftASBUIkPd7lIZIdozWwjqZ+Ybzae45BywbySC/BX0/jYICOplkcKoxAW7aT9s
qKgfpqn9/tZdwiBotZJE0y2jEHq9dEla9r2NxOTFk40blrbXf4UOukSVStydJs69xQN88QJO5PLe
0lIMgzWr8S641HVpPnZYPZzavnSe60QYO8ft7lC4+RI9YeRAGnj9VRYERlKiHrq7qj51qd08Ukr+
Y/GKdqeQervzkasBGb26hgBM2j4RTdBniZCBuPRS1971+lD+NBK7Ory+SLe3B28d8DO0jl5EejaL
pOJ0ytETLS9e6a82s6r63vWy/bsJHPl+kqL/2KIQuLNct5+2vrJcV6skFQpjm3Z7OeMSlrspcEUf
LBOMIf4Wlp339+vfdmcYKJccLyJ8PnLbAZvgOfBy9w2mc5K+RmGn7xVP8sPbRwEtyHvAOSLOX2f4
t8pDQoiTxS3omLhQfdQAxYyK0tgjUdxsO4JngiJw7KsaOrDN61HQkF0JPZq8mPkQR4XL2ymMIkeY
463I5RcTCNDRa/Fr5e5vLwdwcF2TA8g790Pff7EWp/lraKw3AjteRiFct4nV2QE3NGpy32Em40eF
TaTjl2pBGXZJ3X4nkr3ZAoBHQGbho4HCFWHBOq2/LY4koOEeQquln4z6MDSJOATLrgLS7eKQSFN3
4g96W+BVr0epEEQJ5haqFbJRlnFMFzd/CMrAGg9mg1vI6/vt3mB0zujlIAS4QpivB3NtPBWkFQfn
dFwS96nyzYlKalXOcWjCzN25xG8qUKvT5vpKUBTivdi+v422NPUMmOHs2K0buoXMw9pJjtpUfk/m
ak9Y8d5oGO6RQXFm6bZuztI0aEhuiyU+g2Qx/5qaCTPPvNGeejI7ETrCeWP7ml24cuupbVP/oKWx
TXR0pfRAA8J5sUA0Hdqi64/KqWb5/5g7z93IsTRN30qhfi9r6M1iuoEhGREyETKpNMr8QyhVSnpz
6A+vfh9mdc9khDSK7QEWWKC7CllKBYPHfuY16DH3TbUjnvwX5fjWJ67+XQC1YCFQTT+pCKRFbPUT
Ptv4bY7WC6ofyl1LHfjh/UXyet2vewreMucsZKif1bZf1n0B21ajFSX2KDrpH70mEl+gF4mL/8lT
CM04KVY6xcm7VJCQ0LwCYuDBtt/gSk2BTkznNNNeXVHUh5mctX6yCm6eVuSwB8MLwe6HvVctzm2u
pmIz4mNwZWQYPeX2JDdFo/2LAEumiSyQ5jjRC4oSMB+Od1lhtpaCTvSwR6yu3Gp1noVqOyAYDXMg
fH8U12jvKJ04edTJ0T5YtLxaesJ7vXSXB8POzFAmK/pbM9IwLeb8zpNJcZkr+bR5/8mvMxk22drT
ISUkN6MGefyWSP1ZaHfrw34eu+QyT0DXmXZRh4Ob4+4Tof09dotfd5GzE50yIngOH6iD7wtm0i/c
rjzzhV6fbQSMdLPoNmnQGU5lMhmEZmnnYdprLm4qYDeVWyd1q82MhPWZeP+NVQXODwjy2s9dO+PH
r46IqjB6M5n3Y5cVO7iStl/04+Rrc1vgc1XLzSgS48yGefOhuLevTHUM3E+pBfQWpkJBdGePOWZ1
FQMT2+aNOe4p9Is7B+ny75mbnevDvCqM6cAekEPmzqDu9woIRCITl22dj3s7UcvsNhOV5SNa9hKt
Jl8LmudBgZ63PwAY0naj5ZwVeX1jVgkuV+cGZLbWuvrxUFt1OnZNH0/ozkXDdnZkGooxJssZ4vny
zIpe9+XJZqKouapROSsl+ZRENHrUFmZpTBhPxV3lV3HrWH48pMW9lq/qNkY2R08Vb7n4g6YnSlj0
JnL+yyioMEVtFltndvdbL792FJgDuEa0+45fvhlociM5ggtfif2fY41e0E/KzlPLdnfm3dew+fTd
WcoIehJV8++T3WyvRib2kM77SDSzRYekuc+Kr3rhWpBtm2x+dBhw+BIpZsP+iHGJb2HndaZlpb31
wgY6iIQn2I8gin38wioc27oc2Vj62IGhyz1v2DR24h0svbT2aax9awwdpam0ntPHLBeXiep+tGMz
yf3c7baeXppBE6NysEsFuoZnoqc3NgOMF6YBcS/2wmlSOkj4+FauzlyMg25dWZSJrUBQD3f8wpKL
7qdW+1EXkZ6EJjJFqU99PpZnWi9vfQnuTAKcVYCAus3xEKUY8Xmj0s97bqF2Dm0XOcfSFtGlltGK
cb18CESs/midtvg2uT2aqe+vlNdhFtGwSSOTE5+T6DRlQWC5FWrBMZQODV3MYr7RMeIMSqLVC9GI
M2/7xv3GOmAtkOzRWDs1oy8bzB6cLJP7tky6S1VEDbmLgJrhmzK+cdWy8RGG7/YNsd+5tOlUgGy9
x1F5gLOICSJFz1O4YJRmSdQmldxTFy23HXoFdFVcbFwypblTIgQwjd7CQkMIU7gIJLT1g6d2OIFk
3tDpYY2D4d5Ypm4XF8O00Vv7qaqXOjCq5lzEse6Lk937F5aHSOcnU/54UbjK1Ok4foDCY262A5Ia
fp+Z5plD4o2lt0oOM/vsTxrzJ3GN0YxaUyep3GN0l9woug5Qo4o1rAUWczNMuURnzRIfxiFvvxdO
Onx5f+X9tDV/9ZZI61k46kBpOg1/Swd59IY7B/DIMO+WyY03upooCEegydvW0fBgxF7+MeZIDVwL
aJ4bK42fFKm5TWfFCR3pGL6MLS3I8m7euBRVz2yON+5oyOIACXTUGlFTPDmwuxS5fGx/5B7/z+W6
muTyMHto9PiJ0ba0IvWoeywK7Uyieoot+7lQOZNWXSUgNpQhj6e/FX3Vj6OU+0nxmsAa2twfk2m+
5Xt+YO1i/tjU1capIy80ndXvulHHj6Kx5quROiOIc+ec9sUb+xaeIHbu4OlUEH0ncWk35YqM0mTZ
06ygJaxOIxmgpwxIN/TZnO9E63Rbo6BBMrlK/un9hfLWLFBQoa9js0heUd4okQ6tji7LvlO18UUa
iFI7BvF+BxDXbwovORRF7v1PJoFaGKoYCFZDKTjZHeisFQY+YHLvOoO6l67GVh86oaq7vNJVFJQt
bg9fT1IVJ7hiTj4pcDiryxwFPQvR/7ztfJIu93ONefzj+wPyxplN5ISIBl8OVJx+Mhto5kUOAhVy
D5YV0Y4sg7Lua4lDn2Np48NszH135q5860Sis0DIBibCoIl9vCRxdlUrxcJQaOnw0lDmwv6wDEt5
ps75GvnBEQ3cfz2c1/bUadDfp7xbFQm5r3Uq8GHkut5GkzGxuDLVXXbpOUK/r0Rj/rDBDPxQEDqL
ty1UI/Afg66dc0R5cycClrW5qSDmompz/NqzZaKPrLTLvjUye96kjWqbfjOhqRp0qC5t1ZwZdnGA
fPbMMuuReNDVb5Mzlwd7aGMkAbE2+T6lTivPjdQboRVxPEQo8iP+eVpn6r3JUKKkX/bRZJifa/Ql
VGBV1rIZK5M4wtJkufcGD50S9J++52azW1Dhuky9mJLXAHfxy4KUgI8KmON3CAqcSal+9i2OD3cI
VGjKYPKCSjvxzfHItepceFpVqnudOutwNXiR8jBS/4svTGFSy6FHn99UnKOanype+mDNVfVnXSjW
QdgYyba9nD7iw+zNm5WizN/veojzrWZeOwoKo0Bkhmg4E528XuTH33n9+S+VElT+bbutE76zRPGl
KzwjQATRu3x/976eOZ7iEG7Rd32j/ym7eMWRRureAGeR7XOux2njVo1R3KpLY2TB+497ndhzuSME
sCJ1gTOiAXX8VjD0vCx2WMPK4oClNPrWaLg2UzxnFjff9n17GPtuulMcWRMMUVFccejK9FCgK1Pj
IDajIf7+d1ofebQ4iKHJSaixQePjVDlZHLNZLFmkG8seMMhU+2NVFZsJJAy2ZhQVrhWnHp2gNapc
DYGJpMNHzUyap/e/w+vkZP0StJ+5UFao2WnxtJ1tTmw0GfZ1gx6pP2V4dvmxUW7zxJopbZrKuFcs
vSBHc+cgR8zqEmErd+MklECzXqE+osji0yzTJkxmFNLf/36vFiNfD88ciLboHLp06U6mLUPfMxp7
dV+wb0vfSLLC8hF7Mebw/Qe9utvXB/0UJYN+SMX6ZH24qpIvKYK6+3oqCgKN8jme5y9Kq7wIqw4B
Nm9ttdq+/8zXsC+aWDyWuhrwQeLxkyvMjgrspOFC76UGTD3oB2X4ZNVtBFJkjAQGnfPQ3hLzKiWg
t8zI/KU07NKXcC/VM+//+tLhu5iMM0cpHV+wHscjLY2kokkj1X1r9p64VRICqCuNW/RGZFXsbUvy
viwcbHOONmDIGgvVf/A9hIIDuEN0gc0v74/OG1NPREyuQsNv7fOcxH9xPegNTBFt3xm9uI48dbjP
LOmdy87XXXayCyk8EX+zulhqpyqQ2tANc00cupfTZP9p9xXw+qRSxias8tgqAyWRIr1S8TbQQkFW
HgULzhjfkt6Tnj8PkgaHn1V6g2lHB1XpHJvhJxfn6PtRdqV+A7mSLIhFcjIv1MAUooAxP2SlVlib
ZtKkcqejtRWZ2DpO+JBr+jjLu4r/hqigl2HIto0cQtHrGmxxvlEdRYpNAbQfEn6eq+2FSPB8/DKI
WM5h2ZTF9Dk1MnPa6takKA9F5I7ixZX10h28KHWs3s/0VNTPwshoFfnI0lhWF8Z4EZULNLrJqMK4
6nC6t+WSz99t8BXxjcDrYthXfV4qZ47N10c5Nz6lI0JhrlVkUE4WRtrYsy7mOD24udSBECL586eZ
28bXeckm8JmjLjQQ1ZYH4tlUMuNRZhKGe2vEWRnqvZaUD1BjhHHmqFon4nii1hIb6Mm16cVyOjmq
YFRGWZsWeIk5yXTbWX3/jS4De1mzlcm7TZxZNbCvwY7w4v2N8uroor6FOAsJE9BKkBonK0SV1Jbi
Sk8OQwKP+UJMTezuCmTYsBQzRQGS0esPUKhigYM8Wqpn5uPVPqWQChib/9OTgMR5co0VU03gZNvJ
QRTeJHyMRsePulOf4wa8Hl5WP+Ewl/iqn36KNHdqrpnZUqtDhUi5GxiDN7X3ao5067N0k+pHRKby
hNsUdgzvD++rSIUrmlYA7B5OB1CE6/v/Eg+twj56nSKx0sype9kqnrKrsRvemVatnAmKXg/lGg1Q
6Yc4Ci7sVLXIG6fSpclSH6Sw5YWOA+ouQR88fP+FXj/FWrXu18dQ8KITfPxCSlLotRi6+qC2hQWf
aHbC2mibM7Hvq/QMVuP6DshksC1e1Zn6cYm8XO/rw2B69Q4VxWE3uZX50RlHb6NrCmH3+6/1Kpxa
aZQUcjTQ2yB6TzFEuufWQ2EM4kCsr+MpSpaKgZkBpnIrrdSObglE0/pDDO1w3qBh5EzfOq9N2nNE
qtfrBZgKlFjyJKjoYG+Ph3dcPEMgsdccqOzWF6rQZbSFUd1o/uBoZ2kCbwzz2jlZZTWgF2IEdvw0
S68myrSJOCgsqU3Vlu1F5UrvYowNPfM1kKbameXzxvut3GYqZhQvgeGcLJ8sr00J1FUc4jmz8czJ
AMZ7mdM9Wo4y/3h/Tt9YqsQjK/wLVAxAyZNnDe6splJVxUFLDdEHphFj+qnqA5X69x/01jDSGQaW
vnbZX1VXMg2DRLBHAqfUVA0MbMj2lKbEjT70dAbyaZZnHvjmKCKl+pceBAXI43lTu9F1UzmJQz2R
sIMtVq/QrlyubJdQ8/13e/NRIM/M9WAkiD65Hxx864fFEuIwRZ5dBotUjSZsLS/2LpPemR7ffxpF
c7760UUIPpEw0l0hfSuT+mQDQCQspgpbpAOCyLgee4EwtPoWHdxyj7F9HRoIPX9xbWWvqNNTBol+
Uy5etZWCsr4kygzcJR9v5gGgg4876fjdXIT9MskqkHPuBElcaJcJlC2/MsTUBRhikBjoaY5JWq35
xlAkO1EWaIL2lZd+STS5F73h3HiDrZHkK4pfV6tPb+4VB0ra8/Xcme5tmybthmh3xCVp3I9NT1dX
iQp5kPkgNmpiu+hbOSj+LTL5kkpN1HTOumETxwk2OcMQ8lHjVh+Ur2WX3dhRNV80KhJtUxoNhZ8K
p0x8J+7aA0ByLQ4zwy0/VIbVXiN6kl/nc6TuKquVnBRq5COZeVtFbrHhW80HF1PqbTPkshmSS5qX
c/wlo4r/gAzg/F0TZZSHjfTyfbcq+QRNMnX2jQMtP/3gRCBvrhp7YbA8VLO9TxaeMVkIHpDpWbtz
H6dq1Ea/qAu9ufCkU39v5ylJ/FZt8M+qMbnMt7K0KVH7SakXzMhSEdkx3mYlDtC8tcW7SmPFqbAl
Es6za05ZeuHO46qu0Jfj1CaHnqtZfrRVqO4XmK2Y0RdIfmlnB0OGsoQVqIPWTxeWkzc/xtkCqusm
c2JuUTGb612vrYpmapon6XYB3U/sBheJjJit1W4iBeeA0JDdlG7RGhPLBqbsfK1AEXrSh7bBrLMm
3BuX1o63iTbpc9A7PRrJUy9nPVQz1a0DqwWm63toNuOpok6dim7yWIiLvuiS6nr28Ha6sPpUn0My
hLL6OMEW7Hf0j0e0C6OCSjhqFTYBAq4X6h4El6Xtiior8QJrskaHZuEqcfelL7JW+WhE+fSjN1vD
+lRxHHVlYNJxywOtVjtvm3i5M+6A3BNZj3oBsVQabicotnHHbnEuGKuNNuU1QmTT4H7VzRINBpBK
Q+63jd3gNkQFLN+MlvA+NJVQ8yBtZVRivxaltW968VTsmilvhk8mROzla5p0Mv0giqH+NmImJC+E
SGUWVk3X2b5TW015H3VOCS0nzRwIKnbSUkwzZUYCYKHlErd+lg+ZHmAVridkhF1RfDOapBI+vYHR
GPxxoqOApHk2PCCg5JpXQx4Xn6e5iIHzQvDq7hpQe0YBkELTex6zKmcZXSmhxKI6F13FHaZiB6tr
HHvdQZHbX/UWLqmHxaypiHa9gydRmtrTtEVzWBY3URYlwyfFrdUfhOltEiYWWRsbCH+6jasJmWN2
oY7t/WzItn/ovL7pV3XNQp0OWPAIw8d7yBz9kmxmuXLqTG2CpbYofNvCXZW0sEv3ushH0WfML91l
ZiG5KN3YDRXFxaD83Je2cp2j/uXe19NsJBICQ1w4IQHZWP9pAlvxPiVZ3yShWOzGDpRelSql9GFA
k292JhjMWFDvZG6505+RVtbFjZLxUBxC9Fhspwl7et2MXC54eLIZLeIsybLPMcDocmtm5jj62N7j
LhQhqfAlkbFofctJk+EW+2FZ+arMp+Eagbgq3ynE2kpIhmBJONOD6dzbEuG0AHVH0/FVpzfFRjJv
ve8tbZtdmblTDmGhl0293lo5gbdV1PGmsM1x2UnRF+U+QoHM86PM0MXl0Fr6dJCpjoLDYJW4OWmo
V0F1qbI2gkG5VjLSpVH1O8tmUQRpVMa4Pps4ru1UVTblJRV3nMiGhdKDb8Oj/owmIBUHW0mgdSuF
ag53mB8ZKvz0SfcCr/O6co/ggaF8qFU9be/5Ip3yOI2w1w+OFs3JpmKB2xdOUxhLSC2l10Om2jX8
pc2XL1aM8F7N9CZmwmlB6TtwOlNagYPs+cQeiCLdCrAy7qywLDX0q1n007Bxpky6u0bOfREqqmjS
u8jWlIpDNBuk74Jmn3bChG7mtyShvV/13SLupGbCjtJmZP/8SnScdR0fVl/IVXTwstIyq7xm7ubi
YmlLKsCT15Sf45lQlk0lWKx507afhyzzyrBWK2H5IOm7bwKxoMfYdSJ14/SoIaGMCPH+uqEhg0Nh
rHPmpzNAP+TlmqTcJRIahk8O1EE5rys4Skox2vIS+bhkZHPXNSYNdZ2qfg8K86sqWrMLhAVd8kLt
5tkMJ45J9UMdNfQr8rmWiZ8Wq1eyWyGH6c9lWiybWdqtdZ+7vcwuu3zoYSoNo2LM9FalgnKdmWRD
Etj96OXfM3Mwu0OjeHhycWhFwkddz+23llEb+7qFGrH4maxk47tzNSC6OkeLsu2a0ly+a5mbN1t7
jpyvY23VXYiHGMVeXRXD7IvejCqkqfCR3aETkei+JtQKqorE29bv9Nn8sFRLVW4tvuHDAru/+9os
GmIGkKsgsQQcHUW9VeHvfEnVpaw5gZaluot7XD6o0kHiCelSdvEOdFgOcGNKZbPJGIV1B+Wx9JW5
ab0A0yTa/HLs568tSJl5WzuInARjrS1YZFaTpz9AVBjK+xFVr6YFY1qmeVDV6aCEMexodw9B3Xhc
JstEtV448qZE6hOAZmEY42e8Tebuql/GfHjsbZmY/hIPSncJJMqp/FSbQXe0rpV0G1C8ebFDFilL
w6URcDxoPw7LZVR0S/ooK9Vptx2t1TRAhWpYDpM5DtNWdbvWDScz9uSNZTTeJ8fMqvYiajS9e5ip
YNqB3lhRe9E6q6lzU0fIuABldcd7TFeyYpsr7qJcc5mIR9SgsaH36jzFN5QiyTNlpCwJOwabdraF
luJFHi+ivtEzp3K+kv4RIhi9Y0wbe2yU4YDhnV7tYhc/umDp8D3YzFZd5BxJRh0fQDGU+EmwO50L
eJBqEdRzbOpbFNkIBel2jMtmIVJZu8v0tAK3bKzE72bDXHZmo8fFrW70KFeOVTx2l17XSu3KWxIH
m6ZKA3kuWfp0FaTIu22iWpUdqlrejLuiXwhfRKbHn2eXZXHF6gdSpyZU1ja4qRXyGle9sd3OGlRQ
f8jrJP8QGUZ66EtHawI7GjOOjciQBY6e2lAzOJOIoEGvfTduPSMJ9bKOeFvXqe6mFI3XbWouerkz
NYKwbTx49XDVCKLbTREnQnnA18xwQ7PrEiX3EaMYCfSwZvGiJZj0pJBPsddlXur3hYInkzLmtQiy
QqCjAQe8FlulbWipti7uqYHTi3gKZy1SlM/mEsXf46zX9QclEe0XLdLQ8g9VS87dhQ1tA5fvJK3l
VTql2mOrmOC+ooFqne91djRvCcIbeeuVJgYxbVW1H3q99rzLGPO7yifA65oN8Hy72iKOmqAcZ1iF
x8XVDJ8t6n5XWhbZ2SXU/B6+HiOS7+aClY+A4NROYVFZ5bM2qZUVzlk/mxf1sCifVAIwx2fpWnM4
LJpbBbOdGcpBmdUy3Rqi7q9qIyuibaEqhsQIIrEquPZK1ePw0nIMFIuJzVJsqXO5STiOvSvkURpO
+6gcqkubdd/7i9bOSN4YeXmn6NJ2CcAIfw+ToQkjLMj2pG/nU2zxz3q2QZb2tFhkl3jOVUyl3vQV
pdAf8AIwsguzySvHVySnz3WzSNvzzQaFRrYJgfCOmRqikLLOqF3XZWTK637psIaaXQN1icgSM+vM
WVKWDNqHnETdLMorW3ea+pKAo6+DDOtlnC+ifnrJF92ZdtpiJvE2oqm++Pbc2+02F2VqbCb0f5N7
9kI27sSQ0ADKcThyScbKpd5XWjwXu3JVsfGxqERpKkCPdLw3Ui3PvkcoTQ2h1ilZMgdlI8RdHefi
m0wyE41AO40awUFg9O51DSw29imiKlj9kktm0RY+3Zoc1t2iJtzjckxvctUbaD9P9EavpE7StaMW
4kW3HgGVsfVm1YvDvEqWbvaBjkXtYU6NmtgLHEm2USXE64u+xk0QFAeihEZo6emSHMa6EyLMyt5Z
AjsDNRnwn8vuZrVMM3aEcBCAiRnd9AqSAXastt7Tuc2cxXwwczFVBzubxLzRM0KUR8juwpT0BhTb
e8nopPUHI00syMDTUKQAqtQyhgMOzlKZWx8ERTPQfSy9zvURthjzZ5CBi7j/maP/2/P8v+OX+u6v
ZLz7+7/z5+e6kS1OVv3JH/9+SJ/buqt/9P++/tp//rXjX/r7bfNSPfTty0t/eGpO/+bRL/L5/3h+
+NQ/Hf1hU3E9yvvhpZUfXrqh6H8+hG+6/s3/2x/+9vLzUz7K5uVvvz/XQ9WvnxandfX7P350+eff
fgfp+Uu5Yv38f/zw5qnk9x6ekIv77eKleKme/tdv/9E9v1Qdn/DbU/Xnbx9hEPZP1W9/Pv0WDFVC
I/WvJ/7nx748df3fflfMPyBEUmqjvmHSk0TN9vffppefP9LMPwDaInEGhpqOlboWcKu67RN+zfkD
VUpKyfAcrJWbupZNunr4+TNT/YOW46oOtsouoh//zwE6msr/mtrfqqG8q3mV7m+/nzQVoQWsvnDo
RIHghkzxSoBwmcsZ0YyEllUyFtvOIQguwmqJRHXRcmOVn2g2NfX3ODdxUMSt2mjH74Y26NxKaJwk
xplC1wkGgqokwwQTEQwXVWACDMbk1/q5bgijwqHjqq1IFORmUZF23Cu4b9vdRoD+dglFbGTNuQPp
sonPM1CO8TLXqB25gTZyuFPtnxQEq/3Eq4QWmrbsso90w5wv2ojj0BjmbZYmZtCOFm6QFFgkt/wv
y+Qfo3w0quu3/K+iFsinnz3CdepMHZzeqQsMji0yd731+KeR4+P0PLRRMGZN2RqBbcg6fVbGzu2T
LYEa7Wm/WyzsdeZuMZQiTEGpVVzU9kIwHCFlcQ4Hs1Z5f/12TDidUrpitGFWTPtJNTH2ysJz1nS7
7jN9XoKmHIR+lfdOUuwk3UOFrDVpCbCDiIKkuQS9VbjiLquK2dsiPKY49xrSS+pf3+v/wTnzsS75
3+kBc3Qw/bcH1v+HxxDr/Jf19eoYunpqno6OrZ9//6/zhTr3H8wg2oz/PFb44R9QQHTK0hDP1uPh
n4eKaf2Bk8+qEETfEej0Cl79x5miq3+YNLM5hKDkU6SnbfUvHCrwk49W2NrXBLHMIqPFuKIxf8KK
f+mCwQAjSxvz6g7Umn7tKjUFkBwzZjtVyV1mbQmcGdD20E+fXG+6yVI/krv2K8L5YWHZl+lU7wf1
yS4ENYXhpYHS4ntJ4Xf2VU7AhYvAcjMb1beu5xfTe0+PLibpQBckOwmWGQBE05VzGKsWXM/USQBI
YzLvWNkT3vOAZRcl3Uxxi5KWqWp+U5YWjpFFCnQ8IVYLojgtHqncLmGV6X/iIlFSlGttRG1vYfQi
eVM/90urbktJg2YxnHgTNw8kjF0wJOYYgMAyQm/Sv7i1fDbB419QpwMsXCQApOqx+NJlVXkwOm24
yNp+l99ld+DNL3q4yqADYxNpqly99JbrMY8/KMXi7gjlG79qtSKkhalsljh+FKq2+H0zu3757NXU
uqYrChyOfilNqhrGNktEgKGcK83nIa+aLSGp6avdNFO2pjZugQSIIurRl1OlkGw5meVPFP1gpIXk
RIGtP2eknWNgg3+vcIoATgLVuUZEq9YuKo3Wme/0xo9GadvbeBncMFIM8xEEzFNpgHoondzcmJ2q
BRRosp1nlH9mHWWwLo70DWiq2pfYTOx0ddYCMxrboCI526Ko/Uwd1w0x/vE2Is26q06KIpxtIfzW
tKawwVWLmoWaHkoEMjd0k6vQ01qqpmMnPvZFm90ObodQ2mzOYa6MyT4dyT21nvoG5f/QUYrvY6GW
fp6Rl+PPkIAAyIbtEo3FIxeTRgCilTd1x7IdGvGtGOGFVrLKQk2A5DSm2dmUUf19bWkEg3S+VpQm
Gca1MCw8fZMZFUjbfki2emE9MHkprcU4vurxlQ0cYc8XwNvupdVVIJCLaCPMWg1GS9YPUe7Euzmn
6G6o+dYsibJxxdAg31Rm6E5Td7XQHbhT+8jddolE+sSc4q/GZDmbvsIQAOsfrQ9o1IBjKIf0Ce0r
ZyPHdZEPSNc5oiKdLArXNyo12wyxrK+yrnIuuzIqGAMK7IqgqNWJMg6GSZr7KCtdP5qp49Igbfy0
GZg+qsF+rVBpVmJnRMtmJUO1rRh/RF46HkrbgPLRL46+ybEj22idOvn4eaXadjtO04in5kLioc/J
rcJEbtKcgqurKDHRv5sE+VJnoe4pzhY9DvarZoIHduwq6KIy2VLANS6KCHkl3BFyX2tz8VgkmvA9
ugrBoPbdTneK9lrr5nZjZ6DfEb4Z9JCAawrqus23jIPqV/Q3NmAgcPixCp6eFsNlout0DZR0BqIT
xZs+ro1LSlQVWW2jBRLkYSBjw/TzMYtDJx4/VVj4BulofAaskfi95skr0+UUAyD3Je91vLdqzQlS
J/3hmHEXQoyjt2PxOsogb6u2UcDBxenGa0vzJnHYyWZFfhxTuwrE4mUbcBtgPFPb3clacdE+qcWB
rotx2XqZDK1hZjdq5JL6GGkbmCOg66MivapqSumtM5V+G8fLRpZT7g8EVGTkYgS/KGPfLtOnSbE8
P8+d+irmdf1coZPkkq9c6FExXpbD8hXsF7bcdABCdVySkGQjZ0bbmA65VW/apsMOBIfSLQWLcwCK
Y3zKX1fHCh6HEAtQ27VOoHVY25AVGW11h57JdekNocVOULHz9ZTyU2RjcFNr0RkkxQlIiIdaFIF5
JniNFUtx+tB8anIVVxXtzqyBzQkCn77giPiznxgZbfLL7kE1qH7dwzQFVmifaZIfN67Xx6+iu2vr
mjh8FUbkOv3luswbtaFwFamEWHjV+hkL8ZeA4Y2A9NV9jJ4XwgcgOEA+Qw5fI8JfHiABErHqHOOu
zbNvSpo9CsMkc+zPoZqOm7m8iA1nmn0JnR/YDaST4+fANc4cVRTWXdXuyLnD6RIOOnpFF++/zqvx
Aoiy5izmyi/mkSdrJNKw+xWO8O7Gtf3pPavJGSbDG+P16wOck6a0LL1aF9iO3HXGIetuMvM+K0kB
/+0kaPo1RzhGKP0cKrDFLHTwnDoKPSdDNZHzKVTt3bsBFFoyXptrAca8V80fTfL8/qPeGC40q1Yp
CmfV6D8Vv2C4CrVONe9OGFdTBUXwDHjn9edriCivYegKTkV54HjWdeQ7aGML5Q7fuWoJCTTe//6v
hwqQIHg1HLfQQyXxPf78ZqVsKkte3wOqLPutl2zVZGc0wXSOQ/Z62lEuQlkAUOLPhH39+S/bJGP/
LEM8Zveu129HpXvwUvm1ndzv77/P612yGkCDp+IqR/TkFAPneEOalkaS3uv9B2P5HMe9rw3PiTin
xXY6buaKLITnwJSA5QCwfPw6sUE8tTY575IGus/tOGxJRmUUdMoZQZrTceNBK5YKPRoHPS8QfscP
kpbSadLFKgc5xkAvnpT0IT8nEHhSqXBcHrKyN9Y1TOKKb8jxQ0azjSPWYHxXZSPc58GXnJfefYqP
sTpelZDtXSsLsujz+5N1urhXfBgHMwcoW4ds9+SxNFeaObfN7E4EQ/RSKefuO+MYUry+F3El6Ale
bqWZ/7ybfll0qZthiEBH9g7F89mHxFYfWiPXiCWcJtDVaNiUsjJ9jInUzYSsUTCibfhNHzjAe6V+
1NXJ8OvRqgNdZNZ9WZXjpVTtlzm20ru0xmnB8XpnV4Fo32ij1QSuQgjRIUZLSiam2HdTAuTFhjDX
5KtWtGdFt+5Iy3E0u2Vrl5F1UYP1/T+Undlu3Ei2rp+IAOfhllNOUmqwLEu+ISxZ5szgFCSDT7+/
3Ofi7HYDXegCqi4KrlKKSQbX+sd/UFL/+y1z+63JsyNYGRmo95cOtM6U5veEAT+S1RpQTyKuRv34
X39z/AieWR+pLTUNf52wjQhGi4CN6rG7c9holn8Aef5+ivne0OEjwCT3hBvjb49IPxBRA0DHb1Dd
F9YfTf6ZNy9S8z+VOP77DeixshOpTcIzQOHfwZxTS+EDUln5uIo99F+Qtv7D8fpPP+Cv49v2Ta0x
bj+A9LlRhf0c/+fvgcPtdgD8f8Tpdo/zVkBOy18G7pW/fSOVa1V6rg3eg1eb1EV0HfWTXl0eKZje
jmLrp7hhpn8zqwkSnXfMYZ0qA44etonbd/Uou87re9bqfBmWZKuWjMiBoEz7svh0Jst9DLJAnoum
yrLUXc13HYIykhvDFnRAaZ+oFs7u6BEagRZW86qXZOROslWUza1DnE+OfyEd0yNLC6WreXL0Zk06
Lsp1EXP7QrRjf4C5Q3BQWPmfbdjaw04iwHr2UK8ko7Ow4lf+lo6r1CMQyTrOtfH7viGfwp0z5V24
MMu7EcFx67ne7SZFs0KM6lLMuNf7934LnMPSm3CfvAOjzdyCKx7JNib9voSBdAvodg7ZsCb65gck
DR1NJCYd6Koq7qdmAFixFvHgb9rwTBIwWTLd5P90azmpyOuzgjLqffhuD9twj1jIPZORPiaSLEn4
jrVJS7OwP0q+1bPvdDJ216U+gPh5vycInmibPD3O+1VPNiCTCFdnnlgo7k++z0Ki5daajr76hHCu
wqlb3lFD2rENH54EjelGDXLTw1hKPzTz4lk3+zdyO7BUTZubVn1XRatfbZd8IrV9HpbaiUlhWlIx
NFypzO7vcZN3CHCXIdr8W/hvLlykYuQhiMber0O5dOnsDFUo25GPOSok7XnfH2Tpzeyndh8C9Mij
WOoiMXprhS2fcxkOmgBSmnXvfiBk9TTACceB3/hP9B3wA6rNrI57N78asz5Gg1bV6WSVQ0hr5hDm
lKqdjBae0mikfWeQG3E3uqsT1o2znxnpAqr7EKC5S4MWaNN9dvNAq1Jt6n37q5LOPaslmRmtXoWN
XotnqACbW0baXx4Lq50U/ii/iPx96/wmO23+uJ4VWvq7PZtoQV6C/VlYwXCRbbf+yaX/sbS06uj1
6Ka0r7eRVfRbyoXWbmWv+1O9OjU2cLc4Gl1QJ77YrAdiuQ2+U896AF5xT+hxrbQQLquHN7Aj5jCO
ncN/FrT5a7DlS6robojEvBUpoWftH5KGzLB3cHG00luTItvcC+uTf4LEbM41Ypgob1V/6gQg8lqR
C+HOtpNOqI1OHbfv8yZReUSFPVlP47K4qPr8PTI0HDQw2VkECNEnze4w7Hm+hm0EpcmkHBkhHPs1
2kaXdNZcAgT001Hqijr5XDPZEKv2ANJ3ax9tCEEXVhE6PvEkXg3fuZfDL1/NftI5+pNw9w7HcT6f
ilyKq7Ytw6lGvZL4uXKONbkcJ7ZQMhd2gy23N6yT4XY5fxgxoUEeb4xGsAxdJdcqtHcFZWJ5dBoh
aLwEt/hdZcgqNfJRDwV5OKvowS960UaV297YcFWeYdrdWGbqnGnAjL9a9zuIyZWVII8y5Hd3LgPV
XW1ReFLbnUhzvsHQr6ao6l4I94mD1k2QVN/2+7VMFqv+zXj0bbbcWePEFPZPM9/G2JuW76urRNh1
mXGyC9GkxeRXD3C72bEkrjA0JjWdndrTEnetitMIbnuEFe8PDeqse6n6PWpWS8Rr4/t6qJnkzmhz
szyNvfxUrVHGazb7jyBAgFT2aMc9WosYuaZ1r7SNpP1bqaZtyeooGy1I1iYXoY4TOyJ9f4kbdONF
uJVbnzitcp43UWso6eS9ynX3NM6cZMas6b8015kuO72gSc8xexiLeYiYbr2oKhTPKak1J+EObdI0
bZ+abY7iBoQNEVAtHg3EMQlUdHPs3M69XxZnT4th+L1XfXAXVJp2tkoyB3UMycgbRHCWInuTTvBT
Nfr7SrBe5JY99GpTlqmz0NnSbd2nuegy2m/UyDr7HJYYcz821ULhdK14MoZ1+YJ3rguMJ7YZ6a5c
XpZ+qC4ci8NpnrL66vVG/5DTYYyOrioPKiifDelhPd4b4tuV9o1I3OXY5bmXCumUJ/AiPZpu0C2+
neBQ7BKXLwKfVFqquu74ucNV47rKQQveS9WNiajy9qQC1R9td8vfjW32ElfUiFBNWT2urubjzc6G
iHISIySkUl7VurTR1t/88QPZPhR/VkPYab33svaUDzcim45onngNZpx3EXpD4HWtnd8MxIdEv5DB
wXHP+yFU8/ZpuVyxRh/doy6t+lsgKp9kqEaVwIGZft6HTb/OzaMAiqpAc731c2o9/aXewXzGarAP
gL7PAxH/qWWqJSW8c8ewv351gqJCnGzBeaxagRLD0O9tiVIgZySLYGBB4Kviqw8qbnF390mj6sjM
LjqCbwmFjniRlo+bZ32Icsp/m8uqxdaUTQ++V4kP4tudKiwogY81c+uvXmWZHN8OKgULQQ/+PSMi
QLC6bL7OpZPMEVJUn3KzWysZJ8NC5edO9VPhu4prt1b5oV7QM4a8yfEiICY+tGaVPyoEk0vYTfqe
CmaMq2BUSLzOaiJkHUM4BKN3aCZRpXpbfILl0c66wdFVmv1jHYVxL0T+ofNLxGhbQbMVaHZHEfvY
yjDoUOPOmSW+2Tbw9lA2vMO7HnWOQzfLU+dJBNuzo1+NckYspOdFgmVE+ZCQbRAikMR7Qnq+fdYK
L4+nzdMeRYaPlHt+etoaOYY5AUnXqeO97vv1FBe2ntNpoU+RZWUtGRtL+UakRXWiiJ67dyz4Xzvm
T52s84vu3sJioBySMhNGarD7hGiJVxKt5JggE/mDtGT8VTjG13r7e3XGmBtnPhfTHMho1Pzg3slv
RgAoIeIbJDFqZnPcxqH5gtxC0D/5PKyW/mlXxS+EntqvhS05lcjUEq3WzRflZn50Cynk7NP28VrV
GjxPtqD9QdZxXMgkgNnw14h4Lx1Bfk+roa80kjPgvCcENbE/dowb06IeZaP/yoWoVkSS44dh7V+2
02knwLxxDm1tU5FOqN+F+LUycVtYjtWFPW8QT6I2uvGqhca+PEtemdqyXl3CDUNL8fJVmDS7W2eG
f8Bg/7Dm6mrBI826nYz265i/+XmQlIa/kPHg5eG62NuDrcAl0UP/0dr9a9S0GXR3omsII0vE47xe
mDxE2gYoi3SJbVuJVd50c1TduugmfXdcIjuYh4Q6ZO2+YuWJB4UMgLm4vhecPFfotC7cFHjssjv4
noWeiUhT7vAOp6AzWjnGeCDDYT0sWEFjFoI8bqtMpTIw8xMd7kZEdtTPzqibo6okYp/SHc5WbcmD
1rfBeZixeSkDNRk0pRlapfJTXHwo6/asDremWNKycT+tCqcEEdAl70PpXkS2OgfDGUgTCYBPe4sB
vkZCd6pvIdA6RFjo7kFwV2jedQyaPRLdrr3mjSKwBxrntTQaeMYOPnPgVQt2XnVVcZaIJaArlMtH
27Zz3hpDRMiR/6x8YHzT0jYglS2PhD1/dsuU3a0SsRYy1l+uwfhVtsaGivemEi3HXBxLv5E4ulaB
bNLu41nSDo4U1TnmrTt/qK3LrptJw2yh+jVCLm08jzZDLW1RDi/d4lRt4ok7zo7R/fsPlb/Uj83E
HOtu4vtWjNw2E21Pa6WNp260fvT+bCdZQaPZmHW/FcNS4gYltynQ0wE3mjGG41TIWLS2emjIXI88
9FKh3pdLUqyZOhmClkF6gAbzlaSLPSUjk10GjmcEPRLZpcA5ufGcSRL4rGWMV6o5Ht1mWe+XnLxj
Djp1XIZGO1KHMqb2sNAFP8K4IeeW3L+4fTn1M4ymA8XH2AndU42jJwgNHS12aOMpf54my/lsu7pK
2t4u2FR6+dIq3eatOSyH1uv9F8G9gkh/4Y1kO0ihCHN1TmLS7UhjZTrP4ImHaeIxHAx7PuOM+92Z
uZsMHYSvwILAK4Zk+W2x8pQpwUm6zaExkvSFyLbLICbP7JjtY4NhQNgJPER/T4UFT6wrk0VN18ac
I5UhecYuVabboD5qkByyZXp1zEX+5RBIeR9M3PuzKLBPlU5xVXhWQpaWNvRGZknEK1patN0ebrWZ
R2aPxguKq8gRxJskJ5Xl8JBlCyzXroI1XqStH+UQ5J/Wvs2pZc39YdgL+Nw+q46NMpaPsrP2e1dH
ZG/WujwOTace0fWpV3rGzDOSOkUy201MmStsgJnmnEZlD5deLcFb4w7Vd00zlpIjcFvjQtPqg8ny
dYB2p7oisJ6dQokcQnZbwz1z6mfL6I8jI3oPYoVsWaeVQhcHRrfijL2sfa30gRFv6rK3BSos5fzs
DrRNrXE3ZRY5YCUYF3Id1M5yCOcC92Ov799Yx6gFHNUtabFQqIkZ8Y4qg6ncS2P91U2dm0grnx72
TsyhZaARL3FqI6bNP/Mh+Aa7i1rXb6cwW2v3SCqRc794Q/Xsci+d3GwgiGri/cWgWl1txya2YHfs
1LC293KCOOyYLpNCmuoQuGOf7NSpJwudBVG7wvSyWFNY5zTueS3lFJcug6muPOt+nI0/Liqf08pj
fKAbF9VzSW7ayJkZs6w/lUa+ngoyldGFruPF1cnDWSailTnbzDsPOUDEJlxc6dMcnzqzsc5G1zmJ
cmUXmcI14mZqEGb1fH/U/Mx2WJTLDqUpd1grD1PbLoL3vii/NLwyoegdMsk1P4PiC37O7bDc7G8/
XGQLx0F1RqjXwXQxURiyfAavrFvw+wuT1DIXuG6nxeZrQUKVLZ2I9syyE3Nnase74ZwqU+sj25Qc
Er7FSVByXTq7NGKBZAilhKFD+7hIE/YXrcRo4RPiGObjvt5XwQIIieH+vLSO+50GbTxMueUcymBH
1j+I9ZhJt78FlAWHLcC2glgfTa/UnO/b3NJIg3g5wtbyG8lBHfUkcN3hdfhQmTOellotkbVn2wOK
4+2g1+uX9GRwVeSVxhUkA2ek2E5522HcGTnskaR2F2F5wbE1xzXJeZ6jSXn9wccZ9G0ubP+8SM9+
W5XlxVtpOu9mIP2TqrP2mQuXc8m3+nPYtNtt0f60F2TobW9deU7cO3xyCE41fU7M2XFwDWEskIhV
KfRjPy16YaMtNNtYiokOV59FbkAUwF5azsky11mUL9gBNckRY64s0duswRx7NLlvmVxCd5m/MjEC
E/XSjSed+8H2cz+ZZCAv2SrzI3FCcyxztzqLfK1Tv6xupYGhJoxbkmBnHnkwIronTmgEnAerrtsX
pPZu1M/9ax2MWWJ36Ln7bEfzWpRVOpgdv4HRAMA7Yk0IVLdPfWW8If4FMWCESwO9dsK9r5cU+a0b
bTU+qR5kkzeV+VaPo5boFYVcRHisB1B+MwW/BlP3hLkdgMMQKhOsx0VlWz6ten07YLXuYBk1vXsz
2pGFXtLIaG6TamFTMdEysFg7NhVE284VzSYHuDB14MGOyd/MtRPhAn+syZkIQpF1PDbelEzGrpOW
2bpxvdj1s6iYobxh6g4FTcEnbVXTYRJrd2yJyjq6w+Knix3QWBos8z2/QpcMxPHc28Vq3G30Xvyq
KuMdpcAc+dtcJY7dqThfWz3Fl8LUUHj2oRoaVvcsV0dQLLb3soDBR4N/F9Aj9SLySjzADf8RuD1D
YyDA0l3QO80rehZ6UbsjnzOIWsoTwg4INVlWMV7NXnY4tYLpsRyn+rLa8uOWNsHxdou4x+L6wB6j
UNb4+bXEnsZApCn7RKqHSDtCJo51P4lLTjVkuM4oqYqMy91MQ3X2zNZ7C3Ld/DXvlkpoh5CESSkc
L4PlHfuKB7MqekKxZm/QMHBlGEk3B1SNgzm0++W7b+Dy64ZqiadxNo/5pNoTGZbGA2QFz4FfjQe9
GoynfvZRyuyTzoCZlTeLjUg0Q3fTPJNBusz+FNqExURAnP2h2qU8ujnlPnRjvg+2OR86cLHHQZVb
crPipZvJvbuhvnmonHI5iGwzDrlxe1Wx26VeORoJcoqAbRd3GGPP2zKO4miivwlbdpeo7RRiddsQ
Jwt9yj0KmynOrHU47ZvpIhVBIevTVX8wC2QPWV/WGF/wGFdYiGKpMCTneekecxseR7Syx3wJstDN
rZFSNbqnnd+Pv9dsKL5p3tjF+MbwE3VA2RlWBId1cF0jbbTSvQDiWA+F1se8zMpomnh9yNYK10ni
SLAa867Gchp1ngEI0OcZ01zedZcWjzVGDuOtLgY9yqvMDwFxZEjSvQiBVtDvFhIM2wy60EXvcUfs
w3b2Cqs9ZKxCSe+J/s705ykMGrs7IGyvQ4Su4n7H7RjPnltHWH6MxwK503HFcBHuWve153V74qCV
qaDIN91bqajRqcF06ZjCgzk3B77IjIyB267oTEHc7472ZjWLH7eexlBqudsZgZM4o3s3X8ibwVun
5Yig/EJP13b6ADzH8djsWph7uEFU2+95uJuVk/pgY5HUauMg7boidspDhGM2PcDw+Krjq40V+1SC
5D8LNUjsU06h6POqxnAy7DVUGqbcmgkqNOxeRTQdqIg1cgbjY33HHuD/aHdzu+st7cX1gAcnPHLE
66467we0RbnutcwZE8DUPnzaDdgBtLGXrDqhMl21j483jB+Xoc9r2vTU11rMLfCTDoVpCVVFJQbX
Y93KJiZAVftBRo57Z45gkyUempjxWg+tTbdTkhrkc1U/6t2lJuHpw2+J29LsKcD0XXNtjd69AmTe
HDp8ubalqfvCqOtUW/zqMAXSO22tJ1+cIkOaWOryspW6fZisfMa00S1RPQ4jvzmNwRv5QaHlE9AV
WOaAzcTj7iAW+bIKT4uX1spDUr/Gt7JGgzY2xvhNDp3fshBjR6ElVd4Lx9Ris67Jr9GE+QoNg33Q
YxAMOzHk0AuYa/B/lAmxtec8EGE9N83jpk0/xuXGAqz7ENWFWPiG1/HOCwBOOn8df9d9sDxkRjU8
mAREXrzWXA/+Xr5WezZfUPJhe2s6fLWg0QKUHg9y7AHiJp3JqGPLXHy37c78Y2e6P3OnBHm4ZRq6
LB/YbXaEfu224BeNmC4+rNUAmCLYd9BHvMub8i/Guu/kAXnDoTKrJV1Z7CNgVz2cNFWnlt/Vd1tl
fhYu3mDwDkth1yvwkpV7k2MDDfL+gXaY/B3rlnaVDlPWvO14nbORhPjOyR4tVkY25cZ4miq3L6LR
Ay8DRMjjvFhE5Nubc6HccL0im5pS3Br7D5qq9odZJ8KEJdH3kSf2PwasZ7FvjP2LDZlnIyzAZ+fC
V/CysZyy+eVjRT4ZGalDLgNXiMV8OWbFrsXOVBo//aDV/7Amvjt1tl7h3/SfAd6r18oVUuOVtQRn
F/NcaKL+fx7A4g7aqr/YRpmHg8WO0OM8N4LJunLjvVqT8NfYWGX7osu+p+Oubw6T3PeW2XRvD80A
xxoL1fR+svc9bkfJvdJWAlib4PEHtszfHIjyIcMRFHXb/AyHWBzpjZaAu4wNiwkzvoibNcqaCbZ1
KjcO5lELR4q82IlbUrh2iuGbyfytr2VzYb2E3Rmy5WHUS3bSgSSuYgJGzAo7C2lf+EB+4iaF0xYH
aRlLT1iqoZG5p5zYR24bT9wpj9UKjLBMzsIuDQZg2DjPtGq07lrilX4ZO+/l2s6dD8/NdNiHdtke
ytHVkt6ir5l6bgCORkMaq4FZTwCjY9QWnPuGCvQ/O767qAjM5tmsm+pbORTDd9d2MALV7X5gqliw
RAXz+wxXb3pl0vzUjG0/atW8EAU+WG24btt0s8YXvJ1K+TEbjX0CY14fG+J9MAmuVnDmRGqi2huL
H0FZ92drl/Nl5f0YDdUu4qrwtXuhYIQn0gxMdy9jH74rYRkbAae0qgodQfC96Kkn7pd+OtAFSnmP
RYaO8Grv0HZjhZXLJDIsaFb1XRp+RVDgAEA7ekV/QjqOetmfjQO+FR/Ts0Wjshj9Lw2Pa+qS0ss7
mp3LvP2jKwWB76Xg97Xgzfq6/5lZs3GkG/s3MQz7GYbwDVvlq1+J3yRdAlXLwrdktA2NQBk5OuK7
L4NvQmz6jN2xxAiuoUxet3naIh244HXQDPt3NZhE68+56d/RK2IxPoBfidJteenX+d3UCOtJNXsL
vzV4Z9yZapX3pW/2B73ftXs+0x4OW4UM22yHOtI8H5VSjVx62rOVnYj7Bc1FlVt4/epNHeg9AoHI
8uW9IK3vThEdfq0nKJrOQMZZtm4TW3CEV1COvU9qd8lJJICFjOtAtHB2gfZDuJoXATjbEXjcEJm5
GNMSCjldjA4esdD32M5mqmgJ6LtkiADPepHnxyIDQZHSH9hovDoSqwHt0tXckfAhT/ZeLMd+UCwy
dls/s5Aheh3sJd0Cl+QNgynazswgIV3bS9v5Vg/aLjvUPGeAbPY+Ju8Kbo5IuGO7WBniZZOpP7eb
aMn9OsKLamFgzdx4WUGWNiIrIu931j5V2vsy9Io3eQH2Zg0V63Yw/iHqdO/DKicpOKxMHc7+Nq9Z
Xd6EfBu/6PzWfwNy6zP/PzV+W8bOTyRJ/VEtmjkt6nllcyBleaM0lXSRBgJKrWaskYaXepPnXLzN
2yLbnU3mP1DybSp/s2ub8bpXqF5vQ9oUtGNc5kAXFhxNpPewTvqsfvlGwZrd7htTByd86Yc1ytVo
lupjxduMMlp3AXvyb7z37NfsZiQAf61/cNWNz2BoZ9CSAcVCbZXsa1UNoQkAxdH+2bhe/WjBMiUt
ucFRHRjNs5KB81bP7faqYXUc4mUDgw3yxoynZepDEkQmDOtAyF7tvjmTIGeRmL8wcHOiI8zFvOwd
Tt6mxISJWgwykoVoAejxmNKrW5CRDqHzS1M4NtNKYHmPZyxWMQGeP9eMBzzcKzHjaXaXllG1tjDq
b/VVWgQp1wwOvWmAIBpYP01/nY9attNditv+2FJid0Zab0du55lvqqEvKazISwhF4K0PkhTu2MJ2
fnFzS/+pNTYTkzNlInW6zYy456x4s0x58thfXjzWJ0J9Wv/WU4viwDfEj2DkTibtUcXKtdHAZ3pG
egZstsS5eW713oR4RHq/Q9dGs2Z56WzTM0U88nzg02wHpUk/JXJG/zF2xNjrlDCcK2X33xqyi17y
FudzVlFk71LdyLo8f2TbJHGjdG100+7GyJSXS9FPXVoZc4u6vizOeHf5PjDJabEHc00mihydOfZ6
1bwQTlf9hhn0P4rMrpgBtuVP35fkLvRyPbSbUX+rVBYcDX0oP7a6BsUf2WcA3FaWyHZO9qyvXzyY
0mdIRijVRcNIEAbCMGmBWPQHaRLjsuoLanxrL9UTeDhUrT5JM6SyrmSjX1kLlhHzi/RapkSyKPD5
DWkgLT3xwT5kYmBlvgAN7vFSeJB20lapYzVXC5Hyw6b1DkYX63frdTqTIvj1anXzxdrb6kRQLaZh
ZgPEN5rzqUvyabbe04EFnQ9Va6RMFOs+YrzRv8gfEuGqtDyyTOGlHhEJu96FxbJGS+m44dKaBdvq
holn1gB/RJ5V3wpunOe6WavfIHNSpk6/l4+Qisj0eVwOiySUFxlyjm16JCSCfG4VElpXXBtIPWD4
XT/hy7Z+GKIJjlztiXzsxWxDX5qPpW5BUPbuw8LY8+SwuA0ocJrlkBFvlO4mQhGGYJ3YfWs4iboZ
E2M8mppzoYeN1/6qeFCKtlexa+lTsjdzCzjqGQO2FTiLu7IzObGHoj1bMiPexQNG35RmXVxhuu/F
slVYDRp8ic1temNISSECIOy8XE8giIPzbMx2vEA1FS4dt8y1aoj6keOkJ3VpqPKCgsjsi5ClGijF
Mh/gJsz3lrXLiced4X3aAFDgOZAONE5pj5Hrr+q1x6t/NIkMbtgMy+zQFhaQ/Who17qUCLE88q60
eXJgsPDZCOFwLQgbmA/OODd/FsPO3jLKcZ+qqnRfgzoDtcKjDO7Ywzw03vNKZChpCRXH5T+Iy25S
7L+kZTebmcMTa0Nc/C0kHHQ712daTh9Lz7z3YIXlViaOJAdlUA+21X2f8+ynjgpB9Evyn3/2vwvn
bpJnnLP/G9+HOO8vRSpNE3vJ4fZYRPt4CNb/UuWOpBqbB2Y9tK6wdPZfov2iNODynSV7MDh+JCDw
fxXdfRPlEYMP6UEgPIZUsvH/9eM3W6fjKjeJOtya+5pe4Vlb0v98hczbZ/y/385NNPu/RgCDZMcb
sfSvP6OWSpH5PxKNZ+QGuJLm3uDEeb1QFYfvxm0nXD/2nuS2t4YmrP8103USyjr2Za2ami+5+Dsr
61Lo5yWXThJsW3nc7Bk+Ws/lo0Cq8pOBABbAE0ww/3B3/WtKJAbr28cPPCRbt773f6v7aEx97Dev
Ha7QiGR6PEzrAXcuk+urzoMqKNUjg+cf5JL/76L860W7SZ0BIjCk6J7l3O67/6MI1rU8J8pAm6+5
O434mzwA09pgnkJisa8feHppD7PtPuoqmC+zKm5XCPFZyNAB7LYzwe99sL2APDnHEmj+9v5cXzMK
RSl2x+okzRuOjFnjG0nnXaoZeXPUHceB1ajm9oSaxE2N0iRrnIUvcmbmN/hRGe+tAb8UTKeGLTnu
iByNYJ5fF1N2MS7QPuZ31VBfjLfoNgVqSeU5TjGg/m7svmeb5zCj4bgUeWFSmW2gP2IQ5ADEG3jI
uh3NXN9lSSOL+UIkhkhLr62vMw/INyXlePVW7tJuH15IwJsfSkOfLp2F2Mo/GX2GtGkjtDZD03Ps
+02Lt7X/ZJoIQmkO06u3amjP8m2OR6QbcaXX/sn0xzNDMnM7gSPrWbObL+5V/6lYfPh7d9nvPb8d
Tp4RrG8lfAQY9OJ6qVJGz93INqhs5vVwqTCXUeDzRzVOE6H8JyLLtHDTdyBJgzNN38hC2tJtXqpr
g9Ljqe/z2kk3estPamTH7LB2JdbmtucgUHkPIWqULxgkncSW2hYxAX6a7uCe9pvISeHkPbeZ4c7h
1nm4PLON9Az+zD2hLJyvbDEMAbfULFk3zUnTVPU8iV7Gq2csiSV6lIrtlH35blMk6/hgDHbil9ia
8uKiShPipWyxXOqreFQgjF+m24FHb1BrfVi7gMDZjuCUyDfvhFRH3eWmOaRN13QhAUyASFpgR7yw
gWB8hvRL4MrfuB2sp6Dy+tPk7Yz2hlZd6QZpTjvVklg6gvbA1s40ouoJC2Kma0TMTM1TNREBoE8D
lLg/KLQxNKDZqfKBXglAa+VlBreMjTnD14e30m1C6St4BHf/XDT+Xcf9V4fFWsOMeLQzpXIXTMRF
X/ZwA4V8Qx/O29Pb68NcK3Fxuvkn5En5PRcLOA/liLAtJvHUs77FFXnN94PngP5rix4TIIObphAk
mzkVeWI+HpunXntX0485KolOOyAnxQg4FsV33+oftZHOStafpc3a+3KXSAOLJkbJJ167YrJ+kulR
f8uHaTjsQV6ceqNdz9KQxTVYe/+O2QFwj0+wQ4g0DgklwnMvpZrJ14MP/yHQJH7vLOaffTqOxkqT
iqg6ulTxFEAWedsTaXI2BU3Z+6i2z2yy+g9t9LOoMm5kIlClf9UQlSAjdSxYPyqNBrjiCNtAcwIr
Xs+6VyiIK8naP3VyJ27N8Q8jQTJGaE5xZZIZHrvVYv7wF7Slrc1cEDKm4EsYg/8h7cyW20a2bftF
iAASie6VBBuR6qjOkl4QsmWhBxJ98/VnoM65USXaYYXjvu2KXSUQXWLlWnOOGTPf9jSLIaUXmFvG
OuIq6qfwENrau4JkvsOJ+jNEYAQcDWELPyH4QEijtqMW9uja6m4tJvzZk1N9TD1bTztyaHCHiyY1
0519ppTn96DjDoIvDLc6thHHGeLBFWzEB3t8s6neiMIIxSFMidlkLiavtMirj5o9FZvZlOQPl0O/
Uc3gXRIEz+beq5rVYOGgnISW0vzH0JlLRb+4nZPwCyTDWSVBUqa5ID1cCKjLR/m8kgC8a3UFrNwT
T1PlbLgvf/4Of/X3zyX+sE4bGj3lKctOHs0utfvz319Khf98sYh7x67pLPZCvhJUYmef+dgLmiCh
kLm1CJ9to3Bnye6QEUjB6KJY1cw0C5b5vz8mqH/idQQ+Kqwzn7+Scz0EdWi3xq2IImfcoEebb/Sg
iO9DqZzvrWs3jzVZcMgIGKx+cezP7hXsYZQyi/uDhFNDejCTPh9b14J0QTl61xUMtWFD4FibflFc
Lj//30u6HMLUXbFUaQKorfjHNvSfIgCmC2QS6HbXuPjH93r2g2bTfVWffXWQs0pjzrNSBiYHkaRY
Vj7jezNeW4n/5zv11VHO6mT6R1mS5oNHTN56Hq4DsRYIIru/ciFywTwXF6XkipGmawr97BlEsDZP
so9iPrZxtw3HobpOpj784kk/PxfPNQQ+SlNiQaU8O7/zTWo0ZJRX8y1D5hAY2JTu0rgutjryiIMG
8/aLJ+1zBeqCZzEdrHuLO3kxKZ9bXY0hhDQPlfZURt9Qoc/Ds9fQe7wVzXMQF8g/v/KjfT7BpeTF
AgnGczmYa+EW/fxop+0MA3kqBIPuaIMErdV9PUaQqP3dkvTLcc52HwMuIXoPpbiSc+/exLM7bUAm
Bq9/8+j9ejZnTuHOzUqE05yNAngBvrH5QeaTBmHzz4c5X1+hKKFmWsJD0TihJ10u6n9eVkBhVabq
qLmPLXCeY7U2aveLx/vsvrDHdPjzBo4yHOqQXcTnQ2DFCYiuyIJ75ux0hmmOTg4t5C9Wnc8LG5Z6
g+VU4ENn7bEs5zy8vpCRFuhVWQLV8xcliuNPX5lslwfo34VtOYQJzw2bqI0Ml7t8thrgq5YmI7rq
LqAqi4GLB9GhHvcJ/2uAsvd3N4aDkSfxD98K7yZX7vNVM6suk67qyjvxynC9fvzrv84igCGVHQD4
a+tsydEGs/XmQM/vcv2CLZL+dw0ArhR+V5JLuPGYUInb+fzjLWuUMCks7a4fvFV8wsPxxdX59W4T
SQ9mQWI+Ax9tnb3rVTxkvQwM6247pU96ZKK4Kf7OSc+MmDwmAEGEMVlLlXD2mkfMT0xYP/XJ6SdE
LZsefxvbkL+8D4JHCq8I+S6sXBzp84WqyLIhhjVuTu7OTjZ07f///vzZ2914qYSezp83+62zi8T2
z3/+/M0GOEEfhntNAWiy5J5dItiKQayLQZ10a9hApax6HbfBU47m/s8H+sdK/OnVWxIyccJKnlja
VefZwoUqRJPOqXmys8Zkk2IcagvTo9WiSS27/GaRGTJGODYN3r95pPQYnnBF/V3fiUfCQTVCBiNt
J4ea9+ytSZW08qYa+7twH2i7Qvvbt2b586xevI4LluC8IWhoVYRuyurvhD6/Wcp6hoT05+t4vtov
J0BYB+s8lR/Ag7MTyIymCnvhdnepM+5fNCYLf/77yw3/dJv+ed/5QvIsy6XW/Pw4j8OIfJll6z6D
cKm16ZHhmY+daA14BxZyuQk1Rm1/PuaZvf6XQuMceYFiOIkGUeTQtGDVNTK5rD17VU3Rezo0SA8V
0yoEawetbI656k5fHH65Zv+e8/87/IL94yWASHz2Ck9m3CKADJkCVvWBr8NzNyPyR2fTx3Hs931g
03vByDYp+2B3yYPGYOmLn/C7UotlnMqeFRcSzFmtEKe1abQMsU5CM69Hrb3qswSNiJg/3HJ+plpZ
2170No71VUk8uFXHCVhxBzVM8pZo9r5OFpGqAf0VEKGojwiCv1iHfvsDwb6zYFDm6udUta4P8Y3i
JDhlOa/wPCK5IJK9lSiqCkxMdjn5td3+wK/xRe3x24eDAZ2xLOXkZrpnd6dRDXTqJMtPcOq3zcRk
oGBXQqM9tx55w8z+1W0utfGLheJsvfrfh+K/hz1beCdmO1GteCgCOdJT2lf993F4ncKTFXl+PD4H
AQ7a5galDj7U6Iu3/J/IuPNH8r9HP/s6gkwpsbjl+UlLmaVijz1mDsT0KMdJZeffexvTbkuW2WqI
8E6gTfjBcPcnJPR7K3PWbO+21excKkxcrEIXUmdIPBoKv0T1Y4hqDZGCfmvRndsaXbFRA8eo5/zW
XSQcdDN3wOjWfFHd7dR3H2WOUcoqQvgCeDFpxRoF1iDN3iQFDvTFx0Sc4kbO8zOml6ObIjlyB4Wn
s/Ghe26ntvBNkwcmZBUh12LfBYpOsZk9ZkH4YBf6bZCqNU71cYXxCPnS5BuqOLiVsZFTdT/Y3tYr
UZWMhTuvhtxONwr+NV8QbK3YiNeBldO8M4DvlmIHn/NnX8k3vF5YX4cWzDIgdNprMbpUhC+IrsPw
oYqbbp004pvRhEfHhSOsaGp7T7ZcxLxA2tXM6z4gvFyHg4HeqidzWz6M2nBZJNWmRG657vF4qya8
+2Ih+PxB/r/HDkIL9ReFqjh/z1gH6E3STTyB0LxlhAzSzBsVOibtMIYC/D0eqRx/kz3vzGQ+guN/
jOJhbSBLYNj2VnTaCYfLVyvksup/fhyRujJt+qdagxZytjyZJQPpWJbqlFbvFhtA7pNEv6IZj1Wy
9ZBTaNNb2z+YpHtM9e6LS/L5k7RcEmRPDNfIbliClc4viY6arrenlBql14rjjBhsa2qi3sQt4PMI
DvZHjRTq++y1mD+cWt202fwdcUV0mA1d32iZaR86ciNu6oqoHT5f7UEye4DGnHbvf/6t5ueJ4P/9
Vkm5DIiGovwcNuHix0ChaZWn2ruI+/e4/EZE0JXnJegNbsmd8JPuKtRf0a6uyuradPTvNfRDay4u
6/EmgIiC4cY33bciReFXfIwjD6ZW8+5io86YLYKWCM1LsqZoiqe3XvJXZJT//flMpJd89wUXfL4/
ipNQMVKb1GmW7TGY0ts0Jg1jYKD7xQL3m1WdOmnJW2PMCJzjvBCD92jUAs3giQgHsQxroneUO9m+
1Zz3sRjzm9iT41UCsPaIJB2bQTzKL2rf3zxXBOUtrC0qKdpcZ6WU7cQ5iTiNOsXV0zRYd0U+o8Ih
D8bZe9kPqWdffOR//YRyynw/adxYDNbcs5dI08NSt8hGOoWFZ/+Qw0xUrQQIGDpttLfKUTzmaV2g
uTVwPJDu6f/52fzt6ZrUvYQZM4s7JzJpeodqsCoUOwkdJzezzVVYFndxm+erftIvZFj4nWd/8fZ+
rlf/eaJcmL8WDVreCFOcnXSjE1GjzctFjoCbNnQonPHvKwQu7L/H+Oel/E8HJHYCpc19q05S7Dyk
FO1EmoX1hIwZQ93ok+JXGPHF1H2VirtUHmerIl1SAu0ImKNxdV43KtPAdR24XFHDe+hdA7VZ/0iu
zheX0Pj1OJTjNm16hqT0m8/7fkRkdKUonPrUGNZNExSPWtmjlc72IV0ffD4+gKcHeBsXpDVty2Gm
gl4SwnDoerm6G9KvcvWW4uPzeX/+PcuT9p/rnQ2KxCHXranIbqyG1YknB7k12U31dkgf/vzY/vpB
XA7mMMKkUYBP7az8G6ESzfjisKTF8YVeom/v2ovZzffo7b/Yh/zmUAaAHxqPSxuS7O3P5xWTgxRO
KNlOXZzc21bpnVJDedswER9hMDlfvI+/uascjZRvEE7mAvv9fDSYwZ2R9O1yNIot1Wx1p9jk4otF
59e3nq0ofTs61DpKi1+EHB42wTYam5Oy6k2Td2/Eixwt02UVSDdJ21xiUfliXf31lV8OCWhpeenp
VZ+98tpUO9locMh0HgQkDUM76pU2fPvzc/Hbo4AvZNOkky9z/vKZHqhlLMM0RlRxKnp5b5rRF9fu
n9HR2YNOx50GD+Jk0nt/6VGZscQGNtPbyT9qUa6rYUJI/D66bAEVOofRl8WJ5GKISNEXT8fvTu+/
hz57x8iaJ6rCXe5bo/aV0aI27HEP/fka/uYRXDohfP1A+Ai2/J8fwULho0Libt06fV8BYDLtK9zq
+XEmBOmLyuLXd4vKDY4dNEUair/cLi3pvWayk/jUWc7Mg4esOyLczJ8YY/uqSucvFs2zNQoFHFm4
rkm2qS5olZwvG2lIP7sr++nUL5EpGhFGu7nTYQNnhBx5yHfYVDTmF6PUXw6KupixGUZsGAELWu/z
9QwykeF56pyTGzTdNjA8NjzRlB57a3C2I9f3kA5a+tVTuvzV/zylQFV1uo9LLxU0EMP4sxXSrGid
ZKOunQRa7wu9NtJt24KC6EoDsFATGjeaEw/f2FDCTaJUPrhhk+bruk/T59lJsWWKaE7WXjdkp1gB
ysixLNzOYUylMhLPUCIl+PNzd/ZwCxRzdJgok5eoVH792XUak9irQyvn74MYsqNdL+7/fICzp+3s
AFT5n2+ExHzs9ja1TmgTp5UjR4yZPMsaUtdXgNCzd+h/D4W8jKYfrTPuwedD8alFsVMZ5amcMTD8
IPiMVIsv3tPfns6/xzhv+vVNCp4FtfEJ046U30AxoJshgemrwzDfO3+Wljvz75HOa1RHH21SGM3y
pBPmh97ac6+zhBi9sWIM0GAquhh43K5TjPHHRoo3OtMakVUIfqyqTnwFc4umFP8B+DwiqCsDiXHe
LIrgjC72XpptiElTaoShtRJWT1i4H7FR2PtycF6gPzAHVvPPVCPmIUG85ydTVVl+Fzk0hUlTasGN
CG9f5BlIwjpMNxHeo229JK6yhCyi/Mggos5wVqE1tKsaexiWw8cMEccE1s/Hcat2CJV/uG0d4Rs1
ynVYxa8Ic94HvAWbZKzaDYmfILAaiXNsHuyfSODYrJFJ5480t3d5CtiOfGcBuSeJTvM4HYo53w9N
q69dAAUaFgTYAXYj3HUZFXI9VJ166HS08lfgCGIYVjXyIOwpYBhiSZCkgAYiUnKSPKMqfMeCysB6
TTCyhFKTijHY21aiiA7Mfph5KDdYAJwXB0MqHNq03BUVcYmhpqMEFkiymKlgldPbwW/cXGyamFVH
T1MIKWQTbTS7te4as2+OusLAWXRUAJBy1EUKBH8l4kruDSMoX5w2bHbWQKCsI3BNeiWyeTcynUNh
dJ4/Z5m2qTGi+o6JNT2o+9dGhva6sDrjI5BAJ0RtDY9TZQuM0NPYAdACITXJmq8mKbIhGaABJhrX
TDdx35HnVoUGBGJShleIzqxdWAE28ggxeSxbW/ppXgTA9IB1XWZDJC5FmH9UBgmNNEvci77ryxVq
a3tbzwkYxQIvO94VAVCSt3+I3fE17j3QQRihN7ob2JupiM29kngBEZ7XV3Hquod8qNu95U2Mahl1
citt4xiF1XeeC2ebicl8CYnA3KQCwlHfhc5Fhbp1FbZTtknq6V0MxwGeeV9MD5UTQJGKaJqpKOqv
g0AFOysJEiIeZms/dtM7EnINB63L/XCLyrfhNECqzqCsKeSMO3LKk43bFO1FYyOyGhQy3PiyTw9x
tYIKj4mkyx2iuAxBilQc7otmkPug7OB5AbVAYZ+Z+K8Gma7NtPuoB+21miy2fLUT7AKnFteNzOn6
NYoc1HhynmHJTPaKzCp8wTGz6nSs512T1aRqmo2xpJKCZYgj7bYYSveInqfdtlZCtozAv9B18Xgc
ANygnwSS10ZVeNU48qfm6cjd3dZaGxX+rD7DfE0k5+tI6OGaRnOxLlB/bzNmvqugNcYLI85HPpfE
ypEW1l80gRHcBeEcXzSqBPw/VuWNN2Gl9WbomNgWATIWAOU1gb1eSggsKX7FTZ7FZCeTHncdtxHJ
Abhqdm5k/bAhZ+LRQwSXVu532IkLQF7KtZsKPCx5wP6iVPURuzkfPT28GkBcXJBsTL8VJygtkOjW
1fvRj0q3eApz21mZ/OPWlB1pbUDrtn1C7A+Ss5n2pIZXLwnwUWmD2KrFa2upQvlVR9Rw7GHJjsVi
VxyxB+XZwrHLaUyhsg0vbf5xHTcwkaKujEGt1epHqOHEBfwFXlE6Gs2JrprWreWgwreLVdgs4QOu
S1ZoG2Zrs3ULlLTpiPzfBjPpuuQl9GHpR61u471pm6MdxCQY1cCXhrDq7kMaZNt2cd52ai4PkYue
vC/APtjlXOG6n+nsp1Ww4t8Ibo0Zko8eqZeki811OoUAJJpY8pNr9n8mMC1YFS0QOXTjUQRKJvGI
+iBCwNuUMRq+GcLYNtfSijZrIb/nwaivK/xTa3KnX2tMoGsZp+9D0fxUGHyYLSTvvaV9M1UHf3E0
fxRBHoCd40R7xocr7s8Pi9wyZHeBWhtdB7LVTBJ/hnKNtlNF9+wq01XgQJUpWu2hJvFzpVV2hvYw
QmaY6zNyVdBdYZvz3uQ1Pk63MHc2FInVUFE49FKGzFxgHhU90dUrMAbNI/8ib2IWj3h745p9ASvG
Y+w0eIesKnty8vzRRq35reu0/Dhg2TtMcxkeQ8jyFbZY0FLdonN1Fs4CtjTthwxdz88LLIxYDRF+
eiH6Tk/DzsR23yf40D4UofNTumixZly8l43jQR4bGm1FEazTAyc4TtPZ4oV1z3TVVslODFJu+iSH
l8F7soWUYN8lnTHsEBg1V8DP2mulZHKoc9bepaC9pFJOyUSNBmyt1geLkPJ7kjxY7ki16e0WgXPq
JlvVe9MOtMu4jRgU8WgPHc0jnGIYx7BzSnNa862dD6LvBn9uGnGvksjukSp3HeRssJW7GGE2HiEv
eZJBw1ddED73Q1NATVaAvjB1yZqLqQ/hKRkXLK/ocex5DLm80n3zEsKt4GLCAPFmRPtZmYI1Iqxj
JfBSggaV6SX0/mensV6srnuaLKgwtZnFd7AtU7wM1IBWT8lgkxa+grFTH7NOC2+tGOaAh8F33TYm
W/IxxfsyBOOC5KlzrEixIc19QDj27E+hVR8KJZm9IM/BABaGN4K7xqwBRLyTFmTdUOJu2wzrUbHQ
e+DgZyv2WcEqY6q0dpwOAkpUZKuMCJXD6MhxK2qTvFm8edd9Khk1hhIibSB/5hXTrgZT4kFv23ZD
qLL7HECegq+Xl/vMYhqCT8DcuhAXfIbv4rkBpgb5CC0ZnpvZepgnF99zJxP8M6HR3+XwiXjm9eLK
kBgXBi37UDMLZJQgV2x0u4a3qsU3c4nkOrf6dM9kZL5RzOn5v80mvJT2gFgbC+hxWtqm8KdCny9e
cN+0mdyFViN3rQ4CLMOgjhupU09FRcOqyyt3zU81tsShIyEqcFCuS62tgTP33g1edJ7jqfJ+uDVW
B7fWDB9Om3cLR9fdSH1AMD0SgR1mFE9AmyOMrupJFFr7ZuM+xJuVTjnMxTm3sFzOLPYi7SAYyEE/
GVUVPARdCGukq8ZdWhiBH3rFtLFDhmpeMbMqBy5hLpaWd7u5ncIHMpnTu3pEOTiYyuWtZIYU5YFz
ocI+2LCdVA9ysWiCLnc3rcYKBJiJqeBoJlvkyO4udvXET6oev69Hfzvp3Hu7aKBOBdSQ0eAOJXlQ
1U8TFxEUzmxAH4vvPjPsn7pkBFYVlLRNzZRP5xscrjJyTr9DabUI9UVKhhJUbuNkJnFqmusbve3R
HyceJ4y6u8yPSWy0D5U3vdmN3lACde/TCB9tGs36qq+F7qe68T5ay50b6a/ZSmCfG1wybkBcAPSY
ov04MulhIIWTwmVtV1VkXEcMZFZawYrqtvG8VbXFhACf7FZOxngfjJNaaxFvZJRljwMaeJAbSesT
h2dvCL+N8+0PpUcPOnJZUMfszfGjTLuhIgRogEOx0seh26HExmmTTCkjHNvYAmobN6DgMkwCQbZB
OoZ1rAkh0rgUv8fJMtg3JFl7iOOsurOqPNlXo22uAVENV7Cr2zcu9rQjBR072wDyfpM4/+ySq4bT
HrMj8UkJLuc0eMBajtMdi+KuYAsLQ9EFTEvtYeAoiOqjSIzuW1u6YF3RNPueKtwrtOzh1pqpmUxl
t7cQstgE6ODtX0kelek2rafhpIBXkJo59dULQUGX42i9mskwmO+JNAfjwaramFRPwqmyfQyiLdha
el2+4rJdHsa0h0zQmCbedqvfVHa7BOoUlrfOuhFYqXTHfnxqwCJd2QOf5d4mED3H2n9htZhGc8eL
btNC2hvPVeU+nWN7ZRnaS9a06SqvYm87V7n5llYG+xY3j2LskLho12FcLP7ARKeK8vR4hT2nXQUZ
zP511prpBb2CadPnSXRrKMKJMAfUzn0Ue8Ata3nfD/hYwojJF2u9e2vHGHACEtlXVV3hvIIc7rQv
SA3RQzLrcA+Kyu/C7LV4W0GWuEgyxu4aJbWfmY3y4354B0ZiraeoQc/fpAC9JPBRmlpk2+bUPLqd
ejhclXmRKOebh/pnq7s1Zz/U+GtZzcgVDF6yoC3WMpUCWKxI/HRY1kH8pCtFwjY7JheA1DhFV0Sq
QuAUTpBf5zCqEt8DOEdV72r8UiOjhgFYwnJpJdMVCBiwbUZizVeuoW7TKnvpYLjtBxsv5qozcVlq
mVfDT4C+Q2x07UdwCDaoB/MtGEs+DZB2MUTydGKjjZ4oA2gcASZ9t6Nw/OHoQX87Mavf8wdGaDlt
dA2bEUlbOFsG4GenD1gQjPK5zXGqisI14R2Nzl7MRGRqAbQvSo7+QsSdc5MGNS95sQAXe2IXQHtV
uV83EwAeN/Bu6FvBTrOal9BxfmoZDUfBDuQwEtT2zROutqsnrXzzpgDIA1MsH2+BWkct+Astj1os
kIHG2NPEOMqCsLa0SttjkKP3xbBvpQOj96sgrC/tAWuEbhL55aJUWSk29WKVlNR44Au1nRwGYrls
kG63ejO6K5g9YmMEcIWsMJlXeQrxkKA12lwmwbeQegjljoqfXghIRJWgw40ilKuCys2PJX6VJIon
P8LqgyFKk37pdfOtsCZxMccAH8H1TVehmdrsMTxF66yud9JS4WXdWJjuc8sF/Bd3N2ludYTJie4V
ULp7tMdEux7wMXKn4n6bg/l/jlhmjuAJUj8ZUyCxPE7ilqIW+kYZwb0j5voe0tvPfqjri6jtvRUT
sflSRPddtiXmL1mz9eFWiNR4oXjtWV+oeZRmteuha5gRt8rZkAkc+yIU1spoFVs+jLKpH0dR6uuT
6z3L0saabsFW+D4HzhuuquExFEV50VoaYQB6TgLoBSMNOEVWZUCrd6PW/ohSa7xI69H0gzHJNpnO
hFmpAL2EgcN1k09Ned204t02Te0AZm9cEVwtsFjg6OO9imEV9Lz3MwEO8CXs18J22r2ZlTRIHGlQ
+tUYzEuTCWORMJzDmfzk6dM3BzMSddUE7K9RVHdapu2cjgy/NB/B5RVUq+iwQCKlJV4ekgp474Cr
YPxtQCTMJ1oXPQo1pCKMmu0bs8dxFzsM+pKKzIA4JzY5lkG4dyuyuiPhOveclLmyHR7L2EU11Ayv
IMnw60ls2joF1IoeLqCQtu82Q5rLb12s4s3UZuZrGwlx7SWpiFdVE7ofc5uRrsZqeuwlmpusbUAH
6cE3zGOoIyKNlD2WUb+VMNeKrBb7xutDH7vt97lO+w3oG9zcrsm6idRxm3hOgCNOfR/hgj3SWgJl
Q2balgY9tDbJLZ6mSd4VTvQ4JwP5kpoOo8l0S1zpU+7TczRxDXY/B3Lo1opc933U1eRyZ9w9PerE
RTlZzZ3VF2TZW6VzhKMcXTsym7d56qabGfox/VrFaRjLjl978UqzvEFkSJXaFjVNPUnbIgx4La0f
fFV+EtUC/QoRxFpOmOZbbcRwNlieby9SoTCOHT6eUOUreyhvnFjDylhAZSjgh/D77Ij8DFFtQt17
Y3BcbbWuGNkYWs3b3NN9RC1KWdUMWyHL/JqKsP82FpCzzDqIVmwYS1iGVr0jwjxd8CRsCGZlpy/E
p4XbougNX0xWvmErQ2iBPmFpV22WEKENYz10xAeoD9R1aiZ/trIA2Un3Qym9grucpQfWWusK7VDh
y3ZAEBWGZn1X5d3I3j1rcfDVEuYtxpKtiy14rQHw3ipcjSszyb+jfo14bev3aIQ2A+LAMA92wdNP
dvuPxda/inRFbw6QNKU0+Q8/0wCfWtlYxk2OrX8DQptGnOxNv2sXmGjiXjozUGATEebBc1kU6Gh1
pB2lLnwKwBZMvwF6aZH2lE2NfupNIzrVjVlceanrPGOTpDPFjnTFxYX6PgM6ABlj7aXTTItn1tzA
hM830obsqAsqNS0kYXmVlk3+0rZ2cIRGWO8jwg73gdFEt8AaG78g9nA3clvWXTKIo9lza0I7ZBHX
K2tTDoC18iCZd2VC4JcAfwDHz8BbaoKAJ42u3P2TJVKHzXYu5jct6hwarmq0L9pBEky8hIxIKrat
0UBoaJQ27JnCwdVyI25HNpBcEkv7Yhjl3lXxQ2UDa4jKpttksmUzpkfJBWPx6toDh34QtGaPM+BT
Pim1IT/6zFEvtts+ByqLjgY0sF3aQEQa4+Q9bMaBn0/DV85LdmHQdnhl4yaAIWOPPkNPWlSVAlbt
pPoN4HnebwvawRR6+iYvzXbPy2luCTuRmACFOmj1WNyLIHGex9n97hQjz4vOeoOLtN2WDhioUSvc
C2lVJWtJVTw0mtv4QlJQ6AV5S0aqxS+9cNpLAkmztRVrQJIp+tbaTO5mojL8iLmmHue4JXKBjgTw
eLsNgntuhsGOL1MeIaDQGRxDAWS2kf4ZjW29TLPVHywWDJiFo4AHXevDI586uXR0xQViC/0mUjQl
KIH6/dQ7C8aRTyRsaaadEgJMrqj7LXrt7wnKFrGiH0dxHYXgV4ouyz9ouSIIc2tW5Kkb7SuXNKc7
KvDaN63UfholKukEjAkpjwEpJcTUbnG2AX6QPNk39UgYdeiMJX2Ltl67wTQS2dH21lVn04WbBUhD
glKfcaWiChirn5gthz05P1BWxqFFHqFjadoymAD/M6hiaxpmdCXqcoAX60BG9kCt19hBvtmTfGZ4
plOoqVcrjRqQBBV7fhg27YWsEHpqBNeKIOjezdwzQrq4uGCZYKr24HqAqQo8DjiV2vpZ5AIyTp03
fo8XWxTPC9JvaO5FKfk0tIX14bLoXzr58IJiUx3I8gHDT4+J1uVLnCM6HkPifWgZtGvye9hJEhWz
gYnM+kvd+5I4kLJEjru5a53kvjfKmtFARVuhLpxtkBTRflCGYOyAFoSAlvzQ2AxYeeWsCPFjZ5eg
0zrvqDxDvVizqgPI643YTjJ+7LyI7Yk5vERqoYBLrt+aL4C8d+kSwFDusthHjj9Dv85zCf45N4OV
ngR3KhqGq4js0mRDH7pqHmOU1N02aev20RSyW+tN7EFUakg/qCJTP8AwdS9GULDfglpvfF5bJpB2
E1yEE81i4UVPTBD0deGGhKGQLbcLIAbs2dgEF3gEDN9KQpKbS9KByMtr11rYZLukG+jceX25YG8t
v3LV91wvvqdlbqxBkGLItxw6a8eejWS9yYLuNnOhUXYu3GtyXBJ2S5HYVGCfaOum3zuDZbFXebak
NDNE0Tsn+FbpU0kRPXrVnniLjZe80jcrg8ui6BzzCob1gHa0b+N4VzMCvp5x9yJ4kvEOSR3xzmB3
iEKtaXDlBskBtma/zykQ4AIjD+7/8keQhUs38qn+lidHu9oa98sJoHj2y3Jr20cJPg32P5QtOcJJ
4CuySmbrvqpAWJQBMTCGWRk724CN2zJEAkEFtDsvFEwDyTIxqa49OEjZ57DXVlOSPmIAWBpttbFN
Mte6I7bq+ySM45SmDzMv/E5HzEjKCb34DLw8aW5XcpgMooka0kD0+CegZiwbztHpb3O8hxaAS5qc
Ircp2fMseJ6pxq4EGfPx2pm06EPJoXtIbLd5NQDS+d4EXAH3tzHzfXcTuUnytj85ujkfXBG/umbz
FCodTnwGcqI1erpfjgb9fSxrbnARrz1orw9mCX1iJeHV3XRKH46yhNpGS3hYlbGGiUyjEV3EtCO6
ogzp+rY18dRsSkExMR4xYXmaPTx8oBDDKivIE8oMOvr0iTImG6zCE1drLQcYU70SPbEIXbwF0IVG
ucnJY5mKCHwrHRqSR/iqSad7aEbmKFUcOccsmV5Yz8XOYdSxZtnTb8CyJ36AOGZdoEG2efExh7O/
ZsYUsSd/k5j5GBCKpe/Dt2eV5X3zM8dosjJTt9yUDbUa+AWyqIbw5+iM0YZErrnYMN54rlh/1gxW
IFoF4xsBDVAI6QwxhNEpSQBDb4Um2RLGatTfDa1pjqoFiJGQwLMK6d2s6p7kXxpPsN5pFJzMqWzv
kjhC7d3rhnnniLygNJ5VtZ6K4dVkmfIziONr2Ehv5KwzbxV2NdGj7STg7US+idA1rpjXlFcWSwk/
xPpeshU+JqE9QZq1JAMTD0l2Y0SYtA0msnmQsjPPXvQwrID4J96BlvP3Nupo9rruMqEMcIgkRhNM
ftb27X0F9BlETVrDOYNmGWdESFtOGD30Kuxuirx+A4QvNrLykB4mfKqp44jXhWrbw+116onhS/dN
5oQlAOPMr7SuztUxF2l+pTNBclCWtyOY3z7Zpj2JXhq0Aj7tUXHZB2NwUvTwgfkV1Ip61z4OuOl9
M9FGePVqSZEQT6WkpTcJ/P2dZSWH2fHSg60v5XbNvWCQyt5ZhNW2CtPIr7223da9U+8Z1JCmVRXR
lpoDkkbpCVa+Ql95tNX9ILGeSVZ9IpzP5aVuos0cB2JPype190ZB/Ra0o7tlRDnd9SYKr9YZzAsA
GuNmaJr8shxr8J+NO/uIaCYopdDcUjP0CEuzEcBKe7zSZs89OiH/BTnJr//D0XksN65kQfSLEAFT
VQC2BEFv5dUbhJ4MvPf4+jmc3cSLnm5KBKquycxTtuQuTqnBHkA3Yc63DXgYyO0efS9nJgm698ho
omatB6pxV42ehueGiHV2Mra5Yo1OJncb3DhMBJSswDgoI0t3Qyfi3SMDmOYGJqSRuDQIkEj8dCLB
Gi08nNWZCRZhUsg4JQIDlPoNG0DAWDKqP4VhFKv4wZiamOJuupCZ+JCQFe9Sp6yGtMoPJoUR240w
9Sajbo8TDpejLmPzK4WGxR9Brj42pJoRzFruHJx8d4P6bBsm/T2FxrpNVA39QmTGuUseom1hDWty
Vpcj8mlxUEpWe6HhdCidAKBZEzf/ojiufKZzmSeoRL3FzU2uF+4BUBgpcBx9eLYGFjIEyrRHKAcN
cb5d68ti4SyJDGTdhgQDVy0dP+kMO8pNl2XnuqHyh0FE2zEbWTEv70s9NDs4JaVvD6J/4rCeWRfh
b0wwnu4sI4hPldlURwJjyJO0hvpeycRhqzX3FHkL29g6TK5tMz4LCs+dNlkMxTpNgBd8bKeF/iXd
pj3PAmtFYXdq387m/FwNPdMmCgzPpqgpSEWzoiS/NpHitXDHn5jgko9wLFS0mh/xFirlXKjG8Ccf
ZrVJnTigex5Tlto6/4fhEYZYjOJOQxF+ddIqtgDuoC51KUvdEBh2mtjDBe0w4f56rXOfBTUartA9
gLRyD1zJ5j5Mkwq9b05OT5UCQ+BaXtp03oKha9bU+DXk6Wo8F0ae7jhE+keZqHmQgiiVe23eGVpV
IGlQ1MdzSaL2OEcrlcjXrOrdLSue5lCp9kGWq3W63wEThurIDQ1cEmXKwNPicbpUU1gS/P1IHrfc
ElSR+wfY8ruhJ2E//S0tAE7K0bL30RLpfZjn0dObsPctLuErUFnhpwOrXVOGxSFxU3kgcC7eJnn6
mgg7oxE19GMrzYlfQEcWTZESKsPGhnUTmjY1IqljezXvTRmE72k4/xRd/YmlJvIMKgAvL1smZgOl
ADtBWj+tkbB4ZYOixdavYYBk2bXTdlPKxVyBwzHXMSfRucjaaJXOMwtyNb0OZdZuNTeCvcPu9DKq
ICeN29DeYFntUWJe5tKIN2wCLtA1nc0yyH+D2UVrOXPTOgaPOJF30cnlW93SpxkXlyTDO9rV1BMT
KVKgid1N0GfODwWbQa6pXbIvSolQ0pxmP7ek7Viz/EdGUrVDX4qcxA0Ime4na1XQG28iiKi8CtY/
B0suW8CmJsr20ZvV+scixvjkFkF/oKnB0cAyPF5hJxlRoDEdiNHce4YoeFyqxLqDi0vPRkWQ6BJh
EFqiqPaNuIIZWTbG1XysDtyC7lCgjltJBWkRK3N+V6FyyGIY32tK9jWxlA2igAeMyWjlbglc1u9K
E38B/tjHi4DQxE7eSGQdvMXWfqTSbWI1q093IuEmGvv+nHJy7xKNnya0GABVrXhDRxA9PEnLbgHW
66klvzvj0r0rPtma4RRfuG4GRw0I5Drtok8UPIRBC/liDrG9NsJofHFK2+aHIMFYpsyWCKPq9lVn
L5uW6CKnG97KgF1iMoKHMpo+JkjHddesPQLPaYbcdyOj25t91t16Pei2bRoXL0SkWWvoOqZnhBLq
IrGBhRfUo/onTb3dDc5sfYQkirxqlRMS9VmCVGRr4mAHyyS1LVKpltbKdyJmhXP9qIgaRTZ9pfp7
YxXL0zAM+IuYRQFeeKTqGunZUnX7BR2tODGWEqz47eCFzChe3XokNjMsvJGWgd0mWzCaz0b/TluH
jgfn1H9LF9QfmeEsuylK7I0VWUwX2TyWmvBKF3EW0SrU679dOb5HWvgCggxGx0OfM2WMA8kuctCg
qfHNCfkXCGgs/bplgUh71K8F1t2rTMbmP72rhzdDp/NJ6HZXWTkREqkTMGV03LKto+kXmsUQTEBv
e306Eo5LVMnatXvDD13EB1NQhASWKfPF6K1fXboJ8n6AypNpJZ5h1MHdxfW0amVpAInHFtkpFhhw
JAD5mFQ9aE+Jd2ZdsTOsimW+NiRXKxh54BKqkzZvkn41kPj+gQzK3MSD/eq0ynyyRGXu6LxQ56i0
5oCvuFkcGZyCpF4285gnMGOC55jU0iOrwvy1k8gqitnJToY6oIqCq5RqyTt8ENurShu8aUn3IxzE
ZCwo9Ccr/YdSlnHOnSg1ygGv4WXVGT7HpDOlLP3HtyTfGMiJ2B+e6+J7MJJLsMyEId9gbuPo180j
YxrY09Qt4Q9h9FyVjH4zkvIeO33n3M+vCBk3UjU7oV4g3EAr46WUz5VxlPJkF9cwOjjxjhDpmBWS
Tsiu6+xkTZV3AqERADVx84L2R6zy+EMAgrI0fr27Jdup/Me177Rdq1inc2hPDCKNhVZIP3aMPove
jxsuFTKe+La+Cvte6q8WPVVxjeJta1PEyv1cggfKfvNxlzGEajXPbFlQlaeZqVK8N6Zbx5CpZ8OY
DR1LEeZxXG1N90eIGDXCb6utiQtv+tOU//R4IM3gsoTfRt6AxQKo46JWiZpNWL6E4kOrT0aV7CWL
aiXudu1uuPVOZfBQ15R+xW+ehOg1UNKj3m+m9mdmfiFTZIz0Vfr4NjOZakN/HJAX0BgReVcw2c7G
nZEcxHx0InatIltLsdOze1G9FLw6DY322ekY9BMQOnTZurIApTue0znrcvh5fGsq+qPJhD6Ks3mB
wOFL51o27zrnZVilh9TcjsYRKtA+z4hKpYnmZOj17ySCNYkI1SC3eSYBcHwOQqxLPQHB0w8n0Con
6bFnFieqQzNy7xC/n2JY14u3Uu0VkwjImas4GFe1dYhQGvHEcI+s+dRptKmNmwZPV3yG5S0z9l30
88iWx1zkjZJf4FkzAUud3fyx/fpkxjLad5eYmlaCgP8Wxss8vWGBWrHmaMU5cLYVayzk7RpinG6b
oJ/Jpd8ZPxkqxZxblaDzeNEgm53L4BILGFpotdKzwz2uYFiJVq83Je0u+ftov/JSa9jgDuI1GmSx
Z7r7ZaZmeiFj07cXuqv0PMKLdoDzUXx1zYQUStwc8OO5Bb05A+HLoUOaujoFZn2MSLk0sl1mF6sR
MBu5dJAc4PoQJoQ4l+VSnq7t6WyBmxIcee7rUHPyuuzVMgapwUoMrySVr0kk8mqqwSTdxuyVR1xl
qFh3cxhjY3ye4H/lZwVaZ6LBl+1HQm44kSvsdx3rnJKQ5KZkunVXOb3q7lMdbBMEmEv1x3xyqzVv
+vJkuq9hs12yvxECBQussjYetvOdPiSo0bYPtokpSa2fP+P6NYbyOOi7IJz2atS9FOlGXeKYdQnp
Z2hPscAGYT+juhHI31zYBU3x3BpvrUV5qe2obfel+QBqAA+Jf0XvsrHPgQTgyoMVWg3FKlf/TaQf
5slp4dvqY7QgjHTmwJNFxjxJuyEqWhN4Ocl87bo/wPq4fm+2+kH854UR6fs2+YEM3Bdz25N8lXDc
zuzk9w8VJLvJPDq7s0FFwoHIM0DTtNaywo9b7W1AfkaM78oJ7qm8TVG6S61/JqL2uSCGmOFrWP0r
hxB91gvRio+rcHqMAIS1zjSUANXKBUSTZFSkuYE05QU2rU6nCMWimM8CrqSFNWIK3qWLMiMKDgHh
ynaw6uIfWwOoYvlacqzBhzmPrM7hZpBQODRswlkYUbJy7tdrMPHHBpLWDBoxkuvQeitKgOj8RiYa
HgQBpSI3aMPSky/sRYUtbscLIcUC627o/OvMhwx1uqRzt8614L92qNZpxJKhOKt5r+Xv/fgt9d2c
b42E3EmiPd2vUt4wAnsxmcKpRTyqOjT0iYXcFpCiRmhdqYH79869GpO0KL1s1LzJ/l44c8f6u0lf
bHmivVjJ6jPsP5GS+RLVAAoGJJeXJUHDvhu1szPtcJZ3Du/DrYfNlX9o5SdTq3Ul6HHtL619DnlT
uniT51szeWuHb7uotjMSW8QG6NueBQk6NfrCQuthHicc2YTT5V8ivNktaarlnv0Mbv7ntnqfnWMO
2uH/bmXoPrR//MWoGIf/Knl7UBRdbSfVUzb9sfwo2x/0tTsyy+mf85Vu/uQzyEh3O9enpOby5BTv
iMS2kSlayXbJX3rmKPFyVfLG7bahnvbINgj+akYmfwQawxz+7chGCd+S4a7PHzkqEaM7ahRZoe12
u4ewGHlGzImkSGJOEC75EK+6Qwa5acu335GuWsKBt1R0rK3sNuKO4ouPNtQvnhrvw4hysGdGmF8M
lwlkghftLR4Bgspve/ptEaAk5IrLiSjoJXwwo3weBm9OfjX2Dg5gpw5t9RiJNQrSWWpbhotwSt6R
lPkqWC6wh7bLpK4BlG722r6R4lFH5ZSp/nM2rE0b7nPng30BrXS2yeV7FPyqS0c2oZ7v2i9nX3dX
VfEfjvTKqyHfdmzkliHcj9FegVGoCHSOltNDzzPMrxanappzZjwOCPGTc09BJCdY6mbneMPAzZVP
DtiOKuVL/uQQcyEOEnZXpNlagW/mbHEM3DfLZyif2/6UuL9gFrLhEE4n0IUr1Z0fbxobaV6ivUvF
bV7i6ikwWchL2wfBxt/2W2b+TJXHrGRs/3OZiLFE4eppvCYkCTv+StJzhfaA2INF+b3zrsmLaV5n
Y9+0tLL6Tkz2ZuDasJyDobGPaDciuSh2JONyR5yKLv0yN0/z+GUbPDGfWfxPi4DOOwjqAQZV2rmv
12z/fZJEPX34HO3jUt5I2CxZDFbRaYwBb34x+9GKaUf2al6/6Baqyy/dPirxFIyvIIzKcL/ITRMd
c0Ktli2xAJ7ILy6D2XK8ZslNoLSNu39Z3PEQHKXzOsjtxC0WhxhVXqX5Eia3fjjpIcR6VFLdR6IO
REL0i0O94scYVHlCiZF9ck2Ap8RdbtQgeR8/FuPq9j6N3Fp239xH7LrJIgQbF/xOCr5OcXIgJMsM
0IKe+Q2BsfT5ortHKSGnJvnHiVgZ+kbVWGTQRQVczvoDSHbOgXGF5b63nxJ9PA3mv7APtpnpMqqG
WtZc6Gg8ZTf0PcVqYIMx6VtMhZAaK58ynYKZ2TUdgKZ0WMy0JdEFtsnK5gJ2iiccz4hPX0Fwc9ol
h4mw/Kz9jlFN5wVB7sU+N36jwV7V5nvCAWDqCf7PxGMmnVPAT2wTw/G3n6O1Fs9YeOdr0uakgDDF
ZaiW8+Mb7RsZb2017nv3hqGCkiDcLHDaZiqOyfZtknAr9WyqbBOP7VMfAg1YBKdMuG6Cz0ki2h9f
g+qcBdLTaihgjKoW+Te0+XqJnsfqK4hIKEHSmXAelIwwG20d69fWlbfFTU9dBRlVcGOF+YoILOwb
pjcCInZNdImKE683X+uMp7nMyLMPv4XFxir5rYeCXQSSfeQ03Ihw6PvDgKmN1TZnLlH/DJwL/soC
bUsAB9hmeJQ0z8PwAeZNdVeC8RFfcGIHm6b4sViwkyHLyvOvdHzVi60RBKRJJ3Ti9T6y+81g/NR1
Q/QzdMJHTk+fN/uKEaiOL4dUcfS82oeWTPuy6PdITZiuTuFfE2wdZ2egbtPgGc0TF1n0MpvkCZeN
z+Dv1GE/3tqLRE7/VzmgPJu3TllvZlp/LbpaZQCvhfVT53+RtI8SUkZI9EaefYxNTIeO3o0tILvm
ZQAheKs0Lt7oLXZfI9Pw+wZN7/LfhC4keCnmP7cGQ4bbxvjsicrt+cTRTiz7B8l7pkvM1L8QqGuz
ThZ9N9jDqVcvY71RMbUK8TOJtjJYCdPx6M0POMu+/pLWvYYIzrotmo51ucmMa28TjLyXtgHaYo0L
w0c94XXUiKqItz1MzhFVn6nfu+bYi2PDWlxFP7klvYkRcqftTTalFYPcxHi17fOgGVuEnyudXoqE
CUKj+eZxq6AM8OJHR8bgpn+bLKAZPYTW7D45PyDH/lvga4hcEKV7Ka0XhKqruJyY+/xyxovg0mhH
w97nybZPYYby2Viby+XJlX890Ge2AFmzyaP30Q5IEuU0woZ00HiK2BiAPTmxf7bkbxFWKEVfWJfE
6NwwrhDUkmR/+nTW6xeJVrU4GQkPJz7BUL+oCtnXrnnAU5xj1dL7yNOQ/1lKrUMgJw3zqvhF9Wyb
4EtU9S1Qr+kovWG+dHXAup+y7N1A+TWTC2IzaKfp4wFog7NNynRZPOfDm1Y/O83TOG+H5g6X0mP6
ywz9IDP+QHVr2k+TDka4xzbW9yXTjHSmAsJnmGdvAHqvU3yptCOOQBDtT5l9zNVHQvz8MneercC/
gvKKCGiGp7cY7OWx31kMV3Na6oi6Tk/+BvAaVb8Lq3MCODMuaXO5vYvixwWzAUB9GxtbsIqWCS6e
ZO5wXtcJcMew2vXx2wBMA2cby+vvePxyO35CVAea9VGY/9XNsI2seW3pe4gRaLp4jhenv/ca5GFS
WFWJYIOY8a4psAkOmwWUkKrxXwiAWen4n0DYN+spCUv9CVfXgXFDsMLK9wZyxFs4qdFSp4fAZbav
ORcMg96SFqesnNmX43Jk3gMMJp59c2gPLdFd/D5sxA1O+gBwNTeLsJfe0LDD1X4e4OyvhZeG+p/T
IEkyJ5+M8E83xDzELLYALz/kxRZhxcHu5l0Hn0Z/6JoAjKGN70ioT00dkfTybQTmtUGHTi46LZi7
tdoOGPuDJDKs60Ls6pmX3Z7HvVOGH/1Ufgih7dxl8B2ln8oSDmu1eIzDVmrObswzfWuYDsz4PyUF
onKHw2gldwiK63GcN3EFwNy0S4KdFMHQ+r5ztFOehsfI0jYF2/8V24zfRlObPp+ewllnkc/CajS9
Rbb7lrcmdtHN59YnyhdqCUg33MbNKk41j7SeZ2GjAIvUvrDqf1PqIBAvSQxwM/cA8Ru0aubpvbWq
NctfiHb3CMTG3vc35/eufVZioEReipXpPrq57IP10G2M040xYRWw58OyhDvUcLfM1bzYcrdFY7Cp
BJ1jtOciZ71XsKTvm90UBDczHshcIXGtX9pLv+THQhugfhfrQIfFxHAZbPLR4YBehUtwQ1F4ngjy
KUL5blbdauDS7FITpx+6HDM8Yk9a93PyahCLNZnLa7u0vsuf0VFH9nPouVPiCw6OGp7jMi8IdOD0
hC76imWrSePUlvnOanlPkVSOgGwbx/ZZXX7WmrNLy/HcGJNX4q9s4eOx1QThDJ/7DTX/TjXTE+PI
93HoDyIN1rDVwEsCCiYfhbbn0deOJbVdy1geLJAzl0h4xVXvf/pAkp2i7WLuk0iXvmTlDAyPWZG+
QdF+1yRXsOLt7eblGGVU7ykeuE4ZN0sffPV/jhORfaJdoy7zoqjZ1W0Ht6rb9voEtwiYHRs+GLd7
2yzXCvuflT7eHz47FzN65l8XCN5o2IfWWNYkNV1UScU2mOPzwBCps6tNqDGT05n8THJaZwzhGU39
6rP7FJNY5MkBnDo13G9T8n07uV9JrigktrWJ6MyihITkDNNbBLNPuCniGrQfY5fs0zFbu0221/UC
d2eyrafik61yBgs9CvlptE3TsIp5aA7NAuQAzJ61PU4kAQYb1sbC73HdR0lI5H8JNS3gNlD0paaK
j6kzAiQKt8EwQT53NURFtZ9N1bEMOcud5VWgfB06CuIafAGcO9Zfw4N37DIN1PXmiL5on87Eu2Ll
C9yIhgTcfbnsUQ71tHVweJX1DElvDa7qCioqI6Z/2eZN+F7z8MKKIPmmvxeWTUyfyCtoG8mz1b2l
A11eiyXeUDgD+XVyZNTVs+zSz2RWaAGh1stiN+UhzAwqq76irMMQigCyQHSWryeWSoGRnRq2YVXH
kUz1w+ORcH/UfXWdUU22ES+FUXgOKggErJi2kYAvnPJBDOyMN6GqKTBocGQTHYqgWyVBtS5Kdtu4
GyDTIYmsvKbkIiLaDNk1w/nKjxpnZzJgJa7RT4bJTzt7ZabWFlTG2pTFhTLzgMuXTouiuNO8kNws
x8S63ii8QjgtbUyQccE8TAAZZUGA2CApPZlhyOrqgwsatXz0bBEo5Nxod4Kqt+nzPzgaUOqs5cMY
WbcN83mgM1wYy1Y2qmeHdFmUxk5HKHfBianwDhV9ymTPxOVHRPzZdB10tjXTlfLY0hC2ZeYZ2rjh
ZNg/lOdz26xNtHnumL1VfXLop0T30MtelyiA6Sbyp1IiU0RFQWeIcy0RxUdrCFQhGGgCC01sYujn
emBY7vBBYcfwRzrWs5RkD8h2tMWW5Y8Jm9+Fb5HBKNakdRBMHtFjGyuwV71yUBPAZcwUFjLgvyPS
cJuRfFpZzEzwo/J9zkic4jEZVwi9+HIeKPcl8CviubJlzD2lSeYaSb5WOJOrRufaxTQUOWsUW144
Pfr12rOK4qQ7uIwNTpayLRArmQC+1Y+FtcSbU+FFAgGA7qCc5irVIQNmCrN+2/6WFOIVn1dbRr7Q
6jipxg8W3bcY71WGdTYY/ddA1FfhQGpo2JjHQiwvVmLtUHdvgc88k+d5ZysMFRxH8qS2veZPbslM
NBl3EXzqsFNbjFJrfGR+4CZ3vaNUZQ/p4AwkhONu59pnNaIRddj8GfpCw4ENQ0Vsjt01KF5PUMNF
vfbkWrRvY7HvqNjhYcKilBNUAgj2bYPV2bS37vSf4PYaoK22mCNbNLrQw4d83SnMDvxXA6RX3FEK
i3BB+y6+Z0K6ENx/8exxwOIdFqiPO7v7yFA6WllyHRnQdRP01rnA2xUe46be4uNnxdN5akqvQpR7
o8cOVw5bUyVPeL+Zh7KdZXG/15W5N4T7V6sY7m+K+SYqnkuyRR8rdkt3mcnwUkxut+9Zl+eBuJVG
t8Y+z6dsc4ClqA0tDiRpf8wag/iutS/UHp8jUkIQowNDHkRZ6eMvLEwWS+57WgWnpceZNnaoKqPw
xS2mc5f1OAcR/8sKekM/8yuyhnLLiJm1RoxNEIBtnLBi4HIQGBMRXj8WKpofDzgcp7GEJzt/mglo
bGdA1CNt4vNwbptenPWU0J1+AHnCKiCoSGKQ6LkbNqx+1E0wxRCuBTSpprvsHtLN2W7PAKu3hBcd
7X7ud6zYfpzJ2sg4OU1MGXNh+lWo3vVw2PRBIy7jWDI+dAixKF16Gmdts1MOFOyjgURMu3bW4aN1
zGd6eTypOu2EatpLnQV04MbJquK/0nJ+XWc5NyR8VlDxhGipC4vD2JB24VjeZEYHCTPpoYah5l3P
DoK0xxCImZJiEGOYDTOTaVlZMgRaygC+1LixHQa5DCjDx2Wo4baJaVdFMyM+ArldpxGlHFi+RJGU
kdehj6hhM5nwvyvAk6ztN0PG4rXFTF5MTbkXkfBM0hTqSVJ0C8YrxCUsFjPxbtjaWYHGskdynhQi
93sSYJ60GW9+gpvuUlaKNFF4I7RJ+t3lBa2yvIGB6zzWRIN5N5yycjawTrttHkfYOYfM+U5a5z+9
0d2LLmt2EAYRZG+LxRrLlKe2TezmtUT38U5WTrYdZ26DUfZIoxVqIYtU011gw+NZ1WX6lQBJvZYK
GRj5BaTNboMoLE6iJwoQJ4NGtyM/+kHUR+g530va9lsshjGG8ULhhmtS2IZRcCU9GWtnuEQTb1Bk
IshjkGeSVKE7b1XVmB/GHDo3U8x56vVTY24FM21Pc6CuGgUTh3QIksNgykPlkoYhGszUizka/ydk
7vC55OeaHJBtuwg8btgud2xiO79ObTRLLaK9SWEp7rBEIh7Cw4Q5rT3n5i9Z8ahsEzg5lmObX2BH
UW0NaOLDqmPXl4TBoY1p6vO0n7ChuiarJ0zUTyjTon3S4DFgRhLXTGPr5KVP++aetxIxP/La6Rq7
zI+J1yfCxcSuc0+I4XCILwnH21jF9rfKJSklc8/Y0wFXmw5QlA0pApBMrYYWe5yfWf1vwhDmpj3b
RDy0MJs68CNMpYYx/3aMZdn0Cd+enhHfgTvpq5+0MUQb1TLcGQgbwEa5TmAQsVac5pbjc47u9tKV
f+nS0ePGZUEXKkzlIsS2CRrBL2zOLyliCX/s9ed8Gn8qvUkOhTTOucwI5ohs6sGkSAm6f9y3nYPJ
WBKucnPjyt5Ko8Me2YzGB+tn9wWF8vRGygu55fAieCnm4di0zbAJITwddVf1r11rsgp282VPH4mv
B1nWnWdF3ApSCPxSN+sfHcHktl6mYVewOiUWUcW8K0nAeqcJLUr00dJ+bFVkeyPFhNvH9BXYCv7/
2BfkUXCspUmNabnW+feq8TvVyUJxJ1KKrdl6jp3aJLsFBQm1S5VqB8QqOsPploG1DHMOKYOhMPPA
7A0P7UP8uRRyg2QuPiGLMddwjPpDVRCewlq0m/aDmSP7UH3/OkwDzgzXYQaou+UrZEPK00HjjE6x
tuirLBF45xJM7ygZW4EkRHbb8rHmqUbX/s+Nm8x/GMDIAhhqHIkp2aeqpSzLKjkxyAipqOPI8Qjc
HxnYcvwUpFY9809wPJlswEs97y8mYTocoNNjF61CXHYMFrbtEP8SPh0jbx4ZCxWpi1mhZv8V1Tn/
a6mASWYln8awWof8V8ipWT5z5bYkPcwRqluHcWiS9PNVA/YWM0A/9PEI6K15pEeRt53YVBa2W+2q
Mv22guUlTyd8LOchVjcnIgQOSyZxHO40o/RDWrMLm5Kj3KyeE+oo0E0RR2nuiPEqA1nc08lyuJDI
xacjFcEebOojU8KQr9rUM9UEZrqRAb/pNHDxhrRqvnV2DsWsHBxEu4wY1pMJtdilhe2pfz/S2Sgx
WprDfnwlPSAaNnz0Zh+3S83rz/yVirAv1zkoNBC1WfhjueE/6pPlbExF+ZExGBLza5hVDLyDVUSo
RkCeAc7y0MNyygGXB8FfA9r0Se+d4LeblRGyFA/ivR0414A78HkcRXMUGrLCXIOoRsCby3nyOC+y
xfAnGXttsJ0tSlrh4EDNmnbYS0Scqz4EWb6m6kmkp0eja5C33Kveb5uMHAPMrtXOwlDkkYXLiHUO
ZzYkSa03OHAZtSaTidaRwRX8wTDa8LWGew14OeAsLmYrMXgAF82Qx5E4B2RPdAqnrPnIm48N/pH1
GBTRuRZoiU3qs8UJWNAOBC8Trq+v0k6jaFb18qEtrLvFqFk8E/LfPPG0dGbsD0QooYylaSGsOWCU
rzFDGycKPdK4WReXrVc3Iti2WiMY/CT1pp9bgkNqJ6DcGI2cshvNVRcbOFfyjLIO/wQFOt4+ksV1
8qqiQOHDRe3DW6+nG/SxvD99jpOIPfeqMWMuIsi6qKIBR/ehTg+TUyGHmv214HpYZ3oPSzyFs0AF
R5mauoJpYRe0XhXP5BPp2CsCF/MtOrvaa6MmRLig7iGukdCLKvQSfdNhFUmLpAQ3FQTNeliqczV2
vzqxvMOToiJDghAkt2a0sn3bCJZEOJUEU/TogsBN0E9o5viXc42T9GWZ/4F0/GGE5frVmNNaUemn
nhuw9XPD4TDY/0EsQ1uQ12ZFzIGpoawlgpjbPH8vamne8Tf0HziOdG8kKQHVgfmv68rE8uNsNCj6
OgLHQrLM9iwMur2zoLYRhLPe6ofoMTEZUNn0Nb7dpfkmC7mBMWZhUBate6szEwFjaxyzdGqvuAQq
pJVxzcBGaXhsquzDWTIyeZzqi661R5MUphWvPVWJTW6I8Nys5TR2kig9k1NA/aFnSBykmK/Vov6C
Pn7UtXL6Rtv7U82In6bavrpKm85BFGDoNVy6JFuvh84nx06ExDGolmfjwXdyE4b606Qe23JX03dW
mRhf6NBBQqqQ4OjZzW94KOUp78lrWI3uGLH/NCf5lqOB9aXxGIABQdbOZoTu0Rkhb5MkxHoYt4SX
6MQVnEqlEvcehy67agEBcg4VA36NHYkijyWc3M+6Q65JNgUibBlfQ6badW94ofkRdLQRDFmCMmI1
MLnmL2TQJ6LAnmrRMxyshps1aqeiSeu3IJAJkoeagUA/WC8Wims2IO3wk5utzs5YvI4d7OvCzt+g
C0RnEYX9q6T/oIefGNRamNPhVN/nCmBQIV8yB/+UwDPJ9c0pulrq+r1LJnXJEyo/oTRijGISdVJR
jp+1hSr1GzvOy4JFML/qVfZWhw+b2GyzzipGzbDRvQM6IiIp9+p+YTHgcFM4TCZW+dD9ZUVOSEdS
MIxCHqQkK+iaACrelSTsB6+yNDIYdB7TYGvEEHQB1QoE/dCHVmOHfXqgHvXqWiu2Ku7/SdJKtuRn
uMe5Cx8oBRfxgkgIbGsiBocz3ZFHSheRaa1l7nqrRL4fD25prKcktwx2rMIgMj9p/yCM536WDmQ0
LAius8X+jpnEbYoy/qyqAkfJTONTZdqySshm8frZrhkeLOw6HBIv/GKO8u8q1/Mv8tEeIu6UqaQv
GjZmdmgjw1ei4rw2Z7aPVm9XT4aZGHT1elQvhKslL4wz6Di5vZAjtBB34zIa6p02/o+0c9mNW8m2
7a9cVPsSYDCCwWDjdPItZUpWSpZku0PIssz3+82vvyPrAge2ypBxzq5GoVC7KqlMkhEr1ppzTN+d
d32TKuJPzSSuSIgcefsDgcqwmQNAOiEC8SfOHvqqqSrAEp1AMziVU7EVeoj26GltGI4E9t6JcOxf
M17tdGsZ63mc9fc8ZdILNK7YQdMGFeUN7tsgs75cF874aRza4ckVPqpn3aKPiqMLRQDCKsfD9jPj
2882HklCpywPQ5LT7eqMMT4ld4TJwX6SEVEkB4QjigBU8zYYNgcOOt52yDk572pgTFfSXXAAZ2bO
P7Uzvbfa81v+Ry4nJ8lcnGzC5CZK2/PSYO+jhnMoyNJanXMQgYxbZ5s5KTXTKi16AAAYMhg/cU+I
qsw3cdt59E/qx1mP5mwRP7IboiE/Brp3thQ0NX1O0PHGBZK/8lTk7+rAb97SC5QN2QmF4uBZdz08
qR+AsaZTp9RwlE7bXE29Rzc4MMV3rRa1sXK74whi9yfernKdKR4zcFjjQaNHuhl8XV/FJjZXWUPo
rFEJxtWxK+mWCcV8Yyo+NSOrSj7QV6NDKS+9YuxGDSQSungWus7LmgHeafgCv0avU693b8vCqb+m
dtte142fntspCW4cOSTPtkd2rzNa/XpM43k3zCnjJlBW1x5jDOrBXkW4T5r5Wrn264I4zYL6trJL
wOl54ltXA1bzgwqdfuvSFFsnnqwOdEbQKTg2K7nhTwsi6VyPRaxfersW69mNx40D5mBjW8lj+v8V
XSgDMS3g2yPsot9OsUVrzRfBTgzibem7L3rGcG8n9vzN0LE5ygnnNgP48hq4ffqw2Ejp7GyaTii4
dbfGicK4uc0/L27csZrQmlQW6jFLJ98r1VAYUWutWr9TP73O5XWkel6Thz7fY+By1hPzqRUmM7Fi
hk9rNb+O/flCDLKq9ZSSnJygrWTdX8Zo2/YsuSRzNCTV4htqw0rszOSLjW0zUe3buYKNQOvKRc6S
u92WFx/IR1B5x8YTzs/RwdzcTj3HoS62ll1M2f0jhcF0N/s2QrWopuqH2nPqJ3GX2eoNSFm7aqKO
wRSlrU+9kGoQaxeWzeSFiulDbT1UXupuUj3hjglkQcrU6GjzovsqeqLG8L9gLvwWw8NHXz3K8bnJ
VbIvMdDg8sNGTP+nLp+jumsZ0KXpuoVDuusHoX/G+l6V6SHQ7niuM0CRuzxkKFj5IbuEMzfXtbQS
oAC2heGSGhuSWvZFjTWQiBKvBG3FOX4mnWfm2IERknTrnkT7he7NhZZ61FZBDyVC1USVzRGbPsl1
YRVfAeulG+KCP2et9Sx8slQQUQ8n+FTNI5rn9pYBtMR6GNKxEmlw9LHyYRisw1daNgTa21hSTBU0
r/UMQ8QhkHrVc1j8WpaLTcNqpK+yNO6Jx6sCaSHfsrpx19Rq+SHK1eIcXScsux+TZ+l4WyamPfVe
KOiuO/GxQbB1DQVk3OeDHtEwJcXnvMNE6mXE8jbJTH/Jnp2BGhfbUrD2OVrLQwE3F4N3nqLeoKsy
ZLsmZ33dumoyt2GbjDSihTzWCsvjnAfzYUEB/6CYkCK0b7Md+UaEtGAzOIl0YYiZ6HLj+JYg38CH
cprF0TZbKmuzeN7o0U+yEbk3cyVXntFQmVLbRV47m+cupvOeOjJMN4VcnuQiGRjBjJK0R4MQneeM
/KgKqvTQCfGSRmxMczUzaWjreWHQmVTNlyWNe+TzTolUIJ8ikj+rHmSTJ+SdEc1Ak91RtxH5yefA
Br40DUhipp7ZGwCvZZtHbbNPxvByBf/R67LuuyPor7UtNgAHjdmGAUG+7nrlb/MlzX6QL9yc0ioJ
4MUF2ajXrWTu13hafFpUZTBzN+6u6hKzzTiuXedV1DHpYwDV6oLKIBLuLQk5/rm23X7j6w7KvUV/
bkScN8dAT6clWx6h7JaHpRzFnZCWXvsm6e7wZhe7ylny9dwKwgw5fK4rrYLv2UC1QV+SWmGR9h7v
K2KNliU+TmJoWwX6uABy4T4zpYBtTicdzzj6LGLTCOlxKdja8WVM2upTUuTuK+AAYG0urfscqOPC
n8xkb5lqax+1XrTWlAsbfPvDRk8iv1mqGaGCTHmc4BcS3z2AlEnB1O+KWcSY18Ng03k6fJQJ0zc2
DUs+2Y2VY1zvrBNxq5T1bA17WnTlfmrtfBdPhbjjLbhMm+hi5hEdUEBn5A8MuQ8pqP/W14FZWTjN
9rRvs62w4+h58mb7Orf75nPe84SgsMiRU2pixS2LmWimbAu1ZlQBPIVubMCaQJVlAJYWzTcRxfWP
cc6nB3rvPXH25KHVYV7dFsP0amsd3lJF5DxXKJj9pq4xRS3FwdfVeLdUhT7iBAaQx8hxozsXtIwM
C9yCGOIGw7JeNcw3yqEm8zpkFufH9LjijvTrrGxx49QAf5HwLSP6Y9jIcIdJfy7m1QzKYRe2vGyC
Fv1GNDYlZRpeHmAWsnmmd9Fhqlm+pGGvHtuIQo3IJ29dDJ2G7mj8Xeaq/GDTqFol8fxM2Un/m4Mw
LA5t06cgE2XjKad6nKaUnYkyheEP5BcM9NNeAUn8GSEbw84yBgc7xznq5mjuBrgeNP05z4gYTL7S
6Uiz2493TMLkvh8jCkxu5afLurXy8FiuCrbbbUE8AsbjEjRV33ybbZS4sRvcBhobezAXyaYBLIVS
JfoZU6qutJi+zANi4qYJ5CEas0eqpG5tbOshkxRsq3xU9XOvMyQ+YhSnPm3eFMkaMBKw1994DgZZ
M1v5rSMxfXYkXH7yINN/qauMrrSSiOIqwWgrit/yxTAQJhruqWIH2TjEXlzZs7KuwkBxdGbaum1s
BSjP8/Jr+HyIRqIldC77GhuWOxn7O0dXukfSQpkyddLZWjwf60hTsNVK6L0pOQCPUgxPYVIEt6bt
m1MZF8OWAxEqvjGPHxhk4BxvUAPHQIqj1YILarU08Xc/j8vjUDbZERkGfzroJI78IbLosu/EKUsr
2iqmgxwlQ3CFlAQqe4A4Jg/9Uogzkx/03G2B+mzAmIBC53IfQpFQfSyd29JereU3d7SLW545UAtR
9AY7A6FaLMH5BBIpRFwSTxfHndy0klYpTQ7geh1GGreynJVRBZU57OjA5HI7YcDeDzWZUWHdMFf1
SprpTlEzGbrEg/WthMPoOMfFRlEjI7TG6DWRfnUlFgvkSKsJeNbeWbr7jPYJ3ZD8YerVXdaH1dYu
w3EP1NN+8S4CcvBe/uXtoW5UboMg17Vv9GB9F9nY7OJWTTVQ16rZJokYrsGOjJDvkxcM1sE6z22U
u47BtRvW9s736/kYLYq2wgCrCLbcsKt7x+a0BQrX66MXqDb5LkROAdwsnU5lUXKw6HwETBal/yZS
FXW8jXLC106+j5fW24Zz1nQ7ZGgMoxd/WkttcWh00GuZZmJ0OXVHH0fsfDJzAcgrUH50WfrTu4ge
//fQXR5pUGH3aqmcjlVZOgTjZR3YcsaliPkhArYHB4jZm2i76BxrY+6CCOVwQ4DSJ1LQLkgqPPTs
R2lCVzyZyxKZOhpd3Ea4aKKLkLxD2/GDKbF7GxRT9EkYHIAF/WMgJiC4nCp7syMmqjSrsfAxx2Yk
HmKqzBf1VBPmdoggluwxwuLq16ENb4Tg1bECfarDhTMUlfnecnD/tIJWLVpZvVEyfBk5ox/UUI3n
CDzSJmnwQVh9Ha9HVuV1Ovn6OBSkQHlT8RwSIroLfWy96VyOOIMis+3ELD83JZnl3UhxJawu2znz
eJFecltzVX5NQoMI2Fg8zwOvlBTtD06zDFEXBw9NsmAnhVDy4Aydz7ttX0wI6O55P+AUje2AZ4Oy
x1U0i7MAuGneyQ6Uh9v6Vy49dFSiuQfLKWQO8lniiR+27RLPX/BxtGu/xdYMR3FYBfpCKRcztV5j
0FDIiiJnzFJqx25Mrn05zWtV9A9FTcOpz6hYvdFi8gsn6uB4gzmNCg/ASpU1s7e6bHloktCZGGg3
tp6PeeyAiB2m5HNQ5T9YgKGXF/oyBiqT+34Opgc370tWpQS7pvFQhOvI+TIDXDupaU4p7NH2+FTr
MCaj+LGoE/j7C9qNwJuiXWTTvFc6sNF0LLLcoz2gsjf+W+jlLx2nS34UEe8XAhGO1VQTUjh61HlV
A0g2gnrH1hcjBqDHaD+GgCiQqiHptQFl0ypdwo2ctDCrhJnCJqyXmB6yJTsaqHUu1rbkJ+sWz3nA
yCnuZZ4g9JB8ThJ/o1fgc4rOh002BlQE4IVQr5bBYcFCgMYXxdxU0bGzAuYbycAI1w5YsLPYOuR9
E33LLM2UgO7YwbGm5trPvHKDvgLddAHE8TrLRce2anUTt4aSFmBheiKmE0XK0Lo7fiRyDl3/jexU
hN916B8z2XDG5p2BGF4tHLlji6atnzVs+wEs8DDAmErnepiP2VCDzo/LcC84eO3meaBdOYUXBshE
uFOgkxoWd9hulWzLfWIS92GUOnuY4xCYglclF0aFXLktxspwZLLTU6F4Dif7qHG+DiThfZrBx4LN
FjiMA8W+JdVuVFeB8zbSpd7YQ6+h7elQPIRT1D4Jk6LAxMBDr7ztaBm1fKvWQvJgd31z3Sgr+awM
NbLTSU2HpO+3TYGczJJJ9hZYSXouuxBUJ/v3i4kxqKYDR0Po4NOazji2LNU64HNnWNYGWV8xaLmn
909h3ECNBOozMetLpjOoaHFtabd7CWrXvSDFpuZuELBALJO2a5FVP2gtyLehFyznTNu22kk4MxtA
DYuVItfAK4DzRelVUHM4Fn2Uv+gsldt+nLovRc+hAgAJNfZoXgVkR2IxA7mjhEDRYtyGtnw79eeo
9uJj2dMlFUjTJjlcLCxyjFh1RPrVMMDnwI42oZtr666OTP4pM7o+OzSw6KBeOsBC4ejRC6rLadaI
4dOYsAVI+dg+Rq/YGcnhj1FbT1DF6G0i21lufZdSAncg/Z0QvEmpWK36GjYDgKveobuXTG+oyYuD
sTpvh3l43gMebA5DTXaAjRrrJXPGcUFordpDyYqxUUvLeqqm9DSPaD5mWxC1m8ChD2pStbKM3qVE
zXHDaRlK/YjjBiIVq18p3ih9KNLc7LINN811a1FQLITHbcFEko8poFDcJ0XI2c6rojuBrRwGP5i2
q14mZt97Y45dXdf7oF46cBve/NKQArHDE896AQeQ5R/rKtOB7imLZtBZKtd0/y9eEsqDg2Cs9Hnq
kIrbo73cTHVH/Cd5p3sgryCAbbbfUTjWrWPUsOPo5RzGpou+V8HSHlzR5+ulnL4PLrF6XZnHPws4
e+gbp3YnkrHajcTL7lw6XPCrQrkTC+LcXFHg5oD/d4rsDVSoaNCiUrRqn820F5PY2U8QuFezxI09
hC6IhSTototsPfSkhGOU3aC/NNVIa+6y2M54+K4GaQXXZqLnvYqn5ltqKfNNzQ2Tw1JX5RWs32aj
HZf7ASkgDL/m/QWeXOtiy9ghOHgJHpuAOJRtQV4yNAjPOqRRmGzjsLdYXMNiK2dkyLVjfnbKAgB1
QX/R3QHXE6VQS0TCzr7U9Aiha/AfaS0w2Wyt+9Au1fGS7nvv1Hm0hbierjCaoEvoXXEVpMzrRu2Y
M5McEnSM/kpl4Zzg/ltHDUqQIgWm1FoCUt5gDH5jGneRS2nPW8e2B2upLUnpSNMe5mPqJ1eZi1o7
g5mm/SNCS4xtWZJ98QoL9GIZVIR54bSJgLwcrbSqnt0ezIzGYLbteZw+SUqg6wTP/7rRKFCyJAlv
PCZQp5FHn02qG9E5oP4v0mWTDyWowMj9zjxI3mEyf0XcRz+O+OL9MOpuU4dS732Of9ekTYijceZ2
x/5b7bOFxS9pCh9/Zz4iUlbxLk5b/yvTt2nFOdJe1TkyX18TUFHMSbuOG1omPIBraGX0S3K0kxV8
kBUjl+Q7zVYYSIj+bygR0zWncVxmpFmvp7JEY2kNNPJNoS6VnPcZEABOCDhBoOYgHmJiiS4m9Dna
R3okqzEpynWirVc2+ViBE2NhGpNF7ZLAC0+oWtH9LfRGWY0R0opS7Rw7f6bhFW5rGonreXAsCk4r
PtK5i7az5VEw5ZX9c4n8xwaLy6POLF6pAMD02esn+wYvcbPzs5iaCmsbxnlJ6i6Q4tXiod8jXMxs
mgURTZRP7iF0kJKEgBMaSB4e89ZbCS7hWYRwojmVDEfH5ulYyqXaRMkCxSvCHVjY4T3ckcNCKh4O
rZr5HBmg1GBzRvMLv6JjFdk+zXFSUxrgCWgte9tm0H8jzx7XpV3YVzR4gVBkcXW0PdahtX/J1ZHj
7H2ybBRAHR0hwF8YdtLS249TK24BW5pVmEdveZXB/WFud4K3vaxjQZ/A13F58BlhHNDXAjQQ1DW7
3IEQMMXFU1swH2flja4k/EQPZf9M9VxBtFxNpvM2I5k0W1nU8bMqZpI/6Boi1KSHf20sVz6ja3J3
7aW8GIah2ncO3WdaYuq44B8/JIC4dvmEeDaOBzgbI4rhSeXlUxp7xb3lYrTl7Dwj1KL7nWbVZ3+e
nB3LBQw4Ji+HLrW9cxZZ5Q75hveEkhOAR2aYRKFIYNRZCvyqDGimrIciD3Z5Z6cQPFYTc9KNuUyF
9OLLBYhrima5EDXSjtan6Ww6NgkUpJe8Qtt6VGkOpCKLmkcrn0BjMSO8BRDNb91V+Rl8OzAOBT6y
Xap2E7hjBQDcpv+eNtkpyKrlc0kldiJv+m4EUrFJiv6N1YWzsh/2FIZg4QOSTACJUO66yHtWmoqR
hAzazLDXaE6QlNFlw1UFIfAU5LRvmprmJD8mSuNJCuTDnb0Hqf0lMuwPq6KPAB0j/AqyobI3npv+
BPhZnuLK9NRDabNvW1S74DjEeQrHF9wk31qwFlfjEs1PHc3yDfPYYTeHgOviovMpDSJ9w0St3LfB
wBkFezQkBfJxQlKP/q3EwhYNkM2nebGGJeOv0pShYl7pci1bXcMYZi9qiG1/JTY7P9UmZnY4UNja
9hLdcLirOaYgdruvTJrvzeCrTTDTJxoFjI9qkMkD8r5xPbK+UTWj8hlKM4HlpJ/ZFjES8DLwTpNT
YZBNT0t9bm0wJxD77a9u1bvfY+fCzvLwAmk4K+sE1OmNCEZvrft03hVLoHfG9pvnZGzpKXgckQli
hgfvRtMJhbl4ZRXAZNraEzPCYvoKNF3dAG5kQ3XCFmsO4+es8PMTetGc6qqkAqkr65WlmKoL9Aiu
DNvfk8ntHRnwpVtnktCSmhBeVEBHJUmDeCfqeCB28QK6TAcU0IjdoFlLWlpD1T/FyLmebQo3dLeY
S72BrtXKDwgfSqo+emQWHFCaZ+n9SIrI2QdBj7J+7r4g63Z24NY4mGiFzIZ/S55GT6qDiyLiqu5p
Wq5TOjZI37MM/WucNfWpTouavkmdX7FkLY+OrKxrh7n9Pqt71hkqFtFTPiGE4YiYeBjtAvsFNs0z
moBzD7sdhD9Npsx/rMbH0qO5J+jkfKonzxxDBObrvkM8x9Q14lEpy9dETNk2DdOSKGTv4hgn2O/e
X0r7ysl7shNo2O6lk8afnYsFzPZEdKJplr7lkiG0jWjs1i4Rlzain7Z+N2VHDhzl3TLlameRbrYD
yEIegU6fYkvW5bo9JCVBLnDifHq1hhY7KSgbN4ScfMjNViJwVFdRfoNfFRBJHzAaqToHT0dCM8JA
+LkgUbqneLhgNQxo02bMUZOg7WQUgHRvkvECVb8pt6wk8bYrkE/i03B3PAtkQZKquSsa2aCtL4Pl
NSgzxSNwEXQUcX0dtmGCtNWCzG7z30FGVmd3WSRD2anc+Krz90Zyu3QDgcAOQHnB9Xmix2y/kGLk
HnRS3gfT0uwsJeS/9XKYs4kTX4nJJ9Qonb6a0VQ3+JqiV7a46QYpCEIdYKA5vUosVD3JABtSbPI7
GsPz81CyFjB9LQ9j5j3W9dSsGo8PGUTwKhfh1CTccMaDN414QM3PM2fxlSun+Gwxl9kv0gFbkHU8
Lbxox6TnZwAHT8IKxpOe10MBMbxEqtCKqo4h+vlVrKmz/C7a9hCJC7yyFO3R5b+AsONH47rz7oY0
qh9LBX4HFm8UHv0pVdeI96qNnmfGnracb+okN2zgnbkVBb0y8vqyfdj7PDCD56MCYu7OLJCcjdlv
TjWd5zuGGjE42OI7PpVwCys6vNNRLQ7TAC8uYXqIlMjJr00Y4rfNnXI/SGhyQd+En6Zav0KkL65F
OWDmlaMBrB8sq5mj2y1xUizL6MdZLzixi6kM7rVGEhl6FZ2VAphjyhiTXkjD9Ihzz93k4SeIBf0H
OQId6pLK3DZDy/bpq0udhs8jmeyUziF3bbYxLKUp0Qk87NaWRMj4EBvUVBzfnAviuTj0vI7gbVms
xs4nkzTGeQIro713Z0PSFJvljRWStYR20cJ6AyWTg2vMTmqq7+Glgi7qengzztC/5roPdxnxXsDk
oK9EVjDsaWAWD/Ywh6S/qI4BF6zZJEGa40l7pmUNajBAXHLsPDzWBIaSI+EAE1AzX9JpumPr4Q1w
fTU/tV7t0GAM1DUyHLzgWnw18COShJYTgMPOBddGjjgUTX/vIpW4BdkVY8JCw0GW3bghtKtHdVHR
TsvQDlu4p0WAocxkFUEKRTDBeYLa0/mZTQyiUNcVCvydloN/VedLtbcE4pl+sZoDLx5VdUuzvUu8
eBM6uTlmCGA3lHesRl3/pUJFeGgRzNzXZml5tshGhJqQ7OhHj1cwPnldvZa6fbbNYyDsey9zx01S
zuq0eO4XZ3AhyGfsql3BkAKBpbnvMdCd0i5Hu93xfNQuauzM6qMD05UESAPJGLNP/HVTV/Dd8pqX
hK4pNZclQdYyd7oh3SrajKnEbQNjm7MNDux2bmfW+7Y8Ch9ngOzxhwLS7ME9FMUBhpaN0rtPGIu6
9QuFK1UO4lP4L2nWswQqu7uCqcWDCw/IQqrEGTb/rlTDTHXIh13lN9Utz5W8IpBtARy1eBgHo5Ys
vrL4QQmEI9brqq9eOuAUHqzeWwlOqCgUHawlDdIP+nqc0j0pWCuRGE1pg/8oxShjoTe/l7xcLIFC
bfSCS2VQDbaqOGifm6Zpz3ZLhmNYm3QfzhPh5JFyNwhyX5j8MxaEs3kq2Xe2ugsBrVcttAUc2Wv0
PN4hSwAHyN5nsZ+db/3k1aeW0T2mIkZArUCpnKHgXg2EE21GMb6Qj2bvcdebnclV/0Ywkb4WfsL0
yLdfvUHmuwbU6r0/+i+RZxCzNXQQGKD9QM8rtkxvOKjGGRHYFkw3U41oQVRPZNag6f3Z5d5VkKME
vm/ANG6w82YcgIqkro0KLXzyPulb5eSUvPGVzA+9JcM7x+3ye8W5EZF4N9G4p0V9zUP1WnfMKaq8
5ABhIjaiYLC3o2OjIG2FvfI8q9hMmHZXai7gEVK+racFEyZKwHLbh+x8XcDEiTS+CDtcPO0nK3Iw
/dCQoZszd0RjAT30Xa+7Toi52HArOIpH9rw1WfHTIS5xA9Mp+97NNLpdr7deagK9aDbIDsehuq8p
LG8ZsMGcsoPpG9XeV9RlmqYrFhiSTadN09M4Gge0CklS/uDL8UqXE7aOS8ZImTCNMlXUXk+ZUqu2
qZtzxLJziCqgmOj8mFAwV3UKLOtIcEhRYZDhYH9L3eTWJfh5I3IMsyrmBOVNJKWsnGAOrhwCTSiw
vBkVMXuavYCa6Un6QCSFkqn1muXa9wf4xpFJn7uAzrVxGDq0KVuDa4+ksAJMXGdxgrKZNjAE3aZF
lzN+JVuS1nKaecBEbND9uEamqTwwprHWaYrdcRBy3iKdNthHME7YI/lCS4FT0ifhadMNndw7aYsb
vZkJRGDWeMRr8ilJU/OIDChZ10Xt7dG2gHKC4rGm3R9hE+jZ+tHVY5Cx0Rd7VntyO10zdEBgw5hA
cb7o5yrcmsH7Gfr9EDIhnabLcd8CW4U7CseMuynHWdH8DVAmg8GFMZfoub/W6NJDCkC37xryrEJW
ubU21JOMR8UzcqPn+kRMJH0pSWhPCw4c2YLvDoxaXZiL1qXjF/tt+nXsO5Cg2oJvDrAQrVroXrdV
SEcFwcYPPU79z1BDKVSwfa2sejM0Zvdob4i6ns18+evyn63I1WaQDPMjh7cbKATkwAun1GYBXscG
aHcewfixP9eAMldlw4TSZGrc1NpO9w0y3CtFUUUaIlXbqmW7xePmpYeGaCcQpgDNYoNHpfcdgMCp
bk4MsZYnTRbCA/9bwgq6yNrmfWxtVR/N2PYQIKFAtH9YPcpLGnL1j1TLmFNCSobAVPPTyAvrQA24
9rU07POKaSDe+fS5JZc2YVsPL2rhFvPKFSfTAW9B0l6lPf0eUPJm6zC/AxYiPcggiXvtiDQmC3Ta
yRoPcsWoFF79MFjOE/NsPJHKoUOpPX2tAipLtgsMTZSH2yqfmxvo4e62WfIaMgTxAF4T42djzcsn
CRLI5UOCpq2J+LyAP+hWo0GL47Vqepg12kXHGbrW3ogh3iOlYaKAx53Jjxy+tkr1nx34XNBUaTOd
a4nCrCRsaL1UAchlybPYxDNygbh5MkzFd17wycfEQI13iSSxFySutYWcBg4yszsCX7YhtjBUn5ex
adGrbyG1wpe6YDq2DJl9GqPCvYtyOrMWWvt7u6pwp02+j7UeSStiyIbmvMuAlyE4nisE354rxFGP
WCWBlH9d+otc0oFDa8fYyDlI9tuui78qtsVVNtCsoMeu9jz8dObUqCDQIFiL4YDvAdmhlrBhsV14
rJZFDZLYPnNXgd+IWs6/cYkgQRszNU+cgsV+wBOOC9oEwXUtBO9NQtpcIJLp4LCBoYS1pluPNrd9
mGo0yESMpV51LifsuwGaKtYjmmWOQ3fHZBnUh8pw23KCe2LfBYDvFvkzevInr9MsOUNOjHFMhLD2
EQsA6UX5xOm3hR6r082Sz6DECCBe+TWO2DliNbcm+GQdf+g6qS33fkEghSgvbp6JhnH2psrGhzRy
NbsKj13rMFBlkrYwUwYhY2JHHR0HNTt7t0C1IntGq7S01AWGELdFuV86aV7LpCNaE2bvKgxQTn0c
j/7H/HVpjMJoqjz+9a//U72+3MeUuf/1L/F/0b4RlxzDKYaKBp9QP/9PP96VjvQdVzIFch1b/P7x
PS8sJ+65PGN//hwu1boU87ePL/GfiehcwvWp1aWjXWW/S12nz+b1ST2UZ7GcZvOEN06neJOxPP4P
r8NPZBtfKePQr0ar9ftXqezMYR5VWpC8XtJ5Q0Q4I6h0Pv6zqzi/X0XV7pJe7Fvn0TcPvJnlg45o
8qKjs06U8nL38eX+dPu58YCKHeNLpeTvl0ttzvoy9uozGw9b+Bz8JUf+b59/+ee/PF6QAnJR2359
rr8xqSHQ55/9+e7vH1/RpsSHzZ+v5q2X7ctg8/Hni8v3L4FrlsXVj//6l3Fsl9v9y+9zefh++ftx
E3s4zIIauu6defLFORwgmKEhxLK6BmIGFqNFt/u8WPcfX/lvP9y797JDZclOouqz5cKA3VT9X77Z
3z7f/P7FqiofI2273Bi0lhjLo39449+9lTMwE8teuDPFgvf7HhvMP/p9XPv3v9/zKYjKjs8PmTYL
hVd3//EFLo/Of955j5AuwBmC1ubvF2gZPVe9tuqzMQ81skNwX+3rx5e43MMPLiHefQc67QRQlSEw
JjVt0WCs+p6SyjxbCB4LTjAfX+0vX0i8W78M0iRE+LyKmGOQw4/tVaP+8lD97RLO779ZKTNfzpe3
HUFFgS0c0d3yl0v8+bn979vy7xf2lxcSYFYoEArWZ1ST5bBiKPHxr/S3z7/8818+P4BaXiBtqs8j
hS2O9YePP/5vv9Dln//y8cLiyJQu3HKARnHPVBKZ3D/8Bu+WLKIKMx1npj43VJWsTn+5AZf/+388
tEa5nk+BZ1z17uMrNnvGnW1znnIyAKjMk2Q9cHYJ5vPHP9Uf78QvF3q3AprWytHwNc3ZZ2xHuj0M
p48v8Md7YcglR7evOGy82/tyj2GtaBMI4he+Mf5gXX/KvZt/dpF3z5MJ8J1pQsPPOgbHu7g4mD1m
gMX1x5f541LiK2OQrDtSu+9e7j5fBrIXJavVHskiivM7OYPQvPv4Kn+8977hCgIGiC3e3RJ3aC1D
fhHbLfS+4CgJvtzoLx9f40+3XTqO9JTPidv1312D3LSuC+TQnC3ofmZXYXX8Zxd4t/NpRq3NormA
3677+ltcN3+5wJ9+JWULZTvSEXyF99+AmRW/4FKd85eWCMFpT6e4Kk8ff4s/PbxKGNc4Ao+Nef8z
BVkXwKHtqrPuT1b2ZWpuO/GXUvTyQ7x/05XjKmzX0ggt361Vxs9MOOQpKoyJ0Ai/Plm2uXWBWadh
eI19YyFrayr+8uP96fb/etF3ywud6aGmkVfRD3tdOf73j3+1P96aX77Su1szM1cb8yGrzjTVdXgV
xHTnNl3/6X9xFUXZoGwyhJT3bmEpQpNQmYb1mW5V/MlEryr9sjh/2Un++ENpBkM+4eNSm3dvvGPT
Xa8QqJ91eo1PX//l5v/x+frl453fN6rFtAMOKZubzwA+cc5sVkCaPv6d/viAaa0vTzG9AfWuxFry
qkwcNVXnkPEi0zjaI5AWL0PrlEbewZX/q5/sv6/3vmZEeqqzOeV6GWVJvjzMSC0+/kb/Ltn+453x
ueueVpc18t0743U50Os+KM+Nh8xkHyEHNjsIboytMXPm3+EkfXzFP96nXy747n2JozLXecMFAWIS
6REBWCoPH1/ijy+Nz2zUd9lf5PuDr+s2JHMXXIJkTDGBga1/1K638q4+vswfn4ZfLvPuieO1dxcv
5zIwGMiB24P6rx0QEclmYFIWcuGPr3d519/fKtcWtnJd7pPnvHv6angM/4+0M92R2+jZ9hEJ0L78
7XU2j2dGHi/5I8SJrX3fdfTfJT944+5qfS3M2EiABA0XxSoWi8Ui75u2zqB4rrOn2KPIYB9bDyUI
+d3K/C3t1BNBmhDm82xHT46NIPtnmD9o+uN1PZYswJBJSygG2VfZmef1JKSUqS9TYBxkeA2COGqY
oQha0eByqsjfKER8pEA0WdMEtxkG1WSMqZM9F9FHSjb0wt9xDkBK8q0EVem6OvO0ny/LuSxBnQos
l5Duvux5HL5l/k8HojSHwn+FysMkpeXunua46xIv7duAX95SFNWBY0vV5vU7mUC9JYtf0lH2TOty
QyVC/sjDIH0m16XM3y3opcukjQidHIeGbeFQaBUK341Qyp517c7gZQNs3q+jc5OoN2X/73VRC1kL
8mAnsgSN/MZIyPUhK+8BmQTzoJ2eAQ+jjfMH3dHbVqLgjjLP/l/HcYeY+rJ6RdlLk+cDbMvRHFlV
uCcIXgmy79ShfZKs4p3Fk1q2Yo8LK3Y2vGCPDsX0lTbGMzn4Q1hST3KU/LvCXIl2LzfWuRKCJdqO
rdh2j5QyvfOD3aTftvrf11dqQRFDVTA+nRiLqmPBByUDtUX0bmTP35P8r86nhMDhwWh3XYiiXpoe
QDYqoch81YEh5tzAIyrQ9Bqonef4b2vzg+fc0Hqykzu8aivd6e0jXSaB8/m60AWXcSpTPGvpbNFS
MKazZwtqO7p448LZ+1S5JLnrOW+OVYwzWUIoFHmOOmkw0D7b1IX1oFjpwMQq49d3aEThqE77m+7I
hmAO2WRRG2awqVTn84xb3++kDj4Sg9aZ6ft1Ub/CBMFZGHgjxzSwDYe09vmK0aBt9XKDRrz6QR77
DPPAwfxpQLK6/VTqnwzN23fta2DcDnSBhgMVkDp4Nx+d/ANvHKFHDcbHBBT/4bYMD9c/7WJnW6ps
yZgRd0Bj/uf8y4akbCQpcNQXLoNfK/WVzv2ffyZBcF7NfxK0/Dlznv5wdGFmqS1zQMLj+yuF3qh4
J/Hsdf37TXG3CTM0/35ynFSeSYWdjASLOsl8QzdcYtzHa3t6UQrddqo5u1deP8+ldAroKNDAay9U
hdClBUSv6gG+3NG33/b/SCp9j379rA7JXwqFzoNRulSFPflRcjRtihK6lMduHquP13W/tA4TZCng
OGwOOkcVb6Vx7g2KLBeB2zpfTPM1WslyrA0vKK3DOBH3VLC6FfQu6aF966llMZnzcaXJKi9KquBH
yjgsaEwyqDubbtrhGA0rlrHw+YzPXV13LJlNLRxbYUapiycp3gvFf9nGtN/x+appWhwoEAvybnFu
ErTQKoUl19ZLVX+oIF1a8bJLX68rug48kUpqQxZ2TqxrwL6Ogwe7x914qIa3ry1ROD6PlKKO5xMO
KaXIjSKSEt81IRhQ2Thv3vhE+bZq02Gl4bw0YXwt0GmhkyzpJYSFADq8UlrJ9C3Nz4kAXQjzQepT
xqyy6aGhMsY/ZvlKmDrP79mZgHWaCrCdimKZ5kXyjS5Acn9N7rtOy60IyI3NaLzDQGmUMmViBTy8
Pat44roKuYigg6QNqPb/dT6ooPVddw+XTosLimZim4Tbqiy+BhtS00gjRb4uHmj0D7QWatAZq283
1DMpwj5QpLFqKk0L3RBEaeDL35yi4m5/qoVwBPJ6CCpDx/hNdduEtxSsXZ+lBUM6G19YBb6c0DbU
Q3f8bEGhUK746IVF4LhwbNKGukMYLTjR0IBjmpaIxM2znQp/zD03LClcSYRchH+YqOZQ2WvqZEER
dG5JdVkl9CYgRG6bjUdlZ/ZAi1hFCjxama2FbcGO0NkZlqzQPS64pTSE9JJ+uNpN7UfuiTRt6M5K
Pm/+WGHnnYmYZ/RkW5R5EOHVy9qN6b09DBk1yja4k7DCT/KTE7duXRtws4BBTYVcSqnddXtYEs/9
QKZ+QjF1WwwGqVoPgAdRK2qE6YOoJrivTMk3HgvVaj5GhdEe5SmMaFCSjduaqHsl07xgjhQ9/BYv
aJ8F8iTrklK5h3L4Gktfrys3W5s4tzp/uH47MmlxYTMZwEaP9A5X7qB8ria3hFJKocO4u3Xsdi/5
t9elLRmLDrE3ILcqBSPik49N9xatH3blthBnqZSPl8YPrVh7aV0wfp5iDM74OQwyReNPmgzcnNyo
XFCAvC7cDemPvi83EItRLXddoaXFMQzaL3iUoQBGLN+hF6Is7X6oXEBVXirTv+sNbeVcW5ozwySL
zanANhPnrMrCYbKjqnJptOxeoJ5Qn2KlgcAigrT4ujZLxmCpKurQnkJmTgjAfKo65UjLG5f+2Jy6
+K/06N/0JuDODT2UiaV8hAZ5f12msjSFvPGrxH2/HKLgqgDiaemRRWhKCwQVhOYhoGI5+QlBxcFH
ftd2X/qofeoBbegc8PjDm9TRD2VjvVz/kqWJPvkQsRygKfsqoGavcRsw883ueeR9Oy+/XBey5ExO
hQhTDCVHDTBV1bhts5ukj/F4Z1gU9AOAJ7tRQD/3yv5enF1t3m8OdxVFn5U+8Z1hDNhsMaKUTB9Q
1TxHnrdy1KxJEPyTlXmdooMU5VYl1bKTAbjt4K1ss8u8vmXO4AA0DZECdzhsztVwLEfudWOs3Vp6
okMnp60oVJ6c8puiZTe6dwOU+kahk/odi3Uidd4vJ5PnWXWaZeNUu8lA33V3m+mfPRi2JohqqBhu
k01Js8p1kb/KQESHbBmaRWCgGTz6CQ7ZowMbypmgcbMEAh/lNu2/Bd5T4R2hAkiD2y6km076QR/3
iq6Ly3gid/79RFc/hKKm8EPkBvpHyri/eNlaanlxg1HUZMuWjUnawk4P8qbupcKrXY37i/khhQpF
PaxM3zw9F9M3T55t8SwLBP65GuBnAumAR4EXtqPEGq4M59msn9T2QXGsrVL/zK3viv9R6l6D4jF9
cz0cZkpBAy2sFDRQyS3sNh8Q0qnU2AuwjMiA2ZTvWKTT8YW9ZkdjD9II49N3SkeN3q5cApcOgNPx
hW1G70ucxCBPue1I5tqDGmJX6j5sDZbSbNO5nTNIxsCVJgqNry/ckvmdSha2mh5Ac5DYaJZDsTsZ
3SbNV2KPeW5Ey2BhuPeQFbd5TTu3DGUEYSeF7ciFOt4xP9s1IQ78nv++VQ9LlrnBWbpB9G2JeSGK
pSnBivTaVQ6SBgQOyJ3XBVxuolmAYyjy/w5pwcQm8DvpXe8QMNDdcVRBXifufYeMOalFpx/hmi74
Ar1PhlgN/NrtYcGK98nMAL9yalyuBmpwSSHo5F7tiOeS4w9eBzx97eZUAjQ72ec03MfxSux0aVXn
UoT9ktLDXLW6VLmp/jXSPjrp/vpEXZ7mjO9A4CH/b6aExWgHjfC5MDggyq+80hG9HOl9opv/Ia1v
xvLRVtbCpaXlnyMzi4oQfI3oQ3kO4YVbtWt3pIdf0qDyoMa+W1mcFSGOkEpROm2ox8Sq3aD4CPu7
A4K+8nJ95i49DddFDEAhpSXbZJ7Od6MXRSUtF+x3cH6lBqaebUflfgTDH4w9K15tWZ3fsgTfIg92
AExySoTSHC2Vh6RDZK/syvlzz53LuTqCc4ki2u7BQOH0hFsmguC9tXhIMtSN2gDXU61dSReihDN5
prBCAyh4PhBojRv4Lx7eMpTu5MLf1MqusW8sLFFK7svhblBWNtTStj1ZNrEWIfLKgT+Ek5ry0MUf
VX+nO8dmrTh6TYp6bhyd0VY0nyKFaG+IvvnRQ1C9cBZdN8EVszCFUKGAMqJ1AO11A3hZHOhCt/ab
a0HnpMhvKzcFRzqYJQghI2ZhA/0CV5u6osL896+YnZiaqNqhmby6RIXhy+CBVLHyBLs4/lx4oFJL
o12UnuS5nsuguzcufKfbIH+c6n+vr8GiAFW3SITxMCGLDxZSBMhfX2pkj6IvwSEqPr9jeA1PyYFp
cXsQlrga5KjteqV2gfnXyq264sQWv/5k+Pn3k5hZ59nTngaGl1VYz26lNj1c//7FjUCLMS/dnJYX
F3L6n7URDIPKtUAxz6bPFbknsg37Fiiz65IWHdicoXdIAKgX98TWlksJ5CDCip5uLtM/KCaYt5UK
23PT0jefTDfXBS5c6dgbDmrRvKYSkQkuM25A0o5MHb7vxLgd9X4bjR3EckfNuoutD30688gBuCit
yF2cUp43yL3OV5GLCjFaTaFoIZvXx3AwgXCod49Z+s02bq/rt+Rd5qdBkrAGb1miZftQ0IygSZO0
jLnp694+jNXbeNBXxCyZoGpRUsmVh5dx8c1Mso2WbnetcU0gTGHL6o9JODnvMI5TIYI/LnSpa6Rk
puUhKdiCiwjgQF1+y2mrr1ZCj8vaGVzmqSxxy1olWBWRhazsKfA+gYpIP/phlGGKll3ZeiD90/D/
iQyzhbcL05UDbnk+HQqt5ozexRshUKh0+vE27Ro0RE51+wHUpG/XLWNJBPiONLMZVI3xmH/uNUCO
VGKtTluXtN7myQPd7Pr4SxZ+Ov78+4lXCvoQVGSd8S0t2CbmBM7Po9XuM+14Xc6ShVOLxiWBANi+
SOYmpWXTrp63LqW4N3DrAlLIrbTtD9fFLKpjcAmZHz0dLnDn6shjDfuLBAor94iNbx5gg1TVTU2O
7rqchYgUP8S7DMSzFHWLiZeuHzTfB0fdzfVia4JdNym3fXlrhY9qtSvXYtIFI6BTgPshiWqVMF7w
flI09FGRNqNr+v822yr7+7oyC5OmUCqjGiYHB2kkcRfR/d7BpzfguOENPkzpbTOB17YyZb/SbkL8
gRiSHiqIaFRbC44BLHcrkbqJOYPaU/NfqbsGD+1Fip9161H1D0YezFQemyKytjkM10BMbXW6gGFj
0HcaTcHv0FrX52w5EYslPgHnupybZROObpseaeuPYWr27qK/rgtZXLkTIaI9xnqn9HI04qDSzWs+
vePyrdAJ+p8SwpyCCx3Fhp+NLq30PdD06UZLVnbuonWciBCsAzSFxgAJBBWif8BlsB8kmIm7tdfm
tYmafz/xQ9EgjRMUtqMb1DcD+dr6+fpCrGkh+FG9GRS/oaLcjdo7Wqe97sPkPDjW/s+kzF9xogUg
a5oVhfHohsa9GUhbowNaxrnT195elmeL3UrIYNBuL2iTq503ykE+gqi8U6yt+vbCMcoT9N/jC3pQ
06CEdo9ZKdNh0G6iZOWqsHAanI0/B5gn8wRjdErRQTW6/rT3FDBeQHg4XF+KRREG9SP0LPAaYAlT
pNl+mgQtsNnQ1mrFnj5gU9lfF7G4CicihFkC+4G2utQf3bR6NMEmL1/+bHxhloJKi42gRwWn3Vrd
jn13ffylKaKOVaP3RdE4koXx5YG3wq5RJ9cwXyL5n7HowLhaqe+YxxCdvoExUcTAKUkh1flKjyD+
ZENYyC5FrRAYuz79AlF0Y1l3YTesLPnSehgzMIJOyI5GgqdS6iJI876RuZbc17K0pStm5cxYuodw
QbQoe+IR0tLEPoQKCNrc547i+jrw++zyLFbkjdFo8FTBchRNAOTX34GEu5uitYK6pZgDvUBPAH3X
uCieaAyj8UuqG1ynnqu07ehOpbVLPzjA4bwZCsCy2OQykSENFzNUw/mypVCBTGRcVbfV5V1LrSKc
LdeNb1540TBOJQiGUU9NB2cVEnr4Rh6jw/DTT99h37zp80CG5WHngj30Y5YCE6grrpzuLG+bxTfR
WlvqksnZXEh5guOR6rKFyPP0Acjhyc3BKU3hhYHx7fo8LUrAlnnuprvvovNFiqQimNJ8chs4P4Im
2vx7ffwlJ8Drk0HigDAILc5XGuRprQEPbXSNJtrD/+NF0l56c1cN5nQqZFbyxN+HYMXpSlOM7gQB
nLZR1Xd44tPxBXNtknGKSgclNP8IZt1g7K5P0pKxno4vGGsyqrBeZpxXDtcjpaDpTX1ujHRfaCvu
cmm1eSIgV8+lwibPdT5Rmup5ZR93oxtHQD2oNTv77aqQnKNuUFF41rrIpBBjDRYwij1pqPig5PIH
DeraZDD2lKasXI+Xrud06ABUQh/N3DcoLEuaBhqg4WXvDl6d7WQHVM4870GFymw4q9Q03EIcX28t
CWaVUi+c57Yeyk+qCSH2QD4cyGt56FZc+MJSnn2TsJSjIVML0/BNZRZum/TfTnop1UdbXrlTLZ0U
Z3KEwzUcpLSUlap3NTCIhvhZjiDOCDdD8VTaz52075tXHR6963Z62T1iWXRjU/VAPSihoRgYGgq5
1yqG0jmGdtxyeFKs4AXaAVFUDEfLTzZTBPxX9gk2zkorVqQvnPUqz4BkIMFi4SMEVyI5Se9IttW6
ivN3BPcsVXfAv2X5vWesPNIsLiKdHTzNElcQXpxvkxoMabodss6d1J8JoJBzTUwBsGFUvLmezqIg
Up5rSDmsuPKfC4qSegJLv4UiG/jZdBNMK45r3gHCKUiBLceTTcXgZVrE0krJzoehd9sK9lNNP05K
ta20tefsJTEG1kD0QPrlInSQtTHNS70c3DDdpSEofS/KWr/umghhX1VVGNM9hIjBAUx4Kyl31loG
YU2EsKW0CJj/YUKEJh3G8J5GOGXNhBf8L2kQvOKc8NV4Yzhfb6iQcvDL68EFLUgGU/3th/np8L+c
xsk5GKhWVsgaw/efbf2xid9+rTobXjg9dLNJBw8fylm+j6T7DGCX/u0Z8TMR6vkEwdnV0fDJGvgQ
f/4Ck2432VrDzMoqiNt7mprMgc98cFsQ+SPYraIf1/3kmoD595N1CJWg7qx5P+jDX9J38D3fMfxc
NE/Kjvoe8fuDptDtGmhPF0KbpKWVE6S+P5MgKKDqpS/XGRLCYqveavH+PcPP9wyuOHPS8Xx+0lHV
MyjFereYyq0cptu1t6qlo4JK2P8TYAn7rLSTztY9TkfbegQWGHKenT+lO2nY5PZKQfiv2RZ97AwC
R5sQAFHUZZ8rA7zgBAjx2LpJ5SrG3u9utejVKY6d+gAo475Rj35Y0iO972m+jazP16dy4dY2B0A4
XzBYKNITNC18LcsrmFVcFaZCpwNcPGm3s5sMQLOFUmtaW7uFqSWjiQeDXY2ssVj9aILByA9O4Sop
wJ/ejR58kCrIA2BTBbFzxQ7nrxfm9kzYrP3JRiptzQOmwy5cnXt9nt117UGqn/3k3zh4tWL4YgZt
xYUuzeepesJ8JoQ4LWjfhetlyde6Ac0+UA9NPd5pugmy5rhRp969voQL3oL80VzND7gcF0nBgMLa
KZ1BVgo3Uzfjv/nK6AuxzNnowl7TgDTNWovRO2DhP4/WrRIfnez1ugpLNSBnUrTzhap7B0orDSnj
eNNDeaKHX2o/3LXOz4oaajgkpeHo1Xc1hO7XJa9NnuCpjGqwU4hlC3eGWiXV944j9UyxOWg4sUCp
htRhopnOpeigAWF17aVn/vuihdv0xVAESOQEWtP5+F6Qdg2v6rlr2N/C8kG176r4+9uniC5AImd5
7owRMScSKOlDLUgKN3mAP88YVnbM0gqcDi+Yr2xFNCmNaeECvt91XzvIwd7x/QYtDTzq0H1iCqFf
24OvJEla7o76o1M/eZW5ImDJpYF4CTIpdxpwswQNsrHWOoOrjBvm+f0Qgkcf1ZuZ6tqvwQ0u+pVL
+NKOnGsNwDfRKdgQPSi56axpAvo0OvtFyuFTyxPwdFxr5W6xYFkGpYBAZ1HbQIeLYFlwGBZ+UWel
G/4ETKD+h9au6+uy4Crp+uYgMHWqJjgMzk2XDNskNVNSugmw2ptK0u/yPga7ENIc0Jwr0NBj6c1g
ElRonMoUtntsG44Dc2zplimUgtJuJiC+rtWCOZ9JEKYtVeBTUXu0KgBAtdNDbK/1DC6Y25kEwZ7T
HoLfqESHGIrAIDy0YN7DMUSTi/nlui5LJkB2de4I4rgGHup8hWpbsobe80vXGFy7+VCC728cr4tY
SkSAufufDBHcAWLvso90Dsyqvm1qKKCk1wQsdsd80r2PaQcz95Ohrp3Si4vExZl0AGhXF1kmOe/M
GMZP4gIbIuEjGPnXtVoZXyw6DRsVh1YxfmJ/0OFMGn5cH3/BBYBs89/3O4LHCbqwUkxfL9ygmR+o
VHsXxw9M1p9JUc+X3w+6vPdDDSnptgawHdLQZuuZK8mStbkS3ECsSmXS2ujSdc3XUssfvCK6ua7I
moj595NDmNfb8n/TVQT7mufhZuUIW1sOYc+HklnrucZETTXvRnsJUiFpM63txjUthH3veV4jlzJS
LP+YwmZZ7P5slma/czJLbQ4HdebPoRBXTzoM/fZh4CT7fF3Kovc6MV0hJK/qAsDEFC3ictvJDypN
9PIhip6itZIeZdF7nUgSvFdOPYmmpWxCh9eh0I+O/QSrvA1smqqF+j62vWI/xerRk+NbW2pBCKy/
JKF8A4MirI/wpHaB9e268tcNhSrR8ymG9BScjIwpztN9kG2b+iH+RvvjdSFLWdYT76CIWfqpTEM5
idlRXqsoO4KfZOMVfruL67DfBEUyQShpvMQs9h7kxWpjh+DktQ6kpz69yCsOftlqefbUQfyiN0Kw
KiUwnbIvue951SHOD9JaffXS/RltfwsQDMoBuHAihi/cSKteLCDbQx1yBGAxylrZ6yokTbpz6Abj
rkdLNXAO5DCPVSk/X5/15aX9/RmCtU1yPPGazDmWtw9WB81rAfNhAzw/GELXJS3voP8kifXyWaD1
plEhCV70KbjP5acsuMn9+9UOreUN9FuQcMo4lle1bcfMduoOfAWgB9kU13VZPv5/r54pnDGxF/eZ
l3FDL3OIGJVXM38s08dQ/qAX8LEde//7GIz760LX9BKOA1+1m4IED6e/86DVj6nN5fxdR+fvqZs/
4cSXWk1pqtUsQoJjSanaZwOI0DGvD1VvHa5r8//Z7r9lzZZ5ImvyR0olSoNjOnhs1H9T/dWyPs90
5XID3l3xT6e+OuNfiXEESmbFFFeM3hQ2N1wvXdJpWEitHOvmIDuvGdCH7YqGi+tlUC8JABxZObFI
Q0q0YsqaifWyIMR95oawXTn65s0p3KJ5hf8tQdDD9gw1Sn2OCqO6ddobPd8axadYOpTB3lfux3rl
5XHRJ56IE1wWiMQO3DA9ZyCsYTB0vb0BcS4q+K2O4IvAOfaL0GTCyvj4pVnz6CuTJeYDKL6I5VFh
sgJlR1Kregr9H164sfIHf/ueSo9TVTTBByVQqCjarIqhBvSi+ZtgxW+vGJcmOKAyUfTahJTJlZJD
61Mq/XHobq/v0JXlFmsY4qQbAiD5ORqgoHzpomFlFy6roJNBBDrEvOgTLtQ0GmCpK1ytuvE60GHt
ow/1y3uU+C1EcJrGkDta0swxbnUzRk+98Z4Y3fg9vuAxOyWt2yxn/NE4GOEtLDjXv3/RVZ2ML3jJ
mm5DzmgmSamfY+nOCr6p/tFKp5VpWlsLwZNYDm8FdjxPk7+PoPgxialWRCye/4aFI6RoiNpa9dzf
Q4LXAAFCyt4e9lL/M86ORkQ/kPUXvHsropYn7bco4W7W8TIb9gYJAD+6GfUvTfe1pVm/tlaugMuT
9luMYFsZ/LI9cL0cI/5XKIwl8z6OV86QtUkTzEttoa/NTMLQvoEOeU9pPzwld15tb03nXR7ltzaC
pY1lBuTWr6wJ5HBwMafbVVinxXUxdSiKFP5cNOSkfSENXG9w8GW887UHO/uQlx/MdgVDZclx0fAA
4DAVBspFQ85gpfDGRAPOF27Y4Sivrfti9HcqQDBly5mcJPI4CNvqIU6/t/kxsVoArl8a69mo/7G6
ZJd3K0otzd2pTMGmS11ThxAGLNc0DrA4evFBtfZp9eW6u1myt1MpgknzyhPESotmqvSlHCGzpab7
EMLhuoYSsaaOYNhpY0ZVndTc2h3PTRs4LsvqkCiBvomzcSWqneMSMUw6VUqwbMtqjTRvUApu2AAG
9fhuGuDW3vXyk62+Xp/ANb3mCT6JapXBp5iiQy9F3Y0hBcw30/AhHt6R5D7VSIjEslautTHBwmnN
soqdNpJEfcfBo9OMQ4XOzOMg9gYqpTw4sc2J0Jrmg1EUL4rdH0MiS7Cl3lE9ZpzIEvOOeev5gzJH
S9WtfyNT0Rxt1kjFln3Cf+qIqUcJDBk4wklh2OlRaR5t/R1xwKkKgkto/TCZ4FIhWALkRy7/riH+
u25ZaxoIDmAaGtgqAyRYrjZtlG9/Nrqw8VuqpKh8IJ5M86NZ77P3HMmn8yPs9zb1Y9/0Z3OSb6T2
sxk/VcX3MFipSphHudzpv1dZ2OlGYLZwr8uF6+dPafxZDl+kbv9nEyVs8HC0LEpW2XrDePC17dqr
+GL673SihK1tyF7cOR7L3MbxroxglI4/B5Q4ZsW9lD7pQ3qg7HhjW9/14a5TPwTOD007pJAR/Jma
wl0sr4G/sGArdFsqKhr/IFfudQHLjvL/loqisHNH6RdFq/nzBUZVngf9JkwPQ/BRiT5fl3J901Cv
fi7FIzyb8hQpGjc97UYbV0LAtfGFba+YYZ9UBXcktaQx4jZZq5RcNGiNymLqGC3bFIsk6FQyoSSv
uOalHcWu2sYequ9esUYEsajGiRhBjTxU1NHUOLXq6qkKv3ig879jHU4ECM4rHNWoBAGEOBbOWav5
YeZf/0yA4L8mu+mbbkCDdNgpE6juK9530VyBPoMBhKdrWSy67pSIYigAX6j/2UYVRM9HRdon/UoM
viZl/v0kelChYg/7ej4IaUsYlH1vfMsJ+RNr7SVxTZDgxZwuC7vAY7p8f9jU/ic9+9SB2jn2n9+x
LIQPMIzgljSxx3bsm9iaItz+JFFHrGO/lE9dF7G4Rf4TQbHE+ZzlsZyE3oTPlx1SO5vJ+1KtJesX
t8eJCMGLpFbngbzILjf+mQBj+HFdgbXRhc3nWZI9DCNX/MZ/oVQuXnG0a8MLW6+SKr1UM5ZAso6Z
Bkb6yvwvmtLJ5Ag7z2s0tQotbDYzj/Yh//asrb0Mra3w/PvJrvCLLi3N+VnaSLZj9Mhrbr52Gi1P
EoibFsDMM2XZuQh5bCghMlCCl+m438arDwaLOrABYM+lLB1ffi6gJABNk7gkT5RGG6hWNmZ/H5qP
faAclNDZaGG3U/IXq/k+GXex91DQ1xc5D9Q+rqzW2ncI57rWN2VSdwXf4T2NzcGEgWXNIJbm0gZI
dEbAV9WLbpss8prM6PqUQh/lxkmynV7/uL5jlpQ4lSDsmNyb0gEa+tSdtJ9+/qiXtxrgFG+UYZPU
A9VDtWAWAn9H2DZG4ql9N9b5a1xI4U2Q++Y92R7rthhNZ+VsUebFPwtbf8kyHPJiVO9elEIOMRBn
ST7lr2mtbqOIpp5hC27Jrk1v2vqhTbRNDkV2PcId3cQv0FqESXGjhNmDHhcbz1K3dRhTnS6vTMFF
MoDPMok6qC7SZoAJYQoqOMJGqejKV7+2NprZ7KXoU05hrxL9aOyVG+2FFxFkCV4k6Sq7tNKhfLXt
L4ETbxIt3waRupnZ1d++sKdazcZ14k1G2YzLkrfdV9P39mMQbTDVfb/aNLQ4eTYdgNyHqUAUex5w
6anR5mX5Kmc/5KHYpsrH0Pc3cALvsnyN3+ZiyzF7tGNjpib/dVGMXVpeFIJTVLwCz/3ZaML7Lg5W
jHRNhLDngCw2dYnHn1evyb/Hkn3Tet5KnmZBBKAvUHjxLz2yv65GJyujj11pSGlWvDaxvC2+2Fm9
osOCkZ0JmH8/EcCDg6pIUV68qpG3ifs7vMZh6J29sXbmXj5uApZyqooQX/k8OtC5E7Mg00dDCUA+
bTbgjWySqt5N+S00EoeoaXZaEhxbJ9rE1Vuf6gA1seGoga5uRigUO6xKI7e6POjzV23KbgOUbeWV
m8+Cfc8F7zbggdSPXjA8WmmhGGMVFK/D4B27SB02Xj9tOphxNmlteJu8jlckLpjH3Oyu6OSkqPQQ
gb5tyfaDyENiJqmc0N+Hteh7SQDEDxqotXPzsdjmZ3WaoUeGkb+2zV9jUO47Zw2RasEAHSCvgEWx
SamZokdt4q7JaW7OXw2uu/LzZqeEn697t/n8Fo4SJDi0mUN+dglXlhhA8A+5nL+GsNPpZb8xw38y
o75vkmGrQIqr2PthjRZqWavfMgXXEA+NltD4xVE50PypvzTyp1DJtsZwvK7bopwZeQKLswil5t9P
tm/aFS3ICi1GTelTD1vm3o8ojesLq9umgFm+/aBw6K6dq5Xp+6TP5VxcULdJAnJg/Dr1Jc8tyb6n
IqmU3wxQCGgYMSd7FZRCmYfQczFSG2eS4znRzGU17vK1JsUloz4dXlgc1Q+mFpD+6LVIquxjZejF
nWWupvcuIjLw6im6hlpmLua/QIiqxlSVqPYPXps+OEhBtocBZV8pa6iol4ES7aImfbg6OP8g1wlL
UmlDDvnP0LzS/7WLtJsx/ssK7gzjXnYOWfL9urldzhzOwKDYdoa+AJZC8OG1mbaT6RMBjqO/bam5
fjNDiA1VFCD/5EVsqsnFUvXOytu2n6SCOhf9YPSf8+Qh0sEamv6y+remdwVRwtYZ+rBoqsIqXlNz
46Sbcq2fY2GuFOoSodaj5hroLiFU9LUEPDWqYV+j1Os3tmQmm7rK3nx8YzVAquCabQIEER4Ms4rG
Rm7aV7hz5OJgVvSzb+01+LsFVWhTmKNeOnuJaoQbUk1poRL2U/Dqeb36WA1ZujfssFjJVF9KsUgl
UQxNsANggFgNZ3AJmyqv9D75VWPs4FSoan33Vvs9FyE4FlsOpF4BrOeTEbykg1vf/NnwgmPxpHgs
G3AcPxW/rDaJ39zjxP2RdhFnfsGdX4yFza5nRtoNTWl/8rpyPz76tb5/swZnAoRNYWogk1Z+ZX+a
bMzVhkLwrW+2ggaCB6ngu9S5bdifhrzeUa2z+cdJiZOmN8PoEuup810DBhnFpCX9/AgJ414es8JO
X7PxfsyCeKON5LvVt9vsuRjBoMahz0fwjtJX9VgGw06X1wBBLjcFVXK07ZBg5cJJpuRcD21U5anq
nfiV5t+NfdPJ/ZuP9FnAnIlkhxPoiStueF6stVL8aiQfadqKlL/C1r1uVPMQ5wEY5wWQ2iBXzk0a
4nGe1UqexnYXsxYN7a/bXN82wb5w4hVnuDBXZ3KE7RcpXjLCRhO/eoazKf4OozXE0TUBwmLYsVUX
9YiAYuCePOhbJVzpCLuQAJSkTs5jZq7SCIeF1Yj9UhuVzuw/gSTGVXlnT2tYYhdhCRIMee4Vnw+M
Cxqi1HbywU764ZPe7hp/51v7vloJSpeUOBEh7j1uWlFmRohQeJj76KyBD1yY07kGhrDnosazfLtn
eE+5a396EZ0AxV3+5h6KWQoelkgUjOMLYr3EiFMTYovhU3gnyRDI0l3/xl2BgPkayssmnuqiK2+Q
p7oOtan7ND535m3nvXrjl3aNnvGyHZeTAhdFX+nc8nnRH5Uh3jPtXgWAgBOjN+7TrtxCWfs0tc3e
BN9YkryDPuo/c1q1ZGntwL18u/0l3yBfBu7IjCt17r+ycvIju0xV0DqSTWEoO027ScZxyxPettfv
iuBDNz6EjQ8z79EDk3MIb8zmpV3z05c2M08Ds238YkYQLy5JGXABjDrVtXJ/2wDpXAfJzqLfLhve
GgPMCitcOGHqZbrFEtGSngQ5KEfVNb7I3Y1svDWLIQw/772TC9/UK/BgFAyv9cOesvqgWWMCXDYZ
7AV0KJl0r4gRbZRSbdulgQY9F7w+3+S0cXvhXnfoTdhTKlyYh6y3NsVqP8Slb2LuTiTPd50T5byp
j7Vk0lW3lu+q6UPv39vh8/Vdd+mbEME9GfXUGbpPsEeaLcs2D1TVDetNZ23jaXd9/AVDU2W2NKcd
IITcY89VALTE8wtCdh419k15k9zXJcwHKwfdwjyB00xuExVm0DxBCd2TtCDUMt2Vqv42lLqHUBs+
lOV0uK7LReJkRtinz9rmbgE3khj2x1UgN4pc6RSJfWv1W0P72dAO4zkfa/WQlBQkyWuNxAurQ32V
Qp8y25QuI0GxspmyzMk0w83DYFupz0O5kk9dWB5yWSqugHsmLxiChU2VVQ2lF5huHTz33bTJ/6oo
6SyMT9dnbkEP/O2MdKyDoqjogh6GNllWnkiG2zkHVdpqK1qsDS9oEatOSdKW4Wv52SD7Ek8rTw9L
AqAYn+v1wYG+oGStSiesZM8zXLPKN/9a8Vrtw4IBzxk/Gcb0+TFFXOfY8boqaxPTjYfXKvTAa1B2
jvXmWAriAAUThveYjv4LMp//R9qXNUeqK93+IiKYQa9Qo+2225S73d0vRE8bEGIQM/z6u+Qv7jmF
IIqofV78UmElmlI5rFyZTchTFYN9UYGkJ4XPoj9377ID6wAHSkXvY3B1zu/6qOeJNvTcuZjaoY13
5hYh8souIAaC1VeJaA0g50tyXe2NGKG8S4ZaHKQV93R/7wTA9I1aISgRCMFuzCdgt4SzAQygFyPc
1bnP2d2P1Wz8hSEY4qFiCCdcVO2x+cuKDf20vMzomQXwibjH6CdrSOufk752GlsLL32WeJxMz2So
n53uh7PV2GZ5XOeCxO9X75JZuXEHdvbwQqN98aAM+612tWszEeTuOshejSXj6qA7cRdxBtAJyX2N
frfNL1HnabW68XAsTxRCUZABFwPkFgvKngbF0xo1y+htMv08fIzNy90HCuMj46ajKwt4JaWFYuWg
87ptojcEBtPuRLdIwda+H1YVgjiIg+BiSwfW7bFIhZFEb0qfB1YzPKQgltywyzdkyIc2B0dOVKOh
3duIetpePRBn69wuJQCZDn/edSzcapjF8+NEMkqUnGjupdkBe91snVah/WfuNqIE18OLw3Z1Wg09
yWMERdzLmO57ffCNTPWN9rkxHD80ND+6392DPFgj6KEOe3dBvtlESck7PSGgXHYPdkMOG3p8efvm
40vzscnE6rwMMZ8J7XJ2YftJvf+9m4uQ3+uRZYaWQoRuH5TGK/Xz7Xsh/l/eEkFLLYjIDHvxnobT
UEeTkyoXfRrQcgB2Z3Fyo1MfPpMwutvCRZzoSpYUBRmSlFXDCFluHSAqTPIttMDK8QWCRUcaH84j
0o6S/x06nUNKxQov7lcKen41vpsbUXSWFt4aoJwr9J5qZKLfidOEl/qhMMl+Mvr97e1YuSEzAWKG
VzekAqiirsI6vGg0PUat84CeMVa2q/SdrTen0HAPt+WtnOCZPOnC28rAmJ1iQsxS/8Rpe0ri7DQy
9ve2mLWNMYE50ERjbvDPSRelHXheJRmmRdkr2DfsjdDt6vDoQwK/Bid5QRBNMzMBVqAM0Tnhe47i
+/zutB/2HeAiMC+hWSmsKulg9YlWc9vNw0vVASh14PrdVi06iqPRJvIYoN1ZhL4Ssx1buybWxah2
neYztru9/mvbDE9JBJzBdb+Ic3YFcAdRaZsXFuXPqcmedKM9Rpzcm/QXLtmVGPmCx1XRt3APwbOz
U3+rW0WJ4pRIumo2vBTktEAyDoZDYl5yUDLyJPUnh/qRhYdqi0Bwdb3AGABt5SJBKif7GrBF0YJS
CzWJ0y81JZ9qFAY1lB5vb8vauUWuD043PFmgMiTl3pVN64Dr2r5oXePXxaFnzr/ZeIIIl0jMCCDV
XJ+AtyIpQa+EgzVNaMrDwSW6H7eUyOo0roRI0zDVjJl9ByHgY0Zq5jVL7s2/iXN1JUDyKkuau2kU
QUA7ZqimoN6/MBRmAiTrTa0LFG+IZQKT2I58csj9/ozgHwMvtchOI2or6Vm1YNSMQ8e4GMV07hNl
P5UbnvfKkZ1JkHZaN7s2FA2ULqHyPtb7ip3uP0pQrga0FGj6NMCIpKNUsFJXm8S+ROFwVtBMoBi4
p3eHu68Eui2YKKIAjhEMA9JZ0utEcHqH9qWMn8wX9Jq7f3hEQNHSAYxcyDZIybfMrsOh03P70tOv
7otivP+L4QEhRBxHgIfldyIutCLvW5wjhIuNH8n46/bwKwrQ0QDtJAIuRBYYz8ggGZtKRbnYP2yr
8zVm+6U1+gXZSqsvi2YBEtM1PNeCgh/4LWmdCs1h02S1ykVNpr3a7/P8UeXPyXBMtNR3jJ2KgLhb
bDwfK0f4gzUdQWqCBiKOJHTSK1Xh6UQuffTObWtvluWJRXc7ggCMwXb7/0KkpzwyVLReE0Jy66U4
sLuhseAKxsIBESk42RfndzRUJZ7AtntxUvTCa6tPaazu6y77BELXDZdZXAXpOQT2AVAeQGwclGlL
VyXtq3RK2pBcJtTLO+SXbQchOxtfqbYFiF/ZGHGcwaykWcjOyakS1U6aCo8LDPduPFbwo7QKZWy1
frx9vJfvCEJvGrpbA5kC5KAcVRoUy5qKLmvecuNPdrTK3/cPL3qDQv2ijTZYqecKrEXXmmHI3fqN
DJ/d2NeK/3F8SUGG5VQYVY3xI9d3vtzdmpXYaOSC/ofi++HbSPq9J9MwDSGJvozqubIO9d1PLDjx
sfRwzwVQVF57koVAHDlJ9dadHDvbk2qLEGm5uR/mM6xoU0PUU061K/oYIhyd8Tcg4Em8V8O7I3rz
8SXbs1EjOzQtxkGpk37KvCTnGwKWlwArD8IDhNMQfdbl9JmbatHk5k35VpDyZ9OOPukElt/8cfuU
LnU8FK5QIMjBIsUho05joPzVvGP1W91/T03DH4HRDZHQz/hWQmi5Ix+q3XbA3kaA0BK/X/mapKri
3iqb5i3ujpx4fIuxcGt8saBX4yd1pyRGg/GNaDc4XvLn9kJtDS9diMFy0Uyxr5s3BTla6we6bHl3
CwCg0IQ3ZiGUvuilZfd1yUNXbd4yEHtXZw2d4+8XgMcVhTcfN0Kudy3yzkymsWZvNPvW7PO7+6bC
QsBtQ6oUNQaire58/SfbHe2sLOlb6+5qdEPY0NYr92E2vLT+SaRAfoHhd8z6wc95+/3u1ZmNLz1v
LKuNUOkxvg6ilp+lGx9uj7/2/RaBIWCLplUIDs+XZxw1fZqUlL6xeG+ORy3cD/pGfHAZzQGmTAM2
UaBf4edJL0JLMjeaVEoBKXtzk8JvqthvKHiIXQcgndzrtwpfV+4EcJ2AQUNLoWOL7LeaXcGqyY3p
m9qrXh6fq+7t9qItBRCQwSCzC1cCyUMZ1dnXIapHFQsFqOlr6JnN3U7MfHgh/kpljElKEYjB8BMd
DtYweoXWoJWKvbH1W7OQbgZufF3A8c/fuFfQHZoD3V4kcfLnhtl8FtLNmMA3CEcDwzNz9Czzq7If
22/A4t6tPhDlRAYcvgysZeQq54sFbB4oJhI2vFVF6Tks8aqNp2hlmUQODiWWiNgtcUAFQxfAVh/a
N9s321em322Jiw4zSFGi8ywsftknrhV0g+8ytX/TkqciI34c5ffvszD2gahQRcNC2W5FtqEax5qM
b0nyEB1jcnfUThj7/x1eMihjOkRx1GF43X5vszd7f/sYLRUU7DAQYKCGAk3vYBHP97cqR65YdqG+
gVxeeShULfMQinKBEmqqTR5Oea+RZEVPYnh8tgVluOj6YzL4RRk3pjeunT8z7XR7KvKN+Bgd5h0a
eCOqButmPhVbG/uJlnx6c7PRfQGxfBloCquPNlfRZJmlIfdvC1xOB1NxwYMi8t+A1Uhr17rOhDqK
pA/ib4W7j/iGp7qcz3x46e2IgWyntMLwxohWT8033URB8CHeSs5szUJatlSNKy2yIKYz/dL1JrJx
wrbGF79fqVs4HBGpE4yfE6Spx8eabXgV8hGGZQloLe4eUMKobpOzoloI77cb+i7Q+JtGdq6KS/56
905fi5AjFZERK2mF8GOg6V7F/XjDyllZItHVAeUwRFxDuVaCEqPlqZF1Qase3fyJbKVE18YHzgBJ
BZHIB+pyvgWtUmlFk8RdgAgkmNyod//yAEHxUYNn4DZokgmig+rINUDiH4iivwS1utnv2+svzLDr
xw5bjLQLnHU8/CYAUtIZbZKuTizAGwKrPCshqjS90D3jrUuVt9uCVlYKVX6CJw7WrOgnNF8pAHcZ
bnTYBInthdFO2zA9toYXv1/dhdRx0fWsxPA9e1f6H+a9pAUf63T1+eKqXI8/Jl3e9xhfVb9rVUCD
26uzopEAP0DMFBFqUV0sWcuKbdXumOZtAGKVH7ysD06veErrHNAjYMPuWLnUM1HSs5cZmYFgf9YG
CT9o3R/G9kUbbcjYmo50bAurK2x7wHS0eBfSncL2hHtKsnG5Zfv8Y0/+u2iy7kAXjaRCIXsbDFXv
JYXigVXHm6zap8k/Gj83yda01i4LDD2xUag6WFTejXaJZopRRYMycsIfmjugYWNcpuY5ZuH4OFA+
PjCtZ1v0CAusMyYq6CwAmvs/hjhpOZWSAh9ROjSoqtR8QddxO8RrkjsgtujRd8Uh//RN3B5CZvOn
Eksfe7nSjLU3uHZ/UKoWfe5COuVoNFJnh8pyoo13YrndOLMAJzuiJBElJeL368vRGUnScKwL4ad6
2DfdJ9uiu6rY6qKz3HDIQVQWJSVCi8juS9VMrpXWlAZ280SH+Jwr5a4HtWUCnoQsADZ34xivykMB
LEpFkRdFLfF8XnWHCs7BSGjAs9gDlv3BSd/14bNi78PyrPfxhrilDsMm6/D/oI8RQ5KnR8c0s4Yp
xjbTQ+ipWy2Glxcf2gXNQBH9QvoHkZH5bCJN7bKhYzRA45Fd7j7W+eu05RSsnQSCZ1ZFOhzegezU
1HVpVjGyZUHpNH4JXr6we4Ny89NU2d3WmB9QTunlgo+kIsEBQahzkGxEwnjGaJylAW9KfnRQP5x4
dqPZD2XeG/tRB29v45oguuRDe+IuSrSZpkUHNN/5Dnyt+rdjE9qUKaXyKUeYyKOMpEDuZvzv7e9c
rjrwwFefqc9XXUOpWMhRphTUY/zcmvlfBU1S9M453xazPDui7xYsBfCWoWeeK4mhtBnIqONl0l8d
bX93jzJoIAc9fkTZNABNRHZmpqSx7KHSq6A5KOEbKYP7vx6ZdODLUEuyTNjHupZxs+ZVwDrfYjur
9+8fH1l0WLEw1OBrSxc56ztH5V1aB2bySE9t9i8W/3p46UkNaW0VRo3hR+vNyt75RhxqZW8FA4/I
FQG8sqiSHbNEaRJFrYPK2Ll0HzkbofGN8eXEHa+VPIlDjN+nOzP0+g0bduUGXH++I13UvEnKoge9
T2DW9Zm16F9JGn+cnNPtPV6qHg0eChQPQKIAS3zkRK8eIcqrsSlUqwpy6zQlljdVQWJVPqG/bsv5
iCxKigcFLLYJAhgbVaVyjjs3QptHWpMH+BrDdxvX8LXcTn1SMP0QKwnxS1B07Rk012NM8mpns6GD
bgKP8R9UPlQXJx6+G+GY/TONCX1B/5H+reBxctS6yH3h1BkONYUVo0ZDpntDZThbBsXKjiCDJlgQ
RGwFqIK5TuqVzFQjN2dB1/ZnE73hT5wl064KjW+312pNEOpkka0H6MpYPNhmVmQOSWoW1GXefUYN
hvrooDPA66SVWzUlK9uPXQf21QRKeEnGYbgDS7JSyYN0OLXpOSqfuuR1LDciBytXRQBxxAOKMCpa
ss5XDhkkdDzNnDwokyfNPaRbhd5rC3Y9vqRJOFpp2m6B8Sl/1cknTp/ddOM6bk1BMiYN3g6oWIYI
VTuOL3a1u73lSxsZFURwVYXNZCH1IlkZJGv1uLGNIUhMTze/I9sMQyaKf01/bstZTkNUKqmiva9h
iIj2fCeaKckcCzQ/QUFPyT6tNrTJyvDA2Yl+4wDWInEobUSt88StzXoKhvaf+FTdW+GBPiXCZMFD
Ctw8zpJ0jobO6lI1Il1Qo1+F8Z7fjaX9PwHgdgIsGDHBhT3QgWLStlgf9PUf3fnD7n5QURWByC+C
ErCVEEadr341TsgFKyMCdFHop0f0INgQsLwIECDcLID4kEcypFPaO2kEODAfAiu1vKgKXPUSZveW
XWORTFANAtkF2D/eVQmxwlBTRx2eWEGDnqjQf81GBH6pk9AQEQRBCMmC2gZJyPkqTS2LUauV2YH1
VKtf3ZLtU1LsLe399lVYwH3EPBA0wG3AkgkLR5ITmmET88QJqjjQfoN1WzEP1T/d+AfMTaeo2PD2
Vq4GpAlaKERxljiPPo8ROB8hrY3BLxsU+b/YFkwGWAkkb/HIykGvKSJuoQ55EzDN9j4Rfi/fMpYL
4yPTJrxIAcSaL1eHPjFVHDdNABy6r+/RxGrj8ArlMLcQROIWh8rVwUoARPNcADihnASl5E1gxz2Q
ri9N8lIXj+4X5WuZTvvbm7+yGzNZ0hnLMyUmbQhZSoEAauIr/F7crlgucILAmSMiDCF3HzcHxbTH
emoCS31ua+Pkpp03OBpIZ7a6OK3NBQkTsBoB1S5KUKV1q1gGF6ZCNPVnYx8j53j/UsE9guIiqHtD
cmY+fIQgiRLRVESlvNbZ2/XddjqAXFfjS1tRaDEwdyFtg3x6VKjPnA3049qxgnmLKit4Astgdlka
aBXWpV1Azb/F+L2O/5TVL6b+yIZ/LG2rQdSCKFNsO6oh0K0YBgmYk4SGvrKnrU7pJ0QR2oAMxMvN
vUpP9esI7s9GfbeZT9g5Zw/lL879cvT7cEezC0qr4b+hwvb2vi0Kx+VPkc5FURDS6orRBqNTokP6
c6f8GJMfVHlOmejPYTXBFL/oydttsStPEC4wmEWA+oVZKdPIgkDfqLI0hhr6Vv8AAgY4ldsC1vYT
FJLIqeHQiCTnfIWHUjUUE9SEgeM0e56cKlKdu6nydfOUkeRQuN9vy1udkCXKCECiIUqG5vJUlyes
1kgdhJb1UinhbijHL93dbClit+BeIBqBGJbQgnMx/UBzrpdwv0D8oJRHZQuMLf5f1q4ou4VlBgsT
wQ7JNDAnsEkoUVgFavVUx/auHz+37pNdvjS8Ody/YgBOElvkbwUidD6VvDTDNtJ1OPYxN/aTWehe
PPYcPUGdLWJasdnSrEAiKWrIEWqBwSmJskKrsJOhb4Me/F7f8nSo91r8XoS9sdN5tEXhvrKGAoio
I7kKrAmMhvnEbABznAyka4HCAXFNwOH+4OqneALB390eE9YOx+GjsAfPoWRIx9SJzW4SQfpoz5rG
71zLu71JK6+G+wFxQFwTnodMwVFrYZLFo9MEYRHiYdrF1VZhmjhR8t4A84hzgAO97N5OKKNDoeR9
0ETZASyFnkOHZ7Wjp24kL6lTfLINzj01Uu8/fnBlwfUHJwTVB6p0k3Q1GtGKZOqCITQ8p/2GVst+
NGr3r5/wQRA6BK5e1GDNz0I1NGFnlIjtJV+1X9PPezcH0XqUHkONoq5vAakXlapuifx00HXpI4yi
RwSyNp7FpVqbi5Ce9bao3bCGwgQXZu9PhXtCT/JPaBu1ARfRhXqcnwLIgbeAWwN/cwGBbflgjgar
k4CFdYFeZ0MHAvzQ9J2pfXZIcTa1bxGvd7Ue7d3Kjp54mI4/o4Tmv1x0lTiQ1O69ATQrx8o2I1BD
aJ1XFLm5a3M3OhBmbiHkls8LOFSxnQJljsi//IBHOuvNcYqSIKHZMTIr39WO+TSeO3c42zB7gUy9
vdcreSpIhJYUbHsiECedpLbjjICglAYpUzXf1FKv0J+8XVOSHVXLfu+wqPd0hRg76tpAh0XG74qb
A97wtNv3TdJuPLArhgM+SBCDOQBRonRceiqmmiMfjTKzgNIvI0OyTt3z9LEIH9z+U9wYHtPUfVP9
IvZWknWpX1F9DWXxwZxpL+rJ40nvJ+6kaWCBnncqh3cQjzZe3LuVlzbGa27Uu421X9lthL4Q/EIv
thVzTdfLMkPfaBqgtaA31o9TmfoxOXWxtTOH99Y9mMon9MvaGfoDAwF3rn0jBFSr1g7py2T09ezb
7Q9aamVRaYCWzvCvUL0mR0nTDDQdU9il6Ld8qKNTtOUkrtz62fjSu8LBT0nUtE2Dhr+mde7VLffS
TV7arVlIB6hMLZKiaD8NosTal/yntkn8vjEPUzLKhmy0I2us02B0/ao4D/rR2QI0rk4CTHnC5MOj
L5c1RQa8tawa06D7Q90D0TbcntUZXA0v6d8axiZhYFgK4BN2QMWCIm+LvmfB8Q0eUpF0R4YZRwpa
TdqH3rJZZCtmGiTjQ09Kr7EOWfeEv455yrN0l+a+076a07ch3CL/W7nKIEsRlaRQ+vDvJKWWW/pg
VW6ZBjp5stJDMmW+A1NJfUE1x8Z7vypKPMHCHUAsWxJl6h2SASbHRpW7KNy1qReGpzT0yu7ujI8B
Xrj/ChLG6JVv1+oWz80Sgkzt1S0/1ef7776Nhx3BWQTXHDmhNPRVx/WGfdz9Nj30GwdudZlsA9sB
omg4AOL3q6+v+gb1slaVBorho2e18mz8RBe7fKsr39q5hu+HIKf2kcyWzpydmLxkJh6Pcdg5BDlb
D9X8txdqdSb/FbHIWRVapne2TYMo32O3C/3VTfwu3LNNE1bsqGS8gAP9P5P5eCmv1oyGY9jHNgFE
Q/MaemDdYUTDznu7gYprei1FUgVVWXM371waNInX916xlbhanQXcJDgUAPUBaDDf+VR1e0W14zQI
J99ABGrw8uxsFcHtXVndeMCwEGYBLHsBlADvcoH8ooVdQR9mO/rqDGfQod2WsaaTweUmCM8BYYCo
+UxgG7XGaJV5gHZTWnLotrChayt1Pb74/Wq/8wq8VZNW58FEvlhgR00QtIuAyE/JVsegDydYOlrk
I0SIuBRAQDKupMyyMHHcqAgoi2vP6c3vLHbRW0T31RIY/bY42cBmpUZ8zMvGa7jp1Qbd1869JWQ4
fCg9RMdjqBzEVORwSsLM1LUpElt6uK+cg0s3rMmVY0Fg0cCggWULt0xa0jQdWs6tLAt0Vj6XYfg7
Jc05G5INd2blZIiKJQeerMiYyq65ntXADdMaYuLfP62t7PXW6OL3q3ORTFWFOsQqC2L9c+oEW6D3
reGlY20MgCpUCJsFZHone5t9uX1r1rbgGmgmfX2P3lfR2NQ0sFqYGm+K9XZvnaY4RNcSpAlMKFTS
ay4kmPvM3Pfv905AkNMhSyOqQAWaZr78nVkRmJRQLXpaHfX8S6trILv/57aQ5SbMhUjv42hXDdqL
4lUBBtNnxptZbIUMlvswlyAZ3+EQKrU5QALrejSyeyHEt4vy7vs2FyIpe7uuczuP8P6iZ31cnqfi
Ud3i4l2dB9KjqiDyRpZUSpxpYzSBOwLb4SiHadK8HnXxRL/bE8I8roRIj+IQkRIRPwjp6XsS/6nC
jcDE+iRgowrgoLFgn5moaXF1wDopeupXGUdlP1JBzdbbu+JMi3n8R44Mt4XN2IIzHCZE8422npnu
cn4cmoN76B2/fkfbVH0Lb7uS2JyLlPbH0rspQdUzDZK89ugYA2J/7rInhRIf2aFCOzCwyKbN5fb9
EZdw/qDNpUobZgz91PQDpHaCFGxXjieHeeb9yS6AJFBWCKY2dD1btNgZq8aJmkLBcvZgww+ftfj3
7WmsqQG02CMw9AV4TA5eK2ZVtHGiMJjJsaeFn8N49y8EWIi5CrpYYGKk3ZnCHi2LKM8CpXwIibJz
8/Z4W8LSPjahI/EcauDNQERJkjA4oz6h0TAL2mbHTOa79KlsHiaa+CS5fzIiPumK8BXynTIWIMuA
27bLPgoirdgb8aMz2RuTWdmPmQRpMiSaRtYokFA8V8a+dA6312pleETyRWMQEy/MIgyuUE7HslPj
IK/PhV+mdxusposoLmJoKDtH3k96GHNzSjQ1ZmXA+58MXHa/bn/9ihKbDS89jOhsWcZ1ieHTxA9x
vand7+x7e5Ihhw0STFARwbAXBHPSw4ggaRe6dVdcVHNX5OUO/Rt2Fj01+t0m3FyO9DyaQ1pmSgs5
TnXpSzyQf24v1nKrEYxAioggIA1ciZxhI3bGALNKk0vz27YfkZm/PfxS/yGyJrAXuAyCq0I6qC11
erVDVRCgVe53Wx0P9LMSV0ckOb7fFrTcdAiC7wNWT5xY9KeeW0MRT90xydowqJXPeXuIpoO9ZbSv
LBV6JMFuBwQK+laei14YZCiR9r9Ew778VWxVEm4NLz0VZm7yQicYXuHv7q+y2YDaLPUfEiQA2SDP
KRrkyLDrvKpzvdJrdkHLKsO4xNk3wi52sgvvVx7gbIFXIyBvuBumNA8LCGant5rsUiqZZ9mK5zj7
23u9slJgbEKNCB4MxOQt6YJ3ppHYrenmlxfwV3sD2jz9b+NLd7sknamwMswv5rQ3+1Peb2zF1vdL
dxoI7x7hd3y/PpzS4eBuLM/KVUA2G8+OgWJqdCeVjF2ucRUvacEu1P3JlcqzKADFyVbXhJVJXEuR
A3N1PuRVppXsohCv+G2/370Fs9ElvZGatVtkds4uYKyYhn1t3v0EgZYLVEmCCw8BGBl82/Ee+0sS
dkGfUk534xajyuoeXI0vbbGhhU3KrJhdHPRT6+AQ+NlWMHlLhLTNw6QgzYV88kU3DyTeJe5R2+p0
tqK9r1dJRnnQjg2FA+DhJXWd7s+IRuCBydEYw6rLcA8Tazrd3nWxKnNrWbS9BMEK6uHQm0I2MwcQ
SigTimcu1jCgtzLdRcOxsP7WVurlxrdqupfEFbAPkPgDIwZhMJvlRyPVw4yimzq7VMrPpO63WSyW
l2QuQPx+FSJp25gZeslxzKpXm595f7i9YFvjizNyNb5lDVExDrjq4XRCx9BNmNvyjM2/X9K0RUT5
1BIsUJTtSmPXkWd2b5N27AF0uLARLAO2uS4p2zy0emNEhUGAICwAWEV2tzLH+IjxInON8gHYm/Ml
cuKoyKIssgO9ei5P9lZd+/JZnQ0v2/pTWVZmnipWUFTls2sqf4lDH0AZtUNI4+h2dHd7w5c3Ej4Y
eDjAwg4/H/p9PhvGWTtobTgGbBf/KuNDl/sj2ZCxcqhQjSJqOpDng7snPeAZyJlJbXVqkJafh2Fv
bMGTtsaXTDWOtvM6UzB+bARl81k3NnZcrMFcixA4woJeAvVfsNOE/OtLQYVLxuwuyItXQ42q85BU
z6DU/YuKsX/4UD20ZhM/kPhy59agMgVcjMBB4aiBhUXamljrlHGK9TZQG+oVpmdVsac6X6Puz7+Q
AywcojOi36E8vcpoB8VVURCdoBC67nYZ35Vm6b3elrK4+ZgFaJR1YeyCrFT20cKhdXhGizZI8yNS
iLGzM8p7lRdEiPp0wR4koBXSG4lKvTbWwHIdoC315CftbozJuHEWFmdNyEAoH/wyaCiA6tv5WaCd
y9BZygTwMjxmzenr7UVaGR0VhugDKgBJS7ZptwanljJmY4Bi7e4Q8f3/NLwhfbzSdV3NJgzfu0/a
saX3mqGoxLz6ehnqT/PQsKsOwzfKIdpb5v3bi+GRwgMTt6h/kb6esRJYclsfg+5JK05ddL69OCsH
dDa8ZCEy3Q670MHw6CDgup9M+im5l0MLSGW49qD1AVwPdUFypwhbSVBUV3A1SOrQyx5GsoVGXpkD
BADnhNuMiyADNZti0Mt+jFXUGYZepBjekHG/67diFSvHFG0m8VgA/mcKStL5JbAIAgi4z2qQ2bty
2LlbRRBr07geX8i/UrhDp5IyHjB+rb5kyee8OEzJhmX4wX4yU+rYC+SDxT4glbWoBQMFt4vCUmMK
0qidzopalge91tkurLsohq6tX+PaPZpu+w1vS/+H6xOFMdGrPPXSVNeCREly3zRTzdyD/TNGpbeb
eqSu6ZnGEfOBWcyf4zpO/sBrJYOXmmqvHHRwbe5ap7cf3MnpDl2s50fE9tCuYizYDxQxs5ck78sB
SN6peXYGUnua4kR+6vZWkBp63TxkVrkjDt81xsgt31Z7N9s5+Vgfwlod93SMlFf4ysahZVp8RBNz
tivVPo49A1CUA3oXR7/0Ie5fw8H6odTd4FkAvnlU7dppX9YOQLZ65KvawE4TqSbqGTrVnlBXqHhN
NTWlXymm8x4XMdubcRI/Vilt/Cpm9WtZjNOfyDS6R/SbB+glm1rfTbTYd5VaPVTgAPWBgeSXzKWR
X7Gi9txM6w4g2K+9BqUVv9XeAaVIYZvBYJRT74GeKPTHsbBf0AxD+5267kD9ko38FbpfjQB7sDrL
U8KQfO7pQA/ciX41ZuhuAWyXhxGPPm4uonI48HAm5oexmpjZlF1iBoYJ7gr0DUz2of37tu5ZXqi5
DPnA9y2vKoA6Ai3ZkeeY3605MbwIMiHIAXpXuabWNUqjKAbHCOxBeaj9AjjDf/H9wECJomP0MpMV
m2IWVd5E2LoIhoOrBy3dmIGNRZ7fVszgSoD4/UojdCj0ibTBMoPJ+gvWIa+ikcdT1HtshYJWBSF2
iXJduIsLRFVnoh0DC7kZpO6lH45GiK7f31x9q/fR2qFCh15AOIQaXSTS7Y7pfQ//FxVqtRdXDxSA
T1p9ub0rC1dC0MCIfiUohoPZJaPDeIquG1U1GME0GLvJybxieObmWWu/0PTvbVFrBxgQPoA7gacE
zkF6m+tC7Ru17bXA4G+D8rk73h7+I5ki7z+67MCyQ3wfDovk1DF9SDQt7LSgZYNHxn9S3h+RQ/Lj
9IG4f/T6gfKnXo18pXb2Zfk4NF9QquBxu9pPeaDlz33znPPfxoSGxRtGz9pO/vfLwP8+P5lT3bpG
RDDzhH7mkzcCgddtmM5riysKGlGkiecWTFVzEcweaEb7SkdV9EkdH6fPtxf3w8eTFxfmAi6YbaMu
UKaSUdVW1fGk4cwbqu8UrpfrzB9Aq0ZPjNW+PrIdVz45Lljool3XH1jpHrTkbwg2gaj4UeQnvTop
W+bYctKofwWbNjhURW90OZTi2JNr13DGXlVa+V662d59edHn40sqt9S6hNYU44/8n95w9qbe7Ed2
dpvubo9hLkjePR4aZtlDkIGnCbzOaTJ5tzdwdSpYJ8DBAN9YUAHFIr8foV7u1TSLzyB6ujRlee55
86MatnAPa6JEuRm0I8iOFsSgLZyvMGkLG2w0/bPdRMe6QgK3JszX9ejL7Wktb5YuKIz/I0sKG1RF
1BDGIKtV3g3cZnRG5Vvp9LVThogtYHPoLSNYJOdXKyV9b4ZJaL1yB+0Sm8bbaqy2NglQbSOLjguE
zJtkPeQxRV8FvDevsTl4KrR8GfZ7XJ7bS7U6DSAPRQ8hGLUy/EtRhnFKwW77SkADrHoKmqXcFrA6
DfGMoMMPelvIUSmbmnVoNROm0TL0HFB3Ka3fWmXYuCtLHAc61iD+9R85khPm6J0LeKBqvSZu6GcC
zpxpe4NfWlQgsn3Xtf6oFl6dfTPcr7dnuLKEon4Vxw2xA1QbSRtFNBqj6sVWX3kEz8kj2uH2+Csr
OBtf0jdx1Aw2HzC+0voG2Zmpn7zflrByN2cSxBdc2UhOkpIkaiChrw6a+z0BqPI33QLUry2TAcZK
vBYAJSHIMhfShWCNddtefXWcFxa/3F1VhnitgfJ0JFxR2wprdT68Etk8bo1OfSUG+jB1exq6Ht3K
Zy2yApIQKbAW9qXSqCHmkEw5HIhfbCx8x/6s8QNNTjXf2Ja1jb+aknx1qsrpNLUYsC0Jf3Fy+6fb
8we3ive3d38p5oNoTJSOQ9riEUCNTcTVNJwAb94n/TkyPJ5tIPNXRSCfgpcG1MqunNqPrTw2NT5N
QDwd4SV26SlpN/TM8gwjc4IiNtFIB6FP2WSNUH9fGqk1AeJo+1p1SJVnS3/Nh3u7rolIzLUc8R1X
d6XCMZ7S1J4C7f+RdmXLcePI9osYQXDnK8naVJJKtGzZ1gtD7YUkwB3cv/4eqmfGVShGIeQ7E+1+
cDSzACSARObJc0CB9HOWydxf75JFc0sHuRr4zgB1FnZJWlKwDioNCChqf84C9DTdXmzZ94WrsR6d
FhkSbn9i+cY0QcSUGbKTeGUlEA6iLL7Qoi4IxMsZGttES5hFo08jmeM3zqIozB37LUOv+9e8h4Qn
00sNHBsAi3p5p8zbpZPWc6l2jJLi0Guq39fKr8aE/OPkfL49/CWmvgxYL04JkYJ5asDuN0zYwHN/
1KNdyj+p6YPmJkAXylJdq6aAhEMzMhBY4Cu/nIZZU0ist0wNLfZ7yr/OWh4MY79L409FlUlyUtdT
jmFZwEqieQC9vOItjnY4DiK+Qg3Rlx8U6lu0hOCIrsjb7elbt4PIGpgKdAG6wiFr52CKUq1WDbN4
R+zUL+kmMZ51+vO2mevjYhnOHzPCMTsZk9ZpLVfDLk78XEm5V5iKN5BYMpw1OwsUz1pouYEAWzbL
2V7GLUWtuE5JaDv7WAuq2XMl/iazIOwFE520BLk8ErY2MLjFnkcAXkpGsfxK0afPRyGcSJCAn4t8
hg1mePYU5DICkNUx4NhDgQTZzqsXejwho0qijISz8QaVRkTsbi/x39UhgMhwOfOQZxLrL3k8lG6f
FCSsst7r9w4ye7c9SmZA8CitUJmZt5yEg/m127ZcQol03UWNwABNL/8dwPvfn3mSkVlNrXU11pkX
xxr147bDPafbwze77veWg57UudhFY/s17+yAKhCaNeyNClKRymIbZqCziBVQG6BjkEC0t+VpkLFK
AqlenQSkAxayDMyxWH8G3X3amJVLwj7ZOHEA9te/mOQ/3xfjlRgKmFPELBKmZEfTQy07UVd/PzAy
IK1F6v1KURVViSzuIw2/3/ritJ+/3P71a2eb4eDiwv8QCYnXljW72dQUsbYEkId5dP3J2nVDshmG
PrhtaS2KREvzO1sPerjFlJfWcVOPuYrTeqIH2803pDAPk+H4A1E6bxrRkOvIKN1XR3dmU7iNzNzh
6cRgEwUyT3EPc3HU9Nqzm1+3x7Z6WJzZEeILGln5lNWzGk7FCzgRTPM1jv8iawFyqD/zJzy4esJb
OBpsIPv00A3TQ0dQFKtQc4lk+OnrNrBlY5/ZWnzybGPnrLOjqZ/UUB3TYFHnY/d2vUkt6AZM1WaG
yEkMssGi+VaOL5WKN8Dz7flcWzcoQiJ+QBoG2Uvhxm3VYtbB0oL5NBEsncCVDwXbXiabtOaREGxB
sIIiPv4lWDFKbqIqhVEOyQOjp6Z9UPrPPPkMgpCNyiXPmmuOY8zpuTXhMKa1Ho3jAGvoIrwzISCR
gnBkNGofMcyGqNWhNvt9mVaB0zS+6syv45gFbR3vVZ0EXT5/jxvHb+tacjxe92Vc/i7xEJ+quE30
Za1tVnqu+0uPDsxGlq/z1GyfMNdTCd1Esr7f1RX+M/dinJg4WppGNXamZkxBlRgv1qAEVco3MZWJ
M8pMCZuzBSDWyhg2Tjtti+GpGoKy3uuy1snVy/BsfUUSy6GY5hoqOmoYQfWOknEbWZlX5eU9aSJv
itHhGoM7O50+mUW2bbPiiY/W3VSDUYHmWxo3+watEDRhgR5nHqVj49d5vL+9r9byRdD8xnMUDM1o
whcZPYe0cjl1F5fP7soS+oLKlhiHrrmfGnRd59F9UiP2LGpvRAn0tu21e+zc9PJyODtTHNalFtxf
DRu+YXdU2dz+/OpmBlnVe1YeqBnhqLdQr1XwHMCRlf12EaTneeelFBX99lUf35JEhg1ZsbfIPYG2
FI8CYBMWrzsbDmO9yxWXIikSbVi5VX9X427Styb5HMtAhsvJIIS6eEwtnH06iMXAX3VpKsmY6lpJ
jpmzpt+NM3sUHCeFk35yIhWdWn0eAKq5HZVpe3tKV2412MXwcEKgjivqRKKDJmmiPFHDPt5ZNDAT
X5epe684xYUJYW8icdqbnYGhKUPhk/orkHUfd7sLC8K1map9Y7Mc62SDpQYsI+Dp6f+fJoTbMiuU
YdAmmIjYM+d36YdRstCfXHR74NXYQLaIE9LiOM5ymuFNTbWgnzfAxAQfX2kwewEAujQrX9Wj295M
Oubqc1jUxisbsgDowF+FFKG35lAOwXMdVQrI04g5Y9oktM2ZPYeKe+dau1pJvRlNf7fHsnLcg433
jxFhNZQCpzCKonPo2JWnlJDLgAI0uWep5MCRDWb5+7MDICuGgrrMwGCMTcJ9N0cPo8TESjJlkShB
zRsI6aXufWliRAGmbA13DmNymMY7hFz9y2B+OEsJ9mLANVGnWAAbV1nKprUSu1fncCK7ptk1xQ7Q
nttLshZPgh4ZRNs2oIxgBRXmiqo6x3U0TSHVtH2kxl7KulMHtE5P7U1fAm9OtF3Ou9+tzo82Nfy+
yf1Wly3ZymmDnwGcAvJSYCMWoSmq2yuOUetTaPk0Y74xl/7tga743oUBwfcSYvSAHNtTaACDnG0q
4x+eqV7efJSHD+4N7CBaS9CwCeiFMJ0Rj6selThwr4ODz3OZ5DRYixLA1ow3p4Em5KWl9dLvUEhu
QTKnTAhlelCf0n2t535pH5mubNHq6k3k0YoyrzGfVPvHx2cQPa5AxQCAgXtVcPku0hiSFqoecmvb
Oj/sKkFefqtLSvgrGwtVM9QXIW2CkqnIOtMDuTjXjOghze7ztgmaKQUBye+idH1UTf9iRAttFrTL
LGR5hLhfAw+uPnW6ETrDaY7erO6UEaDDqAwis+Z7QHkC9wNUyUqeoNGMJMtG2KF8Y5h3vPT0zkMz
h8TH1zbRmR0RFMsnLbN7NFCFg/Nop7XXfZjUHt59bkCI5FBsAj5KhwGV3aHDNpNB+K8JqBYDILVb
UMMGsERCJJoOCQjdStUISy1Td9zsGq8iXeqh4p3f6zHyRNHM611tlW8aH4iHp2Plc2AJPDfpZRWc
Za8KwR22MfTpwRCCrIghBHe5GellogxmWLb3NcQbinvSSp546yZw5y5Fe7R2C6dS17YxUAeVGVq8
esuM+N5xSxDUmpvbjr7qGMDS/teMcCoNLE7mVoWZ1ADfqTME41/kMzFXfywsW+Dsys1Tp00tqzTD
DDq+m1F7vj2AlZAelHsLNxgK29ePo5TMSVpUxAitNjCjo5EiSNlSdoRWohROs7omZ7YEH5z4iKsC
l1RYdJqXab5TAecqSxmtrsiZEcG3uq6ZKH830vq/1I+js7GN0Olhgt0MwakYOFgUxe0+TXDgYK31
UrnX7Olwe0VWz7QzE8IA7EFTC6VOsVOT0jmit5b7lgIqYg61MK8yinH7cXs2Uv4WIM64/VTh9gFe
i1udWsBeawQQWPN0o/Mh5Rfwj2P/MWEEGmtL4R7CBcIhZ0/VqLhVZYRKva/ofn97HGsLj6sNNwHe
PmCIFrYi060sz0mMIzTzlLdcRh+y5rznnxf2YVF21pQuy9IbG5NBS/veMSQwwZU3L4LFPyMQ9ocT
5xEEvDCCuNgBL18WqBDsC2WDxuzSG2VidLIBCX4GXYc8hsKZEeqVgwz440AIgH2724uyfEQ86aE/
ottLuRKdMEIgABoqoy10aoQpe+4VyH+iNTg2/9H0l8p5YjgGbptb2zuoqQMxixf8IvJweVii379x
QdplAHmiAYL/YvVKkA4UQoKb24aWD12P648hYfIi8HtntQZDE3rx7jgdT10CZjKWZC85shmBU+uy
WGfVv0EBAKZKsvxf2Kely4eKjcwIx/HJSTZpJ4nZ1r9v4I2K5AeavITdWbJxkd6bjdBMdlXmuYNk
ytb8DdR3OAG0xcfF/Yniee1kVaWF+rDtii1KEiyTPOvWlv/chLBHs2QYMrQAaWECGv85GLW7MkFf
hMTJ1iYKjA8EnAYQzEWR7dLJujkGPbKmaSFr68ZLiT77blvLQIFrHrYQtYE3BnEb3m+XVtS00vWR
p2BUJPomna2Dm7mBPil4IybNVrc/KFmNjksQxAOW/S6Kfg3csay2o2jtdU9IqanG0+SEt3fMe8R1
tmXeDWBxgP9HNIPbRhxQRapWS7h7KnK/If4ASiLjUE8+M54NPai/q+W20r029aG3NMuIKIQ1uzK+
/P1ZFOW009RUeuueaDnX/7h1m21r6sgEs4XT7sqK4Bm54ZQ6lM/ck5kYXjfbHume3HlfZI+EWgik
nyVTurxJr6YUoRsgREiLAJV9OaoBCK+6bgbnZEUaQEQG0C3AfoGRzQQHb8Ma4jkZ50fABviOaLVz
yFXWfL79IwQ//XfMZ79B3HOpxZ2075yTCVS0Rme8XQ3XR9cSei+0MDPr4LY94Rj5jz2gpsBgiR4/
MZ/WQ5sGopeZczJqvilo7aVRFDSxLIUqloj+tYNeZGwLiKdeJYJbpCK0PoKdMS4ewXAMQdOmPLYu
QMa9njx1pf2GfpnXNjJ9g+eSSV3c8Wphz4xrlwurtihbl27qnPTZeaANPbg0l+RTxBfh+wABIYLX
oMp+nWhjtaEUrLGtk6k+uUUZzNHdMIbafGLl7A35RuuGTaS5PrHiXUtkdCfCUf2vdQuvjgWQDton
4bZxHYB+6hHW8x6n2Zz/tt1mO5tRkGe1JPGxupR4/P7PljCbzALTdtm71qnBE9dD2nHXxsZnrZg/
ty2wU/FYHqqq29qjupuRjPvYdfHvSCEgiSzFMlaRAydJoqjVqGKdkvHIv+iyh+6aq7hnnxcGp0YZ
WvASfB68y97WxB8f3W+4rXG84NmDZQLL0aUr1vj6EI2DfSqrn0U7+GO+N5Vft21cj2GJCACqAWwc
/d9icqKZzHay7d46MY+aB8jH3P78ta9dfl4I1qxJK2Pm4vN6onwvtPYxrst7RePH2qokj7fVkUDE
AwuydL+KdE1UnzWonUzWaXZbSPImHvt5eyzXxy3GApYdpE5sC4WR5e/PLjIFXO5mYXRoeIQmAuqV
NWrmuDb76qg7sqN2dTBntoR5q8s5pT3Q4ietiLdlzgNTxvJ7fWFejkZwroQ37ZhYGA1FK60dFNBX
4e5DB6JEq/vlyASk18YDCnYk/hGELHQvl3M3Z3ab2CO1Tj36VevI3c3D59ur82+D+eXJDa5t0N/i
evhXj+TSRqxMztgaU/wEDHxtQ7FcL/a5VnVBi9ua+6PZmcBdO/Mm14bm82D3SUDHOj5UXB+9Hhx7
T6NSmwe1zvKnogDZRuww4ytN6fhcFu20wwk2fO0ccH8U0NnZ94Dr7SvdgpTH7EZ+rXLolqcsqbwI
tY8NU0m9YXY7PfOCYw2jxAA0LYnu67bud6DZ6fcZGrkCx4LEm84TZ1Nwm271ng3erLLkjmUM3SL2
2KF6bfff0YD624b1IyeZ+tRaDdvmGnM3JHO/z7Xa7pqM9hCwAaBN6Yx5CzZ749iBobT3orpHdNeX
0ykbrfhk5pz5M8iQ/Bqqylszof+MUBHw7DIhflzpXWDUkfLoTsVwj54FtmnQdXUkFYMQyQD6uzkd
ysBCNQOYVANdfJla+uXYRZ6WJsnGjai+nWyt+hR1Se4nPbNfIsUqtxGKcXujN5VdyePsWNUUZZF5
1A61bXyrzDHx0ThseFM5x6GtRr2vxFrrE55mntOQ/KjU6j/xQJKg4MozEqPzL5D53/ahtR2+tDag
YIN2Yhy7lx5kt+jxNYCAfYp6E7Iq7Ghausc044sz8V1B+o8lSnE9LXQlgOAChg46CbHe1tqcmAMx
4yc7Sba5UqBHPD5m9igZ1XXYBjNLQc+CqhYahIS9F7egPVdnK34yQCWD1EZyj8U/DZ21vT17a3sc
rVRLPLxoSYrDoRGN+WRi/0EsZYyQxpZ1Oa1dJqB/Wzgk0Q+JHMPl8oAVMQK/NY+faNR6pTp7oA73
Kxs0rubu9lDEktT70qDTCbkTVCvR7SDMmVtG4zTqbfyE/vq9S8cddu6xQtYUbzhPoWrA8wH4COON
tflDlKmSdNTakp2bFyKLLu66dExHHGWT8302tRczaXdDL8vZrK0Y9KhByfkuUiaeyj1Nct0uo+hU
OuUPA7wEXksiSbC7ZgNJW1gBBgins7CnmlbLVZRelZM2KZ6G1EyTSbInK0Gm9i5f+h8T739/djGT
LjcQx3TKqbcqy4vB5wdaKbZHf+IXre5Cq7GDjk8Ha8TxppgS62tOifzaEg+gdn6VLGB0dszUrqLT
aGdbmr1VLdtk0xudJfO4agcJNmSLoUd01QCXtqPeqfkcneoCVPz8CyiPvM7+ZBTfbrv+6nrZ4ILV
F6I8JIwuN1k1ZRW30E9yirKNzh6YjDd75fu4updWDRxIC3Hk5fexr1N08bvRqcs/oZU5/3T756/t
XHwfOE4AS3C6irmOVJldp4hS5YTDXINH9LpfKHp8NwN2/NDprA9UnjseRFz5HogHEhTD6OxRw5eh
WlcHCkIKvGMxl1f0ocOM3vNCY/BKHtgPpqwX8x2GJYQ7ANYBWYCsHlAAYpaqNJpBH3U9Ok1tUm20
1Jr90nSRfSvAC0Izkn2bhqIItKJ2dmisBDdIH9Fdlaom7tgo+dkiyNiOLK58m9eg7iBdtgOzx3en
iZ2AkQiRAWOTl5cK1Peq7nfqmse0N391rDMeZq51QU9TdICa0/DxCwsjM5ccA5rmrhSijZoUKVWd
6KSAPDtK9U2c2aFalPvbrrK6QLhMcAKiOwUKWJeeiChVm+0WnqI7kVdm1K8lBkSM5nKLLNjH/1oQ
gQ1DXGVDpiTKKYqGoGCAORoaYiXdfspn03fa4thxxWu0ImAz2Rl299SbznEa3H1sFQfL7PyFPNcZ
hweUojYsT/ckl3E+rlw1IE9BWLAoiTj483IWiFnXNCYO3LR6sJygJGDumCSBzkpctXS2qC44WvAa
FxnmssYcpkolymnqPkXqlyLLAk2tvdmFFNMkOQBW3jVoo9FBl4YELl62QpBgMWMwizSLn9IKq1r/
UBwrSNiuS3eTovlWe/i4E8Gegx2OlB+wHZfTR7ui5uBmVU7j9EiBXPl5+/OrLoTH+YLkwNMWeIvL
7yPBV/JeG5TTMJrkqESW6iemzn1age+Izujpy1tXC+eyofeR7bQ7Y7azIG6jb3jFxsHc6dEmR3v+
MxA00Y8xs4lf5UbvDbbSohDQ20ejqWNJdnTNp8jC9u9AmnbBYV3+6BqxpTZkmJTW+RJbaNHRgN6J
ZBDclRsR3O7/syIy0pqTwliVmspJJXAsn752w5FSSQZr1QjYukD+veTPxfVtHbO2xqLAIcFNN8AT
Mw/aFJLF0EEhG6duZPCdta2ChzkOdeR8lqD9cupmyBziFVQqJ8WiXoWU7uD+zthjW0N3WpVslXVb
yEDqi+IuXiCXtnQ9yV1eYmzK8lDrYo/kXVDOFu4CsDj3srLK2s4EWuh/5pa/PwvTMkjgVmaGoc3U
9GKyc6fWs92XVgvTRvOawr+9dVbNAb4KkPyChBKLavpAXMqrJfAsQCuDExQCRt7OMMHSKMOzrkwk
TnrorC7ZuiVddzkys+uTpiaIzbpkANVK+tpH+m5Q0k3DUxT0ZslxunJxnZsTHb8Z0rxMnBE3/+yB
h6z7oP7icm1dfF/wwczmuT1Z+P5cIk7yclk5VWS0+dcAONVdDVBjVNnEGLBdAJpFhwFw46dmB3Hp
zTuzR3CywTGdMC8dcPUN1kbN3WeN1q9q3nsmyRBs2C/jMNzXVQVcZyrZ6yseg4GjYQHnLAo79jLv
Zw5qTaOmpiUiqjna9tDczOo7BQAsliT7Mc4BypHhAFb95sygMA9koj3THTU6OUr/YDL3rigwbheR
1TQFs0IkO+I9JBRCRpB7IhEOcgjIrYlvMaBbooLNA+a9N9EbXnQP+lxsVf5qZc+lV4PmbgClVr+v
ZmPHNKx7XMlUnlbnGFRU0CgE39lVEnVS2gSsucszJo08Q3nsRtCNbq0WOkBfs0JyDy377mq8i54X
3vHgBBVD5KYCKJctbzOAbAIjMzcOuY/Hn6WRehHOgdzxI0vyTHsXgriyuXTlQ5oNYNb3vqwzJyK9
o05d2USnxPpUjsyrLBKkIJaZDSD72tAevznTTgFXHf7bTd+5Xg8F0mpKfU5KXym4z/LYKxO88eYH
ZquBC93bhhiPkL3dleO+RbdWPus+X2gFor0yaD41jnZ9TNUJd0XiKS1Y8nNPjXaO+Ujx5o6HxzR9
M6O9yaDd+6a4XyfzMNeHZByC2yfuewebOHa4F45c1FswAYI/82TAY6NPo1M8vvJ+k08ntAR7djJ7
ZP5hTYXXkb1m9U+K+VgAGlKyBHmUaaOBgLEaVM9SKRjjnP3tX/XOKH31q/CTgBsA8QAenpfbOjKy
ySI5cU9W/DBqbTB2X11E/Iyg5QnS7NOsAGG8reZjWb3qGu6kCRJF9XdFnX3ThCIA/SfmtW+klT+P
Yd86gQG9SD5tp/Z3RO/d0giiWpaZedfrvP7RiGHhtSCyFcPyNqrtjlITGuH4NQWtQAGAikP8uxjm
QCN3yvBSGC0efF/b6qHM7Q3TNz3yN1qy09VtblCkL3UQ8byaVgEl0CNRsl3WPM7256rf9caJlyF3
XwZjP4+vfZsdrOJnXo9I7Tr7KpGEyCvlTm1JPrqASyz0wqZwPTrOXLQJjwzUqSHzmjwq/C5nx6kJ
Tbg8rV7a+peRHlDo+LAI73LTGDjSgXlDS4sN3prLtefNNDR9DLiYFT111UMV3vatlUAXjG8IzcHE
gdSM6PAGZ33SVbV5AlPZgzuC0dNCnm7+IB3Kv6PQlwEsCcmrRhabQyW6qhvzBKbDoI3uW1JLntwr
IQUG8seCcPWNIFntOe/ME2DKsQnBLP3r7ZlaMwDKZ3QUwQpgKOLRYFjFOLameUL/mOfZPPuLATjo
tMFC4E1wlR7TCxDKcGSnTzn4Svf5j7/49WdfF6anabirdy2+XtWfC+3R4bKa/Mq1iMw2Em5Lpwic
Vpget5v0Pi5q61T1xoMxdic6Ol/oWH2mWhRMdrwfTS5jyl9zXqQ+AHOCTBZIcPTLvQG060B6Cuft
KcelyKE4VPZjvCkguCJZnStT2PiLWhlufNz8qHdcmqIWkiBp3WWhqt81BbCB27mTANBkJrRLExqE
Qvse0gthUkz9odPQO9hAjuFUao4MVnAVtmE0SF8u+QWwYKEmfGlqjsuCxglMqUMc1EO7Uym1Pdcq
E/RZ6D87YEhvu9/VI3QxCD4kqMSgLw86O5cGyVCbeuRWLGTp18S6I8lbgw2UyvJVa+MCYBTk17hy
rmXloJqg5V3nshCojWbbJvm2cvjRqYYfeLbtzdb+fXtYa0umg6YdWXMkn64wVPWsD3HkWizkkwVq
v4R95rFxqjQZuHfVDrTN8DZDRwJ6Gi+nL9NyvLbnmYXoTvEajoDzR91KzrerDYwl0s9sCO5HYyDT
aaSyEC/En4YRf5116w7IB9TW2x9aXD6CmteU7Kp1mwYE9OAToHQR/RB1j6kcDYZ7FP1EybM1VOCd
fkUhxOiPIKuXmFufxv+ZE5lHlGzq0dWhM5BLgtcEb0O1r6Gl+BdOAYY5BOw4m7Bki5Oexc9AKses
y5oszCBJWYx2aE5uOA+ytOfalgKkBr2OuI70qz08OFNEdFpVIeNgBzfi2fxK62TXd5/TCEfubUdf
NWZDsRmQVbQwiMC5ySziDOmBMpyaJigNlKbK9OAOuTcpMqz8mqml+ws4C2iPo4pzOX2ZUelpl/Mq
7DhOo+FlgqAnn3/gqXB7SGu+t3SIL1SDQK+KuaPcLDum60oZ1llMtgpbyH1nE8rJ5Kel0WdErfdq
a7SSibyKIrDLgMzFPQmkNNqYhIMwUShXbQqrrXZPlHtXkgCQfX6Z3DPfq1jaFWkdV2HtDTQAkPP2
nK1toPNfL7i2RUuuaCV+vfNa1ni39aNvSQrHshEsy3Y2Amo2WWctI5jTjcKljYyyzwsnzkCNJm/Q
uwBSmL3yiCba2xO0/OcXjx4sL7rSgICHcgFgysIEqUB39LZlVGGrzLsyvxuHbZV/o+WnYtyb2q6e
ZAZXdgsuPLxOgL9G9O4u4z2brg7s20VHmyIs1Bpg3TZW7m3WoHG/1JQgntD/fnuAq/aWRkBcRiiJ
i5HD2MxlVHcj7Llb+ozy569C1h7xzgQhTCLuIcQmFmAS182m5kRSSwHPV5hb6OL3QMuv+AP2lA+Q
EnrUn5pE2dBy8JXM/dLmyqYx01PGJtAtAAQ01E+aiaphlRLq4ZjuPpfzPB47J2ExqB/i6hlLSMCj
7WT6AXYgcl+hQarqc/W+0s00qGpL3VRF2ngW/pNDVBiDZ/EuPcYJjfyxGdgTry18q1Jo4VdKg84q
Na4p2OeaBKtd+lZsBBnyptY8bwpkUHoPbabQM6Cxu09Udb7Hg045AHkXBVgmegJZQUG2+qAjfw0I
iodyREQ9rc5fB6cjJ7Umr04Zfa9SBSoMNG+BQUyZuhkUG6LDNjQ9QZBoG4WnU+c30fvoRVdUzXPH
2CIbPPw/WxVnn7LKoKFKEjcLqAW94mhOmgMl+uQlJCZ36C+N3lymab3XxZAgVViq+ZlRmHd5Zi9q
pKTxCJQmHvNx0oOhZMNjk+c2pmdoJC62skUBT0TpZUllougmngB2P2Y63le4N7v7XzknkuTziguj
iRV4ItTvQQ8ikjuarQOlCtPIw9govXR+JewhHe56TODtrbJyWCJRiTMAxXMEAuKLiA5z10RtWoTZ
BEp5dl81DlAcEvDGymQhBsCLBFclHl26ELUlRAfPbNXkYZ4comd7kiUDr88ztJYDL7+w7eFVKlzG
5WTOnNRKFtrxl4FFHoQeNrdnaW0AoIVBFzbSAtf5DbT0qamSFEWY1r7ZvViyaqrk+2IFu8rTKY96
fN9wN+4GKcj/1883hcg8dllkqhM+bx8B/m5lrdfLfSEchWAeQgcctHyQABLvEz5lcZOwKgtnq/N5
1R10/YQQHSfeQZWSY69N1bkxYeM5Q2bmzC0zEFscHRwn2vPtuVrbeAuqDmkC0A4h13F5VxksHy0H
iIKwjTcl415HSy8nQbm9bWZl34GPHs1CiMFV8LMIS9InrY7qT44tMceBToqT0Zj7aNRe/8YMMDpo
egOxkbg0iBNrxTTSPEz0LkStwRsGbV+ZMk6hlYhiIazAQx1OcA2xjNF+ky+acOGkDJ7mdhtroBuD
PCTzyaLgaukHL5K1wq04wrJECPWRtgXZmxAkUaOAz5GyCZMnJS82TVl+fNMvuuwLVQv4pyAac+kJ
uU0bxy7LOtQr5Os8U1Y2Wdk2po7s/UIChU0jEgClpasz1mpVaGpB/unT+NKMgUxcecWbTSDMQFWN
biLA94Qx1EZHMppFVQhCyOe+2kB5C5BUxfHmD3I+4Q5BNnAhnIRX40/xRWQXxKgphLfCMa/8Dv+E
tz15bbkXBuKFKgDCeWLFfuJYogIqGOGUZP4UjJNsqlYNQGcQwmQIjJGvu1xuVcEJD3h0E6IeVAcZ
/vn4AHCf472I4wv3urDjM1K69pA3mCBb23dtstXJ4baFtcU+tyBcs61dk8aJe7xKwDUX21qAoGmj
9P9Ay+S2obWpQiu96+JRj2SPCEFO0nlqJpAchvFbnexdGbHQ6ucRvqMks8CpVeF9Yit9rE6WVYe8
fJlqX7NlHT8yA8JS04FVXaLDgJHviLqLPiYuv2wFlF2RLkKnD9SAxDyE0dW5YdVKFfK0+a1zBPda
8fGQBw8ASNUs1RCcH4Izoc14BlppqEK9AzQbgDfJCq+40sX3BVfiRO2SNsP3h4QfmDJ8QQ5na0Xp
Hlk+yU24shgXpoToDS3AyBElMDU1ngrBsy+3fXXlor34/GL+7O1ZdrNWNgo2hQ15HseLUJ2S9X2v
jgCt4ypIUpDoF9dbSZs8aWO3DA2rRLUdyB7FnT6oObM4FVKfgKGig9nBu0O47nK7U0orKrEiRr2Z
OX/lhrHt2nwTVTKFg9XxLDByeBaqiWLSiYx2AlCvU4WU3c/7jkmeNqsrcvZ5YfdZag05V8vC5zk7
2OqGk83QMMlZKBuDMF3EyvsRufAqLPKtk22H/W2vknxelPDGa2CoM2pXoVX4IFhVZPiNtf2HlImO
LjgbCQwxPatFbcWSEi5VF336OHLtl5JG6VPLYvVg6MMsuVyXKRcieMQfKmBjC0nO1YlV8qkfdbw0
QSBakIe5tRNfY73r5VNn+wSXVRCx1HnN9FSTwdWEmUQhDjTpqIQgT0MAEBZLx0MUo2uJgKraBDju
ay9jPRMm8j+fX1C34MRHg4lwl2hN484TQZ+2PcXRi52POiLFJk89czIU3zUH82Oe8a/B5UUN4kUH
kL/F+8/Om2FWSmLoHFhR496uHk0ZqkvYPf/5Pm4Y5J0WFNUyn2ffbyAKWrS5isZzkgd18hQlv5bW
+9vuvTprKBgB0IcExJXsWGN3mlIMFmatMj00NQV6pG4NBnSm5CxYM4TgHc9HHDWIiYTR8N5yJyfF
6nc9cGfMZF+0QeOeRqB4ozPS+rfHJYTc75N3bk5YHBTGLZp3iznze+J8yfJtlG2L/ovufrttaG2V
UB5AeA99MHA1CfczATUX010F9O7dN3t4jeZtk0qijPWp+2NCuKJrDXIncw8TdnNI3U01Hwx+IOnu
9kCWc/LsZPjPjP2xItzOpOAOzUvMGGTu5nEbH9F4Odg7oMr036Al+AtjcGr0Q4KzHhHUpW9XlaK1
uoLNmtftdFCtzHymKrdB25WTA5g7wGBc14MVgG2UqsDbjLbkB6zOKZK0OHqBn71CVtWOw6LEybWQ
xN1D3bB/Rh6hnQBcml4fyZxx1UfOjC0/5mwnxzVqZpOS4eRrNs3Pgu5LWXJv2T1Xi4cXE/h4QM0K
fd9LC7mZzaW7nK29+SlNH61Scsmuj+DP94URZEgolLlKtRA4SI9rP5tiP/2F6ghaRf/YEHwin+jM
3R42eDSP6C6ev8LzNS8t+6+3nU82mOWOPFuOHt2AlFjYT8Bw70CeCthkH6SKxMNkSyLEJXUyAm5i
wArO9xRVcnsfFc7fHKrAF4AkDH+gX+JyJHk/6VUPlVI4VhA/KKrfPIydZByrs3VmQ5gtG0rGigIs
P/QrXpNx25J91//+iwUxF8VewHW0q4bazC1iRkpMlZbdFdH3BU6qDpHkplsdx5kR4RQFYU9GWj3C
OADKalyPjhsjtSTXzuqinxkRDlHa1WmumzCiKU82OGQ/ztmH0vr/cXZlS47qQPaLiBBifwVs19bd
hWvpqn4hqjd2IYQAwdfPoSdmpowZM56Ie+9LxZWMlEqlMk+eg/cH0lWoeJ1leaB53edqsAw8mNEB
8jEA4Hl5K84/wEBwCDkUJNjBarks4E2Egmxf041I3U/o/WTyyuQLrhm4XAiWgB0DcZrrLY5FrI9K
aKh3RFZOdq4qAmQOL3/CuWtHGQWvcTIn3ECTT04PRaPUBCoG4O4MPiYP6HB/QSYLiihlffREthEE
zifs1PHiMYikIVqbEd+iM/F0siQeCrsAbiRqZDgV72KCIwlI8sMwNo7h2sbgJGMOQFPOsT0AXqZe
JqQZxV+gOxCzDQe/Pjx6BJGjBuxm+bJVkra9lYMxjRT3ABRm7dPlTVkdH8lCoAYhOQm+htN1EqyP
LS2DKmw7BmV/QI/K5fHPTzfWBeCTGSEO6fJl0jB1SuXmXmpFjQNu6JvMhjLR9UcDfXCQ50UiBoXg
5fvFqqFB14BzLNIrpT/zzBt+aCrdInj5hxJcWBSiY/DToFkJqegluNdjqHxJOeqRpjwIMiFVQowP
pRzEJa+NZaL+XB1EdtcqdKuAf53/LruNA7SyVwC7QJcST1IL/MqLI6r3Gk8sUyPRPjbJoc6uBAnM
LuDz+Msa2ARCio5QSH+N+rhP2nanWOpToe2Aq75sFWtfAgZNE2o4YIVA4ubU6iw+Ca1muLvMdtx9
7Rq1u3p8Cvwbrl/kedGvuLhTdJPldTYURqS5733UbcnorPx84DvR4ol+SMhP0sVGdA6pdBPgwsiF
4tbwal4fcQG8/z/jn1FBJyVzbOEayP39HesH6OagTH+4folwoaBzEa9kEMkstkCgdzS19MEA1NL2
M+Sytl6w5ycfmAyQwiO5AL+C43+6xwR9/FLyvI+0cl9BHiLzsyS89hswBVhy50QZRTPTIsxK0rjs
uZkO4C1+idM8aOVGAHR+ZWECrBBo0gBmQwXq9BucDiR7CtnwyCjrPS6poKnDVtuX7sZ52Jpn/vun
yJdDTU4vFOZJEMYLLTQMvo+tm2qzdru6KZAmRJs/EA1ndQOp06pUNe0h7chCIcmvvnN8w05/Xd6Y
rWnmA/Tpeyg4REcr1/uISXNvILVY8vqna5Qfl6dZWzZozKJIDClBclbC1Rne/hPvuijPI8fIIEFS
gdxrDFtxvcjaDJ8EnAnoKeRKlowskJyWtnQMGVn2gVmPvXdjJ9J3i+ch+Rjzq1MX82SAT6IVF5Ry
S+aI1pIFsOyajJrpJnUiUDAZ7cZVsrZBOPOoSnsorp4RZSIDScuuKboozU2fk+NMne/y3eXtWZ8E
jQpIoM6teAsvDDBUXRDTlBESS6YK0RdmuRseYG2KmcIDoTeeqMhgnRoaSQEA00zYc8mfJfBZjHwz
tyil16zMReYfDyBrbrdfzJELVHBRGhjgjYs7h5tfvdra816E3HJvL6/YedSKCBLNKeD1Qr7gLFea
oYcPqZlSRe7U+U51O2Q7y6OhMTyjEr4RNq0t3ee5Fu/HWHhygPqRiszhxXVfIXPvN9nz5e9ZX7rZ
yJD4hZjT/Bs++QFgUqhCg9cQoU9Oz/Yqv+NT4G4lsLdmmf/+aRZLT5ieS8xiauqgJyAHg+ilQ7+S
9jrYLAIkbA/sDNVv9D7jGXM60ZB0XiqMVkXg4vUn5KXKceNWXt2UTzMsNsVS3CtyT6hIGL9UfRfn
UK/b6upYiWRNIKcBw8e5wbG0F+vFYinccmSYRH1Px9eK3k2FvTO9EnJquY8ua1m9ofUj0OidoA+i
azY+ckld828dARtBIwT6SsAbsggN3MRN896hQ9Ta/K13jLuc6U8Fb75NrrEzUL0bG+PemjOMNvTe
Jlu8XzbL/+UHAAlHwBPvniWHuQXJmoHCYlxxZPSv3vehqPaNdku6726+6/iN1B9M4+qsENYdmrf/
NevCH7JRjm1lY9bR4n6DwKgJx+xnYm04kbXj8HmaRWTX5GVn5aM9RI37ZrN3Ds5jCH44+8trOF/h
p8+h049ZXvFjbaXACAyR5+R+yjM/3QBOrflC6JXYuAmBzTlLRQs0XiT5OMBIRM4DotowmcqD5rm7
jCTvmpN8v/xB89E6+yA87uZ7BCXkpa8y4KfGNJ6GKAa/KW1u9ar2O3WrDzQE/aBfXglu+s9DMDOu
2eA1QullYQ1eBRyukSQq4m95/GLaGyHYfCudfc6n4RdWUKK7w+1rDE/4I+vSEBwpKQjrUVLyJYDA
HuihtI3OtHPDmzVF8eCa3eT5q8sQaYb0bYIqfP3iDdQ3812WGAHPXi/v1LnpzekQUJEhTzVDZxem
p3U960CtxaLat8ck8PDv5QnOTQ+DoxYGKBIiC4BmT/38lFKm8mlkUbr39J391xtRD9uVG27w3NfP
syC1gzQX/lnGFdAfTqesxyygv/R9A8QnVwL0YGInMywf9HXRl5Y7z6C7+zJBaLyxTisbgZcdEFsz
nxLyU4uNSFuj7Tj0whFFHqvASKL/xzbgnjXnvi/wKS23obKmITUGDO+AnivT/aJ/17RQ90LgScLL
c61thoGe+VmzDeIHy9OvhhIEK2nBIJj45OA1wXZQx7g8xbmDAbcxyijQF0NZGtrkp1Ylessp0n6o
I5IVod7dtdOb5XA8IrpdxvYauOkvz7dmxZ/mW2YRcrtTXJVogG+A1gd7ql9b2ZNZebpPeHWTMDQQ
X55wbQ2hco9k3OwF6DKlIO3cA28wYVFOsu9U5QiT8mAsvY3vWrO6OQM26zoBbG4uHKeZM7fqMgfH
f2L+7Zhu5RNXPwPviblJHJj25ZtC68fKrQaNRYABQaLC+aMzUFCpeNjkf5998KmPRjYRAFewlQJU
iVU7tQhDUbiANAdFgSh9yW+15pZNo09stTO0G9u+Ben71On4EbVP1beS7S5v2JqFfJ5/GW2aWdeB
RK+O7IJ/CFN/qMBd6wP8uU8EezSZt4GZW1tZVJahQYeq/Expdfq9FMypbjsm4GEuAwY0mNTHmyb/
f5jH50kWizqBtq8Fo2iLVqdQa/z4eHnNVqwPNgFgIXIo8HhLn9eORodCdCUiy89QqdryQ6vDY3A6
J7UAZ5uX8NNbBn03YorZyKEwlPht/73eCH1Xx5/p4lBKAFzcWxweocW5ygXGj/lrhX7ul8urs7LD
M/MdaG9A3oDWtsXPj2PdSboqB9q5S/c2EbsCTNhbjm3tG2aGXzxg5kt6qSYFUGTbIFkG+FryIfvM
l2ojkNmaYP77p00gfWv1iJ54RO3vjfnX058ur9Js54tzP99o//0Bi1XK2z4dLDkDLqvY762DQoeX
dU/42+VpVo43ELBAKQEUifzrEiRcD1Vfy8mqo4oIaLUKs/EpS9FEbXyPe/dNS+TG2VjdfTRsAEYG
DjkE0qfrhu6gupSuXkcWOLiRskapp0mce80TV+KH58gGkk+AcqNkCYaCpbrfWINVmynaRFkXjs9s
i5hzzQBMA6ZF0MyExt/FBnlxUVaujVOSQFHmTo2VOtZdeiVg/99HfJ5l4Q5ZOvYxdE14VBPtrhjM
L7zbwoesfAjIAFAKQRQLPZwlkNu0AeztEyoj8kO1d4pdnRBB7eDT8IsLZGrgYNIMw3fgnnycyOGy
Aa/++plJAxD0OVu9OIcgvUVap8HwyQ+zeze01L88/oq94g5HKAauFiDtls4w567WpGPZRQSSYQQ1
+7IOnS381tpHQHMV7QxwiaiAL8reTka0vhmqLqosHhS7OGs3ovAVb4L67dwwhffKTMJ6eurqOqvS
zoplNNr3it9l6n6EdpwZXr9WwN3MtDOQN0D14HQWT7ZNkmtYqxFUnAn7A0Ashdja5UnW1urTJO4c
MH1yvD0ALbXdY61a660JOrZx+a3sN1QB8eSG9tR8rhf2pKAIKjqit5EWH3IaiC0Q79b4C7ehc+JW
tYXxubzTvOfBCCa+4WJXfDoe9TY4GGfJ+rNtoGCy1JVbyKjFDgt9DE361rKjYsek+371ZnggLHGB
PoWE9Vm2k7RCRwc3F9Gb7qE5deNxd77VABugdwVYGeACzlJwXetZkmbEjCDN097EciPUXBke4Rmu
ICCq0TBqLnyrPlGLp0wZ8OCJL0Tub+HDVyfA1WCDphyvrGW3VUc0yHxYIwAmyZ+7Pv197dr/p1Qm
ICyoMp8xnpR9I3U9761o/FK2X2O+EYCs/PgZp4QGIjx18YZaGKppoFkbvGsUTWl0b7DpVXe2uGjO
vRKYwPHa/YegP4d958xqM5PpQA0KP7UC4YFJ9sa6kgwJvgjvv5k8BfhEwEyW3ZVjlkpSdYMeuWgW
Le1d7pA9s92rPSxmwQWKpSJwT0tOr8ZslBtrDQWIZfBr51Ybd3yMiLmR8VxbMlC4wYmDZgSR7cL7
1YntjFBnoVGtsxti4SWINrKvyLFC6ty9XrMdmVV0bgIKD4eOlrhTV+u6SVpqcatFDggJvqfx62UD
PneFYPQD18ScCwA//b8M/CdPDi1ot9Eb7kZZL186tIQzYfierr1cnmbFkE+moadfkZWWOVZO40YV
rcG96PdqY09WJrBRJUEOcKbAOiv+dbaEfoyOg2iKX/SZFhu/f17l05cATghAff+yaHjLLA5ibOTU
ZjW1oqr8lcg9fyP1g6J7Mu0z9ffqpcJ+A4VMCarHZ1VlEKu3WdEYQGLtSHKXX9mPM59EOELUYmfh
YmTsF2HOZBnp1BPNjhj1c9RPtrKlaxvxefxFMtDNSD4SPXMi/UnEhe8mW4LhK6cPYQ2SV8CQzXze
i63ovdZjTp3oEUM70VBL0OHmfsMr8IfcXL0TAG8hpoVsA/Lk/6jQP52NvNCqduQNidq7vH+Mt0jo
V1bqZPjFSvW0yTOtaEkERtLYz8WGM9wafnHkQLskSKUwfGaFeRpkW1QV8zovjgQIZQEaAMsDwDfL
ImuTd9aUJ/kUVd2xsx/N4ofKr3dOaEdCVhmR/5zkX2z1qPG+0WoByHHu+i1kTkGIYaqNat/qd+BN
gWgTVNl4Dp+6ptQkxWSXuQ4Kp8QvVKRaA1zjz5dNaXUS9Lri/gNYBEWR00m44XZaLmIS8erbZP0B
gwXYMa7GiqB5C4VLBM0oGANUdzpHl7dIEVqABdr0Limkb03fBrrF/Lly+uY8BWi2UArBwVh8iKqa
OI+LnED+4m9NH2LQlGhAXL1cXq4V2z2ZZf4Vn04eGR1T1E1KIsP6U5PHIt5fHn/FnYO5Ymb/nKk4
kOQ/HT8tc4DDS0YAoj6a+avW3nrVrQH2cmk1PtvqP1r7GhOBD6COeFaeldEHCA46oJAjEVS8ds4A
vuNuy4hXKuUQuZ57gSD5gEr5skgV9yjvNpUgESXjTzHQXVeBUHqK+U2JInZqNTeuMnd2be8outME
brONJ+GKhaOJAfg+wMYRTy5rcc0w5kQzvSkS2os1fjHS27K/vbxra+uIagLS/WgUm/fudNdkFnON
JXSK7Nx5MHr5Nfb6jbfUmnkDBD3nkxBJnsGs9RgKp6Kcp2h+0srwucf8YbRQIt04rKsTIX8MnNIc
eS+9jsQuWLwZ4PwJJFY5c0yfjCq0MyMLOFevl1dubXNQmsdbeu4RcZaKa24GzgkXRFhoe8gCq0cC
JXuKszS8PMv5mxcBxadZFjeOW2eaJSDrGVWa9aWqO1+CPd7qP7RMHmyy4SLOP+lf6A3UJ9gV0Dww
G8snFwHa8URkKp2ivOOolOuBbkKnVnu7/Emrs8yUJnOwDw64xeUQpzaKWKUzRnqsJVBtnh6ngUFw
rU42bqGlZticrYEq7H/PdFYDJtnI0a2HmXTqV9VT7Hz3qr9W9ty2IE/v0M+X/h/SFOdmiDYPsLPB
ZeC/Z/beFRoxy4GOaGf2u2LXdGC28iEFdP0qzr0Ls6vFG2P5yI+prdD7pnCqQMNWjiMe+o9e/uvy
JOfeAZ/yaZKFd7C6pgVx1jhFWkcgrjU8WEa7YeBr1vDvckVCB2D1pTVkQ95NdmuNkeMdqgnq6N+6
/nD1V8xsGLMGBQDTqNefmvVUoMuqzdv6+M0Vpo+HyIabXlklBw8LZKWA94YjXawSdO+AN/bS+mjF
zHd1iOxu7PXaBLPCCRKdyD86y/YLKqy8wiuYHbsyHNk+3Tj2G8Mvs7RF3MCbOhg+pS/JtLfT5+vX
H0JfQPXOJKxnUOVMCRANunp1nCT4mVDTrTcg5GsfgBfYv/4tpNOchUehSVWKMamqY+G38VtdX/0O
BsADZDCQmkPnFtLxC/shjDuuIs2RMjNAfzhhW/2M57ETZnCQj0fKCG/t5S3MTKVLvdabI9TAUuLX
3n2u+6R6YDlgsBu35PliYS7g/ubSDtg1lveW0WcDr4kUwD0/8PG+mcTVxwFdA6CqQy3MBLxrGQjS
FFC/dLKaYzoWIfgp/XQLwX1+Kc4zAG9lwrvPya/TDemkxibIJDbHsPW+el7YdYHt61uSqmsLhSQq
giKAXs+JSCriZG0yePxoViSMJy/ApXHtwcB3fJphNotP961yS1R5FGYoOxYMGQmHLbjp+V2EGVAu
/CfKAHmM+Rs/zeBVjlXUHuHHprirakDSbtruTl5JQYN7FimiOUWIfDNSamThYJMRWNYJx/zYSr6H
BhOzth4XK3uBSaDaA+DLDLRbuFgnzVPlJW5zNLIXVj+2V0fBkHaACocHUiMkzpceXIvrSS+zrDqO
8aPKA3a9g8L4qEHO6nhIOZ4/VaV0vDIujzJtwtiCULN2c9mUVjYaUmLIqwBSN+/E4vWlW9lkj9Iu
j52559oXW9x5RVg2GxfRyiwzdsXCuZtxYt58mX8yp9jWy9IdenbU/EL8+VN4v7acx+oMYNBGegKU
AfCGpzPYHa8bwhV2wrjj7keaPaPHHy2HG8u14nDn/MeMQXSBP1oiWQpkoZUF4tGjZhUP+WCF2mCG
jfT2iqAJ22/at8vbs2K/J/MtFq5Mm7gXOebr03Fnm3JHthoBzuMoIPhw0JFZmwUElswsPcknVSiH
HeNm78ZQHnL9xrw6kELBGOiZmeUcALR/GjCftj+pdbCQxnp97MYflP6BBOnlVVr7BiBzPLgrSLkh
53K6+XrpOF3pUnZ0ngzpe+I+Kzcqb6szgF4cmU6ENODpPp2hBOOsas0GoQ56f9wsCzwLsmT5Vi13
zYqB2/6vaZaUs02BbiphYZq62pnsUcuf0AC0pfS1ZlOo3aO6jjo+Es/09FvAy8bdShbs2Hh/qqdu
qxNrdXiUx/BGw5nHLXU6vCh7BxgHAoPyEJEM5Q5Ujhv7vfJAg0Gh3x6mOz/bl5kvQhvNbXOdHV2i
+Xp3Y7lxmPA/eZ7vKg20y6j+DJz4XG3xma3ZwdwjCx+wxpPklikT7WRVRz79MbwXvXml49/LxrwS
pMDfI5gDbAAox2X3uplmXVINiHrtygv02vjhJMVhsthvtwHzdHI9nwtUiHEuIYsMERYE2qfbZUo8
cNo2ro49ulkNDlawRt8Z3sYFsLZuczvYnC5CCnkZPNZ52pdjg1ma/sF1Dr0K6VZ/9NrZASkpGr2B
0oNdLII7lZRa7jS4Y7rqHsiOXdZUfjt8bYctcMrKBiFPhDc6RKtw6ZuLFRuoyYB2HNOjrNRbz/QQ
oSBoyjXflv1ODc73q+0BaUQAPxFi4NW+FDD3GmmAe52VR6+KCOwtf+HU8Ef8S+Lny1OtHF1gkKFP
B98w60PMf//kpwtVIUDuLQQDznfb7+n1lxlaRcABhm4eRAFLI4jHKRYS23Isn7MugKTo5V+/kndF
phDGBdwe1MSsZbSU1BN2RiAszu2fiRNUKj+4sgqKfi/JIfH2cZvvavY1plsR/4rpnUw8//3Tugnb
aSfHiPlRacMXaQ+ho4yHuopvQdGycZCWemlzzIy5oFo4N3AjtF0EbKROS1AwITI3wDOW5F9d+sXs
v+T8veq8ne1+2N6zkfEwtmXQbR2xlegHqVgC24Bfh+LQ4oihozPRhe3yIzd/S3HvGQ9ow9g54yFu
bpJh2vrUFXNEvDB7DDzNrTPlVNF4iidqwDNnekQRIuCuQmKWB0lRBaX1x05uQCrZos+Bgt6LN4+e
sau99w2jWjntyKPC4c/JdKhBLGKLjDdOYdJBHPtJ+6bHsFpUqMI4zfY0MZ6Niu671nhDaQz9p9Bb
Nsiuh7ZGggdBNUJzT0IvQc/A3CeM+uPyTzv7ZXgizx3P826gK3mpXJRUbp9OMWmeBvUNyBgfOoVC
7Mz0QJKrM1WYAHeSN9P0zCiqhWMwFB86ITr+ZFRVcOBJsbHVa5+CN85cxkJeFy7o9ADZozbS1JUY
X/drCp5kJsL2V9t8pPXPy4t2ZlPzUhG81+z5GsdHnc5UFrk0FDPFkx1Malel+8vDn50QPNdM5Ktm
EBgqgMschsXoqE/C7p8s42/BnjJ1IAJiv8fYAv+QuXEzrHwLCCIttGOCLuJczZx22iAMuxZPDCSx
5E5/vPwta8Pj4QxufGR7AGJcnPa2KuLeLFPxJIy/yc5gf68fHqUjYKpQp4Ia6sJpzrl7t7CpeEKz
9i+5FXCs/fjPo88W98kl866yOyczxFNTfQS2sZHZOwtnkE/4PPoixjVzmfSmi9/+Ix+P2o+he71+
bZA/gsMxwfhyVtnV2qHsUahqnkr2LiH72unm1YY6tzHjFYDEKjqPljWvGnQymp5hc1Pvi1IIm+2H
wfxtOPfjdKO1V79rECXhUgYeDK9MpEkWl5Zm4mJ061w8DSkSbpUMKra3nJd4q5vyfNcxDzj9AYQw
kTZZxs7Aunh1n3TiSc92dbYbrs0Xz5/xafh5+k9GpQgpW1Zi+K59yPhLeTUB1zy+jV550GZ4OBdL
ozW9PE1ijE8gJKvq5FvTVIGuVwFxQdhruM+XrezcigHaQQSB9DQmPVMeK71WOsmkhifgGn19+JM4
r/awwfe5siMzKSZCfyi2gQ1v8UnDlBQIK3P1NEDqxqpFSK92gigRIxjHkmH8s/6JJG5L8D53AwwZ
MndfUu368VEWBhnl/GwBWcbiA7B0zeiSwnqS+9bjwMtdjaGCyCHu8Pm0Q4H4rONkqopypE5qPXnF
Dyt/yqo9RHq3ehpWthpnDwcdb3J0SC0jN0DdR8Q3mfnUHg1DhbKtdunVfIH4kM9zLPIKvXQkrA1z
ZBkNs+G1Mbby3ue3K2YAoBBVuTmnu3zimXXXoaUVM/A0rIyvuFj2JftDxlvN3BVkC+KwsmZ4baHh
aFYmnZNjp6eddH0NWIpBn9yJ3BQE+sfQz04Ol88ggrWVIzJjz+Z2ChDWnTFGNqKb4iG2jadWSfOJ
JaS8URkUrYBEo0c0F9bf4nxgAY0d4yDoCD7UAY1cvjdVqgo8RUaoxXl2c1BWVT40Uv5sXecnKYBj
41bpyZ1eJc7HpKfZywQdVAHJbZS9AtOI41tzMH7ZJlpcgCUybpuCOZnveSoPc0hv7YaOaQdP2OqY
qk4dtdGzP0w8Hhu/Kx1tL3WuowMk+cubdN85OciqMsAZmkYrMDoEtPvEQZLMU/ptFuc/c62Ahpe0
he+ZRQkdibT5Uyi9e1CgA7xnrkTiUdDsR8rQcOCn40hhoxK+sEzM/STQ2Bw0qfVDVNJCacjJ3kQj
7cJH7/yT7g6v5dDW4eRMxffKc+qwy/R+j883IBvGVNDr8XSTlQXxIftV7His4ZqTxQuIQ5KHdtTI
zui0n9NousLv5URT30nc6q82qtTv7D7bmQW3v/JRf4EmVPEiQPp7o3NBA9fqnDJIyglK7ikaeoxd
50O+5ntXSO9tQBWr3blVTg467z6Kpv+ue0z5ej3Se9fDovvMgziikFy957x2sDm1NaEBs6peRl7j
vUM1L74dDaMNKpqbj042QFnLFawqQ8YMNzI7OqAqkFZB3FRAJhS6SB4dox5/ZaT/w0XS7hve/mAT
cmF+amiJ7pskRSWh7N3XgZevqnW/02kaUx8tWySSTsF9IPBAa62NSUgm5nK/6hPw99meqkXQaRr7
bbvA4ZRJnAR9G7NjhrzMjemJZ2DLf1i6ihKWpzQcWrXLWvJH6oPw49pW37x2GmTYup1Vf2m1ujsM
gv0tB9OJ9wDvo6W/7a1nO+ubLog5Or9DXRogT016t3UDV43ZE/ARb8yWDHeJZiukQYZjIbIfeuNE
Yy5560M57m3Q+S+VNprfFKkZxJ5CJx/rhiA2M8fPeOruW26LW0/rbGOXZZztSp6nVUjQW3YvpzRr
fG404JdIDAjQZXG/s+08O9T5lPi9JXmoo/n3Ly8Uvy2K6gUiZIlP6sKEJF3yvWs149VmtL4dx/Z3
Y8u2922esDtejlrQSetHlxiTE2qO0bo3VTbpv3sLzNRAnypI0GRyR8HjKyIiC3CnNSBoqoZuADli
USOmybKwTPAARc3mtdIBfL8B/2mSoqW76MxvMQGKYGrF5DeWrEMVG0Wges8OnTL7a+cNC5027+Su
dq3St2RXl3tX9RNMyaI+HchDPhqE+eZoNs1tO1amDzo3PbDzoQlY0oAlrKxBEK+DXougSSRAGkmG
ZCwimoIARJrqJyhjm4NdVkkwxKYVeLQx6H5IUdsK2tH9bUxaWz0MhfhSgM/+CxtYTmEa4oVW1cOY
a1Hp1Fw7TD1nVdCapAdTZPYcq/Jdd3M4niGzzCm0suGNg4lpuBNulj9YvYBb61jR677GjddWUSwd
8jHQCzYIOooKrxheGKmS4VZaWnIzWDx5GsGQoKEdqOMItSzmF1piHNwpTm4bWbFsl2tOFx9gqd8K
QQ4yhrBfR4s3h6CnHdegCG38gKB1eB2khdZ1fpLQ7At1VfooVFyEQ9/3zW60hvuBNDh8LOOEhxA6
d39RXJR7lcbkVyz2Xbnvgc7ekXiA/aML+5vKTRoDlwMlRCaJ+1VktMrCorbEd1cY4zOKgT/B+kzu
K9k/shKboUE3/A3AJBdKJFmbBh7EgBKfm+j1TdOW+dNQqqAE9uchsaArUVpEfXRSxAejd6sXyJ29
TCx/R/MMv3VpYz3Q0jYe3AbmgdOsBb3Vxz4QWdLPNZKFyI7GaORm434CSOpBK2KN3Rt23yu/rKaf
YArKtYOBJDb93bSOC+I8adKwGNQQdnD2fpmadohCoRl2dtMAgiStiQSlXXv+MJieb7jlr74xhqDU
evhWhg4PSDqmevWlmDk1HroKcJwRNeo2FKVm1qAgt1JvV1egNZCU4B6i9oC7WoEMLuNgXG9vjG58
r8fSDaGwkfmcTtV9MomHdkilL/sSIDy9/Om5KXwkT79JZ6IhtB+NnWWBcJ8McKzW0Jt+a3LtHffG
39HMMhLIuu5Cl44CK9wjyPNZRzjHp8eZfnBw/RXhBH3K4jCOrIKZpkkNoRVppIHsstJPmYf+Q6t+
IWPDOeQmkUwzZKxCYEZuckcLphI9rjpjYIHETyRGBasqB+NQawbdZSl1g6xz8y+GKiq/7MoDt2I/
1rEvsscPw03dPQGITB6pSFiA5lycUbNvwJ+Rg5fZb0rJXkEoWu75SOjOyooYRhu3T7ZSIDqMeRMN
KH3fGGD/fgBGMjmUakp9Vw5/RyxlgAuXBy6KYI82GvwPc+YwrDxj2CV9HuM8avK94WWB3YiH96YE
lxnR80egVeId03L5Dn84vENcdAzhquu72k3bowuRTzgJx2yC2BmKr5LG+g40bl0bgBCRyfomS8va
+KJ1+vADVMXUn4QwAmAqcQqlHr8LUf3SW9va2/AUPpmlNntFY4iJdsUttEbLg+d0v01DHsmgv1Ju
NsCCaO6Ty3Nj73apLYJMof5toFiBjI0d3+iGaMOYp3UAosksMGOPPoypnfuJzdpb+Gbms9ytd0Um
nGdccM3XwSi6O6sA00ZBcWY6Wjt5UOEddhgKszvEtBjuPS9OfDdVLkXkKiefuaz5gs5j893o8++S
uunrICHiZym3uS/hWXya5+jTahFNcafBeVII8R7dqfE41LKU4Se5wX63kjghfitu+bYtoSEdk99J
iWJf2HPybErVqhvN7gv5rTf19FdLEd/0hrgTHo2kWWUPzTSW1a3Z5UXh61BqEMFUiweSOcfCHgoY
uF76tiXeE1c+8rypbzSvyiC7kh4QxLmWAkGm2udpfBBt198WtmaGuqbsW3CnyQCo5MYXpKf9PqtB
Wyb0aQYq4R43xqoNKEPjeGdVX5PJSHaxmYqd0vQe/0cbesmHaJ0q6BpN7GAv4H+xjTDjPPeV504H
3MF/jVH/OfBhDz4FBhA5KgCFdzBzN2xi63diMAL9uBhYfHTy+Y7I0OqRV0jUZanv5dAQpzaXAWi1
sMqgLg1MHaq2fEj/oBOy3CsOVcWett+NosmCktrv02hld4W0vg0GBVWUy/9WNXO/5gnpfqNVhTxk
btw9T24cH/SSob9fG/IXlsh6V8VkvEm4PXi70SxJ/gUc/o2vVV5yTxpvAlUqupJdZ6i9kIrOkr5R
a4jKCnQC7LxhBATVxU1nsa7+gSpnZvlQXK3e+Ihr0CeNkT6ZIJIdAy1rjI9ucMQ7LdofYGT9GBI7
DqopbRHR5ZASGZ5jaMQfGyEREKZwPQ+klT0Py8IuSZDngxKBi8vqt3In9wBS6v4D0YQIkc2x/MrM
UEjJpWh2aaI1Oysuxx1kbvN79LeLb7QayGMr7Wzf2NzCVthFEeRJW3k+z8b4pZAciL6YtqXzIDun
pn5i9tMUJo5G9xolf+NU9t9Kyl6EbVc7uGS8JUjW3OjMjkGFUgMv1GtV8pG1TCJ4FbbA6rReeoCG
OqIPgAJ+mJqo7/GeAIfXpKVqeGBm1dDnktuM3YDNM4M6GIJekHjH+f4/SDuP3cbVbQk/EQHmMKWi
s2XJoXtCdPBmzplPfz/2BvaxaEKE+8JDA1z68wpVtcIoD9eh750ouP1OQ9y/VAtWilb33IU1gYY1
/GNZTcX1rnHjGPx6GiFqmzg0w1cAWebtkMnBpgvAQfec6WOlD7j2aV5992WtOgmq8JAXDSgny6iI
jfp6JWo1RyFwCH2yxJNOrKZZ7aQ+8APHThNaGd/IfZx4yOM3glXjtVJNqOo8x5cckq3bitBjakH/
1rBA35zI0tw7rSLVbABA24t+l6pXWSPdU8ls0CVslHQVq3TnjgJNqTeeWZD3cXsKKAC41ftc903Y
SdEvOdDwc5Heu5csv0XhsvWu6e6c5rZEgupFqFP3ylcct11nMpoVQqKjkwQZIL228phLh0vfe+10
17QFI2IeAOYgpZWlsBAkJd1A//mha0MogkfHN1Y78zGryswuC4+2eeXgr0I3OIlS76/ovn2Mxeo5
Jat/rVoZrp87VLz9ZrlyvDh+SMU4WXXUFV8TPXkcMg8nTaT7k16LnGov9a4kGcFJX8rMHZIOModZ
MdeAk5Nr5AzF4glui2ybqpMnd27r5fE9mhVPlS5+p39QWd86bqWaB0cUERsaxDqynTz6FWv1SVSi
ZzkvNPar2rx6opY9m1EpZbYg98NrptbdfZMXt2bs6mse0ZBdb5nfG394Vc2fiZfUxCGCuHd1Tfge
JIFoozsD3Ns3ctnb+rRcfHJQhXnVXX69mqbGz2aoeQZV5YBos7bp++wlDWp/lQSci9gs38vGdDll
6avadslKGggTvS5PbYNWqrtcj5JVqUB5qTtLPOETP3um6r+iXG78QMPLux40KecZLY3IjjonvXdS
uatXaURwG0HE2ETU729rtJfErTS4zlNqJlaypjlBku0HtX4qEz1sb/1wVKWMdOI9z4LCVbfOu9T0
72FV3zR5gBC0Hv/ojeGY6jL61o1Gb/C72jN/KfQCt+McOOUm92oepVaUaqTqTCA2ppGg82ai/ET5
tkpZcFTX5SurSg3IM2p+paXiT7HTfqpWHazShAtSi8WfcgknUeYqsgefyaD6FFMH7jzmLHeqlwGI
yqo3JYcTFDX/5Oog2JFmuKu+MIaIVITn3lZJU19nilArdthmt87gCnD3NFAmgdxo0jp09dcuA0Yv
+f1jF+nGmqifKLD1Ay4W61SIzqtAb3Hb0CJ1N/hRtuoHJdoPrelt08Cp+Wl+ftDbpCG8z0aygRMU
3yGhV2t/wPtOwowL2+vT+85UGEML9y4couYktEP0I6Sp1hvcv6TZkyYqHgLQxrbM09OsWkM9DihH
PecoFeyNtvCDleyJ4S3SYtpzFro+J1wvKhBrNCyy8SWVbxlwt6tB7tp67aSCkW+TNNZ3TZ1vtSwR
X4mV23UMBuq+QS1zU8ZpCfJekX5EaVX3+8aFsExcBcLP5abgFbRsqxLzVWlawy7rzDem3rHxSqBP
mDix/SCe0kht96FPYsBo9gSJW8uvrGuxMFoaHzh+fV9VYaHeWvRD3NSaL1/7pVmsKDUXa7WtXsia
KntdkL9ZXt7ZXWo9ew0DU0KNBvParROIx9apcM5D95dRZt9wzIzN4CnWVVsQG1pU6jsjbI+Z61XV
pijEaFWIbRGtBFFM1rni+OvCJNapeuengYTVShMiNPvUaB9H8l7O9X0q9HGxwn3ObUMfNjnulaVH
e6V4M5V9pZe21GvvcucW2zLPpBvF80Alko1910iK/PCMitA8Ed16rUejlGyUPBCGvsilG27Cponx
O8tg21pGaYd1Gd2qLdnVPhe/9YKf3dAk3ojXrZP9sJJKuZaiptwU3qDfO6raHtrCdQg3UZkRjeAU
V8OvwE21XYNsdW+XikfcLJLmabzMYueXWncyI+s5EcTIA1Klk42L/GYdci5WYSVZV3kkxOsAlaLU
dnhYfjm8Is9AMRppPwTBrwwX4cbtFPHOd/V83bVdY4tcMjeDmckPlRSr5HFiQbQb1UGj1hTeLLl9
VIdB2hWJ2m7SoPJvWxkxXQcalu3XyT+mJ7wXWqralhkcjRBxrwyHeQ2t+afjJMiLOuCInME3rlwt
1vXrDvGuF3UgFybVgvXW1YUerhu3MM2V5koVzaqDAXkALcMPsASaBTqxYddSk6EVHmTPfuJiyjNe
G0tu1k1kSk9tq2Tvfp3TRcTh5oQrPwxvGc/BrlIId7cd4eGh0GViSl3Psl+lEiIXWuZPhVTJiPAi
2LuqAq+tVpKcnJJQ7655ZSno9VbU3TaRb2y7JvvZuSGXkd609aEu5fwN1ZgBjcMi3riFYN17SS5y
10DiCCAWGnbhxB3pQ+s7yYFg5VZx+TqA7HrQO9l1V6bpDAwLV+Val3NfpHmIY2xbp29XYh0gLS+b
L31Z+O8WmdBH5JReQR7p+0HulRWZ4YHLw+vVzeDorxKpvGjgUtVRckdSzwt/1YVc8euDMiK90AT+
2i1r5buUOvpL35NE8p2WC9Byle8VQeiNMJj5b6ceV1xUH/nd5bornL5a5STO1vTcbjbAgvKTYxHg
So31JDees2rU1LBlJeUgJnFrR6qvrjounG2lpu6PAMzDEwIG1ZNUlsNWHqq7Rm+VR5BsQW23sj+G
F0KospOUruOKJTrOm0LaJf5ALgTULiiDjETV9aDo3U4V4/4Rupx5p7Y0zupjLdmNF8VTVbTWsA7E
xLQjS2hsT6RDji1Vg0CEEar6KpeUcKEsO1dzQGFEGqsbMDqmYK8sUyX8ql45Gs3rYGwaZZ+2Xy9o
oV4CNAEdC4gj6qRMExomnkUcKlTk1lKwd5dYyXPlDIAif2BY0mfMukYuSyHnpBxjYVNqK2lJaHbm
+2MJGRAHeH66SU4AOXEoOlZYWuax0n5yhbIRL1dkZpbg4/engEi9NFoScHw/yhpyR3s1uXLJxF02
sjCIaRd1kvS9SfrHpFB9yzMiLFSV5j4PogIJeeB2EMDG/38oVMtkfWglohvAh6/f3SXF/c9fR+4O
NDdAF7qTog11/nWztxRB8WvlCAZMuDLj/eW5GYEfZ2IG8Is+fn6COyF8U+XS4/NidmsZV81w1fY7
g3zEZTNLo5icAzKVlD+ESjkmw6+hO/k//3+fn0Ae5KzMXIrFyjGr9iS6lYUVnp0kypOoC1AKhcF2
vgYIfiW6n2n8enFrhnaf2ep7uqQ9OjdFAMRHvWJCxE8aPk4meWEWUPuOadVt9alNK8uvz9KoWDHK
X4J1nlIs/aBMYh8J3KNKbtJXN3H6VdYam+mjAWMyT0E6BBm6WcdaaezWXDviEoB6bpJA0tN6QoGz
i61zC0LeKOSaZPX4ktEbUXeWyA1z30fXY2xhNWLdp0Xv1jJDX8lq/djyHuKxG62wsAjjHEwO3IjP
4OeDtfzcwLQOVcqpamUcm/Z+cNfIL7S74slKvn4izsxMQFNCHISuZWImo4SwdqMFDOHMiZDBJ2qQ
WADNf2prkqekOzwvNXCQtbuwW2vxTqVyXJCEubxnPz8QaGYBUwQfDWsXIsL5gle6pDRxZhFbqIN/
22vJkVqF9pDVjbpgaWZIsL+gG0E6GXWIJpZcj9q1HJriUZLeqWmt2s6hnOfDcai/bgm82QgsHoHT
SPWej6n1UaRg8/XHqpcJB/K2aG4AHMjfw9YnC+mZzpfBhSQ0EI4A2Mu2Q5D+3CB1th70W6UevXJT
NptqSVf7D1VmsqkBksoAX+EOj8CacwOFYhClpLghkkWSzhW0aBX7kQlkuCjvhnhwO5j9Gd2oKfq4
a6GTWtAQqmFXg5TfDJIZXlGC9J8kUAa2S/y8I8lk3OO69rdK3IvCrtf1+kGiSnuvdN/pOIZol74P
Ja3aRqLbbpIClpAvZkZiO1pQPoiD4W46TRR+llEoPQUBruflfTmzWyCcQryhYziA6akMskUrBlEf
CuVocpda0amXZbsbdqTxLtv5DEEfma2YouKHD8C+OZ/aLoSLVfuqcqRubSvtY40cA1mtviRBRSXc
7W7reifHV4SB5JkXLqvP3B8wa2xSnYcJAgaX+7l1ZUw8JaboHKWH0tBQ53WZ4F+Z+mz56UrIiP1I
tS0oQny+g9mqoHMgsGBYnhLMnFpPTaPLnKPnujtHELaHy1M6831o1XAXxpZcyMtNZtToxTbSncw/
5Wl7n0jxtSJ9VZ6ZH/3Rwrh5PniEaVxZJfKO/qmm3FptBP3L0Ei+D7ZsxJghTWlOViXUaItUK6F/
CgK8hNUixW92htB719lx4OWmpDWrzmoxQhPvKMmAZOIdArd/sQQfDEwupNLp1KzPMZCJ2/IkygsX
7OffT8BC8Qi8LRT0TzqFYlM5Skp27AizL8wQFv6yn8P3WQEkc8fQcUoGCCVXqNLWEY6xcZNIu9Zc
OHafHz0AqX+O3agFi27N+f6RhYoeEJIWnszhKrFOgb5N+uuvrsC5iYl/kHS5JgKPCU+asIbdFC/J
uswswR8KKjQ3fNpPh8xFuDjUEvrPqeJVfJ26Xz4BFnJ+o6jK2Mjh04PTtF7UxoMQnJJfHgDn5usb
CJo5wEcuCO4+YzI7YR7Lcd5b4UkhOS7b6evXJ//j5ydRtdwUemU0fD5Obsz6rjAWfv64P86f45El
/9/PnzYyVqkiho3K96V6lRnAFWSb9Dw185VvLmkFzuxVMifgv8FUwmieosC7QNe9yIqTk6E/p3Vj
d3Q4WyInfX5sR5XZ/9kYN9uH+zSPS3RVcM9OwiZrfbvZSGPmcvPlRTkzMnkWTD2B++9gJFXonRbc
DMmX3zVGgQwVXF0oc7iak1HkmtOVQZKcuNA3g9pfO1G9+4sxfDAxuVfb0tETx4mS00vZ33XBl581
Gk+hAITAjcbjM72WwqgpOpcC7zEOf1bpSpEXfJ2ZOwMGGvBsi4mCwj5Z5igFG9SR3Dx24tq/AiXz
5ck5+/xkgUMBMiuIf/3Y+N0WHbA07BfO3ewAUEtFiQS/Bf/+fIUj2deHZmiZoALoo0E/m3bBwvgb
JycbJBHvGo2lSCdO49PAKSUSsqZxbIstgDc93DrN9vI0zRw2+noQY5P2+3OqzweRAuWRUwqcR3Rt
V2pwnwo3mVusoi+3MEARkowljTwRbhzJled2MgIEH3VI8+gG2Y1zHS96STO34JmBySXuyZ5X9BTr
j+E/gIo8a6v5KyOCLrpw6KZOMpQLwCBIV5EfGoOfKUG+kVSnzDpDOFUG/pi8SSP5WqhfDNgLdX01
WP0a3BdFCW9/eaX+EAk+7IaRS0IMSXCAHBZR65SDm1S+IrlOp5z6DmgJzMxQtV3wD8/W0Cs7nx7T
lC/SF7/S2ncnluv3NtWtmyRrnX9iS4+vE0d8yeiJsY1lx7IFZZCp5jYg0xSB0KLKSyQq+sgzn7wq
p41ZLXsPiPS2dHlHbX8VXzfKCqJJm7vAELpnwUyAJ2Tlhnbz1g4QRLaTagVsGoDEqxKsCt09wg7k
emyF0S3IU++ptbQTzE5xfXliJlv433lRSJhCc0TPZapT7cpWE3tGo5x87eZtlya34dtlA5OD/q8B
Fa1RGlbMuB9RWVaWKNbKSWzcNbj7opEXhrBkYfJYlPRbllWPIdBXQtg5fzEAGQlb0nX4r6PM+vnh
8xLSaGkp8XlV2PmBt1/wz5SZJYC2BzdThSspfqJ+Kq1PHs3MlRNtvND+dMLw3jWk7FmqUvdR1FA6
ErSBzjWpE6wdlINWWphpdxSkXc1uWqPcGkqtXWdyqD/FZVrtSBnI/+hte+cAmduLcmuSnBGCdR4I
2ZU1lNIu0ARoAkaNOyiVIOnMMts2FaCqBhbCTlK9btX7MONWFPtLOwtr8XeOELFdO9Arhr5TbkAm
LcmTziwj1wOTIJFOZKtM35wAKqmnd+pJkf+xfrjKy+V9OHkOxn3IAiIsCGlK+czRySrHtGLTUU7k
FG0V2EHXXQMQv2zkj9L65JoZSTkwfNBto1I2GUQ8GFUXWq56MnpjnUY7p3yzdg3ZG/U7YDzQ4Eq6
Dt9H4Lu+jvvfunTQje8NiXKhWXChpqoD/w4YBSW0IAw8wmnkJVulg4xiqp7kOr0r8mjTqt6jRM/e
xqU/kTfcKw5IJwQPlFTayGm6cCpndvUoyPaf+cmpBFlU14GP+aYEShlCdHgUshtXHRYCwE/jJPU8
MiplZI9GuaApEX4oa0tzOL335AofBMRC9IzLvM3CrRLlwaYNwofc9N86YSOV4aOo+gsDlceSxsc1
R571X70NUoZkKqcXRNgqxOjk1h7kmpJvWlvSShZEEINpdopzMbqj71F65QWhOqbz5Cv2TgVSkxMY
ktHWxH1tRu7Kbax/hipAhzt2MwCDHaoJRdPugbwv+V6To0BSk4ki6CdfAYmXpNn5jVbGYRLEXZ4c
ehXBgmpfRHsXcMLlozBnhHAcRePxwYcfd24kiul+RtPwsSPme5x9d1o6X7xeNjF+4sPE/xnHRxOT
cZghWEpLx0Tm/9AV/yqydqZjrZi5WHa3tbeUYJ+1Ry5fgUhAZDLt8urFg5nIgp8cGoEWf4O6UlHQ
E2L6DTcPmfdLCK4uj29yI/4ZH769Apeenk+fdBp7tRdgL3i0FoPUlJVro/9i39p/Lfxp7PFH2Gfq
IwuO2eqKlwMCdrau8N4aX0udfPr+5BIIMjWsEtLdBzVUbLl7D4eFwzc3RSr5Von6EOmTqYBbXQVy
WosCTT6VVcEsLRVj53YxsDZI9ZwWBXmT813sh6IkJGimH0Jr5TRXgrDJlf3lVV4yMS0IuE4iWi4d
Nts235h1e5Dq/MHPjQXXe84M8RDqUNKo/zBVHPQz3ReNtA4PNFexom1b7eKlstCSicmR92pL7iyv
DQ9RM2Q7E/mmHa6sswnLRbd1ydTk6OcjyKvLeb9Zt0ej9e717mponi6vzOQJ+7N7x+gdQu+49lMl
iLwBIVg0Yngok02g7AfdFouV8/Oykbkd/NHIGJp9SNhk1LdM15JDGDfWb1hoPUyZdmHt52yQ4QUU
QfAjUwc8t4GqsgSfJogOSAWPaNwlQeKZ1eBFAVmDvNUfFZ7z7xe8dvBG/OwglG9CV+HmP1XQSL48
UWdGJndJV3hm4EoB7SirDfhhWVh4sGYm6ez7k0nyhKFoTY1B6Eqw1pqnsNAXRjA7TaNMEd6IidDU
ZKn9OG7i2DXp4TjY/Tc4oeHCXpo3AGyBYI58uzUZgqFAXYqbIT3UjX6r9dm1WaW3uZMcL6/EzDto
UHH6z8w4kx+2bNiQ50c9gebHCrDJZjfoMt50bffuvSp9871vl83NLgxaCmOXNKKkaTIw4WlMRYlR
tT48GMO05fJvBvTBwmTenFQT87IU04OUmHsLZVxJfyjdbNUZj6oZ2H78dnlEs+tESEyTDxXXdQrl
Kl0NNo6epYdBDuB7DP/0bU5tyhEWHIhxQ00cJANX5T87k6fFB2efaXmdHoyRDxHJjY4P3EOZ7UCO
N0YlPAE2ihfi2fnB0aoUmK4xAr3OdwdJkbxxdXZHS/Yj39XOtVsvuBVLJiYPjZ+nUgaNMj1YYNj1
a/cUZH91Vke8HSEpQKZp0Vrr9EapCtSzAu0pad6t/N7PNpd3wezqfDAxPj8fjlEWD+AlMty7NB1W
oXbwK9Co+m8v/C0F66+bAsmEnA6NEukbNU7oB1MJQrdqVDjJofaslZxGd06cQv+QSjsa1FcphpJ4
2eDcCuE3qaOzgRLxNPhURri22tPXWya49D1Yyykk4nCpmduSmembwJUteQbjEuTfQdraSv5Lkxc0
leaW6eNQJpdDPKR9XqgmNlDkLuVsrUU0QsvtSnQ3+vB0ed5mXA4aof9v3iZXq+AOcepGDMhibdTi
RetBfMvpxskWjtDcpaoim859Sc3xU1NCUY7pBiu66UFOtBtBcW+hACyYmFscEgCALvhDwXkycYar
94E79nYPrRQi5cMgvNRf7B8/umhje+L/bEzmq5BawYE+lBzibp0VNioSl9djaQzj/z8cHK3XVQhw
fJ+wzy4H+J5NA9t64Z6eW3XkXEjvK4R6oEzPrTSKBGdD7+KD1Mk7QX1Ad2OtxL/SL5Z1/p0ttKjx
AHUkXabXQIlWAELYYXxwhCdfu3KWcjGz49C5YZA7+nNvno9DidvS8qFSHcRhV0WZXXvke6Pd78tr
Mud+oAsFFB2YNanCyQNDdtLtUDdID8KQrLxsXw/flZy2nc3aUNy1Wi45nn9qUdNnlC0G3NRA+PZT
jjxVjAjRgyg90CR0uDHIxq4CoVDWYicJu8DM1b3eNM8Um9JNJmv9xlX0YANpQrQLiPi2lJPB6RXS
+7IvpCtfttJrB+Wo9eVpmduqdFoAszbGeJ9kFw24Bm1fWVy5yUsoZ8hBvsn1X7ztH21M7lvUzEVB
EoXkIMoHIX+ABIOwxfbyOGaX98M4JoeBGlDiQjlOD8haXRty+2Qow0i0vM6DbE3WNafRUriQLF2a
u8k1EktyE7Umc1e8xcZ9Ea+b/G8sABAjRhrRmdPLkLThYEi5hcuXxqu8ufKan0nf/MVtxU37n5HJ
MLrYHIy+d9JDk2QrVfBRWynsMjhdXqDZycK7A5dLyQiP/PyUG1DfUavQWSBIzO2wG2RjJRHSXLYy
9+zifCkq+XRIFcbk5g2yXKnb3sDHa9BPQmsl3cVWYff5yYt+XzY1Tsv0fH80NV5rHy75YJS71mt8
va57aZt7ZeHzc/PF1U6empLn2Fzr/PNGokVGCMqKzEt065ryVmrdK8Ezv4Zc/XO5Iz+GxMtIyf3U
PtBwcnI8zcDZVBEfoA39o2CaPy/P1MxQSIWxHAiokxD5k4v/MFNF6iaOoBjhIax+RcEml7ahsTBb
4+6ZLAbQTfwSiFeER9PwwUoDQTM0ITzo2T+tA1fRWlkCvPnkCoGktWQ95Es9NmderTOLk2giDInR
QtaG5e/sULnLXc+OB32li/3Cnp6bPjrH6+hmU6z4dAl4fhOLPqI/h0qI7S7YFgg6xeaC2zU7HPVP
60IY6+zr8+2GEq43GIVHssd90+JsF+r7oKzWUrrUJWV2NCAe9bE5N8Dz8Vh92Ax1kSfIubAZVOEV
kqktmW9VvuB8z9pAtRz4JkV7xOjObbhoX7iDx9rQiXYQ1or3ILbvl/f03HyNcTgIzpHLME2a6Gnu
m/TRishmaCu6sdui1K1FdC3qfuH06DMXjUUzCJMOiBSKcPbOR4O4TDMUdREdLNUvH3O9/p7HTpKu
NCWIQWnFwqOTOA+APbbCIYAjIETaNsUvQVMAXTcQ4PEbpb5wY1VDaedZoBM2Dslb7PT+vh3k8J+I
ZP7WGmTrLtQL5bpBzQHpKJRJtEyjfiDI1Z6GK90BEEZiF23b7UJBDdbEcM2hoJnEXdMKcItFFJLS
qBJu9EwSkLcoFeuXmNVqhxSKWa+VupbXw5C3/1QqLWmVrG/fCzQwnt1YC365aWrtU5SGrrU0FtYm
LPYdCJ3noEkaO3UHd+8L+rBDMFzdImiA5ITgDQSlDU2fHTXcR6GfvNcKSlcCymCo2YDcQeFxiYo2
u+ycQ9rLWMRA02UvA8T+6DjOWcx3NGu47wQ7C3aXt9bseiP9RGpJ1cACTTzVdIgMBTWj8BAD9bgX
k2Jz+fufx4BuLWOnKcPYPGrKw9D1XEjUkhOIXMo7SgmbqoheW0+6jWVj4er6PBQwOzSxGQmUIjiI
ySWppfA7mizE1M6pqYMsREBT7D6v14gJohI6oiyIHSYHPU2lASkmyhMxRUMEU0ucl3ygqJM2W7T5
rt20u+kK8XvvmLdROOxg4b6JQbjwM+YmlNoIzAxAh6Y17QQghgn9kA2S8dB4Dp0f7MWGOFxLyz16
iqvLi/fZzx1H/D9b8vlloAHfUzRfCQ/1UGxT9Or04Soc6BtePJmFeRcsXdezK0hCBiSADNB4+rAi
lG6o+O/McONs4QDeNrL+5f3OkEhesCvhenxqjCeFhVWZJABpWMpV4b6X8VKfk9lBjK08SS0yjmle
qfGExK9aJTgMW0u/Lpag3nPrD1JJ4loAwEFR8XxNXKGQU62hFhd79UMUWRspQD3CR6egMI0Ff23W
1ghFG59OqjITWy2y9qFFp+RDMATtFdJx3bYwym7dGKiceVaeLWBTxu+dO1awGYn7CUDA1ELdOh9b
2PSOZYGGOKjyLjTR5iJ7tb28pedWB+7NmMEgLoBVcG5Cr3M9SI0UE51rbF1DzjY1ImsLQej4lfOB
jO4TUtrwqLhcp4CPSI6TEj0nKmb9KWhWFWqEYbBw3X22wWThZ2rkZ+lsMdUlTiNJDZF6oJQJSFGM
X7T8pzlsJUpCrr5ETJ+1NTbkowzI7adNsvRlBcRdq7yQVHPcnHTSjSuNIJgSF1K4O9TVjJ+D42kL
V93sdvhgdXL9WDgekgP18VB53X70IFa6UksrJK3ThbmctQQaiu4fI3Z1mnVCKSgMy8AND1r6LelK
hA6eZH0Bbz1jgy2NVLjKerHNJ5u7RYamLzzLP/iEV0OzthJ5rS4l7Ge295mR8f8fHF53BEsEAUbi
H3RKXgfkIy6fn9lRUKFlWTRGM3XdxT4Vo6zOg0PW5uuqEl+zPrqT3XohFzE3DjgxIGF1Us2fEI0g
gevSB4F9iFF0eRb84+VRzH5e5g4FAE/mcor8MeWmwqnm8w6Cy/peRmPqsoE5Z4HocyxkA7IfadTn
C4EgcDnIYucfFAR/b4FSHYHhx9sC/xNlWtx3o0t/FoKm3aFd0qB+WyXXZhrpt1kTSEsQkdnhAvAG
VKFSy5uGKInQIxvUqf6hk4V10zV3Xus8Xx7wjKsgjQHQSG0EBT49QX1bSHkvsPEi5QUOyToS1Z1X
3uaBtZbQM86UhRWc24cE4EDEUAWnXD2ZXy/ToyYxYp4mp3iKteLeyv191bpvl4c18wKOxBt8KQoQ
M0Uip+vrKlP8Q+EUe7cRv3upA0C1O/i1+u2yqdkRWWPMxQVGFWwyIrP0Ey31Tf9g5GtDBKBw35ar
yyZm98EHE+P/P9wO+ejri1DtD00rpesRuoU+cbS095esjAP9YKXoCld0c4OLLtzLyr3W7v9/oxjX
7MP346op0tLk+wMSTorYPWqAkL9uglUHtgVYRIYdeG6i1JQGTXCH6yfZxMU6WPBzZp5TOm2SZAGs
Dbpxyol1lZL7VTVJf1V7Wb+RzaOFoFx3Yyhf93a45MhN0Gl17LsyGQe5y6DqqtA70IFp21jWRlGi
r7Enx6gIE2TciB7JgUwfBLDfFQQA3zt4J0SIvygF8unrk7WOrN7XXZ+vWxXydLeltLm80FNo7icD
41J92ExFVvaRVo4/X8rXKW0Dw1JaCUEP7YPWUB56X3HdvfdNdeeq3XOWLaUr5x4KEEm0dgW9h4rH
tNM1d35U9XXuHtxQftAa9Bx/JtBN5AjJ2MqPVoGi7ZKKvoISwniudAylvzivH3/BVDgJYr2Tqwm/
oNTVRzF1nhvf+ronB0KNsg97BE7YFKbm6mretoXsHkTrthPu4uLQWwtnaub6xAQUZ4lcH9f15G7z
TD03IkV3D762LWP0qa6FJU7h/FrJIzofQAxyAROoJbrIYY18hntAcDb5JhsNYm291OwFsxJugX27
OxWRNzs1HGHVWqSlvBxNbqN3hatQocHY5b07O+Kxq6GBVsOY7T7fum2WygXajd6hkh6j+E3L3910
IVE7JUONx4M2oaS40dWCBzfFg9EIuMEzTvwD9+1vaom/PFdF0+69yuutpMc3dVI8I9xG04kKdtHl
8c28IySH8VlMi8HhWZyPrzLBoyuh6R3Mxl91r4PvLTyHsxP4wcDo03w4+0LRw9uErnLIhlsppC0R
1cKvkSD/nT+kOkBMAHb75C7XYutIYpnhaA75pkUILs5PfzFLJkon0O6oEUwdTTOsk6oUGv/gBq1D
pyO6KacR3Qf+f1Ymp6sKVAWiGVaCRrZVoCV1Li+YmPEgoX7DVCAZSSV7Gs9amZlaRhH7JLnRgrR9
dBqPASraN8Pghfs+k/oHGn7Ia8XoljKHM14ejzwq84R+5AWm5XoETAOrVXHWhby+1rvqOjKHk9w2
z26vLmyI2T33wdRkzzkdMFSUyHHBjMqxm9rL7uV0aFemGCxt79nzQ5kNYSXaXX7CBg9aqtDRA6/f
qHfJMawW3LC5SYPwSWcymFB4K5Prx/FDN7PqwT9ATozS7t5UbqWoXuWlvuDELBmSz4+pIg4oDZsY
KqJnp1ZvhPIJxD5UiiUUxdyEwWGVSVYbOnHn5Hp3uqAKklTwDk60K+R9v5AUmv08yRN8JMRXPvUM
690ojAd4kqAG7ttnJ/+LBxDQ7h/6KqipafNoykaZFPSZd6DtCDTGwc2eO1drb/UCGsjl22D2IaTf
OfpAHFXyAJNYJevRVs062Tv0pVCtnATIXheGxb3hVF1mK4Fke76363Rab/h1s9YCGp5koai/K229
JDAz+rDnuTaYjyCFxqIlCSplcqI6T8/amrYjhzoCMUiZo1p5ypBtJTMx14bRxGP7lYgeJ9YzzbG6
hVtr7jxjFZcGCMCIajnfnNCUUDN2TPegd+aNFPk0B3LWXrS7POGzR8BgTcd3kATcxI/3YjTOhybx
DmJa/TKDFAVg6z3MKbhV5ULmZXZAJmhSVYLmCGHlfEApL7LWmoF3kEKr2bR5nz3UtFW/bvN2qX3b
3I0/5rHxLrj2WbxzU71QN3nvs4s8ve4eygjsjJY/aqXer11YaHeFm6trpcj7hZBldvvSlBZZAsrC
Y23q3LAl+HouBp0HWip5zDxrHUHMqaIeLcBsXVGGjAy6pxilBaNGrtZoJm+dXvk6ftdEvsswRuqG
SDZtsqiBl5rZkEUxAT8dCtAmcb/lSxH/3Mb5YGNKDsoQ3nJkExtdvUvbxtb0zNb7K6UNFq6EucsN
3AgUVhJaGoJP51MqwwqSwkSmRB3uDXVlxMevn4BRSQIUEu8zOkDn3yfF3Be9HsSHyGt2Zf5GWRQ9
2Rd5SaFrbvujHqsjG4gWnqpNbhNXpndX4/TxQfEGe1Q8BFMtAOr5+mgIUrhBJQLzT40LNcVNXCts
4kNBIyAZHZcrVNzUpZ5/c4v/0cq4Zh/8W9Q3ikRR2vjQ0jmo0Ip11P0IPM9OhN9/MRxyJWB1afZo
TGOvRlSTJKb53iFQ1kaxqiz6Uv3oq7+5a8mYjHEkGbJPaRMHBESh52V0qKX/4+zKeuPGme0vIqCN
kvgqqVdvsh0ncV6ErBSpXRS1/fp7lMH9xi03uuGZhwCDzKiaZJEsVp06B5pRrIXigN190zS78uo5
5wOw8ZevDIHougwpxWizEdT2j+Ws8JqzeRPYrNrNhXq5PG9nD6K3llbeBrhE3zJzzB9NG5zxYwZ1
If92ICzIcnoQwo1cbmzn2X+eXQptCAFhDfPKxjq3cZf0JrbWwkOyrvFxJZVJ8jl/9PzuG9is4wrc
GleGuYQD6ysaBQ+Q3gGSBbjc6pI0awrFK1EWj6yhn5xmjrJZgGgCw8uqEJcN8OqOAjvneGsDBpSN
7FhU8jCqazQMZxcWbwuUfdE58D7XIkGJATqL4rGyGmjpkSaCMkQaKWCAL4/4rCGEIn/xdIiQVqdV
VmRCoLccO2/MwGpFBd+iSxPEGon2kyu2zi4gwKgA7y2hwfoWzeaWd1D1AzJb7dh9l/+HqBVlxv99
fuWiReIlVI+4QXrTDQYIk+gvl+dqueXfOceiwY0kFGrz68pBK7XblxYvHnk9//LqI3NDUpRHe6ab
QXWby8bOLgzo1kDxApzIO/SEyXg3mgwIRM9/QL9JYKiHHEyIl42Y560gWENkA5Hgdbu90oLloLkq
oQtl5AGr5gea+Dvo7W0d3m8dARXNYAqgngctKmsmd1VqPiRVulcadPeXf8u52UUZDZJwyC6imWv5
qW/ugCJJBl6aaKT30UXPJvO1qaC/NeGxsBkb749Oc/IfphgFGe8vyBOAouUweGNRGgM4Z1DMeJzI
7QIqYuKrY32/PKpzNxvFHgbs0QUuYX2g1JAH6voRMb/t76xsY6Zbi+3sD6rY/k3eLBlZSN4jew6C
39OReBxKB3njFI8oIO6gbLiDssr9nF9jZzgXBlOkuJAeWgJSzzo1IxIToTZjxWNhvjI3DRP+24C4
T+p91W4RaHO64p7nDoy39lYL5EAlDfp3Pg4MCNTQPxakqC6vzjkDS0EAetw+iqtrD6h67L+GZss9
fRD8hsb/4fMLXyPCZzBnrh9DReH3C99Fhrh5CFwQltTNNYq6syP418Q6JY5cO3RPfCB8y7QrDtPY
5PdWyq/Rf53NriJaQscbCgA4jFYPIOz2qTVawESoKLzXKRnFnghShNQBq8aYJdkOzEcmRDXzBDAf
4WxLPUEI5/J0njuskDZH6XbhREfTyqn78b7Reef2iHbIHALY8zWbx30J0cvLZs5N6cJvaiGuAvhq
nTLwIA1rzsXSmJYk4YR8wHAtK3HNwvL3bw4ejSoUcQQs1Hbo58GY7f/LCEBFgRgGeBtj9X2aKD/1
KpI/zv5dDjnOK5nBc3kMFLSX9mHU6N/Rf+V21UtVI7rtnVtfdoHr0RCyYwHuhpTcMmmF1LwSmJ07
Rt+aXB1wHKG2qBjAvh1CE78aw6I9WKji2f2VqfuLMFhf8m8trZxsdjrA+YoOz0Ph7cs220MfcqML
udWCHgcQpAS5x48+qAUY6b6UpRuVPvmkE3nl6X/WRxCCIpDFlYi7+dRHPA5p0WpAaO+M6oXlwxFI
9CtjPWcCHQ4oDyHwwz8rE7QhblUXgImiIyv95CdFAkHCfvx82RnPXRpo0F/CJrTSo+HpdCB9BczM
5M/Z4+iOUcpfHIns611FbzvaBx55umxt+dp6+RYWZyBxgGcBgfWpNW7MXI0FUHO2W4IdrmdQcWKH
NMvveGbfMFBJXrlCztVlF+bL/1lcbTZGFOrnEui2Saq7vi7SsDTa49TP6Eoo9M3Y8C3p3WBqe2iB
QvM08Lohujzoswv55iesQiermOZZzAW4NdpgtKO0uPLMPP99RKIm6h4UKKHTSaW9DSogs8E9xp+s
/OdM6iuTeO5kR5/K/wxYKwNd1hHZYtVEMUFgrCoPIIL+aTvXyBbWuxvAgoXAEuzbS+nGfwdtM9o+
Q64XnQ+qI3QjRrN5Eu04Rb1kILYE2fs9yjdlpNrSC2TqQkrCHrY1NEqNuv8lSp1dWbnVuYZWD2CW
l3QwcLJAyq6DXlsaeZsXuXgcuFUe6iHr7jxT0DDXoPyYhXtN7OOsPeBFYBG47HelEGYoXbS8ko9p
GtVm0LqPNuSG7cOH/PGfUb2xslpOadXTXGlYMc1fbO4CPJQuG1j5yzsDq13e9vmIUi8MtMmCKH4x
+6e231y2sd7Yf40smLtFYQDx7rv8sjLTlpUj6vTDdJOJ6t4h9s4j0F+ttX4YIXlu0iRKRBIjcgpU
6b9c/gHnBvmXGwuUTPgxayxc1/kConCo4eepjriwd8p7qKevl42cc4i3Rpat/yYU8STJbBMa84/W
hJ5sIYN0gkYLeST9p8uGzo4GJWyGdzN23jp403RgkDNl6WPbeD9SUf1CKwrYxfrHy2ZWt80/i4Yi
M7iZkKl+1xVmluNQidJOH6UQeJKkPZ6qEDwU5nOdD1AMsf805gefRX9tOsiQIpuMSP9duwWWp0JE
gUIEc38wupfiUyGOTsuChqlg8LIrjnluJlF6RqID4R34+pa/f7NkqrKVz4cmfRwgfNp+ku1ncEhe
nsXVgf/PiBbGaLDE+Kj/re7szBwaMLWjVgTpet98LuXHHkbL9z08izBdAJctZLynQyjNdJ4YFEbj
RnIoUH+y9JUQ9cwAlqZHa+l7xIW19ra8LDWxlMPiYtgYW+/a2XDu83jTo3lzia+tde7d9GtvMjll
cd7f3/YfhGL8nR2gOCGPZTEAZtbknaNhl6ZReSwmKaicvyAtfnl1z+x5H51OAB/hAkCH0Or0lC6R
9pQOgFHRIJE/ga20WNDyjwUNyyhOrCxz+MZNORtFOfAex1de7iBu/d1rsytA9TPLABOo64MrH5D4
NYdgbyR4dYI65NGd0JpnJzeowEX/Za7+NbGaq4Krrp5HmODW0UYDHg3Tctddqwyf2dKoFvxlgQI1
ITb26Vwxu6+bHqiceCnvTfZT0hya58sDOTNXgCDj9AVzK3bEOkVk+kk3t6hwxl0XOu0eapGXv3/G
qdhy5aMKgUYSjOJ0COjF9bOpM7Djqt8GGQKDHeveCgfjY6Ei3ApLDqQXMNxomQfW+dTOmPuUWy1n
8fyzyx7yz7r/8NEBAxQpUbwfsCb26njl1C9byn0/LvmtODTXmiver8PSqbaIoaGxHM/nlUOZeC7U
6BfwY7D/Tnf0Gs3lO09CxgI1x78CQRAgWSd0R0r8JBeNFevqxvltDTemv7m80O8GAAsmnv4L6Roo
wNeygy0Zk5ZMyonrNgVBCPRy5489fW34EZZ4aUiDO+GEXU0RcXs/baXpxEUe9MWh8K+46vtXAFYY
28xeWqtQoFtfb7TnvSqTeo7TXEcFxGxkugPVcEDEsWymIPPvxfQ8GK+cbtpknzRXjq33keVi34K2
GHKp4NpcA5J6OoMEqRBzbNInp7WiNKHhPN7MUMAGgflD20agr+UfDcrhdwsUFAlvUOO8B2GaBF30
iTXGbrkpyU3WXTlgzngevgpUD5z6jOSoziVxCl1PsZFHib5z1JGkHw0bMARcisCRIhWJsvcqLEnK
gdmJAxx9bv0ybRGZ5Pdl316XORfXgwWAZDAUm75jKrM41Ht5M4xw7jZAcyTkxEI8YIbugcyx/dN9
pdLd0LEIJsX3l22fnT+8rUE4AYE+RBanBxv4hSujEvUY25p97idkNyf32W6vcdSf2b62haDLBwmP
g2h1NYfFBLlHYPCmWDVGj4US7SHP8msSt6s0zN95hGsjKwJXWJBXp4MRrCCql2SK/yqadziLjN+G
nEJqgLBlero8c2eH9MbYcjW9iTRcDoXxEtQGcaqg8lxEUI+9dmIst9ebtNI/41nSwbh60PCwHo/Z
4snBCIVzs2c/h7q8m+9081qbQ9BaaVhMPCjU1lBX4vCz07jgFtFsA56DNaVwPyAjgGLkFKdaycDt
3U8jtMMytwpR6typ3Lh2MiEHsB6ptwRuCMqhAIXLfK3Z19eQiKbZPMdk7sRWJdn0B8zWHoc8stmC
ZTMDa6uPORZjfj9nZRMRmedRRdH2kEGLGExJug/HGrjYzk3mDTJwE2hSoe89l7pEjQgR28K/3Ox7
dK8HuV3qZ65tSFDrvN2LwvI3fFDOvTMN5qMNasWoy3v/rhr9fp+b/LNdq+FL4djjr4wWbE+5IJ+z
yflFvCHfQOBIPrlpVmzUCECWh1M+NOmAtfHLH7U2ITMNjGZdRLrSpQiysUj2M6uLLeFddWjE6O65
0/ZBp9056lywOTIxTZvGoNWLpzIROo10wMBn9492MdLAtgo7GvoJAs5pXd/puWIg8HHZVuXaOyY9
hOLNqqwjSJOC35pJIzALY9h4zSLe13fE2loJAcG5yacnT0jxNBiteGDOVASOw/9UvoFsIW3zh3yk
6CpBQipMDDAR8QxsZhWwpneFnTmbushYNNp0iBroyW90231HL4YMHVqYUetPZoQzFfCQtEhuQSRn
3BdWaTypwrnlSP3U80ZP5Xh0WFJsBMvcIC1bfnB5N+1thOwox5hb7noLpYP/i9JijoRsRQD6HB7l
UhgbaVBM6SDJhmmVfYVST3U70tJA0gJiK4Hjjp552wnxhIYyO8zdMXlE5+cPu8qG/ZT1dY+pVwxK
8sgP7Imj06Cj6SubWhyz41B/NWfhD2FXOVyHbTu/Tq2kKixNv3ggPhkiwPKtH+DlVU40+Bb7Jnxu
vFoAHG7I0BIZksnzXqzJKn8kXmF+Yr6qbo0C3thY7HdrlN2X2Z7TAFPzDMeYNknR/S7ISJ6TLJlv
Cz5l3/yicvyDLWgXUU+PbuRQ4QfwRavaIw/1J+1n92lQKIoLzoao8Ce+R22gD13RuzukcdKn0pB+
HbBG6s/IGasfohZ9aJAUeZfWGr4nCnVVKFCQKMHbnofSS0nYj7l3ZzfDs0fG9KYVYCR6qB3Nd6Im
oL0dQewAvRF+GIuiBadm52zMDqdsujjJRL0qGocprp2qxzyLn5k9yW8l9/XDAjsN0JRovkgURd1D
AiD+drBr93lKMPeBixoigAc6vSdmyT/lTf3N8urii6qt1ywBwmcapjrsnRmS8gNR2wyrNJORbrFI
4wPmln2xp84KIcRmRsKpughymtUW+mZ+VGXGK53RTxpNnYLGmdB1iJgYf7TgOOV5xz6DkU0Epi7K
yEAH2sYbDfWNY2fWIfMKfuc0ncZAUTnr/AF9LT88+aPHKQzy76C3f/OczgEFvUZkDoXGItf4D6nO
A1d5cmcWUoX+wPpodpMqoh2T225y8rAEb0uIZ4y5tfu2OdgVc6KMp96LcqRx7EXCw5xPPCyV7YCB
zmfBMCd5UPPRCOdGgXxIeO2x1QMJZe7KDCehgpavGMQOhO3NF9U75IeL+mUwO1JEhVf3oSVy8MKk
YtjNuV+gqFU6AfawEQoqi9BSGiqLjXDUMxqGVGglwt8VeVuFrfbGPz2Cg5sWj5gfuhL5wbZSGrCu
yjjkboounCA/vsfBY4QVTQe0ufbmZ2mXqgpRTdK3hWjSH5Tg7gkEnlOhLdt5x1q3P9qyobt6IN5m
yM3+i6Uz3YWjX5sR6ftux6fB39c0daKmkv0zRC/8QGZt9skqOrFrBcrcPYj2b3oguB7HRNc4xsm4
R2nZD6WpjXudSbrNCcDxhetOjzJXOtKdDwXWcnYj7WdV3JPOPRLQoe47TeYNr93sq+JDsZfTZIaj
oiVAsIZ3M4mqOroqMYIEFQQAVZq5+q3sHIfdlMuIGN0jNccylAl75MRMIoim/4LYmgjEUALHmOdf
kOMtwKRDoBSbuF3UF47YGsTDqcHK+T4bOhEQvzKDrGlwMahZ3KnGVyHeRX1g5WjwqLoM3IROUm5U
XtWogioqj21j4TfhR932stNb0WX6brYUA1OP325siONtwGUzhVAlqKKUTs6ec8PcJgBbboDpQ5DE
Tf0Nt2++mVIpNvOIt5BHaiccBZGbOoNP95XjHloAQ8PRdSCHREDYnwIzdNf0Og/dtmShYs6fnLnz
c+vz9qmWdbFTNsx6uqVbPzHKgPFs/Fx2uRc1QzcHoIgw7pMUuEhbS+OQsaTb1UTVmxSn3pF1Ytjk
Re9uW6DqtwoH/6Fd6ElIm7kHByJLz7rQQ0gUEFjIXKM9uIbvqMyzNl7au9FcQBKHTOhwCYcaKjqj
rXgEoBNghEnn3OaTT9Dijj9o4pXhlAKHxCroQhQDDo2JZO3RZaO5kU2ZPSmJLjZbNfVTW+U1OD9m
/dK0KH+Zk+88tsrEjy7bfNOTvvue6SkNRn9qAmZCrVbSbtiV2uLomMVkBRbj5YbmqgyympWH3EoA
D7Wr5qYu8SazJyb2LZwYW1p0zw76039KV8uob71+bwk2BIkFEjI5618VtVUAPS4ZWCbcbMwq8wZb
NgmRMLS2tZelO/CJ4ezu/HkPBD42GTD5kSw7OxyLZg7sOXcOXUn6ewTxrnNEDWgaglQmcmsr9zmT
vD6OvW42VWfAZ90ZHexJBbJMbbjHmtv9timoF/i9VdzN6DIMXVV7EaloAQEuRFdg+DVCe6wRQvLy
NSsNgIed2TkgO5VsG+BhtoPv6MAwcj+YSlcBeKOBAasp29Sjy6D76v705/5ni+am175PTISiAkee
toxd21cSNSWI0E2iBt1cWzs3ckr5nSKp2NmZrj5nM0lCi+pul+WlHRaKtVHDhYwMKGdtqVG1uxJS
S7eICuCDE3oUR50aWzAXsQ1UeB41TxkNwMsjwrxp6U4kFXTDKrRtRtNy2YAVDGs6jYghxsx5Gh0U
7J2MQGsAYDoSOj0aVRurH6LEzcZNopTYlyrV8SzzZF8pre6LGbJCpO3ce+yjaTNKzh8qlRn3bVml
oKy1yFaaZABIHXXDCTpQXlDkhoyQzqi3MuuSLtLa088TOHtyWoW5TR8axJcbU6fDF9cX/RRWoBH7
ZnuTis1GZ7+cusu+stnlGyrZHA1G+jMzMzNIyJCHiEHssGyYHaoeoSwAdNYevDps27WJsUHNPQ2a
XnkRnf1x02kxhkmBDs6+dvhWEhCsgFvM2TNTd5ucmHA6PNkCs69ep4qh+2VkxYOPtrLILlMUzJ15
AitL7Qcj8icb7lRkk5qT2LiUp0Y4mLVFd045zf0WBP812LzHJHBS/oXPDtoCuq59RRiR0o2DMmOc
OrK/pVC7yo+SybpGMAvZLxQ5dSQdUKrRlql7xr1fQ5sNQV3B6Z2kTrejHhGUAsK5T9iAa6fANSjy
yt1Msu8OaPLSz0MFKJ3Hq/LVtnLvFqWM7pPXkfyoVDXHLuHCDTJwDFc3LZ+pgfJc0oRSqdkMgZST
D2rEgZBa8xhqpEVwpUDdCNwqHbqpaRYrUCY9ITIDXVtS59sUCdXbcuz9F23mSR3KodbHceRgyukS
Y2gCsL+I36B50LFD0FCQcy+76ZoeDY6y5yIY/GwMO7T/hA0ivF1SdWTL2gnHAxVuCGYuP5otc9jn
VZPuKzaoyMm8bx184S6p6w70VUnxeQQf0G2fVhBULZZ80dSLl1TqaTvabhXp2bfB2N0Yn3yrFrHF
iQCfnUjxHGr0zp5Kf2Pxvnrp8wav8LkoQ1ZnS9CjPaglUXZMu7ncVLz+QlSrNqV0i9tS6voG2pLd
HV48HHe+3TzQvB2fPbfhB6OVcBVlZ4eGyj/4v2SUDraGECH2Jk2nfscg4n3Ac6uJm7pBZN+aPrSk
nCHZpBnv43yqSEAGT25sq8uDwsETowB27cVOqLV1W2o8MGzsT53hVps0TYqolEMaCaMA9d3Y9DdG
Npfbye2nJ+EU3ZMDrDaOT8cMykGrbZsloS/9A3oYP2eJQyItISbFrSELZVH299aIt5LCcRiiKUBt
LSt3touMfGgrY9iltDejpCt/J1mrcVj0zbFqhXlfWb4Mc0NFowtGy3Yeesh++d2tbabd97xUAOqK
xr4Dxa4PoFBpRhnQ47iqx+yYGlUW8i6tASo3dqlJApDk1gGZrfk4oOC36RLZHAnTfGvTBPzbgI4+
oTQAOBXg6tHYtcXNAsTY5rXkoT8P/q1ZyyyqJWPb3hW41kE38ckxy19SdP6DYeOYc1mNsGVoCIq6
dn6YuPC/W61ZoKCd6Mjq2u7BLUrnxixZd/S08dv1KhzQujWPcrTB0T5KJ0BCLt/OFJKfKSotISs7
J6BtNW1crQX4FH13Q8bR3HFq6EDkvvzjWBq5f5uTh8bN5FFUuthmfDBC1APTjRrkHOAIJxvV4mIQ
VJVArHYIQhkkLNFc1saVSec9mRw/SLPaj8D0ScKMpfkBcvT0ZvTTOkiGOg0AWK9fuwY0CGhgTg6z
hS662cjnI7Om7DuU2dyt35rjLcjt/0wyy18cm2AuafZ5YIpsK5381EoVz60t6xjoRahZjpYVV5bX
BwhH+aa33HKHQJyHC49rhPzIEKEhyg5MrM9BCwJ1SbchR81B6Rcgc2LcG8hShrobuig3y/vUHMxD
gv61DWcTeXA6JCVc6VQ3yEBXd70jh8dCkPGFdubz3BWQ8qyNgj0nzHmwe4O8gKrGhGxgXoHET7I0
TrPhlaXpeFeh1SOUTvKHlZm+QeffeLT6pjw4uLJCkY5DUEH0zIYi4bBQfhYqrDA5BOa14R3chA9R
JiVkJUpZh6Uw/GBQLQ8TQesbuzGNXV8aftjUfr8t0iQLG5t+tlH82c8iL/+AAo0G89QtT64032SU
93iKtc2D24EVqLPYTIOqNucnF4JyB1ebMkTEa+w8r/jT5hnb91aTRSN3EZcJZd804HTeFsS8Teuh
CH1eG3Fj98sUetOhY4RFoPf7XqBfYZfj8bWVba6RVLCzMDeRgCpLgogbLzB6BKZhfKmANtsms4EX
5SiLrxkh7RegVt2ji72xQ02vCaqG9Q8E8VQgsoRHftMgvdUX5h4S6/M9rtQm6EXhPjYCYnN4uSY3
me9bm6Ieyd7pvLwJBkuliC68dGvwtkIYkHeBqAu2KZH8DLhufvtCN0GOLb4nyDNtIIIBloWxJZu5
rutHBMxzQIBIChoDHsUZHQKrHc07H30Mt2nRis8fzJQuyT32t8HfNBfA/2mmtB0Hl87Mn2PgnV3r
dq6u5EnPJQ8XFQR8Gd3J4K07/X6puHIBmZnjTt+P8pBaV2oMV77vrIqMAyQzfVPg++whT8LxGsz5
XQoe08NQdwK5GvqL3jWojJ6PO25M5niocmQKj7axneQ1rNu5Mbw1sipgKlrQwe1hJEvDjATXyPau
fX61BAygMTV2+LyHlGP12PDXj7sQWwo8QLSbC0j6dIknr5ncDNmnuFDfYmV///DX0caAJi8whvpL
W+Pp15N26Ejbu0YM8shvFtJDyIB9tLqIHt4ljY8iC2rJsHJqAhLTQ1armsaJUTygBIS8+mT/uTyM
M44EG8AkoL6Ct8i6xxQVBGYDLUhjUGybKm5LZCo+XTbh4meeVCSWYdhoMQWnGFBV/vL3b4oe2qkc
iLxWNNa4I8HS9EzzHjn6/JuH3tYrNff3oKqFEGRp+0AzI5Jvq2NjQqKxmeuS4oIc91nRH+dEP6Jj
9JOl+E9j0khHflTAdum0XoCRIMSGTfTOnA7PqMnoS6ehccVlkB9T/uvy9C3bYD19KI9jjwMmBLjC
ygtyK0M8UyZebJW/Zsj3iSlALjUYsfENE1mgaxQx6w4K4BYWdXnQuS5V+YX853RAtGYsL1PDjcve
MzeNlaCP222PNEF6uEo3meiRsi0/jTbZDGWdhJeHe+ZUAJQIr3dMKvAf66I9srodcbGfY0A0wmk4
SveDcij/jO+NhdW50ONOTwdpuTEHaqmAS3r/weHBQ7ZUpyCDCvTE6QRWCJZ9ZJPgERB2Ro1lcFDB
ATk/1x8Ur1uKfWj7wHT9FV5BzfzU0mQi7h88bccKKbR0CgjyuJeX4xwCAT2EKGEDjeyhY3HlDWjv
bI2uaa14RsmM611RxmU7BGgqnOtmSwv1hXTFVyNxdoqVuxT5PGf8ffk3vHMJlLpxjAN9B4irTdex
QGY0FM9YNsXopAmztLidbXWlnHjWBORr0G2PTnhgCU8nssZbDLkEe4oHVf8x2uToFf7u8ijeHYPL
KN6YWJWzgTSSPG+tKc6672YJ1qLyYSzzIKXby3auDWV1a+P94ftVAjtoH8fTWSDwvnLInrOA8HlR
lTRRpVpT+6QAPoDoQcDCkgrk6LFHZ/fVboUzhWxwFmMbLUxuuGfX5+rUOE1TWEPcKo+XwJpBy7oZ
Wx8vfqZUUKZps89lld9MoyVeKlf4W3sof1yezDNlbVCTLUQS6CezwIRy6hcF4aVE1zqgDsiBeOjy
9C0Evo4MbFOFffZB9ZNlPzs2rCw9i3/7uk7NoW3c8rRrDzEF/zCozkcNqTbk8JX+4lzjIXt3ryy2
AB5Dm4QPx1xvbK+FNIJZjUM8jsZni/Jt67ptQFGoQpgxyYAOZSTc/Kc5X5NvO2sZvfHAZCF6fQcL
Hhy7btGgOcQaAuGD9iDqaYZueUjAdtQ/qqEME9JsLi/ku8AAo0UTxQIoggTWu3aCtKcuykr+EDug
horKqbh3wVKeViAo9Dv0vOAwg3y09UG2978LSkEThVMa7Ntwo9MFdZTSYLpg4NPEHVC4u9TigSQW
3rVmhH+tPqjv9tfeAsxZGr8R/qxjrZyNeEl7NvwV3WcFsoLXMHXv4kXMI1D+KLYt8EZU1E8HhIIV
LXVfYe/jUe0zEF90SBx3H44CFjOos+H+B/4XZHmnZrAFALew1BjPjheNM30AyfzhskecOcVgAucX
QONLU+3qPE4nghpH249xVlf6cfKRScZ7hD9ftnLO70C6jNom2PeBxllZKVjSUkqqMYZLogS6p+1S
TzvWWoea7sf+9bK5M5eM89bc6vDv9NRPImnG2EwB4Rh/+9anibnbWf68bGeZ/5OgFOsDikQATxFj
m++a17RRs5TTcoyR2nqiSY1DeHqVtfPZUyb0zkTIeu++AKY6vGz3fXC6GHbAko1rAQ3c6w1V5X2e
QxF4igWUJc2EIBPUbChVyNT9athLhdiU2z+ca31C59wenQAItdAO8B4HSQijnRImIInzi4lXC23/
1NcYX86FWpAFgCsCaQmXXyNiXUOgfjnMY8yNB4oT2FIiJPmDTtxQeCow50e33NvGXWr9IcPh471Q
OIpxKuNPB49l0M+d7jlnqNrcFoYVNyUYWpH05SLdX16+M3vuxMQyzW+egn7XLHnr2Yr9QqHncEes
x8sGztzXJwZWcVzr2LmmKcZgSpSO7G2qDwP6oqV81daV0ODsWGwTvNy4xvA8Wx1RYNCzbInKYOy5
P93k+zVc4pXPW6sE0pix2Z/KHJ8PaksGc34t/XLGpdHkirfDcv7hGbEK7EXvoIyF/vGYtYAON5M2
XxqghI7ZYNIrDRbm8q3VceFByRkxPPg7wBG2sjVVqpzNypgB6WeBKV4d+3YmYptWn530lz8vNbNm
7wPY5lxJoZw5fk8MW6cOJ2lm85HqOW4lfwaseJPaX5Ih7iwFcbm9zq88I84dT7CH9gU4BhDh6068
moAcqsnVHNcW/+Fmxo8aYhioZKH0kPJAyHKHZu2fc9Lc2j3wLped/4zLLAopyBihkwhaPSuP1Kym
fqGBwbTQLQP6syt3y5XPr+nC+jITU2rh88gaICW96fw//+H3I+THexOIXDw2TxeLK6GkP+gpLjg0
Y0cDETf3rxHJLB9ZuyIaJv7fiL3aV11vSIMNDYCqCQwAyPxUZvQFWftfY4pyh2G8EjbLoPTH3eXR
ndtvIIxBHs/FGr1j8GhbFA/MRAJKr766iLG7HYqpl02cuf0XTpr/mVhW8M3x6ijXHXtVzLHwIud7
a4Jnfa/oFR8/6wZoxMfBAcInRJmnRpRZWLaaYcSeIzpBVPzKPJ0fxL/fX23ZZCJGTcFbFA/1tmc7
bm4HMLpfy9qdX41/rdirUXT+pMseVuxmY9iB+GpfG8dZC38D2EV6511mtXIn9Iqnf9/7gK/nfvot
t9S92dLN5UW/YmfNi+WnqXLmZppiinfcCPI+jjp2QFMV/xc7eLMBau29J1ZJSgV8nwYcn1Z3JYDT
KgZA5bKJs67l/2tiFb0y3nqgFYUJDqSTyqqAXpNmO+tcCBvRUG8xRLAr5yUAPlRKukjCIHwsBwuY
HTeCyvZgtf9hLDiIkUq1oGCIA+3UwTL0RE8TcVA8QfoU0Lsrnz+36m8/v3pX5Hi0sgKwVuDtvcj6
3QOQ6/yH02QhucIsIbxBEeJ0BKChtcUkKyNOm0jUIT8AguJee5efW/KlNIBEJgSq0f96asTrySwr
hTqZPwOjZHR1IP+PtDPbcRtZuvUTEeA83EoqqeZi2eXxhnDbbs7zzKf/P3qfsy2lCBGqjUZ3A200
QzlFRkasWMs2Pl3eVkuLTuaNzkvSsaQbhLmyE88LfcWXXdvqb5youo28fBM6yo0d7S9bWhoNNz9R
PHkrh+fR6WhAz5KAkEZKWpXdHRQ0q3Y++cYVOtklK7Ct0M5rIS97prcmI0VtSiHRVF/vpRsASJcH
sTRdrIVi0FFN7VVkejBTwBHeZEzuqAEc9cttYlk3bX5rNith4dIeJimDkCjPSJtK0+lsqXVm6Kjm
DC4l/U0X/8hA+GTpypNjxYjoHsEf11pbzEZy+JLLL51OUmQtXbFohGfT3I2FfK24w4jVs45QZWBF
qm0q/YutTbnWtra47AR4JF5JvZ61Xank6yI69QbXBiR8X0+FevD89t/Liz+fBTE8YjX+a0TYwV5p
eW1l8tBNY1KP5bcM0EGhfWNlnPw9pqifQmBJ/ezsAdLrXepMFrD/aBhRPZOrB0dSXrt8ekLi9FMF
Bvry0Bbnz6FjDIYfeMhEV1MklV7FpU5nlFFsbIWHobbilBdPzl8LIjNwTBawphl/dB3rEEm7CSof
gIFrAZiyuNvI7c2krcTaIju3h8x30ehMXBaM8CrbT705bpKk/uJXSfPgtSVIGgomZI5T+6vUIkOf
AoHYpMNgH1qnpb2m20VW2q4EbktvLSi2ZjwCuRkYGU6Pc4d6Xiy1lAWKtPonVcIno2iDrWQ14bah
HLZxEL44lFl6/TscWry/ZoUdO/pFD8omGN3K6LfAEm9Wu/b+cO2Kh8KY2yzZN5T0/rz6juJqywlb
J6DPhpF5PRlPgGrZaKd7gm3zQR6V+gGxCOcZ5DutFiH4mCGT0psojWmOR9Hx4Kt5uZVaPfp2eUcv
bYS5S5aq+vyOFwsxxgTBJWIEnKD+Ifjaljs5uHmHBZgdICmBU5tM3+mahgEtbSGsMq4CCDW2K4C+
n/J6Dc2ydG4QDjXIe9HMR6/zqZXSBkneOfjoZFB22dTck+ytG/otrhSlmNPj5Dr+GhL2im9nWdNF
GPJGgBtyvgMb9TKkA4Qyjv7l8tQtHYeZ6JgcJekhaP1PB9WH/oS/pqSYSdKT2qN+5EgHuOFeS4W6
UdJHX2Q5/H7Z5tJEzutEGyudCWdpc7/sAs+uaIlMvJdch59U3sBKjo76ZTNLzceELf+1I16qsjNG
ajUStcWIluY0ItUg0hy0lOX4s5U8aDkZFg58dN8l8l3RrHEOL03tsXkhik/H0vMA0U0uqNV63FbT
l7y+V4xdqm5kayV+WLo1uA+ZTO52eluFvRnGQxmarcpDsYJ7pNCbDS/HcGVCFwdEJQ7WeoA+4JVO
94odhVbu+Kwbb6/uoEnS9KiVvrf1tIb0UZxYN5Hexx/rNFhjDVm0TOBCqOfwDzHI1xK67HSDqazq
20ptthV1g0l9CxUdpV1XsVZC14Xwgkjfor5JOWx+VpwOtJqJoloPzJchvfK4T8d9UT0wr+bV5Bv2
LERMJEY/8kysI5w+vTGHGr4E2aXrYTtVv2iDaILPl4/BwtagzZptAZUAmAFRgauWlTEeQSK7+fTm
TXujv3vH9+l/n0N9XpIii3OR+6nSDaXi1kiBjJvS3vxv35+9ydG1JleTn7VaoriqE21jZdigmfAO
CzA24gYJ87mhBAvkP9Jk1GRXDuIN4vHXysvMDt2GHw5mDKT45qLJqYHCrvs01SzFtZ/GSNtIdD5d
HsH8AeHqZ6vOn+bun6VsTw00cpfUnt6prp7E1q510jsvMujWbR+0wbitjCbeVr0z0QsZf71secGX
w3sEqmyusFGyFoaGCrGcSTM8cqIVod+anyXnpss+vMcIuDJUlak4iUVQLfaUyBoC2U3kFp2Vcbxr
PdnbBs70ydTSlQBxcUSQPqPPwbE8eyXpvaNKMsgyt63ND1C5f5w7CTdSGr2M9hrTwoJfowj+19b8
50d7W6rpbFWHmDd/9z1JvivVK8I54ERgrEjhOrs8iwtxGFKDJKxhJeLeFZlyNCuzrcoCadqVQG5U
dQNH+aYLrhSf+rPZKc2BZoUwbpaQPx2TSm+I5U0UFzKt2ToOjeXXp3ZJKiDgCxxk9mfCZq98nV54
iMDduVfAeIiGNXWaJY95bEDwOJo5AStotMnVy73Z3ze/r18HHnZ4GqbIgi/sdIKGqrea0aOkFX0b
5Xtbc7017ZfFAcAKqLCHKUGLyW/H6gN0zagn2emvItsYyZpe1vkFCZkLitYzYTH/Fn2+onpJBKWQ
9WKEtAr4977zNaSVWwuG3XA1tx0gI4zB3KvDt3PmnfOMXkklHM2XXLkPH0Lv6t10+nnhCIY9LBtT
xuezR5tW7rWYaaFcPjPVk2UDgUaxTbxcnGI06fpujBfae4IK/ojppfV9OqvvFOOuUOWd2fxS5t5p
6UGhsVQZ3q7dbaf2hfE545jTPtcbL5LzqaS3uQrv21S52rVgBMTNXNcDvyQCmjunz8opZpBK+KFs
ac9MN7H1enkgf6Bep5fcjKqkNws8FpGGCAXLJ8AWESHwC7n5cl91qdmD69OMj0EbRl+YZdpf8/SD
M9bN57ZQNQLRIgw2UqJ42ykpaMRvnPphUK3qGWAt1cfJi8IvrdTah0Yf2gc9DHy3ydr0bor89GD4
VXwoNCBu8gjigEZxtbklFKnHnZGNw/1A7Hjr8+Lf1OAh7hCKTX50Zei/UnkaqOXbyhf41KUv/mjA
mDgGhdsFUGa21ZRsPDOhWcGf4k2G5jeaSaO16+NWyQ5cPB3tbVPxHNHrCJRZ1z4NkfOxyZt/w15S
N1IgJ3TMTWEz7cmDBXfVOPrfchihH6rRbu9QQw3BOnWl+e8Alux3oo7S7vJKnF8kc45BxsmT4YP/
V7jzrYxuKzk1WO3yJaFrlGbuqwkhOfRHJsSnm1Z7VRYUmHD2bUy71P7yCJb8F/mIWewMue2zgCLP
mcmh9c0XWe73oXQ7lb+LtNno3r1PF+JlW+fOeB7KX1vCARzKRk/8CltjZx98aJtMdeVdtmABhATU
a+TZCALFcpGS+5lWcvO/KN2+uDHWiLTOAyKiYrz8bILwQWSFtPyCdKGvIJsyfGx5ApXGjPK51dey
OEvDgH+VCBYKyplZ8fRerKPQLyWls19C+Xv3kNlfL6/D0jAYB93HRMrnUp+k96Ui8B3zRYHv9XWw
J+g7oGx/mxKtfzY6OVnhmlJVfu+pv0LviMsRKCfoevAWp+Px2tbvpqTKQEmV5WtfjHeKTYf0TRXG
E+xFtgx7U/bNlov4pp/i+tlq4FCKsizYeA00ZXJIuqC2a+djjouyb2wzKfdjpWdMvm1ttUKNf6C4
oL7O1AfbXMrbt8sTdn7MZ48OTRYohLnKIvx+P1GaTkqn9AXSAHnmlq+1TXV1cQURPpw6+QSiRSAH
p3MUEGvrNHRGL5ZcbieAcrU5wCaxuzyS8501WyEXQzy0EK5kVZCrUWtFL1L3oDjBtp+ud4lYICSl
cEcLwllHT+D746DLWfyipfLGsGj8l9tNP/x7/Tg0A6pFsK3zm1KMHPPRoHiXJy9juM1fxzXe5XlB
hQ3LAfn7+Xkaj14jkdL0QW/wec/4NoU3UvMImcZr2Ryi5qCUV7tFHflYIjq8FokrceWpplijPLC7
1Cx5smjuhojt2tmCw9Yi30zZFqJ6sTENqk0rspu8filUFL8OeX57+fuzPzqdLr7PE8QBighEVzwf
oS4HoaNF9Yui1tFTJ9vBmyx1wX1smNWj7nX9nSbJ1mYI+rX+sfP9PFuey/UmAgJnnIOBXqh10pT1
S/OrSzbRp8vjWvu64IflMYadI6rqlzIKt2Zz170jH0IphD4TwgdEOPnn6UZz4gQOC1zeywBfwbiJ
tLV4dGkIuCxWhWwhMyUcFM1X9EzRWfqxepa8R1lbXYH5FSssPtpPBvkBFH3ZxsIQlFaFc8H21ZcG
Wzd+1htbr4KNaSsnqeXc+lMbvvHOy7f07+rbQuKVsXWaruTV7aF8im8wpB+556CZKHvVlpP9iR2j
ICLrdzJtI2a7l6ijvsadau+CPLD3pZNIkEGMyY6KQ7QdNPWj3zfGs+0Z0m0UZCD34GqfPg2OOZob
JVf925q+kAImOQsqxTyaHnq17D+lDXd4b4Y90JJasqRtXcnjLqsK6+qX1ex0Tbw6t6B1RpCqchbQ
DAnUl0DdlRrc8Vd7kNPvz/fvkbsKq6Kva3NegvFjqn/RjR+Xz8F5kHj6fWETNZ0SZakuKS99Espu
XzX1kwJiAtJFudNoVg/U8Bli8fJqt8WGQrCNWwQVnrN+WrkM1HZsxtJtpzsrerPLlSv3/Gycfl+Y
ttKuWq9o+X5Hu66C+xhW/OICvBQLHGtimDnbJGYH6sAf+gEGbuDNHxLQGcYAcR40DgmMb9JTGSQo
QH4bs3R3eb3+gI2PziQJAmT3MIwitAMRvngmi9hPfQWSkFdPCeAfSBGiLkZIAfPQHKXN4I39sxLn
9k3Zyt+iLk63ume+ykHE79E6gNhwHtyVqFTs0sz+yBs03mmtD+tZOjUPnd9+shJ4yy7/ZrFGdfab
56j1aBMr0EgYSmpkr4VewKAlfXGa4MErlS9IFe8rrdtmKLg6+nBrp8YjiKBtO6l3l3+DsCHOfoIQ
g42OFyNUwbTJ0zdJutcg5vvfDAgXitEFgxzMY2w/w6RVxiufF+LU//x+gkgepPMGEOuyXAJpU8DS
8pqXGaxNT0X6ocXOO8ZwZGSexKN1qiJUFEMZI/AIjiZdrCubd20Qwn0SwnRXJ/MgZla/aTfCVrgm
1Cz4s7N5ErYaTJy2HfVy9pr236P2TlfKm7Z81IN8r0pruEIx7XVmTNhUNjAK1ak0xjN+r6UHzygg
Z/ickatNm0+58wIF7L7W/+1kax/mXyN/f3m55rGcuYKj5RK23KDmeiJ7mO+NjaXRgXmfxLupX3Gl
i1bmpCTNAnAZixFmn+RemfR29jolW1TalOIQt0T/N5fHsrg1ALRyg5IzPmsBMz3JJ1nB8anTG1XZ
O+U+X+NFXnQBRyaE6ZqmHI4628xeoeeMu2+OtfIWXpooewZ9c6PN0b7wlIRyqC4Dpc6RO3zRhwPI
n+FQRSsX59L+hopFo7rBYx5FptMjCpmRTwWJQRT2Szc9eCodNfnnxH8boOm5vCTzfIjbixoK5SF7
TrqIjxe9VbVMj5381YJq0c99rrc3v7+vx595c5saK3iJP7/8zJxJvwTVDgjoRH79ciJj4Ovs5sRr
uo3ZFzCrRplR3fLbik0ywDkYGG28nUgeQF9m1zuAjP0h7WHC8SQpuXWgeYHzkCvF7tPg3tTaZB8b
drIF75ZspaCAbK6Vy+KtLoz+o4LI6g2MwtZzbZTZB7ku34yojG/0uvnHGJP2DYEt6y0zzWiXqfZw
NyihBcNqnZWbMrfhToOy92cVRg3KbaV3GE2PNqqGLEJVTNkbzdL1Wj3ifP/aM/KBLQY9J0VoIVTT
oP70x4oadzZ89tJvYENX3P/5GTw1ILh/wCN2MYUYsMcDbDM7GBrlZk28bNkIFxm4XFIIphCZwYSW
TmbjyO6oZ7tyaraT9EGvVy6a86MIngEc1iyRRv+tWAVE4slsVKktX1mVrWY+jdmn2vnk6fnKETlf
ElUhIwn/GLAAQIDzYI8uTFltgk5iE7zm9jY1t2O38v3zyTr9/jzOo+9PhdUEQ8b350S+vXeGGydb
gYEsDoEHDI4L1XkqD6cmBgMVQsnxwtegsXY1PWFBvuIXlwaB9MdcNuFsn0HjUrOQA73MwtfSfgij
Q5bt4nTlFbZmQnDtnS/FUEul4WvXbtUcDkMeqyuHY2mejkchePfRyuRGCxiFWe+bFEKv3WVvu/J9
W6go5+gLarmJqJ+e/OunKRy7KxHwyhyJ9/hgjWYFY21ISu2LWfzbVdVWXkvSr9kQDrddFoZqJdho
y608wrl2r6/FkMrC2eZu5cj9h2xFPHMj3LCFVErBq5XD/q4UW5RwEdyJkH/0PqWaum20O/jc2+B3
a/6SnN9ZeBu0+7iq95cXbHmsf3+HcDYdras9KDyD10ndtereDnZm9w4TNLTyzoM/4BzyKZEsGYsm
Cl9hLNfMQ+d9rNa6cJZGcWxCOP5W1XVWHAch74qtDDVhc7uq07m0YMcm5p9w5MS8QK8rCcrG19D6
qqQ3UnZrlVvTOFxejqXzc2xFWA5uA8WXUp+58mhAvy3X1DwWJwqkB1UONFDObt/QmMYINdjgNZfv
oH0t4HdUbt4xhCMTwlpoJHK7OlHZ2Q38ils7u33H95Gn0okbwRDrQgBRS0pcNqEZvPrmRpJh2F65
rRYX+uj7wu93tKLNSYcFr63zTHE8yp5t6KnC9xyKIyvCdkIQxAgrzwhejWSvRg8xHt9eq8KzI09D
UaLdIxPCXupHSLaq1GIhvqLdZttb4LNZv2JkvjAuGREej72dAK/OmK0+yPZlI8NLBbmr8aPVb1rr
FTa7JP/wv62/cEsaQ6AE4F2C12HcwyEerbnmxSN4NG3CFdlpNCaaw/x9FMo117xSuY/n9smyiPVy
KcwcO7T4PrSZ9e9kjfFn5ecbwtNKayKrqiIWZFI35Vfzn/9p8g3halTjRrPxtcFr09wb5X6VjmPx
8MGZRcsb5Rpgfadetulr2xpRaHyl7mqUcNM9h9Aqa1/eMYojK8IWGvrA6tUKLxjbWyOFaXt3+fuL
Xvbo+8IWquFyy31LDl7r6a5zo/Ru6Fec7Mo8iXFWm6ueXveMoAeWRkkZTZ3+d+F9vXoclAXoByFV
q8w5h9PVKJsYaPng+69NvimHbVEchmaFT2FhuyJ+rZEPJBfAs1BYCqA4oV4ErUT3vLdxrF+lPKx4
2oWpUm20PvgLO2cStbLuyTHvE88dem03xg9O9NHqb1PIaS9P1vxLBU94Ymce6VGAoGiS3VGE8NxE
+k6ZExGNV9XJdyZ6LkP5Xc1XJm4+CZfMCReIavsD0g2Yk7WvaeR6wWFMv8X6I/qmKxfi+W6eMZyU
0OjDguNYhNh7kKZNY+zJrmHeIqpgZc+Q2F+eu/NdMJsgbUZOYCHpZPq8GiBoUtxM3Vq+ftMEaxHi
igURvj/ZSVSnfyyE32YJjrW03NIkgVQBtILIFRlGYTmUBvWXLBsUd/RNcFDGhyIdb6W8O1yeqPNV
p9FcnzG7ZBjBIwsnsojorAC9p7g5zD2INR2kqvileOVNDyyyrNuVs7M4KtgfHLq1IG8TyzRTMYzp
WDOqVOrujdDb2JmMPsbPy4M6PzlkbGTgRDRXIAEovoXg1gdAHBArVMHwEJX9h9qqEjJk08/eMx6y
afpoB9enObFJUX5eKx4mYhdOEHROFfUJjQQpVOpTnP4Y8T7oTd1WWhyuuIalzQcW8r/ZIiFkjTWt
MqI8UFynvmumFyKkyxO4+H0Q98DToVc9600xzA7YLYkvN9Y/huHPhMLEZQNL+wAGVZWzSRfYGdUI
1ColSCyDzv0QcQnbC8wDOrJQ3XWaubLlFscy54bhAgH2IUYAZd8XSicxV7pZ7yjAbw3tPbN1ZEG4
ctD+Vv2ptNlucvExiPKPlFbXspxihyeXDfsLiSkITSirn3UganLfx1JjMWMmOt96xA0QyI/wrH+S
Am1jKZO+9av6dz7RIhMEIZKA+a1XKJs6kjZmWdxcXr/zO5CeKwUAh0ozGJ18gttQw7aT24GmE0Pb
lp8lGoAUt5zesXLGzN5Jo5QOfZWwy+VxtLrWMxQ30oL01h5QxisLa601Yml/GEDyZ64CMihiz0Ls
IKwt0ynlhuiM+W9cue/YHscGhLmyC6/rcFeKa0WP4fBwJcb0z8Y4/rx6GiZUuuHH1Tgp7uSBS9jl
V4e2rPTR9AiLUE6d0cGLpbiSddsVd7m88v3FnQTKEIlDSL41MRhoiyGL01ZXkNbbNuWhdl4c5RFh
nMv7dXGRj6wIk+SVKS2wmYbDLKOd0oa7fy9/f6GWD0UETYoEfjCgnle5JCMi5gArEqZfDOVjZsbI
nriB+qyG+WOF7K3ReLsuGZAreun6lTzv0uhg/oOuFAAfmDQhVsibCf1oepRd24YR1c92t5dHtxQk
WDgd2iwtQP5ijhSJzLxIFJo/4yH3wo0h29XWkOL280CAsu9UObsz0JdaCUiXdgbumn5rB+DxGQY1
i5S2boFVuX0GCq3Nk+nJqKl+5Y3R3lPsa1dqiEv25p5M6ofQr56xPYRjHGiVX8v4MvOQNvZtjXqZ
uY+8ldlcWq1jO8JeHEfw8/lYzuPyvk5xdYv6y+frF2xunWGxkIE6C4BKdCUnR4HlxRvzgxFET/Cl
oIPaDU+JajygR3Z9jospOzI4z+3RWyUJlCiwZQxm9Veju8/NcleMb53ev8OX0q4OthmuHNoqRW+k
Sl7ZW7IMgVyxbZ2tPOW7y1O3tDqAeYmuqOwDHp3//Ggk2jQWFPxG8kwhEjQF2kLXV68IbBAg5m2K
vhiE4acW0CoNfWOa93Vf0D/tFqaC6OM/l4exEGAdGxFvtTFpKisKMJL3tM0SI6NsawFQUNX9ewzN
HX8z2PasPTtCgTZO5/Kr09zW0i+veaj6t8smFpaEm5lcP3gy6KpkIb6K4zQMLSnW3FT/6ju/gZJd
/v7CweeRBUkmjy1ajMQrKFeaqZIkGuij/Kmqv3blIQ4MdKg/XDazsCSES1BLzmzLXHfC3u3KUslH
GufdEG0cpKK+opvxDgt0Aqv0/6lz4HS6s1AcMkZyRTABDMVNmPZPzeDdlNVa3+/SQGawOzymYDy5
FE7NFEql26PNXTdJT/KEfucUbatipTy6sOg0FgPsokQBSlx8/+ZDNmnNxJ3m5c/y+Jz8vn6qNCiw
qFmggUX39+kYTMlBj9am+z5BIw+ZFDctnE+TJ6/4+sWp4vqCtwByFoydmhnRILaHtmdrdephlLp9
XDRfwyBeqVYvhR8QLxi2otKNjyKOEGMCTY0rM/Pxv47jzQqa41ZLwjtQG/sYldJNEwW3mY9QUTE9
ZlX+E6aIetPCOHp5VhcCBX4GO5AZ5eUowuIHM0Dw3Ilg9+iGfZ8geWykn9vI/KJ5Aen78etlcyJr
6xz7gvXh7FK7gQBGbLDs6Lvwkq6BrIGuvv1UKNGvtnI6tM8deReUQ3czOuCzBlNKvlatZe5yT++r
TY7y8Tt8CFmUmVKNdpazBkW/sisaAPglfjBsaMvbjJ6z9VP6+9Z6YkWI7X8GrWkaXE0YOiOnH400
KGt0mV3VzNunwI+/xNLgI68Yt8EhMfP8OZE0816u9HrbeKa9ayXrHU9eDj5PamBdQPlFX2Z6CbK7
LX3MQx3caHbx2mjW1QA71vbIhHARZz3tULVGJzYpgY05POmOtKt8BAf9NcDikquZnx9wfNElBIz4
9JAGk4O0spJMLrqg/rBJrmS9/bNgBEesFgcDlibhcMb9RKJqgv+y33b+syWvxMnz9XeauEVJeOZ0
g9mNVkPxmexEvJE7FY4lJSlAhX0PE/mmVD6mvk+L7Af0Ci4fuqXbEm82zxN9gaDqTmcLabnAybxq
dB9U68se6p4v13+fbl4DB0JNlia00++3pU79L25Gl47bZmcGz5P6HK41gS4sObtL5YbBg8xJu1Mj
POIGq+xGw4Uwx3uLqk+Xx7D8+Zm0gqueOEycI91vTYmeaBROvmfGXUjK/rKBhTXn9/81MP/5UZSa
abVUJRkGcAWHSq0YRbdz7DfV6G4GCBE71d9dtrg4JLrZaaKz53KaemoxiO1+lMPEIKd6E/qHdOW6
X7goyaAZiEfNp5535unnm76rsrpqLDSq0BPfdq9Z9I4BHFsQpizuis6sjdpys+lXTLEm1KyVRVkb
g3DZt6EPYWRdWW7r3SjKjVzt6pWzsWwB9CmU7vxlzYt0tOyapxk5WXXLDep7UrN5/KiuEUUuHG8W
4q+J+SccmZCyUh5rMm/AKZ1NKs3eUI+/Z5+u303HVuZfcWTFSGx1qiYGEsq3VnJQ19AQ83YRfCLC
iSgEKBCdg04Rvu+YeQbqNLFcI/hh5vdQZRfhD/1bNV2PT6OaQTWBRMVcbhAbEJQMwh07yy13Sr7V
0m+nuD4pcfJ9YcWLslVM/K3lena37eWbGjClp/8qxpXbdnnC/o5DWPamRqKo6xhHrxw6/dYLkE3e
e/847c3lhV/cXtwdikZTpn4Gm0frRBpJ+JiuZPyT0H9mv8T69souxvnCZdL+GhF8Vem1aqbbnunK
jf0lSNVbKEN/XB7HPB/nG+yvCeExF42qHGq9ZMJMZX0ru3jvZ91In9FaQ9WS2+U2hAt6VtxAXOz0
oAy5j7oS7AGulG/GcuevUY4ujAO+T3JeEBsTUYoPlHJCEXcYO4jUnIOR3rW/rDUKgYURUA6bqdgp
jNFiLFy1ql53TQ8doNsiKP4zDFc21NIA4ExWbP5WQRQIF4dZyg4KsQY3YQEwPiq3QYVywdvl1T4f
g4MFbj58yUxlKYzBhBdKRgpYdethO2obp7u7/P3zQcwMjLM048z9eIaLmFCERx6M9HRNdyfQgptc
jQ9+YF59yDGDHMhMn0ukK9YobXD6eaVIqjsO4C+kvWm9pspjEx9U+dPlAZ0f81NL84Qe+fegMeU4
r7AkDR+d8j4FqK0ApkTn97Kd8zjo1M48sUd2CjOS0jxxUFOBEEbXXtoy2RSNO2jZrqoem+tRMvSX
UC8nzNbYzeJpsZ1K92FZU13L8tkFSGb7T0hQbtTpw+VxLW24I0NiiiUfi8SWZ0MeKslD+70CCHfZ
wrnDBx4DqxI9RTMiR9zSPf25kOSWBoyx5W7SY8R8ov6foon3YRf/o07918v2FkYE7ofU7fxKORdz
kyCL7FplGFyrt34lJq7Giq4ug8w+BuUKSqQk8EVyMEXLdUjV9MGNjA/BXg9W1mThkCoERub88CFI
1YS91iB0qwY+n7e+xO1jFTwl8cqaLM7RkQUhajGsNh1SD/5sL443bfNxXAvulgygxTz7ef6FPzs9
LnJgW6GmZtDxonBfNOam86/UoeLuJSlwZEIIglPfNgeaMdFgIXJspl1PfjDpV7ItC4kfrCCMbZIf
hEdNXGo/HzW1a9lNXX2HQHymbbLyYPoHX9pyHI3xBtEEc63IsTB71NeQGgX2xaNRFa4av6vSuGoa
Ut1qv7Xrltbh6+8BLJBIp+wNuEzEx3n6WCuthqBB5v9jBxk4r10XHy4fxIX8EcJdJG8Rlpvzn7Z6
ugmSRPOStqNWUxRPozHuY1q05MzcyMmd3z75+X3SpXdFfnUgi1XqHaTvZ2YZMZ9LotcOBpUkex0j
BDt1P/tSv5Ez/TtENFenwTFFTxgRORUisuGnA1RDI1XkNifp6txm3e9eeZauJFadd/mJCeGkRnFB
b01bkm9tpF3cj091Ha/shaXdBgsAv58bmwe3EHOUUqqUsRSS24w6H1qw5lmV1/hbF65PAkuYcajb
EN+Ipagg67Vp1qN2pd7Zp07ykpb21kwhpCy9naeggh3W5YobXRwXxQPSIrSrnB3dWIp45mesjtb4
G4MM5a/L+3vBTbOZSBzNxBM8JQQfl5t2F5qFN7p5+CSXMTLU0aYLr79q4P3g44S1QBhFR4okhB3X
Pim9BDqhqJq26dpDaWGaTiwIfnSsJynqFCywIva3dq2Ldf7fT98vM/eZQ98GKR1kz4QNXNBeo1aG
1LiBUd7naahvIiWHOH58LiP12fZLcxMrOhoka4mepXHRfUgulE4liEgFJ1oOQZUHbdYSQvXbOvC2
/fXYJIbGgwLwLHEATuD0+GueOertGLSu1PQbo34cpcPQbzTn5vI+W7qDZk7fmcWcOjG+5tROLkuA
IiTsaFAAtvlers0nWbqtmnvTnm6VJtjFWXbw7YkGxZWu4IXwWptTDly0zONZRpl61ST5WtyiS/JJ
muJt0t6PLci25HpwFHN5ZEi4K0atmRPmSetOpgYDc76JEghkL0/k0o7Q4BqjYVTmZSI2iFMeCq2o
SHo3Tb5IMVC2lbO6NFmEnHA+EfIAchUcaaK2g1/ElPjK1N43+FKlNe8030b9YsW1zTtLPFTz1Y0G
A6W4M1YoyIINyJ6zzu3rD5Pf38TFD1+ieOH5+7D4dnnWltwcjxDwrbx+ZxzB6e7T9dTUs4bdpwbW
rTnANpRG+S9JllfChYUrgtLFXzvCDpjqTunRhWjd8F/Tr5+qn9r3ps+fyp/v2AUk6iyubQXchSm4
7SaP0kQrhsaNux1sjGsqTkvTNfMRUSlBJFUT+xv6OEy7rK5btx0Td6AfziurD5a9Bm1f2sugOthm
Mr6HvM3pqpgAFdQ+NTkvcbD77StrbeJLbpukJtxZbGYKrOKq52Gi9KHXunLm5tG/eveFAF5pHwv6
saLvVra/vMmWjg5bmTo56c1ZRvd0OLakVVmS4Ge8GsHB4FtV/EwnCsdr6YIFypA/LJn/NTTP69E7
3umpbav1bCh91upop2fD4zR5t5pZfCq1diP7zYse5/sUrpqtnvyKfHPHIq/swYUyOj/DJK/OQ3Vu
kxeujlou7KmRuZwytXwymuapDzOquPK2Mkya/ptdk6aIYsSPdZc5G2Cjt6Gtvb1jzvFVFEMIYc4e
5kWvOFXecuDUVt+kya3dvVrW19xbk2L84yFEb2U7My4B6Bb5WGEvdWZiDJKHBzF6FKz97CEfh7ei
7+iArPqNPJq7NNJ3YfbFbvx/hhaJOCNFCX3KtpVs/1RlVN3y4bm1KWkqM1tu8mKlyk0tr7EJLB1d
cD+0C+jIk/OCON0bbeZTcg+ZkMS8zcvHmC5wO74eWDZTj86JA0gvScEJK08W1zEAbY6uLj9lykH5
cXlRF/wCaSPKNoDKoM4W48UcVfUW5r4BUeh6U3wxxutBxjwYcW9cokA0TWuexKMDNMFI5hkZvz+P
w21JPmyVuG/B9ejoCBPw/EmxiE0VqRz7hVz2gysl2tayU9LRr834UzPeAvkfb3ywy4/vmLMjg7Nz
OhqSX+RObHu88UvpUarVjZ1+fY8Bkrp4ONZd9G7UOKFX9OXBNfSbytkN79i4vEJBNRPpgmCyhAEk
paEPk2N2bjF4m2db/VR6K1XThYADC+xcSwUkz2NHmCK1sXOrlDukX6Kv0uTsm6kJNw7AyDivg01n
rMljL1wIxwb/5BaO1kTXw7gJK6VzLYR7kmEP6fW2CD/KzfVP+BM7gm8a8tiqK7jT3dh2nuTRvq+C
9i1wqv3lHbA2HCG4qZRezbJ+6ly/J+GmPpvVW9Z9G9ZYnJZOv4GYDPfKLLcpZg5VEwKktiYCRft9
Mh69euXKWPCQ9NDAB0qdhVqOCGbLpz4qyqAdXH3sNrUKhAXoR/3t8lwtDWKW34H6iDhKFqmgTX38
f8cxm0KkTz/k+Up1YskAKT3y0cQ3NAcJLtgJikpO+qp324Dwsg4O1//+488LAWZla22UT3XvlsNu
srbxWoS5dBaPvy+cRTkEZzf1fN/W0QPeeNlBUe6L4qZfKzmvGHIEuFJf5aYS0azravWuStDQe3XG
bWKQAV15ZS4bovfG4XF7XiLI7MaQ7CDvXRMGaEcPtz4qfrH1QYbFfmhXttfSHkZzhZcTRFfnjLp9
LvHfw4HVn74V8Udbfiz0Facyr4AQ8PC++K8JceLoWqgHx+56d6rDA1RnQ0Nj4LbKH5Li0TTDTb+2
JZbcy7FBwYtVma7U8YRBs/uRJg99+JiX3xJl5RJYnrlZG4ca4jkjsDRaOlhZuXclh0uZ9iU9gEub
lpN3nB8um/9vRjg/1Li9BCww2y7fTQYhUtjeXbawuD70eZCPojecJu7T2wzFBmWofBxAWcn9A3CE
8ok0b7L11Cp7sAZLIcsmd7dWPTr/R9qXNLmNK93+IkYQnLklNdYklu3y0BuGy+3mCM4DwF//Dure
d1uCGELI38LuhTuYSiCRSORwziEtuH24LX5tHRH8IzWJ7uxrCFGbF8jvM4wl1/Fnoj+YbDOp5ipV
IoTBnF2ffY0JXDTo6hGpf/Ai2RD/s49Ridt6rPnRj25GNDQa133mDmsrh/YGigjuj34z6opQdq1+
gM5ejLqKVbpGPvTimcfNMmK2Gh16dhuAcqMan3j5i9t5UDs/LcDkutn9zVU+xh9R7ME0C0CX5bxh
baYgUzEWPRqAMBfiNipfmGNNp6XRVIDuMnq/yO6LUUsQVwJGAJAwYhvPt0lDy7HOUIbxJr7re5AS
vCLdv0NqObS7zUCWsITjNec+6JBc1kDxoT84YJKYtxWNA4u8N/PTUP3SR0wPFce2VTFkkLWTgiEY
UR5ANH6VevQan1ediVGlxdrHgxvWMTmZoxPi2QzQ2Ccr22PWFZEpEAB/2taxaF9xeEOLISwwX6fp
iIBk05SqlLUhDqjsYAG2juyEiW4GXOTSurlVXIDRUReveIs++ZkXDPpB1+ZXWr9rVf7qjNvWrgPq
PrH2Oavfl5SitXcKmqXbx6b/MI5NoHUJaK9P85i/ej0Jk35W+Mv17cXyiTYIjK7KqbO+qEBQS7C9
bf7V99KALy/68Glp2x3YgMIGVEA03nbWMe5/WdUTNR+aKkpZisd4tTFIt+1KJ7Rd8LzUcYAs/auT
v94+wStuQow8iLy8IE/9mAU+s7+482YWU8w+TH3PP3HAeT8Jmo+tU3FVR4Pw2tKWId+BsR8RmqKX
XtqyPJk0u+uxZY3WN09FD75Dlk/8weZTH3pL03/xirH51Gm+pvD2q5I/IDSRvER0IWz8TEnbKGyS
o8YSzR6Qwhx9Q/hLz1+qLtnNALtYunvdIvLkyP6h2Ql9+u5VAbIiRW41OR2izHs0+OM/t7fs6qrH
10EyIeweFSEcrUtt+KJZs14Q1FNq2w+rsUgD9OeOIRhwswPwQhPFxMeViUjy5JtkbrV+9uchmgFH
ycrUCCodHQnIzimW7SoIFIJEpQjZKMF4IF3KolGzGGY2RqSdnBCY694jph/MwNOyN2NK+R7rrepT
Wl1MgWOHkRZUcK58vV+O1HSsISLsqbdAwJc/LvVbf/eDQ6h2JkaKaBBRDJPBIMas7I1uFUHKfty2
ipVdQhEPp0ukZWAcko33jlk2hCxd5C7p13Fpy09Vs5DQ9GPy/baklSXDSBZYfDEZKXpfpHPsUQe9
jlkFSbHzE3hTJ436x3gut1M5qjAfV7Sy0PiPbjuEK2hCl7SqsoW4SWu3mMd7rcfXsjzq7pfb6ihE
yHkGzJO6Oa0hgmgPPSjTWvIyq+Z9V2UYQPBxcHBF/ufyyFLUN9OsjZuoz9wZuRI6bRtSli80XlzF
IVrZHbgE1xMkvRgslu3ASFruD3XToZi7XbyjvRz66cDK99uLtnJU0SyA6WXRGo5AVrIBGjdI0Dl5
F/kTtWlQD4QdRg20EwSplMd6SMuDMy6ZorHjOmn+cUcJSFlUkpEnlTxEzOmYmQmUK6cHjG008WPj
nlyC83qyUG8ZvhfZKW6P1FMcLku+uoRcgG+jHIJnwFXWYxnLmWtG3UXOUBRHsOguoed6qpD9OtwF
zgWOMOrJYhIRUc2lmbQuWOlnZ6mjZBy+lMT4NhkknMxkEwNWHO0uxSYdmw1pbR76YA69vaXXNmqg
WQuYwEga2XjeSUeNxIChZPpMoySfNoWeAONDD+5HS8I08pkU+bRZJq3bRF9o5Ff624w8WLx429uK
iB96EWdIIqTDltoOsPxmQiOH/sPrTyMq1cB72Vvj85j81aSRe3eHjiRQSu2ljWloeDDQKDVDn7iB
di+LEe4mrBqOG8wCI7cghb80jMVv2t4bIKH+p3ssFafq2rgvPy79/HzwKq/g+HhhPHKymeJPt/fj
2iNdfl86tADIZ2B+wH5o3kP7hTsHmh+s5nBbyKr1OkgggbobfxPpgk0cX0vs3qRR7j4k3RNPHx1b
UdxfWSeRV8XshWD4sj2h51kU2Vd+VTh5SiMdyI3BlCvMdv3zqOei1Qe9PnLHdJfXlmNqBY0Y2DsN
N1hSVVrl2mnDrwhUzf9KEL/gTAFqTBM6/iiNSsPZsRKuhaaHJnf3xImfOKeKfV9TCE2/KEah/RsB
seTN0mx06h7lp2iovWA2C7Bqh7c3/bqWCyeJNK54lwK67Cpi1OPam3PGoFERPzI/+54s9Cm2R+Bb
64/aoIWDU+4tMj6kRNuShYWsrZ8zZ1A8ooRxSR7n4mdICwvK496vC51Giz0VYZaxE7pGt3097F0g
6aHl/nfWLYor6RqF+UN3jHoipgCUyBWUAEB9Pa2faGRPbsT88pD22ROIAnYdMFn5QrcgRHlmKQ+I
32zMfgkLlqOGnJ9SIM/qXbFtMa8c3N6QlVNIQBAJDkcbjetXd8g4+r2zGHoZEd6hsSICEP+mbFQF
yBUHDyk+amk2EbjpkmENbg06L9ct0ZL0xD0wMJzS/FNaOWHTFcEwf+qKr7fVWhWIFwmQm8QcstwK
gfEbbaFTTiOwLLpTH6R817p+kKXPneUGfaMjk1Dc79AAbA+yc7DNrEzLaFq9TPkAd2C2h7HccpJg
zluRnljdrn9lyK3/SY3Hz+BArxTpNC+FhOyvbFERaK1IERCM6PzEDIBI2Fy6HW9BFtahbhUl1TfW
fivoW2G83d6gFVdzIUI6gNliuQWZ7Soa9cNvw9/f/rpKAfHvZ35zwGGK9Q4KpMaTg0ZfUIBp+ajw
ZSu35IUK0u1ST0ZOzBZCBvJt0OnepAUwtniYqDB8VYKk09N2Xcdwx1WRPQapuUnQRlgcqakyX7Gr
kk+80Ee6kK3MMZeighhnGcOi+NstwVZpg3Q03SH9vXXLd7dF7hCsdd7c7iunDBy6r2ZwKNcnf9TC
EtGv/qTTJXC0p3YBHV39A4+bcJ7cwPeLAy/mrWe0AQMOcXU06M7Ihi8L4bvF34JOJPCN3wAOCari
Wwkq5cqokNLatC7ZJFzf5ODs8uy/9elrUSVBkX/i+jtDYmOoDXQ0vPnps05Ut++KjeKoIbMhSujX
dGXZxEBnTqtG9Bg4Rr3t7Vyx5usSBLqmIYbl5WRjbfOqceyiiQzCwtnDjKCqEXXlJECHfyVIoWKC
eW9eu1kT1eTLFO8z9s3WtrcPm0oJyVuMw+T6Xlc2EfHeDeOpqza3v79i/hcqCPlnh3kaOr3RC3x/
1p/LGT2zR77skkFxmoV1S9Z/IUVyGbpjj8wysBWu6TwisRUk8R6xUOA0O02bt/74flurVXlARwSP
HzIlV+z1pNBLTTeMGh38NGySMnDrSHd2zRxvDO0xuXtC30ZLNW4njPYA0gbdY5eLaCNjYg1zXEds
MR+t/kdJ7y6hCwmo/QO0E2zTaAm8lMANE8/QpGnwqH/K3WBQtaStmtnZ9yUNBq4PmIKtcRrt71b5
XheK4HfVzARkpcBowXtacudmOS6s7QwYAAh26vFTZnwtWxQbVM31KjmSN7dmBMBZTCAHHi5zx307
Psbey6JivVo1MAcgFthuhHZyB7qW9wUAcJwmKpwA1Z9+OVQkaPJvWh0uqjHeVS9zJks6ooRmpp/U
WLuYe7uGLptxKo5T790frAq0yf+pJJ3RammolxlQSYv3XmMHrNoMuQrSXtof1MxstBqj3w/dLJjo
lRu/qpy3yTT41sk2J74ZzNZ8MayM70HjWz2lbGzvhMv5j0CAy0AxXDNX4MAYstaWFgWpk1FuHN3A
bP2dHvpDgqDsFtBDeGjL9YeCeCQBCK11alLzlXCUs7RK4T7lgYf/yEB4DwkIgdHJeHn8JxBUxe1g
m6e0sRcAQ1jsV00rew+knjEk02A/2sUMWpm0NQAcjgZoO4arSzy7VfwSudCIX+KBSQ7g3qiNoZwj
40yhysjN0u/6KEOJvjYqFBGroI3zbcq+dfHjkuxJ/H1y/oqbHK3Dh9nDVHX+2ZveliENiEvDEo0f
s/UPK9mRAhCqaZ+tSZG6E4f87LYRq2WITiYfrAPgeJJnhdPCcssmscmJ1yD6TYPOHzd1su39jaXf
dz3/V5Toy3LhmSH4cmP6zsJT0rRQA3aAWPlKVM2xH4kaSRc0RGPoGUfTR2uWJABVszptqo6cOr2g
D3putTt7nKbX2BnIFo3EJg/GnmZdALpXHbnt2XnIuUd2fZ0YgaVx+8le/GHXIZp+YZR329pOky+J
42a7pkUof58Tkc1DbvTpvXoanHHoo6bfNtqmdg9DoVhyofHlilxYoAwglJYmbVC57oFq8K3O8B7M
g17VFa+SIZ03l3dW2plQA/yPRv0XNYdgUnX4S1fIf5cKIOmIglE8sMW/n0VeGuf5NLZ5D9jydH7h
VNdOOdL5wejP4LVcanPDJu2N07I73A6OrpVDjkAMaWPw8GMg+VJw3PPe7GLTPFn2bmkeEO8pKXGk
cEIcBPG+RYkfRQIBBXMpYslQqC1Rgzvl075ON1z1hpYrH0IAZgVE862oYyPquhQA/k/eNcSdTuCa
6MHYG7dvoCNMy8Cvm+KTWaTGl6VxfnEe17uJMrIHRsXwkjsUuDq1H6tQJNYcNEaoMFoJJBooLfet
6IOrzX2rzafcKsZNM+rltvImr0ObCvOOHQfXN4hZ042X+uNnDBVpwTz0NsJgd7izRiiW5uKnSKGW
DT5mo9ULdlq6o+bvEvPJVJUUVrYXvhWxHJA/0F0rz43lvE/53EEEr15MngXa9H7bRFfChHMBcrhb
LHlC9AoC7M8AVRysAypM/qw4BwotXCnmNexRm1kBIZof5B2AYO/2heIG+t8quZITcTi22CgqdvL0
v2gWOem+UhEoSZm4j70WEoAJJ06CnEtK4wFgw7M+nLqSzxYImyidA7TqVX+3jp/8cvosAf2nv4TM
rY0lQKSlotK+diZ4lIjmZDDgoQggl8lMjD+k2WCOJzYbY+gnyYl0LqpYcX33al4IkitlfFkWu4iN
8aSRDWk2vNwxRxHcXMcNiABRD0CqAApd1RttizI8IAAQO/MAieuKYkJ2N1ivoyr3seIuLiVJvr+Z
l6FezGw4+cZXsmzt9LFnb0a1s5GHKfpN6+yz4aHEuM3tY3Vt8ZdiJa8J/KcRxOcQm5v2cqSpYz+g
hKxqJl2RAoZeIOShK16UuoTJnF1sOkkzayLteAK9abDk36jquX3tHYAzciZA8nA06djSlf144oXW
hkWjTWEG8oA3jRYzMBVMFevh9SlDeE/w9sZBA86yTHHseeCpK4oBCr3Fb4SGYKMt0PAXmtW+uxNQ
HidadHeglU9MtwPtRFq8jIF8ZnEL41Tjod/uUxWf1craoeaF+hMeE7hC5bJaMxe0dq3GOM39U57v
fDck/Y6/37azFaeAqWwUZoEGhukx+X7QapIsFe7JE9cPbf5IjY0Si1UhQr4h+kRHMc1B82VR4p0R
Zmi1sBSnRSVCuh94T4fKp6K/kz0Wf035sVPNlK5IwGSagb54C39dYbmCcE+rzbZaToXeW5uqLI6V
gfZWx1ahYq4KAhsKYK4EkplcIiqMUvPzgi8nr2uOi2E8TgnNgpw7quBjxYUKWGfkqNB/gVNjXp79
0e4TIJT20ChjW2956/U4NLLq2UobdfpVeMnLlwAeXYIODPQPCGiv3nlx2s+16deRk+dBYv5jx69s
+O6Mx6yOQ7e9M0GCo3khTi4PTWO21LSFuHH5yymPNdheAfB+78m5lCHZ3MIrVtqGVkeV9lxWB2v+
nN7JmHelhnG5RQx8iFWaIlmp2UeRFe+Z4vRf+/9LHSQbyB3SDgZJm4hP+R4w2DFIKm6v0rUTgwcT
yQfR/IHeJ/l5YUxOblE8/lw26wHHrF2SmHOQNO4utlBYuS1tRZ8LadJlbQ0x66euzaLMmbeul7+k
tnLEc8WUMeeDJJV4kaFXVrqZp3ECNUHmphGnm9pD9/GrnYejHrT9K0/ebutz7QzQeomoXQBBYlZY
7vEcxTB+m7oZGjf0wHUeuiYJXJVrW1s04QIAEgWIDkQCl1ZmTenYW92URSA//myriDxWVTj7umTD
OoZ7+pzg64DveeUefyG19hLr8Z0gd+KsoHUUPS6YRLDQ8yal3auM9zWbSRaRdM/yx6Q85lUeFNpj
xzedq2gsXrOBc2HSkqXtZI5ur+OlYP2Y7ZO+aIFRZmGRAAfW/h33qSLcXV/Ef5WTFhFDvhj9cqBc
MTmbOE6CHOm5TNUuvW4IiKpR7Eaju2xtFLiKCUKeDDPkXfHW5G334GojUdj0mhS0BWB4BJ0feJYK
Xc9izqwZjdSy4yyy2eeRhb77/faZUX1fCjkXMx5olWV5RA391aA/htL4elvC2m6cayD5NL02mekS
aJDQo54fGn2f1YqOrevLGfgbgpkTQQd8jVy0cKesZXTChnfDl6F6FFB31DICB3QrVn8nfs3H0TkX
Jlb0bEc8W8MLPoM168684bUX8l+3F2ztuJwLkLYcEHvunGRGFsXaZ2ZvkpyhEF4FtAHNVJoFmabo
DlkzAUAUoGcZgRTAmyR5RsxJhfdnGsUP/IcSTlP1dcnADH2os6Kc0sjUrOClaVXB7Nren/96ybyG
hfKZ+Pj12YhYadwiq1noP6fkdH/WAwWes2US23a274tVUQxJQdBp1n55O638eXvbVQsl3ZS5VrlZ
buH7QB5sp9DZ3v782jFECg/MCuAIug5g3bqyuemVKSZV3Q0m3zZVj95DU8VhurYdeMQiz4ApC4Qy
kjHNPEm8ZErTKPf2vv9A9E8mmfeaYYYs//u2RivnBHUDjDTBcgHbKIcWdQ6O5NjkSVShqJfG844P
xoPO+jfSgPje1I+AVswVIdPKKoISDRCASIiKipWkHokrvW19P4m0ZKO9e/3eVhVFV8xAsI6ggoii
JYIM6bIsqDcAoa9Da52dvFEg8eiLooq0IgEd9WLQDx1uaBKVTqRparOWWXUSxdlD8uAzhTO+XiLE
RR8AP7A1gCdLB9Jgmac5ljZGDXECLWFt6HnTl8RQob6Jn3n5SIIcR7TaiPFhX36RWZQ6s+ECAaEu
PPOFsmraII/dBjGr3X1nTKoZv49E3LVAgeRDBF6SDHJpL/qkdyyZosz1gtisg5RsveFX5j4NzalL
2FYblnAgu9tWfr1beADqMDVUy1Dxk1swyhEXqGXPE0ZvF9C6Vac0pdvbIlaydkIGiKrw8kBzrTxL
4hnczXjGpqispiDRgNBYh6Q51HUtJs7CsaqDLPEChglci2qKaO2jZiKvKx67Ag/MBaO63HUJKqWh
xdjMEHmD88wyYNx13oY4FVCD8wcnHesA6EVBa5pbXuksSDqkLR2qbS1w4LpN87vJLPzv+gZDsQoP
s2bKmBbDoJUoVeItfunytZ7TerHbIUp0UwupnduPaep5QR93vmIV1qxZlJ6RIcO7H+HkpajcM8se
MDw9iEk3dQrkkGVXokdfRW+0Zk3wXICCEhX3K4Cm1BvLTMuNPqIOO9Yl+US0UhHtry2aY3yU0zEQ
i16lS01Sd+p0J8VQpGZvMXIVTH0RlLXCZNf0OBcieUlwLXfIYZVD5JdPk/GsatK8ToyKMiL2wUWm
EtC58sbrA0Fx2gB2mO0FY/ob05DBkv2sLXff6q+kjDovUdwsqxqdiZTCC7q4Pm90IqAfCfDAyBdq
qpiyVSKkCANNxjHA3qCVvjwT+6G6k/QIkfHFqjnSzjfxaMVOju8n1W9q/mpUvICrvx9ZV5xGzOxj
LuzSsgYc0t7SC2DeeHOYY1SqUk3Br0rAfiO9i3gYkACXEspSt1uHu2OUd69+GNf30Sp9LBDQ/jHi
KHra0SN9+XnSd66VtuaIvF52oBbGrjoMwabTEy3jt9TMfxbE3Ch8u1h02buKYS8BfoF5OtmxZInl
pD31IbPY++w7CNQwwhEUiRXMWbLNhh9F2x2sbn9b7NpCCoxPwC5iZgO5mEtNZ8dNiZ7rAIIrT+lP
xl//b58X4s9i8ZRjznv0F5xP9AsPP4teMSq15sMQG1lA+ES+92qcfxBwnOaCw2h0XzMMu442C5T8
KKsBxbkUKU+BnsKRcIJFij1e/iw1yzrSOLG/tG2nvdQLqUIHVJgBOvV/ZH6fngyT0/sAkj4sUsCK
4opDFH3FrmdVYO8bFoBLFtYUlDtbU/X5rK/k/wTIfTPe5NZuUmJos3Y2ubExvP0f2dqZDnLfjOYm
mc4YTpU1ZFuj1zbN7/ut7VyAtE9I9oFesYUOg/tuv8fmn3weA3+4LZHfucJN7vJs0BYb4/DJgRi4
+T1VnnctthDRi0lcoFgDqeDytLh2kRHN5ziM6Y+EJ1vqFXvHOJqdAtxp7dB7oBtBu/AHXod0vzgz
mP3aEd5Tj1+yB735A+959nmZf9YETdx/vKfu0YdxLve94Z+cwtjqDX9JbEwHAaTuD3beRHsahu0F
Xql0o/llhQ61Cs7TP2Q9RVCmuvXF0kveGcgz4NcEzgPG/uT3JLiGY0B/+Gi3dXWMPLzm3XFs26M+
Agak+pMeNv2jVIb3EtSR7KBvllmb4r6N/NoChti01w32VDWqjMyaX0MW/t8GMMkOjMbXbGfI+sil
edhaGAJ98athm5ZGkFuRC/7QJlrS73dvFQYEEbQBQegD5eTSyNOy7SpiQ6hVoTHykTR/3/7+yiEC
2oIrONI8vAhs6cqZJ1w5xohm5bzsw6z9qzedgGm7Kfs/yhEO9exqGxLizQkxm8iydroTUOcp8wGM
pcj5rbhljNaBqUX0myE6kOLnxrRj2rZzE3VjODTHctnGKqSy6/SMhwwDmk4AToqBXbm1VzMss+tj
mHYJiDebfPLqE3CYWfc1rY+ZqudwxfVcCJPijTjXS33xIMziQUPCwlA4grVzeq6MtPsWz4okG/F9
0rz69AdvD0n/d2+kKGAonk9rdobuBUBV4iEowsTL/QcdUGPEvt5HZvrTzfqwQr0stzdm9+u2Pa+t
GO58EbKju/vKno2GMUAC9X0UD1oQjMWdEOwiskBhBAYGkGcU/2TAIQzmWkvt5zyavhvkMauPd/98
ZOHQsC3eAteMIwUMb66cGmwJT6nzl2t9+4PPf6TE0WZ9zbaZDYhrm9xnUZJ9a7MceE5/IgDXJCZG
0CdxhXDBkInxyAL03glodJq2Zb3SDQs3K90t4EQAYDigaDFaY0pu2COlw2gPrNh69Mkus7rPbdx/
M9P2hU1u6GbA9Ry7p5hrAQqOj3rl/c2R2PIYXgb1csjBqWKUzkNGu78bywE0uIr1dcUCz3+fJV2u
aaITbUrNKbKQS9ObJlC1BK0JQNVZXKzwccjZXR4la3Adxho+Ra7mBgV6VodCsYsrbgHV7Y/4GW1N
V+mUvK3pPHbahOFHYPBwu/3sjfTQtkPgpgV6+Xq2uW2XK94BAgH+S3wxEC3HQL1hVKU/ZXMUd6Aj
6sflffZaN8ww2sn6+Z/bwtbW7yO3CgAgkCh8QMadXUWJ0aQFSGfBqwH66Se/Vni6lTsIegh2BmDj
ATFZiD/7vBnbDTBHPQDbN9sq383axlJlPNaWS8xIIrkowGvka840m8Gj4JyJOCcnN6WvYz6HDCQN
rFYlUVdFAfcMreG6cT04lfeah5l4OkW5lX9vlwwzRuUXj3mHYVTN3K7uC+5t9KCBZu0Kyy1BWjLm
OiCG+6YMtg3+ur3vawGcQN5BOlg0fSNrcLkzvgUHEI/zHBU1oLL0cX5mevtMzOTQpsZyxETGbiLF
i52be17S+9/2IMOCbSOW05GNlhJhRV3OqPYK5GHj1bE/5YqbfM3qUAdAJQ8RsAnw90vdSjfXOzrz
OQLdcVCnP3XrFN/JGvdx9wmOJfgdXINo1biUMXV9xfGGBwb04GzeNaSzb2/Qmq2df196kDYLclc+
uOGRnsiPy0ABm1n8nIvpi49a8W1Ra7aGcX7yAdEuho4uVambsUyWJZ8jW/s5FQdDNf+5uh1IRIuK
EQY35EsKI41M93ofJ3R8MrpHMzuN/R8YlMh1/1eEfM9oadf5vICIys8BZAuof4VJrW2HoOcADjde
ILApaY24RjQ2ODyy451HX7gBYLGDfri9EWsLhYlM1EjQDWKib+tSSFI44KYbRh6NxqvRvgJuuFM1
H63tNbw8EQAOOP0fbuHMIZOOtzX4PHkEHD4tHNnn2xqslZnwfII//s+onZz+ZEAXnZayBcSo29Lv
M1pQN6XlgmEva81AH5Zqi7w3fxiWwtnMU9VsaNW1rx3zieL8rCgKFFY0cPmCsg6sJ5drWTUmx1Cy
sQC+BDk2fwhot72t60rsdSFBcmJs7GeQFkJC2+36Lky0zzF5KhDijAEtnmZdodDKNB06bc80kkww
1dAPF+c24D2TPhz4N52aO9d+8Yo4sNNdnKZhzT8lA9+B+iJszW2W9oDejgPd3icT21dlVOuqjoOV
Y4FXDOJnD8VSjExJq+yCw9rK9AY3olE/Ubc+DM73Nq7Ql1l+vb3aa/uJKF1AcWL4Hbj1l/sJu9Jt
aoHCZuim0KZbKxsVbnDl9H2wCAFrH2xMVx1GqQ/UxcRFrJJoHpAjnkvtRe9qxS6uqAH8OYHqgBcN
gKEkNWazR7DUo77B8p9lUE/f716li89LNpmzys3dMpvQV5SE/b4uVVfr2u9HsGWjwIGQ+6r3o2MT
s7PaH6Keh/mO3EmEJG5VwKP9+3lhb2fuyc25mbUNPp8A7Eg/gaBZscmq3y+tf9mANawpY8C5Ll7A
fyy5qkC2YkUodAskYw89g0TeYN1CimpmKcDb05B5QV49DkyR0F8VAfQvZPMBmYSX6+UicWbWMy/w
6OuabF/BrwJBuv6DjDWq9YgPwfbroO9eerlxUFJldpaARsUO06BSTYWv7cP556XwKRmski++Nkck
2dRV+CfHDLVjAwQqKOpjIOVyicrJHfXZKBBgDgBZxB9FvLG2BUi0g4teYDxeTTa7ab2gUcxmUTWF
4KPsabjcP/yPig2yaq6BgQRRdL1UYUpZXLjzgvSETYKtjyD9blfh4OEM5jThitBnI33fS6xxcgYW
GSwctSBPFVYqXI2UmsDQG+pNoIoGsoArLODsKONJ6OSsxA7HyfNiDkFjdqGZPXv1Y46hqoIpynkr
N9GFOGm5kC8GJWkczzjY4bv+swc6uPMnKwYgNFzCyLBfjVKVUzfpAGaeo6HcLXSfvt3ekJV4AhNu
OG0CKAXvIslmh6nC4GvVYsMZ0R6ROHQPRer1v42lsUKAN2hpoHGaPCZL7WyXok0VTV3XRxJpNrxn
BEyLAImXNqzwNTNmIlczZ791EjBg9N9WUCVA2iI6DoMdawaSQa/ceEzZ8Q8+D0oykb3H5STXCCtC
EH0WeMa4Myor1jfDVli0+H2XFo0FOhNgXFr0CHjcOfaQmLG6HZu2XX5ixv5PdHAQoYv+QF1uSpmz
tPWGzgOBUfuSaCd7c/vzaxogTY93ErDb0VcnOXXNsoeZTvUECObsiU0YbUe4niFvxu7O+yCnIEwZ
3F+gG5Vfx12HBlUAxI8R1eutS7O9jj+MqxIyKxYFdEIbOw4QE0G/d7kjPu+zykoBnz6cHABkGboq
uaQSIIULQ26Aa7o0IQBkd7MXA2VNYVQfjzrJqhAnIMGNwAe0wHLAMCVD2o0+ROR1uuX2a2N/Kft/
7Pk75QfdGoNkaAM+FGHTl8HIuw2Pu215f9sNIhZ0qxBka0U3hHQZIAFVadxrvJPWzoHntaFjKyq7
K6aHF60tkBeFf5ODFsMdezaOg3syGjMwx25b1cYnG9QIty18ZcOQ1kLvM+IWzCXKiujz6FtN2bon
atshoW1YsuF+N4answlGcgw9Ic0khS5W7IF/2M+9E3WaoKZmWOqKyt2aEkjMwY1hwAmQU5IEM/Nn
XSOZL2a5xVjIdL+nR+j+7/clR+ZqdWz7U+6fLB4O5ab/dv8enH9eMqZMd6eZD/j83ISMVmHmqarc
qwvkAttasHULkLTLc98mw9yUwIY5dZSGlKJ/TzULqpIg3VVdx+u5NSAhrV6Xr3hm316i6+AIdyz4
HIGHhPIZngmSAkbTV16c4vNd/swt8Be3mT8BHtH5lXnjoQNtBrH+RKdzodKqoccYc8dd4Z9Ym4fA
mAsr1WTA2iE/lyCt2lAYHfdtSFjKXZKHWX/M7g9bUYMRY4YAz0YfrXw2WJoXfY8S/ombemDraBy+
O9GAfYEzBmQcsXHfy3eKWSM6GmP3NIc1+zIkn2/v/HWcevl56UZp7HmxjQmfr4A9krNDagPL6Fio
5n1X7BfDcRj5F+gagPaTjniWmGY5WzQ+gVfVyF7s6udtNVTflwy4Xir0sSK7d1qAk97uzPvfh3jR
oMMYqR4kdq6680BNhpto6eKTyz7lAc3vfr9dfl5anjxBFqOa8HkgtIxj4C0b8/5o9EIBaYHKyS6t
ZYQEzEaM2/L+kQEogLABuQYYK+bFLh3IhExZXrlDjHtOD45WoSsuuRUzFdCAiEnwH0AVSVeQl2l6
XLFOg/+ruqBK7A2tq6gfzADVIUWwuCoLPQTiNkUtUn6sEycrgUQ2I9z13/vxh21+nowfmqodZs1i
cWn/fylyQsMA08PcU0hZPLpxJh/l6D/YctxHOHTw7XgoSP6VYW4iM8c5Pm0cOobeoAIiXdfg3+9L
3pU3qa2n3hQDASUNkkdz+YMLwhJQpxhMQkMcOhYujQrjRFoxYUriVGk/vfRntrntM1Zuh/PPy2Tq
Vm/18VzAdRP2WNrvif1uaIpoem2JBHUiOiGBVY/ei0sN+nJoenNq4lOZ1qDl0p8ToNve1kI4aCle
R+USmA3oIMdSOeInnOU1jNJtjSr1/VNbYCpocZOQOmRr1/7eNZId0AXvhAVFTlRg56H0hPsZVVM5
L8Ds0U4mAp2IZoU9GGc94O+bVdSmirBzVbN/Bcm1oYWycpwYBGnZJ2N+Tet+Yw5gVpv9kxarHPza
oRdMgB+IHpggk2zNcLSaWwTGbA5bZzsdyuWRu3/f3qo1axCckOiCE25Ffu62cTICMA5B3FLmyNiA
Ly7Z35awsmQYrEc4ItKk1+MKY2zmulbWzsn03vL20AKhLU2/51oW2LVC1IoyEAUyLQFJ5wK//tLu
6rHwkq6anNP47BmfbRWR6sp+oHqKpUJbmnPNc9a3npbkXe4C3JRsMvqLVvWDN4MTqFHcLB9mJB0g
R7gXgWj6MYt2qYjhDmbpNbNzYlPNg2rJH4u0ehgdZ5MW7J3Ns37Eur4Z9ryZnWp7e8PW1MRQJ3J4
AES5hv9PqpIDXDx1TxOrHlLrkL749S6h/v1+CJxNSD+L8Os6P4weaasba4gZyT7ZjqPCFlbX8Pz7
kjHYM0OGJcZudYAKLtje7o+zHun8oW6bIKFNMI2HWIVcsuK/L5QSh+HM8y29U+dxB6X+H2lf1tu4
rnT7iwhoHl4leYgz2Ekn3Z1+EXqUSE3ULPHX36UGvn1sWjCRvjgHGxvIhsoki2SxatVa5Oj4nwEj
Gz/fXpyV3XRhQApqkA+byGDCwNTPoZYBtorkVMppAHgj/v31trWVDQUZHsDmFi0yNOJKIQ5zmjjV
HWwoQo8O+VZTVb5zbTjgjrBQKDDBHiGnPMpy8ir0UxIQpTkBj9/sZAxse9rqebnNsnp7ezhrq3Nu
TXKJjMVeh0clOSaG3kPKG+3lSXYP+ljFtK3ZQUQISCnYvhZZsksvKMo01vLYJkfeiLuetw8UjeZZ
rqqur00e0KVoz8Mdix4dKVVZ++YokgbDMWgexOgbPSINAoFsNIAoDqQVPwDaGykuBAx4j8tIKOKM
Wd5aBPQ1Vo1sW5j57x9eGTCigbIGDdnASlvLjJ7tm97PXVpZhX9M8sj2g3Le6PPutom1MZybkBbf
LWvDprxERuc5dcCsrPCtlc+DsGbpwEed6JoHRRM1sfrK845g/rtrKr4pilSRH1zue+lWQLkOhS6E
VotumfReEgg9pyHFg8a3SOhbb9x5rpyt6aP961vcPrXKtoy1MZ0bXP5+tiq0EpNvmTDYfW2TPMQd
oPCrlY0CoWMcTahpg2Bf3v4JHvpc60rQJICihOz9LCCmIpmwNgYUCSGrjDobcG5SEDWMbCxH00Sb
/0G4wH3sb3vVyh4EAx7iXEQc6E6XO/zw6itE0unJaWpKM+w7L6jTac+HX8TkS8OceL1tb204SxZ/
aS4CcYF8tNT61E6ADKXQdr2HTq5x9w+fBxnC0umDk1LmTEVRmE5W30A1zv09dSzwFT9/bcHx3f++
b1x61BwXRTLEUKXL+DCHzswjGg8brbPa8PZAVIakvVKV4I+oCwwEhcEuD4s8bAeFiRWSYrQPLaLM
gNUuqlSSaxnC8ajbguSjmpJt6/KHIoN40WRGhWc85KWbByiHRWhFqoMSxYtU95GJndHEf3uofzOh
8rlw9jvkRwlLkt4UQ5ycLJe0x9bM7GoDkb5n6KGDqzi3sw2KDvzemhCEe539NU+c7l6AvTbgzWz8
0iCdefsXrR1U5z9Iuv/qLBGZW2FicHlttToNuvwV3MlJcjIWsitA/UeheJjJwt3LExBIVpTM9UXb
9oozrkI0WboONoaPlQf7xTfAiwJXrz9NaPYPLD60O3eseKh7dbLtM58HRkXdUPT9ENRNMUVay+uI
Jj2N8KC1IsZofo/CUrP1LVWT1vWKgcEZJHrgUFnQKehCu9wGTewnJmnm+Bh3vAEuQtef49T9bVWk
3LVz429pkzdBrCdVpLnNn4GU72hYS/bCne0jBNunt9sLttx9Vx6E5/qCM4bcjZxr7xhD1z2Yfk8Q
mHu28/ElF/SY2Fnk+1yRyVrdmGemlgPu7E7Rh8TJSMfSU+2aCL++p0DoxZlia66dkkvRABgBwHMA
Yrw04s5CS8ZWxMe2NEI731el6uZSWZCiCRJPdgythvg49Kdh3jDv8+0VUX1/uXfOpqlrMpbmDr6v
/S5YZA+Ka0v1eekZMWsOyE8bfL6Mkb8PLa543K051PkCSA7utEzTCk+Pj6Nz3+bzrrPiMGPPuaWi
2Vi7f9HSj+wuQKwoeiwDPZunMma8MLw4PtrxI/HvRp1FXq8HdQZ2YhUdxqoteBQaXZD3BdL00hY1
Jw0JcYtgUOmjn6JxiD/zbgYnvb4xXEUBcnUGF1LCBTcKqmVpBnmdaz7ObnIEwdMG6uobbsVf0or8
GpN6d9vXVk3heQfqY9ATX2UE6VD3JbU0JMpbGprJg9HOGyN5yKkKr6UytPz9bLFGGySYpoAhIz9Q
aIvk3V1ldyAvV1wGa2eMDwgswPRAYF49WznEmix/QJZZkPSOF+wxme19OyeKJVpBcgMIe2ZHcoix
x5sp9vulAuO/phn9PlK0V/WGvzEL8UioEVZuu61ac9tp2q4zi6+3F27NIbFuUAjDjYdatXTPJjbJ
S5Q+8CDIhqDkY0A4VPTIW45cYfnptq2/qWf5jjg3Jg22cibIxc1OfExKp9/mlpUgtnB/ceb1BzMe
6K7mnROaNdVCYuroYytBBrX3m+X4gkcFxtBVwQjMzcadjeoXTd0vRC/uvdhBiCDah9gxisCfc+PB
1lFxh4IF23Y5sYNBA29lhY6jkCBwCWzR+VGBgAZ0+GXy4mRZfMfbxr8vZmhi+gW4myDJ4Ydl1sb7
Rot7RGFW/JSWDFQms+7f+0nxnWdTcy+AtorA+8B242R5EAzNxru6tKqn2RnaTVx2Rgj19/ixyfI/
U0+3Pe37IrDHogk15gxPpGt52GQzNDENFMnmsu3ujB5VE2DNrXkKivyeCX8IU382wypGGTNxWLKp
rKTYZwP9OpMujaCgjh/siB+I3ZqgoDM5xuBV3Aph+cHQjunOEgV6ec1p/GNTb4xuL+vVRQCMhoYD
FFUlhPtXDKjcSO3EL4oMEuOBaT+X1unj30ffGZQD8KrHdSzdxCCOSkuR+dnJglTXUWQKkMDViYKf
v+SuHReNgAjL5FOyTWt/SgwwEdnfrSoct76xdeLX22O43ueLlaUZBM1maDWTSdXzbIyNeoaVJf3R
fJpY5LD7PEHIGBGiB2Mnghniu6Aovm14bXFABIZnGF6wC+jx8rwE8FWH7pOAXWyP17G5+/jngTwD
kG55x1zBZ+O8hLhTM+Ynhucr21L648Pfx+mIzhIsPH6rnJ+aE7sTnknB4Nm/WO91rUiHrMzOxeel
2cmyuRyZj8+De5xZNIK8WHR7AFf3CGqhZwOQz1dIcHX6mCPt5cTWoW20T9MIJnK7qRTh6qodaAEA
iI1Unidj9Ax0VbSlBQ0RrW2i1vvdDQ9UVXlV2VjukrO7t2CDW4q8AmHzBK3iAcJelIfZoLh5V9cE
ED0MBIz3mkwOyBuHjrrO6KmuBW6iV61SBK5XGx6+6uMcAe0VsmxX5Fc1tE8YIx7i7iGwxPM2HIxv
H170Bf4Jzka8HK5xR2aMa6TvcAx75DQO38CsV/SKu3Rlli5MLH8/WwviAQTU6oIc8zysRMBVYsqq
70uHrjWjuE5tfB/MuffVx090hNlL/RvQu+sjt2NQHTP9mBw1mvaByN1H4jWKCZLVvrG0qBiiE9JB
RRd5O7k1TcStgTo1ziVrguJN7ablFlXZ+OD1FsqUyYjKuzfmAQAEPKwKNm9LzWh2mcZYaOuc/tR4
p0cmLSCOK3BQBKT2Vc1mV8GX9BOlJ5Q5QGS3afPkNPj1T+h8dZu6n59doj+Kuglp2SsezquLejYl
0lXnaFMs9IwmJ5emG8tLQzr+vO35qyNaODdQd0SLlHzNGZwRh6cEpSvny+xrYVfc2+g9EfwFjGm3
Ta0OxkVEgNTGIiMjDSYZLVoIMLycYja/5YX1Cdpa29smVg48DWD9/zMhV7YZwAJ27yAza6cPfvmZ
OGFO/2XCzkxINxCN64aNlQYX8EC13f7q0z5yQR9Kv1IIpf/DcHA9oEyP5+5V8t+F7F6sdW0CLWJI
LpYHY/7TxX9u21h1gDMb0rnE0ZZom1Wf4I4gUTFD/2L8UTU8aIf7yVS1ma2uz9JWj8wpDhI5uDHQ
g4eYAVscIoZRYnwbC2Nba/E/TBvEcMC9s/BXIhi5PGqhXuaB5wtvdk8nu2S6s8H5Zbq72/O2NpRz
I+alEZHQ1FrORWBtkxAcsz9aOn3XplQRr6nMSMtD6CC4Vi9lRe9tzk6VeCr+IUpYdiMUHRaNjysy
6QHZOYNPqMcOfGDhTPq9Pg0MSuaq1V87AKDWqqGsuPTOySgkywS80LUAnnN2k/251BWX+FWYsOgE
OMjNo4dbB1Hm4ulnNywfCZi3ehxlw+w/mb6+T6h5oHMaaaMV/sPiA4SOG931AXGRFh+HKdQqYwf3
of7upL9id59+mEt6GQ16h/FQQ5XhqiM2BQ6oS40Gt2G2i2lkGZuEb/5hFCjm6Wi7ReuwTBJT17o1
QRKTHFvO0rsZElw7Z5jiXdnWquTscjFeJBIQU4O9FPc1gixk4aUJyz1IyXUVmEj0fv6U+YUd9FXy
VZT0E07s341AYm3ydBX736pVVM7Qw7E0Jsj5tBL9+BCY6/Qj79NNou1YOQV2/ZnFm1rcC1AN357P
laMUOlyLPDlIY+AdkgPaXpyQofK1Y1z9SUowx9A4GNH2brr3NcgsbxtbbsurGQXzztLRsWwp6TaN
tRnKb6yEWFY5xveuiTTeTId82+gQT7UIA2O0a2+swqGBxVyVXNvKsQQIz5IQxbxew6JACtyMWcL0
46B3oWZ8bZqXOCWKIV7DeZaXGPia/9YorqnaEsZTn7a6fvSM51QYQT8ejEoLkmHL3CiJNwii/ezH
7Xn96/XSxALridTFUjtGBmAZ+tkx0sVIquV5bR+tKqs3EFkElbtJ0g2tO21faK0Z9YX+lomiGQK3
Ee1u6LoyFKJrf3uNN0UOrfQnn6dN4HO3DzLN6XZGkzbvg9l2n8qmEYFZz9njWKNDFreU8WLUotzq
CSJrbS7gqPVEn5vZeZ/muthP7mSEmtYPW6TDitAFqVMeVTmtNk6jpVsismnT1ugPD8COlIQTjpJj
LIjzqW9cUBDqXAX0XDlmL+Zn+fvZ/CSdqaWt1dlHyA9Hrb5Nq9AB2SGyb7cXYsXF8JhcSAeRS8LL
UtpNeW/51dTo3tH29pV+X+E1kG5vm1gZyoUJKZznCImLvIIJJHRMAIOmQzrfkV//YASbBKB04B0w
/ZfzxQTPoOM9eEcv+2Tpe1aHVQbXSBWbZeU8AAb2f2akQKGrU9FrOczkdhEhW6qbv9Mxmuoj53NQ
1O/gILw9rutSOAqa5xaljZIbhFRt1XnHOPdD0XmhywD4jemm86sgLu6NeWsiR23oP6Zi0zsfD4xA
eYH/eXgsAkQmucdUuwk3SO4da2rfT7VzH9P2dfRU4Oy1M8iCUiRYpAG/uG5rS5vZylyCFsCsrkJ/
AllkG5AU9wipAif9bmSH0rIDpR7mmvefmzUuvaaAXG6TjY13dKvXodmxNPRVjc0qE5JjUkEJ7UWN
hr2k+mnO2Y9hopupUD1i1jbZ+Ugkx4Q6aeXqCSbQnL5U+b5ekuXabjQ3t91xbTRoTsLDEigpMK9I
96FL0TvGZ8M9goUn4MbLQF9zT0UsuDYWE7gfDRwEkMGW97KGY9xNJyAxrcHclLMfmsIIefG9pYrR
WKuWwHgEMlkEkyC8u1x/uzL7kmkJ2q0gWbmdmOeGXIjhzSx8tMM6tPnqWpRsY12bg26i49aG2tee
lbW/g8hlmgQYANhvCDEPIy3ruzLhPOxNl224nWYH1uTlwaGAaYzEMkIBfu1326mm0Km5FgAJPEb9
1DpbVns2dAy0sUyCymbNSzcI5zfLq/p+snNviyditm25hQyFC6rOto+9h5SSObI92mxZ5U5PumD0
bvYZ7qa2p0/djHYAdElVAW8d8sia/sMUYUsGF2ipZZHQOiz36CRuaiV5bKJB1BaIEv5kXb21IO+G
ws1tl1tZI3gBgGBLbLvAKC7XyGhcLBIkf0+m/qPMDxX92QyR26lgTSvPpr9Rnr5E6dBglfap1jdJ
YQlIfI3GHMV+iuZaFZxodSRQm166LkHeIVe5hZ43mpPNUJJCeS1wNL73WPlmumRPuKpJdWWjYjj/
syUNx5hrmjUFbOWD4Qd+ncQhn0kcGXYsFLtoJf7/Sxv2f5tIWiBLNEQQgu1aj2/gXrfah8Yxg749
cPE8FtsPe8OCZ16kBsCeihLspTdU2TQ6iPCc48CgGVPsi+o7XD0Y9ZfbdlbcAb1nQAfAF1DnlnMo
gPA1jLWWcxR2Fab6N1TyFKHEmoWlp2bBN4JHQPaGwu4Zm/vEO6Zh06eBr3worbgAEo5giwPE4a/6
zeVUFXEPbEiV4u4GSiuLWLbXvH9YjXMTi8efRammDwlpazHR6s8ZtDC1MGYPydePLwVk49CICW63
64SGnbPZEkxDu4H9QuITU7jv2jqglXtBuuD/VxHwaFBcdkML9wVLrJOB+WJWrPRyi0hvnQtMmnTL
DE3nMiBs4iN0qkI+DL9woN5VrReYKR4UDe8Uq6KyJ23Ibig0SIgCpEHy/slsrF2Z9PvEQDE+9g9V
1ykqU2t+5iJww/WJqAAefekETGOtDeZAAIXQdE9+Dz3IPRR4EJWJZQ3P/Cwl7eAW2gKX9h9N/SXv
XipPgatac4MF7LHkzXE2y3kti1FgnGsaH+lUf2ME1UjPpfvbnrxWfLGgywK+WAAqwawkpbVBqtWK
0vFRY/OEDqkrKHztUSp0UlB1sT1pqkObwzUo28U6SDdm/84h3aZ34y95bu1u/5jVAaMm8Td/e61u
N5amNphVDlBEqoNji+Vf2lbVZ7e2bgstLrS/cALhar1cN9I1dWKVBjzRXshQeb2te2sKBNEVQcKq
IfReIlcMsA7espeG0m7iHgVp1bFzi8deN7d6lj85QvWUNYzlRJP3MgSb/jMkr6Cl6clf/KM/mPS+
5szZGh7Nd/kYf0F+V2w1IEoYaczHyST1VsxmfNf1A9+I2Ha2Zdo2G8+u20joQx30PMOT2LJ/mgDN
7PK5Tg6lcPuoiwHYIUZcbNA1ByWFYqp2buJ5YwAuaNjijv9uj5ULOTW/iNK2AuIGAfUudzW64XPf
BE2XN1FtgN49r3VIe+ZA8ZT+MNzndKJ3fudPVdB4wFy4MXRTgOpswoHO9rbkVXnoEtPfWlTM26me
cvCl2GVAJnSRt+BX2WUVDsiEteNeS5kboKIs3rzZReQ6jNluaqi9Z7oeh44G+M7YdtqL5SLjLVBK
BPdg4HJtftLiBPIgtngr8F89tYNfboQrxK4trHfXyX+IzHK3xkQcCAezB0srdjkeuRtSm8WRll69
G8cpD816LIOJm5A5EgkK+zMj4KfK5zAHvVjg9cn8AjHFNOB50oQNZ3HkuAJ/QFp7AyHvPoL0bfVm
l2kT9XqlRb1T5Tt0zlkhxOWnEJ1V3ROaqp0dxAadTe9pyR7MxFNEGzTSOAN/9TNv1AMBx98giVIY
4dj1TojiFRBULUeGP6HJo5txGtV0EsGEbq0gN8XvenYFLn1d24yVUaNDq+mCMsP7AVjM/mkoK21j
TXMezWaab4zCGu7bkepo9e0H/Mj4W984xlvMBv3gN+7oh3NGhu9dmeh2VBITfT5Qe/K7rAx0BO9b
aDP9KYZhCkDFXPxJevLdGJvyUeR4v3R+SV/6mTBQtY9jCLinG1ZWp4Xo+ci+ev421Q9j/GkqPf+U
ksLZCbuL8Vtn956Xdh8lSY3uFQgldVHVC/shK2nxWKSaCIee+8Hc8i4yyoK/pYZbn4SXwxnhSuUd
+OlpoI2ThhwGxStFR5+KSxoDgK3B1bca1YDvb7J3K+/+uE1TPHl9b4YoShh/rDrxtlaRJDuwaIwP
PjO9qIeqwXayKh7lXTkHYH1tj3mNNgtiJHxb1u1woGWeQeVPtOXGaXsSubiJ71t7dA4omGGgU0Gj
XMt/j03c74Yxpc+EURpC8zt5M5xR7wKfDajdJsmg3blVNu8K3tSBmejpQWfE3xtaZ4euSFOILOne
rmr1Kar0cdjUvLGA0W3jUJRjekfNlu8G8WfojTCF37YosUUmiIMUYcfKAQ/mPnR+odFoSc1LZ6Ir
3LgxRMtOjbUBZMTa3L4/Vo7ci89LJ6HWg1tfixuGB1MMJD97Yp52Z5ia4l5eOXAvzEhXSJwObTcm
HTu1IvDib5xuU76NY0WMqbIixTB0xmr5cc1Oghxsfkes16rdONrHb6mLsUhhjG6lLu98rAgFbS6v
ATSwHlpfEf2tZQxhZQGGQbgW2Ttp3asWeFLN0tlp5nqOHQDdBYMigwbOovmxr5CCxYbJwBZQWEXI
+kKLrMlnUZFkKvTVugf+75dILgJVTZJUKX6JG0fmvCGaYqiq70u+0aUpAEuuxk7GvHEi0JPd9vCV
OBodgQDiaHgGIkkuLdc4ZsRgI5Zrap+L7NHoX+LsZNI7SOgoHGN1IGeWlr12Ft+CcEZvRT2wk0V+
AxwgPkyYs2BRz76/uP/Z95uCOOhnxSbyGxCqxJaVhRkOzNvTtZIbhxGUqxZNXjw6pdWeBwLCgwGr
XeS4vqYwJT9EH2+WpoE2GYK++NWqWkNXVmhBQNqLrKt2zbSqjYM7OlUVHyunWgTM+zpoy3SL//hP
FXcPTqMSbF0mSg7/lmaIhaYSW0tOGE5JbzYJVIeO9eTvzRqNaNXU7qsmRuBjqPJFK16xMNYtPRGI
Sa4kXKrZ9CrQK8XHNIlw8XBVw9Dq91FBBYbYWFinpWRu3zCjZBStJIUFWfNGf27nUpXlWLklFqI0
PAtRXEKRXfJst4Qsit9S55jlOw2EwWxDxo/XKC5MSM6NHouM2DNM9NXWK43AgMBw+eG2HiQ7Xbzc
8CIAbwheAJc7KEecrJspxQ4CteuhYYo39MpSYIGXfpSl+xiufPn5wcBbb85s7B0vdCLnwz1V+PVA
x6BZF73zQCRLByXRdMELT+DiKdpgdFE0nV9vb/61AeDhhZ4wgEMwBml+Cp2kTjojfdomYZOCdUpx
uKi+L/nRpPOuxcFDT+4XZm0novChlYME+GCkseGoILWWs788aUDZQYHh5bZ/oP5ncIEwMYWdi+pz
9/MfpurMljRViOft0hctPU3b2fqkaS+3P786FBRPcPkj9XeF/5k84nnOXLHTkLvPaAHBPy1abZHd
ikrVka+yJbktLU2Hj3iinUz05IdTwr6KQQNgr3Py0MhKO4AAz5fbw1s5UFyURBHYLPmEK1AQ0ebE
7GbGTmkJYtf4YabVgcbvt42sedvSQwqtHRxbcIrL7Ri75qwNCIpOlv9kF0GuaqNa5kW6RkDQjuYQ
XF1ARMt5IMOnJkMeikFlyQ0mvCE77acej5vY/zha68KQtPG9gXpezrHxTf2X530tiRXEzautUlpa
8YMLM1L4DBkNvaQlAjEqvlVo4uGtG6D4ENjJc2t8v702Kw5wYUvaPsSDaFSmG+zU85MZ7wZ+ouPu
H0wACfq3G3FpdrtcfitNO8vgWP6Mfu2sDUN0qSnceNUDgNLylwoaQJpSsGTPhVPiNYBdmuUzeO0K
lr5CoDl9qVsKpXmTa4oU6tqzANS6C20sghcHxMWXgyI5Szo7HcA0gvDfR5QEEorfXksORllFdpr+
MVptM6EUEsSuvxli7XdmxYofsbJ2F79BOi9K6NCC6RdVqUEfnLApvQ04lJ/xgv+Ht++FocVhzwJe
0QrmxZWG/hLPecg7RE+i9cjmtpusnBLoiUcHEQosyKPKvd1lmxed6Kz0BI1LiKKoVH9Un5cc3XXm
KUliB+VCL9Jxpf74h1+PSAZwVPghFCEvp0j3+0YzEvA4FBB2Q2cdfRgTnygeNituvhBt/WdEGkMP
fR19HPv0pNUn0/yeOubOMIpQNz7dHsyqY+EVsNSIlqSWZKdK58JuFzu+ezd3O6RWkK1RYSzWFgSo
Sqw08HhIAUtGXOpBZbbO0Ohj/kHpPtEULXdrg0CCZOFTQcRsyYjqEfKfbc48LHi5qfLIrzaQTb09
T6tDODMhLXpaFiLvcpjw602SRG50+/PrI0Aku/TUARMgbTtk4gyezIiSuQPeVEhHzN2mqBS5muVZ
Il2ePsAn/xmRTudKyyGy5yACwLPcbk8aPRDyQPg+y7/39Y9uUCCwVGNafs7ZUdJldZuwBOYq7TVO
KZgvdraKh319Wf4bkhxvlNVUZBoKzpCyvcvcHVEsi2LGZKxGQUTpVQOWZbL1aCbTfqbTvtb6jZf3
j61VvDSjtUW6XLH5l4W4sVBy9YfXwDq3Uwaz5Fti9gGLT75xYuW4m9o6AIL3/8v5DMm3/XHuHa3A
JCYz2VVEpOAmMWI0MPaKx5rCI4xlNc88YuzjCfcnDDnVrzh9dsDMX07724NZOzjPnFxG8buJoTeN
niJ5m2wo3df80a+DWlW/X/U74OiX2jc0yGUtYJZQ6rgT3goECglxxqLuH3raFsmS/yxIN75OTGT/
AbI6uRUPxne0cQS3J0o1BOnIceYm8zwCJ+uyY7kfVIzZq2u9kFJCnAD3iqxL0rglcs8OASzIsgI6
PdfzlzJW9J8tP/Fqn5zZWH7DmT8leVF0kweufd2vwnL4LezXtt9qAo3Qf25PlsqStBqm2yajXSWI
08dNJ5qAgwTA0IeQoUzTpmJ729r60vxv7qSl8VnnmEmLuSPu3oGmC1WcL8uvvTVv0kUAdK+d68TD
Q1p/YPEPj32uQGU+ZD9vD2PVDLQjkNNcqFwd6Vyp+96rXTEhy1z4pzGt7itqBDURIcssxdtmdX1A
/760n4OzT87TVEMx513v01MzFgL1f6N7GDoUy62s5/dDk6BkhtYuxTSuLtNfqSdUz6/TgFnVWUxD
+fzkpQJKhTMZA6tUvXhXjeAtDbAgmouhK3vp41OOfngkuOjJqn8waPSVgyKcXd2oZwYkZ0DbceWw
xqAnmrj7hS0w851PdppsbjvD+jjQxgWyxuXxJjkDzfMGdCc4bti41VDgVNGcqr6//P3sLGiosKo5
xt2SfYb2maviiVn9PNQLQKq2aMTJOfo2dTsKkmjUhrIvVrdDePYP03P2fSnfMKHomHUEz9pMhMnw
jHH8/31fmn5jarnjpTU7eWPkFxvVk2t1q4OreeE8AuJdlsMR9uBWYOxBllf8Muw5nErgs5wvpdAU
87TqrQj08ZiwIBOnLT/kbJn91kw4Amhci7oTAN6BTnU9tEcVB8naeIAQQS8YAGjIwEuxK++nMc6K
EVlZCK8jx1SAI0bYUd8ailtYXxuQCf4mDalftGDIErUm49xIpuXkSoddGpevpEWv1EBYAbI1YB8q
qH5k6RCV6W7MRdT7c1AX7mMWTzsQzO1cFRHcmqNbEBUGNBk5aZwLlxOcJMhLlh4qavO4f+9GRXSm
+rrk5mZZN8MQ40rovppzZKpastYm8/zHS15uzYQ3STYja5duyzaaS/CUv9/eSGuesdD5oSiDFCfo
Hi7nR3hzMY41Yg4/swL+6t73RTg1KuTjcujKN/TCTQ4leWC4rzglskqbus7FfoqTLOjtpw4tnNl+
rF6474PgQFVsWl2WM3PSHdA4zTSD3Y2ddPqGB6jevdyetLV3FDLPwFJAfRT6LMu6ne/a1HEyGnvJ
SWjm0ezHOUrjeQ5aczzwzop8ZCSTuH/vB5W/rcUFYBDDwYRNjByHZHgkGmG+Dmo/3K7bYpwiszK2
k+HuDaP71Iz+5vY4Veak00kYxeTxEuZSQKv5OG0zh0So+kD6dj4CZxfdNrfmi+AdAVIZJMgovyzL
ejat2cBBVSoomFcN9l6bGfCjGeoVJLB7lULX2s5CmQqSBj6QnldyBpQ0o90NLVhSnWiodyCoAhLo
9mgUJmTOUI37ltO5Cz9q+a5Xn9vk5+T/um1imRB5Wy18SQsbP6Ck8mHbZXZh+wmqVXN9n7VfU5UK
0doQUBBGCmdhaUHfxeWCTDQtEs+m2ams8T6wpntLf+GeChy6NgoUWcDSClugtJEOUXgZskRelkHV
/EeZfJ0+TEu9hJpn35dO0ZITBn8FARcUEwEeyhpFMnvNbc+/v4zvzG1zsFXHpo3vt/4nYAu19I+m
/XQyxeNQNUvLWp1ZQXemB5G+MjuN7XF+sDvFINZO6PNBSFs96TNWoHiHQXQPI5QjavY7hzBC0t+j
NYUT1WtdNWeSZ5GZD67RwdzUhxATqeIXe94p0xoqK9I9ANmzWY+7xbOsNmDte2p5gQCENvv88X14
PnnSJeq4fdrQFqPx+J8Ggjijirz9Wp/x0oflw6TUFuxglWenzPX33XCf+fckviPxW0V/MW0Kh/Kl
a36a/l2vb02dHAbVJlJM5V8CtzP3010qupzhB8Q8nKcoSfeJQBf13T9MpLfIq6MgCsCzVG9Nc9cg
o1EBXWXvLMBRFJ9fu8/Av/nf56VgsGj9pjYA2TyhW4jZ2+x3k21ifUfT948OA2g78OICj7SwUMnd
kens58UgUNbFmzqwkOEcFGH29WqgFReFYQjEgYETr9DLwwDnzeSmXpef0IcZjPQrqJEa7TDlKpXJ
6wsAOvcgA4MhoMauosNqZqjTuaDH4/x9mF8a82DYioNnzQQU78FTgVQHco/S6WkBCTlqzUBPJenQ
GQAxS0U6+PrgxBP9zIB0cI7WXJpVCQNV0QXAI3TKHrsVC0iYgL0AmBcbNH/SajDdGzqRFsXpfuZv
zfh625lWJggQDlRMAEnBK1HmDUFudvRrQrDWeRt0pARlZR74papSen0BwKHASuMgLQMKD7lk4yS1
IzI7zVGIfi7iDcDYzzl9nhCoF+3B6j78fr+0Jp3MpHQau/FgLdvbT1TVnb+yICaEIhZsCIDgaOK8
3B6T4RdTnVB+IswLphevGxX7T2VA+vnocADesIMBj0UgFJz6ze01X9nfFwOQLpSSTK4mOL5f8q+T
fRiLsJsOzP70cSvQH0IfJdCDaN2UdgZlU1f7FatPiFv4fjDvmmSf8f1tI2tThWc3DkP8AwGetBa8
0WPdpy4/2T9r/7NlvN3+/MruwM//3+ellehHqlWT7vATz4ewasOij7xYhP9gxEGUDRENwNrk29d1
iaDcYvzk9ocm9YMefZp0VgR4qyMBa48B7CweeH971M9u2MqllKSVUZ3cZp72Gc2Hd4uy/s0aaz+6
PZ61NQFxkwFlbA2wUrl5tuC1bTOa8VOV3Z8M8uGyGOAlZ19fnPtsIIUjcsfO8PXOPjSUB6bGg2b8
cDsAjIDQE7q7wE+BmfzSSKZDW6/gWJIqmYDEvJvnU4UOFpUq5MpMocCPOcLpCwyYrBZokzl2XXAq
nCztmZen7OMLcfF5KSAhuHhJm+PzMfYHP6mOqRWXAoIAuUU0NBqLmvvlJIGyxnXryaxOA0E3Tg24
uo1qYuQLvVNEVquWbBDpImO6mJKuQFtjhW0yUZ3gc0EGWnN9oOEI0o7bjrus6uWDd8HZ/M/Mslxn
rhUjCh1iE2Yy/rluJiAN/cCwj7F2T8jJJF04zj9vW1wdmL9UK/DAttB2fGnx/5H2XT1y48DWv0iA
cniV1Gliz4zT+EVwVBYVKCr8+ntofHfdzeEnwnN3sd4HA6ouslgsVjinG5qGpquNrZ/rEMQjC3nU
aoUflhrZhQxh8cAvppOay8j7n0Bvj6n/a1sJyXXCs2Fo8AEBIbqWBTvwNbcpKzBZnc32bl2ftWY8
5CM56tOg2B+ZJpeChKPv1YWvoVcTMGpRXmKWbVYFvpLtALcNh8JyMQmOGOJ6O5hXtZgy5dCx5qvu
7al1slX9UJLFcnDkEbqjzPsWWQDI5DOepgycX8GLXQBV3f1OvS5cp932pkjW6kqOsFaYxwzqcYAc
251CUr12KsC5t68dRNScvAxTzBzSUrgamzRf0AoFSpjA7HBS/KhNzXAYjAiNfqHV/zs+x7U4wSOj
epiUTQvU2rL83Dv3QbIbskNjx9urJkEI4u8E1Kx4NwHgEgQLoGSw9c7MgKBpAIm/x3hpvTdAREHb
j7P3xQNmeNl8SNr53y0bYhFMcoQsdE8KZ7RE5w/Su216xmBn/ToX/8fPc2O5cGyrOdZBF5TAOS2H
KDf5rKrCQ/PdFlznlQKCDxgcvQyCHgiHmGerYpcctPyznmH0eJdE21skPaMOphgwb4iagtjUjCim
LKocWJ1VrT8bWpCdgEc4nIzmHUVS2MKFJME5Wx7BDCmnC/F7gF9FVauIZKRHFI7GAdoEoDPEN5EF
kMTRmQCg2v/Q50PeKmxZtlB4MiIBDXbBt6CTy9STzC4B5T2n7JVSsiut4BaWrwgsZVpcihH8AK0n
m66MI4Zr5ivL7ZdlfM/pQJeSjlsSwSug/K7NN/GcoR8bmp9Tcrv0x/mwbVEyTwYadh/AdAAbwlpd
f34YrYIQy8nOjcfRFs24L4K4IDcky0+GpbiNpbvyV5iIqW/rpA0a4qFVdS13Wep8BhFHyCb717ZO
sl1BSh3MwwaCZU/0zgAPMEjlQQyjN78KXXHa5V/HeqHrFj1LYoXKT1sLY8doSV7ceGD32r/j9nNo
2b/fFy4vc6YN3l3oq7bpc+D1B4BmREAUUHhF2VZcShHejqD+8ztbhxYO+bDXss+upxAgMyxg04J+
FXUndOALhpXrOWMDwdHwTIxi90DjTupnqs+nItB2mVaokiyybQG2jINMDtJqiJSuDXlqgtbyEpwT
hGvhw4in5LZRyfQBFxe+DEQh8DML+ui1Xtk5JgfOM71x2b0PhHYMegRx/nNbjmxj4BR5IM4vFbGL
xxnXyh7NDnL8ugjdMTuaWnvvOyogW+l6gesZVMk8RyFyT2kAxunnDuvV3pXMD/PRVSyYXAAY4gAR
ANclgsiSAJ1WrTEDvazPdj4owAsVeLEsnESCgmN98UeE2Ci05n7hLf4M39VrcTEl4Wg/jVMWAx9A
oYtcEmI9MLUgOBZ7etLB8AefLoj3wGXj1SELS4ApzK7ieleJMa9teLWrMvU9iEkn1B3Q+9Shv5sM
w8GfP21bGbdWMWQB5SdqtByR7U0XTgt6P3NeKQ9gQ2odnWlvG3cYMnNHvPijpFfc9hISGgQTF/KE
W4wkAIEGWER6XhAoN2hUsfo9BlabMN9XwDGLc/T6kXdkGK6EikfW7bIiQz/m2aqitoo1FdO57Kh6
gLPngDguMryCyzEAzGUZBDwAQXCfsyVuutvMV5FMq4Rwm7kIX5m+uEUFeIbz2n1gXg8qppO3qB7/
srOKNCJalDFe7iMSuBZiBeY8lR4el8R9pex5sY/b5iZVIvAw9IkcA5g3BMMeA8skAQijzqOVP47z
chqb6czATrItRjKAhRQGGIw5LjueZ66wWNpidj5IKSGn1QZwPSc3aZfsLa08r84cLQuv5tkRYWMI
oo1oTKbYrf4d7Oz6Nwg3q2vmTkGcLjtrwd7XbxemKvDKbqJLJYWzlNlOHvQWlGTTbUFeNbvZe6sb
gz8ktHWF45MZhm/oeGzAvhEiCk/CcW69dko8hOn0uJYn77S9YTK7AEwjSC4BK/O2pY3ftj5yW+m5
MeqnaXbvNXN6GjAxsS1GqgVeAsDH0pHlEufyuhVhuYGmQ1BDLMO+LDTvt9k7ueqlKXOqQDDjpNMu
b7gQdh50IzNwDRBL9zZCNmIcmvYUVFmYAnwsc6bYIS+jo4qzZHfGpVDBGjRq1tSkRnb2OapVk6H9
77XLkijTVbYg2yxkuriCcBNoML52EkOdNIAaQWPP5JP7TEPJLCB5lAfjj3/frQs5gVCpxpz9OloM
g2YgWonT2YgzFSqD9DriXO1IpRuAMnu7U9qcmMOanWfdvW3X9iWp/cdm1EKdpWcM738AYS16Rd1z
WY6xVnS7bQ2lK4nMN4IXHCo07V2vpO6zJdHLhO9Z9oDa4xn8x4fEt95zQQFG0+NdiCiwiO4Qg8kz
emAnUBm3C8pcv2f6y2tViUmJMrBq4BGg5wslc/HuIEXKbLOvMFphglzU0U7rMB1A9q5wFRI7hxgX
XNUI94DnKRyuFOBUtWVizfLZQzF7BrCPG6XaUzr+/OfNAdAJ0HvAXAeucrHDgLXZlBMKPjOzL04p
sw7UcCJzcBVVFolPQtCNHgBgg4BrwRFsoDZswC0A7uKs+cc0O6hK89Jd+ft5Ea3PzOaCmgueX60G
QLiFAmrxBzMNxfWgkiJcDw36W9O8BIvd4AyITIJQQwJsaVQxkCwzCex8IIiCjwKtEuIot9YD6mxG
1vVcjJ8Drdp3LIkqu40LZw0ZYA+N8sUwu9DOn7ZtQXLVXskV4paUBJPjUGySg2m6jGSAhvuYkFOz
AmkuU10fMouwoBxAEWDpb16YC5tXrWOT9ohyz9eqbqIhnz7+uz5ocMWYFf7ENLVwiEbqTqZrg1vN
oF/6sd/paHgLvqOvPNYqxaSt5Lx6mEnjL2bk4TzxvHZeT9Ab3qXgZ0SU74OMK9mtI8bs1neUkLkT
ddH0iSF/DNlde1M7tZGLJ0hl1MuwK1fjOKKZJuic3fba/clDC2+mKznCTdu4dGxJaqHrdNHuE82J
wLy+n/XhkHfPwH45WEYV2ckYMUx5oex0HPw2molqDID7ha1fIfgNWoDnCjh9uB2pFdqURHWJivl8
W66fg2QKSx1QUOvztupcsw2ZYu9YMRg1Wq4Q2HjugEzBQ+oX0TzS+7E3Dw6Zzi5VJAolR8FDlAEs
IDjHtzR9U1N0tGkxQw0Li8t2iAfVA1ghQVRp7AqLWTRAMJPfo4k5dOmvd6wZ2hrQpgZ4Vrx8rq1y
Ka12QpYnPRsNYBLjBXQoRhyUH7rpML2j0QvFgL+yuLIXb8R2CsAdaIHKLVl2qXXrVS/2rMh0Szwh
RCCdCuIjBBNibWg2UXrIAgfP0OnWKPZVeQ9sdfvRUxWhpPtyIUdYNm00UjvhZU4reFpbUBJ8394W
lR7CUoEWnADuDN/v851nHns3AiIv+xX8O9oRn/nAf7y1DEUt4WbstF4DMVSNl43rpUd/ST61s/0x
ZzYNp4XapwKwfYrLWKYanjhgWcQVic0SRE5647fejAA2cJr0wV+CNM7gszgebRcVbA32wVSS39vr
KYkAPNwnAYh4Aev0JlrqB9scwNgCoSCQa/vvKC1+T1LFXSIVggQSUvmI2fHHtX0PBthZgNaanvXh
Ow20sJg/AghJsXwyywNaEJ9LQ/IL19a1EKeZqTsseN4kxRDOThuq3k/S/cGDlqNGIUwWg5jG9wYN
DYbZmYTefJsHt3aHSsvnf48rkWVBsyHwptEsIr4tPIKxDFI0eFvor0V/k3X/PnCEZMBfASLmKZyN
Pa16jfSD+zP3dmkdWSXAbkKzimYn3rYu6Z7AeaLQDo0A2nG9J2NZDcFIU7yotRtt5/uKN4XMrjAU
Dv+O+tfb4hcF/8TYdL722LmAx1lazMMAMOhunBLV2JQsGrqQJFa+QCRu0ZSggs9H9tbhidU0AhVt
WDn/3v3pYboZOHSofIFRTQwPFj1x2YKrwE/BzgSgff82W41GERfLAoILKeLtWTtVMNY8b+P51atp
sQcyOkfTdl7S0j8i9oyC8ue2Jci2ykUxiSehfDyZhNPZmbTrF5fTs9BDndEwNSPLVqydbJMwRYfM
oYWqyBtKcXclJRq90P9gjmto6A+1gXjKG0Lf2G0rIxOEKgLqIn8YC8XYgGnVVMwEghKnvUlImoSZ
rR0AKRunZH1HYQzXNk91wCjA6yE4zzRwGeAPMDZKDDMCUZv378iqvMz6VwDX9iL6CDC+4DAdw+2T
A+hmADKzd7gBSACulo1ucxAICBmhtU0TjaQ2Jl8LYFvrTagwLsl+oE0A3XycpwijvIIGqbNS6jPe
x54tVUhxRInpRV7KfvXDt+2tlz1l0VTJX0YwZ1SQhQNar0U5Ji7qiAlL7vye/HK6McoAQY9hx2Oa
rmfWFzdBa+8oYarnOv+2EMdfyha9kFvNuZ0SyF5RbrHmuxp9fpN+S7Vp1zivXZ9H1qTwFBIPDpFI
IfNRN56BvTaOCjmQIK2Qeu1ywNcvh1kvou0VlXgGQDHCNpB2x5qKh2lopmAOkh6Tep4TIegJ7cmJ
q0BVL5WKwbAGp8REtCPmkFETnHO9XJHmstwbYzQi30+OmR0o4mzZeqF6gYw7Z8QEje31eqFBwyUa
B+G0vOOQAvFdEeVIPDfuOvRA/0k8vXmW1B1rB1glCiJlHTndIWFHgIUx1w8J0GNqR4V8IQl6fCQF
8T7Hew6D0MLRtepu0IfGKvFcJdFSlKhoA4DFPHpZeuy93bYpSA8XZkX4RDrKcm+QKwlN+q4IuvKs
kzTUQBSWVUGYMQNuaQpNgOAHI/hNftWO6nn0Z9hdPFooDfNkR4CaqniskZT0ssHEDCF6zbxbND1V
Ydb39i2t5jlEuqeOXav1UY4iJEqQXwTDxFiGzJmWG9+tgT7nNndJ3hd9SDOveAYuyYBhZzfYdcT/
lXlLezNO9rxrEb8qAkaZYfNWbw65Bi8rRgyN6Y+OP7Qlbr3yA7EX9DLZuCaIqpFJlj/BgNh/gsSg
wS1JuwDqqzx3bjCHRM9PQ5ffeXhJEhD3siMyonf91MQz6DKMlOw1pzoN4FjbthHZAUMXFZLiHF8O
82rXB8xtupQBk6cGagE9TJl2zN5RAARI718J5rUEb27HdfQgoSLhoN+OKlYZ2YYhAkI46eMfvIqu
v2/1nVXhuNXnsV5v+uqDDziI1PzxjmXC88FGVzmwM0RwrNYwy9ryk/rsMI7EE1eqPheZIwLe9n8C
hDs372wra0sIQBfKfqzG3bSAHQOn5TfqNjdTr9fhUmtZvK2WrEKM7AKGIDmZEop0gj+a0YPc+UVQ
ARaWRFYRRKkL0Knyl5M3IfVuwKgcsEfXrfZe9zNHq8+2eNnWXUoXjG+sWOM4iYeBs/Yu6YNdbaV7
f1A1W/BYWPRFQKFGFQNJXpCr8V9xEZCh79EHK0FaI4cyhPbYHMEwekqyDjghlXmakBcoeeXb9m9W
k31uFvPWn4t7Mqa/trWVhVW+z3uk+WAoXOP176AgGx7rsoGhdhgStoO+3WkpbXcARBvDLLWI4mhL
Vhcg/BzqFa1TuN+EN4LW1BYdAtKgzNtE6N2Lcu/ZYB/+WSm4d2Q8OLUyHLdwugO9qedlxgU6FGg4
Qp9eSF2wxYLBOgQL5LYsia+6kiUoBEZkp04Svzwb9d4OwtKMtr8vOYNQAygbPMcKIj4hFrVGDNo5
M0YFC+s5N5xd0t7R6ndX3Y/1V9BgKqQZkvDzUpwYCyRjjybpBOJ888kAj2V3MoDomlX3jg566fk+
X0By8q31x3BZXmj6vMxz3IB0d/rGkt+Nu9eC39v6S9f3r/5iks4arZVh1Lc6z2y/PhnstP15xfL+
8UWX59ACGU+vlRUgRbQoWJ+oD7KkJ0ae0+RTpX/dFiaBB0LEeKGMYCxeYwzMDXJIyzFHvn7p09t2
+aprv1r/dkhoqCW3FRnChJoRKR4rekJ5JmxsRbwvO4OXv4Iv+YXOnYHwBVd7ddaGl7ENqzRcVdAZ
ErcCRXlKyOUlZ48v+4WIxXNBIDtg10pn3Dmrtnf06lgG5iO6947biyrX5q8o4YCMYJ9y9Bqi9Oq2
LgYQ05+oCiZIEiEj2YA2SdSvUHAWk5toIWvzxoG3bn0Qjblfg8mPl7sqGtLXbWVk1o44HB+0MXCH
UbLrdStnDxeaj6uvKvYteKt225+Xbcvl5wXHmNmU9qYFPbrimFex7gP2FE0Hh20psh1BuxCub51P
XYkVTBhFQC1qluc2i/XqNPXgYVbcnyoRgn1VwbC2hEAEye24Su8Jj+XfwU2KHBMGFNBBjokoXZx+
0zt3sSfDw4MhzL27tHrH1cF7qnDz4jGE1M/1Zmt+MWIMdUGw3Y7h/AA4G8VDUrpKeDOg9xGvyDcD
kPY4FE6nT3g2pDWojvSoYne2q/AmsnANMSLGEvHsRiVQHKfVDZMtTYpValv/bjTyE9HRe+0AuBGo
/sijRWangQ43NcKia156t4lMUD9um5zMsAEPAJYjIBy6OD/XS9nZE2mnqa5AhzDqe3CXOTuQC9TH
sgZBGXVZ8/IOeYi60YiJ5wmgOq7lMTto7L6t6nOOFV2QmTmw7AsKVdtSDNnthEaD/8RwtS/cKB/T
sIIZ0ArF5N1NtRv6af1Qldmusb3bDHAuelbGDdJDmbfeWK15Yg0w6232zaHFKzWrhzFvd63l3rud
/0Hx27grEiJYTO5gWhuDaMDpFLO9PEVm6ktSnZH1/eF2lCJyxeTrCPqQm7QE5gcr7TLs9AV0N0Zx
5w7dAaDYTGF90o2/+BXCXWboyWqC0hAOcwHx7qdVJ6DVHMLB/vgudWHefBAWuy4c1gzXc2t1TnW2
luJe05qDXhkHK8OlXTQteC+zB3e2n3tveSzr5qO7qAIVuaL/yRc77qpsAXZLCvnB/GLNz6kV6j3I
RRQWJ/MYKKzhlvP4WRJdd07qrqN22UDLLrLoQ4N5Zj3fb6+lSojgvAcbbIl6lTdn5nxv6FFjP1ZT
4VplFzbHcEWdGG0tb+qs3bAEXpq69dlEuV3v7hYtiHR3PmrVTde7Cn1krYpoJf0rTbhWgaQ2213j
1Wcv+4rSDsalsghJ8pBZmDYvsijtgTFc39j2PYZrFTsmcxGXsq1rF9F2dqvXJmQXoxPW9gsLsggA
s6GLwzcUH1GbU1wqsgTelbbCkfOQA9Cz3q/PIOfdzwNAO/UXY2524/jk8xHxbmfYIFocVayzMrNx
XDPg0EI6xpOFnArrSepVK0XOBkMdvnWzVN+MUdWqKzMcJPxhM8jccMSO6+WcWm9olxQet1v7l9UJ
buvGuKG6i2rW7J3yRNVLIbWdS4Fc6wsXPwC6mUxABz+P/T7vQgDGrlY8+Ie8BBhqyMynyj1SVT8o
10L03fyq5uVOzMOLBWjLXccJOAJottai8kDM3fYBl34evQb8ejLMN6M4QWWng+lirIgADaxu77vh
uC1AZgq8M/NPagrJfmGXKpcGdM3R08icZ0ZO2vCcFIqIQqbDHy8IQEcDCRLujy/2hRI6F74Flguz
ua3ZZy9XRLCyc4tAhd8lf0gqhUg/mXOTZAwqNAATI74Tt6P2hAQNph3Ws9WzXb3Wz9ur9meEQ9z2
S5mCnyoqoM51Odpmgea+r5oyAgrPIeWUv0O5KwHBmyLLPdZVjAmnPemyfeLmMVLCSATjreM3565a
IyBv731K7mqa3QGC5NQ4bQxtooxmPwu73OXmeEsBk6bVXeyPFAzvwa2VeKfOdnd6vcbbOkktwYI3
cPGyxlyMsE3o0l6Bt8tHCtlpJDuPHOp/x6IGcgSyq3i2wCOgY+jaEhDBFo6ft5juHWNkeDRXcVqk
LuBCgFg6NTF5lTK06J5dxw8d67QAgNah1d7VnipvNwxPVPvRA9xM91WrJzXCv6qJ2T/LXDoMEaAD
edQAhN+Fvfchnc/tcE4IjSoV6qj0SF1IE8yvTibXTE10odeUvdBsiVlZqp480hTL5WIK96E7ozEx
qFHMTNzy2AxuyHonLN0+zHP75AJTr2vWL2h/+Gib3b6o/afKwaSRY0XZDOzAyf20bZ8qnfnfX7gR
VqJe5PPaqpcDtZKirrQq7mPpCbhYVf73FxLInDBMY+BQG+AvWpLjSp8tVXO3yk6EU+ZSLTe9ETtX
EBYl9ocFQHVpdVpKti/JDyNQxDSqRRNu+qGkTuslOBDaeGuBKqPoFIk4WSkQZxqvbuDB/Kl6Xy9a
WgDWdwXp9zkFxTzrvyTFByQT9ORhNp4a9uA7z9o6hF35kbWf66oLK7KzQVxtWzSs2IFUXwzync5g
1FaUlg2+km9c9MUPE5xNvnh12i34YaX7wEgR+2iZT/uzvpzMYYlbC03t5Dya39f2p958Y90+S34X
w6lhr9t2+/85R/+7QgB0vF4hTP43Rl7B61WrEXWa+zCjvS/MjWbvIC5ZqR4OwOpJ7T7WZnpY6RDZ
+LnAnT4aiX4DXKef2z9IujBgtXLQnIfqvvgyYQu4zNoFg8TDMoYWPWHU4DhpSTw4iotfep4uBPGz
cHGe1mm0V2PGQI5tLjcN6tJD09+OSooA2ZFCryQmyAFChuYc4djOhZZkWYX7f3GcCJN1gztFrZOG
YHQCpGV6qBLVgLTUti5FCqd4XbK0X3t4+2pgUT7uA//rjDw0DZ7KXI9mHXMaZRbPw5c532NaKDK1
eedODwNBuB2oKBikzwgwfDmAVkaf1ZsuCiPQrKrlM0nN+nlpD6CZDOvpOLaPDstD1n6z6Ze5PG8b
kcyxXMoUVsA1s8pg3LE4QX5sw2zNjtsCpLt6oZTguRoyJMZaQilnancY94qa9jVwtXAdaGzYL2N6
2JYne64ghAS4vIVi4huEUjqMxewtsKK+zQ+sm+MpcVCgme5dPjZSmgr15Ov3nzgxUrFMVoy2CQsC
1liL3nKmUEd29jwAu+N8o1sI+CDXZ68pgfjv6XA6Jvp7HXZwMAWcN/vtNZOfgwspQogAW7bHEX0N
55ah+rE82+5tU5cHINDM/UvDnu3iMTHvwEwaeu2HFhi2yfA8031dn7Z/iNRYLn4HX+0LTwMsDFNL
KH4HW+/qT0ERsSHUrV3v37meSmfVygruZhh1cyoKyMqyb1r1xJyf8J95/qVcWlAEfuqcM10ObvHV
7w7Ma0M+eGurkBGlgS7otbDDSHaj6V5Y+JU2q0YAjnS2miedftSXISrosSicEFDCUZCAVc6zQ9d9
KlTnUtbYgkc9H3RCQ4mF+vP1Wvtru+YAssMAUjV1O2ob/jNly9fCaesQo/W/XLerdnpmJHvHpQUa
pYvf+WL2L2PefJ+KQZVEkW49rBxVBU5OLHa4eNMMWEU+tNbb/a5L9XMGdksNr7C8L/dVX8YjU73+
JCDaBpbgr0zhcMEL90HrYUAP7ZsPaHTasdLcVU2/8/Vlr1EW23XxONTDt7lIjjrJY7jKuKX5HbPM
+B2Wf/FThN1wfWY2E38J2IsXAlw7yjnhXx+6ebWb/KPeft6WJ7X+C3nCSTM01mjMhJvUB/h9zJeD
Pef34lXftsWodlU4ZD7LJr0YedzaHxsriKvxU0vhwZIuSnUU2mBr2wJ5NChGi5dbKtxnTtNRIPvD
H+dp85J0zc96nk9ZQsJmAeiv3drR2LAdCieKe0AqF0lw3cK0L8IXIXnha9ZUgdAE+aNsvDeq4a7R
21cQHOzqqrzVteaUl2vssXfMKwZ44psWckugARG7qoiHvkujwXyxGZTHfCWnDj17FL0yreMoVlZq
MRei+FZf+GaSGSSxMxwWq1p2zNCejXWMWVErmo34Br3ZQEyzeI6OSc83daR6prnd6RBTNjQc8lsT
rRT1rld1+Ujv7Qsxgp00y2i2WgAxZkK/lZr9uyCeQhO5SfzVhEcqlwtmpUk9rfBogFq8z6zszmzH
KtQWh6HBDgOCVf95LZcdWcAdun0IZMpBNww3mUCxQtfdteQU6J5sGkAT5PRlBNKOMOkUYYlMQmDz
1A+aY0F9K7irqR0Lg9lo+PWaE31oi//j5wXvFPRageQEPq/VX5f8W6Jq6pH+fA62iT4MPDbE4iid
NPz8FS3lGAR/yNP+CUdIEV/Ijgtq/f+JEFTAXFtljQYavG0/zp2oZlGmWiWZgV2KeLPNhOajMyJq
o8ltAFQvr2Xg6F4e62WMDLv8hWv0UUv7aNu6ZCcUfJe8CAuoRUD8XVsXSde0b7IV+aQcWbmV7ixr
/GRX6QOamxWL+FYUcuXoicP0BFrK8O+1qAZcHQCOBisdTBB9j/nXDpHIkHhPhPhuvK2WJBbjiXmE
2ZYFHFlTrNpreb0GBedSAt52tK4/0f4QrksRauQwTJ91o8UxQq7HzXeFpnqJShUFXqKLQDDg7D3X
inojXU07aUGs5E6YH0Ufc6RPrXVAhNYboQs8G5XEt/YJbVGsB58dGgJNsXY0T+iXbk086rtJ+whQ
aNDhlkj0KFIHUr04RrrvoXUVkzzXeiXTmnSgjADY2QIK09Hpd5Vh31RjcGcuKmC1t8cBGl3IEk6c
62pr4PS4C0uvADa+dlvWZsyWYN/2SZzX9U6n3VNfM8WYp1RF3L3cYsBZJJrNWrqtC6QHDEiOdtw3
M+ZV0ykMcnpTduDv2zZS2a6BL8110AaM7LuY81mTuXVIA9wcs/0ZLOjixEn3NEUs89Y7AjIJ6Yc/
IIj6m9kUs0+MLhuQWHKWdUZSq0PhrVPhQcmEmLytnlNZwAaF29Ezx2WyKQIm4r9g0iJ0ahXmgGyt
LiUIAcs0OWXicaySFbA4DUH1HtFfnli7f98SUJShedcF/vAbCrbUTDAOMaJyuCY3nXZq3HCeFB5X
6pouZXAbvAglAM6V6j1FVLuQIpwDUEx8qvsldotDMk7hZD4l9GGZh9CwP2wrx9foOhpDBHGhnLBL
gHU0qtXCs6Sw+l1b22Gmv2YYOG3XEmVMBgAClV3Id+3vcgq7plEj7ZkDiW3ufBjr/tCxKi4AkaY4
SZKcx7VqwjWWeQP6vBcIqutDl37QiyYKyNEwf2fZ974q4666nexPGCAMbeumBiS3PbLIGk9e9rK9
xjIHcrHGYh8LASUcaNBQrvD0Pgv1yXk2m/Gm7Kv92JmnbVmK/QyEeybvUj9AbR1Z/uDBWO6Q3g/0
MkyQ83TXV081/qqy28C8ttt8YKlNHDz/1uCxzH/pZo+BIhhs+2MEg1jSAAOk4b39P4zpaVtRpWjh
5slBb2KaE1/VLtbJZ/RK5+2vKTgzHzd68mqt92DeCN2p+r+5A7FdwsCoUJlpUDmgu5o9tcZpHhW6
8UO3cSjFabsu/99DiajoU2mbp7TPjkUGIu2xikdPU5wUuaf+70QGgvNZg9lKbB8ryYzfwO0OF/Zl
e69kF/flARCcjJ9pThH08KCa5YaZBmQkCqBallPAUGS3g+Y/jDY9T+M7+jS5C8ADGik46Cc27M09
KbS6QnRi+dmhNLJwNerDwFg0NSRa231p3lRpHtN6X1i3/qSobEm3EQgBJhAokO0XO5tXwxicuYYD
CvSHOYndpIzI8uJqHxY0hm6vsFwUL+85fIZSbNVr0qJlrMVLYQJwnBlREpP0kLmxo6phSP0LECz/
nyDRl9lers8F7wxIAOhifGoJC3kDYp3emfZvjzxvqyWpmGADL8QJ7qxz6qJ0Gs53GbxUDfraagKK
8o9ue6NbPwfvvi6OU6d41kvd9YVMwaelBPP+BFkzgNB6h86/MzsnHOi9EyjiSumxu5AjOLDFyvQM
fMKoYjvIAH7q5p/bi6faKi7/IqawC7yNOxN69HO/G1sztDpv57EgXgAr05skznrUtLdlSi/3C534
31/ITJfAbxowjZ8d95iBJ72KaiveFqG0CcFdNZ096nmNdXPW9bHx8zhtnKfBym8AIhjXeEu2un5A
CfxozItCttSRAToJFXTeeCO+qRqMyerAXoQja4bIa+5S9AWBKCZ7SQq295Pv5N8pomD/KN8BCxkl
YAzOXa8n+p/NDN1LOXAzjD2pg29TXcTI0/3aXlNuCm8uHNQK+BgsGJbEIhRA+WzmN/BUVdFGU/Ct
9RStXyoBgh6tQdjqprg0qVZ/nicwn7vp920dpOZ+oQP/CRem52vFNNQNRDjOElr5s7/6h5R1IaFP
RvHJnlXxpdRNXMgTTL0ovTUdCNasM5Fd+pBNWjgFezXBunTpkIoDlLOLWpCYOcgSRvN2BgpEMUag
V0r8w/a6SY/sxfcFd6fptFjAV4mGKD9Kp2ewUqkifpkGyLrwAIPjIYgIUEMGhMxg8aBB7u4ICiz6
EP+7DpcSBB3GRRuzcvFxKwG1IoAittUeUNbcliK7ZDG2qmM2xg94x/i1ha1j6xW00XDJAuvD7Mfd
Mr1q6RCuthWVgyKQly/aX2H8x1yYM8GrvTAHCMMY/r7PHzVfRTkolYA0AEZxkbl50zBOuzboK99F
2FcEYT2iy68PtxdMJUHYljavaN3NTn7+EKwfC+/T9tdlBxA9AAB3RfE8AMjB9QolHjBRU/TEnoeQ
aMdlilBQnVUzCDKvAphIExkZ1F/e5MFXm7mglgduVV7/ams4xzyPALcYljjxTRpahaJdQ2pjPkpM
yDRgnEw87UGXTrk3Qd4Cw0q6r61hR4X/hRj2YXFftxdQuj1Ij3OaQ16NEYIrgoZoZ26QBuqMLxT9
Pj+3Py/dH4xZI/0ODhcQR1zvT5dYWlWV+Lw7OTuNzvFqewA3z6NuUkiSbRJQExDjmxyGVwzzO1St
zVFHRGAyJxqmIiq0+4bctv3Ei5APWVa+w7BBDYVxbt0GT4UIqzEuPusAeIncVhOzsNKj7ZUzpQoh
PfeH2IHT7FwvXUCqJKlJUZ6LZdQxXlChap2uyBNbDmqb87TGbQ6kOZRePxtoav/KGuASZE7S7aoV
5Np1ytYIdPfGYRqKaacBfC3EHG4L7JFleszddgrXFDOwSWD8tMlCMCjXtjHAkTFFpAUzSsWWHlfa
6L+yNlkVFi7cNzZS8MiC439IwXtoYBa8aDdZNNHqcXoYuzxq9Ife/mqvnWIFhUDtjxDkapH95hyk
4Ce6XkAfTQ5jVZDloei1FjcbCLOXXu8rdFuY001Gifa5tO302XLr7tYGJIsqEJadLVR/Xc5kwdu0
heigLejouAAhPmsZqFJ08K/hFKjKgMJSWkBT0y+FCEtJ5krr1gpmAv/XlUXoI2E8We+4iC6FCBfR
4vU58DAgRAsbfz+rJmelC4X3JBoC8aZ8UxixmgBo/llfAjbEHW70zgGByaoVivhT5otsH1BanJ7M
Qzb62h7spbdTtE9i7lQvbvRKC2vW7DAoFa6trfAN0k0BYBeGsFCbBY7UtSjPH9LJyZzirNvtcpzd
igCJN/FC3Wvz47af+JNrEuN2tDfiLAF/2gVy8rUsq/LcstJszIBSjCE5K855PXvWo2M34JTI/MkP
fauZ0WWYjLthTZBAngf/C5b6VV9oE+nMJvEA9KWTpzEbtsPWUHdaC1ngoH/AndvHlq4B8of205cq
B3ls3vfLDWa5+xCF73L/P6R9V2/cOtvtLxKgXm5VZjxjj9ziOMmN4DRRXZRISuSvP0vZB3g98mCE
5MPedwGGJsXylFXsFile4Hdkn0ldZBC5Gux7WrOvupDkNphFE6PEYyd+XYC5aXP/5KMlFSniew8N
4pvIld0XKGfMT4Peqr1j8S8oRb1JXVZPRg7WZwlY1a303SphICJBCAppnqy+65Lme6bKRZ4HiLZW
KpT6zPlZkKGErzE372bPyUKmF04I56IUguDuzdR5TsimDrdA3RQhE/VXPZDfCCRfIqBJ1I5Un5v5
k68eO6Alobuyh/ia3FUDhwlMq0KSlVM8Aa0Fw9NRQMBJRl3uRFkHtzDP8Pd90DQxHcH6tDoLHG0b
5c/OqrtoNJl/9AF7iyg6cruy7+i/XAVAAwBECBb6R/Ud3tWKVwLJr4Lihzk0kbJfO7FxdV8KTt4P
sjxb72NSXptjnZMSEHI9gmvyZ7MOEtXAYmbKd/jiGyfpAiB7cX+Dl60JvCd4Vavxaoa5spqVD6XJ
RNgW2fQQEK07dG6Q3XbY3pFB5Jx4mhncGlwnzyNFVy3q9Xk6gZnr7ixa1scZxYI9y2tro0506aCj
ae0iJ0ON78NBdy2wcGRAy4c5UFGtd3Ghg1pUvWyccazp+ogHqCCCtgaDxQ86DHWb9aU9ILUpbLde
qGXTJwSJP2pfdeHAbPc+b7jYG3hr7ly3dTbe0dUcl3cUTtuIQwF8grDMmgiEwzf62ZSzlLvtDffk
8xB40QQBpo1PfekVAKprmSeKtUgHz3dWX/uVzZhbPxjyFfy8bGMRL8VT735+DeKtDTRgFMHPy+JI
5yMAw56zE31iFT/a4h+2hQ+4vgMiLr7aOi0Z506HoBJ4+bWbPeRefnIhss3rLbTWpRcNvXDgwgCB
xqlfPcu87HKDBwzk7AVB34JVbMekc3Ya33hk/jRq1zvw/UirU+jC6RkdUI6R3Py+5JMecs08ZHBi
dWQRARsdV2MdBuN0Y3kqmQKWEtN6dckcWbK/YXUTa5MZT9PWm77am3+iH+gvLGRCxJKIxs/3DDH1
MZuyqX4YvB+2/S3gv5wt56ZLF977IVYBVmsZkvalrKHh/8bG5zy4N/tdVj3l0O+7fsy3JrNa5Boy
osSkmIxjyzBoDmxeeMwbp/nynsGCLTEQiECrcGFUBXRc2xG6MSigZ7OIPNR6Cu+ADuXGSKv4+/9/
m/+NtIq/NVcfiqzDSKCW6BGkS4aoLJR1NLOy2GUW3qeig+dt3uN11CX6rtdX88J3A+gZ4TcUZVA6
XU8U6lQ9RMEbqGE5QPWYwr1TWXnIWueGlu5ra2vJ9fEuaEhB4gt1YchVQaECN+X5XswsyM0GIp+B
NYORXDXfuuRV84xdOaaAxWhZk4zkCw2G0KO/J3uKCv3YDz986xm5Q4hlBPG5uDf8LXHDj/ceYkJY
0yApXvLidQcKBnsayfNMpq3xKqo+cekXWViAkP1So33sg6fry/Bx2bHcS2bn4UVc1J7PV2GmbqVp
ti7Tvniamu+0+VpDgbsxqlg33q4P9XGDnQ3lrDJkSGcPnSuVTKsmAxZnF5RJBayx773w/IHKGOp9
1wf8+ELhrQdzHLUmqH+g8Xo+N6PWTAKvCZU21q4UMdl4NS7+PAJdaMWig/ehztTX0pLSqVU65HXc
Gb+t7Pn633+hX44J+IuiE5qRKFysPk4N8zdUZzWZ8vneZnDfMQ+afB38tGK70X5o7F/19CgdtnGx
XZzY/4b90815FzP2CviAvipVCsSbGzyRf0DWQRob4CxgFQHrg43f+YcRhVOTvgSOv2JDZNPbolhI
i3tt+LyxgH9e7vOH8Hyk1R3tupIj5ylBlWlBV7aABNg5k/7dygf/pYEXKJQMOvfL4Hvloal7+1DZ
bh9zyA1+azM1fPc8Crqxgz9Pn71xx0B7AwPFkrtGHz8jZ3RSoLaghVBUbgKAu/eSZ/nPinsOjwrl
ZD9UoEtIMs/jzq8p/2IV3qeSd2bUj267zx1bfGqMuZyTvAyK+6Ezzd/FlIvxxkU6cAsaCn3RxECj
nrtwAJwy/65o+vmJNs2AupDGHomvfSZeFTzCVaNJgrrT97WcUSbK24qkU+4Oe/R+nSqEu4KVeA20
jyJR+OIgxgqy1C7RkGxy4BhrM89DAVDu3hIVWA5cg7FEblu7fsz4bUPm/lAazhDmVKij7U75we7w
DpSKkb2GDQP5eRDnR4gh7ERNzThnZvZgIKpHgwWMJNOWiHrZOEamVeRByB3d/zK1jXZPykHS0Jkc
8X3yp/qoq50/8N9ZMLzZwGBPhXajSiv2oPnyREp3uB118Ug0Zu/bmfJD6XZzQjqAoEBT0ZHJURmJ
3maRB3Gl+0z0Q8rRFvzqmIX2swOhZVfMpXi2A027VQFVkbSY9426S6OmYM29M8hhX7myxBc2lIwM
6ZBvAzf8xw7vI8Svip8Kupu7UaGC6Lt2sWt6OiZmQLydKpwuCrxsOqL/A48+q8luJhL0SGLhbgDg
CxCInTlHhlGVB1B3XPzKJKJhNr/zzm8hPyBVrByfxAjMWKS1wI1EL3phRJU2V08685oX1Q3+U2V2
5YlAzSrs0Hu6bb3cuBdZDTWObGiACIEdU2/k/SttON9Lv/aiGor0e6/OnJNh5eCxgBABWXpUGaQ5
wr0SJtrg0XssNJzaO9ZOa73p0tJ+GwxxVFBCDsEF3fUwNBVPRKe3+4LrWOypgYGGP5UJinXwVJAd
23maIWLTGfnBzTrjqFl82Hs55GuLDNm4Jg0a0TETkVmW5t61KYKKxnc27v2PMdP5oV9dm3am9d4w
VOU9CF47M/hCi30ANfks+HH9evEuvGgo90N3A/xQexF9P7/HUGbL56qdi/vZIu4bdbyygYGSMx4z
y+U4AyhYcTvzE09n6gYPiRuqyQzi3qXD0TOqIJybSoP19zdUGyMHfiSneSibyORfe1uHua3HEl6A
ij8pph5Io0/f/RE7xnSL3cgmM4JlihlRfbLvW2RKe/gKz0k5gaJb8maM6VB3J5Yx6wkdI7rXTJXt
RAarkNlU00PBNS3ux/pVBuNwUziojGh26cWCCyi6QjB6XzY9/85Z3e4aN/ghW/j95RRVV08VQdQF
mXWSFOWpIfB3psPHJ12qKfEDnwLVWbnimVpVfWMhU02Giv1uRgs+JQMkDCyp871wmwFRgDaQqKmx
IWYIwADxoCMTySwRemPBfrPCsEO9FNM+G+ERRCo4rNJ6LO4bg/dROxL6OLVyq5K/2j3/5c/w50YU
incXiIHzj6ph/l4gOUtpQPqQd90tYsFda8L+RB+8DQWo1Q76M9hi44K64yKNvI56g7IKGoVefuo1
Tjw72gmy1Q9wqmyizPcrkM7MHcx4fpqdthFuX3jjcWZ11M5BGkD7ZfUEG0VXa44wyD1uuQ4CbeDW
tdAm2zggWKr16wsaLu4GE8aEH9pJZpYDNS8VuTen2BJQ2UxUGaPVX/L4+kAXZ/NuoOXf30UsWVFq
CrcnBhL3mV2EbbMRu14KxVCjA9ACDR7Q+9fami0xJBxLNXJPLZUSSV5qPgkofk+/VTE9ZsRB7dY8
gdxxN5LpV0/nl40ZLtHxai1RZMFK2suVg97m+RRhx1TaEGLMUk91sgiJ2wT7ETIEL47ZWCGFB0js
srG+EaUj45F79G5o6jGZ+gmmoDMtv4LIb5xgQp0lNewcI+X2+UtneE0cCOyAAZazuyzTg5sh89UO
D8Rv8GjoiQb1eMhZ3g/A7Bj1rnKoeGpr5T4SMFwiY6zl3URAQTVBwYvdwptjFLdRqlVBNX+V+CqP
mRTeIyRJ89/Z4Hefch2R1PXFWeOL/jtGyF9s+GAgdVzXoiojc5g0gzG1g2ddu0HEFhZDG2daBQ/J
mGivw5Tjytmora5Stf9GtaGJCcAPGLsfWooVrb3c10fYu/Qxgg6B5BiCBK2G8k7tBPvOa8h+zraw
yRdSNncprQJHv6hLrQk4Y+OPAliq4r62vFOXERiZZOZn6dFj0Nb7nGSPG6u7ZMKrredCCG4xswE1
BfXF861XzbRpW93DXdF73Z1bsPmOosKVTA43E9U65RGroAvclWZwbzE3uOWKaEc0mLMta61ll1/7
U8zVn8LBbTKES+4XSYiuGY+B1T8pa/7r3hPMMz00hADm8JDZrW9H7pSeqBxy7xlGhJcqHN0XKtGC
nTbS70sX1/uBVvkJragmYeBK7nnwWkLaqAbo9PrXuzSCsxiYw3APjkTrNpqkQe92PkepwphDzdFh
ELRxy6+OAQpHAShSOHg2NKNxOa0WK1BBN5Y69qPSEEH6Cvp+bThoWoguWAwB/Mjc8si4NCLUNAGa
BecGzN7VXdhIVKWLscfnqX3vFom/d6ccXSVGS4OU9C5eTr0eybNi5paB0KWHAHqNOkol0HVbKlXn
O7CWotL9TFmpaVC5LyfLfGmg/PXkmao5BBRYLxf9Flhluf0uL/GkEloEO1MZ+e+//rBovgJThILy
H/3I8z/E8KU15VxaaV/Xx6LpjltV5As7Z7F5WihpkEhGufZ8AJO2VZXL3EvbO8O5b7do0ls/v/6I
kzYXowXJHiaOdX2D7uf19blwVZz9+Uuc9y4m6IRdG8D7eSnqv634Ccn3cct927zwKAOpgF2PA4Yb
b436BwjPNmRTuGnv1VUGYQDNgx5TASs4aAVMHk08eBM8LvVHuacFIN7ozPZHLQPGcRzyJ5h6hqA9
WrtKeN1jqRl6ItAIe6toK7/SAoFViLATBXvD2YJCrlb/v7cLpycA1F4HY3S1+lVQqkmjeLuEHEJS
uc8AZXy//gFWQyz3wtnirD4AJEbLugIVL/W8p+owDH+HxcYMdAD7cAvoqF+ip7eagd8CHpDZ3Eh5
BaewcrxDAv96fQarLbQM4YBJDdgQam/WB5CStDpDBrLxUp+YPAyYRj7rJJuQgAm+MdRqsZahAOhE
ILHYny0G1ee7FUoC2oSwSqDEkAdNWBObfy80FFb+eka4vUBQdiB8j4R1dVcLEw1v5IYCSB5gjroi
4uKVGH+fQv1JKZaYaBFXX2+ugqLo4LRySrPZSmqI2HGSuPod41vUy2ULvQsH/qwaOnY2EvCFJryG
dxoDyyZdsSk1DN4eetgpJ2SAot7ok68Gjl7896v3frjV6tHOAyXYxXCUliEqAvGs8sR2fl4f5WNO
iDVDcobCKDqSH1iYJm89bur+lIppMSJ3975MbXsKy/JtBOYzsAcg5ard9UEvbHWEdshAF290WCKs
AhEP6ipzO8wYdB7C2XxwBxoW1kbAfGmTe0CvQkgMDXj0ps83OY4Zs0ZA2VK78EL1ORv/kl76Zz+8
H2B1ilxJuY09PqX6Z9jWh/bONrZMEJdvvN5y74dY5vjuWYHljqxrhSHyGx1aYNrPSGUoxG3cnZc2
NkCKkBFGNwkWZKsSVqszP+s4RlEi1IL9DGuYnftPq7XUroAlBpzUWn3z3PP4OJFKpGQMduhlhBK5
hO3+ur6zLiRnwIPAgc5fygzQqF2dGpf5A60McLzbEQdzV4BsKFAYJYD03FYOJNU+yy3BsUsb7f2Q
q5kVGnC/Vt6JVJ6sLpnam+tT2vr51deZkIhT08fCjfkjU/ewTf/73wdafdE+xh0NtMD5Huv9zjRA
hOVp77OQLA2JLWnlS8d9scyygb/Fl1k34gdoG+VAefOUlC9m7sa1+NbUX/5hFkv7bYEiYh+vDqOq
PGk7TsXTMUSYHtn9Vg3r4iRcNMjQgUOTbP3MsCkboSmui7QxUXI/VMGOtft/mMO7IVYxDB9czyi5
IVI2HoW8YX8Xo+K+Wrp6qFjgvwU9vlqiXuiVXw4uTwPWHXs2ntzxCZi6v52DAUNt2MsgmEcndP3m
z6A/GC2b57RnR7TyUd25/vsfb0T8/h8dckTANqQDznerMcmKc6AXUxtKXML9zdEjIeqY2SKp7Xqj
6XpxMA/PYwByFcoRy7+/u3592NsWet7MaWC0h0aeAoAZpV6EOnNCffyHlVt8M/AeIlAGOfl8sB4w
1wBXvUzzt9668f2NhbtwMwJlDLjzYtmDY+Kvft9UVltXgzan6Ic9WCaHuJLfRxAIeQJHG4KyQ/Bi
V9WzJvIjs6aX65/t4+lBQdZYXGrRAEN/fHWJzWLIbW5xnnLD/Fz3+idQZX5ZY7YxyY935dkwaxyX
7Q4KTJ+Jp1Pj/dYl9JVQKbo+k+UQnj/JGALGR6hngz+Ogtz5Z6oMKhgsZHiaq2/M8neoeUBjZIwh
pxL/w0godyBWR03lg/F6PvqjZvg9TytL3npU5JFwaEQGhIL1PG5wkdcoruV2WLCKLnr8eoC3YPmC
7/Z6FmQ9tbx5TPtu6nYYaYr0hg6Pk5F7t8Fkzgl39ciu7oEGLsPBb/Nj6To9uq1D9SxhyZsQswjC
vndV0nHXDjMh2OH6ilw4j2d/4/Jt3v2NtuqMuhViTIdaTyoC5d96ao8Kqjm20b7Kpk+uj3fpW4NT
hwIPFIEWMdHz8VD+8wWatGOaU7MLzVy7MalIQE88sXpTfWi5udYbCzpHqLcvBrqQgD0fbOBOq9Ou
H1PD/KWmX4X2xbNehHwwILXbop581Cvt4AyontOfs7WR315a2feDLwfr3coOpqYFhNMxHdsRTTNz
eqPe9DJXehCp1r2xxBajdG2R9Ge/ebA9RK0XlSUYB5+POFeLy5w1jmmtt+PSfjRuqFXAAtlEjaCZ
eXnb11Z5z03oRBSDk0fBAOiUMxg8wtvjbHzpS/cTSiuItXV7KS2uTjWjdVMLolg6TOBIjL12X4n6
10y2cG+XdtT7cVaxIryYUfrS0Xhs6cngZazVWlTWJGLtXyrL/7e+iOcRqixNpHUPyc/r3s+yAchc
ouXfIRszhlVVkp/XT8jFdUNnABhLF6n+GkDmilHNrjRYygL6IFt54/VzUoxkQ0VqjfT+Mxsf3YDl
0QeGbs3XGQdmkdq00HNRQiXB1KokM4BFyphmhS2i/jgHGCLKrb7+JNq6SaTtqRh4FgNcgt4JqWlA
w6hFUNJw/S9hk8sfBwkjADBQE4BB3fpJAHh4ZrKoxrSFoAh6JKGVHzXzKJzX64t94XUDkgmZDeSh
LR11qPMjMzpogRcC4wj9dW5+GUO78bZdihHORljFCBIU6XKqG4AS510PFpgHI29RNADvPg8GGCPT
Z+TuoWuq6PrMLlw/Z+Ou7r6mQYe+cTHu2H+mdh75I9Qwbsbqqcw+//1IEMBY5G4R13280rO2Dcbl
onOqN7h8kDkV7a8RObx6uj7QpY/1bqA1RY+bmQ2dTI63yoRD9t2WYdTWz6/2QqCPpLQzzGMGDMQO
BLAQW/Wui7vh/RRWuwFNj6axtOVR6FOJt93rMrAGq13DPiuzjbFTosood9LbWLoLlwoIBThOAW6u
jwqgppNp8PYmIxR5G5nwzmbJolNxl1vwULn+lS4NBdkXZ4FEwHJo3d4Ecb4OOgOV6SCo7jxi35Ds
bnA2HtetQVbr2DaTCfvuaUwzpuAn8zp6bwUIUtdncukIvZ/J6gi53giSvo/YiPiHfEFZuDe2+eJY
n+wg/r+NtGzNd7EChX4p62tMR5G48CJk2qMT5eOpZBu3/qU9/n5Ky7q+G0hYCphaXaHlnclbPXee
vMr6fn0uF95jCOn97/sv//5uiLmGU7GlYdVc5EJ5+72wjMgEKG9Lp+PiVDwP9Q+U+DHgKr4wGfUI
rXGUqlI6x9x19HjWVJdcn82lPYDyHSiMQCIv7aDz2TQViDduscSrdRM8iQHdnKHSO6CxLD9mRUuP
TKjh9fqgl5bw/aCr3U2mksxZiyNk1HdAqBALoIs7rX25PsqFqYFn5KFKDUwKDCZXofhAKj+H0yNP
C9mpR1PR+UavO//gQzkqFr5kj2XAt9hNl4JUD3ENEBAgn2JNV4dK6DhJ0sD2UNqjO74Nnns7FFMC
P6gIjLM9dUXskFNGylOWzfGgNvKdCxcHhNnRboCuNB6r9a7peABgcMmGdLTacMptGK59Nrf4uxdW
FoPgf7yKNuhVqznCnUGnDW2GlBjBscgBkeuHOz7Dqq8+9mIzxFj24CrNgaTAH5A5eADoN57vUbuY
WFPl5ZAOTfno1JkemuUAq9DqzRkXaHtVFWEu7JdGDOHgkmhuaLm7vpcuHMalBgEOAnpf9gdinqhJ
NsgmoGhml98C+rWY+BbdconjP8zyf0Os6QdIUCATNXo0rYwb1FVPpXRh2fNsqjLsXfZk2/+wU+Cd
sXxCqPTA3vZ8Va0ajNLctmlatP2by+cXwcdnbUb4dn3pLhx2nD38PsLwBYix+np8dsxBMZemRmkj
Szs1/BNnj27x9fowl74QqisIc4F6QMV4dS2LAOwgLx9omj0y5+RvuQxfmgVyvCX8A4Tkw5aXLZ/w
JShWS0smeivE2+gBFr5xG184vQAyADyHrBIMyXVFBcz1XpeAxaVN7RxHbYwUhytQNW8Mc2GrLeom
C0QLgBj4DZ9/ekCpq5bWuY5m2vyrJ/bXjAU/GffvmkbLQom6Tmjgn6LrX+jjqEubGk0jAOG8jzCt
wmOBnHuppw4UkmPFlR9TUwvd3IZTRJVHMgMV2pBb1bePG2MZFgV41GQMoKAXjMS797qe1US1ttbT
3ojtF2Hsr8/qz2Kdn9vz31+9oEgs8X73+H0Ig9YhBIXhSQ9D25jPdQpXwKRq7D2f2A+z6L4go3kb
BrXrNRRpDNVGWj1msTKc3Sz9VHEtDIgJ4TH7ocysm9KfH3sR4KyY46lWVMS6xV+g8fxpzvPIzPt9
54vEMOlz1fYATgnQ4vI5yVCHY8DxW9z9PEChHrl2gV46+9wO7k01OZGrWZHBjNtKiD1ezo0K+Bp0
gtwWpJJF5RulQdyU675K0Lp+6VYTFrwn1b2qfH6cutE8tbMhbnJiGk8wAC1ECGJBdx/Y+g9NY8Oz
zKvADV2+z9yT+jYR3texVvjVKcjcNnZ7/8fQD6iZMi43TsPHDfLnz1w07z10atZlJc3mnQdIqHuS
Ppg2X/L4+gaBevuHm91FCwjQRNRkwaX3luf03Q70aCWJ7Ebn1PpuE9HCT5xSfhm5iixjSmDmUoQG
zWOaoYfaWjuwDI/OYEFDkrYHKFq+geoQjjMDNHnIHjXPP8x2edO2wwE/F3ewHdGrLoIcAkI3yaDU
CGWk1q94LGck4IOf3+uMVUfQCeEQU9u/TOnf5p2JDrc5PPA+v2vq4JF2Q347d8OJkw5V44Imbgfe
SFnsS0vy37lFgWjPyjEeYE0d9h4ki9ts2s+9/9qWrAScaE7J3E5hZYyJZtS35hJ8FBa1wonARJcH
ajzQAq5jzWSbofDrKZlhLh4XVRWbnvbb78toBj3HL1rQdjoYYWo09AREaKBpVISVLNguQ72Yhhmp
v86+eyda9lo4QTy1/sHu6b1jjCenLGPLIk+MkcOc6QebBbcZpPSLcjxCsvgVHOsDsd0b8Icg1stj
Naq4muqd4ZqnZh5vyo5+8rLhoJz8TpF616E2pdjXrjPiaXQS4WkneMzgXp6CxJl6WIDKm056nww3
e6qJQN84GPS4Uu5dPuioQtLpDXoWr501xaiXpm5jJnQKQHCp07aayKHRBJDn/pyYBDvBNxNSON9h
fnXUc8ajNijzqFVBHs6yJrvOyAtQEopUWSUqjlP5VMxjbDH7u9Y63s6GC1EMrD4EW6b2m5V7w5EW
5d7lsHdDPcvtwf6xZFzx2t47eXOwvQbkDkhtRqBpAYzsZ29lQYZjPQRG7FEdCBJvin3gvUPQzkjE
8/7bzCAd5mbOBp71whGEABqAytBBQ7FuTSRs2s6Yxko4J1sLvhld90rExiH/0y46v6bd90P8qVy8
O4TIZGo2ztw56cGop5lt5hA/nMxXqXWtjMBRw93kWLGh7zIUsGV8LwbzoBelngzNb0v39y10cjXo
Hs+/KI0ZNtWp4yO6ohZ100YfwN9x49aSIoH7t4qhGa8+V6Ux3lXwltl4cz4GIyhsOgCoWLhrkWys
SsJFRnRAI4z55Lp9NM7pCJ+poX/2c7Kxah9vrvOBVikU8NKOxyyFoE3ddNovdMbI31c63g8BmNT5
5cidSWhIoedTAQOF8lNPd5T9dTHlfIjVC9234Bz2y3JVTaLgO6l907fCQ3+FtMSjh+2FkrmOhH0h
raxWCnSVPgMk2Dm5g9cCJ62Gvenz5xaYToNYUQBKkhXwKla6mnaBUZg7s1csHnTthznKpLd4nFWk
SXL4jyshoCcTuMvjeBBa9aS57Rc+DzFIatNBzXWNGzYndyWDz7WcGU36EezGStGXGS7YB1croyHT
vuq0f5w0HSTw6alR1qMmW2jA2XfFNFWn2RQNnNnkkxu0ieD23sQDwHv7S1bV34KGvNZ544TgWBmR
MQwIGoL5rS3FN8dgd6ben6RtxIXoT17dH/JJRRUJrNCHto1kxTc0bxDKOM5dgebeTuZ5Bwaneceg
N12N9iddOnjLaGQLK9KHYWcTgUIXsGNEGLc4mjdFqZ6N2nLCqQzuUJh9vv4kf8xf8bEABIB3GlCg
H6rvpPZBYyqEe3KYyPGY0T7suXziZvHU6VqYue5GDvQx9F2g5+jROWjTgTS/KnhUsuoaUSnjFKgW
iiuE+NlRtjN7nqoAzqTgF+NkEclO7Si73fXJusuPn998uKNdsOhR4LmAqfRNtC88nk0nAtG2O2oN
9MVrWHPgjFqRQHVpD04deUFPU1uMPdzvNYBXRwB8IEKa69YR9gfDYkXqfwZ/17kbClbBurqv7dDx
CEg+My36EIy84lm29ZxUufO9G8z8mcuuryKzH/OHudTFEzJ8J3HqHCINaMHon83e0n+MGRQQbcHw
DOMcQLdYAZEJ/b+vme6wXdB5wYufmbiApNaizEanO0+N2Z099uKW+qQ4aVpBY5SY2Y00IEYseMag
SWAUt3ycoftlVt7DKDL5Kcvc6UW0PW5sxMG/DHMEXxo7MyrAl81CSlytgZi/m0dlJgZois7WHjrR
WzXX5R5YfQxcEKgL4e6GwM+6a1iV9oQs2Rcna2RfBpMk1BGRT624xS3ROHSnpuyp2FQ4vrABIfa6
JK46ZE0+JJb+6Gl+YRbTqQOIhxe/u+KFsENN0EYECaJz3jb23MdZIkXGfkNFEQntupOIfMUXPpcS
70bC+b1oDhBDt7fu9Y9RA1rBCwMGBFfcvGuQGPUE7XO/laeSPsr2/u/hh4C8OLCrsmGJjtOzKlxM
MBNnVMez0QRTAxdjWwsNnr/qLoxv/n658ESBxoCmNuDVqwcKqqyNN+fWfDLmZ9/cYdPN3u20BUe7
EDUATve/UVaXEHaF0U/LWfKsIoRL4r62vrKl7O+8XJ/OhajhbKDVwmkUwrmdjoH07jcSCMhm6vrr
/22IZWu8i+Zm05+dysQQVRDl82m0I23aoL5+fCTw+ZcUdgG9f2SgssrODNYsyzXieoOXJHmjLBqB
NCj+PpwDOcnBOChVmx/knXpj5op1hjhVjid+Fo2u9hUso+6L0jITyLAAb3999S7shIUNhQ40cie8
hMvU361e3XWDzXtXnKDYCXp3dWNjWi2QC9m8ZUJ+YRUBHgNu20RJ2jH85U95N5TuKFs2eOlOYnTN
g+KF2rd9T382JJifLaaXkTdP4Iten+CFmwHckaVaB4gSLtnVBK1srjjVanFy7IEmg9T1nfCktvHd
LuxzB9hLOKEulM4PaseONXBodfbiZEyDfKCzrFDPyY1EcmsLmvEHN7R6N9BxXIzEUbADmmwVX1a6
kYOkU4kTUaJMRWN3oQFpnHvu0vGB9Mr6UUmmTp7n5OmglPZWkqqAtbA7AW7WtF+Z8otjhlc76TOi
otEEka8Z/fwpEAHS8c7IUEiCrYvVKhW6jWPyKGdNndRwwgjnmkAjY2bQIqcd3c2i9uNpUPkdHnwe
9QHTQzyc0w2Zxx+stwXQjhrODO9oIuduP+szsk3RQ+rYaiH/iHc6lO6cDARaf5NfFYhC5jwE3i/q
Syff2bOD3kXtBYfCYrh5FTFjk2rOgbcwu3FLu34Fp/iXMTPnVzArNxp7xhJmG/xoGlOWFITRfdnS
6l5vOXTlOHolv4CC1061z8w6tIwSOiPuME6PrMymdqPOeWlbYEtA2tkFBvRDPalvclPpYJecbKZn
p6nrxm8V5F3uDNbJjVrbhWgCZXWU2ABc91DHXe1zNWS9RUQ1nUaNtzvlOv59lYnsnmowiYRSk5Vk
rKvvPLPOfiENJf8w00WMFtq7wEag23R+uKux0oC8HaaTb8gfAwfP2y3hMpXXW4DzC7fIWcK7mic3
amJBa2g+kSwEZ9fPY188yvJebLlaX7gZXYDODaxpgA7XOjyDWgsNtNoSp0k9om0Hwc7b1n41tJ/X
76dL4RiCI0iN+5Ae+H+kndeO3Niybb+IAL15JdOUZ6VMSeoXQi1D7z2//g7qnrN3JpNIonQaELob
Ahi5XKxYETPmJD19OXFjJCTmYHjds54bjuerqZ2O6VdjiH+IkBbOnDRvE8wcG15xbXAmJSxTR5EB
SOpiFoOkp4sr6qbnJgCV4buT9o8vxc6UbnFZXxkCtMsjx2BjUF/ggXU5PMDill72ZeSq1hPSKl7z
NQMCYny7PYlrVnR6zIFbooSDc7y0Inl0vsW6Frpdh8Z9D/uFhJSBAXAr3Njnq5ZU3omMBjDycrmi
uFCpknihG2nKA3vxqHa53Sb5Q6Kbd7cHdXVzMXWmRoFkbhuk72GxRm2nTb0O3487po/GoZg2gpor
38TnLThDCDVprrhKtI1yIXspuE23ErJDacSfRjKSej1twDD+FPUurqvZDgrwlPwMGYT6Ym0GSyQl
MaAxYCnpTikg9SWF/DGMn732Ax1jUfOxgN2HsowdDR8gHdrY6Vf+4o95MP8zEPoaGGs2eZw2YhO6
ZW/MueuPxSD806IREXnFw0Sj2u1FW51VXm3/a24RjUKQUiSBBvFLLGsQFcWOpH0N3t0msRjTYkpF
dehTbexCN+tr21AerHrjPK2Mgl2nGJDEI2/Oyl2eJz8At6D2jILOXsdKJSdV39L8/vZUrexvjEBd
DPjRuEbNCrERQF9m0u6ffPP0ty2swMrCg8tSqeLQNAYifXF82HdiSdgSuYVIMkCgFvmY+Wr3HZIB
fRclRvTBgqdsd3tMqxOHTIBIx8fckLtYmT41/amXcA/0WzuyWTqjdR8EyfudkCECF52B9lxMS9yZ
rpVCMfgT668EdquesuEtqmfOuI0VurqbuPywMgNT+QMN7OU2UNMASXnNiN3mD1LPHMRDUyAUDI3T
ZwSkS7ung9JRo0I73p7GJXUB6FQs0+1tymTq559waVkoSzCdNGW7ShnsJUE9UsM+oDTwzyDX911e
/Ko07TnWp51aZk9y+/u2+etVJJWA5AcgQnj/QPZdWodQLDFRgcpd8VQPTtLY/rtBJMByziwsK9GZ
LKZqoWOBoq72oSnL7PsQy93WRlkdyJ+EHy6eFPFiIFXke0og+bk7DIfs59D+0s3T7am6PsQ0a823
E0869BCWkI6utZJyqrLCVSOrdqJerXZi0W+1UqzsB8zMOsBQWMrkRZZpkUGO4kqqCldMkhdPlCEG
C/a59aZEn7NIfTInaRdIOgw61ACbdONQX40RGAloEv7hcbcC+Oh1cyojaXLrurPu60ioD1S26/cG
8Asr8684ex4LM+Vyas6iY94xHME/QECVjua+TO/z5KhOjc3leXvxroIZTJJlAsdCRpo2tcX2KJGY
Qjc3E12jG7ynjAefmw5etJPBZ+4spYo2NsuqPZnUFvEMTAjLNJplZfUUVd7kDlUaOn2h7Y0sfbKK
6EcLp9jtsV1t/XlsZ7YW02nlmaJ4VoCCeTG5plIfu2r4oE/S/m/McEUilUGr+DJfJxQ+5XkckZug
E2NPVeMkg5nZZdVvBBYrcwfZAsRrEKmA11n2SqAwBv2ZNwquIj9NxZe4elGa73UUbEzbNWiRHluR
ewVCeLJCAKkvt6FSNnEJRkVwxVz+YCiDPcW0TEyPmYY2YgrRcidlu6oatKdA8Oq7jtL53uwQ3bw9
r1dXz/wzuHkA1yI5ecUcJQxjDhAD1s2plWzR3/v5vgs96KM+ZnGHnvThtrmV3YI5QgVpvnTowrgc
dazpAhwAjDpMHiITIunP7RZV7YaJZXehVYaCpnqtQDzyIsRfZf1Yb+H45j19EWr/mbT/jEJZeMmE
PmyyXL3gJsmhzw5xvBF3bA1BvpwlM8w5sxWz1MW5DWIWnpHElvu322uxtvQENYAryWeQaVqMQhXz
VEgF03Mb5UdgJo5kvfbNvSQ8WuPEe3+L6n5t0sjbzSriFrRTy6dwFgWy4luy5/bTtxC+7LLa4gtf
akXTBYEs3ZmJecRnrn0UuqKVI0wUpEWf9FR5i+k87CF8doWkSO/qcbDsuMmrytaU6VW2/Bgx3vG7
Mmg7CEIdz1M+5KGOFpzZFhsHfm1NycWasmwaIjHe4rxXSlSovud5bjI95pBTDZSCra2kzfyR5cbE
3893DLjMKzE1xKjVsR5F0x1JNdx/8h6VLYodapi3bVgL9EAX5KFag85w5cGU3DEhBZt1cBoXPaCZ
2iTZlw7FjyIyrENnKv3XXC/zfT0oxn0HdgLaWPMb/fOwIUf+z5qwcCfVsM2IIHEdrbSiXZdq3UOO
iQeZUvhdKcrtvZ91AhnLjlxkIxvdURDr/CilnHAf7q3WNsVWt1VItu4hZo52FFxDe5yxybEuSYgX
FKUjq6Foe1r4j9Hp0n5ou4ysqKbvalA3CWrXECSawk4NVTpInVKiQ0z80FOVNscud/xqCBBTt5xU
TKD8jXzBHv3csJsKSSjYSOUXJVR1O5al2i4kpUCIb6ie+khKn+Te6O9EWgqPkaXnT2FjpQ6QceFZ
yMKvZWaAac3NIf1adwM53SFM8h0J7ZG+77ESjuVUNPtOibR9EwfFa+RLyh39l8aX1A+UI2VvZTe2
YfPQV174kOV6Qr+i0DwI6GjaYhqOj7Uh1m4QGEAKugLAJzR2Ryip3oIQJRWvN7z9KBvZgzrV0V1s
adWxTcVibwU0QQRkd3YosuqgdurEpbfIc0JPSxyiaOYz1ZtdJnARe3Gn7CtdyQ49zbGHxhAQiTNh
CB4Gv3/Km0B9CBVQM34rxXeD7BV7SgUUJgIUeOD/saDZHmTkbNXAGYth2A002drBYIxPxVi1LFDb
P3lmnNqD2utHcRLbT6YwJ7sjw3MrI/IOPXkptzaM0NbCPrQTqh2w5ICWUEXBPKia96J4TbKvvRi0
Ojg9BGdE8fNtb3r1DAZqMFc+KIKAvCZ+uPQ9iW6VdWhWOjSEmhN45i72xqNgeE+dRykziTdbiVYc
CgY543DFcpEuMZ+S1PhDMzW6GyHKlAjTJ1UQnwdL+317XKtm5gQWGVoqL8sXgViMEe8ST3dltRRs
QZK/trLSHHNZK+5uW1p1XsQFCiRRM+Z7cR8lkHt3jaebLhKqjhEAT+6ldAcq+i1q5S+3ba3dfRBh
8+YlY3bd6ROaWkGk53uuNWSmjSt9VJP4WZAHwH9mTmdRvJMSa6N7f9VzUt4m1wgw/yq0LJIQcaek
8Vz5HxO1q/3tIW19fRE0VIo15ULO1/WcvhdAmVq7kclc2eLMF+SKNGQwguUWB0uYWJM2eK6UJg++
EhyTMtpllvYK121uC6G+sSHWRsRblPQLlQ4aexbJCdPoo6mjnORaU/oLSvp9FYV/MSSqwDTzz4UB
WoQvT+1IuqrtlN5zkaVyGlV8MnI0FaSfpdbsA2FLK3zlLKFDAz8rqBDegssaKQ1YXpTmkgULOW3P
9LHHWnRIpi109ZaZRRgURX0HJ+VkuZPhhnJpC/09QdPGw2FtM5yPZRHJN6nSAzfBiJS6eX+fFrYy
PBVgbusNoOraUT0z9AcGeBbUFW00DZ2JIaU99sapzz/oKexagYLq3+9a20ijb8zd0t1NeiNUYT1i
rbM+K0J0bPTx0eMyu31YV80gPApLkQVqZ5nOoYeKOCYZLHecnDx6BXwkCPe3Tay505mZDgZBKGmv
aqLwqxSqOc30u77ndKJng8My88ihGeC2oXmll0EnVRoYOAD2IVMzj/VsgTzon7PCQFVJAG7Y/w6J
s5Bxr7y9FRIL0o0B4O//ZnEe+plF2Suj1guwaNXlocjhxylOg/YPQlp2n98FckFTy1Z9Y3Ubno1y
Pg9nNvWeWLYasVmqqRNnKeHVm26Bsi/SQ52UTj+oG6/A1QUkGQaYi5wcUPlLiyNVd9EPAg+p18OE
+o6vATP3vkXhj9uzuWoHVPFch2CzLKHNY9f4MQUqVLFqHfpCaBiKf3yrPnjNxkle8+fz7cFupHYO
9uZyQJLQxYAQPcstKvoJzX3YbgnGXucveQHSZwXcj9uI+sBiL1KwT5SqG3QX/h03K9Vjauqfyn5g
mbQPdTTugfYk9qwTACdrcLQi5eftyVw52BQ8iANNnWrclVaTEPe+JoWp7kojvK9p5+fOOCE4aZbC
tL9tasUDY4puQnDQQKCXhZc4rsU2Jyfm6sKXabjze14SsX4Xoh2ySf2wOiwcFfBJ2jFRhbpcul4s
4zofZd2to8Y2POWAEvyhL7eyUWtmoKCbgZpIClMvvzQDbKoucjMAht3Wbi3Kna3QMHno1GCLDhBG
ZL61cFtsFMWYqQsgPl1ulRkajq5or7kVvIqnUTBaWKk9yQ79ig6eF63rHIR1BGoFQVntSz2ktoWk
sy1Uxa9U7PIvtNEMpS03lXQHWwWE+1pagQKX1FMZ+/0jQeVwEMo83OlRioR10heTTWzYOBpiSjt+
1a8xlsCRSFX30e/yYUfPUnbfl21xHwaJbtdWpSOI4ltPQemRFNS62gGuBHNJKGTliy9YyqvsBfSs
+Ono6KERk7abtKMnN4Hr5U2Msn3j72V0eYkF827vp1OHlLamfUBoQ78vAeXalah2uwKpAFvX8gy9
0XZ69qP+3yzlF5ih4T/0YLqdmisRsLaIfI06xA+0KUMpIM06JH5lHYtSVJ6brkaMqOw++b04HIec
O83XIvPRBEF0DHwvd2jSGB79JG4Ifn36QCL/blIPETCCXCofNbIzIW6hzfYhzf48Tk3joaAgdgdi
oztG4HsepWIS3dFQx1Na9dYnKi7yY+1r4l4QxMyO5Fi01UERH1J9MH5lHgOKK2V6CAAm7RKUTR4Q
qPnTeWJ9iivUs+jxqY+zOOfBBLHloEUv3fNfk63Ere+0RdjuEqXJQNArvs1jDql4s6ZHyldoFG5m
YSG1kXcJWrY7w5tah8OTOVIeNTuJ3sHf7WAIx8wLdUdUQvMhhePmuSs19QEdlv5FH0AH+dB5PZUV
GgGeGgl3cddLb3EgNmwsZRjssDOlz1lSeRuueOU2o+JI6wfANlDmy4pjr5mFmtY6ekjBtM+Sz0L7
qxsK+iHg3+n/LeqtIvE1SwnP43ODiytbCRAtE0xNo8fHrdJvg/Jv5r2EwZ2mnEh32rU4Od0WVGvN
m5zbXFzZRG2+2QrYpJXG73YVvXj64bYPXrnSIOTl1M2VHSCCCxNh1MJMoHkGsU+z63gge8XxtoW1
QdAlCSsFeszzal26xNiXaQZiO7ud8lPyUOyaUpB8Wx3jf5jbl94Q9W5qfnO/5BVx5iC3XKpgztw4
04QDKln5XVVAsiW0+b9D26qPiPsoXxJVj5wR3nMHybRql1QRELjYKHaMoD5FaWO+PxyH+Jh+N5Nt
ipdeXAhaH8voHzC/mmnnYueUeOnGd94/xbBCAQSH6kAxlxlNoU2EyK87zfXL352PSNPOKn/dNrG2
T85NLN6ZRZE0ymBhQnuqzQRFqC3817wNlutHZQy+UNJQ190GfeS1SCUnGoXb/JveexOC1sNoe6H4
plU1EXm01WS7ujFhSZPJN1MvXta8i1hLsiGed0xp/AYD5z/Jih7tlRgK8Y3JW/NWs2YjgRXph2uY
DLnkOJgm0/XNqNwFPf1cbVd+QaFXdsTQ+EkHT7rzQPTvzbJX6O2I4mOTRTMrFoyAk6X6L3qrpTZV
DlRuwjw8VNIkPIUEitS8IE3sRphi0zQW7wUzUpD3rEjSIyRHCtManDxMpfu8oGeebKX+6Ou1frTC
wd/TY5O9hVCX7XVBaA8q/M9po8EeRJZ312Y5/8+Li7RoPAB7BZFLMnUgKTmoe24VANIi9GcqraBc
Ax13cQ3RtlnBInJ7/jamb0lzoQ+yMiaeZLpGr8EH5X3pu3IX6rJvAxg6VmPnSBnaKbeNrm4PqOYU
HRWca1hnruR6Qz8yRrvxaSzyNyB2nxA1NDbsrJ2smTD1f+3Mgz97l1m+WA4ZEnluT1ZgDENbnbZU
fVceSJC9/tfEItUhWwkd0iRBXXjP5OSx1tjl6seAcOz/NGV/uvzPhmLQG5WpFUPxy7dWl4hOPm+K
v/8JoZeO4mwwy/p2iTpFQuxpukVOijDMPiW6YMtq/dLW4c840z8y2hIWFPUuVsLnKBJtLW92o1Zs
RCDr+4N7AfyAAjht/vuzwQp1htCgXptuJySOQMtjSqc7JCP723O6GnjMTVF4d7R7SPVe2tGGIIsT
oTddMfZ2HuRKSKjanaTeqaPyrdLUn01EP/nU36Nht5GBWRsiUQHRwQzLvKLTbcRM6VBimdfTEWBl
ZW9+uD26dQvgfeGRAhWxDD/kKp/S3CpMV89exD5lDj9k9T+3bawdMGIPuBoIQmjJWgQgoteIHcGt
4SLOF3SHxt+YpWvWSELDcwOLE6wJVlGhU0iusnyJhG+p2UK9cKcZT2L8Ynr7lkxfb931LWpS2nNb
PA9xY7f9z9ujXN0n579iccjLlK7GYWKYYvqCQKodBSbqh/s4h6jHdLLgl+TBf/T7ttWNuVUXtdR4
kAFbcQu4Rpq7faK/1Ym54VTWBwZgm/CN9+4VcqxMA/QPgshwoyF2y3J8NAsAC2peoGzqfdXC5DvP
7o9N5f2IZHNjVv/gOZbeZq4cwSk9Z/CXpzwwRK/WpJz4uFVK0WnQxHGMyavvzVZt7/SyCB3d9LPP
STh6bh3wZqUvK0MZBH4LtALRMSuEH3XnswJx1+1C3wvupE42oCwf+l0yGum+sOTv41jp1JEta99a
eoS+kii+dboGnAXY/yEekeT2MvTK7V4GfH17DZXVQ0hhBKAhQB7Izy49TGbWYJYCw3DlGEfZ/tZr
IXvqel2+M+RCOuRRGjttDptDOeXE7k1lHopUznlrjxb7WUhPCIsJxzRou1MPIwkFzMmglTwOtX1U
t1ASjV5q2RQqvDuf8AhHoosPw+BVR4lsgwOwUnDAM5QPPNLVJwvxITRYNevV89p8Xwil8lRqFFIT
fSzfrGrDPfy5MJZLDIc8sESd7psrSI/fNBD6JzXJ2Ix8RGn9W43S10kDyNzkH4wmpj7pnUSzcUl9
nCShApSmQNU++bacTKRBlK+pGN83StTZpVo+BebvoAsBqitbJ2H1sJFOJQ6fKc3kxTpB01FPFQGI
G0Lpp2jtXlfubm+F9Z3wXwvzLzi708JGzUZN4rUituEujeudkMIqkL2/jGjpkG4y6bBQX4E8tCCA
cNyUDdcsyk8yKl+TIW+YWHca/7WxfBIVvSRXWasZbt4KD0mrkzPVp18megT2EHeuKkX7YRAeMuRs
p2CLV2wt3joboLV4LKmNaqURh9wdYLz3la+GfsrJrMFlfnu5tuwskppTCc5PShhkiQQ22iPNS17u
5C1K/7WX2Z8GEGTNWZarqmkdQB9dZqbbvuUT+Bdq26WtaDCzbgQDq/t77jT5H0PzcM92H+hwNKhA
xruT6iisk7nh6La+vwgEgkqvoUbi+1+hGZjxLxvPlLXvzwyvvPJ5UV4J36IxSndTnJuuVHlwFlnQ
VQvxX0SdtC2BiwGBRQ12sbUkdQgUP+aEZvVOTD/4X5vsL1aBV/HM9DYXlPXZR5ytglAEfqB3ikGm
XLb1HMYPoZPf3WxLyDRT98BDjne/6l4HElNz2UsY6bK7SYG1YYvofnUxoLGeKaypZSxJSuU4COU0
tngm+PlBqb97vrmx3GvnYo4nZ9jM/LRfBFxiKUIQlAeW64t3lvwvcfQ+ih/UarqL/Q13tuaXz0z9
8XZnaxLA5hVT5aLa6j9LRmbXrd0oH287k9UJo0oHynvGIS5LF6UlItiex5ZriOMrJdfXsTFOf2HC
gEuCwpZCtnGxea1aH31J60w3EEnMVfYUbhVWVwdxZkG+3LxxNBlJ5fNYKlKnDu2/QP9acyaT6h/l
xquu+2Bq+zj1yOOQaBm6X1WIUsPx9hyt7irkhWj7oDfoCqPiFVIv6amHiZJG9zixuDf6RNxJaS46
VdXKR0OG7fO20dX9ZRr43rn8Dbb1cto6rfEzJZk7gaFS7LTHvHsczI2nwtVlpdAyTSlY4q38p0J2
aSMZIlUJhCg++aIg2drUfpAoZaCn/l1Fj+Gd4/ljizLfjIC8flaaWWC0opDFJ2RIno1R/RSq6c5Q
sp+3zVyt1cLM4uEXD+aY6nUenzSdp6UvU5uCq88X9nGc4f8Pt61dLdLC2sLfSGImDJrKoAqdJhYo
2wqKwKG+EQ7ftnLNrYX8c5rkaXwSukfTP4iVm28JxG+ZWLgBBHD/x4RR3cn9sf4pb5FVzBN/EdJf
TBXtdZd7rajSquFFGp8SpX0aAok3eQm9mnZSJM81/P5jLcsb87a+vWds+MywRhBzaVIPEMKIrCE+
VajTBMc4PwRUQPUN73Dl3+aBoQiOsBbymQQBl1YURe8FsxTjkyV8jV/N/MvtLbY6CHwPBB+zm1ui
yXjqtlYeFPGpK+TYlhAgo9p6N7Tj0ayyjbTJlq3FGg1ZY6b6WMcnQ6FufYcYZK/ty2nj5lw9omcj
WkxYGZjFmKSMyPCsCMamYddU6lM3mfc48sdunMaNqGB1WCgpE5/J2nW2KYXlahQrPzkFSADHp7QY
ncoQkFLaiP1Xd8Lc4wNcZKWTHSHQRpfLNDmZw70U3r27IXDeaISwcDHx1CQzcLnRaJKfyiQw5+38
XRQ+KMWPLnr7i81GVRDKHFW+zut4RVFT8mEETepM2n2U2F16B7/tbSur80RvMsgn3pokUC8HkvtK
0vnzejSp/4s7dJ8L2o/bJlaXnI5xgmVz1rBf7GTBC60wNqLkFI9OjkYBZCgS+O+NjbXi02bGQGrd
AC9gZVsMJMlkTxRaLzpJbXnPaGUyMU1llz24oMF8NjLhbYxIStwe23ypLDzphdV57GeRZ54niW74
fnwCvfGSg9HHeTiq1n6ss+m3PAjfhaI95EH/3mcOeq3oCEI1zXOK3q7FYLNCAwJqxvHJNB+rIrZr
/1Hvt0qO80euxqZrRPCwgc3MK5dj8wcCj9SU41OpHKfpBbRsuEXTtLL7YH+gR47tQWlzmVormjbJ
CtR7T0ni1AAE3r+5Lz6/OKVmlhWx7PH5iXYR/6E03u9kQPoy/5SuQcSIs3c9W/2mC8YkU2HQbxR4
gp1sA7y8Njvnn1/ET20BXfmg83k/3SfR58EoNnbvyslUVdAA8CxA20jz8eXv903Zk61IDU90Zdpm
TnuPHNyNKA0N5fQ3pojX6ZLFp121rIb0DJUyJZiToQZ2mcGRJf8WYSgawC/fPpJrjoBu3LndHazD
lbaQF0eVmAVteGq1/KQk+p3YQKU5WrWtFsL/p1/u6w1fvXZUONkMTZz99TK6maC3gWaqCE9ylLwO
lvzY19XnHnnd20Nb2xC8+3HVGCKDtritJTkvTDWMwtNUnvzpRXn/cYFAAnEPlK1I9C6x0d0UykXW
ysNJrg7mt7DZ3/711+BNegPPvy9fbrfU7EsDmORwgncq1rRDob4MMvRvpi2lD531ya++TvQzK1sS
jitBDhkbXtUwwVlc1otpS5EA6KNY6U8pJLBa/yNRHlPhHongYqvWtbL3IDek4xL6HHIqy/STkXZK
Jvp+f5ryk9A+jhFwq+kfOMHL8YuYb6FhV3Yd1kjM46GJppbNtkpKVaUTlO6UWsGzEOmvdaZ9Dpst
nueVXceeJqnG23TupFgs21BqkyZ0TYeT7tCLfrPajSB0y8BifSyrkceyozqCrGKbH9R3g/HhHDgf
wGz/zE3X0FRr6vx9M/3XF3aDuDf8n7f39srCX5hYeNLIM1PfmPp5CJ/EPtyBB8LVvOhisjezxyIT
d7ftrWzpC3uLuKPxmqDX9KHjoQPxm5xRUhptfsEhbl4rc8PYPD+LQAAuUMrrxBy0Miw7rkOr7ZNc
KrpTVH3UjlL36fZY1ubu/POL927biqqXGnx+pJ0ghshoZyEgrTl1cCzTr7dtrRwZhgKtDHce/1o6
at/SYOgr8+6k9C9QUe7K6Q1quQ0/unKtmkC2LYIa1EAQubncbxDp0ZFdye0J+nI4VhzuYAjzUAEx
++Pt4aytDI8QndAD93ZFYSiYcQRxtN+eAmTcQ/XHtHGvbXx/ufJFJnTq4CftqXmtpV2c727//LXV
OPv5yz77HmW52G/4+Yp2H0aP0/BQlxsh2spagA2ZK5c0JUA/sgjR6noQG4NunFMoPXC3JApYkJd0
C9nzh8RucUQwQ9mOWjgdP8sM4RgnqSSlFEBNtbMj+hG88mvm/evJb33yma7Ut+Cu023jNfglmE6g
H2rJ0fy727N5PVTecXAkAg+U4fv50z1/5uaK2kI7agqak8pvSNT7KEBn4XuevzsqpbcfZgsS7ogc
cZoudze/IU8E+kc4rhDD5eTYthgernfdpYXF+RnkIrfK2UJQgMK2i3hj261+HyIaQgI0na/S1EJm
lLkYyfUpfIOBf8i/316H613Nz2du/uyF6yBALpOqK8SoIRi8U0OHbs20e++559EpkScWZx1xnk2L
Xd1Fzehp0LG+AlTsUKKhunl7DFdTNBuweGBSuAFNtvSTheeLYqLG3mvyhHYJ98vtz19N0eLz81Y+
26o0mKdjp/F5tMaktrYj4aevbSTQtoawmKO6DWEw9yLv1WsVFItjsCEbfn7NApBpDj1Jx2s6Y0up
fUHxW+s1H7975j4Nkr+YpnMD8815Nk16bhmpbDUgPapcPFQ1JVnKhupTAR/6xmytrQhe0qDZnNoT
i39pKlOEIUJe23pVpWcJ/ZJSSpx+3EhbrE3Y3IPGhoIDinLKpZERFlPVLwvhNTTaYN9KXf6YZEK2
cTjWhkJ6FsScxkikpS/u0jhue5q/T2Y7nFTLfzR65SjVye79e3jme4bnBmPwFV8OJgTVlvah7L2S
DHy1uv4lEnvbyrbUD6+8OkcFA5oGIGTmGZ1He7YHCrkwBPRfvVdlqIgle0drwhcA4ih7ZBsXyNry
AOKiXUqC/RPHeGkqgV3E62LLP2VZJn5MRF/9rHnWu2E6DOjcypxSOxuQMklj2ndBcNqp9Q+l/nF7
VVbH8Mf7IgwFnmDxdbUvR6QKKv8UjQAkrM7Qd5OfefvbVtYWxSIFRw8gYqJEXpdjQGxkjBt4oU+W
/Lsev4/FP4X4z5D9+24rJE3p2OBIQrm9fO4no9ZGjZkEJ9OAmpr+9UamSyzfNdFWdmZe2YvwZc4m
nlmaZ/VsTaAQjwdRjIJTjfKuUaWnTh4jG4XZfzMtPESy8TEt5J9/MTrIcmBElOkGXLY39mGky6PH
bhshZAlJb8faURyfQ2OrveCaimse3Zmlxb4uYLWr5crwTw3cgDvF0hMngrBkX6uC9jEU5N6uR6Sy
QimbnEgECZ0XU2AnSansycBXW159ZfMwXGr8wFFXaA+siO7iQKz9U25pTpl9EKbMVtRvivX79gSv
+EGaLBVoBelCh016cQFKzShLA6XrE0pavqPQ5HCULdresgLdr9um5lN1tX/OTC1muElM3eqK0T9N
Y/cqjGPm5FOCBGHj2Uk1QYds2dMEnrPboita3biwjcGsiXvkcXq5cdOoGOWezrPXWKM9YAqL32TN
53QmjW/amzi2/5hepb7/WpaYVWAtFBoh4Vv4mKGMEJNWC/+EFtsxhaRRTMudB1T19qSu7hOLhBkv
ChIYS+LsIldStdQD/5QMIyWgsZZeYgRZ9m05jk6chubGvbm2iHNhk5oCPT9AqC7nMpeUztNRacPd
WPVDyrPzoPtj/tK1z8Kwj8p9JhXUCMuhu7s90LWNypUz6/gAaiIyuDScdVMmB4nknxQoG4MxjO1S
n/aq6m9M6LodXv1/zIBlvbQDx1BP2IzHkbUD5Zqq/bfZGsramhGY/8fE/PdnjnTWqdHV2A9OJWDk
0v9RG8+W9hRbn27P2Motx3z918ziaDdkHYShEFiqQAAJmMTfYax3bttYnS3AIX9WBODTIiJMTLFX
OtPEa5rNfjKeq0nbp22wYWV1JGdW5MsJK6E9bEeJNVFyBB/iqUruM1PdcrlbY1lsbdSVp6IbPcbi
Q+kwAkXrch7JDdWB25O2PhyaGWfSR4VI93I4atf5pEvn9R+sUy+SLQvq90qv4Xig/KCNU6b16iq8
LSmlQubVe68msaEt1Vm6D/rRNQZZ/Iu1gWqOGvo8lisSZt0oUIMyMh6BfvAxVXWUzuQNn7O2MDKk
/SLE6bOs+GJhghZ/IzS595pWo7Wr1fFnr4z+owX44b2JIKaN5wDN0KAeQYYsjkzslWpGq7z3Ws9s
HopcaUfEHx1i0cLRE3MLFbw2MCIJ5GCABHPRLwZWDUmntBXOuxoOTVraun7XUQ24vdu2jMy78czb
TKrQKGM53xDQHuovcfUcdxs3+5qJmUiLmsZcE1peQsoA5cQohfhMb69/9+KD9uv9Yzg3sAgdRt5W
SH74/qmNM9lJPdT91EEfbK3NtgDOW2NZHE7UamLNyxmLiLM04ALWfolbZOyrNjiXUG1DMXuFT0z7
TJPzkoAk4LZGsrU+1X+R2Jjjnf+YWNwxRado6VTowqsHN3rUkmHawtOu3WLnFhZnRfcrSfYHBjHF
h6GXnHAq9pmXOcqw4S7XQo5zQ4vFn6BpluWSxU8tJ48fiu7FSh6g2lBNG26hcAu1s+adIQwgBJz5
9ND9uTwvmWJSbhYYV2rnJQD9YSsnsGYAeD5v59mnIZRwaUD2hIqugxoD+U+p+LFV/13bXHh9iwoG
GaeriLBvtQ78tEYuoBB23iS/JM3nPNwicp0nfRnMo4Q6E7kis31FnNKy4k0YZsTUWZF2tpeI+tE3
FNqURhi7hz4Yj0nY9RVMEma6wQewOoEzFAHFT/hhloAQLRaTRtIT4VVFh3OScluLNrbc6hzycocW
H3KYq2Azjrjp+ioWXgtDT09DLnoPSZQrd2ntJRu+c+0YzcxmRMrWTOCz8Dd6ExZZV0zCqwb/bC9+
VXU63OJvnN+Ne2B11kxyNiArLBD9i21XN/lETzzbTgn2RrcLtvDCW99fnJu6m4Iq9Rvh1fKfYD0y
ys+374Ct7y/8jVJoxADGfGz6ndVFdmp+u21AWt3TZzO0cDSVV1tNPVsITUdKbSm0ozfhB/qtP6Q/
fzphJ6h29Vsp6DG3EYr3Pt7+BavbDtZeetN4pZLMufQMyK6PCpKkOO12j44FonDSltDSignSnYgH
4B5A212VHSdpgGQsMF/HVoZ9cHS8SYG67+ftgcxrsfAOF1YWAXufUVEbVcF4haHvLbXSQz74ryHE
SY6f9r9UBJ7+wh5xByhLOCjY35cTV4qG11R6br56mnew2vxO62I7I1fl0Gd4LzfUVm8bXNmMPIDh
paT7BtK7JYmjhsRXFgSV+WpE/ffRSnfiWH65bWJtpYCIgNwjsJ6JZRZjwo835pQbr4b3LAcfldHt
yo0i1NoycRPNQfXMqbGMP2uvn8Yoi6xXXcgjO0ukFyGooUlT0y8aKlkknKL/R9p39cjNM83+IgGK
lHSr0aSN2mSvfSPY+9iiAiUqh19/ij747BkNMYT93tgXC6iHqdnsrq46Xh/UJTs3+mJOTYqJPYlG
W9Oq4zpNwTLej3sNxEuJU20p8x5GwC4Nmuy0zNvTrPvUD+2jvkzbkRfPZIboslkcHdocZ656XV72
OYrfBPoBCGdBf+eCxKSd6GL5Cd4X1pi8cC19Glm+zQZ208XgLx74DyPBj6vLMbSoiipO4nNA2iaY
4iARjAt7tXOhLZTHwFT4kdUX3d4mcbeBVB7f0ybh257V1R2n2fes8AfFDr4EWolR48voUIN1tNqd
r0RW5JAKijU/MsrevluQxDxMLdPvUyj+3YGgKttX4Ka665uJP7Op0bcdsG1Hg3U/FFtCugshA4B9
COgQ7sDzHzIRN+3SBnU+klrOpslbO0gWPt5BIdk4gNBs+MrqIg/AZ9M/Ni1t7ko08IZl3divcWtW
YVJl5SbmU70H/1syBbTR6vuyTvL36z9UulQnv3N1IHuDW9aYxn4EPAfdUM7nAL2c5K2bx3jDO0L3
Y6s7oU8r1VrJXIFzYnl1aIx6RMagT+Oom63Qo5A/m0NNVfCWBCLmqRHxI05O5kTHmBQTjIh2ZXNL
vV01bBb3b2FcYtdhYwlogMhRrHZd7jq9NoK1M2ose+cPzW5KVSlR+Wz9NrHGo4yAupSIfb1oXPJP
DJBuNJQ+jaMyBJbZIYDWocaDbhWoQJ5PWDl6GiEd9aMheU5aJD0ne5f0P65vOtlFA/9vgTsEwfYF
mjMDJVexGPCXZYYCAFR3J//5ugXZup9aWG0usrS6GeewUC0H7h1q8p19WCqiYNnZIaAPEfyiYKFY
o0ZdvyydpvC9SIfwYlMBsuF/Nfr/FpOBZr7auOn2+qCka4NUEdqWIIgHRrPztQFbeRxno+5HBdoE
t6QYOIKdBvJgaDHYXDf1q3ywDnaAgP9ta+W/GLJTvDFGP5ps74dDIfXeknvbn+8rxoGvcZ6g7faN
xCZoafUDWnbDeTCjyTV313+HdB0JkgkeeH7RDCL+fnJ+B9pqkH2YsVMgg9tACMFyPvIGTdroRWIf
C7RXFXe5yqDw6ycGs6wBy5KzYOO8LVYRVPa3VA/qw/VR/QpzLmYXGm+C4RR7R18hiUrQaOVZmvtR
27vjEX0bnxZuGmDDmIr7IS+qrd7mc9jUxHkjcWEdC7agTXEp+GZAb0KUUmg8LKk3HOjC+r3N62bX
Wv2wcUp/3PjAfO7GnMZhNdTmHS6XCoIcPlUMQnbDCZgfQTYeDFLraDHrNBB+LG4c5Va2t8jBcQ6O
Dn1kdGMUQ3h9wmSrcmpLnMSTVTHGtEZPgA/UTOXyZ88o4kM/J/Q/j1bdhg+1StxU5qBcJJkhl4Qy
FCAu5/a0ajAydInH0TTujK9c1asv/TwyMXjpA3IABvjzzzsaL8qqBUDHy29JZOTR9dmSlX1NgNTQ
p4XoBZX6laPw2skYOLPjSEuT+YWAMPVudr0MfXQuCBQa+m1YYnKvzY4beW7pfZ81XU9AaG0MTy7L
XEVQJh0tFPhMINGhaEhWm71L4hLiZ0jbWzTUnU2uKTaHzA0j2EdPmi3Y2NaZ9AVEdJ1TUyQetepr
HY+fSl5uu2oKWjREBw3jP9NYBayX2kRtGWLFqDhdANDdwSw73mFDjtodSGh7+zOv2UYb8C78VutU
kcGXOX5XNHYgmgdZ4Pp9y1HlSNwYR81aosX8yJAoQHeSYhqly3RiZOXx9Ypoaet4caSDPraiLFDl
7GUGPECTiI+skABbne/6Mhs7q08Ri81bwzp6lWKSVJ8Xfz/xEb3Rc8REOFR0sn6C3/cRFbXw+sGS
rcPpCMTfT0zUI8goWQITs/HoOzfJuLd7xdlVjWJ14f2igwT9MIo1D/rw0lDF51UjWF1vSW+lmesm
cGy6fpO08del1B9cSB79bxO18tc0LltnTmAmLfexFcb9Brxj/2ACHgUVGgPIv3V5xm8hNpgMrh/N
Xuhph8FDDU0RC0jX4sTEahQluii7toUJileQBZSMYgiyWw2lJVwwkAcHP/bKTbOcZNM0DHAi+j5O
kP3fNcvXulCglqVWQDuDfkngbhBJnW9aK2N+6eo1LoN+Qx+ZHbQvrFOFi+KnrgMaoCd/G1ndaD18
4QBcYBw1ZflAbR7UuXU/TNMLYucuqD3E+L2QOlmmMOnbTcFVUg2yaOTkB6wvmUkkUrsGP4CVSPok
9e1UOndjab0UyQRlLucf6uogrYBejCCIxbhXriDL2ykXssdRlwbogteWjaUptod0+1lQsIMhZP98
8fcTb5P7aNioEjzNG+ruCgcdSNBvu36IZNcYugWRIML1AhjRagcuZgowBV5oUQOGXWQkMusNdV1z
p7udcZP0eXdAthDCZTUabq9bFhviYsOARwCECFBcR171fHAW1JMZ9eDnyiF7R9Xtyc6skE/oF8ur
rQ8h8Y3mLpAzyBSeSXoaoLoDvXKhB7uWzW07a7HcfkFlH4wmh0KDPGWLuHo/Qb5xg2R5s7s+Tqk9
tN6B+x+AeNSSz8dpdIjFshRpuNR6TdKf1H8okteGv123Itv9UJZFFQQRAjrBV8fPRbhaFKPpRUC9
bQ2EPiNIF6u3rEbC31BAmRW21pmIAen3TMsspKX770XyNpoBR6aIQsGj/nJ9VLIDcDKq9e40E30k
wwhLgxka3qZROC3V583zpcnHhmgdnvVR5n0b6/e/7ilFUsj/1UaAGwoR4srvamDoMdGCjYxNHiR5
MIzbf5kd0abw/7+/WvOh06zF1PB9o3yPodqSZqrilyxY+DMCpIPOJygxvGQcuedFpHqwyN6Jt3p8
vD4IacL21MbKDzSTa+EdKXIoenKsciM0ofmHZ9NbW2nPnj/eGjZ7NvKBhFVnvuulijxBzNLaD53a
X22CprVQdsXNGQ3Qbii8N7bs/cYNhuGB1zSg49M4/3d9yJe0kmJjICMvBE4A/9FXcXAMb5B2ZeFF
ml6nw55DsQLp3iV97pvY/s/Hs/PRyAYkh3ka0/vOnZd928QZ6iV5HyScvg/zmB/QAlA/EuSxtwPP
oLpM4ymkBf1cJczZaxVpkKkZp7+PJVBjdUDKC1pj3BirPQ0CW5vMsY1n44iEF3vYVvjHVeHvJAcT
hWPRkyFali/yavqcWcZADTcaIZ757hVfry+AZFsjK49apI+h4PSsYuClITOoWFAt5Al/cdL02+zo
LXQa2OG6HckwztZZ/P3k/m7aCj14S+ZFTn8z8qCPFVeL1BGjWV20WwLwv8Z1DbXf1ImbiO/XO9Qm
92MM5bBqb7MqBK2VIlSQjubE2mrp8YQGxGPIvShnN1l+BI/VP8wW+DCE/p4gOROrdjJbtLJqYyhK
L6p96xg37dtgeR/XTcjuYjw8f5sQfz8x0Zpz09Ru6kV2zAO9+EBia2PHt930et2OZIOZPvIuaLQj
QhVq5ZmTPquoA17MCMXibFMQR9tDTmICn69WKPyndA+gkcAXAgn4fzVrmYVrAIUjLzJ5e897tkMy
5GYo6PMyF8dh+muWKeG6PF3kvAnaPddP+ETTrIJCSxOZ3mOTHZTPCOH6Lrwx0gOC+hHEP2sqG0dr
dCftGsSj/Zz/mFGu3VQu84tg0kdtb3S+ebOgDLIAYIwNWKO/9VDmwJkEdWbMAW25BlbVQldEPNL1
BBoYjaUOfpqzOsiFVrVkIKgoL6YN7bBpB7HfRnu+vmmk58sXQiToJhA09uebU3OTrM3awo9csIQ/
dFylgyL5Pm5wAZJB2gptsqtNyexuqPUGwZT+NQPmR8U0ILvIQWzlobiPooEQnTz//bwqzdZYfFwN
xvToZPQ/C8x6pMhCL9VeaQFgs8varekOz3Vp3VWLikpBVvAGdMsRMBM0O6MD/fwHmAM0q3hFAM8g
XuBa9xYUMdruJWcC9jzsoHu5oaW70d2n6wsn8SpndlcRxAJlVa4VHuy683e/mt+54R3A77uAiTNT
dadKjaFuYKBpSfDJrEIy9D5M1ewCg9LZHTnSbAZXJl3i0HbHT/6UEYV7MYVXXx1IoPlAxgoxXsDh
161KSW32bu8yuDL0V786Dk0eC7M3nl1mGT/TxQdjAcgWP3e1ZYRLZZpNoCO6uUdRHNM+tEZz5H3q
3XspZKgzaG4da6r3G661Y8Abu4c6iD4FXZO7G9o24x11FuNpspsEjF9du3H92IeSNJ6+yE0XuKJT
Y3t98SRHG5q8OlLHQlfvghXBt5YEas+41dIh7KF/pVfb3P376wA20DMO6DrASeuTUSEWjGsP14HX
u5vEn3asfnRaT3F/Sm4CoS6MzggBvLggzm30uB/rGtGGtTTBSO1DnNgPaOHc0TzVAsPVFNGN9MCL
Dj3g/ZH+uOjEXrzUbs2kF9VP7euQWi8k5bdTzp7mxWyDglHcR3GgN9o2zeznwv9rjihEzqf2VwFJ
Xsa/VO5wF3X9zZAnt52jYrmSnTa0HyLUBZbIveD4H5NuaSAFhy7ktjRvNN9sXqaq9/Y1yb2jRSdb
MacyH434BzVx0Sl6ATlPzWGwDYqkkqE/OICBZomqZK2ysJq0gg+2VuOOj6xpZ5Kt6qaUfl7IhANA
BpLA9U1JJ6gKlbQCegDwWW3ug5/Xj6usLI2VgCYZCAyQGlun3WZNa6rRm4C0Kvckuel/uiVeiFvo
hDfzdvwez1tebQo31L5cNyxux7UfNIVUFzpbcMLWgYkJudmuqvFMLPQHFn8ynVd7qMABAbbw6n1c
vveqrScW4sIg1BsFs4aoEa6uUyg0V/rEEHOUGduh5HBnauymYpB7sCBrFHR57Gw14KquD1O2fkCy
/bYq/n4SIftNSVkLiotoYsYrm/v3nqN4fN2GdCrBUw49edSALrLeJdQAU4ZOlciGrGAej0HKskBb
vrDuqbef+zYL5+njukmZl4dICKhp0OB92Zs0uung1tSBBy5v7XxPmmNR/MNFcmJinRWru3ZEo7Du
RUmWffd746XR/SWgsaso4MjcPKIb1I5xwCBpK/5+skIOS22eA90djSn/sBx+LAdoLboW+WFkgNPF
3Nb31ydPuhMhuoCwCq4JadNzixxJDGz/Afk+N57QV97NoR976daiGdvoXadvEwRe4WzHtWJOZWNF
dRWpU6Ft4az78OKijmdzsulTvBwbczPRsHP2TX50C0WAL9v2aDVH6hTju+yQWoZOhy5gQ59MbzNa
t7bz9/gwBBiCHA3NF1BTWR3m0nPapphT+mRXt1oR+kRxpCT3FIjxIMAAyiWRUlqFvqBfsJIBuYBo
GKZ9MujBZDjbEspsKm5ZqSE4dmQcLBfZ7NVeEI9Nox5GEsUcQuVGdtSn5QigZaGqtEpWBE0KCJfQ
rgb86nrGUqe29UrvnKjPSMC7wJ9Vjf/ip64cLMqGLh4sJmB74P0739YNILrjkplOZDtjVFv566g1
r13x15xB4GKAR0UJR8hPXqQ1JjvvuwUkF1E23grUNvt7jy0CE9BjmAKcvsaZprXBgEtPnWiwoLK7
r7qXvz79Z99fbd0sybnpLPi+Pm6rr6zNt22TbT2vAY15H3jt359EF/TVwMQIJe0LpYzOJPkCtmw7
slERxdte4csuFbmwHKiloc8GmL3LWFyDThHnyWhHxsL0hyle/C9eWbRBZ9fDTVLBxbgjae68Ek8C
i5U6ir6Gv6+Qnd17vYcbHxqG+9on050/KqntZFsSmRw056ANSBCFnG9JgPpqfXE7O4JOwQvCtIOT
VFXoarGKWUXiWFFuFj20cEnoc14dY1boGY9JaUdWPgQwEjhoDG3wBDJSiAhk4fUtJHMa4NLFUUbB
DTC+lXdaCn/mbGZ2ZGoRtHdCC3Srnv22mP+wVR3UQwDXQkHxQjXc88rWTmjtRKb/Ql0WmPr9or/l
9l2l3faqgFC2VkgGYa+CQPayR5zTvCK1XziRk4wDNPDAg+CkPQlJ7f5DMzLyYX9MrRIMXgySN/Du
w4VMLzZ/9okqIpNuB9Do/aoCX8YUSPYN3tjg0I0QSNza3pxCUlqfj5kLMaRhgF6d6ApRHEWpUYhr
4cEK1raLzi3Cit6bkEqKkHIM4yLZ5gjjbe8OsjU0+7i+AyUhDPKVCNzBWIFLxRY79DRoQnK0zFvP
iUqz/GlTvind8jg0xifb677NY/ka12BiuW5TtkHwLgbhIjg4YV2M/8QmVJPn0WfYjeDA3tQsMsyD
5ZaKoyW7JoWGMLY7nkXAkpwbKWMGufHascF/+sBBh0a4AlQlHYUNplUgOxCArbF1PdqErClx7Yib
oV7tajNIVeoVkvcA6nl/TKy8XmakjQtRNTvqNbSgMS3QUjcc2p+D+zCUQCome396v742v/RG15e/
OFGiBIcgYM2VBPXztmc+rgEgc7rHZRroTUpzsreN2g4djgI6IWi6WLJF3ywDaW8br28fmmo2NzTP
fnCXT1EOJmdCdxWA33iox+6ejy34O5gJFWSwR4CB/fqPlh0YHEXkN33cDRflHtsZrMYdxW+ethpe
gNYBirMUpUoVtlG6qZAZ+lVXMi5CFnvISqCH4a+TGmKRDJUkmxAVGFA6GiFYgXIPHnvrAM/UK1Nz
696OFv3zbMLruH4w1N/NBih64x9IA120IiFghfCb0Jg5PyZmgRymPi52pC+PnnuE+vz1pZHNGIAC
eKWg3wxEZauz3haUJZqJIEnj6VuTjw+FruqWkV2ipyZW4SqlYPPU2tiO8sZcAn/QoCICZ4kQdpsM
LLw+HlkuHR0NYNcHabmFnpbVhFmWVkAWC/DgpE3IppqL0NK6W5qV27G3vmqFdZ+yemuW6ad+Kf8e
oQMOER13Apg8getbjZQvTDPGRoftqmvCppnaLWAa8KO2Me6cYq4Vl4PMxSFdCtUUtLvAWa8Wjzt2
1xV8cVGON4I+sfbjbKKTY9pfn1PZHsGh8n9l7sElLf5+ch+kVWkZLWndiNRRrN0XT//webTAikQ9
pLrWjRJTbbm0AANhZM/7OixV9N6yjgVAxP58fzVLxtK6uZ3h+wVzCiewm4xF9TKTRy8zIB8OqIK1
rzW9rzaObr+3sZ7hmcviYHSptql1VuwLk9GdmwMtkKNdN7T1cXgnTZM9zf2E0kwV5zfVXPmHpEbu
0IL075eqoCq8ifiZa8ePEpghkk/YZesqWALtnwRGvaj32SZfrKApnjjYKycvubHRgHd9UWSHVsgW
4jED8Ncl9NLMdFBXzkAaVAfb/zTfpsWTaR2uG5HsXxSE8BxHcgv32TojBDJGw+AmyguseCnKMTAH
LI8KNqcysjqUepL3Q5HhUWRStreX/TygjOErRiI5IkBXY/MiKkSBco1iY6T0zJajhOjrwxtkC0Kn
oCrZEoWNdZ4uTtAr3iyo1k1l/JJ0852XL2/XF0Sy6hgGAAAC6w4ipNVckdRJervBXBX0zSw/dZAg
Lj+liseOdBxgkBYCFojM1lk5jTR9BqIPjGMITOgkKaiWZJ/HOxSvZQBlgM9cXQAJ6nKLNzQkmqeg
nMOKKOJKSdAHKqI/31+9aWqjGjkyFyQaeLUrXXY7tOPzVLJwsNCY4i3f0N/wBS2pCrNi6tfHH1sL
b188psFWIn7WiRM2k9b0U1p7UTtuWRnqR/au1cHYbuJYEf5LNgEijd+W1vsMCEmPGkXrRX6tPdGY
vMQOPySgJchMFaBMZWq1Vq4VazRnHG37rAJ3oxMuHg/SBYn1+fv1nS3ZFWeDWq2aUULXp8rgPWcn
TDmEjBVxlHQkeE0jHsS7+qIaO5dDjU56uLI+c25qUH/q7rbvnPsp0f5lI5xYEr/kZCNM6MrWJ+E0
2+5bWRrB4H949hSCwSyw2v8yVXVAOnEn5la3pxfTKi1tQP4KYgaFKx4MCt8pcdCQzvwzdSun4+gx
m/0ZTqfKDzPZmePnQhUDqAaxOjxJNmcNnji4aEaoX3+3bUWEpBjCGpqNG2FwKcUkcf9tcr7qqR24
hQrGJuuNO52oNUyE1Y3XtDNYNax2wuONv9n28p55zd1QGS8Q836xvfoHj7W95aRbGyyGlamSFZEP
VNQ0wIl4yZBWjAkk7szJBQDRf8hqd5/4yRc+6orTpDIj1vNkjyc5tWy0zwIrAt2S3Dc/bMNH0ddU
HCWpGRt5NwE8sC54hw1/4qan9W6UJp+r9CtPfhapIiss9QvAkQiogeGjgHI+koy6JaEDkI5Uu3fA
u08cNMBlr2bxet2/yTANyDr/MbQ6RTnvuxFaSW4Uz01Yt9PG8+JNOzzWWhqY8+eEPXW9G7RVeZz/
Wp8Ddy3iBR3ZKdS8UG47HyOhRt7zFODEMr5f2DG1N5mKvVV6gE9MrDYE1GFJWnUw0TaBM+xp/fdB
A4aAdLLAPGJjry4iqwAxd5IgJklj9wvPhs+mpaKflq8QYhJhRUinrKbJaSk3rMIkUaJ/SRJo6Wm8
7jZtCdI0krag84Deqjs/sko7Dku3m8CWcH2PSPciAm6MT4QRaxGIwkzxvHAyN+rroHZC8l4AcFAp
ogdJeITHyR8jq5mMuV66mg0jI0RO0DU78O+dZpefq84dnzVf77+VSzJus7ntgPuPF8UTXFomgX8S
RANQQLgAohQAZJkZ425kTOSGVvkeHSZhhzY+w2xe0da8n+n8wZPsP2tqj6A6ecqK4cZjA9izhxvW
qxSCZa82NK+hSw64GNFve342xjFZ+qGKSbRofRJktBvukiplkZ6183NLfXufmFyV1JEaBRZHqH3A
M66xLBrYePVJzwFoLG5S6xY6sSi02/ZhKRRXt2yx4dMEZyLAYRf9yyDFLgv8CBKZCK+g28vR7GX3
QVYOz8uw6NvZrHaJ0R/o9A9Nc0hIoLUMDfxoz14X2BPfS/VmSXBDlF87+wMQYgIoOfEPsyrwlrme
U0uryDFb4prUs0aAHt9bMRhYwuunUkbBhKEA2IoLAm3768hej4tlKXqDRG7BGQ8YaMdCY27AR5C2
/NtC60+48/PArPV2O1K9uOEQrbgbnZY/9eMwHLuMzoc6tfhm1mayrQvydP0Xyq7Jkx+4fhAQmmnE
7LHKs5XddBXyJGUbcPIPLvjUyspx0NzINVCVoEDPUAsOLVXaVjoKXPLw8Gh7hOjO+UksWluPqYXL
HrpfX1s7volJ9R5DTur6ZMnOHjw8cO0+ZF4udKQKICWJRhAh+SD9Zy0HMdH80JD4wyjHd6vhqj5I
6fY8sbfanm7nO502oeMkWfQwZtVDXP8DjMbFYJAchqbFJUEmXtmdiXoEAQZpk8VhW+9Gss2rwGxu
LdU7SrpKJ7ZWr5sBhHuzU8Jf8twLSPWNGPXGVIXrsosQGhA4asioI72+2mp27qEXPkVCU+PHKqbB
VDaHOtMCa1A1OUiHA1Qh5g7ZtAvWebZ048ycEQhra/rgMyrIi/uCaHR/fdMpzKxvdqgaZVPdwIxh
z1Ftpwfk+rcWUQWZ0r0GQrBfUEIQfYq/n4TlaZlPTQp+8ciIpx9JUd2Zha1o05IenxMTYqQnJuqu
RJtoLUwgOeRsvHyraXfNtOGqkrtkD2DxUXEHmAL3l7+Co0MFdhpRGiMRyaAzi7VvdygZ1/bb9ZWR
jAdmBKqf4Hq8QKGnBjisWw6ZRzbqR2QP7AAcb/fG3O8s2h2shStAdrLbRGxqaGeCAwkyJ+sJpLne
a14l3Kj5bJufOf1I7kixhLVL6HOsJ/SmKyi6rfweRMTMiBjLdzHJwPpnF/q3PtfZEV1OquSlZIei
xos9g2QyJnzdEW42fc0hmI1Igdxq8ZdJg7gFKoD/MNno7hHwXUHWsXLxNLOgetKB89xAb5xop9kv
evG2lO4nrMKNg7rjdXuS8AcSy/9n74ILiddetWQcjjHJEUKGXi90zzaZu5nBWJMOm2Y5XjcoOYB4
X4HZHS09QF6tkV8MSfS0cyfEIm5otUH5/L99fjV/U5e7pa7j807/Pt3o7r98HoULyJoAfILi//nZ
9spqaHQNn2furV89/EufH/KWf74vzuKJ7xgRLs1tjO8XR9PY1enu+uzIVhvd9wB8iOIvKNrOPz/X
jpYhqHWitmBd0BIvTJf2C5oct+U4bEuo0hle7oBJRxUZyVzVqeGV2/VHiJZN5gwMCARvxrzfDA70
Kc2P0YvD60OU7S8AV4AkBSzPvLiu8nK0CcAtDm76T5n+5CuuKcXn19fUWLNyNGt8PtNzgLZIoP89
WhVvLZHoheODa18tEWnNbpj70Ypst/E2LZCleweiTworsvWAfxVd0IJkbp3v6GiClwfXrMhk+2LZ
jfXBbA9zpnhIS60Atg9otpCOXo/F8PrRKIbKjDgSA5PlHj1mQnpba0MUs1TuWWSHVtUFJK7RloKb
0BL3+/nezgCIntDMbkbtbCVoDBghJeN+rvvqC5TqraAgfhI0eDhf326yE4XKLJiPQRQsVGrPrbLc
ToAynSwgz/ltDZimx9ExYGXfoJA8bvq0erd8ZOr7wldR8Mh2IsB2ohnNBQRkfUui8SwHJUliRXrf
v1Lm3+YLU9zEshsPCTkIfwt5caCnzwdXplNdUI9aUdkeoK4UxFrY0y/XJ1C2bAJqitK5D5zW+ukI
3hrAAvwKGKcEWYXAGNkH80EpZ5ak/GlCOetQgNwzjCuIp1y3LB0drnLsF9x7F6VbcMA5FtdxBox2
Gr5yr5k+eZwUITdHlTKv1NQvnBXq0WBeXt1KxUJm09VqO4rz6j712CE36E1cZYpMrXRL/DGzzuGj
gD81nDYww/Z1ucm5IjiRDwP7AL04PuBoqyNmZG5bTQTfX5r7er7p42+e8fYPiwItV7zT0HQAsPD5
lvO0Mm0r1FajoWo+OfZ48NP4v7r3/jczvyA4J/fsgjpXPDbEwj1u1WFlUn8348ZH0oISxXNAOml/
RvQrp3piihK9X2jpWREHzsKhSDGlgUsUnlbM/Nr5AS33f9P2q+5yYqRF+jrV5wTI6pTUZoAXqHZg
bmVv57bPNzoDjGe0lMgr2dCQo8OzEK3ZkGpZ+YcF0gUCnm5HOttq9oEm91muSKlITQCKBAu40IGJ
Ot8PvJ9Te2I64MtL8T7G9YNVsK0DUbC/33YAvv82I26yk/kjRsKoU1l2NGusfs1TOw0dxrQv42L0
KlPiab5eK/TzIoMDl4r+hNXTfTJ0Zlk0cSJIidrBkNrDrs3SdlO7TtEHaZJVd2yZ511V1lXotTHZ
cK5NmxYamTjYM/DOeZcfOshzbqfEcPpghGbuvu2namNWenvjQawtyEg3Bovbpzekqp8ytGY/6lmT
QxPIiQ8Juo12OphDw7nqoX2OdpKZGHDvDfkgqTcmKF53+jNikSLwx7HfjNRMfmjMBAC10r86mq69
47FobjU6t3ftPCEORv0Q7fk2eoSROzcgqqhbL06cGEGW0jS0y6E7Nk6V7vQhVuWrJG4PuH3MKOoS
ABat3/RabiZ54gIAyI3tHILk/PrekEQx+Dy6FkDFZcP1rVxSA7p4YO8mJ6rbO50+VdVt2xxSpmoh
lo4CgQtkfZHOuXhm57wGK1diOVFhbaBDxHXFS0+clNW2g1awQBIj9gfwdrXFh7rN8npsnYjxB7d7
W9AhnyqCY6kJpH7wCAZ84KIpeU44M6eYOVFHv9ejswGXdWgsCiOS5YCnQ5cBQIoYyzruqep0au0O
eHlf90PLAseW1qDbFdwTuf8P992pqdWU0YTatT9SJ0p8EIncN0gwqCiWZY4buVYgB8GbgK7j1eYq
Mn/JChdXajV0dyJ1zKs4gUqc81gOnr0rHRU5pGSbCWk1FPB0cPtccJb0dpe0vWZbETBt31x33gHl
9XT9wEi2wZmJ1bT5aRIPQ2EhbDSMcDacZ38yDk05Ha+bkUWOgirdA5kTNBwvbp8qn7Sydy3QBLNP
ncFvlmbZE2YDiE952IFALyhyFSRfOn3wbUiG2r6gGDy/KBYtMfMhRbxP2DMUW5xeMXeS7/uosv0i
gceTYl1sg/auk/eEW9FM0A3ppUETp4pdLTlAeDWI+i20nHzceudDqKa416oJAQkU6j8Ss9Nfeovx
LeOavbVHgyiemtIRoZIJkAIeZxdSe2PXDlM/oK/KtbJtbDphPSieKdIBnVgQv+Dk8h61YvHHAhZ6
Gj+Xjn/oNXrb9MvG7UtVCCwdDVQ1wBWDNy3aw89t+VrVLyI0jtwhqF1tGzvG7vq2lpwe3Pu/LayD
eMjeIUdi4lkyZ/G3hADuO438szfBy/2DIbRlA3iNaPuiLxYqXGNTxLEVjR3/ocUGDbzFogEzG5Ul
MSnrqweu+rel1QJx9Jou5owdp7132db+JJQN3E2fhaCKXua/R8SAw0joGqBcjcqq8LgnuwGa1eib
WRAK2233yc7yrcdKoMo9xXXqynaCELoB2gLC8heUH7a5NF1KRjPqJr0IZp0BYGwzB92ZbR+lneOE
ZdXrgd8u1rOVtv2ro09zYCEg7wLSZFMQE7dGErvTvDsty9NDlgpJEog17Uynm94LbyIg7m29O4s3
7ZF4WvUKost8YyQxf8Hi5bdsgYO1wRu9ma2aHrohBk9LPDO2M2O7vI1zFPECl4N3x6U2ObCmax7B
8lTc+klMwzk/LF1/bNCA6SWhV4SgA9gn0KaboLynbaYkDkvi3WZJbd8jakMWmvEm1MF980whQbmp
NL25NbzBeXJaL/mJQNXbOn7W7ppsXHbN7KW7cqha9FHq44aPCE97UqcbBEDuz7ly08CvMjMwea+F
tt1OWyv2ih2gzemzm2vJoTC6YtsN+qJYOJm3cFyBK0CCUCe2uFZO9oddL1mN9iK0NAB4/lwnYZlt
w+snS2oCvQaegVQrmKvE309MtHFDbahuORGJty5EOFPcFCz7GPi363Zk5wp0H7/trLa6y5uEonfC
iWj2RvmWtlsIJubZuEknKLTyDul8VZZN5p1OTa5mDyAJq6pAUxD54w4QQbLsEpX0p3z2PB1dq6Ag
RN7pfPZqB3mnyR8QRep4mKQ1ktPUOixj9kWzVfTMskMsCL9QG8Z9DhjduS2NV/MwtBmcrXljNj+S
kise5ioDq8u2GJnV5RwG9DGMb8i8u74DpJ9HIh9ZT3Q5XHTqD8TmLDErC0ja+mdvDY99pSIDkESo
QlQSSu7YydjRYkecbOalZsbkc8PEczU+gO6b6+6hKt/m5knTVaBJWesTjEEzAaygoj11NV3VMENi
pWBIlpjdFqHxK3h+diB/2wN2cTD64TGDOrdNWLIBNur1+lz+ChjX1xRQV4RAQhUZrjXry9S1OSB6
iFutOm82bWPfdtTbm7gYM4itL23uBEbO0SbpaV/Myfl/pF3ZcuS2kv2VG37nHRLcJ+beB5K1aa1S
S91WvzCkbpkrwA1cwK+fQ419uwrFKI7kCIfDbbWQBJBIJDJPnrS82I02eK8PHo1A+7DwNZPqnX0N
qn5QVwJGRjgcp+tO4raNR9wQeyu7qoGvCs3KK6NXV+dBiCZiRMuCuLxN1NfLcucOuDHVBU4+7hSD
OxWrFNTUKk2QPXWuybiL+FXTLdzQc0p7LEIyj2WnlaPZDwTcVU/8Nk8W3MGl4aWFG+H0VbqLizlu
f9ft3z8eY0Xm8tf6SAbQrEqtQ1Uu2ZOv5sADK9KDyxuw9PmS+dONNheCQwAdtpZaeXhxLNikOQNr
4I0ONwn9Vh25OForMtdQgIUHbqC1vD6hxoYLDf1rVAVcjg7/BFv7BBgFqyyeTBq4AU5VqqL2WLOR
EKQRzCAeBY6L6nfZ6vK6zc0KeI6pSwciQSDhOZVCI1y5JfJq+0RjXq09OM4tZd+z7PHviZG2JxTV
OOgCYjoNOF7yoNt3A16aWhQvGIA5uwu+hqmJDIrmz65BEC4zO05Ksk/RdFdUQJS1GrppgbWvGGEJ
QnNzeWJzeodiIzwIUcuG6k9pYllUUM0toXcD8fsk9QyYu78l4b0u/OgmobVit0KoZG92Xwb+BBj5
Z8ZHehuUcS5ITCQ9c0wjgfOg4+QwHgxmctek6UIwfw6bi8uJoLrMADfSGQUa+Ecb3laNtheJZT6G
gxut7KJQn/Kh7oOitLKvmmlbgVoa5WOniGjHSiL8lLRhQCmCo3Wc1E+sUt1bsDsmT5cXYE5lENhD
VRpepvCdpAWox06P+nTU9rGebRKXOoFK2lsS1oOXlvSa14tJ1zmlwWWJCwpVQ8ZZth0h4UwAWwql
QcnQmrfbyxOaHX7qVgN+SLSrk+vsHApmBKWOcQcyAP/t1zhbsoVzSwbmVHy/hfD/WScEarvcSOyQ
7JVhnxbftcjxS8C6R+Oq7T/BrI2awV+yyKmFEtRuSkuNMJvYR4+WbU6zhfWa95+OREgZmbpngwB4
nexrZ6SIihbFrVKREGtnErCHCXVtcsa2RSpKwD9QRa7pxSe4pEFR/h//XYZIAMScCiQGzH2mamiR
lqx6tmCDJz2WXSOcQDQ/w8sbSKlpU48MCdFwzgt9xCMETVSN4mFCNqO18mXde3f3zqQA744cO/ij
EGg8ldIMdpVTB7wFWs+se87s3htABGB6RBnb0jP79kfUlWw7huroUWFFftKnV5l52+sGuMD73Ah9
q6LmXeQq4OQkXWj4CFXVlVcILYURpPp9gxz0CqyWyPEkolllYJngXqghegFjYf0Qqh3vxrjDnSlE
lqzFYFm/lyq4dSPqCt80RLHq9Io8lF3aeREp696zi/DOhe0u29KPoo3CN7mttm+xKNMDGZOfxKyj
rzHT2MrsBuYXpV54Ti7ya5i7zOvHol+TYew8F8diq4Zp/np5XefONMqMJ6Y34Pvg6J8uq563Ni/K
zNqn/MpxrxANuTz+nHKgeoJMGWokPOTx007rB2bgfR/isVI3CkCk1i5FG/nLYmancSRm+vmRDuZa
ofPEhA6qld8aQVcuvOyWpiHZ8pHUWcQIxjfJDfohmOTQLhGeTgp8quAacA8o7MA1hlo4uWJIUwbe
5zmoRnI9snduC5xKDFSnGMEckHNnuE6Gvg3qsjdXl9fufG4QDCIQEExMtcAykXluDo4GMmUT9CN4
1qB3vJWuYHQvCznfoFMh0gaNOQWCOIeQtN5Q6kfOwgYtjS9tkJOUVA+n8dU/uvpL1ny5/PkztVbT
9yPMjFg94plyGMS08goLmJpI6XebQjX8vlK8sLbhojf8hvb6hgyG6oGPHT3dO/aqjEu5qXOPGpJR
5I7ArT2lqCQzC9IOpU17y9irdbnT8WRAj3q6rhn9ElZ8QSXOVxNFa/DbEYJB8BsJndPjRFQgt8bS
NvaWsS6rL+FSyfv5XE7HJ6fj20U/ZIYNBpdY3OAfxBcZWbtJcHnTlmYh2bbYGA2dT7Ogls8e2iVw
8Pm5mSaByxXRACBobWkSA4CtAG9iEiP3EP7g7CmuFk7NrAhzYrWCkwtIm6TVNG3dvoJi7cUYmV5O
hhwlbiJQ9XhzealmNwTMqACXAa2J9+HphiglnjEmsHN7F6ypD3puJuuuD9OXMYqix6oeP0HWBb8Y
yFC0ZIeOyV4JmggMnIoa9jR8NG/1/vnydGZ3/mh4SX91k6udM2B4TfO0a7KUiZ4dHn4IQA5TmM+R
fBFjFG5hGoW5BwTfqLfpUmXR/Pio30JHXAfMopLiEouVyBDh0hRXhQKcZPT2ieUBY/Rf40/yj27L
hgimKhzjm6gqv3WLhRzjrNYeDS8pE1c56evpzu++OcIz1U2+RCA0JwHkhjBOCEvDfZFsIZyzJhxH
HL3S2ZXaRi+zTVuWC2dibheOhUi7nIbCjEwdQix2XfnZsBC6mp3DRDA9Nf4G1640PPJAYexYpbnX
nXtS3DTEF8bq4/s8IVhAjowUNmSd7rPalOBD7R0T748dfNriMzOYegWgzzui9jIUJwQREkCvpbVX
WSCSp6S4G4dP+HUTRQGs7FQILmfH0TrBFJoB9xRdoLq1wZ161fd1sb28TnPWD47PBFgGDegZdgFv
eIqL1wVnWYSGAYoR34IFb6NG7Q3wtsEnZAE7h+AYotuI953uiT4IdPcDum6vdE7tg1uYXiVaWG/G
vANGjOixfrgs8FyNAYVGewCESQna/BnSWemTDN0/Rq7vebNLnO3SJXuuxhPSetIvTOmcRQoU/bFB
48LYD3rvo7NDkEba2h2XMjdTvEv2jo/EyNVVCVVBWjmW8BiUnNubygzpXu819nWIGdlHCcmAmst5
shuLUoAJf4ifPrGMSM2raMUDiLLcgK+hSgyeLwABQsRx2OCzRixoxuxGHUmQ/IlO6WJEjGx9Hz+K
ZJuT3d+bgHSphPyvCaRj6g2ln7MlGulJk8726GgC0wSPrpWiBCRZHS1AgEjs59Vaa/CY3hov6BD9
YbMApYNT5Ew8dZOXeiqpFEUWsw5vJdN9dXax9v3yUs3EFTE+gjCIyoNu9jyRR5GUfme0Dcljy7+C
uRR19aDf9KyI+lQI1GONXoJ0forUbqetWyv27tKPR2jxFe/4blAATUwcp7OkwhRVHSP1Ov5gBpzL
h8uznNM3lB0h7w4mEZThSosYuVVCw5aZ+0HdK+k37ePgHGQXpoIFANtwycm3T9Y3dtrg8tj3iLuC
KGRBn6f7UdI2kMYA72w6k48kcxUWlYnGqTa6lyaI7OT667hVvqO6xssNtMTqluL/M2YORNSoScbL
C3ES+SJSambmJKtcEIGGQRlumFOu+1D5uF5jqZBfmO5TuDbS5aCK0gDhF5oz6CAARVqh/3g0EJwq
gDbCXINaBQ/JU5WqYk0v20KhB1p9/SGqx8saNbNIExJ0wvsQAtJMyaXhgBrqGRPsoKNipAuY/t3t
FkTMKO2JiOmeOLYxlKaR2UOEuVZwA9QLbB8zJgzg+QlKCM3F60TaAIczcKI7LT04SbdDxwrf0PYg
KkR431fH9eXVWpIl2ft8SND+Uu3oQYlXCcF0fOXFRpNL/ctlOXOxi5NJSZZfA1GuonFOD23xA0fK
a1DLqle3iYiuLFS/RDlwZp0oJ3iT13TuEqX2zJahWh2HZgoyojJKNmODAIw/aujBNu9Lz24Xtmx+
ekfjS1o3GCktSl7Tg1qtzfCJODdmBWqk7dQrj8e70liZya0RLTxyZmeFGo/3HCq8AkkR8TgBIgxV
CYe4vypXdrUw/KxyTDBaAkwbHpnTUTvSc1dL9JakjB5S5bazRmQoHtMWZfhotzdEH0YAoNICj3Bg
DEFICg73U1l1oVVllIPQiQ6+2qqeGbcLdm3GMOAWRTwJ7icg+zKuuq4BfU0GBwcJLEUav60RMlGM
58t6PicEz+IpPTC1QzKkaeRq3fXovZUf4s5PNT9LgnHpSlsSMSnF0a6UiVmLFKSvBzCABmn/hJ4P
NVIQl+dx/hpBv4ejeUhbn1UqoxXFPMI8MB0PwEyzWcO5vixlTsGOpUxfcTSVyqFDFgojR1Pf1i+y
n83gImXxI0k3lrOwMbMn9FiWZAFU4ValkkCWM1Yod1FXCpCS6NHiia58i1ux5k77QqIqiFyxV3KU
qfy9uUoWwga/jWukVn4QTeJnCNfU/KasN1G1NdIFoz67eYbh2M7U3wF5qtNlzRPUaJIemzcYAHLq
d7Xt99ratBbEzFkfcFH/JUb23SgSHhoyBFDEmHhuWnmcLOTWZ1XdhBMM+tb3POnpRBKixDSuCNZs
+M7BnSOcV7JUXT27WEcypp8f6aBOXZ5xoGQPLA4S20+RUgOt1tIFMTMTW0XXGTzbAGA8q5vVm6oA
LXieHzrgCW10oWXjoxt/OBYCF/pIiGQZwNiiqiiPzVGQdJclPwdyVSwB62fSyacyJMPAENEEkAHu
SMk3ln2juh78rEZbx4DxuteO/dwsUR3PnVxMCxA8tP0Gy4LMilXnOquzqoSeIRMKEocivOLRNUOS
srVeLfuZq1tFDdR4dfnATqdE8u1PxEquUZorqR1GENsA/jRCw5EKHXwivL5dcYLCtiX3fkYT8ZSA
5zo9X3GDSHdHZrqZhjh7diB5ABsB6HU6+tZSh82ZJ8uJFElJuFMmTSis7ID4PRE729g1/UvtlkEC
rqBmfL28iLN6j7SuCj410GPISZzOtuqqSJXswMgfmvqkFXd9seA5LImQ9on1hZabBUQU9bpNfqR0
pS71q5tVhaNZSDsDrE5DcxsHC0+Orca+G+lXF80xyu6nyb7l6RULFzyvpTlJmzQIp0OBZpof1MJe
leVL0+yY2i/cSLNC0G4LKJoptSMzPiha14nQGWBdzWsWbjqkDpn9mYkcyZAmQvOmyXg7wrrmPipv
eBGgh9PHVQxPVbwuwO2BiUi3HdOyxAEIIzsM8UPOwFXzpf84/hwBWQQnUBmFQPAZ8BZ0VwR9vdrs
4CogcNiRalt09+GwhKSfFkO2OEAcIRiCMOlUeHx6FSlZ1AHj0mUHs/OrbkvVh0+s1NH40lWXueVU
SjaNP3zr4meleHP4AtJ2TqeOpyB5WQmhvdmnIsNrNUjbO5oEn+DXx2YczUJypKwG7SEK2meHsVlF
rubp2Y4nS7Z4Zh4I9U+dghB0P88N6pbQKNAk1YE5oNASalA61xVZAiTMSUHaxZkIOwAul282arVW
FJpNddD4VaVtjWon4oUDOHOpwEF7R1boFmJUkunqlLBEO4Kmhup2gW5sM5TQ1MnPWGwu69asHBeZ
VMD0JxiWtPGx0ldDwVACYLi1x4XrOUmLthfCa5TfL0uaWzR0iwMQAvxjDrosnp4S5FVpGrZqfahY
FpTpSwLYPWdkwTjOOTpgfP0lRlq4amDEiXmPCWllEKcpSpcLENV0fqSvMtFuaex4faV7ovr29+Yn
mUxRK/0olLE+5GPm99YdNYjHlgLxs4sIojiwk+FWPmu4ZFdmZBUjtqvuhqsu6Tfj8BTWH/dH8c5G
bm5q4QkuF8kyG5yXjmHx+lB8VVVEXQ4hKp8uL9aMyURnB8R1p7AB3AtJ7YAb0d3Bhnr3mdi5Zh6g
7G3Bv1gSIdkbeEt6m7gQoVFQdkfDTwLs3eVZzOwGsn4uUuG4wgA6lXRtTEhLnTKuDiLNt3VD74io
1oazFC56D0dLF8yJHEm18pwAbYgX1SHPM3EFoPnPurNBulZQ/SazE20HsArxgWKzV8LsQy8LbeeW
G/ab3qnmoYpUc1vGffc0RiDKTBWGvoGVka56y35TyrRFlxg0IqjVsrs2RprvaiN6S1sE9UZDebSq
yvAbPWV+Mzhfk66DTbWNL6Oa6hulst1t6Srh41io5NaJ4vyrobHEtxqXeL0pUOAiSOLrLThs7CoM
Pa1WEwRYWtdn7lhsY4vV6ypmPeixHGMraDWi0tAcfDgG0ZZYpR4gyVCgrUASPxZp1uxGSlQ/7jXj
q2vkfAWOD/sROMQGjxq1/dZVrPVDy2pXUVy7+Kmr3sdgtr52tBIE5I4WfXPVyEKVougzz0CZFcDV
039GqZGvimQVF1doOZZdoZ7GBMeU297XhcGusrwCuwbaG3mDnSLINRBl06pms9JrpfUFIyD4yyuQ
zrSGs7qsYzMGGifQdZCyQuoAVIqnZlOr+FCUVVwc7OK5y+6bcfAqvJqWXOUlMZJ1HkrwJWc0Kqbb
mVIvzm5jgN2L9eXJvMfRZE3GMwa+EpCKUw/p09mIOIoUaElxoMZob0MjQ08/pK19VrHUM/VB2Yxm
ogSkYgDndlXiOWSg3pBY2hW3an5IOU22Om+TG4rOKn4bq+P1YPFsNaLlxQOneuoPpW74iVCBd9Tb
OiARz/3CaYangZvuhiX96JGqwk5W5UvJk7euZemmH9x2pajgTYwqJ/Jr16wC1UTXulIgG4wskePl
lDBfw5PJ00h/MEIuPMZqx2toFy+EpadVkFfp2K5MducotmFFLB3R/706VOkbi1YpyFtUUM+W/S52
lzymmXclAqvvLSthjc/AiZHdaGqVhuWBAEViiUOlfNOR5AXpwy51b7SPE1uBAhyAAlCK6DPcbqVr
jAkSfsUhreFpasldypcYgGYMP0QAkgEyMHicZ8C3MUfTQTsrD301dihtTZU1Z6kTLKjyzB7h8TIR
b9g4m/INltZJkQAIXhzqXRrdYKn+3vDS7SWaOCqHRMHw5suNy14vjz532pFWQSoSqOrp0XKqYHGi
Ka3agrM7ajha0NgF9UB2W3tFqNwgBrmwVHPqjIZ+KK8HNwo8B0mdDVwxidLHkFakiMhsszryuAqv
IvUVvpQxmhcGmjvkdW3ABKU72UiY3uR1Xh5Yhe70Tyac/8hFAUVVe42z2AVlynPLJxWY2v9Ik25m
xRkiR7EgrUc9fByOXqQE3Hl2qkNkfanoc6Q2XkdfLu/e3JFF9d30/pg2Tw7OaHEP5oHeLQ4GQ4ef
ble31AsNxefDNhk21Kr9y/Lm3JyjK0j2B0VI7FETITs0Y7RSxM0QAqWxVJy8IESGZfCo5q0yQEjc
qNdGlO56RbutwnGxGETeMYAh0J0QbeTxgoPrJqk+IBum2hhuCVbROuhc7jPONzXCx5fX7EwNJzFo
d4AXLyg5znxohIFCx8gS9Ci0Si9r7x00rXevaoGssP14WdTZYYYoYGGR90cHYNgiyV23LSTOQ3Se
3oOXIwIKLNuxWPHSzt3F+RIh0JnqTbJ0dF1EUBp+pnx/4//HZVIxTAsV1GXQ01VEkQ9ed2gImizc
gtPZOTlb77Kg5Cj3QzM7Oc4lrLTqjCir9g5/UisG9+ATewTa4v8IkA7vGIOcZQzTaj80SuB011r6
bKCsCm2L9M3lLZrThmNJkgWE51uooYplM79kfVDiMVqsw3Y3DguqMCsHcBY0t8ULDgbi1K5XYSdo
JOJqH+k1Eti9uk3yEJXNbD8a5Nod4wV5s6png0UC3hwYbuV7RLHiXC06zCvWfzD1h6YWHm9ftejH
5eU70zq8dyeIJQEQEYE8+UavOGoaUK6d70fNubHRZgxUImAs/NKH7SbOletUdxZMHmAzsvZBpj1x
KyMVhxa+Mo4arRPEWGJ+e5IO2lqrLc0vGgRiCssGJWcXWSslZ5EftyHbhcKGjynq4ptDw+66T/s0
UMAudAV2lWRt0GgMOiNBIUFmNL7u5ukab1Hu12qHn7odSOKYHRhN/i2LepAlxJaCxmZOB8I9RQdg
PyVfutKOVs3YcM8J637VGX11lVvIMwwc3PTtILSNsDrLG3nMbsSoKCuSJO0dT6n9nKu5skrBQyY4
R99lKHqZrRstx3uIo2/nl2K40frsoS7s3bd4NcbWzrErP39QdkreHyyF7JKO5CswpI+rcuxAEKhN
UYEepTgtMamfqCUSLTjaaOyC7x2GKA2SPgl9Jwcn4dCgeCItheoRkmt+TIvGsxVH36SCCr8b+ydd
UXigVLoVULcp1003tpgRauUTXpt+BbzNhqTRY8ZGa50oo+MXvAF5RRv2vqpFbzbP0XBOsHylFBxx
ZKorPgV/FEjxwnqtdACskAE/MFslDZpYFJ7Qa90rS3gEA9qnbwvVfSsSi3kVFcZaH0okxhwj3vUp
WsjUUWig/YdOvCpswemYawINqvN6rRoi9mKSEH8wkURTO6B+lSoxPYehs03ZjqGnm5hhahXEz6w8
Dxg++XfTNuOrlqLHeN267TpBi+B7hEfiyAud8ZuqJmmMxt3WsGlcXiMjYnXXLno14WhZupemo7FN
Rd2skHcDCXKRp8m+qfQfYjDVZ4ebfFelII2Je8TsB01foph/x/uemGQ0m9Rg9lFMhJMBdPipfRnD
vAw7lCjt46a+MYfKA93qoeyeG9O6QQMSLy2UQ2np13Z6V9qgo6YbHvIHUW1UFTwXfb6iie5RK4UG
hLe0doO0wQMQVKosBsdlmXijyII+jbzMUj1neG7pz15Tvd4Y/BHmhV2VXbRq0RgcvkGU3UW9CQOX
e0b4GFXdKqzuSYymrc0mwYupNMwHbWi2l03RmYWdVgA5C4TgLARmVemdzESe1GM6sH1T/tQ592nH
VuH4GsV3ymL57ZlLJMmS7iebo3uoZvdsDzA5AbYGXdMT8eFSe0mIdDXFioHC0AJCGvObnX9p7OfL
CzZ95JnKHC3YdIUcvWVVriUwcxgf8SuvTV7cpTtvScC0Y0cCrJg2IUGh6D6GURpRLBtcnsDZHSct
kKTzpgFicLvDBIYaTsJDgV5l9WNjLujV0l5LTlzOwMbcCpys1g79kpceeh8EjbLw7luQ8h48P1qr
ko29RRXMJav8pnroqq+hseC1LSzXOyrgSITOTYQVR4io/tAcLytulDYgSxWbS0KkU+jYWYEO5tjz
PPQSfa0l93ntWx8m0Dnd+bPwLmXoida3bI8Yn5n6RuGBCP6ycp2jxSUZ0r5XLm3NOFUZaltVY5UZ
CuKssLK4MR195VgNGs/YBLREtoo+24NigrUNl2/B8nzFmualyugPLXZ+RzB9yTBMks8OLnoFAb9B
0K9ck/SeacLNDavBRlL7KarBMtqvBuMZ/gWIjn03jX29XwjZz6qni4wDcBSIqMvuq2jHkjRRxia2
tZasUS2bvy2st34+K6RpgYUhwH4DTihZCyCjHU4GK9vboto5/JpE6z66QSzHZ0BIFmzd1L+b9VOf
3tD22hraBRLsOWMFhi8V5dJTwYscNSoc0Dp0DaH70N63euJ1aH5zeYZLEqRta7MBYYgODQRyPahH
n384cwOFPZ6BpLDw80BIiMJyNA3sgnFUPK3YXJ7B3OE+kiCTywxOwXOuq3QfkasYeYQqBtW6qgco
018w7XP6dixJei41Qu8GHblvFAaNq4JYK8NEE0qyBNiYnxBCDjZ8B1uTqw1S1anMztLpvm3WVXeI
zG2Ksvwl4vhZKYirAqmG5k5nZLBqSznIFu18n4KWnhQv9fBQqD9b8XB5d2b1C0hsNFlDWyM0xzq9
boXNep4BHr0ff1dSvxs+o74wAHjtoXmKYUzij64PI4yaZgToct9GX1J2B2VcEDC358curGQAVKPX
ajfkcBfcTe+AVX+l1gsKPCsCnFwoBAA15VlABtFvErJYY/s+9p3CVwavUD+huWixgTzplHY8i8NQ
o3RK24W7EIV3Iz2U+nNNFrLAcxt9LEIyJANXhZJ1k6+fBBnyW0vA2tlVgqYi+gyA41l4hxZj3Bpu
xPagWvL6sPQMl8OYfBicM12wwITA2IL65Ywag1dGm9lKyvZAG63KYadbbOEOf+dbP7spj0RIR6Jp
I9yebcL2iL1ZQVNbYuc0huHVhLcB8q7xRhfsqWc4L3ws+1uQudKtKfomIGkNrl6ROt6oxd/tjLne
aCI8VDUxUk95lPtjoqGVZjUkK8QjrJXdI3U6OKEI7B69TdFqDw9Hzf5wEbm0aNMtenQKB9RlJpDO
9kWNvWnu2+ajCOF3AYjqGXi4oohfukXsLsuHzHboPjVfuABZbrFTSb6wMbMajArvP4XI3m6HDCFK
vSFk1DLNsxTU4URG9ykhaNM8dWDCQZTsCatb+BNFzBAR7bx7FXW4l+3t9PvnyvVrfOkYpmHI07KB
T4TXccQ2g7MOg7690p4vi5lfq19ipA1R9bAv2gjTaOlrmN6Y7h+Xxz/vF/++4/8R4EgVgywr+ko0
qLvKwuIaxYNBZoyrUU8faKUF5pCvQN11lYWq7ZNxWMUW4mBGsbr8EbMmB7iTP/dK9i9tveVtWKL6
N6/u0UjWE+FTby7lhGZXEqh35BaQaADdyunZCSNggITFGOgpEN1DIEI3l1i4Z+dxJGJyBY6Op5Fn
BKa5ZnsVwa1haL3QvoKNW9C8JSmSZttp3PGyw0TAI+KDK8ZHhyewSq8v78nSckn6TSJhhiQusVxj
AMel/3DnsknvjtZKUmwX3N7gsy7Yng3fMjdH6PTKLR6zpeZXc97XkRiZlIQ5FJYdBN37DKGgoSDe
GIF4kbwO+ideEMeCJJ8VWQal6g3Mp9ZD7EZyU43Kj8tbsrDxpnSfJSGgKE2JudRaueoyuKt1EtDU
WUhxz4v59cCULhkKMZT0eGBqxe2I+uicPGrJ4fJU5rfll4xJ+45OipX1XA/Hiu07Ynkpv1UU249y
ge4ISziKeT3+JWma7ZGkhFtRKWLMJhyfU1X5xkfEdC9PZkmEdOwj262F0kJEIcbeU+rygRf29rKM
+U359QSX9j5Sx6QRGg59g55EP+N6zZdoOea2hCB+DISfjfJrmQ0rZENUZAQKnGmbEMztJLlz2SpC
d4TLM5mXMxEFgQ8cqSPJfJVuH7kWczATZE3alvrc6sDXd1N+mKUYFoagbvkvQZIFqwyFt2ZpwYKp
N7Xd+ExEn/AxjiVINmwQCET0BSS45hU6D+RLjT3mNv1ofPnFHdZqTxiYg/bc/qGSb3p1XXcLejUt
guzGHIuQzBZJNFoiGYXjUaw7iqhW5d40sPet8oxXpl+1Py/v/txZIeAQQHJy6jXmSGdlRO6is5Gb
23fdNxPcyAb7flnAnF8GzxIkC2jxBCoJSb3cjisJdWmB1jjAzZibLn6Juyxo3VcGNM1lWbOLh5wu
4H9gZkVJ1alt6Xv0ck1NPCiJfZ02gZl4yku00V8IWSgDmF21I0HTz4+MmJ6kZZ8SCHJqD/7RMK4+
MREL3PMTiOAcmoXsTDW6hUX3ICsNQj3y83LP2Kuwe1/pt0r89bK42elM7ebQHxXEZLZkk5GzzrSC
uYjvIN8XPdn5z8vjz+rA0fiSkmXUQm8INvmTyFwpPlykwV1n1X25xIg9e0CPBEnKZrSoCk1MTKRI
hFdED6rCvGIJdbgkRLJjJHHQ39SGkFrUT+ilcIcWRr4GNvHLizYZqzNLgBJXcMUhyntGFxeis51W
6RSxe5GuM6RZi5/qSNeVXYCFn/qNyVYiCxeEzl4GR0KlnYqttK5JN0WWXfAG0kBEQamzwNSb4PLs
ZhcRdRvoH4suC/j36QmqXbcLu0nDuXZnNkgKbpJ24ZDOzgUlG4jxgVD5DHk4GLzgparRPUNiIHRv
6op7Cb13nMfLU5k9PUdyJH1wrRSeUiHovlT8b1m5sFDzo6PgxARFFionpbOpRiJsnajF6JV2Mxji
UXHEgqs8uxfgWPhLhLTpfQLYWhVzvP9/J/EXk9+k1sJWLEmQzqXaicocS0jIogOa5XXtjRMuhOHm
RWAWAF2B1EXGobR2mhiF0tF9576q6dceiHX+7TMb/UvEtFVHVh+dTYD7RLvefa9dZfSl7BaCPXMn
HpUkhmqhOQvwipJPqcRqbjkR/Fa0otxZTe+J0Q1c7asw/yh6cBPdme1nXn3HIqVjiBCywlOCF3IS
VTcdzwJrBPmFo13VQ/p0efXmNgjeLKBCOI/nHYGjQuMoxhjhnCWAllQveqN7yHleFjJ3WlCgpQKT
BNzdeTNdvUGH6AJL6ABxrJbWLnLYkpcxKwNZMeDtpkbUskdjRW2b5WGV7zOPjJtFtN3c8OgdMTX2
RnLirB0Jpx3BIymm4N16NNt7snDY54afIi4gEtdARCpjxDrqdEDy45w0uUcHD33CP74Dx+NLxkQZ
yjzNI1hDM187zANc6GPjo/4fjTaRaHXRXh2NN6VDAi9Sa2Kr57cgqfNs57Xolgrj5XtDliCdCT0F
naNWDvw267dqeWe5T/VNttR7QpP3AVLw2ALqHptAAIyWHP1BcYWr9wm/rXrtnpTRWoTRo6azTZ69
0OiLE6f73J0i19qVonw19WfAvWKvpdnCjX8WcJw+xID/j49BGonIvUpydJ/WBttpb8PKPVDVfeEs
bL0sCQ2vzdKNSqzdYBhbcEJt7Ep91eMs9szRWmoDKRu/989AKhtsP/gemPBT4+o0bgUIDz5DQ3st
13Y3XWPEARf901DGgC5lSPs7Jo09fUTvtss69U6Tduxr4TBMReIuQK4GmnzLhaoRaK1R9dnWtyOw
ypuwa+mV3TBQ6DjCt5Nwo1jKV9D3OrelaK7C1Pxe692bEdU/taF96iIgmhI3/KI6CQDmhKp3ocbr
dY387CoU/UOOXlJBDk59IPXGoE6UXWyOXjwM68Ier3R3vMN15ttNGORtgjzFwDatxaf/4J4h3Otq
LAoPnV7eUJh6Y3ZaGqBgL/WdKFmPpblJALTsMqSemipaq6m6cwmuCrX9Qokd+4qdv0Zamy0s2bn6
whmBZwUILXpXoWb8dLvcNhx1Z8zr2+Yrja706P8QDv/1Y/jv6K3Y/9/aN//+H/z5B8gi6ySKufTH
f98mP+qiKf7g/zP92n/+2ukv/fv7G6sTJv+Vk9/AwH8KDl74y8kfVownXBzat1o8vDVtzt9HxydO
f/P/+8N/vL2P8ijKt3/99qNoGZ9Gi5KC/fbnj3Y///XbOzLkv47H//OHdy8Uv7fjL7k4+/tvLw3H
rzr/RGgGFwLAi6hBAhPAb//o36afWP8E4ZNlu3Aaprf1e10yK2oe/+s3w/6nCna1qd02WFABDccW
NUU7/Ug3/wkKKtT7oyITzcfAGPXbX991sjW/tuofDB5mkTDe/Ou309fdO4cI3Gu8HP+XuS/rjVtH
t/0rF+f5skHN0qukmj0msR3nRchIcdJAUqKkX39WJd04O+57s9FvB9gINsp2VUkiP37DGvD9gK9/
G8n6BGxEV+Rh2XLnL5Cn/JwWPqiUAzV+C4WFB3zQ/k2qdGVwYIX9z54FMAVVPo4xQJqjMMQ58Cbt
DmMtTRw4CmMgZ7enweeiO2mCeW9dNKKY6qvNXXrTN+sw3AmR99n95psgKWUcd+NFdCQx56gJgVGN
ZgMUUWOzYKlgv8i3U9x4s4PvW/gtYGHQ1EIyA+gymI79Hu7FK1CkqqcRSJ1mHM7Uct2jSBJw98zG
eamllE0E+LC2HAilcHhhbFq/kVlEY7VZymsmaTFiHGHnj7PEAGHvY76FVVi03jyIlQ7vUyFkU89+
2NIzvG+cLhOrmugE59f4YwLUNIwu8rRd8dXgWSBwUGC/7ixoTNBNFTwAHkSms6iiJCDQnitWiZHB
Ile+wqDa8OzSznNqVO0yhdllCPkwf3KNXvQ7W/AmrKHnUxx0ME2Pog1wQjGWtxW0Xeir1vSejEtr
a7Ixfwu9lW7fmiuqOo189lF32sZl0tu4f2g8KFN7pfqFvLdRtEY756NJ3VA4iIRlnopFHII2kK9Q
mU1fFkqaXReaNK6SQQ+v+ZCbe9rl/stk4flZQt0hb+qGb7jQ3vNiqIJsDfUX2lvtd/EIXij4eC0a
MjmB/XTlYNYTHKkkeN1EbVFPRA8J/BWpzICgZZ5VTRi9nxuZJfuoU9EATixzOzbEbrdNXkXwIpPF
CHPTdZ3n91bn+MwGJjKvNOlbWJ2sa1chj4WLCFsQygV3UCaylsTnvNf8Qxb3Ad8LZj1qdduIr1S7
MQdNc0z4ThIVpocF6vmmGrctBlxt1Z2ESjFQ5FtbbfCmbe6NILP/lkcGMOVzUYwCirIx2+hwBnNT
93sXW7Rsp5EL+6BpP7zSWeB/JYnx7Od4jO3ecRXiWJkz3vf3+Oh1FHvTNJ3cERgcmgdpg0g+jBj6
yQOsVJehq8Kla8XBuQjrK0g0tY/LaAgDoG7tu8nXHpR4Dx8QUEKf9BC2CnKA84JVmMrrbwPHYacI
/N9fL+YbDB2OSxEKGPjRAu/cbEuWydpIIPciNLdYDnP2wGM0vNW86Nh0SsDNTj/FYMGuaELo1O6H
LG3Jixlb3DUYxGA1R3wbXmcOyNAOsx5tytVPuGoQ2/BDBo3Jx27oIJ0xzXa0r2uyxF3dwO+wxk4B
PNXnmVsAF2BFV3VzjL8nUGCihz5bAvk0K4OtQodlBaIRHpPiOXOtkQ9whxj0B8d7bXdGc8QNoOyx
IEVRcF6LVNgPPB4JP42rgI3AuEZ59hWlvchqdKctPXTZ2H13lvAfygTFOxf2QwK0IMRuxYQaaQ86
8FnKAJB8tuXPkYhlsfeJjQHd5tkdLNHo7biqYwtC0Ugx1kSgrNrRiDqc17gUQXbgNjuJOXSfpmw1
hyCd9nA2eIpWOcOZFo/KdXMZjYpVbp6yh4L16mGEE14Fkj6nMDjlyyWSQfM8b/lkdpih8uwxDbsP
XaR/jH3jXdnzJTlQ5YLTtM0AY3R8wt3n0V2LYKyqsYj9+y5AIFQ87L+FuglKudD0EcImR7lws89Y
8jKLgoMa3Mb1tAXPQ95/13jOt9noxrqNgyNZvD2s49Ccsm760jl9D8ZLvgudb2vakPdEFAKgi2yt
i+uDKVYotJF8BHmsqEeyPCG5PgyOtnvbcgCMuM9uZ9tgxjHPh8k08IqCO1lhYaOUTv1d1nUIrIBb
wXhyYpi1iPY519GOx9tWKQZzzqzPIRkg+PAxYEFUSfncxesFQ4/0yq84T1t+SGk7XgnYtUllfIIk
316Z5maDbloJw18ogk7bhfVW7XUC7vDUgPVCx0WWY+QukVMIYpN4hxPM16bHlmWxPocDwqjYAGdA
//5ly9YPEboEpdMdPbZASCLh3MwJUyQYV8LXmPfbTdPMn4aN9BhGJ6yELoErw6u6RyB9XhWFMSWb
osPEQYMpcqgjTDULo2/Q2TuRQB07DizZYPX62kgkGlXT4im1Hs6nM+32Q0BuriyTqBB7nPxbaQpA
7bfFgObd5HqMoVIvWgh7ALW0p3OUP8L5jSRl5Ebog6ZnoFaLu6lJUJzPIGBoLKammF7mOXukAnS8
yfIbVyTHOe8sJMnYXcgbBO4FHU8WiwNmh2IXSQh7rat6SKCfVwc23EHdEyloQSQcQ2HNjKxXdvxE
huKLmKHOX8aOQ5ghnlO6lRTxERaTm38s8gXWFYg9u8Srx8BsIL4wBwNKjMLdDPjQ2n32bkNoIkOm
ST0ss9rxLWlUCcrduBtS5Q9z0CVH2GWJp5U2XuOrshy32nhADuKUfSxgK4KtsdkJZIyJQ2slnGBv
2izDh85lwedi1OwT1LaGtEozU8hdsA43iBzrvYG1QN2jMPmY5V1wjjfZfW4ba4K9btetnrSQbrcO
uGeLYTXLEnlkqWx0aUQ0iN00hvkHC69pgREFWMVlA5mKnQUfdtfgvLhtmVSIjWxjUEmY7evSuuBo
aJt9GtJw3PW94o8S2SOOCcDb9imma/dTUHymyah2OSNxVI68V/IQBKxPvySycMFN4fBnJUyYGQV/
BQkjSvR5OAzpPJXewfSLbaS9HwO2/IA0dlgXfQ+Ifb8S/pLkw1bJsBFpNZpesnoKEkuh0QHXwB3s
xdK5tmkDjGtI1QpKE1K6FyqUgwgT81PVhS3N9x2V9JFpt/ia0A4XHUJAumbCkjsNxhZSrsFkh2nu
IqjwmvZek8AeQIvIvhR0hjs49fScS5nBNIBFO2OdqxVrhaoARVtxLF61yBVXI0JvOiLDKJLHbEhs
VwKTHdWpJXK8RbHJK9XO2Vj2EkStBOp+78dx3Y4hXl0qtKaCE+VLWA+BlTj1GZu/otm0HiIrgo+w
W40UQqJSWwVXL7BBOjW1R3DC4492Sued1IBSwYSaFLbUI6fPmS8OYwFzSa5HB7EIo09U00WUhiDm
9LZJqoT5+DYQY3Zmoe7f50v2wpUBc8LOMFCnsz3KaejuOICUletSsKpscEhYKEOoQ5DggwF3ZIcj
tqvGBgqP27h4GBQH0SNXMT/GCKBHN4bixKNe7Rsk7giH4HgNOA4v2UjMoZuiAsmOmk/OTF0ZcZk+
QiNlg+jh5MuOjekFBvI/Frqo06CuQXjMZ/Qh1GT6HQaifQHzdBbcCjnRc2qn7Q6cMqVrUghOd6zR
+uuYWwzjhZ27Uw7IJ4wyiv3Um+aQSdPJqt0mi60Nc+rsnSMGGRZLRXMIyAbXcGj4fVmVbT9SYw0K
lmJQJwgHw/85m4OiRlMrLwuigTM0aX+xmabQz/Dtd5ypNihz5/wh84s5ry2KCmjBFwD9+xgeeYl/
ROiZUJy3PDm0dFiR97ZmOm7BrA4zfPWu9ovc1C4CM0FavpwbJclehJt7cmC9zRBTJetRWCoujgm3
BxYkei1Q6PTf475JaRW6tJguEDB299IW/hkzjxiWUjpNDYTayTCXa9a49/k85reRgco2/Hbnd6go
aYtpXOYPtJlRpIGi35dWTQjWa7yhpaGoXT54Chk9bOi8/ZFqiiUt9Bp+YlmQVABwMllBeDaqxtgM
fj8RFfBq9rQ4DB3LpzJd8ryeR/Ssxmhevww+HMS+kO3cViYNl/vUg+B4lizn5pi6RMFuULA+u9gt
eVQAhiTlIoveHMxssnMbRPoDUN1x1Sptz5OMlnOnlYDqfS52KhNfh9EFY72B6XmT9AUhFT5qfCTL
6s8i6ZqyMJEC3xMcR0klI6VikI3dYtvIKpoR1HsyBj1wFqtYq6mZWbybke6w+xaPn5V+SPNqFSjT
yyRsZRnFo+aHcMrCusHKPALi/NnO/fqOp07JvfcC3r9IxVwVu0Hd+qYjJ4dIfTO1U1tNM39u0pZf
ENWDC1BRyd3MTVAaRM1DkY/hfp6S5jZGFL9PfJftwpwT5ACMPyX+p0rQ1u76NWxvZ5TYNQzd4685
eCEvoOTZm8Wo+ZE0VB66Pn8SkRpPdI0kuIe6ezLLaNE4AlTWUWYPJO76YxOGhu0Rg4ZadtOI1jBU
sMshD4HChdNQ1a4F7SH8w5Hob1jNEybRXTwu77Z5SQ9JR5Fo8H5sTd2qxk6XBAXlrl3HqyYb9NlK
jiP/sITjfKLdHLkb2jZkf+12nPMOsjQVtgw5jtr3+8h0C0R98fH4UI4McSgGsE6iqU+eU/BNodKN
ulsw7NopcSEOcSjxoKoMZNkoXLB0AXto4Bq5h7BYeKvGLntmzbr9EAXJIN0GhuW9puYeBaQtqhHf
dleoOQYxVYEhLEciwRUmU3FpBHJFkrqeXvK8Ezhw8hhPa+CVAbXxnTMiqaHLlhYH5Yl8SLN+LiC4
zSR+1Q0IYCwpWFTC5QREVuX7pTIZgALhKFzlYaP3bYRA2U5P8bBfWx6bvYf9idt3YxrNVZ+E1wWJ
MvPiMw8HvAGl5Q2BJedptTArHFM1w2wIWz4GQehLuk7J+9Wv2xmClICJ08k25cyneN3RVYRhCcRq
zsvW5OCFip7Kegkj9hJBNeA1UcyVnYmjdwH0p3bJypoTWsb83A00woK0Sn+YvA2KKu0wf6w22Rc/
EoSiDxBF/a4ZkLbdzJAEt6GdowpPvkggf9+ELyvLDSgWYoi+Guqgw+VwwCENAK/bwFcU9amTw6Xd
Qnmyhs97+N6OupQqZ7txpKwiXHBfQnql3+OTW6iNB7oOXQMHVDNFNUkm+4LDTUPh1UR307a4oyFj
v5YUawZ8Y9+p94Vg8lYBFfBBp6u8i1eQcefBbbj7+SXDY0E718j9GK1LsGtSOVkUQAaJgqFSfFNW
2f2Mriyow1MkPytNMDNha/YFXcXlPCQwxBJdB1C2KXiyA/BMBKVFL3bFWcz8ozNNpkvVZno5TXOQ
vN8yH87HIXTdiwM9zFQ94tiNl5TwEtU0RxGIZOoCi2Gq9ptyBa0nyeUhHFsIp6xO8kcRoibaNTJM
P6mAqalCz0a3dbgNFlDKVTh1zEK5BXvl4B/sh9yPGF/4LavyFUbep9a23WfVYQJHid6eFjptslx6
UhhsI+SluHstMbce7CUGz3Kp44uUq98D2Ni+tOmA5AdnKJQFDDLOH0jOMEjqszYE648TfhtaeDrV
oHaZ+yXSwSu6UxQyNolnl4xHzQtYch9wflOcHN723/yU0bYaumJMsLJW+1lCAvXs2w7lePOzv5Wo
Gf+v6dB9xbkwAwgBcOJjHgXzUCNamicuJ8iNh20Eqt2Ilstxa8fNVI4P8xlOH+OuDaj/wB3JdlwD
YxxCf6d9mYZcnYUKdFCZJmGf3QBi0yEhTYBKqZkJeg2LHyJ1mqK8e5nTUCf7dgvQXSMuQ2dAru3C
dkF2Rc0VLlJtvfAc/44I6mhTtJg3VE4H/NMSKxwwZurRiWiLDr2oXLchlJZNEgznBvz1oep9a77i
r5H0JzNSjUCq4dW1pLl0dmg8SgchAZZB7YY3GRIcUTVhI533ChpzyOxXq3ax1fFTHtitwsmEX8Oe
jLB4C0gHlCzSAvojP18XP/tOybV3EnIdnfKcnRm7SlkWIg3ViTcJ1aqU3uC0LtNGT3SoNPoO21HZ
cJG8Qmtw6O81E7gZYSA2upbtlm76oorZZ2E5rB5tpygbyLbPdC9J2S8wp3hItwLtmbVYhtcuTnCv
BjjaLpXPG/wbCB3qC3rWtH+Kws6GOcrfSD2ZYMXjN5BadEfXTjiFiFArvuDix0jeWuDaxi+6gxDd
TjfosP6zlYP+FW5S6CAxgb6G4eqmFYQndTdmTb+DF5kXR+oJXaoUU/XlcWnG4ZUkEd4gTARu36/e
TjQgX74Q0sIewFuKZ5AODBeXRgt+p+j9KHc2YUF6WJNtRMvLmwI3apIGl+RshPd3eE5XtbWh6+8J
zIjCEo22QF9GM2r7qjIAGko2NFv/RMNJLY8Il0wcLFzG5C2JDRZli3Jd3uoVLhwJXJHEJO8ChB59
M09yekHib91zly6NeQos3eCZ02f99UBjjYP6XgyRCpMPeDdtN3xR48EJvoOQB74VtMGm9IQ2IBmB
ynJrhSPddncCGo1tPeM7LJd8aXvoD6QR2nZw6ISjsydDN+14irFhtSgMmqFYMfkFCZJhQPFAhtDY
WN+QdIVshlniZ7hShKhSc3HUSbCXXbbpD3Ez+7T8vzRsO7Tb4qTsXZNkYHOvEIca0M0c7mPfBf0p
723y+udx3+8D3gw661fNlzjHRg+vvp/X2dZfcBzCM5D2eIRVG0bjfQdqY4B+ypwuZUEzw/dRAI7g
34xZ35Cf8KH4W8hnpwkAT5jKvLUiRDKN2QySpzLNyPCK7t1Mqwar4btBeVeH05ac49XCkCifr8KT
auoI2a9otZTOSyhaei2GqphpApm7biq7heo9xECTT6PPna+T1qM0HrcBh/3qIjieZ7PLn+KUzO+z
MWj3RTBCG7AngamBWDJ/B4r4HXr58/IKjB+hPgPwBRSj3tzTjYRDgONjLVEDc6zt3pxYK8faRsny
YHzsb8GL7qCUyP7OEOnfnibGj2DawqISTS4YLr0BHIzYajMH07acRYjEUiqAPqCd+L1NBhQQBSZQ
fwea+QlO+8voCc8SSSs40ZB9vzrGvqWumI7badZoIxmtwCuMoexTJqQ4LwKsNAigFPmNlmN2T5J5
OHe5gYmAWSyD8UtuyR5abj4o2zYK/zMLmOtDwPwcsAKsNMBfwuzNrehGE8oRB3qpmnB5yLVeHkRr
kC4aKpAb/HkX/T4B/vVhMYX2Mjy7QuymN0+8WMEW6W0wlXOhUVy1aoimqlhYfPrz5/yOG8L0EugI
SCEDH4CVBWU8jDH/ulvXeRMCe6rH5rTotoNtySHx3LfzVKGVgbPhzx/3diHj44C6h40SJqTXCfcb
qFq3BrxDPOrL4efBw6GpaffriibQIW8kgr6y67UJhYMBneUNOVb95y/wVlIJV4w1haFuGEMZjaa/
fv6X+MR9yBeJuVCJ/H6cXlqrNggTxbFLMYEk7B45RzzviGUDpgWtla/NpnqCHs94RYhkBhoyE2Xo
mDgMFe8sa/umbLosH3YulCkro1xwUTUuivsqXpoZTTaH+FGNzHPUGFu4HZdI+AwFMWSA0ADuMhhh
0z6kx4ENpK2TySH2/xrLJLPDQYtBwjUHjSOMmEL0pg1GArERlSaL/ZSzNeaXDolseIdJBOyViErX
9WiUo+5B+QUPsbBL0D+htsCBiskNpoOjWHDoupnijfOO4s5b4NT1fgGZC0evb/BvP5Ne7mTfJJcx
i7JHeNvg1RHiQVCl9VE2lcAEBsHB0+R6EosW2UA4a3x5zND5wUUOjxJxjX1mA/SM9lwE+Vkbi0Zw
7LLpRuSy+AEnaByVuMccOUCDMcN5cmnTvHRFo5CZtG37DPLU9piR1eEwDWN8hUQ1mEqF6L+rG24G
HOgqm5GEuJws27FN1nX6nqgYWXRftBN5v4iocae1B/3mYKekQHNiiERQ9xswJfs+yvE+EUcnaReC
pbOWcYGUqlpNiyxKwt/Y7tGn4QeyCNzLBtOc7dhYRtzJ6QUHNGygYTr0Kx9JRlnw89LHZIGsEgA2
le2WhR5d4Km+LNCrgt44H9G+nop1GHfzz3eYeIwPmTCgEXVv/ZiVC+O8OGK29/MmZLjoDGNwYPxJ
jy+7IccXlddzax/cUgyvdhMOw5thadBp9sUeMO3sJYwMVo2gmHOsUFi/axzM4XbNIBtM9Un+uZHL
rRUdZgtpJ9a7II1RQCorVnL+laUtXsw9HuwcQ7ly1nWMzuaPALyZx5XJIC4ZsEZJ3WhoTZ1RNv0t
FvAN9gHaTggVSKGAHMoSWDy+QaMVqZRDFECdnVuOnJ5hpviIa0ScyuOG0Aq42juRT3gEfw4Sb4Mv
tNZAmodsK2xjrrDdt+AHj/qwyT3m3apAfGcEreW6R3X7N8Dda3D960kHZAEaWgG0aHM4RABx8Xvw
RV81np3oTRlHJHtui0B/FzQy47EVBRihYZehcFUbOL+XZgv6jw6b4sefL/XfbjF4SSnspzHCgbwz
guPvX2Er1pB0OsXgxucLKF1I49Fqyh4h2gpQRJSs3yDlh3vw5099m1XgioGOgcEUABMplCnfXDhm
cJDUQNu07OJcXKIA9Q2i1nXcrTrzOjM+B38T9//tnMN1Aj8BOQSgdgBPeAMI9Ni7i5YYA28tL+6X
tfFDzZboe7EahJI/X93b5RNS8EooROWB1gFi+m3O1AG0UrgFllYMnjxQsYamNXkEWn77OwHd/9fD
S3AnAZUF/iR4q03ZTqyLTQy5qWXr5ZcEVN+xjFuFF4q5hw6VyZdvvwAdf75A7Pw3KxfwaRhNgzkX
R0i9QTD+fdng0OtS2wQeuY9T95Rae15javpSrqobdmHcp994JpcfCe+Dbwlxs6pCkdvPto04BNPz
dfwW9sKEO2BVkovEBHGFKWmhHjM9R0+wFtc3xYLuZskBtXguMIz+rHlIXd03ed5C4g0IkxJtbzQy
OR88BLbn+bOCugIgO7xYzgkWXw+xt2L9HCWzHSsiyChuEJ0xYhrT/ot3DRkPGzyTTsBmdPnDAv27
FrNEw/jHvsg1ZNXaeMyLCJz9TEeH7Gd9PSExINWAQZrGYEdnzcmhJzZ9L0KHMGQhnzecfb/FGcZp
3UyOANwgarexcBO09gjA2fHPPkFhBrze/WwukQh1xa1GrZ8/xDMEH89MDby7o65v3smMBRjjbt5R
fZ7SRuQ7KCYOQA9NWqPmDa3Ge3ZtH+LgLLYHZqMNsJI8BlgFWnbIqDBfvB1no/M932IEss4Lcm+B
D3gP5+nrl2NmKxVmtt8EFKrRYePQq7eJdrgQwHTQc16RJBQiXw6JVPFYRR1wPUE3/1AqSgBCljPD
wb/m1FYWIrT0xiYCHetExq4ezDBBrnLoVnQ4SdK88Lbrsv2qp+K4bCz6aAfun5McmUUNDeNkOJM+
gqOQYTGr1lbkfNcVuYU27jUyOaDxjhhX52nF+wZH4CpiF1f54mdzsXIDOG3wyeXXmZCgO2gQ1xoi
b341hQR0me0rTAiuj6rIkRMM8N3ejr9+H5OgnF0oh2TSDUQf8/gmQ8vy45L0UQ2ZmGU4OlAG0loq
S14J5jMfoLUj0T2KabN9AixGXrqAgHY3D2RE1xxp7iFZi2Tv18K7vSqWRsODdZqaW9GhAb032tlx
BxSI1rfc23Wu1AKmTZ0A4EMqwA6xmH/BX8Dlx1fuOseGQ6pzdKzViqMT7e+hpaXBHtGYwF0fLkjS
0VYNqemLS78uy+Hnzv+PkKMfeo3/3mJCfwOR/n/Bpf8bkaMR/Uv0uyJTf0OOXlbD1s26z7/DTa9/
9As+mtN/wAflig4NYLsGICBi5T/ho8U/0AEBtww5bp6ncLf5r//zL/hohB/BZPjq5/evH/0LPlr8
A4I3yKdxxAKJjynAfwIfBaHxmiX9T5ZxBXwjfUIJj8/LUee9Jb6spJPAP8Tt0Zrr9Cfj27bjjSKH
ZoIhWTSA61amGGXeLW6bjjIy/pRl6LeLfiRHGBUPF29m9U0NIblXzPKHoJHv0xY4x2qIybhzYgxO
DoJVsHxOJ3cLaKX5MS5IXUt0D5o66VT8fZ6VBchy1mQPFnQMHdU1g1+vbWeGFvtoDnqJnsd8HWjZ
Dw1/yJauU6VNuEADuOnijywumq/BWJCzmHODmZeNJfoCsCi673SAqJUmG9qyFM3snh1pYPP9pNRd
1rerR/srCV/Q94q/B5yzg0UHfE9R357CpVhO45IBfpq2VOw2m6WPus2iskBgAAQtsy8tn+0p4TT/
mKf+x1wMBgqssxqOwOsiwsmI0a6eJtp+SLJOnWkfXQWI/fjVAnFVmwzqgNHS3q8thgRFDCeSmm3d
Ef42X7gJBSw7hq3GAmyBBYAAeNZHZWxTsQfn6oZG61rmat61HGxlwdIXR77a8UqzWwgqMTV9Iqog
MMtiaZkP6KtNnn0CTiK549stYiUz6XfvHK1GEbxbm+HTkImPg4MtNAmB9k81BjJtCMH4CV065Jto
pebpbutGVnbJspRbZr54wDJbkJfHAgPqQfTqlWPwWm4mJ4e85bfJEJldsvWV7PQFA3z3PpPj+hy7
6SSLBJBTYJfYdkzRDU84QFh0PapUQgYn5+c2ZfG569g37119haxVErPMSo+fAiEw4pQHq3Jyg6ke
BlarH8q237pK5d/BCITmonmcQgtwRJ58noYC9UCco0WGCRnVOq6iqCnA6ViP0rcfYdPw3CYpV+WI
xhGyMp0fGxrt0rYJKiG0P8WpBcwf+2s60tYSGNOsqMNMtq2V3ET4FXUzMg+CGhXgG4ol8EgcNJKl
h4pwaKcTIIo1jUMLRxfHAS0yU63XwFyNM7AgYr22B4zTgBqiiu8AQ83KNJbvtrDV+8DOuGGjF19V
S9My8YOr4IdBLoUJpz2OzQx8BUT2i08mTMAhsI6Bc76D/Pa8F8QNYSl1O++6KLn1Jn6f+nD9CNT6
clj8cgLks0zW3u6bJB1PSBIdBM2wxTaMOp8nDC9eXPIOZw2gHMYBBKbS4v2sNgAMwIlfa8AWzcOA
n+wG6ccT4LgRykGdSzyR2TxtaOwKUDrqmHZwJtGB2rt0mM6Y1QU/Msz5T4I21USz6Qj/E3ZPW7rU
vWsBL3bc2tJJ8ThQwLyRM25V7ovoM8lEV5NhuSxhAMnZpDtKq995BrFoWP2sp8aO6W1BGwaz7OGo
MB+tssXAMFsVDPIa9AlySJCe16P9nKAxJ1RSKQkJQpCeYCg3VdtU3Bm6umMyZ0fSNPVYsDu5EoZd
0vW7XA5Fuah71ekflrR9GTE0lgEBQrSBVjWj/kmsC5SxxhohZwUQblluAfx64U5dx1TiXonxlUW4
HG3ms/X8fQCsaM3msBaQ1YLK6rld81M3dTuFWj5rHlFog+e8nO2U7SLWPq+qTyAE7Zu7Fd0UQP4+
8YUVlW8BftNqeOZQPYxSBTBk9520I8BJLU/lbbFsGCNB6JgrBOdiBvSxoK9pOrILzC/Eu4gDpecD
bPfMkSoAqtVRcgsHjOBmLrrwQsAYqR3Mg5TsgSLGFFhDvKrCbsWKhwHOzPQttMN2PeE16kZ40YJJ
B4hDALSvzGq6AWMS5t1Rq6SrHCDXdFvaI6UfiLP8GEx0QzTg58hsHwdKxrpzcjqMwD2Vdk0+Uj69
pJ08QMZ8qNEL13hgCtGPtjWBicGFdChT9WRf5Qi8MXEQj0VsqVXC0ASAXGK0Av4V8dgevWfvov8m
6byaG0XaNvyLqCI14RSBgiU5yGnGJ9SsPdNkmtjAr/8uvd9W7clu7awlQ/fz3LEGA5vcvnvafHlu
yzLJMgRWMsShjKj+E32fuviif1nMX0Z7PxCJcR9G9DxmsD4spk8syJzQVXM1inpHwxLXTOg9FbMS
iFPtJnKFjAkPX/fKm4pHd57Gh7rjFQrLL7vSOe9cl/RqhstM1fiFkh6bVWD9c5jcvhbD8iKzFSev
E1C1+BRCKwW/L8UXk2oSIC4hwr4xfynv3LuD8UREOAJcK1M3Ad4WNg/e+G8Il+GDt4ODMPfWx8W3
27gvdHMoi+Hkw5sdxKAP0gxT7rbu0XXc520t4qZW6XsbOu9+WBanQYkltkU5xMXs+J+pqc/bUK6R
lcvPTBuEj5Is7To6wmQ8x2k3zQ9o2fR+UJ29G9pcvNeQUM/O6GJw7q1DAIsWpQa6D3dcmXxtyNly
/NWZUOoRd557yFL/NHtektGcdf/lXWXql7s21CgA8027iBjRNaDtO+adbx3zMhsP1RCgT2jCOMvT
MhJmQcmyrEvESf4hUOqzCm19aYrqhucPYd7qnD17GA/D2v5Xqu5rCnXczSyMc6Zg47Ny27P0PN6B
V5rYn1bDQZpaVrR4p9mh8AcXhYj1byyDk9Ou8MpE6iS+N7v8vwLIuolSg7S24rS0XrqurXeM/TOI
aveurOJoSVa9Zuj8a6t8+9XrbXvfAuftsh4qqu1n82Jx2u48Gt4NegJvklqJS6oXktXGkXD41GuO
22Kqj87ptkOWTbCiazTKu5g38482S0272WuiZlL41FDsHe0m2OfyxANHjBVE8BNAdEzN5b5R4fxA
wlECvA/Gb5RAolZ9sA3DSyot9qg2IwP2PKruBJfXsdGXs7seBpkelr7Zl7JFNlZuA4it+akgc2PL
7g52S6jy6lj7xeNmsgP16Lr5WzptLjmC6mqESH5aObEquiKAKzVQwQKAJDPSvY6zejds6XhsSKsY
A3Rfnjm+5FkFTwiNyy1exW7ZB2TYV/vMTalEs57SQJbJhGIFGUh6qjBQYg3hNKbvjAA1ug7dwXzt
jeXiCewnoNKPtiTF0WpIeFEyZcwqzU841Yqd21+i3jKroyYQMZHMI1fpMTVN/uMd+w7uuCv1rCdf
MyzoaQ0i5c9vZGlC1Ov6a2baPw3GLCLg1xs9RYm/Te5ZihwxqeGDmtmZNE8qS/sdhu0wbqrBwqLU
9bul7T94Z45IO2P6vO0YIXMB5CfGfZ7l/lG4BT0ZKzxDltv/TX7b3lBbvAyEe+4oKfOTgQmLKJiC
+/deBO5jxXllINWILJDWbET5uqV3aGT2rzUm6wWHDjfZ3FxHJGpb00TaTXNEusP/xp4KJZWx7pEj
9HtrCXBJNcsJzfdfb5vGZMrCo71NX/Vogz6KtE8W9oU9hYnZHw2cuJ9mz9o3FRJQ6BpvPnpEashI
mdvXYOeo+LIlPeQS6X0+muvF2BjYRs1jtSG3fg877xt32HDoBB4zHCw+EySVfUVvLjwihhxfzT7F
WeWEzfoEevFbdDWyY1VW1heLtR+JHKUS5TbqObeC5Vh424EB7IRG8dX310uer0YCdNS91mzHCXm4
4mcqMlT7rWgu+I623SzxepboMpNBSTTH1bCRh2ltTYTY9i+lFaSBrmE/PAivfVhn6x8E2be1Iejv
lDwPVRmnafcFwJU+t6pSCaYs/1CHTnusxD8UEKzkrvMcBOvnKM0AVW/tHkXbftT33cRrvAxBagOy
M40oTQhpy4b6GMpluzIkHnxmah857k6uOcl6pXduDNNCDRHWSVd1RQSvN5OF9+jpO19dO38xiTG0
j8NxcfP+ZAaGS2K4gDkks8HJrgaerwQ7WvGCsN3d4So6arHegtx5m/i6r6Sj8rf6Csw/YY4z1p9+
LNpfn6u75KAr14+tGP7rg+I2SOfR6mTDs24tJEjTiRPiX9kVinw2z28YOtAW7NIV1UukS3s5r5bQ
D6T6ZM9YXrYn2cxbYo0yOwsZIjakYWCn/LaL+wBz74RqtNPdvzQkl8dqrvWWKzS9KpFlz6TGfS6n
Tcdun9GxuCIjl1XWXjU9HL+cNDB2VWbMBOPzBJptHuIvFtO/nAymt7uM9CbmRv84uapwagT60Vao
QjgMPFy8fWpfMto6VdJ4U5qsXT4xec3qV7ZO3aHAIPKdC2Cmyll8NP+ML+A8Lwoj5mnLy33bV+Fe
YtKaHPXPwzdA9uoQlYJfQWlXHxkatENJgySnhvrtWrQGGukWixSDTNsvTYQAAUNiOAmwnWI7OTI4
rJmDb4vVJK7VSjQ48l5SSqtjMNnzpSwUojfYd9666XE2pdq7GvJPdkuM6C6I8JlbRz8fvkcXN0xj
IYMI+fMmD8SqK96JdNU7JNCKPoRBm9dtth6rNj/hZBwOyqi9ByGxpNmpxDc5MJqEcyJxD8Wiz4ar
CqcrPro9JMkOo/2adHL73WwDBJIwvO4pTMvwwfV0orTjfga6eBVuWJ9IwXXY+7R10vX6X53xHqJA
bH7KtH8V3bL3O4fLuvAjyX8aSgotDaN0H/PihcXgVExHw153bXnyjOqaN+q0Yub9o0NbJCKzPhFg
HmETH1lRtx3u6b99He6XgZNypP6znAACms0iqtKPqX5eE235kubS1Du3rbRjVtCOos+eHshyoIMT
HTFSN3F262zZDWazDIjbgr3AEVit6omal33Ft/mqPACU2vaOU+A2u3arT41Xn03BFKM3geI8M8Su
N8z0E+WKEc16aYed39VWAtJZRvM4Os90tjs7a5bBgzOCoDI4h9cChpDqAqejvmR9GXxH/wxN4cWd
D7K9qNB6DRuPwUDfdwRyM9Z8r+22x2BpLdj96vQ1DBWF6WnlVwno1XxZOlu91eOEkANys985UNL7
svazm512XlJumUY/odqDDktk/pWrj2W7pTHiSsxZQaGn7yGjfqd37QNqrT+V0Yk0HqTLu2v5eo7S
cX5V+PrPaLb6kzBHhhSn2ttZ1iZyEtV5XctP8PjnUXXrrppWC9h77l87X11mByiTnMQAJTly45pS
9gAPpQ7PYu4e5knqnaIM81QurToYkLk7JD/F3lwCiBZtIfhe2bjttqUU1TPnH7dgpknu1gJ/cb6k
w63aVXzfDAFsrlZmf1KHw7jZeaQKqSo0cY42X0sqDyHhDE2AxrgtpwffoydQaMxs2zyZOwQ47X6y
phRVviEf6mUJY+lW9sHY6uBj7dbPbGFQqyqvPWomMXzLvNzhZHwtRBwk2Dnf2nU8IxUghqAHmFl7
N/LWtL3apD5QsOk9oD8x4mYpClZ+7EUsqUiVlJe/DxxqQd/ZXKtNdZ3kD95MLiNJ+Us7Bc3JLDoC
pXxQEqu0381JufiMiX6VgVgiIMz1ZFrhVQ9cBJmz2DtD2XQ8QIK60ViEBysdSsY3t7m0cI1UP85I
pwuKRtEFRr7VOYcN89RdHmUX4Qx1VyO288LH1qMVAnL6v6VCNdUQA5CYkkGq8MsHA8s08nQ8KTSq
XpU2viXleqkx/J1Q8eMTePMVVkBEzWVsdWQjC6/WeKly+8Vc5HNlivAjmD2ue41/DxSsjlbDFnG7
ZMZPaxnIRgLx7iNyi9oakWJr+ntZBGen9vbbireEiR6Lq1uea6jcXZgXzDpSvlqz/VS3yzWvsiyZ
BuvGnIr20xLmGSPCRzeAUy45a7EjL2lB7qh08zhXwbPve7+6YbkVy3ri5n+cxiFZBm8vujZWtnsc
SGiEC2lxZtk7TGVH39NvKBkoVPK9pdtbtnnz6c/mA4GAwbvTzMhFwSuesc86jGhykZewk9mf1F2A
Dke1FPu8yuVvmU1rrOmOwoZqyf3gDMxkY81k4ZHFV203C2rqT1oV2XVbG2ibInvotOnHuAE+LPDR
v6rl3hmJ3xAj/0WvMgxHjpPt0/KnXpoTa6AVy2FlA8ORVmiR9FP1QbfjEUCm+etmeDt0KnGUGZXc
V427b0ajeYMxw85XBP59+MyTPJy4RWxnfFzEQqZi7liH2l/eVA1G2Qz9/MlHbE+t4/4C4+WnayQ4
gy8qwvfa5pDCIO3tPsj+NoR7NIAQNI5wgfkzBg2+kbgDMIgGG0Bh3OY3HPy8NT3rQDn5c9xO+BHz
GWhT5XxH2do8Ofy+QajWG1ZSgMFsmA9E9R7Kpv8BickSq1oRz4txTkJWm51oLGBgXc5fHcchxtr2
TfQugVHNrfDVSzWv6ritfvdil/yWw9X9RDr6bKRgNVgCDJLWScTtF1PHk3br2wRrecsR4bLN5AdX
p79bJa8Tzy9meuM2pZl99octe/G38WEkRxIx8nrSWzNjY8Bjs7Y9LWxLtA65AeZVN+it54d+HhPB
a/2OFM/H+SMGQKoKnM8BbHWn8OKZun/SDVP71vRHZaj/qALbNe10sNrJ31Ohdc3t8EFX2C9VnX+B
H783zvKPI76M2LC6x7aZYxpu0J26lGz5nh8jqF5eGrsKo1ymHfVefsftBde1y8FRkr4Il6Mop/Fo
gAXnYT+yYa6a4pb2TFbEGC9S12wSejyFtWpPWj/UZf4gMjHfdUQrghiziix/YyrisI9QR1zHMr1k
gVPGPs03whhosLO6L4Pqx6QWy4mRFp4MduCBTzijbyliMYBW93Z6X4V0EPEBJZtKe8PwNCJqbgwm
9E6/G6mazmG7PUjyCc5tUMtHBsUBeLl8Rz8jo0zYcxxSaPMG0ScIKjAuZUnszLAFx3wOvzZdyWc8
wwfkQI84sued0W3ntbT/ZP74bK/rP6ThyZJvYdLU6UMHQxNlDTCGB/z8r0mtl6G3ziOQZogjYCfG
dI9V1Ymc4Z87+WGcGnyv7OtD7AzmbXTtp3bT5n4NR0zNnlUlRckshg09Moc+PbtmVz35wqjioXOa
nzqAxbDX2yjlzvM0Hu7CYmJfRzVESmRlnJvu1dOpeVglbtQN7RYvbxMkbdeTHqtcmN6RA05TBNQN
Lf13qX3EdbpD3r09lQ1fO5dqvm81hkb/9+i36tJ0OkWBqncp0TuEeABvM4e+eoGhniWVfEmHIJdW
72yiJik/m666A11sMkVzR71sdDb19FrZ/mPKqLngdGUQryc4mArFd9seVDo8IGeuuc9B7kpOJnN6
8b2nzPKwCmCM2GP+75CNFwshDs4zZbtI3qdw23s5CAhWpSRnLraNYUlsbW8PrsUgBqvh7Q3+/Hjs
h73rTNchNE7sqPc81fVv4xR/nR5LeGWXL9yX1alW8qDaPs4rvzsGM3Yj5yPIbPMfuFrJ2hCUCctf
/jcgVBa7Axq2znJPfYaXEMXEtBtmJoYyP+jKeDEEhK5TdCc062uktrtpUfmnpXgqfP+IK+tChIMX
CzD2cTQtjNU+CwQayoPKChnTakaKUtU8cYpL2DYzO9piTi8C8O9oNTI3D+hbBkCnX01hY6IHxOEx
XBBYsMFHeDrOXuthwKfwvgg6eIhx7C6sF99e5bzKHEKNr/V19vAZ9jD+qOFkobA7jeMtszBxQ6bl
SY+tLQ16jJ0ZqSWawSZrUdeoqUj/oHr3cFHPS9LhJEhsyx6PVphzyuHn/JiWqgIX0273aq7T9AaF
eqGmGY1j7v9lvbx19WZdp1Hn9aPooMIjeguLP7ktTi2j03JnM9dWXhrppbdVtV7CpDmAB4mNQ2rB
hrzlZDSkd6qgqyvjNsvu2R/Mb7daqwQ1Xw3YPx9hCtpo7txXlfZn4MmN43M6iHDkQG3xHULwP9IL
QA7BBalk7NaBcVo6Yj+ivoEAmkmbYU9a/lMYx5N02X7ZW7Mexr6+Ac5yFkxguPkMFpZ1N8vGNqLq
+jms2qNTgpUipNwFY2AmaN2OYflO+m0MMnbjTDR2Q4cqYJDyrbF5d9AwVbsSyyh+xfEnR8DArueU
H8JzWVjnAldjSTWXLbkf6xfWvl2KUwKKV8ImGMUz8b1TrNCsz6WLz2iSCTUE+2Vuj4bCgWaGM+2c
Xczqa+/wnuvdVtCwK+T2HTC2oUr5tkaMjJyDQqFV0JAnRLitQ2kcDKM2HtdR0MGbX7tmCY+uhkxw
kStiXZrFRP7GHJzKnm5OL90ec3PuD+3i8s+zkfq0NAyjiiEqqjnlaoFYMRg+TRPgzlqF2BlD8Da1
8I+r6xFMh/vkJceKd6DCQSPl6MVDtmEBtNzww3Q6mSCN8nalM5MB9qym/mFu7ZcRxjfiyrGTAXgv
srYZx+nkY8Kz6muZho8YMp/KCVwbRWq8sRCpWcYkwFB14YRllCH7tDT1T4Gymmju02G32UBUW7aB
JBiOgSI4cF7J3vHiZaR2Va687P49WoFMotK1rmz3UZ+23tFjh+G8ocoT9a51cRrnXz3YQBYLE0rV
wIl4IdW8lFzFODCzk2MLrLj+hLV01lN2aBkS3SjH7rbvg9I9hgTYnJqUQQf6KV2jlaFexlZdlc/0
dlAr3BX2OwTsWZY2WQMWOp3imSvzOAR+wENSLxd6N9YSuMQnDD0PB17/1TAP7CJ8XLdJCMTA0SQm
+1XI+tesNv2M6JfAhdoNBjTCfUHgibTIS8OlFHWzwjUcrFYaFaEbvBhF/pQhDWdpsMe4WFyb8CK1
fvVIE//gwcIEatQfILYqZkQ1dpnh52cnzzK4J/JI5i27le5SxIuX/rEN9xHxUaybX/xmqYBjRhFN
lhQaEQyoEka56b3gatN2kZg++RlTLY5Mmpetu1MC0wMyI3ggZFPpQLoKFOmTSqvbOizq1k0mgAYu
RHtcDm0JCFEJBAcYB83it8e9ZFbzc7UtT+FKCtVuGpdut2r5PTl/Jg+JbJQjhoqI74Dd/Bbu48I4
NQt/Tz7BS0D0T1sUDhLocDuGFukBWTdfA/LHVf6Ql/4+c4arKNR5meqkXv0xzkG4bnlr/wRWp69o
GMv4fz9yuf6EWxXP7hBXPfvphiFk6Sb9nKZVxlGOe3VTETa7b6XbT+kdm3U+WDLl9mdzrS37dxp2
OMRCfdpWQiJY7xANU6vK/JA27HkWCGA4Q1CYxrijD/AUoh0/NA7HmHRK2Nkq/E2F4w2pI+lA7mO1
LF+164Jjo6TpVfmADzzRW3srdBo8uOkURu7mPAjF96FX0rt6B5Kj7Z4UovTD/6DWWgWglaF4djsB
3TQVdYLx2Yh92zPj0Ow4WsN7b2seTB9ro8PY0yEpGXXafGgzH3cpeSUY5vxzLsbrMjXHwKu+tXBe
1EhDcdE1xrkRAdxUGbDZDz3/s3lZd9rLHzDDTyAyRLdUFAtmgc/ySp43mkF5hGAYk6BvWbi71r/6
Vm0n6B0DK/KbHLDOqLafpsSaPfSSrDNECm+bzmokNUiwTkPXOqSHkXl5yvvO+XTtBSXF6s3yIC3b
uM7/YyMqQYvyrveR/t2NXPXvwkKvspBCxl3beo+9i8jjkFsdD1JtfLhV7r+sqd9ciwFIcU/V2lUt
jsNT29rjYyPG7CInz3gOZxsPXOGLp75dwp90LhQdT4suL4AN5p5WIiiLtZtKCovLlp+ry+oT5GOa
CD9zztiMAwe+JHXfhhkxG5FDPtyvXyb+qpDtiGqDJFlx55mi/HG9Te+c1AfF6eyhObT0YbOWkrlG
GM6sHyenWg4mj93ecnLvqVKN80vad97W1OqRMDomG78X3wttIotjzd+AtuVuTbN9BT2EQ/XYLaRZ
t6g4+bbUZWxa58u0VvN5m8dpPxLmjoUeqTp986xMRr1LZ1vu8rLcDiul05HoVnFzkIv/1J4wE6tp
C8yUKTVZzYD5rgbtZ7m9pJWH62/8QDFgQ6OmezfX3b5zZ/c/5bYn37xi3LuuLlEwJMwUX4VYmSL8
Z7HUr42xfM41JjHamP3Dohj6Q1fdCVbvllLanBT8VUaoYc1/DQlpT03R8SHnJb2E/Vw+rmaQ+BVJ
mjtoEL/bp9XEYG2+DyqQOh4WA98AYWQ7RFsDTkGCJVaycmBJMliHzqLrpfbYRKp6ORfWejbtgBC2
aQifW0lgf8vV5RhZkrf6/loNcL5ot35cu0OcK0r0MTZCAy6CGF9T9ZXbrLPzMmv2uGFM7LJwXoIV
vAGDPn3bY3EkT3MGnTPUnTT0TsD1QYLUwWL0R/D+lrUV6Ri94ofmPIYNwM1cwMYF+d+sG8andbCs
8agx2sPT9QXAzf+P1SIeqsz9PYtlRhWi4A6E+43WdufXoj4Gd6gl22b5gNeviSHX2IdN7MZ6hAjz
ezDdesz0A9I04zSXa/DZ9fOUNKKDpvbxNhBAU7+Y5GuSHVEb62O/8IbDBjR3zHiNtoGJWW7eSs0x
O040jT2WEG+ym29ZqjqZsEKcfT1se0VGyqFqHPdsqTlPgmE1P7dN/HAtfflOeOpyLS6gD1zznWN4
f9ZcBue+ahoutJX8U6Pw4DcrXEGLFNdp7pbXFjiaXy+JRS94P98NbXdpDDg740ZV7Q/BRcORcvra
YR+gnAor0FluE6cNtW7tVTn44ec0nVDyZuWr8KbpF7EQIotdRXHbDnATvN7WWzrHmGL9t8X29JF0
sfwIXFXEvhxvTaX7FwTh1rnjxT8t1tqeRo7lc+Pr/hLmLmIjlObl3hnq5VqajfGTDWi1+nKS/5l5
YB5zW2k4PXPBTuaPeUlwXLrcmszuKNXe6jmphiV9ytzG3tdGCTVRUqVtjgPXGHIRFq3qiUS7B3tU
V5vhmQau2f+YLXmfAv38pEsAmtpL1UuvOhQsHnoXXLjW62rV2UmM9QhFxX5DrfqmnhqAk+NUYWD0
hlk7EcEMf0iMBbOwGtRypVYnUbjVJ/q7jiiRPuRnFj+4LPudUJ26mpbVn+8Zj+9uNWk/JpopZxDL
nhBm3RNesHDBdfpyPjVy1P/5U6PeLGSW17bF+yPbK6I1ft8WAXBkutJXGebzb9n27T9TjRZyO1HV
R6ezp6uDeAegwczmX/lAfTty6bCk+SADUm6mf7iapscUM0gCiLskRY9gTlBifsMWRuAc2QlPyzIX
L3MlWCUpxyyOxWSx70tdpi9kMJnscrzaZtFYF96vId4C04/KDcxrDT33roInojGXFb+xYQn4BKH8
jRt/vTahjywMjCTqvT4/mVm/7fPR6Xfb0kx7W7jTOdC9wUCYZXE2p3xuXESkxPnLi8rT+cPo8vqF
P6k8s9l5/wlP98QXGrmL3aivrXdUAoTCyNoVT1ngPWf+8IlgvtplqG3jCss/A04QHrPJCm4maFl/
MEy7fMpQ5F/rYt2+xnqC8i23+jce+BKq0AkfvRIdhW+RZDIMyHx6rzD3TtnXj6ptPaCwnvwF0wP/
88n+qNkrotapZZIXbYpSrsyenYA2ICtU2XFLbR8QYapf0tRYDlrWxb7Al/Tpba3/aFVDfq7EGCa6
S0cikpzdwvWwm6Y1uwxWwHO1zGJXLEH5YJHWmUchZd5PHbaFLykWUMG162Zs3WP435wu6Wst7f5d
y7mK264Lv2VOdFNZkTmzOGuKMn/pdALzVeEXbLEz8LSHR7D/+zAUBNVLz4+cY+pT1U+9EYRjQNAl
Gf6HMwkH5aORDR8FSQCkuFX+n2Ja2t19oUnSviP6ObXa5eJYXQ3kvYGQiko9rU5b7oa6558R+r7X
Bmd9aBn2G4ERRBoiOXd7YtK8u6reQ2nFTquCa761CP9tR8fSmcd/jWu5e2yOnCYtGB1HID+Cn0l1
rJs8f5pIuombvB5iMmMBSC2EexWi2yeW1yw/IqjHJoU0079Ji9NrqO1xX4wYdZNmZZTLWxDFGVeK
epi98W7hGxyL9b8df0aimfBw2JxoyoXzJF3BOm2GN8WhRJ63SIOcEHKqIqcR4sGrsH3eg4TIF9ym
izuTmEZ2iJgh60Y3MbQyf6UqJFqGIXHUw4vTS4B8VliDpyeW+fLSBa/W6sgnURbb2+qJ4TJkusp2
o3DvOrymflkrF93mTDRRAdOQjAo1nmuAzedWZexbqYezNevsuckdh7hdBrvZJAHYS5vuWFa9oqF0
EfJcC6B56GQjRgwn42Zq9WdOrXSkdGjeyT0UT7nZ/DiFF7ysq19/k5NAEp5P3hKRqAApQ23+FELb
AHZ1sB4YcwnGbJp/q54wXd+9gTPjVNh+27NnxAJ6NnZJKYg9cjR+DXlHmYKYuv9Y/lHKICeUyiZ7
7bvVeGkJ14rWpSz+WWNbx5RHrNe18zriS72we/GRBt6fKV1GVjV7j0X6PJA0Bx7rqNdQYryIYIfN
dxJZB341oxG+weqhrVVmnawaEY3nEaURcV/mf2vHHpjdLbG95ig2dyU5qz+KnAsibAvzv3vY1Q3q
B2D4nrwlx9b4zIkEwMi9Epc3VzNK04FZEwv+Y1lL6AB77f+a2rbfZa2nveyq4IJlhaHCa7ezQF1w
xPIEg9b2KHlMSJ1INxwh0OAYSpeiLV8MPiEJWo4dOaUxPltkpdykEXj7yVkIFpUE1EB01iq2DSli
GThTQvAek1CdLolGseZBvI08uPPicq0YBAuYxcuykMzjmN1tzRmCkQkVfGSkdfGWd86ud9GKn7Wk
zlWT8vacsv4S7lFZQ9w4E6goT0gWAQVOr3YOJhq1ehAvgQFxNvTr9G4Qdvbu5iTVzpuCnxUZ3tCV
fK4tWpvliJJ9eHBV33xPLqMnCRSkD6thOjT2VnItdOF7X0/ej5EyBafdejDazEqIsBtjOS3DmfkO
eb8xWBJLFbAQW0J2M0thJLIGkMn8nC8rpBSnqQPxC+2SvLCMtDer2mqgz+I+cC6EYhrBEr7I4G6q
6/M80T7yPFm11c0cu6/gHlm6box1vjSIUpy7cNem5EOF65hfis3yX1v3Tm32JPzuqgGrzM5FA88u
VZBTXOnilxwIhdZtf2VPoYRUGd7vWakinrGp/UXgtbgowiSG4sVfX4veMlAS4/6CeQcBfS4aNE8I
BYxLVaUVQDmxTMf8nl3czohZIhFuNWIDD5NjNACHMTEP9m+XUorvLC34BnJf/mesC3DdyBqVVXm6
DwJERi6vWv/gEk/TA/Vq+cshJxB3RVBfgzboiZYhC4U0Oic7kjrlDMfQAI1fWPciXddsSF7mPXWt
VcUBIXhItVbT3W1ZYCJpI620xUbyrrdFfeG0Fjef2NezNyAGrkuxombFVBlRXqB4BrvgzVLATEZu
QRfwbzEKhGH1VKTVAHVOvuR7AHD9VsHjLBA0lj8/TLpubPCz0YkHPOlJgV/wte/IxjngCATXRLAA
yVJoq3on4PK3v7Ew77dQLL+RxQLrtAXr9yYgYHeNXQdx2a7WsfbLPtu1XiYuPOzhhxiW6XmplcWH
Z9eMsGOxhwQjIWnkEQYoktMpSEa7dx8I6B7eUz76GUMMVvauGn8BJpeouyaExv9zXzXdAvyKX+WV
SEWSCANEusvUL4AFfn7odP0a2OOTLYgSmnTuJHQib2ffN+tPRZDpLsPAt8t8gMKhsP1YS9ZOltUS
GVuj/kxFN+GuXoM7h28XpIOKIbGWnOjXBnVWCe7zVgmSuSZBK2nqZXTHGKl4suh8OzWIhs9rzh+9
Zqu9nzbU2Nngp7vNz9gNN0SsNbCSsbwRrqvOyjKMqB4c+90NlYuBwqDYPujSy6TC9nXt/o+7M9tt
G2uz9g0VP3DYJDdPJWqw7NhxEktJTohMxXmeefX/Q+dHd0S5JaQPGwUUCqhUUSQ39/C+az3LTH/m
HW4kSFBd+E6YGq3eGgXRRsjMmltQAs3T5KtfDSRKT2nljUg8WDEs1TSfI020ayr56teo7rsHIVIW
wbFVn6Rv+mvGOGxhh6zzktibkxH5zbZGXPPgZGn41LO3ONC+p+qsV4myMjixsXbQVfelGm4oEMhN
Fpv2k9PbgxuNuv+pZGN1Kgoq2HjgvIfOL8ZtVFryJ+Fk0ReB5vgXURcdhLgqXFsTAVu6J9Ktk+A5
gkqYWo/GWNtfwbOPq0HEMeaYkcQH9C15sJeRHbyEfjopVGqpCys9Ct0RBumaroNxR0XY+6I6UfLs
G/ghiyoKP09WnLoZYRPf/dLIETWI5j5SentfZ7PYSkz+SGkZDkSrUEhU4VevFFOJfqTIVT+ZMmkf
ukIDbpkbxSHM4CGHBquhMih4bGxNuPg4BqTygEE5/jW/ethu98RuRz/6LvE3Q1whAhKm6azZsBCR
we4qiDdkGnPgbtHkfU8rbNwroWv4AhwqhgVr2jctccKfVRh/YAM47OvebFYpLYkfiNLr+xn5deeF
tgUk2OI7ZZWVgHsbh3hBWebdLnCYyJxago5TzeYgKSetmU7pUHsYCqAba+usQdZIxrhx1+NS+cpW
PvjloGp80VG/BjslJUVSlT4LlFPSaZg9SQ6CvtT/5Ec9/ftGU5y9YQ8gj2H/7Qh2kjQG+2HHIT1/
N+iYbYZq6jm0thbGGgCBHIfMO2WMKxg92dRsOIjYH7UyooeH1cw3eu1bTVLJsdCsZj+0QKZ9KwxI
e805/g81hCAvpjhT5gGKswJA/9ppxfB+lnrzwXdjjNyhA18dwqJaZYzeXQ/8kvODd2CiB8xFDxMC
vOj/hZNNlaTRSFbRlR6jUVmGjG1tmIBAEREU/AzNTOyNvJNbHSk0/Rgn22uRX6zBTfVsth1rOJR8
oOyCCKW5q+YzFoWV8WBWZffDc3TvxQ/MzKRKS8dusGX5sxKTDbAEhZo+VDwMddQ+TMlArUSf68HV
UD39k3f0V0fSD4FzpNFTb3dGv8bLMgFW651PdhslYJuaYU/t/KceaEa6tpnIqK/obCg9WCUrTw2d
YDMpXboHLaFwh8hS0P+VXnlgAdKfDRnw70wtFC9W2Saf2b/IdanKyv2HnrVT5Wrg74FzV/u0MJp/
own1DbpmJso0FwjpCgWpida3Gx3u91ohCmXTlkO2pqqi7LLAr+9qZNpuUevAU9rpV0V7nxghIOks
IT3tnBZrerWSmkFbVaTJJ3jjarKJ6UbgEszoEKeNKGj80vbRIbdE+oNqtsl+hOr/UIGJfBriuD+Q
spTto8YIOWr7NF+kPYQAwgt6l4xCOlZsi57ZSbyTTdh+D5142KZJWG1GcGafwgZR8gbKAShIAzlj
ZJTtQ1oitpeIyNwODs66bvzwYzoony3Ab+umSvQDgVLBIQ+r+mWYggHHRiqefaxCBwCSuWurzbCF
XR08/2M0HWdyYYd7oGPwVUvF2Rb4lrcgnOA3FGh8I+2F9YluPFTL2a8QIuKqzInThlI2P3zfC91E
i3FLGEU6jYS6M8JsW6++MjtkG44u0zYvRsNtx1QvVv8IE/5eMRkOtpi22LJ2ac8GHcsH3Qzku0Dx
uhOq/+LFRyjj/hMivhlytbd2EbufXRQEiEFqDsb/NMRLycBIgv2AJO995KE/hmUGmFtE/S7kILNr
cRb95k38lW35qfiVfWyqX7+ad9+K/zPuZRs2yf8cewNSJ/wz9Wb+079dywpVwv/ooMSoxMLK+G1Y
1mzxH5Bbhi1hSUgdt/B/GZYVTf8PxAdHOmIGlahkM/9X4A1xH/+xsRer0pwtrw6Isr+xLC8MywxT
UGMm+a/gM3Ss1cvsmVImIX7dWhwhsI0HX+nrz10glO+IxygQGRkKFOxQrkes1qMSdgaSUBS6fakn
ZPv1VIv+eGT/P5HnzwQe7TwL5/X3AIGxQJE5hnUJu6ALhKGjh9Ai9MhgTskbSM5Rfs+E68DnwoWi
KHm2xSOKcy5MfFTLAFI9anBP13/JOXXj9YdIqbPFNUD0Oqz959QNj3azlzmtdvSyKtkEPkW8GO/6
/vpV9HOsyHwZjfdoaIJXifhzmSI/JpbiNXrnHRWPVoow0V+hzEdSHVBVjb1G7garuRc6HgpWr/7X
UMAZ8gAM3lnMO2uKbEQwaGW7g0uZuVY2+Xey97x91jk6mKQwARnUDfdWAiMJe5bYaqjyXtKmoI5d
p5GzESBUNr6h+7/pBWexV3++yde0tf+2wv++M0nvjBY86ajAH88foDk2eorc0j5S5LgvaG+YYfWY
a+FDyVJa2azBrEDWaLrUCNdlABh57FzRjsz2QHl8tsOqtwVrOFulD+A3mI7t/ZB3HxsTHLtClBn6
dEu5Ecd0+dqhBGjgH6VlWgb/eP6rkeDnRt80kv6MVe4VqFkr0FH1jYfz5lWIoRAWA0zqy+jCdECY
IMMMETOehbUd4Qpnmzxsrw8u7RzE8/oKdKAGhoHinLDBJd3PN9hf6YkenLpkDJ9bLbH8XVUMHSR2
qsbPVS1K6rQw1I50jtrcxdlXveOQWtlrUj8Q/jUVDYzZA+O3KKasFFE1KRDRjd/5xtMgVpvMdjBx
ui0tcA9/cvGosiU13RTvGBWFsnEU+of6WN9Kh3/rU2McwgmRqjChVy6+aKCeKmoqxTtKaWj7Lg+L
+1KHCKvSxF3TBdZmg19N27Cod1M2IFihK/mRHXP25TenNjPVdV8F4ZbooJ9hUDv7fsim91FDAc0K
UKeNrWU8OAVkxHYi/ycqcG2NdIzcPG7U5xRo8UGP9Pzhxmt+8/mhvdY1h9mEFv358+Nop0Pd5Pmp
XtITGsOdWNX4nRUo3kkLpzihP922HQpjFQGZfJdhAFqRiiE+KBEaeAh7IPdC/PjXf9dM7jqbAEDn
02zl1GhqzKHqAndlIpuRLTCBk69TjEXhjcJEUY176ZU5JBADZJ/uELuX1reyU8+RV4z7+cqW49gU
mhEai8WVG2NqOW1E/imV6UMGGeyjrUTgST249ZFV3wCiXkzhXA28CPgpYFeszfNX+Afk0Ozz2DA6
vjJOvWhkOJwiRybp3CNYyaWvhVSAguGNheMcZ/Z6i5YGbcS2xbx3MOZH8MdF/ZzNhgM66Yjs0XwM
yFQkLQpLjA4D/zPEL3uDueBESg+5rl3f3fhiLyYWcG3MJxBXgKc4rJLnV4+0Ka6hUjN/+XRbcMd/
DdQcVgSGphsPV7zxdC0H2iz8K5iZwlpcqhSOZtKccI4AEFqyJsva2vmZ1n/vYETuS6N/sHtpU+wq
v0tnGp9nJ9ZUDSYdB/vfTk1L1zKs/L0R6l/bwZvobogv7KvQZSvY0fBMdy4YLQVXYPxvLJzwkWCG
cq1RB1lH5LO7eYhQ0WyNE3BodVM4MFLGURdUEhXkLzhMNyOIlPtJUz2IhtZG2O37MnGqu5x+94ri
efptzCkYNBze7/Kq92eXlOLCV6/XGjodl5OmeuPLe+OZ2SaLl0BcDzx1CZqrbXMwumKwj5lZOVu9
S5BwU/FDc5JOh8kCbNClOLqvf+5vjEjOTFLyobPm0CNZjAnTVwujsJyjYeTWw4BfxtXsTNmnzKV3
+UiyvD+VBbQsCkxe2bc3Pog3huRMb2ULRbKVZrxuR/74IBrO4OROxYyTAHh1S8/qfWH4z1oKx/P6
jWrzfLqY2KQ+bxAMKCQsJPPE98elqOREljMGztEKCYGWSKNdIzSIoLHwfeuB2W9ju+qhgY/4Kboc
7Au+sd+xov/j9upyo4yN1gDtylbZtuiTLzYqQ1r3vWLmyjHJU+FWyMIfKMWWO7quZMRT/DnoU8KR
kZjEvY9EctsGlNxqFYzj9cfxxmTLSzdNdjOOBndp8d4R4QmwXYV9HGot2YmZfe1Eef4YoQBqJmTo
1y/3xtiWDGxIoIwyB/Df+cOPILJ3WWbIYxXO3Tcj89Dg5eqDYiCOSihaPvaO9fP6NS8WWG6LTF12
hOCuUUctZnjsUNVEmUQeazVAYh1m36ohlu71iyxYzPOUTqcC3wtrpqYyrJarlg1+OEZ/fcpRi4Id
KLtNExsYVHoLRZNdoUbBEX7w05L1rKrDXYCq7UCRpHlMy1ZsOhqmt4b6xXFsXkJNVkgxn1M5JJ4/
7QTOTKOTu3RU2yzD2Dh2D1HXT64We8m+MUd1FxjGuAGGGLplKPtD3Wv9rmyC8cZrf2O866bGIiAF
ceiaWG6Zc3opqZ/n4cnOjIApO2j2Tl50Txxbva82DpJNONgo4fC+7s0gjQ9Z12mrMoNocf09XW5r
dNjctjRxLTMolhTnaDBUHcZ+eKKujDqKJAvtEzFgHIVRegwEwrPhAxef+sGpkW1u3FgQX/OIz2ef
mQMp4JPPUGXOjuevRAw5LkSn605eXE7rvNCNTY+ndi0F5EV2p/2+nytEVEFRG8cTAmf0px8lerFT
hKnroR26+qtpOcVTLHT/YzvSyJJNUh3qibWwy+r0PZoYuphWAOre8mxwJEO1R4NPqBnY+x2JtGig
EOK7UVJ1LhGT1o2l5HJKIb6bGYW9OrxVqOjnt6jl5EfkGp0dQosGt6Bct5MRSu+8dLpdPYCnvf5K
L79vDtZsVA2Q2RzCL46qVTLVFBB5pSmd4oo2+A7tnrixQl0ex2w2Zbrp8H3PJ0t78TFZZZKReWvk
p9ECdOGX5kFPHZ09wjRsjIj6XzkN7UbVM+UpJWVkV4b1zx4Q548oTsI72aTJNpN1eKQ54t34bZer
Jyd0W59LTpx+LnZZOYaNJtWz+ES+quFmfh5jZMmNZ7Wg13X9YV9+P8DI2SezT+BqJAmcv9wK1/+A
djY7ocvL3vdVjl8OZeVKpkW/C2oZPmNcabehA2Hy+pXfmEOEzZcLfUeo87K52Ev20pT1pNfJKYRZ
/tE3mSDoeigbFWEbOtI+/x55tCrYOeY/G8+zQFEiWPGRTv71AJ8PazRAEFQbjqrOA/KPHUTZmwEa
VzM7KRopTVqHvpVYS9fOZokR+TA3HvllLYYJEGMKOzMx1xrVxaJpAkSKaORmJ4CVw6khsnOHHAVr
NBXjFcDk7hkaDR96WqmbQCdLThnSknzJUn+wh2Taq57JySbgdJwFqXIIUUAT5obEz8Qs+66W8P9D
yzJ30DRgwqYQlZyxJXvVKqrnouzDG/dzuQdgFufRmSqVOUCLi8dHzKtKv7AOTvXQJ5/qyK62qvAx
TpWVs0OHXbmTGclbO67LbR9VA9DYxpzOML+285eW5lKGAZbfE4tl/B6JsX3IQc7vIix11vdKzapN
iqH0ftZdPkb4424MmstZyrTZGPDV/K79LkZv3ehq70RpcmJ9bFwxojckDLO78WwvZwKuYvJZUo1B
lLg8O49E401WaccnodYw4IKhuwd/Ye9gFFc31vQ3L8XOVXVAf1O2WM4EgWUT+J0kpySH5EpDvXSN
yHiJSBS4caU39lYWZ3NBM535l127cf7unFABiDvGKX5o395q1Aa2Cg6fvd0b/Qp1i7Vr6/azYhdy
OzZj876NB7hcLVCDyhLhxsmc/sYR+vJtWrpBwWAOumBzteSeh/GgVAJX3KknOGmXUsNbT45y66B+
+aUgtrMtqVmOye3ri0dsax4hrFqfnjpZhA+d3VnrQg4ZooAAAI5oTVcZRH9joF68V2nY9C0ArhtS
UOBcXLRiUBH7DYsHsdOvFobJtqtjfTP4dfPhxox+8U1yKcNE9MXJz9SsZftCVX3ZqHAzTi0Nwc0w
u4aoplL+9ks8dJOPjXNC8AeCoX3I8Hi8GsXvrv+IizcJcZaZnI/SolJx8Rv0eV8qPaGfehtdd2bT
t45hh9z4Li/eJJ0aLJsUjVVaNbRHzkcwZaAyU6FXnzodXTDCLvNBpSXuAn2fZgyDR2wpWbnXb+18
I8YOk0YTz1W17bl+jIXh/KLkDvRVK536hayLB62Nnus+6ldpoB1DgI3Xr6WfP8ffF5NovCV4UCpa
2vxj/lgUR4HGTSv89oUIyQrjYWMWpBZW8c5ysG02uTPuEtnAZJHMD3BLxJOf1rRPbcW8Y5Hp7klq
mDXXnkVbmua/FnT1Lk6bChlAGMNXGLsPGo6PNWcnWBbZKCFi1fit63q4sVaI83HJvUAnFrwqgO28
Nya483uB95MqE1THI6nG6QHpPbo7xsg7LyEXUOL53Dhjj01VKdNN7lMlgY1X77uQlgh5YvaxsYkK
VoUAkCSjbgMMF6hOmsVH1cay2JZ99ciQlodkIEe8QcbwUWEDu5FlabuT8CqAIKFyTw/j3wFUwK7M
POOkR+RnURuPfkgHSPoKPx0AuAxyCGYy7176s7ktMLVNmKjFFuEzOe8adcXrr/niLfNkTJP2JU2+
uUS1mBySptfwbdvtsa8jjIQWssui51LXr7LYa88vgF0eg5bztEojZ0ZI/zmYdC9InUZ46nHspM79
jw5W9oyA9i7vPk9j3K3QB5rbslLMvUe7nSPQGLLtIfNZ5/zxMEuwt1VrNe6IouXGr7t8BoIyMfsI
Bq7g0L/4rKSnVGNq9fw4B4SX0DCJ0vBybny8rx/Mf58Ufz8DWs625dD+Yd+7eNRZFBAJ35rqUfYE
GY7MYS7oTOTjiUieaFVzr5oXgLYloWfNcym/qrqCaU0ZkZiZcHQnk5xrr5DQpVszfqTN0N94EudF
w/knUj6bSwymZlLGthbfiYD3jI9F0Y7YpU2Xk5kkK5MwEP6Lbm22CGFhPgQ7qGk/Zc1ncn2UnC9U
v6/OZorGGI3vufd0PkgKLw+U3PL1YyKH6NDaQwNugxplGiBpun6pi5mUehV7VktlQlU1jj3nl/JI
pKgK/EtHDhPpVrSwutnGZrjLdP9dyrb8xoNdNPZf740jNJs4g79TwFlc0KDri7GEC46+J76MqTDu
1MoonvDCwganioDAL0XqaENYVJQJSh3xWtupjeP3cVwNq7+/fWoK9pwBpdoslOe3H6ixEvJwjGOI
FdmlAE4gMgcg9NqNQExvZzeu98abZcRT/iYUh7+c+Qv8Yy3RM7zzcWkbiFRNiB1iHkM5lkaBXvTW
kz4/0P5+0rTxKUfSbWI3t/jMTFSuadcyhlsQqU8ThWG365Vnq/ehe4vefgzUQj2pdmQjeU60Pbos
fc0pdaRQU33Sc95C9N3Y1bkkCsvUQBkO2q0F6c3fyDeG3g+5B7KT8+dhJWlQTJ7Qjn2niw/CwDRF
ZmkCLqIlLJleL6Goue3mRJS9v/7m5yd9PgmZzMIWEhhnToN5TTf5400onJh8kTkacx1wVhiFPTb6
qbr766tQwFDZDBI3Q2FhHg9/XMW0JxFPoSKOsgm0FeJj9N4B1Mi/v4okJEAgWyDJZ1n6sweyggI/
MY81tcqNyLNPlehu1YHfGLqwickPYGurznX181vRAENrsh/No4aG/M5XFX+PlyC7t6JMff5f3I9A
/GNpTEy2sfhKIOhQE5u4VJMF3qbIaFVmRnory++NsUfNlvfC6KNZuexUcPQKLHTcpGey0dlNvg25
M4/MZ4BF8f2YF/AQVDrVRkVE8PX7017nlcXosyzyMTkF8Uouzn1RbpGoRdjjUSPJJNionjJ6myht
MCYmjPpVwKJiQKgrovsw7KKXqlGwvYG1OFiY33+wJS7fFUDaTxoQY0yrneZ9U7JaQZJsFk+koct6
pZCx0giVnnqEUh3yE0zJ7xDoiThVTTX+hhA10zbWGGLn1WOLugDd2uKBPEd/a5RdxCLQa3GxigpZ
fdNIM0XTFJryPuukuZE2YBTmII6jY+sVgQsTfCBkrmrMH17o2d8dgK3Gqp5INUWF3YzGQwDQltwY
SpluYuJkRTVbWyVmWEro61BW6jdcjPZPRTSFuRmwqO/DKJ3RA1oODZisy/rjKJrwoyFmqp1mY4fw
gCWAa8oTKJZjpt5VjbB/kJVEAyYsakzLatGHu2iCPQQwrQbyF3t5dA9prndWoAQ6HJaZ1jzEpVdk
K4BrWD4HNbO/jD3DctVWutwGWYiZMiTcXdl4SVdPmzoZjNrF1Z88luzEUID3bGHKWoCXam2zOkGN
pgZV0gEPtn3Zs5yag5d9m1LUQQ3tMf8u63Wen2eMxs9uaCh2sa1j8q0zC5AUYeV4aqBQrtu0H6AV
OhAjKGTlZIpCm1fDva62CIZ5/AnJO1l39DvF+tdpE2WPbjx/mo8od8yqWnrX+TDODC+VECkgbhG9
rnQ4lWrLa1/0JBoyl3NJ81KU4M52jda0n+UgzX2kD6a2Mo3K/hkHyfRgDHVJl7nAy7vS8qiLVlOT
xWzbwzF4LKE1QxBVTDzkhfCmO4F1iHY0+dbvybfZ2eTq6vsRUAEbqNYzILAM1fi5KxXdXqupryG0
NfKBiGyzQZQA6qxbJRiev+iMR87IWuOsplQzy7WtVBA1waTW//b5QD1NC5MZf6VOxkkWVfzBCyaw
PyjyxQPAXVLYuxEEIYa1QUIUKjz4PXbwWUtTAxIYUMGtT9xRu6Z8XcMTmqb8xuHx/HT8ugaz0iMF
oHumzo2D80lTmTqlo4yJjI615WUgsQIQZImFYzUw+KHCev6mzUS4vTXBXK5udNqp5dMho3+3PJUn
dl0MAcTmoyV7812JLejkZIo+g0jIZanwpSDhjTY+jTy36Fs4tonw9n6qi2dphmQgygIRQsnZj09S
HiCQhjdWxuWToZfILG7P2X4Wq+/yrNGC2jXyLIaxgIH0MfbJ15ZdZMNLJMYVc6z2ge3IrYLzWxc1
WZApH1BHpLp3/jpwTSPCatOO3S4xJ/hxVBDlZLyowWZ0tnaX/bz+Hpa76/kmqQrSo5xfgrmUGnWF
3o4DrICjN5W7SnKyHyIy39tcq/ZIgW4cYfXl6Z7LzQe3uRdJ2ZPC4vntlQIWrNGZ3bGfun4LjAO4
PmrWpwAmxj5iZVjXJl5Twwkrt0kjbx9wxgP9Y+iQm6PSbWhd48dNnA0/vASX4OAQzlNCWMKoxteB
q25C6H9jNXzjpSBamHcvr021pWxBIAp3AlJhjrE+WtsOmNB7yKwaH3um7fUSDjM8xVvavjfeDHlM
hk3VlTYyGujzR0XlpU+aMuuPTknW4igVZd+h8FuhOu1BYkDx+euRMGsI2XHO6hdbXeyeujhpaiOo
h6PvWx/CCMO9F0MzIGbk4AvMfNevNv/6P7cXDARJoCQFqPkUzxFvcXeYXXsqVMMR41VL6EUAAhCj
6Y0X98Yz5H4oJrF7p/j3Wmz6Y3MLF1Xp46EcjllT4qk2x/TQ9NYHloPmniP6rY/3zcuRA0rtilem
LbtkbNdU28fbDIW8StfoTIaNiQj6blSKnxSe8htf0xvPkCIZehp2aRT+lurFHOhJ7wFxO/ZSBFsk
yjkgMV97uf6m3rgpVoc5TZpqyNxAP39TsOPwE6bmeFQb8xtZTu8dvfvlj8MvG2b/5vq1XvtPi2GB
tNdgOqKr7FzIe32oRkOBZuSY2iOY5DiCFGIr06aLakHkCpQDiPXgjGQX3nVdOGcaG4NrQ2dd10lo
zOxlogPZI1z/XcuTBQU3h9mKUqLNNhxl8PkzcPBFgVfR2qNCgOMWapjhNooq9/jQyhsv9aL8MF/L
ZpZEi0W0ONkL59eiJWeGII3aY8sWfIVUW/lUYrl96Aur2Bh1jlTBgIYA+IowcQDhh0HUBTk4RXLX
sBPfXb/zt38O8wKVetpA9EDPf06i5QgURdBRD1CIZ9BZehFo9I9pIOC9TtSe6o7oQZmi1AMvKNy0
nQCUa1kNsiXrb0imLkrdr0/HNI15xM+bh8XTKboc53ujUB5GX31PtuXomgNbWQcZgmvpGP4EWKud
OkLULtKwexyA9u1KGbGXHeGAVgWJBVOT7hw6uGupxPpTPSVyYxam8tjWJKNNiY5hHB/xGuHf4LZB
AAopyfsbAqH5h56PdFL4qCsYvG2TVs+irtA6adcpiECPAOrB4xN18xgLjliYkFSSBIjDAWxe3YtI
HK+/UeOtwYwtY56nWFuoB56/UbUzKlbovDsydcDEVMbpE6JUtseDrX40iDdz60qQB2nija/1gaij
1PkSEi3w3E5FccrNyN4obAnXwlfDHbVgBVSIBoa5p9UNuknBi+Awck1cnG0ViC3IOQ/3M1nBkxPk
L3hJJXhQg76WFYLLCKoWNBFpYYY9Y9stAfG/GpP3ij4nb9TjeGNfdzltCgRZOg19+l8GCYbn909S
D3LZPhznPM9oOxnYzzNMuTfe7+VTxqvK+ZjON1ocjtDnVxlxEPZpaE1H38zbtVJ1xAUQX3VXNr1y
Y8p444Z0aqSExrNXZQu/mJ1UC32BCTP12KLj3NVTV24TmXo31tK3bgiCsj6LtZmezXmd+GMt9WnK
chKPtSOCF7kycT2tpsJ5L1Ot3VwfoZcrDvpo1LfQXdmHsDc9v1Js2BX9j5Lqe6ft1RgMkqWlz8UI
94Ti342Hd/kd0trWEIQhw6TAdzG1U9nVgGQax9iaI3n8UV2no1WBVKK+B6tZ3Y+5mp8SdbpVY3nj
NpHjoaFGHkljfflAJxKNOMMHxtHpffsT+QTftEBVfyqgyV3HtvsbM/kb749NCUJjOq0U7uVi612L
TDaFPxpHNVU1Fxi5vQtlna51IDMv118gI4JXdD67CbZdeOwEo4Iq2eIVatbgV2Pk2ceAsNqa0HUJ
1bjxH5qcYpWrZML+NEQNNBMRK/Jj3qAacXuti8HE91Z2wDmMpjwf2YS2jWDTyxnIBDudykRdOwPk
Ac71sC4p1/ovlY1BY18LrdJcQ3B+XUdOAZ22TdNoVVayKyBCDAFGapByRPJaRAtvhMK2gkVUGERX
Vq042H1sky+I6r3VSdar6TQemyZEpjiSiDAWbFWRpCv7orbzD7ZHPgXmhMDEqlJ2H4o+gdbk9zz4
lU5dqnatKdA/W7lmDHf2MGqfA1F+6E1s8CAqGvzLXaokXyIRR+2OtBnKMj5LKSilekRDDxFhWvtD
rdzpjmqQfZwQ1WgXNsfhVm2ezQgpPjWXsdP3giXsU8tG/SftaOU9zIqpXUub8DRCLKDVxrraBesS
wdZBLXO2U8Er+gp5P2kFVYUmv0Lc7xAC1BQaS07SCLzlTkGXITRbSikxJdd1bPXD81iqFOZMkm7m
Go4f37dJoyFnzOMvWjsq35kdKMBhAyuYTxNrr8UT8z6pS329MvM4GFaOHqVf0QdRi5nrnuY6Hyfl
S4YE9FNVQvZGyhWSWZewcqIIqqb6hfItkGYN6dRHlaiF+0bxk101ErxUq3L6qtlKX+3qIIOcESSi
ougm+snaSaSe0TpBjzJsIKoF4iUDPeM9mb0zAXv1h+BRiTrQNNfH/RtzCd4Z9BT0admoLPsZGrXn
AgfNdMzCet3YVrHP4lhum8AgG4PvbEXjSnNtNbrxaV8uACbV+1lVi4uJSPfFp12GhEoOgeIcywG9
6ajGFnvEm96Iy/lqtrtSeJ07okjbFt90ISZP6fJGObI9aw7Cseqd3ufKWpplsElNIrevP83LCYvr
sf/F5jkf4MRiwelzcuRC2SnHQqJb9vIQwFRtPNaYDLfXr/TGJpdL0e7C8OTMS8HiUpqHOZQMVeUY
1nZwHzga0U9UNF3IgLR2wCK6fuT4H6ImbJ4a0WT/+uApXMfsDTciRemWLW3eG5zPnvPPsR0+bnQx
2IXOF0A6fS3bBF05VgAeXZh/4Xvw+eMBT4ANpNErt3z6YP2Ebx4qq6DIyeheNxNcjesP5q2BhfCT
VZhTJn2bxSZGy5Q49HXfP/UkHLktSSEulFzvxlXeeNGswRx6UADhhFjawKhSV2FvN9YRLjr+Hmz3
m3rU9Z1VwHj46xuyLFuQPTA7Ly4Mf2TLjsRots4xSlpxp/sZlJsA0fn1qyx8LlCD8LXNZRRirWFO
UMM5f4Gp08eyi3H0CD3wVmob1vdDmtZbpuBxozs0LixIk5vJ74E95JPpWsGo3GgfLjS7rz9iVoyI
WQzOjs3Sz39EVFYxqc9VcPKCDi1/bWfeA6ecMd0SNpf7iBfmZVL3UoWuSFu8TBhpiwNfgXzRHQWL
yPWHMk9Ci0GN2AvbCQZ9ffZWnf+cMi5V3wtyTI12Nelr/FV+udWngpgowAxgiYqkbdRDXfoEW/zt
pWnSsZZDRpsN6cZifvR1OQwZ8+aRQNPWDelZrZGqO+s6Tr/EtfFryIWyuX7JuSpyfreABpwZD4CA
mKVgcbyLlFa1ptmdXg6j8StBCjw7G+ryCEpVQcEALNWgheA0+ZpcHPJHc7LPohsz6OXni30Z7SLK
VwSMCCbPH7mVtw5ILx17sCqgqzYRYDSAU+71W32jaHN+mUWFaLIQnkRgZY6lU9CpsuxiZTN13Nul
rr23oe49xYOsXtIEHazeNZPLicVekY4ZPBYVGatY18unsYzkjSPYQrs6fwF8iCyNNJ111qvlS2hJ
sgA2pCpHRbfyLX8seSdUui9pEBTgmUk9ibEkuWGYVuvMbxMKutPwVdHLAS9yRIgo8OMbh8+3HhZl
73meQ+Wp0hM/fydV6XiT3w2zxcXod/DK/Y0373OVZIzW9djRcsm0btfI/hcKYuepEL1F0GjEnD8I
Yy1kDScFDvBfT4yc3167QKy5DpPX+c/KPV+36DDRBgK2Q0AjaM0CK96Nr+K1vr/4LDg5zpsVDgaI
TBaTQJDiboTHj49ASaNPhNEo/+qhXoybsNQSFY08sNmAVjIoPoOIy8jL2p1BkC4cOHJACLAQYKId
2r3PCmoR262LEPppBKtw03iDfaPa9NbPBTTAg8HfQrXaXMzjGjEbZD1LeGBjLB+nifYc6CZiuGUH
SQHm0L1hK/WHOvDCgzmyYQjGLj0IlUSi2BL1Ni/VYqdaeJjNtopAX4VduxoQKtz40N8aVdScoX7Q
TVMttKDnrw9qZtgF+iCPxThV0N5Ti3qoTpwylvrv/uB1P4OhEl9ynzTjWmvYu8OgQwCK23FmZWDW
NXPqONSL/k6qPn+DTLgIqWhbUe6yL0xXU9QqIhqcYxNjpTSzPiOJTvHWRe4EN8bwwqzx+1ps4l4r
tZbgzZ0/hVAxysAhQupYqDK9i3XguYWo+zU+CqCXbZOS/JN6q4oEFLKDzXTXJh4EVKPrcSxbcmfY
GShCrVJWaodLEPBjcEipRnwoWxKrEnYwL10pm53p9ACOPZX/s0+ChAP4cu37aXK8PrFeTt+0ygyJ
uguhO93ZxbxaQIqFQhXEpxjxxL63A3nQ8vzb9YvMz+T8i5yFXuw1CeLFX7V8ZgLu4aD0akwiIDG8
gZ+aLnXP1q0A593aZl8uioh/aIswDJgEEOGevx89CjPy6734VGjBzKtVdVeJMuCMKXAzlW9jr7Cn
esiLqoIfOqgH24NsKI1WWwVMXxt/Sq0nrJbaRqZWDQg88je14Xg7k/bYR18F7X/94byeMRZPh3o/
8jQH4S2i/MV3Rek28Ytsik5sG8njKL0w+UyaYqmD1+pAViI3KZ/QVhQns2UpXqlOnNx1VU2aYiAI
C1pDIt8WQx489N7ofTJ72wNtakbpB+aRgQqoOcXHLvCc5z4tYrIzmIdW00jRggz6IviAr0LFuh+X
8Lz11vAeIlLP0rWWNzBv/LoOv1HfhENHwhHDpKHoTuzSaLlOGkKD439xkHGWvsZkpB8Br5ZklzWj
Vq2t/8femWzHjSvd+lXu+uc8iy1IDv4Jm2zUUrI6e8Il2RJ7AAQJgOTT350+556SWU7nqhzfSVVZ
VjGZIBEIIGJ/e5xgEB4CNccx630L3MVJjbfUauVXE765aLVpR3VKwXbYR62HEykY4j+aRg+J+K8v
wODB+wvLYv0M/7pyE3qdSDhOpd50w8oUn/1Pu/APzXNoigcNCicvh7byXz/PyG3Uw1yjhvCHABDZ
cxCnQUaKXRcIdXuephMb8d8k/ihpHgqAUFYgAq271xlwiAvs1UeQOwYbBzdzED6X0p8flFZln/oo
+F9D0A/hb9e2gF3WZgV2j6JtbpzIea2/T7YQh9uAmqCsjwpDuAqGuCK8oXpDPeNgReypa7oPLIB/
Ctf8gkA8dIH8w8sgGzAjFhTfe/ggXFWweduYUoj9YnlFCjifBeigpZEzs2GLY9EaBjbLN+x6uhP0
oL+FITQ4YnlANwL2ZpZ34HZ9Pl0O0Fg+tfUIBgIcLnxYiLJmiXT3n4z4/yPW/sdyEJuOM9ZumBjL
/3PJxDvWh3eKg4p5/+N///1//Zu1hgr5v3AUDf0aWk88iPTwCP4DXLPdfyFkH2YS5NPQm+FvQJ4f
y//9H9f510FJiOIg9hdI5w4yd2BRD3/l+P8iaI88ZHq4IlYy+5/g1n5dC8FuQ98oDtbWOhqtKgDo
4SN1H/rwCgCI19qWwWKeSPSOXX21MfRJDpOcvDfuaO197UD9i2bYRX8a5+zf0e0zzuvYtVdv9GBJ
nA2Atn4PeOMtvCSDZMA8PfPiq8kN2QEydGwv79Ay+Y1DoA1jB6bS8+58FaUdNQAbk+POBw3WLtQR
l9g3Oyfi068T/q8Hutr/hN7iAiTfFvdAyeep1AZ7bSn2pAUcafbn3b/9ayzR+ARjWfAR1kFKy3Sz
8SF7PRGwjj3WVUYQ8LCZDqKxuwVMsCR33adpNDHn/js1f/PKHBubVSFvgPXRMldVeOcrBpytAPQX
hFLUOkrzxHtz2M79tRD/d/R/Lhqfingjm6aFojh0V/h8uW415zvhDVY8eTjZnJocXGxLvhnYwJxY
GY8M17p1qsWmfBqB7b+rpbxZ4P4KnL07n3iXjl18NX290KGUorvtzizIN6NVbcyE9/znZ7FaR/8a
qtX8bcAmkv4g1d3QW6ndg+C+sCjI9/b4FCyPTCxRD9Zxc9v0dWpQAmvbXSu/5/neHzf4Jwu/w9Hx
xBe1Dx/6u+e2mu/goaN3F5WMO5n3keZ6sxSXRnev62sCFrjnvMG2I5pgD6HsvQpeUMyKKKZs2wN3
a151YZP85189Nq74nQ4uTKXyYW0zpwb7cPLwxJ2uJFR/DdsqeJiByLupVOoOHIi947zNcBYhGBFn
uhR0gxJJdAAoGSKAdyGUxBzcrTHy2wkwuRCmR6eKCKtK5F/3sYoz8NGuDWHP8FDqDu7zITyhD6SE
cWsRjNASYxB0AJOMO7huwk0ExOArNse+peAUIuLcRf/rCBdQsm+aDRpBI4Bp//xi/TwE/t2ztH8N
T7DMa2DBzKu7vkOXsi38vZ7Ml6B3YQVZo1aJEid6xeyo5PyLZbQyagcFN3KvflKBuAKH6KPi4VXF
u5fQqe7RH3SNY76XaSgejUECNNwlM1QwGrhebHQvA8u49iUEilM57MfceYStzVvTmYkGqz2m1vQN
hoBp2fZJWJaX0oChFCCYIqjhVbncYJvwBXnBBTwut1L6lwb69ErDxD50iioosYB1vxmU3ALyc1cb
w7eK9teUW2bk2P0uhHlmWbV3FQnhLWUEG+jmwJ9pn7ShN+0EYalXw3AEvmV2O114Fb/wbbYdVH8J
g4gbx6L3bcs3hWoo+IB5Bl+OM6PgKoZDYlr03tj0mQ2JI5xmpykis4TQCa0/1+ZAXZj2OEOUy1MF
wmOBah3YJzgC4HwI30HwjV0JkOC78xbr9SFBre3KDQE/zlyNF2IZUYDm/OufX9Ujt71uRXNZ1wSE
O33W96ArlyS/Acjh/s/XPrLWmavYrQwwVLnv9RkaRQe44cKL7g5UHHgK9yT8Z3Ws/waBQ0r7eVfh
UGf23WIeslmHd9JtL2qzOVFmOTY2q4gMjJQVDr3fw8DZkNHSsnsJE9HkvME5fOinZdrwpsConWLI
wO3VseE1wLIPjbkFDNM+871ZxccJ7TC8J5bIRmPOFsOArIHQf9bl+9e4r0KcRMcLVXBmyrSP9Sb0
CrHToinPyynWh50QZ9ZDgKbsDGWVgwMH2gaK9z8P/LGnupqoXVjOlVlKkVkwRgfof8lcE35j51wc
BKxfnyqQODhS0Qg7bW65cYg7j2nnnzVX0T7x68Vrx6DsgNnPmin8vrQAwLPKPJEL/X5UIMb99dqt
jV4el1Vj1g3Blgp0ZAzw3joRjI9d/G9zdB76JsDF7TDfgJe/xOB6nOrgP3bx1SzNvUnIxgkQZXpR
7hTwZFATifbEAz08uL+v5H/TynYKpjMaXrIZLBgkhE9so9rmS9/UlzAD+tBudUHHVmUeTC5OlLaO
fZ/VrB0ImRezOQwWbz7wPkGtBrvc817P1aQFfrVoNMwFM1twRHscGEfMPYXyOpKPofz16zs02lVQ
VGBiZWr06Ssayo2vi78MUavyIF36ydzgvB5uTrS3byDdE3kEPB2LG8+6R8rQ31LlQWSNrnC4DhDn
pkXfSER54ycGaoAQ5s/6CuZQPxoCbx+iLJKcNyirgAA6uj9NhgkkZhC8FxPc7aUaT1z795uxv51O
5rLLRQgnyMz2G9A+PeFH0vGfTFelRLfiSnYl7La4OezP+i5rQdMy6g4Sq37MptaMLGHC1Gwsy/Pe
nnUPEsRFUDpIA0vtTFAlEz7w82hLOXH1w3z9zUwLVkHCAu5jaeU8Zl4A10D0ynWXrh67ZMCp+1kL
ursWQsvag40UaUQGsgF2DBNxUxT/lhOh4sjEDQ4//7Si573DoV0KhswfAUwrvOEHmYtTm51Vy8f/
W29xUPbr1YMJXR0VnKgyVJ3dvTky6xI4zO/A1iET7/mS1pMy9kFQNtczjvxh9OT0aVvCy+a8N2sV
OpjfIsoSIbKlG+5RvrmUNPw479KruMGM2hWQaI4Z893v3HR/wFLqx58v/bMT5ndv1Wpyw/DVkXlQ
iaxmk9xb/UzggUJD7FcNG+Z3olAJryFpaGr/mZSlm2goh6IGwerCGNFnSUogZdBRCKtpHcovfkcN
ECmCfKPh247dzWzEsKnuYt5BH8ryRmwXm7Qp5Wa4bUvvAX3xXWItuk+MLrCBIV36qAxKwB1oDt9P
a+x2I7RnSQiFwyaoWjSsmn1/F6DNcF+2MxoBiKxujBBybIfkQ9LZS/DSwFANOz84UqNobX9h8zS+
5A0wulbv8QRmKzO4y+Z3OQ91bGq/TuZm4NGiLeB1UIrcahK++KqDvZ8Nz4hFoH22mtTbVBl93HfV
mavN30pBGg0PM9o0MzjVNWiyxXE/QIonIt2RhXktroAJWeCqRvFsgtNhDN8s/2Ax+Q6uIc4cAgpn
yZqjEGfV2HksrDzl4HAkSq1RJQpih6EwCc8Qyss9POpZZIRdv5/sU7KcI2Fk3YNpg/nWoPwP00SR
XxkdzO6YLf4ZY/G/UcRfpXkATByofC7PcBQvYWsLEjMMfAycHBjz3pqN5sTTOfYlVsF8WpqOm741
ZAPvbyGz/WZS9vDnKX3sCazyvalqwFHsdZ/B3N75Gginu6fmwtKBNKfa94/d/SrWzQtsDfxq5plZ
mhBlzT/qJjiRZx+7+1WsE3y2a10gRxJtZV+OEibWMEYwrz1sjs9bSP1VyJOO3fjmPJLMrszwCt0h
aocGBx7zGV7Kf34GRwZozc+RBuqdYrZJRuBhFk3u/FiH+kSL7LFrr3Y5i0/6CpplkhmtkJGsxTUf
zjvZ/xvJtYGdbAG6KcnqNhbetjxvM4yy96+Ls98Exuy5DclaNe7RGvpaOOF5Ocu6ecOeJtKLwSSZ
X4Xw8MyLJqr1cIpPf2ywDz//lLOIECA2FLC9rC8tMwnZ5MazVZ4CvuEiv1l71/wqR0+qh6s4yTyD
1Ylox5scPRYn3vJDxPrdxVdzVEz9aEuYpmbwGuU3OkchpQjhHy9DtD6AP6ej3tdG8uf3/cisXTdJ
g6kj/EE5XhZAaRyD4F4BOyKMG3ji0s2fP+LYk1jNWiMMG9uDki/TvIo16dHQGL6fdWnvsIR+eshF
BSdKDucTnPEZTVSYg7WZPBhdnnf11XwNyFg2tZK48TlXkRXQL6q0zltG1lYaTRmavVMRkdGaRRao
GTgxd1/+fN8/5V+/eYPWigCI+gKI6gKSTfUVHf2tGTRxO21s+pCXOdoOryGPSUxrO3XvtvPWOs+m
u4Dau/dBSjn8qb+olmaz5Cfi3s962e/uZ7WwueCjz1BD+1mQ64hMUxxMbWLBeRFwqL2ZX6FQ4cpb
v6/3jbqhALOgyz2Svbudehw2H4oYPTmFCjvyNnqHn396ZXRds4WQlmVIDjashTBrFrU8MXWPXXy1
laHg54DQQlmWB9417HYuoIM4FYmPlNHcNXWgzCFkAjWvg/XEqL97ZS33HS9ecThfbWAbiDPQ3pv3
aFB9K3P14Fr8iVMzuJ/mBdJyT5ZRB+fAqGmKKlUEdSumrCpxuK1vleUWdwwwoXgYYarCGP9aDSZY
iZP9DcWGa6dH69Wf381jI7TKEiYU/z2ZC5oZZvlh22UfhQEsW/988cOi9Lv3bBVplo6RHmKcLuun
9prNIzoisLEDlLp7tQt93sxds180KkgV2AVt5hfTq5TFG9FPf779I2PjruINDIUZbCZVl+VTCMet
GtaN/NS4r9pM/5sfr1E51VgufblMbSZRs9yX02J94Q6rr22QciMOnvc+7AbO4zDoQS8pjOkGJtvt
/SIdEQ+at2C4QccX6Jq8lRVTV4FDzU1R4ehwxE4QvRDWg2dPNlSncKsTztgnGoLFpIOjPSQb51Xk
0SX76+wt2iUfJVUYfKj3hF1usaNIzhv9VZCCQzWFlqdoMsyiLfHpkze2JwLysQd7+PmnmANBGnau
7QjEYkDfQx6+WOREaD125VXAMfUE+ZNkdVYItLy5A0QKpfHPbOv+emVWiYjnC6hzFl1lHZzFU6vo
rWSW/anJ+tNM5DezdW0y4lDD4wvMuLPO36hZxchqcDh2R+UeJffOQw8JELgme3UOS3v1jj7PbeeG
2NnvD2WTxlqSsvUgMNM4P3g6QEQ8WOAUYRnlGn7l1hfMU/gpPjSg7Af8GY0NyJGjxrG/5KpPB5xO
4pPG4EXjp964+ffHWsU/A9/+NXirWKRNw4Zpd9tm02K+AfAUDwcn37NeVWeV9qAabdUOpKuZUAy1
8mnDKnt73qVXMQgmuwUxGgrQfV9cMXu45fK8uLnWMTmFrstm6Q5xE0c+gUHSYmofz7vrVVhoEWDK
2SNd5hGA2bL+zPX8J43i08SFPwYsx8jUZA5cnZMQbWV7LoW/Oe+uV2GhydHdjA0nrs766yIHiH5c
TmzGj8SFtXiIsr5rOuF2mbnA0ayQDd8aMGdPzrvxVWAoPRaQSdlNtsBrOhlYc+Pm9ill1rFbX2UI
nNnEgKt1nc1t8QwY5hAPkzxzV7jmQ+eLRuPwMtFs5rTZFPCwdnx23uP86eDz6WVpoM6aK2S1mVWH
Q6p0gIwrzO3dWWO+7iVdcOpUEKvqMrd3n7uavlGOrf6frw3c6O8zpzW5LS9400hCqwwo6C0C8RWm
vUeeEGu9PtibrYiqbj9M+0OMhsV6Wo7PBGex9mzHc7Eks4stdgc8plpSRzpb0XWRHn44zQOu0OJg
2Gm9KxtXIaNCtJY7nP1GbjfvHeuqghi5cfCSsmf4PEUEsd1pzGgcRSSWDAGcU2/H5F6Zm0OoHnwd
cYjQ8RNQiyOoP/ZYP3qn3FPybWLMj8V4jb+0GxcJghONwfwW5D/M4BGmCJHr3mKze4XFwFmCHwJ8
A1ImiP4GHlYACkIPODlWAiZ7oF3cLT6998cvXtFHE75Ixe9rSHPwfYzyPZ85nu/3QcLWFp+DS1o4
CzZytKjV1/g1aElT3IdnTejcwhFu9+9hhAIOQObt6CJ/mfZ8GGLYhuC71fm7VHyDAcFqpkx+kbfA
lldm0vn5AZt2MZqbMC/wx81hjZt9K+pUe8sseYkTg+c8RKclf7a9faOLK4ltjdVVKXRxz7iHAucr
RQs3eetFDHZEqPe1crvLnI5p10POCz7fwTNhGK9tcuWjgFQWRURwgirhBVLAy21abHS9yd1hCK3J
jLEpk+ZGCpLgzsfxaw1vX1PPl9QckrZE+yBIoBw2zhZ0Hy9BQ65xCBAdICT9mYcKPzdJnyZbqVHu
hcClzoYaZtBW7n0rhn/mvfDfpftnCv3p2vB8Vp3JsY3wR/3gj7ZGBUqOqcPwKCtRjjFkD96JqXck
2v1ERn36rIAJIhR6QrKmLK6Uxx7dglz+eVYfu/QqN4RmmTdUDk1GZOnuAwZLL3fyT6qMjkSM1RrA
AdYlxWGri4rNCziq1814SlaxksD+9QBWSwBAEIYHPEGVUbz75VTGltAXmGCl9FK8/4eMZ2juNF49
Ve7Kxbqxxqc/j9mRs7efJyqfHkc7jbSd6rzOAqf9QM3LyHLAuR46EjQfTuWFN4GcT/V3Hfua635m
Mecugb1ylUFw219qcDnu6JA7Ec0rHH9IY7qGC0QVF3UvY5ALwgVz0gr33BmCmGLi7ysIhE4sL0e+
+LrVGf5oLfyYO5qZNePX0EO0N+MQtC8VLEkQNWdwVOv2lIXukTfzp3L10yjDeAfwzLmmGehnr30b
vHRz8frnB3hkIVu7ibQwAe4Emlgyq2g8xGe/AN9LhXE9ArFqNiLcGWE7J7BcOeXHfOzLrPaN/mTN
eTA1bWbTWsVocEG1sT2z0PhTOvt5pKDP7zwUS7NGs6+U8tfOtL/9eaSO3fcqPDilGIzAlW3WN/OT
RRTcrMYTL9OxS69iwyyNZqxdu85G33zKh/oZSNxTx2DHrr2KDawexGgCaZ2FyoQXYrhp+1NElZ+y
3t/sSH8K5D6NtpUHTLahW2XCt7uLaTZ5ZHqd+wCMm5+WNUzyQP0OUF1mRm+nrZ7vfIhTa/QIdnVS
ysraMjivR21tdIkxw8hTTzAKroqwT3CoYO3gDulGrirIpsGXSLQNv+GkzPv8VAZ6GITffIF1P62A
BF9bPCwzCQ1n4zUbikhSo1YOHXg00TvkMzMaKvAvE3YQjUI9AamWJs+e76S1lx0yqgVCIqzqw5LZ
zQPvLurJwDdqtvgZNtUj6aC87lJka6Vw00PqoAKAkpBtVc63rrmXgwLICjX5wd2N6ocpX5Q8rza3
7uglnW9yDyj+Q42rmrfWqUkGMORh5/y7gTuExU9PXoQHi2Yy1Flr8fLLXHG5weHp8ugSHcCfpyUp
CEYibazOTC3dFlvQng10k4OntAU1RMdotwYrZQEsPvTG3I7RZtGBuFvivMIY3CKig9Ul1QADHy0q
HHozQiLl12rryHJBnNKAPTKvuYL6FPal3Bt3VMEjIuJktDYjBzJfQyAbCzCkL0zBkYkMNVWbEj2H
eEKu8Riw8N5sTQAlrdtyBMbbmZwyaj00ZIzLDDpEy0Xkww6ijnM4wUeUKmDGqsq5MsrQQSY/M4gn
O+fR1e4C4BNtUqc1qg9D6vo1CDV5h1UMfy95PdwCO9hEVRM2abjgJtDC7UEQbcnnXFQFrIuQ7vZw
ZcXhcmDHFQAHVzma+DeET+3eqY0gYY5zB4TWW10eXGQtA0b0pBW7eiwnuAwaMCyidn0FMVGxbfr+
FfR6Bbsg5V4HbvcO8HTxVC7lVxjBts9953qXrj3kW+0CWuCZvAP0vEbjB3W0uqVmO2419MK7mUiS
tGhQiRer8i/cYXAS9FYgU9WLEXesemorwW9qg9eJ0eb9E/ZEMCgJA05e3R62U/Uo7rBcx+PBI3Tu
XUhM25FGljnOm2aWFn4BVWnNoNmvgYJPW98vbvNmqG4rrgBwkyOMVav6m554l8KUbkrBplx2oIDa
iTAsFTfmMHwxah/zlLsfaBxytwEoP7e4LDo9hPEoWzRUN2CruZEqJIZKVfN+XioYL8qaGG+QoNqJ
QyVPiqEad47VG0CzOXDV7Hw7GYpS7QoAOvY10IU0mQQrInuci71JW39LnG76amrPSUK4r+9rOpnb
EZSnqJ2BlFesClNTEC8zAknfwKx1rHhAQ9CGSV5f5KQuIvR3Iyvz5/nh4HhaRqZR4nzfCWe3j1oC
ywSB2Ir2MU4AxgvRgTSM2LVIy5ckgi5Zt7EHDwU4JJjNHawGiveR5CxVeeu8uYULOr8De4G3Rsl6
ExqegBe7aW5ZbgcwOTL6GxbAnhKbDOe58waniQcjH1/r1vFhB8ChtZ/bOa5L0zuI0dXwYcKIM3GY
2VwE0Nu9VpCtx+6M3aVUzYxasdHAcGu2N4oUdVw5RpviBJdEgcdDEPDkNO6WduB7QZl8hU+md8G1
T4uItXzCjBjdC+0zqOkVNrwSWyqnt6LRfvF6GI3a5V4IXSbdRPSur/wFUpkwvIO7Mb2g4eJ8HczK
uQb+Jegiaw6rC4mJidSzLUBjnse7cuBhWmA12Zo6GPq0Hv3uyVLUufIMV2yBI3dRMWtnWHL7rfPu
NSAOxLVjyg0aTIZLIXFcg4PTyropy7DJd8oC2Ry76qm5XBxvMXBKWlv7QNr0FiTLBmrz0EbvqOd1
Txr6/20HRc3jOCgwUj0HwL0oLIMpDa2uKSPWV1DQLAwCKlAEsTfrRbd8mUNMHHiLLT8Gb4FiJWg5
hP6jN5nzhtUMIoQALE40vwYGlh/bZcOdQ2AKhz7wafxeG35+uJAHrnDY4FCrEfqDC3h/p7W0JnSb
2Y68C5aBpMq2uyVtwxb4VrfXBqoT1ImmHGJsXS6QDuaS3/R2p7YLcI4g50qoq1x/6JKlsOlFXdkL
ahb4NqC5tJEYHB5ZOoDaZy6dq24Zxst+sIy0YwKHmCwwR3j9MCOBpWUBu0gt70wcECZTTcx0GNHV
1igdxhV1cpxhC3RlND57r8dxeR3QGwcQKYh+HUzeZA9iOVwAooVecW0zFukFTWUUL/wU6cbwd/Ug
7cQ3Cp3MJGRxXnnajXJFbJrYqKW9BaqHkkmbXuYU8AaMECrcBNoCaOn4aG8cD7xKv1BtOtmOSKUH
53CD2F7aWuUCK9oC+eug7ZiXI0zRqrAUiVsPI7mxBgbeFf7z26hH+azloq8KtOLu+gO5EuCaoPmi
wAW6K8dK4dREmGbkwSAFJMoQtiBdDlVW5FJzgq8Eajbc6D30lbVjZFXEenVmb3ybOx+HF9Tqb8ag
z5GqF8DQAHq1d2CJBF826sc9wzwavJ6D+uCQW9AaB9gtEob0ZkZdnuZ2cVEKRbeNrdzUDDv6aPSC
7krXq274bHUfdUkg05um22DIkbdUg3OLb+XEoPro9zyf5zuFJud45KF662o32CyzMp7d0TL2WnLn
q+ysFm+XLJLJqRDbYHoVFbX5zarq7+BR3pZ158b1YDl3LXOXyJ1VD/2r1Juqzb9oGwtA57aw3B7o
kqjQqxNYAXG8eZNMpPReF3d2I7vDDQX21G5aihpGUBpLAgFnd402ufF26MCiHA7+8Eo5PubogpwL
Xhtp69gGYuMUgjNUAmXsILfrG8OOuhYtmuWYe7H0fVgNGH00d/h54bxyWseGBIwD0vRYY8m4Qz7z
3aTEjGqPEfxeaFxDOS/2Hbpjk5Z7AZLWCb0u9ibs2/1cimrbicM3KsZiI0rL2gaF4l9hQkC3gTv6
NwJ+5Juw4ea9Jq2VonDXpI2bO+jqNRtnW2lJ8fngvCEXMfkD5UBCbNhgtcizpFHtfPDMy6SXytzn
i0nRyDmLjZREx3Ydks3sBF+Fkt8ZXOK282znacsaLGPI3VOnqwx4MwQSL//UXTRmiBmBOZqntj2N
G7+RJRRyzB1TZnvhRtHiXYV8jgu/al247FBVxRUgpx2Uk5V4IHPAEaw6NyktsK1NTprtELJ5i2CE
Mzx3MLeCDnj8B21mZRnLhWPB1yMGDJ5uuCjCvWp75wq9a/cu/Nkjt/LAHwZIKHIgYEanQ/9+yGxv
INSVkZ/b2oxKfyy8KHCxk2B2Ae5RKerIMBtAWUD73hpO7u45LXXsM8zpTgIR3mElueiYzcCVJ8Zl
a4Qv5VKTPa1c46rj+rEwlR2b6Pbdq95yvpKwLhJQXD/ErPxdM7In/wCydpHI4ei0QX+IWDzjEQQS
4xUnoAf8uEc3FOncczdX9QYQvKQu503pBfLrgBuMgbGlNxXMzHYB6/NHIrW4WrB8Jgd9Z0jnLwgm
GvD5ST32i1l+hz9ns5+9adnbPXh6ToCojRnL4N4STJgcQ1htnRY+uUCSdjFE9kYZGZNjX1Gt2Kan
fpFOzgFFF4oxDh3ry7JIJIohtLEg3YLF0/nFJa8J2DQhdS5q5CY0GgUNwPcW03vYtXDI0cNcHoYM
0IDIcKccYjUoybnbwhkbmRf2UEYwx1J7sCMa7OGK9BOy38JSMltg5vPAhJAyKuzK+V7aprUhShSX
cOi5Rc5oP9RKPamhzmONtv9kXgozmQ27u68bhkwD/SJgkjjhrciFfIcdlr4owuqDhNxMHV7Zjwth
hgLkymU7XdjWriQLR2d/7V/D1gktzbmJk3cmy/kq77GlALu27A9rdh8xqeYIsTLHwBg0MXVvGilC
Kf3a0HFRMWmaJjFdOKSSqoGeug6DDVCPN3Nf+JfLzKpvLmH1FiJnAnegrk38qpx3U9B94Awf+xs5
lJcN4u6lhMJkM43ETPKcvreePwKX3k8JBqy8mR0bM99CxsdtJdB1as0bUXtL3IOkCwEEkMKuRdod
IIQIi27pomoLvAtOv5bvZb7Mc8yCeopncKWrtPFGhNEytMUmFKY7gvs7VQsK3iOgePylM/PgqqYW
skMkMZDmNt9Zr5YNn1mf2g3QvhFKNOjkUu4CZTk1kV2I0L7U4EbBO67jaXHQ9jL4KaVG1by7piZ3
jiPmVOKAdjPB2hsGVIPRPYTc7SCB6HCyjvv+IXmn9lVegIgDs9XNJDjZghTR7fvWD5HvSroBbhpt
7qPmX3vCnG8AvwWx4y9mjOWTRCKvph20dUNiKC23Hc+HK11Zxa5WC72Wk8V2YlRwjM/nIVLoiQfx
S4Y3Ujnuo2Ajv/JGoWKY7sCAHdjntICgAhh+hDdzPHh7DWWZMoblpjZmgSjFAIGTzmGdz4MYVQd/
TxxO4RfKD3kDMa9M3ELaDhVB+zkyYjKLMp5oK27ghzZiB4vaWe8OYwo/SThWCLdES6JsvtQz7gAn
5/4eEpqywrMzwudhhMcNbB/p124YXScNWBE89aM/1hHY0tB4e+Z4LXK93LZIPuKW++7HgnOFJbJL
QSfsY/PhQc2mHQfmRH6AwGXtmO0LcJ1NF51k8L8Fg3naVB55YVIHsTLBn3BD4wM8YHMDIIyzsafc
RUwF6yzpoZp+CAusemVbdJeFKwnc6AAVB9OtvtStQ3f4estGF92hSDSSC5NaaGvh1H5jU/0sKCRf
AjsGbG9q61YvQwj0nEvHnVcNH2gxePVgucSiWYME2y/hD52XVdpZJQcx05K7YcCKPXKOgZKDeYOd
8II2eEgqG9F7m7lBhArkMN8qieg2g74V67qY77GVCu+BYa7isi6nVBq6SqiJBwTVA0loOy6oQi32
RuQ+FBhuwK7pYU/i2fCXFeCH7uH4QVLHqMQFC/wlgveG96WFkQJHFMImbzYUjQO8ffccJuFpDoED
On4UzBIq4nyhTq/MCFtOM3YEg2LN7oBORlPeZgQ4bKNyvFZ26PRP9TShbwOBPFJl9VEU8xirkTdR
qQMrgUqp3VihTbc1lWrLFLFSXUMZTO0JLnZq4jcKLtcDQjL/KFlevQCzWVxiofQfWT82e8OzD9v1
3o0sYAXgKZjnsWsI7B4XyfalHcw3LGzzGD7k7hZ02fkmx1W3k6mWHXKDPrECtEHmC1yiuZxZBKmR
vkONFoMPS9jdoOzlB1y5SALOKIq3PFyyClYdqaLddxiNw9yzVUbKBSOPwdLlO470+7LH6W8ULNhM
TF0OHvu0IOtwgmrj1tBIQSzrPXS8La4XWIDdKUFFojzoHzqkJ8jy27K6hl+Vc2/ZY75x0d+0L/oF
VLnZU4/QNGNXgZ3GXrlKpKTXL9olkNUNFIdNwg9QqPSHHcwL5wiwY3kJTBtywtn3b4hGhVX2NLge
TEmvxsnTENyEM8DvXaF2M0z/rmnnDngvKN3CRMCOSaGqF7vDMNH/S9mZNceNZMn6v8w7xoDAEoDZ
zDwkcs9kcidFvsAoSkIE9n379fdLdd/bLVVb645ZPZRKoioTiOUcdz/u0pV3oB8O3gb9e6QdZvsq
L3+rPLfdFk3+0AzOrRjmYDfNKsOVTCcXjBnVSpajuPNUfVf6uemtXFLmj2apeuL8YlNCokpDbbva
f/FKaYWL1F/8vgyFmXRrs1u+04F9yVSErW2W//DzWIdNL9daTua6n3pcDL26VGHmTe9mVLoHnzHw
TVrPOrQFIYsd99wTbHS87gBytq2u0k2JDSlDQYM+z67BGJLBVo69rt6w2T9mQToKmIXLngq+R1IK
oLJs3GAxqRhmbPURoOs+RYUHVrIUG53Khr3aedMqoyra9Aori6zP3KdGNOJYFpxWTjHu56nuH6xl
MraZ/lqZ9KM+ksodCSl3tEdyT+M9hPJqT9Rn5Wui4lsnx2zeaYhUnIQ3vXatSTBgCwbGnqv8hxTm
+SQSQzwoRzNfaff5S9PEzl3UNeZK2jXm4hX2ZipuULmnlncEOLEu+mrVVpoyQnsUfGn75WIr5xQ5
8Ph+lJVrPPzibVp68ylSqSbCoHWec+CGG5PS9FvSJ+BIOJ3uh44Y7U61N2mZPPPMCJh0qm/459fA
SUG/GXMPQrrsXubOf6Qgu8NLgLbZEh86yJ66vEgOiHllmBtjMawi16fNjbhqphEUYrYv9Codvvb1
Tc75Eo1JsVnGJTs0LftzRcZGctNroz0bzPSANxTTXZf587ucCE8a3cYKu0TPYTQ1ZEa6W90G56BP
HJxoDXlMhqjnZ9x5RbKat6V8MjfEUAJ2B716sQJFcLx/7jL8GbvO++K57jMO69OLzXLd4xvXnL1c
eU9A/XprFBhRe50WeCFHPq/TXUd9vytbP//Wx72lV40cS5ahWR6Vl3nbsejMvVPaXkgzUK/imWCJ
1VggP1m5OZLssbLvDRu/zsInjbvQzc7AIOVo2C2OA/Tz6zLX8RYAq1qbKnD2eVPhS9Lk7tbxiyqU
da6I4HS6tWcYkuAoZw6tespf8RH1jr2A7+3JeAAnTi6LaOeVlAlNgxkfzapdl02ruEetcVswjXfu
k9S4X0SdPJNwaa1408HJF0W9IQ2HKsAQt9Ino3h0XbaXn+MHVtBBUg18ul0Jsl06bUiFf8u55a1r
Ls+benFOfVSepaWtcxXXiCuKoVnRixu3JHN+DHOqwryiSHGlOYTllGc7w0kHKoDl07uiUKj9HmXT
B2HVJXIl/cZewytp7DaaT6upvxjqKks09WWYkPpBdyygpNb9lOUnYUf4E8T2y5JLbFvIxKiFPNcj
w0Ki7c8N4RFhwzJZta04t6WTrNJgaDd4lX7aXG31VIX0ewkF42DQG/TvA2gKwX4ba4ruHZeQk37J
572ZN/rVk+DXSV2o24qG4jDOpThhKucSouB7IY6LTKJV6igXcfRaOF1h7Wrb3VmgntKqn1Ut/Du/
aEuOFtM/1kEXh4agz5sMOj5h4CE6+OY69bx+i/f0QatyImgJC32ZsppNd2wJlRyTT6vHKrMyn1kR
XIGG1mHkdnJlCXM/drhk4VlDrbf3huy8mPFHa0fHOisvdU6URG5MJ73ct4tHwsO000rX0BMjag/X
iNcYUDZbrLr3tVhyfKZx+ayLa933BXnwo60Loq9nTvo5fxiW6OgT67GXCnPOmjLzPkuXTW0Hp44L
ruv87Yw2OC6WYbOw5lcqb26Tyj43RiGOMu+fIU/v8NY5kWtw37a8/cKJmBZIXSfMs2XcD8N4FyOF
WpWJJt6eOE2Sy4NyO07L8OjHHoi4Xr7Ehai22vhoquRjscH1HdwOcCuHGKnTkbnRWeqtLxvvq5sv
x3Iehr0iqGyl8WmuFWVaXa6CrHrp++Qpg/NqOvmcOQUxtDF1q1G8ybT+TqomSmoui6jIiJ+uorPm
ojektm6MIn6AYgmXfLkXjZkfhCAgsBOQaUs9x0iC1Mtk9D+Swd4TTTSEVTDRADUPwAXpLvFGf+0v
hVrF03Cmpztno9mti8XaT+hgwzSNFHG2QXqjJtO4SMXHt8Zl4yTmqUbJzNGTp6FbqOBx6UyFjohn
ZsE/TBG+HUvnZGFduxusjR7dfi7CXkfYRgWkQmAfbI+KkJQ0Rh0rcg8MsshWBfb2r7XfzhtHRbgb
tIpQX3MvzeULU1XmZrQok6jx+v0Ut0E4ZBHo0zzdVBXiXWv62jjdnkLSWAka+SVLPr0mGI5Lp3pw
sGbvT8WuqPRbUusz/fnJnbn7o05VT5Fln2r5zXXFa2k2R9uM1810S2mwTjVgiBek+pQkHapgoHn6
mtEcr6HDrX4tvOKzHTkuAivdNrb+MkadPDnE0h79DsxPxLV9k4vyASyXwJjGfkpB2FfNuBzbrulQ
qDIGbVgEXgk5vuFyj2ea3d2kFXSo2905c3lsy/gN7LNc6eAjKEoAMPJ0kc3Xq8bKz2ZNS91oyzqo
RnThaN+kUROvCf7r4Q/ErTCQ28eN1VzPpuRQ98xqBMtrHpjtyhmr3YywpcDXKiTbrAilU9WsM+Ec
lyXexvEjpiYny7izRvrayX/nuL+J7O9jm1WYe1tUe/3S3UwyA33Npu+xE/Q7hfklucHGj9Q29pbw
6gMzKgdanuKA0iuBaumzr2NUZsZxsGbf3TEekwBkE97drNGFZTDamUuWRmL3K9r058oIZu4V3445
MuUUoGWTzXsrxm+tATUFy2nfKzE8R9et6gVZCYkgad+syqFYMQj3ga0GoB0i/T1lgN2o+8vc0KLn
NRUE7T7xQNb03ciMam8wVVp7SqyztLo3J9pfQT5zqhnTJHnK3diD9wY07q1FZf1os+DBQz5oFZjD
xUQQhYCa9caOynxXR1/1MNHx9OXamJoW+DF9nS3th06W3xTBGf24GZrDsElb9qwxtPFKzu6DAcU1
ZNX3nvrPFHicyciqqWQLNHKzCfNjOluCeTZGR4bA4HqnrL/m39JcLaPKGNHJTwOPaJj7UJr6lPbm
SY78UaZ7iY/NzMfrdSbq6dSbTXE7edMDozIbZZPw7PSvMtByVcgu+IbT584k3TaNaITgxD/j3JLr
cZy/J2m7MnMXQNonirppGVibsUIzsju/iR/Mmpa7sgsJKTmdEi/aDn6ZbOYo2ecVpuZFXqgb4hyS
XSC6l7FtZDh7xQ0cZ8YxBE1iDxibYGq9A535SmjPSvfcrQusRR83Plh08gbUBTbmqRRnPIi2nujj
1rBXXknapkdOCGdP/mhM6ZPp2jyf9mK7CCSi6r1jfYZt3T35beJuVNEvTJsu77UVfM10+i6C9isc
47IxfFGFVkGwNheMFxpJ+dgv4pyY3yynwVJfucneQVV97sc0Wy1x54ZGETjPE8X6xm7V0cIdb134
kBoJjusPc00IZNWV+1wTHsW9N0A9g4tHCbSRQfL2Nz01blhl5ms1GB2W34AO9ZznobsgTqttLigp
iuqhVzROcRdJesm5eaULfIhwkdqlFVGN+LCknEqzs/cjowm1xJyayNd07/XDi1sa7cUk1X2z+BZS
VLfotnpKp8fMqdMXNSQAw45qHwnGYqmreLyB+fM2xuR7j7If5H1V9m81jt3UH76F4YEql7up7KIb
WhvnMTe0+cRNYD/IuKRIk9N9BFmA40/jb4XoKVE8Jb+YJO/tZN4WPGvO8sgc7Ye6KsbNz1I1qNOY
2NB66M8VV+AZo27UhO1cPtlz6WxcN3ko/R7rFAxpV3QlxXqx+uB+9Bb/JOqCkwQnqpV29AejrMUu
p0gOvWXEysCCxkKBIHYwCzPUsxvvlzp/mmvdcXLbw33WEFNaTkVKzgt+faoE/I4z/BaM9magNDh5
ldShwdzCvjSidJ1afcQUUjXtl7HcLhard1aJsfEaO/7CiU1UY9++jwvem6uyg1IJGN1du24pNqYX
1ycrrZyDMQmx0X0+hxgxnLJctGGRiOCSxYEACYx6hk4YnXtSllOcBcmd+JPgSinT+V70EhVAajJw
Z1sJLo0uMXwS4/NNlti3CBOme1UbV/WN+cPueF9p4dpPjl1ka9cg8gsjmmU95cZrPcENjF3W0E1A
0o9B9EjoILAdoeeqCtkepBjqPpnX4AvGM64ZAEsTM84soITqsHWzfS/6em8NYAagi5671r6/nCbF
QxxmtznE0chKRiYTi7XDFb9uW0c/FWk7H0lUqNbZ6I53o7xCDs4owzbKCgopQ7+MPc6YZO4E92Ic
n0AXzFUDje5wnkf9fhl0cJkWPz6Lrsu30ZShJxgJOxt0vdz7YhQ1hRs+WZWto5upm5IDwRr2R62d
Zb1EgTgT4Yw4v3Ngsirneim4Su3whfbCFI5tB+tr886q3DlpJ9LAsJG/qkcv/xa1DtZAQ25RIKIj
IZLdWMzo61hH6cELXHHo6nY5jKJ3zthJLy7GgEn+ObKtbvnDlROq2lxevIFoGzKly5vZa80HiWP9
u5MK+ziNBd2piqpXxx/tr5BkHhqYKN8mMHkh8i7uChBTZ62XWd2AfMbhFMfiUvhNsHJtMwdB9gBT
NROwZ1Hg4Q4LpjaVlozPpW17aPoMOG8e/B0stP3aEHd4N/BSDqIrulNDdfOUUsk/BHXSfIsHMUsm
5zVhX7nZXck29PgWEhfdIZ2xxtpYL0av7iZAsx+OofKdtQC3hlNUjkM4RCnAdxYFxbpM0gy7mNoA
ye/6iH6OYwZ5dbJNemQJK6sv5XEZ0uQyVXL5RrxJxx5pcPMcqv6jMWv6i7II9ulscjKmutzFceR8
Z9X35yF28i36Rf9hGTpia20WPCxTrmbwaNd9i0nOumkav9imw0KLb5XY7a5gaB3GtMpuUruZ0HS1
GhWxCXOrm/NoT+quK2LrLNvYWOdalpvE6baJmUDZAYb6u5rviTbHlujf6sn/6B0v31stwLXu+6vd
QL5YBgC1EO+eN1WUe0U5f48ytKGwhZClcRF/DIYcDyYRWU+yzpIWixlnXBPsOsHXcPBCSIPxgQZ4
5sACCIABS7/+kbByLWIUL4nkZSKLc/wPF671HlK0+BDaG3+UweCvkiQCYCOy+a5rJAd9PcU/Js9J
H3SXy7XsbWi/KBqPgWLrZU0Jk2MR1J4Tf3WJue7PmdMygTOPp8yzm0PmOUgnptSrX5eSyyfIvqpY
xu0Vucn25AKN4Vg32LMGTrRPZboZUblvomkuQZUM5gbK0WfS3VcXeLGXtOLmDFKHVWJGj1mQVM8L
0YWMaYBqlJu8zb1PJx6Blgz+9nicMnIvOYeTtGu2wkqtc+F2ZiiIRkN6hownAu3+MI0gvlRygGZK
NbFFZiVve9vB4qRu3oyuqRtSc8hoXKVqcb87eTYw3gbOkiSDQoml5f1oUaORbNSlqwrW5K5Elrft
W6Ee27ZCIqANxAIBf5pmjaP+KtzetuRKbu2Bj2P0cXkg8zJaK5IzNkZa06rL0j4VfqQ+khQS0lTZ
a1wWxqrgJDBCTMFcva6ton6XsVe+jjyTjXRJv9DMF2OshgSI2BwAWG0U6a5W7ceYEt3SOs279uW0
Y3a6vUvrsQ0pwcVe4Fx5yRzPfpFp1+4dPeewcDbQ1FRR6bfuTH/TWFuzjLqNHDKUHm42hvlSoVaL
FXy4RTFLEtu7cGdvN5tjtIXF8WmdfbmRyWyvi8RKUePDFy/BOG0D34AvHoPupl3IVvQnuKGYGKeT
Ndrdqoa4+VZF6OvGrA7CHuEP4RnMtCyBr3Z2NAF0mXF6E0t3yFedbcc7YTssSl0Q/NYGLy4ph3jt
wQ69KbtpbsvJ//Q6szmLMeZQaAuTm0Vkz5z5w4YglFXfPZmYQD06cwVU0JT2IeplRvK1TE8zGNm5
ELDmXTEYIUDPjzz3coyouvw8jklNeZvgyTmO3eOIPhNe3R1f3ClKIDhN+A0swhlITgFq7KJsbxaR
zmsrEnSCEVvfy7DhEzhT3bpO88byl4elmqc1HVu+n/LWfEv9aDjOaoROlmiX2i42n5PGQMmZVg+U
Y1U4jyLn+SnjdiSFaC2kL9co1CwavyyFZkQMq6NOrzC0pK+OW75+gqSzcZb3Ph4XBEGezbZoio1U
Zbnp/IZ+raqCC6L/ZNtJqmkDdjuMvOyb8it/NwSAVkqZ+d42B1QRXt+ePK6hEqZtFKehHJNzNTni
QYvZOUzlFO1sI/oSEYy0m1RqnCfVi4+obvhl3c3nVA7uQTGmvXNMrQ5pUza7qhzih3QCF1gNI1ni
uiZVyBns4bPLk7nkuzmPwSRIjlHDgr5G6WonowUavxk+ibhBREy3fxdnyVzBLPvW2Y1lEs4ujFRN
xNnRQexTrfO2bz7SMpp4hT19RBYEnylp66esdbw7fDoR5qfGlz6es3NXQ0sKR+SbOgJwMuTQHc1r
6hio33xZEqNfx3lREBzZLV/sWMm1yqUd2s7cPuZN0DzVY95sx8Z2DlhyivXI3fCmx2KL4m01NOUA
dKJCR6OyMMz+ASAdGLy1nVVvNPVtNFnpRhNPEq8gtPm7y7IJu1xxHFriFgLoWwxft3EGPWwrVaME
zg8Q4evRn9XKWdriWC0YIKnRHJ6GbK43xjDrJ70gGpOx6D99MCpAt6U51nPlbuQc8ctYw0BQQ5Qr
d3Je+NH26HLn7nF2/lSoKHme3bDziPH5WPDFex6dtNtyMETnph/UqUD+ieGEHWy8hbGH2Uq7Dwtd
xbvhtL7HzmmjdT6YLz3fasfTdR6Iu20eA8+v1apqer2py6VeR1O7jiej3sxFHp2sAasx0Yn5kUHJ
GQ85x17LOSvuG8JX1lNaoYkXJNTfxgTG77FDo/ZurP6IcGF6WNy6XCfT3K0HUQc3LaTUK60yHaZy
7PzTmBQjd1FFH1QlEmi7F905sYb5lg76Wdr5vMNMlWQvK+7rc2yNz9VCXyvqpQ4H2/8YtCtODX7Y
qGAAliEeU6hIVJFMGz7gofPuJuWnH8UJUIAGX8WsAdjCq8YfpligftK8nzlUi25Nr1pw4NNj4NZn
fhUysnd56SYHp7qmCZtQhtGKKFG7DjWp8g028PznLCuN/ezG6d63PXkxVPFujDMa0AWPur0X6PKc
6xldlM+ko6zaBGa5KuBf3Xs79fSdRSxs2Ejd3M/tMj1piUldBVvHyB2MucpTIvYS4z2b/CREieXu
3QrqJL16RxISbMSnzHfVGlLUXtsxhwOmo0N9Qb/8PBtuuWucKjsU+GaGQ7EwyL24by7SlZPOB/sL
eXE56p2BIKMpevGy6avGvG+d5rmzQRBxTfZkSTWRHT2Uqb833cu4ILjwdPVueLm+1H5TPLiNx0Xp
N2vEK9aiDeYG1YJHPar3GO5i5WXG7ZJVGiTf/lpxIIfc7j8S39t27i6u70277S6iK9uLx3Ti0nvE
CRLqtvFjFdyY2fy1taxibVUDYG+b+NxdfcFtC26X5ZIWp8ht/zOocWJbdRI1lVocbzPbZruddI0v
HzjFpnMRgbYBajwmrb4MbZmFVP+Y7piRNNaIfr1HjyPwVrSpuqtRQLwlulx+iLksnoSJEEN2vfWA
sCPlIOoL8HbjmrQ+EANltIx9ovtbKI8Nom7xaEpaQ+yj3qiORkAHuClckd132YSWCMy2hvaLZP01
EMzHItepNhUirL0FBYtOW2OWXTox8uDMCtHBcn2MpbObmU2F4jKqOwU0d5gCoUl1j1jOymrP+IJT
UhJIELVjfsqyUUxQXRG0exyPjz3Cux1iL26sMYs2AarEp9osszVV/byvoiQOLbD2s9JmHCKbAPEZ
aHA8+JTVT5PayACWiIM0AKK1v/pdBNBG3hYwYroYwe04UYiPxAvvAsR232o4VtrxBaGTGNJNO+ji
pfacEv1hAxYS9maQrF2vFjumCEz/pPwU+i6jt7hJ55YACAYuNWobz73XkqjNq8dDRzfxowXGv/RO
opN17A3+D1n4SNR6dDsRjOguyhfvYjKJQz2li8cxFwL/+wBUskvmrwHK1GNpME5YpcCHg8s4TpQM
yfOAcApAahhPXVMhhIiC0tuKBoMti3AgvggKYGMOmpsW5SpQfILcIM7kgzRzJCXGIFbJhJqPSsXc
VaL+AviodqCn/KUxEvJFDd/wFMm/BubUXejBo+ccXGsX1Et5LJd04j7TNCUVC7TR3rynIxKhZefN
MegLve5pjF4WvRDf0A4d95CFmaby4qNXpu1xaEaGAWSClmMS7rDz0zy+FFERfAwDqF7jtdFG5iRq
q5RqphzKifAKGI7jMg5iz8jGQPHqUc8EtGgE+Ma7KY2XBHjYr98a11k2E2fhykv0dJaaQUUqIk/t
XcoHAhNgN21LozRSbve9E8akQ6ctyy/A1fnD1CL7IG4+OtXYH22kDde7WLF+7Ip+PE89YkpMRZmZ
yelJ7G4I4MAy70Fa6lGZdbQziwQ+LrfeENIQK5tyGfp2E+1RzJa7YoysQ1dJFFxObCerMvacRzv2
6/OMYo6136RhzT4C23EDtjqMloo8kPxrKPCIhfArmzy5RA7iU5rk/KULcBxYidGbwW/8Vm2C3h5v
RR3F74T5krroD3TFCZdnWUXYeMy6P1o5yYktFsGbKoiJIR7p8zMXVCPGmQ1HK85c8PpHF2n7Gv9M
eMRY119bIjPoB5JxHyPcDi1j7k+DtTC9rsf0UAR+u9VLMP2QbsReCLhBd1w/FUHzVgq5OpKmYbQD
MyltssQbxnE4l1udAdXE82vrM/oOPvy5mH2/GWyUlaYdz4ps1s7YO179rkQNbYnAaINwh0gERCkj
MyLkb4CTMuIh6+nb6C7VKk6hP3s5qHUyarWr2YEXM1mYNurN7guUcbYpUyZCF5rVgzn73jGr/AQl
QVS8p2n2NlgmQKfiDHEkQx1ROb8ZRrkwGuO4aMNbI6zQ8z6kTDAwQp+xlWdXuinqEcJqvLhnOzi1
/7cB6/9VeNpTmfPPf11/5rOsZoaRVPc///XLr3bfy8tH/r39/Q/98jPt//z87fh7uf7oPn75xaYA
hZrviSqZH763ffa3v//vf/L/9zf/nnH2NFff//s/EDAX3fVvi3VZ/Bp/xkzk/0tmun6Sv//c9Qv8
9388XpPM/lVoGj/1j9C0QJjknBFTYQf+NdLyH6FpMNSkbyPXBv67Zk/8PTTN9v+TCGwbrMyWNsqJ
64Tt/w1Ns/9TgIYAj7iETsoA88yfT5dvf/e3ITseHE/7H7/+5+ix39ziII34aAGfzpEEwwrX/M1B
x0XHEpPtEN+RzTLfKXfKwsHNm5Xbj8Yl6pcSrpFzsfE7e6VjNvXKqLpsTypQd/baTJFvlTn+iinu
8aZi8RNE3BHhFAVS7QyBz/Qf3Hh+jof+Y3jw5wcmFc1xpOmanjSt38Zem0oRUNc18R1DJMY9EhKA
NpH226wRcej1+ZeaEOQnpwiYejIAE3Y1Xjt/GPb/dX77+hlQ7AueGP/w+n4fYO8QSHWOxHbISDzn
Nlqk+MgHqz4g9IWnbM20XTt1p17/aWX9/d398q6uQ86/fnVekAgsvvn1X34PR1V6IvpctOWdagvt
3XaMQr25uScusyj1DhcpeV6qKn7C4vY6PDGUFiGk1eL7CN2jVG/zqfDvRTdGGdMucbFB32n9ISbv
14nw65PBMNwiu930nMAFa/l1xDOP7HbuqyK764K5OI8OwyoqaFs8SVCy1XuzltaBQUH3Yg9q+pNT
0893/9sDCnwpheew1+RfsjVbs0lsGbTFndLNJTEr9eSkoKk9dnU3BrT3EU9CYFGyBCJkzVZzaJFM
rINMJ8d0Vtb6378v9uivr8u2TZBFm6xK3+Pff9taOfJNGquovQVJq97mIMOaCklqeQAcrd6conX/
sCx/M3fn6du24H5mLxPP6Pxt8PafBmw7aeV9ZrjjLTuVFYD/ZXPMiEBgXIKsp5IMsrWrNdMTphxQ
pPr1ekIqbqB1/YPRxm9p0z8/CUvBwSPfkujxf88DiUCDcSn2p1tFPvG581tSRXumG4YoVvaqcU19
A9YbbcY0T89dMWp4Tg2tPJQSBgc1/rIkwxdf/ykV4y/r0+bQ9FwSJzlDeT3X3/+nJ4S1eVyxfc1b
6Y16Z01Dc3SErYCUSu/NKpEwOcFsreJy0X8Y07f+snv5X3uujdKanExL/O7vb7l97DMM4zAbVcnn
ahgyqqeiLFYN5sef9O7WxaHwuLPRNoQxxjSrhVifkWoEZDpVZrWei3HcT2ou934su+kPJ+uvU9k/
XxkLx7Mt2/NMgRvqr4+mNlsw8Fo4t6Y9ds99Z1Pp1H3/TlXenNU1/U8uqRqQ3VouhHTmff332+Wv
u9e2r8+GOGKgWJtL8dcPYHrYDKIQ4EAtA+O1nXNwAIKf1paIMV9rOr2TtaVv4sZQ6IuSOX4Z4ijB
ycMKxmdmy/939t0/H8gvn+c3EwTIt3xIR+Xcgo5+Qc94tILkxx++879YFMRGszK4yTi4fl8UvjUk
jR/7CP+aWZuhv3Q90YBTeSgYVzj3cRafkxQP1cLELhQgyN3HUMgHORTpQaE56EMCV7tvJbM7Gyvo
gz8s2r9ul4CUFI5z32Mzez9NVf5pu8QUk5nj4ONKQLw4O6nTEfui0dlTTJo6o30NAOVl4fhHPPrt
P5xnfz1AA8szfWRHyOsD8bsXq9dlRHpwbt81I9kKq0x53bOf+eZFMqYZys6m/Pj37+M3UwreOcJT
2/Z8eb27AhLdf12DKsWTJff75N7VWRP2KnZsGoESUXNZok2+HqPc7BVOBFZ3k8muCTNy4u6aojc2
ssqrt6UI0Jc0krCaNkAqOKEUUnIpbzrScu5T1U2nEalzFOvl5ef9m5a9+fTvv8XPIJJ/vgevce2S
wsRzLV8K8bvftESmhKpl7m+ZUK/OQSPqk+vUqAtb53HuMq6h2EoZ3BoYaIC2ST/7tH5urIVbKq5j
VMVt5x487SRrqB6wcsBktR5GD+YqyG/KpPiSYPLirwYrXd7NqS93tLENE49+/eQre/yeMvlwZ7Av
P8vEKw+Bp5eHCVuHbwwO4FRqXkeX0smd3vNFiNeUNghmLHJPWCVMe9Nv+IR+be/FXCOhAtPZ1uOA
zekIsoz4KbiNEGQhNsL6tJtdfzN4RkUAvA7yXTnifuUHs/5gus1pmKvPOgZY0FPv9JTwf0jM8c6X
CGiWpXoxOOXOSUf/PLh9/5g7FEyLeyucJQHkXIIVGhjjI0eFct9CsG68fHFPftdZ/S5tTIWOUyGs
El36QwVG8SwduzzEXSWgcqahfEayYp4SwNJz1yfLp6+E9abzSB58x60xGmNUuahdof+win/fN45L
CWBRfgGIWsS5/HaQusFYzAki+Fs0IdbFmHp5PxGnfkkcN98EQzJ9/vv19i9ue1NeA9SllJ6wTec3
d54lkQC4XanvAENZB0Nlj5+L01sXM5jafKuMmNlbwLbnMqgF0h1sCFbCreZzbJRFfJMWIkc+Oczd
s/nnkvSvHQPcB4Nu3PbURtL7/Yx1jcTVWIv5t/W1+PKmcrn4o2jfLGvQu5+aAb+HNGTStztlSWIc
S6tM//BKftbm/7wlbZsQTM/j6r+Wp3/ZkirpcPyAQb2b0J7uPLevni0QlMOIqvy+LcjwXRHGzug8
R0Qd5spNoTcHxeBB0JV3s1LAi0aSSbyl4+xldpxH8Jbp/1B3JstxI9uW/ZU7qxFkaByAYxotI4LR
sRU5gZEUib7v8fVvIZRZV2KqpLrPalDPUiZlUkoxAgG4Hz9n77VnuelXxSxpwHMoPLQ72r/dm9tp
fOKC8FkCyfDwRv1d0Tcd3jgScrAQISB1w2LXqVo+Lhoey2DWeWnykLoDJ4Zh+qBUdayxjw7jji5J
PfNqzBb+6GRP+Kx4qWGHb3eWh4O2GKNAvyqzYDg6Xtr94c76Z03CsZgzrg1HnftKFT8vx0lL2pLo
6/Akgs66NlM1wmzet199oWsIlQGZ+5mv4SLPE4RSVfqH7e9X3940OelZLKKGaU4P2o/bnxOPjGG7
4FQpvrJFfxEtNBCoO+7S8irvMmTryB6LFY/jWw709vT75+pCuf75pnHUaeejHNKlyh308/cfWtdh
8ujFJ3UouStaH9dG4ZjTsc4cuzdNCqyO000NRUk74AZMP7RSYupLi5jlOSPB4pwjt4LfgXh9UeP9
K2d5U2k0SiF4zQaiYRkKuz6WCTqLxUYJeu1QF2qw9nCDxDMNg2szZ0CdjTPTdMpbV+mHx5HgBFgS
gFI0VOsEIi4Cs+dFKcm0yGTwemYU9F43S8eaRmFSttqBEBe1n6d0Ye5Nh/++bA4AXcwdg73kq6+2
xX2NyGdrMd3Z+ZcTrFWq9hk8bv6UBDl//++v7q8+XKlzjayp2JWO8fPFbc3KSLvSjE4KvQwcW4Zq
n3LN8Da6GWhAGMfhFbI7YxVj8JfK4Ik/3Fy/Kv04BqgsTiyb6udSg4Ct0Wkt1GocQOr7siuL9QC8
IJklZQ8o6vdv9lNG9fdilvYTCw8/JLrQn9+tYta9nkocZVje+GCDvGofaN77O5lU/VvC2gMpBqv4
zFAYtbEWt0tBZsU1t9e9ZGoFvtljz/JAKyyQCJEgonklhALVq9aTc/lKHfz2T/EBF5Dczw+AQd9M
aAaF4C+W7tF0zM7UK+1YNPmkY2RsPC+5oa+RIPCSUsfC05iXRr2zET/f2UJ8c6Y7pUG69lF3VrfV
Ka+gpkbpzKqU+K6ltLn/w6WdbpTPL1Jny6V5hs+EV/vzpR3lqNFe4UVWhdpCQEHdcUjtKF0JLW7W
Xpw7m8Fx3DvSx7UDis0O7V+wSDJIf2YbvJuk+f0JsvXLC0cVSNPBpHbXLr//w8rF98TQWTBFr0bT
3FWVVt8DMafuDDL7lnCGYEd0Yr+J9XDEahJnz23dsq4rSOKkGhq3St0Y12FW87QyAXkTvv/fumyX
9qchdAqjz6AxqDQkQGPpoI/VaQdG7fHJDN1Hp8sRZ1cVQr8wj6+AxmQ71VGxbOSckkdLbti16qPi
+X8Anv2jqUfdz/mX5pqgjYL+9ueP0cMNAumu045O3pk7kQb5U+vmrJKxj9hxsPWSCQgX8w93z1SM
fb57bEkyCwWU5YjPTT2n0Zp4suUcvdTxXvUGp7rZkFPPEb1aKvrYnUNUtLvSye2zoY84cC9r43/j
VUjDtByugRCE7/785p2o6z2lx2odIf2OQRrIClWW5S9DS/NmDA9f1WJ0X/AFAuCYvp429Z8I+L8o
1GhoaxpHf5rijvZ5uyWDvLGNXh+PbMj+Lss4NWmjFG9RILSD7XYZEpz4MHZkhGORo6QkjnH9+wtx
aQD9/HHwGgTbvaARwpF32jV+eHDsTssREAr12NOuwW1sqew+04PrMYGMZy4KdghhUWSt0mH0D8Iv
tNs+LbL3rAn8cWEJM38iZIndGgxdfR8hg94ordDPNry5nTk1/bygzTalZlVMKjuUcvHAMBQzThys
sP+pOm2hgC1U2mzslz4t8QB/3P24rNNn+umt8jb5xDVuPcP63MWO0xa9edP9tUbEDMAOws6DNapA
+4y9WduVpAcsMq94CRGP3XAWkmeif80dPHXaiZ4p1oGqD9dlqt96gSWWvQL8JnOArsWmOYJEEN07
flvjwJjwa2m0bPb92GGDIaUGs2n1wMY4QTIYqn0/OfS9YRyLEYHPonXwqCJQLZiE+gKOkt4PN5Au
CphaOuyKcIQ2o02HjD4y6WgrmWHuOPdF2Ntbhm+jsmvrsNg2Fa5QJ6rNZaR26dci8djmpZ8ucWdn
QJTL6GyK3uPG17i3ItTNteZoqPK5+gof1cbCabaFW1PcDU7efIw1VEokMoixWt3b++w7ayfWRwSQ
CnCXVlFembuqRA1NzQKD/6bPhy2NwiszWwAfqbEOsTHs3Vj2azpd3Cr0suS57dJsI5krnAsH7EeS
A/EYI3crPPtRxRYPHkKsPdWDi6LkTfCWWZhqL+2Gdqypu7RcbuGEhVuypoK1yUGrT0J/FaGs2mLC
7uEp6MVad9t+N3Y6opWpOgybtkP0WQzvqe1HhyDkSJSkLqfzJO52hVFUZN0I5VGm3Xs6Rs6BLKgw
Z2DvQldzAQ/6RvKSRI2zpZOlrJo6glUUav5ROthDEiQ9SH6aYMCha560OGwXKBeug0gBttc1WrZB
cl7fJ4XR3kCuYgdiGvVga3GB7KbSelIqIaLMLn9IqDHYLr80b0stgizS4Be0QyKLRAe/oOyd+Pte
BQBRxyLBYaisMXcp6F+f/LAwNwmtiBPBPOraMNH3zAoTlwYHrSaZOVPLLfD1DBATR6miKbgMlw8N
Zak+d5nQvYZRJPb0sO11WjHmb1onRZtAw+Rq6LDZd9Wuzr3s2XDbfdxqNjJLiSHKTN05G5xF78VE
SAHedxGrrrc2xVDf5VDa0MKb5nVgVnJbRnE/ryEfzCK9qFCriCTaXXYjjL0BIv1ipLRXUuOOply+
14YIPLuQyjaPs3iJIF4cAj3I5gNHpNcuK7JTCjd645lKuwh6xA5tqkGdDLp8YbdevUaUa4PfccAt
GEnl7IvUuWmhK12nTtFflSjfFoFC7LLLnYwZy0MwmQtfe0JXjcNTHUCpNAkSvEWNgXMuhOqjJ7Pp
yA6B4i80tBhzPS/FY1UEzNuZ2SvkNsEHdhClWDkgBmQrc/xYD1pl6yyl7kvixdFN3dv2S9f4X93K
05YyFcnag514itEvzPMS7/9lVfR5zO7ZhlZ0F3hhQdosEEgncx7Gl5HF+VCorKVV1T4bpY/4oE+z
9q2UFRaFqU0T1viKMcW0GJ7r1njBhFHdU/bW92I6dnw/4fZFzE2oCoFRasj8l6hk9VNCdCe8T3oY
WM7XWoERa3RpOw1D6V27GMbWFs2j+wLS89JBbbvqJ/JA1ajVKexgOQ2i9o5KUnsbdAbgOMw02Ska
o0708QrEDCkQcsxsMQ5LhCohCQqyeJSh6h7c3PJpddssL0Fo9ku7Hm4IhSACS7XyJzSSLIR1z2md
LKqoweFvMYAzTHaZqgyLJ79A9zK79JcvVy8eLAscLd6XcEze3CLIEN2RebXGAwyVl67ZHmRm/IYr
2fxqmFX3LfH6bN8rgTxaSabcYnwZtlWnm6uyr4yNalfdRhMj+ku3rpZjkOQr4Bkw3IgGhVIX5oBK
ymJuhXF9b8uBE2I8UjKPPt3ty1I29Hp9j1AXzzIQL/3KJ0/+rIfY6YqmN7dsOfqDlbCqO0Z2pwfq
fuzZZceUsKtZrtTmTA8wCTcZjFdFG7fJUGRr4BXRdSUhMQXewHcbBi1/EAquuR7JXsf7zOB2NjUY
gt75mtQif89rlxaVnaNCxl+sPmVWcJN2+oDEG6cNir6d9AzvyopisSrjUe5rQxoboenmlQRGONdb
pKATRzQL8vp20PFCO6U0lzqaln3iJyfL6sJd29TmWU7VptPYfHKXuSCofS2fUxHaa6xQXZe0t7pq
0IIdnSVF6fgOTnXct0OcfR/UhFNxFAaKQLMb2vOAj2odtwZjEcNTujmCb8y5HhYJS/HVawYHMfIU
p4I0nGG6LUKPvU3xv8LJu7YUMwTJ43U7tUPEmXSZepcwp13LuhjeUuq+Bf1sz16EI7i12Sjr6h5v
IKPnximCRe5q34TaV48iyxUcGyFiX8PV9DncUAYaVThsdUcQG1vaCc6oklaTW0T7MoD0OOIVBVwa
HbS+MXDgRmQf0EFYQ8RB75t07xmJdnsNAdw2olOzNAo6m7Etgls9Ui2s5c2E023dFV4T9yZW+nqn
23V2jNOBwYhwiwnzxlOP/Fe9p7MdH4GNEDjhD1r7DBurgjDGgOlS7gGPCs6FESXvo2swzp+y8tIq
8maVYlmLzBTuTEac8bSOlzPTQ5SqYijso838eZYKdIW10w0P8aAo2zFPq0mfWB5IDwrWHGuyja2m
Ym6ohcTjyIUE20GpudCNikY5D/ij28CxpJno7NvLDlmEI6kgooBJb6Qlc1sd03/VhDzlY+Owm2Uj
AGAj7/C9Tc+yTtHmFZlx00wjh9TB0Q3ubUknvvUWUcyVaqRksBhyBDR4zKRzOxidtWvwka8pg7R7
VQFoFyFT4rYzJUPZwEb90YbynHrZVBVP6oHOs6xnNe4V3n7ky3OvazwzTqzqTzllBYeIsmTvLjBB
hVAaKlYeEEF8pesKTpRTHQmfIH9Cec9v4ZkPeQIs2dyEFV8dEUHuPHuovnqVxx3oSBzYAAbFlr63
vw1CzXpzwAweSieCpy2RiW3QYFU7NMg6Eq6xKl6FKPh2MS1LBlUjDjokNndeLpWjzAJrVRhjD/dB
G9NNdul86ooN1beFc4O3qLUGcRIYCZTlUAAROIQuEr8giPqbLg2OkWsU47xtJ8lzYNrtLWP56pva
KO3XmgbSNSRf+B1WQTUh1X60N5cuDyg8/RvxA8pXlaoXeWxhVGejyYv3rNRp0MIQiwEH55zH8cM3
GAGqOoAZpAdojPUVdpARaFHRP7Hy4J5vLZMxIIgjOCCSmJ0yV59R33sGNmO/2/Wjfl/JXNwgDz4N
oXlvx5ZzPxi93LCOttgDOl68pipUXSlPWUbL0KXlrFNoLAcrVBbc6yhkqVc8ZW4lJKPmmY4VDAf7
zLDzG9NVow0t72FZVNj7Y8Uyn3w77661SIqVb7TdyrBda0eA9laEZkoREUAjsv0X9BtUbj5Up+OA
NWiuI29HEI+YJ6qHYi18uHoxCSA2ljOjfOtlPmF/PGtEAZwq5Ss67wKldFy7h5QQi3RR94b4xr3n
OhsIUU24z/xIlnOLcPMrO8GUmlq5ecDbk3+kTm51K2UIfLjWjggf40GddgDmRXjweqP8Klu/Uq5B
VrewD0M9Ka5tvKLP+JbtRa5Vjjfr+2EdV7Gcu7gPZzjAjok0tkOXNFtddv2hsyDk6WFc7ENXfS8C
gLz4q4L4HKeSzZt9IHphRTQGvPW9k8ytgMVsaTWmfj3A6HVmXe7YL1VLLQ+KqfKrbZSm4iH2SFgA
qN30x7aqnOaE+9kvHKTRcRGtSbNUHzR8A/x9smdWaqOkwhA5Bmswyekyhg90hgjjzjFnCTQWMSeA
UTVSc37pyX6vH2KrqOSMoBf3mAdGc7y0by+TrULB/EpDONsUFudYfeipohNX4fnWk5ZHR08yHp3L
HwtVLRgWAMWyjeqFnIEMX0OIdKk98mmpDRNOKZc/WrnUW/HUCvaYMcqFA6hpJUqYu75l1CeSgOQC
uId2YNNEs2HRlEqSoHgKwrJ7Yz3vcGFwlGMb5ju606nZS3KKAmDtjyoObTIALHy3c5IH8yekmSQk
OX1gfcDrIDT7UkvG6XQgSL0m3BlWZu4sq4kWMYCaEPl7kD3U04HXSzr6soxmmLAEkrVODBrndJAB
DKcboI2szVPvr44Ey06fW3XOQ5U7NSLfOsJsKPszVurqqAi7vjdMjImW4/EY+q7+/WVkecVfqHj5
ZZUUXLVuavljnwLXiUBcbiGdYFvDEHLAn5G5KPJT+qKa4k8dNN657+H09mVRrCpn7K+GxP9oWom4
ueiHDdvBqSsg77RamW4S33GvWB3se68jhcgPGjYp3uKMcte7UiI33iqtEwJGobZSZOzdVlmi73lm
ibdxnLafh6LWbrK6qe/52Ll+VJswnHvfW9YR2Dhwnck5Ee44zo3RULe5r6y6xoRAVVdgPlOFf/Hi
l0snROtMDuMV9gpdjdyFM3KKkFrkfXMUOe4HWWiQYjzVf00D/FSzCiM/4+fp4thyusXSqj3RCzZ2
vWIA9h1QTX//YPGP3Wu9RuvQjqyrhB2d00ncLuhBmTdRnsB146MdQ1XlBBOpbrxMBWf7rqqTV5vC
+xbgd7YMuuRRiX2Oqyj+ATSFWrIUWmjdJWqkbTj/gasaVZofEYTqDFnkAQY6FhUqhFslqNlsWQe5
Pzw3wNkecWpIOibHlzs4jGjqeWBR4F+A8Z9dNorvO6oBp2teoFfaFFPHwof+saFTPuCQzu59JXi1
DWEewwLECzugGBZS50iO9Ly57irIVBrKk3MzlOUbdlR5U/lFZLA0cMFE4SjvlU2HdR53DLlgTzAz
7ESUH7wBU6Rijf4wG0N4q8AqVIwJVQ1RetJ85EnRv2qQKOlrqZSJQ+PGK8xJsGRIJrsSfqxupGLH
y0720XEsw9KD4hg8Xxo0XgxjcUaqF5yQsbCHh+/zRNvCf+i2sXFPG+tRxBNaM0IS/axUERSs2mDG
dJm8xZ5Mv8W9654ut3vhwcTOqC08yl2e7iiOnDndEONc9/FdNPWvVSsj0EvXClyRzDJZRTy6JUWn
sBqRDV3dF5aCL0kxQDF/X440HRe5jbNszvNY27OuDsZsFjMQZUynO2s11MvJ3E0yEhgDOiBpeQ7E
QAFvKl0JgD6OGVOMHLsTTI815NHSw53RuwXFjgpmblUTb8ud7urJM9zNFj604R8vq5tAg3alm+Zt
UAby0FaUfKtLl/ByRKLTUQRY32Pt5Bq5eV9O5eTleMd+RLOQGTOHUtSGZ9AkoCDYJd1r4Pvy3KHf
uh8vC3Gp8qZT19+FdQbRy+8Z/jVoqLYCZPAOrlV+6HV4Zxjg+RIQ1wLA66tZWu7SCAr1pKqlT6az
Ej2ZwVBugl4sSSwwDzTHlBuisDi8TJ2+3GBCWWspUDHutWTfmXn5FIsSST4TcKzWTX9z6Ww7ALR2
VtJxqOmTVVeYYlPDFjqml7Hh1Nq6NCSZSmePMSnXW6vywFN0gzIvc9dbKtnUIqrarLqJwLAdYtSI
59Zp4fb3TXto0NitJRgnOctt88XQ7XinThsfNqrm4DvYXUc1xK3WhiptEVxQatmLlWngv5xh3nfh
M1BB94kKEh+U11VSDz4zCMN5s8eBng3a0ja1GwDrKkF0Q3bQjFHDWV4TkeGoLlWRJldKxZjfDk1u
OrOgKm/lkAMgEqZ/MAN0N6KvuEVqD2JKBfuBU3wdB0uTRWpY0CGDGB05cfNNwwovts0AR5gdJ+ze
GhNBSnSZxl/2eeDz7FH2ODUC7ELlXrPsmM9hGgBlTuDOM8e0JwW9d4bB3q/pHtk0L2BmX+4l1MPa
KnMETQNgMlu4K+U6pQe7adJcXsnCzDcFlP+NU3TLPHXVa01t/bs2yl8wbPjXFDQUZWYYXQOavMLX
rr9Wuajv40m9JnNb4NoA7QFdz99rnA4gjPbDXaQ7/R3o2OjgOBQGFlzPtRmS7ZC0rb7KhDzYHKqv
nUzRv3E/BU8tapPd5Y7/ffP/FxJN5lC2lKZkmUEO/0k4A7pHZiAWGTfadXxH8/ybHAMIVB2exVYz
022ZqXLdJcA5A799bNuWMaiuSGMeOKn7/l3YUqBuXcdW5/5BDTAN+z+169HTqvgBJiGe/XlE0/Qg
S+I8Go+kb+DXQZMYXcRZQvg67sMsCncNmAso1HnhOn+IPv6FOBMBgiooaCyJhtX4NB1zYzO1Orsg
2dELMAXioMmfLisyXSrSeoKo2Ku++tClccgpos6Nk5Fn/nukxhk6uSRY/f6j+ixxMtBxq5K+kw2J
7Z/D+6Aky6dxFXnMbeoxKLLMLdTpyKjadAUjweL9+2/4iwtgO1KzkLcb5LHo9id5LOV2G+aJpxwH
hb0rpqcYzfpAdb5p+qAehzwTN0o22a096eyBj074Kl7crCvqcmsFlvPw+xd0uRl/vh94QUwNp/Eu
XpHPoYZ6IKgJ6hHzJ87js+36zls50t9VwTyv6qr6iNvWWXuGxBY79sR1dN55qGX+4QhCw9FfqQ3o
qRwQraKGy74q3Z2a+lS8QSDvBQ/8VdM1wR/ma7/QIRDJqam2ZiCEsv+hTVNbjJe11I0jNrVoOVZ5
faUUPn2jCIZB0bnPyIHqk5eGUH6hibRLN02Vazt043mTMfOdkltGyJmAfzyob6dSrcurzgNrcNkv
JE6n8+8vtDaJjH6+0LxklOyqw5DfcS5xVj+MBDMRpRjufPNoR3ZMvkBlrFpfROsAS8OKhrK5qzuq
a+kN5lMP6mwVed0TCVOciv/qKZHqMAz+nx7Jfw6seV3sGJqNE4ZX9+mRxKSS4wwuxbHzq/CBUFZ3
HYqgua9sMDMwEvVz0oeLsCQJJnMtZ2sz5iEjCLnjXmtGayunQshAZ79wDat6a/BuLMgBSpd/uH4/
56RN0hOpcvK0eI1oqOzPWoTJktB5gOWO0WXCc+mBBUOUPwWU+TNeGRAKwlg2Rhm/pEEYLfAT0mmd
5nm/fyX/XDQkF2p6VrgFDfuzwJyai01HZeB5GeiqUBa+OZjn0a16ycGdJka//36/UBgh60EXhbQb
q5D8JAwBxoFFqY31o5G5oUoj8Y1xTLrO8lCcyk6au45MhQ241JYhDEXB77/7L3YzqTJG5+7QVQeh
36fdLMCoPsYpj1rvavDka4uO9mDJQ+PENLHrdsuEIbqWiQjAlqJpjsyiOJu+g2s6TZS3PsvvJL7/
M2qkP12ZX3wSGtIUPoTJEwFCnkfuh0eqzPzMVLvKOgYxXoOLrPqizmVgnD/BTK3+oNH5xSfBmmMj
6pj2C+QdP3+/gcJXIFA3j8RehVcmgVTs50F2m8QZY5zEwCxZktUTo+HcmsK0Z3/4KP4pEaJtqqH0
n1aR6Xn4+fsrpUY4Si7NY6SYzQbhpneVyjh9K6asAS00F9owGS8Y8T60o0z3+iDvKodE0jDqrCuP
fKs/+LR+dXPwgmiyWhoCQ8369AkYuBVzI7esIz07674MMw9RoRF6qxxBEY0My/4QgnmCX/KAuINy
1RRRvdZ8PyVmQMdUrxFt9dqpXvfWj5Pc4fdX7Bcf2LRqCO4NnUXj8+aWQ65QPMOWR6FFU8+7FIyw
mqR7C6chbaRF/dulWL6sV30/Mpr4/Qv4hRiFzRUPlalhYaId+kkIUveZcAKycI+yDYebypuSg8II
m/AQ7TKzrneJB/BIIzjhKuj7eB1ZtG3/cN/8Yo+X6CxYQYQuSDn8rJFqmjyzRhb1k2M2W4w4KfO4
vl7D/2UcqozjV9l3MNlK2j4MI0W/0oNzZEXNzsh8EmHiMoLupVcvjQfiAa5DAHBca46WQjulIKed
fEGbFuHvL90v9iUqMjTOgscFDc2nWwtYECdJaNKnalrj6FjZ50bXkVTl1nQqmcZ+jfn3Nv3/2nq8
D97KrMo+6s/e4/+xBmU2NJbX/7NFeVPF7//KPv61f/nZ2Pz9//tuUlbEF0TyNkMXtipNFzx0f7uU
+S1uPBOvq4pADnnjDzZlU3yZLMj0kcFRodCe1FR/2ZT5LXR0Eks5ejJk7472n9iUf14OcLOoKgsk
8n1EoAww/7lfdJk+1h60cirBq9p9If4lRgStSuIlAvNse+Fa9g4BLDnImB+u1ul7ofej7dacFud/
13+Xb06BjS8NNzZvRf2kjVN1xUn0znBnWV4QIoe5pr1KR5WhYGh5WEjVGEdjZ9XbxPfas9II/JZN
oEHj7KptBYnPn2dJBJLZZE46rxjdUDDyRZSIX9sh8TjgQ0HbcXV1WI22Brk2ck+EjvVvXceZYuGq
kBYAZwEJKc36sWSKQgRGmNRXRETp3wg66Pp5VmGpXQVti5SbYitbynjI9UVUklrE2eCc0FN7rkdB
DJOnRDkdE3hyD/jwVpYSmy8kVNDb4/zeBPPYSCABOoUY5yUakY+h1sy9NGHafb+0/9Ez+3/3QB7z
9/S2Lt/f6/1L/vnR/f8QG0DN9cNd9g9swCH7V/KS/q/qX1S0337EDVz+v+/PpGF+wenNkyNMZwIU
TnXzd3CAIb4QU45UdRIUAASZhJJ/gwO0L46FSpAt3ZC4fybLwN/gAO2L1PBRcCNjgjG5r/+TJxIX
70+Phc1TaPKaqDCp623O4p82yLjtGkU3I3KjCEkPg+uiNA5enr1muT7OkOitSFg/BYZ137hymxsx
bP5mz/EyFtFOo/Sg7aY+2bkGBtKqZr4BPns0VjwP1wJ0szUuMumutOClqvVnxdUGMGKM2lohMsKV
arhU5GNRVE/g9LGqICGaBHlIGyZy8aKLta5fhbdOeKyidckcBvxFviJUyMrmGYqHRVmtTXIA5OlY
WzWhDXvoAb4Pxm3WrAuxTIx5ByepnuvajDmsUq8Al8wqezmEyzjdMDLt86UqFnlzcqIz3O0gu3HD
XZCvCoxp7oK8PRnR+VzrERPqlSM28W18y2lsER9d76O4N9SbYg/QNfHm/GxETE/HayYXK/NRcRec
05JnOazzW2YvSTS7UzTIQXMQaFXw7ms36S0o6LsiPmTKgx6BrZHjzPPmJGcb2Zx4KT3fF+FaLeWa
JOJK6df4DZFIdfCuxsUm7q9LpwCLfM6Utd+sisbekUJAnuwcr+NMW1cLps1zyG3N1+FNeVaehzf1
8qt6+XX62X+pP77/7L/ob/WH/vb3P+1H+GKuzbV4az/Em7m2GGYq+pRvRT975Q4rZ11E18DYsVpH
tCF0UMHGzABvkjzHh7BaqVCw9eyp0GejDUttpn+NX4Qxbxk6R3fdwr/p1U1UL319PdPmjLyA6CSL
zls75axzjxFxh+aK3FcUCFZ2RG3Uj0dogAbH4XZma2t+bnB1ZEeQ+Db6jpHEm1mi81NqYlVb9t3i
qScOwplhQzQgDG1Jk51+jW77OVqPhiTWZ1Jsj7NyyZ+TL6CZU0ywz+ukvArzN10ezSmMaVgaKjaa
uW3PrX5lxIvhxPv0Gb6mDLkX4o4mjLiDufHqqiunOiXBzk63vX6V7lxjkV/5Db7FqoXvdeMpb151
TKxrfRM3K+Ka60XmP/T9TW8805U8WeoqVL5yq3qiWNiEwGhQTXXgsyqxbpLMaThmC+h9bJ8KPrsN
Uih4g4HYlWY5M/oTUQxGu1bHOZjFQlmmvGFCXpAGFvseSrsio9k8R7Po7g13n1+TR0n67jarr+X5
2RwZp2oL4c8J2Ku3hKB5Gc/3fNDvKuVUYR9KSBmpy0WonkIAmB/+XXDYL1YLGW/lxwojaKYcupc9
+V4IlWhzE0UxJ1wh8M8EqLRiDrZ76VeLalw6BFi0s/hOObb+kr9RH5bmFDm87MnpqN1trF9HyYcb
PGK0nEWkKCjXABbrl15xl5WRzIVqrLEdsj9CyNETRvnIU4J0XgZ0/kflyvF3cR3OteDVkw1xitsy
vI7qa8bCszzCRgu8SlGn18ZINz+pLx4YYm+mP8D2KW6S4gPRA0o3fGkI81Bx34wW3fC8WagjdlYW
GHylW5BcV+m3INvpcBHnNSB0iG5Z7cw1bql5Lb8dV17MS+MTJQJjoxGwOUvUuWY/R+6Amuvd6ZTH
OlzF5lUMFNXYJc6S1HECQsFkP9LF4p2uU9zH6UOqPqjxMm93w0G+6GQ0ICOY2fRaxm0XU24QyySX
DV2BdNVMFrO7EHNzvmq962ZvP3ash9osOydn2Pr84PyjXP4lPTb7an/5Ml/7/jsqyyussHQ2ARZp
1P31w6zm1Xu2D3rE8BsWxnE3Pg4deQzMSQH2J9jHmDPN5KkQB9Oda8Mrtz0CB6V/JZyKOPeDSaj6
oD8qBAqBe254pgprVqvIvQlnjdVXjaBXT7mxS2XueRsvV2aCV2GnG2hi1IcM76BEyWHr6iufGGnz
Plm6U4bGIhrsWThS7Jiu9bVSWVfRHqNouYpTDZsaNwaa/MnC9opoge+Mh4imN/F4TdaiVCOQCFfE
rAd0k3+NkffGi4msbJNJQOX0Yl2Hr003L6JqLoq9nzF0fMjYHl1vRqivDBfobkd/NZKaOyPRliDF
Xv9K1MuiJvrFox/m9v0ykDw7WE+kjhon0k81YaeJCoCnYGbuLNOtyUMb1I8CIWgunKVTmyvdHpdh
5q7iLv/wzHieY3TWBQDqhvl53S0i/d7Volc29qcwFg4hKwycJTmsBE6UjXpK6hKIsIXklenveFYz
Y0Hg7NxzGMc32rwR2qZKweLH8NoJozQHuSC0GzNTuey6j867ltVjpHRry9IIr1f9VeicFJK0ljDc
JwIWC8UQnAMzRdBPrhjJkg4RQQpZc1W7051j0t9qXs/g2l5GOgzUtFhQfaRIksDQdeRMToHhSv9s
au0BDd51b8ZHO+4fktj6pqfi2hNHP325lGb/UZX6P63+pPr7Xf15/ZJVP5adlz/+F69Ktb9Aq6Hx
otEttS7Hvb94Var6BRqDhpCbdsjESPjfZaeuf8H9RlIxjUZNp5nFmf+vslMzvjhY+Gh7oTaaWiny
Pyk7p97Bv89iij4dUvnnM4giz8gmZRzgbMR4ZCWo1NUPb/8XhzwK15/r2X//1RTuP/YiIx/bctko
8Sbv02qWk0vBsymFvEKFOi5Lw9dvyDs0yehWnb0WhvquDlJUfOQReARajEEMXse2oTzrKvNAA6Bh
sRhLY1jZiK5WCNaLcab2ptgOvhu/G049nMhfJtKlggP+WLuOXDJzao9jXecnAvm6e6SFoBE6q3wC
WpQ9FLTdbmUh63fyEIHs5nZOepU08nOo1M6trEcaVGrSfa3liJ5OMJ+T4CmfgCY0/0Xdee3Wrp5Z
9lX6BdhgDpfNtHJSlm4IhS3mHH8+fY9luND2KcOFqrsGDoxje29pBfLnF+YcEymGQfLsImCXuouV
5r8gINuH1JR4xveK9mgYI6zMslD8Oh3m3q2B4bPOTGXKIhzVwxakdIXuKEP9nCXEGZQzS1hXn5Yi
WA1gjYVidLlfsht5HYiRc+U+y0xf5KUToruBuw6X6ovc6TFwJCqdehzZJ2eSkga9KUq8XtGCSt8Q
P8taknoTLXgTq0EcdAf+HVHchg7PWzW3rdS3V/xMit8rnU6oUJYdHKxxsV8sWkxMVDd/6vFaJt4E
rjyocms5G6ahY19bs+icDVrE1hSMBBwklcOyjU59CyFCR9x6MduI6HbVFPTcCCjex1Rf3vAPrVf4
vHkA9dh46EtyEvn6jPeU1OBH2KikqbQ4Q7cOTu1LvuKmF84wkb3UWsh6JZnKJJUoz/UKKGmj2OWO
F2Qgjlf/Bu0e0PFEJODRbzPEU4b+V5UEnXmHX/PJWkv7GRHd3Lpq0ZcQV1hTPI6jEW0iFSnTlKsy
T0AdEqI15VNYcoM8aWNFgyNgz14bFO6ntFkAqa6kzYU2iJjHHPwtGHE73fIWskOn5fJxJGS48Fej
4EE00iOcGezKxLYTE+eJBuKlK0lz9Mt6a4CCosgbfWrWKkxR1G9HmzKXC3O+dbbZ+bFDFF5cEYpp
zjYPVeRF0fNai5bw80WcNNOotma06C/sJuJrParpR6as5OFg5LuoWD5615j6fLsUI2GwYqariVpB
xrW52F9z348ESycVOZdG3pxikSe/k5HqpOzhaKUhW+UyxAFlXQWU6J0YKuh0Y0wKBguGe6yG+VP2
enIbO/S7TVKmm9qo2JDaJdRIi9DGjHAxD7/siGKnaNGQ8MJLCQglK0AUVqojOaAw4biHQMawiM9i
IOeE9/dj612/IwNmBmNlywPRVKpF2O1ABiDFSCthNBFY6wKDbVvmEwXVumNZEJAGj/YDSnX8Jo8E
mzXkhRx0tG7PqYy81Yqk8pLZg8QlW/avAw+4Z6cXMXL/dfycDC1XthPZGaHJJ7OfiL1+xPZlXFsV
P4s2WaXkpiKtdiTKNAEnmravNajBLdCBx7iZdF7aolx0UWrtoUEXzotC6f8gDU0dGsUonUY7Rmo+
ySXNUFJNDlUeufWJZxeNesWuZh24FGxqXO4vE13xTZXbxKYnd7R3pbSQJfQ2zlaAuGWPJTAad/xE
binHkd5NIS3PkSSNm0Ubl6exsfjyGtjf+VQAER3HdQmitkALnAqbhGR5pH2kDmzzXHuTkf+8xXqu
bFKMJyWo8c7AVmit4UIsks9b7wkhK63QwF2BjC1h+pBB21bSbH5zWif1gd0o4ShaxXSnVZoPAoQF
RyPC9Ydhje6w92HmlLMU+XFdZPlJwGjofRsRl8d3T2ZMbS3WrkiYhLuINhZ6G6U5ks/Oq0H5Ff+B
9pr9kpiyDH6BDiuQIuby8IAWZRPjbL7dSx/ijdFtP9jMLvw2BRg+xVl/yRSpv+UOTJxhFMMWmi2S
t1FKL9iIjBPkBoeR3TS9jgWzf8LOG3HTlBhHPnkhqK/WRa1lD/PqoEy+00ckUHGGdl5ZEz9XMKGh
WTBqenRFnTpPyaMJ35Q0XtJOt+kQSeDBBKSZ4o+U1uYmamLRbNaUiWG4FFl3Q/nR7WAsGo9Ltkzb
SZfsYycXAnGUrr7qLQh2YLIlWQQkbh1XveYCl4o1jAd6p0kR2kVeZPxzM6zio8NBcIPj1KP/T7uQ
r9Ztlzl/oPj4SFNSSwVhP1sMEECIYAgbv6aULaEgDjBUstJ5iirzHpKdOW7Dvx1kE22a74wcM83U
Zd9Nk8y7IdYn1p1Z+Z6IwnlWZ7PfI/SVlyBLqvUpyfP5mhApsZt6sX5pPbL3EekwieBVuo0rGdm6
TaiAfn/kzQcFAdUGA/nCAZw63KwxiXXxcg9Lt9NXhcIpmNqufZwNy/lKWHuMxLBmyXOp56oP8WUl
CQo23nEQ9UR4Xbn+mfTeclyZtAjQZpbjs3qTfHmOpvd60SR00lClJHsQdC1yuaB6wNkqZZm+abQM
ywBqIwyMRDiXZzuq5ouTVRFlDPrxM3sQrI3mJB87pdJ2U1Le5ebNFKj9pIVjg1ZZk/EhSQCP35WC
+VnurLHpOawlXVMW9ejpmjOjX9bWZeO0pX1r7DTlIZbnj2kzJjt77tSdJnXFI6597QSFWt+zB7c8
A+cVjTYPng35rwMqdNtcAyuuFCRoWiQdq9JM3tC3iwdtBo+FFSjOaw6ZiuFgdR+2r2PjPBiDlt30
SameOJvbzRDV97kUcnqadMFYL1IcQQAA/H7LN+paPkRd6TBWs7R9HznoRkQ5PESSLgLqoaryo2Fw
ThHiFs9CO8U4yKiji0p41N6gYfzuVHndpnYatCgFSJcocvT/zmi+Jks2fSNa1U5EH+nHlSr3Q+uL
gQy9CbkfNVC0bBHm9jvcAn9KQZhIQRYL2Sd54qPM1R+cPJuIKcqj+lGm83moFIx9EvvFIG+sdldL
HPVtV2LVxa9MkgVgWMwmsfmhxzizxmVQAM4QQeXmJvA/r+m7VyRgWVjbpnzgxl03VZyhqk9Esh8y
R/mtFQ2DiVE7FjI7gOge4CFigkyLtAXTmOV3rPzZe63XdpjB2A/qWMSnorCirVWgJJbw850Wxel3
AyYUIDH3qAlHn+ecDYZANNl2CMSxeUvcb2PDEI8yZj/qnfIC7MI+ap2yPEBh1nZ50+uvRpeol6VW
m1sXGcbWqZWVAWwjS6+AKgZKDglmtzkPzibh7Lgu+Rw/lE6Rh0gz6ai5pttHAyy3X+tJ5vFY1eLA
aFpA7pWRFX6EyhA7nzl9Dhj4XcB9544SY8MJFu1WcU8S61E5h1EpKTuO6Oh1UeT5hYWo/QT3MH6a
ozk9onEcPgrEk8FsVsYuisayDfPG/BPZBEQsek8454wan7CGOpKJckqLyPAoNK0HAguMDeLRam+n
A9BbmUTd84xlk935KJ1tg9shiFVEqVPPpEOLx/E5W+GSeH1SAgQB2HJLtSj/NnI1/pR7ohmBv+fR
UYrV9aZRDAZzudhn0oKd33wtW6TmTL0JWCzKgvgMc8CJphFIQOQ1T3u3TkpzP0RELcGLWumdzWoW
oQGV7AXTav0i12PB+afmKSJVymU6HkaXnWRGp6IVDA06UgdI+olUsVWHBJdo1RK2adtw1xd0uoys
etIGS2WogGZL1bZKBcDdqBRakCp4otdx7PyxyuyzEmfzIV4Gk2w5K2bgrEZKhOO6ZB5vTSOzVS0x
nwh1mg5NZdiHpru/I3KXGWMK2p3IWOIvR0466GK0gWhVzJ+sGPXHBO30dilngk5yLamlAF1weZtj
QNq5vsLMjDIuJ9uIX4SIuVW1ubKeqKvAaRcrEcGJujJNxNZ6nEeiMqtJVbm0eO5iA8RY5Gaw+hnN
UxIHKsFVKNK1Xv7RlciGfT6xe7DMKg3FvJbHxiiljaRUGNOcoTK9KlqJLBu19UlxUnaEeKKuhsBE
57CZu3XlrJ9RWsI3mOUZkXjUIa2YWpzU09i3ew0ty1YCqH/AeMdU1FKJwCDwo34qVokASto05rNZ
fGRwUuE1ldRfa0z7TW1q7VvaGNOhHtbeb/JI/cF+wn2oV0RLxARzUxB2Yg2mpSmPVr7MG7mNx1dC
KRYe1V28nxvVunaIuB874jyOujG0SBg1AyCAjmqJczH+UetMe1FXJev8RajQUgt5SXAAYNZKoAYo
HkaXzq/aisVKTzRogDcMyVkvVIKIcxXvbKZqpzHrnY1eDINXZCXpuP3qxOGY4cJ2NVnJPBM235ui
tKxZwdZ1oN5r4fWxheE2mvL3Dkjbi9NzZTsZc11X0WuSBk1DArbfKqTuTrLtOQRT/4lzE/9gI7OV
rZPqzAxqPXSTJfMts8OpM3UGuWTnxdNqF2MX0Lcam5Xx/28Ds2Bwl7VjwB3b+qs6Ax3ABNEJsuOM
6qkDUbEbnch5jmqVVEwlG4TX2imzvTrqS4YUUxK55mCMv6qJMwybkqlcRS9b3y2ecTJ/lSJ3DSrd
s2pyxeCfacpr0Vu7PJZwvbZ8ZK7BlUTBvZTDi1am9lc8Sll3GASWQG/CvntwSGNmustSOWazf0UT
aj0RTUjKcpQwnct5FXAHFo70fo3GIxG7+SnrBwoLeC98IcMan1RMGUi8TeNojBaFNM9yP8/IjF3J
VnvPxyn7VIgiDdvcMB/ke77uXEKV9I04NnZabxdXLALyJo+k6sdWyG1oVMoM166mtxFyf6mt4+Tm
3aDhaKwI06tSNcLGHrcnDJ3WaZRq+dwsshL282pdVEPiqgAwCaxKG2NPdASvA9xQnpFGdRuoFmYA
/al/xKEoH6EoLq+DXmetB73MOc0EW+1Vq9w2ONzUYs4R4GdFSAg70sedUQOKNLrF+WOZff4hcm1l
rkv2btjRND1FTt/jVyvzR5RvOn2mAyafWWO4ynX+oknN+kuEdL8ZYis5C4wWnmm1g4vOpfyYEfPz
6KH2B9nblAeTJ7xv36OgqQeKY25X2QXXz8yWY3UQKk/l6uUxLr+FJmCi9RaOcAclzg8qL2WjL/IY
OqmjvTBjwo+axtKWwvkJ38P6aFetvo2GsQ+rqWpPFeff/aE+hkSuk3oid1azmxz4AQQEMjxeNUa4
ipreKWw8CuVOxF921r1bRmuYgd6p43siKxwOrSS/MW2gXa2G+7VPFgy7SKt6G/voESf/FFitIk5Y
4uj6eOZl1F5Vve2BtklEwFrMUEzsEbMbK9L6ZVn5MzB0YiE0EjPDwRylmzLm0qmu++Z10pT+TyZV
+k+S3190O/UdOlA5CmWeVYFoJJynsj3BzF5ZvzaC3ULl7BeFZN615sigKri/b72cmkNpiopngVNs
hTClk4Etjl1M5UQ8JlUmImptfqCOji5Evra46uiWyqkDFypRuseQW6DemcUmy0aWG8hDzxPqOzLL
Zhm9BPqLNVzbVu/dtJw1lgBy21x73dRbZi12v6UyUfb04xRcZpGUj4OWx+8J9qP90g6Tz01VPRRw
S38s1HiYJZMmOZpqglQDnD0urjTXQJ1Mhc3fb2m/rGiyLlpZqxtqvOZEHEgbyI3yGgNZ4+ptKvKS
hwmRV9W1blb3SxwujKBYVctC3StCp2TK62mpKZDr9kErG2ND5hrrDHzkmeH1Ax+rskh2GbaxxqIV
8ClcCroczkJV53HoD7OVbftM7r5UWVk2cmVxMGc06DpmYZVH86AMt6XUbed+zvWRm2LUuNK5Ogen
S6pvxC1VEyqEDZ61QTKPw4y9gNJLmwNhZ6NP0VTo3iRphJ/bTToWIWwps9yvS6n8NmlevOoIftpN
GucS8QNp1P8xrSVmuFA07QnQh30FrZQq/pIM5fpDTpq4TpllElGvdgqb94iIZndKZ2gqmCm4lrLU
iB9GC4izq64GXnz0/BWzwVp/0Ytm3lWNRdzb0o9LYOIxfYUtXVI5S9bBUPJy37RaAhwhsQHOkX14
btqk2jiwcRDvrqkxhRXPD9VVFLl8TSf03jgZscp5sUHScNVGhuJCpjefNZ0j4hoZ07opUX4emThY
RMpq9uxD4p1v+aQuHlu5/kdf+/nQa2RrsQnrsBNag1GFpjnNz4sxSh5tpP48S6b0Y6dTtDGbpjth
0kYuQAEGXAZj6sbSWXQPsLPeiTuF2WDKEjpPUa63RtGnmyFN8V4W9IzU7zaeUIxFi6dX+vTQxnX6
p4RKHuSrlauuauI8JU3A9DvoPc4uhd/1aSdUPgEGLGKZy6qOQwYeHUeNtT4mTT9ABUmx+xWVJP1C
8BMEv7cOe6vFykOn5M4vc13eDoKCljguukAVhtahhkxxzpeMpIBkqMPR6mWWgLGxfthLwn1nMeyz
eYLddcpQUlXGsKnLJmqFpCBFjws4u3cgCekfRpTWm6lP8XYoqu5nHSX9JOeZ+FjjFaMcCJqNJc9v
hrKqpjdlWnsEz6V/QJwUD6wEEPBbY4kwoZOK134V4yayq9xvSmQhaaYBZKW1iXty11v0BVXR1hdc
S923buY8cgFiDpehdwqfpJqY4cyU6qgASCO0WtV+sdUaAVtu6SfEEUYwybl0SES6zfv4Eqkj8xFE
/Lj0tgqbiSGJ3tQhRb1Z46u3ZnuC/iqp2OQtlAb1JDPkaiwMY2nPylluCvv1nh2jc3KVLHFtG6Kn
C5DYfgMzsP5Os7I8C2KS9uZCUgzz02rYxE7N5WvwUNur8gzPh3nf+jl2pNtwxBJW7eDk58rM9OLE
nNT4BuJEUV2Pc+T3UV7toGxGh3v+wiYzl7XdKLDcWYbzPoIiH7L67p8GSaNzEniSTFiZiy2laIIS
U8pBigvOl9QhTLqd9Pi9H+vyvbPi9VFlDPPgcLUxnIAVnCZOvSfwTdvMgyRtGjofwmcVegI6J5qZ
VqA3GUkdRBVkWuPTaMkZ2ciSucfgMjEuIyPWnaqx3YtoKp+MldMvjk0M5w3S/FSfRFDICNP7dhlu
QltJV5Vzcp4npH8VoLNw4JQJCvAwN5NqgWwmhANzrGPT7BR6n2ga99Am6/PMVPQ1kwe2ptYoVbs8
I1OdIjV5qWKGYGUF/TscaqULzbFe2CaLWv8cs7TdDosQwR21/u7AdvAh/HYB9hjUBuymE3hXY9b6
fGCkWq3TRGEeOY/pnBZnuYhmhDDj4g6qbp4Jd+62cU/YFw8E/bikU+fmspBfCkPGHm3HGJKjbqnC
jtXJoVjK8lbUg7ydkzymF9aWIFfIrvdjTbK/CkE36kHp7KHJxl22gVky/IFEZJ+GZLQyX62GePRt
zrjPOUEcFlZEpL4VymQ/Vd1aZPuqXmqxi5PaJJW8IJAP4ZNtvgjLmo9lPk07JZmno9TrheTpRi/0
t568A2Jhp8WpQkWt52rHWGl6XokCA6tg9k/4j6WU7OocTs/aaOy5Jjy1SUB1b7Kl5x79TIU0vjCp
7PwpFdExm/LuNTMj49RNesIkOmqjQI5qcoetdbXZzUA+VDyyzC07HGw83/eOaXB8CSD8Vu1bSmYe
OxIhYbEQj6ipI9ODwB9J5LQO81MaOTA+Ubx8VLomoSIYVgaNZqvPDvs1rd5yKo8j5/vavXZLacy4
3FX+RD8JRcewyvAjkJAPPdV6Fymezkn7PURiksE6mTlZgWTrGVsiu0TD+aUhCZnY93GSODUO6sWE
MO0mjL7AviR1EYoaL+6Wsyza1Fij4wN/tpk/ha6U0YcRiWHa9mRtpW6WSCsdLleWgx85XXMgFUVh
dh3I8/tprc9G+ZniFO/OiXSPCU+cVS0ehmRgz7FWpoWNwVJgocxFtvyROknNfDq4vgkMu6NJ051V
c3Z1aYAnk3KJ4Km56edlN6Q2Uru25nxBmpwmIbEh/UNpU6YG/Oi63QAoIM+TkIRO2QC6ycJRZo/k
xZWkbGSZm2SV8NzjHxfJNht7upQ5Jb26TSat2DIvLB/qzOm8qEik5zRVpYuSQ7v0KLnr18qys/Uw
l0PzgJ44+1k7UPYFdKMrXCSkinQCGyzw6J2w7+PsFrO1HAxJ7Uq/qrP1t8yQ57p5ZA1MikfIaL0m
HMQ+cLRaVzZ7GqXCrK1nA7q2BRlhtWQgEyhbxLo+4x4uKrfNGgJV+2bMthYIYEaUYzoeCnWZntI7
mCORO3MnV2tmhH1MEBOZB9W3kA3q72QYNjb4hRP4KxVfWja+roPowkxd5QG9sJMdeuggryX+9R33
bUUodJxs684ubixc433itAxlCsPUn5qi0n9HuSzfB3JxIZqYRsJui5GUd6dFEf2Imemkmm0RJsWC
NKmgTv0zcErienec4tAKpX9MFTULHIIX3WY1ZnZIxvBYwgTzlGjU7+Jtc3zsxJg+DJkuPMa+9QNg
QuXAbTUFjZ0QOm22JbzpYXoqrGYirCA3j72mit1irCzolgl8fL4WBEg3KAKbxvg10rv3PK4Eu45V
u8fIxKwqstVuXwQ8ihDPer6fYM261iKY7wxEynppXs0vQ1rag5tObbYD48cWRKnMz4zVg+7aRa8g
mhtaBKx9awbcKaiu8gjzS9SOCdyoOJ5CTe7ncKr1jLnHrL/EQwc1pAecc4nY7J9sdWA/CEpLY4Fo
tmcZtFjPbJKoiMqCz82cPYk1d9CMe3AuJJw2zcajGCEGWtU0BpCZ2R7YuSIHaG3RYmskUy+Mp9/z
vEWORMrm9IFPMrcD1j/2HhAdoegZfjs2/YYizMs4EJRA/9sqP12l1L6iJeuTFRcA//77EhlC3/jn
r9rs/49tFf+gIPlPAu7T5/dn/b8e/8/DP6loDBx+f1fRIHsxMUzgWrhzZOFX/Id4GxDr/yZixDIt
TA2ENGj8nb+Lt1HRqChlWBnKGuM/VUeK8ncVDf+XgpdQlzGvmXCCMXv+JeXt36a+/bMf7e9aFxQ7
f9G6kDlo07y008Ga9CByznmtPbO3meOUIQZNScCM63WcwvkwVMf7FvcfPqN/obL5m8/uP8l3+L28
53/U2MiJjoq7r6cDjtl13BfKozzX5yp+VhLiFSFsXoyh+4yKxjdj0+8tmE31nmXvqD+0w5azxoOm
55nrHzAt7ohF1SECuzYvM8rHGamO5cB4yIH7eNRJh1FfXbF8/fvXrv7NpPevXvxfzHuWM05lFifT
IU93i/wnM76K9INaT0ebmJHAxlys+a6UX/Qm07dibpPYX+ernAkwQ2dHXGceP1Zxlt7TL/7bfXBR
r9tVPSrq8TRI+7Z8ZE6SOxQsZahq+ykijQHgHKunff2BqpTR3X1Qt2POsq1O1UfPPsTVQ+zSYbcR
2ygw/MbvgzFY/NVHRntkkOPGQRzYfupJXubnQXWR3C+Wu24fwJZLjtlRFd6gB3X0ivfMs9RQhXcw
nxeeoe0uUt7N5lwUz9WyL2WiRZ9zJEyzHMzFK+QkN+85lpDdC8MHq9RPF7nhuR1Omi+K/UfPHHaf
t8h5EVkgjEVoZPVbk9lWzT+hgXYris6DcPx8uaslW+2Wi0tb+DXnnrktuid+ISj5oVN8pYf4GYUZ
BLv2OJdnfXhpK7LatppBpOuWqFRF3y7TtR0vdswBuJGnnTb9QP3yVckdp21Zk5iJ+7qhs3kg2pdp
sQdAt9zKetB8ETryjFzWyMm2OBmnwgjx2WADdXzUPrMX124TkNI5vNA4mkixB+Hr3cW5L3tDZV8n
LHSR/jJQSt9n04S84k6fOuL4kVOdBgrdIhwu8oMI1zZ9fhoXjPKwWB6x8QwRPPOb7aP9BTHnvdr0
fLC9uZOW7fyYvi3qELaO8jqbPEHicx9tRP/EVshblcrNZ7J1EVznfO3SCW2qUh9KqnNCb4DcKLHX
bQrD53NKgsWicnUzkwLGT4qtZh3YgmovK//hBBRThAgbu1S8jCLFhABhaz84L/0UtqEaTkG/0wKW
fM/OVt0boRMaoRw4vhkhD93koJj+K1Mqh+K/UPexb/rn42FhVJoMtjMepMfiGu3bvbJNLtrZOGn7
6rycq311Uq7lf+HO/kv05X8I/lhG/vNvoxeAQJ7z26rj+NKeu+vyWH8kj+jbg+zcnct38VgF3ck+
1//T3/gXdoQqrGKdyVA4KBd5T8TFy7prN8klP5lHzAJ7OrejuVVf7bP29O8PLbB5/2yd+3/v8v5Z
/4PFeirmEe6VgRX00rbewNfL9UWV/uqc0/2yI072aWHhzgb7ReyVHXaQYA3zLbfAvgvHPf9b2Pna
rt9XR+cb4sGxuw6XJkwP1TVFNY1Vpd8m0WlAQ6y4UuoDjI19Ntf6HKq5F6tBnDMRJmoQJT5ZXV6L
BlglJdhl7qGekBWNiLe9+ZYuPnMHZ3Rb4TN1yALSaTF+eJPsHc91eLN6MpNR6uwMaMpvzVGFgc09
dxymGxY8uQ2bYWOYWwVRx9mZD2SJF2zMNApUV/wKJqW87ReEhOJ3QZjHrIAZ6y8iOeZS5aa8yUyE
3LvE47N9aM/O4anfkNJLl20oDKO9/DRs6WrwkoxvcKzEVUhuFN6FVcRt8yt3/IILgyuGewEbCNtn
0kpsFnYdnaOk8K1hO8ZASTdtuR/bPw6nbw2B4y3vv8FVDezRqt+YuaiFKHy7fKun+SC955JnZL6i
+4B4zX0Tb0fZ7f7IX9lJ2yFSMly98Lvv+Gt9ny0XPdlCaf21XOUbujoOrcOSf2C7iEu/0/BWbfkX
rDMdq+hiK0OjitxmCLggeraG7vqdnkVA+7JtX7T25uj35wjSUFrKbX8QB4Iz5leWPg/yrdglT9rb
GCDsDhNuyeJUb0ev4yYa/B9G974Z5n58ca58+srM8YhPwouJreFawdnI2Zu6w07zizDfVFs68GB1
sXqE6m1m3OXZAeKfID/XrSd7zXEKl9C5yL/J9RD7mdt5qc8X5c78+sxDefXWBs5lfDGxAiBw8OHF
6cF84qG3s4IoTF17z1tsdgjXPDz2mAp4cidu8yousPw/cIUNzi3G/iNegGi58VNFv1MXbO5NT1Rf
8h/n0D407907FwHOhTYP9GzTrX7Xb23H0xnYeUbQlS6d6K/MrCNIn4uDKUmhPe3sajM8GUCukovS
Crd+xofAX+UHmPe4eVd5kMWjzcT7Jl9tJgDVg2GH2oO8k27dZ3Y2bu2bchMX+ygFnNCBdlSD1kOM
6Q9u5q/uk+nF2/pBekPehmUs30gem/f9x7Bz+NNZ2HoVZoQkzE/oRNx3xTPD8ckMh00SoKUKMTd9
L4EdimP+w9gjfR8+02txjh7HN/RgrPYNBCLXfN/G7v2nIc3fr3ueWX7iMaLTP3NtM6R+VgEu9xlV
93OgfCmDC3coILtCNw8Ttq5GIPDXuD09TKSYYUwAUxEq5IckBbBHNYfVxwmrkCUGw4GfrHPrN9lB
kHiwzdmjUvRwdnjIXcywf2xOZuRPYsMcrvSlTX3kTmR6fmTS0yT030cjkM7xLZVe6g8rHI4Tw06s
E5jCfmdI2MSvcOGrJ2nagG4hhSjVwsUJVTvAn5J/6EG8RbUUZlRL5k55VV61rR4MO2K0bRifO2SC
Z0bL5/Zs7ssX6bBe59v0rRouse994nWtzx3JpjbhSmYHObnZd8bO86aCvWYVWLsV6d7ATYsdAY/d
SMMJwPNo54eRRdTo98vN0LZdf1iHq6q5DBxbtXchWVuFr67XSJwX1EubRQnmZd+8Vo/5IT4Mxz7f
182Lqrw31peTf5jSq/UWr/k72+UtG8kI7wWOQbd/isWvBMUyC7Jn6KPL8NRXxRebjmCIPYCvdxEx
r2ObnUjSoUAFXGnaAdsLhh5z4SY/0tv0NF2d1wl/nle37X08frSQIGIulhi88Wb44nO3/VP+sd+t
B/UqX8WlXBco3KDw3Oh7+Izfh4fpFr+18xXex4bhXKAuGPMan+n0UKvB2LbbYvCi9CMuNkbFIosy
v0HsC0D7We/IPNkVFfju2u0eKin2hkf7z/Cjmy5VM4NE6GDjebjo7+YjRc4o3nQAxhaS3X5Rd3cl
l+CMWCxXfKbpZZo28bRz1G0Rh/pD/ZNFhwlZMmudR/tFnr7y/kcoO+mtfBne9JvMFTcZUIx7qre9
SdP+pY4+5iNsQDO3eF16TeI108tKcCeqaMITUUwsVJ9NBE5uOTaUwrEZn5z+R3M8bDZ64zdzUPZe
q+2S56aYghqxDzYe3zoR0oUdMeXY5pA1PFIITOehVLDSHrTh2ipho11GlCZy0B2ontlimkd9m1/a
xyhElZS8GHg2O8ilXgnvVHiN8FlFDA2lXgB2ockYEfpxHOiA/vKwQlSkBwsT1ZIrjOH5O0833lp0
1H3nFn3HP3dBdsePbaqrKN9NdlDYRQvhSWI3wcgT1Lg+VSbmS1ljDOpqHBD41f6wg0rQdykPq3OD
7gfElnOO7zT7heubX9Ujs3WuPdxe3aemHYroWOpfyIv/L3Vn0iO5kmbX/9JrscDBaDQutPF5jHAP
9xg3RGRGJufROP/6Pl7dDQkNSFAvBEi7KtTLV5mRpNG++917Ls2Y0t2jZTDbWc1r3BTLKifINexS
fCIjnK8VicagXLnW0UmOY/bLihK6pfk8S/Jichmlbzliuhx/4uDOZ9PjAkNDwPP0xtl4JaSheeuN
o9M9ud1TehXr+CX9dp+rD6f8yj4exqn3+FY+O6/BDFa1fWMFWO71anyxvi6cSet2Wb3GYG3XVc2k
FWXgE3nNdkW6ZhHjUkBeLCbKv/2dAhYNXRtH5mqy3rukOIaWtTB7Mpn7ia/edl6nl+Yh+++mX2F5
tW+uv877dBkxngzFvbtF/NvahXq3zua9vuCdqeYlG32mDoK5DJfjdfjtkDt9lHkRY1z32R6vAaWl
Gx7I9He5fuwWl+Ldu6uNvmTuMqEGbkVgY2oX6a39UuxszQ1bJL86euLeVMdYLHGCsY1kPat3yS5f
wdDOF9krwFd17G7FNftjlMvxzBPOJhaIDv+h/BX/TU4j627Y5wv5Gp3S9+CJWmPDQYUiibpj4Tr/
1O9EyDLMHNXjYkM4uya/h/LL55vAw8Z84a9ZPZYty/+G37smw5b2xzhI6D/mMDI7ZydVcjU+UNtf
sZjzBUj/SKj6FOCahIbPdBItggPdYFxy3+xx5XLL2QxGv6SVbG3UK9MctlVDPND4tOrvLgNP2uXn
DGco47RvfQxI3WP595/X7/9Scuz/jG/wRF69+Fv+Z/Xs/0GygeWSyfpf00bOFHaWWUzE7g8UyXba
//z3f/nnL/kPXcz/hw8l9QEE+w/169/SZcr7h0fnksf/agE9MCXa1L/rYi7iF23ywEkkXZD/zJ39
uywmrH+4ChkLICEFn/9VpgEbyQfL439oPGC6HJMOrAeTCvu7ss3/NKkFrYFRCIbgOYKquAw90fJQ
jo2dZ8AGUj2cdZqzEVjBzWOb+TZCnEJ1idOIPYBWtlG9JqU/mH9kZCn1LCvZTyx7puEXi/Tc+059
sLE77C5CfrM8JnRf1g6pxiTU83zQxVR1lyxx6Y5LfdGstN2wxzTaLMCnl5g09Uy4HUIcMY2FkwzE
Kz4pZ5YaT6YR3zPtOsvErYf8rnWL5VASGclPhi+yF/wi0tx70cyWOCxSfW3zTLwBT6DvdPLdpMRv
kTjASLD86J1hBC6ydmrkXPm6HLiZtSgGncdnWv/cnZSsJ9mq+hNjG2kNwrzN2CXhjUYuVgwQc2v1
IyuSAXZiAYoeMgdJhNVoz1FP4cs66KnGIy9ctMWZpG/HzNK7pdMsWA5P6W4e0E+PrK5NAnhJmbcf
rJFtD3w7SKa93bil3oVWZesfNMoq3EdGknPgdEP2Fc4VW2nImMOzVTqPSu2SCqHX2avLVQ7Rolra
qpp+SzHobefqcWvl7VAAgLbFfTBbjzJPII8rU2TZHj2dPYsK3YqYN5mDwl5SAkC1DYVTofEnxuPG
PakQxbgqKJiiJjXXdJ/E1CvhLJExnFEeiqb2N7NO5qew7TD55WjGzgkTB1VLIBas2FxXpN8estpE
Y06wjFkgBBQYNH2zKYuZMxtPiquvZDIq2qDaHnp1WtvGzhsTZqah5M7Fk8fwnj1sH7Y3pqJeT4Vl
UGiMsXHadsqLuZPLgXXgxVW0FD21bi4eD0vbVwToKHEi2YvLMZ+5Ymmlh/YpU7mVvtcO1tGlAija
rh5NmkBgIxn55g4TvVI/FLCnYj/4yTi5TD4pceZ+mCBwWwkrH2IquevR5DW1A+e7ak8zqBrxafEk
OO8DlkxWtUWTE/bqR7zWqFQW0WCcuKntvGJDMrnkAuKWK/+BdScbVgT5HrfWEF08bIYzT3/aGMO6
7HOXuEERWuOXcHCzsg0eh+7Wdjkf54neS732JenrVUBeJV4O5jx6Oz+I2Rhjg5+y9UgLM7duIDjx
DuN+NSx7LP/YNpy5MayPRnVkQ4Ou9JlnLf7k02rMNN5aGOeZSM6m12BcWrOJVFO+ooGzig4S67pB
WB3aHz3lgpKxxiMcVyVzuczSTgtnJeTIUbCISu36735v+uTHiL/E0x8vGkv3V+uJB1C6LN3UtBZJ
kyahuzDr3m3XcVJW7lulWKsqrmO+ShmmUxl454j8haGWmR/Y5abKHxbbQ9zZ1E0cOsOTOVtedv3u
Tc4xBWTjNDTOV+VMTDOOjzEM9op25D3IrZpRxGrlvGxzv89ee/xRLvF1R8frDA98+2irD14C0+Uu
IOxA5EQnTKyKgYPp6OjbqcuMOLkxo6RjeP4lLCfNzz5R1U84cg8z20kYGF4iI8f9SN5wqakYq9GB
hbjnRgErWcOD5FIdmy5Od2rNnA8JoZeD0Y2pS+0mklcfgy+NcpX2JtRiqtWnDxkbcEtr4Kz1vYbX
xhUVnyB9X10pPvKyz1b1aI17EOt+cwzSvDvpUSfnydHpfBpc/lLpSmL2KcI4BF9S9labLmCagnf3
rbh/menv+6jDcH5ySsjhFnmyo5uJ/ln7JW6zx/L8WWDaZP5HWljGRTzKZWdxsY4qknXs2Y3PcDba
z1QzAsQx7acoD43n7AbqD37MPJ0Yh/m1CxOrHJdJXRzkYKErVFjylVUFVOSBhl1gVAzf1OTR6qIz
Fg/ABOt1DI7vOlhD/ifFfPoRWDGu25y6sWqDz3bE3Ts3LMwDHmIHl4td4UqJRrxC08QSkrmhcc8k
iMtfqZGaH+mIjw6lq8YkHI/pdLPxz5zphNQLYo5TtZ8KLAP4bIU5kY3paA1YpnGvWqJBOkKCrgJD
nsFmdOWzbOPuVloAYPfloE3+Va5Do18dbQIbw2cXpQ26RFHlxXaiaSBZm0YmL+YMyD0FYs8Qh30/
bC3Fxj2nKUSR3B4XiWu7A5hCQ7+GtkGpkGSN2r5P9ZC+hW7foFeNgbkM/Cz2YEQIyDiVNX3mxVTv
By+tn0NTcS6EWKjy0IpexjYzDlnchSdcCZw/oi+P+Oeb4CZEb9DqNvNGSoMfSOg2MYwH3KL7gZoj
vSU+yLCXUtJyNCfH+MS0gzrWCf8SWB0GJMC354ECsEfRG+UnOsMQbPFMKgx6eNCnujmSmp35E2hN
FRk+HtlMxlnNRrS06cE9StHeNHZdHjI77Vf5RAHzlGlsozUfsTUNDibPMkvgwc7jH2lUuzgxKvzN
YXptPJ3cUiIpO/ijqBuOgRzXNShAWG7VB66h7NOe2HWDeuLZ0WV8ANMffpozpoZFNw9P9phNx2Do
K0KxQ7YXGR+QwQvjg/Lw4sUA5li72eRiTI/CUFK3DdpW3Hsvcp5h2dSyZsfuzXKhIU2Q/cBBtEjF
mHyLRAnCYmWN4yJvDJ+BpuMJzUz/hvM2ITCIF6MeHXUckrnedbTbb/N2Tl9jg0q6IA8QHr3Ef5ID
QUKzs63vAB/VYvBt5mJfmsMi7VP/ww4TfKFRaD15+OX3dcrtSbSzs/JLx38KSK5+h8Qe0yxDVwpa
70pyUGw7Cz9GldusJDzTvzamn74EMXP2LFxkrN42nOfeKfOnLK6jVVVklzoGnsFNlnWYFcQrMq7M
IhYh+q7wfGKDUXHkMDZWDta6LfYBk+K4kEYn/PrHxHIdjM15rY5+GcW70eu9u7bonEhxpZ1GkXtX
IwnydxszwsHnseS4RAYv5/QiCqtaV7k7b2QpxHtI9+LjBwoXSqOvLE3butOp+kRrC5M0kUo2boUq
ztLnStoSv0qsKls5tfh02/53FEzQi6QTbLwswQlsoVHUeCJxkIW/W5Lxd9Xgi4/5rO6SPMk4byd7
TV8BL1lUH7I2Nk9VyybBd/LLNA8xIRgmLVLnT54Dua4G4LKaVVBttUexK5G8h/2cTgv0kzqMLzwT
DsvC2PGzrRdY0rmUSdo8iS4I/wjPT76csitfvBxntC7bctfLaDolwVgxlvO1GDnsFIm1nCDUTzFb
zVstyBJDHPX54ZuXouNF3iajvik7NpYFJw3FQrDw1BztzICJmgLMAkfu4C1xnedfNJgMD3QAxqRl
3IrkEqoAytDYivZacSc8OYF0j+XckbLiR8TKcm7Wbp017pJwRa9QiRr/iHtn3he4HBnx5Sv33uTS
auhDKXCraAdL9LEErMV0zKvOXtttX54FXiH8WQ/2qGNgNsCA0jtPbTsGi36MKVkpvWIZDtFfw5Dt
dnYsvjvhMLm3NtFRtXR7w/ju8BUcaZ7pnhqn9FCz56rb8H1FmqWG6nc0sTgHPZ8vs7qpX3ms1bIZ
leRGii+goOVmlWNBZRzSrIFHuhq1TKj3GxHU2zEsz6XL3c3lOrQtExH+salWgCzqJ/jbbbaFFKgj
PuPvWTAPcSt0HzHWiJBXE3V4qqNYHXWVxu+9HgZu2H6wIclUnEfeuYYqihV9vHpvREawwXSnSVc4
yDLmTCgJy13ABMJgsTBs6X6FfR1gAAeAOgnOmLHv7U9c2f3e1AXfDlnkK8zrxd+oNcHHiAnv5dSc
8yJrV5HXTEdbdPlG1Xo8WnP93ArLeqlcrFkiS7197s/qQ0aUZ0S12mBRw+oVZQjQszIDuFnFqeTq
tQ+dAn+S6QN69tGvpBEQVZtVtPVZId8sUX90aU4o3eZm3+mGFGjeceCMRcL72BQrHY0O/TN58xKG
SbZz6+if9XMMC1min2pSuPyQhmBaNT5xvwFzJI310lzbod8fdMVuqg3y8aMb2q/aj7Kjm8byEIW5
5CUvPlsc2dwKZ5PS2pLliXKGeVg5o2euWmeuNpTEqVOLCf8Yxfi0eot9cwU+fG+lPMR2Yt+o76zu
RYwpL8R5+cHx+1UQJNmGcY51XHK3ofBiVdd0CslWkTOW+psHbNqZ3A7XtKqVL1NZeasy42fdOIim
owzSi+VD7uj6Ij+LLhIrLgPNEozsTZC1xYIqpoPb5qhnzWP+zYX4mzksAmeL6Nk0IzCaE/JT3mva
Hw0+496IcM19eAGHPgMMWLvJsaCYZdcmzrybZkR1PeEeXjh2PrBJzwO6Fgt6t0nt0CI4w9u1sh4+
eTOTZMqIbnmLzmuypduSz/TG6qyqId0XWg5rJ/PrG1O+tQy5Zjwe6yFnNGK5NEbT1Umq8EptnnFr
S0dsZyydx9bUGf+w88iTcZYSFm5etRH53343VNeYsscFEyojMgm2cqkm1/jE756S1PUQuMw2ulVU
zrOsybqb0NNvLXzCHXYFBySh+q9b0G+Xr+BXFfywGjN9zpoStdMPxxeaPb0dh2uyn6O8eGXY7T8n
NZkXikupEhGVs0Zhz591JJMDEfARzpWDLIA3cKuLsXvyAD8gvo7vgrng3S/j6EvZBNnYNnvAxxJW
t3xi1qHU2QFWv7iWZXcvSYtYTSqI/Sfj0TfH+juV/XzgM9PtLLMSn3HHEi2L/eqZntnxreJlea96
x2fkaLjVRVHXHbkcvNWlZa1jV2dn3JfRqWGO/paPylI1YVXG63buPdFvy0mGRzmPaLMmg3ZBl+kB
MCa5otx9cPEFK6A23Yy5PW1C2i022inlBxPKeB57SxIa0U6zbTmHD5WpJkzOzX322ZnMrs3ZGUI3
gVheLv02Oo7SEKeWWNy+SyvUjrJTq4D896oKHbqsCuupt3Swjrz5tXKKet0Woc0phZwQN+0zB/bw
Z24kTclWWOFBDx21J3XaUbYLIUII19p7Y3sRWWdtPVv0b3EU52urenxUpD+ukoCuVWBh9TYgg3Ev
fXmF42oto8IO9/bEHRkqhVo6ysnZTwAoIBhqnX2yOYtyYK43TLO7NJ5Xs1lNXJb7w0QjXWQ1Ettn
WDd7hVy6nXznySvdxytb8Rpb5ndNL+AupHSNWmNEXDvp5S5p4mZHXoQtb40vCyN+sed73h2xuE/X
mTD6NVBpcwSEwOxpOQ0Xjcg98IcvDrmuaMdxqpqLp30nmOCsfbM7xBYgTV2a3Z1obcYiITbuRJ/z
F9MknaZSLAVuWIuvIZ3mZVEBX4qLAESCsLWHpCzjXa3C8FlnQb8lF/dDDCw6klSkXNetPBZg2vmT
eo7zyEql5DURCA9Z3gxYQ7m0rUqPPjNES2hGvIvHRyiH22YnPmw1V9/ZXLMLUyiNK3QbvZ0SWV+a
pmKLyxjULwovfWzfYhrVvJAkRIjw+cv0ZpdthuHSDFpIrjdkxCS9jWTgpqY/kOEyl22E894kzLBk
dC0OZBK69zxpKtLSg7zQ5AVf2CINaXpu8MYnOWDdKtPvBHb+GrA3awv8h9zly+SItRROjBlgDosx
vNbKIedkdhgguAEzMLpFdgL50x/FIKH7wITBJzEbh8FKzuxx+3XR0gXoNzM0PDsuKAYOs/kPEAja
o+KAn6+eR7KSXfhACoQbDeNmnVkodvgM/PwSj7HFNu+BOkg02VnqW7+bqLJOavBj+I80N2OIczCx
+ry3cVIXH1NCyNCsunRnNyZ1dXQ9XlxyIOdpgtGpxwL/djEVZDaIo2myVF+TiCZ/YZUeW6VWTc+j
N9vvdCUSQ7Cj8i5ixsQFmJKGMhp2BkEWu8/15ExbPiBYpnD4/cjMsSnUy3NnVWs2qYUyxhedqJ/A
s+dTPs7D3o6QZWA52t3Wy0O1iUEskw2P3cVjvD/Lhj0v9IN+YxT5sJahAUl/HIaazEZQqHXiGMYV
zRQdjEDw1U2m+BbBbl6gOrtbsxUzIATqlpZJbs4raBNAjXRoXodmbo+GbaqXCCrOyU9ltcw8vM4D
0cwFPU4kXY0wZfVd8DX0EwiLkrl9M1a9v8zpP8P1lpB/bGHR6ITYiQ1aYNkFtcOXz3bYpciCSnWd
9cEKdb6jBLYdXun04esROg6JsUB1AXzAKLiS9JzWRhvNGFn8h8yZUn/BN4mMyE9pcP49tF20CQQd
fOvYvqPVEKC6Tl3ZNUuHEOCqB7m/ljCebsjwY72jeBMTEK9vtqbkOtvaIWPtbOftPkyikOEoatZ2
3sU0/Hq9/iVz+bg/j531Tct7dJcT0fQFX5rhNdKMs8Iu1RaQF550Czug6VYldknM91j1JOJPMLrg
KqGqJJhTpu8hzOynjgpRShcEN0pDjTfVAc7MxZz9Kck4/ZixJfhteNYXPlnj8db0VyEr/wSpyLAY
3IkmKBm5b2HJpJ5Ewnk2a69noz6GeympUF90AsHYMrUBlWB2tkkXETvVkr7gUl9VVnoUXjJNpr07
LmigJM0b2F+5DB7UXi4dfWgW77ofsbeTjFrSwKeWbT2fiM8xn4DeQGZ0ftIkGXZcbf+ouDsZCSwg
VKPfqumeYv7CCUR5jXWZnUpgCLTAilFwuomS1MTuNKcrVGebcuWZQBLPI5DwHrPUBAsS1AXSgnoT
Iwf6yMeVO0t1hcZ8qCi5pYTVuNJ0hF7WFPde4j3Be0th7KcuHW5O8+x+5kn9EwLaQaxQFjeQpNpg
fs6fJ6tiLSz4iXONqBcCMZNdvdPeiJGyzvZLlS2HIMUVZdBMYZQtI69MmatkXv1tMyt7p6GQujwO
TUlKYxUBdNr3eYTttYyhHaeF07D1d63vqea4YDB3txzbt1GgRziywWRVBee5rbkHmto09qMG5twT
ikgJpfEkmx9NEY5vdeS0q8aU8iGYR0vZoHQ0xhzT4hJVp9AFjCuVI9e1JV7Q0F9rdr2byjBe3Ylw
QqBqFvvA4Xif4pUfj+piJOpIDmp8QrZRPGnMonTVnVNPZ79bwYHYeRUQ2QRFgewIYxCpkH0VMpHa
ExRWMQ79mobD/EUlqfqyrJGLle1zcyNZvR/TUX85vY03OrBtRm039EjpFzcnbejinVK9N5t62AiG
vV0wUwMOtoNyYWPwLzK0sDF5ebCwotR7LlyfRFnS6xeTxCnr+WR4KQUv5TAraxGJsH0LEswfjELZ
+5A+DlmRgojJrQF1zc3hAAckeOksNHiJa9vWO3PKwRFWwbBNKoBLiy4kBh1H4ktZCKzlhAViaDPE
BqswfmkkgSs8pAbgAA9wB4vnUJqVvoQin7eUciRnFbjDPbR8Y/sIBuGUdWJUtEk6GziH/zzPo11Y
+8llUFG3JuoDpJnx+M4iqtyCR60PrePFu9YHhMsCzd3nFmJwQIP8IHW4HRWKtCgJqFpmHpwa2jIP
Xc9lsuCP9WdWHn48EpJJFnhAzB9NhMoK/fVoGMnLWEaca0knN5Dhglec3yi1SY3VZ6K5eGnNzXD3
MIdikjJc/6gzp2WW6HkTSIPhrKoszuNAuOc+cydQ58GAZSifkwnntEWITvcS11tSSe52IOZsljVn
lmCILnmhnrLUtcN1RSQUT6D+9FoH8giZaofgMHXwiq/KWoyoSGY/InPrzruYjuJwIIZQLILQT1ZF
UZ2LBid6AH1N2OktgJd0cXVgHREkAg/lrM13aVrGT+i60dKru/jeVoACGzA6HGJGnK4dVYMN6FDX
F04R3+O+vdEYmj/TkN0S87W4H2kr4K6d0cadhi7qJsCEkq/+VG77uIMx3FIi9wj77PAbMcGzpzqr
Pi8ufqvEtx0ZKJ5IHvRJinhe9K2qMZIN/c7oAu/E1iXnBtg5KLN+9MuYum/a5YEy2k7UvCFMJeHS
d2QEBx5nlgsa61BVfAoXlAyykyvhChBPbjjIKn81U5yxamwX3wbi7yKzhgSgEd17YLkCSUGifQUw
Mfyu6ex8mnrfQD1rPnybYWRhunWN7K5/zZE37BnvJsRILkmen11ryd63csuz7XLbn1MPx1UnMdcz
rE7j2p6jAdMZ/0eIN02TN/F6ToYZK3aR21iFZieoKqp2Zf6SUIkqr34qnDuDvRSAtkr5PiXk12L4
8X1RLjWfTQtv0ejGS9uGOvo7bzsUFSDt7GCUm3jwLmhhcz+KuqN8h0yZqHeUV1cMWACe9NrtYvs3
QXOfJW1rB/1FQD6qYJvbL0DkbMA/uTfAJCitodqMLrygpR+7LfhoIp30YmcdYtJgOy+6pVFzo422
fC0bvvAolSUcp3EqLmziik05yvBgsAYL93FdxOC0R+hTqymK1BeJspxA+zTw3wuazJd8e+T28Rf9
3rUh9tLZUAfUse7KkYm+YCkceQaJdhw7dXYzJh399lz/CsLQ+zWxHFrbEfCaplCXhgdpYRWxylaa
XcdLnEu4BYEZTCernCt24ZZ27oZtF3ozByw7qqwR3cnNgvJPWYjhavYub33PxDbsjcBzr00aio84
Ghxz3yVVck0YYPEM0eOLxTFTkVrPftk/CWBX84Eavtq/p0I1qDoRZ8O3I8CILocu0Hot/GLuljJh
rcD5y/gK/pQfYoeCFvHpFlT46qilRKAmCnbz6tmVm8QTZv8a+box9lkrwuh3a4iOIc3g6XGBaTCi
UJoDn0okOyn4uc6O3T/3UxhDdeFqtrN6XXxOfLw2wN8wk+Wti1OvpI4TY0AXl6zc4x7l1CC3KA13
ww8MUK5hNvjD4JLIzP4RAwf640h0aW/cMPfVO2XU7pPLqLAf26H7xZU3XZIxfWyZdbYSA6B7kADY
pdy0AQ6DWlzOAwB1qknOZZyIZWMLalZ7Z/rr8yG45TZYmiW2AvlKNY24plyqf9MlIe7zMKh3sw5K
KLSxJx992/UyKER06mywE7Dwgt+lWwEaSQpCKbJzhu1Us6pl9e6S9NdZfZKmr1C9apTfhUJqPnv9
4Pz0us53fc1yKh30u+g7DlOnPrhlDbRV57q+t2NVLYi6j39RPc2V1o/r1WDbn2U5foeVLo+xtCxs
mm6L01H1lymI0HnikNsuJ7S5TCMum3bSIgk3gzyYQa+2dcErCxF7eM15ipaq6cvrNFEfEBmyPIMk
5BE2xsmCy9AWK0lFOG7ddATGXlr73LPeszGyv2ppW78SyfOTGmV0H8GJPvkN/rXKZ5dSF4EEwT/B
hJuT9O6l/bxnN3Pj2m1jhs88QN/gUFdpPKszWWW2WF0/qSO5UbXj6fduXdGarxJj6lWVcPTKYuIz
G1OpveqMinB12ONhiGtwMhxR5hOuGbp02NG+q0qn97CJxrNJFnaF7aE8g+B85USy720NaavL2c9i
ZmNmtdPaY2foUNPqJ77NUqal6uIhT8/SLclWdQdz8LybkXXukla8l6A2f0AiD+GijREdLNTWQ2HO
HSOa67NejK21W07BakaiWPLuFrhCEOJqtm4L0zKPGll0ldKLtNOmjPYpiXombqeWm5nDazly6L6l
QzBvWq/8PYc2RwaHY7hQvbRf4tYql1Ig1UAE86DP9MQSuNo8XrqUYvQSM4CU4OrN0OH1Ch0u++Hg
SPYvUXRurNpeIyz9apwQnhf2GGuZqWZchm3PcnciG0DMWu94vewdq2oX/BCX+IwH8bmzZ/UyKZBc
0DmuoZBEr5yue4uyLP7blqMF2czpmx+/H+1zW9Xlr7GendvAEYCdz7fufdH2f/EpjH9rv/R2uZHY
jxXfi3A6ELJmMJ4Mm9fMD+2X0LYuide5r7EfrPkqQG61nWyfBj52R7yNyq5xHPJ7iLeUWFbPrKKg
Grj4TxzDSRfBMNsvSTKRzsnG36B+v3sP/Noys/1iN2fpXQpYLz3p3Au6JbgBONvxPdDWKVTEuNeC
srGjP464iGtROpuHCrswPFasMd/PXWMXJKh7T7MNHtkFjOOA8UHASUqpTjumYfKhqGWChE1p5VtK
0pbMU+reeTSwI9Yihfoq5S4NOTHqvua31M/eqcM/hujn2tCWZwzwOZ5OE65Js+hzaEeL2gcoaTOV
n33hO5c6p7Wq1c1qcszhm6feWM3c0G5J2afr1sdxEg38WhUFw84tuX5YXSu+R3YGO+lo7lf9aBFr
ZmV+o9IpurEqGu4uGv0+1gGG+7bnhlCnJF5c+FiE0+CWv5c6jXdJ5n+YOpAHL/BpASlhARtpGP1B
/UCPjXIjpQQh4vXH+Dy40U8paErEVJ7PxUn1ItiSot6XFu/saeaH8Uy/yKxPuHDkJozLKd1oEDgA
zuJkabBnXfGUsa7Sc33jaQk+ISQa/OHayHluOtki5wmbxb0BCJDJJ+t2wAW8vfVgq6aGkDva6JMl
uNP2JGXcxW85jKmDOYfka1TjbtMq1Gvt2+TF2rY5F1YPJLth3TKt4tosrEPqpREtl9h6QnhJqSBi
ycI0EaveNo3xMNc4NzZsSLCBS48aHjvB6WyBhuo37Syd+DMxUbNJCxpjPGzbIrbav7nqiPwFFu6m
xTBldXKVfWi35ARr9+6VuPLoRJk7i78lhhrzTQwqUFfLA+N9MkA5MKmz3O3jtZ+bIBqRrfyJwGc4
usZ9cGJXnbsU19FR5A6EXkoWyCs0aZS3v9rJFsYzXrIsvLLKHSAl1EK0vyfh9yk2sBiW6Mds1AGp
CktBZ8TZjS5vFov+0Y0RffuVaaV/I2OgF4WlL3vYLJ13LjfYQ+fWM3iCCllD9HUOw0HPT4U9zktT
4byOEZdv6DEzXmishcesKaYnkEJqFyndRPspyP161Vq4Z0a/CtdWDYM56HC997HprzpTBLcW8y9d
0miK+HBAK50SVuV/0ZKaLw+I9LdruJmHeGbLdFUk0/gHhWL6mavBOrTErb97y2m9w5CXFdi5iWFr
Uxh9Ig5jWfPMTdoFehhHNHqWBBM8nFGsbAKwsVjVDHObu8P0V0aMS6MQAcf1lDcO2JDed9fwlYly
jMq1Nq1iJsrDrtq5fEvGNQUXLp/CjnXDS2sG9l8FbHTfAIbapSPVB4skbqYAiQIjJpVCApnt6lbz
2B5DaYM9WLKUcKdnN67KcNXmtAjYp2gcYvujq6EAAnOi0jL+wfQZoabZMmm6/m6ksswoq7XMEFOc
M3ldfakgQBrE5DKR4eTKFN1NT20MouOgfD/1N2E1xFyxlWq7F2FXppNgLzRdPPv4REIk/6gLcMWt
vSgut1M4Zu9eY2u1aqtu1NSSBMMTkvagDUaovCKv4zTtUgbhF4uE/rMoZ1AvQxjgLHB8VKRpBVuW
RfO6nEQevnM4Zum71gxfpil0tvPHCVhGy9hY7obeB/zJWO+12DSyMuSbaThO2K57VTb9czLQV3nH
Q+S0JAWqoDcu//JwIv9fsGP//1b3AQ7gf+PJ3nZ/mkL/mf5nT/bjV/ybJdvAXf2v7J3HktxIsq7f
5e7RBhUQ20ykKl3MKqoNjCw2obXG058v2H1smMi6mcZZH5sZjuBUBQLwiPBw/4VwhYZzh4rYDE0w
KKT/YLL5K8syAFiD1cb2w/zlMf0vKNt0/wL1a5k2jgumQFL5P05z/JVJM1fnp1z0DXTxR1oFUhvg
P5BswQC2bZq2hmQRekDApk+JrAjptwinBJjC1KELxc5PPipVB4yEYuttZ1CubyMBP42j+N5VG1yb
BKygQkT29reX9o56gXZqbPrPkzg4kKABxJtwDF7h75Ra2uro2eoSc+ZS8mBL++pzONwZk9r/nNKS
roqj0wydRPgIuDBoV51hi10t8JNoG3a1FRYK4pkOkrlv+57lW1la9EFB2fDx8pO+86Ag4nEGNHUc
MzVbuqj8zv21sFAeDF5Z1XfgC2LF2NUVZ32wHrIQbhCwm2vU5lPg/K93Q8IDFB9pCwMo0YLCrVSZ
g/YSqmoFFpkZIBoAu+FRATUJoxIHsoCt3QM98zlKpIqzjvCJ0QJ0aJwIcKUzwQcG+LobElF7/7fq
/+VVWHyFC1SMb+mPqP/71OhH/sg/695GoUTYsClUmrUGPRcY4v8se5tl74KLk5/RBjbzGxXD/gt0
umG6/GFRordsfuhfLoai/oWiiUAuGlMVfhBbafdPFr5c1/9Z93LVuyajuKw1GyNhU0bcb0EcTeMU
WU2retwvXOtDwS0M9R4IQ1oKcciu6+hWc+9+e0HvLHG5ME7GdDT2K1Y2eZGc4ELqw3fHMAfjDRam
QulPS2kVTrnebi6P8mv9nQ0jN03N5n5tLd2MNL/MDKRg8c8CZKXbxsbw9w0ZCSIeE340X4rkU5Lu
SwDR6U01byp3HZVrNaFTjwvMoXqFXq7YN1b6UCqeX6xRy23hUWo0ZteOSZN2jZI0Za6m86gMcG9N
uSJqG5BBzp32gP6EXWyG/laC9euVBWsvhCy+jr8lP4xvCKngRqYoG1VHMHgbIxDxNr1VA8wMjx6M
iWCApXvRfGu7GOMdZ9Rux4HbFmrTG7unVOr568tv6ywO+CakSKjfoJljCml2/HscDDU5vNYTB5VO
B1rFkykcUDKL4/5DItIY87RgXE+z9Xx52PdCgVPHBY9sY4NlLIZN81JMRcCwKMCOW2oDVP3cprwi
eWGcyjMQ5czO1nUmhq6PpBydzq5v9GmsTHrzoX3oa6+yPTPfhc394BZQTNGSXJWo7Fr1tyz/2KQP
mnjMCuS1yPAIf0wpYXSuavOggXRHJfqpdj8lsPVy9dFGCNbmsvsY9TSKZ/8wDl8m49XKKI73X4Lu
YUy+9/mV9fPudByO6V8HtlxFp9Opp9DGdiVWvcBZa9YjGC+kb+JtGNwNkwqZF0WFWOo1pGu4sd5Y
uCsxPMUY1eF54QNNdnZd+Zip27C6TedvIvqphIe+Mr3URiC3oZJ0l9bNphwOGJuHnWfHD67pCQNx
yFq2kJ+tDkgquWt3uBwNpyfqP58JP12VvZAgxBntdF7Qs3yIGZjSpvCUVvhzbWnjIYruSJ3trme1
VOaVuNdOE59/xnTplbuCTZrsZ/EuDYGXVa4LDA5NBDOib2mU+A+hMOEolGTOFcjKKOn2hct22JVG
uHPwS708bRnki42K/MuyLCEsl3lLHanf9mCcOkq7zq3RQ8GYKqx+Z6BFmY35G9ZH6u7Px3JsenRQ
/1juSxEYU7E7NYeC4TkR4Maxw53StoFZFoAjB7XfXh7tnXXHKcbRB6tQp2Qnl/9vM5tKAzFBFBA9
vTXuEA+HcQEeFB9YgW5IWn9MbHsdJw2IBOfKkn9nY2FkmTZbgkNWLM61cRyrpGoFU8R/hu53G++m
3gqunDHvjMLB7pKfa5qK7fMiYEG/4hbFHL2wpTvW5RVNPNOYrsSHJn/NIkBI/V3sqJEss9Vlppkg
aZkbHWgVGEIbh9YyaMFwY3QaWg404pBcf8yVBAz0CMpEaYcrm/Q7Z4OAjmmS53JYs9+cfsXZHehm
gCP0qExJ8Mi3qgUQp049RJJmmm4CEXlE8JVR39kMMMjU2QZMlVGXmQmVcUCpaYBDdT4m+Flo9K1c
6CrILwF+oTXjl6vL0fruiOyqtqoD8+FedTrPRKsS3NqBEMQF/VCT7jp1HB+mPh6q61KhwT7HbnDl
476z+H8J1QnJieUf8qF+WyKln0G+68fJy7RHUSNyQw4vYPNhCO8YV8L13bHA7ct1z2KUcnm/j+Wb
Q4hXDmPRyNwOU6RsihG9MCtGVmhStCtL8L3RGEl1BTkuu83idfptlAYpAeIl3Ws/6fgwQ8pa6yhk
Ayg2r7zG91aihV0PJwf/ZCM9nZqhBiM9fiolegS8XYe9iHoSuLXLEXI+JV018MWUNzHELN3FTt0F
8xCoLqPAmzc3Iv3a98n3SQAt0I3oysl0tnciaihM0zUdYVomp9PpjKLKNbqhATHumhx/EPqGfdcF
yMMk6sepwcuq1uZDgzR3Y4U3l6epyXzoZMNhbItugY6Jvdy4F7tnOEGRprUoE4zoba7z1yaGmz0C
lvaaAjibihA5RJQOCDZOxtTW67l5BfhzbXGcrUiew1WFrePjxR37LGBHyATNUKveMLc/dFbHplTN
3eQnu0QHSBsp9Gj/i6mTjpIIWNyGhLn4xHHlzNnYd6pnJFTTJSJvqNxnC+oXjQUTjepIx4keV3FX
VA4NJfMnEt7Uhqfk2pPIkRYfAcaI4PbnYlhguovDBQMrTbNteCvgyrpNlLWSB6vcqHEFPtsRj7Ku
SG3ScLauiszYOCibXnVuhBs+KGYfXkk6zw4BLpyyICPYqKhR6YtDAKFFkANaLM038UVNwlDuxusK
RdhqqC0oaeFNVoY/L38N82xZu/SDXB1rLS4H3HYXgagH1qinkTN5qlZAkf/Zc0EIgs9F+TdrBsUS
sYI75aM9EW4aa+vOHzPrwUwe1OZr2n/suoOufA2RYpMuaeXqOZIycMM+QCYaTyg730nDFPE35Bd0
ckw0rdKjH8In25T6oQg+xtOXPqQF8Twk92NzpXqk/dr/Tr8vma5M/FBqIHkWi0ibFUuL4dxx3NR7
U71RuH3a4sfkPGWgOurmS5UD8rdQuX0p0lsfE/HpBT0jsB5ZyBVGPNTDRw0+QlA9myCWovaz1e1a
+7NT7nOutcUOsv7kbqtqB9oKLY/eK9M1JOASE+9NZT0Fw6ZuD0WzRUPYjw+pgWvNc949K3gPpfe9
fmuU34r8HqW5L2OyNyhmW15nYYKIMopnfB6/pPq2az/14TFNHwDAie4ODRJLoFUiws9j9LmfoeXQ
jD/O5sFA4ipaoz8HJ2fwN9MHSeOYV+oAcaAFO/jU1rc6bhnVa+HShSOuXoa3GGZZ9CH3N1GwS9K1
j/z5Kz5rufoUzg+k4zAI6QVLy/rSAx/ONVsYt9BAHLw3ctTC6C4Nr7Z/rLq1Y9/hOEX6ojgHmYoC
K6rsW4DDjrrvv0DoHeFhgYVsEZD00Be9wz7M6h5VfZslKMmsSniryg3sxxhVA+0p9JNt1B7m/nsW
fh/zDTbngLiwtTNxLc3Qt0GFR0Mi3zG+qdZ9dUgATMP57jf+eIvUqiZQljyMkjBx5YQ/3zCJKZs1
T2lJVbnynh4aDqdTliPo74WFQcddQ72nDuJNoGSf+jjFU4V9/cqZ+N4Stch/hUNJx3SWNUlYDkVd
jzLH5z+ss54up5PCcru8E6DQe7YdkvlS7kYvhJNJUxdbgURSVZCTJ2/oHwFdwqK29GcsDCEkzW/I
oTrq17J+mboPo/nDMP9G7Zpe6N6B1Kqrh7DxoFjlQE4g6vZe52yg7bZYxbq7QfI9wrXWeJbzOUYl
Ie82ff85fJb98Q/KbYbPI53MTfjMpcXUV9hgzEiDBTc27sir0NqGt+19Kzzo65h+zjiX7oBFPVRH
HT26dG0h3xR5+K8Uz5QUChe2/y546NO7stvj4YTC9AFxthyPlLe+fXGiY46Ez/QTK091Q68eGSx4
9yx6Gm2rqQKMghO2Kj6V8xt8TOHfNqj/9J4zPUSw9xq4e5/r+qEM97oGn8Ib+yMVAcdetfS6x103
e/1wb6BvhxUY5Ohqazo3TfMFvEb77M+fivQ1M/GqZ5X12lcH1YQ2G25aTIt6NFgt5RtsE7N8NBrK
YWCQ6+qpz26Kbm8DcZh+XP7iZ7kWd0baV9Q42CLlv5+Gclu0qV3B0vQGCycGEfVvokY0TxHm7eyD
Gvnz0ei+oOPgqg53jkV0YQ1m9g1oQQ9bzHVsUsUbKgSvbFCYXo4+wOXRzm90lHypRTku4jesWHeR
G9dJI3ty0wQ51wFek0GBCQw4AyDIYeYReVZij3AkkzVgiyNYIXHl+JFvb3H4kCaTywoNqXWAT6dv
N7bLIuwS5jviCLdO0ggcqu42V1bte6PQEaW+TLJMyrwYpVab2UmcCjBa4fyIAI+uELm4dgl/J1D4
5YZuwcKRX25xjuqp2xsmKGUP+/BtOte2JDhCqtKw9LGdWb/y7c4TITkWxSKY5/Tz7EVaFleFm3U9
Oqp1YQHYVG5clTIatx3kBDEWyKFh2E5YXtnYl5OkZ4h1tE7Zn6o/+Kzlxl76cyVg2mJrPXwpiwE2
unOvz98rbDKuTHB58WAohtHJuw3Sbrh/i9DoxzyA/EFZW3Px6ZphsoEXsyr3VSJHdP+mj2rPNqJp
e3lRLM8u2RVwmBq9AXpbPMXpuHiZGTqQ9QaqHTstCv7xCnEcixY50hP24KmzcrXZuDxUHI3T0hXc
dkizufovAtQIVXRmepvCuijBZSj1PTxGzx4mqDRKsplBB2Epo++6rkKVfNaurI/zr4reFgNT1yG7
5aJ3OuUoVSCzJG7huRDq7HiC0VOQNtUTtYZ2dj9cfsHLyGWyrEUOaYpV5NLL5IDykuVj01d66vjY
DBCjVSDoTgV4pmztcItWydc2/3l5zLOPqnOJpXhl8D112laLGUJFb2cSWXRLnbEG2ofeqQ2+3atg
N63rsvuZZDR5L4/5qzT0++bm0F+nhKODTqMyZ4lFJMFbVbSi8zOvcJ7maAtiA/eZO6d+tSuUHWua
pSUZI7jEGsihi4AjKMDsjv8CGGIevibJFruhELtW9WvYvwLeAXKyjUArCUyCi3v+nIp4M7hceXE3
Rm2U/69bPnXaK78Dshi/QEjjrGaLty4/qmR4nPl3c/F6eaJn4SNxBA6FCBI+WbpezBNzFeAuTpJ7
U1kf/aFW1lVpwmgdkc0UFt4dl4c72xio4RA5so3iulQm5Lf+rVQ1DuVkjWEWAT3iGggylATCBexd
6ps0TX/O2MOuGzV66nPz6b8YWWN4kltDlstOR541oLttUUUeprl/42WCj80gUO7sQ2WHzcMWU5I1
2Ed9dq8MfP6GmTIFQSrmJAemvtgfOj1KGgM7IrqU6m5SpfdSZHPZmlp3XWbXTrKzZoTDu+W9ggKh
9kLNdbFaUoHVgmjnEdp+Q6Oq8TAItvZZMx7EYE1YjY/b3O3zBxplgWelTeFBur2yen6Vxk9XD10R
+qFUm3kWmjGnL9sobTFm9YgvIyCpDIE20AVB/6r1ZKM6ev9mtFHBQ+9VLXjpFbqndFijg4kUaZ4e
CPi5QKRVTcClb6YEwCXSeFieBRDaAKSyQPJjSGfKabeq9eRWBy723EOh3ePyBJwMYBtWYtU3mi8o
9LKY+JNFqKFBU1PgQIduTj8O0baFAErGg3Mwg935/GpE+xASuhLz730SIb8++whNSnoJp2+jjzUn
yCC/UoZ+iLQRdLHI2tuUiwhsQG095OoKjRTh1YF4LtoGwh/GTVc+ydnGLZvlwAgopKKaeAbOUX0R
wUPkKqD1qbKaEbMbHaRv+4/2aAfQ25EuDpTt5SV3HvmcxMIR+q++MPvo6bxTB7BlW1edN7ez13XI
DMMCRPTEpCxiqqvLg9HE4NedBJ1BqYtiMRAJhuWUOh1uyDuYz8rQeuqz8VZ8YG9RP6J8ZOHRFjzD
gfKnDf9VecuhiNHOrL0Cm3WKPs1qTNZ6smrMlfo63waHMfe0zMtQ7xI/+LMbP3XuI8C8uNo5GkKs
LRs2XGDjmxRZIISUtS4osR5w0YBhnNabXP9QTF9GBH/DaQXJrKAnqqwzdc3FiD8BmcNQhLQfdyuc
SXEgjkMPOGYlqD5shL7GpNHJPbvbSx4w9hvGXsEGk1JGuEUYoxI7P15Dk5JZtw8Ta5U/GY/zUwvZ
Gr+nF/sTKt8gEEKUyJW9lu/RM3fNnRn8yB2oxjtqz/ODy5WuX9P/oKilHyXSx9pDWk/dh1Js63pb
x+sWjyL1UDbbVtvlKlIcDwjbtoCqXQh9O/5HZFkQT5n13dQeUMKUqrrDNv7axI9GcIPgdbRC2zq8
0x/Gz8NPfHa/6jvlLv8bmcU+EZtAPKIrNUx3hQEAq98maPlOb8jalMlblD1n0MmRNH8CnBpoN2BS
sS7AkM79Ed7PV3bos0NJBo5UC3VV0la6cKeBo6QYsWb+TOA0E2Hglmgw2BR1jAYMy2iENzMSnOvI
1gMPbTnrcCVw341buhsEr6yWL4u0kShGiOpa6+HEuinqeIXKhzdM/U6B1M7XEvRyesi/gPsBCPRZ
9qf3AqYvEXvUfGwT4N4iBdCYcGzVAaGmNDcZbmVg0bsjgglURfLxymBn+5DEnGmcC2Rycjta7AlO
FNqt3cDSjXEx3zeTf+9jiltOAnTLlH4LWoIhnqr+yu6gyxvcYnNgXMBCDueiQyvg9BtnSVTVUHJa
L4vBnGs9PuBmDpYdXVVzx66d3UbCkBgIbQ1+YHxsUwux+j7S1vRIZy8jTdsUaXiLPUjj5Z3+Nwh7
54a8TcesQvSYJkcK9cWo9det1JK+HCPnb40UguCUGT6IzSVaAzYj5vEubjK9Ut3WooPKCcZ7IGfE
SE9KFxSfhvjK9V5+idM3xpg6onwSSiFcZ3Fqwdx2GnQmK9K0ChVsMe4sq7vpK/2WRo7Ctppdg1ud
nRcGGApq2a6u2Tq3VLlOf0sOex8qhdkDiaLw0d6kyvcUTTxn6JSHYape/vSNyl4QoB4ZhpqrLuIw
Koq+wdqy8BTOol2lUo1DiYh9BisHu/PywHVvSIvzK0fi+Usl9lSNE1h3LEqdi4uxG0n6cl5AD9f7
CjptswFuo+5SX8fOVEPGMcb19PJMz9MPg4CRNU9a4bQeHbk0fnutuWg0tKkSXOXGHs33lirj0FPT
tObOP+Q6rIPWSgcUIDOMkzq9QnBsCNe9lvzxNovys0RpcVd1TX15j4P3iPBJZWSeikvx2EJBxwYc
MdQoW/vVgOIfITxaqKaL+fnyKzgPrNORF28dBm5no3DFyLZnj46/6fFrh5Yt7E0QX3nd54fJ6ViL
ZVNSf7bZzjKvqZSveB0j79MZwCAxaWwf5vbO1ONqixB3eGVc82y5Mi7bKlsBVTIQn6dfOYuQACi7
kCJgoJXrbmrgJCt5cCWXfe9NktZzxeCgABW5WKLBLOJACfXcQzJAegZZUKIGdCKDCD5yeA1s8E7o
uiYoIwIXADbrVD+dVAxJxJ0L1BTiMX2LrOQndCR4gZp/P3ByFH61Kcipw9S2D3Qegz2t0Cuns35+
OstHEGyABtLmIBtPHyGoaVZyOKIv1H8tQ1lOz+2Qvn2c36GygD5P3Ue3BTqbq9bUvpmTgvoCjQD0
A7G0h2Bzh16ss2aIetN1Ai3tmJwTB81yHSqQM9Be/eMTlgdGXopA4+rFazt94M4QsaEBi/XCWHks
e2SQA7PcWnWCxem0pVw14PiGZdsfLjGT/jIlIcC4lNyFtcihHMWHd9nEiSfZ+VuUS78qw7h2TfuT
kSXOfzMYEjRo03OTp0ZzOsXCd6CZNmGCRkcdcHon9DQS7UtXIlJJ3/ZPZ6YDr6a+blHo1s+gxuCW
1KEOaXig1/q9rpp8XzruDuK8l2uosP75YBJxRi5qyMr+YmZ+08EIh2buUb/cg+PfCd/sVwje4FMe
WT8vD3Z2GEHWs+kikI9x3prL1TUpI6A22PMe0rgUnWKcOSrX+SZp1Vpm94csHKwru9SCmkF+uRhz
cRgpCALafUQ1xPHBPqDgsitK3DOSvFM/dw2+HfNIGxsDlUTDxFwLMcYOdfcmIXXHuf3TPHM5s0bF
vLV9ByUbw76CWznLtHg+wALUaWgYWeoSqDZOSFFQjkT+pXQU7LiM9FFvv1eFj750h3VtEj456VBe
2WXkZz3JtQD3mLIuz7DyDrvMTkcLkrCeIizJQjqkyvwdlY5r9f9fbdT/jOJQDTIs9NEkmUAG8hJN
5YA9CnQdpdskDcutGhUAe0PK02o2PMOaLL9Dx3+G+artJwWNvs7VfjRJ93ky59swRLNNGeZSSmt9
Y+MtD4MqJbY049jUcNcuR+bpIfrPk6LyQJJAuY4wX+wm6H/Xg6+EMVVJ695ws4e28tHaaYL4UHLH
dY0vYRTcRdZkXvn82umXYGSdEjoVdWlUAS18WU4P88DsaAexJqJ2H6NqgUHptK+r9JdHt75TQUU3
AkSxrwX4tY/hJkIEtjjkoq6/BsP88fKLWHT5fj2P5VI/kcc62EmxOHDHWBlsFT15D0kkyzMq3Hsc
POXteuM2uAIFRbGbW/czyBt1laFne2W9nm4R/w5P0ciE3UGWvERQRn6HE07M8H0DqgHZghcFKd5Z
UZ+g4qKa0CvjlRFPF+D/jsgtTdC0Nc4uauWIPidNBamxGoNQE7ONtfN6LhxkMsPJ2Fc9GkkodfwT
cf9HOfx/v1hl/3/y0cdvefet7X6nHP76iX9tYGz1L9kJgdajQ1D71Xz5h3ukWdZf9EppHmA7DilC
nh7/Mg4VzfiLDETWGl2u+tSBWWX/Sz7S+YWco9DmZZWOUvWfGSQvdgriRGPfZKlCO3HIOxbrIx50
m4uLUx8RZLM+OT525ZUCwE+ZwnyPkwViN5Fh3DVNAtm+7uLbOk/0b3Zm6euRS+BGURpEv2J7fgxM
MEBGYMyP9GztXeOYBeI9c/v98oo+zaCdXw8syZYqtVH24iVzKZjVqBRh0hwBIMBSGOd50xelCtOu
cbdayp53ebxF5ePfAXk1IABJXrhgnyZLcSM6Z0aW8thjAPfRrNxHK8O7bEQbftONDgQms7hBsDPe
I/qJoVRHlYlreLqJW0QaSwW1szZoIDIP4JnQZLzrB1j8dYt3GbYHqNK7MaJ4k2nvYjbWgxHq0/7y
FBZbAq8MhqpkNbickhTqxOkMZjT5zYRywzEWKLXQOh9WU8yNw6VAt0Hc5KjGtUSudMfL4y6uH/LV
cUzSQ4H4JTtHy8qcgrMIZZ6xPRao395Mih6heVhGt1nXdjdua6LfbysdOD90H0oyf2TIncZznNq9
cu1670kYX6eVAtpDwG09fQUp/e7STynLCa7zqEIUxp0Tzv1d1IEFm4TZPHV0Ybdto9YHW8Tt1myQ
SDUBaFx7knc+Bv4xNNHo9dI1/PWkv1UTSnNMNDUv52OC5vB68qmLu0M3vFZE0M6e0vGlHtFzjUbQ
VdqUlw+spmSTRQLTOES/DxwoEg2JQ7UOW+AerfP+o6OA/1MD19hd+YDni42SEpdH0io2m7MPaCCf
k6Ztoh+daoju7RD/75Ce21qgonQfoqi9Nsba2nX+lB+RZ6tvrD4nxKY517ZqkYxbtIbnLX+N9okD
XlaJFPXKC5XB+1tSRowBGGJdsiOCtgN5fvpllQ5J3CCPjaMZ4XAdl6iWzDonHtRl/crRqr3zOiSh
hR2ZvZIiwWIhpW6MI9Bo6keYWi59e4oG6FcX4UA/NksjXJNQpJDaMSQTWqCqH3QxjPY26qY4BSFZ
S1UCLdKltJXWjVs7qIR1q0Su9qknM/lx+eOd7+zyCak+0jLlFivPkN/LVg1QrbkNyS/TbI52dY9I
T2j25Q43moq2bazfVuk8HSKFVklm+tdwFZIWf/phZLoji9VgnCisWPLvfwv0zkzLLoUJcTSQKfmS
0rcGtpIFjb5COUw9tn4wwYqGWJKgMWVi8lilBhw3O06lMYTaiK+Ut/A1psXnHmCSQisfldF/NczU
fnNV/MLssUHIO9MQRbeSiVtXaDljThc6tN+i2jIRGwoDJ9g0SJjcMzz+MJM7xM2hDiw6N25XFZhn
zInssY79MHtU72YoLkWeZWvdH82X3q0Eds+BwGm0TrvkB6Lc7g8aGQ0mw1OG87PjJM2LLUKWAq2R
+W9qdKT1wWDplVeak4OskdkmNK4poiFPU2KDiVtw6eqbdshKDDodDYMXirY5ij9ZFq3n1LDHDV1G
DIYwSonQEkVbpdlix4LCsT1Q0lX92khphGlach9Lt4h1R0sg8SJ0a7BDb8oX+hERaX4X4MKp1Ya2
nWouLru+rePRq5I5Vg6lGGLuIG1dbCs9Cx/LJndQXtMHoa4B/KfXChzLTNwhpnXMeggGruZsKos7
SYC3wRDHSGVZ2ehulBlR+6yzIgAfpfm1EHr2pNbMeS6EOOpoFv4YQ7pGl9fE2QLmKqDS26fy4VCC
W64JrcAlIyxaBLKyKtnpmGfhiGEjixLkxT6z9Wt9h7PNifEkXAOrM9cCsLbYnGyg5VOrh85RQRhz
n4ZpAgwvgOzn4rr5x1ODoUIxBzwK1M0l4IY9NlYEUonHughtmM4iQOlMI09p9GCLXFy6vTzeO1Pj
GCNxJC8ibVzShnMuGoE/Ou4xmWlc0uyyWLTJ37kKxPnySO98NLJd1BZ4lZLys9hIKjPUTHyQ/ONQ
asVBhRPtBaXi73sOBG+owXNfHu+9SOXGJumSJHwUFRYly6xMVHzkcuVopnqxT7ifb/ooTY4avlTr
3OJEi9qOevuYQ1lH/n3vJiC6rjyEDI2Tc43Un1YbBxs4H4lQPd0+fRchwrpQxBGOGFsfsnuqARm4
QmgwjXzH90CI4BZS+8hs4ESWusO6JQglvMM2XucWBZ6VXaa+uPZgcp0uHgy8EytZ5pJCX8IgDQOr
vRifvKOIkFsbXf9Q+lhzUMvTjgjT2bdFH9mUGBBzUhUI+KhCDQ+9BUr78hs6T8zJ5yRIkrDnMmQv
S03sfpVVRE7ykraZ8uYHTfRZFK75KEWMf3S8DDR7Jux5VlWcjt/0gm1urXZRoCGm5eJ15zZu8jFs
UxqmhoBqQtlsWk22gmdA0pTqq6EzQY+GK/Y6XNVgISLpy2suU9MA8lGWU/7Ha5gYh4QIqpWrOy28
02/e1SUKik3nH5XQkB4y+Op2s6VtKXJ329Gor63h85XFskIOlK4H8hNw6hbjGamlZrPlH1293qdF
48NzSrB9yx7r1umuBM473wuEpc5uSNyAoDEWEa1rQ6OHDfYguWOmR1AL0aPuSzadj8y79Ck6hBVy
TMCyai+skWHAJmjYG53+1rAz3wct3gvRhLlBqgsEl2LLiVcofSLC7AcChNLUQB+qAcumZTXfTlZU
fTYwXroyjffeGeFG3EtYPCnn6TvLSB3UTonAXeUBFpiW/7WP5x9Nr3/HGm5zOcTP91jeGHAjhIi5
tYFQPR0rNnK9GhqhHI0haNd5ZnwNBzyPbWF8uTzQ+f2IDVbS7wkFOvxn6gxDh/vkJNzgpQir9ms1
FfM3Q0zAMwskuJX1hKsM5lGx3+AJrff9vAq01vo6aFgFgRBW2mtyEe/swTyQxHTwLy6R5mLTN/NW
i7IyD15Sq7b3tlIMT+2Em8RQ2/FejZsWvp+a3nVmXm4c13ceuZaUV/h2Jq/3dKczTAMe4i8OO1yB
xek9hHHsUNcNX9wgHZC+tYeNiKb4yvH2zii05lwuFVSIUBZaLPq8qRvaumP0Midt6IUkYF6EveCf
hy1dR8FFjpscm+YilLK6sF1dj+KXFnHCVa40RzEZBwCdvad109+Xw2nR9OPiz5lF8wVhG1o/oA3k
nH/L/afc0rGEKOMXTmywAGqOLAaFSUyiIukhUIeteDBTCSLBPiaLn2dQjTFYZG16GuAyqogEt9Nr
qpfuU+8oxXc9L80DMhCVXe2MDNUnkmUp9ydau95ffvZFxVY+OhJBLHCgTI7lGIs01dIAiszIXb/Q
CbuJLRwHKrt5LVLzFnG5Nx0F1Sub/vkilwO6wHnBbpB1LCJdxGEyh8gWvgzYQ5BUKMHWTzvMcpHq
uxIE7w1FzRE8g2xwc60//SxpLoIMOE7yAozYRTfWsSAY1GI1aWl5JarfGwrKrEsISFWNJXW61mN6
wg2HM/kvXKeqCHa0UJUDIgLXsEkLFuevaBOMQUWQ1qkNxud0WngLx4lhtgVK0lX37Fi1/jlAsP67
las0NbXJ+GH0nXIf5yESsiJL7M+4aJoJ9f5Ei1ZofCuvfcFrT+LaDldDHRRvSTKbyTrAbnlcl3Zc
614Hx5w8cB5a+tZJPXuEpDFvhiZqnvJEFCbrCIl6AFFt/QVHSut7XfsWkpnG2Ofrvm7n4AYgq4iB
FmrDo9JW9iEOpyy9C6x+vFObAGupGdYHN7uptgzPTmcDzaE4HNbZPOvWOnLh19+qASztNYen81wP
8CHWve7n6NDHagwWxCqrL/QIS+x+/DD8qpajgVJFXNTpprJ1MOntGA8/tSEwOLaqbhsrVEwR7kRD
FFvpEt/6bJqKh1pBldjTrBqI5Bz00DozK8FcPord5s6oWgUDzHYcH9BreEWB2483qT1Nt2lbqle6
x4bcmE43YTQmoEvAvQFkiJjB6cdFStesEq0uX7IAv4uVRqwO6yLGXWs1CmH7Ht7Zscpt3LH6FWZ+
yXffqqG24khYPxd9PbBjGJX9aSZnbz0p07zVnQrF5N4fm4NDVnTIcaX8mAYoCNM4iR6SOiwwlunA
m/TV0KUboC/9c2TF7lszjJRyMVIbemQ17eTvSqhRtCoyREvXQ9hqeFkMbfw5Glvl2jVIf2dn4jrJ
uwB3RQlzyb6MXTduTSOvX8xEd98ECsWoIjdS0F7DMwAlwCwKCaGwC9LVBL1C3eFh07YrgyK/uza1
rNhik+22gFQzrF1pP/pvCg5WjlfUFZLxkaHimpcaMTbYZn7PlMp+bZbk8JhoRvD+MMqlht2mgYYb
QyZyzLUF16Amsq6hRs6nCieO+4/UkoBWsbxclvhF2n7nli/qqCtbzc39mxCHl1Yxyk2IEfCtnQBP
vrzxn+9YEmgtK1YOpU4aIotAE24NoL0pXjSq1l5V1v5Wz0x7o9bDdLw8lNxnT2OaW52sIqIBhGXW
Eo5YI3RqFFpcYeeBM7ilNd0GBef5yhYsD46zUWS5UpMvkXFOJ0QBWbQirKqXEZFGr1Gdx7BTqk3g
9zFA/elDXnHJEH1yDaL6C/ewGNjk/sKSNWSde7kfT5pZRpltNy+ojRffMAFT7+1CDe8nGyxGMSuA
kpM23YCATL3ESpwHaqXu33EY2ns0q/0rB/q7j8OSQc1P9tLOTvS2x+VnSK32ZSy1cQdc7kXHWmLl
i274PpUhMY7vHbLtWr6t4b7sxnnqnzM/UW90LLuuKLK88+kB9+h0o0H2U19YZHu4GdS5OarNy1D1
Ov5GQ+ipqFdcieV39gqcMGEjAdm1AQIs71pV4GjdEPXDSxTF2r0a9NNbmxQkzW5qtpu4sKTzthJU
G7UwAS3zrLjEGS6GQpXadeEqVVMOIktNCuqpSlc7B3zA2wxx92h+69IGxT2BjDXOl0EVWt486c3t
qCp4wuPFPemeHvZlskeAXLyB6dXWeouHxXqeUHG/ktP8yo9+jzaKEIQaLxM4qOmACj0N805DpztA
RPHFpcO20/uGU1Myhg5ViCw9dZwdTu7NHV/kdc77+DXLddwVQEZh65NM2yyIJ0oWVXGDRQzIq7DR
btD9xWh9UMcrF4olOgIqBwGEmizlMujzZ8Ard9KsqC3F+BKo9vQxrTCCmVJMBzGRTd1N3cQKSmvq
fo7TBFW52PyAe6ByaJzyf9g7rya5jXRN/5WNc72YgDcn9uwFULabnt00ukFQJAXvEwkgf/0+aM2c
ZaF6u4JzvTOaCClGUlYm0nzmNc1d5yXBWzMNxNfcGcXh5Qtpe/etv2s9GxxZE0q0volBWzmmg+PW
ywN+AxhpAta+H02Jaeq4pP/GUOxHHzzYUxy6+VyJhsB/LczlYUReJ2oxi4kmK66OIy41Ny7A7Suy
zoq+xyqqyBXIHr7cGbrQtdipXMQ7eBkRpk6Hh2WK8RjIO/m6Lgv/teES1Ly8lOsB3m5HiADog9Ly
CFDPvRzUCLAGcj3JoBgxoxYz4/Ngz9CmEupROkY4N8a7ut6YJbseXDuXCuSkbZYKLK0Uwyj0h2oI
wCcSnMyRk2Tpq1b29g77bNyg12aCmh3qIdJ4lH0zPrZWFbzGNbW/scWfWXM+LRV+ykos+1YnbWwD
jbNl6w+UK4sIV6P5Q0PNIZymyjh0vTnvnRnK+8tr/twdAMKCTw0ggP9sAY1+b1uF2frqwcGE/F4F
DgRQO+t2zZwANzIdd2/1WvOAdQKOxarQHwZabztqSe39OInXoE+Ne6e39fdjq4mzprfqFZE+FFkc
Xm5czc8cNRpjdCHAWwAb3MazqqAPUniNeugxN/2EzJm5RlfBoZdDe+OorVttsxWJMoidLbYG5WTz
cis2xswFbJfGg+2N6kyXYjmXC46sTokSfLJInRyjmfdzXIjzyx/EvhqZ47aKVoHDpPW3nSRQEp3a
c6AeXLnod6I3l3dYp357eZDr6cEZ597yiXFoKD2VkH4tMmALR4pb6g91W1Q7yV9+rnWAnoHdFAdr
aOe7HmDmmwq/kP3LI2/UP/lwXN1rrr5Gi5Bht5QA9NO6uMos86FVqGMIX7M/VE7sIucRjGYbVnZW
9DullP6tHhIiZ4G98LQT0E6x5NQrb08PU4fI5ksLM5Q5bR/NIXVOM63/PmoSxb/JRunG8hqEt3AA
VX/NpoMpdKth6udjDfFxarSvjqPKd7ge+t2BbZAYQNs86y9bOc19AJZE3YkMOfFDjBHGH2OiZec+
A9sQYfdofRKId2OySIL4tgxQGA8tICvdjb3+VCy52IErcwKtGJOCA22iLbffL+XaiXOLx3xAoaGo
TX3c5fC1XnkLynT7FM69+Vaja4H8imdDWvPqHPXUuIJGZGXDMkarF60Dy89KwIULrRaw2rpvOInj
uV7Nph8qVWZaONc1IPdazkFIOx77Wk0IYBPLnOTQJKpOfsDoy0sOgSmcuyWI0Sw3HE1kEfWe4UQn
xZdv7LrLb9RVn277ywWgPWZRKQZ/Dy55CyZvtGpqJkt0j56VpvdtW2EC7eRo8OXIqiXcQE2ThVU6
dm9Ia3JkscpV5Gx0myWyO231CTRsA5b+kiJIYqlSnpIZKn0pcTyHBsuh36HBubz2O59Ws4dce7vz
tSn906YvJfY+yMeDxBtIxwLK698Wk0GNscInShygJ9g3kvU1F9/MliImUTZjknBsiYD0L1pZJH7z
KGWH7SevixXy5dK7OINAyS5p9pXjY42YpLYIVVV0N+6dqzq2s2odAndY5WRRrdxyWO2xGIcR65XH
wCmmU9FUMBw8UZyEjjyQSpzxrE3FcGx8k8e4tLCVb9z8fepVy/HlK+JJMfZiLZ6EwdcGFRCMFX51
eflKfc6sum7mx6WaxFfPmHwQcyJ1iqgo/BxT9NahfzSbrflF6YrEKPGK5G2NqII8lEsp3leW9NDC
Xsq/P9L/R2r+h7GSS/7fSM3X38pvy5DxyvysRfYvZXn+kX9CNY3gHyTKqMqQnj2pDfxLJj4I/gHO
kNNr6XBCaMux7/8J1fT+sRI2SHFBIwLL5G/5b6Sm/o8nCC6FXR4nJCRXVZz//b++z/+Z/Gze/b1T
hs1f/496rN41WS2G//qPy7gB+XoK95CzPVJGggf+lZf7qbAVtn+yHY72qNqT70AEp1qYRSXVt9Mv
y/LPoW8NtcLkVtknGl1b5iKmczXcrnw4Cmu0T16dfTFmXd8vJo5fL490eWH8PSnUSWCiUHGnBbWp
uaQF8QeA+eGo2yqAPyuWoy+zdu9p3nBoDGmSAI3dq1L27ZdytIvHl4ffXBf/HJ8ri3K/bfOar7/v
lxBCVYNjtpM+HL1Omz+qYBwOcjHyA1Wx+NHJ6vyo4i7/Lgszv/PGobjvdEBLeEn+Zhb7r18C4Yh1
oPS1bf12cmxHzeTz8owOBcozraCSnSKMkroV2MwK9NDitul9Ghv9mwAP9dc1Fd4P8US+HsklRVsQ
95+HwuUhTHOBwoyYmk+LU3gnOTXB65dX7jLLefq5uIPA6vFMfvCV4pwzg4fIZyWOwdLHkWXKZgxB
C+Ogk8/eXeMVy8PLAz6z/T36mqtwDqUTc0vPyyh5ziJhwFEFMV7nwLqS2Hbxtxe3kErmZfT69+QI
8YAVkguvzO7LXbEEyHDpY8+uwOhtgPFZ5+dG16XYYS1bffE8r967uY8ZN1ZxFd7lvfI/lpTk+XuV
Vb8tTABdkDMr0aMu4CafVY3stmbERrB3Uonnr2EJ+87NCwQ4LEtZe32Zx3qfz1kM4T8vFM5+loef
0O+u4dqKc3meaQD6wL4v51WXmUyWLB6OxZDFq/scpS9QD1GsgLO9PNT6uv3f129dQoYCioRoHKqx
lCAvhxo0GaBt1rA/Mqm9GW2syFefURnGg++9TV0nRaqbgvvLo15vEraITbecm4SG0FOq/MtxTkF7
OKmfC5Bd+L7npYtwvjcM1L7H7EZudbVHViVUTNypmXiAu7ZtwrrPFNtd9sdl1qe7YXaCnWE31o0v
9twoLs+LzqaHLbpl+7f1YI9z7XfHOmvNhyB2/FM8Mc0bX2tTl+JzIYHFIV55h7TdwdVcfq7emHDq
6nT0OQaE/s8ky8WPJRgWzCWtXv7hLLL9EWMVbu8wdnWxty9yui2QSvA0XujcgEMcEyi5dumMKJsO
M2qvL3/aJ5D6xY5an1GPSp/P3iXG3GzeYMGlTVGjPVLDbvc0HOtzOw32n3nSOCelpEfnY4bh42rJ
rpJIw7Cq3qnwwfS542jcVcZs36m66e5Fk/g3IGPb6xCcFtD9lSRApE9Kum7MXzaeUU1AtdKpPmq2
0iPQ9B8a2b7yJ466UKZ2Y5tfPVvrcGRU7Lq16APq73K4YBRG1etOfZyabO8ZrRNJa3y0ZfWpp6Lp
g/uk/IGmWGUiRKIMBEid9y9/ju1Je/oFkFVpukLsBaBx+QtcJ8v0rnNrIKVNtafwVB2LFCdA7kDj
+PJQz6wtjwxnDBgzkqpbEgF+tBA+TL86Zq4TodKthSmO71Em+3uz67wba3tZVFhx3cZatoO4QEjC
h9zc/diz1V5uLuXR8HJkR21triD1GyggwaDq3gl/8U/6AMZin5u0x16e6nODo7/DF6UYSyqzGdz3
ZzkKvy2Pll1oMOhaKum5J807s7LcPa3KIWpQOvk2uSrQb1w12xubiZNbrFZA7C1wfZsrIFkgyupG
Vx5V5zsURtPiAPRCvm0T9FFRjV8+ZbnZ39hGV4MCRCFXo/QE0gI06WYbYWDpJ52FAk4+GfIk2dQH
xbbi5NQ/42LAwgWbyGX/m6vMoB4aJjZHFjypuzmscSkC2m66eZxF7r/qez879c5oQgMBWrRUvnHM
y7r4PtVadaM4uk7n1zuMq+tJnINrDDbK3wpMv1wTU5cHqh1881jMlNkrTvArh+LYDeGRZ0ahvggi
kgYDicLWy8SsJDxDP7WOfjJILHp9Y69Zc3djFTcJLicF5CXUUpczCQ7uSqNy8FU+I59tIbMTd4fJ
B36g1QbiI0lT9pHtDPrdWC7zaYHEcvZGzbgf8EOPdIWhSqWL8g0ejGN545m4updWIBW1R8Ic2l+c
4Mt7CctIo6pRRDj2VTdwPWJC2c79bkYu/0ap4WqV19iXy563f1U/eqI//PIt+8UdXaFSE1sMr7kv
TT1FYXu55d5ydfnBFCLoBQUIOguJ2M1exe1Dul3GKFZXV+EQZN4RwEFy7Edz9dZDrvbls3E1K0r2
AMhX4hZJMEzey/Uj3ukypezy2HpGcXINbJqWFqXil0e5uufWxgCrZnH86E9fkQ6BTo7w7cqjUM38
o1GG+6obqkYPc2qbd+6Q9Hd2YuoZJGEcVV8ee5tyortB6f1JrxEwKvHEZoZeL6fJnfF0H2TchaPw
wCflBtp4cWNht1QlTkHUg7xyZpaUCT08zN69/BOuP+r6kq0XH1c2zZt1eX7ZOsIeFJeOUR4LIpH3
vuitqI1FFfW+Dx9lnMwbpOyrW5YpQ3pgtljcsaHWj/7LeFnr+lrlN+WxoiN8iBEJD1EcdT/6hVEe
yrwIKDyn4vTyJK9O4tOgq2fAWq8Awn45qO31arE0UR7hODo73Wqlw4s2lk5kNVp3Y0U3cFEuo81o
m3yDGj0/oxnKI8D0pqNqPBg/RqMvIqG17afG9Srjbkjn5SsBcL9Ekzu2+bmw0uLGrK8/LcQS6r1c
P/wJePvLWcu0MjVChunYrh5LhR9EzuLCLzFwjtWKZv/yGl+f1vUYcd/RAqHXuQUTSEtflkm00zHO
Ru9Qe4WHroZxSy3kKjuguwgJglIQjRYqJfrmyNRmXmi5rcmjcCxXRqlhBAe7XeSfs08wjoOtV1CC
cPL2VI61n+0m9I++FaqO7+3B1h5NI/NyTOOVt6r3FaQPv7sKJLNEh/BrwG7iyXi55v1YYhefDtXR
LFlqH73rg8wn7cbLcnWIyGXBfBP4rmJvoIEvR7E7fyz1llGEj6jB2CBWmCuqyPbidZHo3U+GNho3
xrz6viifUpQCRAtBHJTDZjfNnainus3Go08k/yWLgVwNnn4r+3t2FORGV33NVTRgs37FoJO8mMt4
jNsxOAOpiw9Isbs3Yp/r9cMqhRQTkwK68sYW0M1NkOoz4BJAaQD4NKvsyOQW803vcOUTXYi3qitu
WRY8MzV64uu9t6KRIOJffrSY96XVGqpGAmPFXVVilRI0yNH95gbEjoj3eWXIInJD1nA5SuliRM4f
4tjqLuBqmqIIohq59+HlYa5u1NXgluoz+5BzSHvlcphJJiLtG1kTCyCtsuTIDHeBM+6qJukOLw91
vW706CHZMRcfkeqtnoo/j3NpxoCtEZBCQTmlge422vd/YxAAwhTToIgTsl7OR/aq9JPa7Y6TtHw8
1dL4VQA47UZq/txUuB4I+QFYE1RsztDk1GmqNFCgVZAHuLdT7J3JN28kMtffBiYcDAFgSBjdcYou
55LmDlDRgQJAGY/+PUX1IhrJ3N6Msu9ubIPrCT3p0a3mSDAp0VS6HMrQrAVWa90cM6MHctsX88Oi
Kf1GeLsuy0WqQrdyTcvI722Wb/u0pOgnUUjDsKVM5upEVUb7XoxVfIdsy/Qh8+vlxvVwFRKidkHL
G4wZGRkI100l3ktibzTHlIdTl9Wxj3vvA17qKAS4jTHcaRAN7yrPzQHZVuON8Oj6210MvQV+Tubi
1BC0J9xI2xQ9hLjficU29ukwlzduiutVRQ0BYCu+u5TNrzaj6xS1UyXrTeG5zStzqIw/knKcfxq1
sk8QG+UtVd/rW9cxIMaD+UeKCezZupl+Cf20qTGXrhSC4oly79zeyH26xIG3t5JM3OcZmuulU2X7
l0/201V0sXso06y0PEZEFwtY3uWwXdzHy1JW/cnKOlmHw1SVX8qilvd9IYOe5neRflFZUfuh7nKv
odNrIRZAJ2Z+GK26S6EVJuqDozndGNZKr919nPlNcrIqdNzfLZ22+Ae7bHpkNRrpfKvTlf398hyu
o561QEjfFpYw2Coq5pdzaCyp5c6cdyehOf1He2kT/B7LAhlqjGnNO7x40D4sgpQGwFQgNXtIhZw/
ObmMtZ0rQV5HWBia7p1QOX41XQXc/sZu2ugReIg7Ua5ZrdkI/laQweYqwGGvde04sM4uepTD0czL
5SGGvvAT8Hryw0pyYoW0zk20Yc2gLXZqLGAEd3MLiUkY+dSFpAWasUc8KX5vp4DGwtgeMA4aCme5
pZ4AyfvqTqElQCsUohmUNpDslyuaxXaNWadZH1fRAKzDit6v9rZZiB8d4l5oLrdNW0RZjKT+Ptdm
80uXJfNPu7WyP6taWOj8i36x97U+YZoQ13nd7e0uTyi4cn/luOnI5Q1FFQmiYhk8sdfL1GRGrq0F
UTI5YCodd4zvW4uAFodtG3HaHg26Jhr9ojkXs1Psi9GwAUBWmvcpHyEJmInzWY8HD5GOAeZ+BX3x
gGYeeBU4jBQ7nAzH1qgvdA2BB2lbD4XfqjJ0GkiUURKbsPWzlrI1giuuObIjvDoOXUdN9qvFQdnj
1DWEz9HSmtk7Vn78MNrWNESarurvQ91N50BSlYpUADb0fpbOWL3vklqf97U7rTozBMXvGjL6cdc0
TvIOkH9W7bVRH617sfTqCJ+zSFATaKsvE/zIOOzlEhj4L8l+PjR5k74pkf8LQqZtVfCOMkQChsLC
aSg1ULiJaryOtB2wqhJvJk+Z+au1QNrvkEhc0lM5LGn7upd27ETcKsVqDtD538a216uw8kqBtq4E
6JDu7aHD3TmBVmpHk52UXyHuifvOnyjD2Rhfq1OiwKcohNeHwzg51grVUfaDl5oDBnP+XHyy8lH7
piES8dOivFUdDXL28xILkRwBNM3jvqdTOoVeUrePpaxyF9SQU5d7MxOYB8WehwSZBQ35ixbPS/WX
J2vLjiMzU6N+9LLEgUzWTN03vQ2U3oXWqPnfXXwnvpTAxq3D6JVVdxQzvlqv3EX6CGZWCVyKhQqG
iKpeBqtJsywMznsW+KcUg8L+R7yoDkElS2j2MZlrQC/95JbWLpmFeNtXg4Fsd1WYr1VhLTY2JxYy
p4PRoeysq7SKX0kxlcjeZy2e6IYY4bxkdMV9jHUQKAWkrWdOOLuLhYIPbOxwaSzjvZ646JebeZXN
IZZRyxdzKXQkKYJ0fmOPsf4RBk2q9pmJbQ37v5If4XPo2HJVxYyqxSjEdHBxI+oj4O/r4maEUJH0
0RbGCyDpfyRxoP3R6o32Iy3Bq4Rx/EjmiObR7MPhox65d21ZSG79VL0f/ZrtBX3Ub0Jbb9xXda/q
A9i6YtqZVTNap7h0ukejn1TNojvQ67Ilcz+MUOZcCl5GfLQdb1YHDeJ/EOapT2JNJLKgcUAD9WMP
N8hnzZb2lbLQfNlPTZovewJJBO/mGpHD3ZSNeFMYejmfC6JaNxR6srS4yyxgykyzUbBZu7S8H3JI
eOy0/F2RaM0Q8byNY9jKhkJUQ2r5rejzuN5ZA7sqmlH2+WNuJi8I+wbaouCONqJl0HM3Mrwp42pK
nPQeqU25HJKsTJOdXfQ6GiaGnyIEgpIguq8QkdpDkBbOY2qawtrpraF9GWKz/T4oE3kgpOvss51U
IyBpKGbVLm4qrPnQ9UhXEX07Pnp+DGetxAk4DTvXXN6K2cyzo0Y6OUON8opT19VF/bF01YRloZmh
irJIgai+iYave5Ruj7KqUVWLCy0AbMpHd4IlFBaehYWdV48dNlyqNx4bL+MxBr3dgh21KzBotQNU
KZBFPYUKeMywGzyqh6zurHTS8FFRd01m+ZrtC9GzsPSpDSkBx84d53WZ7mca5J/NRhPfgczbHlKu
jvenlxUBxp6zqz7iYIfZWpDL/rOtbGcKyw45xdDAWFpD+dKqfupYPZkciSTvDwFfU4tKNG92RWvl
FZ12p/+eMQt4+wDqK+QPK6p847I45b4IOq2IuiwfunC2pHpYsqwtQ5OtV+9kqndqN1hVX0V5Ouot
HiB1hU83zb0vpZCTtdpQFMlOgyFtY2gvXW/Pu2/iyzgO/NDYSNuBBrdVvoNfUpmRnJvsjVCwAncz
dngiyvquQaCfqtX95NeEZnWs8YSZft65r+fMGJs6THJhHlKVukzAzzrr1CdpHL9t5qKq9+ZUe1jK
xVzEkdVOFN+9aug4QsIy74JWNz64xuJ9V2VgiUjkJqLVOsFLcZgGuD/hVBve8Fi5lbU8QKiVy94H
p4ePgDH4f1VWkHziZrf0SO/jEaBRNssPA/UXQjcxxHg+DrEldzkUWgvXvtR4ZQ9+L6OpSpHE6Weu
lihJfB7cIpm546pMmH/ZSYd/tZUEBZa5PGr7Vm9L44BoztCHWSBx60mSobL3xUyvOgrctPkxlJSW
9kOrmca9LfBoj+YZXcuwU6n9Z+sA+AyNgpvunS50/TMNkdo7BGWpIUIP9s+6bwDK5CdwvOgntLzy
2A7CD9FfW5jKytBPtNF+ldZWpU4oR+rmjRzKNC8Dnqf4jMKkBdVBX0HDm4BnXDxR6zHemwvb5zW3
W+XRyuvTCYqFjdVK0VGRDWlziYBjg0gmkUeDY2o9TQ+DoJyxs+d2xcZSjV/CDNSFsUeI23+9tFkS
7PAkt42osErvz17z3fpQ5cH8tl6AmUZmHvCKvRwSrz/3l6j+7+ms3Z6A7jMyDpuIOJjzrKm7xj4L
Jx6PjtsjNSsm60btYRMlPo1CA5bQG8wdUjabQptTB05qd6171ktCBHuamsiTRXr2A4QIXp7QM0OR
jzm0r8mkoYhtsnbENydvzhL3HE+0PUKIgRQqBzpfd45NQP9vDEb1FClR0rErVJ3spNEBVHfPZM8o
hY2YXmpLz2XhoPr8bwzFrEDfuOBxt12jRaeXuzTCPfsmjl+TPeu7EtQxBqh5emMJNxnt+rWgTVJ+
Z5tT8t4i6NrO6k3VefYZ3d/iUWGVeELhTMO2RUvSAzomt/QYN4WCvwe0AA2iDMEfW2I5z2DhoWzr
nOdy+ULwtBfF8KjRyB1E/hf0XGSvFrSvXl7Q5weFy7gS9UFQbRKtqQ/8Eliec451P73v1CD3qbCC
PeRsdw+0ntg203HSHWP7FqbpmUPnrBKKVHtWLaKtPABaBMOCoaFzngr2iSuG/lg6nroxweuTsFYv
3RWlivA59e3L1ExKDY+8WqpzHa/RjtfpX9dqTJTyftw4B9cTAvNPskpIALiOj3g5FGLqdTFl2gyo
kaTJhhB58IX8/PIHe2Y+iA5Qi4Vhs8JwN/NZVFa25mCLsyhaBO7bwKSK2QZvB2F1N6CQ20Y4OxJT
CBq0wBhosjHk5YRi3S7apfXHs8wFUPekMe5q0Pd/9I3Q7uZBm995S+JFpicbpEqS4FTawfgQVMV4
FrMrTrT+bok0Xe9X1tYHwgukA37FtlScgH+TxhL355W2H1UWake1q42vEdEzw1J56o7mdXkPBe73
6E1rSYKOFHV+9IT4AVBuLxcjMerEEksrzwSWc6iWDt1PVJZ3vtLb48vf+HojgdllkKfuIjDU9Wr6
pbbV1o1TGP5onyGJE/cDUcA1AMW7l0fZyBY9zWjlMXOV0oWnCbSpZQ2BiIu24+wHJcCYBP3SyHU1
EVIehVuzLOaZgr2PFZRnfneRWdwHsehDW43NnR6MRYTCRnIkcTfCfE61XepM2eM8WThzL5ArHWuI
j6o1EI5AsCjSXEfbGzrGE799wDly3NSrrAldrCs1xtzLUt3K7PPQu/pja4ykoiKHRFKvHiIvL9m6
4X+JE1YI/Qpg4m6m+QtFanP4DKtD12eWHTBMt4kcPzE+dgO8lpIu99GGftSEaTlNv8WspgUMaGvV
R6ChvtLBtjixGfsEp9aC/MTb5+1HuuGRE8T2jbltNt06yhNDgOuLnise35ebDqXHeS5MDw5LPRlg
nsmqToBDzFtSYNvy43qQEIQBmAk8nlvf3oRBU1cOXpA71jkFqJ8dnS7Wh0j1linuYlOm36BWrv4o
Xlyi/taUby1yHBhgamF1a0+OebRQnKTAyvP8Fx0irNtf/sqblVh/IIX6tV9IMZvkdvOV58TPc0Xp
4GyPmEO3Fm7w9WLXp98fBVkqVoB2OoT57SGvqFL66/NXpAN8qTK2sE4Zb2EMr+fiQPKHrLgaVazI
lMuvms8tFFJjtM699P8AQUCHt64tgCAvT+b6VSL0g1YFapjK7ZWSoeoR9XNVYp0b+HAP5C/YjLdO
durGxty/PNRzM6J5zH/R4AFtslk3Wytnip+kNOAD5NnJjeUAWOmWEfNzE3KAC8P1hH/pP92dv1zB
fSvhWlXSPFdG5bzJjXh+5yy4vgFaGm9APK6fNDBdxM2A9mhnMNzlJxIZxGaIewYInSn1d73foJo9
W/PJtlPxpmjjpaV+1Ha4Tg+1uLHXn5knBBX2Ovh5orAtIwCcDiqeDZkP/lPdqxqm5A6TpuXOHbFA
ffnDPTfUCsYmZaTocRVQ68VgQ3SxmaeinGYZfRzK1KbcWTTG7+8RQlqf0db/0bi8XFKvM6detYl5
BoKenwzZJxBMk39jj7h03z3uMhIo+KCXo5RxZ1to6VrnpB7LA5OLo1nqcmdmzXTjfD2z6RkKxiXB
BxCDba/X1EbfGwnXzotZU770oES6TTzfCGCf+UK8LqBlqVLS3dqqJtoIzfVBXbLp4Ti8oRqlQjG1
4wfu8lv9ws1Lyh27PmScYTJU7thtdlWnwZwNhTDPozvl7zMKxgXSPs5knWe3Sk6B3c+PWSNvimo/
O+6qv7Pi8xDhWRf6l3ONXkBBZ6g3z3Wbfu2pjoeaxARzDv60bZRDdOk//PauXw3q12gBsOMVgX92
7DHw4tzkMQloZAUZbSqw7Pt2Kn5/JHbjmkut+x4N4MupSQSdhrzMLIxYRuN95wTYyDXe+Jaq4G/C
s9A7BoOK/t2KKYcHv9WR9dCaAJXCC2lOyQyoWA2vh0BpNy7Gq2+1jgLQl7PFOCCwLifk91onlpJN
n9bm3IXe0rXvhKdpe8euLTcsaXY4ZONp+fXlT7ZlIaxSygboTW9N/kmJt+qU6E54FV5HzVlI6ckQ
w6H0wXdq+ajZbT/uC+TfKLdKI4d96yTurtLR/Lz3U5lQuKx7eAMv/6Cr008BApYkTBnSDipHm+us
4ZLTAzXWZ4mwedR0dfYwzZZ+Ay2wLucvwe06a7oZgH6hYpIzb015USB33GSZmjNq5fFeo7R5WlDS
OhhJ/ljms37jsnlmUjwDcFIR8yGp2mLv/GWWyrFVdRYihSHZWuOh7G6LtV9Pag3kQCTYlAHw1bjY
Qy9/Blwur95qyp1EUihfr9gr3s2Lf93/9N3KyOMxTk+dcKxPQ1zRJUl1ffw5yqL7STFdNUCXXCiN
dEoGgV4CwlsRsuDVuyGZtC8Tkc3jBBv0L5QkDFR78xmR8zqb5njPU+UNx9TSnF1b18g9pLVt4GTm
SPpAbWqMuDMq3Xo9LA3i8UVWDx8CSaMq6qYyrSMV63jU6l3d3q3eBEXUtjalfYyGzSQss7TnH5/x
aMJRGu0jLILTSj8mbtPE+151Zhzi+rV8m72Bsno2aLm+b+ox7qJ+KhFSpH9Xf2tFu8T4a6nY2geG
LTEprlJQDwHKwj8c3DGLPTZl7aekhNoS5TktfsToSutLI6ajzLJFD+veEv4hK5Gz303T4nxoAWCW
EcQqNJgAszvgEQytxHgMN9spt9TyYQblARbT91ObHkeZFKE5JjQwJKJbHyHV+imOVV7nhCAOKytC
pMs5K5uKxXFJ+/RDPQJZ2BHopW9mN2vKfTkNxFImTYzvVYEAdSF9/u8ROkxSDClo6TKG2CgoTEeq
WLqPyoAtjFlMW9Q72vZo2NM7sl53nla2oQG2rwuxGWk/DkMNhUcz8vmzShvx3kk1RNa0PEeduU8W
JwhbVAx/NImt3qcx1r6422ejsa+8mb5J79RNtqPiAryC5iO1cbWoMg6FLJaTlhqTDFNhB5FwkjLK
Um1+baGukuzykR+9QxTL6kmXHO9rkHioGkpYPjPmaJXs6eGCJdgRWpSvNNxS0kPbxt7H2dPMR6v1
KdEUgxg/B5Oz5HtfTObXws7Ln7EA6bAbkMf7I7Hn0qW5n08DaxS7bFCJvQmMh4ZfKyEbMzY3JqrF
k/DO0NgMjWVNi0+JVMYPs5zI8ACp+fYeqId8S6Yi2JMuWzpqRU70CSm4+dE0aELucj3L+Qhkeie8
xvzvjqXG+9QECLKbLUSjQ8r3oI8RjLKnvdQn3EwQuRmro9v75RwW7Ryv1tpaQlki0BW7yu4WLOHz
3vyTNHrO9j1d54F/SHSs5GJIgxZe292JWLmoPzptdT9bfWNGDXqj33w1dO9FQCemkWU2UcyYC4eC
Bzzl/bAAP9/VVp1+xqNEvTLMmt5HqiXi/eKm3WfwBKAYJ/wz0jAZx5lfVM82tgvKWH56uQrS+6Vt
BpveeVKcaYpJHBipDNFWk9YcRNivJfiZ6c73Jkh8mo6mjsQlSv94iAqac3SRU3y/KldDKxrWafpF
CwL1p5nH3Y96yPr3mZnLx4p3HPdtLa+/Fk0hXs8dtOcwyLq5i5Js9j4HcMLdXSoBHEWlhrJO5Is0
/4lqQ2IfG1uvzPs2VupzUqZaRm/JBmTSzDVIiEQE/vdKTVq1d1Xrn92GNvFJId75PSuRJIr0bm6Q
96A8825R7vxjqi1a/aCKuu9jIajipRNypbaRdW+a2lHF3rZ6/e2CWma6pymqkGLvdI1Un3bS3ph6
A9HaRNU/0M2m4O85WtEenSmh74zyFtoTrUvZEWAYKnh6P6VOiIlTlZ+90oer2CRub+1sUXn88ngR
MnQlDtehsIeWVuKY1Wa4FINHuw+658yfL/5bkx3dc3866NfQQBEKaIq9vF1qozlZiPmWK0W9dHYz
HNn3NHfRNMkAJzgHpTGf+8TL/O9mo/MW0J6jnLDYfmWhP1eyU0yn8yr0s8au2iupmnMwoU+9Q42y
M06NazMLpbr0R2JBsA7tGFZuZDjEHEjt+F0b+VUKodpETPuT2Xb8y2Ph+O+doLG5wsc+6ZEcjznf
aVorXNQ7rmqnm9NvCFvq3ye/aM1QBVnyOkh0Jz8umrZ+G21aVhybPVi7TiXBHDXD0MU0YfM63rcg
OM1PSVsM3F62cj93EwCFE22ZTg8DXbqfNZ+jEQbUkOg/K7/+qx/KGG0snrT0/7B3HkuSG1kW/Zfe
ow1aLHoDIFRGZqSuFBtYSsChHcoBfP2c4MyCLJaxrPezoFkbq5oRAeH+/L17z0Ul1Dliu6wGygQm
2fWLj33rKCtCQeKxcSgG7GUtegK43XWMNaMt633XdM1HaXrQSDkbWS+NqoG5umOPpDA3gsHZeUB1
nBB1x3rK3cV7W+CAid00G/amLINRxJOzMpnMGHu7YZ1r/VuH5KQJaas5ZMo72muOdVCEc+q4ezdF
LBYtBHp8QVnjJWRakNaxrRfS26PMSb9m+G7Pc7/WcPZQ0jHEA6JghWiOGIUWRdlBFYd8+IKigB8x
IFhLYxqXhhEJaWrTcfJmoleMDCzWQwlj0NzTb7W0GCBpNcU9aReAWAF3lZFdd5230+YJqy+akBXh
nW/La/pmpYEL3+0D8ligXR26bkbhFDUTANUDp58hIJBL+lbULMaoP7jKENO+L9aiiAs79T9nAzVv
KOqMG6un1sRJfNC0p7zKewum2gTugKj1gq6t3zNyRvGT3AkH+cIyD96XPdXzV+KkKZIe6cyEbZZe
b0bQS4ckXBHtyIjOivDDEWXhE00N89ZsvfmZL7E8Y5xY7sAZF98ICoKvSZU8aAOD+iMJ5nwRrYGl
M7qzYsUssxcNwcQ3iJlV0f04z5SVEJoXE8CVfCn4T49FYzm3qBf923WcU6qbvNGJCG9ttfdGMFkh
bUg6DUEH2yJutCJgoJVZjohRXCK2G7RO90O6I9arhNQvrgSpGPesUrq3aSZ3RJfUMqjdSMC3RdxP
4/o50E/rd+ilpwbnf1cHYUXCTBkT9SOT3QjcEHGFytpxa8igdnf2UpgnXuFExcwX8nzD0Hf5DKba
zXbKwH4SrfhqHvUhzcFj+OtkRLnttTfSKcVrnqR8y9KwEoR6piy6sGXwMmIXVsINFzb/H1qADDD2
Zxpv7lgEdTSnVkVmRoeEZ8viUt7lfaUua9saP7oBMSA/YwlEqKqO69mJHhK0BaWVDILKT3T2+Rbk
rzJXK0pU3efUgee3hUEepWJNm7gNF9GTDuqXfXorpQNO0RxK98bn2c/CogMcEKFJpNTUJzRmMSUh
yb/maAVTvHhjzmPUn1U9Z/XN/aBUgY3IdRo/REUkvkeODPqB0lUdfZnJee9P/Yc+px8ih4YZUqRw
9hv1fNn1FJwPfeVmA6G4iHbC2XeaU2EJtIk8Zt6VdOyUi5SbwovpvYHosv3BlWCOJyuJVmMWJ1gR
Fg3EcVxTvo/XjpFtykT9wPsIZLor9atVz5v3SdOmk0bZ+mkEpWXspxm0RFw2SISipgRHx2x2TZrI
5bXNo9zQuKuiqsoutnJNuvu+NPnuXtDan26ymlAyLbfbSrudLvJ8cU8T+9yy8Vbpn+ZkNNAxFvmS
hqhdB+p7lDrJdhTZWKEByYPn1SgrcdEVDXfL8tlBYyjgk4zpQxnqGEBnM+PO7FlklZZpn0uq0ijw
aPo68JwtgJsQpWOZ16161Nx0vbfGdEChYZu2wAO12n6ouCEfFAsefsm0bw02L5N7SOppfy10a/pI
dFDSod8GPfOddWiv7EFHMmNP0nOjQTqINUeFNC6aZUetN+R5ixYzt3O5act89ZF4BNl+NpL8Euki
tDN4poEeVZ6efxSOqb3YCKooeanreCrfmtq4H+vAi8rFPGrl8CIttZf5ApgBgliYtnOcLhqPe5b0
oeN1N62zbh3b35CxcLcM2nbB4fSYSAvf+Qr6E8CJ7NiTZaneMKVcdSTVvRRj120ytLUUgfyvsg/u
HSqBawDk5gsS1aoGY87cdzvmjX+rIVAKG3i0J0gBzqab+g30w5isg1tLsQUiRCW7Y5xyY0O3AsVa
Li9a5d0Lu3RjIm62KrAlCR+8cxFKcA5RmnOJ8Odi7sRGrweEwEkFKA+nc5cUZeQgyrWRhkeGEkGY
ePa12UtEoIU7vRqJuW68mVCJSss8jmyeuqhFp9/kaRDcGKM3GKFvioslaC5yb+g3mrC9m1Ebx9gq
rCYEThw8+TZ6qDZ5IJyEoAaZrJdBkBR3xGU24D3fNBGLYVa3ynRPOSIwuYr9xPp49pszA4WCor8p
lkQnHa+JHntLTEShagInMGoRuMnIk90GIWLoZ+6BpPj9WKlrz1tj4pPv9PQKDWmc5+l7yimxKA66
QYhZKNVDqXvxtJYtgii4wqv30FEmaiahwwVp9mASFP3xdKmjzLJClBq0lGPSDZ7X9ehNsIMmrwgb
rUy3GrqGkONHnM0kqWSXow6ZabBEvWE8usZJgEe15RbQG4WBjpD1xvdmupIGsVZLZQKpq4ujZlX9
ZjDaT2/haKExPLr04N88sePzJiDINuXWyFvOza6RLTunnOPVdYE/JcO+ztbYZk+bgoZNQJY3edG+
d1ax8ZORzMppsG+EdC6rbPkURNvFi+ZNGxdr1y4Y5F3lp+JBb4V5nMZefx/lMhwQyfmxu2ZDVKgg
rmej2QiPsDNHObcuVqe40nCX5OVd5lrasctJebIq68WgYI0ylNlh2zRdyCHgCnN5f63LLvjwvObN
opkXG27pbFbO5JHTlVcAJ3c++2xUGmSEjp14ZZ7QHVM5VxEpq3tXb+5NK79bWBkQK6pwlu4BlND7
YooHS/6oDPnpj3CLLeOi9YkucocYajDUav9OYmsv9fRR99cEGR8+iMnlFMOqEAD4iFst2Fc9f9Si
C2jDYfFfi8x6IanjNSutJ4uuJyhE8C6hm6VwAUbOj4gyH5cZOx6DYadqH6FIfnh9m36l+Zbgla3p
Es5XEkZSquVlXsv6lsEi0vfmOdXa5YRce76368w7GgXIVbc3It7fXeF6tKYLinWHgCqjpYyr+oX4
ylbeWQ2yZNOrhovWq/cs0CgQyoIYAye1NQ6M/hdHOtYXx4x9q0rjhixOh8IntNtsOwwtgObhNRdB
G51Fcw4nx+SSSrn5tIUbfE6Jn9/z5ssQmA3TWWN6TjiCb+fAuiqt9L4wAR9pejqfEreBPGzDggXF
p5FCnSP+p8w/zpp3mk07spASzl7zCq5VbIesknkk/fWGbW1LAtbJFmrfUdKPiPZEn86hU9fmwctm
GQf+bHzPwSrCQAU4XuQ2U+qaZ+V9aR67mj6I1B7aFNrm3NmPhAtcp1oCnDppZ50v1x7t+TDndsJu
qTNgGI3RvTCsxroI7Fee8zVGNm/VoJPZnrCuOAfcE7eyzKsi7Gi0xE4wGBem7N0gbglsiBKf/N6B
BI44qaC+xgEZILugbFKLGUwu563Z1/u86mqPncYIqID1gX6LTs8hssuR7hj48LHYstWWBw8wnhtJ
MoL1g5+wBoO6yvK7QAe/eqX3uXlOTetwiYVIYV39hWWt9yKj8yzt0JVN2V9npRyeGqS4XFDSrtwT
7cJc2yq43P3DQkYH/ZG1lYeRDka5wTCEo7hJUP/vGM+laHH5Fw0uUi9THx3DE2wFvc6DWQYOGuu6
bYHIkfXq14+KO9G9W367WGywpMPboxLvtknU7Jb/Ows57bJky/mr0jZ5gTBjk+U9unG/nhQaTZit
2a7PrLbeFkXXfGGPJa4bnZS5R8tj0EVBY/9VK5ctbxjAOOymuh1+mJUU70FtiSerzkcvhDat6L7Q
nX5eU+XdsQ3gl1CT3bzRVzGtiJbK7IYF7f2HQUe4H6laptMlF6plvyhJwIhIkK5vVEa8coysygbk
a2KvinWCEtJrmqFJydpWdPdZ5g9wTbJsw8lflQezD0bOtwRddmdGqg1v3G0LtTVZez4Sr5f8p0GM
Y+4wZsfgJevbe1NV4jS6rrNJ9ZZFrMrnk6SdsQ30Vr6YGJnava0wO2yzXkMejqqfvr42UGeG08ob
GFnOsh67DD0Urd11UjfNmIkPlNg4ShahF5wyfTIt2fFFT7E7jvWL1qdU7at9fgeW1W+fuY9uEQ/D
GGA7sASI/GG15LvXJbqFP8n3Cm5NRQ0byFKnndxr6GIZNtB24vlnlyyMsf3BllB+AZtFM9yZEtW7
UZrF1eoB+YuJfrP6L5sAWxpnjqVFmYmFBafcOH8QepsZIfBNWimpW7U32ZpkDWSnuh3Zv+qAHTzo
koeyK9ULMb1JEpuTa35WNm2KKE8sMlaXplRVXNag4PdCH3yFR6cs7vrVu0ppub7lY63Ga6tc5QXg
2GRmn/QXVq7eK+hTC1qprH5C0JBOLO1rCFT5YhWLdWlkFjxxfdapzwC8tsamaxPyW1C4rneiWrT7
qRNBFY3KbumwG0BDwtYTxpM7rt59kNSy3ppGOd2WCdrnsMqN/sXM3Pax7dbqHoyxGEL69BRn1pC2
dUiJfFZVJiUWCx0H166RQpW/Gav8fc7h2wilz0Y7k7nKz6NbeEZOL4tkOMBKT2KYMeP1arv9bz7l
7zMrTkXo9GAlnJEBIAz/OpkoxQK7We/0w6K1xrSjdHdvg7x57pAukNBbGCCD3WRP8JR1j9avvFB0
4rZW7SS/mev8bYiMVxz1kMUMDeUac7S/fpG89hsq4xKJbpcVbkicDU3DWmvV5epk3m9+9t9nVoQt
MUtG3Ynd2v95jEyQqlEU0PcOLe283cAx7lGxhWwW1+HNbx334TcjoPNM/69DMu4mNxPN3Bns+bNe
1hh5vjjOjge/CJL+w+ht9w1gHvK3ui0H2pCjETRxJWwCI2iIO2oX8OaEaQMucffP3+VvDxbzLBh9
Zz0adE0Grn+90KNUkyfzxDmYk93yMTP0X7N2/1vlAUobIL+k8iCGZpB2vgN/GpgbnXCaxTFWrnA/
7YK6KC+DmrHUP/+Wv416z59iAlxCoUuywc+/RfmltHKRrIdEusbJ49i3l641PbrIiThupePWShzx
3wpSzh+K/JFxOaI3FsK//jSEXQ7GTW899CJgUMaOxvAI4AfSkfU3L8Uv7tVZhwVP/Y8Mnp8fm0Jo
XWeN/nqYzWr9MobWOqW+3f/mifjVVQT2CuCNV++sK/vrD/ITmmUdzOWDaxfWNZ5Ktw3Lacq24zkM
ubI4Suop7px/vnd/yFH/8k5wHc8EEfR8xDQwPP7rx5LEs3Ra564HJlYZIEUy072tS7j6J91YxQkK
CMZ4HmfNj46llqeFrinJKgjDSSrre2tmJKHOZbRe2Jdml5JMMEidGWVvnG1X//xtf3GNENAgxjhz
9ZFz/vRlZ9/r9GBW6MEVHS9bwpRthjLuVm2IdTEj4CQo4Tef+bdViiH3mYqGdpTbr/9s/BAlTkCC
yNZDxoStN0m+rqycuVyWP9eMf//7H0ihdEY3s0K5/k9yMnkOtKfi0g+1tQC4a9IJIpvUxLBRXqbf
1TjvHtZFGG///LG/WPYR8YOvxAUNBuBnVWdmBzNuYo/O3VAWx8RBPVGTJnbdOL81sP/ioxC6QJwD
3HOWNp5v8Z+WJHchJtWQ5nwgqr7byGDCF22l3nio6rr4jRbkV5/FO0sICQZv9C7nP//TZ/nZYvkY
fQmZGOz2xXQWBqkWzaSwLJfgNzrfXzwmAIDh/CDwB7QU/LSgU8Nndu8QaJE0LnHHVGjwc/2quEi5
nT5FHG28f75pv1iWsFDDZWRDO6Nlf/rEnm161s8rYJE0clvbpU6rpbLu/vlTfrVAgMtCSmmi2kRf
8pPQfNIaZOYGP6wAtPix8vRe45Ji1D5kjfmkuZN+VQlswihi69uAzfTIcNd9mytUiKFpifkyScS8
GUWCmIKWYbpj7rz85k7/6lrAvaP6J/oZ+ctPX7IXddN2trYebIRpcb/2TUyu3vibpeBXn3IG63IR
zjLZn9EwKl2CeeqC5ZCsvrmrBFMSaaS/0xb/6qklcoNFh58DFO4nLXdWGUMyJd16WLxV25uVrbYL
ExmO/YhL/ri5/w/d/xfr9Z+e8/htePs/vP7prfr6z79OX+1b+Rfi/vnv/y9x3/f/zcNuUYWf2e9Y
8PgT9dUP//mXr/+b9f9/oUpEjf+R4/B/xH1L/ze1CK4e3G1/qKlZH/pmHLL//Mt0/w2rA+2R42IQ
4201/xvgPl/lr7sgplIb9SOMwPMS9KflLNeqJR1U3u290ulu8WeO11mWVAf02+vG8TXtVjebkv7O
MGHrIJ89CHZm12u7nPX1ringTbAzy01yTrMT2SI2aB/H76oSbgxZo3hX1jjt/cI7ny7zfPoqM+Fs
9KEqo0aN5hmhqbaIpswdMsbsHu1+f8qaCQlAVssCnDXBFeao5iuf6Ot72nLrBrGE/lUAeo9zFJod
Q6LC29NsK24DnSlIMyn9YW1zSBQUkP4d8k7j4AaD/zzhjzzkVVm+r9BOXnBYQ72RmpRb4sfJhx0q
/6gZBhGbqU5iFmMfGqd9XcQID+sLNXvewWbqfJBV5t2dG0wnK1PySZpNctbFQveneWHUHvwC29rO
UjZfAn3HrTQzGyf7mGkvnkKhEU5d0p7gFcgrV58AgIjKuRmIOvUbPT32ojBO+KTmPWOn5W7K2/K5
Mp30URACz+qXBww6Ah2uiZ1Z6+vUDMOxqjQYyCU9RpqAhZw3GBr8XUEA3uUozPZ1dmjygOfrvy1c
7icGkuNnAZ30Mu+DuY9AQjC9n5l0hGMxGQfJPOZpdgsjJmPculhw5gr0Udk5bRNksB3LzO6eEgbH
DKbxpn20cqk+GrOqD+vQt5+Fg6E6zLXJAr+hcgwG+hL36MC3vWV358nIvVHDtbAGmoMBk3IkUKEs
mqe5NPYu8wWwCmlAUhxd87Ud8ztilW9bO2CS/VC3lIoco7wNQMBqRzqmG2o4hN2i2Mo0s/eZMZws
IydOnpZ1ylHpDqKvsU9yZcVa852SS78Tligj5vAy1KxxU+fru7v0eyOodppBnJHndCTFFk1skgw4
jfZdX9tnrk257pNCI8sn3TByeUMSAJDFvzE5XH7nNXNxz0CmH6KE1T+VOSYxQNrvtp3UD0DE/Ubi
+yCsFWe+zT+0Tt+sWYl9UGZPKmD20VtdcYSMGc/9u2vSE7Uxmg9asPOUp0WMeZG9vDrETJtk9m6S
TDuIIt95WlC/msvsbP3qDg1eu601puB0kciLGjGlNlV2hSPcPdDdDgvhQY9hsOHV0y0+ByreSt0Q
S0dHdRh3aV/uzaz+QFHqYxKuNhWjDLeeDxbhzVEmVvfsfGGf9tEY6PLapo68yDwRp43z4ov0k3n2
NVMzkOmm8yU896YQiQor1bbMugf6kjTlQnvOYDPRP0MKpdFOSy+rleFwD+CCRvKNlwWbzFOEVZpo
+LpS4zuKuzXziKr0ukcZaC3sBVHsujHf9UzCT4Bwotmoiftp83gArzF7gYqJGwwVfrdw8Px835J0
TT/LriF3V0/6Gf1jVXLbjGgMytaxD5Vd3puy/h7LR+QFxAg59NU7aubQ4v2EuAivg3bbRjcGEhQL
BkDaYh0CY9DDjrfuwZtM/wZBJg/I/OVSUV9gWXqEBljfjLPGT/fnsGUasw3QiA2ssYVHX7EasbuP
1n0t0SN16a3v0fnHM6rfLl3qfdfDmoTZkmzGqZpjpyusk2evb6Ba9RwjHpNQcE3ntMom6FBYZo4b
40Cobt2uG99mm5tmzHV3rWwn3ZFdn590Gj6C+eg6HFuORfHUGslF0TA+D7V1BX4xAYHIWGKPSMmu
YVG0H4tarTeCRcXHmgX1l1Xp1k3a9VhEpASyGjROXPo2LTylfjiDRtfBTZy9oxk/yoaZQWC0PG45
hzjfGVXoBqq7WOnlcQ6cG8Zihe1++7N1hOZkR12f2tHq6w3C0eG1ROM2AFWOKcPmo8GU5KJm5rMp
ZwRNxtCfQDm00VBN9kMbtOOtac/HukYqIebpbcyN4qa2GDl7k95nodck14nnVh9Jk3gfJYPWJbTG
2j4FOa9q8QfBCOygX0cGGZsbHyXP7bzU+XnjWkbiHB40NS2IKYzbKjU+VnsdtpkjjK2DZOdh0toz
LsvQU+gT68xyVsyXBAtnxyRbvedhlvey0pUREtKUvJ3nVlGLEiCC37nDyn0JoIjWOdsHS2paOVvY
nuw5gVHugdUs4Rm0ynHeio20t1Us5t4x4gXhjxslmdu9ty4zDXT96jhMNmfZ0lcnss7qPGRzt3n4
VmW0G5axMrYFg/OwUKNF8ifPWdddGWIY+A9NB9ssaa9MQRoHuSQtvYZ2yhncqgb3NA7PZdtV703X
WlFegI1DzJdsOC84mwGWiMGoC0lqWWy5FRWbMVKIXPMwwuTanpvIrcfm0GSmdt3N/NBQR70ZIksN
ESbVr4kBRxW9K6GF0ayCJ8LiLT/0V4+tITjrLH3N76Iu6Gn/IqmP7IHQ+LXtNsBnbkies6DYnIfG
xDanZQ3hThvjaXDgaOQoJtx+u/rdc1cMsZrtb1+fQY3IGfSd2ydcnemR9DI2aQz+V4K4EBnyKvlM
Bsliq7qL1tKKUFCMHfGbTuECyShy+3VBpcvGwYg/RvKImlIm28b81Dxy+GAmIZ7me7q1c2hs8tFn
UngJArvEz+WdncplPJfqa5oVw/NOUw7Li4J2wuo32boIiUAz94i/m7CYMeJ6y4VfKKbCaTR6Buow
6Ua9a4I5SdogsizEfZqjA5wJ4kyU2FmmH/qivc6urJleek4kqBmOywRLK1utb7o21ytaINSq6sLS
7H1Q5Fd5wXhnBkzUrvgraOd/eAVTVLGsMHgCOxIwZ0JDWXLjWf33ort4gq5dp3uZKutmttNl11ia
vICuHyY+QnhPVl+o+ZFo+jFrEYK0VL5S5AzHcSBvfWwZQgR+a8Srpa7GySlu0/GoL4kWVnImLTJr
jx6ct+JMEjN6RE7yikCC6VlM496a7xD56tGYfKBaMy9Tw90ArYoHBhpxptWR3Q+nWsu2E/bYFKJZ
P9RPWT2ihKyrH4ZTRSvNicW8wVd9VQ7LQWeId5FLhJXcltjJsjeYgYw/bTdqBuazhbXeYoi4XERz
gtZyMw3w/rLK3k+s0XvHLJ9W1GRbfx4OTtFf+YLAvT1YKe/CnqZQ2mN2mCpEhVQAF16d/ehLzb6v
V//bbJawZKDlZzKqh+K5nRmoAsD5CLx13cAtLNScR3M5vburQEuS0L4hbA+9gwpHu3r1lcgvkV1F
hU4fAi0lanLn5JWFEU7CAmk2P8P6F9ftaHfx+TI5KGO3buXIK9vW7FPh3jMy/IEC/+BoaiOlKO+s
cf5mPMCcrGn0cOo5Bivf7j414Rz7FHXjmNSPk9AfFNzmUK/6S57ZgqKrevYDwQCtVT6Bv/7KW1Zs
7aIhEzJZqwgg3A38FgPl0TksssyRhmqFH3VV+eKVcKJQtKau3W8NR5mhsfCmhVWtJTunyuwI5lq7
Ker8pOrmskKHF5IZczem7r4dIClq/oM1KioN/Dn3I1R3VHczNUaNar3hjW6WaBSfue/cjJa+Uxh1
srPwUqmKyeUSXBrtimlbMiEcb9y0PBaBc8WAFtvxhHg8EPW0J87bb2Jwd4zigebhkYdeZALW0xC0
4HDN40lpNsmvBXie6QNMV751vHYNzbnOdkD5Dp3fZpxrli8Wfq1Kjwu16AFU04WZGtRU676iNhVs
K72J1pZZR3tPkwm1TKG7j1phXYBJdC71luRLT65hmd9hvFpiwy73ZSAR0fnHXNMfOkoeU1rvcuo4
KQzO9dSziLaTFZmrcZ04BRVu3lyyJ13qSfNDm1cZQT25SFnEfb/ZNYzysrLM0MkP17pxLXzz0LvL
7Vkuyx1xkVWNJi+rueaUcu0R8cG9rQ/Bpu+zV0K8rvIVr4dKWTeG0NEE63TXPri9qiRK7KA+MSl2
XxK0g06ucwyb1DsPLPvw0mU7IrdCLSOijA3023HwFLA9XuYL47rUTE/aDEPL158pphKyIX0nzsVI
4RPoauN19b0nPNTjpsGy2hQ/JlikvCdo6BjY8jisRNW4DYY/cGVNrclD0H12LmLMBXkxWtD13mNv
iZLkh2ZMF55b2vuqRASFuMMuNeRWOjuL2/YRIix8CYWZxSp11qj2Tf+jLsT8OrrBSWgXQhtmZLrp
hg7apanzdYZhQisJYZZzr6QAGuySBDPE+N7Q7Ui0fNRmd68YrhYjzK56gFJiFXakSXtXt+lj3Z/L
kEBug34YDn5DwulgwWnru+G+UlbGKyZ9rudobnPXva0LxFUwAa+bXnx4g3brGet+8hycEaaFpi24
MDoz3clRhxIP8xvkmZFtMzFFk8WFIFDWzI1n8F0ysszmEn3K1+yt4oTGLw9ts35f+CtDYpbxRG9p
W2jmTguM58nU65iHub8zEBIdZr3ib/ecEUTp5iFL5Cs0NnNDYPF0U/nVekt/rw8NoUdu5zABz0lw
9tr6ppHDnTBsOwqIQI3aqb60Wrc7TO3YxVqtvVdj9okY/s2zCzCSxBIxnkeohY7y2aNz91wr77ry
ZxFzjmhjnAn8jLbYuUZ5qXsqZyk6D+3JQ71zAu1BauWyz5PWgeDnH1XQfhEUoDCfdPPRsrwqSqz+
DAA00t1Zz+K084Wl9DvuPFYHxxGbc0xh2QMco4Pjx3qPKJ/Hs7oaBlofhak29DPSaMjoD7jCPJSQ
M+pJov2pkvvenreqa8EkaQNpXsN0JHR37+bpg9FV7W6W4pztXOkxdPxbRvoX+WR/9AK5SnCdp8R8
j/5HmrPEBUP+VSP1CM3O3hgmTQGdXqIKzJsqUNG4UFJ7VF6LDaYkQIuZNo9Tg5oTl/YuzcRR5mUa
dhmcO2blPu5lA+GvyihJtSZUCwK+Idd5UU1v0+YLIgEZLlmwxgK/VLzqnbFftY5f6nHslCig3QUt
4TR0m0WzEfVOwrhsNRdJr36snHXaaFN6DStxu/ZqxbYmNgt3NezkU8cqfVAGCNrMdfM4bZMXltqT
HST3JYDXUOb0jgo2DLNTICC77LpJzGdsoTeMQYuNq1R/mSX+Rdvq70L5X2MjzgYqI49GXasQucy3
Rm2YkZf7FBsM0UP21a02DeNtbcknY7Ie/Yxd150HghbGTTY6O92gthrgtg4lutvZfqiGcUOqaSRU
P/CSZgdNwDY1+/ehIgcYtbydNzd0y8YoLfw+XLFpknd6izzjO0nS85OCiBvPVMMiKyINqt9WIyhH
ZsV3ATU5Si3tztLyG0K6edIrI5JOA73yTGtd2fsKnh47g4qhIbjCppHyA3PoeGuJiW1U/UdvqCSu
HHubmhn1qBOQCG5fNQtUu7TbJnb2nRtiqwYn1I15ekw7ZAIaxWhLewXuP6eTdpE/LGG+lz47wdT2
/M2+zDe5bl5XZJjtWslcqZwT84wM1LJbt8ThsATUDxycYsxez3zjyJqqu4p82qGwN5qsuuska+sL
UgTl02Q56Dh7nybQIF4YiN4sS9NvOsu9b1Iu4mrO8SIoAszM+dHOMwePxUOjR9NnLOR9npWbLBEg
f/J5h5vjoTO8q3pVV7mYOBxUV6XzCCzGjwEJPglc3oW2fGEzuOy17jobig1ebLm1fA0Xjz8OG02z
X6rajjXsRBvB9WDeTGJJgUmQR9GrWjwAzcF0tH2QWzoPukXMr5VRX6ZtqNLkwmWwgTLeR8+Dcvmp
Oy8uAIATx3kS4EoM8G5bT2sPfb1e9u66JR3lbvKRYS5J9qMYs22FLngLFuEo5XQyRmOLb+Z2TEcU
Zxla9pQBmr9y4lBJ1NppcUlfgOtaHzu77LdB4eHRUVu9DG6ms6CHvTPyTA1FVIuVx9GbE7DX6wBC
LfVzcZ3Y8FYQu+2Tut6WNs1a9qdCz+7KtX6yZyy+7nRG/3o5DRewNkthFJFf67fQC/HrdEOE81vt
CB6QvNypfj/3T6Nb74W1PQNlotFJmWrS+2HIoeMv+DgnNPW5PmzGzPBulFMsBG45OyNNdrmZ+Fu/
o1DhUT9MFjLC/KjZ/qUXNNccPC+qwfkktyHMCuNhnsoe6LH2I2toYeFqp6hfnsZUQDc0qQHae9fT
ZOw1T0FBpY2DMOy7xdqr+V7H8DF1nP3HREB8hRaS62P/WgI51f6HujNZjhtJ1vWrtN096mIMAGbn
nkVmIjOZyXkUtYFRFIV5nvH05wNL3UWhSPEUdtesN2qWQsFAeISH+z/I1VECUAbIrDxQPcWDTBZA
Fxttwx8ua2B369EfboGIXkCJORBSp9oY4QGNgCsQ63u8C3EJLAPgVNnRSK3zbLR2QkzQ7TFXroas
UXlfDWujrY8ExQZFkbWiaPcub4KVLkl7Lcwvw678EuZkbYpZNjswErRrNTc/qiW+4j5lPkO/CAyE
cNX4xGqsC/xcQXxFmx6OpgnGHvNUrJcVamRxwdNOnd7K5dc8hyDfCMqyardLvJ2sDufYMnMKVOkB
JB5YS/B5VqmS2ntGOcGRi41Moq8Lks+xC85NjbdfgiYCLfq1X4D96qKDler06bUYRTDlWfale/gJ
8rqAvYkRjv0CRSFblTb7W24569ooHq6bqgkcKavzB2qLWpi5G7/jJeORnYP62xSD8Wi29SPCxsEm
hs556k50WHksvXPLLve4XR9EMYZbZFI2Q5mRZrXjWk8qbZ8hXm7UByWIf3Tg8O6EDLBXN8wS10Q+
ShvZ7VU6wr0cApjRZQX+XABWAyrDY9UKmyPtQLS54+gUft0+Nb9AjsVZvaoyHuPQTRpn1CmeJTQq
+77d0adct2V+ZxnuY5zYyob6C+J4T3bs3cptf2q17jYZr2OVxLHAGKi1fnhk6jqdCdzrv6px+ZzK
ObqngdMbkAUM6cEozROhCmfs4j0WefcjapBjGn5HtP9lMEhXav9GUq+AzpI7mkdZxFcqar+rWmin
jeWdumHu5Eg2hbLwwQRLoWOrIltVIeXUQLTDUQ48/SwQQbcufb6CTWFquA/VQl1TsO64ee3LbAxv
xzK+pD9CemvRFHApHZU87zCbARPdd96tKClDWzZnChUjzju8qwpd3TWp/1TLEWmsuzXhxWyFpt8J
t+zooyiXUS8hq6vnGqDIqtuCrBuh3DXZdqCk6RTDmQo1ss+vy0b3TYqiKFwP6TO3N09CuFAoLLB1
Vd87r2vYxIb5VHcKNM3O2JoyqmgKxRGzIi+pYcsl/g68sLb2M/m8YmdVor/hAXeB0/HAj4U4NSzo
lWrh2AG5qwHe9hTekrkpe+lrU0ZnbUCpWwq+k1LeWzSknChnz0TkbyfSoJgrpF9dJ1Llg59MNVCI
hMFEmvUAtq0UGgSB/aLCUF+Zfrjv/WBC3zdrtcXFPpNkdLRGlzJx+aOm1gE3yN+0epAeU1oufdxs
giRTrxBWD/a8+POjHZCiUYgmw+W+hBFn506r2rho2cG6QkFoR88ug1oCrwjyeyZLl3kjU23Bro4M
Rt77riq2YQGpPFC/ag2BM8Iv9PPwaBTI+vRykNC2qIm+WM3IWwYhyWetYVT7BILOoQ1HcZsWdo1T
GIDVy17LDPTILfsrclbDWemm2ZNRUUTjcPOAmFSK0mwbkcDStysAQFXUWystQ9Zd9666ocPRsaFL
3VPs78VtnMs41khukp91TQjLMZPdtt7Cqi1OOHcoHqjNVg1Qxh9kiIRGdWk3mQ8bIXyWh/g0U0Cv
h8kkFjCewbOqJoWBTWWJ/HykXPCtyN30so8hvBtxaF15ekvhvhkopcVWgahC68XhLq9jvpWnlk+h
3KaEODmwiiRwUmFvE6gb3FjHA1L5ockDpicByTFzafGBRYO2kcEig4gWxSBv0XtQIBOHmv09V0KJ
1g2Fa+TnrGOGD4UT8/By8P8otpN29ZRmKM4I0fg0QlHo3Edad5N3DaxJ3UBN3U3z8mVA+3YN/6h2
zIY5RmmDxHk/dvUeOyH10KF/gL9gIF8DUzbR4LMM8CIjhMUVmb0brKOmUgWUjqY+aUfRfPNEEZ8I
M+LRbBcj+K/KcY2cx79ESplD4llnydCdsqL11uI+VrdSOKb9uufb7mvyHHXtqiXUfsr1Sb8dTQiy
6zQu+50Myeti0Hrr1JUm0omXK+WPHsFxOJc5IWODpL4b2yoJ1nrTUi2SFcl8QFKtc6ooz/alOvC8
HiNbO0kA8RyrktxqG7oSN5HhpwFsq0pXTguvI29qExTpXS+GRmgFX6Mxkb5LMI/HlV82YquVinfi
Kkm+NfjnUjJtxG80duyT18NboPoxnhu5P27p1JopXPEIQhe+uVf6mKsbt7XLbU2IRKvQxUR6EHV+
9CgE7aM+eQRPNd4qipTtNJtXBveVe4r6Y39ukc9cUsMYTsIMOpeGGiIgbJ0qg5HrJ0Jr/Gtko/UL
v+kjR4aQsmtjHvEriAB6d8Fbh7achVwMyTtc/fEE5UKPijrR/630Q/O8GhpExzLJvrY0HuxrzEKk
M43ajpP3wdCupNAOHmvbL89034ovOiXTj0pnl4/QtsrhEFUGXPyMrPiUGjs+2LIZSNUjVmr1emx7
sspMzpMf0F00OH5YB2w98NPB3vI8pafXFLYURbyB9mN6jNOGnlPcwgFLohri09g1UOYNtTcuOUAE
NZoI6qI6OTpCfalzb2PmdLO7NoMup1K/2I265F7LuXQNyo9PIFkci66SJoextvv7UWqrB4tarlOg
5bCOzdY7QVO4P0MNTdup1tfEKowdNBzfhqqs2DfBqCXoIWi5M6KHiG1yHfhXVdQWnEFZjcZCVibR
ruGIx0je1y4x0BbZjmh3vVO97XgKdkFPrd3qOpFDIGhtZG/c8VhovqDMCHNYWQuLiszWqupLVcSQ
9MLGP7N4RiITJUmD0yaQzzQ3tOPv/H+59oxyBZxtdIPKXZmk2BhwMdQ9qKYYgIPc1beeppoaPdnO
uG94XD0UwkS6XjKH7tDoTX9KlQ1d18yQT7Ohd79CMDEoiVA/X2fpOGwsX3HPShR8nCyiik+lmixC
Dr2nRG+ia1sgTjpl39bRs2P9S9HDz271BBpDmjZXhVnoe80ajW2U9v19Vfg3oMr8q9Brva2C8wec
07AwHwEMeN2204VORxAcp96KVL6UyrGRbhB1Ns/NznzU40J+aagVwxDq6PQZ8D7hZ+e810pMUtad
mdjYjojcvVSgCdyOmj/eJVxKAucham7DHf1K+6YNdHiDoEHTVY6yJYJO0ISCnlOhT8MOofoeMARe
qDoUzkx6AFStO12cwfC06qlKFWJNkWhieGC5k9NOtynoSZIbHWUevlBFKePgwlWuWzgPpwMMMpCw
uq49yr5lP4y0GXaGnmx9DEwcrzU9ANum8dDYiYkgmSGbJ7bPmq5kMBIO9O/uFslG49CCeHEikfGW
aYwxhj+gh7da1lDZLujZBhoMQxMpqC2+4+62SuoQ2IHZY6KBC9wGxAt3OM7TF7HaVschit2rSu3g
B/ke1dC4Ts5cf5Dp46kRb9oeixVqR0BjBKabvKkiWgQhRhnneaRCVO3TTItWOfzRdj3Gjd2vPPbL
WamXdbkf6DFGSE0k7eU4CEqnrpnrZ8OouWS96dChW2WOsFPznNcG8MeKx0Kvn/LOqx0PJB6lbTte
xTbVV7tRYVFqLpXAanA1zj46KGZZdN9cidQQdlh7kQ26sRKuyC8MvNzWUmoY8YaTeYDsq+TmbZvF
dOlxnw9ksCte/iQgXGeOppMbZUlFvVXy4jognUDtv5O5jzQ0gwIYPVn0MFil7UEHjtqzoWzbJyNS
1Ct0QelbIZWr4+sXdl/gG9Nq09BldTwr4sVP6ze5UPVGVHvVLuWNxhZDkxaMgCrZ/rlZSdqGInF6
GOqu/CFoUK26zBwvVUOuTtFg9E5kslMHKgByIP8cN3ebJfzvvyas3XOW81DEiOC//+uXP+1esglu
Vs3/o1/+TvXfrz/2XrIJpfbLH5y0Durhqnkph+uXqon/HP/nf/m//eFP3NvtkIN7e2Yr19NoHpr4
v+DfJrvX//s6/5/j/4KXu3wqn55f4n+dVPETAi1/+5t/IucURf0De3BbtWXgi8iv/gc5pyjKHwo2
mJPYGRIAhP3/+ddP5Jxi/qFwyiPBCL6e3H1CBP9EzinGH5O+OJK2wJJ1wwB7+u8ZXv6JYWfxWHFm
/PPP/+Iuu8QOpK7+HxBA8HF/Qd1/4uZ085V98wY3J7ksRgT69ABU6DzEzVF1k0NUy+dRpm/G3qSA
IX3hXjvvQbqrJeV2W/U4C7y94opmhbfIc9q7a+7a/Zs1fGdGBuvx7oxm4pO9Uat4tAzVIczlgyUV
Hjj2nBabnaQo0ZGPZ6iGAdPDIXuoTy0De7RCr+RVMjbfqabeF1atrnt9PKB/9KSbhbdSJMvcIORB
6xiFnK2Sxrc0c8wtzVIO5BHRH5HRfQLCB+6IwoebyIe4CR51bTyMY3Y7JuE5a3k/jJVH/6vs9ikC
EfuklKARW1ntkJ57dGbGF8NyT7wk26Cyeyln2S1ItNsiac7NJDJ5K/qo0BjhFw2pj3UhKc9dKd8r
TS92aSzfDEbmrajKMVItLkZUGH6/oNqvKOz/fOI5lQhOBtrXRd8e7BAIUltY6wbO3drzLUCOADkg
Tm1E7G+aAGCkm58OefiYpeYJdUsdiJO3aSugMLQxcUrM9oknXtC6WSXtV9r38J/6yzo0pA0aGd7W
SrvkpENFZ1OrAPvsUG2dckgmBYq2QaGlj9e4K3H06uKW+j19XbNFaMM8+f2vqv4KE/7rV5321Jvd
TJFbboFytofB7S5p+h3LNARCpJ2xyHva3NzJehuvfcM1H1yN/QuN4xEsSei0IymqURd0rajI5N4N
yc0OHd3nxqpR+66QmjO9+IuWqeSnuZZe+YN32Xg0Lj+ZOsH+3raXZ9j/iPc5AjlycShdbz+M1LaM
Q4DcBYTYDeD6nay71xbNKY+iOSWJx1bI9yKqaSr5m6jsNlRL4nUcsX2Vgo5Fx6ZFSUc5tTUUyszs
2uu7m99PdYZ+/2uVZ1hbH4VRIzL98tBQClCCdJPC0oxaOIAt3UueV8+lwfaxsttYC2/GEnaO63vy
noxrXWb5aUKorPryM8rcRx99xmQQZA2KYQBusbRm1UC+NBoi6+e19uEJ+SqB/s4JKU/A9zd7CkFX
+ldyib85hlUUEyFmD92qELgWGVPxojXTeu3L0O5LXdlxBnOb+3DWYzW58RLqy6HsX7gTVKRCTc6L
o51mQAM14+ARe58bRa32WWi+/P7bfHCcy9PuejNZE9JzPyB9cOhTAFLei52U8L9S6uc09UzzkyNl
5uH91w5Qf/1ncNOqAiT+ioOSdSdTYU4UCevj7YAOrvQpbyrz84Yum20M69//ZupE83nvO8zoP27q
VWkfpwVgshEtRdABEQgmW/fjVdWJH8hGuhsUeqS7yGtQvwv3oTCoTkjjRiLvY2PUlPxaao+xJ38J
CwqAVdl+s4EDIrGAMhiqqZ95Gb+PRtchRfy6PsIYJOEOVn6ou/YxDzBmVNE/mLAzI1IMSJsFRbwT
nn2nqhXYu7FfW3ryUKoQmC0PRB3XizPI9ZekkTauR6FQIae13Q3wx3XkY0DVB89FoF6jEDICRFTl
DcKETpXInxhlqO+fRtAXf/0FRqsq4OxoxWEMyIwjwKYVBExVE7fyqD4AZKDK3uwSPVq3XrkZcrHF
JpFng3RBU/1sQLILwvCVBNR3VJvrLqNNWplI54V7N0GaGMTyZ7apr4Knf98XmFj8OtU0peGduHZx
CCsJiEGjWqdjDUhv5JlxbnejcDzenGu/B6AKaAxJFSW6zkQuXxiKJ1bJhO0BWEmBycPgMqHIbbhA
vVI30WhIVdUeA7o7qQvvqaXfYdf31cbqi/dKvKO68STzcicTCbR10MsZ2MHhaCV4OwpDv9XSz0g2
ykffY3Y7uMUE19GVnA6HvxZpcBTCPSQCmTEMKZEzPY/KL3yuozFqW55IR0oq2zROpU8C/lWy/b1F
nh35qVWXDcaaOQjbWF7H44BKaULSA5rNv8xJKRAPQQUspbeL69+3SNOfc0SOEVgz4bPbWrkTvKFk
C5ZZPNAptZvvfcITBwUDND+qEMZBomBblqPouUKRI9kA7L3K80jf997aTMRGy8tjErdHfTLaQMCk
26S+ZTho29jbtFFPrbyLdohj7mNXfRpVySI1axEZSACLKxLZFE/nu9GKTzR4mSsuJdoBhXyNYnaH
uFL51UByBsiEixq+TxM9k87btL6LYvPB16LHlkMc1AxgLU/b577n9N0kc+Xrn3C11F9p2P8+Ucns
f93Fplx1aFepzUHuSWgrr7itWhBcOQzoFSAvKjm+yruxRNNIamptFXep6ggOxQ03cbS1SEXWtKWf
bJ8SVZBPr38X91u8Ng9l1+Mc0pMI//4knmkG/zXX2Y0IUwNfOK1pD3Tez8v2DNNsBDcudQ1DxhKG
hd4YBzrv6qY3ETogL0A5giICJACbhKHy4l2PUmTmj5ANyouofxy9+MyUrF1BnSe3in3eI36EClxl
6vty1Hax7vG74mSNzmMciU1ZoFWdfaUMuk80VVkPZnmNgg2laRrdtCIHV0FI6SoWp5y9FE5Ok/Z7
r5pbDwHSgE7779fhw282u2xdjDsCv2vLg4FS3Y7qd3wbpXSua7jlJ4pVmui4QD/IcFdcZ9Q52Zny
RhrtXaMY4xPMaW+vh2MBQgnP00ouzI1WQFVQ1JamtA4FpBoQdPpkstPV/F4Ez65s7JepnwCKOyA6
YyABi/niSSDC4cxNfZdc2boADoTexRSAAJrNtQ5Oau3Z2akuFA/mCFL2YIn94NKigXjTJRbd1FEv
z9D7QyIxzepJ7At6Rx6Fjqg+yWfERwff7NYfQPZMZK3sQNG33ow6vsxRHYl9VIEsbO18dDQ/r8FZ
hODedNCZbYJFNfRK4JZecYqS8LVZuEBGh72hAFjMDXJmhNp8p2+Evm7RdVkFUFaRjwprVDWBeQuo
bCtVDQUSHAl6TpHZ05wC1GF7lzUqOICIVH0POSXaazQcoSAj3xX7/KBQIFMATx5WeQ2XoRzCa8Ml
6ZuyRreKs40fVft2iB9RkLgMcJPLdSR4iKKTwqUpLKVO6AJMW5kICzqeJiNqBYT0xB2iiDiasno5
7XdVKx7qaEL2mZnntOAa12ocgxjsrM+Mvz5IehEx//U4UopINDxe84MrIZmJOyHZUtWhTdIlbj+V
HT3cIinemVnz0utwfGopx7C1r3LHTpvOybBcdYpMeVAq4xCN2lUbakAM/ILXiWZc9Gp7qqeARVJN
+eSK+uBV8jdqaNblqW6GeXyIIuvBb+uv9aS8bcgdilSqf4lD4oOqmg+J6l/04Nt2eJFzUgqJbkwK
vgyf1csqUZ6GMLj+fch9OKNZZqJx5Pq9mVLJKJTgQhlAGyGhq9Y3rpbufUnAMlHtYoO4keH4iq5s
YNl1+7iQDqWe+eaOAwZY70jN6MxzxwCakOt9Elcf1H3wAf31A6stmqZVLecHzx87Ar5AmUurvJ0W
IyJEEoXxLkIzpiQuasyrUdOt0c/EC8IxEwUlMogrtH8yeSt1jUo9ATmfnI34yQ3zwftCzM1bFBBm
Vt6AWk316ASc765DCkuWrDOTZrcg1CfBNcOw1oniXy38WsavK5IAS8QfgY6FGyi7OnJ3cmKgHBpY
R/B3aKDKu8q2N4WBL24PniB07yp8wFTYj1RQgGCPGohwvz5+Mp33y2BiLnnBRze6QlH6A1p/d1oY
i7VWt0Dtov7SDZHljCrqKEaUvtDNPaJ4dqL52Q2uA4h06qPhaDWYCRT+nrNAB6xQhk/Ckj6h9b96
irxzl8ylJtiXct5IfXNofOAZ1HC8ry458w9lUOxD2WYUpYEFI6SobYOgPUZUw+Kq+iob2WmJfNS6
hUu/by0oflQMggPZZXdVewLpWiW+NlBWHEX4aOK7DuZ/AJxWX/x+UT+6sa3ZJejGEmo7tdUclKK9
M9D4BsTVr/pawoegTB6VqP6KYHm9ph9DF6oGkosJMZhNn5qCf44c+VkVeLhiN6a29Ub2O4uggiEK
XryUrPb3s1SmR9Z7yzu780QujT40muagKiD6bTk8U4o+gveSfteKhtdT5l0IHr4r7A1OUfY7VbDV
W6Gkw8wSpscJeztaXFiF+2CWJGdNt5Fytd69zu8fEeT/F4X+s+C5zKrsR/3/Q6V/uuh+V+mPgqp+
+rU5MP2VP0v8pvkHdrNYd9GXwVlL1vhwf5LjhfwHojWqbInJrwzTST71v8nx5h8yfwX0JM2BiVJP
Nv2zxK9qf0wSFry+kc3g5/xoVtL/XYl/ysr/tptUSBW/nmtKOKJWNabCyaBFrGPbR9hujLdv1uHy
z2He9g8+Gnz2LhQiBgPgMrgiJfeqrd+pevnnNvuw8PbR0LPzuM40PQrtxHDQ0WtWyGJLKxv8zsLR
p3/1TaEsAg0DtC4TjiX6CyjZR3Tt4k8C+KOZz94FwwC3jj4pNrOt9DXpjbUnQ5ZftuCzE8zvwipy
GxoPmarfxH30VHXNwm85O3Y8HXoGgt0CtWY4DABzjU1ncP4tm/gso9SgXnVwLYTjglFae2Z2AgxK
bBYNPre51nLDHNrMNUDMkoZ3jfGj0Jp8vWzwWRpn213XRNwcDoxV3jyJ1G+aVFq26HNvIlMtGxpW
ru6ABZOu2lq2JoVw2BfL5j6Lz8rzRWv1jeEYSfPo4sIhcu1u2dCz+MwQOa+SnKHNZAin1slpAtBt
2diz6ESiMY1HlSdEnoNHH1UeaWVZvywbfBaebtj0bumibI3z7feQp1mQFJfLhp5FJ7vERjiFM8sb
kBKJrU1XuZ8khNOyvnOM67PoRGZTVKocorJBareqwZ1ceIFXHjl+Pyn6fnBs6bMI9TVfwnMSVRMV
mXpTlo5e933RsmhTovPmsKVKYI+d7BsYnYhDabRPufczGfmnt8SkR/N2aDTgCnyDPAqBkNJP0EqO
jo2ifpIvfrAi2uzqFNA03VhGZrLV9FMxJvukqJ1lSzILTGgvkBimuNeB5OLyeYjwIl829CwwFTS3
ZeqfvL8lAQ/SlKofuCSHd8tGn4UmYlgIK0BqclR3eNCb8pxK98I1mQWmKtCQwMt8cCRZ/T52wGLQ
XnhcNu1ZZPoRjux94w1OZ/XD1mhze6NqerHsmJ0Sv7e7MLWA0Xpt1cOuEZeubcDHKG6XTXwWlRLC
GYU29LoT5OpdZ+jf0QL6Z77APwu5qqzO4jLWI81rgqZ3UGc/4gx03kbtJzqmH4TOhHZ5uyIJCF0J
V6kBbbNYW7l1eB539vdFS/LadXtznAxaYreZ3OlOCu5oZbXtztCap2Vjz+JShW9QiKBHWTaBNlOY
9g8pGReuySwwq7LL8oxHvFPK3UsuVfee9nXZrGdBmei9Mtohq10qyXmTNeeyJ31a7ueLvXPxvLYI
36y2Emp6btNWduhBJccUreXbRs28ZXn4awHyzeiiHCQ1yvPe6TTrOTb0myS2P7kxP9qCs6AsUYsH
Hd8MjioGsKK+ckhd31qWFL5WGN7Mux2VCQ+Z9Y7bdDulUimQ95tFH/O1LPBm6MjtLamx8wH6lnql
AZUH4bhsdyuzqIxdYyxKnA2c1pzkeozg1EcNa+G8Z7dl6JUY6OUlDrBBBJExPipJsOxmeK2wvlkS
D0WU2Jp2SUS3d2ODMqDjYJTLTu+5lbhr5W7lshMdy4NT0fjQeVB4Wxaar6bxb6aOhVliRQUbpW3Q
uUq1Lx59hmUbZXZfelLU6pLCBo90GZxV2sNQjaNlqexcuBhRdpSctJorLa+/oBdvYE0kny6b+Cwy
42L0S93kSMlKurupqW3GIFp4qb3WlN8seJGZslLkXGpAnK9rz//SRGLZgs+RdKFCM9NnnR2NZPZa
qoL2IYzLZcfVXEu00FBIsOpkgAec3hq9QCgsXnZYzbFlfZiZFcab0z0fJauhtV50Y9mnlGf3pZ72
oq6quKf7pB0ShP/Rdr1dtEvk2XXpa8KSQWf3TmVMFlh5cutH48Kx9V/TEw9lP0mBLOZkVoBnTq2s
4zhLtssmPotLMkHdMmw0oprS/BH2WBTFYA8XDj5LZLsacpSHcqyjqS34C8xri3S4WjbxWVz6aoEO
pMyKoz14pqGsb1TBsvx7joiyG1mLfRDpTjBKL8hiPaOPtSRwqK7Oslg/MyoTfeHBCYHxbFxTBcch
fdbEmzbE37IfBp/dmC1UrNrg9eBYKe5+NhUUMHaf9FE+Gnt2YZYxYKNA4WrQsWbb9oYAS5d0n6mY
fzT6LDJNuUZ7wmWL175sO16HRNYgpcGS64F1mQWnGYWSlofF6MALlB9jpbaf8AHsThZsREafhWco
eiWxKqN3INXfySK8Nusl4cPIs9isNaUJe8+gqizVMHcDDWVEaVG1jcFnsVmVsIfoyYyIaehX6QCn
rEw/eTtMX+29fTgLTQm/W+glWOnJkM7zVnbkuvvW4ZerBMFm2aLPXprAoOkpNtno9IW/VQxvizXD
kgsIP+ZZiArDtRtPYvaeis6UlDd3HRWVRdOeuBpvX5per3roUmWYDDa55OjR2K9aQ3pZNvgsRCO5
HESUlSOAhvo+LLuvRb7k4cOSzMLTNWNfbVWNc7yLv8eYj/KWDZcktIw9C07ot7A5+hH53CR7zFT3
Uva/LVuPWWCiFdbL9uhytYX1ZRUiRDf+M+n2n8UIJj2LzFgugyIdOa8qjxZxb1cGqgiLamIMPotM
bdTiARH20RmD4cZL8xvMfZxlSzKLTNMvrNbMoU2mebLH3xcRpHzZYWXNIzLJhcWJojpFLZFhuQJZ
xaXzNmcx2eKL6xotMVkU6kF25Vt7WJSCK/YkH/42JP0RImtp0Lo3xvaBpPkgan3ZSWLOAhL0qQXt
HtjXmJg3oSeexsxceEqZs5AUAXU2MxC9U9LWRy/ELGF06neLtok5i0nQAnoUybmKYXR/7C35arSb
JYV7lnselEGZB6gWDU6i5bdSUUWOhwblwgWfhWWI0qWe9+rgDFkASVjdYwJ/vWxJZkGJZEmQ4cE+
OEqqfgn0/gYQ/Gew8Ol3f+e+NGdRGeCzEKkGodOrAWqN1B9Nq3lYNu9ZWCLCCyxvQFoXQe7nOB8f
rYnZv2hsMYtK2xZB1UfUqe0husi8BI1WHj7Lxp6FZSwreqq6GbpCTbxNXUQgNf+Tk2oKv3eWW8zC
Ep2odMzRinbkMNa+BS2kcjTUYNStTEIfT4qFYSRmMaqWQyxVGZVOU4sfkXrZxLX7fdnyzCLUrVVM
LUe2o8zDW/T63SisL8uGnnbpm5oE6O5+0oYh//Hr66iHQ5zZC4eexacnmhb2KNVCT24uPAwkocgs
HHoWn6EeIBkUMOs8yHGDnpTTtWxJWQw3j1l8lrWJvibqFbh4YnEcxkN/kmbS8Em2PK3re9txFqHQ
Z1orNktORGmoH4HLVWeJG1SfbPYPRjdmMdoPlqGYHg/OVCjPXh3CR2jF06Kd8sqKfbNT9ASh8nrK
lPMkuWp6cLddaS87t+ZIoF63zV7YtDOpc+KyEBXtSsYDdtnEZ4FZgTeE8UrzzmzNMxUgv6dpy+43
YxaYGgQcgYsGvbsY59gWWYuyim6XTXsWmV0sUPywfRLa+AY7gaekth+XjTwLTO77yjU1b3TqLrV2
SZOGR1fU4ydrMv3u7+xwYxabqt6lsga7wUEeBEMfz4/7i9gY6+vKt31/s+hXmPftw4mG3Rr8CoZV
HPPBelBya7ds6Nld5OcafgiVz+oMypNU4uUxqMvKKnNLuiGHvFxbNGPdAonQVs6emyFYdiQas4Ol
lkUCS4KquCrXO5RFt6r2WWHvgy86xzClviErY8bNb1VhdoIS67qFL24KyV12KM59oODNC8w0QwrM
WXTjq9LdOFjfF33Nv6GYzKhXMLqhZZU2xomuoe0uBV6/bK/os6OlkXFoyWMq47FfvdiBAQloxJN5
2dRnh4vexZXkYhLMrY+9A4JTdx6A22Vjzw6XKrS0IR6mnRjYV11c7txeLGpaIR8xO156yUuzAaku
x5akZKX44rkTCFItm/j8dAnVGM8/Jo5lO6KgfbhNJr+fZYPPrv66aTLFGyi7w7iDEwgUqKgSfeHg
swD1JQye/Ii9kkK9XVcJPs8oWCzbiHM8UFXhmNIKor+Th72X4ipTtpeLFuVVvOHNvd9hwj4kJp9T
lfFJt5tDG4X3y4ae7XCB/QIofFItnCD9Nd4P4QbtyGXFd222xWv0mnqNlrVTutEFlJLz0lh4Xr0S
ft8siRf7RpymrHYhwm8KiQp2uVfLlmS2v0HSWYFdMOvcd3c9HzO2pJNlQ892txKl8O/NrneUATT0
0BxBOCw7wOcWe0K0vRmmCntbH7duFZ03ob0spZ0jgTIXEW5rwJTMlLR0RSXk2Jr/zC/6P4W9ORRI
KjNAkYExUFdGxqtHJRymyqLFniOB3KRSdFkhi3ABzu5Nd/RRku2WHYLq7NrJBuxPctvmEDSkXT7Y
ewTEnGXznoVkkWe9jW4p3RO9z3EQmHTUi37ZUfLK2nkTN5iihIoOyNVpBjzUq2SAzJ5my+J9jgbi
AYE+uGmR5hfKmVymRzcrFy7KLCixbWvUotRIgDQIy+Dnf5jpwtfJq6jEmzWxQk2EdcEezDvjvA6q
ow2g4fff8n1SEU7lsysHc0MfXUXKhoaIvBFq+6tdthLYB1nXq5sW89Ezc+ytK3Qd13i8dmcK9LUH
X1e7I3SeChH+WKAm2Paa3uz6NkU/FOG0C00WaLCWteyeUBz3r4ZOlrIlyNbJwffXggRee1WPSBVr
bWoPuuoejfwzq87p5H/nZTLH6qhui2dXl7WoucX3almfuFG9iFnBtGdxMyC3nsda0jqj/S0vxFU9
LnwHzmE6nUJ/t8bOFeF+NPGQkFPxHfn9BvloQWaZWoxgVBMpfe6YaXSao7Ru5GLZ1T4H6UhtgIFJ
T+W3k0SyUYsAdrT5mc7PR/Oe3WS+WbPfqjFH57XCAsC1YswtukUEHD7lLGogznuQmFmVQk6S7ejC
77Qi9ZNEbTqi39mDc6COGruy4iZ8zR4E97WdtUhwDmvcHrZJXNrLGo9zwE5lukUGdBGhzq4OZKdz
a/ucAmJpLDsP5zhAG4fxfPTpx4rOPUW2/+DZyidDT/HyzvrMcYCgPPKiljkOLakK70uJlGVVFRZC
+ypmwZ/8Ix/snznqyB3Qqa5UjI7yvB6wE8LgEjmgRWhDBWW92Qlmh5UeGWXuVG6EQrxZ77B3vV0U
sXPk0QDvWlEjZi430i6S1W0aFsvqnnM1KWxElaAvoMn/D2fn1mMnrm3hX4RkY8DmFVir7tcklaRf
UCfdMWCMDcbcfv0Za+s87NC7uiTUUrcUpSnK+DI955jj2+BAaby7DXp7LO+x937SgazRt59i420d
wBl8uLSILpDVHhuU3fFcDjHoCM5GEBryCKSgasx1EH7kOPDeZNltNn0tk1En0HSzdf4aoim3GsA+
Pfbmu61mA4+vdcisngB2uacV7AM3Eh36nmIvPlqljUUnFDqVlIeLXFW7vF3igw/fJcngVN+v4wAs
IRh+F1Lo9jDE5tA9Bbyd39eP5NEywfEqPs3D9tNN3Q2vxaGoXKS7pdnDiAgeDGhCBwjGwanGzdns
1kONhFT8Q3mkWYsmcjy9DtUpWJvbms0fHBv/exKKvezI1OXGGw83BjRwfgWv514shxpl8da7IIA6
zpeoRL9plXr4qMj07xJOCod2WrHXHTXoZoPdDN6beHnDR/4wsWPrUqS7dTmU1Cmm0LbJhjA49Y3O
K65FcWRhir3LCMyWR68nm5zctolrUoef5mj9yJ7nnY+51xwpEHcgy2jwcGvf/ES/bsDeHXrvveQI
tKvGzhYiMtj6f+4TCpucY7UOsfflqAG3IKzGPEk6YEPWKTpHMThvx957tzAjeNyH2qF3Cz3EW86c
+hKaZDj2Mfeio3iTSiYlxySU5BFsnfMWkGPze++FMeNwiOMeTm4L0lg34zACTOiq8Nguuxce4WOS
KZJ48aWc3pAj/2qH5MuxAd+dmdUUr2GchHj0zCeAe4e8Hvih81iI3coUorXLGrXJqTYWrNH+ru35
wfHeHZjzKprGNTMa2DmFw9CgXsY2pMcm4V53JBXAIJPBmKgtuKv5BExXRA5da8U/hEckhhTd48WJ
2FRBkLteTXCoD5zCrfn3E5PXUkcbvPVP6wKCKyyRY22eD82TvfJo9HGiZT3BeWc29+UWnBQ/JmAW
e91RFagy2aBhBiotKa8uG4qEcfmxibJXHgFQ3IKLgiGJ5+Gt9OQqHPTLsSHZHZgJHLvWiM3xCe05
gPkGYPjBfurYs3fLknsSqhlM5ZNYIdTVDXmbKm0PlQjFXnlUzkDXAPMQnwa4JMGhpwVW3X7kYPPO
ocZ3K1PQoJsWhab7oBcPek0/z8ecCCioZr9Pb4IGPKP1lJy0B0+iqZ9rIc6HxjvZxbFBzUkAlfXF
KsDCJjSmSYp2U1PdHnv8bmFKWfmxuUxxcB3P8ULaUyCBtzz28N2ZuQSUg7uEd4+Ct3Ds4H8e+GM1
PJHEvw85hYC+HlskDNYy+nNRSC9PwFseC/CTyxT6r5QnSBJkTi9TxQfgvNSAfl8RIu2x0/4/fn3/
9XScaQuJgfE4waLqkUXtw3asgCKS3eKkC/QYWETJKRj87bbO1+Voj8Vte9GR64lxrPHJKWrDhymU
J+jSDo7HbmECYDbV4pL74VFirkPm6jMsN4/Nwb3gyCzhGLqtSoBdknelbz6rtT02JHu9kZZdTTkQ
MkBBBE9Mgf3RKOnyQ2tnLziil8bHskOIwmvY16VO3qzD8JEJ9TtbYbxbmJPhSxBajHiXwFZem6X+
sdZBeiy62muOgLrBNh7B9MXaiuewxtPPqL2VBz/obm1aQ5dKEow6bdb4XCJd+eSViX8cG/bd0Vn6
KZo9FAGwDGBh7oQCt291x7aVvfCoXJdqcfB9gwFr+RMGrz7TQN4ee/FdSGtD1KlqiSsbCBBAJRDV
oa0w/ujWdtlV/5n0FHvtzhIFHGUUbIg6YtXDVjcSzb6aMUAQk8kei+T2Kp7eRj1+B3ScqrJ6rHoY
Y4LFeWh09vqdBHQOHBaXXWCIaa4HOeVzsn5kEPvOctpLeMLQIHdtMSXbCuGhAskz98sWHYsA9hIe
2+HhI4W1pBqANRiTz0vHvx8blt0hqrTk6xBjWNiURI9Vou3bqObq07Gn71YqEK9z2ipMSSbi71O3
XdnOHcrXir2CpwlaBC0dbMLgrW3ytg4RLVpzLOkJ87nfj3++WC4xz5MTmmdBPRsVYC3JdnDMdwt1
MO00LugJP/nSx4UNF0hgxVYd2x33RkTB0IUguiG9UjUx8JbjNQjnhxRZYq9obOc6mP9jcQqEE3qV
4ceLyj6ooIcmy96MaF7k4FKLnGqSRHAVhs8/eg3L7NjD+e8fNGq3UnUSgWgqI1mUIf2zNcfqiGKv
PmqWpNqSBXfycp3uKLzZyvWjxsV39hW2W55VEPv/nyqpPi8T+0Wm6fXYiOzWZrukoPuFeGuVlPrM
q/pnJ+DafOzhu0O0l8xOcctwtR23m7SGFJNG5te/P/udk4jt1mYcrFpD0gwPpaWq3uzWlfc4neqz
maZD/iQU9KjfZ8sS4rovOoyNi9A8H4KNeJte0Gn//gu891F30a5Il6TuOoKR9+Wjgu3bkohj8cVe
iVT1KmTBhkcLwtH3Jn40ejq2+PdCJMohg6s5xiR2oMIi0cdLq46FLnslEoksgKYcVYnArep2XjZx
hjnvIf8TKvZSpApOHMDQYFDaQLwtHRIhKeGHDH7w8N0K7WSsY7TuoKDSru2NCaEixV3GHZsqezVS
2pSRDi9bS1qzP6WaB7Qwhv3Bh+8W6Qw+qKlHPLwSY1GP7E6oj6Rl76zRvTGRrb2UsGaNTlIxxrMu
Ct3PpQvgscvGkR7c1Pe6JIBJ+jJ0+CmzbJr7oQumHJCsQwYx+LK7ZWpMAzf/EJNyYeuaA6s8FzKM
P4h03xmgvTwBQEJF9IANcg6m7nWtfvImKVqXRB88/509Zq9RaDlwylF5eXnpPyW2vyH0WGuG2Kuf
oqgMtJwuuUUL63rThzeNSN2xg2OvfwJvtFxHKuPTaLuH1GzXFRPHcqJ7+RPk0touCd677gArcT24
1MgDHsud7xVQvYHUce2Qyy0hWDvpjtx2wXZMFCb+w7X5r3RRQ/txnA0+pjfmYaTdU9Kmx1o90YL6
+1FHwmgKTBTADi6tH5NIXvNDRnNU7OGIW+s2MpLLpi6iVx/rB9FxdXCa7NZmSKVwUYQ08VJZnjW+
/7qsYFIdOp/3+qclGAa06mNIpnn9VI3VTWrswaTlXvYUR4Ht1wAv7pbtwmH8FBh1bH7vFUOUgjYY
z9gNeRdetLHbOYCN4LETei8YYhFgORNPopMQMJ1KSHDy1m0HB3x3htKqX0TZYaYMZfUyaf9kK/rl
2LfcRbm4OUcmHrAuIUZ4XQlxpwbNNsW/P/ydTXyvGVJKQ44AwQqSxOHXMqwy9MJd6WE7dj6T3dKE
OruahgEGoUk1rvBc6MZXy2Z1LFQkuxh37PvJliO+6AgcRTHJFIKtKtTH0i17x6IgIZ0il6HRqn+N
GbtJyLGCBd+LhoLOzT2gqwiflS2zpoqf5ZSKQ1OR7x2LUokAGiDu+ARgzG3TtW+grhyqlPO9ZihY
oFlWKT6n16DZ1dts8wUAz3+fiv/7vAeO5fdtvAOYc6ADYjk7B0U/mjvAYQ59Sr6XDCWBwW2OI1Rh
Zusy5kA/beL172PvvVufLZA9BORsXOZS9SD7b13EPh178i66VQmZtuZyhxP1WHATb5A5zscU8Xyv
GSKCBZwiT3GyNHjQ3dsS2c/HXnu3LLHHkoRzhienyY9m4H+Dhv3j2KN3h+ZE22geYEh6QptXmjFA
kE7TMYsyyveCoRb4UCZNdInF+SuqUGdXD8d63vheMeSnKamMC7ERAkILbY8KM4h7jy3LvWaoSqdp
STxGRcYkj7rxqfPJoQ2c712KxrAeZLjSCEQWcKnUOLy4ZTxUtkU/4e8LnlTVwATDeIPMCWKWZdnK
zEcIznd2k71kKBJeASB+OXlUP7w0irWfxTqWRx+/W5rBpOhYWoxLo0F+VOGDTo8l4vneqmiYpNcU
2gfsJ6uhWQCkwZ2YIRs8dj7sdUMuBbKpjUh0AmT4MXJVkVbi2D679yuiQ7QpwQaU5HxgMrNVPyu2
vh1a+nvZ0BanqKcyjDgAXo8TScidoCY5NhX3uqGppyQlC17cJ/wRNKBPMB8/HXvvXdo2vkD/Bg9h
M6BpE8mATvQ3DV+aj9qP3pnoe+lQnKwyTkpIv7ib3sAcrlCB1gfnyl48tCWQTusKasSlFKeeycdy
PmbbxvfSIRi/Bl3UozZs+ym8TXxJchrpj2jB/zuuxWnz+94yBkBjz3aATjCsInDILftbhrWps3Ss
qoNfdhfcVn6AoROYIOinn8Gg53M2Bdzkx6bN7hAl1brhrgkVBGn76MEE8CRGw8yxdk++lxEZscJn
xGN4kD67WxX7kfa6O/bmex2Ro0lT1w4V0D4eRE6UuBkaMxWHhmWvJCKof+q0RXC7uqSYqrLJI5V8
BN56ZyntTYxi4DRERS4dDorWNmtcjX4qL+dju+Peukg7N+k+7IF88PWZSP1p2461IoEm9ft0txMN
ZrjpoJRYCpXJWpusXI/5q+KG/PvDlW4luJaoJAbpOuaiBUvXifroF92t1GQhyzRzgDASLvN0SJ9I
cqxgDm3z7y9Oe6SHlaJIlyWtzDAx/5o/IhS+N1V2y1P3s1JyhjxEN2mfbW2jTq0MjhVAES///uKr
TPp0ERw7SzRXGSP1XTD6Y4YXfC8m6lrFV0lJcgL3tXuMOulPQyKHY6t/rycCzd6zeKF4ejgOGQGC
2/TD66HFv5cTbd0CvOcIheKkV3ARt1Fk9VIPx2KAvZ6ojyvWMH0J0YefYZN+a8Uh9gjley1Rv3SJ
7PuLKnkt/2yTyiF1Vh0zo+LxbnXi7qn7zbTImckNQller8N9kCzpl2NjvlueqQ20GlAfQnsjxCxk
jK/hCmSPhaJ7LZFNwHfryv5SQmBXMCw9+Q87QN9ZoHsToNKKDiDVyyXUx+XDpscfgpXq2K1oryQa
EVwo6hGLMt8HJ2L8L2fG7ZD6gf9DQTQ5OZaDQpLFp/WpSfoG6o30mLML34uIFECSQyrw9E67QjXR
ms3mYHs2/4eGaKzMin+QetromDWUfWfVdEgtAxXl73uiMV6lwDrjg47kTvXhn0KqgyO+Oz0pkEBp
fMkj0rJ8vjw6iefzoeUT7VZnKtOOjD128nFJC2GbBxnZQ9lPvpcPtaxLgngWuJqX05gvCIXSlvTH
tvG9esg47futR59Np5rnsusf5o/ucZdB/acKj+85ZlK6NNmaDZF5zcgJeLr4h3cBsjlbNaefj436
/vw0JQkCXLFOkDzclI6prEYe9NCz9wqigMzaKl3hi1ZqfGkV4MSQQ3XFvz9d/O/R2SuIOt3HrOxw
OW/Lpbnv7FB+jocJAks0WgRtlrYhv28xqL8Wm7CDyam9rdGoy6npJ4mrtdP32yUHU8Ll7IM9Pn3n
N9qt2yFhYLTVOFbRPEw+6yHW4alJxYCe0AW+bKd+XuIg64bNmbwseQTDQxa4YxNhLz4yq05dLQIA
haESzAFZfevHmH3wraJ3frPLn/9XTZPUaCmeNL6VDZOvZhhVTml5zPqZ782PmB/aKJUlOy1uVmCA
R2HRpp4fW957ARIK60G9rpjEcUOeIruF18naR8c2pr30CO7MS5mOePV+HW4mC71nSY8dvHsHpGXp
oi6gzaXigwQTpuv8Ar1w+4GhwzuLby89SoDhTW3jxGlBY0N3qgUVX4gyKPlOYw0kJ45M0p95166o
e3gthmNH216XRJxZwIpECif1UQxYSBSk9yXtHDk2Uf+hTUI9EiAPrIKkmWzWWTpnAVXH9sO9NGlL
QZHnZctPzOrw8xT55qmehqY5NlP34iRWE6mCGpOJJ1XupNgyZ+nBUtlemxTaMZylxMC089wUa8Vu
rawOZhP2TklJEqStWPFwmjb9mQT6z3Fbj+mG+F6dhDtWMEzBZWOrRHnVdm+Ome5YOLTXJE2Qldhq
xXFQpu7FKK2fqCL0kAaP7yVJ7rK517IFxpSAZj8n4o9LH86/H57vhBZ7RdJi6NoqkkLfV/X+B0BE
DckQmPesGG27fvr3H/LOrr+XJTllK0UCjI4KljcE0GNGO3rsgrvXJRGHNqJ1wrZMkkHluoYwuWvj
g7N9L0xKiE7N4rB5JjGTmYGD5HkIdfPB4L83LpeP8l+n4cJ0nYxAWCFymX+EpbqHS/qx/WtvFQRH
KRYI2CecpoXmcF9+NDI6dunfC2U4Rc3ZMIzJthEkh2sZworIHWtR4nupzBg5w02L3Fa7sTkTuJnT
9RCtl/K9VsZshGjSQCsTjO4z/AyfDA/qD2K2d77lXiqjQYsfeq8v6WEVoBdUnOrSf5Sw+I+g7H/c
APbuOls9jk09RVA/6EHoay/JzLMgrYLoSreufe5IqdfMpNhBc1HV/EsABelU0BhOCFmvVeULDxHc
5f8HQek82zL8yMOA0v9sFv/j7fYyOJmKjcgJJQ/0IInyXrrEjVktmjDI/Oglz+pBJ6+19KrKaWJi
c90Zthh7FU6jn7bMrhvccCGMalaKP1vQ1dFEtLqpPV9/rXXH0wzqaVVImfqbyYzheq7iQI2FXTuo
kVcg7j1s1j3s4uI56OCx42uelYnVb2ZrEnFK53rRRbNNpcpD35U/4mm1XVErNX9ZiFXyAfJD7rNS
9FWfr+vkX+d12vivUOmyggFWo4bbzuj5aQXWL3psKiWSe5hxbfJ+iwFluFNBV0lgbLehe0P1kc93
69wYo7OZxmO5ZWIY7AIQOgEQkC+jhm0kAFBiOQOtvSnoYw2FgJC15XgNTKuqr8yMBNhXt4ZrerWu
og3zwQ2l/AKOY/+sDS5+T5uI2zZTLOnq25REDXnsmoGyPLXIZt8HptLzczz03cKyCrY4MTYwalIk
RVvQWnXeqpZN935Il/qPmYbU3shVJZ6iiSwZ6peAgbJzX4Wbh+sS9YSbFx95aVG2pZBpZ6GfJ/oy
eNK5G0T0UmR6McKB+NOu2xl0WUC3i3goW3eKKmniP8YumHueDY0P27VwhDsh4Hiu3Azigdcq/Tnb
vqS/QFoY+s+MQ/l0b9t47p6CiAfp3TAHqX7yYpvwAcSkSp+B2jx1cY52/XW7vCTKeDrn6GqoPk+N
j82TbGLRRHnUA7llMz1SM96DJZCINxUOKDx5p7ayum4IRhk9IrU8i2orjc0SqLxepY/p/DRqjSQE
76qpyWc9d+6v1Mzl4E9j38Hbnw29u4PSWYwM0XUsEoJ252X61JUN6gowaWrp57asWFhYI0UxOEua
Itg0xVePIwJKXxeZKifb3Gwoz+jxsedh/yinOjJZJ3X6vYyElbeJ4ANueq6Uw4ZfKGha3P36yOSJ
0JfBsVcGo0ALRufBFaOK669kM8ZdsVQHt8hIDgHStJUmp3Ww0TPtNb0ZxcT6vNOmCTO6as/Phkkl
sjQCTjoTfQtGZhrFpcmmqUVuugXe4buuu3nNhBSSZjpAvUo5MlwJQDLOsJDj39H6jZqtHTaTd9VY
t0VUzsOaUaHt1WBn9m0ekjXOXGytglC5FnMB1rH0VzaO2F/1OAUgoTbJJz6kxoAK3WxlEfNImmvT
W1RppmGTGZni9DNbY1d0aTIvZwe7k+pxkWlwDkB26G4gL3Tf+57K29pX1Z+hongrpWBXmLdzMrOb
MS1r82oDILzyisJTp9ha3acZtTodXvpVqJfWoE8+G+aSPi+lElXhGkJEkbSiAblNmxuTbvaltAEu
a2sclFMxdu61dX1yvXIQtoqF8Xk4B7pb7Xkc6DqfED3HKoPVhv97kB0jD6RSpsqgQOmbO6k9amgG
DWLzTdcokw9l0HbXbCs7d8KZu7oHqIJvOjEPf9NNYnS0bAoXTFJin+nZjTJ0fOuqCH8dFYt+zBvU
iV4qdOOLLCRr/LxMPVe34C/F0ALIxsVnFi3ik+qp8neRs2gFqoyd1dn7rQ7uTdt4dw3ezHLXtcAl
Z8LClSmfJAvn55A18Dhk/dae9bAuC8jPZN2+2E4sVxw1kvs6qpquoAwNxnGEpMZ9uiUtyZdkNeiW
NMrdt8mcdL+Gue34WcaeL1mqxBBmgenq5aVPK9RCJNs0/h2hYxkVQCXoic5xqYpVdxMUQUtab68m
rmZWwEYYnXXED9trFGPLAGIiteq7T0dYZYOIN7Gi7qr5oYS6FwVuMS7taV5DtuaihhVUpnyi/FXd
tmDbZjGb2oyh0/uOsoqdJ90Mb+kKluG8DmK47hUUvbfDuq7D86w7W6LmBJFv8mLN2vgHnEVl/ODG
dP2yppbW52BD4/VVIwJ4LuSqZ8CiAVKT/JI8cegfTwkr0Q5Yq/S29TDnu+ngzqtU1sie2cKPcMF6
GKc6rYGFoqS5w4zqHypR12hrn7VE9RWontPaV3R+6S6UtCcWN4blXln6R8ThPId0npawmL/4pnwR
lvdVe8ckvE8K2GCSsobrxkiLOhLkNBr5q7HB+IaE/VagGQUTvUrTPg84vOxwPYj4S4ua1dfEmeln
urVLn9HG8zQv0zK+sTWz8OCfl4fIEf9aN5FIcjPAEtCqht25aZq6LJqNvkPGRuYj2uhyaltyE7ku
vVvMNpJihvEDmBv4S8136yr7R4T+3WdlbLU0WVTaxBSRwbx/hUDMRdcD20iXLdyR6ty0Km3yZm6n
uOhDn3ynZZogsx6My5ZjVUdBZkLf0zcsKl8WS6qC/l62WwULvWYzZ+XKOrqCzKqxGaaeu2sjB0d0
stHmpmIACOeB8FGfwXqPX5uq2cYcVhRDdS1Uyh9Aket9ZuqgXa7iqqmjW1ZP1Pp8WIZ1nLOBrI49
WVXxKJ87AIuKVLXype1t0hfWkfqzDAfXZqSc2Zi7ph2zzgMHlg1JoubHoEm5z2uXqhvTtVrfLZxv
7dXIVeBew5BuPoccB+U+JhGCSLHW7CyEDcx13TQcmR8f6Qw+P39pOnXdeYjjxhVpLOmtWkxTXwnw
a/qTmUldtIlwOYsmhFNOxebrBLrxlI0OZ0C20vZ7K4b0rkZHeAYv3OdG9QDZ1qwJsdOjhUYV1UKF
O4eIOLIFi7HM2EpxSE9ENI9LW+msJmomYIFP16PCHYLPlGfMUJbhJ5liSMunxdffVgtsMFtidr3U
k0AWxiaoebMR55iPGrh7Bgt06S8j8Tq+LX0Vy3xarPMP4zaUU544CaCS7asgOTPbo71UosUv9BmC
GDnfUNLxPm9H3ahsCbdFna1Ixv6RTZX3+ThqJq/NpuApvNRpxW9Hjngk63s7+V9r2MZpFm0t0H4T
gvC5cOUs2qLvZUjymiJ2gP/6QoavoioDV/RUlL4wEqBOvNDiPiNPZut8g/n0PYJ69OyzuJz+mr2A
P42JSlLns8Jsukt4nz4iI7uVV0GM4OqqNS5eP6fD0MaYy+FM8k6Oq37uq4l9s7ENsUbWwCBCScug
zwUsaDXq4qGpC+dg8XbFArgQnFmZRvQGLMg2LZggUr5K9D6RR53GG88QDshr3dEgxAjocHxEr1Sp
i2qeyzS3bUq/eh4sCrm3OlHddeBB2cy6GnFrnsa1Zo8tFApVrmqHvptpceppCkeUQasIJg5ZskGq
dx2nlWrv+krQz8jNTzzHvtld8ZCKp2ZZyVg0ia3d60aH+RXvTX4wUcIU0cD0oL4hG1goGUxqxfRz
m1YRnkDzRp5u0eO8Fg2vHX9Dc3EyXCf4+ornA6ep/OH1CDLqVqNKm8mlSz/HwiwNTJ2rhJwCQHHr
fA1G0p1lB3fdwg+jX+/gMeWHPJJd2Beth5NdjqCf3NeyWyZEv67t7jR8rr7CKUWQzFgP78nejguM
Rbld/kzDbqEVRCbz3F27CRv0tWvHzpzcoNAdh3edUvDlm7iCOBJH78mzPmifsI+r5ZPx6DG629YK
d9VwWZW+WZY4DYuBg9lUlAvdREHHMIryjSZ9dF3PocB+M4UVLLvHcR2v6ZbgGjg3oB+/4Zuz+A4k
cT38bTscoVdxEm39nypEe1HOEiqX5zWuVvrCpsBXJ9gElaLoGqLPScTpNxPS8bFiOPuLkPY+xm1B
j+h/YGgqLtqoL7ci7Yz319YtDStE1HTBTVpBbfeCQJT5HKDNevgi9Gbtg4LbGyKuqVuQ+qjG4Uzw
5Meu3BBgal2x9ksTxtrfN13M029BG0fm2xRqkjzRZZzF9You3s8Ti5nFPGvtk5mGuL4ewPeJC4TV
VOU9/P670+LTLszR/EDSvxmDttBkNd1myP5WH9wHPCnH28ii7JFvbd9arBhrtqxv4hQKXg7JHb/F
rE8x/jDwCZ5qUpbBM7hQCAeaMsAKwsduqqRFOxW+05mtZJ1ROoH5WUaT0RP0K0TD52hsE0w69I0v
5rs1vpl/pjChLH+OqqTbX+mEmet+hSEWKrmwGtsBV1RQUMvctyHx2crNwk6uvyDi6jqd77xyQ1O0
C06vTA0Sl1tZj/WfkU6SbwsAXpesvJUkAS6eYwWgSjTLs9c4M9eCBfhvCQiA8vNyV0Zzb9ZnCsJl
tebpxNRkC+wFVYeP6gUsURpcmkwRNg63l7FaQ9jyoQaZnmDz61TBarW6HByEkGRQ4kiLXWGBS8iE
y/bbpNB0jiQ0WhM1LxA2ktFkCS8hBs7E1K7RNxo2jCPSMDTIo6qt5dNEZyb/xjbbd8WcYi6dK99z
cSPiyYK2EKfLkH5PqyF0r75ChuC1M9y2uYuTTuKWIT1Awi3D5sexj5anmFJZpxB4jWx7wGdN6rsN
3JNPYZfUzRWd2NQ/BY7RsJiwwzS3xvTzJwBQQWy1na+iF1urCdEpcgXkbx+ziJ44QWvhNURN05YP
CLmnT251ZMriTev2dnVzOV1VjjKUubbwF5Q9M8lmI5c/CZoIPgkvPdpBAusGOJt61hWt8ZG94/Nc
/911a+ls5kJ4iyGENwqzkAJxqM5zS3iD31LA69/ZR22FucYi9N8q0pYiY5MX12GyiV8N4biuJqTl
cb6iWOJOTNW8fRjxVWyTqd4jS52tozZttjUzw5fwW/wM+jWa3tYtWjKCz1vMboymIoz78DlJx7C7
YyjXMcQ+ON4y2XbxAAFn60NYDzsceiBfpuwc9vBUPaU2ZOrnQmXnT/AVdRHwhhVNsbYQYOfWDqir
jAFBc8kSt/FTmAJv9xyDmGVyhjR0l2+4JLdFvY2uutuWOnbY39qKZRBLo0m8xv1zvGEwoH9YvZdN
BqrULO5dtA64QwWG1S4DVTb5GrdO/MWWgIzfCXVueao4OvHOSOrCVDY0cYlfYelikMCgTqvyBCD6
Fzyij+8nEYgR+xClHkMOFzn4Ceu+UdckmTWA6V6YhOXwrqBvlCDzlC2wmvikKEdWBkiXEjfNJTHi
BucN2gkjiKVukFk3CcBmiqXI58CCISdBP9SQCmCbg9HLtOAakFgSFX1poGPzWvbl3UC7DSRyyssw
xxVPvM5Vn/KMpLPocitc/S2BKdrNaMohzGWoxZfSC6ile5tWn3vZJ1+V5yrOKVH1n2j/2j4JYCLw
kjMOdNx8ojSbKpY+J1NZ/8GJb2kRzKq7wQ9Zn9nKghM2VvWiZDOGCJaWWee+FO4qlstIbnSzQkEd
wU+hzK2KASxpJoCQzhvCAHmGmbaVOOc86FNziS3zNhhmU32SF+HvH1ZZhDkhKjHRL7TlyuqThrwe
JRqKUwr5GoGrQ10i0fao0rH9P+qubLltJMv+Ske9owaZicwEJqb7AQDBnRIlSqL8gtBG7PuOr58D
lafbpNzWWDEvE1HhskwRidzvcs65m2rg6ixsFMj4BBiOYlaWYaTfQBRX7SypUJy6Lm6ttLGRPueu
XTYw7gssMIUglKbEpcl7RJGssfcTiE4jOmLyoJ9FRrajXA53HY2ahRfr6rCuvSwtX6pedXFZJHXt
rZShSsCCVPWAGa0ZglJz3auMxZYRFUlhapIpyjUrBn9bM19XLa/O5XLUe8VdVmkP/e8scr3gLvFQ
Pe/a1QONwkYlbW81geftVUlRgcmommTHq5ahAEnsZsO2h1O9ZEVXrAeXao0F3wkqQ9zFRVrDJYuu
U03Tn0kSx4EdSVgmZsYD45ahuugKqfAcMlZNW8LKbIP+HjGaFBa0AqIrXJswq9dKKQUSs2U3PKhZ
1y1dpRyZGRtuuMvbLDnFRMoiRRyC4LRwh3hM1kkLh2/dlroRms1Imt4aoh5+Pk9jBeJQHHM218O4
rXwTMjqBeyu5l+trJVSCVZxHcWeVWtQrK+o2TY7RlPUbighGnsmb2pcmGbWhmGsQmXps9L5vLdhx
7lVAO7rRXGPfND7AoxC803sbx+a4rViQ002MJPcbiPRyDyEI43HQ4VysUp/E7qIkscrnqiaGZo4y
L2Vt1kUX3HDQE/da7fqFWbpyeARtUR5p2qWrqGbpTE1bZ/ARa+HpS8ewJUytqroj8geaCXQMrDVk
63FyZurOg395xRD/Ru2sChCBWQvz6d4nY78scHfuwaGplGUieoRIY+F2e82g46qtJA/MwTXilZfP
X/KxM+sBlc56Te1sOa8NSEtYYooE+yT0bmns+UeiY3EFepACu6TxZo7akaDllYAv5ladRJiKEGWI
doMX053wxuHJRZDvLuFudTXkRk0WRkruDXUwh648ca89jHFMEFiuPW8V8hGaZzognWte+P4SE6OY
eYUiK8DRdMlg11XZJSaGn9+5yti3toDxXFqNEgfACiHGdmIjBOawGxhi0KjkaNwYcJqvAqPRrxQW
JhVuncGrTIJli31aDfE+VLu+dcacadHMDwbEXVtVKx5RxUWluLkZQ3Q+UfbEUOolYWqN0i5ul75o
fBze9KHNVQQgB17gSkj0UwoltFeNtyG+Koo2slycuy7iHgjNIxLp01vqIUANil3XPBY0TajZpQxi
BnFZ1q6dGTIsTepxt4dxOPSbpu+D0OKIzx+AgmE9lHiU1INTWnXfECLMU6cVhf6GjUUXQoy7VGHJ
zghJtGVj2UamyFlzVQjD2+K4ls9RgmLkn6Au/k2y6VIaALrOdZXzALB42dIluKuDxZjxNR0ceSkO
EKsIbdAoBWIES1xpYW7FVHn8Wir4AgTuBXlQtOGUPCThImxxHBHafa3UjbwsFFG0WpBVKBo86/tp
/eSoHB6MjfI1LsIl75uwbPBdXKMzaG0SfREIdVzRCpnQr+EeL4nfQKuHCHgDUtl14kZ1N9QIj18a
9EvS9zCECLX4I1BXWmWOnrhWBP3aSrxkfCO5BMJHirXiee5z3iWPpNQ/A/b9fJWLS8p3k8rYZT6e
zT33odJHK5RfK8EnLgnfQRXEPOyRrfWV9BtPkMfy2m9fGWxxSfhmOF8ZlAEgaJaikgPvBEMS9O1r
z74ABrK68A14hSBlJ/RtRILFKEj/pQQ2gFvnYASkjkCIKSZ6plSeUSSutokXa18CoUEC6Pzh8Gz6
hHEQNKF+E9ohHOh7pNCKLyEShMHOn860AQHEalqEDXE3BKGKnI1ffTg9f7iPU7xLogxgzKbaiSG0
aF59ST5GXBaKgFYkAu8C5Cmt7u8RWkQFdf/hayvlAs6r18iVKWDzzNxyYNdB5GtmN3rNlw4UcUn7
RlpUGKPvg2WvIJXTFcpShv7XFJjEJe+bd6pqCDWHcBdDbBa5C0AX4Fd/aVwued+t17tyhHwXoHfG
fVsgJ4UA3ReffbE7kx7K/Ih0A15S0kUsm1mcki/dPeKS992KsXCljtdGLNfp0vCbEWVPXxuRi61Z
Qj5T8ElYT7JmtDoWDYugqkb7a0+/2Jr6AGCB50LeMWyMCgXDS5ugKMUnN6bEFvyIOxGXtG+OOA4k
e8GFibsGtqPHXBRSLdUesAuWIy+MsFYY5YtEkP57Ca3/eOn/03vLrv96evWP/8LPL1mOmAFqM138
+I9DluC//5q+88/fOf/GP+Zv2e4peasuf+nsO3ju93btp/rp7AeU3AVKdo9k8HDzVqEK4vvz8YbT
b/5vP/zb2/tTDkP+9vc/XrImraeneUGW/vH9o+Xr3/+gk8HxHz8+//uHUwf+/sc13qHO/nYTvGQf
vvX2VNV//0MR/E+kmBg2P0XIlZOJDta9/fWR/NPQNKwjBvgiImOTTZkC3+3//Q+i/4lf5ZouYdVz
7X2/Vxl8PXwk/9R1wHcNDrotFQzs0v95v7MZ+teM/S1tkusMDlCFDp3bEZwLomsgwTCGqDCqxFzS
KNKg9do4rJJZ5gpllo9NZyO1JxHVlTFIq6mP3A0UFFcDlbe62twGKOIzy1nor+J4BHhAE8FCBmVh
+vBxzTZU9I2I/echg+i6j4iMVaXFmjRAMgVKa1x5lKirIh4+OxfPVzvnOsdKJ0I1ULRII+ySjtTl
GgE6PEhmMeI9ljI0lZ24wTVHGsJSihY+WogsyA9z/X0sfxy76fL/1w6b2kSMVyOCUFRx08QlDtJD
1LtOh9SD+puKaK8Rn6hMvxlq0v3WOfGxoanzP0AiG6MfA92NITOvxd/K0EssoFsOv+7M5TqYOoPe
qJJPq0u7JBjVDQMMoA68mZIrOoJgVWcrNari/bqVd6WzizHjqNJr6CrWrpCX1Evh52o25olil3pj
2Cj7sc4S48EN+NxoymNbNndlhTAy0u5OOJJ9on9WzHa6bz68ADc0ISHXx+SlbS6ylgCbHyhIMWeb
OOui7QgZSTNqkehvu874BG7+jin90J6OjW8IplF6Wewl4COroMvq2gjVD1ZWBM9+glTFOwIdaPer
1OAVAqPanjfhCb7zJ+hi/u6BXbyAgSK0kMpjhKgf1GhY2ivaqLkIDhv5KufFLlZGOtNEeEKwfdxH
gu+DqEvnqJ/FTKTPnjUWnlgQb3JahybKmYDeNyBNAFlvJHHgMF03mr4rAr5PZLLRFbEbw+ikVtou
DZAazIYY+iud0gOyU4QmiXD7gDzjX0eE5PBryWsbK4FVqvhjcNl+ZBEz0zG45aT4BszaodK1fVby
va6iZU16dyEgdxaUm59lLiuzGAHkmlrrahdJZ7wG6sZVppfKQ5dlzMx7sgci79lFVVqU0FUf9SFE
JHf6iEeU36puX88ERdQz9gFZEVVPLT9EU3GV5pY20MhWBnXca2Wm2wFAm2beJpsgpHsQOtK/ekZD
bTu0xbDWiunMC5RoBhhfv1JlEW2DqDpGaYZeSTBRt+mYWB0ic7YCiObM4GJXMISKAZB8BHIkfaiN
zrURDDOsDEBzU0l8hFeilqFHlTGnLnS80yJ5FrHc9a2+42GdLaIqG7dx1BjOwPWDcEVv4gwft3qu
ITTo+znqDHiBkwYp0hSq3KHmOTOBmURWQQGcaJRsD+rZczSwexpQahuyOrqJH8+QXmOozZoOd9O8
ujLdhLVEgA7QhCs4+LM4lMRqEFy3eJaodptrCnCMJUMccDSsfhrk92HstSo0Q73Qbb/2hjsJaBTY
rRgECPMYTkpSwDd9FWmPQO4MPzbmHKCheTEI3cz94FlLEWOCKFPuqBQD7BkdnVWKPzpdxcZFlvF9
Fgu+znQshX7s+brDMECwfXTKCC2FozFsXQ8hKxB3I5uDiQkiGn50wXScFUV80rv8SH25fH/32JPp
HJCHZZqMrZX141PX0pNwlUPRN7njh9iu6ohOtoV/gkrK6CAngpRCNRiWILJ9a4K2nunhUCyiNt4n
IsjmyJ4jzMLw3hGgWI7hVkcocKk2D4HYDYjRm4gfVjZSL6EJQJfnILczzNMKW1Cm9XHkWAAKD07g
B6TzbCiPdS+BC9RFanYKMkUywWSmZY/r1QiQUjHI3iA5tYIWb6aEBb7tpptp0wALOsw7QOgsN8c/
T9u98SOks1rQ/loFsQ/Nd/HoBrpxQxKdeItNhpD2c1CKnd+RLXW7K6SID0jBI0UGyMK2YFjwI87t
eQDNWbPptD2oo4ZVVL1uIzmxS1PSgXAAuHGdGjsysH0cYiNR4T0zAwMzZARtuOWR02wDGcijomCk
Bhk8yEppbLXDhAEWk1sUYO5DGIhh60t/MLXIDSzeTltUji8tI8Lqdf2AkgCR7SbKQaVY3dO/QH7r
BFDOcwpcC1LV8lD5BPkaHL41UEF2UZXHMKFTRgublmJzIKrCAC/yM5OULkxMpbcmUKJdZAp03jQc
GaMs+1Ue1P2qR4LRToSCSLengrUhNX/H6mZ0AYXAdMoKU8MrvCS4o+FWHfFOXaxji+bxM9jB6EHi
I80XjJ6DPMwESsiSlwQV5yNg3YBTxo6vwvJYSv+5Zc0RmIQj0qAYey2bgrglDmWJdaL7eO9M909x
UIzO+z5VcnlIYnWcN6EemN7QIJ+Wldki11vsCo9j3FosEr1VDoBMYHEpxgpIq9zRsyG6abUwvm+l
O0SW6obDHAmPN7XD0NIeyS5Fw7dclYKpijQfrkz3qQo5Kg1MZp9rTEdj0ZMNkxkQGRHSf3MGccIZ
MkjdFakxl3C0+2ud4RAMOxLNSoOxJQCRhtmVWNpuUU+Qv4QqCy8odTsulaeh9/xrpifIs+P8XjQU
Bz5QUEdIhgPzCwwAQfajyh3ijfSGjAHghq0ylOtWDjhpWQRYQe0ramZGPsc3SaMsEg2vTEQzzD11
wEsAz77XErYvfcDrx75prTrKI2G6QVg9lLHvXwHDHs94yZ8Mg0S2RsB274xKt6nP1GOvaXxd9UXu
uIWaPxIFKE89dYetEms6UJeh/1wBHHcTqMoTSuo2gRWE0/yFaozMUY76bLQjdNZ2hfYK4C8AaYS1
FsofVjjQJXa458WzfqCV7YJc7siiVY9dGD/3Pa7n6XDKM6xg4E5Oeo/n5m15fL8WYbeiynsJ8E8V
5lalTvdi5JZrgJgqM9H5jo1Yh6nENshxYCBHgQ4lvFxrBAXSkNO54mAqfstSnODvZ0QUiJ1a5emt
kobPHrCgE8GNmHVGAwdH/HSnxIe4Rd48hPyKPZ3H/dhMidng1OT0GvGibZnJF+AYHiFHtI4GxTfH
EVYCFCxgW6SJ4YQt4tNlgA1HccQ5SACCvKHGAtlIFGZmUTKs+0KNNkMv4ai4emlnIAya2HRLGrW3
IVRxHBqrjV33vL+mHe6Qqqv6VZrjWIdFedTTqZtURQ68x36Mo2L81gQGXET/GZI92GFlcMo9/DYp
pk07GRjv5kJKyuMgoucixGjqQYXK63r7mUDTOVl0MvINKsDPhaghvMIPSlMsgauX9qM/g14IQOlS
OXRoCYdmeOoCpLDHQCIpjJqen1io78WqzgxEocIDVDlQ2tCXREnZc+8COKqqqYin2FK2V6DJ2EjM
r4Bx3LtRLM2cICeO4k6qqZaxDXtkK2rlHmnmY6j5cxmlqZlouM9HjcFki0JLLQvIthVOWI63XheF
wBZSYvlVtQR694XrtWIyV3mAt3vL83INAGDuFD1f+Yp3R6rmNaTxgngQpZ/s0DZ2T3kZ1pafAOXr
FTDT4rbfcaWOVsmAvZy6OLiZFMtust27AJtmWnM81HYsxakTskGZgYQ+OlUdXQ16LpDhD3BvAlYP
qzGGHkbQVQjxQMnKBCG/t5R8ZJOK7Sdh2A8OKrJzhFLYK1LjkK2Er/+jD5flMhcThdwWFEZIGycw
0ohYjnKCFeP0xMV6+rWv9S42dzGxFNKbyFVRgiV1ScenANDUhRsrdjqNFCZHWxoaTFuUAAD4oBqR
S5bLIsStksTavHX13WRO0hEHemK0gIaBX4XUM+7cyWZSO5hA0yyXMAYGFj33Pq7SBGdIm+rLATpO
VShLyP7HpyIvjyyHpdOM8GtCtu91nPMGKI9WEOSwgnDtUz+IkS/W9lSD6TiZm8oIywGocZxX2J0B
xSVRxTgD/FatYbXBaXm36doyB1aB6ge9whZRcD9FUaksSIfZrlK+y0f8JhypYx+S6pAZSASaVYdc
vOHhTh5dXON/3YzwubwOF0M3QMK57/0hwiuWhkW7HAdrgrs4prgVDGNQJsOusuGqPIMwFoFADyBg
UBwjMdYzGM/uCpSa7yKc/9fBtG3wUmYVzJnLaNpZAO7/UchtKt787yNu8+C5fIrrp/LHeNv0le/h
Nv4niiiAXo8DTXIGDx/H7PdwGz4SAqGHfwXc/hluY+JPRNt0pkInlKlwkpGB/R5umz5SYbSqKgFN
ySAIkP1GuI3gW+cBCBzxGsMT8YaCaxSnwvlB4I4eqhHl2YkQ01+Oy/yQ3JAjsH8GJNF6M7fF7BVn
28q3xg1ZNIWZzbt5tJBrYz28AX71Wi/z62qXHuKlchW/hq/E5ov4gHtDvnT3SO0XT9UM2OflYBUz
Y0EtMNgW2sxYj8v21e9MSc3C8laI6u2LlXjyr7VTsMi2fEOfDN9ucPa2Jr0vD/WmWilONTOuajt2
Utu34mV0T/f5ppu5+3DJnOyGWnQWXw+zAvYT3H1bPySzYKEBiu6kV9m+u+t6oADNaj9u9DmwA/f1
srhBdcAXutIs3+nm9UbMox13irlr14topq6kA7TZKbzOVnjLHVvLhXuf3Cg4PV70E6QaQBbzW8tb
NMLUQOIU8DdtfVWsXDRam+WV4fCFeuf1V8UqN66fm22wSvBYb+dfDyvjarjHEG7QhxNsI8ddjiau
FUud8XV6JU3cdk586x7oMpvjBa3KOoA5N0tm+UZdsY1vt5bq+Dv94K5SJ5pllmYDCjfv3lLXAfXN
P/JFtiKO4SizetFs3T0EC01l7X6Ti2iu3QKu1u/92Ky56TqBqVRWXluBsCMVHsei8bcFbtrnmKxZ
anVrvkRxYCt1+jXDe/UbwLgQ93usb4fUZuBJwC46jptkEezzdTEHEilcFgtuCytEv2ozxrCAm7GU
TrLI5t6artJD9U3ZofbANVp4MBzUHoFuzhLIFx3DHs2DubDlDVsUlRm+eoalPETr9qqb66dhC4BQ
+wDunwk097q+La90gaJX87E1NXVh4EW5qSzUXeCQmWrn88YiTvOkr4ZVnVq2gVKwa3Kl3GJ9AqPm
p1dBspAOMbMtvm/DqjE9R6xhEquOxIzMYzt/BCTGLPbtdTBFlk22w6BBWVLY/cJvQBixyaF3HT8F
j8wBWC7ftE5nNbjCnwFytou5b9eh5W2vE8vUrOwmdKB57chF/OrUBxDDxD1NbS/cIiShr75lIPqb
+gyQYqua0ZlitWDnzotvyXZcp059lXmml5gRHvEaYhmBrbXspamRK4B6zSjdRBbqlpWNQ8SxkSV2
8kmh4AoYp9hdc2CbudWDqcG2tXn9UjnS6vtZvNZMaQE1Zdeqxe7a/XDL75LQhCWQJ2v8GwhxMeKF
QO++ALhn9ncx0lzWosxmI8BlFJBMS403SWGnbWP2IMSAPNiaHahS4BkOC/UFMRgrwNoFm2Suwd9/
KlbjQwrUtbHyZoVNrDBcuS/ZobnuI9NPISiNbqwA7gJL7ileBVf8UJwCOrH2bt2dxLlUO8Mq3Wjz
2mHqG7+DcwcBx6vmNrdTaRHmVFftdgBRxRy3/F5ziIUbFIAoM8Jx5GTESSUYR4i7aXB+NVvRwOQC
ucVferHV1ejwVowHLZd2O2eHcoUtbIo7uASoDNlm+7a1Zd0ibGLqqHKxza61V52aEJR1qsqiqwJ+
SL8Eljd+Cm6VpZgb1ElR1GTenxR7sNRi9pABGWC6sPL3ygybeukDi1fNavaE8VWPVWlT7UHYhmsl
b3n5gNLZmh3Nc1gFXWiOCw1Ebn3LgGZ/7hQzECgOglJ7rlmu+8SsHnurN5NZdwNiie0RW/gABS8g
5QwxAKyIGsPXwgN9gFwqfKJvfgSxByvq7Nh9cYPYYQ67bcZF4l+DBlO3K4SN7gFNJ4/aWtJtelck
y+SheQhGbuaeqS9AtVBLs5ur2xJY0G9SzJGwqe4j3xECRQsdQ32oQGxeACyr1pYawJCy1dQej4i5
8xGcWCtaDsYTxnq4haiVvuhuu1t5jzVlpVjdu/pGBW4PiGFhlqt6H9m3ckm41ZhjamW6M3Svvr7x
jD2chu6helD3YOy2CNbBbnZCs543irVgjZ3eKdf6TbV4NewCboJqxxBd2Srak9yqCkhZx2KqVmpW
Dne7LfFuUoddNZ7VczP9Jpu7JunMoJBzuEBW1qJw90toIUgG5Kkpl+BiWSjVdNPNhplwB0tuQ7vA
Qj7gOcfY8kHwBA+oc7A5ANz1V+WsybfU2Ipn0M/NwA5nLSjc/hLnhunVVioeGERa2bwQ7YyA7TUA
rG/q2y7RbJxvgLLK1lbu4Y0mj+B0gTtHk21wVNMjuSrrb8RbytpqvE11YjXijvkLL++MKx6tG0S/
N5o6t4tZY2JTNTbArXftbNa9JBWEdFQTO9EEWVB78MbXdktAbgNGy/ZwUM7yLeq44XAH2tDsJQ7W
CB/sG6cGNXloEacIAvUaN1ZqipdKN0c9vdcCzQFP+0EBKWkLzG90C0E3ULWMdpbOFVAzVs2ys3Or
eNZv9J0MMRT1tohgOpv0GX/UW+D0N+4VtxK7eO5MvkRTmNTcQkXPDcjbwOYri3wpcLto3/xl85wD
w7xuntl1t9DWHJCKqQ6qGV1nG72wi2PHr8lC2I1NHfS1sxhxZD/HX4C+UBdlZLr+BE13Un+BtQru
V9CYsltwHVmgeZEvw2AF+kyTLWr+MIVdX5ulWyLsC2gztAdXLrWj3snkfOWvsMiwmtst6HwcONxF
YD/pCx8Bn8wRutOJlVtfq9kKaNu+tl/V0lK1+bsx+n9ttP8/MsfpBIz79/b4Ndy0IM+D9K360SJ/
/9ZfJjmh4k9uwIJG7QomGWIN/2OREyKQAEciG1looako9f1Pg5ySP5EKIkSHFgdncJvxpe8GufYn
Mq2EGmDhImVNVKig/oZBfp72RDYMBTWYSjTUIAGbD/mxc2s84rQaSpRS2JR+pDhUtg2KHxjlbymY
Ta1oGrLTSOlLyAYZlzUySJjkE9hr3BgtZ7MhKAqrghDFX4vvDH3xYz76Y180BI7QEENIm/FL8fmh
rfXYaI1hkwLTbo21Mlp6hZqtP8zvT7LeFync987g2cjdcnhYKjLf50OmG6hdJ0Dg27Aug7SYDwfY
Q5DdF3cKMcorZLY6pAN5cYgLAskz4XoIhXIRk9BGpgy51l+/z096Dc9NpwZH6AwLafK3fkyOa5XH
e+qj12qLzKDfFSvkFbPfS1y/91po1KA6hS8InMFFlEwUSa/4Xt5tglqJYnuMAvhmZAQ1wUJSNCeW
1zHqTqyZGJZZpSf349g0wmYFpAzsTIE2wK/7fe5HTi/EEa5TNVADMRkI3533G/SA0q2Dqt0EY/Ys
Uy1ySJm9tspYfAIkOs+YvzcEN1YwVWKzCEAEzhsC1q/OA1q0m8HzsxcPGhyQIRLJDJVN+12mI6H3
6479ZIGBeaYjQ68KPp0K7LxBL24qgCHRs1a2uZX5EMUMo65/5KCmPCiI+IVIk7byBIGT6hVZ5SkF
IqQFVXHYO79+lw+La4J3wFvHEQRlJEO/WOvgiEGlos/lGhRzZicgFFs1tuAnW+pjK9izKgXyAoeQ
AU7oeYdJmBsAIxp8rWgqnXu5OJFM/b3KK5hGBBtwamqAPhjCAFrwvBGdpQTLMs83Bc9Kq5akuAtk
Rh5+PWDTefmvmON7KxCRE8gqC0aBLJqi3D/sxhL0lazI3HjDwC0cHT8BFXIGp6jVZ2MRdo/IHVeB
Obpc1z6ZqncE/mXTWJ5SV7khEci8WKfI3uVkbKtsIwHfyy3FC6PULgsdDmvbI/IB/jZY03EOHCL3
pR6aQnQcviQTDPTcaPD3YLYp9c1vD4guNE6FplOEfC6BSXGblLRFpmUTQt4ELL4iH5CMKdX0FIdh
oTs0GbVTEdbgpf664Q/bVmOUgK+DG5ZowLpczLcvGS26GDgOw/W1eSB5aicQ4LArVa03RaR5n2zb
j4t4ak8giDaFy0CBOZ/5RFSlBwIJfNIpO971tENoNPtMuu08SzKtL4ZhnLA72C1YJBeTrBl1mIM1
F28yMOjpLlLl6JtyBFbYiV0wWdatUfQHoWnhWwWxpN8rbfvePOwR3OGCAc+DfXTeSchL9HGZZNkm
Kw3crhEM6jYfyCfnwUWM8K9mhCCcMmx4xO4veomyV8AIFXq6oaOSwF9RYtj62pgq3/wwzvMljZv+
pRVqoJhelRV3rSGTB0Mgw2h5g6zuE5HDUheVksEXQeKvs6IQ8lifveZPplzH1aBOaxvb/VLcOWJZ
zqOYphuF+PSuqwd/TssxsWXnB3NppO197nXjHQVlaC6qXFosHKOlwdXgASX8XGj45BMxXsSfHEJk
Gp+zo0BS0KEYAJQGcE/iUsBx6NqwM9JwWMdK7e+aCJo4KqMpvCDIzqwSXYxrD0oKiw6SSgtthKK+
PwTR66834IfReX8JMDSwXDgsh4u1UpQecruov7D2fNkcJHeTlRrGn66VaV9d9pWjk5NBxgwM3vmS
7MGqjEg10dW7wEM8FBqHsYk8Y+pZnQYl7NCP40cIkrHbPBo0186RSCyRSAx1BxzqEHphyCZ/tk8+
GCcShz+SmBSW/5TRvDh86jLKBtr3/VqBSAmSf0a1HDjtHCg4qJ+swp80hawl4uwcdzXi+xfnDk1Y
3jU1FEFCzny7R5GxdTCMIGPqgTj99owaDDXXpAbri30oEIuKomnuKUmzNpqRrRgvERuogKz5dSvT
2JxPKIM1R7UpF6GrsDnPJ1QdISsxQU6gZFA3i7idbOhcGRzgbPJ9UTL3k8zkT9tjSDwDekvRJrto
L21jOjK0p1KltvseAmRgkCNo4Grcbsj4mTr+BxNBcqRgkOCG3Yoj9NKmqjvQPQtPFmuvV0dorOR7
MGbva6bf9koHjXgqPhnQjytEEKCrYU3quDjoZcUvUkYpSv1k5RrqWEMO46NyQYYFjg6l3dT9ryfv
fXbOZ8/AvodxjitKJbj6z0fTKwfPdXk6gkUMs8PUApIhVJxkEbG7slAR0u0mWb7WIGGwlH0PmQCB
HDg4HTqqhiBiNdYHClEkxfKh0oGANBKq0Aep09RHuLtSPAuISsLtPIZWiqXyFCiYUvXS0sohsQbt
wBoFn8yw7aHJBDD2ONhDO2H/OR8KyAs1FHluBfgszwLAUnv8de8/HnnoPHCucI+AXEdy67zznTH2
FfQv1HVIK1AMPKgwVVn125bG5KyDm4z9jv8jcnDeCorxdGnqaWRtZEX/lowNcjWA3t/9ui8fVw1a
IRAkwsZQgRS+OMK0IUuVXBvJuiqTbhu7xsStTtqZC67/Jwv0Z8PGNKxOxrgBXOpFh0A+BGo9GdS1
GHrfQhyyhOYMYsu/7tBPbkX0CH7cFFCBv3x5Uibw16BFqKjrgEFvrUizKdwnQECDtsVEdemG+BGv
0uxqBfKQde5mtqya9LfEyWHbYPY0ogHtAlQ0LomL85qUIoIVkJG1jDoIi41ZB8SG3n0ypB+9gakZ
jQLTAkAFZn+a3h8cEepDiDfOwDViep0vO33CdoV6NVy5QNCVZlGD+gHtBS290w3A+y1tVFRiamER
QzwSkjNiD6GT5rN78WczjYiWTuEREF2fEtdnb5XjHgeuiKxzH6F0ozOEmRru8MlM/6wVHHmAfCDu
NJFIzlsZeMlQ34gSqBmWlVkb0r3qRsZ+i3b1PpE4TRF7gWeJi+OSQOs2htdAJ7FeS0hdPSiIE6y6
PP1sb3y4nfSJKEBgXcLeVxHaOu8LtIH0ClwkYK2zyH9SUcX2GyhOhhVhod3UoDjNf71LPtxOOq4K
jcJoBGpGYkuetwdB4a5FtKVbg8KvwDp1ZXkIxjg9Bg0rN5CbdK26DIpPNsXH5Yqi8BJhLKibIhYA
isR5s6ocdNl6NVknqIa8TvO0UG2jrNR9GQ+No1YEIXxImAV7anj9f3N2Zr1tI2nb/kUEuBd5qsW2
JDtO7KQ7nZNClg73ncXt138X/c1BROkV4QYGPYNJIyWSVU89y70ca8NSfxkIBYN9CrLyQZ+s7HD7
PVxGCzJnkg8qOfbpnN6f/6LOTBE5TVPr5PeIr2zyzoZSk1X2J9HU4ljpbvbkxlXwBMBbP0xVnYHk
RMXn7vbPuKj35l8B/4luEDuNNPr8VzRZHHOQCusEMB4NMdTTAP+UHYDLQIb7yjCnjRZazg9de6cp
E/t7XtrnArBtgwO7lK+3/DzxZdCBQcjd5JsEIfQj06KX2893cVQ9/vq5pvUNwYld2pwNvheNudua
pynL4SQEUte3hVU4P969DK00j1DI3WzRwTx/jQX1wUSjzDx1MkalECnGA5eRtn/3KjB62C9cnOQ+
S3IPUpNN2EW5eXLRaETzuGI2T3VVvDe8zd2MGaRDu55m23JnmlpS4slVmqdYMqPtAyCRnkJS9/0P
4xpsPTpzpqM7jEH+DNWRl4POz2PzVHmzZKJuRnstLaaVe+rK98dP0J6LRBsW/DJdTERVmK2oWAVF
0COVYrurJ09fOcyXQY3gwl0437tkZUs/AHClbZZlyjqpWJYvSH2N3zJU2wAo08Awuyx4SkM7WkmF
LyM38QMMI28QF2ACyfkLrAWsNZC8QD/CqDoplbh/Eay0B+SAgV8jTLSmcHEliFp0NoUr6Nm65N6L
IGolTgiZMcxPool7ZF+q4im1g36TGp354HslIs7tGDnHdrLtk+9VzXNWa90D6iTVIQv8bM3U8e29
nhUDFL8+nVAaAL5J2bN4BUOah6MHfefEVDkDudCXxYtb5+5jofTuX8/s3WdPZSngCyWDdGcFbutB
RdOb7zUadcFOi4aK4b1nhYx+fVVm2zl1ewXVHGPobOd5snK0rkR97iCf8Z1L9ANBvwgUtcTus5Fu
dkK/trmPkCp6NOsueGVy45yCMuoAZTZD/9szYL/IrNOMnerbcC1PmsP64sVRYb+1qQ1U2pd24Ykp
XBcttvLk9DICxJB54q71y/wg3S72AJlbKUgEX6+fCjnNECE1hWolml0UAIRJh0mPifw8yrpLOQyF
t6WqmNcdK1cwc456f+eTGmzUqMuV83kZBeZ4xmkh2AifMcv5URlGP+WyKc2jlkrQ7DI1UKW3zP+w
CuMrn6YM7EdWOl8laTItbErMadjv4h5d1OogZzLp7bh57bXNNwAwTJpwzrIP3Id6VMSjbh2jWnzQ
Df+n1tlIvspqWEkNriyEfufcJQHibJjLl2ZaJIRGncnjbD167HMQYq2nZUcYzb9vP9KVzwOU1GFu
Ar/Yppdw/uL8FIURqLf+0dOi+t5QQw44wwtWXtz1VXy+K7JmBrf0+SojyYXpBNwCYYc8q9P4wQYJ
3ur9u5qsxpl5yy5RaZlPFw5Ybojq3jFqDKCgVVQ+RLmvbZHc9FYe6MoHYimGk3ME5CZdvDYmG8jr
j753LNBc+xlVzQ/BK6YJYYNluf2Fri1Fxs79KfhOZG3n764tGKBoYewdFRP8n3ZlizvLteNHAzuH
lRB5mZG+YRXQeINlbl7IfGSGXgo7HWG11sijp36Sv8Y0WsnatDLbMWRrT20hol3foFO+8pj2fGGc
x0UWF9RCXOP+/Kjnz4mCY+I5YSGPfRUlwZYgXIDaQzb4e9J2fXQwssj+7rdFhpC6bYMEROvv36Lw
y0MUezo9PTbFKwSUUoOKG6VoWaOd193FTVL9cGszGrZ2MwBM0JFFh9o25vVjK8wOw1Z8S0B2MSrj
/w7M/leNGUm3IbmTgLo8DsYGTrr/pZ2yydmNk8dcGt1ib8sVEd4nSC2CYXRIBndl5Tcvlanb5baT
IvjAvx+qre0RJfZVW+ov7VCa4x46lPO9ahrr7zhsquRUoJYKirEqpb/yQS+TIzpJFpvUo19NabfY
O1VZB+juSu8IN/VLWhaffbTjUD7QPmax/KiF7f3tvXrlnAN6QYWDVsy8ixbf0BqY9erp5B3dksQS
jeb+mMk6WunqXluFSpLmu+FjGLTk88P2GUU6n3PU8pJdLj1nG9eZWFG4unLuqJXp55AxMHwQ86/4
s8syOIhsdzyLRK7ioNlW/9HO2Xe2uXrurn0m4j1do7dXt/TTKfGKcfuu945ZO7U71x7yDzQ5UAA2
4NU80BR17oqm/E+vkdRZcGXSjReLzeHFwWw3QQzD6qK4T6IQsn40dCsf6zLdmbEl88VM+c9rnF/z
H68RG9PQmpTuHT0sCLAO8dXdOJbqUPZ19zGYCoNTY/VHEyrVQ6vicSVQX8n6mIhS4/s6niFszcVn
RDyrL2qUC49tlzc7iKrpPbY6QG+7ufSZxvJY+DYoDBTTS9VEz74lASq//1jYDk0ruucGFd4iO2lV
AVdUx+uBvK8wNmaDG0Ti9OHd7WWu7VjG4fTZGFYzgVicvhQ9WNUh7nosJnxN4MNm0yYRkfWIRpG/
0iG79lkRfnirRaD3LQ2qnBTGajRZ/tEsNPkP1kb9p4658b9qSIYHy2rlU6nUj7BMzWctmNyft5/0
SgRgBEq3l9pjnoEuPmoZ50iV9Zp2HLomNdFfh3obYGa7Nl65uo5HGkZAo/pfdsyswKwcKxHasS7r
8YOudIHAueG8vP9pGIbD6oHWA6Bhftd/HJHIRIyk9n15NOOyPLltqnaDct5nxD33fEAigl8hCyOo
MRE7X2UIIaL2qF0flZF5O2VONfj6wdnffpZ5jy1u8TdEEWAcHa7SsrJAmU3PHOWKYx6RjU8iN/6N
kI79WOVN+LmxytWR4pVNz8SSFgDPxsPZi/iS65lQQdKSWg7zSIbW1rFXZbwLXG1tHn1lNwDS4ICZ
b32zpa1hZ8gwjM3KO3ZWaz8wVvEO1LNrXdorD+Tr80xvHjFfnqwwMEeUgR3vmDuTd8B6AlmNNsR6
oyiSL7c/1pV7B6MZMEXOrOF0Ma7E9ixQSvDuvMkptmnl6bs4rsePSamJh66LjM+WVNXD7UXfDIUX
W8QH2efQFCTPgzl6vhHTjjE9LU9x9Ec7Pw65qT3NIKbfyNQbj4lXif7QIWXwKpQhNLgTTeeTe8rh
pDPWQcdlMN2vjPdBW2qYQIhN0/TTP0NbYJ/DcFYa21al+l+WLXT0bUvVBrs0kS33Kn0BAOitM9Sb
2g0c957iwHv0R6NN4JcrXCqMJHf/sYa8/IgEwfCXZrnJV5MwCpy7C7J77AgqWCADBPvd7ZdyJfPm
imS2yuidYuwNNfNHCAiHUcnaGr1jq6ns3vO84qBsMzvkYa3dm4mPX0vcAoHIish5l8voW1xgaXI1
n//tIGJ//jmKbEirCpHx45gjeoVdlHcc0r59/90ETIRt5jDpoMW5iNiJ4FpFDphM1IEebKqZTj9E
uAHZ/VoVc+0AzSGOKZzv03pcBrqqwCQwLwlBCC4+BEai9gYeRVunFs5KjnglIlDMAh51BXWnby8i
N9YKOpoIShy9VIrnrjJxd6tE+f6smsfgnc2ICXLeRbFp444VJxQ5R2Qm6gck0P297TXfbu/Aa28N
1DkbYMaKU9OebwMSs0j0cSCOhQhRkTRi5+BUZnafDKbx6fZSlyhYEPOg35GVYCZMU2gRAQjPpITD
QATAWWKbN2wBsG2PkRuU23Bo4MyN8NJqO3/ITLWbJtQRyuKv//AjoL6S/EKlncuJ8wcus6DRyp6k
G5Q8VQQCCHsbK7ad7sp0R+fM3ynf/YZOTvbEh9UOjgySe+l1jb6SHV5780CBmSrQKuf8Ld6GZ1Ni
a6igHRWyhPcOznsPSusRB7XcNVXGK7czGTAdGAaOgHEvnhlrLPDcJOMYT4otA9bgNewz/0EnGzjZ
2EQebr/ka+djDvOwGUjVWPT8Hedth2RQzs6dhNPeIbhd7nwDVON/WQWDABv4IinH/NR/BE9HrwV+
go44UnyKh7JzjKOZmfVKBLv2LHOIJNHgrDO4PV8lcvCIKhh4HfHf07eMZyJqCGdtznTtSvY9klpG
w3PJsuiUafhpBUiq2EfhVXijmtLeNrYH33OiNKqdfoIYlK/p0V7uQPA81NKcROZBXEHnjwZW2IgQ
u3aPosH6ohN1uBNZ0uDZYqwF57ck6fz2Zy0imcHQDnbMUixCa3uheWaCKAaGA3JjIp8w+wnXAm52
Sv9gUxZ+8rlOupkkKBTg5sySzaOjpC5Qa0/pzZt6mN0Hdq9bMDCqstp7iJfjE9nk7bSZdNw+uPer
NSnWy7ODjiXRl7QWcAezzfOXpFmeFgLdt4+OGTAzzcbyqbez6aFHdwp5FUdbGxRcbjgWpJnB+Gxu
z4rFvCKNVAmmq7KP4wwBbJUVHIbA8Va29ZUCGeF06kVkHhFqoV10/lxxP+EqQtP72HoB8PGgwuPF
d5W5c0f8iGIzCQ8DPu3owmTimAZJ/9uP6nTlV1x7Vrqo9D9AVMKOWrxc/Cdy6eOwcbQyT78fKucn
hjprSda1RWZiFTknDCt/GY06Xa98RZV4RIDI2xaON+1aewp3t6PRtX1CLsVdTfLJ5HsR8ySwH4wK
DfcY9PgvgrZx7oiQ5TYjBb+jnFwbGV87vEhOgulgSf6xaC6ERms0li2d4+QjkYBrUHXsM817BvqQ
rqTuV14gg2latLT2QMEtQ6BduWoISnIEpksKb8AKm5IW+pfx7oDO1IOyhPYb3Qxyn/MtiVd1FY6d
dI8Zc5inxgYWEiM1dfs7XUZa/nJIBMwC6Us55iLS5mOKf1DeukerbMS+yBWDCam7jy0i9LvWMcPj
ONX/I1H+nzy2y7YJG4Kai/PMeYPKcf5kotT8Xncr/wjkYoIA1Onqr6mu6JQMHf4qJn/8rPXNGO5w
mPS/paNp1h9vP/e1jzjTZJgr8egMzc5/guvJqPbRNDzieG2/4iAKl1et3mNXduUcVEiJyY2Zui52
JWVk4RvKpxfV26+eZlrPejUEe70di5XzduV5bK4RlJYs7hQoGufPwyjGaZBpkkcs2awtRE1jh2Km
dv/ut8YqvLaZJ8YNttiSpVnMVlChPKLF5X/MYIptmDJlK5nxtWcB2gcqE6UWouCinkgje6KSYHu4
fiE/WKMP/z6Ni5WqZf7CiyuYLgazK3JwMCZLWL1hx/ync71jKqrqwU6C5p5om5xcP6Z311XDY1/j
3mp2pf3ufBB8OQRLE7YWBLiZL/tnptZP3kTPMKHTVXrGB2WVdYQeb1SvXZ1XzjYB2IWuNfNpqPrP
14mYOOOQNJUnHHOLkxVK28RpuDJxYgYgvEvCpNlXUrn/Uwn/P4/3le/HTtRxW8JiAlTfYl0ncXNp
B7I4oQRv4jWB1EAMbXUlDL9ZSiw+oKASBAzytlPeZM/+SHhdux01nMPiUzqNk3Zf55HGzqfFH25Q
WCvv2wwLIxT2LPN3rXn2iz5YcYeYZT+dSgeG63bskLDchRrGzBvmW6a1dfWqjDbkZG2CIdYU4rcc
j9M3lCxa6PpVqWOJrFJEb5LE9T6Dk7D0vQGzRCJTqVCCaC2JrnGL53e8ZcxshvteheZfk5wGHRq8
i0yfIhz+xqwbiqkpPEfbZMi+ob2mhUn/sWLibe3iNCiSwxDLWbHOjqTC5tH1XtNitgKq6lQFCEWE
ArmYysfKzA8N/VsyOoa+YzquqwddQ2nw0I59EW0xEXDA4LshCqYguzOxL7F3tbfWUKlxL4YGaQFz
iqJvgaOMdFd4bdVu8B4bvo1tKZAqTOzO2IqhL15l5xTtzpNCf3ZKdE5RjW2shyiZgKNHLpKCWqt3
PlJyRvx3E2FvvY3pT9MWz8y023M3u/2zLXLnayyyzn4KZIBUDhRYPXq00yaxtlqelb9Dw/skQJh5
uQWbLvE1Y+Q6x576oXBTFE1bo/RdtDun2r/z9M64L4PaZ1AagOrcODJNf1tZpp0mrOiGHdiRTMIe
i+TftwPhWyq22Hwzogv0A2raszz4+dnyelzLw9hVp66r8xfwQfLJy23rNVaNjsNqqNqDi8Pgg9C0
7s4dtOYOexQXGdHa0zZOGmAMXMb+q6GnaiVtuPrTCNJkzTDvuXkWQdpQRcvbz4dTkznJxxGVxpNe
dZO2xQW+QIYiVrL5XYMTGA/I+SmypSxpi2eZKnSKsPHLfxRoof+SmVHUG0zfGm17++VdxoeZOjHf
/JR3wDvmP//j4Fo9txjq8eqUZBKNBkWX/4ODYtZaRXx5+7IO7qwWGD+YsctOta5KhIVjS52w0xS4
0WnGJyR0zTvaSO5ftx/pDcF/vh9mzCJtNsDfiKsv0eilFzaFHuvNSYRGYu0MN+o++12Q4jxUpGW6
90e/jvZd2CIRYJrMw/umcx4t9u4X0yuQvo2wYcZl16vzD0OuCnfT5Epi4kcdnO9Gb4Rt3+H/uR8b
LzxOQYyHFODt6NkySsNmNJ8hOVwZWW5vB75Zsk3yZPjWKwzFt0zbgvroNRMSvqgr1s7Kjru8Z7wZ
izf7Fcx9pGWW4yKrGuNTr049AQGZ0ST/jY5udN9PY46ic+VuRd4P+9tv/NrHZZozw3ZmnvySqGmZ
dRSTPqjTmOTmUThZhAUOdmVxFLzP+mruDdMnguZHacgIjKL3fL8iVk20NPAVZkvX22Yy5aHszO7d
WQGrgKryZiwqifjiVEyQ9CC4GzWkF6PY9aVR7jDyWKPXXnltkJW5WObcB+rLIu9VtoF7nhHVpwSZ
5W064pms2qLfF1G4VmheXQoiLY9jeoIdcv7aUhGkmIrn9Ukr3GCjJ7q+GXSYiVWu1SsR5UovlVp2
lgwhoaLHtpwto2FRRe6c6kAftDZDGnt7ZwiwKdW68GUonfYTQ43mEcZmFG9ApXQTKlz0OoMyL+9u
b8zL4oZRKVYg5D1gpCHinD82163Wxn5VA7DUqqMTO94HDWZqSAcnhSkWjFWN+OQYPKTEi72uWm3l
brr2AyCiz81cYt5Fe9PEjrALfKM61b3R3+WNcIddk5ioysksV981pLU3pdEg4ce5uguB/a+AHS7j
+9wemucopIBMmBYXEF71A+LhwXRCrj7d5BnO3j0ugSvv+coq86QTZRcUHSGoLLZXPMRaU5vAt01f
GQA3nPohd/X23adyxvUygmTaRGBfAidwI+nMkQL0VOgK0V763lvdX42gV54FtBpjACDczDyX82L4
F0kYj651iu22mJGoas89oq1kzFdXIZIxTwWLShF3vjOZQtL4DhP7FM6+uVNk9C8xmd3atXttmVmk
hhENR18sm7dp67dO7UtUGfKkea67MHiahli8yz1sDso+23ve4Xx8bD4WCZhAbzdRgWadxlRj3uSk
+bPSBuP19mF+u7vO73WWmcHIPM0VSG1a+RW1YGSfSj2P1R6bUu2T6YT+LhJo+Glu438chwxlzD4b
9g3mnL9srfdRMKuiYh8kaXanVGbsrbjsqCjUuIuSWOxrXDv3pJf4fnd9sU9tG7HMWpZ7OnH9k9lX
/aacQUGGXmEy32YBXjfTmi70ZXxm4k0NbzG1s4EkLVoGnbDI0kVinpgmIL2foXeHfnGDX7rz/luH
ViA9HxIErmymXec7TxURxq+uAe+p971vfoy5e0kY/2IG+LTc/mKXyQiPQm+a/j3twAta4DTQsh+o
fdh9aB6S8hrPJay1z0k1hLPPafA797N+JUpceZVU2Ixb53AHA2MOyX9ktDLtxVhEHouWY/owdZXz
5EBkw2q8M/SVvsXieDEtNCGrApRDGAhtq6VRnJJdjGkO5nOG6ACv6Nji5qGmVlaZo+cf+/5/q8C7
d2kmzTPr8ycqW+wqJifTDr0skju385JHXXRUpWzs19jt1mLT4g2+rWfPdLRZ+gufokVsCmU7oJJt
+AfBCfgaJFF3X+ST+akv7O7+9g65thQD5FlbhEY/7/H80aKqoAZzhXaooAA/ukzJv4p+HHed9NeW
uvatQHlQJrIXoTksngqzY5gPWRIckzxyjyqMmiOBaljZ8ldXQVDJZ3iFbom12H1+7pRWjgn9sSfW
bgtlhd9zOSSfb7+2xcGavxDz8Blr+kaZWA5i9HwSRZcN7sHOxfQICdzfi3qeTMnC7j+1qW1uC9uC
BHN72YuvxVgaohkxfl77YuCIbQQ3VjbUpyjuxG5Ak+oh1kpvn+MGs7IxLt4jS/GYnGFwrgKv9fON
AU81lkWo1ScPV+wny6/FpmI2vnKylqMmoh9gPQCQTLvJkyA4nC/j9hHi9l1Qn2CBGOlsUIkI1hia
VbTTmizFRyQprQ/SaelWYVdtencWEmi73Pa037ff7cUn5ZcAt0WrmsE0rPRFYYMig+3HASWHdJ1e
7VxHDAKXokQ8x2MdDvdWLPxkN0RuuKYsM2/Js/AC1pYpDXkItQhgweWWLUpzkBPlcjhEsttQyplo
j4re2Hs0+x8ar5F3jp65v+2kgXLaZJ69At28/Ng2AwhAX4ANSLmWUJwyUrWs7SI/GXnp/3RHx35N
gmBYSbmWQj98bKIMkhvMmWhlk0qcf+woqKwyqIb8ZBVt/ZF+trWvsb/5G+1D5rZ4Qfn3QTB2eOeU
Qn4fXa/bSh97x90IJO3OVUV+dBKtfkw6lR2iKhUrr+HKbkSYEablTNWfLfYWXwLrLaPRnaA4hR2M
9q2wGE10k5G8liG/wjHK7p8OTugHjKXcx9EM+3u6Lfm7Tx4TVyB4nDzubH2ZyyfeVMdeWBantmkn
RFUVMJA6eidOaf4WrGLNaHmyHca959+CObIoxrYtTrEmql3daNlTHWLMe/tQLWvR/78MNQN6b4xx
xRJRHqleGX3YF5TYxvjihXFIpznSjiX+WHfWVHT3adcEz46fTvvKtvvPWaD6h84v1fvfKiAX+CRc
4WSwS3pOWxpAKDskastAuvoGJFL5zXDK9u/bD3zlJM0TV9IeymwgdPOf/5H80M6y9FoO6UmkrdpO
zPV2umbK7e1VLu+Bea7LOfIoj5gOLbLVGOBc6UV5ekryFCVcIBrGczqMDirIaHa9DwY2f0JKvhk+
9ya9uGyhponeOqisFKd8NMWXxACcSTbmP/Q4zawcwGtvj8hA54xOKE2SxfmT+ogdBRXDyU/Kr8jy
VFvNq9fMMy+yOZ6HHcBeZDtADVxEoc7LE1G4sC0bcvSfduAypBjy4Xc8TcFOt9mSKx9LXMR3Bv9A
6ChpOdCsfL4nxsATbdiG6UlCPNAO8ejj2F3lZClbTOmSHPajgO5vR7l4LKXpM0dMJ3S+s55+4WYI
w0ZsxzwzTgHid9lmGtPa2nqtbgbbuk+cX2PcqRLd+Mr/WgFyOFZ17zx0dd9GO8OoahsKE6b1G7sa
5NFScaVvQixCnpWn0F+BCg3/YCwm63tcdF45Y+xk+TCmevUBfyGsPic78cVG07Io2NVg1ZnDdDjO
7AJIDAfm/W21kV1UwtpoJ2q6oq+GV7exzODe6rvmm+XIFlsTywVEoqveSw5RG+r9QfXIFDE2qVyE
ypy6Vxuv08ENDFUYmfiloZpE7M3yH1nfyexTo0QZHla+zOWHAbalU5fTYWTbLXaCXQ8BxixeeSqJ
lJts6FF2FXgLhAY0if+wFPnN3OuHAL9siWsUF2Ev+vKkK0peGGnJxmn1Q5HZ0d3tld6qg/N0Yi66
4AUiSoQm5bKrWWUOPmYNS0EwEbtGk9VDN6QuNuBKP45WiYGENgU/PRUaL44v670Jhu0lkFX6Db1K
gw55ZzZbBOWChy4dEvzMvGybx5nYMExJSW6nEPXZSB0ntLv2tkisX1ac2iuYhCundJYeJEkA5TpP
E84PDYaEpQ+PqzwFmmORFmBHNpZte5dJ8G9lnH69/dauRFQKcnRXYNTDxlk2KutUM4bR1QlyZg/H
0Eq7DZKE+p0mizUG3pInPwdUhiNA+mgA0OjyFtHbomqdnLpuTsBkGMp6gRiTXYN54EswTUaz9yCv
FAePOKg2pT9497ofjj3ML13fmVWBbZ+eykSgaqrki++m/c+mGAt0EicD3XcnrtTu9su58i0YZYCO
n3EqVPaLJB21JtGVbV2f4sIbfneisVx0FEb08gtDn57AVqzlDXOgX+xhD1lcQd5AoUPX/PzrT+yv
ZqxyHdW02tiD/knCTd+N3b/GUARI04599pi6cX2IRtEfDVc2azrAV4I2YxxqYjoMHNelLK+EG9Fl
sAZODnYGltXod0y1PsY2npF5mtzht7mG2gJucfnUXEezXQ4Yhbk3dP7U0u7phbmsGYYpTjJVGyH/
T9A3p8cgDa1qV7qOFt8n7IR7kWNkiROH58iNPzJK3WVVS2IzyXbi9KJagEkBg3x/kxZO9AvqenLI
8mpEpM0N5QfNpWeMD6g7/j2BjE03cqjtY+U6aUgbxcmHzahn+SdC+vQSJJl6QWlTMbBv4viL5UTl
tFFyHnubYDc7biqv+Ww72QjkEslQMAdm331yO7/7VVrBZGxTTQ9enRBZSixti/5raqbxNxHLcHrp
XS1OuHVk8opfu/917HGYBJLufa4as/3hBjb4gTLp46fcCGJtXyvp/5iSEks/q8MxkNng0P1bB6IB
F5rm5suYZMOr5try1dJkU2+EM9k/AhfAHPYthnbS40h+D3WV47QR0s6GrR9kuOfFPcbZQ4ro0aby
WucLMsVQnOHLdp+tUA0Peh1BUVA4uuAD6ZtlDDcSt8+NUfGqNsVUt+ZmMnC53VSZ72FcUeW47UZ1
PT23MJL+pc4VFTamefssdC2Qe9cpenWf9DJs7lQOaGJbJ1nDZysaH6VVplPtToTSuOdeLTF7GcDm
bOLYQtKjguACwzUq+i0KSvgpyKbrf6ETbeIRwji+fnKCLBmeCysu6nupUsjPCj1OLl9pe9OW2hpB
ME1Tfn4fdgZ+L25VBewqU6+z7aiP6TfkO0YPhwFDfEgTZqebOpspGsbgNk8gtr1oHzuJ8Y30JBup
x2MXUxNyjmKrgI2UMOzLxNhnnRdXu8HqnGzb9nn22KSWW+xkOu+w1my13xT2PGwTSQ17U4HD4jaU
g/3T62ukYDVp6vIxnHrN23b8l9rkeBT/yCdUfjelik14HDnEw9nBMncxrUi0JzFg4HwXRVkn72LN
CH44ZouBBSJvoz7b8XgY71iSv7xD+Cy+n6fJ0aYP7O6v2HMqbHXIdtmwALnRPShKDF5kOcr4kFhu
+5LHWvot8UTyq5t6p0PBSKh0fzvaXkmC6QSQK/iI6IOrWETbyrQbpRtKP9X4/24rP4wfZbEaYa9c
eGI2j59xSXPTe475fxQqCBj0Pmi/6UTzh6a70Uy7NBP5rhRGs5KRXF0KeRGaPFQ/6MOeL1VY1jQ2
U6afmO0XT1khWwSom/Eh8ItipYC4EkFp4VB7IUiJMuNSxjAmKjZk8NPJNLPqmOIJuJMAY/YSnfof
8JiKrTE61ffbH+zK83mQcQwGu77L+GXxKsuiawto/ehA6nr5Kddmv1taWMXfwVhnK3nkG6pwcTPS
KMK7jQYB18TSAEBwR7RZo6MQ1+USO2NuDEKcRnqMw2hWj9vOG7TnyXCicOt5U4DDVOkVvzVGpPDU
uFRfW0LAb0BGubbynS83LthbCGu0kcB38jrOv3PWBkEzkVtyaVfFV6dxhmNkJ1gB3X7d8+s8fwPO
3EYCgaBDTmK2e74M0nFpEASeOjWxrGCsTP6uKDKcpPi+uzIkiN9e78pjsR55NDIG7F9vcR71pG5t
wI/qpEuumCq0wj3apXJ/exUa+9eeCxIB/THoMaQd589VyiQcbceqT2VvBePWNHsNQO6IsZWhxWmx
H7nU043V+3HzlJhhcGzFgDrQ5EpsdpxaRtm2G/wUPo3TDsOdMxjmyXaGLr7zUYD/nNuZ+aUpUEXY
6WnZTJjGxBLuZNNibBUkPhZLeVOIL8KuS8TTy6jxN0NiDPou0CuJl6VvFz8xJS31TdcrL9njFh3+
kLKjS9ega/vZFKPEjlsv/fGuEkIzNmWrBpx0Gt1vtsmAXfAeJHX0TSWBHpJKZCY2bpGr6s2Qd1kB
ms2pX0TKJBYk9gz3G5Vl3eH73WBJ5SbWh4yrdtgoZFfLnamp9LsXRM231AybZK8mNzQ3Hbpi8lDb
+DzvWgY1GBiQpeBQPXjuSxXNMrFtFvUtgtgaDT6ZRiiHd/yyCP1wX0zPiT/V5isvvem2WuK2vzDs
NbX7Jgyrn2PWRt+DslbFxq2Dutp4Q9aSg8lK6Ju6FeUmFXPdrtAT6XdJZeHB1QHy+9SXCiFoRiIq
3SYydyQKbqV2Cg17/AJOsPjRGw52QuWIVxu3kfoH9Ato21Bl7rPCnju98yOHTxDWU1Pfab2uqwOv
WUVYcrQ+tnZsKHEf9R1Cp26gGdNpSJK5eGglY4K+yKqfMjWjZiOQW+7ptKbNg24pVe/CPCx+5U4d
4TXmthQjKrLTF+5VVe/1rhg/l5FrfWdXVebOc1PN3IaFluBMZ00Uy4YGPw+GbOfLPdA+MqLbZ2IO
GMuTzsAD2AZ0VMrAxcWB3iZMBj/sT3UYDVivGMOBaiquNkEXFLswldPHftYSQc7k/U1YxsCg8Q2m
9nyYpXRpLdLeiKuiP/V5hUnZWAZbvUIm+vYDXgllqLGQ68+h7LLf1SXZ5CcmoqK5JaNHlPHrT9bc
A4mzMd11TNVXrscroQycIdQGbvwZnrcoq/TJ640QL5eTm8XOh6nvMQ2PPFmuTHWuLANPyZ2pGrgj
8GjnkUxLgq4rrVidplGmp8lq281gD2smNW/Q8MX2mOdvTMPm+x461PkylSfqpilCBMqpkq2tr+Lu
A46o2P8ZaYMPXRTaw8nTVP1NL/KarHMAXbjlBGTBRhOp+0+TCvkVTRdbbWytqkPkaUL7LyMjpd1O
DpjBzURFkm9tHYmjTVhM8U9T1mFzsOvK/5abVRyBEc1xuuxbjWq4kSP1SN6rXm7i3sninWxMPJpl
pzDMTEXvwv6Jq+lnCh3oObAz77nXk/anSif521ZVcsdGrCDZpVU0AkbqSywyo8jH3VKvbCb2agIX
yhWn/E1JF5uYYhrK3uRal5YrZ+8yk4KNzyU7A9Y4fkvlrEpzvCYNkXcKUTCyNp7Smp0NXO7QhKa5
ByGS/c7t2nu9fSAuUylWRTmQ/IaO2AUboK6QuuxqiwNhJ/JzOIrmccxLAASOviaodvUBZ8mQ2XYC
vMWi2E5dwjsK3u2JMtON70xK+0921JqfMnqotDj9Yq5q1rpz1x4Q9SDQebxX5OAXq8aJ1SdSau2p
pE0zbKReyqfJtNIvWvD/ODuv3riRrA3/IgLM4ZbsboW2kmXL4YawZZuxGIrFVL/+e+jvZtQS1PAC
Cy92ZmfYLFY673mDZ1+8P5hv3Sgo2IAAsRKhvj1NYzEyWdPG5bQLnQ7q6xKmbjyB80OEF0bSZ5s/
vOGMJKCaWX/g+DDv1bpUNyM36MQuIcSl/dRfVmNhfgfOIn7DrcXdPOPnAlUm+unCvidNzywfAj8X
H1gb1nXfuefIbW+MGRgQVx/+w7XolA7h+FMRjlpNR3dErkBdWl1SkuEL3Gb55ftD9sakgC8JMseF
frvzndwtTdlMzmyP09G2uuEJEKKud5SDoAMmeJ1fpcZOuFZW7d5/7BvnwJYcwXRAgrjlybzcyfLI
V2up5umIK5Kx9yRQQJgO4ui35vQZ4/DwzGv+NTw42TohMv3/9ry5DZ/caWGiNkVYu9MxI9Tsp02e
N3sd1NQysVBnfZDlGP0oXDV8rAkYT+amvJjWKnzeAAdAjnbMNWRsp/lWudH0eUyLIdurqRufpD91
t4F2CDrs/ax4Enk6dvsl9VEgaqu9U4VhfJJqSG+Vlasn4VT1c+EH0o4taTz5BUgBFa8l2sPawD8+
c9y+PpfYE7fG2WZusVG0Xw5zGCx57epqPrZGFOyLqMnpLxON+68fE05IgIoKAgWSn9P+beaPykSz
WhHxOx3o7XfXmNUNT5nySFqmDXHmpV5PWej8NJggdEMZwmHm5UtlTd150eSUxzHNF44XWN9m2sVO
S4pmmVqfIQ6co6G8UYRyjdhcQsEpEb+fNk4yhDBD6wf1sZtMr078MV/K7dDN091K4EN1sKmJf/TZ
LH73FIXoLNzC/Bpq7rqJ3czk35ZVacDrpKw6Z0P7+iPjJbJtsXhoQ5H52+P/D7ARVno2AdDV0Zgn
MI3Zpdem23Mr9vWov3zKCVvEwhtZmStbK4d4eDEKYy2pwbLqaFMvXBn1SNJqhG/L+1PrDQYFJxW9
dJgBfHT2ipcfuzL6YpJ+QVrK6EdxyZ39gYgBvZuMVlyFNNs/+G7e4GRbzleOCqzLHsftL+Zo+ck0
mepiMEfviItjdJ92RX3m173ep7cfR12O4hjlwynHPeJ9lyDI1bGCp3QIRqxPgLHGfVRL/8zt5K2P
zBfm8rzBAFhgvhyHwCBecg06BRO5R/ChSaENvPGcv8Nf4dLLbZI3okUMNQg/EBbYy8c0jWMPWcP9
3KXw3IFGpl8aOp13BSEjSYF3BcVfpPZ0RWw6a1O5N7Ae/ywHnwD00O//h/FFVcG3B/0BKNjG/z8z
e8jg0vuNRfGaa+NoFc10H4SdPCyVec4C4K3xhQ3FHGOU0WCcnINSUv1na80iGhwV8/8akqBdyv37
0/n1sYdEgfgBGpXbfe+0y2OHeDSmFgc7eHdxSZk/xg541k7CStz3gx7OzJpzzztZtK0l6nykNjmu
Xq2eSLgcd+46XsuwM24We3XO7MxvkF+YOi7LFNYJbMRTn9YJAePQBdF4xNtD7Cf8uts4yG1x2WFM
/JQ2A7ZTS74EF8PsNx/GJWiOle0Q1KvwDz/z7m8sTog+dNRgeYHOneKGQ5YWVtB6oGa0fuLMqPUH
aB8NDoeyPvfeb8wenrUpeOD0bQl2LyeqktHUqjBVx9Tog09VV9GrGQZZbengyqexVRbrYyg8nmyM
q3gygnB6ksXaO0nlACslS8d+tl+peaYYXXoqzwzGtk2erGu8CmwWNJAtwomT7aMRweKMGggRz6/g
g12vpYfNVddcC6efEqu28D0m3TXxJks/vj/n3xqb7ZHsWoCJ2DK+HBtXVr7FiTgR8UBlmaXCubB7
8vz+h6fQQnDhNcDcOdVQ+K1YiUlLp2OOldGullN74S1pdWb9vjGnYEPTpt24kci1Tr5zvxkmkBkx
Hb16VAcnK7+5qwx2Hq2fM1PqjVHjSZQwaDmxTT41ScA515pdGmjHWesA4nw37ZSDeej7o/b6UN+E
2lSf/AFZ7XSDxWGvw7yLXY/tj11oca0dwv9uL51VJzRS1EVBbs6ZufjWQ4ncYBCp0cBlTjAZBURf
diV1qAH76TCMxArStOt2xbLO184s/I+yMswzqqTXXw7uGKqkzbeDW9wp0QqSXV8il+qPnKSPqpvq
695uv07Ncs5RdltJL1Yamx8PQSPL25Fad7rlkmWzonn2MOaV07dUdc5FjWsMjqf1YHwq6j6tEIDV
wW2JxdCHfDDOmUi/elNCyTYgAQoixIVX3YLeAEBF9tofsVUOY1mRfirtwSEdyTqXzfdqkvIoe6NJ
4GnOGe2evGtqGtFoBBkGKBF672wJrETP1jkyxhsvBB9h03jxB1rrk6fMNCznyGiKY2Aq/5BN0ceg
C+c9qQSf3l8Nr3kqtAb5ZqAHWzcSrdTLrWoSdlaiusyOdgVrKLHzPOgS2S62ituFwLAkZAcHPtdr
lR1WJ1zvorVfn3I1F3cFVtv1XgGBZxDPRIBrhTFmv7x2WqEONC2pwnZbu96ZwvbVYtqmNR1LiDWs
4Vd6w6pvkCdloXG9wkj40dTrYMR+6xfH3FXznepU4ScdAvAzhomvvwkANXRa1i+Ppmf7cqT8aHZc
p82KI2bzDeFBckwIke/3JnHO9+9/FU6JkyW1MWK2mB42DJpsrzq3C34E+ewSySjDsv5RILV40A3e
MZugp+u4bVt1ebnqNbtOw1bhuT1kWnwdJt1/tBAJGg9O2Azu/VhkxVWF7WYXm/bqNzvPFd58ZQZG
7wCVRkaUlC0eJzsN8qritDKH37iqEK7llbABTJFHJO8Z6wpFUcwFnalqKD36P0EWJkUlSnOniS7C
PQcN78ZbkFRiJBp11bXysuohk0HQJBWOX20S+qUjD4NVlTvDavW0W7K5947ROqxPEbdpa2f0fvpn
QH740R2gKSeWoswZ1OpWSZRaWFQL6ervTTcZ5lUubLdlQZSuTIIi88gftMZiTHLbr71kqMb2ck7N
tEgqLOtZN85P4ZZCJQBL8kNq11hBZ7Xo0gSXR2+JUTHZ2WFalynnMlLA4RDLhNM47JOftGIi75D5
c1dQ0pIsmdTD6qWXlTbgahRARbdNUNBs477RD7ve0/6dl/ZaXUauVjrxXBgFe78Yyy9hW3XDJTxs
3zysFrm3STeMqvnojmU37CHBZU+GOcJOlMIMeKXKHM2d6dALY8wlMdNLnXs/02hOWWAlLopxUGPr
EhMo1vYcznb+XKMkwFFo3XpzwtDuFKdCzXhSiCHfTRF5RvG6eMYXR1RENevB+kp6QjMf1trHrEca
wjjUhagftaWHA9Ey4aFahZnv5t7M7hlp97tVDPZ1P/bBlU3c234aLfkQzXPzmSrZPURDKR4atUCq
D4LPq+4aft5UqKfVt6chkfR14XkQPf85W93fQhJR05pafQumYfreBVCQpWtBvooiHGLj1m7Gb+Rn
5vpghHOISjAv8i8iV+UzwPkSxXbJBrfD9lNeauJkwClWPUESykNnSVZb5m4cldiG8FmisN3ZDTn2
F/Xi+ENczbb8jcxdPQ1mp/50LHBqBYL8vukwz7/Qgm35hyvERnunTdMCa+2yuh8iOe0XeuDf6Kna
P9worb4xYFlFa157j05JzNK+ssnEjPNaOGIHR6f0k7y33OOkyyxKitS2L6w1s1rsO+SCHQl4Shq7
Q0Rbe9aFKh86ABau0JVr4lyLzd3Xfli7Sz/ozHovUrf6IaJu++x4Ay8oGOQYxn5p9HzrFgp+Uodh
s16lqOTg/Iym/GH4ff1F4hTW7ij4qFBWA8DzwmnC+r5WBTFd/QqDJullOtDS1aVYktJatvFecGe/
amDk2Ql+cdlzURWW2mudazxIAmf6jFsvMZyNmU63GQE+37yxl80BXRQRO4VuyO+ErRjdktLi30ZZ
vx7Jt7Vm8m1qOD1OEy1bYGCVqzj0ynXZe7lwjpSSJI0OWG/ezNyMdBzhQcN6cFs4Pb07VU/5Erp1
QsCIqq6pYgdU7vCipzX2VsfddyzCMVFWPV5V9uCXKKgW+6MM+5Ksu9pWz2s0eiOZwjlGwpnkTnQY
eKXoIjJUv+ypmWq1s7ogf2QhjualplV9O/iFYE/MqjGP21GM9+6arvNO8FJRPAzr4Cb9mobxUubz
dOiojvLY68uw32M+l10A4THwbTV3yz5Qju5jNaMSjvMUA744hKjt71d2R/NiVEPoovDNrQnqU0my
BY+biaNAh53GC1SuT3NXVnZcjtBjEnw0pjYxtQgR4AoH1jGxIe6VyCvLTSLD935mbhk+9pwC6c00
ldMzIZH0QbSha3wk6IEmqVPK26pbrYa2V7HcYq1JwGqjHP+xwhuo3/lZSBJ36Bv1emFLWLO7YA3S
8aarMRi8UeUKqdxILU5eSPDdbdRYzdfZ6rS/K4uu+6YMGxo6OIAeKfxFRITjJCbUNdroEFCkQ70D
xlxF4oiyU/TzZXB0K4c8PMX+vMtsneXJaEdw4oOyFl+n0ILBSxIzWFi3ddB8sYj6QtSF+dFnWz06
fV00OwVaegu/3hW7Atst75oIZ7Niv3H7r36q26uC1U6DHXVtTeheu5IHUjeekUAaY72PdpbeuWFu
41akAvPCXLl2JPm8Wiy0YXYe2qbls+R1l6udLXF/iOHaqY99VznjgXu2PcSsPu83x3d3D4ar3UuL
vUfGDM38C7pRKQ9jClR6545R58Z+hNvzLqpT1rMMA93upDkMf2i++/xNYwm7nXYGKAHFqOuZ4xZi
7IdwDOiWe56qjB1k/Da8KMsAG5ZgXYw/QbrylzENKO2Dtyqr3zUaIxrapnWR3+dlMfuHOSV38WJt
LF3GEW2J31YzmOWhH6PWS0gjVd4l2jGOo2zqzWDvO2Uj95K7/XfpmdXHYnTnP5YBreSgYWaspL0a
MBICZbT3fbZ0P0a7bp8RXpR5XDaGAQcER66DsDnuGLvM8feWl6/N3hZtWexKq6Pmi3rXcGKyMfE2
jLpluXPNrFj34BCpdelEY0oFWvfygjDylS2SXkUfT8rJXHxEu/aDRcbzneE7I50dRwTPgy6jr6Rp
V99JI+79HQ46XnNQyBI+9UUEaUp0kZXkZj8jhcTEaR/JRR86ZwLOqIwMtmhdrnMFLUWk2Ap1qaN2
tG7FPfLM0k50Ac/WHvrVTcZcOkMywxjME79zVB3XZJd68Tp3wVcC291bODpl+SDhx1S7nltgmcyu
oZed8HociCe/7GDnpl11iySEo23Bu4P7SWf1cD1yWrmJTntilYuefd2bw6lB6dFH96ZTRF+ViozP
Xj14fdwZg7XACnLtMjYsv/szSsP/Yg4hMSZT7s8fCs9icJdBGbf9aOqM4J/V+GFVtnlnOcKad84y
Eg0KZqqPvtTVIwb1UR8PowMfNlKdtne0JLM/1SStT0R9VD8NswijvSNxqYlVKNs/PpCqE7cUhHWM
8N5cY+i9HTnQRLr/LiDp1OxmxVrEmGn3xDdnfneEY7qKvZHiObJrPCqTZB4dJrjTWtslr2Yr3g2i
SJdE0pqkMlnt6mszWe2jscoxS7BzGpiqrWX8FPgP1EmNo+TlkAbDT1H6wTf8zRbm/zDSJ3WBAPpk
lJ6VsiJW2cUEb/kIFEG+QETB2n/nk2zF5UwL7Q8ikprJmyqi92QRmbCr1khBRIDi+miIed03WcW/
Q5tF0yWByGACRHPTom8Vjo1Op2tdLju1JG0EyQHtsxm/hHZfLpO+Rv5SNDEQqfgw5Y71NTRWO+NK
MXlX5tqrIAHNND41Jqy7eFBz/SzSueJgMCPRXkgqoY+eGkz8X+qGQzBVATShuRR1eln3w/jgjvbo
JONQ5V891c4q9q2gk3HVSeOaTmn53BA3F+xQ9DffyjycjtIrK7AxDawXB4hRvftmmkmoW9LOq+LM
pFscDo54WCDyGvGy0EhMBjvrjWQIuJ6X62qIHfZNmXW5jqWRlJ69uDv8y0v7wjcXLLeCbrX3IzqJ
79VYcy3i+E2PYmr96qFPXfaAfNBqSEx0gt8X8IdPay7G8Dtu1cOftmkUPsypk2aQWSHYJGstkXMQ
7uwUcWcW3pOcouCbrYK6v8zTmVIU/ryn925dDbdDGa7h3jc5OeFS6eEnkghRJYGKcuRasMvugzUk
npbMAq+N56bKP2HcUBqwhMvyYz1GRRu7Ew4XfGvT+gTI7vwafT/qDr0dZORO5yuycADxyN+9Xxme
NnU3r3AwG/5J4DjSFEL7ZRXqdLYhaLXMR5F3/q8m9LW+GqsUMc88Dk269yDmkBrXNEOfpP6Mr0oV
GvRBe+0Wuwlk7QjK53y3leWXQPJN/SGSiF9jpNlyjmmF5DqByJ7+QYXeWzsITT1CPcCpmKEY+v1s
1igCusYmIrdcIb5xSnIwJ4Xq2ROFVFmRNPMgo8TwJsc+IFFbP74/BicQzDYE0Jo21AIaCWDeKZhm
YhscVMZydIK0uOcKTEHG1z+Drp6U+9tTqL43hhOsii168+VAp4ZZDg2hjEevd62DVZIo2pPgeGh9
92ww8Qbn/AdA256FhelGEKNrzX+dvFEOyhNFhlsc3cb0ETBA1gSfLi6K3oUr74/dfG/KeboqRelQ
JY5s+bJrkxY54hnM8LQb9venkKMH7kDyDf/rZH7lhZaNvRTlkaN+eMDl0LZY/1F0BM+ryjg3wqzB
qGLwnmVoLZ/D1o1UbOrO/LFQ65XcnMDPzqCnb3wKtBakSIAz4hR9SppV+Ui+GHz8o6Rq2tfsv4d6
acp9Nfrmv5Hn/r4+1GbOf/hQ4Dwb9vSf9lsxoUJvavr6ctIT9+uVkt91ijOr+I0ZDKUN7jojbdLt
2/7+f55C2G+AMRU65WypA/qndcWuKfT+/XVy2praXsZ3+JMQLNc1wUVfPoaAD+68/Voe8SeCxWZP
zniD3rxE4gMZtoxTBNlBAuyffYtmzUWkAlV7Xqu1eyREcXXPrKi33ppsIKzmifpDCnr61mKGi2YY
1XHtibLoZiUuFtWfs1p+6ynbhwOs42rCEL98aROcw4DtWB1T3U97yIAz+tX2H91itqGlrYmyHlCf
lsVp4h0unam72Gl/JGCw2EXYGlK4tsPV5BhN0nitvXv/W76xBGgzIvVEebApC0/m5VqgONd+0B/N
fLWuuIIse26oza1r2N0ZePWNAfwrTMNWmeMFi5qXAzhrYwxnbZJvbAdtLNOova5nrc5s4m9NTpi3
sAhwI8YF4TS/254XnOAKMHujGyPybwdXfM4qH05ssEbZLztq6wtXGeWvwFqB47Z+I9VUtHQycefK
Ks7sMSeg8vZBmTFg4BjYoQI45ey1rYKQWS/iqPJl2E/kE4fJWrXqoocFSSnIM0mAcEAb3/+wbz2X
E4bQGk4aDwL0y9EOkXhX7P310aSLfBU60M6MeTSTbtSkYRaW7j9YBpZsZ+bTX5nhyZEDoYidAfrn
5lZ/gmanuhp6e6ybY2ZLSmKKDBTidWpZj8zqHM5+OKj7CXNX4ynr8/q5S1vK7Dl3/WdDwODce1Wz
WYn4mlJEdqNKnCqvv/MW1Xddj+NDNeruIrXpfCcoBGCki0mFQTwbhfWNpMPihxwAyeLVtuud0ZqV
uPR74YtYda0W+9ZeyhVOQjNv9J6gesYQhZq2D53a3k0QVz9PTZOa/ExCQ+NwXcM7KA4pjPnZms58
ojcWxEamBohnzeMPdTJUtZWBI4JvHt0WVn+Av+ye1sa5CXjSRGMCYknCsfNX9bIRXl5OhBpZx7jY
TXkscD55LshF/YzssngckI/3mBeYdR4bfaV/VcL1YwKq+6f3Z+JJv/zvD2BGbGmsW3/r1BclkoO0
GiMsjyVBFyDIfp/lcVTMza+Q2uNaVHl0nYPGU5X4xrlN5/UyYLfhPgd3gZMKj5yXb285LZGvui6P
IXxW+BLlpWsP1kGTTB3nE8JoMch/TieG+M81GptoesHwjLYB+c8pXFs9h67H8VhVyr+nH0viK1zG
/Mv74/qXZPxyqSFt3/rNEUpnrHdONtTW93U3Vrk8ovWN9vBh4AQY2TT+St0gxZZlAbHn3g6hLwmn
bT2Zw+qIJG9m42ePTBTsv11TLj496FA8Obl+DvMoHw8cFOhb89EHv504IH5MrvTmMzvF65PHtjzC
54HH0RT4pw74aYS7n93h+1wwLw5pNPyKCucjdyL7zPXgzQdxYwlZaZu33MnncNSCAWQk8bc1anQt
jRl0u9BpqAm7MPxXL0VuIXwNFw3WZgtx2vWkhebSQJogvk+heZzhwF9ZhanOqcq2C9bLL4/XAHd6
uDhY6pqnm+wsizRyhkgcc4iQcW0tnhunBhSrTgD1UFCeZb++MYibATbmS5BCYG2e7CKyrMdOLp44
Qr2EMRh5E0bMi73XcOvPnJivt0Ve7j+POrlozUAT3YrHytH0eomBCDD1OrrZmVlx7in2y0W65qqx
nDwQR0ERCsgdjrvAaM+RQt4ctr8KAcy5oE+dDJtrlrMfrgybKNVngWIg6QHP8aBM/9FyjTXEqG3S
XwyZtlCVkyeRJsYdDxX9ESpDfxUYAg2W24VnFu3rvfzlU06+DYS3egTDEsdgDMxDGbU+JGW8VnpQ
hQdY/fBYA3u4IlD1n6MsuEVBGmYP5wWJ/zo5LIsSwxiBruIYRIOH5Lj2d/aaf3t/S33jc4FPbURo
imZuTyevlwsoHoCjvN4UmRv0U14OOALsWpQQ+/cf9cb8wwZv84yD8LHJ1F7OP/hrxtI5nTzOdjb8
rLnoH+cQ7OHfn4KKAwcaOCUUSCfH38w2n8qMp6zNyClEjMV2t2qDT//+GDYiFi2qFJdAn5cvEwjC
kPM0I1UK6mk8e8G8G4quvnr/KW98nQgKvknGDPIw7OBePkV4edjRnBuPNW6JT9YU6b2I1vWxDdt/
L6T/6mvsgJkAJHRarju9ZwyeQRHRpqFN3yyU+zQS6sxqemMbx4iRN6I+9T37FH/ouA7lkD6649w2
3hcslToa43bwYanq8jEQozpjxvXGnKOm3JjPMP3J6zmZcxNcVXONwMKnbHQ/+MJek4DeyL8J+Lad
CD0KEBFlD3PilP6bN0ZJK3TtjoZjd4d8IKEqNDFFfH8yvL7Y8RTm3Da7Yaae5oDXfii0XLj8hID2
D9Ws8fbPxzUp60DdDQzrxQR76/b9h75RXCLL2BJ12EqRaZw6MWGStrS+jgiCAeW59u2ZBkIqumxn
jd50BzCfXVnGZN5Yk9mD9ofeTTD3w6eyp7vz/k95a+4AVWI3yfGybSMvFwNyacswhxQjshSLwaB1
84u+HIvvYnTlgcAJnCref+AbCB7fkpgOngntGrD45ROh52233qU9ogCH+qe8vR2sxW5d/G5fGeQt
xO4SGnf5SK9GVM6C2rzDJQZ6+5gsIjuzf76SkaCrBZznosWvQkh5ivr4Vk/vV2besZ8tO14CF0MD
uyX0ZTDc7EOva5UEUkSPZba4j/4MYaLqxynBsmv5ROaOH+c6Mv7t+gcctmkemfl/5yXI2MshKm2a
3sY0eUfLpMap0IofBns8Z5Vwsg/+fQqSAshBEDDhfJ48pRN26cvA8o81sGKsRvg2Nf3mXaoc68yW
+5e1+p+b5vYs1E7sg6RhYQV96lULEctSCHHdY5nJ/G4em615xMVXQjxxi08Faiwz9qsy/Dk5A9l3
vSudMsbWmLbbMuriMIcqLxKDHvNMqw4xeYvRck7nqkWYv6iZ9stkNzJpUpokO5Cb4dqAGfh7tQ3z
UybpzSWrojW+qxB10feyQG0OAywCM1GcenPSd3Z0tamzTPy2bRov9hjCYiIWXcwJFzBw5m4UOIc3
g2PRi3HD9rvQofzgzOmir+daN+jtK20dvSmXD7Y7Dv5eQRCewR8K2oRnltG2MF+M6IYCg+zBrib8
C77nyzkiRIiZjOiwV4D8QoCUqKMbCUmsjKkd5v0UNNmV3619sqysrnwNm/ag6+hczsoru1I6A9hF
WFAe8WzdOj8vfwcAZ7YpZKxjI20siDq3sFP4A21nHGAzsGYhYkdjbGLpV2wUJOXEOndpGSMEsM7s
qycH09alwK0apihkX/Br+2RGZ6GdtwWqpSNWZe595eT9/dj585kexNtPoWSC44lu5JTXTndcqRJv
hGML4eEQ2ERhL2ZbXpz5wNs+ePqB+axMPv7YfHFfDmxDkNbkCNtGQ7YuxUVUzpZ3Mc3O8EyuhvwS
YpP3eWVAZJziDfyDyGdJutQ6F1/YP5tH6uL+nBcCXZbTH8XOFGwFMLwKyKanUQJ5FaUheVv6OEzY
Khp8hF9wrstHmEIGWjAEo3h7Remy96NsEdh+hdg6CcNrmou0EWKKTRSZ2T6FxavB2gZnOqAnc/jr
Q04WV50BNyZ2hZQsNntt0uAz3HSJadRrtgonQKdiyXoud6a3VFfeGugnPdJtjydb1QiCl/kBIaA2
cLGa3S7xWmO664TZV0lhmzhCVczVEULmAj1nzqMi38u5TG+RedZTAjNiuMtlrr/7uDJahwnpNdkl
CCWyRwJdjXG3aD2WOAFnfROrtjceV82/Nq5ql57X7PTh79QDs9lLmZEsMgxW+NxGs/JikQr7QfLa
LvyDAts2wiXSMnH6qJt3cuu87fiS5Rchbe+rgHm67szWb7D0WjqYej4U6K9h2I9bYhHMFar0cLgR
ZhcSaGb4YF6dF42fDLqqdkztgUUhmRNdEuVG4+xhx2C9VeA39ejMQQ4lDKFrG/fKhSPssCvKmFzE
qd21vtwWbKHAsjwzpfdaR9btgDP0D6ttf8+DbX/O84IG69zmm0HaPBz0avYHsdBmiIvGnB5d/I9u
e4j2n+D3NV96X4XORTHN1tU4Crk5v6XFpfSH8c/ccqc7+J5W0BijmsZuBV3hLsvGFmpF6YT9RhSk
dnKNarCuw6Vsr+rRs8uLRuSgjfOMIO4i9+zpOVxdKZOl1/0Xc9LRZR4M8hed88WO5dRpsr1UAxsl
XDtmYzo2j6hR1FVqO8OvXJaVSvyoDtFoetp8brRl3Mguq7FPX+R6o+ghflMYcVzQG2WHA3pvvd2W
nwcFwOzbn5Nlgi0YRR8cwZNndaFlZN7XjmF6kGYi9c1s+/Jnn636rhw7/WNG4/FxRdCq46F0SXfT
DDBcjRwTpUwU074o/OaqcysL8s+gWnidqf85ZB3oGA4FlB0/tb2jvcKqSOZ5qm+gcrSPkXIgIuei
n6AaukBIiVp0dzfD2CvjYXSDxxpzrBGTFHzOuEq3mXupai9/iqxm/tQLM/0hjDx8FDMhowfYCZXe
lQjuvyg1bsyYTmL0ZhuT0yZMZHt+wL2m+yg8P8DiPi0qiHK8UnUB7WJcbrIc168d/LPxRlTS/aKh
cUPSHhosJCryO34vPtZbMURIZ7iElmKJx9oVlrqZ7db+mc7F9MkjowdWytrbfRxYmYnLC64Y8n5S
rvmIebbaQj6M6OtA+wwyiRKhldjTItNLp5g1Hs9BGzW3uNlZ8GZCyCG4DS1rf4O/hoJaJvh9I0Rf
/PYqhbWZ2bTGDZazzZiYTWRw2YDs4sfK60jX5HiFx90Z8970ykhfVLQm+1jPWn7OkKIfyWr3Hlff
8J8d261MjnwH0RkOMb+qHmkDQpqxMFAndyPt6hmg9Vq1RfGrmtI5+5gNnfXJhDBa7HHM81jBlvba
a2tYfO7gqhc3hE/03DRlaU7xqsIqT2gxwjCZjUz/tMlvW2O2PvsHuU46e4A5Jap9iv4tgkjrDmic
YUx/WCyyle6xFkzNC0sMpBjKYcBTpCuz6g+EjCiNc+Et+b5qy/A3h/0MbW+d1ktIK16XmH6j000s
Zv+xMF9aDsE0GgSp+H3UPi+pJz/Qfpi/VRhFFbux9CACRbwYhY2ddj8UhstEdZGBvBOQgn5XQ0Uj
RDiFaJO0W2ZSCxRuXXHU5yQ7KgTFIg7WAYKK0TUo8Lql5RyAupdOidM23aUb9HCbmJTMRzGazqXj
yU6R5NeEX3M9LIlN4qVMZjMzruuwmb4SYR58HrClfYKNYoS3qx0Z30yzrsrDgpwkPzhkwKjEgAys
48aW4yZm6Nnos6VKv2jtwgqd4bmu0DYr8txWssk/4w0Yfi97pW/qTHOm4GnMAZEXE+ZZ6KnS7pO/
wrW57PPZam6aAhoKbMdquR3lEuA/1RrlV/I+0ycMCMyjm3kDCaDozIjninzrm12I6BoOFMeQIXXx
sTL44vtinayjBeEdxtSoNtpSRNqaTqa+6YrjmOfdfGmEvSVvWN/I+iYrX7wPFbIu3LSIu5GJkqy+
uDCa8JuuMWtLWlf3XJt1Gl5iypA9qMaR8k4jMW73fgWPJcmXLpv4osLPE2Vkvh13BJiygjPZhDuY
BPDo8S2GnRbCp1KEFHA8oUVuhuI2xPBHJ1nUjOVe8U7wqosOZni4ljh7euZkcacf3DLJiR1oE7Tl
6we8RqE8VUSIlTunCowyFqVV/hlt7rNIPpqCPN1eW1zcQ+VHrM20+6KDSvYX65wazSGyek56Ifss
SByn0ZdRSkv3toFnW/8fZ2e2I7duRdEvEqB5eFVNXVU9eGiPL4Lta2uWqJnS12fRTy51oQsdIEiC
m6BZlCjy8Jy91wlrPzOsj3ZUaQ3RBqSbYyAa/Q4lvLZvfLorbPmn0RQWOEjFoQN6qaM66sb/cJFk
D0CnI9DJsZuMm4GQuOeeGrNex3zKAaXVTtyHMQHdtNFa2/yC5wR9f62L5cGm4VjFYRQs7sFJo/qx
7NDvfYAXWAzbKTYRxRlRq3Gv4TV1YbSMqKIoBuRPCXYuyNCjpXHRGdPvTRJnT07cWC4KtIGO3nmZ
uAWASrv9SNvLVt9SbEkCfqWxwAuJRsMPUxwOd5WobDSFpF7+gKXu7R3y3FEeZD0LP4w9u77rnJpH
LIhQ7itjqL4EpM7L0Knshe8t9tyHILcz/jKehnKLZj35aUE6/WN7GtUedjRN/zDyqlTbjFRDE0sk
RrC1VFmzEXMexZgAkBOF9aieIs6bwNrQyHT8XYHL/BM5dtuB0aM0H0KMnKj0ur7cprhL3ks/S/OQ
9DeQaFuL5a5MM48m9zUi27sysurPSCfJjU9gYZPvkdtV04M3U9ANgYfxtSHiFORQuAyGyMXt5yVK
o2irTx4kOCDfot3ZaHnLLSWs5P2UB/nPmRwVPSGT8b629elHHtPFVuPBtmG/pNmHaHFEsqlSnFdh
FEmYbBGKvK+JnSOwoF+IBt606I17jD9xG2rdPItt16dQTye4ckeyI+24zaa0tvZLErNqGkIWeIrV
mKMo0I3Y2bpLIT4XXZD3x7mq5l/ERnm2G/M6OQHHNrgjK0UGGuQ+e8JHDMlCisKCfMIVyAgdvZ5/
48JKMYdQaK+36TAXBGqwiHpIe278MStFkm2zLNYOgystf0cq0Tk7VceROkoHdJ7Menks9FafOQJy
4HVDk7S7cXKzaqMor/VWj6LpMY+DOd/x16bPwNfj5j22FgK7uh9i3n6msZztviyUKUQCTp2KUekA
NaemGZ8ffUsgkaYh3XoXbF64eGCtB+M98myIcfQrJinDkdrZALAM7Eeo87PfuqeX7TZrTeOUDAiW
ILpCMNuKuSdg0DSBCp7O6eN3dCs9Tr9Br96Z9sjfnzoLgGBT5XxoVWpO6UerpKS5KXo5aSGSEFAw
dB6Z8MgXfjKEbZD6310rdbxwBla87KppTn8YrlZ3CAGawN4ktp4bcDAz0hV4Tsru7JT2+C6XM/fx
nKOE/ErcBh+LZlnafcG1r92lcqz+qyQFb2TxaVAfY8dtv2B7wXdbYNC3fs79UtsHq0s4ROPGLzA+
Ji7hHzjucgK45VbY5jSQsiHgXhLmHLnwm3x0lr9LqxreOzZ12V2RiOTZIf4R+A9GZbU18uBH1Qfx
b7gx+TfDKfniZjlbZy2OvU9JNkW/XOSphywwcmuXILeV2M14IQ9yzGeXf6KBwusa10Z3nqTscyid
In0jc4VLWCoeMj6AcXJ2Mb1qUSOQ7Wt2wo0UTb+YXfE0mKQyN9wHxweynmm+rQZ3/mTPRJHHSNIn
+n6ZxvFpnDwl8WksPmGINvIdPDBvCuUMUhexQZtEv20/Z+YZUlncPTA/uNWRIggtwFHwyWgM94kd
nJo1XwMOvtEoQEm40nD/GyKjPBD1R9M2Rgz82ZssP7uHlY6mXEmSn8wI8GWokbb6YCJ1Dw4d0Kbk
Tti1+SnoM/vRagOn++2h5TK3udbBua+ytPpUaR2rK6FFsrWbkiiLCJEi8VuralKbU1vTELaGXMpP
wvzt7rTWc9rjWHggifsWF9K7wivdb/Q0mMeNIBqOQq4//pe54LGHMcnMz17dec9OFmd6GFT+/CWJ
ffDWSU5hYQpkTrJFW4j5tSZqy5BmAM0PNDT6vcAqkW6X2dB/AIhufokpbyvU4bPz6LRYQAG5zapV
PfFctGk8t/rpc3V4RONDkIgpfoxDt2qi+G6heeVd15t+t6nNpf+DSXzkLpuWEIq1PrLinbUUlb51
9M7uaZ6NT+dG1nZVP1SJHpRfjkGxks5NEHYucyMaQPtoaIV1Xvj/nXBcCpU/x+Szn8oll7vALhqH
aK2nj4U7pLNzY/wXqVMKiCR3bQrYyv68TgGRgCmdoUas7Lqt2IAwFZsy1vv/pkVJ8F9PBF0by9LR
C/5VFOOUv5xr3JXVMgHhOuutY30IKJdsTEjqd3xTyY1i9qoYoB4rSBhmhcgXCNQL1aDKyhSIm884
It61pqzuyV2kO8SbxnecQzey3FdH82zywhQwyBOuMoc20utOxI5xjoRJ5xiu+95MnlSQezm0Yr4l
c3k5nGmik6Z+yXdK4WVVd+ib3m1kn8oz3k4z3zpDGWt72Yz5nt7xOqZf0MGUobWuIJjw3KHdaOy5
X6B1WV8NwtgJ2jxc/IfWT2JUeA1d8QzXXowwqWKQbG996QhA1BoDKekqhMnlSy/9WUaVCUNaAd/P
M5c2nA2SFPSomW+rs/HSYYCQ5iedh7CAOtjlUEhqrUQVpM69ByxdajhjHX+w3r0+oVWd7e8odNFw
WcVMSV/jWJLIy+pZa2dwcoU4zQjlnnBL4jDVzPa5Bgm67bvpVpeLl5laMGsguLAkIG9C1XA5NSwE
RlcKMZ+7WQe0a4zDJiDtceNdXRsFWRxJUYdqHrXKy1H8qPIXUs3zefRwOFIFtu/KZHmbpODv8wO4
xMfCrocEYzWVgV5RBnag+cxhoIMzDZLdiGniix1Pw41d4OWGo1RgivtOZcGhJHY5HzoJYJHmlnW2
5zy5c+pleqZnYhAOFtXBN29ukC/RnrEGqffTdeJyrAWXdhpk1nLuuXHCU+5JcYmlwtBsZzemdeX7
txRGl6VA5ZUu2JdDga83htjtjXNDmsDsgRK03XgfaXirFMHmxqK4tt7RgKgeczTAhkB7ORqt7MrK
A9t75sScw0mXC50fwG4+Cj0jO77gAcP8Od5YJdeW4r+jrs4K3c88rtqlcYYA4jwDh30Ourj5+fqn
fG19UFthEXJEUE1ZbaTUvOgNGiXGOYACcmc6TXmI6PDzfZbL8Of1oa7OBwQYG6CPrvxvOeIfCSS2
aaz/2WCcTc0YCZMdZwPse7mxA15bGegzUBlD8qUnzupdoefO6UQ3G5gqQGQtkCGOGZnvdONQLx/D
xoQgfGPdv5jY3zoKH7LqZU1VdPWizDwiNoltG4Ja2R2KnnRl0DbGjU336ig+1UHkDTRMXreT7GyZ
IKIOqLoWZbI3yrHZEMC/lYukqtXqFfEdEzzg/7pc6kZCh5hcjTIBejokBr69EnjnjYLntbmACkI4
wMmI4FN9cP8sBT/2e0/Ujn3uDNnsikLo24Gw6PjGBafaYuEsYttDUgMY7nIUhzgeOo/hnVNU3Vs3
z+HZF8FNOJn6Mxe1PTUMnWGVuFNHdrA6c+E1SujwtnceK8f8YLWlQ5aHHgLLbAPJ8kV6ShbcGtVk
m7BUUv8A+CA6zBmy9DfOl40XXT8KWirJ1E1XP2Qqs7bvFkE60a3FpunHz6bXRdv/YxAVKnP4/zUv
XD7UPCrrJtZ0dl5JPxPSoVqYePkt5OnVbYnp0LCLufA1X44yV3VBGcQwzlqjc4OmsIC32o4Bmzj1
jaPk2uYOuo2NSeezIi6/HMq0SZ8iV2EHhEC5RSXlHvXImk85TrgnZgpYYShhtdzYNNQ+dLFqmB0V
f1V35b8RxK6Grdn6u6kCP0z3pTvYHNOB7GjAFavFkh86AHA+V+ZSmZvK4Ip0Y/Qrk0ayS6ATKH45
kvHL0atGT9IIO+eZDkjd97iqO3tvyiHe66go0k0LiaLYCNttboz7N95YTdtWDdhUszITa9ZqjYrW
aIVrdPCQk6V4TtsEW3gqojTdScNq9EM1dM23cupGmCBRQpMuEFj1ewz0tbvR5gZwd+bGWPJgBZV3
ut44VO4tW3ghJdL5a5anAalbH5jPtrPt7mOBHPV7lpruzyxQtbS5mmvaLGVjHD3Q+MzEXexTXtza
Ax3QQq+Z58+m1hSnISPNsQXusoAYAILyU48nZ3pAGyHi0GpQa4TWqLdfSOFq6bbQx+kbMnouqOSH
TXvbxjNpMTgSAca3HF3qRm/n/r6EciXRFXvJt8jTSQ05fpJaGxDR7Z1jN6QSC+6nNCaw+/ibZxR9
sY+Wtm3J1GfWp2SsBzLcTNcNx2lyfgEf6b53o53c+aUyzKSdUZ1MgYl/u1AEfyhYONp59gczf2hG
LfgltciCoiEKb9NF2vgpr7rW3acLUTQ2NkecCIghvcza5KQPYhD216BJyQWZQ258scyy7I8mRboI
frMh3sP0KbMQ3njwM+8srzwYtU0Sy9cTvQhhCEyfOKn8D20M4OLBh7pukE4vp6dpzoWxo4EFrkoq
5JaFzX1K57ceMbBAcJVxI8XISfOhVYSY9gVlUsufzhlLYp92U/s8zR1L4PXt8NqHxLMM2Pm5D6Hy
v/yQ/FiLBpf94SzkSHoOE8ChDeLiHT0P2we98hAzyOrWLc+4EuSwnmm8oARfqK9Xn69VGFRXk1Ge
C/y5x5nGl3uRtc0vazLFrsN5v8Fco+98OIMPVDv9fUDp7C6wKud91ZWTG4ItGe9otCB2NO+qtzYt
5/97/cG8IAtziWJ3QZuN2YZK4Lpng6fHorDzRp5RZ4lvOoiBx5l+JD81s283y5j+yiypbcBLuLQx
FTFdxuzhMSij4DiME63YiE+osekgLeP6Fsj+2vNjp6eZAbd6D2Hf5VvrUigDMuUCi3jEeIKSY36I
dRMA0aL3XxMrEF9ffxhXxlNSJtC/BDxQEle73iRRrmnCJJQXBfABs4IzA/UiuqeCDk7Hs+P4hsj7
ygFKMo3AHg6kQT+u1YjsKE7HZdk421H/X56Dier7otnSkCt7c+bHZCGikFdWLuWZvnyWull2vGaA
U+Zg+NiEcq5gtZSncql78GyJd2O8lyJPgmwSPyq7xY0WsdrlgM4Qc6mlfHCG0Bj9EJpV/hBCJ/Or
kfWBbKUZe2HENu2rysy7jyCsnHRhVT+TRrZfEM3VVCa0m7Z6JdFbHWzoITG0gewj47s2zU46khFn
9OBuaSYPO+nznUurvz+QveQ3yxPGZ4lakop0VT5ZS9+fLCrkyEVqqzr6k9U+NtGS3YKKX1kFvH2k
hWjO0ASv6d712LRO0yTOOR+5srYVaXTPSGVICfmWAfzaUAiAfZqdqjTuWnrLzK2BM84+N5H1C4a7
ezcEzhe7k92NqP7Kt+TxFZHmYmo+6cbL1w/lw89yuIHnJV3Mr5mYqwfTzHcp6trdUhjRjU/3yrz+
6vFV6g65nL/a4IWR1taIg+7sS/J2SUn1rezp5pu5enfjyLo2FKuHFaTkly/oznFklxhMq+k8zNTc
y0461KzGZNcZ0a38ifrVl6vVItrlqmCRJVba/8uHCB6Q50bL0TMNN5xzSzlimzZDe3h923t5OPKW
dG6SpLmwmvqrUeToZFZRp/MZeUbwTidP8hzjsqUvYmp/S2hU/yz8kXLr/zEq3kFXrRAie/Wl/nO5
NJYqsWLdm2BnulCm+kXvPg+i8747bVV+z6Ay3y1zhgP59WGvPFLI7pi5+dp85Um6HHYa6sTppnEg
Jd35O6MXwaYr21t61ZerH3kuZ77CDSjnvLkahSa+gRv13ZkWv/WuoQBOSZVS8TO7if1hiqI3oknU
ezOJMBjNxi/M7edywHg0Zg4SOZ49FFSHupfBHU6Rbh/Isv725ieo0NkkrnV1nKx3q8AZHFtrzf6s
ejse4CRR/Zeufff6KFeeIEkUZUhxuPkAHbickKxRSrZVvpyXpDM+OLYM9oU5pofM1oztstBm6sbC
uDYgGGaCINBuipFxOeBc40jJan8+0xk9aUNSH/ohsttoq4HBPIoERcTrM7yyEkHskicnzab+tfoA
6PJFH7VEIyYtp/jZyMb5RDt1/8Y+fEUsTvI1YBScFnxuax+ZhP1OAdiaKTBN+OS5Fb3XB7xkQVIZ
wIoX+2CmiblXbT9OsYnzq9OjZvf6VF9umcyU8wa3D/Ewn8bls6U3MIZkTS7nke3gOHuevp1LTzsk
SNff/lS5LwQe3wKdWMjQXw5lBbHh0Rh3OUd9rX2oxvEjgWl747T5C1tebcw4WKCokB2gf/i6iypM
rpirmjuf4w7E+qyL9CMIqPHU+X7+zmkR7S0SOoBHT07UzpGzlbUAlonk6E5SfR7DxDfMk0BZu8li
K/hq0uj4brLoAxcJKvlzVkBeEYCri9qMb1jJrkRmwDUwFBLrwsKnDd3lI6LF4zL3DIjVRVK9r4p2
qjeIhrP/cJDjMsdDhBqjziJ9ehpbNGgHbGHGH6MF03ok5RN1ZzFlSEdMf3LHj68vlSufoeNyEhEV
c7GhF9PljxtBZunZYoME1V3oVG7aHKwR0VPqNe0+izzzRgR+5QKkCi6UQ9XiZMjVgJU14E20ivlc
NujTAA5BUULJTuXdE1K8N7MOwXWbB8272U+9GCvSVB+siO5M9/S9MX5qKE1+U4FHTjnLCd6eN5EK
ePtDIZrCCc+G6HHXvnwoSKlszqxgPuugCUNzjAFUyvl5HvJ2ZyZGvXnzcKqi4QNDIPvkr71QsuPZ
JyifzuZiNyfwiNqhoY/EgxVk+gejMqcb413ZHvBQwkKAGK9QZup//ycUiKeWTmNeNp8NKcuN6Uka
S8dpvUGlmN7YDq8MpWyHWCgpPRDsro4VL9Ns2dFv9UyrIEEg6kG/rNvxqFXTLQP5lf2dkj4bu6J4
4PZazWrSI1O0kWmf/Sb/AW0S+5WjBebP19/V1VH++p6ps0GoWi1fPFxulNhcswxhDncWqYyHvm2t
59dHefnY+NO+KiQrDaz99yP65w1hCSgzZLDW2TaDHLlKjAdLaZWtqPBvVIZeToj2FWhNMLuo43gd
8+qidwaZxua5qlNcDBRhQ3Npmxu2JXWaX27glCPVh69AFsqMd7nk3Fkf7UH6Bu5+8QW08wOO2kct
piF52AL4Kma6uvbmLZP6lbkRWZAc5LRX8efqcHKqRZOFQRK7KiJArrKbt9Po6tvXX5b67au5uT45
E3Q4GNU4BS/nZqPGSiuDkjUcxoxcgjjRzHWCrmUWZHSMXUZ7uxsb1Hpi1LnYOxGWcCSyca8FM1NG
0GDmeXAUaTA9kPUdtiU4wRv7xPqlqVEC8heIStBN8OIuJxYjUc8Mc/GPpcwX1Wkua3+YGBOfKtPs
yC1rUNZrMwNYjPySpGV/y1P54ujkF7D8PZU/ANVA87XLX9CkuV1VWhEdPXrmDWizLHyp8VzaRxqY
oHztYnnw8U099MNUPRtyKehQDGr1M1rfCePI4D21+H1uvHDi4tUr//u7iO7o6cee86KRYO1q6UQ1
NTpGYtA+Ovi9ejo+sjWEmbFA+fQgqbQnr7QBMBVp5uPr6HLb2/vDAKi7qAwsnkUXQxpG+msn276n
JeahkYPIOeV7p9/Emlm62wp+yY88SIKPWjbJ4LBYun0yCocq54A+XIRZQmUAb1KgPSRK/bJxkFs2
UHsDHW/G4P4oHIO+dH6Z+i42RXsARhp1+hFjih3s9djLTDypCBfuIsujOxP9i5DXeoRPqGnn+lM7
FYEJ536JEAHrCSaXESrVVpeaAUy6zBbVadn3oPmCat9aWgC5udVnYRzpfFvcpY2VfGibwXgvbDE8
moWLN0jaub/papH/FgYZK7L2C12o0wL4zy4SWmFvi6CrHXJWLejPIB0CdAUizT8KG+hvuDR9HYSl
mbI74pwZVI63n05enjr5Ye6MIYKNKTz9mea76XjvL6mVbszOnj4laePkm1LY5hymsUi/aV0Kydkr
TOOH73TVgxXjdEHib446/d3L1uCu2rg0t+3m5bcTF9ZDleQCbEyR1X8ajANoxmtnfGjMxSg2tSuq
c1doVY7MNmoCmgT2y91k5o6/Cao5+4p0UnxanDn6LqIhwbpHe6i9ieEi2heC+8gm6qwq2foASqww
9zG+CTs2hlCVTYytsIv5Gz0fnf/sJaGjKE2npb1xiwl1cuqZgIbpVD+GGCzwClBMKd4XCeLHvLeC
d12uF8tOOqb2s9ajYAzxuVgYQcak+NT1mL1Da+jnbgNj3uhCH0lcvjUwPz21vcj+k8ghvtrBgFfP
iqbW2dZST+CHB9oQ7fvFBqDoD73q6ATE+Dv4G+CZ6LvbnwbWyBqwcyo/gd+lBXikKmB0vfCW7zNY
OmDXRVeURFiEzqEvAjKVTTKa054LJ8DiftHid8SKC3VOw9bqHSBgoM6DldcPtEavn6UtHbyO0bxg
koi0lGbiSdX9iAeJ+a/Lx+JdM8Pcx/tnJDRFGQxnhzrcAqncTu1/BfgUY+tNtvUbnXktD4ahVedE
y0hVpkHX/s7LMv7TxbkOMcESEGeNTDO+ZHZUf3dEUH6sOJ2TTVcV5qMsq+krTrH+uR8p/uBezID3
ygYNEjtDngkCfEdifGv5JvhyZEnj5HqaPvYID+4zBBRt6MwdflZB34hl5/Emxo1fxpm1N7oG/r4l
a4SXqgfFZztNiz9Tbsthh7Rbf2yCcq42nW/XX+OI3iwhCTK/PRocjj/9xvMfbbuIPlIFxHRD2svC
9ynl0G0tqwEpHws5ZSFwmjym5IHM6z6tsk7bxCiRH3V9ktpWF4H5pKUm21yatN43L9LmcVdqRv40
tEa07OoRUPfJEomQW94mFnstqNyHiBrRt2W0fk0oyAWPrAqX3FEUO9bVD3JOMqNDRBV3YScb411K
R/dPXM9HJOZ6bWrhguEg3mvI56t7p4nTdzgOIPWz7kow2B6C4rABw/pVNeD9PY5BBhU9quOPc6q8
Pr1VDjHepjn+gjmB+8xcJ0ihElvT7HAAIYw7y/CzJy3RgBmmbh9/ckTqCOylqY3wt2jjL7GddO+M
nEWzrdLAh64aDMVXWrEGx54NuN+NJZtaCN0bI6srPYwoWipqkONF8+n1OGN9VeMbIIomr6DuCiRe
1f/+T1DYYvMqEzljE/WX+zko3M+dm9T7xDKHY2Uk3o2M0Dqs+TucpaJPWLSok1Znrxwm04rpRXEy
UPw+pXUd3RetHT3n3NC3YF9t7O2pdSt18TKyYXp4gQPl+kdqs4riMwNK+7hYxslbjP7UYPHaDxh9
3xw/USHB105oqE7xdVoegjf9eLXCOMGRx16cVawHIy9uhNbrKF49QeRPrrpgg/P9iwn554Vlhe1D
cJC8MOTN5ySgbQ37KfrJHs3LW9cGHzPUXJQhXKtpI3W5NpIEIKOifxzd1pkPEy0Xv/dpWf1qSMg/
tkme/Xl9vJeLgxIhtUICIdyeVNMux5tKe8DabICTwFP6s/T67oAFoX5wsMxY4dy3wBknFMU3rhEv
VwdSQ6UaViknoAzm5bCBOUHeT/rg6GTsDpaWye9JPqc37ngv3xujoJ5kb+amwlu8HAWs+xBJPQNl
mbtgURGuh/SCX0I9y25d/a9O6J+hVs+R8m9Z5iSvj269zNtC6XgMq7jV++5vpP7vFUXFq+BoFNCA
pAYl18sZxSI3ylR20ZHOHOgkdJRfD5IHN9ByA6kGR7TupJt6JkEVFnbLMeHnWIU2QTDbT6jFRXnj
anFl3nROQLKnstqIslZ3Js54vfaDODimOLiPoOCN90VdaTc+87/LcDVvysqUBNhQlCx2tZuQNDSE
5vXeMVh69CwRja3SfTHTHWOfNka6lY47vW/7CmOKU7qw1YkirSdLR8xKXiSPf9aoTaONbtMdY9NB
XYST0kAjQIiEG+ZoFLZ8+wpHQEbFhN1J8a/VzeOfPQOTsZXERecf6ehjb41p9rZzjwPw9c/35eOn
JM21Do4IN1aW+eUoKelQDl/hHJc6nTZVjhA0FWZ04yW/yIWrDZCDA6AkVgskgKsjBAxB5Phtbp4K
TNuPlq6l5wZh26dceFyN0zg+xQGdv0pi7zszHpvtCPP2RmH85cdM0hUFEvdyet+y2V9ONXflQnMJ
wzgNFQ6aLJij/zp6RW0mRyu/vv5Ur1xXUTJwVHJZVqWGNcMw1zOwrPOsn5xc5xvKqmh+dKbFDicv
Qj3Vj9GdJtJsbxpeecphf99L16S/n99VT0GT14+eVfu/X/9R6tO+/ATIu3Aq8AywCby4qlZySrTE
a/WT2QzyqDcFIiOvDbZBRJefysSf+vp4V543NktyfuydbDvO6st2oQ8OGk5uQLUlDP2gtMN+XrId
G92tNO0LwQ8rC18OxUxSZXRRcVe7p2dGg522gTwZWpufg6YBohaZwcGUrDSUtOlmnrNyh0BjfnBH
VF6RJiawE930HNNubtsuDnfqKc6e64HWURgTg1ufgFriq8fP7oM/g+QnacM10rfPEq3AD9KfuG/i
VZX2bhTFR20w/mjwQvy8e3Ja+alO8DxqvfGg9eUtI9nLb53uCdR9XV4+j2odNlY0rKn6xJlOosDY
73k4/lQ37e3rr/3KMvubq4TpSlL0hRkAravMFquRp8WOhne2tYj3RMfGppV1Svu6Rd6Ira7NSmWG
XN+31TGyevUI62J0jpY81VmuPZs4D3Ha5m+llKmti90RCTNlENJPq/NjMTIhHGmTXXCX4dg7zbhv
RTd8fP3ZXZkLFFfKyFx+Ua6t39AAQciUEE9PTlA5W7yV3qbGe7z7f0ZR6gZ07CpxeLkR6lZvLlnE
Gyprd9i4eS/2nVG/VVsDoJtMHXVAT32TyFkvR6k7R8vGJB5ODXSdLQwe/eCldrUZyJnc2GlePjak
RconpKpq/NsqqCmLOlPYCPMUDXF1mnGfhuXgJDcW2sv9DAGXYrtxiiDkWkvGoMdMae4N1kkQjz6M
RhMfpN0Mh0YT7uGtb4ihDLZNFIJUg9ZBfO4CKAFPYp1MukNtR5PWryDAbykyXn6pjGKaJOKVfAE4
3uUbsmwZ+ePMKEVruBJ4kKSNrGdUmxT8fji0dXqja+uVY5ERPeDb4P5UmXG18myzmbto5kV5ZOGe
mqkrzhWd3o5xjfxqrqH+wXjR6IuRp08NvPHfYzmTMcT0/12fhvzsTEX24fVH/bcEfrkv85gBYWAb
Afn+4ljMZnbEeaaLZlclNFaisnef6G1/cGKVHvOE7+7appHbyWzd9/TsERu7MrNkW1gWbCi9N6ZH
obXiazwm5mNaWflHy5JeCHK327Z6ccuNq6KUFz8XWZ+jquA8yVUU42l5ICXIxlPuxPF26K32G6ed
/w5/pXswM8fddJrSpmv1LcnkteWCFoFYFKkSiQD1Ff4TkHa2M9U9fNIT8bHnh0R72SkrzDaEyGE/
FM1Yv3/91VwfEMwvVWmcx+sIWPgLovPUN09TPOnHQtO0UOeg/5KTOdtbIOM+vT7etW2EAhEpDuIj
OgysJtjMpYYXdDRPMwTFpzEKjL0dpLc+givbCLsU8Sfh9t+255ePETQguCS3tE5ZwlFV9m2yRwtF
KnkK3nyaqK0KqYH6D/Qdq6DbpZ1FCajXPMEgKk6FRuK8zMZbetMrT03ZyRgGIzUOkdWCdEQp+kiH
S+E0brlP0jo70TtV3r3+bq6sBZIIaAUoIbOBvDBkBHUSVdTQTqSb7DNX2ALmiHDvKuhzkNOa/gb3
8MpbuhhvdXpNTbXETk+KrS77fpfF9rwxNDgGAw0Ut69P7doDVFY8+lpwBQbWfLkgYJtnTUo+8kSC
UW4S3xw3mAFuNXW4NiHCY/pooelGbLV6TZKkKSFlaZxkWaboyMeR2KwfD7Q0fWuxlZOfXiYYubnX
E2Osg/EMNMecYlw6TX3fbnXAJWFWQxp7/bH9FSesdkK+IWXiZkFg6bIun1uLxz33O10/6Xluu1sd
FP0PEn1dt2Gjb/Zu37TFpgVt8q2kCahDXs/VIG/NTWtuSG7rj2T8HEWqmeI5NI1iBi6JI0BuQPD5
xyEuGppVp375y15K7ZfyRoEbiYSSCE8Wf8jJHG3LhYZqQGkWy/D2oEZFTURROOe4t612o4k+mlik
Hf+U24O/7WeaYcfzdAu4cOW74otRy07dTEgMXT5E2xbWoudWcNK0GaojdSi296DZzMKBqyii7EYI
cGUZ4gTkAs6OQCljrRJza80WiL+9k2RT2eudNh4mN9E3U+daN7aMa0MprRhxO6JhounLqaXU9yfH
Tv1T0nbWfqKcQY/JId1HTvnn9aV4ZSTeE45d5N3IadYaaDwDcpz6wDrB4cI6NADl5UzW7hfDH45v
HwpytyqDk/zkenU5KS/OZhFQ+zvpU9V/pzdsEEYYo75ndeq9fQH+BXFgI1Asg7UpI9bIzmtJ4Z2G
rsiop5rBrueafEMGdmX3w+nKZQS/nYnjZPUVjz2NA9u40U9VV3l7F3YloEnod29+bKpQ4qkolzL9
Gr/Rd5O72Hqnn3IkXSfb0PJdkQr7EIul370+1JUvyuceQrxC0sNHH3z5hoICPxw2Zf3UF2V+F1BT
3AUgEnaVMQJ1z90frw+nDqLLXdDnFqc6WLBF8FWtgvjepHdv7XU1aYVq3KM5yI+Tqce7WtMp/rJJ
S7BcZEJeH/Xlisc4g4wGmRWaGnw7l5PMVdOHjPriqbLdehfpdvO5or/6Fw9U2Y2hXi4Q1aWDaxez
pAK6vt8Hk9lRFhTlqefSSsArKIZ2gHZfn9CLUQhgIDMoqDOnIyvxckKOuTjdMLvLSUTLgB2s6M9O
R1fYt45CyEelCXYGc/LXX6/Mm4ryZhOdIhpCb7D5V1DQZvvGClR7wMWSUDQbBGP0M6RzAZO6nItl
Zj3V4jY4NTUWwjSYW9qVZ66zxfhf7FoYn0Vo6VX54KaWe+OS/GL1MzayO+7JaMi4paxueJEiFjp1
GZ3mFF5bGQct3W3bL6bpPMve+PD643yxCv8OhHHHA3bBRFcvbZZdM8yW9E8eFKknHbDYO2jr2R6C
Ynvj3Hq5PrgqqyADbgcZ3TUHgk6vdP/Eu3aKUE6Hbar1GxtL3I03d21CBIIUCCm+K0bI5ZsD/MxW
HDnBKc8jeWzZ6e9BarbbyanGGwHuy3sv8jsaIaAFUi/sRVV3WjJ3GoHQn4w5kXdNDAh0mI3ivjfd
+A/AdfcOUkMBTcF070GTKcxrEHzwkiHb+GZePkV94BwrJ09OlBcXJwS4BYcQwHWCwKFq929+1dQy
SfKoXDLVxtW6QjNUBbbmeSeNZsx3jtGIk8Xv+eq30/J/DEWV1mEFu6r0sjpiZddC62sbXgI2/m1c
Tt4doh36HfrJLScCLoAX36rqfaWyD+StLX+9rugskqCRsNkRJm+sAKTVeo/SeaGBtaUr7UElncjg
hoMafM85iqN4Em3rQe6rzV8yb6cvrhxpIy7cucoOWRQl1aanYWEQLlrqfIiyrqSChZV7CjV0Q18S
MHH3+OqtiphyjqKTkWg0VjejJOq3oLedZeP0HNfAZRPvk8QS996VNOVSpsX6iX1tBvAtm/Kj2fsk
z6s6SUOJgP5RS2IDEZMuXCRTZtkSroL9+IMQT3yNRJu2W5I/DiIvGZuPRjJWT/ai9ff2/zg7k+W4
kS1Nv0pZ7lGNeWirvAsEYgJJkdRAStrAJCYT8zzj6ftz3VtVCkQYo3k3aaakRAcc7sePn/MPuZN+
63pFSV0FyRNkk4vaCD0pDocnc6QEgK5hNz7TP6oeTckqvld2o+dEtdD6Ow7zOtmO9HXUz5WjlIUH
t1guN/jDdwd6/e1r4didA6bZkfD5AtiSHadi1jtf9EHux9JoLS9DyyF0c6wwqk1bVz0D6kMhu3AG
ovAwgYuBI4W7wt9WrElQB7JkAhxbxlTIZkgPbjkO9rAz5bk56Gbaqsgjt5q2ieNJelxU8PquqkuG
B641Hnda3RvPmpz1nyPaVOBEQ+1ZQ1EtBuHUdPnOTGKl9sLGQKnZTtRuhrruyHc5wBeawoXTqa6D
8UGL53u52F6YGMiNmlidf0T6NWi3es+GRAxPa5Etl1v8n/sa05cN3jLBcmvVWvrN7BZwgFK6lJ/N
RI+/JFznXkcdLhaIsUL9y0Lmq/YiCW9AaNCmtbO0uvtQ4ggo8Iq1afudVuEIDivfqbdhYVbOFtSu
Jj9KRibULsZIfplUiQXnGAFy4yk5gravC0SxN1ahQ+o0Mg1ShhYpxfDuAEphBYElrhYCI7MuOhtI
lEKbU4obdKuRqjVZ9hnG6jZmeaqG8cfbQem8mw7mgawfAhgMehK+VRo0ASOklp83N0tXqZ/leVEm
xDiCwHIlEuq/VLBir+rCIejZCxMOoquYYWGmjQ1cqczRYrj2QOfxRBAXkaaBRc2ZuD4SgQwASp8R
Um7s1DC9nk7k7PWBbf4sHTMtN/YkSzdSn0H/mVNTCo5UfS35Vg/RT0T2XNEGV82HYtrSHuRybLUZ
KiYyh2yy0+xY/RFPeBgjE1FEPxrsYpq9Gtn9E3DS/meajRqE9blMo60aN9nPeugSlBnDNnxAThQ5
LYTzU/tjUaKC3i6IWXOOLkruD4BKn2sunMFNFgZywg3KqF9z3anBqwK8kPaxXGrJFvlQOd0Oow02
IW1yNCZqKS1tX0vS5MHCnXBwKSaa+3xo28TLgtB5kal3hW6/WOXX2lTyHj5xrfRealj1Q6wU9fcs
mmE/avD/96jxztUmw/IE4XNLy5ztoqEy685Z1qauVshSsDftlHkaE6eZDngW6HClazRDXcXO7du2
DDBrsLtZ2yM8C7YtKoMESc+U+8aGvLJLjoj3Fk9VP2EyTRqGxGsfZehdF1g8WyB9277cILaPxjSV
X+mhUXIz9Cp7LCevnEs72lAp0l8GKogh8vITWhQ8v1QcwonzxW2NrHHcOkjq8o6bKPbceSMBOTUT
Z0r3DiIiD5OwstpMil3AwdZq6cs0YVnpOZ1kP3d8ye+YG0TRJjTjpeWzJ83ncLYI3dyVep/KaV/f
hWEz0LwOwxp7Bk3+mTrDOPtOHITdvrCLqhfEqq44Doq0gIJNqUtfudifXXmonlKpIMdEgQ7t+1V+
28Uo6I9GWd60XagDmA3bJxI2/dCA591MOBzscv5TXNlb5xkgo+IKbONkRcdk3ZuburYaUscosSiJ
h13B+viInnB1JYCd589iFHGPIxuwQGWcZoC0H7SgMNoSmryQCaGWIN9PsdXvQMYMt73SXUMEXQgY
WFOSWnEB12Rj7UueFf1Um3JU3yCmNt+ABc5vQm1x7tu0l698t4tDCcUp7sYCG6GevpsmT0hHoD1+
Mw6GRQkOk4AlkelEd1iMvh0ILw5Fp1ZYg9PgMlZDNXmFrIu51DdQ+bBFMsrNIpc46M4gAd4e6cKy
AG4AhpCWFm0tTSzW37oiiwb3PZvi6qY2jOGYm4uFPZIpvbfsw0EjmhLinv/LlPd0FIR8JwuyHMsi
QfK2oXrpKrixeCl03StTd+mFRCsMkQLNBO+/Sn8VVW6CIbCrm7lXJH+KdfuulM2vb8/ar7LO6R0V
KqRAbJCG0Uxaa491ZUbzT2+jmyKQ2twtylzkBZqyfDIjbBKA+VPMcafFSG7qtA2Q7tWa6HOqdUpF
o64Y5cPkOAXKLKU+yFuM1OBRqHjjgNsaq8yvscVG9Bu7KI30y0xessAcvxuhHPpRTn2SZqOKZc7b
L3Vh7xog6kSDgjbnmWpKg7xFq45zdINTTfeiyZHmWkuWf9TANR/nGFDZ2+Nd+FJImQkLKGRqqYKv
Fvm0OO1iDkaE0kPSud3YK1+d3HGuFJgujYLOp0N5hOs8N6LTpWfjWSZ4IfFNkUjRdh4zrLVkNKrf
fpcLMR3FHmBuRD/sxNZ1aKXr5CGNOkbBPMRfFNIC1Ux1FLbnodqptKWfaClck1G78G6CNQUmkpYS
EWlVfMRyNZYmKoI3ilXY2CZpC+yKmLLelZXxS+TldLnThxPKgaIuwppfRYlen/WgsbvwBj+DWneV
oQuXgx7U/bgJFSMKPSONE/3TaKrh12BsQ821kTZD/Xtp+qfSyIbnECMozDb6cblDTr6xN/EYTrpb
ICo1HxwlI1cqarv63GVz4GDyQV/O7QcTBykE1N1ezgUsfZmmFwQn+mhjj4v9DUlv7WvC/WrYqJE+
fqLFl9yZ0ABfS4XbqNujhfQZo1BsuRUasZPbpVIH5NHBw9ZV0mqsbsOoXTqv6MLk+xIOZusZ3PcG
UpHJyT+ElRGPXln3+J7ohW2GGzOgbriZrLDLvKRMh59lny+mh0eC+qFRa/vTHNWt7clzP3+e5BQu
4ERSg+T/pIT5RofljYVLkOKBpcGW6bY1MOjCy6m/O3e9VWcxyZ+jPJahFD+PRq48yOPgmDvcA5KD
jCnbbVqFlXNw8Eix3K6Ljdgd5D7TtoVTLN1Gc0repteV7EVuMbWHSmIbzU08Y/HmktIVIw54fXjP
XbP82c+lBAvCiVXFxSwBq/RZz0ziTREvkWuWTd8LbOH8YE5Z+MGYOv0Dj9RicFU5EP2LItGJURHT
j31KimTK2zvqLBpRUyMWUWw0kWSlg3S6b2vaBxgpT4kv6U6yjyOtcsdC1bECmIP9kF2DSp9DPIXi
tOgCA3JTBRrvdLyorEu5RanOt5PFutErp3kGWzG8BDWEo1zL1K3WlCmWBYEkpS5fIPxB4Tq/UtY6
39G0RgRAQchxaMhrnT7FEi32klRhcoNQcb9Lhnq55eJ2jWF8nl5QDEQ0UyCXkb1dV4tjI2rZeLXq
O5UTbtsA66Iu0Edyest872ek7qgjGcQxCaf0XM4nCUNU6FrNb6NQf8mtWf7QGeww+MY57uzm+PT2
svmFcliFKhYLmmRcIgFCrNvRSYnNhYRSta+RiR6o8VOSgVJ7lCtWq5E75U5tlXpfY87xQYrN+aNj
FIGXY6FyrwQ6N6U0Lz8nfXkV4ykW7OmDiS4vYGUyLbBr60w1oGogKI3JzZRoytMSBKbCcUQK7maa
rmWbfkRycBsvCVaZidnrW8sauGdPitQ/XJkjceatHoUKA8A20iP2l7VaZTl9hMWqi/BGy2KTN46C
+YmeuP230U35S57r6jN48eIOs0J9gCs24pZkyVhxuJbcaz+5YRIGHJgLh2CwlpcsQfjPgwsy996Q
93jfFLLS2aiDLYP18vazn28QQBoydU2BeULZeHUS4VS4UIFbAj8tElaRbNYe/BftyoF3YRSmRxd8
fzhDZ5clpPVzdEaKwLeDHNm/PHiRQ/Oddr5UrcFk0tYD0kDa5ax3oQ16P8Z2xfbtCPu/Sgvu+xYW
5xI7z1lRXulTrq18RY1c8PAZhvIzLYdVXpzyF2QkKYLjnJcZ9/GgSTZlk+f3Sdgnf6Nlm7k0OYNt
ScHi2EGm99rekO9VZy5DN8P3Jt2980vSZCTKkQdTyWeKVwEXDnYwOXNvHKNsghCpE3WbsQiuxJ+z
L8n70jYlARS8CeRdTgNqL0WB6fSA1nP4cNtmQG87HqRrIsGXRgErLhRPhdrGupA21lW4dMymrwX2
jCZdEG6CUemvNKfOkkxih4DwUhvENONMVrnSulDu7SrkXTp1P2a2KixlQs7gvPbicM62caG3VzpH
v5bhSbAQo3LZEUU5Yri8msEpohZqqE3ox6DS1W76Ek3ORh+rB7i8fucgA1SNt2Uy7rOp+mtAu98K
Uyxl2g9Rv3xoDH2zaOmx640dQnXHpg3HbZliwVhZV64TYgGvnpMAC2iHR+RR1xQZJ8ebxWiGxEfP
LY4oeA3G92oys58T0gk7DcLA947MCMMqXD2vTNLZgSrmyAK8jUY47dc11gAEgNjsbByqFM6uWuJ0
q0uUtptSDR7f3jYX8iJ2Mpwu+kkqFY9VAGwNOFBLH4T+ECF8amGqBQsjyQH06vFTrGMteGVeL606
RMcQnuA+zQ1gdVgEgUojL6BP1iOuCMRId1x5lnfwtVMXbxU/r4P3uhr8glL8NuRqyZklQskj6sB+
HOdfm1xRt3MKqSe1w2vpyfnGRdQVGVOuN9xBgeGfhofZ6VkYxcRsLspyzILg+9BW/RXmzjluWOig
kwiRZ3CqcOKejtLXzSjbRp36yUiMdWs9osszRnZNeFX610BxsnFLNzgyXbWLk9GF8qhzyZeyVnVj
JUCUmFTYvJMzAE/e2+vpwtLFGEBAwgkqpAKrue4UWRhRs224TIRbMCjOHVc6+mqdmb2+PdSFyeYS
Lg5tjWYD/z2dhlmHN5VpS+IXRY4WG3T7bVcn1yqCF0cxIQqBuSD9Wxc6aUdq7Hgr8Y02nT19nIr7
0OyU99LbkKhEs4YKk07RjPv36buMlakEuVEkPjcyfIKtdqChPhpX8pALm50eN3xXTkiSEXl1CSLO
91Ejmakf6WZ9F0SyeStPoXSYVKx83UjWxytHzKUBxY3A1sjYhWHE6WvRbIXpK6e5D9ANNehBNojU
KGGCPO/BLCfD7t1Lgs4TbXFSEjjM635Pi86rE5dq5Jes+028IJY3J6n+/mkEriIIKRQgRXvp9K2q
sq3zORYH56jEO6lVj6muRtugrB+HhL7x2+/0C7m5OokMgV2BAmESVtYElWiQBlNDHNuPKjWLDmEz
1vd4/gVPYbQM/tILcQQwTsqL0UhZ79JwHf/CdR4hDacIS0RknaxQd6LWkN8Uy4zQCravrXJgpPZR
OMmhBdCacryh0V5jYT/U9SZIq56eqSHoeiUGPmDr527a9/IkZzeQy2RjQ896Mj2oTbWnYXtpbttZ
sXo3SoL8+4Ao70dDzbL5yulxvqBE1Qg0CPh39KzXu5GWddwlVqD4Y9pbG8lqwZ8WYEG5E6Kgjjb7
lQV1TqXj9kfTkqxa6HbDMTj91kscdbhmOosfl1Klb7rBzL/HdVCXmyrUxslVrbEy3FYqB8WLNb3S
MRNOVW3Xd70TAr2NLNFlVOsHtUq0YJfKOKxaakLHO42oQb29VM5jFQ8rLjMAWSgom6viZJz2FZdT
HrbBU+u2t5O7tgim99YUxIxwglMBFTC79ZVJVbsOPRhp8VPK0Z6p4eyu9NZ0ZY+dnyMC5CuYbJRs
CFirUBWoJYo1taH6adLrHg6n1QEt3+FeQHHe6xUl6BQEQxJhigtk3ascKFZKpEXmXvdHHInc2DBz
T0Uv6MobXTi2Ic+TGiDhABSMwHG6lGzgEAN9y9Yn3d7kUp/ukybyhrTwYdW4VRrtRDe1b407qkG3
S9geY7G5Fie/Bha/sE6oS3FdRDVYgFpXk1tJCvDf2KmB2ZBgo6KOaEiuvdcchmmFWiliFtcy0Xo6
fV9y9lSZe7VBKMO0nxsyoc0UJu+mqTAKoYBwDNQBRNrqiEGZfTab1Gx82MvOLpSabguZNXz/oqe7
ig4sabmJvtgqDICtiBpNCmrftCNrV9hKcSxrahJv798LVUN0X+k1AckFVscePp0yR406I5eKxu9C
Izhif1DeYU9t4nSfZR+kvI33ytSbiYvKTrhbuA7fSeMUHN5+igtbz6JmCHyAJIEkc7U6rKGZa4wq
ah9rCGNjqlF+lEwzuFXUIbnSyDuHjLDbxHZAoJgEnTTu9IVrTS1VZrT2Q2NGPavIPdAs+kYLkg/Y
sEpQxRMwmpJCI6LWM2jTU4W+2th9efuVzzcEdz2B/xPFGYsvffoY5Mp1Xs5aA05EC/dZ09eeBHf6
SgQ4P7x+ibYJIA5dPvbE6ShWjS+2ZXKQG00oUfY37Z0WqTLSPGp0Fy5tfOXwuvRWNJe5wCIwSft3
FXC0eJTkcBiBlERx7BXInXjToFveu+eO8IxmvNCmgfaxWrM0xqk6SVLu93kWbOylQumsAy319ijn
ixLiFoRtNroQvFvX75VBsnIlUwvf6BEFiJdY3SYm5p4RXqtX7lfnQ4Fq4JDj7k2EJHKdfqY4s3uk
i2QiyjRpEjCw2NjY3RhsqQNcVSw8LzMQI4XxhSDAcctYDbZo9mDo4Kt9OQ6GB/AiCtZjWD2YZc06
GTrtcxXU4ACdxjYf3p7S8+VBI1OUNoSMoZja0/cMCguJqajuWR6DhqF2mT/mhWns3x7l0mwKPSGQ
3pwEHOano4xkUHGZmb3vdE53V0364un2DLvG0utr95tfvPPTVNmgxaOTrNF1hs29CicUnTLdGPIB
sGqlehmuMTd9Ch4C/WLZuhMGAUeqyDZiW0Mfuej0Id0GJ0D6EiIU9VqkE37VRkqA7ShlFjsd4fcr
MeDCdIjaKbkNiQ3ZwGq3zJMQrkyHwW+6CYCJnub7wQT9jnVU9vHtmb/wfSHRUeED804yuK606GVf
Tuok9z5ilcW2WuzKtQAIb98e5Tyo/WqDYwugEUApSJ1+3x63skUNCZ2IqT4GGDwnRRu4S6PtshxF
t7cHu/RKlLfpaXFccDyuBtMru7fR9mp83NL0+04K7H0V5dfi9MVRsIuAyyGSi7UKTFbHaFiqSuPb
yzx/XMwS/0G9765E50srgYSCmwxSkxRmVhX0WF+WDmwTo9TOtEmt6Rk1xcRrrPnT25N2PpBJLNMo
8UK/IZ9eDQT/ERN0ZN58cOrZMZmXYY+4s7zDqf0aSep8MbCkSW2RsYZFj/br6WKQ6EMKXHjjh1NY
7NBxnFxTSwHMKUu2dfroGgrt0qv9Pt4q+UMxr0E5njnERrZ50hG+cPs6CT4Ppplf6XhoIu05jS1Y
RCAkJhyEDQASq7QooUQyq1PSwpcq5eZ7CgLgg6lltXNE6c8pQFjjQg4SuSVFSaNs+auAiawjZrgE
6T7lUh3hkp5gBN7rkrxQBwmijo66kia3Vomi9ZaFr9kbTc4tfRd1+vwUUlMR9uW986igqwSGPTfm
r2pdRH4G0zNzF9McvwVxIXO691XxjLOzOglXsEh598bj+LW5tQs7IuKqdvph66jNFvp6uc9nt/dF
Fo1eRNjy3l6p57VhcMCUOqiz0V05IwTVoxpmRVQVfq7M2qeZstuDsPAO3WAw5X1vy9lLBbr76e1R
LyxaqMYYPsJapBS+1mzDbaHVllgqfFrL2KoPCEAuQLQHclO3La8x/C6kvCAQ6CFREkPgjEPgdCrD
TK2cujQLbrZhdsttEWdiUDcPhiNl+z6DFhc3qH5KCVS5rot6P8Wnndp4mRVXPurFF+dCg9C1xY1j
TdTkdCg6LvMFbclaDt1Uj7WP3FGLbZ9FpQVeV5KvpFYipVjtIU1EVRpoAiK4jt/SgJWGEWgp1RQm
N06Lb6ipPTaFASC4/9Yi8+Gqjr4bteX9NTuB2CJ9FJ1qUcA4nfVA7mLVWKLMN40h2hcLtnSppBRe
jzLfFhHY8Eq+ep7Xce0lsyDvEdCBtfMKVzM6G/gnoO2hFMmmoduB/OBsfg+oI5cbpUgjFIYxJvo4
KXN2ZUWfH2AMzgHJLY5rBsH49GWnKQlgPWqZryHL8hyCdL9V8uzdYmnkjQZVBO7cXPIRNzodpZCs
JdKbJPelQY29pimru0Yf5ysl5EvvQtzRMdKAG3QGLqnsMrNHOD1+C2B92wWKdhtHen14fwyAIAAh
llwY9OBqxkJzsKehTaiMYwW2l/UpPypNpOwS6swHp0udK5HuwsHFwhDAaepOKkIHp3PXae0S4bMG
HOmXuIw5ZJWbW2C95iA0P7//3SBj0EsUYk2MdjrWWAYcZlB+/LqWcFysQInswjwoJqKbMR8RbEOo
9e0hL3w0QUPkwkYRkmRiNZ0O1YtugYzrg551PFtrHS9CA/f9o5BwUpWhQyqW4qrAFANPqxPw+H4a
q7UL+W58GLTIuFL6uXAo/UrQgHEJBdE1Aii0FnlMGnJOWWvz+0hTpGMvd/Pdgj/UB7WW41sZqY/j
2xN4YX2wOAReTWeFcQ89/WZYEHMMDmXtA7MYDuTuhgfnrfGKQH//dZdMWtPBTbAiAfuu0sPWig21
k43SHzQ52LR68YIVnwbBLSrfv+jFFYFKHTUuaoOrVZGoU4Zwe1j5CJDn2wGdgH0Gr2yfJ9015tOl
j8byk8nX6KdhcXA6f1MRRbMz6dAio2704s4a7i2UqSDdpGUauotSDbu8j64VVi8NC4cUqyjmk6Nm
NazihCrUua70xZ73pCYLN7HVPHRjQpPNkeedrJTvZoSj8sZJw5syMmqmq1ktJ4Sc5XQu/VJNHzMU
XDdRP9tXPt2FVIHDDGA/tVZh57CKIcbcIZKXMp/S2OTHJp7pAtmSfIvNV/aaxl10pR96oRJKX1tY
GlGdRp51bQYHk5trdNlUvjkW2ewSuJVHLR7ke8g9YeZJ1SzFh7QZoYQS0NTjYMdT6eJFfg08cCGU
/UJTQUIGB3KGxYEPZkzxaFZ+X2vKLWrv1i0y8++mwgs1ZOG6KMQSBKXhdL2qZTJLA5Yc7PfWOdRa
XxzMpiu3b0eVS8vz91HEu/7GzpjLSoudSq18aw7N2QVE3G5NOaEGUmT6MZohM48Qnq/dpy8FM3Iu
SP5we0VAOx12oPUfqOAo/VBcLRB5AjtdDLS4K32KrvXALq1Ui6Ky8IehrrbOSmRke+VYpusQJ1Du
Jw0udhqNlRvVmH7WJPZXkugL64PtQD8MpA4RdH0zauAK4jBZjn4xOTrvNteeLcXXmsAX3opaHbcU
ZhE9a211HqhaYzXRUA0+iVJzSCJAnWbdB14iS/mmXK6CCS98MuEbyDWeojwwNLGSflspRgcYO6ma
gRY3ifqAY8Ch1eN8Z3emsXt7UZ5NoDjocA3kFEImhCvt6VC2PSSdlkv6MUPnL2Ona8YukqFSvzdb
WI2zWvwZGOt2bmzWeV2nN2YOLCBIuuDKFhMR/uSGwyiCq8YtGeTYmTJmoRXYqJJEHmWryI3bKjXl
x86cWpyulaK9HfROAzccNs2X2WiTK2vx0uBCJVnI+yAOsC5/wtfIh2VI9aMdysVXo58wYqwbM1O8
Phkc5zAkqnKYhsnpD3mT99Wn939JVgxaV0JJgZvB6ZeUEYweUE/SjlEfoXEpz5JraOG/8x2hSZGz
cO+gqrxamrUNY50wqh2570UbPU6NLQql2pXVchYq2WewAAVCDd4w0JX1uxiB5VRWcDQqOdrPYWLd
a/YEzztvftnVRJshS/qPb0/g2a4Tg4qiPAZXMBDXmEM1VLWAQnBwdIxo+iSV7G3EGqMjBOVrZflz
YDvhmESFIgvYcXLn1Qu2jZY12lRYx8GstB84CQ57kDrpF6UwpDspDPMPQZNGd6jcl/usaqR9Epnm
PnPyapc6svQ0DErc78fYbK/soPN4wIOxgng+ylXISJ3OfNDPsTWQsR0rTOZ3WZRUD8tsXhO6vDDV
4GlEw1+AeSmQno4yqnrb20NsHSMqQt+iRelue8r/r0vaq1dymV/B+TQmiJMPdS/0qwWHYLVitcGy
l65SGSvCP9zMEsJcB3Ck24wVrrruKBVq58ogTL6XodzcG5ibTxvksgJjQzFdtfgbSXiH30s9eDhU
R08Mk9/TxargQM9O/IKnSFtv+J3oyi1SgwabU6gT7nw1FcMW1pCWJi5LVw82BaeFAQtQDZ6p8kCt
ivK8b1wMQKgDJZAK3A44x7XC8Hk+x+cUaD3YMOTlwA5W8204rJRUM4+L1KPpbFEb+dJ3c5W4vaF1
O9tJ8wOnmn6nROP0c1HUekFjVA29t3fYpcXFhQBsrQDik2mdPkai9ZDccgzCIkyAhJZGAsNtjK6M
cg714G1F3xVZKBWdpvXxOWVxP4bwtY+Lwv6gGqX1bpnXDb4qcbGLsnb6HMA6B05UOfcIRKczvvUN
Bu+LqroqFz0flE/01/vfXSggIQwsgue68JhliayMGc6uagxiXS0bdduM7y/J8+o2oYu7JLryAKdO
Z3jIsih2jBmHToCwG22p0dGr7W6T9M61pPniouKoQyuGjh/Nu1VRbzYWODYFbqBNNlitm5cwJOdx
NvxukPHyakNjowxzATvHdtw+tdFIsHqrPbw9rxdCiRDKJ+eEEEGpb/UUEojKqg4K+gBWrX/FP2D4
aM0OUgegweLnt8c6ywMF2UcoOzMiFgXrseYswBWMVg/JUtOhb2YrW+SR9dSNOs3Y6Es2vFsrjhGF
UQsMKPTbgNicfk9NHcPWQRQSkBKyN6FR94cuDb7iU/RuhUJGgvAKZAgRS7Anq5EQkAhtPMyk4zh1
+G0jBSHBUR80CYehRfk3PpqofANc4JrOHj19LbIha14yVTqi5qbdd0Exbgtt0B9TtFquHGiX1oc4
YTjYgbzjXX46lJ6bkVTrTuhPmD3eWJIe70cusdsAY+4rgefCUCR/xFeqDxzt61JfJzreeZ6FfiLk
XSYJiSYVVVCvKfv6SoJ0aSgu3fgZgDikQiV+/tsNQRtHuMjOEvnyrFSH2V70WztanDsbAOmVtFZM
0Or8pLwnUiK4yUTV1cKIbaNSEzOM/X7Au9luImuPykitupUsjZ86uSx/AAeNhk0w9cOXKHKulVjO
82rKwrB9jF8dG8La6bv2wjJhCczYn5cu2FmCwBvpCIQhwuXNEsORYWxIaMztu3e7JYpJ6JEjYwO4
5nRcoyCN76UyOFZZm/xIwka/lRIl+5Bli/2goVhwJVO58E0tQOj0+TBFoFe7fk9l6KWg66UjFLjv
alzH2JJ2ETloIu3ffjNx3K8/KTcEQatkF6JBdPpm3IJCWGpw25XWXhxP1zqnPiyOk6OCk2nq59Jp
Fth/nIzf3h74V6JxNjLgOjGfouG3SkSiprOCkdzVn8xU9UYQ09tF6ZEALIfAyxL1JeuDR+I38lDz
PQoMW8uWtkhGgstRomK3GHGB32Y47EIV/WWncOIrH+HSaqc4qghuFkvt16H328bi+ljq2qgRcJ1G
8bMw0n8Uo5Y9m/0g78PBqV0bxZsbmFrBYxUj4vP2BF04YYA80Z4CnyIaIavEOGcbaHLNmmtbudqw
K7KPuO21tyjXpM+lkUdP7x7Pov/B/qbQx6JbRcfcxjCLy15wzGX8nQpkwLcw/dP7xB6LK4tOxPTV
p/99qDWwscUPNkU7IjiOGUZHdjUjH4ae3/tjMKNwDedmRU19jetwyokAnDCKpXTh45TLtrdIUvkw
T3jevj135+h0arL4b0AC4puRgKwWc0HxvujUIjgmi1Qd1SkoX6HQYava1XUH/ilBF3xOlj0l/pIL
RlMfytxe9ljRd9iZ9lZ0jFNVvQmqVHcT0MdPVtg4j28/5IXgCWwCMUiqSOL8Wy0oOTLHRpam4Mjj
7PQSRMNYlo/WNPoyrkb0e4P7souuNG0uRTJ4e/B1yF1Ag61WVc9chTVausc5woG01wrzYwws4tZK
Gv3fGYp6CyhnLhR8jtNQ1lImc6CySEd6rl9MI4VoBZRv16nBtWPoUr5LyBIoKxQ+qfmvkpZllIcO
M7KA+Kwu23jMlzulAJJYWDnkQD3s7mW77A5BVE87e0zmQzvC53v7c17aREJmRZCIsBdZc1MnJ6yq
Gt2vY22hZsexHHiQ768ZOV+IQlC6IEUJjhvojNVJJJcZ9MvUdo6ZNQN8odtdHVqanNtSYx95CICW
Vz7jWUEESBnXZsjMZNW83bp3k0oW9q1Vqvkxmn17GQGvJ7ATyp3eNNnDmAPRcUfdqgHRxeEi8DbT
Ici66oelJ2jwWoHx2HAjyoAsG/MV7NEZafafz0ZCpzAddNzFdP1+JqBPv8TmgM2FVoWbcDB6SDyT
VG2CLlWpsimhsWsCG5JsqiNG0BXdfVYp4S5dZmcjo4z2KJQqNm1UaVujVRa3trrRR++w2YcyVTRb
XkDZLHUz7WrKiv8MU//nZfq/4Wv58M8Q2/7jv/jzS1mhnxtG3eqP/7ivXotPXfP62t39qP5L/NP/
+aun//Afd/FLU7bl3936b538I37/v8b3fnQ/Tv6wLbq4mx/712b++Nr2WfdrAJ5U/M3/3x/+x+uv
3/J5rl7//OOl7ItO/LYwLos//vWj419//oHb+G+7R/z+f/3ww4+cf3dXFj9eyrN/8Pqj7f78w/pP
vOwBAAKrolXBCUjwHl//9ROuPyKgA92AAyxAwUXZdNGff+jaf4IagH0u4IkC20ni1Jb9f/9IcCEh
WsBkIeQqf/z3i598ov/9ZP9R9PlDyQnR/vkHSebpaan+Eg4BB42kI7d4eK2na86KZByZh3lwa/WR
4hIMsJtHhDs3y46ikzcc7rDg6+XCDT/ZG8wNtgjP7OO9db/MuyVpN+Ps3jyFA0yXcrPX9hjCNu78
dWpcv99FuZfsxq8o1/rDtsPQ5GCYvtx7k+22H57aLVf5Q36wtvZuaW7nBt9e8MnmQc2f5PmQb7QK
oRkXEbPChahsfEQvdODB5s20GzxuxNMuGN3wu+H1m8eep3jsN8HW8bJ9dDS30T72Ure8iR4xLTTn
2/4GdnfvPsFcu5U/qI/ZUeZ1DHfYoW56i4nMvvKMbzeSl/FLcPx9RlnPz7bqT6Tzt/3hadxInzRX
c8UIgatb96nlarfBTou3aNDLH4dv6l2/6d1Heutbqn+pa7hP/uPTk+Pe3Yg/zJvmNju22+/6Bo9t
t7ltbkt39tOMp7rJ3dz9uvv8OXR/Tl51ixrPNv+Iw4KbPtXUzizcjS33Rt6ryO1YXrzgTOn2T9Gu
iD2M6Pl132P3M3PlJsfO6/h/k2e9OK7kmhtMa3423zQv/dh5pVvc5m74gbLFJv4CXPhjbG7ifUKW
0IejZ9Fu0h7rl2UvH6tDd6MnHglDiQMzg/Dvbo3H+CHcVPv20LvKfbcMMAq3Ub5V72PevUUzH+LM
/Wg9NF+XXebZXnwbHlkHT9N2dg3P/I5GWeFq1U7JvBYvtk0xPtRelj3EMY4Um/Sx+omeTIlA5Gt1
r6Qb/RX+/2O/7/eZ172YlYc2+U0R89k04/h9KuCIbJBtnfnWFESW1+EO4mm619yk3YPRfBaWh4Mr
f9F4GybujqsjxbDv4REjlTQ6Tm4ZHR+K6PitmY7R3/3kJr1rkiLtwm13Ix81T7ttvs3fR0qrqks1
t6HgWh8iPXGH0MO9Xhn3texZt628HYbnJdwY2QfnEfVPr9rbz9X/Y+87mhxHsib/yh53D2gDoQhc
IwKKmslkqgssJbTW+PXrwerPOgtdm7SemZ7p3qlipaIMIAIvnnD3tw020lY+VZvebs/a8iC8GC/o
+cREPaQd+PBwu0MswngXMGEPx41GwraHDCet4k0eE1G1UnzXKX6vJOgPQ0PJ7jdLNxvYhJRXYCoG
GzNTWmzl2gWPM9RI+5FB1rgiCwOsTqu4bZ8D0Ig2DZQNMXoXmpVty/LAkZm3Cg6RG23UFi/yjnhL
9jLhbB0OmxXGX1LxBHYMTEAOBayABA9oKV7cZmiVDpnfktYf2pO2TdeBbbiebiUlFUzsW5aABQbl
9VAw1dcar9bZwmaBCTGilHq55R/ziTQd0XomtGR4wKorVRLeLw5xTdVHJozEO4mvkUUgZEc6u3XQ
dEymHdN0qr7iwAyCxKrVWofRkQxC/XgNgCzOjlLBOPg7ee+dBStm/AoW5TOUn2MGtGf9gnF5tMho
8aDCbixp9+Ado4O/Ht403SzfhZcW7dlzKoEiJ1vl4Kh25t+XoHaOt5LMFs64BU+AWqM5mh10i92J
7QtLXb8IpN7isgnX0Vu801ZoJqs9ZwzaWO9ehlMi9lR/TF5SgVSO9Hjwt8azHFKIzkYH6UY+hMZZ
jtxOepxGt6GAPmylR31TVA1BPa1vySuarE5bfW9OdGnrDx4RtukGnHFSvEgHV76xl3SxCz7knX7o
qGyOJ3m1K93IQRvdkoj+zTJ2C3Sdv0MxWbWrXVGTwIkZzLL5/Bw4UUUNVySnwMkPq8iU6b2JAjrZ
jcxUj2A6v0pMYj6t36QNfiMiUx6y50cZxjyXMDuj1Zgt663guWUZ0XHPgg7mYCaOSiez3+wka0F3
Ganu6oAp+2mFQyC86bibb1rWmPo+d0U8BTVTUpCOagyqtWg3g69EI8lOXfUMA8L/+w3EwAGNdaA/
bcgu+unFW+0xdqEg3nyoKsGvycfj0r6MYtfcjQtarxMbGkl3SxPiOHlHQF+tN+Wmt1oJizxISPcR
ofsZyxKyqMhER0sjZYsfjZm6+HVjQC4MZgZbVbMSVOLtk5ShnrOw29FqGV4DSTg7US0hYZNOByxP
cau8oq5DCtWSTf+g2o/CFgxmhuxRQOB3BTZWJVvaCxMujPx8jki0OlHnQ3Czlklrba1b5102Eah1
ejpRn1UauxX2TTBadnFPx0OIU9RaJQMT2+ZfoEAelwUVnrDHYvhLO5WIf5s9xymtDbveYFD6Q4Yz
2W8Qcmtk6kmwNcqn0aPCW6dAgpRpPgmVvWceDab22L4Sewz3ne8oBfY59THBkIWCyBGpdasQHLlz
DAY5VqrkK2j1fstJ/CEH8jZP8X/uE37nR9rvOfe76vmT/oKOI4KnrxzHUwi9tyKv3j/7jpfXfPMd
IbDxC1JYqJPy0B9hCzzEb74jErK/oLULgL9c1AUlbDiov/qOi1+ABYbPCUgyWgABooDQ7lffcfEL
kGNoUQEkJRJ/yMlJf8R3vGiPfUq0IIuDciew7QjLEHv/Dsc/hKGCPg0CCi+ZF78GcsPSqoNyTzhh
JwXQ6k7SxvS5AUgeS92QRx2dV7tFQ9K46oha1w1UdZYeuFmQP/Jdta8Cs44N9Boclu1QUeir67Qr
O7RM8pbtfpAKNSKVL0ZMRAIPFrWACi1FYJTtq6SaDgUaN2G1t0ZyhCKWcJYAhj6FEN6EOtYi1kci
GtNezLnwYwEAHRw9b7KBu4xFKKeF2n3SomE9U/0O1dKyNQQa98s4Jk2qRQOUWBeQyYZ0ggvhBPEK
+PkiL/v9mQSQCTgEYHBQOIBa8PdOeNJ5ywakttyG9qujeWK+rio1dHXo01OQ9TyClpCpVQEjCzdL
7FaQxdx60fCopAkcA79/HhrBd5BNyHaVIq81r0k2wZS8575qmLUhH+XJU1/8HM650hXTdurkiC2j
sB2JkoCyTYy497BRTFei7VlSCCuEUwEh8wEVVXDh5q1fUHTJ60Hsczvr4fy0NRGWibyFunoG90W4
jTL4Pl5cHj5dRL8GOZ+DmllW4dun8nUOEX/055uDCtUgiJJIGXJbkDudSlEkW2HsCQT93xTiTeLi
SsKRp9/ms7dEkgQXFKoXkHb5fvaqtJMHQVBze1Sk8SB0vriRVPRRW/R+wCJvqrbLQbqmz8Df9KsP
necKkEPXoHKa20YDXWRPKxH3xx7EAadoaX19Pi/Jnt99FlT/ILnCpWq1WYyYiV3h65VRYBrHyVLl
yqwkaDMieT0Z0YKNPppyjih9WZOR7OKm8WmQddHrsqjhbKCpAmnTNN9mUwnvqGyvcYZ/NN2XNBlX
CgHhcpYdrXw/af1lmoM5dK9VdbhuqmlyJSPqHbAV6NfnYpYXu6wtIOYAWUHhhDeQ/36uCz8foiLC
lap7U+BiBfpWn6Bx7Nef8qMVZYCoAIkbCFX8jtJdjVDJr9o6t7vRU9wq8hs6acVoo7lWR9VhWcCi
RYP59Yf+8NCQhcOR8abic4SxpkGtr5FxaD1Ed+mQAd2Yi9E1oO2lGdL3iwlUAyT9uEYG8iFzzHvT
5wAYj1puB0vXb2/0yvUqkUWhYeb5Yp1UhdmnN33mCMJ9W0KKCT0CUIVmhvAhCtaiMiwIJNDGO48p
QgQEp6AcDou3HrGBh8gxQpOBUKHtGFlij4BxaXuy5lSymfj1uhTfFEhkjtDf8Ovn1JvcXljpydJW
lKemNAOEMsm2gEOppnBAs4Wde0fZB1SmGzcVhEAbqadpCr9sgqys3xJk10w0RbH8JkYAEl5j3lxy
L9+fKk4gA5IGYgicAsHN66d8YGXUhgBVuNKOQkGwUl8LaI988TGLwGaKiuVIS7mcrBxy7E4gozFC
pveo20Or1lTVtHLFPgl3YdeUtieMog0WhY/OFOVzCYY7yUA3sxRfr68t3h8OG8B/0CeR9IJbMDNN
IGd3aIRVVfaoQ5uIKEgkYV9+XZ7ljxSMd1KYGh3u5ZHUEkERQ7O1m6P2rbz2h3zJ/z+TkcqXuUia
v+b1//rf6/f3BM7l//lfbp08Z2/1ZweTv8E3/9LQfgH7GcU9QI25OAe/Fr/5l3gEIqbwRACgggfK
bcGv7iVEOH6BUcJr+HYAAudvqUlhIf2CfCJeAAIeimKg4P0R//IilPHb8gfZDMRZgAMhMYcyJTDj
s+U/KVGUDIYs2VqXErVbR74TVmtd2qepix6r0O9Js1OCrkUF5CwViOM3jgbnB2mpMYMLF6yyiZUJ
hW42oF8Fci6Tg3hc1iD/YSmtqSmmrtC6YGV96iJbFmzBc6rYzJZULTepFJGFDvor1BJXVebK/cbT
3B76Xy3SPExr7HRYF5Mb5pbXOeF4m1YtcgHBenlX36Zvw7P6MTxntqDsxvQYRo+j4qbelYLBzAP/
/Rma1b8kPQecLFAkG8Xr+ml8X97nT+WTBJTCvfgOvazly6Jgy5f8KX9q35GmgDs7vQzQ3z6l1Pcs
9BofQ4ZgXpdJ3jI1d/po3UavkL5HlcCOpm0tU1jSMXeb2F4gf9s+JsLHGAPd34NkEx36kX29CV1w
n19M+rx6u0yKGuhYTHq/fCiqo544or5WhXMhHRSN7KYP4ag/tJv0drqLH2VTQKejxyakZUcROqOH
q5hSVGeKG/izo0eCilY1kfHCf3KYPK3+yTT/h4Z5bYHM+al/gwVyzSros1jpv88qfO8PX4wCYn+U
wyFrCyTVHC0A/Zwy1VJQ20P0RiCgGyU0Amow9jQWj41+xWu89mkzI/1PftqsRPrt4EAewf6CUjyw
KzOLB8Hn3Fe6ULFbqtkj7U0FSeaI4aKnhgkTTyfcVBoy3/IZOkxcMU+LC2RpZp9408L/GcByFgul
CZw/Lw0UW7GRqkfHMDK1FNlnlAcAL1IfRtpskJJuFNrd6s/DG0TXpDPSyqgu4LvQEEEk8ao4GSK6
oFJ/siudyC/hCg0LZY8tcO85ffePzYKmGvVzGp+FnYy2DevwLPYEv+F7/N45QNF8+0NBuwjUooC3
AA8Kbb9QLjJjNODyzLg2eYsUj2q3/qb5QDlOOAvb6KYPQQkm8so/+I/TczGwVqHZrmfdjQ+yTEI3
Hmk31R0yJEVCNkukOh8Wd/VbZ8f78b5f+yy9KQna6YU3cUkVFYUKcitb4OX5JZ0SmqukBMMssKbH
yF2gtoH0+EeARz+K1+y1eK1QYYc0rY9CENF2b+JOxrbbmSMwrpAMLc6JhmZayLXYOSSmVIZ+Hy28
1SdpHbJaRzsHMqKSd2psr2BhQoO1GJBrytzXp3lm339O899xmq9ZE+RDv9vF/9XW5Psw/1djhrYJ
0JeFyj6M9vcfX3bDQg/GRLELyX8HVwXgMaRImmU9OUYlS1SQAfn+2nG59pGzZMm/4iNnUii/HiYg
N4gJOYptHsbGqhSXhpwpdm2ieM9qens/mcEO5Yavj+3qB802h3/4g6QfbXpgbyEo4QLYCE2+n7iQ
t5ZF4KzYned5KOPmPcBZEBGTlMiRwmGw6mLwnaVRaxQdGicLUXxBKi1WSVWNuqkuhJJJ2Zi6oxwU
q0BQUFEJE49oU1Ba2gjLW+3KoiuopsMkR16cMS++HSQlscQYvJqvz9uFSzff0z4fzmwPz+pYCyu0
YrINGWXaoCcieEmImgAgqjAEmnTUz1gSMmxmqKcLRHwYQjqUB2wc6D+pQOVt2GbPCRjGLEeTxyub
7g8v08/jm82rnyaiEaUY3wjP3kWNtUCiBgkaGp2qvf6gObojPRSIDQA+eOm2g11twyuSNtemXJ3t
+3/zKZ9LaP+7p5yvuC9W5ByenAdpJkoC3Dwkq6BbHZPiuQZ0Z3tNG+na0ppXXv6MpXXtWHle9lMo
+Q8f6wz6+M0Oc0AZNIFE/m9mteouSKKpjxX74UGk+z3gw+Tx8Xw6XclKXCZnPnmfP2dmTnw90zqD
f8648m8aN6AlEVee7TuN+1K4lavAbdcoHGQXwBpiC7ZMPSAA4NttCuAFnp9XzBRscwW1ZLKAZwoA
gIJye0Z2oFIS1KWv2Re+zX814Ll9QR0lLHPYF4BT4hvYP3RiaY+GFRwAsokpVMBFt5poFtLsWKzK
fQXsmEKXJfHOS/eKLb4yljkvwP8Tx3JtwVz2208r8x9dMD/ctz8tmHn/ALQCRCoSTH0beGpsgqv6
ycUmk9toGlIgu99fqeFcsOhfzPeF1/npuPqohK5ehflu2PCaDszYJ7dlSFWJyQELQob9rpDhh5HI
AVrHkG9RdekmCuSFR9AFqa2vDOjaFXOZiE8D+o9fMVdnbFYG+2dn7LICvpqxmadca63RxSFWSAYd
DBt9UGLqOYrCFh8yDWKSTkz4p1fJzFz+6avk6kmY2dV/xUn4UQIRQn5cIwTbBhqXzEyjHMWLqa8L
xWbsKSdPhdXb26eUNOzBihh5901SA8qp7x/psTZl4pxOO5nqZGTOeqQPDnMAc3K+NpGQ2fiRvf5t
UHOmYNI2ep1PGJRoA0nLsNFQ7aiSwQpuNeCzgAQMOvxVr9Ate4UL+UHbVpZ4BBj9Fc8EYsoZcek3
lkzuBOutdORHDiI2HI+WTkxKUz97CE6OgEXdJXRx0MxxhXyJ4wpUoDrTXCTS6OAA3mo3BNVJJFwa
Yh98AEeHdWC9T7QDYK9mhflerRVobN0ekJoSTPjO7/nWY8qhIe8Ctd3YXprApTGNUPOxITHePqb6
m87eQfYgJgWKumaeFbxgq37x7doK8a5oQmqH9PWgbkm6OegMtT7TBfzfXdIC49CAUjNrC0IDbkeX
uBs4L/xtAOcL4vk9oNumxtSb5Y6nyxZA+t5HHw3A2vcdHVY4nteYvmps89iz+51O7pHeoveHm5Ta
UL3ZZAQYUoD9NGLf46FNHRJ1tTJ1gqfLq4Tn3kQrdzOy2p2OR8CXSWOpRDPXAHvj9tBTAHjfhj3A
qFZLK1abDVu39O1OgulHw1Zs7hF9g5QPoM+aCR00oEk762Hdkm3iqlh12CBYTx+268itWGkiO7QP
Nutsw98M1V4rcPtV91B+jIDhAUFJx1W0iVwIH/QUlR8CkWQqWMNBQvow2owrec8/lo/QA+zbo3do
eY9bTN52j6rt7XXy7HwANX4nHkMGFJBIgAxMCDDLKGLWTHwwAT1sTI0AEuk+1gxwSDatemu5xWmG
9jtxfWKPZCRORp0ex3flSuCu4e/M4qcLYZalKtop0Bb86kRvEjPBkeIAtpab2yHZbwHptbJNb7LD
0gbKcfVYu+ZixRGbo2VSdsXru2YpFO7YfNrD/i2W4tr5mdUKKs6PG6rL+eGLytsu9725BWaXlPQJ
zaSYQVK6eh431JRtXAMZES0fAOjV6Xjl9Fw3WjM3/6fR+mm0/juN1sx3/DMvymv2YeZW/pn28xu+
am7MUdYCoBZsLChbzfxNtE4DpCyHseKbWcVEm++PtdlZndWaoK9bE36md4M1WKg9gWaEdOqqxC7Z
XJ7HK1L8MU7dyp8zd2EtLH01MYkuGLo9mmBgmLEZmhETzM5Z3nRO5whAlMOhYQZ+AnXuqEdUfKSW
LisruwNRi2oEUH2zMzmD69lnEHk1+U6q2ZHbm8IJPbw3HVtYPe4taMo4CQDYNArfoGawprsIfILz
s0yfIUh7CfHhNNjvKdUPOXbHm9g+3CisgWPUkZucbqSWxBtjV77K9kQ32Gkzsjls7h81JAUC4iRw
H+7AwSHTZdfGNv22vlPhKyCfsSTwAEeqEnDB3vi5+eADOn1g+8bjPR7nTsXb2xuqoSsambHlW9Ak
hfOqgMnQWoXJT0vA6jMIRZZmpeDwcKdAp0tQyr7etzGfP9i4P8/1zJWHqHyQ+VWOzD9mr8XZa6mO
Lz7zMrZyPpNrkF7g2PJpRMsqs3AzF20QXLS6M2VLROlRQhKlgBcemqqTgLIUWBH+ypBfT82AxZhw
mS3B4ltc7ivtwBKQzIis0Kwp+E8mnm3lNDQnJ7VjPDo48RYxb2EwcZ9CDdAUrQkuaGyVm/FBqAj+
K/uFXZm9VbuTOTJ4+p4pEckaTJX68KYL+GA4GNzQJQ1LzcNhaPgaTXhvbAmPuzRbmq5LU95r9sIS
kQhK3M4qGLg58MBVLHsdM5NbDZWcgtIMeBozcEh5K7rTTj7mm9KVNo1NA9NnGUUCmIBpYi1WmRMS
AvfcLO3MSk2rd5tdsxMtkWUrvNP2yFqi02CV4lX5WscS5q5nw0SawJGEY0jDuw5/J+BmDHjHDtVk
sA/BtKnBVGlwKtbIO8EBlezc1E0NX0scEJx2fvEgMeAsN8YmtByDgtx0O+5bi4Su71J05baDa8uH
w69+5/d9Xj6zqOynqfjbmgro83891/Ng10MfCTShgKnorBqGAlKudgeDDxbbcfh1Y/BwLUmwEfwR
9cGzuX1YMBFcNc/2bJGOQElk4OKmtkBfOwSsWLSmG8o0f6gRDrRsMlMGKiluLU1oYq9Ytm22vas9
DFjPAM0jDzutxj1gBwxXhW9mlgzvGfEFrt6RoviPt1T2ItlJD8FNQ5OV4TZ2Y+Pis2Qb6Cs32OUu
ivpUv1w5sHbXYCjLK9cExyV+jj/Qw1nPgr5SQP/8dkW3FJH8tqd8e2xN9XUCbbjAtggE+0PiTrBK
6EDGZMbtJL9pdAG+LOeapjh7NVVMsFTtCHTD1Pbxuw9LCTkn5rEBP30zt9Hd2kys2i7txQu3vTEs
awb7CtKkHZz461KgU/hzw2OIzReQOlZu8TrY3sULf4eFE1lg8tsBWNWCCYokKJfYDNepzZ/17Zn1
O39Gjltg8e/+KrGgqOOUNn7iE0MTdEw7xbhDzEtilTTB9xgji83ULCyMCceYYRdIrBYj4FbfYwGO
I7XxtU1tfjw8cwFBKTY5OR+PxX9inDiSHM/in3z52vN9gr8OxnbXgaUtIM4VzCUciCUSCiE9xG4K
n2EzUe4/JMQ4qqvaTW6iG+Uhd2G+sbc2u/qWM+MgX2EjYXNxcgZE9tyZUXGDkKkNnjnmJ6AxdrnW
xI4B+62ZiZ1fbHTOmt1kwrqDDD5iJ1ww3+HrccAciLhKPLOgDa2oCLJ2dAOyLAoKMXiowiG0Yisw
A5NFR7BaQdUF5RtLBihQbAgVyN6jk9g+trTRGsGUTOzGQiaBOxQKxtpZfKsG6RV5Ch3rawkqZXYz
sgXdgCD3ocKx8Giw9eA0gPF8QG135bNTDtQP5zTSzNZvIrCVsc172Nc8CqcEAs3UrHDmVJxJlGQM
ZIFyKmyXtkoNu3TrTb1Z2qdtia2ywja27bGHShh4RWP2sLBUHHSNE1SbBTYyfn15JiDpLLZkCl1y
tnbWhtuTO36EOk4MhozhM6d1UM/FltviAsFoWQUyZ47UVmEujwZGYNiGSbD1dYQskTWY6NnxsM/D
L3OQCndrFwyQzcKWHpRX7bVm46uPlVmzeKNvOsdFXA3mPg+0iUThfqWc5N6x7WQ9WJ0pbDG18Dx9
SAaEB2EFhXiTfmSwDx8fCT2+oZxOT+fdc0TO5568wevzMGG0daKztmNr7u0tyERueIqlJrf8U0Dc
Bf9dogbcQyhp4gPf3u4Mp2Kc2cyXWWn2jnHwMcM6zlQJf3rE0uJTCtF9PL2ykG+yeydf55gYbgv5
2fIwNSXWwUhChroQvB5wKWWk93pLXgXOCjPJ3fEcpx8SAVhMqJZjCXk0onCWsRxGrNcUBraEnwkS
b+6CAIoTJ6+0BwGpoczGYdGdxFRwTztzQwOHp/eIadgm1BD2/v4jN2M4ER7WfoYbcG04BG6oQXPH
RPKhcrkDJLaupCzQk/LK1jNL6aAPV1h0Q406ySVbV5rSJSbhFyz3UPlFgQrKJT4ZHnjswS/ofIfN
x/IdyVStiVW3qrVgCl1sFjCw7c5fL/F344qmHBLwTCm/djW65W4qdJStlwVpz7BiLNtfPFVYNW7H
4LFamRWvWruEvYP3ehzPrV2dEtZuaxt0a9zHrSEs8Tq3YadhmSNY4Bx7Fbd18HyR24w5ShA3hBlG
QZX9cJRO0inctI+LnbqNIVag7rr73B6IgFcZJk+RIrN6MBAbcFvI7fCCYGzcymJnQMMnXLcabOG3
9xbwl79RSIWISYEPi2Xj+BaowZdZ4glG+NZrKFfQ4K638Cykczu8Bg0tqOYOa1hmOzn5Jh9j4yBh
y5C4a0x4sNnZhzIFZp629/19ZbcgASOlC/sW4/2xCszI1mFeIlzEkN/AVTpazxWlcKsrLE/ME2Yw
sOuXBEFNwaQj4jhc/zwEiuyFi2woViHSpdy7xU+oYmCmK6Ra+dbJTTPPrvPfkGbEll8CyFMhGYvo
FAsRPoMd7kfkOAW8Y2ZzCQ1Qj/nNjGC0Syxgvim3OBkBVvUC+XFOABdhYdEuB+FW8bEDFtJabniS
dnkxYz58dzwE3nmO7wg3LO6Jt0ixDjhr/OWDOSFWMBBzyBCX4B/3Tf7DQJjq44wkPHKj8iG9h5lz
PZoinMFcYSWkMG084EXgCcQoL2A0eH8e7rTgw1NYcFxOy8tWdDkzjoC3XD72a8ENcDFfblay6uwG
BPpsJwIsmd11K3WL6eJJdxI8C0ds5KZ3Ai2bL6Wdx3QXX5elqAOu+m1DHUhxH2MIPIhQdzoDkf+y
KcdniD/dYGNep+fOGdZ8Y+YLjr+DgNDEuzgVcEqsjIUODwYnXEQviLxrtwb9ISTYh3DjsxHBaEvW
RrKW5itfyCGcgt4OEALC6cApSDfTtt0XthNaGaXJe4tEtY7ZbVEIKTF/BguxlBs7IFlJ6NsSaxn9
P3FTbgIbf10i5PKen23sigh2YJFu+TYk3PLn8ntBTXT476ob2dIN3zl5NBjYCKMQDeLZFMvuikN4
Ncaeyxz+jLF/xti/CSMtroUTs3T9Uls2U9IjGxfB+eUbRw0n75mbSWl7DZSJDkNXdlr++Kfiyc/g
5Wfw8jN4+Rm8/AxePmsRftaA4BnQL4opl2r1J4O6ENLUN7j5BtQAOWnXXsInvkICvPYZs4LNP/QZ
14OwWangZxD2Mwj7GYTB7/oZhP3ng7CrXvSsUPVPedEXDfEvbP6coiGKZZwaAyolPVUudY/C5YXz
bCPveWGVI8dQf4TGWYjqLvonooZYIDZdIm88McWUUMdQkWuakIfh+e1vWSPg9HT2+s7zsjF9zyHb
+HY/rZDeBl/SVO0eaQMo2NMBoMccYnki0ss8UX1JDSM9t+bx8TXc19UjndU6/r5HerX8damkf9rI
/0vLX4tLe5HfLX7esh5q/iJabs/i1b7q0PC4a/jiR7YO+Tqec7u7e7sb6QuSqlxM9g53FAzZ9DVg
gj2+yzy1zvN9yENB0fLlZiL7Ek+tKZLqtwLZA0qwyvbZvrb1Q3MvHeSdvB2Oym1hFkhol0COQEmT
1EgtQTf08JqgVHhAVjMhB6SiptW0gpAsFAwnu2QqUv2tlSM7GkDzMXdHgFlLxlkfA4LrwCJ4dUem
1SO6Rh0/Pk4BOaEMgLEK7C1kxw/UAGQcQ4xSfQqcxx2HbQrW+m6NxPemJR59e4u4DjBq+cj+31Xs
DqUN5AVVfsAX4d83KJ3ijOARfvSQ5i3Y5RzhnRsL34Ab4aCC49vXYI8fZ9E/zcwstk/C2Ij1uFWA
VeY3qAGP9Kk3B8jxPiyJdQsizj2UdMnNQG4vXHYb4GVibgjwLxsgaM7gyJg+8Rh07Agv20HNkloZ
ileRGaIwgWOJkHO9ewPUZryctQ9gXyLzYyRfH8mlhPrVGpvBpQZ5FNRBQj1AeyoevHfArO1+tTyF
z9pRPErH4VCby4wMAYM6H6iPokGGBRUmstzqJ5ADFQmSIZxNM7zkrxqKfNCWpEJEaw8ML6jcUumo
mV1Pusevxy1zmOdX45456hCeW3aFh2tj3C1C1GnfeQk0pa8L1IwYFDC3oU/PqZVaCaSf41N8CrYS
4ZW7EBUhntPm+OCvx3Qh2H01pplb31S+IscFr62gQqVQVKJQCpGtZqMDx8XreQDEkNq5YE1oAxo/
ZEOBBFrc9xZkdn0wplDZRBWwvhRlZKz5CEMFJgY1oh4lzGSLmhG8psxWH0FRvbIUoAV05ZzOdvYo
C8RlKGD8vFoACV1stCWwatKWQ35GlGx5dYDXhzIAl3rTv+HwJeh2294daj/AozV7jkarzwl+8vI2
LzJ7KD/zcjqHM/HyNwfZ8/Ue0hTVdxvaYL7C5KN/WxnrUmGlTDIknkcnAvwa7Y8AyQ43A7J0z9p+
MiFSzdPUBbZ7FH4xizoKpzXqfp11KachCc1HnLhQw8cjBouBX1P2HK/QQctYhIuQoVD8AdHl9dub
Z358nDfvqX1zyGKSZQTXH2xUCG1X2KqenD4MVgOhxrPjPOfN933+vUfmG3VrFApaaKfypLyHMuel
vIjkenWpJ6Nk+08uL2lGV22VLPRGGUs+5brSKBeAr+vw09ufZackvHoWkoCGMCUwvKsVLMapoCMp
6Fkk55Sdz6ecpdblCGETj29vGbh33EZ+fR382EP8zTpeCJqf9ncROnOd3GKg5U2yVzR4XUCa2Z2d
cxSYXWGSpo10f+VDr+2WF4bYp0/9uVv+u3bLq+thBtn/l6yHa8ZYmjlP/7mr5ZrZvSADPy3cn2b3
r2V2Zx7SX2xXv+YoXYQiPq2uf4ejdM3pvGgnfxrTX8XpvOb2SzMH6a/r9l96RP/OVV0uJa4oBpFj
eWYd1bz0IToCV08/PnVA7uzzwXH32aneLhyAvNk7kBRmQt7jrQ9PDtgD1p4Bo6fhCu6Fk66A7UEj
Fx/h3etAVbsGlgyaVbZmTdscmZiIAKjXbXlfAg7P5iyD4GzA8w5jGhwLO89IdKxKckwQ6YGsecWV
vXp4s/jsb3Z42g9Ly5B8XSxENAwFj/f70rKe1mnYcAdLHGl220LXX7lfsgfumnMs7MDgjNPqFuEH
ApDYidfaBSta0nbLcaCRxWkiHdRrSDOSdgmgFXB7nDzAoj1AVla6NRDyc8gR2iJcAJeA8lAZc+rT
wfbBIECX116z1YVltObXjtzVg5t5C3+rg+Ma/r8PWz/N3Oy6G8XYzySlg14Hb/KzPqIJ0d3dA+Jo
YO9EZEFs+6Ag49LRS3byYB+OBegyC4p45Eo4wbet31mATyOZXSKlByWjRMVI9pa7On09h1cPc7Zn
/omHeems99VxzhIFqpyHWlshVVOaHEsa7yYkaSy0syEvPPny4u4k8vy4sX3wR8OVu0PKBuo0eGT/
ArAjnpZT5NB4WmE0n2S7dhUrPUgbzUFzDyc9+Q3Jna/PHh/RVyOepREmz1jm+oARQ9vWWiOh9/Xb
Kz8M8z/N/GwXa+JcyaUlrEdlQAyKoIN5fPfCyWSLjUJF/MyAwFQdjtDkSPQErXKsxZrDxnkEH1gB
u6nRyuujAisfGYt+I9MFjINHZJrcTCaaswPL3PWmd/P1wK+cF2Me/w6aKAQTzkt6fAR1DG25rrw/
T7F/ceKNWQq+KAf04i7xAesGLOIJqFCoZaG110iRQhXILV8ZE2LvF+RVLZfYYLJluEO1XiZk997x
//0ArZtzRR55052KYJQgtPEMYYAofFWRG+yFIDidkMf7EIkIWN7HldmV+Vn46iBme4NQTEIkBjgI
WJURg38wyEOJBDDPFj9t+T0dKzmcFRt8Y24e+eQJdkXY1yfz2nVnzMz4X/+6M2a2+Y9ed9eW78zg
tv/y5Tszun/P5Tsz13/W8r2yOxozG/yHdsdrBnjeVv4vY4B/KJiHlsULdKlEH1tVnFngLBYWtar1
iv0SgJ5U2zmEe5BsvIetoye4KGfYOwYuBS9SXWEuoBvSDw3bbx8+s87J1Ei5IA/g16a03EVgFE3g
wo7m9qLstU9N2ckAtudwfgNkKnQC5DjPkwoi1Mu6OvkV0UuC1nk1gpkSnC5u4aGpITsd8x4BSbd2
OxHHIbGPCEfR2fpaRPk3IilYOTmT6UnEr6M72JxqFCFhH1qiE0E/xAeLBEUanmiNTMmJEf+kVmSm
gFjjQbA/JDCWJCYyiT1zP7rEA18bW+huXjk5M6s/liFUKD3MDFuCST2CTMMt/pq3pRzhVvI/RZj+
7ZN4YdNwbg3YxrhnSR7+p4rFWdgDuOWyxfeInHBuwJOBV5a4m3tNnInD+Yj83Z5Kgse+3YIDfw70
gxEU3oICBhA/h/kXKGagZGjynnE6ZxuilZyIQLHH6YB4CR4ZQIkxQAtfgjHQXQgWPV4F7lSGhnHf
0PuL1QIb1AA9mq9P2f9jf/ptOc32p9RfpG0eYzmJiJJK8uITt6Q3tz5cPbiGNcmYxe/gayQ1M/fp
6X5k9zKFch3a74G7/gYFG+zhEXk7fqxCrPqCBlgMKbs2t1cX/mxf+m9a+D+UjfpskWaball5WVek
mMWLO88zFfzGJ427b5F1696CQwQuEQjkF6c/xPzevrz8X/a+tLdxZNnyr1zMd/aQyR14b4CX3LRL
tmzZ5S+ElzL3ncnt18+hql+XimWJuIMe3LnAoAsN1GLmHhkZceKcAo7Z3efpBOqB7981cD9FeA+7
kA+Fmorxvll9fn6ilvC4MD45pGPHxV0ROp5n44gSPejQ2jnq8FIHBW5jvhaqfz70UGds3uzoJjf6
v9fo5o3W5K7//0Zr1mhN3JJ/mdGa9RQmb8y/1VP40tGGTNcotg1ps3Nw4iK67LpKEPcd7kLcUhWO
u4cnPG6rDCZh9arYPI1XMzb6S8pZ7aLJyXADwtVKSNCkrwofHa+BlUIrIcBSv0k+yk8boXGSUCjN
KEoSOx3AkSoJoBqVoGjMS89tC6L9Ikkrg+PzQ9KQt9wvjCbtS0dWIyj5tQ0/1+MvHYafPZ5SECRh
FMluBcMJJpIGdbiA5PhGvhRpv0V8sEZh7yIHDcjj6whKWO28UWn79g08UUj8wV17MWnnLMHFOiWl
KvWKhC7gYT2a6HvPGqvQRzq7mI60MGPdoAec0B28q+PnKFw604PRK/rtrXwxCROvKelYFfkFerAd
X8cfd9uREHFvg9OvhoeyeVyF9G6mybl5n7odf/+8n5nMb4164k9UOatbjsOoBbuAJwdcWGEg9oVQ
RwFYQeEMOC8jMQKYfBramjvU8Y2uYULvUqAJAhMAiX6BJRm9Xxlhf0Q5AFL6PN2eqa9t3cXiTK72
Tms4jqTo5gm39dvoYcIrg9uJkMbo0j6bTmOAjyinh5Fk8V0CsdBI2+jsyvEdMhZ2LxYPoycwdh0y
ufDtUYh+On0eP2/3dHYjj2v+f3Ujzy7p5Cb9Fy3pnJkcVcsuJ+pfbybnTuvErideJLZRjj2Y0O1h
s7i9b2Y+PsU2/3MfPwtN3DjlZ3zExaYMO1Hm3RZXEk5LhQMsgKYExCSQ2Q6faroZq+ADI95lgFQx
UI6BXwN0XzndgZxhRDx9jBmHb9btEc+d6Sny9193poUZJ2JKIv93OBEzt9F58i5W7G+4jWY3ycTG
JkOgqHk5bhLeAJUYBM1teEu4ASpjpL4d7wSOvnQm3vyODBBdjwBIZLs7YBEdYBmPOqrxZzyT2T5N
ren/C32a2Ne/8zD9U3KY/8WqunyNg9f0H5SV31/ZP7LPfxzr1zqo6uD930JOHTHE//m//gNq8N73
zHytX//xPa2Duh/l4P/zf9DvZcI+Xi+lLkfY4w+pS06R/lAkFZJhIkSMFfksaflD63L8K+j6ShC8
1KAjDAA9dvafapci+UOEW4GCbV7SNAhk4hz+KaaOvyKSClVKSZMhNC2Rf0pM/axS/NMEQy2Vh4S0
qiiCBilOaLpP3MuCJZySd3Vpd0K09OXIyTUA2aEuI0G3kSBQJt8TVTGbqN95WrRImtpBp2g9gKrO
F7ahOuplSbToT80QGUKFqGUHXH2kG0ldLdxKMzWOW+VebOrih1S/6GpMu4ItNN97yqPykbHUdgvF
9vxwIUDgIAVlYpjZXT6YtQL2auhneyFYIGr/yZMqs1NKc8jGGCnk24OYcoroYOdvomUognVHaROq
Ka2hB70HNV0voCQNH0Qe7GR6cz/4AI4HYOLQ67WCwgDITdZJZDJ8R2jLGcf915vz94mdONEarzRK
4lalXRfZKu+B/VcOEgutppDti+12+LFYlzWnoy98awknvnJe5JHf5VhCnRw48q0RZkI856LVXxvQ
NIhBC4Iwak9L2qSBQuXSioRtaWveNuBDI9GOQ2RHAhTeJBrxDx4BbVMO+o4i2uX+WswSOyKKGYZ7
EKYbZY2wd4562NhfVZxsKs0TE0FiLZw6bBw/c2kF9QUPPx/WcOrxrbroN7oMhd7ao6p4Bw1hyrLQ
COuUun1m9Tloj8KKMsmzShHZTS5apBlqKgCQzuRVAf222xM8EaQY1xITIBAdZ0QfVZEn5p4XFNXN
2wZUTQqunyxwuvfQQ5SaPbGsWURCauAxKqkdxujSFJMSE9d20b3b/fh9S/3ajYmFT3hFVHoP6xDq
kKvQddqLOhXUhsoymdlT46X625JfjHjiBYMOttF9r4NZEEHlKkDpXQ5pw8+N6IwH/70dRRJ0yO7K
Cj/J1uh+mcd1hJmtyIOfg6iFR9wdioJckjuc/1TqG0UYjFpalTy7H7hdljVWNTwRPTAGCXOdI/8B
aLv75jYVvT3bo998q2uTXI5Usa6pQgYGfxVFe51qRn5FI8aDjwYYg6pwGgUkdI13f7vZrxf554xM
DLLOdb2bN1jkQokhjYsUCUGpSo6CAXdO/+N3wzHup59NTUxUKgdB7jE01XcprcqUesnL7cHMtTCx
HD4r+Ugv0ULbv5TqQ8VmTNPXkwVRTMihCaIuj39/4Y4qvKjloQojy4R93b8zFbvDk6nuvt8ex5fH
QRTls2I17tzJcQjUWu+SCu0UsU/1xsnZiR+Ot9uQJjnXP80MhOpUWYA+vXj29y9GU8ke1JMS7LgE
ctBV2Np5j5su0JZk4M06Au2g5lJtGChLWjtQ1pXM08ELAxjJU+clsKHqJ5GDfdCiBKXMQ8q47rGp
WUWhs4YoY4B/qgUQQ4ByNBfLm6R7DCN+IcWp7QuRkfr+nosrM2GgNctlh88/vBqFptAXZfqwq9V3
vvjgJPy8mq+4nF8J/q7RYqplPpVrFL/GkG6zOPGjkh4FsPCVy1pGIlOKzGLQl02K/qs43QVODQem
vyC1vcG12wQq7QOU1TrQk/GgawrAhzicCk5YiU0IvVEoy7dOnvNWVsU7kn7nV4GQvQWl+ilLzUmR
h6Pmdve16tRk1wbdHYvVz5ABzAlplkYoLTfkj36DiQv9dY2Jq3x1PWSQ7/AhEMp0KiW8peWolmkP
ZYzUSvtSQjCPk0RHbmUnyweaJ8i9eDtS6Ba2yCGpo11UkU1UfLBRsXqh3tXFezQ4Lu7GcQhtKtuu
MNCeu2egxFbeveGFSU9lpONyepWD5OB2MVV6Zkodyn9aMEjmpZm1oVXrutV3it1W4XbotDXrIEjt
P7ZFYRdRtlJ0hyQa5Rn0podwG/atTepsM24XLvgogsTu+NBRJf8ey2NquDMZboqkl00vkze9Tz40
BtpAzT22nQeFcl6tqCdEG5GQbSZB55rz2p3YtMe8aBdMrZyuOLo+yDT7dUIqMy8Ci5HWILyyTjRo
n3Mo41QWfCLTdrweAqx2V1I1kw2RyJS5ICnkOeyNNy4Jzd6HHQdVXfHR4R8FSUrLtDe1t1rnLMVr
rUAXlkUtLVVvneGUyaq/DMNXUYQeesvbmPPUgx9abyX+h0cw6rVybKF6KGeKcoMEHk1ycBdmiVk3
+kPS7Cu5NeGH6D2o1uD21eyN+FYZllQnu4zZLX/gJR+K45wRVv59ljS2KEpml0OwVmyeQ0/C7SfR
rMMpixIzYx4tvdQmIbJwTIc9JlvdB1ApJracxTuEil8jPnwJpGGfKtkuG9r7qtU2CVxZXnoXXG+l
yjJV4YTW7J1JCPml5UnkYtNVH5sCvoufQ3n3re6/t5Jv8HljSF24KFHaqNS9wZXVkQyoDOMHI9ZL
0z+wAPK/4YfgSlSEFPkgCFaA7qu1AcfJkVoF85A7ggJPWg92HccZAgR6CaRoht4MBc6K/WGTx9Gi
JPU6QX2kT/Jt56UvOb7GCLG0bJ8RDj2goRBSzav3WVRhHlpLCzOqKI0dcL7Zh6dYxtuhSBaMS7Ah
Ucyev7h9fnCZaPmKZGctaD49MKPW4VbTji3JLJeXkUhQnaaDXrpMrAos36MzSSpD8eK7MpGXbQt2
7F5cRl5nBSW4DxXOQLjoJErlQglBII/dP+igsgQ3Xh9YUtFt9F7dxxzk1zOeynmCNPiAbZlUS10d
KNcniyFTjBJ6MeMII60+KlXnNOSlaYEsTo8yRN2xOHm7q7L0ECTB0k+TF63k7oK6XHWVuyG9AJHg
1um4DacgJR/6tBpeQhKZIlZBhrmue8DW5NbAGavzzBbQkJDntpS0S8mN7bKSFqLLll0AgsehsSUG
FHPl0SjTLY0/wNE0xWLAWwFBYY4YfRIuPM4cPAAYNfCoSiAYiNS1X3pPOgwUF9WbhHzynU4r/uDr
bN03vsEpKLTzNnLg3amk2YnFi0y8+5J1y6bZ5lplij0I+aKY9iS1yzimPGolSU4zaB+LMHdt2O24
MDwhb22Egr8ulWYvqMl2iKIFk4nhyoFFuHgZVMfSa2YCjsJ4lf7iduFRq+KXwsvamB+bXOlcP1R+
wLLSloNsFRK8AgIYA5IbmQYSBBLbSYonIQnNrpcoxyJT4XVL0vx11PDbDr5SqTUHzj9FrTrTtd8c
wknPJu63GmlpDIestJUElImlu+fdnpIQ4MrqFGMt9Qpwmjo2b7sFv7kek1YnrofIwrrsq7y0uQ50
cNKpZqEjkTkt1jPU8bdpFyQFhploii5Mosi+WgkaTyIMToU8NlMWMgdvm9UHxpdWxkFgtdMtoW33
owMQ+tCAIBLVB7ZuCu3Zw1LEopUTZAT7yFDZmtS5Icv++Y3utzKVsK8kJj1KhYhHY01LuTdFfLXg
P2QfBPe9smyVU31fBw+1INJO94yoEqgoQBxBxJOw0RD8RVUmRNf4LLIE6Tl3LVGCd+KBpSaXaK61
du+jykPpd6VYHyR1sDXxexB5B5+rDuOZU4TmJHvJM1dFpjx4h7jSrVhPtm4DoJXXnqBpZGl6e1fl
5KVNgE/yj4o3JLQrOzvph2PF8RD4Qmlz7576VnmOa+9+wNOEJ6XDEWLEeI3lavjZQZydMVQrJIVR
Z5FZJXA0cJGIIQ60L849Tkcv/cbKnZ9YF14jTKBb9nw8bssdD5vol0eJs8cwjjaAExlzPJzYilWZ
A9vr6jOe8a8xaPisAkF8awxGKbIAVeJx+160XhVaJ5cSWs8ypwqgZwHK9SCRN3X6Zy72n4olPmQJ
fv3H+DPvWd6XgefX58Dcz99tg/cyq6CpdvNfOd+zMXr3bxF9FDHn18OPD69B+5r+En0cf+BH+FEg
5A8IrvKyOgINACTDI/ZH9FEQ5D90giCBJBJRFfkxXfdn8JEof4iaqIs8/DjEPBB+/Cv4SPg/ZE3W
x3eVhoihDPzxf8dFDz/2ZDX5/WXgShif0D+3LkcA0sR/ijZ59TeeoHF8xwubfCPsu412SBbkEBGq
rOtHzr6YjT8bvWzk1w36VxtnLpuLjSl5Jd/5kSdslDu280+0tblvt7981kT9ovvqxCSrehRw3IBP
ixv13t2AunmT2fyb9ynNML1NAaU/ez+O6qL3bSuDB5RUoPj1m+hQqz24t72wtBCPKK1alWtUyetl
t4pbiAqSqlqyPnAXbcV3dkyYT2gIlfCEdSreM6FgRHEO8KNcwRi4UWCSStRMPUnkRV+UCqxqIZha
k8d2HWpgaJbg6w8kzC3WCiin0kPe0Xm/NVVYAkvJXQ1x/qowmQ9XVigV7UkTYkj91Jr3LvB19tnq
kWKouSwtUsSXTS7oPKPhkwSeuAIWkjAtfKrFeeko8CpSP+UNAYK9Vbqo9Sa3ZFGHZx8zf5FqkUaj
hiuWcBZ0y+uS+MDH/HutyRlYyH0WHkmAcKrGdA3YWRFaFUxitC7a+oPPWIWnnwQthDAEP5JOsuci
1MR1VZa5Q7I6tWTQo+zcKubMTE1gvSLyGnUt59S1FuChUQnbxlfSh77sJYvzgnYNtzvfRE0WUM71
wHLf4wJxw7pDFDnR3tWIZaYsxSiRagqoFfmct4x4FfWEolysie/i4eS2PdVFgIGT0BNoJoJZInYF
EcHr4lsiBM02JJxmpUJSODN7dQwbfbVXJxEYvJAat+wKYaMKG07aBuq6HBZ+AbgsQvOculaUuzZY
avrSY8FMAG08Bl81OV5YF3tXd1PZz7hY3CRi2xqe3xCj7iM4ZiyHN0cK4rgIrVmcL1TW7VFea3Hi
MzIpUxnrcSAxwIVi8i0VHWJG/MyAJtHKn6dxcsmpveoV/XjgSwaXnCrbELjjQ4LhcGylA5p076dr
CTAON6UFOHVMoUTcZgVHdWjubw+R/Hrd/+zDuMCXs6pohaxz+rDR8ArXveqhVRNrqBDnKMKtJEGD
I9F3aSaiZCeMzEhVv4GtKbT8cshW5SAZQ+IEMhQKhCdfcFFTBVUULvSNQc2+tVy+hkWZma1f3eWf
HZ3ETdW6VmIprYZNXCCW1Ny1ckAhBjo6QdVa/mBkMTMjV24RdXKLKJonKj7xhk3YOGX50ABOAxWx
gYHeqAUPkC1KkNUGLshfq6sW0Q7OIEDoPKrcoWaLMjnm0eF2T65svzN5wsXSVHWVcUPP9RvA+TST
QalU3Cj5my5klt4ub7cxqUv/a1qVsfGLRoBc1QUhjvoNklZmtIaCKLeBDpop76Jts5TtamSrWUJL
A+JWPLLkEjQlO2MHvn5HvyvsY0LTZW8dS0PbrWKLULaeu2knHBo/uza5rDSepSys0DVBc3jeQmJC
ULYJA3MLogWfIkCNqO1tAVSLaSDQ4u32jFzzIpTJqe/6LG0GORw2HsIVCS0qWuGNkiWg5a922WNK
+2GtaOF+prnxoH1h1n7zdBHcqCuW4wBCUn6sLe9GYQfYGXHl2XNzec3UKBN73Xhy7Gs6WlFAJchO
6bLcVJA0yRfuUX9MF80Kei8QHIDWi8UtQ2NmbOOUfTW2qcmGm8/zSj1seA3BLvk1CPehaJWa3cIn
8HdtC10C+cHXDRExJ8YjZypTDQpNZGZ367++dn9uoYl1U9QgS90mGzapijAhi0/In+4QjbM1BBY1
xFVDddno6zJ7qTzdzPDCSiPJjmXVKXwFqUYvtgKsi9wu+bB+jUtRo7WsWkm0jtJvugh9Nx21Gh3i
Xf3LoAVjCNMkOmTqSgT9mtoqqqXGlly4qbJ7LX0gSKoV8boYRINliHWfKv6eIeWcineB/BT2jHrD
qeVLymt3BD3MhNaKAt5yEWgR+r04ZrCUyOyDd7WPQTS2dIdnpjlxRNZCnB3CzFv1dbj2OcS/1doS
C6cekCkXfSr6B0+ql13VmkEKzZJg6VXbOlUWnQx6tvYe7k7bbVuFGbnLL+UswEJJ0B9UjkonPNU6
e+ka3OQVIvFiLe/E1n/3BZTUIwh5e69MgHJ/LdU056JrQVyzAWZXc4K1TCi/jdcC6vdZYKQHYVFb
w6v2zm+6R+UJWl5HsqlmDP41OyNPruGA9Q1LfLTscQeCrCDkeqSAlks3tpRTRjyjAiQ0WY0z1Rdb
XnzpyN3tQctXTPwU9yQgAaTVSTlsuphtB1E3Bl6y9BiXGvNbZww5DaG81NuMIieR5q2pg39O14gh
g1eNPSBd+Fzp90O3TsvqxY9QjRGgtEh9kGXUMIWuzQuFHUYo3eV7WkFthrfixKN5iQ3ZQPhLQsqp
iAyk02jdNpbmQcejDbewuasQkeMShHZCHFgqKse9jeCuvLKkbvSt7Da8sneZlYtHv41pki16qbAU
n20YgcNKaB7NiQpcM8fixIYEhes3DdI2G12g9UN3VBfNE/ddwWWwjaBfPvc0umKqxIml8LkobVE/
LGy8U/ba3g/L9rPbqAvlyL9nDxzEyhHtOMbfb6/7mWvkC8MoTpwZnwWDIuRojTgcFm8LWLz8HrN1
7VuDt2BCCBEdCJItuxDBMLOUkQ1q7hG4T5BcoeQkLKP4m5iZsAX8weVBWQkGt9bbae2BoSi/pre7
OQme/nUmzwXXF85BwlyeEyVX2LSrvoA5InY1KKbnPbfMEhG7z8R31hwCOV1myjpmGi3EA1vmwBwn
djaTk52gJf7qxJR5RmizrgJ8Vtj4jcOD7gMyR+lCPsoiwmEyvLE9SPKKtcpbFXgPo7eZoV+7OSYr
xGscEJs1ri5EuIwCRQydYCKbiSQcpjvZCsm3GhkOXFa6skJSlKpyC3MN5FCyud2Dax2YuKFumyC5
GuNqqRTZSDozRaxe4GZWdlKs8tekyqOXfbGyEdy+vNILsgnKgn/pQn9YlFngWXWTgoix1BtbbVzZ
zgQ+MMqwIyvVF4VVLCDXqJUtNOUlwLJIDFupDVFgC66iLiqXNTSX9NLIPaSKi5xLjKrJIqRTFOio
1kJ1T0Stg+Vq4vo9alq/nRnOlcN7Nq8XoxkANtNqD3MFP7lvFhp8NX+ARG73fnstJrWmP6dr4op2
WsxSqYSd7lftTgfd5qhuxxklriXB+uQ+wMm4Sue8ptEn+8I4TPG3fZALUlvF/cb3HCa4L5qkWHxy
hyc/QtV1e5/qMm1qs0GOuVxn4b6c4xC6No3k100R+K2Qxz0c7gK0mzmNOUYzbl+iQuf2NJ6N6Vcj
mxwqFPNksZdq/Saxihekx7+9V8vWXEKo8mQnKxVM1TEFl5KlLVJ6+FGR/C6AJxz6cG/RG5zFj9sd
OduOrzoyOVxKk9c676r9JhK2UvveI6OWgUdSDV6SU3XXBCD9VNcSEcDniyD8Cinc4CHcchCxRviL
B9ErFT6Tb423qEZm1Tn4Cbmy8mckx8U+brzS4xop7Deh4FE9fIm0Uw1KoqFxhs8oKo3WA7sw5KR3
RevI+WpgZuA7pO+pqyN2tKw6U65WA8ox1W1AaCLPvVHGafliuqbFC4XHiyELsW6DDXvAvTJo+yUm
eVLwWJhZkWtDn5wwoivDkDQKNv0GXE4b5LjB1wR/NwX7SrrQt8pzcQgXKYQwGSVOAjpkkXq2MPPU
PlPCfTXC8UhczDzi1nyKyjkc8PhJR7KWoIY+Ap2LZAQQgyXOkCLNHZuiDwU0yJ7l7/EidE9DZwJx
IS2Bn6mKOyn4pqsQfVZo9aYVBsbCZlzUa/6CNHFRZWXwk06T+43r8pbMbet9LUMytF+XldE0jzHY
2kVLLFXDb+y6WXmOUlpyT/3c4YOdWILE2NYiu0tPabaQoXQJ4bhUpHHKL+NmW8mrFlCUoD5U6c4v
QcIE8uLby3rtxEvjcl/Ma6qmOieOHQfkD2LYoQHTBTZvEMZS4AcArgeICDh714Rym+EtAV+BZqcT
LYE7MPIVnqSoPJ7VKx/30leLPHElGzA49LGQwtsOxvRz56jat2RYcupdwC/6ljeYuCvBiZ8CMpMD
fdKXm6ICAVxNKDANHu1q2wtfBobbpYcLksbUd3MqK3jINuYg3rWcavANIAe3J29SkPHXrSNN7HHE
qZnaluOxg+9h4KUpIDrjmcPbyAHBQGsgmohkQ7FPffRCWuim0K1mmr524ieWuubcuCUMTpe4dx/B
3fwqLPpvGUFjoXW7CfGKgzMtw3RLtSU6aDVw5Ki3C06iXdznZrVKnX4BnUdIGiev8UFYg6ntxG2V
Q+YEj9BvPukrIDEgsAhfzPagK1sss6M2t1+vbBFx4hf5YpRynYJOgRRQgfp6scpcQ9BtpCogBw/f
Gq8rq+c+yYG3ZRTfNWbgoRpEkx1JsMptiHR988mTQwsAgQTs0Z3Wobx1BaiGmJyZ4zxa+wswZ2kJ
Hb7dnslzMv2LfT2t+hUThMYbGZ2G5rwd70EDYiNuYLFHz3rCLep0jgRdB+i0ruceMNfiSWNq8PJc
qyXXeWWDJsMl8HndJlvHoHFrlqJZbQNk7e2aIqyjrrxlfxCsuDOSt9uDHRfiq7FODHXD5fGQjg0r
K3mDQBwoN8LFsFVnvO5rSbjzbr0wWFAjyPhsfG5W8OVLyFDq9/lJTEzBCreBeXsM1540UwrKOtV7
fYjRiH7kwEOCt/pOAQ2DDrDSMw/ZYu8Q7efujnMA5YsZm4JM8zjwtbD0yIbXdwziAaHhamaBF2ZP
O46mAUzdFprQNbOBN1L2ernlskOroPaCuifSHj0ANIC+82h6YrkNXnzBgMeRQxKksFFMa1agg0ls
KfxWZNQDAD+konwYEMjTF1216FpaKNQb0wffmUsMFfuyPcki4KAHr0bubO/dZ4AggWFxmLGbk+LU
v+zm+ZK/WENNkDgl6TC9DfSzk5UOenYo0do55EU1B9KipkL9+35Zr8G5vqkhcI3ik7V86J2X2Mof
b6/xOT7x1bRPNqrSkK7xE0y7DF2InLbPPbcsE7t32CdQRyMCBY5uJ9PiqKHm5dsrQivavnzEVYNK
CJDIncAgs8uBosJzKsAJk1Sj0gwverjdv2tRr7FK6PIEB0jIq4GISUKYW0loAnxpeaoot+0WDMQ1
S1U16zVehYDPKTMm/+rCTLyBZGA+QMpos2Pg4ux7iF8ApmaHEKcdnf9cMgqOKsdBe4wctCt3TwiH
50b73YNO5aJdZiIu5LtM2XPMUHbpXJj4mpdyTo5dbJgxZahGPPolI5uRUd85jZLPIP0HJRA026Hn
gZwY/S4g5QG4Kgh5clAq1uZjZwEICZFa0KXcXpUJi+TPrTu58pM8Lng2hqEAN2ULAoMA4REClCho
gXyI7mbI+0K7xz1VT9FOWoQOXoGMpgnO196zxH6RDHb4LKw9CAofoQh+TO6ST3encIc8fBIrIJFm
bsprsaFzHPdizry4AwZ/NJS++5Zr9lBtETkIoCtKagMupuib8armjr4T4zoAOf+WGyAgdHuarhnQ
87V00Tgv5m7TjTdeRlsr2UWrzFjKdxaBOvlRnXuSjHP+xQmeYteGOCojadytJTZDs4H4Emgpcwgu
jwrFUEHelrvgID2XRryF+C8EqwN7ZnhXXKPznF8MLxEbQXM1tKw5IuinvIU6EvkYImgUlX1kpivf
kmem8loCeFodAKSoFqajpxfs6qW0ks34Id9oqwThDc5IHlIaOBLFRX6Ilt4DBE7W0I6eafvKXX6O
tlwMk7Q8A1JoHOadYIIJQ9oDxz+/Q6/4sGfLd/l5DwjTssXnRTuCqvR3wIJBusUt56bumn9+3p0X
DbQENQzVuEFqu6DjzVI5wA8/BKgl50Ee7OOZw9kf/pz1HG+Or/bj5PniuVWvlRKaI4bmKKuH+8GA
PA29l/C/AezH+8hQ9h74xgiYpyvr5EGjek6H+opfPBaOXt4WoU60QS/RdkQlKzHgk1tzofdJ9fNf
Nu8c+b+YxrqvQhRXnqexRKLDAcISVHQ8BLvLZWIl97GJkmzIrwBRtBBtAQSeIW7yg0LLV2JmtgvT
J2+7NfLSeLSDa+72ITy7/F9N97itLrolicFQhz+8CN5K7W7DTg1tVgJFtm8ZLBLoFUkOilhQU3MS
QAfbfWYbd8/sZNNZtbNA/GVJUDtO7B6bul34S8+eM03XjC8/nqiLvqFiIsz68fIW9sOmtRRHMvJ9
YQhmRwmkYzyjXap3xSHfhtvbs3EtAspPcAIR13GJO7aYe+CBVfchtxoo8K+OXwGOZHrVqwD3MoH6
ewQ8ORBLM8twdajTl0bjxYHQacJmeOeehwcktvAcLz/gLbw2gCPsUVbhoyZmKR4BhX8rnmbGeyUz
x0/cN0Hn87ocx1uayX3/OZg5TL8/7jrBAEYNJwxVMIDklHMTfMXm8+OfXyxpmNQIvaiAUw3IOn13
xSMr7iLkAWN6JzMTbgfivrQe64tM/WFmkNfalH5tkzRxFcYi5ra/0/fwU5PK9j+aGgJqDOJWNRVf
Srj6kXrfK9sgmIkmXmt0YsZaDhj3rpKBqupeBPmkBwVc3jlxr2vpQn5iqGoujNSywTTKAk0USrbe
fW5HW+nIP5c4IKfbM3dtd0zCI13XlpkSK/A/+lhFSgoVS4XPP+c1Xxm65qG8Cxj+vAtnmruWrpnW
s7qqDBcvRHvFSWU02LGdewKnyT7CvWOyh3JRbYZVsET902e1IIt8RWzkDsz60cfL5vaQr1gA1Cz+
ulnEIBwGjmGztJ+y6W7x7Befw8NYZeeg8Cr/FFf5fbnz75T7/8MGJyZH7+RYCXQ06O30d919YC0w
81SBOJhO5e/kiRwDZvqhoXx4bm4K3243e8UhkvWJwfFTNR4CDTto3xyze+h6FXSU9WrNZDl86ivv
mKJEl5J1ZkUDVRCuKvb54xwR+teHA5DoXye5dgWJubEEXCXvG21z7xcnVsl0Zmhfe0TyGSZzYWOK
Vi/qLsM2UhyyqpeBlRlAN41vDERf/dfXV34xgMF0vK7yGft9Duf9fo2O0O5f7FqcKl7fgPNtg7nc
+OFGAk4UxYMI+HlrckheCpRnLXFh7fkn90ld1ZqR5qdgKd+37aJJKRA3A7KKAToZbLtP8RRXNF9p
b7lstk9KjXXw75KZLX5t8ieWKQsHr+tVdBUAFCt6CGbukq/dXFmfmCSOMR1SNPisAr6I3I7Vl66+
977xrqmB2qJ3Zhb3WjMTm+SpacK1Z8v3vzm7ruVIkSj7RURgEveKLShfKtkXQq3uBhIPif36PSh2
IzSMEBvz2jGjLNLcvHnvMR/xTTwJHpwwZIN6YOcGdn6XREO5y0ftTIzwUbFSA1cKinSnaq5DMFiX
cGh00a368XxYvlv1RfI06VxEqgY7bbQBncX+AvPQTB3ZhcKA9Ucym3Nkx0612/j2+Ru/GU5bxCZu
jBttKDGcasSw4eNhixc5CsD5inUpIc7f2QBSWArk/jAVx3Bjb6+0ZWRtEaHSsSGcOmJlW3+uoImG
yO9iUABPEUz+9vqt27eusBdfxTt3jC+cRa71R7OP3sorckO8iRVHlh3+hfnZsT4PdrAn4cZRX5n/
T3nVLyedNJ3C8pjhGmQvqYZ0HbAfEXA7yvNoUUQboyhrwyzCVavXckh5QTikCiByUdKZk8YdGy62
E/UjANtQpdqRHzwZyHXGVTYFklljqBYUr3X3wETOFgGx1GYkS7vjY2xWAIhZ8ksFyTLqwAFPmSmw
E7jbjD6WKIfEWnPlAGaSEs2col+EdzI5NHPUNYMhb61qlB1B7ndUc3Ty2iV2n2tewIvvKbphKRyO
pR0Nn3QVpFD8Nvk+QD+A3mvBDxT+Ke8FN0oUY2q7ElxeH0okLk2fk+qcRLCA4fHUgEwMRzqU/eV4
q44yB5fvtu4cjL6sVKlEvND2DVL5DwK+WWlxv8C5rx+YL7Zu9sEH5tTbxfPPB2XlySovNVeyNhV4
wk1Ia7lfQ22l3GADbwBKeW2kjT3kF2XYNccUlG00fCqv5VIDhckUDW+6pQUy743vPngRZXlWq3IR
4Ce0tWgOCe4EB2ZNO1blzsZHrkTCpUfQ0BdZ2oyY0trprBEuQBQZINt1vzibeB/0NhfsUlfcc3fg
VzbGXLk7tEX0BRE3qvOwRVbrjnZzGvawDXkI/cgSfMVhLrgi4z53fx5sBSspL4lOaZT2U6mCfdGL
410eA08Kh/s4xdDDkC2dzpV1eqoiyFxqpTmNkj0EEH+Wfo/aBE63tCtnDjTAY6x+IwCHxgp6aKCv
bPy6lalYUqSynFSkHSXUCpBcHKVXdSc9dGdY5XKWlL0pxUFF0dcMokMBaL1stw+A5ApOxpnTYwC4
OSBVvZFtbPg5y/hmsy05VVXOaNIGWBZtfK+1ewuBl5+/cmWPqeo/j22sFQUdghIZ+WgGgl+jIi3k
T53sNfojKMZ2Vts/D/T9U0NWFyE2oyhDsgFf0AAjHUW80UucTdU9G6FEFx2b4e/P4wgrgUhdBKKJ
cQoNCmwqNKXOxXvl949getvpu/YyPXVvycaKfEqAfbcki4QQCOymymTMHIyBT/Uh9SJzNuGaoMrY
2QoAAXhSdIZi8PvyMd0B4fi8dV+v9DxkdRF6OrR2MyHC0PVFImYHkDEKO+Gbest3gy9+SO8agzLx
Nv59be0WmZ9QxwOV50/tTe6MJ6I9WcMuclKUaUYHTr7WqzrbisH3+uc1XBtvEYT0Nh57KCSg4ok+
hm7cmVEdtthKK51RecmLIRrXyimPP85QkoZsG2gXdDeA8rFV1Z+PzjcbY8l3iaAVDSoXNmCavkn9
b/laef1Mjd6oO6xFzSXVJSYF68M5RHdO4Q+7+pz5lQ/fNwdI2323Z3Zh9WcN7suRTwBh3dNq43JY
GBT9X4VT/kyfvtzxctf0jEqIiFiVl9TpICMhGlPgQhBGkHdTueMEc+6a7zjImqDQk9pNaYSvYW+E
rT3uJRu0yIoBFzGmFq/Cbjk+S5eft8zas35Jd1F7WpVBj1mvAPZ2FBP50u84MbgbaF97/Spa3REK
3lbNNvboWgqyJLxUdVlrFSQaDsXTdEjeJIvFwAuoRwjdPKDfqXvoFikn5sav2VZCsPLuXbJfRiTq
CQwF8Y12cE1282rH6KaA8PAfg5qyiCxVIg5JIGKE1EPFrr8yL/OlZ7RSreQAZu2u3EGrxJT99D3H
45p31ftmLXjt4xZBRo3Vvq/mfEqWbL24w6osNnLZKPcD9aN9tPGiW7lIlUVo4ZMx4PQKVZFkgNxA
Cb+zfvfzDlyrECiLtyKdOJHRGK+oArYVr+FkJjdJMOtzIL1mo1u3Bi2strODyZRhHA87G3LThStS
fOjb9HdxF+zz9NSeQU9sJZNeBeZOxA7/Nn+iGMmQFQeQfTR9ilrHTh7QT3/4+XevBcQlhpqEQTiO
c7StbJSIjNCljugBsehqt/84whznv8SNjEplWen5XA36CDKLSKWR9ZWRF1Y3GmCNAWPztM3pXYm/
8vzvX0ZLqz5NtKLHOoAAancv6hlvoBvzcifxpmv0BOmZE+Bw5XuxcS5Xrqsl5WeUIf+p8HQuElS+
kBuyDamc4c9mAXGlKrAk9hCum4QRtwq4+thSzxFaReWRtxDUjN8bK7Q2Z/Nx+TJnNIhJTjhE9k6w
Shx1ajddZqSKm+PBWaLEph/EB5gvib2P29khl3pMAJzZ1RvHcm38Rdzhu4TwlRCiJwixrL/pQ+cH
KdxnN75uzjG/uZHlRWgRQn6MyorjD9N5OAfvndcXZnpRHvtb6Pe9IbhDYoD8SidT+fXzkCtptbwI
M4ESwkIiwYhda+ooqSAV9AsPakfFZQtlvfI8WWqPU6gKRFyJKcN791e6j4jx809fmawleFsb5ToL
avzdoJ8M1jVGx52iytCTrYtzbYBFNCh5vdTLQYN4A3yZTvldu4Yoexz0a2cGB8Hn3NzOztw92KJE
rYR8sogHTRuK8Zjo/AHyRFYzXCupsnrFZsopjqA5YE0AeAkgS56KeyTf8/b68zyubOlP2dgvR0oQ
py6W53lE2/4RB+ZYbT6cV7pD8hJHzWmymA0BpjA8jU/0UjxJ6OtJozm9J+et9+9agrPEPKe1LlCA
g4GM8YgNYvhefRm8xBchgFSh7kqoEe2rM+5PDSbS5cbuW4mlZBEIoOIxtTyPWWMeGhbFo+Cmu/YX
RJf+26KI/4xzY9DRge+R36g6alNQWQPjgPxq1Y0/v/b4/KSnf1n0huuaQUnGuRM51obQml1vThDE
2MOqbroFEMiEFqfVso1K/wqASP7MRb6MV8hTVSWQMDmo3FH4JR97MNepEXrRNchAp0P58AAI5sZo
KxFnCSoeWa52fIN7aH7+gUu4+09rsoT9avzQ1AIXIDorDaSunjhIc8pPsmzq+gYa9pOP+M0FsIT5
Qruw1vtExfXil8DAyWDpxD675xd1D5SxL19zqzzDEVcpYBPGA6+vOLEVASQCTO6TtoeGlqF6WxiU
lS6o/Akg+bJoaM9ovU7ncjuwILnD+6KboKIX3Mt9e0Avwxxh0cv86KTsoDO542BWBr4ggFny688z
vhKBl+DgOJA1JvR4QdbjRQFdIEaLbrQ5nImf//7KIV7igsueNnHFFSjBGNKBO0FAxeAuW17Cn1id
7xZzESKgKc1wgeCvT+lbfIjYfghc9a2rngLRilAeB66jjYytftRasWXJqB05hashO4wnEZgKk61d
KS2NWvAmmC3JVoz0MtEsHiwQM32CVtvPM7gWSD538pc9AjMqPoG3E5Ly/te7BIVg0ekUp/JoaYlQ
Fti19XPwhuf9z8N9HoTv5nTxdlEgS5mWOYajmgc1Wln8K8IWL7dJYkOulC9gxYe3WF9AirGCiAvx
RThbJ14ZGSh+1qnPAcWUWUl9iAH+liH7Cn3aoo9MaTICqpqJaFVg4bUVdjZ3AMGIslcivWcoMYOP
W5UvP3/GCvFMXnJsGacGUqFirehhApoNwo/FTXUgQ2TV+94ZjPKOpigKdMpl+Bu+Du/xuYHwzlNz
+Xn8T0jlN9O4xKgP4aBSSEYDGOzwT+1Tewp96YRWpSXbxYH6KBx/KMDa5jfeSv9jcrtEiSuNrivq
XA6asb7yvvBVJ7mW+xgtSmZyr/yeXZkbbFRx11AFnzHty74U1UrXyg53gOA8dQ6eJEd2r1x6i4/y
r+EQeMUh2hUecPTo/bgwyj79P6C6KxWCJdRbb3ppIjESEsBKd0KH/eRNuQfHhAnirKOdQVioGv/b
g+Rzh335TiHIRV1IkTRCkXCI7e4hSF8H/Ul8/nmnrCSHn9P75c+XVRuoTYONEvQQQjRGHaoeN5Cf
4Mvw8wBrl8zSuQLqS1BIq2UslEUeJ0985BMD3mwX6XlOslEIA4J0BLoT4GucC5/Oi+W+5XgBbbnE
reTdS2Q1JytVB88CchAJNIHFPDwWTbdxo68VW5bI6QyC+0SW8XmzvDYtvfzOiw6edsSTdAj6Op32
GFQXpXrqc2sCBLi0q5s2mnn1XFRPGmQr8+xFo96g+m1QoTUpm2jY5JPfoWyDR6F86GQjJrAK7nUj
5HYieohqtofOaAQEe9Vt7LKVi/IzjnzZBoWSx3jGIV2czix8lNhthDZJ7EDUmaMbG2HtrbAEYSsl
10tCHAsH/im6SzuGWt6A172RHpHemD/vtrW3wue/f/2QRmnVpmV4K7TqtZWg5xw9imjXy7tMN4fx
L9GhEd5HNvoyr02c3VoZ4lPcpYEkqiIX51Lfyg4+qzzfhODP+vCXX9LmmhyxuYLJJ3sZaqsc73TF
vWpv1XhWAtHgosFUn8lZhLxDTCFC5tbj5BQnpXQlABgiyGBNjZWns1ANbCtG8CfgknfOyJ+Spg6k
+iicFmEKDSlBXYOcNm9EAK1xz5BKp/CwFQB1ZJaOz0rNkNiK+IcHqQHa8gZJYQeD8l8fGxLx8/hY
V4PVhhbUOmwRrAeNHXjy9vN6rJQflpDxtJl0uSzROebN+kHx/3R+7ncudX/+6ysHe4kXH+H5qAtB
jTgsf/DsNQg3DvVKWvqZC31ZOigJhlUWYumm7Ix+QhHt9GKEv81G42St0LkEf0/w95RzgldzTz05
sLLHzpd8wcbDY0B++vPcrCVun8fwy0e0Q0o5tUOts3MgPgGP4tITdplHncBB0VG/pBtHbuUx9vmR
X8ZRCtIKNUkwWRLw8umrWkdG13o/f8Vac3MJzNaLsOGxi7CB8Io9C1CNhEod0qhsV3tAJe3RBbCx
4+td/gTcss+eaje5b6KuVsLiEqQtajWLSBGhgmukmYksjjzle+0Qg1A991dge+dOcHAHrFh/VTfe
RGsNJH6+qr9MaJHQCLEDuzr1OidwG7c70Hu8z2zNkl3NgSaK9jEe1P+4T5bA7HHkURzKcUR7fzhr
fnIEpIhcuNtsq84/65fx9vNSrhzWJR47qouOZho2PYF7gwTIFJXvP//ltaDPz0N+mbGBNUyC7D1S
jLY9JlKDgnAE/EtwViWoicmDLTWqWQSPA6/Y1YROeCBZMgfKZAYZ+4IdSiLZpPu78Wvm5983gZ9f
PAsDaK7KE8WzkFm93dzaY3b8wzCZoqXtumO0kW6vbU3xn98Mr9myaEQsWw1jCF7szGYo7K6a9tmQ
WDXJvLwZNg7h2kOXXxSRe8KLM8pgpk8RH/w9H7gf48C5Bdgi8sYgn8nzd9M2J9tfFlEsREFXZ4Rd
7sFnwJ0HCe3kKL4SC4hDFzTYeg8WpRs+pC59VC+cF8FZCU8KfeMXrIRlsgRkAwEEvMb8mYCegCIz
+9h2BsjD5lZM1r/dGUSf1/LLJ44a7fhaQJEM+u0VfGD4HSTOG0cAA5L5bbRxK67U4sgScF1PUMxV
B8wkt2uM4HPJwCPxwayBCMRoJect3NTa98z355fvmbgp1SURwZk1NuAnJQi2sRdf6usW2uj71wlZ
4qvlIICzqYoBFL+Bf+R0HY5bwPC1P72IGaxLWpkW+NOS+iiRpy5wpARyDOcy2ii7f39AyaeS/5fJ
qSS1VbkBA4yC294CiFvoqFJUoGabSrBx966888kSCj1MOeXwvsLkZzaE9WBjE6UmNPgnH4Zr8AIU
8MCABVYfGiHsSezqr6hbUEOOdejzOD/Hu5VaB9EX0UGUJWnqBfyGBA1lAou1s5oeAHtUoXcHOz3+
SbMK7qmIe4sObstetHGnQOEhO2pOB9QA3j7lkTtABej3zz9oJVwRfRFJxiAOs7LHD5oeOovbFyfR
jq+u4MqyAT7FRgFibeqXEOk6UriY7/FkYuOzXHj1uOcLSExDT3BS3ipthI/CLo4KvO8sijZsJPqF
thu5vTrc+fe8N+JkCyu5Ih4BJ8p/nkMuV9VQ1FEjkHvx0oa1E7/G+WjqqrLrZCeW+iOVjrF0Hamh
IKmgT5BZywSPZ3hKHDMe0gL7II829uTKwVoipduyiPSgwo/hxtxsGehOImTOVRCqIcUZbaTQ32fo
RFtEHrxWs06NEOJKdTdN6NrJtypCrWfjKvg+p4Vpwj8ntJ0SyH2X+Ia8BRtJqAwO6riRvNUI/D5D
+JdRY151HNPniwYcTLc8TEa3l06dCcKlDbQOyh8/H4SV8KwtEhFORzU10zBM57TvUJaGp3l04g9b
fbmV3JwsYcGop3ZEmB93IpSRLuHDaKbnxFcs9SV7757FFxUKDNDZCY8CnJBMaF4kVgiNwa0e19oe
WMSdWCjTvO3mzwO6JRk8yLLrUWaVdKPLtBLA/wUKphLXR/H8eSAHVyekA6aGDvrGMVlJWskS1dtM
IacwDmm+liA4GP1T7mgPEEW3td5orclnpnofUcKUr+nu5/2wQv2EHchyW0dTUczvZRjGaggMO2FX
cEYKBUxqDGg1ibuaWgrss9zkws3BctwYeQUqCNrlP0cWc8bHhYiRhw/w7dLaEoBJQ9PbhgHWOXXg
7PUE3RB8qX5M7gm4+Ui97K00ZUWdjiwhv3oc6mMCZjm6buFbgdWcHGIGCJAP4S6wxtfEHY/tERhZ
C+Sd/MZdp9qACvaR7hUHpuYmgIvRn401mHfnv9NcskQFh5FOIlFC5OrN3Mqdbj9dG0cyS7fxtyR9
Vtd5kdvUAkm0SAYEMTvpL3mH2TS7A47iU2BVJuSSD4Ej28QJAJsEiGvjuKzEzCUWWMynhqfDJB20
WPzLMWAPtRFSw2X+8fPMrRx3dfHgGVHxjwoFE6ef4SzuNoctxOZaAqMuAknSQ5CTEjzY8oP4jiI4
TsYz+5Ac1MvKQ3epjvEjtqgdu8WlOIj1LoXZvS+/iodxY+rWMpYlFFitoBL8iWuuId7zDrVg2FaA
fdBwBlxlzOGPZkThVkF+pb5AlrDgsZmqqJbROemABTZoZ5YgD/zmLzAZnPwJda4PKGU3z73f+8pm
XXbeet9s+yVWeFA5uHDNW5K9ZE8VaBxIRz8US7ICj9n8PnE2abVzlvfdSItQ05WSMFUDgBvtjYNe
g6G6A27W/FghzG28vdc+ZpF9tNrYCVPM0FLWMlhki/1kNklVb1zba+/QJaBXqxRIiAjYj+E7FMA4
uzMhaxSaj8IW+GQtHC/xu3B7GaO2rfiD+hDe0EWm9/4veQIiCTYFcQzqNbiEwmX082NvwXhutPLj
pmfOfF6/W59FVpIQ+r+wrgmPAL92JvWcubqdQ4ggcVRq11a1caxWIoayiBiNMNB0Ii3wViiGT3xj
jMpJawWDy7cEnVcyrCWIV6VqHY7ijAAIHIh21xzcMyE0mgGRxOVmDZ0gev05+q1uiuWjBmZCE1MR
/tT+YYitoH5vVWKqEMBvw1fuhRte4i2RyZXE51843ECXUxICh5vHlgSmaemx7DecNAfVGZot37yV
xVlKDJNM0OASWUmHQIiEd4WWmZkOFLIkdR+1sHLVO2Nj5tZGWgaESAxCoWynQ2TSHrDihMLh5CUN
rBaQyMyCBjOcFm0FbvVF7pHJ6rrXvI4saeu0rV3HS1iuqmlNqtJuOnSB3xf7doQ3NSSvcpsHURDq
q0ENiqRb+fHgZYE3fiDst+GfLD2UGb+xfT5xX9+cuiV0N2BqpkOXH7qh9R08QUMoqdVPr7xqR9KB
DvYUQDBPm05teUrY21gFSBqIKRQvWewE8Bzt0uqxH3KT8GBuVrlZjuqNpjsJErn6AH/3trIzqTKz
YIdKB1Q0UzzJXAWqr0K2F8vSzuh7j05ULgqoCNhifG/U32Pr/MclXiQ8MS/F1ZBghrl94It/8zvQ
Fb5qjg7sXnfCtbjDcv6BPm6MtnLql3rSsd7nQt7B+6M1wx0PBafeRt/XCWcdH4gNRu+o9Rq1CXlh
w/p5yBVBNbIEDhdCoAkwoIJeLdjf4r1pUEnK87MYQuApfWwUUE3CC5Gh8TPdcyq7kQJ2eg5/6Dg/
KOp0rqo7ZElgVIAjAGVYRbFDOCKjY53RwYT+WztaJSmMTsjhiDDA/NYm7WlkysYZ/Awd322/RYql
qQmbVKmHB1DAIDeBdspEnEneJVRFJeKugcHTNDiXKNG04uiK0e+EO5VF/RsqzUaYfkzJe1sI7hj+
0dLnXEBBy+sJZ9Rkx+gzR88tZJoh3qs/BImboKofQ8lCpv0+wylXILLcAAAWpFYlPCto5PByfiYF
zKo5g+OvUvQHKidmGUFqLeLg9vsy1Omx49xUtxsYZYz4c1DE0aX8qOqaqda2AgpvX2y0SFcadVgk
XJRfCoVcrFYJk6FKy6MWIFjcTdjlFgq2T5UXAXfHbTQ1V6L6Ek5NlVFpK5mMBw2AegJFYCOEDUZY
gJo93vXudWOnzlH1m5VeSlvH2FBpL0OguLP6I3xTdCf5W7vAoMo70cXd2xjoD06CZrYuPagvnWDD
0UpWDdEs+tKAWzeKl86Nm62Pmh1cctsGxUzoaHQnBsUQbWNDriXBSyx2KwgwbY5woBCQk/wXNLH3
5DzZ/CxFlLyo8EAGER5cGVOg1tZDY4W2BqPuf660HCiMDwfKoyRcAu/fXMmE5gIoi8o5fi7hRFqe
J+Helx9t4/DXKjBHzRi0FyIMRsOKZxEUSzDYPtpgsiR0rfjY6frjOJpRamUo+slHGikbL/a1J8kS
2U1F8KE5CSmi0PhVODk6xZxAKA0yC4LdhK86WPsAfNevfLVVElnboYsoPpWsHBIeQ0Ia7JY6oafs
msvW83TtlbcEdNMxb5J8pil0IFi4eH2LJ7nEDHvdL3JHmRxq5NBU3I97+a5f87/drU7N6SJAA9ot
9ltdrrWq8VKCelQkvUib+bBfFZ++wmvIpUfBE6zE7/bpOTui8sFBFjP7TfBTfj6Tsvi5w747lYv4
22gEsA4mQg0+o3fC61d+fCm55FfetddCUpgKVEgkGEICVNEEjQKhfZGEWyyHfh03Vt3kx6IKLRFR
ML+OwUWLnaK+dsUDlWEVmCdmhbYDrBMNCa5P4TBcAkiPxtn4Owpan4Ww+pWznVagO09LuP9QWI+I
MJxJGiRANR6bemBmFWwo43o/BQxVmN4O09DuoXmZRrYUgOrLsxsn6KNR6wrkRwpHFwWrGogFIXdD
E708O6Rtdez1hwpkT4n3gGmzWa5FoO6dhcBmg2Zy4juuPIsFvdNqxXsbe7zcmQI+V9ZeKYVN9Sz+
z8M1/ldWwI4jTV9HvTRz9W/Y6DttaMxkEisL103CnHJ45jOHY6ipF1pNzTSELELSxTBuv0QkzeCJ
XJ7CLIKu39gD5xT3pTOxxGbt4CNZ0moPdlk+nHrfgjDdw7fzuaOppSf5oxwNbknIa6Sn5tBkv6Kh
P7Mh8gTdbUsogbKc3zGmGyA8iA09lHENISWCUziKNIeCEonh6dsUMgKXpNj5BGF9SFyJr0niZqJP
w99F01oECkC8RoyIaoi+uaF2oOqSDoyUtuTZteqVt0aTTnqtU7dWWyWz1UyhH10mVr/aAh7yMTIu
uHvpA2YQalowdeKG3AphIOlxIawVsqpRDcziaHS1iv+yExV7JJ0hSwheIPrbuQ5/G65+iZQ6fJGL
/Jlmbyxl3UFOZFcYZKvoEm2XkvFNaMZ0V0hy8xJF0AjXSf53Kip36hsIJ9uUPQTRuW8fa+UcRY3J
wdOgdEYGneRuB1F3ZPRqHl2i2kwC3ZZCN4E3fOCPeQat/gwWi5reokPj1REMW69JNYJq9hsu8WJ8
kUAnjvY09GDvzkp/qM8NUuEoCUypLa0Ack+DAc28qDd4ZkGtFVs3QhxWrIxzB4i8s/hA2gM/mi25
wlonJTs8RCEAp3G3bjhEDSAtiivXJgrYqg0nX8kMkid+OsLsIOuBkqx5qxaMgBv3KV8dA4iGZOij
QArtok3RTYdh4whCSlGe+uShxL5VX0YeFmMV/C0fZK09FPWfrPoz4MyRGu4O4ns5YJNI3a1hkasl
5BntOjDEVDxJuMGKCQXcj4+gX92aeKWbEc64UN5zcpmCe9GLhafm/BliI+e0Fo61WNsVXL68kYXP
raA5oYJ64nRLhFMGYtvQv01JscdnjD16kxyEe5qnoJrMTmf7kQ+Bv9b9Xgp0j+XigzSSGzxtpbsW
9M0ugxUuF1mcNKR7maIogcNbZjmcc3IIWWFrEDSwamg9UaMseJOkz1IVwWie3qG+3Y9Y8wjWtJXq
FNWpm6bK1FTeUyU76zJ7SOB4UTvZMD13FQjqsHrrdA65qDGEp/Y1HRVManbuenjoctCTijqUymFt
X8CjgwvRyGI2h60ip7GD5xlIo3A06e+DQJ1anaxClsxCbbBIfOUJlZWLNj9zvaD6UhxyLg8hzH2E
n3qHqgoPUW0b9j3W/HcIXCGHQy5DJFrUXRrLulPxTbGTIiDadaV8rUpyKcUxOGThA+zd2+oPo7UB
52E2ukl117DqSoxqEbPAO8DpyJTCVFvebKS9wu1iLQ+svD1N0CbX4urARamXodgf8klm1rF+D2Au
bHW4DSVOeRBZAwltLvExwb1bpUdUnvTQbuEHf1AR2c48StfqpWOQdwZzKUqvfGdw6RuQ+Zr+AOsL
vvul6IFscIBrvKW6y487WECAbUwVk6Wm8Av/ZzV5lJklnCE0Q+hNAVBGNAQko4MnlRKfehjJFAd+
MsLsVgiXGJpXuc3wgAkrRxP2LLhy098oA0Uv/xAyyHfAvEGFCnvSho9dHe04mnpKlD4yWkFpPSlE
t8n8CI2OqslcrYtURwILT9bhADwoboP7qpVEmA8kZtPWg5lAhhaynDKuNBlRcJZy3IfSHZE8HuFr
M0Ky6E1GKyGU9zreVyTvIUGhlqYs7yJ+YmZelBghZOxY5Wr8S3ioY2eQ7SAF108xxbk9C7xl5kqq
6oIMBoHbQTUFJTaweeywISZXAIESg4cUXnpZtCaVGZwGK0X12MApRgsRRCcv+5tO0HYB7eNWwrst
gbi3x5RktrPHVs37V9K054FBLR2C5Ch9jHaeHmAll4iQK4OTXWe3gl9KNhfZlYSeMVRtGMbVdDPq
YwaKBWbtPU5ODZS6EzyLenAwj/nkSQnekuSPxENpgFhjcaL8YzZxRoFKAPNVxRYatFjqR0hHuXJz
CIkVRuAFVu1VLk5lZzeQ7CIoBMAYNYM/EXuYrh0APpTdQMXMgxrOebkNlW5NtdsYbg/kcRwRj/LB
UUA9b8TWZOMAw2qr5d80+luFkx3DM8aJ/7QaggSYtAXiFAAvAM1CIF7wCl0yRdERBFuv73X4KBe+
NIcKQ+mORb5HNyrMTspo19D9RYWaGIVqliXi3Cs3PGTTvcCjhbRWF3giOG2tm7OdDudP1PhepnCP
/iPB4Ziid9ggOZqoH3SlOiLLg29vj0q+KjC7rTLEITreylH2QqxoGfJngldoWsbsQOE7k9c12lFo
z5mkmmx9GnwK8RE75BtcMWNyhj+7kQuRTRXlXXuLajvOJ2xaakqKuAubdA8pKr+bJx8VXa1PnBYO
odUEpffC6RDoS6wFKjdsGHzodphC1Vr5eErRpe8q9VIzU2d+GjFLHCp3bLvcrOrqIKMOoMBJm0jV
uWIHkXsIpHTfiO+wVs7HAOx81l2kmLuAcmJWEAiFyuS9VVFT4nyFg/1pBYnJoRcMMphUo8d+qCSE
p1yBR2dR71tRLUx9GpFZCTsxfGlVlIxaoiKp4hske0jKIlF1xmzIfk0dLnyqShbNHICXoROvFy4J
FWckLVSYGqudJKNF9R9FS/6olji/iYdLQCUgkReTT0bNEXM8K0XFjar+PPQv6BcbFWlMHtqBddZb
IjwYx4KYkXzQUxm47Hzc61MFe2JIiuBii5WHsm8cECvhHwk3WdQCdC6DfTIfveSB6nLBO4+SAapt
xqT7unqFy6mrhyKMT+fNDCJQkBNDu9a1K2eBX+ra31EKJauj3CXLvaDk3wUKI6EYSy13lSuWPWYM
lflHhrbT5GoPAJLLsmbo6h6A7wpZyFS/jePg6jVknrqnTH8T+Sc2PZERaZ1dptcJdgACc0YYqUBq
OvAiaFYiFTBFhd56UfrTgd9l8rAChO5bC1Radq7i8lh0umhIOecpJXYsV+/UzhELl8/oB1ErO9IZ
JHTntmIxwTwe5qx1rth9qlAD7PkBhj/h/n9IOo/l1pEliH4RImAabksYgp4S5TcI6kqC9x5f/w7n
rWZi5hoRRHdVZWZlNmUxHSejI9Wt7ONdvMz7kWSVDcu8z2OlnIx+iQNNHj8ranjA7qW9rdq7sqZe
mdq/80zGapU6o/GWGrTvSPbB2ZMr0e6EcirFd5YymIwF6W0Tji9j43Y58q1l2NPN7ppQOpRKGsR1
uCVm9A37voMQ0naZaHHGMvnTbKJnIsLSdELtTetLXkyaNF47g3xybktUElV5pjgfNNTFXXtc06/E
/pR1roqzmdnxJuPAlyOhnpj2Z14NyNTpnSc1XCXjjM0OdPehW2finVnF2iT2EB/n3graULvUZnvU
Id2iujiss80KG8NAG/p5lLqVUvL4ajkQfQVRvi7HOSr8ZE0cfXmXhfFVz4xpSnkoFA4UiGuq/6bd
Z0yH1Bc1ifFsAniNrnvr0F3UpHdkzY/V7w6u19LKm6Q815intNMrmajHQuTXuY/YNLD4kwgGPQ/8
DWq3EGOSLzRt2nvXVp+LZgdVl72V8fSmgs/M6rUZjnMZ/5IMQngj0V2EPI1LSF2Evykkluk2Yf0S
Ee2o8AbeegKGOAuZl9Vnbtiq8tTukEFCK/5ib4v8ZjMO0Gs8zq6o972tBkpJ+BbVv5l4S0gQfzGH
ZtckXLuN7i4SylDlPskvxuIOKZtDQvlV8+FDn354CV3mMe4PJywKr41TN8xmN2z+GSZx49pvNXqr
2RwXGrluSo6KJm+k/tewpI1CKnX5qllPReIWJi7cQN0VNhQzWKpWfmp6erVDhUgPKdstrJM0xsId
B4U6Va5qfKxxvl+s6rVJUA90RaDKTiFjaM0STa67pr036RO1f2nkcrf22ZcweUhOwhpGypMbgjrx
RPISsl1bfsSaa2HgIUtHSw6KbwjGVnciYkvLz0n70K0dXcI6b7MOJEPZJxPZHl28N21fb6jUjCkH
fR6u62SdIgwz2DeSu9KVoHv7npYWw9TRcEbcrPoMz1R6ov5nXsmAJe5C+wiXbYpvfMu6eFJEnpqe
RXM3WF+yxpRkP0a70ZeNUwZyiwkmgVl95jfm3qjO3J4tFWZMjxq7mvKTirHkzPmpe9eSCSIhbE9Y
rm19RVjqtCRjqzsdDjK8L68xwoTm4T9cqL65vs2s9HW50wM6kQKg7GoOVHMONV8PT5ZNYJTDpFPT
8fWSO5jnXiu4iw55j9vtap8tumCRNZ6CHxSA8NBmrpINJElxZdNld0W0i5i4NDvzIqYFNeNYy3Bq
z0sJ6Nu79RKdMLrbdj0TxdzvpT72bQXPzOQBJCTEpDZe1P+GxGIm+eI3Y8UdV22SdjtG21bPcYJ8
bQUeO9tC8cw85EO0hzSP3CrV6I0T15Dny1SZOz2CbxfajxxhRlW0AaX9Kk3Cl3I/xGFx/gjZ32jL
fLfInmbsq+LP5OqZS8YOTwEuDdOdirJyY7G2DZOzG5ovU+xGxPXVcu/qq2Dro9zAL/XEf3ED5Bu6
72z08mVT/hJhtGkq463odmp87qUP0r230kRIhYVJAGZyPH2rdwkiteyTktMZhQebUjtWLKmldQVO
VunJz8MakmnZNIenuJqmT72R508RNh1QpTWIvSRVvjbN27TsPfCJxonjzDdIhw57Jl+Vle+0+rM4
a1HZYsg+iX3ezvspSraqTSaSsV5XRWVjKvP7ZdyVSvuzGkZyogV+seWoDJCaODg2vfRa/dwU018U
MbgJ7BTCMDa3fVw+1xb7U6FlP8uLbWxmI2Z6WUJiWKWnSl2cjjhqPpcrL8O3lY/xNgqVP8lSvGoI
f5bpOWvOa+fUX1rzD45wYPWDmWdwtdzJ/xkYjKVj6y3Do4Ez+0P1LqnkVOBGh0WdtX2QLRYTmTjV
CQt+nimRXuYq02YpPWX2++peJfz0G6G8iG6T104sHusJO06sqLwk31uKr3eRE7Y+mUJADEvxgT8l
jWCJ5Nft5YMCYlc3hMHv1m5j29eiYl36z/hWLuJN+5QWn3BvZasMrmK4defnyW1IT4PeOTDH+rWn
WOuRC1jBJiu+2HG8zapzy3/N+XgzaNumy09Duiux3hydMt02OF7aFy3dGoRnIyouTa8hZogpONpL
NDrVq4GpVPg8Nqo3FJsx+5cYfojqXNmJk4YSsVpxW/w202yTh1Cebw1ba12QaoeiqHepsSUEnlXX
qf+OB1dNdmH6K8X3cH2J+n9jtu5qxW9xo6pdRr8SmDBqMQneEKnaNZ5dXypz5TpFzhaBgWV7Grm1
rvzUuttjes51PIUNfhnHQyfooCbwVZTOnPJqZLvsptURE+hzk3rUkiV11RILrDQ+oSbeNl18FNbR
uOj1kS1yCyMdZDO1a/+TxoYp24vMtwJkorx0405ZSYTPoOqxDWsM5vBDm+5pEyTW9mVyDliqtF8L
e1frH7HCAmI+PRvin4lBbwrAREj9xGVWfoiWcELJ8ERzLEo3ln86Fbvf8ttGP1f81eNVh/3X2C2v
PIw+FR2A46QWn+BMfXwJ612j38rs1OrHiu15JOAF2/OIm2TJo+gt7U5RdzQEa/VThl5ObnleuCag
Xe9hh7pRwarSuX+sIeIIH4+GG/9RkkIy4mbxWnaCa9YfJIAWQnSHE+1IzZbZP3o8t6kDBUu296La
WN8Ule6t+tUbP2pecmMn2Mkn556Ej57NDiyNe80eL2FRPRHBudFqHiZB9fKzHW5JYIytVz6LWT2V
NxG/RfMFr2FpfW01Ops4cdKkPNc9czxDtREXSJmGrSHz4dZT+F5KKyvThLfoO4FXXFaD3BxyO9+a
ZcqJxyLQdpX4Ku0FHtIlzuHHoqneDKpkThOmxgyz+ZteXaNlUxVPYc8rfzIYZ0rBN4AkUBbYPxMc
uTiRdV2ym72utH0nmPWxvSBX25jmcamupfbahGedhraCBct9LXRHNSjyQ8Ke9aABHmY+uFVa7rrn
insQc+ZO5ZVlrrnVpW8aX8O6LyQw3m3z1WXBxOKvedfIfpMpmqwNzl98LjPeTjIxZ8q/UgSAm5u8
2uuJjwkLMei26Q+/nDLJ9noRwIBOdCDrNTFf6/J3yO9G0z2Bt6NC0Lpj3Tsi47v74Gct089ZazdN
C2VoPiMWtfn6OlsOYrCIunqai88lOa84hEQfXRltCu0pDbcl83i0Me1XMbvAbvY5bcHBtK1W7lBn
OSY31cggBgiUk8FuvivNwUB2lMWHkVaWe8Rw2o73/ZhS9weDcV7hTlklF2iIlqItd3RADMsJ55FU
Pd6FcGajeoMzO6iXzSKb7YfUuuguqn9T/tG1jmCnCBMa+1JWpYNFrwFWohy6ChzFuCBiGEvS+rZm
emV2KlXKppFvTO3Noq0InWp1ZBSx3VODl2RB8fjL9KtWXYvcMaJtpP3odu7qxksWOXm6i9vtIAJI
DsrwaDoTcQ71K77BaY5tmXRayltHGHR9HtJr3L3rJQDuoZMmb2RnIM2/ZnunyX90dI0UOQZdikof
Ex+ylRW2zJVmNDhO05CKsSl55+leZPqRTdxauykUt76K4E/4fBi1kG+mb7qfqQo4KXXspu3WSoO2
pXl56QiG66Lf0DgY4X5FBBu7Zr4df5qUVg0HJ9b0dS9+mwmSnV21u7A3TC/YMeCpLzaI+1Ejx9di
RAFckjnLCSVwa4CSSOmuiXI3b98ygzjvAsLjkA40jeZO6u6rZTpGsi/wOyQGXjaDEokzSRsq5XRr
nrPZE+rb+qsl7yqZ4BLD73vImjz3slE6csG3TzCiG5WuyY1VnJCSSPpPB9z6sggLbHtTPMJsuEdz
kl17X2JhkrhOGIH5ZxZef8CNfFGQAAEvvlCBzBAHOzVQjX/Z/NFeKwpLHCT4ttCmhb9G/j6hBAbK
yrlqhaP1oYtGZzRoz4EdwT82U7dbUEvq5meknTqBY07mTzEPaX5VpwNvQt6AEToa63iNa3dnuUfa
CdjrquI9AXwwr+Ps4v6kMUcqbxJ8twBJlhrDHWcgMcQY5sZsfqvwPGErbe/EpwGeE9M2B4t1qQiM
HDaGhe/A2yRVLrrHzbr8PPDAT2S/pnyU56cZSRGjf11tl86rU1+enEpyw87r+h221XLyZY27LC3d
eYIJk4cnbQw3q2ltowif+e6pnDlhjJ86yQao9C5p/RyNXlsHzbRvXxtCWXGY/2P2DJFCivcItaLl
hbcBQfmn+Tdkbqw4lYxDfaDaG7Z8rCkY9z38weCp1OhfLd0rv4XAuR8zwSgU3hB9Wf3HrDyJFw0b
AnV86j60ZVvxE2neuqxAlc9lpAT0IERxOkzxYfK1arKjIdnCPEEvzR0lGVyGaYHnsM0ekB1X7yXS
70rCTen1xQGw3lZ/48jNu+8k34K0EvFsza+KdOhaN5uDUN4y8Bl/IjOd9jMVP/VwB+Ql83iTfqm0
1LestHjJ6oemQau2Bch7fg7nZtcaJ3jsDYHzgqorDaCwfq2BD843XbsPOABYT/JfVT0zSuRGIKJq
08wHvaJMz8ytOzP71yg/mv78wP8xguJmU4vrf8DS45UTm/SYxAHWMbajVwH8ACouGWAoXr+NdCcT
aSi/5nzlE795ZUE6u4E3b+BazfAm3+BNOkIOjXnbzK96fkt5p+IaM3Gsaqdnsevrc61tzcUNZx+0
BEEYYQCYcBeoG5llOF34G21bedcoPu+bOX8NlIXo2OueGTpDtA3r0iWit5pua4zlwcFubkDF078h
apzqQ4gbX7vcuTlO5cZ2bH2g6omVh+/VOKQhsQYGWMLgNDQ1UsO3trzp0DPJWyf9rq2j8uKYC7zH
4RFEIB46NseOCkerPVup3KH4we3BjLz0urbvmgBfUaiEWO9/4BUnZQFddL14I3opifJP/DwSAIL6
2m/ihG39kOvbNAtyxbHpXYnIsXAX67eWxR3t54y+3ELkfktFkA1bjqZR+CDcEimGwEm5L9tv8X3p
mdQLuCnVGeNAN88KMj/11DeBrf6b+I/rbjR3dbYppfewfq3vpRruw/QV5uQx9NgDIv0Wm6/uozsJ
IP121hwtf2qNgzJSzBXWll/t8H2OEYVUDl8CvZpCo73qbgolxk3c0TkbMOTjRh4fBkiJm1Vou/mn
vdJR1S9iLg6zwdAm/Il3K2MNdSO9GCw7FL9CUz4rhd3bHCxvhshgu6pVNSrHYSnd3qhP5v/LO4kN
FQlQyzQ5MSlNVXUX5B+wuWI8mY36IQFAbCR9eHDYVeF0Law9ZcgCedaLDJSItJqoe2m1Zt8t8U4t
K8cY6qCtwz85rb/s0fqW1GTbQC1vMiNxRBcYWeYXk/BMy1ONkcKyKSNfMM1eETIhIN1YilvFP2r8
raJGUA+htWUEJ0W31XZKfXjAcLErG39Q9sUPMepBomG6zc5edWluQxN5w/I3jJqLAqWjcIE5B4I/
WdY8ZdWG7dw3sYN9mz/qXqv4q+WXUC36kPzNxl6FOpmt4bMUHsN40znCmk5ZgwdzPx6WnkNcgImp
rNcAUqvJuXq2u89Il/10wtatyfzIzJ6AAPxseMR3qc/j+BjsAWpnEo3r9tEny9j7U4Lmdvaihuu1
Xk9gauE6firWLdHSpyrcpfxqXZeehXTDW7TNKBMY3V/j+ETdnBZ/temxjvpfNP1OKK0jEIANDT4W
FKariMOEdFHDLSvCUcvhqn00vTDD/QN9WAC+++sUBeW4X0BiIaugErToyS7hL+B5drpyWA0gd9Wr
M27BdV8twES7dYWNO1GFk8GxDF/MtxK/7XYTGl7FgmZIisl2lLtdtZyrHxPNVWaOV8BlUIpxvErD
Xnpe+yNxFuxQjuanbkU8XTdXt4UZ2HWEtuHXwCqluqi3WdsVGd59O0LuNhn53Nx64+AzcIv2RdjP
qF2wk0ZOIKk3lVefPpnvaBLuHB1SugyZBgG/FgsrNQijCCOpcjON/ELA6+47Nz+HKTDV3YJTEXFd
88+IJrCAwLuM3OVioFsrvAyaOJzxG9fioBsvRfpmG6dlOmewrAC9+l706O0Adxu3hXVu/HxIQPs/
sMaBPbnR5NGiKPgzvo7LpVFu/Z/9kyfGZkg8I/xXzwBYSXKbjeFToTIs/OYhfq/qe44SzJ4O43+5
v1PiQ4pqvSux3tWPjnVsRoVW4jOje6SNzH3wO23e2IFNUlV4ybNtXt7s8diOnpRfZLjlITsQXGxp
1vvy0YB6/srM2uCe2/qnCn91y8lshn60ypns8Nxl/bzOrs7znh2ccw1nETSuTvmWTKQlKYUXJ591
c5K/LX7NkHlz8RNWbwOOriK7MgJCQsIeCXFaq9TtBfWTjcFO2UdVdxAtHCCORFCMhbxbRyYJkGOg
Pp+z3NM7nYz8LVuh05GzDIgD8s4XPN78HeubWSyHhj5ONVy7P67KJW+cecL0eYvRhi8OofnI7hbe
0nzOMjy/I7Tf5SGnQFFje0wfGrKVhmbjMd9kKo0FKpLcqUD8aBlQ+tgs+qaf3YvCaFI7vRbMq6c9
29exfWveU9vhfQAEBaxQIsgt6S8vv3Alqwvf/ixpNJWPFpglSgO5tN2l3EQoZAtXMzd1LLvqNSmh
w91H7/a5LH4YBmwCydZ3Q5D4BfScFWuYootNOagUHvq0Ff2+HphobLI/1EMzfLOSezTx/BarL0Fj
rt/hiFqifJk+pYcTTH+UUGm0NYGavZ9waci7mVGpWjH6O0UaqthHnYFVUGsvHE5rdM6Wzyb5iGLP
lr9kKLpEvBuZvdWPs+zNBtzjIQeBt6F/CO6QE+PVVuTvoZAOUUOlCTF6fLPA9qX6w0i5Zt14uCuY
oI93LPPjzGXWKFEZWsdFx+LK4MtBqC9+53BfpNJWhr+Ow5088YDS2zA2vl1k28aEw4G4Wy81WroI
AhQh9nisQ+6JyDU42nX1L43PCch0FDktIpKoDay2cBbS2RgY4vZbl160YkIcNKHJZ92TExKZNO9I
H8vYT9eSHgJc26BKNYZnZpO36Ohx8gjgQcsufT5tasU8DTD6+DtLjqY+DdGNiEm47shGILWh3x7N
lvE+e45rHAHGXG/RQIGYqHWQGYTbWEzhRe7HzIowzyAm/btV3y1ly3vJMA6kKE2ntrrnNu9EAuBC
d2rF1VmxVKe0nqTOfTzq8Un0l4K/MMrv/GlmiozResrFT1jjlv2eysjzFQZw9UUiPz7W/XntsTli
2KVPDlGFc1UUgfKnAtrbsQ8y0iwrcshQFW5pvEvkrduHmqtwvVf2dxdFj99y4P1PUcUYEWPCSZj0
3YmjiudpjlF+FZ+UbEsBTjSNzYhEuzCzr84AQs1nPG3ewUFY00FABjHwIXfHMv7r4OEXpt3xbxWd
+59Q5bLq5wFqPWJGa7gTZcv6qGiJkvZjzLO9ZqHJitO9yg8eWeaBWMxDMSu3AU+CaV+KlzC7CrSM
Ufgmd1PnrrZyGfox9Fr10W1Wn3GebouDNH/aCvg1Qjdn4KMMb4n9rKqjP+f7boWnCp/KCERJe+qj
faXCHD4rUqBb3mqHrjH+tpUXw64Y5k4UDt2uXu4S6TVRRzrtf0b1LYCYkn6nC+iWTdqSOFmCvGc4
whbP/dSf00J9zgVYNfFlcbHXsVEs/okWuUS/yLDOxNmX633qKKSxfcPGmjM3t9/GnLxKNlx7vep+
qYzwTygftbbaNQMnvB907jXz39CDlFCBlUmygiGz7mG87Mnpe4mG/ay+msiKK1YIkuZdl6KnDlC7
ZcBITGk8JbD7wGmW7JQJxG5G0+Lrmhz7tao/m0aU3DSBQKiJ6OnLtdoJO7pVJuE9AuFo9U+NMk/V
tZ3UoGYs1vdVfkBAXDmRTOq6es5jmFyEUCJ8KAOZG4Xdvhc2UXqSNe7FNLILgK/aRpRqMNhx6DSp
mTmD3IzbuBffUWtGPkwoqoUlPlkhAhKhjWSHKnT35SWU/D4PhGKz3+aydzBp05tEfQ/16zK+MH62
6cG22J1oErdEkVR+64ZwTYIQ1o3eMk5lmOlbbMI4bfSXSM8aIUUMoazK2Nr0REQTJJyCsCFT2DGb
e42YwKZ6zi3p0CjS5FiS5un4cqgcVNu1+tugJ65SBot21y34L3Wb97wN6r2dGfEL1BR1CVcCZ2k9
CDpciCvNMTEyWuvm3Mb1u2Eot4i6GfWqh5hd7FNFv4wYbwITLHSxFhAWme60wUFiwBVonyLGozKO
x13bFcdxGgSsVgjbhcFwbG2bRubLZGHOMa0idEKpE5u2EYoXRzxv04YmGdR0cSF4Tl3ZXgvVdixu
EWmuz1r3ZaeEnGM00oxDRYKT7s42OlRdq3906WhWxS6JBnbjhgR8v9jK4UUf/ZQUFJu1LI1I6kW6
aBaGtjgFlOdUo3F26CJNJSCEQqNazNGJPaWErnMpXhdjL7W+au8rfRvNt9E6CNJMWQ/gtPV1/8Rr
Hfk9gR3QWWIFq08l8EgNDZiCNEvx0lkD91fMV1bVKfMlJk3J+tXN7R58hWm06p2ifalJzYiYbi7Q
25J5EPGzoXsdVhOdayfgTBC9CZVlYLLI14AJwGZBipVWy/IGNho0D/mDX2FgOyymq0V83HoXNdZu
WGJ/QIEwqAyWzVs8ec0wBE2u7RrRC7g3WqYUzSGiZ+7ft+a5Ak4drH8m9zbNbz/e897GsEb7rNsf
gLOwLc99lJyVKsjV6bjav8IC7C6YUFp1v+idvxg8h1raWfG3JghtkVzWz3CL2udKVzt2Kd9le0vk
o9vWyF/sNry3ZUOAThoiIkGNNyvClSrjnpjKSudDMGA3vPeKHKhpfFvCzAkbi7Q74ehhghKiktDh
jt2y7VoTu8+5Guyfsa1lb5AXy5WUKPEUPfxVKvSoHGpt6AiUrHtkw6lM3kKhaxX/A/ogrqnkayEj
6exIBDMj+4AEW3NhADkd3VD4WZoGQ2Mf4nmGySP8BhXTBCFfzRHYWK3PTtxVPlBbVQkkZyPwjTWW
6SGdG3Cp+Nqw1NYAjwxZeZIg47RRCVaUiPNQfU6K7SdWdkGee86S9Cl8LChq4E4D7f3K3kqB6sYw
DNmTh3LwjfqhEDvP+kEWqfW8Iu2sJsP2y4doF527M8XY5Ifxzhg3q1UENlJ/nYZKMJ2k7CZVqBS0
W8+Rb6CXwqKlZetlzxjv4/olmkBl7tSQk7UobWLaE3b0JDcynjv1PJs2vU7tkmwdqvpG7fkR/7oa
67/QOGYoEFoa5dKkSzfumdQwwUiGOxfvZZ29KtZiXBZobrCEnNH8od5WMs3Nx4tZX434TWpBqfdy
WT0OXJngO1kY37XBi6Z9oGnxh4x1NBkFcaw1fzVS/swZrY8kirZaAlnRgMJlsrCdpbd2xAaRvPTX
4QnTzfQ49g0JRztexvInC7/jEbiTI2wtv4gMJjrsImUfvwelWGTFaw1/HfyO7Qj5OoqtGT6FylkL
+/iasbmpoUK86fP6k9TjtE+7Nyvf9rnxqxcJMSvjVkcuRpafj1K+0i7GRG7AmEOsuH3tZP1LYqiO
gT+sOTk5atxM64P+obzD7xptyGyj+bW8pM+BGK5Vc1piBE+oVy21gOUvXCNuAyNGie1hb2cuJDnw
dm0mzKUeTW0JPyHD7EmBnUssT35QfJGdIOFqUYHITN31V4KzX6FwvQqvLafzOu2S8KBal05PnYgr
JhvfxvYZ0glqeSogUn27BHlDdGqzlutIiu6PMmUNhiYes69Rii8Z3bhoD7P0NUy2z6X9lIjGl6ZX
oQmsVyd2EzS3zCT9SafXK3LkDGPHTZs/RYalB3274gFC++9V4QBvqjzx549q7CBiokHm0FZZf0yY
xIpiPUUKTt3gFBogUD+m0KrLxcqNh4pJ2RZykFf3dcHxYxZOu6qOonz2YbW355zPwRZsdjdNtFP8
xu4BB8JDKn/FgABW7TYmmHzPrkal5YkLGL4uBiunIB35urfJr1ZXt6hjCBKMvAsrmtAVMPam0m9h
GShIUTcitE/SbRz5Nf4wFQB2lgRjvVjMd7vGGq+zvLDdMnZJjakqhHaZQ1yLnvGzwRDF6BYwB80f
x7+4Ma1nlAHNZozL4TrEIPpc+zO8VhQriyvL7HnYAFXpUR7Sxhlr8WYiQ2HBozL0a11q24Q9l33L
VjKLK1IZWAVxjhKN97BYHNgVEeWshrH7cHT6qGt8f5f1PVtHCfFGoPRySQEEHWmTfqtGp5kkp9oU
1qZR00speTkCkaHCYE7TGBdNCWZBtth6zNtAHSUkrTMYII3Y0yBFt2jM3WXWrGM/L/dZAjfUdLl1
LRX1cGXaz41CdJo9P4O4Zu17+5iUOzX6q2xc5hPlqtGIinrKnMo2r2oHq5xf1PAFlXruZelXQ+DI
/D60FM26uYXWk4aBNXrCQSZJwHqbs38hw1fbvMfTp8LlFlsvvfE+66C6yqsMaJg+FEHvqYAs1vh7
XF6bsz2xOxDGTXM0F0imUM+VwExi9R6yrVpAnEYrnFwVhq5NcyWPvvYY7gaI83BtbJBUcze1mbj3
a+NNasNCc/gyJ2OghaZbZLPyIls/4SA5lAW9SZI3JFLkMhgIMlqtNlEET9J3K0dsoKT3rit+ozUG
JXuv127XpOGbBLwgDy/JDCQbGwhuOj3PgticVY4Pqt5Kdgtevw33kKWbCosA0VEYQS7/W2JCBi0N
XbH2r0isE+DFsFoydDK9CWs5SN+4x/WKC9PcluWfVhoQjD2WRLMyHOQ5VjAL/ldN78bAnhCYvBA2
9S7bdksRGKB40XCvcEkf4hc2sZC7o0IcedxcD9PrMCENFXLJtJK6OoiKusIOmSIJetpoEHSwqenx
adLWL5snaNmcSd62PjtTfo5K+6uoCxpo8EtjKSS0BQ9zB0SP26Jo33qD9g7ALTXGE4bEqeSjG4/6
eWuyEIWCWUCIWG7bMu206UOmTkTGJpagNyC0Cw3Vi24g/65TPfwA+OUCa34Ntf4e+WbRcSgx0lHM
9rIrRsbAJNKzNJwtYmmcjvnCXZp3fB1Rs2iRU0ygnLglD6x1KQP3JMNcUelPBf9UstXrx343yIhA
VutAyumGteJZQdTSWk7eJ9skXMgxBp6R3peIb6xRTrV5BII8tSPAt2VclagKkE8X0dR+zOTIlkPF
/hBqNRyezZ5/L2E/GJaXdYs9065rOVg61ob13xQC5FWz/TFkLdRzzNQtseFcGAJcRtQ+ywkzHqdn
ZO3NrsttK1jtBvg1FscyBe2jF5LdqLKbkzagNLOUFrGxvA9VmuG0c9NUZ6qLeAs7eaQvZROl09Gm
xzZsoQifjMkAQDL1s2RaNzNrHCU8V0t7NOjoNSv2Owuw2HK4xg6ZTb8CARZ1702GOGWag0poF0IB
oe5e4SEXdiy20/SrNuahSG0PA7TnBv6Lv+8FdLctpiAam13Cj6V0aPjH10qZfD394uIPlqo4JLYZ
hN2W4TgeTvpriGanrsn2RrXSVYoTgu2u5uggw97H4WfYcjvyoiCuiZP1WEe638Nui3kGirVeayzi
qolUGuNqIPVm3RrqWXaa9Veg1OrDYdeUXzZZTNg/PDqnCW1c+WMP75K4DeYPOrA4uUcyRAo6tsFN
pPuET7cwbD4qiEZLdET2P87OYzlyZFnTr3Kt9zgDjcC1e84itWAyk7pYGxjJYkFrjaefD9U9Myw0
kznWZr3pIgkRiPDwcP9Fv2izBhJZAHqcnhsl/lA/acGz055IT9OKGlbGKgZ0IVkruZLu1LTY2J62
KpCPn/djL0br3C2n9LUmQMD36aaRnto8XJso2dr+Xu0eM8hIaoOvmy7PhV+ObQ5TiYp51EgUI8dF
3xLYAwRb6jfbaL2Nrjrb0LC+e/jbNnm07iwdW3EIbwnEmxhAnhqaoMwAJpjK3icP0iFvOqV7KJu7
tvXXWQ/1z8x2GhQCSIFLBBVHHnytM1JSQ7MT2JWlzzgjN9DnU6plHJNco9uFoD0MqnSxd1eYr5J/
J5sL+EXA15579VXN3iz68kqOqmv9nCYDHNCgfeu7FG59ljwraXDKfERsS606KZ314A0y+gXxMM/s
fi9F+8xGYq7E3U5sFapiAafKcRxcj8e0oCAWfCcILbLr/QCUxH68p3bM2iJ6pla4dlPg5yGtzEOd
nTznjsOMl9IU3sfuSJtc5XWwrIzgzaBw2t710gP5vp87p8agddUhACC7LWBrp+K8QUme8/+uCsGB
G217IwNJHUDa2n2zqTicCOFHM1Uk12reLwYj3vWeod7ilwUmVqvgTPpVtxQ1CFxFcYndkbLOjP5N
FdZror5Y0WkQ9TwqJAAuagkkK7bda2F0LyDY09BeNg4gcqeTqSqnY3aUOvGDUlDN5wi8cIOqZl4k
Yyd8VHcgs+mynrMushtaQiur50ycudZGFiulwGTRB12aXOOXs6rUYm6xmtHG14W2D2Oay5Vwdl2o
3emBtwoNbeHaHUSMdRasFQlkKdD2Wl+oxToJriXh3EKGqPy3trVu3P6b4f6A6ksrn1OoaUgL1btV
jJtA0k4ldfbCyq6lTp6bulilpmzeWl0IEsqztBWHOASc4nYFFfG738K6alFoi0Wgv1hOiNpsk2MG
GrV/putSBKhUCTmeiFyicZZDBa5rvpPRrQYPzBGEyS55EuIF5N+gvWU0CzQgD82ik8hhCCjZozCH
e85MW5NdJ1HojdiufN1AgpKq124Ir61o3+d0Otx04ScR1AoL0FC/Cbt+7Qn3WgJrkHfBwQiyneoa
cGQ6Y1VnqrqA/7OMjJyqk7zLHaoGfuY9FqG8RL+XIYB34oMYTstVFbfXbunMXdor6dCDyx+ChSas
RZS2YOjKXHnJBtv0KK0g8So9lVYxr20i6gYHBwrXWxVwW4sbgAlbbRG5FGmPWvtM4K2VJ9FvdYeP
NodmSbJ/O3jIt4BavyXBztw75odu34DnFuXW5sjsiPssMenG3A3mqkuvKjIJJadooFfrVjh3rK9E
Rk5Pek8ByWtdOC/0mlUSZQAT7QyoVJBJC0UT1dx3SwZYSeJdVLZo0VHkDYJFwcnd9Rc5/Zq8bXdW
Zt5ivpUtSiO9Kcu73ltr2kL3tX1GhVjRHqo8JYV2OQgs08jRZnkOJS1dyXRdNdHNo1F9idOKlhyD
roY4/gSlbWvLydpVQnU9KMNbZ9625GbZcLKlH3H3RDucI/rICMUUB2FeQwxzJw1WtGuj3gC3KXY5
yAdRbmRPeW3KDJBxvOsoxKjJTjQ/XG0Afu6/WWpELVxi77PRBXusUv/QIQKOIZ149QYOa4427HU6
+AO5RN0d4btQRemXPRt5f5RY2I1sQEVQZn7dfYMyVNk/fO2nYm6GsjzFxpFOJm3iHr6xlF97RbLQ
YOQHRnGIhlOhR2s8X5cFvSMtvimSZyt47Av2QbjmYh+1YNkL4OLadYE2VVgIipRjv2KVWlCn/EU0
ohDpzxokraDQysE6FNJPDcncCN6wWUCDGUFKtZ/BzRdLGEQeunRltcFnaB773pIWb49jogrjdgX4
WTXF3G2aRTpc62bCL9ORc2iI+OytUk5pESAqlMQk2vTZVaxeqeQ38roadmjGUtifDeggWR2E1uFx
bHy5yzTbwtD1qUoaWwpGur6ummNez2PKXO6d7i7zhCQbdLb+no/eWBRGRPggge4AJwFSybsCTD4L
tVfB+ZluAvgqqaHxWsDQla5rDygK9rchYDybQ7mq8Y3oDvhHOpqSwfYKsiJ34rlfJqu2b6+ykubG
wa/3Zf/c64vANOZquK+Cm7I7mABGVf+YyRJT0wufs1jfWkIwem92diqkZGdadHkLG1Qm1EjplbRj
y7Gcch9EbepIyzLyFkMldqltYwsIcYsjblrR1+6MR1n/acQJuC5z57vDQ5C/2Eodw1uB6pC3ygJ2
6qJXK+AP4VoKAMiKvTu+Uf3KMZ0vD16K6jTUv1p3lkmVPchNfeXTjqkthKOLvdS40MSkpVe4924w
zgr/xrD9Xc5Iq46yousy14p6W2kHIfcGiqiksIFb4vYXbuSqvIZsTHJ3L9z0G0QNAAA0BFbYsC0D
deuECCU3BqCSfkgWffNqGBrloprygJut0cWinlpw8m9rlMqtuWr3W0Xu+0Xe6khyJldpEKHM4pGF
JU1FdcVs3G7liAqvtZxjb97V6wGHMC0sYHdSeaq78sEvUlZ76co43BlorOiVqp5cSTEfRt0+eWFy
vl+4jVFvbYXCgWtTS9BtcJuiAyYKBQpKitQ/5cMRaGeofAuLdD6UKBWAh8/pPT9bbO2de5fTBDIg
TtjFygmKF706FSZkiR4+WNvF70kJ2bkvHXLUGmS/kj9aWA4XcU361VZvnqZeFbmyE6MWRBafMrSL
zFT4m7S5KSgc01MblHDmUgQTNI4thW0RykxnGKvc/IG5ETpHQbd12ncXirLtcYDznBu7IU1KRJ8d
kwKQGvz6hpMn/rMG3L5WOTrj6TGjFaLJz5FifEP6SErrbRwFz5oLHzeJ+1sLL4E7qqYbUs9Kp+bV
nNoI4JMCq2FZstaK+lYg1wNs3/fe+mqr+tJSVpfCqrd0V9YZQk9ZFN956GWRNw1A1dAWJEXHmQF0
X69/d8NjHC9c4NmgQv0edEN/8lE1n5Fnox8A9NeTrFM8DHOtdeZBufTK8k2tsjVradGU3r7m5KSF
0tyg+2hFtK5zZ61SGfK6O70nMTPvBFXXRen0w9yKI1Js1LGkuPkZjxPOX2FbttbMKwA7uXPX6pgy
inydjekFVbc8+w7lt25XwofNhj+VSY2cd4V6kKsrQEQipUuNnlFqHWUwfAHnCyVEzNmEf+wUXUcq
AeUN/qLnR4shSdjHh/LaaqWRE3lDdScN7vN8BfEWLv7Jpxnac3p7AC+KfoDMW3euCm+MIsPKje9F
vXT6WwVNFmnLsoTSmtmrQvreVgBrglVtzLviO7hvF39f+bZ0dl573yvbxtmErrTo/JMTXEVgT+1F
p95F+apvfyTx0k5efLry5nffoDn1WNFF9Z89YkX7KEdLCxOq9qBS4JQS5GkSzrNDyfk+PnUxFXOh
jCBP/8q1SGyOIUHDbm5MY5F012rzmOh3ojGPkmt8z9g7I3FNDryQm2tak6VcP+TerrafNJLljDp4
1DjpsrRN5yjqdq6WfDQfjketQgLjsILln97W1tHOETssQdmnkaXvtZFUm+cCyU/a4vMCjfNYKclE
y2vbANozBISoIabGGGvHqgCNpaX9ppYEnai03DlWSlioe3XdAMCa59CulPgpl9+ioF/ncEn6DJfe
YhgQwGl8fsnY95qzVYJiW2T5JpJgS0XSWoEEIFCEia+80Q+mW3rDD0/MhRMc5bSyKTGbu0yROXko
oKepam5tmv4lZb2sffZCjOwTlQTGpLehrDXbumtSsnjgwPvCICHqoePl8Xd05648mUN0Cic48G4a
KyH89muBRk4XryvzqKlHVdsKSkJ0IGXrKuKoXvYHYSgzI8+LnW55ziLwjG/0JhAcoc1deEhI0Vj0
+OKNor+5qtgEcLzCgY52CAKfLofXaCxxbWaqcLIQyJKD11iAevVozfSqvqZ8m+kktWLYFVp4iLXy
zteB/ErRg+T6ewdshiG510bpazORQUKrgo0tvI06QIhAYa1L+wVSGw0NwOQG7Z+ZVjxmAXyGdplK
V06NZHQfG/NspB+FdIlvaqZqQ3DVRqayGRLo8twE3W1qGu9Z3VLdpjWfzhxOi57aQRbwy3hW5/I3
KXeepYC2MJ0p00TtwDN+mGzWRbRUAObb5bbzV6ZPuuL1P90g2Cc2CHaICmRQRkqRrh+Rncm6tuul
BYzNU5KlY954rn+owOYYMlWKMT+PYOAmpr1TCkSd7lULGTkLLFBIYZfOWpUvAjjxeJgbsAtL6dFV
i4VNZ6CKPAAbNy5PBKw7MPLFMNDbTfofuQ0MRKIlg+hL00OIEvGVRdWwAGBa+0CKQAXONPqBcZQs
Sz2/ddLkaEbeCfvnbReLU1YfghZRpbp+B0gTSBshHd3QWCC58U1xvL0Tm/I89CAnkOXThrRn1LAO
oQPGKegAFH8tR6WMSq+fiVFNBO9CNxliy26h28zk+evwBOF5Nkom3rQzOIMXJBPPyFFPPYKzMGgM
WTVA8OkrT7rPqtvKebzwAqNq1icvMDUKznVP7iNNVfay3GYjQFQtDr3qBUARDbpDSp/lz3XYQo01
CoOM3qPn+l67graSPnigDy48xxllU22ibBpWalI0Nuicobse5XMj+Oy0AFfDAnwXPCV1mUdz/NLp
eTrSIaDeIF+4tXVuCCZSdkWlmYNpsTN0OsK6aHeZriNDyOuW1PJAS9+F2HPSu4FeG9fRvtG2rbI1
65euQuigZIJJ+bqy4SrCBvGrb3mkLgPJ/sEuVnob1i+FuYTRNGc5tQe9vFGNfq72ZGo2L5Xfev1T
QhguX7Rc2fjgP2Qbknngmi9e+8AeCvkJSuZcwDBzsg7riXoTGNIu0kvg9Si/DzUZLcR5JrYGFz+e
me49jiRWgcJZzsp+kRtolckmr4uNEla7xJPAIumYtJIV/og4H6j5TuXfugjmnUYX9+tP+uvTfTa1
xun8QQyyycIojRN5wIjRuzou4p1zStf+7HXxWG7CaiavgZbIsydpDrUOrOxs187u6oWYUZyeu+uf
7vwNDtJBBgu9/PqJlM+/NOXH358oMVvHqHUlPvQ3xGMohOZ7nK1UotPYLpxT0iEj/vpen69ZBEl/
v5XleFmdSNwqDTxlK5ICqifqGN1YIv/6Dp9Lt2rmJPRUUpG4lu8zQj/1pXRtgoTODqAuL0h3j0qF
f/96mjHe9sPX04GXuAp1oUMPPCQaXqPyUsj5PGZqU7lkxy5TMyrT6GCos/SanZ0EC6pvzX75s7/X
2dGNhfPkXrBXOTNMxiSwSCnyXX7Pe4TkDo/FvXRLCXYUJkwv3EA1z8WucQg/DJUnJLWULFe7ctVm
g/KZDHJIyr9hXPCtsNRZZmsUvd0lBeGxtQpWGiyyH7Tw3jROe4iC0hOLKnL+XU0TtOFAs8mxUXgN
yiefE1+MTq5xyr2TrUQbC/5A7aLl39O7bJHFlQ31GvD0qX2Ts4fI2Hc/jX68gYUM3LCJk9tAe5TQ
3syWYKTco+yhhTaCTq7VVkCbe2pAfSbmDha1Xi8B0d7gY7607uh1DN5Db6xkRFdCRGgPEmlyvbA4
WIBrIFDt3OdKgWcAyAzK63LQYfKvkpZGyhrZy9uRpEv1/2drgaCC0DrHL0g+aG8IG2antn7R2O3J
iAg5cbiPaCMO2ZFOfpehHiHtgPkWopu1SOM1MweFsYSqGrXK9tF6AhRgaFcayRGnkLrZ0BCDRlm2
WxM1qjq8HrXfYu2+Q6IZcKL6o8wIrVRWHEAquNkNoHDaV0MH5e7VKz8eriG+krd4njqTZZPw6Z6i
woVppj9Gqn7yg4ObgrSyjzGgVmQuAgqP5bLqt6Wqgw6+E+p17bxjkVR1R63Ll0b+OiR7iGrgHx4L
mH0mdjEZYR95LrhWCvVR9S4kUCv5XaH7NXru4k7NmlNRJ69qaC1sTtIKiWScUDlA/RDFkX4fGvac
86lfLDv0JyhhcC6YieBVdRJkPbKVR+ceB/XM3cTOSylfJxzPKAZlukARGUE1FY0cwHKbMGIv067J
jAZ6PhqA7oSnCts1mGXAnkOAOk7G0UPDek976qGYwAMMyoei39XJXgW3UoCgB5mZB4gJ+AG7slH/
FEgBOjIkWr2dY3RuDtSYsF+EGWN1p1o/xPEN2kKKu7VNhJf8JQeQ1trnJezGEL6l+1yq/jfheY9h
sknkuZ09hNVNlqgLpXFvJU4TcdNApMdgLhFzr4avVGreukvDGZD6DGBtHad3X8fVX/Ylf498kIR+
X85MkUbYfQZQGI0fyE/ogUrNi19yegID2wCPNukjexwDhki5kfRjrKAlgB4p6IrWK2ZApzoNPmtI
JS1yDm1u/ZR0UPNxNVJ8XjIKpzLFCk6HDSL+3g1wdmQ39h4weRg7YQ0s1izmoINzixyZ5RFulbKk
CXhopV0VHSSxa+KdbSqAdu4j+rgRkKuovMn6TR+Up4YyY2TTAMrqah3RDpgZnndj+PZb6hjzVPwo
nb0DiEyGNBJXd3QallnV3YRd+6o5zUbv+rmGKkMXIUKtutf68L1Ltlp1sIbhn+1cxiTh6kTRJjpS
IAdAUQMQwmvzWb0Hqj+8GBekm8/k5ZoxyT3CXFKEFnAL96V7S97Cn/rP8ka65aBVKWvxVh2US3ca
c4e/zxbNmAR/vr2lagDgD+1PTOOI/nQ4gVXfqjqK5fNi573XF3SMz+3I4376YZsJJNmUhSOHBykh
WFtLW5MufBDl3KXHl/twaa911D6yhvDgSUDxUhfJuNKo4RGWEaqIpUwT2UckI4kHY9lSxF9IlYXT
o1nW11WZ6us0qtKdkgzOhUzt8+xJ1yavWqOrG+HJpV45IavFl9hFCdxgs1LkGr9e5uLzd9Z/6dN/
eOdEtsHvR1J3RaMOvhhSjAUSfYCTEQw23GAmSh2eeLQCb3RIQNFk4ZXkvzno00vOAKCvW8TN9QBW
XHoPczoRfrh1S9p/hbQSyc4LCbMK/YEMFkJJ3TduFkZsLzTg0/7I98iTtUMTmJM4SothKW696E1R
7rygWVA5nbOpFsqhRDBOKymXh/5znVyngPhRVLEj9gzle4FTat2tbOkx896UUL4pBpq/QbxoPFCa
CnrcdkDTRqpxM3zM9ZsGz/UqvgZy02VYYXTfMx/xelwxahpovb2TbNBenHmu2uStGx7UgsadF18X
HTQmagH0ygPaln6UWfOvP8GZfFzXJimsXFGSMcySJlO19iQkDmFlf5N090F3oTLtnBjFYeQQmgsn
ks9TQV0d//3jF0+StgdcI+8rNzPvrCIsj3QqIZTEaWqjw58kiMhE1gL4XYiAnrCM04UXPZMhqqNM
+Ic7y9IgEyN6bS+VBV3ewUlWYW/eSTV5SwJqMLE6Fyrl0ZAraqTvcS4vG6kE79tSVqmpgqcUV23Z
Fxcmv3rugSZZcevFZeN6ubb32lKCpRtVjobbQCI9+6mM2pdPV/hHq4Lk1xuLFqCpyuBgDIKBXkWI
v1h691aE0QisirKtiSI/+qlJmeyrFspkHqrFTWeRuaipU963thmAjm4V8BXjokMmwgesGQ1o/9Si
dC5EsV/T5u+hWP/1sh9GuVbUIJBRpj2YtYlao0VFLl2liG5Co5vXjkV7liaenH2XwD4bIuVog8ZT
f3Q1f+zWgeop/fekju+yqF/rANZjoJEeXqQCR0kX1HFR1Ju2oJkHT7ktMlo3SHta/jJ2zd3XM0WM
U/+zd5hsXJ1uO7Ia2inSYC1NTBBXc/nFeUGPPKBJhEiO0OCGio2hUVZcAJrNQPK/G3fZjd+8tA8S
Zwi6va/tNcsKOaf1sJcAs/H6MA94IUxpkFF6NQtEWTZW8EI1G/lhdWY/VT/D6Ar6AfPwPUqvTcpu
nJKeCkxeOF6+kXNK4HF6jswAzqRyGe5KJCbgvuNWuIZjUCVI6M3y71DeC3kWn1AxFfoyLG+QsRk8
FwTpnmZLcsFp4pfD12fjNEb1D99a7ZU8HZD9ukLOf6Vtwh0NrCswtzMPn3Fpdi8widPn5g633bm3
soHLziRc6rKViWGXSZUhXDgzMtINFdjxrxbxHHrsAiGduU4N70VbQn9cR3N4qEcIL9fRmiT5Cl1s
YNRr2sbbaF1v6r23FCtId/90Bk/2PVO4TmGmvBV+23PEGdbqWr6BtIwyOL7w7QKBraW5ZZhn3Uxf
oGo7f39+cBfhirPtHj2A/EKqoYxx4LPhnSQE/lCHHVFfxdqP/vQCntF8HCJzRqFkjgTEzF95D19P
eWW85mf3muTbBeEhDMd7OQfpLtliYHHq35BinyfLf1hBVScbjV0BGSrU3rpybOgEeXgtVHCbSReq
F77cmXj6yyPhw3Ss5CYXXdhaV4o0kmRrPJHyIEVJX1rZUX7RHOhMdPhly/ThNolmFwjzD5TU6Itn
bb3Q+wfOBwBUrFVr4m9R7gWlGvtSknRmx/w1PT7cr07bJnci6BFNjdkAGqZSvosp0SM/iMxOu8hU
vGmSCxPhTNL3y9/kw800evB6FNFbZeNYD/KLhiKAeWnozmR7yiSuurqZ9aGuYavkWjdNDnkTGc2v
J/C5QuevrPrDg1tWLFLTq6ldFynaVmEB9iL0bLOaw7RBEL0zSZtlC2J1Bg7rqHRgAnwDOTJsHrxl
bHjknDj/IoeuoS5R5xUVj9R2Z90g1yDJVeRjemCzuBohoi9L/t4sVXkbCU/e12iLLLoKolMD5x9Z
skQ86ypqnngyO8AR/cG2rkSsoATrOIilRbL9o0aOeB5lHSSPSE9RuEC08OuROLcKJuGLPnkxgETF
EaRELAkVdmLIHL2JmWpciPtnDnb6ryDyYaz9wjChYHELTwv9dQGWEt12z1g2FtBEQ7HkZdtZ5UFt
Mufoe0W9i2I4iEjwBpDfsmERENgu7NXn5uskbnl9DDDBMju+W87J298JIG+9n1/Ijs8N5iRmSaZm
BnLn9ldSfsDvQu1Wwkbb55KRyudBV57kwmXj6GmnYd3gRwU9BdR6y0Ojyst/NBHkab5b+XGUg1q+
MgUaP7psfy8RsFXL9jVqgguT7ZyNoDzJYSEDe4M6yNykp5RRB2D647TZBbFORufthT0cB623ZmjS
L1QduNDX73Ymksjj9/owA3O0f/LcUTu4iQ91/JwGF+rI49h8sg3KkwglLHrjRc51XWUXJqPIIZh5
BQ6stzSHC3n/uWcf//3Ds5t+VedJOj67BHJArPwwubABnrvyZOkXKIVYRcyVRxW7Krxr5QteX2eW
gTzJRGrcXWNHUrhwtEAAulcW4L7RNPz6Y55Zw/JkDRdl67qSytUNy5thRuKoyPavv772uQ86WcBA
pjo3GJ/choErw+MaNQOSW6HPgbR+fYvPB0ezJ6vYix13aCKARroKDV+jqW8ihPFG7fDr63++/2v2
ZB37STu4CBKnBxPgvisPzkyxLHWrN4gd4lQomKjEXjsC65CqqLJ+fdfPk0/wIb/PUi8CBjfoSXqo
/fo1DTWDirgWr8MIsYs0rGGgoHD89a3OBBHNnqxms65TeFBDcIAVFV7LD0MMUXwu3XQP2uxSK+3c
V5qs7Mz3RYYnbHCotJQkPcl9FH1z8RpYIHMztAwu+SF/PuM0e7K8o863Fc0pEcWFYgDrKfIfrW4v
9VAEy2+Nl12oo3y+1jV7stbzWIp0HfTtoZGF/5Dz4feOnTqbrz/J50tSsycL3nMD13azIjjo7qrx
74PmKGcXVuS5S09WO339SnL0KDhIKKbGVod68TIvLuyo59bKZLm3Fhmd0jAq8SOa9Qn8NnTnFAQe
5wOyuZfi7Jm7iMmKN7SgASw7jj3trWZd/KD3EeCd4cw6JE/ev/4E51aFmKz7XihV00fcJUBxrFgE
DQYVaFnM4CXW0s6ByJFfiGDn3mey1kO/CjGJ5k7ArOEpULCEyyzKJQr8BYYZF17ozIcXk1Vu4wHs
hCkqm7391ETPUVQiRvL29WCdu/b47x/21Co2bKfz4xghiVMD9xiVcq/yLwzPmRX9q3j94eLQ4UpN
BeR/0A9I5tfQ/ag0n+R8qacXIuCZxSwmi1mv6qZpEu5QV4+owsGWvPDo58Zlsh76JBOZ10oQSIYO
neO3Ev5sdSECnZk11mQVJFLRBqCPwkOgLtADkVHoQFpvpG0scvQGL9kdnxkba7IM9CjrEzG2RVL0
6yT1qEXbr+fMmR3Bmsx6YHZ6Yfp1COcyZrpQqrN0qu+AaY1Effz6HmeOSpo1mfSaQs1DBH54aN0A
WXUzafqjIiU1OGjCkeJRzxvcUdLaToMlqMR2aQ+JtiFjeQ0rIW0Ut2kvxMZzAzlZI7bheHViZtGh
7I6SfoXf04VJdqaFoFnjHT8skNLrI5FHcXTIkNSwaYXCkkBIYFa/Od9K+MSYtF2CD517iclKyQal
9kScR4cAAH5uPVblhQhybjaov79DTeNs8Ew7PIhBWuvI5RSU/X0MD6xLe+o4r/5+ttB+Qd8+jFId
6YWUJdyhlnBPqNChOTnSz6pAeVYLFl/Pt3NvMV3vrk+F3wCPFEBFr/W70AEqAMohHS5Z1J/5AL9q
wR/eIjTT3lQ6jw64Gj9GZQWaWnr++uHPDJA5WeleoEl2MYTRYXhr7pXX7KfzDWrw19c+99iTxV5p
VRPBd48OVW8a6OGpT4UuXahBnHvuyRqvkMv5EwRWAwLDHvPRXHk3Xz/2uUtP1mwnA8nMA5eVhb0H
/UHAn6qOas8QmNjfoQTtRPY/HKFx5D58WCuLzdqtGCGYSJiX1YhnfP0OZ7ZPc7JkkxxfOhQBmTEV
QJp9spJPdrLPXi7tQ+euP1m5dl0aiXCZ8/ibKvf0/UfD8QL29QwEx9evcK43b06S1iZLfU8ecX61
MYuvy5fsJN2yYWjftbn7LDZzZwlc+ut7nXkdY3Ir3SzTSsuU8JDjIws86pv7YIzYpRk8g6/vcC6z
NCZRopRbmOuYGR6SN7jegN0iMYue1DfrxvlGnvz1Xc6suKk/uJ2nloylQnSwPGqPFEPTorjwAucu
PQ0UmdyCeef5ZWq1sYWlaeBceOozCZM+iRNyrPUF/B8m0wC6I5Fg9mtN1qEU2eaLrwfm3C0m4SKV
LeQhhiY8NKh5wZNH0sOkMHzpcHLu8pOQEddJj58um3Ec02XZ9/669S5UIs5EI30SImJZq7CU5NLt
DZLdGOoUi+4lvvt6WM5lEbr2ewDqct+QRAvQA8/G7r45gbgY3aCP1ffy2HwvXy/cZpzkn2zDuvr7
baLcR/4i5CXwd8M7ph+9I2bImClrn54Kps3ahVl6ZiHrk4Xc+Y7t+MAmD2AL0OAyKsQG160z89+y
S7vauZWsT1byaF6to3bHlulhb4vhCowf4t/SKla09NH4F5e6UGfW3JT/kNdxie0yw5ZXKExJm5pI
+PUXOTNhp+yHQFa6wcmpgjcSUm7YKkvPKUJZX1/83GNP1rPWSvVgw4C+qlB+k9kWHOX215X/11v3
3+57evpzypT/+R/+/y1FVs13vWryv/+5T2P++5/xb/7v7/z+F/85+G9FWqY/q+lv/fZHXPivGy9e
qpff/gf2rF/1N/V70d++l3VU/boBjzj+5v/vD//r/ddV7vvs/d9/vKV1Aj3t9t310+SPv360/fHv
P+Ajfxjd8fp//fD6Jebv7jE4g2Hql9XL3//s/aWs/v2Haf7LFLapClNWZEtXx15s+z7+xFD/pRuy
pVi2asKX0WyWRZIWlffvP3T1X5Ztm6YFHJ0ypz4+RZnW448041+KasvCBkWom4B+/vg/b//bB/p/
H+y/gIicUj+pSh7mt5XP1TVLaLqtKTqyZBTjJttH47haEhnoXahZUa5aHYVKT7GVUXreWLe5V1+o
mv8+9/68nzBk3sxU0LeY5rWqWdqJjcrpMg5zCisYjA0LIbnOpb73JAr8dSOhCFvWEJ+0pt0LNchF
KglV0GHsEGkK8rqM1rnuY2jnorRIIUkCVGyiepgiT2Q6yi4KbS0D+04j6sKC+3018yy6YtIVZXh1
YTDUk+qArvtC1Q2sNrEvDjciV9x7MxD4TPYDgf3D9PvrA3/8oL9H2F/3EnxIC2KtBTlqWiLokLvI
ETuzl3XXSYTzXD5VBoK4VWPHT0pVePvEG/yTpDaXTouTc/2ft2bGyryhhmqXPtltA9kLDcVsbDTT
lPYK9qh3wx5ZHMw2ZS9BM5cuiVBM5N6dpjx6jPM6gsJ5X3YGIEE5Mx104tP44esBmcA4/nosIUOY
0jRFVqfdcCVLgkbSDXtppHm2EqFnbRKthz3aq0iQIPEC7whTI61ALENC3RutBCnZY5ZlLnrdwUvp
6+f524rTFYESgs44CZu5MNnaE7xgW6Ma+ftDTxobhLkJAjMoQJO2cdtuU9cdogv3/NuqG+/JWsd4
iwUvi8mXqeK4N9UBh6q0w2g4iiD+mAlKVl+/2d+mnik02RpDnWypFnPw92wCMeFSSD5O3JaXFdp1
rTSVh5xZWCfQYKX4rZPi0N42amJlmzSMMdL8+v7kzJNoRlCxUWxg+tm6ZmlTUEUgwRsvsBFdZZ1s
avjrhWh3zzRLlVX8Gsr6pVGF/L0baP/nuHk86KGsFFd2b+cYSJRZ+gIkMnqP3JHgEXmxgbmR7NfD
CkcuBf0mv0RyyDEpZ8CBkTz1mKhmdGwDNDBQ9tT7+8iN5fyhF5V5oyJ7j4un7qo/9cTuqqNUxrUM
KRba1UMAdz3DSK/LqZyKpO4NtCL6giOOVUWwZCQvLAvEOFQBpTlvqBvphaJmc+S47SufGl21lOoQ
HTrTGBDsUivMI4LQ9xniHlX+3DSwS0pUWWvXqVp6qK1JaY7qeJkbpnnMqSM+aqnlI/PXjUzdroxz
+/V/U3ceS5Ij2dl9IgzhDsAd2IbOSK06xQaWVZUFh1YO+fQ8UUMa/xn+pNksuelFd1VnRgTCxb3f
PaeEoQgLF8cN8s5t1zia+KmpEOLVbs58Rd8DSNw1QsKRZH5P+L/JfvvL89iBnTitbl/0D6YV6+9y
aWQN26M0P1s3mZ2DZwLfxRFW0G8Mp5R0LyY7KzZ8K+l7TIuVn5OvOX1WsVk/U2l7h8GYAR8XCwnZ
5m5q7EfuR5Fl1Si5Qs2zm31MqzP7u9p3LzRfqT0SQOIysCwhP4ZIz0iJb6amTSxKLxbDTdl6aXTt
pl5n0aNEGdkxJwLkkq0SzM/quL2/68GslkcVj75zagLpQA2Xw3Jr9eRj/+tRuzemYZyK8GbAoHjc
FKdCe4pTIAQqJi16C+Hd81rEkYgAQOkvdU/tLK7V+LurIwM2gGVRnd0yqGdNXKQAVKTzzvuQHnoj
XrWazIMJ3BopadGVeIpEnBF1MqNxf6xRF3FJnbq6el6aNBbXge5FdFtrGaX6yMczZyAAGY99G3j3
5mMS2IL5TXfqQ3ipNWsDHvm0peSwTtgHBKg3FiGaG54fNHsqWKPPKlnaadvOMU+d9S0XgjDTDLrU
wUSTZcj9GJmik+bnvJih5MDOvDAH2O1xYTgRo3JzP5J80KFseOHrEgE9jAjC7uu+sea4BoUiO9gX
GE/72UP1C1obRkrnZ+mL0JfRnGWpp90Q+UG+awMvAT2aRgp8bqiyY9zOmGjAb1smzQjKd5iG5rzY
CVu0d4C66G6llRmuWEodXosftcBQ2sK3YJ7W4iv1erUcsUp32WGdwawRajekmKTIUEormJAb5drl
O+MfX3nsMW/LEUHIdx5XZW8WU1Xi2iI/rJmLiZBWrJNeC6ymRT9+pl4lecBHPSU/5irBqB5kc4xB
W4AKO45o4z8iLfJizylodo7RvJqMWkmjcCr6Tc98dlJjeVi9yZ1JsEIbuaxjmB6Yt45RhnneunPL
iU7UrJNZnsg7A+4LCiSRua7QGmeDbRT0+wteumo1kqKe+D650YFJ6X0R885uqxxYE6QOgOdqDFO9
aYsJNRZ4DVRZReqG72uSpneFHMj2N02KGKeAWzTuwM/GDAYBZvxVxL68mlIaHmxfvripV9N9miz3
vGOxhkhfAs86v516TBj+7Rb8LG2SRXbTO10CgCsRjPFNmTfeFDnnA4YbdOue1hap7C4tk0Bl9IqT
gBHvJYVHtuVDg0YpgzZ/rlTifPWlCu8BvSJDcVYB1jivawlaPI0yu+tqP/0rFCvC8FiGl4Uszpv6
uQAPRSbVxDGQsTW00AmFyBbcHYVldgmq9cuKMCK4kat3UUpYZ4x3cFwYmWnShhE1L26a4tATgZuP
YTVGw83oB+F8dDD7Dpsoh5Ww76uieKvGQi67culGbh7JpI/F4jnfLMsRmPQ4ccjNGen9inKOx1uO
yhQ+RGoxlSauN6IsjVoAcZXvVXuWYWGv0wpK56mbV4j4hBB672rVpanPDAV0AU0gyXKz0avx8+Pk
BJ1mNLJClSIH6UjsTk21IvioPXPjNbi4odxUzdPqEYu/8BL0Y6cihi8qMFvDjepbdduEUwhDwY9J
KHf84xmkxIAPCDS9hdBZZb+doGE6FJohahTdBOE1t/suvHVTX68OfKq2E0ATxsI21zOma1Rx6TxC
m2kg+ZW2YeC4HxdArO5KFHwoBqhYKasf6eEihpSZhVAlx6lJPRwxjOFtMlXxEvM4i66q1YWSYokM
3dScN4Ao9HXqYsY1/XKvddO410vcBumbdYquvml9ogF39Zob2IRF5HS7iWzICjsAQX0l75m2mS5a
dNZJhtxSUea44b0pwuTV2WxEo+IZ+HK29DsQE/HMAALvZpLpkFFKO4h3dgo7YkKItLqmpteQ1ijc
ws7nbkrN8O4FMmDEPh89S0VlluExz0V5BXi0Q84ytXb5ueheV/dCJUTZbeMQlvd1W09k+4fKBYYm
mnS4b7LCjXcTj+1b17DvbdvJq6D+67TAmTNn03PXrcnyak1Qzbdj3sbOQyXT/kFDcWI4shVMFNSl
E9w6XVwgDKZ8iy3ZlGnyHDlOAgx6LdubrlYYuuXcMRi4jk2RnRn+S/qfsZxa/MrFbPr3rmFABFaj
X00PqvX7h1iju/8YRBq/pb5TZKcCUmy/i2nsBUwNKeY2PcNX/q0GhwGoJneT9BCCi+NomKonK2be
53kAgHxwc5FACcP9d790EdaVfm0Slq8mSij4txYKs+iW4t00Me6YQPSsKXEcQ18M0GKAAudMxMys
CmPM0avLHH09RpDMFt1EP/00G1/nfKzUvnei8IFvvvwBa8UgMHJ6g5FZLb+Yel0foyZDVeXEXvec
tYYww5qu7V0WK91cJ3M2F9/+WCdPNlJrgvmjYPp5Gi7yBHdkQ6JhbZwfICs48w25LjiF8MrFx1RZ
RX44LW333AfGvc1UyGijdXwaAaKTnQXQZSHlGVlgGC28POZA4ZryMXXHC0wh0NzNTaLfXHjwDmjG
EIOd9vIA1bgfBUxZhG7XXgULe/t+XDTUiqyMAFh2KWsBSemOXC/ZANwfOnEx6eKnccLdyFI3oTVl
mcE0jjgY102cFqc8g1m8S6hE4LqThApY6z3zV5FXfLoke6YXZ/DQpTGPmv8WYSIQGS0lQzpjuL5n
g4JGHLDlwVKwhiQWnxC/UOJm7qtKdfdV14vHKLqV4h3cM4pgbVbzg6taY2+TldPZiMVp0t1jFNTw
qMYqzhG8tbOybzwPffgr98knfrhuK4crzo6gOvZdPCYcVDOoTtmu7P0suFJzHE2IBHQULKe0CEz9
xdGovqsyOmAMzHmwK0u/8KJneHLKXHvYLQSj70vkMutbVnF8XEOyqSxohQw6ItKcsyP2yCpxvwPZ
hAXkKB3zVtvClchKiU2bYZw+nTVPmeaehuHVSdupvIs4rgJslR2U/NJDt2eWGaxw5yz5K67U2WMU
ycOB4i1+EW4Dzq/1XlHCMHstCsVo7GLRpbgCvpaKgbcfArjCLX+8bJjec/wZrnPTxd9uQI8MyWYf
3Sy8gRHMv9kdNl2gQQy5VVyeliDP8iNQG7h2Q1l66H3SQO/Wzvc+k653PthsfAteMy7gRBmuIdu8
ScdP7Wcj0z/BBSEd9mm0XIbCIXGVycxu4vmVYW690J09aLX0ZlfVmR7wLeByS1qHxGFSX1DJEXiC
x8oSezouRcZQY+0tI8afuGBXzlFxCubRI5vsGrfVP12eE8jCDd9yULGWRpOMipkNKlmRHUl2s19B
Wkc3fqyjeFt1gYdUrF4HzpVNKoE7Nb1+hHGfN6clsiHEOC3sm7ckWh/q6YIUDvJUq61X8jTVUzqu
+2SoxbetKxredeViXKmxmGcnCbJ/IdBoV/dsHcf/oNrn+aeY7/GdsUb/DmTGKwC+u8AGzCLxMATN
hdaWpzwfq9+omyFs8gsvNcnM1UL84bfoL1a8HuEvPzZpo/To+bN8s5GeJzw2zoCsZLlIANYy1Tdr
LTBk4uUpwaZH3sAtfhKTuk2tAb1e2nDmA8j9XkKKcXtGvkOWh3E/+m3DncmuIwqVyVyMbS6Z/jmS
MClXYpM++Fbt4OXghx+FFk56kCBDnX3KxdjdJDiS3yiFmHDvzAGX2KJOeKLaLh39XUx9+svLxIXo
vQILONpqGD/GLMfzW03j+qOaszHa8ajCXF2WDMpB28s1vODXjHdcrEsF0OuqoT/JSrbFrzJQSfXT
LcK5uFJB5wYnAxTIOZlMScTECafrQxXA5r5nfVLjNuBfgFG1+fgfqJR/qZr9P5aq/6G8fd98V8+2
+/62t1/N/4Wi9qWX92//WTb+b0Xt1/XHd/7fS9qXv/T3krb2/kYdTStN1dK9FKEpBf1HSTv4W4TI
KXCpNLle5Cr5XyXt4G8B/4LCEEVrVwjNf/rPkrb+mwhFEIUKhJjnUkT6V2ralzrTf3WzVBRqDlwu
P+pS3aaw908VNtsjBzAewqsyTrmhOLY9zk47HRO95Puql/KFy+/w8P+8Q/+fuuulhvuPP1Txoqnl
c+oXPrj0fyx+kamIdOZr0ChDSTy+hR0FXcwqloxa5Nh0C2gpt7knE44WhekRtZliFv9SCe7y0lUg
PUWVT/gSv9I//xbTPLV14WYnznZXKUC1WDIdlazy4v4tP0u5vkSocv/3ly7UnwzsP756oAJaUvwN
XRGIf662p93iLE7Q10cHoczrEPQ3C/qT5WlkShvoS+zNj8oO3L1i1QW/0rqh1tKy+G61QNi0ybN5
+dnZefI/URnJN07YGPDSbPXU62yqjEg3HKhmJ1RQdScTZLJ4DnI1yBtOj5hoWpCnXlNWd2PUDemR
7ZzLrDOoB6rDd22f46KNhTvLXS2DerqO09xunWXw3iqmb7cBrhKaAAWVLj67Nruqysgrttk8hchS
Elbuy1Z22Q1cm4COKWT+irqv+s7pnQICcHxE2epqReuClGBKviPlxmA8PVSoEwg4BqGio1zzhyYa
HqLJvOWLRX5WWOcRQUh8cUfbZyqC7dVCke+eHgEsQFW5vwunZBB+rJ4BVKjnxC+cU9xcALSuuNiQ
+CGZziQxvSo/6nb5cz29V+0KqcygxhZt94NL9btTeFASSiWPUeO5HPsSDqnLRW7ILZ3bvy0Q+jlQ
/kZZwjFR0AICr1A/7BKekxKcZQuha6tWUX03oQp+hmPTwHqdR/dpTPy3UmfdHuXv9Rw0Q3aYHBWp
fdrOrPcVp+LTUHBXuR2Gqr73NZ7qpRzbo2id5XttG9tfMW7pz6BvRoGdNWqS4mGYnT7HF2vlPXDA
4HddBLAwVdHmWOSUP91Png1wFZjF8qEsyn+fzQK7yIRDps+RHiZ9b6jHRVub56iSm7piu+5mwWQi
UoKyfZLpOnXPAR/UfCryMfkxRE4/3rat7tniq0ieFaVNRm8jaLh7yxctxFqyEIVb5wkiEKlIfevM
WB+2AR3V4TrBOfZC6Hx4MnlWQs13qEAAZhiw8dXg6PdGulGHfCYtDb9nJqujNikD6XAX9JPMjfJO
GpRldTWPSC0OOcTan9Gsh9dirRATJqXDmDNE4FAwZzkGLjbqoeCgX2eIZBguF+ren8IFY6jnp9yL
wtKswc73c1DAPMcTGVTRsZNvKm4Th1jmtgOfQE1vv5i6ecqt3wQ7qbLqU7O0XgxDTeEgM2sycfRT
g1lGEVa/KupKNC+jBdIH5mZh/y2LHM8SrUu8ou0I33KrO3oR27F3INJkoVHVYbZZnezFQJ4Hf2Ru
mMB3qoi7k8PZsixZVHaFrxIGObL0grij8oGehuD9cvBoJWDXUG29Nba4YEzLIhzO0CCx1brMgvC6
mGq915hfIJVyU4LcVHphvA/dTNo9FX9EKF2o/OUjG4zqb6axjl5nlXvFM76eqMCJKsOXtoonyOLK
e44Cd+a6Vw1zAbW8zXmPTRrI3VR1af7BFxoYeJLLAFSV1+JYTxfHZJu+M2F0KnOvugXzAi89yeSC
hdRkvXoeGqdVP3PpLujMymXWZ3ZHr9v7lNnK68j1e9oimlNtoiv8tMOyyoIccSRGtMZy+UnJvDHX
WFyo/hL4rNYNPU+JbmKx3URyNloPWTFN115fmadgLqcAZE+I1cenwm0OzHFVP1eKbcuucrnW8k6m
cH3phw+vSxZ0dGMzOTz3VR7CHKCo7V5REML5yzuZVdd8ab0Y3yyVtD0VzfXJn+0Eg6gNuNvaao7q
OzmXF6ZTJKdzKzC/7Hy5dN8RZW5E2NgmUVoFwXh0/CJYdwsL0E939If8OKaqeVk6X5S/GhmouyAf
W/whhe2QUylv0nvt6/FLzmhizl1WWa5y4K9bBNC4J3JdXvwAE1yqnShopG1RbZY/tVdEj7XQfU8x
F3nvtqELCrNfz1+omhq7WaCA7x2i/oimaGVttA6dl0Cs8sGp3Bkznm9QsYRlaYDhU0gAQrgAQEdZ
pHDfTeDqxz5quPfQwT+PfR50xy4Biv+ITmKub0WTT+ttF8c1NPUmMSl9lxSxmFR9eq+XqSqOTqsx
3lcLdfRtr7wsJ9GW+f5d3gFJ2gQQSR/yoGjuHVszklM3DUlveijAypE45Dh0Zx6cHawM3mqnlsBi
GU2i0WCDuUWd62HNNpnbYZyuu+TBLilwbBx9DKjyi3yybib3ssA8tHHSojgHpWvwUdr+3a9XHAsl
ceg6Yf8Cam6rd+woM5NckW2v1dgBNQvGtH7JEq8BZ89M6KEeevlR6aj9agfKX1wCRSv2q+7X7ggS
PXyyA5Twi/vsofDcGylFdwcfuhnfokwig5I0m8wBYPbwmkNAfqDqPYBeTax6GKY4x9htTOgeJ780
1a5Vvetj6l2I2ktnWQquwAP9ujRYhjv208vBZ1RSX+c0K+ND2y40AqYEAfTRz+euh4Mbr5fZuuJX
ULBTIFtZy+oYsMIAZPBJT151BDm6azesenOekYbwH9F8T2Eud7lbOOFdK5b5icpS2l2HYZebwzSS
qj34uQ8au/ZtfawXqPPbDM92d1tDpV5BwnVhfB1xCuyveiRknAt8v/41zO54E2bOMp8GyAPjbhVt
cMuOPUWo7gf91eTWNDiq1x7bQyFWlBk2jb9BiLjl9ZDWmBDxVuChVB22VpyNUTKxPIjpO0NoAJHa
Bfl7GhHtDTs5cIDdLIZYNBtPUlz6igyx5Wr6rsa23Iz9MP60Org3jXCu6yHs9rCkwk/KsBBCxZv1
vX0UOPbsNsSHUjkgn4q471NmhnAvsEPSnjsJ2wvg3i1tBUXR0N1yFWVLdJ0KXEhhmuxmLfrwKxwu
sSyusb+lieJzPpnqimivf6KABBXUUqGq26nZOI7FRFjl9lvpElQxBIBXJyryj4SwATI1ipvXDQOw
eqvdMb8hCyl+WVO2Z8cja9BELTt1iiFURln6Sb3afc2C5mnqQkl/Nqc9WcacESYxPq0R8HAxVIe2
KW5iz/usL3Xaorx845yGhmxuewC/kTxlCwi+zO/pLaY2OVLxP7f96J6GJNG7Rbkc90e7nIxr02tt
RbZ3lFNudeRk+xSi+10Rlvccg+qdvVi/fDd86mzOCaCfxBHV7zaU0W1LEQDfaX4ORHXMTdIcFvQo
u7CoTkNJhdwPrv0Bl8/gT++h5+OUSieLeh0iIEM06cYv+2zvzV10S89oONAoGU8sD7+HqM6PVIM+
e5xENsnik6ujv9y2jDZqyfazGOv7PGZgnmj7mT8TnxcEF5Cr8/c6YXUmaSSP+cJAc0APyvSHPiof
OSDDJHTcxxi2C62O4JSUPUgLhSkJinN2phFI9NXSiE8aSvjBwkA+v8QWaa06xzVA2bRETiQYezW2
dm75BHEQK5E9mdVjKriVgWG5mmByMPZJgmPCpFmAJHKINuFiFdTamuaBg/uMtn6cyq2QduDs5wRf
VpjpWraVemF2SX1hGzd3FMk/g3UMHjxTWAozbrxval2cEYM9SA/Hex/ELyJA6h6P8BK53W3dRb9r
Crddh2CUW5D9aoRfXQWlOpqSqfU6qIOz52i6WBPUizFfj60pkJaYDzkosZsyDNadPDrWuRhWmndb
EQNGyBWhS1qbY9PlHnIJe7vO2ZUwc0ovySAAQK5E7BbDA3OHhLjy28j9FdIX6QVh2dIxp0YML02n
2Oj4f517mGlb7Zd3SsHS7EPxxsllcTYFs0/7qpzVu+30X9mEfWvGMxVA8T3iLJv3A6h3tqEEqjCP
+WKvmQ6FzinxlHhF6T35ZVlfy9B/XFb9RE8fA90q1Z2aqvBHMNEnmdDn4WVqr3lGhxfV5TeEYG6a
Kq5uDMzvZcpuK88HiZ83tCzJF29oCYCttLm6CoA/7T3gigXykIFpP4yE08GNxMVUm8MjhF0ynf2o
O/q+/+TI5ZinY3XqceJAY6dQuCyleQ+nEbeGBxTSa6Lifam0vEMQWDR7SFv+nTFDjByow+FQKvFY
XAztToxOdMAgQwgnBWss+urorIv3K/ZQFJYpZyk6FuHNUNERdCI3P8RQP4uxBFMYNc2ZBMa5djOe
UC8eHhscG+fJrC9uhAHcJXXxMQsq66qjBNDomhz1qO2BVuzZh0oFWMNJz1UuvVNDWXCvSVFs6ymG
dV4vpvxaG/d5aSf/ZfDY7qaQ4kHM6g9jXr10WiRPY0aKtswLDr1SF7vYtWiDvLTeLXn8Vya765ao
/mEpMzyZdTVhClM0AynEWfWRSBXfrizg1x5EjhxtcYGwJkpvy6FLD1T3jxMfzdadavR1xnP3Wg27
WmBByY3TsSnTOF+9StyTcmKpr20GXsuJj2mU0zkb/JSWmQC2ITCSnMVCN30D0Gv80lFiH7OkQRSb
Mj7IfhlvfMCf1/6StQfM0tdcONNdsMzOS7xmVY7MrAp+aD0/RqmNvsgqrIbLJdTv7G4yTdhe5DEQ
7od2uBLKPdd8eTiQQwObI9fd0hUJ3jQf8y3oMGxq2lZwBZsBwpIOUbJ6SXkQizMc0XrjogkS+1Jl
BdQ54IlkCy4Y09wn6MBpYF3j/KkbFKKZEptA3YY05ChbbEYqB/eeN6pT6VKuXQKuBCWOjmtjaEa2
M1regeODpKGGvCBGOGDsdOPV9EDyNu0R2KmfAwVOjEtQtK0PdNQ7rk12mNFRg8seu2gfR2tzhoIu
z0XF49rD9ScQULXlTDHBo/Q8jQSsnk0wzn0DYJfC+wOMu9DrsYXEhv737JJ/eErtmETYQskf+NBy
FavDBYXaKeQiXS9p2oP5g1i5Sdugx/kd01xKthMZMgRHa5xyfN5PhTSXMA849h9hFA8jegCnCPxk
N88Wfa/vrKoJD65HAZHNvEfS4R0ym1DO/ykmkUQPft++2qlCdJvKNKAsnK38qfB2ct2B2KYbjN1A
K45A9KYoIubquCel9ajfacHJsvvKh6wKqtPc6F7ZC4KwCzkgpV2VorsgAOXNx3UNBMmJUXlliMJn
oM+wUtnuGZA50+3rvQwBzTq6cGm4Jc6eczB/OtkZ/U51qEVRfyZ9A2Or9SUhJloBm7DowgMNK0zL
sLu3vZ/02ybujlEpf7Lp2m1EHOO5a5mKRtnnib2fOqhi/Xmi3l7iW47q33UzNgd4JDDjdftKB2O/
hvTGJlXfd0wzZy1cnAymI04O2jDjmkGpq3HvtKwBG/KK3gcZmG7fzjyaLR1gwhvtcOqIvtMlFKO4
wNWmy23MfS+DvjzzVewOiaHZn3qlcwsvkzvjQKe2nhgchBUXbmztkmqaAqfdRVZdQ81JiXS1Lt8n
MqpIx9hJrLKP6dB7vJx+bt7CNavRedku8dBNY6+Jm5a70yyc7D6qlvxDOHGGy0/lh9bXdbvvWhAy
gMLIJ+xcKXheE+Ipxc6hYgnyLPGpSCyt4f670o2YNxQcOUuIqCFrYiJzDFKZjLtm0d6bSUlF7YiI
mLPko93RfINOghSVC/RUvLo0njap6eabtp8UXL/lbu79/MoO3XeLAjjDu7wNuvHglwSDaDXszby0
V17VY20mbkVsqV4f/XWKT3XfJfdV3NlXx7hbpys4axSrucsFt44Nx9Xfgshdvukn2d90dhQ3jgPW
NSUK44go2PUsQweU4rdTWDqHTni7TrjVuTBFcYxGjraMAkF4TIeLGBY2uH5ygymgZ8cEQwIX6bn1
ZvVFix5Lt0Ji34/4LP0pEcdKOcO5T+Vb40XNlcBvSf94eVXYorHSKyiaK8pAN2sfvalnmx9W78Zd
x9/0Z3Bl2qS+shpdPaTP/sr3l1NWifmxnhCRpnzV703aqqs0j+SxgVRF3rCu1XzSnufcDj3+1t1E
IeMhnrQlachT8UaJJt4TwG1PTlmVW+O7eueQlKAxqOMXzorZFWZ5Hnrp1A/tKJ+Ujy21EHn5WEdS
c+CJ5zMmM0FesE5xLaiy2TmJKg+plyZbjSuMJNolreMg0kqocBp9q5DYp5y11/gsIUsfCx/3xd6/
WIcu0tebJO8daIgZPEKsRcPW7TNe39h1uJvqyRLzGD/cQDd/rTl/JcgiKDf6T3gomJiydiBulgPn
4S4a22cyoN1mWgCqRakBcWeE6DasB/A6aacffcOITjYJcSgRuTSqPXSRtT8G1182E8XaUzbUXA6c
ct0FczzRPPXbXxlXDAwoCWxsNzBHCwT2zhdoTgYbFwcnWln882V448Z+CUSZv8ejlj9ZKQHg0j2R
KCFDlc7gy8kQNvtYNz1i8Uuuld//hdrGvA+44X9aRVFyGyTzX0GVQ/PKBxR2TltA6Zpn9kJj2r1j
UboJKtHjJLpzTJok3kZkrv5a3Grl3dUYhAosc7CX/SOSeZSpMah8y9zAq+25/ALBEr/k2v1Oeg7J
VIurAKl4OT6TsXla3KTbwlhddgvc09u4XlFXWOeS8OEoUU3YPpMlOaS+V+yzzH+n4YB5Y23Vpls4
5AvKApzj2IHDFAdmW4/ypuzteopnHMeysiR11qq+6oj8H0oCmvdz4qmNF6L+pFAX/bVckm26C76H
Oa4evBSzn1aCYwhn7Z8NSZ5D4Tnd3VjM+DfdHmZ9heCCbFByknRDHqfYvlOJQoDlkE/kVBeEydm/
WP1cWv67uOooPXTVUwCl+IqhIEJ3Ano38eeJnCnXnpiLT8PXuwpt+2QRc8J20dV+TjHR9nlJAmq1
H6XsZgyRobmhRhruisZ4V7Tsmwd3iHG3tRHqUEzp+cEpCZ4tGkd4ADB5M+W6oTE/dN4PJQPnWHYi
MZu69oCSM+XQ/6IUtf7M80CdycWxeZdsC2IhVtybHvWVUs49UxHjlVM4kGcoX2G6mKx5oQxQHSSd
hu1qGij+3XBTirK8ps5IRLT0TyQOw7vUTLcd+extiB9XG2e5sm0/P2Rxak7VEidv4Z+8Y1eHhdky
u47Gcmaa4JG8VsWBtGA5rRccUHPbX5Wso+0snylbV1uUb68wrvTBVLw7k5zvlsEdTvnQHruqogfh
B4/EJHmiTbDiKaAE1d8awPg/WsmsAxk4QfCFbGafH5SOsgN/3f2kgkBkc/kT3+QQ0pyo8eur1o2d
butEZbNdOK1joaEifFZ1ViVXwZ8gKIbm3Uq2hvJnk/ziYLF8DUHEnuVeukxRIEtsYmqPhvJtzEpu
4oCidNHjdpcKtH3W3NReUOzDwCd40gcchBevpiT5J4yKCcFJDjoyBF+F5oojW7GFh8uQs3R/yCSt
DgAj9ffilT17cT3vKGpWd6Ss5UtMYvash5jbU+alGaEvJ3iMe5SbeYVhvKXStpnHseYIx1mA8bix
u8pDvphBYy6Z5Wx5rhrZ8Nis4rEOZrvvtcMGnNaQeAnKFPySvs2efGcOi12STtxabWZP4B/J3EQT
La1ZUCUtXL9+mJ2ifhPsbxtJNfmSvQZilA7G2184v3srmDOixGxeqL8MBwjO/XZyvPg6XbiC9cQb
37Bh61saStF5KaR8Wio3eLpUjB6p7wRnmfXtefkTJUYWMWCp9yKGSSL/cWRXewHyS+C5hE154rja
4H6i/YGpc36SkfzsVZV/MLBDPnn6k1UW4eVtKbtFfK5/gswmrdhW+I24rNhg+bRjt76JPFRMsTQI
4sq1K38uKqX3NoYhzwfX05DAOtW33jtxxw6pUNepfx68xLkRTdGeM+GPN3mGNjWeiwEIYeXuSHlf
TJwQNF/soOtjlCHBIQnE94eSzDYpJzKYOQR0ysN/D2qXiuTKF4EXCCDh1nEWAljVn0A36SVqTFgA
yLbxrff8xlLvrIf1mP4JhLt/wuEl1cB423FV/j3MlsvNltM0tbfQDe317Ib+eCi9Jl827SodcQ3o
DKkhYi/sEX+i5/TTFNKFJC2r/SC65nkZ+vVURAMJVUL+h6TzdHZQFFLulgn3t9cwIbFh/2Vlmr1W
3rc5Mfap0+NOhbV3iOZO3mk5cPz/d/bOZDtuJEvT71LrRh4DYAYYtoDDR86kKJIbHFESMc8znr4/
z4w6GZFdlXV6X4uITSjkpLvD7N5/REwDxP53LTzlwsnrbHQQA3AvFrrhzOx2hXCnM01ehyGqDREO
zTL81tVVU49MFliX6MWXLrcYY7Mrtm4hopulOHh1+zyJdPALBw/Cmtxl1/qhyXtqRmhLRKW7ZKte
0s798LofGxaw22FujxrTBM1OfMN3wyIvnI0ByHZ+Hgg+VssEpbCBAMPzHjR4KMhedp7dyPHjIrpZ
M9hnJ1bsvOOFX9hXSMd2DnaozmrXfSbWeu9s8xCMNQ1pVBj6bi19L6selFHBYVB2sA7JXdzU+3Gh
bmQZF/s4jdbTQpsFshv6z3ByUivXUQ7SZ++lR75q7nBVpIoqEkSJJljFUYP5x2VC7Wgz7tG98t/5
x2uAuaGSTxZyMGng9E1wwM1Ge/W0RHNo4496dtkCwyxZ7oVBrIKmyYMWRhrkcrSuc3OXivFuilyK
S8b+yyOlfGOToFEwyR7RRQXdNJ4sld0Wk9K7a/7krJOgbZb82K3CfaDi+2IW47SLrAYNVfFpa32v
VguE0rmjD60lb979sjOEC+O13j5HE/5YruK2KZefRdzNQcNJCkjiUPTtHsqGcplWo9nVKP+J1zSv
3S80qkUVGy+y/fSSXm0mbO4Ih4rERRs3Jrexl9Do1tpQGNXc7OyoLfYlsF+8oYMuOd6CIbYJrgN6
z43bvMoeSxv0peuYYCP4aD9loA/iWJSBVdNeV5b9d96f4zolqDnt77aXNEkgZeteOo6QAxNfxJ0C
+5QtS3qr527+zoNAirpZ4SrqJ76hm1zgNwZnXmjKUtfkGHPhUSx0zKO82vfsr3iCM7nC+gDT4nVp
/u57cXNT3EkGGzBfk/rzss5QU1TYE8wx+mE0pRVe8QkfivtjlKP9dT2/glGU+c8IBqY75w3ODX51
5rCHJEP7fBtBjC0Ai7NDSYucWezm1nLkvVustAniDE6eMU95K8Pd6JT4ljwOr3Nf1Wl8A0eUlkGs
JvE1cp76/2coxZJqogSOCc6g4t2yqmkfqXZo3v69EsX6q7kO/Yv2FJiiAvmEexP/mtSHmc7rapHE
R3vwksdCFsPTbLYsT4J1YtktuhIuffAT73g6jmDQLQoA0hAHL3qvxhpFuF1JgxLloqCVQCo1P6FU
bLCnzOAYPtZROjs7YkqzcEJcSe2jV6UjSoSlvbHpNX+vVgmuNNoT6hCys82w4dP/w0L4v8K0/7AU
Fuj/Xpj2mv4eqh/lX/zZ1//jH6o0U3j4qV0tPCkx1P7JaG0K62+YUvVVYWZb2rQwQP5htLbsvxHp
x+qG/kyQEHCNvvpDlab/phwLkyZOQheLtke+z39K5v4QhP3D+/5fO60tJG5/0Yi5bDuOoqfYRBun
IDn/tZrFHcukj7A3HBvK1Bc6lUCAt291Y2fNbU/36Xw/LgicXuemX+y7sqUlTMKZ5AkmnAVkuDN9
Z4hdKkw5W7wLCHz3q9FyKx+njWLUcwS5vX64SGWNO0/PrUsVfJcR/uxZ8VBRNGt7pkn8bFF/ijSj
YrNd00Xgj2LD2VVKNGhqmm4pQ5FtUXzWumoedDSV2Dx6Yz4A/nQmVrRi+WwRoT4rh74CxPGTMX+N
Kaq+EMtRCYjogiHeDwM2cCxNjozAb/lV38y6cadvjU1aJhYairEJ7UcAoc8g1yRkYUkwJHlv5lr2
L4Ig6ebUeRJDCI9u+9qin1XH2k43hwFrihrcKm6fn5LEqelmnebkGQK3ik4TEvP04M6WBpvXV8MG
ECrMaxZN0LOcgRxBhwjqfPkczdhF3F62G9rwBaIQFyAu8BDnmTT2S01VlJysWYPp2Ho6uEMn6lAg
RFXBWi2iCKI4p4Z+XsUmnybLacywT2b3u6yshEJ6EjapKCvkCi5vCmMNaDidml2ZdEkcjMlwRasz
2dHJWGmqwCocd6zh0ezxJk+4D4GXuiS5GbLSBWMhxD0OatSyzO71atCmknWTUZ9LpxhRZ9XuPIa1
dunlaFAT03SWRor9ozDMNdAlES6+ZkW5roJDPXw36q1BKg4QfVoyQmdB060GO1sD93bI7NXsmyCi
hvNX3Zsi25tm7kU7y8VcwFVV04YMbjAvp40/E4Wgt2uJIQjFSTBVsaSfz4vbOaCLKPkRT9N63Q+s
7ceSlJJ+yCZXyWu9dCnKi21JXulVdzVeI6yve+FEW3lJVtXdtJPM1XtPx8unyfmcn7iAr2rxpMyS
D8kkyrcVZyLxTGafpZSoRWO97xanfk76ZCTdymuW6lcrY7P/nVV1WZ9YdOJtbxoQ8ucKmY8865bC
7iBxFTNiQrSsb3VSZAjNpTGEHofDT1VsNRNvay6u4hZA2EyjjpDzq5xlpC9YF+HzhedtPyJ72nDs
WW1iHhilI/tiV2Dh+2GdEKykhUzNG4qO5/Ue/Ems/tqxFD2UtkpMsXdwcq7GDmXFVD9inUJimHgl
SKmVSvwWyKnN7WhbmC+EL3F5bcp3kC142q/dOCOxIKkT52p1Asy/sUEjQVWc6cozFFNitOj1i7J+
QXxCeJPf8yNhcE71YJZkI8ulPFcdm1be1r1+iaSKGUbMdOMkyJe4H9ErKMvc2YWRNEHVrsCwVzVQ
fUFqpp/zbBytYM1bqtvKramRNS24lZ+B2+WPaiuQXAz9Bj5iD2JUz2j+RPW6Ini7papEbadyM5r5
NKVbc/TcCCd2sQEwHkZhFOzREeYCwj6nVNuAhaPqfkEWUI/pLKvAtO3MqDahO8qYDuFxMHdbPpTR
zdKVMZ2G0snLM/MT2naOXFyRma1KN6AcCl2SXVDEvo8oMr6K2KYsu0rfV3QrSICoVxFF5x2yrTac
l7F11s7fxmko4TAWu9hp8n9etinSVCbLupRnyy6LeRfrZsWSKWZJ80ebdfQt6pVyR4ckc6oSraTO
jzBs9u8WeJClbquHSyREg12p3MgQTtNo6A+eLSD7XRyssHVGyW6AHYP8Ggr2hm0/FauXXJzChE6L
FTVzoWFu9o/EafmIZOetBVFNqBSD2vKaD/qfE6pNq6364XXVit0T62j2uKKYJYR3Jc4Tw4I7fCtQ
UNBGgofddKNb5a24NfH5J76YSefTGfW6ueV9K8kug7CLiZegMQcbL07RYXoak+YUo0Y857CZztxC
KHRbj3qoDjXIwr5rq5BSyVdTjMaNNiKg9pKauMn5ZQL43VuqImkooZtOI695axc3Bzqm614qeMAk
x7uhFLGvpF6+ZgalVdnG1hRGVXXtoAEV+8oIhtsxn3+s1fZm6+HoKrRhfopG8jmD6qAmeF7h9usi
BC71XeU8plX1DgmDJCwjjg0pAPWIhv0L25PzFQv3dmWxjAtnvJHj4OE2XHEzt+3kGzQoRgsfsLGk
b8ybcKYoBQNc0PGhctWz29JjWWHHlpN9WHId+bnXf2+d6S52xxCk3Nm5OHYMFS1HqD0rTKgaCUYd
77jI8zMpGoee4eCIDRdmt7KFb1ylFZ2GRI7nByt1C2ohxxukDKyG21B9jXXFH5Ddgeo3J0zw/X/U
tZH+LlvWRYOvRbCRZJuu1k/cURd8sNbDNLa9uevxMftdCRZoR+vJKBtF9aMKtwE3ijnG0c7TPZhY
xK3RJn1QqPJi4mffKegDNl27CkYm/tMGSX+JtTAaINClgVzqkV9Yq7z0hAkU0BU9tE+rMCtVfNgC
r+7Uyh1lfmfQQxxrzjYdcCefET3t8BeivRjWg730xu3ibtlxWqlZnng1VJeXGv39qRyN7anNQLmm
LupB0utwybBEjdAFft9LSuS35bUpDTRZtthQm1xrJUlbPumINSBj4oKommK0vl3+FakuDTUHPraF
+V3Obn0TR5P6RjFsdGpMpAVTfnX3YbL+7Ux4txDALc0b6tfql1MRXgJErqfQ2Kxnz9yGwyRYgiXq
hO+8welnjyt0h0oAMrSyntQMm1+UM6OC211KA9UVDzoXMhmSmHahoRaw4iUe8nMVDxe868qPpzg/
iSahxxFk9Ec01/RwKn4oCnZaYf8GzleBqM0K5UZbXDaJqlbVXXaBYsBDpmlHVzrZ1/gGAvQp6R6I
DyHw1v9GhEEMggnbyTHkQUGuPfLVCH0SoR0t9C5gpFr8eE1vRWe/pyO+S9R5FiCF6Z5ky4mGKt5a
HlsMCXwd0wUFUrKdVgQraKDwK4fosySfCdtvH20/Bs9zPwqkZMbSUYOuLS4id2kAB9GAwH686kkS
gZJ9wsrgEYpcFuJuue8TUZ/HzjstCbkR4CH1bs6pQlXJPWEIzS5uSVcAGvG+4Y1Mj8j9empJcVID
wHlcfs7XVDiYSO2kfVxiJ4YjaO89aPlQF2DftlxveJQBP4BMdPdeaXP0BfATBX/Qs4rZwI+pjwgW
Y/lqtDpzFp65nenVTetx10s0ka46b7S6TpsdHeMaP3dUE1cQdedYTncqdboPjLvyFwDdj1ms22FB
aKEL++g56bZDAhzWxIB8NOQj+US4IH1ySCCwFkkAdYEO2nAj2ssms+UHzK1AI0zjvIhOG13cezKr
+4DRmMz9PEdibHmUXtn2bUWEQZBruj6LChK5FD+G1ngx6tg42WP7Yyxj/WbJYrrIbHvIi86+UbF6
7FfquATTqetVznF2OWStzO0PwqYytvG8NTTjRve3kvbFm3F078mKSEk7LlEOCGdUjzWoNL6FVHIH
Nf3OdduSRzr1WzIEX+IauU5QiT7escHfN9sSHxygiCO3QL4b2uhoNs2e5ZlqTHQ430sbTQDG6KDM
p+4lBpX5JaJi3OVAcJe+9Sa07vya79GgICL697noL4RsNrz36XIWMrLDKJqWcCtwbJbWpHMKYpP5
aEACIbSTVvy9z6Nv3KdPaQdVN2xYPJkynYURr8Wge1WfGSrvgM76og5sVF47LslT3ZdvnE/6vDbl
SGHO8lUrcTRHpKsRItXnNTbsF/hNutlTJJu+Ti1n249C77Klb7/VmA0gvjJ9b2eLd6vtxPuBLdu7
j2HIaXF1jB5JLvlW4QSO/rBIYdxNUAE7zxMPqJQ6TjUpHhEivsms1D6/Wuig3tpbmnnPgjU4rpGF
eKXTF0a8T1xchOIhyreOcWYjrN3uWyN6yWkV9rriOU696Dtg7TwfPCrlfnJ8odE12r2TIb1YI0nK
RMe5c8sUU0Ak0LG2GOZrnsbMN4zOL+QCRV+cBbgz5kL8XpvpeYrS/bxaEKtxn/EYjtgp9hOAaJuZ
v6rJPjr28OGWrv2uBadqLkeXmIdxumkSwTeqStr2vpTCZOLQa5inC8gnVsaPdkNuCrvpQZrq5BQv
Ov45rIYI0E3Hx3Gbf0axLC9tdEWmbGbGjxF9z07I4ZlQH1rqMIrAilRPq9M8Zgjo2KTQudAt4Svy
FWZASfIzSK1w+5eqHW7seLrPUCUyhzX9t9RU1n1uusauju3nEhmWP/YTpfVc0/xy4pB76YvnmEwd
jamh+kUW9lmFS73OXcc55GQiHERBjfUIdrvRhW2mVntwWvRlcXt91Jfhc8jTF9StRgifQS8587B2
dfK7mxxo/r7CEHqF4FYnXxH7ptHyc1mVGyb5arHfR1RjWnNafOa92bxhBWYrKwUNA+X8GY8ZJX4W
WVkBYs7iMEVQqQWNNSxw5HVwzS3Z/TgM3CVTNPupM9S3g4SBGPrhfWEUOqSu/TZv1T4dnQmFritw
RpgJ4ZFktFjmh1fmza7V4Gf0MkAbktwhincyPXl57U9R9ojf9iGtSF8DfHxTxYQrTgRKVbusK1+c
ATcNfKnn1wvLrUtvQYs2+bwOHPzFmlcH0oiWc2ouFMOyST/P7WQPjOu6AxWP6ZxyMH/RUjOzr+Vz
O/uNt10ESnEI0sUL6qK6jxVtVY55UkWrhl219Cfs+i0MqP6cqr58hlDhx84l1vuhv5jERmxu/h02
KUTL+YqT56tnv/UhkdFdxOLsqJjs1ZzsgjIzq2Dp0T+4pgeAyE+WzfBQoZu6E0W2PM+YVOp+vYX6
OV3lWO9lv6ArBIJW0fAgas52kraPEtXfk9ErWDfiK65140l6MBJN3yKGoaAdku0rIsFnz8d3poTN
CfKWBInUWokCt6FTHOiKm17N5Zssh0M5zBypln2/OsYRfyJsWE+FE2/ifvUqgPbrJtiaRBYFTiqW
W3il5K7tgBpUZR7jrgpqOb336dad7SITyi+a6dymXb1rPKdxd+bi4HHG+fTTzuPzmCQ/U8H0NsXc
S+7S0e7sYAq9RA1afszPfuqaUUAuDoMEiWQ74dJvmverus+HtvnpGTmCpSGdf9Q44C5SYzOSfNYU
vcfQ2QHwWrnH+5sg6HDUeClXbmJu+rs16Vs07bpAN9B5+QF4KzuVSz+fKpn00Pu4kCQmZBwVrP1o
jfJLO1r1T0vWN5mzstpj7NzhG6fmMh52EbDVXRmzNaULGHBGbNxnBFML5jU6bymjKroUdz4v6NJu
8ATcdllXfDgcOwiZqrsY7RTEiyF+jnxvj5xBr1Nc9L8tuUYhfvgx8AyKerveWd4Ke6W0eMHFrVX/
ihmBNX+llifrUFEOHtH4oICHdkUC7CTCfbRSBieH7KYdlvDyBuyQIt2ZfxUWqjDhwtvhkfvgQX8r
mviryer3iKuPNFnkgi9Vl3NMCbmH+Hty02Y9s9pyIsafLmzrw1KZeTiI8kTvLJvptSjLSIOyi77S
EjrAHBpyhOJiu58pqsVj4sY3qDZXuknzeEMRgJoVx5Z8AcnzdlMf3chMJntYvDEwFJqRVnaI+pzm
W4eX50Boh7ejJiZ+JsQEeL618yWB+rGUP1mRsSO3lMQokdS9u6tgo2kgV1Z8mQdrozWurr/b3WQ9
1KAcIUKgGxOA6EYnW39WEKch2tOO+vGi3pPF1N0tarDuVtkRZwJ1CKONWSKljGbpVvccu+7vURTZ
fmzZ0Kwph1ImPTaO1sdC48AkxFbv5g5FWYfWgYwiPmJc6WQ/eBK/KMA0FvfM2Ph6r4zg/dQTtNrE
sTwtSL2fEhJ9n6zEjSSUng1bk68N3jbbyPbN2uAw2QpnGY7Q35RprulRNtlAxLYF+sjdadWnSqMU
XfKEuu2YZr+9jPUOvfqa7bM40h95VLfH2MVksaB6R6+Xi8DV2ffVmX+SaSheKjnnPRV8C517mMtU
6JR5dqes7SPJjacqX+VbmVPvxYD4zbFaI4RLTB/iIWJbIrsmcvAckSIgiYP4GGJChsbO6X0rJ53C
JrpgcseTnDuGbh4Noj3VHFoMnxHCeeRsuJAd3xvbL5sB4t7I8/GOmVY+GFXSveim/J0iOgQacxf6
YYmpOLVptd3Vs6mqgH4fNprNOeneGp/qYW4CTP8ayIcQisZTX0NdHLMeWXe1VJ/OJJ+okCjuCAW4
q7tkObGkxeQwKA65pVa/Yzlvxz4ucuwn4pIS8gPGbO+LDTqUJe2k+TTbuopDMlWzl9HNqs7Hq5XI
3eS656HKlQ42b0kfXAeazbcRbB7tfq2Ur1o5/nKdPrIClh+H6BdgA8fiK3lyxyx/nPRCbAjGDOjk
1PSWoM6MbPa3tS4faALCjJyOlfWV4k1+57IobIx0LUSgLqeTqqhA55JGf+rWBTYeM8XQ3aqQtC0E
2paV7pAc5cluRSbOY2UXcX3sapOjpI14Fvy8ZxUJLMUKYTdJsavwdi5BibFac3XOzeMiaddNKhDU
vMa9kgoJ2jsUjRF2S8rFlDclk2mU0UCMJNryZd1NuJEQrvm5u5YqNNvReSmtjOimxFmxt9RpOs3+
lCv0rzFi8mVfjFn8MA39K9Ep7SW1jZ+6XBTGA5kbwdQZfKWZqIwHODYpg6RZ7Oe4jMUr4X3jb8s0
08m3op7OY5lMqN7rXnVvViMqxFgFgUMkk23X6d3kW8qhl73ktXIuOQvE1We6PTqmTjfY1YQRKSY6
5smNrOjNEeudYUly6Zy0wYiGVQpehTup9jINAe1VpEdzxoYViFvt93NfTLveSsSJuktGSeH2d8Ta
7qpING+TpdcUcluAgKVFnFc7sHtS5dcle8qjESxraqc9YSkXidLrg3XDO9atKO8oJbnT3B6hNzXW
pav5JopcvJStvh2K9GKgPOObWJI43T6hqexDnnCcMJWU37a1WvlXORwNCrZgq/GXK9ofG9Dk2BmN
X5mov2eqJwTVAHxlfv55HZVQF8AsEJrVLjhRXKuHy5zy2PRzXM9I0jfcOusikzBh9TnmtpO3+Ieb
o7Wgh7BAaai2qfVNayPuvEYbUJBEKk1Yed7JmA3mCh1r73vqee/dEp/bpmuPV1cnTwTleUlhEdc2
ggiSAIZclrwrD4iLIBsmAxMhCqocAiDzu63sQ1J3zlZlTzs820nQDxhB5cD8mXnrrRPBf0TNc4/v
94paVnu8r90RM8Fzsog32YORTtTPU58NerPDBvmItOalzfLuSZpW+p64FM/XzlaQSky1hNfkEe9y
FcUPhiC2AXVf1b1Ew+Yi2do8XKEttmZEJNlmPMlJkdBXzMnJ7ubhUXb5wj5QOBPfr2Yldomcgr2N
MIGk+/yE3DAPO1rVfSy9q/Zd7CLHVjd9dFjNAjSZ6MP5Vy4cvE7oazFYIs2cgADQ+VUANZWV+yjn
bDfk/OknZEFKf1hr1H83sqEnuTJd9a2chiuRFON1NtDjuP4sVLoH8uNF3M7bw3RlIiCtgOhPghvJ
a20Ka6eSbWalt6oLjWQV2J9j8TsoIN4KqTnHcuAMVTztFV08EbEx1aHR7oAVUpsfI55Wy1+gx14T
W1pvDcnbt9bEVboTwK/HfiAs0R8qjHDoudNvPcWyOsj6RfxQ/fxzNLLMH72OCw5YzWAVLPty+CSe
kZvHmW25Hbj69BDYDHX3OqMCKWyx8Idro9MALRjxUYud9bk/zZ35UOR9lJysYcuCPmUyT3V94p3r
HzsxL98z05Mxc22f4gtrrH3WNcyMLb6Wi2N5AKW2oapPNFrjAz9lOgPEctT7lUugDQE3OSGvLgoi
U252AAy4Gy1nvqw9ICcKs8RGtO95CCcyK9kl6YaH1u6y7ejwd1GLnG1puLTJJ3vceXTyazhCj5Yw
Z1MYwxL0GwkHaZ6kD1TVzrAEsRRDYh1xGdT3s5LYwgqQpCAhtk740zoZb5EZ5bfrQErCkrnurZcv
7Z6R0Po9ch1f+HoEpHaZN40etb4Kqe6GbkQTKebxxTXI7NSmJiDEzEEH0xU9/yL7bwDKZcG9aokL
B3CwCZSpNKxEpIpuUJrb4A7PhtFGv2KRI14fusK4Ps7kkpJfK/j7yJlfjYsxmjjRmCP1p0CUGZ0d
24mMkkSjZmhCoyqmPkBjkW/naZmnh27poas84lB9kRVLmOZz/ShBMz6TvDvFuuRdBvvyVTKppziq
1G3ipCfy8dzH3vXmoJhRZXhQRfTC9CYJhW2t+FkWQ0g80ipMCKYIulWtvyrCwtSeFpzlJoN9J/C5
TOYgIa3iW1GV+SfZVJ1Hql89oA9R3wqgIt6n+lngQj6Pw3aIXPcqAmy4C1DZGpBXk90/aUUEgoCQ
vgMxJxHAohvFyL5jgxT7VWLX9UXTUUfEMx4mK+yn5xJ/6jIchCzQb2iNPcxq9nTKkxnaQ5RpaBYl
GSfNRCK00Xa0xNWV/pY381NerRaK7i69yytxk2Vip0hLCZ1enbSJBmBaHnKjT4FYY/0QLf137Wbi
NoeXDvpK/hJQdH7Zr+7vubbe9VINXEjdD2+dX0gwfjNVVoc0ZLFq9TWIr1GaCMul9LjQWnnAgyL8
ZuRZEVxVYcH6GzaFIi5jzgzAEHXNpfRIzODkf8aFbIRbm29sOvlAZb0p3k3JTkUoxGtdAvtvw2bd
oZhJdl3by84n0JUReTWHFh8j0DeK1VUaTdht9TVws9QpQF/W3hP28p71lToh8JiQueJkBANuRleg
N+UOCsB+Qf/qxQQoHDLRM5Q49jdjqy613V/qGC81sTUEu4D39k8shtCeczXa38YOLz0Q1Bctmb19
i44PsNoQwuBvtrPso24t+NsJyXKmydLuNsm4nUWRcx7aFf6fR+xoGnFFql1kQqvXtg1kNCgEw7O5
uajI6ny5Jt6B4rk8bUyXTBhdNz9nptDQXgOSAeKDn62uZENMRr5oUQUqBXs5vJrayDDM9JXN79DU
J8MY0c1RKmTN3cjFwmjDZWK/DdJjmV0BPbRyV0Yj460zTe81iQ3OLgHm5WDmJWLGzow5WFcAzM5R
YR7jXeMoi2GRCIYONrIyrw4gn0jI7AHQI2dessIYP/rEGR842aT2DO9IbEfuXkj6e5U20Y78qG6X
RpO162wqr900/dAE/eytMVYYIDXngNdxJikZfeeWUfdlubWBdKL43V6s7s12wM5dw/GxCauAtUrc
kh1iPc1x6d0SKCfAI93qqbfUsOd9ME9bp6I3/PTLuZ5MF84gei4j68ta6PIx5HF0J0ClyCq/IPN6
7c9jP9+kOD4eHfZdyClJHpFZbHdIMG66Jop2qaeLE/m+Pt8C8h5FPq68EeO438h1ul/0lKW7FiMx
j5KI6m/SslNkzLlzP43ja2HJ/FkQLYQxeJlK/gsL5eoniYzkYzs23Q22c3Y1jUBtQhgea3uv1DC5
u752ECukZlu44cpyVUAYkmAdAGsk7BV5h+qmi7fheQQ8MXHpLfmdEuTn+tWMMd3v65pgtm7quQBQ
mKv2YW2K2LqJKjnIF1a9JgaQWlwLIisbCeUn2cngEqjs8qWNVhNxSjEMHIAOmeSHBU8EacTE3AaT
0JoyzLmZZ2DyBUwgwm+mCYs2t09bDYgTnU3AV1cb8h2Qg36mSd4g8vgC70lZL+eMc2lSE2H8VliI
TeWmWkTAPH5h2tH+TryOa9w1iJCKnUTsjNvc7mNMmXFefiOsPCWSpdb23aQQZxqrAEyctYef1k66
VyoVAIhJich3SzQi44w7JAKE/NnvjdNU5Y0XR+JEdUtEbDjdJuii0FV8h9bv5UFH4/o7tmf7vqUT
owjyMmW2aOS4tQ8TmvZTg5kQ4e0qMBNnRHc2N8IcuvRokyTJtjsa7WeFAG3BS0YSIjHbBtoi3aAK
QfyCYZOUYmyQYSdMLriOYf4zdZEtkYhbotaxsRCdGsAHEj7icUJ5ABGGWAcqzPNZXIla7qcFlZRu
XO/NnLGYgCzCfe8gTuu3vsvHm0GTO8IFVG5oBbggor1h1ePs4zhu3/PW4llb8/kXP0ULPskZc2XS
vKoN4r+7rvRIXDGnci3bnSkjhm7CVvs0HNzEIxZbs0NeMVHzl4lgoz13eqsnfkA+ar9BEo1FJJ6d
8rDmeokvfKtZtgUKD8wqZqvvmjJps2NnuhRDb1obZKALFERhW5pMSnGGfyNsKmtVj1nRMVwrYIIv
KguWl3i0CdxkukZ1Xc9te7tatVUcm3ZOn0bbrvSR2O6ebbSzutWH+B1+csINN4SAogVwRZSg74zd
Bnq8xEkhTWhef8LS+tXawpI/BN6YlMN4ceZ9O7OcBYVFU8QJDRxej4KORUq1iroIxmxx0sBbWGAX
dvM3z42thFOxnB1SJZHW+4i6l4Y3abSxX+LuwBsquowtycQjcjcjtLtBU1d7R957xEMbiTL9AX4F
HbhF7UMCBzhaxQ+wriSHBa3M4Wmd5eCFLOoTBGpdJslzZC74QLapK9XPKufYfernFEQUJU/SdD9a
z0otAMjISGAJ5FY9YnThhMavq839YNI2EKpuXLsgUjOMmzJIxsWeMoj0fyiO/2sOn8vbaGM0spAg
OzRemP9ayCQTWZJiXq8ndUnPHP7RP8Lu/lcG+x/mVbj838tgH2kh6v4sgv37n/+HCPbaKWQ6KKER
J2uC+K6hjX9EM4q/uUrAm1uWQCTBn/inCNa55i/CChNCpjzpWv8UwVrybxK3iYRoNG3HNYl6/P8Q
wfISf0pJREdLEDGvzNrBd4LXIQLyL8WKkvZDs4n6HYki8tZEo3NOhfX4pzfjv4hi/H9eRAmlSJmU
Av0uMqh/eZGxRrFPDw9h34Whzqoz1ZEUoOj071/lr1JzfhVexeHC483kJZS+fvv/1BGZ6d6oTUHt
G5S1uHAyvCSqw7w4GcW+FoZ5/Pcvd/3r/pmw+MfLgSDz1mkpyKb568tFS2zgal26XTTkP0aUr7u4
85rdphFXoj2ag8xc0/+hxPOvmZb/+ZpSmiaJni4P8V9fs/6/7J3LcuPY1aVfxdFzVB/cgUkPSPAC
UqQoiVIqNUFIqRLu9ztG/Rr9ev0k/UFV5cqkU6mwI/7BH9Fhh13OcgkiCJyzz95rfavxBB1qwTWT
LrmKSt92m7gaV0pDI2bCS8ZcXN3quIddekvj8tefeA6lufzEJpdGyK+BidEvMJ6oRmnDJFzdLlV6
GH2XOl0xF/FW43/yQf/1UrLO86JwADWRgesX+Tih77UcRq2W+esI7neW35V2DZO4Gcc/Fq0fEtK+
z2cCdvovnwvNjCErPIKKMKGR/3hXUZR4dR0SRpegkSFpI2/TXaiY/l0ow2KAR5JVTxZ7I91DVDXh
crT61k1Q+j0lSLE2HeKFaBElkX4ox857UICd5k41xuEbASsqNVZmPg5lnMO1H9A3AuSLFGtYhJUq
mEhjxg2Q4Nb144gi4otGFtOTJAfh2SOLTF1yGm/R1XoNUS9KUmuzaidQODxDMMjXll9NqHo1cRVY
euhR7XnNVYoTJ1toLVOdhUyZ/jBr3795U9Vqq84OObTSDBkGUHiK/TaQ5SEtjbIeI6eExNAs6Dd7
ezOSzWXR2dbBjlT/2UPq89DUivc2Y/3YeZMie+3bopTdPqp19NFNkt6HQTIhxZQzxFmcuO7DSbfO
nO+1+4DmKTNT0gS0ZWMqDB58WZO+RhyNvymYaEIn1ftIRk6eRsfQ6BkOQ0hBE4XvKslWvoHY2tGt
LsCq62GFJMd75qpMdd04NEIo7DQDkSrAdxE+1+bUCsdjLEe7rDekfWtbcKqyohm/FYB1fmcaVwLl
j8p2I6oyeITQHZ5FH9bokSrdOE+N2rdOG5nJqxX2DCM00A0HjtLlUYnGiQJMoKxBoJEtYSajeGps
sUsLRWsxcElSwsGRE/xC1ZGELXtj4sgkEfCw5nzqJcsxx4NMZ31kOqBK2zJNjKOs1vWwSO3IfrXT
BCupEOC1hQKOYZEnVXmQgLGHSPymDOZ8MUUP9K0N6EEFMJBVTxc6WMyShueiiDUYROWgg1trKg8/
cVcJ1PHFcK3UnVnTeAX4I0JfmbYB6BnH97AlSPnYxtumH6ZX0DQZA6txauplKyfAYMfeGN46q8of
cGyOpH1U3RdJcPhfZNmEKp41uS6Xg1wYj5Y+H8S7Ku/aZWR2yheTpIQlibEJ1ADOLG5XVNYGAl/3
0lqNelsJ5EhhPlMQAG85yCFnDm2QiRsFEXn2SdadMq9QP65g2OJYsJlH6zIWyovcN4xpoD81ZrTI
bel20pwYrU1v32c+vZ92WEUwH2rI65BqF212V5TfenWPUHtZ2kfdvhrSOVvKGdWD5Z2bcZWQRzSQ
Yve+zP7/Kup/oMMRbJMf11HXdcOj8Q8X7kdb/ON//mPV5FXetP9w6+Q5e/2hwPrjR/3pM9Ks3yxb
YaeY86ngHVMa/FFiyZrxG2c8zTAw+JjkkLG2/+kz0qBfs4madNVVTSaej4fhT5+RRomFd860VZXq
a7at/TsllmFd2IxsFew1v4ApBK+CpiiXj92YZkyHE+O+0meZFUkfBlyfZUVQwyGfbIX8oegtAHiK
/9s8TnI6rT1m5o0ADBXK3aENRu2VLhIH5HAiSHpoFNAHSnlT14QspaM1uBQizS2DwGwDq0G/FlGq
XydQhRZoEq/qLg4WgP9qZ2pHfwUlc9y3k/ctEeoNL2jgpFn5mAb0nBVIRw6r2yuzTB9xpWctbKu4
S0ffBdTxVe7Um6LQwi3kTAheWTcnHE+kt6TqjZ9EL22ePHnQ+xajxRFG9NaZjhDbjSzN08AGe0Ay
CfSpdHDsMXoCS/WglP69EqRPOU19hleWq6TSczBrWdvkrWWAvoiEdgwnZHSSWrm0gKuFqtRfxqpA
BVkV8mNaxi+hbJ3rUdtim5Q45HLxoabrS4q6aE1ppWaFuoiyYB+0NUFo9LAdr6yEI0eWvgzlKdsI
DD7rNuC3Y+PDlz+IB2+O/UtS79waCT5zKTQWmcrNKrPkDaescFj1HwQm9c3Y1bPmWW5WEAmaVa9F
r6aExDoRfG4BavTagzK+9MyeWaqeneoJ0MTY0D4UaR68gk4VKHWzdquhzXjqC7pmALcDpIlde6LS
C2h4FJrj55JTyEVK+wprg92igAGGo+3sZqpcmyjNZV3GxUo2EB9HIdc3J1G8GHouP7YFT0Bo+iCM
poRaasIDYojwlTn+jW1KO7nnQ5sBLlEpD94yKXgD0PgWFr2yROd9xdDcQt/JLfJNMAlh1XquGEZp
S3E9rHhMQiQxvtj6fXFrMilZ1AU1/jjhaG4r+iU0IxGMDXz8Aqc7w8xuHqDSe2NWCgJ8Hs0paHGs
QNt0JGwsOhkWQtSM8Q5/aLzO6lD9ksAIWvgBD5jv1ZtJ9A+YQselWXeBA5vhhtIIYbanqxtfGEep
7vRjWGjlt0zK6Icgz2X8p93QQy/ww8k3cR69wh94oIgG2VLkEyn20nCPXhtaIfoe8pA5kas40Q3M
IqsWLNyW/ikFW5ifskpFNFeS5DP0fIuoymrH1hAAIWk/e2X0Ik3FXdby7ecR9yBGRLx8v+dZwYyQ
BexGwhGOnhtCG4k2cxTTSfQdodvJlRzKuQNBHLtXxJsEoQ7ZXMbDjtcE5/qgbzTkC4so59HV8XM5
ktT7V+BJXDsTPNx5dqI8D2/wDh8h+9DFHotHaSApT+rw7qk5pr2G0Qn6ie0w5U9lPT0A4k8Wo1Ae
OMvM+31GPmFqNQ4ckaukyrR16ENxL8KMx04jp6+oCcmQQ6s+E5dhzjJ971w0rC9RycSXzNVVIlW4
ffjslWgPvpVcTai0l+Zon2ulOOUdzxNHq2M58ZlEz9WDAMRH3Qv69H7TO6aC/CbXybYqWsLm89ph
ms0+PCjdMoIJsmiqWQEF4ujpff2jMW4stGxu0PqhsawET1HiTQ8SQsqlAFCwQpRRU+dimJJlvuMy
oQ2vcfoGYx6+1Ip2IySE9YQG59dZmmngI6B9ihCzJk4nPJSSoC9fJsUylfhG8koGa+l3scJM3eOW
cPTk8cybxJ0anCH4+9DRl9VjJlePaOYEYwWWfIItLWcYszuTISdFrFbfxvMXScYGLqVBWUlhajms
qQ+xwdOTze6vjl1A8MsszKx6bAN2isJ71ozgjZK5cvOkjlg3kQe8/+wMSxpJHrrbtebZiyd/BYQ2
duIpfsFiJmhlp5z1fRqFfUL4atDTGW16dZMF44MXRm8oDjBdekLe2V1/KLHmIezhlU0ypkl5kFyV
Y3xVpvzz7J5Hu+4PKlE5q6liW7K06AnXy2PVpsquscDRCQ4fRU2PDtkDq7VujUsqazi8GQ2Tap2B
Xy2JT5GycVlHU3WwSTNch0C5F32nhMuhs45qod4wRI4WnAHv7DR7KqXoPipJN/EDngVMAr5jtny1
mleqC7lnKdIn6IBE8R1l3ycOcsqaOzUuTE7JETFsEt+lwnYwtPVjUvbxrpejVwpUFR5doyz7Fl9o
jw15l+D92/qKNqxwuctnGqUw1HtA6s2k3fRqbG908ipdk+RYH5Xqsq8LvlvPOJP3gKwJQeail3he
6oa+aZfdTTOGRY+fBn6t5ejzf4708MUfZ/GYknGaHx+kxjjiTSw3kdKZ29BixsP0HhG+Xz2mU2JD
xOROIIf53fb5YwbfbmYnTzwHj9nAQ21q5tlO7W+0Gl+FZQ4rRZlYvUN0i+o4ebfekDGMHx/8pHj0
6pH+LfSkg5ox79BrDmi2If3OToNRLA/fJIFbp8TwxCaYPgGPQ1dvEHYZ+K+SP9964kmXsGogL2SK
tOiH+hEUPx4vn99R5jZ3o4fsxBwfBtgQIE26nNFfCpIihtuQyf7eEIF07kdCQCqt4lfQ49dk8N/G
wV9jaHqNW1aZIg/arVQk+XYscCAQM1Mz8GCvI88N5KTGAFITk7IqdaI01ZIvlg0Ll5zfa06a99wk
KXqzQ962SuK7k3v2wBBIx0Juw5dOlXYpRpGlnUrnVmcpByZsLZiB8Nug3UcfwLPPRDue2S8Lv2c1
yEbm9sJg/thX8x0MupzILp9BhyJyOCea7qE75ZT1IENWJrhwNkz3RTA6Wh6+0AXDfSklpwLwqiPQ
gFeoJZl7zC4TaUC+T/deB69KoCt8ICX2zoDbbpqQkD57qoqVpfNiTKWpbqpkKo5+I+NKSDiEJnY2
YK2kc93Ww0NIZtgzogY+TFI/zvVdzWARU0+f4aFE8wK7CkQOE/ZFobDkKEis16huhMNkDeW58PBY
UAiuoJJf1an8TA8PrF+XP6U5MVrUzZsGwecKd/HrLNfMBparOGb1F8RZrErkj3jYsnyr4105iNxU
12NZ4a3T7HqDeTtbRB3/oRQ8mqY2JItIY+2WOvRrPYZUxgHiRkQmw0tFvgpN3pqGmwnQYVy2fXHq
en4/Jj+wiQ1oWlje2QwYJAEZ5HYLNXypUpadJGXjHRqdkNWRf9JqWM58GYlkYgZ3naS067HiQcWN
gQxv3l8M1X/Ni/jJ79ExdnOJHUCbPjQqZgGWrNghfpchG6AtnPzW2QpUymkjg7I4yS4CTDpU3WZ6
8SqGKpi2pRdfsJlpBcz4WuJFJ6hzcN8XwxBM2YqY9V0aoJbMOnKlcrzYFD0P8NCbbT8oGE/RLazC
Dt2brSf2Gqa5vlQ0hDF+xv42LyzziXlRDhjnECSdAXaigp9jQMvQ0JxQGQgIrdiJomjgNsags5BD
NP9lB9ZD+K3K6/yt+W8QyURwkEH/4NPD6r7NntH6VxxX//rL8GcH1j9+3F8HVmOOXsKBYwhDI5yI
E+NfB1Yd/IUtVIUMXpMTK730vw6s2m/UsSr6MP4+nXqDU+5fB1b1N4MfwshAJdtesxXl3zmwciz+
sU8CWkOdT70qfW3TVDhR/9gRLXPLgDYVVfd6h0SykTQqAWC0hh69cFwveItDDo2Isl8AjtnrODNz
h63bOBhKUTwTGTeumjKb1uxg+hGr57R8r8Iz0JkHjQPqgkycBw1RwaqKs3bdVg1rfFBR+SDu33SD
Gm4nwJYrXXhYR+0+v4LvT4wQvsrNpOQchWrtBgK/se7l+Fk1s9FN8ULQEOSnpR3bfGoUgZM3TE4h
DCfb1OQYMSETRS3OvhxzniLCjoTKomBdmPJgT01sOTKxxiZt2IXtU2jUVDn2BKEQoXLFPp+8yKN6
YzG3DqvoNcVJSm4iSvB5kO2JBy1g1SZUfG3l09caPduiJjSltZMrSUA1Jrci3BgD9S6QiCcYhWRC
5qgmIRoVmBI4paJPJl28oAgBMv+mWN5OA/e4M3HdbUM9fglGQvTqIL9D73bA/8ABL+RMHXacnGkw
zAt/9GLOO2mAP3RDF5pdpBLRuaS8ccM0DK6tBn8ycNlp3Hv00jfG2FEeU5i8n2wZ0FI4Daa1mfOW
FpXmyVdDYRzbuOSQawynonwSDVcDp/iUdBxRSLhhM+y5C/Mf5UbyBFjxDtPX3puQlCkErbOtZymw
oojNu5O+vR9vmJN1S4aph4D5t1OlgQkTFBaIFeDtzziWGmzFgFqfSiqKNYijYQdsJeS7H7C6jA1s
7Bxc2gp5MpXjjCgYQsE2w9ej2NRKgwjY16oOeVkcvc1tgHicf8c2ebJtBNm2L5OSKMCezuePMApA
3mV18VRENqcjDAvg1lT5ClN8vu0tXTuO86MzqPXBJm1hYdPevHpXNJjIYxEiTVQzi9pMlduE0upF
lkV5E07tI2jJjRK2lgPGDElx+FIwneAMBxEDW9WxGLKn2qvu8PKlSzXK7mp+26hkNxXpCbbAnGY9
4NOopHgVKemL2cavI9BSFLMJTHtNJcBYrYddlkPB1eYehx2wiaWBtAtAwZGljjYbDo2DQv5VyXVq
WPmG8oRwjTRHYBhSBsUxOx0yhPCYC44GuaInS1wI+kMbRhSlnonUzovZN6MxOSmVvm0GaXb2Z3fV
yHsG+uBNH2UIGUw0+jbhsQuzN72AfJcEhONoSspDaIgM6p02ojLi1FZHhCTYaX+IwgC+H50UlFn5
lgGKhFECLecy0GR8uE2fk1o7+lfGhKKo83Rj1fjTodd5Zgad71PgfFsnZDhzLxoklbidr0MFXDxz
AQ7kMc32Qq+JC7IxfxCPoi97BmvkWPEDdLUkZNWKJtK6OH5ibXwEv4eDYjTmoEtaDGXuB69Nbn+D
S1ruPCl88yxt817wyiacao3aye9K/WSyLDJZUl0jSzUnqWkn2UwsFi1WZkfxuWJp0+eYD0PcSVDc
DBPwbGnb3IqF0yFzQ6WtIBSpg9cu7A9DGr8Rttg9JBE1j0JsBBpW6inSbnyntoN02UdNtml9hb5f
gnlLRZwVW/5LpYhnS3QQnNUyhEc8F4ReG69l2lYLLab1EGs4vKyRGsbSO1bajNZGTgAGsjlKv2LU
y12LQBhleVZcW5Y6ba3BKx9bTn4ryyqyq7TLqpciN9pFxzCMKIYW4xzPjU4myvyyBUj3eKXsCqU6
prFxK2DBEDSDe0ayONdpYci5SWsP/1U98/9OJYgqGzOy6uMS5A75SJOMf5Yb9fcN8j//2T/rDdlA
NKBaQhjM4f/odf9Zb8jybxiLFEPAA7A1SFj/rDf4OxpEEf4hIVsqygWGsH/WG8ZvqmKCZgXPBdtL
US3136k35DkE8e+xjDQnV/IvVZ0n+t9N7KugVzvwbCZK/V2tZ8RaG06qePeZLG+kKl9qRU4S/HVL
LMp3d+n0x4/+fub7o1Tg7wtejJWZ9HaJUvPaTEJFKEgIYCtA8UwhyKPi5dfXkH8sov6+CBXc959K
+HIfQPUc3bi97SfN0bLG6XXD8X12/OHFgwbaYWis1IlzC/hlNmTNMz75hO+aip/d0/m3+u6eJkaK
7ADrjiuifpOjvIPgTbdqggGSUlycBFYqPvCsTVpKQ3qVpdtPPvdcHP7syhcqD9WWGIiWEtkGLJNW
vkGL5+odTByfaYPoTuDP9mZsOBW4ao/m2SeX/eghuqhVY8YipW6VuTvSqLluj8l18wXXbPaQY0H8
5CI/KgX+/kovUjwZxysQk3LPxSMPkwd3pN1vxuqamYXT5gBLaTh98nE+eHouZ0UhHlO77IfB7Q1r
Q0YP3UeaQB5J1jj/Ep1y05s2LMOcRc66iug9rVafXPqDL1C50EEwpx6CSe4bV4PP3YlT0wMKqPxt
ONPqcZcVNXdU2xPK4QSG/Mmt/VHa8s9beymjsexBwnk9NW6sIGHvbUcVSMo7bYNkw9EGb+NNyiyh
/uPM+rHq46MPebHm0FcYrbKxLLd4LO7C38HQoCxnvoPk+YDJCFH8f3g3L9YawuIjS43V0rUlE735
OYUGo472++ODg8Xx1WUJalmO1Hvx6QKHEuznb6FysfroPRVT71WECawNcxk+yI/ZIQ8OAR56ax2c
MlfZ9VAdYhQITvcNgTy93WN26OrtsIdv9M0DUhOs6EsARz7q7bJ+iKDgPndX0kJasFb66qF8zo/5
bQKlxcGAv9H1g7TiYLKu+OObKHKbg1XIX5KSQeUXuoCLb9aiVGBsOFa9bdRdrS1tha761+a2u62t
A0z2ZX6Fmcjc1G60Gre6K+3BHw3rwdGWqrceN9Uux/681pzRzbawz736W3CojvU2THfNtjrat5jM
sMBni+Gc3krr9ro8AfPIwhvNe4m+qFf+BlwgXtx9vsVpBVIMCs5rcgN6DTlT96JpLBhHaYfLY9hU
G6JAo327rf/DlfFdlvDdmiz3qe0ncD5cKj8MOTMGmWFS46FJ7aKTOR88PdVJO2Vh8df0vz97Budn
7SdLMm2BHzYDSUWdG0MHcom6WRQCvJ9sM4EktER5CmDf57OGtXoKZQS1LCtdU5zSUNmMTNKaT99w
86NX7nKFxkNdT0rnYeMlGSpn6GlTZmPchtFcE70DkhEvavIl6cXeS0mdynV/NwX6UqKKx4yAc6eQ
QUVnONrQZw/gDAMKazQyyFR6iUK4szEnl7eo/ysf0DCVcbcjTitcU6SvoCI47ImtUyrYnCU8dr1E
g17hxJBiOaA5SwpM3eGGQZiFAssckViL8T7yZRdKLmmdKrlDXTt+BWd8XQ+kCM7pJomvnQZZP+Ay
dojBKNcqWb1WSZomvU3TTI9Bh2MsSh3O3Xd5UG99udYXrZyS7haXa4JhkSuF+jEDcmtn0I2LF996
kptPNL8flSHKxZ4VaaqdaGXhuV64jcpH2/ZfLEk4Q9iezII7iIzJKG5xJ1okYld846zDn2xiH6zp
8oXeoQ180ekxcgbZK18CVXYyS3VClRLAI1nFN/dQaRjgqZ+t6R/smfLFxqWhtgoNAXupxAPJTjmD
qHnI512TuIXboIMpHd4G5cjy7m9N0/zkc35UwMqIW74vtiY6WCk6UM9FSHXK4naR4dxOMIkHTHfs
qNhr077TyeK7/WRT+eiTXuxempp2tapX0Y5kRtveJXV1T0LIdv5SI1AagLG7KjnpMju1oewnf2e7
v77yBxWQfLGbjVLWxjWKs11n2ftSU5iMdvvalqgExn3B/57LoF9f6sO7erGF5aJPLOQBipuP4hR4
Ymfp53nq3Pr1PXR2KiPCMpuJ1kbyWekzL4g/WSjfX6LvVugB31eGGEh2O6/ZS1gkvP7WAqadBnA3
ZHkfshp6o3n93gHgV4lH87NFWrE+uvjFKq2B91KTkJJv6DDG21sPhYbF5hDlTbqQBxsHbE57ESIm
3ZrmKgvifQqWKkXdWVZHuPf7KeldtKhfCzUHQ0iPMN7AfwDcES2lBrHO2qrXsbor63We78eJpQjo
0Vri25PXUuMtyfpegKEC0sfEaVpa0ow3HlhltwHfrEfuI34xvDzzxr0MJkZft+q074sXjUEWRWKw
6boNMDisH6gpBnM7VVtzWIthldN6XUg0PinooGeO3n6MH1Xl2Ke4mh917bZVzvbwpdDeGu0hze7k
bhMjqTXfOpCRtduBciXuT96AIxPpRh7mX7oO1tWwkbut1G0D3/V1Vw8YEa5pkWFxWhQezT2pUK46
a+Qg0kUY+zJpG6nqdVy1Z/DqxLxFfKyJAXG8t4vSJTtmCx5hRUcFalu3jlvb7Ug06srjMMbuFKl3
gCU27egKMR0164tq3Hc5Pa1x3CbkN8yT36bQ9lGirwPAG4E1ANJkHmuNdzac00WtWm9SJt+OtXWv
NUc5R8mUGGciaw6YvL7BRt+b4XArw4ekC+SCbloFSeX4KQZ+skFkW1rJY/2tl6y1TZWT1pVTRNnz
JGxga2FwE1o0aKeRNUe7T5NoM5UZs2JuBinyTH8scSWC+ByVpgtrR09+J0xqodWAE0oakG+hv63o
gNpO0o3polL7Q9DiBiRFWeT6tEqyHtOWsS1hwzSoJoYpc8g+2vWq4vrYQFNlOo3kkFo0mLqiZzI/
B/RCI0r2VmHdyEG1zRqMRa2KcpyYO+TOPtsNNuquzu+SIbuOOsABUAlNWbhktkPQwtJazrfmmjPl
uYm/qDE+ugnlH8N+xgTzWCLtvxUYYv1MrO2pcE0NUXZRH4xErMYI/rBmEkwTWr9rykDe9wH2JkJy
Xpo8JrHAZKrXjVtFhLve127xex/o/N31vvli4f4CWkuysLINkmQ96voVQUDGeCpjcuBK/aYT/ZWC
8TkDgNKLdqPTr1BTeSt5uasDRvFMa2sEJyISVkgQ9xY5zVEbkzj/VSo83t/hJvA1f0G57UWIhrQ4
fGYsSiIcHQFEzKp4ZGVdxKa5zMKTbISf7ZMfLTQXhZiMvZP+X9u65ehO9bC1yo7xOEKdwCLdi+Pm
Wxp5y8ajpDKmHVlFv17QtY/qgYtSxET1p5k1PmpLZbTsewe/4QVPu3UeiaNKrAfM5qVWN4u2OOK+
X+TpHeEMjk/BJ4w7GEtLWGtLUs+dIjGWoiBBsmkdM2MAgB02n4O8qCBlBNTq5CRWtIxx9GnZuc6+
CkG18xr2CskiOtMijT0y5r2UNqQpLTtKNHQgqxbRcm/f+B1j+dvYJMWJCEvznPbT8te34CIP4Z/H
XBSlP1YKQTeheoMaqgZMvUE6JLtEOWfiKzsMCSGYOIeW2b5E7B5Qy/FUI0yyqVkFfWQx3rSDK0Aq
4DPIDAhGTejAwr6icgNKb6xuwDx9svnaH5wfxWUtJWsB5mn8/emougGbsCmBA/P7DeKjRrsV9rEC
eA6iCvzwTcVwnvGXG2fNleI167Q3l1WY8T2eQuVA8EbPQ6bsEwFiquA2BxVu2WXbkm2ePKoNj9sL
Q0Ti5b1NTdxhjBJ9gJxW21ggwbQYXkbGVA63KSCCEOEoUR+ZtKoJy2YUiVJzRredU7BANi4ItWbw
/y1J3+YjAE6hZdgEqxp4SQxnVB4B5mnkZyGG91iniuZZ6p9kv8cFfFXojNWl8aZRRwJBBbLSm7hx
E5AV0bWGcM6AYCPXPIXSsCQc5Cr/MhRYnBVrbaE+CqNyWfZEjEb1OuPHV3CyBi8h6sVY2s3XrMGj
bp41dm+gjyaLbjtVnzxW+lxo/qRumdXV3xegkpn5KkxBzs1ElsubPJvEJlGM00jiOVF7TCBdHVty
9OCTDFYOX8vgRk+75SyOGY12NbXWMmnqs9b6ayuBsebUcYgu+f2QtevN8U4vBwc+BngrdELQu9p4
njm1zH28DbiWaztmSES6LUvfIjUUN9U9NHSdw3zTIZBxOcc+9WTWZjGikG7akrG7BNePKiXdxba5
jZXSiVL2VR0gdZmvotBfyZnvoM5eKJQjv379zA/qZnFZN3uVDCDVqyAMfvVqwEmlcWDz3otuWmh+
s2V6dSxDG9eB9lpI4bkVm8DE3s4XF/vJUa0I4DPKG7lyNR7zaJSuJyNnQhrf14H2RUlr1/CbFfox
xMX5EqHIUsensiDXlTPJV6Ournp/2FtSDjJeW4jkGfwKxlX8oD7e6FHaWBExtDyNYyZdS6Bwi95w
/QKVCcjcsm23ICQ0RJDkxCy6IV8xPTwU0L3GsAC94G3SFFUb/10Kg6GosRGgiaOHso9Wxnxizu+8
qMCWMQvYFhjHQarHG6BZzoDf32N+9uvbLH+0eFycEuBmMzRg2LQjq9Kx7Io6vb5paWASWrEfm+tB
4o8Ta0P2oFPW0Ms9KGTInBK5OZWjTfTtZ21F9YPWh7g4REw4sRhOgwKxIhRHCHb3Yryu8d7QzmTe
h6vqhXzWq8Tsz5TfrjrdNa4fW3vU0qy/zHjL5gYWBGTlSdEw0IxfxuR+QhIG44R1Ln1J28mlrb9T
7MWcP+TqVnM75Xm0UxHiKfa21/HmHT+5sR89v/Off3c+MQtiVpo+MWB/a/TGgkeVjlZhOI1MopHT
RcY+a/wHZpD7fNgbquRMDTqy//Dicznx3cXjqUTqC1TQVWkIj7KCAt7a54X9nGrtPigVJHHdnhg0
4gCakx0l+4qvVYLA8cn1P+jwi4uyJcnQnigVWkdyN67hQOzVUgcFGZ+8iB4/eLz33lWvk3oVPfz6
mh9ULOKiYqlicsWJetJdmWNtxrDIsk7zuX7unCSUJn0gFkhbfn2xD1o1uH5/vMHgaBprluO4kVHe
G6zNOlGjhf6qkCmDgy4NCyfHlQRx8yTp4x5MyV7nHPTrq//8ZK/YFxt+V2YyYg9Fdw3k+X1qbKb2
OBpo/fiYcJg3CnyZX19Jnt+9f92tlMswKJgwYzA1nBPL8VruVSey0nvBZ5zvLLyGTfVWl0Bq5Iit
slZhS5LorVGaRupnj9LPW5EkCP14p7OsqRpVnSw3ZrdMFc0h7HEpx/TKuZ9ISPExyqSJWkv0heuY
X+uTT/7RdS8WxiTp5KrXRsutbXAE5uP87pbeQ628h2juZW69kUnOUMSnMv/0fn/01V6sgXYooz1j
gusO8GqW9AHr7GEe/mOpUXAKmwtDRnVByUmAQ+vvMkuDxf5IqOoT6fYnn360WqG1gs7x69vw87cK
kdmPdz+ZkYE6ClsXvNkzcONVrUEiEPom9kaKfrFHzrOXPf2z5+3nCwdJkj9er1RTpshdYbu9Er1Y
jB5TCDYAiOf1ylKDFTHnRFh8CTkM//oDzlP6nz7hF0tVrfu+Llk84eAdN6GGZZe8OrV/9HzLCZT6
1I80i4vH0twQ5PcfrVWKfbFWpUELzBHfExV7t/cnYNJMy1re4HlZtDJzLxhWwrL7D+/qpYmy1ZEE
V+QxuT6tv3nByHlPh0ll9x73SiUWnoYHhDQLXff+uOa/ZY085yn/vhSQMvj7lhfE3PlB87/+O2k8
TGGhomAd+ljlcXhOnsdn1KVVmPzf//1/6nj+X5tqfH59RnS6fX7J0+e/JKf19xqQf/7sv1WnKDp1
BePxeyofT+ffqlPL0JA30vxGDmqyPv2lOp2lpQLzpP2ntZKX6G/VqWqIWSNqKe8UCe3fUYH8uCi8
x7nJQC1sE9akjeb04jEe7bhKlExU94bHTJGE01QzHMwjTi5ah5V8HafFJsrHz+YjF7vuHxe2oVMo
FspZ1fqXsbctK2XTqM09Gv1VZeKHgd8Z2vFKmq01gvRKqUdrOU7dAakBiQ5E7y7yugcyhaIMvsZm
prbUWr3TBgOqS/oUTeMqoDLPlO42qsQqiQAZgBNC2X7q8xc51TdYQpckkt6kSXzOi5eABq1Rplda
Pq3q1DjDaDvYBoUk2dJEPuVIyyj2pmGjRsZXIraCha7ZZ9FAZwZ2W9Gujl4CDcd4nRztiT6rFj6r
oFHdrrLOfsphtCq+Uh7eaxplHIDvJAxfA3hxcQBtqxpuO6Oln8VaSYiZdewTkwDW8Xb+kVh23Q75
JgL23o0r67q3AadnihesMdFy8CNmuOFmxaS9sOgMrbSL2FgbDLYrDs5XmfC+jQV+vqzPtpkUvQZB
G62R4Gkbsy8ebc9bFer0NIyNvqgDKaBrDKV+6lbAIe7fo4s1DHymWkmkmqNFLTnCgMtmZIpYlpY9
UAaagkm9K9hTMy29gsZGxgpJayEObaP9bO/68UDx/ri8UyKguQBM+5dNrKzLtB1A0N8j6nUEPvtA
r9d2OTJn1MnObqOFavTXIHfPneHvAztZadDawTIeQ7qcyOTuisZcl+MwMzvrRz8ZHhJMt01ebAJJ
39JGIU3JWwHMdfRQ2yIqvUFKuwnx0ozsaIs0Z15vlKfcGx7SGuR+wNceGVeMhR5lr2W38ZiUDPvy
/1F3HsuxI8mafpW22aMNQEAuZswmM5GSSS3PBsYjClojoJ5+PrCqb5N52MypO6ux3lQV2QwgEOHh
4f4LxO6UHkDe/HXgFHvcTdAgm+nDmrxVzXmBY+EVBQ6WZGG3TFPO4RDMBRRLnA0WSWpeVA0aT52S
fUPrY5lJJI1m5KMcy5fUrPc4NGEVbG4Rer9xrew60+0LdCKvAjFclVV1h7oXDrfKoUoQgIi4+rr6
Q4cii9YiguBn1zbbZAiNy0Sv13BAjl3wA5jYysqy66DkWRERTaFcVBorRGvXIs12Ti73LNCLcPLP
KI5o6se71Z8fVhOYSyIDYgjw9B+zhS6p6yzvreahVt370nLvY6xFua1iTw6nTQXt3GvgSwfTK9v4
2PbU4eri1u82hYEnujlcIbi+qav4IoIRphbBGrljCC76sTRTVAzLa7Q2741RrqLUvignug44T6kp
tSVFGw51Ve3MmdwJtjsbcgzmO5Qyeq8p2yefSNj42RIp103Ofovt8RAlcI9QlfbTeg+aaoWo6Xcf
fl7fWRQYQsQ88v6xduJVKQVPRCcmylCjxKalbdfuWGww51rrA0w0VUeKtsPBAPLvME899Jou346m
PJZutxxKiz2ceDZRqGhz+tTNMRDdVSYoMVBJy+yBU3/ylBADDa0/Zq6+ga46LVsNvmYN1kDGZFko
aVaPCNhd+X25LZKfaBIBfYdkNNgISPyodV5BB6dd13vZlFvKwNfxDGBvC2tXCiK/r1y/O0Sv/7xv
vAcBnkBk/vrgM22C48a1kQz6+MHx5soshBGbB+Ya63RCSmBugtFcNkY+CxRdub2JaXNwA8SYNpfr
KXG5aZGiVgamkcVB++EF6LbnGlGJW1qxLWEkIIy2rg1j61sGfNbk0slwiSrkU+OAvRHiofKjH/Mu
0dm3uDGsa7wU/NHdYQt1WaNX//VLzheaf1+1/nxHoXKoOyo4TSSePr6jkeqVbSVT+xDGNoqKjNnr
ErvgHvtvPz4TG9+6wL+Nhs4VJBWkGOCqfBytQ90Y60COUqNo92DM1/bCXom2pHZ/aCsMvGyUeTvz
ArnN5YBFhCpBh2udHy5sP/fOvPnpfoYJM7+wo4FvRRLqNE8VJnVf0Xf9Q4/5xBRXOwV/5nQ+VKvc
ojloQf4gy0iNTW0b264st32LnZJprjP2E9qSK6uwLuNWXLbwzIjX+1DaFwVAcRR9ruM8OFREVL3L
d4UrEVcurk3dvY7M+smYggPAcLo3+kOmdLdWy2vmo3zKZHwpYPnVqbio8fgK4uBnllWbjnqYM8qj
mporkUS/Gk5t3RqumphBSIEyJ7+DwQBjPMD3cLQrbMr98VHjd5CSL18C9BcwpMZwJSXO68p9o1oX
gwgPJcZmZz7yvGLef2NhWrrhCBhKqqaZ9lvt7101qNR8yD8h02opYsuldiNS/89P97fS/P+Yw///
m+lT2GHa3q3iFbJx//iF9HY7Xr5mv/7n/7iPsqJWLn417a8Pefy//p9/5fG6/U8kSzTNdtAecyyb
lPyvPB5xONWgC/oG5VYR+/uvPF5xwGwT5txZ/081VXtWKfkrkVewaeZ3xSwoh5ytmJXo/oamHH/v
wxqx8Hqe9x5Sg/DReEjr5BqMDmZpGohPHFTVgNuNuIO7HgMENwYFslNcwmOKSmiYZewkng9laTdh
C/GEly7CYpNs3HVeOCp0Yj9E94QGhZsgPdUpY0KP2AoRLS/zFL33EH+RJdlweN3Gtb9HOAoqkIrs
JFsyn44YiEuUN90mvC5sm+ZDbls/rNjHoVbBITUzjMQzMERCAbde9m0oF6lh1DemSBEbHuAy9hL2
iylhKeeuKF7NnqfwC0Qdl33pwompRJGBTrUC/gsFZ7/26JrhwjJO1s/I1J1fb8/S+DZmDzW+so4H
tqVc4kA13Ywm/zTg23VT2JVyX6G9viM7S/irjhSG5wcSPAO2qQXN9mg62i02iJNtDwhI1B38bqnx
ckUHoSMDMPcsSthjKqcIVTsFnXKFTHWiRV0d4y5ulKURJyOWK9VSmWw9WOQAbG6npLYusIHI7ttM
L18is/BftEEbYAZDg0do3Jpy81r3y+noGHC43VijHm4ERrzIzFx6QNphjaAB7jljhFdAWQz7OJI0
2bs8r540vfAB8emIJQ12BgqeSud2pJJbEfS5BPhqldyaXZ+IBTQh4xE3gPC6T/QUHG4tZDkzg5un
Egeeb3Gp2tsGv+DrcOiae03zlafOT0BzTY27S7og93zXETvVzWDMNYOOdaOFJoU1fTOpqP6MxtjE
EzcSzdVggSjRDfdFBWp8OfThRIZn9Fd2DpfNlBNGvZWTXRsq0ixOMteA1V5/wfUsuR4G6b/0MhES
qx94egH3jhWKRBBy/TcYQLcGtxheDlHsHDF0LZ7xjVSfqzAcHxC+t65VDJ3AGfIrRmIkj90EwUf6
qoKEBpm2VOvWw2BFIZnKdFqdjrMx0rHeVfHULUfFSjx3qLsHzp+rKEY5ayRR86JiwG12ZlOnod9C
LkDZd9s07IccawbafonaLjU/K1/QXOBCCxL1aJZacJ0lMvg2AfbZvDHZ9Za9Sc8NxNNUJ0ey+uQo
YN3dpBrZ9hghQ6FNbbQxQpqerSnIzC1pHgJEQjZNBpA3dUOa1XGO/1gKM77r7fwOF6pyPeoSIJe0
62uU6xR8LBCimIUi3JmIhKLReBT6mP0xM9gvrXYMjz4ZzU8f/fuNlUDNbpBT30ZJlBxnv7FgMQrj
MR0jO1ogrZau+7QN4mWQ1h1ZWFDLapWpdQE0qKGpNytYaNgNhniP0XdGVTAQiE4ntIMd3T82QWPD
bzQ48DVwL5EVdntl0Bz0K2Ryh3FbcdBNcyxQVx+SezXUi2fsp8K7UIb6TZv1zaG2ABGNGKnuYVuU
D0XtxyBu/L7FHnOSO9TwldlPrTmaUSRnvyntAptLqpBNbUwooejVtZxSeVHaU35bJR0lWXQPtgFx
ZpchxLEeSiBdplpZryYiynsrDPwHMWINH5hGssrLrN++O3M+SYzfMOL/PuLfwjdHlashhWgbrnOa
GKOz0Gg5clAHQwvSR9yFobBRiLAgaErEKVrNP6CJbC07S0CXzLXuuaSvsLHHVj4jpYcxvdJ2G58q
7xP0jMuyV+GGKZZ+h6Zf/Kw2cXIQ5M/rOC+n3WBWwCHskvuNmxXumSqlYdkfziLHoqBERgoEh5KX
QSJ4mgHrBkmmKMuDHLrxyckNomYENe6PYZrkt3Cew7qpBgzR3mZ3nmc0Ntl989yH81co68baRmA7
0BJR8ls9hf1pDDRjkiFWrweOpWMnIJHiMaapUP/MCEr+/Nn1kRatAnlxb+BYmy7KeYFM81Jp5kUj
5+UTzQspnJcUJJPiGVnx5J76HSuOykpxkPMyDEYWJAFM7hut7Y9A9GIkQVi4ZRQqx1H1SfxaqvtR
a18HmC6U8CET46db6QRmvSQg0pnFVk/DlMDCHqfKxqM1tarnIwu1AmDR46uLcD8I/mBnwoFkRwdx
tJOqjScrujOHnLjvjv4qt9JDqH5LokM8vWJpZeLyTWe5im9j8VzTV23LPxCKUYZvAaep1YolrOdl
dszC27x+zYeHSuTekO304ioeviMtthB013FLL9EoH581uFDS1VZBe4ie3I7bH9cUDlXc8cqLPJ5N
gYdXimx1gHA7AjKtfW/1tddGV6BDQABzdsoOdwoPKUzEVXZJtp5tlfQD9hC3wfcSTRWu2wAQewzD
1930oqRPeAYY6nWCVxS2eVG29t0fDlDI7zZLpo+upLt2xiPy/eDpskU66/5X0Vowx6lwvVo/OOET
Qm30YINlk/ZLk4aSk89Gxiqca6MkQVf1hzzvLrNuWMS9ue8qcSB2eTO+K8iTJWL3oC5vTdz0Qsi8
9MABDNa2a4AqVlpktBNdWbV9r25LJ2yBHvqll0vmRDjahTIL2ceYJmxITjTSgZybnan3Cx05lHEy
LrN6wo3WBUk0IkyLHfSza3YXMp1WDblWGwRoY7DQncg4uqBBY4z8zGgutb1YggtFpIs/pr5/VnP9
RzqqK7Ken/rkRlBM77Oh9GSdPyBwth2q5tBT+8/aYt+X0nSAYT5rcjvkxWVq1ES7SL0SKqg3ws1d
ZcitrefbIbtD2A37B8P4jsypN439HpU3+DjxUoOXI+FFgFR3KXDiB3dhTn0OR0MPITLoY+1NWWQS
yylgmRWAUyeLaD7EwmvxFrxUHf+6lu3Cd8ZLtRg2GAhexJOLBeeIch3kFIkAVq+ls1CljXtCbt+l
EuwrhJFsP9ivTcFnMRB7/S7se1giOuVnR1wUyHjGPwocuBUgHDa6XHi2e3l81PUFSkNcZHHeNGGD
Z8FVjj3RiDmbXUPToreq0fvZpMrTVJKYVeOqlTlU3puyWLPK1DLa6fWLK8CGfTNz4wmjgLXiz27j
l436EmAaho175mYH278zBVQXSo2JvsqafURLr0UEiRO566BL1osKyEIJ0C2gpxxg6vUSjtc1dMen
EPXZgFZ+GuAoHO0ClfxjhkZJdgk7Jabw0T5NrjdYAkhUu2i1KwcXF1lZS7v+aQdww47iYdSu4Rsv
6tcaZRwz/gnhb/pFNWypVct2KJd5d9HoK12/TnV01apLdqDZtNvCRfLvoEdXHYopor+r8bQm3dzq
8a2TJRdCTVdyQDhZQIwBVjDrO+Hrh4i6N5krEhEDmJ6JS6OI6rXoAfJ7mD/uBD6wHXYak451prau
yT6nqvFs8VSml4aZbVT5RzsV/BACU/ENLwGyy2BV9FC/QIJCbuV5G89pb2zq2R3LJICxFeGr41R7
Bw9LM6VTmH4Pg3uzvnZhM8bac43gqiECZNL+KNNpGabkvfEOq0ev7STybcmjQJnX7LyoHFZaGt5g
JO5FwOB+BngnBuhNzFoR2jZ3L3GuL9L7HLhlVm7rYE5XtEXolE8qJdRMLtqIki0pOWhntGTxhriw
hxfYnAv48rtRdbbUPzCA3vZRvzD6P4xEg2O0LtVdm1eeHr5WMaINKG2aZwospxyzt6OVe55h645j
o34DC/gDMAQThDIQWpEehsJnIcV1j0kEAt0pRh2VZi6iIh9LWgVtflUbYwa/z1a7b/BxXPKZgZuH
yI6tqox7AI0kF4WfIsWEH0vyiIWCu1HekgI46TkGamQKaMLh2d5Y8UHNZllanHqvrFQrrlr8Dbdt
3hj7sFf7lcAgkOwqhjfWYX9TuPhpl3DRV0kQ3xCjH8ssYo3MWXEI2q1v15ENqUHS+gnH/ajelukh
aqKdE/lcQbBaEskvu/helF4hvKTDKTqZVjid2CvJIbEPtGHG5KvsK3/rQ4ZfYAS2Fdm47vRwm5ah
ZzcTjq8oDyPHIKf+Uk3qbD2V97Y7LgLq5epRyeTRAtY1fnPEc1zfKL2zy8J6YeBVg6A6nqLHNrsN
xuzA5faXTslRPKZ6sFUTasxmKT3UpU0X3FF4L2kWVYekty/BzKB8iTRy060kspnWhNywkk47y6V5
0+UPLV/HRlLBa8e949NmaH5OEcexcj0ar1nY7grTv8ntB2482NBq3qzbLDsLtFm9zVTMnqv2MDn2
ndagETahvBU2Cyu+Lyp8vyb/W1iUBwGovfrDmh7tsVkmLmIj2JZg46KeqXOe8J1Zi46GALwtYLcj
d/1b+3BSzTqtzao7xHZP6jBhYFymFBrlN3Kh6ZhgKLOZ8iHy+iYoOfFpNOhFra6DkgTwLX/+W+Wr
/5cu9YcK1+ZXMdeGmtOG9/w0/9Xxbv7X24+DX8VcUvrwL95beelG/qJd9wuBk/ZfhZ35N/9vf/hX
kep+LClS/SgkMBn+WsD+fV+mcqg2/ecu9rr+lf8I/3FXyDb8Vef/QND3H/87xzfhRxv9+McF/9qc
/rE/y122jVYSMBUEdB1LE/pcuPqz3CXcf1oUq+bogwze3Ln+d7kL9QIg6yYLgeSfzvYM/vhXuctw
/+lasycDhX/koP9OrevkdsFSc+jeo6iKGAYiCdZJ1zqORvxZpiBcUt1p7hNhJ1ftpFmvHT7361R0
xJk2Uc9E3hN9JgeVBgrbc0EfeQYK228o83c1WGVo/HQw3Bg0NbRGeamZABm/1+7FFN8acb7s6ptG
v63a2KPeuAjcFKXb+yq/M6Jk1fUv0oTQYau7rEYypFp3GmSDjs7jLrUHwk63s+RNjjsz3uDLHm++
KL7Q3ftKc7wcSz8lDhYo93pGMyxHmW86hB5LtfJojui+S9OqPre3P+KXfn/d+SO8e13Qt0gN6ryu
fecco8tqIRdUiFbKuljWV6UnblIq6gttiYj37t0S/eQqfG7k+efvRkYPXVH9gZGx2oWYMfRXfv2M
x7BX5dEfcjB3RvPH1yOeYGd/f9kTMCDuqEOWCYYsd423rrx1u6oWySJdmxt/S2xfZOu7r4f8bQ1/
XE3iZA2PBeQedV5N4S7y0is0gtf94b8xhDaDzdiPwj3FX2uym7RWV5Bltn9MTuRZ5nVQQd0oHrP4
5euh3kjN/65e/DWB78Y6WS10pu2Kc5+K0CVKxOVPZ1M91LDbi03/jAf4r2CvX5FzGYf8JtzgdyDu
EaPon75+ihME2NtTABHFVgXCz1xROXkKI21QPo5hOzTIT5P4P3Y4E9mLbvRKiyoVut4LqrBfD/qx
2ff7mCerNdNqS21xxFw2yAZ2kdzkLZa3wQAYgpRl/fVgnyxU7qCqa9EPIvIhcv5xbzSOomQKDqgY
JioGNf50uAlcx18nIyiCHIe9rRwbbAynMjsaLtVKNO+cV1QgYdZXojqUWSOv6GToV0rkJL8wVjP+
3qojPALQMInPiK7TtDrlBWumohH/ImVhmHOip6vWynUj8MM4dHPRUzAFDmrzTMj42B9z5iYrSCqG
xbRHJx85mRbwQm6q6XA/JMCQRYZDx5qeS7T9evbnKPBukaMLyDshEWjM2Q5QlHkpvAtM6djjdec0
49bCbyZZ6igytYvYys37WlXLq6EY7UONFIy6oMRPyqVOln/79SOcAKc49zhddcR7LOpqPMUpp0kD
HYDPsMv9DZqfZ2opbn413X00nqjG4DXlTUH5LbSAv6AuWh9iMFHrJNLGpQvpdN/ht3oGQX0SyVDy
tyjzuRYADtxwzdO5nwoXR1zyu3UruCnB44V4BxJlZ9TOLxHZ/bYNnfjMYXyaec6Dcg5b+DG5LlZK
p+jtAjJpi2c6g47UM8pMqutIusmDrcfJNhSiRmsgHKeVgSaqBZh5FMiUiqZGj3TqqHtJLcnPzMMJ
dXq2NKCMwloELwNTRhMn0afTcSzrq6lah2TNyygbE0qsHYojCZYgqu/8TPp07xYRl81gBJXkVtbN
mdVBfvV+hc6YQbrEtCe5F1JJNk/OMXPyqb3X1bC2WCIhSoG5xqpIO1pTIRart7kV6/3aCWlwbEjx
1Gc/rKtXmyKetXbznqtGOFT+9zNPNe++d/uGpwKawCJBDWv+31u1+N2+MYK+UbpK79ZKJPphPVnu
dBvTC9vmZpPd2mYLFlg1ulJD4m4cfrRUmJxVagtqZ1Ndx9dOlmXaoqe6Vng26oEPFMiC6M8LBBk7
GfonWcdpaJ2PSQtkOxA5PqQDfOHj7nY1F+iPnVtbYoB/MaR1hsMgPcQhw0ZAwYgJNje6r45NVciM
IblUY194jdPSV6XZgha24Syn1rxmxyUbelDyHFrq9OvOT0hnF/4LSfTsnPTxCZNRNLZUNWuLIq8N
hTXneqghJb/UaigSAKX6fUHxbltEdcfnrTEZDhwNYT907FR77M8cRqefdX4cVr1L6HVN8Dwni62s
RNuWgWptYwOYSyNw8E38smdvac7i6yX0yVBz/5zg7gKWRTHx45urrSmj2b5w6044CdUTbU1Ro1+J
3cyZkU4DLMsAEVrDJrV16NdTZvk4lNZU1VCBJKdnGv+gVxZv2kwLV7rIE3x/c+MeqdjqVQo4hRY+
YKskrhEgrmLoCwM3druvijO7+k015P3+mR8J7VnuxzZoXc2aZ+fd/ukFQcwOTQodbRv/xIoU/whp
7lT0bajbJQXmiVFxSENUYXOl1h+0ET54H0/teuijbFX6ChaoVodatt05rUfxJd8nE0bpbRHHtxXH
sad12Fn83W/GU6NJPXv/sFROBXhSji9HbyJ/iwf3dIEE4Vw9rdRtip/aub07f/+TGcIMTtfofekY
H5z2m0AdudYQme62KA15j+9EEK9D2y23STbXxKTbBt9MJ2t+hb4Qaz3Wkm0xTiXNlzw2neXXL36a
DM9LaA6egkjsAvlw52zl/fcyB/57p/tbLHeqO3TYkxtjMJubMhxo4CJHHQJoNkfZLluzU37mbC1I
e0ZpeJOjKs0az/b2oTBL0wEEjKfJBrsKCryhAJm57tpOXMiujl8zMzYLsKqmWm4w4OYKWJfx9HdP
tfllkD7GAR3rOxN008eXaUOE6gOQICy+0F5ncrSX8MRb6N+V9MwszddZacce/l8ohSJ7vQp0W26+
ntHftz/PAFSc7IfcDpjox2dAOR7Dm4YN4A52t44o/m78LrUOmZ6IMx9v3t4nK4nszkEXcQ60aEJ/
HCpWkW8PJlVBhcA3V1LAgqbU0GDTjHvGYKhgdCGcgJC0yzMjn2SX86pxec25gIKXIlCjjyOnTt6P
cVIpW2ywm62Cp1pRAkgQ1USUT0p0jbJc9bKqLa8Kyv5n4t4nUzxnbyBxdR16gXWyZqO6TBMHpZ5d
WQTmBTbA6nXO2gMmi4X511/zNGGcX/T9UCdfc2jDTHWSINixZZ1tpYYmTU8gBSNZ3aqj374qtPSv
+uB/PN4/fT8Eth0gXJgLzOSP93syE9gFIOUb7NrA6by2UZ5stv6lChz+TDD69PUcPK7IAzHBelOc
ebf7MfjTW6fQeD1uJbOU1kKl/vpiT52/F5lv3OFS/e3rGf395Qh9GtPKHWhGnJ6cxEYM9gNAULBL
UneWbqZL26jQy3tUv87cgX7fH/NQ7EFLRbfsN/wu6mY1WFPWCfiQAm9jC9/2MppS5Gnoj3lO7dvc
vyZuJUp45i1/n1iwdBinUnekvMjYHz/hMKWxSzgPkHMA1qs4EU5Rejdc1vacOc5m6+owZeeSrt+P
FjbErAE/f06C4ElaGMdOqmmjE+yAoA2wpnW9bklLJ0RbqqnPdjYi2hGG1EGN1Ibua/uUnhfe0WBV
Xwq0Hc8kXWJ+y48BiqIrGvbk+QBstdlc7f1CJkQP+ZS47hZJyGLVG022DWvSTysEoGoQQZZNXpsr
HdfXndvE4x62Sbm2AkVufFutFl2X+jdZQuukDTWUtstG7qu4H58zO67Re1MbLxuEhS5hXF6nhiN3
dp4kuzQfh1XKrWvXjgFC2YMvju0o0r0qIs2L+67aD6NDw95p7TOJxO/fnXCo02fgSmVi/XoSmnoj
QkoVz97tIMNVrV9O4Ntb8zmvIHfoZ8LgJ2PNyQpJLfeAmTf/cXaHuLDpZebBLors8FhJ99nWAvWA
zWK/cMv0vpnS0Pt68/52b5zvGwbUB5op1uyTePJFo1RvpwArr10Q+5jiiGBrteEATMDpriZVNltp
++4iRUR95bR0In18Nc5M8Rz9Pi4qHoHIz0UNXWJyqI+vXURV3E66QgBx6JFiZvaqyApBiBGTF6tP
4jMnwO/xaqZ8UL1C6Ji3Pt3JOFjmogyCEGrJKPe4vFXHCZOpi3REr+Dr2f39VJ27BRY0K3Jn1z7l
sY/tKMc+zMPd4Fj7oAC1E9sZtG4DC8mG2SR/9/07S+3hBht9fGa3nlYkOdTnshRhy4IbxvyeTKxF
lqh0oBs5VgtnmSONtKsCWLCFC+KC9Q5ocMyU702Xap5T+NNVXihPkdXZ5zgJvy9sdKYJ3NzXoNqA
Mfv4hR2E3rMBmaxdrtOUTFEY0TJlepFpL451KLAGgP52ZjPNG/PjqprHBMwGt9CmHHFyLCHG2mMX
YUe7WWrN8/FNO5Ky9mfW7u+LCfC1JsjVZidqgvXHN8M7CM+3yol2fa7igaZX+hYYwAxhUdsztc1P
FtM8g9RXKDKqRIiPQ7modBk96u87HH+6PeL496lqJYfC91Uc1FD6MLoCi+hSxZosN8Y/9db/Ywrz
+yblRckNda6C1Dvfrh3vEotSK2TiO2W8y5sh9ZCIL9aVb2LDUIjd1NnNmZ3zpgJ8+vnIRqmKEH6p
OZ6sXaNtezkORbyLVRGueny3PXTzA2/0w2Ab545y6cuo2atYT605rVBMc5BFDFv8NSogSusWu6NF
LKPouyrrEVhZYW8hHPorUlrf83sT1dupM5ayjCW/HAcbXJ+How/EAC8k03w1u/ZGWE378HVI+CTg
MpHEWfqUc2HqtE0QJFrYyLwBOuJoQHEcKwOxh1Bl6OfBJrbrQxU26r4fAOg4Az8cIkBYXz/Dp5Nr
gXgmJDi40Z+i9eF1Sg38drIbfK0C+WNoq1IfhAPJVXs0TSu+UipQGNTjCmOLzRZaT7npPGsaDgIq
po1bvaheZJ9BXUUcZdFYVj9zW+FOKcK9UIygXNnk1/tc47LZVSYNSEUxchKV/lXwdzNbgCC2JvWM
3e9nccYC9KnO0YZ0+yRJq7ISUGY4xLteM+J1W2qzxNAYwusNxErHNqTGZGt8/Xo2PwsBMB6Iaq4B
3FSdf/5uZxgYbncmtZHdDI5eADwDSz+hdeHWZnHm6PpkE1J9h7bhUuUF9jD//N1QUdBILW5r1g7G
96jJqcFBBsBqdTEMm4RE/Mx4n8RQnSOZxWrxbuzGj+O5BbQ2jF/jndZo1koYyPuEAO/OLMd5K59s
dYbgjNIILw4R5uMosBPKFsegeOf3VrelJBIu26jpAVdy325VAFOKjjEI++YcBfTT95sZ6CwZi57+
yXwCIu/KWHfiXaM58qiBHH/ssQ65/nqBfPbV6EWRxrMuiWUnad0YyJDihkIoG1zNKwLVP45jBzDH
VpIby2/KMyff5+MBE+C2Mt/pT05bU7OyupfMZxfFnuk0xVq3ZABnpDYWDhYzX7/dZ1+PJIOGJykV
3a+TQJ0IIQLXZjS70bJDCHIIqkA+bQdkRWsN2HE1PAdKUHhfD/vpS9IFY5fTl1JPaY4u/Z7az814
F5Z6uInhOq6x+EGJ0h+Vo43EyM1/YzwsnefhNCpSp0ulyg0360LU1bBWWuhTml/4MZ+udylldgVq
cF+P98lpr8MdE0DZ511xekyIPC2cqOLuQ51TASIn4+2A+fOmBf6+U2DJe+6oFdRY3XDbq0p4Jtn4
JKj9SQ+jGWFReDv5qrGfWxy/VjJb1/UQek14M3H9bZBWu/36RT8fiaVj2BS86GN93P0hnWs3qcJ0
p3Wx7wWRW2/riF45gtrJuev0HK9OIw29S1QfKONbtMs+jjXG3YDJEklFqLbh90RAyR7HCm7+TBaN
LFnugiF3jn0x+UuSoebZ7JqzN655kNOH4OB3yRqpxMIV+vgQpaBU4WtjvFMV01+qVsOZKhTfEzjI
UjfuNC+1kRZl7QdLHKzRO7VEyDLwyy2mld3m6+mHcv/b82BJR19XcNGlOHVaMDYU+NJ6NWHtHFea
Bqw4LP7IWkO7wog4nDbAmrDZbkvoBWmdotRhGX5/MVS9+dK05UBx2dLuYFfUxxbENq4jctCfYsXu
9mbficfR6BOsr8s2vZ4Q7YYBnIRAOfUuoGKRvHQt9Aq9lleyRJpwTYMz++VHeT94ejmYL0MgGocw
Eq+4OC5An063utSQQ2jTxvNJKm6h9JXXighRkMr7rB0XianCSqgMElMEl6zZBRvLxGSBsXO76qwc
aJMRBs6w6hUxEyBoz6YLv0mbjYyrkpzHTDJg1nEDk9402xTk9+Q8ZlnEiZsNsv/ulGN6dHCifDKU
CYXkMgtpOlu9QIVB2rTmQwlHEC3TyrpQUSE8DhU+tCsRD9mzDu8EJHEwWNDO6dhAMg6Q4RiBr3ua
47uv1Vg0j9mEVNNKQ7cRRG3TKnctj40ddBIAKJ+iTHvJ1Dy4kwNGTvBArMSGctBGd4pZlMqGZpuD
nq0MClT2YvOid8pffYQgpI2NsTcgrvZctVE+bPWRnuslBfb+e6U6qZeovgXji4QGPkZsi+083/ZV
NqCft8AEVh4c6jo5shDkYMtoQOHVE3UExSbpku824O3WszhpXozC7oNV1lrji6u1lr2n4W2A9O4i
CCwogr1Cb0TcolZsbafUNcj2OOvk5dQWjbvAJgz3uBrMsL/JzcL5ERXZwOdLCwA+iiX9oztYOKgl
Pb2VGtiDNtuRT5hlSUwJ10CORm2FMc10hxUALVNcT2ErJq0NcRTVi/whE+WAGILptlsjRCy+rxNr
B4mPClNsqUfHNMtb24GwTtiraDjYXdfdlNAq42XduEkL8FVq96pPNNnWqYwvJrVWry0+urFI/CHJ
F0iLJcNitHo1xEJbDbbSqsS49LMRJWOtsY4F1no/8sp1DWgXtt/hM1u1FVZsKkTIxMzUn8hdJCCW
MKvDqVUG5bPel933ALs4F+idPYuz1Gr5Isyo+OUaaXsnzEmiDh2hies3g1gZQH15kqCPr+L2TeIA
VePvZgtlAy+eCn6WDp6nZxmGQP8wV7uTVQKvwvFBIS5zaVqvTROOGfqUYfGaxAnKkgpQ3Gc9seNN
RPFRQEeJymwZ4CbWb9IYXsUEOMjYqX2hfTcpliYbvx+ca5pLAZKBSWGg08uVZuW2ofEYGbazhxMR
98s00iS00SDvIugnRv7N7amtYo0RmZL6Lv7entBTsQ85PhBT1aoRl/EqEaZncCo/2yN84EXoluwk
I6JFBa0yRHVE5nJEECaMpFhA0MVaOYqt9DoTOWL5MTbMCzHYAbyWpv5RNEP2pIjY2IFD1+FM4ouD
ZbGPHLnbD+JxSvIO93g3A8cVBV2w1KLEb5ZNojmY8/qKAqAsTOVL3atIgQrQHt+CWOT1Qu8np1pr
Lpo4fSzbR5zPrXEJwboy4Gqkur/kucNsFQI2NSgkGyP+MTJuH5s8zC7TvsKixqnqAVBn1pq3sToJ
Lt2lO99z83q4Do2+vI+asueDSpbu/2HvPZbkxtbu7FtRaI4WvBloAg+kKU83QdDCJ7y9+v8Bu/s7
ZHWf5n9CE0mhYDBYzMpMuL1fv9byp76Wv2b9rn0BXH0IILQpSJCizwTmCFCRc4d+1ljqeZvfY8DT
2dk1ZWdmfN/Sjwvltt1h6QFpaOaxPM9FuX6ak1v2ydikBXbmmRkTO4EwZYa3YLfgN18sBZFxGkgn
siPluZqMNUdRPqVCDreKKHnsvBVO2G2CCFY1qoda7MbPWlucxj1/i3K5OvktIM+BhGZK1QjwDAKB
rbCA6mTqdHETptwWcJxr27ushSa7bzNV9GupM25hA3EQ6DohQ+OBjpXwMO2KXng54uKPA1C7R8uc
rU+IntewIg3nWrPekjoWhatPOBtnxLgzCnubzmCDYacpWMDv22lucxubZb0Tq1TYyW1lUD31rU52
zywnOYcVN8+fi0pJ35dSl73h63vI9VTAujCJb0m8o1ACpERgs0B2YjbfGjWRJ1sahfqlZh7yZRqq
DlXiuVp1W9pAyQO0EkC6JjdiEWBhGuznyq5oj7BENEG1wm5fQavD2l4FWHlu0wiNt7lYfWp3GqhV
ECZlBY75NgIKsGiOgG4vS2/rb+1oawbx1V4Ps2FD7TtmVD1qcG2ltYBBEc3VikbAT++hqx6CJV1m
E57AtkakJxWWE4tZoXmvoNPo3pBibmHJAN1tV0ozXsfJYkB4u+nN+7rrhruWAHFyZMVaZ1vPKDiD
KSrBgSxgxnNP7mbpnZBpSJC0u9X8nkf+R1P4d+3X29PYf/06Xj62/wdM0NNROGYGf4jZjin9nygi
nr7eyo/l9Kfk3/9w6b3SnocA7mG6ffnY/DhD/19f9ydvBArCOtRqzEXSV4YS5c9BeklWfvvO16JT
BKK//gNvhKz9Rs9fJBr/Y/6es/tjjp5f0XdjNoUHSEdeogb5J7jg/vcQF1zCvy0pEnb/FHqCn6Wt
dWRvr5IpUH2qkc+Fcimi/NTFwxUK5FCxWyQObPMix8d/1at51T0DEmN/cKjdxdITAqDSXfKQX2c/
8W4XCHrDxFt9Jo3uQCDHstO7Q1ycy49VdMDNLBv0WBtBjXgqvNRlLs2R/MQpXdnVPT2eI0ZmQyqA
/Ly6ctC65WMSoysfrKfM2Zwu7E6DpzoIWp3Qd4mEEMSZC5tw2EeoHftioMZdUAaFu3kMpod63D6l
seJKbnkdgny1qSi4bdT6rQ/BzDW9zo0t+YpL2OEK5Bgghm3zXF6MsLvKsXGnB911u2SuHqnuHlfX
PJrD1q/DIah81RPCKTbj5iG5F67VUxlb1+ZSh90hhuXlDvP4EZTdnnDRAkYkIhNBBVqhF0TioXuG
AZqI9iW5h/TAXj+hoBXBiu8VfK3iD/bXyBvcxH/ObcuRAt1ln3rJN93hvvptqH8/DdWTQr7B7QLF
hVbDbqLB98R7RtXiPGgCmMUcVO5DBpDdzF/8Lto99OpPkysFfai/708wWfuKQxEpLs+Gt/hGQGob
LPe3cOZTy2P9kPl7YD1MlBMjdMseFtdwyqCOgfCXwezArRNs7uygxW4XcRYXsekr36S4vEfo9rP1
Aawh5zG4vT09O6mzuAAzndnT4uG8+PpdE6l+Ys9eGbQhrsPNwulsPCR323lzO1f0RRdMoN25+l3x
KJ7rL/sb4Ih0o3CPwDw7YIlX0e097apcrcsQlU/ty83rovWb6I+OFhluzZfk99lpDuSwCDRkzUZP
8kq/uKgX3G2QwK0/uQx/5k/GvRH1HI3RvUBxUKku729x7kLAG+Su+FYN21g+LW+h93Rhp+dkTW/8
nPPz5oqh+liflGgKsfKb5JhX9VG6ZyUGiZf7ldexT0Re+zKdqhfpPv/E/uGdxQMyIAEgdT1WA8HP
78qn4gLEI67OBKMn87G4GOyA/kxmHN9i9TT8opyAZPm/2eqvqqNLMzGp3HTSZXMWj3mWFXRD6yKg
Ek62YbecQ+9++zYGuW+wK6uojZib9RD0cEZXeIam26Yl/BGSEKdyQMa6o794YMqc0n6Tu7nPqJkD
84dnEf+HkttH7DC/DKXQYDj6c+4ZHqvIydzOoUvvGz7weJ63wiofT2oa10HpoL7gjDb6uG4drGHz
oJ3Q9fBQ7wzSIA/yr3VnV0asEex93T/VL3M4nqBSfzERuQ3zYLsjLWf1w+Iynx4Fx3CEN6rb89oY
Ju8zX4+qEzGNk7jNi/k+vciRdE3zs8lauuh3LMgojeTn/VF7NLzBn2PjUhthGs1xeq5O+zXxB1+9
0wKluTd5d2JTE7ClyxpojsTyXo/94M+OaUu8/g06G+fj+8r+jGaeh8y2DXrWHTwxHl3F/vKt4POL
y57kvYmD9pmz2bXLN3lDpMXLuQjnoMCwmtcuZHzP1fwZgRVbchcPzLST+zfV3kKL9Sic0resOLd1
Puq2GBECOwgqcnJfsOFnNeChXITT7bz7ABE9ZFi86WTdVw5DTV55BZ/um575qBJEBOgjsvTkQHMB
47tMqHmVd3M0myGLuy0+jltdtk/pnZ7a6c1GqdkpvMbPPLZA1IWNpwaAIr3VLW0iYLe/jk7uImjt
9e7iqI50Kj3RUezcL/3FXuwebcEJVzN4Aoiiyf6W4hFmF6tvr+4t0lxkGjNARQXv6kLxsQvBID0b
71O3Z/nl73q+HcauSMADCSzjgktDqMRNHo0IuJAtB0JIKOdmcfuSutMvioLM2P9csv6Xyzxe/6H0
vxh5SQXHFC+dp192XBkiGYFgAxUKazj1eCa9u/u9azpcAbdycoxzxpOAV5Cbs/Cq4D4hauEzN8eP
OXfjTWdr/ubV9pebc3MmmzFtJwlm7iShdFDFWzidJrYhStz+sWUBJrur+8EM9GD2cc3IQxY+lM54
xcHr/Wqxj2VzOEl+4SLC7SBQ7wEq8/UAlHZkxgmGqvdpRWOuKraw+GGKq+j4wiHUWWOiU19XEFCT
Q7PW7byBP5PXo6MQoD1pm87xEivo47GehxAuZ/6P/kZUPqp8UYf4FFOYnsxh6AE5Kxd7fHnnSRHt
mZD6z/cLIZF34drEGGQus97uzqqkpxKoF+ZoHYopbyauTmb56FwMS+vKTcOJKz7Wiytnb/jNx+KZ
7+e+ynbvJJ7uicHoQyzkSW7t5fzRHaKKmO/jdrOmhPvqJfFMr+OUtm88Fqd12YCfRNFOn5LUzl6G
U8faAVjvIojioOnt6BE4Hoc6ALZz9W88TotlavkoJUooZSLsHTCMTKzCQndFb3Y3Ns7mHMKdx++O
e4ayDQ8z9VN8B6SwOEbk0NkIaCKyG9l0EVSl/rGUqSjzOcltOMiNa6gRSTxLduUmbgJMTOcgE5c+
nbYQS8DTo6IRcIN4h2AfS495Hm7eLdrfUUKNN27HwFmbPHviiSAJ2nMWDXF3LFRXD4S740kb7hYi
ns6CNb3U74PK650n4BNcw8aCuznfgB/aFqebYRVK9uxxLzSbSoJf8dNxk0dOvuSviB8QiWgYR995
zpxOKJ/GQA/1cMQrg/3xrFA4YYNOwv0SDiFy6P5xLJUo79gjqVt42feFKeEqFk4UTF7QM4AfIaHM
0WTPYOcdS+J2xjaF1bGSsS4iSyzDeCReH4zcYuIOB9IvZ/D2d/u7LDpw3m4WYK7CARIFXF0RGKxv
NRihYmXliXjl7hMk4lHvQ6bJK1mwhAK7+Fip+dUMkGf1hbD3w8RZTlaETltwbIeRtyDQZitY4NlD
vs7NCHUx0Q5DpNH4WcUMW+fDVlXBxC2VWdLHpU527t64o1RGOARpISZQd+DJ8NiLnvhgviwP6hWb
xrOuXelSu8f9bjkZ2C1Cwl+Xb7NLd+GJIAoPELPze87jFlTH/XBy3rNx/Q0WwQwWnstylfj0YfgV
PtNGEzshwRYpnNWMo2BfEEaLgXnRPutsX/EBlAguBp41t/0oBA1mreEzk0eTju1YEwasGB7YI3g2
IpvwOLJlG77Mk6oi4leHsC2EwsZtfYvrRPEGQ2B6ltu4BHNOxU0efW6sK8bKd9smfl/hqy9hsQ7P
c+zWzZEOMyTyqNmpjkL82XLplCjPA/pS+BGQ8k7nzHbigvDzJB8RooWPffd6nMp8zogtZnu1Jbt8
zL401+NWd7HGiVbcBqwnv289i5DcDIrnhBC7vauDjkAlcxXsEzj2065fbnf1w/Z1DY9AYSSyyQlX
+hDLwVZPAom3WVertucTWYlXsY/LSxpDmlf48Bi5TcywdFzGsFYF1XZGBjm7gzP4MlwYTCda3nwr
QObQIQiC1OUFkq0gDzkXHz4FB4JZnwVmZ+4SdA5oJgSAZ7uyYbkm6m79PNyJoAhuiXMKUorcrp2e
qOgIuwTyk87Jjj/+aItfBCclZ7Cc1jviltbjAfnbZbquZ91hlsMd0eq1gpFAbYX/xh74ehnhYWZ4
IoVq2bUNlWD3OkL20hGj9qRdk+djKJofxCfjpdNfIIrRzwRiXgaxp10HJqmEFsBvQhZg59wWpDo9
/XnGmETjKYmaF+4vCwWCgLuJLOR2ku8XgWkFO39RI5kITvmgfjGf1fs84Pbw3uIp5XT09/lX1LFO
+n0doIXi14A0YGCBJM9JH6B08yBNCHCRhJlHHCrttuYxZ+J1XGdNpJjyckK+VDuVTWHHRYx5DKEH
srWAF2xgLfY9senHG9Q09rh55Tk/U9U3nMlXgsWHFIjnP1Qf1S6k0phH1gdNszM+9k5+SmB+Yp3w
Q/PMm4n5jseLmp2PHLyGkCQr2eQeNtGRh1nfn5vFF0Lp+1FdT8IHwlMWoDCck3BwTTt9hvtEjnKI
G4MMGPbNLd5DWuJ+XnmI1DbdxV+9jzQ0MAq9bdomO5FzpHzuqbZug/AiOWtZuyP/29wjDIXu2Fa/
R41wEnMIGIRrs7TJuUgvIR4KZB+ZPV7dDlqabwNmdewceLKWnNORP9dRHvVedt01f/22+b2XcLgj
ukXneCX96jgCrR1bZtuaHImzsC0YeEPhQfZ1H0VeTmMkTi6AzH6pHqvrlgaq3+DcjrCOIAizlrCm
QXIE9cXwWO2Y9dQHZO9C+8uxRP/AoEN/E+BzeHCsXefj6Cg4Wk7eOTZNy9FpE38PunP/CLaPxb3H
u/PyrQiOePa4XUcKMtqk0Bxkw0W3jvhWwEbp9hwjR2b3uOzjpCaHfzFAMje6wCARnZMIyLwm4Xf4
Zvyigf1HXYNI+ojqhBMwb2JqCWoIH1FufGpJJMV1cNNJQwMIbDhZKGw4kdZJMPJHOIg0JKFu4Zl+
99xg/K2oClDK/q6kjW4L78T9OuudxgWooRWzjp67iPuFU4LD+s3uo8qMUTbxvYUHIixsyTZwpMFR
fxmD7DDD3nGXSQEwyoQFZ8r/zbeBiFHwWw5UeAu+hcDF5gOcMIGUn0VinF+L6IixTQqsvmyTgagu
xAQEYpnXfiXVxsMc6aJAVPFD4e2PCtaPBNKMs/+bNPZ4/YfwGxYyIJVNK10IUok06925UVjCr3tf
iFM82oAbPuQGhRKe3ODAGk52phZE5QibVmIBEUHH1YEHIlDZ3TSs7o94a42kwy8EGQaO+hS1JCJT
e79LXpJLcunP1l0fyd4cIehBhcMiYh0cakwE1UusUTMa3lTPm5eGY5QQ7zGGhcVGf+Ao1IR1PFwq
fz6hxslfOPMPp3EZT3p0WMTJN5/mI23jDOe369vVvjdwQnUwvEBWdTdciqfh6+EGpOfDv9UUb0pP
CyW7wQUMD8ZptT/PbO4af3CYKsuGHQ7Xj53H26ks58zVQqQJdn5N7wUTXPHmwmW850gqD79iuv0J
GJkPXD7Wv0kEvtSPXCrWh928cfMoLFGkO1zKTmK5EKJyfIfKibP5cM+RZ4ASIas5nBIUrv7iYiZ4
zxGjJQ+rf0Q3GoUGomZbfrO7R2xwlO9kr/UHDNlxI/ClgRDofuNCccEZZgSfstNhpngiA25ExTs3
0R7flIdBZ7vbDaWsGYs+2guRNJZ8pVMfTBSIEHV44tIxA5D9e/Mb4WFnoyne6ikx5FuRhteeQxxz
sGEvIS4LCvKs3C+IlcxgJf7p/SOORIOKCPGIsckWuAbodhxtvLPu24v4tniANyoXCfWKy8L2PowI
8j6p49QEYa2DHmPOEqRbwppc+Lkn1TpBWeq/oFXgTFFvgyTCRlQPq+5kcX8YkPBIbUmu2bMLz5HA
3GYD3h0h4kT8c4R4iteJvprZbVx5qGE5R2C4cuOmCNeKLWmxGkdI1xKWUckhqGuV85GUGOxHiEWw
Utixc/K5uqb3i7tik46SQ42ZgfifePafdyvAkH+zW1/NeUC6qJVVZhqX5Kt0pwJ7tilDHPHei/i4
P+mljVSlv7tHIGtiGo/QUvJv98LdQpV5fK9F+ZN235yoqj3sn6szr39D+MBXQny8Z8bI2fnZXUL9
+Igekvs0vj1BOHWSAiXevzXUNxGodHZPpsq5+UwgExiOZxJowhhS42gmJCaJ8/twu6uINfT7/mS8
7DH1PXeIcJpeGTcskfxcnwdSzMt7nCOm3xWvJQZv97wbRRf5Xn4/xvUZL0RAK+PLEn+iyNlRmtBD
+pYPZuoun5FC76LOV0/dybqrIuw7VpzyOZU35U6+DicjIvX2jgS/CP4A7PxHLZn/FWKk/w05j35n
F6WT8e+Jj1zUDBqEep4/ll+HLK8ZKP36nZQp+vI///t/ff6PFo0i/WYyNkevX5fBOuqs1T+ovY/f
HMQS4oEIhKGbks8fEj2K8RuCFczqMJJN9+h7X+ePFs3xKwUCVBNGLCa4DuKVVy2Zf2rRfAdD/GtY
yTgoHwDKqhpwZESEQEz87PcAvuyNoFXNQ1p/K9SXVQTnWQ4uOGmHSRKv6VMHaJJjVJgUihw3IA4/
3Lm/cbnSz3v4r2dwQKR+8LwQHJeK1XMGXZswerHaA2KhDcM5y2WLNGRhzO4hnz7UOoBWxCQt4cv3
E/iPlvD/P2r6/8sWOkicHx7VX9qSL0//7U3ep/ntz8bkj4v8+2d/X+CCfvQgGVoGGf1f6/j3FS7o
2m8igFPDgpfhoPmS6Q78scQl8zcVbRZQhfAHMtylsOP+WOKS8RtDfCw9ZtUgaKTB+Z8s8aNw+q8V
DpEKg3QoLTLOd6DawN3+vL4EQB0LutOJa5WzL+eoqpt/qBv820bnzyOOfz3Eq2HKg7fEUmCSd9G+
uTDXFuQtDYbZevrh/v/NVvl5JPbPw8BxBvcGoBf51U4ZhblMR1GkXFctfoMuUtPAgKhZb4Rmiv75
UNLfHYuh8GPOHuI863tn94ddaWlN3zEvkbjmPJ8yaTwxAGKX0A13yRZ0cNzmynxqjnwqK2NC5+vI
EOGWKuFxd62FkUdB/8XlH3fx9YNkqhPEOI1rzu0wJD+cklSoUtXsK42WTHhslSrMltQrpemUHg+2
N18QXvoFPv1XhzzW1g+HVOV000UR2cxaTN/eNg475sicUJKbmFWDNU1brV9AHP5uuf54la/6aSOi
hlrfcZVtVTiFmMWZWoa/eLjHQnl9JyFxkdkY2F/mB36+LMSG5sZMRx5u0tzv4u0DOpFgwrMYobmL
XquXWYfTYSwQu27u4UP41fGP8Oz18WHcACYDzImZ4Fdbsle1CU6rPnH1+UOr9nf7SCd0qMLyZp3N
JI8ZAooLzXpcrCrsavMlG34F3HuV5/2+l8BYQLUHQBDqi+MUf3iyVgLoVpnrxN3q1Nf34r3c1xC2
w80pmi9Qk7rNMco6LZ6SKjE+HGoWOY9NuKdhMPZu3QRXO8+HjcdSOFfWdCqhoJjFEtkZwuup+QXG
4OdJij/P92BuB8HPtnz1yLq+velMM/LINv0yDjTNhBSlC5hzF+tJGIaTpWoX4LWf/nmp/J1lI9KA
FAFZNFgRX4UHdWKw4ZYbq/G2fLL6+r5tZq/Xs8d/PsxB6/iXFQFak8gGIAVu4dWKUFJTSvqxSBBh
em7K9v6mmjBt7QrCXI0vFlpczAxjpKkvlsL5MDEFIsHWJpzRITkvt+qY3wz2XTsYolyG/h70cvGY
p7MRd6J4vmGPthVJ7tQXmiq0WuS4U5oUOxUi1p64KrEo0asVnzctC/752r5P+/z14gwRDIMBu474
ervtoENKYTRI+STrOTPqe3lF1lOzLvqAnFpC3g7OD210UpZ8jFYdhtix/DgNqWfVRVwoqi00+ft1
ZUZORThNowOx3nUsvxWWtnabfTVBBlxg6jqBuBqIcXgDWFP1ChZSD3cYJLeedcnA614KnlGi4S5t
ASopIbBYb1UoVgxpcKtJ72EvOO6kmMOPKGNZ6WZIw/LJGOhPdVrYc0dTXs+s5ap13V1Sf+iM9Zop
A9iX+rzJgj+t2eMGcNzWrN1NGtiOy5lmTlqfYS3xkgHdga54v5qpdxwQSrF7dvl52lLHGNRrulbu
qFfvu2081Yb5ZVEEfxjWoMtpXmRFDJA3BsdnJ/vuMhQFm8Xka2L/UVbzOC9u93OeonmW9XdAHi5m
ugXw0sCjXp8aoBVGmjzt0OsIraI4bb9e5YVtqzL8LeWPRjne5R1qTe1ePs9b29j9rbovLGpfKnM3
KflZOt6ZphAxGvjFvEEP0OxBw+hq1cIJbchv84InqptvisMvaKqNFoY3Go4+AdIJNOWC0qI9YzwO
Q9Lo3zLu7WF3j3vdbq0Pv4HafTB1/cjveUnRvqypGt6OAVHcXmjo7aNU1Oc+qRCNN56EZTlVuQDJ
jHA+vquZ9yDdhzurzGIjS7xhrM4ro5P1Apu2odEWF9RnxFa9Oc3ioaOukcDjL+wviUIpWGPhCXuk
5PNlTCdHUKtza63BTbbOBaxVnWA9HFZHyMUglZSLWWWBrKdeV2hhWqY2EgyPC+oottLCod4v6yeA
x35hzsdfuxVuuM1hiorKegKC8zKAc1/HfsVgskAWqT4XnRhAMg9ykH0rDdEAPbmYqE6F9LwwLv6t
LGJdS73FYFirmenZ0DVKxqhihL5faLGM3FhDj/J0ekyYQ2ak9s7kwTXq5iobvDFd7UKB4jIPizzR
Mjqg7z4PNyr6jUgFRe6jCbLp41Fn9LlzncDKFN4I8xgByvWkrgzFlGpzlwZDI/hquvpzZtC8sFjH
8xSNS/pIcByXsMJZe/J9DYw6nkxNv23lHnQyDfFsd9HpedKzzFMrvAuOVZefTWlyGqmINWnxUm5r
fzyaFLxrn78fjBtbhB4c62Su61CTkpdaXn9hof7OyMOZAsZR1AHOv3bHO7pllTnKlquY/Z1hjmgY
rMGkyb9w+/LhLF67fajjYK8jgj1gRz/73CJRq7YDrecuVvkNOKyN0IqdVs19pW3uIKlxvtXhdANw
ujV0D4UbGg7pu8OnilryFj2c2WaK+1E3x7fGWp1B8TrF+ku2p5/z0d897QEqJzQCnYzw3c9nOSpF
xhywyTyFtKEgIYmVvVn750VTw0JW4pV/BUuKJX36tCvyRdXWwCig70qbXxEZvErO/zgVC+apI1Bi
GPNVkCJr1VIplU61f8ke85EG1W3/NJUbpGE0KIzRk5XxdFu6j7kxOp2BsVAF75+919+ujR9O4dXd
WOdaqAeDU9CU9Wp0aWFnTfuxGIznfz7O3y2OAz4JpZduSKyRVxHAXHXosYyK5e5L9b4V1YtuCHCi
a+G4W9/3yG1OPMPY3Akz1CnZu62/Uy3BV7BCVtIDmZt9xBbPsIPG9cS2zaZfzLi9olv4/jjw35BU
Aai2+OHVvdBR6quMXoIlvUEmYJs9pvDdQaDnVjKBWc2+1CfeJFgvQspAdY17++d79Dc5mSFCUWXg
PWA9lF7dIgHITtatsLTX0ocV3JqZyIBn6P3cfpX+/U3eg9I0uLCDRo0fXh+pVY2mrDpmX4qonhQP
Yke3SGhiy1ugtCoW+RfsO8wX/9U4cEhmj+HF4gqPkekfA/IKyeIaqkaLEUoCMRwHYAfHBOVxBLq9
JDOh3gne8csj68wRGZkUGrjJUobHithIytROizeF1rzK2Mcuh9pWhbpenXeLKVEY6IYxfbfnq982
YoCCkNcts1fotbvymXql3k8U1KfpBcj+uc4FRAWEJzBcXsHcO3g+Zzatc17i/DItHntGVVMtLoc8
HmpaCD1F+4Kp3FkLO734sJFVbavxRqy6c89JH58f19nfiswbWyUc8TZmowGxoamj4uPW7N0RjcHL
DyX3dNI6el3VGM239LIWaKdM4526Jd5MFIgITCyJKMGTZh+7ZLL4/dDfiVhMq1LDI1halsmBkOpd
qgqu0JCxjEUMguDbbJYQWJgv6rQ+dtZ+P92YBigLRrhaQsR8iOAA8I5Iy8DZjvOMd6vCJKPVLgqP
kEAFmpQGeDv0j9bPqoxaQLpeD/u99WqcyB/yLnncW1R2S+EEmAofjV7OEYoks3lWYHaq1oue3T5I
UxpA1+t0TfJGHAjBdfNMGQLNPc05otFkH52hZRVY+UNK9NkR9aJ5RFRjnTcD1a8+ixdldI57OI/d
nVinjxb6dpJMH5rP5TuBIR5VXLVwXpWLYPF3EZ6WLkcmSo2bYjrV5nM/b2R6GprfB0lE7oAuiuRy
c0FnPZRN5Vq69bijE9uPxE9Vhd7dFhyBjFpYb0y1lpGYUi6DQPcpNV5AJp8Ta0R2brvO+XxCpcA1
Cp4pay21EPkr6zNc4FetvtsN9JV6gu7hA7QqTrfU90fNyEwIqzQ6cq0SL/UctVsWK3ihUd3dLC8f
9i130mY53UhOG61EySG1C6s3XQF6kJQPZ3NBkNxmT0ct5Fgj+roFKWZqXjBPrMHDxSKfGG1Ged6G
PVBFhsz1BcHbMdKxriNiN6Op2uj/Bj1jaMez6QUaoNAfG5nwZDTcIOEQbKlCbWUQtyeSW57Z0i//
bOz+6vx0KFeoiyM3CVxB/65I+WOGLonFxLVb3Frh6cgHkP067USVxzK4FSrycekTGpABkKpgSAgD
FesXaelfDC6nQNES4pdDQBq93Z9tUiMixC4qq+UOVerNt9GpZOYZtCrc6tH558sl031tAI9ijG4c
AgAHGeLr65VulnC7CanpqloRC0jo2dk2MvUxZI+GuLsK6El7UMsHQcu8DjsMmPcNzI0fui57bLcO
bS5FjpNWOM8Z8/kVqfC6fNJV5p5XKGbVhpQT2yAVuCZEBhEj04VzUebxjFSdPYJ3tY+Q3SBJa9s0
mHI6wRtJQd5Q+ViCRZ+co9i160Rh605XsN2CZYF/Do28MEkY/yX8bQzl0pRKrCnUj4z8kfzjcWDr
wFdwtXRW1IaUeTYuNpg5gv9NvTRVenPzTEddyWDgIkvfFiYtZV3frzdpuy7jkYFW2ChFHukA37CC
e31We/0C/undTckfhLK5H9H5ts2V8TyNpKLFXk5MWY8Da/VG4ignj72UPIkliL9F8LDD369+3Mio
b8KTgLN1ZATNJhkc4yZWoaqOn4Q++wpCXrFLUwl1xL5NfYpmtq9AKWJIhUcwk7orzMkTUgawLfEE
0k4412X6dlTICMkcb/ON8aeOJnq5x2leB8B048S83cNTw/Al7iojWZNv5MDN7KfdvDpDmqLyIPpY
ZKXE143mWZCtp5JjUjJ7kBJwKXt17kQlBuNzMcmnK8FCN4s8WYGX/qaGq7S5LLN4I9lXdLYoecak
wbTRMrRcLH7Zp4+HmTVa40VabujFTMhL9Ic0jeB+/3KrCPO1QqFgyh3UZDjTKhxlnOLOlMHAL6aB
gQdzfJJb7XDBhUN5/4uhj0xEm6hrZgODy1mnHGTHpn1rSic1v00VWIWh5eGqSRZXQhmWqDkqJtMw
IwLd4u1jWZpPeT9dlap60LEtxtgwxob/xSgjUfqtFcdPWQ/gBZb63i6FHZmhrXoYR+ONJmePg2w+
dhhnz5pqDBaCn+mQvBwpdnaw9q9wpgv95KOz5B4q6Yf2Zpukng6udWo0Z1oWz2zJrRvBu7VGJJIn
29b0Qc9J44m3KwkeVR2baYt7cmokJabkH1eG/jwMRCfdvl5LY0W9zDCYL+rQpFLM4r11mzO05WqE
haC9Ozw9/G+/iJ3/xnLQviNmtogJxb/U6kfKW/U2iIzYWgvRETcTx6sfW1C9nUuqE/9sqv56OBii
KFGzoSl8kin9bBVFFDVXZbyRIFXT6YhPMrJm83b7eKz0dl1+cbi/cQTqwZcM1S3dUv6+Kn1uMLRD
rb0YboPRr0iw+9yY7XIXA2o2Ti6VH8Qte1pMpueyOsxpqCPv8fD9mv9fk3D7hQIQvJ/Qgh+cEf++
HX76iBpXXv7YH/zXx35vEhrmb9BdI+ckq7AA/S5j/XuPkN+oFB5U+gFQZtGkYzn92QWX6YIfFQn6
gzLLWib//bMLfjTVv2v08EG615b5n7QIqWf/5Hx/R10YIonVz2s5MdCWaoYtCdJquUBYxfyqMMxO
NlefyrkKUhkohHrgwyYHzsYol1Cz1Ou4KZ86QaF4IT0s6cbIx6wznSgmH1O5AZpUyQxfm2VZ2Jp0
C/ZqACVey6e1QtmZHzx4Kd6VuuxbFNXmwe4z82xIfQA97/OuTi9Suat2B5/GiJOUzALe7/JuEW6b
ly3MAqsbCnePspZ9WXWKKJox8drwUha3z12tRKkFm8aaFc2Z23rVpeGMkjbqzmbfuUVNbbLPoNJR
jFMxCdBIWLLoFqleYPk5mLWZKN9VnjUeDATp8FXo20erWoJkZOSzLRF4afPTsoxv55QZto3KYPbF
QPNXuIkM54vG057s9lhA/f9tgjhnv5nvlkyTHTDjb3PprlO01lOnGeHbkfHJ5qVX5S9agTAkEdgD
Aau3IRhqNUPxXNamfOm1UqTkst2hNS54A8Uix7oBsjO38YOUzyCTxkbyNnl5U7fa/8femS3HjWtr
+l36ullBggPIm74gM1Op0bYky8MNQ+WBMwnOw9P3R9lVpUyrlO0T0SdOR58dO3Z5l6VEEgQWFtb6
h5tFmuOF49gKyQDuAlORDpRKmuYzzhrBIKgVZV2DsrtMqlb5NFnLIIwcC6KXK7Zp2JB8y9oCr7e0
7ttlNOobhB34QaO9L7KxvbBSa5fUY33ZL1X1bQ4T9b7QRPLeqZZ0b1T6FfUawtRAaWDAleE/NwT9
F4Ta/IwSbMZ/Dy5vHzWq2F/i5JEuVv9CjOG3f8YYvMPQnkTtC7sA3DL+cRWT3h+EMURXDf73CGlj
/mFi6HOAUPgrxog/AN8geSHpOGOqIX8vxsCdfl7+/IfZddRD88SsUlVq6b6qrOQsdLwBH/AEVo9Y
ms8eFoP+JLzYt7Wx2OtVYpwJSpD4YCZA+kQu1DkUy4Us1E0eJU2ci0afogfbquyLaMk/ooKJalPd
3qhRwn0pi3unIY+0MWjwJ0Byvh0Xs4/huwowBgd2SzJ0lmfeRRzn8jY2Jw1GkDfZZ1XrvtHCfqSZ
2WUPdpZZH8mqLUSz56T3B778dV3mnzGxd9G/M1u/DVW4s4RmURu07wz7UeRFEwzGDE8kobMV1lZQ
irFFEaVNr8FmVNdlGM/7SoXc05u55upQ8i1nfnpvo1n4xU7K8C5OG9zLBgPXznF2nM94QIiLKFvk
VtUSDRV8b/wZXdOrLq9ACpWof6JUEVbfEPeo9qmDwm2lIbOo5rL8sogw3DWLE92HhiEfZGc4/ljr
Cfa8WXNBHRe/zigx39XVbG7Bfi67HAO2i9jACtKQMyHe0/ljFkY0tFhfgSNL785pEAD0w65efIFH
5aoLEd0AMsmC0rCG89AOgbaOqv9CSj65aMLaGGrErl77Qm/Gi5rJvKgK3dnaXmueWRbFmU035en1
oEp1jSs8le+wKfdhguWwn2fcB2In68/Mpiqvrc4Re5Xq6Y3jNsOHPhlUUGmhvHXS2HszT7l2VUbV
8H6u8vyiqWy4djGSfricYASmquzGm2pILo5VXSFZUW4cZQxYkHVhuIoCI3NSxfF1r4jpXTpA5XG0
buMIIJaTLbAFcRGM13XkpLZZnGJGxA259YeESsxkEg1DILKeOz8gDZX+GcWNwiR9eOcWCjpmw/GH
sa37RjZh7LdpB2ms43WZIgGdOLff7CKEimfFGFDFYvzRfvhPS+H+68ZPEvR/j593j2X0QtTkd/6O
mqvdFERUx1nhUWuq93dmJsHZoFaNJ5TFP/mbvzIz4w8L8Aj/AR5kAuQgCP8VNQ0gX6Rm2CatuAFi
8W9lZis88lnT6K+oaR57MI1hZAH5S+A9iekjzmeQy6IOp/omNM6yCD/tFP/Zre0kUOsXN0I0aSrR
xcUCto+S5oyn6QMV5flVjqr8BhkiuC4FsimlWX5OCrS+BktfLmpXFY9NFA7niRYWO8Neuu1Esuo3
Lg7xk4Ws4mLYE+yxFkvzNLM565MvNW2AXR4JdUOwGHJ0VlDzAPR0TYxDUGkKk52qM1H7EmGbP+ex
0y/6MtUDK9N0JJE8TA77gVSQrPdCOYO1dWvV7EjDBcyNwnJzX69SdqatY0yEtPQ7L6OhPsnKeagT
MB8F9h1U4HRIXeNSraItnBcAKALlFcD4y2UiU7UFauzqg5Z63V2FS48fo0L7kHgTkkFJPH/DXaXf
eY2EJoK2T1DquYNklFn4RZbCt69KO3By9V3Tjc7HYEn5KIrwdRwk0LjjDuTFVHlnhHl7G53C2E6T
+yifXeyy3R6ig0yQiaHSkFvUq2KzvB4XpGSQpzHo8UVjvtdEMwEwWmDmdKr4nKeRvHXxHjpzqnG5
tgUmVhot4qsSqdBdhiPdznWH9gLTnH3piI/uWpk3ULAKbKtvA9XpKCHQYdzNlgUVbnFgiWZNJgEk
LFBUx+k+rtMzd8IBvagyKKlWc+1kE8ITDV6feYheZx5NVwXzfWZK5G+iSL9H0Q6F8jSkXBpBqept
yIxuV/iRQmyqHqRGB3+KwCiJdwUXbr9Ixuaq70pkP4FKBGQ0EG263Pvcmh0QetWbF9EEzNVa0N0d
Ql09DFhE3A1DMWzQX5OXSHRRccrNLiQJxdE8HyfoS1PSPPR925/JZUSxRHMKlAJF/uEpLvx3gORy
+EqAvHpUXfyYvxAj+bUfMdLV/wDwChLVM38kgpQgfsZIfGdNQiHGWZjyPEW7v2Ok/gdVXDRxUPIm
NXgyJvsrRup/2HJtIoLudlDqQVL4dzDcTxWQfxrrf99ejxuSredRI6xr7UwY2LSbrcq4yWQXZYYQ
u4K5oqb4E82kM2s2Pk2AwP2+GK/qSZ0je0ndDvuioDerT4YRXbbF9Mmpoo8zjK0+u3DF53huYdn3
70Qj8XUwiu9hsdxrYv4YL+N9hwNFMIDwWfQWiEKnHLo2CRIaZnxThRFYEsy/mzTeeZ13048UcT2Z
neUK7+oYx4eNmtvdqM2PVkxDuazIsBrnalGNXxo9iWr+3UtBGlUJbaP5c94Ze2XFi78Y96J1vMA0
QliUrr532GRkKbdlM9xGRvMxbp0vU2d9mvXkW+/F5M99DbgDvcph2feNvuk798+85t5rzmnoh5PE
Sl6+wYVj06IBU9E4mQjFfutSkB5qKt/pCNwUwabcuI+QmdzMdvOtNcfbvAqRPKm2ZdxBUPLeCVCh
G3fB+KIqquvZg3uaxB0l4RJujIid3VwPNzqCiwR4eKJozH1Vrq5jW01nxzLOapWYvqaR5y8LZP0a
hlKOkSmf4TfGrU3QCEADxP7gdO9cXBH9zLnxtMw4dzLzTNNl/D7zlsBLvE9NaI/bUEDsl81Nmeju
dlIZbXVtRi0MC4R95XT7aM64H+vdvVwA16ApOkDAiyrzrJYL2kZ9Ml3Fdpfs6zY704cCzqLX4xcR
NYCS3Jqmk/klnmp3T/zVttGEC7kXhnB4B3h5Sn/rtY0WKNElhZ9HcATnutymMof1Eop6b2XAh4C4
gYHKqu2Qzt4P2O7/15Hs1STPf4ybx6Q8iGF/Z3g2gQiwOJ5B1GpXDsrf0Yu/obsmgHkTiVA4X1Gl
PzM84XAvpmSHKQ3eBy4OF39neIiEcReGeWKg72V7aFD/VvQ6TPAklo2UBHFWw3ZQ4t33dG1+1uez
NdtkacxIM8Vuv5sl9jYlwnv3KWnm1VJrOcqqfR1k6QRdK/aWz2LVftRnVDVNHBPOn8X+tz+C5gED
lMz1Wb754+tQ1F4r2/yDrt9hRdAG6KpBBiVbRLCWql/aexde03fTNq969KKmJHzUrBrv37YbioBe
d+2zeaEI6yGaS3Yff7Zn03pLSvcnrYN5E1qjeRfOy9IHmRqtB6OYdbQwLe0T2qpt4jcNwuJBg4Cq
7k+ekg8iInVt5aCdzbJL9GBOtMbDCdbRJDe00NskUIfu5sVGHAXAZ9A6WWL5Dd1zi9ZXdW1ryG8G
DZ28b7mrOgtIM+gEXzjj/B1TkAjpnQwTHn/wZufz3HSeX2h6qvuvT+STgvQ/h9KPiVztetHMZ4Bf
rI3cDkclLUbSsZb91qDqKUZBbuyhGkmJr9PC66H4aijjbMgHKqKfy8I9k/FtPWR+qUe7St6FCGlI
DNlmJK6m85o2ZQ9CUPGvk7ZdRSw3rtH6teXurUo7YYdxWKz5+e1XMBwFa47wYyOkpc66Kkpbvn02
JJuI9D8wsqQ8e32S1sV0PEeAqumkIOxn4NNzuNgMSSZeNDkCHXOJBJzNKy3Dd32B93vxeZEj2is1
jq6vD/qENz4YlaWAkhDGEB7uqfTYD0eNzKZNldNBOi3rAkhNoV+NxdxxuCT69GiL1ORyYCG47BlR
9c4qQIf7DVSEL6oqQDAkc3WFS6RAbU5H+RFtVu1KT0X6gY509j6ec3SZmzE7m5zZBjbkRtappXWI
FeLl8ABEMw8FfOBYtnv0AASSBflM7DFjREM3+KYg0ZYNcbAsEI9F6lS7pjfRcRlC5Fz0Pt8ls8me
05UEaelO53YbI46jxficIF3md0K1+8XUsk0x2tBx8+bCdtp3Rd4NQVFX6aZAYvHaqLTxzUgPjta3
ftstc/kmS2le9zZn9OtviFB9uCxsHaNVMA+rbxLgh6MOG7aNJl97pF4/WM1eNM15nbgDhtzWd9AK
8OKX5cSIv0Q9RgR57wpGcyWQr8MlkWdghIaCEVXT3M91SlWuH8Um06hTteapjh7Hyi/PZ4GTp7CK
2jKnyOFoFf5gTWvRj7B1J8g7u9spPZFBaSUaLQoTSYK5qHyoJ3hhZ9Ymmb6/Pr9PQfxgB3BzJizx
tIAtSNCPSrJ9qDVzb0X1JnK86CxH2fki74vwPJcIw4NRhzI/C6Roykb6fV17QWXWRBpbqqCj7Ogr
DE6v9AEoayW7nWd298uQzVuLClygUa7biNji/p6VcA+KgqzWjZFYKx1MQ1qM1KJct+8LpNXddPC7
0dDeFmWGKCz2BNtx8MBMpJp7P8Q9ajuhyrZ4pxV0aoih9oRks99hAfieNYmcDTC0ZqJlkeRmejnx
3R6SuO4vjErByJe8Omwaph9AyP8L6dX/a2qtq6X1v5fSglk1ffs8yVp//scV0YQEyWKG0AiN9mdF
7McV0aSLCVuPzoNhWwCZXPbWX2U0+w98VwjCFNEk5nMO2/KvK+JKqsSUd3Uwc7G3ovj2G1fE45CP
vx3jWjrxxBAQK9cU8Dm6svKswWjDBAEWrHgb7N7G2vD1NKuAfrh5f9fYaKBrWWNcecoK/xw5lWK/
sozmzyl1Qo1CViv2srDU+xQj6DroNLd7rGxHfWxDCYS/7g3gyPi8qQY99SQud6Wgi7l7Nt1vf2zQ
58nZ0XG5uvThTs3RRaMYR17nKO43imat3mhGYBsIlzdJg+BNm4ICXywaAxJ0YIFYQtp/+v1h8UMk
HGPptFpLHE6eNymbLoNnBHOETr4Vbng0Kvmg+KblQg3D9dg47YmAvDaen0Wop0d9PqY4HBOyj2aq
bh1TR0EkVDYwmzD161qcQt6un3Q8ErOJcQ01DCq5R7FQB02RaLjkgKQwbQ68SlCMSoZsLbGWg3bf
zZ51WcSzRHKmr1MEZ6g7TkuPCBN2D86lplX4Qtn6iBNUJmy8hmOTbsGY9AgPVcJ41O1Cs31oRn3v
h7lXvVVmSyeBtkOWb15/U2Chf30afJrRUqeUvZLn14Pu2W3C6EsLPBUa5ylK6nkQK4j5wRjq/Qbw
jDFtqUaWBiLcvZy2siADpypcLx+9RckEPJuNJuc4GNchMt3jrjH6iWgLMOtbjG674Vt57d65pUEX
SZNaqDZ5b1Wofueomfv4OfCcYn1kKxPZeZepEMpVnzMnrqoAnYXrVI3rpHnRuKyIAQSSwLAh6/k0
v+061ck66XU2R8iSPr2LEaX0LQ45IfIplhsBhYP8igRLXFjf5rTiIr8QPypAd9grBtXUT/XG7Stt
YyzL9N2aVDTi7kwFHfiARUq5dJ75PcNWVfPHwqCv3wkNtTAspa06UOYQTpvJHq30qo2biQ8vQN0F
RdtAzTLr1EFy1DIp6HTRItB+N6yYlztTsdxkwojSOyoFMPXSaZVaF8PFWKZhYDjLZG+BCAjlF3Ux
fShtWSVBJkTB8QllJ+YIvp8zc/hU20rXr2JD1u1bPfIouXRhXtySjFXn8URrfWcv7bh8tZcCe7Jx
ShM0xqQ34V9DPQus2ojh45ZK8XxbuZgrB7EzeyxuCELRmZNjKgCLLm2yYO6sQuKXhP1Z0PeNMWzc
qEWvzabp6RdRkrV+ptMQbJNpFru27Dh9Y+5QIDKHaoVgSDsLRs0e70U4NxdCT4rijN9imTiyj/BW
9rxlAKxtt3fc3SKwfWEk4L1MHm6f1mB+A3hso+oGq4QcNBv6R4Au4wNOfCNKjAkvOoe1BMcorWhY
TqTy8K/gTm6mYagb7Km5pwakF/m8DWM1huBHQDDT+HVAafRV/bFdg/SQ4DgfQOpV7501iI9P8bxc
Q3vVCqK8uwb8cA397XoISNPu7v5nMdvcgOpGBIsHvFBFytlOEe4TvuPFGhA+fdLcDer/NK5NJ/Pu
k7QAtHJqNx9vZlC/aJdL/AipEYAEOtzMI8oVYyyZykXIN6VZfHWxkdwULlfWqk+upr7hZBLiu+rp
Nntdu1moIlp2g9pZNNzOy7yv0bB4/UutufdBuOQ70RDjJOVOy6F6FC7/mZgEU3Jw0k8P72Y0NO2n
ObGf5ifvtNjw63XaMOz1fnyH/07A/scTMuvfM7DLfnxMuucZ2NMv/EjBLJBkOGr9LMSz/f4q0lsO
uRTRHSDZyi2BQvNPBqb/Qe6FmgLuDxTk127lXxmYcIF/WHwct01o4oTW38nAjKdb9bOFg282xtLo
plC2Qg7DXbupz0+mOZO9VTRCbYyxpVUZDZVH8gUDzUJ52EvMCuWViqJTENrlhKxV74yTrym9rrG4
aXTUoCcgxEEZZUQft6uwhHCSGEF7zASSAHZUTesPf4qQLhRm0gGVKGMKmtSIwus+c7J6I9qyLfeM
NH1ponQ2Ay3UoWA0WW+gQtkN00WFLQq+LINrvEM1AEpjgqPjZskFeF/PUsPiu33vCnyHckf5Shmo
Uulc5wJTDgrxflmX59AeJxS7VKNfayFI930J2/OqSQr8IUNLxNHGmqzkbSHkUp6PYpGIElNoGTZj
WQEGpgXYbbN8Tt7oS4dlUObeTJWuXQsvcuhIeo2VvksBx3yK8MmAAg+kfMBpzxQT5xIC7ZMXPhCb
dSSmF/5YdqEFObourPl2CSfn7QzKjnqcA47lKz4sGqauUYn+d0zdz75wCb5QjhwSuu1M/YDGcZUg
eShDK/LdeG7UTaTNcE7sgZprEOuc9jf9EC8uHiIFEuE0ffakDsZylvWxGb8rY6+ffD0yO1oYSRcC
Va9NKD9m0V2YkXTLfWpW6nKq69L6E4ZZInzL6MT3MnI5qKSXvs0x3FWkZVm2SZzEuQPIkl+1DZBD
v5mWmX87QID1lWuWu3iZ1Jc468Aol0JaH+0IGEUeQvDEKkHd2CYdFwc8y1Iwjb7ZYWBpQ9vB9+uD
zOiBBrldkTrhW+NHeo/hbZ8KgC6JlXeBpRsJNKbpDf1M0t0eb6lhE+p1GQUeeTmsALhQ3llaTc0p
4t1RUsfW4eaLhSR/ENQpjKNk2KpijyWyIK8fJcku0hLnTOhhWfueo8OOpWc6wNmteEW1yUXHnziX
/LKEt2yPpros00q+U7KyoB2o+DosjfI9hwM6hXM8nchAraPE/cd3ldTOkUzgovLEc3yWgGLLFOoZ
sIBNpNda4qepGWZvw6R1Xd40ZjvwdZwRdd5Jz5u9EoC38ICaLk0lMm9LlQF57iYnA/Faa2n8aYzH
707nRN+BaEFa17wS9mlm3QncYApstRqDC1eaVpcxTIdNGZffndS9NkdZ3VRsxB3GNVDZxxbXxojW
wDdvttN3Si3d52LwHABJQ0lBgWaWKYM2NsKHwta0b3MUoscEEOGmcLxK+mFtqt7XWz4igHlFL3wK
Saf6Iht0P9byrgheP2WfXCUPoyXwS3Q5UCdZ267OUUGKW6Ycxlj0Gygq9m1VNMPHvnbeZ3EikJmB
GGfrcKTLJp63tYNFMFUX+ZjrfftWaiNdMRBJ70Mj1jZZPsyXLjnLTtZdtps1MZx45Ue30vWNO+u9
GvUs3juX/8PA7g1lrByN9t/SiP5DzNvYjqladlWvizOvdFCy5WzixWNyemqaXtgZJEd0TWg9kyOt
ne7nh4rngR0G+89qm2znvERiAIZP420oT6p7VxuMG7MQ6LsnbbGblxb10Yo7AtY8u6Jalq2eed/C
ItKurFkUW2pl4mLKrOxELf24+sAM0XmCocDNHUtyrrWH39JNy6moHOwxcpd+6tLk7aaHm3Gn+p6z
Y5nhb7YgM1CSnHuxyZ2w34aDuUBpzj56UTtCTHSsj2CUSMlrod00obba6Q3F3knceT/JvD9D4sl4
Z8S4R//IQn8r2Xq1joVM1JdKzQ3aCd3/+lclsXW8v38Mibaf46+yWwf/ByZm0s3v+m/NfPut7fPu
r7LP+pP/p3/5U47uFLZ/VX3692TrvHk87CiuP/4j1XJW1Kx4aiAIUmBQY3/nWtYf1LIQO4E5/5RR
Eav/qnZ5cABAGXjCJt3i1ynf/Kx20VLUbXqTtKh+JmK/k2sdbwrow46+qo1R2EV469j1F4MtCdxL
iG2R9Sq8GFqRXMZpa4T7yR1MRJSrSsm9KKNO105cWY6j/zo0BT3MgHWacN6x92dZL0mSWaEOxj1J
N1qZzvejNWCTMOhxeWKs48ck7mAuSh5G+koNe1Vze773h6I17Izb7SYeixGVFPMr6KNpt+SR88Go
O3UTR+l4Qp3qxTFRbhDEZXArxw0rG9/DqSrgiboWHn3SnOpvdBujD5rKtJusVrdAY60TY64lm6Oj
gGaBYVi04sDarCn68+e0+07qrUUn1VIwmIHdpuabbDYFuWc55XdFQ5Pq2Tp/++Ozn9cZXxqRUq2B
7oHFneD4DB8heTV5jLiaPdbZpanX6aUjF7HTa3N8gCDSn/32eGtHjmYPrcCVAX/4hG2OGeli1Mg1
m9FlPGSBO8TxDeoYybmpi/HEofHCO/RskPDIR9Kb5dQ6HA2PyzZJJoEYaVaj7jjNbwwtv06KXvOd
0t6bbnz3+uOtN5ujF4iqg7cSf4CFIv9xOCBUjMjNZ1jViXDet0PqXdjLXJyYw5cGIWGguO0a1PS8
ozkU2oQAZ9us1G0DWHg7ci3yl8p1z19/mF9nD0tfAhwTZ9CG1I8eps5UjYoKFMtobBbMJ5piSN6Y
TiUQJNA8qOK04GOqiCmIKvtEpnE8NmF1xZoZnKQIJtKDPZxIUaRFWa+iE8Mwa8EQqe69EQ/6LmyN
2kfJEdHxkok+EWeOZ3YdFSlGYjOJBq/vaL0s2RJKtD8X+nBlWGwsJ3RA+LtGtOxen9pfBiKSrdIP
YOJYK78Q/TrNaapY2sumk9CUxjgu34lCr9/8/iieTUbJvWlVPF03/7MEXWJmisttrFNHMubP+K22
7saOYsP5zW0mKU6DGgTfx45eBzocZ6jR8UqrcNnYvZN9tYipWyTxije6U/SXJaJ4Aa1xyLWvP93T
CfN8s0lzBdPQKFkr4JjeH2Wjbh/mUZtmA5j9M4WsGN64EgEtR5j7VqP6nHrbUPVnunlqmfyyONHX
5P2htmnRuWaPHD6v1c9IoWTIMtXShLqRmdGGNiUGfW4JwjmyqgR3kNno3r7+wMcnLtUZYeC1DZWY
LJN71+Gw0DGGEfijvgndZnaoB5hL2PtUCOopyMtKS04ks78sUsazAXTSmNfZ/cenUVHhAFuHmr6J
mtogV62qfehl6YmtcHwCSShJgr4ffYxVLck6fip0wlrDzVFcSWb7ckokFq8zwmyark3beEqWEyfe
L7PIeNxdQDyhNYfC5tFi1RqrGieE6jZm7GFq03hT5Mt4TNAf6DguTizSX+aQ0Si26QBHSNSgGBy+
s95apV6AxGxaqWfnTeeipR6fLBu89EwO4srsQvA13nG3UCVpbGuLi1h/qOSXUq+qL1ZKCczPqZxv
fnMVrk+EqM2657i0iqP3hV0qTcLckZtBD3HpG9vk2nbQeVuGaT6x4F+cPMAT4JJo1wFNOpy8SGZL
6ixMnohSdQk+An8uWbS/GyXXB2JTrapTnHLuUXIpWtsb+zTDM08O1T06BulFEaXlicrOS8v8+ShH
z+IUFDxMm2VXOALLOdS83s5mH2+WOMIaAIDO+9df0xMi+iA6Pj3WWptZLxrUdg8nr9GscCB+oZ3v
dON7pdLkbgT2epklc7YzUueJyyV2btbqF42p9RvaMhhiih4Ufmbv0IDLLl7/SuuIv3wj8rC11MzS
eRKdenYcxZlC1Kpg5ch2KHaaYTRXsFPkrsXSOGj0/qs+NuLh9THX3fzLmDatIm5coAJWVebnR2Bf
lEs1FYZE+Uhg5jTaGHPmWnGWy157iMzqNoIHeN3lk9y/PvCLWxLBcZJz+jIcGIcDx00IvrOwJY3E
Aft5lS/bpF992xNdnrg1rLeCX5/xn6GObg1uueTJuPCMfTwCZo6NW9Fj3hOXKFYYZrF3W325WzXH
dpUJHe/153xxj9JUd7jvoh4jjwavoPXRwOelNulIW9lbzLO59cr/SND5Z5TjVlSNOHE8DpJyrjlM
l0gw4v3iuSqwFS2F/8ADrSGbiACz60m969kqzZdRq8mceHHCG85KKavPsupPXRReXJcOmmPrtX2F
hx0uD42mpx2lTBvFrPLCMxd5MYRj9GHypPVYGXZ5wX3ePnNrS5yYypdHRhzcMRzO3mNEYeyWOsR8
Rs7HzEB5p4bG7+ioa6LkG19MtdVsHCdZdmMzZF9+f2pJeUkS2RIeSn+HD70kOuABbWBoM4E+D+P2
IkGf5ETke2nnPR/laGpn2Y662S5Y7Cgj3QFEsIIazbBdMnn9CdHslxb/86GOjo6u8FBupYG/QYUW
Xdg6xeO06081h186OgDk4ODzVH9doVPPY5hE67hSdI82cAu8jSGsAdkTMjID+FFKob9qTyyRF2fw
2YBHR4duNjqMCIGtn5PnX0rIsNCC8+ShHXvzP7DbKF+tIlAOd4eneuqz3VYDme0nj2MRWR7zi0Sk
7LwZp1Ma2C89ENUUgGeATS1r7Zc+n8G6teI6stnTGbb2Adfd8FJAIAR57cbb19f4i0MJTDAsLuYI
Jx4tiSbWo1hVKda8JZp9SaFVXyVAi30fxt2JTPal1QfFAYlsa+3UH68LsB1Lw6VAbjrUawJd1WoL
LCc7sRheHoVav76SF0hiD+fO9TLUthrEuhygWTsDJcKruRpPyTCeGuUoPZqzlnuMxhuam5QoHw1Y
7ZlVcaKi8fIooH4pJyK3cqyBUoeunkwDsa+qF+m38yR8I0uTE0vgpVFwnHdAa5Mocyk+nLFsCBeU
u3gWbsp0t0RUENvNU9WZFxYaRVdOXRqFEFqOtYlaYfd9Oipj46Wpp2iQguBCSsHGdImGlXdin/46
2loE0rnsAiHgjnEUEhbbyvosBMNjcQ9Jdg6w7ZosctS1c72y2/JESvPrFNoWigTwBXSgbbyqwyk0
BM0OXY8Fan8FRvezxAs9ck3/d/fq6q6wpqOgLNcC+uEordsDwaTsuKm6OsdbSCqz8SHJDqAP0bTJ
fntdIP5jUqegmIam6XGxfihqUgqQY8gw6vZXClwzIpAAIE6VY56+92FC6KxiggB0hYvlyDGxB6yC
MSvbtTfLMGfjn7SPnVpuDanp83nmzR16FG5rmdkHC31JeIGDOaJmUeALQOcOrWFM3gb+5pait0h2
FZfzeucZGZ3mCrVgFEhZJmWxC+HiYYfbIqsXDIPRmGe/+3pWWgBSRYgTQ706vjtHDaDdrjG5L/Ts
WQgy9hDB4rTqZDdlZXX7+mjHp6xrcA2kqAqMj+4iDZ/DxcAbW7j3gIcvWTQFeEEt+9TXMcqYEb8H
/B3RvVOyx8e7ijE94SLKgpoZgx5XsNC9Tyo64Ag/tovnXqrRNAEBuqaWbrK+ROjv9Uc83lXgy3A2
oMUMt5f79PFN1/aSqfYyPD6iJpYUInTH+tQ4gzgRZX+dyRW2vKJsmUeHquDhTGpu2aRVF4eopsk6
3UCtl9/mIsW70g7VZxsMzrj53QdDFmv9L2c8NYljFgmV4JFaMa40VTcCNWhLXBXH1j0xfev24as/
31lc5/h4fBtc6FLEwaNUrG3GtqQLVG1HkZcZXXhHq/fSJXm5TQRgTZQN9Qko7Bz2H1GfGTcx9h9v
8qZw30SDOYEojhcz8eXslThpV3F3V6dZ+AjAc0UnafDtiYbVxyWLwM0a96iboGMp0BnwrTQ0ccAr
vPDGKMjMHacY35Lo5jDlqLw8xEvdbUG6pndgNdpblBTrEhYxBMJL4MFKXY42LKKJ3Crez/1Eoy4z
UJ0sZWOD+3WS4t7u+vHMBAFzjpIvtdREpjbaVx5O1mE932ii/qaElkDr7Rc8isPY+FqkNTBxo00/
G7PXXqpW5rjNGhyrWtXE92afFDtpghcI+SYITQAjtuz5z2xCicbvrbm7gyRXoT04zKXYTGlphP5Q
ayAIAIamyWaO3AjH72xE+VpfCowy1DLYmg/ZDxQMUrF7Zyzcy7rTcPjOTQkKWls1zOxuuSnaKt1K
u28CDQo4YpdNreO7XupoVwx9tUM8IcPLLoPr7ZsQw9Kt1SK4iDhGez1HhYklTFbqn2Q4TA+pRUUE
CK8dZHaL5bhKEZTQ4tj8ZolBDLhTaHHhx30yAmxT6AhFotunMfnuQ6ckboaaYa8zVUaRvInTEW0z
wLtLERQRlchd6BRQ0NwktuUH08xHlBW9Wn8YK0siKTbaqH1ohldsFJitxzwt4dVkWId9hy1eXgJd
jvp7DcMgsKINkMGKTldFizHyHZQ9UP+IezV+w0chNt62Eb+4MRvhvJGz4YUXfGxLcXIBCuHHkyPU
jv4V7bF07HLjGvyWQCM5b9Q+RFK12dYIWACDrWAHiCI0nMtIR3kMDk48qDc1Qcc+k4Wd6F+HvkjU
rvRq+SEzY+2iEd2SbHs3Kj6IKb014rnaIH3ffhSzkIWPJJJEU6JKFX6z3YKv7wRo8MtidNnbWfXL
bujzGHNYI8quR02Ekw9RyAKolQMwaFoIDUQz5Ywbip4go2tUg0Ehl2NR4UabzHO0hys32mC5U6e2
USBNpBFXfp1Zszq3UOosdmXi4eVYwWv3s2pqx2CsW3XTtQwWjEih2H5duUm+SR3RZUHFuTtfpwqR
7OK24hpDrWWKwmx6b/aTwT4aVdUGaQ5ROSiKeo5vOSD7dCfEuNhbwG4qvXUAdrOzR8gKEcRLKx+q
NziGaMVN1LUaoiJMh+iCyY5AvSydCzPCy2Rm+ZC12od6dGs3kK2nRZ9LPSvNvUSWCRZgGmlw2dyu
faOBB1+x8e3Yer4VzXpMy1MVYZCgbCnOBtkuwwbQU4XOqOwGPhh8N87DbptKVEWR+8MnwQLDnWQ1
os4JYOGdxV7tN6MO0mxXzq566w7spN3/Zu9MluNG0i39LrVHGuZhcXsBxMR5ECmK2sCkJAXAHQ7A
MQNPfz+EKrszWdWprl0vrqVVLkppIiMC4cN/zvlOPpfrfRatYbVL/bFCZ5oXrlqOzvw3lbYdDswA
PzV559SxDirvZ6RfPZFsbnACVnuHEGCzC03DDvd5J9fPRmZ4kHudCFpVUIgMHks553dFIyqsmW3V
kDww7TuPzp5iN2BAg25tdS5OwQBZPrfWwtmF0yQv6KEIjMuwsLK3rGX322ENX8PdusAa4TyTlQSO
KzFFO1BN6/dJSBPzWRWOr+Nqy+DoCguRxai77JtPltIFmopfkCE+PodYi0Lw+1oyf/FbQ5NX0BPU
XSR+ozgQjZ6PkxcYeWIWpG3ifq59utZXU/dx5ujlaunXkQqRDJUKaMQGwW3MjjRnk2FlmnHIhLPA
CTmL4CKYrMm/YW9nRsszoKxLk3ynPJiqCK7lUiwR9BWDEqchCuCouO5sv+SZjopj7xTzSvozFX68
VuPyw8QskV+MIA63Zo/Mv45kwZY1eg1cQyecrXtbN9C3rXbtclbZPPgxWDK65ejkAJgtBu/V9/uV
ovm+XRG9ZgFE122ICgCXrVhHgJda781UjHTQKq95LVXl86Kmpa5jd8kIOs+B1b+sUR8SFylW2Zx6
to4Hghp4ht0aek7SrqVDuVQaRGnSc2+7TtFt3gAgBwC8LGjMsdB9R6WyBk14tGCadUk5BP7vPGSw
eUP2YWtvrVBz4sZZxhbQhujcuO7dUoAOb52HvBbCO+TaUGaip3p+q2vBGhTCvc13EHzb/gCuLBe7
KpunIGlU4JZYFcm5J6bdTciNruA82vE0fHX4G238BbTV4Q8GGUtfQme8mq3rfJ3KgikwlSbOF+Eq
6fGOdlIeLQTmU+cFLV5iPW9PlCJxG5sNNTSWJ7JyVzRt+q4Nd5Zx4E1YEzEEe5oyXzgcB8mgw4ZY
Vgx3IQ5l+Eu1wSyDyV1X793FLUPCnc4cJlUOs4LqhkU+98VamrtWOZJibWfSYOPdaf6+pizWt76d
D8/pKgtISTKfvrrBKq9lX5q4dIst3dNXmXo3BtZGCER9Hj3U/rTSPlMYFdzqpVMlzJUe35/TzXlI
10zO/jYamg8wUtHk7JZRBsaxXlIY8U4ldHVc6rWoDwNvNi3hcuElTlbWmLGYS3ONWzT03z1Ya86V
DuqAqvBq42FWTriC9AOE6yZyKkN8vYFRFEk5G0NI7RPrbFKOTg5sNMgcQYLNqm/zMZVAkpgwRBwh
iiziNhF5y6ldavNQt7WykiCa2uGLnbLSX4yNhCy6dJNnf0uHRVj71cUYfltXK4J9DDauWfaklyYq
nrPS0Q+r9lZJJ25X5+J7YBdF/dbPhp8yfoQOVR7dyR9XwKVSlmt9OwX9YMhDNZhrBgZFZ66oHkj6
0Kt4GL2N+7VP53ZquNUbFsh7X9qlB7Sa94+2GLNZtQ98xTcAVGN/nMfirShzW34JiCGBVug7b2Ip
4sDm8k0DpHdolL9QMl0VFNF5veww5Waqb+5SuxSXDr+Avy3xYo3Tzi3fWa/7bB/otoErludUjc2K
MRQUBV3bcVtM+XsnshTsjT3rT6bCy3RwvdU7VigNJc5sVNu4H/h/dnyB7RuFrMOmOvKBxnTM4cSp
Gg5CNwBRRXSgla59dfm76QTIG+Po6H6cjobq+3oXthxKYzV4Mtynap4eStG7/tU8SeML2ES+B24W
WNTDrxjR95Mi2hMdKGqaW/SkDBiYo8RAFkyJJVFGOFAVtors0sy0VV0MdTOvz2075pTAhm4TvpS1
0ZLWq4Pi24gXcIWD0LP7rdG4Rgc5qNZJpoHpaDKtS/hpLvtKJ7yDEMryYZbpIZvzIU8cGywYPJvK
onLeHqPHTC/61m584V0ZhTFe4Zrx5xjNMX8lB+a8ClHV+RPgTKnpmFzFXT53rFitLvpLPP9YqIl7
OEATolJwZETseg3K2VaJzbwiI7pn1YL3O3Srg+m24X1FweAPS6olIMvWDWY8AhHg6OyApdi5Ipgf
4ZNX31kR7ScFeh6kgJ3S0LA6QgQxrgsfwXX1AaVVPWxbXBbuUUl7eFuMrja5woSMN1OKvE4LKVhI
9KELxahm348Z1Jg0Y8t+vJ839k3s1Vb6Lmy/5+7S+Bzd9bLK9zlkO9vXwBqJloMXSAbDZmeu+xKY
Jg7t9rKqco6FY+cEzYH2MU7bknnRzgHqL4DQ0cwClHGlP6or5PilXr2XFB9wYpbZN29yIDOq7YW7
ft9FO3cZfvQaYtSUTvzNaTneYVIu7tpweCN4WuwYNombOat4AUXXhplk46m7+5zv+lMzzcUP6JT2
cJH7QwWRYNAHX+VEizklWFXCVtiBLxm7A6IKRWAyA5Hu6FV9H8pRvwjD/TRzEcphgXA6ihusnEG8
VNI9km2rdsLs6HdrC00vtm+DbBsy39xxHucugxd4B8Q0fVRTaJJJhTpBaaRxsYow303LbD25JiC3
VbZN0vZLSF1LoA/0BEafIwTIq4gzQkKxFhy8wZyMp6aojFflyuoTxE7jQBWY+9Ta0/gwhsoWcRoV
XzHRMwXyVoKY8Sy4vW4fW0tTXLiCCrW8Y5GqPGbBCl6ysJs+qcgjxmOv463rqTKpdMuhyiDE53vq
aZ2rkzU0CsNKv17boz8mU8s3O87XZU1Gk0g2R58tly3cFxrpCsjCSnyBuDrvjV5GiTtpwi3pHN6Q
KqSegQsV7RdGysuq5fKpC9gPYQC4l9NCnWDOBDuee/MaHstVULnHHjZyjEe1p8zZrdkKGfVFQPBj
OVmwWbrCfjG5Yp+CepbHup7t1xV0JBPAUnyuKoh5sZ+Zwd1KUujQzuHVvKTEKWCW8ruDZJGL316l
bnRpoMb8WMZOX0xj8SVSbn7rmIZKGtcE11fQsjaXnvGSm46+XlqveqJIuH9cjH7xD6ObltxYJ9s8
ueXS700eRWcdHToRgteR6yZOcfMCmal+aQfGumtZib1NKJ1qC91dcQml53eKzOi10CLIDy5IxiTv
Ip82NSzyayYyOrXq4gLDnn9Vdmr9QbOfc5K65EgtwXdHXKPXyfzqY+1/LCOZnuysN65EkRenomEc
QeyhoHZnzu7r3uvu3dIqnorC73QyDvImn2fjgrnEfFqChrVsXN4HnBoHlc5W7Al/+MI8CvbKIPs4
DTv5eyqz9bJGdrwmgvOt4uzFzcIJYtG47q4DwXs1qQpGMiGjJ2y/9mVltN1epxtJdfF93mMaPHDI
ahr3OFKWSeoapRN7TJ0Ogkt93PGVucCK9bBGbXTljtheE7JAbbyuFQ9wJSd7n/ujv2sQZi9NqkhA
U1qXYzmlF65fy6tBep/d1DHu19CaY7C3zZVn5ibP4zrXL37eBLdYZB5ZMIJ3JVz2Bj9z7gOZ/ujd
7mXgNXzj+lG3iaJu/OtcRvlGkxVAcKXoPtkrgahyLdqTY073NFo5fG9YVONFpwK3se/cY8fg2OX2
02sxFgRiV27A85AWZHEdbiLsS46VJ6rBCR1z0a9TnnKVfrGcReZcopiTJctAN1Bi271PPsi11hOF
dGzZxSx7TuhFO7dHcLbgkzm/EUquan/HZdR6HLPanPf8+l4Lf5ypwm5I6WGLXV0aBuuW7h7nyePU
GralfeXXDG5jWE/Ol8YjZxEbmW9/x5GtDrkbdelBujWh43Xwxe2cRRUNiEwq0hiw2pTtNJ8W9Y8s
EVXilJpojTs14e8WS6zkq+d7RxLWNgzncU4xaUnJeSvtJFFyeCG+ExduxUh2ypn25JGhorjgGdLU
ZUyme3BVzqDYIxUoY1W2gq7JxhmsC1mFFEatHm8ezWYzgLwpH6GqSjMf653flMG9kRZ+mAD+DTwS
V87yagjyU+Ts/ZRAIJVnL7WRWdRmKosGP1LNfR+Hpjfd1K4OlkRYKnpra6P77vd9f19Cm+kIxLtZ
RjcRXVIgsUO5Y29TzqFvI82DidcuS0IR2N2+8GuXWl6DpQ1PZSF3kwH8OC44WzY3A2OUJZH9JJvD
yJWIvp6l1GIvOr/7RCll4ccRfowgZvfteRTQ7b6V9iJclMg2gO069XOKf7b3GIhNlWQOZRG/e+gX
N6Vr1xL03iM6wekuBD02XmMZrOkZ1FHp6+Y56BfmxtXapS+uJ2f223YpSDlyFPsxtJLUdq3G5lsN
qlFdzLaJd7idUju4oUGAKw6Qr3BNqjqtcRO7ko3GrhaOlANHf7h7qdavzRjyGtTC1DQamRxtPcO8
e3YGFTEOa1stiT03jd4BYApvxqoMH1c9Ru1BiZTOG+G3y7wLZu7iuwDGjnmhR87YGA7a6SAAxJQJ
GDAhDtYwskQWFbb+HWYP6IhRFfpk28vWVMfa7IzTknqvjqfsfO+VmZD7iTFsjx8ZgFuyLO2GWVRZ
3+9L1u3PvnbS90yw8ySLryvipEWXX9sc6sSOS6xlM/Mpw7cGaZKGrKA3eQSzPH2ERRQGiWHbcI5q
vJ9qbxROuiYu163nckyZZPMACq59Yebne5xedRMbDIp1PFEGPgOkJBfKIrA48hCm0Xiz1tSuMFHt
GCA1oYJoWZgVVkqbAVKYdI0ZcntUwWA/1aExZD+EkJKwVKlsGtEYut1US9YMn0y4rc2RNl6xXUM0
bth9RQtYfggLc2qYkNSj2sF7YQMxndHzdsXa+DWN4VCvEyedjKuA28qbQMCZkmBd7Cq2WlGZ4BXD
4FbLSnyzKC+pEg2h984mEhXGAygomn3XqtJ7sqz97QBBs9jlTmnwRObKehqHIAuO/bCM7g5LH8nO
ssGhm7g0gi3x2HIlu9SVxQe/0/nU9H5spe7A7tM3s/vcowDJh1Z3lb4RGHt8N8ntslw5vpWowKEz
pT/0UnL5gUBUF3GqGtOPM9UM5TbQHpbnsC+Nks4cTzGv9QPJPQfl+r4eSpODsS5nJ9aRDVyKZlnK
VMk/lumNXjxAwoxFPew2QPG7Y9XIDvM6VnobZ1bTTbA79bT21IEC4avvg551NHZHj7CtWpVs7hdp
tdaNuVRgyKKxr7mVqHagoVY60NJ9zNdcRSfN+5Q6mQou5pHyCEwVnBReFsaD426YOB0evBoXGulk
QkPm5xlqnecd5hlB4CpaAjFfMsgc+/uuw4xLR29pj5+8LuRetR9sB7o0s8xC+Me6IGj7JErPVTw5
1PM+pItjZj/a2lTGZY4prLkMZw9vHwuLbj9N0WjjTGuARn2vc6fx8wQQvDOoxCpcg8pglKHqouOU
CzOvsvymivnmFfq2YOYHyTpq8tGqE1OhIpF5bYapNpN+rZvFShSC9Q+gdfN3SQx6TLiOzYzpzKXz
S/dybMq5vGA800fPpYPgxUpGEzDtAFWU+pqmOpqsGJWXndX5z9Esnflu7YwgeixKm+GPVRQjJyJI
7dRybDgQ7gFL5ElvP3ORVl+Yn5fT3sjdzlCxtgTZvlgYqydvqZEzGU0hVzrr0fIseqlrm2lRkhna
4ArpTSMtS5SfzT7nvAq1KWZ43c1dHFSe0Mcmr4NlbwatEVxOaWoYDSRXpwGKyBEwU5+VnqfhGOh5
5LRtsJUbj5Nd5AZdVnltzM8Yj0Wud6ZQvTKSdonqaeuOq6N7JfpluUrrqMiufC75RZwNoyt3DkpB
sdPN2IqSvS2ib9Io2755RJ1K7YNXSW+8LX27RoiPBt2ElzLFULvGQ1eF1R395YH+VlmIXZ+W0tTK
Y7ubjab5KQv/RynF/2v28M/Rw//1t1nG/y9TiojOf5NS7Npv7+VfkBBb9OCfVC7vN6K5APSwmvIv
YiV/5BThdXGlJDDLSNDxAnTZ/5NTdH6jOs3FQIJNlVydzx/9kVOMfgMGgYqx0SQwCv6HlSDRB6kb
1x/kVdISm+eQlqOPYr6bq64Igr5lSkrJ5271yvVLm6r2IZzt9UtaDylXnnTs3pfAaT5XtrGUh2yy
p+AhyPMW5HPtW/l+2XCeZPr94qBzA1SDnyrv1tou8QR81RPtN2YTZ523NntaJqrPpmyPAfJhtetH
ABg7j8RiGY9O3+FcqA1NOtgIYQa4ARRAjFT1bF5nwqFmO+NeSbuQLAzrUIRheeVadQc2T9g3a9UO
1clDMzR2k6toLRoJYTAIMWr97nZO18eempvqqnddCDIYK9zoaDDQsjm2KLf+ZDupnV1QP0F9KG7Z
/oZ9L60vUoyzFnpvP7QHxxn6JcmKaFghK1tUVfcVSuJ2I2WRr6VvDSeHcaC8mAcRYiufhP4++0M5
c8avPBgtgJwZ1WYonrsRw/6l9Meea+DSUW1UuGZqwsNhWpykKmSHtJQnHXhL5figW53mCfjX6Sj8
kmzgWqUAPOZh6IoNNlW6GKkr60anXfW5a6pAHZslWr5ykwpgtCJzJ2Oxsi7YofKunX6eqkNkTk59
kzrDN2TRfjpBkM3Z05VHU7zhhkG+80URNVs5HgYT0To0Sk0BhScPPTPNt8gI1kflML2LUYDSU5Zp
2wPNXITXNd5qtNuak1QyzD0IAGdJwytW/MqPe5Ux2GjSIgJvSjCWC0rhL3Zc1x6qzixHte7siecu
sYOW12VxoOUA3/JSGe9AlkrWtojeCdfVDSfHzAYrJ7L6jVZJL9z39A5+5XaJyaEM6uUYtD3G5DII
5Y2KWE0Tp7KM36M+71pErcFsTxHDAffYrV74pRnd5nISI1zEfJkyh+4UUVX3Q9aI206YE0/mAEUj
wQwC/sFMLePHstBkAp/XWo6uzpeZoV/fIkMtTjS2JzfIyvGkQq/O78paU3VvQc+eroDwcg5hBEKs
5os09RDuyAbr9BIvyNoxqKkiCunXIPWPXI2HGYUzZwRmWyvzXwTq+XJE0aXE1ZnrAVLqUhl8afp8
uRzMqsxPts1G1VEU4FZUQxkS5bydwgy0lmTGzn5cRI9Ynyp1mip7WVGJVruprh0JhOoNazoFYj0V
nIW2K2Z3us52JrMsm6uYtlZgyJZ+qnkIAHzPxbUmUp7HeTDRITY00WHFU5VEY6R+EQr51+WK6BME
E9ZN0yJZ88GqrGoYagaOjYSzTEfta17EXbQAGzFS638Yk8T6L97+6x+s+H+3n91/K78Nf9nOtv/+
53ZGyu03zFhENlwi5pgAcdr8hExajvUbnwgbCoYvYkjbnvXP2H34G/BIbHybFYjycBfX4B+72W/k
ZNkYQ3xWG/wv/I+qWj64gEjhkewFyuiRFwKEeSZ6/Mm0PNo6VTUP/XVUqH5niaCLczdc4tliRjk2
S8+sneNzwW3uT+/P/U+j0Z/T2rwdf7Yf8YNJDGCuw7vl8TI//mATrTySFsUbYb7KePSFz/JgM2Sd
8Zj8/Y/64BX7+aMiyuk94sx49T94Iympz9kRq/a6TqOSicPoH4gq/NIqu32P/mSo2n4M4Xr8q57H
t4xPmz//01tZUIA9YDcarkPf6GhYCvNDZ3rlc7D44yVI8OngyZLbc8/8dd/bgsHQ7Lt5CaMpAqA1
5xad4p3vE1zS7dHAA9YnPkjYOsYwb981c4uqmLl+8dZE8pbnDTJjxfH32RqX7oU5xfQGw9N4DQxA
QN6qI/TZWYy3I3s5t2gYtI9C2fazO0z6tc+s4CrL5+8eC/RDW1XTzh7nIcPuBRyIm5eav0arZdS/
MJ79m88CqxleSAv7qEsk+69vkm11yrYms7+WuGQO0VQzUQfX+ItP/INtb/soHL49PF78j6jUh4/C
F6YLgCTsrr01/zzqnTPc5nriBuOnvwoYBP/uFXFX8gmgwQfjG/nXV9QNnC68Ju2uwVuBQDYTTNI7
zREQoa4cfs/EoWF/jyTjc1kkm6l5GPtjRwlX2FM+0d7bwzdpiotC1++Z4SLxhUcV3SEcxJN963VR
AlcryVGdPfU59Oik1Vg6V/QH59pq78fikvakpntMUaty86tbUJtxyVmorBJjAykG5j6TFCWi9YUC
8QlHsOAWR6fF7L906Z2olwfGJkmUXgsmN7N4WPz3tP+8rOJqKh7roT+U1iWcaaabt0AkcBAdnDDb
27RGTP43DjZ3YWOfmLy2ot39/Tf3nFD68J1ysKvi84MoiNX4QwBmKComgdxnr6nzsKi3rg4+h0CU
qeq92IhqzBKKay635UFFWX3M+zF/sqS8LarGxDwOSUgxpriqWzXFimOi1Q9f8EoiVbyPhPaSUtDR
rsaqfRCdWdyngrORI9ar2SjKfZ87TmJ1M2Xck/VWNl5/ITHuXkX1GNxw/dZxZZBdacEVfnKk31xI
zpl8StVytKsm/4UVdbvbfFxfNo4t67TLNYcuh78+aPQ7mY0Y/P6aMYZDPBaoFmvRcrk2q5cAJB1/
RBNX7jyg5UiMeDSyrrIvGAuacTZFPgd7vBWFJayd1w5pYoQufg1zjBLu6KhXLDSnGaMFFmWp9oyz
f/Vhfgy5n7+VNEbQPwb9nR3sg+PUGHKg69hlrtUCK1NAaMVyEvnHvlncfRdOcLPDRV5N4UwbuDW8
cD9Zfl64uSpn7/X/264D64llmg2HwPTHrNpUuQxhbTlcGyE0vzQyxJUhkftDL/2Vdf3fbHCkMoCV
s/6Azfm4HVTkdDT0s+GaqbjNEHux9sqW5ituq/wXXxPr3/0sqCdE0eAXmMF5jfrT1mNafdh5Q9Nd
U+PS36pQEQkHyf4wjf0ECYUhBwozDruplfjJzGav7bY7eEa9nIJce3fLUPsHuxfdbcvw9BcBiA04
9OHBBQDNrmiCFqKw5COYJQtqCrBCS19nbWrvu5wTPJdqhCTRMcY1JmfYBVkY4vpyvqQas5tDedfJ
q6bpUFmrD/91Wk+GgfZYrqN5m3mL/Yv94l9PQcTa2bS38DQNRB9TBm6abYK101zXc18/0m9Z73M5
l5f+2lbHYMnlBfct/9qiQPsXP/lfdg/ISqhYGPU5MmxO7L9+qXVmWkOQV9UVsaFwHyyy2VHVmf6n
u+4GquBAyT8MToA2/fWnNGPUjHoWEKFNWEMY7XjvA+4+f79a/8vnDI0gYp02iddsy/WHxZrrvL+W
y7hyTbOOTtO2J9zVVsxBll6Wyfv50/5ndvYPMi1/euM3gtg/yWC339T7f/0Dwpf+y1Vj+8//N0zV
h2S/hX0DIswcSP64ajhUeZOW4FDE6YuFjxXkD8BX8BvJFH+j9f78Qx6OP64aNPCSrWGphjnkB0Hg
/CeAL9/88IBsq/4ZCOkRpCBQ+PEgjlXMA1dpVswvDKj2bUtbY1Z5tZOsFZ6HtChPac3kiJiKxv7K
iXfKTx66f/6MpQ2FyJzZQh4CSyv5RG4DDasmoYFpknfFpsusxldsdh0ULdWbkTgECEDZ0QTdmh0i
1BkfYKinAr7XVJ75sexaR3/lPAVmlP2PGYFH8WJ5KSppuJ/dpew6ZvjwXjC8+soKjznO7VdzpvAU
0waWNzRPA1klPWsjw1knac+aSdZu+gliC1rKsMkqYduVtAYVumLscFZesmZTYQA9osik4CT92Dwr
Ne1ZtYk2AYf2IEfvKakb6uNoLj0izzjKRt94Q+DKB7RplCAA4My8Fq17JCLM3VhWduwV03TpnZUk
dVaVhM0uTxPPpjZNZ+UpWhbrqTjrUeNZm6Jcd7g1fipWAxzU2DkrWe0manXl8lxKr8aTvMldYTNj
PNoMEtRYSqeK5VkbCzeZzN0Es7JzRQjhf9PRrLOmlp71NX3W2pCbqL9tvcLiinTW4zK4H4hzTHlQ
6rLcpagWXVg/u9oqGb5tWt54lvXkWeJrznJfeZb++rMM6JwlwWUo03mvz1IhA1hkw1EHSIjBpiYy
mHLlwTuLjPNZcMyyAfGRYSs/2q0yJ9+XXWvqZM66Rlx4m27ZAqxdk+YsZ2bOJm02P2VOo0sfGf8h
fuqzEBpummgq2Qn3zlkq7Wqnz681auFjfhZTg01XncNl+awWbIl7PRj9ehJRhAjbqtkC0kShC02R
Z6GW2dZrZprGyTnLuOlZ0mV2iLyLnQBZzj7Lvss4g7GpZIhaCxh/OuCxBvpUBXNmXYRn8dhJm3Xe
DdZa8oidBeZp05qXyQ9unLMAHZ3FaOcsTGMRrblXTh12Y1vl5R2Q+81uvSnaA3rIsLPOQjcpyi1j
5yndH+ezGJ65mzDenUXy5SyYE7Fr1UWz6egcaJHUnU1dD4sBI493Ft3Vpr/7Zyked2zzvOYeAn16
FutLDi+3QrRRymmwlFR3bco+Aj0iP+5PBH8j38T/Br54iuNkC1Wqs0FA4oL4FlkZTJL0bCGoz3YC
uTkLTHQgUJ9nw0H503xwNiKIsylhovVwJDSxmRXUT+PC5mGIznYGJ8RamHRnm8NwtjzgjMb+MGxO
iNTGjL7LWw+JX89uf18VQ/9dbv4JjBxcm0xznG4Y3GKwqCaJ2aI5Gy88vPkv8mzH4JqGNaMLmuXV
LzSGjY2ZGyZL7vv35dnSMflpQO4DRDJr4dn2IUuBBYSsCXaQ6mwNgauKTcQ7W0bQM7GPiLOVJHIb
bCXz5jAphonJdHE2nqA8YEJxomyudp6dM5ZfXPBoJ7IBMyZzZJXf6U/Az6LP3pYiHUviRGfPS910
ijf+7IUZWT1uy7NDBvRxmx4Kg8DUdqz6rs9uGr0Za4KzxyZcB/tqOTtv1s2E46YBfpzx7M3xBCVC
OwcaQZ1g4gcHWW1WntLGP1iUYf/YnZ0+mQM18YgLAgcQdfCbgXczBg2pwHi+MIUZE6g/eIc8mhzy
XblZiryzu6g6O43ss+vIPTuQyt7lmXMw4l7Y4eqg4q/j3hb5XcVOVdgq9q2UmSmtjs9kCZyLoGxw
/dniFvLDeM3Hle2X3nyQXjbd5YHYZbLBeVtm8pHxzlUptL6XYUWlblfcLQrAQmhwIc0/pUTV2BHs
q35p7tOJWvKiM9zED8d7Z9l6F/SlL4nw4o5oTJWw/tcnlTtUwpu+tZsarR/QQC/d1rzIM0bPUaeK
LHa6z+xxkl8gfQyqUDzLZfrcMKPYm/wSHLsTiSTwlpnz0VL2Z4h5F2mRkyAH0jhlqX9npXQSRN53
PNxPiPd+AsiATyS1m9PorzCtLXmzbngI2RlHQnrfa18+d9TJJMbQX2q7c98baz4suFxueugjlzMi
0robSFd9cbNijv18XJJ+7LILf8qfNH+DRRw7wxwY5hlUcYKAmLN43uN0GPQpb51bbG5W3BInUaZL
RK5hlUOAGlFE7mgcDg9OoXy6dxcJWnz0sl1qz+EDEF/7tK5czGOQwmSPzG8BSQAivzWKTFfrQ1aU
V+lUX/ZEGhJnLGK3W+7KQj2Uvbw2xqWna6P15NvQejfSUOJqzeh/Cip2FF/PcsdfREZwvhVDMTyp
Ed8ZNYHGyV3E89QW1Q0fO1x2zBnXqezgjrMWHUOCc9grEJml6T7keEyOo+cv3jFC3rMrIzgZrnzW
qiwx27DzYofHnimGK9tNcbiq6KRB/aaUJn/qcN1itVXWgzWAeJ4852FuNcWAXKW/ejZOq1Dp8D41
8P2svrlgVGCrRsK77cOoZRIa4cTaeVijP41TU/3wAjri3LCmqnvMl8MymP5Nb8z1Hb1fbzZ88Qtt
VLt6QdqPF0OSkvBsxlNUir53tXXX2dTJ4axx1clcsvqT30yUbEPMjlVXVTH+t+JeZPOY8aUqx9ta
58GuyZVkd+0bOO3FdC+ZbAIzy5/aOX8xm954sDiqJhCR2n1RNC/pMI5xOWW/l2X/FQsqRxpGIO4n
IzPrJ59OykOqpfMWWOmzMNX6XJJ8jrmac35ZsbsBnacJqBhRCIm14dNPdF7KU9Y4X4EocUkf3DfS
DIkfkIeyTX9fRJnxKSD6NuzG0t95C254S6TXjQ0Bbe4Xfv+AM2tRX0s9ebd493GyO/NNR+CIJlkv
EscAW/xF70YXhgSEzDD8oa6q9WIxyFaWHQkM4rcHrkjl/eBn9pvnlI/ptH5Z7PxHMRjUOxnT8mTj
tvya9Zr81gWd3ZhACw9oLS++auyjrt2uuqBvBOzNngXVhivZ5VX6PTWXxryHzD7KGxubWIgxr5ez
90MTDqQjx6aC0tlNqe75jAa36x7bHjrvpa3aaXQSNx+j8gettjbJXJm2U4/zq7bXZgfbH4HvVjPj
Bj1STsFIlklKPPW/jyE2i2JfAw2cFUnAzKnkLSbswcHZqWlbucTqMgCqK21FkjQOQ7IODyJ3ev2J
eJcxv3pKZcEWgeAc5Vz6AP0Lck4qJwj61CrDspv70FfmLK+pGkaovacStAy7+1HSxC6+pbrNtNp1
6Zj+oOgkoM2WWCC/Ukeo8qsLrizWqJhrYs++hWNudP35ODiN/ygog4+5Icvy4DcE7hAURwL9/83e
mSxHbmRd+lXaao8yzMOiFw0EYuCYTJI5bWDJHByOGY7JgafvDynV32JKpbTqdWkhk0kikYEA3K/f
e8537pRRGM5zAQTlg+PYnZk2dm6Z7zuZu8bvQSX/PdVyquU4+O8VIVet+voTuXr/gd8VIRHiDt4N
RFN02oH7ckb9bYTGbC3ioAkHB+ji3iSmgfKvgy2468Bx95YEOz1oglcHW/4F5vq9L4cJ3vuPDra/
xcv+oU1t7/2tH9fnEMOw9WeQ4KxlhApjoomOuOvs2fVEL71lNUQxFgVnTolEMSyCLr870Ik7GkF9
QEa/KqpJd7wWhIZeBst5B80K4b0M9YPdjx+nVh6czljumlmuz0YdOE82obJN0k5sJJ1T6CPexe1G
Mw5hptuNb+BS9reDV/vDlbNYkUgrzaqc2mTPq2PUodK9CmQ57qg8p8aAxkRSVonP+n7LYj+NUxL6
jcxwW5PV/a3ydlU7QncX2KoDzFnGkchDAxUmErJ01ZlNIPlY1OCjD+Q40LYFpzFUeHIbFF6LG1wv
/ez3112Qh+nWrcTV1szAYyfz0FCaqq6xyAjBwqmW5RK2jY24FwsnbfqtgW1MHcru4sgpJRzdGne3
HvkVdyg9cjsx2evsUzNRZL0lGbJDFE/4cPsgmMNchlG74mrZpGX2GFwp9KEYBVJclNNFT84wZeaC
es4fXOTaaMuuvbKeY8My6o8EXengpuo71rdeww8RWIvvNTbJpFjBD4ZmbRW3blTo6a6KOn4vQuQA
kV8TeZ+dSSg+A3CK6sn0kTjSavix9G1WIWpxZOHJimjXfNfdcdBzNufwzsMiOihbZ8+WErl36Yow
A67P1NY3rqISoEZH5yOqcNQhbvoifNzC+OILL7g2sbuw5fAQjUg9/ErjS5+aMLZCctoSzUU52YYQ
bY/M+aZj14zKTKrK3+rP2zRbyBusjC3VgxnjfEMBsVGddbVItmVlOrJIwtGSpaxxjHfSq/iNxvaF
0SXAZq03y0swo5gfEdFLkdZISM1HW1UriV2Bm70bw1l8rlz8Mfg78NbEniwjjhRFXj5OYvFQFoUr
QhWAhUggmeZNLdEsRchn69rpOvQ127UxkfTuuV1VH3aO7P0gAkzTCC1RV1q4Rugs5rW8ZEvofg9c
p94jU5DMgNnBoQsiEDmM23YldYnhBjcoD5nFcbaKztUPBU5eLohxNnAy2Ahdbtaq3ei2NMOCEF/E
iZdSORIf0la45C+22/qkPJUjOlrK6SWU3Ui5r9zgax4MU4RcRpsf1Dauz07X2hmxbGvbYKgriEPN
CDjKErdv6/LGbjAM3U4rkXsnsPboqkCM0AMWqkRv1e/Sq+mHCmv+ocgaSQjDvo5CG6UWM7JbdxYg
2nYhl4W80zoa3a7vam133lCqrDO6r9Acl0OmwOVwQ/yuPW7YvGzGOrtmbPihH2t8jAaHIaR9Vtr1
O0PtSrMtmHnatl2AZu5SNB8v3p1vNujTqP7lkYEck8hCcpBI/R9qNtczp+CBJD5dYdFE8BYoMXyb
oiZyCH0z9Aep6vItoW4SN5J2rDNQdfxweUsy0gGFvBkc+yDQ99gbmvOMOQUa3GrRxrEnjN7q5GUM
xI6kAA3l0bFv2LU58k27Y2H0wyP+wDo258AV6Y/d578b8T/AKv/dRnz58q363Hx91WHef+K3nZio
OsSUHj3+nQhHW9Wkk/zbVmzYpJ/uU5SIzC6GUMDA/2cv9oN/MpjaR/6/N6D5T783mf1duOnbAYw5
5lc/hJv/Cs/4faBH7sa/HfDt+oH/txOjr4F8y18mg3iMYu7P85RVrZ6ZTe2cBkjHVNuyTRW9PvWh
Hg6InqqkMrtfpX6+bmvv12Tzh6HD9IPOOwvV6+nK5Ht5RpbfkKpgwG676OZoLdZDE3KSnxfT+8Uw
5/Ww77fLkTvg4RD0Gab9zBkczTFrS6cf0oZZ8Wlwd1ODvVXIozv/F4PFv7wUqjGohlwNfv7rT5ZN
zBMBJgypsAwTUElEaqQ7rRnm/tb9FVNsH0K9/upQ/UYQpHZcvYVy4/XFhlq1Vo0wNW0dVd7ljpoI
ZqycT2CF6sfRWPwDNi1gObY/qVvGau5vb/y/fXT+6mtEx++bDEMoGn/GHc6mmfm6MlQq/LC+7iYU
lmGpFBbMqTjgR/gVsu0vrwc6H9EyIcK8NK8/b5QtnW3Ts023LOvfhlvf3/rama/NJQyvIfv+4rH5
68tBWDT3ITGpPq8v19dTtHgC8E0XwPOLjApnB7sUItfQOy9RWJ3/sGr8/mb+UeD1V9fbh77wihHh
OD8jHYcVi65cyJtdQ+0fR+Fbb8ylim5rW/T3i+10v/h8Pz+rEP32NBqojqxADgzf15+v8mA5uaVW
aUOw8JsS5+SRwFp6f10jP/79R/uBd/7jo/rztX6SYjDi8YvG6bGSNM1wKTFTkw4+kAhYygbfoJju
hLDfaKvVD5icpzuc1+5NhuHB/v/40DywREQjMmCg9tPIdSFZs6or/iBrVDeHlRStNo5yeT1P/fLy
9x96fz5++szkqphYa/cJo78rEv8ob0PF1wnkVD15qhFxqsiQEZlZ+nFc2ypKhnH5IvjBOgXVkh3/
/tI/rwwkkACqQ9H248xGKNXrS3cgW+AOiDqt38nUuHPtZPpgnCbU3I//4YVY6djc+Cwe2g2yM15f
SLjALLIdPlIuJdwP3qNkzII+TzCAOSkSo+ASlrmTGtU8fOhGAqz+/vp/usfYzhH3cMj1/MCmcf36
+pjkHYk7iy5mNctrRpTmefMmjUaS2LReWF+X3B0vYmuCX6x9f7rDRCK4jGXRaJghm/H+cv1BQDJV
bmP1Q16lc9WoMxdRO6ihuFoRtMEUGLCJt8Z86mfi6hyR9b9YK/58eVQyCAaY0rL0Uj68vjzq7Yi2
2pCnyMm3oy0cOGZZ7yYOtjcrtSvfSkJ64m2MCzU8QwsKf6VL/POd38UflsX2gxQEqvPrP8EAUMTM
R7CzeuiQJYXFV+kyl4ZQ05wshZu2p6A9Lojqf/Fs//WFQ3oXLpIk/4fZ5A93vpOTsHxmz6mP1/YY
RW2UlkbVnDbTae5IRXef9Tq/DXNT/mJv3z/Rq/d5F2kQehPsFdkegvf6E5srkZRyDds0KMLhYOi1
O5phPeBMg5GsmShCD9mmX6xXf/Fp0bqgXw4QKQS0EV5fdPGNYpwh1dCm1OJmySPvOPj2zIwwChJ6
FdZbVJvhI0fpX8lz/3xl6s+Q6jAKQDTzcr++srMsAQGTS506tbceMiatjFfLd0jPnHM4uc4FwNJt
JUzvF1ztn7dBNK4ctvlefySrIdB6fd3F7g1YLEKkXq8Ij1lCC/yf51yHq/Ngici4/P0K8pPYitVj
32xti6/WRsvkRT9dj/E/uMRi4LxYWBs50tJCDZCPXRzIxTwD/lQ3gHxgFnZzkd+ILZK3TN+cF6Ar
MPFkhRYb5hLMyW54Mlw1n6UdLb9Ybf706PGOI2FkGwHwsguvXt8TGF8KroG3HHyYPDANfXzXSIHP
PkSrs6HzOWEtGk+/uDPYwfi9rx55UO0I53/UXFSZP7M1g5BOt6hgwmSBplNverPaPllO61Tf8ZjX
/R3t7Ubf1BrT7bUYZeGkRVagQJs9jLsYSxa7OMGd1NXjINtNefEm0HUdzCmz5SfgAqZ5hxHNtR6z
fKphLKiBSF+nbz3nClBkPpwJa2+8T7NNX+BMFOZWQmZagWXGdO+FSQ+lyrarMHfq6jw5Fj2q1e6G
8WgUVVXfOYsTfh7Asfjvs3HIxW3nzqo7ZK0D4qwUckbVhTXrxdT4gq6MXMzvSGm0TQJIFSpyGL2O
TEy7394KjE3l3lrjOUCUWLqpdipok9nQZm96J68E0bUUh1APrdV8msLF/VZ2rT43XrN+WJkVIyZe
VeMliBDEMwckMsyDeqQNOHdLmCiUlc2bLXeAaxt5H5kHGji4xelkGTc9i4A44vsePkfu7HTH3FML
kmfKigsR9AG+/W0mrQ3K4/phql0Tm3PQMyrdvOwTDKF+vhLKYHwxaxXcaUQOghTiIKrjNUQ5wPAy
6xQLWh4wp3UxliESqhqbLgH/b6qlXZ6UzSA3AZoyfG4UaaypGxjju3BSTOlUUe8hyyPKD1R/hf6s
meLdTdDaluNijNl8P8+6Lxmfd/l0lLKGK7Ba+Hhjzg3GpcIAdGNBMI1zfh9QJVAId82Wt98dzxyb
k61QW11W36DZyueWHb22fBPnLJT2JcjU1twEFv1VEjDMrr/K8cilZl1Gxkl53iiO1masJEbYsnYT
D+qKe1CZ8O+CCjtW4quxl4fOt+A1ReFMPHO+2AHG9DwP7ePi66C8ki4EQuCiK8SpxnKytKCoEyen
BkpF5yVvy9Qc1uWaBuqUp0ZfiPHiD3WDJc3qXUm7zmqnS2QRVHsknjj7FkW0qP3BRIZeMMRcMJ8b
0F3KYJufUAGizZBdRyFeL3aO2mY0iCMDsNS+r0rXlqmrQH8eclaz5ojhsHxyIKryNagxE8k6ZOPR
2SSqTJvY5+pgjQToPODAG1KGYrq+NtdN1ieYP2N4P7ZbOF8czpB3y4J5/Lqn3HrUvoO8ACd3G6Tm
ambhYzdiBkEU0zspA6KWK6hlDQ9jMU9WwghXNHGTSwesyAr/0mymoj1N2C3hxaihxp1mFi1u/WLm
daIFSSGMu34mxsMP9oY1nuRDVpnFszWQZc1+Ri7alu8oCifKojeTzuhV+yPDO2geFRpzv7MnUHFi
bV98fAs4GEPPcONgibAUNGbRz28I+cWnYedV3ac0OaoHWCk+hLHW7I4MOZo6raRqR26HOUVv1s7v
ozccfBhxdoN0utuFFtsj0QtWeRXV5nQjFTzd1F7L5gu+0HJJRj0RnO2FbXbBnYZbTVOyofSQVsC/
Bhgr4rkyLYhVHsKlJENY0x6aqJ7WtG4rb4k5ccxG3LCYQ0qwzS0VW2jfGmhCIoAKUX6eVzo2MeQo
835UxR4fTvB3rnonkZmXH1hNODzltRuMsK8aL0omhgXq/S6CoUEKCXk+In7DMhf2wZjfTx2G9tRS
eZdflTWAhEvb4srjiybJ/bjuvoFE2BUiYm/tSBqr4DvdTREL2nM5l+5MCUJf/FSMQeC/db3emw9u
ZY4gwVcv/Fab6FFi6XNEBmOCnSP2FUJ6XZD3k4xOtz2OJdofshfROmxIIZoYVslkH3uSxkJQKwDs
MMFHG+KlIO/Mi10UxX2zdk11qKpIOPeT6U7vAlMF5hnd1PIQMVt5ysLV/1A3NSesmTE7hgUem3Np
VfbEMDKjU5xrhuQxzXxXHnCVuugDAyByNK6bzUcSAbI4yWZJIr3TLwvh8iBJn0uReVD+QHC8QR7U
AD/fLVHIA8aAfgB6uUdNijsL6Opbj7u+4csQzQhNKBDpm/lq7b6VK/XkpfWHFvA677k4NiJay9M2
IeW4uFEZHjEBB+zpyO7YjkIpvtWi7HFJk1QgTv1oBUAJZD7iUgX6w8K4Zlkc1BlJQjUynQnJynrS
w9hc+VNGk99ss/Gx023BbCs3luttcG0a9EVGEDHDIAHrAuhfDYQlMD6oYdu+N7Wji9SC0WYhPc5A
hAyT7SWSqGcBiEWRcE8DqZbH3TkLO4a2/i1gpR3KsmTGNyv3xoe6q+HornPWpYQ5wsksLNQ3sVsU
UHJyw7Sv3M1x54Msh6w6OE4GUD4rMl6MhVAsnVCdsRNNTbvi0NEWbuBwUR7GWN9pMkBWszEBraHo
4P1Y7Zclr4YbE8jVi5d7ZQ98ljCgGJFVj4JGwUwluNXt0CjK7UVYM7CHtjNLfUACuLWHEhLtfW8D
ooujlmF1SjIbPDXhrx0ma3QEWVLnAxSL9qtwKStSB/rkHXF8w9Oo6/LzJKr8avByfNXbwgQvoTpp
Xry56mrKMlfcsgvu2eYg9F8AAg12DB4Mzb6ebCmSMWK6E+NjHzVcp7A0b+TYe0NarMwTXUtuTyLQ
/UdQYOaEYmoI1eMaLFl06kAJ90kg4NiCbQn9E7hLK3+u1Vbet1sLeTRyQZDHhlfZ1KNGVX5ZW5c4
FV9Mfpr5uNNOcyuiJ7g2q3uoClRMoCL35stW4ltRPlTxDDBIvftIchEPoV8uV0wc9jrXofRBPY39
bqGEu14DqJ2X2tVDdVy2qMROZemPS7fa5y4sQysuXE2xUPGFg61eQWylsxWKZ6GD+Uhw8tqlS55Z
WKbMZU1aY+wWaPEsv1pKLz8zULFoQlVmqEFD5yb41SZYqwMVU3jVQmA38WWb4qFzK74tbBKKZ8ja
IKQQIzAMx2oiijHeFAq91KaYmBKgZY1A8mygn9Gu43TXhjXAlkG2Zn9u8Rj2CSNMVq/KV4177rGA
NmnEC21iJJzX/GhjzF6velFFcLm7OMrCF6pJ17nFiIrrc8tpUzmj4fAbkYt5uns/W1q+a1y5iVio
VpR0DoOhiOfR1c+GierEnWX4RIRzrw5Rn63LFSbS8OtCIUpDyM/tp8aYxROYpqGlwK/q91vXLt1X
HBnWKXLHzTlGg9b1bZP5ADvmaBESPJyNxiprRT/eDFteYBcfvO5+9lR/VWTh3B27oOlYxYzOWS5b
uEB8jOq1Pm9G7SMILOkZxeBT9Riv3kw0ldraNkfc09FZAAoIfAzDVqWOeQZ0/Q73+QwSyBjyDV/b
ME/nbul1F/cD2lPS64vFiTWYr/pSdSE8WFEvlcVIeF4+VjBf4FTljQqvKXlHeUa1ujFWJXdzSzY7
HD9HKP94/bO5qWOpquqa+ENzOJVC1VQ2YSbOGO3Ih9iGbjf76dw5Y4xp2daXoYTyZ1nDi4HI80s3
ClC9K0q9ZJOeQr4zNVuUzLnL2JaukvVkFlKuMXNnw0iqES11vJnSEgnvc6UTHUyA7L1+uYNni6pO
KwD0hyDqlyj2XARMcW7nEb/Q3IadGUGVm0AJD+cUZCA6qKrrioeiH1kTbdCjZ3tgYzx3Ou8Y1toR
12xWO/w6SjAUPJ4oYyHKoK/kW2PlC9xlhIKEFEAjBVhaKs5c9vI8ihbsfT8bphu7VbCMB6QQZhar
oHA+OY0sPkPQ6nbb5CDHuGK6eCurLFKp7gLpxO3sVO8LOiywMUrFGyrDKUBJBnXjojqkRUDlKHUp
Jy2gajQmCLYaVQ2c3w37Pjoau/sssYsS9H0TaViW1gqD70K+c3Ayh4iRPdpxb7xfwy0sErcbZXd2
AeVQhSwLVbYnOcMy1oClu66G6R36sS3fz+xdGk2wFcSTq5HCGwAeRAwrSiKULqkzr8ADk7NqU+ot
0HzDGZ5H2b/J6yl4EtocroJRK+NI0AUHPd/Uy7F1PcNMJ15txSRETibFmTG6B8PToMeR9Z0bY7Dn
eGJy/q6kJwIGNegmG42w4c8nRFQeXyi3lQcTvV8eBxqVftoJe/5K7J2BoNRoBhNmYk82eRiO6xmi
LazeopLNS9hXkHinTNdfCp5S3hRcyOwVTeB0h3LBe8Jsnp3uABOxAV/oBgz4S2fcTkE0jnbqc5+M
EyBnq4avpVGu20CXDt0ythdj9avtPAe18YV7OqMXCJpCxarj7Bs31RxdrcRev+UUi4sV4SnFkevz
llmGrYt7A2DSZddHAufqxXbdIy4gmKF3jOVMThtM3arQ7dty7gC3hIsXgRWZ+D7iWg6LOgS1u923
Ctojq6+5PM8FdQI/vgIEn4N5emNReLwzfODFeDDoosatZWcPE/CRAKwcO2YqATigvBcbpW+us/pm
onmAio7Z2nNZmwTpssiy/NHfRUU42tKOIXZxOtO8tvA0Kkgu8baMlHR51zgQp82GisUKZxvyv2bY
PYxsOYojHYa5yq6I2fBk/ogEn5IBSpv5XIU1YD7UfWFKsO+8nVwoyPxjbwxXg/Si6BJKFsg2JKA5
EZ6WKIi6HEey0J2BxmS0vdQCtV2g1XBoOTOJW4oYwHbQowYscSsgmcFODeA/POQQXl78SecLABs7
eAyHubmR7rjWD2adh1mS54Wmwmuh54PgCEf74ASSXc+hLSLumUf5T+60rUtiKOHcugOmFhY2m+wH
ioIabL9B4+LaqKsV2HqOZCeWlZED211HtK3djM0nj4JpvXSdvYgjgzZunRz8hke+sUNxbSMxnaCh
Aj0FAKxb2L8AQdBp4DpNuaNZ9hh6hJZwQG09mUxFDezT67ZO3U94+OW3Clo/WmpvYq3eFcw5cx4b
/Ec61QTYEbg1lNEFVikZEqovihWz0qhkMhau2acVsqztJEhUILdSd+ETQdnT9tTPmSUpiqf1XQgQ
EBiVlS2XrG3yPDY0BV2iF6k/ARYxztrKWZF8DFAb4P1u+uaWw3YjjGljGXE9udzIzSdMYshtFLZV
iVX6ICk79E1rWyiyGRRMcFitgcF3CzBgOAwQNo1LF9rApKH0IyE39UA8A7vHcN8Y7OCxB5hf3o1G
kEfHkI3MiLvCDgQOb5RQ5EyAiD1W1MaEVbdRIA+boXC9A7OsKc3QexJwsXrochxdf3crI7jtInuz
j47YvxI48oIdf+79g88RK48tQYc6cQRNypjHYPgY0A4L07C02Ah5NWdIydG42FdrtvWfwi2gQtNu
bvjPeoOmzdHbtq70tAnsRsyoH4LVEfmjzl21Jt4UyeAAXwp9axO2dJwjX9tf2lq5qMVh7SgcKW0N
PceqhJPwM0rfjJ4srES3bOZxtBiRfWS3qjn9jhmWJrxl4tmkAjOwXM+KFIgRr1AM1XtkCLcBpjuB
iIDYLutwbGD6G+RRbbVpqMO2ZnmQlhVnSI4WyhbnpQQck1qUnpfS4UcPBWaOW3oJwUYbYU+DaFzP
0wcLcdvIVmXXyN4mUgbQ2Rnys7YHuAYUtbyorQPKd2+niZjuBlmKea1wTlnrJt5ZteSsnlla3yhs
CeQXmHlws7lwiZPC77LvkpX3ZZfTPCtj0G5Sk0TAJ0BKTzUYduqRS+5Gc6Dp75w2Vzp2/Dz7mq+q
3c5dtBr2GWM3ktpt8DIIsF0f3FMhbuvZn2Wt36C2FTpmNtl1B4IDwjUpaYHs6sVQBazL43BXDCIH
yTe16iWwZCATPKrqG+Ss4MUc+/be3Qas1FKH4E2Hxh/RT1Z0Xa5bGjd56uSed1MIZszn0bc3een7
znyn2HLeuyBLge3i9HkeAtJc+oBMn7sOsmKRzrkcnQOsCOFfNmTlp7aDH3/MwZCeXU/YjK3pleGO
2dwvjAxPHduNnczC8QXwqF6ecAFxhm2xAeWxNqztjb8U7mUt1vKr0+cW1vresF5YPqb+LTV07p8H
lGlh7AcUEAf6DCXPO8exPCXVjWqE1tBKZ5FB1FcxGKS1cGouidUYLTP1sCwCAw82vmh3841PA0dD
DsxRyN+DlUyJa0IRCO5wzZlkjWihiOpomAwHNvINZvmAu+RMcIqZdhPkKViXlaad6Kj16MmaXgO9
x3lIu9oOOLqW2zwmgQzGD4QsGHNiOOzGx9mazZcJREEBv9hgLAZpq38kgblEc6f0Esa2O3YKkXy1
8MRGHCSvfS80CZOaGiYRo8g42AMNnQ9EvvPOroaar9iYapCfxJ2c2xbKYZw1DlFTDnkA8URuWktv
jPCakx0ajXPMSSwi1cf1OUXNtIs/sdSVzf48iLuyjMQ32GK5RdE7FF1KH7rgK+uDCcUs8yYUqILX
IZnQJTJ66FejZX4PCZLu1hxNKRP1Ni35GpN2Mur+bPXQfJlD1ntA+DxGVox9xiJIze8hLtZkayRr
P7cfwUq729HP5uUtELF5RZyz+SoexM5VD3KtL9ZYK3oOvV/X5xLVWs8VBtahsim7d8Jk9nUBLdkZ
jzRsVJTW8Lspe2hjusd5m7yBcJURRIwbtWV7LK18lSc6IZzcWSksRX0KxofMu1FAjclAGpIcRPgK
EwEwr1BBw/HebDkQW14VcTSUFjl4wbaRxpV183BYt3ygcxuC2UokvOoxpsFb3+XdlNOKyr3tHb0c
hmeh2Vac5bGmHMygWD4Mbk+nwfbz91M0zV4CJRtY2Mg5pI/FzvuKcdGufNt0jWElz+tMRxLDxdeC
BYumUuCup2wrHIDoXtifllL1z9wdCwyHUeXXHaOqKEaTOF5DNvfDeMDHemJB4CQzLxt4tq4mN+OA
vNDAbNKvHR7OLuJ1NDpfZcxb7KA9U1mYlBZbP1lHbXV03hvKZ0400P91gnkKRYG1Ea2dMAGdp5uR
YPF7Q2YZkQ6V5Q1HFvq5vTFbFvVTuPlRdAZVWVPViBH/n/YkCSu21fUf6eeWnIA2fNAHMTc9IHEe
l4QEpWo+Gb1dPY3FmtdnzxPBOUf+Y8UBx7+PJd1cN8lgXz74jvLa66IyxS33foRhhoTkHqeXMwLx
yRZkpWWON2Uk2J3+85C5N3LNhB37nuT0ZZMpWKZ0udDyjgQg4LBg6B7hZ6kz91iZrZMnJEqVbyNR
55xCqnD5nMu2Rhbb4MPDXePM77QMje2wbcPGLss06NCNofpgiJbj9krfIUsFc8g9QcBrhkNBZB1k
Ot+rpvPI8/FJrcriODRj+7kdi42nsI02+4s9AwJlotWEX/yyt5/cLULLufd6pxjHFsmfhbDLo0AX
+y0YVDUTKTn1733lhCe/D2klRrBDmW8E9VqwQfoZetSc1MuUWTZ8s8FZPqBtmF/0suxEE6KADsaw
9NWp7jcCKtnqWJ0zWiAOnLqK8/8UoYVOWzIrynQ0mHCdWqOW4AWD0ksisfXhuR5W723EyahgHZ18
ohQ4KVu0gwbxQIN7e+tFQ5GnuN1aeVoJRrRvqf44sVQ05LJrLIZz9lYynxgOFdT+5XtP/EOl+CqD
IXhm3BJ5h2plFHlqe97XazjeRf5g10Ht3E1az+t9iH8zetvaqgxuXIyj4yeP1IiSnkBBd5kp5fAG
tnwNPt21Osxufz82/dP8mgktmgjfcggOwWZhv57VunW3+hwaNQ5AueB5cvx7U9tRyiLnoIvmofxx
vf/qbv/BrPsPt/5PWIebby+fm7Z5pbvdf+J3B4z/T99GlfO768X7p8X43GNN9H2Wm50V9C/Xi/tP
H1sLIjigB4z/d93dQO8o/9//cBxwDnQ2Q5CqDiJHuKo/KWv/TmmLJOrVOJ2wcKKuo4BceZAiDkTU
nyQVapwJ6KtLimUeSpUWcym+Vj9gkfXOjTQNXF5BMZYf650oaVCjFIfpB2cyVH5I3Qd9ciqktSSg
jatnOS7ZCx6ugJEmRp83WUZAHOc2IwPRRILoJ1GaI0dmpdvYLI3yJnKINTzSQdsYpA0WdNHV2DQ2
EDWHCJaAa1YJJSFhbCZiy+/0ZL3npoqKp2JuyqesmbGYNpsRPLbBsmd9zW53U9fT8lSvo7wzOMaM
B2Z84mZS1ugfK1Vl+QEYQ3awDG2qePZW9WFE1k+uF/EMzcH3JnGXD1vQJYEPg3mawQIelMHZ8wSB
kuRKC/x/Grl6ZdI1VS3JW2B7gCqsS/lRyO5rBaGHhYYahO8Q0yPHh53xWptY99w+4khuC/ItKF6c
28AnwcHJrbvKA5KaGsS7NRTW5XoMnSlgvDUxLrbzdjwY4dgz3KeZjm3cRmrH2XGd/WTQpnkFJpWi
ysHr/8lj04GuWTGpIxnTwv5KBKFjxE4eVpCwRFOACBwNyMguuNlE4D3wk9yqlse5CEF9Dp5575i4
5fhwKybRqo2KMqEgXNUhXy0zOwXD4r2VQ7N+CsOsjk6WabuUeyQF4XuImiWtKzaoWA++vi8mDC10
Y4KswF1DjMzBc6vpvZvtCFx7WZyPmWZCmqD6AW7aBlRrE0bYL1U7lycTjzwjFKJ+v9d26H+VOUbs
q01RWiRlY/jfuF24BE2m6UQ1dCU2qGCtL46tmeR10VS/qHXojKNvArFIXQ2lgWOwwO2opAtMu/CJ
Fktg6asHOSAdiseMnImDYFz3ZDpb/711WrxFJHaMRlJ65fBENGP9WEFnrw5kMLDx+w7zfUQN4QeN
Gd49iWECq/rf1fQ3IKe9Gw/+vZ3w8fP0Vf6v/6M+v8jPf1xSf/zYb0uqB2aav8DihOgOXfuVqXD3
OAToif/Hbviv5dXGyGCzF5ohWi6gnSjYfl9eLR+/IQSnKKJ1byLi/E9WV2TLP62uloeZEQWXEzqo
uZDevt54xQoDl3Y1FVlvtcYpE2TWSWRS4aFRgXcFkl4ebLVtAAcN21xiyxnXd9u21tZlLujtJ6Zf
V99Vba2PgueWzdodi/NE5+dkM4wrAa2DLZYM5ASmO9GfO7yxyVCsPcDJQomvXiP6SzgYz80WeokK
zeYabQTzKoae6r0s+uBgN9L4mkE+fUsKl3VcPE1z3LY+Aq8p6HqMsG7CaanOed84w6VTpaBpUfkf
V1GqOJdB9Tak0U5c01iWl1K4K5qs6IY/d4RV2gpdksMwbH3H+ITdq1LzcuAY6b4B1oZf3xjcpMuc
5QEtL9zqchK0DZysnfFEcAJmipS7p3UYacPkeiSTC1dhTZpyz9HqOht0gCirrCDOh7kqHqXI7fnk
LOggD8GQleMtBDB5ap2Bgs7oSvzcTeB9MMdA6mebLN7msmUF4UxyGL5luU8wXl4BjMjDnC2osvv/
S92Z7daNZdn2Vy7qnQm2myRw64U8fatesl4IWbbY9z2//g7Kkbeso0g7nW8FBBKOSEs85NnczVpz
jpncw/sPOVkpdqDdglqGmbEhDsKLX+Myj01Oj11MVsUDc+xodwt29qko1xzBMPp3kzX6ZM4VgIMD
umvoubu3Phhwg0QOi0pRQyIx0haU8nfFzqX2Si0NfJ8UeGuf3RkmTkop0A8r2jvyETi1FdOymqLQ
P4USKw89ABVaD14uyhwtCjBXVRB7HXGVgWieurYCQ94CRnPVTG6/9b008oEZQUdC4upq25eUb93O
iHLrYE01bVpTdJ23RH6AOo0UWMmphVV2i3KCpuP0vWW/tOToKQ4dSntvVp3RHArQG5xABw5j7coL
mlRezQxSNEZgJNy21dTkSMql3t0IGucMrRSD0RfDCMalMXkpMWJt1dmPNuKDO6uM85MglqFdIeSN
r1kdre5GiaTM2PYIwuoHwmfEgzfZ0bdAzjT9XKJVex5QwIRIzcjOyWgG0gFnqu8p/6XGlUXOXey2
BUeChQA5FdzXvRmP66614KH0Zta/isqIaSPKUkhmK7Ts17oMKAabhdoEe840U+8qBcY6tzGk2t4l
lFXYMRgGIBil9veT2sMKkeyYQ7WJMi1c0rya2gU5lP3ZCtgtbJBhjBTh8LusNHZQ10XaqvcGCDxp
4YXl+CVrMQcviKnlaEWnMF51fWqTzmQ1yo7WwcgOZ7A4DBmddldyUKzdDnTbPRVljMFlPgbbKh97
mWiewvdcGCYlkUk+CR4vMsKFfjmXaagmmiSp7IIoLusNmJGAhgQRFOjQ/KY4YxaWy8UwQVK8Q2oR
wCQfGYtOr5SKfiZ9pG0cedTMb9WQJcJFPD/6LOBVcdeyB2yoRocCGlibonoLcOmi848FucYKEd0E
l1AcWlIDCmiQKSJ4KeJURwLeB2csaJ2+SjPS7b1WiwB3Z7Yu1W6vqHwpntLXe78gfQbWXah/n0Sh
XRXqoO5so6dMSl85ejOtQW5XfZJTK21sdWzJd5ml1oGUhPlupFhAcLdcicUA4WSDcApqw5j72YMl
jerTNAmfxPGJQDMVOf+XQWkbMk0qQZAQlKS+dArDo7qO+CqmYUGODq1oDM8ULBGlERwSAqQaS731
93Q3vcUEC/48tcJ+lJhYC6e3eYdWQUPPOTcLO1xZpQJGPe28EmBDb9uRU0bllOTgJWksr8q0CfF7
hhns19Ej3GnV6NTosq6ZfOwEdY5/QS3tHLSTFOpY0mtJtbIGqZHH8FlrLeEcYHak1PBWyLRpOqDV
k1F14eNRKiLQLICItGtkuROHIhcRBnVf1S0ldXBJ989p6dvLUC01QTNFlYEjdYs0ymkfkDhNBLNX
XJm9qiG+coAClR2tlb7kmda8JD31rhNu4gRBlSNnMqMDbmaNPkEieEACJKK01jLU2gjv/PBuM8/e
LeelhrIaQKOBVNFVWRaVA+CeQZWXYavwezGkdDOCfgSS4TDtAIVSDTi20O1jcC5rEh/JrsaN3nq0
NHzCttt2SVqPBm4eYx/qvhC46xBfSTqSIozQuo0GL6rB4aMKpnlQ9f5QHvSIL5SdvvJs9PkYo3Sh
jYqerh3B2RHyfBuWtpm7Img5xPRo0IUre2kDeJZDVHugzGf2m8iwKZobQ12/salHgD3YzbBEFyB8
PmCRfgeDkfgr0srrhopVUiI40Qb1GXllMN0RXpPSoKJ40SOaUWNjnVJgNM9qrIXF3uc8Qb1/QADJ
axHYuNvmAES+goRDpIvwQW3WZc2Hp+NHPVgs6tTqjKeO3GPqaWMlpuaMF464QcKiOJUUEWFgK1NJ
UuQxpBtSY/YjpmMNubnYatMo0kMgt/52hNXUH/q0lekuqvzOCU1lmOgnAswH9WpCvai5Q1IF8aoc
yFe+joCXaQs17NRnf47NdBJlKmxXqywIpT07741F2f/ccEf2g2+1ucWkQrfilIAX1He01Fmh4oqy
NRA7PE3ZuQE1PjpWLxtnOTNJjUC2Ro0zmuXjr7Xi+blrcfL7kpSST9YdfJKT0UnjLWBnQsQD2qgu
8WABwV26SgqN4ihqqz4r6NiLedLR82div8KnRGnQRZF+anEWjYZJbFPJL8NrQn+yW5TUqvEgRYNJ
u0zq4kTdMXNgY0xK0TccVRW7etNzbuqBBm1mL/MoBRVbc3gzaFe1Vu3tq8TU5XUEWWdaEUCIK7vx
6JGlbsgbQVmb7nyp7RClR6+c60SxxIMPsy5gLI5XXToE/nNLsNdzJAYD6mIk+KBRms/fKWW4Ypmz
5Q23o9bVxp2fSUaROqlhNOmKvSGKonRohxUSTMU7tGQOTTeKNflQBEd8+8upnNuBjm2X6jOElLa+
SkcjuwJSaD5HydwRxcKtamv0MQyVDI5LtTR6Hd1Ir6W0ogqCbznaa7SruucWTRc9C8Q3xmq0KC3D
gSIa0Z2Dl8kLk/3RcpJIS548xrZ8TGl3GWvktVOwhQQ4GkRaFSwFYjKj1EQF1HCLGgoUIjFrm9Kv
5hsKieDSqK/YdwVHZejVx4ze3FkFAnFnIYekf0hZ0Vg2Za+Nbo1iWVo3CkuwnLMfroORRExgXQC6
ykTXysUY29WjDMuooFfetqTA9YYpLRMIVPE5NoomPmP/InavjTN7M4VE0O5GcnDdVB2GcIUSpN15
tWy9eLPW1SU1z3oufY8sl5RBI26lrk7jBXoDahVjPLa0z9jgCxqSG6+VfEYzCJ83KEDDfdF2yrrz
ZDPYgNkpbiZe1XGlIZ55SkITQofgFrZIPjB8eaF8jey8PRPQXH8zg5DAZUUOUYzMe0cY4shZGPWa
3rhEojNepJ7MaIcMN5kpIg9t1Kh2D/ZQSNnkm043oUdfWZiz91OgD+iEwA0E39I4LY0VDAkPtaUO
5g+/QFrTPe808ZRLcbTPm04jewMyR+PGU27NTSh5eEE4NOqOhguPhDL2i7SM60Sk7Ku9yoS1nwdH
SfGI1MrrisoG9BOZFmTemlfs0u2XNKVdEg0NQ6KhhAm5CnAipwdUff2CXW53F0wIdzcTKSBXAgE4
6d5kwm7wl7cM/jnkbEnWD5FccmTn2xRCAQAFHDP0T3LFpBRl9C0IsaFV0mWP1jd3SsQff5VF/6U5
ea6l/Y91xVTpAhqG0AkwwHrP8fPiNJgTIp/T0EEsMiRM7zCr/dso8+a2FyDlIBV4MTp2qlcaWvnN
xMLe/yjM/stPMHsfLz6BOaf7yeQ24Du/9EayWJZEqjNRFqnsncgI01cecqy3n07pVz9+38+u4Y/W
IO5zHkmKygkbjbula3M5+ic7HDKtQTXoxbixbjMnxGyZ3gYywLnHASPbopFtc1jUVTN1v/MHzY/w
4gYNTWBLw9yqYwKfHWQ/XXpK5mNQL6UoHie6pmZZp4XbitCGOdHnkmMTUQSTbhp4/uzimFCUUiCj
Ckyh31GECgr318/i8xNH/sjR3zIADJji0ibVRFLuJXqYu1T79JUiOL5n3uhf//lVNHyf88OWZ/f0
x9umkwjOPuD0QJt2AhdP8HChe9mPZJh/OXpmA+nHhwu4gFhryiYCG4R88XANWm0QaCjLyghrdCZw
tKycWsrxPgLRm//mu/z85GCgz1ZOok0AjqsXV8PR7gnkzyQgEAgETdDQh6U89zl/8058bI7MbyWw
cJXuCI5hquDWxXW6ArOFDSkIO0TWRatcMtivemPVOrJWZMtYa0Jv++uva/6VHx+kZeLaxClqC0GU
xnzrP43S2TzL0gr0B1JT/VbhGL4ygqDby0Er7uSpT19ZbgZXphIe/2Y8fvoOuVV6DSY3O0Pm362H
P106F3Jhi1GnjhCjSnX8AYC8o9ZkO6HcidTnX9/ozBj5eKc6LmiYIeAgbA00yMXAVIuwSEPFYm/T
aSw7jT2wMEQJgSdGB+mSVC/DhIAZGA9WaXnZ2qhM7xRSyn369Qf59CXzOZh2Z6/iu3n04omPtRyp
mmSkJBZY854kmzhCKBAKfVcuY7IOSST77cj6m3lQMM9rKsZsbOaXIytE4j7FoPFcozGMhxQrOqat
MLLJ/0gyuUND5VsTEbdxRR/3N5bVT98z0AbZwiI7j+rPvH4lquYzcJC6SWd6exnTf86h0Krf/EDn
CPPrp3txsdnwTSYa7m8d7yoUjIsJvzZMJIZj4VPP6795nOJdxKbfElUMv7nQxdeIpR6EAK8OHDrB
fdkXFxpr0cqDTtZ0wkF437adGTulJb4kNR2XyqIE+ZsLXkxC8wVZJZlZqSzzKC8vWNhRE6gw3Ny8
MSm8RhiMkt9P359ui462yXI5151BSH2aWC0AobPgwW3itFhWNvEek14HpptjVt0gGf7DFZovjAvO
l5u7i5a4nFtF6ne0tAvEp76mPiecjB/JB1xSmjEWrU/BKehGZoQ/HiXQEEAU8A8zu34xFyB2UQq1
ihC+81o4SeKTrQOkFb1LPP7ma/ubASmwVnC8mJlEuj3X5X+a5Xq5H+WQQ4AzeIik3kdkwvZ0Yc9j
89d3NcMJf57i5sE/+5GRSVBtnfc9H6+VeMKIarR0kMK4I6WAMUnBs2+6Y1QaU7TzJtO/BlLsnVCn
MAciKG1geA7p5K07PRHJsVAGQlt//bE+PwFdVwVQRIWwODokFw87o69bYM6jRDxxrPMAYoKUbXGU
zn/680thU+c5c/ME1F08AARrGJ4CP3CVsrtHo3Xfpe09kPL7P78Mm1fWLkURinV5RxHirCILKJk3
SmRw9EySJXx6HRJ/lfwHD4+2OFgfjZHKIPr4lSLIN60OWafb1wR8B+HknSy2H244/+nXd3WxRjB6
dFr8c+ed3CmFteLjpSiwJHGl4uxgrxNtqDbz2g1dO23TmFef/oZ/NKSse/31VS9OIu9XhetDBB2N
KW7mcs9DNgKydsQzTDw2QcacNU+90bZnu24Yp0HQP05h1W4Ti3ZOY5Xpb/arfzM6TcanxQYdShM7
1o93zWG5t4Axzet/V6hXppyoz8jB2BukIuUD/fpuP1+NW0Wxi9zCtrnuxeKfpknR2mYpOWU1Izgl
Ct+iuf835oLPF6LVBxUDeii6BfRhH29LgQzhQ12m0DkN728CjbP/6E1A9/FOWYOCIQPz/XgZ7KxD
OMsUIJtMmBj5jh5KnL+0rfjTnz46we6Y0EnGCvd1OVB6UC2+puArKOtoN7/beCB2/8m7zUDQ2YtD
GWDGNi8eXGIYnBFL+qQWEqw99dZvKVbyfRQ03359P5/Wc4Hchn0ge29OS5yGPj46g8ySKmood0S6
MuuD8f38/m7+5iKAdSyBugOH3KeLNEjbwhzFn5NoWXaLV6d+443SV398K2BYZukQmZQc/i7e4bTP
SzpBmDNiBOPXrC/Zvmza350sPw9pJGMQlVCQAZ6lRfXxgbG/DdFKNJ6j5jClFjr31q0hVbJ9tuOa
Hfyvb+pvL4ce3uasbNOkv7icN9YIGEdKpSqi8PsEd9K2xO5PzLc5LP/8UgJOA7sgSnafXlYNOaFC
a0ACQhl7wyKxw3wvxxyf8zK0TOfXF/s0JCgCzDmGHNBhunw68cVpZJPVgQ0j8ghzkKiQLOWAwfeH
V2EzpyOG4LTMeADC9/HLkqa46nQuA7ac4VZTccXsCi/j11f59B1xFR4a1b95OWbN+niVFmaCJCoc
Nz5H537TkoxFbr2WmjccBPTyN0WHT3tjroaIg0mIfThbx4s3dmg1jL/gyOhnxOGDBizBRclW3oxK
R789Ev7x13f36ZvieoAn0ZOwUrCvu7ieHEVWSUvddt5LypJQuwXy/Gjzx1fhOlCrGQ0yiYAXE57H
iSOPStTUQSJ54x4dMsdByxvK0f/TkccXRcHGYn9G9caQLwR+YzNVhR72vFFpiWma3mmDFN9KQb/9
+paMT1uZmZvJzgzsIuoa/vfjuKj9vs+kgHc3mefuzo6HI/Jr9WuKGuFQ4LIIkBAU+bmwaXZKuq5B
AvHHCH1HBTEYyzIJKg4NElR5GQo0MBgguNE3zASFJgUTQSb6qW0645kMIw1FFrb7k6mk0wPUGWoH
FD7He6E3ebEvvZZGlFkiXKRxq4fXtLSp+zU+hCcniEXpb+OaTsOG/uVj6fVatEuJr/hSG82At3o+
/NwPfeWdqKnXmkPzJu9cA4LufT8Vln+qG4TYCORk7arEEjUtagQNB3tQgDhYuu/NAeCaoK5sqaR1
dwMuAObyHj15JYbNBCTEOjVhrTxHpsR2xzJbyqK//jo+j2OLsgMnZSpoLKyX7w2a8HqIWpJUWp89
bB1LGY2n347jz2+n9b6W0l2k3GpcnvyhExTwx1kedCunnIQbxTtldssespe8kzIW029KZ5e3pYFm
NVREVdDOOAtc1pbzqk8oERkSspG4fhsA5qyTrPN3f/bwuAoTKVVOKmRUyy/LyJGFN9VA7uEAO2Yr
jit/MRlSevvrq1xOpFzFRmNGBZCJgJLcxXTtJaHa1gEO6Y5o932EobJAy+9xAkjFbw8af/PgOKHx
gnLgYCN8uV2IIwxDOX4Yp+3B0uQpy4JP4/LHJPBHyu+7POWf/zv/zCs5EBWqq+Zdo/w//3YMX6u8
zt+aX/6t9fd8TsurL//Sh9+M3PmvTzersT/8y5Kg9ma8br9X4833uk1+fApCRue/+e/+n3/F9t2B
R/nv/3rNW+jq/DY//KjyBlf803f/SRd+y1N4+SBhnP/+DwmjriI5nMtmcN9l5mqTYfD/FeK0jEjV
mqMJsF3P4sZ/ShgJ/KOaCeOQQzcH/Hmj9E+FOL+PrQZSbmpymswv/hMNI0ODT/ZzgUNlw0xu4Fx0
4xTF5S5WkLo1YJg0EnklmjRj5TV0dLDO5Rk2P6exYHNWI7cIazV9UVJ8564+c+rJFwZZnxgKo5rG
Keh9T8S5BZXCSgd4QwNRC1iqYbjlPh9g38eAWbBZFdarNcSZtxoqwO4FeXcNAUTYxUK4PoHRhcZW
kz3vnpJ+bC+GroJIO+t3igqVhwhAj+XkIJBbYpO1UobLUWnK7FWkuImJI/yRdqI0dkP2iZKaenuL
P27QI8fCp9Ms1UYIklL8BlX8m/YjQ8WGbUnSm9YMG8xibX0zwKBDvBMFhrYoq0qFY0aji0wW7UdA
i9q0Q3xs7aGSrywam18jdji4eFB8aUil2wER9kOZpG22FdlAAsLYmKDVwWeSCpPYXWWVLjgVpCpO
CinsGT3LeJdEoj6XQA90FIOu2g/+xsyU4LWWxEPuaSeYEk5HPf2gJs16xNweDdr3NgyuS7JdQrfO
sBtjxYEhVyoyZkqb9kOUHyU17YlsqysKqXV1YMOnLQ28NE5qSwc+1qMX6zzTkMTCOtZ3XeRD1Wte
hv5EwXeVZcGeCIZFjDnPRTc9bnElYgLWA/NGNMbB9jOX8uNBT8bl1Ogb0pZWZS2QLWCYG6fyWJBS
A2EqzctdX9VnDH1weUbSvyBnBdc9cvWVn+Atc/Km3Q1DfZo8Fd6kqZP8S8ECVfcYP016PpyoXeon
euYHuQEtwcDgILEJYuO250MivfAfYN1rmyqQ4utU7dCWjp3q+GwC/L6q1ulAHAbWVB6trt830PZc
jIkRaL2AOl1BBlHZeLuELDt+ED0p0bLC3lDjlw+mn91SQF6oVfpQxI2/oJ9EnGLV4kfHW1+UrjUV
wX1XqflOiMrG0VtaAWqqYC/b34Vp+YsM3iGAImppbtxXh17C2j+Z7HQllZy7HUqGk5+JyICrrel3
YHMkf1kAH6wWSk8YOC5+kFppsYEmchPqE+RX08uwvA2n0IyFY/PtEzmXnzpNLly++wUGTJcAs3xD
btVNV+YbswgBdkzQ7ehf3+MHWKW+1BC4nfZXs4iAJUPRXQUQDNxgPMUENVVbIy4oFpfp2B4TttL8
x3EXJO209zKhrbBaaSscUmwJcyGuwPJG0lYulRMUpcyxwbEM0KmKr0oGTyorw6/VEOsF+SvRN2gX
ceGiFHjBkKAdmr7AvMSWczdHi+xNUehHMYscgEVv0A+XiWO3Ze1a8aQGyOagLU1FX63qrA3QMGvH
iK2LIyLJO9atbrsqqpYFd2VfwUACI0bFXeQrvR5ewHR96zUlQyGTKifs2km20XNpPCA0VdZRgsCU
MD9+mka+ueh7yH69JPnqzgR64K9x8ocubXWDFlOzxcnZL7OW8t5K1SgSgzgs1yPyA162rG2ZCSy1
tBaTjVjHQe+IbZGtaJSe01J6U6T2XAfFm/AEQlqYwnQJx7y5I3EEbkMw3MXmTPfCMRM0DVWmPHEt
5tqDbHiwFfWn0cwS6WuqlZjyMV1WVr6NoGI4IeEn7Kix577WNmcBuc+s00AmzVG1lFOYMxXGoU3+
uJdLV7oIdlVYkMVe63vmc6ctEv2cdBF/ifxOZjRE3XJHuKok8236omUl0JS3LIIYJxLgalpXfq/6
1HurAvM5saUlmV2dg/ctxd1bEP4weI/Y+Y4KAlysaQR+qRlKZNmzy23UaaccTxOYy5wNtVsX8K5g
H2RnP+uRZxqIeis92xBneqVJ3WkExYNwFd3sqjMlMjXwv5CxibQMogws3JCEOtjR+ByNalHE/R73
3RGhOQhB6K6gWAb5USnL0NVtaGWgXUtjz6GebFd+kHNvfms23sKayIMt6k1M/KVrS+2itbC997W8
1vTCOMUsltvCa2CuicDqN0XJlCF6CQlE6TLnGIupZsHw85qu6GjeelrwxfD6J9PIzcNoPzQ4TnOA
ZEOH/7eGLAZa3h2jaYtYu31KKSA4pt1uoR8a03awc0zP5RnXLKtpX2NzNhj7efngVzKhRN5guQpV
kGWgFnukW5imw1dmutaJAt84DiSf32hQIr9p3fekSJbaDDVwpLqOr0ImhzFOru2GqG9lWDdefOCk
gWe4KM8h/SkHHKj8bNScxe3skATajbBeisboDoQkIbatNtXkncuyPsq4pDeYdDw0S2WyooGXf7X9
9lzggegD5YgYbzdGyXWsbjGcoaIKndLbkTPqDlrGPiBfYLo8SmF78EcF468i3QP4QykuncuGHqef
VVuQ9N+ZfHsfACfuetUIzlSukhXdtIMlvRXKdTsLtAGEsTl47OyJWoyIiDjy7KVdxBiUw3itQywA
yVfGrwXzZF7cqdpXmFSYp3Wnir6hHKZjnp/ZG6zg+LhydcQx5A46G4vMv6NQxmumMBWh45JIGa0V
4k3DjWiIH7tNpeqxbLchZX1abEzJ3sKfvltCwh+BmMuUFu0AlCPqN2nWnsTE5PM81YhwmVHQ5Tud
MF3TOnHUO/LKXrGfdJOULU9lbcoJOR3wUjtjMsbkGtcE8IbdrlaHTaOURPm8JpVxtkINKhHW+NJC
r1YzjCDnSF8M6ZBq+kT7RgbRHbWLqYPw386z4mOcmAtSk6mOLVX9WyUDJVLV8KpFlEkS025AF+xW
k1hWnuaijl9aUnkAGIAdzAf/w6Jt59dTnSOm03ec6laByv5jsM8FaJk6TjetuAITTD/Hzwk8DSL1
iOoLoXFvM1ZktbiOsGjFuCXMORsR3bKIrGph2ba2QXm7nbS1gQ1v6DRinSEKFowWxKBF7ne7vk1I
d/SIyLSMMzCuhrxHxWv4sguWYX+qr6dSUreG3mc7RB/hxh/Zl1ooycu6PuZRw7ufNU8E1mpbNKao
IoU5wUPCsVxdq314k1ZnM4jyTZcSQdeW01m16r1SdXu1WWJ3HhfY1mWCaAECO3Ie3xjEdT0Mmt1t
qGdZsFU79LCzgS0n9miMr2x72Pr8CPGGNuis9BZZNo53w2g3XQYdGPfdKo2rfWXL6PKL8WDJwS1o
A+hRrHe8f9skWedNpDWu3uN36wvXiLMnPeuDXQ+BbE1wEL4MwHoqKVsgQiw1eAlUsTXN6DH3QewR
C3TrjcEyCO21Bq13NKFCGsmdypWzKqwcSSBcVa0HPWxJYgHjOaknvbkuiU1zEHIuilYjXch0WYsR
PIYuQuSDEsro9nweDJm80TYwpYgVw00LaxOG+bia/GbpsTkeQ+zaPYM1HDaJAIkAyNOZddwIoheB
l64KSX7SiJBFRb7wxuI21fNThO3OkUztvparx/mnRJU8ECt4G0bSs23ER7NrbiRFfmuk7r4Hqu1U
bAnA5XVuU8YAxNhJnac+uy1Gb1Um0SodyiNomJ2kpTszVFjrZWTbg3qr6PX9gDdIy7/WCa+XSZiU
FMGuTQQjQDwr9fDFRn0MAePot/JSTJnmhANcMtVfZ2FxP+TeSW+NTZsjrYxaAJMFuNSl38jafW9i
LyEpzFsaFpBPMZXMuYS1SB1MZiOIk60a6ktzJghJLQBevxDjIvUJTo7w3pCuvuJQEOJ7Gdaof56b
Lqz2gTqUG69SFgU7+rIfl8kYLtumRIqeELC2szPtCxXHfcxYgcS5TDFAkRwm82HRgSaVvcIXtPOB
yUlpUfqY3TdGy3EqCr5MlhgdKNL1JivkF1XWFoMaOjnWD4vZMfI6gBRiMbc9Gn1HcOMCK9uLWUt3
tgcSDYoCbnQnSxPkjmL4asR7D+qcoxcVcdWAFrPAPouoGxYkCNO8n/YRyA9/Moyd1KMxFbDdML8W
G4x/zEIaO2XQNbFa4jB9knt5bUNwA8uwMpFyws3sV6Y53sCj2Sq1TnMzO5CpRS5t5DLLLMs6f05i
4Gms7D2tctVENth1rmUkh8IzdgFIMRnyuv5Eo32pNW9+Li3bKbsOgYOCc3LyvGLz1ywGnpGenWXc
BGnWQFVhZ+z17Kp8+XpSBbiIbqOzusW+5UhxsyBLl55ndZSE9FA3ZzMbbksjOMLQcRT/pWc/uRhG
e+ULcYyDbhE1/UPeaaWLeaADkSnFd9T2WR+0agIe5UPfQczkhdKb0Mjdsojdg4yOvNMf90IZDJC1
AecqDi9l8hr7to5fwTTY5slxzgnHq+qR05BmRY9mG9NssfSBvXg75d4r6bWAOdDoD9MNrAOwHVlW
EFtkEiiMUiUdZVAPkfqq9I1/UwWZzo0roXgJiip9tuUaqLWWNOlb5WVM6zC2WF5SzR5vddBAGiiZ
cSyPAXHWW+3dZiz5Y0ZUmW2UyIzfrcgWDvVzxxlOQgeo1ALkkVahYvWa6kV+tzSr7/Zm0/NpIsae
V1MgfLdAKygTiRuandEwRnBQ1nol77R367TctoLV+t1SjStBkoEmzX5rc7ZeQ64dVqaoZPzY795s
8kJP4t2uPRu3WzWQn7V3N3f77uxO1Ak16SCNpOXggFgGFZtkcnD1BnNiSsXaCd/N4oMkDbiT4cgQ
Z0f06x6XUMLuqsMRCG/LEPcQujCfM+3jXwhxwS+gyLMF7Genup62gvjmdxe7qrW1WMWzuR1w5tAs
vDIKT3yw/g66WHHoVQnCBN4i8zY1TQZNOFvmo6GI7+LZRo+7un+TDAVv/SRXdsLhjohGV1bktHew
rXKy6AeZ5ZUIyShblXrCBk7N9YmdOzXuaVGWc6yK3+FhhGVXsSEBITorsppK3HhJYdwRwdcxs4wd
QFClMHrpENV2mrjNgORzBeUNal8vT2m81KaMnEZDhFCoTSqmZ/09L5D0aPMMsBCIUFYQKMjOkmxB
iI7kDMbDnDmov+cPNn5vNDOTN7pVGrpIbAnmtMICwv8EOZYQwzBOpQelmpMNk/eUw/5H4uEcfkib
kZQYUjbJROxJR8zfcxK798zE2XoCHP49S/G9BPhHtdJ/rxB6Lr5nt031/XtzfCn+N1RDDcqR/9rX
/fi9bv6P85LFHyqi88/8xckw/mGY6OOR5ELBQFxFLfuviqj+DxQPskE/y6KX+G73/mdFVP0HrdxZ
1Eqt9GNSrKb8Q+Pvyshd5u7BLLz/A2YGyoTLgigdO8qr9PcRQaNtnev6P6nLBA33IgjxNihw7DpP
f2g00V4V4aAv2iL2N6KcMG/1JmY7PIl7axquIF7kqyyFHDyQg1sBUeIIhjzmAC5AX8sSRDQ71qar
XOjDZsCXjUkJePsa1dFCa+Rx38mtvCJNteFISDO0bgiDV+uS1T2OcyKswGTYQjIdQ9f2oOWbhaaW
ubHSgkY69ZP5ILW2tZS6UFo1nYjevJGwbxVo/2MsjcpV3mrStQrs6qrtQ3lHTEJ6MDrUiE6ejaRI
U5IMHhUw1M9msQg4aE9LUh1rqz16A+EzotlFdve9nA/1QWve+LIkLUJl+qapNBxE2qWO1oMm16tn
NXxS2/CWOu2ByIgt7G928Owyg238QvUTsdNwZeTZiyfK52wqv1YVu3O1XSamvccCfMjNYRX2eBB9
cQXM4grnKBmk2rTpPeWOg+1CEsVaeMvevMqs6DaoitvMrODcZuZJJX2KKcIpR2WJ93oPxu+qt54i
+IJa6GGVSdbWgHW9Hg5dX1KsaQsHLMVz2QggS2p63dT+rT1SZzaN6LkZyhtcVY/Yrw5BbO7BjX+J
8+mxr5Otp1CCzWtEzurSb80VQvLr0a9YTzwcoz4OGzP/UuM1GTQGieQRR5ETW83OuJe/aMnBL78P
47TIy4hQcmITciovRLrCz7JXAwZR1/LVPXodPkloHQMlfcOvqWGmcoRkn6iEb8raOqslVwSsBSM2
2vhWtJ0i4F4d5OfoTA4wfftz6xvLsvJegK99g3a2kJprSY3OxLsCQmRrGONoIwv5qsUHKVWrafrS
ZVvc8Q+BMs1mnGrRjRxtZfWFpJFNzLStcFKZ9Gpt28maJZUoNfBzUiKtKmlaQa68N7y7XOMsktyQ
W8sGn+BuNVpDvYqC8Aps2VZia1FhbLZ79aQ1xgkp4wne1Apw4VQ/elm71avqeSLSoEiNDdyPJTvq
49hNOwCwz2HlXwVevCaz/jwSNO7oOVcqRQXOlzABLSHE/bnulB1Wgo1RgBGXR3cYGZ2oX53OWpeq
eqS14p+sQdmlBUQV9YURtIc7slI6GczXl8i6UQK+pxIvh1fCAOjfWMSvIYHeZh1VPgCSflxybNC2
ZvaUwQxzKPDudUtaWkVz0Hp7F5nFfdgaC1iU4JyPtWZQvGxXlXKDauNRicyV3h8t9hnGnjYlNmJz
XNvjcKCvva8E1uVoJ/vJSiPXUUczYGbaWg2bZV37z/Cw4O5m3vUI1AXEE++kZd8p3aZsb/Tyewpt
XYtWQCUWmRGthobOdk79wNqKqlxZcn3Q8mglCvuYC6Cv8aYi/7aH9ZyjJmVn41RkcDRkDAktPRtS
9ZSYxmZUvXsTZnNdFAcpTikm/D/2zmS5bW3bsr+S8dqJF9io0SVBUlRlyZZs2R2Ei2PUwEZd9PPL
8sdyQL6ZIUK8RPhl98WtGj7XIICNXaw155iK+9hJ80axHjsQFLBcD4UbHGG87vrpkGeANvPuqoY0
b4bfRsN8qJu69oI6PbDn+OyX3T2KpC9o034KojfoLvW7KQci2DU7TmimVUTcc3BoasIkbTjOwTUN
f6Obt9LGptVIuqC6TNXTcJ9VV30AqrxNYSZQ2opgMUYNufCCrFvxY3TgL1qTFxA4MVWHkuFbQWbD
7P1ZU4OAWcH/HfrT1lVBuwOEvgGHc8Spbm/w2t/IPP8l6bYyofv0UzjeAcMBCNPtrbD/RAG091Lk
MeBbDfIUZOp+cXJZM/PLb64fVrdgaORd1YAnrG31BpXoB12ZblGBcBzqlfhmVDrnQ+vztdq2Hh6M
CPBB233wRXprufS9nLqNb/A+Ps47J3DGgsFhX2X8XzcSQOWmEdrXJCfowky/t0V3X2M1uymxYe5A
aqhXZiK620aSrzB7Qu6B5McfzazWHvpRF/ea+oKSwXzNSLA1r4/VbRA9h4EFvq0OUsZuKQ5OZO9r
9653o+8pe8BNIrOJUg9CiICoJHt8bDKqURAZUV5OkFPlISVs4CY/KAl1mThPjs2Q4FYOKE0QrG16
mt+TnKm6V+6gYs8ri10ZRF+Y89NtNn7ScNjj5zoAwbvRYuelDLvnwvChFVX2cxWVHOJ4WQmIB0oy
7W2WP0SZmeKn9zmEmKLb1tlw3WnFL8pTP6dWf2KffpPHfbn1AyzJufoB+gAnMKG+wGHzv8uKxhaq
QRhtfB3DdY5gEO8YpzQi3NnzkwwtA8pjNGFAtobbvq2+VC3HNDUDsdoLa6eq8RdKjs1R0ePg6Ijh
Lp6+U0d96Uf+KQ1yRnzIMuDPWQJ5OlZ+qYm2yzpEXMp0cPOyJ71cH/cIeYIZ/Hifw9QVLodNaz4/
d9OL2uq/lRGP+yRArjQx2esm+X4ba8DD1BJaSc/3Nkn9JzH536CQz07m+y53X3qj/9672gOMsj3W
0F/hcCy1j0EBSSKcm38sSk99aeSHWFXJIjM7lWqtAh60UKNDXxB9E0r84bCiCFhIWo75Q68zfaef
9BRWrN5TSe/Q6FTdVB6M2iRkY35iKfmUW22OQi9S0d41ocM3PTaf89LQPRTx/i2dVZ0Ttx3cRmFy
F1ms350TyBfAtCzwRtn9A/fW3js5o2GAMAXQ3iSvxY0aWOvhr9xC7uQm0y1iUMqIU8QpSGTdMffN
5DasreQ+s0b1EBmiAVja0myoGwevt9wEbXWlZRVN55lc7NjslkCS0z4ZaAkY9aG38kOqKzoE3xc5
fC0j4zbAWb/NXP9Bt3H66IF6zfbCZJ5ynpTG/VCn1XFgGtHV/qoCHVEMxDLijbgPkh/kBFrEogTt
TjPHe6cvP5UjHZNeoVANHO2RJniw0yUp3kl+PYrYc0IfcnlJxIHU80/lEN5OOZzjVGlS2nuVvEYV
7NzkDeafLdkP9r1EBHTXOEP6AL2A2XO2OmGBco19AbPnEWELT02/lqr56ASjc+xD+dLQztrr0RWW
KeXjhIbtGb0u4SS6K2OVNa1vvYDj325IeeN92WSHMkvrQ1jqX2iJ2buuVn7/z6xwdaF0AB0j3cb1
3BzHmbXpKA3FXaU9lgp1PAjkm0GOd1ql/YgI5tA67VfLRtOQnDOj/I+f8L+PW/+hWdhg//1x6+s/
2T8nSMLXf/7PUcs0iPvWHQsjwIKfZYj/dDhN4VT+lyqFa/zrqDUrQP4vLwuUFqKVWQdKJDEU0r85
Wf1Rrr8xRuLW0TW6jA5/pws5y51FTG9OVrLp4LCaNKwL3FAkY8Xs3x+gxoWsOEHjUsNI02HeJgdl
rUS3mhlk5oHO+fTBnuw0OFrU0WcFnqaUBxjvJelP8dRIDwM9lSobAuHXkda/TZhaMH5JKHR9dYpk
omXrJ8UXB9atuWmRMQowpmWh2P22DYrGoaCqz4UEv3IMEEZVZZI7hf55HPlLQr/rnoUVoGwI0jLU
JcTzKlZ+J2lrZBUlkRAsJ99NGCXFJgEbR69LIbWODXggFNoauiySW8ePqZ2XdR7eNmqr9HdpT+SR
N6WqRv0yhV4+n3Kc+sFUI8s4wlcNdbi8U0XHXY5wk747jepwMCCjKEBAybkAILWtJCn5G4mpbUf4
RKF2IBKh92/DtmlowftqRMUD77v53S9MR31io2EO6jYBGERHOgJGi74jruICwpXulN03oqSG6hlh
ziC2shoyqkN97mcoEEL8KggfCnAqW3u09PEetIkWPpKe5X4bCKaTR86KXXg3RIgB0k1vWnpcsaoo
BADBiy0TGM8xfxleGGyREmFf5pBf4fkBJ599xXlWo85U9A4jg9lOVkHGYUzEBnOTb9sFPieycSa2
9b9VmBDQFOGwtJoBxYeEymflD5oLv2UDqCvQs9ymp4beU29u0z8sr+IV7AVQAWSTiY+LmnYGrSC7
ArFRRb/R3ijaJ+Y+gl0juyJVB+jTs6/K5ntuWzF1+pkd5uYNuxF1xoqV5P7Ex6JJq+zODnuVZWjG
j7mGVelXgQvM6DrvMxFcgf4f/W1B9DVMEzd97NHBe43hlo+ybSmdWUDIwk3dW+KRxac5NlrX74gk
aJ+JwnJfyHGRP2hmftAqaX9Rg1ghOibRjcdCr7KfEPuRExl6a2D0Vdvqhc5OVH0YYiN9keqgfioD
Su05zaivU6AFd6ReQwU2JafLbWm6RYWeKt+TKvJJlwR6oBVJb8YopRJhjGbzDV6cfEzD3vimGRUS
AI2Kp4/QaMYnpWQCOT0dUZLfsy3ZgdFNkqvKfi616oAQjj5AgJlPSYl0YBPN1/ybs2OxoxrK0WhS
n7q0oanYatYtznn+CkOrPgZO/rGroT9pqTH8pgNZ3YxjoYEAZo/Hx5HgC1Pb5FOd1UWxdQczpsit
lXNTMiH7YpfmiWpxlE6B/SS4rpLr0owoL0SRcHXPqfrG2XcuWQj3ZOWRRaaTcJq9MA7i/heuHHJ1
srr31fuuI7Xby8xAsb4GcT3yescBpRV9ZpOdGYDt3MunNFPup8Gv4TAhErQ/uOxcLGRmPSWeYkrC
34lu0d1VfEt+7KzOfYAjUv1wRNLYs1LZDrEKNlrD3xQVz64CdZUOnNLxI2C3MpjIDM93ldpBl9eS
ZpJeMRqx9lD3TQjsIxYcekkl1V560VU4PAWJ5ySlSXxdSRUn9j40iij/ntVhUl2DTigIb5XwYHY4
Lui5ZVMYwPUe3D7svugAnAdOth2J83pLoMVtKR1KsP5AcluzqfzSSv+x+1yLHwxZSrlv9KKqiL/G
dzV9YkMARtMtAWjfVDkC6tyrHR1hhd51qBjerHAPf5aMtwiKc7pkLEsUA6E1I4laqPhtlyweIzfc
TWhyUqw7Ts1Wq5NFBBGWxC71119fjkWQuuOrZ8VwFhJJu3Eg2NQE56SxEn0hYQoGdOpqN1XrFvf6
OBorpoil1B42pTsbvAlgxmhEavzpOhlMnMXKeqSM5NK0S5vgO9Z7ilWduB8tmltal61cca5pvl2Z
X68odJ3hTT9PtxcPNIgCnfYBVyy1othPdsn+nufAWRkQ0+WHefbmZnegDuWYoN/FJsA08roj54cw
LuLE9klC+iPunfbJdqihBiKOnu2616eVEXPuBrEMG9BAdVzsYuFeAFNLlp/Z2htk9WDekbPuNEmY
Xy3Z3F6+wfkGTp8lum8HHIELBgZI6eJZctTNAUUSXiioAt9Eij3PqnW3YjFZfgKzuhwaiGOp/A9f
wkJdnjewpQaiGTdA2MMfM0nr4CLP3TVj2n3IKDruL9/V2etBplYNPKWQV+c/f7N3i/0gHZ2Y2rRr
xzAAjSo5tJExvnR6XLQbDnPZf+Ex8gyh8hlwRNl9nl6Q/jZ4NLvlBlEnU1a1Y7XwpKyan5dv7Nzr
Ylg4eGUZ0nAsTq9j9mKYbL3zN/i3yx8y7McfJJZ2fz3qeWgYjrACAPzWrPmrePP4CFfpUgvLydy5
0q/0LI4ofqT5R46rw6aUSX1HdFv+8fKtLfkc+jxIZi8pJmCwQK/9lLdXTXuSKpmFZ3dQrnFmHHQk
QSqKDMOe4h0+v+jAdID4tSjdkp6o1GHGqYb9+fLveP/xQcjQBE567EOGZS0eMYYgwszIndkEeUDR
Lw5u2U7TEiGf+nj5Su9fpkatjTsGA/IKAzl9zA57o6ggfxnlR+4+QSAV+6kexe3lq7y/H6Q50KVg
IBmYZpd8BdJD4g7ZEzUYlzWvdrWa3LDcv0Vivsb2P3NDpqlD3+DJ8dEtnWTMWcRbWcSSmpWPdXYU
v8gWC1a+7TP3g/wfiJFNfACu1sW3nVqmSpmGBL1S8TngBMaMS/ed5kFL0mZcmYnP3JGFFmz+svE8
4Is6fUXoGKwucIkZ5lDwohAwBVMziVbGwbk74qwp+LCBbjDxn15EmqUOPpO8xInpKdwgBWiSm6TL
kU7nRQ3z9vKAOHdPOmH2WKiJItaXC7Y1IqrmI6Q8atXtXqsad+cr0xq34P3KybxB4xQ4Ex81fo3T
m4raiZQ8iyA50ecI9XKLrbcW2smTgeH+ugKKm2xHq0Q3ffnuzl6XfZY6z/yGbi8eZjN0ohpbNJRl
nxlPqRzFFkZ/8ZhXZvMTZnz3SSlQj12+6LlHiscVVwyDHxv0Ys4wIhc8Z42Vm8osPY46VfUfGgjL
lTd3bqC4eDTxgQFnobl8+kwpZHavfn86ayjszDH4xa6MyGliXFZu6OyVeCUUXLiYM7PR387FXaxW
VHEFwc6EvdFmoqC3MabauDJRvqxBO+affboHYd2kEIIfDPoV7qLTiw1WULXCqrmYnx60dALpW9s/
+0CnkqfLv7bTYaabDUQGxlAYMItXFdtF5U9gvKitdOpWHeZMF7NwV57f6xbt9J7my7gzcGr2oNqL
BwjRcEjDnGguYuZ632utnsZZO2rt6FlKkZOHOjo80xhU2gt9lQoFi4pDYKOThiP3I5+HudV8Qljx
TOaqvTKQ3o9Xft083WD5NSEJL36dyUnTr3Xu2pYEJxPvpO5Hyx9WHsL7TxGTtI08gXmTcWkt9paO
7P3QaWknhFg+b4tpLB4CVU884dTy02g35UtkWPpfeqY5iMzrqYnzHKI+93c6mHrF9tsO1BVMRRqo
oTlmXu2m4eHyBz/v505eL05TLgKThS9Mc5YsMTvFhKMM9Zy0kVc/zYgUEsIkUYNuI7zNpVfhDFLu
w5IEyFuAErq18mjffTJC51+ORc4Au3Z7ObxsxNjk60muj3rrtiVZKELRINBr5CPd3qkBen35juch
sbhjGBIzOYAFFhfq4iMFzyqjkGl+U4KvzZ8NvyB5jd10YBwnYCPuyonh3QgVgGHYFM18Jq47WxTf
TkCaxJpn2Ja5EQ1WZddHuVYUw9q2/d0Ina/CjMoCD0VQLF2vKYYvR4a6Cbo5qfd6XoiDmRjgowtN
bFGQyF8loPOVd/d+oyuYD2hkYfIzuby7OCzkU+PDRkB6SbgcQmcxvESW+Jy79r0T1k9m1v0wkGYY
dvcUFqg9Lr9HMZ/HT18knz6sPwyUHKT15QfSNFPTizE10Qea1U4xoEyEAfFWIECHB6ukjGaXTfxI
OFV/gOFcX7Vbk87br8s/Y/F+2ZAKyI8zcpC9/nw0PH2/sSjy3NXhcsZ2jhumAbdDLXyN0XbuKrCF
mAgQXeEdXUwGMEbHSUa4C01oBtuoDCWOmUSsPNLFZDBjNExWE6CN7N2giS3muSjXeiainjgx3Ar4
EEG8fm/qyEm3ikYaIvohs4/3dVia+q5vx3T6fvlZLj7N+frA0+YtDwUK9pHzKH9zXDO1QDrhJBsg
tIHykZUDUT2W/0HbK7R/m7/brXI1jLwqJ2vwaQA3liURixJZkA8WKX0zCTrh0ePpSmLgtpbdO7F3
+d5e94lvhiuXM2j68LUgwNOZ7BZL1UCjuIqE7Laq7igF80FHrM/Gqmq7P3T4vJprCO6u5tWissan
0uUH7dByOgrewVQp7w2S02PIvHRGrO+V6gvbMzrUAp6tBeKps4osnJVLtkzocfY4EcZQtCSR0DD6
NqZape5iomNdohgFSN9NQy2hQIqgGvGft/jfPcH/4JNABMk8J9AnsiK/1iT/fY/wf/+v9Hv+638c
6/l/6re6zLN/0Z/moSb+c4bBMoWz+tMrnJPO/ug0hYsHfS4Zcs4GSss0//+ah5aKThP1JnP/K49z
Phv/q5louv/pUAWgpskaD7+XsLK/0WmezrmzSpRFjOsDeJ2LG4tBzJgpRdRFk6cVA4eEFlRN3VjX
uPGwNhrWsL/80Sx2B6+XY2PCkwaoKMzlObyxSgN+ZDh5sUvaiywcDQ1ASlVczfwd6vg1ohDP9u2S
8no9DnquTl9ON5mDTicg8CWmWxL25dkK/9X3orkzx7R9UNNh9AjuIr3QJ2T76M5hA4Q3i6vL97uY
5l+vDzyJ2+UX2PCuFteHGCscmeG4QQRyLNWSyMzYTFf2fItpdr7KnIJHxQGl7ftlO6kCKbRO8BJl
n3sxWRL7Np8V8Go07i7f0JkHChebI5GF+Jhi3/znb2b0SoI21iWqy8RwmqvGVaZdZpYuXIAivRLs
w7bUxiHJIxAnR7Ffwx2/YhTeTLqvt6rx0TDsYa3xQ06vD0Blykuz51AylWSdx1YqPuJ20/VNggEA
bI2ZIU+rWqy3ainju8ygwzS/47bcIDEkL9vqdbYUiZE8T30RxijzsQ95GVz5h0kzxl/kCdk/VYC8
a2NRnHtNGkuixorMqrGsaMfuFLZZpTL4M+nuLED+29lJgYPQUR6yQSUfSFXufJq7OJdnO2wXm0cG
d35VF0r6ge8mutKcllQ1n2Tzy+91sVN4fa5seEDLqex5OByePldiUJucBAi0rSIkxKi0MW+1RG90
eMCi2kYXGiElrUptWDn1npkRwCChwtWYCKlQLzZChUEY62jrk+dLu93bzQjLrOtHWq3DL9ItPl2+
zXevgHtjOWZXjb2BI9ziNuus6F0lQYI+Rb25z0nVeMh8CzCF1q3xFN99+vOliKZkP815j3rS6RMV
voXwvJ4MryBsldiZ6UPblWtwnMUxgePOPJly3KN1QXFMm7fUbz5H+viGVYW+4Q1IFTYzxGMXG9Uv
16yww8o5p3yy25Up4N0bm69pkGrARKAiqJz//M01FdHWcVfFptcVfv/Q52l513EsQOlREYWbi/rp
8jtbngv+3CSHWUx5wLGdJQg8S5DnlWAdvChLxk1K6Mi2yoLIE4YTec2YfK0hety0Vtl8mtMxcAbX
+k4x82RlMj//Qxg8VA/puvFqT+/cRPA/Do5CPOOkTHCO6/IuwJu161MfEYSQ2bXSKs0efS5p8mzs
j0hA8l3bsahefiTvX7ugmMfSTdHc5Ny7GMaWlDIkpsv0iHijoRmRN1kYzY6AH0ivET3OpMFPefma
4t0U8WrlYCSzUaKPtKxfWrlejglbb09TZigN3uQhRY+v5tq4tVKSgXWayYeAfBpaEsEOJRuTMs0c
7BUT+SF+nF9hGEA1aev3ellWN64V6B6A2WZlwJx5OiQd0halhDwnty6mlBYxpgU5TfXaNv2IimZ6
DHQ/+5hK62tBGRTbfOqEK9d8ty4SpzCzvV4fDlvwxYdoEITl46tRvSIpy5uuVlG3oDb2CmbVJzUc
fqKTAqDglP4+MIps+/fvhnoEMw1jAg+DvViWLQ1baV47PFy1tnnMTvlsZhKDV2YYXp3q7T5KFbGL
HGBAvlZkmBuMAv4NUlhQWOaOICZt30oYNVXPQp4Qf72ji0IOt+wz7/KPPfuobGoafECcsl8JeW/m
D1QoMkq7SfViegGEeynV/VQ0mgeqUHpJER3LAOd9nf7DVjFZadCfGcN0DhkWMzWTQ+niC7YjNyIs
jdfUNHV7n/jok9gJVteyVtDCiwB1Ggvh02DKNdLc+5WHAfLmyotZs5aorJoS73VL8O2Orj62UZIU
dko+/jmu/dsAinPDn0UO5CltKGSLi3vE0EQHdmpVb1CLBt+KZDsx2M4uECI8mIAJrn1tMlZG4LmX
+vaii9tze3p4uc1FI0fPDsKQNq6P/OekGg+WtI2Nk4wE5wWdTVTOWuH8/YLEck4+Bccrem/v8kPb
Fl9tgkORlVYHNcXUckuhMD8mudHtczUyVwbRuVcJJZLEUk4wQGUXH9uIxAzRnq16BvK4rU0Q8cFP
rB9zhupK/ebMisOtzadDFKYUw63F+UUhia2oWP69PMsaLwJ+4+V5RwJTbWQ4XaYWunFhHwiAhOWk
oOaL3TkQWQ21lW3aaz/xZOPNBEfpmuKCA6WV09ti7TPUrMhDTfUqAFiokSTirQjeRJ4n6c4upPNB
aTtgRFlr4EEB1+eOZQ66pQ4/6Emh7g2tGa6xXqjHy7PJkizP7oASqSV471Sc36t8wrHF74FsyuvM
oN6EoXaEw/SIFltDa0UdKBqz/hhqkemhc4cRU5XVzq2YAnOhr/Hkz316yOUJHqdAzAS3eF1a2lpY
vjrhYWvs9my24U9ZMrqKR8V+DDM3+ODn2Vo0y7lPj7nYMvB8IgVbgrstMCO23QlBAKHFicLonCsr
G+/Q1RfgEdJol5t4YNqqVXaibJK1bcG5r28m6NHRZENI8/Z0YDjRxJEEOK0XFLl1RK8ksVIoFs4s
ByiCn4Y7/POY4eczWmD31TXhVMM9/xgeh8ztPamjgSMW3TpaNV76nFPbytx07nuFN86PoxRJ28s4
/YVEbM4RJq3wYkILt62NaIR412Ffm1gPLo/Gcw/DwTrrzhebSbKnl6JXb9VpovO9isT8p8OhsyUI
u9mWHYCFsXKs3eXrvV/PqN9S3IVeimeXOuTp9Xpm/xH5o/CGMPS3aQOPR63y4ehXGTrWUty5UH5w
qQefL193fmSnswHXnXcGPFFEBsvDjeFr2HcLDqrmqEUf0SEU2w5a8MrYej+yuQqMeIqrNM54e6d3
p5WKNA3fFLCjTHsOqbW3rg6eN0yN5kj8u7UpizC7Inr0lwOUbmWaf/8u56uz12djx55q+S7bjii5
QuXZorIHBQdw1QuJO3hOczYHRKoqK5P9+8kDkRChRgRrz5t7bTFMe5GaeI5qzcsKNtNlGbowS3KM
j2kWe5GZBTt6a8bKSeLci5ybHWwcKci9S8CATVHhI+Kiao6VMmDX5tVo8v/6C2RqmDM2wDkLVs3F
MG1xWjn0kGmXcUTYCRheu7Ec22OcQgW+PDLff+zzpehg8R+m4OWKqcd95GslNxRKBHYik91hmNTG
a4u/L2ayMFOCImKHD51Yk/mFvtnI1pDoQpCNmtep00S0bvIj7PzAi0A67pqx+0vqOwvdPL9Ss6BM
S715qbGYLH9qOjPXvDKuiS8vOYJqLq5PLeG/Lj/EM/sOlAjz67I46On0ck9vTZtK3A10a7whJ2i5
J2p8FzoKW0rhjJuxzwZvgnD9kOSFxBOK48SSI8q4UCEE8f/zpyynVEWWbtYU9FF6tfXoijrbgOV7
Pxv+yXLNB68JApg8FANesPDg9c+GYiuwn6w8lHPfJ2o4GrNUXKgfLQZxx1JmO3mCQ2aATuaA4R60
D1PoqIDfZsl/kK99NudmIBZ2gdBxbswud/JKIBrZUDTzJOFLO8Df2q6GPeOpMvzkJ0q0spicu0F0
XqgiWEkQxC7GszOiEoBFznQ7RtFRR4GyywAtbyGwPppEzHKgwGBx+fWeW8DYQ1MMhc9rviv/0V5O
cupX80ICWVQpFHmtaWFHGr1RPdKcAAEnoC2hqXdWrnz24SIEY3WBY00D6HSI40FqDfwrmhdLDcpn
W427rBdwZMIi3PEy176pcxMT8lhqACgr2actajZ9g5cE3LegLF5jl8hacx+ZebgnWVNbmQP1M2+S
AwM7AoPHqr1L69N9mr4mhCqvrpXhTjblsSG4faNXketlGJs3ipD7dMyPbircu1Gq7m2lOc+qI7Gd
mGqx4YzjPFpBD76dJXATCgB8kyn3+jTEV72W+gc1LSyv06Nn1Q/AzJmheNaUKbyJSH/dm02AmV91
+oNfxAGqM5deQU2xCPBPf4zi0IZEOFU3Zu9MW/Q2Dkwl0e4vD60zD3zmNFscVujUgmU+fcFdByFz
IgfNC3vSZC2p1Y9UOYpdWAbTypfz2she7IfeXmtZkEuiTJVBiHsOyw2gQJd49UngVIZFUh6HeKg8
d6obDKkKWaK+bu47rOH7OIZZRhWxxEent4e0kRhXq46IkjFs+Z2dtfJIzox5fqaFf4WHAkh78Ugw
FleJhDwKfEEV1046PVVI3j83NM+Y3yfoypdfwdnr4fmgx6g776HY8JQUrNRs4MA1+I8ZebdXte+a
+6qFMWWUfbLyHs6+ciqTr25NzpLzn79ZkZUgd9zGUoRXVyK4i8eUVF+KyruuHoeVb+x18l2+cuYt
VKRshFE5LJZIxYjhB8xllqzKms9T6MMVCSdd+TiYXR9siwRQB9YC+8Ft1I99MnSemSTRle7DHonS
Ur5I4t/DUvsnbmtxVw1uDSy7NixjG8p0jpxtwhrTsRxcfJdFSGVMgmVM1AoDObRREhvE0KK2H+jS
+L5ElTdYPvqKhnDifFuW0v6sNgNO8jIE0OYr5WDDm8jIVtOmun8Y3Ki6dtM8m+gz6e2n0qZaAkY8
te8D9uTGHlNW+CFNtVTdpIFmfTdTfYgBi+mi83qQPeVB2Hlu7kNbaxGhu6KFsTcGWbIx7aT56vpp
8lt0RUtvog3koUSK+gVxqPPF6Zv+oxlr7b2dW+NLpmUwMJnGqr00W0xT2J+1LxmnnnSPYqRqmTDJ
xdhGSoyPLi7LT5ASBfxJjf9bLQhXl7ktv7pjJD42wNcgQ07+jnrQpO5QMI35trH0ZthmQVj/CoDz
4apMfR8mlmHwmdYcPg4ywBy1MvbPzcGcjeb0AkefKUynY3FiD2G3ZU2pkY4M8F3rBadjtNNbcESO
leSbju70yjXPjf85I4Hz4GzrWq7gAXgnKGpck0zN/pgzcjc68d27ekjqlfF/9lI6lY5ZV8S2arEb
MsvSd7SuoejWMpVAOEQSS0DDyzTxci7PIq8y8+Wnxi4buR1ahdlBffootVCFAy07Fb1kAoXIBTqq
ZqF2JQP3tiaO/kOTZflWqvCA4WULuKKjuzUo/F2PbBDBcRAcWKZkVPST2Rx8rXUPl3/huXeNYhcX
gzpXQZYBmDiOB00dBxUbblYQj17NlGnLIg+zqQgzSvpbKOkr29EzFTlUpI6BBGnO0aIlc/pU+ha9
ut3VAGr0hHb3xNyzS42x8kJsqj8zSPjgkPQ4eTadAJqnkQ3Bcxc7w2cwPv6nvkxhwUUAKR7EAOJq
5de9ivUW70wjeWHWZLK3orN8+usyrWlKKXzVwzhOCFvdDYRYFqKCURfqg3PT9kK8JJzmDSi7OroI
ZUjj+1CfKeWU+aIXwmiq33g2stsgwlsKKAUexETcwYaTWP01RN37KKcwIoaYjcqPEmX28yAj41er
j5W1cjtnFjKN/qOKQIZSBA6n07sxnTmpPgOpmim2vbej8VstW2M7OCoGpNrU/n48afggZnsM/hhq
V6eX4zkLn/xPXm2tGlC9hnJrByrxh9BHH5IEyq6W81lfHsRnvmg8kjR08f5QEXDnP3+zeFaT05W5
3XDaKCNQqVpRbyfEJsemNcqVS50p2nKIosyBGootOI2602vZdll0U8QNIolJvWAM5M4H7UKcQSNQ
mkMssclqA241cdLMnJuhV/O9UpLyYNfFmhbzTJnp9UTHoW4OA1lGd8R174LUSdko5m7JHKNAuMrC
6VpGkKJjtSemCcveFlYRgAUzblbG1ntdCElkBn4GngRKiHdBmr0dm1oTUsDVK8v+lQnIb5MxmTe1
3ycHNzP1xwSbIj7nrHp24F99kpOkZdVIHlVo9WhU82FjRhanmFodVybfcyOfz/dVboOcYTkUpwEE
TVxQ+1IyOEZSje+MajhoihNep0G85mo6V3hAESf41DiSzeam04HhZhVi0pGaylD70qNfpsFKAowT
qVlNlpXBG6COtLEbfaNQCiGlw/CoRgYrq9v8PS9mr1k7y8dOvQW5g3b6MzQTmgLIBKKo5i886lNt
E/WdtlJ8OzPw0KzSsEJKDhR+Vga+/eIsO+1EnaIiJ1dbPBajNgLwGNtN2jXDHs1X7iVqVx1zIwqO
bdmnKzd57vKzjZfMcbLctGXTmE5RCP2VwIWpoyrnTwNkJbWwvdjPZkpYanqu3dkEkZdPMrSVh8vT
zblhP1eWOJrByyf6fPGMwzSx1ailUhf5E/bsMrVuWrVzvdER2b7pnPFq7gpQjhycnZMO6d6043Tb
+hwt494Kd4UEXa5H5kfsHHLl0czDbPn+WWVYVqluz67P0zcTuR1pKYGueaMtiQydNPFQsT056jVt
pUQHCDxO01qF4NxF6aIggGT4UwJeTIpDqyGFskIG3bhrqyq519t82kc2mCHSQmAnNmtNvflvXN4m
21zmPM5ngjL36W3Ghht2g+SKLll+KPfIkdHUAWBRVpW3hATpc3ux3SCkzg4TlLVNh6PrKXGr76kb
gxQ3ZbXy4M9MNwDGUG3wb3YPS3FAmuVWW5RS83QAD58U22oPSiefawnRQcvSNXvcmTWP4zDWRmyF
PIGlYT8JKHjpaa7D4TSzXSxNzkgte0nLbZ21aX4u8CwfNnpdyjK4m2z0WqcP2+R7SwM3hXxopc1N
ZEp6JiFpTf0AtGqEhLEhHM7cxpVCtTqbiMcIrXxlNj83xNiRodvkASO9WKzxUWDWda7yGyaYaXz3
M0Nrsp9zlaDDSsTKlviOH5e/87OXRKk061JmIO2i7hWLqBgGMK2IpsLmPhc9MQ5+hbIkALqJqGVE
ut67a8eTs7MLM8ssFJ09v0sRUFEZUZUIn4GU6P6xTBO5S4bWIvRwnA5OGQkSYQsHbImRhhu/iR24
hiHW6iavPGvM3Z0aG9au121Cpmxe0OWHcm6Ys9oz8bHyI0I3TsdCk06OUWchUbGjQA3iptmVLbG5
jVT4AbMM7tqXPv+Fy8GHaG1O7Zz13kt9EkOhNiYcCPNbcI4ioS5gxSLZ+04hD7iV/4lw0F8nQRZ8
kElRH33Q41sJV/suH4BNu36wYXfYHy8/hnOfHy0GG9cofQY6X6ePwZR9m3MoRo6JaJHMKuRjdTp6
ja2vGVTPjUL2d4hMbXQx6MFPrxS4dRRFaPW8UgnsW9JqEmq8k31oDDLQysZUb0B3rGl+zl0UJQ+9
mlmbhavx9KIxEmWCkxoDGl/e78aB5KOmSvYk7WrIKIonJEpPf/9A5yA6pnLC6IxlUWoQMEHyKjbY
R9jpFnMU/e4aCiIhxGsokDN6QHYs9NrAq8w8suWpPNLJxhFVr1PXUvVvVtBFVwSr3rRx0G5dOQcH
ZG60CzlyHio71baERA63eT6qe8dsmxsjBsCKIF4eJRvbXQ4YHtEvtemxCFem3nMbHTaUKPAJ/Zgh
Dov3ENQBLroGbJECm0Urg+95K6rrsKoAWnZJct2aU7cRRSh2iOO0laufaXHMyZUupsB5rV3WofPC
yOGjBQZ7ybHbpw1zblur3cehBflJdVG9I+TgCXri+F/4ujDM6wxBGis0DU9vO+wpdgGD5MKhSVFE
dUAjD0rvcXD4S+vV3JuE/YHrirMx9gB7MZ8ROxWQEs1IJ2C72joqVnM4auPOKbNmd3mIv/Yel1PZ
TNJDEWzje1jO7EQY4HYYqCsWpIXdC9m2iNPriXQq8SMkRfduCN34uhzKn3TUNHYw5rg1J3c4pJOG
rrAF0KEQf0F601bLdTwEzLsirVRQoI6KPijtbwKWi0NgkQBG6kP/f9g7s944kixL/5VEvbvg+wJM
NzDu4bFxX0QtLw5SonzfzHxvzH+fzylltshkia1BP/Q0GqgCKktKRjDC3Ozaved8J1CU1nzjt3ht
a8BCyn0TNwDe8heV1yyUYomzwVzn7tM2ESXy2cpsj63TCnB6cqAsEG/ZAV/6O9evCZHqKpKiQ7gq
5p6vCEOBP1DJkY+u7aGMsXMRXYdmhIwAMsIYqG6MwrzrSzve1RDZToa61t54GtaN9sW3x+aEdRax
CpOBl+nbCdOuKHdYKY0ySgRJZUPMkfMpncr0DbzI678tPm9qLS45jPme/7Z0dr0pi1a2XbyGl3UM
6Rtr+oaZzt0SstntnH4ij7GcuXnboLUnqE5vPIKvNTq42tNMWT96tp4X37Nlov5WI75nzBz5ASGO
ETgR+Z6DNY57Vp8bJE6bbuGx4UMH6OaXqeWh9vOiYwlN6o3y7/W3s645mBDIhl4euHU5Q+nNuTMT
+NIERufg7tBqxR/1ztpU1AG+BSx3a1CxYQjtm0NhGCJoiJIKZs7WN76hV6ogNAYqBzJnCO/nxaEM
+z5SOgydmzxz+5NFY4PCiq+Atx9EmMHe//XO8drSQ4SyjqKwBmBgeL4e6gTiXByXHMdMTn1XV/JD
lpDo0dMDeOODfvWlGLOt0zadh/zFbyZjZ65GXZgbfJ1sIlbC1msNjT+tYVq//q1eqeyeLIJ/vtT6
If/UtqvGYmY+xAOV1R6IFpAZoS4B8//6VV5iI562jqeOzJPoRVVfPEyOGznSHSnV5mru7m0aQQGK
n9yXSAIPcsjZJTWtOqixUe1cY558KHzTXdqjtpQdlAO3h1/9xntab+Ev9xJ6J7jemHZDQXvxcCUQ
9dppPeBI/rUR/qIcTIyGloEOhVq3S/EljWbiq5ZqORux4RwSIRPgnp0e/vqdvLaQ6edjxmCb4fF6
8UasGb+XqNfHKmtGZnJtdsaNGiRlhUqEmFjrrXJ+3aj/9ptzbbco6AFYGC9esDGsyGonzEWNeklE
PDlY1fQ5VkZr18+Zy9yhXAq/tXI3TOOsPRtF4m1Tkg3vEjEmbzxWr/7yOHMQjDyNI15MZ0iPsYql
lizApU8DL7KXHekb7aaVTr21Egee/K8/7VfOTsZADD5WA8F6k36+4htC54qubbnEigQw5mjDLmyW
PFDq+hPdwWzTJUP7xmu+9kA/CbC1FQPD/3r+mso81I0kWWqjGnF8LItq3GAsFYGTtm+d0k/n0ssv
dyUwIOpBxgb67vlrOeYSj4omEBnSBQ5VXEeMhOUUsn8Rq1vFZGbW9Ki9nITaGqZnUPSlFiCBX+Mj
1HZDQzsGc6k5R6trmkNVteWpa2KAdBkPbfO2UsC/g3sfTL3aj4k1+3o8GsFsFvWutUogcZPhbhPF
aS8KrJTbBI4AWhXnrSbbK4Xxiv/Cfb1OSf92J1tMt8p6czEQPBJRqtNq3uhJYu9aGkybpuhoM+fJ
fBD90r2xm722ZKnFsaK6DCHYn59/wtiWPJf0ZZJoXEfuCKyUlzHwG5+MjYjbiar+PzwiJs3sNRJn
HQa/eL2cVMpUN1v2B+nMULsnGzw86QVWE2kkRhj2G43l1z7Zn1/vxSNpNOpiJcipsR+Rn9sNwgiF
kpwixukO0hzz817ARoBuLs5//WiuN6mXS3ftpfFfAF6Iq55/sImVMSZTEWCgD86/uVblHjNwTUQ7
z+N7xrX5WclqgnfhxNsxg8H165d/bVKMAZq2veWtmuiXumRFCKXMuTlslqz34AvX6aeIMvxYF8RG
JpU7Bp3Uu305mdF2NDt93+KmuE9nZGcOWbFeH2s0+qUTjKMozoc0r974Zl59h6vLlrsSTX8+puef
UKZlrPm51Wl5oCK0h+qrAQEkpISQu3YVwDeOO/oRKGs0aYAy3I7ZA+Zq9VTqtvDH2cnOxrYxztXY
luFAoX3zxmf42qkKL4yPjwNm5WI+f4eaVFrN4VUZrigpsaFLYYZ1qX9NFwIWRtGQuFO07ocizu0t
LHCQF45dXKgEdbxxqr62mDB8ghp1VDbDl/uglXdaN1k4w0yNa3uHVDAoldw8EPkeH+3etnf9YH5a
qCC36TwxPfz1B/Halv/zy78orMrEEiSMIKIjUN18H9GlwNhC+8yntnz/65d6Ehu+fG7wBz3tDaBv
XpooUrBmnpXUCLNyEg1HfS7DflQxXJtWfehxr8Bz1uWp3iwVdU4272K1Sg4NyJhgIrDhmtvM11LP
bjyuk0e0mtbG0ibnI3Uhct1Ksc4ZAc33SmEjmc/sCES0QWrgmHdAzhftk1oVWqhVsqCIdCgmrLze
Td6AakeP1yBI2OPAEggXqkrj1GIUfbR6vd32BZlTwNPG4Ncfx9N47eXH4dKlxuiP7uNvwlc+C7PS
erSSHFb9VZJg9sW45yABjqMAKIBxOjS9cySgvD2DIdls3aQZT5a0s0lSMMmidLIhZLxU+0brOOSN
9ctdO9r6Rdw31c6ws4rHPJsflxxJrTU4bw1WXls6mEC0tSbiJH8pB6QXNWp66WqbjizZzQzIZYfe
Ot8x8hBvHC3rfvG3j4rZMaZsZI6YpJ8/rZZJ+GE/MEWbyzzfMuNJCVzty/OGTr7vTH21mfHrvoEy
e/X3Y4cAkMQv6Lw0ZoAqIOa+Z0pjOUW/NQarvBtH515DLvbGFfG1V3oCQiLDeuUOr5UOFyiFVxIQ
xw9o1o+RN+iXuWO8VRO8+krMuZmEIjZDuPX8g8Ts0uLTZWMeu6I5QHqtQ5xcEVGno/LG+n71pWyY
QQhk6Me87NIuLe06hHR8Z2aN/M4m7duRlEBp4rZv3BReWR54dJix4obAGvYSmFtC+CebiTGIkDFI
/NiId4AZBVksM97rnIHqrLw56nrl9wOLhB2UqEFO478tf1NCn288fWOPhKo3JJigxrIm3yy8t1q7
r3UDGe6scFL+ozFmev61SSAjHmnMZOJ4otrNhLj6KdqRUE1UmzB0Q4SAxtGOKGL8nCVVS8zXyipw
k3yDVUXulKKmCezFyBlBhWw4ta0tkdfuqTPE6nWtZzrSaKN+bPSO7kQRVTvmRvEulc3nX296r1UG
6GEYzTH+hNX88rjTGuKXnpQWuI7qfYrnwm8UGZ+KQsQEKDZUx31W+Y4kgLklVWNnT2p+St5oHURN
Vm7UMes2ohyNMzlUtq94dn3367f4SqvBpo/FHRdRFzfPF9UdnSxtNdoiK5+RUJvOJI5Zoka//8j/
9Cp/exDdIc1Gtebp6OtEOSZJkQUmfIF9nihvmUteqTBYNwycV5IFK/ZFqVOMdNs67vNIHkDsx04+
7GTbN2iAHC9MbT26op7NrgmBJpejS8o3Hs5XnhO6KcydET+sOoMXa1ftoWnaMxCESYiUXzfNjovZ
fVFG8RZM/dVXoiyHGcW8DabU86dE6ww0JKuKJ6nj+qY2QJSJPqFxbhjj97Lpt2hh/79FsdJOWMcy
/5z8tatBfv1x0z98TWUn0i/dz/CvH//2d9yXYb1j3Mx9lrnzStP6EclqvUMii6AJvRsnJn2Lv1Bf
hvGOOfDaO6KsYTi7Io1+oL4M/R3oGCie9Ej5Wb+B+UIlyzf8U52gY7BxEXFRJeC2Ye7wYgWkTauA
qfLUoI28xW9LdOZoOEQgx/4wuHgRdPd0cbQPhHVeCvOx6gjcmmvnjG4I5X8nT6zS3pd1HoxLeaEo
9rEezHP6UyfumN+lZKWpyfJ+mGyum61zLEA0DkLutRwDT6U/zGp8FCb7qZkn5Hp7VWCW1tcysYmF
JA7V0L7Z7ho6KstxVxTE39VZ9uDkuf3YDINcI2t07f1Uef3Ostrq3IK3dxxcpyNyUTMOUwLAn4j5
/q7LW8s39GL6rM4cepNR4gAgP+gqqeyHXN7HeVNfxCIDFNXYXxo1nWjZcV2chSyPsTfCC7AcHOua
k+zNDEV+0zDbXbMjCH40OC1FJ+zrac5vYtWqvzhJ3QVajGZSoWF13mWYekhMqXpISWvqc9KS8p5X
LoGHlfOhLWvpz73nBplJnmTpFkkwW4KYELW5FLFzMLIJHlnW5kwmxE2DztUfbJl8sYooFDV/Rzrj
MS9lfOWVzaFrCaQsC9KbxBBENVLBoQxpbRzGod5EanKcrXTv5CdyzE/cjEBSOvmivJNdd6hdg1gj
TkXSzlxrOU/T1m9mHMRZlNzN8cBfqM8TCF8bT3QZyB35YMUOvKT+kq/+09Qs4djEgeZ+JJVpu3it
n5rVYSHLtDWQS5CniWkBlLBdVb7H72SSr5J59qmWoCGKp/6yaufqU5NhlgYl4HTS1wgw+iKNxdpk
VrKEACTkQdOr/M5YY12KKjovm/wglkJsp0r9PFFbvY/m5obgdnU/RVl20eZnhlIfrSh7NIcTmSBl
0sytk4HlV/QlB2Vv3TCD4Wq/fBG5LC4R+Vl72afHbLCCPOItlu1Aa6yH/20MNMq03GRlVl9ZB7if
HNS/vK18q6tRc1IWxUUROUQW6VGHGdM6nYReHgxzJl1HNZfAof3pu118YS5L5cd5UvmmN36EO/xD
CP7fesPlKNIYFrMJ/fM997avHl5jLf77v/sjnc16h8sL6eyajbDClel2fd91LesdHAYqbHOFNtHO
YGv9kc6m2+9WODJ1FpoABCjrHPLHrrv+EcA+RtkI63HrsVf/xs67ttp+2ndhc2FrXAMkGPMyJH8a
Uv40nuEayONhMa12VKBJvQlcrU4+Zkb+UPZcC71am7ZF+0YJ9VL99PSq5GMw5wKljUvgxWWG/yO1
5yyxNlrT1T4ljoXqvqAXl5bHwUzPZxy0fmUbu6wsLmOa9CR+lkyERfI+Y5fdcI4sgVpl5vbpG/yt
tfrfM839x6rk2P3nK/p/P/R/nPXy/ufi4d//vb9WM2AoigQX9Q4+3LUc+Gs1g8hjzLSiHuDqru6e
P1fzWnQg72KkvqKn12Lhr9XMH/FjkB1yUPHMoW7/jdX80ujIwqKJvbLTkQ/QaHkp9FD6pSZ5k+tW
28VHY9a8cM6iTRIB8FM5o8kpzvJwtJIbTyNGeLHH/UBQysawUBRbhA9bizbvp9g+VJjyA2m5P7B7
/7PC/sHUflUzEhDwhBNkfvHLkvXfrsOb8Pou3PyfPz48yu5RUL+SnfZs8b36I/+qY4HmcF3AhoK5
CDLFn+uQCpf1RyeJd7MSI9aL7I91SC1LMexxM1w5aGiZ/30dUssSi0IFzLzyab81f2cdsnE+31df
+yx+HnuLrjdEUQotiMvI8oVl7WOiycO0bpZ92qXmqtdPdrU1nFmFcpWZw13U2xv6+wdpmcSCG0nu
i56gWmGd9wPOE/D/vSfP81YWn113ioIBi6dfkj7g63qs76htPxjMj6HpZ/Vx1qhWXTGbFyqJumGW
Lt8KK/5kKkm1nRd3PFWKaPSraQ7UorweG4fEIEIwr3p4hYEz1Oah0XCnep2Ww1OoNqPnoT4VXopT
a6hFey10iuMEQZ+f9um0g7kw+gWWz0BDpF1PTiiq/kyWrrn1hupDniXNpZkaKJ1cgPRLKm5r07hP
RHpelfa1mjiDb6kiMFqXOL8sOecKCHUtveu89Ipk4lNcEGdJqu+ENUN0zWV/apH9EAyWMW7cDFaP
pWdUtY63M9VeD/ElnZG5+40ExygQMfG6KHxPy345nRd12hgmUPOSxqQ/quqjTIp7GdnncTJJP3YV
UpJNJSexT1jbqRspDaV7IJy4DzVnjk8rRDqhNswB4QwnRhPnQVR5N3lUHGqPmG89XnbwIKZHhv/f
MMbJILHilZM/HzokhDKPg7Fy71HTgoghvVPfMCHNyDvwuf6EY+RcVGnxrZ8FIQENIEMcZqByHNFc
2AvJaX2hmn6WFfgME5XJK20zedBnFfCkUMzzSuRlAN1b7NC8OQj5TBFG6rSvpebcjNqDU81Z0Ccy
Pc5pcpPE+kKFXQFptDoBQIHvuK+X7EOaLu/LxNnJNOZT7u0obKupvpzJGTztxDheLmu+66CMynGp
5CcpE29X4vdxneLLAIhxSzKg3yV6FJq0r4/U8BlXjqk6kdp86igqweHD9F52awo25iEz0Js2mPTe
r0knbvRi7znlRZ7JW9jhYZd2G7IgyUb+RiLlltj3IDO6XYtvxJe9AacOIEKT+kncHOqY5Pf5czuj
n+7bTa3YgSQjuau0nSBHZCibkzbWg0r9NHDZ8bIptEQZKlGM/JMvA9F5m1k8HCQ4usXOEZf0XHdj
d8w8jHTnOR7iwoZoadyZqYX0OMUWpsa+omgXSMkwNzPZVh0RVMOwE+//E2uT9fz5UjdsoHHSyX/9
Xz/Oo819d//sH8KKT2u+6h/FfP0o+6L787Bd/+Z/9A//4HrNT7mdm8d/+ccXgkO79afFaf0soJht
9xelRvFwXz3f7Pn737d2iOQqPVNKW6Tna4wOhcT3EgMiORwxerYY2hnIE/T319Zu0otgGIhmcLXt
8dX/tLV77+gosOvj9KQ4WdVOf/7Wl99LYT6wf4ov5Of8XDBjGuXHowZDMotQ/W/5Gm3fpi3psHEQ
ZckA+b4rWt8ZMiWsi2aq3pjxYTV6+XKrvWflZGBk5v2/nJ+gd8jMeM6ToBO1+XHxuvRB5ere+oXs
6zNgr323Hd2KYCZmoOODNEo3Xg3xw/mczbYBbLYgbiTtrexiiua4CLGZ9x7Agya7MnvirDZJB6A1
iAyvPJFmR7e2rJrxQDO1YhDuWYQ+TED3PuZRTBSaSc7vxK1fF3MQR1qd+Y6elXd08dlDNBoXV9DM
6ktvJItDGm2WcrVMUfGZXWEO6MyB4IioiQ9x2isVg7we5Z4EVUD6b9o0lg8dDNpJl0f6Z89A4RHM
s5PcSZr4WqBqhUfWOD5XnPyWQvzsonRGueHWpTiBmzfDeSyK+oOcovIE/WB2HVeOyPaZMZtDUJAg
3POAtn0UqEhLFF/p2/ZyGIgzCLVu1obHzMlbO+yIK/gc1551kUQAE7Yz58BHV/bk8Q6iwLLuFfpI
0hKg7zt11KZ0r8gVEbCQmXEFWqAC3TfruGeglbSfcO1GH1IPFO2G3lfhoIRS5ejH6sIRRJ78+JmR
mFwTvjT3gz4PQGnnqSsfynJOx21tzhyX2PQlFmUGkkMwxZ52NSpxaezNzpJQAxetv8pGFKJ+O/Zl
Fxh96pKM55iDuhsnu++DahTuCau2UdeSwLsl6y5pWC9sy2T1NaSM2TiZPieTbSLw7HTzXimlgm5n
yYw4tPM5EduKWKvLeeyGh0yMven33tKxXaf9ZDGtlQiaEETp75mjQHWGa0L6btsuya6Lx1kN6nGc
33fNSL/FqsyMHdS0h4shStDYywE3VxAlNUNhxaOLY3Pn3BnkRTymjVpXoal34ybXR6c4dUUyeoEO
qO4rAcmZ5s/FrN5WMUHcG5VJ0hLODXDbvaYKGSZaMfQfzXE9qvQ50TPfYFvTQ4x942cO+6n1o8lm
0CxqQbEft04a+2Y/E9UTmaNXHkowlsUBB86cBCwT5QGokpPAF1Zkt646CjvZpQnfbBIx28hdzIr+
RN2EUidR2htDWGwOBnS/aqsZk1mgesIUH0ROFY++bMfpwR098qLbNsd93ljgT8JhMdraR9ogdV9t
1iT0Xstl6ePqH795fdaU/ugWPM28jVvLmMZ2b6fodhh0A6D0a2VukmBUZ08JnLLotK3ujf0tXWPo
n2xd5DLDZM3PHAsaKUnmk3teTpWShMlitV8JDO+XQIu03vbd1qvnUDhpd9/YLpHIoxoDRkvcsfg8
zh33dr1vIrGJ0tSJQ0RhxuNoWGV3ljWzI7dTI2S9WxINzAEY/vg2KcZmDPWpEtXWStvuS5EshKH0
Q6kaZ90siaCtpwFxSSESiB1YGRfhM1mxPy+2IrijZUK/6GxnvnNSqd42xVBB9ktyopFFMVxaXoGL
YGldvcXxYTg/sMD/c3H7B2CIXx3VN/cPzy5lT3/9+0mt2MY7blrMbqG+8Xj/dAt7+qM194H+Dgi6
73f+H9cwzXmHyQ+5GVlqK+5nlYf+aG6tf4RkFv3u6jmmee/8zln9wgME/A4ADvI9vPwoUTn411va
z92trLGdBRDIZiEKYgcefG+0JNi5/fiNlHlfjrd2E6/l5PhFcvXytFQ9KEtzblSlu6kXcVpUg36G
SXpbKIZ5ZnWf/hNrup9Lun+9GB65M4rHP87uG/kH+Rhf7zsKrqdC76/C73up99c//teoA+k4/qIO
rL6SHv5sffH3v68u7R1kLNgcmI1hTDB35tv7UQdyjWdlUYbhVaWptAqaf6yttQ7E4EPpCF7mydL5
19rij9bJ8PqDKKSg3/5WHei9nFjRLkVgQoW6BqCtLIzna0v3KmXNNMr8KKrVByRSzqU51XgkuacF
i0qsk6QaYS7ruO8HIKv7qG+V91HbnLaGGu/IWMLzMa+Q+kNWzgMXiNH1zWFK7yZBvZICgwhj9rMt
fsEqyKbhS6mKz0tcDJtBma8iNsCdY5RFOPXIFha9zg+FDXGZNMQa2p8pPgst/dxO7qdm5PpV1cbJ
PEXvVTsxtlU3J7sIxr3mlkrAxex9Y2v9OYnkjxE1Vlsvpb9awlRG0B/aeRhC2c4ImnRcKYbezaFW
ak6YKdL1O/AsX0xFveatlGdDXgVjPYIwHrlM4x1KCdqbETYtbrottTnzK/b1gJ4Epd1oD5tIgdOW
j91JJzRlO8d9FS6uvWy7UQAnro2vtblEm5R8LD+3yl3vJsNtVjTXRtx8hTH4wRwinU86tb4pE8iw
KU1uo1yYe874vVdzk2Sa1wZN2SzHBbvodwbrbx0Kt3XJf14+iM8e3v9YS3n3WJ/fl4/y5Y/6L3i3
W2lR//yh9h8L6vfy5zby+i98f6rtd/irXJ6ZP8fGP55p/R36H652az+PoQaiyr+eaUt7R2txtQOR
rI313uFR/HFemN67Jz4EhOfvF7/fatv9TY0EUJTLFrMQoq0gJb14pIkmmwpGzxZLbVbDiL5XWfcf
+sI8iQbRbQGT7X76XH5cLv+o+vKyTqtO/ss/nihbP41faJg/bR9oulDHcea9eMUUucOY0Wqnxqd4
1vL7NIHpomS3MupvdK+/cpsegtBofPB664tqiOssbR7msqVqVYyt6K3HxLJOuXUEdis/1sZchHKA
621K9w3tNPfl53dRWvRcelEvagQTPJnknu94/RxHtopYyxfxuAQ875Mv0VGfJ6mHL5bvtMIolmT7
zu30W2Hmy1We5juBp2OXLcv7GQA3V9MKk4ARpYHJAN43Jk/xuWXL88JIPllpRbKrEc0Bd0fjs9t7
V8I0cL/RpTKQmR4X9yImCihsc2Mrx8n0BV7scOjj4X1VrVZfp5w3dUQOkeohsYzi+WHSu/NpMB1f
KZfYdzAubBiaKlwiMphNynSti8YMEJy3u8VjlC/0KT7l8uhs1B5euXDqzyUI8c2wFDQ7JZeKTWVL
d4OWXLtqu0G5iqPY3np6RYcI9PK+X7iBt4uDgKFXcX125+it3W0E2BI6fjYbj+xb+aOszWzbxwp8
WKwFvgX+XHWVNqDSvpGuKLZJWX1IOtM7YE3/uJjNjQXYvo41xhJTkR9zsPK7rFcZxrfLcsqx5x2y
MbrTSDHw1ckjbx6XHNeGWGxoTSm7XqTNVq1bGcaDcvSG9n08l+r1MlCVl8sA91gZlLMclsyDZ/bZ
LpqNHd+ft2/rur+IVfQClNzWWVqahzLJvo6pUl4WXpSecqXtYUF5RrJLU2SdeZnku6xJd8M80rbu
WtU6WF7kIv30IpN4c67BabEkN61e6WEdSbDwSRZ2mUJbnOzeALqKzxNovk/zcpfNuXfwFv2+8gSX
fXLfA/gHEydeVYZaYVxatJPDHhcVOCqB3CARNQqMBiJAXrdgWBrgt7nVbZKib84KrtjA3qNvmZ3E
X+PJupdzVwTDAMU6SO2k2zd2WV8tEVDrMqafrdis0MzV6k3rCCOINZNW5pDEAHCcL5WzpPe6q9yN
SWFcGDLNT7nxyJ3eKMZJosX3zlIXH1tbqjf5LKYggded+7EVSbjysXlGyqSCgtNj/m9lyRhUTlMd
aZCcewzxObsjZ5+h9fArNyaNt3Tyg5I21UZZqQymSMdANPZFgsbktkudjA/H4tYqSH1o2jo7j6Ku
2eaFZz04KTHl8KmsQO0nsTWn5BJXVBc61oqQKj1vz94Xv2/V6bpWl4wHFPyn6OZ9UUf7lDu339hi
3Aitk5tINHSR4mQvRDnhoB6j68LU83Orb6ydXpn1uaJ6y6cZYeqnfonMK2hhIsTiVaY+GJFop6fc
YR3vSlayPxH2LPzSmscz05vN3keAsCl0J9p1PWU9rK3+oZisC1sTEPQKERJhX9M0n8/S0XlvzsZX
lOLmqVeNNKtrtw8x+y9Ix7OuuxrKyAgMBSqscM0dPiXXRwUMzRRllAxhlaebvJ/ar8OkeDCbTftT
FMm7ko7Lfk6qdBOnjYd/sEntIAYxfYdP/n7Ry+Zcy11z7wj7Q2bo2fsWo8OVNPronCZ7fMYWlAb1
ILUwR2UaStDcFxVZB4EAoHTp0hn5PCtVhkJT9FdN2zSncLxQe2T5EDh1QifEtuZQT/OcAAvyAPSo
uc/GUiI5qrtvUYKfK52d+MIyaeeYqdMHmGPrj22TfJ7Lic+y7667WdV2CYOkk5L2u98r6gV9mFtF
Nz9Mlnpn5Viog5E+3FletMk+N4VuB3o2aNcSrPLRKnTtYLmZ3BRskI/aVDknRI1Ee4B5/eg7jSYc
v2pKD0hkxrWpdFpW4oBl2+mSaN44mij2htPwXNMZM7G/tcZeNap5B5Ve0/02ylPLr+cWb3VrqQmn
QNvg+W76Tw5lYLqF6mwiAksSYPpV1Km32MgmPllRfTObvtwvnW6EqhY52akTa7uO6Dc3SouvVKbg
mlq3PjGbsd5P9FbITnMi58HS4ho3SBqhw/US3Z8KLQ3LzhDH2GJIVxV2t4nq2Dpzjay5ikSRX5hF
Me/jyVQOccQN0I97/cuCEomRgdtHt9LpyazuE9I06rkZz6N2So7dIqsrMoG1kGV9wGOe5UEuabTQ
Fpu3ilov8JtxzcS2MdQkEzrWpvQWJewSy7skXx0rkiwLglnHDQJly8fkASLTq+mm0b86yxsv+tbW
5nApInv0tlql+wtPzVbtFQgRejaOvm7OeezXeU+LT18K77SPkm+jIr27WkgvVDjj77vBqU/03hwb
Gk1Lf4KtLW/Om95udmOBVNeptbIAbDeUF00WmQ/KLFU/MsZlP5nDjd5W0TGZnf4kRrIXNmm2hI3X
PyZlXJzLqaxD2xm1rSzGo3BkHiIm6S4ljdCttMoPQtQ5HWVmGZwGdbKf00oNYjR1m2pys7NCVWM8
vAM4pZTBo28VnnpVK3oHHkeZIIW4qL6Mpl2/Q2X6ZNV0uy11CfrC23ple5HIJT3PR8T4Qx6dupxA
Z1QGmd9MVln5xcAhSfhivingKNw0TtlslS4dEVsPizyPvPy6K80p4IGITkkoMT4Y1B0BtpbqwnJb
cz/31h5JILlMWTfOSdgparKvR8c9BeCpHXJTi771zjT6mEfqE0UmYo8oS+wRan9LpWscUsuuT1o6
2XcpbqqRLVuZxmQje2xoRzVrhuk6pZ9lBW6sdkeXSNj93EGopUGfFEFRSXO7LEm2WaQ9nZmt0vq6
/U0vhKmBwl68bVFOl7MlEZIXmnQ2nRqfiURr8Fbq3kbaw7BVSrB4Zt5zqjUWNF/Vts5HYbWbolea
j0s6RXuyM+o9RrzoJJkicRoPU/YhVtJlKxu3DXKOvxMxrMDM1uunrduK7FhNSvNgFml0Mua2fFSm
KKJRWcZ1qBNqeDbGs70zGBNcm/Z41Y19QlBQfDNKPNmDju9twfSw84xqCOqojH1rJFTIyPHCuWw/
YR935A5ndXZSa4px4Y6uHbidYZ6atiuPlTd3u8VyLtNI8wjMqhEwuvmjZZJmZim5uneSap+7Rrrt
ezDjcVd4Af1sHkBtrje9Mc7BCD1oP2Spdq5NxYd8sNLTxIyul0o4tyPI2oDtpTqag/61qsf6yKDE
t63SuGuGobuKh2VfJLxsrYqvAjkJnSPNj4Yx93M1p3xPsitHGcwwbYb+qnd72sTG4rrnnKTZ3dBz
eEojxtwKPfikc7IV6sic2cvsx8iQzZlEu3eXprH3we2iiEoBfCweXHfaNFllXyZ6Rc6hMecp1/4p
2Sy2g9O+HvvBr9KsObG8TNKpzz46YtUC6oD6DAhTYNMKca7NMQWhUmTs3fVlpJW3plRkoGuVCg0g
s3ZGbx11ZU5v8sY+awtZMGoXYecoxalhzB8ziQ6gIzH6kGn9sK2FXQeeOmytxrlhp0uDklCz0HI4
yYYk+9bglsXdYHzNe/u+jLpb0tauFu5iZ0Xufmls456uQHILKiDytVg/y93ytqHIhjaR/F/2zmQ5
bmRL06/SL4AyzMMWQMxkcBJFkRuYSEmY3DEDDvjT9xfZWdaVvaiquyyz3mamUkEG4H7OP/4Q7oqD
ik+WlpFVYygI8XMbgmlS8vApSBLcw4s6VWXW4/7vukQIb8aqMHl7Saps2lY26oZ+7R601C9D24R7
6FQEpOPqJybeyqZ0H/kmRVxtw30nzO65I+4/2SQ3KIaiLnbb7Jfhl2WM4VkThj7HWzjw127FuPPM
vEp6LrC4mjZSQ4nSjotm7L6RnlHc1X5mHDyfBjfLj728X07mOMp74Ql5ynH4xnruG1Bv6TKMhvaj
WVJUWGEC3kO6iMTWEwqSQO1x8Id7kUvvWa3dLzRXNm5MFKqVEySTWS3x6kXojn3nvNC3c8VIic5D
amcX5MFHgGPjuA7l+uBKhKVK0AZZhfrSdC54VWMMxR0F92mjXBaukYqKWhjE/QXWk2g5I1sfnaBr
uHfd4MjHoqSe2KLJ8aZHmM7jGszh3qhh4KYRcq4p9V29ruGvaGrftGg+zV6rFIUH8bDA8yuhHuby
mde32TdwxAsGlrmNRWjzoK7ecGy6IZxP29y6SYuyN93EtGzx5Dpz3Hj5fJz76BjNxnFrgIniwJyb
OZaV6nj0WDF1Nv3JsdruCPHkOC5bv0z05HEnAp7hNjLf+/GPytf1tMgwREhdru9KLdHDWtjRl1Fr
ncK4KnLSoXDIPjdjy8rX/Vq38gA09zxKuAu3cyiBiD6bwXwRU5Gf3Za3odSskdMWvJRFNR1thPg/
1sYvsc+G11X6r1MUtrHyyg8p+u1q3k66IBIiLkj6ORAHP++kdEOZgIpK7JFW3d5F0jqFWyeSyg6a
NLLbX+Os5QtmTBIuGs88uHn9IHj5Um4WgvoGrz4pOaPYKflk/Ryd+Uzv/vZdbPm2b6z2gWXdfh4C
xA2+aHQs1+2Z2hu5DyvCi1u7ZksOcxysWV0cTNjR2K1uq+bq8aNFVh4Pmn2Jz7fsTfC+pA15Ybtu
qFK7nBC1C36AHcKbcydruecB2vko7w7RyghsrndUNFT7kT2ctJnnCJLrXjUZV1aUb6AB/msbiKOb
T3zpxDXclZrNVZvRFIecixrh04uD9+Y7M/d8tzj+dpKNzL6ClX3dD8V8xraZ6q4e34Z6Pgf1sMYd
BZRJELUOeeA6TA1PdefKp1ojcZ3OfB1LzKSZoN5Yg2+cJnJP9yRm3GQ7sviNsbj70s5Q7Yeq/ztS
9v9DiP+FPOSmAf1PIMR2RB7yv2519sffg/6dtyw7/6AJbn/+b54AfQdmVoJNMPUDHN5MhH/zBEgB
SX5Deo3wlLQojz/z7zyB928YQxE9I6kgouMv5urfMUWgSP9WIWvd4hcQfIT/CgdFF9g/YbNbHy9E
FGWhqJKRjHg3CfZ/IKHwuHYeaxA2MRAvtBiY+404kyK8t0zM6xhQuvH9NuPVtPLmt+ifQc8+av98
RRuNAq3aY792deqOs/qZT8p6HRHMVSlRkY2XtHIYqt2qFSws8YxWvlvDCSWKZ2ODP3W+UHNqLwBC
ZBZLioCoYRiHq2dizE6jcTP/oKtQgj/qZytlwIK8Sb82xHeDKZJhw0fQljReRUlmBhR7DuyJU7WE
l/keGW75NuRFfTdEc2SRUhZ6L0oVSBEyjxk5bvUqT5noZrXLvEDxD3LbooZ9sasUHs48h1uohvsp
ovbhIO1xuISLcowYw4+/yzGZXEo8mS+mjKz7cstESq4D/1unCZermrPqWm6O6JO5WkAU4K6ljP2Z
NOapNqkiarL6R5bnwwULooE6wodjTspaeZhx9Fa2cdujCYkNp0LOaKjpz1hwjFyEy+897WsjMtNI
0siaOkoM4a5fxsg5anfEUUgrSblgjjGzndWbjJMZNdegi11UfigCt5ZYTUH0gIjTKxgJlBfFxSLy
e6Ma/Q9jkLDcc9AsX21tBl+G2+ktWZqa4c9DKQLCUgbHPKvCiKh5CSSwiKx4DQyHfBUVNGuQLmZd
X2Uop+to37p87XBZRRLQVETEUDipJa4Icbzz6y77sIc52+KSup3vNvkrp7q6CW2sTdBETVkkXttQ
ozPUdTP7sSXd8pWQRi493ovutQpk/tmQ4k0oYNYGIc4sqd9kSH9JLPNOGrtgc//6q02T87tuMFRZ
puk96qWUbMYdLgDwUiLi6RVmqbr4/myLmP1iCHZh5luXaqNZKe6GEkigq6oCeAMU7mXRLh+tDwjT
pi2hOgnm9erUbT14EMV318DX9We5moC7vk9koVxy604DXtrx7PnZyxQNOQrFZkRbQ0I4e8XQCxI0
rbKUP9Tibc3OkAZi19An1TNr9eMW8CWyc6jgY8xtx0/0OqJlcRsC2BIqFIoXI7IdHc/lFn6V1WK8
hSD9yHWATX/ykbYnCi2y5ejRo4i23F88I5lZLS9dVnfWvaOWcAWOysyKgIohj6ib9a3vXh/4E1mv
4/TNVoVcEsPRQ5gQMdaOZ2CZGUccdi+Zolqp+iu02koUDlPdLxOdb51EaCuI3I+at3IV9leUyeE3
SHhvkRYs+bVtNTibUj+kZ6kfwrTrZ0cVznZAJdOsIMkEExzapaYlzLay8DlbcKzEWWCNLoD+mkv0
LJtPm5kIhyipGnMCZgiFeqLGm8lzmySBcZMfD87cvSGL0V9IUWogJ5N4Wz6n2QVx76D+iFaPlWMi
/uw8jR3pHWHfuL9UV7vv1oTmJR3LATEQq2DggSVB/pXgzk6iirwQuzavwQtHhwRyqmScLhkyHIDx
sgbA9pE1s9mXrGsmRxjfCnnr8bpk1QzkWWdBLDYG5N2wTv12x9vKvBUF3fpbG0o8aZVtAu2xMfkp
4mj/LiDWhNfMvq3Wla7VF7eE0aQe8BTqZdPuLkZE6W3CK4AmxvYrGkQNltS3sWUPiyOvNG/THzLa
uFNr2d5VjB5eEq0OSiljrZCqVXgL5FXmQ/OFwaLi16jU/JRFgI7J4LXesx30yJJXijoT7Fmk+xKW
zF2gJ233N+UVNrRyjIb6HIR1sSZE8xKNXJT4Hmi10iBsIekKGymnkceJTnTQccQMreCUh61BJ5vb
3xHCi+BQ4AV1yfnLwxdD1AN1134nvL1BleuVBwubnI/Brnvqy8yv0mDkS8JPmFt/QGhskfSsIdWL
7rQQ52HThvEKWM5/XnBdRUlg9JO1w/o/hZc88vIuVZ0VGbuZK/sjUgHKK0sBYMZ1EEzBnm56+0oK
hX5u25GIHnoO5iChsnT9nJtGvPmz287Hts2CC4VsYmJZG+evqSjVw8K311+8JshBJKOHgl1guSUK
SdTpCK7rNJuL4r/ww/8/xiludaywRJeifGE9QQLzz1udxFyUw2HJtjtV46M08uLErR2kRjCRblU1
XgrY1Fy2CgD2r0noX5oY/3uM8v80n/Ptl/ifzIS/xc9hHv9BK/MH/s8QePNv4Cuiy4hDGLPd//Ul
2c6/EQbA+OWS5IzH7hZu8/cQ6Pn8KxvDB08cpqG/bM9/D4Fwzqh70bXxamG/J7XpXxkCCVW5PQ//
keklB5B8TY9sdabBW4XhP58XhJ0oYTMby1uGCnDHaQd+u/bB4Zadf8xB1mKAmwPYspUOsxGePJE/
LKov8QJnWly4vYJD4zYfvUkdgRVpNB+tNyV0N8OOcQXbnT2kNj8Iqn/zqcnn7Si5oV6gPIOdUADq
xTKc+1oyYFbGHI8mV/DKRHKTEhsp3VjjOWyGgy/1+pqFOGELyqqczB+p7q78JFKlT2BMtSaRqPQe
mgQ9bTjBrsnAmuMi8OTTCix1RGT/3rkjvGhVpMs88vrl40MjNMQD2a5DVph3lq2R2nP/xqA4BZr5
CRixI2/Y6TjENjVe5MJk10VRvscNbMV5n6uLLLdfipisXRs033JB9ZgU6t42m/GR+7hnC765gK2h
PTd545ycYkbqMjr10Y9ke+EZydPB7E1Ga2Ec62yEJ25LAzdAMV/WeiYRsQ6KYh/C9BxaldkF95o2
EggDH6ynr75bIVuqqZX+JvrWv5RGl8V1MbepHYUgCY6WCUDyneuV859pDo/YV/Rzky9n15/6pJAW
tH1o3VW9pg6tte8Qx23nSmb1iLa4L3a5CqYdt/HvvqNNIG4CKsvntiOtsmjW1752f0V1OYARju0+
Ggb/rLusO2Y6+ukZ+qGh8jVx3NreL43BYKtr8HCwiZ2xejfEAZU1TLqDwnl4XJ2lvjcgt0lABdVf
Sx4DR0SnrW9hSscqSCAfo2Op55MDHRNn1Kfj/CkpxK5rL85RuzPYlpdysD6iojd2nVGmrcvVaenb
YKBkqo3C+Lbl1fTIJDt8WKbQSZn34lioPrvkPe2WjGaFAkJbwBj8nxUJle4MS2gZdzl9N67o07oG
4V/5Hr1uvGMYSHrLv0MrfM4b+eZDGPOw8V2gKXD1sRqs15VEjBgvH5NqYcSg6syp7nHBIPAgmxK/
yWDpY+bIfmd6onnAwzGjmp1xaMW0jka8nu74fVqFF8IcteZZlKq/lKsxvC5MyUJD0PFqHerJbRJ+
+5eB7esmwk563YPczjixYEqLsbMSCIPwyJ4bPgDvOl+VMTVsGzbluPk87jAqdXuXVBSQ+36bktY2
JqrJV+c8er0L6IRHf9dabHUSy5KkUs8z66CO3aayzi7gSTw6S3lfZY7/JCZSk3lI/F+q3q700e7m
CsawdNq0EdylHV1oqelVZmpnrFboxOSr21ptLNt8+DF1efUou44ERtvbzqruSnLHiyFRzrweak0l
eTzPi8l6Oq2PPNx3wWjPL5o5IibqkTQbhBM/7GwckxHEi5iBsyBeGW5jyw5wFG2W9OFCoOMsvDOx
WS0CcRU7QqlDAWAdCyyYCUHs09kJfgZ+H1yWpQe1L2sGLGjz+2GYJ54pIl/2gQv/PVvUbEW+Np5K
e0TUv1ScRMDgSaEohR1K/9Uvtnc9FuyKdniIapmd8iXYEXUwx34YPSMxvwVrBwZBQ16Twg0F+404
6ENTof4oR6Pa1WEWnXuaC9kpc8u7tl1mPNsFxwWJDNljS6REYHM4UEeahKVvXMnq/dOBUMoODxLR
fB/e4Dv3ekERyPlxbwYKO39Q3P7eBYsRhCVZBJInl03cQ/g3zw+L9JkXvWY6FisxhEsvrxXgdxpF
Y38tQk+8WgGRzIYVQqEhLIQC6yDZmGZ3/eB0B8cZWYLQwh5M7psOS4KLoFxOMwO5G+QxxeS0N1BQ
lyxItMu4IUU7dodFwLiOP7FYk7kmd3VhPchIvm/bfCq0/lZzT+RDcF47cwffkFjRsnPngCtsu6Um
wIRhpluLMCEMIp798ZP8/3jLAj52eZflA3+3fRVr+Eha3dnzyrhfZt7K9omptUf9Ygw0FFd52lmo
4ueFgIxpfpel8TAtb8otXqAAE1Ft2FWG6QsSXQASG2j0+QFpf3rMg5Y5Es6OKj32CbaOmeWo6iAk
Pgn3v9+AzmOvmBDZFH1ZPFEbYz5E7BZ3zK2Ix4mkaBPHnqd0W6ViUG/FaYNd/dbl4a9W0r8A4EG+
3qoOXh8tfFjMLcS62rgevX65LNYCAk6n5m4yiz88YeEx8qqa8LG+K6/YVCSidxjIbHKJHeYNQrRY
dVla1UP2gEXBRYbEJx9X6F72tsvWTPd2kflObJEndxRTXd7b/SYolgtRQBYbdGGg+vC5a8P8p+HX
1nc/LLmr+iqYDu4gS7haWJf71bHqcwSueq8JAPgxVc5xnTbns8DFmORj5X8ONTGbI0zxwYkUM4Oz
GsFunGzvaPgYhGCvVHTqBmMjh5KWJewb0XULzO5hHCtOiwIwnNeQBbruZM8zd/tn4EW/20HJuIx8
slEjyLwpLPzHuvJ+2MYIVut7EIfhci4omX9vsSimbY6LZoPuj32BKmIgxHE3msgzJkN/ab0GgpNp
kMlazPIOfQ0gC0f/vnXCl5ZwrSQLp8+syadYN8VI5khNZOyirVMedv0+aKNhZ/i+/FyWIrrnwfpo
AW5ivqIclIOwnFNfCoFQ1QufCzkHV0FJSbKN2j8uZnnNwuJdZvZ0IlbkvfHkUazTwAsxm/EwsNmp
rTa/qWo1T1MdieO8NQ0pLWv7JmXrJbivyFGdiv7eUNQRs6fqjEVBhXcrW9LO6LjSumAwiIhUE/tx
geq1mfRdDqx3UJpYDlj5hypqZDzVuZlwTCg/dgHKkwrEpKLi6Ihpi/UIuUANziTxMebB9rNcsva9
oUV173bhes4mNrs0HEE8MGvmaeWM+XGOPDwpTkiBW1Dsh1HWh9kbC9j8SJ9s0ZSH2VLyu7TsJfEm
bq9FSSKblyFLx76Th2gQaWmeGfGG+zFnYUbfMafK9e6NCamvnkCtTHLcbO+lb+UHArgXUZtxaQb7
aVoexQhWWfjZY25l5YkvEVjKdYvUsqS5K8ztm9a19/aXw2grNxTTbfUVIrdJpTc357Eplsd2DB98
Mtn5Nr2Q/M1y+qx0pq56tAw6aIE2d14XNoko8sdpWOq3wHC9V0cS3u53CJKIeFyZnM0JpiRvvwl+
i3dRTqRL6YFntUuA63rZkAraCurQiwjgISQmnZZs/VXj/bz0oUHrNOz7hL+FLk35lTtkDNlLEXtR
tw9qdR1ImovWLPYJorRL/whXMsZe1z0Hqz659fajzfOTPzsF04C7G/0wKUnJtKvwR7mub8rrcD2b
V3ARhjs6Wkx/wbhDvmYcbi69k7SFbkW7HCXZOJXv7TZNocrSz09q1sxtcjx7ZXS2NhONjMpStZTL
QeuZWjJ/V3sCHaWBu/fLnMmvLMxL3YCH8GGGD2mEH3ObnQrR8c2H7esSyj/hZu8ztHNxw9tKU8HV
6SrY+9G4bxZcW+F0hpHcEeNFGGn7Uhkl14Xlo6CwYnCZ51zl8vei6E3DI76e+3n27roanaQu/Ooy
GkV7HdXWccKT111mOHYrwdCUBwxJQTHeGzlp2kgWHgj5fDdG7t9V2pA4LsBIy1nHRyrFEen6G5bI
nv5dTjEdbdylZXuurfYgdU8mt7c9CuxfQGanoCt3jYkppC7GnKT/TdwDWDhHHMXWYweBfkSUVz+u
ukCtqa5kmN85ePDeLWKMPibPvcIhlnGlVvuQoXvkOWrIiLKc/FlKZf5UFHbsdV1Fu8qcfzvYwnYA
uBlC0nxOrWHGlZYF6gGN47aLqr5JIu05DxCAVyecn1YxIcTvKutnUIpuzwBV/K7wW8UcN9Vng2Rl
bRbOr4BXZ1neSERpXiO60xUiRb8pDlaDaBO9DZcCmoraUklQd+sVwdYvv7E6rGDDdG00N6ljlnUM
egtr5/m/C6tl3lraKDE7b696+HkyfkP4bwRbF8/OnHPZtL+zGYmJpg7xPnLy19EGr8/cFlXU+FlV
1MHJWTg7C9fyobTqe3uq8p9RFVKWiqu+0knrDlmSWaG3E2CMPwGdxou3DOV+CfWudkq1Y/S0k6Wm
6Xkdg70KJNQC1548bkj8R6+9x96jXrZtePLDTsRB0z9RZoCvvfiB4+Ie8GqNiTj9JNqjj/O83Ckj
OhrkI3C9EfRlkq6Ed8y9DxfmBY6j8lI4YEjhCBpoStOP10rcZSOTW9Q3+uAuFsdfFTpv2UCbrnRb
/2fTO9M78pvUmeqUjtu0WqKADX7atTg8i877LrFUJqxBR1c5RwEh0MxDdBy4fw40PtCkEt2arW+i
NUUDbt8b5zXcnmxRfvpu1uxMGdYHf+l+Li2iEgTfoVf/nBS5BN3qBN/K2jb3nscYPXYcRVnk4GEk
ecsq5XoHnEaibi0ecWo8UCpNu9DkHC3j5yINRBPINJTrH0u7O6/SePQA6n9O6wKca1fiFLqKadbg
/ctzD82CXupjqTznG84t1BneQE2JM10GPJBQH/2U9J1lJhBhX3M5nJyglxc6Oaqrq8W6i4J6Bj+e
wwu9Ey/0JOc7VLBR3AbdR6iy6BguoX8ExxasOjcLSmVxtkb60THkK2Q1JeluBwkULFAz4uyU/Xfw
QPBSYxmOoBtA4SVL3UXfYqddZvwGxbbbg1aubM9wt2EcmpJhWbqv+NXEazBaI+OXbZymUYxvrgia
OyNABjWMIHZTIKenCVFWl4LAEmOwFNYtWoMNVRDLmTTSLh7LLkfpTYFcqgpGjslrlruWa/53tMkK
2RZAsG+W2530/Ff6y7sjyW/yM6Nl+FttkOxL/Vbze5COT+bR1uyD1a3Tzc5kIh1JBmg2y9SxnYwz
x6n3rd/UVHRX0XvnyPkn9CXgZun9pqgcTicUMDht0O+BX8FUQmCTQmIDXgqyOkdXzlD33DqtKroz
BabtPhNOvUMFoz/rojMOveGviYeOMYszYXTPfDVLOoqow+VdFom5+euSzBiYYrNZghf04aDjiP2f
VNU6z5MTlEM6GKs8TmDy+21eG76ZbUjIEJofnaXvHtnGw7u2MRWS9Cm4rAaEPOyESOoQi/JWrRaC
9ZEBpEUkaRRdTuUWmkkR+OUpLA3z2xJa5X0m6N6l5Li+r+xbcjFq+DCrxnOV5SSHkK6+/OgXvoZp
jbaTa7bmaTO9F/rsDyX5lUm+TMseXQMx5qviaG1WV13mxn6wB1TW3oKlAGkT+sDY3P5qGtbq0w36
7sAI08SNhdgvoIfweS70D8eU97ma+6spOor62ponM78JKtrJ+tUTSq1i4kjV1fdcOZCyB2OBwXUU
L6tYP7va0Al6xfxFjM6tYTiIQLzz7N0ybEz1RgaGYLNb33b6/tARLboj8XcDIxyBYNZMBVfCeZ3U
rvN3uwzR2pXBQnxmX95HINBIzA0HtwCCp/dsFuMx96eFE6rj9+aW767s6NbOzM/M27Dx8uu5MG8W
8eYiZ5868YKK952Yz7soyyyAo4UOusUmHMXfzkZzy1IaA4dRdLFcdqpcnzcZBsclqMy3sDYgkNzV
ggMjkGQ90QtLk4BCskd0IGnTFiLpdN1ALqbFDI/0d4o3Z7aKYwNhyG/M0peBh/tCnmn5UOcuesiq
cN5CYT4MfefmHHMZB3OvobjD0QSSzJtyR9VnNsZdZt8pUy88hXq7ekHtsdM1xVPb9vJsaof8ghzX
TIGABtFRVLm8ENNvUJos1daqz8Tj2Nj0jCGtDHXxK8c4mL1tPWwyuIbQNz2CMcep15jKyOxb17R/
0HWGsAvMCUmlak1CTuEdBm1XO9wyRgyoqJjVRuM0WCy+f6HTsY+5JbGNvEluJcK7LbJYJHHLIaQp
D3XjIesvJyJ6SBXeZwNp6CCDWFT5mc2AebsWbkL2Sclr0K0vgmTCOxIP7P1MislJ20LtO/aQd78a
d2Jy9HFoiuECPckY5XqPvmld6yIQ3zpvZF/qSuCTTpEeScdvmMCn3Wd+71xsN+P6XEfzPE3bel+K
cntoCWyMWEJt7A2TTCs7B/x0hyPaY2LcVRvsvSzgC5bLT8y/v4g/fBdFyYSLlFCa/TteDePYRYiM
g5Xqsr6wwCXGbPQP1TL3iagFWme3+FhtD9X7N8Mq00yfc9WmqBoIplsrbT1hsTyt/aj3Lb27cdNH
0YEY65ZJr4eTnIClp4feb+5N3T2oiEmYaM+d2xOS4QK1RPQbcW51886X83ceaXbHwnuSEEhxFpk/
WMzOkWIIR5jNcbMcWhieP2AYRO4aL40McubWPv+V+XwRiBT2TeFGVNsPdqw4wt8sMzpPi/tsemi+
G7f+UxRMfmDuzXdZQIW6JgkzvsZI1DvrJ1FJ2Z4S7ecmy+GrSGR68wfEoJMNS0mvMQmNi8xT3yre
O+AU1bnPRohGUJ5bo7qYBr/ISER/ervdg40kiNZs/B0+mvBivGCuHljrCcXwJ8tPCRiWZ2cYYLK9
uxCLDOE3M9bPeXvZtDXttnz74Q5eQaVz88caRnJCzexQdoQuiM2OC0OFBwUcfSyrpr+sXWOQuUOG
Z7DN9xuxqEd00pwpc95c6ih4D3yV/bJBOVWmXy2w7W+5L8rbDepYF9wMn6zmEPMYG+KxDrhLttLa
9zThtcy/pK8uCDGHLOJfIwwoutQxvGa7G2ezHgBvq+6LNZhCFCeYygeT5ocoHjbLGckRMNv9uAy3
lmp4aIC4erb6WypEIT/9sCEtoJUwssQczY6dbDCfPn+5Dm6ANOrZpFxKTeGoZ7AV0EKTJboX3S9/
itxrW+VGfc5CGjKI/SnDd2tBnYv912q/1miIwrS3h/Jzqpr1bI+5IqHLws1HbzI7PUEx3zdvQ9Wn
148prwpkEtGbCdt8U51WxTk0HBR4OmZOQixqjmBtkOV3JqvJSxP0OQlWjnnAOWbyrk7RNc9H+aKa
urhoRCoTYnoPIrrIzHTJlhmhgQt709SVtZ/bLXiMLNY8soqKi9lN1aHzK/9Ewk5KIB52NaN0n2Zt
XLzA/egKT4Co4JfFgR13TnDYgl+Ty6u0YoKihO/3XFbybQZSfghGN4vJLnf5+ptg301DE9NOCye/
2dA+GmONvtmUoqILk63L0RKO6kNF3tNkLdVJd5gF8k3lzxGpWx4MV+wZHENGo+vXjOyuOOtghjNY
MpsJjNNVVQi9R7oTsEnVrjgvNZuehXJ37qslRSSGNTkT1WG14TmEBOGupixMPSQ+Vu+DuRVP1mpG
X6T2rj/HzUBCpLn/YPq9W2d2hXeh4ZWz1aQpwWuy+UnO2yMsN8eGcxtWav+6kYC1c1vFW6xaoZjl
7INT6uI05tUr+80rD6mdDAQMto75fgvBCsL82xzq09BET02hnD+AXj1fGcHfqdnzBhVNLXYzyny6
fr3hW7itpO2a5i/CU4CMSDqrY+VUx5YItZ3IKJ1fg+5ard5vV3Mb98bsPCAciF0fr5LqTADoTJsM
BRtP9EzMyweoOwa/FQtO5tQzvTtZE482ugZ/LqBsass7zkObtv6ISc3VPsqV9pmm51M2ZnBFEUsz
x70Tl4tcdt1auFgGg+pgKF1K7OKh/zhJNScyk/PeX/L8HRT8rwg1chXXwP8RYfPmjDFxRyAp5hKX
xg9z2DLuE67zLUZL0TzX/Sx+QLs1qWagZUVukL6Xf3SHEEgYX1bXejsnbMp3pC8fQPPzoWubXyFP
N9c67hcj1r1/EnYJe1I3bX/MWvboSffRgdX/W2SB/rsDo09bhr+4/gSCfLpGiBgTYdbcV463XUDf
191gjsOL69f2/e0bnIK8SLzBoamtF8+mSYXF3Gs3VgawpBKZHaOfbxODuIY4zPSDrCjx6MZxTIPF
L3eavOLRJwmplfUXRtRXf23OijptYdTH3KHoShTYlCZBynUvh+8h7BDescxhZK76vRNlcLO98Ri4
JDzxQrjywV7lwqpNoa0ctzh3nS1GNKQ+RmUGL5Yzmd9VRbNbTtR1SkPA/NzIOmIYITAY6LzauRh+
7qAai+d+I2PbgqJ6Mm1nvhunNkjbJbp5PqN9s+ZWIkqTMq9Gd+LbyKCYSgK601VGximcouplwia2
57mbp9iptjVBUbntJb6alHOPOjLl15fc78nLMewvbksbl4Pifh8gM5GpAH9ELWa/vnxxQsO/OBL1
iT/Ud92tI011BfOsGL/n+oa+2STf+/1vm3pYS2juell2r0MR3k/mSHluy/yCzdPuDCzAQ0z7w8+Z
FnuEP2Eq8ald7dxsvxpvxm2N4DwhSw8vb8AuOJEzdOJhbK6hX3oXcrIo+DJJn5H5c8YHP+cjBZP1
jcMaR7RLJtwx62XjXiLCarikqwSQ5m3qG95WM+D+cqb7djXc/83dmSzHjWRR9l96jzKHO8ZtRCAG
MjiT4rCBiRSFGY7ZAXx9n6gy68rKqs7u2rX1JheZKVGKwODvvnvPvWq91hwbveyseaifGQv7rWPk
szWQQ2lcfV/bvY6CjPUAFdDuloiL2owL26qUgjynw/SjVIy2W0E7zznK8oqJmZGs+QsfXYYHBhTZ
g6epiG2sWhw6NN/Cs35ZI3nRmt+NzWY+4M9vwxtZd+2Kji4ddsTtJTzEHtdbzI9hHL8HQ5pH18zo
FFzzq/RbkMwLr32UWFmq/j5d5+3cpVdhbKKhjyMCjumuQjLe6lY+t2m1rYf8um29MOMQb9aHZM1B
KnolNSWS3Gwuml1amHPb29kms3mext3FJl8lJ0mcbud7XGXFwD4CjyJvTtXjwi6ZzcaHcPKKq6zX
52xqb5PWy24y3xVsRSv4iSQorb0xFYtg33mZWJYcaafL7+JLjRz0L6Rbq+hQRWsVXA0zmnLIeDRn
y3vFyiLhDj3xCZEoooraD2qUXaG2maxCOsVZ/TksaY6mj52DnebjryUfGKfnZHgswrXhzIqRkCbQ
GcUUznbk1tpfN8bOKflY/Q8XQfDaJo6PpOHt+9oBXuZcI2wrzFqcPgJa4J8CneZsr+fm6Aza25ik
rq+DdMxv6YAfOCHhWV0t2iyrpbY3okX7BVCWHJvKvsdC212PC++r1MU2GpKp5kuEE7bza2cg81g4
R0JE7+byqANQmVCFNbKw8Ng3VjU4cAcjYgTkJLmO/e7KXmvrUKcIlEXw3jcDsekZOybu2ggg2xi1
GU/ZYrHUjSFNXK3pMUm7X730+USW7TC3h3woH30PQ9d0jcC2TeXyrFpu8Yx1r+01ePfebL4g/Pyc
PssbeGhy29hvZYOeHLRPlouKkkEoV1bPfIb6O3hYAvE/G4m62srDpZzam+zbYQ6Ao02T3kK3euV2
vTJieCKm326WRp6K3kNQmyKxTLuKZHvOfVS3RdTI4TAbcbn9WQZj3KuHApB6pVASeI/1DU/plRBK
W8lTA3QlsyBm5mRwuVPygOVgQlgVrBUJYjdqSXLXK3/ydAAdYDLGyolkuToxDiAvUA0C85v9c4W2
z4IwLg82B83Tqh37TpLS5ZqpdEbUYQbxRQgxKkstqLst7oFgBYeiKOfbdKDgxzTjMXfZDiEr8RkK
8bIa65Dqub4nlAfgfwx4XDlBeifHVu+akHgZ3ptlJ4dRHL0YLapAVryxjfzw/QxjiLaLE/eGU5yz
pGrvyWc62yHLY5j9Iyd/zduMcNLn7LnWgUfj3Yp5eGexFOW97bwMAYuTJkvLN94WmARqjUE8j8ND
2hXvumcnSDyzjEhPrVgGxXdQO8td5pO1oOJzZHjMlp1jj0BRJ997XauRG7hkr4eW3i7iQDR004Ff
yC31rhhRtK4Poewg5PG4CxAglGl2Y+uzV1/ktuCxGLnaPsZ+u3M8Qjl2kP1ibom6VsPHWcJjkvVX
duO3UVDMK6nuERN8H+cSqTIuyB6n/Vu42CeVkUyeDBVjeI7XgD6bcmJ07ArgHpfnYv69tOE+Bddm
Ji/lUZutYH7UjW9qNCgORFBQn3ChEIKHa7Bypp5uaG3auwJlX8tH37bsh56pjukmeCzK4M1yqKUt
Z1RZ/IkE1ljX5LQfMfKE93wT1l3DoPCu7J5Be4i74DA6NY4bp8/kLcZJ/hQIWI0Ydz6Or+a3Yqxj
hQge8ThNot9ay+Lg9hbb0U1R/ucwIxI9LC9swq/7hCW+tHmt5WoZqe4MkjNRuqfQwE4cY5f8nAe6
FnGG2SzOLE4xKfJFeZ0w4WuguiL37r05u6Ng9HG1sh+NNR3mPjkEnXefOf6jzCq1WRH9gC0C50vs
8CmRLesqcgaRnYcVG7aU4JnT4nMSfF/k1lLxG3wnETbb8rtX+u4rQt6pCreuCvIXUktQKSba1vI9
i+gxxACP6r22dA2y6EOk9h80nMR46fdVQ9VrbvPWI4uYRCZ3Vx1xBA3zTeoKRGi/1SkOZxnS/Avt
mEJG2a7ec4g/dqfTPj11UyJe5mzO8x1zPp3X/HBuZ1djknZLsvq18IiaDat+IKOYXHGSxHoWqouG
JXguTcTFvlM/xq4XBxtovjsKy+WJobTcTa1TRf5F2LTxGGz1woHIcqZbt/dLMI+wZDXBQlw4DZE8
sdNhfAlfXh6xivymI5OTnybdTYrbMSJdCUOqz1/xxqU7Yuyv2McYCdS4nnRXJQ9Lyas5YOuQ+3WE
uetb9O1uNTLbOFawRAqw04Z4oNp4FOpFgZeDRukbcahsl3Bmei94DJFBeci54LZp3F01pb4Vs7zz
C/1y0T/3vW/rE40u4VYZUe5hdsebcBzYceksfFnmudv5s3XbFZKHgofEMLLJY4HePWIzY525RjNy
+0aXyd5J1rsAQvLqXVbDF1u4ttWjbS3k1rWP16Z8LmrsCpSbPGkrXtkS04TkW0Q6pKKzY8PI3vEO
RzADkWPdNv2QHqw0HC3AzkRjU718Vpiwd41PhrZ1yVWrFGUtH9rz5HNerdu1iJIeD6LxF/3IedK7
9kcx8vaprbNdcXeX8u+31JTsG6eVe13nyXYM5yfIyiy2BEpzMM+RHwuCKemEsY9wBqezhB34hCta
j+RgShtfv6+yZleuSu6XbL7iXNJeN422Dh1tiWc+ESApqqzeE8A3W39tgnOdceJrG/NGTtYcc0dQ
HhP34CcTytLHtVsPbOuC26xvvyeWCSAaEhMBFMvurQmapMvzGfiliPow/qrqkTNdmtCq3vdHawrN
vpouJ1eHUxkCTXwOhflg8dof8XTy+iR+srPURPl7LZKjWT20+dUk9yN67C6Hqr4rRvYtsXbELWY6
kniymZ+BL9tX/KyXTGVk8tLFuiuWgGAdKlJ8v1rgqelkzXad7MTe86fimZP+vF2QjqEXqPC+S7Pu
odXEI5eGoxDTh/OZdMJcY8Vfb8JmJp3kjWUWhUHsnhxwfkiMY3kgjQwMhAjEgypdeU1Ywdw0uDQB
dOJvgW65+MMu8AAuoHwtD1VfDL9M5TbMz3kcPLuTvOcYSVSwHsDIcGAcWJKKhN3I25ISJYgKjG3l
rlxKsbNYCrOuYAe6s/jT76aOlOSioFXoRqbtRxMHi7UtMQX/llNLZTIrT+KeVNzZDAEOTt4Ukvp1
r3rN+ajpbzoaorP9sFxcHySYk4D8qkruC6nXh0bWyDLE3TiMaWiwKeBS6pc3dejhplWSfAvnrUoE
l0c03tWujRrV+MDXuDPIDnw1Lml5ekKnTVdh0YchwqkNbFN/dL1kRzryXtbQh3zmlWxcw4fRs/sd
xldx7XTsxyInqycF6cDYIdMkfhALfW8XFvN1rORzo8PyLjUch5apOBsnbB7sSY77vBx/6ta5cywm
nNxhS1xB6rwiHWrRj8OautKSs16CbJY6/M40ULwPerVv7CE7JVRnb+LAvqeBaDlOGoZpDSc9QHr3
p7eUM20cjpEK530/TNeCbyfL2586TF5zUisiTfsdSsA59sLTPJaRkOh6nA2jJp8J39iTVexH3o79
BtdVctUmIyiW2c0Ychbreu0TOquH1DlwCgoi8nTqOsldfiYO3svOaPqQ/bJvtAC0vBp/b6dwKrxL
bAUugbia5sR9bFMWoFStx/bP3s9Bek1NPP1YSYNckq/5z4FU1i5dhtDbdSouo06JcTtwuE2xjHTx
2S6b4Y0D2APJfdIu+ECCo5X006FgcoHgQx/VhqHh26sygBte86iVMzMCL3epFN80q7GJtk7Ew88i
13su0tu2mbY9oL6sc86W7p7i2v2kUINXNIBeziChcvZ0EVr7ObeaF0+yG97g4b4t8gw8QEtAmMg4
BKrKjYBW8NLGZE/WawzmMvhZdj6LAQVfZduttfrZkXl7nwdOdnSlQqnt5ETM3SpPytRuJGU93+va
vhtNN1JcjgJ59gzS84bhPnlP18tVWmrvB9m9dVPMdXlCMdGcQRXnYd6JvhnuqlTIl6ooOdinGWaf
dkyv/TR0WC7Y8V5ZlnxHZn0U7IKu/JLbgwHB+lWNroXzOdPhS9VwmRR6qa5kE+TH2aUgKq7U+kbv
ALIHO+NvHBT6xqmW/DnDLstawrJOtWz5PBr75+TKrybk9BtkdX4n4/p9LEfnhnFleRVSxkcs1N3D
gvnn0ONi+fSYEU5j07Z3QjTOPe56eU2cKD/3fLh3PJXZXXQlaKqCb7LoanPy86L4HLoQRzDOjHAm
GOSMqHxq6cZzLdf0lkRbFSVVt1u8JI+6zg6PegjFaz77n3k6DdeTQW/2SlzdMx/4be4u4c6dnYdq
SApzLICYfCR1P+98wkRP3K9btqQEzjNPnHBHn4vK/K5dc1qHZLhexBTjKplyMFFj002R68zfpsYB
lpXE6xy57HU8djt3XH5Z/jSAXGr0A+RxLP3FkPHGsssHf1rQFkVg72NKsFGs28V7yjW/scF0sC2F
7nfSLwAI9O7H4BTFsmv6fNcPwfjL5wHXblYMyIzS3F6I/IhU/Wo3h8yX8rYBURbZKv/UicUiwTjB
lZf23z2UkuGIAFXttTX6T0xgMrK9BHoF5B6W6s1HPrFiNFbGbRMEYtdUy4smmIfZMSPK5bonadFA
hh7kXCsmH6wF3PtLvr77KYZMlsdhj9JSP0H74lXQl95y7A2EbXDn5+qy5gjmun6pSs/ZrAmhgXXi
S60LrCe+n/D8zqZv7dGWMcmKlK1GBF5rIfcoe1ixxgXniIqHbFcra92bXuC6r9LSPw7aRX6ZVV9D
9pqqo5oml4U6gTDjr/47swcb48E72Wq8HlqJz6qJnfHoCTe+tovWOfiDVZwyBlnUDzs+LRV50vHC
9WjD/NolZnMLATRAn2iqLUHJQ19TF9YIZB23gFTt5WlwH68DOHMAIQfuiJUV1Bo/SzhxX3UQQrQB
+nzkuFAe1zXIt4Zs9kFw4PqJBxAnpETr9VHVOffRFNHil4pcyGFgA+3XKfYS6KMhbl6DyshzWyQf
aCYcjLxOPFUs77eJlQCU97z+sezDq1ApDYdivtF++pWtzbhlGZmfWYaG9E4YFeW4JYCR18w7CqDX
McgmWEbYIrbTXHy5pfnRZMzBRLOxybXjqSefexyA7pO3du297pdnzw6WH3Nq3eHARpD2w5cxk/Um
11RMEBSE3egmVK5dzMNteKJx7rYunacwhDBg/B7CJIV5BHxHguGTS36OBty6jkU0tfpR8pp+MH3R
HyrLIWqcivyoLE/DcccKtStIv7zIunnAbeBucxREXLOXDeyCGiugxGwSVdyyQohMWzrP7d8vjrp2
HxWuDZJxVKnolJOalChQYY7SuBmCgC65pTc70YmtJRhfM6gS4UjXhm2L4YSHMzty1uax463BD5JY
Du+yFjlPW+2xNVmwDb2ivvC4yJFYlnt0Oxo1KK2ooyAhXoDjdqBExu9U/YV/xj9mRECTqmdk0sWN
sDJxO46WTTehQ8dNKReC4TV8RXKNW+1yosEWwlg+jDxvsODOqi12CYFIrlJmXEh7cDTs5t7IVt31
AU57lSyX5CUB+x/Yxs2xm5r5zNGrY6Nmfa1TetGGbLXlor5r+pazzqXcXoaXs1ZSQeRYlTl7fb78
g6f5X8X4/jKg93+HkL38vP/HiM/qr9EOY5n8/FPR0+VX/CPHJ4O/eYKQHrfm32N3/2zLk/JvNN7Z
VOJdeuNcon7/K8fnOGDIPSKZwrFhx5ID/CcglhyfomE6tKlHCDz/v+sXAwT7rzE+eM8u17QC+Aao
VvD7/WuMzzFZDHmAS80kSX43gajauRZnePLAWoDiTPFJNYSOWTn4jveNzEP6pVAjYfhMMKZ7QevZ
rM7d4rZzsrjfLnip6h0ndpt6Szmsb7ZDLTT7Jk1Ag35SycuNf+1vi9mVmjPh3OHJL2NkF8UkwLs5
cWDX/X2VkqZ28DBarm9t7Fl6CRq7ZhNeyxK7uAoTfEk2Xw5ntvlHni7xeYhXfix77wJUTNP44uS7
pb9sipgtCzypsUjgaFKLgTvc1K9TVe3JON5JVd2l7vBmrfFmNsGN5bKyRvQOqx5/cbG/LKBdMmEy
maNYVlHazMe4JsDQ20f+P4z9uZoiuI5YVwMGOHx3arifaQf+dOWPLqQWayNSeZMjbGJh31IzEJHU
PKJy/WwH/za24OMF+XXThixbZw5VnqZWfohWm185+gbHcAMAouRjYA6aDQhC3JiXf0R4tLqOlm0B
JEEt/BLAGjEyVUP62R/VG3GS/VJXp45a7nlfsaZVJHCGAPZdxkunTN0P2c7he8lLmi6inF2j7ufZ
3WnN+OtZQfKKQpm82a3GF0yrofVt5MKa3EbZvpk6Jk0ePOwqZyFttlSqI55ipxkzQ9NU6GAhcIeX
jFjZbR5YmmVJopzzwuv9MNSNf10WxBRlQcbKFFNHGt9Ls8fBw2pPy22y7ArC5N6GBxlqhAcYY9/Z
sDcxLHLyJjWuMkoTGt78RIWyaywnSBu8LtmoD9WD8MZlz3pC7M3CsVh08xNgtJJ9gojNb5GF8Aa8
KT4Wdp2wtrRiP3KlU/9eUlOBipt4NyYi2xYuK8IAN+RpoOr8SGMZo0ZNUewy1DjlLRd7Kieb4i5h
URQlcfOVOCBC8jkef8Nlk9h0HH/fxxWWrtCuluDKnzV4tWDWxBfI42WckwZgTagNsf41MMS9pWZo
XnHxjfXRdHGyEglSIbN/brDm654vOPRs6GxYQX/Ma1i+YoMoMW9Mrns/I8jB3wIw84HmCDVoqdzP
peZHb/AuL5yzqNk+uypH/aepA7oAdiYXP22+uOwv6vBLcaTgGksleldYTfa2qnxoBnGZ9p99stJg
ny6JoYct7qSOsMxRJ1VyWgLz3oTm7BRDbqJ5FmCBHR9nL9JJdybSF4st4Vz+6pNYFk5BDbmCsy6d
6putjfnyVSfSW7vKdPdZ5IXNysX09aElVIiB2rea8ZAGpCgvLKM4OOIiwb9aL8j9RGucuLue+0W9
cfHwd+TphOzdIv1SQONAocl4jTMImKnS57Ia8+yENcjrT3rwC9A1deWChVkL0GBjR3gKpifvcMkN
gCfQB84MHIJlEecVeAHnNScjdzDzUF26dDu8nylzSUxOgwMce0RhOdGMKyYmK8zp/LK15qSLHEiu
abQntMW6NDhD0l7htaqJFfW7Kg2R7urZJOltYnNb7/ioWn9jAEUcc8Vld+XYDccwR4vL0C8zETVO
eBmfvWDEk174AT1pyprNfjSc/7FdjsrbU2CMNT5FXmsisiwgJRAQzF0GEcDGqV4t844nrKej0OmE
OgYr1tKdbViAXc+ccb/oD6JLrR8bHJX0JbHoY/dLY4wpbZaouScQPzCLhe25DftgODVjPNjbsKzz
lOa80H8LNfmbYzotmPw6E8T9vm3LyT5JQSvlBkByS2dwWAMzcwPXwta1oJRdWSKuzblKxrqEtkN1
YDL2wXg/c+i/XTQETww4HWyCkj2ePnrGYMWdKeS09l07sEQJ7LiRkYTNbR8U9+1lEhKlJJmRGHxC
ynOb8zwM2Tcmi65nq9o3y53v6QpmxiTtNGJnkp8IHs5ia08VDjo/aQInQjP03D22Ck6KeVdA5jTM
1j/JDk3nuDUsY2QIswt4qKc2vAJwZfILJxsBqcd7vs5IOuiiTCIxr062dGLI5u3QMUedYPSM5cX4
RuKw8mZAMgwwzkdHM2wS5ckkyp0QS8cqpybHp/LJux7nBuOYsQrvbHq3zHciTsk381LHhW/ZY4GL
fyIQvUkkdc4bNlA4212erf025L3DvyFh1eza2R/mvQqMpLE57YKLTxym6wZGUP+xjD6ZwLCJjdnb
GbG8bZDHhb9DWbGdKHZw3NGhxZy1m1WKYuDFHitkX0OYjpJy1b+qvp0+R4UGhUNv9C5cwNg9Z8zO
332bkPCaAOkv5ISmeNw56FO9LZ/akN/cprQ82Yk8hTjtqpEVfllWR+iorkJZKpczaq55dXA2BAxp
M77XPte7Pjfy00XCqtgcmkvI29gZ5qqkvy4nLA+4ouK6PFS6yrIDuHrrYaE4mKBGopN31/+RuDSU
pZUz/gJBvJRMxs78wutJMW8mmEA3gZeEXw72UIexYVjulsUaqm06Gklmye5iFt3wAzZWObLr4gP2
nvzGUV9KD7i2pXFBwWEdb76COuhpNKTGSB0o1iQUaUQMMYq9kTilGMhXoqgVUhnuSH9Lpg4cQoj/
kRN0oH67sQEY7SdIv1Y7qw9plAt33PHhu+vFI4oJqdHw6BO2A3HHC+zfSOsIbKqZUDMY/AuSCaum
Rb7BxA6Pzm2RaNdC+4+6x/S8geTdfxFBH72Nb0a+vqH1JgwYWvAlKU/yNoJMP0SQbLDVw4glaVCW
j6pr22qL2oNvRdO7BCuA3hquJj/EwIBJhwWkrC5zcV/PLRCB1XaupkZhCMdzkHjkqwuzXxofIiYv
aKDyRun2IWVzhxd8zNMP7tnw19qvBjPc6l0oooArDUMjUAieh2bK92jV8yP1kvXDkCkSR6GLVBuu
JKoiVtoM9bMI4iVaeV1eYRzg7IEhxWZBWzVkLGKdd1zDFWk5gun96kSrQECCnbjKT9ySKFf8k5ot
Utf+lmpU3KAhtBxn+z8uTJD/aqz6/5OO4jGL/O/pKKcOPEr96490lMsv+MdUZbl/u5TlYNj0Atcj
/eIwIf2DkWfZAnxeQNWOrSCUwE/551xFQTnlOq6i7Nm+NJf7/5yrXPtSpav4t5R5cHfxn/5UovhX
pYp0Pf4BjgJdxafwjVQtd5pPgfTlj/BHRB4vb+xySwdSQsp3z3bXfdhoGeVrBTO1hn71h0/mP9Ru
XBok/+3n8Se/gFguDRz+Bdn3ByRfIeGwY4tvOJYWZHjYJFZoTwngDHoc9gO37AEBTLPxZmmSElR+
y12u5Xxw9Knp6+VqMDPLwQZfUjnaO2uUqO7lhTzx139QPt8//zndyzbIcxWtRS5V7//y5wwRIdaa
uptt5ncfLemdq1S1Ic+1tr3665/0798AbBpexIIvGlyi/NNPssceGGGP+jZB8+CgNnsHog2krvJA
f/gz4eK//nn//g2A2/G5cCh6CWz30m//x28gk2VWcRZGfCoMPux8hURdkKIAmbfcjAaCa6as4P/w
vf+HvySEQH6abdNhItWfmE1g7aq+dGBY1Qr0g1XSWclSsSCtt7RHpa3ff/13lJfL6J/Mn8tlzbWF
z5Aby3dCIf7U7jL0XaLKjGI7h2A680FWTC+pXfD+1jBr3nJEDXbBo209KR80Fobpznti3nJ/+QI1
HM9vw2IlWTrMux5bEdr3LHL50FWzdd7FueM9U0qivlJTi482c+GPNXINntgH2e3xr/8y/+mz4wK5
FLKyx3HE5VL9wy3TZUgHbtpQ00ts51x3XXGoYCBz4Cx0VI/Si/7651GF/O+fni94IHF9CN//hxTz
h5+4ut6gMN8TWLf8/ipO8ou/tpXjPefShqACHICDZjePk3mcSVCrUr1Nng6vNRu8ZSOcShE+BC7D
tnnNsWY6Qc3SS8JvvrLyxFuizGd43rRhvXyTHXTf2tGxoDE7SXqT9lVC5KSQTk/8CtRagbsbL+li
1z/GTg4GI0lANzD7gQArKXrVTV2g2UR+PcirRnXJA4sBkoQ9Pg/W6kGKo1nD2EtYPev8cR4JqDT9
JH62xLj53mz6mzdLCJsZC1wfPg7kIGSkhhqVFtFdswjCdRFsZmdof4TUDXVUmxQQM2yNENFK7P8b
r+NYslnzuHWP4Kqtrzib3R8802ik5GJrcdqt/X0xkpwFrQhkEs6c87CCG88jABYCPgn0qnM2V+U7
aJAGkFwm2s8Y/OWLA2ZkZeYCXGgUoAj8lhAtdvPozkT+TSy+DF4/omXYou9bmSqffWY/A4HXjIG4
xGbmyyqG/LhJOEVim0O0d7cTm2w8dZQHmUgT+mzJC6ctkmxj0hsfouJLhyhCV0A2kUZluWxnW7dW
xRIti8F9Cq4a/UmyF96QT039i40kyI7j1Fg+FiNoSRBPGNQ5h/jji5FIRtsUub7ZjEPmvPdGEH+Y
GrGgxPXNhFG0n4i+4zvqgRXBYMzATOVRSmNCvGfMQALI8E0B30pbKhM4jvJJSOYNuOKMVPSpro4D
2ngYQHUPPTSjMPCp3ZUN9PudZXtZtW25n39wyp6SHWES+hY8LAsce42mzdYjI/QaNg2s7C7srPcS
qxMz8JwQoFP1uBKm8At1HqpxBHoj8vm144SKryQI2xFFS5h3Ziquoo52659+41LtbuqhvU/dfqG7
OhyaAIhlgKFr7zjterukVIteelV43ObjXB7SEb/2to1HPW0ntJNx59H8dPSWdfH2VFOA+WnAVoK/
prj2ntUOuepiGnK4kTEyRzSC5KOepSx+T3hkcdjYU/mK8cfceyu1eDxAkFrglhXJLYwJKj4Wrmuz
B8IJgMbFY3/XVFK9CMPDLloC2ZxSArHU5vQCwvdkgDCEHkSVHYxV7zMVLoiaxkH4g8nR95vFrbNf
/jTalNva/fBOvhS3dkotwLBXnYLbyhKPnISw2lBu+qCdTyM9eyzx2BPUl3i3xfDHAMXZP4CENAyN
u5JyN1APWS2LbYcgOETDWLI7Xf2VRlX6Rr2RvaBtXadDYNcgMGIM2DMwRuaRNHOJOUw1d3nKefcM
/2TCNI61uacRmclvO1Ql2uGYQKHc0T8jEpQVC6BMbZUunsuhWT5z5Rr25lab3Q8WfN/NMPZYQrO+
Yoz3ILMDV6GXAg5G2VGEpKWJ/LJlgYtpOvzFDo8/bAy96PlieX2o2K6Lw9TgUiAvUh0bIeLHy/3s
HC7xHXgN/TS9A6YNX3uq3hGiaf/GCrwwDIDsDqcaO04VfofBkK68PvHjtLPtQhiCD4H+Qw6Vq85I
jlV9kuinjHUNcWWyvRaXqOzPRTm4mOJHQeZv8TrvAinlaUA0goRW16f6Bc2bVEQOS/YXLrvhY+C0
oA9m6l1CKdzSOxszrrsdkBewkfsLWNS80OOjV2c1qeWhnsc9Uw0NKWXANL41ZhbTKe3b+I7qLPS+
qWENuXX9FNAHrjQez3ZKvAjPnhp2c5moV2m64LlZYoFfZpHjR7j6LZaFwWAlJk7l4ATS0gODU7ld
VEn805skHdubYelg3ENnKHAAgpzhTmw+kHP0l5dLVmsuqNCRJ75PE0MpiXLMk7GWa44T6Z0I2rKI
hFcjc/FIdn+trtXRTGU18mOEqZwggYUAYYYWDv5UJ6AtbI74N5iAS4h9HHCK/eS5PVhWwLzBb75O
Uz/i7nftXQwjm5riylmQwodE/iI1jUoJFqX7OwLrpbes8mNNfbGyurPngnJKM4oruL8O6LMhDQvs
pbl5C4KkgOnlry7W4A6zHMJ0pY/xlMGRzXDWlFv+Lau4Nuxm+B6BqbZ2E7tfE404qFMLN8OGru2Y
th4kzWBr2Icb7u0q8U8BTCyXl5hFjc0soBu2kwacZNp5JQJra1a6eFnQBeN8rc+5x/47YoDIwJH6
KfngyV8J1/T49SxSY7q4awuaz3dtl5XEqZc4flk4mfbbuaYjiwlela+8tAi0eqBWIho5SrySTbx+
on/CwuEKXZ6qUbR8GhXKMnS6CQfD6mk4L60WDp6poQw7/qsHTWuqilZti6Hy2t1S+9kJERsTu18V
/mfgxwUmOtsQ0adhmse6nXbU0PLdyrP2Ukn7T3n5K3Bq7H60Dh5VrBQ+i/UsxWxE18XCTUmGPdgM
vSaB7q0N95NTIts4i69+VxO4ly3l3gXeMLHyOB3BN7wLT1o5VQ46+LLDhOgPLqXmY7LHFkhfsjiP
DgDocsPUn585W3UQceAAf/mtL7498t7I/xygNqKf4t/JhNWCNbHEXgdXO37tEFbROZVq3J2p6NzJ
glH9UqsZIooFKM8bF6TydA5xahSquy+Jy91Yes47XnUlQVFrvg8y0LuIbPFwYbKIIeIBU+yrvOPF
IuDiQIvQp4ww+wXJB26mpScGXQP3xrdusvXddVPn2dJk+aWPuskU2XeY+7FFk31AzKderhp31IG5
3o2jaqc/kvczrwa0brPlgxOEdXwJGzAPxteJQ9LPeQx7G0FpLZ5jXeM+z2WHtoK/dUG/K7GLtq6f
v6EO62YLG6TfY4kiHjQQ5KNhZmJK2IxJxo0lCsTNrvGbBOsnp/NdcPl/trx0l98QHoh0VbYCFphP
bbVuBtxKTyvcPLVrq2V9hTJpIc/N7nKbIwxB5ihwWW9HLqGQcZTY6SMIg0vhK3Tu59Y0PJnl3HuX
sHnq6nRL2r4P9zktWvOOqSH+OUpFaANTwbPHzhTSjj1KnI257l8Q1MP8GNP78cZF6z/Dhm6ueM8l
LKUqLLw7tmm4gTgOtuGO2noPtnOpM5p5TIA8JGQ7pMCBmiaOcvaMLvACMr9Xgh3oqcWlkh0sTP3Z
RkLpfrMWnxeiR4hdbSmhghlNciM9y1QALvDdQn4qaUMYtQV2+CgLq/yzDWYK74NuUZyhPJd1R1a1
2bWziBnHXFmGj2JsvfDo9FInGync/mmI+YVAslPzYq9ufhzFBJiqd3LwdrjiHp0gCP8ne2eyGzmS
bdtfeajxZYJG0tgMauKtXL0UIUUzIUIRCvaNsSe//i6LfLhPcqnkyDe+KFQlUJGZdHbGY+fsvfav
uoA1JbxuXjZEAJkTEGUw8RtuGlz2lr76tzAfaA7yIUAOz0TPis6SYCzv2qSCUpZ7BaobhkP2jYpb
fEQhSAo0TWPE+u4P0fiQlC6ukimeqdO6tMdKa1EIkHcuA+O2SSNKNBfPwGEgDpSUesPIfjmw16A9
dHN9N0OMBWINhOu8burZZEw5AACkIkiC/YTJizKtGEMFMsfx0ecG9XKbQpDIqQ68+peJf5yth7DI
3AyTdplXdcQwAQqGC30hb/dT5ltbhy8JiXNihk/V9YI70/fD7TTHVOfh0DKMgV0Bn8S02vnGoF8I
/t6KAuPOkQJhVLgwAuRLsohn5tl0nmKj8VZgJ9FX0p+mrzDhDS1XiTNm7UaOVTyeVdk4bUlSSiZE
lTnNGK9X/bem8fBHmYPJNQ1ZTJ+ZEAO8d7Bxw4fPSHlE+4KuqypE4uI17WNvE2Gg13yjEuJIZ2Ul
zxJOuB8DxRBz7TALh3VAOgBhcnoYusaz512lqiVE1GNcwTpARbhqPBMbkyGaSTuXczvFQGGadwzp
Z7nC5gCMHIMRLZ587mZnMyrVXXmMXvp1xCwDXWI7rDKb7z1VOX83s3c5YmBGM/3sYtHE4YeGsKQa
LriFU7M0ZxNByfkmRvCZIKPzhElbf5g+a6fRJXKCDK0ytf6BuR7K3oGN8kFBe4KKkEMC6IcJVgFd
oy+DMFFt9ryatGs7NX0PLSKRrdI31W4BloPEOa2tXStV17CB41O9rSFz3OlGLIofN/M+z64L73eq
aEgjpSO1cStoNrVrWbDmrA3qAhxB6TDdM7diZVsSR9xG1SKfO9FR1isSrlaNXRS/A7trf2Zx5E/X
abvU32SZ9noeSJ8ZyVrSNetKVXVx17eF/bVntuqtfTKODNirggzbpAEWBt+r5c2JKrPPtjHfXLLC
mL2qTdjWy5e2a5zpwmomunVtOtnXIi8xrDM3YiXOETSfLc3Mbm7isXeR3nkIp1pqXsbACfKF0Yew
gHZyQa5gTHPzaMwWqBtuvrjJG8F8GQLVQBYagCo8oK08b6vedXQ6Il7+pQziy6CNKoGVwB2pKn0W
5NUoqvIzUQ8uqo8O4ZjKRXA1pSUy/rpCZ6BU44K7Suv82+g1090YhcZz6ivsZjPehezcHlDTreFK
WngvqVyvlkivKWPI+HpLnaQ3KhmTXGgrtb+3FBk9gVfCdTHnMjl0djv9Yh5kz3sfKai7aX0jiUjA
EbQUAltGT05vm9ywqiQmmOrIXk9KE4OGXIwZVgUMQZbCdMNWWWE1ZBxdIohj/GPv+CKSg0En2Eh3
XSD9s5hUtYqC2cl+LLzFEFYMoIx4urnaMeKwa5z6zu+0mZ1nfEokeiSeN5xRvLGDm8YgebQWT6Ja
i1gv8KaF4bqO0cvOFAt4bOcWf1SpSgw4HZlNKBhc57fK2pQxFwO36NtcSmfa+BYioc3QNvB5Gx9U
b1NFC6BRUVA6TkDcDpWaMk3WRNu4G1JVT+sqwXy158uK67dDO1HBt2YiwZy8MS4mVPCcVRSnrD3J
wD6ZOXayUMLVPzsLHzYBANDfMjtbvjME7S7bZDYIaC2M70xMPB9JB2HjTPmD0j6PlCKiAJkbl9gY
60adI9eYox07xvpHg2MXs1OzYF6ruyrK1wyKI//aIdfsEyQIb97i/4NORn/URNvgO3jDA71NruyY
qNW2raJ1LnLNzW9E+iC70fna8hJPh6JTzvOcjMu9IvE3YqSMrJ/dVATvqEqFxPguQ1gpoJfxMELJ
NC4yFmH+76zyH2xTFsE+cRwoD3bVs6TEvAWIOgUHW4M3GciUsgefsNUs4YrjxDowjHcFnpFYUZKW
vf3kuSmwI6ty2hIpESLUjVeTDtgSLlKz+pL1C3Q292j0h/jeMFcEAqbvSMtt1aZpt2dQ6RYEuriw
rxpUFtf0j9FuoHiY5V51S/sYem1zAxUd1TXZenFIB8gtHYQ6dGhQuVjNr2Sm0ETOId2UXCuzvyP4
2Yg3bpRlXx3cgfUqGYl21DQGun9hhcxra/Z1ps4xQVBK4rtmf7mSRLcSUs/HZtzwp353g2pSPiWi
GfgSdbPBx7Ds0y/4EkvofgvuiI1bhFAgo2hmxNxARs72gkbf73FO/cuF0h44aZAUT3zipstWFG68
0S1JJPekgKHRUWmIkJH/2UamdMsNjmCMyCxLIbNMYHC3qsmpbKLU8tU5/ZP0gg3FzCy+Z0O5Vq1D
WBYxjSMJIQM9BXy4GKB0DAQWDxIxCM37NHFu5W7sDYchvccksSM/C7uY3yOetYd4JLnUGp74/vbd
LvCs+AptWCQPOAy88pBWOfoQm6m/3MaRfihTF0w9YM7p638RsCnMsjO4uXQRb+tBLfejH3XX/0US
z7y4xUgjPEeMtjH5aJ/Bu4mK3cdN43emCjwQNn13abmW5R41qbHztOEy6vFpZjg0C3qYbobdM9/2
smtVGOEn2JXtiVGG0Jq/oza/T8CUNOnzkwfh6db5i0Y1k/wIZkOi7eCMXZmsCoTNad7sG0elW9PI
w4OwFIofWsGbpCT/FU9SyP5FOicGHG/nRR7Bog4MCtuRqF/s17/EkH6LUUjWZNf01nmietBS2NE+
uWa3nIiD17OL45OmOJYBLmYdonU0S7H6xoX7wjqH7sG/YG6ObTru68PHN/TdowQMB21PD6ZsfcNf
XNpWxq1QHpW+HWlMR1dBYaqy5sTw6+1RKEQD9hOOz91jWXp9FHqHdGEbahy4HtWutEOLySBDB+sf
3x4f4B1XzEb7Ca1Zz4tenE0Z54Toxl21JqNRwNjgRECV0iLUAqyPL9w7bwIli41M1pTS4dReH2rO
QroeitFTbbrR+bK049qISPkUoDmgenfBtvca7+/ZOwpjmM23f9/9/1P2BY7nsmv//a/3JjY2DWoR
6KFw4BydHyq4uBZ8DOhws4nrBwr0MVXuvpHlkwrFvIGrBVso8/ITw6L3XkEuKuM22+Lb7xy/+KYR
6rZiqqsWrbGISDRjHOLX8gIFmH1pTBYtMvL+ULk2/UXFUMYE2I9qZ0EpeuIqiPcuA3x7wRsoPYAa
+s9f3GbZFoxrGi6DCW31PmthM1gDPbVxWp5RqQ+XhWGDyl/ADC5GNxwGh7zswAG9k8V6AzcQd1hH
tUUOs6dumVJahzASTD/QxZxYMN8uGD5ya3yPjGF5jcXRHZMUzZ4ZgzqQ7FkuIPV7cJ9Tc9uoVp24
LO+8ZJ5JILQrXZP/2vrPX1wVLB+T3xYU6XwNyb/VrQb6iOWJo7x9EhAyCOpRhyUJ7K95tC5J6RvE
IXMY0w0mQrDoDvNF9Z+mwSaSvUrgt2fhtCljuWxlXlFy1FC3Oit0TyyQb95An86XcKkoWFZQjR9d
2shzG6OXZGEaQ2iv/EG/i5gvLvKpgWOTTPZGc4RPrJdvHj0OalsWAnXbJpNImq8vsjdSnCR6JSv1
BtamhlyFMO/WDv4ugE8YaAaz8zd5wmDj4wXnvQtvSayzUnq8/qZ/dL5iLjQ1jfONHcwipLPDFkiJ
6Q6NwrpsDFBCY4ApKwVxd9EPFUV8SiSBH1rTP136uAY8YxgBuOhCOEdLn+hDo8vYbK2zAqsiWKbL
ItXzRvgM64iWBWAzvzn7+OzfXnfHd1Fu8vXg24uN+PV1d9ls26WiM8cCV+/nwVKkzZryHHM4KmXU
lGyr7YWQi6g8ccffue6SVEk0M5LzFqy9rw/dhQaTx5jY5cr1aHUVTX1BA4ftdhklj6DqYcpm6CgR
RsbbxG1QGPaI25hhR/uPr8GbtYSPmxVoURB6IiRGRz9kSv2sIBKr4j43BMSWZDLIgTI9Hf1i9fGh
3qwlHMoWrslRWGL/WEFeriX5qAarkxT8JHpkZwrd3FbacDb+6VF4inid8Bt7+nt2dEKziGOnn8B7
KNNsyKMvkvvJgCL38VHeXjaYmwT2OQHhTED/jr4WnRgnPBBEQOC/IEMjBsIPZAT9wsD8/+NDvV2S
XEvXhY7nWNg1j80rYaqGuMcduCbo2ey3ACWNXZf47rZIXVpkC8aWdR612dXHh337clC+USk6wpKs
hf5RfZyoxmhLCyhG6+G0nqVhX0x5WF4OYoTp2FngQSsca3AqT7wbbx8TfWCqRtyerAVaD/fyMSHX
FPhG11drz5qmz3kAAQJzQ3b28em9dxSc0dSOvgxMTvL1URCItzVhAoi6C8u/AgH1VVum7/4/DuIJ
fRY6RMw7WmCGnooRrTPtORuq0yhUfjsslX/iARHvPIzYHBy0flimPL6fr88FyXEzFGh9uVU9CHpt
5hkonS9pIBmrljn3SgSa1NCCfu5NooyWtgetbgFI3MRpWp4V0kou/HYyHjDx+D8+vgjivUuNKNSy
dJCbCQb49c+zgFnAnk+rdV3I3yZhUt8wUN+741Jd2Chlz/OWLJcFw3GK/Nbrr3yivLbC66EwRzPx
szj+9hZ4si8f/673HvAg4AOAOorywzz66pJ+OzsMkmEa1KLYRRVE8HYAcxwUkMsWNTxHeVnsxBz8
+vi479wtRz8SWqPJEM/Xf/6ipKK95lu+4KEgXJ6BdujTGQkZKI4m7tCPDyX0Obza7/FEYK1DsSfh
jiIJeX0sRpeDsSjyDvFNoxaq4V4UxJ9uixxZVEcGCjayJLiu2tK7lsGCWSVYjBPVqqWf8uMfQZER
EGHEfhBh2OsfkZPk0NN6Ic7BscI1qktrm1N4rDyzbejZzulBzFNwzsBi+lEbnfUdJsTvpnMFBQjz
EGUZ8U3mY0WNlfJu0Zwu08oqlPspJrBzFRF1o8P36slao7mWNOgT02c0Y54SoL7zwEj0rhLRG1GY
9vGNY1I4mzWxpWslnP5ZRgnJqzSGthKG/D0wWuOLQD1Agg+du4/vo75NR1cQE6Xe6iKAlPZxtYCr
patNRgXrgiM/YS4x9ybC13vKCPNezdDUPj7eO28sdkyXz5pEN0hp+vqOlUiJLKx8BRxJJe6psvub
uXTsE2f1zovgcT1t9rsAJsXxusAXJklFgLYIfJ36ZJa2YsWKElhCtbj5+ITEO88g3xObm8deBiH1
0TM4dbg9ZU8aUdOJeC3sIqfDNvcXYEQQZ0DsWnWjKRhXEwymiFbYN0ToiCS8ZA8eXliD+sdX2BMs
OWx7/7QUHP17XywCda6irMeZSQCWSPcEwy2od4roxKv39rmhZkCKSXeEZYBy5fVRAiuawXc3SB3z
KflSNjQqB3C8UNtt4xqcbHWiwnt7RzmepMRDcorw3DpaUh04x1SbHM+xymTXOkzYmTGHuxi+4T9+
eDiUFyAE5y88qkenljDsy9VUk5/d981B6voI/ux0kAmAgo8fnrdvA8cILOT0epNGsX50FUEWw3Dn
iRlAjuxk4Tr7eMBC8fFR3r1XgctH0qLIQ9Tz+ig+nIBsGjmhEOmMphE1FyWTjnVHwASIm2w4UQC9
e69eHO/oM+RNykx84rXXQ9Mvn5QL7wo1ebqLp+JUE+G9Q2G+1h9aG96Ee7ScNEEbjobg1Fir/ZXj
eGIN3LK5AHjqnCge3zsUHzpJQzUgfcHVV/nFexXBXZwE2TOIgTrnAFk0BLtTiOvK7IzNxzdMvL1j
aODpl/nSY2DimLpwf3GsQpZoojrUcqWwxJNyK/bpTurf1q5lpwAZG4DMuKseMmtBwNWSi6GbWbdu
rDCNy1qRZKHAXHcIzJn6dzWGMETjJ17Jtw+v/pE8VAJZNn6xo4XG7Kgb655F1p0y8L4iDHcRw9Pd
x9fi7WX3LQpp16KgYjt9vOliHE3raACEB56EtLuwyA9KucvGyaQ6cSh9VV9/C3G7EG9GQU3Ny7zg
9VWvkt7NsR/kKI+WMtsgFvAeJx9hzSw60iXM3BPRevDnU1XsO3ebxpTGFPgOO/bg6LhhgJLWoZgm
hXF0w1UJyp3JtejOIBVdcOGre25+e86jvlwDShou5syr9phQ4ch7tKzWqTckDxOkUBPZwGehCHb9
pzeBVozr8ivpvDNLPfqFUdBNNTZLZHzAeT8ZZlRd9SZdpTgiZPHjQ729GAEbM54pupDcBO9ok62K
zKRVnWTr3AiC75aVwV1HkjVtmm6ubtUczydetrePcUBzkUdZsECazEpe3/W0Rn+galoluNPaB3+0
53u/WdzmxHnp3/364aKws8mrMz0eMnHsNallKCs/m2jCMUg8X6YCcXbPPA/VtA8poavRxwzEohwM
5o+rIEf89fGFfec82etTKWPWNtkA6z9/saZkcJACq2AURRkdQCDtyTSFTPbp46O8fV0DKkmP5hPV
pP/HIfbyKKyRDWq7LmWgaw/33Tzc0ZktvsqcT83HR3rvfALMJwLfDh9p92iNnBWw29EYEDKaAbEZ
dTE8eWZQf/74KO/sgOlc0UClf0jPx/KOHo+lqjHk5H26JvK330LkQBeQdT5O+DlMSV8B1OTCyN44
VoeMIgeeOrnjz062/r5Gu7tD/IUQnvSzNRyZU3Xuew8Vj5XegPmO3jy8vqfINEOKrhZpUhK3Ny16
4HUJk2yztBCOGWQDo7DcsNzVLuHZPa3aEw/1m3vAdeGpYVXG18SdOFoXWBwbEsjgBKXpkD3ERpBd
eXAaThzl7Taf0pr6iC6E7iRTcL4+zQybdcsHmdwpNHozjaE43qcjwVkQ6JhZu1lGxmrqIwEViK+3
Rbz8cEQMDA+d+daARb9tjNx7ADEgNn8ej/91l/5LP+j/2V2KRKoqEz50z2WXdPPh17///AP/w+zh
MwYOh7mOHn9ru+Xf5lJL/OXpbhKlLhWDnq/+D7NHBn9pLypPMS0Fih7twURK1cX//pf0/pImj0DA
7IyVmq76P/GWHj1N1Crs1nx9fDQBtD6D45fGAvut94ebko7Vhbe0X+vIbfcGgtDLbpmD80QU5YX+
aOxppnh7G/5HtvKwT4ArXDwAeWDszsuSdI8Xl/D274/By3Hp60/fnx/m02Ljh1Fesis4+mEe+cfp
mDvmht2Huii7nqxc/AH8UF6ztTSwJHx8wNevrz4gy5rHpsqTDEc8bQJ+uVg75tgkTCMZLNZhvzYb
vzlvbKN7/Pgor5sbFOamZNmkcJbs295OgTWSMPIpzzeJ3ZuXU7jYcOxVQmyGYVsPpWVFD1GvrNua
JONTK4fNGfy/r64+NtseF7cdXXt9pkdnGPo2Wx5virb24mbfI4JxyYmtF3YKEgNKk9vlHhb/iIEo
hTbQ+iV2uZjM9sIx3WvWFvems0v/28cX5Oib8vevom6j3UJ3kKpK/+oXn2KP2LLADiPgJpNt7CS3
5gwjQwvP3CiR4wZLfJ9OEEZU317UMyTDmNnDmesO5peszHgARXCHyg4hZGN7jPRO/Dy9ah9fNLbZ
FMO8KWww9J+/+Hn+4uEGa8pwA07W35FiTG5H6jQ/pqqfzrw5ExgkNInIpaexFyJFUkRS1D6c3Oqi
biFBfvx7jl8L7qHuFUGrYGhAZXh0tdwFkEesBfwSJSw6Z7T727qJ/a1Xm8bXWAbzP2vp/Lk/NMVY
hHyPjxvPwusLgGkgZ0KogAhDGt6hnfGsVVY15qemmeHRlqAaonIcfytuAXi5trueAXhtsXPW5wbw
KLxq06ny7fXm5M9v4lHWpbFkZaDd9Po3TS16XSsnPyb0XO+u6UIdS2MN0D7Cia7L0K69pghOXPrj
BQLmGtshS7IqaYvvsUDF6mu7D8Ik3VZeCMvdBjC7MCQ/cb3fOYqj1z3B3pquy7GrvUQ4FCQIVLZT
1nJB3S4F9Nnbxf3Hz9GbK8i4CegsowJmQFjbjwrGMmGZyNIUTqJLqG9lxc6hdMMc3SRl1H7pARKl
RuHefnxU93WNxo3jsHzvODW6PDY9wtc3rnPKQNIQIdW8WIzwzIil8dsRU1zuqhmOWjHC8yd4LJfm
ZjSaGZpJWeHaaZbRGtfgF4lhMvg2QsEPmu5TZiiKn8pGHqx9w3LdSguAeOPM9X2DP1atPGeZ7tNU
Rpe6RL9Jx1TcKbpYcHk7xhXQQ8L2MlpsAXuol4Q7Y3cIr0D7VtO+52T2rZla1TWXUeoQ4XjadqVd
71ANDJhICdL6k03To9aNRfcIys29No1iLHdDbFXnPCcpPi2PqnSdOdAJ1lmSVePK6r38U+snOaxK
oSJrU459PRDONLjl3YRx7azGfODvbTFDScmWIf/eSYnwPLDn/HEKrCRckyVpDOghY50EaHa4Pmxj
9J5w+zbNhmQa4lV7dWhr+Phg+dRj7qToJIumbP+u+v6jrum9J4nliIkzbwcbR/3Fe7FA5mjB6Vxb
EI2sgnChJA/3zKTdrat0ROuSD9cEKJTbjx8k/YK/WpX1c8RIGOQg/y7/uN0yhmHU2xGuqsJu3O1C
JA0x3VCHSe1yT3wB3jk/agIOZgv+QyP59fmBGs4onQIOxVtxIWYmfGEcZ2vA4c45z/m8wx+Qn/hW
v3dQAXPEhAtNpa9xjq8uahQRor5k7kZUQXeVzRMuMfItHfBgG9OjPnG7xvzn15T2mkMhSCWISu1o
Ua0cxMQY3jjRJHF2SLhwuiZ+ubMVINKPb9+brxjtBRrmbFN0E4BC6PXptakDhKGvJJFVoKf4ajUH
E4A/qX7BciWKYjpxPF1kHz8vPpMPOoLQMSmBjj6bOWz2qscBvylcvOdB4Qe//WXMn5J4ST73WWF9
hX/Qj3uzagRGfsKg7s3Qm+q9mUnbWy+1X+1drYsHvtaYt7DigCzQd58PbYnj+MQr9c7T7ev5CUUi
zVzU+q8vD/nC9WjotDHE/sFl32tbPElwa7eGPv3xnXjvUNSjOEiEy6psHz3dA1l/OPQwEYkYB9KI
N+KQGoaPqFycugnv3QOkx7yxWorIiPr1Wc2x1ZJfQngNrunwEh8NWEFq1pqk2gSgdIcAE/bpP+u/
//nioPQCMIL6gCiS4wEGtLgEosHibXovK2nyOMRiY9PCgEgo/cfX8u1TzQ4C9Srdh0DQ79Efvxcr
YTwtXg4hwcWR4zublJTYrVpg6Tkp82CRdfkJ6Yh+DF4vgjQc0FagrIbaAnX19fHC2M4KHAHupnKV
3LXG3F0GfGFPPCHvnRWqcbCyenVnjPb6KCpBtI7+Um4SFzI0wbP9ngTu/tp2g2rtZuoUh4Z/5dvz
YmVwWf64XxbV7usj5lkQsA8rzQ2sIYI10mQiHboUzhDs6D0HZE1rtwddfPK620kt0aofdRhW2Ip5
WPmQ9rDr+0GzbdF35pvJdYvPcEAgyZLPFRJRhE5/DZeUMsIsFoidUTo8UrWrckUub/4zCat5TwjZ
+LuFHnkT4f+1dsrr+XLndjz2u2rk2wodQUbRFv5rco2Bp/k+pSZli+E5SIRrQPSrUrb5N5WCC1o5
ZqRzrsymf44rrbPEJo0XdrSt8SmsKL/g51Vex5Y6VRds0syfTgM4bM2tLx7avlcPGXf7dxa34TWi
QOxPw7AQ0OQ3hKqsEmWUMMeVB1TRb4WTrqQ5VU+ycrrwPPBy8HYpTr1bJIg6xQRDYbhrswTj3FzE
zbVjNBMpn+De8YFlS87mr0u8C7vHALMKpmh6tjqFDTOO3OKHW3eq2E64dT+zWRi+4JSZI/zTo4gu
+5zsBWzk8/QUDg2ZCG3tO0jf3QW70QBo4wuokLLedYvNPg5TUJHvsoTA4jVZsEu2TyZPUjpNZCMQ
wNOwIE1NXvwEuW3c4+klbqhSoUZ2aHTJCoccCVIhDtx6RUkof2o33G/XGkbOK0uifke6anRPCklY
E8ow1jeo8utHSreOeNEwIS4Bonnpk9uliNfAAUGqwJgZdkSiCNAUwDXAOcDjtB1Z8d0Emci1S9O7
zBdgrIfe9buHHMIjcD8ohABzydg57yzseKts8YP7ANFjsFd0QC9MfHglXmYHtmcdBBiHgqQFYUxe
cHjBHZzEmuqTJJkZJxj4iMgA08u95W+EfUSWVhra/XXv4z7F6N54n1OzNOpNUmW+f4WCsDoQARz/
sioryPbEJIaEEIwwfLJUlYfELnGsDbYZ3Q3uYn3mQCQoT21TPY5TudzzXCc4MuN6eFYVcp19Rnoa
TumCjxwQzVDduE1yUpX+didAAaFb1j7dAx/v7euXHPaOyCFRWRsFpGSvSrfa8Am2rnrXGLeUHSQ3
mOO48cKxoTVxan55JFTQnwXkHdoPQmeObNNjtV8J8EdZxKpsCGuOyxXhRWrT5NqBPmOoKDpZ73qn
jihQyIGt2ya4CZzKu7G44dB7+/GyJnjpRKX59lusPTJsa6lSqMTk0We/Mwp/NAryqJXP7gKvWXZr
+LBXyEfJ7z7+VL3p+3H+un/PyWuPindcYgRZZfeYBkkGtdyRvIth3swwpC71xPxiJtz8B0StEss3
1m7RYClmA1KtZygNvM5hjBxgZqFCQbb7+Ie9LRKYyyBiYvuLTP3N2DHJQVaItPRA7BP0ZPZjMEJg
JMay8smmDTO3fMQVMG4/PuqfLs7rTynyUkwJ6Li0+vP4I7ektUnk2ghtNxyi6zphwacNWB9KQEia
QNrvFptvi2tk3q2XdN6BlJC2wPSetN8NMhG+fvx7GNcffwNpGIMdZDplCy0r09fpRS2B0XrCHG1H
VBBDf+7E+SJ3mcu2cKXsEH06duzE2oN07gm7TtmOWDWPD1ZzE4slz/CvYaZnimy19A5TJkjDKv4k
6dqLdMytaqgv16HMmvrAlpm1rgzC6Tyq/aDfNOgn63Ud2fIx603zzHIzKHSlUEOwKlrRnFlpHOET
JJOkIgBT8BkNLRZJvAvS/RLLqIQfNM8CK3tm2WQId31yDdUg1nFfAote4RPhjSDUcH/W5cQi0xVq
nA62mzeQQWUzPvg4vO3V7Gg1W+2M0UFwH77atY1pFH44sSeNKvyZvxnGz08VVQ6Zm3Nv+uf5zNgJ
JojhCywj3oQA0NnZiWfdSLtuH9xlJBtXLLa66Vl37XWI/o1otXTGgpJMbvO59WglbHsLNcPZ6FvG
sumkeQV2xS1vcUmAEJsmzyZuITbzR9VHxJVOyN/3DMVpeBE2RWyFwh9rE6TcAXiaYFPLtd0rGO5V
J3+llU+SKN/FvHiGB2p2n0lDNe2HJYildaZIlQMzOzfYTCDpev05H+72sEAwuNZK2uFSeWngAM0P
F7TrcJucQzp2qtnPMfGuO08OjbhjTtzvDKwGCik78SskdPkNaDD0oJhd8za+0eAjQOiQtT+b0YRH
2I0ZOHA3I41m6RvIqFVSC7WxzJBslcY2259xGI53fKijn7BtHFJXskQ+UfRqMjGUOAsFKQFgCFP4
UJbY1L+xn+xpXqVNmK5jUBjhwZ/HBC1zCyFh48BD2cuAaM1VkrUgrkcVd5/bloxxtCRzvmfE7bfb
sSy8z5UaPXwhTT7t6gTWybrybAhfZhtm2bYzpt7cLSWPKVCHrLZXMRqJmxRzHxGYMi1mMAddPIL6
71r4dNCe4eEHMH6rJinmzcLbJ3YNzMWHDs5hsYVMLCnvjKF+Jgylis9qp+7HNQ5OjKSQv8lbA+uN
hVEBvL9MlybQKY2Rb+H+1cfx4MOflZMT90QizszoyI1z9zWhNGTgLRgvNzyEE8DoNjRBHhLRvmMO
Yjy5o05RLMF3e5tmQQNxVmEd/BrJaTwzisCPtkkYTOaGVGb761LO7re+62cD2lWoTfgZw4TN3IJ0
WHXk2pl612pg0p3NWfFIldP3kSx0ejJTPn1djAUbRhTwpK0YKFd71Uy6son8r0ZlTKQbtFlQbhBo
Ak4b6tZ86KEigX3joTqfFid9ll5r3EUtzJBVnSfDE7hGUlFG4qO+ZSowPiNHBvREVWkQoGTD5yJM
vvjEqw7BfHSH/FuW+u7XwQr6z1Kk2W+CQ4erJqoB2RjQs6dV4bTLgxXU0VPeeaQ29KbW16RZ5+Cd
aGJI87xnfUF6MexfyN2CmScdODWv2Vh3DVjlCS5QGM6eJOJnAhmpB01by8HrvLFCDcuz+1zcwKEP
4SOBpShI+E3s70MRZ1B4MzWf+8MI6K+XuIoPhqGIy+0h1DCJQjL2E/IMGYJj1hHv5sFSGHYLO8vb
cFLj16koXVL68L48ZKS5nrdKCXjPOWlgfM+X6EoMIU4vkXliXqt89PNNPbbET4us8BRzmdmWZ3xY
GGKP1Qj+BGmhmYBD94iOyIYiuS6IrB7RWWpPuO3nvtg2LnFJm1K44V1dV9UjFg3UE0mAV39rWUP7
yzYM1jM/So0bRLZZREu/JM6t48LikG5SkAvGlJmPY2cEAPV4KxsSXojOWSeWEz+aoUUyeLDgDV9X
Uz3vUQBXajOaGeOryK+y7MZzutLdkGU0zfslCKLf9qwy92yseuMLd5q8vYp8jJpLMFJmS7Dm5GYO
ItEIDxF8hW3arcDipRBjfVKxVznmi3gbZL37MIQl36yor/JfiVhMYCEG0Vcd7Og7hcUx3iAZLi/V
nEBwgFDlSMiXzhSu4bbFycZ0OqPZjnZZMOnyq+kpcq2KgAjq5q+hUMtTExvhcBZXJV/RjuiSktTT
tr+cAE0xY8K5ZBKVAJeHzI5hA6gCVI/f6eqsr3rxtWjQrJzFpa354lDLSH0Mk9EBo2qEdIALhgd/
dwj/d9j+L+0w/s/D9vXy/DM+GrbzD/w9bBf+X9hMMDfibAvoHWgf5d/DdmH9RQeIiTqLmRd4f9zf
ZUVWJBN18RfTHOaxHjN3uLSatfp/h+2O/5eko43KAkWlnn3Z/2TYTo/zuMSHdotyD58ztS2flTc9
sCjzDdfFUpo0lf+JeNQbMLHBGf7rh7Q02gMicyImUrr3DfXVuum9H7wu/m1SmN4WEVi6afwn08nu
EgZy0cSmv3bay6GmWjI652qpZHktneDCK9KSUJyRxR3LgdfHJsiG6oAUZu0Mdg37Y7rIm/asjgU4
OQgNMs1XQcX6W10ZYHzSuLoKZPHdLcyf1RieOV3zuzUCBC32uVl797E17HqHaOTHOHiuposheOwW
80yG59GIry+5FKx7hA+3qTmvlAOChlluOO8DWEnKlj+D+olfhyviyoQktwrxrxMyftsFE69PtvVZ
iRJmFkN5mDPSF/odE+KLVjLXc+Z1unxa8iuiH+lWhONKGj/TjNxvdzmMwXLtB/VqUsWZEXwe6Ycw
mbhJm29LSRoJ73DNt3BhDYji82iqrshTb9xkDyrTwf7UP0ZFzTxppfFzQYLF4NrqzpW5rDsfjFgr
n40ISGTbW+sC62zu3M4GrEWj/dxEP3Dlkd6BBPxTCFqMINwzoabdzA6XwdrtGOOojS0AXeZV7NRn
ixmRyoCC/sqj8WHI5mc4RectkInVQF7OPI2XnjnexHOzYuB7NiTJU9bspuwHXFt7lZka7krmpJFs
SH9PIkBYpTgLBoNV8cbp8HeCkOkOzDHTu4jDxtSpmQ1K57YhVID2Ee2GdT3e5t05MW+rchh2lM8l
CT5BfIj76nLIBMUTon0ZNve0qtaeuCUFcxt79ga8/W3kDp8aP+tXSs771i6l5k/1KyIWv02Aulae
O99FlX9hEzMBIMpflf6yA7QQrCdy0+rRvG8lF3kBO0Kx160tdpfOIn4L89kRnbdhcb6a00ezLfYR
xMTWw1IwfKnZQB86qMepBDCSUvCp2Xpowwl/Dy1k8DzFDN9qOQTdsJJdSR64StdDW924/03Zee1G
kq1X+l10vw/CG0DSRbj0hkz6mwCLRYb3Pp5eX7ZawOkezGjOXRe6DBnM2Ps3a61vORFD+pOa87mz
c69syUrrq01IBq2evRd1643QNTurOCRD52jlYYlv3K9eo/TeoH8uQ/7cRuDSyT7J2Wvp0njtCHNz
KguT3oDxTEb5lmCx+B3La6DJ+WuvDLcwKbGMj84IK3dZ+rO9PFVkjGmJ/kD6GLGP+S7XxHZSp9NS
SV92rr+jbvhK2zcYJx0TnrCHq1i0O616IZFgPxLwVZSXVjdvA/hjZ7ZjcDt8DI1xa2XhQzgWP3Gk
81MhNMHVJlnmUz5wk+nnYR37T1Npv+y22sd//DD6gDKdLHHSfmZBkg6K6b21pO/chK+2xUsidPWn
s6VvLOUElFqjjaGIYyJMfOaUB0Xk/tBGXhoVV1QavjRbDzNEkKDQV0I2AOIE2DdvxFu923oGXL7J
zItYVOq71drFFdkOd7ywt1giCuY4v7AohRUzts+EurlkWJ0kKd9Kd75y+b7WfqLrb1lYbpuQzUGj
kpv6JYcL9vRi9QyY8nMd/5Kt5hyTiKxQZTOWWxMH6GlFQigbOinU1ks+6PMj5+jkyeZylEtea1Z+
v0k69q2KoDITzmhuNrcqFsdEkzS6UjCpzfI8kAC3asrI7sekYiigNFXaLUMMYa5srrS+Y/RM+J8j
hd0NIhXIlUUBnVxemjrbkO3rlsZs7a2c+bER1es2bMkaq2RhBGvMq4kPL6WWTD4ypTuQV+wPVXgB
vy6AyRytSlue9EJ6bfPlytr+kJr6WS47N9QOg4gI4xqTb0KKH2kUNSo+47sN8R8S9mQxJk/jrb0o
NFi5le5brZgBts7XcdDFu9rbjDiN2CJoWCd3tbvTEcc2bQIDL6+58DZpIjwitm7PSdNQlI9R59Ra
fjT1sNmG/UIQX82o4Uy8UnJKihBxCLhhK4E+JKli3CkWodZSrT4T8ljs0lAydhY16020+uCZLZB6
XUinkOjRt37AyGIYc/JCNTUFOvP9Bz4gKfq7KDmSNTQfIo1FbNRpMHpyiEqlVTd+HgE6JV0DsPti
hNyKaYZ1bD2ZrR00K13aQnizGOJNpAqXY+1LlyaiE0nhcoZEym4RI06/pVH2o7iudvJawxCrftd9
dJMFjKZGAD1THskzVI8hWQGe0taD33JiXYmy5bUZbaM8t6pGhHLcj79QfiKcyrVF3qHVjpy7kofz
VinPREESdLGOzQUjEvHNxpPQ53o3pybnI123O1Mw36+/SPnQSknyYkvx7Ekt9lndzxtYYzzkmsao
CeFQZdmuN0vNNwaq/njJ3vs5lgJ9Yk5m2vFrDoVsId4jmuthRwLqLcmW8qTByf3qmR47tZjSfcik
2qkK3XLZU9TeQv6eozUU/0OSy5uJhM2A505ZYCi/ijQFNRzJfGANtLyQZa+6JiBNlnnoajgKfb0u
esKm7n8b6jaiEdviUpbKp0q8xUaHIQEFLN4WjfXE4uOiS9bkqpXeHAeJQsF8QS9nb8hcVd02nQHf
waNXUrikSzRjmyUw0JU6a9kW1F0b4rpDVzSnZd5IpPQm60/UJ7LHcBwqmNG+rmX5ezSiB4wRkh9b
BaeBkp9QHT+rSbfrouUUF/LDKsxAVcttrw9PSlt4MqmbmES/ZjP7qBqqNIFDjceeJPkGhffGsAYy
WINQO7LUYTd/r5n0fdLpGztr3Zg2JpUntC2hO3Xxfi2shBnDsMnDu9KkOVV6trfn4hLZg5tPl6bT
t2WJQ6yuN6Fq+GRUE7lF4UZOpi8yXg0QXWeePRXETWipva/z0nwnJ2w8rOMaEWIW8/mPpZEmVojB
7QrYZmTPM10jbcBmAiBp4Y4oHGuTRcoctOU4e30MrRcbnlYmft+s2DfXyc59be1q0qu6Ud9GJlsi
oiGSlD5btvdNrZqHezjQr0xQQMZSWB1Y72Q4HnppU9VwWJGwcjOiecmDbkQGAvxQ2hhRbgdKAS5q
HHvdVzsFQ9LKxQTeaz2MJBs+yrGdboZp1bdDnMnHsa3SDzq45rGqOlhwYqVK6khmvZGrRwiyutCd
keuuauSBzeNFh368a2pd2qb53Ly2GkozbVLvlOGRLPNFlCXx3fXylK6LTNS0Puw7rdd/Chk/ctVP
/YMtiU+djFiquSbtz1aPaGiOKuqZgq7ynDIKCAarTJ4YRUs7lW/dGWPJfECsa3rpSPhXLpv1lgRf
Wlsxtu4aKvBl1Vj1DFBe7iRPxb4Fepu5ZqMuAeeHqm6ZZG7nnOyh0U7elK6bNTabkv4q50rirqMc
e505pFeS3Jk1MA8iztogLdtJayt8NsbB3mmiXPmh3o25bUiZwhDElYtOHMoMFMCa2uqrmhbhW6FC
elPViaCGolgpFZFQfq5MOBzRyOSCamY3bCazGE5zKdI3RlnWbpZ11njKVDDXKvN6/L2SqbmdR2LR
RNx/gJ6QOBBV4ZkChrdSWY+JrW90xpuku0FlM6ygaaGdSwJc/HjPLp4LWOgxccyROKHoOlvt/KJl
gJiW6awww+SjNM7zgfK98xiysO9aBDn8WfihalOQI9plGlEeE0k+2jE34GLlO2monsjOflbzFZgA
sBJt5niqnrhX92pn+RIxyN7MZtNnevMuBhm2t5ADplK130jV6k9pd1UI8HWBxhNNQiqwzXmJej88
5Up1quV4Z7MGEWvFLGiqfduIXqoMulURXjoUYBSAEsS/Ko73pHvYTqaMpBECz3CLSHtdJ0nxh1Hh
4ZutC1Tnlz0b8Dd1tk3GkiT7dNHqJ0VpJEdmnva05glcUCxAjoGY3wWGpoDclluvTtvnNV/tRyDS
iGKjFa9ibuwLtNdDYkZBGKJBbKC0OHXGB/+ePu4gEap9WG77yNQCpbYfF/mjgs6t1uDaxnYTMj7h
RvFNtHVaWfJk0llyQGE4g5g3M0GfaF16b1SGQK/YrzfIcSPG1hr4v7Mtj7+hZNzjwfsSdoDUBjnr
PFfWJTHxViUt3yHfMD3AlB2kdRi9mfBedEvZ4A3UodwTokDSHe1xUZwj0SEgl4ZrHU9g9Uzd2uQk
pTLKjTe1gJDeaez6GQOx4Ie+7udjwWI4R98XcDuYp2zUqa+UKNnqiaq+Si1HQhcbbJ/lrDMCrZD0
c85Uygdv01xiGAc+oY0Jm57IOtDK8RKQIVwEsNhwE0q5tiX2PN6LJC+fZyFsX8Mzes1JfnJ7wB2v
Klb6jSG17aZnEQOqdJ3t14aUkqvBBPM5RU95M/VB2eI/64OB0XPiWiDmXhUdBUg8NukpL4V9K3MR
u0hqtTtngaWflE7NTpaS4nUCrPl0T0X4nM28/zVSX+z7dRB7CZVhFwyN3D9DTxkuA8DuvSCd/4P8
RlAJYzaOG61sGcnqdmGf7cno33pdCW8ZQcqP8pBwEY1MO8EKhknxNKiL+rEaWpx52H1k1u1KE3qq
DZF2SAmxV5TSfNLxMAVWmc3nTK+lwyontGAmH0zDLORbqDR30V8rTiUpybuiNZsztEudVCWj5qhP
c7VHyAEW8cihvx4AgNC1WXpbvvYZ96SsL5DcpVa7EW0Rv5Hpi3xRBY7yOth6rwToNxXS3vN510ap
5qN5rnyhp+y3USrNUdL22MVa5XGWicmmjx10TwHiyaMZuZitznYZ1cYveappfmOU0dVWxvhnQEsi
O12kER8fVit88dCMkb3qDQicUJGDdTDpDIGELgdMTdwJdmahNRlZpVSlT5gRePSpPMZ8ahN73sl3
K1u3srJm60W23ORovfFUiPbKPds5JIW0bNtwBg3aTSpiWpgs9ODLJlt5FoxvGxHDL1nl3/BRDUdt
Q6/J1MRlWFx8L0PSn8c83SVhMfolDbo/6KS4hYJ4Vjt7q0Il3yhmHEy25qcqZ7aZJQ+p3tlObEFW
r7P3spp1WnPlrS2Kc33XuQzYFp8sotUc8PaMHMoWeoiJxrYu1/GQI6It4p+VWQn+OWgc0usQhzt7
yP1JkwdHAYDhtMqK/DEMvT5X9/ACWLpNK38un46Vkgcj0bEA8hJHrQuPbvTePz5YZoadjxXI1ggH
28MQZ6zPKUKMJWfawDzJIkW7GuInKekZDqhVBTp13UlmtdXbFsYGKhMaPrk+KfV3r1xW+NET6xEn
T4szUw+T8bmhs5EjXkBMTDLMhvRwy7PtQ9IEqtLkvENsoDop+k7lMkgL87uek/y5LMSpm6fWN+85
VXYRaltZ6aiyFfqpLK0vdFI7HuVvARMOr2Io/KjrgyyaPw3FuHLIccbjUea7/Q3AwZfqt1AQkI5T
jEkwRGwkS/A3m3tTlsJ0sPJM30B84ctnbM3FJF7YrvgoUehJ7fowtOtwkDJDDu4K5y40bL+1IoiU
WTECqWBIqIf87FpWl9ZRzYMoTd8bQ75EWf0lYnvysO/C2xHZgnUU83NRVhppl8xh2rzM/LYqhiCO
GaI0S01MSVWAp+cVcgul6h4iov858i2OFiC/cveEIOQYDhZVZVa9tMAa7dr6JLOJ1UFZJhtZyk5j
trUHphIs4wAwI+JsYc2TuxCn9ikKJRWLdk8YVcpGtA6RX3dqzbjFXuAnSUdk9caZM3vyo7I7aKhy
0BxUtl/aCgF15MID1zpKzIF8wsLTz2hN+RAaTfW6VvMPcFk9WO+Np9Tmqc8a7syKaG/DYmKY8QmK
WjpqkXEcOlEyOJPly1AaJFBP6nzBLW5upgrdcLwcKqL5h4RoUOyxP0BGuGRM+2TwOcDvdLPbunpR
p5Uc6Jz5LfvzicdAoO08pq0jxTVrA6DdR8HE6aaqPJuI5DG3xw/RZuuGGNSHoqSkV0flZaHXZrFv
n1Ul4nmVxSoxkoF9TZRDUIxEsVfRMwqNfEO2sXEwiPUhQTjedQRwWghi/Daer3Je6E8F48XEwjcT
FdB0tDw2NxWk1ECplnSDjCKHDVVZDyImd3uKrsqq7flKXrgTT3e1U2FanzYQpS1edY7ClLsRxDDh
DqwTZZSSc11Kvi6wGodkcpJiRSZdlmxYnqFAhpvkL5p1sKl4mnJePrisZGr7xB8ZBR2HTGaIqkig
iKDMXsdEri+UBie57w7G/b0YJw35yZQ+ZLYwMXRH3/IYZz4apS8QDYrDYt66zTk4WIRoD0JtOSRb
wDURCYYPCA8zao9quKf3jxZytlXZ13qtHxeYS5dKKMm2kyFJJxNSPZLAyRshWYWL65ob6MGS2nhB
4LaZFtS7ilnXVy6eTdlI9lZmIXzpdZa1JWewqacX2Shuls5ifFR/j/X6x63ETyRcGoACJKaTW5HB
wW6edXPOtpHGibr0gcQKqiD6qR+aF9X4SIj0uESzpF7iYQfPyTOVhzFmcSl9CuZwN6vS4ZUZhBfL
7UoQYytrN5bH2cbq1/GpDEmlXq15uKSlKkigz3YtYo+THg+g2lLrfbAaCsMENAojMcbsHLzsw2iZ
pjwibghBB3ZxvlP2zqlEir8NENkZlDg7xHUIP/YyKvq8TwX48RbehGWO4I4Fg9IG4E6loZzlhUgN
1abEXXIKFYayGAwyO9xJsjhNEZJE8n1rC0BK8nwPYCTxAkFDK1Jf13syoGmIGbu+oufvIMjFuqPB
QXY7cnjveIBNy5mbpahBQs1qXIVuXy22LaH4c22wr3jLmr50kHHrh/KO3QqTQduWmh0zMaDsqvqu
I1W+0AmTXLgH0/onFo03V1mDmkyKWZSsaWAoRNcz5Bb6nqUlGwndlIKuL76UyDxkTXmcjUjdZUP2
1i6RdBgHo91n2bQriqjeplJhOkMISc0p6txjZ0GY1NDJ35aU95tJGY75/bGzqY/oo5v9mOS9Ly9E
lisqz7L9ZcthWqE8ZClZ6tNxsviQJ6G5Z03TBoWljZ5K8OC+kLuvAbvdUxoa33FJlkyk7QcmyFNc
igCmAzdSZE8EgWMYdcpekr05K7pfjaV/ZjUIt8we1afamp74GFyHglzlWo2+qX6UIwi8vToZ+mHW
xSEa08KVIkbANroMH2MLiQ5zCNUnQ68MajoexLSLarV0lZUGsirUU5bOV8WUL0YUvYoBAkihFRt9
jdJNkypwqqHPtw21QF6AK0mnvVYYhOsqiHYBPxTgoGhlZ6zfWq77RZFCDpxsR01P8bA3i62ZPZXZ
iVXqhTYVaZoZsL03uPuNPDDhrmEGcktTmA6MY8Ur6H6ZGQb4KU+w5y6jJj8MgnkmSEK/b1dBcWNf
SGScnRVoZ2Dn3wImcMEHn/wh2Lwz1AuS77eq1F/nPr3pfRHtEPddZGLp26laXE1ZzkPG2qiRfodG
wkmfJKgVkz5yU37DxRyADGYGuGYkMbxn6gLx5ENqpR9K7a0prLvmGC3OYt3sJj2WS3Lpw+F3qSXq
0eo0G6VpUftKpE+XRUQHFK2ZA1nltY90vEF1xcV9LkT+YEe9w6jQTVZY5uqyLXst9Va72xgkek12
Z3s8/sSVJ3iPzfIwWtIFH+9xkp5BGVLeQW0qpk2RdRCO88gv2u7Gj9WhUCrccKRI6kL7umT3FxiD
4yjzxhVtdtGq9TAsWGL5aUYRAzG4XZFjhkhNYyQM2C8hySgMgPNqF+n2q8m16RDTdTZbCZ3B1bjP
52XxCuyZGPklvYwV5AhL5eUf0moFG88rRSx46GWDqe+YqbzhMnyoRr6XebaR37GMijbNCpIwJp6u
0O13qCLOwGd6UgG998PvEV0ZqEav1YPcONs2GXNGfE9nPzVh4xq4ynK6xnrgvZffcwWnV2H8muLw
I+JuM+rJX0vUEfLT0p6MUpy0edizD3YtSQBKNC9JEh6q0Gq4itOUEjBxC9IR/JZZ2w2TVr/RKsXy
4qZh/GbQKufSerNZ7D41yENu0BnJIyCf+0mtpjRmhRiFo8PAqjrQLO81Ejpp1QgJiAb6O8w3k4c3
5yGl/2BCrXWe0iA+llexA+gUYYy1vu2SoxEgJrAAZYWRVsVc3ISlOGnToscvZFfRFiQ7qUX8AU1Q
DfN+1xSpZ4/DBd00FZW02NSBeUfvIx6yod2LPHpoU/ISLO0Sizzbt3GxIWUKPo3dHxTFive2JqaA
MM5XuAKXpc12cgSfpc5n02d8ZzpQigc37fKR5zMfYJWZz0CZfiSJkeqCHP+OGY0pyu2byQmIdLln
yFXm2gY/X30QSr9NtdyrxvWxUEBr0qk8jKCIHuI+ZoFmC76nOqGYUmxxhDcfFFl/WRsFN3BKjbOi
FvvqkSpL+mNZhduhGOGzYFelkD5beRUonbLRlvLRamtH6W36ud8dQCbK+m1vZZwsHF27JE0DBDEb
AtuChHFbEzVsuY3ARqlTyS0kN2yJKL7k0TWrQw/pPtaejKy7qBznUdycE0V4MzgBU53q+09Ne0cE
3vloqTS3HzIF7aoB89GI6GXAgkIuWAe+O1JwgsR4iqPFzdoXLV8CpJlnYGdB1O5SgCvzkQTFjRZ9
2bThMMPAGXCRADfginX0/AcXP7ctySmZDW8xeTP6OVD7r1gLJLV+Q4H3GS7iKk13bYHqReOd0MkE
iHiItj/mmQLW45MAdrem3Uw5hps+AAXg94RwY8l0cuO9KIjJhWBCkKWN9zDZo4jxahN7RQOa7KnG
XsUWn8ldpsmmawy5tFstWm0nrA3pMc3N6NZGXXNFf8M/TOzjrmuFvUHKobiK2ia/yC3RNiA8c1Y1
nENu20F3YVOPBaFhtMD+kbjBQ2aF2l1LwLdK+M2prgfgt2o5bfoRPl1VlNpLmSg0b3PHUZ8iS/Xs
VsNMG9cX2A7yu27yBuv10jO4zaOfTjOjnZRxRKeaVL0Oco8QepLwebapVT+SxGq4a55e8ki2nCxJ
75ZrzVr2kKXgLyrwYikHnmaKekzQuafKHYs8WLl2uAX6d0tb8Wz2KIAYpb7jLfFruD2emXOIAqV4
6CTN4rJ6YWFebaoFq0Q4lbBOaRPKRLjkkGJI4OO8J6O88bIw/1JS48qy7oXko50Sxz84IWgxAKL0
pMH1xLpTsjz2lrW3Q+a69axfbAz/7CTVCxnmTJrQZOEX510K3zjlEw8qJDNh1UNk4ow6a0AE96D7
JN6WCeEjWwxNqSbCCfqHZcLIYlXFtZ367Wqr5yjXLpDePoSiP6qT2KdqD8ij3aQ6mn2yGjJ+lKvY
Rll6zclfpi6MbrOU7gu1f9O4XQFRrdzgWozSLRcB89HJsbX41szqtZDAfwim0pWqutPMvnFgTSNn
pzCswCiawy89+2nlQbgSxb1Ll4qShBGvCgLOoRP96RFW8ji52gAGol6oUaXxH8tMcZpDPY5FfNbU
4cHqUXiHa7hR5+xjsLMUAlj9PYTxL1WqKK/hIePzLUmMFltYH70zxVjMhbxRtSYw12hvG6x9yDNi
ox0dwBq/UBieVRmoIIi+6yzBKImXM5k1zhLq8IuL4piqXKeVavH2tREzgvuZLMNYRMQWTsvilAhk
t7CgJAcj+Fu9mhsrHveyNt8XiqFTl7YnEcWzqXValrD/WOrikoYdd78V36TYEG4Dc8YYw8eBwEMp
Vz5Kbdlp/XDpyzSImFXg9vhRNCEFkWI/3VlCU9cEPZAjbPSSpw3NxiotdWsu5RL0xaz6a6rABsbL
6RDKcZ6pFPtCvY5FtzPSooWCFX3iILQcyRAf8FSx+3TyTyrjGCvTP7beDJGt4RrP8gUN61mRoouY
Qs/oetis3aUc20CYy6Np/7KHAGP0mXUh0LM+80nLT2hgbC+f7kRT1I/SuCWS4FtnHQqGvpF5JyUg
pgqucCGfyGh2tI4RS6HssLC7SMAfl+FmmTsU81uMJQ9zcVMy4fW9cZcC6BFrMr1Fst7StoXZLrLn
Q0PQhB9PCsCkGOgNgOx7NkruN3J4SRNY2xCDVmcF2OxWdLZMlClupb5Dn9yYm9QEeYnu8WDY8DKl
O6M+KozfYi2OSD9u+pD4YpULpxpG1ZGY1vWdykImXUgFZG4OTCt15aiHSL3s0ZX+jtp+TyTEI6s1
z0ytEzOOPe3qwj6MvSb9pVMZbeVGY0FAS7N4ZlltCGHYwGkEk5e2spf25Hjc8/NQxo81Hzk2kJRh
pL5W43GwpN9aCjBZU5+buvgVmsVhscfvIW9+CxFupCGMPAMZgasM7VdvpQ9ChzPF3fpo6VTbo7FL
aqB4SnS00441FO6iAZxg/CPh1fA18xs+1zPouDMGvfvEq1DObd4cQUVd4mmV3AKoWD3ahWtXnKMD
gcXAs0gknpG41Gn+RpG7k5r2Mx/it6kLVfYQ5mGe5JdlbH5KFrkA3QrB+Fs8SbzaMgOozbp8r3pH
nkHFKRkpljtYxifjYzIBEm3wSbS4chfvFWu5Whb2O5A4d1WGmcsBS/0JeTrhauuQrWDVzTvi9piW
xYWRnQk/B56LPdVHAY/4TtMh+01efpKBvVVLpdpP1uDlEpvZvKu9SETHtqsx8zIxAzPQL6w2cPSa
AxO8CoSr1YwSzDD+pUae9wm5LCT4MrlFmyIHtWFfCB6UjmEWxy7PCDugkbuVIn6tfY8gKn4ahLmR
k5G/cUxjX82s+JDEC4+vZisWKWrF51E+lCwe3BarhNu3ZL6EvKtcDzgR0PZsWmPU3FBJfvTUvi2E
1Hh5qjC3KzZ2NH70xuBZ2rGsWcEsLQ86ThPPhAReArDV6BPioNaW0NFqJBmG/oKm32NJqjPl6EZ/
GQUktzL+BNX7rKOKP5QkGHiZkuu/VCH9QPPlTJU/p4k+q6jrdyWBtIqNg21EdF9I/eo75b2SGldn
c5r2uit4F1ATQSYe31YbmcSUU0SpSnFEeo2QIdlB+Lry4zoIGykaK6VrmmteDQm2VthJ5Gge8AQ6
S3wZupMdn+f+JTFTzesNY5cq9T6CP9g046OV5/VOqnm1dDl80nsDccSACGaBN9LY095Q5zc9bch8
mBUc1L10W+vFieziIM/jGQ/lEx6zDWydwIzbQGMi5kyFITa9oMqJ1PewemghsbOgWwOcqVBXBvZZ
RfzYMJtmJOdosf0go2vso/k1MvKPZo3VTT+lt05kXyOCw9D8VikbOpa8kw5qmHpf6Tdi2tTZbtEh
hCZsXbP8dH8t0irI49UlqWlgr2cPjwnzgMnPNG9p6Wsllhx16mBGCdQFqeHCzKgvEmVf6mCOrSk7
xiaSMEvyn2PblS/6fcOOGC3KHhpAmE9JA4GtlfhGkaRKe2Xpk28s1+u2GFTxDdYm8/N4LG8r8scf
Nba4YRSsOBk3UTEl8Tkp9GnxFELyWbUu/St+z+mMihZRviWBw16H9LCI3tota6MGVlx2x4US6Fjo
WfwrLOOWK52+VQ0xEcmsM4MilNqtIJ3PmdiJvk1G9EmO9KnV00+zYZek9FXHrgV3kiNMxUcOWB/H
eG1POX6qs6kW0k7uxhciknCahExBfVWUL2adgfJWlEHdy7kVsdDMfrdR63LmQv0SwSpr3gxmMC7l
S9XFr4s1ImIzXroEhamclM29ibqaJD15ouR8IyGjfmpSQzwMNoNP9bOisCB4wSSJRTqldXZtMt2J
BsJSGEBsmSOJDRvlwm9gS22Tsb82ifnYxlbyOBm1h4EcvZRSzvsWoTSo7i52zHw4V4b8liT9oVK+
0kECfE4HwmYGM87Us49Ps022IFRnR4Wn7c2SThNJfeN0lI0oMNm5RMa1MsctS3GnobAz5W8xsVuM
xTYdBOCA5kNNf6H4Z4b8wnvrMg+2EQutHyIZl2AQTPuiTqAQ6ZDQWMv6qZp35yuSU92oDLBHU021
aO6hGeNKSM9RenemscRdIgSDSvLa2mF/714aThXwjWnna1gpsAoixxLXCrJGy8GnJJ6m7KqiuDZ3
P4aVDL6aS+EbxLMiUCsKa+BzM/wjb16r17jcjHVyqJLlIb0Pk6BShv4krG63dDYd7iwxcR5v+WAf
w9GynQjWIHahZN4paxr5EXEyXkvIHkCZ2L6GkrBemAzGgbra1P01rjx7koKxvO8B0K1ldYYUFACM
hzPVl7N7zdImhttYXK35bJhOnuPo0ONTlK3BOMuva98euh5tbqlvkiVCrJzav22FI5Lxing3ZYzD
C467U2rAzbXECqVo2uDt2GQCQ7xICAxN0nmkzlLwP+FbRhoW/o4VNoA9Oldhj6dmiI9m/510EsIc
jRJJ05fVHeb8kyuXV2dC/VbNb+Cq/apE4mpxpbMqz5zJrmoHH5mXF/Cw06+27lChK/ZpMqn/B36h
Ixl1dIrsvG57t5aIXQjzPOUgmSw/Uev4jJLO4WzGWIjzSYRD5Ud29LT0UeVbMF2/AbZgQmLe5mFG
3rP+P7WJ9MKGO3YHLZ9QXOsFNue8K/gqWNP+4Sz4lzwWl/q7vPXt93d/+qz//f5Hvyr270kU9//5
73/51Sn5alEl/fR//11/+UPdf/7xv2GGeZ/9519+4f8RH/gwfLfL43cHAPOPf+DP3/n/+z//DCF8
Wurv//i3r2oo+/vfFlGT/iWfED/p/91jESRl/ln+/vsf+G+PhSr/A5usiXGYMEOCre/O7T8DDaV/
kIpFArVECLKFzwH3xZ8eC1PCfqHgFtMUWb1rCfhD/xNoaP8DMBBRhhjBVVXB7/qveCz+brCQQIAw
0b0nJ0qaSvzqX32zqkpWmV3qsY+MdGCLklvTnjovfrYrtd/900O5/rc9+J8jCu/JF/9sGoaxgYkD
r7KGawSWxN/yN0iVyjO6x8THyav9wpzWGcy9DfDHhWwitBEsndYVebCDRPJf48YQ2XL/x0nJ0HnM
skGcyl+/UUmL+rQk4pN7QCSHUmQoFe1G9TRg59BB+ad7Kyz2eArn/8Wm/n+Ypf/4py3s41ilNb6C
v3mT0QgKNLFq7NdqghuDSBB/aRdB8EA9nclWp0wwZiT0XdTEm6VA5h+hk94pVXZP6p5QFfy/fw5/
ozz9+SxsIg1hWxElYCp/fRaCZXPGsjD2Ob/HY65VrJpSvd/ykVyDcG2qn8JWiES3pKFDrJJlgaJn
9oPFxOD4v3wp98f+t8+ESXykAm6Kjx/S8b9+KWsotwVdIdLKRaSntGTV7NJr2DtDitlVDqzUr2Ki
Tw9YFFfvdg4BtVeTyHCQ0qPmN2lD/4uzM9uN3Nba9hUJ0DycuqRyle0e0un0kBMhye5onqhZV/89
9MaP31IJJXgfJAhgIKtIkYvkWu/wAsxH9fwUzEl5NFVSZGf7+zCGQjfGfpVe2IjwTMg6AZ0FU924
Y/LFVIeJIpsEKgjXCkQZt4/YxIhnIxflGZBb4vNiaA/M3/a+F6Lxr75OaA6RLNaT5CL7BpnYTYPY
FNOnJqlNhMJE/hHqhXJFWtTxZyuCnzxHInvJ4owb2oTCxl+ODRb3/ge7zRcOjmyoEuFNysrZ+nJB
Iuu9EomvoGxT/T8ITWRn4NjdYwes8vF+KPnpt1P/JpS1GXUdxmFEsTQLdLWBLDCDnnxqlDD8kyNs
/gwT1TnQUthZi3J2SdU2WvHOVpkt0bxUyes2DYwYLHBrNOWzaZbGQRaUu30zLDaKiaiTYZCRtvYi
pVXoitqprKiRRnKX4Xq6LBYvJSoXDzBx/3Iy0zn4atrOZyOoJ8vDpCC0j9YrKFVmJUGYJg3sIi/O
fZHNn9OWZFjkSvcnlOX4bNUTnUG8enj4L9R8x4jNxBPT+Zwh+/GooavINR6Q2R/LMFFNv/+tb38f
CQAXHsT6UTdH4GT9+8hTiLpCVQ3aqqPw0tQuV/FkpDpjhgehbpeVFFMk8RkcBMihbzIOsofdKCpT
fmVrOCnw4ynEO+rXqMkHf3Gc6ECgcm9oiE4h4+U5jNGSf3+jTFFMFdR020Mw3aSBUja2BYtKna52
rXrB+2cRtVqTsXHQcnFYh+ozQRbFBTzgHgnuRtB1N9I4P0/jdOTOeqMQp5KyOTyAbyFMCcxic6hl
ZuskatywOzMPMGthKvNTNQDhfvCA7+PTV888XNB7+KhVYgbdYtYfIoUmVkjr9N+m0PrvIBI8XmPz
+CNvdboRSjfZgcnz98CR93bHsfZVDY8EbgE6yWs9Lc6oax7AuywIa606jx0PB62P8jPpDXFaic7u
SqB897/FflAmCKlDlU/PBe7tZwd4FmoVyMogaSvaF0aRub9ZbKqLUJbyX9r1MQbwhvL3/ah7iw0n
w/8XdasC3bj6gnp2Ty0WZbNnCSHM49y+KMvkHmyj22TJpGLGxCpD+xCXyvX4XBsp35B/BUaVmhyC
nvkhNRf3QEN2J3Gtw2ymcaSBLDQXfEIWAkaMG6hLkQF2WYtoKrsGkI5T41RwXlwY89InAZGqacIf
wUEK4kmNs+Y3ZUKNuEIx9IWCifP5/oTvZRNEmDkT4UFb4FXX0zBA1ZyHuAKGxeX2YvSoRdeda//e
x171fRz18HI/3o0Qkdx3ON6iosgu5023WcyVWiPdVmpZAPjW+buDxP1rHhzZz5w6y4ZH440/uiEu
P5ej5dKtwXTyiuYp7eDcyxZgAXqo/jUOC3BHOzGtI3XTvflAZx+lXJkaTKnR/nbZj5HHUosH3Mf6
bvx9XkZFQdSjUb6RbLPn0p6rdx+nLtdYx8bGDwkkNJDWAVGyM5zRmYogjTTgOYXG+ZFAc/neOfxX
l3qTOKVD6R0IQsl1tz7FXYyykDfFkheTsK0cVxZr+E0WXRFkLDoqCXMYNMjbntFBrz5ZGsDRRdfy
k2ZE00MVOdrBMtjZ54TnLfGa1sztJUKHHVXgf1wEulvGPrphgo4kPF8ANdNBItsLBe+ZFacZaCxv
FS+tintx3o0czU6l+G01tM9p1zqUnscuOkgqO0lTM0x0TlnXJsoEm49Jid+uegRjAi+kO++WmnvO
chRWF14OFANDRIZ7ulr3t9TOAC1evijYW0AMoaeuV9AAED2krBUFsejjL23ohD7I7PkZHJM43w8l
V/9m1aA9yVziTsNj9MaLAgVEbYRBEYR9asAbAusR5nrvW3GMrD2vHDSVuuIKwfXf9we2ZEDuPdLx
cJNGWa5jSCpXfFybpx+5Frc/yljH11dCi9BL1NEPcbM/5O336Am1kxG4KaDMhbWkakIBXk9vbprC
RBspChTAh58wmPt3Qb/03M8RXUG0qIP7I90LRzSKGmQDrvKbhMwzmzdKqCk+ZDoKg9rsfM+Wpf7W
xGX+BZsp/WBmd+MhnaFquE7ATN3crBtbaQxdGRW/nrr2peSwemhNbpfRICneRXfwFrxdQR7f0TVU
gsnvKX/Om9skPGbQKP0QBwtyYvL12z11GY3WJVf7RyUWnzOgsfiRNwfT+qrotl66BMbqAWVnHbn1
rXhqgs7i1HtqHCA3h6KLnRego4CaTo9OOnm/VQYaiMEUsatRFAVEfUINZ86ea9CEVyflCnhqLZWC
szpF/QOOweI/eRUiTz4aqffNgYfxqY9kN8ixzJH+V9TR14+bUqWjnFnq5xnQHloc6EIqfhIZ6p9a
HYLYauKZynDtQXu8v4x2Lh7As7GzJ8XCisQlaD3RwuxhIC/APJsO6G5eTzXer2YNtmhK/cyFcT8s
VHZhHef+IFFCKJUgBIqy2llHW+mkZMX8LDssgaIrR35QOxUBfhtrHBsUYBhYm61/nZ6MaTJ6cRJA
JtVPnbXoXxCIVuHNadZF1WJaOrqNeWSO9pk+jv3j3E8K+DaA/Pfn6TZ5ejb1PIpJQJnxP9ss/8LQ
ZuSCLHyMNFTlUVgpTx0MuGsxQIG8H2rvk9i6rIYyZMOiJrMedOt1AOYHLQpaeqTtgzYb4glxFgcj
pcTSwM53NExbiSBp4FH+oygxtLhxGl3fthf3yW66hl5mQYfBsZwzMgzYUNz/ibfnl3QutDlLbDx6
UW5b/8IBKnxcd1Ec0BLT8QTTMxq7iXgBaO8GuhLFD/CMj+4Cu0HlrHAbR5jS2ASNWncANBhGQT+x
NymZ1fEFWytQNgInuh/ApimrQn88+PIyb28SAkXc/x92k9dtRR0neBIkOdo619w1pMIs8Jf3zygI
Tu52GicmD7X1jEagqdAIJO0klWFfrQViWJ+NQ+CGsUV3B4WVaUL36n7QjT+xLJBiYUKfGYNCXji4
m6+j6ku85FplxoFWYoicl1F2MqI+921LWb54ANXPrrzaZyWoYsg+CDbwQD5a7vK7bSeYvEOZyKFF
gJHJ+kd4dcjDRf6IKimMT6Y5RRcHLsdHO++63/i0w3dHjPGTRaa5dsAgrlVuVS9jVio02nX9g2XN
ZXswM7fXXo9DB0koLtx40GxPV83mhSkcCkdcxOugnUQJZsAZz8nkOkBP6u6lS4visUtoWPWUZf2D
D6PvzAnGAtLQiUOQ2vV6TnptigYlJH5rN+154IF9LiBCvngiHk+Lok/PFbA79RRpefp3i1r8BxDY
jvCXMDYpMNTGwXG8l/5w7eWeYSChRUV9/XuQt2yGRmAvg+LGfNHQxDlPkfvNjWBH3x/67syzKl8r
k2iXb1YDL7zCmNWJjZBl1mUWpvlzoJL2WHtzO8ExgX4K5d64II8YfwyHSf95P/7OxYMuEVaHOiJL
mLVtR2rAAAJZTGozqf7NTfgLmeT+6yTG/kLrNr3qwP1Po0DZ6X7gvTxj4TbHkxL5YZ486ykulnhy
kFMhsFpLkI+XP8PWNg9Wlpy+7WajF4eerezS4RW2jmJXtKtcrYUrKilciYo8QNxawvcqJ/pqCLAx
90e1l7QRoedCjKUDfHz59zf3OGVpJQSJeEuiz0/WImDSl2GDkFmNGOQf3G3ys1qk+ZE/015cm1k0
bNWyKD9vZhOFm0VNYyWBETUnj4PuIL8yq5/sMfnXUBLt0tjGv/dHurdwOCVMl9cjg321uHkz0lgB
zB5x5Q+EqSa+tyDsmsWz08OW1+zvYGoHmly597ktxOGm2duetrwwUxM1XGt7HicOPGzHyxIE0srC
74vK8PG/jS+Y/JgHmWBvAb0NtTkOyzKfiqEvQCpKJSjXFtZJyt8CCSq7c4v78MGC3f2QPGU8nH4d
2svbD+nyET0NVbsw5x4sFoTNa/QmASLA+0nwQX0o5nx8vP8t9+aTUPRGuHqyhDbp18TkfoT7nwQL
5HUJ3ktOEVZgZ97o40G+29v2pFVyKv5EGmJw6w2SQaj3uDbRGKTEhtgAncm5jtLg/oBeezrbfY9n
KbVhxHIo4G3uF2iRNp3JFCLtkIinWRfhmc61hDglTX0BsPQyqMjhaQ7odscEYOg1dfcvOjD9o45G
6YVLIBSUAVJwpmj0p9AJ8E2jGANHt+qDFLz3yekD0ql3dIxLrc1Fz0HrHlOMJg0WuGGI+UB1q4Vl
gEHGjxtNwwWcp238fjBD8ga/mSGgAbq01cFhx9w+cOfJqbAQFElQwEp7Acj13eiS5dsMX/ukzKxw
rW/yi8A88+Qu3XWw9fGgSbwzblrVgAZMA8gDjdD1UlDaLo+wkYoDPSn7wFQnDJwnkVw8QzGRIHIS
JI2q6WCy955YFGl0KmyAFWAty1/1Jm+1KC1FseC1UQ+ueIwhf2B/7sSQNZYSoZR8yCR2rYCf2w0f
Fa2UMjJNkp4TWrXGwWbY2Xf8FsvDLAUlzpuXT48L7oRIShSUdqSeTXL3J2eIDN9AZP2gXSUX/PZz
S1VPCmG0CSFKrIcdRbnuvWrdal2mmU8FStA/jcIuNOQgVO2xjOLsV2o47WMcwR07jaUQ1/srbu9z
UwLkw3HFw9ttm9mwEeimvooDWk/mc9lXxhX/kOQKp+TfBok98N5Df74fcyd7UxVj2Fy4df0GoqFN
PI9BMdKtQVv30Uij4Yr1q3uFoJdf+jqLv92Pt3Moepz+KpRMTkak+9ez7ExmWJcWygIJ+IUgqpLy
bHfoCcDx+qdHmeclQ7H34MTYWUScFWwgymI2YIvNgkYxe0qnklYKhzEayuZoPeaGmpyNycp+uz+8
m+nkwaJy4NPhthydZ9R6eA19toVXPKrECthxXmgtTlFky9JU0LoK1eZgaLeblaXKwYShM/VbuNKb
6xvsar1ockgKsdlDsdBGKwgVmPoPtZo1KLlp87XDtCyA+qyds76svsLLAhMKTetg/+wMnUa2rnI8
mjoNx02yapFCH9SOKlWloupoqm0ZIP4GN8utRHG+P803Z6QcNb6EHocxpSB3s1PShqwVoU3nY8IH
Jh7a/Wyf5hqQ+0H+2R0U+KXXQNjWyb+/yYUR0jM8yjrFTzNoYnMEUVQpLXwMNACLMSTc0/2B3R7L
vHBYqixSLE8cyo3rgJWqodQuxVLMXtSPlnBrX+A3+wFkXPyraengpnpqPk/qNP0EN9Z9MnEV+Fmo
tXWO2gH8eOkhPBUlUEAbt/zZlI54ySql+jUMoj9Y7Dd7Wf5WLkS0w+kE6dt85UVIpUtlIyj2U/mk
K0b89zKo/U8ti6LlVCPE8rOayzqAo6kczNPNlpahDewhZbbmkbRZ9lbR4BKEx4ivdvgsD2mjf0V1
2DoLLz06D3fWGmhDbmRI67v09zZLANXlzB7RtqSTOkdPfY4HBlX25Nv9D78XhW7Way/PkS+G9Xdf
wrECcZMqvhvq1ZXHQv/c1/VRb34nCk0mGjDIS7OBPHkGvlnOqRYaFQVmPGoL03huMI170Ad8dN89
FqSuqFrxalc5uTdjSXBM4NtA2oKM7l7KRknPLsJBB++OnSXA04r3MU7zNKG3TizYBcAEtzvZs0qK
Kyhc4wwvMfdBCmsHWeAmFOVw8Iuyy4GlNq/x9bTZteMW1IQQFJ0nEUymkXzP4qWkDFdE/9yfO/m/
Wt1CpOw4+0mlimrQMtuEGk3Az3k0Ekqk2hPSHmEgMivmQo7LYosaxifIgV+LsdP9+4F3xoi0OQ8c
nvtsatzCV0tDwDruUmCR/pi5yae8BDtv1r2LHIfuHtxzdkLhV+nhESdxvNzr16HqSI3cqNVQy0f+
5ZR2A7o6Fi/j595Lszm4P66dCaW/R+MP6J5rkTXWwQYbwDuGPWj8YA4H2S51p2cRguHBPKJ1/kJJ
tv5uwTyVMPHoyJ1zb6SUjVAqUUHa3GBFMhjHdaEh4SU6988kpGhZRBiJuCH4lPcP07bYc6QqzLG3
uXgxUoiymJD46aTbyPPiq+BTpIu/mD1WHSeYwiYSG175PQrr9Of92HujtCk2AvQyNB4r8u9vskpi
DbikDLbE9/MAQNnNCYyhsyA546N5P9RNArNVnvwUqens05f3NtfHEOCpgYqs56MGol0ndRmeesVu
DwZ0c+rLFhOwU4MKg2nAG10PyJ20CE1LQ8qBFeWTneNbN81G+RG0ln6JptZ+72lGPC79oIhRWJW2
qut4FogCUQnUIYoEhrYTg8SkW65c4E1YB+fM3tBA3IOSo0t8i5TLxkSPVaVH55ha81NXQeJHrgYl
gkrnzu6bYzckl/vf7MZCDQwar3fZPKVO5PLf6+GhosXbjrzqOx3loIdhxtP5Abc9LajmaPhSaPYI
6SyfF39uDFdAOVSQFPMWDSV6tN48uzICG9bJH/d/186y5Wd5QJd4FNDs3KShQRFGy/hdDva4/FPl
iB987HTnx9mdls/vjgUGQM47tWSdmOspsCoznKcSpTFsncEdVFB7irJACNco9PP9UDsJ7xX1x40Q
VCkOcetQIsZMuuiQchOwgM+xVEAjh2sVQiVoy8aGGL65/fJb6xXVr/uRdyaUyJxa0vpc5tp15B4v
xNqdGeSSdtpDM6D7XQP6RTd/aI7W1E1xhhqcyn2cT8eDGdX8dSzkOPAnjqRiXwHIsjFb7Ypg+fiY
oTt4RRurOM/GED42JmBM3YEwHXlm+f5zzOXZLDEQZCUsQda/IV3wzak7TSr2A3saltF8yktN861y
MH/cn9q9jwp8hjod7zxsnjfDjXC3QxoRC1XddPDkSWZoynSfEZhO0UvFt5y3LVwtM0V47/2XHyC1
oO+gr7BNtkQZoXcAzTzh+mFR/yoWZ0Qencg0WpaDctfe+uEuT5UVoBDQUZn835wjjek1Mx6qLhcP
xCkX1OwuQ1b9bY+jd/DlbrMgKABsHbnr0Puw3c2lYASYB9sfzfu0AEBYYXbqW6Mw0eWv7JduHvKD
eLcjI57pgJXhbYyPovy8b0bW21U215LB243tLxG6+WXok09TY06P99fJXiAKK6DswXBAK9mkWqTI
HaurLSTHQcJc1IicWkp9+MY5Okh2I/H2et3sKp2G9ZDK2TOgRyJHa+ca4jqJhRx4U0yyLqb8D4Pi
zOLJ73BdxIdyHQqpt3RGxwiqLITFK72GDHgjNPakQ5zg/fPHhVQeCJzHFHHWoSBlybpobftGmMZ+
1prxCWnfFjCDbgfvDgWpgNeYzmWYdthmTdRKQ9l5yW3faugnPPR9qF1qvaw+Idsz/n0/1s56l0U3
OvpyWEDS1sPqYSWjrIDhVj04P4DOTp+GSMPuQ5EKpEBOLvfD3d7SQIe+ejJDaJM9hnW43CmRANMw
yfScNsSrHT+Q1MmT9xacSPx8qv8is9hZm0F5PGFnStA25QealgUWf3wm0V7DtKsuwAHpZdwflnwC
rd9m64CbYUGJQYfHZB1qGaoJmomuLkWOBnGxxfyYjEYStF5ZH8yl3LHboEAgHNg5nK1QI9dzCRM3
nAT6zH5fFvYHDK9xWDXn/OJOcXJGnKA8NcvkXGEhmdeinMdv98e8t3IgalL34CrxX5+st5mLZ2CP
ToJp+8q0SEWODEkJsyvOBV/1AuZXOwDXyI92M1x8Vel3UA0BaL8e7lgN7DxjZgOqwvqZhp1iI0A/
Wk9u4VZH1b3dYB5EUBtuBKyuzQpqeKBmRsvgpjKnpzNG0xUTmPkCjDJ9b9ubxcqecOih2QxP3STm
0unxmFqwShlRLIZ9ZOjywtD6au6KLxzgKB/hH3dw7Ox9POg38uDh3KFcup7MLlKG1k3ZIc3cZhd6
RZ2PSzdKV5PQTkOXqu/Pnrz+qJLQUKQss73lmi65WU8YZN0V9XmwnQbso6lcPbWKf7u/Lm8L33JC
JXGKAjDVmW2OKQ28EEXCQrFNxZtOg9bnsN7xOn8ygTR/dLA//GMSXIxUYBuXSRNdAIUebWNeGAfD
3kt3LB5+DuA3l0vFepp5r2bhMBgMu55TOrZo81VObBzcjvayj8WekLhHni3eZmcoTRuDlhgsdCMj
1+dFlT1g9T5gQTUPZzu0Br9NSufg6JWH0HY7UjqhcsFtm8r+ZgWZDTJ4Vmjzlq+xZjBTHYQ66l5n
hJWVUzcjzRwhJX/1YgxJ7n/gvbUrXxIOSDtQidue71xwNorGsHzLjQtUtcsGqahZOoXSZR6Qo6DK
mB3E3PuQPFFp+vJWs1lg6w+Jd5KChcZs+SCOovOsI/2JVLF6wMrayzpvo2yyTggyO8GHhhIfZgYB
FrADPpLeckqi4QjcsxeK8jxAAi4aOv299YBGo1HdJdEsyuQGWDA1XLBiAfBf1lYS3P9et9BB5gtG
M69O8hvUFLl+39xxlwmZPBdvEl/Yca/60ySdHSIrdH+gUF+m1zSL9cei17wcMyqqwaE9gtwYpVj5
/V+y9xVphMG3l0IBXBHWPyQpjb7SNEqolgFlYug6Bwsfd/l+P4pc+dudIa+INE+BSXM1XUcRRRhG
nhrZftXVuvmQD3b4DM0ONaqxGzFsMJu4/xu1+7zEhjBsnyY0dquDG5CMcfMbeCxB6odij4DR+jdw
LuZ1tmS2n3uYz5fdtJxtZxiFD/CqfsRFB50muzSKg22ytzXBCf1X0gA88maCjdSqusilHD5NaHIJ
Gksn7HkaKleDga6ZHiJVfn+y9yICTQNXrHJ+AgFZD7Ss9CmxUar3y0q1P7eqoj6MFXk8QoEq6BKo
nwcB99aQhBXDIrNIPq+L/c1iVpQh7EXS2T7P3PQ0m1H1cfSm8M/7w9rbnq7MNFQyoIw5m3zT5JHp
oIhj+4AajVNuRm4w5Gjh45Drfb0fam8GqVh6gNahDHGPXc+goaPJPIwkcjsOYeRaig4PV8GapQbB
L6ZiPjgTb7UfSAdvA+rrgJWO0hnsM8vvmmx4xm7P843eLE527+Kh3KA+bXpjdla11v2A8d2f7ijs
wPZCZA4RWnq8P/q9X8P5TCEeJA3VSHuzW22h4EVs89hamrL5MwElixShqLGhSRSr+FWNqCsFMeYo
UK4yrVBYxUnxgmyFQiGiVPA5mRe09w5W2c73x+FVyj/IO6hmbucIuybNnbjbz1Abg6mjFtoJ+2We
KucgO++s51WkzQZCxUoPbUEkhA+/1yIrH6dFsQ+eKvvD4Yoi28EMaHPaINm3qAbyRH4orPxiipnr
Jt4lfov7ysHy2g0FvlGHZMwrWt/snMUqq6HvVb5nmXYPGV2Wpzprvi4GqvX3l87OxiHB01px5FOd
Z8J6HY+pV8GcpyLgCHz78hGpcRXY28V1cdQzrDQ9iLeT04Hj0OIgz9FaNzdfqk8VtzYKMs/oQLpJ
Wsc4zVqpXuLUbRB/wjv7DwfZ2aMq3+4wYY65lFigHGxrt9rodc6EU7yPjRNGIYaN2qGm8bjMlvCj
KazlYEfuHJ+0G2ndy4oOzLzNB0ybWSDWu/D00tKRGgs2W5boEeJhR5Qnt+yLRxHN7ocxMdtTjPrJ
QfzdaX4TXy6wNwk+HfquXkiI/miaywWVzyxoc9196gSgfgMs+cma0yMSwc5tmrYurApuJ7QdtncG
V42m0pxy/OCqtr7EDtYHWaWCJ2i8+NKGbX41tKw+odWkH+z/veFyJ+IeT6rhAJB/fzPcOa1F7pBW
fMjh6EM7iEsYfWKckrkSH5esbxDCbt6Nu6J/TdmCghn9Tz72Jr0B4Mg4pNmkqUthkMcC/j55mb6Q
SI8UTPbyASUSCCMsYZ3n/Hp8xSxyY5ipey52BAN5sLrTjH7PeaCLcDCVezvlbahNlpsHWxus3OHi
tzCVbpNql1wLtYe5NhEy4yJ0vp+AbtlfEgbAZL0ep1RBNxnIiWKlpXbH8zIMlV/NaONZkwkPB6KQ
aky4xEV9UgU+gKd0HobnysDF1M7mJPKHFAsYJTHF9yyyMHXr0+V39JedH/d/4c7hwrLC+FyqioBg
2exl15ibHPkFx4+KsH/hZvzPGDXN9X6QnS/MscIR/lqFoma//sKm2vS1M/YOwsfw+1BZTB+nrEYi
P3GOyMq3UgMUSt/G2rx6k7mbvD5EXcieBabAnlgczVfscv5Hj732V9JMnfYJ0gC+vGDss5/22JrY
FeFbjG8sqsrug0N7wQmKqcfsp1Zs8e6TVuoQ0QyiTs0BuE0kjqcgtQsqxrdTpXsaFTGdcoG6cDw2
7sFr9fbj8rrgRILyRFWHO/963hHmzlQ3zTEXUSz945giMooKaXdwE7rNjFSZuTXI1768qGyup4rd
GfGipDxUuaSd3Ql7XW5j1HWyfJqhPdbl13YcDV+n4/BeHBHPJ15wXL9ozdJK3Gwv0cFToZNnYaHN
SdBqeo02kTRk7/LMf+8aJhTNMtI/rzYeF+u5DJswN9K8sXzHK/MPWZyqlyXsC9x4lG//QyReFJKy
5Mqg60gSjz2hv8JX87DbLW2EemFLc62dNOPgKnZ7tPD/537EnYEbyw2RQK0qYOR5aPpOWKaXqE1+
ks+6szOlKTf+bMQvNTtiL9zm4FVMc/PNMGpG06Ml5mgpg6+6ERZ4tt6cEqy9z0k2Fgdj3NsEb8a4
XZ4YN3YjvRzioWcXLI7enKPY8A529e6oOKVlpZ1351adbhHOYpShBbR/GDHW9PBpwlTVfqiyZboo
ths93l8ku/Go1cBt414Lw269SMYxtwdkmUw/Rnn8iza37tnV0TFqENj1I6s9qhvsbnLaktRkuGOC
xl7H67siT6iTslIytzirVosAVTxPn+CYoxiu9+5JUWwsCoWRHhweeyOV9E3uXHTAbl4mtmjTsU09
07eyLrqIdOIdqnTlRUyquGqz8vP+xO7UwuCu0jLnyCaj8Bhaj7QRAw6CBrUwPVbCK3Cb6im0ugXL
2BFlKivvgxDNQ9wEYuVv1yh/aJl6VPrbGzKgVUmYsaX62SZvc5LOQnMm3t81CvWNlToRzoqKdW0R
oLjOSnYE87k9oBmzBgDMoaPOA2Ez5r72MDxo0CzBOQvLIRfOd2fXcyDC6q/707s7NIJRDZLyQ9sn
UpMndt/U1DIQFqsDDJzLh8FB6Ku3p/y50vToYPXs9BqIxjvdpbKJrvT29mzoYhorZFTI2xKaFQ1o
Rhd2Si211x90L6mvuRLZJ20ezU8InrWPhRerJ9ylvYMDZC/XclLRMYYLBUBL5qk313gdcGhHt9Hi
Ru2EPEEj/tVh6zU0EuDTwOq+wN5RuoOw++tZFnddEFNcRjeLKc/6HF9wLFN70XkUkkWrfxktI792
lEn+MXpF+Y81o7OQI5n/WXfC/nEaleGoKLe7wkA3SGocigtbJq6dtMa0RDV1Ry/rL0WVxT/xF/w9
wvnvfH+F7UaS5QWgay5shk2mgqFKNSDkOlJ0rvElnNF17k2lvS4UOA7mdi8Ul3q5Qyk30i1ff9JG
taNZUQmlz+Z8SZATQPAfm7c5yY9O6t1QMvsCEuWivuXVR7VitmNCVkp5hZ1imNU/lixL/dAekn/u
T6BciOvKNBQG2tXcPQC+IPW7HlWed65YUGj34UqJv/Q+4Xwx4yMq6E4iQFYHtCtwUIlR2sydWLRO
6+nJ++kYi8DuhfPTncTwotj6l66P5oNB7cwfclASyQshjYrtJpyej9OgKabp53MNISyzcZ6D4/uX
UvUot9yfwN1YkEAA9BLyRhAKwuloFmXCsoAHAmdZd546y/zb8Jbsj/uRdk5lzmOebzzQJTJx86kw
ZkVGzeEulfe1YZ57y4h+w1ETlwkkZ4WBRrGbAFv0lCe4vePB6t/LLCbwbFmV5TPSzF0vlNbK9Lqd
uROMqpOex9QUH9qkM33FVbqveZYjqeCkWDFG5KWnMh2Q/K/QOLs/BXuTLTcFqwjdJPqr6x8xVeHs
ionbcqeYHeYKelLj1A7JBBRC3R7klr1FK7VW/1vdo066DkZjWh/VsOCpk2G/G6X0Fh5Ga+zOoh+G
zLeWRpn/h8X0NqRcAm+OjSmeB7ebW8v3zKG7tloxBZ0Wu59CLTmSx9xdTTD80K91eJtucZnGVKlx
3vBcxP4aMVWeW83jBE8JtzHXUXA7tbM/wskR3xR71A6uXXuxUTJwZYNIHtibYdLhGKuGhOFXRaK9
eB5qKZGuYRZjCyOgtjkGfVT8lUR1fvBJ99YPi4ejiT4r1TVvM79LtwzUZ01MUB310Umwyxlyw3ys
pnkJ3r9UIZZDDXulJNubHFSaqJ4sNuVou+r+UzqZ9bmw8/YR4ot1MKi9dWpqFNe5qnsIx27eWAq1
bRTwKtsvSK7+0A7m52ESsBhnVSruOH/fH9jeJQuEDI1+eN60brcFngnocJpLhIzbhDEOPqK+xk2K
AWmol397FGu/zrD0fKWCcJYoo/VbMdM6zrDlPOiq7pR/YN+SDmXJXw5+kw4Sb9B7W3C/xO8velCE
Mr/UFfD1RWg/63qpKc3byXNjiuhahoA6PbVQWWR2TY0zQyEswvRYw83gdH+GZGLYnKmkSNgIkJAA
122JaGFlWX04cnzjQjeeAYk4vqpGBu703BmGCXIaEpRHEtw7B/kq6CZb1TmyhyE1XsnVGU6Vo7eP
Icjzg2Ngb61JFI+BsRRXzG0FsQi9MBnHxPaTWv/WOzinLh04AUtNX7RQLX+7P5FyO24nknqFrIQT
kPLOervOij5CkdNsXw0r7UFNIv1B4D77MdGG4hKp9SQNO9QHI6b2N4ZF8vl++L1sYVksADBDcD22
YGDLSwcH/AyorAQJy7BN2oceO98TRtLl4/8SChgEkHHuLdv3woLSV2tKkG5dYUaHmHoZ8OJvPqUa
HrT3Q+1+QlglVJy8V17melKtMKsLNEfpZY8JDZ0y0j81/aj5CPUhH1Xjzng/3u4svom3WZjIN9bt
iEI93uoK9p2wT0484ZbAw5XlINTu0OicS9klOo7b14/rzsnUUtDzI0RAnqlT5BMeqrW0yy6b4YNl
Ju+WHkXrgGIaTDzSEJQZOfg3B7ZdULCLO0r+cLudU9En+kMT4tPipeG7qdSbUHLwb0I1rYeTPZZn
PnBE+yHR+t5vm3I4qCLvbTkKTHTfqSJTFZFp5k2Uth00gZmh4xuK10qZecx9slDznnI9Uh+tmAtg
XnsY6CZL/ZfuTe1y8A13fwBZHQw0Mwu7YPMDwnBuEbe3fYREXCxwMwAXxjB4v4rKVLCDYL/bxqCc
FSXKfc1NjoQB9pYrFhw0wzhK0eTZnCmViS4yFzyZ4fpyxkCrLsYHN3aN36clScODo2J3tJJpxGyj
ZrEFR0IdzUsrJJreahM2zGP/aUFa0487RKvsJCmQasRtzqk1+8NiTUe9mr2LGJ0CSt30rSgIbdYU
7UCtlE7OMBDjIn1Qx/Jnr6bK75oVdmd95ONmQ92dRNG2Bwlv9z0h5f6pfPF40rc1xslpe1VIWy1P
65d/BnPqzhTiq4tbDR6uyBODViqBG5Dtgk2F8kE1pT7qZuwdmtLkgC/NN7e3xCBDaSHGzzSXqWF9
avIQfcwIv84jO5O9vETLE81XKWoBvXS9pvMUrZBUBY9uqe2/Zt5q57jGmG3KzS6gUnHEud8d1etB
AjySXs12CZe5m4Qd6MjWFOlpmeg82ct8VHrZW7ryBkCtDWI3l8H1oJQIQ62p5+Hb6NFknJROzB9E
js7leUYMLcHBDrO/gI2O3ipPZA1jNSef/gc0I8czeHeaNEgAIemx/hmIAmN7olFpw6Q1+qFy0mBy
NpZPSuVgPh1NDkYjfX1W3cp4MIu8uhh1Hx5g4fe+79vfsE2aatokWQt6M5npNCtLLF60ttAvWY+T
qQog/nL/SN37wGQoB0obPKUbtrLdT6btRJSMzaoaL5XV6RcPk4Lf70fZy4SUGtDyhWZDnM3BPcZU
LWk4Wv6I28Y/YdeYxYNb5EPy4A3hcIRr2UtFrilr8bBsUDXazKHWO91cYtvqK0YqYJnidfdUJ/i6
ndzYwIap0xJoBaXdpdFDh4D0UcV2d7TcG5AnJRmgYbheR6YYh1xpBaUFa3TPddHOlwXMEnSGaTx4
t8iJ215rWZaSToQuBoiydahsnO1yoXfjL5ZaRA9a1nknR5lLvwPLGSQos/rZXBxxKHajvnaGdfor
N4umKREtKmTnNrPz6lrZ2dcK1tmjiijDszIiH1hG7NT3LyGKcBSCXwEm2/Z3ZfIYfS2OxdXUfxCR
uvyhDUl3gXF6mGT3NoW80FJ2N/BP3fr+UNucxshBcSwX+GJWyOp8GLUqOth6e8tUvtjAQoEOcrcj
GnJh9ggKW35c6ca/VtmWoy8Qn3+ck9L04RUmTx3aa8CF8vGAmbK3Qkm1gOz5h423OazNPtJjC+Kb
P/UxZutxrj+EzMZTJKIj+ZH9UFAYuAGhsbX1A/O0BtxeRBkYLbkimJ3ur3YKhwBhhO7gArQTifck
LnJo93MSb5OMGCfNMzPwnk6fmCe0YsKnYXTxIDbt3nh892pEd53u9/9xdmY7UiNd174iS56HUzud
WRNFQQPdcGK9NLRnOzwPV/89gfT/qnRZaQFqcYLUOyMcsWMPa60NE5ji4dbFdLE2zswCsU/9Eqen
3tQURFrd5V2Sk13eNrXzImAKjBNHhD7blotrmxCijIwaSVwPys+MaQ9Ms9WTb0PbOIBqyyOA6s5j
TLtL+k80bwmr5LF9FbY72pSnqo1L0Wq3Ut5PpaJ+EhEyaX4xdWJ6yFJRuMwpbU1Yi6tT+Mo8Lf/c
XvPOBfw1GolKOOgQMrDr3+AWsUGwTOVnMO3s8+gNa9hB0/x528regaGwD72Twgothc17365kr2gg
EtxoEVPy+in9txkYARoRhhzkQnum4AlRdyBXxodtNrWovY7hg7PJnPmkvTPcxn6pYiIbWz1Ud9s1
xYvABEwwhzRLr/duUakuzxDEGMIsViZmRsl9PkDlHpw4PQhWdj6T7FN4SMZzEUBPXZuy7XaATspc
odFI53OSFs4ldahq3P5MOxeAYAzXTwdLqv5s0jhzcIGUyNeGFLkPNX0Qf7vjVP7rKd13V0/777fN
7eyf1OSQc7OhkxA/XC+qdZ0iqimtomzSiffMSkKH1xumUNemo0Blb/+QHJGtLGZmaVsYEo9Pb2kr
zaW01bU7Rn0PYRPn5sH+7VsxkSzwiEnIR68XFDV5L2jhmkQCdXVHSKI/uTDn7v5g23gZgXhAOSAN
vLaSez3T1hr6KTFT1s4M9l3J7kf13ehk//t9SxBfcPI8z4jjb9ZTqW3dozpD5b0zzWe1WvS7eUnS
ILfpcN42teMLbQT90CVAGZ2ka2OqrCp6OR2RZKUVjESOheFrkZLcKYnzj6EUiekzT0W9a4cZeWGr
I569bX/vLKIuCMESXyxb09ebSowF8aoiOocHrF6gcH6uzZrSZWKsy5fbpvZOCTYYwQpRiOrhpkCq
RlVelkgGnMym7aTY/IK0ROPpxcGS9rb0tR39ekm50KcGIhy3eemGrw7jLe/XxW1gOGbFuXHW/jKW
wgoTpY6YxdwdjfbY3VGZ64BQpu68dSZ9Juyp7/D561QVTzpzLP5y1HXxrUj7dHtD9yyZUhmSyA4O
8Faubl5XuiapTgNuyPM7RuF6H5OOLB3RXPtgT3ficdaDTAixpIT+yW/76smevdmti45eH4oTxQ9v
MNUHq1fz/8UAGh5QNyufrdkY/+DC05Sgf+vRoLC2DbAOmESRIad5WrLc8JOepshYRf2dB9LgdHsr
pcvdZDnyfZGVFYQfOaKb9RmaaFcDpmTTzyQzeTT0l7Sui8eEQeHntrfEC4rxyn+emh+VdfYeH143
GkOAqqAeb0y3ui5GJUnobeY6VMaahk/lrLnPG2GEnVq1B4Hl3lIJ86hlSBIa7OLrpSqp3S82wTmg
fd26H1H28fU5ak+VEXeyt6j7dV+1YZr0Q3h7k/ccAORGuiBSpw393WvLI3yEZuXqnbDXBN48J6Wv
elVz4L33zBDLylodBbc3al5NaWZpKWTfPS/N/9XMV7iIQlsOIpO9G0HIIDVZ6U6wouvFtAlEkjhC
j2w1m5e6zK2L6Erl4gilAq1tiSCLlPrgQuyujOeIc4pYz5vRWr0wOt1MWRldweI06bDPx9X7cfsr
7S2Mxwi9NzTeqcdtv1KtJB6dJFRldJWWSz31PiKdXUB83vlpUQp/qNPhwL/srEw+fhLtC/H+jYAv
wtdqrS4K9AdrGEbfyVTx2M7pfIDK3jcj4cSE/CAKN2tLk5jR0QX1emYTKD/FYhWfNeEcddN3rdA1
BveNOwGzcH00ktKgKZHD3HeErdzZsbJkfjMM5sEJ3Hnn0PGW0/qoqgEn2yzGLMdazQbacJaTmc+V
pnyP0PJFtt54KEBkve/b8Zs6M99BH92j+szO04OmI70kKVuPFOFmiZoAFFFGsRRfi73HqmtQlDVz
e/ZbbTadg8Oxaww5Xsnr4g3adlYb1KpbM5VtnnLxXtSod0LdKmkXq4Oo5/D28d81xm7y9WDqEgFe
f7yxi+MFjKVzqhvxE+fY/MXsUYYdrOkRu2jvmMBmZT0EtACFNpbMTqmQRojoZ5RNe0aTZFr9hZld
Rz3NHaU8ILQUmSRRF8exJVsUk0rtruFjqS2KlWLRk6dRVF2YLs54V9Tw907FtBqnxk6ZsTiPsf4y
ItB/TqnNx0E7FQ1kSBsV79Ptrd49wGCJKaQw6oWSwvVWayj+K+sAw0fnaf2Wt8nwQIosBr+Zh+jM
frge0jRo0fmNoeZpYOelaA7i773PTYkRlI2s5EJ3v/4NddZAd89b4BYkAu+g9g9PWWvP53bSD2Pt
Hc8KDh/dFHCZ1MW2sbaWWtFgUNCgapu493VfK5fFGtrA5sj9jVrgHOhx2v3BeSZHlyA0Ivk3Whtq
ZneOUgIqzDt7+aJPTK71tGL4VpLQ/ME9pR5NBc5ldhtQqeu9bAE5F6hH4xR01Ln9SI+c/3K9KKvL
0LSqeb59evauDwK9EFrlAB3ACNfWRkZmZHHM6UkAZ+cvhStQqzYbZ/kDmgYJJ1oMAIg4IFuPMCD/
opBBwRFbxXun1dx/G+R9/ru9GvlrNwEoU87gKaE9KOvPm9XEve21UYSPU6kFPyJlr71E0AGDJNUH
BofP6VGWtHfwTeqKsv5ArWarc8X85tgDNIj4gdfaZ6MERpfl/XAequhIfnzXFCUcAmsaoNQHrr8U
relRY5IGDG6FoWNdb+R37diMYe0mR2imPZdCg/r/m9pcZ6M1nbptPETdDPgJvU2fwp77rz3TNFF0
nj1/WrU1TMy298vMEQe9kr0jCVgPLTTwgDjcTTJd95mlW7S7TmZnWh9yGCfncir7gyhwbzvJxQiV
KF3yCaWbeZ2LFeTQUwa2Il/i9m6JFsauA1F8Qk58Ot8+lbtPB6RiSaL7ldJuPl0W12DmmxhUUaNF
1n1bkMUGujq2nq8gyonsahPjn+eY8vGzvcZMTmG0Rt349mJrX0H0zxe9aqYfU28q9cGP29ttOO2A
AeA1kUFtvnUHianQDFn3N0vxeanBeADy/QPQDEPmKaEBdZL5oXG923EiIjfXYM4PrRaFjtn9r1Yb
5S7W1j9xn5ISSeAIAony+LUlIvLZmnSgkegPM8rCLlsEDgpVYzBpTg3pQBFg9xRRqtM0hLXIyuS/
vzpF+ljNQsul7JzVJN88yoR3WaHqn/KosA9K03vvnpQ7oXKAAAHSqtemVHgVSV9KlAxM0lAn4z1V
7kR9Wl9if3Km+UGxE+Xz7aMr/6dbhyplnpgIIof9bWuS2lIlJkQa7mLbJ0+zJRwf1yoqv/E69SS6
8QgVt2uQaITE6RdEZLOhEQMW3LKe0bRjmDoCIJr3vXEg9oydkfyd1MZRg2h3V38pH3MypN3rXUUg
R/EWlQ5bzADD58Lorc+aUg7ncTUKNE+aVA16RO+OosndW/fK7MYjWDBbe2Y24WEnVQ/atBA0wsQR
qW9/M3mbgLvQ1NjW/UvDVvRECjlUJBpknJbG/FoLjekAagsjzsgN0T+/fWL2boRUy9Z+5Wx4lOsN
zdu8G0H50LJMTPu5W0ojjCfTeZe7bnoQde5tIlhQaAEESvRmN6ZilQEjM+2nkzWkeeKXKjguH62E
wzxt75BQ12LoEvErZKCNoYVuU6WV8Nu7sWbKR2336znSpkaEs14xaL3w3NAbmv6f21u59ww7YGAJ
aQBMkaFeb+UApifOya1OCVSWS+b2/f/WNgOLkaTGo2Uo9tkGNxGgKd/CezW9A4ezh/qm64xvg5dJ
veRNBl4X2rSCwKHD2CBrB8GmfrESRvX5TFnX2lO7jtNTbwqmopvDBPByAho/+WJwTWRC3KY+6lHv
fQdA6LgjGeQxZu56Q1DK5uMWMtqqC+MJPHd8JmXOT16vVpm/Oo12QhWoPtiHXatgN/iDBwRkem0V
lv04DT1BZWaosqJYGz+zfM4eEXBcn+uU8hv0yiNp0d3N512RUneqJDZuPj6dKKZKoal3SkB8nVFp
64KuapMX1F+cIAE7/NUDo/dU8dgxB0K1iRWi9G+3Q37r9incu2WSfsRJAHJlbgME3UnskSk7bPqY
RBdyBSTqVOMog9y3AvUeDWHKqVumkzIXQHcH0nh7WrN7Q5+KJzuzlAPnJN3q9jmTgjacIRrmYDqu
P+WcKYbRyvzAm4qOqottX7I5ny9Tpq/3/eDUfh0hfW9nQr3c3sUdlSvZIodERW4CRG+btjqDhhKt
yF2s5sOL7ipqEBXl8gU9+GkIFdjewyXPDV34o+VOT0w2zdFwkx+8nK0Xs9GyI9jt7mbQ8UDkTEUa
cytAWEcNsg6d4xC7RMt3Y1b1FLCXy4QWXSBt+2BqMRo4rWE+IUl6pDG09zSRB1IapYpNb39zlZkU
rBnxKmcdROWQPSuiK05JpSvvYzNvxq9qEptH6927xzKr0FUqOHJc5PXHJ7ZKrW5ivVMUedY7vXec
DzrzCtUP+tzoL/nSt2FnNcZBOrOzUgD+OCxAt5KgK0/+qxAR97hkcMpQTne07H2hc321tSx/dK3y
92qN1YG5nUeDaQako8zH0KQy8LW5Ja/zhgIU52ww7JdiaRkoBLH0mx1VxhIso2c+olijffIqOSN+
VY70pfeWS2nmF9GAY77V6VyKNlb0wnRlKzYSvjIiW+DnFFC/re3gyZDKXX8c3C2ZEW6uNdk3EhdS
3sx6c7fackFwpe2d09yJ5EvXjPrFmfL4BfaN/SPNh9Jf7F7Ufmop343F6E9I8+sHbnLnNvEbAOMg
5gu6e9vt7uyM6QrzQsXTqdZLawu0BeCj3UWrU/q2DfUONrpTnvO2zA682k7IRfpGTx/eDEnWVgFj
KC0boDSmlzJdPja9cL/AXHXvtdVz/zvYanla32w12Gk6GrJfswXIlAYljwRxk9PoieyZMMD76TB7
dQ68RGfEbJRpek00kLfPzhQrwl/UStXPaczv8ys16+owpamEoGJXJri6VhdHH2L/F3ISKB3wcG47
x7YyJOWQp8jwRs5SMPKmL5+oHht3t3dizwzlMokI4T9mFVzfs8aqS7VOOXNalCT1aUlr0HJNsRZ/
3bazd5/YbRBeoAtIMzfRhzXUWe8Z6JIB98rjQBuy5pPa6ZHfk6yg6xJ/vG1vd11QW1BwYKw1/vJ6
XZqRV4vrElSn7lL9A9pA/eHYwxHWZXdVEvgE2Jg1bdWvO1GZ6uKg4lSu6/Rs1hk9DyS4T43i9B+Q
qzi6Iju+H20Ck3tJmQPYxMb31y49vyybnZOYBqUIVDQ3qrNhJX0cJOtQxpdaA7weMgw6+fv2fu5a
pk5NPuvIvzYPnS1ca/E6cgdXybNPixnFn3grOJi6sHn3S42KYa0sp9tW914B+jxSOoY+4Jti4dgQ
hCsZQbsYPWMAGLV270Sux+8h8MG61TJDac5paiQ/kzb1koDW6/IHlRhkqYEdSBle8G2bPbdXrULo
m5q52WkNzSa1ir96Ve4tvjk3R6yavQNFGQsIEEhZhihsrknnWQNBHOFVXyT5mXmbuR/ZS/NUxdH3
lYT+YH/3virqXhSaCZ3oPm1eWdeYJp2mrgvH1XhaI6O9qwb1vbVUzcVbAK23Q3OE99w3Sa6LHAD5
wJa4EhWKXVIgZHYQ8mLgm6YGNnzvLqg0rt632s7KRyYkWQcI5D2rUhUISAXbyl29dgd64TL2LVHp
LhmUJ0olUULFivv7eM287zbTTALmQh2Kuux9zVdWt8GyjaQwYmZ0JZSlU188FMDOc6ku35bKFGpA
6DPp/jDo1DHs1H5W9ME8N+g2nrR+Wm2EmUA52olqfGYbu7/irF6eGSLQv9y+Y3ueEm0tOemIcYC8
+ddbYyhL3NU0IU7JHK+X2qui526YxeW2lb3HHd1ueZldnpptYtQukZpb9IBOTEAAwVxWZqDmtnoi
huvPv28KNgYVRtpr1MXlV3kVqWoqU5q8nkhV80aGSSuZ6WdUwC6IT6UH92dv74AoSKQjgqZvJmeU
NkFalbtAerMiPzOOSjkXujMeHN69vZMErF/ATRAE8le8WtCc5QzENmSVrVx+AsiL7/R2/UYt+AhS
smeIdJKoSpcjhrdT9oSqDaJoQKspLY2zKDemwKzQc8pjov3f/kgMKYKNQMuOtGnb4qrWPCtGCXWs
IYU+ooifhzq48wCqYnsQ0u6sihiP8IYtJHPZ6hmYem7CYQc8v6ZphC79kJ9rSuvfV/Tj/8AUGTmY
OJoQtAk2XyoeUQ2YIPIS5TjiQmE/CZ0UVYMu044qvnvdGPI/ycOR2BWEcK5PBXlQouWZcE5FptYX
TW+UIGW8ZLiM8eBX1JiDOXeasHPHxY+WGDpdqTWXZJ0rP1GH5b6rrOIAUbPj72h4McVUSoDT/N08
J4tbFa1esXx1SJtTb48wsGqN+Fi308CahiPJ2V17aIDQI7UhR2+DV55sBqQ1wDOSSVHAj2rWGi7t
bHxZjMi4i5JWP4hi946SR43BZJo5LO3tgIyhM5A9HImClElMP7Osju8nIoFwKr3mANDzq8OzSVEo
IpmyKKzJTHizmflURID2eLIUrR7toO7Z2mdFaztUuOitf2BctP1fqnftcFJwp5G/Elmj9oJmVQNf
MJtHf7FIGE/MS4F6PHWO+EgsrDlhsral6neWt76ICYxjIFZ9/JzBgqj8NS5guMPXSVq/IJZPgtJU
queskIojqjr0uh/HjAn5UWuzavlMtB/sc0JQH0O4bUZqek3TfihWMfzU57ZQ/F7YyJgtS6U2gdr2
9RIYSZN/mNZ6EBek9Aw1zESnKye7Ldu/sky3/l2b2v6YlLH3sU2idj11yI0d9RTeRpayh6eRq4KH
4G8ZMLzyqeaA+IiljcATXF380zULE3NSq780llVdPAddTuER3fZZpPEcqp9ue7+3B1da53UiBJJC
K5snamDkUSRyeXe7KH7H3Ia+80lHrXe2NXZmMCW6++MPLIIsYggY6sW8wNfrzRfOjeZAWnZxyM82
KJBgsY36RXMSEXaidw884duAizoriQrqsayUosa1vdqzEn0ZafP1zHdDwyTpz4bu9kHNbAAyaG05
Z/CmDrb17fXEKB0iFMah9wLTuDbq5VlcGni9k93ZxZd+TXVqkaP1HIEcPniTpSe/vp2YQv+HwiPF
ZJCf16bibFCmJSK/TLiMQZkq0fs4U62Dmv3eOXltRf6KV6c0XYw5rWyq52JVnIeiqYYnJzeKIBlV
K/MN9I/+5LPRgwLOB9GGZ/PaYORqhTLh4clg+z6s9bUIAJbPlyJrwXvCcr3PmET527EAeylBmBL8
JntE10ZhbxoWlB76Un3SfbTNNPKHaCxfpuaQnLJ3QpACg2OBJCnViE0yVzdD3ykW134wK9RKzLEJ
0JK0fdRhjlSN924Ak5KlMApKSjzV16sis5DCFwC84p6ZydVoeQFNuegzEu3inb1Olm+75RG1fe/A
/GKVUzWlO7ANq9K1MdpVZytTwIPTZdbS9sNYuHqIVkDTB41RoUdw27PsrlOqiPAqosjlbjypip5H
37kACpsm1e+ZADue4Co2T+UC6cdgAMcFXYL68idGScklQZda6eb6mb2booEE7KUr1Bryfv9t8Ii7
E0XpA2XJpyCvtKOFbvcW1rMkxhDawfTGbW/ODiIzMBTzfA2pxFanLo8ZXx5VSSBKMZ/00lsPSnPb
J+qXPYJWqAD4T2LX6wMU5Z2nLmO6hlPetx9kz+mS5dPwLY+W5gHsoHsRWax+8Jo6CnStQePn9h7v
rZcl8zpKxZ033tQRA50Me2a9TvLNydr5Qwqt3LfN6b40kunnbWt7q6XIwzxM/Ddg4s3uClLTNaG5
FMaRzqyjpUkeMlGp1Vl0S/OXqgi4eNrSfo2GuXjqZ1f/dtv+7mrpEcOvhRpHBH+924z+U8a2G9eQ
AoWL9ISVn8ykL97Zg6b5yjIcUTTfyIjIz4sgIHpkFPJoy8sf9Mq3T4xZHCMTzmTeV9rdOq3OD5mU
Xbqh10JzKaeTIhQ9HJZGfTS1PPkrAbN2EBVs3SG/gbvjAAhA5hYY6ubBnOlqdHzkNTQLbzlNwCiC
zMqKIIOjFN7e311TnCTyAxBa1O2vl7tOcanXNE1CtFGGZzMp1HNfqeLzOFdHPMcdU1wXLin5JR3n
LZpx7VPL7TrGfQBrtD/aRklqMOXZY5krB/u39X3sHxUTFKl4S8AVbcfGjnGmAN+I1VAv7OSkqCv6
f/OifI8J658zpCYNvzLL7iAq2FufTZJOaMofns3rrTSogOoV48ZCp1OdIEKFxo/ogt432eHcwb1T
CqKIewF6Ak7idoVRzxItTVnD0ZNsj9mZFwoDmX1X0vj4uhh58e/qLg5ivJZ+1lbhqojhoMh44It2
NlrqoUpaLhiZN1wNJn8Mbtsratjn0xclNpUHixoaoqzVck7WkQZND2frwOjOPhO/yiISQojwUeS/
v7qha2kVulrEWkh6ol20OFbOiTWnH2cy34P3bMf7kUzRRwAyQO13S6krKyrvmp1rYaQ1bujy18XV
EJ1OS30JG0MMT56LRCKDOKpTPcz5QeL+dqVSWAPWIBPNpR/YXE5DqWdVsSotbJltcprLOPkn9or2
tMTren/bD7z1s5LtTNIlp0pQt9i4vbRss5YZIlpYAkcKnLIYHgZVXx+E8IRvtF3/+ba9tzurqQwo
ABOOP5AcleuP6LotbEKE0sMZHpjfqtN41zn9v8Yg8hdLq8Wj0nnag8qX9ldRFafb1nc2VspbEm3C
xafcvXnV9KiI4tocpxBl+OpRSZP/SquJX5wuV8+3Le2sk+gENSqqHJpsIVyvc7GHxV1cXNHc6nNY
e3r+EfH95T62KgreS9891jGTLRU9q09mNnkH5Ypf/IzXCRENMHwt4iycVDCrW0zK0NCZ76pxCe1c
T4yLYUe56pPx6YiW23HyrqMY4QWM6dL/dYXWTWfZEsyCVO2zDwWpU/m+ZRpn5id67Imgt1Lm+Ui2
yfLYE6uLx8Eue2pYiFWl90WXRa3fNC6VrtwZoktRTpU4+HRvXQ7NCTrEtLFYG92K6w2lO95ocV9z
+yO3vpitO4eaUOXmUTcpYpHiDaPa/nn7M+5b5QbqUk7xzUCjsi3QtFaxmpaDfoFlN136ZZifvaXq
/2tn0vZyrJL/3Ta6c0rBGrtS8xMlbQoT10u1J6XyFqYphFYR9T4DNYx7x6rmcO5c++CY7ppyaKW5
yA6qVC6vTYHvM1q7d9Qw7YR5ESCgA3ywEqAjWR58QOm0tieS6JmcBDtgczamEFouqzrJ1bC03Tww
0my52JGb+qri2u+9yFNCO20fqd+34e9vJ/Ec0R04O9AFm6hqYoraIsD9heoMndDW+Zpa4jDUTbPi
g2u38z5z23ig5RNF/2Y7g0Hg0QHPZEQgkGrugdd9XVavPZcVvY5cnZu7vu3bh9kAFe9XbdYE4C37
g/XuuHRuPNk7mHjyoq2LTZ3YhkbZcnxUZlxnQzk8pGOW/NsCCXuqG8RdDh7mHYNSRUUK+QIQAiR/
fYgMN451o2mWcDDn+lNcZ1S447i6T5kEFyqkoAf23l5KyWykoUTkQq90O2sjt6nH0XlXQ9dO40el
cgfgbEaEHENid+e6mMdPS+fon24fo7fnl2BHDstziHvoXEqP/yr8MIfecJOabR0AHAWysMUEeqX6
klRt9Qip5HtVS+CZpRw0BN9eUXwBXSY2l89J+nlt18gJ6paWF1O3Ou9D3uc0aPO0eEjzIjm4ojsb
e2Vqc0XjeTCzvMYbeG5WAmhDpbKILfe92hrTeY2ECDRj7Q8ikN31ATNSYWtLQbENNEStmYeaCL6m
VpvZPyCvyx+OxXsyJaV3cDPemiKfxMlJXTi4zNvoeRJ2bPXd0oYDcV+wUCh6t+rJR1M4ym/7VfAR
HBeQ3VxDlA2vPxoCGqndtSvQv6gtghJlznPduabvpIry8fa5fBtpSCgGvoY7L2UtNq+FSJFEhLeG
KUcf7sU09r7itOVZmzOKIZxHf6kYjodmDuT35fcHraI1pJpo1lL5AQYDG+96qdNQrjUjrbtQXdPm
vq9m+0syOoZPsUh7rvW+CgiSuruqEMMHHtH13EOkPI3ADYognul4HHiHvY8Mtl2Tca2EdW+8kYuw
cxuhkB6WYp0QbCnVzzRH6Hpp7tFQtrf3xdV4N0lpcQqUTDdH12YCdGmsURXGllEFCFn+mGzhPWRj
34X1aKwfk6U/Qqu/dUPSJpGljF9lfHm93WrhRE1BcBfmShTLMdC6byvj8m7Ji+GUykmAzbLoZ69L
jibKvnXz6GAgs8/XhtpGA/fa8grGMS4rvQ7rIrGIXDXtXmTufFEGZiGuBEofbh/svd0lvcTXEzJI
nOu1vSKrorrXzDq0yskNU9XJA6TA0tBdO/Mua/O/qWYetdz31khREXK5lMTE8V7bzAnaCfnUOozq
WQ8yp0nAGSVcJnXOgrh27d92ftycV/Y2fmKynM6rU60OZ1Okvt4I51299NVFdYV9EJvsLo0iFzMa
eDjJDa6XVit5J6JuqkOzMUcf0U+KCJVQ3ueIZaBO7P1+BY+lkf4gyksgAl3o2t5Sd0VCjsJWznl8
5+b1zzGvmULcIk3ZDpZ3sJN79+IXqoBREMTNW4/b6XZr5O5QhQidWV9iOv6B56TpqWb216lrNOed
1bV5kGdGefCqyIVcB7Y06dDoZzEIvNFauF6oCc+5KKDshEmUdO/hpi9PdjnmB1WmNwAD/OwrMyBC
rs3EQhiLtlhVSFs/Rc25j0+G2XZPbhR/iBhN/JA4ZRImgKSDNoaXlWTstjkN0xNz5HrC+tk8oCnu
nSj6Q4R+9N6Q1t984dYV5Nq9g8L8ukxhk/VNuHYMM1ebdTq7SX9Us9y15xEiQIyWpdLNCe4Gm1Gm
kHLCVnfzH6U6Ov8IXZ/UYFy6MveTtB7/ve2C9i2StPCCy8LixgXZWdeTpvNp56Yz/ZbaXjikUXPW
zCUGiu4e0dl33i5EhixZVkM2hDT3+hv3iwn+1zarUCtd/cQQZDdwV6+6F6LpD87TnneVZVIeE5pF
8K2uTblDPSNE4vLx3MR7Z07LdGqq2vkr6srpCfkvfN4yAH67vaE7VtHdoi2FsqoUc9ps6Egx0plH
ow5Rye3u63lU7soRuGxNwB8Mta0FGd2qA6PyAm4uqNSxQKfwV4dqq/SYgc7NVq9owl5zRioaZvQu
r8wf1mgMJ8aoTA+Jpce/BtU8dpNWHNySnSUj5ETBideEjH6rZtmhRrROBlJm2hQNQdXAG5i8GEF0
fcw/OXarBampHw16fEP04pVGhYgikCE1bN9sdFVRWbMN4Z4ACgs7pJOyIgvcjNZ3YmPzPu6NaAlL
Rse9L2dww49L1kf/eHWcitNsK8rB27PdA/lrpHdEXgoIIIPcrg/bYtLuLHPdlTMml/usG4ZwbZss
tPq2o5+GimlUl0e0rK1fxiixNxNRqdwACdjKh6AGq1hJXkQnJ0mqL+x29ffSHjLDt4frlxUASCB2
KaG+AelpkUcNbCwjBHBK40lXFPNr6XndKTLi4X5ux+LcGcLy+zStH6vRPXBQW4chrVPRlDViU+oO
yI1/lZQaw2AxGt70TvEg1qekMh6MWB0fxESx+vbN3bNERETdBiCCJMRcW5rb2pgQpQD7TdYz+VZF
ScqHjtl8Vau1OoBz7BoDiyPJ079IThtjjWdN66oDb7fWvAvMyG6Dic5oFhj6uny6vbK9cyLpt//P
2Ob97rx1WJQBRHnbCwHk2W0vDjCZyx9YkdkgzRHCom1LobIXQ4tGibiFWXPW0866S9ze+Xjbyu7G
AQihQ807wfm/3jhnEsxXBTd/Quaw/BBN8WfwcMN5YSLvwXrelLrk0ZPimGB7SEDftKJQunD0TBgQ
WEGpUhA1im+NWXkBj8jwKNpEC5oI1WxkaLuL0Y7uC4HS76LXf/2GX3gOsE3UTDcRwSSaMnU78Pno
RaYPs55rvqo19j3C1stJi5X1QenN6eDl3AYFGCX6gvABgB2XviVQ93ZmJmqa4cxsMZxKte2mIKvw
pFGktxeFlPbgo+4ZJISWzUUKp6g0XH9UaC1RmqP6RAc6gu/UQC1lu/WTu9rKg5YdzhzdOURYA0aF
ECih1laeYYwLkQ2mh2hwr9V3jijHh8Rc7LND1H6wl7umeKGo/uBamLx5vbQqGguvmlz3FOlTddIM
ofoN5ehzY8Ly++2rQT1UCnZLnhlQzWtT3WyTBRQjq8qa6T4R8XcBGeCD1pEI3ba08yRAbEbpBjUp
1IK2QU6fKaPG7BcUBNrC/rCMevs3/eAUMptVfSKNtR+raI0DNZ4iat5TfGB+b08Z8cx7BKQRNPfG
B0Tt0gDbBqlaUlk7a13bXCY3707tMn+/vdAdz0kxjRIsdSc07LcgkYTZRM4849O8En5zYyreVz33
xMFjsHf8gaJx56D0SnTR9YcTdmVbLZIsp76dyr/6tkzu0zgbA7Mb3DuN1l1we1V7nw8UqOxSwKtG
vePa3sCAUWe1aLwW3ThcFhErP8rFLj6oWmVmTPBJuos9utW7yB6avyuni4/GrrxJ9aSHkfqYku/K
BXxTak4nz6bQ652g4KvxebLaKIiaofgOtFz93CaiOmdaPHWnXtjmzECbrg8Zduj9RTu3ZPqPlzpf
Ui8e/+BgOaTWDA6Q+dAboYSIBl9frR6ar6txhj+z+K6B8lBDR/Dgsu4EjFLUC2ad1P1+A3YyY9XN
UKXwTmuD9gCeTngflmRwNd+KreFZZJ0RDo11dKB3dx64Ezhn2foH0XH97fGzhttBuj4VdZJ+zho9
uUO0Srxvkti+kBnVk2/MupyVLtTYj1Wr+pz2TGsH9T+ulHfVof6uWmV0hKHZ2Q8uGkVN8EG8Ptvq
RhGbxTBEjXdyW632e/btbu0wmCwUOoXW16nfMtX1fPsm7HgSfDMTRmSBU1ZxrnfDEk0e53TzT7Aq
V7IFow8nyxoZJDyvp9umdi4dxRPQHTZzYjj/8qe8CmQnC7S6VvLGTanShozZBvdgdwJydd4HPWnC
vV1Un82mLMJyRcvytvUdR8Yxg0aJHyMx3Xaw6rjrM9tLvBOAReOuZYY7ueKUHDiWve1kiCdiH1Jd
hrzgeo3maK9GlPOuQp3/X2VV8eeYM/jImNQjItSOywRwJWGCUgOXQO3aUpM28VyV7OEIci2oGxRs
atRVA2ft5CzvJru7vX979iDK84CTakJH3bytatqUrWp0HliVvoSrnn/qmHZ/UZq6CkRRHLWSf3X4
Xmf0HBDGvcoOIDL9FJ426+vGOOcjtd5pqJLqnCbpiCSz0wWNrouHpVPWu6RxR79lnKQvx/z6KaK5
7wqDY+tNnX03WPYPBPb0YLYpojN7bzrYkL1PjftwuDt8Afoy1x9AH8Cmel7hQatMDY5zbH9oS7Pw
AS5G4e29PzK12YuCV7MrK0xNhVreZ5pT0rQz0hcLKYqDS7pzTYj1CXmhDdLv3XqhJE6GbEL549SY
eXwx14qW76rUB9dk5zCRI6EcifwAal1bRY0YyG8vGBCKyqvCd61WN/aduNNCYU7wlnrX/u/2Dm5L
x9LdgH/4VXBTgUJsEkA6r2tk22hWRUza/ay51KOcqHiniHT5Z6H894zYQu9Xa1ocrHTn0xGlUeb7
hdCBVrQ5Jf/H2Zf1yMmjbf8iJPblFIpaek2ns5+gdNKxwTbG2AbDr/8unleflK4udSujkWYOkokL
sG/fy7XIVITFnOBJNweDHFoHZYFh+l1MlHinC3XxGTe9JSy4GQRuL/2v+EqXBa3TkDS7CaI7zyBg
QG2Nen6voCKtum9LQsK7bPSa06jMuH/7/V58TBgKb9Q4oEzOyS6buU2UQSMESX4XflELcEZLnjS8
LOT0HpHo0lqIexv4AtrHwPK+fE7ZZdGSuhSRIRdhCSfU/Kpj7CpfQW/696dC42WrBDFTRqr2ciUY
MzjUmkMDGbRWeTXaPYAm2klIW1E2tcs7V9Slehugh80nBIo/m4LTy/X8pIURcU6b3TxJtCsLkZjv
adhZOH7lfumtDJSeJv2yGsVhxiLiqu/18M6GvRAA8Bs2yAUo6lsj/uVvoA2JQQTr8czwzPkK5Wf1
WaG+eOdRLyQ76O5jPIzm3X/cvper4OL0ZCozNO4m4Xd1LqgEsw4MG2WDXQxxoWTvBTr4V19UhAE0
TbBH0dJAxnmuuuiHkrE29pvdGozJ98Sf00/dTD798655scjZVyw62q9DgEVcpBtQTnDYQknJXqh5
/vP2UpeSWay1cWyh3A7hw7PwwrRoWBbZBiLki7hixBVjaTPDP4chW38GXtpeLZ5jBzVH3RcSdq4C
xG6gVzofpSiNDzD8NC3yvU20PeLZ5Y1EAd0TNIKBCT8fcngzjWy8Bs3O0qA7oIXr9jDJ24yXGlVy
9Z6kyqXdtCmMoUbdJvXnVUu+BFMCiwEsFxLasHIE5ciWaJOt0wkTs/yDm9CtugOEQr+Xp1wIRgDw
IXHHeUHn5tU0uY9dAaaGt8ubGMAkSN8/toormGaxJf73jOO/OTkkxDfcyXnnz/MyPs+RgVs7D2Sl
mfLRDm5VPQeiPb29sS59wG0k//+XOosCAcj1udSzB2ktEe24K+we8qTTvvCsqXoUae+sd+k1JlA4
A84E4hjAH76MB0Ghmlkliwc5HIVJeRPEv8PWfRWBTb+8/WQXj8zWSoeoLq79VxjzKaPEBCG+2FLI
5ecaQR+0jPzxp1WQJnZhGj5uZTs0fTktIZyRnaB5EpfKBzpWo5OEPmSsdm//pktvewO8ohcXgaZ6
bh4eNcbjmed7O50VoHCBeTjdK7izlT30HU6g7dp/9WbfAmG2YXpQbaLePwd6LHxQnr9IDw1xZpBJ
Z/opttNQww3rbi0S8T+ERHQ7oEKEJi66SWeft7UNBgpBh3ee9+LYCQs/mRz8l3bzv377XV7aSRlY
PjiTQBG/GnoiJWds7hARQRpvPvNOfgOApdgHGflf9iwwmCBHYAqHfOss9gZFt4o2dd5udWH2bZno
wxiP865tw/fIy9u/dB5Oga4AmB6oIGBPt2f+K7NbMsqGpcD+YC7Uu4HFumw8996bu7QL0QoGNQkv
Ln+lH48Sc0WXB2cwTpfxkOt5/gp4YFN63LA9YSBMv/2lLj4VesKgYAA0nJ1X5J6f2WXepBotk/7O
ZZ16sEsHQPrby7zeEChkgCYApAlkrld9FX+FWmEPSaM6oan8ykcAiKuhX+QDo+ug38meLiyGrAlE
KFxG+J/zPeFM6GC7KUm9BmKtIlMUBz9psmrKwvmddH9LPl9uCkiUwX0B4IxNb/0cLDJAbgAMjBhn
ao6yJ7DXyKEfZl+X8I20Jwoc7zFQiU3KNYkLVzbRMr9zql9/QPyCjTwDDst/rLaX2xKWJyGdVeHt
Ajfza2dEcNX1EM1/+/u93pbbKhvFduO2v+K1R5NZdDdyAuwNgQCV14rvkBXlXU3V4H3ygr4Nd2+v
ePEjIi+F/PGGCTlvVDXLAFsmZgjaUGNx6ta2gRaEimuKGcc/X+l4uL+W2h7+r5NtFzLLIh5JPUrG
dybpzc3QoGwKSdp8fPupLn6tFJL12DQh8oizJgIsBsK8o5bU2uUwng60fvRJIf6HB8JkaYv1W1Pk
nNdkVVz0KYXUq2zH4kCT4RcRZNq3GQyh336eS18JDWSMWbfc9xXoYmyiNYpcQ8DXbMkpDRr/Yz+0
QpZ+ixbuv68FpP9GycWtiTvs5WcK8rbznfG8nUp9u6MA1R31ol2dAtn3z+MyKKtsRSe+EeQAzuUg
YxENdPEM3Voh4riSiBzHQMFuKnHvgWYu7QhcyAD1/tegODeA8dOZBNKGtAYl1dRGu2BTs1P7f393
m7zB1ucHYPqchhqTPoubVtF6HlkG2n9qyhSeBqdIkfei74VQscFI0WJGj3ljir78TJMr6IwJf1tj
3E9uDFx19pE3Z7USgh+ASko/vP1oF14giCDoZGEICC7GOVAXAHQWpCqhALnE8z1sdMgdvJyjdwLg
6+pm4ybB0gJUug3IddZojD2PqGgs2loGTVTZMZqqFKBhEO4770PYkbZukT6/c7tceJUvFj2LFoQJ
RSaatXU6SglwQT99YI6N15lY56d8cOYdPuSFVwl9ZfAucJ1hHH3u3WHnUIchQVQXWkcVvmRxgrjj
e5ZHFzosm+reZt0BVTps+7Md0slNdgIa3PXqr17dFLmuXDY2tUQ0qdLOC09T35ODATv0Ch8crtkh
m+u3d82FwAXyN2qPDLqrm7/py11a/J89HmH1kgx0x1c5HXLjNZg49sW3f18K1TViMe5nwBnOviLX
GL+BH9DVjS/G0+C8tlyDYa30mOfv7NIcv/osHdksu9DrBMsUk8Ptz/+6yUDqC4WkHMYZU75cYZuM
DzAiYQeD2/Re+VvrYZK8RZ4noJ7w9mNe2KxYG+Ag/AfGR+dfFeK5WUASwWqPeGkdrU6WkJUPqkjh
Eg+H+T1R0Etf8O/1thP717Mq0oglibEeCMO6yrtZVjmJx+vQRvydwvjC4Ud3Z4OhANqIdC58uVQ+
C+PzqOjqcKX+Tycw5Hcx7x5UG2d9ydEJ/IHqThzefqEXHxAFIsaCCDqvSLQWZz7pIL1RqwTYSfw9
fgRgJLgqlKXvPOClpRA+N80iTJxRRr18QF9vxYgq8O3mdt41pGu/hB7wDCPkl99Z6tK7RO4D1jWa
48BpbTHor88mR8FHjWljDaOHHkxZJffEhyUKXab4fp2ZPKQgK7yTdl3am38vuj3/X4tmJok8OILg
XGT+cJUaElRDy+WVtLa9yifzryI4OOkbnmerp0CgB3X/5XoxhaQPayivQdS7FWLGnW7pAelXemjA
Ua5kkb+XR1x6r7ieME7frgxUcy+XnMLFT1Uxt/UCtDHsNFCNwcg1aXbgYSe0lAhBh3bM/33WCqFm
cIAApNg8e85Pfcp84hXh0tam17aeRpg6eEVmboxNfv/7cQAIc+MGbprN5y7RXieBS2z8tgZtPjl2
ELKuWhfZapCe/h9OHtTtAQQDNOQ1BjO0zThlSrc1H1tyn5Cen4AlX47LFL03+n995aJ+BKwUOdmG
YUrPPpvtcszE16yrAUjrPwD6Km9io96z9n29//HWInT1AKaLN7zFy80BfYmpsRuBKoLnLcQA7D7N
LWjp0n9SSxvt3v5SWyL+8hbCwBhK6ihB0HqGjvfL1XSw9kU7AImd9VQc1MrzPcA994llqszoNB91
YTg09ExziGL33gDn9UEAIgxNeKgEbiTL8248tbOwgQMzjDVNAjG/abmCF4V8jAtroCqsNJCTxfjw
9iO/DqDQpAzR8gI+GcpX54PynHVZ3OeFrlECTRVjWh9gk+xVcJP7Vwt4zNtABkERhPWA7z8X2HJN
QSevmEQNUiRsYjtLICdOdF/IMkyz7h1E+euMAqv9xwXZFAEQr8++ZYFAlo4M+ppNpK5mwM52K7Qd
qjADaEjk/UfRRNEJQJXj2y/00roAP2+uACDBwZ/r5br9CC6nCYFCiTqR3U4+7+7nFF5IZPYeqQjN
oe8gVR8u2MpvL3zhSwJ5tXFfILKFYc7Zwq0PXxy8WF6TcZxPwcTWU5hZC0Bazv333FkuPmWOxgqI
lNBrP5eAM5FTqdWO1xq8CUwrbKDLTAt/z+xyz9SsPvWFWCo2pe9h3y49JiYl/+ekgovq7LvGbgrR
fvdYPSQ+8kExRQfVrO7Uj754ZwtdXArEDBBDEL9wRF5+ShgCIoq2enujeYRJGLhjiTeS+1gN/TvH
8NL7BLgIRGDAJIEzOI88qit450lesxxcSdAI9WHwJgl2cBh8maIhPCxhYneghLzn075Vm3iOl2EP
l/5GiEWnDLnUuV6xnmZNWONgXQBvoSkqUXsE8HYb4CZXahoIiLU1fkOrJnILghB2g9pZomS881wX
7gi8sFwZmdWlpeo89RhgHtFAwzlSspznOT4JoOdV1YOXOpQZmDx/Rg/3b90vMXlaMnCMqqxwhSi1
LJQCZRUeJeUQZwY2pHC0nKulXXCzhIK2WKelbj6CzNAPyC9N9GPiTImTm5p83oXGRqayA/4mFmLQ
mKUCSOVyHgd29BMmdCUGEn5rIds97oyhyx00JUh3sMR6P5IlKY59SpguA9e2+YHgqevQtmDMGels
WKEbRXUdb7FlV8Bxczd4nQY5Uo8BIEN4hSdfSyJKKJ1AFHEuoJlSaqiG3eqWxn86qK6Olelg3QDy
3TQobNowoGWuPK8reeuv11NLvQgqO13nnzxgaYD3mFDxlYtE6/LQLDl/nEgAFcSWkOzAYgO/T50P
xe849PQvgKzY1gw0/Mp2JouvB5W3tJzDdJqrJvamExsiFdzlS+rfsNSfo2vqVvIF1UD4MK3t/LMX
Lf8OyerxJ6A0w1R6OvcLTFsidlNIzLTqRieAbDWJl/4MMhQV1ZjlM9n7I+oLHfjLPa6ZcTjgcm4f
fA0GcsWaSR1j6FBBnNq0Ka+mcBJqNykoVZc+JBFouYrR+6W8vrMlNUMTAuM3ryc1RHwsC0gbDJVn
/fCDiYAtOq5rw+fKcBtltYuyHhMAGGrCziB2gP1paAflJZR0zJeA6uYuWJhpd+MQm28d9dyGfWUZ
qXI38VuFOuU57JAFlu0AlsBxArzzybczZZWSLopuQ0s6WG8RDuHOJGe93QWtFF/hoNnIainW6WrU
xAw7aBLI0xT1aVx6fgOi7rDa/jOfCIS1tGqcqRqj8CUIV3AqA3AifkZniwMzBC7xWKaWuK9po1hz
JbDYL/BoIlHBHwJAI9TKyAaAvFmeZsg7XbNepb8hr4VbjBXNOtRCQGWwZlBNYnWUWflBF5GXldov
Rr8kqaF7jTZ3VnZNYv+E6Hr+pn4xX81Jw/jB99bwk8kELJc82aca76TxkZnCSm2PTQx1mS4m7VJl
Ay8ItO+9Vu8Jndy4m4UI2v3iT72E5HDIRAWJM7k8rG23pjWfSSog9yXTm5HPNi/Rh/J/ktnvMV8H
vPY0RyHDNTgw9mtS8OgsFyG8axpN5AlKL8tjYkL0VOLOLUHF0dq/0RoQgAoM3jb+5WdtkX1YGNT/
BvTgp12cKQMqfzw4Va3NGnX9zjE50P3SQRkZXwMld9WTCRAYa1N4RQMoU3yPBy+IH5rQRbAB0QYo
wdJk88xPUxgM0O/ztKKmBFsl+SksbJv2Q5Zy+QeQIUB7Rwhd+PWA3P7eBp31+yrmtIkr/IhGXhEI
P7OyzQyd7wgL1qkEKma+yUbmxZBYloAYzt44dt8SLwbAwgV9P+MoedkJujrjVNrA17rKeNPoT5OL
o+UgR2JZOXtr8gy/T3ILRb6URhB3DpYPhCEFqtSsPVLmw+wI0lUu2M8CpLKxhJ607e4NjDDysZQq
o8FHlqMVUK1p134ebOAVZRa3E4PDXzAB+QBlIegZDd4MgKR2Ru4o4VFU5gtd2kMRTfZrkpAmLTNG
8vDoVg8ZHO78jO7F0rpgv65Q19gv0LsPbxbo+IjnaQ1I8xiNtNcfZSPjxxXwdBg7FLGRd0kXhu2t
yaGV+Zt7TdBfQ+CgoHeZ73j4DYJ2YX6bTwMLduiweR+HgQ4cAYHEKYCdGuq6UerCqIoX1rUH7afs
ueCZvUlmNpujChBu9tkADdljkUmFtL61VEGqSsm16tMuxUdsPQ1ni3Q2h4g2c7dP2AAFCtFk9pkG
rR/dzqkQf1wrkxUUm9QoBLXehredWPnnwXOmuUoJuM67IW3zj5n1A1FjlibG/RJb+Se1WZ8CgEWX
z56xE68sksH2hprWpfsCvyfarbaA/1y8BAO58tNmykvHldceuRdDbt/mUOyB5JLW11HcJuTnYibZ
7cY+WdddzPkwlL7RLPyoVdvTD9iAilWpibinKuFju91lyMQgOt9moJrwhYfFIR1YqspujCMD3jLJ
so/ANXi+qlJtRbOXpvXcboISLETINBsXved4GHU7aAJErN9aZkQFHYs5KtvRptdol07iWExrVuxb
XywIm56z6KI1cNiL65yo1vxuo5V8N1HS6Yr0Ks9qaZPoM8/8ebzpSJi3gPzBwOkREO+02/VxCqsY
yBjbCPyFPKR2dZArKvSK7CSnuE1vp2wQHqgG8NwuCMT4qCv+BBGn/j3ngT99DRqP0LrjKzjZDuPG
JNqnvVjz/ajTmW/g1HSsIc0KkQxtCMAV+1kEi/rmEwh8eiUFFIntPe1NkPTqY9jNH0zXsaGMgbfv
npE0QvsU9zO62gqGeuqAYfRsPqWePy6VHhRFVIRkaLCbs14CJU9XhjsvWmyBIx/IaN/lNlOA6o3j
UErgseYyW7PB/1G0eSfLTa8qgrq4Gwr0CUEzrxC9+rkkeeSGysEPAQ1o+E1llR8yRADjw5Nra6GY
5QY0GEj0LFND7+2UiqWmtlnobegGeT16nHe7dlT8JiiYJ44C2t5+FcycPE0dviFk3nLGga0HIKrq
WhWiTcKNLUoAQJNlR60o3JWJEeTKNSTzWjnu9LcFkib3U78UQEyPmWsq27fWLxvwmE6OkDmGCG9r
ENym0Hy1Ey0s7ERSEpWdM8t9P5nEQ/Hph6RaEFK/FPMIfyb46vB7qJ4j5Argo+guQChgZWLjsP3Q
+galTRAzIUpGTFvsQJGwiUIMM2FcjXG4ir3RvmQ74819uF8ajmKaQUOM76JoWe6168eoCtBOa0tJ
UxdD7NzwqULPOQ2xGdeJ3BFQZehvLTrjeCWnhgGzjq5cXyU8R0IcdNDWLHEg8m7PpUuWmyFPdHzS
MY3CI+9d646JDsxwIF5j8NsBLRELrDNGUaSf1LCkiiEFsropAFJXGSnjLumLWxVLbm6HjsYWv20A
vbUMs3WJ83KJM099Q7qqhq+ZGmRz34iCIAb6yONnUnoJs8P1NIcrWtmhM+YYNKm4I4BukF2mGDWn
uMk1GXf4L699HikRCTrfvZ52EyQl+zr14MBYdl2O7AzBQcQlGQMM0CEKottyKQSU/Nxkc3lEY2bw
dtDej+aPsFCOPwf419bDCmwGKZ0XjmMtcA6Gfegv+U+ZrkNTwpFbZkelCTwKUEq2uo6Kppmu57jQ
n7IVbc46zuYMLJqewPmgS7QZ7wfDPb90afYfWt/AiyZDgKBlxxONSORBtfvWIX2GJCGulmkXjE37
K3FZvuC8dMmPcG4SVc1ZQR40cpJwBxRGfPRSH2pkCy8weEN5Qw1cR4ImhM1ZrG+w/xrvEHVgsZYF
BhT3OiqkO/Qaf9bnNGY7Bsz0H3ijwMNywKz0YxvP7ruZRXeneIQ2ccvAnb9hA4+Rf6iGJOhnzlYd
qa8JyCQSzNSwoc20SwMW0RqqZDGvi2EKPieMZmNp4gWINpDE+3tYdYBH6vF4LCoQGMIPyoHhUIJp
VZgDSjD1e12NuC5sng9HJ/j8DSqBxW23FDDUsRMw7MgeAvw/0qlY9LFl2V6zyLvv494iBNMoP1n4
kf5mcHTtH/LZhvfYmNGIwoF4j8A7ZBQpHmdXgDw0n2PhCV0yVBMfG9YQfxe3o/yEx4rpdUZ7gmXa
3L933lIEVe8F5rZInR8i4dVrc51KF3/VPrJYPEqzmGO3pDLa6SiBWAeqt/UrHDNw4qPCLvFBj7CT
PKlc8ax0At9nl8tmvO8WNWYlsx2BaoKc8LZ93HXX/hz6v/qYMNyz0GN8gidX+NuTBKKQiym6W2cU
brbcTn5b8gnhp8ZRiL91XJm+ViDH55UwScKrFhVPUi5tB45fnJu1DEgbnPIx3LpIc04geBZxXRXO
n8Iqio3NahZNwY1ssUchu500ouw0X0WFpmzTH4s5jntoDUA5u07CzrtCPeGRfSrH9Be1HnA+6zSK
FvX0yhlumAF3yBr1hb5DJmb7kvQ6CfYaNwA49hhCPJtFOjgNThBCOrCENU9mtR1qBdtFSQ28fpqW
MgRUKUKdS8D0oeFWTnnp8hjpPEC+CbGN6yHU+LeBevM5tI/7Pq3YuvDDapvZlX0rou6jnQL/F0wZ
U1sRlbF+LxKH8z+ilO5wfiFkhnshDX6xrOBkJ5MAST5r0j5AQZ8ATSHRt3SVSXnIdx0ctVkZgDw3
l9T1U1xxCZwxmkcTmqzpPAOg7vUxaDhKpz8nakdX49omGhczV0EZFL6KD7JLQlb3TnVTbZMM+iet
NEXl9VOz4AOjzXKkXSq7MhhHm1dpTOh45xo+3AnoY5kSWjlFftug2D1OXERfAcpqbClnLTUcVYro
saNAN6Pb0647yre7IbIhfEx9f0RaH3boi1XOZvZjGuuQljalcXfVKwwYS5C/409wZdTLUQ9d8RVE
2+imG0nww9e85zdrC/Ux3KmrGqq559FD2MMv/UPXp8PPLvZ4v1+R1T67FZdxxfET/0gQahBJljW7
nQUmTiWyRNMel1BavM/Ia2UJUHNooN4h26LU+SZVELYxMpZ+TX8MvZvIFdc9bBzTOY+nCjy7BMOy
OBEZdJ2cxjaF6TeusFTz4s7285KhnYN2yz3kW5ktQTXQDyERzbqffSefBXPLVOWJK5BNuSZBTyiI
6dNWkeByQ8Se9yh3p9+4CIIWgod9C4k5bvFC0ty1+0Q5OIqjH7DuBJFecR0bGt4D/Bw89kPh08qf
FnvCRJOiasqy7qGPk2UqhxAyZmUK3ei4zBOuPwdN3D6F0Rg/G2cKzKabQR6cgQZZhZINpXiM6jfB
ESzUFcvXSZemz6Go2cqBN4jnwfKM2J9LmA3b+UckfY/j3VuCoa9h+b3YtCUBpaLil4xnMx9iUWi1
wzuFI0pK0vBjs8owKJ1bI1F6Errvh4gjFyjxjsefg9/1tuym1LoSsAz5KculuUlAGJBlj51wP8qO
f20hxfbc0qQ5IpP1ZijUig65h05PbF7Vt3kCUaQcVIEmQR8pgX45nFAxuc2MJ5AwsuDKtLxtD5EI
CXprI1rcJcwdHWS0CoIw183j3J5SuJcPFeZCwNFI46MS8IUM74zIFhj+UDuNePA4OOJl9AT2PVE8
1Pg3pke42WEE14lIsR1ZZoldX9DRIQ0wwxMaLpmPXIS4jx2S9x62QlAnKrs59X8nGG2Tkg4dz8FY
4vpJgBGWlsM4omZ1o8vvxnGU0JIVXfAYeX7wo+B0DipnxvCX4YV86LDh1ypR4XSVL2TIKs8gAzml
ForE6E0m8goedUVeeZ2J93RBXQvTVz+bSxbkLq2zoZk9JGizWBCchvYbFHz4V1UE7JvufLQetL+Q
ZG+aYX7SE5Ufi06if6mLVIe7ZEjS7w11HC8NzaYVg+XIf2pjFt3MgMHNlU892GSt2UR+57NEPmhR
OyEOhIn/PY3ogJYWmQhSp1npmxTybR4KdbbewIV5pdVUrMBlhYVMPwW6i08hm9i3PoEoV011kj4j
3VpwGj2VPuoMyoQ76i/sK1q43VPAk8WCDSannwFYriHaCityoBR+9BSEDAuUF5zM5dMSAKFdGlO4
LwBwClNBmyXFLoWPUFiTQQbInhqB2m3QbjqIBl66UO1L4qPKWuKXnMkFPZHcenTHmnGL2PDSvVc8
cAS9siT/5ajSzxOYYbrs8xy+L5FBs7zKoFT0ESTWjFeLVuqXrxF1a2yr5HlBWP4CmLj80iY6RPeh
TZBBNJ5EAOVcDWOVtcyb6zUK4B4lsw6/mo3az9GEwLQOeoLF5O1ckartKsyH0zDNCAWzjdr7wiPQ
skwzM+/YBOXIaopbXEIzCqLnwCCJAquzT07CCvj+osyJv5gOwJ27hKEwrHBhmwzHwwgoqBvKHcRb
oVB58tvWhR/6OMMeWicYTlZ0npN7jD2hRRVZ2ubHEd1eVHcyjelVhCYjrw3t+NUQuWnaC98zRRkI
P3GVTachqHL4YmBy4eJ0KkOdZj8BvhjxWZbGhmjZ9JDBC9BiPhRdMEcVwVwDQjqMsmsOgzTvNupQ
5e+mqPCGMjcR+jYFSWKgHVgUICufcomeuO7U4zz5rN1ZGTtTGlFYeo/ePflhQqh1g0HDzAcjkgBQ
urVP70U/cHLiuOU/SkknsBUokv8a1HZpSw0Wmwab3SFd7QMZjxXsA4KD0bbjtVom8TiaDKWqdRmS
+QZZxwikTlrcSihgQ0/UmPkOhD70iQrwjdcytCnutYQnmULyHK2sFHpWQxmg2/gY9rNHj4Xuuu/I
h1AHes2QQVC8QFMGDE+hEZAwk34gfSS/t3ncfLaLm9OtiwxheIO5RF7NHSqaatU6ucp6NkyVIApD
sQKK2bJ0SNDEwYkkdyeJTt13+CTFD8TLWFsp3PZFSXD2+c6fg8DCT7qxtyRyGdSv0HwJSmiOoMPW
54n33aG8uKdrYj6paWEfJBuQXPW5zD/hWOEjDXnDruXcoLoHQyoPP/qF57UneOFGwOeaod/qinTC
3/Gma00wb1kCDqkGbWLUhDGKiG5CFrckqCp3TT4BsQeX4KGrMCdKDjGZQpg89SyWuCJT+YDo0X+Q
PXcdbgUQqHZjkwR1lKg+Qh9rCm6Rvk04SiBUJfnNOKBHejOiZoMmICS9jsnspodkDpYftremvSqM
RhgkVodHLVKaVfNmfVLJJsmfPZUE9wShBkd4IIbVPHPFZwjtBOjDtn32fWkUQIZzYXJssMZmj0yP
fQcXihQMvV6MQ1a2BfRqypwNGT20c2iDvZ+jH4DbTREALnsuGvTzEsLKaMys3tLY/MAl2nc716ng
k41j/jkhNr6DHe0CZ63RR+dXErccgEuIMYeK+m6AGqhXQFmroPTbaGyjj8DDErjiFPzX0oIUUao1
Q0EELoEv9vnYcL9O+yK5743F4aCuwxAnJbFDYxO5pr+bUjo8ZBiL/YlDNXVQIEYihMiOPmuZEwFg
Al9J8sRj0z3ByE4RWBR09kjg4chuZG9RaYa4AlC6pJm7QusNStsjyXT70EcbwS3pR/kOyPQ1gKIA
VHGjRSHpxRj8DCDV+GpUkPTGONrGSL0K6u8HXwcwl6TJp45o9/ntKfQFjCQWjGHgkG8ym9Aeezk0
1dxAdAA2HDDS7Je7qNGuYhqhk2i4ajUBQzsNRcVJcD3vqDcVeyu698SVL4jb4UcAG7kB1jfhtTNw
Cja7Ab+fCqC7m/F6xR55tIVhv9t1yEwNXXVkkpRAJbucVor7B3wvRXYJBPiuoKiCDu3bL+U1VgYD
VgCq4GOGjiD4uS/fiQkDKaiC1yf41f0NSnj5SUWifQd0+3qMi7EQYPP5xiGBrvT5m19ijbnIKmqf
QEoOU8sZASBNrkm/0sO/PhCQP2D5xwDnIAs+31UUw1HFSdHXBZ+K0tJhvsaUw39n/n4BELOxUqFP
ADAOrBe3vf0X+E0Ks0a5E3ggPSIGiIw/y1WNn5ImBRN1ha/d6Cn3+PajXXqLGHAkAUC+mxfB9ud/
LYp+9AzcVC7qlaq5krmLjnEhm72msn8HUXjxrAButxHRgdx4RULwYIi2AkHf1zElXwYLKG80/T/2
zmO5bizLor9SkXNkw5uOrhrAPMtHL1LSBEFKFPzFhTdf3+spq7pSFEPs7HGPFAoaEHgX15yz99pj
F9DJExcEccQ7HWDiBuhl91AbaxuUpV6/RxT9eWwyKP/0N7wam4muJMbUe9zvDDyI7VQpLlKl1P+6
wOGcxQ6tGaEBEJVX85DqEIm8UAuJuBZliU7Nn6kTEzq7juYzzRi2A3kxpp/Q1LyHUH5rCuQBnwl+
BD8Dov3xE8UUuTIf5SISpTlcZE6DhnJJW1QF0Px6hQbyr0fQm9cDw2Ojmwavop+1Hn8aQZnEm6+U
LRRatVwiKvVTYCmFvRktmnHDGcv76+u94UnlI4RJc85GdZh6zx/xny6IQzNRF6sUUVyVMt0XC1cK
at2KL5bJzi/b2ehvu472nCDbhtzmia6xUSir7evm6EZJXVmHaij0x1//XW+OLOhmYD2BkduvMXiD
sIwshjMZEbBcfFYGLOUKqGf/11d582kTso16G+EMZ/Ifbz4d5p4ToI6qbKUGkHlKfVVoE51pTnmn
ll3FO3P5G5MSSS9MtECeKBC/FsWndtNYI0eCiFBUb68PQ7+hrWlRNUPzpca9dbM6bT3+1bs85x5A
94PXA0dZf40qXZtCM9m1iqgTMn5xrLx4wBS1XEptXveLiSH3ndv8eW76fkU81aQhIQx87RpNK2AA
2ZLWkWP1OSBey7w3S4/Smbs6QYbGOxAlw3tZesp2moOEokIP8+vP9idV1PlvgJhqo55FF/lact23
o5nni8LAVh0blNXqHgrz7HQbqbeLMtE3rirdIG/K4a8i5bgyDg0eOZwH/oBXo4o2mtHHeQebnNTt
3dA3SYQQpfPlMpENNZrvIcJ/GsXn62HYIpaeeeqnXRMr6JIsa1WTfaPnT25qyzJ0OEY9r/BWm0Bf
2/dSNX4ax1zxbD0+R6Sg53oNWZgrjyYgKm9sLCN5dI7dXY0p4pSMGJ4j0gbnEv2E886U8NPier4o
MngHLhM629d53NkwChcYXB0N0hW+5614I+lcohMs39uivHV/5+Wbq5z1Cj9D1xXdpEsiosxRy8a3
lKqpdmDDNNc3VrXfcnAoPgse7vbXY/b7i/GDmo57BCmMhJ4XFWzQq6FTjwhJkAPJSMEydttzjKUm
5pEIXuaTASQNXu0Dtb48amTiPqJHFnSbxji5SNFi0ZJA2BWl6Dnu0lSLXb/UaXj+H2YTrFLnPSJt
iJ/Mv+w9jTG14zpyZS12CsW0CN2x3LoetZ90XcarXz+Tt0Y39VS09mznzsvwj3N04jV9ZXLKj+TU
LIG1lOlmVlLzCLOugH2Vv+eL/T54X38GrIZnwxuGBv758YLSruiEVr2M4smk7KzG6zWbi2Q+xgRY
XTmLvfZRu6TGp17RnctcFdW1rY9t7Fftat7IDtH7X3/kkDaZvlmpPMA15+H6pzV67GUzdiKWESm4
VeR1tdxRd0kjwFzaxkHt8M78/cabpoHfIKSCQCBcTa/2W1QrDJGoE488N7Ld0PbP1mInkQsxZ/Pr
D/enZZ7tHL54jlmA3bACvLrSasapmeh0S3I2y51vq5nxAinvPcDhz2vBefxA4eIjPcubX51ukonc
FrK/mqgQUt2g8AEubRjKwV1LkIsW+owmdow9J4b36FQ/nybPNhHEucwk2MPAfv742ZGA7tXOZDSR
QSeS43OBJsNx0rCHZzVGcjDtfV9PQ6Sn7HPM3pNXaTN0HzkhvRe6+/OnSjiigaBdszTepNeM7WLi
GKmixwAQ4MY7ZZ7mbx6Oneupt5rhnRH75rXYV3KIp+AP4fHHu6bn6KJ/5lpuo/Z+ORtAd7V89edl
KaJfD6G3LoWp0iNMXEOC/JqvJgZL1qtrNZG6dGbIECv3elx9KLQmf2d2/nmwnt9CrJewhAFWvp6J
aJUY6Fw9Psq5WDufqjCS0LRLZPLO0/vJSsKYgSmv8fhIA2M9+PHp4RZrJnPISZJql4eut+8V3A/h
OuZdZNnkT68G5SfnrD1olKZ455V863lyi5Q+zgweFtwfL97VqrGkK3c5KaW3aenQ7BEjZbuiXeU7
l/p5mf2eCkhyOe8/e4lX94nrQJOoY9rIya1+U0rVvl7YOUWqE0t0NZyRLFptXvtOrePNd9Khb/av
676yAeh2k6oFEasoyJgTpmZM9lXlahtdyG4jSKMMAR22+yr3PFaYvr1bzdZ9EmRWvzezv/GwOehR
IWJPSDHktYNmNROAw4VoiQAZ7ABFunpwKqy5Teu9Z5V7Y/QyZBm+cJttPtpXD7siHCHlfN5GC03V
kGpTf6wpb3/+y2/jmb5wNo5yIeouP44eGKQa62PTRmR2ia0clzQiuU73Z6HN76xSP28MMBdzouH0
hoOMKfbHS9WQ8xK30XlLmrKN3JKMzqQzxMvMS+W7M4Scd17LNy9IBLTKPegYjl8tw6k7a+hBnJYu
EzjHCTd1WBbWV9QEuA+sonzn7XhrbDB5QhUDH4Os+dXaSBpzSgZM3cFISIwgE5bqgzVUg4WH+s4b
8dbYsIhxxWnI6gAD+MdHiVzamUuPtIyWp32jTSSAhZ6dY+r69eh46zrsqjk3QG2xYYn9eB3y4WRa
FAkI3t51Iy/uLzGCvJeb9tZz+56SyWvlYDB8dZGBA62SxFMbTakHLpZmwSZxhjW0BO/5r+/njQmM
KK9zZgVbC27s1UTSaVY/trMkDc40zrG/oPbirEPjMmbzCfa8HQzZ+JfRkAx7fEXUF88VWOd1chlR
W6kc86mLtIqTu9dO7Q6byrVcOu2dBe+NJ8k8oLrnKGX2T69xARquQjF5oovcnNiPqSDiLsc2HEwu
TbdfP8k3RgaPETKQc2YTYCj8cWR0Z8s3+6cuKglzuaYL5fhmb43vjPM33mCWNY2NCVVTz3qd7WkL
oF/zajLOy2KJ8rROd4LeG1kLtP0oJf8ftkEYQikHQ5VlMnztQNXjztDKZeijOsXxPRAR6zeCbWBe
pfMfRYf/+DL/Z/JSX/9xQOn+8V/8/0stF/rhaf/qv/84ZV/auqu/9f91/rH/+bYff+gfV/JF3PXt
y0t/epKvv/OHH+T3//P64VP/9MN/ItFn/XIzvLTL7UtH4fH7RfhLz9/5v/3i316+/5b7Rb78/bcv
9SD682+jwSB+++eX9l///htl6j+NpfPv/+cXL58qfu466788Za34274rn8TX7qcffXnq+r//pmi6
+bvDqs/LCoaIUw2jfXr540uG+jstCVRB57YE6HlGp6jbPuXHdON3Tp8gUU14dfBdVKbhrh7++Jr1
O7szqGX8ENwhTor/ego/fF7//vz+Jobqus5E3/39tx/HJi7yMz8S8CGHaigBpLj8+AbYXt9IlHrr
pTXXSlQNg6+2CQ3jOUM+g8frnan41TH3fD186wR0keJNDQf34I/Xa81qzjQv1S8VgXJeTdGO6lmd
Bt1oX66T/lnVynpTx32+VeLrqvp4RsH4baMv70wy30+v/z5v84fwYnD244gPqQf67KvFp14ru0c8
V19K9PrNqlNQAi2J9GFOj033BH4ax3SWIgU0U2fXtta3pJvuBC7h0JwH65KQhJuh9sS2MqZ7p0Zi
PFemdksQ166nK7GhRN2woTLaaOxVI+yTMduvn3RbrkgUp/qd4p/xqobD/RCZhFcZNg+1Kly8r6Yy
aaFYtuZGP1VpkKTBQN1+8Y0vlp37GKBM/TCoO7M8mAU5WZu235XdTYYl6NqTezxsjrmzlMB+qQ+E
zrXttpNPnRutetSmKBAC7rdBBd6d6tNSX+TZBv8jVrBO8XFpJZx/ImROTYjEMDFvKzT3CbZK3xYb
/auFsFLZIPhZL1FESLFLH7XP5RIszjbrDtpyMvVgavY16psrTzzYiMSM+ovQDra9G5y9M0fsG+Md
BGJHIsIIvTH01K1WbQeXCJ5NlYbDQGZ7iPR6tjaljfrVBxScegFBifJ2uG7Rq1KTupEfnE/GJy/1
F9Db18Q9qTg6cjCtjwWCrzys41DLfeVi3NjbZ2qnqNIcX3usb5RHz/VVL1DtzVxtYgXJ85e5j0Y9
rNPTagT9F5okzVnAE1ZHGcafG3VneT5mhMXyi2q7tL6l+VhvTs7eCp07FB8GlqWXztm4BVtGvz4m
z3xq1l3HXeW7BWFP5Tv3hg/BYmtu023e+Okpe1yTMF52a7NHvOJdTQ+b+ORdDMf4EvGjdV8fOcxc
zB89RB8ndCw0bcYkTJ7XyXeD5dBurH18W5o+egtwDrM8oXab561xPSroi3x8CBgSrrxP5Va5WD9V
z+LkWttKhnBs2F8E+nb6lsd+fFNeTIF34e3TSA07pASB/Lzs3c38kAQIrwOEwqGzL3in0EhFBdJ2
lFFVIL/l34Dy5d/E4mMURbFsHVo/2dRHxP+8fOt1fjKxbZ3WT2JrBdm+wamaB8NGC4qvxb7+uORb
79a9WLfeaYymvfcyXpLQdMN2W1mC8nJ94rVtI5wZzehbrZ9da5G4ETfmOWAVggyy9gBRuTHhTgyk
9ce09v/L4G/nDvZ//Gt9+WkV9AEYjdnTnxe/8w/8c+2znN9BerDyAb7/Y/n7n7XP9n7n2Ml8BT4J
8T3ttn+vfXyJFg6wBSrSbG7pw/1p7dN/J46Bmix1yfOqyM/964/7Xyx+7CXPe+V/LwM27Sny36AN
UdxnbdZ/IppNY6uDk1SjEdk2dix7rSs7yPV2GE8iyfTpXtGLhfNxOSkG6xVukLBFh7VQnOzN5ySR
sfO513pwmx1yKVSLto26p0S/fealLGf3VF8r4ravvTTbqFIWA7LH3DtbTdZ5hhazLkJDp+iiBl/p
vK4MX1RQF6pam65E1+ek073QpHWa8qkRu3hsrdqIxsJaZzPg1Nt0UT82S/FQ1k1T7M2GSs7GbJ3p
21TJ/nOetDozTS8wRy2OHYmpQJ7lZZezasz37UCEdpzWTpTl9ZUysEstqoGeypI92MNQf1Em3eI9
b+vQSZZnNXON4zorh0RNYjJTRorvPS/5SpnTlxkAfllp5nbNlaOqufJYFEitHViqG82W8R5g/tHq
rPLKKERih6mDcdwwb7plzcKilU2YLURHjWU/Xq4FqjOAvjbRG+kNCjXbd/P2kqppuscc0N5B77Uj
d0wwsON7CoiRBRZv9S8CLXGoNc5VQsTSvhmVg3Trb5qy3BhoJwOrTpRNO2cfUA8O22lM1o2z5PWN
VurPXp7jwPJKM0Q213yQVdZGhV6JiMbss5K4n8VcwxrQVcBJ6vrFsFPlSjUGyRaGKdps1zksXERW
ep2Nd4U3fFx4CXB/cqutC6AbtWT8odCX4nPGCNhl0qbl0qEM6Vt3CjAr0fVxnWmY7zNtTtWv6KmL
Bx3XB5j4yRnsu0Zky9724IAcunHsja9kjbmE/NW1ogQd2qxJv8wztFUbmVl9v83xCl1IHXMrspek
SQ/EDTl3uD+FxvK9KPgwQs1sMm0KsYG4y3ByezO1rx1sJy69lk4TlvuNWKB+WS44znaefk3pXJnY
IqJU1bJD11pShCa64mbbWIhQIzNZh9tElfVydGtV45ijtNod8mf9CaMg6meoC7shT5sbZAHeDSSH
dpdR9gi02V4Xf+zBNthZb39k2BrBquDEhr9gTWiFK8jNRduc2jiX34wEG6hIRI3/k6bRYRLJcjkk
hUNsey3jUukeuizGwu/kRUy7TsBCSKbsUpuN6wSkQ9jYONZ7V0Gu7qEYNJEN54xibERyPFbMF+5B
5xwlnW2H/WYFgMkOhMKkciRQVd25Xj8jr7Sw8SrKErGnJZ+YIN3ugsJl0u462easkGKO2xqF4+I9
e2kT70prlAMGybjvUfsn8W7A7+kvTfchRV3+WZlq6AoV8m5fTsq0WQaZXpu1vWwdRdEiT9G8DTks
6sZs2t4ndFUGbuwiizgnsaR19nGVluLHvWj22gRquM0bYllT+kSeyIobnO7roTMr1yzYtxm5e9Vl
enZsY4khJWl5Ya129l21Jew4MduPdbUox7qfDATDPZ5mPHJPSUIQZzEz7On/8jCMxEONdv6WFUPT
NJmgJ4vJ3XadliZ+0TrZ0SUrcavWrbt1gT7sS51FOB+s1e8y6V0Uq+de1sI0wtqjsaaaWX6c0kk5
uhzZP2SW2gf47jq/wwQXLZiOu3Ru7lTeE//7JYt+ae7Mhc6j6n3/q7yHpGXG8qfRy+yQj4PrZn37
8fsnWHdS3dU4IEJXP/8GxZ5e2rkVO6tKn4payY7zZCqHtk6nfZKK+Z74dL4tn+KrvjfwTjpdGaSt
zPbYP/tNh+P36JJ0gNGk9raAl1bfkZ6xz1ogGNO86FeNM05UChk96NDTQM72Jzde6Jmfr197dvo4
4dLfFh3foTaJd/n9GdZJPd+rhA/h3zLT+ZSUVvqo8up9TTrLPQkjNb7Oea/edKWTP3VIscOuXfOn
YjDaj4I0vue5GquwchIKoe64MPXNnf2p0JR53wMSu3fQ0d+1oKIfqI+RUlAgRslRSfpNKdyLSbOL
oNLd6Vs2Kcmp6Fzn6GmrF2it8KT7CEXPw/sv43xWi/MztnXkt8pal+PBmG08oEFBfAHWEZOqZoq3
Wg79AcVE1/rSsYq9IuriHjqdcZidZd72k30V1+pd3xS3iy12szDWsHYnIMTTVi+7vXCGjY4jZzCM
Z+nigVFzTh4gvcRBdcgfSKV7RceLge5q126yPo644aAvNG0gbbPYrJXWbVeFNAFzRJ/LmrNsshZg
i5d0xcakoRPFtWsEy7xSyFWyJMJEq/oVpsljZ9TdVk3FENhjZgS2cDTE3RakWpsh3uG11zAP9E8I
tchfGqAhxNPyQPso4/nX94Uefx7a+IvVUF/XhHKnIR+7ZC3xgmFaxA6pQxXlEByjxWEqHtbUI38c
BiECUPsDWU9zqKcrbmVQI5EzOsqxzUZl29Upde5Wm7d2l+6JFFiYuE3326x2m3VxdqqGG2kpsUwY
2Xrb9fFwVNp528UGLnnbCOWiFVd6oTgnac1p6E6wO9BjukfopypgrR5Qh+350As+xALfnDIR1Yk9
5ND0+WPTr1tp67Nv40jc9q6x+o1WfMlMUmIcW+N8WOvttx7Co6+YnRp6XQybIdMcn+CK3TooTYQN
DqGkN+MwtHHCmZO7Scx6b5IuSRyfXV4Q2okxeqrmsCZQEzFcyjRoOcphVNeZQsWw532lUjAvdjRo
ct9757maakKfLOIph+zAotgbNxNE5W2CIDywyJu7JmWmudVw0weGU6qhcEv3rm4dfZuIxdgVVQxO
UymzOUS+n4V4Ph2y8GCO7UYKNjcYa/bsBtG4Z96k74vSnPAFyjS7JCi+vPJKQlyYq8fU1xZFvWnd
uH1sFxNyQTtmw97NHC9kQ+rmflKzjNiL3h8cL/6agRG9jHVtOqmix7RdmJhGpaxuMrWpg7WBIKyx
SKOYQ/XNkmf3+OEGY9s6nF/xb6WXMdFHm1bN2/sKZH7L1FbX4WA362fhId7HYdZyRm4Rwa/Y28ex
sg+LkcOqnhvlmFVusbdEpx0NO3d2E/PV1xmPAkMyV65gD40M06TAfd+u8FSEth/ts+fHpqMbyFSh
6L2aTDIprJIFqtGic2gF3rD6eS+XMMkUzJm6nXoX2epg6ZbOwF6xlqc6g2tEnlG5qRedgsKstndi
4ri2GOwYbZxUgSyc5fOoK6BdSh3LTtI6yS2ngyl0LIAqYp7SF7BzVjQhWN82Da4+P6WMjZYau39f
kVWtslMP43VaruWkezeSGilb6HnT2YVySQRi/IVfXFAWOPthSP1kiPXrhxF1vh2bmAIyJd+vk3cw
psUM7WJZXhK9gmojHXWr2JzYZVKEJC2auyyPO1om8QQvIZ9YEG2i8FJKWuyPWZPcPP7mVXiX7NJx
KAUVH/ti6k5am9UcVskankT90GQtnptUnQ+iLdJ7cD9FiHYEW1xtLYHRswHtl8GO8oVf5DriGyv6
7aq3wo9Zyny4qpejN9zGqpmCUsJ1zLKsD1SxWE1g2lU35uJmtHFnZrVmdh5Ryd3nbO0PtOu+oj79
opZQHFZLMUIMKRheJ43FLNFXWNZeItrNqOfP9gTQB9rQk1OurH5IwXxtaK5a3jG/QORO+YOaUy1N
ClImC2dCEc4HolUGaqwSw9M7p0oI/YKzSLUV8wpeQC3TB3rEOIOkV7rHxGA+rnFssFXWA9KpMO2k
9bSZAfCFkBIsP1GEhN2hP7l5yf0hi3nqzyOCTfxhkXB0lLT2drgu5c0snCkYtLI5nnuffEx6HLYg
CymMzWd6xHK3CNfeQcxQ/Qykqj92UxnGpXkpLPsJQ+CHXJj6hqzbNVpAbgZaYSsbUEl24qtlwUu/
ylvlTEFyE/f8ob4YmYtvBOrcdVJPc9QXzQu8Gza6DQaqVuL26oxR3KHBGG5GRfTAhTJbP6wKzker
cXMG2xA/dFD/ZcgGy97At/L8RVIBKsip2no4QcBYeF/GQS+Cwh4A+ph8Tl2rx/uRpW5XGsp9URt7
Q3GbQ2xO6u7sfb7Ct3xSSL/YKiRfHShCJ2SDCo9ZBEMLLn97I5VWD8qhW7cTj9Fn2TYQctZDsk8s
k+HMDjzss1W9jVNDeZx6kftjPN8sYsDkJ8sPYmrppJjytlOM/D4xdX07mq3xiXNVt5ld9WtDNfPg
YfGjaNhcqbNytar1ZeWI7eSy0xKJIgMpc7EvAIHs4Y4AVvPS52LOLlSe62OMCs1nu87nSPGqKzPv
UNj4ZdsYpwiwoSXEb1tSpCuLrdXruup7pTQvJrMXtxPW+E2j4KtdYo2il16oGwyO/a4AuhKZIvGO
iNvYnimfoWoOJ8cb59ColPElzt32wci0KnSrzNuYymTtmL8ghhUyfjAsU1zCRJu2q23Fpwmo3EUS
u2o4zS7sjow9T8zDBGKWXE+OIcJ16awrqt+FDOy67ui29tPJ6imeCXrQJ1RpVZDCcbrMmZwDMGuz
vy5Vc5npS7Vt5awKX+MUH6Tq+lWY3kqtLh1v5qVUtvP5HMpmhXooHS0O3s2A29mc2b7pS1hq9oKU
pEpFMCv9czpm7JQcOwsW2hFbO7OGi5oXeyqk9slapyqwXGDImdWYjH/wVpQ+Pi5nt3eTo45emLMf
heK0KBRj5x4It3qTjL15kXuS4sI8KWzMvTUYkyU5YnK8GRtANUlvGxuhl4/w3uyda0orlKPrUFdu
xj1Kno5Y4mZi2rCzZmMvc3zN3WWYBetLc60A2gzYHqAymZ9a20TjYxfp4A/S9K4FhmcQ8Xr3XNvn
zLgcozg7NHKyLJWdyDAIaCuTPfjrlJQ7q1fUI1SlGMACZyh2G96NaZTjXQd6hDN7Di9Q1sZym9aE
4XEWLnZ4Q1P2f/lwwRGVNpuTOPsx1bpwaKfivvaq+tYQC8uAyTx7aoxy3VVl3x6N2iouiQYavy5z
wTxeNfrOKcrkDkwMDtYVsfRcm8rHHjzUrvYIDUKTL68qpWg+wRCQhwx3K3qDIp83uA8dH+NS+tCl
+U2q1ieTw3+Sqp9LS3YfXMpZQaE75UZO7F2FFzfbdbY+kNVlQV5bqo+NXjYXRSIRlyI+f2ykU16A
yC32mrY+tTrZSHkZL9uhtdYL0xIvqjdqx2RK14t4QnSrmcO8Mwo4ces6OH7q8sp5uLN2piAMA0ZY
5cs4+QKTrotI1Xkem27Ylm11ajl+dWtXX8HbETeOvdjfYtzePj63gQgDad0oYFC2TjYgLVXHRH4W
CJoveHRZ6JSuuXUW3QtVNe1uHDbj1wOHrR10DfUoKToA8OlLEpURtoRgI6rm/IxiEHq02/iDVvoV
i+lpcI1sK8QvQ7dgyZv8dkq7eTfiBdxOVPMCEqGmrScchU53o3z0JJg01VpT8jvj6g7QAUVxmC08
mLQ5SLZDm05SY/RzfcICTBQXg9CYLV8rmhHF5KKP29rI02jo4+ayIK3pcvYgIbGhrUIxC/NzDXSE
MluCOblXG3un4068XdlWRyLVlA92z/EEG3tP4ptTbMW5SqAmg7pRclbbpVD3HpK3HX9XuvdmiknU
GsqTOZbtNgFh+K0k6PNJOFLbTEVfkv9cdduxqZZPnWTyIRalLX0mPvMLSRUGML3VfXKtuohyKYYd
llF3Z3eCWATKNh9LdaCLnQGogCDUa189SHIPvSu7Esv14N1qEopKs+YgTbw+jqzRhSAJ2vFloJwU
JgVgj5qIKvpTudhAS5kCPWZQejCjHihBxc+DyOvLOO8JXuud+iKR0MsSNAFfMm94NBKzuJySrEHi
3rGxsby5/rzMs3mrz+rkm3M+f3Iz2TOFmO7zmK3pUSrquCtYuIEBTYt921lKfjd2MZNwfUZaVOeD
NjlQh3rW1hCCXhaYkkUIZ/Gy+kklVMM3a809FaD8jtgjs2ejmAA9suwktj/qVX7dt/SgytHIpW93
mcvmoXUuDZhEy3HC5SG3qW10flbZkQKqITSlc+a3pRmLTq6NR1yfzRlwpHFWSxrvSsy5c0u1rThp
skieSr2B0FgqdDvaCVfVmLrjY6XBsInhAH1BLrfeg46Ij549KGG5KPpG95LpUGeZDAZD0I1RFOVl
kMAOdDW77si6uNYrHJ11XFE/K2pInRp2UaoXJ2Kek+1IvfEixzh6o/CxsSldvGt9xjheuFC7lqGU
Jwlh9cDcWl2mhWZEFZCMK16P3neWpP/qsRGSdfKMwelZsVSQ0Hl+oQjx2GvxHVA19kOjOoaqNc+h
wzAhKfZrRf85oJf+2R7yqCxj7taokiPFxfK+10ydXZAeqoXzwZ4k2bJoWQN1STaa1hv+hICKBl6M
TnIBh8BG1ldkmgRpqet+MucbkSfL1mpGpng5scFc5GGsk/6uVVyGTVecUFvrTHfluhlz0IYpWNpD
Y+hjWPbLQyKGj3XjNUFqDThaxg3OZU54sTqeNI0KYhxXO17w1c80JT7JvtfRSxbi6KjC2c1aCTlQ
n9iuGS49OQ97sp7jUcHr0O+WuVtoEi54uL3iULdxf+KYlCes7ebz6OQ5MENW/mzQb4y6mXYEUG3M
0cgCPTOSrUT+/WKrsr2zi06J1sKkNGtwkAKJkwdGq4FtTGfXV/ocwF5q6RFnK4/S/VCcJuFRe63I
jfEbS3CKzPOPg1pUEH9M9TrPe+VEDCxd0Xwd4OENrXdF1F0aedl4D4hGC7UOaq6ywHxt+l7Dj26U
m8aO05uRlL1InRwS/ozutAJV4WWhfDsMbbL3Ors+CWpJqMgnzlEGh+y25tm7qgXhR1MOxvc7Yzjc
z2K59QRbZWCPRMPjEffzpoEhxclKR58KUFfF3GPNB3gEc9g5QtJnrvd6nT/KDtqeVL6iWyJCMtNH
xLpOdqkm3Y26gGoanX4JAOY6OxIA7VBNXHZ/lvvs2l3LaUV8pMTTBCN2Fg5RbrpfjMQNZHzet1f6
pp6p/65DFSlomG5GaTAACK8AeqIGHceJIF9hGZYK7dXCM8g2nCf3CgevF5g6iT1jXlR7t3Iu+r7b
dHr9cVpU0E2lwzGYDnFhZo9dntURxwcc3bSHNo25dnAe6bNrzaqGNCdOZl7fzxZtWaelJguV50J4
ResbLR0DkaZT1CCxi1Y0F1Huyo1dmlT3UokzNQbEoQNhuHeU7tPgUaZDjecGcAVmVkz1GNfFEICa
mULiRLuj6U4fcENnFLdqdVNJlZBBI2FqKcadPXj3tc2WqwGMdtLTrCsCzqJgN6VxkNZw69iS7shc
0rGlMm5QBVBk5NVnro5YNp4+fsZIf2fFlETyOt8y04ON7vWYuVdC+JoL9Z7tY77NvC9IrtFfEFnj
F6p3zz7yMcnmKw4aNUb8Or3LBvF1oZ9zWSA+QfrkiBPIv69O7FBokjAgQWK1YO28ZhW7CSDGAbvu
lhUT+cHAkHC0bNpi+ozpl4hNacqvY1/t01r/QJKrGdaFervGZn3Ikyq/QEQbJJ6Wh7onnmwX9k9b
ce7RspHWFumo+8Kw2F7ELB+KcMXFmucHTknJYXJUudUV7UupyfukyJ7GLNMOCWzXHVGO5a7ySjpJ
bFiP4HStrcFW7QJIKFqMwoXoX3tjhB/Eu1oM/asBTOuuUHXoEMrZqZJKeWO4NMFdkdZhkg5pwOG9
vUlWNDRCDJ+ymWXkYkoIbkzvmdKnfVlN0jegHW31isYO2M3ks5ylBo1DMMTVLg/Yd+37Kc+5GyUH
t4PtV1R7ODOfqkG76JLhv6k7sx25kS3L/kr9AAucjEa+0unu4TFHKCbphVCEJM4zzTh8fS2qbndJ
oWwFbgP90LhA4gJSJt3pRuOxc/Ze+7A6yNK7WZ2XhbppFAswA9d7sMr889K4d9zv0+y4iDm25Vnw
mls6c0/X9Qhg8dM8EB4MZ2jfAc++zVL+klbVRd8NS2QM7T2Ttntn7g84j0+t8KOKtF+4sDFiRM0n
7Nrxwo3HqFbprQqsJyPhUW/nUwGgjj9V34pyLkhCt16HyjwJngbN0jhOKr9qTf9k2P4n7L9gnt3q
fB6Sc+EUe+k64RoU9u2cN1bIfA2oFB3KCKP+edkMcEzKzntK+/pF5IAX/Lr93M3GLeiTnWsNn9wu
Bae5WqeJSWTKaXHPnLd9Mdf8Oo1ngEcjhBKibcr20UyBJVLFHrB2XTsWuk4LxNJJBfFyncTNGVzT
eNcDEd5nFTilbGHWZRtZNCXz64ri7Nzo/eJcG5OizIpfxFZZCIMKyitV5CloZq1KNonj/LlKzWk/
r/GVzbFFaNPc913M3sBzVAZwP9omuEkYIBz8Tp4nfhoghbIyTnhOLZ9piMECJK8mrONxusEeftGt
1HEeR01MgGN2oNXQvrj9Mt7OErqYkWfZVWCsLZ0EmdNN9fqwdLwjfZbslA6GdxjtUvPkStU+uV0+
vbodBftAuGLEIq/Lr5knOK1TV7sxe37rLMZmrG/3M6UcWJpvngeNrUK0yECGnLo5gGFE/cVMtzIH
5nm0nqDDSKwTxi1i7nxfBw5vb0oTN7YiOfR7AaA1TOhmZFp+Av8HUVvOeu8O6s0tCjoPDKnoWcCR
zk78guDUa/gli6qjbmowZCshzu2purcqTzPSMA6pWp7cuD6HOjeGyjRvPbViYIZGvavi7qlM1e2k
7UdGoUWIq4IOlefmUWcl/ale+yXqIBX1CYbv2TDVUYOEe1CNlue+m99D8Tn5MQgz1Tkx7EdrCUmd
vrPbjanda/hSeo08YLnM463PaGYHpFWoaATN+cE1izvBLyolVKsqExSu8NghUuNKokHrpAGk+TIu
otmPr4squZc1TYtBgp0Y0zHk7XOm0xI2agJqV4kv8Pi+KA1etGemuNdtZoV9Pj4ljXoLzDHq4oBR
iif2Gho369i5RdfbHppyYBRUAucrsgqUpV+FkLD9o4QdSelg77W/guovy4t+1OBcJu8EV+mz0TCM
KEqbUnG87o3JObppB7Z56O5JH+DILe5HD0pJMssZkMzsXfaNqyJ0hPqgK97KbJ/OuV/LHazeJmIG
nZ6POnMPq9U1Z0FB2c74nGZ6zCEUOg0AxMR/IvF2uK7bQlwBPr4YttQdCfDIiueb3GUZwnG5Jnro
gklvsd8080wu4XNAoKQDxAS3sPObCfL3Bg+ww1wu9W7KsuKwxU1hmKRQKEAE89Qt2an0aVqbni0j
iJfUk6W+FKX7Sa/a289iuuscFCNQX54GYGChSFqXfzTpKdP2V2emjdFUV2NSV/vFrssrM3FLCtCg
3FkuBxW5YDtrKkPWdHE52GW0hQGAz86Tdtq5RD2atJbzfbXbuItiiJKcYtay0SenUbK4mOfVW2C6
DaVzxUzW6neW0EV/GnzDsi7hYKXQncq+YxLVb6LRgxgg4QL3c/uveZuW9OnHYX1OadXNdwOtpDYE
9UGfjD+cxNXI+bPZQ5ZYUlJ5HDiZPWw6GKWz3+8Ztbf066HqmWdVJfrikMVI6vF2MCqB406ogxnl
ojesS9QfFITeItPPXTslzvUoXNne2wzFqKZZ90V2OYusUff4JgMK18Tu8kihUarP6wS274EAEIPm
vQiwxbROp81j45k9s+ZihVF0kdB7Xa6nGZl/FMcNLS1cDcMY5eSMWqB3tbYyGGTjNLsvdTet5nmw
WKDdw3x2rXFP3eP5NxniCdbxVBleaBn+EpETnWmEp35wi5rCvyZA5HXuxK3fizp09WbD9ersOBbD
dE8AL1qQvO3OhjiOc5aTSr5U+dTeGoUBDr2vx9Xe2Sbv0p1ZA61H6HG/aikeqqR4SXp58PKUBriF
oK9SWBQK59afqm8gryP4uZxS8gW8FIPzDQjv41RnN1Trk5sp3/+h+x6iGwo77wJ9/uPUjh4bTHrA
+PCWuso6VqU8BnmPA4cauC8vFwH5NM4hE1V5kzEKSQHTrRldR2kfGF6Up0Hzh3U+rierasqo7wJk
P3KcnzqCp9p+bi7i0ebwRtl7ARivhhQ92xeVSNNIbjepFrVD67s/9obTnIY5WI6T077Whn8Nd6vi
jESSTkuNx+kI/FO1djOPJQmWBszMg2fDcDNTnpBplNZjDHEiNGbbuypd043oXi5IGfL4ZOjefV5m
hSZ0Wp9bsDxQXdponPtjDhz2TLZdvkvGoN5lq8ifYUJ+A/+Un1SjrhvZF8dGTw/pnM0Xms7XXdf5
5V5Msj/kmfmlHmvitdKBt4xj0I/G8ZYccg5oRIHovPkKDtiOgnU9uDNz8jkdTvGYzvvanzSHqo5B
RLecM7RzzrArKbjGdrt3rWk5ksvgUSXIF5XmnJTrYb5LoCqHnqjgatpBTvs4TjIUDcGVL/t7UpXa
B5AoBXDN1btD0xecTdCtIoYr3Vs8gXid4Ervg07MzGYG62zQaLz6fuAskTOpTQHNhg7fPuQ9a4Sq
7+oTTzt9V9+/yBDTfOsYHNDcX/dOPU3rjU+S2g4OugDDBs98iovPhcf5c8h4tTV2/qnINWg7f/b3
jGE/rZB1rgJyX3YAMqkGpRqDSFT5/NS4TkUxg0bqnIG3WlBacO9D2qJocKUfrF+Rh9mvMJNFczcG
HA5tuvrWASvzjFpgafLhMJqpeS7yqn0llYh+YKj5opduWa3NxjB+LjIrY8LYtI8o28QFoke1MxwG
nGrtz9dtywrHIS6uXL+tGYfVlyVyQciY9FzaoB2iaStuLDjIZ9Qc+RNM9hTNUzqd20MMWotzdjT4
cVns+pZ1sK/jfkp3vbKouoZ6as1zmCU8fc6oZv8bhz6SGLUSwd6fITQBPCR9rpvOZ4Ap94bwhnNf
VXY0p4Z3G1TzcmAmkV+PS1rfp239ZveJfcVDDO+uKo27pqjubAmhsO8N9xNjkSOt4++iz/3I6PNL
Twu2wtXFaK4spSN406TAe0keowFK1/HC95IvTtk8MnlU0ZKtuONM45THHJHtLLufCwZ57kJvivfw
md85xve6Q2PQBHIHReyY20RyzN06ndghDkKgI/J5SPaVkS8A/crCjSwRW7yZveIqkeYnDSCNqZt1
ZPLVwoSZLlp3tE+2Ywy7GLLsTmfTYfUL7v00Ddkt/C9NOV8zjxxT7DBLBTsLgcCj3Y7yOvEqSYBO
P4y7Ju/NnfTt8WSlxUKWkN0/rqBLcGLx8lbdNw5A4z0SPFQOzUTgBlAadFfz/B3v1AMNouygmLcw
qb+HKksAUR9I6u/pgRI0DyuTfaJTxXQoVPu8BlVAe5bAyXgw+WmskZn45NXb6WLqJ2yy4TIHY36Z
CCGgXEzy0Sk896qcRHlAyJBBTLXxEznflqBaYWT6Idemv+XnK31w5cHmQF87Xsq0q92DbRmvyvS9
PX0i/2TPmXntw6rmqWOFxRY6lQl85g49lxkOufDOHNQBE/jaZdxZa2Fdr834pRDddKUKqziWxAjt
SzItLhhGDtfO3LmhNutvNesxalVWoMdGthpWdfLdSzOUQphex/lAR/9ysXnSgg362CBnY2hxVnX6
UhoysgKdnlUOgg7SmSyK8RoukGNmLHV7oP7BpG94zYEo5TOsnueM3s8DRZIRIzl7GcuoGtRO9ygi
htz6FCTjNcbWy4o0OTpjjT60Feh/lJqiiEpXqn2yBu1lnvcG8p08RadvwyGsiaIoksmKvDRuwi7D
tz70bnumaLzxfRF+ZcHyVFljswNCTjufu1QMuCkIWqhCNef3xC88GWOxMN8K2jAQcxyO07Lyqhe3
TQVCsawFMy0m5llcDRdGMdUHxKBnjOrmiESTOmwaGpVOYWrED/5n0iFyOijGm2Mtn9aWWKeR9vu+
6PXlNMGiM7SAmw+NJWardb9vzefTtMrvFpwhf2d5etwXlArhZK3rqeZmXREGUnMC+Sn+/n8hg9ff
wRf23/8DM9jwHwe6Ml9HDFj/H/jCAhxL/2dB/BGD29v3X/Xw29//bz28vWneNwgCFAQ4NuCB/pcc
3gr+E9zFlhZOaLHkr2AS+5cTzLX+U4LYISjWhrmGUet/jGCO+584dDHQIobH2fpvauF/GoT+RwmP
+YvGPfH1vsTbLBHHbHiAX3AfU8n0y/A28Sis3nOOUOtNYHYpyIaA0nXtFYXppO/axDGOI8fhs0w3
4uyXm/Uvgf6vbrR31s+fnwFxGPwT3KbI8fmyv36G2csmp+q7LU0DtnOzmt21tIz+okXWFv39Uu+s
nz8vxX3l21rAknAhv7tUZdDFgnAaJqqpUPRsioW6G9Cyf3CdzXj1233lnQdd0gP0ZcEOcN453oqR
lDcfWeeugTtOfEszM+z2u+yIyt27nghO4yQXdznOlTrzRyYalWecOqmWNyGW/KpfJvEQkz3DGd1D
I7/zVy94KBYKl7NJ14K2+zRywE8a0sPCMdYDFZ7URbE3jQ5w3TI5GVqfwms/z+is0Uazp+7n0mIw
m5BB9Y2kH7mn6ZLUIU3podmlvszM0F5msexXX6HbsxKPOq8e3fXQG1VOTMqUynTfm2vrnkuyiD5C
lv3x6wT46APWO+Y8jJPvCS2zY5exNEzGN8n85nUzDiRtFOd//2neeebIf7BNnkZfWA4oCJSI26f4
Zcl3nZrszAAyL4HPnBkJZcQSY6pYWD2Pgca7ZxnYPFCDNvlZkFjWzeRTOmd9ZcPsHlVUORZqE7+1
kBqzmD5YOr97M7ePZ8Exc3j+bWlKV7x7InubUW3J+A80sE1+AlI1M9xmmQcGIOY+JX3x4e83xH6/
VrkiVnxMCdwQfOzinYlwrjgeOzGEdbvR2aNVQfLdxCXVGVLF7o3Mrs296OrqWdopLXfH1+oVlJWX
7TnDCk1zRaTnNvDj6qCLyhO7snfxkOZlu3z149VOjy1umgLr3YDSyGzbzv/375nrMfKBdufaoD7f
PdZq5SxZrDULx6we174cjwyq4UqP7lVrB9/+fr/eb1fcrsDF8YnWyHcET/nv68fAH1yujjRCMOvx
Veyu7hE40nJTG7HzgYf8p6n/121kuxZnMg5drrPZie3fr5XWcWEw3I3DWmcmhV3ZBtlB84DvBZLu
5azzARejkQLPjvDOTb6vog9u52RBUgO2yUICWSYmkVKekfsUt2nxOASzvEXsmYqdKJh0huaIqygy
XXJgmEUu5TUlLBXhKLJA7wAIoqedMq1vG9H2FHvOTOq2tu2R6okKdmGSrjuDFnFt38KEjoMb/tC7
m9ZFvM7CL5GCj0Z73tQwUKHAD2xUpOqg+0uy1LweWCQpLcYunT7y+v5u8vr5IAVSSvzSDhjEP36n
wg86pIs9vxM6zG5n2W3Vh749c4YgVVE81k3Zv5AnFFjhOozecdUWnKuOI+JNHyz5t7kcaMUQeta/
9k0Qv2AO9m69LvduJQ3oOiQiobBhKo7BUw/5gWYp+YC45v53HfEPr0ZrW7nvFwArQG7FwIb32xbj
L5vVWPYg5wSaK7JJ8uogllpfOEbMjCcYwAjUqSzDDal8HAXeycG15rAk+3Xfe3hTV13nZcjU3zvH
k60eHa/Fr2Hw2omqsSDQ8+8fdlv4f3xWNDWk+7J/CfPdZ439nn1m21jzApEuU/lyJwaCt/9+le3N
+ftVgHRCpQDe4PJefc+1bMmiS+IO9Z2FCW9Xm3K+tIisdMKqbaD7gJ5iZJBgSkbX2d/+/dp/lEvb
y8NCyAPskafSeW+cB6ulaYe3yW6s0uUVL1EWMXtbrlEEJY9NAvOGNEyHkEg0OR19AmPOIvAk6oPP
8ec7gk8A0oQdW3obM/v3VSE7GifKpYwx0lUdUkj6l6KBk+EudUG6UG15Hzj4/+mCMETpnEIT5ST9
vkRba60dc0h29pY8VS+NdzZ6DGeaeSBYZJTVB++kP5cS4Ct2PaiEqOv/4C+OLBtGKjgTprLTUcvZ
aEcmy0ev2n+8CmWgEHAYSIl/99oo5wAFFJnCzJEC92yYzB6XuSU/KG//8SoAwzwgKhYrd9unfnmE
J+YP/hLwXQK8Ghtht4sMk0v9fWn+01UQg8No4TDPc/Huu1QxW7R2kckXnUHWYscwW4yQvP8vruIT
jkEBDY/xJ+jhl+8ikso1/U0CKltVYrkmuvFsojV1//fL/PmMOzxmkleeTSQ6uIbfbxlzbSZVFT8M
0ZjToXFm59DyV49FXjAL8yCVkRWm0GLXzgdf8Oc3+H17gVMhsRZCreIf1rvyq51xE/UxmxhJzs6e
6WfzMHaGOiDaq5nmBgsejXHFgavqg3LfCCJCQy/iXRyjpv37Xdj2y3cfBWCGxfb9k1XzHqInZntL
Y1bZdrPbr4w8UDE6dCQCd/kX0QUyyz8DQd6BMbaXJYcVTqLca4sCyntXA3oEPs+mSyehIXXgiac9
IC8lV1qixJeui/kpm+Qhm5iDM43JZOiXeXxZOU2MoC1R6VM7TjK+qfiv3M+uqjDqABQyDpUiFhGF
rFrZFNeMKM7AGWhBu3rRBBpYBXrZgYgGdE+9qYnEdlFWQyANvONg9s6Z62tQAf/ufXVZVNAmGZxR
Frx3f88986cltklxQIsGa9qxdkYyonh0iAL++6X+3DcpHxyPtenRpcKJ/vtC5rRQbkMgpk6oZ75P
zTJeGiOekdEOfjRdPX5Q8/y5YsSG0bTINKBjH/jbn//yeKJfrZx14nILCOIwN9q5DkdyvInHho73
wW18j7ZjzfClOK/zDrbB9/18Wf5ytYqwOLcY0CGVdr+GLbKbc4bP7TlWgPiA6NY8TKUjn6qSVBFM
xP3JpLWFwgUb4N/v8p/bhYdZjqOjRUVgI0b7/Ws72s80IgIEUXppn8n5HI7Z3Pt08foO6IZy4vXE
9Fns8bOID0r0P2/5tq8juGBv/4cza7G4Foo1bvmI+wr1F+f6gcBSdPvzRzf8/RbPjNV3LY4dG55W
BH+ccmIsLIORq12Vqzerdo0olnbywRL6+Sr/ddfhoAFbdoPt8sUs/vf7zcwL0ZAgaWLEWDEkg0MJ
4uMSO7SINIJbOsNOIRzS6BYzOxmEvFLxOLWxRLOeLREluY9ejKA0b0t8LUxoCHRWL7uxoCWaTrOW
d2wGQkWou4W5G2sje9bQy0gg6depuU1UV7Skk1YoX/++SN7/UHwvjrgS8BItNR7Jd4vEQo9mdYpE
+lyuxXWyohFYmJNcakc0H9zDP38oB6imBxA8AINq++9eX7nrtkm14mUxBtSPs2EEUaOt8oMv9PMt
+Psv5bgM9zZalLudEd79UktKD0eV/biDNtd9nssUpRZtJybxM875G52Lyoc0ptWnERk3+7k22ArS
Mh1eqmEE99DQbafl42U2jlfdGP3OQJtc7jp3qkRk1FU90dOPe5SQjlMj8a2TEcjQmscf1Zd/FNY8
uDQeaBqYbCRYXN5VtMGUjWtHS343lvmDRc7w12FSHgVtJs/dweXVOwv7fgbO8BCnurtkhut8AH/+
81fjAZNsZVDh8JO+p+cqxti6jB2k4fAV0BvAQLYy6Dt/X4b/cBXKQL4hP9t2oXd1Gg4ZBgdNzXCl
48zSQnQ76Vib+w+u8k+XAQtF69ikhA7Eu9WejojAVV2OO+TeMcgdfxoYVMqi/+RqQpvkNOibHgzy
fSsz8hfzYn7Eoe5MGIyCluRI4LdEBRkUQiF7P/JDZr7tUcNN/dHptb+K17j0DlinzOTQ57r6Evca
Syi6a5zAgSFEwYBZMrqybD1GSxu3KHBN3GYa7dlVllrjcwMYA3UAWnbsPsM8X61Fz9wiw9eLI3nS
5ed8yOYR5R5++F1cd/q1ap31jejibDMdbpm6vQ7qxzIp6giOhvwI5fzHG87dEDESpPJG1wqQfv++
Fxar5uBjzfjt7GF67mQV/FCZLM+yLvYfVOYUUW8PzYw0GpdaDAcjqjllkJOtVvURtfB9egZw7K2G
YArJK5cf9T2DNLUq5LC1mHeOfV/E4Y6gV03yJpXqBxvLPzyMdNJokG9wHI6Z8l0x2C7AtxODcGkG
b5jCVlesFVwvQWd26GFHA7LQSb3rcUcv+9ZWRKB7qpL2rakS++HvK/nPr80+akMIpyjlS3vvq4x5
SON42SLF7SlGoB8LJhaslykIiLzK1I9BimE+8oIq2ygzM/uC8YVFxwuMns8ryMyemH8g6xxbQ33w
7v9zffDZnK1FRx1kw6l/t2tVVjdZnVE0u2QGD3ewlizez7mvfoi2aMpT1gWlDQUERATW/IUQLV/7
o0KnERsX7RQQJ/v3m/XfFd7v7wTJxsK9YtkKm9fD7ytWIcwdE5AyaLFzsuiRU+ODqoNytQ4zE+Rs
zwnCv3PqOMeqycvicz7WI7C2Qhqfq2wxH0fV2M8uzrhPVbHACkaQCTTHXmGwGWp6tsxhfqBPFT9A
qK+KyOkX68ouU6cJqaj5QrOL+9SNByO5bQaSdLDWMbrllQJ25Jz4NnFl0/j/gqzC+FE5fYnU3hZb
7p0fx09bUDCbT1vL02CNwRvVs88smR3L2ac+QBt8OY3j7Hy8FPgCqJeYehDN+UpJ45/HDEeWkLhZ
i0qQLtj3zO4mvIKji8LfRAoNxkA0iJ7ZVV6mYEIwWsu0/tIJdhv60hbcP2WWdLttr5cas90i3jqy
gtnAfD9TUU470QPavKDrK5qNGDSCkkf0JKpxupy1WWaI+xfxRZC/uPXl0vrJZYLBPpV4UE2DpAQ1
o+0JJ0oO8gY5OJ6e/CwnN7UOZ8R1wQbfqGUUE6LzONTYk44Zqd73ymn6x1iRBIaewaTxwnGUgqKJ
VXGNO3Z8cniJtBH+yeJ7ixvti58u+SXhvumE10H5aeRVa/1mzl69t6sFcy00aGbXgWq8YcPF9BcB
Cc6kVQEV+t6NxFXtMBesT0ZOxFLo6MSwT4OwmX4Udanj0B5KPzuMusHTSbkgXxux4gSe4uBOSEX2
COGLtqZDrNTX0WL9hA1M9gQXe19+rUQNVDxHQXpVFxV2Y4TZ4zUNpfolJQjomaR4fAjJ0qM5bBUz
u4PLqYfzvmfggNssdv4FlNN8N0onrq4gXwVzNKPgUjSwYw1YR1XVdVB1G82wdqgezLJR/bVSToUN
Fu8llc4S53UkEJ11YY7sZNxhIuarmkjsrb3ddKkZgergzYK4QJLnJQy64Q2qX1qxBWyY2FOeR+Y4
zfcb6SySER3qeHnUfk2e9bwYhLaJri/G3cJ0IOpwfDGoI/EIiIg5YpQvSkIeD3Zp2actw2a7edgp
GoyIm7TRXGVoLtmEa6weEAs0gdsdjKqQMzzCeHxos81jggktfWl65Cy7aV31lyoue2KkEcmlB+VJ
7MgxJ6bLeM3TR22Paf+ktLmQN+u0U74PClcNYAcL9P8OYna1B1eDrKEWnL93+LvodujZC/oLet3t
Y5YBb9tZ2nZ4JlGN3qGD2OyuS7Z8nzHxXhTtYJdHWU/6oahqkBNGS6nPx6nqz6PeuEDjLIfLxPdb
ygNdGScrE/JziV/hZW597E5bDUZUL+J6HmxrFBARkeM/KBOm1kWxeKMdtiOmCj21QXrEdMAcIcvZ
e/F3ojTajUhuh8ia1fy5EemCXAcs+G02u2aLjKRX7nnblshQbBNf0gV4CMHMNUf63sw+ik3ybev7
zPbj5jS1xuyhBUHThuwxkM2OIzDu6hgCgRV1wxgcR6MgkaZCzT8d4HmVapd2ju4jxggQM8uZCckM
LWHh9K3w0IGIMI9wxC15SPN2WrCyLem3OenWBFlfPBwMD/09uY7Gpe3QMNwtGMdfOVtJroqu4LZM
dBtETHwokwu/st+S1HXlzmkNw4/qnsoktJjOXE2l5++ReM/OZjXNg73TQjRi0lnn8QEUWNqezHSM
rXD0ddWemWaVPWJdc9NIkHrphjJ2SI5gC5+ItQQVW6KJQwscgp0oq3BJUTRE7liAHXGD3ts2/s5h
ttyq4RvsnC103p4cfJK4A8yzuSvMDkeSqO/l2i3fy1pm5QFBt/PiokvrdipxeHkg1wry3TCj3twj
BhxAE/SrjqpqaUx2RklE9bjiBougorvrbe336avCGDxdItut1Nnom4PeiXFixpMFHF0Jg8ZwG+XK
bCIENT5uDZWtP9bGmz7NtsFB1gblE4Szx4TKQqWD8BXhveo+rWYuDujMN0YJ3qxYX8h+oJdQmdeb
pcqQyavRytdKGMc6YWKUx3OEgrhAojTvW9cIq0I91Jm8Bbj24GvWDPNJtPk3WUeOKyhWTo37qSi+
Q3g7IO47CXSzPmPmRnjYN7BjjkEZka+L4WWI0G0rcCvBUabep7yrnsHN7Nx2uFisOP/U5Nn1tOgL
4ZWvOXgi0TdXq/W5UQ9FQtKY80aocFhZ8uTyXxiW7FCOKYYSvATlLA9Qf8CXuD2en8EjMNfpBbJ/
vga5xbHzJUk3JkFL5xrT540ySrMKUyuFMFJLam9aFPMZs4YLOqn8XadjXxPkw5aDWd0mMZJ8s+uO
mRweFFkuZsKDoarmCkUp2y4uYoZ3d/jDTqOBkd+bq09j3z9TbzwMRkF/cUynL9go+zPse8dmWb9g
Y9x3Q3CV2OKC3/8eTsIjjpczkeklxDl277fJXe6BWy0e/eTKEaQkK/KdyMrJEpSrmF/a6UfRJeeS
6j2uAjhJyfhotcmVm4Jxy+dpPTprip7YwROXTZ+qwTpO2sBC7spTbzpIhfOvkLB23QgesYS2Xk82
bNgZrT/GMWk5L7Nh31opvbeU6YwJ2crOxigI4nrXAlYtsCRKvqYXkvh0HLGuOSl6VVx1kYELPKxS
/HRGmfAxbr1KvGhreja6F4fA8cTI3/Kx/DbEDLjmob6y8/kywYGAaJV6qLqJy1lhPLROeWI5XyCf
jbyE6p0DgefcSrFgx5spmSPamkeTbX5rWED7rly/Zc6XiRn9JJabKRFYghRyNi9D6WmeJUp095Pl
+5qGFg4xnvVpb/rNN9cqsLDqa1oC2Gs7gYE5p1kw9p9tY2g2Ev5tmfVnDfpgmSfmzlzVKw/+TeMv
5alZapK1JFtc18z34BMgMzjjW6EKrVA85sxSrYo8+HCWW0hzfTWNrXnZ49k88GL2n1OWjnsyMREg
ozjzl+HMjIm/9Nv+stAMmaV/2QkSh0dMVHiPjGsvh88We3gXm2w+i6ljjulQfOPYm+7Wqv+e29XD
5FufZZ+iMh6+Ir/H2zC0rTRPGK44bQnskfGubpr4soC4/OTVjvEFt7X1rbLLZNnZJMtB0aYGSQiK
zlEHlFYS3AV+a+eh4KhIDUmBFUTjsHT3hNN3wYlAHBugmbnA/k0H2yJQE+R6RsxLCW6ssMf1JYdf
Fu+WdMnqSMctZp0+1cW19DvP2i8dzbPS2d4tg500fDzpet+DCbBC5OTNpMEYNOYRSqnLwKI1rMjF
13UTByLDP8VTkYYpehu5U/4mQQrYDV5nZtqvQEiRdY7OsOL/rTQoY6QwsAKaFisH4A/YBLvJdrAb
1hRZ54sJ2G5vrv1ohbR9J/ZINLhOyLe2vlamW991djrfu96k80ORpDT+Qcf0sC/LIo6Rhaw47Lre
97+lECK/jK7GTj7jer6Tmocr6koc+DvsbhPb12iI3YQnDLM9faHzkbxjwtmdFdtSu+SUjUU69tgQ
5YqKs4kLQJEDpnJOO33XgQLg5XLvg1JeeQ+mO9MIBjSi2WSFZAJA3FEdssmNBkkypeXOlCFitvq3
dnBn/krle/cBWdUVbllM3Ij2GzbLdmnAPkvdWsshxWbuhhU5hT+WGHk6j1qvIRZ1pXaR8QRSRc7k
iJzXyER1O9kFmuKUppe+6OSKHGyxtHPvwJNprjs22GJnUqPJPWOp5AKTBc4Kx5yGKtSGEj/yuuPn
azqVPLsaE00oZJm+WvAi271XjD1yVEtfNsuQbOoEtTB+jFXH114HE5C3PUCn9ite7R6u7z4sErmm
iKETtO+TmJJu18quYu0gZL9dGWJ2+wxYwmOZI4iK0F3ET7Ib6lcCybHbE/VifbXjNOD/KrO9cWmL
XxWLY1WnSq8VZZlTIg7Kum2wB1UvyA8Umzo5b7oqWOCwJDCb3aFDl0AD17ykFwKBgpZHgS/bC7L7
YrKqC6Mrm2dJXvq16W1rdzFG7jJzSGPrJk8TGuDGBCzi28YmklsZTYmmpjpXRWx/YfO2g11srbzZ
faUp31yhAszZpR/X4Lzb5JQTqPGSACLUEVZGqXd+5SGlm21HvZpu0tyafe7wYBP9EXp2Xj1NRdlg
9im36S5aG4ECI+ZpJCCv9l9A/hboSxYf4G5Zt9NpIKVhq5DM6iIbvczcOTSyLGTpcXZnJIMKIjpi
zG0zaAg3sTcFULLzxXPOxNrra8gIPk7/vp5eOWdAIIfAB46y1UVzZcku7UKIRelry7/wgvdNVryD
fRskPaN2WvFV41NDDEYTSu72eGvFZf2VlHGGfVoZ9teGrL0rZEjK2gXaoJ9mUHi/wfhRd5lVrZwM
ZGX5x2pwcxyA8X9xdia9bXPZFv1FBHjZcypRkuU+tmPHmRBJ7LBvL/tfX4t+k5gSTHwPhUoNUghF
8vI25+y9tkNljG1nieUu1kKeKObIbN9MLby/2lBTfQ+LDmCpi7RG7sqpM82LoES+eK8bZV16dj+1
fyjOYBx0Mt19tOB93PPPdq+pKDjK4/YeH0NSmzhoc5AEmy6r5q+ocv+hwrvx2tQW1Bk03MxNMEts
DkFwx8CicgztbuK+CS/qOg/TfQAwotxhDmRHa/kk7BHpGFH2GEc5ll4fGQqQcm1q4h1pQ9GLCML0
xXeRv2JTHPi7sUxq+lhWhkcthZvQMF4aSBMBFvecUgFi/wwb50Zvsv46qpUw2XUjAYPbruHIvtWD
ge+lYxtwdAIONRwlSgylNOmh/dpqZHs4LeoXoGlFQ80ttdWtZeFSnxI/N7CE9o3jEVvFzwmUYYDG
AYTukNnmVSzheHR1B3aT/Froy5xS6W8ACgXXEkHId0X7Jxpm53yOrCWFRczOUaoKAfdpq+BsqvyY
D7zWC4LGiRsf/jj5yNzv5L3Pzhbe6zM7WgVzsuGzywomc2BVCc3wfhzz4ClQLfkdtCpkizDIemNH
xYIxUcUNC7c7UO/wGmW0m31I1BFhdGJwj4y5BPtwNsDnA5w0giXA+iEOZuFgdmlQhnqDtEW/jS0Y
BOBl3eA+tEdAWSDtFLpQKOzhlXUmZxHpFp2zmQyluUL2gNE8zTiMeGXY2Te4ZpRgJ0Rlv1Y5aSwb
lNDqr5H5TNt3Za2+tlY9vWtjV/7G3Ipvfxoq+wYgaWhv9D7wv40hNKlDOtbNo8JOAqqDjBhifj1n
nsaGHVQHDtFzhUtX43eRtoLBEFYR3j5J9Wmjo/v5nTJx4Z1LMXuSIIF7w8M2L7FyNm1zgDeF76SX
U0vsDY7hcUcZtYR5pkDTYPHK42+UAwz1cmTpqvmUg0kesBhPXiKN4K6h5g2uWfXZ3IRBpys7Yk9S
k3HF+uWBbQvuzRrj/I0lqYnCo4jAh8TjBBm2VSasA2Et0h9Z05pvQmWRYX1qCahpdUAVikIZe9Cm
aDoYk1X8jBM303fYArMtoLGpumizMflD/dG6IaGuuS0kRiNKGl1JXkJa97+cHtxcF7gUmZATfugB
DCX7j9IalhhaRth4EAvNPehFo02LJ1H4MdRIV+bxFVSD4YbD8UrKxkkrhYtA/nMAeggsI8sgKdEB
g2LrRiwB0ALSfHhQSYYH9+vS7Yks2eALIN3FpNGAJ8BZSms0RQ9rSj0lzuqgvBnB6LMSSOMlhwkO
CDYVMIhc/U7PKWtTa893Spo9aaRKw2XDJlYhE/NGKTnqGWyqvv5xJ73Tj99mkZ/pcmDCGfi5qjzk
wKcztsPb2dq50fI63JuF/5A78bDSuBLLXv78GEzUiI7m4JtwP8TK/4gKUEjEGn7skumjbwjTkLX9
1y0Mdi5ZESMe6QrPnDd4RWw1e8sGptu0SfA6CUclkk1zzE1nNypwCn3cARHJL51Gpd4VU3QoICR+
//rBfMiBPtXb+bkca1GSA4Cfm7CLJ0MvPBXgDADZhhlYwoouqe1CO8QeeWyjsN6HKdSGmAnn0uLH
g0yI2stI9V/cLHC9hO3LAyWqgIONrt44Ei7OZsqMEMG+Q37JINbyss+MZlTljB4LDSN9gvlV//N8
2RXmihjR4RjAp95lnrq/wxL22dfP5cxVNAtOJ11dEvNO9HuqXmdlHIHMhk0RXVPYBVvbyW7/9VVO
O+C08Sm3zcYVumIkDX6+GQ4eBJ7iMNo6iUYIgaO5JDuO9ZsJKoQOSOjegFmzt1MdMqmWhXVTDXPt
PYObnmzQyhJRMxCXkgyiOIxqAwpn8pXpiqJfeJmmtjzIwTEfDWvsyRjBVvv1zz/9qvj1H6GCOtoV
mnqff31UaNLJ1WrGA7B34H0plCtRB0pT/leB/PxVcfgjFlZF9KQai3Zw2aeibwg+QtRRwBqKAnC6
bsH3rFl/ilaN1r7ieeJdfBaQt9CRfKhFXXMxylpV4TAvhmILErO7hdjJ2mQYWAHx8h+R5pj7qoUj
2ttATymVFZ5ud4Ak5Zj9R6UsN448AkcJdl/E+kvNjCrGbLCpVW9N0TbvSix9zC347ixqbJTdc2tF
+nH6Tg20pDQqKfbQPF2qkwdfNcN65PzktnV+Zxky/wEjxAZBmsQr69K5S7FazFPz/GqXKhNHAUqG
KI8KQoD7d4OIAwihTx0cvrDrrnxqpx80B1oeo2o5hmVzc5/HKqekQddZmLDBYJYi4tjwwoxl4Osv
4tx0irONEcoSQNjhsuFeAEJyyIFGOTM0vrnNXdN/cZCZ+TutyyeMVIkugMUZ1iDvxdTCXRAmwpBN
SheWIPpkUNgDll11q03Uyjc1dpQ7PPnWUydjqbD3z6YW8EkSPE8QvvqVWe/MG8H2pSEX4N0jpVw8
JKWMIooXYYn0YTI9bRiU2ygX+bUvWuv56ydlnXxg/PMOejd2DHgDlsGTVefXYnQmaHs9MK6wTqaj
IrLyWOn0IxO9jFfmqnPX+9htMa2zzi2D02K/8HH3imzb+qN56NugJcjGqneqmwG3mDANrWw55i3F
5xnEZNmgu86mC2GQsZhBukb0tpCsUynabE4Bmv8Ya051Y9fCJjQByMqmDZrHUTgTddM8Sdd6+6dC
OAuhDro+c96PuBgUF0OeEziwY2gSVpNnb2BM3Ku4yF1Kw5ViGl4wJr2CDHaoNZz6ifpWu4Ehr7PS
CYaNzmdItlcQDCN29tJ5sUQMVcv2Z7d5ldm0RBy18BXOjSPwhzA2aBH4dRr+sSMS3ZAQ5ka5KxxD
WkfanaqzMccqedXZTBBWGSXjcJNEPmVquvUGJdYIaMbW9hvATACPVBukY0nMZFINDRQbuzLAnvf2
o2gnBFyo4Ej90sdcU6/Y+84HVBRLJBZpKjVCxA7Bc9u62t+p9ymox6HxIqMKWInfxvKvzCf5O+Mi
7QWyEDCOeYKvcZvVmfWOcxNsoAtcrfIMDsHuS1c3BapIrQHa6KoFIMchb2GXmlYfvTZaXr1S/Wju
AVSA5GeVb57DFhLyFjRDiVSYkh/IPYk47HrSR3Z9WmDgW2LDJULPz03Ck9LUSH/UEbyOTVGbdkxt
iyP3RU91GQQf3QoFOkfXHGXpuG+GXRcPwYgEbFeKfHodYvT+QBIBJ+3VsacgqtmwvfFFdhEFc06T
m9Gh9b0ZsWC+qMLov2tG0Sk0gmN6jlVnicqzkTJ0mx6lDMl6g+LkIDslqFgMl+LWSHM0IWM+DYGH
ZBw4Y9eG+WNCPYy6H0XKa+4u/huVHXXAZsw6ZSdbI/qrtFl1RFhfUysNhvApDvRJbJLegaXcpXKT
gN/hcr5Bw6VxQe5scHanv0EzQjVvzO7p6+nmdPq3NIMFVJCqpOI7XnyN1aBFbhaFGHqIE9nR2td2
FrzJlW/+Y3r//NGzV2Qbh0iKC1nOPAv9szkN3C5DzUFPNxur2oMVlvwaeT415CpXPXIcj3bNlEIC
U6CB5PDyvQ7hLwpLEMCUCe2r2JHDTcNWa1vSSI0AbwTqNRY4pBE1JMAmq5tLDuqlVylF5WUd5ZKv
H9SZeZJTHFMWGx9HsGR+vgM4kaXBV5bBJ8vNW72PAy/Xqvoy0FVaMDpD5+vrnfgVMOXgt+KKjFQu
K+Y3988jg2ulho7BVk54ysN0Yf5I99nBv5j+ppc9YU/Zyis6s0JzPQYA7hyHeYcc0k/XK+K8a7U2
L7fez+PD+8PxeNjsthf9xvvWb1Y2OKeD7vOlFssp3bNMrTsuNciXAZAQlcC1uznzuj7dzeLpjWAY
fXW+m6v9055bORwOfx+vvq3cyJlxPd8J2lbM/A6r2uL8XPTQR/n6y221k9+HaxD0992FeZXuwdxs
iy1EwANqkyON/sCb7pW9+/r1KDndmHBt/OWcxfgJJ545SjPkManQcw0KkZvB75wj31K5r5vJWbnX
05f2f5fQGSCczpbG99JvdaWuGqDylRa8SMTYbPrd/2p0YDOq8l+O80SewBxcfGZaldGjJbiYfWKU
PlVBbj6A+6KfmYRrMutTNSTXcsikdnl8+O2WdzRZ/WCMZgUFdbTaywG1zLbuaGdUSFBSWk9q8DPN
lN6LcYLs41wLWy/SSuvmv79CrPHEWxBAzwF+cdSlfUfPgBc5s4GaHc3G/mjE+bNbh+rKEebcG6Qd
wCihqGZybvr8hWMaiwsrYiWNlag/IlOejiXBWWsT11wZWcz1gjFJHYKoSBwki4kEoY+jdTbUWNbC
rj3YUwA8fgzdBi2PrrS7QnFB/DVJIDjdZ+prVKrOY5aV4WNIssQ1/Z6J8oJpS5RK6SxMMemrEbfi
9y4xvBUc8a9fwJnHIpBsc5AkwAo/9mKqkDHtM3RIcxlQUlee/Z12UVYrD//cU0GZagvsNLztpZWl
VV0pRtpKtOm77Nonc+pbqHdyB2Ui/l4zPnWkDoNcGVzn7s3Cs8CaRR2Fbe/nVw73U3FTnRKnGbYm
UHm79Ebbz1bu7dyXNBdrXJykVFSt5doRiZQGnR6QyZobMcF8A5EGpMRUMWeyzJKgI7Uy1Ha+HmS4
yooJjTEQsu7KLUdVrkz9Z6ZEDRMxWiXXZXe7PNAoUSLFh5aZw3JMKBxFZCSqkN+0OvS+HjlnLkVx
ECsh+0qKmh8q4n+WaCiq4SBCAbpb2vY+r1Ecooy6otv335XbuE7AVJhUeXBnnoTOY9HtTPb7zFX6
xGF9Ahi+wyZd3inUfL7FUDmP2hTW35IaqCg6c/qMSu7efn2/H4fPxac9F/44BDNXUQ9ZbONKa0Bx
Q5jadiDJTIK3LqcbsxgN5OO+LD3FCf/WQ6jvgiAhR0nro298Wsbb4MDrRXUi+KNygcFmWH+L1DjW
E95PgfSkOvgdbPgNmpChw5pEazlOU8C+6qzvy6r4eRhFvjJSznySuoODwqFvxtpmL+5mJuRjGxkZ
H+SBPNPncB7pWXYg75x4J9Te/Q4AIVx5hmfGDK5kAdnRYYE7ccCmRYPkuGfRAbyBbqMV8bVsK4R0
TqiunHQ5VJ9OxTRRaD04sEdYVRerKa3nJMzCWNkMFfoaeFhghTdhyHmmi1PkZmpX0FGHJYu4DdF3
8hQR3rhTA736locSICaxiqPbKtd1m0ds3qNM9T1Q7/HTZM2qRLNJUXWSQ5C0O4C/qTxg+xVka/iF
bl4GwrV/aUkhfpXWpP8G6ifAqxMldtuhclc4MZoWVmOfjiNmMpnB9RAF1PRwGLLvI3RktjUlYaEb
/MTKfROKPt6K1k1v8bNaP5Qkt6+KpCSRfPLV4TapQIJtO6cSt8jDg8YziBgLt3ZTle8t3ORiM2Ra
gcB6tOHB+4ZSppuyja0nIGvipQuG8oeOXLyafbHl+KDYTu7v4WNqrWdnlXLZ9CUtSToG8aXrhiOn
dRq+D6kaWMYGxz4E3zrsiQqk/qmYd+S9JXwHUOySTWcGCE1w7lzSnUOGWQVjdRNSUyJiXU6l742j
I/manL53Mf6r/Oq58OJghdEVe5/5Gdo+N0M5tWXZRbpnuTktG1MLQMeqqL59kCB2dOcAliO+cJSE
rruyH29ba0z0PbmwiNNTkJsko6ZB/Fz7GekuNKXrX6BxoWbUTN3xzk4xiZH/l/OvEs41QTXVzPoa
wZRDCMVUq+Em8/OGBAql0aI9DEVOtoyuEqOvUXbD1hmaqTlMNZRztLvxRDgi3YLLnoDb0StLp/sO
fwWxlUKfrPL6IS6Pqenb2XU2ADv2M/rCG4B48o0awTRtK6lGKeR4K7zp2gj6HWr+9iatIGIeJNIs
JHCEyzlbJKnOe0ilhXfLrV3bpTojM1OI24SxJNJEuNh1iCaHSk3B9isFUgajHIzdqCbOG5WiIbms
tZGILDNFhmO25ah4aMkHc+cACH0th6Al1Fft+siLaAshHsjZMm7CnPidjTag10Rk4FDF6E03uFOb
UWcQG74O8bOvR8Q2Gl3MXaFa6R9mFCpsVZHkRDr086MuLNE1BwIqm2wnEm0o9xN2SuIUS1lVFz6W
MgclNphgiIpw7veZ1RukJeVFZ11MuLIo10hR6oz8EPE6AzGjuRYW5Dp3igG4WU3Gn3Ut/O7ShI4I
4zIhqm7XfvSGcj8tyw1g4RAjM1BBikxkqJnbKgyS6TB2Q21hCBVFCVqQLMGDi646niMVe+QtpWJr
xDxHdn6cyg55b8DnS5RM7fSPgV0ExgWrlEFkWh311wWa+peOBesXjEVwHgmLJEKszCWlBEFoKSC4
Wq1+57YJLK1o0ALME1HwFjVq/tRD6wU6LIVZXBuyZ6IED85giS3KPDunM1pE3LXv/zbGsXmWdqIR
ftH39nvFvgO3WyeTfpejTSUGNSrU186h9boRKq09HAW++4qQ0UfR08X3JgKb7yRzaQ9h1nPiVnsS
v1GT5vlWcdIJoYXZiMu4zWp9l6hW8DZipv+OLqJ4/nqtPbNzY6uOPQq/LnVza3EsMHHamtnEyQ6V
vrNN2T7dZoqavH19Ff30MvzbOIooB3Iawn72eYNokfM0Tg2XAfezm7zGg+5+ox9BgXiEBe6rG/dW
HJSH5GK4AAy8Jd/hUOzTndgVe3OHwWST34wXzg4Nw8o6eaZt/vmXzb/8n81VTaJkHQh+WbIhZNR7
B4m2e0fLsnmEGe1h6FnZDZzxfH2+4GKxLGg49NF8wWzz+2FzfN3uvn37+mmfrv2fr7DYcERjgGZw
4AqK3Wy06joAbFXF+68vcu6N0srRrRn8x3qwuA3R6A29Ilbrkhbkzq46JhTdXXPInbkVzkrss6lQ
uXQ7F7cSS2RyIUygbaKk9dFsTBUU9ZDdy5KQ0q9v6LRhAM1QnTvaKqhutk2fB0Ji5ujq4bkgnC2Q
FgU1de2SVIvfkE6tSxIjMJMAR5BPlVIH/YUZB8ra0NBO9lF4APFocrwxYXV9fEX/jEV0hvTJyI/c
dh2hlA+4EbNyK1shCvRmpo/lRwnC+x6hyasS6tal0mHBP7hGUO1KvFocLYMpWvtAzrxouoO2zYaK
p4OP8vNzKUISfAaQcuippPEdzneOzIpneGUVecU+IDOMPz3JTsTOtR3bNCsQqQu/t0fI1ap69ssM
1fGHYUX6uB0BCf/6+rWdabPAvpwLigBy5qrDYgbDnzzaokNULxIzzq/peaDNlFLgHiN+KmQHoEVz
HIPj2zUIX9m8AVaFpJ2XiklEuJTJrypzovuuk9Os/dbGnC1jU+ITh3t6SLWE4AeYB5jW7KpSqoPi
hsnRIj8ddHVZYSmp2gpQ89e3dQLuokuKfoVOoEmdlESnxXDMSdtt8UpiW01I0ebQnug3uS+7t3qs
+3u21aW/7TLNbTl2juWfXDK7QhYsjUclHEj5TaQ+7PTedZSjKZL2IbSoKMNHhge4zTFIGLuVHzyr
DT4f2uAos6WijoySyp5ppP9OpFTOqnZw6fCRmpLPOL/p0dGzdlvZefIou3ZEUquKP1MyRT9Djsp7
HEZatjIrnSkR2DN4x+UUq6NYMBeViLYEvxPAj6FE0LvKFZt35E59N0XPqc7ea5u46fhzaArSLKJy
GnoCGMrql5zy5PfK85jH3eJ5oEHCQ8uBk4VvyVLpUnh+CQ2/rVk38DjLhrAk+KhXgWYMl7Fe2kfh
EGaT5NF438Th8J0BgTNHJMqdnfu+11MB2dG+HS84SSV7Fwb7gaa2cdPQqV8ZbfM0uvyt8AjRZjHR
wlBYfOMqMDBqZnxDKAKCfUtaIcgdRd+DAAi2/ljLlYdzZk5xQa5QKHJpDPLaP4+Vru1jm8BsAqlp
C90i2C0vqmYcLlZewZkh6dpzyQ0KCeLMZZN7qoKMRLQo3UZRSsPHH8gthDZkKuhWB2UKUDpKK9/Y
VoOPLFW7fNyYtOBfg0m1VqbR0yfsEMPhQIXirA9gZ/E5T3Y6jK5DXa5p3fZHJArY9HNCnDkRZY9I
M/r+9b2fkTYxYSMqE9QeMIEtoZxum9NK1GmF5bUj/T1HW7qTTaKof2Onn0iXrF3rj6WXOZHFCOLu
TSwLf6Ho1zi6rJYusa0Xxg3Ah76mMUySPY4H1WdmLWbzFcKd6leQ1sE3g8z433VvqcOuxeW7Wj0/
3QFwH2BQZsAa3JrlB135NSm+OWVeu3OV91TCUWCZFt+qmBoBmd3GDZvOCpeD0XlNbMZH37F7T0/x
t5Ixp2T3k0jHCyBNlIYm314pfJ6Zb1h6qJjxWhnI0LY+j+Qxrl0tCGlsSkLlyXLzQ6W7GYtgaFhx
bP1vRDTIg2z74LmmHIkAvlYg6I91MaxsHs48J43i66zKg2DEJubzD5EagVvDqFHSHlzzosFthQmr
Ma6ovK+pOc+sTSjzUM3CQYatd6LOInpvxHwCnlFOsbVXB6e5zCcrfTRtUrkEUBlSr1DWH1gNWsLH
hLxLyaG5ksIqL+y87o7ocfPbxG3cTRJVxZHwl+lCcO5KVmrup3MwBTBq0rRfVDYJy35wE6JOaMBf
kgrfq6/6IBt8hGpzVcSAtGyphJhqu/KIYtVYowSfVv249Kz6cNgb0P1ZbEta1dfrSScSqLTrbmQi
h4yzT4aE0gkTX0EH2Zkz6NQguvLjqaH/blfu7y7ueuIQOqmSjaS0Dm62XF7nZJuR+ywz29qk3Yj4
wgpqoa8sAqeTMvI2m7IrjSATottiirJlN00hM+VWT5z0mipG4FmiHv8fr8SxUC1SHQaqsOy8uRVH
dAKgEvLOi+4xyWy8tyxMbwO7lvtGVgOHYV+S7sJ2fAXQcwYF4rASW/S5GAtMEstTKIL3VOkJxfbp
El2YgICupBV3W2JYi79IC+Pd4JJxuMeOPN6lRIYAGfD16jsWBusQZdL/ViVTvVYfPvez6LvrBsPF
5QtenjwCza3pzhXpthRNbHjEaQWPxUR9xSYCEum2Fv8mewDTT6YxiRGP8NQmajLswDPZR7/KStx4
gVzTxp+ZUKj/g4OE64cwebnvVwa0lUmIT2ci1+Uxo/6yo05oHhOHPtvXi9WZS3GIpLsBKQe4+rJp
ZY1CB83iS5I9gFDUIBs88j+Sm6K31vQO9jwhf97qzBI7C1jUPCEgMf48T4Z+K/0qNJrtUKbGeIdN
MNu5tBLjYyiC8hY3eAsDMywxbhEfhuajtnwMpNLVX5K4pj5TZFP4VCEgFJtIbcN73SkC5FU2f+kZ
tjK7/+KpurTteHyZNB3gtctex8SXk6n2rdM1Ogl2SFN+omcVL1BW5EuKPfNZkOxI7oP6jOVO/VkT
xUKHL91PXZV0u8ntiAcO8glYiJ9UPYlCsg4ORWxLde9Hjf5NupIcVHI20RI1Fbe+afQI6xH+IzAr
Sopae6uUHZ25TsnCbjOUrv8uegyShyR1B7EP0ei0GyD7sG6KnDDJTUDGFNG0dRrQWbMT851gM/85
8muNYE6bHMHe4ult4n4gsCWPuunFHAcoCCLDorUp1Ehhu9BYFVK/Xh/+phrTycFA0jJiLLXSJz2w
rLVT/Om0S5cM7tCMMZ3nl0XBALc79iyDYiiP0z9ydjY8o3b7PXFs2gXckgBLI4lOX49fcbq7Yx1U
afDM1La5Nfl5UCX90E6yZhvijrjpTORf1yYu+XvirC3qsoNteRIjJyI8pbvo6W2RhZMSbK5n2rda
dac9ojHjGODR4jinVu51Dj51ZQf6IVVejPw5qYHG8KwBYGu4+JFlr2pROGvtTMIpPWp9Xe45DPX3
ti9LzsaVYTa7cFD1hxErzNPoFJGGQNMlkNZRB5O4q8Gcowf5CtxN4VZYjQ13mneDUiVYtyWlgI0Y
Vr0bXXSxjWK+VhQieEBZwJN22FPizI+GnVG1kXuBOY20wDjJ3/CAjgQzR67+Fk2c1TZTksR39Wj5
f2STt+0+cK3xDoJLdclKGBqco4gCahr8LGur9vz1L57RXKKcSX/ztmG5ndNNP1NaWg1bG1zBziZa
2aNcSwIkwo6fUWB3t6iF54QhGjM6W/e7gj3mddpZw2HKtHCbiIL2ydej68yQpruG/HxmRKEMXmwx
ETQSMWxVcmtMSutVQPfeKAMJr84CfxPTbKOrFa7pdU+mZBvpBuIKKj+oto3l7O/LCC8KHJJtTX74
0bdjeYlPj91MSdTv1/d3up3kWo4Gs09FtUCpYzEwWWFpq5iCZn0OR2rnD0r1RuNCPEV+GP9UjJb9
pBkAhqfH2j+imiVngnI1+YraJN5qTfy16hYC4ahPT2Zlj+/AI5tvce1MLyu/9GSLhK4CIZSpMwsC
fPy4k38KdBwCGluWpL/rpL/ahyloqp5UC7I29oaoxuhGxBhKvFKUOUSDevJ7gAdDT5vTIU2NiUBR
pm1BhZ8Izjhqi7uMBOiVI8kH6vDTGOZH0r2nf+9aFGOWppacD4O3p2N6Ho3k10C56u9oZuhz3Uzz
X2yTYL+tPVjjn6CM4+duUgEeYeVms5Ojnje2gcC2R0ZRWiGJFX0WHNWuxAHRt4ATj3Ao2cm7H0fI
BjfIgfuDXRIYJaphCDNJ58FBcsqdZhCEDAIQ9eKBJOvJWNmunhbSbVJxqNXOiDk8vktTmWE3ud0n
yGhklxnHLhb0XfTK2Duh3VFvSR0PIGC3aykUbcOW2qWLjRb/Hc3mlWFxsqeYfwkESixyVN7F0sTV
sIjqKb5XLpO9OjRDN5opD6GmXAZRQChaN+zRqhxJ8uy9aspoq6VrM9fH7L146/wGC3WRaRj87+L8
5zN9FtKef4Mm+9s+QDEIGFmzXq3AcPyNDDKxRT7CJsJWaTgFIGJ6VZCQgurhfpaXeDLMp2OfE2wu
yda6Ibc48vxWDa/r3mz3Ue5XQHWG4ZBWOmEnPqU9GmoqNv4k3VmFUe/5uoNdVtWY6mVT7Z0cHkKh
NuDKC0e7cuq6ef76wZ9OUhqSSNBFHHqR+KuLE0scA6iULmnrinT9p0klgrchenQPW7Z6+O+X4sHO
vkJEiShkPi+ekGySuolw07VGT8M5tYZ92eADR8JerJStPtRSn18lBzDkj3zCBCHwNj9fq7GVMaiq
mLU0n+DiVv3Ing0LS0odwhNJCA2WnGPq7eCWNh3nHA8D90A4D2WdXszAMGUYN6pdqTELt/VTLdP2
OBUpFvK+qF40Ha0/8WSV5wTCuM/CTLmj+C3uA9cmeyWOyguj6oI9ccltCoohV4+6NVbHnDSR62os
yjX9yEmZjsYL5FTC8GjwzI2Pz/crxnK0Ifln28QerXc1zNPcg76k3Cc+epI9a3WnHNJBtjiOKaJF
FxyQwVYG9IdBSA1B8MbGpDK2PFNxMTRtEG5EbpqlN/SGelEKB5dB1dthBoAkNZ+1ptT/fD06TpZo
7oA8INYwPj8qIoslmi1hPYVTAtgn7qJb0RL1W7Z2f3QnjUzw0aVIMkVr087Zi1I75QOY/SVLIDE5
HE1kEKyErrRv7jnG5eAEgYjB/rN+EIM7PRkNQZtf3+mpXpxbZZ+L5A2PFRjRRV0jKuAeUufDdKgn
xQXxB4LAVfb0GxQr7qWfGMV24g8OGAocwnHm2fQkWuK2ETXmhVhZK/mfrskasy+bNuZdnHPLZUA3
AFD2KXxPM+JaFa3+wywaXfkoz2xSQNx/3DYrzWm2lBlEZe4aUDgGwP6PIEWzeKP6sWN5Mf2uy5FI
4vgiG+TY7cNiCuHQdmGPeqethu9sKGS+g3fTkiDblghkpsAZ/Q3lRGConEZRVIRhScHlv7+s2Ulg
uZghrBnR//nLotaQJHQu0YiPtXMtoyz4PmoV8c6gLY6NK03PTzLjllja8X40EE3CkRmurbqTe1BT
4+vXP+fMdE3Zh7I/RcqP+KPPv6ador4H5JZtRdTGr1acAQYPLP8nQc5sqb6+1mlhlgoWqyFviv4Z
XYB5p//PVm0EJcC3waQSuP6wCyPrEm/dnmp1D7NC5tSGo1eGJWgnB4JElh5Wrj9PWotJXLOQyhtM
a3MO3+LR62mCPBT4zLYa4+yRnNtwZ0ChQfrNqlhOcf8y0ty+IwGm3QlZGgcCjmsgWZn2JHtzXNkU
nvlIODugwOAPPpNlhUWpu0rkekhuq0CVE1iKeWFCV1/7SOaHurzpuX4j2IEgIl0isG1jCrWwIz88
5shL4JEjH7RRq38IN6D5KJQms/dqo4B3oXRgQzdUZUiEepLyfzNYzJJcDWIKylla7b5+H2ceAOs2
oTsOPWL28IvXEbaOio6W1xGYFBcb4KtXVlKZx6+vcmaEcw2eLwAC1MFLtzD+nNE2IkJ8Rgfy09RF
ROGlMWJsoAgr3/a5G0K0w8nMIDcAdfDn8e2QIz4FLtMeOQnuFSdwZK0O5rrHr+/o3GUcnBgupQ3M
lMvnRv4E1LYGP1IxoZN1pOFeQaZZy9o689woflIoZ9DMUtl5qfvnYy3CQnOaiBJnLIIcApwqd7pi
EHys2JNY+RROFT/oCTnhs1ZwIYQei51ybc6hrfTPUTv1HA8UaKtZLfK7PANjmhYCMuCkT56TF/aN
ppOlmBS5svUDw72jo6h4rdqxHa7d5tuA8GutAnHmUaBw5wfSxaZ1t1zORIlmAZ9WDgu09tsNPSv1
XZsC6/es0HBuRp894zHGunxbxrpR7Jo07x74l+hv2gw4H4CTmsmNYw+QU3SNFWtTI0Be06qcGRcY
lWdFOtqLGSq+eGNBRM0Q2eGWmkV9bDW8+JO+trSfVsZpMFGjZf42KNnzT32+ClkuLhLRtiamqwbt
3w2Accup9TQSAlHVRpFng/K6jQsZ3hawcknydafwFVTuyyQU3bOoYa/NcfOHtZjjCJfUZzCBxUZi
GfCTd0WNmtWAm1TY/bfSaGYEXZX8heFM2Ho/theIiHZKnL0TjtDtjMEtDz1loZUJ7dRIh/eA0+88
StCOnhzz1cZX0ISqlBd7nJ00k/66fVUcwFWlO9pb8X1NdfiB1PQGKi9s0rgbRzTx/VviaN+0HkaP
U3fG31olEx2MX72zqmI6Dk0IKqW07ZX1cH5Tn58atm8URJT5+Q+f+Oc3CerWNcucl6goyGAbWTg3
8FTdq1QfyEHCW3ZQ0t5ZaficuSjgfb50bBNkrBiLQTqVeSfNFvKS9CcmfTBYN9B4mkM1FOO28pXc
K+gQbr+eMU+LwYTyMkCIt+HzxfK62CF3oZVoRiur7VBn8jVkED0WiOR+OGVv3EJ7BIsGAc79ZVkh
gFmqLZrY5ibgK9zJfvpshU34W0J4uUVFoM2aM3t8bbXceln5nWeezqxOQXWDXodN0vz3/0y6FTKI
KjbLamt0aJ+Z6In1S4Ux/XCIec9Ys7Tsd2nE471QguFlBEQ3W8+NzPH8sjF3EVJ97aIosize1exe
L2s/Tt4hMmbwjeIBsPPXv3d+bIsRxGhH0cPWkfrW8ufaxViVfc7PjVK99mIVQ3SKnWuvhJn+vc+l
/tNuImjSIUq0r698OiXD47CEQMnDLkG1Fw8qxUI2myLnnoLas4UMwtugocrRoqpdWdXPXQqUy9wI
4yCMWe/zO4HuTV1Qp4rTYXPfAVJ0N6UTd5sRvu3KXZ15/SwyIFbYpc5KkUXPIiToMFBUehZ2AR4U
8Xrh/J50LbhUXHWEBAwJGy24XqtrqRhn7pHPYnbAsXGhhrp4nCC9UoCHKuAWUVe7QHaulxt5snGN
LljZj52KA21EYIhRkNEh7GSr9Pl5OnmMwgd495Yg1NzZliiy3/OacOc58xTCbTLoHKA1/InufrB9
s9/ZzE3TRZlaEPUV5X+UnUeT5MiZpv8KjXdwoMXakAcgVIpKraousCwFreFwAL9+HyQ5sx0RaRFb
fSC7uzrTAYeLT7wCIUyfiA7bWRhFCvq2BV1Ku3DjKEAVr9UvonEukduORLP2Ir0JVwr6qd9qOy1b
fwBa7+GSQPR95oz55NvRKl5424vXGutl/7XqxgNFUYR1kI1W/EJEKq4WAuq1hRnhA+gSdVXMaXp/
ehscX/mES2B9SfrJacDK7g/qRlT28GtBwqWpwnVNNdI3Uqn+eXjGMHQEgBRDAkNyaH+YURMSap0H
azuZdCgMk31vjzPsdMgqdCNp0l4grgnL0Kyby1q1GhZsipXwUgRGURKJIkIrf0q6cKtJnRL06Vk4
avWxiMheF4guwh7YM+0/npubpC+1CrUHf4Nvdh5DSECaaDXZ6Lr6fW7H29MDfhKvQqNVFwU5ciK+
+EGVU8GBY8LloA302FUHlKFtb4Wng+Uh2aPNXpDGEoJBjLus6puR4WyEJpoZLb0mz1EYDZ3IL7vc
+RarRXabhJ1AsFLkZ0qxn4RqLLMFCI7Mw6IjcDAvHPvR0CvYqhZVY6xRmbM3ugq2IkVx5BvRcpxC
rW1dLJ/N5tLKR7lpOywYEZmPHgC62le0ps+B4I7F4OiX8aX4SkR6pL8HR02hlBr6wzrCPZj71PAn
XedHVsfp19iq519VRkN441GiCddZDQllPVRCPFK4KqpNGLo4KOS0UlCPQLfyVWl74yeQ985cud2s
qcE4gyXWaED8OPPBjyNM4krqBqwz/NqAKuwvMdkAclNbVUEwZcBtZOhymkyTNV7ozZStgfua0Brj
caO1trxpPKe3VoNaGz+RRLY3p5/l+Kxezk3wZB8RAg26/UepkeQlBkeMsovqd0i+2pUnjB9ybPoz
dcXjw4WBFskLiqf01tzlz/8SjCixkxTYhjJQK8NA07KUri99i9Ov89koIJxYpSjzLD3w/VE6PUzj
picZyrqYRTGU7nqs0H8+PcrxpOEyRLMA3iFrj5t8fxR9qNCEsLUsSOKqDRbA5AYlzOiy062fp0c6
fh/6A7bB4bDYlhMV7Y/UkDcv0vNYw2ZleeWZFjV9nBDWp0f55AQCUG1SR1yiIMLag5O/x47K0JoQ
Pq7MvC9JPcpfEUCRVdsh2yRZmq9R3qc+nFxck8U8BLkmhhXqq00QlS0dT9R1rvIoQRc+E86ZO/54
tgF1aUSyaJig+HLYBKKvoIVhnkM+NZufYZbrCGB2xkPqZv23M/NwvDHRwFjU72j0gV0+3JgG6j8c
IZniI03Ys/1mLfNTTe8uAX+ma5mOuNMr3GkBaFh9Fdpx9ySA6bwQOut/rLJApw/yOaATDZ08cGP7
nz4tSQwljSKuuwSfO3UeL2w9ys5lu8e9GaJDjzQcaP/ip3ywliNFTOCNEGIs9TZ79ggC/MSlP4P0
MiAWU02pUCCZn/WD+GmQXa6QwRi+n5734y8MMhryDZ0w+too/Oy/KjRm+I5cWfAd7GQTTySLFDcE
Gv3NuVn95BrjHcmIuMmgXTDo/lg4+HHmFngYunGFHZBV5Uu1Psl77WqorBKx3tiyfufV7CT+EsR8
mSau5yBUTcBTJs60+HWpA+2QuXNT50zY99nTMQ1L1PyB1D/86OVkhFLrioKqiyD8GlBk3Opwf596
0JZPyLq3l6k6qEkQGbCX3DyJtuh0P7ilC4VkIpG4iAxEC8481vEpBAYYjD0NBkIidsb+nGE8kcdK
nxXYr4gcbJtZXNjIcf/pVQTGGlgzSHb+d1kQ+6NoY9qrtLfKgL6U8r3Ok+qKVvpMu99SzxThjl6I
oRZO5HKIUzI/fCH0r8y6dAGkeBJLviE1oi1Z+x9XcGlOgIO1FxkJFB8PpZ7KUMGqUCLmDkOh3oG4
Qru7dZ3V6c2zbI69tJl4fVF2YdGwg48K30nuzGOI9m2Qu+X43GSJ8WygSfbiGJ16AQ7a9iNbbXcj
8uxoXM7Vn38107DB4XF2fGSb+18tCQevKm1yLMAqS7HVK7e1KzCIqTByOv2mR0kRYBAyWT7bYo1J
5LQ/FBWDIlY6dDh0vUK4qvBLXcOi6jImUjb6c4qoAJOOZ5bkC2IifxEiHYKBXMkh7zZ4gpCb4xsh
BaJ7AdU0FQhKqUsvsLIRD4mxMKJbWxSY2E2gu9/zlgqZ71aG+TOJAAVuYyuS73NvTFf0kMW20ZF6
DQrN1sHOFyVXTFRbE+R/+t8zEB1v7jmMc0Cdc6SJB6APdg+DpFGtRywlhOlDPgCoRV0U961Ym9qn
ONR7KzAjiehE2EuU7pxWTsWl6ejgNEsOvAA2NmpsaqRgxNzLQYPH3JtZsortSr/pFC9M0QIZuiuB
XhIS+GXs/iriadjZ9ZgrmB2lM2L44EohSw92e7PoOqWoGkoMF71WGHFAJ195T51EXnkxjjgQ4ROD
9RBFWGYL6SjfKlQSXyMn1Glit9ObcDrjZ5RWyrdaTawSSR8rrnyhZ47HuSuUGxxyFfzVTVmjGEhE
0lwPi9rNqh56FD6JZ5Dky9QZGR+wLqlyMatxsh1NBHi2RWTHs9/oNRqQblVD9sdDTl0pne59K/Ab
4AUhi73VmN6avipUzKyUCRbXbR+bHAoaOomA8YoRWySRT7a9FlaD11Sezug4o1zLZxpxSk83dFPr
r0NRFTqi592MTFefjk993ujmykFU4BkfhqJcCa/HsAT0bev4FVj0ZgXphZaDpU2IF3XQtmtfTrV4
mbE3fEINne5yWjd9uclZJRFAwHqs1h4eitXlXCNdhEpvWdAPEOjL4lFAcX01oLw9+Kwy21qhq0x3
ChchXK7GskZYjuRRH1f2QldbZc6c/0znbmQToWuv+9Hoal8NDciJH3kWLkNAqMSL8IpZRVtwIKqj
9Ju5GJnJ6ifwCDE+eqpoXjLTMsH0AYNihZD1XVOgV7Wg1zpQ1QkBSwwiyhju1B7JxaCMnXYhy7sI
cRRTXC+W5xkiEuyn2I9C6Tyj8JFWgRF77k09t8O1wWzy65xoMZUzBnNez3Ac8cRtZgmUPF9MCliI
zoK1yzA0qyqsNajLcuSdPniOj1guJk1bovCldHd4M5mAAGaRE+xqDYSYgD5uvPGACV43SWLez6M1
Pcu8RqgEt0G/oLJyJgL+0Og7OOM5XG3ASQS7S3qzf/J1SD159UC5rkDRAjqbV67Yt8VFY0sXHMZs
r/QsHbaI/RqB4eIaBnmZ4o0LNEsDouITxydrjqjh4fTEfHKPUgI14D/+Wy/8IDAAyDTTpTeRXVdr
97Yq8/Gx61TvzPQfR0Xc1eQAlI0WYgnAzP3XpxCjF2qcFoEiaX3IeROaHqbI6pMVWRuntF7AEl2n
7owqJKavkwkso4nU27YYztSujgJVsNVQx4GCgzzXCJr3H0TTa7eXOiym0JjC7x6mEKuymrurxsbf
6E+nlq1AfwFXAQJ06kL7Q0mzkTnx5+JcUDvb2sjD33Xn/LF1Ae29pblEDRWCCqtrfxTTmyyno6OE
c2afbaQZmU9J0kVncv9Ppg1ozaLh5lDiopt4MIo9kuPW1GfacMjw6mjnDfZmi+qpcyaDO16QgLSW
zh1Ink/wMK1Bh9zBmDuwXDZFljjTJqyB5J7+NscYKb4Itpg0B1EXXOD2+y8krC7u0gT/dg8NEtyS
Suo2waxms7sWYRnWftWMokGYBV8CX0kn+doYtqyC0ZLpIjTfiAthiHw4s1E+eXt2CXhAKjqcU4cd
lC5ucrMdJBIjbWmvISW660xD+efM2x/HRdw6REVURymSHi0aneZholeL+ZNMsDQY4+wRXRmo9n3d
bGjkWjcUC717bTSw4S4tKHK60sd4T9TWnaPl6TNzg3sa9Xrvycg926fQLv98KhB2py/oLXokhPv7
Xyicx7RNM5pJXoTViar2ROEebJnTU/HJhPPbP0q3xKUkSfujZHrTYc5J5dbJNSzlPCFv1DzXziy3
T7YPECNclfhrKb4ebFJLZPYgU61eDG9a1HHA2llF0uzy0CzPfdujCsjC0V8+LsAJgI5HPgBhVXGf
N2QTzqDexTjHvKSzNz2LxIp3Op7ud0Jo2X0URgkWFrr9ag6Z9dQMZMunp/Yj1d2/83gSql7gAhb3
lsMvGNeofocJeDwbbbHkcgpn9S3ORP+dXCQB9QVnvvNlI0v3ClUw40WTTRpfDnYy5UHh9uZjSKfm
WcsqDADLTKh+rlfiYuqdMV7nqHX+QJAVTKlOkfcq96a628yzVH9mvcQWlbiVqnpaF8VvN5Stvqqi
ioJiYs728+n3PP64NFoAN9Jp0BYa98ES6lN7rDXAhgFSs+mKq91EtzjV3zQYI2eGOs6f4KWjhUry
BHoJBZL91WpRQobS0jOUYST6Zavqs+vXaWXeuAaNs53D/4ENl1ZzzlPkk5FhmtBYpcpD/eAQAGy3
zYQ8EOZCoy77lzJF/BpzjW5jOI3xTY+zcWOGTfZyemaPjynKZzg68B05r9SP1uFfKs7IYXesIARR
3bkDOBpKy3pF0cv60oXJTCiRnSMjH8vkLVKz6H9SwKDryWfdn+CMnEfNTZgUWaY1j4U7Y5KswfM0
Nk3kCuNiioyoxafNUB5i3YMy6GZ1/uh4pcCSrM/ju0SGZDtVraDqpYEjfcyQ9V4ZmIl2gA1Qkr2g
89P8qLqyfYi5XWgDWnHyFccmD9lP3LjuOujP+DyWNJKww1KEbwglzdd1VGXZ9RhmtuJjB9nA3RJ1
CyXMVQptZZuAaVakYeZvxZm6cpfiB236RLtoyDYtRqXJnE1vrdI68QJtDMVujAgT/JJkXfzpaQem
gm2/FE4Wd6jDYK+1MCXFwBBvsrnrrin0C+gKGCibMBVWp1fIEeKAkoW7oFX5aOgPeMvx/pcVEkG1
ctVkENS0nfxLpkMMWzS62h3eJM2OjDuCQuHoN2GVoQ54euyjq4OxOc2JHqj3LS3H/bHheykRjErk
U2CEXYJAgIOne8a/M4f/+jH+n+hXdffv87L713/zzz8qjGuSKO4P/vFft/Wv8rFvf/3qv7zX/738
6P/+p/s/+K8vyQ/8Q6vf/eF/tfdD/P7/jL9679/3/oGiQdJP9+JXOz386kTefwzAky7/5f/vH/7t
18dveZrqX//8O+YyZb/8tgiXnr//548ufv7z70THf5nw5ff/5w9v3gt+Lmir9z55P/qJX+9dzw97
/6DwB3wXNRsKrSy1v/9N/vr4E+MfXORL1ACggC+zFJlKSgLxP/9u2v+wQNPYIA5QUOFvOT+7Snz8
kf6PBTpOqYgDAJl1cLH/8+Z73+j/fbO/laK4q5Ky7/jFfPq/3HycVBQn+UU2LeFFE/YgXFaRJqRF
mcRBXJeAEbopXUV6N5xZ/B/4j8NhaPgZTAEqrGRW+yswlzp2UyGaq/gTiAdb79SXxlYVlVuuaR/C
sRLPOvWsK2FVteqXfTmM/qB62ICmLu71aEs66mvccW/h+Dq45PbTYvZt67lyZZV28RRnU15cZRZU
ajwfVOvGkwNdYorsCn7IYkyrtaEPrvQR9FS+FqGmPco8gbGWYSu4naQDXikueu8xqaBD0fq21BV+
lOlVkyGiE5hd5t5yrKKQ9JeV8p/v8df5P7g4lvkn0QTRTdBBXnSoKkM/pLSAiVIRC3E+RP3Wmd1H
s3yOLNbbfx18+L8OtFy4B19gb6CDLzDH3BOyYyC0HF+nGkPX3PVtA9VNaayJ0nyILZc9imWnhz28
jVnWS+QODtelkX8E7YySRAxGqcIZmwivBggfayr8GC6HTrgxcXyH3dY7Z867IzbfMir9g0VTZCmq
HkrcN8R4oSfHEJlI4S1CAMk6yx1oJlOh3zXgH0q/c2yS0EyfVzRxq+04mfUqZ7OcSUfNw54XukQA
Y5FWIj2A63EIuOiKEu/aYlT83q5gEcHasL5QHtVHPzHGxvDRdqRuOoGFvnGjSI4rs8uLL02SWsku
GnIPs/JeqNcwhnrguGE7vSaVDB/MJhP3iqi86bJuNQwqh2yxeTVhEE9bE3nwetO0NmjFdJ6MLx3/
/ouFruSVE4f23agYg/QLA9c6Ll7H+r6cNupGLTQNJeHWtCfsSdPpoY4GSpSwxws4zNDxN1S9Okqm
Q45Aj2d16TdyUbU5c1gsK/EvKxXyk7HABHAUQuN4MR/cPyuojmP5Owms6ynuQ/q0m5cpVKbv9aif
0w/5uOAPx0Jrh6iNfMeC4Lo/VgG71Y7IrpG30ZDM8HrXDtxO9NcG/kl3aY+LFeQDJegcXb1RMqVe
wyZo7+G8z7sW4eec2E4R15YRVzhPtwimGmm6GjOTDvbpjXRwUHzMCjUaalMsI51ywP6TuthJZfiO
RsFUKnJbpF42oJiDmx8HZv0AO1ZW69MjfjY51B9hQi71QJogB2GDiPGZ6acBvUf22IOVO+6vUC/K
4dtUt1HpUwhDPLxR43wHW9pTkY/FPygwEF196xeNnmBQwumimZOs8CVsbAut2WJ4Tug3gkhPhk7f
nn7ig8tsmaPFCARxJ8weOHYOoAXzNPRpaPI12RwPjYE6nW9YJZv99DBHZ9qC1QIeQHsSGSmKtfuf
YhoQfMtn8CSziegHvjj9Gn3fx0aZ+7tcJ1St67E/c3wfUZB4N/YEjWT8FhY1ioPvb1HvVXRRKL4K
oBI6SDjN6dbymoXnUIn6q1lP8+zLzokMQIZjPmw7TAS5U2wjfTr9/p9MM9TkhSS9lKppoe6/vzkN
i8FlpfgGqjvBiEvsJk7mZHN6lKNC9PLGC9AKtohuIPh6kEIWVg4W06rB18yDepHbWbXOMnjjQWyE
TuYnkWl+G+SYX4Q6yGKkoaCmDVkR/6D6l9xUuYs3nIDKAEkZIdrTD/fpFBC5gZugVk93d38Kpgrv
t9jA1KnJ435lYTF4QYgT/fkoS8WPOjSU1uUy2x+ljlqMgbxW8aNU6++cShY+fSbj9fS7HGYmzPOC
xGHXoGJDd/Vgmzuwi7R5ZJ41Iy42it1lW2BNxS5sjPlmtLNoZ5gCB8vCCf+dMewlDCdikmW/EneS
wVJEXVh8B/tVxwzaQoUYHXe0WZGnquIs8Vlvyn1qTt4KcZXqCyIpypszLU6Zso7OwVCP0EjLI0BF
oju/1H54jv0p7qJGFaa7XDYyMQIEsvJVm4KATDI7fVCEzCGk9tG2EwZCY07dXkEHEbtMs8fVnDv9
pZZLbtYIOfMeIN+5Iuuykw6uJ3YYz0jbg6bwoe8c2tSIJiZuhPhuq91mti3uIyBgS4t1Hq7dXKvb
M7vus8XAPbgcbARRR9fMWI6JURoaIDAXidqGXuaVifr49xKOP0g6o1sluNR9gW44vZ1ehp+cqujd
EGlQo1qqUweLwUOhtLAqOuAGCqirvMWAVINTtcLIrk3A2NnAhFG2OXOWfTIqC5CiDQUjTtXDpgSa
3e2Qj6g0NWqR+Kpsoq9yKBpt3RoSZIEFu5RK0jCfsx85qt/wUUEVUCzCwxlXBePgBGnhc0hhN6jO
T7PprlIajP3OtsvmMiqr0IJWqdbKmpaodonivzFcGoVQfk/94jouC3gDu2ZQ1d8JKMRohw2QqwVR
hpdsIOiq0hL1pvk7qkGzvvNE04VongBFonZsNjnI1HCWGy133Sc3MovB70aCnp1mCmu66PQCgMBY
zF0ZdIbdVlcdvujWZqoowHPie9OqwZviWXdHA/dLRUeHKs6FhydGRQ9clKkt/N4R6F+OXh4DeR8z
r/WnUVioOhbynF3MEUVmmUlnIY+zjxcCwsF1ZHhKLix1Zgt7en8VRlKuYVEPBpFsFQNZKkWQFpm6
wqpOXmOWWF1506jeeF5q7qYMxUB3EvVFCnnnpulV/XYwJAnm6cX9yX2xMM6AeNC+BNt8cJJPuhV1
5QDQX1dL+ydNGomuQjOc6Ugd5HjLeQpsk5ti4dIDsz0ITEyvHSe+PoFXXJNqwCxA+0zawOzwnU5W
blhN1zDwDHvlYs4YJJmjnkn3Pn1P0DngbhEKxVFp/zjtZSaSaaLwZ6eK9qbpUxekaFqeAed8FpmS
SsEJBqrKWXVIWSCBK1TyZsoJtWVvzFxWNPsFojShWWwmS6ClMRW1d1GZqr619DbZuM2Y3Ond7F3U
SYa/RTG15QvceiDwKjponhabkT+lZ/spx+cpmxxzMGqLOseLejAhk6dmSZ9xueJ2wR0BbRqtaDV9
rSsZ3cyTp1GoTV/HXrXP3K1HfUPwgoSpS+DOyJQeD651emOeV8X4zEJbsXa5Hlm3JfipC3WKrJ03
I1vrJIP921YQ/4Cs2gH2S+VNWwk8zcu4OccQOl4ZPA5dMm6xJTz/eNy/1D8nbQp1THEIGhWrXRUV
qIpiApV0ep8dgfSXt0ZncDlcqelyvO4vwLjTa+lIvFDHWO/XRiaxRmsnhMa0ZtC3BT6bd5KEH4t2
lc5tm0pc7rA9XcGRq8xNDq97jZoXPqtdahUyGNP4u+7MzhZ/R5Nqtume2bLHyS7P+5F60nUDDH1w
68ksKaq+pzwgZfXdhHta+7mq9EFijVl/ZnKO7zrKuzQnWBM6OO/DzkhUmBVu68zNjNTErZjbPIFR
YTw3k2o/J9VCYsZK4vuZL7LM+H4MQ7N/OQxAMaApexRhFZTd2hECAj7mzw69lw2NEk5nPVPLIJ8y
dGbAemmBQkq1+K+ZpW907oD82ZjASrHs+gwg87MpJ4Om2El5gd1xcPOWRjUCEiO8GCv0DqNmpAil
1LKtfJmM4Zl46rMFiSk8yAqkftCQsA+2oRHb1AU8Jl0vFeNByBF6nJGODdGGp8Zetqt0BTnhRZBI
7qIkhKxdFHSt8JFz+zag6zTmOIKZydax53h8ww0HRTmYQX166zXYim4g1OM6NFl2rO1Of7tPDi/0
fynBUByhgXAoO1EoEZIigmd3Bk3eI12X7ip3Qq4POYxt1Zr5Fz0UKSoIunmO9nB8lXFWUOb4KJkz
cQdXWarNLVUJukHCBVsa6IRgL31a9FjqKkOi3OOY3l23aWRZv1RDzk/joKXt6vTrf5KB8hAA9Glh
kh9x1+wfJpOVhWM9wPAQZpk80fO1qLZEDtwE69nt2m43zC6pgmr0awyUhrcafDduuNqUPjeyG4PU
QjF8F9YIYJ1+sk9mx8J3iBIZ6jGgtA4WVTLVam5HERZmkTZ/FZLO7qardO1LMijdvJW110brMWmG
i9CbjOSiJrmon08/wycH+sKToHJNE/yYmDIpISqhThJRuTYbnwWC08EUnctHPtmstr70kMEfOcsy
3P8EpYs7josOqS8dL6p9i757QJjpFL5S2eOZ6OXTwYiiqDhATsQY8GCwwvZ6uoy0IKuhQqs0dd9x
236TUONf/njyKHAya9DuuaO9gw+YoW1tadGys1BCu4iBzeLMkydnis9HtH5uQ8R2IdBRNqTtd5jd
OHkyTCZCu0TiduK39SyxtB464yJJqu6bjcikfoHzkLeaci1fIMBp7UdK9FOXQkA57fN3V2jU0+B7
/y6SCOco1U5EwC8zFt87PUELCAW4xz+fHOodoNh5YjBWy+r/S6hAVdFyJ9yJ/Ryw6DrpvcmHpmGe
OdyWj3lwL1ElpF4IRhKgmHUQmeVFQ9kjYhSFlnjQLVzLRO+0Z6OKnWvi2O7MTaAvV/nhgBTN+AyL
ESHw+f3XauJM6QiGFZ88oPTrsVFedR1LEWPuxDZqx8hPsDG4ph+YBVGO9GGP7FbqJ1hbr+osmS+E
BLtsZW6xszs32jRuq/se6fFFpRjXptcj7p32XXsm2P5kn9tARYBCslaBBx8sVX2uRq12QsWvSJZI
S9tkp0zqn0IQl5VKl5Q7ZmGjwIvfn5y4bxVh5eS2QByty3a2YpDZbb8+vbI+2+AWZD1kVandHl1o
Mw7LpkQSFOOB0Fu1ow29v/aMRaqgwBLzzwdDsmmRXKDDh2X5/iuNs6UWbT4pfo2f4XWCc/hF1VFL
MqvIOxPsf/aN2OKo3nGgcDEcfCNEj8AmAYr3Z8tF7Vxru4u8L8z70y/0SfwIvgUsKsyPj+bM/gtl
GAi2UGxZwInTB4T67aaa+zgou4exQ2VvSP5UaAlWHJg/dGMBTnwIye+PaMGXrcEuIs9HQutn5ljf
Wr0ynlnhx6sCmBDCMEBtP5LWg/NG0+BFTB032SBQs1QVJ8Q1cNactebE0fb0HB5/qcUPiqbKgvDm
hjk4BESKkJcCtCJYoM4rIDGNHwH0PnO2fRJ1UsHDqI76KosdfsD+xGUTKgxVuPitDJ3yo0Vh0oeU
E13iZSp3IjUTv0vz9kHNovRGFnFzZaVozVBuhhoSYcSUpTZw7lb8yGTpPY7gJb6Y+py+dGoZnoNc
fzL9QDxpykM/XRocB6FePlRGUngsqw6jCb9B3xNOSS892rGh/vX09B8vYaoFaLkhKUZEDthvf15M
K6QmolEh6VQHNnRJp29S7CIojXZcrr42ekxc2Vv+6WE/iST3xz14RzgZYqwQzQxwDAzXVmu8p3WN
ciqa6CvHLaynnJ7oNkWUGRpDb996Q/ZeZN4MbQIKyGbo4cZOmazeTz8X9xwvvH8p8WBLa4kMBejD
IRu3sCdayh4SvbYaN/V9N82K8qzWc55fottipY9zOeADokeR9hvDz6QN2iS0AQ/iQ1TfW/VQokLX
KupNade5tUljgUoFVVz3kTafbe748LmzTaJIf0mtdkLUwBlbutUDsnFExp619kAFTkGlzpruE5bE
hu/WYaoELmrihNCd12aXA/pk1op2FmLxIAdhk1jzrKWrfswMkgNpq786q7IehEdeFcxSinuKVKnu
l1Fb/hgqLemuemEtvopWbWaYZhijFfCUE76RkuV9nTtUPLlrl8ZtX+mYq4AImV4NGzri2ms1XIyj
cIaBjSFhfUXtsJkCwPSo/mRzJn+MOmZe8H/E2PKDnnUNuKW3cY7pJ2ImqAT3oFTkr1bNwZV0Y99M
aLqroltHbRY6/jSEqVirQhBWqVU3vVoECw+hJkpfjo7RbI3Y7CMOpcqsg74z9Amw2ODdSw263zpu
qsoIuoGYX3MlsqtuTTLtq/2AOnFV6sZXB5/Mn11X5/pqtAbzMgqHCnkyaxi2ZV3iaqupteNTI2wJ
PfCiBLLX9fOPxhD1qw29J0lbAzvuOtThvIykgjoRq99KA5tsrTCcYmOVKZKoetr2JsCC1vR8TQvd
Bwiu1FLhctdym7ixiQ8CouvGNm6T/KGA5PzWAdR4G6fi3mhEetEmdqut3bBofzWdrv3IhqZ6DT1l
vkP6rsogvfXWT1eOwGZR906bm5qOQrEqdYiqgakMVXcZGqSOQaHbBQ3yKOqftEE4vZ87nfZSYjLE
vV86rB0nrb0xQOG/1nDBktlVaA8WSB/ELXO/1aDTYRoqp3tbC5V3tbUnsBqaq7z2yeT+SOvWhD/n
RvGjUS5d72ns4KaroTTtwMyk820qXadFwKWa7xy73CIFD2xf9vZcrtUkKd6aJkfENQvTcggcN+o1
n5UegU+37PARJqeu484SadcSW4PcT0e1vxmmJP+epYW8yU2n/561U5VeOFJLLxp4gP5cjjbrU9O6
xypNY81v2iSxfOqxEwe6MWpXsJZaZ23ZQsdG2KjqeGNro2qvY09Flt4GCVKhbRMCXcdAOS5xC07A
QcqmDt/NcVYQKMbqZAqiGVP0gPVXIBRSx9sRFS7b95zZerQGJepREXRaqqmORCXYHN0236YiHX6W
XQpipOk02Ia1ihBbpZWUQSh01S95kZbVKm86+N8KjcrvwsGfED/IpBVBjer0HHQF8gVbzHGxrKkl
ojXrEQB2cZWoDb4YjQf6dacMVrbswwmDjbarEr/QJuNqCumsL2Cx4XemOeWTJsg34f9ZUgRI9MhL
8PCOs5r1WMI5lEXyq/I0iWWKqoRvdhlV1yV8ZwlUKvS+qVU5vJngxDkiZgrePtUtSEDU1mBJJ6R7
VqB6orhV8qIyA4Uy5JMKFvpNLGUKgVxQB1CirHDB6PU8XsX4D7+ojcR4d4it7nbWrAlm5WzpX50h
Du8STm3EsbtEPFAQmO+9KcrhWQITmfykmY1pC0SBGxuWkDlcNq6Z1HzyVsNPUCu927Kr8h99p8XD
SqazXFt1CoEvShR5P7eJ9b0Z8u5WlTBL/Noc1O+yEbmz6A5lKpXxRfS546bCqTbJfovWUl+nVNWx
PDa76B40F5adSmJ1NiY40mKKa1ed/aqabXOl05d5kCgx14E2DmMaoHPgXKK417crszEhSoo+tFeW
OTTyKlREMa7UNMmfIkM27pYql/mk6T2nnt1k6YPqNvF3UjaK6GFouu9gmbLXZBL9o6kP47xDpVSH
2OhQ2lw48/0rys/hx/FTcKpzULQO7t8+WuT4MrqGEv6uoNK9QvgzskfbmPM3Dm/PvVaR2MMXqa6r
H70dZvEO74YGLKKckNnv7fzZzRFd34Rs0/HOjhJcHycQbvqtNpRlt8E/HhWDRjUQ0ITpjfxdOtIF
8UGTFNeYnLbXGAq61zIaFdTrogZQfKuZUH3ncpHGVooUvU8gWvAMk0ro79SDS3wkUxldhW3WFZci
1dHiD9GZXKVeot30ObRPv7eMTtvpmFxwVBhhdtsJoGIrkERgwnBJMns/pjaZAh7i6FxBsHC+COwz
bB/g8Uh3VZmgOSPpj4LqSAfpsWia8IE+aGjw0uibbGK316q10xrxs3TnVt+GoHfaFGG2nNe8jCR7
bVJa+pkcaUhGCjepsbwWiF6tKlbftIvcWbnpbC+Og0iU9vcmdoqeP9ObW63m8deaiOOd1ceU1FxW
DIZ6o9b0/hy3s9yqaK08ZCjwJBuOgYQIwimRSCoaY8j9IXfCHxEH7MtM4v7TVBzUaCtI7LQdbanf
9bZepYGJ5bK+5lpqbL+ku4SdvZcDqut6SwHGMluzuy2k6b7pzvI2is3F4dO3cO5GTaMXO6phzr8u
mxhZhtDB0BmmrLKqVaW6jSbTS4JktHp1izOkjHZCG7y3QXdFcpE27fjFZQngPBznlXeTl1qxKvS+
8PBnWgBDnVWatzBeJ3ybIV9KPwL/hkdTrc62n2WzQCZPs9wCzmzfhJvGVJLUd2KKnkieubm4DhPH
+2m1jvxKFdPETDsNnUfPndMBf/E0h5/ZNJinGlaug3TwOlb0YKL/pFnSeJ/GnLsyJs5T0EEfVQzV
ndHS/FRxOWpD4en1yvZS/cbuhHerpH3/UIdxfGOjYHobx5ozXZaIDj/pk4GmRWFo40Nbtl7kj0Nq
ohwxgGMM0qmbvhHwubVfo2CSrkJVckmoWpINsGzHCQ0ka+juoynXv2b/l7nzWJIbydb0Cw3aoMUW
InSkJjOTGxhVwaHhkA48/f2i2mxukawpWu3GeldNEgHA4X7Of35BAji71LaWdlxOrndXkScQBfa0
MM0WeoxcIfijGFzt82Qy09S3VThwH4naigwOTTw0m6zZmTlF0s6yVoOA3X4hjsbUILegnDB3HrNp
+eQOuipiZzTn7InvQ+ATNmZpG7UOO1FYZpr/vqylqE6EWzTVuSIXcMYdc1qLM/4APTyVSq96wg6q
ojyW+E1cJ+yejKjz5OREGkWEDE3YBf3VwReKyANZl3UinYooLjnJZtyb2jr5e89s8u6k/KI0wQGL
Pttpqe4U+2DubUhP0zoSkj6pD1WvFc8E6QRk4DBPINl70Gwn9DDG+aC3eDAT6+LMZEkZJY7icgyy
MlFOUa7xNAflK4woJNhp0OofndrLXpxW1ebJRKV0apVnbLFTduTMlwEs8JGl8tB7pehhnfrFgQC0
pTj5pG1eG2AyxlRY5FQhjI2piRfMYsdwVl41JYM7eDcKmgxgzOSbOjSlT4lmBYp1vTqadymVbtSJ
VxFBd6lacnhDiqmJekVoQRYtxGM9GbW3+LuWuvjbPI+Zt9tUlVXkxzhmczAnBx5z0/rij9krUn4b
1cmVzAz9zknN7XZxiAyxWHzzK8el+sjH5CiS6NbqsbUWB2ykqx86Q4j02Jlp/653QXMPN7tMk1pf
5L5d5hLeAhFpUzh0xqyijGo+6aeMKTrzAKQi9jTOkdPpa33pt0nLkk1PjT7pRkUqodsWQ2wvVAGh
vjrmtquG1Rt2vVuXqLvgpDl8YVPJloQWYyKeYKX679JGRT0onOuE5VSx7duL2D7ClZd3Dsx16yC2
FSkjTutl/VguouwSX6/SGdfPWcowNSQ2FdAY7BU77pW//3+yrS9xE4TN0zpUUyFVISZK40wGExOX
wfwNwvk3I2cgDZyjbooCaC0/64jLCm3bbC6cAavTwUIev03CprdbBUQp30h5Dr4D4LzoX4Z+6k9C
n4dT1an0u+sq8e9RHUwadc9m6HijhN6GW39BkUm90Ju+7jOGmqbYd1o5fPfKJkVRb5Pp8Js++u+6
6Jtem0EIIvWf6R2OlVJOWyM3TisWYlo+xMtQDH80mumEjL3N3/Ttf0NbI3XrxgmDKHWj6P4El2LI
Y5adDYxku4yJ6fQaDkptC8iLq9S3VJC45ToNW6BRyw+l5nf3cg3sZHLMGcf6DXm7SINOhpVGBkuJ
/5D9myfyd0ALlmg3OBc6Cn4sPz59KJp66w6Yia2k1kCgEjSkgSo6nD987YGsHz2amnb9zQr8dWAJ
YxQTWlxb/msT8+NVvYzTkS+Kq1rtdNaUgWVBORZYHOJwvhs8pHm5b01bJFv1O3erX6/N4r/xVD2d
SCfGFz9e2yQaoPQbrt1vxXpqy8U/kCU0vA9m85kyOH1QNeDAoGn/WmLhYEsMv4MJGUNt5oI/Xljl
GolIi0Mhoy3TiX6nPll6KpMN0FOEzVq9MQwvfvOkb+/vR9wI6isMHEazEFORgf94Ua03gmrb/uQA
F9YJEQudwUbx0zq5uPB//DYC4VeUkI2FiCbG0TAlQFl+uqCeT0p2UCEHrW137YjQMLNJjd0UNSZn
mpsasadsTkqf/tumIZH0NFA5xVOgy2a3QdI9GWqCm2TngYgW06Yq/rfbAJRoUFegeOBqNOs//sal
mP1OmCqjCOnccCkByPX2Igprp0vj2z9f6/ZWf3oBLLLbQr/xCH+Jo140vapV40GBmtv2QlBYrx0K
WwuI+Rb4d0VjYGev06a0DPAIS5UQBwgcCv/5R/wqtAG+Qf/BAJMUI9qJn2YccOscN7tRSsx0HetT
a26uH/Uit59ro1+eNCmNTyqdtypuOHYwNrVMCiu0Ff43TdOD37kB/w3O6iOSZFRA+ixk5j/jzP6y
6eeWr3V/ShbmojcTWW02EiAKjG4r/cdatIDatej2WSv9sJAEIlWTJXdySudDXxTz+wz+l0zdkMb/
/KB+/Vxuv4uREyQoFC0/c6x7UwXWOrIyiqquYrVBafDIPU6yzNcO1SZ/xzf8dTOC0sqc4ebqcWNb
/fReRm3WJQuRWXmz+K8r46kwH8ehpHq4tQTZSnVdlMCLFmF6/9YPgU4Epg/KAFbEbXR4exh/eQnu
VBRWl65QW5e13/c4beO2T1LIv36krDw+OEQxSCV/Yda5brEZN6qhsDf7pYRC/dAT4bcjtmI4+pW7
/k6B8+sOdBvjYfjBCAwU5+fZQQkuoWkOR9ok++zewTopborGi+wRktk/39vfXAqRsIXC86ZhQ7L/
4xOca7M3RhysIQFNW7yNwy1MGERwk6n6zUDqbzgCXIHFQn37p6Xb7bf85W1lHlqzWegc0krUZ3dq
uleEPFXHLLHBV3/O1BKmJMRe6kDTD8tm/mHOeRtDqtSjbgQwnjysouweUqWctC0Bokl37mQjLgei
XU5ESvzOxfhvH49p4VfDQYs44qfSbg4U3M+MrwmwqvjOxGg+G+1i7PCB2o7//CZ+3VEYRvOuSStj
q/OoJH98PDP6uBK3OxExnNbr+x4nCB9XMam+FYIoeeRpc/VOwmqBW6KycUvDe0vMnyVOA2PSb72s
I7+GBRZbjCzMx04EWXD459/4JyHih7MAmgQGk9iqUYAi1/rpN1qjPqSVvoloYxy4vma5wuprQb4R
RBVwtYozbV6rvWs0YtmPysRjAwLRAEW49NJYkdClkKW7PaMKtvid7GSLyg/nmIVysoU8zuRHu8OW
1ex3cylHUo/sNDdDE0FSFypsaJZT7Vj9darzoSRFJFPJkOlCHbUp1Zk5aKVa7wZlTuZvPpQ/h+g/
3TrioNvMmyeAu+JPe02a1rSrbUrVRVm3XzSpqbjS/fIT2IPVxps/kSgAYOiVcbnaVbfjTL1l7iFn
vCLsUSu+Wi0px6RDe8/D5BXWp4r5wrOVF+tXYpdBC4vA3trIHXn1IdXX9KmoWxOIgWRgHKJULgam
ibl4/ueXetuhf74x9tGbzSL/w3r6x3UnSW8oqTdFpOk0egSUelHXr8tvuJC/NhK3pDxMKbFA8Kki
bzrzv379PCk/N8h+i4op7S5FPQVqPzTrIMhDsPt9vvna9mHt0wZsO2/qQ+8X2CXkU9fGc8dEMxJE
q2txpkaU2CAdqZnMviq23zCZfn0aiN4gyDKnxEyEVMoff6YLtm0oxngRkxu1z6aB8RYNXvJvnzkf
Otugj6rr9iX9tJjARJyCjxUQSXgZIDiEgWjeyDD8zaq9PdQf3y2skJu/283i/Naw/Hg3Gv/dHLCf
jZauEzFRc0aITYhK1nps2n2RKQzMe4O4sUHZw6l38tLZ/fOd/lIfIBPgeSLJhvxEwtRPq2vRm9mS
G7/ANlttN9jkMngozS5MZ7MZCG8kWFkzgr3JXPDhny99e4g/33xwc8Hgquicf5YIYLffT6R5M09d
5BYtKE+utwyAJzYd4xHXkDr65+v9zdK5daF4pGAyRHv+08NO+cqh0wK2jF2pH1Vlf1vR2P/mjf7J
pPvxrm6ibTqhmzbzVpH/+EpTOuGxWmcM+9zaeS39HnW5CG7Ifk/VIJJiKLMyHsgXmSGMTg0p7EhH
1w4m2AK2BAGjteb7Nh+mr5ptVGNoM0A8e5PdTgcmC9UrbBL1JdXExD7QDqDqg7lsT/DXzLvK80Zv
Zy65Rzj61lpDCO7sfcLrJ9CSqSTCPN74plw+Hg0/dKkPNWib47XTfbt2eCxg2Kkz42807ZmI2SL9
7leWnA+oZtxsVy/KChLmsCkqXljCVVxqkALi0SajKAF4ru04KLPM3nHQK6wnOalezRRdddx3nflI
T7K0Ly3wz3pWZrnBMlfzKBNo14o2ZVCVETbdSLRUOWfD2wYdy4gFNqUqLoRAYJq74Pb7sdwCKorN
au81LfVGTCjJIYgHPpbHDKKVRUDt2H0NkL+kB2EihXnvGDUfHa8biRYXYuv/u1v8K7+T/6eLyQ/O
J//oivL/pd8JO9b/NZf4xe/kMDXZ53790e+Ev/FfvxPT/A9NB45RkP59WrG/+J24/0EhyH+nM6E7
xt3kf/1O/P+AJuCghPwUa3gAhf/1O3H+44FtAG0gpDHZGo1/43dC/s1PG9BNTIxl0s2T4nYlbC5/
/FRbwNmpCQKCnHztE/W0IatnQabTgVGpc7DMW+LeWOs7f2AiaaZ3syP0g1fjpFp4wtrh3exEJehz
XJT1h5Sh2w7/crA1r4CUvCx6mDatteMMXBKgV+vaWeZ4QKf0+eaW+eAVXndyNyxJx7b1Q6dy30n8
/jZ7+3pKP/eDWSVt509n3By2B5AQCeaeWpHZN+Js5pqWdPlgMMj0VXCiRM4eVNaCbY+Ouccs6Th2
aF2gOD84WvCpWBvGut0G+VBdNEOVoWaO2l64+Bikk6HtZk2zrsq9ed9qsmdk3GxtnPopqcdVWu+F
PpRPys0oD6eg8F8yGuhEp41MJN3PRzX76cFyCtuIrSEH3e/hBZsxDGH9pdPMGhlgq710PvQuHKVk
w2GTza/lQI1c5XgHhzkV7cGfenKkfS+rQiUnfTt2XqC9TPyJ2+PsxoUJhrCSSR8dPWnUljL1g8R5
zjVipjHDNERk6HziXsaOs675UsfZ4Ngq1ETTvmEQvG+8VksEW90ngmwZreCEO0BpsbUhdGevfLaz
2cYhtt3g40w+E5FVL7Ig0bhRHOnTXLtAIx7CdK7qlVy8PE/SkVdn5y5DcpgOoFCTQaJh2PkGhmeT
Z77OyB2RFK7YppZyPaiu+mqt1ve22uCabG5SYdb4B3A5UL/QJhlB2JDXZdvORvdoZAfk3jUuEviJ
tbJiNFeODXO4CSd4T0zr22qI4awoaj9rk37GniPccBzA+nuw9puEgOOv9vOatc1xmJ2vUpKHpmnv
ytuOppd+acvsvuy3faP0Q23UT33gcQPVyFsFF3iYcOz7PgjXDvt262/VRx25mbDxG9YV/YARkwzQ
wRaZz2bhV/vJqIMHzoLYh4WgnD5Z00PAUXTJOqve+4Ym48bpv6DaOmyNpX9WgWZTboo+AxE20a/k
s94cKZgCBoqMp8NqMtePSMP45yy91HbkUlYXGIx9opfycZAVdISl819WOdSPaoW83cxwD4x50Q74
TM93QY88gGLAAiH0oKe6Yj2XDaQmle0hrZpHJq1ZUpi5nlTYw31gak30gjPml6kDpuilnh7docqO
Zlr5b7PWWtdlbqG/FFM3R/rYfSCQ6d3DaZkAQc65aOTMCafZ9WKCFLRIkm1W2MVbt9QtIlRp7IPC
8uPahkSGxPnDTFd4x4QyI+qQoWB5m2y19Fahspz84sn561phKhGuPb8rLVYRTavOVjHosx+1NuxU
GrlwzIktDCpdRHlr6KQYtu6VEUT2tA2dujgDzTq62OZCxLf7joDoGSqKR4BI8ZyL5qR1lh5mYCuR
FZBlZY2zeFpu5DSEIs2RYgGH3WCPDyFcj3EN09Kk2b9ulshjS3nu2Z8Wea1vnPXgue3rIIFWMuC5
Cl3DJr5wK+gONSQh5WzqO8fP2vtU6pdJX9w9WKY6WpvnPeXIs8LbNn3q2PtZg3aWOGXtXeU4VGHu
ss9mGpyFMlkWHCln/4AT8TUw8r30mz2m/ewQ7nz0G+uajnxvw/IVxYoFNRm5MqSPsJ7gKiFQmePG
ExenexSaPYXB0CfbFJQJISJepPzSvaS9EzMn/i59sExu5zSvfR0FzULMuag6vLWZ5OqD+1R3df4Y
NJuDXXbJXJhgn51yLbyqFcKgqiuXB/wyiwOmPt2Lo/ck26kYM4E8ElDoYLl8JJt2C3uGtKXjnJq5
SrbGeF8Nna3C9860UXakt+QEoakKjozhdTA6N38RtarSsGn08SidmlkxUoCm8BMIJ12kM9jC8N+3
19icvQ+qafjn/VxLkO7wDkjQi9ppEDz/5moOSw55rkoPtrO5kbV+wxUKgsXU1Xs+OnXIre11nieT
08HBlG6V06sT1PFstbMDEWZYWMTB/FD0EAqyKUMYPnZJMY95Mm5O1M+LOomU8aNX1fDIujqEtnm3
MoQfrUx7MOABPKQSZ/2OmNQatys/FefSaPlhehl7Q/6gpd37YqmcaapYE9eU+ZuTQYKz85qbZPeJ
PEhFpgfHxpxYPNYwzveuNkByWWVMs54wtbbuQIctnL2s7RoUhvo4Z3I8VNV29Jei3DuigKow6VMs
zG46AZEnRqUzeL2s/uCGBb6YfSj8ztina2CGQg5t2HEE4yJ/uOHrYVF3b/OwmqE2ds8Eavmnhr4C
0hXnJmKO9Lj0+bBvpzplD+8XDN2bR6xoEgCt8ZRZzb5uh+pAqpt+GnEAeBmNO0y3l3jaZkhRFUGb
wi70pEVjfRmK982HprnqqeeFRTs+YT3iHFLYPHE/ahijlSJmERoHT+rBw1SiMcQ8j2wz27exbi2Y
wWZmsNMbSuKIW3D37rKkEu9evQ8dLSv42xAbLL+mU5iuGEE19xjIf7CKfG+5YyJtIj+wciT0XtwH
Wf2tN72YIBfODZF+rXgWEH7Gd0hb/NlCLcgWsfdytzx9k9q8PGU+B19a6E7kQpbcb4FQl1HvmFzO
rvxEsNGMl/nWpwn2VFueFGw3QDf5od4yKxJLB/WuZTWpbNqxrb8uctyto7Ffc+28dcVFlW9ZzYFZ
vAVjdec6FdPOIbFVu3eKgo9NWE9gX7gZvKp2fW4K5zErvwQ1rJigIhkKo/5ei43yGqRkwFrHsp3e
zInDdR7ieWzvUVAdZD0jwsE/TkjlJxj/sy9a4xNiEv0kG9B0g+FeTnqtW2SvNhpFTOndJzmL8SAW
5hx+bz20IJYkvibabOnJSAJCknd7awl2rVud7Pxtlc5u0oN+j4//51JV9/pgxlVnPtNBvXW6ODn2
dDeM9n3fyoeRBbMtOdyvPmjjARFRghqvT9KlXRDDO0eNspVUxDWP0xnOPjYj2V0lssPWQedhVBjp
/i2roW4++SWUaJH7n7RyMZNhYLn4I8fD3GLKIvnWVFjqcHw5ydpwLoc0gf/pQGtyzcNSNnuCtt83
2UHQIfMjSlX6ID0tP9huY8STlpKOoOxnVBxwdvV1Sjwrl09dz7/lyi77mmv9JyHmIjHNihO7L52z
M7XNPpiI2fCaNcKIOCUiWVzrVfsuAu/aOwuLC+q1JftvqwiuxNAzXBZxMIpdefOclZadWHk/RNbt
Z3myf6Ng49/Qo6yTcX6zNtGUWN8qY+Q9FnP9xkKrmYZ3r1W53E2++7WZ9OeaNuaOQdt3qrPu1CKS
erN667HWR34VTKpFiNDVnu3aePQJVttl5pzeG8PyJIXxBCq679kMhna9PURrNzmq2a9c6KDrWfsZ
Y63iGTWvOubF9wmqqFn7O6ZozXWrqHrQbESTDWdKt0V99ecSZ/2uC+7rqsS9YKvlE9/Ug19X3yAA
J62NSrXVav04r6VKIEZADppNy457hqkXKx0WRKy2k0g9O7fDUG4hHOLnUfOFjqRsXT/A1/O+II/x
I9Eu5SVFaBnfMPZQrpgtudIfYzGTqg70PcUGmAAAglXB+u2bMChzlICue6+v25qkJSIKkYkjAsHu
0raleUenNCVjW75PafoECpm/p724eJz0YzcHieiowl1RyXNNev2OE7mHGsNvNFoA0HaZ7M+wlc1D
vTDuIdVDO7Y+jMXQgPwdFjcNn1cs8ozp9otGQoAMceGoz2ZQzeecuDB0PDdf8N6ZTu3S9c9KbMP9
nMJ+BHitX7QVQrLryXoMs5rHwVA1OHJayjPC7WyXgyxhN6kFiUXq2EQITPDJ7/JsN2ZmGw3s6ftt
sdtorguCPAZ/DrOlbWNQ6elEsFAFVm5+xskm+LbyfcywyoqnpgK7LCRh7sob9XDRxbvwSwvzpcw4
MndvTnU7EcSceVN/7PvM+KAMd4uRIbcs0qD/aqaz3JXDem4wiarCpjSCDz34RzIHGgR0ffROWL+I
uPXrNfH9bQ29el6jiV/1EcYYPO9FOt69EmxJ5mJ4h9Ib7MPkLnU4YxGtHXzTSKGrr6/Lqow48zpI
hVjkTfdF0MHlLNW7wGy4iSUyCxRncpVXvAPS+76EwtZX3rpf2SmTsdO2azkNQWxsndyvw2Z9Ag4y
d5M7LifjRgqMfJudmBgTXDj6DIJlCfFxdpd4BGXaTc0gT0MQaKdgpivGweODZ5T66zKbRuRgO/9x
o9z+iPKYiceGaJXdvd4bPlA1rLgpagVCAx1m4UYAidTPqZyG2GgaCHReOlwrDDhjhSrrXgYmUj2v
6P+YrXGJZFCa194a97nRPKngtWqEZoZj/dFj2vXZEDUpj57UOMlT82BqULK3Rn4NmsHeL2sWdGG6
pkvYoVvbe7qyLgXJXtirGvYDnPx34l+dD+1s9NBOoUyOfGevq3njWTtuc0khYe5T0fWkKWnOtRTy
peidm97Cdo7MXGtWa/0+1qyvtFfxSkTdya2mKjQHSnkCW/2zefsi8d35WBpd+ThZuoKCUBoxnKEH
K4OYBM8xXqy6ubSeo6505+pBzkaQjFPzNjvEnc6wpC7dXI6IK0jB6KtsOXuMdC7FkhZzUpdOirHq
VsA7XLe7Clo45yy1/oCVwp4TZBOoK/zZtO8Wo0/f/KmVh9mBRZfPqbMLWo4cffG8g0djGHmeMMLF
JRgX/eJJM7iXdCaJaGacfiTHwX20smA9SG+u9+1KtRs3cnPeTBmsj5inmk8Uas4Xy+/HO6VP+UQR
aC33kj2dnUjY37QGYYRV3xLLOplIpkaPtftVSAwXugfMzr5myM1qSSbmk2jHyHcP1th8WTnTT/WG
41zQdvUh8Aa5C4DJKTsXQkAC6WiPGL07YQbG+hHeXR5rMmu+siJxOvIhZNRwXy/alMe2VmxPBeFN
bzz44qwsr/xup7bCBah39n4ZVC94b7CxFvCwpb69mFjFYImRqo+iNoK3ZhnpWxZTvqs5b45rahWf
ehvm6BakBtvOjJ8UJmF1e1gnIy5bDOXnSVbfWtJs82hkwDmwLRlbGfXTOumJJiCMhKlvEXB/8wEN
bTcbz6OwMjNxfU039iOJqmVkK1t7UhS19HXoi95sO9NK6v9qes/wsGhCoav2qXGb9qHkHvdVS9kY
4YdWXlbLXhCbNNK4R8+lH3Orhi+6+rIWNOfCuJqqs17dvKjvVGUqqgcDqDisKlv0UbOky/OkmmWL
LS4pkla6d3puVB+1zrCPtaFtT/Uw0JkaXtUde8tvg1gJ7MHEAhMgJLzee7C30vmeToKJICUxh5gP
C3wZSheA3Cm8M7ng+b418UqNpBR+TCNqfsHmkuwqlWq7klyXA/tSlzhSs+LV2DyahZaWqcDPavHa
8aR3E2EEIBqyPLvI87SIFj74kgXbQ01I1Ye2pLeoGzmczT4FsqG1CjnmAi8mCylzI+G7fZzLla7a
qLZhb6b+Z6KpjvMUEP40tQQJkB8b2QABJzFhs25VbXfNukIdMTk6qYKGqdDOjbBe+t6IbInUAEu7
3Ug7MmVD+ojNbnewbwpa2bRDRIAknfuGGDTo+3j1t31vX7sawXlecUKm5iN3cTSd8c12PWQkdlJM
vognVx79vsFo8rYM3uRCEq9n7OuAKNkUw9TcD8flLqN0fVp9b4gdLBQcohxwb8HRhWOdFN8icvKK
I2bJGzNGnFEnPdMSXX0sK/cR78rYrJcd0qoXW6+TXKYzo6HDUn0vBw602V5CN3efnG1oX+gM572u
/D/QfKBR0mluZ99BdzZZOdDILLezK1z3FJBlEeVFsfP17OuSie+Wsa4XOy8PzuosEewLQtRMxDa5
XX0EvSjDDmAxxEFUhIG/7h2VN3vHD86IBegVhXP2LeerP9xqujkX5Iz7ARW8DjOA1tPmTHgsxWZF
pGl+X02Kbw/HtCdO4MTrVhUZSAYPHoREOCTgHSaIpbAholvVfX3b8Bw45LDWijX2G8MOXZc6T3f8
z1ZXxnlh7kD3kjqA0+YTj6Z64phbU0aqS+OppNHOnCeHqUwBhFIvRKTlwzdTefebb1zJ2YIxH3xo
IH5GGpS4p54WcMcC/YyJixXe1mOLbIzLrXdtttKb+Kgv9JVV0TDRsr4PeA2b6458NJRkDPb5lFRS
WeSEufqz7bSJj9e2OThnFWSfPP8gMYnYJEQjL3jZtBs25p+NBSkKBABM6sLe686bP0O9F/6HtHOe
pGZkhIgxER21e8u09lOrPuuivGYFdzyailbATexVfSKPI6Ru2KnK43Cv74r00guhwiFPT0vVP1Gp
3pU2IHFbuUXSpP67zJ0l3tbbnp49zc2E/icnwgAx43FdWxGiN47zBSGPaW8w9LV9UzBCK2E4hgEt
TNj20j5y6n8scIxKQR7jWeG0gOuu2uKsMo8GfT89YtzqDhk0qKIYWVEzOmoD4rYtViOx3rN3AqpB
Xt17bD89fvtaUx7GbDy5hBoCHOL5N3ZEkmlMKp05Wv32sHgNQtL6sFoPII+U/YvadS2nSYpObV0a
dGA8GjCw8VSV9LcQbsMRlmtULY069GsXYhQDggXDIwL8e1j8ajeUI98abIJxDqA9gLMBlB3nDPsz
bXnaLH1PWkCcuZ+XxafR61MO8+CbB6HTKqAaV+X3rk8B7O1tvOroLh/7YZ1jT3RsrXIuccwiDxIl
kR23tpkfuhSSGU5dXUgf9LkyJz4bweputatbs+FViti8eY7RrqZwLZiMnoSUMWTl977/aPiI8oPg
nql9JPNg50n0r/NU7iAU3iRuFskr+SXI/bidMYlc7DTGLipYDESLr53xHW7DZ4rzJRwM2Sfa4D+U
jZUeM0edyWLlg5fTdlbMR71Uf6hHeS0cIFc2+S+Nru7pQI71srwOqr/o62tgDk+NhEkHwuQly0BJ
gPHCa5EXe0Gb4na8lA4ySJX2p3waOXCV9kEzr2Q3MdOA269PZywuQ7+G0oXBk6njHFtf1rI5arl/
INs4O/f8uWU6IqHBCeuhztZdO++1/mKDU1EE2SefzMu0+gDuEJbpB7nczS47irc9G+YE0j/u8mA/
g4t2IxrelWA+QBale1Fa+1dGKqGYzoV8ZSsKqTkQATHWQOHh9U85Famyl3h1ETZv1oPrfPCnITLM
d2f9Ug4fGLfQ7NEOch4M7Lvtps494ZFetxv8t0HXmK8bECfGg34rFsbmbtTA3ODMlA17Gv3kq9IG
I/Lb6rzpkxd2eaBeBntFjkZgSGIyrYkq03+ZGZvvGmU+2d60XuXQ04eYaHK28butvFONDbBtTvcV
Ld4uQLB8sjtmDdQvsSZ849ymy0vXDXeSmMZe5rdV3fDKRFDTNBK1KLx2u9iI4zaLuJNi8g5Cpw1l
YI1Ww38sNttNXG1dOu6B/m51s7NpTJ8ax4LHrvWTd7VqFJ3Elx380VkvwFl29YjQ+ztHEOiHRyVj
i+kClRAFZXnbycfVv0+LUe1RtkCALwE+2H6ZaLylWTYTA7INj4v+wdOaO8IGwgotaDQIy73PCXU5
ksQBhDs92yXosEtbIyVHh9qMeEuzt3G014u3ODtqa+Z1eFB1a8hM1MMPqr2Y5sPWc9Ka+zIvV+J2
VLCDFbIkhvJekJPEfmCd9UK/77qPSz+DcNcvpeaFwzzGhMT46OSM01LYu6VmwtZsf4Km5pqd8gV5
tFP56Q4ovDggWsOfY9q6q60r94ig95rrDmBuFwtdPHUAucAsMEuCJniskXLTyziKv0sppoG46xaq
mbQGUwpQj7Q32bJeMucY0ESDIRfVNUvPhelMh2peM/qQVCIEa/tHI/DeijzLj8NAgIPR5yhe4R+e
cq+MBE8hYvzvXXEFONZ5i1ZtJy2yLGHTfWn5a6FjVvpem8s0WuFIqZBnbBwasNW9ESwuWr+gP7Ru
TgHEIvTyNtwyCOaWq7071IZloIkDxcOY3JJsQuYHVaSCWe2kT3GE3ux/2DuPHcmtdsu+ysUdNwvk
oTsEunsQhuHS28qcEGnp/aF9+l7MKv2tqtsSWrN/cAFJgJTKrMgIHvIza++tU1jITl2EFM130xIo
iuiHOtTNb8bEe0FsuDNEj8Rbxjt87x6nTLtglHBPAswexdLeqOT1TLriRukdEyuvZ7pvH+dIXpuU
dV3LrhZ+eRUpM97mtbrPa3JAQD/W5qwshr8xeaU4w5wbrRJb2xr6LVrZz4gSejUnstnPZfoaTQEV
os3zqk+pq0BzXrC9cuf62oU7YuTAcdKnc9y27yWdosb4fRebVE0hjlM+vTzi89o+5FCF66SyonVT
1bcBlsGwWnLOji1Zzjuvjd4yySovWtxpeBKG+i3WaYdiZg1fEqG61ieuNhJDiaHg6g7KjR6mZ5oL
NE0vwA4h14ro6PTJkRFb4A9lP+36GvkwNnDZOrTMXTnP68hp+H8mYD2nGw5xWWvrOZv1+zCXxmoc
nAscc6lunMpbLx0K8mpU9wVuEj271nUsl5Vbfc2TNl4RCRavcc51dnUxfFQ4P646h8TQIDUNf27D
ZN2Qu7QNJ7u5SDPzMk4GRUwk12yjZH5QTZUfw9rkflON3SboGtKRWtPdO4Z6DqK58hlYiM3QBNFG
a3N/1IxbDt9VEzOqYY5FbBhE0baeFbvdmUlYoKfjdyejfCRtd6BTa+rTkOnJu9NYONjWUXOcyepF
ctlZTPAm4ccYdyHo0+1tPHcx4rNoONSj3R40R5JyW+TpukybpbxLDIwbkm696Ic25ji2aOugHfSY
4WsXF/W2CckqG+NHLaemg5PfGT3MgTCHbO00RBAoWX0PWRldCdqNjWQYdSNHq9gyNkrWos60zYDF
9rk5W+wryp4kqWTxYPKS26lr7iY3eMo6XfOtZvbOKA0xZlGsvmOEdSRSLuSh7pyXNMCxbJqThkvL
AZVcco97qzxru8o+NB3zbBgwJsyTfiWWXfJcZZelI4pd7KnyXSEJ3I+i0c9EHXqv09Bqj2VajN9j
vZhxZOom5p4h0/+8fja0wqHVmS8qJ7qcInGjYXfBUJYXIMu5vB1rc2D4ycYCwnRVjDVCa8N7Tytz
E3l9sXVFU68ZQ1P8xKkHokDJkFOLI4xPrOxgZThiuGJwbsLYEpvcre4dj3omERK6wAr6bTvKeR8W
3nSnRty2JHa39yhXz3NDj59ZohCwjeBzZaAqzh3eQzIndn0cVwcX+8g1WYSoUCFZAvxdVyaCToZQ
uKzk5ha8MD9EajI2jTnEhzJKfKiudJl6nZdB1lxinPIS2G22BX3gjtbOol0PEWUDkoh241XN0dPP
plB/UUwPIs3wNUBRZRbLbIrTA4k/4hDSmeaKFextq7fdrsyyco9a3/xBhP4j+upvuapfCKy/5LT+
HemrJT3ur+mr40fTfvwKXy3f8AO+0sQ38gIwAUP0gakS4QzgkD/SpvjSF5mI8Q23DizlUVD9kTbl
fUPv+RWBgh+qIV2A+/Zn2pT3zXBMi6mii7GOQJPwT+ir5YX9Cf4E0MZvjz/Cw6obUhKX6l/ZK9Lc
UswpiA5vFjgUyWLZ4nOildWWJF306FlZpE8csm4POMoAgS0f11WNYxPTwmF8b9OBEVgDPcLll94F
Q5c3K/zRi8dGB0ZOysx7slLPvZJdIL63xuB8otp4sSIMAr7e9H90/f3lVfXLtfe3V+m/5fXHx/83
199L8R/nL9PHrwlpSyztz0vQ/bZY6wrPNb0lRVkKiNufl6D3DQmFAf6HAgpmylnMgH9eg67BhYa0
D3c0JEuwwRC0P69BV/8Go84F/ePS/C306kcE3f877ew3TJcxJ6ZoaCW5BG0dB7bfdbOxhXkuPO68
yWGNcH0sp/CQ9Iblt46b7qMscGltkbf0WwIIu4s6tLv4hEH4hr0IZGm217Q45gkdQCzinWHj1xSp
AecojakltmWuFz/2tuYA9MTu8JwZUez6kQpGUtwTnWXQaOgZQmwRdgvX0atVV876ipUsHZcej5/G
qWZTMRoZ9SSuNl7HUnc3A3HXBCBWxUsyq9nFZyjpbuk+NsqdIKnTuNXvWQ6EOc8BLz8hDpybjRlp
k9/ONctRRg2kfOVNGx0Hx07emOizZnLafJ2gEjtWozUycXCq7gEfc7wporCudy3UIOt23ch2hafu
vCLOM18SmFWPdbS3AgjnQiOhYpsQYu/PPA5eBEOTCaxC4lZWt+JlrBL1XLBn3peDVa9slef7/z6G
avoKHVwY8r8+hmexirqX4rfYweV7fmK4zjfGkaRaskDBWBzS/49TKPRvKA9A67jl4wWuL+aAPw+h
7ZBVyOl0/0BteUb8PIS2CdYLLuvZmON+/bh/cA7FgsP/CZfXwXItiyeUgYqdl/C7gssK7AxYhDw0
18UTZFMx8Swx7WBTquGFlW5KtpWPWRX1d804Pmfom9b6TFPnz/GcGVsASMbMKdfTqW+hT7YzXhKU
jaUmNXqcUBXbDvdj76oIWTGextHQpk3TOuPDn97yqx8v+M8BNqb7m7pAp8lxiO+TWNUuTru/qwtk
ixB11pp+4wxsvPZzWEfdTs5UQsd6aLg9oB6L32PReDiG6PVHjAOKsw6xh0YeyRYZqzE3Ni08UeY6
2vSiCu9V3sRXDkkG5poHYQY0b+BQinhU3eihojUmuMWJQcMmmS79rEAjJGUW7jUkAvW+FWqqV4Ou
L4YPQ4jXwVSX2fegG/TjkC9jMtkO4Csm5vfiisjq/IHN1eiCxeFlso7mBQQOS5W9VXgl9tshdHEg
j9iU0gMj6qfDiRUuXckInUxD7CT2FpFpDrA39Wm0zjWTyVyPKBVpJMZCAPxNWF1FbFWztVelVK6t
i1Dab8NgqFcpH/IZW3B57RC9HLLyNulTEyNmuYCdG/NJlTtGu3e8UBv8Tg7NGSPcSR5tm/DzndGK
WdBRZ9W7jN36WM+efUoama9TLFuaAx53zVNCgWtB/BKJyw28rpuVxBzLXXumN+9rbD2e7HlQV8A6
Zudno4j7TS5lfyFnF6EEM8kh2ght1hwYMVcn3wufXm75E/TbCgA5uczj3pSrHi7wPVBNo9gWDOZn
nTZeyy+RDXdsznttnZmR+AjF4mEdpQ283KQlF4zMEnFZjoU4qwdngN7NSk7AwCtmXwiyUrmJnq9s
Hfsw3DzM4QYbA4VXYUvqmo9XMv5dOU3Oyhhml2m2CfYBGRPbZ7IF+sHooZTlRuZdHvpGY9kPBSOC
N9J/J2ftaFEEi0uPZaAU5vpcGw0qDlohr2LfnxpjzacXTeEWu7XxckY/qDZaoSc1E8weMk3T8I7f
jVnSN6e6SebPoRq5mr1AwnPq0Aatz5WoL0Y1HV5XVj9EL7TzkbulhPWeJswF+ZqFYQCD87QMtiGk
BJvpxLZuhep31LpOARIwCbFxR9qTlRlkzrya9WgqfX0KaPF5IGcHrj8algF6aKeR3puus1hj25fN
wfAoLasZtk0uuyuvNtpyrfVKPQaJIW8MkyH9nSna5DuplC4qaTkOzxauaCMFpgb5VBUN4Vd4aTjR
YdJG9qgsg6tPre6Mt06LFAO9qJj2eQUstQtnmX0W9qTOczct7xzRr9MWcTnHwRPmKuMQn/SgGV7z
KHSOdm4l8y6UeHQVUj4ptArtfmYgczepmg8bMpyteFmpt6zCoubgdfATnG+4tKOoEgcnSR0CYOu6
hfE64bBn7LS2lt+9ruvBzqLRI2OgqnLoOa9H1YZWxl06u57BZMACeG3YAeM2EC3X3Ka9YU6HqalM
jHjaeuQmZWjuZ9tl+Av2vN8bGTll7Heaq4xtawNebvSmAW7SuHdjWoZUYhny1627mj12j1vyAdpX
Yafto40bE3E8mR4cw76o012uu9hldqalkBEi5SVekmfVndJSDjOWXR1rgjlE0IohH26EYnCZQQei
LLbBiOYSDV+Ik4+BEIHcaEZ9zHiNYhWPAzGvvdVYE95VXDQwhI16TLm1eutUxIsLGj6sxRo0jm2S
QrLA9NPN820bo6YgIpkVVYTrG8ZyA7WTQ4qeuRrZc9v0GFl4E3kq6ddGh752bbSyKE6ePuGiEtkK
2zmrhh9cjXFAE16aZseayxkxVHMcIzauwsCwQj/KY1zLdMPIS99JK9xfMdK0XDyXjDz2PVuFF4w9
AFW1hqSMVecOrkR4nVI5ek02vAjRRHckIlhY1qIPfRcd3kdbvc/6/szhhp6/O3HEIIwz7rAoDBS7
bBwr8PpshDcfqV4zpqqJg2arEsV0CgcB80ne0fiSMrc5j0dVdfjLDdabjYEuhIdcpmKsJeGwYqfV
V1Dv4taLHXUa6my6jyYTCjRt2+KatGd56UapuBbB2H42shSvQ1+MjZ+mpm2uOL2A8UHbuhmzn5TI
2UgzOf4qUE6zzbhxdzywovAywfyJAhq3c4bnXF2rdHF1OZOVal8m0sHdbdF58LjSnMhsa5gus6lU
rrqPLTfxVmM74+3W9kh89wG1vs6Pirval8RDPteRnuDqxgKUhSVxcyPApJ2+Rejjxg3Jwh22WSie
E9QMmXUXBzgzrbKchegR50tcLy3OxxUoyQg2F2oETNbDxNwGXQ2DWCoakodCLrENGTStWmddjFK1
ty07PRNN6V0NjVJ3Y64TGlioIbhi3migajOjTKyNumh+GnT8d5f6n18GO39dHt9mZf+S/l4d/2tO
gkjNBoJE+4kw1FpCNP6ojo2lbmbQgWumxU0H6ORf1bHlfXOQrfHfBNkN0JJ80x9jEheRGl2lpObB
SsFCOvwPymO+8fe6UvBjJC/BXvpVDH6Wr7+93MRFSIi38T/adkpZ8SM3CRoKvKfldg3b5uk97E6/
cDwVvRYrRirBGO27nb3LhL3bDP3j9h2rY/Y9zXr6ooM01mo7PFuT52mBh4IFIyoXoChe0KKQYuYB
dpGTBHdkV+yw8wVFQqaVs7wHTxowXMBRCWQJ47Tk1Ftp9H1we4CmJtnQ3YVnOd6OewCzEYfIvkCE
AQrFCrp/qPqWhecCSgWV0s6qhBSPFYhI7dvukO+FjrhlqhnbW/BWjf7Q8zuk4XMWuT4CrbchKa68
9CqyHqqF2WLgW2/theOaeWQw47feq4Xxsrh/Xw5f4FdTCnXhLjRYiBXZDd4U87WbRM533OHAxpCX
o3JYWDI8NR3s+0Ln4C2kWaKDUWIBoY6VKQk79gYmuxqddpfIfbDQanWVOT6TcGfL5qneDzguffcW
vo34E2Pdw1Tn4wA2J3UfPzd9xaxjvigA5Dq3IoMcMizrt7hsj2dAycMpX6i6cuHruoW06xbmLmBu
4LT2m5Ha3UYNxnhVuOxc+oXTA4k31oEF1lvC8EmzMhi8LlgfcNX1AOkn4iBajwv81+Utv8ICBDph
2x7LBRKsDBjBPK94ZoPDSX7teEEKkYfcaTaQobfghl3JkhKPheJsFMCItgnLPiyAIkODZl07rXOf
LPSiHtpXmqIf0GrXPCsXyDGI43E1EA5EYPMCQeI/9xYkFermKTf3PIK1o1igSfjp8gUVDKgCBjHY
Ml47WifOh4W57D31WX1hmFnVGZf5wmYWTqnOR17Xloqr3TjFrJ/mccE5MTXNbuTCeI59z1o0DYtd
vxCg2B3zeahRPRhEgaFS5I3r2Qs8msCjCJ375ZkfnvqFLK14/PrC1gZAjnJdVQmOwTUkqhzqpSdr
eLKIUQxHqHrhO7hwP1cmBoFtRDwp8cj6+bxQriaaPrbutYBQgYFNSlmf0+cBxqo6yYuNloxPhRjx
5VsI2rJwgWlRCBqbHsBW51twscIi/YDuPl+1pm4h7VDuPotx7usXTrfxRmClxeniobDmaZ2yBKJm
hO2l+4HTHoV77BbyV6vmaovtc3Cff4HBCYiw6AWs8EINq4UfZk3PCGdhiq3QbA5BEOvGyl2Y4yar
jIOhN6aPN9DT4EImFwoAiMhrlHJgy6O3AMz6wjJz9bx4iZayIxi7Y7QQz+bCPiM5bddsxyGjq7nY
RYgw1q1ehv44O8+s/Bab84WlpsCisxJJ5OeYF55wo/QOPIh5qn6B2PPsYBJtQWfPqUZu9EJsswds
bvM47o/6wnNHC9lNq9af7IX2Dr7A78Hw7pwEFpzOaVkrw4cXX6i4s1Dj3SBwqlpI8mJhylG7UtWY
yLG8MWzW2cKe2+B5JykW0UUsxDbMrDMSUM7thVkXjrxpgdi1uMWuceHaXUurzqKFddeA3ueFfq/A
4KHb4jX238Uq40hTvkLLj0PfbTKsG8kwgqVvFqpe0wZY0rLkE/xi7hf6Xkez+GotRP7YjrGO1tW9
Lb6A/QZ0P6C4hMkbcGDhQXSGUs3iTKgQaf7C/ZcVScmTo1+FRvIai72FxnU7ucLXOus51MgXzREK
LbWhmbr+WNWvFnaxpU+7ejZFHRNQDEqTVaHF2o1AcX9pSiCioUITo+Ed7XosknpWmTrc0oZ1cbWN
Gmwd+2poDg1OtswQhkcN3epW13My7HDphGuyV0S7rZswoXCyEKK42sYUaX9iA1ocOoeol04V5JTO
7a0l40virVET2D1SFDPNL7pU66+GLg4f9QDAvRPac8teFDGQLa9wdzFZbRYLVfy9sN1DLQYF+SS8
42B5e8eSR90W6tadE9+I0m6nDe7BVRCSoaafXNx0kVyEU7XVQ9b8IZMSPxy0I44HnwS5X9kiTdGD
QrBNY/iik0C11YzBuEhi9CCWE9csDKlam0bOb8xEqBpbzmniAN2Q7AO+Td2npTr0gwgcvH3hyux6
qj4xS3qKqj7EZCMXd9DJoa9nLC/VOHwwox4hbYxojyo5289Cs59iJ2bTWdE2a4s1tFVbp74K5bZE
BpCtOu5VMJH2seRRfkikW/vhnNYUzN35ODXT0c0JaTCNaw6Zb7AHTtciTgnYmS8MLGEvuyyFdAOD
3paiNw/TTFj7ioq79WWPwHfsaah9pwLRjrMy+vT6oL+3DZCNzBqGnQszdlEO2TOrHHMX6qF7cNrB
PCDb+UQ7ycg48hpcgrxS3qZVYK0LbAXXLWjOSZOttmsV0oOV7mKPEWiBfQPYbV2EXlddYfvlrpjl
oSVgEnVjq1RHGuU5x25WwTkTGseva6Jb5ykrTzDKExwV/ew4tAxgmkS71/uI1r0cBn+aEp52aobL
WumxNd97YZzQQciq/bDkNNMoT7XYNFTza5fnBN2m7a5cTVlHb/FqzwpNPSRz110lbFrxUpuG9wLP
z5QVlhWeEob653mSStAhdNhDf+YiZvKt3Nnbna6jptfrg47dh+9CwFlJdGtXpfWOTyFvLI/sQ6ab
+RnCg37btTR0gQ532PDmIynNHGerY1h+OaIh2NcUWRukCHLfZzJ8brWZUk8eBJjqKKaT48KFWZrv
1Lqvm4Aglc0umr47jbtDnRT7xktOHbYN63rm5j1oJtbe4DU2Hm1xOJnHsq8sgMKxJbvCRLjaZWcQ
rHhCIXNJu/EIb15dT0idQYsduIV8oJENpzeNBPSAcQmpwdDT09WkTjHe7awHdma1hC2ETzj3m1t7
ifSOiwsZjjj6a9NJ2QCPJRfyrrObRyOdz3H2xk2fntvRmxbMsVnPgGYYPb14zIHWWtprO9FCgZb1
mvCxfa5Zh2yaiw0+Z+hRvLcIKmgTJVzEnBE/zqn7WOZ4u0iG2KEMr7X2rNByxpxRA2NuHmVkcDX5
qvGmm2myb2TQ0PvzTo6tYfpZYp0lXXrfhwQ8OFl5JyNp8mdRdYXlSU5ZtYuLS2+CWi9ne9eGGM9N
Zd4wVoOZUpNOPEXYvzeGGDbmwLxI1wpG1Vm9mhCFhy41OEE0+UETwVvZew+2c0T8fp5Teq9I4k62
2I7dNKAuTJlPZp0Qy8b7HGTK5NBwo4lcno8Z+GzFdJE0q2BeT6RFWqGxoFx7I2HKPtNPXAaReo+G
8TRGqscMK3e2gxs9KIvZj949m0V5y9D3Hcr/MyDoCx/7fVQQplCR9dhAOa2mFFYPhfp1wNp1PVd5
fqbpTuWbPcVv16OcnRQ6Hz0/WqHwow4HAYbh8bYdvvjU1mSgaMtbj8+bjqBfV46Z+mH/GJnE41aG
UT/MU+j3UXwR2iEPTAAct2RYXprZfVGiPWXU8hC6Ap+1TT9yT53sXF2PiFcDIzworHKOBuLTS20O
BwxouHVi6+5Vr5oy7/q50EirMOIzjdOME+axavmYxm7fNPVdZccYwysk1XlsQ7BmyUVhFw1ClMLe
T1FoJXAlwvte0aGv2lwTn9mc2M/ZGJAhqq2xeThS8S/7B+SvBLRDiAlcbqqLlEuR/gJpop1ZAHRM
/QjRqN3mo2f07IdINFAHc6ULy/LN2p23WE+we4wLQLAG3ynlGK/8dkfM587znkQZ12n7S71P5b3C
eY4XQ5K129gBhdEst7VGAkjKj0X21+AtkXfto4Esfu16/UKZG340Z+UO+x3tpNnMlt3Zy89RtDj3
MmXITPFS7UTplqDIN5M58rKB+JXc2EiV2oSAHgHhlKgXogFxDZJIiFjJ6M50hiPDqgXWInbpogzi
Y4WnE6vUIj62wG0YIz1NDVJa4lswz097HGOXuxMLAz8dwq0a5EVMWuKptdC1wTYZ59QlzsoeBsyB
zNHn3J1Pbvec6j15z7h9t0Q9A7Za5qFPMqxb5iE5dLW84jGAJHsOTmpQJTYb9fhoBQa9RT18FF2C
gQV2JitLBcd+KCj2G21YDbBLlP3NiN+BeR7F7Y2qM9AYoRyOc2VxTuLvWU9Azpxj1p87TXDZ68r5
3k5scQJuqRtXs9ptpKnXLI4RRJghv1dmur6HgVI7lndWlj8UOhYUmed8orO6FWV6wxNxU8RYL3NO
D9JhBt4IR7/PlpFiR8T7msyJCeI858FrecFqHnidlYfV0aDma8hkyJ0ie4HIw3QwmrQNqV0UERIl
vh7P4o111a6gk1cxtPFQ2DvCu45FWmYbzehB0mUVbkO7yh/Z2KPKtYxja9sgY13Fk1hyc03cB0HC
0BqfkmNaynWdeWeRAHPuPHM8VAYLahcjhR2735t+ciIsh+3zTLpbbmDBYnblrKbMZs8RuE+EGTHM
ZjN+3pTOtO1j8aZE90BxdNnlenDlzvO1sOMTQ78nkdTWBsXdvs9tsZEyCKhMEmMXGfojiKZkY1BQ
m0sRbOtmKGiHygcMnnG/iiL93HRYI1H0ZjvKzgoGPJ+OrVkvLH430dShdMHssXtH9Yeug2OKyLX1
MnmYCi35vgw8z20XcsmtmUyv8H/jiq8m96XIZ7FrHKsnoTfD+0EkefBdm3vzcUbGuLId1OjITQbC
6hAcJGFXLkFYM0LI3Ds0zVzdi44zFuStCUnmjClMi0uROfUGMTDJhGDPy+3HXMsGy++8+HuUKAYD
M3dpkmjIM+Kf03Th1CZUOPmvd1XevXVjmx9Q9OfHuhT4ZVRS4IxFeVxofbOWoUDfCfJ8psWWdSDu
zN24qnSvhR6wb01L/cBdL74rbCfx6fK0C2+eePK6ymVbH1jthTJFAaGvay9DkKrrTnnFWlnK/tRy
+r50npCXJIDcdRsWez3MsDu37blA9MqGDJVV/Rj3+MwofU4PHMb+kgMl0DpP+ZIWY7CbYJYd3LKJ
0JBkMELeOiSe3JDGnDx3rQOvNzf23o5EwlXWajelh7xH0g6sRUtf31SFvTVz3H6cNJB+qAf6DodC
DYfOOPNdg3iAFQZI0bW3kL5D46RrbzTKE5KdET+A1nll4eGeDBSqR95F4mwitinIeHv+0LnlIPam
mW27euYxPhZWjimFRH23wlIdf7JQjP7gmY1fd4M8peko9XXeE23eam6M1Gt0O8QcqXEpI3SHvSs1
YrCDtj9lse08OVOunzehIkKmt7ONi1XQMQX+3DTIoA+iYCebx2ngS0sk944VvtTM765Hd3qxNSaA
peVqu9qLmoMdgLKTKUF4QsTtKiXta/kIra2NgWGqlxsn7DZsis9zKhSMCRjTBfOhZGvTqxndOS2+
M/spISDKju6QNWGijaME5KrxbneuPFLoexvNted9rNVyb0N77wit1Q8km5tPRd0hesIFSS9IftFC
k8qSeZp2VbSR8tAQ5tFR09t432iW91bqZQW83WivVTeRXl2Kbuc0URVtsawW93JS9m3hzh+J5nG3
cvsR05PQvJl1hkk9Exp0YU2IRwgjBp72+DbkkMy1O/bEtAz1tSUq95G7S/bo9XaMZVXgXuj6GCH0
a82boAu5B2SLfDDBy+4wL5LCAm0hGyWgWzUuisN8ER+mXzpE1phoEknjYmtkL1JFYxEtmot8cZSL
khEumg6sXASO1iJ1ZPuJ6tFa8OL0SwuJzVSyc92pvAoXqaTF1IaxwCKgHEoLLSWse/h9+FJYWtwS
biP26ena/tJgIgJAj2my7j1li0jzn6Mzf8um/UKx/SXr9u9IsFl/S7CdxR9vkfooWvUR/0qxLd/3
A59h1A+iiJGdzYaAof/iVfcDYvO+4dnJEoDJyI/NwZ8WBO434QLd6AAY5PkY7v/FZyz3G6AN0n3H
+GJuLPefLAi+8jt/4WccYDmsXxa8zvmxifjzeqDTB+C6hiCjSuQN8gQgF5D/S0ZikAOB6vzQzsyL
yGZWo6xlQjkiXjWLKd3oeufcuXiXbLhLdOdzybA2nfu1UOErxlzfZc4oTLCa5p5gX3roQQmpq6j5
4OXnaKXFafOYOoO3ajIpDmkFdiN5PKIMY/24rZC/ilUdBzW7ibz8jOys2lglRipjnpG9oXXzvZaX
VF6pcA8VbuiwGzZ5TKEsfCAW6xJubFGE5e0m0aMrDW9nnj4DOzJjgGZeDGlUUUS+hwXWDlGRe2PV
nbX55yfjrsz563/+cnV/rXTeShQ3cRip//2XR+KXg7P7KC9e8o/29x/1y08GYvy501vcFn/5l22B
Vc903X000w1Cy0z9sVha/s//3y/+x8fXT7mbqo//9Z9vZVeo5aeF5LZywX996QdyxlX+1zu1s278
yF+5a4X/5Zt+HBrnGyWlxYUpbMIa2On+izlbPBzZZhHgDufgLtDZv7Zqtv7N4EKGVOOTxuXR4zX8
sVXjrFms6TiGUKEcR/lPDo35X5wfDU4KGzVONqMAyfLv16XaVNlRaHahtRKtQsbTjdNW5TiwYi7U
vNW4qyCnZSsVJRi6sDpjA4Lwe5voCUSkwVOyT2dYgQCEKm6kwE/bkw8UFq92O6vdbAw0+OyjVl6o
XuLceSE1+wGB7dM8Mq2u6QbIHPskUONOn8hsw++kWBnRMipsTFI9izMV2d7RncIbV5PvlhUTPmRV
9WGca9RyUeSyvQLLwCYHxbc3NXTXwWs9esOTMpoJJ4kovh2HeFpXIUvrOVxkbQaliuNM6EtDSk98
5TuuKHI0xwqpKKP62Zch5nFRmVuX1E7ePnCwivQaSpgwapNNq4odIpx7WQTPIQ3oMRXpdRTghELt
qkkcf/p6l9hTeuw0NntpjPgUc9ln8MNrEWHVDO7xRlBZdsSZKVnl1HejEZxkNOI+EJrSL8r81Y4H
cxeTa7RmEFr7PJiD1dBSkeizqfBeYFRSs0iEhgsx9MhtnV9JvgzKEdiRxWqTOJE6jiM7nVbJ56ol
82d0G/FaIg3PN0Hj2nuL2+QpSmbi6vRSYIXg3hdsgqiS8wkTEKWxTyXrMGEuvTa0hiUSRmG51M4G
3DapjDHsG0p0E0qSHUyi5rDBlfCG7YbNAoS0n6qgPBexOM/sNuGFNozvYtqfmvJ8bVfNgzkJBJlw
a/xj2bx6NeZaE55mIS2e3tkPTlfe6X0gsQBBVpxF/QNcg/JTYzq3B3STgFXdhQjiGoERYhXeaVw0
o4nWUJv2MULClRVgiBYZ/aMaaCwtUd+iemVy3fbniriqVVkU5VZvSNyMq8mvCtMn9Jm8QJm9BIsd
aWCc2TUy+gQUZTFEuJj7INu0gXjVp9ChBk5496rSryz9qSMykVu4tjLyiGwv2zzhHzmvwkUeV3jG
a9PTg2XFfKmFxf3MoDZdwEExaoqsu0dE1oFP+OPoT7askZsjMykrHCwINRPb3EQUNFT6XpJksmoC
6z0cbOYkxfDotJYF5M+sMWoXp0hKfazRuydAy7sqGoNbW8O3OA4TkxSUaCdNz9lMFhFnrdzzkIck
CyqHPsRFNc1vSWJACSrqZRZjnWpsD4xdPdThzROMisU6E9nYhE/MPulYVjaKzVPfjftemQc9kXLv
TeauwoWPra/IH3XVvCoHDzujKLtNuXwIYWQOOFXVEyaX8lnvwjfZ1/fsc8UKW1Xkl5mO1JPXtMq9
2dsZHe4SkcvrzPrsgnhaHP0t3uiydU9pxygJPnQ+GzFHPrYFIHaB0+4msTHrN8cIMbcRw7ewBY6Y
StJ8CH1jOOkjo6DMjy3cX9x2uMWv9SmOB7z6qnkjmffvNLPJNtjNpKvegKTj3ih2VgseVtqkrnp5
TXYo5Yj0paYu7IYZFW6SazXjESCZge/tGHkZ23HSCcH6eddS62ZyW/vOLQq5ScMhw9QuY3E4c/ff
GMZ0Ys95YJrUcNQc8PEsmlcixRuvo70B1TiJgh1rosXGunixhnm8YXd+CMyK4W9GqG6ALdzKm3UX
P2p14YXTaxMM6U5TM+EzdhC8o+TC1aDi79i9J6sZoqlmaiHCQK3+D3vnsR05kmXbL7JaUGYApu5w
SXc6RZAR5ASLDAGtAYP4+t7Iqq7OzH6d1TV7gx5WZQgPJ8S1e87ZJ2ECGUr3U4fFJYcsg90nUiSz
Gnsfhs3XfPQRnceY1jofkkJjfBL5tA+5q+AF52m4D/Fs5W0/Qdsa5rvUFTIYMUhw+/B5TAx+R5DY
P7N2wAGQr120tr5O1vSjwjy4WVsF7bGrTnaUuBzCiPP93+Tyv5pcJKP2/zy5XCtQN/rjD2PL+jv+
PrbYTCD4t9fOMEMalv9PL5ClMPzwf9JNT2CEoZ/f8p+RKe9vDqk+j74n6YKBW43f/zm1yL8hTK1n
B48HBCZ8/9+ZWkzUasaS3w/7lBG4Nv5yx6A1wOVY+sexhaZKILKxkwSG0nd6FMW4c9i1PqZZQ3PF
SEWJQGThTGw53saAzLJDt6FVmr37LQOnkh6x7hn0Dw6JV7EfjHsLBEo4we2Zzzjw0r3w9A8bPtqm
79Nmb3QxgqAb8fzqJvlqgEHaVm19Z9WzwC40+geGo/Rp0SXghNK5SiX8Q55F3dnoPNTQQvyy6nG6
mmp+xufxA2le25SzMFzxcugRr81uAIAaNs3inGMe1yQHreFlIQl878iwC9zIHo0HCbytDMxIk0NO
jdDiCdSMov9eaWqpv2SLmcf7kSrZI4hljsz2hFugGN8R+L0JZgiDzoZSeeIsfhPO7t7UvnHkEQt+
upzFQKe9REFKlhlxVFXzVVvNaz8Xoj1Y1kwfQdVFy05PMqR+WbjOpkym5GSipIcblapuR9M0XsWu
f7GK2PrqRYNzmVSH6D/6Jv8xmjGz21TM8q+FfT3YA2VsWZvyA/vIKUhM4Csb6H1N6d5yXeRQGKZQ
0fY5hbcuLupPKHgj8v/6rqiVc0QoC2/4aGN9biNfvsiCMyie/6YAbu2G0xdfmPKxI46OpVJK87vB
mylQNCT5azUqxehIPUxYdK/ucsNnnT0MxD0pvcgvbNYksK3IgdvTyLUQwEl3jVdrjJFtdkoHXjFJ
25bvyKK8ICNwrRvZrrMegLI73cNsjNNW3PqsVsNp9EN9h71LttA0nZdw/fCDUts+6jiP4mwjUQw3
/mn2H6oI3gwea+0HWS/Td4uIEvQSjNsd/LVMTzPLyLpJQKD6yXHS1A2lnD63EFP5iYsJFkpZKPDh
kTpqbseNZbCCbLpsoMEeYEjfTh1sFooGu2K4myrva6TwHOdY9zezUfUbWY57gT10L1sniJr5qlC5
GM+gQFRuGoz1KA++CEMOwSUCANn6Evtqy7rUmfGueZ0FK04oNDHYSSCAL1xegd2uZm/66XcZCyY8
tARkiWSFgSwXuFmLFSQVVwMAhvlQO7YMGkfvF0XiQZqW2utwgcOKDB5MtZGcGOcvI4KFnz2OeSmB
f6GFGT3rbnvd10P+7c9eA/dH2YM49xayQJL5zzKe2wNutGbTDzkcUX/qj3LKX02KS53eokDFN1fW
vIO+IYDsJDTUoy12dRRMapUT80iTXnHX5eCMVF/duhlzxhRewgoATKX7cW84EDXZM8sKz7/IX3yj
TF7GKk9Oo5PCfjZf3Bm6sm4w8Zce9KiotVYqELCd2E5+LelSbFtv/FxqFyCGbl8wNWKbbtzH2Y2/
Rb7Or1XTc4UUS92iaa2c2Wl6jNnoPsAcnE9RkTFEzcY+UUp99nr109sFJxHRsmOoRX9shGe8gt/k
DixL+dJ6Jg0cUe1uERlwCXO7/ZJhSaiDlAm2gUFPcCYjoxoDlaXllslT7+uuwiQdJvfLwq2OFihD
KDHUPcU7TMX5ywxTNYNF3NWYHbH03UoU4t7MaLfV4UXNIwmArpDgyHFT2ATvMYc/Llosj4RKPGrS
op/DWFfnHOHgSGuwOuRwxI3NbKn6WEfufG8mmL/t0FR3Dd7DvM7jreXWHm6YaqiuyYgHY1Nywb/K
Wq1ZcpFnz72bTGv0b8ptHjx2tMdX3WzsxjF3uPLTRy4UKtOX3noD9eSdKi7u3TQ2ziNgNRbhRV9j
es7b+rWGQ8eDMjZsuccA5nu7glzfxrM4mFkQRLsNxb+msRtbJLRxgUxVc2/s8TWZp5xjLLPihO08
ntcxP68wmPad+iCZRGqwzp0V/SKPbuXHAOnw/y9uBb5pdcbEu06aA4AtNkYMWH5xMHSNVVxPIS8/
wjf0V1n3dePXF+QIWAucQdZKFOeCQBXucMtycNZjdMGr1QYRwLyarbmwnxLiYxWWrMSRQa/d5F3N
i3trpgFGsiygTkmQIGSKQJos8tpl7bdxPumcTy5Ve7TNkjoBlVyRSx+qoal2rcGvDXO93GXCym/e
yAJetGHbbm2KRoM8g0LeKKcIvEFZgRWlqt+XXKs9OKO2geBchpGgDrerHvLIlHsAV+HD0vE8S+wS
IJ8dWAMnM1tVl6SRXKsF6GxNFKJ1ivpGG/YeU0Rg6zEw8pzXnYD8IK1oN8fa3s1YRi4hqaN9ORBK
MNIO8LMJd6oj0hAq3juufE6m6DPxZnuLoU4cO9dvD3IiymHSJ40zYk79fEe35YNvc+nNcX1PndSD
bfj12c6d/jRMwnlO8+ZXl5nom2Z1qYWuvs8L5dAu3OjtkN673hQfmirDE8OV99QI/tHAp5dnuojY
V6DoX6KyFHu3szCDqbS4uHZlPHCypnda0qeQ53zxVhE1t7Qs6geRA692u8L8ND02oVUZauo2wSf6
qXNNII/55Vy9WSZhVc6NXI+D9dqKBVZXVfP+ouDLYsEiuSXi8Eit28KzpW4eG/Zfz+j70etMimHg
4LS1xrHfTtUY3id1hj7NzmfTFAPsZaWe9FSvf+QQHy3XSA6qB7TgpW3+qW0WDPUk2nPTj8YWhnZ3
LWV8sYvRIy5Tz1vOqB+xaOtnw9Dpc5aN9Z0Cect9Xy4nbJaMS6DZr7Ycih3fh0RrUm85Cd8DP6S1
yXg2eWSTw7uETk2vujGdKyTFC+Z2wTtM+SeFqHMC0Jl/70bLQXmfqScxx5e6cl9TKtJzQBBnbbZr
oscvH1wdTjuiFOj/cem+jKM/3nDVeTd2VS+mx+nFtbHWOOxRBK/1JzGHaM2Rro4VZZ53LY+VZw9r
z0rlhm4NkASWK2aPbkM2LXkDy0xxUc/dIQ/JnNR3SDzlc9/TasIKSaKrYpy4q82kqAKaBUeEvpL9
sVJV/pFJA0pi1fofS+tX38zRSK6Ekb3x1LMs2Qk7Xz5GbWdQZOZueEeol09qWrj5+ql6LQrpPMwD
TaAqlh3ZQfeFpQ9tL7zN7wAisFWZYuOReBgLjLqL4y8Dvo+3UcX6F50h5Y7sCcIQwhyGGF9k98tQ
NMeFsNgvMPb6SRMnvMsattOh8OddzH/+UbhDc8aCGv8iJPmTarUQlI3CcTIUao9A1F+MaFRPvS17
uOcQCR23ruZAQ/9GH3VoZMwrYR2pPiNasqAIXXsSWCJQuXS/pPn6A09HHoIGUMgNrQIy0IBy9yU2
PFBykiMDvY1pegqlh+mnl/bZ7eL7KRnao/J4MgpflDyf+mVf68y+X9rG+p4pYHy9zW687JfuF/cI
xdIO6a990mCjZ7D0nbNqJ0Dq7koayX72kmdzldvqtW8IAXL91XDm+s/U1dFpihgXUhfypLBUFdDU
CEMXc/tLzVZvj9nzzV1JghatengNaTIHBxhp5G3HOJE8P0tF44VXueEhtrr6UI9rLiy7FAOO5mg2
ui/0LT83PcCfKr7yvtv06OlQR9AfxbIdlu7ey72KLWvvHiLL9WlzidVhKruH0jMGVMPlA5L0fZJ3
eK16nEE17eVMtkUYOMyU5F0NVmGAeLB3MF9b7q5zSO4U7YERJDmVrNZauk4Paac7cCpOduY6LnAq
2+Ox0STzTX79ncAExuSTg0uZzTIYDNd7jKO8pCnFF/sCg8EVkiGbusTv9hjZ/GMC6SggeJkAETR5
yMXTq1xxf4w6dKxk+iI8Rrp4Mb9nE37dUFuPGBxL9hXw1acJMVjlaD7jrgHpuDeYNjCf4LwmnXWG
3/7LTOtzQ8jzFHKI2IqZDAW53/A0j6aHUzNqgyLT+bnP1sbYMfTPA6nMfZZCFKpihN5lKevtZOHL
yN0xwdYuzoIayK2NVATldykvUUX82JHYvDKj/TTj2YHaOIEat7tdu4IqrQXKeDPYaM4txUkz93PH
3IDfa+7HDxJy6bWgnejGk/hr2Tftiu0PD1ZvMWnNuC/c2TkSG50CfhEv9LxvuHPy8kLxLEtDnzLi
CJi0t9IWWnd6GDrPXyEEX/LYMrmi/WO7Ui/tYTt6ENhDwtdhm4LuIknR8zzxbaEurNWxCDkaIxKh
gk0bRfi+KSOCNzsRbF0ED9BqWCmW2DBrv/wUDWUJLMYBCU2ldzEtJ7x53vzmgYCE+j6dWfmQG7B3
vPKJ3oLMbrsjrT39ntOSi7JtV4fQUWuPZ7yTwoS77BjNcWLkDwjwtUe8QS9sBIdt0Yjx6Hf93vPj
+CUXWf7uR1cQVlwutRo9/iac8WXGprpXnbUN05g4mh8+8Y7X+9lpLojlx6mrNW8bCnsifiRQnTba
FbuG/JA0yxfZpLzi2KUxozTHipXozhiH/dT6e9oyCdqbxSG3s3nfZvZrnoKR6tMxO7FrG+7EAN87
7CXwxwylBE2fcgRIFcRQJjfdW5kb7zBll8CJMKsU8I/LSGB1ZMwPi/DYalpHnbBHgSjLfmey8UzG
tAsECEtKudosaGYr3wsxxNReDdA1HD48z/yTRRzeJrZwTmcc19pIJLVDXQN+A9nGMssHDJvtMVtW
8F/Rw0tOu/CopN/z5Bbtzpor5k2XWXmhwrScT+n0G0UWlFoi0h9TbD90zr7oVPoQSSySIyaAY9b1
39raFFu7sN8b/m0B5TCKFLNdX/ziNuifI2fVjbDlyLdtnvwUoyq+eYbrb5nS01YV71laV5i9SW7l
I5scqhmMUv2o+uJduJbmt3AStorhJSNmgggCV7ejTltex8G/Tzz11Z68zzDyk91MZj7IpbrrV9ac
TqfryK5n6+N13SgoyMJKibNCmzzZNXelqFNC/9wQAd6p6S41p36v8wZzqeXVBMgKjhAD6sESQe1x
ZDVjVmkJPQ8ksjnXFnexYczBIPtHotz4QHp9by79m2vhZ/Kb8XkKS3woHoUYE81AGz8hXmBgxsro
OtxKDeCOdMOebwHPFnuTIc6iXe4tp0XJXYZseHTNvmd/AFOrYwnGOBGbx7iq8F64MzF4dmLfuCPu
V5RChZ+ztzDujoRdmShrG5Op57KuoW8w1CXY4qJDqXj1/CwLtO7GB4u9FU88cCnOagsKaUlsYgx9
RjMvJ2y8YtNYRXVnFhMGmFgwznQtBxVFnyOamu/ghSYDZ3RYTxtvN6dZG0yiASXQ3Yp6vEX5wKmP
96YHtBEj9bgNQzqRed5ERESn39Z1d3pVxvwBNHrE45eu9S/UqF1j9jUbwhFDINj5bZa5mbd9bHo7
c66co1dIKnB08VRCpuM+IWWD69ypx+yIl+rm+3W3iTuv/qwtimxsXSf3wFjioxDpr8TlEDvYdX1q
Fmw+vlzYUaC0bydJzZQ988gssUVs6Jd/1/HIUSPlq0t6R5xNHL9nYgxYezvx3aRXGoWiWjZuhf5Q
riUBSUXCrjIxaidygU0Iu2EHT5cTQNJPt3Ax/MAngLgeOrIrY/x6IrWfuXIfPW/Yz1nYX7ECClYf
kd6FAr9zMaX1lirTL24dXsdc7cJKfsdgQLmLeKIJIz42ffKESMbq0cifWigOd1ZOlr2IHr2qNFB6
8Of2LZ6I6BWD5Q+DzuC9mVd20KLUbZ2iHDaF1YJqs3gcWtBrTip8bOkvYkqlTi8sikerpFpF8JSQ
PjmBSRiHOPY2vt2nHKi8K4jtHf2bxAHqEmdR8SVqFX42j48yIsvQ4oJcNjgHvMBftU/dez2QN5mo
syMXgwoA1DOI3fzmx4kKdINBHLMi7o7Judlxenb76MUd9QFelt6oMnrIYyQUZ1Ek1Uz/VxnhiI6z
HfiNhvFCv7GtPaKJ3BZDwwwRbiCqn1kxfnTuMLOdQh0xIgNjhU6fPJqL08X7dDrXOBTVjE3Es1EU
0c72g44+cjvfj/FaKug057ZF8ErRSLVDuHL2Mw4yMcJPYUSPXZKt5EvxRmzhHWbKA8tp6kfcPAnA
wO4Lk/4i2C44VQsg1P2j6PUrawlQejXRwwm60AaIK3c16JONhZcceEMWHrK5vPUaV7b7da6qXy3y
KRsCmkfCuHiAz0yPrOXmD9BuxN4284bIGduWxQJ7TM/qxpgpYaqTYq86wi9qNjljMOHFLRAn0d4Z
SX8dclJ/Ztb8nKz+NWq7/ZRaH3ORdYR2QPWFjsWaMHGPmHNZ7bEIo5GmaIIuL5atBu2aJ9M7IsBn
XE0FuSomRoge37VbY9+bljrAXtwzbDNiIl6B+MbFty2tfh8pkJdz6p3GydW88odH0qisSYwm2lWr
0T9P++ecVQs9ZFa1m2c1bAQAAnacGO4mk8UwmV48kKGAKJs3L2I03jOHYSoENP8lt+tXjm3AdQbl
8rnS+6YSz9XivPd9+d2lOioyoW8qG4cdLUFrMUkcAhuhh07b7g8YXbR/9zU5CzCB7Vjc1NznwbTm
pFhZJ1uKMR4Fv3ELTN0AV2KdSK2cS6lZkSqQ+jTGim0J+xcs8xSR+ptN0p9wNlWVGRBKRQSU20s2
nQi5bhrxwwkrFw1dgjbwpoEYDmFFRVnnlv5bBygzJAfLYRSwOZhT+G3VbBsUf5tIeKvluXeMuOk2
KIQWCZz5MW9RG5vSOLBieg5Losq179ukXWhKo+II9//sN8FYi19uqk8Q/H9i6eR1Yj6EU3Zq3eEj
8uZxZSG/Ji4kYMeGBpmWmxbo6zD1d6ZFY9AyIpHmPd8jy+3hlhFkOdIjP/HyTskB66EI3CKe97EB
K95ng0V/mUN5mMnL1J2yJ3YWG6OC9inMYzq36jWN87u5Nj45XY+HxLjoSR/ITz2s/NWJBvM7raN1
fRyeJwbsLv85m8l3s07PsdTfBnKAZvORWP5XeC/v5MfUa9G3FZSlxT2bBu8i6gNPfROnWFyRnuN5
yA4ZDItNIx076NzyaFIKMPXqVVrOZ9+br1naxUc0JpDcOD8XsB08SzzmrDrO0TfyLLDa+b0HrgQP
0/rGURKf8mRJqjAAvrDkyoIeWuWWSz8YlX3uVP295tUYGG42nPHI8wGAV52cZqRQKfTlUZkjYW5d
wzpjGmyK9nEeBPv5/Is32o9eLb5JGw94nYlqZxk9QkXNOITr+EdsgPAOteDnMLx7VaUpIFl1WA98
NM1i2S5OCBu2gsrWafHQZoXT3rFev5ty/86x/QtIf3ObuAsIQnIBVhX7m8rl7Vi4hIg2hWh+uss4
UYfYxqQO5c1xrXTThdnjNPRoMw5FQUP0pQqdh2JwHqaUB7VJLFN3Bo7OcTmWhbz1FYp+KTFyQG9x
trlW8yYZ++LoMXJsRNqRRUuY1eRoPuoBF3GB/9se4zQAJhHQukK+FvsPnnSU6rhzScoocBmG1/lP
MfsK9txjdcub7vPfl5b/d463vzSV/n9oe2Mv99ficYlZ9GfUVr/Xj3/7Tf9ArRl/s3GurdBNEGm+
a/3TK2qiEtu2cn3ueeWtZe//JSDbf8MPauOHYxtn+9jS/ktANv9GBNI3EZyRnwFl/lsCMr/+j/ox
4jSGNzgXHDdN3G/qT7Y38v2WHLhT4U9xHoLR0xr9dtC9w4gYg7fZAH2Z3h1siBYWjJlLOkp1rngn
5310zE0rVTsaLLqdLnBJ7fBqqkvXsRDbpcncJ8GCAPPFsZaMG0W17o/M9kZ/2xWc6i6Eb8eAYlHq
+Rr0ApQnp/3pOjgiDjirXVAJvSRMFzLeD2Gc0xVHevLmlE5KZHQO8Uo7LMNfckbTDeanBRQtqjHW
nsHxwCcs3bJ1yCe/FIWASVYmwyQhxS3pGu5q32dTqqtjRx5crM7tXmyn8em85xsQWzckGLRx6oo8
Gq/ynPYLk8piRNR1s0Y8+JjawgYz5Dg/VcMqbms6bXV2GoE4Qn9OgkZH88kboAE2YEyCqIlh6gJA
LkfhEMiWktOfb2Rnz6jrgYqknjyO21TxEcNNQcZ3YcV1dGYr+pIDoz8zriz0WOQ5QCMMusV9phbi
XDFf95vIe/m162xGkXmYqzt3mTS66VDBYe79lHABG7WdOVpslZt0rvttbRREkZ3R0g+GV5Mxq6Ba
vSBV0lsXYzpDi5MhCQM/7ICrDi6T8qZ25uxXNkjnOskpu0XasT9liXJ9KAoaVsAfDxiqqoEakusc
FeaZ+L2FSJoP5tEvTCIMnj89Vg4YnV2J6/FkZSbKItAvxT5atKzdKt71/uDDmIri7MIDOPnamLX/
qqweUvUQGmwph4HoIGtuwb8l71El6Rt9cjORv3KBIyQNWrGm9giC5jsRlqh9XSihCLIybqFxT2X7
sPTtgl+BBW3gQ/Mkc8vF550EZJDXwspNLn9pctAcR7VmoJom3UUh0ZRtJMh5q5CljuhGEAlK6I/E
8GkG6aZ+XEMy7LRpqnd6FlUyIntZzyQaN1TYtW+GsWAbW/phukYZaOQtcn3L4F9l/VMWkVke09ng
7/CdpGTIiTkOWuRUTkWpIO8lbkoDVozkBOvdG7KHzi9dKsFYJXUssggMbwELuinWhpbmKNKnJERj
0fE3SMGjhDOMUvf0hKI7m43T35xUU3xdT6PmNToZyc/YWigXIkmhr77oovNqeTm6lqAKFcxGWQTo
A21xrhy7PmEAK6C0FCYiqE8Ao9yaiBQSwox9pdrMCHrfth5TSK4Y5dIQYX9OnEJui7gzHovEoNO5
tsV0oV2KBG9cGjCZrMY3aTot3J6dpuWyV/u/V9Q/YKAupOT/2d90/7OPf7b5R/mj+/07ylx/19/f
USQT2G/jdzQk7wHPN/gvf88z2H9DVAHqaViGxSsHvuc/31EwP+FeGQa/0ZErkhf/0z9MTri2XWnj
1l6BSKvHyfl3TE4Wf9AfLE7cQQ6bGJ80AzBQdMM/WpwYOrsJ4pGPDbMRX+ZOWqsXyWCwp6YWP1DW
4yDInK7fdS7GzpTWp4LWhXYdk/BaWMY07OJ0tM6eCv23JZ3Kr8005RgqqLjM94ALcfpFhKO/OLhL
T35NlxZ9vfP+d9/6/4MHun7M3zu1+GfwTpfQsgGC2pb1pzet4VBvRgudRyRisfe1rbH6AvSA5cvd
v54Ym6cK18BxFH52AitsbP/677f/9Ko3fvsAnmEp5N3fIFZ//B7Z65I8h0jGEzFPL21qZNd+pKd+
0zdsKsJwNSF1kQ7PdNmKo0stGqxf8ZwDCjqVNbHMhfq2lYrJp+xui86am+VPHcm5xj/UXteeeB2a
zq7qSAXGZS2wfNggGB3lv6VDtzhXpzVTHo1utuzlb66V377qgoTJX/9TTUanP3/XK3iVOAFHE9LA
XLa/j8CUmE21CxluMyRZ/ZRhELrvJkN2+2WpfbWPKai5Hz2f2BSxPI+xuJ6ohqUayt7mLM2Jh435
h0uwvgVYYPsABVarKt5wOUgKC9KUK+5ffOQ15fCnz0y5qU+cVnpEJBg+/viZR9vRVM7CQuxJft+b
5vQTx9SCukRfrb8iUQpE5nPvT8/W5CxHtxgNFvC9/JwLXdy0zUQWVFjmA5OuuwPO9ry+x+sz3OHu
HV8IAHjfI8BK/a5aWoIAPMybF4foO6sEfzxDyxv2tiqNBw94Zspi9sCPsdmLgmB5WXf2YUqy5jOb
+vZqkmrkvG3PvyrbF0+NWSC5JMh0YVhjuRCd2DpYKXbk83DMt1l3h3/avXlzCZVkGMtnV2r/RxUu
L23mLa+4JMqvVVyWr8LNVTCYNjUoEaidJOr8XQjQ9aGLyxyOH5EVyreKieLFVN3Xc91dq6Usb63V
0C0SkrbFXRVeaBpmp+1nT3DIuvuwT0agwVQV7zMwic82LVocjkS4Nl4wQy78YRtXz+PVdcUF+3J/
irqFlWja3XTuI2lInM5gEv3BeGOxAEgBfzfJgkkQDi6h++2c3DceTcCQJXOxRkScaFUrJi+9Rvix
A8W2ifY2hrtRESDaNC1sEC+rv3rQjvZa6f6hceFVglo4k/M09+1UVLt/cX39+fFjGtwNMHQAmq4B
tT8P+rWKkqmSWNUhMY3tRk0kWmTVEdGw2LH9GnCEHyHqC4BUycwZO2OMU+7XXliiCNpMsxSbmBDN
gPXEWgkegf7yq+So17vfcslkzYBpLv/iU/83FjSPK1s50lRq9bja643+O9QdADmbUlWos0UtjCCt
Ien6mL55qM/+ceIKcsHr/jRDPR4wx9j4DWa6KCizevvrD/LnBwrfHp/C9iRFCJy7jD/bbG1RxYuL
fMTOpfnik8sMUrdJgniYzb1F2O6LU5v9v/qZ/fe/lZeF6zqYe+FuW7+Rsn/3r2eDHlliYMFf0Bmo
d7Eem2+O20bfh8zGFqPIJ41supfyJcsq/xCu/iSORsMQvukG/aanLuutGbruInyPjTHdRneqmQJw
Dtjq//obgkz6pweYid15fb0pjiacXdb54vc/q3YknMAgDyeXppMt2eAbH54Oodq2NyT6woNPj6bZ
Nngo60RWh16rOyA8EdpC7sVbjGXmVpTWB67DCn9vzrhuze5OtVZyEDKnt41qrs/SFgSNq+SsdQ+X
S5Zf7bkxto4JaC8pu/BZKas4qaYwDoiSL62IaHxbvHA+OCQ4gjCqvWeadXxCGBENPybSOTtZd7j3
DP7Hll0x3dGdYB0f5cQpOFRxYHM5b3rzZmn08BULBeIDpWEP0sQa2HIuCYH+k4FYjCV+T3x3Plcc
+A9gRNtd50fhPosy+DDAfCV+0kY9dwiJR0Ec40B9CxvnBMYp9kjezKhYbzIeJeGOnD98SU31DYwI
J9Cm4tzKGWy8lEI4HFFVd25Hq32Qsukee1HqH05EaoXHWXZv1OQZ6BHVy7mIB9L2aW25gMTEhPjc
wLGQFkjWdDzUll1/U2FTwXWN5L3shuRBkHQ6R2EZ7lKGvxPIk3A3VZp+gmp1MmYktjvVLiDhlD4U
th+hZmnMAMqI2AhDwwPpXLuyOtK543x2jTJ3faRY+IkhAvKT2rraozAlBwIi46aFuAmURnQIzt68
85IsCYOybOsPM6qAnJDy8owlPRVRMtzPyagCLwlpGu69E9y1fl+E8hvEAhv8TfyqohSIG8vdDS2c
Vw/UBF4sCyFwLLv7XMjqgj2pP4Ac9D8L3jaHUjV4QDRU7XV9XQOq02TAF1l5195rX6BHhdcO9+PN
04tPxq/Mr66mdSg0a3lAFXkwOvEed8n0NKMXrRu6tdlZawwYDWoUsNiWS946pFRcB10afosyu3rk
ZIk0oGZQ7MxCL2z9zVfGaOtUkU66o93qZNuLdzBndPnYy+YvtOOKbYSt56mfp+wO/wBJvlR9LcVa
sySc8aFV9fxAwXdyFqWH+6FgnM0rjz5APW7rAf9mwMkb5y5rZ3MTa6/kCiOcliYlfEPOr+/8DMfn
XFJBRTM5kbzJetAaUrgkmHfmNed+azJJAgyzzh5WXBgUkUgDe2DNLGaBPDRMUNMnG/dQWubWeWlw
rBQEr7YqhX2M5ehnhbe43GA1TfZTJuFna/NLWCITJNHSXAeD6XTfWpV47LlhHtdK4s+yiq5ERKnk
ZsHynVkMCYVySq4gT3lnGwf8k4MPfbt47UBY33pO68g5F1aHtzm3C5O4MhfyklQcT1lL90ExgP7N
+QHclyJ2PliKeV8FxrwjnZvWi5cv9a3urOoboyrMEnJ4lw5iC5MxIJb0oNIJBz0yfLnDUhuPe4A9
rEj61EQayfwY6Ae+P9wwafKzdVu7CPq4KK9JR0NiUjnjKY8s68A11nyKifRjQym311r4bFyyfnns
q4NJOuDOjcj1J3my3DqrlXeuhCnsuctXO1G/Ku74PSGDA69GH6yFVWxNrE1WPhTbwkeLDnNTHQbf
dT50oo6VDz/YIEEHFczP3FfXj9Gb4dHDddFLMr6CHWvsAH5jHkgnN5t9IrAp05IcfZ9Zlu8oa6G8
shvpJqR1fTkMUUNHD0xSiqN67CEpFcXrKHAfx5S48EWNAIoaXT6D2YL2oOouOeTMDszXBgko7G+Y
VVGitNkn2JbmCT555N01dVVeBa3ArDUI75H8m/IfiaqzLVuM4quHkLkB0uF8DuE8PMeD4MFPCXHY
Ce/D1854TVXTHrmhzfvMr33APD4/GS1doQLE7lKdNZCObZS5Q8ryRVLBmDgTHabuuOr8vP+rN3R0
ulqBjLdnk+cYHcSOJbgD1nu/rpHNLQQ9SiyN4pbka1iilmbo73RoW/MuAdM/vSRKcrqDdtEHkxxQ
eyCxmj/GYanMm2aBD45n/ZvSMVXXyLYjFPr1NpixRp6xaBmS6AXJXzI282g9tnjXqx+Dj6+q4hPf
6yq0C3zKq300UsZyYVDHYcG9tmPrCnV9kbyAU0B0B/Cl08NYzvBeG+Dsh3RaTHy2VNQurWGfUsnD
F7dhUWAt+o0mW1k8iP+DvDNbclvJsuyv9AcUyuCAY3rpB5IgGfOgkBTSC0xSKDBPjhlfXwvK7GqR
DCPt1mvda5mmNGUEZh/O2XttuheWX8EHrbaNGqW5Hfq4XqTDrFFuyrjLeF/bnLurp/GOvOZ4NwLb
Iy7P8L5w8Kx+1tMoSX4GI3WhR2nXRreG2wRcwO5FhddQBTr+YeFW3QphW/vWVzp+57wR9wBWgXUs
p4q9Tl5VqgUOZQzihXKl2ltFJu7zjtdYwCcF28GPeYLJmM2bcjcTJaergFnmVuQF/aZyufp4HDw/
B5j5DL4NgYkLT5NkuBnkrhFOLIHMsh8fW4u7pbWO3T+PWi7uo7mEpMtyUv5IkCQDqhsnB8GaZgVi
m7ChRLGaDvGuCZZfpBeZ2pMC691aVkPbEiTMtyrwOA+iAhE/6Kr65nWqrdeqdKtno/IckhSysMUg
3Se8sEgDr7q440KaYuZpNICQSdgksGPgz8RJ8DgpMBPjMj5mih1Rl4EGRb49qL1qDOuhZJ1YQCj1
4HcWBVLbbNSxIzuW5n3xwpJbhw5wXlXKaN5k6XhfpnmKairhS12Q2GTrRxYATxJeD6moFONYESQs
+0eaSMH77GrJnYRGtUUz7qzKyuMFJTUdVvI1Yb+1Wnc40x8Lb9Z81MAYHh05lH5qtxkJrGBTmn5a
WpzFk65m+SPDxLIo264GrUBXDBEQXe0YXYfaPNxHXUQvselnASDNCV5oS6jRl4n1q4xagXuU3RSS
8mzaw7tPHxwzqZ6wr8i72SMut8wKfq41FVHPIvYHz1t2aqheUe+E5ZY+gvMTtxWKBLMayn3dZNWN
aCeyI4I4e2scVh01WaiR7iW35uSyUqm6fC+EU7yjFSdOL2h1jMRRR3ooGryZ7FYl4m1RV923uUWK
3JqViMhkEMwgQRpbuGZqHCszaI2dqgEdLxXtFdaMhgz7cs72dhsFSC6IJr8xaqZp6EviKsmkhzCu
Eoq7LUhmQbIngr0+LiLiRht/S4zNG5khFVMmqkGR9OI5kcogsYqd/76Uc3gnU75s2ofTF/x1X1lj
fnKi8ElFYPO0ulI3zaSLXda1z9J0+pUFNIrij/oZliYkYae08GM44UM1spACpKc9aQPBmSPm5900
a0/RoHtoxthLarY1+Y2JC27xXaxbwxofwrbvbsoywROUz+OeKoL73YwK4zFvl+D6ITUfEogevkQw
7QsrJtd7UuFdk6XBvT12zVMR1cnnXjO/ViW0Y7Nxy3uz6H5ofVB+UVYFQ02LKjxnSYx2hh7TnjbF
l7Cs7W84DegtyVC9qRhL5Dy7De9BS2bNjOyRhaErd4ZWbenNSObMFl0axecGsx1NiUiYzg4fgOTp
m28xfiBw03dzG4HqypT/HyjWyyGBy76yGveezQtKjEGSONG6nwuWnfGkP+i40lbFyI7NFOpnY7fP
bmf9otPxleQUGul6Ba2x+5RqyUsUoTIBUm9E+uc/O7F/M0D+XWn8V7LZf/NGjv7n//1fSShZOqhn
6uClGn5MhyVwfuDfNl8S5iyd2EG8tJJKiWSD/68SuPxPW5quQfXZAN5j0C797xK4ww9hvmV4BU/i
sJnhh/5fCZygO8ckSkuH9AO7xPlHdJLDOgAVQd3ykIzQDvZ0UCfiaGcdoJODyV+SzT6m+i9iL6pH
u7SA/mvGAqhr8za/XWAfF8qoS1Hj/1esl8PCyqCC6mBWXiAsS8Xyr/LDbDoTctrZZrTRis8sdWyk
9kVz9ddT+Pfb+n+KjnThuGgJKDjK3fvXYWCBkUVGgxyY5VK5+uswXtFpNfRLa0NLt/uKKl77ZE2a
eqD7BaaeWovxYraDE65rvXXZEOWt/ETYALrdvm4w7JVIO+JdXlN9hzNOXuqKtVuJlLwzwl/6nztk
KwaKTTaOrbFuYiaPVV7EQY7aNCfXBJ5HC99ZlbPPXgduPnI6PMRUKthxZ21UkXTeg1svgeLRTxs7
bD8ORSZA7WYogqVS2L3pcZzHG2MoIdFjThY/kmhOXrwugofAVjsNb4amGD5FKiKnoI5i/UvrQphY
tYKiLcK2svFgQGN+WiW2lfdQ5Z30k5klQC5FQMWZp6x73GQyVfLdDILN2c9S6DYDcSquVeOkcl3T
iM/8HMfGvMYVGF5NdRXT+q0GdU8iVYTaEp9ats7DNpTr/8A/Y7FPVDbLu1o+FmlM7SOvh/Imncca
n0QbcadinRT7jW4C8d+cf/LLa3v0foGoQgLB+60jc8Am//eD73XSaQkiNsHPlSb9XajvtqVqHK9/
cn1j58KbJg8rVH/eND4gl/7H8rrJ4+8oIk0pRVmE4RUpJl4NIkGdWxpFPYJ6SMTwBw0D5MgstWev
b5Ezhazhol0Lzjhad6aMI6gRI5nbaOeTVziR0U9zDum66nY3DHvHtMR7OsHY3Gr1lG2V5lYLEh85
ZN+4anlULKEKAnHw7Ixg0cM+XxLsRZAxlQYJ7q4m02oPjkQVXWWU1MWy6WPHaXo1hDtTlNoX3CRI
0UTueWD76lZdpzns5rXlTF3ARBXG3+eiRIr2jx/VQjQQFD+pFOp/vuG/v9FJIFCma7HJh372o0yG
uzgbta2h5+0+rjxxd/54f0qbR+8GWCedVFr2qa40jgYFwS7NogImNkuc5s8cIcYmslidaF413Dds
i+CgkETgu8DfX9gPIQ7taaFRP/KqL6EJG8BJLQo4lhpGXG022B6amQPcT3Sgr2ZAHBr4klLfkk5X
+7Tuigsvt3E6esKRoo8jwEo5hMKYh293WDgEUJCsssmL0sWrEDbxTV5krD+7sfcIR2jxcWZx3tu+
FetgMQOcMy54BrrkbFqg926KaCSVIwnI/IDJ3UaARcoFURVWEb2tom46mPFUdG7sULrDqq+CrkVt
ooyHPB71RVnedMV6wvFrXyhNL0P/4eNZQrfInnHoJTqoXw4vDs8kqYwqszZoQo07+CaFj3Wr2M9p
oV+4kUcSpeWrdR3mXsPkbi6F5eVG//XupZyGooapsSfStW4TpSNKH5KeiHCzGiqm604bhzesN9X3
eo7jGxd5pEdu0hJcd/6tPJ2H3aX/rNOJZkr80yf/+0yQFLm1MrXQd+ol353NFyVhbRkz2Q5hOJbx
uq2y4sJR/0yAhzfbc7kHnDdyLRAgR53jtgjTGl1E5Mt+Utm6zeXSomur6t4McIgiMh+wLFjsw9el
k7qIYlNkoYuZTt6Cp6ridWd0GpwMt0GvOEcZMQH4JJHHpkZoPZjkeKDGFDoSxY402OCWTggAnsYI
WETnuMO/ojpnlIvI5LgxMVOYKzdIc47Wif4BSTxc5qxh1rpWpRl/tSKGIXitOPh9hwQTfWM4ZGyt
oJfiWx9dU35xhFuUV1LTKAxmM9bYp2Tq4r3IAyp9A+mfV2EoYrzMSZJTXbZai33LNO9QvUj6Hp03
IvqtOvJMzj/gkxkJV8LSbFqkBiQ8yaOFVhvNYeCpKMNJ3Hu/YxJa9vUs4psxwY+up/JSV+7j41mC
x8rjpXFy+GqPTAuGYeeZH4NW2DqKtIGVXXvaurda6UcAkusLL9PJh0snCxWFLVw4d459LKaYRiME
4FDiAAS9yucaid3URDAcZDq8nL+Z4mS6XY61APVQgNAVOl4/IvoiEYV1CNqzcbgd29jcdTKZkEhh
Gvpaeb3ebWLNophPWuenObLdhpYVqX6ruO+M9wtnczIeczZgwpn1IQaSf37ybG2606rKfL5V0V5l
7O7uB0rdlDL79BZRX7kuk3R+G90OP5elms+GZbv+3CJqNycBKEDF9a4IwLJfOLNlnXPwfXNmyGs4
N8dhxvuzbPlrgENVGAzU1lNcmXGQ7pq0FE+umFjzIaG0kGakU0X03MD8sB7gZ87rSmT5d0IA4gCP
ljfb62AKBAY1ixr1uqZs/4ghunL3dGGQfdM8yKDETo6mdudP/YO3aZGPwl9E0rLsnw7f32Cs58Qc
YgAt6Kb3lRPXuKEC/VnX6vIfTwNkctvcHIkGiE6wd3Qsu21sQx9DbZMZTfNZ01WxT2SY/5joet27
sg2/R2gir6q8m7d9Y7g/46KUF/rRH3yvy/6Ql4jHxRryaFUyI07tQ9sOwAqGkiaGLsuXDgbBjrxs
UsHmEBHehZWXWH7n0dvBRRsskRkmPL7bw3uc6GadapQBN1kc0XRqm1xPNpkuyYos4Jd/LswcfXmQ
ZUQIWaCLPGRSCGZtntqS2zqinAfoY29CYBQmesyp3k6dwSxVmbHzmdySmY1DpVNygZZTbc+/IML8
4OzZCLPstmybXN/l7/96t0vwpcuIg52WTLBxFcNxytc2kkDQ+oENfW1WFWYS5hfZb5AZL+hx3QQA
lXM2v6jlaPnW0QcT5yrWsP7C6TnLzTu6uSzOGJ74pSbF/OUF/+v0ZBVOsap6Z8P8OAfXUEoWVH6F
PQrOc0x4MG/jo4V/vtr0+qDdDJ0rM9ZiZqp2Y+KSehANaH5XU+Q1t2NC4PQK6iXYXWpEycLSjzTC
U1pVIfFtUOcPRBz/1kZB/Emlwf/YANvB1EJnXfS+7iHwXTUelfvPZki49abroA2QC1dFa6b0pv82
oOKI7mJ4QNuACKX0ngyp4aVrWuOXzMmXRbwW6auadTxkFWDq8aqrctPYAnVCP91UWsqESzgSQUre
/Ckw+vF3YXJidxa1VbnpHa3lfemThXkTxgtDWJGBtbwq6lGmbYB8zumfm6SO7HUB/mPfIIWiLxSE
+be40mz03WPzW9Bz031dx4GwhABkPyKKrXAImoKpzQmJRMMlkWe8zK07kTdFx1nbOUE0voZxKp9t
2eHSP/8ifvDlLupBlPNLiceyjx50GJqWpFoCCMXSm7s4QJhmaQX6r6gpSMUajP/BcMXsuqRELmI7
xq7DN6ut+qSIIYZt+sBSn+hsyk1X0a8mHc7Yzkr2LOMnx9yyBW1+WQgQtpGorQtTywdjh71IR+iF
cuGsag5PgtWMTIj90DaUEeQ2q3K1IsMZg85oxhsxeW/jFEfPorEQJQG2uHAPTpbLlB+WiZbkNyY3
Uxzdc5d2BlGubrDBIUaStCBqOigEaViIP6jJT1cmmUwXRmi+jNNP2kZ2iriAf/nD0XhpKQ3arMaN
h2EAzgq+HHHLGF9quhZqztgysbXq8NLSxe2JwKEFhkdRqpc+yRF6uGPg2EQU6tpN6uK4WgGhN+wN
LIQRi/scyxeNFgCZ6/Oo/yzTjDTHQsNXTSTAUqyfpWIMwJepo0jLU2+kbxTZe25ujNHe8uJnSCAh
hKbEK7R1nbvYZb1Mz9nI5XNdYIRIZyBlkWhehEXBaVVko/swhFrzuaxdiSawzZ8gLyWPDUIJ0BEu
icf0n8dM7CpVBk9gpapo58CyebMYPTPMT0N6L4mj/tll5oT8O8WojsouYSU9tBkUliFIgD2NgDjv
QKcwryHCwEXIuo7ACElSDvo4b569a8T6w3eQuSQVkKugf4dRiVs9NtKWok1UDj/1OuiIOZ6US1hS
MRK60SRoV1q76p7nBh/lGooBOtcUou/KqJv4O/S6UrBFrdDOdaRz3DnjgLHSTlITHzA6oYeygS67
ttHPg2kajaUPlJHxiyYKwcEKtQAojbq1BSmcfYAwxsbOcuuWSnXrlObvaxzE0RtBifjAUJjZ95hG
q1erHyDoRFDefuv9iE26QxCHLVa33gUQRGTtUuaP6C/szxgpvEclO5C5mjN8mTwT0hghMaSJJVFa
jAzYA2zFwdBA0yFTC79OwsARlvQIedcNImNot5S6KFfGpfoK08dutnErbAt3xqw1azMu3JekIPQD
vU+l3UkLAShwJVZdmPlKTIp54qXXtj3p+E7KPHlIHWsoVzIqxJXEygZ5CsohzpxhCLsf/3TcxBlk
O6xAlj04GvHDEcSNqWwJvAYbvOyRz8xIbEtXTvdWhEtR94bBP3+80693UaCjg2UfRlHQPDpeHpFg
2mg5E3Je2YwZ5vxoMd0+NYKUofOH+mBKWDZd6Pqoz3uUBQ8vLe+z1CrJ0EDdqNwvsZul9+6giXWo
EEVSn/MuTEGnl0Z7gfIj8m/6CSz0D48nIFnRWmtQnqFBXru5whEbQibA4aFtz1/aac3kTyuDNaNB
28Ljvw6PZcShlpZWgu8loOG0wsNo3RWjq13hMhG+g1//8yzDJt0VQzzcsKptyInt6vDCJX8wAyB5
5+bqNEnYcx5NgmYprRmniUe7eESw2SgxzL7xx/7SkTQW+KLtCnNB08ATPH8LPjq0lI5JBdG0TU7h
8A7ANRZo01SwiaDuXA+53W0ban9XI8qU6zmf6j3p8emF/dAHOzkXea2NRY+q5cl+CBfTYJVjxis1
Guawi+ghMPFhOUhWXm0xGXiVsqGzdd5aeG18Ye774IXmfeZaOQFO4s/M+Ndi1ihtgbIYClSIpvRX
rIjNRZTaAUlK0BJ0VVN9O3+P2X9wF4/Wz3SmdCoJ5I+ShHH0TiPDJYUGOtAGUHIab4Wa9R9h2jVI
S9Sspn3vTaO7sa0sLDbe6CKgEBHS96demWixPFlSuEsneFFI9cofxLw7kPpsHVm0qy8DOGmjzIHp
NIc56E/DxNEfwnfEE5j8JJ6XfQJa6eouM5mmNhBuwlcMzpRpBprA4arEPa+2xALZr7pjLLJhd2Sm
I76OROuERTJBkUk2rsK5TL+W0Ge7DSOgZ9JgbhdveoWjAxf+EgjsUJHxbelSZvXioAXpYU54y7ow
Y2QeErTTmiiJOMwH6nQx5Z5fRTMFyZJlNXwfCtulfxZkLSE8wmq5INAZK/yf5Q8HlXyztY0OFq3W
ZABWUeIzvY1hmgaAqt1miehxFwX/VD8UIBWWM3ADXNrmnHaQCgztBWFXBd+9GJMa+k8b0EjoIu0H
Mwic24oMOvRroEXlSk0pSJ1KV7ZGE4MglHLorWdliuSdhWxcroY6DMNPcYJ3ejNEQfXuTnHggFzN
oEOAxRg+2W2caoCkqqleA5+X9SonPHVc5W0UmQhN81gj3nBQ4W016Ni9Aq8CUxJ0zX6gRkipglIh
20GVRtlu7p3mN45mBGl6OepfC1omlC/lRARDyeriOqhNA4I5KlVwNXNg0LOrzar+Omb18IuRJyHM
KM0amEfRWAGtYc3CxgotJqIds1RQ5YnSZNTpeJckjfkdEMA8ezCBH1bk2DV2uCE4lt+Sx4GSt/R/
ZmKOw6SBSBuEgbHNjXIeVghgANOSbEu1lfaja61LAzvpygrr/vuQZ3mBGBRlEGD1znkdY5yUmBQ1
jzmfJThxWQi2LExyhXzqcf2Ne3vQxp9xqAKUNJoYf+nRaP0iehwAf4X39Z3FmeVcu4hFy13sdk4M
3Um3auAwQmkY8tzy3ZxnkjgTqg8YaZGHr1F+sdJXYAOyVTHL6Rvo/PGmsuCuElxnIsRCapR8JdRL
/hJzgP4/qTVGotgel5DXulTd3gAh2W7ROmNqdDTE7YhlrDn0x6mH/WQpUh4RYaOtRCwatsAPy3JG
XiY0a22FwdBsFMA9a+OlRfHCmWTlxojJeV0TqjSa5Ee3Mr5RCZVzkgLa8J9vOASmM1oSbOldgnaO
RiNAlArWA3q/WBWUR0itnfJ1RZ81XJn6lFw1YRnt0rK5NN1+NAqaaAOoqVLHk3+cV38NvCHQ2tGd
ltIUKyi6dUvsptNLMgPbks6eRbPAqe3xSc97GAOypFB/fiD+YGnh4bXz/pQ4WWEc1cacVk9aDYUq
kYFWcW31pbgLg1mixI++nz/S6bTKps4B87IsYmgGLn//16W2VduEzijdDWqzZeNBhocvgNS+adYM
FrRC/NhPoXVhMj+9Plah2IoEDSDhiMWT//dRy7qB+tc5zmZwCSdjapgoHYzl0+zq6YVbeTqFcyhq
QQTSEARDWfPwUNNoksfbU7AyZr28S23wOQZobo5nIjnLuaMsvO3utUmyC7PpBxdpskaSAMXosNp/
yul/3VrUj6FIlM6ttYmR1ksk9XMk3S8zN/TCzlzIk3kbNROVEM+gebeoSg6vEsheqHeSSFatBeX8
rZpinZhWaMr0qLP2t6MSGRNd69gwiNgnY/5lOPY57xau9VxpwGthMJXQXqVsrtKoUBf2HR/cDGqe
huXSQDV13u3DE3QABPcWmr3NkEI5Ncj+3ReZ1m6kBy/9H7/SEj+mK1HZsF48fqWjxGqTfpbBBggd
YA8NrSqyZ1ixAOXvi9boff6CRN3zRz0dMwTOvcVZK9mC0FM/vMAJtv48kXm3Mel3hbvcNahnZ1Mu
2E9rWLhDVyuJ4esEoyz+9ydH6XF14co/uslsf+gx8TZ4JwtGmgU5mXV6sNGTOn8vKKZ8A8WD7iGn
Ufh0/no/GDhohJuGYxGMwMt9dL2Ksp+0CQolT4gYr200evW0ihisCV+XY8ZVR/oXqw3qC4viD45L
eZmxysZnyh+WL+Gvr6oKLVmPk+FulJeArrX15B3OEcFOTR7yjMOhJV4onv/5Zo95SGcPu7THBevj
w8OOdqDZNf1TJk1LgHaYeG1Za5GyQ/xRe0Et8cGYxRVSbGPJSkbUsXW00B2tge6W+IvX3ncL3UV7
Ih3X78MpewOXJa/ACzog4zylxf75B/vBS7QwTEjMYt+xVFAOr9RJ+0ggwIj8EIQXvOamu6K6r99p
GVrl84f64FmyTWeek5gYTUbKw0Olrpuif0KtI+apFLemrDQ/yFz2kTmFZBCnpOiiF26Cf/ydGFwe
nBbquTQK/lh3/3qHarTnrmXSphWN6bw7el1+1V03ucJ3aO3PX+LpwHx4qKNLNAe82INBzzTG2EFQ
dJ4A8LIQX134LJbfc7hxM2gqEbqGoMBlFDoaXylTdoaeTKmfFFFxSzpC81DQ8brVYOiuHURm2/PX
dWTJXmrAhiCNkEqAS2qBcawY6dhpkeqTZr7X14hkyyT38ELUTDQVsE9Z3QexGj7VXuSNW1gi7RO2
/uorzTW1C2j84JLThAamnJpRhGAsKawVWZzlppqy5AoXBu3b82e8kHlObpHL/MhW3kKYaB2NHGx5
UPu6SNijntDt+1KF2edowEP0UFNnozkbkEmEE0x6rQ9wI3rvnJwMXU3l+N97LytSuMKR86oj4Gk3
bZkMlH3r0vmuMugXOxPY7qc+N6PvutHUTyNaoWSl0iIftoiE+s/5DDNok+cSDpohLYhufexNpLgb
eMAvTEan3zAlIsSePCOADgjkDj8s4eQme6Eo9uVoLPGLuXs/uumPAL7dy/m7+sHKAyHP4qX1SGwl
Pcc8PFTSTU7uaIA8TQrGoG2JUEvN3n0kPc28p5Y9P5Z6PTwDmjHvZYmMJbXioGF/B73GSRe6PoB3
NK+BQzPn/Ll98MABTRgIepFtUSY4ugtzhUGqimMeuFDFTkX5vPWqJXmb6IgH0bLyBFsZXXjN/ogO
j75E0oIWiYTH8g8x5OENceN+SjBjE1bbT4jLPXxFd7GezTXBcQO2r7QA2LI2cfGbW7JhDOfFCsPm
zdC72gNo1ozZWnkDJZRgQo6+Qs7mvLrCjPNd3tmhtzt/j06XLWyuGDqWIqaOYMU4OltHhIRXU+PA
MJH4kkwcEk/qMQs3BNTF7rVlAiEUcIEaXxYeXEHmrN/nT+GDIZJToK64oKsIYj36Lpni3dQVIZrN
Ocq3ijDr35j45q/nj/LBAOmw8ESEuOwnTfNogKzxTckWJLhfhjNZFtkgNH9OJ+jNTtdCfl2C1c8f
8fTTWCRurqSe5qLNAddxeG/zqTLKWsWWr4NxCtk5V9mLNTv1HQrpYIsDXTxGqIN21lSBKaHgpojb
sXDbNqmjPg1RqN+2c5zuYkEf6/y5nTx2yIOUM5FI0syUtnH01dYJ5NBagd0FxkLpqGPt/zoX+DZ8
vTFrsSvHGgs3C43wnbSHIdgYuY1+5fxJnHyfnARSYcMlLdfw2Owe3p8pbLU8L3sgEkQxI4PL5yvk
1Ih1Wi1Y5T1Bk7DJEv/8Qc0PLh1fPJMXMgbKqsfqnNYIB+zmSeB3jWyoo0k511vWrQXBdGaflr5X
2Im5DbPAfDbSIPqN2rL5BQZ0+DkQ30e1zXTr94mkToZ3k1SDVewuxN/FW/zDKPVKR9s22wtpLRve
nQGJPON9pkgsT4L+aeilemIRGyMVT6YBi1eOsnmNyd3dufGIjzIbzfGnZRN96DdtKB6zXs+c9awP
4XzVywTkJUGSFhRTmxQFk/OMHlkp99Z15gSmfWH98sEzAgiEJoivcFmSHj8jCWqtMpXyIVZBO5ty
9dACi9jCOCBYvY2gOYfepRfjZERgIUPtWZj8Ryyzy9GL0YzWVJdV49ciavYEgwForEYHXcn5d+G0
rbKsmAzbY6/Iv8xhhwfqBhsXqJi5OtcUdx2T6lqD9bGTiZJ+7Rb1JvEa7GmRwlBgdaA+o1F8OX8S
H91hFsDU9/kCGASPLhaJmFm7jlS+EnpMwSeefMaDYT1OjYnvTtZ7JMVRfuHST7YYfHk6rTlqBgz9
9A8Or1ygE0K0CecP4Jh5VcyYUXJdi69skP9EjNnlDlz9D1U0+vU/vdxFV4Zggy4k7I3j6THSaqPo
QMP7yL+9bwbdpHWKfZogFA8O+yZojGSNV1uTF+blk/GfC15eKAZk/vGOqwJqxqZuwZfycwg29yPh
xTsSRPSrvs3FzZAn3c/z13mqllwOyPqD2wuGkRXI4R1WUgvafI6JRvGgrm4IPrDA3SfQ/RFNuO9O
iAvDTlTurPFC1g0g+na6r4eR7nxsKL278MBPbTnL+dhUwHTqfKZlL+/hX5ueUiNZgjml8bVpIpR7
Q2SRWa9RInfhxkwWLlw0KxQ0WB8t/MARuIu1BXF8IdDXZEKBNWludAU44hrwlZn6eFSaYYU9lCS7
qLczbcXIKaodUB662YY2R7/nDD3RNWLv5GFgpfhdk0j9WWIbGrWnTOnELFDN3QCsYzkMJV7Ot003
J9+0DiXGCsg2OSFugDwwNQaiHkCBcVJZF9sPUZcFL7w25qtpjinQ5gFchK6lBP5lzdwL2gOihCQd
6jV4OySGuyqso1ccF9b9POTTtBG0r/Ykiy50ohq9JmjZwiS2Dfzj+BYoaoT+gJR3Z9CbIF8M3TBd
P2IYvfhFeVjggV2DKCniISqJAQVacsXqONyKuAGGCCEy+VwMgvo/JqDZ3OMqQBzUm+3iSe0JJKCh
q7soSPLpffKUqn1Zx8jnzr+Eyzt2sBblmdtsARjAqQ2i2Tl85lVIN2mIK0KrtKnfI1pycMAn896i
Wn9hXqU2cHowKnwU6tl+0hDTj1dYmIwTKzRyuEe62772miy+ZW4hBM2FRSunDZrzky1qgDdojMdv
rI5M41PRaBmRuVWm/0qsZuzRO2bEMpRzr96F0QbaxtW1ebrpgrD9nFJQda7Uok28zjR9NG7BvQAi
1BSJCriAnP4Fe2gpNoosREmQ5Iz/XrRpQV6VbkZrgHOUBMGgehGgcjV+9hqbEJhFge8+qgrJuz9a
NpSHAMEPIEXdxKbTObh3egLfunWvY8AipTrKCEVqiJvZyKGzYGqoSNV7Nrzew1ik9VsWg8REjd+l
OiBwfXgS06Q7gIyMkKCZViI/tLwOQjcjge47YUTWl+GRYcIeoKmvnXrO2zVMgAKXLu+dtQ6tvPye
ai0qs661S3xEcGDstTXYzt4jvLLfpiOdaMYcK2RZGwmQd6gM5VrRbx02E65qe2ODNib5tsuZ3GaC
xikOF0OxJ748hCiRt+KNtIA6f5VhT07h2OqUhSkn61d2b3eIekYrIUPOphm0SslHeGM5Uxk+DKrw
rs9a9+vQUqnid4pY3kvJ011LVDhgViUJpE9TWFcChVLqLBAPr/2G/l729HDM+HdjpLX7aSQQYNxF
pHTYSHmGoF1lnZJ4q+iDWdfAZQJvjdE+C7cqAsS86kLIHS+82k36oPp2gKnuEHM4BdgbNm3izTQJ
x0pumyQe+s0EBWi480SYfhmJ5JU7pAqVtbE1e9o4gwIlwRqwGdZ6IHu1NlKqcyuR2dTNPUvDbz+B
l0+ABOTQq4JqClg68o+1Ux6tqJ1XpTPeOqiy6SaPpXqn55i4W2yYWOrLzLJ+gMz3RirfghZnEJFi
EQbO/NzUuv6qEHE0YBVC4PSD4cWvllYm4YZQtuYlFSPmIpF2nFQT0Gta43mbiAHJwp827omFYxZA
mAX9Fb6FTp94tKqQX63wQMekgZJ0WD41YaayJ7Ozidyzkh4tNfxUc5Nkw/QKq8B6OT/sfDASLAYX
7C3IYlhjG4fDjlkrZgKj6XwqjMMzEaERQZbFm4vh7okawiWN0QdrmaWUtzQJafWcMI9Dqy4mQhLg
0AYGeAe6HAs1C8o79QeSkBDV1Fv8ntlVgWLt4fylnq7egKOjyFlWMhQyzeXc/ppVJ6Mddd6b3Idb
F1HoimZSqbN2D3sA5VE7Gq9ZAlvg/EE/uL/sk6lCc+osZ4yjg1o1+5C+Hktfc3N0d2VFfAoKyq1L
uedLVBNjev54H1wkx2MdjtWC6cQ7ep5dJ8eugKbkF0U47yrbZM9jkz5lJk17RfiQTXEvv6S9+WgB
BSTJRPxCBw/pz9HiXBM6XJOWCpHWQvPwWdsN75OsMak5IGlS5HFFej1VBEMRi9a32WfXiYp6j+7L
fm1SCRTv/F346K6zU1igjkhw2dQfPuoGyHIx2bHyHc2LvtSwLlZAE5BkxdCxVTle+oo+mLyXEhI+
cZqXtMyOtl5p0xda4sjON6oyea5rBBGIb7xbFDfxhQd8Ws2lM7e02Wk2sOzGun14bXEVOYPZJYPP
9tXco0rIrir+v5uAZbzfW3nrZ3WsbYmMFvQjwmxjAhb6xPBHkl0CwBo+iz1ta9sYCGIHSrOx4VFu
daO13M35p/DBns1alM+oigyHPswff8VfX1xn69Q7Owk+j/CjL/joAFtkxQSwL54JuhvC4Rvcbd2P
iGD65NEE3add0F66YadVBIvQbx4NMmh6YMcvAxZ+8kicuEeZlKXpDkR0mL/kIbIEP0Pj2WzqdKo/
RaLpyHiJExJTRZXmnztzFl9Dps3FJJ1X9wQMxL+SKtav50QODkr/jOJUOZT9VxTRwSew5fOFwfmD
jxkJOzsBpOwUgI4LYWUcxoXdzHBDvdG56VCygmaK+xu9KiqfPEXUdHOaX1gdLtvJo4UopWF2Q+yz
LZpKR9+OFiKPdFuaWc5CO4Hhpb6UVWheLLkt38TJcSjys6E3YVIfswfQTSSgHRZpV9lBQUlGt/gG
VCe8d5tBorN1JrXP66rdZpGsq+2yQL8NRFD8D+4x3WB0TIyZLu20w8/JI2UotUAi+bWHtEEOsJbU
HC0R2XpyWzTzm2DmvrDWPx2e2NzRXqe0RfWE6t7hMRFpeCAOOWZcJNlV1kXTzxi7srtmt0foSARS
78KXuPzGw5vNvpZhF9swVUTdPRo0ksy2u1yfmebHGJyjnGpJUtJcdhtuafQoQN0txl4DiV7ZLiEY
gIbFfU2l+buWduL3hdM5ffYYNNhyMyMuLubjgYEqQg55rx98NyRrdQoZIswla4McOQRaDZiAotD7
uyTVF3OtF2NekuG38ydx6nPHacpSRGc1QHvNO1a2eF6vmkmzBr8TZiP8akbgvzbywruZPDsdsEdp
nIiLz1n7L87Oo8dtJEzDv4gAc7iKEtW526GdLoTbHjNnFsnir9+HvXuwKEGEF4PBHBqYUhUrfOEN
pM5t+6HBGLzYVdI1PziRpcud3qPZvFPbtv0e2lODII1Wo/M4Ubf4LpUQYrw9ZO1thnbXiFprlmAP
Z2KZeXt9Jud9DO5Y2noetXYaAzCqTvcTwqhpEg3NeIBwVNDln7ubwqU5R3xlsHZSm7hi2/Q2o2p5
qJREM8AugsXfwZei1qkip1H3SXXrdHVxh6F0fVAHo765/ivPr2EbrMPSgVyuFXPdvqj7CT0PVMQO
FrE7LR4cA/oSIfwG2OxHmALTy1AK9bYA/3jQkefaOOcXh6c0qOoO9TvtXUL1r7eIOlmKI0QkD3ix
9BMGfAYq5dIRTvhQOBV2311LaxuMa26Nu9KcQIMCPw2VjSD0vdm6OolEoXT6VMIFpNtXARqGsTnF
PpAtvEK1+4jwWBo/JBrKc8+gUaEhYUNgvYQUc7/XeFEqT5Y+DvjuJoV352GgmN3YsWEgyVCNyGVm
JuqYh1ybEWBpZDOhLqiR1eL6XnqtP9Fi1W+NEAAC7MPYaOB9J8rP0kgpaWP3R0SKLl8B3DasKGxr
owLpushcbB6GmK8wCVC+srXieyS4hbXLEljm+zRqoht9drowKNE0733Hi9LbNi/RXGXzhJjzZPHc
3Q04XP50+6n+gj60+RETrSx7HUMzu21ID5qdLQmLcSs366N0PfPBGezS86lrqxvAufPoDHwNfCSV
1AOQxDpiGhCos3NkCg/ClglmQqRuedWxyfWqDK5v8vd8afV5iYRplCygHh6V5XX9a5uNHoJog7oA
tjy9wWFQ1UhF9zWQLYENiam3h5jqRvGkKVFDAh6hswPpcZqdX1rXNuptaYsu/sxWpGVx/addeHTo
GULMImykdL0uIwNPFE3XIZkt5kRB6TYs97ASmrdx6L4iFDPvrw93IU51aKqZC8SNojUCLKcrMTSh
KvpyqTFFBpxkJOQSNiwWFU4KZH3IReDkamXgRoqb2d7jPWj3Q1FhxzuN3VAcPCgig18MA0jYCsdn
ZVfPBlSxrO2GFwyxw5cBxLe58bPP94pDmMhbSSuQeru5KsM5HjK38DUz2gwh/aK0F0Mg2nG8r7s4
tP99MIbiUtJBZbgEIKdL1PG2RFKfkQnSGufOm2V7cB1sLSPaahtDXYjFeeQIgpcLkLKfvQrrvJbM
DSbWfKiseHiYNa3+qlCFDkxMBupdz7A3I2FmwKMZwXhN4lfAku7GHjwPaCnWA5ZaWu5kSu7y979O
hxN6eKUiE3XA+Gj+BYjE+Tx5uGnvWoxaDgroXHyHQ6tyNt6e9yN+cixxgaLiiaSsDp0bxsTpwDFq
R0PYoIrRTjDL7kSkqk9tN2fZo1VMah3ELdqPx5hyzPc0Hozv5VCmny0No+Wjmo/ufzR445c6I5QL
LCSMHd548Ji7VNTNtMvbpBO7ARlZ4OohF7kCvRtictNFIVIgsq93ci6s0BeVCTodGxvrl6n07req
lZHYo+TazHdJoU4f2ylBttS1BV5HDb/sP5vK/bCbwkFgTEdbMbvtcNp43TiqZ+HYkhkhMkK+DMnC
XvcbIF1NEORc8zDEJK1thOcB2lN1q913aZyEB6OQ5Y3qQgPTRrO+SxOhxvcmgJxv13/I2fbgK/GB
aMNDCHe89eEDgRmbepTMmMI2ZYbiTlHftn2nIWo5Cs1B/VeJMCRX0DW5PvCy+dfbA3w4DuwmK8E5
ON0esrRCMndTPUz6GJd3U6i3PGswZwD1Cyt7rWM7jVAGcbURiPkkN+Z9dukwbyBuIDPp32I/troq
swhaepx1JJ55zoPrWhOkxBRBcZdK2D/PlAIYZ53DAM/vjKJrRgCjcBk+4KPOzopbeuHI2eJJHrej
/SBNshLpwWJBUDk6Xh/7HYy/WmZgt8jooclErWjd40gSlYQuqrUDykkQSyGHVBTnvbx5qEKtdPcT
7eNyr7ihdZMnQ4GXxVhSvEUAB4tcHhqLQnKhqtPtEEZQ51TUVDE+zxEDjqfFXhStOfOTws9HlBYJ
OKRcnTQMCker8EVSK4SC3WrUcUnuq/p51qX1IyljiPqZ1kR/6nDIPL9hXcB/tEW3dcgufGTTBGWC
pSTrTwHydI9Zo1YbIrS0g+eKsb5TFU37PRlO3D6JOKKzgSRWFQWh5cxvA5quSDtBnB991P6n+tA2
0jkWXWtGC6UMHxji09Bvy5zK1vWPdOEMLtBZFUA5DghgB09/JkT5MpTG0izoYsQCUB+YF40c150e
Kc7a4zGCQhej5zuHycYpPA+eOPa2hUIO6+OYtrqKjcfJKbmlsbvDGkCZfSkT93UYevlHaIucc5ZQ
A3dNivdAhJwnirldjVe1nX1HdHXyofsmG6fl/NXkFwHUpGCNQiI7dnUxuEZUpa7KjjVoJn6sykHe
zrwUKNeWqXdD4ljd4XFi7+eyzj54w6zv544ob+ObnMOTAL7CbgEPuRQZrTXKWIMly2JI9ZAB8lXu
ahXZRR8I1VDv6aSHv2oHFRLftIDqD2VrZTdxDwJ1p0I8RBk/jPsXrjQUIYwG7rjf0h82N37iWXRp
kNuhumkYkBucs8K+jm+yW1QORrBodT5VUHJ8jq32UTRz+Zrndf52fZteGA+JxcXriiiNAHN1miDg
C1Cdg3FwGzMsfcycwvtUUbLvTjQg7+qUVLc2pnj+SADbpWC1fAcDxIV+ejLGykriaMrMQyu00O86
L8l2apEhb2dIyBppKmlGpuEcuHAa5n8tGXFh8lUAgiz5vb3uIzSZqC03scxDLaBK9pDgf3bk0DmR
RY5p1pTos7Gx+c8vLIjwFBXomDhw0M8C+NkbMWaMrMNE0+sOTpIoUXpulfvWTsxsI3G68D0pcVqL
MuQCe3hnu/4VGWaVTmN+KhjMFdSlu0pBVDCPHmVS/AYQUm/A9tfD4WjDS7+wL/iOaEkt3/qv4Twn
mjSRNFGQWgaKk+hA3sEIwcBGG0PrLgbVtrV71vfq+4hI18FJWJ54VGlPRsRMgdvTUpUDV7b9ADu+
R4mgqT7g3qdCS8fJuHPFFmSUSjv/27+f3GVYmwY/jRmkHAGcnw476GXoYHjrHlDP1J+IYr06wBFg
+qYJQHC72uuN36YaYraJCQDFGRT+tDuPNnCPV1noLWQYTX1B7wMi32B3hkpTu8puSz2NPyDIi0up
XRp43stORh+b2Cg/2eADkOVUM/F7RANxDMIqWiikZdz97DHT/FpMPcq5qjXbDg67tohwd+zUHAhj
AiGkogr5NLtV899c5E65i0TsBCMYE/WuSydxp5eNg0jFkMQ/4gRAAc3TGs9NFWPE2vfkSI0eA0ZC
B7eLUqyE63kAEGLBwHCVbvgZAehvl4Z5NOyXaIP/FbD3/9glIvSLmeDaTypa77KCdObHZo9De9yC
Wkm5RZtdG8opPSCzz8TbVgnNPTgl5QXrhyw+hNJJH6Q1RLOPPH9/66l860OamfhL24qR/iJBQCuj
ZKOFu8mz29eQqK86hI2OWKlmSU3saG9TtxuFkT0qagK1A95vDIk31yHjJl0BmrBDhR9x8E7p5ifU
f9LZF2iYkyWYBs6TEaXKh5a/fQiLCCVZTx+UyJ/Kcon2iqSRJFiN8WEeAScEQ1UP/9mdSzA2pWb3
raIf+18/VGQvJL0ueLY+qr7pRSuRQB1lcw+rMsz3YFXQ9LZTLf5DUqGVGHLZte4LMXkSSHmImJws
TGxX8NlBDSkFSPDVEaoW3aSlmt6EujOijamBYtsRZdQgSFt1kZ7DLgAgU4Xnpc8rP8kd/dn4js5I
ZDAaLcMdsi6K9UXSEQfsMdCbgeuL+9rOizx6i6ku+ujWEJg3obylIOPulQPWKGjtyt+zGsJLH+Gz
m7uySPJHAVQbCTEx/0nD0PrtAhJZ/JpNSm4Q6nEotbwhfqCKm/1IrYyTqxWjLX1BcmzvdDQyflUS
+dCD1Afnoam89I2Fg3dsKQn38vXn7qzEi4gfVVOXTjJ8CB6hValALA2MdPSKALL+BFBG2hhSz/FA
tpIMOprsKoRmeoKWXf9Bqm2KeYpk8QvCR+TszW4sXpImgfUr68q9qfE50LG3cWckRYZSVzZ+7fld
B2aNXHhJpsj3101oK+uKxAjrOqABqPlVA0Y3ARL6U+TJ1yE2vzFJ9fP1BXpndZ1edFzj6D2hiEDN
iQTn9KKrXOQKRI13hmoLNGGMKqxupqxRq0OddiTpbbxYNeikesXBxLIJHJpSTHJf6n1n+Z3UG1xb
Iyf/DNakRH1s7O3w2W6wlBvDievRpbMLHtDJ3dcEjHCxtyetqckzbDqILlC0lwSEeP9oSGwalXGq
2n2H+Mn8UVSxkTzrsSFh+JgOaNE4gWJTKBMKbGqYIX9iRv9FIrK+WkBzEuh43iTvMj2vf860o5Bd
jXoq9I7bU9hVh5j+jZtG5VOiTP0bDo6RElBYoNCvplr/GSC4ibkSS/wRT2HqFZ6G09Vt2JXOVx77
cbizADihSUH79bsYBypoTjomj54JqpHjWJR/2jjGj3pAxhkF3EiW+64pK+qGMH2OBcAhBXzYjPF5
5eSi8vMGcI/PKR6+1biZjPvYyER7q7W2iMHD50g6RI2Xv/YzChlH3KAgOfZaWGzl8OebDos94mT6
/tTVeUBPN4AlTVmOdGqXTqEazBpSQVVHS9zq9cxv0VbCCcds/zFG4nllGZZe6dJeBmpwOqjZQUvT
0QIMVKOqj25HZwFnQQkZQJ2+X9/hywY+3eBoVFLBpWNI5IIK7ulQbRRleRSrwLibFpOU2rSGB6W2
m6frw5wvo0lbEpVdyHZLsW4VWLs0i2Ybg/HAAMWgHZQoC59BPOCcYudgZwbZJM+tZm9BSC7EKVD4
ySFIOoH7r9NO9GsUejdJHPRDVOIlOGs3qEwZTxRiuic9jK2tG/UMZMunQ1rfcS0gtvQh1xwzx2hk
GZkGVkqgF7o3MU/9d6pvNX5wiZJ69y5W2DeFUS5Gc4g+fEMzB1q4qqHY4fdNGOZfnM5enJVp3jxl
JdTSGwu9k8ZHCsuz9nrUKbXf9Zr2ij2M3vsd/cRfCYCLKijrCdiTBIKAeFUCcR8PddR/d7LMjHuF
o4HDUDnLZ8rDZosVuG6UgSst9SHO6mGRRclNvPHgaingHosyIPaf011RhEMFhhEEG8+vqtm+kebG
q1CwgN9BLRdf7UxOKJU3iqPs6SXWNAzVoe9pA0aZfsiRV298XMrrT8KSszhOSIXNAbR7Dc0cWWtv
deXgGz7lOlFSKlMHiGFoJN0eRUz8+9K0dAgFIjRb2gws2y7rYrTC60ovn0Itmoa9yjWCfkeJ7eeB
1scojzyY3u/WozOC8xtdEH+OvOyXVPPyMa89Vdxc39xnxEKe0XeZCF5SajGkqqeHyGmsCcOdIQtm
I9YtnxsDowDXVtDlt5AlyS0Mu7AV5EaNMYTpZqH4nsjC0cfQDTlYux3VmQVM+v/K0pBwi+sRMXrq
DkWfyE9GaDr3nttKSlFqlewnOWOa2UaGj9pU6be2OT0hAVnKPeLzsHUqEVyf3zsi5PSS4BWkpwCw
hpYXeeLp/NpiNtx+8NLASHVEBbNIN8gwVKyOQ7sBPDlMjYNSzpDfcF8a2C1OtvWKe8RcHvXYngy/
AfT/o88xeXgYjFYvnqblSQC1RZhPRjZU1iOc0Kz12XjEOoZE1ngxJoQ6yfcaCKfVsKyevSHqH7FH
kOPerXFy84sJTXbOteL817e58oJXvf3bsAu0Ka8vwflFgqoo6jpckpRL8Fw+XYEJWqeDMVcWWFNV
3skZabc0ooJcqjZmqW0RbbwA59cy4y0MdxgLi0Hp6r7ErbgdhrrJAr2IYw1VI63sHr08n4/X57XO
xtm5XIuUqBmMCtBar9rSohGNeisNBtSTHlOnrVAWbbtn2epy/89D0Z02FsQInSLIoqdLCLSV8pw1
5UEHiPOIuCKI9852X6jDKBsUk7OSMNOCdrEUcqj50xBfLV+IGZhTuEkSYOsp6vtS2DhS0f33nsZh
ou9ic6eSWPTg7d1U2GRxeVKjcqRaEn7mbKc3Hm9g/hSm7gwR0uqNFy/LBbewAAq3Z6e08V3fN/iU
tYoW3Zr2YP0ZdGzBdq4m0ACijiO+NJa5EFuLmc6OpCHd+6rVta+y6gwbkheFz4ewszddMc73qs3B
eW/KgtakAXi60I1Sgbet+yJAXX8q/WH0hPcpdBTlXslbMnDFHUZr4+O+Z/ynV8QCFgHvSycQtMga
8JQUuaZ241gGqZJ5OLv3ln7s0s66L4Si3kGNtm4K3J53yIqJ/0wlwhyxxX7K94zSuvHQcdtZqHo+
tuWMxSfVV5I9r8hBRmuqKHd6Z0Qbl/Z5RALhFQlVwjuH0GAdY8WYf9jzgF083845jr2BZFRf7uvG
oiXstMV978T9xkV6fto8xCEW8wht+WedwYS1mxWEuG0AD6NNd8gVWq+lg3c7buzlxvyWN+f0g0Co
hHQEEszl0l6LE5pwBpEN6qp3h/QDEeXBq/IA0r5FtFV4T1WkSh8qhvr9H485fWBmhqWCpRFbrSUd
pM2tVU9jE7TSfaW+kFLVNzMzkIPRfLw+1NlGZyi6vZZjo1bORbs65Yo7QRObNOy/kAT8zyg680gx
qXij9091xonmLbzbuqMJrAtZOfpMOmoVHonh6ckyuZLdtqvqoEf981McFt0CRYYQWHfNeCwsbVHb
iXv+zoNxR8uxDBBPczdut7P2AT/DIoTGQQOgGQn8qplS5EONMkHcBnGaKL9SbXCxclPsg7QgeFEj
G817s0oVAwahm++EChxKumW9ceTPV59OH+cG6J9LF2END5M0e/CHnEWg5pp8FK0371k89xYrxFHl
VyDOvPEIn21ptjNJwaLcwIvI5j5dfm2AFRMmSReE2Dbd5DqFTcgy6bGIpvnR8gr8VQTa1rTo8g1x
jbODy8gajVSgPtQAQB+fjjwIw2xnlLKCxBaZBkNOF3eVRXJNAJSGG9M8u5mWwWBnc3b40pR1Twfj
zCoS/nAXuJ1h/AReoN10nVrtG1Mf9x6MzNsJavTGoBdnCJATqTsANkR6p4O2g0GLHG+swKWAs1d1
2PhN7ek3eZ31t9eP7aWheJ08eiWUF8Hpng5VZmg/RjpewoYa2zshhp9I7w1fzc6JXq6PdGGLsjVR
30JmkuBtrYkCDSUv6lEniIwV506OU/8B3vtbnMZuD0qPwsf18c43KNik5RHkxjVQKV1dSPCDFTic
PdAGbJx/OWEW+84cuvbOtWj97vSpMFqYaS068tJyP10f/HyyEHkhvqkEPYtu3Sq+inHG7EEcEqJq
uXuMOfZf0KMv7hRuihcokf+P4Tj1GlTaBfi1xr6QCGGzpRV5MHez+YgLt9xNDb0rK3Ky7yPaAofr
0zs/FZQD+IyA4N5D1tWuWSI6HBdtptfBs7GFPd2ppQj3jRD1Tus05b6cjC0o1fLBTh5RhPFIfBbw
CEAAqEWnW7Ug+piAHfJuCmkHUTEVOzkqkGbbpvapxlnkcbRIO7PKH+x6iDbmfH5SGJ7NRHdwUZFb
+6nVjvTc2uxy0EF69qzULpogbLC9RxNl4za/tLyIlpDk2eToQOtOZxq1jj5St8uDcdKGhzIj/wrz
Aj3VuHDfUEsaAVJuCiifteYB8AEGIPyi30o/fI3cAoTjzAomw4EdjdWHaNHMPs4FXRDAUPqtNRv4
KSBaSgMDRbHHJE/Fri48683F5giH8FT9eX2TnR9gsGwUexfxODgEizXk3w084FxRKZD/DLxCrV5K
CflUGKQEmlkgRuV28cHpDGXvVa37z596KSKgkg1ngS3urbZ3rJRYwGMFEqh1ln0ZOiq6ll6J2yRx
txyDznhVCJLxkQEF0ct/31ens7R6PPpIKB0spxzvxkLA54ne0fyyCHXf5INltLu0Em4wpgYkESuE
5pRp+ZccZ9XX6+t9dmfxS9gD3iKRQlCzftGR/3Hqwhoc0OJgcSp9+kyXO/kguwj/qsK0Np7xs8/r
QWBbeIlAUIgX17iLPC2NMTLsCY+4qfkIQuNBDpr5LRuz4gZVgvDFrET7JhxdufnXeYIvpoSik4/R
pbWWH/ZXY5jFxicpndWgEZUF/I1EyETO+dnJop9ZqW+hZM+XFXIPCAZCFq4vjtjpcAlyr3qV1lrQ
oyK3W/zij9hz0JYaafIMolZ+XZ/eeURKNRMCMS8BcuhgsFb3ZOKVqrSVWQtUCjAvpjemzyKyk2MV
Ew/vZD40u9CzyZPTrPgm42LyO9VEre/6zzjjXiw2UCZYBvAbSwKyvq6jWrEKfBnVoMNrsHztUIC2
n9Q61b5BCwGC5o1WPO7JuHoTIebSDXBmkvUDjcCeODk35i+6w6E/NKGhzTulUUfLxzWmAXAtIdzs
urKxe79EnBePdXQykl2JhXCF00KK9vv1yZzvVQrEwB9gAC4tqLVeJhowfW51oxZU4MslqCXHeZVA
vJ4zxQ5vDCVPDwnCWvvcnrZQIUuk8Perh7MIrHNibNoBYFPWvMMexIDArWr2s9HQ/ahy7bu0HqoN
sMT6xVlGWcTj+GKgkM4+FsZPutnG6uyXmj7/Sp3kRznZ+VOfeMojxWaatXG7pf1z9uD876B0O+FC
wdVd69ePrgkFYTBnPyKOb+hDgMqtQrfZT2akf9ZaFNPyGgakDygs+VT1YJVnT5ZPZlm1xzYZmo2L
4eIiEDwRefPmohJ1elLNyc5wW09UcBIl96zz7ofLeklwEi6yEsVgHBtALBsn5b1+uPrEdOmQeSda
JZd9l3L460KyirCtyrCffQVfyV1oFN5RaTPvc2lW0e+0AbKR1ogbdIM6HWH6ljQAm+g218kvER2S
T0C+msALQQ6bTompejiAzCr6/NsUYaAR5W688T6e+U7x5UDLccK5lnme125hadVNqLyD12vN3nmw
cY3fRajzoZWmRJBM7NaBf5F7KrIM8Ri0ZmbvsXN1Do6eKp8BTxLQ9OlWofGMjrD8qgVTCIKOa4cL
8PT7aUpF0SjSF5hgP/7Q827Ag0UO3pdxrty7KgkVdY/0qhbtY0VQSjRRdlF2Ra2K24m6Jy0VEnXs
llRFfVYQGPxS24nxQmkwGXalBdwjuH6rrCPK5fdytMnySJ+J3VcX9QDUp+yHTAKjS7oXFL+TO4E7
yl7YuJ9fH+rsUXgfC0YWSgALGWHtFDbmNlFaDjQE3b3+s6445WdFAXwV5YN4ayLV3AHNStnedXKQ
itMFs7C3BHHXL+HyG0g0F5jSEmKsiTN21HFx9ajvVsb8W9ESGn4t3sh+C/b3u1Vm6taklxrE6mAt
URWlr+UNghNwuiFaMmcoz9ydxixo73cy9hXKCjf0PXHqwqYI84Qqc245cvqxAHC7y6ZJNrvaCMcP
1z/AhbkvOmcLKQ6w3VkUMHhITVZRM/sFjRdm3M/7KDXLO1XtJKKWs7GRQryTzNZz1+hWkGjDhaAP
ejp3BRGxkPFmv0fk6FYfwVQ/WdXU0e+HCCp2bheCMsyVjgBflCK1/Qjo+k9hQSPcmbgaIXdlpC1C
I6Ei34ZUQQ+lFDHioo4xK8eJ60Y5IgjS/sAA2/wQ5VPBponq/taye2vcuJovLR+4QTYvhUzu5lUQ
FcnOs1ACkiArSmXXjXb2JF2n241g4P05C81/bJGzVUEa0CGHy0gEtY4RG4EVDwrl0m+c7KfwRjXA
1dICCNEUiO/lXBJ5M99e3yJn1wH1F8JRm64l0TdaQadfrJkjcGHI9OAlaLr3w1zAAHSzCEUZfcuJ
9eylW4ZaisIWXRnyvVUI3ETzOIeKy1B6pzzg2zEiR15KiGuWjchaZR/mqus31vTi/EimFvXFxbts
+ftfz1yIebRpZF65B8jS/KQ1He+7VkUed5E6v76UZ0ET80Mob0GbgnHnM54O1aZs/wl1rL1T2dW3
FJ1Z304AxW293BfHAfKPLjRnm/bF6Tg1zj6I58LdLMJwvqMYQt3FY2H32ZyEn40wK31UUOof9lAM
z7EmQa5hj+aXdoE+Stg71q++GcwgQ5llYwXODgwm7PChQDJTP+CpXsUyrd6MeoiuPNVDw/tE0jcd
oLpIqJ4SqTWUjjbK8Rc+LkBi18YQyKSvuOb1DJgv2UkFkKipHAdFIA0cGh48fjR7Wx/30tTYtO/T
44iub/UsSSWgKc4JftyA0VMwm10U135fdfmxlpqysZSXpkZ+voh/QGUH3H76kfVQzXIL3sJe0Jb8
FBe41pVO3dwLx90q/K5LXDwNFiIrzAmMPT3gVVHdpUGvmkio7KEhIYY6IhyP6vhkvHFYjIcOF5Yn
VKwGJWgUKz2oWd/vrx+cdaKz/ACmyZVH6xBw3+piqHo1dMISW3TbaaZHcB3Kc9kWzc1i2vk0yym5
G5F1i2kHTkVwfejz8G0ZmxB4KUNxnNbiluSyVa/ZcFbHtK+qg22KdDjC18Asm8g7vGlUcq87KhE0
dmN0npxjaBYjNsvAb80/2Vw2gaOhuv/YzLn52khKs7tuVuIfEZKL6JhCudl4lS5coye/ePW5oqJU
opbcfo+pTPfJseVwC7cshfVqAhhEYvrTYBKaX1+nS4PSaOKgkTKwKZfj8dc1ajv4XZELV/vBC5M/
sm3R3tIy9HaKbnwGzyOCCMTC4fqgZ/SUZWOwLWkrc6lCk1ndJ6g5UApUimofN5oXf088BFl9tevD
9N4q0QQFiwqYa1+3g3mbx132o5utPjlAcp+mlxG9fIQl+wYPP0OW4MxdyGGfrv/ES1uX9SDUIfvn
lK4+RpWnoNpi4pthLJwA577p4A7oDWq0v/8MAmi82phF4Nb5lg3vpQsJYMSi4rhIEVmrV0BLE9XM
ZV7jDGb06BeqqMzwIawvLpVwvGCbn/8808VAne/voqxyhhNpMPLKY8DQ+y5r9H3nmin+gVXoY7+p
Hoop/l2pRvoNNcYth4ALE6WjgcoPZYhFZ2R1E6Kxk6QWxdh9EeGxp5l9cSvyTOx1RTGPkWZuCadf
eF5tXvIlXICPwz+nW310zCaswoiFJeDTA+FaZXyL3sqmdsryhU6CZQiThOck4LSoAJauBqqRhwnd
ka5saCxI11mm9nEQYfcwtt2Ibs2kHBulzvwwpqG6G0vRP9qTgPtfRoW9o1IR70ZNTz9c/84XTjqA
iCVF5D9s6VX6kkoPST2hIWsI+P9J6H3mK0Bjb8o27D6C8zUe2rR6vT7mpSUnGoDBtbRZeO5WSz5n
uV7ihYKnbVfu8yi3Hx0lbjbqaWcbCRA3mShCBcuFQgZ8Okpam9pYIFXqiyhNnzRtn6IVlS6QZH3Q
xMbFcGEw5GfQ9gMPySd+r8D/dWEmKWVBhc4On7VMfGDh2MuGFVTUSah3AnjSxht6aTxuoEXuH0IX
VbXTyTm13unq4Lh+hVE7ONLBO9IXtR9Vt2z8Jhk3EY9nuxdg1cLMYwODxQfvdDrgTIPC0SedAXUF
Oo+Sx86vea6n6NBhJosV8dhW8d6aa9Sb9Qh5sBgWhu5r8Ay8A/Vo6kuV3hoHBWNaIMDcZYGViLgM
cHWN/0xAOj28yKLm0BiIWu/qpM4exiSphyPuqJ23UyKn3lLZONv7zIlECFEQMNeaue4OGIjwl2Vd
uL5rKZDfdCD7yPXANDyUstaPGrKWgWFtauudxXoMS/BDhYKWExfk6obLDWG7igDDoUmjAwE52Via
9aUBnEIfvY2E7+ysLYMhqWcRf4AXXl9vhVQRELcYzFycy27c1MHDoiunaEtZ+9JAyIFQYMRSjHd8
9XjXCsl7oxSeP5TgXM3eHj9WlVV8uX51XNr3dHIWc2juUZbxdBuOdmWouZQAiXWn/6iN+LBVIq/8
GUG1275B++r6eBe+FWRJGH5Uj7mr1vlyG4sB9lkBp6vMqDeKsqseeqSPtV2lV+3b9cEu7EfuD9bu
fU96ax2PEQZQkmLThZ6k1j1qhvwzG2O6M+tM3HplXjzkbNmN8PLCgi5K6PiCAushkVvdxRKBNJIb
y/Mrd4AwN2EYnwF29RWcOt/mQd+CFp8X5Ol3glig/0u7Y2GFnn7Bycow5KDo688oSEGKKQpsL0jO
G1EQ4GVI4Ec5ji19S0Ngap0GZu7sHe2xHW6QQtwSRb84fYK55edwca9RMAgYhZXQ43CBbYhjMVSQ
5pbCbhE734jlk+D6Fz6LH5n8EsNR+CH5oNB0OnkHx498jrlFlTK09DvibOcp88bhIUVO4202Z/Wm
6QwXlxJNGBtjX9pdECxNzGWXcGcdu5oIpvSDAwY/DbFIttBffmgSWHhl0XafRJGOHzESnrYI3e8t
uJOwhynDGGWHAaKm07667To6CDij5aFftpEl75GkycR3qEMIbItKmbrKhzsr0QlwvfyD2wE798dB
638pc4fzbmcqzgSpEIrm0XUQ3vL1KXQ/hqE+tn5C9lMek5j29s7ro77xMWHxij1rC8evCadYf5sL
Nf6cDn1JeR0IyeCbg43crokq0KG2K5SAAXR45X2mTG2+S2eIhUGvu13yAdGz4aZM1GrctV1RvNqh
hfq3NNww32iMXTwThNiLih85Ba/R6baQaph0VTqhWtVKG80M1Br/2GFV3DVAefedPhc/0LdB00t4
9a02p90urb3xU67Qmtnlkay3zEIuHAswA/C1CS9QFDnD+ghXpqKbdD8JS/F1bkZ7eRLT4T5F2HiR
WI6ijdrOWVWC6tb/gZgJRWE2ny5BU9ZNNXqp7vdTZ/piticfwLh2lAVQy92g9FSZ07qBo0kQ0lLf
S+DVXj+cFyZNykEUTHSO9fPaKD1DWrodokb3C1blpjYiyZBdrnoHJKnFkygktJrrQ54/L0DjMWPh
2NGdBBpxOusK/xWay7XhV2k1P4xmU+zwv8jhjIqtyu/57ADGU2pmELzeztwQ9FgXZDY0OvN0JK9S
Sxk4In1L3TQ56Fr6rwJYXKjQ77nrMP00iVFX17ytjKqR8K8PbBR1hWmIj7WbV1+kRsH73xdxiU3/
FxyLN+HpIspBb6OqtnUfEx0v201VIt6EKG0noE0FifH6aOcblSQRYRMagDwXdLRXozkyIa+IDYLG
jAp6leZvtvCwcMhSTT3OSex1+z5T4AhrWV296fmobD1a56HWwk9EMZ0GAvaf6/zJa01HROYI3Ldu
1fs5n41PbBqxMdFLG2YxAwR2DIHD0pe//5XSjBZupnUO6SidKnSpbBka+8yAv1xSdXqdPS7d6yt7
BlNa9swiqGAsfUo4MKsR1bZBLyspYA/VnlsF2qSLQy86LKkQf38BvgBlNLezwm+Kofka0ugg7SjD
71He6C/Xf8ulgwlDGpEUenWkc6vt28l+aKYR0mlvx1gxVkV8k/S2elwsFzbW+cJQGppNFAQggbLg
q1RukoahOFBS/DDV8mczdT+RiYcPXTR9vj6nd/+R06eYPGepfZI3QjNdi3/g5oa5UtqavjO15UdK
bfXnkPinJiKQCfJFQKFfACeY8pA1UTftpqR1sCfvoC3tYrvDoil2SnGIRFPZO8uG2+drDSz9fz/P
i7EqUSIFcZ3m4unGc3VF7fIBNDuN1QY/ciAKAdoTxYhyhF7tNxZleVvXi8Keo4tBNXyBXp6Ollpo
ovSdMPwCRxIDHYhaEzMGT9ocf3QzacKZSKP2+5R79ADQ8Pkfzs6rx21j7eOfiAB7uSUpabXNXtfY
N0RybLP3zk///mZv3hVFiFjjICcBjGQ0wylP+Zfxd27TkFx0/j1P1scy3DsG4oOvfxEbASk/IO+U
jFa/iP5VI+dNIuOYF2UHBBS0Xz0mG0eskaT/dXAvWwgWObYQoCFivC4K+TgvXbuzMOLpWf0KAP1c
3YTrQB7Wsi1RsQgNyhBfjnGAiDiRRp6RJ0pqN3SkOCLsGLIfdGXznQ7e1i4VkRCoPQCiUFdXkUCM
sqcUWLnsBUU23st6lzxkidx8NbpwvqcKipdWPpVeVC+EgJkUqj8HWS7vsikeTkXTZp9B+pQ/x1LO
7o3SSH7f3i8bdy+6+OxOyh2khWsAo60jgJqXqeyZFSZSGjLkaJA0ZrSj73qNpRCqn6BUyHUhYHLy
LrflbAdlPYc4i1W1aqLiN4KUaDpYHW44VTX8eX36UpG5qUJfQv6QLFD6kIANd0LTjUeAhhQEL6FF
KurBlz9jNPXBsuJGJhjLoy9qGtffdTWOvyHWYD5M4FV3Nv/WruO9QfiJZ4dndvW6KsJPubKxHjEg
S38obCs89GOW36vOWJ07rQG3RZ/zfPubbm45GGwcOrCaKAeJX/X2qWM21ULG5Jk8ef+KPth9NWbz
F6DYxamwlyxGqiAI/pjm3PyT0xfQAfUL8xbyc/lZDydzdrtQzkEJ2N3LmJcYLN3+iVvfAQQbHBF6
92AUxLZ88wvLhXYTbwcmR5IcHvu5cj7CkENzD4GJ+sXSl2Znn28NyOaj8wVCnLtxlZLEqdOPOJkq
3qCWIX6y9Ry/pDD2NCQrzbj21GFAg+b2JLfOFghEQRUxyTtem3dvJim1llzp9ax48qwvn7Ga+4Zn
5vjj9iAbzy0h8P8Psrpe0iKyq4m+lzc3UKh8CG0LWnpOWOQoY3bT3ywjAFms3ui0Um28/G7B0vDq
F5hToTyr5QeSwH48sP9nNAlr2mtttKe7f11iEHUcaGuwB+BqrclE0qIrUlHFRMOxmp+rHk/FKW2N
Y48Xzxlzo1+UPKr7Anz33fsXFr4G9CUKHGAixMK/+XpOlyyp1SLUAiIYAqiGE2qXNsMzBLp2Z6Ns
zpFzwLMkzCTXOpsJIAnJ5Ob3Wiecmh9KrgTj45RgKE1judDQwUJG6hhqGFJ5qjKF73WTJlAlXoC9
AMQMmPe6CpmUcTZGNsmqitrVMZzRf2nkpfhYI+twuL2q101RxoKRgoUbsl74oK9uxIpeWYlFk+ot
pjlND+aQjNMHFNvG0EMFhkXGoxwwcyGnjfSUTjra501bkMRmsyqB8Nek/wJ9VrqT1UX9t0hu9D29
xa2rAkFgOrb008ncV1cFIKYY8+QAj6cQOlmlxHiFLFH7iGHRL+huy06AsPVECGoX8iKyiI9WR6rr
gZwYEyUsRK/hOebatwEXt7ugz7KTPdaWDwW829nbW6kJNULaHnwI8kxnNcfCMmJtULiaiqXpi+92
OkX3euPU0wFgagXuM0E5fR4WqXf7uJC0+7FNx8KVImCKLplyVP7FviARBWRJRk/2u2Z/ATxQSnaf
7EXSVEonOTSU7gi8uU7/AdBsOcemttrs0FXaMp6iMIYAR1SfsDxDpv+TKLk6kJuDj3blCY8fYO9K
uLd5Ny507gFeEfxZoPuseaudKuVky61MGa/GLSIOVIyx7fl4+4iIi2UVqfJfR2IUVQPc3dfOtrRV
+wEbd4w8SSbOU7kY3/K+f5GTWjq9dyQuVnaA6P5jAbV+hR0naJourEx0A8b8FIc2EkQUyv9N6qH4
fHuo613OUPSk+IxixPVbGAFg0FqtNb3c4sG3Y0k+spmwYpCgH8ySMh4nY552VnJzUJCBos8HgG6t
olAvugVJEpc5nqWOAoZJIZ4agH10ULB+jHN9Oju1vCdLen1/ELhQxwBJxivJFXf5cGTY02hqbeFt
F8M/5Q1GDGqSjRNKY/nJKnHEu720G7E1RFQ6/QIgqIjOzuWAaOKMfUp9x2vmefka5RVNdsBe2Wf4
xu0BBHHwpKDsd0gaVXsKJmv+0pbz3nN5xV0R2EHq4cKSRxQB13lOhHfkiBadSYRVKVaKgo/QwwmT
aUCUAGZ37Spqp92HvTX97MpI/ZAtQjPICOARuWpi1n/k0rR/GkVSdU9GPtbfUU5AUDMyprl020Ga
ftW1XTtHJ9Pt+1g3Gu0eion09fZqisW6PH1Mg4opywlo9qoTrUSz3mko+niWUo/yycyV2Mb/Ty2p
yUf47YH0nqZjzxWWHtJei0uvpEahn2//iuubhnIBvUdKGwgjI9py+Ukb1WzlQIMjqCYNxEkjiV9a
5D524o7rm0bkw3DaBXiO8sRqlAWLyUpabN2Tp1EpP9VDlUm+Lsybq4U0eufR2RyNKhhZl1CFMVbb
FPfSPg1NR/ccvEqbezpHY/K0qOiweZbZokd4ewm3hqMIhdgBcq1CzupyCVEaE6QunEOWLrZ/mnZS
HPogiv8p1V0PiY2vhXK3cGGGqs09uip5dTjJCUMLiyS6if6nIBD2rQrjnThh41oR8uAE3WwM+uyr
awXwsQ2qkkEWuZI03BfK9EhRL4LgMzWLec5Rk/h5ewm3bpaLMUXg+jYGVgGC2ENh4cgBhwpUQ3RA
nGg6dpDtP1HZDD8vs2InOE6O0ymZIvlhaKfx++1fsfEhL37Eat8YQbPow8yJnBGlPKS4zGKtXjXI
9oV7UuxbQyF4T/8UOAOZ6WoosINtTk3R9uCvNCrKM0twLy01F5Q0LXu1AfEfW9004J+B3xHxiBxx
tbgVTcPKySpwE9KQaacqyrSPutEu2slR8jr1nVhFQdbs0mW8U80RQi2w2iB/d8uGypwCDJm8GDyF
vtpWchDqDX1p9m7amr8geub/krRPg5to6riXEW/tYQ4I6TeYXeoiq8EG2vYFVAoGyxAeHBateFZG
ot4olVtPted+hy+79T1x2GMs0lKepdUS62EcJ4OSWEBTLEnxUTWwR1eJ5TgAAjiU/97eqK9FrPUX
tegyUuAiXwU9cnlcEEsDnN9zREnX+X99HPvOq7u4B6OVZerneIln3eW+wmoHNk1xGhqN0ksBADPr
huhFCsbBv/2btlYAx0fiSIgL8LzEF3lzghdU2MIInV9IPHr/NQ+bwatopkPLNpTT7aG2bkHkiFhq
drPurOlSNuL8cUYN1IuTsfmZUFW/r1BQi3budbGIq0Wm7C/aq2SR4GpXixxYM76VBciYyDDw3MYy
Wf6Foi9ilp2kaW4j5fLPBL/vnbdy47QCwAO2QIomamqr50QvtTknDLC9sdLtAtGIqD5GxJX6ETe8
JXTn2cRFRpWr8EvXTBkm3mNnKTs/YivI4rpwYOzBxRZE7MvPWS9T2SO75XhVkFiIcw+SsviNBWzY
rfpF+hRJeR57k2mF2DaDTAmRuTeW0TfiLv4ij8vye86y8gcYWxawNxW8oPXeskIXR16t9Wy5hWBm
zUl1lupoBLaiVdjxJg0Qz/cfTYOAVUjwCCvMdVdEimOtHWqh/DNpjk/7H6+HTF5+mUmt7BSfr88A
3iGMBGSDFifx1OWitaM2lUPQRT6dge7RilGhQbo14ymJip3NeX3BMZTNzQZZ3oKguNqcSmel1Rw2
IAeHvj6lphBrtrXilM64F4PU2APBXJ85qqgi2KZaCix0DcCRyKnwR0okr3BQawwxq3ftPtkDOV0v
oPDaFAa2pInIeIhf8eYSqZe4yNoOkoiEqiul4pQXnxLVs1Z1zru3BUNRBYCHL1KoNUDNmQYbG7SJ
xmgJoqWp+h4Qi1AosbXyePu+2pyVGIjlA6uxhucHg4aBuDNDcwrM4JjlZe0hlicf1Apps9tDXW8L
FO1e815YT/RBtMsFTHpolUmUSp6qZijqJY4xH2IpmEEsWR9yWf9ze7grWWzSThmgMMEi9XWoRatr
QkZIFfUyYH5LynXi0lZBKbkL8GPFQwCBSjTe5U60BSPov5DXGqd3u86Qf9gIQeNuYmlz5zptY9SQ
n5J+fB7xvFZP6KDhhuMuZY3lzM5Pvu4S0gUg8aIxL3qF6wJ9QCDZ0xCRvCkozc9mM02f0zKe3LrH
kJCfNvihY5V3ZqLdq4ixPoUxgsm3f8P1FS8oAmgQ8X6Rxq4RZdFsjDrVJVRPRxNjylIg1KNaPSZN
XlIGq9SzxbV7QOY3ecxayFS3h99o2zA+pSXmT3wEMvlyl1gRZvbAQBHpT20BAYOd4yXI4v9SNQnL
BzSjWzcPk/JHNCvNp0hf4iNl3eEXngINKHetPxlo0h7LbBiCQ+JgpHf7B16/vPw+wDYoyJE3XnUy
X0tyiWxJ9PAc+6CnQUpeoESYA0X9CbGJ2VfavNkZVIRol889vTMFSWI+C0do3bHL4rbBLByJdrIs
43tQlSXvUzP4amV1/iyby7mP49lLpCHaAdxv3Q9CuwJ1RRpVhKyXn6OGDAxeM0MuVlFQNkhUy3fy
wL7XjGKveLIxlGhME6iiuyV23+VQUqTGxayzspCcidWsMQWqNZXj5I9lk+/ts42jxmBEaLAw8bRx
VvsMh+aYv3g0QtWa7R9xVXY+bcrel/tZTg6ZmoV/UM1xguOoo00FI9xw3Ggq9iSbtmYthAhhMzB7
bvvLWTvKkuJsBs8UG7o49BxlUnCDjALrobWN/HR7824NxuallYSIDVn6arCytZSg7/PQd7LewspP
xifHHfBXBY2HsPUe6mFrOHGVcZYFPnXdUhlKVa7LBrZG7YxAYaSs/CeXgeQiUtF9f//MuDMI7im7
EeOskhxKuH3oAHzxJJ2cNdOt/C5pYyw4JlTf/2Io2n9C60ogjNXLLxa0Y4XClRZ44ZQ4WE0sWui1
yZD/lhJz783cWkH6L3jVI3TEIoo/fxN0QGrvckxhA0/Xw6H3CwjlzQlZZWwRczvv3p8oUakFyYxA
GyA09snlcKlW88FGKfBUjNOeInNMvTLD84DIWAt3lnHrfVYBogq8HiUqWEOXg8Uqojx9GwdeolPJ
eOA97L4Fhil91iql+LMEad2i2FPrz6SqFpVyNGYxcFPsCkWbZfpfj156wA0YThg4EExgEmNq6Yce
44tftz/45i8V3GQboS1ufX11bLBTmyMUSMSxySt0DDIbLrYUVN0hqS39ExFcr7jhElUfqlqOZn9G
hfEg9crgxkHbPxsxypYxps/c0NgWHvB+XO4syhh7gIKNt5tjzf+AzSH7syYshS0qZ8VsEMyFlnRo
ndR6hP/gIJYxagfKn7qPliD+zvXQGm7WQhq5vVAbER78W4TXOPCs1JoGEMb56OgJgL6izftj00sD
yHeexWCanqGNvFePiwAPNCrPElw/uIXrPKMxZuq2DlcnFsX3KlpRHqbghEhtNp6U6f2iIGI4MRC+
AIy7foTzRVbbUcZ5MOm6+NhQPzvAeYjOzoRhSq2lVYH1itF/WYas+h5aTnGO2sE8N8Ni7eQH4hiu
wgFAlYgCUx4H8XeFq0Y7oEd/WvK0QV3uhd8tCrV6e3f7a27sJpJ87m1CZw7qWqOA2EdywkCN/B7b
xLt0icKPUjI6SFHmlZcDFDx2/Gh37lAMi5X+vUYxfF1kOIl4xFtFi3x1PRSa1NvaDOhGq1TlmCP+
j6W0gqJcE+m+URuyayM5shMWbNy3cLfod7/C1Jj25Z3UKZNQ9SF1rZXAOoAOTX386axDMO7ffxsR
CGIEVD7BKHJa1qWihkvc4SRGvrI0S+yB/TC/6fU43Te6HB1UJ50e9SleXGSKKQuMKbSGLoz39B42
ZkzGb5I62wSWlEAvZxy3To1inxn68TIqp64koKRwkv3XE6jt3fgiw1vtW12oagBhodcvr9WsYyyg
LDr6EZy4rDxX9JG/NKbUnYo4ze6GvK3/ydLOEQ9rgTU5BN6z3lQwRTIj+LevoURPHXSTnYRn49KC
yyJwDuInUUy7XIAGkIOuJQAoJCf+o7WgS7Qwsg9mPiSn0mmnnTtya73Jb8hMKcnCClkF1Eutg4Cs
VAwgpoLW74gVEvdzDQkmojX6F3Oj5AnyirovzZnVYNRUW8TjewYrW5nMdXIenSyxz2UBv9ZrtG7Z
GXArfaM6AsLcoMfF3bTaTsBqpNxA0cMftUg5DZ1mnSxYrX5gBCdMTj6AgTWFqVB2DglA3Aqjzw9t
Myh+iyzbfaKhVTmEFeJ9o/7j9nW2tfDkMZCW6GkSkq4e8QTj0tlOtdgv5dI+Jov5vUGTzW/7INz5
xGKO622OXjHRGk5XANjFMXgTtFFVlBfL4BKhJv3BjLr8vw5jXQoKZffoFIr5Yliw/R1Lyj6+e4o0
MKiAQfPhq6/PciCZehAERehLBbJ407Sg1N/GsO614S8iRVD0gFRozgpy9Go1gR05fVfVoV8OxXIy
MGd/MCOIS2lb7IkHbLx21Kc0juZr229dvZ8D1PhzMSs7VIInLQq1p7JcovenRuh1C8lEyi8AY1cT
gh0UZbUxh34RDyHmN03v1IdkxH6+jeW9LsHGncOx5POzgnQJ1qGvNnSgdGIiFyrXxqOTD7xoczHF
blw7Q+MHkt7t7P6tEYkZhEGsYM6vKcNpMeVqoXHNz3UZnKxqqX3ojH8iUwsfwA3t0T62hiPpQ1VD
OM3gFnx5BJpQXobaMkK/rWvJ72pFP3APdW60RPbXtLXjv/h6IotA9QA6FKSHy/EWxHyCttRD3xyJ
ctOACow541iPtdBfJLWgMDE9lQkESdlXG6Wo8TAcdGELVFeLHwdl41l5bLwEPE7vj0bYI69WtlxZ
UHovZ2UtHZSrQsuQL1YXNwx66U4O8X+IsO55f52H8hKDCRcZsBaroeo4dqxi0TN/Huv2g6bm5j2G
7+NjskjjzhuxcRHTFjBJaqED8Datnoi8tnOw9XHqq1GFbkDaIcGk101Ru+kwTDtLKH736i4WjAth
jwv/4AppqQ29vVg0xvzUkOtvoFrqhzbc1TcR7+jVKOhXUdVGWOWKhweoiYZU3KR+C8HzNCc2dhk1
clbjYmPIB6vctRoFJdZ0yj9HjfVegzRCZch/gsIm9r6y9mWr+ZyVk4ypP5vReAK1+tIHcf4FAdDu
XE5JsLNXrlU8UR+gqq5bDEfCtwZAT/QiMk2pEz/NG4ILswt0asNmMPpT4ORPHfXEO6krrEOvx/UH
MITF5xYA3mNY6HrslXmt/asbY/y/26/fxqemmoevE0AJCnrr108pVKfR8jLxl3iQwSRK0EuidI/K
svG4s43obgOjR2Ri3bILZoKoHssSPvUMPBToPrZ7KkkJ+hZLap6m0TIfzJGIxp6seq8QvHF2qKNx
GZAaUQ1ehxYwQmYgEmnmZ9mc/C4sKXwMx9q8j+1ip6C2NU9a5qCuKCQgSbK65tTeGgo+NAiMojHv
yUvSM7GAfKBmrx1G9PofA6NLTgQB+t3t77jxdvD+0rdRKLcAQBNr8CZ86ttIroyEOdLHjP90htEe
xlkb8Bg26vauz8c9BNjWVKk4U95hBpDpxZ+/GbCLFhPeEQjntJeHI33fwW2TGHpclOGomNT2SzAs
lauidf3yF1OFo6YQlQJnWmPeSXZilHhYZB2RCBcZ6/Fra88/Z3maTnbhWOfbw23tHsoGdIHJrQWX
YDXRGciPnkzIAwxG8c/UGKFHuRlrrKhT/9weausjCrduQg0R4axVRKsCucBikTNfHQsTjlmh/Ft0
Wf5xUOigambm7KC0rg8/VTbKMxCrKOjzgF1OLW6Wph1SCevVeEk9nHXK53ZY9tQ9rxfwcpRVmIGT
XVqUGWoEjZopX4eioLamFN3HaaRl8N4F5IoB5caLwociXb6ckCI1cxtli4CNRtZnlFp/Sktp3jmg
1h+yYtjD616/YKJbT+OF7A2Q8Lp0qI+GUqdyWPi2MMooSVJbN4Wk9ixPS4PyC77FrjGK3G3Cjpbn
LI2bnbjgesvwExxqA/TxAVa+4vDeHMMqwPJHRhDIB+Fmt75a6NUXY2r7+0BzpFOGQs27BRqxyBGi
GaL3AuVjHaUOhU6fxWZEmW7aIa1i5bTYkUMDSt+TQtjaOQyGOSuNbyAYYvJvJtfqVUN9py58xGc6
+sz0K55g3jW9mwWGs4P12DoMqB2IZAahbRKny8FAgnV26IwIIuoQXukHFS62z/FeGCCegMuoR8xI
xHHcXrTtVqchRUoR7R7UvuK61alNmYObmYNJe3pR/USbnOM8q9mhUrv5ZEcB3f5ADX7fPibXdzev
AH08AAwUKq90l2QrjezSVnN/KAfH1UYyqQIoyBlT+sQL9Gk+s+lnX57zYacIu7VdhSI2wRVJBxCe
y0XGN36xgoq7oEvt+dlI5j+ZoQ65i8yo6WF8Mh5uz1SkTOvVRgdBSOzw+AOuuxwvycAohzLjydby
a1QWvXfLYiwep6izPISYK7ePumiHKrq1vAKD8mp2B215NWiJOEmddXHhOzpdoTYgnEISAcGV3Eif
+l5JT2nsxN8UqQ/fX/+1EA0QOsOoQoly7OV8i7jqaBEhDCtVfeRpUtE+zxHeQB1KUX5WGKVnmsm8
kyZvcIJ4jOm00w1hS1EPvRxVKuzKHBxEMinOophUOFKme3Fmaj+5IsLuEAIgKc4SyqGd21gBVkI4
8jbgkQchttqO6h64SWyj1WcHDoJRmmAoA/hbLwNBYJ/IaPktRqO4dWot98jqo12ldsGf2ztsc/KO
Tu8PoQaYN2sIt1GFraHja+JnqTn6VZKnlRshXFC5RLI8qEY8PJZjtHwHcU4URsI4vMxG2J9qPXG8
nR+zcbuI3g4vn0P3Ac/Ryy8xp11OGQ0t69yKEFDslvzHIH7FpATxnY2hPVG3nZ8NFEj80lHTY2Pq
e6ySjYtUZDjAkylyibjp8jcoXYBkucRvAC0wYogw4Mbclnfvnyn+SQz06uGKdN3lKNyWuRSkpPkh
wZ/8VEfG+KTbs4NuQZOyzsTJUekaBKLNo2TG0bcgS5oR6RWdPPP2b9kIA2g1Cz8PFh4uxGrRp0Sa
MYoOU39R2uq+H1X7LlXy8b4ogYhJWqDdl92QeSg99F8nuMo71831ZgeZSEOYhgghAOWcy5WYY12p
qwE5q2XOwUJjCehNmhS5Qy81/u2ZXl+nr6QSOi84RKE8J/787YOc9dUU43DrgeRzYPIq1behSmc/
qKf8LOHa8l2fTDl7/66mnoMCBkRoUnb+8XLYrmyUCdMGB7+UTr1r4fb4KYT0J8hbo4+3KlfbYqqf
4VfczaNdPihTm+/8hqtvzMKaoq3GywkY5FXc683Mpaxts05TRm9WYmBlaQwoFD2AMoMvNUiWq9iL
8Skq57ijUN9MxYHya3Z+5+rzG2hT07okDSGhXX3oUQJeoYLtQYLACO/TuStPll4nhyiRrJexzxzX
mXfNVK9e7NdB6csifiBkBlfpT6u0XThUFUKGUlmhdRL1d0Gl94d2zr9LYTCcbs/xukwixhNKO9AK
QVWsQ3gY2oOGtPOIsGbufCszs7pvnKi9r5Zl9jXUoO46xxzvCRisj02fBC/4oBp3fef0j+Ukaz/r
sJuNnY9/9aCLeiLAOlr0Im5ZgyK5TlLUFhthWi7Zx6KsVDcKi87Tm2xyDScdvdRClEwdsGG9vRxX
Z1uMjPzDa32GYH218w1cP50ehIDXZU54qJu68aHPJ95sNXsYxs1JigKt8OQRY14espwOsY653uBZ
ZiM9I78ou5B5lbsmT6rj6DjSsVHrxpXp9u7ExJsjM6TI54ny18IzjrkUklMxSdsYoO01U608FaDG
/pvVpTyVit28YGLZBPisy9pO1L+1wOLbglGgn8tbcjlrta26xiwZm/hlaLwy1rT/9XNC97rUnXSv
03d1f5KU8kDgFAZpB3Di6gQjrTAV7QSTws6r/LQMEUDMGGPdz+PYjqdSy+sXa+4xyby9izaHJTYh
86BNfyWniYa85jRTOkChzZdToI3mnVpMmLkmS3xwXo1a8rjZ2bobXxVhR3SAQSMAw1rfmOCvSSRN
RAzbtEmwW256Hxd5za2hZcEqGIJfmjWG525JhuPt6W58U2gk6Nm+KrXAC7/8prTIlQEGATq2hVyc
YfynH2xtzH4rlaLubN2N25FaLu8h7BXRIVodmnSutY5od/AIAdGmGbBdwmajah+zXtOfijJsvt6e
29anRC6Xwi/xrQC2Xs5NVUP0cNp6wA0z0g9hMmfnTHPQ05CL5hA3AYqBU1y8l+nFtn1FO1AC44ZY
38ncx7YCjH8AiRVNxwCZufuxasMHGN/RX3w7OrGwdNCYpXmzquDILKfJQRy8BhnUU5w08pM9NrkX
233w4/ZSvq7VRZYgpgWdzKRSS6t0XZXuWgNzByscPClR+g+9lCagZnlTDA9SqxO5CCvGzXHWld50
a8kJfjjhkH7KdCcY3SRMehhodQoNJdDU2UdkM/uoSapkeMUoR9Z9l7WW40tZoP/jEJI/JUUW/qzR
/McBsKPL4M6Ugd8NJqMeSxDKiYPvyUO1us6UtK3kaHC4SvtEf+y1rj21zpAeWsVpH4CF73XtXy0q
VmsoJJXFphAnfY21NJU5XLSakLMBTWFjDYJ3/G+KZpnhJlkwhvdLN6Y/LFZyuRuKPM9fknrORp/i
KaKavRXEH+0hyB3XUAukPSjBdvP3KZsmdCwMpIzdpV+Gz9mgjDtR88bJBUciOJScX27i1UrRhs3M
KJAmj4QNzjlOdOGvpjdqnCljJwpdtDxiaydRuMqM+Drsa2r05IrE7OI3vQkiFfzGmrFVsEyr5uol
dJz/OrVUd7b11iBYuVKRFwoC1FouB8nbJVa6ViVkiLLejQrdhAxTpIfbh2fjHqLqCb4NJAOgpjXQ
bKkqO5Y7iVhUGZY7Pulw1pdOqAeE892So2GeRo6z86RsXOwaDRzKgcKtl3TgcmqJPndOvhCHpU1T
/BnmJVqOgWRp9BtQgNsJ+rZmCIgObRv2CdHvqoojD0urJSERf1XF2Kbls169dAjPfW+QfkT3ImmO
dhOaL7fXdePVpJ4Mpp2GMoqha7RX0o7KWEIn8aZS7jovLMz4JZmRfxww50XiLDPSR1lP46esG6Wd
b7q1vKD4gC9C6KXCt9qeoPVipXC4PERX8NA3sxye6Hm0iyAESuPOo7K1T9mggmUPjv+KnlHIzgRm
KZo8qyjMH3xzVXXlxNyrOG5NSjjPwowB3gs7+3LPLI5TNwb9eA83vBmz5ap9GKZKu0dsA0nH2x9v
aywh+27R46W2uW7ST7zO8twDc+6pcflGNBHutIrcPCZp0/7FWRDq8jxcxDrWWrqjQDISXCMGBI2C
enjA9vBmOr33s6wkOydh40uRjnFp070V2MvVsevHZUSHlJOgyQiQt5UePKRFU+3sh40LmQIijiDw
6QTsTvyKN5ejphedls8ju6+O6GSMlWLRPTS63DWGqKzv58w0d4L/69odTn3ggYlQUTCkFr56BCid
1DxJ9oDOWhVLB063/BvKlP6EjtP8By8/8BVK0lagLJwpl/00DvOTXEutChuuRGzq3ftHZL8QTcTN
SmB5uQRRHgK0KhKubsoobjLNFtiAvjyN6KHsTH1jq4Lc4uUj6aIwviYlJ+OkJtQ5Bix9S/NktJ35
ta8TDapcmu0MtXGlGVTpdDqbHHYgF5ezMim79U2PJREQfv3o9PmvTjHGZ8lSpw/Gksp3do1vARq7
2sd3LycdaiEYgqWgkPO4HDjuWMZAY46GMUfPYVZphBPxWGWunGvzjsjG1oKSzwhFeR4NlAkvB+st
aMn9jNRCYbXp1zSB/CxLmvEITDc5357XxkkRunYErZRlwKethtJrw6xkDAngaErj89wq6vEVPdqy
w32tGfdwaRsvIeNZomGFMCxo0MuppY7aOpVioHFb9MMxpELmSkP91VQi7c7KnOlcyLu+W+LkreJK
rjW+HeESpolr4KkpyQiYxkPvzYae5m5Ij7B19dkxn0M0PSq31Ib8e8a/a7phVZdfVDst93wbNz4p
1TagI5wUSJ2W2NhvbqTeCRSoe6xzaKT5/yJdSj/NsjM/mXYX7wXuW2tM0YseJ71V5J9Wa2w2hh2H
ekReh4H5udcm4wBFanhKcOX2hdgcgO5sTy98a5HfDrraSJ2SKEtokgBVZoFj2GLN52wJYRlHqYVr
eRI/SGbxKyf5FWpvf/GC0Qil30rnGmGaq1Q2lY02EqMj7qP75ahUR+j2Ek6xRXu8fWK2viSsD7oS
ZM08Lasv2ehhSC2J1Z2iYb5TCvKuDBaK3yWmsjPUK4FmvXOFmhY9azgCVwEHnj9F06E+6FmD2R6W
pkoeFklNHholSn+WFtoFrpPU9ae6Vz0j6e/6KjdrN9ebGA5DZpxE8E4EvZi/cEJYEnLu3vg36tFU
vb0m4uOufydUPME4EnxOc/X22dOimsC40b6bC+mXNUWT6uIKXH9qK+jfaI8on28PuPERYEtwZfEh
WJp1GAFmvOjShOMEMw2rSjtrn3JqykerCZfvfzEU3CYBTaIlszYw0Ebqfc0g9yhWN9InrUjBQaVz
zr1VD9pOIrnxvPG4gNxnFQmQ1ik37YI6L4y592ob/WlJo+HYcs6/9EUioYhZVHcVYEq3mTDouz3L
jbiMkYnKhAoP9ctVXKbOLQVvY+q9TDOlO+xPTc+BQLCzT66lnABFUFMQcA9HsH7F1fXmGqwrMo1F
Z0NLuZrfm0360bLq8TDaoXTQQyn4NA5O4k4yfKew0pF6tIo976bNrSM8qoS6pqigXv4EZ9b0loXg
NZA5tXpo675kk+KCG5z924u6OZSo8SOpAYF7bYXVhjI0qcRmlzqzfYebQIqGZ6ocuVXeDU4QC0ub
HhaRENBeI2lsOcyihaag51RWcIgHykVdpIanMOp6ryN/Rlq83KPSXPMyX0cFGI24oXCYXO2aJTLl
PCq03hvQUj8uuZUekB1cnm3U6O5oHlvzsSr1+pjaiYa9YpmVgHGD4TGQs/Goqcl4GqQRZT4r7KND
Bo7DL0AX7AnLbryHIjAXHSf+xsG6/OJ1Y4dJmCmcqjYcPvTxnPBMlM49vMDkM0KMjm/Saby7/e03
3kO6fCRURHCcpzVaREcnASgV26zpp+EM36T5kSbL/CQvS3Ia+jw1XDXog8ekQUZAinp1z0d8a9ac
MoFa16hzrt+pKeko60REPZo02aestaeHJiTHC/W492sJr41FlbIdTM7WNSL2AUoF1KTYi5dLHXdq
q5aU573BKO2nEL8Stw/HPbeQrXNFz51qkbhJqE9ejjLpaoVwOJeVXtftQamK4n913v4OkrrbSSSv
xbQEiotsg46HUGhZAxD6gD0DMa/3qjawXcQlpQ9V0f1jml3xrEphQe9SV305lGa0Xgsw+3LZ4gpf
649Fmkc/bu+pzXkLjKAolNF/WYUe5TBGQ6qK58EIuqPWSf+hOjt8oQFS7vQiNjYPT5CB0gaVVkDI
qyNTtKlKbB50XuqUcui2RS+dCzVpdRcN8+VD3JTaCyYXe2CyjQkKFD01QDxuEMNZTXBJnH4ol7r3
JspzP5Wgtt3J6MwPUz7tst+3poimPIhV6s2IFqxilghZ/4B7mMynl/VjVUXTV8RMKEyoo9kLkqvl
W3XRBu7YtR3GVygfHtPYqs/gz4uTo5fz5NpFkuiHQe+dsxPTgfJDqZQOo1FPf7HlgddBmxPYejJ3
MZs3D2eVKU0Vjw5myBFF2MyJYj9LguTRHJo9btTWR9C5L6hyvTbpxZ+/GWqS5rKX6oqFqSHNxVMV
/Bf1VfxgWqW1s802rguR44qIgE19Jb/VxLGUhwxH14QVc1ozPyhBp365fWw2olOgDkJhGDA78D3x
528mVM8jzpg9RtKdrM6I/Y6585gBm/9RTZ39nEhp8+f2gFsrSPIlGGYETTCLLwfUZ6P5P87Oo0lu
JFnCvyjNoMUVKNWCzWGTQ3WBUS0SWstf/z7wXVgoWME4O7un3e2sTKSI8PBwH6ZC5/SgC3cxjPaD
KgReN1GzJ8W2OTUQQvp5sHcGZFmNJNOyqgZGQl+N4JDmNT8KA/SKUmV86OJc7rxqWyjXEh0ucTCI
Ac4O1wNO0gg1u2ItqbAEEB4V+WlEwfJRN3qcG2qoNUecHZTPSmfqz0kXiBfB63vpk6pT/h7hIvYn
WF3ai0jHVp+1qYa6x9MRbcOhrt6mQaYfKpzspWd18Z6f8dYXdeBmE5vTk4Eg//W0Ic3rpLSsc5mF
MvPRHjAfmwLhRE8Xyfh6f/ts3UxgBGD2kFbgu69ArlHUqZgpXvkFQlBfoqRLPleQUt4V9Gy1h8Ga
p9zTqMLtvC5bh9FVUYBfYAM6MFef1rAb/rJptH42BvjItklwEl2hnO5PbiMuWkzZoL4wPaoDq7Oh
R51tRTWjxG47HIIhVjza+WhEnjLTp8E0eQ7aNHoeCtypA7Pfw2G2h6cwQfZOmXEd/YtwFAHSXtwF
GZ3R+WiWNL1N+lGf2/Zhttv5sTX19uyOrqBOawQ75+f200Lq5NQQqEOyuxEyqYexilsDOkGizvOX
sU+dY4BaX3woRhdkOAvsQXh9YSs7V+Dt/iXb4d/AwURl8Hmv92/uWEWRSzn4mOwA0UyZ8k9j1W9r
k6N6//v+joiusQAKhpxKEiyYhCB910NNIh31uAEfwbK2No8DKhb/qBF2q56c6uSLUlvaOdBs8XWc
4/wtZUzt0Y1i+bRg4J9LtRfPSN8673Ml2JPa21p8Sg/Ij5KOLfjY9S+DQ5LriR10QCUB3T6NguFS
jd1zgQNVIzGIdEwvauY9xtftluMwA60uVDtukLUBbYu5tW3g+eW7bpJVXjE7EyT1xmq+wDlULR+Z
hfis92X/Vc5oZZ4SfcaM6v5XuX0n+A3ITQGQcVveFMjmrCltuuF6XxZ9dW6UtH+Jwrb8qFG4/kCd
5q9lPBaQk/8f7Xnw7mjBv17q2ZaF5kTAvEMG7ITBUXKQNc5mMFusnSO1sbWZEfwOWF/stjVDp0Mt
2a5T/nbKc+xXsg/hszgWUk35XoPM5lCIo9F3T24HQn89KxG3uVUZQEGKK18KZ3FUylw1f7K0bteO
cHMsrin4QOgRE7pcj6X1dhrmJak1SIlaP43mULqXIsHUXnHz6eNfbw86c5eOUkjQ1GtXJ0NKN1J6
l8HKCg+EQBovsT4H0UEOdnZQpyHZa0G+fWtQ0wPOIsjEp5PH4Hp2vAKRjhkxwCYEjhe6HGF4l9wE
96e1ceCXDb/oCVDVhJxxPYpRJ8JsR9KJCVHg8SAddC+8UlbJZRpt90Nk1doxLoNir9y/OTsLTgPx
CTH7DdgfataEkTUXTSCcwXejIjrD4VD2aJZbe4QrFsiOSw2+4/I7/ghslY52HJBjAB69hkXbQOLN
kP3wI6C3w/2l3Bxq+Wtoei7x32qopEyDeKAq5eulEvpESepj1vc/jC53djDQDYwQrTqqJCTcnDQC
9utZCfQhFhCRy8JpKr82muJnkc/OIa2M5KGYhfVstMZr2A/q9ziK5k84I+014219QIIUzgSqF9zP
q9miim22Lkp9vqSLyg+teT6h1B3vrOnGw0CJjwqCjfYahanVEccRLSvqNIPBOcmZZ2AIHnpzyo56
4XRv2sptMOtrwWFR7T5XurvnMLT1SWGOUhqGgw68vYr39LLWpdlTrOnmKD6NIqkO6AJQWrXG9vj3
uwfiJqT5JfbgCbr+pI0chZPlBSbUeWz6TTXFh97E7m80qr9uKeSvE31QB6INnfts9enClspzpUD6
Q3W9+a70TfmvK+PsQUIN29mpGwvI7qDpzcDWhXal1fWSTa2Ri7mkzkYWcjAyWR3FaA9eNjTu37/f
qKxZBOeoj3KnrbbKoAQ98iigicrMCxBpbY++9qJ/64C3hX6ZYCJz/5NtIF9L2w9qJQiuQWxc8xnq
zEx7ZXlX8xhbMy9L58L8pxPDoB6LZqx+WK0RtZDHu9yk7S+231WZrdJe2QT22zHBNuQYWrnafdv5
WRtHE7IqHXju0hdPseJ6K8WjGQrL4XZI87E6icFKqlPXDriycWmUvywTOolPA6LUPjZysN4kWDJ1
fpzK/MWIcTh4Hk1pUxxMM+V9q49JuROObBzqBTdBFJ4aB/HI6lQhlDOaShSDnkCGPlgARD668MbR
rZK3UYXLIs+UeumnqgMA142dAsvWltQ0A8smkF8diu316hS2SUZuMeFS4j0LD108RaH6XeksdQfp
3RpJX5gu0K1oKXBX5yx201BUJGnsPeziiwLYE9aN9M15HHbuyY1nfEkWWdaldxdCxPWkdKItidAT
waSspqeyDifC2NqBehHp4bnSJpy3K1D0+ztt+aurPAb3HYPHlQePnGEVE9mAqg0Nbj1qZNHgD9qY
frHMIt8htGxsF0axF04gFyMNGtdzw55IjXsDQouKQe4hm1vtSTaJ/s2NY/skWkOeEK2yDpEbal6h
NMbr/Un+5gCuZ6m63CywMRYcbrVhot41Uprqe7/tccC+aAENOb4+BcFEo50qAz+oaIw52l0pjGMg
i3b0cJ1ofsV09tJv2ylfq1xW5wIPolMfBPJhQPn130YkkXUMk8FoTvogNeFFqWzAhwau0WNUNFZ5
mkDD6CM00yF9tE2RH1M9dIud+d1mo4QQC8d9gRuAU9ZwQ4LbV2sRGWFj5n6Myv7sBtZSwF3SUVe4
VKYyTKKmiXakDCaWulx16OV/ziLrXd6if2e27+4v+c1uXnYUqmq/+/wJplavRmz2SUTJECgpnMyn
FjWoxFMqR3kKwZ1OduvQSk3At6exsXzIqw/9e1hKYEQzgOtradDSxocs5eHww8l1yc3d5mQ0EF3n
YLIhhCbNzvtxcz/8PjiQSRgLmsT60GbAViVa5gDWle2ey6ofLmnQZX7raONOmL81FO1qi4CIQ8y9
Jn+Q3MYQ0ylWLNbNh9Y0apKJbsJ7Wt1jXS+393oVoQJQ1yMBXEig18e1yzWzibKedi2nDgpatVrj
W5aowSeaMpsDXpmoKsbx+NJNs7ETbWwOjfrpQnGBirAunevmUMSKMfABZ0uie6sZnlPG/dkZh/B5
XKSrs6pOvWYs/9qPiE9Jgz3/AfVl3qs7KhENJicNDOKYxjmvTbUZbXBrOAZpvSftvLVLNZih9Gei
IETv+fX6JnptxqY7tbheNqkHkDgdRhcJzsw008PcW9pOfW9zPCBdi9EIwtcVNZBIPjJlAF9RhHLM
YrjtlWFghONgtUmRb6+df3M8MkLWkh4R7qPr+RFxxeMwR4vFezK8tl3lHuiKLB5qK4RgUk97TiC3
FXq+nW7DyoGZQz6zXlBNFBVweEYE1KKucVIEpjQnKehp8vXONt9msZU5B921O94dV4RvC8Voh38U
2c2sfyyHwcsbPXc8J+kcLBByWjX5L7X39N+bf52RLD8Wsfvfpr7kw6vVIfccVXQqqJvw3B/d0Ylf
goismcQ2/Xz/Fr7NMhkL4hAJOureJJqrkxwOUZ7NpaByIhTxmTNbfk6M2bjY3aR+b+ucDlg1q6l6
cQm8GsKZf6lK3Tk78drWfiCpZjcAvyCas8p1g4k+hBjZdF9Jg/mQyGh6Y7Sa9UkJouhz6Sjpx/vT
3hoPfxbYyYuHECpa1/sP6caUZrYa+LvTu7djkLRo3c99g+tNECeHNir3aAg3YRTrzIVFs6AO4grU
eT1iFSalatcVN2ZTiA+0QarvpAx2oqitaaFsCseTL7oUra8Hwa9lnge7bP3BnazHpsrexw0UNDMR
JABjr13ur+LWg/PncMvP+QN3UVX4pIpTtD7K/dlBRprrS2RdD00TW8f7Q23ODMBjYSvpVC9X0YLT
Zb2dUYD2hVNPz2CSyruCcPxzSTxXeGLiCvb+fkTQgEWBggsRusz15JTAtQLy+NZ3nGq4uE7beGAU
lpeHpnXUoBXuHIHb1jl2COKKRH5wRshwV1Okn800R503VfajLo9m2+jvNDAd60SVu34vhrKNsU6r
xuiIKfMUHYlwQtsz67z9F9O6yfbQnVBTX1KANx+4PuiYzzWtl16RlpbuRUqq/hPLBiKUmWrJQ4zX
m+H1ehb/HAw8hL0e6Upt57ttbRFwMu4w9PwXMfbrVWz4MFZhsoquPWMbDZx7avVEObuUm3cSla0t
AmYLlKOgsggacT2U7eSlnZuUtPIxmY51n5nfAcgSf7BMgQqwtpfhbk1taeyhss09QgZ4PZ5UZj1S
g5nxNMDNXHS63yITcjaMYG8vbg2F8ArkORTw6HFeDaWGqQHoSInXToMIfeaheo6niUaYJo928tmN
8ApQgVySpmZIpetKem8Kqzcm2fkdBue/AtTsC680pt63FFE9wr3MjkOpFIfB7Kpw58htTJOcHUK8
TrWEs7e6I+vGSaKizMEMtKz0rMpsLwk0Sc9Wh+R0/3RvDrWwBOGFU4xae7zY6lTrVU6wEUXh//q2
0E9a2fWUo4Z4Z6Tl26xCZbqYca2h8oUs5hpeLBNJO7bCAxvmojjGS+e/YZZ7pgBb8zG5N4BRec1u
0gzuX5fObObTmmiXerKqh89Vqw09uWaZfv/7xeMZo24L6wxy1Oo7TW6jmFjGdT4ad5EvuqF5TPFH
eEHcW/33/lDLn7pZvaU7kTuEfoR1m/SIZaIVp8ArqotNpKYV7lmf++6UJIPpoz+tAk0Pf40yLtLE
QIzEIyASpFLXJxsJ33ouOwaF2xI8dzwDCN8O2mkK6DPtIZ7tJG5bkyRlI5dh7y95zfV4mqTJxUZm
yu+stjoORje84gZuXNhOdk4fVV08ROjv7iRSG/flos7NncIDtxQnr0edR6MxAeJ4b6raPqb54Dy4
CM9g8YyiHkTU/nj/U25tUSonFKF4voEFV7smiaOwQFa68Ytuzo+J3SmXQgw/IHLvFRQ21pOObQqu
uBiBAa4b3pcqQ9vYouGdg9Usg1L7lBgp4u+FotAqYCu1wPKz1Yyv92e4cXcu2rdL/xCjU2q7XlEu
06CqlxhvrPXx4MTC9NQxLd4UmTEv5gG6FxempICTVTv5263EC2qnpKXLMwTEc+NoUGOO49YdBqdW
3RavCS3QFYhDP7xtexBoXFB0346V7BR3bXHQ5rp917gDYvfoR/8oJ6U+hiIu/gPWwpXEz0ITYHlO
VutR6qPemQUJM/SX4SjMSnsIdT3wcredHqzQVM731/+WlbWsgss/BFE0KayjRL12JJgz2IAqgOn9
RhQESImWRc5F9N38qk55Y5y62A0fwWcL9TCIpI99o5zq//VOT+xw/wdtbHl+D6ca9dolRFj++z8D
5CpyQk3h98ixI3wscxPnV+0LUMV/iI8XzQBK5Iu5LJyD65F02NxgLTGAAaIV8jxXZJfeZOstlE4z
ky+xq6d7tPeNC4SqJKABjfHEx+vita1mZkmTXOPTKFud+g7voWnRXs54qF7nFGG0+6u5OR5v6FKI
4dleNz0ivGmFk6M1vj0W1te2HUu/FalGwSOkpjBmf63Ez25aRA6BoxEHuWHhOq2surQ1GyRejMAz
hkbxdbCes9aK/zIUl7mLD8vSubB+5sRsp9Ks1IbOJJ0SaFxFb8bJ/Wm4Q/j694tIeIxgPI8cOPey
yH9sSS2Y06HGHh2RAUtezAbhRtyoPwurwVWqJRe4P9zWCeAiXHrSIWbC47geLkK3cWrIK/wxNDuP
7hrXN4qo9axhF57bCLT4VAvDgQAIOaDVEehq16SfWQIoO0aD3XOkXlB3r3du2q1NuJAtYXTBnuKF
uZ5QOUd44qlU/LRc099WAvsSDUKZZ5eF4lHVzXfi8c07jfgRLjgc/6U39XpANzKbOHU4ZTSz5Nwh
gIJR0bpHUavRYU6G7jS1jjjQ8pYvGiuW12lZcw5r29j5JVszX1qykGyjqAxv7/qHtE5Nt4TG+606
eeJXM97kWmnX3khV6lBVqGPf3zpb3xP7C44eC43r2ep7RhR62yjie1ZpqJ6S0Db92nWtf+6PsrVB
FzoapoBoUhD0Xc8qIrdQnTZp/Rr/8yNw2M/SCavXEpbHzvptRQdLMRQr0cXycM0rBVasB10n3rLQ
n/YjzO2/BENdPAN3ZIBP0fzkJojJEDuE7+/PcXMlOfRcnQtra12LtcYEceEWnEb2mfopL6ISLgd9
MPdHWb7HKlQnFV5afMg/kNpYxZNtD8vJKoFo6CYQF2r/0ZdIz0vkIYfxqA8NigAIPl2UrFd8deyi
neBr80MuXLv/H36tE1+XQ2RlLpPM9NKi8j2a/yDeUPu0uUWX+zPd/JIWpRZCdYSqfgv4/HGHqpoU
mirYmTW5w6FQQ+XMHkWr0okJboJZ96m21afWmff6cDbPIHMkjl7shNdpq4ijbmb+eIOLMIagNikH
QyqmL4nw/KmiDf8/zHQZDT7hcn+vMpPYrJa+LMYrMpm+uDILzlO/tH46WTomx6AxxGs8d+3rrDrF
ztPxm8Kw3lAEchA2AeyhQS1f/I9lttoW0oITAi9SapkehkrvVfTq5uQjzAdFeyADtRFc04T8Z4g7
afFOp8kx7WWAlASeQJbfxpXi0ugAGdILErcpvHEclcFrKlsTx8lolE9O3A81vuy9buys3daGtMAg
F94iIuLrJh4xaXoTYzDqo97fHYnIVemNyoywWYku/l93qxCs/Dna6raciljNY23Zk8hvncY0USgz
R1n0GM22sYdHbW1D0n+UJ7BYxFpq9QgO8N6awQVt0Npq9snCsouCPqrvpFNxcptS7lzSW1cLX5TO
GB53HsPVTgjnLM4mQdEWgrR40tGIVDzDmiaFbs6pL/0KFbzh0Kmd/BinpvNjnAx6Wu8fha1LlBa7
BX2GMk+X/fVuTCIphZXUAGOpVJ7msjbfW1a21796S0TgO5LGLQRemrHoeb8eRuPrxUHj0PRQyDk5
R/if/gzrARV8wc5H9tcKPmQ5PkloL6fZIVJT+csOnCqiWITRJQhhSBllGMfsjcj1oD2gn9tP3iD0
ufOcOpu/ll3ZZr6jZ6XtxY0IUBWzzFF6mlCz8iVqNJVO8rTK08PgtNVfM3PYG9RQwTqAjtBJXwWE
dlUmdbZ0Ro5dZr3tnaCkVVdJTm2r7Ly3G+ePZ33pE6NoS8vT8kH/uD6qucJvpwRVSSrT8BC0MC+E
WIGnxbCi7++NW4GChemJ+yffDEzsppkaNVECGYfM3w3iOPftsqR7d0Ye5WsUa+IdxdXY9sIY+dUH
+oU6831bFhZ72AyHzItMC1ODeYrVNw4gWO3FStlFz3VTD++aiaU8lSGO0Du56QZIskQEkJyXsht9
CtfLM8MKnpoYoNeAM3CKJrM8OkLLfWvWmp9TIcvIK7PCMnduxa14FmUE0Lylhr/QP67HLe3UqiJJ
ql3rqfEimsE8UN+QmVcAi9AmjCg0nf1Dn/hOQkt8PwnXs2qnOHLE98xBNrYIyaQGVAPwtthDX/8W
+O3tbM9u5SMLoX+PZK8d1cqB79r0U7L3lm4sON3hEPZ4u2lcXFOMHAHkoDo9b2lQ5c9O0up+3/Th
iZQPmctUy77iZd7tfOWNGTIoGDf3CRHgurCKxRPaLvUMhXaokCfvOu3B6BQFe+/2P5R6FgdlkACe
a8D75dH487yh7qY1Tt34jdFnR6ekhNqno3ZEG3UPV9layuVUQ0mGgHJDbp0dZzSzlCyv1xCEgPeS
+g1NS2erhCJcojX4ZBtyL/baWsplCckWyJ9pabye3zw4VqhhSoYOZKX6Rhy3J6O14QJETbsTYG4O
RYDHv3gNbvpB00GJzD7KG19mmjyHbq6fW7ccDnmX79H7tggAVFXpT6EdhkaENc08ipSCyj/QQx5x
0hLahH3qP/I4ahMmNim6kmZXYDAdlePBdamQK0PS7KQOvyUtV6EeqAf0u99iZfBFr9fWsEul7BFh
9Re99epU8Fk/AFSE/851aSPwnzjck2Ui0vDiND29jaNSlqWXtW3qcGPZ4ZOtjtT6gPqshyGvCctr
tL7+vX/Nb4Q9OJITiP6u5YOyXv/KXlYFsiBa7TsoKVPPkfNR7/R/m1pNHwPXDHcA+o1dQJcchiYg
e8QEa2ppoUyQVizwJ9g5KY7eQUGXZRA+l+Ws7D1gywKvPsDSFocQyNIGjqX89dQI9vpAH0EZymoM
rKM+2d2BIreO0Fdf5Zcxx47dU4MAQ2t9EucYP+TMs4QpTn+9xLTNLTECXQ+Ybqw2Qgl+Y0cj8IrS
TxgS43B/kFo0HU23q5+KvAo/3h9vc43hyy0tOAplidWlVSokCONMUq67nQWlDAtAYI72sQcS+Ot4
hFzG1bm3UGzg/lgFzcU4qVpr6ZgYhal7wVQEny9VKqesavcMjm9ntQzFIIu+IFjNaqM2mMNj3WzV
fqfk48mkO9hT+qA7pcFuL9jtmQBqhwRC1ZGXFKra9caZKjsxgiJc8MQZJXOjlw8UweVxtrTKoyxQ
Pdz/YL+h0OudygIuIqIETUuRZ5n7H88M4qt2QYWMuQHm637eO2Zx6gWpuNdzRt7GuQH9GnvbhADG
bI2nIjFcvAMMJ2yQmB9IHfQBBw0vsPMsOaIUpT/GWdD/jJ1MOwVB1CaHehzVZ9YOJ8MSPeZ/QhQ8
5PH+RDYuXlBKHi941ZT2ya+vJxIUYrKURNR+YhjDLwD87KFA5+4hz+g582zRtsdkFO65wsb3wXUC
5RNwex3unPyt77e4iiy9zmyVdfd4hKZTUsmES0ZY2lGEtjgpTWee+0DT8LPfNVzYiP+QmQDXg9RI
ww9B1/W03VrqulhuNXzEzTf5OIAm6G0sLmWKWWUan6RlDM8JN5/fhqN9aNm3qrkrf3QbQvAzEN7T
oJsz93X/hDHhntq1PLF6aAyYy9jdeUxlj1h1Q+QO8nhJjHgP5t9YbKJNqNgAgNRN1rIwJYnRmDZm
7bu1Q9ePXUzPgR41L4ObJB2t3z3qwvd32S1UhVgj/EpaaDkyN0HLYCt5ESzOaVUq4AJUyuSng4as
eUXdKxLCxKduUA52r1Uf7o+8xM6rc7po02BqQu1EJSy8/s7AgWM5lABwkxwNv8yL+I0z7wsxbA5D
TxX/kFYgCnM9TNU1yRyMbu0rRoWsRGBNxYPTTJPXBlrSeC3CaPIokDY8hhOwaxyJ+MOQRepBcRP5
rnX6tDjVgZSnWerOzl219bnpx13gckinlHeuf5to0KnUIs7WHBfaB92g/aUe7ORkh7BcDmoAxne4
v+hbu3pReKI5BMUlvBWvR6wCSwElY0ShtPkxk4bhy9ax37Zugv6c4Pk2Qcd2Bt2a5p+DrlJ6syrm
zFIk5fYusShOxNXBFUQOhhVob/tg/Gt1OFZ0CcModS7mo+vEXlGGeAgTnCWsyZ0eIJfVXhXU4ohJ
0ex19jgcAS2NM9bPew7gNzOlDkH7DSgQWCix+WqmZWRPFgV+emFEZDcXw6hDRDAWCwzE/VIlOefz
GO7Ztyw7+OogkZcSEJHE0SUJ/WuFqwezjNOJ6pnf0V2dnbVOb57NOlCfcksN9lThbo7TMhgtMIu6
B9jr70D9j9d1apK21IqCDDictbdZN2ont8rtD/e36c2txCg0wyPgsyDot6UdhQ4mAjoINkMv30Ul
BQKoliUItj17xBE0SIJgHppi2mtJviVKMDT3IAgeKaqJGN31CVmEJItCAJFNtaN+67RC/iKqtSaE
UKEGEIrpi+G0Hv3Eunv+iOZR6HrhWLovQVyb07FMMcuECh7Ur/eX5ObkLr+LFwFwEdoSa3/9u2wn
U0fRomlVx62r+1UZqCd76KND2BOz1U1pAoWouCTcH3bje6ONTC2THgLSwHU0ZS/MZ3ehmltZkHzK
c0eqYIXGLv15Y3rgHkvRGeQUktpysv7YV0SfVc1mYJxRic+pIZ3EU50x0v2hmpx/wY1J6oTo+u/3
57ex05aKsEb/DX5mtBRej5sgOEibCuPOIUXavKnbkxMVhldIdT66s+rideUYHpjkHsX8dmUR7SVt
A6VYIvB1obgaoUDx9qB0G9vdGzUQ0/sqapsdfOf2RiJ4JNKHX0NAcRMNdzKemDjZexOHrh83vXHB
He/bPLf9RY7gvPeX8/YzwhZjs0DiQucatv71cuIQ6na6QTk/oo859THWaU6J1oaXWDeD18ActMda
xOXfJsILRw005LcVIPt09Y5mZU9masLnmtFjO4VFNh6KTI/8KBnLnfNwe9kyFDfSwlkiD15TG1uj
N+PIgUfTIfP9XRZj8HOMU/VtDPz76T+s5dJ98RuCJFa6XkuhyoGlpmBpIqJt/5tpYSiPVhiRrORK
MtgQ/9LojB9PvmdpuDlJAtClloL6/LqqNwm9qoF/OYxKFZxLy0ienCyzzzrg7M6GuT1/JIbw/Tjz
MAwJ+K8niWqaKYQGsENXv3MuDZr+zm4992ddr5xfdqgUjjdNpv3GyKW1UxG+zbDYNzSpLRtVoQSw
JkURieBxLzhzYV1riZc5SptQN+oqFP7Dcv4UGdaQncK5rz+YTj7/z4WsgoBw2o3q+/vfeuMyABRd
YENih+WqvV4GEchkGAPqqEnWZNji0Fjqq2nu6DvLvTUOeiK0/y1Zxo0te6jCJIWXzZ4ysvop1ER1
mrRoT/p569L5c5TlV/xxmYPgx32Jbg5ErC6hYxeHW6cJoIMXbdme0Pjuf91fvtsm/IX5DnPhN7BM
VUe/HrEAABQ5opo+JWjtAx6YhjwEqWa/5BTZv/TcwY8ANiqSuc6gPyA70j6nrh69ZkGePdpSp4nu
/i/aXALUDnBuILXhRlz9IIQcomQhcxRJ2ny0RJE+TomtfqmczD44WEbvQd5bZ5YYaIGq4DehPHI9
oNm1Wd3OAGNBIqLLQDX7EJRTclxklXbSls2hFtARkgq3001lqLXnwXKgiFX0hZ1mO08fIBq0h1gd
zMv9Zdy6Hih20nYILgYGvToXVia6uA2dBqDKTu2D6cTdr1YGXYuqtLHIxeKWrNSRcqLZIj7fH3tj
mr87ObkjSNLg7F6v6Lx0UORofPg9apVvuqlS3oWDTecojTOn+0OhrbtxMsGtCAUIPknP1sCm0eCJ
UdVw5m0sm+onMSYORskVNVucYPTitZaCaYaW1OZzrXbdB1rgR1BspxatZ0g7iU4qVNr3IrHEt2ka
g/dFHQSWhzZBph4mJaiGQ+NUquvhpjlN50k1w/4QpXaknMvOLH9WtW6Up7ru2h9Wno+jV8+1Jb2m
j5p3k0Jzmh9ZpfHTqcbkp9qOcXHBC8hIvaopx3+wlekKDyRtCdJjPf1BTK9+zJ26tqgRlM7nobH7
5jzNRfx58dEtYBsbjUXnapC8RoZO3Fpr+FJhM9/I2KNdWHnTxL1bXoBcaaoi5ISFEStz/bPvayt9
SS2AKNikZOdErTh7uZhcB4cxjWrrjC8n6ik6TrUn6c5OdAncwCW3d3K7P6BtmUt/KqYmPVJHyeeD
KNRoPCEQkl7cMh2A1Urh6F6WTVX4ru7D4jN02fBbXufdZ7w4zQKyRlY2tH2ivncw+tl8gxUt9pl0
+/YvYEOqOIig60ZfuNqoPgVxVhoel0T8IzdbKd44tlRf4ZNVmG9FdvBerUsCzQ6JJRQpZQr5vFFy
O37tMYGJj04Pnc9LzXz6RBuAjDxNa7uJ/0kVf5zHudfJiFBmNdEdASnrZfMmnwXuHrOa85s6Uw3G
pbsq+uXmdoh1Gr37oW+Mydi8LVvaAVEAQ0HrFCKcBdYoIu1F4P0SPaLwlr9Eth0wU+kmj6EpMvOU
OWx/nwfK+Fz0sfw20Aj7GQKii4s5yv4K9YB4Omc8qPoxUk1qA+kYoyIXGCFZcJrH1Aly7AjfGIox
DcewsCvEISN1zL1Q1nisQqqdsnNb6rh15WHwqc9m1YRqgDjOoR7U2DjZXeGmNObkZfIGWQIV0kPW
y8dKVSCuMQv1FLamNB6FMQJxQxAyEq/RM1l6To8My8XsbUUc2q7R8FUFC3oUMnB+IZGEy1UpQYtY
0NYdHmgriTHFCRX7mzG4lXmyAtp/vBTXJMfTVKSxX7sxT6Zz5Kaj85BPphofUKsszLMeBPwxIcbp
cTAiUyAYERfvHK0q3uKJXLZeqtTNcxxI/XUYIgV99S4bvloWpX5fG2ACn3HjShMIea1lPqpOEOhQ
k0gxsaaHxn+aG2dWMekxG1hskcM0U7sf0wfFQk71iVg71z0bB5FXU4QCvUglbItTOtUVYiddFfzo
LHtKLkYVtD+KQMs/jSZWDbDdBwNgDL/h4jSFk/o/GVvx86SMEVeRJaveM0a7pp/eDg3by6vafd+E
gu1aTBVYGmucXEb2Ig2XVpe+C8ISSeuRlOBxRDHYPuMYTCaZF1r+vyamvgEdvG/RH8BwNvFEVzUP
tp3qplcTeOenFDgKvEamWXcZUjs4uNDzjWMinUB7gJtQJMuh6H8AE+udN4DXvbpYaziHvs6Gh9B0
hn/rXsC6nYwk+GKNbJVDjpNr/dCHo/xFuj19MY3Kqg59pg+8lJM5IunPl1YOpeOKzE+dzn1trX7I
j1ook/BByHkYkcQU6BhpeVmFR90ZFPWgm50ye/AxDOWS6BS5j22dBJVXFLRF+8OE9PaxVnOBE+es
zLgHB2XoHBqlyBWvzmUMO14puvhFyg6t9ybqpv4wJXnWX6IgHoMnNy+G+jFS6Pb3pI0voh+2Y98/
FI5IcYdqGxC9aUSx4iKmsaw8Wypi/CqjcEw/kOEaP1VnkJiMlLIu3sBg0IDSk7mo53cNP2c4OvoE
IIbu/Jg9q5Vuj2dczEPnicVHoN6aYJ4L363SuH07OaMePQWz6INjhVBc8dPSeyv7HMo0506cpkqE
+GBbDpoPZ8usXfu7FYWN8z1Up1aLgF37ekLNE3lc+5OWmEhreoM5d+J9ZZix+2siXCwPTjLltTgr
MhhV4ZlTQAHUG1WtoctKlE5STvTZ1sOk+IWSWMkZCf1GfkMiWUm9Vp+d+adQ+74yMTaxyuoShCY6
3U+B43Jn+WrktsqHduzU8SO0xADpMLVQhxd0E6P2Z9JpUvskjLhJnwSviu6jxRgG/6t1HOW7U+ks
DJ4z+dEUv4M5qw1vxlFORkVe4EK09ppMFUV8qEEci1+RO2t5jh56W3TvUTqPiqdkHCqb0p4z499d
Z234GdU2U/k/js5rOW5kCaJfhAh48wozhlY0okS9IERJC9cAuuEa6K+/Z+7rLkXOwFRXZWZlSh4f
e62eWq2kT7hftY8PFYg9Apu1D2bvPXbxuwWI99cNEan2ZPtqiXDuqmJ0O6/lvFJLGUt8GZCfvnHd
bC9HjuTOzzH8ZWWlZsbdErsa41f+kTFeBuP2Q3gsPhWtPcSHzHYA6b1JjyrW5WUJu6V+Wvpkk//6
xtxcIrXHo//kK30EJ4d3AyGOjf8tjjc2iE37D8pkrqZ884jkvtZM0FXulmH/tLn7slwm4vVGqHp/
k/fxiMNslSY9fj1eFio5ls9YAUosBp3IHH6cDlInWPm0tb/C0/mjWB59c8jksRZRVKVHv84lwh/v
wDAqJa00Cd/7ueGmoE2zdNely56s8rx3Sbtfun713csYB7N/7cY9YEPcHpP2JEPkcakvbs3saHli
yEy/rnZF0EBS1X/jyGzVk0Tj6KYm6HGgq9R2+Km9rrhGzVYNv+h6x/E832w4clMKGlMpvJFwKFdL
UixwqO1P6z56fqY0jleKENOlSXLiBHv48a5xbDasB/I9BpKdbqekKeuc6DHM5ANnFc8owDFpNqvT
ftQLyu9s3JbAOnsoGp+TIay81B2tZM23zV1+2MZZtlSwC0hWh13pKxwddtLDFO1wVg3JM3nThd7z
Ifb5J2y+NtnqW86UMguV+90gk/DIWWlZ0Xk0ym0KPC+wNgqjRaA/K11+3tai+uoDLFYymWzVcDkC
Ix6IGu3b3NvleL9Yjl0/luwAHIXZyvp5o+5x4ZDUfg9u0ro6NW4XxhxY8H/ZMigBGxHxb7O+XWkO
ojZCZbbVYKpZO2HIhwEQMRTpYM+z/Ut2cw8dtySTTGkVY5UmZSS9E0l6W3KOMcAIUj0PMs6jZaQy
T1LhQ62cdSZ4wF6P5V32i1bnpumN/qJ1dP0Uhk+0/2pLtyhGiErQ53JmHWx/qnTtdSdTGW2sVCeD
Vj/jQSx2dDLEZ7t4vZXBVKg51KJQTpVYX8422Z9yYn/fxfReHVdbTzpOQ/TXvFdN20SFTVK9lR6s
8/TwPrG73A9z0F7sMmiGu43ctjh1cEdbXxxb2zb9d3DIvLLLwRQhE910fyz7sZ/3XbkLjW209jzq
7eLn5OQRoOv0CeBs2O+GJRpn05glB7G5ku9UmzwZh8AptmaiL0uZpqfqiWLsdE+uDuvupVkGZ3g+
RvyBitYbp5H9qXh/w7CvFBeUetG1UaKWmSwbac5+A8j2kHAfz74wAc+GT9dbYCa6dy9jeHheUUsV
382tZf5FEpnjrm596SCa4akL+umHIJprTiNl06KoHcIBoa7uwzT2GsSokfHEF2/N8hWwg2GnrjIy
fJBmkWsx2n34Xxiv1Vx4oVb9ndeN0X/b5s91XlE8H8YJi7e8Cjtk2z0Nbp85wSiafFdJ/6YpE6/+
rBYWHJEOck73zVA+kVfgTem8dji94AHs1jnuJu7rLpt2TGmPx2+m53S7zrXLSSuH1pR3nMMTTob1
QBe7TNXNfSw6+BBxUKv9MSFg7LGTNxOpabK2LqWkqjGrLTUQftH0869Y9t0LtTw2kNxD/7F3HaAe
b0L9VsqAX7qGrGRmO4peOrPNOqZCtw0WYVtFzGARLgd/fsYx+cLKgY5SqGV27bouGYZ8mi3GMbzZ
kmxWgWAVei/tl7ppg5a2yiGzbonn8b7aN7v/ATw3/y5LNaI63Bw53fFORmdrRXr0GdaiquG7+7ZN
yQ4pP7at3VSKyM7MeVKJyU5p8JpfS6iWk6WSQabuhuL93YRxbx5mX1pNBgq8LHdiX+XX5iWGD8zS
IKJXr471ZfGpAn07JutJRdMm7sImMtdu4m69jmVcPzgblbE4Jtc4d7ya5XAF7Rj71Fdkijzo1aj5
HPtQCKdODUQ9WEkTKhqHZfOKJSLp/ufs6m746Wg7HFKs2Ib2Q/dWmGSWGf027dpBYVEyeEmJxEkt
vytLoO9g8mkbP+v1KqNsT+jvwK9dGlzMJFxz2lqh47t68rou62VtTz8x1TzitIqa8qdLbcVzQ1Tb
d79d6k+7M/pHbHz1oY5oeDp6aX5Db7XiGlM69rTZeJJztw+2/lyO9fA9qpcSCLTh4g34/Sy/rTXy
dOpNSLx1qOIPVYfJdqmWOfmKy8XM56AqN/81mVo/KNTh+n9Ky9nDPGmHIL5SximpQUOnOplOOA9B
NI4PdUhTlXJQxKhclbRft56B/YL9jeM91Xpa5osm/pwiE5Xj8Chms3YX7cvW+d6bVU7fOod+90Fu
zX5u+72VCAY26447uf/xjdrk2bdGPXzraUy9B3/11/9qpJlTPglWglM/vnmRdfE4j9k6tmTgLQHC
l8e6ESydO9glOs+lG1sdDnNB/Ne29+RdkCu3XAEzGjfVrRjsx5XgqKtuurjMA8uPt/M2eyWt2BKI
c+8Nuro0o918s7Ze7/fh4C76MsdOeaqBZJaHQbfBNdycMcgq7Rr7vufqEDd+c9vD+t4ZrpCvYXut
Bs979yolaC68pUNRP8XeD8c2BKotI8Btai0gibetHwFGMHtux19HiJqylc1QMRJo+nPVpWoJpuEZ
baVduoVyHfmKbtQbMs5M615NampzHXmEJviKP5xi5zH9c3urpGsrl8ZHDy2aldZ28T+Dfe/6qztJ
vIrKcPLuWPFoo2xj9vW+7fManyY3istzYHpXpNNk2qXYCFnU6dbzMOVUUIob/d/+x/HrZshHtVl2
Gldx829sp6Mq1jDc7xqNj9ueCqfywI6JbN0fxFiOU+qvC1CR1zQBB8rYDuPJPpBUnBnyFpwnY8vU
ekydgcQh4nfi8ckNrG6/kJsCkmZj904xYS1rumUri3vXtMH90faRndpg1c5LO87KnAC93OC0Qa3/
8PbEPTLVYtt5skEKqju3HRaTo73FiKR0m/bfUGKJn2IYaDlnXmvXOW/0KP1l93GCvfqVOZr79thv
iTXsY/mpWDBLZga06jiLuUfqorw6Oq+HxwIlVcdhtQLnpOBUlWutMlT8jnnEXHNbiiEZ3fVjsegT
C8PHKehZ2V+v0FCM2Sa9rgZ/Y9DhHU2qADMzG+xk5k+rtLGi6K1yyiFKm7rq67QaV5CWuK4U60bd
UFqZiw3+c2ORYZ92rGtPz359RJfOFu2Ug1s53yji4icih9pP3d0fvmrL7+/i1UWEa/WN3V2lpk/E
rDHQYd52xn9t2Zn6xae9pUl05NOfWzCKTyxAvPeet287C1cpUeCLE/wYkqNRqefp6XHxOZz+04vt
f8fg2pkLlPjt01ptsWEiCcF+gNCOXyz6+CSGbrtbZ7p17ebBmrhYab2N+ipHbx6xxnSdl7XtbOtS
T0SwPQSwAWuOw3N4P7B90uXj0CTyhJ7Ne417a0rQHbvtlIahVU4Mff+/t0Yn1l9QOinfTOzI+Tny
SbYs1OpXuvD9ORb5OjnzW0CR+Gc2OtUMU7E+uHpi3r7bEy7nhUT5nhQxx41D9Y+3h53dRJ583pNz
tyfC+j4O3fpl3EiP+SJqT50cX4vbupZvnhclZ3Hd2HRcUs5P76N3AlPlcb/W5cU7/PLFuOPO62Rb
9MjaslU+bjUmSriEsqVTzzVbBd6yV3u6mkV53NaK27aWJnpG0Qx2yOOzuKlQCFnyA3nlRW+Y1aSu
RC5f7INtT7nfsbRCN7YOuDd04/F7Q3Ars7YUukubaGyADfulfsWYvuww4aKBvuBADI7TBXP3skiW
2k6gtdP7FHRIyxAjLlPGHhP8ZlNP8V9mm/0aWcyPKViCPPeNC/aQLGJcv5bEVfNpnG1P3g9BNVm/
DZmB/yVTs5TZLGr/oZyE/BsDDHdFe2j/+7qWzdW4ZSUKWoagSQNdkzMbAyH+53WAZ0W9TphfT2rW
uFMMJWx8yt3v1tdpdHdzWlhg2nJDpbj6NNOiYLPQf0/KcYewq635I/GG/XUPOXrEAU6UqWpy3sej
3vy7fpfiZT90ab+GNAXrybI15ObBrsB0hvGcnwXbCSKltA7PlmF4LHw1DdcYEtDNdkMP+RjsvTlr
TACZE4wj+sKt2+WHi/Z5vmLPKp6kmMshjapg2c6ONYtLvI9uc9ffBCQMOUE/AnaJkdaJM4LN6FL3
fw/A9APIeerdbFs82nldatat+tAsZX648f4jJqxVpF0ced+ssKmZB/fYflTEUC5F5Cb7b3pT0Wb2
wuiWR/T4IsPSaP8pkzL4hrNh25+rLvK/T7EPWLeFYWvIfjgSYOAxbn+vW3O71a4JitDah88b7VFn
0gytz7bgal4Gv2eEw8MC611jl/WWzqZS31hxJbW019HKiyD76BRrv9RPW6iSCimFWQrTruH8tMYW
HVMVq+6RtuZo8rlp3C3fo1A7aQJ0/j5WhJl9dKrruUzEIs1vNgPYJ8avscmkR/rykzya9cHHECbg
bWC5vKXkSd9LO/Iy/hMjNNv5OCb5xMZYaGADiNV49pqQBw6wWaat296a6Uqr8VwN81zQyiG3c72e
4FsX5+63BUXZcB9UTXmZOVHeRjO4D6N7iy9z43VEIdwnpXmxktplJYdYp3QHz8R4yLak+1itVvAF
OBjIK3N88GjUGFYXbRRrlmx/eb+QyXdfJRULFJsdt4fDEc2Y0nDNH8JrhAWHY+nHUI8Wrz7BHDgN
H8r3Mr+PmzmPy8pu2azoeT95VRNdRBbfBeB1jx6OuIr8wsFsHHEzucnPThCATxzJKhQ6hTm2UxAn
30rdOjbvcgroLNRxoCMoLQ8+ZrZ0ibm9b5yscqSsUlAPXh4mLTBQek5MfyOPOBbaB4iMa9Ae0gZD
NW57AaTe3jijLSfvDuSqRVibrXkInZlzZ6dvU08glEf7sI0J4w++w6689k5Ve3nQusdz2Zr+V6si
VmW2gBhVLyYK8cmfWy4b3nSNlXVyEeZx773+xxbQgX2IPlx+i60JglfheTOhgkuwOg8xibB3x+43
W6FJiuGNKr3GB0sdwr+iSyonhTQb68da2vpxmWd4lHlK1p9u1UQtCCRmeqTAmyidWDC5lyFwbd73
9f40lu22vk3b0sQFBhLTkPpeJWFuiKO5q/auFt+TI3HX220N8evXevz0ItXX141J2Co8HPzf1b5v
PLHE+yRf3gQYR76SXX1oLeIfLKPyoZse38AUT8G9zNdxX8c83L1SXlS/R/u9iLvh5eABPe48Kcvv
MTl3/vsw9pHKaijo/TOU7XSH6yACGGN7vZX1k7uDz21TQrYkNX+hX+KrUFEEVvxsjljJpQQmti7D
bHnWo2jQIDzeoMTfYeuFOxYRIW3JJmfX5MdgTzrXW7AdhWW13i9vXWYrdaxkmNNy31RzUho2LTe+
N30A6STWZemO6csZoDOepNdPf8PFbp8XsXls7iFtdbPFPVjs7JxdyyxqEvUCEc+mVlTVyfXAOcx9
74IGMsnxsNTKsbeIkh87LFp3AVHet4e4Cec30cOafc3+uraZdJaRQh/2Ry6YAg7mPwbwdDN7GNy7
Ce/TpdqI/H5ojAwksCOLhdcDh27xPtf11KQ0MaqG4DHAqTMDXpJ19eY1XMXoAMwOuycdaH94SfQy
/kd6uE8qFgIvqmlfWdNlgSeUF9JK+UKc+zOXBhlZcEF+Eh3ZOAXN5bBKf8wT3K1uFFJZ3kP5BMwD
zZA8YqETNujNkhYrhESp/zyfiSP3hpnU19CsobltoYwvLOLsz6oV055JDA9LTlBJ6kUIRQX6TVFd
8yoe3ctN+YX/v4zW5huUK35lkOblH5uJHZOOPrJgd5dwMlkcOtNTQ1TnlNZOY35D/0IREhwalClu
pHQq6EnpWW8GlPdjuI3eZZZd+yOMEypH35rqz9yPZV8wc/PDGmEvRrjs5plUrqDnp7aPy78m7Kd/
fqNotnXnNPTpQ/Di4/aonhSmKetplp5V0E5a9Uk1alhegk3Li0N/Z0AfRTCmdc3EdAJ7D+SZ7xK5
QF/98eZtKKVfFfO3Om+7tj4SsRyYDW0qcc54eSt57fCIn9POrvdvMaxLWyyuGVFaN+Wh8SoxjCyg
SYtNwJlDHTTz7Bw/vWNXkInJsDOcxoJlgJ1o8T0z0W6/rvUe/V5V7bSZ+f/zMbAEIvIdYTUcuNFO
hz+5m/y0J1M7MBmz+DM4JXbQozWy2ln3dnje4rltcn5l+1YpSzlvyUDQSKrdWcynZFLejJlQdIDw
rB40QkcOW3iCLvNbYH6bxQiNTMukwVjK4Q76CVdEssT26RTLxrfzrhqr47HEdvPZeAdSHIqT/d8w
R+JBIPZez8JuSY/rwj0sWkrKDYrslUCzwmteJyxbZXLSbos3mQeEJdclfuiCWFpXTzpjWxAJNMhH
Rs9qTZn3GeS9Puxy2Lxd3iVdDP3sMprCVcfuNhYbhwAAcmUBzOEr93vyvA7WNx4WWdSDq5hUVlf2
6bDJ/RPXhZlzb/fEGdlnZSivvd9ckqZq5zsffpPr4NweWCH3Kg8rWq9rgPq2ybxIg4/NY4ljETgK
LgR4ig0+3mpuOOKJUSd72o11Qp4aBxRKEs/w0lsDmz+FUKt8Ul0DH4m2pI5TBhP5Sf/cHimDughT
J6Ilywf0qK9DQ9btfasjpiBrDshzwILbO7GE00+5GSLdPgSBkn2RVGUMgBLs1X2SWN3xYBEC+TDO
mo2oaXGh8Py9ZoN/rtQ6Xjim7O+j29v/AvcgoqK+KVRBcsaeJHDhdDxvVrl32f/9tYq58uZTuXXD
8LkPgiZ+6wL7aV6qHv37PrBu67uTA75qHfOUxuxtH2lEnMwVpxCYBV8Hwk/RbNZvXeML57SsJVwW
7c16D5Wt6/Ps+NB2xqn46WpGh3PdEfFaiOv9RaYGB+gJhvPYXivIqDkTfbXyH8oNLt4zWCEefdQ2
J3pmjTeuTdZdypylr8nRBVEGzdapm2eHed06RP15xUZQfBE1GxjXBk+oDwU/eafNcozZCFdf0TKt
WpwOOVhWKhgmbqEWjvzeg6t8DOYwWKjpm0Rhi0Ox5GUzY0HEFnmr7iwI6jdF2+R/Zxqc5Tff21X0
D9y9RiYQNZA3PYDQngtdO2A8aBHpeis9fnXrNEv2bGd21thnKa9l3+IcNx+d31w9Z5+PHB0ntRrW
vDz+Cy3DD24MQW8oNQT9ujcbL0X8YzMaqSQ5NXEdRNTT/nAvQsjura1U86ta4ZHxahkrBAtOshk2
O4f2H5yGA8Fg4OIayvkez6fDyMXNwQoQQtCPI1uEqwrx9UyW5H44JoLxIkJAUEj1AZqibZTyi0mB
VsDEkfgzwptt6d6AQhVO72zm/ug6rzjId99YdHFVHiB6l1dmjXUuRMVmQU4WYXjn+jf1wVZTyzPk
FwcnXFDvMOUyGOxMjL6ZnscDcwiwMXLm0lFS2pRAc3DZ1pF6HU/h8A01j/JfbJf79CuURpjLSi2P
09ne6vCtjaUbsWnWQmHvuLXUT/Ae1DqYZUA4d/bdhFVfjNbSCpiLtzUUAzBL72iQN+F9wBxx9PdL
W00foabs/xB+IxhBb2c+57t3ZGuyzO9I/cuuuFli1TmXWf5Qeo3Wx2aw3fYKygLr3///qxg7Fj43
mF7npWo8xAa7NO2PQx61Srt+Z+cukVWL527TtB5L2EZe952W5ya17uLMVSXWLjPGKz99oAyeLMQh
fbYT+zGcnN7nqIr4n7+VDgINqh7b7+G4N3/to26rFNGJ/TXOUVjfl5MiZw7yLlxOziHlu56O/l8s
xWQKXJ1a/SDXfk3INYsVPqFejS2vWXEGvnOcufqvt+a4zvCOxsiRZUb7lRkI/fkC3l1x7RmyNjdG
idUGzsL5PVPSs4GgE11gCVf9WZFGvS8o6TVfoHXCPPYVMOTk+5abT8lQ6V8ymsc3ouoTREpmrsSJ
fGoXXUHdhHk/Yk+Pi4hSmBLZzoR+wKhkITzPN3XzMIvI3dO2w2sr96oZ8F4BTT4YhAAoi449+E9F
Gza/WK+r7+S4TZiTTPHx1ofScVLOHg/musNO8cFISmIemSUkpBR4uHxU0wzEP6vdigqJo6X+tW6D
7WdbO632I/S7owp/wLqtcK1SPMfz4O4gVYJTrJxXs72E2grDfJoOre7a3aJlmLrJfwxLbz0KrK6W
Ojd7m9gF5U3aaR0HZNEo6JpijOVk8qVG4nbDZ4+HIZ6d8LQdm+OzCqXkUQxWG4bwfIf4sDbkgUAE
K9e80ygAX8omSijYqwzvS/qEt9LzEXx5CbLVDZyGhZNShfqUJFP0TBsyfkJ4edNTPHftZbHdXV9G
xa/GHEN0T44/bniYKSmfraGL/guNoEuAcI2HEzy8/zzR+n5CFoxByn4MAhuMwDEKVXKP4jSoEUBc
Sx+EyaqwtP7XebU50hZ1COyolnuX02UifZkNFIjsZ78plBo2G8dY3LwCu2pjCA+bkSlFd0MPakuk
3wVBt5zXJOksdKICsqYYgr5CAQad/6pYNgqyRXvz3/KgjN23C/KMvHSEs+XyNkkyyrYrjXVZNc/r
vPfTe9Oh93uwSOB7v4lKTRr7h7mEoMrzJ+Ps/AVV23tPiyj3Pkc1UwaFRef6YEZ41MzRlnlo5n33
U/QQSZDW4PvrA8ZQ01sdBGSJ8SRTgo4loPwRySufRhMSVYr+4hDppo/+V9ivQXfHeRZ86XJtng4M
dN6TWYW4jR8BanfkEt13/P23MvNtEFeUTHb8DYzfXx7rkIMnlVOd4NW3httf0/hA8jj0VOYi3Lp7
POy2QSUFlw+wMc3IIWIl4juadK/OawcGJD/Cqn/XG4HYJxTRk/3c1huVh1ly+jsce/vcT6XFIzlQ
7bOlFN3JWUhkgUAEif1xDP0yp5tFljN6+PJ4GrXR059gNPvz6npbfKa5L51iKZctQcNoJb+M7AIG
Qvz+QZVQFTl/Ig+tYNFt3ni+ZWWwn9Z7Na2fTpI6oxTp+b71qn2BPcDmLtvCxnuWVrD+5tjVB5kx
3rgX7uKMP6rWdOiPZvw9L0Ni79Wd7NYZxlP1yZMj19DPjjKGWsYITLiXKlmG78zePZT03lTPFAEV
5TUa3y95RO2nt1WA8Tdw7Iffq/q9LUcvyiowI74z3j08jF0Xn8qYnIkiMnb1Xdj1iFvkguQI9ZAo
K0RyIwW12mf1CvWRpKUmOBgl6ewBPs2oWmkf4vqnWBsxF12cyPeyKSkKKAaCb4hjEXI5fL+Xfg6S
gFJRtX26TsqfH9feqj4BWAndtZtmxFg0kZTZsOrmO883+5HtY4OrI4Z5+z9QPRY3sew3IltbCO4C
SzTMYx0VJtNtFons124Vo4tcbXdqjNOt/skknfdzZb/CvdtiR98xtLmcaZwq29n1jWdeOsCv3218
7FYm14ipgjGzCk/NukUfBsfo9mlvjFsxwYrhMzisaC32kEtCjW0MU0kzj3YRHdEC8FOLdr20azKy
Qlt51RUsuh1OgxO296GH8hhOXHCkiuMA5TdGuL+t3U+scyVExddJlPvYAjJbPKV6krmpY4+/c7ju
z2P2RHhG168vLkPAbdyf1LdYW25dzEHAkxkjwvrEJQ5YVFfegHRc1K/NFFVVptY1+NOHEYqjnmi+
704/OG9NZ20WKrkQcx+dEC2bqYjW42T1S/AZbYv40zTO9oFHBtvn4cjlpU+zDAhWm2zpGkTmvw2p
yXp2Q2UxtQ2r9yDQDP5sUPGpk4bGiVB33GhnSLmVXUaysyUCb7q2ZvDlkSHOqmiLBynulzLSQzbN
bvvdLz3nyDRuMtbZ9DfKn+yf7aVHGwV3UkbiAwWPP6JGcLhQbhMGUMbMEd+aYKmIcm0S/XuzW6oN
Dk7xQ2mjsDzpQ8c6BautPstutVHRWoGD25Qn+iO1Wph3mkdspWTVyLYAI+1/9ggZkWYtjiBvyB9x
nJlvvjoXANKZKu/MLqhhW72UPNaIyxsLoGKehhhJix8OeFyvnnupV8ceLsoJ9ucQSqPNFsQ+UYp3
yt6mGM1M081OJNrSKjggXWwf4PVb1JXWK3IpRBnVvLTftw2Obkg3ptY7nBK6AX2VbhA9s9DNyESr
CHFkSf+MlbV/5MsUJYpfWCGnQ/8wmnRERLyk9VTKE+D/BGGYHLXPLLFV268ED6o/rV9G/9ADRffe
FAAkO5q+Hp1OEyZ5nKz1UlTe7rrniGvwHiWN6xeI4NbrilvO8kTSVvdHK6u2nxBjBNvdPO5ifa4d
Gb/Ad45DJrfJ/dZqPMjuttHpfw2IvpFc+TbZcb2l1ycCDEOddqvXPCAyWRQB8L31AUNYoztGqJ65
MuSkcHUvXkZpRV8a59zkD2JDbzm1qM59+EzdPiKYB3yUq5/8HbcYWMlDWVZMrJQS/eF2Y5PF2+Jb
l+7YWoN+9TDDXbCU+37uZ6fv8wl1of8AGVJ+W2P4/9M+DRIY3qtK+7TPLeS+pVRHbIHXAAcxtb7Z
6F/FicEiPE1Hbe+nWxYJGyJGxhuKtRVisYN0G4o9Rgryuql1/6zmcXtew7iSp7VcFQRBOKmSTUIb
Nr0LfB8kYLO8CQNBN7ivNNK/1J6TEbN/QfX50IPfTV/YunPOHb1qrdwga+sevfgY1GvQN3pPbUmz
gHB/65x07fY1DxVD7i0Ap3HScIHRxv0b3cWJ9doIJkYG4qmKb+meiOLsE2kpLnsQ63LcV8NGqccR
AmnYNPbV34bF6JCmG3jmnufCKwY9UAshYKWL7lhxhGP+Lg5ctwP1pd2YnaNy1JOfhSysA/rE21pz
aqhOfXcWF1iHQRV2Ud92DZCSq6U/E1k3dpeSxOvXiuzd7mHym3Wgp271PRoX+XFgon5/iMpzAKwa
ypqtWImEkjr07uS+p2OnsGQS+Y/xqu3hvDirHi5ybOwjHxY6YZAmgODUIRWJA5vtuYsKkHGzYOx1
CLNGp/tiKPJZLpocPRdOg/YFKX5NzipKy/o+EBacUB3VLU9C7O2P/YCPW4EQbSjsJhxHxt1Y8lHE
Pn3684HeR279eE1cCavMEwEfrrkb88ssK4SYk/DlYyI5LdLKOuowRTg6lc/x5jQIhsrDT77VCTE3
RbeSS/AYbcxCGeEdiXddRNUPtBuh2PJ6D5lGO8RLD9DN43hmgl1fgtVHn1b5LFynThm705WyNS+M
auP4L44AthDdLwuF3CTxkAWomcpTQKARuhNhj851BZ0g9SGmkmwkgb1Pjej+RhE8WUFYGi/v/zg6
r+5GeS0M/yLWEh1ucbeTOD2TuWFNviSAKAIh6q8/j8/tKZPEBmnvt4ZdP/yxgNldTkMWvgQVZrbs
FVIzGulaSZZVaY/Vm1PkU76vS1fY5Cxyue6svPUhprtx4qZpMtrhA9lG7yvKCQbyOMhBP+SMtH9C
N8A+oRDmFshzgczSAf4/j0S5Xca09jeTv4xXUh7aeYc7vdCbdR0WCILRNNV9A3nUJkXsSLUtV2ph
k5XPfea9Lpd5C/mKFsNYgXUYOdXGfU9RTr7PV++mMZin9MGbxxZ02mrzNOnENH4Qca2fJqUNayNF
p8WmRXrvQ1lilEn8uizmjVsO9XqaeJoBc+sl/ePzIx9dNzQvdU9X1K7hg4AxDEeExroKdXt2QUru
QbIGMkW9W8KCw9Vx1dNayn2UtyEx/ksxY8FB/ag32SyE3N58/NCmnJpfIaYBdxe0ZioJcnYk6/gw
05cTKUpnk8JTiGdjj0MBkWGXsmKPiKI6NDgDcTO1fLHGItSnIfXFXeMMEdCajZOxR/cIduArN7iI
EBMW3oZJPtPZ3sOwhU1/mcsx5KUGpfoqU6GCPQA0/11acqluACfMi2HuSBPXxMUVQMGPdsXsu+U1
9NvhZWpcMX9IN8+ck6F6Mv5qxmA+Vb2rLcj6NBffC0yZfmg0kVhb1O8ekfd2WZlD6szlwUGsL39s
+qmCX9GKWSUIAwhIlU5v0xgedeKRSgSAunbt/ZdVu3X9HrAma+DYQt8e9fX2yLRLDfRu6ejAb+ku
R5wQw7ly6yw4Bm7lILIN13png4jNO1y6dQX3RD7jKcPmNPP3aNj2FNDuT5Y1nC0WyvrfJvPEN5mD
iI/I5w2uKR4moPYlw8EogZriwzABa28GMmgMNG01ICMX0vsAPbP1riVOfYaGHf3v2LTYSZBNop62
EUR/mrYVf1Ot4+BeV+M6fExcdH+4RtZ46wXE1m1Qc2QtpE4dfOGMAabVk6+Lh5GNNdtJu6uWDZXf
VsTXUk5Hr4UuQhGVl8G26Tpwj6ZvxYvO4TgP/DIoIVlY2o8KSXC/Bc11+p1DG5PcsQhUPz12Rflr
BWnzXTYoOA6yD12zVRQGP/sFbJvUK/u/C2ziG6jmfHkXPNYUBhdUOG/ieF2vEpnvcubt7tr3Yg4R
cSXTqMa/wCSdOXgQ5DMLqmeoIsTYY96qIXPks2l9MvUHP0Bb761x/S+tPfvO1RMQURkyuG7riGT4
NJtAk+1F2MsFCWK1buRaDc8mbDB6cHdO58YbG8L5rRqJJIwh76qOPU5kd6g4e/Rggsc8qGak7FYW
3feuMtHtgTEwPSJYZbnJXB3nf2q5ZDJhhKSNAfbGJl+o4NsgCyq7FEgK9cmMYYeWvQ9YCNKoYQ6l
LEszJrf1Mm0tD4dKEg22XphYXGYLfgnncYZdMoexEPMrL5cej1IaKQ4ZF98RpgwhlemMc0/Mqb18
jdAH6Y4PGaGoRzo1WqdhaO/ikmCTrR2yD51mrIYeih9qbZNZzQ5qMWmv6z/jUUJ4dai4Sg8jLJ13
1851tK/k6Nh7h6jU7wm3+j1QE2LsGQRo58sb08PHKyCNw+n/R7Ecc7BmNfwaEa1vpUbKmth6KF48
8q6mrah6fbUWb1GHJqiA/xprqknj9TMwOnflRafFG73Ali56NW9K2/ObrybsOzBIu0t/AVlKzCVO
N5b7rscxsikLHjImnDL7k1cCEo2ZdYo3dbOCt8gQ3HmTKQQr52kBJxrqHpR2tqWAZmjB5dkLZV0d
JVyW+6itab1issBdNplguVTs6FzJwuTc2r3ITbLismZa82rMlAVoYvAwj5g8cNtxIESdI54RRszV
1uZ2Du/HVjfdaaHBEmuZxyO5Y7+ar8ykskxkAW7MYo0bEeyXnGM0XLE7bNHfCm9LclvobEuTja+R
ZGQ+22XOouROVnppuS9Pwg2Gj7ZP4eRcWkfw8csaAZqJOCn2qeWIj0kzoiW17IYXH1feI0548JNm
TKtPy4zpqwBCBodbTKk2Xaezb7A9tqnSEEPyJpgJ/hMu6CrQHZM8lGu1PHbrMvLQl5hjDpFoRLAt
uZuegF184O0B++4hilL/bXFlY73F0k0Zh+sw+lCqXf8o5kZUFmvB1DX6M6EdoiFg2RoF0kJt1/1D
xYNa7cIMCyR72RQUd1nWL3BG/E6AEhSWnkFJfLH3hkgMb5Vfh9lJVCa7fT91jmUkn10GWCY7SBHf
pcS5C4sXwMi0OJIqkX9ijxEzOFyj4Q99LEt7zoimuTa18B/ozinQjxJV+FqXjfWHr6ZZNsjk6jd1
43Q3ys3Cn5Ga5F+lBeP94LauvzVrpKvvoTHSv52gzqQgjVvxph1K+M5om9fmBf7dzzh5TAR2I4mn
+ta8mTB1adAx/srcZlArhbMhjmxEkLVYNMaPUVle0nB052ekt+550KQ1EhyHsuDYNK3VHZ0eIJ7p
NRq8PShCgWJ8QjEElSpjGGntfRnhVtwzpGUR6ZZP5pEAJFyeElv6a18I8Z/bZ8u5z+wSULOCO0ci
uM6PWH/bJ+RqmQLWIF/mycu97q1QjvU+1JV2NwNzx9XuhZUe296y7tF4pubNafDdbQkqHY/03gNi
W/Uon5kS3Y6vLxudBIO3uESdCpHlxjxBiQP6RGSAP4tjWA+hOrhFtnQHb+nGeZfJAXlo1BpfPsb0
lBafrop1fAUYmMd7rRkut+0cHGKLNA8zOH+9VTov0DqiZ+buF/+Qp8Ipjj3GBnUju5xfSjVSMNRW
mifgsTI/ImosruWyjvkj4EOUJ8UaTD/k+3M85bjVZyshpq8Y9l5hhwqcrinWTZ+G3NBNgzts03qF
Fx6WGaDp6Nd+2O6qxfUOtaEsfZ9n9Gl8OkRH5oRkSQ3nLNGOgW8BBWyHJcLljcKBFXG7TCovT1U7
dD8c3dnr6hpr3NmVhKpq3R6fjKSd+ddiCr8gm1+miwrZejdeMRHyNtiru5uc1i+3XR3JaL8SAYmb
Ygaxr0o+VxpTuIF9f6lHaN7axuhqp7Z7wqlefKAhiUpMlhFcIQNQ2r1ai9V84dmA/mkBRgkGWIbW
xSii8XkWSqlLlXU2KU2GQsPD1OPVfietezJQYWDYcPeqCBjifY9BuVqQB9Ue7SkI7sx/Gej5zMre
lOjLMS0DjzsW4kQ8BkhyO9vhV9FzVOwpJmh9lNdjnIGVCXxajKPDH4jF6q/LJWDzgLFQI0KW2d7v
iMW9KQTCV2iI/GHGlJMnTdV56hD5LeLbMVhdqO+o9e5sJvNfpwkXe79G8AtJR1DMfz3rfX6CnCt/
nMJHlZiN4/jFIdLOaOwZQ/fY5NS/wi7CCJ8Lh06Cx83RybJiiN1W7IU4efwmhVj24vAvNtmaXJCi
jmyYpFp9hSGeaQ3eGm4kA98lzUxEJZr29H+MAmjI1OT5MSkXjWpOLkqJ54aSel7Kap59cMpS/Y6D
iD69AcsDwUiQuk42897HlsfN2PZ9Gx30IpC0ZkEzf0Fry+6IeC54wH9eLNfVID05ssxDMBI6vw64
KI34xncGOIZPITvXAi8JQki7qjZz7s72DgMrpszQBNHFBn2r9tUaYzUkgQCNn2dHzk+72uHHoNvh
AZ4WiLyJmvHN8B7XvOVBfcEMg9itGXBJydqFsxBLWVyn3vXEfukzj6Mk0yjtc8TdZ8vnxtnSFqav
JIS3X1Fhe79L25WXdcEPAF3mKRg9TI+/FLu5ry57KWwptUfWvggN5VvlCMrouM1ab8eB/G/0ihni
G35BdlskE+sjb7X+D8Uj8f99AxN1LO02ODIAEKTQKAs3ktU36BBJi5TbvHMd/zNmjRq2MvMbZ+M1
cb4cXbM642mqyubc+KLIN5nVhN4R7lvVm4yoQeIjlFj7Pz5tGPYJOTm8O+kGNeIlBHM9UhAe/GQK
m/mOLa+IzzYrUn8/IkF+UrNXByQR1AX3ecRsu4sEkXyJlONy7043CMaWUxxup97z+EessCn/Fis+
lgPAOI95VNqWfiaTyFMbL5XxJbesG+CWBvLq06f4IxCRCP7vRXgReZT9ZROI1ySc0io4EdXWVJe2
As1+tovOKk7Nqot1m6LoR+DaNDYQETaXUMq2fNTlJO0EmEb9reMY2slrGljEyaaBcGcye8y3JW7z
B0yg2BVZKz3M2sE03+GxhHsPGTycpHXqAUnqEBJM2Ze1N28dey59Lk3KSjdtP4x3TtoX305kPPUZ
5rP9b4YXauRW1F3a7PAe5Q8R8FZ1mNQSo+qjACHeGA7qK2IM1/mP96lOL3WunAfOyZzDWfmTuVMc
CBgaK/4++64CWnPPJUFU8uTDCV6n3Iz/QtRI34Jd8tmQrejt5lX2f6K+yMZd7plmem4QfG9zbLe4
9jtaF5toCOMzZZnZUah6gvXMdL4rHLKCtyGK6mzvpl5Un8Bcm47W7ZjTl99fz4xbU/k2xL0w16os
5CXk2VngrTqwhnSk9uIwAAITGFWV1cZGUY8nj0D4d3u6CR9RosdvTYSPNwmmsPubjbl346AlpWMq
oAZvE8MiF4nnl9k/1UDJoJ4A+6RPA7piy6UyvygZ8H4VEjtmYnGu6VMq0/GPz7z6mNmVYnrwnOnb
t/X0OkvKNxgyB3cfY9H6K3XR11vEY9ZRNH35L9KGhbx0G5PAZjlkqCNddrc5JPa4T70iV1vKm8Uf
FE/qn+XL/sIT0XEj5jJ8rttCpBeH4oMLsSaze8oi0rj3KGexRBITNDyThtyuW4x7GFJa8kTSC9sT
kpuwhvBPFoiHPtFOMLjsQcr/hJSL86PNY88VWIb1OzBSP95lyPOqfUDR6Ejco2h+Gdx9l6KC2BHc
Ug6p87gdIu+o2YCw0fWdwhLizJmzkfKmVlOFtOs70ufGaV/GxoXBbSr1VMNCAg3ZMkLWP6f+et9I
RmjmmSFwT03nxIqpxSnT/eIDVOym0Hb2ZHZF7MVwEIjj0rrblNh9ae0szYLLc3Gs0zQxoOwmAz2V
CPARFAUUVhA0MU6KbYukJH0x400Q7jjcNiRJ9yFyqhQbGPpMeaVUFi7LlbMmimYaaUqraejck8u9
ctdW5L4kRM7pv9PUV69p3yz1uVqa5dqX6fDAHAxZ6XrOgmyy97q7FN0oFmsr7RnCXWu4Ojj9HXxV
/njpGxWv77j/14dQmDZn9XdQTjPMagC3NcJIzivxPIcEIe2tYCULmE8lCol44RQ6y4jb/uCbupr2
FlQjly1COrkjx6C+0vnLS8vV5z2zK3vNMW1JNSGDq2v+6CoNL6vNcZ8w2NbvnSvr+5HYZbXNqtTs
2cIijGyAPCcGXRRMpVIk6dNeFu19xvCABVcF0NZh2K3frfJQTbSr321NkaYPBJqY7A6o0M/lRtci
5s/qxnerzPxzi8mbTxUK7TBXizfuekSEQ6KASwHmi9Cpv52JgoHLIDG8jYlVeLP6qIhY+a/uXNRj
lrFnB087kffT6Plz0ihXhXtGOoYfSYhAmZBN2EGXlQu6RAh6O9vVYyouyg5uViGMfhJBveUiQ7ip
HjfljOwcD5zjgdIakgYT3c6Lvw1vMAzAjJfin8OnviYdSiTzYC1oRa5tGQZfrWldNPoMCHq3enMs
Prjh2ug8U7y3Qp1z+Cb5rDT2sDmw0EP4cj0HJXxMk1jTaKx92zERbo3oOMEbNJ0bgbc/28TIF7EP
czdu5iIaH8DLY16sjrlur0t8qrcE89m9IKeiXBxwoENyWEj9nQaDyd5Qjub93uc5SjdGdaQLRbBb
mPvLQeO8xUCYPw6p0z4jIxrxw7ILRhuyOuL/vGmIylOo8vG7npf8fojGgFCftvavluv7zr+SHCTU
0TlKlaSF3Ri2t6GdpSAvMR7qcQkmEgOmm4tsyYKnQFAFwKVutQChztD3T3WJe54f1mAbi4K56HdR
0XnP6c0Ky8QtvHrHDuvhTu6RZuBgypV4QlyBNG4UmXq4+Y5Oc43UA2ilBuGodY69qYuLrmf1bsLi
wNiEr8ENlpegJR/175LhABvHOKofF+XlzSlPc938TBaof4KFAnJfwVP3R/S54T16dgMz1jl4G2Jg
NWCgNObNr5EOPsH+M9hoZyD3JyCQ50OHuEcSd/GXV7Bw70kPev4qYEE/g3Rt3Qe3lCthNmzAgDNt
UzMFhNWvnWXLj4DDSROzDv1LyS90Q0Vgf7dljjuRXawQf3oVpo6bUNES8WpK/toRyqytY4hSo3xE
+8xJ0LfEHW8kkRkwEiAZOzujPChHtGv2OIfEOVsDu1AHzgydnzlKbo1wiJiDnYOOkFtTuOsXmqJx
3VLAHEXnsgSC3Hieni9dzf21K50y6wincpT7ElRdrs9Rkw7/FMwHXigCVd5vjtaCKIVifuBEZN4K
Cy7nvc5rYGfds62TtoHOYofaKq//5lbLmTsIqeOT7Cf7KV+IXTzavDdZki3l+GAN8TJsYqIXWDL8
nsm/7/QwbtjrsY7CCUxYN23Ch9H6q+bHzokcTOq49M3ObeiqIso7wxfGX5ICfzlBdmcQfX2GEBqQ
AkVO8rhnwjzeZmSlFBtZyvlR0RjwYdXL2r8alyeEp5Q3HlVoWw9vLPBy+AgDpOlYYFfzZhHT8wHU
c/Pud7l6TLOSvwaadLgjmaOjRIeqsjaJG+O/kEtIBsFUyJVbgeUePSTGg2gTSxFdY9toDOAzat8R
3qBQ/Z0XuhFKDTszj24aBnpvk1HxQRll8I+P2/WPXroKFvYe3+pe6HIOjkhs5dmmfVRt3N63Ac0A
BwiGMqh9Nys18xDgrL3RfVzNrMOjivhnlyBYokunlulOZVnXn6ciDWHQImJiNoBIEdAIyAMWWP4T
ICI4erXHB4BLaKR7qthgARlwcZVinbZMsER35IvD27aMWeptyz5HoDvoDAkAUCoja0tsMloB8tLs
3Ywf6IDaogt2FlY+hgJQPrHFYOnUydp4mMld5Yinrk9xYnNEqh3e19zaDAMahU3Rr6uDjyiS+jhN
AeeLrFQm/6vZrQyZO1TOJuMytZ/5ssbqiLbPCxJhuuy1CMbsbcQED3fpx8bfZUWj/wFV8XlFedl/
9pUQsEOYSsIEH5G+g5aHFTB6IYjLcec8OuAt7P4rB2KqCfOIljQZigbfR4pTdNkPapyeVjpm00Q0
KHbJPKnLF1JlVvtAPDuGtDTgazhX6ehMFeeauMUbkz5XoUuy/HOEO7g9F1VIBEHDNN8f2Nrly9Jz
vG8yNGyGfwAoeRdi5Z/2VUPoShIVhMFt3TxOX4ZaSPtqqzo4oQYYig05O9meBOayOi5NbooLojsu
tB4lqzjHhNqqBObM4M+IyQ9ElBQcYCO1vrMJWLM3kR7Vaz958auNidrba16cm+ldWYehLbrswON5
O+UHS3NKD225h9UdUA/NTvjRBzUyw362EDCNHu9kPDjeYeoG9BpV4dTRYVT9EGwnLKX7G12LzwX7
6Q2h9IBCMTiKdj+bKXq2tEL0UXiNqbYxWv3PheSucFuhFX5GiQ7blOI4RopOdaNOhtbxawJRcjTM
s9Z4eiyYkhiRKbYsxq+CRW32URBiL5rJZbuJCfPO7mRiiGP7HrlT32a1kjWAAMnprhM/68Fe8U/s
CM+wMn5u1R8XLFPWBYjWDTYzLvQJaW7pn1IMqsO2anIAU06OKU5wr/3/DO6i4rGWDsBnBzuV2HCN
6WVahkbsh8ohE4F8HNf76UMveog6oyfoeNJz0MzJvrUT3Muh2BRpPDzx5Y0VZEajvmJ6gP+0CHrC
c+imUhztWCwxY7PjNHfuPKwBb5vv/MXeFb5zw5f2bkDxybZb2PGXrS37hXAAtt9eTeAcNcpejXHx
O+761dnUxMkM5zXN7OwAiB3/tEHb5ifbFRnB54Dw1mZyh3bddRQQzXeETrjFloGKObhWo/5Yderl
ibYihYHZym0ELJHPzF6iwRhPdlAbXp+4que9qzARbNsMdH8X+KR6kLdH8S7sf2qFLyQ1YL4IMtS3
+xVoEVDPn72TDQTcQsR4BK/5ZCmeBxq//Q15Y+QczHM/U+onvIgjBMHik+xm6cFHD+DcOTLhixth
bCcPlld0K2GMCO5zrPkfCSvpmxtYTXHETeZ8QRYRzMl4NhHDOTjObgF7szdB1PcKnsvHPFyOJXlz
OT4Z7nIxUjjlj7cMaoTDDHwheu8mIQK4+fWwd6lz6DObbWTN1b+j7Su8pfjl+DR5r2KWfvJHhjeG
Lb4lRWHjuvWW0Jafogv6GdFaSyBKlq/1oxtTCXmYmYJ5wsEF6mcyOhVY5eqBJZQcC3+sCs35EXls
T55kHQIo0j7SoMNunCDFaxwKvvTJ5qO+Vhpq4sRgQnM629RcnhHtiFtj9FgSPepXeYSvNyI4AVM2
9N9ad9zkHBbregmrocErUq9V9IB11jQPANDBZ9hByb1apMBEuwXcjh9oIesi2GJtsUa5lVwPAQ5V
sLKhyLqvGNnjuca8tdwhcxPrwZ3wDR/GSOvxCp+aXgcVlF+iMX3xjAgc3SLP4AJEidOYLaJzqTER
w+iHf10gf3nGMVfIbV9nTBQlX6DC4OkgBet6Zaxz7qTivVyo7zyWwyxfhTJEHIxKTdgIygyfUBQV
1YUPZnyMe6WKHdePqr9kz8yz661i7Q6DXyz36MmJHl9sHfzJS+SFM+83r22m+xwJbJjN1+amrgSB
ip4F8VTYfR1X7jvQ/gnKBQLhuckCxBf4CMrhrozdOdwLq24Oq2ADwqMrOiIp+DYutt2O3YY8tDjY
jdIbo/1Ilip6fZ+0fmwXcmhOkxvpT9I/WygKF/7q2MwkQ+6mnsXmKAmF2C0yNuoa+6b54xdr+RER
GcgOZKfL67JKqe6cGTndjrEmcnaZg355m81rlm5NtKDCzAlk4t3I0GqBLNswRSyC8Ptz5CAjrCmr
zokPWi8zAULDQcVZ6W34/MoRb28287Aq3TxXlpysN+TFtO/Gkq62u5BOzHSH+jiP4cwES5I9TU11
ZIcr9X1vdf2jmN123I1mGgtUCjL3dzbxl39KlFnFPuxjMxwgV3LKbWMWrrl1UHlAktRchKslx90Q
d+2d66rWI0cmXKtDn84Ob7GPipe9w6qHfyaeUV+1PhmAWNDj6LAiZ8wT9gmHfXK1a5fwx9Koj5k7
CbmHbZk6wSDUwJ6Byc+4rDxZE3sRDm2CpNWdH5kHnXZDJiRAblQq/+xIBN6nUaupOLV8F8AESF/b
O5Sg07RbUTHdl9GY+dfJlHF5P83FDBld9vMB+WjxPVlWKCjtknxptrM6J9Azwp6coLm94L3l/zb5
2M0PcL+h3vdV3cfn2cIJCHkwYQKHWjPZzibukyCs3hPvlvIHkJA1MFz/4QLYQ26OxDYaFBFuBb++
edQsqoki0wjyAlfYSJA3J7OvfRtnEzllQejvWnK+ORIMU9febsGMSCwimG91rekbtYb/WyqN/zqq
JbZjV6nlHt9b/s0U0tY327vZxtOM/u92lm9ZfWZY2XzOnpWW4LuIN0AEhRauhGRr9A95ZcUXSxYE
Usq8dwjBAPI73GI95duozwZaOUw1vBSTYq8zuZs+lZ2tvieD/5gkB4yFu9LuqX7N6xVQw45sMuFD
0M6YLAeHmK2IQ4OLCHvDe153KjqnmRre12ZdXwjRIH+BafwHs5Ti8AnpNyaEoY+Pbo96i7CedXkV
ZeffxAwLisCAp+upd3N5pFIre2RtgoAKDMb5c+X37Em31DG1IR6MGAVP25ZMIjPa4ak1pf4eugmL
pKOx1ZNH2+FdikAflqPAjdC+txUhtPtbQdg/v5zNcG54dw+4lVNzmU1T/oIo9gJxGb1nPjINQ/wo
HpTfeMQtBZKH0pf3N2PwHqPa7XaE0qk40W5aH2IZZ9RE1QAh51nKyob0Wx1wWx+nAqqZtnwgqyyr
Hgip4ShWY8mUG7hAvtuuYmW8LbFjeo4ExOJOOGuodkLHZNb6DT66xCNOFn0m7nbzoHjT/no6Nt9d
qNI7gn8EqubJoAfp286+5ciz2TDbB+W6W6PcfiIHGumTjqv2CXUEFHfP13zsiQKDwGdH/CvQv5db
ZLwEO5McS/z6mrZ2ubNKN/jly9L2piGDOz95xeyA1rTEIG5Svyr9C1fdkB3II/LyAy5KvgL+l+Mx
kk3FzeS7YX+XIonuoeWXlEewb6KPnBlFHzNBjLXdNNaPL9JyPa7NUDj7WQ6rurlp6icUr2Cx3mSZ
f4KEIBeZhll/65qYvXviW7S7z0dh/iPIPv9hn5kfCqSNT96ksP01ld2+l5HtvnHoxQ/FUJs/MT7J
YZdZcYRFvvZwa03OR8Yg+e6v6zQlGTkIhjVtlbSbk4N9KlE1oYgrhMd1LhbTb0v2DFztUYTq37QD
scypl/rXCpm9xREqh//Yl2Evq6mw/xVoNP+Ogxt+inakL8KWhB2xbGf+S+UMCKMUHb5cU2UwXcjH
CtxNBTChxCeUWJ2elMqiaVcDe3kbiXlZ70G5rJc1Lda/jtBabymo9j+ByXnMKSViUyJ4Vj8u5BgQ
YUBgC9Q3cqSrlwGEJwwxDqNSYxcPVoceM4lNpqZdbAUVyBlc0LbXRTRAqMNAIFd1ph9vkdUj5b4p
KmeuMJKqUq9HOJfSuLzxw2mWd2RxijczMhdYY5VSJDvOQJcigmeb/LCxNmnsxsFDtMY2qZu9Lz4D
fA5PqHfyfFMiR6WAtKFFniysdDjCiGDjbzor+qBJNbS3FjPgHjCTLKKhGgkboeRpzvcNNx66AbR4
G9xRWu7whIFj+jVRbM/I7QVeOdJEcJ+1A8z1fKMiGkherBYV/qJpdWxzyJEV3BIB+oqdq4ADTnof
bpDkMMRjZ+ILnYNLgWt37UNJ4APyHMs5VPZMv1IKAOmiDm+D+n0IiM5C08zPftJBf4vOrfmNlk6b
76wgQAfibrLbM7OUupOTsQnYmKf2ZwksceeA0QDlQ5Dfu6XTDvtoiVFWl7yw7h0w4Sq3vtvGnLou
N/aDvSCZ2K11YdX7thqiD3YDatmEJm4xgVjiLi2WlQi/TmpDWAwT4LSvo5WxO3UjpW/cclZs/QlH
w9aTzo3mtfz0bQmW6tc0TOm/vs28tyeJ1B4udUfATULIHxn5YweLmHhyVcGuoTZygmMAOknywvPf
prxV8A2RA7YvuwILOXxQ+70Eaz2Tzlj207bA7DompJF1Pj30TvBTo/G76KUXvzdhUZbYIzsBpw/o
QzKQLnjzHCHZJxJ2iV/sOhvLx8mKhvxS9G2AkQ8TP6+jxvTaKSWxRenMHGpqXwkU9eKK/dNa168C
SIfwO6XtvcoC4wHpRB76QEOQ8n3akaOT0N7eV8cp9EG08KMJnaTG8l8K4oK/TUAmMhEu8XQtY51m
G9/tOWHTgvd37+dIFfaV9hc/WdxWPZC2C39vkc9CfuwsPoLe7b8MMeQoahzG0EMUjOJH0mZUPXDb
qgfMTFR396mwh52lU4FQusKgyB+QSfBPUrrP0WTkK/En8FFE5um31uso6MQONP5HQlenkpGCxh/t
KZFuiZ2AyCDxLHo0VZAzHXDakmXXefI35hUk/dcZJayTNwV3EwMwHqV8CP+ribAdyZsiOyepWAXD
hBQmDoGmEtOE417jp4uhXc9rx7jB6jUzGZDNE3wHPRLvXmqdbpwq5fZQrg7vUZ9jcEGJFH+gKc+P
ji5I49H1hBVZ+gRy7/g+kIQQWG4Q7MxReKPZctQWttuVzVXUrfOfQhPQnmICI2syynvxTbOH5W6W
rHGxjDaBkQeBWv3Bi+baHGInXcdNpeE2dwtNOuKA6m55CKJ5wLYyZ/a8rUu//VdlWfGZImR884J4
Juht1rxM37QZivpA9tPQJ0EtMoHYZhieCvoi0qPUZVmc0DowUyOyM6fIUzYhUsjHP+amiD4iovWZ
X8ZxRvZSj6RM2+v4r6hdpvXV9Kj3Ko+VE0Gk/7pGXgiYSSwXNkSfqhU4GFPmV8uy/TcrrvACW6VX
3do8wbgHEgwCtBK1DtATAzndxgD6ndWLb1YOxbbFaQfb2Y/9Phgb/3PI2gB7ubO6r8GKoJDGhEzs
JDw1Sg2yNRy4Z4/tlHco98kbxWixRY4cYrps8QcmAkK02NlLCMzkjUTeJlnN0brNwcB2E/lMA6cN
TP3/ODuPXbmRbU2/ysUdH6KDDNqL7h5kMt02qi1vJkRJJdF7z6fvj+qJkkkkseugRkfAjoxgxIoV
a/1m31mAvt+AA2nQK6MJhLK1gAShhXvGcsqDaPs4+eCjNOIhcz3QfAQ76XQH9HbhHXhmPNCO8+wx
PXMhh75LOURPzlKCpjsUWie/o/1bhedCBICxA6uRT6jZd7HbguAnuuv4QbDZFPlFrXzzg8fb1j7I
VJ0SIErQ21xpgeVwQe2QpsJgzJ8G7FI+peAhvrd5pWS0/mz9Y1qPHSoZcK8pT/iF+gXt+eSd3VUj
0wfl9ewgRVHho/wYJ+NDKczZRIci/K+M2DqCeMsDGzHFrqDmjgQ2vhqWPXxMu3b4Uk6A3RU7ioEg
11P3WIUDNWapixAtXPDdHxNweNrjgAcBvDByrFlWAJrVCU+m6kXtNDZID6Tuw1jIHLvCnFUCMwR9
GZHGHjwV2uJQMEyQnMoRgBG6Ug0miO+Rn/O1b4ZZUzPvsf56ExDFf+iqr41HM0Kc+lmBXUKteHTs
iPCKwjvFwFTaL3oSQD9oIXCUh0kLoFVGwShH1weCeeFGaRMESXOQ07WiG+/a1Gi5yRIupwIOabsL
tVKJySfN6sHsQsdxoyywSFJQiJEHa2i6b5M1yk9qMGaaW9OVxaOrK222tY+hnctKj1SPM0g1EthR
+jgaQgqKLI7XfA166NtP5CvjA/xlrTlWkpq+T0iAYk/7Hj1w6Lz5C9hPnqi0boOPHV6hIL5bX0Yu
7SCbwrxHzcPlSRV/UdD7KPdIVo7WsaDH+yULanNAfEYZHv5T8jDhNUSXyUoMbhmRI9TRVSUi5v8p
A6fvyyzBicaWqXiq8BH5LtUgogqcCnonnQc3AWnuUv7wG0in0NCAr6FT0PvvCoOODq4uEeW+LEWj
gTKMaAC6tOgCfqM03tovZRVk7TOtbI0cPq9874PaDmJytXDSL3CNwhSmTRlku/84vZRjRm7ngq2J
HukrOOiGs9Xj43/UgopFQYHQDSzP/IdeXfMxk1E4J1DAsATM5M//mSbIjKKTsH/NWvNIawVgRQV0
K7WQIjWP/4E82TjC8pJDbmqB3AsuzwcRY8JzjsAwjxu2UCt+Rtrsq8ZfsQRCFbPn0B/OWKrwEXeR
RbMHkzSiNGUAcjkOfTPI89D6ydMExu7b6MXjxaZw4P73f/2v//u/fwz/4//MX/6/Jeh/ZW36kodU
vv7Pf69ZDOn0vknmdV046sLrsCensYh1PH1gdwBdQpKWcp7zeH+UNdskpPJ0QI0gTBx7YQHoR2OF
ZRCvJ0WjuYoK4y+lbao3vDOGh/sjzR5aV8anxAlQ57qQvH0MFvR6Mfso8HM0tbCUrZTwsZ9a7cRl
2u91BV8II5V/V2aPwDkGG4+10f64P/g8jcXg8zdULR2rV5Ou9PXgZdD5MTx8vCOyKroUIsSvEqmO
Y+03MAT1LkCDJ04O9we9WVu6fnT+GE4AqNOcxRecxqJvAgPU21S3xSchEcbOilL5Czn88LWeikzM
MXRpS/R98C9bfEaaZUODvwEEs6Koj5nlZC5U1cYdPFyVXjsrXaWmohqWjjKhKRYmX7qndQUa+IhN
Wub7yomS50GWv/S0S9+8fiDekjou9CrLKBambIlqGgCbUAtAJ7feDVQE/tKIqkd64LAz7491YwDH
ZHQbE0gHnz0bqu71/oBhi+FK6uh7C7VRtKRHbRfLnIYFKOEdhhjdaw/3PJ4zfy7iigZX7nq8qGh8
hM4YrwKNf0LzUTno7ZS+ffWs8PXUHJoUgtKGvvhUaelP3OY2CSd2ZHsvj5wjhFGUcRuB+InszQ1f
xNsNj7S2BbfX0Sw6QssjrirwYFMBBi8Rbb3XDJNmbok8kd7b06dXTw12pWaw3y3WUF98sG4uDaQh
dhNTlpgfo6Kl4WAV+q8GgcITeNXgtXHS0nE+B8tHeYADps1T/+MqUPAD4IIERacgxnue/JyMHAjV
ntt7y49xZRXZFljYIdGkw45ZfDU0DpqZuIDgDDqgZwxdOAFUZ/Zw19oNg8n1oVCinf9z2PnXs9I8
mClwiOazrJc7RQvFxQNAWCmRvhGgVg6YJGYQC4HaEv0X36vQABkOAVOpwDHA0OWB3ftDdAqMHsW1
qYxeH6UYzxG6aRoOS7mIvXh99EnnsBUzXJBPQy99V8cz7NTU0a/7O3F1DTVHIjViC4sL+3oNIfnj
nWNBDI8r2vJT63uHKsegPhr86t9MSkKnFCyhacjFUD4pva6GA1Gq19DJQyngYnjQLhB+sDZcI29v
a/ydkfWkrwZAEU/b61kBJQd04yEpjBZOBpi5RzXn6JOP05DHLvRXX1XA9RpNoQsygUt+GB3Jg/df
LK0tbEdXbVvaS4P2nMd7Vg3oPGieUuKBBNucYmV1FnYfbQTk33/rOkOAvywwsTAF3V9NXaQnwk+b
nIaY3GdTFnxRKjo4u2bA2qgAZfaXCJL4Jawq/ZHmWP2EGZ74iyt3OtBqty9AcayfY1x0P4FlZzbv
e7BZdPfjcxSqFHcV6C8bF9Z8Mu/93MX3URRgqrFpy31Mv8LPAjqw3oD1AUYXB+TaxT4dmxCtYYRC
7n+T33nnvZG1652BMgoUl56Ra8QbATygLJfaf5kUzvalanaPzgwJoEjwy6tk9STCNDiXrbfxK9YO
HcGf72XOgcue//2PcAx5SI8k6B6YfmhLeiEa4zVw/wsi4eXGUPOhupkvAgqccGDAprk4dJRcohbq
nr73mm8GGM0TTZmMti46sgUiQvdXd20wORuLgvSA/qAtch6niBt91r+l7Zj56j5X9eJJsaLqZPRD
Qi1eh3W2MT91bS1tKgVkJJppaUs3YweONVkEHpwIuNRo++JFAALbKy4W6fplxO0LMIpmHpEL7F8K
bgo6XHgCHCiNRB8VzTEfR1DfpQt/RhxLiuWn+2syXw2LDwCpWEU+xabWxxVy/a2zeflzJLRAxUGs
tEvw9jqtt8P9UVZWgWvJIaHlgtKEWGxrbxroviJ7sK9HgaSujkCKZWg7uPfj8f5IK6GV8K1ysWus
uDQXezfpZQfajtyP7lB1mYLMuxR0d/aUUeYWhJmduloN0IJ0lCecQ6rXB1USamKdSc2bqLrYYukA
8zPsA2PvKLnytjEF3AoxFvkTlOvky/2prmxnA4tjnZcCG0tdPqBBSMIBLhkLoPDsAiDxqaVOB5p6
KiGWYX22sbYrX9HkZuQTYtBt0M273iuY6CDmaVDSB7RWP5R9jPZf0dhPlWY7G0PNf2qxLRnKUTXS
Gl7OSwtnXHpqjIE8LuPEogWU1GGLRGkYIAKOqdqh14X2jDOWshEhVmdoa7ZpgLkxDHU+LX9EPkCc
VYQ6E4pokC6O1DlBkRRoosPqyM+v/np0JtAj5wzbFnKj10OZClry0EtJcidPvNfLIqJvAO74DKsy
dsDhdaW2EYxWZ+eYvCq581XLXszOkI1KDGTDCN9vyoOCqNgzyiZG5IZQy1//XGEV+YSmbWqSDPh6
fg0PJ9TgWEqUVUyQRuQ5Fn7dh6oA3nl/KdfmReSyHU3HDtaSi3nFyGjn4I+NPYQzA4Mh1IeVBI/a
FvDhxgZZu6DnE8DjgZIOXM/FtODqC7NtmRYmT5a/L+y8M4AJWPkZYX0FDeMAyeGkd7Ked9rY/6yq
srvg5VM9TK1Kcv76mZvcZTTPCaqGsQg3dYIrlNWjk4nprnVuYUAdB6f+2PaQYv/FSI6DHhb4Hm6L
ORj9cTJ4vWFQyi8gW9QwFIAehtSRBu4VR7yNNV47+9b8PsNVjb6vvbgs6qEColUDpyiA+17QY6TL
hnuVW9HDeUA4WrlATbT/xXHkfQH/lshNjUJez8+30HkcEc4GUZz4MG2BYaSBqX4d9fRcTI638eJd
nSPtI0snxULPcvHhcjgOtjai2+SFefvWCvVojwfPdEZRI36CJYjlBFqFr38mErvlDK1SSevMxRwn
JOjA1yHdnoBVVQ8zaRScYGNpbxzG/m6EQfj1/q5Zm6Zt2exNdqhJtLteVZTQdG9Ax2Nvjkb9cZgQ
Gq9y4KwRjqSf+sBOntpeGf+5P+haOKCujKKow3NONxbhQFSZVeo9SglQYQY3H5VxbyYKBAG6xadX
D0Xdk5oMVcG5CLRYUVy2Z6YZvQPov6obUK18oqwcH5PS6zZuxJVZUSaH5iQs3ozkONdL2UJfgpRV
oxTrCHGMQVbSC0lM5K/tX/cnNf+lxd0LzY9NSf5ENUYsPtogPK+OC7XeS2AlbypMqwe4nhkenffH
mff4zTiSRzBUOcGUFqHUtsosjpC2Be9SOWfOSn4yh9rEd1wiODWZ1kfZgVkouA4xQbDi7/eHnyPW
cnhLmABLaJSZFIWuF9SustbwLcmJF0b/3vLE9A5UN5KldpcdyzFTNiquK2fBwuuUCjk1LmkvI2gL
NtEKYlqK9uTDPEpz62cuan8f0t5HwGS2pwQC+e7VkyRmI/8ipRSCh8T1JJE+RrQfrPa+cxCny1GJ
+MukO31EDxJNE16UG9/096otVpVLkf1pS4MzaC2Ct5P0I23SGmG1No6/G0Fq/ZhD/HdhQemEO1Wh
z64GQwCFaYL0AZrL/5BSgTTd+xO/XW3DMh0yCkmWhbP44rhA5kC+KaRQKkxFe4tpYvKLlgQOqBAQ
HpFKMKzdCMFG390f9nZTGRbHlPlDC0G0YT7Ff1yTJvrCoY2pEv6FOI7F2Sxlgs3kBT7LTzZhuDHL
1eFUe+4xOarDpXk9HJKFKtQlQE6zBuAHcDz6pUrgxQ/KACk7yJGZe/X85hXF5wsSvMocrwe0zVmV
OO9r6D8KbclIps37qdXNS2R4PQaaebMxw5XviKEbY1rcI6Sti4tSll2Y4rIE9dNJ63MoC9TrsXZw
Fc+Lz0GgeJdJUbS/7s9yjjzXm5iaPvGcJw6vOJ5X17OkQJvTRuKo4ukBuqkaMBmMyXgstSj+MYOy
/CdqavwDIBltnJ/bKD+PbJIZ8B43gV9dj6yjLDRWpcGFiX7pgdazdamkrT2h85NvtAxX9g4VXFVS
laOUSxC8HkrxtKgIdB2IQ4FmYzWM0wFuNWDnqXifezh531/T1ZnxBakrga7TjcWtEqdWoEwh0BMo
ztkxJ4ME5u8pR6Rzko1FXPt8KgUex3RoOwlrsUkjbYDjkc76MRMEwK5S/IOO7g4K3/ITjV/thKDR
bJMwKBtZ3RxUrvcN+RVD2g5pJCu62KxxP+JMlFYNFBDqSwouRceQwsfGkbj9cLw/KB+zLwk1N2ew
U9Ekgfjd7Os6QlIHUoCLCE1xRKkTxSGcYTaWU513wnJa1vw4o/OkkR0vjkMlCkSSG9nQdCr1N1HC
CzKIMkzNdFmGuLZ41UkUNWQBU6TnskyRKg2d5tB0vkTWoy+fBaJqH+9vp9tvbKLfp1HKo/PMDbLY
TiCvfSh4fOM6TVCH6AiyX/y4GU7oBJmfmwYm5jkaYBe64LgBWd4ffeUTOLwzyfr4H7yNRZh3LHOA
l1vS2K+nbz7yxzReMJkeoTQRAo/3B7vNk4hCKm1azo0htWX7eTbFRRARdwoBtPuMIRciO9bUn70U
y1wKa9Yl91PEJNumiQ4GUITX14MtDhHj8ytMBNkX5ymhRCoQeGr3dhz9w4Oofsah3UNINtbf3p/q
7QFiJBIyKKTc3cz3Oia1JdZ8sQHeRhsyGMdl0JxC2p0bG3plFDIwHphzakBPYvH1SsVBRlt4LOjk
QPvF/OdB0ZBKvT+X24BnzSXIeTbQW9gu13PJ0axFSXpAnnWW8xoD2V1MNfoi+2k6/YuRTDI8ycuO
qtkik+0QLYO90mPsChgZP1PfekgRH0bvQyaX+0Ot7EVq5zxCVFSq6awvP1BgY0tjztox+D7WsCRa
46gPWv+satTrd6ms4w/pCG+vtrryc92br68koz4HZEgDoGDS6VycewR6qe+kwKgwL8yeaIdPh7xH
lzIWg364P9e1D/gbtOD8/nzLhiAaMF1rtVqPHE8JTSqGTAb3PXpB7XCrMzEv23WExR2XGc1AFoGg
9GJH2h4mVeoI27KUk3yP3l3xuVBM7bOmgO/ddY3tuGme5a++rhgV5BoPSpXa2fJjItczDImvd/sB
KOUjxkqFq/aO8S/OAQZ31AFnPAGN3Otz0I8YQwsdiXYYh+iCThKtVjlVe7z8Xl+kYiq8J4kfNFap
CF4PpWowlgFZA3uysCyxEGk94IRn7HyJHMvrN8dcS5lBBHTAjcWZ06oaU6BOdvvSq8fT5KCMHdAo
Pibd8P3+SGvRikYc18wMr6I5fT0ps5GpMyW4bZRV0V6aihdyZoP0vz/K2mbnQpUG3FpUMY1FtCqk
R+kvgntZ2tiGoMqPFHRllOepybuNy/NmKCZBVs1LGJMvECaLLGlCZ6k2W7xdhdFZJ+xRxnPZt9QY
YCEd7s/q5lzNQ7FyJkVSMl19cXMpGHnDK0LuKM5S/wz82UeCqAle8GSrvzqdDiU1wrEj35jhyrAm
WS72QnQRuGaWUZJWNvugwAuTK4CsuvmCbaJ6StJY+4nkqp0jAmWUrz1nPBj+HHSx+Q2kcFI/GCa0
7HLIaRoGO6hyNMcx7Lvz/WVd+YJ08hxmKIHQiBsoUsgTSEMzYV8gvPkAYhllTgs/NwDg+sY5u8nz
5lkBnaRdy1oCmLje/R7gklAO8WzMmQxYsyHtqksEeIAvKKei08xv5GHx+8GqN47dzU23GHixddB0
AVavB9O+adT+yDsQ9aLQgKqpTlHxgNp64KLkBQMf8+EnGsvpxoFc3UNcBhx8OihUpq8njsje1FQO
ViciwIRqFwpkLV0/SLInD4mACIpGiTLIiMTFxhW/PrA00J2ii0bGeT1wZalIsOK0RZcv7j6h+lH+
rWFDdIIKY7mlsKZTjAnk6w/q3COnGsj1BxBssdp9oThq5uXzbAHx7ylZ1elT22RZ/2PqMuWlC+pI
oYKbVz/ub+Wb6AqsiFcw1VsKKBJ43fVszXzSyxEFnD3yC8oEm6QFFY9jsfXh9eOQdErSTQcw6bL3
xnWhlXYFf9qkDDU76oyV9xgE8FY2Pt/ahAitVC44chgwLiYUNpOlJ14sZk1kzFtz/Bemutvqz65E
AOvPURbHMojRaEf4Q+yRA2lOlumh4h44swqR9eqSCF+IZJ0eCeRMGjSL6wIdqTLtAg3QjZlrXwNl
VN9qrUW3CzyRe/8jrWx9i6QW13pz7j0vcXQY5dhOlnhij+IbantoVqIK3o+XqhP22cdZd9chzr7x
wVYiHPmKadI+UBHfNBeZhLACS8FkS0ViLq1+UHn5G0XE6U1PTHiEgp+5xjR7yzkWovL3p7v2Ec25
wkU1gXr/cqtgduc3acwuaVNzPEFLx4gxguWnobWzcTmt7UqydmBvVEbMG7CsQ6+n8g0kQiiA56dc
5KVrUVTYiJlzlLhKo9kqFAuB8FmwF+1l59DSkfwsJ1zcgFePqEda5WX2uz2Ws91lX47aRkNtbQHn
isgM7rR4HS9itDNgGYfNl7avjCw95EE7HnH+Gk/wGrfqoKtDWQQQQbpu8Jy8jlOihAlFs0nbl5AS
D0RLhAkxKEN30tqCyK6uIrcfdUVKg7QqroeKQ9D6qZVo+xpPzAskBv1S4J7yMMBc/Ks3pH+6vw3X
Th2fjMiokanR3roeD+eEqGlMpiZl9TOGrngOG1hzMQ65boNhBObVU74x5tocefL8LptTU1lCBgoA
7342EPZHpxH7SS3jyB3LPs3g0OPDiAh19nR/lredETanw9UGeobgAl/2eppGbmIIMDoE5shpw10S
/pa8Hhz1GCOfjHAdqmHEOfsYBgZqdPAN1aOXC2hm93/IWrxh3jzhgX3RpFnE09hS8YkKQvBvka29
KBiyCDAaZn+inNb/yPLGgLqELH1XV3ILDnc7NuefAIuRH+V8aknXa1Aovjl0o4ddVx6VbqvrQ4xO
3k5zjnCTarfUg/7QpLVyuD/l2+jDsIbKXtZnTNbyoQthn7rWfLHjra4frDHynmO07873R7k9ovMA
oL15SXNTiOXkYnsaMZIbwNJ6BoHHx0wLuZfjUJSfXz2SpRMF5jc1OdoymcAXnSLdYGmwE6V2cOIp
OPW2U57UqTc3JnV7OGmkz8Bd2wSMcQMy883QULI6BJrvIKsusxz1cKEgS5XZ3hFArILUQL0FVLo9
nfSdAYXy3uUxShvkepu0FmTu1gDEB3czPOsl3rYVNnPnoYF5W4fgiF+7nnM5iec870R6Tcv1zLo4
rvGfQiYrmFq4vkNFZMh5eDyl4Gs2NuPtGbgebN5Gf7QIi9YL+n5GEFlVgxC1XaMV4bfSFZPRY9UL
b9/KCfEprt4b9Z6VEKQB+0JMAez5nOgsIm0ujMbw6X3ScY+sZ2wMu70S6F8yxcCtqED2FGFS7GMH
JEzLCsdjI9W6jTB4+2lNLkwIVTO7hAAw77c/Zp+Hjh00Qh3dsVKcB6Uf/dOYWN45TssJhaFxK6W7
PZSMRx8aGgsDUoG5Hi9BwhEJIGfESUdznqk4D5ihBdL19Xar2HD7YS1BkNFUzeRZDBHjeijUZIYJ
rYzeNYqqQ9Wwq5uPoYNmu9o2cQtleDC+YbxSPfq4sW9sqttlZWw+KshmncrKkmKVjCp6qkPeuzZW
4c89DJpzRkEW3SutPgVCbTcy5dtlnfNGGsGkPzYYRnk9VxxzBsUMrR5DxJLg7UTDDjkNjE5F9eX+
2fzd8rxO6qwZ4MrVSWtt7nldD5UElUPF3h9drGORaexT8ES7SscqFaifbD91aGa9mCjt/AUqd0Tr
P6I5spsFovEowGB31yepudE7vb1QLI0ALEia56tsiQJEPKoVwIhRUfEEpoPI+QR72Wfjr/tzn6/i
xdThcRlzokIJ4CYOwhPHdUvVUVfwaxSEoLqLPaCfMjyp+I6CTZMAHGBK2S5ynY3cpSO6efd/wsqH
pugyj06xDjGIedP/cV51x0M7NrbZ1IaIn0gRmrOoDPEAYF5uPIRWh6KfBgWHmA/y93qoOpJkIbXa
u9qkNHihZYGq74O6RvHZkn278fhZCYYUi3lwSZBw83tvMbOg40sIJEtQQuqVbN9qKnxpNHUeJJTV
fdeo8NblGJ5gCdtv6qnyX/xJ3eJ7rn1haKx0iGxg3DCClnNGQ1BT8wF/IVV9GjWJT0xI5S5LJ/QK
cYNF6VJT3CSB308W0364/3VXh+dcETwM9vPywasntRfEBA5XVWMDDUqVhnLcQYu2I2NALxF8PCDr
FpWHAptYxXo13trmG9BYnklB8+tw8Q0aE2hHO1SD63dp8b3AsfAkvdbY9W3ZbhzZlQjJxcNehhNK
VWRJavHV1m60qR+QSYmR0sBB+dwPgLyRuglRvdGa0/2lXdvNAI/o3NLJVEmerr9shClmrFtsr7Jz
hg8mA7gwHJvHqAi3kBxr0WgujszpEliv5U5uWoFxZAjWMZaFll+CzEZuCSM0jAfuz2kOtYt4RI2C
exvOKwzbJeXVSsau8HNuuLyU9iPmqMbBy5Ehyttmet8YiF4jt+Uc7g+6spBc3HM9ZkZWaL/RCX9E
IHROrd6PEdQz/aLHRAyvILeQs0lQVSP+tREWfiPilnOkxw7cCBbJzD+4/m4jwOM0EyOWzaCPexW9
88zB8G/KhHWcyk6dDr0XNjm6y+n4HVEGA2155FYR/C1nOZqeCmm/a0SEHGiMq8Ub8NnNeKInqvrH
vkVKfkJr41srLAxmkW7jG2EbY05vFdVXvJ1R+Z19QKl9aB4iLcyfmbifoMysvZozyl6R5DukRw5M
B21RdsqCvEoso0WUD1XM9yLvH/weuUU8tKyHRMdK4dVfETocr01AsgYFk/kr//EVEfbr6iRJdJ64
rfPFbiz/KUeg4KvUumkjzV3ZMDDobRijgAmgjyyGqvsSnaWg1d1SpvZ7ZGLSx0YY2dkcEDq8P6uV
AzE3sqjKmCQnN9lsWwfwyVqGohE+PJJc267aTMFDlNCgg3epPWmYH23MbyWSkVzS52QlaaHpiy8n
J62yPCTJ3DQzs7ehFV6wsSAJq3qQ8U2zhTFcm+Ofwy0ORJbMT2rqGu6E35VzbmwfwTUxYZa4c2qu
qo4OKU40eiEO9xd37TsikYlmAK9PSqSLHDNEOhW5QYq8/TiIrzHVmi+l8MuPSZxOL/eHmu+ZxaGn
w8ILQQdWBapnMcdaRfXEp0XnluMkDhQRMfNu5S9MdjDxGhRtn2MA86usaVDcH3hlcRnYArrJx1Qh
5VwfCyNCR6vzatWNGwsdnl5TPoCa+pW3onszNOAqzVHNNtZ1Zf84FH6o+NJ3J8YtJtvbBdLJFmN2
XmVzUSBQ8pwCAox2tYZLUzba1vH+LFe+JDRxMQNG6LZQoL2eZY0smNNOCJj2aCF9VUVTvxn1CAtf
Wnkb78u1BZ1J3HxNgjhlruuhlAR6WIrkA7KjjUAdtKl6u3lrNZlFH6TRtL1W2fZLX8AWev0coTZK
iQYTmZQxr/ofAS4sKf1Ikki38jwshBpUUj+UiVIhr+ak1UYys7agbFYKinO2TCS4HqyytCYOaa67
WebZn2U+5hhLhJhGmHY4buSIa2fDmK9DEPqARZaImxj7vgYLGNW1HK+q8YFTu8cusQ3UuniIUo6Z
IwFNL+2AKkC7AZpfSVAdAD/kGlSHGX2RIBJbp6isdKwNjELpLqOV+GfLQ2t+X44+OLEm0fR3qSfN
D2lntL+ymvrU/e+6Nn0qlTOKns4kP+R6qfEFtYy+LqVrxiky7UltRMNJzxPj7ySuxMXAdPwQgPxz
65FH2sbga9OnXgPaaWaU3uAXpDa0Q272ErGwIEsOoyX9ErFLrXwfO0Bp9dyLHzEMMF2eq90BKvwW
3mtto/G8RYFhVhXiMr2efUzXvVJQHQLRKTOEcBuxCwtHPyvIc/yLIAFDeEbPkx/cJOiBGkeBhV65
m/YBeo6B3Z5SPF4vaYHTyf1vuhYBGQLQEw94MsvF8dH8TEXmLJIufvXS3/eUT35mPZDkHd4u/WOH
XfPrh0RqgfNDjRFcMto01wvpG3mBVlg1EZf67qWFM3nAtxPzGv7f4e/CQ7fs/hxvA6GNrhXqErNO
0izxcz0gAuOViVDg5CaqFn0Br4HKlaeou1hg55Til7hDhnnYiL6/747rixSysaSLM4s9UBpZnJZB
E3hAx92IAqgvcnfoBvWx1w3v7x5W+fvEG4Onxq9RxB6LzDw3adQ/xzgen8bOEf/cX4DbrUsWSNpA
Tx+6201ftUPlFJEIhcofZgAfBDTi7xl4weciK7PP94e6PaZkgTOYiSuVV9EyfdAkveGoiia3RW37
MKSacwjwqz0UaW18cLw2PYg+rHbcrta5TgfvcH/42+08J6FECDqs5EpL2LkPU9qkHIYqBiKKGaoN
MRJ5EagGkjOtKp+6zqk2PvTK7lLljJygDAYK3V7cdjYs6Q7DwtFVZ1pGl5jVQbaKc8CmZfqOB1J5
ijXr7f1p3kZiFJyp0tvcsmSay9IxJmXq0JZIFFZ1GH5MUu2l9uz8HZFQOat9gOYoj3/XJhneCBdr
O4ngB1YYFDZv0MVk/RTTTieIBdar6B81g+Y/KgnY/riJ/Y2L/RZrb9tkLkAr8PthJy0Lq3XTVklv
YHAhAYUCqO0jFOZjjATtysvfsHn6XYLFrBtp/XCxVH98F5J3fUBuFS/UJomftdLyz/cXfu1j07Sk
Wg8MiwxgcahxF4swMyCUhBNkA0xBbcDoGDf5ew97C8yVEBq+ZI6B7tv9gde+OKkU1Rr4ciCotesY
FuWYeUVDP7l1UfRPGAZpn3BrTS52LdN/xqESxxzBg6Ma6/3G/l47UoQvEOIa72NK3Ncjqzn6WF6J
bjL1/ubNUKs5c1WVz+hiNQ9V4HsbEWRti3GIOVMGWFw6X9fjpQB1eyvEnhL6aHscUKXek/phFDHY
+cbFMH+tRYgmVrGadNyJV8uKbp5ixDs7ZCKROzRvaVDoCM43/cdXfzrqNfObiroU+fDizJSIAI52
HY24d6ZDucev0LqUGYI5qhIXRyQ3qSLVYYO7KCwPZWPfrGxYMjXYv+TIPK2WOGDKuWVXU61yJ38q
cM8qy4tR9NqbFmuyR8rl7W5Qh/z1UZh0grt9Biuxdxaf0KDlb4RhNiuo1ni66jqWG/hCH0VnfLTj
UDvdX+DfeIHldwStS/6C7IHBrXu9ZSRqtlqMuaNLozTeI/4cH7CqHI9Tb5hvC9nm31SUn90Rz5TD
IHBFPFSVME94aMYfwrZAtx5FSX3vlDyKNn7aym6m3U60pYqPG/uyIEkqRx+zbkbXzC3tJXaU6WJ1
bfke6Fv23ccV7iBG5FTjvgq+FLwaf0RY/ghEI/X8iONleJjwD3hqiEVnEUf9xu5YqfxTPKFvNb+C
dar/i3gGIbyYLNkNbm/kNdI6Rd8nbojMztdaSMU6Wgo+qQ8mKhk/erD//j73M/GENjNKBBsrtRJn
OIGqoHFHUxYQ0fVHTCOKw0FO/d/ocKnEXS/2jy0Kz49zp306oOYiH0bs1s4mHskInjvZj3Yci/CQ
o1XmlpaSPYOL1U+hVaRPcdVjwtfGirGxtVfyG6IgiRSalHOzYP73P9+2XWnB9xKDG3n5QIl+0sNH
bczTR+5K5xvS7sjr5qi9s5TZWOxEM3qf7i/UyomeyQM0C0DbSyLy9S8wEOvDMVJwuEIDaz8fu+wH
fA26j2Zi07zpGoS3D7j12a+/B2BcMeRMWwS4srgHoqbUOjr2ePUpbYHdaIVN9M+gkgoUag34A0bv
VqpdXj1Z+uOqDt0KFJtcPnoNT8UcK+yFi+NQVXzzlTE4R3Q9y5ONV0C482vcoh5wuhlfXVmkmkjY
pnJCEOO4Xa8yIEQdW6SMylAVFyU+OA5OLTIuE1jMnjKdcayX+VawmOPiIo6BMpuVXOnRk/YsLnno
nxqU6Rj9+txE9U71+hiLwbZ4dLrxuwSDdIxE+zI4cXca0FnZ0wBu399f8Nt4RXkCgh33PKgT5PCu
563LaOoDKrUuSDPtM8UiAzadgYBTnaHlfX+slegDrkWQxs4oDJq7iyMfOLx3xMRhmbS+zh9TAlTm
yiSwvuptVVfP6TSO9tHRq1HHFx6S47720ODGsybNt+jct7kAYBDrN6GL/BZdzOuJ96FE2gQyBtbs
hJVdXarBacIyZ+P03ka562Hmf/8jfjR9AbfElq0LvM32cSa128e6wNkAT4/6byfq9OP9RV4bkANL
5QjcAA2xxZ5qIrM1hjTu8KKDMmnnOAZhZQqJCgfEnQfcZiNDXltHEPPz56SggJrd9QQx2VQBJNSd
K7vKf86nOvugGcPWlX8bhilVoJYhkW4iS1QXywhmzumztO2wEijrI2TM2Nw5WNC80KmqXibD8V7K
WJHPeeGnrtkJ/eX+qq4cE8YmuyFBNWa8yfUsKW0Eeh8xfpDWmYv3Fk7jTV0/j9NYHu4PdZv5U/WS
QD4IRGROS/YDYtatNkGicbF1irFIKSLlc5Rq1oOvqlh7047HCSTTvJ+8DOKtqtutaN9cc6M0hP4Q
/aqbdkCpYDXgaw0TDTG32OMI4j1afR0/ZqIxS4SPUKz9ban4JcAree/pRfupKdsfadDID3U4JYe4
CAYEBjvriR5R8+7+4qztA8i4QGZnfils8+vvkAeDjqVQ2tHKbgsq2ogMvVPMPDiNSiElvtG2hd5d
1yNhFEnxHlF3YyP5XNvv5AGopBLEeCYtfoFnZ7pXOfyC3sCBdRd4KYDdyK43qr9rxxiOJ9B/+Kbw
6RfhKcZar9NwmXMVRXQfy1zEOE1iwjqenGkqjx1t48v9pV2dGIUz8zdH47ZrH9Y6TgIZB5mL+bMY
NO+NNHmk3B9l7SAhEIIGE0EDhs8iXEDnzvI8IB5mSSMOjeJZbph2mIPlyuvxOxQtQMVTMUFrjuf7
9V7xwoBoG1gIZnR2dMr73nHNQAQHz3eKjVxpbVYIB1EjoRTFoItN0eZqnoTSaV0QpSi9tm1z0AIN
Y/Mg2KrIrG0Mi7g+iyxqFKCWC9g0lV0YxPcRg7NHTTSRi/F3htlzZM4uF/2rgf5kBWC9ZpwK4Pvl
PUljIyta/IhcDxIRWt9pdaqG0ndVbNyO9/fGSuTTBEk2GAseKCSB1x8MAJSMqKd1bmPZSM56k7P3
MyUCPNLVZ813eCQoOnDNPvY2DvXKixJlIkIeWKS5/rQUrA408E20gVpXV4L6YxaPVuhiymnt1BBg
3rksHPUrMtM4YAs81MZ90FNO5RWqZ7PBOqZU7OYWtzJusLNfQEZ07y/Nygab8atUOKnqzrol10uT
j3ZR00zrXR2ng9NUJl8L7IHQCzc3AuxKFLgaaBF3ao8nfB+AppzADQwuKiJYlsjGqDeqfbevGp6g
cBtJG8BB0ZG4nlCLAXffKmxjbZrEyem6ipevqhwqHSVBW2TijYKe4Maga7cbXEqTzgDvKSh3ix2m
0RZoZY1RaRuZQb6flBEjYIlm6N7uM+27UqQCHQvRSDfipdlj9SL1t5ksindFOaJITeRoY7Ioz3+M
eHaeODHD5/tfem1hQNHPXTciir4U4ImxIzT1AuWUSFXMDwmmrAcZtsrBjx1KK9FguZhpmxtReW3Q
/8fceTXXjaRp+q901D164E3E9lwAOIZWNKKo4k2GDAXvMuF//T5QVe8Uj7jk1FxNVFSEpMPDBBKJ
zM+8ZsMB0lWlfvOLIieq+vivemKMfRbzMU+bpxKY067HnvQM8zD8XgX0z7dvdNsTXyY/dCY4BRy2
F4Mt+mSliVytsG00Io0gqX93m/FzgUDmIWv7+lLrR3GWGR5SWYtsLgpRPL89+CvdGqJjXkfwj5sP
yim5tvUn0Rvudr5CKVBxpWRznS1eEoRLsziHrOnLqBL6tJ8zo52OsgQuNKkasCtN9PcYTq/s6VsO
Rr8GyOuGyXz5MuBzWSZjafDMK1WescXO11Nifuk9uZy7c6cOb9/8a/ss2hxYv2wRHhCok+EKnBO1
Du+JdXX6Hzj9wF/uq9bZOVOHLzsOptlFgkTc9eq0wTvHyWu36lP3oaVNw4go5eXYq6XnDZbafWx0
S3AIUh2naAedkzAIZLWT3fRO52S7l9NVhhYwh8l2tMD8eTleUbWpEQyMR2g678oKz2PNlc2+cLzh
nRzhtWmFTEvZFxg8fziJN/J6XYoKM9U488wp2ynfwYeOYij2XUodSVT6Z1Sf8TAFpm0+vv1IX3mB
Nx7jBuoFpPirT4uZNEWVMPZQa+5+0PrNgQz74Cuff+0iu87789nt/N3bw77yDgPeoenJ5rFVEE6e
Zup0Ja+2hAGbZG59LHR9wrJMo4aQCW2+mz1r6g6jqVn3C1h2dBWU/V7G8sqsgwahCOxuTTlkvF8+
YBczP3/VhIo1vy/2wVLee+2IvfVqDnu9DdozxPfTWHF4v/MWvbKywEVsEFd2eTSCToreIvNkMPVl
H2t55j/hTWsfysVsaVLV70kZmq/eJDRZQgAUhaE9vbzJWl99ser47kyz53yVGBif05kyD3Isx7O1
H9I4Tdw08oys/jRgiehChgCmseo2HkiFL8YkhJ4wnY3zbMV1AhyRjbVG3RnkufrctVaKZ1LtfpjE
mlkIrq/jUwWbe2I+1+l8KLMuYptw/JCiFK57udsd0yV7z1vj1btEN3Er/sFiPcVl+n6Kpa2aevyo
tOajNk/nJapsCxRTU4b01hcN38p5vaLm2r2T/LyyLYFeIvVhawK6fLqQTdwNU+mpPu6xq/qdnfO+
s5pEAX4FneCk5sPb780rURYVsI3bse33v0iODF3up8SRfeyqliwavuJghlX9nn7Ka0sUABH3BY8N
tbSTJep1Sox1qvWx3g0YbNRFlWEg16rlvPVx93z7nl7bC4DUbqcYCp90qV+uUVxfc6ccVzI7zV4e
pG/L+nbtBZTyYVLW1UQ9asHyqB/xtiS73k0FFn1vX8IrhBlwFwgp0LlEYJyi5str0PBaGEfLgF9p
ON2MsD/KsehFtEpcumsN3kUmlvyESohdXXnpYm6W4GOCYkhvfCvapXg2smr69vZFvbI1E+PSDiJw
B+t4ukGlKii70sLFGKjldFnl2FePvdPvq6RedplUZhqipvOecNkro8In3tBLAbEV/aiXM5GaRYD3
pNbFY6vcxwCOGZ6DnbDv9da0l5CmSXBRpEPz92+WvjGQVQpYFmfuyXErfTmCW0UXe8x9XUUFbKHL
oqGBEwU4oezQlgaqwUn1zuv72t1ucoDAnikPciS9vFtLz4zUFSt+5bUTPDqdOZNI2CKHFiCTdq/3
9bB352R+Z9ifZceT6ALUCTHU1mvFpvEki9FrQxa+qYHKL3i3rixD4Uk/WkH5daGGfpcH0irCEpr3
cVjs2g2Ngo5CLKa8M0G6pxjN+kjjxgaq36gyQltAw6zHmixcGy15fnsdvrIZ/Mwdt+Y3j+Y0EjKc
Ip3aYELoStYmDsR2GWTLjWuhzFFh2zjI9zaE1wZkG6fNSGLN1npyMoNgaymqo6yley1Yf8Lo8kKW
bXZe9QgiRG/f3SsrgJeLOsW2BFjyJytgmH3lpxz3sRC586ik+9C0a3Xl4ygcz93Y7rMueS8CeOXQ
QOeOSO9n9ZsF/3LVLTQq7aL1unhpNOxh8lJ5+InrJfqzbjc9dsH0PyiDQ0mGRr4lClsp4OWIuCPb
a99XkkJWOhXwJ/K1P6b+TBO3yAL00lZDS6+8xJ6q82ntbC0Pa2maX96e61ceLCxvBLLpc28x9clc
Z3QfRCW7LjYqAMaLJ61QSzz2sRRDu/3bY702x8jx0ARH/4QQ72QRBSUFAV7nLk5zOd4lRrk8FPpY
hQztH+q1Td+p5L2yjqBO4hOB4hJhwKkKrWdT6gCDQkZYGt0tcn84hc56ns7IW/b5h64VRHj+OL5H
vnklItgUayAaEkijQ3ZyelqlkTumojWWgb7ZpWhCxIZPcvz2bL7y5JCWpHxNb8FCzvRke870IPOC
olVxWQwNFHN7Oc9xfY/SoOj+/kTS+aKJQEy1jXlyQ2uz9NVoDX0c1E7XhUkBsKtoEv+OGXiGU+Tt
YTgku799fwHWjtC06C+ienZyfwCm9cb0UWIWtVxvxgWXW6RCNbCARv7O3v/KwkQiZFPK+uNoPxnK
Lwrk/LuWEG7o0x9TVcmdkev6JRQg765uzPfIwK+NR7eB9G6LIqicv3z1h7KWEsnrPu5m2+t3HKz5
emSOgwtCKvN+VoPz3v72KyGM5gPkM4jHsKVokZ7cI8TIrByXkSKdWSJ3MHmIPOwn6uBVHmaj0eRx
p3Trwci8tTgzRoq6+2Tp+kMy6gSadqcLC7GuxjG/Smf25CHRnfzZF45c9hUalsQDk8yr25X3cROM
sMRNourke9q3PXZwWtCA31z9x7LxqyoKRG0mB7+kEfhO2PjLO8+bwAkOkgicOdXnk12V1G0enExy
m+BebnOOqHi2pB6Wrb0ec2f8xjw8vL1Qfx0SQj5liU3dDS7KqSJKuoKALOrGibtc+eMFoCTSN7vE
uz6kRiDXvVYQ5pwPQHneiwx/2WnontJ7IXXlBKGRdrJ7qxyXu2VJnFjlaEzsks3pPhMsgL/7Lm7j
sJGSD9BoxwPj5YJVvsBDocOGBmWTaQkXpMSjSSuty2X2q69vT+cvLwdjwXgBkbiReYNTcRV0Ompv
QJ89zi0hDr7Vep+ltG4GLRW7pho4Bv/2eFukCQaYfFGnVPvy3kyvkphaMocUlCptCDtXBD/SNBsx
3y5ZwveBVaN78Pagv6THGwaX1j7dZxCyv1Q6MKqWBuZQDKonaKPruYrXNq9iKbMhXoDrRA5eQx/M
xHrPIWZbEi/CXEaGibLx0VhwKAe/vN0Gh+FBZbkbq7TTHsYEoNoxRzojMpP2XTPKn6Ha6Wg8S+RM
Ca1YnyeTq8yh1PGDh3YSoMsaqj61LzsMyqeQqCO/1X1IjqEwE5P0vDORuXbSXPtgNI5/h5lM9cPs
KqQPGLGyYjgy6wbyrIf0rMglYW+AddiVXqQGMhUinc+HHNJUaPY6cElP9E0e6hpCfBHPL39ym2L5
/e2n+GvlmYaH7gL3oW62QctOclQ7dQjY8EiL2yTTL6EKmFMYzE7VcJkyl+E0+4OzI7VrLwZHopXp
LY7MQ23OvB5fEsurjm9f0a/Vpe2KNio81SxS1dOmuq7sVFKebJANs7Npx0Mt1D6zklXbocJo0vBY
V3KSWoFMCPGHL59t8h3kIRPs86I1110VSbzaZaiDga9DF1HuJl5n3db3GTSEIspUnt/UnV6imW65
y+/Uu5027FGrL3YNJicfF9NDBassbNwxMGjuz7J1CjJsBhwDcg9E/W9v3/OvKxrhDiTU4a8iyUIl
+uWKXsoOxtVStzHsPzdaGrM8yqoH77BO73W6ft2bYCDRziEVopX/C2e1k/BCEhRJYtOXw+/paLsQ
uFwDYx60/UKdZPCdfeLVFUaXixxhCxUQZHl5c3jSJdWGgo3NPp92nPBgZEtZ7AiM4HSOtYy1ztfD
NF+d3QqA41gvQkSp12R/AL7+44XXvPrpPf+taReZofd+8tf//NA+1/e9fH7ur760/2f76v/70Zdf
/M+r7JtsVPOjP/2pF1/i9/85fvyl//LiL7u6z/rldniWy90zhtP9zwGS52b7yf/uh/94/vlbPi7t
879++9YMdb/9tiRr6t/+/Ojs+79+Y9L+suC23//nh9dfKr5305Rf6u+/fOH5i+r/9Ztp/3OD2IDr
h+9lbZWS3/4xPW+fGHyCqiybHz2gjVfN1lc3sk//9Ztj/9PnJ38CGjhWyah/+4dCXICP7OCfuEyB
ysAIjWSbH/rt3zfOdSwJauQnf/9HPVQ3DSx+xZhbZei/tl8g41tvFPAykhQbLvcUoYHKqSF1Ijgs
JNp13SG6r/f73EhqEdaJ5nlh5SlZhm3hBjdrl7o7qyis+WAO0Ev/Vrry81K28w6oMr2brc3wciEj
fzl1iqQ/Gkq57BLEknaDlHeLn7wnu/VyP/h1pJMQUDWJ1tYJSpt1YKhDp48UnM00vcuxlYz+shL+
nPC/TvC2tZzML4q+eLTT8CMiPu08lp6xFKoy9CiBdXNYRzVFM3ascYDZ7A7LjAHqmAKWSPx4ofmB
eOf8ee1O/zr8yZyu9gBQhIIz73uafbDQMIqrZBjvPKuf39mIXu58f0wqjTfUIQHfkBWcHOTNrKRw
GlZSoBX+JVS0hl3PLzQTikBgIJ+mUqnt357dl4H1H2NSZ92qTiRnKKG/XDIOyu62k3J7OQlaGmqd
xoGmaWmkGqVda4VuhrSy13eO0J9ePKcPlUCQoHBr/dFbfTnskuCaVQwoCyIb1jz6xjBcJikE3p0a
J1fsG2vGU1h6NSRpBy3cGHGhUj+Ti/THJ3j3lXt0EvKTXaW7souRPiVqcZrar2MOiVS/wgmsQGJk
wdfoxiND8d5ZlK+tik32laItlMmfu9tfYaqwvJoRyJYReXZhLiEmfcURHOY0hxYHyTtLECW7X98B
vFuZKpb4Ro4/eUrLaiMgijhO1CB3N4YKdaCAfSXLbhu/TmkzDWkr4tEutTKiE+5detR0x7BvnZbi
2ipcL0y0BjHFdlZEDAYZ46Wh2a4XT17vdSCYa6s/jqDa67iTvY3W+drPH2lCGkbInDcP4+zN1cOa
2VkaBclQZVEO1MIPqZ2N41GItvthwtOkOW349U2dwhiKHaOmvhx7GdyexfI1AsYWyt5RQ02goeNG
mTHWh6zObmTjoeXZdv6EyIDsjDLS6mJ9qqEQlPsqt03nSvoDYAKvT7R76Yz216Fy0nYvrHolMytE
5mKCPU2xLtqMDsaq+d+MRK9rsmpD4jGBXfGdsdFHpTc4YNQNQvOQ//sBWe60H3amOYHbmAej+Nzr
XXAzWJXoMXSy2wdyPd27msaxuXWKzqkOSzM07Ovl6j0EPQIsEXm/+cGTqvudaXISxMTM4TuFd2/Z
D3aS4Qy/ilKEykuc58lOkaKZjFHAuSxL9c21F+8xqwb3M3Wa2QibNnfPW6dfvykzR84X507rs1PU
67XMp+SZCHO6HRuI/Ri+i+KpsPzGj2W9rn6oEgA6fTGbKSYQrfNpAY7ahGPjLve5rJshatdGv8cG
K0l25JvjvV+0/t3qjUxUOZrLFM6539uoO5TrsXWaskbhtxqGcNK3VBuaVu9TIfW6APkeL2lCJsX7
5tazyA9roWU/+nwjm9DSRgBMdFjyTWURAJxYdG/84CTKPO/ybGrDiiPgjpPSK3eumZneEDZeYK+f
ZiRGx4OrzbZ7nlIuts8zfzSFCtdqGvMDbOn8oRbS9CI/AdIa1vlUjCHKi/JBYapthR6wn/a4yVQ6
ZzZixc3eG5Wbhjb9yj4UWe4MVlg3dGdTOu8qM6/BSa8UXwyViNCWxIg7WXXzbaLrNbq2HDBd2LKR
WZGBdgBUuLkpv1lpkc07kMWkPzJFwScMlrF/aqds6Paapq3opI6esxwXtTq8KraXU6Dpvf7B4gBD
Lx21MCta+xHxMqzBCm9HgKO+4AWZGJcdiIlwaovaDsc1n0oM+UztGjM64RzNtJtq2KuJCxt6baUb
12ZrIsg6Duu89xEgc+POEiwFALGgO8IcgHZ94UyOkz80HUFU2GsjKjS1u3bBYYFRvVwJ6lTalSnB
9T/OvgUUom47p9tjqjrPz0Kl+XyWTCn/hZ43uUNE9jGXX9Fe8yGFTSXKRTZg80/KFen4wezNIv1A
99xB6oUX5cJOllRRMkkG/bYFMP3o6L3ww9VdGnnQ9ETDVCSr6zRqWKxe1EOPTiNUP2V/zRIIHvV2
ad0ze9EEFHitlXlkGiJYz1SK/XE0BGt2t7piLmPLS+372jBTOwRQYiGI1gb61WgqLQnh5NIy6rNF
5WHTBdpwdJPSWXajobODsGk2jvHoQBy+8VBD/2o4wzp+FlVLEom8sBDdU+O6cu2jZhqQG75KzbEj
oTYN6VQXwhKdd2zczB29aBx7t27wouzM1ghpeXn2h6rAX8GJA12VSbmTSUb1/kxolY52FEiQj+Xg
DKTa8+pxAtaO3YZW6mKVYw5FVR0mu2URDiZd/ljkyeBHE55eHzu0cNJjlRtzG5a6P/bRwC+zQtub
i8fF0VcRGguuw5HWD667p7icHBoxF9WVrdrCPKqlV8394Cyk0nVeu5+KwR0/umMdXGqGTK+QPl+h
PxaG8MLVsZMLkPbzPi3cFH0tLCJnXTGv69g+qMYS93Y6j02YdKMTT6vhDmE5V/UXkZYYDU+dES6I
Ht6ptFUPiF9TqQwWasGTP34S2oJfVJKIGAHOnTRVv5tQpizTbr7O8/JLYwvwF52AOF4jLherXqKH
pUogQ2kw7m1z8kJNJGac9hqCWomsSpD146iHzmDoF2ht7LrCL3Z624XrlP+e5G4S21ZJSjekvXOk
4JXtNRkEn4sh0EIIhbeSjnN2zFrnktKIuMpWiPioWuydMU0oOOjuhSZhp8zNOu7ZgGAADiKJ1mW9
F4sX+7W3+bxmy5SGre7u8qAqdhaqG6OnDkvgoTZpjw5rw0/K0E5HigdFme4RoTkKr3tElrxhK2pn
/4tCn2bvNWV1JO8azgopyt+D2ZyPU2OPh6pn45pnxz8EyJwswFnWZdfa87c6aB6LQpCjN+lusTqO
ALMtfgJb2r3nzPlVPtctTW1LXRSqtXTAk+LJnmwD3iCYknDwPfGVcOastjQEV2vzmz8Boo60ynjq
ilWL+iXjNFd5cRgqqadhk0962IrmERcO91Gotf1osetFxJf+rQYqZFchPkLLdviRp62LKnl6oVT3
bfaEjMeuvG1q5yygPnLQzPwRMN7NhFAoNiic0sU2V0WJEGpSIO+yymUIIqFLGRplPZ6JFHI3dhvn
KjM+mqVlR3VjtFEAlXc/0a055rZwzpeCfluddVaUaaB7BmKDKgQGon8WmdXLWMhkORi1aV3nMBaa
EHWnPJbmRFVSjmYZjkX3ZNddel+bI5LcYF47B/0ehKd2XtLelO7i7vsOFCZR7McNyn89ZQ4njtnV
H7AfOsfm7li1Zhv5qvmaQjDOA3FuylVD2c1QZ37frOdN4n3IbIx1gkFdprAZIuEFWuTU27aC0smS
gzKuLlswKj+IFP2v3oqtPZY/FCMwvI6AVK0X+epi+xMMJgYZ4PjZDSDf27WGAUgzcR5znF6maLSH
S2mLHWqkZ222rvfOZH3AwONZH/hOXy/m0VF5NDb6j6kGIEdu/KHV9D4aax+AGla4rVZ9E34uY3v1
0VOw7A/plIyfZ0dpZ/aa3hbkukXY5biwmGamxXqrNbcr/mOhIec6dtdybylP7qvaiwcfXLinut3g
zk5YD2s0TyhFZ1q/IxoE2epMZtyU/riDNH3b2DLZp171lKgR0bbaOC/8doo0HRWYFAhsIPwr4ZRh
77Vf7GAkgdHUvTbmZz1OJSpJP+OP/HEZEOgaO3nRwnCP2zT5UuWcb1QhjLDvxHVVajs3a7tdrbr0
ojVIjQRRzwDwRXWE4N3U+JHXGfohpQgXWaL04zZvdNJSW4sCZfLDY2KLQ5Ln1jb3mfu5WTygRcvy
g7peFqfwv9VQrVEmv7aV5YTYpSMN5GZR07YlL+fyhKj+QG9z2K1a0F9a/sJ+uzRXNgHxFLLZ+2G5
JtODP2eZu+sXTR5quZGVdXeaoqnpoAZUs9RqlnvQE6UGPXCSntjxc+IkiKmndrp8NYeOUu7cL2x7
nch9NCRkdqQJsN5mrkju4U3Uj+nkmiL0nKxj1qoEMRrTSv0iHCdTf/b61FjD3B2AvdHVyruozFxt
K4NWfR1ylDL1NVIVMfGJW58ZqTL90NGcdfgcdN6aHXQsjoIzmNb9dT4uwt4bwm5uCl22AtOswDqi
+J6em5zAID2Eu1VFpTmf6UUZHLUZq+QIEfCclQOz3QvtILW+JoZblpEDFTbb5bgF/GAaS48jotap
yi/Bd7n4xhhKMdhTWCCEQfEUGEC6B0/nPQXDbKNXVS/OeNYCy71WVHiYRk0XH3O9GjfRIc+885cM
8w9LM/JrvV9UEUvP8r8YU21wEFCBMlnUjsoiYNUFpcvMycWulWYHQyDQezgDviDyNZ0VtqZAmkbF
Y9Dqn0h779sKn+cooHSThfrUlYhG1mk+hlCb+fNoj4ERQg5Kf7TCoOI8KDuBeay0lm5i0+ldiG1W
dmZYY/OUWNaymxxhfuoDpzf3+aCpxynwgFjNS80seSY8+3AKoOJHrZ+4l1lp9Tqk01Hyz2ktWekc
XR653VB9cr0l+5QlFQvVMGvvo+HPHGOASf0sTEGIl5AghHxSrcqZq6VaN2zr0EUt2jM36dIF9i5B
2JyzgR43g3t9+eTlnY9jSm20R8MsF7zLTLt7FhS5n6qpHm+By0xPAFO7s3JoF6xCm7qzdl4ZOI+9
FH0WlXWH2RDaGz3B9urNUTtRKAvNPHB7dGkH4+uYZsGjLQL2o9JJcvbdQkvQTlmk+6Bw0COQZ2Gi
2mWV053tdc33YqwqtqWkE2U0zN1yOSBUpEf2KkfSlcF2ul2RWdO41y0YwKTJi/2kV8L5aLlVq8IG
6F8TZaPTihA9akmJatAmdq55KVvexXr67g41XpJrvfH5e3c07uzS628T4VTZuWKUu3IiOgirSWjj
wXb6gvNycsuoT9UA2cLy16+icprbRYNDg91HUn4Sjdl9G0t9/VDQ7m+216x1WAxJ9xEAbE/m66aI
x3d9EADU1KbSjJNBrTmxDI7qUb+uiYXOp2M/uejFLdy4mX3TFC4qHLmisuljO4pWUNpnP2oYVbeD
BVgptHtPqZgYYf3sr02nOGc8oF2qH5f6oMy2fJiVMKAH1VX9XRsGO2cnlt3dWM4kqHCcmzb02WqT
XVnW+vdO0EqOUAmfvEiZiWvvJrTlcB1esM0N13Va+mh1luUyw1xoilv8eX8vR18aWG5pbYM/jhBr
OPqzKnAN1uYmrIrS3xTpFrIqR0j6KOmEnDCqcL6FE5/JeZFOeeJFllk6d1a15n6oEeI/lAut4dBQ
PtZvK8bkBqYGWFkfU1evu51GP+1sHMYl2S/4MoLm7l3jrHKWBHXkNO/n/QoMpj8UoxksV9iV9qAX
XTP/pDVB5YVebqe3HnGrEWrOJJudQz+ljTv8nwpg8FWdUIGQpEaaLNZn31IDwOMGc2ICyFG781N9
9kMd/ZKU00N6xR7dsOnB1aTbRJsGn0aEXXe3xoowd5hNFFKPmxJqddATq7yV/YxxwjorXeywhBsz
FpZJ4XgssIcNYbGynwvOcPK1cb9WwYz+Wev6jyKjShnR/qC8kZQC4LgyRPHl7cLkibwRlUm0FPAR
hj9MZXKr/b4sEbqN7aJ1VqVxWc/6HdSK/AzFXThuKyfEQbOGxQt7KwCv2vtbb5cEurluZy3ZG1iP
fzRV0V2pZE3/nnPQH9cFTRytEsp+GyTg5XVlgaOKooCxZlrL72OWDwToKC00Q5LtCMj0m7fn4Zei
MLhcEDOUwM2fCpxbJfIvhPgi6aQ7zG4W40RbxKZYkFyg+nCEKvQD7WXr8PZw26y+KMwyHOrxlCCB
PQG1OOmF2SZVfQBrWYw2rVBfugbhz09Ab5udjYX68uRNmlF86UY0cSDDuO9UOl8pq1KZITymzGJ7
IFRf3mytVw1lRtoKC5t46HOOhEvv6gfwCtM7vZJf5hVMILhnJDgR4URk+KSDMbp5sQ7bULNc1n1X
WUVs5XhrGL07HXFT/3tQq5+F9u2maGVjhYvP48lz9KCM6U5Lcd/0JEc6rfQL3nt2Yk2b33mGv8wi
yLgN1Qvoydw8p06GsqzJk2laMlTiu5GnE9UA850jazWc/0HH8v/bh3zRu3yzr/m/smNJ++U//t0I
fKVjKfsh+VK+7FnylT96lpr7T+SM6AbC9Nnk1gE9/7tpqVnGP0GH0TgAqsFLprPy/mxa2ubW6WSB
ILJt0mbfNGT+bFpa+j83cAcG0LQ5UbRDeOTf1/ZnD+2tpuX2Hv3XW84INNaBMGyCZfjSGvoJ2p3w
qVxtPfeiRBXeNY3t7HZUotv7YwLcuM4a+pXgwcOuLrIrfXDT+7/M1Z/X89ee3k9qyosLAApI/zWg
xw8y4xel9gksR51S7o64Uu1BU2jF9YNpM2o9n40UYEPM0YjP7V5l106leWQolGiw3BoJMxsqrBez
47afqsX9XWQtEUk3W9NHM8nH9aC1MKD3svZ29ey+RwY86fdu7zCnEQ065o22mXEqrdFRtqQjTPbo
ustcHRew9O5eZS15xEJh9DMYm6HcB7NGx64Xq5md0c0yiotlNpV4pw31crfmWqAFwspFForjaNtW
Xu6XWhGoErTvHM2OQ4YPCdFwj25Tuvjz4CnQULpMoNUbSRZMcZHqhEZvP8ifqtMvH+QGOwJBtikR
Qko92Ua7ZVGwt60J2WvU93bBOBBm2ctQIIttpPlX2gnOHi4n9qcCMW60kNQ4iiOKEL1+mFvM6M8b
oollb2q4wkSlpuflrpwSitO45GQKxv40vefIfEJf3+aNPZ/XEoFC2M3slS/njbJ64RqAPYiZEaQI
03Gtk6iaA6zkrHKkXNw1QZ6e68IetZvKXgKbCtDQzEkfDo0r7gqznNSup99GO98oSYS1vMv6T+9M
7nbYvpjc7UI3VggijzSLTkWW/CBzM12suM/rQTGT3vrDvS6bYt8Oup5Eutn1eEGaQ2Me81Uz0+t2
ndP8MCctOYepr928Q/7EABlWd34Pm9CazHc0iqyX8IdtKjc0PxwmtDdoUpwKIrHMTSjHZhMFjZPI
D/CgW6ww036rIi6Tu8ZOu4DyGwO02rylglzp+iVVWw3W67EeWnKpZMr987URw1eFTsCeymcxXXRO
+TXvcq0J3bmQd43Td34EUHPU4poz046lNgl9t8ggsakb5dX4gZaDcA7g913xACR9evAoAzmhPmy5
iTtUfvJODHHCn+LmqUQSoIIHI5kHFHYSLXlradbL4NGiSfI2j1A5TIaw0nWi5kmvEloNosMdcZrs
fDctpv6Y+qN1KeFz0K1tyLCgUuWm985l0b8/WTgoaiAuSKhhA8snojuJnTs8xqmpLQUNrab0zoxm
6s7wlpjzOKAsVH/NzYrU3hNZPVyUVX9WZ7hL7PIJWtXS+zcI0uJ0YozzdOa15UxLQ9urXMpPgz5M
Hxcr+AxI3TorRTbR8K0GI9340N5OSTlfBn1NblpDAPDM+kNmAKBAF6Cvz6Vf9QdLlznAKl//2Iz1
dzTJUeLwyocyWd3rBWQmZZJlyXcaYFiqN1MViW7a0T1EIcfu71sIsntZLj/GzqUj0tZPsy4XwmK6
nReTJpWAxWvrR1OmZUygVV3AsOJKNF3f110PTJHlkn4vJG30cOy4Xpaq5++UvhmZaVnnXMGIVXtk
ihICtWE4X+b5bgV0eUhgIxzXdm7vocHfU+A2Qjgc+rGc8/XKnksw+76oC2hqXXtoZ9f/okH2jZBe
S69ElRmxKYX7xFZ6rixpo5DuBsel0ZOjU5v1+dxRHR8Tr6Cg3wNrjahRjFVcJqbz2Ll0mAtPuweu
H8BA7euz0sAMzej1al9lnsSKAH1zr5+mu7YxHwLRFR9MeDaIcZARLxo1O4kMiZbVlwuIpM8Sn4In
iGfAQis9py2m5/2qnzsT5ODzwC2GZ8Rzu+9VX0XOrHakncVBlXN5A2V43nW+qO7btH/KzGDe42n1
bM1mp3ZBN+NpMReKUuaiu5tNicy/4tyKuflMq9OhJiPyH6pX3veOHOAmsAf3Uc7Cf0bsuu4jqpZj
6Papdm0jzXJo1RVxh2lXw5kLSvKI9iGgd72+0B1FsZDaEzkoz2G3EYAojHtWEOdzSl8eFZ7bqe+n
s2SV4sxqqqo5TIC3r0dYdiFC0JIyYkCbeZyaM0v5bozMY30wRzf9ZC2UbOvVusgTMe2wufy/7J3Z
btxI2qZvZW6ABvfllMxdKaV2Sz4hJEsmg/saDPLq52EtPWX3UmjMyT/AAI1qdKMspZPBiPje1T4l
ear5lIkV9n6UaXXEAVkclrmR7PoO0oimld9lnnQjD63q3sg/6d7NyTJZoJO97HxhVg/OANwyAC24
MLs1Cs+FVJ+3oIJ0GFMN+/eAasEn6OwrijGEyVopQK/Qwa/NZZpOxaabTbcUGwLBIxzyw3YsqCxw
c3vMeJPyqt/lyvW6Y9orsR8zXPRoNF4SzbEefCCyrSbn9p2NNT9Mttl+wzlc3LYSmNjXGbKMOSNM
wRXE85coKXI22Mc2QzWmZs8FKvGxhOuLidpWM3PzyRFyCtMuYS93Fa9sAEd4LNsxP895u1wnIGlI
SvQ8MlNxXTgIvoPUDg6V4+pXlqQxWKB13RNo8t7oy/hkmKxYogpNdZqE2+0kabBRWdrFqYinW4j/
12G05U7pfncEEU3pQ+SWvF1MY3qtl1zcBRI9ZjDlxp2PuuIeXkA7mnKqNrML/NSVXnAgpKV7VEAZ
OJW83D5wqbnlf4nnTK+yQ+5JR4aV1LwjDGryWHieepeAgi/DDMBB8QUOjhJb3s1Mrc/ByAf+oVJk
fV08dx9GnfcCMCerXod8lodZgzHiS5oPMSr+PByKGOTaqrriKV/UnVVk5YVSvPk9WJIBdevwXtrO
Z9C25HA1lpZe4aYoHrCM5TejmckfipYR7r5WVp81Own2xFGkh95f3APF8zw+K5+oXYN6q6KYc+6p
7JePTojxxaYd7Z4kuwn3ouWfCCNTUbqsX4Lie/xOpjpxq2WZRjlKyWDjVUa5VRngWuLE/Xp62PM+
MdJkSyCiBTSrCRUuFFu3W4o6qmcz961L7qRL6FBfdbaoFzgYepqfzLh5M4ZY3qEgyE4AhmoP5ezt
XEfLbzrlknc+dYCLVdc/x1UTn4upM4+zn80oQORw2xZ9fukHftvEv51spSXCfJX/dlLNWxpYin3S
oxLiBjZ9FXk13OQdrQ57lzQ4ZxcXPZHbcy7ai49aIxTdRBZN6STJp05cioSUZd/HgHrj9gwSkzsE
W407FP8d7NRSfKJClNelX1VbgYngdsxkGaXovaLezTIo7vkZaQRt2/UQh3Wv3Bf0zMEOcBm8Lm9R
q4xxTC1ur2cWGdgUYjBYybukM/NrGOT03pjM7pjRyFDjyyvA6qCpxBHlkP7cMpid41pz6Tzi1Evj
FMaMX23uCyRC284R3oESOO07QstPEdTmMRamf+LGP6vQlfzDi9nRyNyZOqxkIoPmZw7o2qbe5jDn
O9X55mOjDG2BaLM/tN4Kzn5ajkhkhlFexGjuVm4305rxqS8rY+9I3X1sMCXtBtWMxyWvzW9eUO56
n0SfKB0W45PYE5b/bFa3sZ10ey6h6lWNzXIDOTHeCCdBxJSI/ug2azlc21A5XxWNurLEMl/QE7cH
ObSrJsUwQ3YA64qIswTJWfNVLkFwImEP7RhuqvrcxDbZJ2kBzeOL/EoUTF0L62SPNKo62ZUlD6WS
Wh7FBd5gYZqfjWtPsH9TsbPXvcWXJTFjrfIfCUx2MbgToLWflGnsSt+uH3izi6sFCRwK/S5PIp8b
eGjH1hy22mJv59rRngdn1m8ENT+vyiq9A/yAIbb4aIJojhVYscwZhFqIsEc9rrvnNtGtF21S7PKe
lU2f2Im9W7da4Fn7EkefrYY6iXib30xpP5S+gFvlEFLeEDzEueq+jbJIHiTw4I9pqfNPMpXSOyHi
fOcOmnvwe6jHEJEOVugGcjcC7FVH1x3g95v0Y3AXnBy5Q+h+rONCE1h+6y7Nr4f1mZk2ibHwLpxV
uWjEISMKKswzXhFr1tuHWtQ9k4XN7UIRvL7P1GJEEIx4QSwpkjvTJFqDFysXH1QlmVcmjkwmd5wu
3xtdwIFZcrC3wxTPz5NstDvEH+m00dByQV4Fs/OCHMOJSnL6HqTloHyoxezwrfgfqYm5ZoP6kh3A
hu0IFUVrt07d9IzaiPVPM/qNi4ZuAqVTlYJM82IVmyDgrd+Niu6IUub1PYlZNN8E+vwx1g7JOaqc
O3MHi+m9mskkvFA3QLFDrn/+k43OhcoSK8hiooP5lRY2kmEXaKVSJ7iBzH9GYVrtjGIMODGBF3nb
yVy1yWlputKe8KAFAYg50tYk7BQqozspmnm2WKGY1w9tgkAzjJEFuQdIzPmW1ZEnZ1zlybTLWtcN
NhNtcs7OREdURgnGzMPYD8GTkY7lh2kNzUEy7P1IWtzM3C3K4VqNS3JbLkaOxXYcoeHRC47sO8G4
+hNciJmxqq5Tb6yrKDWCD0IpKabJLMmVJ/HaV07e9EzHk37QRRYkUaYotNyPuh3PG70fODcgsdx9
rImGU8zCPZwFRqvRLDraUT5wv9lw8tSvZZt4amt4Vfzkdn5Pkoy/LE1UmQXJaHIxPNa+5rbYHQNZ
fAyT5T8VLfpiNXX84HFlqvmZtfYWc2wVEVfMOick0ksec2XHb8S5EBo5W1q5RwGj6qhAzvk0iXyq
9uCq3muVd3kfKc0ahr0RzEG3EVzLu0gXqUdoLPoONEHcCN1vLvIP5IfeoKeRXvf5jTamMOGz5lTw
xwgn/Z0LEXOvuGxzJyGQDZmIRuzSZmqhTsJGmOm5qKV2I2uHKJL1uC6ieRLTdMrjyn8yWks5iCED
x7iC6Gq0iJjtIPtWodE98ypX2knXtXHYcz0Yl31G8AHZBvwaGorSriuupnQZsggtK4VbYxfrz36f
I0qAiINPLhKN9WpWCJO5u7dOHWFDJQGOfGlEjhQQeeLK0kvvGQUKSYea4olu/WZ0pp3XEu4YVlOZ
dsQSDgG3cuxHd3ZjiJuZWPOtG5CGSH+ojlaxyYlzdhCvXGtEBbymndLUJh59a0uRnHtfL+qUuKl7
i2XVPDVmpr2ZqYEvbLAXvrCsyHqyZxpXC2tkg3sJ0/sA68bRULoEqRidHXxtVsber9223NZq7q7G
MbHeFJv3TV008kcAFmnzGmk1okd7YMtLO7sPs7Jk5hxR5jT73B3GYS3ihs0lqX8mQD8DqdopWzZV
pPVapaHscMp++59xmd+ivP+Ky3jkezNUYPPFqQ2S+wtN0cKV9TI2+tBrGwQ6S8r0IxLUPnlGLWlQ
ZrByBZoNlKYE573JjBivaJgwZXBEm8EQecWQDJeaCll7i3MxKUPLgE6BpTcRoSxiGF9HUxVupOVT
eaXPCQL2IZUTrDLL3w5dDZVlJPW2OE00JWo4iO1gZlIbCVPQ0yUYwnZAxrLeF3InEpgs/9Y19Ss4
hfEXaBvQkXXnrPbxnzG0thJerTNDk72RJd9tPSgJV4/7+nOeUNDxUaZItxrjDl0/F34O9DzM3cUY
osHJjWsEU9nFKITNqhW2+ps02H8CaflwhCSueYCo7h371w+noyQfmpZbX1+22VMSkykddvoSIFMu
21Kep4SI08ImNX07LBkVll5BD0Sk2S2z2X9eLT8TTSu8CM2ESXC1C4J6/+oPShrTRLixRjCQxr9p
ZXdVIi/ZJq417JY8+7sA/p/Jn99/nYU50SX3Cgbo19gSuyIRSgi9DOPZfhs01TwPbr9E9eAGf8PQ
/svfRLXI2luLa9kzf14AZVJrWZ3MJbhJkEZiDvRTW6ZTRJaaffztO/zDmPYTgfEPt9uvxrjHuuQ/
v3rdfuKY/i0T9T+QXwLU/cs6+id+6YEz5LMSPJLf/XWrie63P/I7v2S4X9h7nN/6X4DeYYb/pJcM
68tvdh7iQoHk12iH/0MvuV9IGmJB2vwDCmnlIP/0xDlf0BfBiFKhA6OAT/u/oZe43P28OHCIrqlr
6Cex7PP58HL+vDhUX0h3TQnAsaLlz0iv4u8jzbFFiIkSxAmZppiivnUCOnmytL3X026Z9o4yWkwX
hkKimWoT1wZ7TFMSW5zB2CbccS8dwr9hw5bivvdJRXmx5i3aDfo8hm29WFXAY9O35h5zIMfRDAKG
+pGuq7C0EiSi2TqcmdbebpDo7SuI9CdSAI0a2SwhcbupbIlgcKTw7z23zx7MJsMnIDuL6qKx1RU/
BireJXos86+Xak2HE67nZlz6ansIe3KrEPuocupJUorzy5j0GtFxjtUbCEZigNE8EMZN3WieuzFH
l5MYJWl5MlMnofxslczw+Mw3I5P+DJ2TFZxjqHn1Y2vY9HXFSbv44IRwYVDkaXC2h7g7W65Po4cC
iIe+SNI5AnHiChqbEzd+teDkoqJUWubFoRJjgGMpNJ9P7OUD02A1vGRJAlflMPQmhzZoPLlpl0y9
kKre3lsVjxK0SafJdZ5zNPGjZZfbHkHTS5k49ivFUs6zl6jpW94G7SV2hSSsUrlAt05npdquAemi
aUxlN1YToIcCDjZrGaLgPzTch5lDkKgPtf8cJP1VnWYhieplWBmCq7fOsKhdvPilVLedXVzFZJjH
c7JJ6RXkU1Qt3mBbHMGmxZa411mYO1GoNz+t7nTjXKOal/7ydUGzfjDrZbhZMnQUSYvkDgmzWXpb
3SrfYU6efKboCCQ7aoz2giIeUGa8Npxh75bLRY0jo1xwSjXjueg/s2a6bZPnwhWfdoveLNFfxFgx
cIiQqe4yDutXrNDbxEdDano02dY+TokNzAswpuymneZ9Z6PKMRFmTdBlVlDt23JGTldvJ+9Uq5z8
l1GFyjV3ZYdu2Y/T/ZA358UHxjVRKhhD0G6zOEBJngzmI6Sx9eAWS/090/ujpVhz/qTUJvWIqUVH
ZDzG0itwERpbOeneA/kcjYxoVUBIr3GW4IKYtRfik5h12/GHmXfXrp/dEsXXXFW/6YCnfnrsZz9a
NUZjPJ7SRHY3noSgTbCWyRZt7bkzxaafuns0EIjllw2mta+B8abPNLj6BD1tDLuJJv0rfPTWiOev
uNe3ZceD9Fbt6+0MZrYUekiF8LKFMHhwSw7ksURvBRyh1+GwfHNteRcvw4PlMW1lbkSaAivE2jCj
babspnCdnc8IpnvJpediBn+7wTlH+1q7E757hV4KL8KQwNZdJQIhWaXt2sw5gzdugj6NCr06OFY+
bm0+i910h3rAIKE9pcV3c4yvLJJ/kvnFdLMlDNrvHjYVXVyJuNhJ2IpAHYSRfE9dj4+VwnUNCG9F
L19TG6A2iSMvfZgC47FVVb0HDn3XtOCNpXYly5k3IpUhnr1yo+V3E8g4quD20WsLGemgE1xjrMjz
m7tSkQPkVikJGhMbVfXiDsNZUinuz24Q5SrblUNjHpk3iXZb9uB/aqNEvM165zIKbe/G06czYotk
YzXNO9GhBUTHRCdPkt8K21+LWc+FTK8X3Yr3sZMXG5ZjuTOEk1+pYiSjlB89tfLV02oj9DN5PWfu
jbXkX2EJ9zUmE+Sk2r7Px6Oz+A80lEQ4dnd0byDbu+hCnIJi2dWFFtU2q5em7xvU0O8BJsbeQNvX
5MIRodUWONLY04Nd67mnXHbubol5XfsXS2JBKNXBq8rsoSIuFXZ2Y5fWXeOJC+p4Zw2JyP19I4tH
VXs3XtXZDiCcJ5uoabsHL5P3pjYdbX/YGv2thkMrEsn95MozeOupGt6krDiD+rF7IJ3hOmHTxy73
PFvdvTmdggl8uvOehibfUFcWljFT7rBXU26Bt0zqKlnO3uoK00rmnExcmCPPGN3OmI2wpfE2TtBL
LVCICmtXOztUNwXFTWEeSqs7Tyl9DHmNu7LHnmBDCFG3Yq78jLetPX3JcdEE5LoHAAFABg1C4mZm
U4HDI1fC2o1m/KNXzjHz84OYvPiqqoLurXTcfIMZ4OA17cWTbh4u2H6jXMongs+CMG2JncbikxAu
kbtl1E/U5zCrYRIdID0cqAnO1WW4iME59/H3rtDPwIuRX9W7QZZbsvwiqm633VgShmwy/I7vrXDO
+uzeGsBwprXs7EkhTizYed8X8xgs1cVTFx+mfelv9dIE+biygSZcq98YYCVBXcKh0lKbvlnLQCig
xlAejXl/yWMVYm+PPMShbyg/zujIXpaeEXgZX+DZrsaZrhPLXgD/bdhMsWMSYm9V3c4rj7jntmPi
PtIxan71J2Nl+c5aVUQiby4lYyVWFqt8Gjvn1V86k9fse+tpGyz970s37qZeq98BxTe99ywRJuwd
iBbCAULqJWERZ3tnFQEnb1e/pFq31tbptzOh85t5uQ3QhY7wd3rGS1ZvtBrSVIddI58EuSm7oHgD
oHyjyJwH3l8W37w2B3Vo2cwNo0a379pkmyTnJNA2YzIFh8TToXUCaFLx0mkezys/Jzit7rSCHz8/
6/rAFK7gr29wKhI20joQq8PO6QICzGx1qHyHN9VBTr4Uh9l6Iczev+oW0MPJuSZ/6ofDsZYbC7bY
1mS0F5EzT9jcOEtz7vT+xei+2mUZcj4+E5NySmhUXvw5uBviWz/xvqosP7YA42VcYFN69w2BNKRW
V63ebPFhRlqS7ltLnECeHrOxyUJTyQjl7W60kXRz8WvDuZq2XaZ/RcdEGEazEVlz6Lr+Bh8G9hDe
pHo40h7IiracnRWMHwnNp5HjiGu0EidMlLcuTroW5w9ZwLPx6Lgt72Y8zUdrDXDxe+ecWHCEHudB
GblLd+C6leIBuhiuvhnyYD8aUr9lto8yawyFsV2yjzpmMsetvUlW6D6DhB3UW+m6WGhX7csD+SU7
gpyiNv9mZZQy+tVrA5eG4+3epxPGmr9Zg8CWDWC/yDuyXrYZSvEqf3UqyX3NDAFtblqfcRqoaeAo
cKtI9w+uY3yMbnLA8HnMpQEKxYWWuEaRZZx0TuSb6PR7C3gTo1ppbI3GBcZXtwHxOBSHRBYehAGy
c7HrZ7euwky8Ls3XNOtngENRXoSGnT0FgXdtYsnmKIeeKIqZAV+rb6Zy9PxI2oPJI3NPfgp5bJd9
chBme8xMnT4s/qLzlfDhl1vnAV9I/BXp+c5PMxrJ+kOHiSs2IbZdbZviU0sYCOx+pl9Y7prkQ5r2
BuwSggeLDJ3d6+GqLNLT+CBqqbdVjPfBdVmeA2edvjxRLgIjltg7v7ubuHff4TJ3N1JgzVlQvCNF
TzDyWNc4HZ9l+wlvhm37IvUrPLJbstE2QYFKPbN3RfPuK0VoztmTb8ha5wCpUu+wvHDDIe+pPmNc
IHl5IXr45Az1VU9i5QserH2P1aagzwgDUAiIHbPpm4iC7Ici4LI1JEd36PdGMY2fwBTsOwPjPy62
2sksHjPKlKROtlbChJEzz0A/rlB08WJhlrS06lZQZ1gRtfsM30YrpY4dxMSTxkfABaRDlxhI0r3B
eqhKl5vTpsrbw0TmEex+lLZ8PgKG33AcOloQiiyqFL7jyfvo3W4za/qjM3LKLVQch206cIpjSjC9
oYGUY3BavP5dGEGkTOsDWmi6q8qcU5nzB3fOnMQn2/u0/flb252smTt5roelvCKl+Xo2nIOYR+eu
UuiWliuhmZ90lmIF1jaqgyqMuQpVASMEXrBo5A1Cqn8gdgqharttUYes9x0TNHMl8cbU3E1t9igU
D8opj6l6nwp1KDLrOku7vdcEKBOcvew+MfRtHcK43fh7nE6XAaFIgiwtK+woG4uI1JerxCt2bocR
OwXFl/dYA8vyns8ahFyTozJ1nl0OHWbVOzMoGc+MqDara7qkVj/kwU7y3SJ/WIKhwpwfu969lol+
9tksbxAp7BF7bsapuzWyOsrKDDmIlW2L1LIIMtbuZjd9M0YtbPW1or0zcnOlUIaos1BoBCC4S6w9
WIsTNp5zhgn8pmZZHpLMOygyNI+5m1CZuGiXwBu5+uihZ2QvhXePJw4rkh4RPbjxNK0Ndafo3izM
nQQ23VaJiMr8ZGTdLbnS3lYuHt2ZBXLuU1V0Gz+prlFrgdGOSWS4M5N492NJ8CIA6qCpwMaQrcbp
m5jrT4W9Q3CvXxPG2uyasKvIUuW2be1+L7HAQ7Z52M3H6Vvqs5+bVXdYuCqWjMWJ/pbnGduAVejb
zsQaTEMiSRk0n/Gml8wfc2dAfhi6H5IJdyoAzKiuD85mxzs4CJy4ztgfEN5j2HIgxucsbqmw5wX2
GVIjWxmbpeyKHRIhEenB/OHlsNfUqHcnY1qGK5Q8VlSAV31qgd/RfaqdCRb+Ttz33kJ3yONX+2Cy
0i2G6hn3BW0l1tp1i0htjuCtkZ226qz57dbrimovRywGaFVGCoWcRT/aY7DJe/96tLuv1Twfyrwi
KgFPABbIhFNOiygMfCsTufdaU9vMRhtsuwXWIItglLrtkGT5bWtldMqb3NZXl/0Bdcem6tz97J8H
VIihh+2eBL17u9Ldo2jumh7hCEZaiX0mqI/uPP5YxHF9duNu8dculswWXGDMLpsX/H+uek6xMuPw
wQfzKlq0H6EY4+FHbNqxeYAAgNkmGr2Ld7gefDB85PE+foOGyADyHjVuX2hm0LhO9H2EFGvZl7Eu
maUKk1DNTY50YFOmRR3c6OMAQcYupq5H0x/FseTO+hLHhkoOiaNife/WroHZpG2biyxVo23qpTDO
MfZarhm8rYJ4DKPRtsqYvVvyX5kLcMPyhZpE1b1MC5PFvhscDdKo9uHgsXzhRqNuqFtvfsghtySk
EKHcpr55W5H3zsfRvFznr5mPH/89NPlvccef0Mn/1xTwSIr/I0L5VtY/w5Prv/+H/B2J2hebWB/g
YawOqz75T3xSMzzzC8ig7qH69W2wyn/gkxrYJY5rGnUIEvaJxF/zwf8AKDWyvnQgS5fgDvKqSZF1
/huEck0G+6u01vN/q2gleRkZ8JqA+YtCEshs6SqprMeGd0F71VInuAj0vehE0K0cgWo8DtW4eqtk
3mAHL1sHRXmXYVgkN/2jEXG6TQfHwebHYYyKqu2KyDf4ExEoVO4dK9iZaSdq2PAIAVJPduuEF7Kn
bOKWxKXFi6i47vMoyRGN09E+1w9oeJHlMSCElTnV7zpT9UxWidVP23ixtHvu2AtJjiQGsD0TNNts
R91JP0q38bnwVBUeNg7Fxec+WjS3ApyO2WeSbTSZUo3bvzzsPxD5v0r4f6F/+ALBcUg4gtZArOf/
xsD8xZfU8WAFvVrGY6GLGJPe2K2Srb8LYP6FPPntt0Cb4IUgc9Ywf611Lzruv20jjMeysnvSvmoE
LLjgdoid060ly7+Lw/oX64K/Cimslo1qForvF1JjNEvEf50zP7rEjtDqU0tUHr5mkejmzj8ImSUF
gXDkYI+sI+Up01FAx6TVtBGWKHtrNUPM2WVX9vcSsv0z1hGSh06Qr8Em3jSA1821/WAL+kYis6H4
YSSuMuaqa831VjRM/YT/d/12LAN2fOS9OcmQizG73BE5ytjkPK6Kdmlnl97og5Ygi2ZmYIzjGy3A
57qhDKu5MsmRuM+XSb2hYWMj1PrReqMJrfthlzn+7MxuvBVfiIHX/vOy+KcH5oI1Ile3jTV5mS/x
Z9x/Ur0xYFdTj0NS/YiX+grpThstZnDQCGna/f+9d5h/p3r44v69++jhrfpf12+dqOqf+SH+0B/8
kPnFwTUJ6wgPw2a2skB/ZCaaX0hMpLFUx7PLxrcyN3/aj6wvazMDzhxeNOigVcv/Jz9kfYG5hNLh
UDBpW7Pt/2r3/dm34tHtgbOTnDsycol09IJfXCNDhujZncDlPI/bSYWIdB+sAjYHi8OmJrVqb6bW
FtZWXjRkfUYrjnY2UExh5o9FZm7HanpgzAUyVWl77mrn2SqFE1rlPG41vy+2aUDlYiet7uiiIQ2J
uig2fUvccJqTcOBp8WdhTsQESSuLGhc9k9K9H17DVC6D8uAH1VcvoYlBKp8hfTQepKsfNII+whbH
b4gx/OA7PVP9eKzab/jCpxDfIOCtHT+W0rz898v8/4b9/OkWsv+s18zN/lci9X8kRcq6+A8vQfMm
fgoZpYjxz/VvfyFBieWPyQyPBv4kVuDv618z/C9r4yhXEAeG1OBf++sLsK5t4rcDyPoAuv4fL4Dp
fSF+dL2BsGx1mqXc/+YF+CX/EJYe6YTFyE63iE+7ov6LAWkizC5JW1HR5SbLbg0KpWjN0yrXikaC
q/dLkvfkQAJZdaEnuX9vlLt2BXFbiBkYxrggcFOV/D9m7ATd1maoWw8NsY43TurZUT13MVI/3SuJ
yiwBlu//8l3/i/OfU/Hnt5i/BPs76VXcAFaBA/vMz3t9M+s9Ajz5Y2Qrknf8UiD2no4v2ugHVAih
hzItDV08+1tDs5YzvvFlTzSe/RkHZpG8xhVk4t7tSkiD2qcN7iuatMXY9GaF7TufwagNSZ7i28iu
BTTUEqPBwDzXbuQ0HlJmWTijCzexmN1Ds8aDZcic61teVMPaEyrmyi1BHk5Paugav6cWgkqBFshV
jiqUSGTkF5rnbDOXemJRMuRFwmjaWy4XgR+lpobXWm+zTobMt2oIl4y0kA3ZBDBC7txWUVKKuNsP
vlP9sAhxsIYQa397IwzRvvomFrOrQdHaR0IR0Qo48YMSvKaAK5Jx1iDhG0mm2IreM4tNU2u6SdhM
eiaJyDa3RTXN95PegCpZqplfNROvyEb1csQH0tJetyNoP3Dxp0zTvC3yTDziQ2y2Ceko0z7FWGCF
td/xPZJ1UFHoNqhWfeNPa6inGiWnxzSAf7jDtdGMO3JHdSbntNbvs7I1nGvUneW8s4Z+ytHvBasj
ro/b10E3THBb2ZMXks6y+0DwEXsPaVVB2XJlb5aDP+pSRdmkJuBMURS71J+B2RuVpAuhikab73wa
MrFytEYC/A/KREDKYICtTXIYESx63g2S2da695ZWChLPBH+LITOb13okt++YT7F5NyGbopGDgOVT
s4ZWbAlESNVuDubOjlBaqvZmSCkiDeOpB6/3kwCdGe4xnQgR163rEJXccvLMlsC0Ui/8l7FnTNhI
uZ4UljOmX9PKI/isILrb3jrxVPVHLenVFMqsKtvXSZTZj5oysiSsKzsxPmqnU7ck4SxZNMqa9HFU
evab0eIjPXGqTvEuRlDpRwOhMfO278es3XS8U+lWxziXPhGvNb0ztBIZXps6OFxfLPqyEXncDJET
x6N5WUBJ3FOiDH6YjTR3JpsTrSnxZgj7yzVVn/x1FM6k4V3V1GDqkOOTb+yqIFCMwS1S2NabpPZQ
2INvH33N4GUbDJ84Izwy/NBxNoqUviOlbpWp57PNvX59FYehk9g8skzyIxoOafVN1WSEHEgEWMAN
KKhWaJgHq07LDxsL5TKFAyInYC0tJ7gjCxsH9OFZpYSM2Egm0BFvlkA1r2gbB/NSoO0n9PW35bqY
bey8jCTNkGGp5WwNvy+6bkrLYOfjoKd3ol+q6pzmq1/NcosccL733zyKzGlPEFrLopeJ82J2yAuP
FUX0Jtduz4oaJ+vv+E5wE4h0tl+1Ic7PDpkrF9eYAM+KLLXflTaBWVVx/ZHlhX7gqpRdpQm7ruxN
5ziipojcqhmKTeKb8pCU1Q+4+m6zcKNJdq5W5jdeYcIU2znq0x22oxGFdTxYgKq6M22rLNa/KmmM
bP10lGdLRrx743s38HvVUyBJX+I4SOpvU6EHV8UsCIqctQpd1ZiPJuhsTINBXRfPJJ0Gx9aZ6msI
3XkKy6TJbi1kb+QzZj61ysBp3mrgSZ8K5Tz4qcIMVlNTjyBGl8Nw55vTOBIrMdVu2CXwjHw/vbe6
MtZgXqwafNE1dNamj02xQOAnwgxnymk2jeHN9zltGIRgIFi+dY2yPht+wzOwtPGR7rw26sHQT7On
UNsT3Uoe4kAAVOJ04n5u0lzxHfrzZanGFs6qJmvdMYCni+Ep94bsZjYJycqm7qtv1DVOHycGoKUG
u9KOsqzjryrPHsalS45DO3Zn/vbFRvrj+KpIo+QKh/Iixw4UNcVY72GUkfAMDcwiSbTVabF5oYVM
hwlcywfjpQWLcE9QpizKDIndcMnTYgVS0x+EhJUP7NhwuU0cuHAmTd/u9SDBp8cElV6moA3yLfh8
tyPdFC61sAnWxBXhO2aUtWV2XgJ8dpGPhv27nxZQqYsnQLwCsuLe6mV11ZSV+W0suxpCRfPadyE0
/DHgtfMDcd4u4VhJq4UFPs98g6hggAawuQLXMF03S1HkRx3B/J6dZDyXUw6sQBTUybT99lBU3vJN
zljrktEcAQMADC3Q2Kx+52iEEczbAc1/nQ0H/JPdZg1LQZBD/p15ElxfQCHL1YArR54YvsRcfmi1
sj/dVP6I9aX73+Sd2XLdSnZtvwgOJIBMAK+7b9iToiS+IKQjCX3fJr7eA6y61+KmLEbd1xt2hCuq
fIrYaDJXrjXnmNdhVoabjmrqkwbQ/NUzU/fF8KYx3kCY/I4PlD50omkPNGZASzF0BwEHtJX8qdR3
zwmeWf9sZkP94Dg62HCemeINKaHVT83s8peXtPUdK/xireTbuwHG0v0jROc+9hHY72YUzEYR0bpX
feEQZtdkVgaJzfLuK0u733KMJfeJoeIHFkzmDXE4f07FKM+dBxSm9Krg2stSKLvmLD4jpE93Vtt2
90TB+OtKk6iD5aDc0F0JMaBhlWX9cH1mj7kVzU8zJgSODmSFUo61TTUcUltK/ys2VQTOFgOFaJuk
ogC2HONBZYQ/6Gu4juorSRB87NY8+MvQkvmmwVm6WaDK2S+vGxkoJ2PVPnuNYu9nOfAYTkPoYz/h
OE1/HIIXeOWBdnDnsBlj4Vp0xqqw3d0YJ9O0YzdIP6ONHiASkkx6dhgrupvK9LN927WoymvcbsW6
rMvOvNel1x6ISJM/8yQsT3PE4r4iBWJSa3Ilsnkf0eqLOMDrON8S7NI7eDF4Bt4nCGTMBj3Q+TSs
MrdkmQsT6X2xai4abblMJBOESTkHWsxhtjHaAZ00RVC6KR0+ro0QReVvoBkZP2nQI80ZgZ3hvci0
P+CAtAhF9KduN8IEnul7DLHPdlexdgvD9ZkG0qtBH9aSmFjJso83adDAgUf8p4yH0Y2hqZUDkOIt
nT6k2gjPM/FSxo546W1XT3e9T98u145ToXCgFGIPMGGGFjTMItrzQ9XfKSql+EoE4Bv4/rXVnULZ
+xNPAknClZ/47ZdYO9U9O7I3nFA0Lro2qg7SR7KYnUs3VfWj153M9mYJcWePm6GHSDzZbB+ZL+wD
hqA83CdDZwIC9d1qTX4T08RxlGjnWxtFI+6jRIn7rHYyRt7+MNzJ0YWPsSSy7Hs79Rlo9r63tSjw
WuKMR7rcy7mDxSRWZx1U0kTcMCUHOwiTB6uf2FedypG/KI5uFPRY5n/QCt2TsNsJTzi5n5BokUdO
vJKxke+MYErOY1raZ2CklbM30X+lTFPa1DmX+cT7bwCfBbuIRAMCHHXGVxC6AH6deaxvUvZQufTG
7p0gypON2ZvMO218n4y6B3siesygFFstIag26EHNx55xdNtynqFYB9ETfWuKsGOoPrMtI/RIrxvR
q5+hcBn/G6gdA0m1hW1RGTdpllcvvgiZPyQAcHgada8gdjkVXbq4GxI06LpAgdgSzwEYco6VXkWt
5CUtwGMP8KxjzLUS6BxObgAK9d5yQ8te9bM0rnCKevVm7qUhThx8OvRndh8/+wPqKtIJCu/LmDfM
46WjiaWJYu+5ts0ITUTL2rNGgF0dkyGyT1aFsG4N/4vPt1EFlxnZpfXsVUlx5RcT91/biOTXLkDO
KzUs57vQ7J1PdpeWXx3MEfsUO/GLE9sU8yIrpx9WJ+p7ryZ9h18cBc6xN5R9hGbajkcTVVu6ln1v
vgQtnNjV+HoIiDIxWfh102cs6h5OAX+u590ww7U8dNBeQYyhviEKDisj3WUR/LLlGJ/N2JwwX7se
bEGvu/LbYpmzGGD5mP7Ys70BoWsCWgZhitMU5c/niHiu517oHquD6udHF/lUS4Mmt8/Z4hyzbNwo
4Fsm7w4xpFehZnIE7FIWCyka20IoNiAfsMLmkfJ7WMFVwfyH4+aAu5ADYVTCWeDGp9cE65VQoY1m
W7ludIywv0mFD85cHHF8dCPqAy8cVmlj5jzkxT0XLT46w8NR50Bn/NnQWP3VD9J4yP24efGnyH8M
dRBuF8EzQAEjX3Csi3XPfHXx8fn+DF6tfdXi8oMYVFTrMpojUqOJp6j3daPdr6Ip7WGjWlOvYIMD
jx0FZE5VerW+xQ4C7Doqu52XurDp/MW3mL1aGO3FzYguojihYpr2bJZM3zhTerh8unXwaopU5nRn
UnnsiU79HIN6/SQMS52tBh9iDPjqMCOVo3rTt0ss5Bf5asDM6zE6i7KdbUSz+DXV4twkdByiLm97
Gu4nZ+qPYArbXQSE59OUCXfvhhTwtWnvylwOeHMtHKPBYh6dM/dHOQn8pGkQmXyi5KOevcV52g0Y
39As9yRv+otLNS4n68ju8xNUbPhDGTVW6UjYW49FFUHG4noFStTYGwTlMaJgidts3WVd9MAqmeHI
7fPtWMU+S0TF28levzhu7cV8OyJD/FLGeNj6Nkw2diUobaG5rnMOfus6GZq7PI6LLaia4XrE4ysX
s++ASPPYKDs7O4lhHYZArUFi5M62Fkb+00sqexvDpb1FK4IYQb66i5NXp3G0mI6dsm3vgYOnCBGE
cWrQCWYkDdJwNHo3chGzhKZcNV1NCkPmz4AGDWS+fdBmBCx4ZXIyF480pslvc1hNJ8qL7pBq1Vxl
PVYzz/acW1Ts2fOQQ6HfTl4TLy1S2/08JpPeR68ebWGhN25AxYxozwhnsHg/j0HVxPZhKkb/uwPN
6aFozY6HbyOiqUBjdGcxZgEBha++8m6xmGeL2dwVVDWskz5KoaaK0/24mNRdxHKIX6qqP0klh7vW
NfiIImtmuTfmpPkBPAMnPHHrmOLzzv7cdMssuelFsU8XI32QFhjYEqoOvl7yd4xVbnBA4TWeqckb
JzRhasf9o+PlxpFiHPd/ZDIUsZn5juyIptxWdhE523bBANSB9dWpa3EukhJ5QyFQtNVjgu3LMF5M
+riAHEAMiCSBsBYY4XHi/EFMsFFtqVHYW3F1DitvQRbUOuJsIMAdHyC3ik9T5+I+ZF2Q6VZ1XPOk
hPhceUWAawk6EO0oP70LsXa+yLBQGafztnzSU4AaBD9X9kpgGBuECTsYA5AZGDHmNLlfsQ0wakYk
toMR3Go5oKVqBv+5MLMG9r857nUbpvNuCkcHEGpnIkOYkuyBenDeiVeYhCvgSqQLYaJ/hU2UYCcQ
M6fNprfnrY6NbD8sjAoqT3AV3kKumIa62rY5ljo2wPp7L4z0DqdBvW6CoeQINo9oDF/xGAbdwiNW
svFYcki6z4dh57rEK27cUGffMaRVoJMJHgPem59JnNAr0QTRQSx0Dkyo0QFIOdsfxXq/LlTv/Wyw
srZriU9LbjoXPdB6AEuJUHYhg7jz0H+p4Xceyh7c+51uUr0rF6SI4rwFgHvaemme3eU6Ovb82n1v
9Hzo3oImcUYEN6f5lVgSuh6zUdTAxsvcyPoLgJmbKrEwFNK/Zabmxl/isDAfmiZBoTqnqCtaM/7q
wzw/GCG6nwSqShlgMk7oPWgAAGj0aGMYVNuck0tUpyq/IlohPXKcLPa4O9QLaA6xSResC3TbTVdC
5kCbGQwTLHxZHOn1IDVsLX3sI8d4aBN2ImoeyadgPwgXpAxNv3AdsU3tGjhG14HT6StcyEa0teYO
OZbf2lCsZ4/co7Ur+/jGbHzxNeip7Ma2hOXRp0Z59sthojcHAseNbGo4oDgin8ZdbWXxs0WGNoVV
AMbRl8lp8qPmOl0QOxasnRmv65pklh/uguGRLRO7HaD54pao0BU63fa5c4ooRu9SdM+tI41TXXjd
V+8VCoQ8vrTuEuqI6aWQHmSawe3NbNMFfdJvOA8p2l1jHAKErnKH30irr6jv4jmnmYrJbow2kVm3
T26O9nFlY9uf0T/RCQqc2Kz3kT3QuKztkCrV70rTWMUgwT7p2umxzkUIiEMS4c4GpEg6xDEOVI2E
+Ykdtxl2qoippQDYh4zls5D2wMBhJN+Iqqmrc9eVQbRB65S4K9DViJnkJKbqisoENgteQZaZyXE5
dPFMPZpPZNgMH0xH/9QxlwxtKShNphXqYu6FSSgYLdv/ibNSn7yc8f2BbB/41boEBOKUfUAIXdDo
Gzc1qi9/b9gvptQ3plXGgJjCFNzSJel+mQj+DhL11NDW6Ii/eWVbXMe+3e9DLSDK03TdxKLuD6Wd
9Q9GkDo5ijnD/NesltkSgXF/mhe8+/sepmSugJw0Ni7MJG//fuTKyJjUovg2BcP73CxcGoh+HOt/
AvAnw1PFUJmYLYyktOohNn1PEhJado1Ld3M7NqRDran562SjZTylx6A3dHZm9hZYexlZubFx0rae
7soZbclCtLGNDyKa32HjGAtx3ZKpki/5P6/igd80D0aEbEULTEsEkKRqHzURfXDYpFBEh4Hu3LZL
hcgolVJmOhGBTRTumVhGNcY0PjvtEuYxN8Y0bMTr1MaoDZV9wIv900XieTUlVQ/vGNf59j4jJOjJ
G6+zlSIqZdgHtqHKM/ZbrouN+76Lxvinn3bMapB4cZNfp0g+2SvN1qpDS22jJIxp98AQ1bQP5ex/
8BG8YwZ6qCTwJnqoRixH4R19e4U0tqMK4k8M8jHzh4d/fXSt1RL4gPa/UjesG7LdqZh+/cYtG62O
4dTO2Y0P6WHCjaY7/GrtlFI+ZHXB69JONm9KUCMYO+eEPIxof8dOeR8EH9vLvfv9G+KCFzwtXxH8
CfQvF9zMKpFz5kfIYC0n4+21U515LxnEr2FraD7sbzmKmGwzGpGTXoeWhR6P5TJKbkKtyugsXTuU
hyyriH7CahBnO0ZgbbgZZevA0FnUsVWyTIPoBEA5gthmPUtJ8AkU6ExByCZww9nV1M3kEOUcNail
a29veGUO85pP4BcnpuQBYzC91rhmZoJ22jO+VRGUhvuxjdSTP9nIhOAkVOUHX8dF+rVEZOC4fAA4
vRFV4fi8+MBnBhO5y1AHnkg0RTdG7HG06TvixzDYTCUablk69nXbdByo4DxY+jz7KkxPQL3410hS
3Fu6/y1agIIR7boQkignFtE0OZtKe84uRxZmkL3hWO2mJj7OXnl5yD9qTagt6xW6WDCXXtMn3rdK
5el8pOuSfKHBb+qn/2QxheuG651lxFleBpNl6eIVjkbM3E6K1Cf3cJRQQYdrEqGyY27m1Ulhq1oT
VKuoJRDMb7XhI6n++wW8gpj/51XkCrjJSOSkCcBVKty8bz+iOZqkLhJs/XMUt+VOhcKhiMQ1wsDk
daTDbXado49c7EtslIQVZlGzrKwitP6RkYSQkFUyduDSIR5aWxm9yl1uj/1LkbAJrm3ONUe4OSht
SVbEBdSnCCJqDrvYHOVs5MMqtwJjKx0alfsPftzbvQJ9iAm9mERCgZjI9RAUvf1xkhwBM1DdD04m
9TWdFgw6Vp9x9XQI/GtOkX2AF8O1T4GbRt+IRqed6LpNGmyBVAb2dvQLDCKlqfxbTWd0M+gEM+9E
yAUzJSEf/V4nZ+j7rClmIIsEBj+C5Y1pjuI6nvBg0RKmbe5pO8HmRRpyRS9PtlvSb/E3BhyGPoAE
LKKD31aW11+MVEFZrsO/xlh5sbJkRulm5K39IJuEuZrN1IMzRNkuvTNUCcXao/U07HjHyusM/2+8
lyV9V2pyjjXYHKLpA3nfxXB/uSDArlIgBHIFLAH3olzIHSemiCBxZKG1OMcSksljkvgFds9eBDWJ
70p/GuoB5r2EbxZvR6m94MqHOYVPqO9aQuMYVCcr/MH+L0IKk26bENd449qpLXZ9lea/mlgyqpRV
nV/3Q1Fnj+boTZyvlgEnC0311apaiVGBfj1IQZPu3eu/iySoollvgmtb6xDLxyY0vDTbtSRqAeTq
ahgYQ8vxTbZlikuygnC20blosZ8yxiZWZ7bjmKijaWHtDwXduoyiPOK/cnT0OmcV6SBcYkFbZa8T
SCt37PBAZHp9sJUDzYuxPwdJGfTEpZPKwkEhDcppaydZXW4KN/edY6GTZdQOL++KvAfxqfU1HWFZ
cvYBE9K4AGVz/5rkbqKNibnM/K3dkQfGVBAgGBQ4pQ3s6z3jptdv6/9rlMKCl/6LTmj4ln3/1vx4
I5Vb/pF/SeVsG6mccCziOm00cWzx/0cqJMz/cuRr3LXJ7uaBuPi/SiHP/C9kzZSylNOvMAVWsH9L
5Vy0RzYMBeRCi8iIf/A/UQq9XQkV8mmHqgCFDakQIP1f8bu/l5xIf2akQGKr3XYktN1DL+caQGlW
5ZT73pXAreDt6HnB8SpjM+uujCEX7uffbtifind+6W/L078uw/MR+3gOtAnIrW8X5ALvGS8wpjJC
rTmuBNPk+McSpzYjqngMXhhQwRBLoMV+6WtlYdFs4FqhrIEjdOirOrhF9812FITcurUThe1JQWGl
N6vrAcGs6xTh3QfXvOzB/7NDKp+lS4IPF+zUS5TAKyT3t1uXJLMvClXSXoTvTLJTofdxQMRQqczq
PIQWrjg6lg8tYRdbo08UmzdGwqR2xDkcVAtMC0bCyo0CxncfXNrb1f5fl8a1mbaJEBMx5EX5AAmD
m40cfitHkZ9draaVr8NkO3H+3bXdfA+Rnf49NfFmNoQ4xDMz00z0VPV/v5K3B9J/X4jirED/mhG7
vFjlUybX2FForTmIfAA+5kHxU9PAupMEAVNQezHEshlYLkTcj+Dll+/U8nw4nnAA4ECKtPRCPtYE
MSe1wOX5KHs2mQZNAJ/iPjF3Kckt4FCRxDDfrREp/P1HX2y2r7+atHchKVgXlP5lGd8uWK3Ro7mL
0IJkOgO9AhwEyzu0XuKSJ8I04WgW3rhqxt55GJHFrDSDs3s3DfwPCerLzv72NZUu+jkTQT07OXaJ
t5+Wmr1GzhbiL6syOpLsXINQtUTY7GIl9Sv5PB0zllODRaBfz2rKvlXoduy1qurw2wc35v0jUZxq
kESiauH7URefOb3HYg7S1t96tUOrlMFLvWMcHlzTww9znKFZ8DXmSLcOxyq7icHEfRqgJj8N0txl
TLIga2BL+No4k3E1JbHcYG0DfDd3wee/X+n79/Z1XYR/QwGMJ2S5qb9929ByYZmYI9xOHRHoStcX
u62imwNa+9rKguzG6R3nEeJSePj7X37/8iCDRgCquE90MYS6eG3Leg6GhlPKzpuhSgur0iSXMvVi
CGVU5tc4b63Pos/mX6kfTYep9KIz85R4l3rojP5+La8KyzfvDlewNFXsBRDP/y7rzG+3oU/CxJx0
uMz8Y+AiaT0pPlXSqKOrDhXWQ5H7hT5ZrNC3s8bvcPQBdvXEoE7QXmlwz/fkB9jxGaK6GD6LICRK
O5TAvps5qWAU93TVbFOLK0Paod6WVj51e0Z+VC+Om2UQJ/QEzefvv+oC3sXniWWfPYavkwMACtOL
RSnJaGLFIgUSL7vuMPRjfxAFRwACaOPNUJf2jhJSE1pqJf9MsMlJ3p6Gj9bo5Y+8vbWU4hJxA/Jh
3p7XJsZvt5YlOYxVOfU7S1UTvp2uhiQ7mIm49jv3U7F02v/+s//wMNlcgcpZ6GpxqXsXC4HdN1Ml
tN/vJkePX03OAIBLMufJMrPC29RUqOuqraarei6rK5+5/onmDLJJq3PvKVZ/tBDjnhH/4ZrXJExV
JeBcZi7nSGgkp1He5geJdZnRjcxLhxxMnHMKX9w/f/8dF9rm5fHxO4DDUVWxkLyD4oPvcXDkB8Ou
a3EibBrH7Laq7FtoxGF9LsUgD8SwwbwmtexQzSE0BWJ/Hgm+utdOU+38CIg+1GX14LDtYeqV46pm
5nAbpIxRK1bQD/YD692y59BwZc1b1j7FofryMyIX0dBdM6JMbeJfJIAlYCDGHhBQpu8XBO+BDoN/
7KWVP7jG+A9nA8ypJdSYNqxVDBNAG1cecYdPpae6W6uk+95BMTJWUzDrzzOiKdQQxXSLiviTGxop
ESfBtWEntKJRqjA7M4bhZoK08EEN9P4lXj4jwRLBPmvxQN6uD1YHJzMpxLALelNftanRbwciAW+p
5PQxsJ3kg3f4/d8jnp46jh6QrfCFXewfsrdtMg7ltOOsXXyxO+MHRUdMs6YZv5th3P1nbL3lVaMY
Xawk7AOYVpyLv4fsKkco0eOza6XzCTJ4+tOYJ/csJSRzb6zlBwvuRXP19Q/SkqB/j0WMA/IlXY9W
VOGFZqh3FaaTNUIiZpd1mT+OcVqTWjW4N7T+nMe6N4atM7qCQrgvIGyA8BJ3Pen1T3AnYEF2k/pg
X7o8KHArmL7SfxM0+WnCXZSU6D59o42DaedndroPtC+ewyAqEBSo/mbqPH8LoUL87AC2rGyr+IiJ
+ac/7zmM1Uy+fr79i8WrrHMnstpS72YznT6ZRiVeGETsDSeHs9O1nb2ZjO4HvI3qFCWG+8GPF28b
s/96LrwN3IPlyEX18vZF97yuwKQI5bQtqVlWCArkU+PgPMsI8u03ydw++QPc5S50jzHwk2NjEkhv
a4lUDbEsqpi+YiCukgwwK7PGT39fE9/dHckJEp704i3hoHkZkqKyPh7Btdo7RSlwaNBv3pZhCd3D
qusvo7SJV87rB0Yf9q7IWvPx73/9fckC1I//YU81CQbhE317d+K2LmebseIuwRJuPBiksn8aaSyO
N0nLV7XJGgzZ63BSoDFahqMJDduyOQgBH281JW33H5f+XJDrc8Zhp7P5VRcXFJJpY+KSd1gnRphI
Q2fAqzRLgMaMC0HKdVe9UfwbIvm/TqD+8BBg3SytUkxsCz3x7V3IZyeYfAytuzRsIQol/iB+dRJL
is6Vu3eGMf/HpfOM+inh3ysNq/qosFnewjc1heS3khRj+WRG0iVfqtrfaoopIkU3GhS6TIjioOIx
LiT0jce4OBIOU5+a0kzyo46xOaBmtPVVZAzleGd3Ymg3BUkdy8sb5OUHvb6LNC6+Hq4LQ5LPmWh5
LPLicTB1R0Bm9aDFoNeDLYCFKteQJgpgnuYwR1sPs8W01tyYYlOUKrehF7eI3iBYqOOEgg2ZzmB5
+uAzYfR3Rao5PdjA79CdzpF8jOMxQSwS93Owb0cLlkjBMHD86P6+WwUAYnr0Psg9FJ4pL2NvmjLP
RIU2dQcoKgng5HsaEl5S03KIhojBclCEjlpHdgthOfC9aVOWhWuuEWug+NC6092e2XV7KxCnw3YG
lVmREKthBv39i3z/KmKBtIkNYufCHHV5/ndL1S04f3dn0PzZpJmWx643PzO796+tWGcHrxb6u6zK
vVbWv12z/+t38G6TpsChQFMm8xOLs/Vycb+9hUR+R0Eax+4O5IXxQELYcKci34T0xOEBAET9AYz3
tXx6+9ovLW1c1QRZWsBAL14vGgytEhH65MgtiPwwbILdOfNujMQxr5hPOuU2cOR4YE8lfTr0zW06
peXRyliIXKPLb8rZTTeYZNqznctqn+u4NrZFRjckD2fvS+RWzmrULfWVBqny90d1kUO6fByATD3Q
F4TlsfFfbqwR3i+ixWMChHjDb+zG959EYYOqDEX4nE+ceTPY/gQVxRo95GLmFqHuNiQFwdKH+I9i
SaVh8UHNKpa14u1NxV4NX8FfCMx0nZen/NtTbGiZlNUMWQ2/WAabhX2PkAJ4HZ9i5QTl58mJzPI4
aiaqa4dom3IL3kxddbPtnjpyspBiGQbh0hiRGkKPrDDYjbmhx/NY+8ig7SYe5FVlodf44H7+6cKx
XbLQKtoe7mVmHW+CRaC9AW3GI7p7VWNOLLZpr/y7wlXB16KrwbUFIitoH9q9J7aJEONL3xZoaNmq
bYwzxoAkPW5Bjqzw+rmHPpgQlU3APBkLi14uXkTD/OjC36/e7FaW4o6zuBD3dbF/jFXnIocU8w7V
HHn1oS26bzKFFJbZ4X0hkKrnoWe8OE1r3IdW1D55ZZYAvJyKm6Tjw/7gPv7hcpajKR5XbJg2t/Lt
C9DZA6cOav6dckdyeAMbII01xadSyfY6aBUAmTZyT145+qfS6KabTMz5Nf/i6Fo6/CAG7n0BJm1W
XGUiOuAOycsdXWcluivG8Ezty31mB2iXGIWOD2iIg6UNYZ3tMG12QMnBM6qm/zQR/r2BADZs5x6l
GAjX+Y7xMBzNdsg+KNv/sAJxAgLsgG6DXY4z6dt7teBw3cZE34zwDclVSft65SuCI+8MmFTkCdhx
5H42tNHtpWWM5s4ztD29ICelAMry3MA4PrmluKZdTy85kKpSGw92r4bQPkf5abYKu9yQubUwvmQQ
lbtsjikzY04tH93qPzx45CdLNUlzhAXg4sd4FazJBADcDrgj2KXIajiGKm83JaEBg0y28zWetfw4
DuGTwT25Q2WlDjbwnz1uXfnB+mi933TZyF7TmkGq8HMu3kPF04sIQxe7CFbukTil4qboeBobIc2Z
UBlbbDtttzC/LGcbTLqjo9Sad14+FbuoHkzcJ2MNHZ21gpNJSDw8dsLGRKUts/Uc52g5ULMZT64c
Fg5qlLzUVr1D9N19R0+cfM1yVz1/8G3Z7xZXjrAWv0Yg9oGivjyC3xfXJNVG2ih/Z/GB3UYita9V
EzY7v8jSb4PL1D1MkVZaZoywGjTwzzgcv/Mgqs3c6uihM1Nr9f9wSRywJCvc0hm77FEkZd9ZKfMW
qGZY3hrVVlcx7+uKtvK8sQah9yrL+i8+u9IN64LeTBRxK6MRCj9bo25nE3X5369pebJvtyDadB66
D043dMguV6ChtevJFC7OTS3VZ53kMRE+srymph+2kVEan5wWuuXf/+gf3jdavsibmIsxOaCkePts
UpkMPdlMDi9P6OxpfFoH9AHuPmlz9ENRnp8RTJRf4iZJzlVrql+jnX6LJJmfK4UCZZ96XXNtZD6Q
LssuztJqFegUkrfSWWC9wSzb7st8EFsjMbLjTDrVUzlYyRMbzRVxUY37wV0Ur02D3++jw2NdPmQU
HR48jsuue5o11rIlmljUatic9jQTm9lZ0n1KfEtPGxJLADV3TCTCDYsw5Fm7t/zjlHctLg3NkXOF
B7aeVzP6jeq5sMow3FgF4K8thnHTutGmbYwrE2N28zKJbNoOjCP2M4Pvdj0kuLPAd6knmUb6SwBQ
ntFLkT6XE8zlsI+GdY3lt9gYteggDvkZ1Xti11j7Aj4TYmGoj3tqN2e8S3uR0n+O3DFeq8iZXmRB
pt2KiDZBVzMNspPdtuG4HcpBkB2Xw40FiGnMG0dMhg/vTGKCrJWTZcfAMccbpFAL6FzawT23DiNs
kjTpzwbhT4KudMKMjxYiHM4DVU5wsAbo05vc6tqWH2j06ZEKIb2nkdP8Iglq9FeaH7fJRw0skfHA
6K1rkcGaLtv6BqhSAhqvakt7TbwW7qd+9BeYpCtrUhxBanNWsLVxhplWAzNzKgVpziIdajZGDM5l
YPrFuido5yYhZMjnqKH65tDKejgieCN4y/bQL8xB6DpbE6L8rd9CYTyJkhnbNp2zSG2i0KvNTVTn
ZrAfUWiJvZ222QM3j+WwIZRvJkM3NNd8jSmM9VK5P3Lkb4jt//6JvWvA80JyJrckVQWkGE4obz+x
qlYNcnsptrmIxSkx02JnuA3fCyCWa3vOoeHrKat2gk385JR2euT8KI4fXMXSsXrzWbCkLM22ZfDN
sdm5qLdMp5mBuM7BVidVd8zSIDwViTS3mRffhP1YHO1QPXqtEdNNDUnVmBrUtK5PGEpCWl7YwUyC
Ptf+/PtlXZ6e+NlcFTUOSmZmE+bF6amqWf3rOcQwpfPxZ5ZO1Xrq3eZu6MPsi8QRu/v733tXu7DC
cVJjg4WRDbbkMgS4SsmcVM3gbj1/8q+SMUhPjRllX4mUs9axrPk2Qqe4wSkXHts5hyli4o7lmCVw
i6hUIPcbkmh+VrrJH6D7JI8yr9oRM6u6NvOeNaLGkQpSGuu0Y7bC/Ohtgunz7kly2FSvkiK2CvbM
t++T70yyQr8VbHHlzGpbOm7jHeusViDTiFknz0ZH0SmAYt3uzcyeH2vev3Dl9rOJs0eK8ZpoUajU
6QgKdiMGDrVrOBflV9i5o7sSgJ27qEhxcWN0+RbiOUzWQwHSeVV7TVFuYrPqnpsC3XhA1s4+cEcZ
neq2bQimSctouo/yBddYWuBIVzOErS+RmkcWvq4lF5TmHVqikEQzwvTGsGu3ZTIF2XaA8zAfQy8r
ujs/IAcS7KcnT8v52t9YZiPktmjCEpjcPOTfqyqJq12SWem8DThJfEdNVGSHqU3g+Su/oXDM8My0
KxWL2Tklc2CRMuY1+mpOaY3hOOB50bRrfrBAZN0TTZjme9QUiifZE/qwY+sT+amAjIBsd2Cst/Fy
W95kng0H2DNjRBmEo4/fHFPn1s6ZkiRnSVNi3PdqGTChdCnCI7M5NP2Ksa2zzbqYHDxiHTK47Ihh
wTJOs6xWQxZ740FUcVac3Mx39DWeqB7L2zhX+9Ecg2vLYmnXZjUv99p6CEqfgkgTfAtrOsicf1iA
vDspfXR1HXiPjT0Vhs+8MSHwwMztA32x+tGxu8I4BCVgmLWdyFTiS87a29HIq2kNh62FoOKbTrIB
UWp99WLDv2sTOAYknZUpEQPp7Dcsw+38VGBNxdafyewOJeTQULQPwzX2qK5Zx0BO1uWoinaJ8pXJ
Kihd9OaoyxXp2XgZrR3/qe+vZERjeEW06pw9ug3hkdT5bnSacBTuXdGExWOMZznfzlPW1k/AUPv2
znXLYtjXDhsT2YGR8SNNOLseQ6wv9VbPraO2pILUn4yQ0JydXxfAAsvcagjsMLoMR8ng0CWDgNqc
y4oc7W2mHfIFHCuNEEiUrU9KbKz8sb4DJkvasB1rGBIJ3aUrJLGpuXEh8zYQwpN+n3PQJwO8AXy/
r5JkHK7QrAv+wzTtG7p6YRnskKx5ya6cq+yhYJsdNnYR640kS6+4wyYCOT7xeiNbmxPxuzDbeXWt
sXfD64IQXrjm8xQ/4J+L8bD3XjBdWa09V4/GXCkYXHyb4zFuMFqtrHnUxn7CQEKChNe7jMemdIEl
aDcAyz94JM91djVl+9lKs2iPX3LYjDT0858pFPl4ZY5m5JzyalAMU/j/rw8Eyy0GrdgA9WrFNXwN
i06nAw6sSvv1SEN2vuXVw5udI/Ij6CLKml1INjKppBAqrkQLwOKQG0HNos6phUPe6L8AK2rVOscC
volIWr7iQQKh5Y5NR1w4oGMDL/Yf8YIK944FZdBwn+GcwsxZRjEjU9CnbCTsM0u9tt2EYe+m60Gw
b15XQqYg+EJK2Z1wmoC8DB3ZOEFCBzBZULdVtoZnIEjvcvR/U3ZmO3LrWBb9IgGaKb2GFHPOdqbT
fhE8pEXN1EhKX98r6qmvb6OMfiigYFw7IxUUeXjO3mvHnxq8b86lbdbg0zQW+lcwzB3bW4eIMIF+
5Y0HV9eNPDXYiaoEmqY37vphG776rqqJXiZ4rodgopwWAy1AC8yaOXiWyY4dLMJuOc97jX/7rSI4
/EML23vzq6Ht8eEHQAvtAFnAlVCG5pYrrKNgn68tbINqBgWUYEQGz+SJpvyRdbae9pvXjW8h497h
iHiDNMzKELidLrnlR8e6A5yxd+p8wozGipmSmfS66VlIftEDYhcqRuNWxbgvhQEWH1f1z9KJrGY/
xaCzkToEm/9sT2q6aOw06KL8zdFM24YxvJd+KXFoVah43Llgn7iF9HU7BuvDtO+DsD7h1BPjLq9n
XnU62TpO82UiVTmoo+nZ7ufpdRsH/H7jUk3lfdyXIwJb+gXua+yN/m+ebtBeGy5YQGYpkt6sFWdt
gtZpu9N6HD88bxhpN29LVO89MU322bI2oMkb+XXhC1pYK0sxCGn3aAyv/tFQES/7sjY5qQMKtyBh
L613JjDEnK2yrOdzNffdp5E+gAPsZmrWewP5fmZREuuAo9TRyy7Hc1sB95ko0iJ7JL2EHLNtH9BL
wxy6SBwE9JAmsrGHyEj4Rl2QVpXVg2+fbDIP8OhGduq3EQtYjrl/8XATtBeL6jQJ4mbg2bebmo4r
SliNscR2P1eok4tPJENylM+1jocL1qptQiVbTVRs0/xZxbW6Mn7On9eKd3S/hqXzVMkmfF8m0Zlj
ZduE7KzdaD4Jb8QSNDb4xR9hVmjw+ptwy101+myxErwveT09WcLM88i1SHE9Smq/G1wn2XobZUZJ
3PCF7JVGc0YX7hc5zxnU3y0uSJNVhmD4LqinF72Ab01CIXS0Q4VXD2z6BpK8YzwFNsSZTHcg3jT+
kGXEc4ncnhYl/WE14gX0t4K4eId/BQa7OpslMNdtWfScRrfdazdsOafgREUAkHMl/AhbekHzLZ7p
fa8aSV1a6X7NDyXYEKIz+CNcsIsPCSQeSucyuG2PS0LL+m1VhERfNX3v9TxEoobG7za6wSmCv66Y
amqdqPbb4JyFG+oP65aIEUNBmXZgju2HCnEhmMPGcyl+KLGuqyB0nDoQzka61RtMiAEgxhXsxcbo
E66VuVMqYja71cRcqCJaaZAZGswXImg5CFsmIVQFBQ0vb9zCF2RH05KEAYyiz00ttf3QMDaT1zmf
wx9o12LFyNud5I5Iy7akF5EPDTLnfvouJx93cTB7/DRu+RtBMgRr75clHpYk6rYRhNOmxynxvK2G
nGT69QWy/zbtSVQ0v2Yj7O/CqZ9z3hY+Vw9ZIGF3ocE0ezWZ7qqr5p3d2d5ztm6YIW5dbiR9TKCc
e6u0CZfBcmLdu61Fv1zEOO35GbHdnKoFCtXB+B0gqAKPfdr0y5oRoxdFl0nATDiVbc2zsZ0mfy3o
vu7ob1bzSfujzO8JI0Ny4NLVahJHdWTrlhOqljM9GXPuutydXjbTKmsntt7/EDhknAM1n2U/b9Yg
uoT3PczwX8jpmSTHad0v1chKpaSgOmo3STk8jll5A21veQfffyIXeVP+lCJTbVrk+I6znFpMdcuB
XSMc9wMJbGsCoplkK0GkTXTK9Bohfp89/7nHIzXs+PzWaQp0Pyc9Gzl2Z61vXCrlqzQL8OOdSXQF
3oYBz2IgGE3WaR6ibfpO49O+70jPRqPO0BJXZkTM2FPehHN2RNIuGWs6HqEAY+BgFPFUAT2H+icG
iGwZIIB1MdGAGEcZHDPlh83eYixanvkFw+ylm0v3jAAt2+57vWr5SDJMMCDrcyz7CC7Z+U3TydMX
o2rbAmYFKXyp/cbdi8kwoGzGuH3DTTqJUwsTr+EdLbzvFbcOonEtNATpZOpteNAWgWbgn/y8P+HN
G4h96B3RpbzsHXE7oASafE68tQE5I0NZf8/xN73WcdSSmRTOob3DBda7T3E7sqczRxvzXWgZ8bUq
/Tx6UqothwNWL/Yh0B5yORU98R3vNqOy/BToVj5Oc+P2V3Zw+jAkb5gHHTVxdfG0D3K6ZURIKILB
236ooPIHuzjfZn0HuzdSd6TijNTCyi/qc9HAzdm7TBqeZE+sG7CcISK0wAwdc+0ikvpOxrMvr31B
jjFyaPRNx26cQfy4Y2Glfbeypxae17yw5FG0FEhi0VzhceMSVvR+d3A6vJaOy0UzXYI1FHtfKH2H
DZJLBGew49zn2l4yui9e9H2SN2hXttog1DKw+xSNjTpnrQOTFXorsBXbroKX3uvd7iR9BGN7LiwZ
EXmAjcjM6u18uwWderfoPkCCeBHDSidrU24/7KLCVqELmV/QmxKlalTJI7R6jmzdzNEEOcRbetBK
rWVB+u+iPV6tgnpnyvuP3L8xCExtae8BMpQHmmhrfnhGcys1WkUIpaaO5JHWavoPM1C/nbviBhEL
oAFy0e9vwYS66wq1t6wsb4iow+y2a/0VrE8kRLDzx370k6XKRhgi7bTNl2q76WKDxh8+394GnfQN
9pik1Ll6Y17Zf3JY0UUabKqssf8Z7bE3R8YGscNVbGdHRTnC24dPAuXOm45TZwpSSyXKQO04+W9d
DSSh93NfkUfred5lqgW5JbavVHGxyljjCcdbRBJahAIEU+XipiDvWhRrkzU/5Rqf6gHrSUvq4FgV
R1X4dnll752eNVeJcD+VTfCrb7Vj5alNku0n8j2bawHg+USfu02oT5yOAaRnk7VMHsJDYai8d009
mEPelTr6HE9o/dJoU8wrRpurwp6O/tj9Ds06trAQHSiahaWAZ8yRv31e8lktZyZK2V2jwiFMStcZ
fEL/PHc8OE7PfXbIizrah+UsFqBImygPRc56SLOold9ncq6Iw3GGIU6Ny9/xKpdfuhERMJ4scv1f
xWwVb7PfLEQ5Qt74RN9Ovgx9Z/9kVVQVlBCCGXYYfNR2ppSf5EOuCLwlfIX46tGR48lfRe2BY7Go
DwR5amvqCz2a54zawk5dl4Bl8KASX2bg9I57xPIABK+igBN3ErdZdEfYIx8H2DERTgUUmDgdBDOR
JHQ1UblkIonx0WuABiUcB+VC5bE6QWpo2734aLoMzm2CHjpelww+HHGWWfNEFVTdtX5kzXeSwO1T
TB3n3uMIFjPVM0ybJ0u7kwsYy4JX4BaufuntgoaB5+fjeuw4WsQrUx5CKWLUiBgzciue9l5ueu9R
VWtwNOUMIsQGtlqceGPirx460H2GnJxDgKJlO8duBXG1c62YcEbQp/mrxCC7uxFfFSVmIy4SSCf5
4n2X+8mwjnaG7951uosvh0IAN9xiticGeadIYF+lLUwXiOiQxX8Yu60jXaVAmZR0pbfpgz/GkoBk
aX/Xk4isZKbSuaA8sjVo1I7wF5oOxR02SuKAHF04676P3Dp8iVc6/BDONGoV5bLrB0KN0zWwIWMc
N+WFQCm9wdr70tHXDCoWjN1udsCZtvWt64uKMhR4XxYtki33I/hdKDkHjsMqAspW03qGOVaufXVW
axXXuNximzZ53EJ87Yosex6wq0UHsmqC86DFMKVlli3f5EZ/4dAz8F/hekCsfZQdTKDPcT9b8QMB
39BSaVULeu3orzklI/11iFsOK2osqgYIsiJt5Zxzr8nrZdrNSmTtU2RRMJ+Hss3cs1h9YlesFX/t
rndG2Z/MdtsyLcxrLdUH9+VzVM3YkXdEMNpv5AeadT9pKp/94ii1HRRkO70bVZV9L8uIbdA0XKcY
OSC8T60oK6FNQlk9MXp24Qps0Ktwr9A1u1pB4dmPPGTxQ0I7zpIwy8o1gc9giIM2t7zBBtz9zwY8
EeI9e90IfFRZITEPQ8Y6lXURHAUwsvK8GX27I45TfYG3Xzk7h7nJmAybY94LTU5fYjD4cQzWOcqB
WLJYE3Ji40TDSJPpDCGF9FbhD1+2UBbrbcgYDDsz9mwNXUCy5HFGWCsPAxo5jqbAzNPDNOP/TtDV
gPhwO6sgJW3RkJYiGfVnMXAbfmxru3ozXVV+95YqIKihLyWZXWUYLQlG5LA/L2PhEm87avnOaAqy
jBcu/HgA6J+3ts6ZK3DpNhcuOjMDPJgQ+9Z0xAjRqJKXIlaLlRaz9LAN9kQD7YAdS3mjOpb3OHWy
KwAloe7sZuDenvWL8i8B58ZXQmYIHcMJ7v+Iafjl+6bMWnXvezRFDq4q8hX0Ajd8aFkVEWQr3Ulz
BRzrb8+qilGlC1y/bjLSkAdzJsrhysIky9CxwkV89caheXdWyUCy5RX1CRMj6DfJpnXWZyfvuvtK
Wk30NmCVRugRyuFSt5WCvkklC4d5GWkFhmG+QBdEIwqpcFFYX8zY1R+LCAXWKD8qf3Ov79qjUtWW
PQRmZQTbdtr7sbTGBrgQONGDjPlnd3w0NzpCXuTzFLmsMoiMgfWMAtAfjnSOCmL3ooyizdTavnc2
O1pTvhTqcE9Y3jP0E+FQHefxB1o4uA65bkr7dMNVEnZElOqTVAHwQ0PDuOZiqGfq3W0mIRZ43nVo
Npd2l5CS82yNs+kAKbGHCcVvBP2pu/FIs56h+o7J90jGWiGaD4Q22zmqZ+cHvUFkLHUWYUHDhgw3
cQNSV0LteIeIXbncmkBqPsFQcL+WgwllGqJnVKmZR6sCLtUQ+YkW1tmotaxxvEh79ItUheNvWt1a
PMdeQRZiEGlrePE4nML9gDykPQybAHaP9dYDlT8yh7/Y8waLgFI3ggVoRY2891oN6lbXQ26lVsEN
Z8d3rc9BxvkFqSFS6MunjerNcFn/NK70My7R1JvmomRv3wMILj5psE6UAdFKVqnX3Xg7BPAeB2C9
8E2LiApzDQhkunPVYrKU1C1ukdxq5FOuBFFcaoTnuKONIe4JGSj6C+PpEFCZZ7f6QcWDGB5sIjUI
dZrXhSsNwOnp+2xVsBXWSA/HTqIUr5VtfWtCclMRXOr8SIXYTnRElLpHm7rG5wxZaknFYK3BAb4f
gYpjDSKLV39a/FvPgjA8mntbcOyRW4tHEHu4cKatWwHHCLOGX+hhKuKxPHBpgGqavj/xG5cK2E3k
jvsMn9Vy6WsrwFWdefZ2mVxnJuiqrsL4TEZpiak5sjNaEMUYWXfFuAzVIdBaQ/hjR9uuCxTqD08F
C5U2TtWeSqKZ3aO1di4Z1xAHavdR9dI+U1eCup1gpD9qqibnpBtXIGB3Ympw4rCi8Vs/opx5IEVP
1xcTdOrdr0rxAzWwKxPZTpLEprp3PmfekD8vUNx1Yg/2yJVhqMr1islzao9j7gXJMHCmk3GmEG+t
fXcLJmvaeb0jvqv7stkhZ5POvdJNx6CLmC6HG78h25pfpT59s68wCKMvojU3iXxGByptuBBCzXPG
dV9RDf/oqkb+sLs5/5ZBXVxPkaUzNDhhU/yixTeffT074gDRYGVpxj2BqTIu50/YhUBxUPARE6X5
Zmj5ShdIFtMgKLhZbo+J3wfD2S0d8aWv7O1XVQzTcB4hi2q0HljtD7zPKjzmBR3y1Fkmj2jOqtLi
2sW37ieNYS3vQSouHfGGmYyO7TLYHzRZ/exd9GUXfmN2u2Z33B59Mo1LZ3YOVQsZ7UWhSSLd1wiz
fIQu8NOUoK/YSx3tI1wtWYne09ZvzZBUXkEfnGJu9A9lKOr7sVqY/zEerr53sURuFKyyTWvjiyMY
eBIkJWE2HlT6wDnyMPgxvZNxxXeDgVbCoGIMCmW2jiCn+XLqBylC3R02ZtLfFoOz4gmnEEw5SyyV
uFJKzmnImbMfgMqRnEyfTRO60WdZeAoIJfql3DGQhGCodvpFMueMwEcT1raD1LzYt6hz7vUr8YJk
Y3dWFd9LGlfPWVuFihkZeo8kZgzyBbhbsd6RkTrHJ0OtlXJEcSJoOm3+j4YF+zZmzqz2Nnb7U1xC
mrkU88R43ytuqM689mc3xWJv179NsJVVAo6lUYcgaMPtWhaxlFtCf9zPECsN+lR0DMtSjez9F7fp
ck1Xx7V+cxpzn1LWPEJ5Q61of7olBhQPGya/kpc4VqeigIJy1w4ekiXT07BPRF11cdLUja1Agk3j
57EF479rQPARLSAVGbEdUJY4LYvMhRMvDWBAA7YCwWPkkSFowd5bdk62aFyxqKVJPG5670KWMETt
Ag6EtWPDHtIAupF3BKeA7tRGNUmAVMf4G9Yib9e7HjaC1IKGZNNX5m/dI2qRKdjJeZiq67woD+4t
eu7iWBNw+ohtLMx2hNS6VkI29jDv+YNxV+Ia/hlhZSIfeDP+qXJ664vu2bgAe22VTtmjs4xrl8um
Rm+ZTAVgadVLLpk5w1/IvLNVaxj9GEe9MJlHL38opmYoD8s6TvroMxIhUj5zWjJxAf+GvGDRLfo5
zNV4zhYD4bj2VxqdY1ihc9FzMSP99dcwTOkdWiVjIiTxaccceE63cKA3tzgG2OMQFAU3jaHpnnE7
Os0BntsivhsnHD/3bH3vpC/OxR4HYe8yMJq8e+kGUN3ryGxvq+wj54IeWFaMFIiHQQnr2RbBTkKO
52hWskknMGfOifir7idtBp6VktPtdQKQ3aS1Wyh9bJo6Oo6SyVwC4a+OjxM6Zq5TXXHLSx8z8zY2
ovuZjYFmnsrQUgCzFNlJoy8eSAZzua70kRggWerIv8Lx25jEWvTLdtDANYWcgOZz5G2fofAGCp/d
uAThBzeh3twyBrqAG0etowsGLCQkWVcybwO92tGTLnOkMMaZyz1TpejWFnWdx1qx5BPUm2yURSgR
GdwuQPew2qCRK+2Q91rHaj3IOlvkzvCfPDeNs5CH1tWVPOuulne2gKtOAnc8fBgwYgRlLrVVX6jc
atoW2PEPFTvxfCBTICpPzUL/hs4aY9RUblq3j1LY6JQ6fs/wKJCwEu5aMwNkhlAMd4wP6RO2a+b+
LvPK4/OIG9e+HjxypYDFIF8g8QwEZTEzTd9ZHv3rZLDWzE7hOHtwLdeIRgxQa487FdSCfT8bnnhj
guwyGmXn+7EP7W/ECt3yY1dtlr9J1266mX8qWnAtEyMBRgGxI/SIf+og8srmzubM8b7L6CmN9FTS
aQnmi20VC/7BLv8F9sYwqXZgG9P4cA6mg9hOHeZd1jAic0Nv7mXetvBUdeTNtcskXxXvLAV8nn91
7DrY+2NHzAiRy+Prfxei/Knb5rDBZMcHB3+FJCX8Q8RRN2sdLkxLIKf7/q523eIshYgZ6yzeuR5r
hiitMPRNGd79RUIi/tRjYgi+KS0D32E6zP//42czpNoiv+rgEwfu+DgHSNSyyXdcWMGxTagrJ5ZB
Hc70uzwSxa2zdAjDNTw2QnveAXMDCIfCbUI4wqq1A5TuEa19btlI5DQga7YdiuziykGXP4+60Z9L
4ertwSlKWL/Uq7qiiFcImI0D9IV5RkjwciNo0RG9o5bhIBcSwHcuwx8GLAxpgv2QmUY9QDOXXyBC
3zzaPQmdxlqQh6/k8r0WmLM9gmimXx5ypoSGbvsFEez8xKBjAGRUGvIN5EJucj5OgvABpKXkgkib
R82XFBbPlChb/12WWRilNjA1vcPFUH7fzOZ2645i22rfaTrjDL9hHEUig6761Wwt+nRn9eynmfRQ
JuHI6ZYXmQ/LdnR8ZFfs0Fn3LTDkbiZjp61vKFdQl9u5BP4OAlx3NFlri4a2V2XOoVn6/msZwrT4
m+L+X7qh29dO5JJ7A0TcbI3/fF98er103wX2zprccvbYaFdhRzq7PP69N9VOqsHp/Bji6usS9sWH
nzXi0ObbPRQ/xs3EET7qgs/831+EfzlCbquR3DIgAD5oETT4//xYkp6JS+vQHBChqAcOM/stluV0
9IGzgBPtxyPhDswXo3gAhjZn3lsQaohaiHYT15Ww0l3deH+Ry/0pxuVD8WrwjFzYYDZokX9+qMlV
/Wxj0j9YtcovQwzrlptCX54lm+JOc+k8Byhu/uZCuL15/9jSADBg4kCdhhsWQOMfUsFQTBROBPAe
RkVTuxhGKs/KHx7Q0iMnwe/MBI3b8yerr4tL7y9f+GcgjUbtdspDYYNAdeKnoLLH/TZU1Er//av6
vz4deA/2WjhifGF/LCAHMXTFFNQ5sMM+QnAdx11RNf29cut5+YsQ/l8uS6o9P0TmhseAlYHi45/f
gGTILL05Z9O2Jv/HPPZ+jvt2HffTYoM5X6nV+qJz94Wv1vv2FucU1Uownc62/f/31xZgi7B7opq0
BZiKf36Siag87dvEIWWFnl4qru60m4o4TqKe+Pr//rP+fSxELkJI4sHcm/n4z62Z5uSMukJuB08o
LuYCeeiuXUgu2HUYq9h4Kvk+R9z4Z4qBv/zsf2kxUejHtyeOMBLnvvjj6x1NlDF1Ys3PhX9jhDMA
iNylAQs41uMeNqYl/7KgXPfP9Y6Xno62i+UK14P952vmzBLEnnKA8M5lzTcI4Ij49sXu9pPXUNN7
xbyciVu2F8R/VQ/EvHW6Iw0srvhciexzG/lUJK09d/+RdE/Bk21V1ZgAUKdNWVEOsGqYBBB/SK2Y
ZnXNla/wp2G8ICOrrb+5Sf58hmBMHWYS5NGg+WbR/KFnnSrDKuolF3ikzj+472wtfD/s02z/7bXP
A/21j3pUls3KntYI2aIYi+lmEHavKAkBnM8eudAjgaj382x534zIy7+wJf+vD3krPPAr8j+03n8s
aPThTcOY+zh3nXAOa13M66vdWYLQssk44wXz2zx9/+8r+18vNI+GJeoSIwgJJ8LX/s+finzJHnyI
P0dF8NiZzo+iMvODF2q0bL8xML/34D6fhpXhyU63twujhvB5Yhj9N7vff8zJ/3ufDW0PkBX7y802
eqPP/vOz5JZbdDbjp2Pm2MjrOtSBV+jz7n0A11ncqdBtiuvGna964I3InCMOvFLAtkcmmVaCKcYu
xhVPPkNhx8sdgleGGGjIBue6KHityQriHl3dMLKNW9UYPDBfqbdD6EVjf9Yu29mOtDVbntxRgfkr
EHDswm2kbayMWwz3DSIHcal89rlLSbx9dhdsNNjSUdPf2W2+ho9Q0JlzmTN4UIC5gN7ibDR3rDvE
9+N7AEpm/ZpvpV0+dkNLQ9eM63ZV5L6EV88ffO/BnRAykdNgh3c5S61O/Fnix+ugg6PimJfwVeDx
zlIdN4F+QtomTUL7EmfEgBH2+Jfl8edWEHLcEhQcB1j6KYn/3GVXsJT0G40Nb54ZFoyBmPxQ+p7Y
zHJbQLTyerx/SR/Y0YLxSXoWgsA60kmcFXN9tU2k0fz09rD8pRT489RjH3Y9AYbphoJAPv9HfYLN
0wa+lq/HjeiEdJpyhTG14m3Nb07Vv2wgHKR/bInAN/CiABjhakP9If449zpAh80YTvkR5ZrobwIw
p3vMur763XiWWvcepgikXCXqsOeZXMi3eI6K6DLTIMwf1wVDyrGa88D+lkcz920TIDZ6pv8mH+IG
WV2SxznI7wpNkvO1s9rafO5l0df7njLZ7JUaB3sfkBXlpYG2KffHFRbSfdbRb8fI8p8H3gEBe9js
LF+Smadf7oXRAJGzSltuzl8LKudtBlK7nsbRr7dX4SD/3une95jrATRxTnEVt0ffwtKW3saj77GT
RR8Qxemi5I4AZJfTlaOwa6fV2sNpa765Te4cbSfMwkvtrKhwMWllRPJV+JYw2kM0ofb3xkck3EPA
+Jza6shEDFTlKNc5ZB6Vz0R6etaSvY4M7Y8hffc6Cdam+2k8e2kPaJAGckyk6j/Hg4shpe+t+bfq
GrFTW6zrn5wadHwaWN/NO2Mat08mWTgEFhRlllAOecMXVQX5Oef61Jz9OVhevE6FHGtZ1mVnT2Tm
l8fOyhbfYZFPvGqeP0deG+uzZnropUypx/fbYRXvehSmMglKTWJp58sI/nRUe7+d2iXdpyum9aNF
RfnJq6tB/KqqCDm6JfsQ3v1MgEaJs5tMkF0xOiVDCBbL3UpDsiLNTJtwJyK8pXvkNnWPACubD75o
Wuarg6GvyPCHWwzSn9lK3KiwoadVDQGTq0fEFZ8isD2OUZ44/pWozI8hF9YtsZ25/RoZ+sA7QWQv
/axQZd84ILfuVrZJqzx2hnBQ0L5OcMpNubpvmGdxHLvbRNiTMxRnsVhbtEfXF+GjZlzHfjaXKjrV
0I6aNJDR+GHKhblj4+TcI3toDtYOARxzB4Rrk772HECS0AeoWzuL+293oi8h2qucVU7mUrD2F3rs
AkNWIaTZdZ4sfkxlWyqsxhoGnOMUTZNUg9MxvVg2sSXs2XwNsg18pMRkv7kp48v8yS0Qv9PXIXMw
tTxdjnurCVaVeOHYfAKBSx/XaU1xjZbKxz7Qh8HHVpJaycDDJqtId9n6SJ4qQ96ObTV6pEeOECbf
rCfTieE7t/8wvnWmVlZAM/7wqy1wD5RR3HUEjvNE+b6pk9VvlGBALBeQR4sTJ27bUD5pmbn5vhy8
4hI6lVPt22lBbmc17ec4LNdzi4zgF5qS/hxWUcFY2K3AYCsPXsq59fgGAZjUaC7xyUQqtbjHbiSc
d2u0Y1Lo3RVuEHNKLy1C4CkYFUod/LEU37AVLgtpkW+0Y2fS7CZlXmynFjAtG+XcIem0hnSdRN/e
0biEFyk2IbIX7W4yvpbLSMAZyhYWaTRs7leY1XTUxgID4Y6GGo+7RbaIp8zJbZMOlLFmH1bGMLyC
VDcw886qJ6uu5XpaDa0thGylOyHyotOBhQefAqF/2cTTCLYCoVGcswvFNzmPyPzxrlXFqvdQLwl6
ITKwfUa137/7NMnErtuC4KVYTDgkXpR31+3mnt/ZlAheKiq0I7veVJoUGVIuL1G0+GmLFeC9oSZt
k5W0yS1tVZmb81JG9Ts9LdskdF/8nBy4pm3ImCHzAqsiEXerS0tAKxe2jNMWX+sKw8spbvriKyZG
LDRZnGtCtOpNveUlukCgbcKw8zFNbFkVNWubfz561QWBGwyEsvJLN4AZgncWmHq/ofw5bDDq+71o
KiJ3aWXbGQF4ZbGhtnTL9XnymyHeZ3XoP7UqZ8TR+rJ7GbMwcNPBbm/ykA2tdHKb5UzwumOnoH/v
+j9VRd2+X5pNqLPjT9u7DiVlCDFoJO5B8wq/1AjykZsgWSpTWvi4Et2JPES5aAb43arWPAEw7B7W
jFZo4pg42Fv8QZcIJRDkSjvof4YyoEYyBHx4KaJ58awrw/bTyin71jTM6pMZRBHbD7T0R+RuAR6T
tdxeN8hezc74g/uJug1EdbjQiThDCrvp2WP8SskWDF1KAHpt0b5yLXdnbN9qSeaxRX1l1mTeSsO0
lH3cGPlCSlT1a9AbWXJ218tT2ELgZMOyZpIZTeYEXxzmKkDmByhBF/gLFr7KMOc4Yrr2xalaXPoL
er5uz6gzTO2VUQ/pBkZ9GZR0l3SIWlTpbFNMm32YhPA91tjfnvrWzg9WjHAp2Ta7KE7rRKm0Q8jt
2AdLeQ2XU6YA7rFesPlpz0ThQfqTDMlOdYhklqPbfeB4GxHE1IrnLHs0Echt6jBCkij2WJgu6wB/
AXfljDNscwtz62F3/c+IIaxNy9f1dBKuhkTLJfQy/7MaI8+gt54X58m4WxS+ZiFLL8H7y6EGyone
VrxkIOUDBBhpWWb5i1ti5sEBvpjjQPUwspFj1bpF5ZU8kYnWp1CkSD7VzP0e4hEBUMqjnb95a2Vl
9a7KrUUcCnYJ/o52Yhh4uVXvB2HwhtrGtUdO054UnoUkn+IqG995dfQaN2fa9vi/aNdPPyt0Wi3e
iz6znyObnCoxA/ZJESNJMgI4O9sdAdZfpqAg41S2iNkOjpC4PdYIEBb61urm8Igbhmd1nr9U7Mo/
0X6XBQ/R88OjHvFwIN9ti8NamPlNSDv7GThbbE4ZX+leVo36XnFR3A590XQfIo8Q+Q28mU2iSOOx
sCx0DVEteItbNqeKXpjWhbBRe3B24cMIpi1ZMHZCB9e9uQquPEyDnW3RJ4t8oDKZuPxyGwbo9eDW
4HpewfVmzG4t04vDNHfhp6kqG5J2/ZJ9rA69kb9PtuWr2FZN4lAZb3dLV8HnBAbUnoni9cmUBN96
HKY2R9XaBeGdymBJJnaE4eGQbT6eSVNEWP0i4yJ9tsqpBM2rpnV7xsyngA6Og0/EbGF8wnerZmXO
HsYleSSAFH+ZIe+j3Voo1z+WphID63ykqb/ZAm3nFLEO4lx9cprSzZGjzeProtZ6o2IM/KRxbx0i
ePeySPJVMQ5vysmgO6N11pKl1pv+wErhDco9rnyEGqzLHeOc/juAK5wHjrGX4NFiqKyTqFidhw1B
HVvP5iiTtq1TyLt2audhR5Zn9i0gFvmjZzsJdosug+7arov79D/Mndlu3ciWbX/lIJ+LCfYNUKce
yN2r72W/ELIssyeDZAS7r69BZ9U9llxlV77dRCKRhmRRe5M7YsVac46JGY4BD+ZnWbhE61j1tMlF
O+UnPwP1uSkqFutzuBhCrIjTXGzZDzJ7a46GHV/yoV98dHPDtA0ki9aFxgz+whBz7ZwpQTF/YzcJ
2UZGCszz5NfcpM16lEZGkvpDFVk6yrKdmXcOSTz6Mm+CQrfR4eSN/6wlU6qzOCGBCGvAMP4hTYoU
B/CcLRrlBjAgwhVQ99ahx7gmuExjzhEbwzQWP5rGol2uCsedGqLUYuVvqaqJKKNAj8kJTRuF7x/0
g7HJTdQNW/SS5PIOU0mhmOiYVZ6JD0b+UQ5Na7BtaZq16U1bXoCU1qoTSR/Zy6IrkzawarPX2OVe
R7hrlDxvDGSyZ21lle4VyCN3+NY78TBsC2T8w7HOF/tGyzPb2VNR9az6KNwmFc5oP6otpU3wyUjt
+jClme6H/BQbj1MP9OY661OfEcRg1vqWOFG+O9c03G22k8vkPLOTIL8t3ZEoVZfVaziOfpmk9x5m
zNUOKaxkmxW5Xl1lC3qSiwpabLnDHZKMz8aQCI7j/eynNRpo0D9emcbDniFek9yW4LGxB7SDZSiG
Pm4/71zSaXMkhlPpM5pNjTXwug+ID3aJpB4R8mvjNXzWjpZWmTc3ieyRsROM3Y6RNTK7IvWZfumT
ndrNDepHvO5LijSA8jKrnvU5yYLfJWb83EOi0kfHYvieawVQNN53UOokc5AHJGqPVK25BALxWWDg
G0NmxvpGZNPv4Lxr4+zHjg3kEOYEcER8gB0Qtz50xgMO3+U4z2qfz8Xw2JM4ELET5LdjKtWOaUWs
oqAen+HMqAvq3d/5xv+ny9MAAC5G64hO5YeXq3yXDjNRd+RHj8iXVKOBuOhtu3sY7bR/DIw++VbK
BuVUk/XnmqV9+3V75OP114kN/RHE3LwR9GfX7skPCBXap3PXYZba065p/BAHF10Y6rEj8ie5heLR
bhe/GVY1Hpp6ast28+tf4GNbYu2CMJ+h2DHoShNj8f4XEFQTOpD3GVwYanIk18lJy4T+FPDSz31X
DZ8c9uLfdN5/QiesV6UVBC7MZVxJmf/+qgnWPJNkPFDzWvHIxCY7DSNJIiZa1Wyj55gcktz3z3ID
uEaJ7PsWtET1m/7PT289FDznO6YAhDGpQ+vXf3jrfX/ELMyd2aeUoQ2hjUDdzvRRDWMEALFdzlrI
UfVt2trd1ypI9CuQKrLf/frt/944/vH5p6gCagK6gDmsS5PswzsBl6VuDAOZeD47s805ao151Tsx
Ll87px2HW2Qrphd1tFOc1SMnv5lU4tmuBNYkL2TeG+VFaY+mdl3UQdN/G6UoMQFnrpecJbZXLAdK
gHkIh0BCgBnEUhKaLryJxTtFj2SnLguu1s1qW7TIYiJNGqV+tkw+gtqpTZtxJ2zdjQ85MKvqAfuF
3TyjE/fNSz9XGC+cNFbJgR6wAHzhgqc6lJ4a7agghVDtVBPYJRZyHIeEldm1PmIYdponBu+zsVXK
rL5iHSUOdeyQD0YCcNg97XeD4w7UlPKsIDnZ+U2X/KfBJEktuPRpxFmwcRzve3zVDzdeR0Q7e8WI
swys82ZCGbOLG0IcndbMHnOEIOcOacEnRVxU2FBdX0GTJ5hQrLNzNWdRo4vm8OvHwPjpOWAQxgDO
h3xJ2CPNgQ8LgVxEnWhw6HZB78N5GnGaaSdZ54b2KOcKLoAfDzgj0VG2UWIFS71VHpXRZUe/jM9I
DSv0cSKhojsia5v1Peodow3tgabHV7zV/aOPbT45zDENo+1Ya8RPE/OA2nOanGehHN+ldvXaJ63v
SqIQcxTAJaDcdpdU+hIfbBNrQahacw0tN2vEGXAyULxU8UxtSE59vS2zWKAbVMXgnWHXGOsT3Q/H
vhmtfBK70oYue+dLN2mPlJ0keQddk9rk1lmjFkot988L+If2hkmq82S2S1ci9G2njma5iutPwvCI
x5ilrTjpAvDodg3BbLi9sMJxRCbshzpTSgfNhWHK/HqmUPVOHH8YeAOeXvLtPOWdunLNrqaDWLfd
rZ0LnQ0Vec58dAEBuY/KgJuVaLmFeAp9hvuQcKMex6GxXnrNUeKsn2i/bEmltFMksGac7uqF8QoK
6R5dbmo2y7IrkZdll6PsRg7I/eLf24M9O1EhkuW254NFpjwQEXeTUxukuyrW6Kp5TjVmnOdUgIc4
x6eAmIFhGHPCYLh0hjxoNmAa6JjDh+y23IUl3uAxnItd7/jqRZQJWeAS5MppMhJEsSrN+52aSPuN
qOJ4CalKXRRMI7xOBAJ2HwZxZWjbHqx8djXkIG5OjV7xmJOW6w6Rl4hmfIV3ino/5AGAzQxtVa7B
4BPS7/OkC9bzq9FrXCtxyz36VX++FkWvizDTvP6ZIxmFMNIXlHB9YabTVdIHrXtrqKY8IWYyUI77
Lgm/pDarPaKnxtjFRpGk+1qbDOcMJyAvOgMSlxHLWsXPWN1hoAeFb3cgGaBRVZ0Rv9mpxA9VziOC
sRFq46kvJ68/zVqHlElz6/GxKnrlhXSCdfWbXexjqQTgkLrXWcNv1vAU64OWAOK50NNsSaBrAcdL
pqC7WTpSXihnlmPNg/Y357jr9agTVqgX98PwPmxYFKNKDSbXsyrNuoNf/Drjc0kjFCdfUqcbv/x6
TfppiMv1QGX7AcER6BZgsL7fID0tECWQGNxwnoNxxuumqzQJdh0+yE95BVkGqNVAtmQwNGGQjbYR
ysCc9sza/U+mm7wUnl5zQHbtzbh4IGZhR+d+VMdjFm8ClHIR9VBzXoihPk+xReM3zeynX7+Gj2P3
9SXwCkxSFD3+X/+wqnI+i1NVQN1LJrAvuA2MnYcvauN6Cz3XxASIptMGPFfYEva/vvSH6Dnm3gSE
IKoHv8bGDovtwzS2aRS6SBW7uzrDcoN8sQCQ2481DrJYd1RwWZsDfiLkxkhdezdB66GN+fI8ydZR
G1NCAY8oGiE79ZyxMepZyjxwyMTbAH5reXVLl2fNXWhM4PTkEBPh7wnSne8oxMwJ2dwXIvMCsDn0
n34X0frTs88QgPcW1QhLkGF9LFu0eoiTuhkE7uQ537j0e74lOTxXw8BoihJdy39Tp1rrOO7HQmlN
f1kh9qjQqBipmd8/jQmsQfBDSbsfZ52ud5wQN0PSOZQ6nJdsBHY3Zmce7Yhqbyada4Y5hZW1wQFk
qa0us2ImOVbHYAKdI2Cu43bVY92XtkSBkGEa4DyGD9lLLUxGC8PqR61S00NitllyREpEsz5r0qjk
VKwTb+ZUnFntXB4LNByvgtPhdlynx6y+/eP3B+lvRZFdibf6TnZvb/LiRfz7+ldfG0GIFEnR//Hv
7/50kb12DaZQ+fG73v2l/j++f5lM2s2LfHn3B8YGjJlu1Fs33771qvzrAv/1nf/XL/7j7ftPuZ/F
2z//eG1ULdeflmRN/T5ejCXzF4lkYyaXt658qVko//qBx6///IPp6X+Hkq3RYwGE3BXdQgXPMPe/
Q8mcP6nsWJk53pN2aX4X99RNJ9N//mF7f/qsoZy11hpw1Zn+v1Ay2/mTcwlRS+g81rQnGIPf395/
ZffyxvF2/+vP/4DTc91ge+n/+Qf4tXfPrMfY0uKAx28BNwczpfvhmbXYslojM00s8Ev6TMsC3CuT
MnJ3AbA0od7iqAiKpYsGJJHhwFwYO4PmXdM1iY8pyI6tQJUZ2kbS0yuV4i4Ftyp61RwJkjauqqkJ
zgqtTAAq18NF4ssGI1KfNxcYD9iHURZcAIzYOo5nHkUSuAuao344Tdni411M+q1LFg8MmAH3pmNp
as9yVZwAIMmdgYn00+TlxmYaHL8/NkEzE/hlOWeMHu84auDq42/vqUcYa9ZI8SlZku5ZkmuxXd+v
nSnETYmdAEIGoZEeAh0/0qo02Xsz9vqyx6tHaUesR0cKQ9ilWBZb01LUG1k53VCb2aHnuviDQWSE
0m7tPUkc4gQsZtyXSW3tMOgMr2NJ+Exn2W8dfsEtI0494swB3KgI8pOLHJdmXCm3mtUNFxzmB1r2
Lda32jC84ziYXsXn1h9EaFhES8OkSp/1eta+mNrCYiYCaCBVSSChkc2nqa9WcggQxk9LZ5hfQEV5
ByktmO2N2wafEmzFpy6bxV2vrGQz20N5GPoCf0ViJoeiBpsRWyBzUjUfhqauj2kTI+qua2svOfIf
6MKLh7Hrl0h1TnKRWIt31qdOy9pW9MOhSfueaQ4jyrMGyG6kwF0eacNpl1amZwEu1GZPgAbBz6jY
VZhZFePSRctcUs8BRjKI6TfKcb6xhrpnQ6dGBgHNcrMMtnNj1ibED1H5x0ZZwd5vtW5Pl78/w9a9
KpcK9+QWQ0mXD3ephy6YdmPdPZggAjZxbxQEPOHeboESRTDo8o3jx86mtTTjHqlsaW5sIOTM1SA/
OGThicnbz3Q9aPMu9eVYiX0vC+/L6BGYZAJF4K0rgXJN3lNgVu1ulC7+CJTu2NBaavpktC/qPnYi
nYhs9nTIaF685jpVjnes/KU6plUrMRHDLsK5vK+GQX9kG6ASd7EZjoFhaBHzsXRbutjjJZ3Hbdrk
9nNTqvTQSfJ3Qppg9VlMknIe6oz2o4oDYkPvLjee0zIl+CAfhlcEF1hSEsskSmM0abCLyTiybcs2
1Oss3SdlF/MfR3Lg8jJy6y0QPJkH+zyYyWi3zMLaKiJDy3DmXg745E0owNPornSR6bPZLXrUy3T6
Upupcw+V7nOhgSIjO9m6NLrhjJSiCroMigiLsfhVAB9r25cgw7CYDNtG0OGsK94iObjGRduuA8W6
EgeXoHvGyV3vTCFOpBQdxFyqx3YMMILFiHmwyimUEHJ5MAdgvfFgr4khFfOXqTlAhDE2ptbpEVPo
58bv9e1oe/ETH1V1js+5vKnS6dGLA4DjDswK11yfRg5s1tVk03jNyiKcKfV2WlYU1zEAIhLJSeAJ
wRaqy5aRo9oGTU55ViOOeWQePB0sn5ghUN7eWzulxtnsK0YCGFXwfZkyi/BWjSmDRV2eV7bOWGBE
CHZhKrmm7yZjTwwrFcplSgF2lqaVE4d6gcXRBjkSq+UL2Lv5IhXN8rXFpYHSu3Jn3LN9Gk028mWM
hezrOJrfjLjUNgE/b68VszzVZTWemYVcj5w4BcviodBsR2yykeDS0GGsNZ5Aaw7BVdbMDDO1VhVP
LR/1y4ZOZB7lTJBvkOpc+AncBkbQ5pGtLMWFO7UxPqG+4Qkl8vEee4Mtjrqe1HsyCXpBK37ast8Q
DlVpJ9NLxs0E0p+xPcsdqRRiwYxllnijtMdSSfdsYUh/jwt3VwWjT0+5A7DTNSb0XB5d/K75HnPT
BjFL0m8GxjDwDVN1ngy6C62ADpkppM3Ra3i1WjCAgQKbbeHZhTLBXHuCZBummNKj0usDCGFgJcEK
LxeZmw/bIavgBDNnCuz6lTDLT2VfHb1geCYY7RL17Z2rZWCA0iSn3Vu7iOsoq1XEeV4cZCFecEjN
F9g1k3N8y/yyltUd9AzdqrJA33HqYt4vFlZK2guXxIJZzxosHgLl7eqU+rUZWlMs7ovMmz9nbeUz
incn1EWqjFp86JLAqeaTWbbPwTBfFmNw5UsWqG7ovsquBcRuwrxgYdyyWowAqbzpcoGNEyXc1mPp
9GfSw/w52/6NhYBhBxT9Sz1q8RNETPhhBSwMyvqFbRvqLcAt5uN+oFjMQIHT/Gdv1Iitu6WTkCD2
JmJGDYV/UwKODHtVnJMmWEIWYwNmNqON1cHOAv1ODF7xUkGBzMPST7wIzgnj0BFIWo8YgNVOlU8z
PKpTh7t577sz5io6OXjnvOZZiaa2yU1UWIS9xj0aprC+MM+GUuvWGfw1aZELNffO1ybFGgvGWL9h
cI3+gMGOf4XPmA6C259MP59Po5fEj80wOfnZOve/xun2aoy4Y7uYTYxYuJvEM6w7DjjeHiZms0t6
CUyBsf8xIM9l40sn/dTOmYMuSljap4Kos2PtxFO91YF2eVi4NqzLPv9xnD0Ppo6BD5qYg/Xuqpj1
eYw42ogbpujeS22W1wMOiWFHWbUYIUluNXnJPeNp6c319bjM6hHY0lPf8Ima/B5gEyIBeu5TEtLK
LHdNJ5KtAaLzgcTu5pC0gwPjhtLTCwtbb5FyUESEBEiVG+BP7jP8L/ZBYXVnsd7GF65Zisu0wyTS
Jf10NPqi3aRau0Dk8dEQAWNg9w4m7ZXfsbRDA2Uj+8rge5dJGxOmmvraLiATg/EDnXCnM7dWUsXn
S+pa+7TU4EGOJiDdsAgqAuPbeNkRD7fXYK8e4BtejH5uhAWg0eQ02Fj0tSHVjZDOlwt/0C6gPqVF
2OCPjrdjrOzP0ifVCXGINoV0GVHnoH/+WpvddPDrYL5sYpHuF4BVp6kzuvt88BVbCBCecCCRIhoN
vb2mISkk/V4X4AofdueQ5i7tyQxI0WdyQgsJ8MoYI5OD2x5LX4Ikx9fugHKycDWxS9tvdMXj0uXt
p87irHmOCjF+o8OpjLs0rifMmMJDuFpi0YRx730mbWMpGUVltomBJdOiHtXRHpmN/2DT+6af+62R
rnU3BrEP1xXPYcq2X4WOFNVLYDHq2Ohl3u4LRwaX3XfSlVX5j2hwOK/yVe3EoX5vgOWgIkmbO9vu
uz3qemfXDsVy6+A1wm+Ipkai2cnVKkmYu9yn1kpkCJG02tgOAReSG37laO6TTS25m6ClIETzUpin
U/7mo6TZ+EhTj0QCGBuYTcVBV6nYcidgjKDKeqgnOG5D9bmlGxTCJSkiT+feeBnUmoBKrCIPaW1J
G9UnryZ6wcuyc9tZ7jj2ylBIbXjJpXOZF7K77pEaHalTbjq7JXtUXDJtejMbokvn+rbVg7ea/EsG
9q/Af/Zao3uHsVnMc4diafRHuGzeNbZiYzvNxnFaKthJtWBA1kKMYHRw7BKXvWdC88BCWEQdYsdi
1GFNpnuT4f2XKafFmRfjTIkWyDwH5OL2t0iYV2VH1ozimNNm124aTzrejVZkrx4V7I2pWfIevr+l
VvnIqoaakxstgXXi6eUYEfdabpbJqu7iCiksuotlo1rpn+CAcw5fxuUqgA+hhwCD0dwDGXXPfEZr
KCQ7mO8OjfabUVc4IgLQaJvU7fLbRPEtMfLvzpgv9FFohz7Is4MvFk4LKSA22qB2etSSUrv2FpSy
EVEDy6VdDtkbZjDYrhnMnQyt0TpeHyBkZM61bXYdehe4WvUEPoPF2HL3iipnygj3KXsQm16pIWxQ
bZUize7SrYVRjmpJpIdijGmqx/mQhYTF4xdl/WHvtdqzXJpIDv1kuqikHc1j9uySCUJzqZ40EtVL
KojK3XexAgCsKq/ghAVTUsxsrrnp38JZJ59KPddVQuPcU3dVtjApV0t1QPbT7fyVOZA4HhxVOZ5S
XMv7EUzeTdqa56XdXrstOGwaVu2TTpv1ti1m1KlmTvbWbKYXbksSFjr2OvLystp3uZccUUXEeySR
yxYwb3wFv8K8SI3J3LXQJfZOqQjjzL32Jq94vBeTyTjKUIBm83QxONkNmRbGuS1H7Tgyv7qIZwYk
Opq1fOumzEZ2Mhuq20WCPWRacxiVPuJO10zw6/hfqbhJSTt3+NgxfOppqmXplD1gXOQjmyTBrTGP
xZNC0GBuZTwk9nYc9f6+g5rB8YGM+vUHVN55go/9nKCT5AZXej1Fk1sjq+iCZZMarAjaYrhRkoIf
QJTwnFh2cGloNk8bONfh3KkzH7Ct0J4Jb8JQXJXcrbjUwXI0ywlEFQfW0joUDC2u26HzOEbmyfUy
xsGWFQ4gubPIXdrpS9S6wouq2p2+dAPwkhylXbMypNuvQlTNkyMd/I1yYh0KE1oMdrN2rUB0WY8T
lu19k7vF3dDOOp5AxwHFwZhl8pbiIsvRew0exY+Ss35atB5IcyfsauX8t+RuxdnW0+eG/Tnn/qYt
2iTOH/b6WtJQI+r8qkLFc9clMMw5pfb+c8WDcdaPzHyQW4kL8J467r55vvcXBwqAmrQvUETmqK/7
7JshXf/Z1eb8iMttuv+3xqkIRKa3ipPBSNdPVw+wL7YODrKwCK3UCyrl8ezflJcvOY0OJySpbzjo
bVCHcxJMlyJ3L/NMxRGa24RqIbvh2JlfGpMxX//9Bt19Q2pp9bHn9n/rzL37rv1bc/lSvfUff9T/
j+27Vazxv7fvHoruJavf3rXu1r/x9tJLunD6n2tDV6efu7bI/HW6ML6tXzHNP411CBowV8EHTi7H
H//4r9adY/7JV3DRQWvgi+9ad/afWM4IqMV3bQQEqAZ/p3Vnf2jc0THk7BIEFmZIRmAfRy0VC3Ju
qm5EI28GJ8AD9ol22e/Ck//Hq2CB5CWSH4FG/H1L28uEX2UCVatGKppGd6OQhwl08W8GOe+HIB5n
xrVF7/lMfxG5QHV7fxlOhfj63XRg6tGoENhNE8VVoh2QEGYn4gv7Bw38+1lTGPlvTcCrfOFfXfu/
rs2gAIsNtjkdXNT7a1fYfEu9bIZNk3B++wI7zV+YG7U+SkygkNWylUgCpz0q+nLaeH6QPEqjMz7V
NH7iDTU8NC5Y5eUUJZqH/L3qdLJDMFWkjCR/eDqv//qlfmzX/nw3cG2jwOAiiHF+GmlATx0QfevD
xkgteWsuRp4cXX0urd+YgVdFzfu3xEFVQuuZO+5xmQ+3A6OBP65jmw18YkmFapmTc2XKqh0vfBj6
HSkCihie5zQgCtj9uy/Sp3QzXSQQ/IsjdJ3r/KB9UFLmRmvl/sbrNXeDmMw740zf7X79Vv50133E
vyS4rsIqPsjBh6u01owU2GjRDHp5j+mcg/vgWOIRGMjzr6+0/qR3b+Y62HPB0JjMX+kxrr/JD6/H
mQNRMSsyNrDsOVbgDOKAOdBV9adJOysLB4f/r6/402PCUsWzbK2KKTgDznp7f7hiphTgHDfHRsWx
/4B8BrmQ22i/Ean89JB8vwooCcaXjDW+5xr+cBUHZwr5t1zF0kV8mwNj3tHo5Pw7ZRbjqPbRAjX7
1z72v84rfnfNDw8mmSj2bC9c0/TbtYQEtm8U7auoXPdJ+gV+4cTzTr9+N3++JksSrxUjNlQ/xqTv
301gVR2yBbCjHETj05Av8tqwlulUaA2FFz4pDpEEaYzx9tfX/fm5cXXbJS+GYy1zm49rYkKXhsRT
GJ8oh8vbAYrjC8pfN2T59VQ4gOj5TbjeTx8JVkD+MTjHWsyjP+ZxNbDM+7J1nA3Bq+LKCEQrNkqv
ciwcfq4df/3q1vy19x8MFJWI+rhQYOO+dpyP4gSQ9Iic2mJgskxvfI9hOa9PItfk8pTLjrCIhBdJ
TBoUvnpvSjrhoQkKvMSr7AYHx+ha42UqJ91BWYwDpDuRtOAnOAi8WdvRrW49OhqQ68JpErB9EQ2R
T2p0Tuxua4Ybw55ljXno7PWTdVBqHVgMHa4tOg4q66KKXCBx1fXEDZ+RB27Up3HhpPHkk0veAocv
o36xjhjMAmNrESzBvgWxwjzkaTDJL3bWTjTN/XlszkdmL+4BdUdABpMba69GV3EExewjnhtsNM6R
NuSCY8hBjBI6+F9rgIsk2kaJ3jjGZh5I8w2HLhj2WdnNxBZWKLxDqxSquMj1gKwZWkCJuU80J78m
9hPL4+KZ/nBNCHNq7WAliWfgpZq2oxJ1xI75ve2f2x5e5LDsVl+YgS/jytdtwzq4id4/xjqiWBou
CXz+9UA9J6+sjvZkb4WZ4AyO4rhveWvFaBZjDzDfsx+kPpGmKZqZECITXRjoZ9hvTLxoJWA4YgL7
OE9MfPYBBxkjBOoK9DYxMdicLchXDuaEFXhrM0ah4wXV6yYQEDn2+mwEn+kMSiWYEA1MhnTm4B5B
COXkG3cj24VxY7ewMRGIkoizX1obbALHHYzMWy0o5AgXNVjMXToNg3Y+phPndU3DK3jvNYB6cVkl
hGywTZBo1kjpAokyyGtg0EBQyrVp9DXw4BZ7UgSYh/+POwSLG4Wghx53XhtPea6hrYrx+Z31Pfed
yORFE/15DKTsnn5ZA/klB9eOMn9oH/24M3U8bjILogkTS3HpoMWfdzRcYuLS2ABDph8lOWVSuHcd
ItQpjHFgNGes6xQblaAHB0y3NxmtdLXz0kFUaqIWjwziJ0H+wXMrpf0WQ7+cowry6orNKKssMisd
wvCUT+0j3Dvtnt76VOwsC9cBmO7VM4TC2cCBneRoyLGgj/kqdda+8eRjU3IbkKWh1cfxI3khLeke
LiQyNJUTmK4F+G67yeKE4NLFYdgxDVLc1MrA50KqQdxusM3gdMTjpay9R0zNU1PWHT+k0BhhJb0J
+V/DS/zFSnAUXmZ5s5L5TXemf+wXxFDnChBMuCypN0bjGBtfA00RRgBFfZ54vCBmR1xHvjqVyVSK
rAU2o97Gl47npJsb8uIszsvcu2I+ZKkR2LsetrjYzZaPs5Mx/KKuBIUVWrcUcv5Wn/nc3FcadtZb
NsE82zGGSxXdbKu9nOMAehbQseqTSkb9WRva/MpHbWPvVTbhGURlUWSk05fjhAJQM/0H07L0Ex9d
/RO9uTnh6KqZd3WfLMHnwgTov2tT4D5pBJOsCz7TF6jSawtDOjPCwagXfk6lFz0DIxE7bQqaxq6A
tOpj92TgnOuvLU91/RlgSHU3WImTHvWmMzlqK4mMmbF+waa8Iw7bZHhilqsTsEaEdy6Qtxe7zpx7
87pNMq+/Hb3GtNsIZT1ooGppwebTHSi6r3lRGNO91mZ5feCzWZfM1XrbfwP/mMU7XA/gU00VY/VQ
szaBGxzHhRykWvT1LXlu7qrItMsdfQk5oRcmwYuWKaAuH91tNBsu+DHd6YsbJglkoRqxKG4povXH
dLElCE5f4NP0IM9tdESTJ9819E9NZUxvrirnbzVVgLV3uja9EpOfiWsCqNovTLDEZ6exxhuzEAF0
yKT1H3QlnUe9kxCZPC9ZLRisi4A7PP82LwPtqwia5bkfsR1vZo6I+VZgN/VOmMTbPfa0dth4OgVk
2OkOFu3ESmCgzcRfHSxBg13D9r6pcd0ukU+s2bADjd1MG6KeIMUK/BC8hZOJr1r4sThHD9Xde0XC
ijUQ0FWgRVjsLdLn0cVJ7FSPoz6yrAJ6J3JdIijoN37jADh2ykG9jQFG68gMOu0xaQvzGg6jZoXw
HUGa9J1lgm9jhrMz28aSJzyew8FPYEqTFNLwaY+lXx7A2MbdEVqE+zIWPqAVlJDqGdE29K/KxkK1
Efk8XSpbLDfobclxVCkOsTBx3FQLRQLzdEvQIQ46A6J2w+3Omzd0mnCTgYpmUN17Gm8tffJ+Uzo2
zdEBhKm+L3UkCCAfciZTKB66+1GX0K8NICQv6619xRZoUWDRgYfAoPFK8f9lY7afnUJdjB7DiQh4
hs04qbYkUW59cq2DSPKQVc3p8+zw+uli43ehkzzqaPmmrjXJGOvwECa0rK8XbWm7jezl7B8GkoD0
MA7slh3cEyjG5JJpXzq0gLimtSYwNkM6pu62mK36szSZHl8SnVhgkbPZQ+71ebC1sCK86qIelWFg
2vOBGuu5FR88TLtvcLRJQa8RniaRVTvi1V0DSneFyrUAwGDifYNQ1mmbmCwL+opubXNHmeZsHYgM
8X5iDiTYfOer2B+ZobVewNgkmGdAgg1KxycT81+/q+PAGTYOzM0i9Bnu4Z+WlMxhvhhOujOcUVQR
MRVxTmJKk11PHeZrUDeN8dIn8A0Z+WQ6ivmiIOfLXDT/pUS3/dzoki5XMTamiGJ7sh6W0dBm7qwB
k2vBy/eiwQBn5oR+vAgnBN9zKLMJb63b9RODFgTHuy7Iutsk95Z0w9lFqMgvgmbc1yPz+UgIBP8b
xzHJNEU/i5+0N6WK+IS0J4bo1bztjDX/yabk+ZKxKN76bM5gZZmQL+Hgj5CDu7pIewSek5RbDGws
mwb5FXBGfBTcu95edHkcNOlVkfIL+1PpD3hECzDYaAyAX6ptH4MDDWOAMGzgQhF67BVmf5iYUtzj
p8p1oi9KhSGNhsG0CbJF6Jdj0tZgvEXBXS2kTG896lJtQ7ijWGXo3YznkPyqrdUhxNyRXDd8yf2B
QJWEcROAFjfHb+9KhCDkzrsaGVzpEhC5VzEXxGZTJJe5hQ/kILGNgnOGWGXhsRHGMYN2Tw0pCvyG
6yTqU5nahB6mVUVAyQjO6zYm5EOe8DXRaA3wCj0K1J5L6E82sHHNTK2rVpA0tNdHN3EPnoVfcWvl
KyEoM/rsaQRs/NKZY+5vcR/63sYeMu9bXOXCDXsrTtNoYJn+Njh1cOeWKjjpo8BNPvWiewQbVTxK
M7EEqwlwDsijlbGXQU9eURN4MUblxnVFZKu5e6QRr9jjPSW+TA0jrRo27kPfCax/aDvEwWskL7oT
meNGheMTPegB9EZEZAf+ZqlsfHNT4dY39QRJOGotIJ6Y7Yz2CaiuAJ866fWp0dyFXFZlQKMhhdd7
1FJUvSE0Yb8jPQDIxnYlwa3T+o7a1KG9gXqkN2Hk2gz+Uj5p6L83HimNKiQlwDszKw5IQC8N6wIe
r4OvF52Zx6jWcOZo8DgKh/jqkUpIqRPS6TvgI054G3APGniU70As2sWe8Lj6AinS8txR4eVba2K4
i54noKAzaXjTjl7a8chktH6K51ijImqq6pLb2TLmzBlPRyaBMzeu7GciB+qOsclQVneSENw705zr
B3agigymUcZv2F5bBp7ZrIi5ZFTGoLDoNJ612b/0Y0lULhSc5DFY/pO5M1mOHEm766vItEcbZsAX
2gRijuBMJsncwEhmEjPgjskBPP1/0C2TqqpN3abWRpvqsuqqDDIi4P4N956rYDMkSLJERIk9fY1p
Vd+6zrT2HHyw4waOwRrNC4OGAjiZvIFaMQ05tYg2PskwI58MECuxX9I3HBYnwWS/Gu7gsYRh+5RQ
Hee8+SMI+JPHtJ8oIwrWh4UTsuUrMTb5nrCj+Gl2By4RwKHJZp5dW5ECM8hvi3+Mw4Uki08sx+O4
8VOnvdN5TEswBQLhl+oWTVJUL/Dq2gCDg4YQ4k05LFQg2dQ5LQG9vZlF2eTrd9ZIctmIWnk3mFsc
YnE63TyxbTc4nIlQoc9gGdduVEzE35l8DGLMJ46il5EooM9Q1HI6loT13dUsftMLR2T13s0OSjcS
b8InghT8cGNMzfCzb32Pv020gz178tjENk38I+SLUJxcu6lehblqFPs4t/BX9a5xlWrmDK1yLR7L
iu516/oZJBQKWwRCJH8EVE34QHlgJ3DBG+1nGfHshocWoi0T683vQN16cDBy1tRtQ4JciWB3N9Ms
/s5bOi1QEjSuuykxxbTLrZWruVgNuB3yFCG9FrJvUNvQym5GNGyk0E5uSRcUTJUZLWx8V/hvSupm
F06rr8YL0gNE+TFmHWo5COsaDmePlMF36hbX3lpeLu+aGPQW+hVkiTinIcJubCqBC5ogdkc50VgE
B2kIBg+ozswKFfSg30fUKc/gFkil4O6qbwcoHOqWsaDggGlNao9W2hUVFTokoq1pUbFnsYxlDU5y
z8RYqFE/Mxv/Mb+ZgLqbVv1AyEauCQ71hrB6tlARPZuDSRJk2IfOU1okRbixWG3OdFYUjXTnnfA3
7jxkHynsDZxLolxQuQjas7AKOdIHj2/6JosFrMQBLvS3P3kpnxwhD3vWdsVP5WXjb5ZPU73HE8zV
xOdhEMXSQatm/OjyqTaEdxf4RIg793OWWXf17AByUSMwe3A8A3FmMU0rnGiCC6v9+pv+BnEzgorJ
0QRAnmkI4K0pagkyI4GopL8o1uTJ/HdGvvXKsKYE3lSWvZAplriFHwUdtf3GxnhzdXq8c8NQYp/p
zMCI4F/TcKahb3/YVmVcx3bq38fEzFZ1FscJIJu8f2SvjakpxGoCE9q2cnNbeF7JGznDw9n7vYw/
KQ8GMnpZz9HLGj4/R94kBNmZLc/DBkBXeBsERfBkeLXxMgSl+ojjcuFmBwX+TCAy3UweN8BVjTb2
n/DP4M0QFYk5NxXkWOcgRvAkTKULphYzTckvu3PTN+mZEnC2nTHPx/vVH5OCCEA49Ysl1/6JGCVw
Ykt/okmlvGzttuD3KKg6DlL31XPBB10RBux5R3AorkK2IvDRmH3SX9aMwG0KF+zCUgL7uj3jzz1y
oi4EQyGeM6IE4dKj9gss6QT9je5mrj31CGoel3vpOjAWlVchzUgWgha2weCSPj6rhAIUjmD7gF8O
0CNN29xQqHMO7wxYIXJTGaOXHAb4N3euYdjvol937bY0KB45l/0Ez8HAeEkyQ7kO1dwYZPeyOt8O
ROAQXE7YIDOElrwUyBVxFn7U7LnsLbt15AgT+KpX4NJEkpL3ifoHFU2KrMfx8rtpCD21Y4iFQVOJ
nvhJVVXilM298LctAIIBCfU0/ugDooU2bj9aHwP1qUEXNC9E/IJtac4EuVuA9QTLUkTdRoEFbHV8
GdlMyhD+9l5eyHVv+TdWVk3IduJNA1fHZ5IBozx5bcDPUDtG+gEGn5epQXWLS9uJxji2zZSuaQE+
Xyx3HHgFPctwhSilvnd04oW3Fk1gXW2Ac/fZno6wu8lQ6FYnDS8EFxhmjWKzUjfFppfpjHpHKb3s
26xHj+ImXkj4lEA4nfDxEc/nKoRWfsd3ZWe6TBHeTIZVpGHUKSfzZEx9uJlAG/gRZiky6wJCeg5k
c/n+xlegSDi0Yjvc2pWeXniCF2/voKB/AGjg5ceWFgpjThUTQd960tRIV/zpN0g2B1v9OM8cFf3y
5fa+d7YtH1CK6hL/zSPP6rXN7fYrwURCRq2bEuhkTtr7zfQY3UXvJhlad6qVeR9oe/ilgwlGOYW6
ehe1byEvlARHk1wQvnBrNQHSbr6nh3Ecmwd2HGZwE7aufOmdKkYIxjb7vkTi88ZcIyb3w8AUv+tU
B5ihWyOJ0NKt974xhRDLHWWh6/QIESTdlO7ia8GPCUw9ZY3ZEauNFXBqZg9nkZnI/Rgm7qeTm/ET
6fFtGlUBpqSbJSRKZo//ev4ZODOwegt3PqOGdnT0sWiLMrvHuznILex8qDpO0AX2MevRgW38NRSg
146sve0S1zn7LZ7fe3uxeSKGwpffNWF6I94ZJFcbrtQyiwCy4F8D+jlWL0aRNy+zYpeDcaGfnvHU
uOjcnICqofdoQo9jAGSKhwg7A5qjXF4JLuI4d/UoOBVGNgzM/SRZAb6nbCogpp/XwQWtztgE6cA2
MdCmr3pxkNA+k/ONOySornsrLj7gtduQ8XkIQQNnXjNGk/TDV7MSuH5BeAoioppk5IWbfKYk6PD/
zEsYukfCkoEwtF6avAqD4U40kC1CPnraMHLrssD9xa6htbYlpwEBrEgq1hjpMn/P4PNRYHY5LGxU
Ccg5G3spyJ8sl/EtROKRoC7zaupvk9HTJkG3DH1kqqH6eLGSr2DbGljOpvWU12Ef7/wh1XyYjK+i
we7UCyfmeGuPgUd2Eo0mhigO6G+n7IpPG+gbhQCcw+QwV7Q9O5egrzdi33HRDhhLYRjpbLjxFCGM
hL9j3NwBZGJ0YjRexp/H0hJak+nG8cljBMy0q2oMYnLnQiKHNZzkzXFqdS9KA0EMI4GYcNsaZxWi
n/xeTLlNbqqo7WPiFKPYu9ZY3SKprjqita0Y7L4bhy9BrqGPt52jwqhjeoX8vy/tcN/4cZeSU2ut
/LJgmMM9XVV8Tc16qCIvgaFxzivZvMWMWRVmdzv9NgVWvz1wEnTvE3m7zy47Vz603DN+xr2HgXjh
TWj2ktFfsgt0iQHdaQRaHJLDvrRwRnhKJHi9mihU4q0creIlGxsCfwn4Zl/UTWMVRMT3BS/jVChu
fc6HaV86VvHFspkhUo75wSD4pfSWa1MUHpQHz65/1vPsUCNlpqM+R+ni9esVBK8NJ6VI7pvRM8sT
aHH92/GG/pelyP8mnyVtB9Jt2cpsOkOTFopU17pzHeJHyBPVCPI9QITTVilBsITN1OKm5ZwwOBdx
ngQuyukrnuTu1STCQ0cu5crJgXvQc3i07hdERXhSSsXMbQ0/rF9zE87XNjbn8C73pfc4M+n5MhmF
MU/CDfyZdg2dEsEkWXgAcdAz4rAC+U3yQkP+EakctxMXhrPxOsc+stQu5Rk0eQh7a1DQCaWkSu0Z
3f4WYjE4nwajuhpgKeOo6kqkzxgRik9E6/nE89TUTPchsCHegn2GsVdkVNo6dzhmZ0rEMdJ9D22F
vg2aPRLopj82jh+cDcJ5fuUejl3OUXYHnJpQz3cV+EVrT4KGV0c1I3NFyRtb2WVmfmYTUB5k7+jO
+bLQsUF0p4jnKcaL0t8BJZx/TjAuaPUcMEf4lgaEYEzxV4MAy1pSSJCHPqfSdn/b9UJOfC676bZU
DnZMk2hWYJfZmhyisHU8Oimxp5vYXTrYg3M6MvJI+FqAKowzZPSsM+fNTKOdn9iyeXfa6UdMYdoZ
mXZoJos7vw2ZECDgW+wdtYMEXmRzb/KjpDqJSEcQz7qqkjgi+WiNp6Zm9C/SbzNvOwiSU099F3q3
QDHMe2v9blNiceFuVS8tRrIlHEH2SRUSSRSK3lVPZc/KCOqececYlY1yEcwvaZDFzBNdto0NTAeG
Iduz1ojDQ5qypkSxHMccTzVcvZ0kK4q8ACiY7LLCps0Pcc5M40rWHcPC3uZ6vCmYixrbhunbsq38
sX4HyGsYEb4sskBjms0H6hGj2VFuUn0F2JFfYAZ4K3HPi9eG2sd3Y/GkkCOBSaC81/g59S5Ey+lF
xBoDHpxjyQAkLhnt7BF9EEs6hJJ4uTwhMhhSkQ+ffH1QCD8wEB9hoVkGlh6akVfEfyW+hSB04tAT
0MwatGmDEyYvOvWR3vTGanD/EbdpBZxecibAtrJHpzzUrEDa7Sji8TIU0h9IMLCNO2YnBC1lpH4k
UWs6cRMJrOW/3aWtum3GSnDlENFX7+k8EaCCLm/h6WEEgNjYtvMzz21l7ID0cSkPC6fCXgZmfJeV
jntrNk7zObIMWKKJmU0QAdiQdHbxVLDzXSiFIqvMfRIeeeZiXCTspPYilsbMGTfHj14ZCzxhKi3W
UzxvHBL1HFpXcxQmBgxnCvaUMnTRZmksxpkyOACzMGZm+mwy0O6/MpNybC+dOeX7XSEEZ77DqxZ3
jQTteqDYZ0jfMPWsLqCZ2H4Cq0Ggjqy/cTEo0Zbtpe7aS0jYwyt3Zm+zEMCwE9WZb3Z7tvllfsRg
NdxZvrdqbPnV1aNZEDoKxcNnrpYkwfiGJIAp8sIaDKehXYYWCRA52P9tyS3t7jN2DuFuwQW3p9yf
rMg3ywqvRG30j6iWsp9dk2WMZUvGtRvSjDSneUa1Oniieqp6IW6QvMzJjZu4Uq7lbGrsO7YCgB6s
2i/wANXEYCGApnd3vGUosCb1ElNgLsqYw8h2xcbCKonnKa3wjgNBrN6NIOjMbTPYBkv0ZfTfW4nJ
g81BZvZYRxvCTwloI4iLVy7fxWiYROF07GdlYebfYm6KtylDVwfvthy+hDfI9hddDGKsfWpmnvve
cFpVCn8BA2QVNT2aTrxxYCJel9Ilk9YvJ0tGgiD5+cxsrBl2LWQg0kWCuuzoZVAUbIIJvxlrc7aJ
GyAZ4fiNpjnlcOtaBq94YZL4mVVE2tNT6fYDzxjnh4HlNdnYRHO4B52yl9nQa5JPqkS8eBFOIveY
GIQFMEkWWbgzW8RLO1ix7lNNjjoTr8UYTpMIoNx6Zl7+WFIYnlv0cE13CVn4OzuxWCqLSId2lqc5
sxz4BGnIYx/HVr5s3cUgq92wfJmem5Zd5Bb/apIyuwWru20NZRb7ohwc4yS1J+5Dir0KBFpHXjaT
MZDHqI29USWRnVBifQhB9OUPmRCpeGr8FO04wgIGp9TptqR9j0OoYioHJWkGPBvrmJrYzY1oYyau
41IxCWu7GlSmDAYwQKnjc614dWMsewtwbrqOmHx91nqYUFlUhdiD8jEwVCYu/mFVYG9kTJjiXCsN
0TQ2O8JlOPGXmn0yIUFBW288hiK8cTO2+A2Rcs16TGM6OPN2EdmFi6mnoyEriZF5zbJgI8lE/NVz
TT0Z6JHpCQ1nHiOY4dKNytn1Tm6s+2Bn9GpgvlgT57K1mPW2DHJN7AtOZ/XzpgBKysCD9K3u4tVt
qC+GR6pKpEUviVMZslycLZbcN8vcQxrOg9La1woSauQTRCEONiFeNuFzQ4IeOCV0mT4yZ/w+tHZ2
QIXo84evyTcvEoV2fkzJAyK71FKiZejM93I6qaL0v/DNii9L9ZqoDzQLhKGNgdH4N/QO2LxwWjJ4
EtIMAB0x4ydLsZhK+R3WwHAKyGwV4X+sAE4j81JU4RM7gV3vBukdIyZoXcxRILZbBvO6BORiOdQ/
ZtrXhiH50gVIqOtueoxtiHsngAy9e+A2N/191iIf2E24TtKoHzw2u6vNy75aiUMpvzDfMg8OG8X0
bmozV+xSN1DyzeZSrO8dQygDhxjSj4jRBVNAJ/PVf6Bv/j9iBf4kXv6XmIL/LxXM9h+EVSsK4X9y
BlYJ9v/47y911v/+9d8uWZ38aqo/C5n5D/8hZLb+hhZ5VbChSl41wyvL7B9CZiP8G9WfjcSZs1X4
NlC9/6Vk9s2/sWZFAI0yS6DPWrlrHY6RlU8g+L/Qwoeu8FcclPd/I2Re2Qh/EEh6rs+VEQSEAxHF
AZXrryk8SxU3brjir/f5U3UjN7fR8fJw2X6L7VH/G2Ukrfg/vRhMN3TM/OS8Ffxyf1bzLYSQLhYQ
pUjYwawIRqYcCveMoLpxU0tDGIe5KBkoYeVptoifrB8WDOR9aEj3VJpxsAYHJuF3XDTW99TVDSg6
PznN5RyQnRxkz2iI5G5Nu22flmWZELooeW8aoX/xZ9t9q7XC1iska1IcX3EcNd6MAGLqs5++lZOC
oSWmLBKR6ngbujVVJuZi9AYK2jpTYO4s5+Brw33SkNXFHVCrZt1U5ytiFDgwEwRnBJInkorMsarI
wzd7CI0aKZE9tjtkEgse1rgSvyXuNraKiZc0NKAG/bWYTQu2KvcxI9QutO2otWDBcIorCWNLEa92
MgJ3DB9tQQjNho3/NHG0VkGATbGrijMT45K3b0hIYay4xupKh+Ildr2s435WyZFB4cxLiKl6T5ul
vNNqHRzP9AbjsQ7Jsl5s4ry2MlyFaZWcQVuyG8sjvSTAucuK6+EARTPexTY416hGgXXNm7XCshgh
l9EUjz60chrHIhJkDv7ql3VTghNy9g5ybIL2PkU41J/m3ETm49aBoJg15vKJgGv/zrbllO2muilu
bNiiKzmOqgLxhDDYMmVuzR7Cy+S5FVy10bwshCWx6vm0+srHEyuYW+57rtw88joOWxbOtr3PS1PX
m75I5V3A7HV4XhrGahHbw1rtULOI7kR1ZX6a1jAf8PDSaXozXUZU40vSlzZvw/fUTYIiQrCsD+bS
zcmRNRxLeMj1ira96R9GLdlqwdTNnkUftMhabKP+0tLTv8bUV2/wkMwbF0XUUXlJcBmMgmTigWER
Ma6CGNVNavoEvpfSeC5EVz2KaVTDVs+kuDtVqi6MoXKY/mVgP8kSsFmsbALXesIJV15QUvxo2Hrf
tw2cVDQUujuG+cigvSNvDWvcMsYfXpVNX43i5olE2C0H8l/MeMPKtKLnnITPYBl7VRqxuKWlIdOc
zUpeHP3ccH4oaxAeXO0YfHTs0f7IPPBHsqErlrStDj6S1ENs41hx85AxKz20wFPUzkJNeYfZxp4x
05sLKipK92YzUOwnu7oqaTkHJ84/QgOP+CFFKbRv9aRv4EE692iZar3XXgq6qLUyHPAdtp4NjN8B
PDXjSUSbjVfeGBMu333NY/vpz8DBQDyMFKJ/ONP/ve4foSynLF4PSIymj1f1LxLkyip6k0Evs7V2
25jm0W+T43/wCqvwF78meYZilZT/Qczd4QRumYAyRKa+W4KjiaTp/+0V/nLwCjlop5K8QrUGoJrH
oO/+k1egYgt4rAhP+6vs3VqSjq8Lmq6BaALPPaq8/Tev8HeC0//W8ocrSg21qvDAnKFF8f6J8MSK
C2sCAwaAq+50kw7SfFq6KnzNEtewLmarsDoHrIdYZYT1Te1m8c6G3XljeYmntqHT5f5eTUP1ir/U
DSJENzOrf2s0q6MCV2IdYiZt09U06Ja2VllI+998lf6sKuc34NtjCUwB+B4IrwzW+/EPH7Ri6qZ8
FYAuX6yr2f8KRXFeK+wGIOa//sD/LCf/xyvB8Pcc0wX+zd/8+ZUMl/E/nba1sWf5HAOjv+DdI5G9
Wrb/yQs5wveZZ2HU/8sLLWUN174m/sMd/G2FctvRzY9M6Ld//TL//M6RjkOSFBhMPvt/eghBLDfh
bOEuN1E6MdNqorIO3wGHHgHy/pvX+rPnYH3vgtXV9Xdrl6D++ssDnwUgO8ysdjYktoOZ3hM7vZnk
wij+kgb7f/17/SUd6+8vxi+F7YqdD/9rrb/4H74SSGfQcNIpsKtiX+z/IGWFO0KQj6DCj2BlBZzD
6urAjf43LyzcPztV/v7S4Qo49V0bZ4X312+jdiVmTIKXN8r2hufAGnN/g2G1RLkfDsldrcXkRNhI
gl9wfMpz0tfLowPsEpDkpNytC5KpYb0xZ3d5gxgEpCtK/whoEVN0RizGm9RVeRhZn5F1wZUIrneQ
L4RG8G3x4PA/xzTc7/HSrQpzFL6bLqzoQ21PxdmWgNmBzVU1oGDOHF/PWzeR6GVyPCLXXLI2bsK1
a1W+Hj9LqWuSjxNbv/iSTHtSQSx/B38jfPSGSnePSR8gck2Ui3UEuaTpXJB8mp+9lNl9WUCjALQR
Kxau8JXPJmJJd+OAHXl0huQ390NCmAvrA4jmk5DsjGe60i17eetJE/dlX5gI2v6ZVZB6Uotum9Mk
vXY/S6P7RYJUf+/VaXNiBlofqwAcJXpa2KtpPqcNm7fRbg/j4Ds3jqu7kTuYDjNKg7AxN+HYGO62
9wMiHic0o5/5mmqwWYZFUnjO0G/v5KK6LZtMVd3gmRg/4nBoLuyxIdspZT4IpwvvrdZutg02oisW
drZ1I+VUlICnYhzsmc2dLQBE7MexN4cnUOSIp3JGV/bGL5DO3nRGl+hL4nejwUA/7iZmn/CYIIDb
KZlGVREE8xbQvH6CqIoyoMvCggh6cc45744ElMX7NGydBwpD8aRrzvCDlSBYrtKAqTN6d6AQSMJ8
K74arVB9VEEMvsqsqPWZD9Pedwp1IiGFI8jdhER6s4Xqghgxr581T83OYLAxsb3h+LgOUGgaJLhp
4F0hspeHhYHwD2kvILzEQBLU6OfAgZrZb9N7iocgUlBRwz1KQKYbPbKQm6Efsa8bBjDT3iGeyCZO
oHkc+tnEu4FIcbhUvJV3IiVJBwM2l0cNjn9+LvjurOKiXDGnT62qoFbB0ROK597NylUXs1wIT/BX
kZ6ej17X8F0mT7cJ98ncoICgQoSj1BM7cgbsDHTHU6MmkIcZsWmTu5l0+ddoOr5FDFrcG8fZE6V+
Am+Xf3QN85wLKJvghEeiZmoomtJHXEYCoV8AMLz2Tt2tGE7WeVsF0OAn7ulc9lt36ES8HbnVDy49
GanXeV861cZqA1gBrekP24b68hV05Dr+tDvNCsHp93jBxFPq4q7H54Za0jft/sMG7LB3jYEUilm3
95MpfMpnV37blnaPMPPtfYZb45i37fARKlPvvCTreLjg3+OrdEvRYsxRg8ZSH49HOPrGC5okAHm1
rlBa5cmQ/iLQPnyMYwI+GF/Vy2vrOIRWBxI9EPmxaKC9GK5ooEfv3NlyQTDGqbsH9NK/MfUJP+ZZ
WSQdTBghYFj19+OQ83MYeA9Z7ajqnPmtZXwQDO4woEZyvUONBiWzJhOPmao9JcbOB0ykI3QNw3go
lrK7usv8itI+/ajaqr5a2G++WKiz1mCjIpodrbACL1mlpj5Mhp0zqJNx9jJnbeJsqg6Ymgfnt92a
HOIZoSJm9a2ZJm8L6aA+G3E/+wcT2qp3MdmN2HdpgPB8ZzmEF6H2afvl6rmZycDZSOY1lX4iWdLI
WsaYrFymBzpMrW7a1Vbzoxo8uBFbZUJqyLZ9Jt0tLDJ8RgNH9D7OmYUhzbOnZ37ueuviRf0w82mU
70h3RTRULkcHOkxyZfoR/vmFeMTaPaYGxdimrfLxUCtLH+xYW+oQBHnzC/REOTOys9tzpVr2ibgT
lh0cmszdjGZnPKbM01hlizp7WeLKe6mHydvNeS3PQlppwlybsasK+/lHKB1/uSKPNSE+LdPwrFp8
FVGGouEeQnR6wIYCJm6wCBIbBHE6e79YpAP1Lw2dlzIEBVZPibyUbdIGx6bHIncCraPbXYFvCn1Z
tsxSP9H75cu5JGSn2SP8t937oHe7CnSh0mrvZvaQPfgmsRFmNZhnYFeN9RMynFVvw8xT7r2mfrwq
pvQPdGCLe7SUtuMj0kWSfkY7ubXc2n+s5WC70eLL2cbpFY+oBDPIcvVOzRNsXL/lc71lFzsTZFTO
U7gn+A/tzqRRJf7oC9D0B0a9RL+0Y3JsOlxJN6zoWbnShren2Taap0qOKPRqTbjWJfGYQyP9bhCM
JNoWu8nGYHdmLlgmkRsI/BRWn7AgH+IWAQkyMegmRKkQbZEjuCb4xAyXgqnsgkkiZ37xOAqeliOW
aNs/cje0R4/BS3XbMlo/ZIC9X6vERhCUM3TQkJvH/ohuvXpFzrm8LRwAwT4hMWbfGSFyf07b8aRK
3+IpWcM8NhChrUNitsM9ToAxuAI8Ydni4tyx9gWUbYUbTTiPbr/UvLOTPkiIWh9Jn7WM7uc4e3JA
TdMSxADmcpucUWSG7EepKg5BtRojoFRSjrBlB3ripR4nWID48pAuC8K6cgkc3EOjRXyZ8DUubKuJ
60e3cQO5w31lPlWpZxD2KvjckeG0Irj1kDM/Aqji7IFC4r4safrIMW3l6NTGQR1VPA35W1EkQt9W
Bgw0jAnqVkkDM2CWdCZjIqb3AxpWuqg9DmKGBH2N+J6Gl7VKrszQZyyTG1E859N5NIsyahZKKxTy
5CQaU1ny3CHGZ6bTkZCJTiuDHGgV2AYhJtX9p2Eghqs0M2UGVdI8uoBViisbW8hMWegYxdZqc4t5
tEoEgh1GxzMjG8vr4KLE8LPAuJSWq/MfurcyrrG2FOGtby15dWkntLhRiNcQSxkCSPSCJn8EGXLe
2yJM5hBh0jeHEdJBwVnbFgQ44MvwTgkrrvrcFQVJckr3bImrrkgeLXD1WFMZBuGEgg24rYw62cNr
XaigJIQQmCDjk+l5kZVlJOwkWEkAJydbnThHZXrpbeouxSHW8I5ZWKgotpDLJDz9LOMHyKElrKUj
AhVnV4Zeu4Af8MNrQbRB902+IArqESqgRkFw6ErsFdy1RQ7bM8YB9jBWWhW7eAQhekR129+mojbf
yYGRBQfJIHfGMs6XCtojesYeQEzENHea99onFfNNMz9JyU+q7G7TNbN1tXvk9hBR3PFq4la0bwTx
r8i5B1F+5lyuFAYrcq8mMQEJUKH9yzRq/z6Pl+p+moMmxDk0JijHzVpu7W4ROVeaH7zHCaye1JHL
DmWCppgwzHdjcsOQeEfRPUyOXSMkIXMUNb0VMnQI82ZHMl7Fei1PQ3sfxsTApXO6TCf4+dWwR5g4
1Wd2YvFnZSMctyq7Nt7ppYaFnYScjaegTsOAmROpVmxQ0vmjz+Ni/mUHdaw+rbaxsPEFlTGwBc7a
6gm5LUdIrySqKPT61FqMcbd4oS1yHzMpdrbTzKyhRpYek905z8Nc0SegdpvPBOzFJ8PKmmpDFrQR
XrkxxghDcIK9xlXqu3ZRBYdMNjdTXpzmorgMLNZI1HLcHZistNvOS2ucgNAUiNTT5JiLPL6bMrN8
lt2+p5TvmAzhs0GTjobP6au7xeuZVFuFwAZMHbksW2dJYtqNYgke2I4qZ6OXDj2/yusdXYZ3O5gz
PZRbDd9l5pUvPHLhIZBFeOmEtPdG2BnfFpZevuVmM5+0KWJ9hmmv1ogN6VA1znXy5WO8Oahlkahz
ncKZkO+GsR01ZAXCVHdac28t2TwBNcq98YckqpouTCBuLaaebDTP6FjFLl27Jce0uHZkiYY7dgK1
FfWqsQ9xO8XLKVuWOTmVRupmkdVV5qHStUItUxJxdTJ8DSK4zVVSX8OS6CbEOq18y1oWvPg+Wc1j
+iGg9oqjR1+a1HbmE8dieqKpAlUJzNdEZ4Fg64vbIK+jYqnwNRJLZZ8TtfZdCOZ41bpP9345Bsc8
6cF4mRJJPAmKqX7EN4PDAFkeyQ15qT5VQPQSTBMPeW0hUGULhOa2KuLmOhiZfjPHfmTnXE96sGFZ
+T3HZtJPAfQvAG/Xhil6cO5jmVfPfR0yngQjNgQ7/CvFGxLFtoioRcbHaSydB2OKu59hB5BvxwZw
gcRn9pfRK92PqQIlHiVuZdY3i9YmvLysb1MyWUzb55p0M2SXgzFfjDEhZlK55nRbBH197Nyx1Wtv
Aq8P3K63yeTYfiF0Gu7Ib6u7E1PH4hORAJaRMV71jULulxklIpq7dHn3LOpzlJotxgMnQ3tCXlmO
cd+yIYtx7ZbRyIy+3KBcRwHZc//0sK3gyBt+2259LPFcAV0gr06utX/KxUrJ6jxqBoFwYAbrv0er
MO6zYuz3BGOUj9Kakp1pqgCwJtm1BHWbIcLvNPmZM117lqQD8XDFoP8Uau+Hpu3MHy209896MYs7
dGrGrpz8DnEWaL93u5UBAzpLXUJSr29TBBXlFqXx6vhJ9fgqfJl9l03JItaexHQQbjrf+uNMX977
LTt6rES4sP2sv5sb1wbY51vdS+N685ntdrZdrNAmaSPzCCYoXdePKu1/4Sgybgpm60ixErN+oCRt
3ofRIu0i45ffVAsS5Mh14mTgmEgkroDeo9NkKYQAziNozB+n7lpkRXnlG22tacP5nh9dPTh2Yz1r
t3yKa8oEj+nGJneICOe7UVrddjLV8s1BA4FAaKzPsZ/qExt2MnGKpa5fu3aApsif5t4WhGUiDGkR
BNHJOl+hGRQ73armREgCsETsvBpsY0svEgdknK2SnmMzSWZUxtQhAXA6gyujRHBNlKKbStDV5FNt
FefBD2LOxN6mk3zzyc9tTnZnIK9AkFifM1uGWzQmCJ7HxC8ejCyc3o02qR59ZSWRR4jcpWRZc9Vt
jFTesQLrtgn96jjOTvHYxqz4TRZKUU1W0l3fZeLoFwIJQ0jzvuno96qt3/v65zDgvUGA1PnHHAoZ
Yx1LecMe+VcR7KSJHdPhQjE2mihBOhFVxy/kvIaHBYnV1kd6x/YPVpevbFi9xKccE5YEp3ZCOYb4
3Om3tR67czW70zOMv/whtSw2LNqbAE9kWYXuoPKMZTsyh38aSu0fMBwSLz75Y0XIOALVY2PHTCww
HEQqHjp/0wyW3oNd5+IJ5oawT/7xWGyrFO6325o45PUsctp0OCWg+MjyfMBwDt41Vu0VQ9V/kXZe
S25jWZt9oUEEvLkFQJdkeifpBpGSUvDe4+lnQR0zzQQ5ZOifCrVU1aXSwfH77P2ZxjULyofQwMON
1nOuadJYKDYlB/6j2krTt2SM5HgTc36MtqQl/lopRsvtGQgTdTK5O2SSBTSsayrtE/vRHPXTIvsB
CQFIqRk9ebWkdLfF1GruHDy/YvtiPONCm7aErUYb/5pMq3gfK0Ht1jgti6DctIHtMxQdUGVpyAtw
BWbCz1Mq3EuTrlP0m3ODxAGDKW6gRxmQ9qNGHA8ZNs4feahiT12RF3UrgKfaGjGNCnBWlaA3Mcai
hX1HiZVdUHkxvPoZHAtt+1fn6Ug3q/qDinRS6dQFLyngEH13aDu2jiEA4ejYUw91ppmf+khmakxl
aDSNHEzfrMxTv3n12D+RBOMtaUGt3pvsLol0Zd1ibQhMEnJZK1OMg7IOIhmDvmfPmiL030NjZUmZ
F64L6tK4oycsghXUcGCnphGUGhwIyThowD0Sx1Qq/1GvRkRYCyrxRL+sPPgj9tA9exBHijfhQCEv
SjeiVIi7OqfIv45jHmr1QUyKcGWlwu9mbD1AvLzHP7FTFaSVgKGOk0l9sNaAYO77Ch9UsOWmGGx7
5CQ+DDWFDWrkqlu2eYibcSPRdF8rMFAEsasecY6U7gckSFBaxqsGmdfeFVM42fCJGu8OJT8LwH+p
yqIjotel4e5Rv+RF+2GYVQdyXx6fVKgfhwkRH05ZIMzVjbYJHmOWH75PTQJDTSUe3xgV8t5TmCHm
IzbpwGkLlPyWnPxIeJjzaIJbHOxQzoEZjweZ/sbbENCRmUHjRKS72/q4RvzGY9YEMWyZqdsVLA1b
QlLTNclOAf8Hg0j6JIauQhz8M8l15qHSeTqu4kYBWRWYOYh66A6TdJuZeWZtK/x0UfssBsCVhJ3l
bdCbnL6EbIj5R9OYvVpImaPzBPrhfgg6K7erVuHgQI8E0iOmsJ1xpygJttVdgzUqHhlxCehA63/K
LbbJuFkZ7U4OktrC0D5qPuCG61i/dfGHoKgYYkPXkG48TJTFNY+Hsd+EpXXPtnxEWUAHigUwT0N7
wttZVauCZK3DJMNLhEfCGqyxclvEUHJtH9Q0MF+/Qh24U52qrimCJ1bqvVc8ebDybs0eYhdT9qaT
hDWoFEW1gp88xWKvi9SdnvL9a7EHIukiLUvYpHQypr5h4PXwr/ErEbYKKmG3GKCYv0lofuZy+ugF
MTr99WDK96MG4Xw9UYpPVj66+M/QztpNCFAK7H88oktQewSepoDcR2bkVJzhf1rpYYwQM2ArBP4E
Zg/ChevDJPvwC8Cy2Fq3w5sK3K+0PRMbeknJEOiAyyahRgVTG+cIkHidY4LQTFdqqrczTr3Fljvx
kZQA1o9IBizzlPokMrud94LVQtW4RggDY02B2RvBe4oeUugWeqU1zOt6E2dQ5YSwkRXbSv3R2uL2
Ow13gYRpou1X2lBSURjDXxLJ8c6JhTQ8RCpUUxcy6WhslXGMhA04FaQXgDdDYCNy0l3LT9oNKthT
/IhEmflS6KnYwZiI+0NrtHyHUfhivLP6GKBxhXYevotpAPn6ATlC/OLI2bek/hky9Fbrsv9Ig7qX
YUaX5UdHmm76jZdRjhY1ce8O+3F52GYABmDzFLL8KEHNRswmzqQXYY52t76qSPXWylE4bposW8E6
S++h4dXPrRRr5M1LUfqcQiVYDxnOExAlM+SfEVWC4y8CQTzgOoqxhFLpZKCxiiY2CW/VrvGmTSL4
1SPk+xZNXy3iGYVY6X3jieEDYV1/lyk1xEZDGhCmgY/I79IH73c2thjjCpEWKw61Wh+WRBYhiSDm
aa/uFRiE6OXW3lummKKbemD5DsBmwNjCbJKnpxY0auOELOK3dAKiCP8uEAgNJD99q9oxHrEZbBOk
kKG3s4B88qd2K/jRG7SpmrcG2Xz4e4nnTjru7X6DJBdefdBys8SkApQPHzSGhDWgnxJAolC9JiDd
qaxxY32qaRQ9wOU13dn2oNkgPGeCY9WhnaVmHaRIHE7FM37FuAAnsyX5IdRaC39PXq4A8lv0VAMU
YvsNqhsj6GcYnHB7p8LsbL+xku2QxWBf8sEIdlkao0hRIXW1gctafk+1Ubv1WgGZfuCtz6KCvn8Z
JV1ie59WUQiPKcZ668j6HRrYqmvwgSh0kjkYCEARVM/EHHpGLImftdRbpdMNIJwx8/UiZR8jVfOO
jnJRrcI24WkmVqxnasrWK1nB+y5IXrAlj2Fj6QFi53huF8xiDoKkGVoeGkW0T4Ox2da5bgBTwc1i
P2YkQg6ip1r+WrXGsrpBcKYpdm2EfzDM6bS/U5sy61YZKF/4217cyXYlT4K/FwEp5as0m+CQeB4J
PmYc4i/V9Di5FzNwKUVGYcgF0xJ4fGTgk6AfqVqBKKmKrUjN8KmcL12/MVl5ulXElWOyu39Q6JMi
xGDlaib3wzUKK5S+eeFP8guG29k9jGwiwZi8I0PF6209kBuNN4BFuRcyqEpQe0Okjm8kqTO+SbEc
7hHNr8d7yNktsgODUgLfD6Qb9A360E37HJp/TD3iJ1aJeHlXFbDu96KgZmEj8xWEm6pQuGyr0MhX
neD1lOrI2jwWfTftAwsT68eM8hw9MxEse5AazXzEz7PJbpJohPqSZobwOtWFeC/6/lTaYkraSMME
XES6ZBJ51Mm6TKBj6cNtWkzGu4ImNfRHodHRfs8S/cBa8tbEUeLaGoGP3gyNpP4k4mSEcDYtqi21
rldYdagN4AmCMECd1sa0kVPTbNzI9yP5pSQUQ8NGkSRUPwGo0R4m4Q6FIx/pOVE3R1s3BY7rRO+E
t1mEB4UWrlTYLMn4k4mTblEtiuIfMd1GFDCUhWeKognFlS4OYGUIhvLcNyZqkqi0124MuTzBX7zq
o7n21O0avFPj7eQXRbXxa216ieBpJ8Dth+G1GZXQRf5MOYykqx+pokc/MLCuttB80mpnQFiNt0GV
gQIbNHkFdpAcJZaTeCCqSR09Z9IId7wvQP5Cse2tZyS41OY2aYQ+eWpyz/Ad+D0Tb+MOoP8aCAMU
igQ+K4nEzE9EohFD/yMAekl2+GvDmU9TzkdHsZJ6B8uozn8WFHHGV5wEpeCp9tIY4owFd9FBM4GU
PoIZ/WvXwe5yvSHMXut+sIiR4QjNUkOKICDdTdp8PXWWEDw23iydFoZx/V3x/XQHJz/YqhAFkV6J
kuktrBUV3OMQPwdaQV4JZLUnMHc64GTyHGJpR2U4VFAT+0I8ND0487sYUSvxKQhGVnjE2sK9gSt7
l6YjproRVWbepAGjj1qe3H4AF23upLjHlUCBcP8YwhJG76ts0gfEHetnhWe/ausQUcIbr9GxVvCl
oT30spyhQJX733UCodruBo9cI7wwhQdOPX6UCFcbTuvXYef4FZeLA1+mGfbC5IetI6n+UEPiacMH
xU8UTIvgL+bvcOv6uwTyBq9xP07eMxEEgi1KdfPSaDqiMLqhUAbWC4Fkf5jfmFNZBdhgCnJqWwqu
fvY48YZw0jKGok0gnB5I6CWPfLsguaoqNeqveGyrfZdp1YOkE5jIagk8vxyD21yDG6xQcnchXHc3
OmkTjLA0Kgf6jJAf4UXCIkVKGkIDoHm4JcbwBOScyqchVvJjlLXyb1UsrMANQqWDJACo83tIDEju
cwQXAWutMbY1+2VXaVF7oOZm/JCK1twrpqqRVq9wlEAYw4s3PRoLKQ/BEMK8GomPXS53GznU8UxK
w1F9RTiSE7ZrOZCMpsSiqOVNTNUyraWt3Ko8ssLMajCKRrhlhQjR9IcrSwK4WlSmi8BZ8lG3VXUL
tDB4yIcYVCHLKoNXR/4vdzMBJKSdAZhtn0q5lB9qaGzrMO2GO9ES5W9S1UgHGNDaqiz4o0qq9x6c
m1pLV8hlZG4iY0yPBtfIKlFhf3e9iJ+S0gmReUPpZ3gnU5StiZxR/MFjGm6/Evi3hlYYb2I7S9pU
cntX9K21DcHujy52zzXvFckngU9hLCMmpfD/m73krbqith6iqiVTlXh8kK8raz+VxHslbIFQIrZm
uinHyXsrEtyLLM0VmEZzgF4YyOkfjFkTZqIH63jjm3IduF7CebwlSAcBG/RoECW9lz5HUt3/ULLQ
x59F72uiet+qlIcAg9t6C44vu0H3Sd8OFnEuSmFDzooWhfRpBN9AOTMqo09R9qbvcq1RGRGptFVY
L3OMlJPYiLcBFUDGQk0Lb9crLYhb5LeUT4VtiDMkmkuu0kRI/2VCnDz5vknWASCL9NSTwySSIus2
O6p22ToQKHtaKaxYxw8V8zXF0Etb6V1rlKs6CgG5dWnauincl2znWb4QuGlrFMKaiAIxmIQa4TZL
/Cl5GcMJFRIh7Q8ycR0E3JhTbp1zpe3B/bXSJpnS7EEzCXJGT1KgV2YSUltMrUfcMk/c2qsJqu/J
c5r+j24WAxB4Z87FLaoIrp92/m0b1oCllTFrujc9J8xCabFGsaIUtGHXypNK1tkkkcYWL3lEoqjv
GhyT6ATU2DkGlHQxi+9W+lhsOC/wjhqMOESXu0HIrs0oyzMVe8jh0yvVdr++Q3zAi8gfKv6W+qf/
Uggh+6pvoztf0klSA9TzQZQQp0drIxN4wvKoZ19MDFjrCETP7jAJcNzGIah+VR3aEqg0Nt0PDRop
ApZlkD5AfbUGN6a+hWETjpMrk6pE9gQHnOLlmKV7/JaNO54w+n3bDNUjPnJw8mUxo2LRwXe2PBiv
ntnEnTO1hTXH9Im6jvJaNVaBrKXbFu0gHakGUXyicEbit+TPQtlTU73dyGXT3TS63t73ZQe+EaE3
VN8qbdaqRIoHLA3WFzHSMGqbPyiRKt8OmRAoe7B1+bBT9JAUl1mJ+YPQZDHFnY6tQqU/5K1RVvd+
pWrsjT7bRMQ3e8kLpg+vivvnCpIUFXiEKA/oTU71qoBWisijQYC1LixAngj+J92OzLX8phN5vwM5
R+/B0xTKDirKsm3uITXLtvPyh6EY4pWqxZ1JiDaqN30cVtY70rPVAXYphOeAaVHWlZqWqVM1AsJQ
RhtR9RKT+D6Csu+tCRMk9Kz6rNapmZrIVVGFCMZnkARJ9Y2wB/68kJbBFp3f+E8tiqawgZvXBQ88
5U3UcYlnXKVO9NQRO9Uy7ErNzXQ1l3GRk9bNgSw9MJwnjoEY5JKYc3+gfbuppkZ+NSTYWB6JrRUj
Ln4H2gd5EduKZpBdXjIE/NzcPY/YSSMdQc004VhOu8ijPlRT07VyyjXoPwk6qXUCgJhE3yEKZfUA
W6CMIDb5xasCxetNVUTDjQ05+I3mq1VtK3Uo4Ne2WErwWpTITPHFQ4A/Wj28Y+YWQi6y9EpcceJa
ALG4DBEpMCvztz9OcrzL8HrRbkEnVtmKAH6IHa3IpdsRPhpwAbMfvzWZGv0Mh0z5KBF0Q4Ivzswf
AcgmRK9KyKpU833zd0D5wuKIp/5CCrU3SkcAU83RhTLorg6i9D5qUKtZSeAycFgxxmLawp6wHklh
AgORfTN87tJKLO5iD/lZtiGaL4gA9EV3n0IPvgmkbvglcq9+ohoZoAAWy5w7Oe6ArPPIHL7JhaQ+
j6Ugoeta4Ye1ncMzg2ohqSXM3QEpQG7MpOgAFg0lBC81JeTdZKv5VvGa3EdDEMPYq2fh8JaDGgGd
jmIyRAt5Pql9/DGh5PsWui9q6ccOvGotXk2TR+47RsvqTWkH9Sd01m6Er40mmxNwtTY3qOLgsUXt
fHhsYqHNN/+rGaaszaqOIzyMlRzZVrX7Y7a1AtuPDPRT3GbmRkLq8zAOfv8hR01JDlYUv19Gh57C
h/HSNcB9SDpRlDjbMhyjUvNe6uqgHRGzrJ/GUL5N2biWMV2RoT4DtKUWKZoUQjGTUtWFv4FYRJ4w
NhHVeEzSROEptOB35nfUcgv1inb5GayrhT6KBcZeQwjRXHQIfFaBsRwZ3SngxSZ6L3HuPf7zmFmG
iGi+odAfcUlu0pRCGNqYJpTisTBeMsxsrCtg61MUtCnOet3gyzT4X3/JXMdgYTjXHdlqlaJ075Zo
jYbxRgQmizT2FXiwyQR/wdrrpoi3Bre5ZZiSNpPWjhdAVmLrjAETWBLkCiPSen0IFd7EG/JXat6E
mKhcHjxpnutlg9CasNY1QZHrMxXuuMEcLmwFzla162RyOpKHonSTVZsQwnR46/urjnKvfgV8fbrK
Z9gzGDZZQ+ZdXGLXZZ+ipgU2DtuzJ0jL2y5r1phBX+7ZX7j4155ZIhlwnemSZqffhWw+Chg5QBJi
6MLtHSx1N507uIKN+oMdrnKHINO1HPKOTul2TrPCO82VHAbdJlXiIGZpeyvDRYPhCkPgdEfwWRJp
ANDfhq4ul2thJuis63yWZN0P7VtjXnEoUOSTGaUBRlaW8TZGgX4xo9gOk6U2oe2Uq7nfndu5siM7
5IJsBB3+b7/hrzlUSB3wMe5/eg3W0vFdjHlc0ymu7CBpHu0vszGD7eH0GH99Bf7yKo/XmdQXCSxr
CdW4cYe3sOS7VDxRrtSf67V0522FdK/bLTPwGtjPv68N+l//jEvNz/vuaAd3YtTlSAwSRgU2HDf5
Ecm0bPfjPnfQhiSjiurOzlsX219AWWz03O270f7T25iBXpl+aWYxfP0SU+KggpACgF3npP/6JTVp
d2OoUMNS69YpJRGxpfcIkc9qDBA+QFpJKJAb7z7k+q0mn0JKehdGxhWvk5NjBnIKTB7uGFk3JXS4
vn6ElKewASxUg0dFu8+D2fKgeRojvXZ6QXqQS8Smm/Tu8ob8S6lY9Jw9L8JKFDU8SPTFhtQTC8hu
IFFbiXD5K9+LniCyVvvHWsgPYyav2l6/o447qzZhvAr562EwFadWsNcrp23t+7eIdD1d+aoz88FX
KRp3CIMB7eTrUFT1LJ8P+wu5uZ95oe5FQnctUnFGyW9NvUUbFfnKrH215OQeoT5KS8pPWZWucF/O
TgjWSZhecC3L5mJCDMS/Rn8Aal2mIHU17GwRMOtLbMpMaRuTuQM09utyz0+igHkNHDW52BKo9IL7
yGiyYuFrJMpQeeip0bZVj6f1lSP/5NRbNLaYe8TWAMb3NNYBqiLOo/5t8Aq93KOTe4VG2FmGhgKJ
IjOZX6cSHO0YtRm2oOhzIVyHWXAMNpsnxOVmTqIBA/a3AQGc8xvXJn2xg31DaBqhUTwee+bDmIl/
dFMjpZbWr0jZ5G+XGzsZOBOLesUilWIY4APF+bQ/OrhkrepqLYqxcs+/K+oeX5J///OJnFj+DBsn
wmL5FxbQUj8HszZO+c+GlMbUG1e6cDJedOG4ibmLR10QIqEDz0ITIpAqnqJ21BuO0boNQInLnTld
AJYqEtgSPemqTsj5taUiVTDA1AyEnkNxI/Eg8ZXujS1/Jag93aw0g5eZKM9CRZIxd/ioQ3njy10z
WZ5tSG8NyofgUXDGLWEAtN+MQnMud+p0nxKsSxDV4MYxjMuAoccwtrFKn5Q1rdpq2CJh1K3iIX2M
MW7ssulKeyfTZdCerLJ/JJFfl0dRiKhYGkuyh0fhTwzK75KhecK80lYzf3+5ZyctwYVjA9Epi0G0
9MUJhGAJdINIRx6wNh75nXj7dujvlIh/uwGesJdbO4lAiIhkZAkJ4tF2gAb6ddbEaqiQ0JuTCK1T
q8+S9qeHa5WJVNiNVdp9y7p+dbnFk+U4t6gaLBELJQlteR61qH3FvkiLmCUjJocUgfbpIdP5z63w
hENRQuHcgw+66Bep3FFGwxIgx3A3FN+1yiPvdSVeODNTtGEyV8iL8xZanBIUiwsTOj4PH+FgkihT
qxsjece4+XJXpPk0+xIi8CRQiRCpVlqI0GqLl2nXKKOJBwNvuVqQDvD9G7c0ymGXDEqE9Jv2B3U2
dM598rlFl20xSKH+SYV0hVTRcGV1nuw7k+eqTj1iPnUJ1hfHVl+XiTUYkoY3q9oDzgHTYqaq8qKo
XbIjwUSyT22zK9E7++t0CGAwzlRu0Oms08VQl6AhOwWJHdt13b3r3rr7W/5uPf9Yr+31bmfb/HK7
Xq/5O3tnbxp7t9nYTxt++j9/6dBPftpP9oZ/vePXJ34fv3c1/3t+cuYfDn+580+OY7vO46O75cd+
S1vu/BP/c/gx/5b5t87/4P7evz2+7X/vC7fgn/Z7fvzez/8J37m/sltPV5yiioitaAaaJCZyLF93
q9qSOqasCsKnsey4+iWL09qLD57+cnnJnc6yoio6ewf2MbDlJWHbH7VyqhpQw7i/2B0C7U2oIcYb
4lniFNafy42d6xSbVBV11VBpd9GpVEG9U7LIPMZJ8QBRfAe/GpBxf+hkYXu5qdNlpKgcqbJIx3Qi
iLnfR3dUjDR6N/mZYadJ7KK4Xpe4ntdU5eR6lTW/QCBcbu/0rFM04hx0GnRq1mycr+0hsqwUShTg
BdCp1V700sQFopDfDFhOXTlWTw9ymrKQQkahWdcIYb82Nas9qxjmQEvszHgnUWywww4n62HUcwyT
xFDHGXTs9sBw3gxQOFfO279D9/WQAss3hxkc6ngb/rV4Oxpa3OczcUgQy8WExP7xn1e1cg9oyh5X
fMqmW8NDdVPns1/DL1BW3jOstk2/x5TIfitc0f7z23QwXXfHG+HKrpnPpOWnKTy0SXnMe0aeZ+no
0zBv4XVZ56bdKrhXy6gCKNdirNMmFI2NMt8GhqyebJihG1Hn9loUPjs8PARoweUV78HTnBTPseMm
FmupkMwWQ5GOtRtK2TbvhNHVxrzdVQBsnXIE56JI2e8Y9ykHO6Z7pRVL5/JqPrNR54OH1yrSTLyP
F1+QJp4XqB1fgEw2GszYXOd6TpQ3fkvw+/r3tkBsIQNFPpan+OI5ASNjpGzC0yhpEBwWbkTrNk2J
tur/z3bmu/dobWBrBSdcoh0QBm4v3aLDi16y6ZTJlWDh3AqxJFlTcI/k+hQXYV3p4W3fSqBeylx6
LAv/V2RcW+dnThuIzYQ7EimUeal/7UsfxGCKE1IJWI0Vdq10jiYPeLZq5ZXNLs2j/3VHMTFHLS1W
woCEgBnkjFqrwnAMHyYWXvDZCCqIcVyFKnLC7UcNzl8XrjV95ginaY37j0IAf7PoJG4cYwOEkWNF
egn9e6AWqrgt64de3ogAGdTwkHc34rAp4ARXT0F1AFjVWmsMeKf84/Ia/Zt3Ph2G/37LYhjUqAmR
vmIY+JYx3/jNXS7+8NCEUbQDhG9d24QDth97L+oApKz0eD2OV0KjM8uKyFCXQfSS3lSWEYHU6Uqu
VwxHUYkS1bWC+xq82uWOntn4uqRyYSICR4pumRhrAeSjPUG9DK7hHznX1nAlPiEpr0rscP65qVlK
TuGYkXn7qPLXNVz6fakWsYLhmVG9d+H4WNTaHmztL1yUrh3ap/uFFwKScxR7uBWMZV0Jy6KyREOJ
VawIm7I0fymxjKqD9f1fu0QzPIhlkZqPJP0N74+OmBE5/2LEydk2mu4QoDgJBWgV5uOK3MOVbOK5
W3h+6c/1EtJl/1FZOWrLUpFzLrqA5BzpBPOxoMK682VF6N8RQC6j9aweW62oRJrvqtIMEeCKidtK
CON+dKh4YFMo9PpbggiGcetVRf+J0p01HaB5wT0yAEKkbp5qPHaaieLtGuRC8mfEGA2sxxRqbzKk
9AexSqwblsyAX1zXdy9FUEEZHBQ9I79bZMlGVaIBEGAQVq+GPvkvqPRH3ykcN7soG9pPz4iaHfyw
Ifrnw34ue/w3EFjs12bq+h4ioQn/F7eGNEYtP8rFfjshH7Gqc3F4uTzzZw4IqtyyRGBGnsqgSvZ1
NefIL8etmVnox2P0oBQ3RRxjr4l3Cbog8DD24KpeENl4UpELNwO4SXm2z6HmG7BeJDl6vPw9p2G9
TsERIQGs7MmaaItL1aqmKAlnCVYpU59U1YelXKFHUG+jKfhmTtKV6Pf0bKLfkHwoavFuY0l+7b0f
F7ogtyiLl3roHaLawDy0ma4s+ZNNTF1nfqjMvsgGke+iT+XQZG2koInHk8iV2psJbVnDHP915Sxa
WRxLIxJZUxfRSjfCNZqtHtAmGamaGeKVA3DZH7Lk87PLkiUSQPrJodSlUWWZiGcjaPsApTcuH9tr
TZyUnf62gX7c/Cyh/rysp4LLE4pOrIFy/xiQS7JLovM1uf2tvzEs6l/TatW7wAqc1L125p5vm4Md
NzQVnc9lYsaEMImFXJM4MXhge3jO1pYTOP2qZgIdyN6u9TnpznTrrwdcWPbXal4nW/Jv3//bvrF4
J4lRWCgqTGSndbxHY6dj6uXgHefkm361m5yeaNN5vrztpOW+W7a5WKMhosptoDLeQW5Hu9COb4xv
aGr9jJ3yF2Ty3g1WgHLei9urdbV5XR5HKKRogCmRJSVnggyevnjwFhSS8cQFBJKH71gUiOGu7LaD
v9FM384FqPkxkvkY0Ys2FJbLvV4GDcumF2df0QxSEyoz/sQYdoO06hHBGrqnqbmyNU9qh8uG5pfx
0Z3XhBiXZRMNQSD+Xa2nb+mNulNuK7Q3V4gEwYTbXu6ZPK+RC6O6XENRU4OAFmkROW71R74dXJB7
t/5TtwUEezs4kgP19FFch68Iths3xZWRPbOevszq8nGURRK4b532g51wbz37b8mufIvc+GC+YCY8
bSElARh8ke+ma+H36en0teXFOSgl2Kc0UgAhHSUDPX7HwmbdCFf6t0xlLCbUWCSEKi/so1lK1IFm
a2ctyhRy8VRbMNEa8c2XGjutervurSvP25NS7LLd+T47WkgD/Yq9ecWKG9Qvoi1y8E74idkaElBI
XrnDjbw315arvFxeT2cHFZNptinSd3h7f2236Gs0SVUG1cPeUI42Vf7maVfG9OxuBA1EXQGYibU8
duXSxyRwbqO09G7ba9ZnPEn3jTDCcjGk9f+gQ/9tbLk/OkuJCbxpLFA+NXE1IWTrq1c6dJIP+Ttb
R40sDlUj0DQCAxrBHdFT3U4/RAYcoBTwpXyDINVU/JKFb5c7dmUUjcXyD6LJQvaANq1QztwqiW41
5NVt3GuFVa7I3ZWj7ezCOOriYmGgDZgNRh6xIJXHwHtAAKPNr6SVrjWxWPMQg4LJ8EOmyvxpUmGY
ECO7pih7fmPNNUhEJaH1LSuQ2qRqak+91tGsW1whpvIWLFfD7a/gH7XTwhcDMT8fPwaMz7V7NXFJ
9MvNlUDxJGnxd8EcfcU8uUfb28ogshs9XzFUOxEwIeG2XK0M7LSGe4TI4Bm4erCyumvh1tlFc9Su
8bXdAKcbqYCU5IzRszw7222nInTRZ768Ns9uCJqhqka8gbjrPNVH/aunNtLg4GHbgSsqrneiDY1k
63m5C2F1sIMxdaBnukKt3ATVw+XG52WyvBHRCuaJM2uUGn+11o/aRgk31BUxZxn5450ilLCfvCvH
8zxMJ02QX+UNPcPyrMU1X4aeNvIkwjWqNG9UkmcJfiL9oPzQc2PnX7vjz66WOZ37n+bAOX4dzQGR
vHyUY7TGcTU1PotBcn2qv/VTYcJVz+D257j79TsCxstDeW65HDe8ONf0UKxH2afhbPZKV/SdH1Zr
Q0bjzL+WbDmpLM5bgrI2AAcJZbST8DBp66HNQtqCuu2TOMISup2g16C6gqq2Vgyr+f+vauUONaot
i8+dzCt50fMDffQNizgRfcUmS3q+QTAi76UyhH6f6hB3qZN0TiYWKJsI/rQBcTTeQFCu7tOh2jSm
2V/JpP0/BmMuokgK78hlmQBT8VTSFD5E5PHtNW7XQi78JTTrWEMdzs51INYMEqbTw7UT8uyca+KM
ADPQvFq+lGXMxtNeLxmD8IeJ+Iby20Kh5hpm4txZT8HdUogxSJwui6iRAMcvL1ATgkh00+r5NkAZ
ph9/Xl6/0rmzQJ9BEqS8OAqWZ4GB6ISEKRSBf8cRO3jmG9RSHJIalGS9NpFfPUVZRw0eTvjX/xww
v6tBOpQqpAwpVV69Rr0GTTl7NOIAJEqKyEcBVPq6mbtE4GKqUs6OOl15ivcUGtO2wT1I6Bs39sJH
tU1X2pCu/ORKxHA2Vp/TIEArLAArJ1Mbp32nCDC24uKh0ge0DdSfCXCHtHmapMaV/ODTjHkWWq9d
31Jr/d5gJLPqK3lXazGBGvThawnJeUctT1LmBb9HAEGEgosTZjQoeyLYjxfwEN3E3SO1lk2iYSvm
DXd51lFR/tfK0XzOHLe4iJuKzkpGoFQ80SKoxQrhWi0m30PMHjUhv3J+nlvlx20tgiZJaKZB7mkr
JpqeDZ6N4q3ot5cX+bnL6LiReQ8c3XeomAW1ZNHIyPkYRaUd+hvBuvF4yP9rYXc5dotrPU+aNgCM
Gjt1A145WwGBNMIfXuy7Mu+8EXmoor1yJp97gFFeUWTwXJxGyuKqjXr0jjud3mFKRksRknLybkQf
uNWtO9QebC29j4Xp/vKYKuee1cD5lDlVSuy+TEslszSNnHA+qZvwXXUwYrKzQ36r2ImzF1ajg5rJ
YXBVp3HxhnEn23v5VjrqbrgJX7xv5W/1yhyfO8cM8qXU0wGkUCL4OseYgWpjIHEoky/CAsu8C/2r
MdvZxQrIlnIH5WmyxF/bgDg+4Y+NToP3qD5Ja5ieq84Cf451ycZfxy4MbCf5HwRS86RifmNS3fib
Tzlau1gmhuTxGwIMHXLTQzp2ferGnJqaG6Jdjpdgoz3VNRYp9uUJPtdZDH6go4ARJCm16GxVpNz1
Ir6f6XgfK+smA1p7LUo8d5NCq+EepfhBoXCxdMVm6FHy7GOMYT+E6c4PXkPrVTfX/4OeoCzHlOGd
wE9fp20yhjHhOmWDQAZr2+4tQrPY7KfV5WbOhiTgRA2EiVghvJ6+ttNYnucj1kkQat3iE6nH+z5b
j9UGJVpRW+XSikKZrB+k7uVyw2dn6qjdxXmNui32vME0n6HkZ+Nop5RPeSpcGcVz99Bx7xYbLPLD
ycfwmkeDoRYY7xqfc6NbtJgzR0a+fR0WLZaeWfbjcu/Ot6vxUjI5ZQCRfh1VDSlJ3LXpHcqgs/rL
vjN05DeFe4jmdiYJa13/c7nFc0cJJ8j/aXHJLfOaNOyUTOQoyX3HjO6s9hpF6myIc9zEYqnwwlOR
eqcJ0/QcSqW9twr8Bx+JEN3Bu1jOamLaKxv63D1hEeAZkkp2+eSe8LRCqyfEdxzEAVem9r3PcgSA
0WTvmruwGm4aNT2I/bi7PJhXWl0OJirLQ9x1tGoO91NxH7UPcvBWCQ+1uq2QyVOvrJZze+Gok8sq
saVYbSzAoIQx/ZwneyQl7PYaEeDcijxuY7HfcBrMdV+mDTWG+6vamhrYMuJvyKuNzQpzqcsjeK1L
i403ptheokscO0bwkWTYMg2r6hr07VxaHiM57nGWPVXAJYZegepeogbDSTwmSbhGDNT/jnWA/iuc
UCFDui17HnIzvjOGppqcsfKF+zQDneagCNkfgjJJ9mjUUJb+575znc/FeJ5ZIoWRr5ufYmxYoH3G
5i93nn9TQ4o1O+/Kxji3G4FjgNXUKeITYS+OmCqZcMDqSBT2fakdkH+SH7BE3ycowOI3YG3GToZg
Fvu3lIawqI3ya3j1M1MMUNicVRlnqOMyBVsZRl0AciSwMJ9N9SE3t8h1Xh5J6cyq/dLG4sj536Sd
147cSLBtv4gAvXkly7b33dILoVGP6L3n199FHdxRNYuniJkDjYARBHUwMyMzIyN27K20+Zha5Mwh
fgydKILHDyYeGL03hltua0DRMnAnv4XJXiqcSLHQXUdKGpbgKOwPsDptekW2a/G7QU7w8qfpLOLs
hfPly2b7yYSEy6XvO3JKb2spb13DHrry1ipcC6c6zk0vJR1j9IvNE256G1ekEXhVyuWvCOns8vXy
KJZ+vkKvIi8ASvYkar66qp7xhtcRWHdG5mnoUocL/7KFRT+lEXRCcxHonoVkED25NRQ81Af1a6s+
9NXWRMzI+KbSmAx8qUf0JFhBkC/lB8g3/bE5udVJ/Fn6mi61Vspl+GxJ9rDX6MFUv2V7626k5vxW
3VgbdSX3u7Qb6H0ywEjJdF7PkXHAWRIYZqfnmnAT63tU3m2owy7P5cK1pJ/amHzydFgSSj6Q4jGs
YiOJ5Ig2Y3KLrgbAHxqumrUQdHH3Qcuq06pIYEhq46s9ONYMCekjzlen3YivkI+1NmUQh46iXXBj
3otU8IXregfIduV0W5xNBSDNpJ45wS6+Wkbo0NMbhXdaIF2p/lXefzeDlbfg4u2hnNiYOUmWRrQR
QC9LLc6wg4O3lb+5N83O2qPm9ORtpJX89fKQdE5s8lbGWVt0UqiB748MyZS4FX52ye1Qr5hQllJB
+vSenhqWeO7N2/7rEJ7bKBBC9I6D4hUmAu0vTYR2VDWT/NAgm/Q9rlLr6KJKcwd7XH0VJlKyDSF7
PriZ6B89eHa+qbBZ/YDs1j2IkjfCVal5ZB/0TNlnLUJGPQyKVyg4tpALGOn4LRpq1dHRUcI9eiig
bKEwETCgJfAWJQ58pNJzJ6ga+bYaDOG+RBiitkVzGPeFVHhQOkjxrZ40+SNsQv2NGgb1QyyUDVkp
P0clKEqsfhc0FURwovwXohxNuE3VypXhHs/rl6YJAm6FNrjT4NdBFh7k2OjkCigQO/WNygSUOVRv
tR6peyaue+JK8Y6ShjQE3PP+CGmniZ5LDiswpSkYjANFmb7MDY8t6OGNjJQEtFeqH25SKwNZrqN0
JaIVluyRHm0OlAq6IyKngefAXqa8evFoXnU6kh1w6CNJsXWRg8ltKNPVGzkX3YOHzFho55VYVVDG
tOoOcixlgyaD8K1HRls4IGUeOI2htdYu1Ntgn6DU8pHUPpgDURReQq6476NruvfIKqlbQfIh5wlI
taDAXBuDulFiT223gxhJ78oIBXrv9fp1nDSwzMSl/De8ueJDZ8ThNkNqkjelK9MzAP9V/J5Eelc4
U8foZ+pq/VWoCMlbKLXtMUulEfHLIbnlnze3vmmmTh0byi2EFhIFWMU/olwV3soIwmzKbAwQKqMs
9G4Vsv4ItZwVokZVKrmdq2aMPEoC89QeDnD5mMlV/RiFSrGDUgCqzFBRgOd3affdaH0RbfGSopIp
ZN6+k1R0WVRkBdAdh84odoswn0hPCHOQInv2oiR9gsdUzyCc9SFvzIrim6fqPkV2qex+qG0owD0r
DaN2Be9t/RFGhrALxzi/chtReUmbXHGPKnQ7hyaSx0epU1JUbQe4kl3BeNSMwj3WUqVRulep4W+L
Bi0dSMMonjhqGA0tlLpV/xjDMt1CuGy5N50mJAfdFZqDG+RoExp9kf2VAtR5oRsTXGvhl8IzBNNI
tKdGG7/QrtY/y14tfbdyK3S82BJrWPXR/UqVtvihxWQebTnVa9P2UZJ4z7rYeoTHCtLuNFeUfSOo
ybXZQVyPmki/i+GUepHRz0F7XCizX33b9VsJxMOLrAdJ5cQmRWXIhWFT3yZwkUAr54Y3SaD5sFHy
fn2RkdXZZW6jwE6RidD7+m7fvcEW3R1d2NPoje10/brLZffOU2o2cCZqPbtoUI8+PLHXXReJ32B+
QpUxgocQpTtaHDf0ERh3aLf5ki3hZSgSTYT+LQpAwz7Ix/JKLYUI1QP0FWx48ItjgWzADkI28ura
6JdkKbX+RiD2+pSRZ3nNDQtaTzO2ALRRLLhPSWOkHnLLm7zMyh+e6fp3nIbNRiiT4S8jkYsd1FoC
T8i0R8zGmKjkx2HwroM24HVnDboLiXKYPPcc1zsxrGR4HmnWPaKkXOzogY1u1TwLnwR38A/w/2ls
hyhnI8Exv/WUFN74ARLfbNSjbwjuCrY6+M02oYfiQCN229u6p7WbshwmXiBJroqd0VCWVgfDvG/V
otsGYapuszbSUPmBiM9yaH/TYB2FGNeyuywo6o3sV7FP3qIEvqLlIEPtVlXSbWMEteIY6PdudSmK
X8xQIZWKzLowcoRp5eCMlTrmjiVW0S9fTy24SLOifisyy90OSpl/M1S3PkChCo4cRkloGYX6UGiI
LpdCU29Lo8w3ECx0r34qjO+q1Ii/OjWC/syIskdgYgYUtVZ1TWPZeJRwxNcmEUCkXQ6DFkPvKTEm
6sqE8JsHB5pYuUPFTZpY26Kwa4jKBuROU2ElxF+6sWmmIDcLXQpxyCz8Qd+Et2VE5Kq4V7Lwd9Hu
zbWWjTUTU3x+EtGJ2lCEHTo6TmM+T+oBDZpoa/j9NRvT35/YyKKyRZyVyNTMfqHjE2X3ff70X1bk
z0ydBaYwNuXQjnLvcqpp72b23U2crlxL7y49V05XZLbygST7nq5hJ22uNOU1bP99IgYmij/jmIWE
iEN0lqsyVUWyLfzYqbQ3yXy7PFdryzF7t4eRrLRxzhjq6ips3kvrOVpjZlqZpt9PspMVt9zUgBYR
E7L64ccFXvXvIT0Eskipkt8AED2vKQxig5QkPKNOIl0F/Ramceii1x5x0/Y6e2GfGJktRqvEnSHW
GNEfkx/FnXc3HgR4g5odvLuNk/8QD5cXZvHVeDqq2cpEMZBVeRpV50jcbQ/j4aG9Bnr1oOxfrY14
s/bImbz1bIAcilNXKlXSebEc0j25sGrOMUSe6KZ+MIXHRrv1zHvQyZeH9rtvbm7q9F0wy1YoatyX
ELiDV7WBsO7Kj/p4320909H34YO+MRy0c7qP+kq3rX3+K3W4Il5VyT7AzruaEJhyCpe+ZXas+oEw
RIqJbn2rPI3BTgQOIhnfZOtdBDXI0NFRi+AmbneX52BpUwBRtkC+Ux06e8yWDZq00oQYFKp9QW9I
XJYrs7z4PD+xMDvMvSaHhXCCC1rN8D2XPmOQbha687pCxSv4acXxg1r3K5fhYn6F7h/61UBEaNK8
5FUhl1BJ4e+llZ0YSA2JhwP04rVD69pfl+dw1dhsTxaVETY94oVOZJJbC45au2vY/CaSKP6hD95d
9TMsfq0YnZxz7jCnI5zty6wMSf4nGIWoSTmUn8kVaWVH/Sluwm2/T19XzE1jODfHY2NitKHON7tk
VLEoPFeYwCWP5Y2yiY9/BY53izoH7KGO/AAB+ZEihHnn3a9Vq5YcCFzWP5Zns0vzjO8hlUROMd7l
x/iXdyP+LN/CvbGCQ5KXtuCpodmMplYUuOhlUQzQbOs5e9uNe1RVbNilbf0zudWe/L947t3B96vf
la/myj5ZzFIA1zBJOE59ccos61jxqJPVnAW9zZ7qe/NBzW10SwizHMuhX+p79jBc86i2Nsn7f1nb
E8uzc1Cz0InzJ1eqP0zNvicslvb6Buai7Cf6AsOutINNdR38Fe7b1FlrVlqqtcKK92fcs5MvEBQh
JXBGCeGt4012uJdoPn7rNvmVsEcocGWal64XABawWk6tjmTR8POTKCCo/FjWJyRx5t4Fgd3RrZoj
13zrrpWWliKaU0Ozc49+pcFqJ4CvUL405YfiHRtxZSxLh/epiVkMGxa4K5of5KmNY58AXJCU/xDS
UGanngRJjWnMWWoyGqtVecIpWhAGDDQpbS1tJUU8RcHzg+WkYDIHyCMyWImIzjNPo3nTmfFVHSBB
mkGvH8qby46+tPZQ3f0TWsyWpOAZ6qf+FFogZ+UfvNKEOP4RhdBsjaJz8UoAS6OqEykB3EyzsySM
Ew0tMUy5j+G9IaFwbcPB7ARINny6T5eHteRpJ7bmga0s5W6RhthqpY2p3o3qru0eL5tY8jSImcni
U0CALHI2nLLX5Viik96p81sNUaU6WRnDohf8MTCn2olTKHBNfyrptK9pt9P968zd68pKMLs4U0CY
6Q2detjneHhDDNKiaqZSgbHvvB2S8bB/rWzKpZFAe2TKE8rBOkMvQWFqIm0AdMT3U0iBdxGswjGs
xuH28pIsnpunhmbeLAphqSb1ZKiq8xsSwtFVSkJya9RV9WCUdJ2VKD6SQqLZUER+UB+1XYx8gNOo
iBtf/pilnfWbvhE/BJH1+2o9OVXjWhmzEeFNx4h2okwjlv/kidc1nXe9tFKhWHLFU1OzyyrN5YJg
AVNT006gPHb+GpRp2YIOmJ5Ah+b7abAng1HiODHCqcxSV0hA3SntymZa9BAK1P//588DmtQyJei/
eE+nn2ETbryUTKdlbJVgjed0qWGOOhVh/dQDrbKDvw4FRwSyUWLKbPUNjTtEo8JOQ/44J99cjwZY
a4jHvWDrRdkNTUl3A3n7ESrQkudkqCSkLUU76FA4lu4a1yJpvTIXS8Hd6QfOnLhGJmtsprlohHdT
f/D1q8Tf+hkc51dFflDWAJaLU38yH7Mbk3oBwU5AdSsC70H3u63ngyPD9EZy9/KOWDpqTgc2fcmJ
E6VWqAnxwMBCOhaU11q4E8WVE2DRTydyGsLxiTN55qedkMJ+IIInDOUbP5Koua+Cm5bn64+JmasO
eqZSwGC+Gro/HB9h+Lt0522RyN0gVXAUNumv4KV5NldigsWkg34ytNl9046GLyBcSEoLCqO7+kEW
bAov9qd4I28EGoVzZ423bvEE+2PxjMYpjS1IdbAYByJKxS+VsUvjj7i6gTFqc9k1pkk7jXhALk6U
2rIFslMiPJi5hpbHg1IESBIlxV8BFY3Q/CyCClzMXRgeDXkFUzwf2G9rqsmxLIPAh0XxqyOSdAYA
p1IcEczxoCjuI6oRttS0tyq8Psq4dnjOPWYyZ0yt7WSHYW40ZxtapBBIOciiFlNJNhl+Tel2xujQ
Kbxyz843GOcyjBJwpFHEY0fPO6xh6XYzD8EkGq5+BJmIAKOxE5Ts5fJanc8eVnRgoOwwDM6L/VFO
sbIPfM/JK+lnnad7F935XjDQxy0BhkiVub9scGlYCqQldC2QjqFD7etyjU06tIKErLqRvaQ5qvKB
4Uj62uSddQZOZNyGOjEJwp9I3DV9xsnxFMt9mWRC7DvXHwlwb8+Gnu/nu7N1HtcSlvNTCkt0OHFC
GejoUZiYX0Hw2rgoP/iOvC83EAXu9zfVJrbh8Ls8cb9n5uu2+mpo5nmdIvdoArs+RwP3GyzrJb9D
R98q/ElhkNPvhF/XHx+bW2t7e7+zj/008P3DT9W+Ue1io23zrbb9aT/QJsmzP7bf99tn5/D4+Xm9
duCcb5SvnztbAbSBI6/0mBfBaEMnoB1sn0p5tgUi92RonbSS3Th35MmcSceZrkPFrsxO8l7SZKmj
hdYhVXWFWNVOLIwrsytu+76m2N6tLPu5G0MSDB0dLU8mZBfyzFzeyCky5n7goIV3VRUiEtdDd53L
wgq4Yx4//I93/RnWNOxTP6YGXZsFw/JNl/6WD0TutlEFs0zTHxR4inXKw0AmtM1lZzsbHr3cE6sv
KhIc5dq82DZ6aqWYEwbIA0CoQ+qnRbptKiuh7pIVi2Xj2QV0hXfL18HJrm9BJ9qTeq9utDK3ZaDT
QrCyb872JwVDiXohxTyOgzNIfREVuaikAPeNpjloaNFxFB7+9WwxBPpQp9NaRyz56zia0WuUuGQc
o9u+ofG9qyDyFWPj3/sc1xtpHUowU35ndnSqrlYBaYAjJjQjW0P/uRFvorW+svPLe7pD/xiZPT+Q
Dh+GGPotpw+YM8kDUcErR+24vyGzit1ffl8+X56+s05NnJz2RJpzOEYnlprZ/LVB3iFR1wfQygWP
fifvVGS1+1L8KUneIwE+GpLiO9KNUNEWm0CNVjzk7OiwcHI6OvASYJVnbtg05OhbXw2cTmwpLHfG
Tys1tB+F0kiOBAn9Ji7S4fXymBdcn40lckMBv5x8/6vL9B2ywKFOFqgM5WKra1l0gC+Jd0rHpr5s
6uyRJDG+KUsDMhnUMGoIX235oakhdCMFzuDtRgm2zBTpzfHNjdtDFb01MSwj3k1rCNd+PE21k6CE
1u/1JNzlkXgUmrvS/dswjlp3XPmwha2JLAMQbhpqND5yNgljOXQgRPTAGVPJlGEwDYmirLRCCdID
FHUbDVmgO4AhEEcNBL2pD1kmaw9kOIWtGJSNe0gC0/OvSm6GwSb2A1EVFfJjh2oeWIt2yMWdJPTC
tUliRHXARtSCk3UgFCD+L5QPgBPou6E+EDYr5+e5S3OATnyJkihCwcWG+jrnpeYic5+SWAyRJ1Wk
jeQ7o34UU6cd6blON0WT21a59dMVwwt+hV0S7MTDCIDMG3vGwk9dISeRhXK7o0TaJquEjUeCbmXp
prPmSzDC+LgbID4lFoZ7YeZTIN0sLSnJNLUxiwUORggeLfNVLbfAtUtIEetgW7hXirdvszcaDnrz
uRQdv/2R59fqpA+37Zt7KOsuf9aCQxGXo3wybSrI4mezjtR6oQUTIiHK9sj62hLH1mULZ4lPNtMX
E9MnnFzITV+QM64wkf+EZpyGoiAj8zl80HD8bQ0nsnAwkW4S8R/QKBRyZ2exNRZ9EWfYMhvkyREg
re5rmYbxalOtUY4v+Q1MZ7A8TG8OsOFfh+UZuu4FFhc+IqkHZLM3XqQdzWwto38WFPLjiZloDsY9
uZPPwhm57QURBqUcItYbqBFHOhHdHBBlKx6kwNNXbuZFe9S8uNCgLz67/KNybKVKRz7O8uMruf7m
BfLOIzZUVx6hC9MHAGpqygAFjgPMxhXESEN7QcW4huKOG+tn7RZ7TzBfLnvf0nAIZIhzqe2g6jNb
Jc7B0Sd0Bugbfpe0z7bd6cpn7n/8FysUlWktB1c8zyIHgSj5TSADRRSP9fg54nxe/xC0n5fNLM0Z
RxU9qlQsmLXZERLGNcGtawVOSCS9FwItuZrg0oFtBWG2knA5q31Ofj2pbhCt83Q/uwNDiMczI6Dj
WPY78a1PDKsFKBxKj/0gInY5oLUp26Igi39VaUdqBLHF1zjwxpsEPVTjoezjPOHs5qW8p3YsIr4I
HO2zcsv+hfJt/JO2GO1gmClyoENrGt/UMJN+/Pv5gr9UJFQhs4qy09ctWjTcU53oghJWh43rU7a1
soPlrpV2lnzs1MwsykxlNyJfhhlkA3dDf/Bq0dGiaDO6b5fHs2hoqh/RRcR5PYcwWGoh56NKvN8k
BmI4aa+q75IZFU8kbZSfo+4TGFy2uOBxFBTIpXD+IHcwf2/kYiINZh7EqAxHRwHFUnUMd24d7C+b
OQuheXFAhjGd3AwPx/u6UEopu2pdAyRz1RJp6AZNUFm+GqzGgqsCKQWQnE3z67/YRMKAnjCeo/N7
v3ZLd/AMbFoBtOgtbnvMpccy49GYPERrzEMLFxPZy+mZABh+4gf+OkJIzzUaA6LYAXB/LRIkJq2x
0ZtfQU09xljD8CwtG5kVonMKThCNzTyygM0jQQQ2djxA9qIGy6ipbeVq5YhYcEfYGyfySPpeeF3N
xtTQ2y1YQho7YgY8iiRCmOR2l/ggabuV22Jh+iYipUkuAEm6MwepLKovfdyHDiyuMIuJrXDLIfJX
n1YAvxHO3XawFa/kRxaG9z+aRpDGggz+HbCexC2CawoFbARQb3bKTVh0TiIKSB0mB7dLVnIWa6Zm
YYs5wsJbRCR+o+wtB2CBdi6KwR++urns8wt+8WVIs30WiGKtKRQiHGRoN15VURkExD+q//7U4JHC
LxLaMu/D2d0uBmKplnSGMHPmppHKOzfLyduXu8ujmQLHWUStWrwVdDRCOTjm6EqlLbMwbEjQZ+F7
RxuLpjxfNrAwXROLlknigP5NGP+/btrczSNfzxqQlX7HTk12mRLa6O/+e+eeRGWoUXLLimeKe6JW
mb4wcUgacXYDdTOs9+JVk36iIWEHwb/tuuVe/7JrJ188cetAFULiZ3atUlovcZnTD5Nr47Ap9aFc
gQkvLBCmOB4UBsUczuYvaLOA8wNTWiEczcG4H6S1etSaidloBs1vvdzFRJn31tPolSFpRc97uuwI
C/vzy0BmDu0PdP6NFlbMTrBHzh6VCsaTIqy9lRaOOexMqlMG7azoo3xdm640xDFFkdYJCvV5kndo
Lfcwyv62GKJbRTDX8jhL9+6JvXlr8mAqfuy5GXcgLWV2VVJmpXXNsD25+Oa65s6DS8fPopV9u2gV
ANGUeOZhM39zdrGnVV5QxM6YxVfUhfL4bxnlS7R9E0UC4b9ibukBSvDyx97kQyceL3epUQkF9rxW
prudXsyKRldVdLzhudPuE/LE2rC1/jUc4/dOO7E7c39Vyj1RpHueUte4V/ydWjwOykun7mtGi0hB
VtFnEqS7pjrqa+mGRU86sT3bFzRTJY2XYJuqEp6ja3TZCQ9D7N1KWoeiePLvE9Nf5ni2Q9Te4uLP
prHKN56U2EXl7/QuXEnMLe7Dk1FNnnWykmMeek05eQ4sbdteq793VYNIr0efYDBuLu/584LYdFCS
YUX/l/wFBAJfjcV17LXVRBVda0Ct/aa088L4mU65vsB9CQ9ZQ8fSTVoCthWPorb3wx+urjut99Fm
K+fPGbIHER9ey1QYJk4magyzg0E0syaM3Q5mzNJSntJRgiV66LTrXhtLZKCs2m6yESJvV+YWSQFM
NI3b2EBJYPNWAvO/LLYJkokkKVpK83uxlaXaaHKIu/ug+jsxA/ozKs+OTW/lYlxc7hM7MydWzIIK
hMUKCDLUg6PsCPBupeN3+uBWIpbFawRCXipUMNdThv+61l5BpJf3DdtFgGRYyazCTqxsxchCOMFb
aoLLASJaEAhRxD4R/Q6+856aipffaDGN1PVa48zSrPGkgQ0FSBspsNlYjLwVfKr5eEOopy+6OMTH
0vWaGx9eqTctid5X9slCYhOOfGgXcAWw4HPf9NuAEkgwxPRSR5u2PpIGydpvOo+54aoRYrswbuNu
U7m7y3Ynl59FfxN/4vSqYs2g5v26ZFmX6m3jidyVAj32da7uo2oQbTHTqgezvvLjt77JSttYlZqZ
fvBXw6guSSSpIdKb8tQzw4U1DrCpw1LrVRYp6bE2bgS//4DMVd5GZNrtpDHfBdTN3usuHzZ1OKhO
FQVPnqJ87yTvTTHL6E7Q6euOkH22PfRaV8pe597M901RHvU1uFXmubVYECthUta1C+Wlzt+79OPy
1J9f4F9//uwYTpPKVxNfIq8q7SPhzZBf+vgxTqCy3+TeGjz7fNd8NTY7+lSaPMecdJjtxhsR3tV4
6gHV5RVY89IJS+8i//FCJyU5B4/QXd1S8CJXjDyerRpvWvRdUV6FtLdhjYnk16K7rtqd6N7K0Sr0
YmG9phwvEPRJD53E3ldXpqc5iwul1mif/SZFm9hl07RbQ/1laA6AmbLqHE3rtlb36kbVzrVuV+vK
v+G6M6fmE4CZUJ2nuDZ3GUEHbNu3ODU8dFsph4mzsIsA2ihU2hAaFO4bP7LbkG2sO30hOWm262Xa
p7fCuOnUBzl3Kv9QEIEPLhwbnVPTGWC8pP1zV24U0XdEAXCj5u86EzZB10Vx9FktYZ4J7N6EgKD6
gXrrJhJu6/x7ov5dlc+Wea9a+xBctgfyhQRjnDw3BnjWtUfeQng4HSF/hj7z5iAw3DGNGXrhRRtf
j+2eJ5gHFZB63zcbpck3Q/ikNWuwqIVN9MXsbNHDnv6guMNsO+yajuIt8/hMDg5n825Isa2ETufH
5ZdR/mZ8PA2d6DE3Kw9z2ZDa9TDYYnwV9b1dt44sweQxfIrmGth0YeueDnFefod2otWFtNVsrdcd
Lx8h0qI3aPRWhibL5ycydqA+m5AEk5jk1/3jDoOrRw12hrGHny9BMfw5jf+2tCupeTQMAVb4zQiD
4/DeldFGl3ay8knawu40OPuSDpovy86V267fV2JkC0K+vXxe/r5yz3fXnw+cDoCTyYfGQdUyicnX
aBWqzatwxOfVBHPseQNoyt/xINllLG8N72EMvmc5QluJXYvAgHvLGVDOEK1HNBMRM7w3W3igjTu5
0lfS5WeCLPMoc3azkYcUh6FiHr0RUKXhWNFr4B8LgFrgkULL26jGk0kJlky6VbxTj236TzUzV2Zr
0WtOYt3ZfpThPTEil68Q4axS3c8C2GDaJCvB2EJ4z4aAc9AyAeUidzofrGiNeSr1mh0Xj4m888sj
3Z+2HyS2YW0a68PIvolMOC9jfv/Q+mwrWt+6EvzIy4p3LAQUX75kNmBAptDvVHxJ1Y52WBwa4Jhp
VFyb8pXlEvSWG0mZYuB7sXoSxZ033vXDqyq4Gy88NBQgQ3jLoJopqV9X5jaByjcMFLuHSCKJPww9
4K25qntyHvRNs4emM5GsiqDqtCVPPFqIaDq2ukED1PnhynvD+CbQ0l5W6r4HN+C2o1ODJ0DPTVpj
Olx0D5bMEFEhBqM2WzcP3HrWBqNmN3GX2U1dZZtEaD/Vmpr55YU5D6SnMf6xNFsXCDFcVSmxRMWP
hwFqiv4OSo2j3ugrJ9iapdldICcsmhthyVPEjctVOaaUIWiDbVaC5t8ou7OT6M+Y5teAmhamMfgc
O0HhbkyYiWT+N77Km3GTBI+NEG5lziYPZQjhThL3snLlBdcqulDNW2x9KPmbYY784Xs33JJ2R6r8
PrUSJyy2mfxGqDlYj5fXYPlMmjKISLqS6v29jU8cTVdil0ohH6wL7l3vo2JbGo+eZPAs75VdJKu7
XhzJ5BibxLK+R+7PskTBIneD/Wi1m6xe44BewKngFScfNPO/0VeLHgithlTTuMuG3AFwb/vWTeXL
jiXkZHSuK4iDah1u6M3lyVhwfSAkNBBNWQCoPmduksiJ0AUJB0Vao44RCrduG2/rOF8pfCwNETtQ
tMFYCCBnjjISqmjiMuAE7jWaMIWpFSIc/ByuqhrMrFsJO/6tu3cRUXZArNLUBKuPnbb0Ov+HAU+A
J3IwHNPzCpMLuY6VUomGsSk8xka3C8Z0m9VrIJiz5gIuAY1kxj92ZgFErLhD6CfYCcvqR+8pG9oc
35Ra38h95liZ9uxC5WOK0Y0ltk6i+o96J90HqrrT2milqLY8+SffMosVmsiKETVmkZsp2aHtWyRS
9NtsNGzLu6dDvhSTK0O7aZKVnTb93NnJAL/2NAscD2CBZn4dU+qQgsluFF7pkudY9Uo1YHlkJxZm
56nUqkMgpsxyYt15xnuvHKvkEHXvSv+YZFeg11T5plvjoF8K77+Ma7ZpqM17vmoyLs14lcZ3V3D3
sXglpA9l8CuuQVGAbVlLJy1uVDjbZe4oYyrBfr0dtZpXqz4wUhXtjtRVDwmEVFlqrTxapwk7W7IT
M7MJLcXSH4zJTO8lTt7t/Wjrplulf8oUHfTTSlbh97a/ZG42k0TZci3k3FJR9iAlOyG8BTQeeH/H
E3OYsk1SbkYnSz8lGDGSbv8fjoJ/xgrh/9cpjcMkluqYY1ep0GSwxPtWyW7b2FzZBZdX7kw9Z4wj
clwxY8whXq/vQ/1jXGvOXdxoJyOZhU7Qyvli07NqEZpwIkRyrfD0f5ur2XEWIc6mgW7gCPH9vdLz
uOy9KyurtpfNTF489wdQaWDtoNWYsMhfl8QreiGBQoS4tVS2QRHarnkrFTXAxmtBX8PB/Y7rZtaI
ASakAUkSeqWmlTsJBDzVhOI6ZGUK6aodfmm+fEjh3Mp6Rw9DLuB7cWycoicmMWIki/eiUe3N/tlq
Do32aal3ovKZGZ+CslHlB6tON1WWbdTuWjB+QIHoRLW8EtMtHXdfPngK+k4+OAupfOaTK0FlVN3L
IX25RVb/VCwowfkLlEaKJHjzvDC99ocxQABFvDf9Jl77jmm1zyYODt7fr2OgmLNlMppMclVf0uy6
z5Otb1rFRlZK8UZyM99uNc+y47TrHNUKn/04SRy9G+mYCTSZqx4gm2SsbYClIxlYmSXy9JrAKb9n
7mRmBBatNGpFs8f4mxWLtpZ+eBFaGgXyAMeiR+TJeBZU4d+765f1mM0DKTbetxnr4RekQGS9Fnls
Ne0xSigaAynJba9G5+nyHpnOxLPJP/Ha2RHtJbIZ1AJGk3GbkkLr0sEug3QLPsxpQtUWlVfTSNeW
fOF1xrXD63bK5snSHPWoZr2S6j07U4M/A/qs2OSQAdG5Me9i4z4dyl+qnjyVunC8PNqlLOqpYXN2
SnuQUcXM8vSofmm6b5L8y7PETW6+ZOWx/s3o8Jgb10XT2422chkunNyY/uPms5n25aYigYlpHd37
pP3W0RrTpisn6wIq0vxiZXYHgswvWnfACoyBdotSazC8Ib/ObbtRzB/QR0j0+JMjNTK0XEVnjPzN
CK17NjznIfpGwS6rP2SLTGlsj+PHyuwvL/tU0J90x+E5/HriVGmaJ/nATs+a1364jpWjEu9a2l76
8eANYC+vE9WJ0pVFX0q/MSd/zMpfzUYjfS5WykOys0gmTsx5Pm/KYFvTOlRWG1MyoVb50YZ7yS+R
3KYaZDigRxHM2cfCUyKjnkPrvhOShqzN62rt+6aFP9uCtJwRionTdTXf90hSF77ArOhqtwkHmHLr
FpbVB9c4VtG3YVxxkTM2aB4TE2j2H3szR4SCNc6CiukIg/5ADkcKOtuXdjlMRcJVkL+25rOm3dbd
we8bUo+3A9pBofd32G8C6VHPi7XDYJr+S+Ofuaw+6glsKtPyaB9pMx5hxN9JHHlN8CoLTtS8DSqk
2PFLMfBFK2fu/3LU/zMZc4SJCii7lxSMC0TAuXYTu/lOd29dCl8Jz6f80/J/hsZKlmN+FMjTQ46W
RnB79B5Ajf3VITPZNFtfQSywKKfNWDia8l5Ha40jc7+aW5nd73GZqmLUY0UMfyJyWjWbwv+pRdsh
KtChWrlHzqKJubWZF2sC7blGRFO40Fb2YDha/SAam6BtNk2FAOKm0fKdUb8F3lryem0yZ+4sN4Uo
aIA6nbrZy+F1H//d+2sorrWpnLlorQyZlBTYsGRUCz665JiMe5O3TGnIu1FfyW9MP+10Q8ym8nf3
10n4oQ1l0LTTwiXmVmi2QbMR008BIutRbkGWXPdrKspnt8bc4uxgzs1cCIKSxYuPLlKnVwmYu5v6
2trCRX1b7UK7UpynYfca79urzqYIt+I98yfH3P7shNas0UW2jBELEdS7sNTW6cqWm9zvfE41KqRQ
NILrmj052kYA9AAvBOSpb41/NKzrunjz462hrAxlzdA01NPF64keExdD+bAr/M9RvEqp+XSbRm9W
Ds5p/14a0uwU0VsQTb2KJTH7mXW2bjhEkHa2Jvu7vDbm1NrDqwZd3q8DGkJajGI9qpyQOgdyMI6p
rlzQy7vrj4XZDh5EXx5NfeKTkEJ7CAq7CzLHNdSbFlprwHibqjNWcj2/G1DPJ++PzdmONjXftwoR
m/ArvUey8f9I+7LmtpGk21+ECKCwvxYWkhKpxZK1+AUhyRL2fcevv6c0M22yiI8V7av2uB3jiE7U
lpWVefKcErWIokYJJcu30EPRVGSzAFGnMQjBX+Ney5keZH1tZBAdpQUY4N5Jv7Qf/VRK+wbpG4gX
TdUvDT0CPwYp0Q6o2iLLYIELeJsvbQcmc6NBi2BnfWXo+HjqZ3l+14gaOVU9aS6INCWU0ToJDf9G
GKJDwwz8HFjoklqVnR7MIRwOyKSEu1g2pqek6w5tx15AM9hO3NpW44/Bmqudldr6djFb7TOS0SJF
xjSvHUPSoQwwPciVmW/SWn9QJ8neaui79BopvivtWBRmr54B9LXgnKFDB/D00y0jFcRs0E7fOqHy
qtVoxYGyokq1dD+ZniCkZAH72ToemeJ2p9GMtiVJIEG3E7IzJDy0rW1lv0pa4ijmdRpVVNa8TMTD
uuahgcJgbdsayPp5rgAI0SZSAQEmZwYBadNmPhpDnbHsd41ebCKUveYcHX2d/Hx5tGvzaiFMRH4f
GX6Nb0MpgLjtZyuDPFeLw27eDxDKxgZp3xNgLmRFxPewdrMem+NcGVRDdEmeYC6V78es9VrrZ9L9
W5gBc/3HRjgvZjaWDfVeGAnLT7RtgUlvyO7rRgED2TUJDIF3PnsAfpvDFWCiRwmtrjpnLs6WEUDs
qnWMFFCd4G0EvLexXRWokPGxx/lDw4aNN7A9dzRQ3i+v3+qEQmiJWQezAI/iyyStSqyyQ/6A/Aaq
34kBwaoFnm3NmYK15B8b3KLVOWgE0qnBokUEWAaQxhHXTBBBvJL+t9YKcq7rI0L3Ilr8AQfnH/KW
mpYhRPJap1BVKkemp71PeimIh9ZuIAupmP8a4R/t6ajJmpSWCJfL9ikqdL9obO9vVuaPCS4AMqpF
KnoJ44AMGVJQEq3nzjFE/ZH/R5D8z63Dj2QOFrMxWtw6RehJ1UabFponPcL/l1qmtrRfyp8mkN6D
6JCtLRO7wP97h/NyMgU0GkhfIlQoAjClAt0ZwCWmpiAgEVnhojjJzAoI98Ir1rOn6z2q7H4UfF5e
qPUpVHF+gB/EGeGxvWFta2kxw0ifPEDrWx5/LvomxdM8CDd57EvtewMhTxE32tqpQgPZP1a5G02T
SNmCDoR53re4foqVxNWGa2nYqelDqud/M5FH1rhLLTNjYBpUWJOk11j90EAgsQhvTj4Z8x1zHxnh
o66pTMLAhpEEgh/9LbFvJhl4hfJqjtw2RHaodEZA3iqRGsPaJQYm23+CA7aLjgLkKgI3x9Lhxjab
YLNMk5PH0U0/hjeNOb+Zbf4XgT9SuWhZAZ8gQM2cOVvt7DhG2RRUo08gniMQbI+XxEWynkKqRXC9
rG2TY2PcNlFBKkmg04BoZHgIjDsFiLVRf7ey0tXNXdT9S5g7W0HMI/pUEArA53NOK+iLygyUvnVU
Um1Cs6HJpHtFKri02DfzEdaxFe5UJ3KiA7KMS6uEoHMK/kFzk5K7JBOYWQupjs1wD7R+nCA3s8BM
uBTbrNM27dDTRrXAWILsD1LQxXQrQwX9sjtZc1nHVrnb0k6D0B6B0XFC8mr3X6S7IvbjZROi+eM2
YGzaaouGBDisboLAiT1HtLLIK2BI163y47Kt1eGYALmzFCsQ1JzjKMws7wZtaJ0ROwFcbVejpr82
aMC/bGZ1SDbIONiVj8ZazkzVlckMBH/r6Hi6gQjEvusr7UsNy00+TZvLtlbcBaoEoGLCJQ9GZx5i
0SSxVhcpOP51a3tLmsoZhxs1FhWh2Dpzm/zECndwi1krUYFqGydrttXS0UYUlq1sbxhAehcUeSZo
grjtPRtzPKcBDOhp6+aJSRdF88v+cWmAIwykj6jNaWsFggaVFX+ERgDoGKK5DG3rfGrZDiJDDZuu
cWoTURMkDCZDuzfB7ZIU+25f6cn95cVa2Rgn9vg7JYQGZiDBnjT4ak+TttxmOdhZRdwmZ4AYuL4T
Q9zzvYgMI2sjGFLqXaXtdOJ0BvorvNR+AgqHIHmfpdsp2egLBBR66Bxqi+AMrBy14y/gE8d4GOkQ
zMIXzPMhA1yZWNu02F6ezrPsNDdMngMgD3u8jtj6pdLsBVMOfTKbxlO7bwFqS83E6+FNImV8KPHk
EQzw/zAOZl+QrIDsXubORLqYyzySvgGf/0JBZwU6Tj+LnwvtoZVKiuoEauE0kQRmVw+K/ccq51vA
dESYulbjmL2vhG5BwEfU+jK4V0pa5akPwo/Lk7y+kH8Mcnt2DNQilxYMs2kPtXVrTyjSCx4wq1MJ
HgKF0VaiE5zH8s6aGVRhNWK7ynF3M9nR5Mr1HHiBoubuZBeQLDRIT+2IJFTXFlTutFL9i3EC2QJ4
HrhB0aPI3UO50c1SOqIdL8TzNgiJQ5abSNR8tOatj41we0bK0Jm0QEjAKeoQ+t4vGdnIgWub0JAS
3AvfZCK8yz42xW2UTrabJoB4smNMXoimj+o+1p+j6mHqNvaEQnblZekhyt5VebP0W3S1LSq61VHL
e728f9Z83vF3cPuni9GNlTX4DkjFOpX6VMizi9iaJraIsnxtp6IFCE9tHXwx6IY7jZxTlI30qCYY
sao7M6hcUB6rSv/ycJTV8RxZ4UKiyK6iTMtgJdFzFyTs0/xuyVeDfB3Vm0C/HszcD8g+Tg+K6Uz9
q55+Bcs7umkvfwabtbPVPfoKbreC500eO1AzOFDeNGcsZ+n0NSAikUmNBnnL7m9OBxAJIJbUQLfC
y0ag0TbIJBP2lsWuXKg1o75jkje900WvZHUt1gBsG5RFMKNiHU+XMUvqCDKDmGDgS9zam1wAlOgM
Dtj0BoXW3UJrD9qBV31Csy+0IEGhN3n+hLLjLbmJXWWDy+w5c6K9vP237TDstjn6MB57jVwqgA8j
Pqy2oGUWgWp5l4oIQtccBDRMQB8AyCxeY9y6LuoIifdCbZy8eapl+Ihk281X+uIpRFRYXpvnY1Ns
ox89NOPZVibIYTdO13oy6hYQbBPcVSILnAvK6y4b0wUWynymrVLTVFRNWr05jgfBeRd0YeWxNsBE
nOz05jrSvDF/i+Rtonm9dBW0e2X6lzgVtgsgM4MCNahLLGRKT6etbwpI/ipsF2iQcvXqeG+LTHxX
MPnTDWEOvMhttK+DMfPUBuBeeDmAMscBxuyq9duNbbvtR7x5niELV9HcDZyAohKZm7Tdlp4kuI/X
XNyxeW5nSGWuo5+JTWrVODL8NCJjU7uKl7+xg1jfkm00fWG/nw7TMkaojsYY5jzdxoarJe9GeauT
h8uucu1aYC+K/1nhHLZMpJEx5cFhJzK6ELZGiGZHUWPGGbiWbQsVneEAqIAdCn8+HctIsp61gSK1
YeU3krxp0JtnPQXhE2TfVL28Tu27HPY1y7czzxadtDXzBK3MjI4bTyhoupyaz2YjjBQIQDtkum2B
k5nMezN61qcPUjxKNY0WtzWuwEHZq7dEpFO6csxZ+ghQNeBEQDbHnYjWxPsTzPEtoO3Sb6uqwUyk
D//elRCCpjIdreLgatO48fXp0HazbSB3WgHop8y6r5up4HW2cqcCBossOkIHVB941Lc8KkbaDFHn
6BHUtGNvWTTaWF997LVQuY5FvCYrp+zEHOe6jGjO5XiBOWkEJ5tkgeZjos2AmF6ftpePwPfVxDkU
Ano2ECmCxsdA6uN0e0SWNjSBnXXOeFVSdPE6gVtSPaKp21+VG3QHLrT03i23pvqPwYmo6aCx3f3I
3XSvOjI1X0XcT2tzffRB/F0q2Zk2Lho+CKBfEn/OZuTCZUeQuB3CQ9XMgof+2oMYEwBRMpD+g/SC
jw2HUC81s4A9RaE2ldAEAvJd56N9ibZ2Sl/HnJYmKDkEUZPKTv35vP8xy/ke0gxIT7Yw+5R7kwy1
adpv0JFCob99F++Xre0P12hYplDh+oUUfU7f7N1buw1CqtLQb99vysXt/NkJvMsbYi2KxXyY6BDC
01UFwPV0Q4RdLKNWiQ8Lfkp+tQ/d7gPKQpYb7ENPAVMKBczVyXciApg1V3FslpyaDcJMUhYVZsNW
pYo6UOv58sDOWnWxvCcD4/ywKo/6UJuwMH0MrrrVvPimvEle2p+xEzzoyAHT8EF7YWojgCO4V5GX
0q//z0/gFj2vUj3MwrxzZqelvde9K3vNLX/e5YePV4htbcbnwMFKS65FdXe+FskOrqGVTqaAix5s
EoaorWIKpO1hus2/AN/c6sbW2n28lBsA94KCSr/Qq/5gb8z7mf6+PPy1h+eJeS56mBrgiLQYw9dv
b5nw6vCuuBMFZ/L9B5N56TzVaSYqKLSe9Rl+rzvkPKB/AZEC5PROd5adVnGVL2nn9IHXVj541ZEd
B8ONAT5oR+4OUniF0qGcOFbnyL/iyJtEhYDVO5ix+xisbwhkE9y8z5VZGeaIeV86PK7VjqZgvYBT
drR6o6qQVb+1Whr2QAkVN4t1U4nev2sXCmhcoB+IBgtT5u9IaSJLqfWwD2IhCyJUyQ7C58gHP11e
YJEZ7gyPUAUgrYz1DUDcstTlnijGh9REP5QuEMTaZ00j36sKZDL42dCgosmcm4K2X6fobC/Zt4HT
udEmuLe8bDc9Wo/KRt0O19MP6VB8Pei/EXVAWZL4rTvTyWmfRadq3WMefQo37CZpzTGUMLvpjGM7
4A2Mp2ni5w4aZybQPzjQpt/I/nJl7i7P99obh8U8YBhRwNiP5MXp1p5mRQZZS4JJ6EA4Zk4bkMM4
XYOlnfIFHe/zLRKsb12ngiJUpH235rC/NZvRSQqOHr6UkUmNWoO8rnNICNDv5yDqJWHfzl+QBuRE
GN+NjMcUFzvKs26PIbsgSTTPE3jVSzP0JyXM0Aufh7V3eSrZf42zBnA34jukphWkfLmZBFdYVJgy
arp5m9FOsh/qxnJiPaNW/GuoRFl45nIuWeMcYRMoDSjGGfaqCJ0iO+SNEwSmWxo/0rGlaXvQVMFW
WbeIxAuQ8qwYz40PmB2tSFs4PDPOvLbBO1F7TiAK1efqw9h/ZUHoDKmoqLYWWzE1JcSWKLYC78Vd
uYmWDJ2hAxyidFCSB7FFSAkpKJjx5XFHMlDMQE5DQtH8Te9L2qS7WqQCubKukGf/s4u4UDoJ63au
J+yirOt2RQMF2Fb1ZmtAG5RG5+j18i5aPRMwBrQnaEUB+Tw9j62phGM/lh2ukhjQxHY/yZngZbw2
pwQN00wkBlk+ZMZPbYRJOcuyWnVOWc4URJwUDNGQT7C8NCivh6K4CsYQzQfx1mxAAgB5v1LJkERW
HaKLGnPImsMHttVEPRM8y2e1OTLkoTr0TecUkuVVU4dWM3SizNlmCqatkhG/KDLfHB+U0gDHrrrJ
+nlXEIXWVkUbPdmjG9CJpHLXgyanD34lxVuKYqXeg1M2zQ5zbIHBpctQODcF4feq50S/Id49qg5i
aj6PkmokkkIZX67UL+a4h9o96V4ra9NHd3pFp+LaQO//5c2xhqBjRFD/2OROvRHojSy3sBky+leg
DgpVcsLRy1XJl8vbyT4oWYb+FaAT/f4v0sInxrltE2UBmZIZxvtR+tm16AS3Hlul86BeSydQQmnz
u2C4a0fveLj80SssvZ06NtwKWEvk+KLiNUVC2tBcIzToWLtqs5XB8KhqSLt0NJM3sQRv+DnO16b9
KfiatffW8dcwB3mU00RdLAvlCV9johPQniCACcSwDhoAbwlSzwzu6uJFBolRkT7X2adkPQjsr8Bt
iYnkLTjJNQ3FeM4V6qnS1Ohkw/yTxwZRrhY9IftCyE430Nfq2ymwhqLa/NpT+tgm99zQYkWpJm2A
780eosEHneMsGdRW/WGqaBkKPNOK8ztx9py1aB5VKbRxqalm+VK06IqyO9II4r6VTXVihLvHtHiU
QhAEAn0+hLswjB1Dv29Ajo9Kkt9pfwFegzWU/ZggDzs+3KZJOjOfFtyadix7JlkcK35W4vixKy1/
ThAgKNXu8j5h338WGfyxyGsjI2xTkqFniE3geSuSbQOoKKTZX2T4MTDgdzREPWjT5byBBCr2sUwA
5pXwJKOVtPyS5bfLI1nZfCcmuOMfELUaCcOeykmxRWKUGpPPYAdgg5ugFUekl8v2VncGaPygoWGg
UszncdQpBoCsrDGkgg6S6rfBbRNvLLBhF7N72dTaHQy2/z+2uK0+FPYM6j7YMpdSvpshlG3Hxn2/
2JtqADpaJdID0eKWKsgo06nN5rsA+R4PNHlXfZYnt52V5z8F37Ti4E6+iTsZ9lCNgx3jm4I8eVLL
9lcuVzdZln4E41OOAmAaBO4Iigw9TeiioXM1CD+IEYp8zkpIYNtIx+K1C65F0ECfHpkqVAETrwGt
A4PkWL/1nWunzznI1wTDZUePPyjHdrj3H/IYdSC30DTqXNBDhV68DdwexWyqUX3zJh1mt71dvNwN
H6S94V02vnZIj21zD77BHpLZLJltkm70LIGKlb3LQbd+2czaVB7vMi5eKEu9TyyGuG+Lm4FR3rWg
ypyezH77N3YgOgbWVVC68x1eS1uUKPnBThw6lrwxw3RXooVNCCj99ir8mqEU8I8h7tho+jDFao8t
OlgfctRvjLlDdjkwf4ZRsVWzVyitbxVrourcuXn73JLhrtft5wqbVSnSm2SW3djOBR531U8dfRR3
bkpgISZwecNPMca+vYbQDEKvuQmoMpp+plmwqGt753gOuEWVJKmXGoLJ7meUEToX4mwloEl/s6JY
TSAZ0SLCVyJHeSqaKQFysq6cyKz8oCyoDhxbqgiu4/XJ+2OI/f1RVFUmRjDMSYueieK3pi93JpjG
LB8ygf38oQYikbz1A/HHGncdN2PUxkDt4kCoKpIAVLbbjQQRChARXJ6/NecC+vT/zR9/C5cQ4dEh
6dY6UfzaogCRyW7e5U6nP9eRa1rp9SQiwVnLUiLKQIho4cEMJXruRk4DgEC/+yiWfNpO9UQVIEOK
uKKZVt6k6uRIRuVb+m+o5ejFJ0EnMh5fVC5s1+jzzeXhr+3R42/hVnXRSQ2SSlzd7ZiAdQVQDHes
1cjV4ijdXja1tqTHprglrfQysxINptIx3GWDQsO43yVL7iwTcS6bEoyKbw6e+2oiE7oRHF2RDmWN
4olKtoZ5f9nKamxwNKLvHPzRkcCuyUozgJlAyjZ9rD1LJcDzeudJoUozMH+lCkCBo7GZTJS3h8Qz
QXDfahqNRxHf5trphLMlYP7SDWSduTvSksdeqnVs4zYcnQyU2UZnOq2t78fuPVbA4FssojtrLQoD
/QtAKhaSkipfbR4R8DWRBW+qzupPu+lj2pZJBqNF7dYqgTZNqAgO69koFWADUQJmGpOAX/Avq0Ee
IW0sWdC2kHd6MjsjdAr0vao8NcMPYU/v+fKigsB0LAELlpGH4btomILXsEhl5Lz47/7u8+7Du3kI
XRE19hnVBCtUoHMLZO9MogZarKeONZQqtY+WPHaedAohbUr3kK6mjrcVVEfsswPIKiJsBpH8ROLT
5u5kEpCsJGEVO+4Bit0vh//8+P7BP1CYxS/8eP/9H/6woTuKX5DT/u/fUc+jXkH3e8fd3t9vv+63
7vX90/3T7yeBq/gmQTwJH1CcZeLvKBOCBAVx/umcADSka0HZQ5vWaR3f92Pn+2cbCW7Pc5ANMwTI
PEBtyD1jX50akscyT/MZk+9eu67v+hi0RwXeaG2FwXEP6QfoMBt4WnIOv1HtPK/jOka98fr66do9
/PI3zx8affYES3ze+MWGc2SJHaAjjyQXoRLYESxdHw5YNgi/C1ze2XUJA6wGQZAKVOFruKHEpY0O
uRhEV9cH1305+J90g+3gbAUH/TsJz2+AYzvcQJQhL6O0hJ3Dr1/vj4+PIV3oI1TdEUQCpsD+eYRp
b+8524evynn4ehgp++drRtE6Yv8SOPvv2uH5FwGNZ1vo5gDlyenUAtyiFxGTE3bZcdnd7jC9TO7e
2W4dRzD87//YJWNc6DiaBaDzNTPmYvdT/8cGJxOW3K0rMGUw93JmSoNiHdJH6I/iC4by1IZzZ7fM
1IGdAH/Hjj1zBBgexueyX5d30fpcHtkkp3MZ2unUt3UHmzkwDvgNhXj8/oTRpk7sfG6eN3f7u/3e
EyzieejFtu+RYfayPjoffT2QSE5hGB6wpL7/uHl1bkROZfW8H1vRTq2YoUIgpsGG5x7A+AnvebfB
Tv0p2ibnaWZuONyeNOKsYWB5GHpx/d2G3ogsnGNXmAVD08BFBWUQaK+eDkVNykJKIZXBVurapC+D
33uuv7n7qLyPb1fpbNkZELw11o//kVnu+KdqkCM9BrNsf6T0pXdenlpvxHUwIwvQeoPrmjgVFDel
Rjv8k+GPzwDRAFkAJhFqUPTC4XS6govJPsvtcvPB3RdWEUHCRvvP0rJr1D18/4aDww4Pu1FxjbLD
yn7D7/jZ49/fhwnHCT8uO8aXz5PBzsvZGf4zXfwjRqqDupdPvur723z3P7c3+wr2LfiFG4H9iL7g
HK+NeQEEF8h7iHAijuHmpSxBeKs1UJlghhFRfP/ARf6gzxj9jXPF3KR774uCmrOYBvys4JhAOx8r
xJ0J3KpNG6mDBbtDPze0N9BjZKNHJNU9NRMJyH13Ep1MM2eM88pdUkhJZKm4/Ep6G9KQgqPOGegn
/rQAv8X+H0RuHsZLMezN/s75sfux2Xkehv/1df8b07Lz2UF6ur/e3rv3T0/X99uefoXuSH+L0mZn
4TniYzYpCAjQlwR13tOTq6djXoAiAw8S9LQBRDwjY+otioqEej0FvblB61K8C5siEzjZlSUBbYQO
1AZAdqgXck4JvW31vGhj6kwKuMmBFgW7Vbm86LOeXKUFSCsEm5/f+8DZIHbG7oe+l6Lxj7CmL81m
WCbwBALPVEOR3faIzcRSvct2zrEfzBAqn6AF1020QnHjCsdYRpMXDCloR1QMVHcmEONEdIHSh+pH
0ksY/GwLfyqeibmBVsZMHjLJs4yN4DvY7cHtwpPv4HdhOtlyH+A7jCSgFgn8zPbN/A54X61CcxaQ
XXsTjlPx6gLQOiDTJQG7NXO+lz6A21ntgv6zmeADNCUC/sQKqS5D3UGHJHwhp14eBl4D3pzLw17Z
ziej5m6EQK16PRlhtJsiL6muGpDKZJEvDVtpev0LU0AbQSQI/SeEb79oA7snkLtPwQRfgjh9UxEv
a9AUNbiBCNvE9szZVCKFYEAJ3FTwfMffH8UjVlqaWthA722yb5cOesLPi4ixe90EBJLxigXAhkdP
JbI2FDUBj2Y018DYu7PylYUvl2fsPBBhZwPaz/8zwgV0URMFC7RHU0duoRAOwQ+59SQ17F/yAUh3
A3mfbZgu8kMxIYWeVdW47yowuXpTL8W7NIt10UNo9ZAcfRAX6KH+ulQxqP2cCMwustNEyKdbrh5c
myAdiO7teFfbftwjpWYeYt1pFNEHMAPnK2uilgg0oIUH5unKki7VFhPFEFaEdjrFySVP1XaGfNBR
L9FjWkqujf7NEUJMH5q+E6zHWZjyvR5/rHPrIc3arM81tnApb6LuZjEDSuJ3a3bH8VlGh2rjt41g
xOv77I9JbsbtMa2HosGA1eBXlv6Yq0OufV0e1qoPAFfW/+aUi6vLWl6UipmAuo7cfKDInVu3wwKR
KpHSt2gw7O+PzqWWl6gyl5g/NZlvyv6XZMs+if41+SS3Spwnt1PwlzQDswJYXwRUrLYZLccE9a3Z
eKYtcNssBLu0Izm3XdpFqgOWAl+z3I0j1ewbw9hPxSaGUFh3BbWQy4t1XgLiRsd57Bp6pUkvwV4B
ZpaX4Kul6nZ5z97DXblLfgAVtEkfsSHfdUE0vLZ2KtpfIAOHxD7YP07XzlDrrAlKO3UqdLuOb2EC
lQ0RL7jAxjfm6Gh/9CRVctRgQQaeBpA4SilB9yxkLS5P4VokdTSS72zPkRUCnZrRqGElz9RHMqoe
SqzyMKYAzQsO79qVjvgdknFAd0HZnju8UNTSGjuCZg1Eq8LGzyGMMb/0cU97/XoMNpeHtTp5R8a4
Y6xkujENCoyNwegZ4X2iQbh6eL9sZHXujoywjziauwAeEFEhjJi49shwyA0/Q+ZdDkSudnU0EE9i
HcdoWudfPlZXhMvc4gqvAO8pP6ZhpLOeu7riNTXxrOghgxyQUuKJUDh9487qbTS9Nb3gM1aH++cr
vvOcR8MF3GCIpQpfUST7fHyb9Cs1ewgkwdFas8La8yFHaYCb9ztbcGTFtnGHGymkprvlRktd27qR
JtcSqQSszSjCa0bzDF0qIHJOl86ohqgdAc5FLWOCePZrC/3RMRHwAp2n2OCeLNQSoHIDkruzl+M8
KpBQZ1YUGfo4fVZnGtSaSjBUkBqaVPD/4PGBHm/jhanVHyxrqdA5MM7lYTLMFj3XVmbVn6OEXCk0
FcvQJs6SRL1rhRn5lNtMT6BgF0JfsdQLufbbGQJenmblXbcfBnWSN1muT4hMGq3SXE0tQlFlc22x
0EANKK6K1N4ZzjkD+lLqYwj81gpxi8DLFciJWbSf/y0YjE2kDpwqoG4KIn3uXqkqRa0lExNZNyEa
UxPzK6t0EdEG8wn85WWBJABCA0xCiIf8BL0WSRDKxaOnbK9jKIiGRSTwgavzZUMpjMnBMj00btsN
UV8vSwwtWmA93Gn61aAHyph0MBXUIljR2nBQr0evJoMjoFHj1FaAukM9g2oCfQQ5tcr7Ibu77P5W
DSBjpwAdRYD+4gYDTlVdyjIMBs35uJx2SffxNwagNQR2LfgCnnXFDpMptLUIjBGj+dvOZMeCjo3g
af99wfGrjq5gdFhj7XXILZ9OU9mQvG4SFBWnNtgosWcTvGhzVzJcVX8Kk9GtpX1hMVZAgeX16ftj
mP39kaMbqhD8HFmaOWZdvIFR1NFCIjg2a9vteGzcBaW0mQUhaYwNrFroTHbVyZMs3Z91wW3LvOXZ
HDKUgWaYCh6a3E5AG7lpocqeOY2pBE5Uf0ysaWR8bobkzp5ACqIV2V4GPvby/lgdHsTe0GmqYY/w
Vc0c5ccuGGB2HowI0GvVTRPzPSvB/SH9vmxqfZvgnmBk8ajj8UUpGcniwmC69UOlOkawN8vb2biJ
4h1RP8t6q+v3Enk0h+1ls+yMnk2sgYsD5WhZw/v9dI9ocTkjKMAIjSa6I2joLH7XEB+10o02+pdN
rd6IYLf5ZgPQQBl0aqqONIK2brhyqbZvxpg4yqjuuzD1LptZWzMk+v8xw0XsWav1ZYdOVYj7qgNV
R9AOgvM5hmRZ0meC2RPZ4i55LQWPNljwsWbFq5VdF+khq256kcj1OfifXU6ougKhCBH1MxGVMI/n
VsVt7OAx8tm3iVPLPTWzCKlijeZRc5cWmVvW73EjEoRedSHGt3gBspJQYztds1IbIrMm2B51h+dd
qzRo6BXCvkVGuHd+IpsFdgaMxGP6NAbyowlW+subYnWb465CSyWLL/kmYWk27WmRcJPMUv9Zh/Gu
Gmdgie2tNf6qm0Gw09ceIgBH/WONG5Aq45EPuHLm9MqCQFruPaRcaTi+WZH0HAz2jaI/Xx7fOcwD
WwR9/hD2Rd8/ZMq5w6WbqpTHEkyWUXU/Ao+kVPFPExT4ICmiIwTL9UJxu6KqaKC+qPbskl5ze6vy
zEZEorA+138+hTuAAcCmWVbj2rH10aklHL2brvZ6IIoyUZ/oykRDGE1B0hw3A17K3PZsG7LU+bf2
4wTB93aTmG6kAyMFGK31SxJ1EIqsccsa91Y3LHmBY4j3srH8rMOXKSSo0+DJZF8ZIk64FecCyhRA
LQAhAX7P4JxLWzX6QsYe17dubpD366XfevfDWmrBJbdyt5qI4vCAYMjLs6YobQI3fJMPmZNClaV5
NMatLl0VGvqhWtqAq6yvBIXRtXkEOxkBWyFGhnv11KlYeQ/F4wA3XbbcTbUTFdM18XZ94g1dK2BL
WNmLaBdABhxdXzbBEE9NyZLRhHKFO6ftresJcQWdekir64AiBql5Z2j/Vm8RgC4YRLObqqKJEAD3
U4NLWE5BKsFVJyPZ9JJFO5Q0Rpyzy+d9bW8cmfmu8B6Fdk1LKr1jZgI8i5L2AHxuUBF/IgJPthaV
gNYfEDLIWaET6PvvjwzVtt531cI41aoGqrJoG05pV5D6es60e2lq43srntWPoDaATyzK1I8So4/Q
LWQUtXN5zGvXIMqyNsqBTEoMoKrTuZUii+Sdhe7AJdlXaEDXRzSoByx2p6rqSzIcGuopdv122e7q
dj0yy66voymADl4+DRFB/D5J93WJgxgZT2VkbSR7uavNBEpqQqlQNhQuLDsZKhdX68EUqG2hZk5F
PqfKm4YN0XahvTftnand2t3PPvdrdPvqyW4MBE/INX9wPM2cU0VTmWKCDhLX8fQrln+NxM8Wpq98
pctOaLc0FiVZRRPM+dWlDeq4NGCwnCXIPz3Xy88cvCGkTJwx/6VE28vrueoTLMMAYFG1Gc3Q6Xr2
Y7eUIWsy7WQ0nrbbzkSDmeXIQ0jHVpCuPmdSYP4AOQU0hKNdG62Up8bScAoGKcbYVKOSkRuPAQAZ
ZyiS5RqamZXgQwuTykujkVyBCfBBAk+kO5qd4SABbOMSj0TtA2ujB8gAyjgoauNpzTkoe6zqRC80
7KzA8ky9utaSTdL6lpRuakgdXZ5qwpaO38dH1viMXpmoYVehLR1tVLe9AraOugFxTHcP5+VEpeaO
eeIWDTnUkV8pLnHMnRE/VskeTlrKf8hgHb2bXMlVEsGHrYScJlYGdXCkz9C+xrsStZWQUsMsTKiL
pnV1i6thd3nsay4arEjoukJ+wUIn5enKg3A6Ankh81ZpbKbujEarBnJZ6CNvljr248nuHv69RYBv
AWoE2RpSMtxeG2pUzKwC+nVL3CS3fdgiTyYv6aEelNgNwq6ll+2xEfCLi9cIoCvASIC2mZtEPD50
CUhmPMpbyQ363YIdG31etrF6AR0b4bwvhBNaeYxgZJBsm05V4kyh5GW66nbJSMth2izIpBSJfT+Z
dgyyq9+CD1ipQoKp6886snU+cv9a36UE8TyCeTtxyvpt6H8aizcqAEs8T+SQR3hIvF62ubo74Ziw
A3FINZ5+JZelME0abJ1sBMFS3u7HQNQKv7o7AX1FYhVpKQB6T0elBEq6AFiDTvt2L2fXJthHyMYe
7y8PZNXZoIMYaH4FjB8mdwasUm1qo2TOJizuUlW6qqP6YbZiL+z7myhs3MvmVufNRFQJ0jr0wvBY
d7kLxy6HaLLDmrauW6O098ZiPV02srbrsR3+McLtB+i6QMxpgBFdn9ArWFMpSd2avF22shrsfDO7
A+9gkjNyxgzBbJGkBva9lt83o+IkdrWLx2grBRVcirbtK/t61D9N+6/iLKRbTXhIbD7V4s41CDAi
O4htPDx6nLL4VUETdtQQf4gC8MDmm1z/NZbTBihtgVc+x5yC0OzbJuu5Q9zJzuLRWVOmHuyK+sJC
D3tbFiAXmEw3jJ/UmWwlybj6f6R92XLbOrDtF7GKAzi9khQl2fI8xPYLK05iziQ4ABy+/iy6zt1b
gniFyj5VyatbABuNRvfqtTr63MbJNVorgUvAHKkTaGlhyjBDgtLbLyRLdoQRQHp+Xf4axlmK8v3D
UOrWlhouOgSnP6yNM14DzlxAVE7pAoXF+VVi1qruF26aveqROr87buHuMS44gLFzyoOW9ehPgzc8
9+N+jrwGAqw/qpaq91WkZ1EA0ltzmZbOGfHqYewhHoeRYMizWkZg6wn9zTIeD4GulOPvosqg8xW1
adiREdwyQ2rpn2AIMPfVMOXXU+yw0Y/idn5kbqs9017N36OuWYBxSRdC27krD1C9cW9yldeSGv3a
zmioHtp4HawBygDZ5GUHP7Uh/rVVrFnfoNu7p7Rt94ZRl8HkONGiXsYlr8izw77QWy8kVcTG5AkA
baefZHQSO5tnyM339DmqUGYwZODDs5MuWBDu0wG0O1NWJiUKlhRZ78FiV5FMr+csQi42CPrVKLJh
iF3kuSkn4NndIcMqtIM6Boy/czs08v00SMLWt4ue3NbfltBEA7+MCmItIeIzI7PjKUJ2wEAo1wcL
VN0OEb48/Sndzz59ANeU5CVxXpUSbC7Oc3SenUrvuYU3oz+G5Cu/HjZOMG/rQ3Hb7EGzEZp72Sc7
e7sIBoXstjD71rI5DKrb+LF8SQ/5ftxQX328HA9WnB5f7Z+9FNNak6aJNbRLUhLaIeibu9DEcrgk
DZBZEfwvqxLU5pf8avw1B/FDdADfqRL8NdPS6ZZ9p/DH3yjWI5Abw0p2iMDomPzoAr5JQ1vSKTq/
0AQ7wq3CNNKj3QY75EEL+a6/bjeIC2/FVpZ0rB7bo4+zBI6jBc26XSI/gCFL3c1RELf7SH+5/P3P
s1IkvOgaanhCIurhCJ/aQIeBq/2cosxavFOwMyOVqflmsh4jO3RcyOZ82WpY25Jq1lnS9m11eUwu
59cVp3fMhEUWZM1LP1rkrdPeS6Ndg0uglp3bxbOEWIHlgX534f5DHUvwPK1gRadjpszvLLapjQaw
wx+1+oZb34MO0cbh4AzvFLYFwiGIZyn94MoXRNLjgOoDAirgyRXMUxJlLqmRYkExbdjQsNrVByPz
6XW0W+qtWzAeVVvtKf5x+auubO+JWaEOUWS9RhK6PFa7q5n7ivEbOAnIREueTeeYMiQTmDDAoMGy
OPCZnDoPir68RzcMBXLeQpk9SRJ+g/Rg+EoZyhEqYQAjWzkdP52KsNtqHCgU93iOMgF0ya4Ge2wf
C8ytxuB9m8uXNiX5fVMo7JO6yiy53c/rF/itqGNqeFCCie2scZKW1FzQJ4WvP7BX1ys3hu4lgbqf
r+qw5p763O0uf4SVa/3EoPARoEC1lI1h0O0eDBAS2jIyjLWvfLwiIQ71JO4dBcmarxkb0FjXCloi
qepnJLi8kDUnRhEYqBIbdeezYRKl4Q1LNeQnjoXuB8tvKwO1dN5KIEAr+4XnMdL0hQUQtIrCtV6V
vMkGjEn4zBmCVEHiOfqXF7KWomCyFzwbxjL7KT7iBjA2DrzFQvQJEOONXm04070OuPxWk0mXrHwc
1EoW1JSGbhbq9qdHg6uEFhyD6CgOebz6aMe7vt5kucyrV5d0ZEa4IvgwNCAXQy40bd0nUMrofv1o
Xxd30X3q919V7OWpp0MMWwkaSWg9r4jhGnQgBg9oDt72oMQ7XSEx8j7Kc6xQezKfyBXZKJvskzx8
mreoP4Lmb+9UHoOqrOene8Ofdhl0PSUBaMVlTn6CcMRy0011Z1o2uXq3nJtMJpi0djueGBC+Yqam
3ExdGDB/GanXR17qcY8EqQ7h0A37tGRF1rVE6XhPhc+ZpEXCswQemuzZTY2xOZA/z1vCvPmq8rQH
ZTv9gESV/2o895IUbTXDPTa9RIGjZENRCqMgOpbavoGkdp86Af9BvKb2tMWR/P4xD/8+QJ5s7nKE
jiwmQITyIl3iylh5qrKJx79u+gsuKoQU6ABafbmsqdLzvcWzXU0la1g/5v8eguWDHq2hgfBMM09Y
Q1PFoWuATm/8YWECUgsvh65VOyDAXyb6FmUrwRFNjgI6aEcw4aY9zCZa8M7P3rh1s0QSIldiPUQD
/rUjOKAFcU1okOClGCv3E7/phh8Kk3naEhiEnOzEhuBpuRXpHfpQYBqJH7MIXbhyU6H5FA+7fr7R
24e02qvuz+k/XJcnZgV3Q/ncVVJnCRbEZxj7YI0KKaJrQ/apZFsoOl1SY4CbYXmR82TSuxaoWSMP
LruDzIbgdlM9R6Xew0YbP87OrgaJJ5HOTa9GVwxzgvABT/ezIiTDHGdMgPb1G1BWMzNwwfQFCvqi
8m31BfJxJH1ti6cO1OWRBhXW4lmRZR6rTy1MDQAvBPoJ8HcLbl93TdnxGm7PmtCAeHgZVhq4iBtQ
rbkgIRo8dTwUUjmptd1Foxjoe5yE5flweqh7M7HaaSkbtsEYRHv6OWMkvvFcTDLHd6ZPb9RH6BHL
pIzWMtSlP/2PWeGjZoqRYRfAm2dtbbwrxzD2vPZ69Nlb89Rcy56xaxHl2Jrw8LOtfJ5azUaFstxR
coOZVKcD7n9z2VGX3yye9SMrIild65YO6MJhxWzfKhqQ+caBVgjYnrsxjMq3y8ZWU5Jja0JKoinN
ODc6rIHTfTsGMT5ZdmffIgXKvHKL94/+FqNelDw+GVfQzcwCyNtxmZ7CWu33+Dt+j4cf3Qn1yGgf
QTLYn+8+Ui+/mXegs3pyN3/0fRdGGLSh6BxeX8vmJNe9FrgpC6Bp8IILXjtTLa8dFalg0QZt26KM
7NvK4+Ud/v/46L9GBB8dZoC+2wlr60MemDt2i5riz/IwBBGY1ocdk2V4qxkYYtA/qxLclIHoQ+80
GNS3WhFG2/E5fqjfxtnXLE/1ZEXM1T0ERl9D6g5iGLFcgHEC4jZLvpdWSJ4PfbYbZM+cdRP/VHtF
+fl6aLMhHRHSSJl5AGyPeex1XHKNr4Tuk7KHkBjzPFcVJ0XZo05Hr3JuNVn2vxI9UH5dmu86oMOQ
AjgNkYUN7Z/BQQGnQxDOla8RbbfkJpFdACubdWJGWEefGH3aujBjxIc4O/BkZ0bhZZde3aqjlQhX
zKwrThPnZelDqiEYOtWj8fNlC7JFLL/gKB4obdyiHoFFoO8CfN1XwnvPpB+XjaydTGvhOdbwRncW
yadTKzOQzpg4gpUsJh6EN7woKcBz7VXVLUozsDeawdxtaP0yspdINqG5HEMhzp9YF5KrXDF4huFC
5Kc823au/aRyIKsggR0b1gbEbEEGQFPldNvLq15i2iWzQsxLiyzG6xuLno3HLjoU5s2ovRvthzFL
DtT5N0ThwAbxGCik0cMUIYwlOGetTrUhxF6rkGhizW1pKSDOTiSF0fN9BI4DmDACwQ4UDc7y/J41
fTVZmDGsMLfNbii44howqxl7tcdg7X01SJpPawvDxPsyFEBwCkSY30hLCwPgdu4XgLNrL3nyqHTv
lz+SxIQI8TOZVblRDRPUZNuWvBnMCjrZCM/K+9WxwH8HKigoVALnIPh/pLk9nkgYSZoh5vLlUL/8
cj16DU2jvvXsD+XGesqDend5aefB49So4PaTQu1hGGG0sTE7CX7zQRbJV3IamHAWyCLUDTBrLUTa
pu/jJG0imNhUzzws/DLMttXePRT7DnBdH/yt1au9pf7D4LmHbOseZOPr57H+9BcIQbgkilWpKX6B
zUFYvTf1DTc47qzXy3u5YgZMNUuBEQIOSzA5DWA4XmAnYCkWyF5M99oYQ1t9ZjKI3jcs7DRkgCoN
HuJCkBbzod/Z21E0VjvdbcqiREbqlY/5q8a9eJNpPso6XnqVbqOg8IzYz274Jg7LJ1eaHa6chhP7
QkLTFLPeQQkK3curOdSCIiTv2u0U6l7x4tz8trc/f1/e1pWL4WTBYosPwKm2zBwYjD5MzRtUP3/l
11Bc25g3bAy1L8A+PYnJ87CMhocLwBgg7UvtU7hTM3VSWhPwYTyglKfsvrnlTwC0WweLonw2b90P
zQfSJPKhCSxraK55kbNQPKCVv1R6hTBgKpOl5dA0w5B2VHhzEz0WKrsdZqXbaxCtl5z/tYUeW1t+
zZEz5baZzYqBwcEqbXKP0J9jVTzr8bsz67up/7q8rSueA0UXzGLggjAxESnuakaTqGnwId0aIrTq
z3FinkWfLhtZiWjOcgQ1EDBCs0qskY/a2Ne2y5CXLmgoD81B+wEpoCPxyjUzloFsBYxEwJeffabU
KTNbGfDERqEfgjDU+ftU3kHhAjTMIEfEqKKIEkjdVCn1HECXueoC3X7FcLGXyMbq1j4JKEKBQl1s
YRTs9PsTu0jp4KDRpjgPvAsLFgDOd/mDrGQEDgEFAFhdMb101qCdErfUGt4DlhKF+fyWtIOXYeoH
bVotxOwYmgul7Ph+qwMJMRI3DrokGNbCqsS+XjIrpZvEmA8xgE6fPZVEk19GanQ/Gjb83E5QScNm
UuLbDmeBOySD12gOsCsofUFcAzuvdD4ZFFT807kb9sOgkNcy6vAaSVVOdxk18jngBhIqFSrvyZYN
BbiOOZKrQ9cO7IB2Y3vbaFPMrqmdkntrtnDzzNMc6v2UXFt6qX7oU41RiNTp9gwHMfU1DROcHpmJ
1mCwJVdar4ld66tU6zGciTN9pspkPtRdVD4lSpf/oBgkvyYgPwxN2HigTmxd06rSk6AcXX5FCst6
48D5bfV8SpZ5i6GfAi1Wqts6dXgwqwUUIqZW5T+RdwN5rMcaBHUs+JvXDqCAGqq2n6+BTRuie1dR
jbtsdKF/NLiG20PoJqn3tplMr5S1SWin3I29WusxBDHk1jZJjTlFs7qmIO5lEwCiM3Rz7gqwh73l
zRw91H2XAjdmmw1oipQssOk0tFecgE8M5eikuq5oXl/hMxrxxnDz6Y/e6HXpzUNePqdMpyifmaoa
Vl2XfnV9A8UgxW4rFIFsm+Uot4EsSCdD/17PMU88njjZpxa3xgZD5QTKgVVhHEjSoareW5Fs3Hcp
IojuB+MaKo8Y1MME6empSpGrJkpT481fzj6BYoqu9Ns5g0pNT31Msf7JFFmdQV8LSBiuQasOCT4C
hmCTl02TxD3invKEAlV1eKshMeGVNwRkp7f8GnInT+ZtvmkCdl9+JhsHaZi+KIJePuyrvwJD6CCn
BdExBmhPV25GsU2qEofdyEMLrNVslOYfKxekAyaWf0wIV5YxRGPt9DDhRqHJPP1m8j9RR7Y9/d6t
AuOh2aeH1nP3sotZtjQhvaNVYdf9ALuxAfBPgVm+av9/2zyhNtVPGgPLyBIpcb669HbUHy4bWEul
kFIgrwAA+BuYfvp5erw/6qqfkDvWuvJhc9t+r5IYRcTGqdD1ceeuCMvIBR8CKS0+e30SpXoA2HX5
u42NDP6bdtc0Hbhs8m1tc4+vUyE1KOJoHGKC63RgLwpSWiuRNOfXvObYwPIDjhIdp+3zWoecm98M
+muuV9vGBZ37RK8q/T9YOr5ShdeGW1aIKBlgmN34kZtWkDEatNUAEIuMqlB2eQubptaspoOCy7ub
dlp71eGpLWO+X8kPMTBBkI9ibMI8G7tP+aRzRDNko3kVlmYdllvrCeziGxJp28vOKTMl7NtYq2U+
Kah9RzTdgdK/KgBL7INevUn+eu6IILU6WpWwcaNmxzyP0KjAiGDQWxDcI0FRvxK1CSrF8i+va+0y
gOAehKIhy2pBRfXU85q45qxzsYUD9dMu9WjiG2TntoZnjvshkznFmqMfmxMcvdNyMlWQwvanEt1+
HkzqV8Q9XrxeXtVKk2CRm0BjC/IAxDLFsQWoyrTJQDmegRu2sXfu0x/0kH/hymnRa0o9Y6vuhmt3
R98GN5BhS9ccH0k+yraLMu8ZoMdiIzMLE7YTpfeA7XaAE9HmenN5iRIr4rtzAoWOlU64UbOk8pwE
I6qPFgsv21j7WkcrEYsj5YwJpHzCSkxqWtsB/G1oEGo34FXV0FaOsqf/mznhjKUTaYqugDnD+FXY
v6CxiOGz0UuyH5ftfBdrxQzoeF2C02dN6WjK8gpLf7rPKmqN3nxA0QyX58HeoKEF3pVbJ0w/JWYX
pPmZWaQdSIOAjgKv6ulZaxFC2ohhlobjBi1NzL0/Mv1Jm1DGTYOkDvtJjmxYO98LQNJcKgWYpBaW
6iZaMsTLZI1RV9Sns3FdM/bEBlpC9PyWo8msuBLU1FqohPaChSWqrg2I1ukykQkPhr3MhSoDYSDG
vDdzBu7WtFL31GneoIAg66WvWlyw/WilQ/hNFHqyWE+6JsdVU0+FDTyAls67fEi1Dz2PlMRvSBMV
2xIjKZKuwEpegPkTTEiC/RfPChHdi09c5RZIE/wqMfc1u7GjZnvZZ1ZOOZR7AR6GzAH6dOLonALA
tUMY8MNqnpcbc1aTwGq7EUhE+89lS2d7CPYkIGhR/1ioBPDv9KthQG7SBpdVPul7T4fKKfvdkgcz
/WXJyG3PospiaVHsxvsX00Pi12IZ622t5pXPQaGaqX1gpDsLFbNIcgmcub5gR1hR1rkMFVGsyLAh
1sryXw4ma0GEFuaF+25G5IrmMsCgzOTyOY/yOLsaULGaYRKPDBCiBUny2E1QIK7BmfArgabt5W+2
vpPACYIISD8n85gwuVno9lChKYVuCb+lQ+bx9MHM/zrRWrbShGcspR60fIRCzAwxLF0tYagrfpjl
jVKELWoLlbtphlSyptUtPDIlXAIVHV17NGBqUkDUpHt6yTZFcRWDcyjPD+ZfY9iElQnx0UiNRHXb
ZQtBW5cn0XU8DLvLX+k8GRFsCI5YQtstJWzZvemjsh4nDeQro+dMV3121c5hPoDGySvoDv1wxZx8
K30Z3Eerv0ejCuj5Z8mvWTbw5BYSfo3go5nO6lol+DUtB0XjNcTrPFQkPQ6cOLWu3aj1dDXEWGRS
baRived4g8U4apKYfcSUO5qppwdEsZo8drqpAnpLf8+RRoB+8FYBEYSj5dvJhehzBVRQ+1G5BXLR
qJR9iuXvny0ehI6o7+pQORKvQ7wWpiFVFnJKzcLYGaDJoFus2ItqoUNRGjsFOC9eRj+J1b4RVXIx
njfRsHqoyqPygqtKx6jr6eprg3GrcLB6PvwYKiuIdFBkOqVvxs1r5Op7u7Y3dISo8DRuYjN/G4Zq
E1n9oS2hc3fZDdZCx/FPEY6ZGZkG1MOxEeCrpXGyUd0/RnKjNvF/2fFjQ8IBgyKoiic5DDU29Yv8
1XC2ukqhnvVsobap4KnLOy+j90Yi1aU+y7e+t3u5OsHXraKkcLrdLqhqeeNiu5eaiEE3pvXbUB/A
FZ+N5ibP7pLpttQ3/2Vf/7W5hLejG2AmOFmsgU1QVczNRgfpSRFYWTls2yId37lLh8fLFtcubiz0
f1d5RnnH55YVBEkk6M6hiR41uLntmyp9Kt3KR0k3uGztnPz8e1MxgAgBCmQ9ooZUAcKVmqkq/nbi
eMnsq+qDSQqP2s+O9ZktcmxQbydvdXTH/pro6NS0OPXbjYqZOxNM980Ygm6kZCwoDdTAc1mMXPWc
RV7Ogt49kgTBc+x2VOZWh6Wyfk2isJ18Pb5BpRlcxFfAtdmzP8sI9lZDIxpQ/9gUPMee56LSati0
oLSb22GhEl+JDk4WKua11WznaGMpQar9lHzQ5QCKIfHYrtAxTbmjsEKDXYyI+K27b/tb00Ig9Pvh
UDIgx/sgKkI8TzDMEVmyGYDVOIS3GHpUIG4FAcrpedG6bMrdklSLjN8LGzKQWEP4JnktFJlQ/PKX
ztZ5ZGn5JUcnsx95oY4DLNVgOaNJEhg8Dany1zTWcNIlZQdh8CIKcgZA0/gIHhcNC1JQYrezLPac
GDGnIuQj15hkpGFt+1DjMKAMjf9EdFSnaUtNUZXKV/TKBxeQ5/YJ2Pebh4jIpPvW9u/YlOCfBrow
sYH2DMoaZRvkBqhWIXFpBdSSkXiev8+XPTxaleCSNogFOC9hqq6uO/1Dd+8t0CU2h4T+Ql/LgKi3
9qpFO53/qPNHbQRQf3v5UKzF1KMfIBZXqhFwJEx/IU2of5flleocNJL5jn5fprJu/rJtolsemxJy
At5EpHPjuPa72f7Kk9e8wnC/xQOKJoxDk5CTQrK4NYvY4H+uRWF3kzmlJV8uDJP8zpTrnHpKVHvJ
6BvqTVbIDvia2/xrDfH09NhFWjNlOsX9b1f1VVp3O9pFSDj/XP5ga1aga4sTh2FUE7iTUytKZil5
xyM4Z2Xu3Y69MJoEDY82l82sHrcjM0LWZDhJkWoEZpBFXvc1CWeYSEdz15a6BKq28pUwfo+pSoAX
LQtjKcKK0uJ/XdB2h25TRMQNBrVsMZJg32e9ogZmOyYegKKtJJ9YXiOCQ5oQUQLHtQ77lkgqU1Fm
JWWZ1OjCpMqjwUobxKgOlzjh4mSiFag44z2JsO9gXPB0eXNjRHVp4GFcNq/QTFLTwzR7XfThuJOH
yWVPkwGDz1uQYFlHnRsQf/DmLiRbpxabmoPkr1FrP3WoZ2CIrmDcY7PtTwyluMHcufq8SXXi5aay
N5jm2Xa8Mft0288gN4+H27QCDtsaNrNlP6u15jlOsS3cPMzcPKCV6+cg0r7sbis+YOEbGPBqJCHI
DU5/8pyjnlAoGnR5bKTJhdc4GyvaNOw9NhroCUisnY+DLLAUQFvRC0DhGjx+p+ZaBwUFfTFnl5ir
+Rwwz412lGU+2PNOGzYD2yqmf3mFK4EWccgGCSiae5hzFF4HZu04pJhJ7YORIUhjNPnsTR3fts6h
IalkfSuHFw7g4poEm9GCvjld3jQORTNSLA9d+YBGyFczr8h+l/3D5TWtfDUTw/DoOmBsGzPPy5qP
Eg2bV0qac6xp7Lemjlpdso+HZz3HC7Pf2Yj0/zdzy885Mldr7azayxaO8UvtJp7m3mb8LoleqoF7
5X95VGF1GEpfWhtQSxR2saRNOnaqVfsgnSkciGj3XpZrQae/po7Xmfu5vqkj7/IS176cjc+GM4Cj
ANra0yXGOjPHpBhqn7dBD7LDqvhTTc+D2kq2csUbQWbwrx0hvMelCwUSDUHJdHYcTK2WZyoEvRu/
oFIU0OLZYgDEPQVeLR0gIHTeTtc0xWPbkhS2bO1+JPfK6OsoR0Dbj/XcM93Q1oKahi2AW5mxdfif
yzu6dtbhnDANNmD8EwXzSsvOrHIav520V3/lzYdthjrfUddXTQBZ2LYYJediiVZnKz4yKThq0kdj
1Vn4ihYEJebZfSoN2QDN6gc8MiFEsMQypsHkMKE0yaEx21CJm5C36Y2ZFz94MknQ3WtvtuNdFLHX
ulV01Omxi3Yz/G6TO7tQodMW36GieAWh6ycldkIXZd+evHWOLLNae4qfWBeOhVu7/URdrDbp9nmz
aTIwPtFHhf2O4lcnOdT0CbqArfFMieTVcY7UwF165D2ucFBSRderyYHltskCpUX/rE8OppXdtVb9
0tEinIbHyUi2SszBhP80GQACF5JwLt184e7IDWuqB4rNz5vfRfTAmiHoXb/M7njjF3xfzXit/+hk
wMfVWLR0lRGKAKISE5dpitWxIrCaaEHVP9ndfTSEWSVJwtbuEDAw/T8rRMia8yxitWLCikmQITHk
KuGs7XTzQ1/Qb8+Xg8FKLoayEZRTFhIXjF8Ipya1p4poYPzyXedFqfKtRV8nV3lqVfBw1tYhM4Ge
NmUCJBKjYjEHDDaaMvQwymtQ4rxArC5DySGBfod6sOPUs2T6Y0tAFcIPRlzRCAVbHnjIxCcChqzc
WG+R/2HGm/a6p7f7Cdi7y1u54h0nRoSDYZZWGfXgdffn8b5HHQdMl5A+wfZJbirZYgTfTxVHq226
2HE+gVlFZwEdVhlv50o0RfqJyRVUMTCgLLp61WASMUerzkdnlRSvbr1x5g2ETVGulX2c1X07ynSF
9bg6BiBqFaZodDfzP83wZMdPZi95U635HIh08PEBsVkQ7Kd3rtMltR45SJXqMvHqfO9qL0n95oyj
Z/a/ZqAvETP+3h+QugPQgysekEPhaE2NVUC5BRaBuPWUPoKWQHzQwDalF38NrUH2fmRKrFmg55Cb
Tb6YAqE9GIB2iv4DHIneXDv3lxd1Lg77bQpPqEVwDj1BIcPtQAVGx9is/alvi99VFNefDtWUt0Hv
6FNn65G5meoiBu1kUhyKebYP1gRK7q2muck+Z3Zde86Ykv4e6GqNbdI5aXigGiWXZBwrURSNbB1i
9cB3o90k7D41x7Fjk10jp4Kolh5a3b0JMqICM6FGnXhD+355Y9YODFAPgALoyFLRsD/1r9hilNMO
9pK+8fIayOD3EQmkpd47aSK5/lbXhrYvmvaoxJ81NxTS1sxY1jY3rQaC2WTa6Da9aWOKOcuZ3uZF
ne6weAnkYe0ZDU1KtPAWqc/zF1tSGE2KoibFyLkVvTqQjXi0Y6I9zemoa77Bi/59sIx8p5PS/GpM
5v50x4RvOg5iQW9Ez2cPELX5hgdLPHngD3EenSw3861Sk2EIrIYnyablVv7DTCC3VlpGF2RKq33F
s4F6h6bFmjQVX6n2g+EZM23Q24J6lAiIjih4VIYc4Gdav+vkRnehgmE9UP1B18cgGa86skFL8rKr
rHy+E5tLQDx6tRF7bjlxOuorBZqexRyU08+lrmoWhdcDvtujnX/Z4lr38cSkcGrHaYhHmywm240K
Vi6yBY/30oPV7B3VQBJH9258gzpT34QVfaDu6+UfsL5kkJlBJQkxQ0wzcNmCs6lgYFlUb2gddP2j
06MvB45k9B7gDJetreWoWO4/5sQEI8fIEI00fNVMBaZR39Xu7cT3rPEVTKctAgCR9UrB/Icmj/V7
bGUabmsvrBP7wmUDTVWwM8RYbjzvM8hHpz/ASR2r/pS+JMZuNN9onEnWvJIVnJgU4g80u9GUWHZY
1x8S/keFbiH7urytK1foiQnhoqacF/OoYlcTiAzXwGeoWmiiveqWu3IO2uXLbi5bXAmqYL8CVYgB
hjTQ4Qn7qAyaO8zGDDJj92pyIAnqeG77mUZbW/rN1kzh/Q+BEwKqVfQgTg+l25YYxYmBhB2Vj7oK
TIjxODmY7EpvnGWQmpWMB5M/mG1CXqW5ZzUN0oNNB0Q90MEt0cWsDshNN1n2ize7y9u35oeYKsFb
ArFtQRYLx17jqhXxQqM+YSbwy5VNWOGRgiTB0PX17E2dqiceZNarg6U4/RCUGcaFgiYeSwn2fM09
NZDXQqAAUpdnI6g8TiKnmjL4ToMhnxj8rhigjxxbkhuvfEVoYmjQbcC4qwaXP/2KKlGdXptzikaq
V4BRWdWf0Dh1809DxiC6dhhAkGGomBxDiV7kz+EVpowIqA99B8yX1SudMk/trkCsVyrjtqyTPS4+
yddcvF14xSyUd2D1dCHciNLN6eIcpW1po9W4ftUvNd8ipfU0lnqY0edjHubue12/xsZrVsloWVd3
9V/DtvAiHSnL1d6AYaJwv2EgO1CCzL03o596wb1mCNPoym225rxLXb8j9639lsbvc33bSZl8VgpJ
x3sgRoSxn0rOLPwURWl9E847aAASQYVW/ZnZnW+0O708xHNQTV6sALvsR9X4HyItXsoE4yq4zM4m
D2wjMmJiNPjTjrvJzLskAV9K/S752GuJCXB9C42rjRxEZA/Q7V4vIwtWOLoRQ1joP6Ny6yyO3IbZ
dNVm3LdsJlnaeV1lEbzQ/pVrWI7xUWpSQzpZKUqwtMRKGZJqa8/vcXRLpm3fxRvWPujqs2N8QSP8
8mrPvqpgdgmYR2a7tjec0gCY1szqUEHN0xr/NmVeLAB3BakEsKoCDH1qoY212Og6zBct8EJD22j8
JVO2RNmxPPOLVDZtdhbhYQ6tBkzv4rACfyRcXOYM2nknAdxb0w64w/ysJ36XfdRKKgkKazt3bEi4
9jtqVnFnYxaX0OqJzdWzIX3HnoXuZS0gtbfRiwST2/dI69HHSUlUGA4Hpjvp3xwIrDagypCE7bP0
UDCxrPLIhKn2RVN+ywkNL1DNsFNQMhLTZzHgPveNDPay+nGOFiQ4uZu7apNG+DhTfqUBCanY1Bsc
vFBkUAKZIcGtRwWAS55j57LoSnNeeHHTdo92sr98eNa+D3RTMTu3RAoiYu7HbHZma5kZigsHjKjK
O6UNxpSqh8tm1jxtgZqAQ1bHf7GGFiWqORMbocHJM3KtRhrz4l7LXi5bOX+pwBUARHfR+iYgvBdB
QWqf2RXwspjPYMoHa4ytrhieAvLdycy9YUwOQ4cY6ATN1IYuizcxjpRDY79gzn8JhhgQN9AiQdJy
RpFnUGvAlBFeDO3cE69K+ejlmBptSQ0JhtofFBckUCCvo6nXZbNfz5bkFyxB6eTC/96Lf3+AcCws
tylKexmFsSAfUrEwt68r8JRAfj0u1Q2wvBCjkpzENZc9XrNwNsxowPs+BnrJbccw7T+7dFsPRjD3
n5LvvASmS2sTzoZZuVNqa1jbZELSogJPKR1AZGG3VzE44D08IQO7/zTmfLsgYTMdeY4hA8KuXnfH
qxXyY5Jz3RmWDe4wklboWzKUHnH+zOavxvqckpsesMqcbDsmaR6txTvUiFCYAssvUBDCLjvGlORQ
QkdI1bJdbLueW4O5P3vqnSADkpIHlzf7LH/79qN/zQl73dRQZ1GgfuzHyfyjmpoNJ9YVZWgnLCKH
mvt12dyqD5nIWxa6aczzCkk4RnEzF+UNiEUyJ5ga9DJvZ3WbTbJkcHVZGJcEIcmC6haT/SSda0ZS
2GnKp+VQ8GY7anHgNDeOTKNt1ZQLKiegclTAB4T7nLZlYrVZg1Cgar4a7wwlKOtwin6mhqTAuuYa
y3i6aerotCNnOb0K08kZewZJbl/rN70ZWNoDz+9Ua0Cv+ND1ktO+dnUcG1t+zNG9q6U58N82jFW8
q7Y801QPM0f9XmdGL/FBmSkhAcvzuSGlBlPGcGtPvwrlHrJjEhtrjgcCF2R4wMtgMlj4SloHwHmd
wSEoQw2WodsMFg+qK0BGSiytrubI0hLdjjYug/bQ7NawFGNiSjGAWYpuOX+/fI7Wwv/xcoRzlDWc
qJjcQ1ZMUq8BDVuTepqJSvpzOTVeN941zeayxdUNdAkAgqCgwWNdcD5cNjGrJsz5j8ktqUOq7lOQ
7mQSr5NZEbwOLziXjQ2sgBLE9UD78YEi6FWq6XdFIoOPnDfKoQSKE4vHGtaDgLR8yaMvlQA3qGUO
5vdLJAtt9T+kfcly4zqw7BcxggM4bcFJg2XJY9u9YXTbbc7zzK9/Sb+4tyWIIUSf24uzOREuFVgA
ClVZmaBkMkuqVSntyJeeCluQrcu4ftRd0PUQAZGA/6g51/jKll7GTsQFXoJmK7ulxxJtwHL5CTr5
knUHQJZS3fZFTUX9A0T2nNBcOaqWcTCA66BaiBYNs9FQVyoAJxXhsNqj4Ci4KEA9E23cmEKxzwJM
292OGYIFZC7yZWEJ7jPIWV+NKc5SPXaKgq85i5ozaIYDWc7bFlY2myHLBJomSx0Q5KGXnxCQrXSq
0V0A+vhnGdwDukLjlMO5z7PBxCRJI1HPgLODUmwNNsWfiS7cScbo3vZkJfIvPGG+zRAlqhKUiIQ6
RvW7sVJQgihPUqtzVuy2HYxrXK4YiGVQHwMFvCWSnhbiMYwgnYxqNI/y7Zu7hf34qAkANoj/mDpL
qihDwrlSajyr5xq0r7SrpzKhIZFM25dG9L1MowgLJ+sq0/FB9bQNh3HYjg04IYJIyTck6oCdnDTU
JtMhTOzZqAZvDsPYhbXuTy4mYkRrlAxPRmv6mZPUMYQIo3EOdJpNiT84LXadvukggytCd61RnCQt
ZUC35vGHP8ziexw0wZ0ZldPPMUh1/yHpZOWdoDdmF6EAsc1B1APPSCXt04+S+aSncibbgtHnXlmW
+UC1MRhidPTrzvdqv9X7O7NOBFBmN4kUelIQhD9qoI5+CHWlKFZeFOF7ORlSRIXAz3LLaIGrgupy
7g5xHZucrb52sABFu1A4AMKA0QPmM5e4BjMJA95+DjoK1auRvpZkM1Z3JXHQXbsdvGtb5NyafGkt
iLsIcG5YA+CJAmONnjZm91DcuG1mLXbPzTC3XpOAZcqcYEZSPqXsIfEf++6j4qonL2vDRi46UWB8
Q45qIt+69Kb21dBUQg2pf/VRKraceQo5JmEMYq69EHt6cTSrk6Y93HZu7cUBCtm/Zhfvz66joQ2D
FO8B8AAon32v0iJ7TJuEar2jYhhTJMdGcNrIErotx/DK1zOXujiOT1ALAwh9adio5lYwSQu+dz36
IMXPuQc5l/oQ9C8dBIO0YHIMPAiCRN2O7f2cAPirAdAZFrtJ0b3bv2Xlhrr4KcwatLWRQvQWP4UM
koZuvGoLKgjMlRZc+EBmgEyLs09WEik4jhtKAgJcxKjRpe++5ucRyYYMg0baU5ECy2KUiaVm/n0n
FF/QGd00U/NUEh4V3zczKhNk54ZZ/UE1k5IBpEEo0Bfz1hdTJDsGMPWtQNoDxk7HASlQEu/jGcCB
XRIK/l4E711kAUkQfvmTIgpWm2gSRDaz/iTKU7yJQV9RUCIkqUynzm/fw0QdX/sAYtw0JmG1C4de
3U2imJ7EGBdyHvDEHNdCGFkpuiygFAWLIYtejYO5acN+hK6Z0PcogncH0WhUnArkHVj/xKnr5BkV
mZOaeqAQUSgUO79uB9D1VDUmrPBsBmuNiM8JGobLD6oHqt6MZpdZ2vSilqIbStmrOeS0j9MnE22R
wBAxg9VbUlNTKRxPESD/rRo9tfIT6eKDLz2PmEgVFB6f68raQK8LrIs69hlYC9m1gbKyQmqxgshH
DtK5SmllK9LnI2pL1C9Cp5xFGk+/R6gtpM2HX6lPtxdmbZOD+QZKm6AHFfHgv1wXEurgzIxEiNwI
2Q8FIEyz0V81Kf339AIkH0tVDGUYvBXYe2eIR02tENbTMFMNoq+L5kfoZZjlvu3PyodeKo4gmgQr
BYYE2HZPI6EDLBkTCHzk9xEvb/IGyGAt2dm868UX0rl+R0HCpFQjTaEGAibANNqGwUZULHBqcX7N
9eoulXyUNSDuiktXY3JEMQUjKTYWynEq6N9DIGww6cdT0lo5M/DlcLiizWWgpKst+fbZDSGkJhLc
EPq2tns4Pi//Hj1KrZ31NNFNSDcbTuZ7fd9CS03FDAZYAbGvWXbnLux1ZaxwIwUQyIUI+Aigqfw6
thzQy/Uz4dIMc+gjfVSqZtHrAxcLHcj9ZPK4l66vlcUC3j0LlZWIbvflwqnpFEmZCguYtXcm8SWf
7STHmM7s+P/Mh/d9/uBZiQ4gEFhsN0nTZh+hgPMnMeP21OYR5Lfb7N/BSTBzfpowawZmD7XX2hrC
r5Xp9hVarZMwgeImvJ/9r7qJ3AmQQjrjPTHyanhri4n+Fa5LXJo45Jkrsyh8SQHdJk5YPJmj/oAW
65Ic+eN+Tv4ZKLm4+dcWi16MBqDNQugPW8rcgpzBAPnZXon2Bu+1suqTqqCyBswckdm6ZBJqqG0D
dgaGlpZKYkHBDdNN92n7Mxc8zsF1nV7CpzNbzC4ee9KAOhW28HhFTv5HlJCTbzS/sIj+e0aBOyJu
obj9+Hzb8IqPeIqZ4NiAfgRcZNI82TSiRidFbg3ZVwDWWDnHzUyoGO90M3b+gy2UGRaCKcDnvi/D
85NqqLMcHIK5ZQKZLhFPlj2xVDGR0NH23xuqEmY70JtGzgFoPJu+lu1UycFUwVbjaaAhS0wUwCTM
qnDWb6X/dGmI2XOlMtVaOsJQl+2T8DCX3qh8yoYDgsYc/fY+36PnIsqvRbE1GqdLOA+E61QV5gl6
ebj1MKjG1opy1UwDJKMgSVEHW8gaq400a1j6ofpTDvyerHwmvJnrlRvgwiZzryk4zeSMwOZMUteM
XSnzN7qyU1teR43nHHOolFWrxuVYowEPPCiY8eHUREHOJKkgOyS9FYluZLzfDtLrN/LFgrLTFLjL
IS4uw7lcR81t1zb2TH7ODcEj3xrjevvv1pCWiiAEwxMLDFeXd9A0in2NMjoe/kXkKFNlJfWdgEpf
AtaKqhsooDScpGRtw59bZD6eqnaYTdVB4SBIpdeMAJIm1mBobhRm4ILlZSer1mS8YNFukUCswmR+
AKrEYVLDPww+2VOuUxVaHdFU2HLwmgu8R/rVtwM8DvqXGFRbkkwkXZer6Q/y0HedJKDdaoH1WgLb
YajJAHUejPgBL7bb3+4qQ1msQd4FkhBI766uhzBS8yb1YU0wfzVZYA2EkwJ9X2QXz0HGAnMp+CFp
qyJGP0Lz5o9ok27defNH8YRd+RpZv3uaWEAS2Vhc95/FT2BZ03GkAHOI5OhbCuPsqO6LRo+qVBdo
LuIlhOpDe98UrzFAawkmIDJM5g//rFvDmGQ+XpqBuryXER7B9DNFlxMTRUVM89QtpV+9gbFrn7P3
rtJzxiCzunI3t32Oui0dx3tDdhUooUuRdztGro5KxgZzvfpzMGd6CBshjmQfupRDRwFVrwjHl7VY
xOMKlRoUOhGNzDkC2H8TyhHs1OVzqoBEmidqtL5Yfw0wx4aWtNOcFYuB8QkVCUl6CEdOesDzwbzc
va06KXHSwoQRgi8XNJAz4cUYxwQ7g1lIIFfKlmVqgMEjwatocr7D+jKBMQB8CBB+I0w24I+y1mOI
Fj7EzQLDq+tHWXu8HVPfxxh7LGgYbkZ1xACJJZvbDFqoCVoPL7QX2XvD1ORrClp/T/KSbe41Gy4q
eDWIz+wxTlW52olyCXu9Kz1Jb/2bbD0mlg8th9PdcCff6bbo6TbHSRlf+5aTTESTdk5CAMywkkFi
B5Vq1bU9m/u+g6q2TjX9GC6qAoCzJo0t8qg0V+MEOGuA8VTUAVlKYClItESv4bHuH6rsaDT/+oZe
joWzv8/spqDv+xhkGbg6Js0iSu9MBhXnQ8oTxeD5wWypSlMCdVqOuKJOaSZtfJGHCLie77p0hcX6
1qQT4iGACdQ59MD+GT3Md/3mAwS54Ve+T6nmZm75whO945plEovIN6N5HGDWlK3p8SH7Eq2IZsgI
98P7j8nOti+mnamc3On7FXsVlPh0ElQlkWawL5hO7AQRvSSBziatduqH7E2ecai+Wvv5FKd0OobY
C4Fd0/hF3PNUc6/R+ctSn1lftszZpQyed2AifGyJSaVz6BSvUDeu6eg7gif/CDk31zcd1LWvoHdB
qQcIFhZzVGSRVMxLChDfVV/Vq2yhHL7XtpI3PkL1cVdT4Gj2iUh5Mbvq5oIohpY6/kEC+dJNI57H
eRjh5pgUVFPtEm2G+L5WLGXalqod+/cVr/+56ix4ZnHIgWIE9VjGZpP4fVcKcDbLQAIuOnlHKy/f
q4+YBbybXEzmPwyb0Yudf8Y24JueG2bOVq2p2qoXYTgx71uRTtIzAW6xUje3j9O1g+DcDHOa4lui
TyDDjCi/Y34N/aM/tw2s5qrnFpgjTdB9X/aB98SAmlVReVe65NRSGtw1ga1Rg740m9x7ULbqibcv
Vq4nBe1MkYAbBoUMdmhFHstQnetJoFXzIqFXU4EEfzvyJtJWbnZYwWWwQCUwk8YcOEqcmWpazzjn
iJOjeRLWCdrXPNHvle+EogXGwkVUJYFCYQ5s0a91pcshaRybL6b+IIacwb7vseWLXY0KJDiAMbsP
raRFWehyc/VSpWKyOQut/WgbVrAxjwo1vNj23Yq2brRPnHafPRArcEartebX0+Cp9xpeGjnNTs0R
Z83ed8j9/eyBcW0r08B+Sa3boXS10sxPXNbo7JgLjagVAOgNMT1ynwz7RHMU/1+3A0zgG+LBDSoh
DK0zy9wHmC4GkW9olfGdmD4ShfP3l+3ErrKGno4GYJ6mA4Zy6YLQi0GUDUVotcqXVD8N7W4IXVBC
hRHH0FXsL46cGWLWKjB97IsAQgwyprMGfxfpP0nqcMlu5GX3sg5950KKgqz2ao+lM8qSStHBIVt7
HSmoZ+8w7Hb/s7QBrLACr72Ldr2VbUMa36sP6aO5zWxkAJ7wXDi8ptnVHgFkXUQHDFV7TOejC3G5
uEqWg9ssH0JLkr/ayO4w8HI7AFcW9cLAshhnAZi1saRNEQyo+nH23TDblkCk8nALKzGCrhtiT0Vb
AJLuTAwmfib5artYqQ6p39Bc3iwUF0aKjop926GVHXVuipX+lkazUKQRpsb5RAqva3a9wclo17xB
NeRbMRKj3uylnRYhGbpWwUchH6SEjsXeb6A+hpZqwgn5tc9/bom5MXNZm4EvgqUCmnhxji42dxz3
6u2BCDs3wUSYmRuiWJQE6+XqMo0aKju+XTpN4E1gZsC5OX/e/kDXTzrGIhNygQmMUzrCYi24i8wC
JVZl5fvgrkKqRT5Uw+KBoa8L14xJJv5aYcYVQWCy2+XCoUTL1PpjWqMlvkFCQJ2olNmCPXm3HV2J
RFSqEe9ANQJcwjYP22HoE9Ko4B1FhS55IZoT1xxA9HczjTmrYAOTR+AdICpOrcvtqwja3OejFlq9
Xd0HVKfGTj9mj9C7s8C+86XZUHezWprc5fdfijPQe8DeIOKR0V8DDX7f9vf6xYAJ0vMfw0SrUWeN
ChnH0JqsGDqnZmgTDOzb8x2xwt+t47s5HSursH1LplpBfc59v3KUXZhnIhnzWb7R+liLVPljEBqU
Kq3ixwL87bf9vO5CM34yARwvmlTNDEOTo9CMNve1KzvpMxh0HtuNtJm9l94iLgRdHWK396Zn7roN
mjOcydNVdxXwMuCVhExeZ+5dwxhMUN2YIaY97ViB1IGtGceZx3WzcgKhWwy8M4iBwIrGjvJ2kSJH
2txFltoC0/IcZS+3F/P6NYLFPDew/ICzC6gOUM+LWhhoPxocciZNt9E+cIxt+Hu+F4+qF1hZ6Djm
VtpyLK/tz3PLV3snquSqh+XGKVLav5GvzpuPkOsEzvkg/Kzumgj3Oi+D5y0os0l6uctDkLtEVpm4
TXZqy6/bbl2HxTLcjdb0dzH7Kt2LQgg9NnUA1GkstxvTb+8NMjfbtgCQthpDHnzs+i2EhsDSE0DP
GCcQ8EaX3y9N5zLpehREQsUaHKD9MQXX2sOvmRp2mzk1ndyYvibPKBkE1qeILg9nOy5n9+URiB+A
IR6c35hhJYT5jMQYBehw4gf0EQ6b5bQjx+A0UG6R4PrLXRpiPK1InKZyBEPqU3oHVO5MgZQv99E2
s37IH7JrmJRHqvaNibrlHHOmJVk+q40GmwCvPos70SLvHdbzj3GMLAB0afabJ/yxtpzf0rIQY8LW
Y0lfel2GRO4ye6ZWKiWxk4f2aJ4AgRRjG0qK1OcBdVcjCNekCQIyINauiHXFqddiYQ4xCXqn2PE2
cwbHdHBzoDsCQbL4K3jWD71hTVS3x48OnEWcAFq5RBe43t8fwHzYyNQwX63jB2RUcYUNFFClO+Or
vXv7NNxpN9rBftxjOsEBhrug+T55JsATWuLuvp2tyqfAZXB+0eoePvtBzFfHG2iczThCcWFytAYs
irUbIVXG0P7ts2L5O2x0AY6HXqWBLFZmOylNOnd+10EwOxqPUtgA7usO5amTG7ccft02tRZW4JgF
MROeomBuZm6rpFKBwCQwZRSd+ZDk4vgwpM1+npJ6U/RNZMnT8FtppnGfROPHbdurG1fUTB0M2NA2
YcdchkAZhdrAcqo4m3w9dxre1PRy47MLCSrA5TGPURbALy8PwSAGn1muxYBXqZDVE5D76C0IxKMf
rT5ZPZA7OtjL/4NTZ+cuc+zFSheFZYuTIapOMZib239GIgNhd86PwmQ5TdoSsVdEyB+G40MzfxTR
Wwt1hykBv/3My9CvIn4xZioYpcdYpIgRtcsFRF82qOMOZCx4fSMz1AWC6b78rTD1NyEFHPX22q1Y
W9R2wZqz5E/Ak1xaEyMdPGVFXFmjkf0wyrbfyJFROyGusofen3jAh6tEAxSK4CNbCl0ASV5tszDo
I6Myk8oSMY5OuyqBeo0kJ3Rs8SL5d89ATr7Mhi/AI5aBLkqD3gzFusKAQOmFde7kfb8dI33Tdg0n
/7zaVfBqGTvCxYuIR+RfLmI3DCBZb2DKiNtNpo9eqDf2bW/WFg4zTTgu0JpfevSXJvxQENHWyStQ
RIAWsA+aTz0UOlue9T+3DV3X4eEMsmisGTYxLqLl+DrLQitkv2VZDxX0S6D0JnZ7iGI4Zu9vS1H3
xLa+T+RqJyWlK/k8IPzVyYgJMcxY4PohYCjAG44xbSpTMBcgPBI75V5IDUcq3s3xUZdf5bnLqNqB
06n69+luOIzpH4I0UUS8sNc8yJy7GIjoypL9yWn92SnadCtlvatV9QFdV1CeNTQTFDvLVC+fwpjz
aa+unsU+2g+ADANyqLBVybrLW6VSxMoqBw345HHSMfza34P9OXRILGSY/+sk5/ZXXgunM5ss81kn
9NgJqAqDo8uGBt5PEURIeQo97dtm1k4XHR4tdS6ADAlzcGZ6n6JDIFdWFJmeOIwflaRuULXfoKLk
3jZ1janHMgJRhcY4Dk28BJlMIarNlMxAD1sFRISXiVHSEzuAhJYUtXYCXXqjq+ysf01AsNb3gfd/
NM+4aoyQGQoqmG+6UXeyDAznJBqQRBCIkkD33sINckTeMuElHvzW1fjON+rfnB+xwgYENDhQZdg7
aCewjcoInQpoQaioIYXxSVMhWj+An8H0q1/SJO9iX/E6KOR1IYYOcGZxcEtrHxtqjSoQChJU40Vm
9+ZGPRm1qVcWOJEOQzM+lsH8KATiWzWb77cdXQvfM1PfZ9jZGbXMyUIExYCptuzsYsqzY9yjCqHV
hCd5sHa2o1+AyS/UwFU8ri7PJHlqDQUiirixoDugVOX7QNSP2958Vw4uciaErgkg4DKLjg4Ne7hn
mDlB9ieXYFfeVgS4BiSDn12ySVOF5s1b2Gp7LXiZyq0/PlXSZ2yWVpUehNLN5o2ee2SCipdTBp5a
uoOyvf3jrr8qpnYB2MMgD/JijHNc+t+MakCKPiotqbJlaaYdIG+T/BGbj//BzndvBgSEYLtgLrjR
7JUeVOGlVaQ+VcFVHAMzlSo7kvP0rFc9gktLEgwILdv0DYWy9ocoLa0Jkwzt/KiTt8k/jhknzb8O
HEilopQKllcwvQJLfrlw5qiSwfDBMdcOqWZVQqtZvo+s/9+XDTsBLWxMuIC7mgnPphPUpg5BttiX
Y7oHQ59wKGpZs2UIZGHaq+HQI19vvIUqF/PpS3cLFLbMV5KAJBlnH3Rjte4jaes8tdMtreAl3Gtr
ByAA0lE0Xa9h3MjmlSRdcMyjvsn8Tzl9u71qy2F8ueHgBoiq4Atm4JFSX34bPQn7Scv6EsPvtlJS
HzMZJNxLsoq2wpZ0f25bW/fmr7Xl/5+dVpLkR0qawFo0qM4sBndaysNNLbvwyqH/zZyuJJSU1Kg0
dJVKsA1tms4NVW8SLWHMvEiDXATgUoDf33ZqJRJkBRXXZYpNQnWEOReMMYzNflTAiIuGjzm7wiza
4MC5beS66IONY4JEamGIWeixmXjzx6GYwDUBtn41s7VitHRDwARSjDdy/GOKtee+eMVT1k78B1Ar
fExiuYc4Zm0qdiXzxtmuOSKYHyNffsdmADmlv+TgpvkgzDhxWyeALHeC24i2xo+8K/Y9RBbMWXDS
4TCOE+dEWVlyPAgBTsM9BGVktr0sj6gbxAX6BllgPOPdFljgDWuspEl5ydRyajDhRKDuA0mhBVqB
lOLS06KUoggzQzXUsgnGTIUWATSLp0oPPlStOyYVKKZuf+lvaDFrEjm4ClYvDAuiYntpEo353Bj0
trbyO/nnUjGNnI/32AbnsJNYoVs7oN9wus3LQFX68O8DhAYmMSVMjACujvSFTR6JIYSqPHS11Uy0
qWlwn59mmLVVJzj0lvKqpBSvuvvseZNQgZe5LnHDuA62IAzzLR121IOY1Q6Q9gtKAcUT+VDeAZex
M7aJ9aN4K7aJy5MnWwti0BOBjAH7AU88tosxKj7IkFqss/DUWPMGahgeyEi3swNgxybmXBdca8zR
F6Z6MGsmXKscbRfsAIg+pnYE6YbjO9nnvJfUytsVG+PMOSaIdDOtJKmHc9MD2FMwCEcBWkht3Yv5
9ejljrj6ame2ljTj7FTXpBhbtYOtYdc5v1Gs87o3SNdTcCO545GXhq2dhBeuMRe9RDrMgi6utW8Y
W/yl73va7zDARWhJg6fWq18eMt6evH5OXC4n86bJITs2SAVsGg/ZJrRBBGZPVnhnUhfNjcpuHeKO
3juUgd3ce719Hly3xjFagQLEUgDDWwag58vlHVJTaKYatqUP8zP55foHGf2MzkV1YN4VW257YeXI
u7DHRKoadWJSLp+THPDkPkKlFp3b9q0CymUOqHyEcoyVHgwr51xxKzf3hV0mZNthMiHGCbudVbpg
l/z9qHqiyA/Xdf8gcQB48wJhZeInleQylMweJ9xO9ro/2UGxQxvAR8u0aqf/FW1/hbtuP3GHU1eS
H/j31y4TQ2aOIS4SD1AlfEt+ocoQUP+u/l07kjU6eUpfHngipKsGUVeHUJ2JNth3YJ3tS7VV1Fxe
AmcQ5juMi+/bnMd/paye2Gc2mGDpZwxk5xGui8ki6GY3zlHaTtbx8c0Hog5dEqrfy9tD9PJHo9M7
8F80cL1wH9nk3nx+Mf49E1MxykkMEIKgaMYW7IZIjYxYlrFTiudyekxzb+LtjpUnE8p+yPZM4HMX
lZLLzTirRlL5iVpbKRltcDBKMlg5/EPQ867CVUPfA6l4BeOZwewGoYilIslJjUa3Ne2izUzld0LV
Bw1iLANt7OpORO9rPnUiZxFXrw6kmHjpKgawE2zvNCRVVzUTIHSj2xub8hQg7XC0o+Bh2vD20bbq
45ml5f+fBSh4FzCAPsLSQrBoAfpFoQz5H0xAmAc1RQOoVXYPRF3aB0OK71X1LyH4RHxlU0Vbg5e5
rHqy8GqgPYpkgs0l6hwF635C5AXCnZY/yhUahtbE0/S+7oriKkBFCbtZAtUrttblgiUGpk59XcPV
9zHaYDikiac7AdW2xl2Y0tlpdyG9H2ix8Q/6lieyukQce83j3SGjm4XqDPgsLo2bU1iOlY6I1I3u
NGnGpmtNNxoI54utO/nXjsJwcWWzBBGvEXamHYboe8UCP5VgSR7OyMfBM51ZpaEA2FLhhEvL1YSW
i93z1CG+m0vX3oKQGrUEGTmpcultl0ehlBQIHO3Q/DIeAzy67kCca08fultvwl/KTJWftRM8ixvw
8n1EkK7jLMRqTOHFsagOArHMYnmSgGQQqsEvyObtMD7ofoVhAMeAwMJ/2CJndpgjfMoqYypC2PEz
xQ3BaYQIe+niDOOHE6c9tHbFLywd/+MSc6gtbG6x0cHUJNQHTfLdQTXtoiosWepfa+0jrUtMO3KS
t9UE6twqs2uENlfmvobVeeFCSTAx82eSaIVZY7QVdbIFzwzaCi2oZwx5KzfO7eVduYUxBmeCaWOB
oGLs/zKQauT8eZz7CCQ9tiB4BuHef/+AOjrMQAKjNICWFROqgNGC/n2h98+lkE7QF9TfQesTzfZt
R9bWEZUo8I4sF8NC7HrpSSkHgEx0UWNl4GVyyyPZ+q56ED9bp3egUwEtIJ7FlbT7wiLz5XR56swG
ZCFAY6VA8cin4WQ2FGCPZlPzCBPWvtO5d0xa2MtJVxaLragCNlK3BtT1bi/gygF64Q2TAMp9M7dZ
AAuluVXBciE0EEXkLdkSTsy5dWGEOaWzctS62gRuQ/S0h9DuHGhOps5gP02e/nnbn7VMAbMgIJiA
vtUSF0zgzVmTinURY9D8A18Fky8ZxUU00trTDvM7x9hKpomszgCOAlPZMmGbk2MEbYdATRtL9syj
6Mx73zWtEpNmv6Cx53ER/6vhcGaOCb1KKZVBzXJQTvaK3UA8QjJ4n2ql9nrhERNxiU/yGXo5DZjA
7OGBeGFBY7fWqeQZdmfS1lEelidJSYu76Et95qwnz0EmGkHTWGlzDuudVSylpfvfvSta/gmqQU/F
Z22Ff24bXHl2XXjLBKYwduJYlVjQwTxFqSPkVFaghuzTXOFgftcsgQkE8AqgD6HQuXh+llYq44jT
Xiwaa8r2NUihfZRAP4vIbnlTNNfgZkxbnVtiTkRZkKtZkGFJO8QCHXaapzrH01EsabkZaeCldAfR
p476TsdrKK90eS9tMwE617UutyZsFw89lahp+cfE652vDpDOze1Ptxao524ygVolgQy20bKxyM/8
Ljy2G+EgPDQcI7yvxsRj22VhVBfwx8QtNkjLIKJSQfgMAn08XrK15A7fbZkzA6c8YMyMQy20YiIp
qRaHZheUMQFqVdCyd8ZtvXkP3eLNPMjP4eO0j1EkSH4nEye1W6thXfwAxlkQtDa1OeAHGD4w9/Vb
VdwvY63FhzrZOeirhg9CPubmHk1cRa0pBMO5ag3XI03fwft3EZgNWWdzByGrZREO8XZ60Dxpb3gj
JlzFz2zbU0Cf3J6OQOhLmHWNXB0Db6E3Hk36qm//GQB9+VvYAZ0qqztxmvBbZkik99oDKThyWt9V
HfZe1BbxKQ2lEBCkMJ88qaNqjsS6sXqUJZDCeBnt7kPkMEGIqijZYI5qM59Ej7d31gq/YNz/a5j5
1LmA0eJmhGHMhc5bEW9dEShhSN0uZ3xUciHJy76/5SjzWQUwoCd1BnutJNMBnYvap7IEjmbTuX0q
LH/ohiF28N0QJjB2Gfhm4mTpktX4exLtll41+tQqcZXw47a964GdJUj+riTbcgXUK47BAt5YP4Nd
U9E/uEGwa2cLSa8t0g4yqZyEjefhkpKcXSRFASrSQIOHXbzJS7sm6Pu4mYqZB1pmXzrP3Fp+eO4f
k04ZKkRp1XaJFPCBifZY/w7aE2cN1zLqcxvM3aiOVdapEmxg7tPq/vjP6V74GVPtXvkPbdGLr8Xc
jU2rNKSVsHhtZ4FxNZPu054TgdckCExEMHdgqpE2+P8r5kI/zpJ3uZ15gPS0iIhk27hAw2/kH+Tx
9iJ+V3OuIx/0apgsABUCCxVVqzRpNR2umU/aTt8rP0xUjxt66lGLAXWcW1o/cHJaKUq74ka0pff/
UG7C2v79AcxXHKo4ifIIX1GCllt1B6L+UPFGHl3dWoaIbjMgzArglsr36p+FPwQPdWFGLRC0XyJE
6zNqcgcNl5C+Wkmio5SKeRFQLTAhH5pjKnYGHNE89MWs+DOERN99dBLs1Em9YRvYtz/detZ0ZpBZ
uS42Yj80YVBFgkGngf54l2nzNG2KzcA5PdbD5MwWuwMqlPJqH7YKR/QdDbwKCRWtkZJti4491SiE
tU/+6aN8DJwWzavkToFUCudXrHxEKL6AHQB9AIgvflfbzj5iktR+WskgVtPQvKZou9q9OvJEkJY7
jPmMmNcygCICVgVXHfMZiZ7MbWwStIiq2hY0r07eAMmdewyodMeQp3++5pKxqDrCprh0ii+P5Sol
2lyHAKJpqTg/aW31MuGT8hq2Kw9poAfRSkDzEqwYLBMBiMerGQ8a3J+B7Y922mR2oNFGfJXbtzZ1
jPEOur8zj0Z05Q44t8peqtkMhaWmU9BoLD7LVP0h17JjNPnb7W2wYgVQqb8ryOQkHXi/iiIFQHGI
wPdM5F2rEbzFtM1tMythAZZcVKwX1mm0MJlUpIp9Kc77EEuISqZb9TrEMBOoieR5caxq03j0SVU9
RymX7WPl4gZwDkkeUBuAbrBc9W0f+p0BhWjQ4WwDw+nMU430Nj5UyU9IAiXJw20/V54uF+aYa4gE
cF8nMFdP2OWikwilE1c16ou2hDC9bWwl+jHcCdIDDZEJxBFzqgTELLtsaV/O1bYHd2EKEezbFlYy
yAsLjDt6mqpl2I5wp4TedZ5AiPGRZIeiGe3bhtbW7dwVZiOHA+6EJIYhTXxoBoxRBaUzV3upyEC5
9x/K3BdeMTFfavU0FiLar90sVMcsTEanE6rgoZzNBzFvZY5vK1sMG2xBeoPKZ7lBLw+pKetIOakw
15sPebato09ug2Bt+VBZxhFIcOoCdXtpoq+SMZvkGY3s4hSpdOg2QwJp9Kc+5yQ8a3kWaMv/WmLW
bvShzDmXsDR5vpd9zW67/z2jKaM76iN5Ck6lRwJU/W5Hx9rpcW6UWUGw6UBlM4FRI95kOJ7Ek97b
pLOn8DHsOc/DtU311xYKjJdLaXQgUggL2GrHp2jYGbw++dqDH+f6kuIABCtCbfnSQJDrsy8lONfn
Y2FYopMdBm9cOPbxWsLFP+ABY9p4wPB4wtbC8NyufGl3CsIRBWHYjYJFPulH7Ke2KHA6LOtG/veq
ZB9mQ5GaZTbgqsRz00tKJOFpsVMMnlDTWkCAJXaBhwMcfqVM5ZsQXQsIfNHFryLdDNnjXCS0r0Ho
jXv59+3oW435c2vMKShDlKdNIljDUIf204jHZKuZkFoBUtafwYyiKM6I6Dy1UqBaYEIt7nSILW8x
K9Q40ASOrDHtm20YZ5o91K3htEn5efsnrnVKAZaHUjkmPUD5wcoKRIWST5k2IagS2enbHx0e310o
23FsukP1IesgaQNfIPS0LEnsD60yETpUqHh177NxSsN6K0hkh67RURXB72HydLxW1/D8BzLRN9YF
SPtN/EDtMLoxqJSCTYoXGmktf0Oesm2+C7GxPUw03V6Zte18bpfJR4dQlys/Rk+gSH60/4+0K1uO
U1m2X0QEYwGvQEPPLallSfYLIcvbQDHPw9ffhePevelqblfsc/zgl45QklVZWVk5rKWeUl5SZ80S
l39/lr8IqnOVqrGqwl3IOFUKegabztHDPaVPfmeZKadquna8ltLm3xfSsqIDLy5mhTD5+2Os5rz5
m8ZD91q785cyGGsnrTH1ZYEVExKXxq8K8jexI48vj/dlrWKEYQMge2G8DDhK7MsZVF7pkCZQZZLf
AJpoV+WukhorR0ZR80i9V9FOUPKSHmu6LYUyu1WbSmn4Gqyw774l8auW4LV8IrxXyaqLh2sHYx04
yOepvdttUtHLEo1gd7MrBwdvci61F+kb7NamOPkbAzm/3lJfeGXLNePAtLaOghjG5u6GZCO97VLZ
wIr2RbyJSlTg6u5tyginprJm8UsxzEk2UsMX4xL2ETbelDs401Y3YdIdeOSiGFuqwrmQ1y1loRdz
hIWK1L34xyDHxh6AXq9iUAyPiWOqUKfPRR2ILuEF3ESWWXacyIO3pozByCEI6xURa+qLz1H7PW69
auAQ2q7Fbsv1ZIxFkPV8EmMYSzQkL50BbiID0LV69VqF3QadRJztW8udmkt5zPlGg0Bj+AnkKVdH
3Seu/qGAcu5au5M97lBfdOvReXzW50VicgKmrgCdDHOImCVlG9hQGNOi2odEkgh/jbT/mSUqR8Ta
PqFNfp7wwzP9DqVWiRK16U20Q6npUx+fE/1VFHkea22jljLmg7FwvgqC7LrLIEOX7eGAed8XwY42
ZNdTa3pud90ezETe8F36xUMuWlXOQN8IEPfRbMUWLDojCYw4RfyhTbXrd3Fk5XVhpb7PSXTcIxch
sYyRHLy1NEw4YED1VsNR05uRDD3wCK7EyzfSl3DxcaLt4BxGyJA5koNGdU/cGa01jZb6gTbgvfEl
foVvhhtxdnRl+GH+GBBxorEASN5sJqmJ9ICARK1B+4Lm5nhtAEgFDJy6K50xUEqtAPBJ9VH5S9oF
iZV51CPfeK7ufuFvP2E27MWOY6prrABtDwQPujfljYzuOt7T5v5GgggMEmIWDqidAB24FZHWqlSK
+axl8autfptqZ0XIZHW/Hx/Be9u9FcPYbox6eyiWEJOA/KP7KfY7Pz/l8mCNIg8vZaW+NsvCCwfJ
MmTl2SG/eIqHKfQhKxiol7S/JpUcGvkT+Xmb9IUlgZAZze1AmI//akjk6GN3MjVwS1ToMqeGKyRP
QxC/PtZ/5RK5/SjG66lgKfc7sWxsvF1APVJvBHR5j7sxchTyMZVbQzwrPEKU2Txu/R5kGjOsA9CP
7if2xMocc0VGmik1xOc4JdeE6pzw9v4yvhXBqKWEsTCMZdXYcqZsKmr3kifGjlAEu1HYh4DufbyM
qwdioRFjrXVrNkJYQxyY0qwe03thUgObvuSIWbXWhRjGWntSgPjOx8KRWNoGtZtTlE6UeXgPAyy7
/0AlIGHAy8gYdmI7l4K+C2kHehVbQiFRK4GF32wwrP5YyKr5mSC8AlI2AC5FlpuGZFXSDCk0qqTf
IbqIkKlDYB35NmiqrJTaIbFkeftY6Jr5meh2xEQqMv5gHbl1Lfo0kNLQsFlFioHbSjknfcUJJta8
11KEfCtCKAGUUkZQS4ioLWCOCSwVSI0rxbfHqqwZxFIOEwJGZYxVLSAn02OEtRc8rCe03IMftxE4
9sATxfj8Us6luFYhKpYzJzSsopLRym1XzTGJvh5rJfN2aD5ui/ulymIypmKD5du2gEKULePU7NSN
acsXzGzawI0F2rC0mby9cQlfvlH7W+BozuOPWPMgy6VlPAjaLfpWbGbLbLNNmm36KXd79CNo0kEI
HEH49VjcmgdZimM8SAmMjTE3IA5DTq+CPCGlh2nKskC+4rGgVdOc2zvQlYhDwIJXSchuKELbNrZa
upMCBrGTEXxOPGtZXb2FFMZTmWaUpBg4bewo9Xqj2woAd4r8w1Cnm8J4Clr3sVIrbWYYa1nIYzKh
WVkWOvDZGwyhWsZvPbDSD8URn5V3LbWCzioCW3hDC8RWPpdug/mw4Pr4A1a3T1GQdsMgBTqmGIvt
FE0YwhH6ChScO0FkR6pNeJQQq8diIYQxyWAkofBnUX206onye9TyLpiVVpx5PGiea50xoyW2UXqK
gQoy+FjHTLiU+VMWfK8CTx++IvVX1V0I3ZPiFAheLL7+B+u3kDurvjjxPtAi4nA+8fUUOBLoVjUd
EVH68ljKbAVs4LHUjtkloerSbvIhpczOav6XOh5lJNZQ2AuKDCQhySYn/xrn5HY9mS0b8qI0kZ2C
XdR7k34H62FQf9d4d/XKmZ47fgGFgfZsRMzMNdAhCzA1MqQUvmBTXXETlIpi49JJEecWWEnhQMRC
FLNRAUiCez3DUwhMeeZV6qxpG50mTzipT1VlpTsAfhzM7xKnKWfFnaAKhkQoEmIosrAzSkUttApI
0xu7KU6GP1gERC9ghlWlHAn1TZtzUg8rp/lGHKNko/QJGBAgrpCPqfAi0a0kcEzxnoYWeB9LlRhb
HEjRG6UIGZX2Avo/oQLe0KlNnC4DUV+0kbrfjepWxkE0nqvuoGVPdXQBT0ILxxZyVnftSYlvMbC0
KmYWdLYYLNUi2O37GPo6wVm5tNjZ/FO1X6Jjd2y24UvrpoLlb2c4ZGLtw281j+JiJbi4+QDmmGS+
gEp+jA8YfNcf3CJ0QvN7Z56LULcfuwCursxFW5VilEQaRCmBU9KtqGHKVP0Vun/Fxy/q0vdccqJd
ACDU7Nha0WvhAfL58SfwlGXuRsPIB70EySvoIJ1edVQghlXpJgp+KPTtv5PE3IqJno9NBl4uG6g/
nX8ok/2YvNTj1Y94F8d8IhjPutxAtjtVBSKSSitIquRjpf5oYk5AvdKVhKFBFc1kQHswZpyJ2wui
VgtQh6hJY4/DRfMvmHEZErdU3Ck7jIMD5ZQgBNkkj87nD+oYoxiGynEoFICuoRmaeSyEQV0XQF1v
bLNRnAr+bQD8OfVoY1pyv0kMYA/FdmCSbVocgu4khAdwRI/agSjnXvsg/TO60Cx5BPVf4MW+Q/Nu
A7DpXjzEk9vnjj7h5aNYYCOhhn9o/dGKjGHTgfu8yQS7Bg17WGDu6lNuvSQltp6OVhEfxuqiN6I7
hLaJB1MA/HmeB1yxURmMPhLQghAK3BEXIiGD1s5JQxwAD4gO2dw8xbFtiptSq5zHRrri229EMc42
79WpSeRZVHSMiFOHQLQDly0w9AHNXXA8+6owTCuivoJ/d8DvwdS3SapAWALI7CGdXFEgViN9CP0x
b8+0aNzHyq3czLOgv+Uxjq2tR0CPSZAXC28ihlgU+TWoiTu1m8dyeHoxXk0C1kxRk1kvzQf3Yuoa
8leuecoUeoVu7IyJ1wGzIlCZYZHm3q+ZoYIJOQQ5NHyZGK0tVRsxKHbR9GNsTkJWXiJp8+9HypGE
kDFRhwQscuXs9Z9mOmDhArO1Zc23x+LbiPJySNw+41jHyr1/I4cxxUJSQrUGgqKdmZchPiXSa9Rx
XPKKo7wRwVz7yqSYEYptrd34Kph3e5vweB5XlQDCKBKMcFfoArj1lPKkkCALsVhq2L43YCzvivAl
o5yYYVWPhZTZPhYBeycZAolESAG2nqWg8zXPt49NmqcH4/GpEJoyOo9au0z/Kkow3yLXhTTpfyWE
naRWtVwJcEDQAQBKrUbb9YYKz8upTnPWisXsMVL09ak5NBFb7RJ2soP5PeexHmvJZYwY/r3rf1Ao
FvtRVXHZaMCYwUj9dIrIEZx+dp8Ds25UnCLKjmmDYkDY4zEuAsdO35Qg3B1CyQm7zNJ60fP7axPz
6gTzFjGX581HMU4iQ8tQYwpY3bT9ZuTXcjwHwQHw1V1wkuJN13KaDFec7Y24eR8Wa0B9scuoPNtk
1HtdZFpC9J7Inh9zKq+8/WTOcNuZRl2Y8xmO6VNblYc0e328nTwJzLWRl4FpDCIk9OqHn3lyI3Hs
fi3xerNWjJcgUTJhCAZrlWjiq0EpyLOnHijL5vg0dMLGjA13iHKrqV/MIP5vhTPOIwwmjAz0Pg6E
+Jr6lRXikLeXdHqqyX6gJtBYDpkgc6SuGiOyXrj6UXPASNutddSVQQJVCEFBBY/lZ5tIpWj1sfUB
0JGf5EVs/nq8h2vW+IfJHnlm9D+pzAobg1oXgwl5rdn9Tqv8dUAurJUyR1S4CyqvHLSlLGZB+waY
B2UcYQT3iCbsKkC/XPGpn/zrN/ml+so5zWwrTUuYZAaDsPa/qjGu2fDVBITkENd9iefoTb/G5/Gv
0gSrA3DblY2j7d60Z+5gwtxhyHqThVQWh7jQZfDYJ5CK1+mm/43Wee2k7oDqEVoFDx2Ms3kslZ8h
FbmYDZCFQqeTAfJ8yuyYvhg80MK1S26p07yxC5cVahSDMhRyUsXckUQ9hD0oiEZegognhnHErRRW
StrMYjTRNvo9RXaNl7VfAT+4sQqNcb+jMepjOwsRAHxneNUHfc2OkpMd8g/1SokVcdzw6p23XDzm
RAPNRuzieZPq7C34BOPvjwa4Y8Im8jobbaPCX8VBfkXzo/mcvD0+27z1ZPwz/GZSRRUkK8pXb7zJ
Sm2V4rfHMrjqMQ6kG2NJEGfbICcF7YA/JKs5RHstc9oeKuUf0354ih2tsGTP4D23OQ5FYxwKbm0S
DiVkoy6OjinpoqIQbxEM2geb7yLaCnROjLTSfkOAqi5rMwTuH3Cq25Pgj2lkFo2EWdsiwtv+kib7
mG4SxcH4vxPR61ieMn/btl45OkJ5prHHWe75JX/rXuYPQBM3usVRmGZfNGCUDcwkUzGy1ldW3KEL
s9DsUbSwt8DIohgADslm8jdpseFI1ufVfCSaOTm5ERgRGgYAz0kOaPlrqhQIQtu430XxSTAvaX6s
yo9c8Sr9zQTZkxxZQr5RxL8k6ZPgjaJZ4hA/mzNuSyBulGYT9Sej9LdTF9t68YosiSx8pHnlmAW1
akAdNtWPIRTtprkEgDVWi60ihyhQ7joVA4FIX9THeopRqPlhAJ5UaFR7GF1J3lLAmKY7rdznQrYp
+10meD7dkWyyGjR4Gh4Zvaq7xsPJVy5akIGSN3DS7FcAYqoUMI6IKlL0xU1PCb1kskNkFw2HBWAA
sgtNd3R0xQbxavaWovvb31J9a5hvefGsNMgIgCZ6fE7AZSPFjlFt9fJqNG4aK1bRHTWyp8EzyY8C
AKz0dxMF/+kYV4dcARNMvNPzlzT2svrT719RN8nMq95tc2LpoxcrlwznR+wAEBV91eBbay795ILM
ZxMBkj39EOvvuR7ZKIlYCIpicgoNW5W+ZfQq5J/KWDsmhtMRsDQkwHIB4K1U97XgmNGXnGu2GnwX
x3NKL0IBYF0UUuQOffqGC/Ozaf7NL4FX7E7N7wZMDeZR9C9IY3X1NyP+2VcgYiqPHQgMGlAMA3DT
HOy4cwN1U4v1TmjLYxOMniZfEqW3xNzwjPgD3UJuGm1Sk1d3WqmuAesMXZuYXhNRFmKBRVIt8Cst
bOdmHFva6bvKbQCbElnJscYYriU+KSf9W7WBhV0xnTdyArc18ZghBbGPKaGFGw1ft66hTLS8rWSI
p8fEke3eBtXspQLuofV+JcfAyfZfKBy91xveaMDKfCJS9AvJzMEk+Uj0Cpfan/YgfyPvS2t6D0or
Rehqv+gb/QTKx+O4DXe6UzjUEwZLdMB3y3EQK/7h5jPm62gZJXR13gTgzrTlGYoEon2HeHDGPXAY
vmUWbjhHP8bWh/nrseD7KOhWfeaa64rYGEUd9bIhcML0RyFv6qKwWoWn3/z9jP+70Y+56cQ47Utd
Q/0qtdKzaiuH0I2hZ+l0HvgPD/W2tXkppZVC1q1uzA2XhkCWbwysafpWWuEuc0sVgA7IPzqfzemc
eJrdc8JmnpZM1JwoFWDKZzPWzb2ief5wVoTt4w1bu0UXK4nRQsZSAC9N4goyKAl+itp2ErNdQWur
7j9RcXLMZPhsetkCqHlsgVPCHiXQPkTdcxzzXph/kPb+/01F0e72U0wzkQtzLskjGHw2Q3CEZTvq
xGff+Rl7gzO94FYDFVtm1a5hdeDdbOze2WvUuj5ekzsjBj8SiO6AlTwDGRO26bwXwjERZR9h1AjC
SQwblnCutX7itu7f7S8E/YHdReM+XDhLKmomU1IQ8Hgg8QY4PpJZhbBRZPexNvc7zEhhzqTcKVMy
1JBSRZaBwR7EZ1ZOvWzrX/OdYmeDlaN4xYP35enGnNAMUwl6UNLeFvLnhr4WmttL9mPN5j9xYy+M
YsyBRMZSqMUWiglUFHdJXKbvsqAQuhnyMT/pLU1+Cy0dOHnMNesAPjqgZkD2jb4NxkpjijaZbkp6
lAM9EWB3IqYuqoOsfDxW7v7J/Ee7f+QwD71JlcGLgR5v20Rc50iDS7xgL38XTDs4GtfspThop3in
2TWvE/L+WTZLBtYTei2VGcWb2bpAn8zejGKAFO9w6na6aL1jMmGjePWObhCl8TB1uQKZjWyDso2q
FgLJCZzfyAx7pq096z96AECHe+PMTUfcJQYYDRnHKmhj1ushBJYakGtyuwOai1UhUnMzm0tje1+4
v5X2J7O2uIzbLMm7UYS0wZEuhtd9gQW1BsKmPb/PJo9cagRGYEH/hDWNW969tXoQ8RYAEQVo6UW2
VD9KeZ7JU9qjsQotrd22n7NYGuGFXKvHQgH+MwbnwBfCFhFIY+iFiWVFsNWC31UEn6twLPfFT/9J
34C8bDqnT4Hb8AjP120HsB0oXcyhHntpYMaqDYgBuSgsfanPaKx3fSf5Kb9intAuL+1PzrGcj92d
01nIY46lJshJE4Y5gGJldLI0jYX+Uzvyakd0egDm4PXHWdn7/oPZfBYSmWBWb/2EpAI0NH4E4HdC
ntrNXKEDrh3Yp0AocBkBtiTsKGCWfoPC4kexF448qP05bL3TGmOiwMM0sdJsD2CVFLWRK7MzSo6q
9NvgkZisK7kQwLgAdJb1adDAlzcDQZd3boEF1qai8ZK1aE9tCxP9LijlV4lFRxUp6NDyBxS5+3Ab
FBQkfJolEx9MIeWlL/pdbCiW1FdXQ+uQ6hMi3gPjPsyf92TxuYwD6WJAVovyfLuRHfkxk/DmxA2v
xfalAI6m8ZW6U+/QvbIfbIk4gz0613/dAXP7CSYTuCmCOlSJhhUDlG0p/hDaZyMCxdM7iNY4Fri6
+TPO4JzlwGOOuQ9op5URreG/JtS6sqk4D4PocY7VqvvA2JFkgCNjhgi5jf2GTMfzdPbIwGnSAFR3
bs+udlAAJ/O9sYJXbQ8OAvRIupX7WDBPLvNeo34VK1EDuWYk79RiOqJKbQf5uAl5UFvrq/iPhrOf
XtwCHR21qQkgyTDfo+hNjTaPNZlPCHtE0eWClhc0DyBoZeISvS7CoA9KmGSgeTWSHv4T2A37zAPH
8DnltXusabOUxrjBlBRTWCeQNprvbeDOhMWP1eEJYAyC6JE2SLMAYlxV6ReoQx///bXg8Q96OV4/
aNTRmRMsyaOikK7q7U7/WWtgXPbqyMU0ixlwotTV+HshyWAOaj4A+1ePISlSxA7ceSEyzjE9pcGv
wI/dQFbQXJo0TtaZ732UAa4oa97EDtMMmpGf/aTmWPx9xy4cBxBcwEgzc32irfvWEMdALZUuw/fE
vwFFYjoNmopq4KGe0aSEhEgjcl6xa0cMiJCYJwTkNzpoGPehRopqhGXd24EPoAn9WCgppms2ee08
3tH7OEudAdzRUo0/OLfqMCfA7/0mBmgR4Ft201E5gKXJNs/As91EuxqzdXjEIvGC7J3xMnHeBHfG
ykhmToOPecm+lBtw+kTFNqfRkagJx17vwjhGBLNrtSKPA/VrtFSR1suVHnnIzEr0hONF7o4FI2bW
dOGlyi6uVAlOEV1zgiVmlp6B5yZ21O7a04SzYTyV5t8XssZClEFJjlWTG7AQ599SEHgAAp9jFTwp
s3kupNC6R4cOgUbxm3lUnwfHdP2dcuq/N0A7Tvbdy2jxzGH2HTeumFlExuJ9UYp0s8ZeBWgXRZK9
qk9jfyoJtSriZJJnKpwzvS5QB14NohKwMjACpZZEg5a0sT199JjpjI/x07RHWPrOWcvZju8UA2SN
qqHcAX5vZscKOsa9qkKOjs67dO8PlwSkMrL0TvptK7qRigZrW4lBJ2/wskOr2wjIPDwwALuGYP92
G7NhimlBITqs91kbgjCTWiH1OArOC3Wv4D9SGGPpqB5r4SylBrLcdNWsyY32xXtWbAJiV4dxV17p
N2HGHJB2j0Xz9GO2sFOzUSAiDoNpeFT3qrS2ZB5ow6qbWqzhHEIsjkKZRZOGFs3YHkCzmQEcd2g5
R5ongblVg74oIkGABGyj5Qt4WWuc6/Q+9J4PF6bgAQQF1nRMWN8qkfqmPGXNECOp3XvRS+JoLl6X
W/Lm5mAb6k7kI3IBG2IZbn38hufRlvMB94kZ5gMYGxlAiJOTAB8wOCffMb+iQ7VDLzjZ0bNiCQ7S
ePt889g4Vs/3QmfGOHIgY5A87VHFMOgrNekMtNjXRwx1o8NXGUtAe4GaJ6g/Ud7m2CVXXcZoFDka
GlJCNmpZnaUHjnnBy9OLnrN37aSHtuCppiVtAGbMsaX7QAULjYFuTJLO/bD3hN1xX1Nj3ulIC55T
A3GS+drX5SaixbGrdWQuxedq+Dk1b4VBN6rA61idN5J1BroM7j4J7x7kwZgrtxfSXq4kaJ5SKaau
qI/iVu0E7ZeZFPERXfnSt8fbvOYDYNgAocMjCM6cMe0h6qUm7KAwkt/gQLdIdpnw5H8sZM3FLYUw
5gvZQ1SoEBIqX5HuJvkW0HRWW73W7dtjSavrt1CHsdphKMega9FWWAwYXegxZUone8bmV5rvjyXx
Fo6xUYRDJKlSSGrMzyDY6vFV5w4ez9HjnTUgH4rxaIwT3IHPqSTQamE+9iUooo4qCj/pUfhL2/ev
7SH0Huuzdt5BCALoT9AfIaSdf184alkuSyTswRGZ+Z86niU62F1RRysxKm5+KoJbBj8fC1xfwL8F
qswbxUjagk4o4dtyrmzIIFoDQbUcSNqPxawf6X8UY4cj0HsjS2M5y9lXnf1aU0f+hbxr5wGxvbEk
6vzr9/3sQxYC54hmsZJFrkmVnM02GLsk26iqkyVXhQeasnbtLaUwngKUcHnalpCiVB8p9bqC013D
+/vz7wst9IhMQ5CKse0PNgWyfk954dWqxc1hHTJ8yJaxrXIdrROM0UgIfPRr1Yw2Hd4qUZ3RiQNh
F43vYhdxbGHVD4G/WiNzEeUevQ9IyL6KEXFwExwjFNsy6mYBaoutZOEl/tjuVtdvIYuxAtlIBE2r
sH4hKnkCeU4Vjqu7f+TPdraQwFhAZozglRsgoSTOSPdFdc2DlwrpstJr6TGV7IrupcDtBTy5iY2J
vccKrh8sTcN1ZSqycReZ+31KJAwDxcAOkDAMk+rd+E2NhMq0KmrkSG/4md0pQ/mS6CS9kCCOcxul
yfAkaZM649UGvJO36lJ0TJhiCmMmcGMuM10OwMXgK/ii7krRB9DvGx5aPk/EfAEtjoWSmmMJvCKE
glQ/x22GJl16zioe8t3q2VhowtxjuFw6I5ogpu6S5qDpGJX1BWlPQZ/j1BrdG2aCyVIaHNQSNIKc
jV29RBfCmautB17siOpObL+gsU67yBv/O1posq14UJ7RuLuRX+A8wbLwWOzq4VxIZS6gvmkjrStm
lZW5wulW8TUPvRwDc/8aenc+OP9I+oPHuNhDSuvOCCpICtGAWamYNeAVwDlWwsKE6kqu61UOCYmK
N1XhykOFTi0O4tOqh1mowXgYc5AKEprYpk5609GwNVz/gw0B5gmCQwxtaGxomFGaDRog6u0oAbGK
ZqeDQ5OT4D/RYftY0n1FDTuC5xne2fBnIkgDb09VnEg0wTQfrkxjBLfjoet+Jz46Bs5CldgNGqmV
rZ5+H/1ToT1JPHO472Gdpc+3kAzAP0DYM5aXqXE4RXmJWZRn01W9/GXaApAU8O6bI+pcGiDdj4Ab
xvgzp510zeIR6qN6iZbOGVv7VmufCBkV/AIbSOvPKhRcMvwIC0x1aa8K0sKP13jNowBNBp2r4ABQ
0bx6KyzPkd8AviDCIBXg9dMhpT8HxbC03A4zsLw7NW+0YFUgJhjmQXzUBthRBqFAiFIgPWrHRn4Y
6++1gTTocA4NFFz84HVKRyeIeRWqtYOHoMGYi8LgiGGpY3Xka/RMQktprBqWGO/k7jB2vMBlVQhB
LW5+L4HjnLl4MfXSUqVCrq1CK2rtoxYWil4d8Mh07seJZ7vU0fCBEjMAwtmRrKqXYxJjxt9Oo+SE
cdoJ8P9hVZ9BkLpJMXgfluETKEZfRlC3mcnnY3tZ8y7AvzLwBsY0o8zi/gEjNyOlOb89UAwVhmOX
/3osYHUVjTnDMJOEYmry1iBjWS0HUUH4oPuTp+EUFILoBgGPTHjtMgO27t9imAtbVBIj1+c4TEZT
SSvLVpu6Lb2qofNYHZ4c5jBLudR36AxAvIwYNhpSK04/S6mxNcKJu1bP1UIh5naODJ+0xYR1y2UR
bb2famGpybVRL63uZHm0rY1/O3A6m6E5P6oBvoAKFeMege5jilUJ9xjE+3H6EMlWqn48Xrw1W0Bt
SFGB5KVpmLS+tQVBochUC8iBmpRi2GkD7qyw4XU1rFn0UghzyZB4oipQ1XCciPEkkvbZ5AGs8yQw
jkFRsjQfU3ifEqU0CRgACWcrVmNuE4EtuCyQhgQp3u1CxeIYBX2FU1kb72J+NkFwLl+F9hsNnzEr
GZ6EE7LgE+8NvWbbC6nsSy1ErJ1oc/6mjyfbN94asBsWhoPW+sdmMJsum+9YymHMIKjEfsgwJmBL
Jcm8SB6fu+G9mswnMn2lqPShJfTnY4mrhvfPemqsTWSxksc5DlOMmSNSp7bSvsQ81Hje8jFmkco1
8KV9qNWZHhCErIlYpW4pIefFzhMzW+cirM31ulcGHWIKvDiTYbRS8rPptwWvuHo/lgmHsNwmxnOr
o5Tocg9BGnL6wfg5+diwk1+8VBhTDOICE/AyIjleV9nK6UK5Ca2OqAaBf1dlltGkAa3l+TpMOnHf
ZPq542E+rh2vuaJlzsTws7tjnLiv5f2AaQmI0MtzOacFismKwhYof8C/6Eukw/a6kjlAzRiCD7kI
OIHwyhaCXRhNPpj+BIzIH4zXxRaSrgX4tIxLRMT4Z597VP0IxR9axDlnK1Z/I2b+jKUYVQrUWIeY
pmm3fjNcGrX83WS8ee+V43wjhlnNpp3KLmogJqnpSW2ppUdW/Dzo5qnK0TiF9MDjw7xyM+p498vm
3PGC/xl5FJNoJa1x1VNSvqkyiMXb36EfeEJ/hUlZQ/7TxMz1Y5mrOi5kzr8vllJQhV4rG3l2WU41
Xav42QKCYmTRhjNIuLpneCcgriXgZ2ZbGoq6AufwLKgfc681QOo4pftyCjhvEp4YRh9lqAK9FyFm
aLySPNHaTcLt4yWbt4Hx8joAcoBSjNQfFGHOceODPjbGBIDd9aaVRRuzQtbK6hAyNbzi6qo2M4Es
WkFwmv9E2IvdAdsPjtQsagh7pyVbZcAsOS9fsi4EgD+IXxBEsjxWdapkeqcZyDr1mZ3I30ZFtrSA
c/Ov2ZkEhBagCuHFIbHNakEwyELQCrGtUsnzQ1Q2wF3glOromB1Gu4D+Y5nRv0a3gD7ojkOP3Iy7
dQcpTXuCh3ERJAjGDNE2q7R0dLPr3UiZOOqtOb6lJMYjTZNOJhJDvdBU7aJVARFv7oAQ4uCm2T02
v7XtktGwg64/1FXuHsJdIviJGSMJDIrtTQ+YpIqSzViZnNt4zcplAEGhiAcgbADU3jqGUm/NJI+Q
AjLjzIpGT8UqGgeiWyN1Hyu0tnZLScy9HwopoK4HKJQJ7jTIFtF/duamU66Pxaxdv0sx87ouzpIk
yGIAdSFGmy56b3p5XnAc+LomoLmbj9JMuXQrIkkTHSVRZLTS7Pc4IHn7rrebXvtPDABDDv8nhXFx
USwpJagBYrstnvIWE7ObYeDcCvdzRTg5GGVEZgfIVNh8ZrGKAZReItWgCUYXkl/FMXoZ96+CnRyG
reZWh2in71HPvchWdg5c4fAsOojX3h/v2JqlLz+COVRRmpptP39EM54H7U1oI1vkUQbyZDBbVg19
hRsXMgzVVYOPXhosTG091mPN96EgD+IDTUGvKZu6GhI5HgBWjkQknX4WaXjslPQQK9QFZ5qtlYZl
SGhwfCxzLZZQFBRdkZ0DIwcbiWl5RXuAnkNmVziSeKa4Nso0t+oqsEmxacHJy8tdzUvF3otLkcx2
dQWgIwoRHqNM9TM64my5T7+6QsKwrIFx35RzDfM0ZHZOrXSq+ASrOuZFbjfq8OkXQr0D29FH3onf
RTPIN35knoHGYHAWd6109YewmoDdD5k6FomPAra7BK0a7mUtcZUo2qFp1Ja6bNPpgHJsDGQjqTOV
/kvXKW4IGj7A/4pCAK4jji+49zigdtMASYr+ZURWbL6wT8K0iNDUbidATe7UXVT8oMYH0d3H1rRu
wf9YE+NyBLGNh6SAvpMuDZ4IOH9PM8TOSXXhc8j972IunUKNV1G5Vw5OSMUKz6ldE6XUW3caTKk8
FsJ8BfUHvNaUIbamCDzSvx8rt5anhBz0zYAwB2RUbJ+cOpT5QHJol8rkJMbEHhPioC3XKwV6SOPv
jYGB/CHYaMG4DbT267H41WMz5w+RuCbITzEXLem6rjIJYjwx/2riFCclcuWgQyTxmQqUY7mrS7oQ
xty1QDOL/LrWkQuT/ZeCvIEvYWfWgasJ/8ljBn/ub7WYG0TLy4aSCmqNIVCaReOgZzrCcX3bDvmF
NqJThQ3gkHhkwWu9VzMo299y5xVYXPMZfjKMHnJDWmzlpLKphvGIsrQ6MzkN42iHsfQUdJktU3EL
EOZrWpCLHvWNJTSJV8atJXUiZ9VXtxiQF//rLtge0Hjskqpv5+ODgkESuiZAF1XHR/Vu/PnYmFYP
6kISo32vV2YuhdBeHX6oipUm2wTFLzSJ+BhCJB3HdFcvz4U0xgXnI7DxlFkv9Ktb4vjhIz0tBTyb
5UlhnE/Yx5qgJbMlAd6836gaJisTgbNFq7fJQpX594XZKI3WhtLs0ae2ASdRcwxbAsTTN78KNyqJ
NlH4mWU8ri6OZixxXlMKxB/S/yHtu3bk5pltn0iAAiVKt5TUaXIez43gcVBOFBWf/izNPvt3N1u7
Bfv3B/jC+NAlFovFYoW1IDRQdQ8Dza7dxNtKESth6VLki1ECvILA4uMASvJ0bTRrKhNYYzj0FCPF
iQWMkWx72e6WV/JHhH4qouM8HkIFfqXpQgAfRejmj16DaVoRs+i+jlYi+crSEKUtRqyEjOGeN9WN
1j1qhY0en9XhzPmnzqIZisEgousY/pCHJIkjGsWIHASfYcuGgU3mI+hGTOOVkvdh2rTBnYm5ejDm
tK3fRJvL6lwqKKNX9490SZ8RwvKGcCxURyKtJA9WdAAqSg+sJe5n7aeFL+GsytxOR4tg71+WvuhE
joRLWm5oX7d8TgiUMcfr0p0wRh23Xpi/FOA/U1ascykde7JW6U4Kw6iKcjxp3Wi6NTu/Qs+/2W2n
mCN8ezSUx0z3hrXhzEVDmnuh5wNh6LJHVpysV50SMqsAsBS8YxYK1oWtbFss8bI2F50/aPg0jAIC
XUU+fd1o5mOgIzVgAqYuRjistGSb4SEzkXfEln8dEOp0nuZxwHRtAaZeOutjGRJTISXeFQYmlHia
/RS104Eg0orZpJsvl9e2mHBG+GlRFYjmGHOUTCUsgdKomhCHxkeCEbrqWjR16ZkiHPYY37O2rWX8
EHENJGm7LT1jsENWBdMThuHMFd9wrmeEwpY+s7wBnB8IhKcuqC+50aKjMHOJ3fv6kIEmNfWihrDM
+BYOZMVqzx3eqTTpgE4dYIYSDmli0rxa1/2M3tfDXyczZyEOWBxnSjSEwKdL0kEOHVKwfGD4oP/R
D9Zwb9PupUxEuZLsWVgNjAWVegswHihgSrozAdk4IAzOXEf5aJyQtaCWU1c0dn7DGnMbBYCMVbQ2
ANP4dDFaO/QZZs1wzK3PLNhPmdfDh9PMG9KrsnwbXi+b5tKS0PdD5iwJ8ppfeEdHF7oqVKThwjFz
09FX7J1pP01/3yUFyrQ/IuQ+rErvTZVWEMHrmyz8VmN8v1i5CM5XAYJhDA/BdeCIIQ18qjQ9F8aA
gD1zk8w5kLYG+BW9yVYzFAs+GLXrWVVz/9A8dHgqRyRhp9tGhzJA/GgX36vuoRw8QCS66LyMCr9R
lLnkd3mHzn0wZCK5jXkF8MefTaUoth7FJRgF3SR3teYpBtBKae3LPvgv5czfcWQJVG+TUC1QFBuB
+tY+jcWGTnecvP13q5HMu0oAEBHZWI2ZdSyyC5ZrT0RFb8vzZTnnFjFrDT4XUwfgWpc9bh2DlVAV
82qyp757KNS7eg0vc8GTnoiQLuTIBCK0M4sY6GdI9xr3whINSb+ntTreeWCK86mCLhZzcWjAlRvI
RCNMZZyHN4bqIeTOI8B4V6pOixJsPK2RKcftJLfGGVoSBTEoY4EM54rkjRgrPYxLNmyjtkABEwL+
AnkFbVSNzfBVPqMvjbExAlDCBHdFvMZruCZHegPpQ4Gu4R7Jayv3wpmOgL6EGcq5ZGU9S/pC8fgL
vBedW3LBqRV4jVQWcsvcudPLX1mvr9wCX5nj07gar3MkJi3NBpLpGc6cpdBKHTq85qprzETtP/SQ
Ua/2g49mO/o5U9nrjX4wNqaPidOJveWYdugOoYdcAUM2BH3a3wM/RKfIuF17wyz0UeLTsIkEjJhz
hWU+ekeOgmM+shgLPMdaE5AUw7PaBiyi4C4K0WZb3jjOb2IlD8JoN2nyoHbNDtXT51YHB9ZMLxuW
cF/12uN34Swit2c4Gq4aFb5SugB4mwUN1fGwCqzsKpjaKx5rWwMYPCOO5TitzJ0vqgBMAziVKDDA
oiUVlGWWpj3wH13eTNW3kQapzfLJBulsmWXNjCSikd5N2trcFUqOqVVCOsqmgfaHsA4732mnzGZg
lptR0VsbbcNqArTFALnhe7PsyBqB3II3xBUMKDC0aSK9LpcVQXE5CUPpMzeediN5U5NrvtYUtSgC
7sOaObvQMCk5dkDJa3yiuOW74QnFvDG9Rjx92acvXb8YufkjQzreo6nV4ECBDIe/Tx8Eu4tuXfOX
Hn+03UMWcma2+YrM5WUZcL0OZqZAeHZq7HUlWlIiMeWafB+Gv2PTJ8b3y8s6f0fCaI0/IqSLNwCY
Qo5Nz9wm8HvgFf8GaERS3E6Orzf/EMAei5I2yRnDLCItRDk2nKO26+MPVPkuL2fhKJ4sR9qktB37
RlMhowY4TpwxQl9HO2eOdmWseckFd38iSgrHNFrzQKsgqi9/aMoha35Xw0xuc3lB52ZnwxHPQZ+G
ChG8iyQmViNwfpUV2NQBd4cliYj1o3Jtx/GvNELLLo2AZqiqhY/wCUROtOe/L3/BmRHiA/ADGFRV
0bp+ZoTlOOhVJvABWg14WPzPKNmM/WegNJ1/WdKZLX5Jmtmc8QJH24ZkIHOOP0GXEHcdEgDvpwPA
eZ2A9QeJy5mVgqBDlHGTrrGPn9mMJFaymQSlqcDQILZGyyHp/Jh6JAWYehGAMXFzeYlnd7ckS9rN
gnNM1ihQZgx8uwwYhQDWuCxhebv+o8SzBw9HgS2BHDe2by2k7/v+iq91NJ6Z/ukq5Keo3aoO2AOh
sbD4HXMF3Ws6K9XwTtTdis+Y9XESicyS0ByCIEQDRpNcIi31Mc1agtWk6BCnLRihKK4r53UyRreJ
0/ucV0Bprlc6Rdakzus/CjJUK47MgDSwiOTQZ6pXWdeYUWGj5g6AbjKqTSTyFcNYNMKjhUq2r0Y9
VVEWBT89aFGqUmOx1j6lRe2BkQ7TKWtx1OIOHomTbD5ueYeGdojLzJEZwd7qHuoGlAVrF/OiHNAm
zzOEmN6TuR/QR1Zo44jA3nLKqyigrtnlvlIBEKVYG7FZ1OCRKGlJQFlxgC4k4Kca4Al8t4ZdnA6o
sRQut9Zyv8uy8CpG3w0CZfkp3up2X+UFDoBptDYby+80yg7IMEUecmw7TlaHl+bkztk5mJ/h/yNQ
pucxqdIWYLfkLkaM9mpFDlbcXDWhui/adxHVd5gkYagpXde5imOS7f/Bp8wFO5vaSA3JjrkesjLI
kG92MwXgzrXBgukzMAPvspRFWzmSIm1gmetlKxJIUaPYU9pur0bJpk1LBtjrlQO+eKsCMQQNQBgG
oGd5DdDW9DzMIUsRvg6I+xRQ8gAC0kOvQp8gCNeG0GBkDe9i0TeDuQuFbFzkZ3e53lp1nvU9/MoY
bIYvrnsj8SxFrOQkF/3XHzlyL/0YKX2QKx3Y6lLHzYyPBqzNoHrvAMGCiWST/wAZ/b/c3Ucipezk
YOuFqRgQmWHDnMjDfd3lblN/gB+FqdbK/s2mcHYcjqTJmV27wuS1DUWSnunBU6g8Ws5NRJ6QBgvX
nttrypRed71VWKRQIcvqan9SPOSmxIRg5LXoMLekeSneu5cPwprEOYg4un7SSpnbGCFRQx+fMDsv
cULQbmteiJONYuRLFg93GND5eVnsYmxypNTZeo/EaoUWd3YJsSF6VfI686JVFslzLLP5PkcoCWBT
gk4OuZFCL9DMTWPQHcTKddS9gs1BNGCs9GZShZLxYpeTzQSOviB5sNWIIcE9mFe03RuVy0EmfXnB
i8fx6GMkPfM4b7oRnPduZz3m7eiDUBIZvRUhi1o9EiJpFbQEidnXWHGaHgw++PUovMvLWPSbmJCf
S1cE/buSBIqtykQ3wZdBhVr3syHBDHFm12v11kV9HQmaP+TIQFJiBFVSQ1BfCVZ2iRsar5q14rvO
hRAVf5DfBtwuEo+SI+GZpmdoAIYjQRJD6eJt2ZJN6ayBbJ9vy6kYyYMoNA6N1MDeA3KvQ1VRDfwx
FmtQcOdbcypF8h0KgA1EJ7AYe9K9PHnlWczq4LM3P/7WBGY5SNJjUBRRglyCsIcK/EkWYh8irK1m
kx13QGxk9GLbW/paJuTcPUHYPMYMYwOoqVws1e10qlCJwrgyzCAan4zEtakXKYSZiY+3B07tikNc
3KwjidJmgaLASsNMxX1mTbe04Uw44cNlDS6a3dx98T8pNUey7Y4OmOAcsSjFyD6LoidvKaEBKPOc
v27BxCQ2juo8YIHBV0wjnp6irFKmQRsJmp7S8qBHu04Yt6TRWf0NadbLizpvtJplgbYD7aUYqjyb
eWybUk/t3ELYOLra+0Z9Gpj+ULrVFXrnUlZ7/Xvotp/a2izfV8r+9H4+lSttmIanmT1aJncpe7YP
2TUI7fzprts8aG6Gf2vBm9Tin2nIHPZs+oPbvTVbxbc90+e+2CWvmmuBQMRxy+vSE37/Zvy8rJlz
YGZJM9LJtMuSt5Uxf+FdtI2eqzfqR67tOT6+4KryeySzp4PN9EfAnkVbg60Cvp2HMKcqmm3+yJlO
at207YAPiLUD52+a9awle5LfjwZuihXjXgh3T4VJV0Ss6uHMYgw7yDyN3BimHyoxU9HyyzdB9cQD
f6pWXNL5E+lUpHSgxh6cl3EM05trbUaLzgbqW4gNu2BH127AJV0aAPFGzQ3n15IxgjEyEHSlQnGk
SjYoBsN8HRs7wOeFndfyq7We9/NmVBjPsTzJvIuYEmAAQF6Rvgg0L6i3efWB15/rlDfKiE6kDRgr
G8e7bLNLfhe5wJltkKA2I09nDdWgRGkWwGKGO9BNKeD1zEJfixyWootSfbHX+lSWfCKYyDANifYq
DDbNH3Rkok4M5KyxhkCRbnr+QcvXIVg5h+dNVFDlkQw5XVWbeqULruDm4vxpAklv237v0viD5CHj
o3avVeSqMjNPtXvMioV+Or1hfGMlRjtvkZG+Qgo6kiyO8BlYad9XbmV+1kHxkA/lRsP8YKy/Tn2I
p8y1osRb3rUopWR/m7aW5EsGlZaamTsFtGBhqqYGJNpE3ibt2kzu6RrPx5IVHStccnxl0VU1bbBU
FdlOXnGUKT2j/Wk0GwTbabOj3b84n2OJkqcrTSOhzQSJ6fic1NshBxB5zlBj9ET30tDQBwMbV/8+
03pqWJLLG4B1QqZZ6kBfSkA5krWYa02RkoOzc81smgoCmmKKWAgQHqXvWAPy9s4AKZ0RvBZKwabC
fLzsBpac3bE6pfhBaYKqsqkDN2AAS3t4IqlgVFC3in6Bmy/++6zMrEfkSEDeCrB8ObScBMZdMxWm
Gea/e9EhGcMKx8v/GiPy6wT8ESMZiV4HnUbnEyCmZBc04w0RxFf1euV1sRSQH69GsgozFqHaGBCj
No9FP19KYGOqXIqG28u79H+4lD8LkszDqIMxCRVI4lHlDpnwzfjNmjydbg2A05ib+QlvulPkGeZa
N+Pi/TSP8dpAk9WAKiy5M3totHIiYeP2mdn/ylMybGdkin0xM3wDnCToHpWKNG9TR0AtxtvyQMyq
93mSK5vLaliKAoimY6ZUA/eOrs7GfHSFGJnVxpRHjZt3xIvAlwRwB7wSCPFpvFIq+KoFyEHnsSzp
ugoGs4vTBqumvPUAMwmZEDYlLzXGRbjzLTdGD8u8Ema6rXXrG60ipqLHsxv6a7X7rdj5Bua/z9Qf
jgamRc3ZGoOyTeLgsebJlWhKkN+tDYqu6UfyxkpUpWj6xjcr6q+h2Pd8UylXJZK4oA/873ZCOmCO
Q4wkyiHJBhVASf2iei7V97CO/BK4OJdlLbrGo12XTlmIBBZpK+x6kW0EB3aIiyFiIDNXLDdjV2nf
tPj1ssTFCPd486XjhuhFoZOF42bSbWKCGNLHNL6SWG7Ava59cEbkl9oVlS4HL0frlFyxUwdxKyh0
alQPtIU1mSB1f8smzW8Ailhwwdo5Zfgw2ow7h3RcOVxf8EXnFm+h6XAGrDiDv6qNMaCNiBvX1K5x
4bm91TIS7abkFse84h922GDm/VEbXKt/7p2DpWLYtVzRgr5sw3++QlI9Sce26nV8Bb27s75heGfL
vWSPxmaVEVcgemO9p+5L90cFgurfKBeqm9RTNpnveNO3y2aweDcCY/h/FSJtiFZPHYfHadxBAei+
3n8giREzoxi9Vq33Jmm8oTXXeiQX35LkSKrk5LIwdKJGg1TuUVZsooj9+nBuwa3+M8IzEs3/UIBg
FsNYJ6a49spuWHtwL0bqR18gub5Yz9Myi/AFKWcYPHb7yCurYWWjDR3O+oK5ORKabokEeAJqnsYF
Elnutzt9CzLb/Sf38k+TGT9HF9yvb4HCbC/eF4fOFwwNEd+Mxx8aGG7KPTolvNRbP4Qr9ifno9pG
GHY3f1Y4aEDP55VlboI00twy5MOL0tnaowYwA1Bb9ZE4NG2MQd4kj9tfREsIQS/g6HwCDSYB5azm
3Kgit0HNUzhkfADdrfhWdml9rXVNgPE0ajaPaNFuN2OUYKBE71PHKx28bEU8KC0TVeW0LIrqIPRz
O6sPYWKKHUBLjauS1sjK1or2MKit9YTsQ4xkLehMdkFU2W950weHlIdjyNBcCz6RtkLG2+in24I6
2TZRBmfbFE3p14qCsWC7La5zDOp5SC6jxSzn4iUrx/4QWE7kDnoNJrbAsYubzCbOXYkx3O8O0q03
eTtVLSgfbT3x1LKj1iYwSXEwoiHdmAFVvQI9p2yIFYIUb2N8A4NQe1/CtHPPGcIKdeip8CaRR89K
0lkgd8vte5F1I4CGCG8bZk2TthOVbWJyT4zWDxUKvIrqsBDIELZq6PZOpRqsdqIBnMYoO5tKRoFc
m9Ti0DoOf7WnbnwG9F59bw9DdNeogANDv64GJiiq+Vnfqb/jWkfjc8nVb53QnX1XRPhFMHjmm2qk
9ehOoyb2HMWoQ5gS9UEN+tDwUJ2yXzq1EzdRPVqVV9dq8TOYqLIJIqsFMxL6KXaanVdobgwzTg4t
mugspkfCKTZIZZGW8SAwcxSb0nZgKAfpI7MTHbh4QxM+kECPkJyssuC2cSz9Hg/1yGBWbecflIcB
WGiSEHgtDeUKGu9q6uxUUpB7NUjFIcoN5caxRCbcSgXeO7eC8bfVWMQtp6QQ28sO8it9fukMz2f8
KCAjEzKFqYrDot/Ej4gFPxLvPj0E3g8ASGz1u3Ife2/9Fd2Pm4gpa27q6zV/SboU7uRRUzrd7Cnt
7WeLpNouegKeyfRQMP3b5Nt+8oChT3pN74JbOvvNtSn/xcDEwQyxhTZ9gi7609WPGY41CVOsXpSE
CVCpW2Sy/aDtv+eJ/SPl7TUtsGlmOe4vK345Jp8hoXHkAAoiQ1XGtUHzagBKfKY1m8AAsmNpO9/T
qCYbbnS4GSwFQaeCtKya1eA115BIAsXhSqJhvovPNuDoK6S7mgpe2irqXi5qUreBMmyJsp/yLQhN
vcvrXXTKR4Kkm7hD66qC4lrjtnWLdG+bdqxKgmtTVb61MWhuV/HjFiNAtAYbc5sa6FTkR4+SpY45
EMBUiv7KwI0z2h6nTxp8swjxtPG64SZZQ89fWiWgCWa8HISBeCKf2hMRo95mMzSmyj8LinvefLO4
yez2zVzrpFleHzJxlm7YQMuUH+JhRFXRcGjUUp/DAZP2VyaGpZXWs9GsRskmrr1Y0/zL27gUWADF
XMOIv4EuCblY0TlxWHWiaOCMCjS4JleRiP0Kz/N/EIPxVxBSfE0CSecybMe87gIE0uW046nDLOVG
F78vy5gfOLLpm0cypAcQ3r4GMMYhI6RVvdG46PZ1GgYrCls6YMdSZoUe+ddgHI221iCl6zH8mdas
x7hJr3t8WCVgm8Ot8wUhKYOSOUp/8uRZbBVVoigQZfbcn3qE2bhD7Hpy66bcAzDMYgXybBG3PVIZ
a658yTAww4dW6xlETvt6mhytE6/jEH3YAqCwaITAGGisWswI19jslvw1TvR/lii5q0lz0rbu8ZBM
lWscNg9Qru+YXHhJlOxDC3DIM8IqsVahWz5qxJoLZphVhP2fbqKZ4rWAEdfGrfguMFiqbTuANuvu
pLvWNLBaYzRfQ2NfUiiaLxwDQyogx/h6ZR0plLSjgvkRLNUxHk3YSz4yy1i5hBZloGHNwiAh/pOZ
X4a8npwSLOhuZoVXtb7Vu2pXVb8un7PFm848kiIdtETYPBM9pMSYOdXGCNdY+liDVKshtgsSts7N
OQf1Wu/13Hx2eKH8w91z/AGzGo5UGVQYPC1zRBkiHd+tAem3Kf6hGNVObdFALNYewItH/mi9kpGa
udb1XYD1FtFWdK/x8Cbi165dSyguvW3ROoZsHnI1wBSTjDLIo1wrW8QuU5v+nFT7J5BXfJOmzGjC
64786GrOYmAxsdaID0TPmZ2nMSvqpmeOFSWsGn5WtnYTxzEjYi2uWPk4mQyyoJaIwwAq7ydWx1eT
vW1BW2U24LoF+ckabsmyHWOsE5MR1MY05OkG65j7D8JZFeCnYFWheVwp96QoVpLFi95nnh79/2Ik
Qx6I1oOhCmKS7k1Ud+2UeCPZ2JkNOCPgMyBrvAagvrYwyXJHoQV11EGimk+usMOM2Wg6LsVQr7zl
1wRJNhtGVkW0ZtYgfUnN2wEMJRXgRy97gkX9oblybudH768M6kxoWsVag2AzQNtLk771yW04Jl4T
fMeUIi4o1uApdlnk4lkEur+tYUwa+WYpIMuqtrUCvYTvMTd2bW/7BjReN2OrbS7LWdQfumFNQPyB
N0mGC0sR+E0A9cXdi67piewj5PyAnOhflrIYXh5JkXYpt2cArQkKrM3qusDs0SYUyjcq7InpevtQ
hkAVvCzxHDULdZjje10SOQgn7a2ywwtN+SFaVtPrCMUzO6hdRUO5yWCIqS3uqYmvRx9hPQDcn640
dy7t4fEnSE+HwYiyLInwCbTOPTUyNyl5HMlwz9uVyuSZetHDhDET3IbA5wKz6rzJx/fE1AVAT8Tc
3ghYMBakqofWnIMdl9eDIn4WceuuKPcsYvsSCKOZu38x0yNZJ2Z16BDaM2KIwuGFG3CrG+01WFY9
Oo0erx2gaOUbpe63YA5ZGxucf/wkXJyFY0iR2JjhQfOxJBxEkxgkmoBxMXSOx3t1p6jOhqrgyzHN
jdIaLxNIt2MUhDX9uavCFeaV2VeeSUd74vwFwMmXBzkKjAdM4DjE6HX42UdorGnWuhPPzAbrQ6sC
JvQo3kfwAKe7mXXhUBtdAJTAwCfRvtauhsJvi/d/2MNjMVICBTS1CqqhUKP6Wul++GJ8qt9GD6Bk
JGTj9rKwMy8jLUm654Yi0oQZQlZH93hAsLi+c+y1Ez//iLwzeHjh9YPWN3TkSqeg4VM88QYArIU5
bDBtUzHkszWXCm3cwhukrDD71MvKFE3xiRhuQeaATCiuxkOTtw+dmMa1L5pVKH0R0gPge0Unowkm
Z+mLpqTHC7jFpOVYpz5g11Cl1VjQdle0Rj1H5zvqVLeYGdqOZnAT0fAhqv+2eWlWvAkoSMwH4G95
ZNWIg56A5gOoEfpv4IWy3L4NVOW+dXogkg4rd9Z5wPwlDUHdjOeDJ4e0zUbXALx6xvKpNLw2wCR4
7QQG+tHqsv7WxVYCGnL1ToQTvdUN9SaxFeolU7pyQL/2WdL6/NTCA1yDfwITw+n5CUw7GrogApBJ
ZfV4SHa5oSIrlZNnxUl0D6lgjna9IS2iKzA14JDFSYrkHdrGpz2lCX8ejLSdmFAo+W53SLqmigHW
+5rk6UGtxyJC7w5+iTXCap5LJ9a8KqiQNm0KMfrhZOUvuiUw4SpK7VkVRPldF029dRJFfzWDoN5l
Ysy9JCLgso9JDqTRIEDbBdLs9y3y/H/9vkWpFyXrWROAW0FK6VQbakzVbtRiHD198jBOgaauj2Ba
I4ubLflU56dSpAgzcIrcrDJIiY2rKHlq0ZGQju5lJ3LuFyED9xzYf2yg/8gjWBXPy2ByIKNG58YE
AlnA+wB1PgKU2WVB59fpqaD5jXB0naZOIQI09+OC0cEbpvwI6xvH8CfO6rXenrPAck45AALHoPrM
ci8P3CtBm6HoApcFqDmzuOtiT9CnrrzFUUnB+p6vvAPOHjc4n3MUC3gX4GCgRVha2ID2OL0rMvSK
g7BVp/eF+UMAsjXVOGttYzOs0dYsegSA/BjzhP/cKCxJRHGF9C3F8xlTCY79gAGJon0r6HPUfW+d
hxhAdLhvmrUWgXNrxDphKXhSzV0jMrBAn+mjSTMglqFOthu0ABFKemdxsqLO5dXZjoPUEcCezzK1
CRgBeD/jX5VBDwqbz2YEUP/V5DCkNW3i6/TQgSa6WovZz60Gy3OQxsTEHmBS5eeITQQNLAxLuJZ4
mdqnoUJ57looLFVeVL7T1oBTzjuAYDbovVaRsSXgLpSRptuyrXKQcgDsSrzknTcYrpp6QeyLlNHk
3cgwZ7PTrFu72l4+h0uh1rFc6RwmelQovY112o3YxnTY9eMaO9X5UcfS0JAPZWKK5wytkIte6FmB
HQQTfNXs63431vlMQ4QG/ZVH5JJRHouS4q20DJECAOaFa4cC4/XWzjYzpubZ5rLS1lYk+fswAX0r
jyAm0JBSHO6H9N3JSzcYf0arHRNL/gTUBMj1OXAoqEWd+pMZxbIpeoGbFpRzzqOTOMwxH3jw1GLE
wVoDsNSX7MGCJ8ErFeheluxMtFpBasiYAzzQwgiNOdWTPmHnfKV+aIJXELMr5KYNv4+lm9s7AxAQ
1W2E8REt2drdlUp+cqVmefWUTbvC8uIif/x71R9/n2SvVt0YqRki8EAnfKKybtxw+mA0nyJeCXHO
i584kXCn4FlH/QQuTnoiGNxutMiEJjhuqCLeZiPQnlkdYaAkfait0Ys0ZHtF4WclPHv2UaFuH7hZ
/cM0DunwWtgDswZXtR7Wk/mzfZ1GAqefJpl5q2MYYZiVUOdXo5pD+T4KByhbGc5zkm8s1K/SXal4
WZh7xT+ApCHzDM2AfgFJb/lxVtdAYEKZPUM7ooquCVDcowFAXTnIS+73WMgcpxyHB03lFOBnxe2i
fROCmWJL840RPffmLg/u9LUk/nnYA4UerUm6Qut6NMMY6AGuZWI+yWLEuB1A+umsPTuXHAfAfVQT
5QJ1LlScLgtpe5hcCW9rpB0IW/d8eozwbCHa92xtmmzBb+C6/KIlAlnGWcEHvMJoWyEQFSdPVsjB
hovu7fIu1FhqYNR3JZxb2K8TadJ+9YkeZsqMN5gm+6kuQdEdAeiBMEtnOfkwQPoLxubLnmDB15+I
lPYsAY9zYXYQqXPDV0Xr9eWNumYYCxt2IkRyN1OfJAGfUSHDPmd1dkAcDLUyG32Ca93G+uKO4Tyh
JgXcMTRQnxpHXiQkI+Osw+wpHvZ9fCsKA200nhn6pHiOE+JGGNgsfsbWdTDtqMG9nqCQps4DJICs
F+GGBxjZaX0QNaKLGM1F3QYRRUpYGd31zt9fgqgM/flcSTXwj22hx/h9jjYMB+1qGt/S+rNXbJ/+
vLzV55PAoMs5ljWb35E74DYo/6Y5Sgnqz9L0GuUtBjabI1ga7dXR5/GmMq4dzdfLe2Ed8rFwa/3R
Md+zPNpWa1fQeSfnydegNHb6NY2aBb2q4mscqBnQxeGNiUH5VGVNt7eKkAX9e8uHrWneF7nXD/8A
fwhl/AfbUy44KsgJNKjOzcq4H5xnfUIDVXkYopULcPF8/REjD9soU6A4TQwxRfMe894Lq11RFyuH
eMlvHGdvJL9RgYQA3MfI3hj2vht/Wd2zbgDW8VCHn6W9idXtiiHNDla6OcGnhscgMP5shPZS5NY5
UzT0mom3Eo9dNOFm8Qst/Sw4DGTCJNibgZSKQIizssyvPTmTCxJYJBxRJUaZ+NRkaK6MPCgtjMqz
5rX9nvvGp+FFP0u0zrF4z1MW/kTp803c2FfjiuyFfQTjD3hq0A0CRuGvOOfo7KRc1AEFLOuMqGbb
Xi623eBfVuvCLqJnWsPEh0rBZK9Kx7PKaTXUsYLrs45RicJw0BYtbYCkY2bswRcla/C2C/f1scCv
mvzRmiy94Fo1BDAbkrAswQhUvJ/a68RYyYMv6e5oYV+P0yM5nQr6V5I7eE8oIboSkUwaMLTzDxt0
LESXbKNqzaKA53Yj0I85gWs4bz1fKZMs3GMg7AXk8AwHC0uQ7pbUUqbcSGF/wAq8bsrWNWpMKfSx
X86MiV2yoreFq+xEnHQ3xAqeEIoKm8v0nyka1GJdY5ni1/bBhi7XeBjXpEnmx80WZdkC0nTL48l3
kLkwwndD6pn6Q9r+vmzrC9c0MlczGhKQWXBRy6lPamZOjS6x1L0C4OW222TP5XY88H3j23vHVV5i
l9yF16BDu1U+AIDrV9vk2oPDYY0fepe/5dw8Tz9FUrOqBlbRUgUMtU2Nx8ZBkA5tPCv3/PlZgxDg
BCAhiNaus/kgc8pRCRqwXh1wkaT1agwD5/SRKvvLizl3IpAzo+yATA51dDn8SaawVKsYcjTtd0p9
pLGm+k0vEtZZDznt3chcueDOW9TntO2RREl9eFcnWhBAonH3EbvGe+M/YSZu2/rPPxw2vcePP/LG
j120Z8VoHGLEi68rlh3Kp3Az+YaP1N52rcByfk5PP0ky5UztS23MZ2UHPgBOOufQiG+O6RVrU9Dn
bUsni0cjkeR1HLXqi9mMJ3QYIckbBPGGiiC80Ywk2cRObiJy4uVPElnhY6TZ0dZqnfT58p6fYw5I
XyE9iNRRC/vewlf0LserAWP1ji8+M5Xdj14FzIEYx+ZK2dGVg7OoZgLeGHuegwDW2OniA+5wI1eR
fRb1TQMWkEx/sOm3wfRqvuIJF636SNJ8uo5ukNxMVF7Mee60B/QiRrdqYBWAfaIku6h/68gDESuj
bYvn9Uii5OptEoAP14BEg27L3p90inLEXVD9QyUKtvqn6iFDMZMhKoZxrkeo1I0tjBVhfgigj8gF
8PZ3QB7V+HlwbkFVc9lmlvfuT7FFMtwgVJPQKub1aR5A1BlX7i3HLxxf7Vdyz4vu9c8C5SK4FnIQ
MJeQpBAf7bP9dK+N75cXs3wMj2RIl7+mKBWGwSLwrMwM3aWfI5ktpsZ3ghikGS9dwpRx360xJi+s
zAIaCxL4SHAhvyXZSBKh+9JOY8T2yTXV7jPzPf/7iAPZwyMRknON0baY9CNyVGlxL/R73r3UJeYt
7vR2xY0vpCxPJUk+c6jRdYMSIR6i7+l34vKCZax7xfzIJrw2blndu4RF3w+Iee6ag5Gw37/Vj2wl
/3E+XTdXmSgKgLgnAdgmF8ZHoLfYQ4sisKYBwIKRrX1Qv9cZS1//H2dXtiM3riy/SAAlihL1Kqm2
7up9tV8Ej9utfRe1ff0JGfeOq9hECZ6DOU8GOosUmZnMjIwod9l1EXnz1fg5tltjJXlU3IYzu5J/
qQWKlHYPuzy4z8hTUnuceyYcejLt//6onpmSDg14obldWdhnnn122rv1KxowxjK5rbjR61c9uQmD
tXkthS87MykdokwzzYInWB3KSYP+PpNd4xyLtV7P8lfOH2fn3046QP2UtvPEsTBH/5j6H1TzA+ex
jh6zeB8YKz5FuSIOdlLwWy81VOkBSsTQRsOASqOJQkGPrhxgkGF2pGsIUOUNP7FjnseddOgNmnaw
E853BvOD6rlfy1WWPyFvGw48PMhSJ2dywlZ0PCqNAFIWwNCB0fWTrlWa1QY4gTYzAQBKflZSjuqA
PUNSM9Qp6GCMp3mV21FpAizjS2cKwC4ZZIXBPzZg0YuX+iirRwvSUJdvjep7LzTm/29A8u9Rpxvj
XORg5c4fCJrpRnpnZ4/RWjqn+tynZqRj1SR1j0iFdUTtYS5e7dpNgpX7r/I0pyakExWFbYjRP6yE
l69a/A3MzlxDAW5K3WyNnVX5VcDMwzngWYYuQ3Z5ag56S9BfYzGQ/JXX5muQ1jUL0mJSJCtluXSV
O4QE1IEqtpKFKT/IyRKWfz/J+5quQg3PAQxAi15i85lOo5cMK19EaQNKQouiGYp+cmswDOaiTke0
4MvxTtN8Xh5p/nn5+CrS10Vm+18Ty/E+WUbWhG1qVjBRTbcdd4Xjm8BzVTe1thdV7WPedOW+qHyx
wYE4RO8C+iFyHAW6QUdbHlXHaNrWVusbJZ5ck69ZR/jnepU9U3moT8xJ6+uYE0FdHuZ4cxz0fWy/
2tSfmj3YHS9vpPpb/VmXFDyHntd9PMOQGL9bya4Gnb25cuSUa0ETa9ElWzrFUhjjtZNDZAYFeVo9
D9VLHB3MEFC8pyRZybhWDNlSBl6LQeR5DcdPpn2fPyNrzSqvBy7L+ttJLyRVxp8VyRNzocEBLATg
zbOiNy0D5WcTb5w14LnSQzvQTID+OlRr5BNHoGSRQFMZRxwkvpDKwggUEZCJXMkQlR7nxIx00vQu
SfQohBmDPGjae702x6J6SSxis/jEHMgVJPbnV7VMrKQIFqBAPeeY/I6ueZL6NDb2mGe/JsPtWBTA
khhFDUqedmVSVNESQZWAAd1uLzkwRKfOjScFjW3ezXBFt/p1vkPJ1yeai8YtaFFcEMYl7rhi8ut4
MA7HqcnFk5y4JngKAbYhmDR2xSF+fC4OILDQ3xyv9qtPVA920a3+oH+nnoaJD1f7uHyfVacGrG7U
YdBAw3/Sbnc0d+hc4LKN/K7ETCVL9oMGzNfhshmV2wAOY8kfUJnFNPD5IqOup3PLcQNKfWcEv/rp
bsKs82UbCojVMkT2rxEm3WdMjwkofMOIqDxAaHwM/wf2N9PeOcwDz+BcPCYgFMhWLrfqQpxalUo/
4UTRtF2stsV1jDmryny7vC7lJ7JxEXC3MVUi1ycaA3PDc4UL0YHgQ3gmJnB2IEExaq+2U6vzGJQJ
cv+yTVW8pEBO6kDOQ7dQzlxGOoN4EPP5XtCZxeRCuTABzVel1Z4dd3zHBgOE/W0V32hdgNrelOu7
yz9AeWD+LNqUviUayG3Kl0XX5Y/cPtT8mxDbyybUnubEhvTlagyw1dUMG7p1AJeJi8k8gE/us+5+
Rom4DfxSAxvX5rJVVdDBIDxk8xATlhb5+U3IMo1TkcGoiVQqo5saly5wMlfLXo1iJbFSnpylQ4gK
P6r8ZNnkE9dCcip6xxFomTWxD2IFEGB2tRtlBvLEVUYY5Rc7Mbb8mBNjc1lkwVhDGoZU95Ppd8NL
yle+mHLvHHAzLpTPaF1IXkTDOHhWZAM+WF1AEVtzbf4DD2uPWVA3i9iKP1HegT/WZOaX2qo7YGCw
oCkGyTr/NjfvoTM/5AW5JgVHroApAXMNZPg1AiF8L1S50I4Cdo0xaY1lguF6ZCWlV0zb0bzDhHMP
ehVw/Hg9WBLEDXyZ4J+8aVzIrfo6W3tRfPmMi33IVvClvasbjmQ/0ArIVnU9YHHG1RD/NOuHKFyJ
OV9Bomc2vtTsJ5sFzGpgo3XMBwx1ubkwvZH8TBg0rBJjT+PiexdO3xKhuYbQD1W6pjz9JT2XfoF0
9UEs1VkZxy9YQJYOoA1te1tF3bXVjT5Ddj7Fq/rvSyQ9KzPApG6BqAFbqxh4qLNlUkA3S0+rAPzf
aRhgfxfzQpRCpqF7jFhfPdREY/nWYBV4ZQJmh+FRD810b1dlT7ciM8lV4vBh7dH9JYLhly0ZF4o5
C7BVHvywxr4cS2oWIKljO23m2yr+66xxMWFhCAvDGgr0Z2/l6WQj5GNUNjzUBveMvl0JWV+c3WIC
lAAWqkVL/itlMkRMtTOjBe1Veb436tDVxmMTG9Bl+Hu6A4RFHUqxgKXh8ftlv8okS6FbDJbUBJJz
EKAqnStWPoRroUK1IpRzwHKAvAloBClUYObWbIHFwHfJybVOfpK63rcjgdgd01aikvJKIttGAgV8
84KzOPfeBibFzchOFzTsbTC8jGx2SbTXs9TLyzutfLHEtWBXef8SWSvPPdVVPLUs5b99YTRx1GQl
XmE3dn2jFwdD1zxGb+3oRZ9XIuLXHBGnZKFvwPOCYvhRFmNOzCjMJ1KCDhwAArM0Hqf+2emrTRiW
2yrp3I4ON4SkR67xq1YPvl0O/qq1gk/EMaCZCGzy769wEiNBnMdEPRalh77x68Qi1yjp1km4FzXk
HYf1ugvNlWuhXjHH7TMsIFUglnv+ZbVxolEQYsVjyp5Hg1xpk+6PeodWnhUeLX1wp9S5IhX1WPCR
m/9huBZuD3sNtAbalLYcUGgQ6Xbf4baU7ZFXbtce+IDhXgyxo5DEnQ13dk6wzSikAqB7gVmWtU++
pIqy4wUEfEGB41VsyK/vxomDVhA4hiE56DkIyxjGULXPCL7B0vbZdDCDm3Hw/v5LQ42FYgAJkGtk
e+e7DpF4sEwuAQYDf8kx7Zoccm5ddYPaxtMs4ls7CUD57HQr+BiVy3AwOQDNZOAvvwhJ6LQpshg8
T55ZowogIB9mTXfxOLhED1c6AF+SMWQHCwkLoAcMKrMyGUpQmQ2xS4zS9uyn04odxhf9rmxdp2sO
Nprgl/fza7K+mENDCrJ8MIp+9/mGQm5UiHSZTkDq8zSCwo4buVeSdKPzGhPv971DvF4E21BfU6ZR
7OmZZelTaqWV1IMGy21wPwSJ1xUNsvVwixGRtbtqfD2qMIXgZYI9YBGiPV+kNoGpzMnhH7qZXplx
4iLyHyMt9GnVbNLcxERCtC3542xF1/Ng7VqyRhamXOwC7V4GNZZx7fNfUMygmosKLHbWvnfsptUw
k9Q9QuDi7+8HkOMWKnwA40AqTVqp4HnQ4k4izdXFVcP7DVw1YHf6T63o9lo+HvCY2K0cIeWJBXQR
b1qMBRK5smRWtl1wDTbT+MDKfcyu9HDXZHuTQAtlH81+br8x7Vg4WyN50fDs7YY9s+/EWolLEQVA
CgxSezjkZdxXSrEFdcZIm/A7EkinpTuTPtvshjeBl0bXTsa2l5et/KJ/rMlVkX6c6jip4f+Lsvc6
8la3kT+OmPdZc3mq7TU4ErzfxFkoaZ0fnQCTdIMQMyhQCGj9tNhLHPFY6NV1RNPH0WkeLq9LlbLg
KQjCC9TrMP0u+/WWjCSGQH0JLOAEadXKrdotSIxcs7opcg8amkH8GBSvMY89QDguGzcVF/XU9nKR
TwJ52g86aaDdhkng0JuD5KhHa6yFiocYugcYLLfQQzABeT030bdVFfGAg4AZSHSeCI+RCVlgfLi8
EgX5BYgJEJwXhiTIH8rdSSZM1oNmCu6tccpdHEYmiPhzzHzy0PF7NmY7DIOBRc6CcYDZ2glQ1Sic
kBiG7EVDsDn0ZT6teELFWVqYTPB/wNLh7SU3BDS1mU82Hktl2grLwyMoOPIoBROnY2TI7e2GptdM
C5I1LpXl7knJAjoOSNFA5EUsIvcErDi1RInyApS3NkZzO1i1b8wWgImVl/EfeQv6/rUPoHD6Zyal
Dx2Lwhn6ESZtPvp19eI0xCNjvjG19B7DERh6gPwtMpvRzQyyyxzHGwJjpa3zdUoM4ZUt/+mL5C2g
5eenLZ+QpCUCl6mhsdtnKIZBQ7tmHz3trk2Se0GKgGf+cGILtaNmZwoItenFPs7vG27tU9a5Abhd
Eyu+Dri1iwzNHavVAq/q1jGonZgUTzyUSKRT0bciCScHt67oObK5K5G+J4GLTlfQhi+JWR3M+F1v
AX0H87OBackkaUDIvDbyrbqYuI7LMC0qNUwOXbgAGJGfkfjEVOu82NTHfcPywqNts/I0UlvCO5MD
74w3oHQydMBhM7GUDBLT2HM92rd9trEyeyUwqiKEjdHnBfgObinZA4yEamDUzSuPR6gMtpAQ/YjL
cmuusb0pPTYARCh+YqwclCjSISummCVdUldeWQeBsYlikm8ZaTokbhowYnyy33Sh6/sck5jH1m71
I7ca/dosKqgOgnxvJYIo1o2nro55AvQz8b/FCZ04cbzF+iaZQdSVxdN7nKEnpzU3nUYOvF0bmFOm
rxhiQ7xHTW+h+Di3VWoVsFYBGhNt4/bxMSg/hPZpdBvbfGfGDuVMNIcvO/avjaWlfHdicln+yfLi
RIDtOIVJyGD5zRsKIo//gJsRb1tXXGMU1L2/in6B38Oz/XzFnSh29sy0tLNTVDWtk/SVlxTfagL0
fAZdm7uBdiuvAkWYOLOzZFonSwzygJStgB3NyEAhpHmpM3ra2B4gHu5SLVrZUlXidrqjUuI2UMxN
xAN2NOve52Z05+ppiB+J5pcBkENrg2mYa8DPl4IRahRIcjBMD0UzOQrOSZ7YBUXqhsqaLcAgOI7N
rq3RSNvAM1hXTWfUdBM6trOd8q55JVVj3GvMmehVZ+dAew+VPm6tlGIwR6D+Fm7NeZoejKkE1JXO
lGb3cLL1Dghq097HQTr+SPWxBAZ2CukmmkN4+5CH6XVbO93gG01kgtjC6stoMzKtucoIOiTxcjtp
YQSalwuifzgdafdGO6STT3JHi/0+Sgrba8eA3zKtTpir67y6p6FJnmtDz94ZyTkB0xaf8XgE+zXx
zFgPDDcqu+Qg8oHiOTQ5qa/bUYPfwMVtbweUQYFKC3/oTVz5KKY3T7SmgCajBThsRNKR7+h1wqWZ
JLagppaD/G3Lotq4CodyzN2uWjrMICBnEWjdtfxQwb1A4FTPTB8oOrJ3agMA4C4TxozZ8RENmmQs
anhgMvVXQxo5kHcIE/5R6hhGmYTtfKZhpR9y6sQgXyOT72Rg2b6CXgm4Obqpx76V2GQ3bBOwwdW2
ECBG6KzAE8TMf9XVJG4s8FS2np4mgdjGgYhAv90k7DN3gu6HHncT96CZ0fwEUrJ4KuNyDlxWg++3
45rzmTFs76Nd2uFto48YHw2nrKTuAOIYs5vrTd9goBUxDaFzwOx7XwTG6EVVd8g7kVzNw1AcUD81
DqQb+Y96rMDJYhRRXm6bFidMa0ZaXDE20fymYCXfGNCoDP0mE8U1LfvghhiV1uynQrdDqAoTDaTr
OLvQiDbKd6OZAhCNOcDves001xDgs5lTPlRjEl1bzURND124enaLsa7R2e/LFuJ4aRRuk2hobzU2
609mM8bgWKz7GWzktDT0+4r1RbURgy5C9CAbehwHo91QvK3+6Z0JFDqWVTD0Yg0rX3m5KqMYauXg
zV28+ReekqbpcHryClGZLMxMu6i+MYZvaXxL0RBK9rT8bGZ/okcLjHWXXbrKNB7LKB1yB2EU/FXn
/q7sO6duUyRAXcyObd/fsvAjBeslS6udAXMQoNuWxnBdY7a3BdCkM9emaBQuEMQ6mDYA9BMMQXJ7
qtDInEdIkT2h6a7h7dhRDCZuJfGiuNheXq7Cu1OgJS2kWAY4ruXKpa5lrNU7DZVL4VrWbZVbXtzu
p+A5oGuquKploWa2MMQuzVm5mFVNA9xmDbb/oDVRJa3N8kono8hcYJ3AgA8vIvw51FNoWwlrGFa+
qyJcniUiUhjLNIBcNQuJSD3We14zCIHjE2MkN6T3l7dUsU4QdpsOKvwYzIZ8yvkBouPkNHwCg1XS
F5sAPEy+oZVP2jhsEjvfcMy2jePakKMiaz+zKeUhNggboz6BzUwMbtFQJOxPl1elyJNBWYaMHM8C
tNVlxFhQObHZTi1aPwz8PQXQ6mMDeYQVfjTl3v2xIj8NiygR/TwIUPcLB0FVe41TCJ4UlqfZ2dYO
zV0faru/XhgGxoFbxGUDd7/8uTo6tTF0+BDGwOfQEoFEIzhksf736Rr4pMBXCoVqVG/ksmOHDgSv
IohvJHq3adgehGPIqJ4xrHZ5OapXJubU8GzCFUPiJnuPCbzEtArjCrJIw/Bej6mNGvwEuTiv6zMo
L2CECr8iStJpdq3BDCx3QhLyPehFX0P3MUyPRajb11HbO/sotKJNEFThdRQP2kY3sx61ytZKAz/t
hvJ+zCxeu0bTYyjl8jJUNYKT4yYXnsoOXMtzCrYAwPms7J4Hn8Z4iCH2mt1H+ZPV/7psTukdTs7d
kiWeJLlJFxsY8YK5KLjh4x6A5bl5NdeGT5W39MQKPbcSM5S46XK6GxvltCFBlSeN1uaQVc8gnDPU
VgxAOOCAll9xshanjwtGRAO9SQvl1WgGGAXEM/P3iBauHn0f8kWsNTf1lcRd4SDOzEpuL22L3GgS
mBVs2FQ5YMzTLhMrRlQ7SCCwAQFvAoIv+YnXZbSdeoLXbY/GXkijuzRcmxFaMyG5Ur1sECtDmMjz
FHcjiB6Mbk1STrFXcDQ6uugga1paduefqIHqTJ+1QKtzUj0WrfYjDLJtHlQrj2/VJTo1I51qEWeN
1XGYWRCr2V3Z5cggbsAKlTkb2r/l1oorVSQTWBaWBJLUhSJHOgJ5jXZLzlDG6yboRJXdXbIoGI3m
FSRQwZ63JlOmNMfxN8EvusARJHPJbNWW0PEyDdCe0udsw2rLNyqQLtHoplqbOVaFJoB2/rUmnYu6
H0ctmWCt0e7moXUN46NNbzq2jdDShgjUZYek+nS6BYwQIAmO/YVRykxjY46GGdasX6a9cezdOHxm
ybMzBH4tPkZA6y8bVG0mQ0sKxXDMVKOmf34kTTqi0RimNdhhxg0rA/AkZOboijTxpsiePGGJfy5b
VF0CYHUcAIGA8KAyOVQejaVT2hWa1mXo6qN1F4ZsB+Wr6D+sDA+fhaMPqYslszHzabJj3LUC5CSb
fr6GRC3YRjdRg2fPGrJMtYknlW05SaIBSr9zhiTTbt5LQtwyfpksTIwE+2mtwfW19LRgmk+gc9IH
awpem9kMoN58RyIvfCxQv0NWduts5tvYiw/hs7ODDjfEEHzE8NvysDau9MVRSj9A8i5ZWGtGqOMH
5OB/W2Yv+rXxXQUVyvkapYBpayTXxgTwwHGrb9lT9BxFfu+bVyinXNeJO0eefeWF34DrcEE9vb18
Pr98zN/rg7PHs2hpD0kbnOcgrkdWDRRp8klnzZ0HFxURp3hha5ywa5aknQT/xRi1C6xTEHAfQ+7M
8Wj80PcgSPn2X9aEK7cACpZRufNb3oGkjnbWCDweKIjs7rapvZ4/g6Wyx624bOrL9cb2/eaotCmK
axAXPzdlQd0spvlyPlm/SaECWwuMtBmvl618fa5LZiS3HEdaUhoNzGj74Kb8gV76+GiikX8cfAax
NxeIl8sWlz94VjD8bRC8gng3/6aKPV9XiY46RJsmDJzZPxL6OaKrVwd3rbWCMlGdiSWB/80WDSCc
dPpEK4awifClQu0owgMxbrPh2igfhLXy5Prd4fiyoBNL0ukjOStF1C1nQq92c+NcJx3YsmhB0Qes
hK/3EKIv652B8uDYth8Ve/8PG4oVElBEAxQn882Ihs9z5ywb2kBRRDP9sN50AByHn5ftKA/kiZ0l
wJ/kxVzTMlAAEewov07YtZlstTV85G/Ky697+Wct0v3K9QmpAVIRjzxYD/oh6l3jof2FkcRubz11
tq+9BKE7e7GPEbzN5eV9yRiWc/lneVRC86ejVaF2jm0c+zdUINx63Ccjmvb0cwJdhzHdErq/bFF5
E8DrDmwAxAd1+YjafDIGPcCG5qD+gA6vpX9Gkx8aa4Uj5VUA9wAH1R26pjLoIZ9iYSRoknspRLyS
H1X8rA2btrpja8PdygUtk4RLQQyVN+nOZSJsIX1h4CZk2sFqPrnT/3QyQBuaeuV2r1mS7lyTBfEU
NLA0GA8ORxvwjba2BxrLlUOhjKDmyZKkCIpxRWDYAh1LqvnN3JcutRqvL5IXdP8fm1QcYwIZo+jZ
qKC2Fd2jpuBq8bwZ+DcTtc0JkKjZij27Tg5mHx3+w/k5+W1LgnFyIUWGfN2s8dv02m+dTWXekAjz
V4+XrXzJ25d7YQE3gbkJdJPlse2wdgZD70Hjxsfvmfjsew+C5aS+mipv+LhsSsnscGpL+qxRjjiI
ATDMKW2Kd8ya3YFVEYonftj5SMcgbuIB21b+s6b/ocrEzAXrCtI4QN9t6SObU6IPPF0uyHhX6ndt
tzamoTyuJwakL5VSrZrSGgZqK/MTepw6P6vptl9DyStd9Imd5d9PToRtlH1uCdhh8fc4n12Gqbz0
n8sfSelNTmwsaz2xoZka+jaLjUnkbpK+j1XopdBlT8QjX2P0Ue4bOM/N3yg0EGOd2xrCHsNyE2w1
kKiGKcwhEAxhrJQWlSf8xIoU2KKmHcCIAM8f4cpayaYDXqPcCIKq2dbkz5e3TxlmToxJEQ4qtgPV
Fw2NmNwEoO9swSC6dfTnKETbfV/H3y6bW9lBGVlX4AlgsOl3cvAuyt2IUU36HBL/shV13EZavIiC
AEksP9zMaqJzRJe4nV/b2/6dbEKXJJDXdaf7wm3v2c56Ev4PaPOuZJPKE//HsFzw1qsyFUUJw63G
d7Oe+rXV3QSdveJqlR7ixIwU2VgMeowggZkISnVxBFnct5Ud/IIAX9zsiQXJ9dWU5qkpYGE2Pk0g
BOtmPzivpvlo1G8RKP00/YqXa9FNeZdPjEqOb4x6YpkpjLIK0QzjysjG/TSOXDx+fGp/CKh1RcWj
sPACcb6NceRp4q0kxXMPXY86AZjKHF4ub4TywJ78JMlValCjZhg+yjy0YzA791RV4NV9bNa6FqoP
CtZ1EDQCsrTIPp17lrzq8r7EfJXXGX48QflwnldOpvJldWLiy9VjcchLTAN64W26GSHC6Qbb+GXe
iW36gUo5CkOXd27VoHRIrTIEMGHhZkyO4rM4BFc9ZjVctJnmT+IawNZsLxtUfarTBUpH1glTq8lj
jj3s30bij/aDbr+zv2484mKcWpHOaJDgONAaq5qyXyP0qcLU7cbvnfN5eTEqRwJSmgVlyiCBIXsw
ayjbBPRWSMYxP4wHBzO3898L7y1r+WNE9lbcqEgEdAjyADS/8/DJqX0neeCN2ybXbZn4FcTVLi9L
FdtOLUpnghihA/kQWLTqrRl6wsAdN9ypOA4fabHGJbOyh7Z0ILgjeuCrYUwrn1Phj/0LXQlnKhJD
lFjR28dHwpiMDDfqOs1sJgFcDGvaZxsSBftxMrZ2Pb87pZ666cCH3dg2kx+HvXHFrex9KGtMoScb
J/7JME/F8mFLx7lbySFUnhT8GahzWQRuXO63OYYwI1KiBMV7DSO3MQSaAkxg/Egst1sTt1Zt86kt
aZubsCRaDpilV9WDC6I0b25+mmuEfKrLfWpEunZIiUI+CRgpIBQ7hLpfZv1trqXu/J+4p34r6y7a
JYD2Lus9ySiR9vGoDUeEPt1nY+pGxY/Ll0D5cRbp3v8zsKz1xABJABO3cxgIdRBfgvWaitgN+tfS
3OjFGoJUFVmgF2ZzbgOjASDKuTHBzYnEo7kwBX2vhp/1sL28GNXXP/370mLqSJh2GFC8SFG+DWnr
R/ZzN64hiFRbdmpl+feTLSswghnkIMn3yuTQs11ANqbeA16OF+7Tf1gPFJWAdkI0BnvEuaVsyEvO
F7pugPa9ut1SDEgZ9orfUH6UP0Z+93xPl8OC3mgJjASgVef2DmCPFUerui826E2pgaMMahZpGUUD
OtkxQZii9X6GWHQBrNhj8l9o2k6sfJXzZegYGFiHEW5z/XOE0trlr/F11AIhCtg26FjgzQ9iaWkd
QjD4lwkWLPBLFOYBtQVLYDxvBxVOHhyq5g03NO12gEiAJtBneGVe/gXqjfz3B1hSHQ7K6UkDTNtS
To28hruB9VK27+PaSIPyGv1ZpzxkG5JYL/UW69R1TC4gNmRPzlrqorxE6JxhxhJ4Skw7nh/tYKKt
0Sco0BTGK2ueWHwgxaFsN8la7VIV5QFU+NeQ7BOMcgqTCOUwVBGN4WYYXiZtb3bvTb431wg7jCW8
yDXaU2OSazBLRzSAniLtE+68tZ8cN3anxEWf7v7ovr3Nnrs5bjaWu6drfR7lLT5ZpvRQH8qkyCYb
lhNgXWcMAFbxShhXEpyeLk46/kk+JE44wgS9E7nfPmqedqt59S68sTe1Xx8qb+OOm/Bp8IsX8xj6
a+9Z5Uv65AfIx7/gjRXNGs4M/64/hbflK+QYOzd5+qV9b+/1hyvhY17kZm0CeuUAybehNEaA0zis
GnkERWgQlxy5ONadb6bfM+tvAX5wMXwRXsNoIaYM5PnNOXTMTCzOeEzLbWwYnrDZQczNvtUdaE2N
btdUKwxWSrfGKaj7oKKsAzEipTO0C+I4yJCalrEXUOKCGIViiqjT7oL6wLgbB7+QK7tJfZsaRzv1
u9XJTtUD//QXLIf7JARpvOn1uMcvCMtbYwRSEyQe2yq7icKbBucreQzw4L3sSr9CmZadNqEHh76G
seAgzm2Cca/rYuHgUQOK88FEp/k+ru615jqyIP5tQWanTF3IyayYXf6s7CFAXoDoAfUNAFkkD5Fx
XuSFBbMOiFo+qnRu0UpxhmsxAsVetAtxLrhGdzWkLKDVnlA8SIwBj1Q+E/wycDf1YvgvpIBLMxDz
epBlADD5fCtEAlnwxggxJdY8tvQtA8YzxkTE5ZWrYtepkcV1nnxjo5inLg+i3DO1DY+uLH6HdAkE
HJetqNzgqRXpq2bTbPcawVLwznDtGmDVNf7RtXVIZzUgek4KHRZY+jDkqBrCBtTGozWAgipAOtDW
BXh6uZhyspFyUtZVk+SeFjavie3cN7p2S63xmlti1xrd/vLGqWI+dLZR4YdCIvQkJOdeo+xaOPOi
nUJKt+jea/5ZAQZx2Yjy6/wxIqeaI1qI5uBAYoS3wmtMTIqspZoKiaZlrg9IcMBt0fSVH5tlOARh
EWAdUezWuZt/anfx9XhdbYtrPG7io70ZECrmjXUbXbHD5eUp292YRQO6H4ggQO+kTdRRKOF1i7NR
Rl7vuAhQx/SmHp7SQ+onO2AULttTHpE/91Yu1LEUUpdhF+co/0C1J/wpoHmYOh9Fdb+qH6A8Hn9M
yQU73Zz4EMdY2RhmfpzMx3iMfGMcVnqXygPy59DLET7N44TNAVbUM7Eb9fFhRvi7vGnKlWCKD2xO
C4Je1iGy9ID1YQ4TbfWTQmEpjTZD+O2yDRWACvBLQKTRu4bOri15+dzKGkBJIS86ePPWOZpeeBX+
avbRW/hQ/YPCI30ElYrxAQHBpWcPmFpxSN8u/wbFOs9+gpQQCqsNWa1VuUfaKTABNiXkHkLLie2b
BUhGNpetqQqsXGcAM+F1Yizo4HP3TmgW0N7Eik0MDiUaghc7BgBvCRsAHa+aU5eLhZDonjbdFvNd
K1dBkaSdmZeiC+mNJLXSBl/V3GpoTUGUt8cMV+1Rcke0lUxYlTucWZOiTAs5hjSNYY3Sxw7lhhmw
e3Co29GroAjsKMAdg+4/hLYzo1LgYZNjmhgYBM62uqvCAUn+2vNS9Xw5M7GcqZMYHVJe5lqGdWna
Q8C2Ld/QKPRNcsOC93QZFdTc5oPmGka7MP37homKhW8XVR3PBvVofD1YP0n4baqfeb9G2qXec4sZ
8KrLGZOpXaEkktfxiN8mqtcceq/9DzZvh4rv8ubZnH0cPjBPr4qLKG4Rx2QxOiFLc/0LKxmNWZlF
HJs+XZFf5rcarNP72mde+gwev2v9UG8GAmLZlcukcOx4xhNUGwDPhTuUvkOUaF2hGbi743baGD+C
78ZmhhYQ5vnCX8Wttc3vHJzsQ/KwFj6Vy2Ug7wUTG4r9cvQkkxnUOtRGvGB0E/pqgTii215enHJt
eNqAVxslTVuWvss0QkdMw+KmGnRnjz8x+TuFrTcWuzHZXTalSNUWfpZ/TUk3pgZTJrdKmIp0P9NA
p7x3it1kryxIEbPOrEgfC5Jzy1QfrPB0Nxp3LV/jTVB+lJNlLMs8uZVDwkqjimEgMTwrfIn7bbQ2
NKDKXBb2OLRDFtzvFxGFKGq0Ju5B3G/HZAMlCpfrmzz9B8M4sX6kENhItyCmgqjOGu216l6fWZbi
lEYzqAjTRTKgfhBoi+eAsvyD4uCMPkXlN2jSrZW3lCYxQWCATW0BictvMN1Jgoz2aJSgSpO1zyXE
psBUmYI9bhJuAooxbcL7wb98GBVfcRlb+NeovE7CkyldGHGL+b607on+aY0/L5tQBMEzE1L62QTh
TOsRJkLukcltbNc6hKALmPhKtP2Nm5ResaeW5GZd23cMDDqwRKvhmYn6KgkWPrgEHMMTNpL6Hf1s
sndLf8JroraO+RiB6Au4G+6SNHE5iw5xb2HqvfFD68UICOhKf8aQiAKI0u1ZcT8O7C6BwtvlDVI4
hLOfLScpcR/prMXP7lHPMMrtoL86wEsWm8tmlN8BirTAFDogoZFrm6EZBRXmGVG2t2bzNXac/HuI
YwjxY5NGeIYwePausECyRjCJ/vePLAYtMdxhfRllgvOT3EVW5xBUi4HYyp5Kcl1kK6v7epDx920E
J5hg4Bxd/v3EHeU96EWDBH+/RaMWQ7eYo063Dnm/vIcKdCHMALiLSgn6dLB1bmYBfLCSQTkmix9B
MTKkW0J3Y+hbYQhu5zs2+3Xv2s6x8+pnZrqd5xkuq7bzmmtULdfCnDnSjkUFQEaidlGlJ5OB5dbl
rzK1jt2k7SZhrCGlv4ZF8BXhf5jstdAYk6uMXVboddbVKMJNLnsmu94nr/lVcLRvWON1rn2TfxRe
fp1drWnQ/WbdOb/LsAweFQIWCoxXyRjpmRChVQQOeLCsOXI1PK8/dcANrzH+v3AWZx2w/N3CYByX
tH0oxwySQXOuN9TX47i8B/EDcuwwa2PIMDmt5VPwG22GtumBkLdEXrhg9wgxzF6n0f9I+64dyXFg
2S8SIFH+VaZsV3dX+5kXYXpmR56ivPn6E2rcs6Ni6RYxexbrgAU2KikymUwT8RKYbf3STwW+nSqn
1o4Eieg+njfGlT3o9QalGPKZGMu53Dhlm2eGllSotGshcjPMbP3MzhTXlCzLKUl+N1YZQvQMyjSI
s0TtjNczsgjcMBKEtxAKXtdjEEqQoc+8wuFP9uR78EN12J2EHLXtanswkn90SFHvMIFOnUP+oN2D
wUUQjlz7uAv8r8tvcTwlBVRtsg38IvsdGscg3nbBu54LQqvVU/HHyq94YoECwoIu0WdJDKt+SsHt
UUGTU3m97QLWjgTmdNFhC3KfmXH98kO2NZjymdrNQ0DskbT6KbLVrRFMuKILx5ICwQV9HcehXxgD
1GDOBtHoFWcZiDKkUGlhEsafICROHBIJau2rCMg3I8oy5muB95xBQQiJ5hDANDa2hmm7SiBmsLpk
CwQuVBxLdJiAbRvlg+LcBeCYfJaTo52CmEU0s399x2G17FmHFdkuML5w7rkNugpSWD22+XSPcQC5
3AWRT3tHBxmusNN8fk/zR3oBdkXljsimovM4WFV6OTn14zYvfQvcoeHO0DaD6hX1Qx5jun5ngcTj
9i5cEdq9sNTmgoZAyueZRoCX9/VZHhzp1XZHv9/+yk66dwK3W+SZ23dl54R75igYaAFjk0NdMJz5
OTpzBT9n7eAtl4JcHgqMLaPja153ubyrUNG0d2Ek8CBrDnQJwWU3WGQHgTJP/7WZ1w57gpbHyesb
VBY3kuXWQoLf1WMBRhYV+SpsJj51NNA01Si6SN2QbermUZ4+SLKz6ocRI3jNP5a6z7TvTALPMU3d
Qv5R63+ddMShR4JdN9HhjgcBdyyD0giTVoW9OYRRoQTidETgLdcsRHc+GoDBHI1JJA5BnhhLiTG3
yKrQhslPIL4UbIuV/BuMQBkLfGgQV1D581iVklwGKQZmoDgQGMd8fFLsnZSewsYvDC+0U6es0eiG
PwXlwzVHsADmz2ZqdmHTdQDGsJotbRX1M2nulfG1Zgfl73v4L4zkj2IywhWx2UgGuu96/MEmcpCi
2Lt94kUW8UespJkxzsNckao6xvSQ0SNeIoHxKTc7NDoL0NYO9HL9uNPWom2vTuXZJvRemd/r5pD0
324btHYrQHhGnnXsMMzOvwgY06uqbKAjYgUaWlaq+J+4A8NjX0yjHw3h5ENgVsSyuLaIc5oOBVZ0
vYMA8dJPDVKkxvbciJenz00DWnpXkl8LxRlt0G+93LZvZQlB5A9WeJDDg9mRpyjX2k4pJANYjY3E
L9GMF9YY0yYz41FwzFZc40x+ggojHnYzEc+lVaEc4OELPUg3prGjjPF9WDximOleUtiBqfeRrG4s
HeHxbfuuvh/S6ijMWYgnMYYDdtNL1EINCJrKKc4v+r+K9lv5xSYT72kbHpD33t9Gu/pyHNr83xeh
HcKjxGhLoHXlXlJek+qg99F5qnrQLiSOasUC5yiyjltTmk9dElfAy+phk5vqIzNqKBZlftwk90MB
7sHb9l0FyJf28X1iVkMy04xB1dYpDfKcL1X9uzR/DaLZsOuUGofDxQ2NFcQJo8BpbPK9TpPIqRIq
HaE0fkfyHCrLw2CAuHqAcgIkL/yGdL+lhqUC9yKylnNmdWyNijJbW0kbYnkMLbEtRnkGIfn56meE
JAL2J9KhIFe+3DbQTMiJPeIzRuyUl5shPcNVO0b1Hokq8KsbdIGkXSL1kmnTaQCSTd5QSAJFIkW3
FVjd29Rywl505ldXEISnSIeDBwTpiEs4TeqzJgarnduUQIoVL8cBbyZyMjA1/R+25gJq/imLo5dU
KZOZCihmKs8WWOkSHZnI3thXukjg8spnzrtzAcX5lDqRKCUNFlEL7TNoZdH73n5qVi2waP0ULHA4
b5JoqMb3EasxgOqrk0fBI0Yi5lHsjTJ7wSx2DrkuTGSLQgXRV+O8SmpGQ1tUWMpSRXKI2IWTVS16
4Auvp7rIpVwPZ36tJphpFMiSzAt7+eHKvGAzVWQNCZ7hn4wpLhqmHqwh3Dd5/BHQHNnGuv2dgBQk
teldZMnoF6m9pAw8lIrfNczN3t5IM97Fg+ny9/B19E4yKevbr1UHMZNcuZbWOVlkgH1lIxkeOHpY
3f8HT4PbF7UD5F1w7XM7SioyXR1ohS8tFxCsoKavFaM3scrDlSJ4516n8GHgEozbVlknFRZIt2uM
pBzV7ggmRy2+63OvMF9BeprZ7xGKB7fX9DojyWFyHzkvpwYjg8DUlAONH/IGC8m8JnlOESa2nlac
QnmXJn4N8rrmNFo7pT9EzZMZI746xqGo43PtBC+WgJfYkyQIw6gZfk6th9/7tP5lkHTLhuBvX0df
VqMTEa3bswQ25/4UhNpqXAAmMdGSYdBvyPedb6/s2tWBfMi/EJzbs0PVCDB9g4VNaqfWjjUu/0l6
VNK3QBakYERQ3CY17GbWcsXBqCAYGOXnWio3zAQVPcXDVrBy6x/oj1ncHm3qKMgz9AO5cERghPdC
Cc18mkDGZR1kJjNHuhEpf86gdLCtuJZw6tIavSxJBFr/4MhUKvhEa3cumAz/heFsqeKsCMqprt2J
nobqxZDqj5reF1mzMZASiUAYLojSVi+OJSJ32iYImslJA8SWguq22Nn/wDj1fmTOIZbcCaxR3d8T
lsKpzCJqX6TNoCy99OIN4tCmHbCWctjcJWjXkszez5p7jCA3qoAb/rrrdj5XCzAuimFZSEM9hn0x
U/0BhL1RjmZqVrkB23Sh4igdxkreCvuMaVcIAbeKk4k4KdbXePEbuLMd0ilDthgGG4ZjB98H7Qlk
i3kD6QLcYBDg6CvH0h5q89vt8y7E5Q48hFwiEwUCnEL0BaHyIHfnAqwiZMPAICxlucMMUD5pnoLI
4Db06nFZWMwdF5p3UkJHIDNUBeTuMBnDthO9aOZPx9++KBXBWSJwQo6Ui/ylHuoCUtjWLplkD4wJ
eDU17cdtQ77i6VsgXGDf21Vj2kMDxmn7AYxqDXm37W0l3eXaPVga3fLdJtu6ubeKn40tWMRVZ7Cw
jzsnUplqUmcDWs0aUDLKzgTalAgjDaARNuwdk0xRVWUtnoEImQ5JcRRVwXV6eTJ1RhM5nIAosZex
OzW2Y8abgPVOppZO2+zE499XLenz8fyDyN+unUWyeqRA7MxtQ3yjeBzTCYNxhUejmcEIc6kMtTHR
tMrq/lSh3YTWTTQe8aO2GO9JqT6g5FdId/VwToMTDfe3d87q7vwDwdfuw5aWxTzK5JaQSIJSg9dn
IsI/gRV8G1GuBL2UzVboKOdXaeGF4zGK/rltx3oMqEGyaJa6gg4btw3lUMliyQJKlkbf8O9bpbJ2
lcn8JJjAc65ue+NMUV9C4CviRF49AQtoznlPVZ5PaGAAtPLGhsixs87p43bfBt/U/ntdinQPV/f/
Am9e8MXDsETbQtJ384La01adhi3Y7X1WECe3u4ewNLbyzL2QiXhXRWZyfjofukGVZ1hiS29S8Nll
ZQQGzHFTqN+VLvd7wkTvxdWtg0L711w7WnS5j9pGWm43E1Y2JuOGkAEakuwUgz3Msqb7RHmNlXE3
QJvPMceYIc5GM60tvcup7Vh1sC0M0Ujp6mmZCbcVdEaBtZ3zPBp61ttEtyp3KodtRtqnIVIFB3I1
Jv0XwpC5qb6O4UE6RYBQW6fX7/F4SdKtpWEUWxCQrr2JEdz8P1vwdrjcRVKrm7k9mAgxIFwQo8Wv
RfUKIyg7KizZrX/GP1Dc7YSp+iKW58/YNbvOOFv9e6OILoX/jwP4A8LtFWo0kzw2sMfMQ2TzoJeA
Jtw0O8QBilXUx3A5CfH8rUWjLEJg7vhjvqBlkMWEdXIDDmu0Q6igmNp1mN6BrMho7NTyvjQFIbho
STkfADHK1EokgFLimWhcD8KtWXeCsHsVBJPZ4BPHX2jRvNwiKs3ywZq/G0VzxhCzrTYaPih73Nu+
e3XLL2A4x1ISY7QSAzBIszst+6wwaxUW6FpLNkEwCMBWt/0CjIv5FLsxi2oEWDlSZ8zuWae5Y/ij
LkSlHBHQ7E4XXtoIlQpvJADF9DHptwqMMi3IjwsqbqJvxLkkneECSBNsBNlE/iPMnyN53ORl/Xz7
G63DoNEao7MYC+PJzUpWRHk9wS0pGAbs1RF57OcBbDv/NxTOUdCUVSFKH5U7NPpOsaMXyB1uE2oL
nsmrNxlG0P/XGM5VtLGZha1lw8fi3T9FWy2gvh7vGjwny9CbRK9X0dpxDgJikL3WFoDDQGNEXEY6
J4lFrQAim7izimRNZBsDli5H15pXETtKoHeR/4gza/Ib9FnWmIDqVV/Npvbl9ldbPb+GirYcdOaB
n4CzryrrrDHsAND6EdHxoFSe2nhq5MrKf0llgv3gXyjOyjrD0AllgFLU9k4NR4ipPQ05ym9yG352
VbZXUcDsGQSHbpu4+gkXuJyL0uR06JJUQuyD3dGCpQit1+HQCxKZq99wgcL5JjUF6bY6W2dpXpM9
MbCjKCikg/qbVbYvbO1Y9VALOM5DTW3X2koOo7LQ75AI7thWrb9rRitYPBEO56KUrO+sUoZZpGyc
YY4ayxjJ5/S5LRJRxDhHLVcP4X9tUvjwCZKweRBbwLKj17jfR+ChTCG20LpTHzhZ+jzZvwf5pdBE
E5PX4+jzE3EBzIVTg2RkxpQDOK4tNK3/rgM73FgDZKfgyspU2ubsuetGx+4sr0ewyjqwd0DVi6jg
tO7MJxCtP465LKrs3N5SKIxf3kK0MTXU3fGNm+S16Y66dW6K6JBkb4bxPa1Eynjzl7xefcyrQ9cI
86P8wLqqjIxVGZxQlckOlEG6YnBitXaosh/ojzFDi3D0X+7zr5EcqBxgho/zCEMaEBJXcK54oGPm
yq+bb7X6TyliSV7PsCxwOA8gtWOS1AFMM8FtQPd5DCK9n1m1y7vzqGwVsh/Yr6p9LbMzxma8295n
PUWGt4CMwimSHnzPhtZKUdP32FxV4+vVcWp9EGw7anHPioPdeInptGXlhCAcuQ08e+7r7/kv7tdk
4yKGoeFUjl0KoyeFOBk6+oNBdGBXUyt/TOMnMMdOarJMAYRF0XwPK5i5MxDJYhoyhWjS2G6McZOF
f90X/3Vc/1jGnQuTUnQ5d9g2umTi07VvU5Vtby/e+p3xB4KLMnQjbmsZIgCuXZwqSIrGxYuJ6/82
yPqJ+wPC3b1gGLakESzMLmp8jibt65mngKhOjQ9mDE9Nepik3W1I0abgTlzWyzltCSBpgB5mMzsE
Bf1+G2L9xvhjFXfYDDVAU4aFoLZEKzGtTjQotq1xisFG9V+A/sQT3DeCmFUfaCrco2ZiEjxPQpdQ
y+8G6hSW9n4ba9UVLzwId7trVkkaY95yID7KDPSQpW81KtCttWlDjKOJJkRX13ABx93uBqsVKEAB
LoQkYXyvMbe0HqgucE2rm2GBwt3tEAY1MLIFlC6d9rre/lJaIojWbxuCsuPlFZbJic1oDIi4rLwI
0YmkOpX0mJWb299n9bxacxlGkTXN5mVCwMFNmiTH9CEZipOkqScjl9+Myny6DbPuzBc43ObGDEna
Bir8gtq/o5SlqH4Sb1TFafTQlyvIxe3AiBeB2VSAO+/lK2e+wOX2Hxmlum6n+RJBS1XVlYdgUh08
Hr2ADg5NKz+yf9Q0+skgM8NK06FtfWeaILW7/TtWP+fiZ3D7Ug0mqvbNHJFk7YFp7FijqSsfBodI
ohHm2aJbFnObM7d11uP1Vblt/kvHxqkSPO7QVty/g7ZV4BUFZl2x4tdpQNGIi+NWbcIodoFlj66s
CTzjqhOZ7y5wjoEkx+I+oqYNRmL22KTluNXqf9CpwzAkGcue3rxWci043au3ywKN+1Z2a6aNOeBb
yf13Ur0a3ZHYb30QYWbhSNlmbFrBGRQBcl8srQNJg0oPzKOJExoulU4Khi+q4j5Xfd3wVVE6aNV/
/bGQb1jWowgyRSTCobdAi4BMw5Q0L7c3/HqryAKDexoENdp96ACj5Ew+23Fvz3KeHYZbSecp2XBf
9smD3NQ/K7WfXFObXutg2ktWgPxh/BBXM7tblSV+kakBxNJBL9OPBRjFbYj0Cn4pWTkws5rk3Lin
z0LlnKsNpEbOIWLkZirK+nW4xbwXhqMKtiMJpjLL9BB1zVZjKRg14amSfj80tigJdE08gLWaJfl0
kKejv/YrFF9EnSGD0nA7f5PRBcUsxkBd8wP/QKOYea/XTuN/kz8bV36S7ui2eQVrTHaW7sbt7bVY
uw2WP2LeOIsf0ahg8mASlqIEFebQK5tCcw3VFDjDNRQQT/3vcbbnD7JACTBmCCFjbI1Eng4S6kYZ
0+7DEsref2/NEoeLcyCWmrDExEFGFnenBoVfmpg90ERJ+HXvBIYjU0Z11uB5gzBqV6CtDeaYxmtn
TE6de22DwczRB3uLbIhm4devUgxtQyEHfKjoar9cvrA3hyDVsFOy1M3M0Snauxw1YMhMDNGpp5BX
TBypAYWRLjgpq25jAcztjjC2paxAw4Y7muUWiqvbXiS7tXqfLBD4oxjlOkIpLOVgIQSeNsyAFKa5
KyA7fXtrrF6S4ArEtA3k9JDAu1xD0IrZQ9Fja9DoSS/9GA0XMqJSzcd8tABqdbcvoLhVCwbSyZTO
UOVZU3rHqGWQOyeCO0SEwq0c1MGhXjPn6qT4zkZjQIxuTyF57epFheZmcBibKpr/ORCIWUulWuPz
KCBTDuO7EXIbMqh86gc785M0c0pVcPNfMzrPbnGe6EGG1dSho3T5oVjWpXlqArKhTnrSn8ZH46W+
J4/BRvZmYTLM+Hf78DeCutsbZO1QL3D5yIZUKU2UrzfStLdMX0fjbPJIwmOreGMiKGtdD8xeGsnX
GaDAm3YIhHFXbm0n9M3QCeH/ISD7mB9yiLHZk/MuO9lruYE4eeNAOVUSPDfWzsPSXHK5zCgiq7Gh
YftMw6ZNjuOI3PKLVXmG8uP2uq4WDpdI3MnTc5uSPgQSSY5wye3Yeqp81HV0lqi7ytiU0MguRfN8
15xo3Apzh9CyupB0Ela4dorThDAfU6HOEEKCx4nem9fg6dioDmZavB+BH4qq26poM3HnhkxpLHcJ
PDZI8jbBi/GYvNee6cc+qnDbEB/0nHiWB3H5vf5UetL3BqwV2/qDYXczt94hbLJBJZrsd+q3aiOf
pWMseietufaZ0AACjgSCKvygMaa9phR697jDhvsgHkDbILq21hzUMsrivntF8yaTR1weNHB0sKtI
+TYQDiqsJiyXKNx3rjI91qb5isrh0KFPZ2YnME1o0S+1RS9FJkFLxS/l10ne9vZGH2X/9u4WGTnf
b4vIRkNVF42LgFeKcy9h1BDtgzkVFVlXI4Cllfx7qMkl6IFgPyH9UFmbur6b+jdDgrh89lEnr3Kx
08t9OT3dNm7tcl6icu8iiQ3o985hnFZKh3Qyj332G1S07/Uo/bqNJFpGzulXnVxQCtZ31xwfdeV1
7J6b4Pf/CYJ/AiVt1lIzhDEknVwSE9C+Tpspo95tGNGn4uc1J8uO9LafFw2sbMg+INBorX1FHjrd
75VfiXIsFE828v1tXMEK8iF2GA2dIkeADfWPCinsTjnr5P02xrpX+/fdxMehugVugpzhK8U9mkk7
0HH10odl9cdKJ5+J9Vxb8e424rqX+oPIne7RTqtMC4BYladARoibQ2JEcPGvYkBIFgObGIS+6r6i
tVUr/exBSBvdF3aPVJCtFe3P25asrp2i2ZYGcjNL59dORrcThDdmFIgqj5IzQu4pGz0iqZAoegiR
OP+/4XErl4fTmIKcCB6jfKq0hyDdpONdYn3Lg/MAVp7bYKubb2Hc/N8XXtCU4ySVDYCNHeTRtX2V
1mABEHSPr3qjBQjnatOw61HeB0jQlz4Irlw5tpFrsB7Q1CLYdqKPxblbI6QJSWVAgdNUtdGe4zfT
5zg8q+QoNYJq+Ora/UkD8MVEs6lHlgUIVEwwQI/9QbG8uBTxDawHnAsUbjtQDa98tIxCPO8UPVS7
aYd6+z4/MShXJQ5qKIUTe+qeutIp38i5k50snwi+3zXpzhySLX4Dt0uaVgNJTIoj0P18gPpR+Ib+
xV8fL0SHol/pda6+Nd3JHd8tv3XVw6S7zUYT/IavBwufK13+Bm4TIQ885HWIdWjBV+Hlvas/Dcd6
2+2Sz/JndFZB3OmjcK/4tw/Ieji6sJ3bURklo1GXwIVIliU5yLUcmx35FfxqVQfVcHlDnPITfR0P
DI3zpp+L6o+rh2eBP+/4xQkNNC1N7Rj4+vPJBkXHe3DXJz6+vbyBCNtTewyeyD1oZsLP24aLcLmL
PTFqphsU3xxk5jHyI9ppknyhuK8A5esJsrDOTDGPMKiwLq4+k+AIsYg06ZypFLxN5x97Y/N8Xf0L
GKLXgZrY8yKCFDiLzH9UvCEgS+HI6u8pkvGskZGjFrUHrzqjP5/uiwVjgarRqYq6Eagt+yUFmpel
oJ3JQHD3YiBHGteb21/syh+BynlOjIL8Cx3mNj/uPzHbSGUJZO1JUXuQU23NLSOl4Dx8VZkulnIm
jCZzKwmq/XiCcI8DiFKGUT4LBIKydvS1E4iV96pHjyiC42E0wSNE3uA6BXVRO6Rb78fBtfzDbUuv
M9bcj+CcYmyCJEKbhR7HLVhdoYn+aR8Drz7F+2Jvn0Cc9Sv954446QPzLEFofRV0cNCcL8SQT1Sl
1ay0Z4zOAIZJtRfcYdfuloOYD81i36hlZXXWLKwNaiRkarTv35ON8e2nfrAeph1E0c/NXfw9Pxcv
zf30iUJtqLmKHwhe/7Nfu/WdOb9nTghMZRU/AiS2ZfKYyBtF3eX5XQGFEMHXFC0p5+LCTKbQfAKU
6WTfMFNlDA77zF/vujfpt7XT0CTgm4+3MVchoSoOcSfQuiKGvFzilA50tMaZNUUBE3JruywShI0r
rJNf9ED/QvBfMY5lKk2AKDJPecDAQ75tPMkxH17QDvMTM9W/jZf3ypFst/Lzben1zLHAQL2JP437
9phIglW+8rTYVAZYizSwdmnQJeGKPGmfmExlKpRllAPpD1TzR+t3oYti8hWzEYqDFBB/h3jaVSuQ
nuXtGMs2Nm8SFxu7DbsdRVPB5JhUN0LPtCPrFMt5dB/aUVt4VZGX932fZc/xpMaHLCd5sQ2gHpA4
ZYkkLzGC7JlIVnlHkgEq3kQbStBo6dDFrfu+DpykAPOmb8TxSMDvGevPYLRL0DJYE2Of1DUadqRM
kUSPxasLBTJAmJ7HqwDsRdBA4bxgMKZhUFWwUk112R97GrhaXUv7vpkBywZEyKTXtvrY9luUsv96
MHCGt0yQJ2H0SkZb2eX2zc2+j1OGuywmpNw0Zhp+WKPKkLCpRGOm17cKoGb+GNS6QHllcJYOdqIk
NIESRtaiO9BUaLyPmGEhlzv0gi26BoUvN8vE2SpBtv/SqoSpUtFn4HOORlYfC8tgZ5I01qfF1HgQ
YF0X8TDtaGDcGTxUBCw5PJHkgOHZvmYlrimXvtgPxW7wdMVrM2gg1YmT3mFUYpPehVvL0/3MhyN6
p1tR5nrF4IvfwDk+JW2bPuzxG7rkTtffIvNbClK6255OhMEt6pjKYVtYwJjoQ9A+VNEmiZ9vQ1w7
04ul5BPw1TDVjTQBQpvGjaJkO8Q83t9DgMcIk9n4Cwx3s5WLK9HsNVqC7RvPHDBwxob52NNUYMV1
QvJr/vUPBuewuwZMm40EjNLPIj95zF+tO3lPQl852NvIUZgziT7O2sotzeLOcR2bEZjeAJlNlWOD
obYTBL7Xbb+cUdwWC5FILqQZoboznyOXVKhW6E+aZzj5pvdqPN6sB/NAXVn0Xpv/x5fxwzxN/Gc1
uX0ngc/KHqIK1ILn7HHuI3Ctb/qRPMautTd9dNRs7DflrTsFrqjlaxVZI2CtRO1LARHV5V4x9A5a
SSWQjSJ2NPqSfBRm6uiDh4KvPHze3pgrFwHIDMC0O0u4IPDmwOBe7KytGohiKA9jN/MkoVcudAcD
GnvbMcCso2jEYO1AY2kxro3uGkjccw65TaLCZgV0hylCP3k45MkPDG/ftuo6WADCAmPet4vjVqmV
BOpdYEjUiX939bscekkkOnBXrbVzHR7JOzDRQKMQxYxLlFpvLKJrA3WDV/nAno15W5BNaaG6Mwqe
0Suf6QKKMyjqSTBUEuh8MAIiGYmTR88GCCkj21EMJEHdchJU6VZWEEcLrKm6BUI5hZ9ezPTORpcw
aPAZeyjV3kk1ZHbREsVEPTGrQOB6Qm+HihFwvqUhJEZp0rRD5QRz9WOsODZIpUFY4Nda+XR7V6x4
KxmV3f+F4h/rAdMKeWoANc4ETDV9GFv27TbEyubGjpj1XcHvbF+9YUstR0zHANF3oZcH6mOKfFOU
ippn1nw9KuNQKVVnaltYdbn1WvRH9GE25hi72LTTU5wdpeQtJHsduhwxejLK4zS4fXLPskcQP922
8TqlN2tIqvhWOgiIVATjl+BGo5tpFGi5S84oqyGjdGft/XSbbpF7HZ1xY58lvGOhmdI6r9I2EJzt
ta+IfJ6M+iHe8IR/+siSZHZxqueugjnUvMWRiDe3DVz7iBhwn1sA0LUBGrJL+/RWLwIDTwuQhbzp
xWEiZ2GoeE1IMq+hBupq5DzAYM2rwGlxNxq5YuBtqh/T3rMduumc4RyfpnOD5gZp84Psyt1tu8ja
WQNJNlROLCieXA0ZTkwvGr2EYblTO+3ho/abxMHQCAjdWid3HjqPbO17NDDdB7sKUjP73E0hLeSE
brgR/ZjrxOS8AosfQy5XOZ3yimU1fgwaHhTbQdoscNFz4DSPyQbPSfnDfIJ4NR5IsXv/S7AQ8/+b
u9wvsDnP3WIWQgH1A5SvPtLf48FTQr90tMf220/r17QddugB2fV3hukkZ3NbFI7iCvmtVjfZwvx5
my+uqLbUElbN36Lw7Wf1o3NQ1DrpW2w6d/Cl05mcmSDff90PAT1wuCS8o7G1VRBKc5C47PuwKqA0
22xB9zv69Ql5r4e69tPHQQC2Yt78SrcgrzmrkPMyl2OYFtVUoSDepzs5l5xp2sUQM739HVdcAfT6
0K4DL4jQmr+ALb0oY2Yp2EKj4mJqEIzDAoTrtD3C9Xk4G5cgQhbIdl+uWQBVrZoWJgR07utt9K71
TnBHWkd+fkw/Ij9MdkhI1M5ts9aOxgXofI4Xe4NIUU6tHKC9W2/DneJYiH939Tf2bp7IjjyA46ba
RKf8qMwqBQLwlVAD2tGgQEU/o0EQ/12Cm/Y0sCC3IJrhBdvylOytQ6g5wyd5RFh4pm+xp+/jb+l7
/Jxsm2+3wVccFEhsIf9kolsO0NwoQl5C5yAKIsSG9BRE93F5Mu3fPRH4wZVtMzPCG6BuNpDk+brf
FstrpTFtUoqxxb58U7QPI/v7vY88g4pctoUm36uUA63bZgTJNgXtUen0qUfoA6Zpb6/UylfC+0DF
zgdBj4q78PIrkSzQjL6bH3sYjstfemtbmKA23Mv6UwDGRUlYaV3zHqAahP+ARiZmD/nxjTjvRtD+
jtRtmm3vg67rh9151EnAvi56Aa2dugss7gBI6BAiUQUsTB7n9/nJ+hVtDK/dkA15cMEBf5I/ZdFL
c2VXXGByIZVSlNB+VYBZ+BEkQQpckZGXwh2rp+i+cQ5WKDrmKz7yAnF+CC72oSQrGHpuIUho4gL+
Kb+lods44350as/2g2fFzQ7tXqRAMpvBXX0XoNzG6WtSgClyNtN+nqQjxpZ6w1Wb3KFosby9R9ei
1CUWn1gp8k43mgFYeIbVPkSSUGt2tWd6TLxH81w/h95twNUFBXsCdikciMLniEG7SeHVZDjLdnQn
XDeJ9lKi9e4vUWZFnplpDOMhIAHkCaJlOZAnPFLQwtekoKX2mILBWBGr2ZUpHAi3N0oGIo1gAIge
QCkL+sAq3dYiR3W15WfRH4inqHiGYyKLf+TJSj8YwwDVn4Rgs6teHzLBFrhy6F8IwIDezSwuwmXt
m5YxsJ+DdG4obY+WnmU/KRmaJz7/+pMgAoCYCLriTZlo/C1dVAzvSAaVJEzAZ+WACY738K+fBZB6
0UCSpMj46niAcLZIdRHplQnicxqpZ7XtPJ0qWxIK/NDKh79AIZdOYcz6oE2CGUVN95jr3Spx+6Ca
9fbvV0ybGddQU9GQhufcQDcgKW9M4FbvMv2uGdSTaWImOG//A4yOHDFBryeYevma7jhJxKh0lMVr
yFwjoJlFoiUR6/Z8Fi5cGj4M1OVwC0JOGeoo3G1BipIio29ATVnXN70d+6Da3/ah4dVZ8jRIvRdF
osz31fXLQXKXRWJhgG9oTBDuxxoa0/2Y/QiDxksHZOyyjVZtoc95+4Nd+W1kjVHAQBgKwSoIVXJb
3JwKg+kNKqqWVSOoxtOkZ+B4YFtjsp66IBfESNfdhDMeIl4ktsC6gOzW5T6MArUN2hw6HX1QbtvM
Z8Yht7cF2vDN1zR9U5RzFH3YoaAyvmYl5qI0DSkNBE+8MBeiqj7OKyRb1eoQRm4xNE4dH+sB8s6d
IMO74ppQ3UOcTWa9MTyKLg0kNM2msgAUguB9rgZ3bZZi9rX83drN+fa3W4MiCAgx+YVbA5fTJZQG
Xvpe77BbdKOTMTrO2pMVjc0dq0vJacLxP3gqCLxg2gSsNMZc+rrE6wkaCwOCA1ERw8fEg2OZKEeK
EjFr3woKTohykYzBQKd6iWLb6YjdgxpioaQmZmdC00FX6zlWMg3tE8VmpPTj9jquI6qzbfPtztfy
SrPqsqq05t4N/Z9sBDGfVjpTWNVOYqWbWthILsKb789FgFYPdVOYEfBYHv+Wo8at6XAYoKiO4ZSz
UYnipRXXD977P+ZxR3zEO7PMUiyoRfsNk14UQ98UIu3oVRC8fsCuN5OK8u2gtBhtKPfChiEl+1I9
N+gONpT07+99kyxQuJUL87ZKk7mXZ4jIRq6Cj7YpT+r0M4wrQSfEmj0otsIp4n4Btzm319UJvCFT
MsITd09Zb7uhJDmRyPmu3DBfU0gK/kDFnL/6tUQbqwDCehgjVLxIfpfj9wBVVhrU5zL+kZsCf7EK
B95VS5VBogV54Mt9Nw6RLGtsvjUndjDTu0z9VaH11PiH9eG+U59vn6qVKNCEVA2CAAQ2WEXO01dy
38p1h4gjte2fEkhWVRoLXsRrDhDhmYqSD8K0q2kuHCJZIzV8LdI4e7mlXtuP31HTQAeiLrgn1/YD
ojQTpaW55M8XtGKlxBvORNtKYu4w1+hk8m4egL+9ZNfpW9yOSxTu8jC0OKd2CYOaTMt/SZNuHIJB
rR4h4ji+KtJk7lBdYVt0rWRIzpv1MWGolYNqI7EfiN13z0buk77b3/5Za18SS2wjdwPm3iuGhTZj
E80iDQk+O3hUY/Y4lK+3EVY/pAppbjgQvLH4YUYS6tQeqxkhLtP40Mm5kmz/h7TrWpJb17VfpCol
KrwqdJ6c7HlReca2cs76+rvoe46tZvM2y7619679MFUNgQRBEFhYmDQFnFNJRYJvXTSIMqU8kUi8
YcoJJmbKMKHzwxB0mha0BE4YnZNfRvltSbWHCvV09AHkm+vaXeY4mG1lDp4dzySIDBiPhAl72bg1
et9Y0NgQOUbilbWG9p5tK7pHeacdqCZc1RgIqqssuFORwsZcCJBNVdPtY0PbL3F/CrJpN8OVBU1/
SPXGu66oSCSzpkNpzEERQiRGVTmdbjiT9dkFXhYGPlCXRfwP/gzvS4KhUXhkXnRWDvM86KEEf9YV
8bY35S+FXB3KCjVZU73pZvAS5aZ/XUOe1WBorkaHS2LUNuvUonqZSGIj5DJRgNMXgI3z4qiXqLNY
RJCK44bKOG/Uf0Ig/ju3UNVMUlL2sNAApRstHdE1CbnhJkk/JxNsKrd18GSqG2FnMdfVwWJgMzrQ
RixrVQS47JLqFBLXmo5S5PdNl24CIYcPLwpCdv2/YliSqtaaQ8wDhRi5Cf2we5VQtKjLTTQvziDi
l+NtG8EwWaDDMD/tggA4JJKSqBggi8g/GDB52Ppu16PpSt0UYZhZur1uJNzzvvYtzNUXgiwOgC3s
ltFrt3HzWFpm6aTluM1IuFGX7Ou0oKkpvwOPkeBG5O0dEBCoSCBwRpKMsRmzHoogTGAzaU1SpyL6
T7vLD6gs14JIjHcnAJMGV/2/nAGMS4s7rSiXSUJ81M9fy9qOHG0WDQHm7hrB/Ag0v4BRQqPKruLk
pJ/yEdAjOmp1dtBs5JRJgqsehNlCmrgLzAU8NN76SPHAjVDi6nNRVinNy7gAzmd0naUcOlsLsxsE
m9XkYGyobWyjIWktxxjV9FbvSPSoRmp/tPomEuRpLnXGcw6eBV+CFIrFlqGJNpKxQhTgopLhj4Yz
ByBe74hTFI/XjfTy+EGQheqTDsQ6+tIZjbVhJL1mI9MftKfCeJ8w3igrdniqAlEmCGsujfJcFNV5
tY+YZVhp4EkswIoJxn3bt0uEUaIQQiSEMciBkLZWKBQuR/9z+2FLg5MSQSDEkwEsE7wi8iXorWNO
V2wNjTyFgMuA8NYzsmGXm9lGk0RJEo4YQK9xo1nIImio5p+v16wgXKgU5JuL1vwGqpGtGcB/hFX4
1zEt3h1/5LBDBDQJ6bBRQ6HAyDFEoJI2rTT5AVEE7pCrjo2e7F9EFYA1nasj2ajwtLWBVZuDwZWt
0nJsoyycrheNOeI4XgyPRKCKvB0yPYB1n4sK6wZnOLNB2ofZI7nlWyYaZ26sMvas5t2ooo2l1O4i
wpBfhj203IeXHJK4aP1gyZ2MuI2SIIZUK8ueq6Z5VSvc0jIwKnLROkTCOJbQ9q8fX46fUAAQM+jI
XQNZSMZGBi1Msn6JSzcw5c2gfWTzuF0Qa81ERJ5Pf+k8DQpD/COJtRLwcITtNEFSZ70Qy8YV6ksB
8ZfpnaDnuPNrUfng0l7giwGTQcrdNC/xziSuQPKMWrWbNt0LUgqYEKAmXqFVomFnHHOBBDrqHY4f
TpCFz4LzJsJsJ0RzyAQcNCsB8XxY+0EbvQfD+H3BaEL09LhqWdwryAhd30DRsjKnIuvKAFh5LGvU
1o45Ioy7TcaNob7FpuW30hfTENzYXIsB07NhYyjJZQzUm3pPpjYtXcUAmip6mNTZkwNnMAVxK+80
APb5HzkoJZyfwQZT9KrAgGJgH0Hm+k23FzdIXIl8ye03SxLx+F8GIgpEERsHn95lLPOIiTbkKGzg
LGvjqIIMQwv/vjCn0MGtiB1RBaBh1blCU50h0dDDf1WWKqPPGX2GaZfbTm1WheBU85RB7hgMTL+8
CVsMR0UtkzLVBPA5rBxC7oUh1a+omjnNxEZRi4JL0aLBBjp9I6dpE8BXTaQtnCogRzMn3Uaak7tI
lu7yVieHQB1PiiQdLKvZS2r5UtfLTaWGoScV8DVtdI8ako5YdjiUKqYpS4jIQlkbNtcPyK8+wItP
xVRlWnZFNMRCOMdmAIgujUpMPTU2lZLv5AgIWEP2qsF24ylC/1XgytNnuBAvUULXHv4aU0xLBRrG
0iBXhoQZWzZoqwAVyBlj5UrlEA6mEzaPqiKaK37p7qgQWwFABcl8ky2Z5Vle59UcwhHACQWtvDVU
PC2L3fXV/FUUZ1YTHMQqAXQKd8bFjLk205dEtXEspw3ZSLcfk5d/A58kWFnq1tnOn83bIwW9F8dT
etc42euT9BwdqnfTE4JML2NtKIy3M15+JlpM2LC+T+pC0VIoXE6pX/Qv5kzboLppt4Ccrml6bw6a
R6VqLIcI51tyFxuvTiodMRw7xB1hd63FBLL1xP42T507Vcoxi0QwZ845hop/xLARb9FgrHYPMXGJ
SlNm3HZR/PX6hnLuD1qcRDICjWsEc23PvZJVV0uaS9hPo3nUg9uh+KIB5Dg9Wu0XXd/1gSBW5GQj
lDN51O2vgvhuxizkOU5KzNDxyuY2nTGqyJ0Ub1wOuvRua043vkiDwGo5CVFIpQkQQgFVNtvRlQ6V
XYOaHFPpd1K3tR5kv3TVr3gPGZ7u5fthm35+v76uPAtZS2T01BBT5RVghijOyHezVh6mkNzF0pe/
l4LCHQC6wDojScfc/kZtUyq6vARL4+w33byvm9ZDE5ngLub5UBiIgmMPzDFYpam2612zx3TCdGrs
2l10mjbDHvwZrvJenvRPtMoLSp9CaYzZy4ocIEsOad0GPZ07Y4txXkfwnt9mDh7SovkEvEOm2UBS
y4i8AQNg1nBMrKhGPI9DBgp5rf2Bt+v1TbrEi8H/ryWo56tnmhXp5RwSQPOb7bsvKhjNZJRWHUPx
0hMGD7rfkD/++3odEC24cVSAafFausj7JWimHowWPkp+VshBU/0xE9kFtWL2NgCoAS1+Mh60CH3P
NQtIowbNNJZusU/urJtn47u6t2+Xg/yUeq4FpBj64kDE511fUN7ZArjQgPsFuhCui5GazlEJAAB8
Vt54RWM4oYYMhyhtdMm4h21bi6GGszL6uQjNqKkGOI27cnYGDxFh6VrPwNemW/OmPDWvxq4+2vtF
4Dp+Ufldruof/ZjTRiq00lQ59FO37xMEL3fFaYTX2mhPyP/9qE41sH8DBo8DbIvK+Zt08Pvezb7N
3uyQvRAKz7si1uvAHEdDSoxQNvA5XeuTnfkEopKj4VW++lSVXruZfNvTd/UpvkvfXJDyXd9rrnCA
wFDYhJXhBXm+CaFhlTZSnjidxrHPtnmLdu/xIY28IvjRjF4uGtTLsWigzdAwhYcjBiOyUUU2NI1u
p13larEM5CN4qUfMzLiPrdjJkhitD4ILkWPLJlpyAPEAjynacqj+KyOT5oHUyAaVblqAI6izPocQ
oaqm/nUvJG4+JHOBQaPPAqTjz+UUmlIFUSzT53cjHZZR7VCSJiI+5UvqCIgBpgN1BiwgIm7maCaR
GRo5CIpd48V6N0+dZwJVGdzbsQOE7OT23nLA2CjpxtpgGtt1S+G52TPZzHmtk2au+xqyVbf9mb82
p+xeO+a1Y8FI7QoUOhrosl/kt+ti6a8yh/VMKnNYrbSGwWSQ2ubHaXgt/3rEA11R5E1g/RhYJbMY
RRUk3CXgOKUrNX4lo0CUAk7yrLQnzOlTw+0sak7kxUpnApnbqgIhTldVVODR2HYn5WQel6PtSz9a
b/bQAScf2931JeSccWRqaAYKiS/Kn3Bum8AUkrGTYZtmOR16e9qi+ucY9k/N/MA70wkUcwsCJcHk
NO6+gXrZREVaxpuM2bdxKOoxxbMUIXy3M8PxNpd077peXIuEWgr4NbB/Ovvw03stKgn+wRAGINL1
1yzex/JNhyxG7zbDiwqKoeVexYMw/pb12wHBlSjy5Wm5/gJmM1OCsZ11oeNMBIt00MxevdNr8nld
z0ufqQL7BweNsQmoGGn0I1Y+LJdIEE5tW6HJ5UkuUIw+dKBx0u8k+aDrP67LorZwftzOZTHbBsiC
VObUP8/9N1PfgkMzmU5KfGMngs2jP3QuCCiN1d4xnqzRUgXWgb0DhZsv4f/t0O3NWHS/0cuTFUOx
IGiTBHoSYdT52s02qEAnm/plvCK7ynIVjGRQ4ru6LDfXV46n0ErSryzmapdIs8RxlCsl2N2XXa6D
f8FO/GU0Hq+L4SkEgiRABlBPR8GNWbcsVeqkR7kJkxDyO9MOP6YmvpGRekHLn+Du5EVolIKZoHpo
ot+EXTyA7PNMCyFLTapj34f3y2xsTTAhIn2xSdNuJ2v3CrrTs1p17OlWVZ4wZ/IUtgT8zB9NmgpU
5z1u19/DLnFXI8vd9viehQRv5aD4eqMcMLD6kKTRfYtCQgZAvol0BbAIkTMVf30OEUWgcQiveBVR
OetHx0Gd07EDSr5obSfH0C3FBX8T2BXdXMKj/uv1jebYE+Z4IKUNYLOCtj0moliMsJnzCmO+imXC
9JLtnH1bBoGTFslg3BcJyjSzg6jCKITCWYJtMYdeLaRI4pjsmSaMyYZ1NclKC010zNrtvkro8M68
KPGvr5dICuMlo8ruO72HLsbsFiFQc3vkH1Xr+boU/orhja6Bpgf1CMafWMqSmDDDCtOoQaqh72w0
0M62wJXwVfkthDC5+WjqR3lp6NZLN4V+l5u7ZHanXgBCuLxWYM5IYKOFHDw8wNSeu8a6MINkMrFg
Ugvaw7HbV1p96vUqc4ZMdUcl2KqjqOrAWz5aAUB3HMJkdJKdy8wSM23svKiAY8cEstk+YdrV1u6U
l+u7RPea8foWwjr0MFoUA83C1zHhIcGwvBq2YKg384Iu3uDjuoTLe5KmuRBRgbQOnD9sMREM9b3a
aHhXmFace+MQgTU+GnNfaYv3cU56+MUwF/i/yw07v5up2axuGFo07fUSd3MHdgHrNgle7ABt/o9l
cZpUARSfU3QDJg3MQijQ2kir6/RjVsJsGS3+KVor3Ci29mX0JmvETfLZNUxw5hVwR9OnHGZPgS2K
6i5XVsW4CeTaAHgA4o+t3i8IdzpbR3zcxd5gf9U1P+gPo/7ey+7fbiEEIc1Omyjh1tnbLQ4UrW9L
RKhV/2UyvgbNPuxfG/WwiEioLq3xTBB7bWFonEmyEZGB0nwBd4IzTdvrmlwG+CqSa4BMIcFm4LVL
T91qr1p9WMquMxBLTceluzeKrRS9NeGuHo+VegxbQQKRt0NrcYwdlqCp7Zse4rJqdmd5v8zNNojf
pWnXJSKsLVcWqB4A+gdyGACYc9WGBXNs4E9w5cuvnZXsdLI8lFrjS03vAK4iiHgu3RPlhqS4eAuz
IEGudS6NSF0SlvQ+HMfcMc3NaL0ElX99sy6dO5WB7isbdT2M2mVukDIZrLkcU0Tz5Q8yP9bJKZoB
hRSkDnk2h4YoPPsAhQbSglk3RanzQjOpFOXBCGKk/R+uq8F1Rrg68LL75f+YperluiqqOqncsvCM
6kUNPkP9Tkv2OSj3U1GulWcFOKO/hTHOCLndqO8zXIgWBgTH6Z6YD4RUjinvW9H7nGcCaF7A4wRw
eKRcme3pRmssSISFq2uwYzRbG5zSBNOer68eVwrm6oDFBZEk7qpzQ4uakqBKm1WuLT3MduWo9qNk
imYt8CwNgcpvIcyqWfUowdNCyILDWe7b+HNRDjImqlzXhbs5KOkjKkbK+IJTtaiq1kxjiLFScszB
0LJDVqF19HB6NzFWUg2DXHCEuBIJqpJwdzLaFpg9ikhUEDnA3RTk32kg0ZpuLe2lsfK6cntdOe4a
/hYF+Mn5Rg160bVJWcIc5l2b7mvwXNoEwatADNceVmKY42oEpO77EWKCzDeGr330WMWv1zXhLhrq
JCYKWqZ5AcO2k0hvAKKvXFV9GJJNRw6yHQCr6RoiwDdXGTgfGR1G8A5sP24ELqdRy6HM2Mabatbc
BNj9SZ8F9zd3a1Zi6N9Xt16Wj5aRUDFpD+bwBMO3/FkxnK78B1dKm0v/qw5d2JUc8PVlqpJCTkOi
vdZbr8US/sv2r0QwJxXJ47BAwQUjncNHgql09t0yCQI6/vb/0YI5M61u9zWhhtwq6SbCfKF0W4cg
q9RLZxAmDqi5nsffiFT/6MM+YEAtOra1DmF9EYG8bqQtestWIu9Gb3mdmfvDomP+QJ+A7XnYpYv9
/1tPNmowTPRQ1yHkw7326vOgb4NWlPEXWDlRz81CzcBDZVWQkTW2Z0aYMWg7pgiTK7BxtuOmNsoR
U8chRAk9u/MHa0PUgylKXXFtA/2+wNgh12MZ9O8rC9fkOYqUCVLG6jMonHr2h+wBwwFcEwTO170Q
J2cL01jJYkw9UsZ4MgfIUrfKpj/Et+Vt+YIq185cHBDNIHi473fmX7/aqVA0R2GxcEGxhLeRbrZ4
5FRwr/KzBoLM/Icp8uD0uy9MfiWCBmSrNUzCrNOsAHoZxatVfEzKt9R2B+vJGlUH2GDBKnIP2Eoa
Nc6VtCDqMiWroVAFeiqMuf9aHBvHvJG2sWdvte/XpfHN48/qMY7WHDCNb9Txmm4wG1iLey+aJpBs
OCP5KMnrdVmX9HJ4+q23irHFtJta0kYQJs+73Jfd+FV3Mansdjg0u3Rvv0iO7Q9+d5C22rZ5jD0M
Lrj+BaKNZAy0DcNBrkssbdSQHUAFw/SG+RhbRfuqVjeD+g8vjrW6jFsG/C9tQh3S1EL/wJDF2AH4
aTM3yv66Vpzc6dm6/gKerSwGjVAVAIVY1y70m+CZFJ4JJNKS7KbeK41dGeMOjXaBbAqWkypw5Vyw
wM9FmSJSgZ3DDZr0dbCTvT09k4DKRLu9nYCNLHHr5l8eJ3+Oh8b45jJY2ihMIbQfm00OMrV6dMFf
oLZfxxzDfEZBYph7FazEMQlO9GHVqUzdS9GjUQlEF01XPWaSKdBKtJSMi1GljixDDjFy+UkSt+oO
Zh8g+7iLRnfG2FvR+0GkFuNkwqyKpEmDvGC+MbvbsnxW66frZkk/+Zp1MK5lqLOqtqmIZXya5g9t
FkQ93DTW6nxdoIKtIDSSAQKsqXtdZulRsROnUqIH8Gf6s0GOcXFXZehFzA3RibsEUJ6fOMaRNJZa
y0kM0Zjb+qrl/SnJwiNGfh8yPT40tuwuGINTKoZPJllwP/B9GKJ8E88jSnN2fj0U4O7otQ6XUSLp
biZ/ykm0jfJloyyBlzfJDehEBDkhrq0ggECrEh7NoAw5l6ihFXHKEnriyOgb9egXig72MxEcn3sV
rcQwB1vvrcZOZqxpFw+b3LLcZozvhlj1cu1HZItocjgFMGzhqvLKaGXg5RfrOTKuwbsUOXRshbGv
b5pdCLacPW6gQzI5ytdkL6rYc/dvJZdR02g6bQDjBMK+DpPr89S1+22HcQPy4qjlWzoIfDR/Vf8U
mBn/pZNkaVUJBeagfJWA57Xe2tJb2o0mult54SzNyIMFwDBBQcFc7sRoSb8AfOVivMR+kuwjDv9D
0hg3QxSJTIXnLdeymOOHqQlFKRc4A5OabqPQG8uHftkhq+PbkoMptuAAtv5hHdci6Set7lg9D6s6
i6Fem/3MraPU/5y6F5DluhHGrV13nDwLoY9rDAEBMhUVwnNRTT90UwZ+LXdJN2YAzot31ToFc7lR
Vc8KhZR8PF+2FscYZF6aWtW3EFcjIjL1fRapjmQ9WEAZLfbJKv0q/9EbhkBJrrmslGTtMso6s9Lo
FgLRNG2HEq8DAFYMESUkz3mttWMuVq1ED3eHPJZbju+p7MrRfSqi8OZddDQ/jxl8KBtezH5HkagP
jRr+sbTK26EKHhEvCC4ckQjmLi1KqbLKrkF4UAUnVHb8uhU9FLkLRTtRQf5MOWQYA0dSqY4LC45C
Q9uyEn1t5clJRKyr3IP7W8hFZxISYbHVTnB+5jy/L91zbEf7GAnf6aOVnpJYebBA3nn9NHGXDoBQ
FHVNG60sTKRTAFJhBS12J53fG/te/3sWCxTTVr/PbM0kF/Mg0QAxNoydZcd3UQrEQFhKfjD/S+4D
rLsWMArAImoas0dGNMQjeFCwR6CycEJTyp247w51JKqf8Y3htyCdSY325pSpKYEgucKTonr7335h
gUvluoA/2rBxhYy4yYzx0gUCH4wAmWOBd6d/iSPBM4wDrMQOgRQb2wRgDegczv0pKt6qNQCO7M4P
4PsIHrzpszyAaj/Y5PviLdxOh2I7e+k+cLKDCAHM9eUr2YxzLaS2my0NOs60mybMIjfKYzSWTbG7
2JgmlWa7Ea+l6ybPufPBZojuaFD8A5Z/gSMqSBKhvw2I6wyz6D19AHWX05SeZL9eF8R7eQLBDgIg
wG8pRwZzuFIwgRm5YQMJSHpfn/OtlC2bIEUje7PsOv0HQAG3BAm0ZDZOCRGhHHh6Ai4FrDGllcD/
zzfWWOSxGBNghvS+xgTwTC18ZUxtp0/LzsUhKjw5AmXkdZ05/gQNaegOAAIB3Ygs+FEt+mIOFBTH
sgAzeezlY5xBvXBdBgdIiqETGs1K/xpuxKbZh4W0Rt6jUmXM+n0+AJYFad3RUqziIM0znteTdI+8
lHlUEH+46pJ8A7sGAFzGkDpxiOFZyd8T+NFPApgd7EAgR2AL0dWsyvmkQe+BfJL6KQ1TD4OesOqz
Exi2wGlz/M+ZMMap9igDy5UBYVM4AbokkdlVjYY4UjR/XF9qzo0ESaik4mWDxwd7VooayQq7RVzX
zEOKCYwI/7M4ljxllvb1HJNNk9mKA8K4H91UPl+XzdMSXE4YuIDqGmIHxjEVUWB1gKzDAZrRvgjB
DVQgAdeL+nNFYlTmmCjFvJQmVARat1FzR+9DZxQ1anKc+dk60mOzio+7Yu7B6YhKobQYLnqBTdWr
Os3XS//6mvHO/Hq/qLIrOXOCRGWLkdFuOLe3JqLGGtOvqsaVwGs+imbc8oyDgBKY0rWhu4l1b1G3
NGo2Qam+bQe31lSQgMrG9FoW6H+T9eJ7nGECSNkMyYvc9Lng3c1bUqAZLbTfoaka7NznqnYT6Mz7
SQIcdKkaJ1ma7p50be3FpGjdZZl6gTze0oJAgVAKMAwRYAkNwF0whHoKbWuQUQz9q90e+mCnhDdx
JzjevNQNOlB/i2IZDZYy10msw7/pEwkchQzuXEZfSGe4qRq8pX2zB+z1c67U/SyLHqq/CvBMYkpZ
Hzvm6bGk9hKG9OlB7vLb7K7b2E7s3xcbUJIumLlIyxTtx3ADAi0iYpflhANnoplTUgxGbcS0eEbm
e0V11eGhax/V9JQjIS4aECySxZhPNtTKMrWQFU7jqegNp8H0aX1o/SGJ7pPBxgzWQbCvPJHrbWUd
WkuQYEduEWiy5H5QwJhClDupbNx0QP/hYprOQKT76w6Bd0romCuwgSnIUbGvZSuprWqkcIse/xqy
KwUvSpx6s2jsMFe3lRzGi6KK3w6JBjlWMHo3hVcW6Hev76V0Y6kCH8cVhVsBKHAw5gJIf37wTalP
e43AYZcgvg4xnhMErHXndY2yI/rRErUicsXRuBhriJuQBcsFpMrJrxJhL4fxrl4MBSx5QHvNeTnf
2rmteFkc3FTZ+Pe0DuiCR9MDeIjxZr1Aymg1OiDjGcFxld9RRkcM6JPr7XXz4Cq3kkH/vrovkrTQ
AnmEjCkxP7ohPQZx7OJF+IQAeo8mRUeTRET8PJEm5q6Bfxc83BccRUM+1tZC0cqj8ixJrh1+NZd9
Oz7nKBcKk0W8K2otjPEoZa8GkYlUNOq5iRsN3/UEM8R+zY/+liGvGYzHmPw1shyjo5ElANoEeUU0
rJ0vaRXFg5xQkZKybCalOyxdvOlHY3N95zi9zJCj0sY+GQsJqvlzOQsa0tqaBoHq2DuG9hTGKLqC
nQ7tEJ4afqLEhcyUhDGYuagXj7eoGAJAgaM4DoTtzU3kBE0nFc66jGqoZMV+Hr/I5mtvHELzsdBi
QGsEoSDPi/2ixUPjHx2vQ79oZaZgKgiTVsKaKpH61IPsos9VP0KTYVOIuJK4l+9KFovgsKYI0KcU
66qn3yPMcMgxC8cFQO+lCWM/Lsq92k21I1f2nSWHr9c3lRdjUKJsQCRB535RrUcRbWh7GRe/nYHr
Ini0EVIBLOfYUugWlQDdIxLGnI1lQZdmokDYoH3a4VbtMi9L3uran9DOeF0v+lNsTLHWi7lsm6UF
qQvFZA7Kq5p9A4fRP/w+yvRAAqNRDL1B5/YRyl1oVTZ+v7XzJyUaPtRc8v5FhA0YEYawgYSbEVHJ
jWaXKNqBg97LwLgtV5EgPOBQ3+BEY87Mf0SwhJNFJedyliJ4N+/K2K1O0z7dzvf1F31jPBnOt+on
poX7pd/61lYaHW1/XUG6Bxd7BEgxHa5tgn2H9SdBN4wJcsGuKXcuKZy5xeQKUdcgz/lT3PJ/hTBh
AnjMNauhZRDNfqnNfZ556mKhKVlz8+ku/7yuEdfqVsKYSBZUmnNNCghTJ8lRwOmni4JI7pqBRBqQ
aXA8XfQ+o9ASm2qD7OYcAn8Huh9MbstelKQV2DdfDggX4BRAJ83uDYYr4rBSlJxlReNWxgvHT9F4
4SlKK8qOcXfIxsAFOFoEjewzR5KTFNPp4P5sufE745Bg7lX3g1SpIxfPWvD491tE6b7Q7gDAxwW3
kL1gREVhwuSr+a1DklMSJcF4K/dHANogzz3DXC9WnlkQYIzfTChRm4dIdGWIZDAnJ0KVuy0SyJiN
jZ08aOQWgfb1deJdgGs1mHNTyb2MKhREjMMpSkB8u696TziATaQIc2AIpgipvQYpjdZu8jrdzED2
5V3jX1eGd/GsXpjsy92UVLsbqROgM9AtJ7JfUoCLU+OzsH9el8RV6E8KyaTLuoobErufEVpDUoVp
QgYmQeTGNmsFAR83HbnWh+q7klKjOXKuRizbEC8PxJKcsca1HSmeoacvg9J5kd1h42bUfsEKtHSD
U5TxJsuS26aeRB8jWlwmos/krC10+nzvD9Kd/TQ/YIYzptg6iunYW3kf7Gav8JMX6000254bOK2X
gbkhZ5206pxgsSfLfh3Roxsv5SYD4alZRodJ1x04ry34Ibwo/wcI4lnigDnlEd64vU7BomF8M00f
NQgTRx8EbDMoTpSn6zb1f+hpIe8F/luMkGL0bOqunGuKd0QHV7DPZi3fIGf4xczDfVJPCNaynrgp
SZ5K2z7I9Vxtrn8Ax0Pj8YTXE+5o9KixD9LBCiKtBM7KDcsIp/NzLC1Yl0vGrT4cEpFz46kLcboB
2AJS+qhlnFt3Vo+JbSRIH1iRdKsriItJh5xX7HaYbpaChnKODH+WW0ees911TTnH90w0c3wzvena
JoOmuXKTVH5WvxaBQATnuEAE0LEazTCjKelcu8KogniiAJCkfkh6T9L9xN4Ew7HTBHgsri6Y2ove
GmQrMUb4XNAwpwqJTSzjYOzU+RCVr8n4fH25uLqsRNB4aOWHMskI0yCGiCL2k/6mBiUo+HKXaWeL
Bi7QhWdiRTT2/VGGWbWlGe0prbAxIF7P48NcvU8hWis+rutDD9KFFLRY0VZwjG5lX9JZLg2tmi64
9DJHGRzbLb5pfn9SMTD3uiDeWxocZHi1g5MXzbm/eJNWK5eiOJ2VEbXtm/kQPs63MQgHpX24zyGt
F1VcOXHpWtoFIBVz4OVIklEjO0Xb5FSdok18Y53kTbhdtmTbCMeLcgWibd+mcyyBPmI8lpkWTbSY
UM/GBNUB9cduFBwjnnVjg/4j4QK5kKqxPSk9JMjS/YC52O0+D7x/2aSVDCbMsjBdZAwGyJgfFm++
zcAH8r3x503wFr1Lm39476ngvQOBEpwfZRw6P0xg+1OHhZamw1yeAJIENz/C8Ny5rhTvIK2ksJl+
s+o1uRrxgOj1L53u5uqxSN66ZXtdCu/GWEthVk4P8l6KYuiS2OBQx5Sq6ZglGyl5s7XbYnm4Loxn
CpSlA5luOsqAPUtWD5oMUBcBRT43KnJuRuuMSxX5JhpaBavHE2XBnBU6phhMeIzDqzRlweAxuKEy
3aG8OyfvvQh5zNsgy6ZdY+im19Bwe24G1TQOelsMwK9E3xvNs4pN3KLHWETWwoMKgC7otxzWEEL0
D6sjYG3gCvSVTehjyhKSavck8DNfOlUi2A935VbiGIuo0jgnDcgrXbkFFL4C6SqFiQtOrEgI82ix
O3tQ44beR+NTPe6y9jEJ939vbOtlY25VqcxCKwbK2VUIFMDsNTVCn77AzHjuE6EeoF8waOCKmcWS
ejzsEfXRcvvotUt3nGURdIl3QlFkR/rKBAs9/Oi5mRErGnIVTOJuhGE7VTC55VxuVWRuk9J+0KMP
S8sFK8cLFkAZTfuewEaBQQ7nEjs89MaQphTqCUz3Q+2o0iPJQofMkhMTAeGGSBhjCbUGaFum0Bdf
4ZdgFJynQ7skm1nB2J3NdYugK8UGDWu9GIugUEArpR2yw3Qrg24bc3+dIPHz3GuDDp0t9xKenNdF
cu18tZSMG2rGdJiHDu8/4G4PaWF/6cC9oemRCPfCMxLYCIpQmFYGaDtjJMOCp3go4bKYgI1W09fa
fLUBNTf3SrwLIsFDkr+Ov4Wxyciyy+fSVCGsCqPdmBXo1e93mM27j/XCkczlh2pMvWNJsqi7kOtx
/2jJMphEcjIaCe1gKYnl9PXLFKrOEt9gbIxg2y7HzYPYdrWeKmOVfQCnO1AVR7X6Fil648gtwV0y
n8xq8nNZ8xI5upusr7IReKX1gpBtm7Sq0xnjnVo9h5OOkmrsyBiJ+w8GRYcagFUYebgLUKYmZVpl
4mxORrhrW8QFcfezXhpBWMA9lagz/BrnQgf8nrsApQXQXpNwUxvycxs8ddpdU2yX7+H89g/qqAh5
FUrrf8HIMNr1INUL/Gea6O6M9IdtonNdBFXiarMKBhht6qzNo1qHFNlIH/AtboopuAE4z/KsPHSK
KPbg39greYz1LOWywJXhdkMSR3Ua+fsSvZdT7sq9vkHV82ZR5udAfjHbxjUy0XQj7iFZCWe8XDpJ
Q5aGuPdUOTta5CmXg6c0WjYmVvbvNw8jXPD2x1GRwQ5ybiRhnvaBVkJSWZ8wraypT5FoZhk3xQBA
JiyRUk6D0PhcRlyh7GFOMm4/67Ofn8PIdDDFDB3atz0MZkocNXmywLd5XTPetb6WSg1q9ejDA3e2
MaARHg5jtzrZNdAdcV0CZ5egEFJEgIdjdjoLkKoBX8Am4YDpk/qSanh8xVr40U8EcKVOhGPj2D8A
l7qCYoSCdwt7oY+zsRhdC/uXlO/gQfCMOd1LxexZpHW05PO6Zpwr70wYY/zmFCpqNEJYnh36qcEl
5IyjoD7JXb2VQoyNY6jjoikDUjMLQF6L+qJmjyl62SPp+3VdODfdmS7M9T22ktxW+NeN1ekFVAEb
swPeyK69xrJv5l57wUAl30hE5idaQvr3lfkZi2oPI+2wklDkNQAoyUvQue+v68ax8TPdmJNlWX2o
VA10C0GDklu1M3YiXJxID+YY9QBsTVkIPZJJO6I3B91FNhTJBH6IE/ycaUL/vlquCPM3S4wehzWY
W6M7Wd1malR6nhzS5W4psAn+uoGtFvTQiI/ZZ1+XKzmxWzh30NV6WnusY1HO6VfnPROoQqHfItgX
X1ZJmKosQQTZaDu0sfq6OznFUXq5le/+h7TvWnIcV6L8IkbQgsQrSMqVyvt+YbQFvfdfv4e1u7cl
iCHE7RsT81QzSiaQSCTSnDN88iP6ll/Qf3NbbgM/qVnyI/uTyD5i7RI7+wjh0rSa2llGQJAZClk3
MKodR8sF5pQN6hUgEnSai9IskYldd1V/VRe8R0h7pdUKSE0rizXGY5Z9luOxD0fGR4kTkWykLTgR
Y4ySplrSrgSEW8O0dRTZ033dffxVZvmCE8MsFEA6NHSRgJeGM7CR+0O8zZKFEA20L9tBxpQiWz3B
cUQoY45zBoEgusBU6zw/REPidpE3GN+ue4/1o/1XNcF7DDnN6kyFJJC+TB2yehrLNVk2dKnNXDsH
gv+ozLxpuwgBhjqhO9oj0Xudf2sxQ9ur3/LYm3TWy1DjZEYh+BKMaWKCwYRehvbWBd+kqUrZugkx
k1b14DUa8fstDb8r07AD1uN7W1qb69uzFjednl5HKHu1IIzr58W4S25iKHEDlLiGA4UXYN7hLcm9
XD9YMki/tWrnmVDBZUQ1GbOOwBHD0J195Ksl03b5TbSH/zB1t7pXXuBD8ta7ruxqNACocqDnW2j2
vsxhI/IJdIh1Bu5Fmbo3kKiwlZ82hoauS1q1jv9Iushl11qkZl0HSVONicu6YGXzL+fqRIKwhIVt
d5263GU1MNft/idIV7kMzW31vjyRIfpYp2ri2oBtWOknoc8zv0NrwpgCN99AB7lkyVZd0kJYZGPK
waJijVBTBrvC6DvOsP5oaKjWON7YHLvovlS21zdn9WidSBJckkrjrkvMxVs0T6rlWapPS5lHWjeA
v9oIHsngelTMA7QZFARMva8YrZ/rvla2rNLcoh7A3AhmELRbviXZZ9G7Qyc52bIvEBwUAFwRW7fQ
sil+EeMn5l6ur+LqnXWyioKDmlM6B9m4aJi/8eGJaiD0ewg6HFwva8AeV8pGGiQGQgVPZc15YObg
SHc5gCxt1Q1md+DATQzdXlaKkokSDhcZan3utMUWkThSlv36iKaPPjlYMpxqmSThiBmYoxvsZpE0
KGiUvomU0NUaRsafo6y5YtX7Ae4f/dJAEEYC8DzIqOYJEOBLeUB13pUWdHbkR2s9NLJ28NXTdSJG
PF16lDZ8ydTM9ndMrfXDkQSSvOKqaZ+IEA5X6/RaZy8vx8F5Dts/k7m/btoyFYSjY8UVAXA7VkrP
QSCVcE/ttkbw538TIpyfyaycoV/WSe8JiD8zgHJsDf7xPwkRb/esruMWeQK8S3EPxbo/KxazIxmG
pWS9xLRB3Rux2SxpLM1+Dc1vEd+mMgC+r0TqRYj3d88d4aCAs7JKk0UTW2N0B4BZ6/6b/gBepwft
rvLid4CZemnLTK85vvIWBM+sulEkLnX1sJ58g/AQqBx0IDtLzAfwDdfq36K+cuvimERHDZPG13du
1b2eyFrOwMmTQIn0MLEryOLl9wAspnOVvqmx4XWD6reUelWVbSySfV6XKl1mwUmEQZFruB4Rdm60
o4ZBYzZvwM31J3PjwSP7eVscg5vaz9/UzSP/0RzerstfjThOtBacR9tqJJ2XNzMfvpnlqwIyiL4m
m1TTUGAiDsuTJJIs9PKT1wxLcCZF2AeDswQ5bQkCpZDRwAc2IVNkk1uyQyI4FZvktTYuqunT3gEx
5fAupXSRiRBcSlvPpoo7H/ZJN/b4lKc/pKMNXyAzV5ZLvIUnAAEWdIYa8bFxi632FDG0yT0gCK1n
j99a21xzy3d9EzzF7+RdZcNOv+tc6r0a28zLZFkAicZi+aHKHWXq+NfmvaTdA22ezEhy2ayLwMTI
UubE20GwjzY1hkpdTsQ0dyyMd0nwignf62a/7lj+yhBsoyN6MGoOZETp9BplLYtGc5OMASvL4jM3
ZX0pq6cMDSmAcwTMP/JT576lqsGMlxkIOmyMMQElk9Fu09eRV5WHMN6rshr+eoYIhW8T7dkY+hLH
jDKSN9mYTcj0PjVv6NCGiURHDPZZLHsw7xpZUW71RJ+IE66KOsD86WRDvUj9NKeDU+3Dws2c/fU9
W4O3Ao/YX62E2wB4GLkzFNBK2TmPk6/eRgej8NL38lvNtH28jQ/Jg+UG/nWxq+Z4IlW4F6wkRZdJ
DqmtcUQ/ozq+h4pEs8VNXBxxTA1qKAAAPF58iQ11qpOMo6iRYjxZ3WmJ3wAjWB+9hm9Ne2Rz8v4P
Op0IFLx+3elKYijQKXUm/UgQErtBZ6EZR51kYF2ry3ciSjjNs1Mm8TijH7CjyeOch27E7Zt0lMx5
r1rgiRThPOs4ug3vIIWkW8cA/8JDpt5ZskGYNTRYNPD+3SjR3xMw0Ix0aW6cuYeJ9VStGQnvqtIf
izdQQzrRDcbqouCmb56mGLBDG/pPb2l7mcEEJtmCjX3uSgYTwNgDWQpgqEwZ49GavhGZd1y1xxMZ
wmoaaFUwLdQglvd6aHhZ9sNuv7ezrwW/KtOvZJAEq5t3Ik5Y1UbhrVoHUMk0P6zpp6a/EHojTbyt
vmHAzQf0MRMlNxE12JlSq8iXvWum0e2rH2EgscFVSz8RIKzaYIZmVNoQULfbJDsA4k9Karh2jyA9
BMzj5epCZf5884E+oIQOh6M1piJ/KsP2QC3048xdbB1ajNHdcRWkRbrZZLvrDmNti4CV4qBHENge
1gVCzJiPFs1HOAzyZNuP6EIc9ZtElkFZW0ED3CAG4FjQzyv2yoCFUimr0FiOl+4FwNzj1gx6eGN7
XZkVS0CfI4azUchB2kssLzRgBlAix0pdFdPvgE8LVAZcz38ghjmTItwbPa3ssSOQAqSXh7IEdnmV
bkC/89ygVENQq7mu1MragVTQABzUgtoGOohz0wDCcmo6o526dhf6Rd38NNrRJYoqKc2sijGQaDcW
dJcLFiYbJAfAzHFSt4/Lj7zH2IxWP1ApvtXaFoH5EUONMDbY3PIZJ48xOyKZZYZK6gZObvlOlcRP
Kgk/5oTHfmR0xywo75KYvBdo9mX9TG4DnhlMbeeKjUFF90ljyXDeFscqXNLLcK+Bb7Itgtnh80/K
rFKL5irMMHkbsgEUG8l8Z7Wulhwy+nJ9L1dOG5DQ0ICwICWqIL04F5VjED1skjhzMSGDIYqOB26Q
447WpiTATd0orawetrbe6Mb9v7QYoIoTXLAWZEptaE3mdv3YMzUmzbYti0YyTrEGU0IsDErj6AFJ
ABt7rpg6N0FdTCj9luFWVw997Yf0NlfcrNry1EPCYVurB1LWrDF/Bo4fmp9hvQ+6h0iGFbwGoHb2
JcISJzGPeDx2mZu8NctDqv5ReRVIYX932wQZyH14tB5C3/G7HbmTgSuuWZJuoUMMPZwgyhPxmfpe
B+7GYklLZ/9Ai5nlLdGYjfeqC+7TkC3Lf92iVkUuWI5A/cHJ/XownJyncLR5lWtZ5o7jhnYHMHXj
32+TpbulbKxrrcBFvnAj/58s4TVgRqSPiQlZEyD5s3CX9zFrIled79rZM4zHCQhHteJfV1BfOzOn
UgX/RwIeF82YAjEpSxbsvdGOb3WtaL4FgTPdOm1k3GsBsX4Hw+iUG952Tc5SogZ7rmr94zClOYqy
ugYubWVU91Tr695t6gbdF6XRabmbKlT7GTac+EPEcUW1mLAaWaob5S5IIv4a5uaUepXSYi4k6C1J
8WlNO1jMgpBsW5gfEx6QVoWuGsuBuSrx0ja9A9V2xN/oLBGzWL3o48A9DRw5C0gRwGc6P590SKtJ
A7Y6qNS1bT1qG6cJ/SkwJJu1aiIgrsIknA5OHDyIz+Vwi/TNUONOHCaAJvjZEFp/lL7uEjYFehxs
aNQFPhAu26cULtB2+xxzLIwnWSirUH61c4kqGypuTfRTA/hDbBqZp7i3jA7UIsYG4NPBXvOAvcdG
/6fmcTT1d4/cNw72xJSU6Q6LD/EeHOt+tgOm2n68mfx827HOf9aP1XPu/sNcN2bH//NxYruJoRWD
oiy8J7MFsnHjuaN7fGRobgf7Nu8l/d5rm38qTLCxgcNhKctKAEBE19mg1OpvDbgvT50SpZ/Xj+vF
fYO+RATh8IGgrMKgmGBoGggLoowXMADVeLen5rFB5PLfi9AtDW2QKmCHkAg5tzF1HLqRJhPirrIj
LoB5WlfhjSTqWiusn+2Q4OzKbLZJtuwQeaxDX7vRfcfr0dfBMNawye8CX/X+XNdLtk2Co5siJSmq
ZDFY/tSa+1LbBolk6dZALc60Eu5p0ypI2QyQYT9/RP68773kG8aC7o+a+zDvHgKWhcw8RhvD55vr
2kkXVHAN1kzrptIhuvtjv8wf/f0PYJZvgfJ9eMi2o5uUkh1cX85l7gmDdnCsgtXrpYHx6A6XcWr9
GfMHvbuRkjqvikDaQMXwMXCNvqKik8u3o0UcDTWCWdWatsmgMnRLoFwray9eG4gEchGlwFRZpmMd
wTL0tEv07ssyooJNk/mD5z+zLj3qDVzUlP6qNdvVzNi1smQ3gzeVJ9GDZPcWERfe9CRIFnYvSdVW
q43FOMFM54M99V2lyrCxKGadqzRWtoFlPqu1kzJVjW5GK1I+7Th9yrSO+ICnVCSGvHZtAt8TS4Jb
jeBlJPgAJx8SYwmkY+N3q/kDGg+reUdknRQyMYITCLq4GrQSYpLiLoi9MrjtYuyADKRqfYPBDI5G
JIIwTryeuyFNoqZKMpcndrzpQaYT0/gYT9ML7d7DPL2t086t1Oi9I8omT+e9pX9INnglA0GMk09Y
/n5iy5oWhzwz8Qk298IXp2RxyNI/k1/597rC3gePP2sTa/Z03w8sltxQa1HsQhq6gMjZDkb7zoX3
vMl600Jk2Zog0nuDsbGx2NbRr0zWxryq5okkwQEaOrjgyiWGrVvLo8lHGHYsGVUWIvkVdcO+DAZJ
1ePiRgQsPp58oEMFcxsG1gTdFD71tbHEr8iMjCxLxsmrO/MfyjdIrcDXoV8fyLAXB2KKzFZVc6wg
SrjJ64jagDp7EhtZaQ4EU6i6jOg7QDsQJ2EwNWKblYLoTuXALz2M01vnbOr56AB+HQR+mu3ZMkia
tbGgM5nLET2xSx4FoKikkKmDsbZIPA2upvzeG3dGsKl0byb3YeVO8ETKR6W7KdDXCtVrsz0p9rSQ
5WJW709A8Sz4u3jHA6P9/Gto3izZ2yW+LW44ZZb5OxgfQf2kBGzQn0kAUE5fAxFpfW8lN6hhBABU
qQ5d55fDZxr5RSy5VdcclIlhEEJBb0iBCSx8z1ggj5Li+WCpv+fmoyQ2wLsdQCtJpy5XJWG218Q4
pEEu8H9tGvCwJpDU+KlX7MwtwocN0BaPPVpCd9bmY2Daxr6PGL1TWLPtAKvCCvcz9AEm5TpsvNH8
ZJ/fOeC/YLv2Y0KQ0b/N24A9ll5wG/pv12117Wq2YKkmNVGVuwgSu6RpRsscEL7hzQfLmaMHRwYD
tC4DGGeagXcxXjzni99ETtFhjjtz88na2VZ1axfaTtEaiXNcSdoT+JAlsYIcKpzJuZghSQueUuRW
hianEZsHTb3vgSV+qNUq84y6VR/7Tu8O2dSqxJ2yMH+/vpbrrzrbho4YOoKRCVaGi1apkSbDI3UH
ApqOjT9G4ln1BnP+OTMkocbaqoIwGIRBQDMGR4Vw52px29lB0uNpNGyo8S3PmKrIpnPWboFTGcKS
JuiirsJ5OTbcm22W6Ds9BQx5sQE+DpFNfax1gqA08Vcj4c5B4TgPYw6NohovTIirGMBlPz+KbcY4
YBOKrQ3i2NRFRvk4uwfr17ST0a6tXUI2YEsBBQmIJWQ5z22oA/A8coT4hHrGYej0mMVdLDGT1Y07
kbF4kFNPnSkjLnHICBwMR4LyXNvrTfjDzhpZ0utCkrPAgsAgVVR9cO6EBQ1VxSR91OfuHNjbSOOu
bmde0syb63Z/IQanDggxMHg0+Rn451whEFdHM+lw8JRqz/tPNdhmMre6ZoinIoSoqyqNCUlyiKjw
8FKC40z8CM0fvYr5HQc0CP4/aHSSphU8llElRuPUi7hed82M3oaj5U/R/HRdzKpWJ2KEI9xVaD9u
KxwvQP2Dwcmua5Yr76R5ocq+lM4rLr8mPk1Oc8/CYdZ5pM/mAGnINLTpx8xtFmaviJ3D8r11/KJQ
mfNbrfbgd2DX9VwMQJR8eqoEA0HN2FZ4jksmfWmKO9Lej/OtGt9Hz9fFrC3nqRjBSDJnqDASBwWD
5Jk3JksLtzE98FvP5hZRs0SptesG4AfGgvNjAdxVOMZmP+Y67zE6W39kKHyHIPWMD8HTxNk/NGAA
HFRF8lNHXAH82vPzVVstAX0oJKnWjRNvU/2R/APS/6mIr5vtxCfpk1FXQ7Xs0PA+D7/0xtNqN5ON
bq9617+KXKQaIj0xugGKtGrh6l3DgHR23QTWXBHmYIB/QxbykgvCsqREbcHSEGoYRwsQERlGc2TV
07WN/yqeqkhGI2cqnCM6wtE26FdBHR0FhO0MCIUMryO95Gwst22eePEg8UerkcWpTMGTkzzRCJLG
cLEctLv5seU14C9u1GwzTG7D70D9gAb/62u5cmqX+wMzwIYK3nYx5a60PK4xwIgXBUbE+gXPN/sd
T2jGqX8YMkCzr4qe4CIgDG96XCEWAM0EGwfnAu+iOkDNxDXd/nkwWZaxCYMMb9FNuzc22WF28yea
MkDVVQ90T7ddzqhHWOybjSt7Z68l4U4/hwid/6QIgD6lQPf86GyJm79wP7kNdky5DW+MQ/SsPl1f
a6lA4cbhAyDTixj6R4RhPok5Hn9sdzZEjW+Bm+7L7S+JxMVMr6w40c+9yjxkgdEnkDigD5wpLHHH
Q7x5mJHtz0H2nEhO5tqT8GxJhWMTdsOAaXjIA+j90TjOvUtZwgqW35uu+r244+yd1N4dthiD9A3c
qSRKkS6xcIbysC5IU3x9QHPb6BvYGNn85Id3lDUCG7VzBgoeyVTOil0DnQ25KiDxU7gk8Ulg8bTL
7R64IJ2F7kAgchCnZ1Pi9zbZtNYvB8jug/VRImVEeYj36AYJe5bQP0Y832bIYnbNzhyP1H5u1T1x
nniX+0qdejaQTmWzV5fnfflU6gCkxUbwK/pONaJTOWf41LTxo+FJyz6RvuhVvNLH39dtb1npM9MD
MQ8BexsibBUIjWISpqHgk2lCkrpdUeAtMZstS9K5lDjNi7tgkUKtpXiEm/PCfwHjqyR5hE4NQHvN
h6ZoXkeqg9U+J6//vTq2TnTQ7BlophHTzr3RBqAfQdFQDfn3DBndWefudREXoQ10WRCUUbhGw44m
tgTnrWKkyPuhNFV+TsZzO4MKC2UBzlkevVnkH1YOSX+kSzBIrtsiGJqRl1MyWzUqR1H9Zmn86IT1
G+UyKPclQjo3A7zTl1IrWqogSkQUTJpRmRM7a90x3cSKlwcPSeMNVHIEZVIEz+pYoxmOad4iZ7yz
pj8tfYhzj9NZclvKxAju1CntfNK0tHXBwNLu1Sb6qfR59Q5M/t8aGmYkOySTJjjTLG0dCt/dItT9
QyafRi+kOaSyWtTlOcUGIV5DCIBWFTyKz68Iy24cGk5x66Y8BO1TSbhnTpHM2lZ1OZGy/P0k9oxG
ihG7NGkBIud4Weds9YW+QFmqNJv/9hQt+iDEIDBtUEEI75AizSJgc0ASUpNIM7tK5wbZ9xamQe8B
NSi58S7P7Lk04Tkym10IwHJYxFi3N0bQN6wqm4iVvdZu0KYyMTIAhymjVJa1WV/Qv2oKsRQmTW2D
cqhZT89lpoFOkrJ8xrvBkHili0gYfBpoz6J4+oO3EsB85ztn2n3X5hGOVu4EjLQ23pARm3TFT3Cf
odfJyxzqDoYMYHdtYdE5sdDWfXlFwfiryOSJVsP42xFUNkBHe+banmc/wnICH5ItUfIy9v7S8q84
IW4AL5jeqz3EAXbHT6w7GyN6hboLjAdreI2iTda5iPn/e0s9VVE4eX2J6kWaQiZvv/h78xqRLxDa
ua/aj47sXXY5LvGlIhr70FmrEXjk840cR6DZOhYIFmn0aqmoXW4bZZ/knMXGUdNx66AhxPFsXDfX
1bzsQhMEi2d/qAKilBDcB/lRrb/FzveifK2UxgXpJPrhcD4MZT+1APUg5ZYiQCysbttnxrYJMUSC
KZKgjD01NzYEfSHXP25RWrye0F7+n0URrLutGp4bCqwbwMFMD55y8hGPEhkXMdeiv6YtjWIWUo5i
naSuaxLUE2QAnLNmE8X0VBMOPetJ2vlTl9/h+Skr7V2WigShgmPqM3tWR45p6ckuXuNx2Nph55X5
wKIIfNToG+1RdourzxIV6tj6YyTzram9pirGhe3ey63JM435WAf59vqCr5vhyWoIjkslvBsRcLau
AXCmRnnXu13fb9PpJ4jlWD74vLy1s0Pf7a/LXd1o9HyClQs9UChbnVt/DvzzMMacPEC78p1ltzvd
AYBdXsrUuygLfq072h/g3UGzZAl+CzNsGcqfONR9PblBn6Kpqfdb5LQtEBZopv5ihoXX28njNIcS
2Ws3+QLN9/9FCz7MHNBNTxcf1pH+EFXV3rBkl8H6Kv4VIfiQfNCTrkywebQdgXJkwoWAzMnU/sll
nKgiuIyB5KoeT1ClQgrES3aoof2JdmihPda7fJc77oP+7DA6MDwvdtPTv5jKXyUFUynzlg8pWpHd
KMFwEo39lDT+MGWSmHX1Yj3RUTihdtB0drNcrE60t+aNUzxRXD3JEVjvtbrrksf/TSvx3LXUQFcy
ljTVvGa4JeRIxl/XRUgMUEyoxHEw0HIJj5XiZTTupUHk6u/jOYlaJpoz4EvPz7DRmAhWATXqpvl9
Wz9XdHf9+1djDhNdJ0i/AhpPDHVI1hd22sBHtGpyHBLCDC1+tsoXYpa7mqQ3/dj8uC5xMaWL6+dE
omADVUbUiuqQSCYU6d1JeaiUnVX8ClqJsa0e3BNBwu4PVOUJhgoBM+vcd4ASNTsMg8r6BFe1wXsf
gMQoNF907iTDrMSmUcEBDbjesnTcg3ihYKH6oU6V286qZL/WYmA0gC1tTyh+ASP/3B7MrgiCIqsX
pXaN+e6A1oRuWhmjwKpVAAASoS9YgDQRZlJBNok7BEvHSerVLRp+0gp3d+NqfId8E1OKzT8YxV+B
4ix02BZoGx0gsCq2jn5Xg+yo+K06LxqR3Imr+3UiSHg1c8Wp+FgtmgFNhrTeBCy35IeuuXSW9P18
cUiIho68L7oPUKVE/kSwv8yeOJ/CFiFfzkIX4w8H4o4bMrFoF7GeJXvrdtjcxYfPh8Cjbvfx3Nx0
XnpjbatNzrDkLvLvkiNxWYrGVX3yTaaQ/y3Voa4N0oCS9/5D8fnB2LU3xWP6DmC7m/kufo/2s/+Y
qMx6qG44eEkRnEsiw8t05fIJy5gNSBLBrSfySCR1CYgO2jXuhLzgwdiOXuiBcKh3Wx+jNw8G07eh
pIPiMkcryNTPT82UBsA+cCDzB59doOq9qw/Tg/pReZ/gw/EmF4zzXngwb7DqO0ticZfTzYJwITwa
qBFTmvdQ+LD0zRR+MLnJVnGHzfBgbfGMPaZ3QAuTrfNiXhfmd7LOQmjE8bwNygRiUSf0Kt9iQMNO
QNvR/DxWL+a9wxSP3Nqe6unbSuKkvsZ9rskWvFQ7VYM6GVhvzGZsZvZm34+bH0+EdRviaQf1Qb2n
rrE1vYkl78/dBhG6DCh39TFwamZCONXnbT2QAJ8A8G8NJtb6TzMbN4r7dfTyTfZRbu2D4UtH9FfX
3QacE0qoGPISo2H0QEwN77HuNgNeHtql0G/B+g9jA7CvDYgEb+IJrVFx5WabACUuSRi5Fi8YJ9LF
XW9SjCc6kB7oJjN7X6fTP0gwAXhgoHQG6m1xyKlU0gjmPGJGOo1ddBu7sbSisbaEJpqq0OABep4L
xG0tT4c4UiGiwfy/V+3gpNsfsJybn/lbyX7zPX+ZWLjv3PTNkS3g2gV7KluwG7PRjFkLIJsmPbBT
XJ57IVIHoHi8fuOtpgjQh6fhEgei6QUFEenrOqlAeu0aHZt/UtYsFN/fOepV1mPKrNoFg6xbfCJB
MrBpK/VKa9HRqXjBUECKFmVkXNZ4YtbP8SO5jYFvCrgYTAkyx02+G3hoZPe/JFqvvRVtzOGC+sZA
17w4HxK3fRxUg4Hl1d7slDnJb2If++Ql0d9iywuTQ29KFnr1zjsVKQScdmQMIeaBG7eOWPLY7zCQ
dw80xptyn+wGixFwOd9ZCS4gAEKjKhn7mO4OX1G7ua76ilFbeBtjPAY5WrxXhcgjqJssHCsU1Ufy
WhQuze5Lc4ucInjYAKx/78gi05UNRmZ7mSdH0xd40QR5uj45OdGq2kWXYL8dKRrczCDu8RAC28x1
1VacDgjYlvFxJNosS2yUSqMy6k0V0Oooum+ccvoO9BxJNLWqzYkIYRPzqEeoDYBcQLpVrC1mrx3u
+2l7XY+Vsw9OkaWktpBFY4LzPEwgVRcbUQkhs4FUKE/8DuqAUyv4vC5nLfW6sPFgRgpvBg2pp3NB
XMuMRunaGqzbhxHhIfB+exPAaIwrgHTZO+ltGT5fl7m2Rw4A400DnQhoSBB040Zcxknf1W7jZJs8
KPepXUvMYC3PBbX+ytDP1ZqtkORpAhlJiS4bgEEatVvkJWuNTd1688T47IXtJuSS8eM141i452Hk
6F2hF1cSzcuIOugVMaa7IPgdjc9F9+f68q2aBnD3QdGCQ4XmqHPV1LGY8qnva2BbvVQUI4sGsE5j
3LBv1+Wsq/JXjuCWwzxCObSFHPBNJMad2d1pMvTHy2kT7JGD3kZkgDHRA87wc10UO0rHQF2sLyse
5zhYBl2Lt3o2OrSRm3w38XnGvHaZHwst3NfU+KQYo/XymWdP17X96k8XAkV8CoANdJRZcNMLy6qZ
YLzXkrF2+3TkKWuo3bwNRcgf7HQsf05mPuqASyvtjIGTLvH6JnfuwiTE2F+nJJULh5bv8OPFNgdl
ATpoEJccR6cZbFZTwgsWAY+ZU0wHRko5bqOirY5lyNtXi6ikZulQYmhL5Vb0kI+m9Ys7CX1vJx11
znGy3yKK4R8P4B/dYxQkGgy4ZqM+ggqh1eP7oltSVkE5OUyv+mgDppLizxAqeDQ5jq76HH30D1pe
4eVcaZ1+0LvOkSGufbWYC+tHMR9sYh4DXHIARz/fykFp58mpp9rNiQKk8FcssQ/ai81M513jaMyY
gJkTRz+49Uet2meAArFQj99xYXiZhY4UdJ3m9bdE58xsBgwfa6im9f8tsgS4xpdymo708DJBJphb
igYStbKwx3ob3QzoTimK8TDa79dNaeV6PZOyHODTauvs5J2lQgptyuEOkC11yEIH/a5MJdG8V/Mm
eUrAFMVtdMqASOzhuvjVcws6FUBnoHnuIprDIELBVQfnFo0hx1RD/7OSHwPO/+EaxFZjUGyhVsc4
0bmW1sgzUsZz7YadfV+qvYcx6xBjKFKcjpU4jWIeC3kLFa0MeKafC5orbejtbPF3dCI+7VJUpyYC
KAU0/TzXHEHjzAvd1VNtYMRpcl/vcv5yfU1XfO7CJrfcKLizQFlz/g1VP8Xg+Vr8FOKlvvtTA1/A
tPxRhh8qkyNcW3WRZ6WBJmVX09MNJdVRtYK3OHUOAxix3es6reSfoAzufAfUO0v8fa5TGIxlGi9m
WhdIFxrPMViwwXHaD2BWmjbXZa3pdSpL0MsMQrxFJ8hS6IHWWytsb1V+TG0ZytmqHNSXENAjXYim
pHOd4h4efgazClj5dOC36QidLaXR/lDSYfCGWPnrdb1WQhmQsqG4CD8KRy2CDORjEs2Yo8NRzzCH
ZgxP2SBLlK0c5zMRi8on3qRvzYpOFH51qArMmGobqk1e2zf/4BoxLI+xR0QtGGcVVo5HjlZMy3E2
6x91lrtj8Bwrv6+vlrYc1Ys74kSIYAYZD60G/a21W9lfdRc1YWPykat7TXs10q3ljOjdcIf2rqNb
NOhfl76SScZC4s2jArlIx/TY+ULOgPrJ0QOHkJo0zDZ3IO0E1vRdgmRo6DW9jJRt7RbQEFejO27p
iBHhbrIeOB1TvZh8OeyD2Nxq4/gNPRU3Be+PppkDrMTcW8bwdl3LNYtcMJowgomuP7jLcy3LgCsJ
aaBlPAJfRy/uMGn733v+ZdDsPyKEwDDt48wgi6lYavTYq9lTHC4NrrIZzzXDx24BcAzJK9MS2RWR
u0rAYZDDF9bUA6vWRi/nPc0m7/qC2Wt2gRcQooGFPQ+j3OcrVtnIyOpmUbtdqFUFSyk2jNUAyfHU
LKmtTR9aZOP01fgMMM/+rkzTxEv1KsB/pOAjWaRG7cRsNWx0Fo9tZbN2rAtPtWplcuswBmAkaNtu
FSRA/XTWy+0Ce1CyQFXHY9Db88FEU/L7OOsxJsdpUL23Ac18J9QAGYqxhOg4NPX8SM2hfGliOh96
9Lp5fVvODkPexMYo6tzifzXKMgYcIDEyi3EkN34aYG3s/UIvip2Sa9TjYxg8OINe4a7U7WGTmmPu
WqXZb41qpODSwjwOSirhA6Cfo42qVQFoooJ9Uij63lYswNzPxiYv7WkzDyVFmxqd7qmuzhj8UMyj
VeG1xcK0KzLfyBP10RhJDoTO0TR209zMb1NNtIwNdlw+GDPq4ywdwzZgIIZPfccK+5cxHbVtV2XJ
p8IjzZ26iKDnSAnQ+HR9x9fevOinQlABR4dRVfEBqlMw7KQ2HoaqbdrHKKjKu26o2z1IoM03tLYF
MavzbvRKZXTuAOEa52yMp15yjNbuKiAsIg+D0AJAVYIzBIBgrOYKvqKNVVZMvWsOz4bjT40kHly7
50/lCPaNBTSmMUP2xak5yHY3BU0AQ+RVw3PfO5KllekkuAbw4aZ9myB+UbOIdQAvCtHrnPlVI6ke
rcoBJRx4dwkegqIv7zhtDb2BTkYbekXu1dZtaTrM1nbXTWXNm55airBHKWpq5WBhjxB/HcfEfkry
bntdxNo9sczTIKMEjGzAS527nwHPuMZEBhYdfpo7dwB9KzDmEgJASkmLHwXGeILY2ZdEVr5dMwvg
kSBTBtPD7OLy95O4gtJB6Y1lCXPtqEduoXCmI934f0j7kiY5eWDbX0QEs2DLUFN39TxvCLfdBjGI
SSDBr3+HL+67rqKJIuy7sBd2RCUppaQcTp5M8x1Kc/9gFqeyZimzoktlQXosYwX2cw8jX4uNYqtP
PK+bB0DVjX85WSfe+szi46Ie2pwgeWa50aeN6NeLAf1qm9zxREkeLu/fsin+CQ1mJj+ALaUG0dTk
2mKkZOw1dhZW+lOUrC3i9w1Dw/OEu0AJd6rnzPyXhmLwJ2b2Fr6WIy0ungyAV2LrQTENJAlXeEa/
KwWEB3TSkRREhnxuHDQqenfITThIDqgEfitaUIx3nXz526UDz4g2UWCAa9ZEI8G5CQ6WAAVGaU0k
DvI+NT4xMO5YMSeo7TXo+ILnOQ1vmlgpppzqtyCyNmO7YASiwPwTyO7QG8g07Vw8jeaVZvlyDG1Q
JqTiPSVXeHf/Xk8kBRE7WuD/woNzrqfbof5c9XCqVbyICdkSZ48OeySC1mY2fL+uEIgAjQHEv2ni
bM9MxDFoXrkDBIHW3B/S7kbG5v1lXZZFwFcCqSBC8jkHqF6qTWJajPn1EO/hyaBS0Vc/L8tYsr5p
nglo6JCZ/gZ6jpOOOmaE2eaj9emA1IK8NzVmdogVMd8dTHXaEhWWB0sH7935tsRdmgngXbFa5lVZ
u8fCJAFm365s/pqU2d0HViJhaBRSgDbYjrS5Ti3zV8GKlVd+cc3QVY91A20NGJrOleHUSt2yh5jY
fqPsU+aRV7fB6jDdhcQ6Fu1/5aAh51xOZfPSSgXk5KwNlHo7yg+jPIwJsnl25lnuTYkO69rP/x4H
dC53Ztp67cKbjSa5Jg8xrM9nvYvHygl7ieqy8QBXyv9rK3RVXIA2WoKnIcWzU8tkRLnkGXxk1/Rj
iQwu0EeR8RLJldB7YevOBM1eEBvjgTRjgKDWyItHFAn1PZgEy6uhqT4ykqw1In+Pd1QUJzCz3kVG
DW2gM706BZN7NQOXRFtlL2qNZELcdR4m0XnwR48GiAUiU/+HtUQwDLYHgJCcb9ySGdEUh6YdA+zY
9kUP9HUSuGzwovqv6y/op0WC9z/+V7xcM+VoL5raIbg6wNRzcAqWeLYGRiADYdLfW8cp8cNMkDuo
VS8yaDSAxYLqT717b+QhbdYwv0sv1xnDxOyRlFECAF4BQdHIgiwbfUNsWhLag1/ZBw0JlCrxayVo
MVeyG6+osWKcC9eXq2OuH7YOXX7WPI3B3HLiBQXBhYtJQ5qShfpghppernhRC87NqZj5TKPI7LRc
ySEmToDFij6EUT+aahlwXduV1ZqVLEqbXsiJ5hQcX7PLkspaKsIZoRT2S63KK9X8pPQr7tsgQWvm
ZUtZeDGRIEceHuRR6Lv+b4NPHG1NaVVw8UI1g7I7pTCuSf3jsoTFPTqRMLtAanVo4sKFBJL2PgNs
YtT4g5nlm8tiFhWxLDQUGi4swpytGqdsKHpV4OJw4nuVyEeDroR1y8aOZidQ3KN51J3n+kuKfy5K
C8Yuo4doYi0unwgYBszKcx4ZUvv9PTGP5EtFXMkKvr2s4NJFjCokEqCT74HU+Pnbxsy2jqxhYH7q
3KY2IiPxk3ZhpI4rt+HSDWyAT2hS09HRpnAup7EKoekUhL+pQY6YXhHI0vaiAZA4N9/2qJXRYu2N
WYD+AR+F7mjUhTAgBjmHc5n5KBgTU9oRnaKvZiz3Ni26D5IbVxW3jqxrbX80kye7IQ9USOFZWaLt
G1Ooh6io95bZGJuK12AJ0ozny6s+ST5PCqNKhetlaowCodM8/9ZUlibogFJYI1AlbH1kZ+N6UxVf
EVpSBvepS1bseGmbp3AbSByEBNiF86VAv7hF7SZmPthFvKj7JARprRH9BivbvKjYiZyZ5+fUJFGc
UgFZSv/M5V3P9qolUezcVe5RqzaV+Ie3D6AHZJOm04PM87leFMarRCKBa+6kSCaByQJQsbbRVtRa
um1OxUzLe3KfmZynreZg+Wz3TpDS45hT4rhPl41i6YggY4BtmuwVeIpzIQ5tCyBzKfM1eRMlx6Ix
PYfsgOnhLEyGf1m4E2GzjUrUpmyLPMWtY6peXV/pdNvm1cqyfSemBzcD0FYIyyYWJ3OezwZ3Gthz
DNxtdd16VmJ4wgY9AjI/npDpXi+jjSVMANqRIbHSzNdArGqxY4axXz2m6PS18Grrt1WvjXZcslK4
k2hBB/4HHbszq8E1H4k0QUDHOAlAyI8T/jur2m2pPbMRvSTHqggu7+2SASHtaYJOCqUmnPvzva2I
wsHfmGNv6yLd1WpuAl+SyGNp5Pa/iMK6w3t3VZS3ZreeCTuKmAvlymY8ugOoEaX6ZBPxeFmjBSQ5
GgshBYNFQDb+vTcG9GAFAO2IWJm1JVny3HN6bPuvIfplCLF3Eo7SeKf64AF81KgMLb2pAkVXvd7q
1tq3lpyb06Mz0zlr4xbTG3B0BtDiEXTOYsxeUl5z+qz3/3KT/jk4cwx/D3CdyGOIirX3ytnJ7L7R
n+pqf3l1F+/rEymzZ9l2RSZbC1JcZ+9Wr0N1i5kgvVh5/JfOwdRlMmHhVNCWzqzSjFHXogWisNiI
A7f7UpEUhTTSYs6zQjeoAfvOsOaILh0FF+kHF9AnpMHmR4GmpV40BDcPvPjQBT4nRY7eIfeXF/C/
npX5E3sqZvLsTq5srtVpp7gQo6Ba+dxlVg+gVUt5GvYWGR5NDKqLNuhAZ5YH+ENXBJXm9j9wVwmg
OrQYM+WcPld8uARa+eDoCn+RnUYnrlHApDCQALCfzZCAiNRtSvJZDKP70NtNXiEToDmPaZS699JG
b3xfRO17jV8B6R/wc2957cgtT4Bv3MSK2XMwPGHEtpdwkEzdNwKZrgCHtpV+mtal4+uGmm1EIg0W
CqB32g1pc9sT42gEbUOquyqqxwIA/hxI5a7ixCfSqjY1SOaKmGMKZGuWDE3eSVe5ID4S9Y3bcG30
bFuyX0pH6NugZiDqoQT8xh5GpyOqkiZYdFhbx51vppVuH7KeGIFOYvVR1L1Mj5052HdaUrgyxFxm
gQqL1PPbTKddAN7v2PYSE/PCzBzEoJhEqUYvSeVKckwKEAUCT2aQW9SEm30SN2Qj0x7ewWBWqbo1
mctt3x1S8izSGsNPu67Pt1rDy01hOhXbpC5vQfFFTXEF0mL5I1KTtPOFVKowsfQqX7lJlw7hqQnN
nolmFGPTpzgeBaiq2uimix4Ikj5O9nTZVheKc6iHgVzcnUZEgGFsJqhNVTPRpgTjIG9ZuUtImKqb
oX52MI2ySq8isjeU3WWZi6fwROTMo5FoUiBMQUakAUd7pdeAwCbVfVyN75flLK4hmD7AMweKDJz5
82PotvXYsxxyUCDeCYxYKOv0OTXsh6oTK9u1vIx/ZP33/ydHXg5MUG1KBY/2TnM+1eGem9QfnB9m
FY5j2Gb3abM2SmIhyJjAdWD+ANUMPAlndlODzDRuwB6OJJ17jOu7Uhwb+TNOfgxArlibAQeWPuGc
e5g+iLZLr9QDmr3x/PPyMn+/yc+/Qj9fZkyLciKe4Cv6DB0E0WMzZAFTpR9N3V2vCfXpWjnyuwFB
4oQ5nyJ8pN9nejML8wdpwpmfobW/qpWNSZ29iNbELCRfIQeeGqiubFAuzVmDItHbVT6WeAmF/Wi6
/T3tk2bHE/dgG7T0Cj0TfmIgyOO02dOyrkMHmLoV0/ruX2ig/UNLEWCUmOEyJ7EagUyt6JSJpW17
hC+bbKPC6QI+KNxzxwHZWCvR//5WmDS3sbgaPGd8wPmeRhpoy7UMQosaYNivLBk8o8FOKu9K8aMf
bjBichjX6jaL23oi1DwXqhZRHjcmDEla4y7V7DeedJsSffeX7XXhrEK5qQQBSmPMI5tnPVQMDolK
s0U+ANRsRXHTuE8FvI0CnRiAY4VFeyyiNf7w73fRJHNC1mBJ8fbOTLYAXMPtGphsW3w1beanGCsQ
oR1sDfO1uIYncmaHMQL3zoBaLO7W9lDmn7wINbHi3kzbcO7dnKsys40mdTvwUUIV3tyPaunJYW2A
x9pizQzB0VtiJQxKZCBYx0uxz6hzT/IrB7MwvMvGsHh5nazXtJ4n93ZROSlKLFCGObcK+aW0tjfK
vYHQJdKuhRZ5LddXRC5phxM1EfYDyAguqnORrlF3UjjIMOvcDJLidqA3DChyY23c+5IpnMiZTxoS
SWsMagI5icaubI2FHC3dYx4Hl1dwTczcsmXem50KMR3GfbsYEZIUTVAVq4PmJsudmx1uIgIGepBM
wX04XzZRi4oCZ838igo0AcUiMjc67+gATCM3iiMGpSBn5tTKDRBifWiAhObDEUV/pbegc/ZEA6LP
v9ccvIJokjdwL+MtOv+iqncrl6rg5I1tdCA0Rd76cS2isKu0r7+XdKr7tDYnVkqMxkSYAN2dqH8s
I+1XS8yAlCth9dJZOJUyO9gaa8dqiLCTRLy6vPK0EsPr6nugHRJ1hOv5hrL9P+jlIOGETMjkPM0k
xhXNqkRHiptSJ9qktWodSlB4oraZWyubtXRrTf13aMfHQwpn93wJeZtzwNYhqusMMP2Ud5TZ/mVt
Fh8WVMMQSsGdRrf9TJ0kylLwPqDOUcvOi6empJ2u7ni/MXiouXe6nXi8+2vwDTpyNQNU5Uh3wQWc
yVQUVx0qieQ2OgQAyAJdyDjsC9MMbcZXdut7khCikKYHhA5lfMC9z5eQZG7djFRnqCgW3qgEYx97
mv3e6EcmDqx5vryaS9fkqbRZlpAUgo9FAWkJ0sYO2xoqR16l9Uq6soILXVFTUzP+gPIaKN55K40y
NnnLJr0GSw0ci28MtwgoyJx5q/gp0QIxvGKOnj/U8hjlZBOlw4rlLOmKD0AaGYyYk/Wcr2xRAIMm
MeQBc+DaTVT87JwkKEBcrrp0ZQ+XzvjEHYrGK3dqsbDOJSlAvdmuAnpvNzV6MJWMovEioRE0y7Qm
qMrsob21aCxAa4PyJMJB+Ij/8AnopoMnhOr0ZLvnnwBmfYeBU3SCtNz2jthMPMz8znKujXQvJPUI
aVbO/pLhovyDMfNoX5+qMucSHTuWWpvT0pfOj1GDF3tXgEy91RKPyCBu/77TA7eoirhksimU72a7
qddlhYkcaB/QO6e+qgfTOWCMBgBq0kxpaCALsuXcaVdxttMLOH8h0YyLcRPAn2JUzeyFtGgPRTOC
7CuLPMMQGJDwWLueZB/WcEszdB3f2vZ2rPnm8kmdlu+7XGTTbAy7B/HbbHk1h3RmDBYrnys/FFO/
YsiOsHitVrl0gcNhR44CAHUDHVDnm2iDSlu3QCDsEz3xmmFblncyvbcL5NS2ib1T22td34zU9AV8
Ke29UFf8nIWCwn+VPEyYniJudHOdf0A5amrmKirAttv2wfFF2F9pV/aeeeYuusaAQBBqqFdkrz/8
7epOYgEdQUIQoLZ55CDiqC+EYaLHpnZegRTcaaV9dBJrTb1p/c538VzOzMfQrNKpmxxyEsy7b+tn
cGzubTR/tvqAhwyAeWWr991jS8FaJ1qv4hQJ2vz5srLfr6fzj5htskkKjQoVzcPWYNx2UeJTsw3T
3LxW7BiD0Z0QNZughPjLYr9b8LnYyfZO/Ks+08GpW0Ns1hjw+A2v0khYrDEQrSk3OydIGfC4dyGl
yX0HashnAP8N422IfuTZVSTXYpvvr8q5VjODVUs7qxP4jn5jhgl4uhOfua/qGoHcohQLI8wmDkD0
8c62jOWJitsOjTcYUKDKLebqiA7EK2+Xd+i/1q5v5nkiZrZFw+gQBJ0QYx7HN9J5xidg/PD1D/zV
3vP76sGGM/KlrJ2K73cq1nCK2gFRmIC5M5+HxqQlGBGD04c+aRMg0kPzm9gB0W/70iN5IHtk23aX
dZ1+85uqJzJnnk/MW4MMFWRqcpOlv6XVeZMHkt7wZC3l8v1lBEZ3gnChLxxg5znwuEw4KZoWh95y
jg07dsmxMW959WKM9725spZLhnIqa6ZWpyvj0JWQZaJxNbHDKgrMsvIUsb+8fGs6zZ5fqpm0tNEF
jE7ZHC3RqAOUv6itb1LGPZsZvt054WWJK5pZM5DmKOKubuJpFavbMv4i/TMdU89de4GW7ALuGXpY
kLxCF//MFhuWq0Ih4IexSOY5+Y0tDuDb9ECfhy6nyxotXYinomZ7Jc1clp0NUVm6j8ofKtlb8df/
TcRsm1hZodPSggihSdRV7pTqZ40Q5rKQxZ35s2TzHIjbYq5lpE02RzsTlQ3WAHJsAfETOfat5kZr
g+EWbc9Amww4h4Gtmed2bF45DSa5QJ7UX8Y0jVEPkEEjhis1Z97QGq+2+/dgT5xhZGkRusAr+uYg
uKjfxI2IwLtRNkAs4iEB72sS5ObjP6wlOrjgYQLv+Q3yHJdag0ZgguZbJvY5UpgoM7hK7FdrZCxL
7yRuc4QHQEigh3T2TlJhpm07YhHr/kdbXQHh4RnlVmLERBOgFqnJFWNfPFcn8iYjOnn9i4rFQpeQ
p4+7UniGHsT8nWhHVn1cXsEF5qepJQLFBHRg2AjX5ydYpwI3O5ZQHN0b5CK012xX7eixOeTPmt8q
Hgiu7jAm/cvtdtmnslkRv/SYnYqfnWqjTVrVncT3m/KmA2kGsquf+ZWypUG7S0r/srjvZw+ZFnQ7
oeMdgCJM9DtfVr1QwI5K09YHtwQQtIIfozEY9JXbflEKuIfR0YVlJfNaEAbXWvowIvVWpztpXdvx
cyMDxX25rMt/6PPzN9kAzSeGSiJnC/jOPEIfhDbKAg1coPJTPBrq+LvdalfGjX4AC2fsldvW8FSk
sLzkQPY0wAifKxrUK0HQd0vFV2BKLuI74CbRmDRbUtNNMVcZv52DtXAMFM0rqk1S3lXNiqVOP/RN
3RNB06qfHAnhxAkKjlBXGj/BTFT0mM/yubKkazJmh8HuVYcrGZRR7/l17dt7Z2Nseywr9fmu28Tb
xK/CbMs8+AhBGlp7deuE5nEtvlrwLA0kXgDNnzpTpsD5XFdzGCOhgjrGj1+an5hZDVK2W3sbe8oX
CdkOlClH7TCswLwXkLfnQmdHkVqupPoklP8Esjwg3rhrrqln7tuN8tHcDLvLi7201qc6zh5bzcnU
ROkhLh2uwc9g9z/LNcTC2jrOvaCu0vW6HSHjpdo7R+IV94qnqV50/epi6BM/asf7/5NS1izfId0u
4/okUB/2qbU31K2y5tl9f4rOtsmaBcVDUZIoyiGCPBqvcB+DyqNPbEtWzGGJpvTUBr9RR6roKe+G
aX/2Telp4MXztU2+MZ9wFsJyP2y63bMTMi/e5l5EVylD9e9+y7mes+gqtuPIbCdzFGHkJ9fmDd+k
70WI6OpKPvQ7jjNIcBbVPd3f/JZ3+i3mL4f0M4Khrk1eX12L2SVXqiw1IuTHcB670AiS63TDQJa/
cUPQhX9i1PGLsk1vHpOj8NPtWuy1kOU5X4nZzedag2Vl004MBzuMtg6Sk1dDqIE78Osa+JufaJe/
d3buSmw0re/8vkUpaXpd0ACFPr/zO6hS6kHlmtP4hKrbnBdXTVyuUOEuXQGnImY3DmjgVDlRRvlo
RN5VVbyjOC11x1bAvUtPFB4nNIk7ZOpjmaUDiJFz1FPhjZbC+pElBfIpBQHYNLEehODOhln6ykOy
dEZBvEFQ0wGzMB7n87Uzh8gBPcQU7yGhm8c3o2tv+z5Mxn0C1C86kYts5eJZ8jlOJM7HPEW1pQ5d
P0VH5Utc1qGs6UfPphmu/VoueelgYnzg1HrvgCht/jghg5zRaAoo0DF0lcX8wS4yzLar7ScpoocO
PFBI2T9fvlcXz8Cp0JmpoIGmbgoVfiKJxzug7AK7cH466ei75GPAdIcsppuhwdEoB+XeLtsbtElu
VfKs5uCzNvsDs8imyuKHy5+1YFnI3qMZUp962r6Fv6UVN86YUhCIKgDiHFOwd5IqsBHQO2tVkgXk
D3L3qHMh5aNh2vs8BMFcPdUtK/iuSYrBISBprZRA6yuvosOGIrAnRqmhQ3ZAWmh8YFYaXlZ18aye
7PrMpGsGHHVUYAM0Pm6irrmRovLLpF7Z6EXjgiY26qIIHufhCODaYKaTuBIK+WFzIImG2FdT31bv
RrlrieJd1mphA8EFNMWpUzsz6JvODypXm1FNHWiVF+/cYBtHq++L8Tfr0RRjrbFgL+p2Imz2ctcg
ASR1D2FRC3YXlu2yFuU0306uWr7XUF+7rNvijp2Im117DYB4VtNgKccIqPdehCmogyVVVgKANa1m
73QHGgelj3AdSAxYUYwfGPGlqD+09LV3rojy67JOi9fciU6TzidBQC/dxqUtlrDMdQ/ualDzX7Fk
+xx9Sf83SbNHt1VYQ9Up4rfZ7xLkq4ruZe0TAz/VZTnLu4QmRFA6oP45L9CDMsAkqeYis2CYHmB/
NxzAjaTNdpfFLL7muKv/v5jZLtU4bRap8AZWPFODqKTabhCxEV6WsmwLf6TMtodREO86HZSx22uQ
cG0M8taLfcW3IISsnffLwpZtAR1jDuC0yPTPzi4mD49upMC+uaNgyhziQfSNGSBfSpi+4qgs6oUC
Maq1QEchqD83u9qWmhFhiBSSgiAGsh+M+pVIxRtLsMFovrYGNlu6lZCWBs4TnAQons6X0UA92kpw
1bPG8rLmpgF1XVndD/1bY/41zcdEAo0cHeDW6IObA5KZCRcf/EvIiMSateubGH60ntItq6y7HCRS
T5f3bMkMQSuCIv+Erfk2lLRnZWkWPAbPeJOGhR7fDLHcXBaBxB92Y+a5ghgIY0kxuQ6s+3OqxrR0
isHKstZ3kNw6WGmavJMY42A1LgAayvUse2KRIkLViMu9Qo3iJy8d2++NqHzsKyd5ioBkvY8H1oYZ
UzBHMKUWEjmOci2Mpr/puCaYh+IklqkysvqndIr2Lcul4VutVr2BR95JfKlVih85pfxUFcV6aNGT
ftPkbgT4apHstD6WX7SzC+NGRmayj8nkp+Wjav+2JS/bwMgTfV+NUglFPOb7UU1IEXA3s6IrM0vS
a6tCPcErZGFhPkbP9SEY5GBjgoJiYsZYZpeujkluOrpmo7EwkxCjtwzmtSppEUaIRIS5avchIsn+
d99Jt8U84BS4aDftXMOPxMj2g2bIq1RTius2L8STk43VS6vUz2BVvYOofidLhp76QR3H3uPEBdNX
ohcAnUW6sUEXfv7REe74o1blDx3qo7u4dTXgz3Xw7DGJijEoYmlThaadid4fCtUGjVhuhHaqpnst
Z3qYa1OXuyHJAZakhKxv2r3S9PXBAm3VfkDPfI+ag0zQdgH+6p9Z1GnxwczH3MdXV86h4TYtw9ps
CHhnE6n7xYgl9+CyRbgvmIqpB3mTTYzQQ/VoNjSF85rh9UK//UtRNYPHFdfdyD4C1WdN7M5zzFb9
kGjIAINRXg52YLqxxBwatLdsgA9IK7+u+vixG1vuPOa57Aa/t5j+ygQvdpUpK823QRa5EZo2/FJJ
DLagRquqsAAz3PPgYs8CjUV2CUCECZl6YyWvJqiFnYMZ1+4TPO9iN/Cu1SMPQ56N44hGNNcDv6/t
7JjW8WupY0LqoUV5AeMsJt5fVqsY4Ve6TmR5YAsaeq9kLhm9jlbI8Bii7DcdY+YLLeIMAyByxg5K
oaq7KsqanazBi+M0IxCv6OQxETZlOmFeFkdPVo85Fr1U+bEzMIkswU12aBNW7yKFu9eGyKkO2XGW
BkTl8Y5jhsIDMPnj3hAoqALPSrWwjDjdmnIEYVLl9uDjtiwRB1VO+n3fZADjSCoxcAHcA78N2sep
1/YU7kWvS8zBjGV0bShK/qiSUnxh6hsNB3fEVDdR8p0DUNpXokiw+MnUGa8ylkYgZrKM+7rVFJ8W
yIN7BnTeWHWPATOjEjcf6J+nukeKKn7X0xS1rIpWjriLGCsOTZSDqcdReX5vitZ95Hod3xUGG97F
0A5ko2aGux2FHrHdSJT2OtFyggcQqKWw4Jl9D1I0tQuEo+TaNVfz6sFSOLvSFTv9XVpwntDB5KIM
aIL3OERfLUaJ2pnTi0cuGEZagHj2YI9kCMDGnWI4pkaGlXd7oW0DgTEa+sFajoQjOhnOHzjhksJy
Wky7xjhENVBG4JIkxsQTN3BtEuLVe7bqLzNv0EeI27PzssPnEJcBK4+gOf68fIEvgN/OP2bmq7Sq
WrVxNr1JOaig+ydQ5QQp+ZDSCMYu/l3WP+vYuk4iuGOce3QVLLUYap2uxuz9zTUld5icEvgiPaSs
C7oaMxpa3W8KEx1v2s4EA42dAxCHci7asV9XFmDyXOYPGDYD2Qp3gtd8Q/8pdQrafDxgdvOZJUBk
t8nGYO1Hl7+WKjrzm74EcrqMg7xKPLeSK4/0gmOFFtYJZID2eDRfz9TH/HJD5qSGeF7fWmiPx1E5
9OzAULFe0XQqQ3/T9ETU9Ckn/nypdCPhXYO5QFUdUDdU0zpEftNrVH/oX2y6lcmh01d84QVvbhpV
jugS2EYTTve50AztxhHKeXCv8A5ao3hBS+RuHFUMNGTEr5rsQRl+XFZ0waNDwze4P8ADi8jWnPmq
SawoY95BJG2pL8zai/UEzfn7KAf34/ayrAUfC9SsDnLrGrx6zNE7V69nSWtWxoBEgfETmHSP8OCy
gCX7OBUwre/JpuEaBJ7QgYCO1xSzy8zihonoLU+zAdFSXq+Im8xtbiPorAIJLPIeqNnNtsu0Ujzh
1ojt6h8b8ZKkr7G9kiFcXLI/IuaDE5NBGSpFQIQ0ZGBLsGatTf9dUcKeGQCLRlPYOiR0zafT7zry
/A81arBHogIG6DouD/QSn2+LMSrWkGUafGuaFJ7T4a0HzYCiaW9Mr677hN+PSeJVtVhDNCydJ+C8
Ue8EZSB6/2YblBk5qJBUvfX7VvOi4lMtQvhsSoIew/xJqiv5hsXnAe8UKL6nxJs9P75KIQcFfSq4
nj5YgFaY/LZ51W7gRe3LXzX3hhV5S9aODinw3RC0VeBEnS8r6+quNaanMdOe6hL8vZ8KuZJrN+GS
FDQbADUPPn1c+zMpXYKATzVgHym7bRt/iKRXG3Ah/h6AZwDh/EfO7OxalcsFzVRog2kLakl27Zhf
l3BUc6auFGyXDhU4XTBSA2x0SObNzEIqjbDSBGYBd+M6d8brIVu7yZdOFVipcCtM4TICyvO9GXrV
hKsAU0Dvduz1NkMruqQRaF1Qer986S1NtwAOHWcLaWhQh7uzlUO4UStW4cIrCeUbAh/AfK/4tg5N
f7yqMEvNfow2JCTPqL97Q+k1B7aShFhU9uQDZusp3CbLczJ9QA7KaXlg7CtbY9xeyrOfaInOkfMV
dcFPIrMRQpQd3P46PBYh/8QAt22+sfflz+ipvROvGCG+AsxYKj5DLmgz0LeEHNU872sRs2uYghpX
23gf4w4zVuhHovnx/rFWPX1XZP4q9GQyjvm7cipytqEGBsuILIKqqt/vtV3cBfZdjwbWUPOVd3tn
PqQH/Ua5U3drFdxFb3uifEBuz0XXyrwgpVvVkBg8QmvnVl7rz0ghpQHdRjvgCrZgEK8x+qvZiquX
yxa8eB5PpE7/f/JsD1re1W46TX2Xd5lqeZG+0rUyGeD3Bf2j1mTAJwJGp0dsHENAcw3Wvf4q/c1e
6MZF19avy5osPgGnCzjdpieSGLPbjJpYwAITU2/4G7umoQJg5cbauge+zV4vy1s+eX8Um10zcRLT
noOFAvP3msDWLM8EFU8uni5LWaCQMXAG/oiZGSTi44poPcTwoLixPNWvwze0Nan76FHd/Gh3dEWt
heawc4GzG8W0Je17zMH2jZ8A9BbHUfV14XVv7RNmYxlr6i35+kgwIq4w/5tCO4sxTavUUlLDPIDg
52/tVn8HnOXo3FoHa80+ll5T0PphNScHH0HMuX20aVu7Ixg/fGTWHozHPgDSkV+nb84+eUAfWnfl
bPiPdLs2v3rxYJ/Kndkl+veMLEZJ1Nd+ZmHywgIqwQzpyQfgsy1fvzE/UsVTMVJ2bUTIou0Q8Ieb
YMoC5H3+EtqU1kmJsQ9+l6r1rmUZktUWH4ZASVJln5QC6o81CkGVYRW4Vx0zfRxrtX0uBbrJokKT
u9IY2bFqKrUMLxu2uXAvnH7bzK756DQMvAm4F1jv6yCeKxWxuSxi0ZSR7MXUKUR2E6LxfMdrNcVk
RYfArxlN5ACNR61+F3qyy4rerxjQBcVXVan3vZWsZCuWlftfwfNh0TB3p6UDFj5KtY0gyYZp+XZF
uUVz/qPcfDJLYiPzN7XQ++JQXaPTFukXPJPqM4Y1xl/XynH8kf9WPWOtOLp0n5+sqTvl2U9uWT6W
iVbZFuYzM/WFV/oujtrtSICBIyZGg9ax79T2XVuZ75f1XbpuT+XOLorcaID8UbGkBcax55+1ciDV
82URiytqohVOw3gRDUSA56qxepAOibCiBRAFyF9atzbw5OrbZSmLtnEiZWb4HVVMDH2f9o3+cqp9
twaJX/SaprY6BCfoJfzWt89SjDamMbwmAzONQQJbe+RGvasD+2e9cffdTq5VphY1QogJv37qOfsv
c3ZiEqPN4IaXeDF6/UUR15m6co4Xtx6UmGgum7p659XQBr0EYE+CQl1TAnwsQdJ0349/T8iNYA7I
XPRBIqZDKu1894VIcBOCnMUf2odShPVw12QrUeOiIgBpIC5B5kKdG1isObznAo9dPfwXi99E6A1K
RfsvdnwiZmZhzljgd6cXvE7B0Jl5RbQz7Re1WAk9Fo/LiZjZgrm5itT89J4Ow66orjOy75QgWwsC
po+d+48TsOV/1sycxR7CpQxcEJCiE39Mr9XmIyeBiwmkMtTWBkcvP5gIG8G6BZJZY96Aq+RWb4o6
4X73w+nCug/lwWGesc0PNACleOo5fQB2A2Plbls+sidyp6U+OUEaa0Aj00xyD2JLbpUHxHPHsvP5
kYfc5+/d7vIdtLh100xGdFOhj3tOdGyqnS0NEL35qXZNR8sHseQ+bX5lSrVSSV50yicajP+RNN8+
C+UdB+8wtm/wu2rj2FdW9aoNrwnbZ6xEsmHP0/ui8tp4Demy7HediJ5l14z/x9yXLUeOI9n+Slu9
s4YE92tT88AldkmhPZUvNG0JElzAHSS//h5mV3VGUJzgVM/LmLVZW5Yy5QTgcADux88pFWHKDQZp
Q6bTsZ/De+UO9BvUyTYdqAHcWHLDK3kPSSbTuTy9sz57YnlyRkLSAdsii2sw4wFeeJfWB7UBNd51
yg5dsdRtNYdnhqQsYpcMaCEwAGPUOXEemYXQGSkwzsr0qisQ86JIthv8/miu8w1Kjldq7qQ35O7y
GGfrISboCVHrARIURJrnZlWeFbE+wGdrr31G7HeCe7p9Ca/szXBcMDU7n79MTZ2ICcumwYAR5t8a
31gX1/pb/Mmv+puudPqVttKP8Ur+Tl9CZzEfMF4rvoSfE9NTJ+qFyptxlK2nOLaTrpO9eZ1tXh4D
F/TgS44z77Mn5iaeo7QgQC1/TurKdpTNsXWjq9YxXfUucahrHpKr9G0JyDxeay4NcXqzGgm2MnRY
ouv2ppT2sXwshSMZwAP5l9dx9vgbM5loRAXByVTXBe9jljKoJ7iRjXZtTXGE/daG28tGZi8jJ0Ym
oTQ2yrqxGQKOpAeO0t2hSnnZwNx0jagfCH7JY+vcxCNAQZmmFsXmHlCtqfvQHWhyxTvbpWDHzcxy
oQoxF6pPzU08gtYqWvVymGtY4CQaXTXllZSv0qX26Nkk36mhiRuQsmM0Ipi4bqVuGXeKje50XrcH
+3a5B7hO/97spY1wsttuaX8vTem4picRLIf0OzLqMK2t9XdgBLgzeLFv+9pNmbv2rbZK1nQ7+IGf
Lb1mlixPY6dV1mqTYnZt6zUNd4n50CcAP2yaJQH6Od8/nd2JW9qN0EVdw5AOeGKROTxcE4jkXHbN
2aPAViz0zo34jq9d4FXaWPV4hy0yn0ocQJg9TZ5LbQvZl4bt5RCyUFCGAFvBgZEHsHYG4UK6b25C
T79gDOUnSymDaNwUYxazTm+S/h4IAgdYFhRdHZstaUvPzSnwPAgnY+HHmmZMTTlOB6vD1TDqb4j0
UaQrdalsumRi4plSWbVEGk30XLnNGBJgRrACoau7sHBj0JjG4NOhTPwwbiHwC3liHKZQOE1eG8kv
iU/5D1W/AgLZC3s3tW+6duEaOHOuwk1A2gjOSFwhpo1JQycS3LthVSkLR1HeWnAJpamjKfddAMh4
s7o8yplQdmZuEspaHiUJsGN4mNLyWGSZp9Vs1aJZFo+7hQmdOQXOTE2C2YDXoiWM8aXVpn5Zxzta
Gf7/bjQT1yhbyVT7Giba9GZQnnvl3hrus3/jyYiBGIYKTW10NE+bRgoBLig+Xgg6cQ8Qjh5tsyVa
nLk02amNaZuIItVBVuc4l3sr8dAp7dk0ddBb+lKDxp/Qwh9FXIeo2xRRf3t5EudeXGe2J6dpT0hn
6wK2Ze0by30R75J8w6OnofCr8JHqm1q974utyD1NvlWNhYA5E63OrE88EvTymlZAbxRE0Jobyh+l
HTpxCPUHLj/xvF3wmCVrU6eEEHoSj6+uxj4q6qfWMtfKQEWb7oHoXJjX8csnAQU5T1zdNDT5a0hr
nMdhFaTUrRVgZHqP63IhHWSUdkVNjwULUeYNXngGwGmt3KHadWNp0Uibd/kTxpB16QsmJwFPLclW
YoyWdUAmWZZQAHArFddUiiVOoNmJPRns5CliqGAHlzMMton0fSjRVa7pO9VunZgkoAn6+HcGBvAJ
TljIwkzTUTIdwiRTMDC92GodJIgBWlxfNjE/oF8mJrElidoikDqYUIAL7Uwnh77TkB3ids3ip8um
5ncg6O3/Gs64jicntkJCkAoouHz1OxTOgitlVV1ZH6jEHEGKru+0TXK7dKqS2fA8YrENaFEDYDjZ
9bbSxUobwWb90PjMg1jIBjBYiTqRizKvr65Tr/PTVe6EO+MaPzjAd/fqsVoCqcwQHeD0O/mQSQAo
YrilSPAh+k3iPsV7ML6khktqzzqgicrtN6+xlxeO9JA9qttw4Wo/e/yeGJ/EAxmI36jUscp9simF
K6v7OnA14kfZXW4UC6Fu7m54NtSJT/GujG3Bxzlf5R4IDtbfQKDfbphn3yl3tQ+OuX4dLBzD885l
gbWHANs/SmGcOxdmtxBETnB8GYZTod2IGyMeenCgm3yV6BA8QVceMahvRNRNFALu79hr9Hd01i28
C2e31MmXTFY6DJWuGtrxHYUeMnGl2SAp1dApXXpiSUho3qtObE0WNrLyOFd6jFrbZYcrVGXaIzvW
G+MBD6nYMRzVjVbNh+TdMvTuXt7OS8OcrLJMBPQBQpiWTKAWDPSh1LFXgtKdtZ+h0JacaqZ8C+LA
X+s7CR45yyJLz2Gul567UHeaYluamzQAx5X2YBtH0Go4UbEwxtl7pAVZKDDsodwwbXqUBmI0vITR
ADTLPdL1lpHfgl1C4Uts2OPnfznDTiyNX3ISG3W9AOeUBksUhacIFBZQGJHNhTAwbwRMK5DYstCZ
Mjm9IquqY11Oa1fUuApD4JlV1iqUK++yZ3w1A1IQ9FACfIW2KPVng8zJWII8YDRIAOA1oUAFgOZg
+SUkvZyw1RcKAzOpQZhCm8EohIistjHx/1QRUmSqJQpptXEV0Q87aXZEbtZyGPss/mHqzJWgvmyS
ZsvlJUXQr2fLT/ITsBeBfhF93eMOORmnpTBQShYwnvdsFTH9Lm6Hv13HOTcxudoQ1jGZDwDuNka8
MgH9lpPE42G+4OczF/NzOxPPUDOs0k+AMEsOavgogNTsjNuKeHGxM0LmJvI3iS5RrX3dXaPRsdZm
gGcE8kjn85cVNvBsVQ0kZQP8WhqsMtasTU4cyVpKFiyZmsTkRjf6nmowFVqG33U9ToURx27fAIW+
kGP6etaOo0LjnGUgYH2RU0cjlt1SHUsmJW7KnupslbWVE5iPZfqmW0v3ivmB/bI2iRsljSsNtwrU
/5UrwyohULK1w8iJ9YXQ8TXan49q4uvIKMhm0mNUPU2BihdOlP+w5WrXhc+ttCTwtjSoidfzkBck
4RiUVPsRlDxi860OxE215PajV58H3fNBTbyeZFE96uTgYd1HtlfQIAZ+uL6tTfGNEnHd9AL48l4b
9onBADm4HCVnjYPxFxXH8XY6xZW3SDfJSgrjOpR6JEgwdu9StbXTyOHVfZL/oEuJwZl7GYb7y+I0
WA66gnpRIwBSeQUZ9o74GthD73K/X2V3BW7AiNBreb/0ZJqpNJybnVwUKGoqupWPZp+AXw49aROA
tEg8aZ/pOtv0YJFu3PIHjm99YSfOnkMILSNlgYK60SS+AEwdcRTax0bMK1upofXr9Wa5cNjN1B0x
vBMrk9ACLHikKhWssHKtgyqaIoNmukDzezJY/yn3ab8umO0gitrtw2Ufmt0oJ7Ynx1+Wmm2EzgEg
A2tt3ycwIhcHiIWty8jYXDY1GwBOTE1WMQVAm+UUpjJJrKV0WJMeAN3UcrmROPDxx8vmltZu/PnJ
2drlQd4kGcwp9kuu3HJoky42DizN3iR26ondl2E/zl4Jza38Nq031NxZw8JGnx0KRFVAB41OyC8J
EpDn1iHYphA6s30ieWX+Hi61Uc+f32P3Axkvd194KwokilOL4Cqi18+Khdq+yPHcGF4GqbrSbeK3
Q/4tU5CHX1JImD3tTgxPQnUEqF/Gx9MuUleVXbh8QCCpQfiAi7mBNBsz9AVmqFlHPLE4CdpoFATe
zRrPVzlH3YiYK2a9dEF7qxSSm2ryAq5g9OsvZ8Qvc196czI5DNvxgGW15OYNhdbPsCRbtWRjEqiy
Ep3ZKVrCXA2rhuts4Mi9vAQ5mfX2k4FM4hQeibrWjG1nTZN7USvrbkAsfzAV3Bkga3F5+87gTBAV
ARIwrZEGGbjI8/1bVIXSkx7Thk4IPqwjfmTBS1AdNPpQqxq0hp+Jvm3YMQ+3VfiyYHycr69r9sv4
ZGODVYlnUQPjWoJ+1b1GrqjxrLMN9E6S5D4sDooOfM3CaTN7no/9ERqqHLgOTUY8FDmUGiMYhTwP
XqjKGn37niDEz3Uw60NFJzeZK6eLuIHZwZ7YnQy2q0KrM8bL0hAdhj7Cqx+8z4HV+x1/MqvUVfqn
LGxcbj3poN74d2b6xPjkWthUiWoO4xW+htKZpF3x7NrU33uGhgJz15jrIvBouQnM28t2Z335xOwk
6kh0oHbYwqxE/IpZtwX66vWgWCnm02VDs7H7xNAk2KDnR5TgmMa7wQy3PV5AlpSttNheOCIWxvMz
vJ+cdqzWWZfro5nODpxCdM+hOqDVF7WyZgmEMf9m/jWmnz8/MRbGGs3jAsYY+aHkfgfCBboN0OBe
SDbIGVZys+oqp8UeuTyX8xfBsclGHiFEEPs9jwk8BVbJpLjx1oB90DZw4456GpPWlppCTI1vSII2
/LbcajLzNUy0NJj3CUjgE/upVz/ztNkufNH83vn1RZOYmJcpGLjLFg8ApHVAyNretImbFeFOh4KX
qa6lCgLJtW/ThcvUz0LXlwh1MhWTixvEnTU9szAVQ/FSUnVdG4Dpd8aN0WsuT00/R4ZaYbd12u9a
qwMFlbzVwxSEjvdg5gDtf/BQGG/Cehm7wuWGwE3CXWvGzAHofF1z5bNKSp9SEEdwBRq/VcYciEi5
ojDvLk/h7Gl8MpDJtRD9kTH4ATGQpEX30pay94IojiZ7tOsXVms+wP5arEmALQPISwXjg6kg+5rc
V0G3lvNbpb7R8KaQTIeYD5fHNr/5fxmcRFZayomhCXhHrgUONv2mksGg0XX+ZTP/zYb8ZWcaRDMN
Ek+oiI9IBsv0C8ulHDr3sivKbRy7adN47eCgfLBeMDx62bkXQmkYdDAj5NUcWRbPN2RuQwKKyLgA
59GhCtACpu0MeDyeLw17i5GL6ZjbZocu9Uq08wZiIbjOPEhhf+yTAfPZDM+sZIA+WB1fhrRACrlC
UmYVy3sNvFpBYUGnvndNfkQvfgmp7qFCUU/1kvBG7rPV5Yn46sTn3zE5TiAnDIqjAt8R1kO+QkZA
OKwLZU/LypsAPDtORsx+weZX54JNSG8hwQRab1SmzudeDAStOiOfcGNfJ9qGFg/xEnPn+NlflncE
h+ro8xuVHc9NtEOlWKDKQW4IpZC+pWtg5/3GAimPEhLPDg5VCHT45amcGxYYrtH4D/pp8AdPXEoC
/kMWGobV9dcG+DrSfgWqocs2vl6XcYKc2Jjsy86wKaFj2y0gcZYEt2HJ/3IUk5mL+iIJunFx0tBt
kVjur4vk2+VBjB85XZzTQUx8rkFmwJYkmDAzyCw2ThL4Bj3U1QJKasnM5AIjRjzOuM3crrhSuw8u
noP01lIX8vDzK2KDYgIabzjcJ1bS3hC0T7AiDRFOTVdxvbDk88P4l4GpakEQ9RaksWEg7+/Lcp2a
T2FwT9olwaivRww8ixhoskZfDnjdJpuSmhEEBcbZClqqcgcacwi8Qx7oHwZrsmeqS/HHoOX1wxAw
1KCqJA4WXhEzBWt8Aij+ZeQKNPNLT/nADGL1A5BSJRjpi3Wwpd916lS6m2795El3M9e43g8f6r3p
iW+Wg0w2+l1BBnfZO2fKqeNnaBaUG8bzYUoirxYggYMYIQqLiUd2nRd9N16aFUTbnfQQcyfz7Qfp
73f3nNsk5/HKklotLGyAK3AcGe0DWZKFmI1NJ2OarG5ZSwxcWfj9oXoo841hP9rMuzxvSybGjXJy
t04jW0iaBROGdS3pW2rFjrYkwjy7F6CmCPUddUz4TDZba0XgaWOwkRYlWoJf8bzsOOiprNXlsczZ
AYkL2pQg7TVuivOxyHHTwcvHOnYLAXlriNv7JLBC4TZWQ966OOR8wevmzmGkaqGaBMVI8D5PZg/p
hFitSwDd7ASU380PaqBpicPrzdbRte758vjmgpZG/slxrxtoLzgfH4o4hVBH6QCt4+vUMvDqWarq
zg6I4AgGtyEcb9oWaoLdVU0NnMAK6bzM8MEL6JSQKFDftfr+8mh+Lvv0QDHQiAeSXrChfF2uKmdJ
UtVj07G9qb+RK9XrIEX8TVzHAN865B2C4Kvh2nAesyvjpj/2Ny8g+tjYG9MBJzRoJS5/z9zsnn7O
ZDMXArKfYY7PGRexC9CA0z9dtjBDiQHmzZMRT/ZzxFOVBDVMqCv9Orjia/lYe+bGvE53zYvktbv8
ynCSNdj9NukBYr/B5vIHzG2QU/sTd61JVaCGA/sjW16SHKzoOuCSx/HQ+vuGQMQJZ8W2ACHnxFMz
pgmZjx3MhIYugA+p7FSAd6Ta9rKd2eilw4BmjyABc7LjO7NI+2owkUUOv1st2A2DxOmN28tG5vYE
iuX/MjJxDCM0paIejWgIKtFxEPdJ+4SXiNMAE3zZ1JwPnpqaOAingZIMGkxZwcGwEz9r0oWVGWd+
uulOLUxcIIBITi61sCC0b2m06aIb3BWV/LECgQf7xsUCHGDuRo+APLa54ZpFpoqPdVeVnOngDEn4
Q6bGjkRUpww/wvxdM79H2YI7zE7fibXp4AI7EcgJoT7fb9AILeULmfzZyYNML4IjiiNorT0PwDHI
CgRtEe719rmmB1W+jnPkW+wXEwjd3i3E+2V3mHXvk6vV+POTwzlr5T61xqsVazW/QOIbIdMHjeLC
ublkZgwbJ2ZKM7VTkcNMom/B0AndUdwUl95Zc2tzejhPdtFQqFSiKTB2mXhu851sP16eq7nYdvr7
J1tniJU8bcceHaXa5O0PAb1wu1+36VLpYy4aoL0JxxbyACM33flk9YrCZDB4gwWn8xQROjrZtPLW
EhUeRAvhem5dTk1N3FkKMxDvFViXXEV6c4g9NXwurMi7PHFLVsafn6y+1Bo1eIthxZJ3qQL99/jZ
QH/Mv2MEbGtgtgJv91R3emiIbdT2OBTyERSuqRG3Dpd6fGZdAN1zfxmZvFBLCmQVuGfQ9FInzqBG
nkEALIkVJ2weLg9n1pI5amSMJVLDngQCkiPbzRTcNE3gJLXghnWbQPbR/nzZzEyVdOQeQ/sO3neG
iYvm+dp0cR+RCPUKtzU1t9DNJ6aZjqYOJfCLlTMgy9Sn+hqly5VRSd8uG5/bsKe2J95n9bXKRYAq
MMkGt9HL42ArC6/wuXgK/ir0ZGnIsZvT2yYNhzCDv4wYHYqQ02Stp1WUeCBVBgyO6+a2LoPYI1b5
nGmiWSiUzjk+XotwGBV3arxNzie3NUlgDhFOC5Ph5kC5K3LrEFj1wgN5zldGNjcNzVggDp+SJzSJ
BNLSDldqI/BJgl7Vlns1JPfsYnV5wWbH88uQJZ+Pp+i5CPPx7q7KlSIcpQzqe/ROCRlJjhQ74rK1
ed88MTe5eyFFz0dtJYwLpD1xJDsJA/VXh0MeXKgOi6AlbYee2d00+bB0T5q7ViAROWpQKEgVmpOl
UzMlUDqgQ90AeVjNvstzEL42xSGMiacpHzXYAC+Pdi7qnz70JgZNu+m0Ohujvi7AJFOH1KV6lG1I
QY6sRfW0WNh9Myid8a0A0n9zZLTFkXu+miwB/rASLbp/VEAZsdPjPgPVpraLDJDLpbiuNTVzSCT7
RfIJTIgn82YJ7zi7xiCdxzcgS4a8yiTOJYEyFNpPMoS42QXosEoNy2Fls2pI73RgG277IwtTTwk/
Ls/3nC+fGp6EchTjC6R4kM3paAby7U0mFU7dLVwX53YmuBB1BWKYaJH5wg6QgyHQMHBlkMz1EKxl
traMN31YWsnRN6ZXbqAKIM8LzRsDvYTnKxk3QtOakedBoUcD3Sq8l90oTjatUm2But9Een9v5C+x
AuURCkHJQtmRbKmhYnasALWjp8OSgV8dQ/HpKS8RMlLqjkhqKFcbPuPUSUsfnIWXF25uZ4IT+y87
07xnl8kVlFoyXFkzdqdGzC+U/PsQyF5LKLhUP/poCa43d4gAZg+5KvRqApU7GZk2pEmrdDkg75HK
PByO6abkeAeyLjiqKr/qBJQCCJcCF0SK/G+jTIEZR7MTsp8ynlXTQNR3acXKnuNFr78xcWzTz0G4
XbUC6fTfn1dLBYMrGnpHoOVklJHSSTQmeLob1nNebRl7qaL3OH9p5Pfg7rKpmfIeBqVpBOKm4CHF
/5/7ChNZ0yPMYUaRUm7aVY+allgp4Y2iQ/BnZaG5PyfPZOlpOpvCPbU7uXF0caxKcluNDY+rj869
lTZVubK+30lPVulHlV8+LUSZuahu6Saab0Y9ThT0zgdqDAmqMaTB1TcZXEs/aCAFU15l9hh2C34y
t/1OLU3iWaILbkWjJdzzHJs4ufwqYlcLFi5UMygmLN3JiCZuQjtT7azRTlYDKatsWidxsp16WyMj
7xXHInD1h8vesjCyn0fISWAJBPtzDiNkROrgpuTPHBIBdrrklbOLhSeXousWAZPx5L4xVCZvNd6N
TAiGCzG/hxV3NdWxbpTv9H5w2bo45nhcOsPL5QHOHUXITv7LLjl3kjqBRAO3BLyyeqOQWqBX1F5d
NkHG3zE9Ik5tTHZcKycqjyXYaFfQaSJPxS7wuq21rbzgnj8owgOxkgvhEo++Ju4eoHn333nWnn7B
ZO8lzJRUKcHsDoQc40Fe5engGgB0DNaxLcrtzwH/x3v3/+gnP/5zaNV//Sf+/M7zvowoIEfnf/yv
m/wz+8cxeX3/rP5z/If/+ouTv7f+5Nev6de/dPZv8Mv/NO691q9nf/CzOqr72+az7O8+qyapf/5+
fOb4N/+nP/zH58/f8tDnn3/89s6brB5/G4149tufP9p+/PEbJKlOFn78/X/+cBzAH789vdbR+2v2
D7w/+y//7PO1qv/4TSG/g88LSER7jMAomGC7ic+/fgKYLDwf71vQCmF7ZBxQrj9+05TfRywCuNlM
9Izi5EVwqXDZ++tHMtJVqMEpoLbHj/4a/dki/Vq0fyCleORRVlf4xeML4pebovAK4D8xdeiTg9Yb
nEpjLDjZ63UuESo6FWw/cuiUzW2k3Qb1awDUFzjzK0DjZSAw7mXDYfbmZpXmd3Z0Q1TqB6je62P2
D1LHKjUcyS4cq3zIiic1f9L7x1A8ysN1WBxBkO+BZhQkIKxbGwG67qFN+A4lINodzOBOV+7/vh8+
8BT/u+iCV9F7ySv+o57+rf+LPjgmwf/jr1X+4oP3n+Vb9HrmfeM/+Kf3EfV3VHEJHuJoUbOBuMPx
8af3Wb+jmxA0oaAARJ+chQD2l/cZvwMKg2uJjB+AWHHUCP/L+8jv6GHQNBt6gQoS9HDmv77rf+B9
IJobg9CZ/5mgR0KbkoYDW0P71eQIiCAGYZu0hNB0ydpdFMaS3yZc30km5a+Qc2yeSSlQAWBG6NR9
9121OYjMSF3eWBBjPEQi0t4CtNhCtimytknYh88hG4aV3gzaoWYsSp0QzDHfFMardZ4EWbjHWZsd
bVInB8Gr6Ieg4FqQkkjf2kMtXeuQ/bmTKlFcK4xBRioSzVFWtPqqMxqoP0EnBydSyHyhN7pHOlPy
43q8yNhEemR1oXl5LdNtrfSgeRNRiZSO3BW3lt5r0FfKh7UqxeyNm1bjmGEktioYZ8FRiY4f0Yth
39UGdLbqkByGUBl8Xg3pSjfC+MArcYU64pESxceV4C5RAnSPE+U+QLuqO5L2O33dNZgGNXi1LbRf
yVzxu6ABaiwaaZvGLJ1I8e00Qj9T40JkaFemZrHWY6gKK0PiqEa4I2pyA7F20fM7SU/KTUh1cWz6
IF2ltqC2I1MhnrOy7Q9ZZlF8fVN/WiLX1iA7STfKgFpAkuYEhTbRvykslO+1Ji22Uq898CETLyAb
V0f6CWktFIpeZPWaAdCxHpQyuw1STq4GbuWPIpN73zQaY2NyqX2gEVLXpZHTxkF3tdgBJmUA7Fs1
T7Xa6RATCZPOp1qBTromfG+K1FdYyp0U8RMZ3FR1JUtlTmbWwXsTtuE6LdT6VlVz28kSKq3zAMJ5
ea7d6FKgeYTXR7Oqv0mtJJywUF3REx2ZYW0Lmjuv0wpP6GFzXTTdE80N2+k72aVx82aq0Z0eq5GP
O++VHJB8Z/VMBpxuQB5DY6BN0Id93Xb7QoLsSaq7SV6+hQTwJNrQ2M/S9rElVliCG7AJD1JRAdpQ
F2iscSqlbDySGdwzY2uLdtbmqTFZvFdCS+wDC7PjUDE4lZEW4AZK1ZWMRgyPstJDxsYXxQcprNRp
7EE46kg9bOIqgtePS6Hp4Bcdl9alITyrRksBCYNgx5vQ77I2vipt0YC9zGKeUVmAkquak1PJekfD
q7bihRYQpwpNy2sVpTn2aLfWDLo2rAwIXnTXR3IvOXqftC7TIQpbSr6s4S4UDo4KxQolGzT0T3PQ
rJCo2JHW/ixLZSt1VoPkXb1XgEZ2OrVXHOB1u6uw7XK/1OmqHdvnW8H2LWliaCHp2HBq2PpCi/dq
Him7NinQNyrJK72EDkitZuo2ylX1uuL5ddVa2m0nJbUTm8V7JZWPZiv4DbK1txmRIzepc7RYt2Bx
qhRt8E1Teu2ghXOoDAijlTJDX3mvQmZW4y7RusjtEiMxHNPoLbxveOlgI5SvQ60Z+zK0tHXcgzKv
1SU3rgN6U9cYUQ4hPpKk8rpNFPHUQCZn1fCiuW8IqI8APnFZKHlZnu3MSkCPQv3B0mhbamF0Bbkv
7SnOBgJ5sJsabS6e1UdQJbOAPFWFeM/6IHJoIatPepcWXlNa0d4upJUaoeOg1qRvdhHJq6yEXoJc
Qt9vAI17HfF11qcbE23zlQctOvMQRVH+pPVq5jJevichu9UzvTlGleaEtnYlqco26usnbhLIE1AG
n6zz+yCMPrLefDUbsK+0SX5tRmjeNRKkRlMebMIkYjs9h5QtbYxyKyVx+1RIaXqFNJkE1T0pc8hQ
mKugS+J3tbXLQ0RRXhZdMvwoGY+9TE3ApZAYdB9HZrVukOKBEpuM9hSkJAI3VzRpV+dKsqpY1zkM
vDNQXssF2CWyYV32luyEgumrLgSwXbOD0OtRAV6nfS/AlU0NX07Vt0FoKNSLgABpm3VrClWqfa+W
w95upfCuRz7te8Q1PfbMsFauWyMtbwBXhSpdfBuQIs/8JLGjFdWGqwQaQIFtZaqTKUb4YUixAbFD
m31DerG/Nsuq/LTjVP/ssGw7CE3cKi3TXFDGdG86k6zXHsh4p4TKIQYymF6C7Dkt6BaS08JvC13Z
lhZN7lMz+qhrxfQ0XqieVCvZE6+H9i6HAOFT1aeDQwxobZeQT6GUZLcSb0fpQWYTgBUH45vU6a2T
2dC2yDvIR2ePQapxT7BBUl2Egeu2iN9FKAPTE9WpW0hm4slhgtp/bxbkNQ+jCi8WiVRPkRWi2QPp
21B2IpWqqy5OzMghWVHcZYMB2dNKJJK1rnpJ21pSJ72obZ4dcP2ILS/OM/NBkyVLd6Isb15MSSIb
e9CzYw05061tx/xAOAANFTD6FLnRlIChFvj8g8oqKlwlKMljnuGQaiOCMBClTfvWyJawnCBrg40S
F/kT8mf6g6bwOnfjPITYHkT+DOBTeCC9Fk3U3KEPtryXVCu7QxmousdVxHKIyAw3MYAHqFIaOIGi
IgMuI2hxW+9uoMgyXLVF1ezCOMnXejDEj1xTnngRwcWalO+hSabuoqHsXjEfIQ5go+Cf/ZCDarAP
ASvCX+q9JKrUR7PvaOswShAhofEXIVaqxzhbcwiwIPGUtXek0YHIhrK5asuRRwP7nqG+UTH5uiiD
Oyk2cRLzwG1qwVaNnTwafRL8iEphrHoVGZeqXyf6h2VlUCU217XWenE0vMlk1QZm7IVhpDEntoP+
Jkp4cLBi5BpaJraa0r5ardSlTopAAd1XKX8br4t7cITax5RWdeF0A8jvrBDY0aDhr0UbSF5Pm3x0
3yu9aNa2iT0q0FxM7LpdSwPVHzWlER6uEeqVnCAcy2jAWI0qmki3Dr4Cdc7bFvTAj2hHw92N1l1x
zwD09S2m2ceQZtVrVDY66NpwzAQJKfxmiA0nhVzhNtQNDhfE7Y/WebmqbWF8Gmb1Bt744TEpGoHJ
Sct1LjfaBxoGQh93rwonaJmCaxuXNKSo9zofknsop5qrKChKr+yMteADYOih8mYy+clW68YrKz27
5nYJyDQrENV50L0kQbSR+2JNsC91KTtQi69RjUKUtLPOGYgmP0VY49LJekJBgZVkny2DSE46oPow
kBzI6CASqsMSRj+KKn41oet7Q1LFZ3mnH1Q1zu70HIgbZPnCI/Br5KUo23afSS1/pEai3gh0m22M
BDWFyugUNxedti6Smr23mR34bUVqZ4hV9VHQhOMqkBXWDzVNUFQnemGsSY7rLIegnq6lLsQbIaDa
3vR0BwgeRA7TtS5MgVPPAN2JEflMCpMj5WW4GziBTCbUPgGeZ/RGttom9aMhzX0QXkCenQaND34b
fZuR6LYZevNZV0P7WgzF4BQ670MnahX+aFpGxdF2UjXIiYQ9FFOgxapKvgZUIZMp/hvxJPZd9PFG
RUe+qQT3dnKILIAQHNoZ2BX1UKwbZoG2GjWYYMuQQv4BtC6gA2m4NyO13qGarO6TnBZOUUb9Jgby
fFuWebMdGpOgDK+kbouLcARIC7cT9MQbyHqlRWU51hD9f+q+bDtSJMv2V+oDLrkAMzB4ZfDZXfMU
LyyFpGA0A2wAjK/v7VHZ1RnR3VW33u5duUIrpFRI7mCYnbPPHurcMNlZBFRCJDB1QXGCighiF9Dr
yhjxkIV3kHTRKqcrJUXCoITBU0pBDS99W6rk5zqvezt8kwgghyBPb8ta9K8A7ynWh61nnmHhl5nr
6jpBFeVVKa6yl/lKFEeOBw1Tk1ZSF51HRXK5CARl+vMccwSzxs5jLB277h3Gyg7Vt8BMB6E7u0GN
GjktCi74dFjNyyxHkY4R0gxTGkobJKw27qMADu3jFyGyNlmbDrmm3ewWuHBu9OxphRwPuCHkxUBg
GBqW7oIxYNneL+AVbp2oYJtSrPCVthTm+zZ0CO489yFnigio0jVU/apv7WM3XweLpOE32P/LTVOi
kFNauvna8fqmcMYaQEIg3/1mwQPtNG3/w3fU+t724B7rMpw3Sz8+TqqXJax04SC1ChQaVKOa8xvP
T/1iJBen2gWrDU88wJlEWskvVBqJAMuhe/TRBmBjQlOHA4SmnOAFzF1Jv+HqmP1YtWFWTV2Y9grZ
HMPAglOhzNtA3CDrIu20aQzDtR0MDNa94QW2POGG4saa2t8tFQZ1ZChjyMoalCrEmQ6wm2OHUYfr
tkOebBbJ3jnOTlSmzhyuG6Mi91jg5Mt5IcleNNW4awLq5FUzCoh8meGvyg7BvhmiNTORinGCeDYb
GLc7fAkHqivRtGzV3Hov4XzlkqBhvXfH+DvH+k18K5J4mpHgq3mZO3rs0tBHn8zLEW1RtbjYejS1
N1VUkhThKA7yVh3nOIXZoB7WitzPkh4i1QSI2fRu0TB8M/EnWcq936jtZOZ4X/MaNa4H2bo73/fo
+JKJzPEhrggD2ZLWe6yPNtV61q94oW/FJAIImPsXZ65jRGc0+j1s6dfcVMdJ1GG6dhhw83UTQxmw
jGCTN8XAwTGsYAuKJwJK6zClxkfDEE9BzhoIXKOBnRZqwNyDBrOFnAEYdXGWHTMwNeu6iyRUYAfq
ot2KsIsiQ18cnN0qhMUcPhNtsDxp249QqjZl0rsOFvHCClSHJFmEGJKr9E6tDTlRI7a18MQRniAp
ke1mWUXwIFcoaZ0C0mKkBL9NRRW9YiNsd0iX+0ZDQcq0d4YIb7r2nGdX2DUf/D7Y4tb3WeEruD0W
7eM8oUPE1lajvIgh727R0Cc+KqR7+EYg/cFbi7kFJYnBFTh2G0zf3AmGRm5fZF4RNlv8wzFf4+Wh
btYPG5U6qxxNkS/dmKyZhuJ2ZAH6nZE9k1rEfcKCogElrDHfm8lz08DTQQdXCpKTYdmUcTMkSBd2
LoxN8b0fT+iKZBGdRzRGkdHnuuXdTQDU5kjGOtyM1oSbUNM8CGSUzGyEhQhBd0SUPReWdUkcoMAc
9SUe44/GRCGKH3hA8k7li+MfST3C3Scc48xG45MJnAfp9EiYH4MRR5B60zqcEeZQYr0GuB1jHHfJ
OCF3e6RlhHeIA2kuLwUIBYcpsOuNt3TfVupOKSMT2+kJDSiaF5AluELlXF98R5b7Bf0yG/Az/Kje
YpBcJZ6F8TLAFT9vYCxTh142BBYFj+tFKEDw2yflvdfQZ2Fj9b81wRjlAq4szUpgrjGZAlTxQuS4
ewQVcUch6+YaFpBjm/TdeucZ8YDZ934csCUhnzLOSBNgE6besPFKesJ5mxRO8dD63x1/nrYwT7Eb
tcj6+1ICJQLMdegm9o2p6ahRro8ewnVmicO4b70HnBXqxnRmOHDWA6YQPnqsmR6Lwl/3DFnMfliU
aUCLzSQ1XGjj3GqZ8Dm2O9NOLvR0CAP3EAg9lELsK+B96aiDaeu5XXAnQ1pvu6Kwm3gebBY26mWO
A3OjWuEmsEJ7jSl2FdE3W+SOY1zTFmdkLvlIzu7A6l5LPyFcPc282SDq/tRz+TlE0Ba6fYBOFe9r
a5d6PQg1vhJkQtxxxR51EfAk6HrUsbB22woaTZcOeEG6Bs7O0FHt0aLLNmG9zQoq4aJHy3DTN6FO
MI63ueH+XSxrhr3U8b6jffsOdwDEiM8cUfIdUYmvYLZ9DYEqAcFQlNE5bwc8T2WFeczkIqtqDIKr
BHpMHRzPyVS6ew+G8bCwduujz8sbmN0lJC4tMrs5wL+6LrMGaVTnoeMFIPHmaSnIxVUlmDPSUDx5
gHjiSaKlDy38MydefdRuK0wiIbl+L0kdIzhBPAz+8q4JjBA5j5HoJuDBU5ZrC0+QBQrsBiiG1HI/
hggBGEQRA6Fw7v1wPJRjjHYzpG3ak3JXgqizdWEolDWwcZB2GXdh30PRHLhvHg6eG8qjs4vCGmnj
WaO9MW3d9jgL8WKk1+yc0K03YSDrkxdxLBuTz9hRLn4Bmd11nYgdWbDKK17EW6ujOxQebh6a2GLr
Nyn32JLhST8slmAb6dFgQotVJigBf1Qoyr4iW33ADydMptZyeKnAKwpb1IqtN7I340h2oEKiOy3j
ejsa4WRVrO+DSSIxHsJUWwQa4RJLEtfdK/Gbcb/6nEMdhwgo6Z1cZ7gLRbiVxAl/RHBRonWxbYf1
Tc4oJ+oJDcbKKUlXABYJeh65dUL6qgO//BbDLCtla5ESvzsNU/XBcCgmhuC6MZRkrx7HhZ9UmYZd
kK7eNN31S3P0tdrQoZOJbANklywEmEGdDtXSZSUT4pEiXnS70OWoShXh4ICqfbXkfWzDAy/0ySu+
sQnriiz1V8f7OgU3NCV0Aliph9yTA2r0IBD6GJiQZTIi7XGtwrtlwu2KZ5kXqkLpxPm20OuaV2zA
Uds2JVpOkfvFpg75Yx3Ge6/F9LHv0PfBjXoYkkVb9PR+bMlTWJEf4F16p8p6NBmrgGycKpQnY3rn
FKlv7ji9OlTDH7khWSDHTzaKaTMosE0Q6zTk/trwrJoHuAjTWXzHOQv5ftCmMyFy14rlbVnZkFV6
EZkcvySsPr1wuQCETljbfRi1vPpNECYaUkokiVZk18iyOddztZ680Q8eVzCzLw6lWC30xTHNe+9P
ZBdPZ8NXsxuH8qPtOZI/Rnc5IYN+yUyzdBvg3yhbVBKz6eTV7nE2OEwWZVPbwvZ7HcIL5+G5MjaP
q3bF1RuqNJ79deMHoftWY9YQLX6Qm6FQO2J5ujhfqs8V1v+43GKUls+e3PrtD7s+G/dt6v2sxtm4
tp3IOGm/bCA20dChgNSiuQ1X1WUGvjtJqPkECKt6UU3n7EsnXLEeTwy7+aPr0DURGNV+VsYPMy6I
e2C+XO8AZ5KswagalkqyA4TviAPK0eI048mqHfHAmuKinXDeTv5YnztWDumglqe5QIUeVMeqLLH3
G8fJIiTRJhgZvPqU78zaqLxfnepI26Y74/IvG8cEu8JQvNC+Eo8yXrBTDaF5Nc5rEE8b3y45yqow
cQnC5GCT12SWevKBcoBpc+QfSm/dt3gStyhJPkKnzou2PLrSh9HL9CmK/kI9LEq0R58x5jB+P4LF
0LlHpy+3XVziiq1gwfsDAI4wdzq/TRqvhwd2tR7CNYjAA+rIZmXuFnIw71gtgcl7b6AvFoVSMkbz
hBXI51RVSiY9RD/nsuij3VKoYYN2qkOhPag7f0IMYI2JwZjQTgC9DWFAG0f0SwXw/wK64sH+DGTP
csMGury1eNjRgDQp1CEW1txhjUUI795ua+p27zV1rnHiBiUaWPaGyIoEx9GGmdAcyrmy5xWTos0w
efnE20TXLHUtEBXA4j7qX6x3c2sY2di4eZAGTvtSlPyb0vWxKRxgX/O90cGYkWLGqSzVk0DVVMMg
LpFynFKOPODDMmFsISIJuL9mH0tHwzREKWFd5WwRMhkcZYiTCiCYPFKLgITZ2CTsASCMDA9CPNLj
CGCW4NSrIaJz2Rq6OBlFT1MZiDlIwtW3BlwhBmMewH/DeVmlRF7KtAI3mbGpTEDnkqJUZwCkP/pB
yBRmIdh4PVR+OXTf6kZPbgi3NcdJLMUxCVlRubMRfD9RrD0y45Cddvi4cxyvBpPMQ91DvWjOYO13
tart47MaJ1MhyyHGcy2CCjtrg7j4ESGaT2zBOT2bOE6hRhH7iTUhh5NFWFUZZ0acC6/HxoQzqMzd
UUfbxqJ19sYWcZCOF982wN6/O+7Yo7qLlJO6PQbZDJktJll795325uRwpMJEot7HCix9P9B+NsXY
5qdlNJuJIm4Mbu5FWiz4FdabHjTO5S/c3BGs8QhpFyyaQMhrG/fF6ZT7CUeqYEiKoqu++rGq0U0C
EYtghJSuuJAfgaLuqeqY+y7rNdyGQs+vPVuW5xbYM7Q2pN/odugOVQhwH5nzwdU/mrz5lHpnQELB
FhxO8WCwEd4Ucf3EV12cljYWd5Xyw++Tq0YwzNEnZEEMoz9rSPWsmx5awLaZ1osYeXvuENmxgXHw
iKCsoD7b2SCBiK3xYXZgjAl0SqGq7XRGVOGfxSJlxlfxXo7yltaYH1QusCQF9/V9pRp2wYIwGy/G
PAE3zO0fUPYNR1Pz4M0Hy3hCSV/OzwvCaw6GUw84U0Fv7GBAYoRzs3uI+5Ueg9ZbH5YG9UjYeQvq
DqEtjlq/vGEd6uGuL8Ot7qIocZiMXma6yM8pUCbjRdRv+iK0+SzddTOtDU08YnAszmvGS+7d0zbq
974/KCTDB/aE/Lr+2Ndr8Sl9QCfAgETphcARJcWq5uJzZgCyKdQI2bCqJ+14LrYbeAB9GkgAE6f2
ii2gUnLsl+dGtc47W3SBzijUO5+75g4J3WUWrQtmcqLutkvbNGmoYnlUhVpwhKG4aNV8fXhG26Yd
X1IF1XePGm/0i9u6mOad63v06JWGpXYJBCoE1n0MuACHVWD0CohBLymbeo35ZNveS3T4+f+heJAl
j4Ders3EEj7F4lisKgCuuZY5Kcso65yywhZD5d858n9Scn4Z9v+D5vM/8YEetPz60uf34XeixS/8
oP+f6BjYXEMK4wyweqCmRUDjlXn7v9MznuDg+fX5twf9rr/U385oGuTfbozubC3Kv+1V9y4+1V/J
G//jj/87mQPRj2BzXDk7yOyE4TChoFP8yeYIwz8gYcLxRGI4KyM//B90Dj/6wwdNGcrlmFxNMa6u
YH/SORz3D/DR4SAF0QtEG+ACQffy7xA6fqVzgBYCnjA8Br0QTh/XlOPfmHW+wbBkqsPybQSCkUyy
AmNRNZdBrUdnHL/mgaPyWB8Ku9htG9G0ocAHImxNdePNuRTk8y+X+s9F+Fd+068Mwz9fT4S3D6k6
9F3RbyTNWWLyaWE78oYub9w4wMmTnx9ar6ozDE6iBFkKL//8d3q/cqpwCZHPE8DlFGx3XHUv+I1T
pYgvHOvUBGCpcww8mXM+y+fSViC8y6rL5bhQODyheRlF9Ryqf2V8h+X3F07NTydQCCgQMw1F+dU9
4bebwCthcEmX6H4NLLolbLUjwdHaouxw9uBcB2jeycX67rr/5+/8v/9ihLZAFAPmdsQ8/PcrmUwi
1tCDYJSgMXW8jDD4sc3g2yWkmB5iNW8UDR8Cb9iN/b/KywX36Jc3jRWMG0xgeAw6UcxCJAX/+rsh
pwwElxW/w4mWEPw5n7/t9zxFb7+Fb9ApuMR5cNG7KAv34b7ehnt5DPfsAsQ1i7I4jXMnvX79+n3D
Tu7ETie3cqfxV8D7e/9WJyhK8I0fU/pxG2Zi577JY5zTjOF/N9/nN3vbHdftcrfcB+dyjx7usl7K
U/y03M23mGLYW38Pf7pUI+AOIXe5zD9u8UM/PjT+uqQmw3VK6+wuyEwa5c4GlUU6428kcXZhLjN3
6277HMyBjdzwH80eQTXZnMYQzwcg2PU7xEUwkayf7sXb2/vlZrlxjvwY5uzkn52du7WHGWnqMOHD
T8MM+efPh/fuHhSB5JpiSC9kf/1JGOWlP3ZH0MSTKGXZ9WXAl3g3HtWuSx84vD6iFOkQSE8I9uGl
2saP6pqTlv7zpcR+5ej+eT8RVwMLBOxnWE+/3s8a5VExBk53t8luHjETPcLXc1veTd/rJSU6qTBv
GnIO24njuivzNalzL/GSbrPu6rzf4ltzlDGbr+3lYBMABOmDTeZdCdathV9JlTd5m1m86g6XXFz/
nK2XzskdQhVhYKYT8RTfCprU+Dybd06GGSVsT2yy2/3z9/nTcO6/CHA/3ycB+9NFox1jDybXHfUv
BMyBcgSITYTfLWiEoDmYI1T2qC3jXmznulJZbxvgN2X0Xbt6PP39A8LbKsOr/c/PlJ3fRDmp7chr
DYfH3iBTw05oZwbQCqYes7TQG9194c2p9Jf+8PMDMlA+KowdU2bwhLrIMEwkXKISPEb0qL35phAN
0jXxBg5xqf78IBBokaxFiUzaf3zt5/eNi/lXoVY/zad/uzLwIwNnEefa1cXztytTrGJpbC2bO5S4
B4c6Jyqq+0ZXp4h/OVo/eEWQsbq9EMcDNW59UHW0WUewuWN0H2Pqr4fG/SzhswKh4SNrxHvfx3cj
qw9eGx8N1y+mX9IC5IREfK/p/KY03/VLheZEbjBjvsR9uK2958hDdgBCZW8RzrAdh2VNirXahtCi
FmY5LSiZG1qDf1TkfXUTtCbXwG+KkuY9A0sNYHVXxHnswsmL6mMT1Ddwz0OZ190TIR7gEnqYyb8p
5Pu5qCIPFw652N412/c3ViVvIgPJCa+u03Wa6oZNie/TZHZ/uJqpY623XnBrNexGynhK/vmKvh6p
f7ltuGO4YTgBmU9RikAY/OuCjoo5sIv2CswExJKO8U+kfMb8UWK+H8Ac5H6gVU7QIvyLLePX0+dn
2YSzDxJulGaA/H9/kiBvidQyB+tNo/yv9oqiVhNS8oBD36BLDZJGQwS/xgNU5I3ytv/8Xf+eggKW
JUEqLTjZV8ci1Ia/STUHaopSmMB9HL3W31la3jc8AknPKDdxC6fbQAk0JTpA0vHQ7+u1Nuc26DeT
x48V2JvnkIp3SldxHWRDUboMH0MzqEfOZPMvhCu/XqdrfMn1lYY+KLegA18J5L/sOCJy675D/fBo
vPoN6RmwdXJdgWaSHYWq30wbJH09iqxbu39lv/nTeu2/Fgd8FhguDQWvGIvSh9/8ddf/y27nzVxG
vjb9HSIwMWSei3zAOHUDp9aBbysZ4NTxS7rn7aouvK4Q5QtmkhWdOZZirJN5NPGJ9djxER99nKj3
Glkx3+nZl1spW1BRrp+GfTXmAZ1tClJavdWufTIl7y7QDN9EI23uAAEXT1RfVj7bEzDTmFXTQ+9V
Mq2GEgQyat0MIFMD5pKY0F8hig5MEX3PyuLihhM0G4BPf66ff6td+r+grV8VFv9rR/X/IHUdzyNF
uvhfnqX/Rl8/goY/9X/tgP7xj/6ksHt/XOnrBFbOLjItsLf8Z9Pju3+Aeu3jy9jsrmEXKBL+k8NO
/rgSyyHlR+g3C2Es+Y+mB+IK6KlCEqNLYjg7cCT/Oy2P91upwq5hknjeoe2FjQicA35PUeiaouFr
iHxR3x3lfdAM68ExqtyPEiG2aLfbrO8yFOWggtjeBYVVdc8sGD7Lvvs2WXLwjX5vXMzmAtD28sEO
KBH7iQC8Ch0wrBgB6o8hELCuKet89V7Wy7xBigDwAWuB7QI/d8b5BpYP64aI4nlmUwbHI5EIxe8c
j9S7KrIOjFf91F45Cm7p3fhmueWurdNpupKBcIRGsvYf5HzoI+8AyKU8SKd6Qirbl98MyAQDD/4i
fAtHYECKOPoUQ1UB+MjBUZmEVfHdi+cdwKmLAFtpYe0r6vUDnXh5BDObZBrGubDzAHc3bk+Fj4mJ
CYd7uFgjf6HpTMbM0u3mtbvg6Pb32C+PjPUnUFyPjLr0XNfBnQGFXqxFhCls2Kc27vvN2DY3jWO7
HOOnIofg45ZD83SgsKs10u6ayQm21CNiGzc8j1qFZBfmYb6sJjCZMeT3w2eN/XmVcSqJAr2XDWkT
Q+m5EPJQlstlHOCeQft7N7b5aIZdPQIIX+W+XpZUDGQfueVpckke1eaE5hYOhyAecqA5vMH8rBke
4c6H7xzZU6w46syCPFsW96nnuB0Imt4WhLQnf/E3gS2cnV591KEUjuENiCGOksDRCV7MjFGHBPzF
1u1gNctaUfn7ahyirFHrXsCGkEtAvTxYYRG7krSswJlVxMCwTOYNxAqMM46Iiw5ElnbvmHIHduZu
DOAq2UWbum2Q5Dz2WYkWMUOYy3EYy+M8FCDONyROHIkwRdyNV8/DpBRCYJ0405hK4GO+Yl91VCiQ
i4oceWMmARkVXPOabYvGfGCDPjUxMug9haCG1mfpwNstHTHW7jHFdn2NSe5a7ZoR4ZAuse+da79B
Z7AFHUBtrBEncIOeHdXe8tDcjF6YtWp6BFE1KWAJ2C5AwXwNoqvWcOD2tvXQoA8AXS6bafR97BAS
E7V0Ewof+K4nQGme6zppDEou5u4KT98vk793SXgi/bIHTxcMFus5SWtAwRgoQVyrEzwXgl3ctQPf
2oT3XgQX43buT049lrmQ465dyJAWrsjt2pZp7QuLkUuccY1RYePzfKDlwyDaTTn0ObPFy4zBOC6F
/o540WRYqw/qO89WiPFASprZiX6sjL1LpY+lj0mkq6AWWIJH/wr3mbB+CGSxX5h3IkAtCYbErR13
/k9U0F6lCfW2Cb0bKYYta5e72AH3I7Lxqe+Wp2ps7soRgXs9eRj98m4AulgLrBZUSv4VdoxD8eg3
0IIVLSTBnd2G7trAIit+IT1AZ4g1qCre1ytYuZLxToLGMhT6rIdhtzY9xQQ+Bizt7rwGvl0ixkRp
6D+Z7vZN9Ol3JaZHqn+YPeegChDr9BUSlRJi5Ehgk7iyToMrXtrNEv6SnEIjJqc9owzJiMszcctj
UfaZ4hwXWGJN+cJ/xCdt2hqWW2UQd+K/YYkWadf6F86ALDXjGCQeNpzRcQ5eaDYFJrw3Y+OJfSiD
TdibxxFoLtgBN5OH4Zlc1LbtMRRHX8WzwnNhxBKTElPD6ily5iys63Rs45caA9HI788Ti7wsmuod
P85tFofPsXiqoiceLWtqAdgPXoVxw0zuplpj818nCEPAfln851bKrY6LTEX2o7cy1RQUwdiOdFOr
uNkpYNy5By6aLqGhWOqL22DuX1BhUlKHR6AfZ46urQchLSV4dMGxXTM/8p8CJm5ZgIcNQz48JaAz
J7bQIWgPaO6NeatZcE+hjBY+1DokvPWpeTFXxLwgGIAVpYxhIYBtjdNLZUmTDuv0qXoybEnJSUL6
5s4s0zd+xd1nFV/vX/QkZ3EXD2Cx2gIDsTDg7zOomwnl8q4f3Q1foWTxA2y5zE4vs8FnipaYOIm+
xvwn/j4HiN40YEvPrrjFVrDA4H5+Ca/Q/7RUz4qK72EZnmIxfljq36KSe8V2vpeFu++meE06cx0X
mmdXmh0ASBdBeXLPeuiGJwDnkGz4m27AKAtnB0bqIbgrI5l6zOOWQzjW353QgVahmrxkZTPEFfps
/eijmzC2nmZIYWJJnkXIWVaFnc6LZrhZZoqTCRwXr4x/zEBqN9bnBru8Z8Abq8u8YeF06sfy2zK7
r1HTHVbKt7LH+A6HG/j4MftYl+nYm+GmJi5NVoGM+wESlyTGzpCwUrwIrxk3YVnf1sQ+c9f5muCX
nMSz3lPr3Wsb1lBEsV0Rs7uZtWcK1RLvxndEn9z7Kwh+EYgz0D9DAAPytVbLEfqCa+wt2/Uz9Oo4
zlXOF5DgWZhXBlYLc+2Bc0v8T9b4t7idT9i45Klthx0k/HAgLiIMlwdzz+YB1jqOu+Jxx5YB1920
N8vXUnoPumj6VDtXntJwwdEB25gBvGALHyWJeQfXCKAY/X5TO/auk+BNzyoaNzAuvAV8feBDdFf3
aD7MaiBHnSAeWSkGXfVcfldL1CVT7NwQ2n4oPzpAyVEmVqzNGRVNi83Gwz2MGUZAqNr1Cr3YOFs0
5AjVGer+vh74q0dGWFjEMOmYBKyI4nbI11DmkTeBEYCyS5sTvHyeul79cGKCwJCxSyoocHi/5I6M
jlNUrXs+cDxbs7uldJoyUnrXhsV453p4CzGQM2uV1hjQ2Xba6wBecgg4r/Q8ZrFel4R5K7YHtZlh
SN1dp3rgt+yDkrQIvl2/1WH03XoIRkQ8QZSgk7yxDMJZMFj6Avcp9Br86B4SornBLWnflU+rI7HL
sWpwRvjxdE/A70x0w7dkiHyse4XlLMgJ6jmaUmcAzHedNi49n7bIF8AEkgfv0B92ma7ncydW2F2F
AWKEibpakcIccQJ5Z1ybpyDiezuKD3DvvFTG9XksQTD3gFylUte7kAh4SeiKZk3QPjq1e/JBMtxi
IzN5MVGQ6BYMRcseJBcQGaC1A1NkIynIfFEHoEYH9AQw3CRWYddovIOdZJFWRfkyXyetqx3JFhRQ
PxsxwQdp1S03VdBhXyyvU+gKFCYK0wDdRCn8iy6C+e/eALYg6ErDRll9wT53nMh0wk5usSXWZxaJ
d4a5FzgUsIeYr+Pf2qLe0k1mXGg9AC45G97WArPRBcoLBU2kJTRHfPyT9u09ogLf5tWefQ7LetW8
M8M0wDOo2jBPnXK/AvMv0IpkNq4hbB0HlAIFqOOuYE3ulexrICbMsS+CpdXamxknLqbJV3obeJYF
fDWn+Qauik02j7B5WK7MBOFeZnnVcRF9jBbNcrA6Hvi8gEKnj9wnh7KHlqAw5HNg1DuyZX5Yh+hJ
IV1NOtGPeaVxGl4n5t2wge5lU4UD1HMB7zGhBfyEdPccJCQKt+keikfRIiu3h+JHuUhCjIEvWthb
GcoKiMDmk5VuARQQO74epqwO7ZVtX9zPdupQJINcEsvmvV3MyfMUaNHXkf6KKDsgfHGqwIlPSaXW
DS/FrnXBW2tHAzhghWqv8D/12D8Vhdg3FvRVTgAPENhDgC6AWVyBwez4KFQ55K0lR+XbV4eBqeUQ
8PDlYh/9AjbUDXmEROEmatd7JcwRa5jjts6PXuT/HGx/V6AQaRfk0dJZDqTpdjaYj7Qi+xLup8mk
ERmOQVwO2HWEuMrcTh3UKeD6fYG2cuYCxfA6ICRkauKbMtAcjJAJDLq+BeKIBWnB+HHNGmROF+i0
bYtd4MS3/hDvtSp/FKQy24CRvMOp0jieSAoFtfPI55c2KpttBxaIcdo8kPHeoSI6uZHmW67h1dRW
4QW83S7H1UuwF23KtjkPY7BD2QXybnVlC2DXccFldzvEiNGITZvQca9UqRjUU7cKrgoZjAz62uys
0ajGsa0ebKVd+NJCV0tAUlzBiS5GBLkRcJ/HOn6fDApXZDSgwI1VxlhwGIzDoZxVzqY2TocyBTq8
oO4AbsVYqkqD/0fcdhNRaJXc2b4iaATsfDe4rSj4JFY1OUZX6EJb9UI0h7yrfo5GcayLiOTFf1B3
ZstxI0uTfiL8hi2RwG2tLG4SF1HqvoGRUjcSe2Jfnn6+ZNWxabFnJDtzN1c0kRSBAjIjIzzcPWpP
7nWQv3qa3eijk97KKTnMbTTxv1rSwFFsWq9qD5kVaGjTEF6atvg8rinjv1SM19LUpA+tyt4Y9b3e
+IO4LoWXbMeGkDh71tGvkxZfKFi7cUA5KhP73lPlZ6XEay9aDzJPBqfKh2jc1gcLrlBtrjiJB4kF
Wr6G95CkyLd6/ggs69Zq9nZYf6Nnm1L4JQBWCq0x/qgV2fPyZzAidy7TL2zX73g6fFJQwTfIElyy
8vYHWKTeWqt6Cqrvi1d8Dby2PLReefDJralgkcgscz7te6soD3m+On8qpv6it9JqHzj4dUEJ8yC2
6eLWjZxXR2lyOIf/VaaBDe6invoVxR6WEzjIF3S+8sLeBYtFARFBJM4cZpWlOx3cLqH1LVMwcMkV
CkRQlYMENq2eV6R/lCE0DluJakJuHDfZIhP5Edb7dcmwqCcF8U6x33/WI2bAUCsdoO8rNeaPgfcp
qrJmC8/aZi4KZJGlO2m9XCNYvA5sfKFR/aGygpDbqeAmspE6O277rUoUqAk2xBt/gMARWG7Kie4/
9Pa3eWrik6v9Q0WRu5beKajQXfhh83Ue0YHHzfrSSKwqPNjnRO94Wu7rzqPVJT2UVGJbR/IYVeVp
rqeHKo/hd/Xp/VrXN2ln39nCu+tJwVRQfUFk8lxq8YT88MWZnKtOqX4jsCHFVQAxzPIMjIAYOuo+
S0h6ZCYuWZA7FfvC/SOue2czdGtLsTt8y7L7smu+tKVgHI3qcgjZy4929a+RePkHnwwsnkwZr8pN
rgcY5kI523gN3K3Q87ZoQc9tr7pGPoo0p4tQi7OPaaim1z1jDqz4u+d+nQiI49o8pOOijmNSfLsp
gwiYubwbR4g1c0FxPcafVDsWJxHG1xXXacvF2+Is8FcnmdZoh9vARsyjqaZt0dyiPtn6EtpWkH5b
S0SSn4V+pfG9pd1R7aQ1HnpNTsJIoO3Qwd2C/nIq+/uuHSQzsOrHeRigNKZluROzelo8ad3YyNN2
vVjyQzOO5PrSvl+k/1zn4RevQ9RZ8gubpW2dqxy/LXpY+Of8ECsWY7Ja76F043YwTMcB03x6aTAK
IsSf41XQds+pqttDtbyKTLzKRspTPv+dFfMpA0koK/tTo4f1XqxyA7H1h8MdffXhwNLD/lY1a301
9PmPOuZThOMy3i8LciMfMp0bqGkHjy7c9Gnm7gtjkKKj2DnIHHX9okDrkIlaQeBvp3qwjg44nzdX
3HvNRomq1P27VVPCIyPR8d0+PrqI2e5GEVrXopPZTdB7ODQ4wACTm+c7P7bWbTeI/wc/lP8ru+Yn
Ds7/b9iy90tYeftavf74yRXF/P6FRyPc/wlwHbFDrEgjDH9ND+TMo7EMHPwfEDn0/sfxIY3QyIrA
ie2fQWQse8CXBS+YH4j/BkP+4MJD4xCDDrpGth3h0S8YoflzWwT6K+IjDronyA3rurwRbyrSaQw5
x6YHT4ADzj5o5im3NkU9kN9+zhIVNf0OtaiGWTHaQiD46smQMybGrGU3+Scfe2Y4s0jQvOy16HPc
To5rOvW6/hSNsFXdK8/WTtSdpjYVWXnnMXw45HhZJRTch8Bdw/TJhhvOZURuLRreTjX43SFuB7d1
7rMJqZbirJMO/0pGNeeIYs631S04FGQHsvnWA3W0rKhtnwChXTcHI8X3odg5FQLmZdNWUeebPMhB
hSX32RquhFa0F3b7Oyu1wLQ9/3f3yceyHIKU44DTwyPGPOlDa7Jc2lQjKUm+OkFSTRHwWzcG9t7G
Pkfixlk1CdaU1jDFzRuY20rrNFVuUc2HnMo3fYHYNJEPA7KFPJK+dOKK1LJ344oBu7ycbDmNVm/g
NFqdApQy7Icward5GHs87KDMO96AH7gNyijkIhPIYZLIGtVJkQwNgGKmpoL7SmwaDfY+sZikFh07
+PcIm6OmjN3xupxjndd76Fe2fPCmMgnBZKGfyh8tgqAaeXVs7q6C28ofhEVrc+lZJWNpfPQhS8qt
EAzBc6/AVWOJ7D2XHYldE/e2c7MiiR4keh4LrwOcASPBKZJUtCJ/tHRhkFCv/VTPEsnLEFPBNjEk
V/eqaVJrHG/Duah4CHkPo2G8xfQk42qN8Gkr0jl3bG6hbSA/WcdiJhGiNqLe4lfSYUj52CpzRfP2
j17S/4EA9nOz07xy6dDqhMYN2uF78sMrb/NeBEUG/Qqx1pzIk4cWap2uSf+pdXeNqoNe7V2ENst0
qgfgk/XJ6vOpz66cMhZB/hu6x8/NcW5HSCN2xocxhJwVRh9uJxWqdyHXx186OwpYGjPaZigHTjAt
FlhxgKo3PY6TKrV6sNxCgyPNSN2T9De9csfQZ37aCmYYF/w0pil7PJ2PTeAVNCgbdAePukZgW96P
LbEmM03UNPAfAArSOEBKxnosANjztcHexGpGh6XFHCR6q4d4HcyXcVqiCc71oEXvfMJ3GcuBT+Vc
jOFbjVY+ye/mOvbyu7DMneDh1y/XEOl++hAQDaAbGn4QsVh+tEdmnAqxSejly+w2ZhZSMK4ej9Ef
phqjeOV1AH3XkVV1Ndnmry/N0IuPF8cAy5DrWFowC72PMZuOiz+o1Uu+BDQnlvh5gOgvmwMgV8M7
jL3CXFymo9kDmMOUGVMSrW6MmrtqFV3l3Wt3ndkRKk3MTiVVUzj0DB22D6yLxFJtv2uVIykza2Rt
MLyDoTLhZBqVGe8RtM0i3Y3r0CCE6D6uY/RHDN181o+6AnqRR18xtA6pFxIQPzp4nABssk5ncdCA
WCKrZuN2TE8dr6FjSv5y5OmBuAP+MnBHZReaXWmlqYlJaFEDXj7+Dz6/2Y5z3lNxSRyLqCObwext
3LIXfhae/8rYYEowXtt9lvK5Zp9iXB5nrUq+GVZVYj7eXJnPnKUR+36uu4aL+zXcDvUdxQdc9pvO
m2O4IzWobfNGEKVPdai6lUi9X2mNuHqHBwSCTUentuIAbJlhDO7YOyGJOcNSwTrlQ6ahp6fHSksG
fj7ofKgC67U+B0hEMw0vb276YtZ/jE5f8Ke9peJ5f7XzsM+c2yJz6zy/ymK3Nij8arEbCLDr2POr
ky7MXYc+6njWWpaM1pM/9iaqlef7bMBaradKd+YcxQA9YQi7u7ht6RwWZPads0kHhGWYUdl0Ve09
x7nXvOFhbPGaLn8qMX6IwSdxjqhzn9TzY1naOAA09OuYqkf9PffuM15C5uWmyLqy4ms/TiHix1xO
jJwCP8CRhRvuhygYblx76YgxVewmPNJf740PzC2iHARp9h5HEEctm+NDOqMCPObXNcQmaPDTldE/
6xrhO3CJeRbcVB5ZMOb4/G6mKnP4UlfNxN1dfsVDYdwgf8nK3nrAONQc1h5GE7zFfpLt9ARCaJfd
bihauj/HSLlml+mWMY9HUWZJhzNJ7rXCf8ocHMIS3NCiTtfiCckOHcNHe8Y95nGaMzEHt41cF9tZ
0VjrRg433vkAdb1O5He1DRorj+d/OJ5t1jd+TWa1O/QKTRYUZiZmC3+0UMCLtARqvMZZAQOvz9pB
eacD+vDw8tXXy2nnzO7C/7cSnQ0R0prInhCb6qXifXA8klYBJqZJzNgiP0tsTJsyhGESv4mw7b7b
wprYuA7KRc5Yz1kHbYE19U0XXAvG6kI2K0sH7tyxFE7lBYfcic2mFtpa3d9ZQ3+kOuOTDMVL2sQ/
xDtE4g9vWqOoJCaJ/EkGqw+3oYzHhSzQrVicLsZf76kh5gFlRhE/R0WTbUJs4RwBcu1NROWVFlHq
/5enG6NEYbLDd8fFEGLIvxK9NdUuXktp+wXYeOLDr5Ac+ALaHHcRDctR6EeCb1gTr3sb1tj3qIik
Xo6zG07K+r7Y1LblXeTMg4c1ylQDH22ruBg5Xcq5Mk5eOO8wueHOCrPAPyFcJLn+zaCdD0d06MDf
jhihAPEFRrP9cRfNYrIG7TbuE/r0JgGjHhFtYPmVk9uSW1cxSnTvhJysnzQuV7bru8+/3sgfshXu
gH3sBIKFbZvNbH7+D7YWei9HYNQyPSV1lUvxdbLnGZGWFTklSz6XXj7CpQ3anndNC8e8XSlLehL7
//Y+3i1SuQHIY/hyf1hleeP6ZdA0+ukcG2kmmoDMzufYP/SxPfNapoIWCBuCXU860qvS5L2/vo0P
6QbFou0xRs1HeSGEj7Lq58eR0aJu0TF3vJDOQs4OiSGyYFnMmMu64d8BrZcuv8n8GROW37hA/+tN
cGEzdAnqnDRP4UPeuC51m9f5qp+UlQZUfwQLyXEyxhGDrHaX4ONVkF7qE3Z44/ISxw46+t88AVLn
n7Me1AyRI9hVsJ6A4Miqf34GUxHWHdxK/VSrYSb8oc03O0tlmKGEVyjICOfHMK9bvnlJYmjSV9N4
q+o4m2yU7YJy9ODkyoTs3LLJDdMh5chTvTAHgq/F+2c6/2GPRFJRoRZLDO1ggpWH0QTUF6ufn1PL
qofsUx+XfY13lsyDyD3hh+fnwY1bjSbRmGI/aN6EFZrEoZVLbbVQqPwkbR+TKDSrWNM2zpZrKqRi
pFloxUwiPGBciY0a7O/3cqyPWhwTgHqmiW9ewn82svreunY1SU4XTU3W3Y5i9ozq3LHNoeG4aQKr
OiKIiujgjt1af6kQUXLGGPdDzvjzCVjbLaQevRFN3vOzHDkXN+vjF9lPNyscRQ8Vq4NFhPPVEqLI
79HT9s58FxfC5Tjqs4TPeBBeT03DTMlypenZL3GMlD8O43iMNpgj6pFmRgijmuZtAa6KK3QWWPqL
If5w0q6pedkH6smcW1iFUNxCfc5ZJuBqYW3StZcK/yOvSvnZ6vYGTphq35xXkDhB56njVp8bK0Kx
UgYGYYsx2I2YF8WvQLIwSZHF7uI3L//BYVuzUCrOXIpJcjbzgGNvSfjTOEKl5Iilckipxh76MI0V
ZB5zecVBbzLAaiJdIBfVc8QX97yiuiowiVY/BwXnaaE54dF9ipgQioHkeymK8T4+SYxcVG7bHtaU
Z4VHZ1mh8qWVXPp5MX6bpZsvyQ1a+LTHTQYz7bjZp0NNPmLT51jzQzci0fy7ieV79u70C8/Iyuoa
oDbECsOGWFONPcWUlTAm7Q7CeMZ0E3neGiugDPGpx5BL99hwqHIMrdtyTVpMpzZJt+DyskutLFR/
l9QDLvxtSMJR9+AXdJJxbo0ik7dllb/K5KoMK9rWjK8eU2LHC13NdWyuLUh8GZKIys5IsuG2eDYM
GARa601QJ3mq70t0WNHyxI5ZaXejmvTjSB2ZOJ6a9NX1mxWRVEwpW56c836yJZ4s9p5GRylG/GW8
ms9JmuYhXF9SD+gW9kJrCoVLdXN539ismPSoOqdTvpDmr1xOZWuwTOTGKs7ikZxT6F8H7n9FzxAi
IeI4TlPbhZ/+IWg1ReNMflWrx/P5AWJAaufxieYHMc0jp5cfYDswbXwrpxG0qeXI3v71Pfzr8Ail
OTZgPmPrjdmFucd/nKVNKutsbK3xwXaHYn5Qdh3kd0tFMfFiVR61zqGKMK78HeDw/tn+USMD0QSG
54q0D9Z3FLgfeOmoosGror59VCmmlMnRKaM0yoA8XD1byBbmSXV3TqO6yN46jmpkvWcv5ou4iXJj
LfElUlYLY3CCCuTV+7IpZGiMa8xUvqsO+3TetTKTs1K61GvcQ61wimZ8TFDUA1o2ma2y6UjTpoVU
luBTMVD+UOrB/0sJXZpx6h5dUfs3NcgHpjnHNGBqAD4AaRhowP94UDlBM03I/YbHCBNKp33NZr8l
z8OReeB94yzNRTe0pulfHKt0cQ12Wfur0+5S9lv43M+GDkmLRJhK1bE7XpSm5uIXaj1PMsPwjFFF
OTXwYECH7PyHfUtlWXvdD87sT/vIagFYcday2V83EvFCme5Vn5C/nIIYvld2KMeu4WEzicicRg72
0Kn/VyMtuvU3zppyJ4nWs2p3XQrEMl3PGg+8Ym9beMGFG2fiFMIBVbmofSC9xDYmZQ+z9gDurqjw
MS89SE5fx900XTQ4dMsF582QV5t5Wcxb1j3eleaz96ljH9i7ZfDfTaA1rwIOOOlS6NihS3P7Q/KS
dXOKu+QQPXh+Oo76GxU93EQ8xhL2mslZiN4qGwVPY3Z9gyL/d1sPJBTiOFAXrG8w9o/pY90Qa5e8
DB8AmIv1hR642es0XCVLwFXFyBVJ4IkJ//V1UXQ5USTfCeIfwT6hpyCdsAN8sH2L6+JBYXDcya1N
fOwwyuoOshAO3/v1dT+MDOGBG5g7Mp84Mk2Oj3l7oVLU+dO6PoyoZVo+Y9+UXrq9pKsEKMXUnLqU
Evdy2uezFp+bgpoNTlmGKWJHietnsj3Vam6cBfIgedA3IIZwmobfpPaOib3/jE+u6zC7yLapNVCm
EKZ/jovRbJdD6nvqYY7DgSoxzJVZCH4bdOGf5AC4Ae3cDJO8L9nYgdlsq2SZs+/UfwO57qUUifUU
rXqrmBKYVfhMaPjwu1ZL86B//Ww/4Mmh61IHMcGPpxsGKKY/rOWusbNwhmn9WSzLTCAJUmVW0ex7
C//S7wdHOjUM9Rbu4JYLLn1pwmrLXbw81G9u5uOZws0gb0ByYFa1LT+C2yZN6Guw9ocKShJ7yR7Q
JeMSS3uRa3UYHs0PHVZl68uvH8IHsRMLDPGQTzUE3YOt9a+yH8eYhOLQJ9LIxupPGMIb+LWqZvw/
aKoLAx/SVx9GTOF8hnTnD5ecC89xc2D0UReTDkzhYhJr4aQrt31B5ErdBLA1Q2c2QKg74ieb3jsM
FuxXRs+VNYmDX0+5SP/+9Yd6n+z900pEGMVBybuFCmSAgw8r0V/UKsZsfLggspGuo+DT4DRLqPaM
bAzgOY+AmWi0Kkzr8uQqrdwOU+HALkwrLummhk/Tt5BBrM1I3VLUrGPgqsdVw52yMOfHdQQuet9R
um48uv8u7fBgtmGzyVIhHjzJ3mcA+dHv0VX0X0YPsRsK5fdkwZ2EAWlTX5nOQQuo8/6FYrj7Q634
BYBNSjxYZ3jmNmZnR3x4fAHlrQrsEX/qXDG28Xpoxt56WmtsR/u3y+tYl9EgUuuwmBfXQaPzKF9w
TIYTHSSFU7QHfDfN6wBhw7B2c8GSi1lxBO4GmkR1SO2kOVNu6dub+2uYObFMR+q8EC+SjUbtX2F8
VNoaPxm46WTD2FU4qWp/E/0+wiYu7ViMEQB2hZmq9fHgD4RKVl/m/cNYeWaHrjXI61uhmDxAs1Kn
5hlKp4j7U5fmxjH418vo35c3m4L5GcKUytTqP68icq00A+bXDxcoEw9ym/Mlx/yQ68MkAOrGRtzj
Look46X/5vruv25AEPUDDKhpfUXOvz6/6nG1Y8bf+BmDVVNV4TcFLeMI+3HIhq2Y4nWOdtzOSm3W
ADnwAt3VZ43smeFSU1RcajPMCA1uOBCQ+WasLQPjV+eewCWdX2ocK5/iTrS23PRokIcMh8P3q15W
VukXpsfRJkNfiqsFxzOcXyK7H7Jg1zuLhAxOjUrUSDdFWqnS+k2E/Fe4DsACPe9dmOVTAXzY0xj0
525H8/bzJURRjvi88kuz2qNcbd7yBcfMU4BhJ6sFZ/gKwX7Z/rYAMNLGf4YX5gSGrAdaRqhEffdj
x43ploVIlmJ+xsTGSnDenUuuMeVDQaiOQtbjrxfiv7BZX5oMQArfdMkiILyfV+JkiSCp4yF5Vj5z
9Lwt3toUbLhdgl6RMtYqGl8n5BXxpu/Q2tOEJtYVM46AYBSIZzUNm99tzn8xHWgO8AhMPkhv4N9H
VjcXOK7WpXpOosREksXLPY77nB4a6e85QZtoEs0P2hp4JuXM0GZg4vdzhmPNz++wh57MyQtGwWPE
H4zqukst8/bOgbJMvHJ9kciAM31cJe/isZlQc5TbrihNu/WcgDbkzuzCLljIRi99rdTrzDIPypIl
UaA6hGCouhFubVQGNOo2WtqxvG2iClUpBFKJa3bHoHm2Nsrygfq1GtKSKm6cmnecAys1dr/jlw63
Fw6WKTbnM3j369f9MRdg09NUpiFvtPKRsD/Ul0OP2V1En+DpUlmWEJLHQ53C/DpQmi5ZthGa7f27
hAg8+KeFLTyohQyOsh2bBjthL/gQ8eypLljto3vAcw5f4o3Mkgpab4zMs6EP01P6NEClaRQwDXOK
5jjZQ8pR9Sd0b+bYCTxqLfcqla1jvTkDSAPIahKC+lz6OpeW5VhT+yCfkT0+Hzu6f2zbrVJr3d61
iZwYwVlKpXzIbr1tOrHVVAxw2ArgmuK+gH6m6LFRNGE9eWmzFAmDJaKNP+qRQIQfYAsRbTCNzrcL
sFUXumqQTlYRvo9HDSbUQWLPOqHvMGfycjhzDFRwX+mQF3W9X0TpyZd8jQWHsfQtHMJhwK+wbTCA
xDbAPq4DtdD9ZPPJk91aKK2xHxB5iolqsURVfOeYE4LyAJuuqd3l8aij5X5pO7qqpE3pyvoBzlyT
/GoZ6dgvJ7tjj8zMAIlTiMN53Ru0R3Qdnn9fFxyk53oLBxJqAVz5orae/QlDIPpu+NcvxSEHwHHl
MQ1FQbCfcGdbScjWfimSfTp2nfUUTj1xqswGc2TFtoV4BbxIZcekiKcGa968YhPv2qaf5nCznjvJ
aQCUyEXEjJE3NnqLMUAYZ8iGCZKUBR//LSm9wta0BHcb2mc88zBavrabiKL3Ya2Z3NQA99WSadVC
DDp/HRRqmjdGmrjhadCw+7HMmuNiMJMrMSGX20v7uX8PEkylGHghLc60S347htrgf2fY9dKTj84N
bYtXSuTpmxgIelyxJmPmYa4NkjUOHFQdec0khnIDsNSOP86dwCSrWJ5KBhOHaACP0W53k1eP9GGy
0Mp+l25TLv68xzjJITr4tNnAcRAafzw82NpVEDhanMYabRXmiTpK6uzZkbGksVsiAb1itnkEoRN+
WFVELU6fC+MHrqaCXv5uZrRyflP3RMGdBt+7naZeg+UOTvJcFFD2EbmWCROmZNl1uN/6AX5sNMrZ
zK5gxMl1yJygAop7EfWdvRtafqaOpZtb9acML7Pu2kIuuuC/n+h0p+p0fI27fMH4V+BrDyvWaR8p
l9J63wB3Ftt2DUlMdR240ynQMFQPtRdHetdgLWJmvc8SLSRDaWbnJoqwebckqQPM1IT1hu/JhOdk
gti1UiEGo0rU0XUixi6Eb1bJW4oLtNSQYtHHaiLBE14Dzt3QImfZ0ntw/3SCKL0uZoEcKWWS0n1b
Rsx0AP94mcsZcWbfvmIj2LxYjpvfF741Iw3rfSPhcxM7xsez8hSd9duG48oNd7PwV0x8M8jbnX0L
Bmf9wFDWO9KgK3dLrNAWaRarFF14xWd1wG4osjfM9qqfA8CXTRf5A0hztN72a+xjYl7I5Ytd+Ouh
b3zctEen6D6NGOl/jj3d3iV5sh7ypRePTAzyjnFkM1wq06YVh+XGDclUZbjpy85Bp2AgKHkHKy+5
0nTkn20txB8I3NSXuOvbh8VqGWQAfn4quhY17tB0/q5Oawfgblr3wZz5HH1rNiOT7YebOkvnT7Xb
Oft1arHQyXyY/Tl2/htoWMsPHU75UwMt6HPp2/01KLu6h+iLAabVZg0KE8bp2EsRPQEbF9eMhhCf
Q3dd/E0GHWGTY9R+Yw+Z/6UQQ/sloi9zhLdhbUc0r1eiHZChzyjxEE+Xlr+BW+df+WNQPeke+QWy
qZYGxjJar4mb1rdRrdMtJHl8YvLA3U269Y6TrN0710uw9FnH9a+8jeu3JEjB8FBf7+oxZ/rWGjtv
Di0ARo+ZWROpWD6trtUzf6nTR4fW2olZQqha4nVhlkQaospqa/8zVJtw3kPUwbWH4RR7jL6XG619
xp+EYSuR0+bx32E+v0SoTvHKDcdjyTAepmwwAqnrMQQv09x+9gnAe2vOw08ikfLKWxHrbr2OD5CU
gXgOqTtJsSc8UHZ1WFevQ4mjzIYMqr5laaLmR7nHPnHxFwefZcuEuXObAES9zilDkhq3xUyV+vEk
CCcPKLIaxtCp6gUsCrvBdcxeVZWnxXZyq/lzI6ZqG+sYNR5iHby8phExTjkV1RsBFT2oyxfckmKe
IAwWlxF0rtV8Wyw5HMSqsxOW/AMxQ635Az22/mHisNmsMIGOAxRQjHa96inAMNNFOlE7eY7l9qgG
lLCznhkVlpTdH47sq3tFf3BvTeWIHdUobZyx8ynZA2+8TDh4b+ah/qpoSJ2gZH4fO+8lwEAR8lpu
fG1ljr+m2xzyQGrr5PTod28jPy4RJ8eFh3noxBSJvlTRgYm+8bhrGpcjWVkYDW3CWBNeKx/Sp+tk
OHNa1rzFAh0qsa+tPyxYlHDC29SvNtxV8SNgKsAVE7z8mxrV2p9RWVvXedaPbC5/vkt8b7oe0g6L
/QqV7I4KuPlj4uy4cRYRfKHP0jyUcWP7u0oxky9YpuDFdbqy3TEIoL2WvZDQTUkC/7JUqTCvQrZJ
Re5Cst0r0aHKm70B8Cvu9E7nKIHxQGbYVfgNi6lw63btQneLJ3wNU81ltjxaUrUG3WNNF2I/uMxb
OYwish+THGrJpgrLmA+EC5UNC+CRtN16cGhi/FV7C+EnSr1b+BBMK+LB29cTXOF96A3lM0C/2Mzz
Gr4yajr5kid2g6kwpFeEujy1JydiElc2O9AK07hlqAFTlP/0yf6vpLWoN7/zupMf9xLkZFLbARfa
AmFYFbM1iwllTBw116mbVjvAeNoLfh4z5k6nP0KNErCYw/ChxfkV6rSfXBU4bm6Lsev34LTJTbmO
+gbZ/T03/j1jXt73ZnXQmie0uercI3Y3HmZsDHvhfwkdXed+H92ncvb3zDhvD16DlmwjplQjdLSY
La1npr9p+08wOP9mzme5lZjVoxl3GFZusXd3aauLbysTeyCvibrDDraPrrQ/ts8BWCUdlzxP763E
wig56+rHqp2RNETWerKJZsdpWeIrn2tnOzn61qMKR8RIdRVhJzRnCBSPeRKqDNNZBg28NF0c0IhY
05CKErGQwRbStTFAW5AHFE4a/3GKkRSKHFmkGyVpMnxi7gmUl0sFqpuRgvgCT1xqITxweu09MoLE
9HhyAgrMmHOJFva5otZRpUOHf9/TvioihuIxjTB9kdjhk8dmkJj5FXHGvkmuTKkk33H4FVxpwHpM
D2W+bJyeHuQLfiNJ8zUWUTlj0fHOhIvWamRwSylD44pWYU/2nb1p8MbZ6ullb7sSWgaOtuO43sET
SdqrNrYsDYqd4KWyYdcF1X1WYrc7IL0WfbYfILor46/BAAfLqkwLLq6W8C8bzkB8DecSUybXz0nx
LAi606GRvq4efNRHGY7xSY3MyQJ2Sx/pRscOo5Y0Lus2jiXuLIIjmFSCV9EAJwK2zgQDdNn3TMYK
gcaaHMFwSvtUHRizzcGFID0RHfDaTPuhOBe7iJQrtRscMp0dbDV+zPwFatRmXfXCxMkuLfu/YMzk
iJ96ZXfix3+aVa4O87tJCJ1cL3bAFgtlrY9xHjPoCY+BfA1eSchkuh8yhPjHBq+q6vOFVlquCGWR
5TMJYn05V8iIjxtmtMWKx4hFktP9TbPfcP7tZTLlwixKA6rlSKyhgpxT49TGXpl+zpkVVOYYoxFI
TRR4uLSaLjyqCA+PIMDghMOvvSeXYglPFFrU9E5RGDTdG9y1xH87tLolOdIJ0FwzHT0ehbXSajwV
77yRPAFkejhjA1XhGTby0kAsyPCCf6/m6TCBB5TNUJDUwwo2FT4dV8NaurCX68k1pDplT6YraOMo
MD+c6wg9V4aZbXge838QxSatQAROVEE6kCf7DMtKVZo1iWrB5Sme7yb3Ql5edYb+O0o6/vi5PO9H
x/zZNinjqjDBJ5ydk5KjGK1T4Y9eCkomeTTMEIugf+FgNtYt04yjQLbZDXVxMwIxT3Qq9PWawCEf
UVhy+Jf7ASIl+/RMuq7gGnZQS9QcvrNUa8YE5FeAhuZWY8A/3tQSOxZ8NjgGtetA2csduNOlL8zj
qZuQ1XZs0DENpwQV/foydL7pzwR2yAPJz2qPHqs5YJXEpTpg8klKq/cvGIhJDayNg7aQrJ4gW1+g
ngKrNFHSq/BEsU6vfFNDee+g508rAM3RqdthgSl6flaN787YGLcIzlzaZ6DtvLEzT3p03VX5f1l1
rsywG4+cyMbvo194MTjIvC+fCouaelPVOnh/I1ilKuaIvb+mSw8w8aeQznvJDB/UAKOKzAvFoRvn
s9ssZ7pDj5SSzhVjc7ySR5AFKN/VjsrC9AyDWTlzdiwnWEjkPgwORhKZ0j7mVnDkLnjGThViVoTR
AUrSN5QSZulhtSKbt+Xc6RxW2UvMKFi16JTZdo3/hZah6S/3NHNs/AQyKoe7ORGMRqXBq8xnGhbU
9rSvcR7kIgGKOmqU2Y+UrTcF/Zf5ZaZ/0L3Vi42Q5aaOUsJ/EZRG89C5UqbcxUTfudvGYjU4VZQu
0cIhMDBiGdcUx35mlp2NhS+YUlYeBgQm459UbelrZWgy0zZrIyd/ZCLkAGdm9lqK565tMv+F+YoZ
g9kC2Ilo/LMqeDjHkj5oTZ8Z539OmD4prfTVEuPKpxh7G8jVGm1ghvOmaxjmaD5l45ve2ljAnXK3
5ZiaJ+oWPYHi0rzNe3joZL3vxTtKLpYkUyQNhQOCDAgcI8DKAPAuTIXLPFt2rfhzkjSWvteM+wL6
Fb0p9FsXVjaK13fk4ExJO6NAXWwLTrugKZTBCDQyvsdyqePyVbu0MoZNsQzzYmNvDyOI+bHv8egC
WWbv/4CDY26nsEDVj0sZmmEtsvKN7+Y7/qujie7E+RG1uG2UDQLKkIHLJH1ZOX+TOPQ0b05XJzwp
/0xuXN/byWeM8nxi55Fkqt6mmn1z2iM0Nue8B6DCN6fYNg3IiSFv88M5Rl+OefwlgFkjtPSMQKiZ
oLBlWALfiqjX+f/VGace/YTH6i7SMGIZAMoht0taHASfz6EMZk3GnrigoAXugutLdwZQTBvV6j9N
S2sCDf4f5heHZgKwjVGdNG+Di2wYI4oqNrfozIvZqXqkCzV8wm/exMuWOW18E5d9s30Bfgy/+LxM
gM3Mb9QYLPDlzKWBsmuOn3WiXCd+Vfid1qdsdMsZyv45EAe2tbAPVuGYBhp+jv+LszNbjhrZwvUT
KULzcFuuKk/YGOg2vblRQHdvzfOspz/fUib7NO4IOHGuCAMuqaQcVv7rHwZBH+c44+aiaJPXpcYL
3tFC7c6zhbykWwf12P7qzxtkzPt1I0kX1kCB/11FPd8UuY+FgleRe33t1hwd0P3sl7ISAA1KzZOU
Jmvf1kYm36Zm9yF3zCqbjJW+8n0Z4Kpf+52PscXSE50juH35dQkxqEAfdEyeIDVl0OuX7UPv2V8b
IRMTLdonstz4Syzbc1YNQnQIUNGzJwojcv2AMOLgGtEMJMmcYzBhAWfWL6qP/tjj3L2Yp/4O/TQG
YpcU0UNZPgB/hl2PxBW5Vv1SR/6Kf7dJiAV/gPIXJvzfADRnfiD0ZoZVMkNBgH43ufA0oxBLkTLz
8zs0ckKm2X0QZZJv3F5mOaI7Ga2+2ThpS+YxnjF/DqXVAGU7vSsCdc+ctwCHEWuTVoFJC5kn41Tw
/L4RQiFEcyQa0vGmm+Pwh19SPn7wjy2H6IVj/z5A/oQDKDdXIfpnuVL0AN2AoGspD3DtaqkAWgKf
KYKK2eN16q662rz4ex9HKAcEl+pWN/dmss3xiDBo1jbtHSA/TaeHBgYQt7YTDAr3YzR3A/vRqipx
LpsNjpTnZekQET1D6uZoek6cFNe8syb20rITiWUUkrBkkysf7mVEXOsxk/UwVhO6TufRiZ+SzFjx
nulo3Tfdl8FCKX9pUDOQ8tSh2OFb6ErHUe8/q4zAGb9B2T+G19FwSXBoYWgXxOsx1ghOzXhWptvL
qptCjKUwW313Ziq0PjjQh0xV4WYXC+NaP8Ciz4WM6S2l7EzN1MsMzeMUVscpW2mie+dWsQUGzPV5
hL2RQ4SjYz1glugXfcpwSQ8yzuRGSxx86JNaFgcEsbJR9WylfGJVclSFHVC78hnZ7K98sG4MGRhT
MZU1J4KzvkyC1kQWCR7pmhxdPhRF1w3Oc0PRh7qzzg35TIstmN9LCBXKce7AlVAC3yHV8tGzGSfw
fMeKM1RzX/tb0sPAH6mO6OqsROMaN0QA+QaIc70vFTqpo4zWTfq6h0gX3s+GQ3z1+XvnCzUX78VS
+ih8cjkUfGiOMljtiHNEooT3aHjgP955DCHzNAD7aPsp2hCztHDNN7ew+69F4QkZRpe7gDA9L5De
VjrdN/02MJD0mOlbcuSB+SEt85dj3EP/vA2jmB7DbUY/sSBo3akpx6jKZNqsdsw8CEtTJpl+rlAE
ZaZECDi4kTUeZfaaC8uJRwRs4E/mee0h8lY3am8DShciHdHHhHgHjrnXzTknBxT+hB4z+uQBW/U4
gAx0i+/1sp+ptrmneJkQo03uSh+TNug+g3Wuy6yn/6FOpEkDvY+dOk9Hnpna5PWcRtCovjtn4vza
qcbcZgXoJ04z8q25uDZmxiPTC7ZRLkJS5ctn8Kq1/K0iwJ1xMBFPxCMLFFcp3BxZdXXLz93QpdBW
VFubajHXYyNbjl6yc7W2T2Y68Zf5vBy1Q543/KT6zziZuO3ttOzOYt23R/Ud5u7ORYzWQfrziI8I
K99l6qDT5Ff1oNWQi6gMeUbqr+wZ1xB2AB4BG4CJWx4EK/02J1s2t6Qf5OWb7greRPSaHKX2wZDV
1Jko76mkarbqDRRvMvzTtkchNommg0tGi6NdBOrcAjmR0KvHunoPzhjKSze9gV2evHK59eBoquqS
W2/kEZQWLhUVq+zF+ifgA3lFmnLAgVA2aGvw0hDOcOiSZQe8ekyKbmjl+3+nEqaj7P3FOstwrddV
qpjU6mX5wC9YKigLrIXraemIvuWxXYEA+rqRXdhJ+3R/TWNofcKkoslHCXWUQNB0ZairfcBXgAYY
5SFK23cEANfB6eTZ4yxHkBIKfVe0ARztZNCa6kgqDF2ed2I3chLTKszZCgRHwWipZcndewTL0DCA
N6AazdMqL2NTwskGBJsLadJiFQbCcNGH3t0r5WSmObnT1Mr8nGDK85lyXJN7OWoYXS3O5GPzyUL+
abzTGC8QmE56bnH+ohpHESGL/3hUbAq0SZwQBPMGR7A4SIg4shveDYfRAxtSI7kyGLYcko7+/bLa
0o9Uxa7euhGXU2W65CDzL12KAIoyTDFxFVOyA9VgwPgHNGIf1FvaBFLkqSpqcMmpf61UpZ/gPcrl
JF2U/1Dk09yCjVLexHg+Kh2aXQ2cf6YEyZ4s3oorhys/r0WPdf3sjNRZubCCW/SMU7Xmmh3k9k2R
VrVw1RmxCyXR5Cif4hhd6Le66DjyByxk8noV3GVm7QGTqT1U84XNtpiJzJqLwdgHiAnpVDwHU2nu
pDSYa2RR9chxpsl7YTmoUpuewsDg8dSTc/aw3a7wqc2eeMp4kp0wWBYpYy27lEaxxucIpTzmRYzN
3Cv/n1qPjXwT/leCqOjViXJZvDUFAuBG1nd1FAjVKq8fNXSrA8IAxeKtB/4gXJpgjVN7fQqBE7FC
8ZUE27Kp5bHnp2/IHueqk/humw1jUS9AUKKlLlH4lzoAGSvEgSdEGpYHRjw5SxPqTaQa7Kwr6G0d
x98fSNl2Vh2TzqQ3hBApHuURDU7hBiWm5lMZEX4G3VCOAxrR1Ed6zmJS6+ufTLie/Bf9Zgul+WWa
ckpUw0FDmOiRt75/hU4Mfbfq0Vt/0JBLiwFzYENhXk381Qx5pHThDqrKMZAV6Qwl4sjDq9VaBV5J
FUudiHNW5hgDDsXHsbBfw2V4qli+mw8c26vtfdnBAA1P7uowyiBfikYKGn3AmNe7oxI0aCL1gAaU
xSDrOKZYFx/DtZ5I6hbv0ewKRbufkXQYycAg1etesDSyH6xhJbte55pS9vR+KxVOe9RouPjJRqXx
FFxL4VwQK0vGG6l46qjk+IuUDSSviZJBL1ZBHYtAr49LOZzWqnJrvFBY82kF3kMQF5RIfkJY5oSk
qy/I2lqqzMMNobA7kfJZXkiUJHz8uABj0nc7oGXggOmvhigi6SzLF0rIWTX7WzjAIYHZYHTCvyut
wGFewozjB18O/zw+JokM0gMcD4lrQGK+Gxbfikks3PzlAA4VLKBJtcUxiYIc6J9DaedKmdGbhOyC
9cBzlilY1bR3zuNitPzRdSxlbNTDIkUyqhvhAYGX7nxdb+9lKOjChBg6WUR3VUlpYjiV4/GZJtQh
UEhV1tRVIGuqgfQ9oCM25nCbbhy6NgAJuw/KdLd4I/l437n9Dm1hbkXVB9ZxxJ8mq7KTS9pZ7lh8
Al2WwhxulgwB0g3klVobjRHAUFTwOO+lYFZ4W6vRmZYGzqm34XgsuS40U763OjM3rnsgZAUyyuaU
wbBhcddMKz0pAvLXmFRgusw+F3EnDwaOqtR+g9vJ0bav0y1gZuJECV6uAQi1AWihTrQOyXSpyBLM
CKVTi5SGnE0FHvtwNHmFqar6wjXArvsjQgg5DNR7JudQnDAFU1gmnJfNm2aph21+JYbVWTlRhrVl
rQ+7hfyDmsmvyml/alG9rIQIRUk0RIKV7nFLnN/am9RQ+ELVdv5xLGDX+Lep7c9eiKSKxDYseAKo
V9Tu/T5NN4QVb93f6G+aeT0biB6LZ47aVnn2cce2ps8DCgo3PCOYIwseLs4ulngx4NDtPgetfxY0
ynoa8qDuHucOUhQZPCUn8ZctnSei5Le6KV9rhtF/PYO27mvpT0R4kt5MrgRg3uYDx0OdemhIU/jD
bPG5ew4sJyZJdub+YFE5uHU3t4UdGpt3GXbbvQXzS6eXtWdsXSs73szbtjGX/ZEI2PlcNLkNM6ix
A+qChOUXuokbEZ47kv8wYQG4wv9yhnR56L2ZbIbTxvnOeleTq4BBKeQu/zrS1ptOEQaKzWOYlbvZ
X90hGkk+nUIEfNnVLRcDFWjWGNOTAXsYN82wtDEcJq/ZLQiL92pi0h2EembtBHRrjcane7j3ywYL
KcwH3OloYffueoMNL76x5CrvKFZPKeuDfzaZBs65w7LQexdT4dsU2mkxB9GD1WcZ/skOWenrfp7p
WS3vy8av+q8NLnn9x2hOcY+0LFJ0rpu72TVSytK8y3L83xl7/fy+RfbY3ncgnu5TVA4NkWANpop/
hizKhHyYvp+DcRruuH2pdvhOxQVl7ezOp2FCHAgyTDbSN7/EBcOAqPg55U3gUapx7BZfZkq43ZHW
hsfGjU8dk3MnKmMKnOaLt1NeAaJNK3W4Ftco4DCwksR4BzPG9l8gyfBkTr0bbY0Dj72gQoASzJkh
2yrPvUtovdTbiag0UNRGLcsGJBamaqs2Cl0oqxLfPpairMEb6HMI0s7hQJVITRILkpYfol9bSbAU
fxNDSDDg1YEQ/0QnkBJKfUiu+pesflKbq0+xrMPxBO0V7Qjdy0CBuITMMOZBvJ3XQ1anNxwFeaoW
Kf7f3bE2O7DNbqBQy8SfGqDs7CaocgNBib3v3u/x3PVm+H4lj8UIL8VoUW5mGQHemPBZMP3+HlCT
4cQ4HoXo/85sUhytVsfqNoRN0/w2tmFMttBY+PFfCxZH0/1qzmb1YSxHt/mvam+qb7tp3GkQ74/F
iDgBZ9uSgTB7pYmxbBRIZgQ7GabGoItTeEUvmqzO2Ulj2agL1ffKjqok4UvacDgwV8nqd96Ut6H4
xELNjE0byShO+lOCvTuGNSOqmcnjODHgr2EtpE0NU128x9E33v+YKDzw6/IhUs44mRbgBRdnLHDE
+mqXdm4Zt81QZkkzfwwGPj7o7qD6WNH8mIJe+bNxw4afNpHpnAlJR3V907VznZzWyvTay9R3xNBC
msKcv6MKb57bNeogP21LklMCeGFxzSiLrt64pOVtNG7Qk/BiC6IrVi/2p8I0OvN5oFF4RjlGXuZQ
lv8pxsx7HcOW2sMOpz/ZfMb2HOzmdokjLya5dEu5KH6u4yMgIszYfm6Xv+cMDO6Oc13zMQXFfK5y
DApDTOwv0xIxEUfwZfevFvuN+jygrO5v07lc/yQzk38MsbbNbpZhar91SWv37zY4QOcAMOVT74X9
42Lm7jsEKw7ZbAvqqqvtVd2z7635tw3l9XtWt5K3nLvpFb9E5/e07Y27IGad99xmm+/s0sJoN+eQ
bX5B88WqVrbN+JkyJHkYePkEkMfN5ARYEkIPtEG//wKDxtiWSHtYH31EDggtCB5e0Q72N1oQhfdk
c8yr4TIvWICSwwoU3fcZCLnlz/5tElDpnTLaWv695+1ZgR4Wb1rIYPbwba8rGEiJ7TvmiTQmevEc
XZabzc7ck52b3RMUa7rFdUCI8znngETfrmvugyojytpylnd5nJDaYzbBl2mxsj+zFGtbmI/O+2W1
GGWRH1+j1jbhL5Xug70MRXgzgtuvJ9uM+wfLspv/sLexM8wEq/zHsNz6mibMO456v0+Vn/4Rcx7C
TmXJX2ozqq6jjQe355nr1XFW84td2elrnHn+jRcV2XUx9vhjmsPdCRbcv0HC7fXGqCXGxHVYUjMj
nc8w7Kru1qmC7K+1MaxPQzik66WYzf5PuK+YocFsBAB0U2NuT22RsLLELXG1Xb/EJzRaG51qo2if
w3Hth4s52fhiksSK7/JoZvNt4AfL1zziLHauE+zrbTcmvK1YXbKgPePJY49/3JMJ3mC6eZ+suiuv
Ux7jfIR/+z2hh7hNTiNRSvdwN6fkwrrUfAqnLcGBHrnGpaWC+7Ak2fKX3Y6kVadzSEfeIVyqP/NF
nE+OyPZfzBX5Ep3oPDRvCEGKn7hseRqSeMewc6z+LA1n837LwxnLGn6D0AaKlv9m7Jlf8Zqr4zvT
mP3p92iDzOQ9hcsaBOmF4/ce+b95IW9oLfC/miHR35YujvMFTg80UI3mxphSewLFaGLLwVUWKBhF
+Vit7wnUKMYne4GGfw89p7XuwdEK69u2jdFKDGG0hN5rMsPomE6BxWxjbbGBjKns8H+p3pumXRVs
/ExIc63OxWb40U7qS4rUNn+fFXsBk2iURteePUBXZn8v+20hgT2egqcVd1M60Q3KO+LlE1q79YxJ
yq29ZftLM/ZLcDILb3jJcgJiyhtMwlKc/zAAhWmfmzTY7za0as0NXtE1T9phg79l3SWIj2FQOi/5
VHr7L2XPP/KExXTJ9WD/oTWBZgLh5EfNh91uxLEEzfqyGWa0EiZF8llXvmJVVBWYZf4vxfZFKVf+
Ga2K+8mPF7PhIdsMTtJeUZz6VEs/XsxddztsELi9pA29H9yR8SFhWUi9tmWl9FJ3Xpu7yh5t5HCF
Z0LYSJLWyj2azpP80ZZxw3/UjT7H7Fco/4eD1mw5m/y/4wcvxlqRpHUL7nmP5sL1/S++PTn8XY7m
h3MR5iDStZlGF77bo4s0FCr5uDDf7fNEw4L/iVBt5zZC0A3jk8WwFswpn6b5lVUo39fLnMNYhN1o
uL0TnzJ1owYILV8sWG355Tgxg/KZ0PSYAUmkq8fHt/tuytfjWLGa8N6cIeKayoarxmaoj69en0RR
+XutHsTCLr5un5m7YeDe2NY4mc57fNTmbHuoIKWRUsLo9tzu0V8HLMQ+JJiP8AVql5aFe/H7IuWZ
ZUMlB+00YuuuSRPE/3q920zieoCUUNP61Z23Di1Bex7NGpxTXHpTZQYPDnDUPqd23E3Fu6RbOl7Y
jsw2M+9TRHl7/EKQfGbl12Z2y3i/ofMkPippuWDR8YG0RMf/Epeh3Erm1B5uSgVHfdQW+h0wqQb5
yNalovmoIaXILHwsSupiGdL2Ama9O84z5PoQi+OIcygWpA5xH5SGRp/I/e14ZuCKaUVQ/uJ7OQTz
yo1VvjImGgvHosHEcsQ546gsAG2IGpBv3ngNVmtqCBnoFnkxdm1Fk3GJR4rz6txgVdWnl7ZxOx6i
a7UDI3SYSqcy7oqYpk591nZCnOksM37ICE4O1jts9fBXOieTEQzJkznb+Ned+jiB9HpbbNk8EXdu
duua/kbDtKJ/YvuFx9VbTFN4Gm0w0Ui8x9OLkXmftbTk4OmHnDnM0+xsERGNWTta7wZlCon/HgLG
p3XMcXc3yKNKLontDn72Poetxz0S+9Lyq7+Yz4cg7P8q1Dxk8giImNWOi9bAxyznx/nM1TGNXMvm
ZUaX5/Z0yG3HcOjAw7uvT13drAg5ndEH6r5Rnn1gCYLhhsrGc0sny6twDmlssR+0/Ra+/quBiWGY
/LHEDB1QBcc3IrTZyr+koIHj33ZwwquYYAksYZszemOjDk5sEhRG92s7mDzd2fN8OlY4Osr1tE0q
7Bhah6sXAxrCBBCP1V0Zu3p8BP8vRRPgk/xOa9/qLqkLf7c6tfaMYV6yGAWeWkCyFJwQsFsHKU0Y
b3KOqoxZzFXKcRCXGe3z1uV1iSfbCaZbxFjO6W/HwQUvs6UdH0vLciqic9QvbnbZGfCsR0YsGc/d
HJAkgLDG5Q8qyTGsOEUES/1ZdzgSp52r9ro6XjWj0jEY9fgtKsFlasP2hxpxGAZpf0bkLuLBCHwU
9+/3tsDTFKpy0eJjWOdRBwQK7+WwV2qGlHj6R+rUtUlvNn8TKadWdA57EhvZeGNUk4AhrJ3E+rz3
fdRVjM42mkesfLSaU3sH5t7g7t0LnSjPIvmKziLyF7vbBItEcuz08dmb8ZeAM4G1DL+uLRBj+5CS
djVEIetZ+zxpVZfdIl6kXUYbmfA1jjN4uFIXdX7+n8GSc+fFHjyOXPd1gZwQhi0WFVwuYshtpHSB
18XTLwIyf1TQ4thgOjhCcx3M7QLLdkTw9g+rll50mkUSkd6MpgtAsT1U/YoVqJsC2rVCUzF+PhF/
1KxyeRuAh+EK6BJ5IHhvpuFM17epiLB71t1tTYPS0lXVe0+ySjA6VEEyqTQg+P8i9T/iWv+5KDAh
MYHzLMn1NgH432zyGKME0gbMeW3utMEAGhmkVIoZq4Fp3EzV4OTLZW4b8o4u5BMBQqYZrV7JjTs4
DHq0YsgUB/lLSjlR+aeU32O6RvRMmHcKEEDDJ5qxicZN9nVqwqSaPxZFLVuaNuLK2ID96pKwcFNT
//ypY0fytpwBXGYXdALMzTCPeauXdWkZI38dk/d1QqpMe6EcCWsCUqh72e0GDCGYF0AQstPABvUR
FaolPGrStiLnaGAHq+7tsCu8HMLBNE3vRir4+hr7Xs7vMl1WDK6dOSXq+2gzapRe9WSmEh6Dd9Zs
KcU4DVzMQfHKjCq5quYyWHEu+C/HQFofN4OBkHe7ACnJkwqnXj7En1p8Ak7FkFq0F+wRpKRyq0KQ
fTYPANdatQ5zrAewk8Nw2GJSQQ6SDme35NJyNBZTWBuacAllB1QoN1ni37M82t5wqrEq2N7ZUFTA
mkPD6NnAy7k87G/XxNmgZnOQyKYTHVlUzlfN9lJNYXNJ8Vv44EBLKj6h64QcpZS4awXiT+dCzCtl
aBdOv18nmLJNdYmUbXkxHrS/bTKGhaKL19A+KumwhqOQHUpDIKx6P2se5oX9rjnT8wBjaowiTJf1
ZJKMsRMru1dCqxhyYj37G8WTd832YFGVMGqhR6gmv2Yc9h09meJusMizC77zQUlrkxavarPnDYl5
dzVJAdH2kKvus77hoLOEhDL2oVh0D1soyzjHM+lYEewZB+6pqsuyl/ZQs8Xujcfp2CBWKOc0P733
zBof79sQSKG0r3aXunTTlsKVRgoqhYT72tTDm2rAjeBDkRVrMt3Aydgy42pngCWYHTWBkGRHOM7M
wDwB40iIjljapL+34SCk9ymu5RR2LWA1F9DkGtNwc36bHb+jHtwiOgDf5pa5zBEnMxODnpjuFukq
JnTmmpbdFsQ1N2Y17I32nX6YtoEvDtlbk9Xu45UlPWSB73dDSkD967Y5DfQ1Hf7RzW5QCCTN+zjo
sf2LFD3RCXxpsOiG1biKzQ9hC3CpPm5ZtYLqKiqCbj+xSTLE9A+684PjgLz10V2hM2lauvayKiwD
0vqdZYf7uMK3tVoo+1AQQ/NTi59JQQ3t2T1u4bFvi7thY3Dadh69xKKzd6N50XoymlkdzMGJVE3L
aM+ak5uoF0YjVgaZ6quQBxPldOSmEoxgIyzuGGsTLNn7ZcuHKkSVIA2ejXN6clQjukooVeddYYlz
abIgXfHaybzuZkBkG39CDGkt5kNn1+D/FzpTywLagA6GoeMtfVuPqKhWnJGfm6aWxiF6/GIEcfWn
qf5WHsvIwrRkPWDvb1fEYRk5lRM2uHlCJitSOKqW9TZIE1z+T5lZpcVDaxtu157Lxkzm6HnkEMqY
HDmvswzlod/Bd1qUR4exQSFgenuMRZwRVNdYQbbmuCPgS2+0XdY8mwfVSTnLalYAG5fUBBYLCk5f
ddTJSr0tk3T3NO+t6CdhmhoFMQv0x/mO3IR+evtoDHzlpO3M6X5vh/AFl0aPzCCtRlAs6+WoM6u4
ld+EIDNZFJj0YGzzQpgpBCK8u+MZbmBl9FmNqpPg4rz9hJJ15xcK6gwa0cU0JcH0QCNfiBti0MJ9
xzRamJFF3Av9Q/tD6Va3U5fWBjLor9FXF3168eTaBaTQ0+hvXUK64TCgAf5grensE6Kqp9liLLHQ
DbOl31G1ncjzzazyBVAqxRUAFswxl+cQUmb1ROiejGDHH4S1mimpANbaJobYvc3Rzfxuyxzs+OsR
YAi1XZit7RwJNarJTXaia5DhOJBEJ0Wi6rwJjiWCR+H1FOgxWAoSvi1LiOo/9BlyheLRpw6HKxNH
MFGDDx3xndwRqfTyb7ocdxXVxgD9nqubZrbzMiRFNwjRrylKhb4fTYdRhJE1NtzW+ajf16Q45Bbq
Us7FwACGLNgppnASqZBjZT8Sy4eQenzSRrJ0LjtZJpW77NymMkCXmlaf87GJUFeSXdRhbP13IlTQ
b3Em/mGw5yBZr4d7SKqY37A8ZY0ZFAuT5fl4yCz9tJnDHPB8eUf23d7nd+3KOZcMvsBHRXHjDbCA
lltf6RVaxYhPJI3jWwkegIAg2ptQdGaH+Et/Qc0SdBTVC6Re2t2KzKOXGEW40pQPvV0S/iVX9uzI
5enrFbuaFiHImIddIRIfKUCIHJZZBN/RlN6/j/l0/TIrAvisuqk0zOTAUqqGhJbPTGqD1FQDhM9S
v2iiUtajvMc9CXcEpoRGDLqCdFqWJrKmOZ4l3njwbHzYZEzzvJImsRak0V+Slm6hVsD9sG/pD7av
5ursLqJmRl0QbLi3dxOtn/BqG6F07j2lAtLVfG4nQvMHeYU+bC+HMWSlWGRaWVJi2MC2H/ilkJy1
SEYxsLM1HmLvfmDVNNcHGwdQPC3199aDSD+M7yQWOMDychQNWTeo9dfXizC59HZLtCGFmJ+fkwUr
JcoYosYSsiNtTGbv7Rn2Y3xdVPFXT97Oxr15dl41j+vYGkH5zusRYdFc9bp4+RtDHBbLcxnDh3E5
WRGX9cXlL6llFYbWzbHjDJeip9sTnOqR3HPjlFD581tgzQKlhaEl+AXjIuTX4klejZ2EAEODE9Jg
O+1VDxfhNIfBwkUY1T1ghdvE9Rg9ofbNBb+CS8cn9l4pf0RuhsEtNjRuvH51ZpoAXxZsp/limjwH
tsstYhbG7Y7OxAEb3jCVpn3yc7tof0d4ITid04eC0w37KiNXwUYUEAM/aKAoUTBg27cyKaeMDpMB
eSUW6tjPzxNvTxOwPbBDwfKHQxOnueO08Y9DZFr2PQKKxnleMraZhgkRrDkdqKM36qpxN9jLTigm
TfTcyR/VuPv5XfzrLInpYiQ2ceBfvJW33iyBmRq+awz2U3jol/TUKVJGA7TR41ybr7NUIJpEWCmN
RKoqo5/fzBujGNvCMg/nH/guFlkdeML8eK7O42bsBi+en1JvFbnWOlNlscIcJFGt2IATgOb/9ucX
/te78OiiWw5VPrC4Bcb144XtMSTJJHKnJ09tuAGiaZy6taHa5Ha4C+paYM6mCF1Zour2n9/G2+8P
sCCre2DxEDhIv/UOpN81Dwny+SdCKhRqmQr7HghbuG0c+0Wmoc/yP7+y9WPyEUZotPFpd7gYo9EV
CN6ebRFUJVg/x8a7VGlCyiDm3HMJ867tEZEe+ilNTlqVWmcKO1mPNUfGhe0Z/2a10Bp+ZQn1doja
VsCz8AAqIgsLo7dwhw/BBEO12HynT9iazTYeWkE1RJXU4Tt7T6llPKWC+cVzkpHwT7TDxrgN60gb
1Q/qH+7px5HS+8jrPZcuLn0jl5BB/Uzgs83mxy0ZO3dCmDsG5teyIEixuliEZlpfuwmD/OQm6shL
AIZOggi1izeXMEl+5Zf5FpzyI0gQNpE3PgxkegRv7tCMTYr2bnffLVUY7ulnx+vHtrjH9cPFq4f1
nAUtIPer+sPmCYHJrASVUuSMyQqv4HkNcANYLjXgSkAKYHfETSwlYiyyxMS76wu1GhJ8rdEh3SM2
xuvPn/Lb6YjrhuuFtm/jjuK5/7L8ZNWc8aaPgidNttSH5BYvEpZhJYEID8UeeUywLK298njUP78J
78f8Ho/LO7zsMGA5wmP1Xyap7GyzINLbU46Yja1m7oYm7J+iOSrj12RdDbx0RmODXvVhZ33nvRYq
xytT3kYFnmLu8xh4W1vcIpQ2YXTEY1J8TQ2L4A7n5A/WjHljOFFxZrfuRluZo0IixlYLOZogZMCz
dKMgqspmpIvRrgJdI4LGDMRfXSO+TbLOcMjYj+G7f4t8LwIJ7UGG5PcU2saQaPjIaSGUCG5giHSp
YKvG86eB2NTZNOlJ28WGgTEdhhRVesHzkTAan5Iw8jKclJw56OcLOLkzhGQyFnkKNDwXG4T5W3Pu
jDbhG6TTVN0WSjCVhIMwc0o7TVPzEniUZu3ZhJ0/jg89IdOLe+FQn5qvP3971r/GEKkYrBumB4cM
jd3bvSQIWaVhy2dPGulu1denkuF89wBMiN6HyKOljOhEKr60p1zHNaTYqfQl+OICm5l7ISb1O01a
flKUIf21K1prze/mivfPAp0z9ONfNVLf9lF9mqgYt0nfxcJ29K0FrkO6GiC22b/jbNN6xGxD3XDq
q+IG67ghPVPhIyHBh8EiCja1bKcznBXzV7PjzToY4Bvpk/7hR74VAAC/8XSbIW/3Aa22d8Fu0OoG
24wrJzkb66HC/P+qDgIT3rHn0E0OJNXrsJn7R8FEzwRaUu5V73RDURdznSrViJvLqBs7H1sb+xfQ
79sllSUA6X0UWnjZBc6/SrVi7sRGcWnfZWkesNBUnMP8L9+vXwbYNr8E0SCdt9jChe5XqRr/ur4D
jARDTkB210V38OOmU5dEMG+hlT5qB/2FBUGOVz+Ee1SWJ+qFTkmVfz6b/nUDvGaouj7Ot5T/LM8/
3oAPkuiTfDc84Gt7rB7ucd7Sm18CR1XWZY9DfHbrwbgNPv/8+vIF/7nrhvAjqUvEpZMj5r82hGJd
XBKLku0xZ3HZifqe8PJKBz/mvM9N98Zw9W0ypX4xyO23VRGVIOtohC8olSFj7s33Ljxndvaq6R8J
oEi76Tlw22Z7jao+3+91M70urMb5PFq9dLXp1sjJR9Pus9jOBQrt8okzzBBgm7vfkKgA+nPt7UrW
Zt2tp78hKzy9yYoxhC5IJECzw9YCswuKbvM7XVVhRPz8sb4xjWNvZjA5gcPqElgE+LyZxMyVzfKw
9blzGPloZTntcfcjdMdfhRu8reEwhGYKuWw7YASyq/44gGL4TivuEfnjGM1YjZwgdWdFcCKnri86
LCmK2UPPpcJIvA1s/ttEqsuMtQMUucn/xXDy3g4n3ioDKpS7oon29tCzlBC0YZ7lj4qOmh2iNlVD
Kuzp54/535djjaRlBPkuMCkE3oyiPMNvJZp37yERX89v37XI5UypPCpC+y8u+Ca9kWcMugXHhzUj
9EzCY99cchjiVVw0ugctZlJeA2uCPBWDjkUaPBLsNpeP6QYl0oJR72O+9GxPED7LK6ldsdk/4qhR
gN9piEwnfHiJKXIapR5dD/GyEh9hewB5lyhDokZevH0aS/S6fCrdE1KdA+pHer7SN2mVRJd6Qoab
dp1IYxoGpIIcBFclJdNSM2+aRTEQZJW07MeU/q53DidF+K0XgZ1ynILBA5sYX68PmTqaIbTCL2iY
K8kVqWYET6+BlUkB+b0u6udsN+GgdvSVbsj1gH+UqW7PXBui7tuDWo5hJFqIVqcnrIWL6ONHk9Qe
WNjcTvKVmKlcWT2HIfcFpIadKfCN9s+A6yyCK005VmeXUg6b3zaM24Zr2BtuMp6W3ug3/3aoSOKI
7vNuJwFNIQKmueDmgjB2QfR59RIy317Uw9LHIr3w5ziHc2bUaI1GqBuM1PZX3a0GTDvk/gfQoABJ
EB0BJw/vabP2zC2/jYmr2ch/T8QqV585QzuShxl0swhudAMOXwgJncwOZFM9AfVLunh3azdzP5So
Qmd8ToDVXOonsLP2v9SxYX7C9SNfvyqiNGyCMhtPCY+bQJEKF9AcQC47hmttifzKUKpUmAh9fW2Z
VpH/UNntEj3i1DhMv+WEFpJNA6jt7dFZFUCRWDfXV5wZh4omHHl1iYM/ieuCTuGfWH2FYkV8+AjK
73eX2WxF9aXNbJSPCqoyI8FEH0Pm+eRb2I06l6YsiOI48VfAZmORm96tVqLXgBdEesNcWb0/dgWl
I/0enfdJ4S/ldtbIr6YKIKEWtFNjn/GEHfE3XAAQ2ZNsTvfuuTdx7EG7v0/F/ruSHDkdMqS/K0R9
5Dem+Z56r0qKTUN3mv4ENrHcVzqx8/SevNaqta8YXhnba+DuqEbfY24k8mQP4TWtt8Jb9gEb43y3
hvI8qOajhqWJuxO9NK64ItfXNhMBICmDlVO5b3FGbPOGFkJAs2u/6g40q6EQ+fcKT9/5QxAWo0HD
Q8G6WhTZq1VAl4rR5rvZZ9jpVv5BDevJX5myxTFxZzysOuxw59AemgvqdxmGqkMeG4Dsd61hY6pw
MysOkQIFClKKGJhKOZjbdu6ZeDATtLifWywJAKa1F5M2x/JzTAP7CzpcbwI3LBFSwDPt4/k5KJxk
gVKmfZzrNWVb199UDbFw89FJamWRkuBpAyk11YswCo3P+FTOziVSS5duOGntlZo442EwYx6Iun5M
35XIOWa66JKVZFhB9eCL4pakJI/KV0ULqVxcw1l7yFdNzNd1pI5B+AizkQmEqqMbP7WVDfu2cby5
AjdWyLpqi/jhKqMRaTnCyFtttLOv5CvQEufJRMlZtW60WNNV8Lo2z4pAzVkOhZDYfdPJs1ro1sOo
YoHHdBathHKtMVNLkP3OSr30ycsaf0dzpxbKrI5DFtFqbTzGXdGkZgG/NjLIgjxFhosCu1O2D4v6
vMPkpHe2Lfyd0Gre7ilGRY9smQwvC763PsyqV/N9bB+r3sBTYJHXyj+1UtpHPWSFvRCf2GRlF9Ce
cqpn/F33eGhltXo1wQF3f50nX/633iV0g1d5kejlQcGZ2iFAy9u0QLGHO8O4rHHqK8sE27gs21+j
zsAxG3odR+3ppjZ68X2xlHBfiWAwxnM5DxC9Jwe9VJ24v2cuHWKZ/w02tIrpedmgxmNBjnCf/+8o
eEH3gmpVBCodtX5BppLO2thR79nHHPUXBBW9zbnBSE2zhLv0YTRCUzSHx/Sg7Jk2JT5CpUfX4cmh
zKBDovWzo1pXWlRTbFqTtD2NC+xHz2xorY/SYONEQBfpj1bpl1E0blImqJ8sZe+xqqur2g0SixxR
NAGqoFRiHBUsqLIZTzWDjywqYbEEKpWDs21lPeVGuJnvOiRX9Hf+D3PntRw3sq3pVzmhe/TAmxOn
90VZekokRbV0g6C6KXgggYR/+vmyUL2HLGmT0xFzMbFNB5usQiLtyrV+I+DlfGtwVYm/RFQ0kfwm
maE95yl8sMX6K19IqsdKmADwxoF4TJ4vYgCLmk6ZolaKYbfZM2OtxXYloCykYf+CAQ8pwTAKysza
aS5owwqKwIEPLO2DsJAtBlUqIztt5/4aC44wKjcuqcZObjtdxx122y6C9cu0DayDMd4xEjge9zj4
sgOcJ7XZgTnEuHwug3VUQwKIqdMVljbvcigBTISFR3nckI+B43GiL4wjI5tUbHEsCiJwBLf5eBc9
Khsd4RuBhsseGmeLItsxxu2WoOoILDJNS2FcUDVRBGK8htSus+hjOaXpEGhhKq/2WaD+HRNmlm48
3rcUPVtUMxezjmaBw4Ym98ZqlRpI0uHXeGC8HQEPRw1v+/iNxId8I8poKgtbLAzrIyBpkU6CM6io
XjpHAa2SFEZZy8t5tDDQtIMKWbzsTkvw1Czh4VG76FhujJbi7qLOuJQbj9NzoZYukgnuEpAu6SS5
RLYgnF3s3PsYAi64TmAw9CSbPNmp8xRZGxZ6ovnKpnaZzUfVgnRZc6mCUiuJsN4CRdpIAEveud+W
dZVAiwpd+3uxDHZ1UDBqU2z6sNaLAbZ9slxdVXmtPopk/xBGfelUeBEoB7rc9xQGiSuAqnIvMBIt
PXCVnaUOSi6oyEGvobBhovRmE02vj4XfSToIwe6SEN8XOJeLPiCVdBVUpwtSyyC8YPxriUJF9VEf
EssA6rQo67mLitfSScc1BkB/brqN7ydz7p4f0yJaNLSZsY5gvsXuqk77Q1qbUzKDiNezGUFD0qke
UhpekHRW7igAG89BvGHlTVGOnt+x0X/z/EdNzUWDI5mZc+zko/UQJ3RV22uFcYrHG7ngVlCtR/Zn
yyVkrMTGhuAs069vX+9OsyGBb3o4MlAfc3wMVk/TgbPjjlUSlflFkQtg4EeB1qMqzbTUzI5aM//o
wRagR8gj1OiocVAmO0365ZnV1n41xxdpHtf+94mbggedQGAJijVirY1FuS1RWWCbf/vBhwTTiwQQ
iXgutL5NhY76CiYSJ1YlmuZbDd8en5XDJHz7nPRn60YXAaangMWpq3eev4eI3BiAN+Yulnm5tpPJ
wl7V5UxtzKvsoLbX6oUPfRHRgm4QH99u5CkSFvgrilQG1we0T/SfPXgnIBaeJ3prf0SoLRi48ehf
3qQqMav7o8i1HYQqEXspqnW+59+PbS+E2Ff5CIJuZSJ5oN03VaJV0RqkFqjmVcE0sIqtvRjH13GR
59CjklwrwcM6DbLGq5hI1Yq3BYLVlAeW1eIccveH1/xff47/HT1XR16P/Nf/8POflUDvJYrbkx//
9VAV/Pd/1Gf+/TevP/Gv6+TPppIojr75V/vn6uapeJanf/Tqm3n6sXWbp/bp1Q/bUhnbf+qem+nu
GR5Ge2gF76H+8v/2l//1fPiWh0k8//7hT7yYW/VtUVKVH46/Ov/r9w8B9aF/05/U1x9/p9r/+4d9
8/xc5k/lX6cfeX6S7e8fNMP4DYKXbWLmi0iRTkL3w3+hAq5+5Zm/oWpFloaLo6fyZKz3smra+PcP
vvUbOW9kVuFVOGTZdX4lK4xIfv/gBL+BHcDLJXBtFobnfPj71V8N4f8Z0pdUrdP0HCl81pT6HvhQ
ULVOEoEVggMYt6QDCuFd3cFP8kdFv2u7BOE5U0YW2sRTAbke2oUc/PB8QHSxfoS/XYibF912bNrL
ppz4/YFux5UIcB7N0Km6oWTwOlXoOU6K34FnXNdm5JrpFgBITKmoTQbtc1ugb0BFp5JRsiGUAV+4
j4AGpl8SlsCDMp/C5LYtMnjaPrmKPYa3lv9JamUyv1MT+KnLIORR/yAdDazbYSN+3cx+1L1wdKz8
WjP1PFopEtF4PULaHL5UNn6hm8JIonQ/NGbUrFBmUwadXK2rd1KZv2oG2VtGDtoLHXbSW9ZUV9Po
5/l1QTK+/N5YfR/v2CrSbMWlo/J2AElGt9k0ZSSCy1Tv8/YiAgvrf39n2E5rVGTlXQ4mB4Cr7dCW
k/4I0zZFlGIILgqqoLFx4VZt1rL5dkWgXwogX+ZDmxBVrUg6g1hGOyAT56nphijElfp09c+bAz3O
IdigjGvppwnQMcBlbEgt70LddMtPXWQhiF/1yOKTnh8xALF3hNZZNHKb9AARwUsBBgPyEaed7FMl
U2s6e7tJqgNeHGHIa3JiWi6FnABTPhba6wmTW1MyjJBXzjtX5hUI3ahuon3aRg4y9TJKPcEFe5Em
CTqnSH84LRCmbPV2K8zTqjabD3WsgHI2RAqQAicTpiXeB7NpzOfhFBDGfvMa9K6bK0eXQH5gQWoJ
Zh2mjmhGgtxUOlfhOrYDEdurCeR0G66yjqvaD90eHX1dTvjwTOsBn/XKXPdaFEfT1hxBq15GLRa1
T/E4+hLFfGpb04oKdZ09IS6vCsJBgDTzU9jb/H/biaj1N2+/6Ym9maprULawLQTTYG8DJTh5U81J
KdQkQ7g7Gk15BM/cJ7mFZbSykEap5es5qnvURzxuARDwu7ol2buzkyYoNbjxTcsLv92sk2lAIQmE
D5AvKoZscZwJr6eBcKxk6iqz3xVt2mY7jUuuuNCMOUJ/PY7cG/IVVrGyo1jz97XfldF7K+OkGkED
8JvV9QPkB9ft0yAOtC8uJ5w/O0Orjfaau3Nuroppcv6yzUHPr2Mrle3HJkHBYYWQSvsYR5nQV7LM
U+e8LYxuuIpkkYg9Zbp8Sje5Ps5fZ5mP8zvVqZMw18KQEmKRzaFJyZUlo7a+F/Vez0cLBRfQFty1
5vo7Q2aYaUBqkPK6LNr8viTWGt9ZpD9NGp8SjekbnDseM+enUmubW6PSNux2XTXr/k2vzwnOG2mm
Obd2LId5RwdU0X3vd3Z95jUg5K/rxrHlConz0DbfmSwnPqpspqDhqLHbuLa5DjVI1Ucv+oAC4pAN
Vi53QMSDWx/DVGPbwUcuzucCi4w9hZH+kyvmpjkr0GpauziIfipS7n3r2Pfmr0ORhe5zgDzXtSmh
8mxtNzfw28JC1F7BTLRGzIM8zGWsKGm1f3Y2qcbDFqXIFgDican9vW68MdX2EFSy2eGx5fefsmFM
vRAm62iReR5b83Ge3Hm87QVGGD+Gvqla1J585/ntBffT3YFmsPqZ8UAKfXaak2bYrY0SCOt8l6Bt
djFmlvGpG+D3rSGPo7oDlXvwjG2Oe524ovqQRpeOTeJvE4zhOO6LWgvtH2RIJDiZd1p2uhRpGSJ9
wBpM3UGp3DrZCxTiMDUDV+xik0z9BXmGwVtHOfXiDYKPothoTjtZ+7yOy26NywJGXa0DuHeXp3bu
PWD9FI4RJZpJ3OeUI5zbESBddsvMLuQ7lMdDW14cX2ow2bCAXhFueuTcTtra4QU3ea3f7YT0is+t
15E/nvIGK77YkCK7KAyjg6gAXKRbzeHgrC13MqIzU3S18cWbLCRvC1wmoJsAL9uREoh33mB04zYK
jWJt2/Vcoo2DMyqI+tl7yiY3GS/GQvR3GETVwbZO/A6JJgSiLpKkRB5n1SOAmV4H4B1ks2rGqL73
LER0Vq6weYJXVnzKSK25fQeOo+bLSU8ARwQkSX2D/54CdyPil0b4KBCNxjwln3RsZ9JV3ja189Fi
8GqKiE5ypYRoP789X375YFChLnUG0HHqQvJyM2j9ClBeb8H/h/Q2bAJH1nsncKN4pxdl3V0Akgbu
n0ujbW/ffvJJlKkG3wcU6oOFcBxSAGoiv9iGPKQJQuwUul2BA/J4j6eU9yUYm+J5Jo0TfMV8LTI3
7SgyY1NwFM94RjR59s5y+cXrE66QeXdhvupcpF43orLyyNYwG9zliV7LXd2NRrfWHCNFQsMxouGT
AMSyIbUbRe+cRL96ssO9TZ1EOn1/EkkY9SgG3xctVE+jc5E7CYvwh2RNrxM54KFKhhYB/q2g3PTe
eXSCQFE9zwUP7hkJFx3u6ckBAJGsK8cpQJnQ6Qp9E7lyVPcfI7hoBCC7QNdSYzMD8K52EWZ/+V72
mluuOSxDeYk0CZ3z9lT4VV+g3xxwMUMCwDgdBUyIBHmYQbIPVKVzRWFLPOd+EVzVJiXG574Z3YvZ
H+PundE/jZt8dUMNAIUfMJk/wVpnUeoCNoDcOUi9+ZtpLP2HRpjyYRC1Vq+zoRbYBqLHOWPs5Wrp
9u3XPr2WMhAKBkRcwAIwiSdV+14sgWQ2ksaE+7XDWC9Hiy4q637bZ17ibex0ztaGnukUfVNToIVc
+452W41AyBHznIcLi33otm/RXF6FWd1ItBNl7+7ebuLPI6O6h+owwBaff5y0sGv8DrZTTAuTZBo3
Web60x9U7rTzAK6p/AOfJSshZdo37wzNr/qGqzoIIo/9gQzGycq0i9jrgmludsIa6ocO95Zpg/Of
Fa5xA3fzTWmX45csaC1JmS13L7vALa9cIzI/6QUUoWg1GZT5rhy8Wp7Mrg/9dw6vX0R1WLZbqmXE
u9xPTw4vuFkzFbKw3rUolP5JmixtwKQAbtlO4LDcNVji9GvCwN9Zk5Ge55gY9Gt46HP9Tlf9vJHi
vEsW0HDJALGFnzTEbPFCFKJodlHgxhpzucAMB0dOUzsv0btLNtOAEhWeB6kcxEVkhvEWCZvIunt7
qhjqqHh9hhFRgiblHqpmy+m2Eoh0cupAQ+vBreZiU2edNW/TPg/xowqK3t94UBW/V/VQeCsNh+Cv
oGm0cDfleXmdodKf7pnz5eehQNfwvS1P9cFJ21AX0bE+IuXr/aSuEFdFRwl+rndEI661RY4qv9L0
CQsoXY8uCS3Q8WrT8rNW+ZPYOMBPzVWUOiXeQEPx3CT1lLyz552CifE8YO8xqAMTiduk40524VHv
KwwH6S5Ed61mNcgKPkggcWoAshm5mNr69r7L3eS7P+TjNSKr2Gm5rs71vSQh6xPCtXRfz+Zcr6sR
KNMKTty0bSlsAzMqCn3XdWYQvtfun04PDkps7tVIuxCxTrNDJnXelPMg39mDi4AJ0rNDkXxejMPY
Syfvrh2xUvyrtaIye2qG1I8/lhY8w6+4PLWI41AepKz7zuT7uVXE4UDiIN2wKK3T1BlVQaFZbpHs
pF5VGDCPMu+4Z2tm7Se3JuJB7kXXSU3jdJ+ICx/zavb6u3nokEnYekWF+8JutG1UzN5u2KFw8mrm
kVDlpIWYxWijTXeyj5UUjnvP1sMtmgwNvDqLGx2ZTyvqswETI69H6rIyIRFj/QsEI3sqdXMge7BA
uDrh8K9SXZDRSDM9u+Fzo3MmkONvrwQeMfbFZHO1wFgL17jxzA5kqv/lun7No2rpKw3kt1/opxPB
NyxyDMAt4bqj+HVyIqDFn5C81QNE8fl6vL47vbrUWrwSt3j6NQkCxSHKeevOw8bx8u1nU/h4vY7B
qAKYZb812GYIGE5rNqHZjBabSbqfBIY3we2YyZnOCgZN6b2m3LEqbT0i9tOP37Astr3+HDOmGd/P
aU7LW7ce3PbrcMgZYVxBzgm9sIF5YnSxKhl3SV6N/lrTx0hPz3Sk68Zurzt6p4kzM2PvfhzLsUp/
WJ7Q8ocINXHna1pzHocrsqTuPf6PburTAL2e/LVRcBUL73GAhPm4XpSQrYknVHgP5ArwKOc0CINt
kVYNBsVuBnkyX2d2k2IyDvdVcX2GotJrsUMIps6Dvd6lGR+fJqiS/ob9Uj0aOGDCT35ZhxL1Xy9Q
k8ngXkUtPwlwUH5KIRmTnwLGpnJiY2pHJAstZNqobUepJpgsZPBLd7yDoeMOI5BJvZ++oZcytV+M
CgZweWG7JJfYxPuSn7cjHi4hPsC9ho/bGiaHicAKO7ltrweM4niNAmkCdbmMtUxiA5+F9Nym60Ge
5GuRudK9aUBrqn/H9c5wzvyiCOR8ntnt7EU7j84e81sNm6LB+qQF6Czp+yMhVrg2PlX1SrMd4ajx
SbjZXQ7Atcrmo270RM83x9YmNRPJ2M3z6JGDS8fOceKVy70bAdC5c0HChBOpFm8Nq8nQKB2jLsbq
DJvK4JWZRjniwKgUkmN0kqCXGthLk6vpLgJrE3UXOAZZTDwwRwFdP1pIlQTbo2oFAvVzx40f8bec
0jsgiUdSBpIVnrki/RFEi6DKce1XA/LI6ww0IV0SlrVawMefqmnu6SAPXdwDdqUOqkczMnPnzpdo
8D4C72naG0Qsox8upQH5GQvSQTwlPXJmV9Dviw66aVN3oQ4sCgO7Dop+EDOWXaaph44x4BgLsYPS
e7Jrp8ZzFXkxXmusJzVaTZexkxt5qTufXZPE604kUz9sOhSzu0dUX1OanC8tj23yt08evNsJGGaa
EXJ8EiZ8+2Dfarohw1XazZQIN8bo+ayKttLVPm23EYmjle9HtXsTBFhbW+fmgDe9RhQewXW90O0y
aPNrswpCa4WWZiPRBqZkWV1OLWIqyQoq/yA/gvnGnXmbJHrr6zhv9vN4hcxDi5o4mT9EJrAmcrR+
HzWg0ysGjmQv7OKSk+VhmMAxPBqNgSBW0lbsQCuJju44rjxzrqxvcwVGol2nrCWC3hFoWTavU9EP
RXfBZYl33Hl1gp/RRuf21d/pOdrdnNZODdpBAJigr4HAMQ9M3VZ/ZtdMHjI1tlMZ4qNvJDNTEFNP
l39p2MgBWtvERchXu8m9AOfPGUVueikpXc8+Q9O0ZbJ5Tqb00wFnqH9k/VjSnVILsvTHssqstlcf
srk8s27NOUj75H62BkMLwFeWyuQed0La6cTJxFphi1GDnthho7a1Cijmj7SBK/yHoYVNfRbMtt1/
w33Kwcg0RgcgOEvRMgnvyp4qM6p1B6hULkDKP+vwAB3mURSpdTE6gr0zopCAMGyStW6PKn3Rq9Nu
iHyARB2uTNYnFNSb5FGYnZ7tjZqksb+CCglOCCu6akrv2QH74A5fLpQgySbjOJeuYsLd6iqsuQPV
6+M4zTiSshEenVmKsefAX14Y/VcPn2onMYbgGlvDmvpfbovuTw/YZvelyaLEwwvDGigMIvZbIrLo
15WYy60xiE5sbRxdtb8QZau1awPKdVbuKBv6zadWBnl65qLTHyNJqXUVEsHdrF1mbRf18cbPU6s4
AwojgpuGtCu1LAw88IZtck0b0BMXSRg92lGjUMloUpCoPS4JC/Thv2sa9F9pasizmdH4GUUUlMFX
c9w0VbYxp0ato6HtcAqvgxrqHkq9kar5oAGijkq/943pskU4I3uycHFnGo5lVzvnUSadqd9h+1wE
d3BOJR+l9IKuxBlZelXXQO41o0MLp62cfB1iNFt0bCxz65JK9urqyur6JLliwpb1eTM2hrEyjJzM
DTLsle9foNnks6CRr6bqi1kr5vKIqcnW5JizOIs0bVMGtgSWdjzYCC6QjtzHwpKRJE3ZGPHHvMYM
4/s8S3VeH2Ml2wjVdn08y7M8VbjBEndOtbimSUkVsfZVheh4/KZxpQKF4yFhhg50o3Vj2CpcWgIv
9GLUedVjhMjHvNZVm3jRUWIPUXEy1FmcYsnKiioHqc5PRE8Thitvw1R1le2ppX889SrLTMJuTX03
TMy/a3WuBvmy2nju2AQaRoKD6a11en0eV85SJMrL4fDNGH7T7QEa3Hxl5EwGw1j6vkZfprlOENMW
A0BRpBJyxmnduClLFlX2WEZ3kx7OefM51cJac9doOlT1LjaqDAv1xpYDq7JG05vd1l7iUurjSiQG
YG1Q4s3JGvStizTk5+qybeuGDWLESI4PQHxQ8YDeOhS91nooVUxxFHnJvELNG+IaRedO0OzSEDs1
s0Mpb3kC/n2ljQ/GRNJB3xZJrg5QJyqyTIeAOoqImyG6/YxLUTuwOD7jOaaJ/LFpOrVZBSFyIOk3
NEVVr9ezB+YEVXG4IxUMGGeeBkT/usL0G/bGvlXT3KoMJSYlgdIzLyoLXpRxc4Q26Xgq8hZE1Dkd
iT6Ua58JHaKW8dGsc7hZT3NZW41xC0MjoyuqpHfwHEYyHD/RFpXtVif2Q8Da6A89Vcaeen6cYyL+
LdFcpYd7DAuMJEva7wIhru7zpFkWixG3uFYlqnOupGu7aNU2DJElUY0WtooJLYWQaPEQsUGZ3iRp
zLGfdBWyiWctMHGG4xh7JGZT8fdYbKiXxGGeiPh+aGq3v2v8GsGMiz5Aahjrglx9YdiguFJdOl1X
sYhAE2gjoRWWatJ0qaizYeCtMa1MC+8Lc40WmCpeJmgx07TjV3gFwS5CWgKZ5OTGgYTLX06xLFgi
Wh1XfI1RJYgkbCorrZv+ulrmM7KbaugitMLVubQAQqC8uDTLKiziAAyJD48DDcFXZqQ+KJeA5SvT
H41EU93cEOEDplUzRL1mmoNGnzdD2mXmJVhnmUB105NML7aapXkRvGkgi49erzXlH0GMN9+zF/C8
dWeUut3uA0+K8g8MeNG8JluSoT+OE0nRiP7MAGHFGxe5A6mhsYk8NymlnuxLGut1gw1ukcxgXOL6
YFOXSExtP+JyNE9fUDC10GbvMPhqMLhvMjiFm75mZKzrGCvzSa6ywKkQPJ+rSeu7LRPaj/PPYzQh
s/u5mJuidteYe+EygGtMOHoB9BVcNbf1SJEJZ24AI2h8ZjkT6iPf65C6iNvcLP/CK7Fv0c+JzTlE
bL2VmWdctb1fpeLOB5Sj57sAYr/T3tp4ofndXvTIYbPZJZHzyTBIWLVnWSDV8/VIYfi3tVapn+zc
EPZZCEO70LaFaXbFrZB9ovtnIzwgOV/43tSWFvV4TNKM7SzxAwrXNRbDtbGjNhhOnJFlWqVnI1LX
tC2uS5AJySoYZ4PqT2HFQNL/ZuoPTG+146XApO/CJWo+btkiMTER3hDbaDk78VGkoUf0AWd4P53S
JymFA7C8CCVCaNuW61Bxjx2J0IHTZzlg0dgBkPsFQRewpquhyz23XXUBRvbTdQuC3AV1D6i7WKOi
5gh97WNj3Ppf/Nlg3rhJ2EiTwrqRIG/vdCpchdmprm3Wcsilyo86X5vpNPEK1vInpR7ZUGxkAc05
31CKVZcyLiCSLWO5mzpNqb7Lljqoh6Z0WL0pOqbz+DEMR2UBhTAZRzoThWByPlxP0iA9nAs5n7mE
S6TOemsiLWLhd6BuuqYdqdPbZVvrkk0AZ6IadyR+wzS5OW4XgDBKToQOa3k2CgK/EOzjuqKKGTdX
6EKjW37HPTHsjZWbYbOMOoGB6h3yQF6vtvZJom87IbMGKQ9Klw/V6gf7lcfOHg+OGbbfwsl183aD
UdkhJg0L1S1HvATaolyzrMhXGx4UIY8zA7ombxiITkGEzVIosEhaoB7Z77LOTpvszHVFPPn7AFTZ
iCmaXtafrNaqTca6o9vYNZg16IBnJucqInJUqo/HOJjSkT1ycqDZ0C/LNQY3rMio4Ri6stw00u/j
NRWilp0NUXlm2XqOg5lPWRUgrjNz2ZYT4lYuSEvgjBwZKZtGsxQgp8R5l/2sWLa8Ns4D4pnj4Xqk
j2SIWObJCnEMMipYqh04fWKJfJIWKGqFg4SuQgUTdVI21XYJ16OwUNfBimqNulBM8Euo11sq1WCM
CvS597uk44DwpaECLR3xgaba5okWxJcDur2T+W3SgnGY9w4dPA4bZogf3Ot23VbRpoTCHD3DNGjD
e6Q+6+xsTmINce4+1XoLp3jmT2FjNlbb0xphAGE0Z6ToMv+ZNIH+UFdhPX6LB0vhoBCQ1NO9jZm2
QDwqCqdHEWbFsJ7d2Zr3kWit+YHQaq61vUQte0wukBwz6mTTZNWcPY41XOavJuIx6PL2MUJgJJcB
+ctVZKDXKFZQ2brqLinq2cVjJ7cS/4y8t5ZwkM3TlG3barSfjDAfzXOtbOv0e9qaBtUEnG/2aAEG
dXmBv3fvns9tr/X3BRW5EL3RRK1LWWItHuyVn2f0I5z7NAo2iNaV2cYGsuJyZ8kzoWT32bGQ1ywE
XkAbjkk7TK7V1Szc68bYliU5MnqO4BGxFIlIRKIbyGTFtZy/H29cxyibMEBFPUuSYLmvaBZKb2xz
XcytMgoEAbyHUaaG5UfVAaBbx6L0mJSY96iLesT7Vptl/uMYpr4NqSy1qsZpJt04kD1ieiSAL7On
5cqdhbMKNY9x7nFJeE6vwuoaihazVgOorX8lbYDnSD8lGDFOthr33Wz5YpgwtungBK7wQhh6nL9N
/MRhJbb9MRxRoXWSIjRSbWQ2N+kVRBw/vcUyJe4E8oV6VVx4/Qy3YDNFo9oyjkwPjQsCjw9sMbL4
s6oI1WUm1LlKijozakLQzsBPHCgAI1wpS5KQNZMlnRH9YF/K2bpmMRnBNquR3ASoX41D/sCSwqx5
BdSx0ZGFc0CKnIfItQ83DKAYbqKs8mcXUUlr1kmfuPWsb0FfjvLZCoJOPhNLdOn32EfM5hE3Bp1p
KJupTb+3KTRKXDY8sD2IoXhuY3eYQunqPoW9jsI9zdhQTd8EZFTaOypvu+cUCEkCQ1ZC1uKyjrA1
w6VHo9q/K9HrBrP8kDzyqOVXDdApEI7pKtOE6o6yHnU20oaIgdioThx+6KXfuDf4NKuTYDTMkqE6
7mGsOJ/0BGR4iwgnwTwID+jMCYN0ZTiNlhcfIcLVDJi7nEOdjlZ9juH1IZxvdEvdNsLJU7LoAdZE
86OjmSyKjWBJ2PPm70NaJZ3o9ipTcyAzHNIg7mB2brOf4AMn8FOZOuYVlBA1+RLUbIjzio6IOlyZ
Ek/gZF+7QqLPHlLZq+r16Fl9l24wsgmZmOMRPEgSOA/IeeA0624q3LKCAKG4IBPBZlpyAIVekjFB
f4lLtFaPrJ+wVMJh68DA4gcuS9/rX2aRQJoGaCncGy8RJt2GGWY0PCD93PUPxzNVL8UheToA9MTh
B9Oc6XtoR7XRbS3AXKrToqmjrwfqIrw2IbfqpjAeNXZmTWeVVys+KsWaI1Cdmo1hTi2npmWTDF57
mlnQGXrSGLJdSVzHunI7BlaoST7QQVe/PEIbKcYexKAadsmJrXLJ5ZGHJXJoW08t++NlMepDyZWi
6FxcpldcK/3R2SR1jx0QC3RykYJFX9cnTJ6mkO2kkQ7krBUgGDJiZ4kJuR6SZ2u5TrsiNepHJtKH
qfpH6Ve0iWRejYEmcyguGLoGAAevEGmuCvALdEm5rFSW+gGjO/iq14mX9EVbr6clo5bgemZd0e+V
uMlb8n3P+JlFOrGXMc43dmwOqIyipYKv65dDReH/NfHgP1EKXnEV/iM74f9D4oECrv5n4sHqOU/m
55esA/X3R9aB7/1G9UdhF8AdE76YAHeOrAM/+M00IWgHOhh2sF385kg6MHw+xB0vQPzEUaozVDuP
pAPD+Y2SLM5XSCoFHupi/4R0wBNe1nkRP+QLQGZTAeS7dO+kOtWZSUSZXJckm+NzP/bRfGwuonr+
Z7CI5TEG8EiIQ+D0D6XwF8CNaa4DfAMnue807bJqdaQRvofWX9ZIfsrO3ql6nQI2l6c5QAx4lKoW
q8L7i6dlvJIBVEru/ca7ieB8rJN6+CPR4EkhNhKsG1tsx0yvOTaMTUO5lfrsNyMsQLMmCGrH52Nz
Z2M/uqPg810Pggd8Tx9fzI+PSz3zFcNCdeyLMufSRh/hR+SM0DjzVOHuRRuNwYISSpJgHwb4eCEB
s7aE5a8E9IINeY372KgfasM8I9N2J9BaX82aoIKTjh/Z9a50czxn/5Ir4eTqFl11K4hf7wzaaSn2
0Ebm2KFITJnYUaXNF21UafYZIqPcg2fu8FGdKPs1uz6N0xWFugvSWn/YY7vy0cxGHnO8jmIbU4va
249kbfG1d/CS6r6SePg2lOX9HJVnVUW2ztPD9wT3TiAdS0stNYNZaShFqWr3i5ZqisCDdKfEstsu
9qKYJBWNMFpZ4FqyKvDObNcgb9CUPf5u+ubtsVRDdTqUgasDrwUyofwoXj9c73zhZqGQ+5zcWemG
rCPt69uPOF2mjo6RDagnFFSRFES+5vUjQAZiFAAmfF/o/mU3ybPEIddfue/h0lVx/eWrHJ4DqswC
qAuJxD+ZlW7LNT4tY7lvguY5Kn1xLQEyoVGQI9BWePk+Qw0Zv8kcHYgkIo+YNu+gYlw2tp+agIWB
zvYHUIj/vH5Vp8CVDlWPZp+RZLnKEnwrGhCogDqmadeSLdDgzgzTl0QkGo6cofE1yhx7BXzBv9Kd
TCBCXuTJcy+4ZmwDD3Nqp7DG83lyhzOCNSxcEF+U38YmvA7r4EbUXnHtcHnbG1l/PuMvtYltQ4UT
BItI5+8BG96C6er2qPvrmyHybvus2qHPEH6uqtZYgVW+AhNmndEMIDII800A1XehMUYPdqvb69FP
Y/LbqLDbYXVL/OZt7SRFpypL0/XQeCQ29PhqyLR8CyngvCWZyW1A50rtRWsyXtoXSh3ZTg+iElON
8btdQA4xXFBkIcKFbn9mmYO5tfo2uHKCePv2xLNOcCKwNshWACOgpqvwK6czDxyQj0aSbEDPgIMy
0zjjBjfEa7aGO49dqxySuzYOCDxHfyw3CPB3e69sYIdiWvWMbMxj11nDLfa9KCkys9f2XHh7WeA8
q1PDWk99dA1rdwVXmw2ZV9a+jA2/FE1EfF4b0bcoxdU0SbszDhFnE1k14ELd//H2e/5qgTke+E4b
6AmjdYI6mSJ9dOBPNGwgUvucA8S/jmb5UHf589sPOt33D/3J0Y1iMv+DM/h6eg/oRDWQC3G+1vPs
rKxnEDb+mGvTqtPZtXKoYtte5l9T5sE7mJ9fvSNELBu8KFgUlvfrR+sWBTjRimYvucc+A3a5jt3R
+BrOZfLOk04wL2rSwIjWiTDZV8lYnDwpnKXT5noo9nPpfXS6Gvp+bt9HhBmkND8itfzXP+5U19SR
pVVUB+hm6s1fbP+G1oeI9GAnrrcJJjAwzoiDV4njItsvjGsbQjoaDe+85C+6k4cCSvMMHznu0yhD
g5+Wj2j371FayjZoyV7ZuKWsTHss33nSKXRS9Scufgycp6MXxyp5/X5cLvygBrO6Nz3xjO3Rk+WR
hcK3ed1Tr9jA/j8fuvZHrUu8EIvsz7d795cvCkaRSMqDxHE6Zd3aR280YN7AUqOY6VzjX7yT9fjO
W/5i0rjgmRVBJACXesqJCoDutWFYNvtqhpllzuVj0uD1OYkcHSDjQRhIZrz9YqfoqKVfoQ+gvO2Q
WHBO5w3V8nlstHqP/ajzxYX+ZQp5HicBu++U3yGEgsGO5Ypzd4jMrW826Vdfiu3QutXOcYf5PJ64
+77TqF+cwYrawU1BKRX+FL26YKf8MooZ7FDfwfGgfOFPTyL4EzWEfOWhHbW19e4j/HdJ3dqX70R9
vxwGMJ0KYA2n1TVfzzUvxLKxGQJYDQM+6cGwJ+d8ZbrlzWRG39N8ijZvv6+auychB1wCHwYOlxou
SSfB+uRqESeQU+/zObgw6+oLmhHvjPOvXgmWJYcXVy3y7SfRExCzDpfEoQbEEts7u+3LtYnE224w
pj8i4Kyd9s4Df7qBqAX74oneyQYYweocm3LiiZUIt2mo4TBOeQDT0v5JOsIct41XkuGtfCq6gzxz
COU6939Td17LcWPZtv0idMCbVyAzkYYmaUSJekGIMvDebABffwfUt7vIZB5mqOrlnIjuigqppE24
bdaac8z0mZb7TWZWWycxRj+w2m9kO1+HS2WpsbRxm1jxz4/v/rlvW8cxYeKMXQ6BJxvnCQOmXAx9
7adS8mQhmxVafQOO8u6fDXPyUhGoEplmP9Q+jV15RXsAh9WYrgLypS7MIme2jxgW/7qgk9cJSLQT
z/Tq/Hiev6NoXOeDdJv15lOXj5ee8rkv9fc6hx/ecRDGvf1U8ESpkZ5hAEo0UngLHb6FY7pNqtwQ
0nIt29lOSrMttKzSt4zw/uNbeu67wQVjwiXAl8L/TgYf41gQgVX7uVrItPLs4aXNx+rLPxvlZOUh
MmZUI3Zm/mQPHrUC1B7ZhUPHmR2RDYsBuS8TP4e3k3djdAJkmLVW+U0/Xg+leKapea+0ydGKggdA
cOi7HZQCH1/X2SUViAl3jlFJpT2ZEyAroTasrMoPcGf4UkF85zzdU1mdd6PF5BfEiSebrbIlUVLb
BYr+eOEHOLOxpuLD1IajBcf+KUk5GadgVMec51cpX8s6+yxFkKjMVECHyz+NdfqsV/GvDiIYCnUl
d0lWW338IzhnPn7Oyg6GeJMfAyn821eojHm9Ujqefmk0gT832U8cNvdDMVpuQxfXHdAC0abI7kj5
0PY5fje/G9R1hDhhPXJOXVFMSe/aKYjQnRX7sDUTr2yHbENsLkIMc1zVY5ruMhpeTRFRvy3nG8cY
wg1do4e2idoDjrEnnHz0+QmnG0cn9buO6nWtJKlv0cTxFG2QV8DrdlldkHUfx5zpQnrjBXArN+eJ
mdI8rUxJKdwYaYsLgXR0Jy19II4+o22qH6sGZFNURvvIMcQKKyFh6iK/BsXQXekyhA11jtd9Fz6O
QzYgtNX2YzNehXas+WlU15hy7cTLZ3Og55LKK53agu4Wc7uG2Ztt8BI8mPGkbiYpNHfBrN1Go4YM
soyLdZSK4pnAXNWVy+BQ543w25ls09a2rwYUYZtJRmJkVj3Fe0UJXb3tlH3a2AQVN8Wv3LBe4hYB
e0EmrZRkq7B1UCmXjXHoFfxEZaj/+cqP0ZnkDQvsBwvyybceJKQ45vJU+Z0oEm8Wc+iCX8RbGR9D
J7nnT134CM+syzYHLhtznYqI8fSoD18J8yghjj5N9ImgaTv0evj0gZLu7XmIPdEVFy7xXUmLhdlW
bSyEoAkWjtKyfLw6KehNlE1pa5ZsMpHD1DBx1xS+koeysKBOFURa1vymSbrNunKMuzzPf1Zld8WP
VlyHaqUD5I+yneIkBO3E43Rr0Kl80SVV2/SK2bqJndGl+fgzPY0FWXapWDSYJpilFD7VkwlyssnV
I4m38tsqv7Ktat+PUref8+jW1iqaHDb2DXiOycqp1V+DZD/ojbjk/DszVWCTZoeAA5UZ651/W9Sa
1fVWyWqTe0bWoUDtyOsmlPrC1S4v2cl20CbrgfkQfhMVh5M5SUMbiMBqLH01zb+aibHhwHFhh71M
7e+GoKKOR08HpX66w6VaQSeyGUo/FepTK5rWi4oCg0u0pS4Tu8vuxwy1O6slPfPjR3luqcM4zJ7B
MLAxvlt0Ujrj5J2XPmqD/eKyz6rgEYXUcYqKo1FiWiyS4QK268yGaIE42MZynKBmtHyEr9741CZu
Se4UrjY1GjzB80NtAOCNEV/rgbgw2LlbSyOBevDS7XhX3egn5IQjblQ/M8yjhK7M0/vcSzXzUFm4
XnTrQavNBzRgX//8xtK9WBzZoIuoV729SEOY6OZ0pfIXpY3SriuApDj64h7KrLI2iKJiW5Z+/njQ
3yfSkxeJIqUBNtZWKZHJy0fz+tYOSHwMFjZ/mJ10B7rmCv+9wzxuvJAwFwI1mEzXHvMXROlbyksr
MjYPymQOntTO3BbLqdcUVfNNCAzUCxuwa7TBNWMtlUz3TfJd1ytqgVK7DiXResQIG5iKmwcrNV6c
tHu2qllDe6l80tLecGnq38xWiiQEwYprl9G3SlNzl6pxSK3RPlCnGdxeT6NV4qTRumlr1OBWo27y
1JFWQ1w/fHx71GVeend7KKVxiMSpbOkn85ZBRn0Fv6H0xzZnM2VJuqsuB7CqlQFOl8Zen3prUwXy
flp2BxHes6+Ixzd0p+cHOdJXHQy5tVXmOwNo8VqxSp2bAewvifVn005yIP2xsyEM9VKl7MzCBJwH
9Q3QE12jZfX2wYIDQvHeVKwSJmwHrHGzSyNZWYl2DK/siqfa17Z94ds5c2jEKEjNnfWQXHe2hm9H
zbLRUEmCLP1GEHTYj6PlqRkViIp1mRJIJW8go+ceUvpgU2Wx4gFuYSpJChl1r/YJXuDLKLonvLvI
SeT5LsH3sx/rrF7LpSNdWEnPrErLJgF4H/UTIilOPzlk6GFt9Xrhy86ilUwetYJIc9wcCCjRYSy/
zI+JTFfJqoFGTJ1vhSqUS3vYd++Ygu6ADiY3jVbV6Yw6Eo2lBLYofGlKD9kk38hyhCkIV2ekrIrJ
uRIxW1i7vXTMfH9+gPQFikGnyEmYAO/K24dlkFaDhSQu/YwQZ1dSHL+K5tSdOhsVyksTRA+8pe5o
9GRxX7jmd2vxydAnRxdyEpUolzOWyG7aInDdTSX9g2q48IQvDHNaErcHNYtgRfEROMN1keEb61pf
LS/Vm94t+MvVQBgCr8cjfJcDEeI+7zUMDr4Y9WYXmHV5yBT9kgvz/PNCGb+0zFHIqycbP3W2e9zz
SUmfIt2onf4QmfqNGUcvg+Mc+zAnijYLDzV+HbW31x/PhOcHX7gFmM7Zd2on80mVDR2HgZDBK2lf
9NpdHyQ/Jkwu7lR9q7t6FyJQ9+zmES/Y7sLY786Zy/19NfbJhSeSFEdRyNhh3G8MJ1s35tKp5dA3
mStQso+1nnwZbelxbKsrRzEubHneTaXL8DpsQ5Ad/OP0dB8W1gjizSn8wX6JJhWtS3gQ9S3i0S2Q
rAuDLdfyZsU5GeykJjJLSGhSYRV+jtR2sAHID/0KIS1V6+wfDrW81q/W/gAVNh5Lu/Bb0NR43r2Q
2U8Z7lE1Xygznb8oKHosC4QSmiczjab3VQ2juPR7JHLrihyFpVUELM+apxs4NcPfuTJazQvwEjD3
aUkwpyOJgZcrI2Sr38RqGpK6kVUbrA9AKUctu/CGnr2+V+Opb++kJdKhV3MeGoaUo6WI67apd7WN
AVjtth9/DOeHor0ALJKv/bSPkkxUhzE7QSmIUQJUtn7jtKXXZDnKuvRSM/3dZn95GekrULyWOeSe
PrdWUgugd8t1TaDJTBM5J/rC3unWbT3vkgw9gqR9+vgC36/KdO6pB5pASamkEUT79mbqjSzJXbA8
vD72ykmV4PJGL10NLzqsdpKeX9VRHbvhov7vrIdsaC4crs6sGm9+gJPvotcrXcggOP06RnaTmVud
DkVmi/uPL/TMqsErwwmOkjXNg1P8ckaMPGwqbm6rKCTJOfSOw7S/9GoiuHo/o1AktNmXsRMETLC8
Ua8+8xZwTFim7GFNVfqKSTa4J3zZ3LAj8LK2WLdCju6maoRhok3fpyqheUvJb5WqsUbxS35IpfoX
kr/ajW118C07aXZdT30tq6uHVFbNjTU320ltD3WpXSejejcVFRT12Bx3gxINGxGTQBINNWEQuOEw
3jg4qtXqE/Wp9moqQ9TtlLs3YVPohwAZ4SJ56ZFAALUovD7gPadZ7jRuha3AJ4fH/lWSG7Ntssgg
yC4mfkA6Dr2WH1JGWuHQdTyHCHql12ySPjRIH2m3GRZ3DqF2azE4JBagv/QLgrTWaT7/qDrCUepA
/xJS31qN9HwXb5Fr5d3g27r0SUuy7IqH9NXITNDxnI690glnV9WqeTviKnbnKbCwt5SFqxpZvROD
1K8kqSs9tU4O/TxuywrOspNLHFcw9d9FiW77fWEFtzqhAWjxFaKsTDQWusGpyVRIqY4MnGWB/Fy1
/aOQAsnVCvXWCpRdqlRTRW9PNTZNW8GlpuH5DPgN+66htle5peGlCqXpekrJEYzSObiLAmPwsG42
e5rltoejT9pHjYzWcikeiihNf0qzVu9NdapuZFzWFBMDd+pJMXGSzkDdqiZXthGWnpzru0aOjDU2
SnknoEoqJDhuMUmJXawrw5qAswfSA74FRHe4iXiIFU3sY8XKwaw1pdfZ6fdCz6qbYW5eOGbPXLaz
0qifu44+d76mZclaENog0BasdQRhrIG4gBehzxaySuqqibIdKttz8KeBKZy0Ne4gY0XbWNtCrLql
8s6zE8EQ+fHYWUC8S+PLVIGAwZKc9AfEOaRz21oA/K6bCy9RS0EQX7SHY9F+UhC5gI0gncexctVX
8tBcWSQ+7vW+HbFaACb1krpZk6f+pbTbbBNqSeoJW4g7BMUBp0Ot30ltcF2Zk/xZQKYHvhOmxyao
NAmrSmK5rTO68EiCK9OW9FWg6+KrUTSJX3Dj27WMCkDbDKQe1NthVKRrU6/ThvJxYxSuEkx4MIBX
WrDaMCq2d33Rq741IwfnPJZ6GLsAMUp1gRuyqg45rYodYIu10baQdkj14I+XT5bcbZVclN8MqD27
IDHuOUenT/Q2ZdUdUEDu6sHsvkVala8T+JaBW0yt+GlEkaq7mS6Geu+oNfAsaZISj2DLx3hSthYF
C0AvkdcF47qShJdrDoy1qDP3o2o8W9GoHGpZQXdXZZYrLGu+RRTYeCIEY45z2J21nhNy3fbNSuk5
sbnlFGReMTuDn+G6ZkqRhLhSw/BbJwtzHXSsr7lmJNpKbcL5tquQl/mhPSEv5NhzY+WAByoNkIGL
eaINMRjOKmr4krKnHTazV+G4BhcQ1qovWb1IvKoZLaJFk7K6laRiuLZyZ9i3Ct/MRklQZOem1D7E
pMrt9KzUsWLlevx9LINbK7JbD6+xuS4HncgFsnPvCHgwMWWXzGQT8uyrIBG7QbQ3yL+FF9TFDwPQ
s+FVURyuq9qZG0+KDWqSQRaYO6U1wtbHMCVujMK4TxfeYccJ2qEKc0hJEHXzKtBXkPI9OdVv0z45
IlW8E4q+iYLqc9UkP5qpIvfJkQ5Glt3YoQxKQux1TBGuFZtYkK2ICIVG+Sxhq8ZTjQSjtxMqyVm2
n5DZ+HNbHshCv5tlSMfApYr13ErZivPHF/J22xXkkG6Tyspny2DFqBcn7hRqRxx1uFqHXvHHqDtS
s/uR27wXYzuJ1SDCnUKaqseS8wQWNgCxbf1ioN4jF/e6q4dDUMWfil7HIPd56GaUmE3/uTXzz8Qa
LbthiUOyXN0Lp3vArXYt5UXqpl15ZcfWWkg6oqf6fuj0F91CDyRMsQ7miaZ0vA25M8rk3EldwCf2
5PRN60pkVGRlsSEF8rogBMCyC8NVHIGDnVrUirhFGJBNdBUUhhd0+c9k4AY6T1HpeHXlfCqKeEOt
e1fq0a8ggcCct9dhFh0io19jrPwpZ8WnQei44BSxn1N1KZayizcRjSXag6VIB1Z/T+FQOsWGT/Ec
zs8ztqGMzzz6PIAh0FILPI1Iak+kxVHV5q1jMheMYVbcSwpfejrnT9owuQIznGKUt/SKPXPoDFpR
0vdoCAZm1/BGV3LyI5RnSW/vdEgyO+YZtyeAmW/qazpMnmVhlxqV4sWh4BdG+UFuGtsPnXszMDeS
Mtrf8jK97nLzusEe6SUDryMBc9sp0/ddYChbjV8YtaA8JmGUrWrdwLVKVlJqDORXsJWA4pGs9Mns
PN2efb1u79Ni/Clg1+1revfdHhg8DnE/Moe4/TJF4xDfGTlxSOVdUFpjtEYjaW7COJ33VDB/fbwN
O3eyXYTtWHjISGDjd1KzCsbA6qWJSllCHDfmIfSA6PzsZ1XcTqp8ixr3KdTFtrfjS2fqMwdLeu6U
e2UDqQxdq7c7s7qABcZrVPpt23hOZG+zDvaJ9FBm4sYJzKNWSbtApqMKi4ZH+RPL6Z7Q9LtOsQ5z
+w0OL7DMC0e195tfVLomrxtFoeV4cXJUE3ophaHdF34YDB7GHRc0pyehBv34rr/flIJSoWlGoLUC
5f1UKZViiXaCISt48XGkx6or4ZMb5/sBG5UMNqOsLxVE31+YjHpGJ56UUhfdhOX3X22DdTmq0QZT
PRGGubOVgXjq/hr4yurjCztzPlu6XThB6UBq2mkFNEpieXG5l/7Q9nuYIX4eSaghmw1ezAun3HNv
7nIwY/MDEp4445Mqml6aIoHqgTQjL9kABBtz+qYWTwtQwsNJRVNI01dkYnNMvNT3XP7qkzLF66FP
5ZEAF2CBdNxNcL6HMKZ/4GTL0l/tBDbnGVsrfVBrP+j2nx+13wx88s0AK5CaXESlrwXOo9LA8Syq
TV8XN6RTXcA9nntjKCHYfKEcnxDlv31jxtlIx6qg7CQVHDU15Y4jilfa/QUo7plZwDAUhXAp2qM2
zZi3w4AaVcyZ9r5PpLprOp/VTNBy0rZYCdepZF2Qqpx7aaBXY8tBmr4gG08+cNnsLbXKOr6Dqd2D
Ftzn5SBtGzt9mZuKEiK31w0m7VNYR3vTuqQDPXNPGZTOtb1Aliz7pFKSRlk6lHnJ4yPTkViHKQWj
Y8Ze0yv6hS/x/RQj4z1a6nWgleg7n3wdUwWeYGzq0ofaaRwqIwe6nqsDzQcRk1WJiGtu53Ftz535
8PEccOZk/2pkRT5p5VVSwdxgcZFWa++W7mEA1vHjIc5MM0sNiMcIXxDt0clTDGezzuaY78+YukNh
bm3tRuM4Qfb7hYHOvJ2Ii1DWKChadTJV3r6dOQlnUSCYY+y0+aLW982U/sDBt67b8GC15oWv+9zr
gQ+FKjouEXqSJ1/3LNljk7K79mmZeaSjb5oSKOd46e6deUDL+ZAMDYs4cBrLby+qibMZ0gafHJKE
r80iTTT0u48f0NkhaAlQrMedRUXr7RBjVswyxAk6h/F0TWRb7aqd/fjPxlhekldLWqiSkRU5TFCk
r3m0Hd0uvdR0OPNAgGUzAUJeRNn8u0H6aghUL6KinFH4nSM/2WX8Y4ACEsnT31id+fsXPyAHVTTD
J7drGO18lE3GKSzgdnnyMmhw3FGNrz++Zeev569xTm6ZpYdDbVTU9pDqSO6cDith2481Ff2Pxzn/
+P8aZ/msXt03SUwaGjyuB4vfnWyBM4T+cmH9PzsGMNbffiqAySf3jMDoxnSCZX2ygnUfqNsaDMzf
uAx0TQ4FRJLTTmuxlT2B4C65DFId9klXXA2Dvv14iDMzGaVGRB3YCA2u5WSylAcHdaJDubecs196
0F9PefRSt/nV7Fxq55+9YcTUE09lE1pzirFVSM02efyFPy7YjWjmkoY/1qogiUEdQ0APDx/s8PIz
vHrwilOmYFrMwkeHdEM2DaZ8e9jo9RIGaV8oVJ+7nmXzh6XOwsZhnSympugywyllxurku7m9D4NL
M8y5z0XHHrJEIKFufbfNU5rSJCuBhzPlV8upsgxSSozxBe3LuWGQoDjoX+DMvs80QkBih/AufM1K
XB2CHpFGnqk1F8426pldK8ulxe6c7glA25OvcqYWbgcA03yK0LflRDWRkCvFcquqXlmVsZESFGiO
teoaY2dQzgEt7ov2mQRotzAVaAWFl36H7coeYiaoEASf6vgp+Yzsh/eF0B+Kcl5LVrpttN5VtJvB
MC4skGeW4zdXcLLut1GLEsDRCj/rNKrLL52u+olcXqt6s9bVxv/42zw7GsBnTSbHhCX5ZIYJnSXQ
vOJljpt4Jc+3sAKw84OWKH/FzqUm4bmXgJ3Gfwc7mZrzEfueHTOYDKOD9cCNesu1zM9/55LI5Fk2
hqgoT3YYxIV1rU2MvT+SJMUH441y5Ifo3iv29qZ1Yf48f01/jXbyhQ4DNecK7JwPdmZjaZNvSE+R
emG7eX4QdBzqoo6DTf92ygkGC1xdhYzFlqa1VNzJDiiUpr5wKefmaXbs/x1leVdeTWzZAM7EMlXa
cglEG+cwd6NrU+pV9H94OSeveIU4epg0Bhq0cmXn3zP12ajVC1PB2TcbpZJG1JxM8f/kcLCkhA45
DDj2Aa0viV+aWfvEEq4od3lS7Vw4dJ29d3+NduqlQbsQ961gtFBv1yM0IVgw7kRzP+r/WHzK+uMs
qykyEfqKpy+DWcuVJpsTL4NMklopNrltXbh3Z9+3V0OcvAltH9ryII28CZa6oqpMnNQq0v7W+4Zh
l80nixsa/7fvG/2cOKC7UXBOvTYiGecGySgyp+JLJsizD4cFzmbpge1weswP9ckCrssq2tFyGy1z
PSkwitXC1fPHj+ee9yNRW1M4/S66PIL8lhv76hMq1MqRk5itDnS3jabVu7alQ1L3twkH74+Her/S
MRR2MaTi2m+n7tuhBrWKlB7Lmx9I1saupyfkD36kRDdSGvm5dkW7tki6C4O+fzEYlBqbKRMLh/R9
uf5X15dCSzNzOEd0Lua1TLRPmd3krbjw+r3/dBnFYD0yKVQudsu3ozhw22cAlLwYyUxMbU4DMF+n
8ud4UKkqmBee2dlr4thMRRRH8Dvleo2pzAhrvqdOSlcKRpNMol8oxvXHz+vMMAqVPD5YaoeIEk8u
ii5klkbJlLPRAu1VSldcuVv3xYWJaPlr3pbtqLfTO9MNbEOoyJYf49UTkmcUvnFq537Yku+9siu5
e7QTM7mkEj93OfjJLIcoF0ygp1XQsBhIQHPgWOSl/gCyfaUI44i55Y83wIu8nuyH5RyPPuVkjlDm
NNMyS8tRkKaNZxtoJGPJuLAenXnfDFJf+L+ORpqN0Nt7BlOShLBuzn3VmdYGyOlcdq6g461VGCxE
0rx8/CZcGu7kmjhaC9I95dyvSWinJXFLMJ67dAGcBY5Xts9/YziII/B7KFYjEnl7dUVUyupgDgxX
NR6EHZ9kAT8qNDeLbTehN/jxcGfmJSQvzIAmzgjO+yfbLxKoItHIee6LOYdQFn4joGWNvM+zjJt4
mrb9ZG2l8NLG/8zE+2ZU9e1F9maVztD6ch81AsDfGZXbCLkSdnpu/vtD/iO61D9DR70BTJ1PyP5f
SJcymGr+Z7oUnjmCru/j799eE6aWP/MfwpT6LyoZGJuBLeBwxjzzF2HK+he+StPgwM4B4DVgSvkX
fwBVAl4eZhrap/8FTBmgp9jbYfZf/EYWXaw/SLX+7U56PWtyuqY2YeC4gpXAQfhkwyPlc09EqZNu
RMkC4bL76dZA8Ju9hCO39ByYnKs6ytSbBtnuWpLMaIVAAMkOMOyXFJXOhW/2nUSOWgm4JYMmE+Ql
8rZPpvGZ1Cc9HWxrTWaz8hi1trZrzNZZRUoljgVEdn8wY+eqXFRBNTjwz4VqyXdF3MyPr57i8d/3
4DUDCvUmn86be0PbdFkeqQ8RSv7ODwS/NWujuoO9CsvBne0cpP04lLtiCpWDqjg/IlLlvbEhWNGz
iXL0x7FsD3Y0WGtU/vLVbBTK0UAQ4U2zpn1RA8nw6wYQ1BwrSJCKbNNHHcjcGKPmdWeF46ZFWoP5
Qr6vje57AER6XWZDf6WniX2NwDO6KdtJ3nOU6byWzrTtlk3cHFscZ/dWVNIoyi3j4PQVXDukVHhs
sAH90kbd9PO0Dw4ZBM9r5ImWV/bZkrvW+jgRSi+W8t4Xmv4d3B3ZHmX6lR8EzZERTT/QKhR4LCRE
Ja2ueaEV3utZdhidUH/KOpPIUC0fv6WKHm3G6CbLUK7UsvbdktJnM5FvRFR9EqQab2o6sp5axNfk
OWVf7IQpOauU6A5hbuRaKPGhdCvGVUOSlysr9bQWbdNez7UxrzQRjJs0MtpPhShgUDpFu2vTEh9n
pmg7UtXItxj1CWi9WqUoHLRbKLP6d1RL8dogvADZU/I9r+2x4mAiybdBLwkEJQmStVILItRu8vSz
mEO0VbkcZW45pCoZrEbbe1YE7/JbJuo428M3uZKUKA62jaOQ4zGzkSm35FXJnjQ8VYb8xbR4fFVY
O24etSYqjPxFmpq91ka/6NtiI466Nct65CI9k7chEBakY2VD5nhrbidEvavRzL47dkCpRiFowinF
rprGiZQDo7sudK3zeyOu3GHSiaAxxEFOnOiTGtspKTudRIAOboZhxkJbai/QFzftqMg7BHT5iiIn
pkBNzR4tlDYu3tmrKIuqrVRNPxKkYGtK4RgiBGQnVRIy1P3op5JU23IqvhBKpCBOC7otJGXgomnS
Qcs2HsBm9q6eEfIrkS2C2TD3MmHdauiQMley7Xond7K8ptN4H/SNKly65R6YG/kIfXwaN70dOKjM
TP0YBuG0nebe+aQYKo+0JrRmrmQpdus2iPcBdNnb0kzHY6wR7OnZk1UdaJCaxyIrhqsCCdnyJmPM
WVfIow2vV+GNrnqJSBPPaUV0WBLgV0RviFUB8BJXcT99i2U5vZNq05eM5R2cU12yrsH+g/gWVmoG
B9MZqui2HGhFezEKKUplENXV2Q2IchndEfeJ7UYVAM47uTTGeUu6yFQSQzny4+iiyhCE2ekt8dqj
EaZfirncGUn+KMeVserg8dJT7gOPrEQ4sDMOstmYZf7TqNprujDup2QGeUns1EatyZRwpbqpPL1U
v5GeonxjwkN7Z5AU4gY5WrgBNwxw53QyvuZ6IP2UCRy8c+xefpQG3LFakONnCAKr/iGVYI9LNa03
Esw2N2umwW3kKgIQLhq3Hkd1C/QCLoYtI6EL4mhlZd3sayLLe88Yo3hrO8n8GelX74pRbj9Nsen4
tjNsVaUVW1XE1q+0Y/lYyQoVxrIY6oeoaDs6oUNOsFFTQTKeKwUhSIKUcWCrnZJ1VQ2r2KB2UMgl
FawavY8x8aI1aiPIKzHH9L7gDWNO43U95qNB6naKbMudhyguNr0hJTtihIP0aXaEaT8mZBPaPprQ
pptdG4x89XO2CdtA8JcowU2s68nGcVoKpUmXmGvKhERWgeQ2ronRdLwcta75ZAELfwys4kqdArRo
nNqPtiEasnTDxCaJWVe+TOq8jokVEJjom/67yEhcxXCh7RKtEMD7ZcBiCmrbsnIqjRUrEatkNMQ6
6VvFs6FP7LTKYrdW9EnO2z6Wm9oJxn0faHOxaOyUxyUDInDrgYgQF+w/tT25GcdjaIRftTFwCq+Z
7Jl5ogiu6tTKPlH+wZoPLFvVvILw+e+TZTwQ104FcAaVegRZOh55Zcajhdn2Cl5vBI23iKRm3baV
8rj0Lh+lmP/IsTNjJwIUPPXAhCGHHKvBrvcPkd2ILUX1/CGc8uxBNaUj37vYRdz/617v6dfNgdxc
h4YVruNWUtYhc64nUBtv47zPeYgF++Oyj/2xGXjBhzm/N81hWGm1phdukln2lZNou0pocuxqoN4e
m7nWnieEBr2Xj4BuH+LFbNgpU7gJyyEBolx36ESj0m5kxHV6dW1Fuvm5Yh4aXbMvk2tYu7knhRk5
CIVlgA/r8nBY1T1hP/xb7Ysmykn3SLGllVV6pxXE+1lksvSIrhvzjoYkwc3omBoCEurCXod1Nd8W
Zm0hAdc1XzGBpK+J/MnupSJcq3aVfjLK3Ai3xlQyDQxj95hP1tWoD9qGl1DeTbENPHce8rWTKQHf
yyBK3Kei7x8nwqaOYdLMd8VQaoC/NdnPzWy+ypVKesJqnnnkSPgEb3d8wYGxV8QsANCl9XM2A5Ge
glJ7VrtSeOC4nW0ZkKoYplHx2DZJ/RzWsnmNS606TvDjbhKpcTZmqKPXm0aHe8p3F5JPuJlYNmI0
uRrRRqAVLEiYCAqDRGPWipMv9OjSe9gxaJpk0azDuQkOc2p3D7JKao1n9jK5BFUmabuIYDGk10kv
EINZbe1yIq2enXYknEzUj3KREPClQ86ul0AIPgabeGuVpU5Kyug4pGxS0RO39WaU42w7iSj8ZCrF
gMa6UM07ral74c7ZlH9O4IUgsM9yY29EJPAMpPehX7VK1n6zs5uVibc3YEGNmr3RkpK90lqt/UFQ
UrgiwmldW0260aUkODazbm9EZbSeomjFHdES1TW5peqPCEOuvPr9DapzxssSFSaUQB0V89RFM0lW
sXxIAsDOdjjJWzWrCTyplRG50pDtx9ipnn9PEGEc91cJwbPP8xLXm3VOcFMpda6xg5P50oK0iHeT
IkW6x5tVrgOZNrKbDISd7meh9fq1XGbqY9PlYN2HWH3M+laPY5c7OzorJ7G17iGos+5HPAxMBaYp
mGbsbjwC4GnjTxFG2ZadSARKmgBMvjUNn90qtxteeNjkIxjAgF2dWajj8feyXKstmLahrZ1fRRQ6
Vw4y8R9FKzt96WpQpR/TRObeKqKUEZk3jQLq31IGtLB1FxQeAL9k3ORhOB2bFhQ9yi3xhToOlkwg
+keiUpDNoGgFlKh11bNWzu114CgD0spaH4+/f5GdBi9kYmj800R4rvG1iOoZeEgzrMresGOPohYX
UOqIpXFws1uIxsr8Hhl5+svUUn2HfIE/ppvI/e08BCwjRmU8wvqonpHjV1+AXvN+OlaCo1jpTH7L
HKpnMuvk48DO36/GmsHjzK69rq8dxW2JhZMe8iEXh6YcQI/oMhMT1Gx+1db78OgkQAx+334C3Jxb
3aj/fVT5o4P5+dP0mwP3/yWi8yJp+p/P3H7/rfuZf8veHLmXP/KfI7fN8ZljMi4rKEKIbjja/X+o
s6MuUGcaFkuVmtLX8lv/oTpb/0IQh3ZzUawhIFvKYf+hOmv/An+GSgDGK4IrE8/5H5y6Qdi9PVqC
z6CfRFYHPxvKE1Rjb6s2qchTTA5FimJ4jNcFn71bGl26YtdxlGPQ5Z1igCBIwl92ohSPstVIC5bn
DkHvNkmmZqVG5GzDMgxdGgnTLjDScKemlrBcu7XWAZVwQcIToQYh5kfIni/qDP9z0qvK7af/x955
7EaOJWr6VRqzZ4HeAHPvgkGGIhTyPrUhlDI8tIfePf18zO6eTkVmp6Y3g1kMCqhCQZkiI3h4zG/H
Z5nS0EMJNdn9Vo/G3CRYQ3GsDUDadeYOT2XBTsuLxhdO3RgJsoHugckdwnqexUYf6w+LnHzQaVv4
nWFvFoJ9Tsh0JaIZOS1ZhZxx2n4mR81tpd8LuA6/NboIdGo9dJTwLNtuVO9iLdV8I3GMIBeu+9h5
tdoFdNiXCWm9aNSZPrLXuSMLaKYgb8uP7XN9mObrKqUMzzfIeNxFidEGblaY9IFFVJuTQnThVNrF
xHd5ThlxuTWT6nSo2WQZLqkytMAwn9YCL9ZYtQc2jonjl4Q0nwijsZ7rqDeChoPLeao1F1Wq3asR
zg6KvGzyMpX4A4N/gzvR8y5kjGWmx4ATM9vqzB55G2jkTvpZkVV+YpbKbszqinj8Ef9Vcm62zbI1
C9O6p/ny3iIpc1ePanxeir7Yt6Wrv8imJLu3njszSDgIPOcjRqtSW3TObtnQnlpT/g2DyPxmOXV7
lpi5vcfEMT/JWmm/67J+UZe5NP0Mv0jnO0ZtqWQ60DYBRNhPfJveuHDGHZ1NOjXJfrQU7xJtK9W6
lqxPablUfEiO+o4Ku2RT2a3iJ2wv20rPnxYzKvZupvXBQLvrwW1H+y2mTp0KKDt7S5qePT0uh16/
FnZpKOcd5Tvdrpv0jiiabCpY5jsa5+krzU4XWi2tzTBFQwN6QhAU1DmtVVNclzv6NXB5RG6epQCm
enkj4pxzFApYjo8j5XsS8ONsiS3jDIPQDesSFqBhVbaXDseYRbCaNO6jPeYXnkvWlGLMm6LKH/WO
Eg2Kkh5aSqkDo5lv2T2at5zGs4MjRVn5Wp0VatCTl9VvODzN82OF67B+GpRcnlu14e66BnDMKvv2
cVLGZJtoifNKjVRaBewIllu7zaJTmt/iII7t+VGNxnY7jUV3m5KUdFYUVnRHKwhFe4pTkgs0We5B
b2hP6FNUNA488E0mm/xyapPiiY5143veS/XMUZeU3sx+TuWlPo8K46Ewki2lB8qjLFieesoT2dzo
NY4w8Hwi++xCSU+AJeSO3cs18NSHGg3qZh7l2oblOb7t9nmwaJpGTLTRnyYcQ3whiss8ip4ydQqU
wVF3ynhZS6cPJsvM9sixEjRYxTvFOhPeNKPc1oO6LVJM4gXpA4FRKvR2GJq3MUtzutNyDnJRumlJ
MAnLIt72KUnpURJf6Gn7FqlG996JBnVz4mkgLqaZEcJ4MDUhlPustV2RnDWxkuftRWVmiTWH8Ui5
8By2QIeEithWpKMEaMeqf4AIPyyRbbwaZMi8AWDZT5Ys7auoFeZpXRMB3XRXy6KACsQd3Zss6YAT
S76ra7PYVUsDWLHmaFynifXadRyy0smzNzpeyVIMXpibGif+WAwPrYiMi1K5IXN9tjcRdR0BoTbj
eV9TR5+XaXrmuZn4lnpddEkO8nAeJUV83gP0QaiQv7EVjWJfFH3b1WGrGFvS7M6mkYbJyDm4fSP9
aSq/6zP4h0pEzNCWWMmrfqPT8sI5vLnFHaMFradeW8uEnah0grHqkMNTyLpp02naKlmdncr6Wz2J
TWJgPY9RQx8IunSvmjwiR01Uw6WXFhRXFEb6wBmwZ3uOqN/HL89OXUvXbhgUQls10zJfqpMz+ZHj
QC5oUiYhzsdgaZbXHEnpVLXselVjHPYVRTlBmQjjY3BIx8l7oK9+mK/XORPywz5fTGcgYUc78LwA
AW1whaRMKLCqazAJVHh3NmgE5i3t0s2VckdD6fSmU2i2HVtAHi+etdOpS25bkyAyB4zlzrABKiVp
zJuKQKwA58hIqlAT78iTjEPGb7XREpTKftmpt3mjyJuhnai/meonVXHzA61JTujE8Rvz1HaqKc/E
v2dg2yRX3Om9gn4+US+3neY94A11tmUptuwOMly3+WNMr6IvTSsODFTeqGzm5grBKuNxmrpNDkDU
NNGZRb7QM9waSeC4TihKz9WtvYwnRAqVgZy6k4henVAU3nhJrvum0bN7Mx/ik7ocEqK162nrmpm7
bVkr75wuvo/MuuExU0sjM+d2GJenZRiz26FNa45G43CGQ7LYmUMrNnLqxbbHbxmwByFgxcQhiA0T
u7G8oAL8oqXeGjui7h68tCIRiai0PaqA+SAQEuwIuW42HLbo0iG7hfSEFVllPxwmMwAYLO+GW1RR
jCnXrtpT2tDN5cZIo8ss0i4yh+2H7FsKzUzENK4zNAfdpkC9mJiYmoWZqsuiu35atmlvPi0ELdGL
qNT1jVhPJSxArW6l5qkxCHMQviEs1/X1WatECLigOg9KHmeUN5F/ElDA6XZrJV55OXvystT0rc4W
I8vLB6ZuyzdtHYxt6LRwShRyGhuREqql77pyMB+1TrcQwInd5HnnulNf08NIuOMwnxvShC6MBSug
fY7kcUuCYFDiIuR04wsl2eOVaHziGcuNq1GVO2LiTh5ZVl+GIcZVOnH48TLbp9X8yp3Ahea6Ya+F
+ELtLtolqpgZBeDivC9FEtK77LdD89pXsTiPB2+6VUZxxVb0JsFivhWOZu+UTKqB3mbk6BusdnaQ
Y0P0GfPMXG6UvdZSaLdYvbdOvu7TRNr79FZZ99ZYiQACYg5iirVuRx3GQB+9d8vry/Neg1IeJvN1
4kS8lZPTXCtNP7CIRF2FfzU9Q8muAhr25jDqgoq9OUnDPmfjHVY9brPOl1Iky3nTxHofdO4kswsT
WsI6z3qOjqlvWFPq7BWvG0cf2HxW9uYs0uGRsrPEe53nltI+/8cx4P/aSejTeenfcZ3/D1KUKFj/
dF46f2k6ZtS6f/+Zo/zxl/5xYrJVzj5QgAhIIfIgAuGZ/3FisuEiybteRbgcpNY07n+dmMy/GIm2
R1Y+hxniuP51YDL/Wl126xDBxKVTWvGfHJjcVYjwMxUH3bFGxyEeoYkG1e6R/CZvewrS2KYFgm4w
+BPHiXYpTda4iuZ5uSuYLfZUyDlsuIyFgr5+fLSX1nwvbBG9VIqz6815YDqsUq/wzUmvHzVDOSkJ
EQNcmpRbE+Xk2ZI23l2SGvXGAak86XlVggnx5HPdt+qdHJP+va2s6zh2at5uQx0oOxvqQzro4rJl
e3cqYMw21Jk5BlNWa164jYzIWvBo1J0GV3uzKQN7YqvRXM0D7Vo+VZe3MV7t3J+6wuIwBr1xm2Kx
YWms8g9sPoR31Wi2LErSTfVB02vjbUkLdrqjZ6XXcIm9HxsVxlp9Mk0yGXKDLkNpoTDNu8GSW2PA
ppNLjWovI16eMNIlPsnH8hwT4vAcFWCXXjNOls+Ow9miUIhnXMet2Esv099yua5HzIBpD2cTjdq9
XbbVGw1g3YOhyIz4uljFfq2T/U5cb6MHeYWtiiKueu+5lDn7tbKYp4BteU7nKxidEFny+tNI/g1P
yxg7Ghqc79dRi7Vm7ZhZf/6T7oc2Ls0sY48GlJUmTiy4EHVW3OA/n1guq/fytmve37vzl+p/fpoF
foABr7Ka6WUW3X9fDu9N1zfvf+MPtn/b9uXbS5fI8vjvfPoV7X//+HH8LoOX7uXT/xD2knTzdf/e
zDfvbZ93/8Qe1j/5f/rDv73/+C13c/X+X//jVfZlt/62mNv6NCesr9a/B152snzrm5f2l7/yT+DF
+AtjrYcB1uU/n4AX2rQQGfDq4h1d55dVoPUv4AXE0zTxsq1oCMrIf80j+l9Q7zxftL8eaweP958f
/h9jg++NWZuv7Tdj5Uds88/zCEZEByHxiioaps3tfB4seCf6XGS2vZ3mcQ4plPWBba1Dp6bXhkJy
MCkoQR/Z1L+46OLrR8Bp+3SJC30/YM4MtYhmHc5f20JLbn76Hn9zaz+0Vp9ujdBbTGjgS6RIkdl3
pMSgVnbUO5MXbhm16NvatA2vXGRxuQHmzE6qsY2nENqi2DtyUfMzQF4iAmyyEPdqpMy3SzJXYW30
7Z0ihnYNOW7NwFQ0ToFwA1d612nE0MUiuUrl0q31jpE5bBZZ6ARgpuAuvYyid2QNHhkgogHIjdjQ
nSkmuW9//qg/4miPPuqqbvRo2FM1UoKO0C/Krg3yRiYORMCud1PZd+OWJmBBeIRG2EzSJ4SrKMve
VcjLbJQ++VZYlTL47SxAHKggSs6VTk8vExz6J5DI7hsCGo3zXRV+cafrnRzdqYOBldH54z/HknoB
YDSoXiJO0pG2Ymbe4t61vLDBcH2KdGS8HCDf7icxNdulGczLxavcfbo4qNRlF/ebiBzzfRfJ5GDT
4b794u7W0frp7lBVIoPFWgJoiYjz6Hu0JXIBAAhrW1Vtdyu7egps0mQ2o5YXu4Iawgd1zi5h6COy
PlztzEKo/YXq8u/RfEc3gd1wTVrkPgBJj14pHOGoZpvY2GKZVPJzotpj4zQu3CpMzewphtgNZiq9
N6D/TYCIw4T1lBltjPdLj/WCMG3tkNWLztl+VM8UiyTDehw3xrBIv40HeQOEV1m+VOadjZIUPsLS
r4zEGk8mUwOmSp9nmqZJL1fTBzJ685Wjzx5aZuoNC+VJPurmplHGO2iq6rwGePVNONuBINo+uRPG
KDhzxDo+oEE6LwhiNRROmZ5vI0W35AZOsgzsqBf39MLnJ2qjnpG5trg+coll65Um0eaEAg172XiZ
4sdzp25SjCyPfcRhBj8BXhZEOeCr+VB5W29QQ09L78ilmAIwAF0jZsx8HSnFena1rN4lNSt0C+/A
2TJWie5cJod3uc7HcMwtwNSKePR3Kpa1DTWnFhlefL9j17DPqFJ4iQEp5QPs0QxkQaXWQoT9s4eG
5UIpVjc7rreTTu+jsIoAAIU1yZ1i1u1LhKk9pdryzMUzvK3noTildZ5cGiBW9hN5sy9aeTGVWcEh
t7aQXAwp8au5DQJH0ms1KFU427D5YtbKM8JmxbvX5RkkaD3s6Rq/NagcCooGZFk3mq3rROOJ2s/L
k5PLCqWz7V3mtdcguR8S9kGt5z13Y/QNTvlqmdWh3gy9ZbAFI4MfevsuGacqD4Q7e3cp7TsfcV6l
4jApnn2BLGpC86FpPtuSmHgNQh78OeO7RxQ5XcS6aKFOG724tWckB3Op2Se05UJET93tXFRymzk1
JFZLwRWyvrzzsQrdCZF6AfDL3G+oWpj8vJBK6CU8xEmXYgu7p+3B+5J3rZ2tjaeWeShHF9ZIrkHH
47dceMo7jYBEB02tgMuSz5PQSjaLfMkLaVahndrRCcj5qzKTORNNHkTV2FxGc/edk7q+mbzKon7X
UDYSMlam8RBaCmlV1PLU4ZKWbZAwkIp20g/DolyLOr3OI6u9ygAMzMbu93m2GBvexmhr9lH3luXW
laVFy8lYi4uiisetQBZLWJbzqgxoNUi0WVOZXGubJgWtYl7CE9OTZqPTOkH/a6QR1tTqh2mIxAd4
anvBXKN6ID9C/zYuRJ1JLbO3WiSHXbIgmd7IpdFob4vnfUPkU6hU3jtLdesTCESjcx+Nl9WcLdss
Tbq7maIQn4pc86omcLmcF424rnwIqsYiDyKBDDiz6oYNqFUmasiqMT0TfuV9N4ra3KMqsZ9gNM1n
snlNf/bM5CwqWtXY9Dk93QQ/e2JntcuN1L3lAolIQSC2YV+6dUlI3PwYty0aCzz+Z8gh4h3ZqNFW
qaT50JBLdStEdLpE+XIqiyK6ziZnOeuKcc1Ns3famouf0gpPoLWmp7vMS4FFrdRNPL+Sov/IeEef
ddzALmlIOogrBORuTfbYrkWxG2NOiYsd80CLl/Ska0gPg16cqse+RAyRFiOvG8k0fT73H6q1jBdA
FU1oLU25hDLKUfzFdpZeeW2rbCCgntJqPmui0dmLlmmMZLDaRyNTnwq7oHolA/teO+4v3CW2HxNk
kOWmHqfyQGu7CfqUfGs9QrAaRdxQelRfmHGc7wDAeuEXY3mqObUZOO7o3Y0leRLMu9pNi+QgUPW2
3dq2YAulIlDxfG0SVWDFyWUsemMrneRRYkdIAprB2ioohp40ZBPzSxcPiu6bpdacpAvCLOl0zalq
tBj0VrSFMVFsUP7L2EfFARXe0X2RtEVASaDYF1qdPo2pltyrWal+wA+N5+Bc37FuJAeHTvg9sijr
jj7yPOC8oO+1Mf3w7Pq2zz2aG7z+afmxoxJxVW4FrvbzmLLFfYaBBplg5ZzXDvKPshmiy9QurgvO
QKkpAfY0+5ZlSpwaxoRyjJqUPY3NW1WX1andjGep3V46s2WE4GgXFXi3r7TS2mRJ0+ydqgBgN2tt
lyWLczDj5RSk/rrs855IwrHyiUHBi9Y0nXI9kBJOUs4cbQx6v9EfJGIbpdH3koC+QCCT2xS1ne/i
OYaUGqrHpo7li1bX1X2ip3mIukL6njE0Qdab1kni6JRt5mZKwoI5bQwCxnZ25sW8oKYeTt4g9qao
nWuzc0UgljrfFjniLP2HeMdtzMu+SNE11Cbjm5Vv2JEqlh0kO7772SvJkC+ct0lXiFVK7vsU55k2
R1f1MFRhgzTkYzYLhCSQ8Odp5CAom6wSHDEaYw6PifVOVXb+4XCKv6iHOg6aqkOyU8yTP2ilejWl
XtWSH6IUMtBJs158R6lAmtohmpBzxR3TlwYo0ftuzLn7bAD9arZKX7buoUnIVAxLNyantR5m1Qyz
aFA0mlMmCbxHFF5u3FIH38APJlFeUrxS1yIYlaTUfavvCODLYe5AByqjeC1ZnPLzekhH52AXBlY+
zaV85I10OlghessBS1UGkNyVNLSZaAeKLrsFuS/OtCjvmZ88mKeBIurugmh5ae/iuqVssKBJL96r
6lTbW300mpE0vBkmUSH3jy2P00J5wGKfa+YYf/TN7CXIasR4q0v2VxcM854DTEMlxSRKaifbici4
ie9DR99DCjbispENWDqcrQ1jRbCAVjyaWq7d9w1ErjkM+UVVuky6s6UETlJ4L2rWGbvGkUZYpq6D
wxyhg8MLW4kshEKmyJXgSjhH/MQboxdm2C9zTuReS3/9pjEc+rI0+o9oDB8m+FVdLjIURNeRjScd
KOqu69J7h3wM5aowe5NsQzu+6kWSbYd5LEJmGfWAVN04N2xDO8tHGX1z0LQ1Yac7WRUMziDnUIiE
uclrUuLKpsrMfZDM6FQp1Og0A+JVA9tsy31V2uOtMZj1qd73JFzqKqCnSGjzbVCufecbYJ/Wl1HF
HjS1b2QtQXaSgb3ZUlCxo5OZRynj8L1q9eS0XxSt2TRRklzpemQ8SpDnZ/baRsgfWb4rhrPQqh6X
xG4p0nlHUyacjZO05q1TjLfNSkb2snwo6oZWeC95TPjeyFRBsaanFzSVPrYrpbmYwDpsRcUGd9oU
6ll7M9SDcSbLGTJ0pUV7OpT9rlQzuFK7Lm8IF0vSXaovLmzqqMlyV0VDtNHqOA9ShWDZTUmJkrXp
pJWeFqKL0tB0+qE4q3Ky6awoEgQpZj0pjSLqWv06WTx6hZekyd5GjyBJle3lGxRdfVBdUpzB3ot9
sxLFAsZYrtTxtDgJuZ12dadIGyaZALvTaqBuZzWxXypDCgHdNVDRcwUrnf5gqLWVrLZ/8NbpDw57
WVY+W9fLl3Ec2+8ugs0nSr3svelAgLdZM7/lafptWslx+YMnF7JC0E590bOdSA7AS5PF+Ls7/SWN
8mIPTxqfdzYPO4kGgoAa695Yafmxj8/bcqqetIHNQTmxWwjsqpcvSifsiHN0rt6XVMWSVmgLaKek
sdMF57yYwLmJy34rquJKzZX0gve3OK8mnfrYntuPkQoYRqBoMG4+vDV7G9v9oNTBDoqxOx2qAW1+
pp4i7hJp6DWTcZ6xRQ6FVXeXtVaQU1mt0akmYEXsR2W+EELYutUbolvc/YUZyNaQfmFIBeGcW47P
Xg6PrbrdtRHF/JUSPUegpmX0mAERphuldLsTON0qcKa+uJwleoxV05w7LKlEykNtpCiS3WFQNhQ4
0GkD70RllBKgJ9E2WuMpvlkp7xgTpsusTfesu8xyUdl9JCipOr9yBtfb9bbZOUGjdDYBemUnd53Z
xmmY5yPieWfOKN/TuqXdV2bVnvOdf5RqAo/kzdbOkK26QUQQNnRY+y5Sx7E1xF6xvA4ZXnE9dkke
ZJn7GNf1skEVyGbSaF7iNh7RC/J+WQPFLdGUX2dppp1PpFffu/pCpoFpZXQKJryVWCPMCMmoV2zJ
hZy+M6Ms5JplAeoYLBhwMHvOWNUmrUbL92zOqG3vin3MBBxEtBTBeMcuwBHWDAY/ZFNsE+PpeQIM
id3OJkmd9CEfRbqxaracbL6HMykLsWNLlx1M6nT9upvGOzp99/nUnTVand/OeFR8PS9Aayt71bk1
sryvFjkFYnKGwU+JSLCJKVWM227KVs6JaG6a7dSi8SeE0gdBZ4ev18zm3qxZF1Nq6muVnxG2OgmM
rDjQOMDVJw2uv61MKO8iaM15gcV7qHLbuaAoO/1eZEV7KEZvDCGWBVvWdh/n6a2puNm3iLBj60TN
03jvNUb62rFXfhSTO24Te4wf2NhSIO/12llVDONLv7TN5TLXbaAapB+sd5aJfdUlBjWwpcH2AavA
qzrGMH3aXLnborGdYaOyGJBDit1iDToIULvLQ5Lq6fsP+OT/c0VfQbwearR/D/FevZQvxSdhHUKk
/62sc5y/NAejKEEzDvo6fY2x+gdP5Bp/ETcAFLUGXWDSX5H4fwC83l+2ufb+ANObNhDSigj+Q1nH
78PKRj6KaeCNo8f+PwJ4dS7/CRKjZgQQav0XIC+7Te78ExtgOV5repMZ1p0QW3qztVvdmQFCSBUL
dHfSAUKGbj8QkmVsolL3bryV5rUY0meGomaB3oNQYc8ZcHmzT+7oUaFWd8Jd4/WJemILfk9MrjzR
olP5BTD6I9rsZyyNu3c1ungI1wLq5v4/372WM8d5kWeEuWK7V4WIkoOHGIGGu3hOgq60vsmUep55
XqEeJyvFKSaR2jcqQq5QJBC2mrqi3A5qsl1SvoTJJCK47orsFAyN2hm7f26FvLHYIjw5qqn6sIbe
M1O/GmipgTVBZ2+9qad5OqkNMRyEp85BtHRdUHhkxnRYai/UoUh2Uiot6XYKNH/v6lsEMOmhKYpp
99PI+w0ofkz7rc+QgYRI0oH3c4+/Dws7LU61zAjdppju8ipp8eH1dXyIPNH4c2JkT7W6QJf1zfD9
z5deOYejkWQjBoWmoIbOdjCuf34WOIsKwkJbLexH/rUg1L7vyFYLpJtMAK6EbDsUIDs9c68YhgeF
LsVTdApfsFvHlmkWcTBVctygU6g/MIzPdyEFtD4JYpgyB4OT46oXU8f8Q3HcB1Mvlj3fw1flm8eY
N5d0iROlI5woUTyhR0QEnqeo72qnY9OtooOy3Sd2pzet+2UP+a9PlwuRiEb4jqWRg4V+99O7WmFM
sha7C02KizHy0CN1EiGD3Za1bgYIEsAUGlcnySq1vsgw+yUqcv2Q+CQZXxaf8xdvZ8STjauqx48X
kRdZVHUVunaZBW4bO2GuNndVGZHaiqKz1ZYHpGxfNZT87sOvX7ThGXwJv3zLLYWUnDybLpRW9KRG
8oWz3lNqrJwp28ux09Ac2Xd/HtMrFfp5euE1IhqI5MiVaToe0glaebXskw6zX2vtkyRGlp651f2f
r/Lr+KHknclcQ0dAbv1xFEg/mW1bOhzNnAzvGOgb+OvctWxEzWTz50v95jFyLRvmEEk2POGPn/9E
/jr2iMK2tRoeo3noa+e+1ixwVgoycfdVPox+WKszqJWWB3rXPn5x+V/fTpfidwLkWN5YC62jOaI1
F6zDBpfvDP2tyeSZOjXPjto9G3G/0yJkNVUcoTqzA7alt6riPY8pEjZr0dEHT7iBY07ueAQT2ua+
/fnefvMUPt3a0cvVEVY+RDG3BvR1CkF/5Znddx7N7s+X+c00yVewlpmg8dCI3zlacG2lgIHSFzhD
c7p1cBS70njIDTxybt8jc0wh+QQ6bBTheoa6YJwQdP35Hn4d1twCEzRrJ9sScik/zyNJCnYg+4lB
4NYydMzKQxhp1F980nXt/fzyrFdhW4Enfw1MOVqb0Z9QRKMOXCV17uPZuevy7qFktW2mNvzzB/rd
sOIFotmO6ZH+tqNJPzVzGlOsvgmNpWp2S+w8JRJdqg6ucoITGDWIq89ffIm/+3jGurMjq5CK7uMm
KK8hjmRKW6LWqv4uRsDm26Ihg42gY2G8/fnz/e611clCcDRYVZXo1SPOsMaYq0cz0DWQNbSQUk8b
yyUWNZ4JyBNVOp5wSEDk0rlPkk4Bta70L57mb8ftj4BBAhNNNMJH70c/RopKt1dD4ZZ57rHEHxJw
vC0ehWCa+/eZx0JfZJoEE9l97FuR4zXKF9/5b28CeRTzP3QCi9DRgwZvlbUuSiD8ST6RuH0za/o5
ep+7Sqse2NpdsXYtqPM/TBI2jUm+fPEc1vnpeEwTLsMkxR6Lmp6j5zAUadFzbG5I8R7mMB2UMy+j
/5RToAg7q9y2ZHoNGSCcXXPqnxA2U3djWCJQdCXsOsiVcsYKbxJtGNVKtgPZUQlyKdXgzzf66+BE
R4ZshB0JN0kj9+c3XHVLRyxoCVi4zPuE9pvT1HNPHHfG9TdgLP3z1X6dOllKCAFDg2EyRo+7E9Fh
2H2X5lBOVju8ZVlyC1+HuFn5anv7i+YD5RyKNqIlbIeMU+249i5NKVOeMlNdxbjgDdXTgkNtM5ft
1URhDwA0Cs+4oXSzLsrTKdY9ytbVcYf7M+hV2K8SzBhUAG97mTnPHS3zu240gZzKApmrxWYCRf11
M6zRk+RQ+oCHTVB1czBgH9xgAX6Nu/KLaPHjZ4UAmPxhPguvNqPqeDYe+1LYFeLpsOcAheGjcK+n
mLAGFwsJ/G751bx8PPv//Xogqpw8OUge92KLoksHtWqWsGF3fpCpal23cWR/MQKPp+T1Kia1XXRZ
MgrZs34egTktE0WiFkuIwhjvRCW+L1Py3JnVWVtA6aPz/uKCx68mF6TTalVVopfiALLe0E87m6ka
BTLNbA51Ijeeqjqj2b2vX/RGe9XyrPGLAatnKs3yi+v+IpFaL8yeGNqK63vMjp8vDFnZpZ3rTiGd
7jRTsQrp0riLOoeeBnC4Ux0OJ7XSe3f5ELZ7C2x3abuUwLADQkz0pMN7okIQ8ou58vil5LY4KDBH
EdNIlq59tMjjdOvaknch9GoY7WiKzX0VxfRhURm1//P7/0vwC9dy0YatByCPzNbj8NlsVvouh2th
DozzTbOU8QaVZYA2dgHnK7NwQSob2Iv2YhHugI653XDyUwhnMKEGctfPx+T7n+/pN8MBDRNQ16qm
XcP0Pz+VvjYF18qmMG0pp8H3hm6+bquQmsEX3Zif0p48iTjJxfbP1/1lqaboVkWtxz9Mweuh4fOF
wWyYz6eUCrU2+8gJ1IjX/ih0IN5UJug70uVsLHt5sHM8QdjwG8evi7p7+/Nt2CaX+XmlWm+DfEET
KFVlwjx+JH1OIETcK0No5qPxZlXRt2xILkfM+SeR071nY2/fIbG1YsQzXnzTwHzv8nwJCt0T14rb
7LM1UqAfMrmbGieGhIjRN5QKXjbMxQ2W70VeO0ojLiusQvvMXLS9V2Kpl5TdfLOK2tpJY1Gfu2rR
TyJTeie4GtHGN2W9hX5uN+2k+vjLiiCnx+1CjlTs1SVml7kuNvZY6vvJTL+XiuOckkZvvLSdNt10
heQm6QTCPii3pa4/1KMx3cw50Q8uhr+dbrfWRQ1F4ydDLi8LQn5PhFc4oai1NGAzmkdBPI7TeZ7V
5gVxbqAiNv63wzRq2X3myNQ6qZzOWL54GX+d41kY0XeiN+EloWL386BY6hRvSt4MIQi09eYiMLvX
tajcFYv6YDXeVwmCvxmEPHh2axyxQBh/mZOUmdwMqweRjkvjzorNe57hd+lUz32bZX6CcoL+7l3t
0Jg2K69/Hno/ggM/Dz0+rItuVdP+3rDy+cMWyVK6ws4HsmXi6KHXKqqOEscKsE9FryQz2gl+jFpB
fK1MN/YYjY8kHqR3Im+cQ+xI+2NIBwZiOimHrkCc5it5QogF9Q2ktUXrbJZRGHqjzp6+8UrStDuH
X6RarXpSGVLDU0FMxp8/06+zCQ3wFqI99NKUZRwn4+XWTHvoOPI2NehLnapJrhovcS/damLsoJnf
I3KKV24VDvfPl2YjsI6Ooy8U0GM1Gawa0L+bo39a2oQWdTG5Ml0YiZSmqSxFx6qhWd/r0sWSXFVY
8WWCDdAf4smBVkysYjU1FpcRFXdvk5skjzEdXZwlk2RfthaRBpEVgSAhbTgQSjw/ubYw9no1fOT9
pF2klJgd9EyjLWzUODnV9F6Z/iCgqbq+mIatkszyCl3bt1LTLlQn13a6Ls1D5Uoki2Nxv3jFi1Ei
JyMOTO7/F3tnshw30mXpVynrPWRwzFj0omJCMILzJFEbGDUkZsAxOKan7w/6U9VkUCm2yqzMuswq
F9KCSSECcPhw7znfMdvW+Ni4hft5qny5llW1yB5NdB9h4+K5NOrrLjfcNTsW/xZWk7wcLKP1ULcq
2nm07ExMMXmzj73UuK+WNI1Nr9EwZr3d00sHZ9DpIkhDB8nLqFziESWpfQnLzKe4qIYH6jb+NrMy
o9mGU4UeoE6jdA0tXfO3EHK5EUXRVOdJm7dXo0bS3AoRVnUkpg3Zo9v287OWKe2Zfba4bwfTfrbH
WtVrjdz5CuEb3rC0E/JpzP10MyMIoo2m8h3qoflMhweCTdSbbuA6VOteaiFyFsOlTp6mqLuIWH6O
DSVoxJkIZ6OVZ8/2VtL/MzdtXdaXxNl1hKvVZbiOp3S8QNdbbWDgRvUOUmyerENNM5xgCjvuhTO0
9wV+xHQ1RLp8Qnokd21dVMlKmJp/KRIhL4CfgU9qkvKzZ9bxkSQ/uLNV5G78CMzogsJBX+F26bap
MprjkrLuE3sZG0Bxg40vJuNtT0/VXTQhipxQjNBTlqZ7I6mzb3rUq+tp8pz1lGEcmcUA4qwY08Nk
GUngpgl5d+WcomgFidLqBUNtMtNtLAVtc11TK0wSMawn34GQ0XraAfu7/X3scHawkdAjpI6ceKOt
11HmCvC5erA+jKZGjhLW5tnUcCjeVc6C78B2RUCaNBd6DV75eq/7o79Ns5gubQoVD2CVCdCiTgLL
SxRiPCc5xGlE8FaD0k3XjLhZJ72PtzAa8ukwu1N04zpsWmZb+ueZCfBpTpM7Qcf0vLYlUFjZ6I8N
Tt9j4kgbOeMET6zRRbHVk1IdCDOpN3Xp+I9Z6ve7sfHcz4ly6v2M/7deW3MWr8cMIkuiSlzv5Axd
hFo/rg1Dw4WrF75xGLCmrdE9bcXkqc08OhovGcJ6LHTyYFWu/zj1GHCh24y3jcb+Aq2IV180Ux7u
qj5fy35yuSOduOzKqF7P1MMuQmfajnU7HKpMuJfE3UNBjzyxcfyOhFXYQ90K04/nrMDoa4duGupL
20mbO16TJ+U2NP09lKUaZ4qgawz3zO8y/6B7ibaf7S7ZzFAS7pOsc0Fdh/6nUaTj7Rgb81eZ8zD7
aPB2kknzNqO+fKF02W3KPPMugSQ5F3iW+otGze4Xg1Xgq19qPLqwSD9JOzOCH890aDNnm4+LhicZ
kblxVKuOQvrxuHe7LNu0RcPRb0r67gLLJ90qOqniXtAhuJ1o6+8F0Q1rcnDroyej6UojM8U3Wzzi
hTHeVqOZHMMxrXY9hf2d4YYg1Q1P29KSd3Cx4kdH4mYdsiJ9HpzRVytUIdpa11D+5I594xQti5Fs
/K2BYeA64Yh6XUZZiIKziCG+GLM2X3XVbF4MnZsiPBAVm8U0I8cBsXWWINZU5oWT2D15y/nwUGr1
1qnm+S5BtXfppoxfLtFQN+0JgU0zFBhN08Bq+bEKdh0e3EMPWJEDSbIkm4astU+5y+8i7JJPhmrS
IzoB5xsSxnLd1UN1NF2ZBAXioW1RYtlYIV+BNjtwIz5VusVnFGNfXsKh2jddSGJfjh4h9qKr3vea
Harz+mBRTrxMsty70dISncuk6luFSPrz3LTJR2eyppvSj+/KodK+O7NrMfegqqGGJi7NSQeIl/YE
sYK2u3YxpIszLRJqAjEGLkHJFvrFCPrIvZJp2gi0laV3SzFFHuYiM4g88/hl+nTuA/omOCGj7g84
rVXUj/sSR+oN6u/R3+HpVxvu8GBzRBSl2FClTUfknsRkDjWy7AAxlbuLszGiG0h7l3jFugcZNgty
w2VZ3siM8JC1VzvEbafNQz7qwzpuGueqAqnxPRXa+HFRMHPpth92vRjDj0QyxTV2WNTPQ9tXn1Kq
4y5yec1B2EUAwa71mywmgbfzj52rfyOsdsFidrsuI2DC7GtM61loXyBvTT8ugukgCd0UdQO0lDWr
zHBNcbz/7GZa9pzpRXJfyTHaFaVpg/QbscrsjNFo4RY02vykWX1Zb6ys8yTRjHOxt6OZ+UbPzwbf
zG/oj1Z/zaWZrQGglhABfDU8OKM5XeMqoSoSwTQoLVhdUA6leRBxWsMUK9Wxd+jJZDKYC/zlCIWt
58E3OrIvzPEhDH0578ixjS/DyjK/63ryBemLexV1dvNNkzn7RIUn+2EER4eScwESSTGyq8mk5z7M
s0H3sLL1SynT7MxPlUHhsQOdAGRq1coMk3qa5k9qhkbX9w2glbJFShNhFa+iOz3rj5x3WsSgmkDv
Hh0BptwQN1+u/B7IvzbysvaRbp5RdfTMrRNywAkEDI5zU+JY1uyxvEW8aAS6GLpNTAfy85jiVn90
2/lpSqxY37FIw5dRsO7WvtXzgNqKtzOO/cM0Ggf4c9a+IIWMIwdnnqCZ7et80EqcCDbM0FVs1Kxy
0LWYgi2zYWl3S/oI3BMYdMMQAp37sQvyVQQEMJb2WYX+Zl6NSVHvxZgcPD7jBduV9pqJNF+5nftY
2Ms+psn9I8FBpCmm/c0gomTH0p0eAVkfdVVEG6ik8P/YTduF3gauYkuN4k3ssCHuQQYUTKBodTjm
kRVquB/LsNgOMb0ppbmCBdn4K2RM7W27nFdSL+ytJ91toSlnJ+MCvFZYQpGohk9OqrR93o585EFy
QTuLH7lD2ZeijkvAZIi6M8+NLmu/Znft+WeEhpLJVhjtVYdz9kwtRaOmjsePjlMkhzaPmIGacHrU
dagNaJ93HXFy2D7AoAmCo2GTjFjNxwoB4ehlZ7ppBrVK+7XZDuQHVPtEjtPGitJ7XuZ8nUXzJeZV
4qR1mW3bybzuHMCeWS2sGy8UIMLsERDDOCVq1yVxeZUNcro2ZtkWu6aR8eUEyOto0zC8aZYIvxlj
3+U8pVesbcBkuDPsYCf2G0XDdnRw/HabuIi9fCa6G3tU9FKhsJ2nbVLfDia4ME8UX0MQWsc8p4C1
cZTjnY/LD/SmS6O1BdltJapIbGM8ZwgyW2/bjlmDHAzdtdvX4yHGqUo9LFIP/DvHnrfrAKmkW6r2
onuOiufJTWBXdNmwqRi1WFgmdmQgXoPayi32yWF6bigCCoZW8gyjsN4mYXGJ+FhcahZjE2YjBgaj
3IctyNm49csVoBGLXx++mkR4bYHyTJdgQOYNOIvhTB8y80ELq/o8L6PptgcJc2Z2mX4dqbAOekPn
kFOpTHM2Qh/GYkPDdGT6FNO5OxtwyRtrenCAeKxSv0rJrl9EX3VhtWu3N3COQMK0L8yozMwVemr0
rJXGqJ85uBF/7NZHeiRJs8KYj56tSSxeHjWLdFojks52ftzH28hsI0K8ycBC9WnO33GZyGFD8h3h
6DMxqOzT6865nsLYZOjgV/6cwhC467VMnnUgRapdFA4efCMEqDet5Jy7TnV8BwDdhsu+MsYdaFKg
u9EUMk1VzVzcqzzVznPTslnuZ4cNQCU0akbUMNHXbBQ5zavQ5tHrhTXetjK1n8e++EtLa9vaUclC
qzbq8K0S3QXuiQa+RZUyyTwYSLhA8Dpqh2g2053IyvQ2yR3CiGrhP0GPKz8C/0CCvHDuqmXNF3HJ
9iVPuKkzBhVn1bmVt+kNdoIY/jiEtTK60p0SKZwzJ/u2MkoqubbcjrlWw4/y12Vv+wArdOS4re1B
7oEv19MLmrp52hYosnfC17xw3cK02A6J6e77OOq2zpTLrxPDa6NHrr0LPYIqbHaNi+ZvAs5Qw0K4
tgtysDkjSHSBiGk6qxHbbC6AseKZ0Z8rwBAbp/HEIUw7SWcMGbCkzo2FuoMKMqMbTxOUSnXubtoB
q3dvjjE6T5hdehY1u9zg4VSDc6j96XIJ+n6cpfbNLdPosR/M5Evf6fpuVlHxVWkF8g49q7K11ZW3
Q66iQ2tX8fmk9cztFnwVWIHmyrYGA0Ry6Ys730IIuZazDWBp+UitQ+Wlz8+9rhFyZZuEiSofuXGj
9fV575E0ZbKn6zqp7WuZ1VuY3eqgU70ORtsPD2I28yDSOrIUcL1uIk/ysi46UyMqh6NislqNsuH8
orX+BQX6mRyJuUEnQtF1b3c+xA12DC79kCrsWF/rqLs3phk4mVMJ4BNZEdfbbMiDhpLIBSRHb9WY
IDMxVwSz2bC9jUzFXYT8cTaMClqHOTkQPsz+o2VkMJilhrQ/bHPGb4l1iQpbedQKn/UOz3sf38+2
FR80XVT6aozZMIa5R/tGsp4SkdawuytNDgLpfTQk4Vko9GhTUpKgAjHdRW3iHKY+wvvmAbpZasjq
LDRFvyvNAk8HvgqyyJmS/LwqAPXos1xz0whfVC58dvbu2zQdshBGrhsSgS4Va1TaCve8ybpLoFqQ
ojl29Vg/vkZ06vGGhE++gSVgyh2KUQj2riMLPCOVEQu/Se6s+zA8910EZ07XDrs5TP0tbv+zmRDV
lWZpn4DknKGC/l6KRZprLYe4gej5Lp2d7TgvUEmr94Omw3GjyIgfwnq+72EtQHNJ53W3MKkjkWxT
neYVZ5V125NVWA1RTRlkmnlj/XQrY1fbVToWS4mEOqZVsSJ/WAb1mA3nXkrFz7Bw0YQLKzsPJ3ip
ZrnR3SzbYil2L4SJNxJU9rlZZsk2SxgKdgwFwZt0WifJeEFCTMQMmN+GIDFXNhYHhljHfncM4BM9
8BCeuyh95EY9Tna2H6wmmEbgxQpfUM2KbG37JiJaLcE5GaKYM322KPPk2yvlImP2LG28NvO0PQiD
TdA8gxViphxWJIjj/UowxF57czPeWEkNllxiSrlFnAztIUoNMu3T/nviO/ZaF+XHmR5ltbIyzIMt
3padT1DwdrK6iHDpUAXp6FtfeZ/8VbpM+5jwjKNjkz29khSLgL4aQUlKObo9mFi5g6VU9ObHXpj3
3ow1digKeWkj6luh8vqYFEaC4HbK0HuJ+Vg2db6VPM19UhlinfgmJzO/b9kJkTaRi4jzfGL6n412
fsjbiKMkp3ZW0ZRCy5R+oziRrWs/eTBGTSHGjPs1KOlvKoTD0+B+HCwO15Q3jWvb6I1tkvr6BThS
78b0lHeZxABEhVTpHm1ccRlp4gzgj3e5VL3jVTmonPUhTx7DaapYvjP7sos74yKH732p11iLuzra
6YP5yYsE1rqSvUMI+PHCGZuCl2tw9g6koU+uGMe9UO26p1F+2bM1QN3XjV/8QZO3VQqhVjkcXcJZ
zAdq3PQPHJNqmT26cueout2TLFpcanUaXnRx7n9xK6x/CCsrXwezrlFNyxEUNGvodhorRaw7yUNH
kQexvTeGxld7dlmgcuGg1eeATLKebrEhjgDSSl3Fzy41kWPNO3Hj8gyO0VCXx1I3J2/jzW773Xem
mMvFKW2Jqev2ZTpFV64rh0ubNfkbeDrtTjZm9lcoi+l8zCP51BZmdtt1eo9HVqei5ZJUv5kGvPSQ
yBQN/9bYLDy2LRAkBk8V2RuzqT1eRaP5FBntdC/IWwhGbF8P7WxVNzxdbM+dSuJ9GLLxiVI9PXeb
KN/SqpdHINRhvuW8M67Y+jhHHF8R5/POWit7hDVlxtW8Mbj0RVeOCR20Rp2l9Q/5PnzHuYXDO2G3
QBbYd5eQlcxV1E/xtQq14g5LcbNvEptdjZdBP9/WqRHRE+B8NN4mogQyAKOVQnsmGvs5mhMKFSgq
/W1fjDwmxZYhPcJdQHfvufkXv2Gdmt1BpqvRtv372ontdW0Wcj3nhfVYTmb0UWNr41aTv/WyusLi
ZJjaxqvrhTA8skwUs+avJW6ux6QlHa9zx+iOOf6Wit5atzgS0/Jna3KXUX1ko2bvaqcORvhcCI49
DAYsYJ7XrFxBMJgQDBPl55+7guJDC6SJJoT2l5mhKtNjSYW7MEkkV9aWsvY+ptmwHpOy3GgejHs0
jhAzs+4xgcTPq6u+NopiTZMP7aaKnYVyWN3KqqYiGOLiq+PEPkAQlSvcigQxCA0iputX23kkVSDv
s+4spoq9sVlkv+shS3RnF8bOmm37+zQC/rMVzi7FRg8fOBuTwe+PAMfk+SIAPaNer8HeNuxNM/dV
u7L6AjIv+ajrmN87YPkxK24dlT5KsO2d0mFwUL7qL2TERGHA4LzPlPK3ujIBafV2GbPLjTgYtR5m
FacFXIdo1WEwjd5NTVnr/MeBe4rL4SGKS3FumrC+gZp1K32q4j10Gptld/COSescYFTkwMaM3eR1
1KxqtO2BURnqTliiCHrYQTuK1bkGJ7RKA7PP/b01KIxYJqBiXBrucwlQ9VMjuvaRuhpgvCGZonST
GnF1LPoR5CFdgiO0APNs1CgTEwiSn9ezI4HbZWkAVxgSd5mCUZzix983XIylQ/u63bJIyPgKjkt6
GTqj1/2rgWZUFutGvRVWaq2BG7PeCf+hzKhJ5/KqJCrkzuZTPdBz+c7yxKbFKHQXqZ6Z28/Osp0e
Is8J3Jqjfq7nDxhnq0NbzdEqS0oi1zjVvPOZf9GBt5nnEZKYDg1fGt6vP7NFhSkczAz1ZpVaBAxA
JY9HE6itJbN1biHUapcZx1DVt9jkRWppGhzTorUupAfOcDYQfbI5eo9c8rZvZrsosQXxOxwHhTjp
e5p6WUezG4FzpOTdojShH3UDYZzlqI4xm0FMWWHgzN8TJBlvHyECFzwSSxfSQQbx+na49syI7hKM
/pXID36Fj3tyxj7FiuTey9R8Rp7+MKEnXntN2nNEYKNu0zBYdbVXXuezzFEt2s+UHrILGpHe5ZBY
1ZlbT+Zm1ui2FbNRIZ/VlyZVI2gmYOTa0Oz4q0F8u6Ki7bJTk0wDemR8DZv6kvjCYiWk2Jbx4AcF
FqW1TXv+3IeOA8EA14ALROPg+KADOjVXHLsd555yDLCafu6fmkzMmyYkdkZLW3ODnihnN1M8eVgP
sJKmwvk68+6sePWqozVH0/ffvxRvlHdwdmzcBaCKkPe/Ve76U4VidEAuKjV72gzNFPiET15Sic+C
vHKoBtWOG98rT0uYbiDcCofsktQesnf6oW+EDQgrDAN6C8mJAhXxyaPt+YlMoJttu8l0bpww8uhV
mMP1j+/7R16nf8R//z9B7179T7+Gjf//iLN6MSwWWNbfEKzL5wII1r836guKye8/uFhn3/73/0JT
9BOH53/AlfBDf4sbR/De/YfNydU/6BgGPLSBZPN5tM//w+YkjA8OU5aNMEJH2uou5qi/bU78yBKI
CNCu+Iv2Hr3pCbfqdxwrY5n/Xs7p6J8QO3tEZKE8J/Z7UUu9aKFrHoQXIpbcTTmI4samDuWwD4j2
A2FfCwphKM6YtynGeFp0EFOt5sDGBrmW2pzdJ63sD3pCJylqgGcQ54S+ZKzFFcEsUm0EEfYHyHXJ
paOl7q0xeOVd77VetTMcODP/VQPzvy9Tjdn8n+12/87oi9Tzvz2X3/5t9dx8Ud9eDUl+9+eQFB8Q
Ay7P2uWp2wjD/2NIQmj08dyxzKPixUiz5Ib+X7Ta4q4jrINOFTy2xXL2c0g6H5CfmoZPV9BG2A7y
8U+G5Ok2w3MWTyB/MMyxBp4675RBrVmmzcRWsXDvklG1tFe9qVovuLIvpvThD9h9Fu4GXcB+IE5t
WnXDVIMr72P3zBj9mrJxE5KKMlsfPc9sfVJGRtiJSafPXzIjzINwhuKwwnjnvZO2+cNJ9vKFwsoo
EJYt+lGbO/JjvXj5Qunk1UyVPWxiZU/PdAiNu8yxJ+o5PhyqGCjao+g5aFVwlCEoFMYGTNlu0gfU
jmhyrTNYjH5CPo8nKs61gjOC0igORzFVPXZTl67wpmvVmcMnsxGTvapnU7umqTfv4K7PW8fNG7VK
Kfd8mqkO6VdRXtLz0UukFk6axuehUdIlmpY+ykDlNFl1i4e65TzznkLnVGm53ApWM3yI3A8LreXr
uUUo9uY5bLGNJeyQk0zsrtSoaygtsYO9GOrX/7q/LzP2TlW1y6Xwx7hI3uhJ6j7z5ctpLKkKS+BO
BFvmTpgBSqkfWi1ESuXTlnPb0A0iVd78z4zzhuLIM/3dlBOpJH8dniH4jZ8TDchFXI84TX2XuIsf
CRk/UbDmB8TPNg5Vh0xp3RRMTz8nGiI3fJRkPkDYxem7GCp+TjTeB8G/xrZliVFc5qc/mWjebN08
h+23hyMUARmS7NNXdS562tCkFW0qIrs2to4YjCbvdpLV18rvvniJd6OApu5jI5OHtgdNMllUWF7c
sV+M3DeSRLYHyw7AgmNocSQ4tbCA6mb9Hzxro0xdPyqvP3hl8b1N0/tRa7GraxQB6aWsqrI6B7A8
vKPg++HCfDVhcX2Xu7wIE5dI9JO3lJlAihZZ8Kaw2KNuKEIhlCD+6UpCkoXaDvICPKtGjjBHBVeH
RuPVGil9bTbshryE814MCdgCuuyS0kkab5xawZElww5NqpTV5n9euzevHYvrP792y+r+/K1qX+04
+Y2/Xzvb/2AZzLqLewLTl7e8W3+/dvwIh5Bn+CbhqJC1LebRn6+d+YEN55IngzsYE8lyuv/52pkf
cO/SWOZdNm0Pl8+fvHYGl3+15eRDsaqj2WS+xtWxpO28nKvL1G/J17S0dWqLc5owUbdJaQNt58wO
1ZaTntVstdDQZhqSyZysW87k2jq27KZbFdQ7D3E3tX/ZMxkha+LBhu+g+eCPNpWFrBIoGbIMUwzf
FuTcqmml81DZZXrRkHlm/uvd+S84DP033nPy+P55KN7H39lsxnAeXo3G5Zn/PRpd4wP7RopGHGYE
roNlfvnJedBBe7Nuc2LFicU4Zen4ezQa7gegBRx/KFUsv7P86O/RaOgf+GdYB1yXUy4aFvNPRuPp
qXnxAuCPYfe6BCsz+F8PRrsZEDQIWwZ0uau1bQJpIYhG7l7clF9M8qfbk39dBV4Fm2qbd2v5+YtN
YWQrZZmjKQPkyuu+C32mVRB0EDuH1UgyKkQGMjd/f81ffjPaz2DTWTDxG72+5lzFQIMsRwaFZVTb
qSF8UdNl+6/Z+B9ByMuDePU2L1+NphnkWLxn1EBOyg4qqrqWarAMKlFAWLPgizsbPSZUpdJ9JDIR
vUzgyJxdziciDyd6ZVp+QAONwAJWjX1W6/W4iHmKLwmcdPKJykqZd6nTmSowpAvwFLyXdk4BVjOu
FcYMg7AXwBVHi6PthcKUeSXpH+7bttMufn8Ll5ny5MsZ2GRAgbOb51hjMSe+fG6gfHxqxX0VtLNm
XWuGge/YKmNq815sPChHhatpABPVErm3Sxu931uWTHegSzldaLU7vHO332wWdINdAuVCzlsoMO0l
6PvlB3J8ghI8l4ipWfOcgyWM8SkZEV/MejU9TsigrjWcf7TAe2c1ejSLNX203kEevB1YrCoCYxcF
CHyHpxsGu7JCWLZuGbhhPnxMnLa46N3kPRvxm3GFb4zqiND5ixPhm8JEopd6NESIxVDnrj2ixA9A
gXBEJVrzzl1983YuGBrscUw2XMhaIDUvb6pld4ZodQrQFplVRxAt40ds+PB4PahJ+jhq30TU9Omf
vp9c1bVAdbP35CBunryfE8byiXETBdGiWkeCNubojNpi//sx/OY+cvii1mtyO5fNgH8yYiIDwZPo
RB0kQCTAz3XZNvd4e7q89v70G/24lIUdm02655sns1wo/cwa26EOtK7FtgJIodXc5ur332fZjr7c
ri4lAZ4T50qMJzZ/vH5YaWng20qlROXpA0cFX7U3urG/KmD4XeTKdv906sbYwiTApTyxlOJOpoCE
xYvO6FgvSqBrw0zOZysFtUdTsxi1r4gf5er3X/DN68UFcSdD5F5qfBwIXn/BkFlwLhF60g5xonUB
+XlTkl7z58+Kq2AVx6PvIPA7uY2uKo3CQdUcCNBFtDlUuxVwJv4zV+H7cCynvgk6/fV3cZOOOwpY
mkTcOtxO6fBlFG77zkXenOMYEuwUQOvgaeQEctqXComLqxmVfBfLnJGfDPT5BPDBZhaPBX3ic7Qd
2b42ZhIHc5WgNMOAUyFdf2ce+dWTcyl5wHnH3uiSVPJqHjHKPreNkCeH1kyCKffNHamI4TsDcjlQ
n74BWNcYGkLH18szfH0Z7CSO1wq+LoAnTlwdAo007rcGGMip6O/jWqJPN82ViQE/SuqzUIrPI4od
DOA2WVcC672PruvPR63LRMb9p6Cs/9gmvNjhWOSSw9A3ZDCZ6n7Zve+senpvG/WrG+wZlAYR5dI2
O3W5m+TsYkrkIugqykDTFlG7RSbV77/Kr+4vlU+PEzndTs49r+9v23pZhWpABmFT6nuVyeQeyUx9
GFs3fWdyXv6pk8lsWch1QGac1n6c1F6uPBMPo1eNkkFfERGNHhhAqW6XG4l8fK1GOPAYRqdto8M+
/f2XfPvSwEEgt4dqLkVFVr+TRS90ohCGdyUDB9X9U6rs8lAivAmkgqRssjs7KneovqMPtC9g3eeH
3CIA2Qnt5J2R45zeA1ocpgs4QmeDxWb/5INo9EiqrkKHZkT1X7pOtqOc+nwbdqG5yvDZvvOSvlns
lyMD51y+PvMS/bKTpxt6UVuQDRekVpFmZK3XEdILhu8liP1hnxUVbpaCduHD72/4m7HLdSmQs2x5
Fq/uj1Pxixeks52hSQdVBgOnpQvH5a3N/ch+Z3W0lhn11YhaLsM+nBPXQsh7426HwwWNcwJErrTu
ofa8iVpvrvZhU2jHCfvf2sOrdBYXcRx0mptfui2ifiDV3tpRxfzEjZvOLK+w5Tq3Bwev+pCOmGEr
/95V1qfCyqebTGMZ5OwCYdVoeUhZTUpPivh/RMl2MNHwrEp9VBsNfPCN6Vr9Fh0poY55rx9LNcdH
Et27Dcq2ZGt2ZryOIYIF8PGaXYbcOSjyMbuUxexsppl57Y8fA5AMCsScHvnvdPOq+S05DgjryBeY
cN7qbNHrtH/6/UXeoA90zpQch9hu0RoWnJBeD7LBIFdhysYyaML8Kyl/V6ODBzNJEorfoieroi+v
Y1ODeTBvaVHbqyF0gpgsW8PMgOWXSHnHBhSn9N/bXbyZcZZPxrGZNg1ELY5trz8ZYRI91reZ4W+M
6mwWTQODwvRXhpGKdS8i3gCDWQBKxd/BR/94UnwzrZ5c+eSe2DVB4gpsWFCQcId41B4AeeG7KxJV
/Wce8pLX7BP2ZaBJf/0lo342Bl3hnPcatHqlU8c04WP7TzdqyxeCs0gtQqeOfHqoz0xpYmtb3uhW
icCEo7Ex5/Dx90PpF9MGICqWeyzWy6b3ZLrSNbtOdDQ1QSO8ejNjMyFHcRDvTIq/GhXUJSjJU2/n
sHDybByzidD8pjwbNhfIzMlbicPB3kwYQi5QBTuHIep63LEaDLY//4IUnpcWOe8lfb/XzwooUKLy
ciyCuLSSR4sQ0Y3WDPb+91f5xSKztMupci98UCBJr68yt+GELTEpAgO2/REk44BqGYhtFSF9byIr
fv799X5xQ3lgFF+4oL1UD15fzyDctjactAi0vtUC21QkcfaRGaQVuUMdgcMbo3dZZ8qpeed+Lhv3
kwXAYrvN1ANlgHPYyZX93Mv7AVNrME9Fs7GJUVzPam42aKDSO4eHuo3cstmgFq9XlZTvxfj8Yry+
uvzJq6cYRFJTbR6QikxWZ4U5b3Sa8Z3dyy8e51LiRrzAU6OHfXKVDLmrDFubq/iWvR/Zee5TCk1A
igy1wzXQvTOhvL2pTJZMKAh32S+RIvb6cc7ayK66ivOg4mebMq0+0Zm1SZVJnbWv0JFmVWxdaegm
iWXpvbM/HUzU6nk30YMw2UAvfX11PE96Xzm6DNI6u2KO9jeWcrWrWuFkyCE0rRlk+iV2m3dmhTe9
7IWER9lr2VKwkgH3en1hYdZDlERhBYEk6dqLrGiw6qOjc7XjCEflO0Hh0L+9RqvbG5Ji2wuOAXa7
xuCNDKmIRv/jmM/eWrkj04aD9PapaUXvbqhxac8kI0KTEgQJNKsu9eDn66qjCurOU3erZxrQd6kU
xxYjCpFdj0MPyhJMTPtY2p06Q7pafVaRi3NeepI0+mhovSvOOSQ5wLx9gqrtxdjmh/hzhofi++8f
ydthDsGJjTPFIg57yMZf3xm8f2Ma9qkMXF/Tn1pWbITaTfX0+6u83avCv4RMbZts5BYg8eurwP03
QdqBFdUocITReC4Gn7wXs7z36NqtENH678webwuMNNKXIwnXMxdx0clKUOtJG3tAEALYSQob9RAe
Jp0WPu9HdPANwljDbMC+VkhoEE1Ddlrrgv/40++9fAiWbzYpyxnlZMCTbFRlRhsimPWX3XmOEfWg
6tk7E2M0E2rhRuJIpPD87feX/dWXZwFkoC+SUbYOJ+UKQi3jCAdOEXSJm4GRqHQMDfDqLbdJN+NA
tkYSp95nEFYtwu2WyN46nYPff4i3U40BmsrXaXGzEtPleP3MfS1uCj2eWTlKU97npktMcNJ1W3eo
yQGIYtAT1PLTYxqTdWdlmfvO9X99E158gJMRQAhA0dchpkIFJ/Cm7ub0ZsRRsk36Qdukti2PACfc
HZqUHKdDRSCDbzjvDMO3r9frm3DyeoXdpAMVMDE2JuoZspx3a1tz+84a/auL0Pin7051j79PJvWu
pbzdG/oyysz4uu0tIHdGYb6z8/j1VWiu/3iiDKzXzzOOskFJND1Uyy1904nCuMaa673zxrwtCsEU
xXNGU5UCDGLUk2Fj9n7bWF7NNiot5KqwhvhubKduQxdBu+jshEAmNfbXGLHti5LsB7Z2Y/bds3Jw
MSNh8jAKMiJ/MNtifk/fyfb71T14+eFO7oFyELv7ouVxeoQjGOT/3Gi4NDa/f3Ns7uTrnQ+34IeW
gb7ygvI9udPxYNZKcAtKS+YPplmX53ONaSu14ndO2W+3H1wJvyKqFppfzNCvrxTKJgIQlBfBNCcC
pXSJrdb1461Mms+dW753BnjvcifTkmawqrG4cDk9J7SJbCT8nFF4hrwlPfPh3LxzI395PTo8i9Bv
kdssj/NFqaLtsAYl2CoCHfDvA4EgItDa2NkQ49RRla7CP97NcTuRw7NtZRmhJ/L6ekNYOF40cT3E
4Dh+B8DZGbCjte+1U2CEQ//n1zMRNHAxdlULu/v19cqy1eNhorUUJ+W8dv4PaefR5DYShuc/ZFQh
hysIguREzSiuLiitdoXQyBn49X4wdrlEDExY64suu1KzGx2+8Aazi462UfyAl9XcW3NW+Lf35VuV
e7UxgfmCv0YkHJj44oj9+3pKYaGKoJDEibcO951E/GpL+xDCwCvC/FmSY4DqYAOVWDwkUnUHE9Cz
cKSqFeFLRfhQ0OvzRJfgjJF7uBz6WorQeB14USpHO59+uSbWPxUIELgoBQAovanrn9oH9B76kg4i
rhkQQSk/aNoznfryYE+tg+8i9Jzbq7Oc/Xcjmry3qIctAL7VxYV6noKyhylOmlwPJ82SlgpVLA5y
kzwikWjehdYsUzox97SRl138bmAQZpRXZEBo6xQNL68Z1b5RnKahMzx8vyp4UVG785K9EUxWw4Du
IpJaDhNmDKtYRrJguRdBJE6tQEIhpaHlW3mEnlbrWOehnuM7CGvzj7SNNc9ROhl65ehcjLQWHnxJ
yIspPOHbS75xUQIz4/J6Q+ySP11/ZPRUUKqYE3FaVEMuOEkR4cix4mmpvdfk3Bxq8WKGNKTRcFoN
VaW9TXGX2YtWj0+5nJD4hm12QQzp6+1JbXxO7ivaqQSvS+lntY8ytZJ1sOUJuUqQgeiragRi7GRn
6Zbfu/qaIJfoQJDUQ91ZVysaedIXa8/kBBdLnOxecT4inAGbO8AAE1ph9On2rDbWz9F5aBY4NhtI
Xl1V9NV78kEtOTkhgko0QEYft7Lpzu7y/42r+4P6HAIUzIy+B5wDeo/Xu6KTimyM1TY5RVk/88qg
ADlPmnoxu0TfeT/fdthqGfFYR+Ud1Uf8XN59rEYpuq53YorwyvDJgfJ0cFDUPBkltoI1tkHnWq5l
FMCmCMVodLUhF+UXTC2He82Ogpco1vXjREXsH80KjcqVRuPfGvNcLx+h68JBFvgR0D/Q8NG6NwVU
9CkP+meBWLhnYIl6wNU3/VNYBLA6YPVLyky33bSXT/nbq9nJpqgaLCJPI80Oz+xL052MTuxcl+8v
aGqOizy9QqcEYPVqmytZgKNhjxhVUc29XxileewNuzshClqcTFOCpUqhzf/TXUivkdd5mRWNsbUS
szZFLUjuKD5RbRF+DKAWOh14Hcvqd/b7RvZB1kMY97/6+/Y6KB+x3ZIjC4JeVxfSaejwD1W0Vr3r
igrjy0iFTlXgZ2YMdBAGNJQOZljvKRe/v0rozwAIowmj8batoSc9qR0I1iw+1UCOfKNI26MxYuF8
e1HfURM50ighUNzlRoFMuQb+dh06iXi1RCeUqhRCAHjpxzqRA0+ag5FmbYCcBAgRHLCK/BIFdfiM
Ieb3MCgNnPp6zUUuuL7Xprk67fywpaxzfTpxA6dhDx70TdF+FW8q9F7gmKnLN5CCCwpa46Eaw+Zs
wO5zpzwfn3K1b49Z0iNSq87WeS6R5Z7rGIfCBoTU7Z/z/grk1wD64PHkbie3uT5XhjkOelWY0Sls
TOMvOPqyjxCIipMZRP3bQ72PRRZ2K8ALCrdLwWt1hA10OUytNQTG4UVGxbRBGqWjczWhru+aua7h
U4lyEgWQvVLb1r4nd4FGiHIVhTZ5teZqhwTPpFXipCaOdBxx/XO5QHXqLv1wbufyQZ+kR7RJM3cq
J/VkR1r98fbkN9aZnAZXd5tXlNB4NXlr6NDYgPJOFA6bUaNHh2ASNtUoxxje7aE2LjGVhwZoIkh/
ymerp0aLk8ic3l41VW3uJNS/78DiQ6i2bQSmjL6Cgo2Jw+1BN041IuhQI+n/ykSbq31kmTlKEoKn
dIJnj6CMUns0KXfjva1ltJb2MnViGUDEem45RNm50pMTD9/TPCb285TZMvZKdngoFdEis1+2gwcP
nUBeluKL2aCY1MU6vjZBWNH4tKUHWgeoNSrll9tLsPnbALhRV6L1x812fZQiDbNje8QQek6nJ2Hr
1UNiI1MAWFPf0e7fWmzeiqUFDTpUtpb//ttjqAulLc00g+JeLfaWZoZngKV3TbRzObyPx0DR0WGB
KvIGcl1tWoIxCe3BnFBMwz8i0JGJ0uPm30SVn7m39qyWtvbt0umDdIU9DA2l61mh4ylHBliiExlk
4M+NTswcV7gS6VnlRxaOqEiJ6Tv7duujvbkggBtA+nCdICV4QFfD6BBy5kWMoogZ+qZDdKv12l7f
9K0vvbr5l5wAVQL6DAy3KmzITqxEgxywQSTlY4SARFy3TwSgD4GhHiHXnROjuqCU7eM3gfSi9SpX
FQDm5smOG7ywqboP9ZMejJ+tsj/f3rvvsbgLw1CnuMXT44B9XR0sCwHHiWAvOaWUPnG91hGJHEsF
fYt48MxMGP6Q1OXTbKjFhSmGxy6Y+5OF3B5wmnCvhrCR1y0/5w3tRLBMI+B6L1QNMZGoOUtJP5XH
GHLN/ZjVP9KuFB/CZngdEuSuQIPTGAC2ehBmO95B9cGKp2obJDRpjN1eoGXAd9/OgHW49KOBLK8O
dw7uQ1YHLh5kQGERZri4QoOr0BWW1QvyHnSPI8f8WqhRf57m8j8ETXwUCgcwT/QFVXS9Hj3M/kju
+TzOgPOzplQ67r2muRObbE5yISmBgMY38o3O/Nu9EhQ50a80MQptEzghdvVFtifFoxptuCnH/oDU
qewmg549NYhp7qzx2yzeLTJpJp1VRDCI9q9nOSZZKDlFT5aZIqytRy9dj1ZeZV6QyUdVzT5WqI8Y
fGCzc561nBvIqZJnaoKf6gH1TyXwS9ny2kbBmRuoRSzuVDu9a3Vx34BJ0XOMUEX5YIX9A8DFQyWL
F7kcfhlT+ZCrNLrU+GgY4aewGD9Mcvik4AsARuYAasZBOzM5oaRzmB31wziKr1lV/FyiVquufJLj
OyC7Pqnco2ZzPqb2IqTghJYg/NHofsiXDMm+CITo0PE+J2Z/KOPgfgydO6w00OHtfKR/L5mkfCjN
7CJP4U9JDPfRoB+lLnpWxaSic1NwCWIo00JcNYtvraSde9s4BdhbBgr+kfZQIZVXfby97zfvR4sN
v5QPoSmt9r2ldWE1DBxE7I9QdtNG2c/aKOZnOM6n20NtvWokX6DVKOPhbbIaaoyduXPE8n5Kio1/
woTiTZfugfy3R9EZhxIDkcQqFKyEk4BCkxFzCZ3qbmAnuaakFv/hhV58V3ENogcAFO56JyM0lqqp
OSQnvUNBIwzkxJOyMb3cXrGNj8NBROgMAx9iyrcO82/ntRwNkeY0cU+LhAZII3TlbJEHvij3OrIb
kQAj0aGnpYM14RpfZ/S1HiU6N8Nk2vMDupP6ASVC+6IVGCsjvVvs5AobX4n4Dt0EMmISY20VeWSU
+toOl9NTShX+vhu65Gkygz1s8/Yo3JNUq5fOrHb9lSgidJlMFHnKujpzkUE1kUfkzb39lTZHwRsV
6v8S+K/3gkWUOqTL2uXmVN2bsdN75HvZTtVncy8sjD9CJ0qua80bXuxZ1aIuOXWJEvp6myGXEuaL
80wZHm9P6K1Ytbqngbkt2iwsG0i/9bphXDtIuMyekonrAfFqtIAPthU3wxlhyegZqcpiPsaqJWpk
s6LWOMwUiYe7Ws/sxK2jYL63JFlHRm/UCqzbZFV8rREi/iRm5x8jmOejNLbGlzE20bUT2L3Ubj45
6aMyAXBwq9Lq9bvOKFUc9syq/RjKQ4fhmTL0w2mczIRY31ImpGrJ7H5aoFF9ETtQz+RQd/I7Tnyl
vARq7SAO2Gf9N7OOk+6Q1hkyk5XR4+SAiVQ1HHKlNxGZAV+M2k6h/iWTtyMHXugZyh3Q+RfK/E8A
Kcboahkdhdwqsue6mnw1hwOK00yHnlmBi9OHwQaOAfBQTb+XLVqF/L5pPJvhzE9tHdQWDo2dmd/S
UpZfWxODYNfGTuEr7jHN38iFtPkh6iLsEnmzxTeOzIW/mSPTkBr6EXK10blOaSTtwVF78y9NJNpi
rNMaoKAGIVBHNYfIrYQlRneyzOKlBv157jKlTLxmxgScNevmu7pMws+VQIQM2YTqQ4av4LGbEPdB
GEJ9rAal82Vjys5ObMUyHkbq6LiQm6lmWmY1f0W/3qa5EEjRnsXWRl6wNK9w/6NpT0lnFftItRJU
hWygYGxQGi4d+98OuVwXCaUPcl12d0Vj6zuB0NaRJfC2uHpAONKmu74Y6giBr8ympm61meSNjTQf
I8Qpd2qaW5cqpwiNGop+PEirS64LW9aT7vFpINcjllGN/jSXxuirSjA9zoNS+bcP7tYdQQnVAekE
yc1Yd1ZleZCHxmBaWks1DDY5Am8FBZkhsz/fHmnrm2EdA/F9sUcDC369gHmfzRSrxviEBUHrS6Fm
v2ItQXk9mwb0lFX5bzyqgp17aWs9IcMAq6EGTPi6/KjfnsO0U7ERQbP/lA8In7M/+4uWjcUJdcif
9NfknU2ysZoUiQ0wLbxRoJBX0WoddJaSmw1ZOILjB0cYhVeW8T8z9KOdiW1lZwxFk+dNtgUW3fXM
bHWuG1GQ8Jt2nX0KsOM8yXateBVQmkOsV5arAAM4ag36AEMQmve1WjbHcCb4DHt5j42y8XGvfs2y
ML+ts50lFZ5K9DLGcTj0RdGi4K5nXh/iJVIJKbs4OEXvPKKbi62B3VmavARuqzHblnvSqjn/TZc6
R92ISq8rJ8OfLSxrbu/djW20uGUh3wYFiEatej09rv3Q5nUj5J1FegaGLvthkixWFdhsyg01+tvj
bZBF3uy5/s+Aq+d0sJNuVAEIn6wZnF6YjECPQp0qYY00tZE3/YEep3Qpkjz31XLQDm1qOahXjztB
13IoV8/64mhP4MXjDql5dWgHBHJM3JfYWxxoD9PrkqJ0/h1BUPmY4CZ3bBu9Osm1kM5q2e0dp3cC
iFTsdSr1BpVXihCwOK7XHdgTJhsWhj2QUwVNp+JYOPYB4+iH1uz+nS3zqE+xb4r6SzAkF/AoDwRw
B7YDPjDYICnFN0sNLqmZPVtyfxjT7pPaOdPOod94GVAeAtwAPhbk5pqF2UONCqulQzSYDZ6DSY7F
U1cMO7t9YxRkU1gHSpzOQo28XgoB5F3OpZAeyWQPbtepmL3aQtmZy8bGW3jGXM/2wjTmXF0PI6dI
vZcxaXMtAaEeKic7mqIV+MONwYV+sPXgSAnqunkaIKYdIepv1vIpa+Jft0/A+xO3NCpJ+izuRjoj
q8M9BF0zWUFF0S9SiwdhNMW5kjT1REpY/KgqzTr//423/J7fLjC5U1FUA+PhW1OCnn4CkmucRXis
osmgDFBXO0z3N+L49cnS6TvgSL2owFDaWF0pqsOmoaGi+7CiotdSi5BkD2QBCTqwW1wBZoC23RN6
b+UncBrI7pYou3+Kg0ZrXa0IOs2vFDThsROYakwFily7b6PGnrwZTGXjlaE52MeoxzXgME+NlR0a
DVMNFxkv5TUoOS5u2sQj/iBpkagPdj1VFQXWDmedqKvlxmvQhP3ROUbRYhL0JmgFFvkfJxfDDwjO
2bfYKloCXvAUhVvrSd177dzMlzrSVQzBmpmSey4PdnrA7Sw1XUWSZn8aU/kV7SIZca60am2EdwKR
nQOjqDA/Yqke+rhNOy/Em5wsRTJmV0l1o/TwNEJxxKjCIsWJQSuhrGWjKTyMLNOXUVgdUo9T/FUY
GAMc5SAY04OFS/S3Kej1F1znKoS683FM72mZLZa7hTdYfaP4KbJsGaqNMy5fCrrCj/z65KGvs1o/
iCkXwUF0sraHtt3ADhKyLphTk5KmzXm73myqlCbg8iwHBQP1IrROk1Bnr53ExWwtOegTilqimCZM
SPTAVRphufyukkMfx892hd1R7EiL1hgqQog+7KHR3grcq60J2IK+mLUIx1B9uf55yVhjtFDZjt9Y
DZZ7oXwA3YjkbG6gPmwpB+LgV/iNOg2zQQKNJ1yjxDANJeZ5ejUnEMtBc19a+Ud25vGPjymkZrpJ
yGss6eYq6rFK5KEC3iLfaqOHYdbQuq0l+SWPC/2rInF8bw/37vkjVqXIhb4cUp8Uh1bPX9hWSRRV
M64T2BlgcCfbhzlK+kdbpxA4Jkj/1wHmKUL5ayzndifoeBdTLYMzRfos9K3foebmMdO6PmriE5z+
yM208IM55F8UgXt02ZW/DL3/cHu2mwPS9iVURiiMjuz1d4+l2a6GEke6oS+DUyry9qM5QV1xJuqs
emUgaG23f1xwAdRPc5BXnkUmQl/dg1iJzXnUM0u5M4lghhTvDkw2dtby3XOyjEIMw1uCCDAM/Oup
OWKENxAytSpUyktoyJRtpTQ6Rs3UHXHn3dOGXZbq6ggt41GoomhNkV5Zk17zUbUwDMRiZzAsbGBh
/VJUsvG4yyeXxq916NXSWNoWe12bd2HCauDV1VJhR4G9BAlPgum1m81h7wd9s4f83VhOXmbCbrD7
gL/WGLvR1JtejScAC3htnVAmtfx2xubMxA71URi7zL/3YQlkZSLBpeK84BLWMDApDCU1CaroFJSq
eja7VHstw1G7K0N2amPHeN5MXXpCXjy4V7Bu9YJYi/DmSaRPt8/IxvoatD+Je2Fs0NdehWHlmFRS
lIcRAfH0Mze08Ck2cMW4Pcg7d3mZ6f4+yupQIFpk1JINYzjA6tKFDZMcVKn5lyoN7ByeD5c+zMWp
Rj8JaUhQ4vOmYkoOFh1N1wmSA0Yz9ZFemu4NQsZub6FQTdFxiuk4xLzooyy/DE3yoc1omgB4dOPK
ql3gD/cUVcxj07bNTvi6tWOAHiy9RJAenMHrA1h1ZR9YqohOiIvp7kAKcxSm/BlYWu8hZblHynuf
Hi8riDw9rDXKG8q6Hz5amZTMrRWeor76x4pT1UsmXfsgoJx7WWC8GtokjmDGogcu4JbKUZD6qO1J
9z0yvDuXz8a9ugiwAYCWl2t8bcSda3ZbwPQPT06JxaikDSEqQc18CNSB8kdq6r6dznsFgo0baOkA
oDmwgNdg11wvOBljmCktGzVu2pccb5JPTthlHxUwAp+USK8OeUdx2E1LK9jbvRvzZWhKLpxTOkRr
PVmKP7MyxTGa71ZxHypz5Aq8JUDxpPSxLUqIrYghp4/fRgsTlCx4SS3ropnVT+oZ/1Qol4qh6qm9
97/MSNDOTQn3pP4HXY9ziKqi19TdIxSKBMGn6odlFM2xy/L2GGKJevscbhx2CMBkvwvOcOl/Xq9h
1xUIyTqs4ZjjWuhYreXjSGHs1Pw2RyF5XGShQWauy/QUOeMYdkGIVn/Ve+xoFX7hZO8cwM2PAuaN
lhAECo7Fai5C4Mc4oH4EGGY+IEeAN5RIlQsCf9jVzUsmQQVtZytsTg3exqIyAf5l3VkTSFU7vaWF
p0Z3flatohyNMM52YsL3VQICaU45WvAUhZde4fXUijrQExvIAUoPSfmsV6biNsosYzkedX4eaqlH
NUUcgf9Jn6Wyag9VncpHsJvxR8Bpw2HoR52Kt24893O7WLoLhRi2tmYcqfPUHUXHnxKeS/5/2F7g
SxAsoIr9TpcxSeI4aCWZT4JBumuqSBxhwPHrvwyCGCAB+XLzrp6SUhRBbVcMIptNe9ISXBHNOi93
rritD02UDOOCkg2luNUoGh63Az0tPvSMQEU+WfWhW6KC23N5nzjxpReozCL2A2VyHaFmnXD0wGq5
SUM5+VINs35JZbpLmMAhwUONxgMfBnViANU8l+MLOi4WCAGglAIk/HkY8WgrRA2aJc+rnQrCVoxC
0V5mlIVbQ3/1ehuqIY36EPa5z1vS/QBNhtsNxK+DnM3VHabwCYk0bwskAx1h1xSqIcaUSVI2e6u0
DLQKPukfQAJcfEPQ5FvF8fNcYPMsWsmfssJ5xu/toQol+zzLme4biZY95+WwWLgEv2hKZb8CPSQA
mPvxpTQK5eX2J9vYGMj5EdnTMVkEJ83rRQmdZqgRoJf8Mp0qD4EtxY0CqDV/OsrSRiXaBkK1iD6u
HrumUGBYzCg/mak6uvhK1pcI9+adTf7+CmUU1nO5QTlPa2ahLk+myJU58AH8qV5dTtM5RpnvoKrx
eFbBlxzkXB13BqXE9+5zMiytC95U+gro2VwvYRNPWm2MbeCnHWJSsfJQ4mr0k16QLR+xJRpOJbhk
xy2dotYOXdakr0ZgYaxXZ8aouIM88wiXlvwK0G56AScm8QjLz2biOB/DXhffxwJU8tEBZEsXaFaz
T1GkqT8rzcTRrbS6yTzMfSx/71IlG71KtyeJKlKb6ZexHlFndmjYYgESCLXzUm1OPqEknwawGmNn
cuMsCkLX0sAMeo2SOKMXG0UYeEFv4LVkS2qdgH1Jw8d+auOHOuuCv8ZBQtF4dMofcdhNqSsSiIyu
Clb2pe9KHQ+bMfuVt2r+d1KGWCDNoWwMtCWNnu3sxOQFUvy30FvnKUbgyPSaXGaogDL3yC43RyIw
ayiBrJgQ3udeRD8Tu+IEFKKJf0iDo+AWL41IU6tF98WcJ5jvkD++KMVczm6NvaA4JZGa4xHadiCE
wLX+HHWlezbj3AF4aZj1eQJf/ZIp9HlBHanSg1LrcXDUAO+co06jR61Kcvo9kuzha17qzUuqKzPW
knLzYtM9wlcpexBdhiNmbXdyDmCopOCSD8FiD2vcc7tYn1Jqoy9VkgSYWUJP9urcme4L2t7OGafg
GGl+5NAkr7abUv67tATO7frgxPGBnMiokdMUpArotUmNm0mBM/jwvMPvSj73ldcpSveU9JGYTrVR
Svrhf6RtgrhOpYIjia0ILnapOy+SMHMsz3Ljc4pKSeaivhl8GCunfQ3BX+EibgvQ00om2RSIcLb8
bKem9IK3Rfbl9ulfTvf1fUeNCvI47TDEYd7RB8LascZAJIEfNkiDBhECDV2hqCerMT//+UggdxYG
KhoYZPbXR5HIolLrMKM6jtjIfdlEv9pOVE+y08Q7oefWnACIqbJBEA86fR3TJGEY9WPESKQGfhVm
9f1cBsah6aRvt+f0HgkPvBZlMhRvuDvpzq6GEnZp2xIb1C/DBpkmDSdYyaLTz92gnXlIJi/SGzr9
AIy9KOzhSYps72p9m8/qG/Ij+AEyMTCtntUlN5QaULohcPwsNGc/HU0850csdws9/6xO3T1EaRxN
A3s4GEGDZ5dNcaNzivtaav8Nne+JNNy3bfBXbJv3ZqSZv7oST5Um0cqdV37ju1BIgltIJitzJa8W
a6ysWZdxxfNbaXHOjux/0ibrjvCj/7e/yv+VHrbx2uhQNIFpwQyh9bbKmO0wALilpYGP527h9ZlB
u6+zLI9CtowSRKqNrg4S5M/3Hc2fRa1q0dMCr3a9w8MgxiKsW0rTVih/61tlckM1Gc78v+Z/WEpY
TtSPOLhIPq8Ok6W0uhPlDOVgcuZ2MQZ7AIYq9CTbeWdWm3ucqJT9bcOxgXx6PS3HEN2Alofj9/UA
TKYIMuvoYCN+bGbVOabALC4Dj+9RMpTeq+wyv1REEjtP+bJ26z2OhA45Htq3KqWz6x9hhnE4Ualw
/DlRUvyHVRrk0Wj78UzDGk3c+lM1kp2kRr73VTdHpq2C3BMXCnv3emRDzqJESimbY/7cH3PMQV09
quw7qUdaFTvD8PNUJPVRFYa685Hfx38A6bCgh3NITVlZx392iJxKHcLB7UC54/RQKvQ3nD21qa1T
qRB883EtdtMaJTxUtGnifHR8jDpjr0nM4AdsrwfQddZOQ3xzPmQhIGYoqrwTqNYJgir80Rxfj83q
ia5hwc6N98BGy/d4t1PA3hs8MgqlxuVX/NaNNEBMOAQcjJIj5dTXWuNrypg+ytj0POZUXt3bb8By
a63HUxfdcpA51ObesdCxiR9BGTm+lEfVszMhehOWbXksCtxl9bnHKrnVMKVotOg5r4e9Pv/WVcdt
Sp7AXlGNNcogNuY0kjOGDzRruFjR6HxQEwtfSBVZFvpdkMHkePx6e85bZ+K3QdcSU0OpBCDdGLSh
K/mzMYPkXrOy2IeHl71Mjl7Daa51T7LMT7cH3pwtlVBwmVCDyMqvP25rjnMNLomPS/8M0ZC68Gwt
Tc9yW9X4JkXFRyS4ft4ec6OiTAlGBaq79JLIJFY3QIdhboCUEydEiX4UKfkL6Xn0T69j7tlpuGQi
lDLXbp/rqm8lYX5Xo9nrhlKT+UFrcEdPWFgjjjTRPLG+GlJdfWiM1nxSZwQKMraID1nXPFe6A/6H
/rBP+169pBTXgGWirYocXM5fXaxM8yx8vT27ze2LnDh6t+xeoM/XK6onYxEVAytq5JLAaRu81X3X
OATyOCX8jFN0VIUSRveyFWqu4gT1ntzKxv1DdZfHRafgShlqdbNH9WyRbfG8tEXdPspynD7Go909
1paeHWYtLx5lo88wWcdjuUG6HsvWavggkcd5uSJkzxRWesm60T4PSIu5E07fxxQrJ5rQlXHoMV48
tLM93KvSLLsDklsB4p1nVLbQkZwz8zHG0PmIvoX82bD70W3KxvIcRP6OcthgLa+CRhn5LQdzxocY
iUFU0xSN1jImVnS4j51GE0VH4YsGqh611cnO5vxRR/X/m6KE4nL7a21coSgfIvcL7IHC1zqIlru0
kuSaPWW0i0usjaWvHEfazpW2cbwXqXc6VChe089c7YkoM+JAtSsCSkOyjmE2InZaKokX1g2lokmk
npq1mV/wmPi357cVyy64FcQqub1JTFa3dxEr/dAbvLZgcrMLhttVfw9RXe0OtjnKASqc5fQ9NRLl
UoYcCDUS6LKlOATDBBsnLNk7/S9smruPbYkLAr7ykvxgY/mLn5rWNEgwx0p8ifA6/mNG08KyWJhM
3EuLTd3qZhKTsKVUWtYsV7SzFKbtwVIxOa+jqvCwHO887MmRmyOh8CWn2wMRbp0iDUQv791S5Vtj
UUOwHuNUFwRpGRDbSQ10ty2b9Gwowc4VvLUFAWxRKuICAsyrXV8YcWNbyOAxUSXuQz+20dAL5VDe
2YLvKWusJ8H7EgAZQIffmlS/PeNjnMVZM9dEePUwxL7SxNhDg7dFgG8kVEsPcZ/0H5u6Dl8ax5jv
hiCN03MspTHtD7Cd5EDF1OIFOzrxx9ub9A35unryl4IZ2CoqShSWllfqt99WOJaUBFbq+ENrepXk
fB8TkIZylx3z0DiXhbjvi/TJCaiRhPprNsh/i35+LKfsLqxLbLqG41DGB0PGYZLCeNlqB2GNZ0kp
jipSxpIDrT5kw3Ra78HhqV0VaZmd9d14SCn6LbABFCmpx60SiDg1OwHFwfZJkEC6duBTsrLTD41u
PChO23rWAgzdWbdla6zXjcY+eAVy5cXA83rd0kkW3TybGJtbXfMpiBPj2QE2kVP0HgXTrVrHLUCG
/A1xXf0G4nqo3aZzfkg1JSm36uPpeYJs/jMA21h7+jg+JlTnMzcy4uQvVVIQuJxQSv2aCqON3LpA
Q/UwBYH6TQSJssfm3Xg4WUFaJ6gqAnVa5wVjh4Z9lE+23zo/0jSb75G+zS55CaLM7lFqrmXcSaOq
FhjKw3y4vZQbPdpFm8kArgOiFkLx6tVMAyWwSvgkfkI/2LWS6l4JGmyF609yaNP6VnJf6tKPuaO8
Rqb0S4cqo8bNnhTv5i6yaB2RH70939cfVEEOORSA0fw5dJ5wTl7q9zPvZR6HRyeoWtcK/r098a3b
B7Q96dASBQJnuh5x6FK0nsiL/VIZ0CDKbOtQRFxBt0d5Q86sdyo3HB4M0IthMq9PeCyj5NLxvLXh
9B3Sru3nWQ0xBYC4p4osdktBM7ykoXIZRV6fQRx3B0eJjM92MEJejS39ZCphdZrnpXEb58OZVnb0
MKHYeI8YoeanJeXb0YzSJ1Td/7xhuYiqL5igBWSCt9D1KjW4bOZNqdl+1avinhaf6svq0LhRqNYn
Z06kx1CSxp0rZfPTECPDeIZhBsLlelDq4TPKLLPtU5lJqGBWJmDLytiJELaOHYVK2FK0K8ny1OtR
zLkuay0YbD9V8OaFtWRSFh0cv5qL5LNhxM0DNmzOfZb39sc6rdKd4beqIRRBFoEZlAkW8vD1+EHd
V04qMb6YEqRWCMeIJUV8KUBGHNogcj5aaTwQBQyzK1uC6rnZqTs/YnOlF9gXSD5exzW0TipjoFc9
1Q870hV3Ciz93CK54d0+BLdHceTVUTPAK45Uzm1f0urmoWtyFAMcqf0vcwEvpwAwgyeAS+bVW0rV
ZqLA0rBVlQ6rgU6xvNBGxOU/zAUsC3pHhLRA2a5HSQ2hZXrXszfjKORCNj/mqCHuXMpbWxMQHnxB
eE6LBvr1IKqdt0gGcxuOUa4+p/YcP80OgZg02clZSy00Q8YG4YeqUI8OaLOdOW7lqfS6+AX4M8Et
XbP8A0sThY7aMkcjstCZSuoZnrfoMDeobPt7azrJN10TY+FiqiTPbiwbkqCdG1b6HRmncFyse8oQ
l508+NX11NxcRyp62wNoZNHryA2UR5WJeYRVoaC2Vzswfc0EV9CDqKzyecYnLjxoHX+6kqiWTorl
ZK9cn+Gr5qTN99sfdStNIdamb0wMBrJ/9QaCyojKvkqJYQro4UDcDaIHXgUomsM5Iac+tlpnHEbZ
mj7eHnnr3VtIwnQUuYNgWFx/aaGqlUlDnVdoDqMPNXYQXmWKb0pdf7Q7+zWy8B+9PaLJv7h+kH4f
cbWB9dQG4CLzDqGl7NFG+Zla6nyG+XWYh1naOZNbwTfeG2DAFu9NUrHVTq7qLu5ExyubDlgzZ3Ux
Vm6JrvexatCqiIg8HuYG9dl8kr5EZuvcDahTeqNmi0Nnd/+Arv9jg0DI5TzrC7sPpAR44usVrx3J
7iSaIH6I6ts5z/X+7v8h69j4rlejrOY991EdhsvFOiFKcEJNXPdRBTTpKjbNBxFO8bMk/4d8Cg02
GwQTRS3Sbu16ZuzdQXKWa1Yr5oFEYJ4O5lLcuL1/3gt4sYDo6CwaN284n9UGMvElVAqgihSX1P7F
6JyIeCWrvDFSomMTKvaXOmknf2qC2mv0SbsrtFz/Qf+xf8YQO72LhCQd5g7Yxe0ftnFpkggsqFCy
Z5mi4vX0UYvV275AoSaazdrlkmwWz0kypU42DpnIaJ7h5+v3hvbVluv+8+3R34vIOEg6LWuCRAKM
/LVlRUYiMtPMCHxSxr4+OEk4PEaB0ZeHGP4GEn34G3rCbsJXpVq0UxZSf+TGkmTdz21l4PQIZti1
cxIUT6JrfMSMKY38pIjT5Sxwulxhp/rOz964+SDTkhsvpFCAkav7xxpVQ0qGpeLkqMPj1HXZXSVV
3RcnjZAX6dFLsSh8+XITmDvcm42ggHYEvWKo6kBG1r1VISsUzjpEEagddf8oydgdkn62d9j3G6O8
QSA56fh0AU+53hROkia9OduWr0x4tbqOXWqNa+hltnOrvj/v0E0BWi48PW65dTlZTq1aK5re8oPG
ST1ZEtFrlNTJwdBH6zSS9riZE4jX23tuY9Cl2QK6CCjMAoq5nhzbsSyFgnWJHqhN5c62M30oHOVr
YKr1Q1HO+c/aGvc85zeudMqGcCKXggW6Yus2D55GMfWnyPIRzw7vKLg2r5NBbcEOFQ1tVeqllVIG
T7UD5mT8n5ydR5PcSJqm/0pbnQc90MJseg5ABCJSUBfJIS8wNosFDTi0+PXzOLt7l4GIDWz2rVhJ
pgPuDvdPvGK2vdfIh4iwtmlidi7da9MRL08YKJPx6VPLlFDXLSYoGdwodjvDDgsvKs5G3gwnHG6b
4/3pvr45GQWeK3p84Lqg2V1OtyjMJMW7zA5xvCvOLfHEASWRA4p6M0lKvSciuzfcZut2htf17Co7
hAVkB50q2qM3guBVnSE66On48iidz59kj46adMT+ue6/1KLSQmmVVVnscDZEe5p7erCFUKad2PL6
wGEUGaBzRmP2uO0ytZ1tYOnQ2aEd6fnBiLr53WjEBhA8hfGwRH52QBwEazrvkQvlfF0GPhQawWJz
61MUpuF9uXxFLLyyWISNfXuuBEvRIYdnFs1DmjvjXivieiheDzgHEwpxaFvZFAXyOASQVpjWk/4A
Iy96UOe8yXYOnRtvJAWAsMmge09MtwllqBmUMaQrKywSJX7K00w/j8CIwrpx6p3T+sZQsGpp1Egk
IyyszeVqDgliE1UCrztVaqTz1ibAecQ7iHrdKwXdHEoK20mvMuBZm3VKuiTt2skzw8pK61CZkMCN
J306afAIdzbjjQMUTzBbxfVCAgK2cGwaaW2frKYZ4oINzzaPEH9MYuu1uqb5Z63V1BMlu3Vn1W50
JphGvgITRjUkqC1lXtVImnCnNtCxJQluJqTtZuEeosIxH8cib9HBHM33U6x/zzwj/ZAbwAjxgknD
efW8U5Jb2uOKlsjBLsw+jN28CEXXqn6PmNGzE02f7p96N+boZ5GMeBn3OITOLj8bMpKIJHCl11Ca
LocdZ0MYmCDRzm0ZJef7g90488g7aT8zNxInLffGL2cQPTrPRf7JDHFFN54IPayTsigjOocYoCxK
Ob0Y9U+YBbyHbBdpThCWl+NNhZj4hEHkRiuwzVaD5Vy6ZbrzVjd29E8eEYbOUpZi+/E42Zg1okgZ
xV7M97ZXLMe4WHvk/jnO70+gfODNIUciC0Gd5hEQ8C1MFUfyojIyh6rg0mpvIq+LESVI90LtG2B/
xLM4xRHhpplNS/ty3prSmS0kW/UQs2LlUfHc6H2Xx4KuFDomuZ+aSn10GzE/4D42/yjrdgmr2Zwf
WvQh3tCisZ48m3aolTb1iuhOUaBPoeV4r6SJPzjJ2gWAIu23VpEs4UsniOYw5UxZ8+XjczYHWW80
dW8LVw9ziyJ7IaLvrtvG/84gUsoFMVB87LY9NK1ZywERZT1UUqwPyqHuvtpxU/1+/1WuPxZskknz
0JaiSETf/XIRzDLOM8QIKC2jsOfTh0mCte9JE4BRoBKd7jn/3UhxLgfULwdUJkje2Ww7iF0o/eNS
tDW1y6T8MdV5+pg8J3D9tGEMSM8cpF4GMrF0TkJkoaYvJU5XsMEd733X1c3RSalxkkNWp04gsHd/
Xq4/Nx6TtposH9NQ2Tb8jHRtAO05TrikeRM0A4GgmNTBBwtg7Cz0DboBY6EdQBGX84qr5HJK8C3y
wHBhv53GSCFCPWsPWl1rgdJkcxhVgko58t0Pqqi7A0pNy2HMTSWwq6baOWOuP3weBHMDWcklodtS
+0yPDA3GhxPiSDaepwhteWPx9opHN4rWDAOTgHYAhJkrjFJcrUUX0b6m6xBD94esdI6jZPAbtyG7
sgTqLwuSjQUuZE8CNDQKkZq2s763XlWaUMp+Izi6LS6rzhLSHnr+YRI7Jp6rSR0Y6mC++CQl0Jcg
Y+ALpBbbFqMqXK2Whkxh2k/OIVqm5ZxVTnW8v1dliHZ5XjMKJF4khKTgx3b/qEM7w6LRJaXNAQTo
avNZW50fU+KQdOsajKcpLx91YoCd0OfWRyJlzmWJV2r3yAf75aZFUraPisZkElfhPPWdFR27qMAq
XKv2hrp1TnE6EXoDMUWcZFOXwlPBUMTCek3DXB3GjI6WpqUZrso9l7plvjyR+Zmi0SICQSsJOJev
pqF03Snz5IS2vtQP+pAWfjEm7k7ocPOtON/lVy8P4M1bjdoigfszlYXKcQO6JoI0PK3OaTl9NOam
eHt/o/ykiF3tFNmIo1RD+Lj9wFPqfgn4QL48QE3HumrmIPIGHQzyEoV6bMQPqzHSQqISAXg1nR91
vCEhfYjiXM7o8RIo9gdN7c0HNTNQjSjH4tAr6R8wEfVXdPI0IL9WfdZ6TTz2+fhlLaBXeBrYhDEq
hzdV5RhHSA+xjxZIfNCQYj/0GjiUOIsqkP5rcrr/wrfmlyoawZmk+qjbvrTRDIZYVioqSlvoYVHk
UUjZgfHgBNB+NLQ9TKlcsO0Ec6xJb036AEj9X26bnAagGiWuHS59XaGzP3iBwzweEjw1gjg2hN9B
jzmjuWufJ+KvEOYJxgBTm7xJzck9N8No+Eq8LqG1YqhTDOYULCpMkrErNR8t/fHVgOnPc8z9SN/E
7R69yJ3Prj1Oh2GVYM8pXh6c1WsDIGBq7XuoCZ9FG+GPjLOH0aFaa9euzyiuXc/YbmXWSV+M7Kme
0Rb4D6G1fZy2rRPmJQRKoazdY5Fx7600GT/fX5xbx9avc7XZ/EJrEvYYDaLO0xu/7Uvjk9Vb2psm
yoygMXT7hLycFXiApoL7I984/MFzISTnkfJSRJDb5pdza45rz+yclGN5tJrnYUZbXSu67nx/lBun
I+g4rnT0TOUZuQmtQMnOuQ27ORyLHtvHwhLn1KifZ2vudo6R6/QKO65fRtrsurI0kDovYo6ROLYC
Q68mLDEAaSsrkCNHwTK3VZX235lEuBPEwDJI3TqbKPA5+qbLuHWsaj5VnlDoGWR7eOZbk0g1nvaY
bABZ20Jh0iSxMAWFwrwdUKhRlQq9tEl/7BVrDzN3cyhOCwmgAcu7NTpOlDaNLa1wCDbz5tB4+gfY
vtm5q0Ep3N8ZN9ofpDy/DCU36C8bsC6LAcyubYeKbTmvPCcRYRfV+bMJByucvUh8Veriz8yde98e
m+QxdYn1hqp1/KZQ26ehsr8XAP53YqL/x2PR/0An7gZ1px8rL+3Lku/CqFT15GiYZh4Wt9b1Y1qr
tu/C/UKWIp2WN6JczdaPrKZ7cidTdIcGB4yzvdRAz9A5av4n79V5r3h6I2Wk+i6bnMCD8ZLaigYh
cMXijyyRmdhITyShqOen1XO+at76JlFAVakaCYwJ8y3J3hrDfB715NUkEc9Dnr5dhPJga9Wn2uqD
xVBfd44STCsCtPeX9/p4IdqjcMfFAxsGcbDL1e1oP/Z6ba0hgvrRAypvQ6CiA7izia7vNjkKGbr0
GSZJlK2sX/aQG6nWgBjZGlpd0pANFK+iPHqtjZ0dOCpUz5e+E7cRJWtASPBario4YohSC6KSHg66
0YSQCQtIrJ3y8f4oP8Puzf0p0w8Y7kREVB42L0WRyFm7gvK4qygRyIBhWp48Kx6Pfdqj/IUfVVjq
nTjHOJ/4Yq2nM/Z2zYG4uDguszEdFSwDjnm5ZGelKMzX3pCtz/Zkg33nej1m9qp9/g/oGBooeAu7
doHptVo50xFci+nDmNpDNt6AxrFlqfajDyYRxFsZvmVtltjJTTuUGnvfF9HVPvo64yFTTbTdo7kP
FGPUT4perm8TrwJ06aUUP8rSOtPY3+XdX+9NHocilWS2w/Ta+nDgvzsvWebZYSKxLV1bomKkx+bJ
iszSz4oVwV9XSYNS6hOqhf2jHasR4nmR+0T2oz+16hC20Fh3tpdc16t1p5gClJy8kwvzcjN7Cqie
gmAh7JLomZCo+mDncfOhHxEzFqr6w04dcS6h/IbGikLl/V13a07I0mjvodMFU2dzUevTmGd2Ftkh
qeJy0NJ5xawo3fOHvv5e4ashPUq9iGgUVcbLVxy0aOooftNoq3HntaJheq6W4qMJT+OY9d7LkUwM
h0sceEyH/GwLUZBUjSFtHTscksg5RrORHhodJe37U3ejkccweFaY1KLJPLeiX2WXGJoy0WCq8nzw
kVEqAkrun1e98Q4L//11WpDcaFvr0YhrdKfdV65iHZJh/nT/Qa5nF4t5ZCaRQoKhhrDr5ey2eqfZ
cTHp4bwUX0hW9cBSIEDHXuECSav6nf16HSswHJwxaYJqUwDclGwaa8QZ2a700FwVZfApIA3+WJTJ
k27X5osbQZdjbbcndyqqjzmFwEidn217/MPRkdP8N+YPwyHUqvn6MG+7nL+ijnKrtUFmLgscVXfw
1KOxiProtD05qbPsVUZuTaAF+VpOIsB9U4a0v9xeWPIuEjCshbMjer9Gr+4NYWR17CxtPt5/tVtD
UcBTKZBQ06b7cDlUpZYoSqDtBTyhUo9DCoRM7V2s15wo3xnq1i605WtxiECV3LY/0fWFQI4rBKmm
ab4xaiEekfkVxxgY4FMkqmZnG8pdfXlschdTFIGhIsmZW4wfx/WSJ2nNq60qJcGJst4xxfqVjK8v
j5HalAcFVuJhLry9L+D60GRonR4BTFzij60PJYDzVO/iQgsxum9PNQ4mfoXBzc6E3h6F7xmZI9T3
tmWftVeWRnNTDTdfzQz6gQoT2gd7/ma3dgg9UFJBZIcgt212iBhagXwpyyZdAWB5LSvWnQITGbNp
d17o1g4BlMPNS+IEYmXzMSOlrcEsa7RQzbrCz+LZPrTJoB9iMn+/h0S8kxreiD+AB2vYqiHjZSE5
Jd/9lw9NovTWSUHmutD69K3iIhhkqrHl53gyHEs2UOIb6IkfbC/Sz2qjrg+m3jRBWzldEE2i2tmx
1+/P45D7ICMjRd22rZOoI02lqa2GVJLs41K7Ayi+HFM3aKNH6FbfXvrtXw63uRYqtdZGjiB8DzsX
CpTapOHEfRnCMv79/kjXO5V4nw9fKsYQl20PtA4lhbKsGEnqfZy8JpqOhVY1O9Yz1zuVViI3D/VW
MkiYaZer6XYVEru1tyI211UPhORxWAH/fKD0ttdi/omQvzxcQKIhP4R+LLAgWlCXY3lVU8Zkm2o4
DF1kBJM6R1/XSreMQzOh/OOPShflh6mIVqIyXNWfMoCmIozbOhke+StTfKw7PVFOSpSLEWFCpX23
zK7xZTQzownW2lkPCZ59r5tkGioMVFawwL3dt6jUVqnbvdeV4buVjeIjXmGZ5kdiWD9na9ROft8O
UCKTUdHpUGRTUbxJ3Ik8oNSyRkP/V2Fa8hbo6+zUH9Vi0uC7GZP51eoGzuBZ9lsOL11+m3weKAp1
A8lc3xwhuDrRM7VHNZy7sj+1c6qSoybJl/uj3JDN4syV9Uw6FhRFtuoHCcEpVDQ05KNZoe+bTsnr
qlpbBPRQRcieLbEoGTyHysoOWJk1UEzdsX/rZYNBzTUyludUsaanfIj6N/2aRzADwVntJabyDLvc
OOwbSl6ysYLd0xZ8sUJ6Klqh9VSUZ7TlbZEE9D9cNIcnd50Pc20qq28puquemrHArjOKPCC9XWFb
E3WQyewPHrjQJ0oi0Tera9NSmmP1xYOwI6M8O15PjJD1jQG2Ie2OVucgE2o0Iv1Go3j0TnFqMUCC
iOzqdwbOkVCyXIiZNdiryieZqTQfCIJoArOro7PRUwWE+azrr6H5rM+p0znvVXPGgUxt+qo7RA6O
YT5qZUkVoDY5HDUdsZJAiyxv9rNaHWF3jXr3vGSiCDL4qjCFy7z61lkV5q6dqmhfUgKUV2mN48p5
KReqNyjM60cX7fcayAhI9SDK0CP2u6Q150PhWsP4bHhlR8ZlJOilJLQjqQRTlr+/oa4DCJA4BGCg
FkA0mVto46TmqT5X+RIas109SU7rwZiS8nXbKwBaSi+BDN5Vb+x83hOevT4vGRl8BhVEEocrpgVu
qbSBPVrzraWOZx1Y6sFwq3FnL94YhazRwF2Fm89BteLyDCPINJUpo0jSD9mElOyK9YE52y8GiGJa
Ib99yb4k8NucyprVOAjz9WsY1336ZIMRC1K7dP+Nd/l1lE3okDdQxY22XSEXNcOhbJY69Az4XPd3
xPUNw7sA+iBWYMJQkLicscnNJwXlK2Ysrxq/blPDN/NqDWJOuJ3k8afl4OagAEgHVpAz0yBv2yQd
TdEaY7Po4DrMgeJCMpfF55asqn0sFH3lRFCK5rmb1bh6UvIW1nRiTPjMxOpSK35mKK597Fez/yZE
Mj57rplEJzNamo8ede8kaIUC901ACkTLq/EU32vXAdO+utJf9xGc2cPYaNleFfnGF8Vuk5UEabwA
3u1y/vIcg6iF6mi4uLn7uEx9TBunk8RaVa+Cyu2Uo1IuVOSTxHnxHSRRdQwMxoogZkvEKqopwxEn
Y+liUz0UGfR4SsjqvzOKRAxKsJtLqnj5gjG4Xidd3CUkEaLOapXTQTGivfTiOk6UxADytX8hUy5H
adW2hMRoQgFYjOTTao39CZxicaoRAApKD+G5+9v+BseSCh+NGlnFAC+4DUyn1S7agV5sWIJ8fip6
fawDLV0/x0aE8DYftz8LomFv0axPsKW8t7jIi5MDVtI33LF631Zr96DW8YgVGN4Nyqgi/5bWYJom
vTmbbUMELrI/zF5NPkIfqnaOoOv5kqcPpykVEGAL206y3QlnUBtzDltTm8KprfLnZEntD5E16xj7
DvZOYH0DtCI7W3AOEaZE+cHcnBMEN2OEssuM5pMHgjtL48c06aLHWVc/2rORhYiUQCBB8/BMzlEG
Wm0Or1JhfLy/breeg4aNDLplp56q5uVGaZYos9W5nwCsVuJ/gG0VkIPo/r2tRdz+qSgUZQAJTGV1
NJppeVdpTuvgB+d8q8yp3JOquD48ye2k1hthoORCbkLmuUgttsZPNW96ikbrDM8WQnOHcin0F98G
wIUoaXBrS0S5tblznCzBNKpgqHGc4q/jogyHDvjOTr5xa3qpXlMPIjaQ3PLN9OKD5dmjXUwhBe7f
EdWJgmKkW7usCMbMxfPaW4+zM5mBoo8PVp/9nXLDHhDuRgpLqkhSRVpFbA0o+nKJ9cVyxmJJ2NY5
GkoWOwmPRT1+U5hG41Pbq2kCeEY4V0MZ9NPSPUYZXg51GvdBmY7mzkkhN/blpcXTULGiu0P3hbT6
8mlyQeljVKwxLFPbeC86sR6moY532IQ3dhIa76ipyZ4n1frNNaI1LvSIjlGURm8Q4o+7D/1qD5mv
Kka380ZXXRdJWZTFNilJSuq6reVME5Rw4ukGOlvZ4DXqlennQhjLn7aeJkTMcbvWvo2E8kDIKgbU
8vGf0ctyMI9wnzNyuabOTYB78Vr6Q2xMn9pq1JRH3ASzFqWEoiKChcnyrnbV+r2Dws8fxVhj71Rh
iJuNKlsG5y97L1naXsXytajBcTzJdgfg3MuVUkWlmOiGYWID2OxI1ul+mZFm/j5UBjZ8feK+KyKr
+Ooqefxg1pPzyhSK8JFxpnmUInMtzLF9aktHX/wsVz1eSnPOwG9BSCdwyu8fZNttJR+WMigVGuBG
EjBw+bCtEIodzUMTTmblBMm6OkQt07oT3W2vCUZhLyFiQtEa+aht0z5yWikQkDUhoDFYogM5TpGI
2o/S5WsFkOT+O12BPeVw1HchloHBlyi4y5ciGHP7RKKakC/+bsV2H64NoYmmKeLRaOfi7K5WB6ay
Md6Zc2KeVRVTU6/MlHNnNX/P2onbVI+7o1fD8+jm0nkqZ/XBG5Rl75y7Mf06XWWJ6UXHm/7/5ZMW
AOySkWg0rBM7ee0sTfpsFIn3Tu/t9kFTappDvRG1GFG09XvomMv7zKll0X8BopKZmdCDtauNd6tn
7qmi33o0DmDqZWQXlGE2B061YIduibIJZ1zaYfEZSZjX8Z6tw42PhfCHUeAVUF/aFjCcRsURJhL4
UC9t8Rp19u4VNlNjMKSV9UpElf0KGdr8mKCru5ODXuFB2SU4CeCiBN4cMPiWeRWVOuJ7WJ2EhVV+
Ku3a82NDRYelzdXhw4xD2Ouog/9qdtEXkduIM+fztLP+2+MWHUlq9qpLIR1KERWWy+XHw9nSJ8cY
w3HFhTxt7e6xaSldoaSxpy5+cyjZqJKKRRJ4fTkUEqhK2rvIrK25+6PLF+NhqdPPdin2eBBX8ypf
yiYZILkiI0Aa9nIkpMLrUjjlGDYRPqRqgiuPk+fGB3tp42OTo9Qyo5p3iKai/T1Xq/VoGi/mEvAM
JMUyMvMI5Y3t1WLHzLY2ekO4uoAujLTsuSz6vcPzxpzK1Ns1qb6q+CRv5jSzVg/eZDTAdK1ycJRd
FJAhDU8lyf/h/pl2ayg4WTg9A0cC37GZ1KQDjefU9gD0pOAkM+Pisa6X5nGe9rTwtl+knDogoXwX
FMsxQ9jsydUy5imJ6bcnjloFsUKbZXCt/Nzimu0bq9G9x7y3DwEJ7ZlkXvmGyaHRk6LSzFVB22zz
kvi1Ge0k2iGM02XAM8zQfEsMcOq9uPW1ZK0o1CZV86FLZPKtrid7AHg2aK14WhJPnCOd5JbPzQoN
o8yxNzTX35uoynaSnltrIQ3YJdBGQm3kz3/tbdDCiBLwpKE6gUiwUag/tbEYj2CFrZ1l3x7CICYk
xppYgiOCNv4m6yWUXwa85ZvQ64UaLCYB0TBFexfmT+WPX4NLhrGoi1E3lXA3eLmXb0TBE3xEXMsq
+pwnx7r1xNcIYPkKbzvTHumvN1WQ55YXf6kWvdV8atlZiqamMUXI4NrGIWnypUQlz8iPapHop2mK
td63mgEmiRihsPtlXYwQ1aixz8BDcV3xldKpFLi3Xfq5tyKyogyh/7d1RqGZ8npvgbXK2rQLCrty
/+B3qD8sc+g/CtOI40M2dmNFWxUOnM9u4qDpFPXTYPU9YUVmJYBNzVnJjnrZWmXoRRbiHW6lDe+s
UcNaV1fnUfMVLa2fGmVtw64qraBhFZ7LocMwkF5BnAUptDrhl3wOb3pzxNTj/ke9DYuYdgRT5d0v
mZ3Xx7+XmZOZWSIs6nE+qEYuTpPn48MktNTZGUueRZslJvyifE+yDpDK3iwxGiEL0OxShEBc20Pp
6dEBGd8caA0tauEo0QHNz73b/af+1+WoUNRsvFdlhYi4bxNEDAKKJ9DulDfsFOChqVnkh9JupfH4
uHpvrKbwBpqCUwbWN+LHKBy26nfLSfCSXhd4Kam9RF8R4Vmn42Kny+tmyGvrZNZ9l4SmjsJt1EZ2
TmOqWMVxRjN/ebC9Nn2/QNQdfSWBxX1Mmz7S/Qpvh2PkJWilGeTnc6BkxoyPEMmffqBNC8feKfsY
VjQR4xA6U5zmCEVoKurz7P/cxxxsXo+TmxrLQ5vPy3fVLEd6S3b9YEpby0XFCothzOF3hY8aJ/l1
9GruBQuWyf2d87N/ejGxHoEZXwkCfFyxRJCXX2zV9GqpiC6n3sFyZkpG37QchvVtuoq8hFRS576u
tkbFN5Qn/bnvhdFTMeuVr2uBLNWDuo71D2NYU/BtlEr9oSzRaVqSzHH8qBmH9wPQ4TeqNjZHr1u7
/mhqka2dULxinsrRyCfY3NK+YaqWunx7//Wucm+OITaLtIIxAACyAJevlySD0edDm4Y9ftiQk0Zz
WA+moTRvo8VTHLwiU08EuZJwTxSw5trDOAuvCMQMeexYu6ZGpTqq/xEy/ueFpHr33//Fn7/XYgF4
m/SbP/73q/R7W3f1n/1/yX/2f/7a5T/67zfjj7Yf2h9/efVNdH8Jh+qPb31aV9t/c/ErGOmfT3L4
1n+7+MOxAmi4vBt+tMv7H+Sk/c/h4h+1/Jv/vz/8y4+fv+X3Rfz422/f6wEhJn5bzGP99s8fPfzx
t9+kwPZ//vrr//mz199K/lkw/J2K3T9+0b/+9o9vXf+33xTH/Kt0F5ZnGbBzkCGs2fTj549c86+g
KKSvuYvQBKgAjoEKIdvkb7/pxl/JC4n/KaXx/6mk/fYXCLLyR5r3V248epqEb1IhwfjtX4/19h9f
wj+Whln455//QqXlLdY0ffe337YXKXc1NEPUQoBbMIy1+V7qpu9zXOnGU4fFbdgaWnxIE33dua63
kYEcRfokSXFHdHi2kD6h1I6Y7GI8KQKqw0x5AlJSkh1SxdjTkdwbavOFAKacaAqV44kn+m71CLRE
bmQGSFyoO0mKPKN/PWp4KRQ6pMYK9T4ypc1IrjsVZqHrw6muFdgzML+fy3Hq8GPrE3EaPU9g36x2
dIW07svktcZOzffG0lEoQfAXuUypFrJZOrqekRSbG4j2dJtCFDa3TmTUL186pEAlUovEhT28uak6
kXRaJNU3NKEoT2vWpI9xqSsQRF4OamZCqbewDyluSj39y8NNm0oXGWZ8L7t5dDlRJVAy8faKwjem
jRI5mxGmviftxS9HqYxBxK4T9SddjTyKlr3zgWRpD1hzaxQpw8y2l8yCrWfV4ExpWgizPwm3N5+W
eo6QPu/2aHjbnIQtyLpAEeV8AOuytWfCKNqV9Iv+FOtV+9BoZu8LKgcPdOedRyz9nADmtXfAsXRP
T+7W+7m4TmHUQcX7WvAgU4gJqr4/DQNXDewTcZwISY6/HKI3Tqfrj5nyMtkEZQAelgrv5Vo5q4oq
VamLUxVpdYDQGJY/c2oHsLHbFyYvRGEctaj9sGZ80VvdiAissdqJWZwarXQeV31wHsrabl83jlU9
vPytHJJv7gMTMs22y99XY2KuZUq7imwTs+m2DGpcWENl1V9stMhb/TrUJmk1Gtz3+rJgqL4zzrWZ
W09zXO690PVmuBxlcxKNozII/JrqU8kHThJjaoAr4nynfHlrMyDnR7BOSZa6+OYkSstsKZs45l3W
eDlbiT6hQGilQPfL9HB/hW6+0P8dansSjVHSRxiL1qdocdwHiLWk1Kn+4/4gO++zvRTtAYwM3If6
JDLACUC4cCOfFI2+0dj794faJlRyc4O0heJN8EhiJc+RXzJzZG2iJVLd+pR1VnuKe9gMqYpIe+qW
3zkNi52Vujl9+E5zLoAnvnIxTmJlzYD01qfCSZVQkUCdXHHyFy+S7LbRkSGAQqRrK5XVjIpTwY6q
TsTxn4Z5zI/CM6fw/sxdLRJlDII3Sg1UHCizbm6Lus90vCTV4tS7GNLZkD3/MBDyh6rS4qR0f6yr
afs51s/uiGT8b9G13FZRTaRYnMRoz9+iOBp9Wr1pvTPMVTmJ2xzJEgDKUr3/Guxd03sqk6ovTqqb
J68V20uhPnTojuf4o61tNbzR7GR+hZ9u8yw9Wd7k5Dafh6Fas0BT3BoUV7K+cgYlIeCYsydugO5D
BT59Byx7tWvlczLpEtOMSNGWARhB87bSPi1OQzx4X9s+sl5rdt2clNh0DioicDuV7xvzT/ZIm09y
kyUq9vIrMRHgqrrYKU66pnxaVMRCC1K5l+5aMM2A+pEogiCBpsMmasxXIKO52hSnPCra0Cmb8Yii
4LAzddfUPAmdBiqK3oGkV2w5tQVUa1UZlPyEr1nyTRSJsRxsxahI902X1LbLxBgI+ENBtZbz/xhG
4p0aBHx+5yTX/UTvxAdXi/XnaWmc59JgIvxGGaecFLdbjxQ26nAStVajWjuKdy/9Dugt02iVDVBp
biu/yV9OKx3AN5J3JoXKArfecqCj3CKTu/NlX8VOaNzINg6IN+ABZGaXoyixpw4uVZMTpazoyyJg
y9fTEofLaKdP7di2z9G0/HDgfX+4/3rXqFE5MjYVfOk0BEDDXY5sCMp7rt1nJydJshlBvcz4YK2L
9a0W7ZIGuNg7yMTbxvxuydS8PjRiadDqRY1nfRYu+iR+1Hfe15xG3dc4sZc5yC2kV/c07K8/P3IL
4juQrdRUrlRVgRJp00yt5wQWxwBYnH21kgoP2r5cgmU19ko3t9aDYqsqZUDINrYIlsKDBt6qa3YC
DmsE6AkjoC1Tj8Du0+hk58L8OuS5fRKLXX28vyLXHz7daE+GYsTqQAg21eQEs8ylw+z9NEd2feyT
3g4wj8tP90e5Kt6oOBsA0IHTAy5GCnRerjuybvaUtkV2arK2rfxCRT7RHssZ/ZzZfHTS1nhcFi35
uCZJFNS4QzxMzRiZh7Hq5weEW7yXXtPyeWROZ8mzgq7U5fOk6LxptbDTU1eqOZsfYcA2Hfa20Y3J
pdeMDim1Cq7rLXSiXZd5HVAWOA2JMh+BNIijloGcuD+5e6NsllBLo4WiKqNMi1Mec+5zX6/yXe3j
63DgJxiAWgn9GA7wzdEU1WbjDouZnJaxfONWqvEhSeMWO5GEiq2PsPbQBaJZTNiwip3+XtQq/Zpa
r5PQBRf1kCKRVfGfnv6Hzkf1p5iddM/x8dZMgB+mrsQBSvd2c7r0dapoWBwmpwy27rlc3fWtWRjZ
8f5835oIG91AKesmU/bNKHmzanGGmP4pzcvp0fIaJMW9ITkSuY87Sys/i4s6C9uUMrlGSxEAJzvp
cpsmU9GBR+6TE9WVP+fMedOlJrY+vfNRiCjMXP3v91/tGmRFdYCSinT2RswPeZvNgK42ru1cJSel
b/JTiVtT7KdR3B8aUvg3mrZOJ6W1+6c5Q9FjteKK5qORvGUprc/3H+V6liV5DRQQoGl6f1uSKtp1
KoJPaUJEWKy/2/ScDolUITDAM+8cBten/eVQm8OpXo0+yUaG0gmrQ5TZ87OFuNVpTr342R6QLbn/
anvjyevgl0teM7tRbSLGU5cqD+1aGH+keT6jt2WjiQImZ+e6l8Hb5S5iVWVsh4k1anpbJe2MWKf3
1Do5GUmknZtcNQs/dah046A2aq8Uej7B5CCOHEW9+6XIIu3P+y98a1sxxeBxuWuQDdzaDCRGrjSd
xj6OG71514JS++RQmQ6GKDKeJlb52DhlcSoWM3/04iY6Dm7i5b4YX1p+4DgG3o1Q68/61JZel8y1
48VFm5zmSaOOx2cXDOPQ+rFNB/3+O9/av9S/gHLIQikFt8tFjuax1eI6Tk4wjvNgRbzNz5fFDQpd
7CmT3NpPYKChheCvqlNAvByqrzO04AonPjVqkjwayTwd6XBGx2xJFX9Jihc7ozOJ3GcaiA6OJpDe
l+PlY6t4TWrEp3xN6qeqHbU/VafawxFfn32MQsxAlVnn1bZ4z2bORN9hY3RS62j8LMDhS0CfFurO
mAQzedkBp5i9ku/1DSIZKCS9TCMApy1IJKbWSKhZxSc6SOLDWg/Tu0Qzpp0D4EY4hKwJ4G5AdlKQ
4ef38ssJoCjuPBdKFp/Wwizf5Wu+fI85Fh6XzIhe61PjPGJ1mBzNShfUx7IqGCtnfgsGt/Sdulr9
+1v1mjrPgtIHBuQpy9BU5i4XNGlWDpCsZKoNr36TE8F9qpJV4QbtGqTfc+O96lZW61uL0fyoM804
quVinnGPyl4JPY4fjCpP9u6+W0thA9jjhoWcQ7318qFKVZuUVGniE51h4wd4vDEo7RGY4M7Ly2Rn
ezpyJKG+RzBIcWAzzjIZS2f3SXwa2A9/r3WBd28LfMQrV+tJDHRyF69NHrwYvoQohXi3zsu8Fyle
IaQkKJFkX8oxwA+n3nL5tuwFb4ic/yXtvHrkNsI1/YcOAeZwS3Y3J0ijkSzLlm8IBYs5hyL56/ep
2QVWzSaGGJ8LG7AFu7qKFb7wBgXloiVb/65EZwYgiMbTkBQ9oo+DSwnYy08D/MMnXJQqv0y9+u/X
l2JnxSk5vMBUqaeDKL7+DZPDlUXjV7mUGPR8hKlrnV0v7w42/85tRQNPgqS4OqRH1/Uo8tgldiUU
nAyHL8ow9+/TpLxUrTVzf3kHCefeYBwvAG5kIC4w9evBDGD+az4NymXOcsA5JHtn4gkLKdbKfeTW
P9Kw31tCCd9A0ssEC29sYnEgMBDmipHJGR5obC0XgZI6+YF89e4odE7h3Uqu19YadKygLdtjp1yc
sS7QosE6PIvmo3LNzgUMDpP0F7gG52OrLEGTI1m7llGmzsqe48UtafvLs48BKBJ5rXikK54eTE1+
/c1pvBp0cw5ihH5H+KDKJYNP9X5oxPDYDosXTn1tfnfAFt31rjuFURMdCdLsLKq0RibShi0Bo3VT
AssrhXpOGisXL07MUJ249depWcPXz9hOWMBmlFwz1G847vLPf7v5U4katVDJvGilXQRzh9m6VXu6
j8HnkeL+zoR4x6jgwsCCB7zNhqao0wqRdN4Fgoz7pyva9bFDHvEgpHrB62y+GGElwF+KbaSG25aO
PtRqtyKZc7E7wOwgX5LyrEUZIgzprP4wNFHhTa6mP+3MLdZghpbyAwKOhsuvmoeOnU8n7A/j5340
lNhHLRQoGdgjJeintXmfVJZ7wsdDHCiZvHgTb3+1TaKIAuVLJreJYVSSmsiJUgxj86J5MgvRR+Gq
GZ2b+m4J8OUuU8YERSJHXT6lxWpOvqcm6Y9cqfNPWJpHz8ni6Kk/YOyGOwufvPFt5HSqYBHxGD+/
edPI0FlWoyj308u43jRt7o22oo04jk2VdvYaL0WoUSnOTgda63811LbtqAqQTt0gLdT6dP7AM9Hf
6/os3rfzGh18g52j8Pustk2MZRJR5NTYgiX4yHyGJa/eOfRO3rXJKP7LrHhfgVaDV0AO83oBxzqP
M4/u8GVUu248GU2WjEGOT9enyC3t8+tLuHPuJOmcL8X1LNXrrgfDXtKa8JxFyNoa1kBJ3PXsCQjg
/2UUaLFId0D53SreFgy/ZB17gsr96HtVr/hNUh3pkezFJUzm/w+z2Xq5a63qXLS4ME1t+wVXOtre
kWK+0xr1VzbE2jcjskZqAqkVqCPeX75tg0D7D1MlBoThKe/lbVwinEKLTBUrPKUrFV+F+O4jYGwF
/2EUpG9B1SIEjY/i9WdbVy/X0rxh52s44PFPCataxgfRz+7mIDaQLrkvjPPrUdwlw/ehrPBmU71f
ydzGCO5i5fz6VHZPFom27ICQqG3h9iNFHPJNtnvajuZTkijFF4RXrLBvoqOS29FQm/e67pBCBxuJ
TWE+lI9IT3vhYIo1yOamPL19VuAU5OP5wovdDKXbU/J/HSYnNUa8YMj6h3mp0pMnBuc/HGG6E8QB
ICNI0zYNkp6mG7VNjnANr4EIru7ORB36wRHeCbBg+mK8CDGCftUWyR1VPcz2KeMzicl6aJc0fShA
q91BrTX8VHe7x6lKmr9eX8XdQWl9AmuCpoDyz/UGnGAWV1OO6n02ieYsO2A40prisR6G9QNl44FW
g5EeXPU7YTj4YhycOFaIQ21j/qbznMld2PVNlttPpRDGRXeV5mwVo/PeSYwjN9KdUybtaQnlqO5L
uOhmkrm1NurAWUbhqDqN6VCfrFocuVPsLCV1cKzKQA8CLtjK6uIHpC7qxCjggaeziFX3VJFTnLQG
aHyXD+2frTcePdB7tQP6NVSeZZ0CVPxmb2YwabqJlb4QMODm3Sp6/1GP06q+2GPlfh0L7kizMarn
uMcdqEllR01A1n6s8li/Bx57BCPfuQIAk0FaApVJ7Ly9OKVY/YJIOfK7dZRCMB67QFWj9oKw5n/5
rgiawX8A9QdJa/O0moA0uxxV9kuTd+nHCd1V34wn9yCk3ds9FpKFkoYFGn8LpLaVWqg9RWmQxuzR
Uc3KUzr2b3ZuZAY8MwBQUacBQrn5jvG49lmUMUqDoP0lc8ZvKxKX4eunfW8qUGlNUhq6+nS8rg8C
XlBqU5SI1ad9tqKjhwZhh0T9259O3jOAYyBRZA4tD8pvSY3rrXpaFEjUG16HV6COrLdwk/Hgs+zt
M9AocF6kZwN96+tRUHcsOjvpUenuF/dOKLH2EClJ+REeXXd6fdn2hiIHBBwku3cc8euhVvQd0PdA
67lzKvtkx3Z6VshCLlWimgdfaG8oeBDSyAvABxvheqg80SZnnVHMBrHQnNZiKO8azSlPsKwOgzn5
Qm6SHtpIRHN0PeH0bAvFmpaBswbmcdE66z7NFfgAtXKmSP23owxY08bOn5WHRnBbqdwZvf6PGNrv
b19ZUhlkKME3yI7z9XQjkUZ5Ti+Q22ussIxyqerlZnXuWk8cfEQZmt7MluiY0oWkHW6N6K3ZHfJS
xQGub3TlMa4t/dTEehLUkaa9t1Id0qGo2jOY9Omj2/ZHYgF7R4/3FcVw0m+pY3M909gbciglCAgX
+Fz6DhrlwcRdeRBD3LZWJP+fu1c+q9L2exOg13ikLunUIuCNlDzMizSqfOgCzk8FuYdHa9XQzkeN
4dzVWf3nKMzpklZj/2xmq/5230IgK5QCZAQt3XHlivx2Daytps/IM9mXwVXLR9NOiwd0yP56fQPd
0FxAZaD1gTQQtn6UG7aNQdHMyBSDa7+Ydj0u57UdtRbKUgn8Up3G+QKja/kZGTnRVIvg1Uw1AW2y
xcMYxHeMpOggnKXafBpEXc7hNKjeFE5WX/2Cd5/j+jI7vKpd1EyP6li0sKGgHE1/zB1qIk5P2+48
aaLGqMXSpgovaTU/uObkZfn7toU4SktAPvGSlAUU6HoV48UTjdtOU4iSU/2+J1sIqspNTXbrqt41
E2GFmunKv68v6/YaehmVIhFuuOBdaNVdj9pYcV7qGmQIu2v7c5YX8ckeJtWvur4/vz6U/F9tJsgt
JLVCpFUqj8b1UDAuIsvlrQMLUmLHYerJ87qaToCShvKcNFK4EGmfb8Pq5ge0he3SUhUlZnIIQblu
eRXln/+2Qb1ESSy9WifwAebyi7rsz1XF46fs4vYut934bl77+dvrs90u7MuYVJ4lNYuBt5z5xFmq
Tp/4nGbR6ac1nhHOSGo3AF63HDzD2yibChxKcpIpC48dRZbNVWC5mRIbld2GEc8oKpvSvqhWOf8g
Hn3FrryD5dxesHI8SvlsVamcS0H/ejl1VOTKaRrbcK6MHuFVfb2f4qyd/THN57OWiMynhW7fz7zb
j7TYMXF6fW23V+zLD6DIgtIjPUKKSdc/oMUP143sog2XoXeg5PHA+aU6l+nBJXu7b3g9aEzA0JOw
ua2CtTsimMHN24Sem8ZV0FT69GO2J0k5qKv03tVG41SCIw1fn97t1mFY6u6SDcWzvWXZYINL9khL
Jsyn4h8sVrKga9rPq4Za5esD7awj5SIIV5TIpHjT5kMajSuUVlvqcCakvi9bu/aXWFnuXh9lZzrY
Wb+YBJCSQQG4/lprLFS7mbo6RPtA/CWMSLkn9q5OaqXkRznJ7YyglSEnyHygUYBu24yl5Rj2LlkV
JgqOC6bTaz5gyOJg3W4PHJg9qWpOdE2Ffdu0U+tFTSkilGEbj3BEtQENUNsIhanFQa9ERxKJe5Mi
86HiR95HLL/Z7nPWNXlFphcq9eQFgIbiS5EfOiLvTIrEVaobGZwsbumbpcvWMrHqcLRzxCBWI8hy
864fyswXaCsdLOHOnPjIiPthJCkj4E34C8cR2rel12E3q+tHY6iXi/DUt8JqZYJlSLQrkSAbYmuM
aUaoJGmtVocYV5rvRKHNX4xaPdLAvt3gjEJFQKocE5yom5e7WCoESwYTqsGKbzsMKMr0iP6Gc2kc
sqj5CL+/oXJCNBkBoJEJwRuWy/rbS5apVpvnilqHE9oIvgr+jz79eKTRs/dx2N0gInSALPY2FFEo
ZFvFXEDTEEIL9GYdIBwoR423vQ2H2wJgW8JkD5DS9Vy8ueYWaLwqFHnr/p0svXYeF88+596UB53T
RgcB1t6sXnhpvBrU57dY1GLUyrzV1yoc8Sq6uI6SBCWWO29+m/Cjo3pArCodIl/C2N++0Dw2eEeI
ogprsEXnqi/A7du1czDKzpajIQRhAuwAj7G32XJ48MWdhpdTmIgJPVqzKs8rywbgdHizOA57jsRR
auOAfqSasLlTm2JISyXjlaBCO/hu5gJSNv6iV/u9S4pfZTE9JmP1R714j03aHbSFd76ZfDpA7DK4
JGRe7xHRRYWguFCH3hgvQaZNDYjT6miKe6tJJQw2MskxUiebC1bnWuwjs2aUugcQPHDBoo3+MXW7
o2vvNnSi+I8bC/nSiyD6ZiQMp20FMkQdAkNPLlE7Wj6O72MYFX32ZKyxHtTgO+6Afcaf2sI8MgTb
W056+nQ7IGlC0ZZ//tvmhNLrNO2Y1hjce0vQKbp1oRn6VuVMuWEooEk1S3pUN3BcAo1StSZYSslg
9c/ZqgDyTrFEIpPJjdKvcvWtDtgvI1Jihi4J7Ys06npeuVZWCgJ9VVj0S/tIfkj2F9fm+05D09hH
tU73ARi0RzZLN10yOS5atcTcbBuSp832tOa4r5Qo4QqbcXaOxlT5M0b48sHtdPMHKtOpP46J8Tyk
VfegEyl+GUH5vDlIpaDzAgchWKT/KK/Z375papZCG1WvDLXBUx6yOSvemyo1794a4I9m+vQeRMBb
MQZMHIyefB0QVuL63twJEN6HTqDsFHYgx+6wgPBweYuHg8hxZ7taxPiSnARXn/doMzVua9cq9TJU
sTD6uCYNshVUFs6vx6fbvFTOhY+IEISUXwUYcD0Khk/VWBWiDKN2SD/Ua6N/gK+K1FA/JCf8mYSf
tYni1+0Yn14feefekQJHEnptkBdvsaJDOeqZ0bVlWDYoWqokSn5uIKq86uqRvNgN1u9lliROnH74
JgRD17Pk3wIeEk0ZKrb9Q2uqd5YyvB9S75QV3bM+THe2KD0iCve+XdpTjlxOa8R3XVP/9fqcd74p
ZWliZgqRFAS35W+9auNq4NEKx7HjBiyr0h/yfD3YOTsrCweYbF9mUsCfN/dsbqH4ihZkESrC7u4Q
dO/vKjH9pSB8fPANd6IYFpSsQ+KcKYJv1nVYCqXKK0DMc6Wlfu+M7gkUi7+k6PhWb26J8xUlkY7N
SoBBHLMJ0o1o1sahcdCi6xoEltuq+2pOYj0wEZXX1ibKlEkUxBUeXalcfr1XSicWqaHleWh5+fxP
Muv9GQ/Tzq/nzHso2kl7yKZYO+KC3pj/yckxM7SH0EMgMNzcZMnqZVUCbyMEkoqtujLmRVjC2Llz
CnsIsywW56hc9I+rVmooOK60nHFVvYjepFdruUUQN6uBr1XrHEQhN703fhmvGT1fmXnLVsf1giwK
Mp0gXfOwNurJz5TI8fOkQtXb9N65ZvYURWl60dX4g5OU77JKPJWtq/uZNf988+EB80GdkACTwHmL
ucq6ysQpAH6aYg/aw9h7LerU43RwIe4cUZln2rT22AM8p9ezpdQ4j1alZKHZih5EtN09RIP14/Wp
7JxQCI3yU0tNM9Bq14P0VeE25mJnYQTa7jQnyRp4PRyp0RsPRto5obR02Mh0KTk8W9C1MQO/XbMl
C+15zYM45YrrnZivR/C//rXGuKu/PrWb2jzbBboU9ovSZgeW2s3cRI7AGaw3d0WU2jJm1OrKWEn/
QIvdChtvLk7KnHanvnA9f16W5LFb6ixY7bQ82Ll7nxLVHMkntmRPa3OSZbA0a1GZhZo6dee1LpVA
AVz5RiEJOV+pOg36lcY7WJ3rb+k6SVwktZrBvK3jy1hie+aBqDktZqUeXE23E3op4FI5kM65nMnr
odQlMYUTlWUIB0u5N6P5ey9M9f71D/iiQ3B9ATKKA8ueh5nm9nZCVRsZ3lglZdhUKHwEYmnS9qNJ
LLec4ZlFfVCJeojOeTK7sS+mpm99nlT9g0TUg5GNxPqd8m8xBT3IcZ2aEA2xU2LO3Ue1z/uZy6Nu
vlu1E//M0b6FhauU0fC42v24nDzCVTsogdv/RFcx/SzKbkags1zOk6p3H/JMdBg041mNPUbRVWUo
nGWN4UchaHyncAN+UYde1GFvLV3AwLjgRZrxT2sAOEGRwCjPjd2q31JEN/9VFlNdTs4gZiNwO0/9
nrTKop2HYozuTMVa27Pe1OXqT7kDelNHF9A38YBNDy6cnTia9Sb14iqQUNxtoXVR2ywbdAOGeNas
f02dZ39tMwu3XQ3HnqZMtPdaaboXIIr6g1NhEaK5+VsbskSy/AbqhkD3qK1scwhS0EJH6JYnx17j
y6xPUm8fbeDBdI7Slb1NLDcWDS0GRFP8ehOPAvOn3kP1QG9tJBYXTIxINN6e7HkU6umbI24ACWxr
k+A1hlW1XleESR4Zd1YppqcCat3B2d+bC/EktFqpyEST/nouZpyzpKuAxNXUnzGiicMoKpWDjsPt
Y4FwzG+DbBYs0Zc0yRcGydOMNmfm5mGT2klA7/yI5LQ7FImk1PMkRd8+flW8jrXTTUU4xWoPQQyf
wwjAqj/Oy3Awq9uHiVmB1nmp6dKk2FybK2idRbULPhDubw99M+jwaetSDQrs4BK/qOYj0sttYMeI
vOkUdGRKtQ0fs6hLvS5jRKvtjfcOVf/AWoRz6nBYDqQ4y2XKjLfXqhiU+qvkPQF32YZ1eZ5Ry/SS
IrSnVDxMtZHSj00bHuHlqGGzsxkhmLDhyefoEG8L8+4sprWqvDxc0lK8L0rd/pa3jvL2KixdaNkE
k0Y1kMY2j5DTl+ADO4NhLF086X3dfx2quDx4hXY+FieKKILcAurkFo7UY6quqlBJwqwu4iBpWu2+
TVVtDqBVa+/FlNqnqXPcA8je7qh4DUuYCMD+bewPK3K0l3bJwxh22qU18UnThjl7sqNcvdSxmX2x
V88KX39w974bc6QBJL2doRheXyLIhuqyMJWHQ6NNd6k3RH7rpG8VKOOG12hDUTQFFsKjvrlFWEpT
6+shD8Xaxu/mJipKv7am+uBGlMd2EzxcDSMn+1tBZhkS25wR3wutwc3ubeJcx5+H8ge6MvkFuzA7
LDLshoOlTNwHY4iOjE13viB627SBAeaR/26xXz3uP1HSRlm4VubwNCHyFcxmjOnchMvj1JvdvVKW
8ZfXv+BOikQXkdopFSHUxAjor2ed9kuZNW2LloU1pe2Zh8Z7SpvOuSRRb/wSrtv9mDrVwTkexqCu
ZvNdoih6aMNyfK+WeXSwo3aucZqAgGPw9SI63SL/S+5OfVaaLExc5NrhXBbnCv3WU5sYycE53dm8
aBJKZRM2LxDdzW1QutGiFzNJGVHF4GfIH5+rbDyKkfYm5Mj6lElAKgGE1+trpmqnYq9OvpQnMLrX
tblUauYikS/eKgrEOaG1xEkh/iV52aZmTq1GWmsxVNJ6/8S2Wz2oaXJE+NrbpQAjIBTzBoLV2hzG
cU4gvbh6FhpulAIbb+dzUy3xOzNZlCCJbfseyOdRZrb3qaSVCUER86IZdL2IWVTWIxa8GeICkfA1
Vxef5qlu/3z9LOy867QDeWRfiqTeNulC2iwydQzgQ8dKxYcc85LnKovQNxkrTHCHyLAObpy9aeEC
jQQG8R51zM0OzJa2Gaa4o3Ci1W5oKWZ/URb1SJlwL0onk0TcjKUDjbutPhSKWk5mPmWhV0ziQU3E
fC9KDZuKZsyf4xjKNoFMcQ+iPP3W96t1iZNy/X/Cu1e6u7+rt+6cA5YWjTUUsiiDWJt902cYaLpr
zD3jruYXT0F7vFURruii6YhOsbOsHDaLhg2TlnZj17tlFKOY3XJJw6pWq29earI7e686vb5b9kYh
GqN5hvU1akCbty/TBRjuJUcsRtH+aUuAmQbGD2+/DkHrMAebvY9MnfwRv71JVJapc1RJGs55rASU
9aag0uzFL3WkoF+fz94HAg0OEl2i8G/4NOUqKkS9nSTUEuVrG8/RKRX6s4LbXfAfBmLbM4SUxr+p
aHtGMy0OwjS1Y8dBvfQYhs9p4mvRm3kh3IhQd15Kb/TDb/RY8O3REVbQ0cAxW+p/eL9eTCV2z69P
aCdwQHyKciteU56Er24+UmdNpQ7kL6QPiGwE7IkovTgYjvRnvul8FovtLEEEAGb1RQHJg2RcsQ44
RDeXF7kPlQ/Z2ZGc2G1uKiGkQ9xzvhDRrD+kU9YHE+Bdn0jROeEvHB1U6m+2vxwPsL0srUoO1uZK
xkm1Q/KqysLJcRDnV8Xou+YQH+z/nVHoBzAUOCdZZd7sf9NGVZeEOw01T/xolXE6qVoX+a9/vxeG
31XkR5hKzY+8gDoj6CPZafrtlKlzRwk5bdNQoZbQ0APowYQoyN0VSW98clMvf7IFro+62Smhk2lj
6pedXr53dGQG4x4H58DTJpxK+rj3ixbV184Q83kGTIgzjaKcujSxgqQdVyVwjHZ5VjDYOwjkbo6v
nAOeALRoyNfoS13PoURZstMHVspEEL0/tW1lEiW7dpH6MwHt6WDJbppv2DoTMrHpyadkvHY9nJma
eRYrAmUWXUfjIV7a7OxGlEgfVGon0UPvSNBt0c1QC6K5/dmtS/zk1aJGuUZ6cLqR5j5A2q5+Jrah
hPWiz6Xfx1b9Pq2c6SnJzfg8jlH6vl6FA6p1rPwJ8cCgMlbzfhgyN6wmtbsrhWnct5HyDVT1EZ/+
du8xRaQdoFNCveKWv55iqqmVBjICMae6sJ6WvM/83GzSg3P0wjq63nworRF3gAgHWwtn8noYG5cK
rcjGJIz01PPHVb+ojf4paQeA796XftQfTSd6Romv8M3SvJAV33smnqdR1QVJtTzP1fQ5muhsCFWo
fie6S1uMhr8g11Mb80Hp43ZNZEVKclMIMAEebk4K7G9PMWk2XsxqWia/qs0SS79xVA721+1txjgy
AQBAArtzG7LEOZIZCBi4eGquxh+YwVXfa8r+Jb36ovy0UsU9GHBvYpLWQXMTNBh/XX+FvHfmbuRp
uETepNx7GXmXMSfFWwM+cHMS7SC5dbJ7vNlSlpfCSqTZAcWhE/c4oaQnqbT3X+YCVoQAXVYDtpxw
26iHtSmZSzYsyftYbYXflHl6kD7dXjgEWeCJZdpIxL0lJiauXk+5gBkytE17stvEn9z63wqAysF0
dvaCjOYA6CFyRrlyc0AGIx7qpHftSxXHy6NoC1JwwyH3mCzxZ7vYR+d+fzzeGok/BAG+edlS0xrK
lijrUsLu+UeMCG3isbX4A8KbZ1Fr1sHNvbP1JBEPQCrvNhz0zZla82rQ0PWyL64+6I9RYmVnakbz
5fUbe/dzEQqBE4W8hnT49QaHvO8hXyZnZYAeSsCk3PXGMqMRZB8R6vcWkLeIi1Mi3YArXQ9lLC7S
g8YKxYXq78O6tsaHaabfsb6zuqw52Ia3qyflA5EBorPOJboVtxpSq66NKDUunb7YftJ1fCihGAch
3u3qyTYcLVWKoTx2+uYb1fiEzQyjX9zW+77auRbgB+xdOignB3W8vfkAgDCJjkkKQclfL96A5yU3
ApZLnacUAOUtDLvjInrzRcR8AL/Sk+Yz8bxdj7IYsSri2NBpQ2eZn+aj9qfSa+Pnt+45YEC0Z0Ct
UQyFB3o9iocEZVJHAvuoBflDtGjSS9ZY6h+9bkUHQ+0sG2+nJNmCP8CpcrPnVhMx5NqddeLu9r6f
TOtxLJ0jIcDdQfg4gPylV/t2r81tpCJRzCB2US1U+x33IRXKUZfptiQnow52NKGHhFVsq6rVVKDx
WpYazndV97lLhgKhFUwWk4945kzZsxaJvvdztcE51YmqRvUbuNXxfb32K0JTK7Kf59W28KN6/XPe
Tp8o6AUeCKBT8g+uP6cal4NI4VZczNjO/y0AXdL/V9uDTvHt7UHZXKWSLemvtP03kaVXLmVfWJXK
ItNfc90Fmfm4eDclbRNYZdEdnOzd4aBz0plG2wpY4GZSGXau4FbUCwdmva8aU7+kNtpM8VQm/oxD
08E9fLOIkoNDACBb71JsRN40v+UaU5SanVmZ1sWcbM8H0l+d1RVn09c/1c2sGAWYKK8yqRlsw80t
grEeAnQjLnr9kv40p8EJun4xkQ8YfiiKVR7knntzokhBKmAbsuyyOXxzk2Z926nWZW7MIkCFvjnH
nlEc3PR7cwJ3RtAJdJoChfwVv61cC1MxbRTTvHiJHYezRxfAnFZx3zcOsFEzOZLhvBGffyHe4mfI
WXwRldjsxHSkbTOil3rJ2ohOYrNOQ4R/SF90OFGawAFMs2kSStM6+u79WuiW33ax+IIZh5WdkJ6r
m8CYdH0M3EQM2rmoNcXg4WjrAQvAAVB2IZrlqMklr+6rfILWAYkLWHaqwTTnNxt6zIikMq01L11c
zH9VgC7OS6XYJ6OByoZukvtuBjZwkELf3lkvo6IyTAVEkkk3D8o4u6vqxOQn8ZoUT/UyeY8eYh+P
buFOd0mLfYSf27U4WXGjVKyB7V4oBNZPZp1F35FHGO9ePwA7W5LCBng0iNNSzHlzzGJ0HrBthqjv
VYn5tKAi5KvF0r/1GWXWCIYickJdVdqkXG9JymWDmikD6hiDubwzRWNTxXL0tx8vIBa8B5pU4qaK
uxnF0FPEP3LzsmDCEVgTCtijyQ57fcX29g0qCoAUSe0hR21WTK/U3DGEa1wwdqijoHSL+YQlO9Cu
DtvXO1Ii856K3ptbv7L0Db+czoUDTWpLMJ9zZ9EKg/hNoZHoA0aAsDt43cES7kwOH3jKYpIoIC/e
6yUUlTmq7ajqF1Mqe3sa45wRW9OwsOU991MuRR9kwvDl9TWV1+zmLKJ+wA4BlUREvRX+s5fCRG9z
IWDQ5tgfl7n4nInZOWvN4lLSikZ87iL1Y+Quv14fWH6s24FlswT2h1TlvJ5vqznolnP3EBWP/XmY
yvEpR5v+fhlt7eCkvRQotmOhDSAzGO4c1Cuux8q7MW3GcdEuVarCs+6SpghQYOuZ9dwo+Smi5PYj
wSTzBGLbPdOkHs925mRmgBfqcEZSrnvgyXCCbKDo02em9tgZbfdQxAneL86A3K9C18wb6/Sx5ZT4
yaKXuEtrTX9Qmd65NGi8gtLl4qCDv6WdeSh0qXwf7eJZnX2nzHkWRDRODg7a7ijIiOiMIMkkm/Xq
S1OlijJoF8XuPnR95DwPUaYd7Dz5P9l8FJ5Ief0zAm/BJgCoewqaszpql1RZuXXT6bvXlDqSY9P9
0pOrv77ddqdETOjQFaQasAWHV6mRjFHfaJcBIxRfHQznPl8xqHp9lBebuO2kKLHzInMXUs/fTKrC
G6gr5ka9qJVVWQEM6e4rxmKUBamGuN+VvEy+1ImepcFsoOVGPXEW/aWYKFT6cTaqUCNdrf/VGnPU
+B2yn/8aTr9+E1E35f7s5ql5hhLRpYHSmVYRdOCs0xAxPx6vAvfKBsFtz/5mlY3n4WS5oGvG3yDf
1oaGL25jRHh1pplZ/VOKyP3p0dn7VyMH/jyZrvhzHhS8Ua3FML9i3ZDPPixv6y8z7qEQQIMZNF+F
tQe6VXeBsBVmrM5BidTtJzefVDfA0oT2CPzO+o8iFfnXuGvnODDMUp+CSa3XLtAad64kaaYYfH74
Yp3/x60dJ3H7SrtMUZHZvh0DEvbV2q2+H3yam+0GlpQLlqITjy3s6us7wHOLZgX8pF5IzZyzPheN
j7Fog0HUfKTidMuIIJOkVgpqX6oNY79xPZZqjV3er+16SUiG2oC8b70nba94e8sy7e7nLpsU1AKT
bDwVY2x/wXyk+a7XonzEkj4ag6UQVEnNvKp/vHkVpMgTDRikjtiom/05z22T1VCXwGu2euBBijzR
QNR8vWmPCvC3FzxvtTQCkda88pa/XgTuvtjrrGS9dJEmzqjlmhdFdQWYwelowW/fToaSCTwvmQQk
b8LgUR2Uwa2tBenNiLxTa6Pmo7aaC5hSM1aep9zChideDHSsXl/O21uFyoRK35qGJLW4bdxjDVaR
ROa8XBbhrQ95Hf3yLKEeRAbsmtu9y6MlY1ZJzQBAcb2UzYrL6qx5/SWqRe7dtd6wKOfS1Nb8bETL
/I9pteCH1To2at8ePPvLlLqZyjoIG/Rt20fRKannQjtNVpnpPsK3iumng9GmvqYJLTnPXmPpZx7/
2Twn1tx+nr21TgIRpXMGRhldhjusA6lZtaU3t5e46OGjW+gQn6siWoy7VSRNHsw95VafCx9FFDwD
sjhIIwpfT01ZYoSyrIWTBaWlx3+3y+QqQeNOiXvyqsZ9BwwtNu/suAVN6nS15ze50D+r49jG/iRK
hSgkyuLpPNldmZ+juEw/2qCISzousTsEL8Lup2hUYznpTuDlSxoh+5xaVJwMbbEbX4/08u90GaI/
wOoXHyc3tn+20aj8ASoN8+VWabQ/nFbT/hqN0VX8uXOLETunmhy77WvLBhisi/dmoekghq3Z+1CN
XR35Xu5kVrAstTNf+qQtEDN2lLV+V6IURF91rSGzTKkyxnTdXBKytnG99In8q1Qv66QNz9Suezgf
a6L+2U5ukQZ5Y0w5shdrWfprapWRnxpIbYSt3SQlLC49yk70A7VPpuhS4ywKvW/uyqQbvxhWYnyj
GTog0CFR32lnT0+2oiQF/uecmj+jtOkfMTPX13NreiKRxLDaCIe6qarAVXP7lLlz6fqmFZu/PCyv
LQRwrAVsmZnEBi5hi/ZhElyxfp4K9QteLGZ3IQaJvTNbpftY1MqEd3ysYZ+krfpAXcROvMF3lky5
61s6kD6ijkrELb8uX/M+b1k0V+GcJqOy4KbV9ORjk9dwhtOUdpIXGeMPF5P478poD4hjlE76sPJf
f5/iduHLdC5Bm1jz/h0VktW4NP1kfJ4mrxiJwdRk4NTHwgtsfdZtjLbG5Fdl1OY73RLpM71DlByU
wk2fC8LRT27cFsSFnlNNp6F1qdqrmdb86FaBj9HoFIKpKT1+z1x2Amnx0Zge6iS3vufAAmhuUfxj
ZqW3muc4i5dfTZdbf+hish2k1XWNLtRgL+IkHCL9ANNUqo5Y4CRcUrU7rnfgbPoyiIZYfZ5sBZ66
TcuetwOH8HMNpf2+dN0Z5EuWNr/02or+Qe2n/Vq5MAz9nqzoY0/B2wh0j1QSQL/Wve/tD84Uv2vT
Jvosmlb5RcLU50E7jX0VILzq/CsgDnzNslHXws4rzOWiT0ZZPha2yWKLNOt+wE6yKozqEje56GOS
p37nTtlTBcI2Cxxzcb81bTv9m1Jh+cjiRNAF2ENzoKJ9+m/tJaMTQDJXcAjHPfMb2vPj52URahPW
CCbzb/8Pe+e1Wze2petXKdR1080cgN77guRaS9mSgxxuCFmWSU5mcnIyPP35qCpXS0t1SseXB9gN
bKANlbQCZxjjH3/wAiVjqzKsJhpxck5CksXFB+DDvIx05ltGWCOs/zYEYB27hZxKJx6XhAVSlE7y
mV/L4XWNkxsW6SSyKHc6bwfxz6UkdzTvndQWXOMcUfihZQzyurRaDLpI1vRYlUO2mbfnAY9gqL2s
DS3oqOfBZCbdaYIdudqzo4K3bmr7pITNC7Nx22j6NBzIuO/YlkvphUBj0wdKobUPeYKToH4yrHO/
cZd3ViX0aBIWwtxJX+yzbg0M1qyR+dPZYE4tylZaIBlhrEpcPB9wIizOc4dzzXHzm8SVcx0XdekQ
qKJ0+32SJdWNm3WDyyNsSK13XWmcOID+103govzxGJRQXmFd0+0Gm6wBLZA1BLgxv1gxQf3Q2aax
7l2vdbqzmri5DqaOhi6knzhKo1wV2cUW38LasCd33jfsNrVfZ9nUBzWKtgbMqv36pGh7BW0kr+B8
zs3wuQTFH6KMqeLBT1KbA7et8XOvhsm58MceSXZpdsaVDsvJjaZKjJdGN+DpVRF8eCDKklO0JlEv
PyMTOZUEjWSTcXBcxZnZoRT50BeivM9MbUoPTu7P6V4qUeeHEvMq+iDqWuuQO1NAjdpmHE0izduv
vMAMbJlRniA/DYz3JGAUTKR7jUqAwHoiimdbW4oIP3bz01qRF3roR+XpJwS8mlno8BQLHkyOxmYO
qtkJrTHxmxBto/xc+bmOVYHQEcfUnr1+JqKalLO1kuaNbxblqTUy8A/zqWvm0LJQ4O+El+bDScJh
rMdmOnoajmqN9z7FAdwNA+6sy55N5515XqvpeITbZRmaoi4fynzsMerCJegLE+/+vMG/NYFrZfTA
mK1HHb6s7XKdBKumiIOpK87wPnHm0BMC6bTQ7LqLBjypT8s5ccKGbuAwdp4eram8QHY0XCuePncR
tZwITQK/hr3TtoqvAMcHcr/SLaOSofB4bedzKkLYXumXwdGqMXJ6BQGekZQ400en/d4AsdHAOaMj
QmHrVNjUwVobl6KmCk6WpTPCtHWbPF4WT7sYK+w9AVWc7ItlS/dyXbopP3BQWnPcaib3WWYILfQC
QUjiWNkd52Un5mtnFMOXqknKJrIaL184S50CsdRktEm8wtMowmaaHBWzYcpgl1ZK3q2MHw5YSi/+
2ZTlxUnXc3XEwqNIvSucwl13eTGlxmlWa9lXT1d2G7eTMsaIwVR+0rhi3Mk5b/ZD3qK9sq2iM6J6
aasLvktBH5Y3QxPlq5a2kYlX3dVaIjf9Zi8zAOtYSPdD2zvWQxa4KFzdoZz0XSl9POFrPuwYCoPr
OtT9nuNBNu7wtuj77kF2XHQHzARhbFlDstDccewOD+k0+txKOrhsnejLJ8Oaqwe1GibVQdcv9odC
adO97L9n5d4Q1fqdIGb/y1yuNRVdC/o7JxJ2hgmNwA815bldzHNzGH8SDHnTjb68l2OpPjV4Wpdh
h2b3Np899Z3+hPKudY12ChdzoLyzcQks32/lyU02Llp2UGWGBWRA+pUKYfSjx+gdOU4RJhhzFq3z
isZGD3L1oe9N71PrO/Jz4efDeIXEv75H+Vu4kT8YXh9WidZfefOQ/3BkbX42Lbvto9ROkh8cbFzN
g2kDu5CiWqUhf6d+N9q18bHQK++96hYdIkyl4cjO5L/s4jmnBIvZjWVwShXlzruiMeZTd2U5waLd
Vk+BTAC3kQzFqJ9K74b0rKIM56zNUE9iknWjN6WVxpMm6y9tUjgPBXo8imihgo+aY2YWKn6nehiS
QHtb90t9KSZj3uXKKJZdbfTVFl6Qj3dV1XT3SyeRZFVJ0q4fJhRpLIl8zt43U0DR7qWF4RFYiFAw
VAmGgnyGYkEQXDfFR76wQp0pnFFus0bLSwQNjdZerV1vaLHSAShjj/O+DcGtuJBEkTveoTUMcEt8
FVInLlNp5jQqQyXe6pO7NB+HnEMjGnrLXuNi1qE6chLIG4zE+zaqA2+RYcVSvar7Xr9Bku6SLKFP
HG9UXvUStiChVWhkZKSG/iiCJSwCjP9ChnBOemIGxLoR9zb3echAtx13hfTTWwJjg+8NMyZYc96c
raGE+/a+6FxScKSra18rEkhWKukyezeZ3KJhnoNEzb2drKGZwZIJ5yZtmlBLeJxsxzqtzxxpzBk5
Ecq6qjDINQ+DO+Y/ZlmPdNZmkcSBmCsPide89R7CMmRESkQ7Rj2emtrZRP5UjimDn30QXqlszr9F
m29J8F3USeCvctlVdIHEIepux0CajFGumcDUHBBMd2z3brLm9UkHn//C7KVc4sISwMVrGRT7JDeb
ASM5y/mxpSxTik6175w2YzN/h2jptWeVbaV9OGheAjRjplVUIDP4bFkNO6mQHhdJ04/z8NYks7c6
SfuxDKJ+cvIiNuZ1vq0tOd4lUBDTqBhVNkTmJNu7PMj7NIKh6N3XYiX2dKzr1Q39kucX5cRYO6Gt
yf6T1BmOQZWq/LuyGbHbQ0sK3lRVTnqB7Xqn7XTpGmJnDW1GsBs3sxXO0MLTuHSFnsbamiq+njXf
/PnSYq0OyqxQLJieEjm5JFh5HFyvxI5ickdQ11Q01nSFb0Q9XavBcz9qHtYxkTFJTm1dz70TJa1x
CPXEB7XCOxbDOvQhC3xRcLDISVWnn3RDaZlfSsJCxittGFo/wqaovsyWtGtOg2LJrirqBDcci9qu
Q/pQ+QXbHXndG0SQh/PaOCIKNIrRiJ2NXG11zDGJatqMhoKFQXLod4ugahdl8R7HpdIKR1UHhGIO
4zCFLkbLNTOIYJgOksftH/KApIvITzOVnZu1FSznVEYkKXit4Z+WXavDRqvxVI1K4fXvS6MYf9QF
J2I8FUv3bmJCdFONBTW/SGkPz0UylJwdqAqI6GobmV1ordbPob/0rSIfsipwxc5ndtycTU0f4r5j
3yEFH7K4cJ32ep7JGDnRKAMORcEEcdcoPfm6FHzTcU9pV0S+7PSbduwoGq1Jb8ROjUrrt6/GG2/A
n5sglsUoh9Bfg84KRW3xxUnLTFvqSb0ZqWFmFhIYD2NwyG+OcV7kHDxnmeplQwWStp88TZf5aYFw
54uv4zIQr2var3EV1ARyl9OCzyEVlDzIEfQT4+CEcE25ePNDhVfB2aAcmle1kpkVog3DfEdvuyrh
uPIrFSJtTy8HNJvXfta6N6bmc2QbXVrpu8XvEjNULtUzMKooPICSPAt4rbFooyDzAxCBddLvfdVj
r2a2s/zeCeZOJyjEkn0zr0ESu/VQ34+D1evxf1mZalriw6Z9sTXETWFSPHbarDvRf7UuLXtXMYgH
nvco2eVkffBakKfUwVQtwkmWeC3sFIIsBIRObZ6bVb7nPQev+Ve+BN0w7IQTivU/rlqIYJ4jRS55
0so3SwCplCEuJwd3gdv4AyQx5zVvq5fgF7NFtMZAe0iUXgz9RpgmkyHaZZ83irt5tIO32ZSV338V
YgPvYpTuw64GTD2eixm5Whprqed9r+xL/DRd6osBxPiXkTzPg1CH37GLKh+I9PkXJ5ZRU62hT3sd
TSkMYKRPtb68ZrX/cuZBYDHBimjomJeyhZ6/CrfIkKWYwZMINYrLSmTVdV8F5ZmRONa+a3zrFZOG
vxl6b4x/CLGbgQIma0fI6Jp31uo46bSfbJL+HE6mqlfc19Z8q2GAEvp1Z0cdRs6hs9KOVOJGuPQF
/a+mIDqIh6xNv2dt0ysofs8/eC8VNUpqSgyIxHQyteQ21Tgd/PJD5FVwzIGrzCc2js0VChNhTWpN
co9QE1117w0UPCTI/POKfLHHcMxkaAUXX99YDMfkVZC+Mm9Shdd4MqlLURIjA77sHGgQyuifX+rF
FsOTEUYps6FH25Tjl5KzbNNVldW+k94Q9VmdXw9zPr2yxTbQ//nQCkUNZCmc8MCYMUl4/nB483Y1
8Fx4OCVzHUXx6or7OVEgiNoXFGfwu18jlb/4EvH20v1NLYdqCEj4aL+VI3mPUnd4VLUoIqMSWuzB
h4vw6f9laR5aA9YFxRVbgBLtaA+Y6+CsiSOXvU1aTZjTfB1WLLpfWRUvHtXjqyD1QKDBQPs4o6kU
VT2NdscMotXWHR3BGq5G88u+Xtur8L8tXJ2z95jHlFbe5BmyXhilzG7ogMvtc0nG4zpof3o///cz
Pdzw7//h3/dNu/Sk88qjf/77Mr8nca/5If9n+7W//rPnv/Tvt+qhl2P/8NvlXTv8th/r73cyb+rj
33n2J3ilP99JfCfvnv1jR06vXG7Gh35594AqSD6+XPrQbP/l/+sPf3t4/CsflvbhX7/fo3+U219L
eVu///mj0+//+n3Thv730z//58+u7ip+LW6qvM7v745/4+FukP/6XXONN4DzG0sOsSBnzkYrmB5+
/giXKUzzNveuzb+L865uaNX/9bvhvGEsjDkHnBwocHhD/v7b0Ix//mgjgKAlZ2S4+VIGv/98b9d/
7Nc/ng9fxZ//fipnfJw1P93WCL1wkQagYCSG0PDYlZTLTGQyN7rYlNuwQfiotUvb1MJEQ1QcVaPF
ANprsUcNbRwOgxCvnSF2jMSNu6Ly2nCSuv9Q1OLMVovWgYy310Y9m4dxcF3S64CnAaI1Agiw5Jnb
0Jk9MBUzAIxlJzNocLWlizJYORe9P40XwlfLp5b8dnOX2aq6dUfD/Fh31XggTW09C7p8Pk/mtunC
vu0ZcXckE6NQWq9aQ3bj/vFJ/md1P13dHLqvr+76t3cP7fitzO+frXN+9+c6999AuGehssI5fZCH
/LXOPfMNGwC9LpP1zQh52wI/13nwZlODwjnDNAMeyVa4/Vzn3huIb+ZGY7E3UitSll9Y5+yao/sL
Dwf2E5YEVDkQ7Y8JWq1WmmKxymnHPNb3zgWY87JvJKZc+6IoxQeTGd20wwYHBHlNBqH2A5ydLhyH
rjwfDL0xY0sr0uZscMqF/zDQ1WE0wL2jfMzyu3U0GX6tZWN9Z6xGCFkB06IK29YeP9aCqyDyJugx
oSlTTQAD5X19yky4ceOSDfExr42GWQauTfSv0pJLmNe+XWDoJzqCGLwFDBUhpl9c1mU1pGGvpoAt
NXqJiKBqLOlhaISnwbQorKvClM6t4QrZRqQ3YktvVDNuw/06eO0uaTz1EIyOBwar1fOHnk66Oil8
fwNUbddWV11WYTWZqKHtIi3IcGUKguT75o03hqjyTDtWAAfvYTOX7mVtDG0QFTR6l1OggvGMAFVz
CZd28MGE+rmquApWE6nQxEmDDRlGDZEBwNTvpeHn1RWnsZziAYPd95UAZT4x9HLcEB8FrZjx6bVy
sHCPJyKI74wZr8PQc/ntCPbxPOzwesS/ynITzYwmPa+nuJnlmH3NZK2/BfjR2zBf/YZBA6WtuqKV
tKfDkE/9p6FyFKPWANWK2mk5goiTrm2LD6BRhR2pPKgurDxTc8h4u7pMPKXfTZ4v3hLW4X3DD90e
woQmj+OStO45NFIIX0jIFvG2tAN523ZB4UdW6+t5WM/oT+Ms0axvqzenSzjMYv2YwgKYmG0lM/No
F/bZvkNmwGhCW7U8WpoBRkzf4n5NqG/neDfCA8YLiSdVzmHVms46s+0sMwEGpkRFDSpXUrkcY3iH
2YTX7fFVTC5bR0kzBhX1HjZqS3kFWmu+k4qw+gthK9M9aUfLLOLVXn0it+ekqGK/mksc3hP0sOcN
/kHTaa2BNEfKXMwJFCcZZDzIuU2jUqZY6AgD39LIUF1g7zFKzbR4rJyyiNvCKpOD1vn2pe1WQkap
HKD39CQCWofZYK66L/IFJmjWDOO7wcg8sILEm+6NappV6GpYa4TMPjJ1UUuGmDDccQbNQBPmKGCY
0oae2ftOpBVqPR3tYcBCyJ103IRcSxmxNGqMHRjwdEHs90XzHle0hMFaraVBhMGjgUC2hO34ZXS0
xGfsi20/t1OhfZIDxtLh4MzabZ+raYrzynNu/WnSPwXwDJKQvr72eOJb9gugfL8zcka7lj9390HT
4exnC50Lrxb5wrypV9+8ulDX2jzPOLOrxWLujS7iB3gvfvpLAdELo6dt/CSrhyWB43uY3XWZozUv
EiNUgY9/Xk6gDodoX0VlOTtFVGTpcC9hVMloKlf/ok3h6YSN6Ng2XpbPH7KxcK5smB/g8HXQGTGs
t2rv4eoDVp0uHtO/pk1Pq5JPGxtSIhgeMV6s4qYttC6m1m6b2HT6AEqrIcFDKg5qwprsnrwflJtM
OAOyxJYdgLl3yQDPaCPNc5g7BjMTjKhW+TxD46om69xMHaxPKl2/r8xkvKt7m1mKM5GriNi6tO1w
cdfROMwIJD/aQtQgk+TcvHdYhC2S5SxnSpc64yfdBU8PU4m5Dqy2ZcaqCtuENs4VSzec7Azeim9P
YKQ5j8CApZ2m39Iksy91WThTqI+mpXF2FkEVpbOrd6HfaFgG2orwsL0/WoV4hev38taxYDvjwUHE
O85Xx7YpLqK/dXUkzqFra+wSMwlCcP7XgjQexSRPqzhsXzZ5Ka2LB6XMPbb8MHs9G4e5h0GFF5Zk
gtlrbqRLNsM4ruIyE3oPvUEkX6cic86NFUJAbKOu/KNeetYMPK0mj/s1l0+JtAatJq7b4CNHTVQ2
WN3UuVa3c5vKOAPpV1+cVgwfu7y2KSz+KkP+pnDdKOnPPzFutxCukRYhzYK9/rwdreskMIYyb1Ej
jHkVKXt2hl1hTDzlQLa+cdF3JfTGrDJhiYJC6WM0iCb/07z5PxXikwpxc/f/69Fs7dWz/ufQP9R3
35+1P9sv/CwLjTfYihB1DcORCg/6+F9lIZ0RMxgAEqoxD7rlJhj9WRaab3D/snGB2B4y9R+d0c+y
0HgDr5k81y39h9sKGtwvlIXHCxbQC7UDSNuGf6HT2n7+RIuzkIlVt14nYktoIhrszt1phhpOnFl6
8ZNv5W8W7KO28umK3V6Lt2v+YVDFJ37+WgYkMWPGZz/unEC7LEHRwySx3TgYlq9msU1jijLbbbI8
srzb6xL0l1xPBrr+wnUI20pEZHsepnFlcsC4YiPRDkC42niYqmZfqUZw5/YBY1fG6bVfDCH5VkTD
lIxi3azl5gialfpRWjf//NGOoSE+GWAGUCWimS0m8Ug+4pE+GhQJL79qRrmXdACRMQ/NjtujCy2k
TmE5Bm64Uhe8cuAcH69/vDKo5bbE6Ie3nz95fhTviCxw78COuU53+JcwOtDt5RXU5tHq7ujRoYPF
mp1+hC7+WIbAzNXIxyDI48kRqo97R293xZiNsR4gTOKKt/rYFH5Sko6TJvfw4NMvC06i3SQWLzIK
zX0P3+/M464/wHNkJu3QKPzIJj+/gUQp69CApzdyjzUpdIxxFOezb4ivop+9GLkfgxvIgNa5BTHu
dJyc+dPjA/zPKfbkFKPHfLKqXxxjJ3e5zJ/2to///Z+nmGe8AavjFt/wFlbbX2eYZ9Ok0u+StAKE
AjOKpf/nGWbqb0B2kHKbUH8BZjcrhp9nmP8Giwa8ijfPf6IT0Cj9whl2fBNuNns2KYwG7k28iReh
oX5vacSewrJVFKth3pCvkeOKetosuZ2EqRk0WG0q7QFan3zrzn36muTq+BT94x1Q4lCCoFw/jqEw
RVc0UGW8XQr9YN93lhXZWW3smKf/qlBt85ImO2TLbNrkoEe3vtP1WlJBSdhV0BVivV2dOKMhfuWo
fvmN8omI8wA5Rd+CG9HzUyXzS7r90bZ3mir0tz1xWwPjjwZTHEFNZe/NqpQnONNoVy5O5Z/gt5n5
KwcbF9yz8mbjim8XIAR8rG0ZOT1/C9BLoQwJEyHHlovYuoN7WS5JEHOBVHQHsC0tPdFOnqz4v7ui
Hi0onx50QOw6k0GOFNwEmV9sb+vJeRqYVdKVeu/s9LoVadhkeaafanYJ/3DNzDbYBbPRp6eyN8ha
z4KONijRHZrAoC2at6nU7I/tqk9LqGBeXtSty2RVV253V+QygN3cpCkNIz3FeWes0D1agcsns+Qa
zWlgrXMR5lmyulClaw5C3qkhD72f2R90f0vNzJ3Z9MLeE7n9XWQDcKOPDHPaox1IPmZWLj7zsMQ7
r7Tsb37RFWq/YG8gTyphIOh1u8B9ly5B/pUu3HFvJGPj6qMNh8IKAwfnnxN/1NwvqbMk9pVVQkv9
WNhLeUDbuSryPQvDjIzHDkSXlfpEvCd9iTHbQXuFnYv5PnU9Opdla2LWx36GLom7j/6FPqd57Hnq
rf2BGWLcMyXXSWbauqPmsVNKHrsmJNSQBLvHbsomovcS0i89FpE69FueQEcQjkI6aSj8sqQnY1FY
+/qxVwO8oG/bzPMrwNytn6vIHs9iiNvpad3T4FMxbN0fbUS1z32vpyccl3UKy2R0rvytaUxhftGh
VOuKMfzWVnoTUpSIrCf/vnrsO7FhoAc1t3YUoqo46I89Kv0b/arLRqEYKdsHjdHY+/Wxs1WzgFtt
bg1vh4ddBtl664P5OtV1TW/cPHbJpWjsEdawk9E9b410IpMqWjFzOOm1SXm7hFizm1J62UUwuMHn
PlXZA9R2uNmWpm/scX+1IJmq7tAOpTx4tuafV8XiqXOhBfaXDvzv2uysBjwIVtgZjAkPXBtg5nKe
Ax9G8WoENwrHhD6GZwWTAKUjHJSiyemITW/YJaAPMFNr3V4jRZN5NRvZ2EV2RfBGHNCE5KFjatlt
W6jspi2LUtvldhuMJzi2u3lUDmW6I7xqFreV4kurw5QgUPcMdiVFUosQuz6bbZGsF2RekPzdmlXw
LveCbowyaBwiaoZiPdDj4dNgLr7TxWNSUyGuo7au8ZA1bnNiT2X6DRjeRb4YlGKTM7S+G0kl7bAL
GnHfeg0eXyD6Oi7sQENNZFauZr0VjEOTaCGHRu4KKrcrxF9yjnJci94BaTVffEC9e/xrcjgxnZbc
EBfgv80K4SFWctr0Yzd6rHHYbMODhyrrOkBCqUdMCsTNkhsy3YlEL6mR8koMe9/RnFsbN8evvTnX
P0DgoBgGXam+DquffDNQjDERgAVthA5mfkQJ2QQqnwBOOslbVfaLDi0RckSEUnscI1E2sxFylpek
m+rzBDjaFOwTwxPBtQs3RMamqo1PSUU6b2TUI7oDoJsGPltem1e6FFYRur40xrgYF8n/3zE3izNz
3KpXxic4KehNa8fmRM+yIYPrl05zNYyCSlnfOWmDXM3MZCP2dTUycAssDcF2oyjD2axkMcW5b2Vk
+Yz9YoRrPQRgENpapm+tFj/JyCoq5ceu35IBNCoL621t0iHkAk6VTCHbuS9Dyd6BxWt0GVxaAy04
PW1ucrgof76bx16DUdJ4rb7TmY1UkfQsbQ2pG9J014nemmIiNvXszE7ywola6OYbociv7/zUrq5X
Vi/cdQwArNDqm/Wtu2i1ESF5T+5RDYpNg6/GL2Wq6R86DVSGHYHlBYZsHmZivW5CaB8EgTcxo7De
B7zB2Cgmk70I4mmonQ+kCUjvpG4s0ce166vmbBolK3MuevfjiJe2CFu99hE2uEPxmrD3JTiC6x3K
KC4LJrxErFGIPb3UEJWOjD+xSyxH0tsje/AC45udqYEzbi0C95xreDZPO1HpOIEY+tBDl94oe8ya
3PGV2oKBxrOLHW9sKAdoWonTpPc99sXxG85DxBjOTutG56YcbhpoHWdiLdt3tseT++cb/e9ebZPm
0RxRHlKjPv/oa4O2yB2Es8tR3VzDklzjadL8vbJKG1RIPvzzyz1q6J7WD+426AS/RQeP0I4oheev
1/f12nOg2Tu1puNN5ud1FmbO6CH16IN1DB3oYX00ZYJRi8Ajtv4IEVpLYoBMCaUrgK4Xd7bbLmhr
BlC7sR6go6dWimGFqpfp0gqgvcV4Zw1LxNQjlw819/CfMa7/6Yee9EPm5m3xf4d13t/ltfztPJdy
+O2u/v7b1YPKh6f90ePv/0R5wGu2UC3Ga/7GKNvK1Z9DbvMNbrlkJ5JogAsO6ORfHZLBhA+y0ea8
xr5k5MDq/dkheW8A9fghElmmf3gU/UqHZB5vA5haTLb1TdhLkiRr8/myFG2+UMGkeozJhbh0G7t4
Z9UW0SPQ1s1rAYkbn+4mO3Oa3Eh3ltMoSv2BPD3GM0s9EEArsXVMJuO+Yda312ejuM2pURvwY2e5
QsPWo1Iy164KK6fSzhF3f/VTNX9D0+6CxeDJHUEI6R+Y9L92oLxgb/HhAD42sxJMyoDStg//tGZ3
wQxqAgDjFEHQHZxm48dsuNqFAMygMNcAqJlyGaca1mPvA78KjK3Uzj+vnTol3Nr5M37xlzbP2/ah
fi/7hwcJ2+OY4vGMJPL/Ly2EVfv6BrrN63tIJo9bSGYPv/2Blub1w/O9tP2pn3vJeIMpAMAmyKdF
H/oEbQAxZSswREdDzHYBA/3fvWS92YbuNiFTtIsQwv53K7E3fczU2ZsYUQJG/NocnT/07P4CBMEw
Fy4LHDpsco7dRFEu9L62DjDKVe2yM6razUM3UChb2oBROfumMGmqLOtWLJjWoBYa/Gsly+GjLrtQ
5w6iwm/MZG+DDoqDmTjis6ioJup5bi7YqTJDSWimH3wXmRL90fh+kVv80Eg9dCIG8xWjuhd3Fp8I
UBaYhp4EVs2xN3UeaCipRF3EU47hbIpd57XdwjoUwsoiZxmY8w6D92EIUMzqS1NeWv1g34x+Wxy4
taHjW1IhLjauRWlPZzQyzCEzVCZu6jD1GZYTWfevZescwwO8Z4zLtlBcCBWw1o4ONDRAuoMwrYiR
q1d7Oa3zLp2q22mtFVU7nF6ZkCT7ZPn+DTrwoo7aXhQrDgueob15nx8dNDykwGIgTOK4EubHQiy3
LRPL0BiZxjWejeqgd/cCD5nIdr1832I3/4rI/dFT5Gl9sb0FxgkmTHTYiEDNz886r2snWjreQksM
1M61MgaqtlF/ng1rjEon8y71we/jjPnpwdCEtisw5MXBQGo71yXnLMs5DK22uG+J7woFreMrX9Lf
oPwghOxNrjsfrOqYw7p6NaK32uNLsm5zdTmqhon3HCp8MRQ0/65HNyDeukMerfpMKKt7UVrfmZsw
9kfOkTjxYh60tDqU/HMlzNEiqd4Kviy+YPT6qZ09hObaPg9QpL8W3HF8S/LlYosAIPk4kCFf/vmX
22WiromsEfGgQUNY557OF8VrFBRgBArvmtNXFtTLs8QlKYQ7hkpxm49uONyTm8t3lB2MgAgxfDPy
1/3yXMeb9NAwZN+VZHJcmqP1bZQC/WzZQLkpVmb+E/SZwRiRFkEwO8hE/ao/2zanAerHrJe4aQiU
R3OaMfD7EscZnmA/q2i1M0KRW9mfcMY28aKNQ/z4NfznvjyiUTL4erI+XgDwYQ8AP2S/3aI2yuvf
ToeSsvP5Lbn9gZ+3pP2GoSEXGhchzGdE6/9bcdpvuAkZEoK5QznbLryfmLzhv4FZzlDRYhZPg7K1
gj8rTvhrgOeIFChTt3v0l67J4620QfH0d/g/uoDUFLHPV/ay9n07g1PFg41Azp5mIvsGF43KYSx/
1SNrey0fKihwLZZ4fIjnr6UPqMfUgK27rJ0R5W0qdm7HgCrIhtsnD+RvboAXBvOPL/VoPUa4yMZf
fv5S4LQwwXI+FlYeWJgH58q/rat5io3FLvYVfEwUX+rULRINR7L2MxKdeE306yxPm6+V9UOl7zTD
FjuEwXqcwINK4KxYVmEyvycYMHttMHF8TW7vl35kw2joSl4022AvFRwrI4jHBZXpOnR6ZE1AgN60
Qn9D2hZr3DG7f/6W7O1beHpJEVzDoqQ60rHAhplhPf+WyjJ3ynGpgrgV0JP8rrlJO/WjNIPyhunL
5URgd1hpU3OZ5dqMxZOxsxc3uFQ28k/0XTHuO3Ge+zeZLZFf4fZkDRhmpN1lq25nrZj2uWEsEWRe
B5zCA3asAIv8NPi6OG5YFm3zfurdmxl2207aGhbq2WpDjfIzYGR8oBwdKKpibIkSmhD2Phhw5m03
NlD5aei1yJpV/kqN9Tc9CmUjrn8sUegp/N/zr6SfZiJ9Cwkfwx/nuPcqJ7KW4jujmzwESoamMqSf
Kwn0bQzJhZ4Q8wtPGvZk6h7++em8sF3i6eDIylOhHmYId+x1uDSFZ1eqDZjd5k3IVTPESzsvIbE5
3LidwM2y1INdbsZFZoAiDlJGiw1o4XSfJqxlXilpXpwUz9/OcQBBYKPwLxQiukBrixCmXxorqw8i
a7ztJ2IZ/vnTH9+424dnXW75Yzqo1otad8ba0oJQRq5CgnHKJNUOrf1rAb6PXNqjHYBbIHlTMIEx
bTumOlR2u5RosoKY4GIRqll+tea5jLx8vKw0yAypWONl9q2zNoOPlRjO2eKB+ayh6+GVN6CjhBTo
DQd3rt611iZ2LNVJXXvfIYQOEOIux9JILlHmpZFmjfukNtUOx8WDZmt4Zy+DFgbqih5XRV0WfOwd
4y2KOvuccVQX07u0YZdmIgxy3BPBQmGfVfLKWGKfKf8pysAKU4CmjyvNO9R+Vu3seejxWEnuNF18
L+rpC2FD3YWPcasWpGvszzoD/YAjpcg/qnwTTLmYGLjNsEa8TvZ/2Duv5cixNL+/yl5KEUIHbAK4
FEwmMpNJ728QZeE9Eu6N9Bx6Mf3A6tomQQ4zanWhiF3NXHTNVJMHODjmM3/jJrnRwDvNixMnzYdr
mUQMmzWJEh/T/XZbhUOKeFOSwlhMYYHSgSnigLJvrhVeqwm3cEyLvSSGqzWxLxoJAUVmeXBSzbA7
fsz6fG0tUSDz2uLAA4NG9IvE/eLO082Smq7v4z9Oxw4tgn4Fl7kQLfGbiSBA0zeo9rWn4u0PB8Xm
gK7z7OKxHFScevRp6bCAlLns2tbEo7VrLbWuDlNU65aRwK4O4qfP3/TD4wxeAe32WRGcpOjtvOeg
TNUOJqjTaMdtA4nDBaOTbGh6WkUnmLbQHJ/1YhKsrtCfRzGJ9lmneUYDCPvEk8zB6HKnUbchEqJW
AGZqEULjiz0V5TEwnaDuVSz90FHxRQCmIY07W6zC0p4oMdj4IGGiXceDUzWt4cq6cF4SleyMlSPA
L7cGxOa8zx/tncrhvB5YlzPMgUQIEMTbSUoi5Lo0ahWOmT0pepVepCPuIy09ndWaMrLE5oGyXWB8
Al5gWvnjAdotp4UWHd0401onCbijJAjRo1xj/l6aT02maHTSwsyOletIrhGUaWITDeWJ34aBhK3n
K1sxjpbfxYfK6A23zISnIRodVObguCZfVmhWWsLI6hjSs6SPPXM2V1UQlrDR5YytVqigtKzCL9Tv
RSucxnVTSNOZHlxUej7YOBciQBUgviNWRwfNsdhOmeggGGIH20rdiVA+saUqvYoS9QT24aObQgf1
MJ+qs4j/Ii/RwqrMj75uOH1sdo5yFGxUzVy5je4iWf5bTvyPkpL/7Lwu0txXS/p9QlLkX6L6x5ua
9/wTvzMQ46/Z5BUiH70caHbzIfG75m38hdb2XL+mskSV5hUqSJL/4t+kFi0Cj4VwNavQ/s5AoMmw
YyiiSKCJ6Nmof1LzfkfsokQItBGgjArejsEWxzEKN7FILUtC5a2VHsIVQjhDy01mTXFNXJGgJuma
Gq73dVrdYxIt3tSq6m+baGXsNZNdoIrTo9+rSF9UiXG0RSKzb+ixoj5zDDl20ZSTMqvXlHDdICVD
X3Q6ulMutt9UOaGrdwzK1OrrwXxK0tw4EHisfghREKc0Go1qOwwyfOIhMVaHHkWq9QjvC/pEFq6Z
GLmy+qL3n/RGmm5efcMPcpjlhTFPC/eTSY+PvsQ7nfw6DSYJKzVE57rKdyNdKZw070pXA7vsDACY
ts0Eoj9D7OpX5Pn/t9TrppLOev7XTSX7WH/59qV4u6X4iX+2FIoEuBDqZAi0aub88veWMv+SVnPm
gIMzJP+XzP0fsDCkLgiROn+HPd6sIfp7SwEWhkovzoY03NVg8f5kS6k82ZvLloSX0ifMFMINmi1L
9NkIqEEIp5XsYPEpfKd/Ep4nNRIq+66sRS+BTuNAw8nXkL4QBpjEp4lq6Z48TCeeR6tnmv28ndEo
JPILNAivImEFy0Mq695SaZQjUlM29U0gdci6AnAHYRAXuieFZpN6NORJoIGObCny+hqK24Wthxky
4zEm0QcEoPZJrc8aldH0hHMN4AXN7BvdFZvJ0Y1Q8VRkJrk+1V5hY3YYUDkIENahPXY1hvOtfzxh
srW8sOatRpbFZMzYRObsbQAAThnUB7pMjnBMd6BCepv86V6MSpAlXV/+UjH4/9vr1faCqvvZ9vrV
s7W+kBr/7/+V/sjG1xvt5Wd/bzT5LwqcBFkIhFNHp1T9z0ajXzvHFxyyMMhRYiDM+L3R9L+AXVIi
m41xySFnz4/fG03np4jZaFpBSJ5T/D/ZaC+h4duo9gUmQeTIQ5ClL9obDWQ4XTj2soM6J2zDGHmp
WXaaP90pVb4RA3mD1sEPM/ZvV1GWoj0VCW5dDzv92Jo24lW3/plRGyZSK+ZjH8u6k5vKNh/hX8bH
9r4VIa8lWXEwgSfqQsJ6bHFz6Dr/6MQTeRxCWd1GH/QKDtdQuyPaaXtxSnbUtb6/fKA/WrX/FZql
xKsrstN/fTXczHCDwxfW7o835Pu/f/D3wlX+4l4gzaTdzWnPGvxn4Sp/SXM5B6g1AdfLEvz3hQve
GqbQrOhNmvirIvx74fJXNP44zlGX58L5IyT2C9T67bqlcWBS46I/Rk4+AxpeNzTaoghjwKMKmUGQ
sopmArxW3WsRHc/yHuZvYvlFfnsEyUJxEImfJEUNpDwikyis4oc2QgVPXYWnnOde6gCL5zLY6Ab8
ExLld527Pq0GMdc6BX4ICPG26XJPq8U9teivZBUId6X+s9DSogrT6bIs68skh4yppsX9iILgVk83
Ov6fCEIZd5JUi1YPowQ844HqR0pulIoWwpealWfG5QQ/1NF7PXU1JLwpLyrx2gkS4LfIo1F5TdTC
boZwIzcjoDs04IRyGl1qVvsSxxXnz3fXf/YsZvZxY519srNekDwHdhZtlf+2rr+ASPjvr2+Gv3/D
7y0mEzNBiIInzw0xH+pvthj7jjsd7AGdl7n5+ftuIBsC/0NZEUbDi9DFP3cDWwxo5qxmQbL0wvP6
A7bDnOUulvLcAIZMJlPgJtx7u8UQXIR7jNq6M6Jl6SFzp9qhMmG9nEeD9WqaPkgV3iEDyM+4HGcI
0go8I82Vt2MpGgjnITYVB23R3gMDnNUAH+BqqWiKDnYAOMjKO3hZ9Qpb7rKl9Dika6PmSSjWqZv2
ZwRt1WuTCQoyfsYWPvaOWudneoLJ1OcP+8IIWEzMbMlJsRX/KjQO5ol71UyVDcR/Oj6e0xT6PfJ6
OEGgFH5mGOGhoAA3lJ0464rfAclHRafyRMQGNvEAJTprDNHSBKXjJEokq1KMr0lU3ep1pNtli6aA
Xs1YT0TYZCOuuCEFsKaJskYws90Eob6jr4yJlFCy51EsdOJzuUU7OqepEBgQx/uJX6RlBSJ/crxD
4G1f02RWouh7aPjXSmUOG59qJWJsO80vNPfPz4D/CjfsvCNoXgINMjHcAzo003D+9alwXtQ/izT5
u8/6+jj48Bf9Ohy4Q/4yZ04KhBR0hTgHfp8NL3/DxkdyCJOFWWDr348GQTb4IXounADY2lDy+CdB
E2TyutkVFWUO2CZAcf8kbpz3/j9bAMUNSIj8ptlUDf+2F0Lp6y2Qol+v9sCYH467sbag8D9OJ1Ka
BQbm/RCLemsrKXBfJoZwjLvgS/eYXnQ6I/VOPp04fd4edO9GWiabqQ5W3zQYqXBr7/KUZtjHLwJP
ns8I6Il+2NvjIgDrn6go8T306BJbx/PpwV+Lt+X5KSLTi5zau4/yaiA+/uuPokqDEZfyED7knJoh
+p+Wvq6BIH4N19vOUnbart2Ve/+S0Ns6btEZP1dcRPtXDs5qWxLqdWauJf3XofAvieqLSO3v2X31
VIvTMo2HYDWlY/hQG97U2om3Ln6Y7nHdur1Tfxnuu+cBcL1kv9piH9woErvg/Qp9Nezi9gprX1Yr
nWHFneTUt8N2OsO3VHho7rq9tPOt5rLp7JhIarfTb0+M/dGCQmBvDpBneNKyWSRUQrxS4zZ8kL7l
nWVQUX9GTv+JXo16C7lIvUjWkcwJbiVfPx957kItV8DrgedJeXUzmXKNPoE0L7XR1bEAra3p/lvh
fT7Ioifz64u+HmWxMxulCwnLu/ABVX+a4uUT6g4UKPEiYEBa65iLRILdnXIMVMg4Pni7OV0GREiB
aP77V29Hvy82cskMH9TMrfOmXePuPLn9rB2KXYpJYUcBdaCvrjINDfBx2Coi6OKsXrV7XRJSDMBI
M4PuiE5rOBSHVFLPzRZkXzLoN7FQPwu5cZ9kRuxmEFholg+bXBZ+FqMeenqhQ9bqhGgNjwlF0eZh
GqfGlabylKLci8Xt+2/4z1sujoscdRbkNuTwAXTaRXsZHIZrNF/OMV65H79KTwhbn+iLL3qbv7/n
PyMuzo2c2lTXyVP4oNyohi0h42ypbuYGlnFBG814NOQTB+6i6vB+xMWZ4I9p3dUYLzzg/fCl8nz0
Ye2jO6zTMxpLjQ0ooLtE+dDJXOR+Rnj1GLq6Jr3UxIM+A++o98JNum28dMP/Ti4EBxvsEwfXRwfI
S+maBqsCam4xK5PRifht8Yz12bQ3zynhPX++j16gGMsvPWOJiP41ZCtf0C2v1jNY20pR6yh6yCxA
Jpu6sw7JdXFdf29La7JQhHK/0TKv7oynaR8640X7gNkXXLfndj8eD62xXm3HS/kGrL1V2uMDQlLY
OllYfuhbYS3dDJeEnrBGf6Cr/NRb2vdadRLJvUIf5vL4Pbn0rdjq90iGW3TagssvvXUKA6F8dBC+
fsPFWk7DShLbUAgfNOvohtvOyS8Ea1pXSDxbkyO6/TX+f8kuvDG28ObG9WT7luxka/Xryqrt8Fm0
fP5Z3YQuClzO8dQdMR9Un32AxScex3HKVckPH8ZNfDbuxNBu7hPvuOm8tnAo8BrtZthJO/Es3CmX
5lmpnXgAbR7gswdY7AO6Ib2Iv2/0gDfSmboLn2AZesBY9/1lYt/qXuwMe8NJ7Id61zimPS+KalfZ
7a45hOt6P1zlXy+/fBuuUjdap3ZsPx5t+pVPSMuC/xms+FA8yNfNvsfv+dDvTwmvLkBqv7YxMFYy
zhc83IwMfH0gh3ICrEoOo4fWaZ18C/1utTG/aWvJydfxGlc30yrd1Q1uERfR99Zu7wLn5+d76MOz
Cy07KBk8w1wvffsIMvK9I4YX0UN0L9/LP4Rr9fsK0fpdjjD85Kho7Cog50+cXy+gwnff7dWoi+Bi
aoJEU/IseojX5YXmCdZlc9Zuwl2/P7WFTg41X/mvDom61EvTFxgqOc+ReTtwIvjraJu7/jkH5ymc
ywus+7M3W0QQlWKC2iry6EHd+LvBwYvz3LdbZzgDz2AL58NXwR2fxC1ILqe2cFK+SRxa8Q8nvuqH
G/PV/C4iDH3M0gn9rOiBTbnpN6U3bdKv4UX41TwPdpqruOWhw9Pk4J+LnJ2bz0efG8PvdyWFT7Dz
5Hbmy9+/mvI8zQe0xpgDuqxO6iAz50T71AkdRPrt8mf/BCPYwd15J+8Dp26dA2zY4MQS0+de2vun
oMZAYX6u6M6I3NcffjyaQVmozMHj9ituRNbjzeHr/To6p1LusOIau9sX1tft4atu7WGqWpKT2a5s
ubtNaYXW5Va1M/tCtkU722XW42rzDNFqnW1uOUPC9bWb2N5Z6KxxFeD3bS9dlffrrK/3wfomsy7o
TvOT672d27UD8ds6oEFmNdbz1UFf74vN81ViXUz8rGatdUtz1I1oXYF3OhvWh4vO6d3G9h07tezN
6Fz+WF8+XX9zxwuQ9bI7rSPrcCHamgXa29p3zmp3cVDd59vQVqyfyBJYh/tnp7Ju77F0sr7Vzmhf
HCZL3WaWV1i3qcX4lrRWrMe1v8V272UCpPXKDh1+a8NvnawfF8+YfFlXhZNZN+ej9f3wPPEKzl5w
3OsLq7bOgMhZ2tZZX+3uC6u3DrzPd7TM1nfe92Bt8HAUiy3v7mj79vdH371/9reRVdiXGtdXat9g
aWMX9gVzOa+OYf+V74H5kIXyD38jWFvNujrcOJ1z2LbW7WawnsfN897+PjgK/9fzwEth+cOpyV1u
8uTN5uKZTI2Yy7TXmb2ZeMPk0FrX8HLs8XLFb8ls1WHfrfn9reWqVmsl8x++uZrrbgzLHnaKbd+4
u3O8tzbby/VgPXl3PKpibzp721iXlMZZt2cP5zf71D63Ls8mlvOZtwNEZVeOuzvbuddnhrUzncfK
2ntH66Z2t5p7xiA2kZZl+yyvn18Mp7GJSCfmZ/OkWior7jJw251hcbwfjtZ5brmeRixR8CmO9vmN
bHluaH2f1hoTquy+hc6mXws7ZWfJ6y/W+R3OHLeB9Rza2WbFxLnX/KO0dsH87WLrHpE9J7dyG4yq
dfZDt91dufH37k6y5yf7UdhrR2Sxdfbq4vyMgXhOu7QPF5Hj/nSd3ebHHOi4598PR3t3dE3rjgON
uvqlm7ubH5Mde5V7OO6uRvvQOd26c7CkdbzE8g4Kzy/v7tndI8vqcHHbOevRHt3aubs/XGjWo4d7
idU5xkbcuF7r6Nb9YX/FkycOEZmLW4s1Wvuje3GfOFbh/FSsm8fvrOR5G+nWz8xxvbt7273cjSzA
880T05dZP++9x95idkeKe1/Oasuwzp8C+2lcD+7Oba+ATlqTi4zmpnBCK977Fnc7/91AjLeCtcdk
lztY9w6/df59R9t0NEeYH+jOvePpWnfn2zdXj197a49tDxOiW+y8dWPV29t7kS+22hhM4ZXupHei
lXrleb3L7d0pXtWixf938PDqfFuUfHGHWEVqxfmGnqP1KOwfJ+froWHV3POl2LDb0D6otszUF/bX
2w1GZNtvlA2q7YNhnc2xa+dWa8W++Y9FhSDpSHEp7mJR/PbgLWNQsoJQR1QO8q3oBpHtb8ptkFjp
TbzGhs/pL1YeJly5q9g5C+7z2+dFBvrdDfxq+MUNbIZmuFLzZo4J5avn4nzY6pyDm8hVzn1vdbFa
l7vkojqR03+U7JiiBnGEdpoG8+vtO4sYCXaG0kfA0hH6CzX/0pRRpRGk6ksOicPKp7JAx7HWT1X5
Prpr0UeFw0E+D55VfjtwlhlFLwkM3Lt48v40fqpP/aP8SEZSHvRLStW/Qu4/6gL/z2PT1l/S6Ev+
bxYy6V+O/1b8/LebFpH0po2+NUsS7fy7v71SZP97rBnF9v9KJ10l4PzXBWc7jNIfr+vM87/+u+e0
mpnghOu/QAV/Y35g9fxF9AyRQgE+ihYTP/B3u0mYueMvy5FS7/yVIIj/xiLge/gX6Ewk/AFF/6K8
/seLyuAQqFrPK4Gqtw6x42VnvIq7FMSEYgH7pL0Uak3O0Ves0qsW41f/Ts6zQroLMSr6+mpmLn/t
q9c6mov4enZeVoENUs4m1ptFoBahfDRoQeYHqbHTrYvAun44O78hFvh8kLfh7PsxFrvLHDu1XGmJ
sUusx2fuOo6vP9tH74dYnBo46mbYWTJE4149Hm4vY+dysp9E69SrLKrZ7wdahOaVWqcjYszGbj+H
nLehw8tkTn4iM16Ub98Ns4x+fTmUxLjgsyQ+Dfxio2Mbkk/heiW/iBHbvpI5puGZ+o1UJLaI+5Aw
aDYWTTY9QEtRd0lmWsfylATAiS+57FOqWAz+muZpfXFh2pvzmkz7/2qxLCXRqlHEdjXlzbM5Jrpt
rXNw0Cem921dBpoWBG4FwA8odsDVtIzenrrA+KchM/V2A5m4d4XED5FiUhTIGoJ++fnrzGv7n+vs
11AwmBHmA6WB28wiQS8FX8bmr2o3Ah3H20Azdvk0xB7yMMmuhxZjtUklnthv8559PSbQKch5NOZQ
V5tRivOl8+ogSUYVsbOVluFJJjVrVNKw5qDs62SynO8yGWrW5++4qHNxXjGgBHiKwwRhPhpwbwf0
hbii9C4z4OysLdfqylXzemUXWgLhquwrJ0kqf9NiAeqGbaXvNa0uvUbqDRt7Pgy8k7b/UpYiDMZW
wuXSL2nuplGEetcxQm9CGPz4WlhlBlrZmXnQ/WD2dMAFPAAosimHrp1RjvoWdcRsL8RJ5WKRroBc
r6q1JjdEsLoYuqtEkfhTlrpl94f6oEwBgvUANYkgUF01gIi+nYKizUjYyVnXqCqJazNN03VR9N36
85l+mxQzCoBVCGUw7uD9qSCN3o4yCpriJ+JUrSESIUOv+d26Fo71iVGW2wNmNqBTAAlQuMi9xUVo
OtVCImtjpq6hudT3pZELu7TS+psjcg0nAq8PhoIFrgKQ5gZFYHkxbeg2ZnqIhhbqstDPE0a+G7P2
6BqTerz+fO4+GmrGksxWNVz/S9d6hB2MIoLfsp4k9BL0qp8cXL2ldSiHf2ZFxmcCi8r9LQFqXCGx
IS8mMJaJF/F3W62B32vuhN6W06bIeH3+QsujBXgMxDf2HktBBz+z3HXNkYAOcwZP9yX5Z15KE84L
qRr9TH2TY232YLgxm878G+v0L1uab4Nlljm4NoxmUA6Bk0R3fvF29GZEHEM7f4PmeTELg6X1Y6ol
fbLORWq5rabXWBuqamWlUiOfuh+WhxuHDSx+QNYz5QHdnsWKgRYTlp0KTFlKxCpAYL6QNA8lOb23
9ToRr+XODKQ/nGm8wgjOFZEIELlOgNlvtx0+BXXW5sJq01VF5HHqBo/lCjZOU+vKfjKmgiypaE9s
jeVeR3YadKHEfzhY2JKLz6shiQcJySi8LMdvNRS14lAhk3nCkm25K15GgUACxmo1u80t7gppJQUj
G7DwqrbJ9tT9CgvcTrtOmkE4cet+8EIybBQCbATS6GEuZjHoNAkqJi+0QqEL33kJouA0naKEfvBC
M3KYoxjKPrnZYpS4qAZ9CvPS63O5IEhqpjRaBybiClBROYdOcKXeD8edTsYIrgHSMUYRb5fG0Sj8
AReUwetFldoXJJW9oWSRnR/79Pzz/f5+/tCnQjKTdcitDvLq7VDTUWiLUFuNnuj79bnmp/VGLM3h
RCj90ShIGgDLhm4oQkF4O4pA5SLQM8RkpGwUEHyJak+o8q9//CrA87guTAUbcegWbweB6dxkpoD1
XgnnzY37YsytOAqPPz8f5t1ZwWyJs7bRHJ7MSjJvhymMYahUKe09gTV5oWODfiaLMDbL0ZjsZhzG
b5+PtwiPWQU6ckoQ5+Z7GnDScjNpaRkgYjl4q1wNrlYJYjCSkmB8nGWVU5l94rRlKyPO6VPRVKLi
xKf7YC0iUDFrRMPDUhDmefu6CeelHspd7zUaKHW/jARkxUJxsNJq1d19/qofLBOdJc8W40iEmbrM
g0Yxg80k9V6QR5BRx9SUbTNAK/PE0fvRO82kThHwKav/BRTxKpb1y0ZBHskcvWFU8y/MqN54BuUh
aVMwWLH9/K2W6TBCGhil8eHApIL5Xi1PjyY6tjC1UsHrgl4x1mG6qoxLUQiK+zwQhPNpyrPmKcag
5Lb3DeM6rwvFcKtQpCdf4IEcnzidFzJEs7AHKDYNecMVcGq+6eJ4CQZ8feNeFL2AecAkPcKsaCPo
uZ6uQSyotVO1I3YUkUzQ63C8i9TNw1WHEkgsl/om8TGcXqeajjBQJkwxXZy4Fe6lIKJzPuTKKRmM
dxuAx8VKi6wD6A9bYLHhhpUeHzNlGr0YAbnvuS+IvR3Kx9YOa1nbYyQdr83MaA5HcNuuLI79idN4
GRLN0wVoV2LF8PXwq327A/T2WGpqVo3eqFS00nMMbaW+izZoV9WPfqdGZznvfmLRvFuiDErlBjKl
Js5aaYuXno5TO8i5MHoR9uvPidmlRztImsK3OimHmf/5Ev1wtNn7jPBvJQFmfPuKZZ8MdbfSRg/b
m26rx3qDp09T6bYcyuKJ5ffRdNJdnmXL2HpIJ74di23vI5/K5ktbAVwTKRfH9BgdPbOIerfQ5cEd
dD04JQ+1wMz9WvWcLEA90Y7g8F7EeKGkhJPeDKM3FS1O0sD1jxu5VfxLJTIgn8di7qVjB/tNTx7E
oC8v1GGFJDyiu0pYK1aKrsgBvw0wT8LsMH8iMHt3q/C9Z9V2QNsvONDFrAgwhjDtjEVvVFvNDvNm
vE2PgdBbEBvqvSKmpzKXjz4DsFa8J2YrEuoWbz+Djwq5IfYIE2vpKoVOlJuHSmmKu1KtAvdYg/8u
+pVwAhb14aAchBQ3ofwTb7wdFH/xTtBCefKqtE9X0JPU2tU6ubqRozq8DhXssqy4LJS/FVH/ZXbx
wfqmeAHnZo7xqYkv+r5DNUuptJHoRb1ZwluBkii4qd8Z3xFhqx8+30wfvCQsnVlXYXZPQKrp7UsK
g+mnia6PXpiIAquoTVNLi1bH8z5scpfngOBfHps/DeTme4yIcfZqgjFpLu7OVadg8V6vJk+kLlrC
3lGryhb7WA/cz1/v3SX9MhCn8TyR6KMsvqERhoqSUlFGll48QgxQEi8dxFM4mI9GWbFPZ1sWrsxl
CVmsfH2Q2kLy2qkuOkfzkS53UGvITuJO5s/xurA1BwDwrajZAb4mL1rsvHyVmoKfCJJX1aI4uFM9
HiunRHt6spVgnj6JOvBt0wYq2gUTprBWWcsN0i1hjbpc26fgwcRSSyIvMiKtPhGqfDQPROgoMbF6
wZovglofe5gyykrJi1MD1Z8iTrRmvVLD6VR54aMt8nqgxWclV039UWEgLR/wgJvySqALOlTptYQl
xil4+Lt0H6j7rPeKziBpG+Wtt3ukqtpj0Sc5p48g6MjMKMIDho/ythmG7CbTGv0iAnaL9oaC8tXn
6/eDcAKxX0RnZZhAIvIhb4ce/T7BOY+zAI2r/FbDr1xEI8AcrrkXVEweWlM8CwR/3GFQDASwS8v4
xBN88E1J72aWOKY8OLMsvqkuF0e8HBrRw1cwnVWzmqbfRcemNE8IV30wECub/JNcHF3rZZ04H9Mp
yZNW9+DxqA6OCzSnxzb786uLDIUIibsVuaQlXKxRjn2LgZ3uQYMBvWzif2g6XR9l3ziIwsRGkUB9
/PwbfrBY4WrNwjF8Rxpo89+/CuDlpAjLKkx1rxB6HBMDyE3KOIo7UkD/RP7zwcUMPZ/lT6RMTr68
J4mMDCltJZUydNs+Z0mQXyqAxzrHrLIyR6xfr48nYr9lP2gO0GH8s0BndvOs9vD29bSiLkesmFQv
Q5QZ71H03EcrrLLkspbCaj/1eXkdVMHxp9oqAPFWUyRdFV2KwOPn04yoOyMtDkeyacqNxAlgt5bJ
LkV4LROneOV17dGcZTeIRnA+basrQQzU1bkk1kq+MbSyjTfREc18Kxlk7VsboOqxlpN2FbOD8k5z
V5GR3MdBWBW4PYTkWFEsw3Jp0zo00ABQ2vs8j+qjHUW+HDlBp4I2F/PJvylkKX2QBKxWAZg31aMy
JbXimYk0XGQrvS9to1G0ldNR2FptwqD0y7WQxmjyjLKg9vswqVoDGcxa7dGwGnX8Q1AV+V7XXfuT
ALQqzkJZExp0cOTkvhLCDPGtrNV1JOeb4lo7dirapo0gTlaJjG7nFnKrfkOCrB/tSPRbPEtziSnp
R8F8PJoZUvGaii+Ak2gdQvUDO6NH+x0atp0lin9Bf6grrmMYir6jK505WQI1OG2txGjHY7w5y1tn
lSH7aJGow7ME0Le9iKNjfeh6bTZ6CLX6OS4J0O2UWteXxi9EYztmUQ920NTG+7Yrj7dlm+expTST
dIurjPBjrGX1m9G0arWBZNdfrcy0lPmYcalYky+bo+MnZHaE4YOmXKXYuSLjNsr+VR2JAromU2te
tk0pSRY+Zf43INyDjriDX563ot/pHu/U3RXHIwYXq2PA7aGtYrHC27DOzo+5VOJfSz1rsHFyEGq3
1/LsuRdpSWyUxkjvhl6TEtev+uN3VezGwEN8JQdDJzWhZGsY9HwzAgmIpoKCUL4Ps1bMbX0aMEYM
ioSWyEo9ypHlH3mgdZMFRrWOcrLSK9S1iqOFuqAkU08emqNtpNgObYUsHjto9mIvW6HSJaDMslD2
krosxM2A35RvF3LWKE5Q9eLMQ0yUb4UWaKaVSFKv24led9nOgDD4ZcAx4xsh5LQd9QQkXi7JdYGR
SlUr69oY/K+BIRZfVaXNpHVRHxGG031RyN1iNIRHIRBXjZM0aX1VEkYQRRxFHoN1htWK2AIwhtXY
N6wQHDKcPh0y1Q24JH/+jy4Z0OSMK4Xrs5l/9Uj1E2eaqDxFtPrgnsazCi1ZRBWoYCz9HmKlNDFM
aVQPHkgdWrWYVgkeK0OIhc3QI06m1TkWN0owi1ZhHHfiAPro+MGTE6UbABRoPixC6UwRfNTKStlr
OSbPazoWTpam4YlR5uN0echxxvF+pIe0ceZJeHWbDOOxVQolkz25EbpitIgPuPkN8QjbC92EHJaL
kupf4ZA0xc/PT9iPbheu51k2iUYut+jboZFPDOZQQfbGNK5AjUbauGkUcbrWSkPfoMH69Pl47191
RofNNPo525SXN4tf+rkghb3mTX6GV0zYCWJkm1VfHvdCMiHAKTTaNKzDSSD8/Xzo90sJH3RqYHhz
zfzG5Z1N00mKKmGIt+UYxKZbYPLyNYgSMcYvqjdwGi70/OgeYYn2+NGE5qnc84MyHIVbWnVz0kJu
tkxc2jFcoVQaZ9tVtAoDr0NStLLzKC8qSwmIs5EbpQSFt03UKB59gFJYd2qtZJz/YnuninmenJiS
92EMrTxqWqAFCIFZBm+/fiJElTKkUbKt6oY+tNnU5n5s0JPs6sj48vn0v19pjMVennX0dVxOFvlh
GWhVXohpss0NBd6IEiUuhOzjIVR7c60Z3Sltv/crjZwFyABTTuVanZWVXm+qrotUI8KDyzOiONmA
CDKslTZlByUepU2ET441isrfYtR/kOczqCFB1OcdgWMsBlXEYab3K3ih92J6zkWOXhjmXm5wFE9J
N74/mhCL5MBgTeDO865xUgfhSm+1xvQKrZTXAuJ/uzYeT3XNP/hqSFKyayjX0slexl+SP5EslEdA
OWIscIX4wk0T9p0b9WLPLpXCE1WEBf1krpIRydNPozc464i/cENenYXxMCn9QNZGbVguUkpfBscf
9Qyl2g99pVxhEN6vtn2bNJndS77vb+JQCi+avtYvI0EtFMvoB1qLsV8Lt/6oN4EjNUqWHmJZzTXL
V9BZ2zSl1l7FYtv553o+qk8tQsp3E/5Mp2QFPthgAAHI9mjdoeG07GZHo0xoqbW+B/lvkMCBQK92
FZMFZI0BbuknLpIPh5shDmhZokq0zISEBtrkBPLHK6ujMWISl2dQO5SqvlXTrBD+OI0EjjM3JFHk
w91zWRevRgnfrFDyvTZD4DULutXTcZXVJ7BGH6xzRgF9MAvCwKhYnBtmzQjIs/pegWcYwUiixMc7
ccCw6cRAH9wPGH1AzAAeTAn6XaNJV7tqpZa+hyi0PjmEyzLRH9KzdYPzrlX7q94tjSE8i8YJ3eXP
T8ePvtxcDiB9ZdkjuPb2tEqpFwtdI/ueKLTRLRFRKz8m2IzdyUKtlrd/PhilQZI8clgAY4viR9AY
QW8OneAJdYvIKkqssVVUlbjtJPMUgf2DA4SFT30XYAVRxjvYDaLniSqNghekZuakXds66E/167Ye
v45sjxM32genPs0KcJ9U0mj4LtvJmti2g5lJgkdrPLyQxQo/wmmVnjWoKFp52QnbWspWJ1bO/HHe
xm/gVCjpc71TzoG09vbjtV3YDtzdgieXGbKnQSaGvp1UUqO5xxVqPQ4+lSuU2qO8/yLIvoF6TzOq
f1za1im0gP7jraktLcuIST6sMm11FDwKl5nkhYUPMKwLtL5fK2k3ivhNBkFjG/5Y33y+nP4PZ+fV
I7exhulfRIA53LITezQaBVvJN4SPLTOTxRx+/T4lLLDTbG4TI9jHF/aBqqtY4Qtv2DqhuIlgqCKr
SWBnbqfPUYyHvi2UIK8X+12BwAnWhaO+M7+tUXAGoTMrw1VKprejtAgdWY1b8WWzOXb8kT6cccSH
snV2BtrasfBbCdBofdOgWE3HHjwzs8KY6ThUk1KvEwcvGf41I2quTVTsgW+3Tj7HQgpucMjv4pTO
S9Jc4AsGIqY1j6ZRtbSfOtuf0+E3Dgc9dNl7BZbGVllVmnG9nFW9z8OgzzrgYb2b9p/UuDBBMha9
VOY1BdNLa887P94hG0vKfYpECbEvDIy7S6Bi63cLc+zDrgsoy8IU1hb7Sz5Qn6HYWp4ej7expqwl
7y2Wadh0reNaK6eoLpPJINesCRtP3Ejm2EXbR9oRPR5qY1vSZOEaxaZCFjlXZ59Wfmloee0FIrWS
l1wv46feHtLL41G2JkQIRnQEdJG9v9r8EdCAsSKSD6Isn965bdqdolqLfnqRVR4fD7VSgvgVgfE2
oO+KFBvo/fWDq2PKpI156gWp11ZXk/rKeUINVybfdnRQQzM/5l1YHvKoB6XXDoMvENL91hhLdAlz
xd2pf248y1LxgwtNnv67tC2nsFE0k3z/W5HRKHQrVK/7ZniKqKMdEiWCJ93YRHw8aPXOWmwtu2HQ
KADpTG6/vlMT4GNOXzA2vZYmfR7tCTiUW5qgcm1lQon/8dJvDkeOyrXDBX6XjCdGgumTYREtKp64
xvZkuEe2xPhxFDOexY8H2zqTlktUjwqzyUGRP+ZVoD2Gize6A595cYBSa9Ok+EQ8BvLCHc4ieDjs
jLdRVCYypTMISFnnr3UsbCvDmJdW5wU4rnTQTDvdKA69HpvLaQ7VRjnbVRil7yjzt9mliDDtOMWl
kdTUQydspB/P/leyvXqz+SnUIiCZk7Otr4h0NFszdc0waNMRETSPIkz91FRFFeNY3lBujfPUDXEg
U4YJH4YsezcU6fTTnu3+eyzcqvPrPreR05iSVONd0Iriona98zRTVh/9PhzRR378m7e+mIwufpXm
ZWfy9ouVYRJN6hKHgZc2zU/hGckPNcuqH+Dl8vlYpoOl7+z/+7NHKkannKjYI6VdXwUO59yKtcIF
FLCM9cVsB+1HaIW1ilOtkXenViRNdgSUY/6xtK23Jylyf7diz0KLjKcDR4C75LO32sxbwswlrpKe
HmgOpc45mwD47bxP2wOZgB2B2Uic8+3KxiB/+y5ynaCOIveixHl57RH73jkB98eb6fBKAFij2MKe
ux0FxcfGzqqWUbI4P2vLYB6LpozP4BKnne29OSFSIMhPwBEBPt4OFc8YbYJTdoI8BETjwQ8IhD7s
sSo3J0QYQeGQqg5R2e0ogGxVDPpsJ4idpjy2noZg5aAaV0dp3h4lsXak0hQjUVa5A8Dq+L0nkxgp
9XNVHNxSnU/Ci1F/nqs9lanNWWF9RL8JyTUYdLezQoXT4TFSnWCJp28aYCGA2GN7cTMx7jxt9wda
IqzQnyRmpht797xYoAwXe3IAdlXdNdFK96wW2XiYvFKH62T8Xy2//291amM86chGUMRagh5d7Yow
xgsGdJGLlbStPlVqiNx1juJRiUPSQbOxrn/rhUUcDb6PZdT5e82DKLMyJnDouD6cVP3Y0+r+RN5W
t88hfh7/qGGV6juZ2Ma3gwMhTTzlNwJgfvvtorFrsl4RbhAr/ewnFT6UdPAdLIpmsXM3bg3FhyM4
INTEG3u1+Z2u6sCPGeiflYv7FFtdi0M5b0VplsPOUBunmaohB1mGQDIEvJ1V5tWG3fHoBMZAlbaT
KpoY2e8ZVG7tjlej/Hq/XwUEhpZ2optbN+BoAL709Jme3zz8ObtJF0yFbZ/evjvY9FTE8byRQc/t
rEbCt5luLt+qWkrfLCvv02zjJBVNVXk2zVR9e41FavfC70DemP+tt7/iDg41vsoNnCGMTk7r9Wcb
QB5drmmPTSK/yG10QREY7qtso1MF9lYnrbfSloCgZC0bVT90gsZUZrIjs2LJDguSZoFw6T7XMBWO
Vtro/z5e2o0YnvGBJ1AFkU6z6x3TVUsWGzZrOzqpKQJsmbOfXr30iEUlrpMf8Klsq49zjf7+xW10
pyYAMto/CltvnwQlMrrNuIwXO/t4I5zgLgDhCc8FTNU65iqbOe2byXCoO1mz8MELaO/TJnT+7vsa
v1Xazl7ru8bQ/6fVFi3gx4uydYrockF0ocQGk3C13woJja49Al67UTCqz+3kAI1YuT4eZetaYHNh
zAmPB3zIOpSIHHNKFNoOTlbPL01fpqd0mF1crsQ/j0faCKiljjwv1S/GEvnC7QHqOFILBR43APIw
fBhLwBoHjT6HfZjK3P6B3gAWIYkXjVdVJdn2tJFub6fsNZE21hWKJNKp9PRIKNYtgt5IDAg2sxeU
Xpy99JkY/GEu3wzNR0YALQNEk4Gygxtf3YGNbWb62GheEJZpEv6qjoDCnt1uz4dLrtrq6EpgOhQL
ugyy3HS7qnERSVxFFAaQDKrwmLcKziZN3mRf8zy0k6cxzev3htape8X7jfsX1xuAkzY8zvvOx9zQ
eS+rnP2ZZ9pzx2o/TU4cvTejpjuUCGJdfmP/SLwh0D5Wlb7z7UydSidGzDSqJKYx/MjcULy329il
R0LvIB7D6WQlxKjQXb1Lm6XFedRwVHz8I7YmTfuA/YM8gInv6O1vmMxuWdqELlbfWNmPKa1a72I7
RYrIWIm9wol/sWQ7D8/GESUERy6Bhjvv6vrhoewxGoXHQ4fmM/Y8Cy7IRuWJc9rMe9JbW0MxFqUb
eQ0TJd9Oz7DmvuytmDcOIMOXPPHMny2Xs+XHhRXVO+HWxvUKVvX/DSYP6qsHXFXHqbRmshi7j1Xz
gNxJ9qNf8vY6AR8rceOKtI+APVzHr0AIT8HjL7l1DZBuyMY+Eit4d96OrtN7NL1ZcQNFH6uXxMzG
Z5gC+k7IvLWg5FDyokEImW94O4qaEU+IfuZ6na3mZBpJdJhm2zyhwx/uLOfWhKiU0kKWPmx3tA8z
jpZFzYm6wj6tr1m4JEe3NKrfGAUIpsyuZSP3DhTQpXDsyswO4ryILwu2GsclqcXp8cfZoNwg+k5b
kLAYTUrK57frRgF7EguO8EFV5wKundZ+ng3F8zng1PTMzD7gZhpfhD4lx1aEqq9AdXsGPEbT0uyV
o6qMmu84dfNSpFHlh0tq7XzZrXuXOiF9XzIvtEdWvzAcZKgYQ3v1Uh27rApfEu14UstYPU0YFe8s
++bj+Xq41WGBS1kkahTZgRgG7e+wM41/OapDce6rZrQPRWNmQSri6k+IAqZ4AjwzmCcvXOo9WMjW
joZdxGUmm8RERbdfpjJ1dD7swQ6UMe2+e7GWHMBvRR8yq4x3dsHWjnYJSmlTSbbH+jbiy8d26c4O
tE7FOIAqWY5RDObx8V7butIp9OOdxqd07sJsYNRj4nLNBHE8O9e4dfWjAViLMkdVfqzNId7p12xs
HIMNgF81iQTO9qsrAdKb6JBTtAnrl/5dOCDH0CyF8sIKYA9sWSX41fY3LnZa33ih4ZUAM3KdLOmZ
F0auwqBGl4d+Vgr9OI6KFei9tef+u7GecBAAzsjeCYd3vVPjZUBOI+arJcI72JqJkY+ookvsttkB
El93fPz9NjbkzXir9cS8fUmHNHWCyE4S1M11/cWp2okMod41uWRvr2ItKsHAWKgdsZbrvS8mJ+/B
29pBIdLCj4C8fhhrZfxS2eHOpLYWkcdesnNBiROd354ydNzbGmBXdB2rZPDDZKxPTet275bRTQ8p
8Oud4Eqe2vXMgK/AupR2bHdR5JAUirEYXXQ1GsfJr104lF/SUtOqQ1YZ41+uPXn5iYqQG/m0+fV3
XTak18ffceO0U9oAnUFvioB2XZ3r4knl/XWjay9a7WQJkj/eoHrntG8EHVxdsJERCJFYkNVusXQs
eOraiAgyOvGMTsjw3nYX573T2PZzFHZYM7NCHfrFnRd9fjzDtaAQvQ+6ePRo8UWAeQ/3+varduTz
GCKX8TV2Kq8mEgB3TTeocM3nvh2BGGt1RX1wEmSTqMW0MRYZ+UCnc1AKUR31sDcvzWSby1nqPaDE
66ZOfxkV182OlisalBg0iVR2RrPeoxBsLRxuML90qFm/df2oB0VuCMsDGEEZN/YdXXHOYR/HH/Nk
6Z48DIew323VE7qp7unxum2dcB4BOk0S2HXXTQydKszdblICtVDHo9cv+iUsLIRhq2nc2YRb5wD4
jlRiIIq6zzE4dGpRLmjb9nHmXWoQH8sBpHPe/WWHhv6XOxjaj0kxQaAksek+ZxoZ0A5/dmu6qJBh
7sI/7ztdRu51jZn08dXVpgTF8QZpcif6p8XYfeeW2XiKQA2QyuiyyY3MzO1+TLM0Us05AViDmzNW
2kkETSrplWY5xAXgSH+wvW48JUDN9zSFNy446j0kUFQ36Nas01Z9pC5qDK0SGNSv8Qkf8Jrxm6Ei
50eMz/rcmnFf79B7NhbW5FKVkFbJzljXOqY40YWXZkoARvpLXnflFzUvvhSdO+x8wa11ZTUJAMES
IQUg//urzCZ3rF7R9CoM8ryZYl9VCrIZuJxP9egMjT8ALShBTVTFXk6+NUPYjKQBfE46D6tnY1a1
ru/ykeZz3sWIdgulVH24fKnhO1OzZ4+ycSWAFeTrGTwbUlDkdppOr+Q8JbSbm0no0cXrHOio7jy4
XVClVlOh7OXaP2Mnj/4olaid336VSyouC01eDCVxtXszZYg5rm4IQENXvmheAZ8nctoZJxjCjOm5
h8lbBaabVs21XsZB+fr4Wtq4K6QCDtV7eu6codX0kTmqtLlJ42taDM7wL3yKLn6q2H/DcdFHiA/C
ddIS+kOGHlcP8l/4mteK3yjsS7g/QFQbb+I7KB5AuHrOML4OlKmN3uVun/pu3kMVcqJi5wBtcMJd
THR5AwiY2dnrdLYq3TxbFEcJmtpWoveeMCL1jHxJXFJDM8xr5VQCAmKvtGgjxLZatN+8Ikqng6pH
uXOuh6JJLw58ySdrUpT+3ago88vU09/Zyc62DgJfhquNB/c+S7GKUaheEymgqcce4X+RRX8pw9CY
hzBr0Et6vBO2LjM2Ia1nLlM+xurYFVmIhlYGQDEubRIjq64s33TjxbhGhoj+Tjg/8/nxkBvREi8i
YHGd3JOa0OqKIcZB7wCpj6s5a8W5FU51XkZbPz0eZSVDLsE13GBEY9hbc5vd9TEzF+f0yrWIWHAh
Lf6to0xL3rWWNid+oy/Z5CeGHnlPc+eV06VXnUW5Vv1owW4BvJVeI93I02+1acapPzdGM74Ly6F/
icfERorfGIR1mJdU+qrB956f9NQRzeeEbB3zaKIwhG4LMRHVQIHY02nZoDfA8OTQgNKlG3x3fEes
ijIArslV8XLDu2r24kyUEYC64AIxe9H7PlVFc9BDFFUO/dKywoVltvrZMJT8RXgZ1LfHq731TakV
cZaRRiVNk5v61bNha0qrjoadXDUnFNektsUhzoHzPR5l42gQ14BPBrNOL2tduKhr3R0a202uhWOl
Tyrh8MesW8TFSUrtx+OhNicEvIG/pXnf+jlairRJmoUl1qNoukwALw4a9MOdZdt4beWfzTGHLkOE
uLqHc7XOVKqWybXrwXUrTlNLJ3LABJWALyZMvXsfabG4/M7cWER0tMg/17lgvgxGWXccQD3SIrwu
ZlNJj1Xt5jtruPHIgu2U3AJUJ6A0yP/+alOEo9tWdpSn1yyKSYmYI0XKxNENLFOyMpwuXugm4oWq
//AF1ZX07YBo8h0maEmiA9CW1UUT1YuYzAy9FnNuSMswoD/URS1eykYNg7Lr4uDxum7cpUwVrSFI
IhRH1q86mg+RoJIaXwurS88LsODAXIRxTOZ4/qZO6Z5wwsZ41DORHAZkQGN3zQoA1eVAQqija5G1
4pTH2HGNaVJeUG6aArUuf+NlQlcYOq8LvvS+recYI0K/oYiu+HCDB+lycZ65ys/QR/fIKRsnnaF4
AU0ABmjXrZ4lru50jOssurZ24gGUs/V3tSq0q0BP7Pr4q20ORbmWrSqBKOtMAjVVLa90ssNhhG26
pG3+Lqwj90kp+nGHcrNx3H+5+0p0ATtyHVwv2JqPQ5/F1wUN4BK/9dBofEFCiN9tvcAwnuM0Db9b
RYeb1ONZbqDw6LKBK6MpS8x3tzk1K6t1i+70tVrQeroAIoHIOble9W8bd/q7bCLwPPd4v+MJbKgz
QsBg3+yzYydxfrDTvp8PiiHMb0MrOdh13zvPvc2/ONlWmrxEmH3GXx//5K0PA8Qeq24OlYSn3V4f
GdwkUC2DF4y1FR0iiHsBVaD8icxnT1pwq0ZNgQOdLNnCv2cPKfiCzjR1PQlj1l+SpjYJhKvxNOhR
dSjqOD6NRTudasyGjnUTq4e6S/bEkTeuS9RP6JoT+vEirK+rtnXHJlUb2XcVw39VNQ1PaGSYxxAx
08NsJuNn1yp+hmk97OyNjbeOWIn6BJhRUr51W3mJrQqtXBq+2RB2AdIg9kdnGvdUR7aQEkQsHucM
ufN7ytQ0i96YVBh7hNtZCcleMcPjnHR9fNYLo/kBDCb91hXK8M3qBv4PZhqX5JpxVVVnZYkz++J0
ixfvRKMblyhFOyjoGno6rL9MlV49UrmWtzGde7CyTZO9T5xo+c/GLRpJpBnLjDkU3x/v6o2vDAyN
heYLo+d8hxccnQjpF3pdY0PfxbP/c7TkQ9zY7+vI/tZoxt9VCVzl8Zgb944knuJQj/QvhLVVmNGO
kAKabAKAHBnVjzYssE9xERKMJocy7SL+VTPb3LnrNk4vR5fEgoMrKXmrdbWNIu4IfSFbeOkPKk3d
oUV4CkGdpTk+np38k1YFYEJBCeamuU2rYDU7u7FshKJNGtuJOSQHpdORXWrtVEx+XXPa/MrurOFY
xVr9v6hZ2vDgFY3ydjgccTiryyelfba+rKomV4akpqCgCUUvcA9X7ZfWsUKIQXZXV28PhGk+k9kw
JlyvdSBstROQVhxkaVT0OUiUKvraWHF6SIyh/p2JvRpKXh6vzseQKEM0FUMYJG1aXupe+WGIdDzP
Wjb+xkmkoANZDvEjOI5yF78aqUAbQk/DHs5MMSlXocfq89JwObhz1R3cqTUvj/fN1g6FTMld5EmY
6zpcE4ZBMS2vw8BQM0TwEHhW+5PedsVPQ1v0PYTm1hkkN5IyL/S473pnSanWatvZcD1sq438bkqK
9AV/YAuf7nkWFFhSXYt9xCdwEHn7RAnDASdzyct25O3CesZkjzGqJcHipsNJ+ki8lFWB12dl1r8x
FBU82sr4hnMcV2dRmRJ7dmN4T3UVLeeePuuhNSM10Hp3rwK89fnAB1MhARcKWmk1VBcPqgCg7gRZ
NeYfC1WLOHuzcxgWUe8xOLauGAIn2oKy3XoXaY+OV2aLSmNQmL3zsUYx4dqHpvoJaD6iAVo3tu9J
s9orxNLxx0hrZi+/3no1wFLi8A6HlCBuFQtFZqYsY2GRGMZhqF71Oiz780LZ5KeaR+F/NZrW7TEa
c+Mb0UK+h+fbWmrvl24FhX1+wXoD0cOj7eA5gVPMxYeusKezcFtcAcCQf3v7XqX8CIwHjiMIXPlT
Xl0CTlXHiUXDN6j6ITw3qbEc6yHJntRW/w2MNlxK6vcMxDddX9mGPpNbKQzVeu7yLGxs5TtAboe4
Tid/yJq9DbuxiVg8CaYBB3bfHImstOyTxXUDif5twX5Zy5c6jhx804wq+jFbGa9XU6KpRBJRPc16
m/x8vLgbgR6gBJ5kblnJfFodmTnqmsWoAA7pwnIOTdvlxwH9/NPjUTZ2C71C+pQgLKA7rdtthosM
oh4D1+4n1zmPtYkJbqlPl7TJ7J3A5ldounr7CdvRBoM+sCE9ERduX1m95wVDr2ZDYI1JZpR+R2Xw
f4iGjd43TeQhXhB9nzc/I6WznpfJTF40ERri62IixnMyB+GMLyN6RdN57Oo5/6qMg9Ncs252NASd
qqh4X2hx8Ucl6Lv4EIKWF3toe+Uwj022PA9CU/+gAdw1JwXp8P6yzOH8r5cKdDaSsNWNsz7OWB6C
CS0P49zFybXKsRCQZWcNKScoxvHTPOLU6uXed80Z5+kTwnxee9CNxNSCMmnzPzQ8M22/hTQ+HPXW
q/5rzT4H5Cxa0R3SotTRuLOT7m+lqvUQlbSereTWbfzZztx58oWdmeU174Z6oM9gigTMn4dbhtqn
HQAklTbZSSuEtfiucM2X1JvT7BsaeYa6szc2om24fSTbnAI24Pp4z82wpL08c1S1lMM4puKqGClC
WKW1XAe9tN8eKDGeBDohanSvEpIQgobWCD3VGlXnU4W/x1MnAF4NqrdztrZ2PXcgFCpKz6gbyP/+
6uLqMLeuUZqNrrFlZtXZ6csoOmhZ5LZnPUnLPQTiRjjByyftG6Bt0WxdH+UasAO5sxL0AIPOPI/R
n9Y84VGJfPMxNU3zSOV43Dlum3PkT5VismCb1ie7thscYVTY9+Uwtlc+XviChpb9AaJzd3p8iWxd
lvDPEchFE4pG3erBa53JnMe2oS8BYGWgI6RHFC2sJsHZWGlS92jkc2Ueklw1n6BbIcaWxo6x5+u2
NWFwR7LlCuX47t2Hml5AlKBaKOIx+gJatjyYS+N+LRS93dmpvx7R9VXGLqV2DmIWbPJqxkXSOEaH
unbQEAjOf/ReWf1FP9TBnjBPzPic58s4n3s9LPN3S6KkzxEG2LWf9pn9PUOP/6XIhdddjdxSyiOi
afj4qhaIJihIipl+SiLbKw/4dWE5r8R986XOy8w9jG2noj7WZUpxKOmN/A12I/1KqFoqZ8jY2hM+
Rzme4QicvGuiMPkNtpkUm/ekVQWwzPU+nqjJKZqtK6jeFF+yzPAuYraRYFYnI3i8ozYeP6nBwThI
bfMEyxN1c0BT3UOwgROTdTnq9gV3byWSnc+4VUmi1EyrkcYMt8E6NauEML2mMPmMiTk915WBLIYl
tbw9jSVOS9P8n4CLf5rs7Ps4xAmCRdrPxzPduGT5CVSRAO1uqMVoPYXM0lM4pqgBBIqZ5aNfJWI5
ARTSzlpWRjuggY1jwrVHgZ/H3pTo69ulbRc7G/MW5ZEMeLtfhkN+MD0lufQKb+/juW1+RWJgrr1f
dbLVKamXyUit3lACC8OfAHWvORi9xtoBOm6NQmItAV1SVXVdFErKGpeYMVSCNjJxL20AxusdGN7H
c9ncKxIkh5AqJfW7nLBylcSdZgr4atg4Vw9KbFBOhvlhsKl8W960/EfPWrV9c/DsZ6OwlvgIAsz+
9PhnbDwlCKq4iOFxo1PDWD0lkzcWuAsllPWzKQ5mWKaHoW/SE6Epys/e1F9oG+7J/W0NKrFKwA/A
lsPGuN0yNZ2pwoxGutxxhPa6qoRPhtaW73NUPDFPKOvPel93OxWGjUcF1Rg2KBeBNPVYXQFNWyf2
NCFsEsWJ+KohTnqKuhqQ4mIkx0lpincTRPVDPPFyauXvMDAk3gRTLBKc+6qNikaV1GbjXNLkfF92
ojxqnvgZulQaJen2zUeFugbgDnDoMPHu2l+p1mlC19swiBdH/9Mx5ljSXeeds3+XmUoWhBRwkUBn
/pZH6dW1Out1V3d0NQJPtO6nZmjEh97T22Of985LXRgOJDwBKBH80psTDYaGVCK1HCknE9PfDo1d
Wpji59AH0xD3qr/Ycf1XGy7L7DulFe5R5O9Pq5QOJ/mmJUW7lrbE7XDR7JoLJFvcYAbiaEQJKiVH
iTNdog+DM9X2URMUQg9LKbIZvqHIdT/Xx5KY2rLSdAfPsrHsJMgePUtOjxTquf0xadrZapSWA3Mv
kZbNAO4Xp4jV+JbWvfvdVevePEet4Yw0lSySicd3xsbwVJTlA0N4xGu6uob7JTaGkQ5/QNhiHKqO
wpLfLXbrlzjhPrclqE6R586T3hff3j4yRGeZWfKW3zUrPByTKLI0Iw9A2KBRIvJ3amnWk28W5XjR
lsh91zR1fwRaHV4fD/3LLeUmREPvCWwjATctIsKV1Q5AoQwPEM8ag3Rxhqes6czsOJehftSHeLlM
Wqs8i7Q3fnhzP9A1StpzqhqhX9vtInuYjY8aXvxPH5Z7qj93t6kUouLB5x8gh2xDRgSvDmFlQIyO
U30I+lGxv7olElilWJwLHITlz8aLjS+9mY9fHi/HXZhB8c2imAHjnMSHB/l2UAG4JrJavQ9ELlT1
hLxlHrROnHwYvUppzpAVzT3Lurt3Wdb7TATO6NhIPv9616Pnjq+yGAKvJO+19GQ+qZTBT48ntjkK
2CHEMHgs7qBiXduYZRi2Q9A0vfU/9P7FB8oLxm+MQo7GKwReQPZIbpevNnO3bBKKFs3oWog1TxWW
PN5ep2BrLjTsHRWULPIRa9hbO1ummIdxCMxOmQ+imWOc0+JdjRd51a5OBv1srKsAdGnE8qsIUNRU
Kmy0BgJzdNxLr1dRcyxDW/uYRrWVHAXgeM+nAGK9LElVfcTns3KPqF9hqzCL3N17+u62JuwNcCSo
mBPQ0FGQ19fr8+DA4Xe0epHiBJnuGyVVFwTI1Sr2ba/SFRrf0/zvG3eNHJPyGs5x0DzvmmydqOKh
BQAWKISnH3uza18KEY47u2ZzZpBlYcLwrvMg3c4MC0rLQm91IYRBtrcysW9M+6T+TPtWv2hJ7O1R
+e9uevrhHDX6agRpRE2rUx5NaHDz1edgyc305AFne3bKJv1jMmLhT1rkXHStqoOoS6K3dhDlyPQS
+Is3hlry7VTthGYQKBA1UJRanM3CSD6ZM70E21O6vYtF/lk3+1eOxXvG15Og2HVy6BpwNTuhLAHQ
ZvPUhN783DV2/MfYmMUe2/E+kGAwVO/gGRH8EsGsbuuJDiGyc1jjjLlSfzNGPX5HPOom52JsBs8f
TDTI/K61un/GyDNf3MGbPqQpFcGdGOLubqBNI9W+uBugc9GyuV1gN+rEgO3JEui1Xn6ErNGdQYKh
Ff3Wg6Eha0SGr+v8E+bK7TBD0VVW6rBl2WBh6kc1yhcHT4umvdx7az6vB1q9DpmmF0qdG0ugFYr5
Lm2G+lRk+ZtRV6zaq1F+4U5f3S34ixIfpvMSQDZu/bgclk/CTP8J9WU4oj8/7URad0+7HA7/LMn5
kaxSOelXwzULUo8xMhEBeljLqcIw5ZqY5nQZ06X2S6kBNBYUhX/jk70adLWSZTlr1mIOS+Bak3ZB
eah4iupR39l/94dOo0DCuZMFYTbh6mrJsNYx7YVzgMf1/DHW5/rUOSmuzFAddoa63xoE7Eh0QMVE
RuZODF1R0rhrzcEISiWLj2YMgsfs2z3q2/2E5CjySFNxhmO8urFkxRLMIVr9OFXXB33Ox8NoTOKP
pKf6/vgL3b8DAFbYGDAIgI7epbKpqedhlqhGMEOd9l1cnU/z0rqnriiS4wga99vj8e63obTAJPCW
nAkYTfrtNuzY3Tlkd3xKvHy4YCZW/1VVKdq9kYiSU5pjw+0DZVV3CjFbKyr7BCgC8vWoL90OW0ER
dtCJMAOAnPERpN5wyDWa5ZViqDt7fmtFqcVIOAXLCgTrdqiSTK5WsSkL6jyrr3HXZ1+i2l6eF9xL
fnozJdude1Eeots3B6wZQROvAS/PndyyhXhuImLYnyOWaH+jDe/UT5C9ISQYoqhQRMajwLrkTYE3
H5X+a2nq1T+Pv+rG8sp+LlES4QSR7uolCvWxzUVSIsAV4qbbew7Gj1monVw3fbNOGj0RTgeblujw
vrE7zzFdqgha/FIZ8QVSnH1cWJvT4wltfESoMRwKAKrU0te4USigVjFwjRKt1A6tOQspDWH1R4ij
4oKvBo6mjwdcXSx0YnnY0C4hxgT5QwHkdtc4oABKOkz5lcqK+2yFyFV3ZryX322MAgWalwUECQDj
dbafNz0Wpm2ew9fJyhcsKJvjUrl7JM/VGZdz0bHOo4yjw/O8a845Zp1lAujn1dTK3s/7TDshavE/
Z9AW4Zsz2jN+BBJiZwVXx+DXqABiSOqoIdPHXUW0fddpsCya/DpaSfknvjTt0xBi2orucFp5fpXV
kkbcJ6DGkdwxPmYu/bTf+Q2wotmbksOwhl4qhjlPPKr5FfVm97NlEHDhcuX4dRSmBztZmveK4tW+
PafF99xsxJfHm2hr4cl1aOeRTJNvyv/+6o0XOa3foWqqK21mFC7n0fgROnbtE591B13Ry/eQw7j1
3jyqAaUe+QD69KjwrLbuMjZT6811dV0gm32KOlW/1PbUfm3VyX2fiuxnAgbj++MxNzYy+4uOvUOT
6756o1Vl3i3NUF69qjY+1JVS+7Gi5sHjUTa2FPADHmCdWg2I+1WdBqUmAHK1Ul5R3nX/cus0zU5j
PWYiILJB7arQo7LC1ShKbT+rPORNRBs2yafHv0Ku36v7XW5scGyU9on0aWOtW1tj53q9ZuXVVRYT
vofm8M9czpavJL3+5+ORtlb1F+iQCJGLfP1KxppYcCssqmsdht3ZyyPrvBhTdnk8yuZ8uON+PRWU
luWqv9qlcZvEjdks5bVNST1pQTZ+ZYQOmYryRrjTr6XD2YOSAkQf6YZ9O1RrWVVa4oJ2dZxJ/zoa
OYzQXuHsvkcMWEbAejXY1yiNU3GkEGkVbz8alGaoZIDPdSjXr+4kdGJA0iaduC59phzbfpiveDL2
p7EyiyP63UQ8U2fsxDobXxEQkmOoVNGljv9qfce0ivDyGqrrGKnG2Qj7yvemcc+OceMrwoqhByL7
+ODnVlMzEOYn1w/La6zlpp8lQlyEoaNCpyjD6fGGWfPU5GdkLAoiJkm1/Jy3nzHLqd2rCqe9reNm
uhhNWLc+RjjFx3zEgu4sAJ4/R3YzzMcBPZzsWYexp5ya2alHXHq9ck8scGuJ0ebBNB56nH4n7zgV
cdQv2szkh6n8p9bHDjI8fqE7OdvmMLyfIKwovN3pmvZTm9XEO9U1q9vmUzRmzhUDWuX4eHlXlZlf
q8sfDyJR9kHuZKXrJNebyavLqzV4meGXFDPto1H0qXbuonh8MucYpel0UNJLpSMBufN1NybpmaQD
1MOhILFhbz+uh79bpLRLc6X1YfypWNX4pHm9vrOUW3sI/WUCcik+QZl0NQydhpG8pGiukWKqXzyl
CT+IRnUuSqO1B5GZykHgnHcYhqU7Y97oHfRsqv+0lCLbSSE3Dg49WgjT9Cw10pHVnZRMfaN3cdRc
QYGUL4Ntld8oE9WoKEbDzk27tbRgTshWQRLwt/wpr27aVCTLpKV2fe3paZ2GEvIce+iNLVgJViIY
lzpQkE6I/FY3AXTnUCFTzq6qU6LemrPTmM3oDZxRnk/1TCm+/Rjp4fhGX+FfIxPpSGwCJOA7sHxe
EgqlNcRA6pXRZ6OD9w09td8hUt+tIvMDPMQDQjGWuHL1wUKv6UpXy1I4ZE7vl9Ae/f/D2Xksx42z
bfuIWMUctiS7pZZly7Itpw3LkQEAcwKP/rvofzNu9a8uv5uZqvGU0SQBPOkOte6unfXnG3RfhmkB
7FeHAvV8gyqZl2SoWXnK544zrhUkhNjrVdS+mYVasie7GDfzblnswTnO5lwCZldebRyYAGwijBHk
qOzTy1fDuVzLnze8j0V3Qi4Fynlul7X1YAfFUJ3qVjsrccskfdRurpiNrmy4g6kyfWr7ZgviIqyi
Hw7ZbxbDDzOrV1lR7oOsUYjY7PHjjFffGb5YGnLSETO54sPQt6JGEEmU15gqzw4ZLxMVCDDoEEZJ
Mc6+mTvNdYGPkzihArO+qvy6PK2NxJ1SquhKuL24FMkFaGokRJ7dX0bEkFhFmzjBRhK321DY8dqI
4Lbc5NPLX+PSSrsVPcUvQNVnfNtcNUDY8rHioCk/Hp1+PMlsdRBWkMbh5aXOTb3+fHjorpRxeyOK
W/Pvq2NGsTjHQEycyDXtn43LnAzqmhM9GTC6NJbHUn3t+AZfq8oU1Z0P6zaMrXwyv0By62XS9ZPr
MNsWxvTaa2fvcZSjZxwCWQZNstph/d3MMteK52F1PjYhXqyxLRVo0yV39LWnufji/nTmQRc9v/vt
DiQ/A/fqFCwYlIEhruLO7LtkZrByJeO7dFlQwiPWDeGbs3yWquBwWdTglquTW2IAvE26vAe6lR9f
/jyXViFkg3PbPcpoGf39dQDkjpEMgurkV1GYVgWyR02p/fTfV+HkE5sBujx3L8C7dqOZP5UnT2kv
xW7OOcI7/Ec7ln2ncYOD/djBrjtr5+9nKeGrFA1elqdF2PnbNUSV2/Mn9e+XOKuQRwIoB6V/PmTW
hr/UzpSziqn7AzwkcUQn3rmSZVzYaMxB6IDtou1krGfXTm9EDd0/wV1Qdzo4BLkYUF5cw7CO/Rbz
nivb4Fnmxqvb2SQ7sZUc6jy+C1UgwThu1Ql4iL6d5rCGRCJh5UXYBH9arQJRcLNyvpmyulZZ7Tvs
r6J0X5rC2/tz7T1TSxuKwN8bKtWpiXon7Z28M2A+WZtzu+Jf+9oq1uVjDdTtN+rFwc/O9H6+vDcv
rb9LNnsU5jC8z0+An3mirvtInOZaNfpI1hf2sIflFJ78SIgc88CufxyA300HbizMDpwtFM2VBGv/
nudvAfFZQAsICj5PnSUSoQ7uK+JUmLO6cdaBi9gFuvVutKr6fSGq0r7r3OFai/nCNnNo1VJ+kEmy
y862GYLoC+q3Hraki+foJAvrzotLut9gb6Ex/HuAo4jkotlbStTt5/mdE4DG8Or61HSLaccWztjv
urDLf66O9q+ldBfe6F+L2X/fBsLNOs/rMyr2SahXRljlKTr9ZjxUT0Zlfm4yr7lyiM5avfv9gzwA
oxaUcLlSzw/RVI5LF7WuOHkoRs+xkNXyYahRG8aBujTDXUlJra9f3r3nHOY/izLc9/ZBP82Bc6Rr
MyDnOeN0f1Jhtz2i854jPbbqW7TuMJH26+U4Y5ucrpVvYavZzAn4h/5A/th/H3R9jf5y6aUTGMGl
4/4AJOqsz8XuKdfBDkksvIoHNufpbo3C9n7KiyrNqJuAiwtcjl9+CReC2H5RklbTskXl9iyIoeMk
at9oxAlP9O1xbACAdaYRfn95lUufl0kMFMJdIMU/z96R6MFRfSSR2YrQONY4Ux9RJOje96AP3gls
0q8EzUtnkzPCseS8cNTPwpk/kp4PkcG7dOg3z9vaHLx8wqLGV9fE+S8vRV5OH5Sgcz6kMFd/xThD
iZPf217sdev31rW2REfeNYOVi58K2gsgQSasz66AaigNQwLaPxVTVd+bgbHcZfTWrrRbL4SzXVGU
LHpnlT0TVo7MfpiChUILU/ttfqizIV/jNSq37lCiyt/jwpw7dhplaxfc1UVT/H55q5xre+2nEt0O
bgIEkcitzquGzR2CYNhI5UUdIuYIcty8zQ20Bk7G1ovls2OVgfxUdw22ziFN9SUuDY36fDxGQfOk
y8p306qt+iHZvMqtDzVOmv4xaiPrmu/YhQ/CL40gBxADnvOfwBnXTtFzdoaBqkbIUr2iuXHl6Fxa
hH3MWJhZJsucbeU5c+n+gq4+lYzvbyhsROxtur3SD7lwQPfakk0Mfp1e6VkwQ0GonndZ0JO39ME7
K9Plw+Ct5TfdhvKpI1e/ZhdwacFdK4l+wZ+J5Vk8C0A0GoWa85PRNF06lmhpjmuuX4fG9sVh+H14
eVf9SS3PkgQydWajIF33Cv+s89Rm2HUszVycRtU1j46/FW4Mla/wUmbe9XtryebmdZiZPlxBJp63
y7TNtPfdRd/5erO9ozOJsErrfeT2raqUo8AFVIVO/VHNTmxqkWfJWNWrm0yrbYEltpwiP/hR6Qi6
2qFDHwaOjxHXqrKMpOlzgYDuLsFzlKZqjlFQGf1dl4XOGPerrJxUVUHP1Br8ZXDsrbUp//2OpCFO
QkH8o748fyONXbshNFY0ZLSrD0uIgRJkGyfNxkFfWerSx2aqSi7Osd4bVH/nE5I/Wmivwg9YI33K
arv+MI6N/Ap30UxKYdj/y+6il4kQCJpRBPaz7ZzBq3BVjqnrYk1BmjfOm9xyqTdxYrvbNuOa9OGl
M8rAk14/l9fuSvX3821KmBPgHTxkTXNIS8fL0xZznis384VIA04aKap9Qv18Om2iQ553kW/cWvZo
Qu3qrFeD6od3CIKI9y8fl0sP9N+l9g/6n54lBDHUmUNklAbs6hLXEOomaBCj+h9WgWlAUwDIBCJK
f6/i+9tazDtjJpd9Hwv64jdM8a55gF4IaAwNAR0i/bYzmc8uUFkWq8THIT9lgYMhiLCMA3Tw8git
1r5Tfl/c5KE001xy5738fJe2ffQHlefC2UAb9O/nm8zRhnfECZtWXSYDR/6mmaUVR4LHXWblJS+v
dyGDpHWJWeSuJUIyfbbrI2hh1KEBkmWuNh7dwQqPgvbfUec4zKGhIiHO6muAwIuL7mYPTIX413mP
amTYKisvLE6LZWcHsWxzMvWFd0KSJkjnxhtvI3qqV7LWC0cBeSfMMNGDg6Ma7fv3P/szGPwuM4wB
vZuwtt60wh8pdoPpozFHzvHll3pxKXhUoHMJ8xzxv5fCsNGfQ0n8rcsyPE5+JmNlqPxN2M0//4eV
qPGAkBOAvXNCU1VHylMtimyh13VTYpUYKDBga9QXhS3mNezxOXB1z7Mg+JDgcfaIwc/0A9a8aEdR
FKdhnKZ7NzTEMcDu3onDMPffDwtqfgdPbZtK3Gxwv7qN0913m1LXxrP/nx+yD784LIwWz7Zt3nZB
10jUyEurc9LC6sQNxl/TcbFbrEznyKAG7GZehdWECapZ3ErZ1B9efvkXzup+OxCjYM9RhNl/f2ZY
PfXireixD2JCSq0KfirHHpB0Eh6NFT/4Hzaww9CPzi5Afjp7fy8nm8W1s2a3kt/7e2mzTiX0xLH4
PoKPviZMeeE2Zzcx56KLTMP6fKixNhsuL01r3JZqWRKYef2dFqZ5evkNXjooO3hxV2cFF3weBLXq
/MmTkH/Xthzm1AOvdasFtK54Hkvny8uLXfxc1EHo7+xiZ+fjrmIx/aaxYRwW0Le8pB4bvlxmMQWp
GitdNuqCK1/s0opQEBDcotHlPjPSat1gJbbAYYeJgE5+6KoJGEOVZ2+k4esx9aQKzCsX+qUPR2OE
Ef4OCn0GQe1ag0JNTvmpKiuOoXIjSAL+tVUu3eCkZeQVdB6e97EzuEWM9kjF+9qYAGL4mAff9BDW
jqjMj69GphD4jjuFd/PyN7ywYfZRM/qaMP4gO51lhdFCc6moTbalV1l3RdGUB+EsQZwBG7jy8c59
fPbLzt+BC/soClazv3/d/wQMVL83HVVzeZqLXJk3tsrGLlW1zLZkWuze+JgtXucfHWWr8rb2PaNL
snoAGWNvGdAYszLD92ZYMEfNhdPciknNT1INlX+svMwzryQOl97Mf3/t2Y3YG7qS46DQFgE4krp6
RrxuGe0YS81/9Lb/fy8GvJiNWjtuTeeFnxwq5nfMqOn/bPMHc92apKkZHTvG0D00U+umwzhOV778
/mXPirGdJEUGCbaaav+s+EN6ue+anpwhqKPqcVwsHfuGVSQTTtpJ6EsjRQPD/cLnMdN5itTjyxvv
wlEGlbMLM9Br3MPg35thbgp/XKq8OPl27dRp3ksGp6E3KvsmXzHmiLUZTNdqoAtpKOUBICgSXaqS
8zpeIUgGEBM3hciwy1fW1AxHb1lEvBnSYhPRYrWwAAQqWPwj9ebPJyY5I0ti5kKT/Oxx17ythA0G
82S0mf/QBGbLwK+wErvqgysf9tKbhXSD5uEOxmMs8vebDbQPVk/ts5Aq21P6zrFulC/sG7+lc5mb
3XblpFx6q3ApqIqAH0BKOVuwmlTlgBCsTkU+55+WQbQArrrq0HuWDu7KYYqamCszOlK9G+rK4n/+
9rN9jFspiTY1H2DX81aVN1kZU+2ONzsV1QRx1HC7VMLjKO4cRE/6Q141M/POOS9SZ6TkZQpSmHbc
O2H9YBTD8pT3BrBYkdtD/QDltPeSNreyu8CZRvGYZeX4GPVh/xpNXvxQ2zZst2Mfek195URcCDTQ
TaExcUNio3i+Ode+6FykSItT11brAyajVh5PWFAdXz54l5aJmJlQnzAwetZlgvYkUCCUxameDX0f
Togq1W5wTQT0wu2JdCySGWxBtJTP80l/8LbJX3x1aj1YL6kDAwVdbKMFIefSFv768jPZF7ZgiAYX
AB+GpyCozsLYjMlTK/ZhSeYMYX7MhnadYxBa9vtSucuU+EVb5zHbdLRvtK3bKkafM4JhPaxaflW2
V21HnqOUqa709NNB821L3NXu5W3QBPwFqzJQoJ+iMBtumi1fHxeoGcuDaxb58n70/Vwkbo2fRzJ1
WW7coWjbEbHmSb5y86l+hNm0dVc+5IVXDJMPER2gdzRZzvcLQihqCiZHkS3Xakuybl5unNwt2tNU
8c8radA5VXu/wfBIBfwD4wc+6vlym6zHGXc/XnE5W2GCzpW0kkmZvYprT+ZTUtij+jpintjem1DH
zZs2N6ol9vOABhO40iGMjbm3JvrzDrqMy6baLn15H1x6JTDiwPWT0yOEcXbL1qaltnUGb19XId/f
bKejseoh9qT8R63LP68D0iiwT3hkIL7PlhrdpihwdJEnhFKtI2Jo449MZXUy2Vv9+9+fCvVouB77
dJX50N8Xer5Pt1skYE7m2IRHLRw/HdE5SXxRf3h5pUvHiPgEQI72LJK6Z82SJROT2AYlT3RjvkpV
hocI9cnYRDTl0Y2WOcHKRaSL1VZXSokLl9If95/dQRYQ3Hkyko1ebiqPt9k0Y3twtA5ea8Bf/z6/
3VVh6Mog9IVqyNktIQdX1kM/sD2wa7vdhNEeihW/L2Oyrim779nhWVRiKfqRRCYgSucpXTmambLM
igcK8+KuUEud9D4VWTlpiwBkFAkU/+bp5c93YftHICDYIcARnuOds3E3QJmhzpS6HwBDDdmrysKw
rQnKKyCSCxtl5xlioESO8VxnZyztqOc2FqdlNebtFNnI9d4VXKZt0jkr7I6tatb1zQzU1H+f56Gd
XbuOLmQ5+zSGS5kA8xz2MOpemXljQuAx3fJHZtCzx0u6qD5YvpRdPAS++oBYF51apP8q/52hW4g2
PRmvH0+eWz7YIx7eNzOKDK/AeGEs2y557sYyg157ePm7XNgMFD0MJomIMIPPm0pl4M5TJZimtaRk
N8pe/bgxxXbbeM6WSEV+n5XrfIXsffETAdKkmqS/xJTh71sjbJvFzIJZnKZAOl+sqJFPuqkX6nK3
uKmGUdwr3i/hzfROLz/upWYSGQanmHBMxXy+NN0jXWMGKU52oAtsvBVU7BimylYlEin2LiXSSImg
SNPWyTwLy8HmLnSgaM+d8e7lH3PpTEAB2KHjJIcMKv9+DWPtUDsHnkR90u/CmPre/lzmbrdbt5jj
euVLX7jHYMlAkqEXu6c/+6/5T4lLla2KpiUAAf0LoDkMCDGiL5f++zOR79KN2Olrz3SIcvIVGocT
q0greARE68SFqetDTly88kCXjhnJKA1taNh7S/TvB8J9UHTG6MNg8zJxMygVlImzFsGnVSyFw7xg
qp/+9eFg4YIjAk9FMkdm8/eKiAJD2o8qdbIl4u1x6OJuiPRiO3pxs2EF//JqF5oSZMJMP2ks+1xn
58SU2qUNaGTcI+Ecoio+NRVa0rXyxEdMxalkXDWEXTJCEGwfo2Yp8jjLIuDjuvcMfeMTiDX94XzO
DvXiV8XB79ylPnS1PWYxNhSd+88fBMVipJn2rANy23l1Zw/omtTIfJ6gk/eHMlq9O+RUsEUObfEw
RuN2ZT2P1/13IIMlzHQSjA7UoWdmHuDpWvouTXXKkA5OSDv6pAqxdaidObi98i32+Hu+FtkHDVKa
UdA8zuIzymH4pVmjPHGp6CEtphlBdn+XpY5RkTA/NJTtXzI5dM3NFvTllGjoGmsMR7XK4Up3rYi7
URX+K1Dp651c8+gnIKZ+Qgh2NeEx5MuSp1Bd/SWdq4VofOX3289/PwORP/qawEQZpv69dYMNDdyg
A0BVBlb/NqPd9n3JyOugetqbn/SZ5/6icIxgQamIG0gEbvVeCaH0vV9LNJIL+DTllaTn+QlGpob9
DTCGxtszrXLe54TT3B6qrab9YJWGHztLFB1mNVtP7bR+evklXFhu79xz4ZJjPdecLw1zWeRcSphz
1CMFquVvpmoD0BT5NHXcrbrGmnkeXDm6ZMUAAsILWJnK5Yo3hAf2pxzLd0sBJns1TQ153w2xBtXT
LXLn1ZX85/k9D6YZQXZsiUhYman//aVhAzRw2MR8aoXZHbZwkLvOdHAlkO5H7PmWYmRKUUuWA3/u
fPLlqzIzZyGj05D3TnH0YbHkb2odeIfI0kYRqwVz82Qp1uCLNS7NcCi8dQhSZBNmHavQmH9iwlLb
Oy3N/zyuXv7QZrJQb7xuwEutt9Tc3cMqGYdkqVfdMGbuixxIj50PN5nOEDvr8nGd3w5LLf243PAZ
T1aRSdyHJ1P1KN4H0bfelMZnt/PUW0WUzWnj2dnnMM+LLfYlaVUK7ND4vaFsptN6m5s3lsrHb1qv
Ut1H27r+8Kx5rqBGeHOdOAJeR8KjFDJGcQ/NQABjw8f9CBfxSlvUO3ajV+hkiwIt3qJUJj+YtRKf
g8puPlvrVvU3hS2Hj0VIX/tgldu2xbJfFtyApkyIX0jEFM1pojdkxGEkiyVuPTxd3y9ZPWIgAjdS
uDfL4jM6iYxJt9/y0qFHqHXnvTPMJvxeLlHnHUry8OXGxplNIKMgxv5eGIxK7xV0qTydvFWKV5My
tPkK0LjjfJ9lVBox4krL9oMbTaC21UkbuLq11VlSRlq+VrZvEPH6vrXeyjrr3ivPyPIZtsgamT+3
tYvqW8PuFud15TTMZrECXk2bqzkwatmf8NQGmPrTDovJT8Bh1Sv5ruP9ZLJQ+68o4PWN0Fs3JNPu
lXO70nGab2U4y59FZk+fGRiTqSjgDE+TiQT37Sr5H2JQlkudVqO21xiFxQDjIDD3LV54xdIlAIjy
32HdOm4C37Ha4qlW8muj8wVyt8oXhhZdGL5D2NiSIMJU8anzsraDYtbLLyOKrjKxw4GcXBPsIjBu
APcOmI+oLgbNY22x2iRQHdnXEZgrGPM/sxz5tcSyAHsAx891noJTi2RKu3f9mOnCekMaM34BRDTW
h6IdRH+YZb70cY/X3RT7yP3LJIyQ+k16bxt+c8a9dAZe8aiHqC7jUo/+vVFPIVC7gMGjaixhJVQi
Iqmy1p+SOSrKR2Pokf310FOeYmj+0ytRhbLBbLPpP+adkK8qz6lvjFq137Xjq+jGFtpq0wHfDJlE
iBA/lmPjV7FR2/OasP1FhU0iii5xv3nBL2t2ss8bTnl3TbWW6wFWDd5gtSkdmY4mcea+6Dobcolo
3buCfnUTm+0yvJrKSoPcDfLs0drM8nNECJXIqpf5+0Zk1QfT67avhVENW+KVhaWTys7yHzghFUZc
2rMsEwHLMo8NbMh0momgDm9ba1w/OnbnvI1a6Uxx2eTi4yo27ynK3WlJtk77byYFsjQtynD50biG
tuNpbuhf9mHYFDC4Jgfq/9BWCHgHqjTTopn1FEfNNhv89yk6VOHUZzhNNNUDAq25xZOVQVel09B4
XeroodQ/oO1xlIeo9Iq0Yf4nb42xc+8VI7OHLSuiVMFQR8kE00kdAzt0t2Scof+mDcM9FSu0+xIl
h+Wd4fj9kOpxsR/c3JH8w6v7VLVbqJJ1W7wiUdFUfy5FL39jm+tAG65bi6+r82BkF9b1207jap94
upw+Fbkc8qRbc7XF+J9wQOZ+HVGG9uruu/AwvYozLjOVDjjUZsex8P2Pvlktvwc/lB+dehLrYfTn
0UuiwS/eeq3h5zfgySEC6bqb8rSQvTcB0aIRmJLwRxZZTp4N8ZIb9o07CJUfnYYhUjznQ/96FbYp
uOnU8pTZNs2v2iVvjpugcn6UZpkXB90jGHUUQoe0dpi+fHG2uirSkFYZdq2IwD0NRpFNiSp97xP9
vX48VEbeNzG8zO23wZx3p7Gt4RZvlqE/Ybxd90mUG+q2dymqk6UTFmIT6LKK1GfPRLFltPVbOG7V
ZwAWYMDmYZzXOIrM8WueZx3mSXVjfsMvYvwkwVogYTDY4qv0tN8dcmT9/DhaRnQfg5K1kqosd44F
bDMvrrKy/b2UQIjS3vMrdZjnNQiSLjTlgw0d4NGClbAm41oUI6ZrhfMRJjc9SLOcwvYpG01/BJE2
19+2HWDCcbSM/rDlNdaJdoDToGup0Uxxehv7JAyK9WMLS4fUFMtaD7enGotqgbYmeii4GFjx1tsI
Z9K0RePXr7ctOITGEoDBCQzgC+BUEVF10Q88NWbmZTdD0+6Mv8AteSn2Ssc/8YSwjaRubUsdqsWw
P9IeaDrEXhcAelPTOD8HFUWvYR9BNww0HJe4U81U420p9aOzzu29J4ohiN28B9xEiBQP2u71k9uI
7amRHXsVoTD/d5iRxx2ajXSau0PYd2sl0HyVfR52R3fFti6O2mnUwCqRA42NSrny3ulm91TmU/Et
b7gWcEcsCpHoau6eBtcpxLGaIbnMtPmbO6R4to7xjzuc1nawvmE+WGGP0fI3TKi9l1zzk5kf6j5Y
frfz5iCpDbGHbrIauAbNoYleQ3LI8lRPOrix7HroEifz/DpB83P85dWZ9OKtNYviWOkxUJyyPPoN
ibvHQpbbxIi3hmiZKGCABWauJVagzKDV76n0543comjoRTfS1bEFrGBMrLzPZWwtdfRQ5AWiKab2
1kRLzK1i1+mqz7Ocil9Nay9zmgUq1HS1Df8xd8yG8+8Zbs3ESXokGKiaAlAisIqO7xy7Uz08bKE9
DYkmZX6XGdDhjgN3/2ny1yxKV5WRHLdEIpteoZ5C4NQlyrdQ9Yi6vp/1n2y3sTdAOLn40Ostkoe6
AQAb4yYVPrToDcxpsGbsycYe1+FWwFb75dRG/VYYNYY6nnLVkuRh2IpkqaJ5TbXYby2mGPpxzZvS
v63sqnyNVBX2FQN2feA5vH5+K3CQ0De6geR/5JYw34Y4wq8kBZY+NJNqozeU8NUj9hbUvr3bBSqt
PQ3UTRs7XIJ4o7mRt1y2B7M05Ri3uUnYwbGtCBDEkWZ5bxh528Rj38g2WSBbEB/nteWIctv/qrex
eotcGtW/5RZ4xuJKstm321ivPyNrym8Gv/Yizsu4fmh83bwqtDN+ME1FGERyn/lD3Q1dFjc2N2yC
n4RaYuWaBH9DCGRSwgDcgd8v/hcZVpwwc+udu6xS4cgT0PqMs55LObHk0uKfZxRzE+d247+mlivX
OEDAtk3dypnMwyYa207WouNe7J3V81JAOsCIJOoMNkckCh8AAeHMEWRFJmJj0VnN9iuM+wFRChW3
3TDzh+UcPTSSuR1xJsBVOFuiZbmZR2aGzM8kiVeFa8Cv1vamEmY+SSxwSoVRqRxs9kqmJ/ET/9s1
Qyq5sN4r1eZPhjdFn4PBJMjnkjt9qrB5ulmKIuuPPS6ZSBP5ttXToW6NBheb1TfY8LXBCMWvm89z
ZM4tnTsx3eL7WtS3ci2dD6qfpEP9YZVO3PY2mMZo6q36aHaGC6DbA6ORMtVA/NBc6uzBDXdL5cJl
UgwWyUPqkgpLYtap7WI5FoxqRjTIDGSgV+hlU2z4nvg+2fXW39ZuYbxTykSkaACo/mTtAJHE6xFQ
iysf+HgMOsK+rZWxMr9DARbrsXWZ3kdl25mJGMP562Ba+X2Bl4xORO/I7pY62aoSKBVEEoNiR5Ae
KvdN72Y1s8GwsO4WbVjLjQJ2N8QyXKYPyKR4/GrTkxh9ad/8Ktqqulv8bBFJHSBWmoxdu37qAO2N
cWEN/oIRsLOuSTH18xgjA5O1OI4vojhYE4l4EtVUNilb1aoTRkn9j0K4M2pFURlUMVHGMF9bBkCQ
VxQHgYxtZNMopWZbvevKshlipH/sH9DOPVKQqEasOuhadViqmk3mYtSyxAh+dG9zII1NjPJA9t2Z
rPHj1qp+TVeSj5r3tFcCvVpVn85ajDTOw1X0ccbQEvRN15Xvh2qLHiAsEP83X/fLcSBNcuOqi/If
Y+dk3xh7Wirxws6cEz9zW5ZFRvhNwxzpZ+96ZNiF6b9TCAb2cW304k3emgxgde2t3zAUQhk+suBB
J27TDkuqyby+u57Vf9oVxozjQj7y2dis6TeqfUrAIZ3C/ZJWeowF2cs3JWcezx70THcZHsCbjHnM
crQNWf6gRFt/y1YWAwMByRZ1VdsLqom5W+KqcLmEs9XjBy+LhWiLpMZQAy2mzBlfg2jw3ETUrfyB
eVT/w80jooZ0EXiLu2LYynSsDPezO1GbJe4aLJ8paLnIuLDASYZcz/ciV26ZaKuci5Q0r93fj0JS
ZNyk/uqtftfG2PdQW3r25nyFKErmY5TzuKbCi2QPf2luPpdZufz0JgWUo1KUTjHgFOOBjN2jfJ06
md3MnbKWeJrGlc8sva48YDQ/QF4AZzkSFVf9RZWI0MVj0JtGQoCv7jLMULhteqG/G0tevmrsdage
awsoUGMo/2MBUVwc20VHkBGaNnJeIYBetmk4qPwmzPpRpOSdLQAWS8/tjZqRZ4jXXjs5eXbW1MBO
7InKWbk2x1qtMjEzf28Yq5wwjjNL/wvT3FDEi95KakB6f/KwB+2vm+GuY+wDDRIpd3T2Zu2c8rfv
j26VeoMh3822WdbpvqlfNXipkLh3vtkl8ApsLB2qgEbbMIKeW8ge34fan/pkWJbVTICEGIQ/Q0w/
RbbBSYuMrfFiitz1tq6izopJrfqnPNThmgQVChSx0ffGN0nQ+J6tfvNVOPmG6rKMJu5+r/GoiH2y
LstdrZDrrzWipJLt8EnLwCux1Vn74Ejc1+8rsym/AZPpHtFfUl97f7OCm3W2ujGJEIPP48HXLRFD
1VOTFJsKuP4VcOBYUeFQHIvC/TZN/fjGKVk3LnEE+bm2Qkmq7m3J0BGoHEINsdpLzG5d3kr+7J0s
jci48ZWlv2RKRe+yeayiNDMAXnESup7I7NLAj/9QhOICWMNprrKtSAw5OcDBws2z02WpyydB7nsT
qTD6umy+yz0e1ZXHfYdMfdy2WfQLzZ9OxCSDfX+I+syVR3QRwipxwoILVWeL+kTWaN0v6KdPsdt6
Fm7sgTUMx8bswm9rVumv7mKPd561a9Rh3ap/cl2zV8LRY8FITTW3JIjBPLZoAfwctRc+TMHWbQni
seV38qPIjXVo1HeQMsaALsUE4oB+QJedinajjzR05rbcVNFS0bI3K6KHv/VBREHrqJuKyny97fEY
MyDFe4Z1KAY5vAa3onVSjmHZEJg6WlC1kfP1q27qZTzYtSScOXoJXxntYj5NRT89QPkmGdpcVdyT
NFOu6ULmNSiJYcaQerZp2JWb4ZAXgvSTcdGiv39Qnp0/mviG3Na23bxbtmEwMLPAdibOrHBt0iUr
gjbewnmpEYgIwzIpCs3pmKBU0C6bbX0I3UJ+32Yr+moaY1/huxdZDGS7LZriOdR2HrchTfJkmlrn
g2POzddqjFZMTvtwWWg+D615om6cFjLWpS8T3O1MKyloLOexFyK7mrst9YY/d8Ub04hkl5DR/R9H
Z7YcJ5KF4Scign25ZakqlVbLkiX7hnDbFiRbAplAwtPPV3MzFx0T3aUqyDznX2vrhDERtgMfZPDa
1KEz5J27kKXrAXDtqe+EBJ40kZF/w26lpq9ao4O7PonVj7Yx5etmvLLMIRncf4q/5qlNXPyEkdPF
34zQhs/YNzc3shv9KpFk9WnbsJSlqgTUTv05qX5r4hyrrJfTyA1T1fFUjGzt/1xvi+ucGHHJtaJX
70iD0cMWKhEWP5Vez506AdCok3Nz2F31Ma3PVtf0NXpAnbyM4bxwQFv2AbARzZ7OLdDWoTgCafEw
wHg7qd0f7lUuMvT5wGX4SZYLbra4W/tvlu/Uj9SDmBBEz8iPaF+Un9mhMG9b41Z8X9UeXq1ZWtEV
+XHsQCwtlSHktorCKz3m5mskm43aB/RzX6O/A8tUvk2cdY8chXlFd8vfMdiWOd116z4wme3Lub9Z
/dJEgPFkZhjN88wY+2tIwoWcGsj494S6uJqFXDWSPMgl/kVvXfe20q3AVWGISUUHGbOLtYdcX5JE
NjWbtnSdwu+PPsRSFdnfIQSt+W7Q7NZpUrrhUxeU3pWg4cRN47Vafpkq6P9jgnO/vH6HC6jpEaac
bvQI8hnLqK2Z2A5nPpeDsO/xkI4zwupSmjzeqvG38JY9hkJLKkWIQxKqQh/V/GMFa3MZ3qt2LJgF
gBaj5RAERvf19NXZk63ggMr+zzpXHJ8dmG2cb7G0ePMO07+o1qm/UOiwY7vTsr4djjLPu19vP3k+
vNeQErr/alDONjUKdSjRmOX0qycv4rGqZOWej3atfu9MjHE2Nzs8YBKxjKVH68qPaluHn0fr2J/r
4IzfZ7KCPq1ezeF5Qz/4jF8/+i1EVY7EIu5tk08gcEN+WI45o0tDVciQ6f47UIH/VIQYfXaD6U1G
1BGLK5Oq+7ffwflzkqRCnrmFl2SJvZbgPNtp30K/JD6vdUtEJT73v50mRDMn6d53yZwFtjHmnMwg
LIwtUv+AuHa/NVEivy9BLe+dSUTtRfe2Xect2SB+tnGZmFTXnk0LiktPYrpvfvVWWtNewcO5zceW
1BbHptmocJByDv4NVrQDp0L5fB5iIXGz7sToA2239ljA+WzXMdxMhOoh0j+cyq0nDrXKi84DEdJx
ynOJ5Jm/jqiBfbEfOIg43kQpS5jX0Vm/kBJyqth7TX8k5JK0TnxfN7aPx/xtHyPDvqDZcu680WxB
ukt4xHRMWhOnjB7rrwnXwJBie4nB4hpm2bSDFRjSaRQ+xSaaEybtEWALKJOFB8ur3O6fAmAAz3Zs
xJiz8oaTj7bQyXxN6Xq+1zN2XGwiHI2T1bESHyOpKmkAULjnEvS0QkrSdS9LO1FZXW99KLlzZZJk
VTPN180l3o2P2KxN3lNg/thNfRJmlDXZP0ozh18K+uL7UK3MGLrl+VxQ+s7ghIH0OZ6UldDX1w0f
riasPDUiEu/r4q3eO0Uu/uuElGwcTvEI6f0BZ63+LZNrccareKEZ9ay464IzfQDjY+smC/vM1M8P
jkDPcSGAb+2LfZXlr4Wz447J0PSnZkRDkXWhln99UTbkppddPJPfGgI9U3WXsDrLdXmf1FaDsnJm
1+c10stjojVecFrg16962m4bGwvit2Bvx5ddONFA0sHsbQz/Tf+4jY770q7GFsWEQUuksVT7V9OH
3r2so/0tGJ32o+cpDUg6nraX3Xjzb9lM4Y8Boh0ETYSsm4PXLO8dcmv5ENGbM7MRdRtr5eQyPK+9
0wAJrWvALsFBKqanEXR1di6djL21BYQJ9sAD2rd3qW3UTJHbh4AFs6oKWIEhYsppdiZ3G2FwW9Sz
U7JzOZ64jvT/8Y8HatRSKzaOnc+cr++N1XovMcgp4wZSnH8bIUAfS6usz5nP4qQDGf47vJBysCey
rf+NtOdDr7AiexmKg+aqwbTGvFbjDQfklHkiWLaTuLDcbSqako8Dq2HCK9aIwT/ZNQahv52DWzn1
Ib81qXPlyiSTMFCSyMVGz+GADE2T4VaGonwKjG+bbN375PuwTWa6uET17ue1J+X1Bi7Y48XdWOKK
wO3NWnTeUH0MFjpZ4IsZSIcaxTrMbGJfm7ze60Pf22HVlIXxjijJhyGMdSrUGG25RIoRM5bo4RXH
xt5AzO8TUuxo44tok3n7DhAhVdYknR3/re0ugBWM69m+qsU5gjTi9qwzNXqMZzouu5aXiTH9DDFE
GYJaWBymcJz6fOr7aQc/xbpReM5gswCKyiaNK9kReJyoizXOC204K9JN7rgPdy9jwP8huKU6jr7X
20XYN+bHGi06yTcv0jiYQ6is1Ed8cTzz801upkMYt1yv8XjPpd1/rvPmXZKmm/603GD1ZUWZ257i
be+bUzhNyXO/qr7NeVmAEBo3mmrWjLBNCungFk3FEjAgCgD28XS7Hp27ahMyemxYFP6UnU953bR6
P6Wud5k3nTMMqSGdRWZJh1eF1LnD+QoGn8kmBQ7T4dmJRle/7IFYjk9AD6MeDyDwsPAZY+q07Lbq
Hy6+aj87UHf9fU/lESvBUkf9D0kGqXtyJqIwckBBf7pDWtxUpzWaa/nk72Np0mo7ouFuA06f2UR9
msJ5LxiCQaPFfu09XzmfHFtsNMmIC0GkYpuXMO0Ed/CTsTsRvFgJwSdeaiW70QXm0e6NqaoM72zT
y/lZujeBWBsHu5v3tjz+SgEU+Hu5mTfPmgdN88rbEHe1sJ3C48hrClHh98tWTWU6p+7QO6cprhZ2
U54fqFRnI8RNEB2s+X/K0r+SRhXq++Q2dL/TGxKbP01nLYo3mMMnbVkf+b6UUOaJ7NWFo03azUxW
b+d5j5Exobiy7fZthj2iAUjftprk0JIbP/wjw2BMzkD5fZV1sYIfqYMqWQu4ieRHvScWWsDpcP94
u6/Ma1eGaink1rYJHckrI6qaYHKz3pHCPW/jPm2PBMxaztlqBKSeRZuKPHHOTV/Gs2abXuiS2AYN
F3rqDmf7O1YNOEhb7mZjeEmcr5V/+foABDe1Jw8QU79HNWfQeT8Glke+H+dZ2rjPshGHAhMuMTxe
5hAvoh9caxCXZVwp2COuZ3lwaFWc/3KxxFsG8zQ4L1Y5xV5Wx2NivfgMcCNhDceyPiXlFkNR8v5v
3xy5zNsjWHXkfzoEgkSFMsqHaZG7u12bPd70I++AozO2zJGcTs0LkfsSl3y6riqw/zjw3HMeC6D5
O2/ruvEOWJd0AfT3XCIaP4Li3OKyuMyBHus8CMWmzu6CnCjFubK7bx3wkEr7drMBd2yg9GzapRke
h0hxF3TssSrf5gGBuiG7pk87kqC7FKGEfW87awPoJLx5z9zRTzSrEQGp1wTg7e8x7nDMaNOVLlhc
S+9UTSVJgBXnxfowJBPPERT3YXLN6CO/NzfzBHeVIBbHLGaxckmldMvHXMomKdAEhCYrpV5/ue2x
+lmCMfpIeeB0eKm6qNEn1R4hW0RCX33hDuugs9mnuzZXNBTuRUnCnJvX2p/2jzbuXRuy0l/Ct0CN
TnRN4FZZEsk1zDxr4IPTfKff58mUOFyoqZbZisnUZIpu5yMX3bpSfqt3rc31luu95+bwRVPgqnH5
s8IDP01tzZt8SrYheOVfzgUp+eN+KL0pJz/0khBvAa//l01KPRGCVO0XSL76wy9v1xHN4rH9YNfG
3k5jsjFZBBvzJoydxZhXh1U/XptKcy+2tXWEOQqQA/ZbR964Z8Cok3elw8j/7rPeor5rNAF3KWBl
O7A2lMvxQ+721KcUL8Yl9MIA8yuTpSxP9mr74ztEhOKHWZu+ugfIQAWghNZgzPBbYdGZGiEiujMF
lV11zvoDGL6uTocpSRvFKRFO+Uj3DzrvINbmaVgi6zFAXhHfASeEY2qNtnDuA7CP92UtA8DSGkEY
HKqyOMHmZACa81ufhqQI5WHW7R7R+MrtRxA6py/rk46qsE8bwTZ5HY+ATGBaAZ1XkFlWjL6bydbT
yQCS2s+l+lX7jjxyuR2izPrwGBVVedIXeTOg3/k59j2Trwc91aSR1w3dZZZC2c9Ji4fy1K99bD/a
5N1xgq9ABnCa8CRMPVgDvKBghCDUpyu3UJ95GA9q2GeFtaduOkBeB+Wv9eSVyM+/BbdEjo9W13UN
GbzC1hZjU7L3+iivg+9jKOw1X1YChv82uownyALO0Y75HPwGcNbmQZ9slrCzPwNZPh2u04jcQvjq
FTrYEn0ZKl8tpwR9YP19mc3MOIErbjgZiyTxsVt3edloY37ryaO+n6m4nnNX6ANWEZ1H7tVOMDxE
XiPHO265HqWhEUAkQiuIwll4K+31nug/wbvKMBNTXNbUwgTLV3/oUBAQ0C3+3VjNhDKtWEH+jqOj
njfIr0+87eb/uIkNEaD17p2Aii2XmiHggTeK2+Kd6jY/mnJ3bKySLCFGYkMIMqQX6gLvNAxEB76R
XYNkPaKL8F+zKHNcBw7BrbA2EaMC4cgjB3+Ettl43dxX9BdS2lnfAn//k93WNWccp22fzfDYUe4O
UbieJh+aHluZsZZJptHRtNR/2/a6jo8VseIrccVANA9oXsV6Chs5/dIz2igwqkWALCb2QHwG0Z4l
J2JFHbtyDwz63XrMH2wT/fo8B0n9gKt4rs71vK/eSQISgxKsLbytSg5nQGYzeCUFdm1L8/imY9Q9
4QwoqCbbj9IAV1qfGsvbHgWcfXIWG4dJ5igowyzojbtTrjWzzS2WEstpaKfxrBFbVZlHUVX94EKa
9Xm54Bi+xARkocLdh3bPqVpexky6u3PkugrkksExcGNzzQsPXttfrGwPourRUDdEkPqwxSB7SVs/
aSScKInqJeAPE85RhMLR3nlPhvlnM8zV04prGS2M4HM7BAL3p4M96kddT+HTzucesqSMF7bvSsiP
zXTub0IQ2lc/6MZfVen0KC/Wwz9ebsqb+NHxVkBXtEuKEBtA75E6v1ge6UaC7C/RBmOdejruFBCI
RTVdpcLkOB/GGv45ghf71JlSDyd6EIPgzMuo48Kto7U7kRyBSErLfR/PrhW25hyiKFCZElUUnDAE
qfJtXViW89n3bxfCoO0P/mXO/KAZWJ3fdM4mwVlKy3FzWW9HfRrjUCWnvaHM5HUpV/HuNz6vrpBz
+bONEwWCYXzvF3QPOq6G2LDvegcwLEy1Bb/mCgtJOrHgwRUztPDKczD9UGBudVbW8/S1Ufvb5wJu
6AlEsEVWE+rohWiAGXFDHKzNCXbd8Ca5dWmnticFeiO52ANhgVUIMt7bw3stTfLe7OH4hWrY7x79
3RaIl3ucD+4quz6LZA3GFthixNM28cm+62CS9QXpFt2GZgW5fluiG2nBpL18C7dp/89Bi9MTNhmz
s8aWnP5C0DXigVJELvwyDJV/7+1aqc8NvWR0Kunl8s9zzflydS0g3nN1KG/JJ+WtaGbcrceCWrLY
NEBK5m4Rkf5ONC+PqGWF468eL9t/G8rrb1ZCknM2VITM8EbSJn1pDHEBeT2ttIyMR2n7N3WWR2sp
mtjhXI7r+nrotWefnkdCYTQMfZK78Q53VFmdBq6rBV0B48h6i5hj29UFIdOy5dY62S9YjEDLZD3N
5Iqy79annnXwn1xjAzm1R5DRc8Wj96cdzFylnmsOFxRzNdMdoj++BAaJMVVUhPQnr9ZOnYdG+z/Z
L5AMAKLt/Y9F6o0bfFm5kyiihdVO8YZI8pFHV9XFAgjbPLayET/qre3afJKJYxdttMzyM5rKIeRH
82BRPFpy9cV2tL+RLNTb/+lyQ7iDGD84kFRt639KWwdpCpNY9AWlEJUJURDQph5vtPHkkdsGzzbz
8Pa3o4fYTxcPei7bbIWDuBusWqLwmkNxqv2GbNmEzD3S+bxx/LG5JF2f5m2mQZczqfUK/reDN2GF
G+B1HJ5nNfV6w48qjk+nbsrhTMIv2WfI9nxdlDyowL4o7d+brrKjxyksK7QKlXaqwtQaDN1OrPC6
W8sIWFRHUweHM98mVEIxg4wqOAQjFcZzwNXKLlEkQcAMd0NHJUy+DnFlcrRvdY3MZATGWsdK0547
xqCDjoysH/vQs0nxdf20rZhi3WXERgazD/2bm7WGJkJraSOC4ISm6LPiV86PpYvmi4Bc/30oAXwW
gR2vzHFVy6Ah6ultXUWy3pnaOP9CVYdlMYN/f2sOhciIq7LGWTFG4Y2e7JcCW3aIpcTUfg6fGLxN
yGnCAktD+Y8sQrQ5txCdlyN0++aclL0dXTk+1zZn3PZcrohxYiMODhsNEft8faoYG+NzwA//ZfN9
Tcy3OhLnDqFy91vNJOWnjBxw0qmIBvcCLVBdccZbyx2m0qS96WCOMQt7w37vAkFOrzIETU/dIQbk
U03smHvOzWbLgmSMi/jmHUs1jIJzCQhu7c8sRjVuv6qtuyvK5dYgygwUxvQIpO3EEz60jw4C0543
EJSjwLBfXod5nx9rzc9/OsLF/g55tr4msZf8cgcX1rtW3I42+LTNw4NQ0f4Sc2K1qYbYrHOIIMc7
tYmB3ACF71CEGYDwZRLza7T59pbTmmOwdC7DGKca4dyGcFltbgHq3kL6OcJFPw5GL+5bOk1m7HKO
riDywbU+o8GT1oPwGATyZIIGzny7Ja7OrV3r+IZmA+RNT2US5ltnB48dGrD6dZdkGzX0WPdqyVCl
iMdOG2d49o5thuRTe52cPUuIW5K+cl5tfJiE81nCNd+mRFaYh+1R/zNSN9u9AQOWz4wk+y3TIC6Z
hwdb2meoV8YRP9ST+wIyJXVhsUmPnK5x8yHV1vqpV7rB/HaA/zJOtRXYMEO4sT6cabLWh71zYOcO
zCXBE/BXt55oEwj8d0t2h5cj6zJAx6Hw4tuWsuHdQLRU54rBVqTt1miLr2lMXhoWNOBriFH7gqA5
+emh/m5OevF5bpKkM0gZPW//s6zJzh3YTlDPFUoaHqpSV1/WOCfrK9JxiFcfWnV+8et4R0UKWLS9
HN6y/kJQ285IWlHupdN6hP3Z14ihikonliLVeVcqkyZaX46lcVcG2VL+1AxCFf4Taf3cR4thsQtc
XE2J16/bW4wPRP8JAYWRkvubxhwjj9F8PygOsV80gBGSCXfx/ekitpULqkIR982Ndt8HBwmSj8Hp
7N9TMkc/PJT6y23Pm372Vdck392yQTzuHn2TPGz2WHUv5vBuiFUs4unsIrtF4+txW2WjC9n77RAg
Sw/zPE3JgzNG8Au+XtvvAT7T8MnSi9ucmYBKt3BbiBSaipLVAueyypnNNqyEeWgC8KhiW8L1T8JV
u2aqHkeOaiXtgSLYiVW/dBwF9k/+23ODJrFPQzEuyC8GNuGXHQBJ5mR9DWXKpNHT3Toe3Zoii51J
x6SSDuze3NIM2LtWppbxoPd4Zhi7NdQdpc6ieZdAYdJdvKzieye6apk2yXQRxmNmc+DeRlh8g7nc
4b4B9tFQXktewSTbBRhm1k59LJlfxmnIiEHmE8bJaM9fh2k8t77po5e9mBM3cDMHWPynaLduS/GA
em6xRHXkP6pZ8jv6ivDmR3ItkFCPiTuqtw6M9jjtdJTcnsYEUA5nRtNlR6iG7uQjVdmRYrLdNCR5
oInivuYSXMPg0xkBmjImXac/t5Ya5/ttbcWbM4+9ylbV7Fa+GFS6MLIemmUf/Pr5oIHDOlF23nvF
MFbVeN2cqanv/XhcmVS9FY0mXw3z5yC2/WkgNIGIr6mTpKuaRjYsnWpQjN7JfsUP0nSfOJ6jC4mh
y+vk1ciHzDSOv7cg6r7gIuM32mmAxBe3RH5PAeqjawftc4fz+WUbpJ4LA1OBwnPZ3deOQRjOG7r7
1V+5hOA0iUBiNtpmnZWdi/zZXtR62gblJQ/AlE6UL3GtfvE2TFylQABQ485Gq4NkCv3Zx+uKWWKf
kcPtVRB/VSZxq6IRqjUZwjg1XpJ68r56C3lrEXaIKlgk6dwjOndqxhA+ujX/LVgAPozijrhx2qE6
+cfU2s/OzjmfQWO4850nlvI4t0jWf6KSwgTh7n385tB8PD+PiPQ0kFXkbOAscSmfl3jnkFbxSozd
auLgdy3aJjoDdcCWyUqJqxftCaYGEuy7C5e6RnoaVXYRBdHcF2haEc8pPJj3B5PljtKOgMFr7yTO
N6mVvJSDRNDkTiV/1C62kkFG2v41jnpOWW+W6ufaW659iuqG8529nUOWD8mS1IounH47XCjvpg7V
nNXE43iFHdRefOkFA36BG8ofmXKGgGyospIRvpcRZVkTbv0f08XLx75b03K1Inu7a3W1+q+xPuLd
h1gWx1973LD1+IMLFbCRJfZzRp0f3B8cXDkC82bAlTtOyelYAvYvsFtT9yfHMo7AwrAtL7VlDX9J
/GAf3m17/iVF18gTUi30ys26Au3LYZQB8/lgf1Cdpuo3fDjbOxsKnjoT70m+H9ybqCY8G3fNzD28
M6r/R9XhZnJLLhxkFGQjz7K9GPlzz4r51KC5fCdUALrNn+rpT4RWTadxm4z3kSdp0Y7LBTBHHa24
B/rg+SHx1qgsrt3gF8XhzY9dxCJKFYRJnc47Mg+81+JYU7+rBTqsG3n4ENM9YwqnVMyVkXZQimO6
RsqxeZYLgqJ20r80SRpv/tFX8BboJP5EC27nu2jdDnzU9hHOp8hFKJ6VtvGms8eYVt54/URkK0RG
MVk10xcJ9vKP4EWsr3rAtgaY6Lpdbm0eB+xiSX/mYmakfeh7KA2U/BPaEhSFCOgHl4Wg6FRsqWJM
KvNEctIW/nfwTZKzwsRo34+R3+OSahZ3PdUiWbwi3Ly9vXSR8Se+r4Azojs6jeNnrY3IWWvIr08N
g6Si8wQuBJB+lL/I3sL0xU/hiRxu9CY4Gu3kP3tEeZWiHO/E02GrbiqsMEbbxUTi+3y5/sDZPExr
uZxmzDLqEluA7lC5B6rZWTtgzArtq8ppFJEJipsdia9g/Ma4V1EjVpDo7SJtqfVTG23jYxRpVeVR
ravoIfR25z/PkF0Ms7pu/hlgyexnJZJt/N2qSLmZWNHIX29qsTGnFgMMBIgvXvPQqnB5MVrE8UU5
W9M8HpMj/7Ac76+cZ60446QRj5YKl/G8mUoE94jEkzfiqcSfQS87IWeonH1kwcNM/ZccRM1KSYR3
2kcrVzOqqkGwlSA7zTAbYEeCvq0AmSRr4onENOr8JuFxNSPECw5KtVftv2CscsSpdHXzQAzzoQvF
qNs+KTaM07B45G4l1jRzWlKB+EWJj99cER6un4lfiiefTcPkyBH1vyq0o8/Rw3b1FCfbLC/HbOtv
UWe89qcNAnG8H9W69ZdY75XmGcVFkg/RtCaMCG2k7poq4m7h8HPejUPqbdb5Haccwz7HLjfgQq4o
W5MijdYZ/LO1Lb6V41UYXgGwxZe0VuvPiIyPvW6BTUQ6uPS/rX5gQowcugsucEahKIK6axmfGlMX
NKveKK/YEwiUmGYfZhCFIZ9sZLp4273WL1onsgJQ+yP6bzA15J2z4hRiepnaIzcDLtOiiwR6wpUY
Nu8SWihIzs1yuD+jBUVV7iDM7s52GJX/hRsfdV7KhcQj+LhnXCNIrRaDLOaWhoOWR/fDru8CsO9T
G+5mQvHAs9RjiBvmj7pZLRea55ZAOHvBZs4T2OfEodDHv/EQe9+QV7j/caqv4U1L1VYnwMap/u7U
9jKi7eeO1t/qdpMwOKhMy6Lpzb5x/QSivThu5TJnhzvLJTL3QeYW8PinnGp/OXs7qxacViX7x9ql
RAVvXymXF7sORpWv074+tGs7oDdFHMnq5MEEPmK8kDayWHFA/vfeSLOkr8ViLpYDvJ2CsDoXd+xC
G52Xwd2DaUM1OYFAw33QDJP/TOdEPZ9C6wbDqDURL3yg4Rc6Y76f9IAnY17bnRpIgabl8btXGkiP
5Vg1Ml8i7XHFbHJX1yaSSV8kNgq1Fr8dWnzCyuMzZ5y9XqwaASviiERxOgKWvyFQ35mfg8mtHqt5
GfTTlhzHgg8yOlAv2NghoC40nhe1YLU/g+mX0SsfagC/xbpTZltpe++lhNjNRkew7kZ1nZSI8QYO
46RGMrjbC7bzFfnAQ+laQXQaMD3cty0P/bfIJjnpwp6OQJ8dCxFdODlW+dm1ZgEPHeT2FSBEOO5Y
u2ZztqB5vStyeQbNcGi9E1L3jgepEe3jIp0NdSoa+TfcU6i/eE5l98rwmfxB8tjiG46qZcqwdLls
rASE1m/hVFe/0RlF+2kkyjNgk6CbD8eWH7mnqf//2klSnsd7B+b+x93GeUvR0zaPYESzuNL00K/k
cbXqy7g1KDdgELr/idBAHqBp4NcWDO7HyQ6W8bhKXuUq73whXkTVNzg0Il7lH9zOA14AlAHVY41a
Or4iLBdevrTYURFLQuPm5a6n+77zmjIDwYs/JkKn2jPeQSaZpW+b8S6anba+Oq6QtGtSDIFBB4qJ
9Eyqz8FmS3jvbO58NX5ssuUtc92GUEvi0qhBCAZb6wK0O+6eEeqSth+aHXfK7o7VM9Vxklt37UwB
CeCXRd9sQNyj5cXv9KpLFCnTvpWPvGRILG7L3He78p3l0h0xk0sZxRwRYYBRKcTsG+fKUVz9iTfK
8GExEbaDCBiAw9fZosetDY9PMQfo5RSgfJL1XgnrlrQ2O43brPtLz3+HbwWnguAFHtlEWjcaRGYj
HwgKj+aNreg9fIHF4PggFLIC10uXGaVVFlau356R47TxyRVx75+NBVlKJtcwn+1YIK+d1O6Jix+W
wj+tovZu+rGgedZ6KyUatzYcn49+FsM33l8Z3pWOtZk7jBTAxZ2/PNcRTtpMjvWKYJQvkVmc+CrX
Hp3lkYQgE1+TcR6eqh1D+12ykzqC/KU92CHEHqN+KZuvA6frfAe9yfoEJJUI+6W3gnhMiVhrfZ62
5ujyXteBzGdo1P9UD5VfRMqSczZFYEiMWEf1TeELML8n7cGRCSa2tigRh4TncYXtuozrHDE5Uo/w
5XFF4vGI6GfK7dBthvO6+Ov2oh3Zhpj7uv1HtJHjz38i7GMMC958H0tT2Wdbo3tNl6OCniDygYN9
qPArgkNN3Dx9ixQmNW3o8EHLBt4DcK5Drmxb4d+kjqo5q1xTiyye98kpeiKt70zC8ZmhtiTmNDjc
cOb+MrN6V2t1hPBUtCtJhiZG67la9nfVlvG3CorHYXRA0p/bvqbT20GYhN5Z1tieB+KbcXV0gdrS
oIym31Ah0PbJkHjssH6N1JAvR4BZMBe2F8TkTlu4XnQA1YSLL2DBMBUXxOdU0cmZAf/vdqQ0gFYD
8lNGsNZWgIHI6/Ip2oSVNa3ibitJfvTvzIGg/BKYPv4L54AZCzioqQrPTMYrDtnv77zF0ImYMfc0
dnbpnL2BLFoCFVb/bUJ/KB9ksu36Wk3B+oMX/NbQty5V0SdS/vW0t38h1xU4yCZrRxMWMzyHC4pP
Lo0Y/9PYgLfbidQw3pjqkrNl1DFnpirLo5g9j/2Jx/1FopH6gkRPcjSANy8SyPT8eezr0fDhQmbh
jXUDa8laTc+QVBPjoUHzcsfkvsXM5fMcp7I8OPW8hIiHDOvNIAtKPAL0LxOnUW5qYuFThtr9Y00C
/d2bHPXT9NF+6YgpEtcJnPo+IintZmLdMN90FKmg443I/wfTKpuHCQ3cp1vP8fA/0s5sR1IkaLMv
9COB4zhwGzu5Z1bWeoNqa/Z95+nnUCPNVJKhCNWM+qJbKnV5AL6Ym312PkLLwiiRYbNxM+XtatzD
tPLJaGK3Yp+cQXOS3WSGtAa5A+SN0EHscCwR+oF00CoHRYIT5E8YhVVfwd2GL9GUaF+NLqewk9mc
JnewsVJzT6Kyt7YI3507Ox5pJMFxRyKE0jH1MxMbgUTmi+G0FEEp7SG6J6+Owu6+kWP5Q8f+eNh3
owREAFCBnnHbKQJ1HPHvcMkIIjl6aSflcsHj7NlwWXI/NWjxIvpm/E6BGfKtVws1c0yJRoyvdjZX
n5VMsJ0yjSL83rLrjfuU/POPSkPxtUFkHIxHqPT6d6YE5FCuKTr3InsYHwFMyIWYN1sSH5E6SfaN
2zXNEz4vNaJqczZ+qmrOuY1Qh8t3hQ1NexfMdvkhgv5j7quyC54iEFK/OMxttdO6dBJcpA0TZW2e
pj9yKnUjEvTK5l4zDxKVnZlQ0qr7AjnRbBLMzyU9q2hjncQ62YLL2TZEd0/ySMBg3qgaPsVWGCEV
DTkGLoyKCJxRS4GmOyZB0fsc84P6ghP7QH+LmVmPgR1wFzJi1/zS+7YQx66wx+c4SoP0ViFc+U/Z
ffSl0UrWcsba+pMinbsdxLvM3oJGCj/ZRRH3pyqa6dewA9s9aa4phgf6w/D56t2xQ08pInO6cRSq
U4LHnmxIkeBhuknaUX2dhhGZwNi5rX9MKEvfGjTtRYcS9xSd0KhZ0sY0RMrjrM3TXVe1Q+cJWvDc
nUq4tNJxOLj2LVXSJmMRVvwKrStIRNOnGSfUQGFK7CyjjcuHPPBBXDB79Y8Ju0V+RLKF15NmJlPz
kqgufkqaaf5p0O3gjQZdlUudHEP6ti+qANf4yZppTnJIWLu+csVWlkQBXq4qqSNF0WDOyShMgqMF
m4GivCWLYDdK4ssjGfnQ+DY24/BayF5rDjQ1qvu5DbL6qEBCfI06bhakV8vsBUFnPmwGixfHNIBU
sOXEhLYx+Gp+KdLOmjYkEibUu7UGhy0wFGqWTpu48nDbn4JTQI5yL/SRCn8cZYYkcOmrX61wuCS0
SAvaTTuoUXLbmf3nrMtM7WDSQPBTT1NTeXIQ5u9uLq2M1IrSn/w5yZDcF073ZbGQRixC4z+hgsxd
62ZGaInVO9SQxxx2FVJmikndzVT21nyg2Tx/ckiAc2pAIP0+0EBP0tyxmu+uykLN60ivfajoT4g3
tERHDy0q4pgaUCmfDFLhzLLJpBYgpiLy7+k/jOjzTGr3sTHSdDzSl4kJr1gqMihoqg+a0ZKY0nPh
hnurTSuWj1a33aM7BGOwn4YUK7EG8ntxYnsi4nIzA0NfpmOKddDoJCnzyYYlEuVoR8KA6hg7UeuY
x1JIC/3OnwxRtnSGktvgmNpO9HffWsXYM+MyVEwETiGVGBguHdJAg5rVj6QO3ceY4w06DAfJN0V7
V30ThX4g9tpok38gITGYexvGSLSj9dZ+Ef5sIHk3yzDDrqK2n9qwYpdvOoI8LavojgWJg26PxAUF
uQ31hMDczYlfkl8TpX3QqUuhccpD09p21F7IP+p68UKQRiA3FLpBq1vDNnWcLXN6TA320E0/UUYb
rDhaQuiafPPcq5jMWBGF22hEB7zpfcyUbs1ST5ulHYVQ8gd3GtuGCGKJR94zZ4ll6TiG0U8/PUt4
XJ/9omqAL4QmOvw5Ygc5QO1q6xudG8xLMNgJbfhWGSERoqGq3xQxcvR70g4kwoKikZ98J/Gf2mD2
73UqNf6tLNRsb2FuaMPedQcj28yToabbMpDw08ZWz/7DfbD8qoWd/2lCPDp7CUSu/yh+RBia5Ugg
NmQVe6jgVUhuzPDd7A48NJuuKfvwBzyj0D4ClcMscZrSSXH9AYvgaXZZPfphZZCBV1y89lZNqY/P
EOb0MVnKN0+2hoiefnw1o2asq5oaROEYO5ln1TbBbNA6URajVIE6JvZ3crYdxGsonfHeSNIuf6Hn
oXua4q5/NrOiYZtG0N6gxg/Hz7Vc7if0j/Q3sBiQjTlJZg+37HG+/oHZSCOFmsy8R7JmWcY+8EmW
0AiKfm3DxXQB7+vtcOs7I1pJS7OgZVK8y7bKCQw92CRYLP2uqLAvkjU6jTck7fuvneGgAOeeUr+E
bYlkHxrObYFKytr7EyU4uE0B/Wi+GUS/gqozxh2ScdAvCzNDbGYkH/7BIu/SAgww3c+WL8JPoNqL
D8kYsXAimbenSRW6ThkmlLc06ARiEzNpQP8T78R7KzGhSkyR7h4LNzbvqMq2OW7cpLkf8y5Fk0Oi
2nptXadvNmVn1iwE5D8+6YSAE1MSPjYPsx9V7iYAVmVtGyNfurgD4pq9FhjxF9XE1XyoKLR0T/zU
8aXmcALMr1UuGVRlme1+pt0APSVnl+J1WVQ4Mzk3n0A+Uf1JU6f82bi9XW+MQDkcFWlH5wYiDjQj
sm5RAgaLOcI2Nv0sOtb6iNIHKA7WHWSDzOZBzG70SqpfWQ9MxBRmqFCdvzcqizON5D+l86BDbU3S
0qqCvZ4MEGH4X/tqD/4YbkFsz6Dw6GcE8s+7peeK9BGJV9AOdryr+6GNDw1I25ALVtg/CNHrC0TA
Ce/n2dScD4Evp9dsWYykJ2JuuWXhqlcdBQh4A6tMboPaSU0IO27zpafoOR4zeuwfMg4E7NRybGED
yk4FR0M3fGtBQ/+GmCDvpJZJ0Ea24zvbQCKivqGTTYfgXBajB53IuqlrLBc3NLagipiJrJiv3POt
bwYJ0c8GCk3CJjRHJDRp37Q/KJGa5b6vewXphgN529Bk5AGi6KsjfxYmm2YYab5JhSr1nUlnUXZw
ZDd9S+2BzPbch26wE9yAs28kZZ09Lb5LSsesiZu53mnmCUFhd9ObPXkkzaks4hLbcr9TPRMpTfhG
uJwP0KHpl0gH8xUSm/5hbET6U2OefG2ysbgPZTAtbSM+O6jlT/lPGvX1pUPZIF3mArH7HWYaZnbU
X9S4mTi/bl1m+nSbyix90pI4sbYzuuB4Y9lIDb5AxgjodsOHmO408Mzk7WduipwzFJt37VgOL2Mc
z+1LQbmOvim3bj9l5CSRhgKi/4LCYnCOyMfMChVQzk6JKaRtbaqKi+dp0Aut+UZhXM+3Yoiq8o68
RnFTEF/NxxpZjNiHeqDR0oCEC0hPNobPxCHimxH4RJ/5jGwEzXaLBm7W46oFp4Pzw6airlSQVjbL
+DjP7kRHWZ4SPJdKd5lzYS4Jk9kAx0PGFY5doGiM8hGZa/JAM00d3w1laiEF0jNEV0lg5qiFYxns
LXLJJSFkv9RBKyiMz1DQaF23jMjJPVQyytyiy/K/Q+AK4qeys+r4gBWGyPe1cAdEmY6oHjBwrqqN
Een8ahpthLgRDvJvVNpOekyNLA1vSJAWxG3YE/WosppJ/9I6pfaL23jO2x0K+3lSmUR6OcW12oCN
7KIPFdKvgxmMU7dPxciNfxZ9gwDW9IsDqrr4yYB0BCqqKMr5IaoqE9tZWm0wgEN9G2QP/4MyUGlt
1A6ecvrwBjxnad/3IvLdzWxPo7H7H+GbtUQUm3mz3+OUZWR5mYPckXm6H6ACjwdU6HrBXzUjSiji
cjqV9ZTb+7TjxJo6PhyNE8lwhe55BiSqCHDAa0J35Y6y/PlfaFyKnxOFnrLzAEbrW8MqTHQh6HcF
98xrcOgFtLkCiQIJIceqQFHyzwokGi+0UDp6Oq8Dk7DzgR7tIyWchwk4zJYMkf1N82fuEy5xIDVt
tGcF0TiNgLF5hb55DhRpm1jHUxaysWVaIUE1pjTpMr3zGntuDx08TDDZUX+8DN08w8BUNnA4R5iL
q4O5wlFqAWnciWuI1/n1Bz5g8NlEYb7UFjWP/AGXqCqlIfvyoMbZtwwA30DPjHnQ2tMkpwVy8Ek6
ekPfG0/IGJyjFIa2lRRkDkRdkIvQ1+yzRs27ckiqDeam7rYcimumvOemFtiu//NDFibpX1ML2lJt
14qX3GcZ9D1kVo5jRLe0i/ZXLFrPfk7kGhhCLWD3d4RXNarUlnXnKerHR9MxrQcFNu4Ks/rsKLa0
eVumibBt9Tl79CmdgULUE7izkp2S1qkYamt/+fudnTR/jbIiY5ttoFBhjZ1X0hTt4VAR7B2qQ58h
ceU3cY2Qkpivv7IeznwqLH90TEwN3cZXePVoGMi7JBpl59nwEPdWObUPXTL4wNto+7v8fGfeIlpQ
VDUKuRK0+hUAvQO2hB4k7jyM6gT9s61yDkglKZ7/6ziC2aCbuN8YoGjXm02Ys50jYmH2xY35UMwC
qeg8BlfmxHuuLqMQRprSpkfyHXEWWCO6cIuZ54NbPDhFJT767qiNN3MUC488oC+uWLMv3//tJoof
FZaS7F02APn1XBdYndjwiBqPEKH7FFpcM7Q4TfZjrgKQygvrP1EF9DdfiCvg2z9GHauxbUwTXAVz
HL9Ve/m2f69oqi40gkWz1/aaMrwEoS/oJam5XIDLXBReb6M79OqOeOxEVUBVXFMM66br6E44JLpb
ca/y6SmmRg+3xUrtKdvSEuFbp5x2WkQEGRxQKq2OG9xktkUVvkTevUlpyc/22EGhkM1gnqAUTGf5
atezWV7ZPt9PTyjXHAwSxYzEu2blPmi4aRFFkZi80EnUK6AodAxzqD9fnpzv19syyjJf2KExR1qt
tzrREklNY6JUBWYg1IaW5sJQeEM5N8fLQ519IFe5jitBKIJlevvNdFpVZyewGQq/7H0iycwu0sEr
q/rcA2FygYOcqaQi0f52FABSbl27EpNBxETbqbFAH8xc6uhZuOY2eGYBkNnUya1y67Gpyr0dCm1z
Tt+iM3oBF6Rik2YDfKhuWJBGAAxFeAdmNfw+uB2yW5FqU3hlY1n+/tUicBjekDYtq9QFVhsY2dQ4
62Q1eqRLNFKIGfXaYkCmR8bhtqr0eKfM4poJ+Zn365ABtHAqY5vBufntQ5d+GcV2W09erEVYeqgh
3dt1N+xNsDf//ikZavFJkDh4YCT5dqhAxUDkE+ZmLMcvUowd3V3UepUpsysjnX2Tf420mjRtpYGQ
6bLJawlCX9BuqYfcLSZaY0TvVVBOqMk66nB5PZwd1KWaaGKkoxNxvH08+uG4QDs0dDSIN36wYoKf
WcnlxcmFcZ8Znfg+UXn9cXnQc59PcuZJXqp09DUvnLa1gKJOMngBPS43VUaPlSbpeCBFXV95qeeG
cpSQaPFcQ0AkfPt8sKe5og7l6A0SKPggK5qPov53Nw7ulZPozJtEPKFblD04C/CgejtSNcki7w01
eHHTt09QRM3DhHnIR0q71Z3jB8gXI/3n5Rd5dkysgug54wxEmfl2zGgio2gs5dEeWXBG1bdJb1MQ
87toBJwEI0AH/zOhJpenywO/P+hNw+A8wI9WV4vBx9uB0cLlCVykikPPCmmfptie4oHxq8i64rcJ
pCS48h3f79sMKHWLcxajD7U2zapZeEMomgqWvdZwZ4QllyVRc+Ubnh+FkJbgWbB3r2aL0eTQHce2
8rJiRD7iItt/dmMlrjzM+0nJw+BF63C0ivefzSB1Knu/rb16gGeGeqeZj4p84rALoRf/d/lTnRlM
Lac3rlwgfS1n9amobk12FYWtB3BHu22xHzyEo589THp5zXBpmeJvzwITBCfRkDIWU4W1M5c7WBYF
Bb/xyrKp2l/wmrlFiW5KHwAUopruKT72NzT5+E84GKXcdA2O+suPe+YTAkFi+XG2Ywa3vpZAgJz9
hJSqZ/lhd6e3HXIX+o0+XR7l3EslWnG5zeEfZK1PPSeaC+ylis4LMxEe/Dn7TudutrclauPLI51Z
acvaxuzb5vIq1s9DcWEIjdGuPRXP+rEbnSAmhw0Mmppz3x1Brrb/bjnNnRAjX50rEEff+kwoC8wU
TNAEnl5r4xOnAVQhNbu3gsbcw+Wn+xNArqYMBzjnDkt60a8uO9xfMTSdfiE6GKBIkt7P7GYxrKup
mNOes6GrQt40Vl38pjV2+I4ZgdizD+qvAsz3lf3szPdkwgiBBYlJ3LY+kVA2j6ISi24BTe8r7FrK
lE7UaKcpQ15/+ZnPfFHXBDjMdoYrEsfg20e27SxVXRR1XoS661YbSuujX3UZDX8NiSIwkHjE7P51
SImAnK1TIlDBSGi1B6DUyfM0ihsPiwlIDpbaU3ttdjrY820+0LF+ebj3a5DhMGHEXEWnjGivIpl5
IN0Vtk7thUbYeQAviqPGs14Z5f03YxTC3sWwTCdXt3qPKbpi6Q9+7UWtOz+A23GOaeAirl5QL5cf
aD0UX0q3Fbk6Th6Fa9bqXNAqCbm/0yig13110xRmg1LVLg6BFf1rwPJnKBa76cAcdN9ZNlKAQUVW
p7qHk0h+Imj5QuPgsHRlBVfe3/orrUda5ulfS88A4JAkbYFBRVgOh6Hz1U5q4Dsuv7r1mbCMQguN
zjXd4Na1vp/08WRwUnSGZxCNQFy11CfTdG2PmN3e960R76FCuvd4pjT7EcbhlcV25iFx6jJZ2wZx
Clextw+ZYJWMdxHISIHo4ibXnO4ULc0Glx9yvaR5SMIhG8ELjY4OiZy3owDzUjJiZ/HyxKI3PaMP
NQLjiY9MhKobO5h/dPZZxvvfMYpgTtKG83a8btaIhnxN9ygM6v02m5P4S13b8OguP9eZec+bIw5y
UMno706CHrXPpOVK0L2Chytd0/EMY6klkUuPDXyDK8Od+VgoT3mBpMNc2sFWh4FVVOjG6T/g2mzR
hFTF8R0f1/YuP5S5vJ2/zxzeHhs91w6h2xjhrTcO0aqYyywqPFZ8436KijwkwSGL5rUqNTRgDu5u
ETmVIDzksplwv6iE4LidoWSiX+3FVgsiA+CJ09nRIXD1+sTcNppt7bgonKs5nHBBYFulLZ163nNR
5622A6ijnma0OqRuUs2UBzUkkfsVMPMEDaUUPfpr+gkERTGMTm5GX0+6LQSZPNzi0qOjHUfxOV05
f899YAenNkOn5mGTsHg7kcZAwJ2BWuqFuhN7M/2Gm1hLC5IJNJtdfu1n1ghpU147Vu5nUklxDMgC
nvwMNivsP9s42Hi0ow27Tnbl73Hqr7gtL2fM6iOblA5MFsqSH1lfGJx66PJZZzhs+uAKzUH2H0aT
zscAp4ot8FvxCNsD5+cMv5LLD/on+Hs3tMVVhRsLadD1aZulQdxUFXIrcruBdVvmMvqCHsJ96TXH
WrxWHZh2YRc8zp1WfRFZVx3Q9avXyi/E5wESwmNPynB/+Ved+dJ/8r8o1Hkp79L12WgYQZRIbFBp
0D4FddvcwP0oPqKgi6+8gPNDUdqi+qqWvN7bSeXKGZSBpvjSrQ4zsqhR61hRfl9oCEz+H55qydIL
kkDs76uDOetFha86pyUgE3qXgGS3u1QLwxc6ztuny2OdmcDmcn9SpLglRtOrx6omQpC4cWYPfcCc
fAqI7T6OiAnuuxQo0E8hJu3K4XV2RDoZl8yTyb9WI4ZaFgVGks+eMZQ2PfYgJVG94fTSBeRh0+Ca
M/U6ncDGyDlpWlQJiNre3d+aXivtKmknLwkDsRsFXY99iZIKeUaGUjT4qbum+sfI+8+YzEk2YiIe
yo+ryRKi48wCiw04t4sXxCH0cyIBPhZDGv1/DrUcP38FPG1B/TroncmbhRNH+xzzgecsQRu00VJd
TFem5tmXaWEtaysTT8N1TAAqWDkhMhDPbQbjdgDwf+xkmv63iOdPwVyWn+Dillfm6LmlJ+jiktSw
KSutj7ZFlFcOHdlKi6ajhxHA4LEt6wgcEj3cl5fDuQ2WtL3DYNJR9nqVx01Nn3fujrTpC4oUQVGd
aFM0aJdMIH8NRD/YYuFSigD3Spbm2sjLsvn7OwI/jbUp5yFRJm6rzEb95E5ARcfcPcnR6H71YYOm
oFZFfmVo49zYSw2XxYa1rbM+Viqr7CnAJ3zVvq4LTvLW71E0TlG/AxMcO1usRsJxl3MtGrYKibE3
0dcag+D33Rs4Wo6x0WkACLdOLgMQ13RHQ1ebRt/Z1FbVYFY0i4G+6AHuz/7yBzs3N8gCEfxQl5Dv
IvEszHxjAnfmVamTHgZXs3egA1KiR925MvfPbVwEFLogjmPfWt+X9B7Esxzm2evrajoERdicsMsp
dnowzXdhWEzHy492bq2BCqQMSJBvkep9OyOQA5tBAPzV613fFQfZmd092hY/eOrNQjhe5i9UCSNp
2pfLA/+pF63PehQjtB9w1BMpr0ZWAeecDuDCK7RRlLAlIvm9dnGB8Vq7cuqjRAfhHHDqSqL9UCch
dIOK9hd0lqP1ZQCbkD/SdZII0PIR7Ux+IQdnV04RqHgHvEByaOj91k9F1ccfM0hoCyvHLzsaOMI6
uEGDP3+Mq15HozRZCgkp6jX5rQ1ox97Sk9T+nNt5hhfhIBHa0T1TvU5DbKNodqoRVX4H8e4Wao6J
b9DlF3NmBpCthRHmcpoQZa+29THOG0XP7kgo3y0Ys9JItds4CYdvyG3j9NB0XVQd/n1MwyZFRp6f
lP867irxlAj7ViMDX9Bbv6vKfGLasTPsEbz6Bs2qPUmP/5cxqUBLyzVJ6a4CkDogOzzWjDlJ2+cj
GAiaW/aGg6WN44ded69MuOWMWs03BBcclbpJ+p26xtuZDqDQ7H0g9F6Q4d2w8VtsbLYW4O5rwpkz
S0qSm7a4IilFXLD6gC6EWBrPstGT0B5CCBO6ocH2yXArhdWagPkP5/kubqb4++U3emabkhLEMvEz
/6Io/PYJ5yFulG5R2xNgxrGHUNHk7rHsMft9LyxxpXx5bp4yRw1LGuBuyMe9HU1mI8xaGqm8qp07
2EYtIFAZaWLc2e0Mr0QBML+yD585QihhWExRLq8keVZTxinCoDXDakaRBFXzvk2W9mAVJgrJY/Zd
adq9ndvmuM2d1r9yZi+zYz17KJcu4b9h4Qm8GhoaWq43XE899pTqxOaf7rMWgV7tyNjDUVaeFLZV
u7yOtXlT9lV95W2f+7bK5XKNUYFJ7m41e0kBZwTnBrtCmz87WAl5GB78mHFhOV6eRMa5kWwY4kvu
xyX+Wv78rxghMaBq5UHFdyVMEo9hbJFUpfFAy3dQeqiIbNw5K+9Nu6M3GM+X/FvVVPkJkZbzSc9y
ExUinY0/WAWVuonQrbQeaGXySJd/55nlzHGFa4gURFGkx97+TDQqre1m4+zJkN5N0bWQwBu6kK+M
sizW1XenX4buevKKZLnXUYsmDBwEwUJ6Bqd+evT7rCtvkV0HNx3+QDQq90Nt0ldjxLc2RpzQnoJ8
/koet8CddExobUFAnx91O0L0b9NQ/KvRUXZDUhYmJiezsNstRDFofvB6aDHhionVl59NtHvErhvb
P5TWALUFCa2LW+6H6XRymgrTZSXtZABkmtlQgst24iNFSQmAv2WzvuunKf4xyrB8llEQ/CdKlbU7
fzACund9DNi2mJViVAMpv74xodIFu0xTU45DziBuTL3J8q+X3+Q7OSHXFUX23lhugtQi15fAFGAs
sITA4hrdReInUUE5/O6A/XymvzpsnnTZSO68Ua+G26obIYbmfJhwSyJt+s9GJJ5dOYDOTHQy+iwl
8nMEpetqgmMAuEwrQ3pmgep9E1jGR2758gnvwfHD5Yc/s1dyJ6Te5XAf5dGXje2vNaW7dT4UpYW3
psbeAsqtrUDpxDYew0FL3+gLZYbw3y80pFHIQSKjYcj1ZhnMkYhA/5vQIDKlToQNbnQYBB40XyZp
2Neqbct6Wy0UB1WQBUBvuemvQ4iwmSguzobpZSY93CZdC8daYQEAeT37jHx7OGR6+Xz5tZ45D5hP
JI+VpJZhrMVCXB3tvs1DSVXbRn8K6EhgLe5kw1NduUTPVU+aKpiTW1qgg2uC5zMbEIb0iB2R7rAl
u6tvOmQzPff4LaJKhdBNqxP4LJDq/77NcZCjDKRSSiPJWik3RHinJFOuvKSzBrwpbWy2Q+Oa3/2Z
peAsiqBFskkJf50Vj1vL9SUBmTeCv9+5sLywWmu1vVlQObz8zd7VLdkHuANaoKpc1+DtLe/1r7WA
Dp/OXSyavbq36S5XmXUnnTbaR5o1n+zJnsgUZ+0X2fXmLtSceDfje3LlrZ5Zj4vihC9H4pZfsvoN
ih4EmFKx7Vm0HX1OY6sFam74h8IZrM/4hAfXCsPnnhpRsVzyegJxrLP8or+e2mlSVdLso5ZoN8fQ
3qJdZs5p0XStckctCd++CXucZBihsAbRgDnjbF/Z8M4+tUOUT4jIj1kvl2TSpzFMdRs0pysPCV25
W9xy4FUhKdgVph1fu/KfWSKuTtJasOcv+u2VBpLG91TFfmd79DzFDoAQN4FUK/Nd62BtYpdysb12
oheED4CjHL3B1p58/2TF9aYn5buDP+8cIxg0ny5PwnM/jLynxEdKQInRV8GDUYCgH3TNYu068sUm
xN1YXR9cef4zWyJv+v+OstohLABJmKFH2F0koF459r7hSy8+j4P83gMAvmmG1rwSpv4p9Ky2YQ4a
KtZUdmmkcVczGzQ9IbvDKVvWWadtSlvr6kORjyV2KDgCb1psXOjTSYEGPObwLOhVKgEM3YsYpvBd
orf9V2Ct0wmXG7//GqWaxO9B5AB4JkgpQEJQaoFYpF032NbDkLz4asDNKBG92pIfXbrltXT8RA1H
wwExCBoLdz6rsXcRipVjmLQw2Eysf+k4BOOPZUwdG/4OZxLLf3H8EV1SYS55xQApfrBrBtgOQHYt
ea2Ee3ZBmqT66EelwUGX4u2CtIFjwZFuFKmwYnIPcUzwdqwrWw9PRoLn66appattjCmyT4bqJgAM
AvUrDVmhr46Xp+OZ7Xcp7TAbaSFBjL1aJ27UGYvri/JmKg37WAXYo8UCcy8306/sAWeOTIYiM75I
zZeK4dvHTqyENiNHcGoFUfgroccJbnGJP2FQT/c0vo2nDg7BDSV961oozd+8npmLqoH0GZsCxdfV
yBnoz3ialdfMwN9yS/RbOUbXamXnXiU1UG6JRFnYfq3mP/jFKYkc2/KGecQsMTAydrbY/Ayo9uO/
fzR2NloaHORSRJBvnwe3DDxizIyT2cXvOUmi4juSW/M+apFTXB7q3EZCrhhD6SVYpRD4digthzBY
lsyPbLTNm8DSqleVZeIu4tJ9J0Zw67aqr8RW516ky+2K/AyLgy3w7ZhBDHQtxo3Us82gs/caQVi2
jay+3MNXia9cDs4Pxr0ANTZBq1gtRlm7VYZ9j+VFuJmzMxQLv9yITyCe5JUF8H4orq06ASMNeYTH
5moaTlFkJbJnU3ZFOt9W9QSu2rfmD+UcXsvlLq/o7YxfbsgmphQkdAk1VkPBe0jYVIXlWfTZ0x3N
IZ8BPTxcnhzq/ZI2lm0Mje4iPHuXvHP70A9FF5veEFiVexypWohnqyuG8Bbj5zzFls/tbpd59SvH
pgJ6MccqsLAmecXCUH91JbrCbZ3FFdgqIxaUzcG12WBf8VLDa6FpjXoX+63zabQVvedGKPL/Znob
PvQl+vyDXyhJhnL0/Z8qpZdxo1lh8JFOsSK7c6ChOZu4I/e4oclCM7ZO76ufaZdY5jECEvjTtmAt
QMnWrN849Zo/a4z7HvFVdX600HWLLVfYfqIvXZQYH1Z2cwzdsrNf6TUjxZXMc9W/NGMa57cJDg3P
c24NycHvy/kXDop1dvIL4P27aUASBE6zEq8D3fFokCpUvluUXblxICeH84tM88HcBGACfqaJH/b7
YopbSCEEzPdJqSlM9LKq1W/wYYQJaOiZvunsBaeeKrNTV47xM5dlCu8c4fZyYSTDsVoQUavruCYk
pkcUjEMjmCs3+KFXIachBtWGvO9Lc0BHkcQYWobKTeFxCnt44sgyPs9O6dZXIqY/IfFqMiOc4Rpp
MJkNe32d7Nt+gBapU5jIwg8ObsxgPmKAZPCsx/remex2j78z6IuY0lWhSXcXyjAGOWSa1Jg04EFk
lV8vT31jeQ3rH0WinM4s7hIUYFd78JwVYCXTQngynboEbIij5XdRDo+D2eYGn+0ZDctpzCOILA3g
83ibufqs3dCb06Y3WZmN8UFGGR6VV37YsiOvfxhFZQJ9RN6kKlc/jPIXOtOpAFcVFkUPlcwv4306
DZV7P7l6933W3GTa9E3iFFtwjjp+ABSy8FqR+Ih9Elk76icN1pO5M3HKLcFCtO13yvPTYxkZ/a/L
v/bMPiXQ9TiLqproY30bsjD3xBK1NimWZ/qHBMfScTuZgByvvBX3/UshAY+yGOkvo6nVMdZ3NGI5
oW56+pC7X9M+wMABEeejSagK2wa7mgzE8wCAaGxSoEcVVgrGFWHA+6OU0wXVP/AR0odoBfmNf93D
NHq/wQRV7Mn8xwc+qQMtNhPgRiDGB6BtJ/eUIou8chU494o5CKjqII430D+/HTYqoTg17Uzya+4F
FrxZfMPFQVxZpGfONiFN5AAYbJnUsVcv2E/p5KcnRXpUAbCJh5ri/uzcMniWKKTjwz/PGi4ahJIk
pOk9W29RRPX9mAPF9ooys7wJQ5DnuY2DK3nvMy+Oy6NNjpfaK2KH1SNVg5PHEHRNj7AyuPF1EDc0
c1UPl59l+VtWyxXlBmo94ZLq5Ubw9vPkc2v75lANXh75vvufOwiV7OgrkNAvGxbgfU7N+sqYZ2ai
pJeBRmOCg/f18HxWo2MXtH8Zldl8G/RFnQJuZGOD2dmVsAPvpgInv8sPai5PsnpSjAoskh/0n5Cw
W9boX/O/MbGtjkaz9/oES5P7TFRo5UDzUztBzlQ/8XpwssJqtF0AsgE1bohf1j6wmrBcIPH05gxl
iHNIlGWxsQsgKgaPI93FH4dops61CDXu7bTK8S1IwtJ4DQNCng1i/MVzOWHD/W5irpJ8LTmqvmtt
aBSnhA2jQcglIvswpAmg2IzoOnhJnT5Tm7C43px57t0zp9Blkv7R+fJv34IduqYtq7b14ticPvgY
umAUAlgQOUsrDiP5a6xRjGp4ufz2z0yzpTSHWp/6HH23y/r96+WHeQXATaJfN2iiekoD6Odwgewt
La/OM5tVe2XDXXaV9ccmR0ktkgvu0iT6djxSYB0BNEJybFWt5yE3mp+Au8It1ATAo3U7/0RoU22h
P+VX5tmZZcvdkj3I4urAm15NM6sUTenX1EA72YBBAzJ2tAJrPF5+n8aZF8oIrKJld4AZtoqwq9mJ
h6pU9KhFHciS1vL15qRiQ3iqHFTAhC2SeYNZkabtUjBE863VMCc+dJiQJhsclf32Vx1gEHBgo+uB
m4laoPsptOGjwI5aXvm9Z6YduyV1taV36X1DEfYieBfXMUU8cA+Uh1X5NKUp8P2+NZNuE9V+6hVj
m7q7y+/p3Lhs0egJkDwLsRaVlLEJOAbIv6cVdnlKuzZ6lnWBJ3CfGI8ckw1A1jr6dHnQM9/mT26c
zN/SHrmu7/f9CFF96R80nbmEkKjj7uT0zn7sik8+HlPe5eHOzDh8/ijOcr7qVKVXS7rOE132WFd6
TdOB/rB7FxsGWabX5BnnQnNqsEu0SZOBy0bxdlHNVkU5EBNLz0ILPe+GwIy+52SYFrRvPmGLHNbS
M+D39kg1kuiDDm9dHHtZWRifCzl9v/zcZ76tTUhj8pkI3hAfvv05o59r8GT1xouw2MTOO43s55J5
fGw7UdwmYMbE3kjD4t8TLUukyLIwl2/7rt4zJ4keUZKgo7AHBO77/4uz89iRG8nW8BMRoDdbMn0Z
lZHfEDIteu/j6e9HLS5UTCKJmmkMWuiFIklGnDjmN7gnpknQnHrSgv3tR1zJG5Fepv9BbUujZVl6
TM5ErRqVzbkQoeIZgam4VS07nhxH7WHUSv+o+HJ7iDhLhxAzvY+3l19pFSpsKqZJxFJ6FEtARyzA
tkdq2Z6RzhD+TrU6JIlybAqeIsSqYalbCGGBVGK377Uo1emyxkrwRQ5R/t2I6CsZnkUOSQYLXxA0
wiKujlTZSD3C3BmTbtqZYHRMV5fGrt41fVFvzdhXjjARHAYD5woo2vKapN4FutU2cLuGAsReG3Yn
yqzOdfDQ2SGRn2+UvWtPZxEgaWbwtcmU3+7lEGe2UnPi9oxQM6TtqtbwEhrzKfiGJ0ejfrj9XVdu
R4aylGdcVGyt5WoM9EtUFOsWNlnXep2kIMpvKMW5ixXpYI0oBI+KZTxXqEFtxGND5UHeXsy0W+a0
mcecZ7SLzwi8JfaLFAIRDL+Eo9qTqmP00GXCpY0hMwKDOvIoUnt4deIQI8VCt6cviH9Lww4Mn0+X
3bZ9cx8IYdsoQZcyllG2PyCgN7QNJg+iGiN3wkNB2aEGVdb7ZkgRr2sCwDJHOynGWUVdoAgaaL7y
J3PwnkHTMZgs1/JL61UpGyl1BVpmj36nGH8SS5HCgzEyNThr9Ew+FoGPEnBf5x1Aj6Z7dQYEKA4O
RA1kAFtD0vh4E+aUvTU4Pap/ZgKYFzOynQErEXWd0B/+FCECd2dIe63l4fti5LsarUnfU8wIpzjX
yBBd9oIqNI2NbXb94TnKYDlplynUZEuEixlPEP2QYjujnV3qr7MQg/MHe60uPKKPDpokzGq4JjHx
1ndJ2dQt6Nv6DyAvom0hK1cQvyoIsXSzJO5jU2/jF9GArUGluKkeArK5IzOj+BFwR/NhglH69fau
vz7T5EvzyIP8g6C2nMlFDbM2kWgCzWXuBNlCZ1TGSM4dEFE5TANp0e31rs80CQdJIK+acge1mbdn
Ok2ssMLtB56B3uT7CAXzvVHL/7V9N3i3V7q+Cd+uNB+6f7LrUVXzCNcK+dxihL5vR6fDgKlHBJ87
8aCGWAAZ41Qdby96nXawKKfYVsjnaUUtMtA2nuCjhzye6tNEHSLNvvRjUm8kN4yIryMGWfTfnjXz
26vAn2fT0NI/mafmcT581nrkbr87VZFoP0oLUsWdrIfqcIRthpl6G9Xoi/voXCMTn6KxuNcb1anO
pCoJLSnAa7FbmlMrdpjxqlj+FpkwXE1py8pNMQabBfTKMr6LnZSmeGAmZYf+DtjaHYGmq85Nqaf9
E7mFUNH/t/vfpe7DjA2jqkV7OvSFhPy/gj1mlYxWv6vChtiqNEqL8nfq4zEc4GbXw6KZtO5JCi2y
UEDd4fgRSJD0yYxitDGDNOiCO6O3MZXDZD7445tWYu30ErXaXdVFTB51M2xcMaA86AnMr+Mjff/y
kYl2lO7n7pJAtiUyP+jMSkJkR9r8V0GSeNANX3m2Ab8/1fz4O3VwcC4NwkDGrRKTsGYnBK0I9Ljj
uLqH0GzQeEbz/bPSKnbihXiQjTxeqz4OrSLir43Ans6lM97SaffJBbges7r8bsedXf9s04KmKJJf
TnhnoBw4PQpZij+30xT6u6pqhuKA5Klz7NVca39hihO9IhyaJUfTRB36ZGPcVTzJBUfmV05PoOZ5
pTLAltFsQHK1Qn1Fyx8tr2bo4nRfjmVXPMUV1DRPHg07+qE2tEcvjV1ztUi8GM1TslpF1dDIe+eE
8L8fnTm8qIcI7DZgkZct4vNJrUwXLGJt28tDKHgf0hZYFrjoHBMJG88P/5tZxualbVV8vGiO097X
aPd+lYy66WmJK8n4MRWl6uxs2C/aBz+K9XIP6yFLPAv9ZvvzEAAgvBcVKMLPJhrcxY8gSSTFVa26
PWk1+mu0+2VrdPUYldB7qfWDwR3HjuxKMLLW72oR6fEpyIqaeqoBSe4iCiwpOGFPZoTntqiaA4KJ
3HqpXTMDkGNDK7/0TWQNXxpDalQ3rVT1R1BpYXNXRDneH0ETImg0En/l04Rb6IibyJzOOa1WfDAM
kzAJ+dKSD1hSyAg6mgj0jhkg3x0fIq93LZ34CAFaU9HjfVvjkw4aT6QXucD72BOloX7HWs9HVRcD
PdCyaTs9Y6OFt54dYErlINus8UdzfCiyZKqQ1szDzksAWPz0/dqkN5RkcXmX287422msiDtqKPns
NKpGLNFDy5DOVgtVwU3xaI1wGSXH2af4QpguFQR2fFzNauo1vd0qGGrb2s/aAAexZ/LDhB//UDSX
srBtsl2g1nK0y0cpyk5K1ikZcDUfuf6odOLPBebFdyZ+bgzFbT99lo3WNPZ2DFb9Aq+nny6lo0TN
wRKWfyYGJ8MHKonoAa8RuTimg9nWHrbdHCwrnBgujuGUBfey0g7aKU3l4TVFeekX5HdcdfUUAVJP
GGYX7oahDzDPKaUY1Uez7hLPbxAJPeI3IB6m2q7ueGu8dCbYjLIqRlCZO9lyruxF7GDyCBjF7D6P
cltbv6F7dFjQNh12X9wLPmbVtcrdOxn5bJoHJAQaF1fW7xx3D+XXqMr95zFq8yclVZVPBjSZ4BiF
aXQexiZTdlOBtRm4xaquj/wV2rm3qbzcojYY2SAUtJW8rsxj6FXOE8y5vnau2q92UhpRnEb22W+j
oCKbC+2Dnqn6Dx0BuddEn7TvpWGkD3Wp1Q9RFNiHJlDNwbVqI/we9Pno73EERaMemwFloyZdyTGQ
DEJgANK/ej3ql8xItcdOgqru+5XHti8Po+OMd7lcT3dynxvvv/kRAOTg0f0GI63Ov+efm78NMLRr
S95FTF34XOOjMbrcYunJZy+Hbh6Zzsep8LvP7777wY8qFKQGvcSrsTweQ0jkJpN1dhCl2FGk9vc+
c7vD7VWuq19eIc07cO/0uZTl6KADnNw6vmKdpVRzUpei0MdOOh60xxyf+c91FeZ3ulH293gKDi+i
FtWv2z9gJYND4Mqk4aHCDdGWLXg0/GK1rXm7mMe0u0YDh1gGQGRH3LFOt5da2zgaGERS47m+XYIO
ZCip8tipPCvNMdfHsJuSjEsBmXnnUYECtVWIXWdVcwPepHmIAMFV9qbGTYNtgWadFTX8oQdmdRGp
Y76kvpA3nmwlT3Q4qoxyQafQnZpLgn+2KCNyNSGcgL0LQoqjdFAejX6YXm6/v+sUGLkI5hd4dUKr
Qhnm7Sr+ZKpVr4z22Wgk+S6OAwmf0dDiJbbliYlA4Q0qu+f2otf7A7r4jJGfiREzNePtoqbA+Dzp
aeipuCYhyIipAwNkA1B6r+z/l6WY2bJDmOEtzwKmHZUvDzVtrgm3erQgNTfUjemYxX64ceyuPxgt
J6BKzEQ521fAW0y9opDEzj5XIQD7GZD+QNZbbfQgrjc8qzAKQJ4GsB5dlrfvTqSAa+JBt85Ecl/e
A9oMUlcLDAs7KAnDdcQsUet+/0t0QODTLaUbzS3ydk05bjgNWLghaKrOORWnQPG4iCXPbKtho9a+
jl7Alk30RZEHQjZyOZJsmiZscdExzt1sWeAiBxOEpwGDdqCvA3Dm3ThqNv7iZHa464IC3DHxG+uN
c/63obJouPxFyHBfsk8Zt7195syyCsS8bPM8VHYgeVg5GY/MaQ3dYzbhfISQEP+BEmjgzghyvHRn
0kbtNfWQmzh9AFV0GSdY5QENWKk4mn4/KLu+DOLk0NsdJg8YOtf2LnDMsn4aslbtKCimIH8NJCgc
D5MQyLPAL5zNt+io4naAKs7gAU+wz72oJ0ZAcaL9AszSqRvR+3of0+dAbYuQ48BgWcLuqqIXEzpY
1rmt8vgU4uZ5J+S823jB158Z5RHodfRVIC1evV/HifrSkQikBfrPL91UJ9+w5SxKV1NbRcNO0wov
eYYngqvWVXHEJ676cntX/5XzevuJNfApBHMm4DQUlpALuYni2kfV76wNVq7uwJ2Y+euQlHV3Z+e0
SD2g1U7mpZRIH3vsTBtso2TsoWHuR+23EE3ZYddKWFKdILThFyaj31rdVfFgaftJGjApUvCT3KJF
X38evgmDZ/qQ8xx4eT5SYUklm0anaaGIfRQrGU5iGGjcfjkrIXrezYg+0ffi2M+/4p/bZ8Dx06kj
xzjns+NymzAkcMuIHS6qVN3SLZrP0uJDaGj0ETVpG8+0greLxfivtIEMMUKiJvY6Z5y+9mKwYsxW
wulJJ0mtvC605PtIazdlLVbep8YTMpiR6ZbwSt8ursl9oCUmOPvKom0XTGbitZOxdTmskJfBdiKZ
Bl8WwQfQ7W+XQROlseqqs8+o1bYP8PF4vAnD9OdGldCkoy6ZJBprcqtWVOkcCtgvCVVBkkvaANFf
DhTM7U3xAxIXwDY6rwGnpIiVwkVgoc3w0RE59iH09NO9ncT1pWyBdnuYpkYPFbN0gMhJV38zezIO
vKVCu+t3Fre/vIeM5/yylRa1LbxxtUcno8qn/FOlwkO/ByduTeQo3WIa4bw71sxS+HNDEwA6LbFl
lO0zn/8Y22e7a9I95tXaSQOG8/77C/FHZiBcLHRP1UWSUziybwYj1UUEL98bWyvBaSDHV6matm6v
td0EowlRMfmvvseiedmrKbcorpbkh428owdu7EKS9Y3u3trp/HeVxQPR0IsrXU94bWokQO2U2SEY
/f5jjKHQxlIrCSJZKLIaMwybzGPxhfwhSsskCO1zJysD1ssTBpPEblwu6Q3dOxXDeqjy1kaGuJLl
wGDiOM4Qd1tdkph80WI/ptC81ENMaIxUDAd5wCuSgcK4r3FSerod7tY+G2MdCxsx9tcVLDCT67HX
h8E6J7zLR4G7tgf4zN5Ibdbe5TyCI7KSurGP38YAJwUxFPUIstGBdL4VGHw7WHbSV8Hz7FI2g3TG
QKrf0hVf2SxQ7PSZakdSenVh2LT40ppM4pyOWH1EpRScMXnDK84J7Y1se+WzEb0ZxFHkQj9bVhNE
d3B6ueygNhXm1JyJof6SNGl8ZMqTPkCpzDbAeSuTVkBySACD2+fmYOj79pWOmDsE+BD6Z7q/wQP6
WtZvgJLaF/pTzscR/OMuT1oCokicXaJm5nMVF/64kflf5zKAf5DkRunDBDSxvL9IZgsU4YrgUpi0
1vF8j4c7EU8jOiVoFHwOSagcPKvCJPQcNQ9I0pW8jDaC3Mq7n9Vv8JEie0PtcvEmrDCDSg0I+9wq
sphcR5ayCRSoNP3JhU9IDc2w2IjeK/c2LRsV3S8ABch+LfazbiAgGo6OhIeOiM4j+I2nAq88r4+m
+hSF1ejmTijcnori+O7zCq99RmVCf9GuPvsQZEbpCJqXhtVaT4OJj5qTO+nGef0b3BaJCUJtCCZR
rc5Z4uLSjiGSBsKpJBwPRlnBaR1Fql7B7dNNBjAGLnBu+T9ZspKnGF40plbOFH2QMRv9oSrCEB+z
MIl91yQ5DKmaDDE+FlFWZC4Qc6RlS6UyFc+R+hZnlkCKlEPbKpaPX1Ms4x/UBQ6NTszlxb6HzHrf
wK1Er6RLlQGCU4o/WGhONmbqUzQk933KnMHtwa0bpzIIlI8wGZzhpICuZrYR9NpLMzT+F3R6ope2
zlN1l2DN3ewZpYTtcYIH+yzQv8JgaZgdwFtqd5DqU6VjO5vMDsN9pI+vZgJ/30uQ4BuxTe+UDzhO
mNiVGVn60udhZu5wTc0/9mRrODzaJZlG60s4VhkRsFKvHrMaOGbVWs0u650y81ps6Ey3DRTc5gzm
Qy9cMz3ofiRXOjfsxopZTjHmz0YR4tiEFwPm4XaejupTHiM5BGRcwzA1TuzpklOM/smMVv3TBQC8
y4l3vB+CLvuOKGXiuCPt7MaTGVz/hGusfayzKPvJSNP/1tVB/ctO8V64xF0sPsGtwhTP5lFrpDc6
+x4qLUSu2JLSA3Zh1Hw+/SFsMRGVSqG2xbb+KZMsM9y4e1ci95x9A8Bi8DzTwN8Gt6mzG03pOgm+
efRlGlWT6UCt2Htdz6ONC3BtKXSkEckgDydLWmQUFQbH/AwSFTnPx2fkV4qnHJetS4S/68YlsXLX
zpBGleYP5ICru5YBX+xjImefWyYmpwSTz8cpxjDrdoRYCYf2zIYwZpQflezi3ZkYS2Fcb9lnHEuk
r3zA6i6MHDmCqaLZlEyFXfS720uuPRg4FJA/oKpkkpfF54qbIGbAR4E+IbshWX3/kKpwV2+vsval
yP14b7QH567W21XscFCqCLz4eWgUsUv6bNzp3fALOFmysf1Wn4cIC2d95uRq87X3Tw2om1JqmiHP
Y2FHfcJ/EoPT0t+ah68/z/+voi+eR4IImqc5QDSanamXoH5xZHAUeS0c2NPtV7f2QNxXtP1nsRtk
Dt4+EP72doKZH30sBZf6hnbX70ay4p/vXoX7d7bDm8lpV/0T/I/tVKpD5xw0fbbXumI6KEWRv/8U
wSGUuZTA1JFSLl5bjPxDhsmdgytAZCtUaIPvnHCVHtqNl7byfaiYaDLNkqWzHMXbl9bKws+ypmZm
UXbdx2SIAQqoGuppTNGrYCOJWVtMZ6eBrwLTdcVHUP2e9ktLYQMZw9/BsgeF2/Sji6vYlifcSvLi
AAXGH40RhUWl+/a5AjMnc1GZxaS0PyQPf0/m435ix5o7FVLZAgjo7Z95iBueQt39fHuTrIQnFJL5
dJQ4pE7LWBFqKFhlgr475tWZK00SjqBDWOqwbMvpI7omwcZnXHtc0IjQcBkJ8c9i74uUXmsMOOOM
IETyC9wvhrd944sd4770UUrBYMLIkB+bvkYf7/bDrn1VaBIMSBGaouO/XBt1sqibqyvgveLSmr1B
qmPU1gPwD13diI8rhxx6l4bXCRUBmlqLxRoCiC+swgKVF5j7WnOyRztT041Vrh8JVQqmJgww5h7p
8nX2Woe5YtP4Zwe4wwlkQ+N2TVh8GK1N/48VzhqKxuiPGbB0HBrjiycCYKowpQ79c17R6NlRpU/h
bm4bRbQxNPsTJUU9eBjHmsOuabNm9IoM13NXL/UcW1xdJz/cW2NjbsFsr/fU/MNoEsPFgLO2FAGR
URgymzya8xMRBAf6nslPBEb1Aw7ESonMXtPqnjoFdeSmBbao+9vbanX5GUjFZIJguzxDo11guCEr
/jnqOiPzMMyeeuSNQH+6UtAUd/0ga1/ARabRvh1QNnt3hqHLpHk0RtDsJlwtAkhRY4qJ14aPMDis
H11ynF0ul/0+9x3tJQuSrVHdSq3LhUJdbaMeQ727LLfquqqYrBb+WdbwT+/1FkYpagfmcerwOu2U
Vt4bSowLSGkPT/gXYy+pD+XL7Ze+tvEpuECQ0DC1ruZPOC30TePU0jkcB82bnBHybNrmezW3jI0z
dn2S5wuUlikxY6ayL16wlTRmUAyFdFZHLCr0mHraUjPtf9hFzKjRSePimaXK394Dlmi7Ms/t+a3G
00FWUmwc2zzejwlSUh3WKbs0GbRdZCHiePtVzn/z2+qS+xuXiFlME8TUsskVdhDzfKH7Z3R/Ta8y
Nf0h6Krcs2Up/yAxgdi6XVfUsnWY3/NZZc3raS/ObzpGX61zFsBD5rotS9TvKIQF1YvRCzM75FmX
f7HaVvvU9LmeehaO9paX+3ZU4E9d1H96qHvPWtHQ3bn9MtaiHHhIQNWzrgVI7vm0/5NtGoktUrku
gWSkRpId+iFJXmUzVhFrRZ3vyzDJSnmAPp5/lyUn0F2k8fNnLbLUejd0Viy8SiqVZGMLXnd2gKCS
jnDqjLnPtPhRTTKrodSWdY4j+WXqsvsCGfJj5DTGZQqUdE968BuPbbEL0ir9evuNXHcLeQ/8jxoG
wYgrP0AzV0PNzOgWBor50OXJLglrDyBS+pgWIbA31DZPt1dcOdugg/C95dq0mYZobz9BEPSJpFWV
c3b8EAC4I/f7MFXk36UyvR/dQGeXpJLrDFVjbpC3S3XlBN+Lyek5sjLV06S620H5ajc+3+oDwTSZ
J43obi0TjyTSSFJpwZyB6WFmSuFHhQHV8FUMGsXG+9+eAc2dv4ZJIWn520dCg0rV/ZESOjABFYI9
zXdI4hj4PPtbNeC87RaRAzA2AYt7jwHmcmwiF7DWbalzzplhdNGp7aGQuf6INYaL6dRYeLIZgURX
ezt4lbF83DqsK5GL9UmzqAn41xLgQ+/DJsUijsi2JHY2xIC90NpqV1h96kFa29L3XrkJAILzwBYD
W+gsixgN/1RVprmY7xpjeKAY0lHVj7ZmnmtPRbMFkhYJORfc4r6Zeok5AIXJOZgcM7oYgVK8ZpFG
GJZLy+/2iA29H+tOFLYZ5iJJsIKsGLCUbNSAKs4atP9Uuanvy0z4D3Ti0i1q59pZQF8WRRgaLxia
LN7hJGWdM7BHz2MpD8i7ondc05P0ZMSNN7qzK0sxHUS1m/H+rAu6WEoWIGC0ydTOoQWKfi8GJh+0
zAzpTxk2Sba/fe7Wbg5as9Cs5sCFusZiuaRSxCBQLjqD7Kz+DJmGGBi4Yzlx45Qa+TiJohhftHoQ
qO0HNQIxvQN7epckak0XtoHNuh/lUk437veVXWsDjKEFxV6iW7OIcQigVEkWQOFPdan+IuTgy2jk
0svtp19ZxJnLOso3xKmuJmVy6GsKfs3mWSnVwFPoFJ6lCXT/7VWuj8bc0AKNA46d+3mZejZ+pXT6
DFzs7KJ8lszOmfDsikzALyL+EU2BvhFMryMcC84aqjRSDLQvFmcxQenSahT09uDx+c+tqWeHMXLK
1wJokCumsP8K1yj3nNhoNpr+q486X/j08IBmL8N4o/itFsu9Bch9nI6gxkqGSZrpqRBumURq71dF
QL3dYMjJvcEg/CrqJI7JhL8Cluv347EYfeVU94P17qsduZ+5GaUiSEwOuNiLnYrQJj0i6wx5GZ6X
rAX3eS1+OmpfvP/9oVpKo2je9UzcF9egbnV9og4gMlHNVh/VzgEW3TboztaSchByZGx0Ka/TJCaN
EGnQzWNijOLu22u3tvo4NGFeASFA/Dw2o3o/ojTh9ZI/XqRYnzyEe97rWq6DG5pZ2Sa3EdfwcuIH
MMNRRVMyU60dcxcV2IOwocr9rAD/6fbRuz7goBaBL8wTNoc6ZdGFBezTsf7on0YzCp/7ZqjPdqkM
W7Za1zF7XoYrFsU1XuKSFTxpLRqXcPtOha1LpScpSrGDkogHr6wmWyOA1cXoewGhnU/4UiMZiWSd
0Jj5p0k202PTlfgxmZV/CpVqC+n9d+75JldCtpKxPjkJzXLjir6mYHZmZ2YdXqTJBpcZIs9h7eUu
QQapnvT215SVw7grUF43XblO0SLqjDb/kQsnzveBZeQo+I9j9SU3iuy/IafpdOhENxV0GtLiZ8i6
cMWqofI93eis1ItFBd551GzJ+qAFfDPVDQL8at1UxLqF0FHUpV6RFyjsZirqaDvRJYG/4zKdvmiV
X/03TEkMnhBgV4eCFIAOIvuEtvHMaPWI9RZ2icnEZss7q+29cvCrD4YkaHFlIgjxqhRa9kXkAyJZ
os77PyIO6hO4IkPZhbmj4NQ+dCmED1kkL6OwocG8c8POL3w20WEyS6dxWTPBQMxyHwekiz82wY5R
T37OVQAOt1e52kKAbDmBnEEqLsCiizAjhxISBe0onRswYZ90udR2qVC6x9DnTr+91NUJ/LvUX7UI
VrqCK9shMhCGATrDqptor/W1eifybAtEsLoK9wD9pLktsMzpRdp1JvoeNNOG1DmiIintc/hrG89y
dbsh14J8yazzCdHiqutdCqeOe9vwzwwX1b1vtamnSGr01Xe6+KLXY7TlbbDynehyo5s7A9+40BcX
D6OwxhR4FF8w9kaytpGtow8Wzw3DfqsqugZ08nBYzTOlYIo5a9+/vQoKZVIrYJnSWYR+9YnKUmt3
czPtXmlj0bs0N/p+F6VdOkB1FANHJTTbC5aBwUusxuOLmo/y62hobYgj3Sh1blGosb3n4OY/GT3X
W6OvlU9OVEJnZY63fI7Fu1GEGY8tVLazleXxs1x30XfIlfKGbJC29glYgmkHY1DgOYsbUgkSKa1M
B2KVLUUM4cNgcLiTNUqMqYYrd0r60RZu40dItE64XkmngKE9HuFKa//IIkcLn7U8kHoU33vjK05A
MKZCpKK0U5In9eQyf2yt/SATPO96FHsSzwiNOnxW/DExEIvJzBgZWbU1jlIUSY0H6yD5kY96P3lN
b4BXRBkzJ8KhMKjtDaurqkOoGX5Bq1sGawHOSPyhC1zBffN9dcsheu0rkGqq/J+6CKXpt7tGMmLF
wL2APm6shwTbarpofgWh9HYUWfsKM6wa9SDEzq+iSN+og5F3uX+udCn/1Rla+FAq6ai7JgL278Z8
cRIAmM1XK1qczrIkUnpEPmjP++c07hNoh0J1DTXN7kHS9fvbz3WVqc9LQYWhU0XP8GrqjZB652s+
04kpGnVvMNF9yJLU3k+y6O8bGltHKcdKpxpN87/bK18151h5FqAjuNDAveoP9yFilZI9OOfKAaLo
llNinKKMtgDajZUn2UgyqmYKvC4zxB4UfrGRea5tHNASFO6IQhFyFhtnUITMddo4ZyP3w8sQmsJD
DSA73H7KtfcLgkGmaYv0AAy5t9sTvUzRG77knHWrRuIOP5r+mBph+m3m8p0kafhRD1bjAcp7d8eA
98vEab6OmHKQG75dWSoAb+G07Z+NQWjHstbk4wjKCXRxmb+3Y0D+zlnmZDBLo/cyv+p/mr+N3qPw
N+9X366T+1yV87u86qxDXfZbleXKV2OrggiZxYyv23TT3KJDcyW4oCjefK60YGZ8Zv2GfN/KV4NW
NdcljJepFRbvzixgc4w6AnRabyd/ArUfjnkPw3Zf1oPzXSiZRlwz8vCYJaW/sWPWnnAm6vyF686T
orcv00ok226Zgl3KojOO8O+1YSfrMK52t3fm/AxvM2uAzvQCKNCZSdGrfruO04okZ2wQXATsvj04
85PI+r0TteMJT5MtX+2VNzpT1aCJ0upgNy/e6KRNka6GQXQJtbLap6nlHMpuMjHVMeNPWqVWZ9XO
6q8tHKGNzXlVYc48JBgqHD/CHEO/t885JoWDCGUdXVITjN+o9MaxTdPkI4xZ7S4V9R/48f5Gw+Vv
hF68XMCcCHBhUsFgahnBp8wEZmil6QVqQunv6S1LSAjZRdC41mB3475tiiw+tFFcaCd/VJr+koFo
A7bWh8GXFD/f0Z1QifsFk1813F6P8nJP2x/nENXpDDdtiqZ1tZ5t6ja6FBwVaTQ1t3ZqwyaMGfKH
MdSU9FL3ZltemrD2W7ewWkzTI9Qvf9vZBJdAcqJzX3a16paFEz2CrQ2+mvjufvUDefgTBTI2XUEF
1ssNW0f9Bd4i/ZZjVhDsTcSAwkfDwI+3TQz9hQGteLTYsJD1hWxOHlrL1cfb+3X1O3LuqW9BrF71
dysnV7ohRbOAHjlzr0woreJmqjMYbpMFpXkcJszbvBFOsLZxJFeuKopqFsY3lR7FX3bIP/ENvZYI
KfMsvMRWl7bHtE8CcIxNoBsvRdLUD2z44acEXvoDaXGn3qPtylzr9uNf90nZx3/31JyPE5wW91Wk
aGk3aFF0meKkTZ5Tg2sbPCMTe4gkhCW3Q1FVeBLuyT9hqI9PI35F8g6ObxN6SmX1r6LXYmmjIrke
a/OzUDcEd4/0HxSZRbgyx8EPmpZQWeRN0+9ZqCm9viphtowMIRXXyZTIOCpKX7ZeM1VG6hqNqeeu
nerKRlW59p2AFCMopTHJuUKq6B2ACdoBwUWFhbebx5z7uJz8xzQFY+VnJv6sUp7vohHCYcLQ+Nft
TzQ/6vLQA1hk7ofe43UB4099MdROFlxyva5cW5qMe5+keuMcrGSiCIxjZAJKjU25nKtPNhUgRCtW
Cag0gT2hicIqh6ESW6Fzfal5eMpoF7T2InmhDG0s30m4IhLV2bfdqD9rsTLs0LCoNvLQ9aVotvNY
cHCX9XMZdGQxcRBc4mxocbaS9V2WC+F2fbc1FV7dspSzOG5hgTmDjd7eCPWQhnmB/eE5zRPzDt2Z
fC/5mvFRk/LmcYwKFMLkPPVkFEIP7ajA9NL89PPtvbJ6nEH8zxTKmRG4rHYrnMWiUCGR6ZTJ+saY
MyIHruryQyOnMUomWMZmxzHRQzDdCeHtAT+NQuyKQBu+FboiOa5q5tqWIfVakGUHz8YUOC1dwVPl
JBMWUSS4cLf1P5FiH4Gyp4H8yfLb5g5JTRi16oAR3O238bc/uTg6iEZRiZCP40Wua28/CZ6TPRNE
KbowdUGDvsI45WcBLv1HMU7yt1ztqpd+stL8RY37AuWSSu5kF7ZfjL5OWlOUOm1rvaCAE38SyOim
bmYJ6QfegH3u5aJTPmqlM4VulFdV78raIOkeKjZKt7PNcKKrIJX1oS90Fc63w8VaDWUDG6+LrVc8
EVLjosH9w2oqrPGtDUXYfGd8kad3GaaHv7H87an8U6vc4wj3F6qOzI2HAlAIbH1K45d4qqrfUhwV
g1fAAwAgj94J2khZGGv7JC/8hsg4FT8aWykUFwH7Cl22WMueKA2l4mtjG8UdANFGew3EmOwzvRHN
XdWM8a8qTI3/oiAcfm98kOtQ9uZ7LI5IGUz2lGjszsFIfqh9ZO2n2qq8XE/E6d0rQboHsg6LkwHn
MsZ0E4XTQB50mXRAb0aPb1c+9NYuj0bj6fZS849ebLJ5rjF7ZTIespZlSt5UCDBLbXTpC6e4awXK
CGZRF7vbq6xEMtQ/qYWYeyFgvbwQLUCwWA6M8YWWePdF95PoMXf86JDjnrORZl5rkwKUJMkE2QKY
gD8tAjTdWfR8jSC+DJJT/WgGWXyfYBZ+ltF+ee3Kdvgw1GX2Q6n6qDxFcjjgszRoXbkfdNv/fvu5
V0IH9y5vlrIeaY3l5Cg0QBj3FfkJ2Lf60W4FGkRYsxyY+Fp7o4jVr46RmhufdKWIsW3aMUQNEKpX
gh61k0p5VSjhpUJraw8ZAXIHAsiPQVe3Hh4mwaf/4SHnQRxtyhWuGMJcnQh4ykscRfSYZrXy10DJ
Lf6YRv43pv+jcHW6UNpGhFzbuzbylcxAAI1cIW6IhUg7MbO9hJS7kavltsCOOrRfbj/fNcaMHUW9
MuPSDcxnlvfwhC95a6lTeKlDH4oyAMH+o6yniHa3vo7sWRmkTxIczF9V7o/npi9TpNYa3Fn3QzZU
XtvKsXKoRF9tfOi1UzVzEyEysNmv5oSBClWi7kKyf1VJHgfJGo6Dbzv3iUi2Zmkrr3oW3KNYJA+Z
u1Nv76I07M28KKvwooa9/N2qVe3QCliQt9/0ynFxEJiFx0CwwDNscXQxsa4c4ejBpVK5cEZN7KLO
9yY5njw/gXLVoWDx/sgEnINrlpYfLfZlqB3GHNXNFivT3EjTnW4G8tFUGMibCLlsRPWVcwm2FuF5
PBdYcdlcQEwsluR0iC7l1Eh3fWx3jyKKpclLyfrbQy4V6v9xdl5Ndhpr2/5FVJHDKbASMxpl2/IJ
ZUne5NRkfv17Md/Bp2FRi5IPdnmXpXIvoPvpJ9yhPzghOx0GisJVoHhF/zBUfvvZahC9SqRwQmQt
F+8aMu/PrWXPT8iKykGcxP2TYba2xIQvlfrT44+5szvXQ8M8az06d/P5QV1Mq5BN2oi1Vlx0K/k2
NFL1QW2afx8vtLc3cZWAmwJ6HSjAZm/OGSijYT2eFVrD74EL/SMDNzgoo/YWIekHrYy4B13EzZsM
cUXUFhoRgdLiszOhIBqfYk0XRzTQvSPAZbACYECh3W0SyVDKJO54mL4bPje0oS/Mrq2z3uWJgMgo
114i4FYf7JO9b0WtClKMueM9DtssUWLBqY9IIunhB1GPhWcr+MKY1Xxk4vwaLTcZx8p/p5UHDYvA
uqnZYWxobWTWeQCJdwrPat826Xtk8vv/Cd1A+RH6CAptUxfpvka/0XKZYXQfatQmAM8u8bc0HVCT
tJKw/qcFKvRDjqL+c5l3aC4WpVE37ujU1lEyfv/5DeYyazaBXDGwDPXtQeII6e1czHlQazZWRH2o
nNAarg8aB3urrHMzee2Q3c9tbKcn2bUiOmRjmfgpuiinucnq3z6YbGONrg2fGiL3XVDo4ynuugZJ
xsXMz2z4/CKEUt8yAdvid48mwxroJOsQmKHNXUEn7FRtxzENLAksfZ239UlUxZGA1P2ZgTtFB4jj
otBs304Di7nri6hL00Du0H911a5ZOg99DOt92DGZddV6UsRpAHJyBMV4rcHebmYmUqQF65wIkuR2
FmxSTKEsmRQB+CBtTURa1fYGtReTX2MLErupsujOSJEVVe2FfqxpupI8yf/Uudp/LZEHHfwx7aFU
cpuaDJuGtvjRFJ2CiVQToWkYgwmInp0qiQG/AhP/lzbk9N5AP9X0IEXo73UnTj41ioleSqM6AiRF
VWiTv3RKju1f19nmCa1SDUh5HKnzhe9Vzl6SLyi3G+Fg5zCYW13A0FaKzrPFKs2St4WeeFUt638s
WgVdenAMQk5azRSAei5sxIQM/vXjvXIfg3iVBnk7vTOUDLfzBWDx4Ck1leux7NJLjs33Sa3qzKus
zDkI5nsbZuXaw/8Fq3MnkFOHczxK2pQEEwKnLohV87ueCXC+1iA+w0nBoW1qfxuLyyXIPJYYSxcO
JehNCBn6TtGajDQZ5IhybWcIL3LlYAk3qZIPnLM5OHv3jT/gKhR0JsUdmOa7jk4rOpSOyjRQ7MrI
/SSL9R+pMENlJQNmKMVyA52t2SnHE4gX64caNciUP/6m9/nHarZBuoNh2p7wVhpnUhsO5B91Wobe
EM7RF3rR+VM7j8Wz2cnNTVdFj6wMv/9g7b39RLnJmIPXfo8oFwCxZnVk7TLPHW/FP64ayjqquPlR
w3cvbq9OZyZ1CJ347avOpIYSp2A/hYgInya7rK+VU3QHcfs+f0Rem2QK1RM6Qig7vb2D8llbOLdm
FqhS4VV5UVxC+u+u3CDtAuziIBdXdt4fnkNr0coj3UthRGmeSUYFhiZSexVlgDkyrynoty92XLbh
aY0Gk29ELbxje6Cb44omk56HAlSRSJLcKyWsC6/miGyYF0JUf0rl6Egs5RVWt4m/dJbXCRYQUC7O
zTuZIiIeumbcZRHOAJcF+AtIGCYC2DJ1yIM/K6gLyqemr/v3UTjpnQfOa6hOSV/nX2QsGP+HFXCx
PJlyUt0MVe5WWWuhY1KcpNbJhGKX+vKQ2BAQc7mubjn9LynAJycfPNte/aBChFimUxGabQY2Mx3a
g228s7cAGqEIYq2lJ/qUb7+6SScjmXs+g4IayBe90B1XQ0f6QIPRWlWcti+S8SpmnTAdQExuXuSi
JTX3OEAjxxbTHCToxStuZTIfA5onleIJQCea233SGMpHo650ydMyxhdua6xUNhVYXoGa1zyGXmrJ
5ecwWnREPWCkT+7Uyx0t3VbvETYc7MpVsT0ozk4PONFLozIXXjTN9jvqESCMs1nLi9fLWfIj6/Se
UeRifi/6RftkVPOouQoQucSV2zhJT5k62aYf9ZLR+m0Opeuk9I2p+uPAeJcuizX9UQmt0L1hnKNr
VRlj5xaJIv/d1En4b1GH5otizrg4WIBivyRjrn2HQo9EYlc6tfMUlog3uzWNz/A8Z8vwTSxxIbkE
cZQW8khKx1PRQ6h9tiK6g241jpLwHayUv5JhSdl5wWjsNme5/NMOS2t0JV1034tmmDm/YDcjtFBQ
RXfpbCTKu1Rvpj8UgfP62YYAb5AXzNpRubvTHaOKAaLFU9Bkv7tlZzPGiQgt8JtoJ6SZ6ZX6qS4i
L5KL6f3aJ3xx2rRiYtaV7wqp6/2OGYpnWb16EM1eK+vtjgPttBZU4LjuAfiRqhXZONs3REs0/eRE
Q1z7Tdo24mVxpoaTpcZJ9JQ5zpheio7sAIV7KUuubToJw+06Z3QuwLTC+axpIxr0hYW0SoYOsuEa
tObtZ8Ymc/+vrIik8xBKou1dsF2+yr3R5jjALjGS8ZGA3zNJg1x9qnt7qM9Vl43fi9zCHgDdc6V6
Z9uL885cZlP3RWyKD6khpX/ZNQavkDH0rOCvTS2/vCvm2ZNaa0xdCTWBb0m1yNm5sOQOuPicUJgs
sV6MnyCVc2BmhNHLYJj7KhjbpMdWmAAz+bkzK+9lbcEuznLYZwfBZCfxobhYoT0ccxKD9Yr5ZWg7
NIjnLFPl3FQZl9xGLRrH7aix/FFhD0hZ2/gxme7BqnubjmURqIBbzoBpO54LqxWwKyT7FiNP4KYm
6I0xKyo/qXumWX2Ve3bRhl7Xko7Kaj0+obolLlo7H0Fsd/IRrmfKEX4LTN87HAka6ymjD34I1DJ/
bLLlRVKn7sQsynjpenlC1b6wzoZx1AjeuUzVVdsCMUh5VSHdRHEL3ICj1etml53yHLap7KWNo59X
qcbL45xrp13JRcXMkE4In/quVTGVjFp1fABudjZ1HxHWwfY3tcFgu622MAM2i2z5mCYDkvtWIzPJ
hBDWJ1/6UVr+1lTEExrEGWE7uVESyuVvI8zA/ZPFrAxJKum7Zs2E5cq4SonYkshPWVIsgTaNxcEq
e/t8nZwR3yCJ3OG8+IOimCHZ422YSgy3AM5+mTNHrLdH7wRTn1k4MhtxcpQJKjtZ98psYNZugH69
Q9CBzB+tromlWxTm7XTSRLSKJhaOAXaFP9JB6Hc1utDGMH+fjGT6l1jUfWLfMFwts1nBtDfWOudk
KqHRXMk2M9UPrXr4cwZoxjDPSqWzPQnm9yk16aeDrbP769dqlnQbSPV2TkM7eVTUCH56vRCpwJEy
0zbSvAUkoBT686xhYwH5MzrXlSI/TWGkCpe62PDgg+kvI14pXisN0ntHm6TzYvfy52huxytYFOkv
TW+nS5xLR5o+O2kxgnncaNTOwFC31X/vLFbrxECOiSP5LV2K+DLWevFvOk3Zl6SQlIOXtHOUIcis
Skx0T+7bjXHWwCnpWA/6VP4jh2HSeNXQiw8Rl/4R82B3MRriFj7YKDJs29Md4v0Y15nSbZ761KcF
hUsLOs1XpNiM8+OPv5NowlUnNK4IrXspxwr9N0RieC4GyZOnLOg3V7OhHVSle19rxTizo3kcvtvb
G4gnJJ2KS2qEHOhJ3Sz5SadFdIlIhPy4Uo8wdnsvkNuOLjiUtJ1+KlQUgT1IeJsKs/cNMquThI+6
i5rG7zdRieyrCBjTGAUr7k1jUw9Da8qj9dGSuXuGmSojvWxj+pUPyUF8230qgLq071ae2B00oBsZ
s/aZdNPrIXnXS850o2vZ/l0oseU+3hZHS20+GGYzSjxFKccLUZazJdu01uASf43C5LeV7emscy2Y
/I9pKdiGt3vDAgM4QvMNbymWPLHbz5rwMHsZr5NFEHn8WDs3BG0RlBDWgpr52RoJf8mEJNGpKZgS
+OZZH51afUlf4mJIfctY/m76+F+9VcaDi3nnTf66pL3JAcZyMbLJWJybYibQw3C3mz5XaKcOJKft
EYRg7/loF4BZeUU7b1OuZoXYyPh93GrbLF8kHGqesqbVn0qzRX12jEYuwcU66KvtPeFqj7F2Xeir
bQGt/Mula/vQxmNVzgIz7um9Vot6joyxOtiWO3EEL8xVWIvhFjq3m20549+qtB0pZTVInb8gy+iP
Wodxnp4kHqW6eXq8X/bWW0VZVwwbxgHbGTDs4LAfStQdsn5Iz0k3Lj/H1vimd50aJObgHNTjO2+S
6oxOD2NQ0tUt3zxRklLKxYo1iWM0iQ1cKwqMdy5ISx75jewuxbd6vT/vebRTlcBbhG0QEHzHZ600
5he6PuaH3oZr9Pgl7gC8DHTQEOxCiYOR+nYeYJg5rmdmuKqPOsp5mgvJq6dS9ydwGRdJsWYKkQVi
LQS1F6HV3R/FmJWeqtTSUxTR8X78c/aenLGvCW6BvXQ3idIa1q8cFXIVqqenGQLclZxOOkV0ag9Q
KTvHEf0Zds567XH9qW/DzSCGcLQGuH14oc3PdVtFVyWR5LNYovwkWuPDJFXpAfhkPQKbAhtUAPcQ
43r6p68tn19CnNwWOcL2s3RL2zI6OXOZfWQWIQ70indf4i+rbJ6slovKxP9Bug1mmlCPY2vppk6T
uOhCA156/MX2Kknw+XBf+Vqrm/fmiujDfNE77N9u0DysfzBFN24jUhT+EMIQIBV1tA8Njm1PXTg5
fyhNpltesmhAyZrwt1nuVBcQLtZpBWXGXS2tCYr3VCM1q2c5DzrTygMnco5MJXZfLxJ3q3wN1P1t
xSrJqRWlRR0FrWZMgZ0DorGNuHtxnOI/DOt4p1ACSJNWvvTm3Y4gCtOmAURrTzEQTNUpr/lQfH78
BXcPwqr6RvuBxvz2ikCIwBF2CDQ6xIXDna0ZNxAzw2kwRQZ3yJPW67P4wIpr7x2+Bm7gO1xPW50Q
wEnKZCGQG+hz1NIbVCvMYXmbWQhp+PHj7S61ikoQ3/jHthipCJ85+mXoR8PA8+Y5w2yjlYtbiHzb
Qb6+fo7t8QbUgUg3BJJ7YDcTNFHJDbUaAq35pe9tGcmVPjsjopr6RT+m3yjAjK9dNP2HljTgRJPk
EyTLyuZ4G8zGCQEdxKKJ4nHtXCokt3wr6eeDAcRe+KLAol1COr3Ozt6ugkK/Mho2Rx3gMVogQpJv
mapmB3eAsrchKRxXJQLctmD9vV3G6hXGrQ6SZZIwlshFoqoBRdsNs+KaWFSJa2gt2r8MyBikikWZ
al+08yAuRb4Ya99qGmqXSUDn+JZjAadd90bsVvlS/JTLRbQn2pvq0Shob5utIsrUNXRSSGHf/mhV
XeIJQzbpVg7yHCy2yH84paqdTGtS/sOBtYDuM8VDlPAOTYhOlhjlOqehURW2v8Ko3MSU+0vdlcM5
y+bSLaoqPeCa7X2UV2c/tNvo0tubHQay0YmFDNxMCscB7UcFC0yMIE6ZIX007Rm6ApSs/3B0VzK8
SXlKk27bmXJUeDQqnuWBpUT656wSiYcSt/gxW8u3x0Fi5+Q6r01vVqEq3e7sIl2Uuk2BuUklSkmM
E3TxpCWR8oL3nYO9pBEVn81Or5cL0NKjwmfnWFGbEuDpRNLp2UYoK8XfCgfYKDAmwLeuImQwmyjg
ygevc3cdemB0wlacybZzoVehGTetAUteZPXoDsZonUds27///rtcHSDB7snkV9t3GRcoSSz6QBMT
paSAYTOiVjNgUOa9YYDsfOc5ETRBLD+Oyv29B6S1SD7rgHO7a82oDLvMNqTNKvpi+MRAq4FuIo4u
5b2Mh3oY/XIEaCzO4CYMhviiWHMDZTWOV0nWJWla24essGrs1vNCG3Msa+tUpE4RulBTxonubTwy
LFm03vI0UWr1QTK79+QrkRYMA2jNu2Z2ZU+RkVaw7wtdnl9aug8wAqaj7Hz3ySnwKBZWMCjP/zbI
GTkCiTVklRvsCOU60ZkOsEWr/MiE4qHlkgoetIheQN9MrhP3w03unMbvR7s56Lbs/pJ19o5tAhDD
O5rdaPTSwKG1b7mEkolfxEAY4IUbSeOX5myZVySIekQc5QbHaZVC5VQj0iLOGlAD280kc0wPftLO
BeCApge6staid4okBtBKMRtZeMvmJD8LUDrPWjop5xU8+B++Npi0Ve0CAP+dLnCxVCHiYgn73JLj
k9E16UmamiMC0k59jXQiesqkEwgbbm+0aS5DrW3wpTAzEFRxU0fXQVYyIEAi9Osl/fE4bOy9P5Bv
vDqVbv0dQ8+hmK7yanXmNaH4ywJpiLoccJAZsvz377LVqnGFGa3k4m3ngP5EgzZVJCFiloSXVmtT
ydVNUT8P7WJoZKKxormZES9/PH7EnTuUNJuoSGqC0tIWZ1khpt5hkEuphA/DRfSSCGxrjp7C1Mb6
AgmCYGq1o8RE28EROBBKCAyEfMqtzc0d19DbMRIlv6+lUj8lNeJLXhKjxcL8o6Qcg8jZBz2e3pqb
arH40Qsbqy6rASQHFTPkopczXfIhoVjztYOqkbk9LOjKa4SY+5Md5+PHeXEksCciAymqJP2Uulhx
pP/QXpyYrBdLkZw75I/+wn0zizz4vuKb3ME8+dA6w4DLHCCoa1oL2/IGQlh0kFLuXe+ELHRnEbME
gbSJW5YU10lT17ScpbhCVH6ysudmrp1zY6V0nou4rW6xkznMf+rk8vij74VmIPQ2/HzC853Cam5A
Ii+VBhFvVU1OfaN1lyIJj1AEe4fV0eiFgK1al1q33i+dhapgvi6PXH1Sk+ZXQxYyOFVMn8PawOKk
0rKDvuIrunpT63DJ/v8FN7tK1LgmQjxA9dSqTPrrbeGtAt3vowmAIP/PcfUZY6QcwJurhuh8WQmT
ksevdvehaQESpeg3Ury+fWicxdFRgZdGyKib95PkiHOyRKonNZrhRk51NCm9D1HwdxgmkI/aSAa+
Thp/eclS06ZDjGYM/iUDBtKDjvIPrISTGeZHRdB9qHizlLp5tCoFYOSkq2yzbZXfl2IZPQc1JY/Z
nfbSMqfmHRdHUkFrh/3tN+WhVulmRnarhcXmmzZk2Ew3+aZTqvI+Qwc8JCCUk52E+eDmZlt9zCK6
f47UYkCVm7/te7wyhkGUKhxRyOPbwi9rDXuZ1D4ONK2I38fTUj7bfVMvtxRwa3iwg/c+JucE+QP0
Ze+lsNqhHVUJJ/sgi6L8RQvbDjeVcPqQV116cF/vLUVViGLvK/li22qc9GjWU5EDbjWd2u9SG5Mh
pApObYb69eMjsbcU/S+symwYZ3f0NlmUtRx1MGOTOZGeZkXKf7ba0PnWrE1fHi91f/rogdFrIAVb
he+2faO8L6SZaweINbWn1HJbGNoYnbNwzHyaJMvp8XI7KR/rrfZrqwkaud/6e345faJN5yQa0cxF
KtH+MogydKclBI0sFcpp6PsZBJqpnXFkmH2MrrLnGhsrb8oU7aANcn+b0GqBeUAnBIA57ihvf4iZ
j/FQD/yQcOzSD05lOJ5mUpsiW2B5+jQbbtJIYL/LwTgw9Njp1r9der1sfnkHiBzlxtDPWdAsstyC
1GnrzjjJRpa9W2w0+txaLMng0nqGQFwoQgt6TAXqoM9D+dxyMXe8vUY7Chw7twFWNGheIH7IEb6T
NJh6hlgD9XmglthGlGVrXjppSc7pMFHuFXn9pA1t6nfDYPPRRHxJq1H+D1t/VV/EIY8a966Gb3UF
uwr2SJB1huWFpZC/KX3feSbuZgffYW/r0+tZ3bFpy95BSgY5amghQaTK6uVPpBRK2bNRo/GltrY+
l3QSDgLI7vslgSFZRXYaj9fNdaDFOloVhhQHYdrnZzVW6HAlc6G5vRKafqWF+skQxK1KVeL3RkPP
FgsicdA/2HtqMpkV00v+So39dvOhU2+XbQRbTmlS+29ZdOb7Yc7KM7Ia7ZNOBnckMLa7IO8Xg07w
QXdUDktJ0zB3iJuKzdYyCjn/NEtp8WSNUvwxRxv6IFXbu3QpdJBbQOGBCLqJMFXcZ1qN0W1Q9ChV
WOOIy2A5YVRX9ulMaTuEvkh17dPjwLb7lKA7Vvzna5v/7WuNIzL/dEBzSDjD9G2q484tpTh9GY2Q
YW2UHHWp9255RjWv3BioTdtbVm1EIXelHQdWY+K+NyIVoxTDt9kMDTT5iwXjwDjzZqplt8znn48f
dm8no+KEpDzMEuL5tqdnDBVtegcby5A5Fe6CkYLIpaKgNnSROnM5F9hmBapQrTNGAeM72mXap3JY
YuugXF8j5SbXUejHwq5DFAzx5823NhtjivOpj4KcebabI7DwuR4l+SDJ2F2FKhMYt8ah2aK3bN6w
ndvMiuak0X7SmfvaIEn458E73bmQqNNxzmLMTx9xu281+h5Nv1rkyKW0GC5tItqIyZJ073q5xsd5
pkMQyHZs/cXJzTOwr4imuuUAutTNezC/rhSHi3Bnh83oYhvaR95i4jmOG0RjdH5fDqu3ZJVl0tGl
vt6V28+wtuoIonvGXzl5tpMUCqW4qTeOJ43x8pxOcWtfkj7R5WtKjlOReqrdX1EhD4Zv2ZP8pIRZ
/U/U9eGzWeV24ZMLVL9tP7Dan5NFIfgOsOyujTnCw8hLQwJUJkXjeWo67RyDpf+p5pX8cSqXIyG8
va1C5kJDEZ2Eldf9NgywVSxpQOQ5UOGlB4YaIj7Uw6H98Hiz7PDj0OYngQKlRLV4Nw9D70eK6YJF
QZGnue1Ckov/iUNT/9ouasNOKELUDKEmRf+ovaVM76RZK65oFonBW2C/ti/aXGXWSS3WmgR65/Qt
tkwQArWtSvbVMnJbICo0zH+B8re+iyHt5IsyceJ9004bhA+Wovhc2SGGoi4zHbu7jiiKOaeqr/B7
M6Ch2u6C+cR4HickGq5zZ8+LO+tV9QS6z4nccVCyz+Vcq+Y7OU77mjZsH4mLClbib4v/SPa/Loaf
DrRWRNaprUmRTvBlmujzwZvc2brkvypejMDm7iKZpS5ZtcwdDF151gLQ2+bL2Lbl9fEqO3cSc0MC
JtGK5tg2Tg1OUiEAwNylTiv5SdRj82SWSRvkS1a8wD786lSh8tfjNXeKCMoiQgm4EMaJ2wl3N9St
WlRsfXQWam8q9OLWMAP2YZAkBwFg5/IDOgDpmFk6ksHb0MWln+bNAmhobqoftWMPfNNs/ozZh/M+
jJyyP0gSd9aDt0PPYL0AGXqvofSXBHoO7QhQSQFEINRmCJQrZODc5BINq0jSxORBt5TTr4/f596i
DCXWlImC8242iEtv3sz9EN66RFJOy6h+t+Kldc25RpqxXo4sIXY+H/wN3iXMUQLrtkvfWEkLQYn5
RC+qkXw7WqM3f9vQvSrR0oMvuBO3AHPSueWefM0N377RSNfqSG5W/EfVoBAhY4oHZlA7uEh3XiGS
neBgURdZwdzbBFiHhF2bjFeFzBDl3Kh0Jz6boxMDgXbEUp1qUUWm//i77bzIV4QQtSbtWrARbx8N
w1ijRU1QujWj3qB5uEjnrE4ZD1LsHrzFnaWYqwCFWLkQDFg2z5e3cxojWgZgpRmqs0X5+m6otbjw
mvwwcKk7n2xNcyleVnGxu/43FFBTUhctDyx0l8vTECrQMc1FNgbXMAZhugll5A/RW8nfSVH0hasr
w5RB08r1f7Msbd4RcevF1wTM5VOdqWg8T1Fsn/XZVv6Ay2ObXuzUqgPxqocjJI1d+10ZVPmnZkcm
hilVOn62cdM6ciffey6SLJXOPi2du1arPvV0CCYpC+rEEYjdz7UfYiVyEJH3VnntrdD1wHp1e7x0
biJjiqjBDX3Jr/WIxI2jzUe9sL1VQDXCCiNBJf1Y74VfA1WkRImtDXkAErB7TuBleW3VHZkrHq2y
CYd9wzKj2uZBYgAl0CYzPqtmI/+Hzb2Go5V3QIqzvU+A58Nkh1wS1IUseaNGv4j5W3XWAacexIn1
B7/NJ8EKECQQw/1/4lZvXxuokaltlzQLlDBKhEc1IU6hWdifBsUsIl8bDeuM8u9Vs7L4oEi/P8Jk
+bRNXzuX2K1sjrBDXmjKk54FS6mXGDslsqvpwxzEUj8fFC97TwlqkQGWtQJtt7iwGPG5kqo7D7QY
ktslbtO2PwtrsiMvLyHQ/1CtAb0CvdDCoJtmCLiPA+Pu+syZIT2TSUJee/uWE5GNTKJ5y11tlE/6
MkYv9E9l126N+FrEU/oCjU0+wyhrD1befcmIWoHpp2i443V3qtUl4MRZeZGVxcMj3v5uwPiMXFut
j/bt/elAFYjjh8EMS97lQeVY532Lkn+QQMbGY36On2Hm9ZfHL/M+w4MxAASJuAW//847JNXKkTlv
CWEaSb0S9b7JKHx0CNrKHcKG2NrEXfjOpPFyNDTaaamuZAX0QFCvI7nc7iMhR2XfalkRVEhQfA0r
Mb3L89SUTwVqYT/izhg+dm1p+Sjs90+ZJkWZl5V5lbumjavYf/i0tO1gVYOhuSfTRyCqUzQ1cnqb
9ZcmLqxbbMSqD+s4/vL7bxywxIoSXfPArewTKGO16824CECm52gLO/LHGcq66+R1+0U4fXm2QEEe
DJ13Oh8I7KD8tA4CkBHcxod2aOjdFlERlENVn2czQmNCMaYPI51mv7fUn3PTO5dMdIgy5m15oudx
NAve29B8aXYafZO1btmcW2kM0SuwskDQIL/0ja15Kbjeg3C/+6SgEoCSgkS5nzhLuh0pcmhkweSI
/CNGp4PjyurkpG6u1PGKMh/n56qL4pNtJkXllrU5fl1wMDwCJ99njSugdbWxB3Bt30WLUB2hq2Nz
F+Cpki1urVnj9zqD9ol05hSdSiX7L4eZ6RlBWQEKfUcDEj1awj15wUohxj3H5nJ9GluG/l42hmbj
9lkyZJ5QB2EcHJ+9b/vryuuf/5Iw0P7G16hN88CupOVFHxszwLxYHHS+d1eh2qVFwZwO9PPbVSYa
pFHRhHza1jHKABJgiM5pEvWO//iM7n46QCeIPAH+uxP1jeWRasPhigt1tTkb2k+UqL5j9KV6pYN0
8+PFdkIw0YA4SA92LQ3Vt0/Vd/IUWZmWBtmoqukX5iTZnyqOGer7zLTCC0YI1U2W++n6eNmdZ4Ta
x0iLuAAveNvy6fRZZ0ptoPne9iCgh4XqwAtTWmCJmrVPatkPB92f+94v4qUIQ6Jgi3bgneA7sM6h
TgS9ZrMc6a67YzOqzbMtdRKoWLsaPi2yOmjnpkzy+H8tilTduRijTv/y+w8OWHYVLqS9f/dxUVRS
M5ZOAhtA9DsorZVfq2IAJldFz7HVH4lC7czNeG6A9OhRw3e/4woNBERGIyjP2FqPSVYc1v6QzPqz
sJfuIiwT65A4Q3JpVlsPrxzhYYX7lEmR8o20bjj47Hu7bb13QVet4K3trYtIe6/rNHaCKs7oaOa9
LhVno3XmPxphJ/7Q6+3NqZXo96UHwTvDlwK/sAKttr2PCBW3MCuYWkVRWPj6Uua+sM9KAdw/GZ6H
zvmgpVZ5cO3tBAySVAxp1t7A/UAaoBAIhsFhVCaHyLfUnfXiLNURF2wnLWQVVABXCYVVNe/tAY4d
tXAolBA8NaTEg5whzosyh/5c4Fn7eO/uLQVRb91FKzZ529IvAbRU1oKIk7OM8J+aTuD6lHVOiJrz
gIPk49X2QgQUJQg2NPhXRPvbB2skWMZtLKVBIU84tSWgWzoABFdnSb4v4Kp+P+pSn9EeA4xEd2Cb
o0TpUumJUNNAbYvmxpjb9stRa2+UiNkpDY32IPfde5k04dZ2NBX7HSKuRESkVyXWG8Y2DuIxXE4d
qjp+hbzQ6fGb3F1qRWYysd+hnOTKNEsJMumBVJCU1EupnrKpVf7s8GE6eIv3ex5Cmbr21lH5JMpt
dmPbRo6T1lMWoEpPfknleVI76JCPH2gnzWIZHXsZbpCdnhEQfJONr7IMAsMeNrPZZS1nTrUT2dD6
NfsD8mHNxULS1JWUSfdNXYiDm/P+Qll/g4XjF5U9qnubjHJKO6SEZjJKw+jZMETx6zRI83PK9/bG
2pkMl3heubh+oa0zp0dc6PW//7beZ320BlGnZcfetcflLjJRGLTJR9RWpK5piqfMbsUpYr7n9SB/
3KFe5o+dlSUHJ3P3I3MwaaHh3c5+fHsyO6XtkVkvePtF3J0WZNMvbalrv71rXxvjTEtXoAlsj7er
ACctkyZDyGqKpdCr+FveKBTLj1ohHQS2vVepIHHJPJTM9Q7cvfLoJaerWSrsqutoWd25M6bateTF
gTc1yWdQlOPZ6FrjiKO1I5DCY1Jnq1RlMH62FVnb6J0i0cYImqG0Pk6Vnv4oBgP07zqJGC60JjHn
yGMpecfkrW6uTmclJy6C3jenNvnSLjFYE8Qdf7ulw89i7ALgiNT6DucRacNQSppBXhiZzQxyKw0/
LchCtr4kBKDhxwd6b0fBKgA+jg4DBMPNjpqiOrewi06DEPFszUUfy/7S2F37+xKAPBWHFUDsSrLa
7qnEYvC+JFVK1d+L4Zwi6fjVRhx4QK/Dnp6qrqC2h5ycRygSauFBBaEqO0cW5SH0ZoFs3kvpW/qQ
151TpMGyLE32SS26Cc0yLVoiX1mVB/8spnpAyqlUErTFxnRUZ18Dyaa5qoL4m5vYeh3ji5CWlSsl
IAP9yWjt9povS/tXN6k1lIy+HtBznEPzXBfzlFxledBCd5n1WDsIgPfXCspsK+eCcoi9u+1tGqje
FlWZpYGQ1SIosmnyO9vIr92iHe2P3YAPdpxjgpIOLbBNsFVDR2naYUiDGDDV+2rQNZTKUKk6zeiz
nZImmd7ZxoicEwS3f+0uBpGnYJv0+7sUDSMk6eDoMWfaRKS0S/rIMBCQBWfYvUzLIHlWUVgHcW/v
LJCj4kXHFJ68cdNMRZI4Ljsb2EKRNcPNsIR0RTPMPmoQ7H091kAIk4+HHsfmjS6DPVTIzTFdFYrp
x3Jiem0HY9PJI+uAlX2fydGAABmHzhcw9DvFLYL2CDFlJMtZ6u6dgkA8lu20LKdBGfxFs2f/8Xfa
3S1gJZma0eeii7N5hX02ob24OjHliyZ/Rw1oHk6dVQ76U65YpeILmuGNm6MumLtOmVXWh6Qv7fdy
1kFhevxb9l4zmrxrm5OE6K7yoGcbSfaMpHsMSci3dREGcepY5xSHuoPH3l2KGp4ZL+fkTjVRB0UC
GRRYbwVWcPCVXG6VdyM6Xx7mLcx9Hz/Y3kelrqR1yge9B4nEWKPIlpRRUnVG6U1Amp6iFOyBk4T6
D0CYR/De3Y8KPgSmEfUOktSbO0KtUVSn5YbzTTiquYvGYf6kdbpeX9E5XjJvrOgeoE4VfZnLOG1O
dSiiazbV2lF/Zuc9I668Nv/RM9PJv94mJi1vZdTQ66JlskxeoSw4ygC3Sq9DOTYHV8buWgRX6gNG
sTAc3q6l5j2fGi+aAHizejWdVJwcCz5dpkBCefxBd+IOo176TazCCH37fqNR6DE0YrYPWoGXomjr
cyiHR3yUvTuQXAdjUboxXIWvn/mXZp02T9B2IVAEJmqtuosg5fQDXynlb4BN9oumlBVWHWOolk99
NdRchngPTv+gtZ46J9Ta66+dM8v9SUe+/1qJ7v84O48lOZVtDT8REXgzhTLd1Ua95aUJIWkfYTLx
nqe/H7oTNUUU0XuiiULKAjJXLvObSD0MZToIzTe0CVtUzUS1OkipvGsfcxOxAHhc52hOpfTefrSB
wFAMU3uji7LO3PAcZ8KMevFFsQ0seStX82UWiTthS2vnaG8cNpYidHLtgEFd1xpZnxi9PiTyUqAv
/qQpXesGNXSkb0mnjCfDDCdt53hvbTwoLpCGSInBfC+75a/PFLczah0Z2TcuFdNT15juuVKiFtHE
ztspJzayb1w8AJ2S/4LJXD9cORVzD62PKZAbJS9K7qX3cy3s4szLN5+gzDkX5poVdpTwDHe+4dam
p4ghjwFlRO6/vPi/HhMtKaAbGWsn6HgcJ8CYx9ZK2p0n3HqZizIWVzrhkvv29SqF0Wthu0zTvCqr
bB9Yk4VGu5L+tmcz3ekrbG0VcKRg26mZrklXaGqmyNy3Ep82Oz0melw+jEr0vtT74pA77rCjDbS1
HDCKJXWHFMCOef1oA+JD5QCc7pIXmXlouG0+Rx30ZsXsxTkzrL0B1tarpGVMDoZmFIP1VdpiJcKp
TTOTlxld+oPQh/DAlswPuaG8fWSETwDtIFqHcPyvMDDUK2ipgNK6qGEfPmhlXx3TKNsbKG8+EGIP
DE0ASV2pHAKv7jrTpc3VTpETjPRmn4vSM/0Zfd5PtyP8dfeVB4KKA4GbnvtVq1D0BeioUoqLW7fz
SSEuMgOL3XdAZ7Nz0zTiXlah+uYuKIsiZ0G+TJy8QujmIPiqKhIEkopU2Yq0nrus/Pf2k23tQkgp
9CXJtBh7LU/+9zHOsEzXocxeDFC8UNBrv/Cq6RRNfXVQtHznPe6tttqDZpU3XAuoYPdFYj2WMvuR
VkK8tBy9oGwmcbz9cFs7BDAbuTptHrTWV8t5+gSvIo/EZerhGXRADgIlhn0aFZyA20ttPhmgZKB6
KMRepZD48M4IGrMZTUXxTomhyzu9idogSRP1WMdjf7q93lb4Zd/DZgdlfE27M/TZc3KXxosnNHki
lS8v4aKqfHuVrRdI7oS4Bdf09YyrNLHy9boCETi3944WNNzjRKfyLur0+j98KyYMVKiMW0gSV9/K
pWUsB5twGKV6cirCJDYOyjiPR8Sf+2xnsa2v5SCpy2CHLtlVs7WIZqeODGKhEquQFLV4CBIHIWd1
Zl7nFM0eAmUrfoC6AZkKaRAA3fJ7/jploE5gnuRcY5OX5Z/qrG18BHSTU1I26if0Zeajnih7sNWN
RUkSuWGohPl66yyLfZjVYumT8wKaSyFRTfZla7fBZLdRYCsZZsZd3Xy9vWU2VyVGLspQXNxrlSbF
0eGYOnN6aXKsDhMq6LNkRHSSdew8INOTn+a50N6+TxfBTmaTlrb06lcVTtl7c1+mNYtOjXju8jl+
n2qJOGT6aO6AxTaOBHU/zTD4RdQW60+pO7Hp9SG+hKMTa+4ptGX1LhIgJ+8Lm9Jmp7TY2KjEkwX7
AStyUdF4vXFG3DykEYfU40I636u4Cs99VzVnKxmUxmfWOuxcOlufjyEEJdoir30FO+YlznnfY/EI
LU4JkgQvEd2Mozsj1vtTDjw+MFWssG/vmeVsrxrySzmwjHX/JESrz6dXbtfb2LRfqlwrXxxtfKaM
tU+Jgy+nE1fJeYry8Txi1vXx9sJbH5M1KQ+QvrvuS2l53QmAJzTiEPZKA/x6kP7NBlhMvW2H/+Fb
LqB12v7E7av21KSTMqAOn1wMu4jbAI38sglKo4xphhVQql7cnIt+517auCe4ALnXUWwHrbDO+vCc
zZaMFzrcMmuxvVw+uXhw7XzArVXQEaPAIuMjhq8+YGpX0KJaet5VZpUHMS3txrLPd6L2BvSM88bI
z4H4Q2G1fpg0kkOJdDZAPo0kIuip+756Vam81BzDNBCoVuR+k1d56WswgQ5RZFrxYU4AmqiO0e50
GLZ/zgJOXUjTixXa68MJOaHIQDCSXhhgPaK+yIIc/4xHbc7tL7iEl19zdMrxjlKyO8nc7dCJqn2K
RlQjb2/j7V9CZ3VRc9ugjMXeKDm5GgW1FFYdTKOZPFqpkrClbeldmjBqn2utNk9TYU3vUG5Wn+Ia
T3lcdNq381wBaage24H5M5pHq7eCNbA95wW93lrEvySaM1RtaeMjuqqfh1Sp/sPWI+si8hP2r3HC
kWyAoFg2KaWWzu8tpxLvYqAKO2d3I1AYZP4arg6LWN66gY34hj1F6KZfAJ8Nx8Zwf01N3J5Ilcud
+2UjFsL4J0hwjBbe9nLU/k4V+tAdnVyFjF8X5Q8zLtLxPnMb+azCXij9Js5yMC8VphedO9rK+fZO
2lqdxi/yrmg1AVhfJSrR7JaNpF1xUei9MgAGbpNWTXHS6jG+E5Vpn2t8B446gWznO269YdqQzPQJ
xNytyy/767m7KNKmSWa0ulUxHVNHcQ+xE4oznapiJ45szJ8BDwCPgIpPSFzvUJRciMLNEF3E3LQX
VW1rbESyLMiaaPzooOHv59ilnZ0Yr0ifIevbWYIU4MslwI1DYF6P+rGNGDDv5hNPvTjCUJlPczvD
s2mb5MCX3XmxGzc6EZOfCfWANu8aDYLneYEGYx3e56mHGpNi9Y+uE09BrdbTQTC3PcaDGn28vY82
GIMLAxJNZ9ADlJXrZmVD5l1EkhtBxTVkPM6Rw1TYnu0sO85VgcNLD1oM9WpDFBq84cF+n1ptDAXf
ssM+GJ1S+6JpEbYFrjv8VodYVgddYMUQ1FWmPIoyjCQ8ax2B2hr3K+fcz2P0T6KNrYmbUFs+hIWY
VR9Zjig9tXVTfDXrQpvO1FJC+gzh2x+Mi6r4xLCr/oxFbWLy0VFMPUzSS9y73LKn5JBpUfGSQw/s
Dh3SkPIX7XGKO7Qc5uPcdmZ0N1ZFpH3R9Xb6iP9ss4eU2DiOKMZCTWG8y8tcT10FkokQHJP4Ysmw
Omc4NZz6Dh08qZTp/9KSgcwU5jFknES9u/0BN3YNdAQaOCjWkXmux4ZxqFV1PjDk0su4uOArCXtz
jLt/6Hqgj9FHNYKoYg87v3Ewyd/h0WMrAtp5nVtXEsuczoMdmXVRefRmqR4EctlfKt2QqPTI8jxG
eR80Dvizfiy6b7efeSOLoVuwmBYCY1rAE69DUOH0qYAWSoKGEPl9kzjJSZVzvaMEsrUKnRZAfOQx
ODWsAnyZ4ZHlTWIZsfVF5OPj2x8KmY877cXtZRhHLO0IGKfrlKyZuR5i0IvWMOeZn01R9iOPiz1n
i40CBW0jAjYB7U+G+fqdRYtODTsfu8fYs55KFz+ipDF0v0Ew4VAM8948e/OxSGbRj4G0wyZ5vZ4x
4BTl5STReauUl9Rt5YdR9nuzlu1VPOagHncxf7xeBWF/q4u46un3ofJ/iCbVCiIhE/3taQV+x8A6
ue/IwtfoDSeFxg4SCfGiwWwjv9cK6q3CaaAtDwog97fvb1aiWwStSgWc8vqp4kLT06wCMydz7M/q
EkR2XO8KDW7FLFg2sIBJy0ClrFax264rKxBIFzMylGeOk3NIEXd7nF3RoGw5OgciSh5o2vh2ke0/
1lTwbnSUOK5aSLPiwRUTwEa1mQHmVKjY0s1K9w+swa+33+RGssKEfEEFw8lglLnahUPsGmOdZckl
ssv+W2HlFU+WNB9HgNI7H23rgC1K+1CBGSpdOZunXm+4SYunM/6fzCFq79LqUgZ2Pn9u4/bL7efa
XIxvRj942fbrXAHCvasYwsTsu4vaJ89KYj/rVPdU4s59HHkXO7OyjXO2PBbiArTwaXKv9koym7oc
jAKJmiydTiQS0/0Ml/Rw+6k2vharkM+Su0G3W6eWSSuHcdJGzLj1ZH43Nrjh2EwDH7tm2ENxbmx+
G4wNmSUn7DrZslW8gzBAiS8MWjzzkqpCpgd77uq7wlU8C29BOz3XbNLPXjXbOyF/6zmBjkLaYKZE
Xbq6v3KjwDcGn6HLOMhaHMIh0z6E6ZCWBzXWp9Ptl7pVc4InAJnClJOm5voMKDIKc7uy84tEw/Co
TUZ4EOoo/dRplVPv6OFdonkfKRTxQLZyD1KyFh/cTuwcxY0tu7ix4f/A9cOocPn7v+oGtOarsE77
7CL1IrrPUcIJRrDqJyvzSNL6dC9H2fjCC4lwCXALxmj92LpaKGaVOPllMEa1Rlokib+qo6I3B0cL
JzKXxH7XiDg5TBAS/739zjeOCyA/oCNgVRivra+Lyh24zEMzuzQZED8+cGi9RKrT7mkobSR/gNPI
+wD+Y1yy5rDr2dxaCizNixz6CGXiHmos9/ExbwD5VUh6B03dZHf/4eHoOIL5Qej0qvCN0hI9tFrL
L2aoNg+ZWWf39ZBWO+X11qNRk8CCpQ0H3mf5vH9tF3CoZimUKb8wGbJ+Nf2s34WaI755ZWHApomQ
ckJ7WOxh1re+3DJSpjFiAT5e6+ICUwG+GMY5XXHRHUXtJIhu6sMOXGwjADDpgWbARAgJh3V/LKTx
DfVIFhfVKAvVB8ZjfKvTpuixpYx2Tc02TgINaU4evWkN45VV8K5aMrReCTkJoe11d64zNE9MW/qv
jafF+cExgE4G+Ox2GvjLaSys8+0NswUA5gdAhGJ0ScGwrlHMUBPsGpcpzjxCTpk7U6g+OLH6RxN7
KUZ8lVXOdz1hI/YdEWX/GrjWf57jZvxZtbqb0ltuI81X4FqHO7f2xpfgxuYIaYC8NiBX+MejIWjz
0yK0VNXInU6OIc07Kh915zVsBEBSECbgf6LSFSFMAcJv0wOT5HJVebDmon/EHLHDGm2xXodyvROE
Nl87kZYgBPTj2pFcsWQEuxjkR+eF7XOT2tYLuX/lnnBbndxTMqrKjH/gKNRDg+SzfTGkXX9AbRUV
d6dTUvV+zoRxBwYfOcvbW2LrtVPtLO1AaGkYbL8+3UoZD4U2siOK1Mp+KckEt11B4iMcLPPtMG/e
+HIBLDaCV81fRXflSL6BPoGR/LZC03t0664/GTQfPr39oZhtQUOhBblYV71+qBHGUJjolryISRSH
SU0SqisE5jJ9cnbqkT8l7moSw6R8AZtShF+n0LhsWlOcVNmllWH6fcjr+Z92kHPoD8IT99rgmWeb
Doztm2mG9o5bWMehpX3z5uPjEVgYsbkUyNdYlVTLFS8tjOxSGdpgBjALO3EA67aA2ia93pMJvd42
Hs16Moil3FvIfq/fcCG63lVj0OXOEjYLMcnPk23/QOjVePMlx0pMKMlHIcJeNcd7bvU8RHz+ouOg
5VtqON9XhdzD31xfcqyCDhOqljjkXgVG2uSD0bsJgwn0dz+xT9Q7kjjxywBv5/hqbHfHXkVjfuer
XUci4GC4OhH4wPVd9YwEd3ZapSOihLMtP6AErMNoLppnezKr6Nwbiaafbh+N62uVFSlm6cnDC7iC
KztFTYFmmcllSCKctoc2Oyilo+1E2K3Xya6AZbHgIK7SLqMg2DWM6y9NJaO7uii045R17nOCt9qJ
UqD9sMh5vv0oMrZHKPdP4ccfq0wlTihUtJlqNklz3RchR2/2ujigUTh9qFG2/T0wLb3XulqeECGM
/BLOeL7zSbdeMFEOINIyzSEpfH0yStcceCcMc+ikZ+cw9sIHkpe9Nsh134+hIbxIOlU2COV12Abf
MWlYP6SXUlGm7jwlpnencHl/jHS0/E5626sq/PdYvgeAm3QBk9T65e07CYQhnVadnUTcef2gyPZF
babHcAfCPro3DEU7DIjl7vT+tk4IRxPMJv0ri/zo9SodL7lrMai56G40B1M2di+i1tFDj6KfqQTs
cvuhtuIawdymhwVw+Aohl6PigjMP9AFVI7gptWHgShO79y2yYzsbZeuM4OKoLQi5pRxbbZQ+0w22
nwO0O5blofMsIOZokcIwcex4UVluo7s5n7rPt59wg6RNVwTy7sJR5tpf17zdpJSDWlBwR1Y1hoEL
0CYYx1B9jIC8/raypm4DOPPa2YrE5PnUimZ4rObZfYfnlsJ4J4/cX7d/09aZWT7uwsAlK15XpBkK
iG499fGlGRLjp4jc/MXs/4Oh63JN04UCYgmEel0LKq4CU6NmNOBabXhxBmRYPL2fnuxa3ZPM/zMQ
e50V8GGRwCMAMq66wnNSCyM55RHYU5FIzFxRc3issiGb/NmoGjAaIsImLXKQ9TqlXKEfcRPMop91
VMSwR/TmS2+X3Tu1bbP60NpVb5xdhy1Pi66dbX+OC1PzkXA0mMGMoGJPbutZRxxzyuasdGp5LBvX
lLQTquRra3jDFBhNzxxAG2fQW56WFE4wg9c1/FFTmn4n+m98zkWyi34pSlTXQqmITpPrKSAoxsL7
qHXSfpIIs++UpRsnlUXYw/h8EAvXETAypN6K1kgukIvaA37hzAT0uXqw+kHduTM3YhDgXDAhy6e8
rpr0WJRTtWBezEHV0JSfh3dDq8dPzjzrP3J17Hciw+Z6y6yTfboh5NU7OZL5Dne0IhFJTBL7Kzqc
8q6ne/kOBV93597c+lzoclAXUktdsySU0utRx4jRqavVjvmcNh5hqLc7q2x9L54HLWI6bddN7iqa
taaAeXkZJ5k+aJ1dHgpF1wKoYeVOUb9EztXhWyTDSQAW6XBuqNd3RoEeIy4kABzi2pp+CbQmg475
/d3YyS4oFTd9dHCKemnTXdOqjYdENZF6apnK087XX6+stRrDRQNxMo82kHVC11M8J1laf5Op0n6/
HTQ3dgkgJfoIML54pWuVIbs2JqSVFzqBOiUnbByKNuhMZsa5aJTar3NT3yngNjYKxrxUVcxdINit
A6gwjDkfkzK7zLFSBHafG+fFc+Z4+7m23iF0AtoTS+f5yqHIViw4iXOSXerGpMMdxckFo147AJS2
J9WxtRQ5FDBu8gt65auNgu5V52E0ml3Q4Zp/4CgYhQEDOftrAkfv39uPtXHdIwgD6MZiWsqFv1qr
JzibqYVhaqEP8kkbh6kOwqzRPyShnuT+qGsFaqmF3InF28vSRMMqTmPGs3zTv7p33cJOLidwtLU7
5p3fEVZKv4+ldYxHU7GCGtWyy6QO3p7d3ta7ZQoD6hMcOVnq6nknTsn/04iGsbMPCf6CH3MD59Ns
VPX3t1/t1lJL05W++sJGXGdSirD0UWQOV0GbWyjOIDDvO6Upj9lgAHe4vdhWcOG+AYUL9uZadWLA
InnKbPw41MGyvzRy1NC3NRrn3pa1dZ/OpXGnwR56SvPU3CMFbz0oLWboWbxU09GN1x/TBDk7mS1Z
heVCeykqcz6qVVKdksSNds76VnT5e6nVvpHdIKNy1Jgau1l6ylO3OQ3cHr9nI8FzqIrDt49aQUDj
Kvin+beQK14/m6E0VZnkuBB02vA7MfvwUTbJHliLe4b/ZnU3LBcd24XWEL24VYRGCCVhzABoKixj
y/yYUd7MhQ9bXoGX2+nqSc5J4/hhqIs2QEzH6oIYBX/KZYglWK/keRY4WqdMZ7ty7TKYIkv9B5cb
44vTZJHjw6xJa/wEstE6qKZs7JdpFvVvAUUp9V239j5GwsrzO89GbuJsuJUWHZs4LxpfQaD7IjUN
V3cvE6EaxPk4/LbV3MWBpXDVr5qde/ohAiX5T98P4XvR23NzHDI9Lw+2PiLg7qVR/6iMXtOeKi81
vrq5MvYHU3RRFeTSmLODZEzjHRqr6jsfE11FwWh0np9H3Sjt+3LowLoPCpD7wIPm+stqKCzfh3Ta
iBmhLbSzXtYN9Mdppk/bIzkXTEkhZNCGijP6k9Uykp+BLeKJOGV58wzhCKfhSrqyJLsoxp8ZgoMo
XNNbApmSR+PnMRrFJ6KUM79rPIe5lA/WX1r/IjY5IgXRaPG3Jq2S4T4rTe+c9XBG7hV9aKIj2byW
BoZQXXkMVSnso5pFJi4SZqQbxLXEUILCSJPnGbyAPOD11PyP6DHaD7ocE/0YKUoNLmpI8/5TOlHk
HGbXzPKXuaiaD2Va2U/I60WZP9vDWL9MdhmXvqzt+atrCe/XYM/TyRvxsPK7BKGfO0Wza+ecq1WG
wuHQ98+dyHXxNDRDP/jwTyP3QF05kN5nlogOc9bDHRXeYM53Kt54kR+p3HpHZPodedCmzqyDcrBx
NizpTTV3Qu21zI9kWZmHuvWSh3wamg7jb+F9RYNscIN2zK1PlWc1ue8A1nGfdGUYLlapDRJlYTi/
gcpFM971cTFVyD64mZlgb9Jkmt96MKcg+pRDe5Dgo6p7TcQ23ltcFpXv9lH7b2Ui8+eHUrEr7OqY
OAcNLvLqQ9nO1udOCWMAYFaaB7LLEVW0BTNqfwLlFr30FJONn7l2pXzOx1q3gwh69UUpm/mDkSJy
/5Jjszv75Gxpz6b0pv5+TKr6Uz81VuubZWt8KSt91k4IrdrFbywp9SzQMdPYayBt3JXUhfT/mOSR
d6wr41KMEYw/iBhWlxkvAHHDj17lub8yavMPVaP9W4/ltHOdXIX0hYCBBBQXJMnOlVJ6I9zBqWAQ
YKczJUGzYO3KREmPk2L9vH1xXbWM6PCj1kxJijYma60u5JG2vmoNTnaxG11+c0cv+ycyWhvMkZe2
X0v0Oc+daApO3jR+Bq+blsfbP+DqURk5UUfRfiRdZZS4ivBjOjazHCp0oyuv+GeMxwmHxnCgbKvF
6b8shXYG0G6ulDVKIu3zPPJUiIDhAF8zy6MZekJpnXQl3LOpWn71+kIhm2N0iILNNUchiWfAjm7O
vLcaqn8Xt65fWsek7O0PtGjjckMumkHrrmKUoO0GmJ/qyeg5tvU8pl7guqn1Y5GPnXc25dYlScGL
8SmQuwVc/PouNtvSmLycAkrA1H/0EmM49wyIx7NtjKStlZeM92afa8dC1ca9U7i1TXC+pi3GtBkQ
yqrjl1eA72gRcQobrCOz1qxVX2fd+1xp27er4QKiAReALi/QtSs4TW4nahvP9FF1Dc6/0AlRbjue
G8xIdt7pH+Tpq42yQBe5Knmj+NZe1TW6rdgFkqwMtFOZDoelYfow1V7zczZz9392bHJfqZkrdD+r
6/xJ2HXsPk1maSiHNlZceQpHmXxTw1xlZDtQ2N7eYVfffPl52K3BRGA2erXDsOycTOxKs0sc1nmA
pzr3SDMPxkGW3o8+coyj644yCMN8j0B1lWqyMpUC6PIFQopM5+vdVmhJPERVl1GGhONRMfLsKMuy
P1vCmR/1xJr2+itXO2xZkIpvoe9SNawjIdLDVVjFLJjjanwpJnXkWJXvoaTInSbVn0Cz/uiwaClM
GETSElze+l/lF643Ewhdh0mkPoe9rw8RiO1RH6zoYBptzb0YVm7hk7EsrMoqr5C0ndL6uy7S4h8V
E6ePupWY02GeYMTf9R1i2X6eWE18Z3iV8ylrGnvACKIU34ELyG9SD8EuTSOPd+z1QpuPQ2XMv/JR
Qeyz7EPADQiuahLrvLrWP7Pnu9ZPm3ns/6ljOnVHp4FUypQNhr1P2mPTVAOl962KImv0KQecJMBh
NPV8rsK+9aMC95dnwpb4UCMDFfra5A5fbm/MqwDL14I3SM8aBTz4kfrrV5jnsT3GObL2Cc96tOew
/WQlingrrm5ZhS4Y40wYOFeBQHVS3K9UmV1U2erEuUR5qrNqT9XyGgLGMsyniF8UIdfToSRNpS3B
lF5mJ0zOUobDkXxHPYxJ2vH9tTCIpW6+i5M2wWXOmr/HtWO8G5hbH26/1atcZ/khjAHJ/CARwoJ6
/VbtIVTpZDH3T4Q5HTEjItgrDbNp1RgPwlXYkwTHneOwFWNYjqNg4j96Ra3jpHnzAjyhBxLl/4us
rL9Plch1fOpL5xSahfkdflj6FCLKvUe42zr06PksyG7wB2TArx+YrVVyyMr8YnfT8FCrsgdvFmKN
1nt78r+bSyFyTEuV1a7UbVKlpNxboEuIUbs0OJUIpgpiAaOY3Z1EZ+MzuioDVlRZacrR73/9VFQR
kTGh13OZGq84T6YoL6Vw7KPGqCEoq7h4UJ0w31l04/loKKEOA26SCdI6GamNyiYzn7MLUtvtdwNH
ynNSd23nJ/rs7CHrtI3rgX4ZUkG0wzdML2mcUUH0bJqastGve0u7t+s684tGIk6YTKoPXD891qJz
fw+MCg9lAuZO2Gpzl0KiOSv5bN3TBWsXtcrZDyt1T81oI7Nm3Es3CKEmFazh6gJblIO0ceQ+SSwH
+BQCjxnBEpG6E9YOxUfMgJqvM/jh0yjQiEJtQ053t0/z5jtaxqQc2WXitIqRlQvcpabUvsy6sB/U
znrBoAJlziGDKYXDyU4us7Uccx2awYwtr6UNS7vKZyZO2aV0NeWTWzQID1gZyqNlL4+zM7XjzoLX
KBvakNBbMJsEo3Q9tGz6Mvdk1oJZDe3yGRxRdMzaMkZ3yRLpN7yJhpOs2tIJjNybPoZt2t/DdSp2
cqStjU/LHYo+VdS1P6g+KrLOTEA2md0kDxnsJ3R7+8pvlSzZic+brxjnLOo0cjHAY68PdibVuXLF
kF1cabdHJ0q8M3op8s4rI+ehnWvn2+0dtPVo9PZNgHEgUnjG1+vp8VgOg93Bh43i5jsrWXOA8rL5
yer72tz5nFsPx/bh0DFxQm91dWA6zKYjLKwEWku4awtNzGet0qtzgTBJ0Dlj/B8ejiobR0xamuza
5eH/ysKklgsnnHFKKDkp5znM3/feOB4TLFE/v/01/r3S8uR/rQSqRItm0qFLy5D5ACxM0Pei74Z/
7F7DdOuLUU9gjbQQIq31mdcbXGA8jZJwasrCL8DxPcmmxVUK9tun//BUC2aUbij8tnWyMMF7xYwX
dFSq5u0lcTjsh8Ilvg3YsCk7pe6y01Yp8wLZNpga/NE7W71CQatMpUuUXro46oLBNaaHuHTnnVRk
6+0twpqk5tZG4Tc0dmK2wGHRqZ6NT+kci+PYWvOpnJu9Fs/WA1HgUG5QWS2zwdd7opce/aSKQV0T
SVSJaCdfAO/sIdg2cis2Askr1wDT7vUQBANuOx0r3MYgbKKLqjaxb7pTc2/1dnyMXdqzSdU3ZxLC
vVC19SrJ0KFwgAO85pNntgRVwKWGLFeawNdQpzu6UCKQoyhOtzfi5qvkhgMlwsD2irrQ2CMmU7Et
L6TXsJ2nFk3N3tkDN27eNmRTML6oiZkPrq5T9LXjsXGWkiP0umPapDONUjX+MBlzeiK5lKmPPlJ7
NMRMp27oGgyLnWKHm3KNGubOW1gp0Be4+K4y1rBDz5PiR+Il3urRMdVDe6SXnpqnPkWKAFCJm8EK
ViDa+0Xu1d25KDIUjYXAsZVqO8t8oATdPTn3XtNra7MRc/hl9Eyuwdp1H6V5qDMEyIFLPwx2xRDD
dpSXLCl+DuGo/vAQa/veM3LYuTm2NgChgeKBOu2a3quHrq0YXikvo9rbT047JF+QKtmTptrKqrnl
Ae/AV8PIY/X9MaPQc1Fm2cVJnOhX1o3RV09pJ18bIbkDIRp9bxR77u5bx4hHWjR5FkDoOsi2JhY6
bouck5VZ6lOmTVnph57Tmj6QLP3n7YO09QEXBTicQVz63WuEtF037qxmLMaPgVJrJEN5Ri8iJD+u
Y/OMJlD8PFbqcKA73eyU2ksAXwX4BatMfQnJnY7Polz91x0ZlzJClJN4yEDJfF9pyr9ilN5vrLhi
auCur3dGmRt75tV6q69Zx6Hee8sIvJVaL/1cb6ef3qynh9uvdHMZuNDwSEhprnJwwj/0xtgQ8PcL
5Ump4CszxN3JZLZCEwIMC5MS6Id5pZXO11SZW2Jj1sd6398hNEQrCbt2+2An0tYOim0nmm/lna37
cd3WuY/LTiIPGX5jbx5HI1iFfCsAX8pPDsrqplYdURP8yBmrIvtuWAIXYbezA1Cnxdtva6xNsEAg
JuMKsh4dqKFZG2mL0GTXZcXntnDpWuUF7EA52f8hM1g+IoKWy6DiCsDbM9w3OkkjzkVn4kPpCOtd
nJbhwRl7Z6ds22oHLU1BQg1NCU7+KjXABiRX7AZVNasxO7gnk979zkRZ/KzVqnwcUy08abKpIPHj
oXaEQtnf60beaT5edsbO/t2IP+wo3HpBnqFC4Xmvj+XU1KWraCTJuh1HX7p60gJrKOqLlNF0vH1U
bi8FUOr1UgU2x/3sAZOKpzAJiq6rDohWZc+KQeF8e6mNUA5vACVD+jDegr95vVRjYAbcLAl5LDQw
Sw78hDFOk3tvbMW5Qhn9bor3sBPXkQDkEnBB9isFHDf46zVHPanaNK9ppY8hDmxhZH2kblT3NIGv
4yjLsBlpAC15+bpkM+LIsWaPXmLfu9MxiRLjqRmU/BAquf2YNM2ekMDWejrShlCC2bR0ZF8/li6q
wpg12j5JXGp+U2rhkz7E4lk3ehv8EsY5tz/d1muE8QlQg6Hs0gN+vV5uj17bVPBUm7B3PnSKJp5b
Vat2Vrnei5hEYTzBSNIgo1mXUYlJLW8jinAZSP1/oZkbnkQXj0+GKnaE4q7vXFaiAF3Y21Q36zpA
mMyzphj4HJSS8tfs4ZoUOK1qnd1wZCiAbum9ZTF7TVwMI3eOwda7ZM2F+kHFgy/F63cJjgO2sQGo
rsBW6b4ZR+0xGcs9JOnWDvlrFX31xcwwjrNJz9mRVqu+RPokTmU8TSdb674pAJ/PtzfI1nL4Ky7m
BWSEVwjItCMxhyWP1PFUtkE+KE7qY2ARPSR215wb/s2OftnWF2QuSsarATe7mmDbjaGFA6zES61V
o2/HDhAbNBSQ+hvDDwrYbZqSffoNY3dvL479sfx7nTXRcwIXxf5Ziv6r+g48f0dBlV2GdGrBhjhk
UH6LG7gW9MxHPpaV0IiiKkgUI+wuYuyUR1D7GFlhBvmFfM7+gcSqqH13zNIMoaqw39nf18wCSLkM
UzmxpJSLBcHrTebqwhoYNkDwAwvyPhKFOA11H35Ew6h/xDN6vgPihYm1xFKkylzVR7PZCKK+cZ9k
4cQ7B/vPnl6/MQA9/CKKYqLx6udYKmiopO1h20Loz/3OzsI6SIVhXoZscGu/i608OWB+mE0nZSjK
4uCOKID6iWZINwDWZGa+G9a2GwDmxXk60to4eUnTunGCtk/xI3OyGexVErt0+Me21tWdR1hO5foJ
uJPJQQgJwEaXA/B3ply5cZF4dnbxqP2OJk2kU4fCEJxQt37SQ9R9PIlQ3FQOORqs9Z6W7cb5sjDY
RJ9/AcheVSSY8Hr4pev5xe1r5d2g9u1Js6R1rovJC+gJ7ck9biS3HGYD9UUKEzrp6wjJ4VLyKMLg
pUo99X7Cpy+oLOOLOXpFFVjTPGOTVBYgECBr989VZWWf4UGNb33rIHQ5ZYtIDwoYV/dqkdv4xDPN
vMdJ9mtVm9kL9Hd7Gbtad3VZZ++MuQYFps5ywWNZ97eD2lXCwnxqoQhDyV004tfDFR7MxipktO89
BS5IAW7sHbOj/onRw3jKdCxOaZ7uka//RI9XOw3B7AVAywXlQEW0VjXZ6Hqzm6qpd++ZyA4+GroN
SaUZhCkeTGv0PiM37SLyJLvEt2u3eum7UrV9XOvT+CCQ9XpHL09V/o+zM92NG0na9RUR4L78JVlV
qpJlWfLa/kPYY3dy3/er/x76AAcWSYhQzwCDwQxaWcwlMjLiXe4CZ6JzOAeJ+Jized/LJrqos97M
92QP6tH7Y7M/+dGIEiC2TGUX0a0lXP91PChUj2NaSPa1r8KvMQZzF90SybmB6u+1jV4dZK07w5EX
mxBOAb9vOT2YAjbBYph6Ra1xfA6spvHoEOP/PQnpp13Vn966ESCjAk6gqLYId643gm0Judfxf70W
Wq7R0EqC7p3Wq9+kNNA/ZIhW3oEEbQ+u1E02hCMHvrN4vlK51alZvpzSMSurnreRcwVsNF1tvbI9
fUJdcBgQN3z9+zYpCUNRpoNlRzMRoNEquPVdMYqgGdlyJjp+vo26nLjTwYD8en2c7bJBVYAmtJBB
mNC1IlxvcJqoVVnXakhtP9ZT6Wp1wHuCOYrObVkpB9tkE7TRp2LZEFSip0w5dbUrW3Wwq0xt7KvR
ifrJSYr2rgJQcSeMsrgpo9O7klUU7+0RrfNJy47K59v4gUwHjx206Khrb8AtlZ468twq1jXT5OAR
aYf0H9qWHaMaufEdYUMuZceqhP/6LG83DsMix8VlQYK0Sda7ukU1Ho7FNbSk+ZKAL/aQF3XOaInH
BxtnZ0EhaJKEUTyi9bHeOCITqA5qvcSxlz8D0FavQyRbZ+y4c78vx/TL61+2M9xi/oFcD3BxTv4q
jUCtMCsWXfRrbNZD5kL3av4Z7CR6PxYZQvzD9GY8FOgImHMsIm39paP78gxODQQ6KgHO1R5y+6NU
lbIbo/n4Ddg53R2l/vf179vZMIvg5PL0J6yxb14O1+H3x1tVca7B8qIb4Nq+n5JOedQkq3JrR+mu
s6x159cH3WTSyzciVECnZ2Frr1NFaCjAU+baubaZ7oiLwOmsdJ1sgX3MoIySKyKO0ncjzZUfRVa3
R07F29jD8MAzFlW3JQyt1hQt1m4wTUJ5zUefJ1tL7gI+8qBqtTcKfx15Vu5xDuOys/66n+xY07qg
tZ1rVVf61woN0VsRiTfXHQ02Cw0fA1AL3P51OTUTzSgcCfKsFeWU4aVGPXVlcpRN75zvF6OsZsyu
dV1Q50dUbXKaU+WU4IYDTXapOhxd6zvTBk6YPcmdwOqsA7Yo2Pa6QFHXaufKV7pJvWqdHRwErN1R
WBqg3ir17zX3awxLZ5DI6OnPZvNVGROw8mJ+s28hi0O3yqKPA7GCC+HlFlCEomRVjdijFudf5jZI
L1mtRF5lmcNB1soLlL/1MocjT18wGWjfERfXkAE1qwZ1jLBMbgbberSKSnzr0a94VGY5jN1OS5AY
ivJIH92hyBBZAxeipl/y3oBSH/SdCRIyDMH16kN0h6AHjgs6RcnHUErjfxNVwAHhSAP3XZhkyUNk
oh7mh3En/08uQrNzoWqoz1ZrARLNKevhLBn3+kNoZ+nkZjr1ZzchpcXEWcLfwwJ1G3lOG/XqOVXa
Sv1EUp7JroEGT39Cftwi0UwzOfaLCpdAD+NXel2TVZgfzDnJZd48kpWepEHnZnM6xf6l24lcwl4Q
3DdJPeof7KnjbdSI2ZndcKjm6T1JrnFvNDWKkf1oyz+K0Yn/DUPNeoLiKwJ/kNCbd02cT37rdZo/
pymSc5ec6P+IRlJQ+INpgb+UOynRvB7Xl6+xlBffm77LHG8wjMz2074MBhwwrfBTYsOs8Vvodyct
sIfuLuhG86HqpbG9FV1Up77UBNq3uIWDQaleWzA7YSKdhk4bhWuiwyidEyWq3mXj0ETekEjJ9wjB
quguR/ZrdK1GqZ0zvthh7tmOVIEfjRB7gP8yIjfWqUb1iL+ZUvnB2Kqlp6dZpV/nBlEn9JzirwW6
8BUOjCEUFymau8o1mtY2XTMJe8mHUWZ1XlzwL9eWjPIR0WIp8asAsrBvkrbJLJIpUYFouYDfTzUY
KHpFk3ZvZdZYP0hqNjVPjdDk33kxK5qXVKguuH1VzdUHNUiSS2wWuGsIalaSC9al/l/JOvfeMCdB
7FVNDmdEt8fiabbGwXKN2KnqO0lVq39RIkjDa82QLIUKmcY1Ijt2PphxqcqPfW9SmuFh0rwj1iKh
ABKuBI1lpdYPzFHCBJJUn8XPAbzS4kCrYhtSli7/QkIkIm8VMQIbTJSOiPKVi934pxdB+4VbpX9r
4IJ3COgKbyVS5y1SpwxniSY4bmk4AyXvYwSkvluR4RxksZtvWUYhdpHJ0eIB3P8ycGV9IgWWZCa3
ntALUqbubqB50rvX04DNKIRHSgv02gEC0fVcpTpmVCkydLzoNrViuFe0JjgZZl4fPKn37i6bi5hX
IqnphtczcW+N+LqgC9MNkQ8faqZz38V+HQxHJkN7Q1ExoFSziLzRIH85bZgaojwapajBzxL+SbzV
gJVEyYV3Y3PAct8ZiqQU+je1rZ3Ohqw2xWDElXQN4lbz4qrOzmVlinda2ztHWKNltVdXCzwl3AK4
jfE6XV8trWHiIwcIHE8MvTuZk5ycjMJIf0iZSN8N+CDWBzn+zsbg8idHQ3B+6UmtktIUqrBa9Hlw
na1m9DMcKvyKwHRUsdwdZukKLQr+W/GuFnR1il0sGRq5p59WneM5Ne7tNuIgrjmo+v+Mvk7uzCnT
/MwUxX1fTT85nKkvZjO/G0q189q66A+OxU5KTt0ahTpeG4AQ1okjPSUsbGZhXxuzxLpAOCHI/ko+
tZZdfNcn07iQwR5ha3b2E4OCCV9sc7fM2IAQPqcAsa8dVWY/QDvk3M8CWEAnWQeBcrudKGIvjRCS
mEW8fFmWvxLjabaRFTRK9aoIkXZuKMYg+lLLUKeHPGyiH8UQHGlCbL+O7URXnl4B7VZqey+HFDlc
3LHplWs0DrZfo5t5ClTw7nFeHQVoAO3r48IgPKb49/KRG/xIiZzzZFf0lGK9t6sTjtHmWZVFYHpt
iGiDO42l9W+SY8Z+TtI2tl1Zzyz7rBVBGXuo+VufVdp5wqf4FwX+OAg4pWCFRu7ZwircRFObyg87
bMxxoi3Uxwh6/YivckGGhzywnpylZjA+ODWGw5c0n9rvKZDt30qcZF8MZxLqxaE671xlgZvAO42Q
pXsZzWguVGdUf5ltbTRnHDSGbxbigNNdiSqQdQqoBP6TY/4TwVtOm/ncaml6npWhpxtYF4Z1XVjj
5Vlx4sn2zR4xkHupa0hVBGI7um/oaeR4sjR0CFXgAhOcwmIEKqyQHX7PIA0XuGRkVeyqkAcMP7Kl
VnVr3ak/Ng2EZ1INGzgD4n6W4hVBR3EBWXjNQv27r0OXtKoIXMkxJ9XVU5Eo/4xZYRaA4JsUokqi
xT+NqI4Cjywg+Z+gG6af88hxvkmlDYfFEXl63yhOUF9qMp3CS3WzCc8dfPufSaYE6bkzxvZZScou
xvcgKkY3h5SWuoXWae+GeR7me610QvHgJJLdewF4rm/GEJnksaGF/HTmJPN9KE9D6tvIubReL9d4
l+tdUPxq8aPFzq9AItBXoiCR4Glr5TvbSZPeQ2Bm0t14FNrvOc2y70nbavd4qxTDSU3F2LiWFYvq
Lk4a+Q7TTbl1OycDAzLk0i/VRPrQVmrj+zQ40l3Sq+nPrm6qb3WOOwPch2e0c4ouiPS7NNCcj1Oi
TfGpEeSnpyUawlw2szh3wznuf7Po1UOsdbPyAZF/0zzZat+lT7hfYWLaw36s/UqVpk99NMI2ytK+
v0jxFGknPchadBnKyHlE5kmq4J8PET0Uc25Pma3G4TXvtKDwSHnK72kKKdrVo9poz40zy8mdZQb6
72Isncrn1SiBagvJfPy0m2GwjokRnCtZlLmntnoX+XnTCbaALI315A7K2DwH0PgX7+9Cq97JgoeD
2+aNYfmDHGiJi90gpPNxlto7s09n547WBMKNIwawj5UU6pwGc3iei8B5aApd/jiF9DbvStGmkZv1
ZvqZHlw6sZq6qE9Va9vi0lha8x1aC8SuEjpj/0Oo86D4mVMpvDySyaguYQQxIIuaOnHntipCL1Ts
cvDtss/uxkgpa58grD63SmjM7x1pbP6pC9P5aeFHIN3jBi+392EoeF5IIiruh9AM7ZNo4wG4z6il
igsZon2sEy2FywiNXLpMEopa8IsD5zOma+PwETkpplKN2eGcT4L8Y0EK0X5EDDRqnmY1b4TXpbxt
b6yKCqR+br8GKJUZFz2fy09lUVez/3o2uLn2yDkXNBGtOuA3m2zQzlDqhmFGw7+KvBG6I2KsnX5K
oxpu/tyYp754M39mGZJoAtJ4kelak8usgt4gGAZg9tkwnNsIm4yyqUOf+kR9tWYr8ns9ng6e6pus
YxkUdOEi2Eljb50k5mXxR5QaUuDYBF86NdGfeNwdaZBtbrw/oyz2vEA1KO+tbrxe0SKsjQWUibHK
PJqhigcFv3ru9OJI8GvJal+kh3+GosC6aH6h8LS6z3nuUAdHRvnGtdJH7tCVmJ3UCdBFRBYCt8UX
CGxTkZ4TLRLf/sOm+dOyoi9O9WM1dhFRxms6IFSYZ1leU7YW9XV9PKVWi6jCGCWSx0Ugf3991J3J
BbtIh5J2CfWWNXAry0L0NoZFBaOM7HcpJtluZUnxdwRQjwr6e0PRI2EBsSNiMVeVN6i/bT4ukzvP
euL1E0rbipblfoclxVsLlpSBUUFF/4Ccc9ty0uyg0ccUkws1Vx4jMt/7GuGFg6R7k/yRHAHnWQ6d
g9Tn9s0HJjlfhNvQW4OoJeS4P9kGvZioynXX4Sl/8JbYTiAFZnmRPqCTTjV29ZYY5BCn+RaGvojZ
Ea0ka/cIr86egOl8MIE737a8lZk8UtutmrLVBxKMWPztMlFld1WSJ6c6bdtLVcilhzjJYd92U/Nb
iucELl7QPDaBK79Ma0FXGGYbDclNb6N08iu0HSWcqrX0KZPiuf6tKgm5UaipA23ZJJw+5COuT304
KYo7TTHSNwab666zFpfm14/INsoRwiFrcTYXYeR1UAj0MOtDHSthKbUbjKyU4KkJuu75v4wCQp4F
pvG21vNxtJpySGJT9OzU0pfQ2X5PxtL/en2U7RbiYCy4rUUqjNbTKsgYLUQ3bg9EHpowwDUxEC6a
3uGnthvrA9j/3lD4IxJIKekj27UaKkjwK0igTtyCVo0fpjE1noJsHka3TcYhOjga2zVabFKp8dBh
BoC6BpjAgtUcMaB0qpqJ7A1aGJ01pT6ipux8EvfPonrGTYTu8KooMpnJXFDFj3HUlb4nTZ75o5Sp
VzRIh4PdsB0JZ9IFEUn7FaWFdVG/7yqjK3MU43SjmN8F1fQrtSYM2yPtzUbZy46D4bvc37Sv1t15
PR7mBonSBKl2SMR9ToUWLpvkqmF5BIvZNJSXofgYinEgkjd4lBZMl4wcNLdrgT6j6GrrHwfG6TlF
ZfNrUZjmZz65v5aRgHwrAUM7eK1viSjLDwCwSK2OhjYWvi+DTN9bRlGU3EBTa1XjJcsj03G1SnbK
k1UGeeBq9Omspxq3xd92WyqJ3zp0G7D2DJAoSBMbTZs2NC1XKJLxZl43P47eCngdAsDWBAOxK0dr
DAqVuoiVWzmb+oWCvHQpMPg8iGh7+SnlEZWmLCJsbOiX84Cy00Rax0LgvAu3N1PS92ZuJu4wAAFx
w4AuQNHMR5CMveUHMAryZOmXbtjFLW4ByK0jm49PunFCZoFIPlTmReM9fmnpyn1G83r2kiG8KOGR
bdP2QiOlw2GEEhkw400Qt7QBz7+SPKeSjOIznmmSK5CydINMSxIX9xz5oKq5N8egmeF2AT+h/rfM
xl+lIXwL5UBq4TeMhhF86UMheTjmBG7SDtlDV8bzUvcoDxLybdjgK///oCR0LweFnE+IjCNSLKTK
Lwb64PdDtTDJq0Nl9J2IC+QBeOQSeOEQr/YQGOCqs2H23vpRpRhCbfdRDpKjS2T5K+uEfPHSWMQ6
Fx3NZVn/mkUt7OBJB3wQDTL1GaPb7Nz0Ru6hnaUrbjFm5iUOh2+S0hz1DXZ2KzpF4Gy4JYHIbh5U
FUjKaprErUrU/qdA+WpmvFqhr6+C13XRDHOqpzK3rP9pUy7X90iYxkfA4J1JVmGmUBtfzGc34hZK
r1VQp3OBB7g5gdsMxVmXiiPe484oUFEWYBEBSNnkle1cjGS61PpjFArunWEMDc+KS/tod+6OQxkR
3SBn8QpYbRkQGWNrom0HWzpSsNNNxWMKI/DgDOxsGQCPmBJR4zeXnszLLaPYiakOmSRd1S7LPXq0
DrbeykzNqFLf22WseiGa8h8EyLG3Zzy8Ds0/jBugGOtLWzVCuY8QN75FIkCqzpCCE8rstt+JOTyI
LjtTSUmWw474CM6ua9iJ0PpBJXhjmYtwwYd6sJQfkOPig1F2YhhVDH4iQ/0hZ7+cyjmqok7qAnEr
bPwkT0ol1N9GYjqo/YxpbZ8hrJTjtRC8dQ7eVjuB7P+xsehzAZFaY8/SvK8LWwWl0Q5Uy5wwqf1o
mkt/zKXw+uaUmDzYJrigKwt+aBViBqWJUnBsyMiXEXanvB9yMIoiOuNvpP6Hz+JCWJpqwL429fSk
T5A6DyyBmqHocFZJQ/NugoNKWznKhyODzr1JpOnCcwoMMqT3ZRP9FTyH2nBqKWqiW1JxuVvoM/lD
FRi+HUlHjZ69/bg8SsHqWWSs6xqNrSqtnaozb+E8EA+UF6eLpA3/vr5SW1g1DvAAmclYANXQPFp9
UOHUxmCStd14HZWnWEvqJxSjsF6vB+00xm3l0+vFhTSWzFMQDQbKnNObgTD8hkUYAT035HeIzi8n
NYysLpYDMvNBzqprqlXKRRtQU69EMx3slr1J5XQvWnwKF8BmZ0qRI8c5YqpJGrZ39hhPlzGxowNW
6e6swkMGPUYvC/WW1RdRUKQDCoPgJpeK6oeFap2LOZtdCxq818ld6g8IinkFIjRuPXXZUxXobyYv
LbMKGwSwPbJtGyhkNE19KuQygkpbFOeIAgiAy2JwAb2kB7O6dyp4xxM74cMDvF6d9xAX7LJravzc
R4FdWDdZbj2O9fepOUQ47A4FyxvIHG+rTfZSWVqoG3DMb5Du45OKKpqvjRE86Eh7M2wVdRVAlhwO
igdwU1b1k0VcTHNSJYNj39UfAc5YXxAmQSzBMUPz4HG6zNAqKVvgFAxHDx0djdUNK3G6LT1H0kVK
2/4sy3LnzgsFW61j6SLnpf3z9XO/M42Mx3B/MGibYy9LXSxUGc2crpyzEPFhtX2n8Rz7AFwrONgd
O1ce4jHLUAtwfEPQ7fVygLOwUB5pk8e+Qa7no5Dg5AgnJBn/g57EFwRurY+vf+NO1gI/hRsBPAzE
1XX9SzYKrUQ8lsxdLeZTrZYR8U1OH7W+kdG4jRsaU538mKfZ8PashUIm4q0QVpZKzeo8jFkmcUoM
JBDaYfQNEYY+3ojpacwO/YH3Qg17FBvERZyR18Mq1DTmhJJXiqs4HV69cq3IHE+lqoznODdN2Pua
Wp07s7BuqgTwyi/GqjPvK0frvr55tpfUkJIjBdXtdVVKRiRSVcLeIOjqh1BKGo/aG73eJPidqLj5
yjjX+OMIy+z1gXdCOgObEGMW3fPNVsaZXptKk1dTmKnOA1Rx/aEt4+j0+ig7B4biNxEdjSeuDnvZ
5H9d/LlIK+4oqrcqjZlPitwNZ1VMi5bGocjp7gf9NdQqFuAV2lsj7cdbO5am7yhz6ltyd1Q52jkd
izOxzots0Rf+wyn864NAuIZlszymk2HIfkDbFZ9V6DuXkpzjqsd5FMMgNHL6tmaXf359Mnei3Yux
V+dD1aa+lnna3vQky0/Iclm0nyieEj0UN2JuD7bIlku/8PUpz1CcWVL7NWKtqOJmaiREpQB+ihAQ
gUivcZvYXyle4QI4dMhZuQ2QH1+eAsGXO6n2zhDF/IBqYHYEAtnbS4tkAaV5NIgRSnm5l2J9ZvWx
5Ltx9aPVb9FVfTDBMpSurg3dp7fPNRR3OO6aAWjoT/z4a50pBI6aA6wBXaHye06P7RzGCCtDcoz8
VBnfjBRiplEqWe4VQv2mf+mgYAQ6daIaHjnlLdT1xostXfJDYRoHtce9HcyLlKyRB7a1sddWwyoY
Qg03Xa0GXQFcNAifBqlAMz3sgLwMlqCFUUdmMPogjZK372Gyj6XoSljY5jzgEabRQE7wJkezCVSn
+i1PSN0Yatk9xVacHmzhnT2DIAt2LtyhxKD1laIMmj2lII9vfd23H1CN0v+txFD9U/ZSdxRRd8da
mKUUlM0txMw26AZ1JkI6rWWM7/LANK4KULRrZ0CvfH137g0F14OE3KABsLkp80Cm96AQVsO2D9/P
0jCfTZH1n2KpUi+vD7UTVslxidzwWKiYr9O5JB9MuQjo06SjEX8YAQbfAfj4D+tEWsrMqTCndtYp
oOlc2fLSc6rCf6amrbwWwM5D3zXawQepOweABh/XLc8ZKDHroy0hIRcHqDzcBnu2JMDLpVWf8ETX
nfMIxCbytDqLOw+uGTgrNbfMn0GuI/Ab15r8vZ0xZuZpUkzgNQ0l+dRkI/9I2A4m5ihS36Djmwr+
e2tMBnTOgUTYyjIbUasO7TD866e495zQkSIftyE2vCgy7Td+1kN8lo0AA4KotUHuvL6KOxuGxsqS
+0OCWtpuL2MnaK7OGTOIDMioVicYXdPJQXDyMWyGD6+PtDe7GEYCB0RJg4fU8v//FTglOwmaGjlz
9FdUlI3BY17s0UwueDQUeLRlmad1YsSLDwu810feuR6BCbOo9PUXDuTqGzurrYNMLfAU6+PsFDMf
bpUkwyVuRetmudwffOnOyQDhSrtd50baYk7odU+YNoGB7kxdnIoimL+BrHcO0vG9lfvDF18K+Duw
CDUMZzCM0S2Y4efFvTo8SwPCZAjvHmX+e0PR/Ma/CAQp7/z10lEnNISQKSjUZuFXkajPcERSN4Gs
f7BWS963erjRVVxQ8PCsuMyXuf17l0yQ7mU1wJ1Fj6XhYrZa9U2VELHynCKIztkYZ0/QTEvxH87B
giVAD4wEbtPbrgbFmkVsM24IMBC+1PhPFozvu8Cqnl/fjbuTya0DLIkMYlNHoC8LINYwopsliRil
OaF7qI3q3qQUR0n23sZftiC1bCoWm0uuHf60P6YI7Z8p80y4sj/SIJU9wxHTO6uigPL6p/0xRVqv
Htr+JEbwqdkuq5OGl5gJthMFIGsIjW80HdSvFcjZJxlU61ejzMJPY1phzhNZddijxB6o/xZgJz7a
EGtkT+4safLId/DotPoqv6JF0E2u3eCXN2CA2p672Op/9EZjl7Q9qxGa02hUmV+rhXGvz7l+ZKS3
02GhdsCHoGfEf6zLk9wVvY5iTHzLO7un0S1lv0revT8LK657T591m/pPrY7+TIfoszbYzXxwKe3F
EmSAlrLTwhxdn4fGsEerriyY/bNRfNVMkGVFIsYDLM3eqQP1RG+blVsUoF+eOkhCbW8syA6pnnKA
ilFzGaPss+OM1R1g4dpzsEu+e32z7J0Diq4LTpwO1uahPfPybAId8EVvST+hHCkPZRKHd2radgcF
k71jYC98YlIwik/r98EsKFCQcIGOmWXpuy3pyg+tSROBrtlcvBua/EhrbO+qc4Dj/AEcwhBcTWfo
4NdhGotjd1iXjxyJyXMivKZKydZduRzaL1ojTac0Ze++PqnbhdQoZkG0BPK/A4pqNIgqRUGkbp0h
PeHAPACatseTjbWsN3b4WVaZER7snu3nMijveOiQKLltAHpzRQYTx3h2SkGb36mS/nMwE91LZ6Fi
dJQaj01QGL6K9eVBXWgHLcHInMxFrJqexfp02JOh1dGApYhelMk3Gq6p4Q7RPMNCxFbgBCUZvnNc
J4gPtI40EHcM50vQNMX7Ck8n1W1IYVWv6dPwKPRuBXroe0FHWJgQ2g4kC/1zVeVRyHvGiK0vYDly
cEzIqAe+ofT5bwzGCgN2gRQ/NlOb/8zETEKkt6r2TwJodHbpHGbpwSW3DSb8JvRtIPvyqqSi9vKY
K8VYSGlHMi1nXXun9cibmjWcxNf34PZgU1YAvYU8wZ44o5XHtL4L0i0nyIxbLyV26JVpJKlupzvZ
kavM3ubjCQcij2LEorr18ps6JYvsTiJEJ2Ek3WepIbuOnI4nHpPyJZO16dyJQr/Xkfc5SFV2v5PH
FPhkhEs35jnQTmA+dkCtwKRAB+hBTtcV15ikoLn0+pTufeSipw3lEXTfpt5SaU2cwaQk1xNhdg0h
gEReHjiS7tuplOMGNwX2lypoyvt4RrL1YNts4yetF9IVVP0WPM46fxaxMGOdFbxV2tR4UxolT5aw
Qncuhviiq0l4cOdZe1GMrirVbcRRFmWel2sK5GmKqmLxqO61+CFS26GAA1zmLUSLGvl3bBmzmsWF
WeHNhQ05NaVj+cNKnMY+WXY3FlcoGlP9jLgbjJFZs2HPhkM0vO+1ubW/9tEgtSdqZnH2MFtqQVTs
QNn4vO8M6a42kzG44DwcJW4TTIrjhzr2d+exchrtlPVgXJFyDfLGpVTRaZAK+uphMPu4xSsqMFH9
UpXgPkt6qAaFPZtf6UbbwpXDKl/oMoX+EJRdKHvgYvsSUn9bPKdWhKroMEpacUJ/KYtO9Qw/wrXS
mpqZ4F7E0UJP+wWEpKEz1tP4k/joqIB0A4gey61u0kZ0m8z+pwHqVvUHY7TocNZ9yiGP7Mny8mbG
SlY12hqeWyPlgz/LTQsrY+wT0y1no1f9tAlM+6x2Uai4aSlnI+c31MubFOMGf+4Qw6/uyOO0z1le
yt1DBt2j9Kuxlz/IdPgjtwvMPvTndlC059ePwM4m5FmAeudSBmBPLHvmr4fBWOKRopbcqQmWZm5G
r8WbqkF/H/O7f5nC6j+9Pt7OHsQEwVhKnI6KHMMKHJUpxdxKVRTf0qJTJU933mUoWqZuIAvtV5/L
zXPW2+XBTboXUhZp0kXQjU71euN3CFhwPYMpmGKh+dSusF4kB75UQ9seZAq7Qy3eLARNdJ3Wh7ql
I19FZgqmwJmzM1G69hCVCe4bDNJfn8mdlUM8hkcIwgzLzbDcSn+tnAFDf86inuYtShaa29Vm/MxL
y7y0o93+NCr5CMW//MGXrxDURigHU8iklLPJLFtr7gFGVTCdMys3XCkQFbaVEvHiICzvfRnccwrh
C4lzI4olm51JrwTz8FmOa2+g5+x3StW6lB17XjDTkVra3prRf4PLQpGb3GIVF8dARyzdxipIk+fy
gmdU5RdJ3zx3NHBPry/a7lAofvF0xBeD0tDLRRPcpr2ch/HNlLv+XqCBflNKrTlNk6n/h53IK4BH
jgYZVlk7RuQTUMo0HpnFPNdPUpPobiXC+hTqUBbe/lVLpYv+q7mUGFZf1ZrmqIUlatFTNqI1KA1j
fIdWWhDwyETN/fXBdiIInFsk9qgB/VHdejmFka5MqGoszn6anXja7NidC2y5c5GhKC8tKtnvqWMc
gT+2T1Z6hjCRNMCzvFrXcatMC2RVZfKhbNSjn7SlqlOiK5Xt1saIfzjdi4B+jAnVCpqrY34WUucc
Jr9bUi6YLP5xVJLpWqBP+fLTLbnm3uH+vMEysyhJ5ZX0XnIGpFbLsErfITZjZ88CwnKNuD/ofA8b
n/JzJssZ+UWEKM3BUuwcVFDxi0nUUuClif3y94xKpvZmVKASPhao/aEw6dZxobpGWCcnsw2O+Bg7
DbLFFgJaOZuM2ou8mgCHmwkcHilTqMaq207OeFd1s+3GZWj5iVEld6ZVlGddzOKUzHNMsbkLbrON
Ierrm3AnFuJcT/ETsP5ChFv9EKU35CizuTbjNO3urMCInpxMD86vj7L7vZSRaR7RNkdNcXWwatqd
KD9jkBLbC97CzpwzxtU6Du/IwDS9nV8tp4S/zzvIqw30U0QDkEenwH55/ZfsxC0AWJTV6IDwU9bf
i15fUVhoNdzGaRQ+coYEEyOZPVzEj6pdux8NZIXppQuy9Hxf7qqsiYIog2Z304NK6125aGwDpqta
/yJHLB9hUMafi6gz7oxwejegjM9TL1evTdgcyfzvhJqlTchnE6sBrq/3t2qSnMwlX200EtzaMO3v
6W51H8wu6i48xusvVB3Go8i9MywCBnDLuI7gdK7LY6JtqdBRUb0q+YghYTHboeJpqJiea+hKuQeT
HfmgprSRb3x9mXdGhj9Ht3CpjfG3ViiN0hKN2beJc9WN1jqrZZ5fncEaL5IORTdG6wdzmfxIl2vn
LAGZXWxXFmbIphqooTdihTmDRvg4nMHIpCezp8bx+qft7GDcvmjJUJ2g9rhmWQFQt+kTohwdA131
pSoWfq1r5wYK9dtjAy59lKGJRRTH1umEmOcQqCIBsQR14Y5arX5oRawejLKDqEESmK9ZwIgMtH6h
Y8FqtJiqoPGKWdngDW0lPceK3ZAxDSKS3LkrTf1BBjm/MKLKCuHZsCnEu4rCTvz2tIalI0I5iEWw
aVf7Bm3ZwArkVtwCHovnAtWCz0NiGW5ozUfSgjvfvbCOQSVzASyJwPKo/yvvJetNwbyB8jZzzFVz
J5gn7jlF+dmo2Vx5seJU7aks5+BjtGhDeHnc9I9OW2u/Xt9Q+z+EbJELCXbJpq9pV33Yd0ToGxoN
AWZSReTheqtFLoWyAAZjo5ybsJw8NVInP4tG1VUD3fz9+q/YbmtmA6WOP4xN1I6Ww/X3bFSFUWJ8
LV07uUTfmd+DUJRtIjpsZAcnaPeD2WhECG5gtpz6cqyyyPSwF4Z0TRajMk8TVay5UaHhCpuCnrhD
VkBtL0UoS7FrBb0RnjND1Dc0kOE1vv7ZO5cEYEe+l8IoxD80UV/+FoZzktYwBL2zJgS2XZTmxxid
t/eZKPv/xZIW4eA0689TWk/XrkDm+oQ5qK65+Ryi0fX6r9kmhy9/zHpiFJnH8wxjRM3l/Dk0LBS9
BmWy3lVxOXjppNgIDkEhc2zxoUQX7O2hgFQIYCsnEP1ExI1eTkbVlFrXo3x3Q9EbBQadDP8PMvon
5g2kfmlSOu+nvgjOaPktAneSc2MupPwgCmwD+QI1JxuCVmgtXmsvf0assxmF2YlbYljtXWaYk+TN
adR0B+Ns007+Ns/4BbdIa2W99kVrOaE0KLBJ9BEylxWDyzSK7jwbZugiiiY9vb68e2ds8ROhtOzo
3MqrmkWIUtqsOyPRLSslvxnL8VLPfeciNeIc8C72hlp4eYBn+Dze9y+nMLd7kdsDMSU2pMgVNPV8
Yc8I9OWIcxxk77tjgckEKbj4t/wRY/wrdFixkWd5nohbG4cNZGBAkUYjj2DLjKN22+5QCz3A5kVK
E2UVpfIEAMEYmujdpnL4hJiM/jkzh/49Zl/Ot9cXa28TLnhoa8HrmJTjX85gE0i4r5sx7C29H056
GUhnK0mzg8zc3htmYccAJSWZoCbychgtE0YRDFNwdaJujM5WpMvtwwQpXXxoDeX/ODuP5bhxLQw/
EauYw5ZkJwVLtpxGG5Zsj5kTCDA9/f3o1ajVpS7fmeV4jCYJ4KQ/qG+5KCsjqr2V6fPY9fIlh7lT
HFDUa8ooa4PWiQgQSw6GLyg+18s8FPt0pFcc9nLRf82C0Bl2ydwOiAOJvMT3RVb2QZBZrPG4LnQu
h8xNf+d2IbqQWIQLTWblcxG1ovLGWA4aHMfVc/IsMmm2/G4g2lMaOM78iD3RnIR0iKr5oU9atrOO
HqaMpsBsqBkL4XnH1Nd7OxqzzG0IqZW1R3Oj7pG2U66IRznPwY6avxzxYgBLdK+bq/+lMMq5vsPG
VyJUjSLmbrELbBYHPLKOldfU4EO8LiuOa+laz26FGUCYNCpNduU81uvBqyZt2BmyRbGz07vKvyPd
X45pilZnuGm/fLC0Fkz0Mmnqq/CrOjlllhC/KG+DbKfpXXlv9rJHZWmqEc6BDinVToIhR/cpyVGH
FEgatOGgD+kTBRP6E1mK52w4mFi9hU1jLIhHDYK+Wa7Z7Qu9/7y4EigunAPQQNvQVDccOqBnuUuS
Mw420b85FfZU3RLXcfOtUiAfK93m7Mr5fjvdoBbejGEI1chuBNuP+c/5ToRorbQR+U3gpvmOecIc
ohe+xvWqyx0KA3FTV2gJetm1hd9WESBn6EBsvTQHAuVZHFBmqyzh+dmNrZfl1wLnhW+TMRXosJu+
POEqTCyWXepeed4LURg3NocmzabHDlXn9fP6VpaovrTp8mbt8ODzUo6ozj9Mtr/eFoH9k7GmdhDz
SCO+Vf2Vi/vCzJR2Hu1liEHACtAFeb164KyGXUuV3yAj2gToa43dAV8m+lJKwkEchD22N6hDmkOI
IEn9DM5IPSoroJhErrUMZ0NYhzxT0/H9+/DClqNTsQ2afOLXGwC1V6f1mgsd1FSLiyahk/qxUHM8
MxS7srsvfXdcDbl0qQIIK2cbLkd+zVwLkaFElLtQSlcVVUH9r26lbVioINgxM742mb/0eFzBtgEj
ZYM3nQXMrFjqavIhKsLcN/dcIMYpQZTsrtCMa4Lfl5ZCTpQikup800x4/YVLCfyMBIttbTBudZj9
xKMwRiyxm+Xw/ke7kOFQDzNJ3uRLN+uX10slU+ADTrEJYsWSWGFbBendpNpRMnYv5CGHGqZfOT0X
lmQcuc0jN19KGsavl0xxacFxz09xGeuyHR4DzmfmT+k+yBBFK51Zu3JgLmyWbcjL8AJC1tvWVltY
Ex0MJLLzwCREq/mpEVX7DC7bjVauydCZluX/uJkAJ/NmN7IUNNOzm6kCDu65c0DtmPcqEqPpPmhL
Q/E8D1WE7rKM5q77a/NGvqLh0qtGwwqlePdsURcJQ390yelmp0UoMaUl6UUJB8L7Pz7hlo2Qo1KT
AoN7/QmNdGhRelu1k4UpdchAI4usovXjTUfu0OaVtnt/l17IgWiKQ+nZkMT0gc/WS8qkLjw5aydR
iu7Z8xsV+aVzbaNsf8vrsdPGRKbzzjSNrtj5sdPycS280tdO1dCYh2lRTdSujR8NrXD+/tgxIYSf
47IpKenPTvgyL4GqApayzbS9nzQIH7UVfC+K3t/h7XlN1enSkfvPcueE0gIMs8t8mNo9C/Iwyxzj
sFiNjJ2sMneg06616y+9ScBoBEeH5r93rjMmrWxYvGQOTou9TiHCdO0NuqV2pEZNXsHqXlpqYx9D
dt508M+bU0sHjcNA+PI0LOX2LG13tLuZt6hgk7+/C/8Mss42CDtkA6Ax333bhxkEZ6v0MjzhGrM5
ukiNK0AFxXTyGd7fz3pCXjeVIih32FgXv4StxBROtJ4BKqmFE2lbi78eZWOh5l1RPLtPeh6s8jO6
vbbc2fjI6BHS9Ekf1+2qO4+YppkHvymdb4Ut2ylywObcZlXjPnnt6nxDDZXc3XXXyvpAU85L9oT5
9ldXWTWimqMv7xNqofSHT+K5hPA+cPbKZ4Bl0WwaWR57YNj1cNISPwg7G4h8iMy/9H8M6yj1HSzW
9DnHrGQJK2fS7ZMvGn2Kklwfv5dmMakDQjjOV/pxBCkqFFTyrQzxOlsz0jIcvWEBe7B4xe+a1jmT
o/c/xoWckzYE/271K4Fk2xf/yTlX1y3cvEPROTNL97aayiReDJTWtwERxQdFswZI5N8Kiu+Vs3th
x9F0hTkEwR6pmfNrYjBIoHScePHDcNr9xJ+Iq2yg37M486f3H/JSI2yDEZDioqTJelts+89Tyk6T
4Mws7aRh3ndcqG2hiGnlQn7NDtSqRQsJXlMkMtd+sBvrBe2b/uP7P+Lt82LmAj6d8YTNUOa88Vfj
hKicBkhiLbsgcoHxRonw1s+WLNcrofrtPb+J92xDPsSVIUudXYt1bTde6jKqnhgMHclutWNV9ur3
+w90aRUfcSafJS50WZwVDE/XkL5j6mjctctkn1CxNa9hvoy3ty5ySyjzAD5xN4DsWaIj5x4tInBW
oPV89dEA4vJSjvPqRsjIVWMExJoWOsoY8oFqVn7BXWA9LDm02Hw13BfIq/nPYhIBYGU9+7xgI3Cc
2M5f3n8Zf9Abry812qyMnFDhI7l909+kXVOZfjNlNwhYDzctvZol1FVW/x41Pz1SViA0aEINvFua
dKTurdfP9VpOu67QvNgZPX0/esp9GDN3Pb3/0y5sPKY1SHMwrmHG4Zzthkyt+YwvDELq/jAecBgU
RyfB3qZxjSr++6VgDQD5NamXESp7fc58zWcMViGrIjWlx3ql8Fxo+mRXWeVVGbkL2w84OkwMwghY
zvMBf0NaACKOfDSF9P0y0kKtw5Y2Y3lILDW9uOgvdpGieE3D3knUA/CXcQxB+8gXl7aGvJMp0hez
PYw2kDC6PfG8BuaPDogX7ss+ZJkQGdZ13mepLmntaW1fhv1oDZ9xb8y/+aKestBizHtczLmo4iJN
jK310s7PgQMYN9YdpR67DYsdW+6KqPqgGaii1vWMTpmROp0DeUq3XiQzGNq/VeuIcCSG/J6nNvND
ibC+y0BiKfrIxDskoRvd5k99tgbX8DsXdsgGqaTCphvNSGj77/+5HjUmXuWQoatS+/kYmfPa7Exg
2x9nq70G3dk229kx2YbwuCIwccAa5GwzqqByrCSg/Fub4tlQVnZYNUdGfm2J2PQH/TGADRHjRq+H
eSOXK/vzbQ0DH5CGA+M+xHgYYL5+UAPEga8qGsPCKvW4FoGMoSH3URoEGAvDCwHW2F+T5rn0yBYZ
/ubeivDh+aFIJ68uNeTBb2a98HeC+ctJusOGpVNT8qlJkgVQSlInh6xr6Sv0SgARfv9cXrpDN9LS
liczb6AH+vrBkcqZliAxE1SvZcm+C6r6xBgoCX4vODcYPwMaTSocGXycJKjJ/Ii5E0FxZYyu7URj
m49TWfhfzbVxfttTOyGn6I0079dJu4ZcuPS6GEYA3ac3dKEv09uguDyRnGp39XuQE+DJEKnOyQE7
mlduKPPc9ODurLM4dm6a6V+MfLD9K6/swvUClpqdClwGXLV+ljI0uU5lVArSEytYosl0q0e7kd1f
UzIokNiOMAY2pup5RSbL0hvQa9dOS5frU+xoQfZpTlEEjdqlFeYefe3u8/t74UI4ZfN7kJMg07zt
iqQVOWY5yORklbh+xkLr3MNQj0uwA6cTPPkM97+8v+KF6wW4Kvt/Q99AizrbfIORAD0f0uQkuBB7
kuqdtOgXzFVZX+md/enHnl0v5PIoiiFjug2bzgKQU/ZJmS9SO02zq93bWVB5IcXoqkd5N88/2HAr
xgFgkUAgd029nMrCyH9M9G6aWGs68YJGv9WHsO2CfxMX/ejQ1lzj3ikn5xF/kHkKB6MvjGg19Bnh
y1rTh70Ytca5WcyOrpk30EH/1xjQc4nMdJrJAZIuDXAzmMUnNeV4mZrLnAB7K83ui5MPNFUpkrIa
MxVKyd049iMQhETJH4xbkEoyZ83+PBorwyXRBc2jxqT0FNDPomCRmh18IivRbzEvM4zYHm23vef6
nuVHJlWgrH1V1GucGBW479Hu1482KbcW+U1QQsOtG00c87JBx95veiOLNVPY2KvhqngIoKNWH0n9
AfSY7YJWhPCD2YnwCPBklCtTV7hfd+qh16Wo6Z56DE+zSv+i4JI8KWSdRKhl2nifV32XIjrDlRyt
M+jGtg78J8uioAK4PXofLLBgX31jaH2AM4hOx3nr9fY+Y2oKzn0t5jVu1nXuw1qMDLswt0xFJHkv
Y7imODKFfZNkfuxnrs99VCeVirGjKVQMG0KvEGRZAwgmc1vBOzFTTQ+9smv+gSmBLxOSqsXX9zf7
2xCD5ycUdx+mG/Kp5zX7KKTjM/tzTjrN5J3UzPx7hTrzXq9HFCVnZ95jT3At77pQ4GxOo+x66jg4
xecxJpMUM44j3NOCuhgqSXZvo3Nlt4vDTBKAf+haIv23EhZeZ3QnfT6JmYmluoWwVA5XXsHb8/76
x2xX63/SCWSI+DiaB7u/rNO4wY5w17q9uZv1q456F942GGfo2vS1GDGfEy09t+ZgTaZ9Mrg5I+D9
+o1y2qzGvXIN9isH5V5aqIu9/40vPCC4UpIYLpltYLJdsf95QJh5Mlf1aJ1Grs1D4up9jLQB3Izp
mtL8hZUozIEK8A9PeS7/mksXlfICCxkFdjvupVN8knqm3/bKyb6//1Bv4sIfVT2AOs4GYyM+nD3U
pOXdaKbBqTO1Tyuv9caYhs/BkKMhuFrptaBwaTmTwRoBgSd8M/Y1GrsFllRgcYpHzW7NpB2RTBhR
UCRWZNfrNfvNN29ym6xtlQl5J4jIc5FXnEIyJ9FXMHqJV39JRpmAr9KwOO2aVbsmP/Emh9kWo2GH
JALR6E2jFYPA1KmQFTw5ZZ4nxwYckRNVjVnvetMdVLQuPX57I+4cKbdkVj0Mam2uiMVdesHke39Y
kA6B9+x7ribjCGxNvZPP2Po+XWyvOoygTXty+6q57bhCr2QWf7R9XkVfHpt0xkJjn4rzTUlmc3vX
AHuCU1b67nDsjaFaY4sZGsRgaAojoCo8Qxojd+DABaqxYkOOya+hmcyT9BTk5cwv0y9dnk3gG7qh
HKDWV/Jaz+tNasfPpAHDWBeELL3+s+Or+SvhR8MItgfG+NlEtflfb7T+WoF8WwXpQ6hiQD/Jul+f
p8CErYbPBn6vTT8/d/XigrFamPGnKCR9ef/sXnqijSYGpI/2w5vD1FrBlKzMM06oncw7cmJ1m3e5
Gb+/yqUjhNBJAN9mkxk6P0Jkd3VNscKuLqYyKvHCOdBf7cIkoKf6/lKXDhBFPbgQaCtE0rM8zp0G
HBcBsJ8Go9HT0HNG63tH3P6oVJ18q0AlZNgdpYLUNZlB8LmMTZYrFcClAwRQD+WxjcbPQ7/+gAam
VhhlLf5pAR+42YHSNoAMNowFjdxG00+YkV577gsfklYap5aSwN4Uv1+vuSBqTmpuuidKGj9umro/
Woj+n95/u38gl2cHlQqLPIXLiQvxfKxmC8PXCh2ztxSCVTfE7TpMYkd+UTzVCArIXUEh68fG0A8S
6ygXCU88tyrxiIIpEJo1d9o+wgFFc54FxkiPKsEIJQQinqaRbqxy+RAgi5N9SLys/S5bR2q3q0IY
K1oCL/012nZNjq016x653WCIdAd7MDvRMNlS+FdgdjUYVnXqpjb5Khuv+OWrsnzCBdvyY5R9Fv9o
2vgERZPox2fdW8CYzPY0/Zyk3V5Dt1/Y9JsAMtCPTdCBnsHrL6JPo++VE8Zlni/EwdDTYd+MlrZv
Zdns3/8sb5IZ+iGM5ojyqBoSGM+WaqolE66GCfdCrh0BBgnCwc6KGFLIenDMmpIJGbHd+4u+bVxu
q9KxZNbJPP4NCoMWbtk5yCaekOjR9tTlDeUA85un1jCMm5xUMo0aZnr389g7D+tQ1vcaDY0H6ZbF
yR0DOCTSNt3nADne7Eo9d+E4OLx19Gqg8fPrzq4BApezFh29AFNz25+J5qwfl3Tu/5/3TjkBR8Wk
ID5Pngtr8GTe+8FJa9GoKxAIaqOkymxx50FoUKdCG9qffVEiKP7+u79wy5GKbAGCgmAjT7/eW8Ks
RCeKMTkBTGbUE8ggXucgiRa3aHZT0eo3cq6CnTTS+RNGvX+NguXL034guWSD22/2G768S4myfkBy
6ahTJ4M80oqqPlZCdahZGdWdCGq1G9Rk7rvKMa9MKS49PYA85jEBKRmEyNdPvxhuURl9Tgbo++Lr
Jufw4Fitzqv3UOszhibujWoIKSCnaPb0q+joC/c7lpCEs00Uhl+wnfz/ZPE87+InTZWc7I29i1ze
0DwWflUYsVSr+TivptZQIYr+32KdMjZe6f3TO5l9C6JjMhBNXq35KBlkPieJTZLS2Hn6OMOO7q5s
k0tXUADnfOP1/xEFev1DF1FicD2Suja56J9ns/AACxQLdfhkpdOVIH/hyIF1g9zO1HGrYc+OnJfO
syZSygATVCuTUun8dmdd/fP+zr/w7qmfAAgA06VZc/7um8yodE1rCUDl6h5R3jK+ZIuUez2xNT2S
/V/TvyD2Mg/bEB0o7r7J/ktLim4SWXCayiY5DAiJFzuvVqK+Uhm+lbtgITCmlgl4i9HEH5vO/2yq
1USKIylIXBpD4ppRGYvr04NQ1jOeWlr7FCTL+GMwbcRxCQTyxaxyGweXwKb37DV5d1N4XT7+/QZ6
9aPM1xsIX08Pp8vexyxTLHu04pOPJobBu15P1iuJ29tOxPYCQCsQyUBDkVy8Xqu3Gk+0ne6fZjtR
hykD95RDzg29NuiONbdNBNHCCjkyOc6kM00q1VTllU184cRwsdl0+beuCIHt9Y/oin4ttW4gwyfc
3tuuBh9NtMkNqr3X3PwuLbWxzZhQokP8Js1v1CoWp2ZntbZMfw9yVDusyuVXz20/v39mLpxMNi5Y
/Y1Azo19lh4YDp20HOzcaXAGe1cnaftpHTLvipbMhZPJGhsgEuzy2/bw6jO4dARZL1JU61c9k8Vx
wq/pMedVp1EZKPfH+491IQxsFKSN508opCX9+lvJopZeqjf+qR2AKYfe1OfP1ewV8/fMqIFc2W2Q
vayiUp/mCopuNKKheu2AXNq1GykWRx+EANDlO/sRiDZ7Q99M3gnlz+mZ2VxyEJgTD6E/Wk0RJpQA
WQiZr1kZSAhxC0ZgvVl8rE6unJ83eAwKja21RDzeplTn1++yJmhfKd05BRntz1T5Vmg4U7krDFSO
666SHxe1apGDlNCVcPwn3p4VBbAlOLObvgkKgWeHxsNyx5vS3j35XuetO3se7H2PR6ofmqNpjXeI
XHYitBCDOLaBlXzOpJd8LgJv/bAMZXLtCF9IhvGq2RDJXCIbufH1tkgosbKqSpyTWYsBoyO+TzhB
fIhdZFH2Rie6nV+L9eX9zXjhjCGR6KEkCDD4LUGaCx2QfF+7p1q5z/3aN7dwEbIrnZkLVwaK0mCe
4URjOXQ+A6WsrCB482gyx+K+1uce3fBFLT/wq3P73ftPdHExQBpMXwB4Y7Ry9h6LdHPYXuhHF3V7
apBuudkMYuNgmOy/z9bpQIPTZKS9zXvOPpnQazep3Nk50cUBnVF3cr/oTnnlhFzcpyStsMkJi4gU
nmXNs15bU7IUzmm1577c+XpTo/xTV8WnpDcKGfWrUdypvC3KCEfI7IPqgDaFzTzhiNzoNYrMf/+G
oXtvfqNMz9+MtAOvHYZqKdmpZpvdjjSW2nCCd1fG+ujb6kpou7RDYa8ArwDw9ra1SK/Snld/cE8a
471IMkuK8AGurpREl3YNpFsAtxCLCaVnn9LGZWhsWlZhjA9Zz3KmqLT7ZQ/6Rv0frw+COvFsw0Uh
dfl6gyJl2Dldw1LwAcqwCqb5FBRzECepMK4sdendsTW5Qf+Aps+zziwX2tpBED3pnlbfjKwH0nG+
Ztl2IZigt7I1/5gP4NB43jIIaJX48ME5cnkd/JJYaSdRsko5hau7IHVsAE39RY7konFUrxVm3W1T
xpY90dR6f2u+Deb8kg3ct8nIkm2fvdshZWLu54Zz8gBR3Y9lOYKslG46YhLt1XfmIs1r9cOlJTf4
03YStv7S2c5xQazmKSniyYSpdoS3tCnCQLnap1iA3cyWutbNfbtVaQ8AS+ej/rFlOAvdNNHH2vJz
7wSBYIyLWqR7+knOrhEgCt9/nReXoiGBcNzWPD6fLluzboGQdNxTpbk1rGkdzzYkS/f9UOhXKKLb
a3odjHkqZj5k0x457LmQBBkYg2YM1U5WJ7ydnszjfpHji5HP9q4sPFqimZ8gndVj0LAU10F3Gx3u
zfrUfxu/33VBc78+lXphaRnwH+8040wEBiIVTzhmGbf6mOAF3BvTYbVEq8IS56U8tJps+oBszTWs
wqUXzl1HNwzIytsycYQqVzh26p30waj3JuSKyLaW6miYzOvf/7YX+mAbuJCvS2zZOKrbb/lv5daC
MIbz7Z4AXSOgigCY+bMqsoWixdc+VyAYDppTB09CzO5pnhvs7hU0zbu10qdb4Vv9QeVj8clT5fz7
/Z9me+bbr8H2RkAGOUGEh8/PsV34PDqYz1NSpsH4QvrV2R8npzK0yNIsr9/bq4uCmYdomXkHq0eC
lF60ZQk3hTVjP2cYeHZh4/TIdeUlaED3Y9dpzdDdOaXtlI9k/EO+62v++nAUc5uHo1f2v8Gy+e2/
S+PKdN8bIFjvpN4U5l0fMN397ORUBKHC2N2/MdsxBS606O36T1YFQxO5g41unOYEC3Y6rpUWL4B+
+ikerUVZB82zauMofUNaUdAlrh2h762S3x42WzWIgxkxtohJdlrcD+MkkCiFnj7HI5rxhCO7VS+V
mxXlHkQ+GK6sRpguSjX0RaLGV7WMyW+ZSQzI6y4PWWGONO61YKjCQRT9jVryKQlzOAlziIw/AnbI
IZmPft4yQRFDj/hMWS5GHZlWPpB7Ao/2QRrN4w/htKMb5WamsljvFf+nyJPsEem8Xt2UeW8kxzTp
dXOHix247SENpuFrqazadGOP5rj3sk7CSPeNPXjJrrMAdu9mP1+whgBDu1bfgGf43d1c5EZzOxXO
0u5FRUnwY2rrWY+At7tj1Mym3e7yRiEQ1SL7KT7qVadV6Iyuy7PoncaOYXpUTxIVeu0Hvt3th7Qt
LT2GVd8402lYB6OToXJT3b6vFrxqot625ruNGwWaYpTOD0+ZTvJouAPdbhTu+m+O249ljLww4DFD
ZqCwYFabeohSGqq/6I7oI4ZXifkVWn/2r2GpgIzLnOe7uoeseXA7ts8nCLj1CyMOrw/p1pdZiDyM
8X1JTG14gKw1G6EwcOm+Y85jfXBGd51Qi7KLXwr50u5rllbVcqDfPN2hG9XWjyshIdvlqWMWYTGW
yxBKx51vMMkZk/20tuNXpGDMIF5MbfpkJI5zq+ul9jVY+BfN4mUhBudeHaklS/5pKeucUBdJOcaT
XFYUEQKj8YJQ5V62RtBM2peaWW4a2XZnPQqaHOOti/wegoYLzxhatbKWqLN6rLcy7pcv3tTIFzn4
yoyDumByoYPXUbdlImrrUGq5pY75qJp/oVp1U9xgFv6jDlTZh2XgCCvsKEf3q3TzlxzZkOfaw8c2
dPUKCa1Um4Iv+ZDpBnOv0lBhOqr5o9Zp5IJF0eVDGDgM50LVu7mxtwF2BntkDvF80SjD4zlJmLFm
o2dQ4+V1c5J4lC/H0qq7hB9p5/cFjq+/5OQbfWwY3fxFpYubxTj0+I8u+nHNGLtitryPs5HUdmTl
iXL2TNehKwi7yyTVmTL0b9aAsN6pqty0vRUwIhItEq70ltiCNg2wL3NAWjXdhkcUtkd9PQ1ZkCCJ
MTlkfsqytE+e3dXeLf02+aWWzPle/KWsMPQcVJLdG6Iw3K9zsZRHklXg9HmbDSB1+2qe5O1cplby
4Jl5Lu4Lp/PaCIXJ4JZJuSx2qRYs912gzz/GYqUHBnEA04HC6O2PXVZK/XFFpingKkQbhpu0sn8a
jEDKCL5qMN9Y/mCPBwaRw91MI8ANK5y00rBF9wUVSaDc8jEvZpCUydjjiLhCEgkTyxhBnomi+Tbh
1QjhwVbrBL2c3tyj6obqg4aue3Ick64cd4qOUsqmqxcH+be8/dS1jQHueOGN9c7aPw192U5fjUwl
1S7lenlYlSw86C6a/ux2fv+AoK60kbccdANudythtdKWWkLUrVcv9KX0Hj2E0Wz4PiiT3RkdKhsf
YfDJ76vQOB9W6ot74bK39xnxALCoKP1Id+HpRKiB90vkWrhvxQ2yhss37K/KZZ9awNlu29XI8YFJ
57z9lmmDNA42DPWnTC2Nt+fb+sEHgv2iItzOxocuadM5AhM4Tffd4gFFQxXGk7GVi7VEKgIFwLDK
l6EO7V7Pqshrq7HfV6XppvuuIZ0mxBmq2lkmgvgkJEa7d2rczaI8HUF/jaXp/FT2LI2wUWaFADxV
XEgjj827YBsWekvVfppBvvwwNJX/63nCeqxqtGOgMzbFr3wQ0y+99Nwi7sZ08MIJZoEeT2qxn+iU
FyBTjVWHJMP++0ZAHuo4UO3yT2D0ydPozsNtOzfL79l3Z6bG1aK+jNTd3BPNLGWI+2H/bTLXCtPc
SlvFvqqN5otnDd0/XWLkT/SSMwxvyqrboXxpYIiRj/6zU9IzxuC2ycu4Qbrnt+szF7hJ9GxsT4Zq
2iyexkx/aH2t7E/oO+cfVuVPblSCKE9COeIzFyEolX1BeLvzKErY1VGhe3V3ksA/i5i5t7vcydZ1
vmVAghLMIZSnh4h4z78nn4kNSloYR/mQCe8FAsh26AgHleHKddI7u2q6MoTVkqHTvkgRJ+PAfeaU
3korWMqBTwY88GPNvIUpp0znNdKaIv+5dslq7ygq8BKypT08j2lrdN/m2a+/MlucNKhILaI8jZNx
0+KspHkntXTZycdpouXesILnaVy6nzYuNvaOq6jW/1nGuXf2iUgMvBqyRbd3su+aD6ZXi38s1PcI
8pMp75UmzO/0E+QaOdag5tAaqV/C1uTvO3TtkrtxP8zAXkJZrZ1/48GVtuCGDaMIS1HlyEIg+4ao
uds2H6c1nR1a33WlomTQkxOppPfdpdgrI1psyWe/Qcg28pd+EI+kkCbxpco7WLtBEbTxomnrz8Yb
dSdsFSYrsQCiQO3ouYt1M0vTL2K4+ouxm7Vq1g/m6IjjYEjPibW2GLO7yvTWT2Jse/uAhyR7HNjT
/FVU4CkjJU1PRZkflBVfpKfgLgXQXKBIDmZ55AvdB4zc1uXooB5KzZ8m6xeZZjxlAK72U93mkxHZ
7oR24rxYtZbByU1W91cjh158ez/tfdsKBWuy9ceQ+dz0Wc+K13HkNNhZaZxqr7ZPpVaoKZZ6CZjR
WiiBwlRP0tsBSei7QnlGf6UAu1B6IBOFQBZZJgi18yIetrheEdGMU1AFW5KW5o+wgeuwc4tr2iQX
lgK8SK8XhXSmYee1HhdyXWmSuxjh6ilOyaMiL0mG4yK7v1b84YEQxKepYxt0l88r2NbS0zabeufU
DJazS9BW36dTnX58/8td6AFsgmo0bk26VG8mu62sla7ayTmBIdbWECJM93XmTnqykknsXaSDf76/
4KU3CLCV8g2iOITqs2p1tEVbT1UAIJO8cmeM0rybGg8lr6q8pit6YVdugu7wObAuwMXqrJ86jxAF
sR20uXpao9+taErvkm5JmqNMtOGAGp+Pz5GcGmJjZ2TXnDjevtptPLHtSDoDaDecPWldDnmTti2A
UJnae0/Pk1uzAltrB6MeI6a3XOnpUv5eqD0xQaYbiBIKoLmzY1iT5q+jb5pIDGbaS4fAYYJ3A78i
dFdhVZEQSi8j2YzjGLm1r69hOQzDXZ9YOrisBhfA3ZJCu8XFBHNofnfhv5gDHkhhwYyjCO1UH/tY
6MRUQoXVYkXU68HLYokVfbZNoiquvDLF0NY25Tc7HbX529T0Zhl1duN8H/XS5qLS8hJg89q5CDcn
JG06quIFDuw1jJpVyI68aURUhmKgy7VdaQYyueFvSdbbzt5uejJ7Q8RZx2SmRAR38h8ScCfLp6H3
/HynjXXnH+a+yh5Fpy/2szCs2cLIykQnnYTSSKOOhh+KMBkBLo2rLtDqUIeglhzcVEwUR4kxfAqC
od30pTe3rA9Fbaj5CNTCROAjb2bGLH2tuZGuy0TFdm4hqOkXumYcaCPPZTxqqePu82A2mpgkqFEI
tbh9e+xnj5Q7Nc2i+zC6BkIesBn64ouHzpwW+mis5rfwlvtu53V2h+gQNuFYc1nQP77YlPAP6wzG
PipcaamoU8W6RqmFgnzoDuAb6Pks+uNc+2N1D5zbeVqdoGijLIC1uhuz1Kh3RpC22H0j/A6onOGA
fezGdn2Z59X4mqDsQyiuuy690wxvaELmW8Qeu25rdFXyOhcHcHz9owo26BaKJHVAnmTO2x9EiXFn
YoUDx5NmdxYuibb6TAHTTtvJUeQy8pCMolehnGKImi4YPmqWXxMZiGNyr8medxCV7WJ9bjq3UmlY
B+4kQ1mqqv9QJ3kvfheraL65eu5SPjj24t/mhp/eISOKbSS1VKkikDvJTS9KbF6DRvNRoNSrdrir
/8fZeTXHjaTp+q9M9D1m4c3GzlzAlKEXKUPqBkFREjyQABL2158HmpmzzSJDdfpEtDpCKrISJs1n
XjPpvXVYFJvEBap29dmry9aGxqFbrANAAF/GabAvhJh1b98vWg65ukqWC1laXeOLzIrH/VTl2hpK
2y0fhwzWH0KEo5n65VwYD4MlvCfSnPxh9lr9MqERqQRDalXllXBByfpdUyveAYb8cF2aC3TLqVid
/IBcfh8HfUGjYCfLnMChAozchHhuDsJnqaroLbW6e1OkaBoBSq7REuvbpBaBPVbNs2nilscSLL0X
M6nSiXWzCjMi2FLpRyYJ9BR0CbQ10CHCWKgmNuP9oNZmcaWWSDTAY1ziL2ZVrRUq/G72SIzolIFd
WutHj7L4z3Ft1TVqk3L+WKyzGPYKdHOJLLmxfWc+Z8Wu6Eb7PlnlxthQHUkhqLbqGzGWbUPj0zK+
kwKsyvUyecPDVKPs6o9QnNWodLO2gMazOM4+doeMck+FNcWuAavxQyltscBwASjoj0ZlVJgKWMs9
kndtHaTUGHXfwMagOnqi7vZZX3leIFHkbgJ18RI1IISv6ss5A6iG7paa8bIGCfF49Qaj8VPFiKOs
ELHnq4rdFjsyOoPsDjdpXqpi7YwpHehuaPF8OejjkAc0HuYKRrCgpe00cvo4Zp1Li9PT+4951zh6
CKzAtgPNIvui81Ti3Ixp1GPSJ6a+t9pkDuN8FMiP0cVJA5n06rHojHmMqq5ThqBYQDcdZz3BjUAb
4/yOnNv+WulD2p05It52VRD1g1tPpRooF6fE68JpqcEyR5jFOK5bCYVWcB/qY+Kdq89uX/O6Is0w
ALY49Ki9v5GC0ZyapKTNzSPI2CH3J6vvb706rzvW81T/oKte3y59be2LFHFR37NzYW8cUh3pRCN/
+n3A8TYKADyLmKmK5B+h6ek9uysG0w41kCMWR82VF5OfKro+XFD3cz5Q4svRUfQG3zWrYv/7kd8L
AIDM/UKcvNOZk2Xb607fG8e+090P8zBr5BhLtTMHt76ZtFg50zN79043D2hgWqiInoZWZoq64SRa
47iFen7jySZ0WyPblXHzNfYq+5EUqaJW2Y2739/o25gO6XQCug1oDtXmNABX8hFSomHrR7tMViSw
rCGc9cKlqqUuZ4Z6G+IwFOUrBNDgbWBX+HoGU9oo8txKjCNwhzUsqz65lmxmt4hz57vCoOU52o4d
/P7+3lk2m9Uk0Sp1fSD724P/U79htJe+GdZcPUqzbY/eEL9Yi3rOvuCd2QINhceHDSPuS6d9XDGm
TYbAvnqcNWm3gTtM1TdsduU1Wu9eG/VuZp1htL7z2pgtUHf4A4boFNOa2QMC6ImxHpeCHVS10gwZ
pTrbDYpbnUGsvO2RbcbNIDU84mCKvSevDetFfWysQTviDbJGa2fr3zZpsT2cNvOiQ5EhIL/rEB8Y
yPKRTz2zI73zbJGJslG/QPUBfMXJ8FlalE5Ju+Y4ogIXdSMQ3sLOY8LSNQ+Gyfz/WBDgUrYw/Jfg
xik+pyrohFVSXY+j3qmBWIsGGchsPFrWWJ4Bgb0VxwM8wOTcoDc8YLb115Ozs+yptgZbPVZxw8pW
Fad/3uTrW1+b0u7FK/HKQRjLqIWf556SB6R8s4Qp2mk3g2wLqI6OOmKTPHv1X04uuTSySoQDtxb7
6WMwW9nbA7EX0qSZdd8ZxvJNG+e8CCdXmC9Co3ByZqW+sz2w04OLQvgMh5PTzmBbwvKznQJSBmiL
46j2c7isBoaMlhguNvPDYIC2+vvd4e0yorK5kci2PM9CKe/1C2i8etasdTWOVtzISJtqekoTbQYP
UcC/PhQjgSym2oKT8ekOD47SzuKSE0WrrZju2jSUe9Ri7CUqBoQCzjzMt9seWx7UN7J1NiZ4aa9v
DF11jOAUVz+uI3h6aof29SpN68zW8PaVgWIDgwoHDaAVYLbXo+SYcrZlm6jIGqnZdWcR42Z6ZV9Z
C3TiUVVFsBil9vz7d/berUH4A0OIaRdasyeDoiMZO2amqkcMAqvL3myLY+MN50Tj3rs1VicYRSos
G7Dr9a250Gh0E9fIIyQi91YH5kCTTfZ3RZGYH9vWU2N/SUGqnokD3huWTQ6ADjPEwdLj9bCSrSdb
s0E9aoZQPyhZjmBNaWW7kSaYGWgF9ASig3xsz4z7DpoGUgoPlMWAOBmT5vXATCTdHOExHSlfOxsF
pqMzW3bu+gVFfTA17dRZcdgTgu5ENiMLpsmqCou6d87Zubxdk1wJ5Bz685sX/el5o0j4J1rVEoEu
a7GLKWgfdbW3Iq3tz2GI3hkKoRKqdFtk8PZoqx0ps2prz5ituIkzV94UmkSxpFb06K9O2l9Hig0C
C/NAjpbXjxe6Wd/0GJkcdfoCbajEFv0wq6m0Myvy7eKAdLtZyG6gFjabk2mrz2mZVRi7HK05b67A
+tfhMurqmb3snWiVYAAiJKQ2EKynd0Mts1YsYapHe+YggE0DvWY3L3mu79y8FWNgySH/tlBBo5Xc
18W5xfkLTnmSpWCts1UHdfaBN3MEcoY5JPaiEdVRhvR75JJhrxQ1OT+dx1KQ0S6T6gNJ1+8RsKBN
Dk/UfEEjznv0bGG8qMU8PcbYomPNQ6/1Zmgp2QdzusmJT3QvvxbGpI/PujZQT+po3/vqAIz2aCBw
cGuQED0XqWs9CT1L2xCjdaUPnN4ZvnZWvl4afSEVtOvgeIRioWJzZrG+ExIB2t0OrE3I+I39jZW7
TV8A9jsaGBtQa5sRJ1cS+r6k2gE8s+Hw+8l7ukyghLlbg0DlpW/wr+3zP8XQfWXotWtDzhvGtKNx
RqfeVEoRKFUqjmeG0vmuP7/ZX/xaoMEACEGps+m8HgtBscqlKDmzD+V0/HoKejel4sz6zVoApA+8
bpaXKC5gVqAkWfoEenIaLuCOoaYnaXnrQT41XfOYm/Hi3LRAgIMOLPLzHGMG/72zSu9KnWSvzr7b
prZNoWiyEDAcLa0IEa6w0ts+nS265J0YmmDePLWCpLTjBHq5oz6ti7fiXohqqNzNpYoyqi7abg6V
3i77QNnYVj7+YlCq1bVrk8Mwq/MXS9FTULKVzQ3JynWTMM0nUd9N09TvrFmOy40ZVxQueqRdvYM5
eZlx1+pJznGajAUaJwSl4khJL0v2DfUQ+wAuZ8Gtz6XM++n3b+D0BOIFcA5o9GJwp31Lj0RSpVRY
B8Mxc4WL4APqansjjofycqTbPh6oMuqPXpPOyTkm8JsziKE3JPpGbSdCAhz2+t1jlqKbimKPR8Pt
kiJwU4GLUjo1yVe1KZwxSHEMUS5siaL0UZOK9pnViaJ5Va6g4//yUyBQY2mptHKAsm5L8E9T3hly
UPBU2499H49hg4SCn2u5/eKZIBhsUYnAdPrkzOb96wZPJj/tHJBxYOTAdp8iZzEKoNAnmuE4gYsb
Sclt71arqMMh8jYhapabM9XfdIkb9bqaE4gTbdJKO1Ry0YPR0ZL8nCzg6dJ30BPazhP6WQRB/P/1
c0jrLM9Qq1yOZt14t8mg5EdXnYxwbfvizK52enQxFE97mwBkAPobPG8Ja5Rkd1pp+Qz5wZRVeSGA
2+1//2LfGwW9GGDt6HMh/31SD6gKb40VfVSPazlUYboWsI278hy/5J2pbFC3+uXFw8N7A9K3EHma
3IItOsMAfVMWV9EFdPvIaQct1IvNmh56TZO1l57S2jdaXU9nNu2365groGZGtRB9DDq8r99cM/Xg
dMxFPQ5TGR9A2GWHFgLuLnNi51gY3RI0drKeCQzeZLTbS6TOwgpG7ZT08STOMUYE7soJcUVsLMHj
6LGDLa0CpzndDfWsHkdRtCY9Csq7mr70SPGZansJvi6VqPzRi0mdRHHARaKTcuba3tDxf10bygqQ
Gjhb3hxjZeKh1ZHK9VhqpX7Z5JO9NY/c9puz4lIDiGWsZtThaNSE/dakAAPkrfVRHTszDYBYJ3UA
ChRJqEVMdebDZar0QyeJLgJFYpXp24h8dYEhyUuCOJ3sL4bR27PfCaRnwkFv+zubpHoOVEAbT3gK
9wJd7XakYUIl/3li9d/OVZp3fryFL34n26r21USdfmJjkVH7lE6e+ZakPeCX4OrvTFTsn9RBinPG
VacB3vao4AmgGMNreisGatoizjzZr8fO0uIb1aqdqypPcNEw18L7XoPC+4mH8dDtnKazP/5+hb6z
C1J2pgaDHACl1zexMgwyvWf9rEfAulkTOYtu/SwStCl8s6iceQNXxbdtPuRl0LM51uEWNHwp5Yx3
g2ZKquO/v6AtV369Kxs6ChXUZrcAiNzs9UpSIBKYnpTqUVRNk+1a1BxG5LDwY9MMhKN9mRb0gjQQ
XlW4mEYGWpdJdCbrfWcjRn+egJvNi7r86dEwm0qdxEs3HUXT5UAY1CVSlSJ+IPATZ7bId3YOFD+J
vyjmExyf0jrNPo4J7tf5uNKTuW1lQWu5akUwJUK9qNn5w6rIy3895P96mf87+dHc/et59v/8H/7+
0oily1hpJ3/953X2Agym+Sn/Z/u1//tjr3/pn7fjj04O3Y+/XT+L/m9sG9+fZdbUp7/z6isY6d9X
Ej7L51d/iWqZyeXD8KNb7n/0Qyl/Dcc1bz/5//rh3378+paPi/jxjz9emqGW27clXNYf//7o+P0f
f2wohv/689f/+7Ob54pfCxrMUr9lzIt/fdl/fuPHcy//8Ydi2393SevYvBwgJYhIcLJNP3595Gp/
hxkFTcvYxDOoYvFR3XQy/ccfmvV3NNKYOFuGy+RV+YiC9/aRYv4d+ikfYYOL7ApHof3Hfy7u1fv6
3/f3t3qo7hq6OT0383qG/pLOglZEgRbgBCvFPLH+wc+7W7y0qXZ9ZMqr6nNzL6+sx+Re2627eE8x
L1h3xY2W+fNVd3T34riGYjfctF+7e6iH48/iY6v7VXAxRsDXoyX8NIUPVyIA17tXfeGnfn/MgiyM
/dlXG79ad2zEu+L7nx75v+/qz3fxqx/wv4v9P3exKVhvd/HGrGPC78ppwIHvaBZHIuyO/R6V2Fn1
9Tt9CObP9g5ca5geq0vz/szQr9O6fw8NVAwqyJZVn6Y+SIAtiQZDfafv1938lBtB+eheV6j27YvL
Iqjo/AFsC9f6pj6DwnpnZLC3jEu8C7PuFK+UubD23KGvdmyAu9otrqbZ2WvpfFOO2pm7fDMUsgfo
HSATjlcIs/IkoIx7w6A7TkXLcQvseRXfA1qr5oemc6PfP09m9p+2bR7nyUgnIbw9qZm5dlvtzLif
zIdy/vT779de75PbAOQrKICjrr7pyPxSg/1TjkB7NJN0gYud2eRp+2XpyT53smb2fHELpWpvYJg3
1s5S1rj9CbJlth9sujbiWPRlP38WhPS242OFtfSXolKQOG7mwXECc5Hm+LnyasOIzLGLh79kQvDr
utlBqAqzG7DLOychsDo3irCWKt9l46elurOR+q/FmVTm7cNn/Ww4Oxu6NxPrpP5cgiKvxp4xhpFV
Y11YzTlVl5MQ+9dtsA/a9E/oim9QsdfH8uDIHBHOONvFlvwutDoytNwvNsBRPH7iIPchl/itGQNV
ODOHXwcE/xl501NhZPrS283/6cWrne0ko8rI9nVyv1zHd/Iiu5v305czE+ztWtk6wRA22dZRuTxd
llbf19hGe/iU+l9bX1wZvhpMAelo4EXrPvno7bugPtM40PQ3y4ZBkaxhK6ArAnf69c3VnhODGC5B
de3LY3NjHeQh3q0X+Y19UI7a8fe3+Euo49V2i/ELFTxkHcgYXNM6yVIUpbBqAJvZbgrsvXmh3DY3
3dEMZv+HjKbdGI3RGsxR7BtB56fRuS6JsX392+GRe0AcCMLhKZfaoboc65me7dIjgC5udr6Mj3Bk
Q3kYDwDYrp17694ioEN10gdA7Qb5j/yH8t24c2/sG+foHZPQC9VL52ideTK/nvNvLu30OEUWRp3W
niczJ1GaRgnzu6fqvnfLQIC47/yqwSYOjKBfPTi535/zZDNecxP/NcshRlLzRxyAMuM2Uf40y526
mXOQpNmu8pODsfNCZQcDLZgOblTcKI/KY3Ypge/BDPDNu/jW3OmXyhF81FXzsbnrLszD4p8jMb/d
VTBP2batTVqSZvDpkheNcLAuT3dU0+v0mjZih7cvIhZnpAPejsMZiN0kPYENhKqerIFGKWPIVwU7
ZDPMZbiUOsU59rtsPnNGbV/0+iWzEVmoYXDy6uCwT25o6gEjTlPLQIn5YleDG4yslWBYV+fMun6z
l1AppqVEXQ/Cq4fk3+u3SalPqV2xKFHSKnsAJZHuXUBtCIz63Amvv5k421BIXdHuJB4ESvR6KPRE
+lj2gxIhCHy/3Mhb5Zt8sC672+LCi9zb4q6O2tv10zz79Vf1m3vmRk8YpsxbZ2tNbObP4K91YprX
w8M38hR9wtVJ7sSxO8YXaQCrivCJztVNFYrg++/3sNPJAv9c5z/kGIhsNuWY1+NpdgYjcFsn6Eah
Ox/gXBT+foTTd8cIhmHRzvS2Xiv1ldcjQIPU6yFdsh01m8C9Kw/NmVrRm1sApg6tDOSxqZLunz6y
RHeM1lmUIkpmlLxTa/V8U07izGQ/HYVG9NZaJLbVCHDftFSVwkZeZqk0qBcrhuZtm14WEGH+4r1Q
tebNk4dwdJrkNSdFZIS7wT8aRRnprSKuc0eL73GSPGer8+ZeNugNpxZyfvSiARC8fiVeOSGjszRV
5PVInQ9orwet252DJ7w3CqUHdK7pUtKbPZlaol3HuZN1Fc0xIrph17O+A12iQXBm0ZzuQ5zzSI3S
NnQ3p0Ze0+vbkZPnJbHeVVE9No6Pem0drGY1BdnWdf79ZKadcDra1rhioRAYou3MYj0JQJ1izPrS
g1cFRbK8wYwT2PGt3WNE4WZhWwmUzimtwhnthcl8tIpk7cPZQgeeElg+fSxX9MwAkHWquissFaYd
4p39SKPHSCB9OZP9E1aucUuISv++LqW6T9Dk/WakjZNG6pKod7ltiCak2Fi54UKjYeeqzir9HC+m
xDdbUlm/bMwmCeSgI3iepcYgKbyP1ke7S+GC5p2rHbCQxK4UkCzkaE9C0Y5sjLMqgtChjyGNZup6
6VSUs8I6RSAm1Eu1nT/nwN/soMIkeX4wKMGCIUihGMogNzagvouxC74L+JcMXEgxfugBWurhCtj8
riwoH+41XJdhImbTR7dYuFBBL6Hy09nkEuexK5/bIYG+07tlB2Qfiss95tPWdRurso9KWD5OMApH
g146lL2252Gi5J3ZZXyL7CtwXt5eLULknzQRSmVcBrqpYvxuJMJwfE+dnBtbDCMq+pOZ42heZ/aH
UeQrytL5qlY7K9XGkibY2NzUXJQIkETUvyDx2IH/TxP0lmhftJmfdVJMu2zugKinOGQ5gSaR4Q5W
J5vqcET89qpZV+uONtQEdniRa+uvrEWQ0aaO0j7qprW4WEoQywjYJwmMhkEVBt0Zu4ay603ia4t1
WaYftMVRO4hMpfNTB6MiAgdAYOMPziDVYMx7yBDUhiFiwYRSlqDIOwXyeKbEd8UqYxml+GRk2RH/
YC/J9x04zedcXyr0+HEIyCIHmmsbLLoBl1Vbl/ka/oHbh1NLBdUfXAD74ZBbjRPhWuApodeN81Na
rLXi50jnd2HuGYRwbt6A9TKGZo5SUcCZ11XsTEJRT3IJ8qxeYl+vqu5TIsZMwAAYjPVqxEm492H0
i+yAgWPsRtY0zmWU1sxAv20LsbO0Rt8vVT258C2oPeDkBkIdbHWdtKym1fji0Hz4TEut/K67lfXs
NKojQqislRFIqyGncth7DpORaQ+s6dU6dLaRa1HOTz9X+OV2gQJM52XIkOjxIW+OP5lbK1rtdQwJ
dG083JyrQk448+i9Cmua9qpzlLXplnBZDUTj8hk/VB8sX76Ei9NrPK9JbZ88q5mZ3lCElQoyXe9+
AvXP8mqlVSVBKwq1PuiItSHQOLC7wRBHRStMQVhcijJeoNvZI/4JC4YT67Ux1uI2B7vp+vR/y3mf
YP+YHmmibcqBZCgvfV5lSaS2pfKgUsOn3oSqngIb37Eo7a95jOHcmrpG0Npg1QLp5WW5z4y8EEHc
YOfnQ6HQsijPXfWJNp6u81xm55M+ZeOTsHKRhIliqpGCrOsYVIlR7mulHG5cB/UmFmtlXVmVlQ8B
Or7y02Do471LA1LjOdpgnFsErPp9a+bysldEufoANdUf+jwg2zkBPbjJBcl+aKC/MEBdB/b+kM6D
ktihFtPVPrap7mZBvmT5z4KwV8X42JzikPnGqdXq3riEUKerLrIGa9HDZk4qhAIyuHL+0jVmHnrq
0IowrlCXkfr8YNWa8kFHNaIKxwz/hWhsFOtHotSYGwrchruD60nbgMvQZxIsmGbWUSn1cg7tGl6X
Dz9fp6yHitSN3mciDbzaq0d/rnv8ngqjrTeSzyx6n55hbYVD2THT8f6LOyRuunaN3EZUyZ6KWaKH
MsfdLuhx06n9DrtjJTJTkQ9HJ42RoUxEgdgoUoxLYKRe9hXGE6aHnqms1U3iFNVDyYoqaDS3Cxz1
qRumAICVZDNtIM4E7ig0dqW1n5MgR5/kORkG04rmyiyNS1QNGv1gtti4B6lI3R8T8HqWWt53Q4hB
pp1DQO0GEDFGi2TOmNnrF68XngZWwGvTAJcMcYU+rY4mc+WWjOyWJZ4ecAmm64m2TxG1syaQ10pc
DYpGNYxKOLiGAH5WeFnPrevmYwLr2gqMach+trmS2hErPQbDjaRtQed2BHGQux1b+7QOSFjg6Io2
5ALE8odAIn/1W2VtFB/UHqzsNFdQL4pNViQQw8z2c6Lb78PmXRyQy4wdNA7o5aGdJq6OhIjL1lpn
Q8KxB4FkZTE7MGD0RVVSv+lLQaNP9aCUQPVonmwnl4afGto8wjNK6GYpg6ULf4RNe8mGMjIxRIU4
gq+4hdbCv8k6b3yCdDw3UQ4yhIPAyuUQiri1i83rNHtEIpqNJ56S5ns8rEnNsVYJ7SKdbReqCygS
50CLVM+hIJfmh4aC1MfV2zQQVxLA77lXD5eei0WQTxe9gltlG4rOSVBNt6MrqjQQ+mR8X0Wxij3I
ILUN8njxxlDLujj152rIPraj2ua+AkgWorrRT/Cyp8R8rmib/VgcL54ZOh0cwpkEOps3dgQQTjpj
Pttu/zzhpQFcfHUBlqhbWNJDBtPgdmPqikixWJhaVa9pUdmwdA9zvfKOA8MelSfpaGvsi14rjF0K
pear0jg4uutgtkXAjMsfpQkvDsJ0S8xhgtP6Os7ohAZtiwwhci80NEYb9hQWU6oE1VeaeJG1EH9+
UcTVn/ao963vTGanBz1FUIQ51FU+Ia5RDaGiAA3ySaCHz6WO/V1QuSiJhFaudQ85B60W2Wo+PsTz
4KlRbKKoFtgr+5xDjvxsZvG2ODBmMlkMiA98z9UZpZsex3rY1J4Lwf2my8bZ3XP6Nv1uoE7z3KFh
uwYGS+o4dPlgBWys1peyMDNMtaVMr1tZoavgdN56vzhJjZTBpG3E6XR6yaxJ7wKrkF0dyNyK75ty
jpnf8eR8zGxrCdUEhatdhn+Z3JkwQPXDGuOSBQYlo9aLHk86fB1bHsiHelCdnysVgTTqDbvSw3IC
mr3vxxFOTBNPRr9f2SuMqJkM88prW+JB4ORWtelxZGukUlb45CGwsu4NCIePxSBJh9WmT9MdHdXY
QjempAVsJCuC+8jYzHflaLp1UKBF9ZIs/SpDocyiDC00dX62gIGYix145gjWOA53ap6PV4Nm5Xil
LhX116m02OJaw5OXJQNfMtlHXO7tvKUHvwrP2E1JIb3IKo38Z+yKzt6lQx1HTSbFsitNgiFEqQhi
Fm2pPsPWGbS7bMkV1MfiZeran7LNlOUTVWxjyQMCIyxivMbD6k1p3X6XGcIq7ldDjlO4EvxPe0W3
1+HQNnNvP5HnCPsmjVsxXY+16oobo0ri4sMoB1se+lTq077Aqcnw+zaeHtOMkjysCpyPfNl02Iy3
KEPJMC9YgUFetvTf0ymfcU/ICif74CodsSOSOKpKu0FbPD9Hg6kKdSNJXyjluj9gUXIyJXOTojjd
VoX5WTo1Oi+VY6pPJpeboDRcr+q10ZLvXVC+z8wemX0okJvQrs4MGGTczldZXMyeFVQc2lcrhSUC
8zKvRly/xkwx7TDXrELr2FlxIIwKO1u+jfrsGdGKGPZX2SXmZ4NyukC5RtJkRpSiVa7znP324Mkp
RuNtHSwNERSN035GoEDqFFkyNDX25iZyciXEok1HqFiCaHJK1vyBE1aheIUmb7LXxVolt1CIjemg
mCt7NpG+U0XdYNkrSLRsnC5QPGtHv0jqtr4wkRuo946IE7YgM/ZK9tbY+yhdzC4f66ReHhWDwsI+
hga+Xsy4Nbx4S55hIpWr03Sw49FMgh4q5ojRCG671j5fEzU7trRuAIRUq9ZEPcp92geqXphUQRFu
vWjUFfYSVXZINjvumJShU5eaeZ9Xqmj8sY9RKvA9xKh+6ElRz0jIEu1c1PjulRcwPRHwqGuO6FsT
o1J9D31Stx5ay+luZquc3Q8KujkmwpwKdmO+KAokJV3iRPspQ0WTcGuiK+7HhKTyulcHNuLWGJB1
6qZ5wIR4VlRsu9AJ0SOqA95GRqlbe1fqtZncARRNN7GrdZiiMlehUaFoNBeROtW4JOdInSdRPTRG
ElAWX1hRRt+UAfD9rufJokhA9ifqOOjyZcG+jUeVfDUAnnq+jn9Yf7+65lpfWa7M3Au1WystsCul
MUPbqJ2Hmn+5H73BvZuH3mj2wA27F6ty1uEC7ERRfti85b+0yeApezYJD4Kq1zUlMj+V1K4HtRnV
qHVm9GAUICbTkz4tZnIoRr2Zoroa8NBJzFjT7mWR1V+rRs80hC+wNtSyVZQQNEibbnqVdxc6vF/1
wimgAuymrku029HpChg1VYfMLeu7BxFMaxBtmFARKQ9LSquW0NgHtwknIrUZUmhS/tTKTGkuWhHD
HPUR8hETujdKpoTIOAgCRHXk9E0WaiQ3ttHJEtncntknmzRJYHO4qXXblMDiLvs8XWcUbqjB4geZ
wT6mdt5skY8aayihZWs1xBeGXrrm58ZUOTFLEY/fzNgmNgHC9TlW8BMLs9YeP4FFd8YHJW9q+E4L
rs0Iqw0lLlht/6IrLoz0tF7WC2iySrEHobs+NGIUbWDmafJDqubUhRDmS+N71Tdj/Lmb8upxaVMc
rtc1E9detuoowgN4pJvVTSQwJlWF7+4i5/xYqXX2U+9X3OXqVFjNo96oxhBabuLUl03VKU8KIZZ3
RIcSzpC1imokRckG+7Ie5oQlrg3FJ7OWnhsUkz51dxSEEKix0N270AqnLI4o7OSKX0GG/9KC9fgy
iliOOzLXFqCLpbZxCFQGybkRUKtCTm3Ok2+PE/GobQsAr9uWVd3K0ebo1VGDB/wGZ4u8btbnq7Ji
P/HTHHdSdNSEx731xQiot260T2nFFhEofPlDoSaEAGlh9fLa1Ga7fph7WWd3qtfV+gXcedlfjQo5
CkLJduslV0Ixm2+Q8xyKLFKMdlTVZBJhUom18UF2r/Wu0e30Q0UaIf3agay+M7M1twJq4lUejFaH
A2fbTm5LJQhCpN8j7KJfw7dYtMssIYd9IWwrvMPSgt9FjkWM8mqB7X03lKk7Blit2yR4iPyYhT8s
Xf3Sd4l9Z9s6jqO5nFHicjpd+0k5Biw5J6Ls9qabp6mfgwdQw3XwLHYUTl/JTmDUpS8298agao05
vUb3bhRRasStcpBEopDXbcIYP1mmMQ9dJ940IEhI7xaoYetVOaQqKKhRgV//5KSJ+LikKFUdEA8k
58LlvrD8ZbHU/sJJZDz5iyKSyS/1BXo+QTz+vTjXsQZnPRZt6OQJnPmtc/21ly6EtE4h3PDnYjA+
T2m+Ptmlrj9O8MYTNK1zDZkidWGBKZheTIc8SZMsQH5sLe+WuTZZASj/hKO1muj2m/gwg+rKEy/g
oS9lGKOdtmL8M4HQTEiuDH+WrfuCFCPrN2mr5FrPBrQj+rjWlmhodYTTl7Gw7uJOcb7GaxrfQw6M
40szVQq42/RW9it2xfSohoKVVxiF6/qkOH2970jpL8AxzvICwH56l4FSLHxrrNeLNPGEEqZ2zQsi
9yCLFjxrE6hxT5VvHtbuI0JlDaFZW6sp4XXff03q3nowR2d9wJ5r5cK12e0D3cOCnXxwGp+FKeZv
BuoOKGBQuhyRA8r6I/qjZonTJYso0uKm/SQcRX0yYt5d1OsWMFuBuBI/7EDh97NllPauQyl4vHK7
sp98EIQgBnV30e4Mp25dwMAtx2SPFMXD1Dbuhy5Jq9u5prTvdwj7PHqLAfq9R9kKPZA+7YGqw6i6
E0Ze44lpOMl91zpOHuLyvHyv/w9757Ukt3Jt2y+CAj6BVxRQ1Z5NspvuBUEL75FwX38HSvtedaH7
VgV1Xo8itEMR1GYWXJq15hwzt+E5lmNk32dS5RAgsMuZO1Ha9kOSk299wJkUK/sulQqAgwLBxc61
2/ZxtAYWd5jbtCaXSfmTRAVHLCc2IiUgRErXfXD/eexpGSJ6L3VocFyHLeyZgERpiI9aTN2AU1JE
waartXracbxyxxs+H7Sa/OXMLF1pimRHDcq8s2QnIj8D0Yims50hqDt2AmygLd2Y40UTpc5BZxuR
Mk25MfqMePwGalOLd01ZRVfmguFvh9fb/FiFtvgmB1RAPuAxHq5jj80fVKlMemm5lL1f6CG1CL3v
o9/pYHY/3bYBk17IOPljG9VM8Vobi2eQA9PXJlaLdy6ovHqvjFb/btLLIV7Xp+43jjLl6yBHWApZ
lc45NWzbel/RCni26h4aPrQLLNGtLpealVqRTA/2aGFqycd4vrXDmcwnCrGqn2i5epNkYQO1Pw85
juth6PxssMZSZE2S5dZuGsQ2blK7N7nRWQrC1nUL1ZfLbAYs2Ow+FkPijBEVBV0Hgue3lSu6HmlL
bWJ/sgYlmZnMtF0etdXPbs7KecdmTGOmwFgxeyRVzYBRbbvReJYzgEsxDSU+YUwjsG+HdGc7TNc7
YHZ5GCxzWb6fE7Vo+bor9s4tB/DEH6KRTTXbHRnvRmhz8Y1bDcVHXVDWkKnNgg+bTjylkTk+SakX
s9dGqRVINpsaqeJAlzgzF65CfTkffsWQe32lEUAfecLf8Q5QImTXl37UilDHrtyYNzYRLHuyNGLp
JQONIy+q3NAgMNUePwu2dCEn3zR9h2XD/UqSYfGnDsfuStcVQwYUnHvcH6pQcOUS66vH+8i2pb0z
3Hp8V3FQe1piLMOU38K73ppLyyO5dfiGq3Dp9nBfixsAZuKXpSY56OHENKpbM62ZZJYqXZ5ap1dv
o9LR7pVRrfudouTLLwXke+ZRue2+RMskv1ZydKiZKen83c2mGb11K2iSJKaV3nHKz1FZUXiG72Hg
2N6l7tJ9x9Bp8tEKY/qzxnfzt6VyesZnbCCYoeMld+qiuj/MfuDD47tr0SgzRS7+UnfVN1NJ8mWn
jeEqXmfPAuSvGcVHQ3K2ZVWr5T2wsoU8n5zNhKcOws7ZXDtmSy2qaq5zYHTsrYe2+OWojfhEyp6L
SgC0wVOiduWz3lPmQMM7FZ0v5kkgyk7Ayu4myA+xX5q9SpckS8KHfm47y4Ozs0JB8tL95sZxKSga
hZQ5jEVrPhgirn9E7J9grbbpWr1Q0vI3NOXpWcxu+8Uap5Iv04x/U75kikNyDRRucImjStWl/FnQ
1i09HHrh5JklTOBUG9ImcJsyeU7jDpqrWunigxmlHI+TJewrXj6kbX6kOrm2t4Sy+rLtUQivdEaj
DuoG1jyVMvYIO1mb5q850uHgidotfi1UQfhWR7Hou6xOI1ZzJy6hl7SxwacUZt1P7MOTzu8bqnuI
Khp6RKr7CoGoSwSyRNdgXTZhgmxHgfHaBqnpluxwMtZyxU51vjlbHx7HRmNXlPWaxtffFu574mKK
50WtG9PjIwp/TJJ2o+ewEZZ0uwR4ImSK6jsyk62vpr5uyljOpI3aRBstb6T92ukTGH7kbNWEG2nn
cGpr1tZZHHmYm/lmDZMSX6BpMlyCUYft5k8kNKteRXmBaw4Tq/BzbiKcxlJCnnazTjfgvIaDDe1o
XjmGQx0nAa3IUF71YHo7QKIcR+6Z/e1LEe76tje56jsFrXAUUC688627OKLpZeE+zYNaOMGUHSBW
XC/NO+CaN535bGvpAZz7nnZ/UJmOT6L9TrG6QGq31OkeNJ00LfPBoBpIe9q3Irm3huuBkmdrTteF
c78ol3Ia3moRuzTWDW0lwZMlddq5HfKcCohCIzrWreZZoQP2kJeQPM43bV+PAgKCVi2oudWaZW50
Ko3TD5or+zxYqib8sgLiH0yhKPvzo2x1Dph/SAzFZoTsX6eysj6bF4qjtMOoqy1WGljgH5/UsR3u
qU4QrcoGM3Aya/xLmc9xPE7aDipFFU39tg/dU7dhn5UGtdFSNJhTtq4I4rz/4qrQW/JvIolBbn16
VZJ+LwogMw3KXl2ZaEp9ZVpsW02qNFc1elj//HhbWSp9fCIDbajy2LU0+Bun480EzFgig4RcrPPa
ZJoP6mizgefgwKFbeUfgS3ThErcfDUMCVOTqHKYhE4vE6ZBpouexpK/n448IryqloL7dd5ZvqOUl
gPzroXgP0d3iRLUc27Q3kgilW2bbniQUTt0td+ZqNm7hbtP4zi89uO1L76g6aXBIVQjZxY+2HYrJ
y557Lhe3dkwxLm4d228bjUPS+Qf21jhwGmDbrC8kmVCndw/ccBW5YWL62WgYV2TB9btqEvoFXczr
12INyCXviNkbPdGWNVLPHX1xdEY+jQfjA9O6YPOm6MU+i+Psm8xLuiUGdtULr8briwNCQYcHf4JG
mOlRrfXym84dLRxnalSlXdV7ajSAkq06vjBzvDUKaCG0zCoSI9fe3MIkZakRGIT92GmHGysxEUaO
7d/OF0dB2zoFgmuhvboN+bGmLNZzTGT+gGaH87w67PK0nQ7nX4ftLMgoK6cU5ApvOCJc4/R1SHqO
Tli6DN9ul4mGSaiBI5xLj2q15Rdq0jyeH++Ne4fRwcS3AcBDx3x6Op41NtZI5ZOU6FyT+1Zxhw+i
mqbf50d5/fphPlnVgORLrCvs+itevAdLhRicCqdBLdfW3yU4wA/SarqnsBTK45LRgYrJRLUvvH2v
Z4tVucpUIZBQM8Fv7qUrFzca8thgLsTp70ZUZ0MTeHk51P+4l//XwPTCjmTzrv7/DUzBT/n9V9W+
9C+t/8I//iVh/WudftZVEBEvWFy+0X/8S67+LxaQdcvF1ETdd/2j/+tf+hfLGA4LNH1o/PGF/8e+
ZP1LxQzHhAZ4ZuWV/IV3aev6WVFPKr8KI8eKz3hlvFamSsaZvigBuKe9FNkTzdddW/wpwWzmE6mD
5UHm39HJ5OLOEUPAkdjrp+q6USS8Uv0Q622gTvMFDfhmJuBXMRGskSycydj6bHVyeYWihxAQN0De
Qv4UfIvd2NGj61CjBeSzXYTQrRueF3JkHMic8ASBbNwJVj19o50EDJ4OfE92gKOyo0xgl1bx0NuL
HXpDnNWoOQyzbb2xBFS1s1WZxh4dGOUjADdw7VrYDaU3RU3+IJc5QaEeESMNOMPqAAmqnfJea+L+
c5NNYRuQP01NwqARxAGNE+aXeqJjSsZCvHyO0976pkgxRYfQned6nW/H9GPZkfkUFLq1ALXFOh3u
1ytB7JDLTvMQ11gxjQ21pXbqtnRICIngaeZpmQ2UwvX+Q9jhlt5Vc77s60kbrEOyONFBsUk583NF
5iZtnFju4yJSba+qDSwBVV6Oh6SxGsubZJl+jqzCMFBfxRrg4bRMqVUOo/zaQBohPaXD5lzDi1wb
dHreAboln9JPMhNFY2lNLtUnN2R5dyNs+6j+ikVFalKVtJsJs7B2MCuWnw59xNgDdti4N1lUw1ZN
CiZUjwDlChR9NM7vOtqvdWAjsuAQbKScshYlr2xvcETRBxExEKFXxgS17KSiWLanqrn1LJcG0/dU
OfanCRonfM181PqrSK3TBw1L/KVI7/VMsHmZICg4BntexLgsLaczvkLLPJ+KGQ9TYnTXZGq4Dzat
2dqrFGR25A9PgPCVFJ1JnkvkCgQf9ZeQEq9faDBu2upy4qNmd7rZLXZ6VHMat7WgagVhCvl61N+t
nOX0ZhElhNxaGQuLbh/CTG8SlL72L2bAx39f7omfcF1hXtwFC739eqDBSMhuEpn15hcsBAS1csnU
YExG44ngke6R8sHoz7Jo79CilJDPo3JPDoG7w8zk3CkjHRURFihw8xin4dBfEvtuF3yx6rB1fhH5
k1iYrHXaebEUC8Wuk1klgDnWwvyeiod8RymofT5/5W+OgukUTSCbCrbJp6NEU6SnqUygHRhTeTsn
ZR7k4WIE50d55QIjWxC6GQ8ZpT/7JrFZ4ZH3EAAccjE0vJ1Hd3CsD9QwzN+aiYqQfukDMTRfmJpN
vzajbgc0L74wS2/eMWv7CzYXisdPXdAaaP44aX+EiXS26qDpprBLKrtB3oNv20ububxAD9x8X6/G
Xfc+Lx4j2YyVCRVA8wc6qDdLbSs3aWN+a2Lkv15fN/WeStL8ay7tJN4VajVf2DduVqfj+IjTVQ3K
lGbwoZ+Or5RISCJTIfAoa6J9aBbhLo4t+UjCd34jYIr+uPCo19Xn5FPiUa9YADphGq/UljqVcK4M
9cVWfd1tM9g3sfA7tdaf49xWd7qgPWrlmYsWWRkeFs2afs92IT7S2wSZeP6nvH63DRdAPHtKNiVc
/uYLqlQm5xn1GGxgZLl8Y/oHYhuz9+dH2W6ZebH4QgFcrTQGaiLrC/DiAY9OpRm0jjWfNkT61Lvz
cl1mk3iyYvwZYPHpiUdxHl4gi76+NkgHnD50rE+oLraWJImYmSQUXme6EKyz8JSDZUiG3flr227M
OdyskDK+XH1NWTbXj+rFtVVVZM08TtUHoxPvp2JqDtT627tCS/Ov54d6/Z5SkAA7uy5EuNm2uQ8L
PScDvxI91ngY70t3rD4pU0mmHk3joKqj9IL19a1LE6g88WxSEMFif3ppygSIFcml6ldJ1RysQaFq
lo2pL2F7XBjqaDF+8UkwLTPp6SuV4rix3poEY2G3tZpFdtA33bAEkVbaqPURBvww5rAZQLzo2ao2
agbytgCRX0HSq0DCRU093xWiBgneR830ONIHlkFWI0+4nxKIG140KqzJ55/E5s7wa9lZQ5TA+rPi
pbamGRn1JoFeqR7QOZx8A/8Mteh02qsGMQfnh9LXdfX0zjDWiiNYewhMUpsXTFvkIsts1gNpS/Xb
CNRlVbVa3XNbSrfddXOJenXJYvjhgNpQ5GSRY97gJRznHXGNdNE6NKGolZPF/V6gzXf2ZhZS4S4m
w3wiilYtPbvqdNNfxMrzDLWZ0sb5i3jjfrFtosYFDMBdzwKnb1KWkUIA1NcItNlw7vTccG4WvZ1v
xZDJD+eH2sw166NhNmNvf6T30LU6Haps4i5rbZZns0cCt2jm8t5awo6NZdp2gVaq4ZMFcuXCDHcs
bW2eksDZti7cFKfYiJ0OW0lH5VUsDPQaSfchbZoQiSNg9b3WhsCG+1Yb0EgLiud9NmkjnTZdWwW4
SMMRidNMoiHQasIDKG3fJHa6VAeJvOdgtSDpd0PnJuWNNuq5dTtFuSgPWK0aBBP94ORepqXO6J+/
jZvJ83gbbXyHPDI8c7QfTq+ndPqxG1VOKXob9feurF0UY8sllOw6g2zvmk1BjRrvmqF13BO9mDxp
RI5FPTkIgvsyv7MHaf+q7NSOgqR34hukAw22qHG5K6XpPkkWpgtLxBvjA4ezNDyWWFfBA51eJTI8
vatIDA2qqLxrW+O21k3ATc0DSXi/C2lKWl7iEzLGn+fv7mYmX+8u5XMKb8gAAKS6m++hAcuZlNSq
gqI2hiBb2u5ahaKws4cmCXpcKBee5uvrpFa6up/h4K2Otc3bidTWdiOl0oOMvtidWxn5R7OIy+uV
vUhSGqawAKupcjBJS9yJxLTjC7PYBoUEosrm6M+3YXJ6AJqxrQXiOiI7RDRccTyGH4UonHY3Ex+H
Utzt8dVU4DepQtjamHtVhi+HrmQiXc/G7vJMLiCB0ucfwesXnNoNcJS1CsDN2Tqw6Ucij28NM+BP
EU815R/ivS7Z8o+X9Z8XnE0ezSwqMSthQcXQu6UCCEvpO4JG1EDN0nDxaDxaPyHcaZPvUC809wWT
+2NSahZnxx5EsN9lCNkOo1rGf2xU0V+B+qFsFHJaak8p6PR5uJq629hdkm5v4KbSKeFUEG5NYI2f
uyxbiqsoc/Aj0EtA85GQA3mpu3UsdW+uioYFj9EGV+5C/T79bHBYVnWZmFhlciA5EVRWPbVHT5OF
/XOZlokMCy1XviU0vnGADI089FU6rZ4yfOcdIZs7Mymt9yaBc8/nn+rpQsP9JnAIGysBxPw4kyDi
zS9TeNhz1gqkZEnjk62EyU6nhPPeiTTr01+OBeEbjp9Jk5WiGw2907GkHJuOHojwBSuz3zpRgXR6
aXaTQJX0t0NxWLBVnUM4QNFXjRU3NokYnaXjU08i73QaRUDlZjhA5xMXDkNb8B0sasaiggmwDJ4F
SpfTy8pJclSXmrEIqXxY+FVMSNh+ZKGJny6xjgHRxSTNDYvcq9LVb2IyRT23yYhZk2m9x+piXjgf
vnqo6/adRZ2VdT01OZsdkI7NwdA6wdUr5rzvMFdS0BuBW7Tz8Nc3+nSodSJ9sSAJs1X1MmeoJK7a
YKaqsRNdzkTZL9GFCeh0o8KrCuSKaYEmII+U4v72qpy0cENJJ24hDPdxQOv1qUKc9WGZZuf90EWa
n+WlcWHBe/3prqOy4vLm4lRj+Tm9wHYuAbMORH/OEXKXTEUi605meo2iRr+K8tDBdQzhxojnKrDJ
jL1jTq8eYztpfw1ai0Z/cK3hw0KE2N8/ZI41NhpRysT02TZf01IOaVZmvfBHZ3L3ddMv/oSBbY9z
Tw3+9msCVQmiUzWAw+CT3Ky+YFgrcyxs4k+XSr0yos6+p3+aPazE2OfzQ52uMseHzFBrvX9dZyge
nd7uRaubii+boTpswVbOjKwi877w1q6vysl8DIyAv522Iac0xtmMYitWW5tGKOiICoQzOt6Mr2Sr
Ej9EDMriDbor3xE0udw6pLFfeI03K/u/L5GccW6micwKuOrpJXY42NHISHBetiFvqKTLfQQa851d
hHivi9g9ROTwfaKske8L0eTX7PyT75EYm0vo99Ndzj+/hI4weE1BycHavNsqXEGkiqWgTj3n990S
Zj87u5keCuSrV0ZJDIyo9JqgZVU+1Z0sL4gw3vigYRvxTTHnH5f80xuREfQKa18hNtlSpttCUY1P
ONnDfSr7J3b+KGgyGX85/369eckWKgJdYwF6tRLbJNoqzlQIf6qQs2WuTs2Ow+81Bk7lB8vrfLuY
WvFp7ObpkBb29HR++PWObl88Skf2StygCGtv5jB0lFnqTo3wQ7Kf91iKJdFvWXjf67r8dX6oI6Xn
3FibqVmtq7F1ACSjuEZuyRHcuqnSzsD+LJtb8qbbK5EJMlbzZXhvkZr6oJKM+bU0KvteZnP8X8wh
1EX4ttUVLX1kDr1YKGZzjuAW8K6ReEzMKGZVPuzqD5uhvyPr/PNWvxhpOzEqUVlmCiOVBIvuQgpt
QaklGu0atfEv3OP173p9j/9zVfrpK5yjnEOH1Qlfq+3x3WIXUYC1RX9HprRX200aODjzdnkjQoil
iTHct+O4J7H70rnwzfdqPTFQm6Suf9S2vbi7kkKlyXIgfGOYW39ZIwb0sTf2k5Y4F675raEMcn3Y
yK0l4K2aJCYMS8s7pi8DxMMhb3trrzeT4eeUd67O397TU9+/nyTvyxrTcBTkbd5gN68dxZ7YnI4l
7UUcA+U3V23lLQzTYr8kor8AQzTfeJqsPUyISMKIqtq8OdEsOSDIiqfZQFuRdKV2mPmnCwvAW1MQ
uQVMAtTuLDbEp+8MFI5CbzRGWRatu2nGRXkwYmp1itqiFiwzcsn7xLgvTKN8MMbxEj3vrVn35fCb
V3YyOiHaYZ30Ler2eRc7pH3bxQGPngoAo7d2FIrSw/kn+eadRaRIn9+h5rotaINWUUFrMe+NJUAB
QBQ58VXlJcL3m68mJkm2vWz8qfie3lkUykVtCi4thc9/cEpColU0skLgqj1/PW9OrnxTFAiollPc
3AyVgS6xM845REoTponNgDqInfTTVZ5JvwwTEo3Jztov5hVhmPWXxhLLd5rpsHtr6rkX3qg3vxOQ
yOtFc9Xbr782W9G3HXcXU4IeIH9q7s3CcO+71Gh8Ofby+vzVv/k0X4y3OfGo8VxONPu5eJznu4ag
XAAlWBX/fhRKg2RBOIg0WfBPn2ZY4PMyVObWLleKD1oLTEUZY/W/uJaXo6zv1IuZsy/HYrUx8s0T
NHqQUSX2Xb1cSrZ565tno04GNdUzjsGba+mwo2olDn0/yZv2Bnt6onjEXIxfh5n2mVcZSUP1jjOz
J9AZaodcH2Rw/na+8XGsnEWB0pD5kZCh0wtFvWaEQ1E6/jRG8lbGEjYvrqcdRgPz0/mh3phi0J+i
5yFXiPr7tvduq9h5JgUiC+mY5dchb4EMUDPquqr+1rKE7fMqVPfnx3zjnWRMa40t45jGmf/08rqJ
VPd8ZswoaRZSNlLtRrUwEPwXoyBBVemQQePeLn5isJdlbnPHlx36Vkev/hiN8Q8Q+4SH/VI58Obt
QzLAfxBQsMaeXgpJYXK2NZ5UYhRAxhXVyQIoceLrIqT+jvpy9n5MNePvPzfKF2tblyla56B3Oio7
ccOOB0ZtqE3cU281b7P4Yid3XV02GyZkgFD4qc3onKw3U0cHLEIWBBWjeEVin0nRfu4nHAxOXCx4
Ofv+KV2M5YC3DriQOuqHrNbn646ccctTmuZSSerNW22BO0cYu84xm1s94J+qkN1y3IxL/CgjMdEk
yerNIceWwNRdjPezCafhwr1+YzpYxZD/b9j1Lr2YdOIkFgqbJuFb89gFej2EvxelFgEYBhJpoiad
PWG0rjc6xPpgIU0ujP9GzQo1JuUhKGw0SPlST39AAtGmz6vI8dtyyj6xwJHgqLUWdoXc6cR3Z7DG
X0tn47eLelV7qvC4f8eGRARZT/BwFdSLRWSvLATdmPNf2DGf7tUbQmWDEg9QRXqppz+tt/vYmOC3
+exfEY7I1amk97mCz1s6OA8V7cskzUPa9fkOewtRx5bEDybt+WkZTfN314ZfhcjDnZIS74VFON2r
iZO+S+yEKGusYcOFEtFbMw8tOvoSTF2rROH0B89WTvImgl4ftQsMskjE1+pqRjp/X956U11I7/R8
6W5qW7dHE5cNHc+UJ0b+A/HWozJ5AHvHvWZE08EtZ6zjUaUs1oVxXy8bqHcRJSOhWgXkxmblKsso
TYXLKcLR6mgXI+4JWhHn+7QHa3X+EtcV6PTJM5RBYwlhEieM7ZMf01qRLoI3H2hC8diNkmj5FKrZ
hFzJMYogM9T0TvaqKL4BEpwuKca20WLs/Hnl9JXIyoWiM1m/2hdf5ViDqCycKPQzAi5MCCJN9jtT
JHso1IbmQ5rrLlQiqZJyiGF2Cex+/KioBa3SzujqBLMYMLsAWhZkQbNd0tHTlTW1orNJRdjBqk6j
g9oM5veEXG6sbUsY9ntWSP3BmaMs9XSRtGMQCbX9wNZcf78WJr930aDgu1vyqtoXZdeaXlU007uy
B153YYfw+kVeoZZUxlYy7eqMOb1+ly6zXqYct4C0j0FXifRDS5Xzr+uWjLLqMvhWWLS2+5BaWglZ
bBm1t1bS1SkXd28tw2+QEdMFjcRb75PO1TC9rX3ZbenWQWYIEo2R0KzW1yI19GdVLsbeqFuKfAoA
tT84uoJRsYxLPYE3b6Wz6s5Jokfssvlq9D4j18WiasyhTqu8EZxZwLqaHAx1Fl8gVjUHYde1F0FB
Ag3GUtjSq75lUgOvh70Vuk743sJz+v78J/bGuWU93nJKWJVb/I/NLhBrDmtcPlCAmjvLoO3U6R9t
5KBP9IFMMCk1ZJgl0/Kfc2QoA7ZxB/Hk4vAR7si0ixo813L+6zogvwnSOUdhR197y6fvHTSo2LXd
Wfi8ldVDnvahJ+Ww/NLMCid2syw5DLzokoLmrYnNRpxKU3PluG4l1q0e8xFiHyBDBtxppFu4Jlvx
S5sAhVy46esFnExsFlsL3eZVYFOMKnRzgS1Jdq5LpdNvcIjeOOiVvRq0wAemG3mXOHhYPCUe9W95
TxADwEh5qErHpBbcpB/0pah/OrhVf9WTrj7aCoAPL8ejfWHyfbUlWX8jLwZyKL4VMkFOH0IYRUoM
rITfCCrnUULF+Bm2Yfi9y2zoqF2ZxOqhtuPpj+SnfZn1pTucv0uvPpnND9hsxdqxBNpiljDuZI7c
PHaflwH6+flBXk0J6yAcwNhYQ/BHr3F6lWkvYMixzgDFU+5o5d1kuVHuJsW4a63htjetD1bXXtgf
vPn0UcFy5qKuRJf1dMyxAVhjr+gaB15CCZqpiJj27JbTbHNIykj5cv4aN8JYymbrReJDYpfNKQxv
3umAloKCUSgkJgtVhn4EAdZPOxcIBDbH9s80FM0PIt0sxH3wb+YGHaFdXDq8v/q61t/AhmHVa+iC
F+r0N0y8Z3FkVYqfoJIFsAhyFMqQ9SBrWX88f71vvjgvhtrsv+hxRghmeHHKcjJvUhF/AI+UX50f
5K2HSBiezX+PAr/NILMwhylSUqCgGB7DoFzqBdZj46iHsOjUzxNK9z/nR3y14eM0y10ioXKVS2Jn
OL2DComQqLAal2pS2N1qTj7fA/vM3+dThGN8IQNrXy44qP9no26mqizscU3NrYvf3K2wMEv7j96s
qIQO8CHm3fpOmbvwwnL5+gmyuiAKXA1CFhqJzc1tsmWxp1gPfTNNxK2pQlDTgEBdn7+0198+o6BN
YYsDHZ5xTm/oyoRyFn0I/dzVYMvGA7r72KRjm4wEeyKyBSpaZDPsvSrNkwvvz+sTl7WOTuKFS+38
dfRKBoNgyiuClGdXTx+69Zi1G8q+ebKN7o4sAG1X5k19PXex+CiazP3OEU3d2/Tyb2aYnddm4+R/
PRlywFqd3bRA6B87m/1unVhJW7ZwnVIoHCj9quxqwqb9KWy1PtyZegU5urTBvJb6cinIFmEEt3u7
KOISsZglkLK+koSOWjFj0RiIuDCAEkarqm0Hhm+RQSpqVeX0z+6nErX1Lo20qfM4nU5YRZIxV/nw
dNJWI+h+rZdZjW0dIBsnBkYZNf/Mah9/pgH7WIUG+Nya5o8ZxF0MFynOjLLcubB2aCtXgL0C+JLm
l1hKNz5MRkX8tVt17SNsMKAYpaKN7+Gequ8kBOsETkLRSjiMxMKtOJE885vOGWyPthl6aajJiJJq
zJaqB/jK+IXbYvpTor6/c5esg/kn2vTz1Fsl1FS6vNTZp8X8aNRz9alFAsP1gGT9ZGVCvQ8HMZVe
k0PG9fCQ888yXGhmzaXI812J4P3n0k96jGm9V4hPTGsbKgGw3ulGqAOxyH3Ywg7VqrGeKIZD2neL
vMG4ugBz9WLYMdGdYukzMna1bX6QExZFvt0s5Apzmv48IZJOA4yogM/s2qni98oIe6Fw0sx5ykBw
ZkPQjAC9dtSSnAHEraNcqU3kosEoZasR77UUrdCfNXpFHIwE11c0voNcAGaxVdThcxIZtDgSR62e
NHCyjnYg1ScvaAyOJDmXRgwhl2TckaS9OHONnRqKzPYtW4JQjPKYTonSqOJ7P+FgbgeaX7sU1mwO
ZgbWKCYax2LXDfcJNLg1ce6HDZh1O00k0+8B5PP7mob073jMRA+voVDzXa7AK/YdHAzLJ5DM0biH
7hdmV51tgmBaFrWvvWmiMeTXmmInu1Y6bNsaop8+al1JKUfLKWb5dWdxatWzBgJRDphuCQQeNQiJ
SgTsiCI34KP6CEFyj0CkJNJQA/UrJ2leiUnTEZ6EYaV9pNICUglgXgjo+4haSo/YpdIY7AfnCGPK
j2CmuLIAPNX0cKojs4lsrfkX7QBITvMKdWqOfCdtRT0NyBk7KEQrASo80qAUq8i+zEdG1NDq+Tu2
l877fkVIIUqAJrU0VU25Uy+1x/nImwL70RIKb6wcqiYkhHk/HvlUGmICQN+QTDOPJwfDyrUm9au+
gq2o9MC4snQqOrslstvrpFXVwYNQY7ZgM4Bj0XAevhtHYhbdQDyGsLIhaWGCWD5aYaR+pPGpf7OO
zK30yN+a5dI+lUcqF0VU8MEZcH3b12UCDUjWM6g0yiXJ794I5xuozgC+ujyJH0NzxX4ZGjjr7AgD
61j1Ha+y4qn11SMwjI1ZSps8QgTe0CWM7pzOnD4oK2dsWYljVif6+MpOYwyMeZjhzQ4dfWWsAikz
lXTlDZZC/BylGxm8fyvRTDnSzdAGQkFxgAg7u4J+5kJdPIaGJlUDMtpcGuZvQhfhpYEkgp0WQWSG
pXlkquWc6QxP6FOVXMdtVn5t9Lr8CmLI+NQdqWxq00JoEyuszTly2+Yjw8098tyKgmgsr0+yst9R
aYT5VvUWe7LWiA9jaoxP9pTpV50VK9g4Ia559XIjszz5Mc2IyUB15emXGF7R7EGob5mALav9UQzw
5SKk8tqud+z+C/HrtnZlW2IW68QAEAlwVPwM0c9+1lOZdXu4d1Pnz2NSTF+pmhmTP0ymlQVzEuvv
pyQcJrCJCsBMNzFU+TNpmxwg84yiGq5o0gl4fLPSX4emZht7gH4piRXdRLPbJXemAj1NWMauVhAo
BXOUZwTAxRLMptpP6g0IBjX3bMrnCnXnTP1WmxkY2tmswJ0PuQKGytE45YDlG9TZF50JlG6SoK48
O9FxUZRY5W34eL2ApNxFn0wLJLi3dJDGd/UgsZjNk6oA2UntXL2uAFdGEKSRVF2RXToenJS4NdiL
aSavtNw2PunKIMNDXdltcd2JAXS2itzJ9RAOhfxzjCKxl2pYJLe6PSmHOO7UP3q7GgrNSc3kXW4V
I7CzlB31TnYg3Z/Jnu/KRxA+c3WAo9IPvC+RzZ/iMU29eqBx5+dONn6RwnJKb7aSzN1pgG21q7LG
HvdsYIItfvVZOo4+qXVJ6RV2V99qEmpvZCf2s9q4yxeTHagRMIOai5cYYfIZAieO3nTEGvEAYsio
AliCZfojBHbZeBrpIn9QJLg0RlWZU6s1tFn1oGpLcM0iVr4PSgcueFQoTfg5MNHJX/Q4+Ybeb3pY
CuIgPvBqj4R2RLV2lWqJ8rM1TSmvDRlW31V6JdkOpzHQpp60duYOt3cX4yaROYtAVSq9xsTrjuZ+
ROBjBYgwURPgNeizwJrt+XNS9NonhaTzehclGfOEwj7ku5NAl4Sj1OpeCbkPuJzZm0+RHSpfms4c
OLIbE+cBpRsMIgGokgKoarP4M0BWLdpVGVCrAhmR7jfVoP1RmqH/PRrL/BW/9MiHB8//VoRAu9ig
zAA53MUEehUran27tFSS9yXRAtEhF0l+bVmdPQPIL81HCin5N13E+kNrlTrRmnNV9c9Gmyb3QN2M
1nerpXno+H+FHs3Z2g5UEuh/xPDu4l2SloW1AzDLds520uG3DktvgVsV2ndprdbfZNVKhchLLeuD
Ye4xIMNus2770u36a3hyTX8w64wsNC0vdXQmEr3yzhzgN/D7F6vdY7wx35txOX0MS+j3B1GTJf8w
LOYINn6kDMo2TrqCrgLvtYcFpGpYSZG1e5yCytiHq6mFO5voke9ZXwIyNdJC6XYD9+VegU3heqLC
M47VPK9AmafTDdk1xCAYxW9j+D/sndly3MaWtV+lH+CHA/NwC9QAziJFSaRuENSEIZGYE9PT/1/p
+NhUWcUK93XfdEf4hA0WkEjk3nutb2UzuMnW1m5KKyvEZmVs40wu7uacJcTXhh7SuM+GWlyVftP6
Oz2Yiuea93GIRuD4cIC6Rq3AxG3ticQMXkJnyPqXbllmJxqp4J0tOc/+ZVVb5IZ0mo670kA+91JB
KtetkiyRkb83lNI090Xd6f0XOXupDsCqNPPI9mXC3GIODo5UetCwooGD53z8IShbxVTrcIK16arT
VHaLdqwSG33w7IcS/CBtxrWOICjxq4ng5XhMUg2fkslsShyBY011XydrPaCB1SbAWXNTtVvoMvOV
TyoFIFIN4cDWm1IA9Oz8s9jAJPO2razbIXKzvP1mEzvzw4fNBiU1deVNgNXGCdNuRIZfLoVLrMwA
4jaibOrI5DPXjjzWGQN2mCQ06kKjBXoVYdUkFYOTL9tZwPAef7vjVP2W4GQSbiiyzHNd659jgV8L
CYwwDGD4v4cm4rE6FfStc6Avaxs8KRkWIeoYoum6urkCjR6EibtYl9aYFExKiNn2vWF656x+u5nL
PHmfu7UGNNtb40Cl3oNcA4fGdJ5cVd3ohA687H1NcjAwMJsAvAraKswBxOvrBEtU9DBmm/bD23Xq
b/o3+EsxNeOv0YFTHNvnQaKvUzLoyeag298bgGUvbODWUdPYzg2JIEVUGklxywE7Iy8R69Ztr9zs
jBbqnw0czPMU9NRnh5t73Cj25mDqCJQJNrZZErOiF+qBvYbjeLW0/74w/+VSR3Wopg1tWxd0OvpK
y+JMGP17LYWkV1FE7MsFo8TatI82x+NPb9/p3/QdMPjgpQIPQ8jWzxL11cAHeigI5kEE1BUdXEgh
2q0GauNMmf3bO4mcmQob9aN/3Fld9Ur4ZVEEGxxi8pO0PL+HsweFlq7bWZfO7y9GOU0H0IN9cNTk
IFoLVz/JGbRSZmLDaoaknDwfgoW66e2b98/6nQVCM+O/Vzr8769uHsjpDPU5T42B2BxnXlLH/nKg
RToeyt20mSLAKtnj2xc9/PlH7zptTdQDeEh52X+ON15d1FFTkjWlCjYL5r/NYnpik+u3WXNtJERy
vH2tw7L7x7WwIDHGAQXGL/31B3ZVWg+9J4NN0pr29ynonWljOQOc2HnQNyTHVI9ZZZVPYFqN/Vw7
5se3r/+b1Unr1DkMDOAzMav59fqTm3DsNukbW+bkfWxLbI3kUI7/Gcf9H7zoFbzo0Oo7DS/add+r
r9n/7FX+Ur28Rhgd/rU/EUaO8cfBuEQqOKQs5iQHpsWfCCPH/gMxC/1LWosoOiyHdfQnwsj5g2ED
5CvXRfF8oBWxhP6MYDf/QHoB4wuXAxMX+oLGv6EY/Yfc8fdihTCIdoXO9CHpnZMDI/RfF0s7GPQc
qgmjT5qM4kJpUG+ixfabgtpIUB0vhJDApC6duYymvJ2erS6z1X4aRI21jo885DkKsw2GrFqPmlqX
ULetNN078KXtHfN6scuLYZDbwVmnuB7MliCObvGDMBeuNkX0lNwXmOmcn4cuS++6XqvJL/Ztysy0
wRIVJWZDeWUZ6F43alm1CwTq/Y/A7+XHsZF5TR5LMzjx6iX2HI0dR5MtA7JE39sLwVdAu6GpRH2S
JfN7hULkcurHHkyaG3TPQz5kQ4St170nV8S6d1MxylgudfFNaEv7IMhreA6MdAT0O2btU2oOEJb7
eSy0W6+a5njSycyBedAu3yVkfXL76FZ9VbWZPQ3ARB7g6MplI2s4rddkIWhWBCR2TaK6d+wPNOpG
ASZZKzgHT5r8ZpiJKz/q6eD6H2koGTRbiADJtr4xWo9jJTlPpp5H505fHYWDXI4lNbQ75wqCvAZh
yndMF+i9TFNiJgJkSOEiLcVTzEZyhOg8ae2N6DOC6AbiFbq9qro8oKedtpeELrbf0HfpeaQvVtHu
Om/xYVYVTLpCkXTmQYK61rdSHTptRtH36hKPF6QMRbiYvMyh9qWknqmWmAiJVQYSkyPuqmbseZym
KxuCGqsii1ay5r5lwWxCsxFU7RdoQLunRdf8l8qc7G9uVvUypOxePtqFln4qdWrfUPiVbLdmY7sK
BDTmN4CvgSJdqJl68vno/Jo3ttfa3w8xJPIOao5t7LJcQ7QANX0uPgyILezNMFcOnzZ5gMOb6uC/
BXYibgzMdVVIHp1t7UigUu6D5zUdlbXm6hc4mw8Nypn26calCQp91mvT7BEwAcVQmBvLNIdtw3tG
KgCi3a7Spc0JOJ2/mDXCIc7ZM7lbiHu7JzQYkKfbDv1TJ13/vs44+e6scS3lvYE0hn5wUE/ahV3a
049uSIKc6Big/y9Dtww+L0FieVdMjro0lAvt9g2xl7Cy1rJyk10lic4Ju35siAFYZ9h4YFHpNhpl
NgTg4KtkiNq+LRv02im5hGta509MTbLvLX0nJJ2u1xghMkbq386yJsmzsup4dtLqHte8jcaNWQOr
SbDeN7lnHzKFagaY22aufMIuUN1kGw0k8g9SfpApGMVwsOkUvtljOs+qF88AeBVOttW9B11JWktm
dUAjbK2EJQlmwW5vVFYP89ak2WtstFQnaHKsTXU5dXNNcLV0051hNnoez1ol93PhNLDxS328/8mZ
bbK006KuHPxbqfcJjbnAGB7LTmZyE5iWeEyRkBBFYc7ep1TqwUMzlOY7HeLSTWGtREykrqoJ2wBO
umH8X8O7pwXmRqRu1eTs9a37mR0y/0RO4/ySOIvvX/gUAGXETt2CcZ9zgFmJSKo7egZjtnWJJlFh
WhXTO2In0V5KqMY2rSkh4E12WMlpqzkBsDQ5+QbCUKHmQ7ntxUCfBXX9ovXzZZmoedz4pDay6kcf
qC4pV1T9P79e//dFf/1F5yP7xhf9pRQw+b79z0V/+H/9Lx91/s3/ftS9Pygc0cBAlEWcDfnur4+6
a/zB+fKgUGI+hubuoFL886OucRbQYYuhpaZqoUA76Mj+/KozM/kD7hXQ04OYzOexm//ms34EedHw
qNHr5hKHUearY25H6wqttihjMTt3c0aEFTEaecTADkvP0Fmf9V5oHzyY+k+5YJOo83XaEX3nRksy
L2SqLcEeT3K+HQm5+Si68azxid//6nD89192dCjOtEIfe98WMT0WeWXaS4O7uqPqhqNwQ4hTEukd
0oIWFVtojEv5frDWD6OWGTsT3gcShMQhy5BEqg1kOnOXmLjOrZosWq/2523J8Pbh1ZN/958j0Gsx
9VE1/fdfeiglXt1DvaYmHtgkYpWg6LE61YWlRkYEQ77sq07+yJVrEy04rhkwOCdBUDO0fX1Ggnby
6oc67dXVLb9PgpE+PWMx09mxH08bLU+drd/ydemyQcaI4UuyyqaGgdI0ktSQ5Gd0R78OvP/+5YfC
4tW168rKyQk2Rbwi3qzCxh3z+5Re9QW8cmLzpkB/IBmILLTB884pm3+tP/++pvXrNceAMxNhxUXc
CCV3k1RwF/yqvEHo/+3MAz31s46OuD6gRamvk4hHI82uaAlkUNqr+hFeP2Eza5KBviffMEgXHba+
rGK5jsPOT9dbUU4/PaabwK7I6BX9F4K77F2dmyoyNCM589B/+oz+Poz/fROORC8YEOqqd6ciNkUx
R1WfF1vCL/pdSfshtmgEXE5wyi5Bx8vIQ/X2iPelAN1E8lmt9JSXN+3JXC29vSXm7FKfDPO2ocl6
ZQFtutB7UpMYLPahZCpz+/ZdPfXcjopM2U/5UPpORd7hLMmJcOiLzcW4JxzujEznJyDkn3fF/QdW
LBNpadPejDFglsBirJaYLAbGTtnMV4iROMB1eb1nBlBj7V864h1JyBglESP6rIx74kuXbdYdEr2I
zkApN4pPQ5XacUqAWOwVC+1b3DVRsqKqJEdJ285zDeqBaO3I6JWxFcS/tkz9tjJJzN04rNUV/fv2
Ym44CDYOP7nrjfnKTu027EXdbFRK7Qd+68ZMlU86Ymf9Kw3sfxcILuBf35JicVZCn9w6ZpyvR3WT
gxVwYZrqzeLt3n6gJ3YeKs9fr9F2sImCZeZ2ewXpi3A3NyN7dTRU6hZ15yeyBJ9BPVWbyfLa0JfW
cuZBH2lM//51RztuoyUKHoRdxyJ3FcHJTmG70URzg0ooG7/L0fdImChKz4U2sgg7Uo0R7PsADlnY
urOjx+tgMMY7cyMO+8Lv1t3RFoygpKnX2uFmg5m6nlZSUZBt5DImAMtjLmRfVn5aYh+wwLoqou40
QwgMke0cj7Y8Bw48sv3/fVeOduOxcnjddaOOkUfkcWWCuhWYdGHXJx9aa+K0fSiIFn3gED21/nZF
jLP3/VWd+Roc7v7vbsPRzkw7zdYoc8vYn8hbMyjPNmldtleE8ZUcVGFHvX2/f7+T4Cr5dd0li8+b
BV0rHotZ7ntY/XzssbPoRvv49hUOK/h3v+Roe+3KIFgBFohYDKrYJMjJyP2Ekdw6hrpA5HBIJl+M
T29f7NR7dGxiUxVqftmuKam7vbVbhCvuibbR+PCw6wjD7Temb2UXmt38UAoZgzsX1Zk36acG+Te/
9Ngu61GxL0s7aPs8z6rLvqHdoNf++rxAcbhpDKPaOhZFfKRlTrdPGjOduc2Y+0Lqc+cL4+6OKERu
fLqxpjy4JUE+sTads6iYJFy50+wqjS2ZG4eEn6D5QhCXfAJq1ewDpdNHIRuAo1pbtSgicnuZqVaY
3d21gxsM+7dvLwroE0/z+MszF6qiF17FuD+Xb4h2IQGiWVkuGXVpwY60NbLARO8SVqy6srwqidcp
NoMiUzhs7IChhE/HhCTVpnOZ4IgbiEosvnzAelOOvriZy84VlK6L/hXlSfLSysRQKDys4lksvXrO
9DHF9zUgc8RkRLg1DW0UVQ7fqnAiBJbc2CoLxN5Ncu+d7hM6HJERBYQOlNJImN5s3vRqXG6tpDTV
dqUrfVEuvc/xLje0dVvKhBwlmv9IsFxOwHsXGZ2Bpw/mA4BFuk0TVuW71PHR+1vE6V3lRIYaDHQk
gVFVb2qfFrsT9Mc0OW8HErrkNZHd6bPDse2KWOLZvx2Dytg67mxbUeHIlMRfyvAgVMVUuFEAl83d
Zk2V7sjQToe9mdXuI8yhOueX1esPLSm0r1ORk2CVaL4TA6q17lufbgKMMc2+7go3eFx6bJdbw07y
hosuFYLiUZo2QT+KKKUgmeDhZPy8EGj12m3Jge6c6wX4j6UN/EMaJ7GyystSh1MdVnN+yB+CjTtG
hqmKl4LG06OVS3En6HZctBWjNic16YwNncOTx+vU+Kgzmmyhn2FPedwvPS3xChAsmPYckvcqKuPJ
RfVmhVMjfBFNhivuXExL2iUTzP577TrlD8xFwVXXeg2RSSQAbjmD1VvDd0aURnk3tITBDcmISUdJ
gRNu9h+lv/KUDTGVD5WsKglc0/QJU8ml+6StOcEjXW+TI9taAfNGbzTk0yRzgsOWNbeNLXNyxteZ
mWoyDubMeioWd4wtX3QfgIcXL4Zw3a8StVAPmqNeYLYNuvsVVtCq7WAHzGQa091I793cqtrIaLQ6
o9vjc543hVk/YC+RH1OzrlJg0abQY9GqluBvY9B3SSkqnG9jb14IDdrHLp+6lVZq76LnQD903TtL
QNCSNkIdyJscSazr434K50xX9/bAex8Sc41Uz8+xhyhbM9NNPhCUEhpLVW6mxnE3knS90O2C4Mrp
agLvrTUh6imZhtDvIBP7BcVpSM77+hwsTttGANjcKjKTeXjfNmBSQ8deNKx5ioSzybezvT1PiqjU
LBjuU4N1HanEZ7GXQ/rDyapmCG2Cu+ibGgS/dbVIHSBvaxtrgSF3c982xd00GO77IZvVU6drzbDV
3Jp1yNJJN2Rlcxhydau4J2g7L8krdIMvNe9aG3pl571PVFP90Kze/eqnozFssmV0vregjPPIaBUh
YiNBnB8KrTeRTqAm+TKM/ZBFTm9V3+vULj6QU07EYErLVcE3YDAeMgxciBA2VPXSgiG4VeSLfFpm
pXYmYPBHt8sbchMRcF0Mfp0028TREiNKkHb4vb9NZ9wWYQPT8secOg2uIN8hRNFpLtNymR8HQ9Jj
nAvZvngsJ8RnEiVnbNay2Ikps0p4HL71PPZqzrZMsi4nqWcXLbpQGs2F0Taxjxz5wFYq5niwS8+M
EmWsX0TQNUO89MWybk1iPK+TfgVBwaYgHxLSDNk1h+aZWfwiL/Um0W/I5FwvWpUNoDghYX20+4IH
r4LFvzag8A9b0bXovjSkSipN8luDsHB42U4bO+00u+HkgC2MAoEkxSgJcV1kXrJRgDiMx8UeZNjN
QfDdqfU82cpy0r/KlN4lWR65Q2RtMKsvLRVBtSOBrjTCBu2NjFwafzdLUA8oF1yS2EIxNAVoDS/j
Y3nQYU5aYz/rwSBfxnJity0JHjsES7d5E7pCsJ77cUwS9nD2zChvgw4xYZY516C/eA/f/gSeODB5
R8VAO1mKLnPH+XRY+p1TWekF8YNLWK9Wsnn7Eocz5m/OEd5RLTAr2UskHnVMD7Jj1rNYcUrAdPz2
f/1IgfHX0fYwL3vdaCCuuA5Wz6ziWf5UBghGNQF9ZeWkC+OQun9PvvC0W00kjrQdECskJCuojqNh
UOfZThjo4X1HkRxp16iz+Qru7LXIPzajRxq7OZAYV/Z5XDgkIvMI+cpOYr1sbb+/1bvCPlcpHA6Q
v7tNR5XCTLs7yYe1jAs1FdfMZAi/K0izLkx7JOFvMbZ9Wh/etqC/aDmG7stD4LvRjOaZs/Pvu2oA
Gn69kR7HOCn8No+dpdDvoHgkN/PUFE9aq63hMpGJiF46jTVVZYcc9eVMrWieOFEfI/QXbylRSNp5
nBRF+w0dKDCfHH26kXlTc60s6aKBSVXShmMrpw+DY/cvA+UK/Ui1jPrebQRxkGvQE1LhrbPcQurN
mTuRP8o/SMb2I5U/4xfDdUaIKH2ZPmqlTCnss7IOtvAG3GdtmMerckLXRZFuJWwg5BCfebKn7utR
TVLZTVGzuSIqUbPJqSc7NIqactiqeSJFcm4ThzrVBGZPNnlSfcv6oj7naj71eh9VK2tHuIdrUT8E
lSuf3XRetownkOM3RfOvHGZ/vX/HBo4OXndHoHTByc2MECPKvawMDrJa/m22Fu/MTTzxQ44Nu6m3
5hg/GxHno2VfpwxNGaYcNEGAh89shaeK5GN6R1WtrlZacxlbzprtuglhU5lb9L2B3cML5fMTzU6x
vKuqoGPtkS07+WsB3cdMvr+9mR0Zdf6+mUebmQd8IhjpUPGWDfVFkyzLnpy57B1ayPy+JfKVtNKs
+1AZAORxejo3RSud+7UVbbTg1YqbpJRniqMTr+Wx9avq0pyFOYhY49gc+qXOGFB30GyXtRYZsi62
XrD8KQQ5SR059XiP9h66YR7Up7SOlW8BVHZTP0LfqG0tONwPb9/bU5c4akEMC7SrubMOTcbC3LUE
B3HYESMMELwyb1/ixJfOP3rTmyVAmU+Tm67ibIZW3teQgQfjjCjuRA/FP3qX/WSiF+C5Vdy2Theh
9XisyVC96kuklhNg0DOvwYnt6ti4WY2TX0H/qWKsyetWH/Tptky1G3xB67UkzSeakHFFrnI44ozJ
uQDUI0fWXyv/mHtQkcFA5nZVx6QytB+Fn/ODXK2gMtFKe33KUSGS1q0XKUXvlOa4wsukxosgMKhE
BNOL66HsDmmtSS5+oJuoP9YoNny4B2OnIYQdRcuB7lBQawt78VqV7PiW09b7BZ75u0bO45OH+l+E
EyP3C9NkVrFJPDtLoLtz3Nzroqc287SW3Efizrt7QzQNg3O7g1Y2D/14nydKfKwWydTJrtr6XAjq
iRfxGNcYDBPTLBTpcUKEdVgiWd81/bBeW9j3iHkRxRPBzumZRfb7+QbO9F8PAZC8rab2mzwmjuy7
ZQ33Bz4c5UtxW2qjse/9qfxsp1jU3n5jTu25x9xi3S3IkfEZURHAfm34St3rtUT6c1A6eGbe7FSf
BbsyEC/J6mlPiED0UPG1PmP+PLEpuId//mpKJUggashmELFNuFekl67cGGrNUZGU+ZmBzKlLHG1t
HSMXnzDyLGYUpy6S3NSJEcjrK661bt6+i6dWyNHWtvp4AxqlpfFgSVzrU4szrnXEddMZzcXcYhNo
ibz6+vbFTv2eo02uOoSeLYGfxtSORCFPuntB6mIQTbPubd++xImd7hhOmHmATVAsiFjScHpnrI0W
+pWFpAtb0j4ZcBi9fZ2fcS+/OXP/AzYytM6sdRyPjMStrkiBtqLerZONgQ5lV2mWdqP8Xlz2uroz
ePHfea6UW8+om4+qMo2XepKkjGfG94oSI6xqLJnEpj+mU1HFY+hqSROXWduHWSo+rXnu7taB7FuK
ZIL0NNA5i0rFTuuGfVYfRFSNdLYjamz6HqO4w4XwtaAFS4WLdbLAUB+PNVYu3cvaUNUcgGY3k/cV
j3ebiI7PMQaDK6F60kV6E0C1m3z2hrzdedSgZxbaqdf1IDN8/b4MJZo8XzepAnzifDNk7kWIOcuN
XPLfNkjQ/H3WmXrcaVOyG9tSe077VkWWLPUz9d6JtX4cmlyPCJZXy0jjXnopJpS1er+aeC5NpRv4
I7ALhlhQx+9vr5CjSIC/PkvO0X7otfD/hkWkMaB//cZz4d1YSbXGTd91FxPu1/3g9iZVY2+SJTTK
MMeYGEkTsWOSuxiY5/pDkGlB1EvRYRDq9J09zYgWpb1+dhm1HEaExcYxS3NDGY4+CS/Nmdfo1K06
OkwGI/5gL1dp7M1zv7XMSiemuFpwMzmfcOHl92tJg+PtG3VyZRy2i1c76XKAB8mmTWNCravYtpZ+
r5fD8sUbl/EqJ8HpcnQFEQhllr2fhKxRgxX9ps3zc7/2xOHLOdpnCxHkuaYP/NqDTIz8Ry2SOXyw
M7/vMBH4zVZxnAnR9l0wgklK49T4M/E+rtep2+Jmxus1z95Vo80mUrO1uOicFk8g+KEzJdbhHv7u
2kdbrk4CA1QUjjG6UyJpUHO1IZkih2Nqdmd+34kt1zk6XNJ0Kux1wfngLYv5ZCXmfIPk7Wvvg3iP
6J2c6zf9hJz87rccTVz8hQwxsLdZLDzEH20wL/fWtMqrqRuGjVkn5t4HuL6bSlSS5Nrl95WpNNJG
c458blMwxqC3j2hWW7Zj6lmXi0Pofe+553LITtzr46h5xMbWsPh8rsuuKu4Tk3awsZolIxPH+Pj2
Wjp1icPZ69Wrki9+rfBq5vGAq3z/M6chA2FyZyv7HCL2xDHuoPl+fYkePgEUhZxL9EV/6U0GOhxN
BDvTkQHuudwkb8pQW2ZGzZlv6akfdbTZIIJt18Yf8pjHh5lrNsUlS7aPbCSuZ05SR3G5f23G9uHa
r24c8uB0tMuADpWnZY+0YOV+DDrzXdl1TbSkmrVZ8Dm+57rtBUP2LDZnvFhO6q/ojyu1mW0Dt6U3
29EKiWZjk1YW0UQYNl03nyufTrxIB43+679RBS0Om1zLKZ+wawaTI6Kl8JZd7TLl8XAv7t9eRKeu
c3TmS9xWM72U/bszFodhugQaXweolGmnRZnENvz2dU4916O9JwD3Vjetk9O9VetFOc5FqCWBtu2m
Up7Ze07s3MfBNDXTQOKxESeM45Rs1yGwb4a2Wrb/ux9wtOFg+kelLYMq7vAOh/CRnG1i8oXwF6b2
/6tLHKcSibYeLHy+VVxUKTMlqA634HvvkPFOZz6vJ57CcexIGhAj0y0lPyIL/LtG4MAM6m59N47y
3FM4saCOnUZaRtIcAdoEEbXJ8DFJ9AYhtjAuXL1vQqSgw8XbN+vEqeQYtMaf3s1KWEWMzvI9xu7b
tOjd0IDMvRmbBBCGfQ59duqmHf75q+2CZItpnRBHx4SiAoeuSEQtvNagi5AFZ5buKQHBMZlySM1q
8JuxiIsCHR88zORSn3ONWOWKQKipRyN/GNmYtBe2uTBw7BIJcdlJbK8E1pw9l596eEe7gZ85tAUq
yuisbsmynwJ/ADTiGMbnBHRGA5Sg6C5GM8HsDvHwRfa18dlRfVNjOratr8OiTZeBcODbC2oOpHEl
ZQTpSzRQ3n7qP1fqb777x96gWssdyns0u5ZqQ4H//P1iK2b35C+anei2QFTsCOkhol639qPeWqAC
DLraBamaQrt0nA3SrQX2Ko9xAt7OtNdrP6nU8PeDA4VmlMm8RXu5AsKY0m2RFiAtRHbVTf11O8o+
rHtsGorUUp1p4fW4pO4nN/PHvUwtsVNpd8UTbPfjoOFbzFPzdtb7jdGd2yNOfJEPeu3Xi7EEW2I2
BguF+b95URgzdUpQoLvVO4rF1fyhrYeA8w7X5Nt3nPhU/tO/u+VHOx9KzUz4c1bE0xroCJ5V7V/l
LVG8kEEEJslZVwdnVekGUQMl4cbI61HRuKe/t7WcPN9QPiJJwVDKMTPnSwvCYG74ok4FmIOO+Fjy
INmJTEfbjR3kGmzP3NsI3+z0WZZgX3BbaMl+EH5/YebUBSHepflbNibAWzK+2u+cVhvvkDVZ70vL
gPgHRelb1laZQbTuWJKX3OfuzcQYOg9xSagsgp+Z3MlAc+rNqAXTAxwXd9ykjVurnZZ+ZUpa1Tgi
EvO2GgBpMGIXzCDgF14Cf2qKTbAOLY58cLUbb9FRqOeMD+ctYJ40CxffK2O1zkwFNU9byw2OVeFt
kx5rUugD2P3u0sjZzATEQWycrf65G/X8xR98hJRa2wUHj7IDtwNaavKiG2r+iIXtYXCz6dJZmK/2
RnDXpCPWqhVUbmh3GdiMcSG8PZpJJbuuMXfrIQAOewwTcCLNlt+Xf1NlaVwnRZo4EfzhRG0QyXQ7
t62zF9PreuaaSYFUz8Hin22tyjaenKE1L0twvdss8/t2r8uKVgW4WfzvYpo6I/KbpI0tjZ+TT6RN
RD6fruwd6YkWELBEFbjrrWr+XuvNMD6gnGwfCq8YGZX7AVQHRC7B1zbpSytanaCMU9226k1luAkG
lWaRUA+stJtuh0Arv1WgTp/KhSo01FxIQhCg7OIjaXcY2SfAEJ+mPHO8aCZDKtkoTO0fBlw7RTSu
afOlUAuvyipK0ANduowXxlxYKtSZpkdoElpzh0RHsaRXE5IN1rSqDFmQ09NiGHWKkWz0PzRmkv/Q
kD7le9xgUmw82SfxPFQFaKOuYixvL8gwQnuyigMZyUlgtKSDIllELGBprK5Cw6TytthRkTjYiytp
z3sxEbBiWaNlbom6tu3Iybz8ZiKy1aBSm/T7Kc1WjxBcvFa5GWQfUgv2041vVNgj9GbWrYtxXXUj
FHBiqm2NBS24aHut+pIPtksknRqCz5MX7BKfvneELWp55wfLgn+tDLz9iNvbAhZiT1HhEr+Ld6zs
ryeg4WJHV6t9XsY8fen1Nd9pY1kculhZEZlurweXI+O0OmoJrds2E2PQyyk34NRbdDru8cE1fszx
jsmXD26o3KoOnE3I7m1/CUiK+qAlPcZM3grvsjANqKyiqnTix+CHkVjlqKdEteMVI0foDKbfOUXE
NCl4n+a9BiSlYR7KaDvoigc6zfW+KjTn6+guzYa1oMlQJXKl1yfa/IOqEu9brRzBR7sgpDmag74/
5IxWNSrplknBbgiaNWXXTpqbdJpzsbO0sr9PHYKjIp++hxOtIiAgt/M7BXUCq0Ma1tnqoKVQk3jU
sNBhtepN+QFJNEzUWWT+F3CRVJoC6taKVeGgz8Fh6dyt/kHEX4vRLTeFNyR7xHJdttWCxFl3Lc3E
21LOQD5mdpAcy+RqsNU0o4a7pOyRk8Gd0baLpTXGprRwDWzr1YdNoSfNI5YZ5N6j7l0LayLsNwvk
8G0cyW+CGuatuyUPdMY8xsQQxLb7MlxBIvihWbAagmGkT24N081o92Da+e/5kTknadwlfWFeKrU2
9pafjmywybryWxCMk9rIyVDETEjnGbe+ztYlhoU71I6jf2HZ6KNCCUcMF+bgj1fzSkBxiDjHudOJ
cUzDoBumCwl9BoJKkDv3vPUtEsIsaItIspIXsur8KapXWGz7lC7+F8cZb3zZfkx1cuk2BgGrV7Op
pd8l/z4rATFPSOBAfmdLz/qaZKkGmKloGgyxrulcpMjrvZ2VsU9tidFkAgsKybtv5h7CUq0fup5z
6dmh2/JBBRClRvLgoeu8JD05zMCzi5TZuzSMNqQ7oz8lC6zjeJDJXZtb3p20RuMxr5k2wjbK6rA1
G5elWGCqDXWaPwnaq8q+Lpm2sdCbKXk366Vjh/bQGM9eHah66/RIjdBStXd9Yg7kWC8fECweZBNB
UT1qYtUKdJVZ/62c3XqJiHC3oEUpIT+XQckfVxOAZhAubHeXdBglvG2W7GZpam0K59zXwX4OQj2g
SJseMgK8PhOI1y97f7A0c+sKpxvIeMrJjy5GMqdCPuk646k61eOKW0AEYFl9wVI4Pq51JW8bUDH4
SvV0bcKqmtp8M2uJNkYuCyeGn7bAPRP1lEa6N2cgVXKVW/sGQ9rXjHf3mYMBTCKJ3rhBZtcnB19q
2q0Hva6AyBckwYDgwksubFXR7GOiq66ZazshQi4Lp7CphQjWrvOxa4B9OWb/8P+CkYXBqcHfj1Uh
P6HX4U+DBdZ8evtAdOIE9rPF+6ocKBJ2STARwR4WTR8SxvXVnsr+/7N3Zj1yG2mU/UUUuEaQwGAe
yNxr30t6IapUEvc1uP/6OUy73bLQstDz3A8GbFlSVjKZjIj73Xvujcez61hEUHGUy0pDt7X3G73i
F+ePc/v0Dy/Io3Mq4/UFWY/quwwj8HfOueIo8+TrP7+lX/nDzyGgH15i1EGHwrbx9nJAFSsti9r3
Is52IjHUeyckA+huyDd1odpDgt1wQ+HC9P6bF//F/tL8aX+p4xIVGirefjDGx8gx9GAeYsIshHED
M9KHjTk4yRakYeKbPJWPcBf1i7EZSfjaWbmxqNTZZfrw9s8/zi8+3nOlww+XYlrMuqiHUez1sWLZ
iQaxa5dSXXuUgtKiR0twqCe0HLJJ+c0r/uLQ9XPHO8tml1FwT1BCS7Nnk5zQxiom9hw8sI649n+H
kv/FffQzLxqAJm3F4Df2cD/KbZyb+RV7y2FTm0l2988X71cvsb7FHy7ekocQ9Wrp7mmWQX3xxE0+
zVhc6TX/zUn5V6+w/voPr6DSwrA0hkd74WpPXWpZt2lu0GHvzL8rU/rVx7Hepj+8AjyAnJmZzQAg
acztCNHhopoqY0cqtNobvfu7kpBfCBhn784PrxNSP63qGBhelMWvHGKPEFrxGhfxR5NU8zETnfxN
Uuss1/6HE9xZdfjhpUSbtzqm/PgQ9iQ2myqPbqXXDjdMmoS/dEocLNHjTlVpeUUGzQqqNqL8PY6n
jcXi8ezl3nf4fOxZki67HMLJeE6L0SLjY40bk5PR1o1wL9hQaEF0g9XAEy22Zp6IWwvQ7S6RzFoF
ujSOtVIeRy1tg262i63GFHLXGNTN0nyQ30SQTfeWrLOrELJyoPp5vBy0etrGUi+ORQ7hb8xha7CE
LttyTKnRwKq+kT1WCU6ikK0WNf/mRvvVJOr86z9ctCbKUyx0ubZvRKmOBvvMLWSyGBxsrzZ2SPUb
VDiCtlmmnVTS6fexYbAhc+PfsXt+qu39S6c+P61/+AkyM2rMNizC/TAqz4LouOQ3TAktwHOkKfbS
EI25IXnvGbgNlXobzKHYiEn0exfWKCeIOTM2Y+o4116KPv0bCeYXj2v9p9mtFUeqsykvO7R5Y+zL
hDUJL6e5+f96gpg//e19ZmjeFPLtc0gJBFUO9Myx5m7HIfh3Nofzwvkfvg4/tyX0BHxjK16yAzwJ
b8OHOu/qCIEdbFJEUQD+3CpdRrK1zbKtyjD6TB9PC+wOpK1pLvMpNznYhW4b7ZcRLEShvPAqpBF0
h1hBJjPybis7z++yrvraOl6y++cr86uR19n4+sPtEFdhVPY5854lXGj6wLYXFKAkd3/EsJdO3raW
+Dq5jXWZz7Zz8BJGM2aiQ+hjb3xrGRAoscjy1Qtt78GOHcc3lWf8pgDjF49N86dHvxsBgF6AQx9C
t5Z3noC9SANLEpjeQr6tlfZvJOxfPDbP/u0frkIW6UUWCVPuY2++pXKp2mcUo/jQ30KfDxF+CKmG
f77iv3pLP60EhTtAaK7McK+303A54wsLOCuOO9PVyR0S9vjj0v0PdvED7OLc7f1r2sW+n38CV53/
wL8gF+KTTdkwREEbkBmdAnxSf5KrVsiFa4LAQEWEcfwjucr9xKGasilQ2DpV3tSv/MW4MD7xB0x6
9ijQgI5Gvfx/g7hwzvbhfz9RIFexgzKAZwmaesDy/DyCcuAViawc4iCmmcKA3WPJEup1ZddBOwkg
nEAMli/DYthPRC8NzD6ulyaBszQxQY6pGx7GZJpwChuZ9YU2U7BJrADKpzFLe5yBSH+MS+2ZG+q9
T3Dd63vm2+RlOm0aB79ChLiwagN/RmQN0X0FHVoGWrlkd33fOZfk3iQ04ql1nqcsQVOpl7IaseTW
IzR1e7ZzXIHwvwO1wKgeI91D8EcufEXx6a6RIiCoqzE0uh32CN6RDDP1auj0djECtVYQEtatt9bu
o7umDofBj3sr+xapGHp1i+UIvX3KWpD4Y0f/XcuC1eoxBK+5XV30jgDFsdfKUl40ZuiQZiQ5F23q
vBBMO2xebGuYFTwaMRrR505F/dXQwUXmQQyE1B+iYr6LOffbe2RSdSp0V0OboHfzpiXDlu/Ad5JW
NhF2Bz+TKBB+0ZNQ20C9m8L1cymcY73o5iGKIFxco7lBBI6cSX42nC6MAhs5S9uEKvPIyZKz4VQv
h9Th2o+EPXGSJoiATatw8tCbcACKmjlHa3QemFSF91pqRwDKFLVvPp59414r4iiHyO3KK5ufL9qQ
0nT6ILLk8hS1GEZ9jKruUadIXVvHTW7KGRYft6/ZsQkgfuw48OaF5r2LdrLioBZO925MOK19KyPN
cTD1wnlwumRGWNHy4XHMcjkg+qh1sesbeKcxCGezd05JmS3bcUxC4jq9V1+B/WFKkndwk2iTkcZ3
Fwdb4Ycor6XfN4ZSXG1Q4WCdPW3FPJl2Qw6rFYCmBzKOQTVrBD96e/6wVFV9Gxahf6cMQb8R7czg
OixNqybSCxUmqEecbdsMIRJygq11fGTNnLzHYuxGHy7rTOrJVQOQ6rD+IssqBixBIgcP7mwvjHjA
XvqLM14tdHQmW12V2HVGNyUWBdO1/ZKO1Fj4YgQWV5lDsjPsrLO36JXi5HRsnBDvQwm4PIop1iZd
hOQjzKpu32ctzK/BPOfEdGKpjn0SSS7kkBf2FquI4+ylOeQLY8beXDamci6M1CrCLYCp+tHWC8sN
aBkiNJqaoimDKRlKjrURLuN91abDXUtDR3qUVPvMgSgZWgSutrjvdbnAvWltVFTfG4xKXE+aid6Y
sB+5QXMC1Uv6Lv/oDFe1F60n48takDXwbX2aVrxqTQ0ElBrdDuqFz2Kl6dbfUe1jOsny8BUr+fKm
VXz0AbNr8bkEus9np9v15zzW8EdWUTpoG32EfAZx3ilSv1m8pIDmEU+PLgfxFH3PHK6HmuShz369
/+IgpL+NGQlImkrjFLr5WIJYWxbtTfbQ/TaUUHkfUkWa9JcqVI90VMnuaPH4i6my6JqHksaQO+4x
S635lRqpFa5xyrwE0n0AYF5Doie8+Oxy8i5xvXLjwpzGPrjrZUxLeVmZdU/hUe0Zp16vx+l6sJNJ
otJKNwnCaei7k6g8LofdQGEPCmcFSPcm8R3wQksrHunQyKwY62QDZwzcaMpDroDyjnibQDEedb3K
rp1aJXLbgi5PNkOH7+gqHePIviG9qL9rKThfP6RPx93n+SJgaCX66sgT3TTdNJSBkWyxaj27rMiY
lqAyaue2z7W5u6sWxPXAppYqpMdA2PLeNrSY6W48V/pJaxKGwW1fOCL0l0QYvenbQzOLyZcFu28U
VCNRWzX3+pNcRqqYZgxYWlDactTpONS4v+PYAphhutHcPktH7/JvWQ6UxQcQ6dINwecKHLtx3Xmf
sa3hKTHn9gstpu6t4l5UPpQybC/FZBrvaw/SO4OzlAxiyGdFU0Ey6siwRfc4cm0WAqNN6e3SRsmJ
cH4ipo2a4/ja0bPxpGCFvCZpEfaBWLz0aoE+ZexDdxgAJs6uxkxwrOqvURctXx2VtTdVk6VfatpF
L+JYGC8hX+ivBqOGJRg7D3ogDx2KKgjSyQ85jv2TBccee2IyFF1grfMngi5hDC+e+oQWNEoIr9bM
bPfFGiavuhCIa0wHl4JtfNO11Je6zVKwSvDI6UdAcxCXK542lM5Yy4YcaYU51NOnhfVSIDtii3wA
bm3Ph1HVznM1jjlTlKmfn2BZc+8NWR5FTBgiBnHWOJaxn3RoMLusaHFtI2NwARuMw83JSOBYQyoM
s3hnDEw5/SyeJNzZsOmfgdKSitekbYe+Y/RJypjKNbBTMGh6SuSo3GCWHkm2zvL0juUCkp6femF2
uXhUnPo8j8VWc6KF2yypzC9ABpmEVjxQBpb/LB924OmdLyJyiu8yYszBwUvU7Y6+yPRzWVXTs2Om
DqiCUBfv+BS6R8u0TFZQe8oLP+cUwSpOduGrrDTvOHSe+nCTObv1mr7igWEPeOtaZ+Xi17GT381l
klbTntXWK/WLEqrec5+GdPOpqGvItDM6/57hRPo+6JH33bBrnadTYV8TohKVjwFW3TglUXRyTdUV
I6TutXQbTuYExqvHRDlN5i9kD7E324YJ6t2o5QHyHeelklPbZd7RR+G3SWl1W6njC9xwsO4OYSit
fotJr7CCGFcPBP7Y0j/EOC3zhnk1LBhYK+D7rJQ6J30avAyiu2k+ulZvP+JgjvDFkUJIfQDTIYPc
qGbPNaXuY6fCUgSJl7UETWqqswMwhvoKORxePb3srHU8SycPbA4rIWrtLNcMbOA7qL5XRzyLrk20
PU+vezvKh+uCFgFj44CAf2JF0bNj6mXGs5SNOQbWpMJdrASTnQkXq72ZY9eMtpbsZ2tnTiVAobJs
xVNnMWnbU8Njv7Y0oKLzWHH2uKR6fQt6IomCQddQt6coyy95qIN69Ozho4CN+cFudn7PIS98cZcM
KwQDLD46MF0mP6Xkow74zktyl3Wt+JqLsLtNZBg/MVdxwyDq2Y75I0NzPQi1LHsc0z7MmKsY4vPc
p8tFGSVOs3Os0fNOtSQF77cAxI2jSkIaXBhgGs9NMVS3eJmq4gB3bIJQSuRnY7F2XBhhP8ab1i6N
gTEv2EY/Dht5hLEymH5nUKQ9LkuaIxqn4gRSjPEIAwlynypWcDu5hzMWTZOZKAnvOty71sCzcTHZ
Hiy640Q7up260o+qyXhlj1DEWOjZJG7cxlMvcQfsH6grtnsfamYmocx7TDgxUGrpwQthaAWaHZoS
OP/i3c/lMjO8d+X4aKdN/FJZdByAAS3DFqKPGb+U2jx+c2UKYK7M2Dr5peHgvMkwwVzQyRnf9Ux5
AdKOo3ws6pTYAGt8dJ0wo1wzTvUML5dye5Po08SfduvYu16kQd9FytestHrt1So1aR1SzQLJXvVj
edLGjLaiwZmdYwZX7ClldsYDlt6AhVoZFd4wpuZnGMuQ0dkwG5HpIwJaiCd9zJzofPD+34H4xwPx
GsD79YH4oedB9FZ8+xH7CHv939xH65Pn6jpVjC5NiC7dvX8diR33ky4NnhTc+bTrns+9f3IfBdRH
HRiky1AHcLOzKsV/Yh+NT3/0Ba+4SOoOcXD/3//zt9yl+um/fwQWMpr/m2mIEzG1jTC66MKzQEly
nPm7mh6ZZitS2uQglSQGZx9zoUbBNWmU8PNcuPHONfKaab8e4rchyfxSiHK6cKJwNOGXpWl4sFMj
esaBxOKpElUufmbnmUlZBawMwCHrv6577G3KYWeXDnFB+H5kJEQbnJGw1xvTL6m2kOcoMHhYe1cq
LOC2LPRpE45OcTFL13yzp55zocOuvPetRca9n5ltJTdMJE1z9TOsTskUnoVfJn19AxFCr4K5ZnS6
ZSlrqWxboRBVoqKULT/moA1TM8rEFkqTZZC7rf3OJgcQylgt8CN7IbL6GCmJSjboc84enNhwdseg
dwFlGDlzsXVdRR2GVaUeZ3RLMBNGDaWIyXXj51Ibx2Wnt10xBUY8eXd2NIXf7b6PnkJnVE+tVfF2
SFdZL20fxffmZE7gO7q+2PaWyd5oOJNgKeYtb9ISSyj+FSDVxI6KmAwM+UX3WEdyesNblr6QYhJf
kqSs+2BI40kEmifqZlMZadJvkCOGapNZgGqNFVnrLaN5y4QhvB9XoG3FcWVN+GT5I3seiLe6SvpH
Fp91IaW/+ro503GtzvVekxWZmwPjpvklGop9XesGlLEVrxsxIGa/s0J32yFnd0ScWaPxDVLMxJMZ
JfwKLge83uTM7lVeBMeXTVP74J7pvvjDyrfwzPw10zXYEeUrCzgC5PA9PROCm2mlBTe8V5fSvpUi
vD5c1+4k+Bo+/VyQhucVOgzueLUYDyAGCZNCJU6HETcoRA5oxa5VJ99ogkle8zPNeJ6TgvVDRFoH
r3wlHosz/TjMy0r4Sq1U5MWyeYrrZ1oy3yPIyWELkXdTnonKS0cJwUUMl8ZlOTZYikuj15JTlFTT
98K1J+1YazLC3kDGoriL8rrGRidy724+E53ZqEEot7X2dcqJjZ0MO9fTo6AP96Ebes5jGxqYJvMJ
trnTvMMtFOkFjbg0wdXj4L6UtkOzlUyYvGMEZRZzaFotfIAsFHVBr6Ge0CWUy8pPchjO95rgcMcO
SGNHFjCHh64eO2Z0PYT42X1pGxHsG5UDLyk5MKeXozmOV0Zlyn7DIQvcOltArA5mX2Gxp+5r6W5D
+DcCtKFJaj3VFZ44wgATpGFBLVUWJCpNy13XpCgL5Zwa/WmIHADRuoZhys+K0p5wNDn0V5GpHi5V
BTiVnUdDIKOMqzTdOn8cOQUobn5Aod8ZVdw8pJ6exdsms50O1OikHsX5ANsVnfdRjsK2Nuy6tDeI
K9mNl+gceyt2wxoXk9OwjcXty/jHEXmKxmu0Ag7O03qGrs/Hab2BbYPBRi4aO4X1yB1PFcfv2mzq
z1RKLQ3ZYCU+E9XlqN44zvzGuDZ81U0r+kYIs/qO+aO3/Dp1Fhsv1nrsrzoGvAyrVjlArcoATMq2
vXCtMPtwdKvk6p1VBNrLoCNFohDXzVloqM6iA0ZF9905SxFWJN0Z5Geep8eI3e1d4wkSk15qEKnF
0YmgUZzFjaprTTfQcAY/1hPD321hWxdZt/YwDYPMltWRgVSiliTHOHSWUOZVTfHOwgqO4uLaOcst
RDCQXqi4YZ/lRa7s/FjKsNg2diZPY9a3EgNiNWhbHm5BchZ1jFXfYevB73XtttGC+SwBzYhB0KiQ
hVKFZWX6Qyxy8QEF/aoh4SHlaFeVk85hC1nfz1e9KRw8inAQPJChqrMkNbkF8pR3lqrmtJmbvdu2
mKTgqzcv5lnWEuXyUa5SF2lZeOHqrIDNZzVMnxTKGAxuVLJ+SFDMqARHPUOZw9mfJ8r47owOPtT+
rLWFfFx39Ak5X5I8nDmEWqdclm7gNRkybZwW826cJ8EulRTco30W9XrKHB/Ms9Snn2W/Dkrwe9IL
E7bWqgsmZ4kwPMuFXsJA3oeLxndzOUuKc9K4RwpkDaRTMrLPw1l+tM5SJAN8ecXeFoFybAtOuJpl
Sj88S5hQTYpXEfL+jsDUPOCBcxfvoRat8udZCu3Osih5ifhRg6vyMhC/RxQq2QbQM4BV+s5Oe93X
irm+j0pYEPATjBgP0SAc1riqqClpZ5D0Z4vz/zaTf9tM4of49Wby9q19i/q3+e+bSf7Iv+Yr9ie6
hD3yGSZLpuCfvzaTwvwkSBpSQMGWDu7tOkz9F0Tc8D6ZnmGzo7T//J9/7SYJD30SurDofmZD6Xqk
Lv6b/eTq7vj3fEWw1tg27TWWYzP7cZ2fWZJsw1xzpA9ja0X5Qwl1zxd8+bCdR/K/mj//65WE9HTD
wlt1tlL8MGa0h0wYmp1mNN3O83Xd684t1FUbCwA+6R8+A7Y6c1SVP26S/9ObWkdTJuMj3uHP6XEq
c/rO7HhTRMBvYxhRgWY4900b/sb+8fcx5h9vybKIVXN+EJJr+PetOAMymOCZl26zyVQ5PkemFxwz
jQvydqCRUtLl//zG/j6i/fMFHVdwOHHoo/gZtjNgZk5owSYrV7b5jVe56PFpe0VXpr3LYk/znVip
39k13DNg6m83iUtRG5+ZS52p+8ex50cDDx3mjeYpK95C65W3GuD2b2U9h+RmiGNaGNkfhqker+fV
t2J1qj5wMMlPE5yu6xDFeuO0EOecOitePJTVXYoB/TRIXdwulPsGdgETMp779uixMTkYTIseUvzX
yGkThWpK5WGwFMze/aJiQlwPuXsSU5V9zglNbqUZo5XRblOpoM3qbqMPODz8OUdPCEF845bP5GdI
98U+Bjpp+2pU2g2NsO7XUA/tLzYfHR3ECxyqos3geHR9N1+yVHZvsso/4mxIAw6L14OSMDhNj15B
LPZEYK0u5XpIiTbqYBfBcXvBggZIl/pOkHKJ9mLYsXvtyGbcGgWscSH6JgmIE0zPJZvSPUUhyU02
ulQB1yI52qQUDo5evOlVYx7CZh2CQWmM0Cor463Fx/FQc45BsaFQuqcXZP5KhVDFbnF08x0jm36P
FIIBOC+oI9VEj5PaSwDaBTkblBsH+a7zRTPl2A89pCI4m5cxHZgpriA927DCta8kO7J79rPjo4xr
4+jOqbMxtUXQr12a72KxyE8leukrNCVrs4SJdjmZkQu8XndQldz+ayRmzaeEx3jUrHp1LFShkwRz
V6SXoiIGNRR5eGwxzW7NBQBt2HrqFJPzuUnzNrrt8iY8GhJSsG/wi4e+0DWct0WeU1Y2O7uMMLRg
PjmFQZKbw6kGs/gwF04j6AwpRwPRqZCnLnXiz5FhCcNfXE7By5ALUu0ZxSaLbp0oDyvfzEhRrlJ1
qfmVJZv9W1ao/jCGBGX9GG4CGmzrHowkQZbHZTxvOQkaG7uohr1eJTe0zS54F5b+Y60FOBWTR3hK
F2jW5A5a477Tu/Zbr+vqIg0jQVSPi7s41M4kisl0gHIfD37ZsPeqTcSzNO+a10YM0VEMqUUmgVKR
3tNiubF6clP5ABFzKJJlY83DCDDUcJ4ZJla3eKEJkkRlFoRVHb643ZJydk9BkNqFfsL5lj07uEFd
v2nyL7O2VjrSmY6py/3WGSWb/DKRrwzFED9FNz8mXhHdl4MjqHGxvacQKYBGJOHu2fhFJw8s+BXh
H3dieGXoT9YSr93ndXhtGAnTVFhR00McOvoGe3L4kSRRfDM5ZRoss8wuvGTK7qgYUK+c6GQHSLRu
8i3tq6X6qsV2HW/N2SvSQ1fOerUby4EWNcmupRvIjqywqTZTVrPHbd400CnFVNwNupnGm4a2I/2j
9PIx36EtUppbLo1b7kMHVJFveVZVXcWcjg+Zpbz0Kcssy/CjOdc/FHtUuZvp0p23UYK8R+4CdOgV
SwrXe2F84Abh3NlflkYT3WZCaZE7iC59t9HCzB5PIqnh7cPEutWpbJCpbjh7dqucyFpAh+MGNRiZ
sgTBW7xho+8fk6Gys43DXkxusTbYV5C8aUHCXFSMp9gZw+pUwu56YRNnDwwfremtGHBn+LjRHAh4
ppq+9jriC0ZtZT1TFePJUybj7ntRq/nBmIvYekyzEOsgh3xKtWRhLvGx1bTM3hSyAKkfp4j6dEda
+T3JMNfXEurWwZTsdby/WAptLQhVd+mANiIoQHNnqyThn64FGzIwtWdESsVTNZ4ipKaGeVBA52P4
bA1JS2Y7Tb/b8bwETDNp82g8Siy4nSZ+Y+1K3wbZsecseWpLhGv83PqF1gueF1yPozZo30A5Dpd0
tNa3HeIW2J+eUx7deQes9mQY5uEh4/aqOj2gqpT2DF5vb0xswbvYe1S9ummFOIRl4da8lqvvqFDd
15E4mXJqNm5JmVYZ2sYNxSTP+DeCcon3rEDUbrQXshsvRKwdi1pe5FP+PI7Nq1M1yX4K569OY7xZ
Q+Onnb032uGSsfCTq8fDE+vQnsnhQRdMMESL1RunPzVdI2jS0KQpK4r6Y1VW+wWruT+I5Tmjepyx
ZoQRQy5vedJeVll2xSqJy6H9TvxzX1n2jW3XmyKvH6omvystr6Qt1d6PwtonKGlfep4NfhGvSoPE
tU5myM9KZV8PZfg9tsdHkMU30uAm8Uqq7AH7S7PdVrH30oKWDjyGPLBhwmIXKXXn1txHw3KQegMD
BC/B3CCypfHXSSd92M9+5H2jLx1SkeNt4iV/5mza+bkz8MjMOYZk4HLhh8PBLS8dZ/qcCHmwbBpx
KV+zKp67mbHNqb21u+6tHfiJF+MyzuYb8FzMY9VK/TLYb9YLv6PZqXYElyNvOjWCVNbFdVSZrPtW
f+XYrvlgy3brgLJphumxiMaMztu2umrc8IAUxn1kFgd4obu5BmAs8/kz0NyaDFZ+GsduaycuCTQ6
0XlYatS1YlpEPNTsfT811SaaNJD0CBGBMWJNrNzGl9KBK+21QeXmmm9Kc89UGwPC3N5qMYdWw6Wo
vbbs9qaHAW4NNsyGcLKqy3zpY0aeeGSASZxsEpobxhEdTLT8MXHYGupZecWkNNpneblbsVb64l44
Kn7Lq+yjtPTmPraj7SzhWtumeUqRioY1hMrk6sEr3Iu5iaybVEtLME/gh3gB3nxabmU4A6ux9J3s
NIaNk/syh/M3m5ZyJA/RB4xWCFPGfR4sCn+T6Ax5Z8q0vkZvoe+MCIKv6+11XVNwMHlafwdfzTt6
lfPK6ZtLpuYLT6bhbq0wZ6yr76nu6+6Htg93VdVQMqSFB28xxzdTm+KrRi7yhOP4NkzKw6wzorYx
oFxlmnNsXK06JONybCM1kdvUvlis9Qc8qYNfuMYVJ+i7cqLNpYVez1Q9hcquu0Rg62sMrOo15oQU
jG0Oc0yZ+zkcoXCrbNP1ySseebVrJxzgZB75PZEKJne6U0PyXBnjPQLfhTcqclJmFXNz07E+mua1
IbUrEn2QqAWyWtXFD9OsXxvWcLSK+s6z5lOfqMsB9jf0awxCGy8ux31TuVeMOpetqxMWaqILYbeH
ahqZsjvlbu5pA3RQqGbje5aMB2k1900cPiPT31uOdR1l7aXM49vM64fdsDAqnZc1ZNpTHzhPXwWu
iJlcmp25R69rD2qky62xLzW+rgy5IFeo7Ar/znWeZunOdZNrqsTframgeTvZDx2ejgQin29o7hfD
bu6j2SgCBhc3SMdbLHc7tA56GPOMJBF0tXjRLoVePnaL/k4UQ/fLfNjE2pRsVrAkt+wYn5RFFqzl
jUcus9p5mtAMc4iw8dhD0+C6sC4tlyT3LpeU7zooJp6FFcJNkjjWvWw6AM/I5q7dG4cuQ8GdWhoi
65pxYVf30vdq80lTxrEkf7jV20X6hT7MR9rZzUBrzQ/d5UPM1syxRgmkkWlf69zW6ZPtxQk+rc5D
UT3llf1Qxr0G1GPAXzwCZ1em42GZs9rkzmnX6CDjHZ9JysLoj5xc7w5fh6gKg3Kor3oxaqdk1LbE
vtdbxXtVefllasuNVOnysDB09QHp44+XLE7w/ppdPcL3IM7z4nTDzF85fibPdlXkrDdSYKc3yPJR
m6CMg72AnuwmlX6Yg3w3u3w/K+1ibqu3tRF9O5Gh5jG1tQWXN4/yblcLZJtGGMsujVHt27O/IRoe
GKWwuNTiyPvnrYjyOk3qb/mkLujzJnMv1iRrY9EKRtUUoRvy9hP9Rld66knfKZTmd2auLsJB0XTU
IXnTULDq5EZVHkSalftqEam+KfU6Zc8aNRujIdxrVfO3YulresQHOhWtfu0KqEuCCU2z78hClAjN
KURfpU/PQKymExqv85Vuk+wRdvi1ghxOTqEtHpYeIN5SaxTNxKF5WWDt5pzVCawZpTTQ29gf6/QP
vZcIolFgFrGxLazKfQDTxw4g4sy3fhe56yKEaDSW6ptBFdqlVifOM3q1h+2CPvdutMC5iYIw3JxQ
Pe7SSuxt3ZUpGA15fM8sX7xlej4dWtu6Aq0d70bdza6xnSffaBSV3cbyFHWAwtMCNH8omxhz4qCL
wqzDhuIdSzeewIwpfT4mPX4yP51M0jrENZQfGYV5SSFpeqJug4r3sWk2JSjp29AVw06MznTdZlX3
0HXKuaFCtbhqM+8zhG8m/ljIvoU5zHxwZR3HGxGJIMq4Ryuvqy5bnoJ7G1MXKMFMPLRzmW51iOHX
Xakh+Zn5tAtxZm1qBi7Eq5zhBh+neJ4HRSupHfccouZaXYlxkBcqMbB7p3SS3dVeVGwykB+BFWJC
8sHavyRzbF4wGjLuEAdIZHuxlV2R208etShj+xvq+tgEmRNmO+5Y+RWrVUXsunJfJu7C71L27XZI
R/N98qz8Us+WOujJFF/ERZug/sLt7X3CyyqmnHYsCCfw3T8RhY/2RMXkobHD7soJaUPME/1brxq5
w0fbkReJ3cd0mqybxjOah3Extc2sRrZnhXGMnSWkR8f9GFoDCyEPkpNaPD7oyaRHUq+rmYHo0t+3
TrGqGjKdmj2B3KbcUN5sJCfso9qI4yeK2TWBMdK5b+dLvTBp8P5eEsF0q63rcDvcytic5/5Kt5vE
GDcNQ8WUEHtHfV3nz3jBrG0zZ4Rz8pHO1y1B2Jxw8aQZV6qlVe5WZK7x0tkFftvV9Yd0bFfRfWHP
l4Zj83AtRnXU42jAN0ynxJ5JHgOk2bE4bGEpscOxKHjEVFvBT89GNLZ2eB3MnWHkzWXtmlRTJq7a
gLnUt9Xc9FugEvPWoOtk30Pv3hmeGA9Dr7M9WYZta83QimNrU411iaOqlEgwqU2jidVt0AndS8uw
Xd/uw9tmZLdkEPoGYOJN+4qFfwkgray1JXxcWT3seavTCWNYvefI/zAPE2UY0egewxnaz9A127Qb
o6tUTZ9td/kmEvhFswatcbA6bUtliHWKsYvY7f9j70yWJLfVLP0uvS5e4wAQ4KI3PsY8R2REbGgZ
OXCeAM5PX59L97alotWSqddl10yLUimZ7k4SwH/O+c76oJEsCj9wLxKAsOB1EJ3mZOl3VOfKwzwT
9B5pQrigA9Fct72ejkO5lpcp9msSfwiJzhIEr3FEkoPn+Zi4EiIgvscDlqxhDxt2IZMinmKfTfAi
7QE3WMSJwkeOa+co3WLHCS97H/VASme8NpVqDzFMl/O+kZQwVLHPWrnOzg1acEi/Jx2MjbNTpP03
Uq4ftANw5yEJbmk/CQ+LR9gSQ8xQbas0vJdCXBq5hHsN+oS/Dw18C3Z0w33UbZqoaXatds8pFFFX
PMozC6bCt4apHNNdKm5N297MGcDrNHT7QyLm6KKLJm/ZMMTKv9imwqJp22Q6pyTno21suAvLvtjj
th/3VhfNcV4oahY2oTrDDSqQE/Zrtqz1gTg3YaFMO4c0TrLzdNXdbdcMD2iw4U6Z5GV0MaeoZSr2
plve6eoVWAJHBCuwHWc873SbziHKSxexWo/uoakYQ4y1F7wuVd0d4lNsZmZOsJl0cMOoc0G3Lu2O
U2W144gxXEryZ9uAJku2RMh1BxxDm4Ydx7byuDETt4ixrMaM7igXvuSg9tX1i58GWmiqeTVDritv
8nnR11kU34I+4zhh/PEtwGh5Hi245DfNGGCF88HXn1o4nuXIWxD8/H3bu9mVduhVIR4QHUaXmB+2
D/fN48V83hau2VGCoq55xedb2Wl7xjGm3LMQDAhCqtwSvff3i1GSUj55Yrl58+vKeHVvQ71cMQev
bvN5Wjjo5PWHE8fTPa5Ric0hkvmb7Oti32ovPo/58HuLDLjv/F5MVKLwfxxQ/C98l0I41/TuQ9TK
/OT3x+eZVI77rLuBxdIJwn1W1cNjDSr1krN4u28MTJ7Egd0ML7XDZ1tH5+DCPAgba85gM6cgA2hB
1ILZqHR844Szh/u+e1mGYj1f4iLYjpQQb2VgwEH4foXSX371IVtsWS643+AHrCK48ZLWvYXQ7PJe
itiVqa7OT1XhpAx3xRKpF5+ysR3WtuQ4R8a5oB4dZAK+YYYQzXOByR9bqEfcP1XbOG8Em0WstxPB
i90yB3rjyfWV2yE/s2Y9oRNyaC05eLWNP7IFTXk8NnLkThFslK33XgnqLYLeY+gcYAngeboL5xHw
q670YSiY1+dUkm8j3YZ3UFGrG2GCG5Lvpd2sOOp2CNHhOU3lz33pPXsa566tUw7yjWT/t3RyE9eG
twS3hDZUUAcUfQd9+NKdnNf0C7CFWQ/UnmHxrs+jod6LuX1TuT7L4+AuWPQ79KkPtlKSLS61iiSw
+9tUzN9Fu4pDLmy1j4Xi2GHtR5pMJCMpeqQhhUNe5/bnnpnkHc+cuV6bor8yLPFnVe7ZXUta/yzt
knkftiCUkkw57h29QMUFHe7XMlu+BN3y1cGzxoltWh7r1bUPYmLA0fVJsmxpUiZs2vu37VCxzaR7
R+NB96aNyKbLwR+mQy3r6Etsl/mLDFrOUYF2rmEnXg9lJnBkkplINOU4VN08hqN+UVF4if+gPJQw
XspCssKZBB/i3L3V4dLt/Hg6tuN8ocBPsmnYMdC9WpTQ793COlqk7o7z1NmohsfJYMef9a4q1oew
peOaCfxB5oxCMre5ppTJZ+9LhF3mPWyTLLufjN0xAN9R2rRrJPdiTrfjVGfnapY3KoteI+Ne5uR1
WuETdcsvkk6c6bV6moWrDxhjtoTTz4aG92WU3VtneBrT9tnUw9Y0+oyZ6iGl2WJgHBJV40Vis12Z
hgdCPT96BAJLP8ES2rvaWeW771OzhtG09Fhs6Zna+Z2zbxKzt82yfslVdbaOUOpSSUPZqYadgqvS
uTQdT28dXQbKO1TxSO3SqMHIzORn7J2OgkMkq5cW83OamTdo84AuOBqfjjZrcgE6CMNWS5cKeFus
8W9jRfq+gO8G/bg1PtkWEl4XSxQ+x5iRZOTvSzFwF627qOjotcMhmkNaV0z+Q5/1De/ViQa0Sarv
VdB2N3MV2bPJb3asGhd4T9rXKQguKmmO6Tidi5RVPYvn8yQJdmkD601QKsVw96pv6iMHU+7VOLiq
IZYwMNjOqd2O/E2LpHlrc7NLcqwaUbar6vYONfRVObwGdcKi7YZXlawfassACYM2oxV6F0DhHVTj
oQp4/BjDNlfh1azsMQ3HLTOPuyBowfLQTY/3ea96fXCior7iq7yOZPzU94Zdxrdg8q9slh0g1tyJ
SVx2hBZ2tsSuEpd3i8Zms878IUyfOexE/gigLLlKIDnTN1Y9Ar65LhemX6zoQe/v1q464aBdUB5T
cJ+keGTW6B0ME0QQkAcsHsxHnbPZz/dBsPqYe+cr3NjXVre8L/S1M7SXdE7uSsmz7DTndcyxf+AZ
i2aEv0070VvMKn/flslVMObvkx3ulqTOkBD6Cz9ft6kn9QOD9YVtQLlr4qHfhzK8HgZMPI5zGmBS
Blg343wfFD5jbQwDOLXyOxb8+zLsrw1bytUtGCD4jNb49MUIVUhG/SXArQcakYaNUeNlW1o4TAxi
6WA6ZoDhW+FdztVA9G0Cy8/Y6Y6A15WAN70Nk+kBO+xjWsY7lfv0xsFAqwM77YfAlJs+4m0aO4Sx
UgCUhz5zz7IUelXAfcXZdh/m4j3QMeV5xfDWiOHFCF6dGHLXXWHVpfAXhRfNfHengdVl+Dmn87mZ
8nPRRLu5zt7GVN2jGD37stZM3of3Mhgv10JH52gRT4K3Vos2iMYJbSH9WMblIh0hPeXh3RLlZ4mO
eV0i9nhZhC06jg7KMw+TZKjgTxF1YNl82QnvXBbVMY7ks16dW+WzT26cldxCIh6HrLbbGCYM1vPr
aax+5LQlzJ1/bGfnNgrTrxGOrC1zl/NYcPA7HeUaPvrkNLecTXaBW1zKMr2Mo/mhCLuHwUXMS6W9
qFt7w/r33mRUKYWefi6TdD5Wfs/+SdEYhiq4rdb6VpniykC3OcbO+gUFezNV8yVcoFuoZCvniti9
gpqWPXoJ53CHIsGbdUWVm3STsNMY/eFxzaqnIp/mbUq/375wnWQhFmU4donYO1cRCXPPLZaryXNx
A0XrTWsApWvLc8HzUZ7bpVPHZBYaKlPQnvWd8p6Xky5IESwTek/3y0b5PYWJMzk4f6gZ+GhDudHE
dvbVoZhg5aaL1svMDbxr/FD9tuht2R0ayr72njGnLZAODwjJiMhdeaoELdPHin6RjyLw87ty6Zj6
FNHSkSGJ3d2QZf7DuGTyLlApNKclixLqLgr3xzhGTGLgSAy8iGLc5klMy0Pnph9lOsfmLM7ojifc
ngxvztQtrJBTM93RCddOILH0wGJFIR9dZdkHpE5a1Kra3Heoh2dN4avHIIvWL6EjIYdWo75xos7D
tFtyYo6yZN3ZUbh0G5fzHaPD4C12Uvd9YpJ8hqMKX5UEDgJszo23OTJcuc8SClVJglWHWGXTQ8cv
s1/Y3uzjlhQRWc9xX9sk+xp1CtKEXYddOPfzFlU9YD9OSVCY9ziFhzk4ICfgAm7i6AHkGo1rruXc
WLK5yIhn+sHBY0rCi32cromiQE5bZMhvVPvTS1nHM7jIUV2MctJfU5oCDnjW5qekGMRGa/Aokyjn
ZxKwuBox3yUYyHYNtk7CNhMLgBe57Zn16+FCn3CQU2a/52n6rnrZ32ZMD/YehvqnoRLusBGNHWld
K5rzZR2KRyMZrLZTxlCGuepuNZ63VY2stwVSiovRkG+iTBAlGaBKtX7UaIPwDqNoOp8dWx5b2/P+
cVd1ULprL7vG1DxAvNq6xN2JxrtpmLkfZsZuD5G7FpdZL48YE+6RhoKHtFrZB1MAZvcurp7drOt6
P7Lb/jLbGUAvXLG9b/sadqVk/ZdJyUA9W8Z9zwh15weMmsaAYUOHVfg6bpRzQx0KllY1YmTcyIy2
VQx75a2/TEhmtUguhZkn1o4pPq0mOC42INSGm4zMCzx7L7+MU5Hfu41674zfHZj/2ENShOWRvVNE
9klWEMkaFvaB+qIbd1RNxh1gEZsK2jwugLtFj1FfwNmyQ2O/r14MczIZTHXo1DTc6tatOK6FgAqH
1R+O4xQRjIJ/MnPEV+K4Cmt6tgWY+DYmxQpL/WwgrmMziwsL3eRCFG1JZqpbabUL07YYDxXl4mcD
AujJrpzH7P19I55w+PntTs4ByZLIZQJAli26raqBCG27OAs7xn65mQtYg6Qn+lfPetVZMWbpLpJE
V+a+l9cEaBr+TCe8aWOrdpK0Hd/pUpHhyBt/819rjWOnHTxGCZG/EMTUievHvK9jjhJNGXuvUZiH
6WugFMA9CjspVVDhCRT4X33qdV6HFLlPRgxWyBvgWdHG+s69ocrU9sf/KqoipzGcQUWbR+hZaca1
tgv3+Lyl2yJ9SWJqPA+/eYX+x533B3ceDqm/cOf9MMMfnXn8v//bmRfqfxGkoBKFqISQipXi/zjz
NOQDHKFRFErt8y98/GX/cea5/8KTpzx2m0pFgcBbxr+0zdCn//t/OZ7+VyDxneHN806OPlBXn6Id
fxX1OLnHfnFdIZK6Cr2dLC8JUleH+AN/dV2lMua8bvJk37nk/dtGrsfQK/4Op/9HKlf4+1UwH6L4
a4Eb4pOHzaB+EQlNUBtN++Dk+thG2VeCktdUWUa7rBjvnKD5+cuv8Cf+vE82tt+uqST/CwmLg4v4
hKSpdUtkLrU0fcawrFzwdg+JHuIradevMyHr67kmI/LX1/zkCfztmhprByQLeBfeZxT41BfJwmrh
MBLPvnhR2l+UNlk3MC7K3x+8P0R2fnUf/tk3yiQvdGFTCG6ik2vwF6Oj18hMJbpnHD3b6aWp4QMG
iVsCQOBcQkWydxa4U39gDFae/8PPyPV8yBzKDwO2fb/xhn+5MlyYQBbC75i36xGVRPTeY9XIkyMn
9mEF/vXV/q/7k2dH4uX0cFgGqC6fPqeEzZBYT9C0gVC+bTPLC9zjAP//cRWupDCzYXt0P7Hs+gVs
fpmHZj9AlbjWNes6Ue52/8+uIqXylVA8aZLgsfI+XSWo28CKLDb7Ev/RXTT6zsH3aCT+66t8vgdP
VyFUBrJEsCtFQ/3jndFiyrZ1mdj90K/sGitvemyCOLxoOy8+/vWlPv84XEpxGU+4kpEZ1s0/XqoI
sBkQfLT7hbP9NkogWrJ7/rvSxz+5ikY69fmBpZaR/PSBzDKXg85au28nBh0OezoK79bkn/84uE5d
HNTsEDx5euP++kBBCWKz3HZ2P7GrBxyNQ64aUGD+2TfGi4F3Pa/AiBc7m8xPL6VF5oLMRE5sveOc
l8ftTI6+dzrxN6+H02Px62s9xL6r9enl4LtEUT93aPEjmJEyCpektAV1RbDhzHfc4i0Rmmm2LkR9
99cf7Deu2h+uGHEXMC1jZeKei/TnhaRq6K2iv2pPsgcecweLcvAcWJS+m1+IsP2aCMpHVjYy+4WT
5KUv6FhTuOL+5pPD7jndEL/+VZRkNT2tjiQk2QV/7iS1Qq2jGqtxPyW+gMBsKR3YOOOqGKzTUtRi
jms9yGwCo6d/mAoTVS+nPbu+R11OFo75U/JjcQk8XaA5z/a6m8ntvZJ5ET2MMLTZi8g6KVOroDK8
3geSvBlsF988OPOpmYfwJOjUqhGrOSvzqb2zdLiPh3pqzZXbnGj0sF9mjTukLZ7AEYnqLA0hgB8z
sNO4d5dMpzuGaH6PfjWEaucSSuKAQKUtaPRpWr6Tw8vXPdzjVbwmXmdBl6ZhlV26DBYLJgUOJhpb
JPPlkMspojWsr8Ytc7qJ/f3SrsuNVzDOdS79oOj1FRShghYRetqvmqwh3FRGpyCYlW7zDKiXorfM
te0+qmUMBwhv+GVeLybfFckpCZ4pfJlTnCxXcR+47fdaV5WCF316ZMMiUzmTxti423XwGkqmy9Se
MpF9RbJ7DoHXBtOgvlhlcKP5fm80pemziwzjpYziqfuVd0RHw2arjCMuBSudJuvJWH3nQsQ8NI4l
JFQngZ/uqqgjpxNkPtADiw9QwiT315kT0awe3EoRprLz6U9xi1mbPWSGBfC+Ycbiigy9Z7Sx/Zb3
3UQgsUqHZC/dOXlPPRs94CcN3p10UjUs6mWE8iyKEkFbTO5EOaQP1iHLvQkLUNtObzZp55+rqFmZ
Cf+/Dp0wXzNoJPGuyiYmpzH5SkvkfA5fBQANPNhxRMlSK6y6OhXaFxtmC86tiw3yW4EpKz3LXeWu
hx4UT7ltEDDANtGOeZFw6OFIq0Juxrjhtsb+ldpDsDQEezB1NhsnUe6N6ULzYmvgXMdgDBNcwTS/
u2hIMfjWNg3plfMhwu/o1Izlpp3HrNiNfVodnSJX732Sta8Ef8IvU9CCjrjTY5jr5j5yaWa/HiKv
GYZ9Twn3MUPQJy6U+tEDP5kvGJFPAH4KtkXThqb06CUsmFrsK+c3YjkNavmldjC1HI0KEQQLU+Aa
yHpNVs0vZEdUdLBoolMi1a0oYsYgJWgTB2I7YcerJE1ybFyGftz4rdCruU2SeSImJ5Lw++qX7VPb
zzjU7doTHNPRNJ/OtN347kyDBKnQ4kxbgAaeopuKeSejhvoxnZjmwB+I29um8WEBtb2HCunjgMaG
6qXjkxpyBhFG59FTQWZZns/BUNykphIjsxcRdIeyBIR8HUxavDnrCLXJ62fPvcRsDdjeMaEf7GOn
p7t4AKbB0LpO5bVfVd4PlbWrJvep4osp9P1yG6UEWQ7SMz0CVYSYjC5rQptcd7nnOVudrcO68WJP
wbdrdIxJ3qf3OqzrkSFD6jDqcHFFXaqC9xViLOazPYV0hLJzh3kKzqcaOX6onf7nJGbQJxgzM1we
tYxGvMIYZccR6fUCTlvDTTk5hqSdb5LvdEB29J95xhXXsm3Tj4albKFjFafKZpGz/DGIsXoJDLLv
0Qy+eFu0SN9x1mYvq9cHb+U6M6CLk5Zcw5JUIeTgNJkfIW4jAXXod9gVT0ZV4gHsLdysgZEvl8SR
m0Up8VZOwfIxUfj0gNsmz5lYxn1HCHBWI4aKlTgAMBjiiwEgwCc3iDLqFRwO/SDQAcJv+Ibdb41A
e9wPScXDU/JUTDhmJYSwMLPhTw5oJeZdg2B3FguaBTaVTFR3jic1OBuBcvG6qNLuS0lkI8XFyYCT
ZLlofphscBj1ltrDSxx5b3JV6+sp9RFtc3YY7aZwfOxwQ5JNyB5i4WlUQSHSc4pkxJF7WQlgNd38
dXUn65GrYJrDFGEY7eUQuMsDdZ/6Z1R3QN3JKUCsKunucXY4jdoPyTvgOzhiB0q5cMJ7v+tlAsnl
RElKIlTpzcgatCdcbNE3mjG9izyfCGc8k005Eb/zaDONQfox9NbBS6QzhPXYDMO0d/KIYpAm9orH
mHs+wQrqO+MxMySyN0PQDNVlC6frtmBUh804ONW4LGk5lPs4Nd1PL82CcSdF0mAbVRnGmRlO7x3o
AXkfSHI9Ze1W3+hhh2TiGF2g79F+uVkXY75Si2GAjwy583SiurxCJO9p1qGdDZaN3wbfE9ag5bx0
F1IjeQwHmpFNRZJjES1lxVhd0W08RoH2okhWYTaqT/O7kRoU7BL54N27UP3aDfk5pzuAK+ynk2Ov
fSDFi4Dlu6mkm6aey58RVK1lU9pG1LBmnOXKDsGoDj6Hvnu/hxoEeC/yUpyK4SLPQpG2X3SG/2Az
Gw+gSOf02UsJIwQtWDWIXOkSLD+ZYAVyN9RDY65EjdHjzCEGnoD5k2BOQ+Oequ8aVXSXlpPLgy5T
Hu3FhOrCw03cbvDv1rdeX8A3qRhwYyMdMJBVfRmE110ZqJPzHbINkBRvvASehyESsFN8P7PE9bxr
B/faKEWgtCti+8w7B5QKC3t0kwOedrFtjuGPzvWnY0mh2w/q5CGIlEuZL0fMjMPjiA9GUedCm901
U/kZEYIgRbTBJuW8G1Gtr4OrsGOBSrYPcZBhO+/mQu5XVPR33hYlU9WRdaoOPajwML7M+xIu7mls
LHpI3nEvvgB387+tsCbOBoTDetsWvv/SYAXNtqvJnFusVhjhVBak2JA7e8s2wP0QaE3dpuLPRjn2
uR1QAYX74Vnh3dGp2v1gbyeQkBPZU2nRlUDyYtde+0lr6SPSOl533dgzbeywHNx7few8OZWH7ytC
gLwajFrLLdSa8WOt9NTtBn/iIcO7WpwTmtc5fuOejV+hBTafnhEne2JvOK/JllBz5cfFAwdM8mdh
3opHhKWQHut4bUD6GRcEjQ4d0C0Cama9a1sCTZso8LsJKF6Un1uT0hsCVQNgjJ6xOAF11PquVLzh
tuyywna/iqh4yhkCE1sja/VR+d7Jbh1bsopTtzon2wnyVmqmlYF5ngOn8oOldnfrZO1z31X62ggk
jGPndHG5F5X1mIevsU/NT4XL+sxh35Dt+alo3RZIxiFUB+tD3hqdMmUj29bzXowR498+1YQRksJm
1U42uCL35D8G8OJDiBFEnuiAlFgY0bHxcDR23dTOLxAV297HVRl3OCELv6ggZUaESDf4Y+RbT9Pu
bb82aF56ytmIkezjAeDbdz5ct8UnBFuzemaOHIGm8Cj5mDtCQDs39Mc7VSUY9iRjpxGzUNEczAIo
Atx5VuaHOp3T5oCDkJ7PoCuAR3Ju8lxKtUakfxAGPnBtz3zrEC15Z/hdhT9X0p25wY6EuOoYmkiB
9kTV906NwymlIsT3BqUl3HYdQummwbDHWhxOxPpC5cBQIx5YeAfRB5jkltX2HCwSRraHouvUA/u5
gSRdV2fPI6eDbt9oGyA0UniF5XZeELPWov5m7GiuHOmSNyDggsQpAS38AINV346Nsa9uYOZnvrXq
B3pq56MuIzIBVEnbj9Wm5gGTehxu4zRlH5yVdfSOauE3G7sYS950CaIbTj/0hGCCZRg/ZTmFMXqZ
ATr4Yob9EAc9wiGkh/p5HJfqyVXM3ZDNO/USg9//PpObCPFpJ5QzjkT/IdD1sjxPsKXx2qTFvoa7
6vTX/mCI+Ym0UI8tQQhvg7sU57Z0shKnVhbX754RE3E1AhUtXn8JpMZ6ZfRRunhTt1F5MuY0+TA/
83y5Bfucev6ZliNb3yJa7dcwKCe9DTi98YotgJIcum7KrwKjTtmOYl7ILqD+fW2HSY84vPLhjaSX
eVWpKQCUrf7yPZndtt+mNRGC2iuIFwX+8iTzdhIbV+KAuex7uIL7ekz0d1101UUg1tWyGvnD+yCX
GoBznMRXji1gpy8yeBJRO92mRDcx/qq8u0vRSgDhYbFiX8059CwVIN5QFma7dUZLwYE0zfwlbaKY
HF+9YlgwAW70TTva4NvAncBpJIN3vFHgFr9mSeHcOk05fsclSIijH2o2tGNFlAwkbS73VZ+h3deT
mZ6WelBPY356MqvcSX9qjquPszeU6YVdIHOxFZ8ERxcq5ggO9E2FZcpDb9xAvarvc+FC01Saqnrq
maaJMpgJ32DdxfVHoRccpjoMMUvmssG4WLiLWTYewRHYrnVcL9vUUfU3WRBDhY5hNDumsHcRD4eE
fYgkIfk1VsA/cMAl0WvgZNhuyAIsYo/HViHUFD78mDhrMZtMik1EnmXrZajrkaamONbfphJ5adOV
nuG87pXuhWwxuO1ItDSvspzShRZwLch7EEvxodRHWGXMSARnE7b0RW1arb3ndi3De4BxS8nnsKbY
NSZw3lp4fj8i/OtsBptiuGVFAaHPi7q6TTuzvK1w9J4V3nYgONWc/YxNZ9o97ZT9t6Dvkx/DOBeW
r2Gt+51OnIxiHwqify58pTjtx5AyjzYOWTKNLx4nkLHp1tTNqXA58NKtVsv4rsIo/TLAdclpkkuY
sts6Sgm46T70eesgLR/CAV7aLs6j4KoHNYkWx3YbBX7pAE2g6UXTRd967YyHPVEsD5lkjxDVISML
08ND3lPq1Cx73IVAFssGuxXP7gDL0bf1rHZmseMjc8781DnvsDxPM7rVLuha4vdjbCUPMjcDiRtN
suqgZlsSVqMjxFJYXrnllrgVZJCGDs0fihPOvauy+YfjtLnd4k6ZshPqeLXc8wluFx/n17oZswo4
aDeGAqOkWXM6D+EZi9x2gEPDwcO74us83IGpiXDmoIGX+yZICcgOnGD4a6m+rKADdsnSXmWRDa5D
0IbPIo+nOnjqvS4O/WeVoNjupoEaPOIIw6zxha+9zMw9MwjMzHT8YMSinWH4orrVPU+LlPCd45ru
A/zA7GHicW1yBVOEBVFXZSfJFuNXcHFBE01KiRVg59GMNqkBF/OFyElr78Owd3ogxykFh5Wa828h
Od6SBRiLJ1COvI42WVrzz2g8YUpIv7rXDhbsF8ftTtT7dmleoF6Kx9xWWm778PSgunOcfaHnim5D
ygCxiuZm/ulHjv+9z2sWOn8pOQMJPVusP5ajPiSTvCxOvXdETUoPD+HWx9UXbauwmO76IL3rHQ9S
ZlulBtdDEBabhPBgeiRjJV7nwZEwEmZVEhpvmBZvQUufIoxmSeEyLOSSmNgMZX2eqDLsXr180O5V
tNaUxzR41nkDWtQrcmoev9TGNwCXaNBro5V3h/DdDM+ZVROvlhJiScCZMNb5VZXXMQLvCg5Gn4+E
KMkISV1R86OH9OTvtXIqffIJCVb7klVv2zQBmN4uT/XF1E6ReaLFa2hucuR7vZOENZlqYkKx/UW8
ajk8mXSasQ/NwUyobS2YAG7aqBcDibJojS/bmcAswIFqNNnOBWFGm0O5clNu6HgIKUwiu9s6L6Yn
4n0fQIWe3iEHheVN0k79GB8mPw7UUaSk6HeLm/guVEX03G4z11RxOTwBgPTNKRi1ZvdYCjQYYUrq
o8OgAo+DZb9Q8+XseuBFLJCOaN2uuvKgCwMNwyUMXXeHaxpP4CYE/Mlkw7cMtMpNOwBWS7bSZa7w
bR5MlJB8ythP+BsXQHdw0GJtqQAcgvmU8Skckx6iUrkNS01Z/iANaK/HOrE1nW3DRCwn9XOxHpeh
Ybc4Y7ktWBIChpEyE4oTNx+gZkKTddlC4HZsOBo88w7MoTo6q1h64gjFkI70Eba8QD2+70JW3/U0
Zoph54K7Cg2iqX5U1AXyFmF2VgN1rlVUXrp+l5OQtUmDXpRbvoNvmbLkQGt3hNTMDZ3N3dWsk256
kphtw4ERGnP/u6EWrmJQ5peSJIwHJACTAK6ModhMjqizRxYrW7z0RGZo0k7DNYWkLrv8mU5hvznG
Qae7y8JImT3MuMP5JsI5gAlHpkFfztgwSbSVw0A5JRl3Zv87Oqgaf9nwZm/CYIfZivqKTdcRnDzD
A+AE5wXSir+VVVT5rxUMsAcknobiwdkGUZmRdjZ5MZ8vnp29dd/jjkj0kaBQ74zYwbIkYFZcBAQo
mSFzSsI9Hri2h7SKy4M37GZu29JcTQqEFTtiB2NsQVY9Hey6D1WFCv27RPU/roFfXAO+QJP5f7sG
ngH4fUL6/PZf/AfpEwCBRF4LlcbnjlkSOeXflQnwIUUUoCJimuU/cSP0sv8YBwKcA5qxQAQ6Eje/
/AUQ6QTiX/w3iEL/+UPDf+Ib+KQyYmaIBNLLqTvhJPmEn6Q/IG2jEBPT+7Wq3TdbniItAJGf2K6R
ufjlm/kTJf+T1v37tTw6RPnE7GGiT9Lc4rpZkHVFsFe1sqjMYXY3+kofmJoNxwHV4rHIG3zFJl3/
hvHzSXr8/cpc00NRxUbwuWBNzwHWWh/yapEQumsk4NiWSOFff7w//SoDPp8GfYOqftLyfhHUKzH0
QdFwkUzqR1rowAeM18Xf1eZ8Fuh+/yy/XObTL+aNtPphuwgYMIzZzVCDZZg64zy1wgFijGNpODYz
igizHExOsiy+ZCvdDPOQ/A3Q6Leinl/0uX//TYTQ/E+gHH+SCif2EKme+D2nLWC6nd021842O7Im
HD3+ychuOnAA2BBo27IZvseNvq0+OGZfELg//7t+8D/9jQFU/edvc/r3v3z9vHuzUDhlsB+npCEC
IK+ceRb/8DfmnEWcVsmIHxhOlz6ZVX65iBDLNMVDHexDv5UHBsDlDV4GDJLB3Jz99e30+fOoEO8J
4idyLI4GKlI+XSqwCX5c3vgM/oGHFiwsad//HWgr0J9vW66jFC4G7lkMGjyWf7yOO1BZjcONlcWg
I20w/qfrmd8Mi+X0nsb1UYxDmh7bLBAfAbbldeOHcdCiJqH1M9/lWDICY3IZY8hp4pDDpjpujzCU
5uK+GDvo68xeXXErS6dIIIS2pFvR6iCkciT2JNY2X9lLU2YknfGnl2gyNU3Q99DPwW6gELnEr3Km
slvllL6+rha+mfO8oKmgoKrtRp882pG8Avya4CnvXOY2TtEpDrfJ7EGHUaPYgRtantXUA5lAChB6
NwunL8+y0z+PbZHZ6Oy/2Tuv5daVLct+ESoAJOwrQCeScpTXC0IW3nt8fQ/squ6WqN1i7PvccSvq
nnOPSWYi7VprjhlUQxHdCDUrSBf0JfQnqyypA6e63L6HA+95AGx4wULKUHRUvKPeAXqQQil6S3m7
89rsC+UJmL0nsfaIWSyxesYrXkq5IFqKZeQLaATDovKzOlo3mhYS004tv15NGNmqrpxWuFdKZs5t
NAqoHCyIUq7EUFuoXQNPEC9X+pCoVdicDWmStht/kqRzwrZcxlAGW+9aPhTKJTakbenajd+oztB5
QJ+CRAmRc7aydB6S9i7XPRjGcdkbifVuyxFSqbVpD9bOl0b6a5sjFHNJWJQdxEOTvAgqhdplxdVs
XGXhABUkRmYw8cSB+4voNJNmBJxypVYqCQHDGK2rErPSK/TU5jWJEONVZ43kbgIB9WB3AZeTPrAh
W4QxvFaoOcbULYQ01p/BwO1mwYWLx0Q1gBd2Ci3ob2MdMgIK2X4i0xWYFg9apawUpyvU5I3zk8hT
r3TlU6hlTerWPLMAfkhWRgWxrL1JaBIvqFqQPIcFS5o1KALYY4Xp++TWGj950uwsUearMA7elI0U
nzH52XP0gt6bTxj5imrdidL3cPArVzXb7rIfi+wBKhAbrF/4/mUoBIFDk4zOdQ3Bb3JEVgMuN0Op
uxmQr773dREWKOP6gVBcKVXa/MoJHqZy8KJFKlPZ4FghBg6OplTJBTwb4sxDaTV7EhMhWBycoa/V
ViQkd8TYXwhfDKR1OvwPKhV82IKHRX2Hl4B9RjQWkrCamIRYYbrqnAuyhKv0mEJrlcJOvh6DtMXB
NaoKwFh+RqADsxAsUGIm+qUqVSH+r4SgQbgmyD00AO1k4WNFvJNc6ORdbqe8TpHhPpOywYKOaWZd
9iVurwxm04OlNRP52bAzE4saWCcFNPVCO9hex7r0yKx9Imk2XppppILFrvJohkco0WXmFeMdUwqM
mo85yYKSkn5glUUFKB02ygvY8wxThGzgULOHKGhP+AyU2o8s6gm56rmnpxp3YkM0j2Nnpeh7x0Zf
hMyYQ5pBmIMvU6UfmQiswqkiETNvyWbi7zLKBedWVqrGRiujdKcrlHy4hPwTfROrLG6E5kUZUxaP
0xKMDRM54Vj1deoicEMLGcIiC/AxGOPWVQlJPuM8RMIGPU13NVDINWBMaJUfsiwBD6M+DtbUKCnD
npd4ou/DuGxqJwko8F6ZoTnFKywrbG3Z414nL0vD0zUH0BZRXFjI+nBdRAVOwGGbj0QU06L0Fmpe
69bWq4uqwo+nrPCdn2sv1tqEvcVewWbjnnrrFlcUnJJugppYFB7qQg5cL+wErChF6MkSHm81nc9A
3KuJsjkVIxIlEY6a1ZdAM6JiqSu1OaB1QDU+S9J09BZeW0YbeRxLzA/QHoiNBjOMDyY3WJb4hlbU
Ll4ZhPAQR9s3HbEgmAGhhFQjkzPZWBuobdgGK0PC/SZVhm6t2j6JKILoXu+SkAM2TflP0CwHq43B
7pG6m5zaLGR00Qh4ZaKgOMaukH2b/TIO5bZEwGHB9I91k+RVkPQHoypCZC+erood1QRBj66ZcksO
giCxNpmGaHUhpkG/GtS+KtzCHIS+DOSY6vEpC8EwKDk/fpXquSrtlFbVK2KqOag1HKil80ipijsu
mL62tIKuuwD9LhlLP44Sa0kdJNUwOeXDMsWCc8VbPEuBXOLCuHgbMhazex2qJglZX0+QPsmBSJZF
HqnNrUG2ol9wcIoHfSgHc4OycrBBPHsMGEZd5bAKVKzxXCSGXu+wvvTcZeWQqqDKyOswTQqFtISo
ImRHb8maOIrdROdsq2SHraowzrRRhdQM5vlGMYsQAmDn6TcAYkinVZ6acWkEYr3Q28I2qPEJdJ1/
hZpU0d6yuv6zqGMT1F4aEb9POc95XOPU26zNkGKBbULZrEZFfzoLW+kbj9TMVB+o7U8ux1g1HpsG
LOReCqQ6ZyfDTX1G3Ip9KWqwSVpoNvGqApz2/OdW9f+frN+erNzh/t9P1vuP7GNqP5KXr9XuqsY/
878frfZ/WbJhzDZ6ZIZVcy7z/p9Hqyn+S2gm1noUPv6p4uQv/c+jVdH/iycA/x5elMxr4Bb/p9Zd
Bl5LfSl18Jh0UJuO8d2/vFnnkvovhYG6bug8pw2V4lgdiwVe1UdXVnyzUuKj3uL+ksoB5/05dK5C
59J3LgLn4upjfbf9fHzf3nwZpL+8XrXv5Yg/Wz26+0/se3ra9d7iuXTur3PnlnIv55E/ef3YI/OY
//xjvXx6eLnY3V/sX+4+b+5279e9c+p3nOj80fsPrsggTTGdz/N7RX6tguvf+2nPo/d/n3U/+3n0
IFDJ16v63M/ceby/Tp3ceb5/vN+9fqC/cR75v+fUmZzb18vD2eXz7ZnvnB2cq7PD4Wx/cTjs3Yvl
fn04Wx8O2/mPltvtcvd8c7F3tzdb9+nmwr252V1eu9vP3c3F9nqx232e+P36/DD65fcfF05bBiom
qeX3nz+fP15vN+fPl8+7x8f1+nZ3/ug7y/1hv1xv98vD4fJwubqcf+L2+uZ6d7O82J54w/15PP32
W9CNfH0vUoUZFzWyQcbydZ42jOXr6+3Hle/cEodgGA8ftyFjiQaXPwTj7xzWH7cfDO/tMM/mB/7O
h8K5egqcz5eni8/3p5frwNm+XDO7nq4+mV3XN5/3n+/cQ/nP/fXnPaUSzuP1fv/08r77vAmc6/cT
4yu+CzJ+zI85pPW1T3j4EegCP7lYrM4Xm/PF/N8rx1merVZr13GdpcufOJvFZvH7xJxFNr9+WPG9
Yew+hgR9OMWXf6bh9fvn7vUypb+vhw/fOVwwVpmzf9rev1y9XJz4kvOq+u1Dzq/1Lw//pteQHo50
WjI2pfEQys9+fEXSZkaRObl8/3tX/9jcHzdHzNAwdaEpwhJHY6zHcptwhfAWU1Geh/2+rcWG8hSn
0z5LM13i+PM8DS+hJMhOH7TuQdNS/tpWml7G+K5HP9ne+iK8+P1X/XXf/e9wJHE0GW+474MQJ1NG
OUAwz+bbV3zAnUPovL5eveyvXp6uLt5vZOf+/dRy/qOm+DEUf2Kg/93o0VBMVJ0BwKLRWiblrT+Y
lCrE6MXHG4vqqqrBqcPaKc2J4NaPI4aoCI9DW0HRxZF2XHs+SuockCxxiStJR+DaRF2dlfY+ufJu
evt9XI/bMimO02YmOGekisPu0dyqur6p8gYycjCZ3Xndj+Kl03r1UEVheqK8/69NGYrG+Syrc4D5
+xckOhnKNoKfRVI2040++U3kjoRAyN9M6d3v3Zp/9tcPN3dLJ6RMjJuQK0Gs722ZObVwGiVpC9Bj
+qVd697SMuzkxKT8WysG6wRjRsHFQj7aFLoKeiPRUhP9ZjutPYpx1pk52Yvf+/JjFs6dMSyuPkTq
ESSIo84UeggZfMQ7jBp0YxUQ437op8QnCYUp3TZMK5V3rtdEizK2wGAjZniLMpSjzu+/46+9xTfK
QrwFp8446q3ZBugCcqAFYH0Nwkkd/l9URbv/2IpFzFFF7kg22yBSf3TTqfWgMnFvJIVVV+GagmzK
DvBTWf9rK5om2+ibiEmiJzwOcPokoPvAMEmbl7JMRDAjphbY/okv92PGE5tWEETP4plZq3N0XTJq
aGc6mbQFxG97G5SK7RKn57FOYuzEx1HnrejbjD9q62h12XZCatOiLUQVDo5+h9QyqV9uNm3rnUVm
vUyk9CG3SE93putPxYZ5tpRKY6UM7UaBrgYFbakP04swtAWhaDhEHf51Qrkbon/cCEAAU2jIFqAR
YOaOf7SrBordz0rudtGSCwd1iMskVT+j4D2IKVG3/P1T//UjCBkfAu7uMHePBkZWPIGshoERWZSv
Gks8Cisg+R0Byvy9pR8LZP4EGhOLjlFyf2wcwdM/TUSOZ5InUuTVuiZTTCfMEwvk+Ips0gpLg+cH
fSGRNf+KL7eB3IMeN5SEdUKrM4GMhP0q6Tv1wqAGluIiEE2/9+rHzCJtxYtKJnPGi0dXtaN1HzYS
ejelGhfKvrrSL9v77Lx6tN81eG5O81DtovvxaroIXqbP8Mreeks8A09cgP7kyL5O7uOfcNTnfigT
BFX8hPxe3MgHdBwX+aex9rfiukc3dGUBNLuTryKwBmf1RlxSDndiqz8e9eNfcLQHd4EARjmbgvll
hFdatql8baXq/TaH8/j7gB9PI5aHENiP2Ii+uecc6/ukSC/kpm76hdJRTqggSbkhbC8/nmjlL80g
3GZLEMxUzpWjMfUL4SmFicGpFqRnUCT6xdgpjxZyGoLUs7qHkq4YtOEdtSDrgYxEa9+ZKdzhwsNW
0pocExK0XT5O/arV8S4NdknVb1KtXqTSuUpYVJGBFlAqKKIXO4BVUr82/ZOiPA2UBnnFmTKO60l+
V/mAsvRg4iYWG7iyQmuJw/e8KQjjJisdBNSJnfIv/SbhbCBrICNLvP5oU84jjSIaj+6m+WS/DrGv
PedpcmLT+Usj3OA0QVjPVE1NP2okUgyMXQBgLLQxlVdd1V3D0xy2Jz7h0ZbPRKERbge4phhzbOP7
TgC1sKIipe4XoPgok8Un0UmoGv8PusJ4zSQBZgt/8L0Vw+51z1SjHpRuLfbIN0fyYq11Ypc5ftjN
fVEIpyDWUIVQxbz+vuxqIJENJSi7fjHEces0YGNubHJw5wPWFevcD4Ubj4N6/vsAzl/h67byp1Ey
B4wf48jm9r1Rz0/zBHh9v+hqK9+ayERKXL8QBCQSMMe6REOnYMexSLxW+fdZaCkmd3zKMLiB/9l0
v/RXF6mUpXHGqOoCHDjGegsKadTN7x382zRkL6HKgk7Oz6bvHRTWGMpTJXWYpvjmKtKTdqtwxu9+
b0U53hzncdTm4BuqcfD2x8UVUoI4Nq/TfoEWVpBRITtajqp/1fWjtY29kZxZPKSr2shU/hahLOs+
r5/sIdloXS+YTr3pREl6W/TmkiTh/sTPm9fB8Wc2DIPXAO8BVTGP5pavtjBXOC0XCnlt0EZNlb3q
g1JcViHlGBRsewfD6LLNxGuYZ7zi19f1ABmOIrcEnY00qdnb7z9pnlhHv8hWUaEjLOYqZBwzHgCB
GZAz8Z2DTwMKcRSUwUF0WiVtf2r5zteb702xM5iKpdh8Ie7tR8tXLywfTVXXLrrQAj7poYdoMOje
dAb5K+iw4X4S8iYY1ANpjeHEXeVHPxVZtmb7J4P/mif69/mHF0dlYQNSLmyy1D7O6cmcAze7RF33
QVIpy9+H9cc8nEsVZAC70E4UGj060mQMjURCPm2Bbd9lIjWPhSCN55njMzlj+cQK/rF5KIpJrp3a
Kf4/vmRHDxWJMlSg8GZMJbTZLOUR4m7WTu2Z0dTdoQbpzgHTJ2sv8q3V7938sVf+aXm+kTC8LL2j
lhPJbruqtuOFMZLhVKViX7WF7yJAe8bOZZPlmX/iO/7YR2iRK7SpqDZ7Fp5o379jKOqBuLrBRlUi
wi7GOXk95cni934dfT5jfq/PZVIsCoA12nGlVEqiiPLTiaSVEulin1phUh+MlMJHhADc7Nd5MMTF
iTPgaIrSKNajzJi5TVLyx7etTMeW0WqqdGEWRf0WAh1ek+cjuY4tlXj5vYNHwzi3pVNbRziCswYP
5qOnSMezwBMxWcimCZVrLyq823DCJPbfW8HeDF0XZBdQIUd3D28i8VxgS7IQOIqtJyWIXio83v91
3JgPsCc47yndYRc7WtqUvfpGPjFuVBSDqE1FnT2A+y2SVVuV9Ynb9/EDgKAHJYdYCCrMMpkuHU3A
EW5XUnZUSQMKENaZWWhEQhDsAzK0Kj3RrmWgeBRuZOU4GZdFX2VPU4HRsVPq7RgtEyWDe6mGYFuf
0yqpXiHCZ9GHleFajLVy1i8DcPf9nPtTNWR3YO/rXTeptQXaM7av//EDce3Gg8/k1k2MSpGP7m1S
3bZVFXiWKzdBsLLQA2FnEPcnVtPRLgG4glYIHNm4bxOfOr6C+n5eolZG24tHcXZQYSk8l5LVPSmQ
AGclL2IpsmXG7T/2jQ9lkRdj/pElU46vVCVoSWq6+FBiimw3T1DTkq/2TtxrfuwUUIM4ONlzZGSl
uCd+34+M0S47HKeThW1TN+GkWjPgz8BzyXIpSZaeFQIL+r/dtpmCCobq9uwLyYj+6FnD2OHHnKUL
wo3lso9Q8cK6y08sXkV8P6//NGModA3QFbGEP9H5LxfDGIIjlrS4G5QDHHJY3f5Fb0VYn3TltFV6
q7gpEySCfhD6q7odAmSm9eAo2JWszbL2N6iLlYd//abzzZwnhgZoZd4kv492ajVamEbgzm0kDJsQ
GsgKfbU40fMfmyPjS2iSmypzlcfMPDBfOo6gIkzTklaiSg9vrCAIrvoIFPa/94WtcQ6daNRTzpnn
r61INbx0gAIJ6GkVLmcrtWvY4Nl/MFe47ahgbFgF3I2/txIHuS4lhZ1wp+9wvBl6dUFNzvif9IWe
ENaiIeo0v7cy4W9ZcmdN2K+U5DMH1rXEAAUn7d+H7MdGwofBOlTjyxBt4jH7vRnuBDXudzSDaF26
hgwAIzicqExpgmZNzDE+M0PQob83+uNYnhvVuBoTNVXo2tEITmGDkzr3gQUi6nahxIO80WIA65SO
pf+8ZbGBcD/mLjdX2B4H1GJKS3TVHoIFkWKeYUqGQVg0JXGx+NcuMRcMljRXeQ2q1tG5jCeVRrEd
QeYMuOVj0fPkKJ26DlVjaeuNKj5+b+7nZ1NJTYBhEIQ+Id4fjSD6RKPmKkJzOYzTil0CmEE/2plT
4C23jnFE2Mh82vW/NjuvY02Z8zwzlXDeur8s4wiDF8opEyjcMraRS0OppXKtlzMUuK2ghSjsWdHC
T9PqRFT56KHDxjlPGWYjbECOvj+p+S8Ng0foILQEEjtl7+2C3EzPYtPHiWoYR7BFyNClJJYuKDeD
+oMH54l+/zySiCfJM46LgIzMReV7v6lYqQYo6J5rUgPcOao9BekKHEuELWQqCD8XqtUpJ6bU/A2/
PO7+9JlAOmWdOgXhtjLPgS99hp2H9TxKMBcPSWmJuIhK0SgaTrTycy3SNdpSFdDVKlPqeyt2BPWC
uCD4h6qb+n0VZkQDIftI+QLHGOuUj++P5rhRqqCIyM/M+5p5tK357aDpLThqF4m2vG7T6D4RsraB
QxKe2Nl+tMQ84RT48zRl1hy3REbSpuYXH/vYG7JtRkmyU3dKfN1DZl79vizmxf3tS3HTYzHwjXi1
Ub9/tBqNkP9poj7RDVSzwmZAHbpro02kcHSiWMj+OS9aWLRN1PhYC4kOi9J/vbDz6JjjM4R6+TeZ
6tGwJrVWkauCRyN6jiOpEBl+dbCG7/PS0v71oTO3BSyZFA//UY+LpEZo3Glu4SUWRG2xbWMpP1e1
8NR78S+fz2TOEwRVOGzZvL/PSxBaWSoR2YOSJsflUtIkO136xFllikp981TI7mdz8yqg6Etl755v
19+bG+AETD4nCBBro9vB4YGOng3KpZlq6fL32fLXpuZgDdl/Amrm0YrzY5T4CYaubopl7Ljo9BL2
USnhj1C2qnTiqP2xiYC64231fxo7mppKWADFakYN4XTXrwo16x1sY9IT++PfukQonDOdxDzLbv7r
X7YqNqpRHdVOc3HqQDwYNZV58KmOhppg6c1/MH5oVFWTQ52X/Z8ysy+NTSEIKLVl/AJYZCutSWSU
LJq0Vyn3P9GvH/v+H7Io6QTAZ0SejoPwkzfiaBXRlGK29XUwCQvFcCzjwpiMeEFn6Yll/JevRbQC
xiQAVczVjxmTrd1VIsxrDc+jBspCKvsb20zzxe8T8K+tGAirLJvY3Y+Qaa3YRd5TjOuG2LhfZlGi
nqVtFP3zQ5jIC/F3UvFEqXnef58TQ9CouW0mTHMTQ8+4hpyv9NN4YjL85QtpAq94FN7kKTkrv7fC
v3qqQf7hRtX45jtfsFi2Bk4AcVmTwaTCvDsxeH+Z6mTW0DQSf+F6rh81iB6lkgjvU58hIUVxYZCZ
GqUSpfwxEyXaE4fYfMZ/P1kUjUIJGT0xVmtEsL53L4QjpoMsFC7gcRsuegCuPut6+9zvC9xkDPuy
62X/RECGp+/ci2/tWpBbkW5Rd8tlyz6OQjZdNKlTPBNc8rK5LRSv7DeNCJs95TwCy5hCR+6YqbX0
JLI8OZexiCP2PhYW5L4pMlexneGBZOZNePAjKGdOraFKwNtRA59e6VbvtsJPb2KYggLCUU7RfGNU
QJC5xjWFi5AquIEFleuot5t8ZxVIRlwfHDpCRMPQCeBJg3qnlnr9lCJlw/HCB4Lktk2urnxz8qik
aTTtTeMfPo8LDWReLMwZOwrgDjG2X4Diiluz6TAWy8dbXCmUsyqYKyxy3c+3MjTFD1uy8QBNhdes
49KL9jgW+cQPhWf7blDr0SWlLDOtoOyTTSX1sb9sStl4zTWCWU7bEip2mjrO94gnSrRBYSlh812Z
KiKGKPKfSk8ukCT5NX2q5UjsRkMe8Qj2WotIGKRUBANjlD/EAYbXjJHX3vIgjJ9aoJ4J2CoyTI6P
IeKhzYtoxNaK494hIhXCIbVqlEKqkY8rZRrqd1+R8ggRXR3f2lYixrMMDN9DJU3ZNRVNGG6nCCdu
O5HDfaiTJty1BTgRN+pMuKglCqtN4k84gAKxTHEY8aCwOTCUpCtQ2RF4UcJNbhPkVoumBKi+a0b6
gDzNwpQWkZrUn0+1kZZrE79KiEiJ6CenH3xEpaAC+g1u0EADrUAT/dI3gvBpVIzgCaMszP2qelD1
Mym2WMct9Q8fNbVfe+7CDNpY47os6+VQ4f44+XtsxZp0KSLTeolgnKhAynwzdYEzasJN6hDZUKMl
zatZ9AAF0jDWHoAdQI8ba/0c1x7juSSzbe7yrgh6p+3M8ipW2151UhsIioMcsT74Ho6Mrqp55QxE
GIthORkmFgGIeCYsF8cutZZdXYgzPZwC6ArcoMmlg1bC2S6mMVfEljirUZa8xuqQXNl9l7+3QWI/
IKqNBnciwLvziyp9VgqtfiCTJt2FpaK9+dlMg4L/ZUUgWXqwhKbZgREJNS5iRthp4xLwGSgxWbRi
cLOgA39lTxhJ17pQbq1m7HT0UnZzhQVxYbpc8PAmweij5skYGMlOMIE+A/Sa3mLwpVp2DHzg+Vqx
8G86dvjbbrTHR+zMW2BcdYtdJlKXHqiGZoEXC8xSXapjpKcrXo9+tMrJjoL96wKM0gg196txkuq1
rY7SXGsamxk31RZIUq9p032adOXO5zUZLiVRaO+j2eHDaiqDGW8MuyvxhBwgLVTc3TSCm94I9suv
kKwE9tRuZcJJD0STJn2VdUI6L1F6PksYvjVn1C5kOxneDygixFvXoWUl2qr2Gv8snkqokKQCZ6AY
grt4JVHd0531KjeK1VRPyXltdvpHYljDwSizyYCC1lWIjhkCFKxpU8kLvHuTW6m0gnsJtful2tcI
V32YHj5lJGljuE0SWs+TMpQXacR6dEas/ewlOctcX6Uw/7adGAbTLWpptJehUNmohPnHSt7wkFxB
YMyihUIwgWJH7iGMnd7pr6As+grqyjTccwgZ5rqtR6y/BgWU1UqRVB0pLQyhbDVYcXSFk4Qlg6bR
9dtWwXp1UYgxgDDcVO1FPaVwBztoEbFbqKavuTFsSNyXWPSK28MaReyXloq8sMoGe3pcQN/DBlAK
xuZB89TWdX01icK/zjH5e1Z5iH/i2Fuya8DkJgKnpMmCiRMDeEmgM7mh5mUfYVjCaa3yKQkuS5lq
WPJN43gTpSn1IE0R+W+4p6SfmCpb42LgUt5tlHGW9Q7QTuh3092rTQvbVkd26UT1EN1qZW28cIEv
w5Vo0/6C7L/y6Q1pdgmWEtcqaxzzl75kUTttXItXG7uZYdPy6gS32cfJM6bzvUxxiz17AvHsXoSi
zNNtE4btm/C0KAa3KA2v1CoN8spmvM91DP88hi5l1hpUU6+MlFT90hsg5zqKL8EksyS7j9dqGnbX
QeRJ12RlpZdRnvqLOTnw3OcYHzsNfKb7DFVhSyI1bMlkwAsROH8NxEcDfSALgtqOXGOC1eZWZGn7
xmWque2Hlsk2s6tuZDjVb0EgOBEAUVcs0EQpX3yjG9kaI4+TRMcDmKM5w+oEu7Mgczu5havK+9i7
B0dkZ/IORRrn8Lpp4vRayI2Xwt6pBXDBISkiN47s+KrS6ua9E5l3NgxN/QbwzANxmPHhmG9MXoS7
6Ms42IxX/HlhLFe1AqmvE9FTkRhFtRKcRJlr+sDKpKEynu0EC2fsYAqEhaLVChheQuqelTjEZmWQ
ZGPJuoKwSAVCso9NbD+dwOyRPo95XzE6ILUs3hxxfBcjBiygBEpwCj2KbUEolux8iCbx5sIlyeyR
EvNLHTx54wDINK7N/FyIFFuoXqUO9ajIJkg6FDeuJsOHCWkhxuycKVZo1Q47NVhpRoF0j/1dv/es
SR83BrLLG7jpNs5WUpBD4aPCbqKUH4qd44G8FiAC6+4ZyTO9qKwgz9flmJo1wrTBztl0Neuhrj2L
aeAHdgWsDLquo1Ejiw9t2KX4c3EfQcha2u3dEE/me01euFpIPj4FDEttD64d9dZb0mfqQ4mab6d1
Y/RMZKq6lLCWeBv6vHiTAgWFMUkOWIJUvHvKmnM/Oi8zyWtdVJ+x5EBbCi48LeQKpKotglEP8xp7
pYYGBtwTTPTbmAytvOgqqYBPh/0RlDUtl17bJlFfQSDn7aKOq6hm4AeLTSfRHmSqivHtaRJvXBsx
ZFlXx8uGksYkHhAHe9wrLcw9WPL0tu+a8E21Y83EVq6MpVXc5Xn+ZPP+ChcS50u+wABZv4FW7NuI
Uf2AfwghLF6XIWO/bsDpffSWjPFwNFnStJLaNH3k2omiiQdCMq3rBkwkRT+ktvaml4feZugmg2VX
zvthm7cB3ucC6hKz2areok6X2xU5RriCHEuocYM0GpHShKkUbTsisNoCT0obQb3BNmoSmABzsiWQ
WNPpJJKjXYvRFTwvVP8RxhchPnqAwsHZSUutbzLzcShT/9aMh6p3CZ9WsY/pbGX4Z+Q4pOnekqrS
uGzIuU1nRVZOydbMEupA47DlduGGMPaTnQT5HDFmmzfBGoPlMb4ORIAFZITP4sIXsiRvARL76lZP
9bh51wIumZ2DchfsQUoKM0HImbajm4G/Hdc9RgpUAJIks72lBDvLXwRd0YXYJKFSefKnqfCGDYmW
Ek6xJrzR3lJ+k9b7SoFS7rKdaO1Nwv2m3Q0d3seQqzgnZSek2KZa8u8W0WrM/d6+wxmXYrNe7yx7
gyeJ0A6CK4/n9uToopu88Kv0zurVeISpbcqx/2C2Foxu0MCW/BhlIB1k1glOnxyeOk8G/k7dOqu1
Ev/QDHCtzJOAiiEnLlIQ3YJzVHENFegSJnFpim8qh4G+Ck2OyzUQ0D6+VUo+3L6dMETemmFddeso
b/BlG8vQ7O4UgPjTFbwtQynOfNB9FOT11OSHuABnZtB9WJ4HRTgKiz5blUJKsa3vAWzfm2odJpfl
DPFfYlnc6tPCKHRP3vIYno19W9w6n5uC/HfKnYhnC25hEF8CF5h1dZ/3IM6Wfkvxwa3lC6l1sTYT
0jqojBHoQgclDOSX30nsBn6eP9atwtLq9ECJV8KbKm56hj4/yICGMgzF4NMwny88K4oWKptjm14J
gIrbRX1RyFnH5orAAxu7Dtvmadd4xBA+bdkekyUkM6G+gA6vrPPcSJvuUFiJLtZNFWKiOPh12d2j
pTDn479Pk/FhVJoOpL5ptl51iesfIXsYx1GOLjsJKp58dpg373JsxVzVGlL9RCT0AH8zKvdc+FXJ
Wd6F3XSmRpKucmYpdTouAqnMklUYQPXe23UQYlPZR2Z3pchDXjmNobVPZoeU4VJUBM4dUVVy+46Q
Q8+Wlt51D0OkskVbZq+VC82qABf6yWQfSBIp2VJgC57P2GUtWELI67N1WwYK7r5aY/KisDW9klfT
UA2Q5jBZtIJlVHllwZUO63LzE8M0xbsYapwFVt04iTswamHvZtzqx1WLNTiu6mpqikWD64C0ozoA
iYWcCnyKbUnDFrYuo069bfiI2QpOQQrf3osyoMR2ohkbE+tygYS6acx8PZVDnlyPNaxZeOp1k57H
Ed4d59gkUj004kONqZvUT8UNsXwsblsJW56d3hVRc9dreRYZWNryfoMPAPJibVOjH575bTxTB0Qv
pFXTV8Wnpw/1o2JOE/YBUtWaZ4Cr/dQBOIf7cef3/sG2gxofZgycK7eURZ9A+yjj3A2L2UexJea9
JSUrAMOmLc8oImmScgUMcoTsqQ68WQsQ2Gw5Gd70i9bgdsT/QhfPkiafMYCjjydfYEcGlwxdjWCb
5MPYvQ5jnNlX0CNq7zWclCzYRrwsrR38ESsGX0hQAz9pecz2gahV/aLjh08Xkqb2/XkK1YDXp51U
mCFzp4XtoAVUbW4KeWD+132hGbA5dBNzUwBtwuRuN/npPdajUvE8ReXwEQ69jhlw5tHOwZIbdq40
JCq+hAAtb02rmti4uANZ412LTxucTl8Wsb8JGxvCsiEn6b0CQsVcDq3sXWlFxls9bDNv2RYRug0G
LPr0WVL2EpCoJVYBmAm45AGA3wVdt3aJHFnNDttgnu+JsLWtN0TI7+NBb/eGXoESaDBGyJalDvXC
oVRD/Wx6hbIuAgycDHVclG86AFoeYrU5XEUmlXSsngQfhtyIMXmIa/xSV/z7qLJTJV9/5ImbT+up
HZI7LHKCaZnCuEhdWDY1dB+90fZj5OdimXe5Wq/rWe8EsgcTjDXsmQQq8mSqwbLqYvNzqqI1Vo95
sQbx3O3zdvYNLOygfeZsTntnUnpQdCORFMkZ4ijemVkIJrEN7bhfhmpRLpWyk19FHWbqJo/mdV7J
5Qy7jkw7XJGhHBchkq1bvghRBK4N3qHB2B0qu96rlRuVY/dm9IrxPph+lsDMHaZD0aQjMTZZKc/N
CiNE155U/aGpolbnuUzxXzmkyuQ2GCi8gHDBqqQMu8Fa86bMiotKkgvIKKE8yKDvk3B8N82aetcZ
SYxDu2To8Ys+pfr/Yu48muPG0nT9VzruHhXwJuLO4iaQhlaQSIlSbRAsiYL3B/bX3wdUTTcTmc0c
9WqqqxcVEnkAHPeZ19yqToB9iDPiIrg15KR/oEJSK1sduYeHzNZm3cvVOR7dQam6L+inIJRRDIB7
vQEA3bcGn7bQNQe9Ud0pTtt6o2iV/LMeC0RuR4WehTsNspgPiaRQdpWapHph4jIkKyap7F2oZuGf
GNFLFAb0ZsBawNGTr0qMTL6L2ymXZ+hUxZ8lhjTaruqlCYV1s5e+DcWM2i9qQKmiHITRqbj0aCFR
SEKS2Lkteo7I5oy9wiceW50KdlFWf1laUubY6AbR1unG/KVV45Yctuy+ovDVWS4aIVhIT5pEYB6R
MnyGxzekGxv1Jt1rcZdEOmI040c5boJoI4SOSKk69T+jggIPbgoYce6dJNR/NNriMZ2xdj5owQiC
0SQypnppCzSZKUZ2N5NuKD8kI+lGlLqt7lEZAJaN6aQRX9SU+w5ZJzuza3R5peDqM0T4KqP39aMQ
qVWSrDbx10JQQ1q8MMD2Sok8F0Tx+lTijer03wI7VXCwQ7YzB1ED7tjuYVVkqnUza41Woawe4vaK
UiS1Mw4WQQKcO+W3UVUaZCpwGqZ5Emch+Zkm0CpN89ycvWaQOGyVkagWR+7QVjlnB4NiZjMNjQsl
KTaReZ2CHyNqKSYCurqTc6onEqmQYWs+wRDRbGYHyOASHLZIe4+MrJd5mLuxzb0NKA4JTzCLSphe
pQj22RtsghJzi4hP/FNC2sVwDTsxvo4pNj9ekHeYlegpyp1eVyoUiOu6b6L7vg9iHF450oa72M6Q
ExJoemOT0FQqcVdaVbfEikjqRuitKi4q4POTrmHdtrOmpuvdmEOPJFN0NeIukLoWT+TRegm7YMA6
nDNVPTgGvdQbvWmgtsVh2T4jhI6KtNUvsl9CF6gKFkJrUUKhuTZAUMEKwo2otFCRMfTsoZKzKb+X
pMhOt2rkxH+yGLPJtblyFc8kKdqj+Z10V32NqO7WptBfcHAQQ4BPVULVs8oqD/dYrFTzFqnooNl1
mLWR7shWgTeSGKt2k2g1zimU1XuOosKhZNGNTRkRwWLb6jS5Km/qECX7DVT3bETIU9GLrYQykvAs
R+CyU+Lz0RykoNCdKwRWMEmJcbrd5hGFKs+xw/DTgOj9g5PnuFB3deXx68E04tbaQhN1GtSm9M6Y
VE/ulbzZVqrTT56KcwRSPrXeB56dzqa87Y0p/pn3NX4u4zhr0VUGwS40PbKVfnxAHaXtFnOgpWzU
atZ9YJPBuMAC5RckcjPyfMLFm2pxDdtrM55YGGYQOXpCU/tPorO0z2wPvKUbusQYiZcK6lpS1t1D
a6WOIeVpT4NLkrclmuihh/YY24eq1+cEGweVtWDL3wL4SvHWQf4X8qYGLAnRNaSN97Ey8tNjUlj0
ROaESrhSWmh4NVGMw6GdBZR2qZZID02SxyGXeyl/V4J4kbilMhNdzYPIxn1M98PeqH1RfRgLqgB3
NH3ljoyhm5A7UHvnJsFde77JBwJyl+RXLg6VMPLQnYqSsyq0W/szEsMS1x/xVOzNIPZE+InGRpT7
DdnGfYwmXORZqN7dGaiHf68wk8LyS9SLS0g9Pxp0qXAGQyxJobYWZ4g19Qq4q1FfqPZGhNBUB7E5
7ZrigHmDEXOh8ZGpKU3th7HrZuy68dhaChdRetOgE4Vcs20S9hqjdc3JOX+tDbhsmzmsoEoT4w39
npKqdBDjokFejk5D4UpCG+wXPu63lHA+VC/Fg2heXsTdc/V/lx/9XlZTE4eRePUi/dd/fehfGsBB
L//gL7b/2HXFj2cRl8X6Z45+Bf6lfz+N9yyej/5jyyEspo/dSzN9ohmQ/RoufCmXv/k//cO/JW8e
p+rlv/7Pd+jkYvltIY/1VtlmgeT9ezGc/5dj5PP9ufjHw3NePq9/7m9BHDCRfwCJRGhfRnRmURD9
pyAO/AOkWum86QvSywL79E9BHJo6+L8CRHJALOAXCCj3n4o4pGx/0ChcUGHA3fQF0/o7ijir9ir6
jTwd4FhjwUaANlthkBoBFlc3eutBnRFEDunM0EaaxDbFjecqIGe8evON/F8dxreupdoCfnjTeESZ
AiA9bCNIF+ZCRliBI3A0cOp8LvtHy5m0gD4YFfRNoyC6PdN18OxBR9iKe3YnU0M+lI4e7lvYGYWn
sOSvk6DHw6SLDVjS3L9XWqxNL0XVfUPdPBw2FsC2T40+ZX9Snk33YaBge0DuKG01ZNevpqRPnrFt
C6kdYJjqRSb3iKHrxTUWMTsl+LKUICzqW7O6rSjdfHv/3Ved5ddXp7Ns6GSR8H9f9Vnf4BoUNcgD
WgfiMYXVwO2MX103aV/nRjEu9LBXXeVF/mNBj9OcN0BiQSM47io7Qs4aDbH3x8KKxT1Rh3JlkeZ6
gSUsqo9hVd50aKNdQEkt+2M1t0sTG3ASyCE4GdYKnqtFUTninpI/NrWmUFnsLC8TFD11+hEbw1Ax
SkDe3zVFdFtY43cse8bH9z/xmu78+uYmWMKFnIUcnrNCFckogjc6RmqPXNTqfVijQjDawtlgD3Ff
WrxyqJFhVNhH7CJ5/ihjrXLlDCxEOaWHkYIl3YpUGvZm1qTfUp2Cw4RJwlUCIvDadL5RWlZ3bTTM
t6jX/yZqFtgYABuQgLIG3AGc+gp5EM6dpmUg8B8SGcOj0C2layzwLiyN9YZfBsFQlwEMBjvZ8D1F
HGmxA3kwMfcz4xeRV3tOgf2YfHmdit+6Je7i71AHy59ifdof3Rfv3iX/C++FxW70398LD2VWYnX6
j6s2ey5+tG8vhuUHf10MVDT/UNDIAE8I2NVc9HJ+6aQphvEHiC7IAxqYTSaK+ftvbW+D+8JaDJeX
6cOlmF3dln9bgqt/gF7iplBY9LRbofn/hiX4isYARwBY3kIMshZRGUC5q5XYFJggT1Ye+3mnq9dt
Jec7kwKwlyRm6Blt0F8rLcBurodgm1mzsUVJdNyhwY1lrtl1e8s0nUs01eMz7dczofcIDAjaEnt7
OXzenJ5YNo1CR4HGp51gfQ30ktpmbozZo1ZmwcswZVCpqbHeGfqIoirK6uFHSOT4TlHgoKZeAILf
V6Rnj9i2FBhb6HGNliZ6uSXFymL4/mbOz9xzr7Daf91zvx4XlgLgPMgQp3o5GuVnE+Xl2M9kgYND
SXPksenLGidVJFJ9e4oqe1Ojx31VEJN/GiejDF0tRPEW/7x7ylTq576yx0dwQWjXcgw3L1lUBntp
NIOPE22Unyq6qN8NPZo/TxR7HoAbfMLmQvq1jf+tzbh+dKb/93tYyxpFPB5I3vFnVyLK+6QssW/C
9b+yQzxWQEsru/c/1/HV+DoKi5YeIqVni3+Xp3gzuUDm7LgWIwuOvoXX6wrdvLGubxAyuqS1wgZ6
c0n9PRSccTjxhD7Omk/cp7FT2SYvJMXdz6xH/EAE6l0rURdsHOPz778XgHpog3CdEMZZ3YhDbehq
F+mxH1WWditnQmyLIrHvlLwdLxClz0yUA2WLmBB1Q9hHq/1BzBUjNtwkflJE8W5YwDYz4qoXro+z
o3AyEHvCc4KtezxRU27I8Yj8qJ+FebLjbzTIq9KbeP+znY5C7LIcQMDWYcgg+ni0HFQUbahoKIkP
C5uOAkWDHZ4u6oV3WcUry1Igw7UAFfJrYB2vpWzEqMe4qKQsBXJmr1Dz6CBxpm1w0dlYYc4HrFV1
Y002KCBcOzYa6OQLgNBjZPmvR1CVhWS0UHDJBY7fNDEwOjF7QBxDpP6kNNzsSbHFPopC1CfmmCx9
sY8RtB0u7Lgzn9iG9sx9wydGtWH58zc7jhJOAJHbTvym6EIPhFK3Scu6ujCRp5sNuix0OwIaoDtk
G6tRhK3yT5z4co31ktEbz+pUPElZ4dXheAHVeO5TcmFCyQTjrRH/Ho+FNlk0tXqV+IIqCWVogcUk
XtGb2q4iD7Oa+nbW6fdnOXLq7y9X5fRuMpB64USxOCZfRUqPPmYfdTbdjTbz7fHPtO3vaLVshxiM
UCJfITj6mKDQq4ZQMIrAcyx5m88PyFM/gw/ajBMoqtTy0u7H+w91OsEkASBYCSYAehLpHX8Os68j
3J/nyHfgKXzB+dX5RJW82b8/yspUYlnApsWtAGEAnZRTqhemf6pNYz1ZbrQUUI2TusNgisPgULVD
kNc6WKOUfDObrtzCUHQOVNzaHWLel9QKTqcf2cOFyc9yW8C066NW0Rs76JPExzIwPVSVRhKLF8k2
yxexarnQd0D24k8QOCL3/W9wusgZeSGFI3oLYthefWngPQj1jyy8EUcmQDUx6sVm2W8dvAU+ALqR
L3zz5U2OQwtyG2ILqGF8dvRjjmdWVaCHGyFvSvIcP8708gCYjlIlNhgrGVhjq4hlobhS51cS7oZR
EYTzhVc+N+3EopBvoIkoaA8u3+TN8VFNJN66yBPfqhTnRhP0sUxilk3VtSpnVlpc0RIWDwkWS5uS
nrpr9/HkGlRgL8SFr1nR8ddYdJa4yjWMRHQQgsdP0lUKwopTLvw4FlwWUVnRukUHu+y2tCMBJSRS
nnWLdXZ4QyV2ayLwXm+olpWVu9iLtW6dS72vB/TdcTfO8eArOvClmzIEbH6AeWdCAms1TLUxGbdv
cRlVv+GAGVEtCR17AwxPfLV6ffyEk7BNp0Rtphc81+KftY0D6wCUDGQhkM+fOGvhbf67a4+YeNmD
/I/NvibsxZg16HmUtn4p9arbZoSarQKlLDJmHHjrWHt4f7zTQI2rn7IVSiyL5qS6+tqa1dvA/8bW
15q6OiCyYBDEWoD0Stn47RuKoTi4IAghGsD8Hk+s0lU1jmBK68dcxddSSpJuJbL5n4wC3Z5TA+4h
5bDjUeoJbZkRKXEf3gZrZayeJD3t/5NBLDQQyPeWWtvqlgckFZmgr4Xf0RPdZXOobiZnji9cQ6cn
vr3U1Og5L9ctPjPHrzJJdUXTXghfD9VsS6vmr3RxqH1/AZwbxFZhFMDDRntsLUxgT/CGsaTo/Ezt
2i1A8Zce590Lg5zep7ZG3EcWSuBM7rGKZQW3uyOsqfMTOh6LQywtE0fOrkg/w+08a7kL8PnSBXLu
zZbkGo1M5gj64vHnM60a6u+kMagsSjc1+o56O06a73+/MxuImN+g4gvxgjb6alXnhdIYztg0fhr3
k+vgc+9JfACyVHye3x/qTBq/6KhSSCbZ0TSW3/EbaXlr99gTNH5STvgrYUK4BYOu7KrOCu4CVTi3
qh6NLpp1Nf0aFV2EsNYesrpMtmZvjZ/VQWi/xa1fwgUYSaZCXkyRCxWIVZBmGj1aUlEh/GKenb0V
Wi+BZGvbCy9+5iOTPywi9FxQqvYqefXmdhKVHmZyYwgfF/fwizQ1KR6goV4s/cphH5U00WEUIByi
96ABqHgPU+7SvzXov2IClXhm3wr8eu3iCZEBlTPOKfPiwlOee0h6tAtDkAk6kbLDtJSaALVrXzgL
LWWmERriwunqdjv9ByuBSOFfY61WgmVVak75oPMVSDA7g87+Bz2Sml0JqPhKHvVoV/aKcVsZjvTB
kqGj5JQn3CwNkkOihKNrzZF14fVXpdrXpbCoWqk2u2FZF6vjqhBTFEyKMfhViQhSkgN10JrKAgcR
9MN3U4kNYEH4QoCtQPrE3Dl60fhUgCrZbXshwAgDVGq9yY6QT4qsCCvGiOovurZOJywXqEvpwFfp
2l0EjnzAdzZTUpcKSeWbJZyBCyHRqrPx632IATEsIJNb7q3j3WYX84hsi9P5ca21W+xVEyBiuOMU
A81JCw8QamPJS2JRfAratr8OxDXgcbEQUJLMbLZTkYW7ucPgrqlQetUmlbJRlqmPWCz3PwYMnxZG
IqzcljeNDeMnWCHdt/U+3JWYcd8W0KCvhmRw9jY0CG+I2vZKUgGhQDeAheo0w4Vb7XQBc1zqJBmo
dnGnrZO7SrY60md58GWpldyISv+TaTYlrs7a73ENl2+LtAjfFAErUiwCguNvW49dr5uzNfhSM2n7
qM1earqph/ePjdMLgEEsGm6v/0eY8XgQSatFw9E0+tTYBq+UIsultndJwdLktxzHq1S6KIByNNHy
oJJ7PAqGpihXKubo90n7Egv7OrGGnQyzbNOL+pIsy7kpWpptJGfILlEfPh4sGHQjzctgBK6NITwQ
xmmXp2BNsFS/JJq50hH8NUfcNlQ8l9Ewpjkey4mnJJiMdPKb0KhcJ7TjqxppkZ1agw3rC6m+dqa0
fVZiUxUu02fe2IM9FhujLVuH1CV3BNCARnMofGBgtxdWOvxMNKAxF3bqmXkGDQrDmHSRH1/nLkOL
tJPMJexjiFW5MkbFrtmAl3l/NZ1JkagJkBujw79UdtY1zTpXJStX+B7znGBWZrQpKHgl1RtwxWaD
HEJjyc0BRB3MHr1tlWewmWG4A0fUPgQdrdgLl8CZhUc9DpF4Sk1cvusCoRGG4JTiavaHOVaeZwlJ
PzZ14hcWJurZiJzJhQ+wTPhqpR8NuFrpsYwAUF4zoABs82GanWxPby7Gzc0Mrycw/Zuhq4KvhTzJ
DyLLtF0/jr+nMvC6KAmyqHHpS/+dQtTxosTDHBXvfJz9Gl7mfgYhBNhOEl6hhb/n8Pj3UCwo6pU6
y2e917oZhFScD7MfmDNFEKe2Xa2Dk68PbXvp0y5348mnZYthtEP+Tx3g+LUgndEGGoyZgpOt7XvV
1uC86uFNmjb2QYp6neIDqrJRjHv27ASN12uL4b0hVY9BoyQXlvppQQJuNrphCFWqi+yxdvw0UtXY
BQZmsz9xOmxapTc+QzlIaHEX7TW8ghblSjFtiVG/N00vXQgpz5xxxJNQ+CGHcwmtgz2lSw2R0Mz1
4ep9FaFpeWNefmm1pLmwgV5j8/VXfzvS6qtD1qWpPIBuzs0puwvkxFF2itpC1HYUIT7MugllJQuy
DiEXDRRwHzYqVYgqN/ezsEeUQSjAPYYC3ttmkg21xzerER6Fe6fcSYXafLex2esQc4eQd8sORR0N
993ktqhL2OF1FYX1hXc6PbVfsQKowyBGwLlgrE5tw4rGQjEkzW/stN7BpJT2C97bj3SoXMAxqglf
Rxnkz0Yb1fKjQzPwaUpLGbXy2g7SHWi0GeMuB2x8CkSWm2yQHlKpV768f5qsD+1FWBLDUZQTTHTg
UTM/XmNxDPRpTsrWB9NhuImizUD12kuaMqejWJQCkBeDAGQaLOjjUQYzTxdCS+frpogPjTYVO9Oe
+m/vv8v6JKZsRoapo23BdsERazVK4VR9NbTN4I+DmG5D8tlNBfzysxQX1tWUysnD++O9dhHeLlwN
0ZolfiLegIvMoXH8WlWmYFzQZrIPG9/6LlIC+02tWKG06WDGh26WWJT+y0Vh0OV3qALKhAbGJib4
/9FqKSotTRs2sCH7KH6y6q5VoKsWDlBypVUyyFpAW8kZFhNNS0TmByWPgYhWtQkKk59GSkCTUDYw
i679q2mU8K7tKusmGiR8LsrIkPE2nHuZC6kIKKzFStNC+4EdoMP+hI66qdR0Ybw3uCLmHWxyLxp0
hInRT4Q9KYzIwCHV0Kq7WLKbFPr9WH1//xO+Gg0cf0JbX+Q/bXq6NMXXZ1zXKXJaFG3nO7ESUdNE
gO7gwEa712vYd5r02Ujn6duMNvCVjfXfRkYfqPRoVySlm+uJcy2Xc/WjgMcQb9K5k3IvT2Jk05u0
lJ6m3lJaGHKWfB01U1vdIug6X8XB0r6egb7+FWE8Cb/eEs6B6WVm8sGJfLkxm0ecCOkuhJltut3c
pPIm6USl3XVYr6KeC0n5Ou+EVmw0c5IpRE4YEGwEnLZ622m9/qXrQkAuYZtI+zw1QhuUPpZ7OBOo
w10015ivRtBEv1RzAjS+bCiSuIusY+q2RddVm8HujI80AGHI4BQeXU/QBGqO+2DegsQssA91Jigw
sGua+UYakCK5VntdfFbTIsSdtGs72w2bOolubDMP7qRw7j+WpY2PYxbKf7LCOrgoUQcFpsgCzD4m
cEzw9KxoQPcJ0+xub6jQMFlqYXlVqH35GKdpDep1gJmAuWCVjts8LAyYCnq1z4t8ig5Yi8IkaIqg
+aLqpDAwA7Hk3eSz9jUwFZDUnM2NvX9/Aa1PFqJNHaloin+L/4O87qO3Ux6rXaV2voxwxFZBxnCL
ZLO2++1RKJjRlwXeCqpwLV1YZTlmn0VBDK7jnKlhVLrNUhQf3x/lpHHKyzAMsjkUlQh1Fuji2+p/
UIq8C6Ru8rO2xYvEFHhAU310E20e9pM1PhulAtdp0oAAd2TayB23F5K1JRlb7UeDbbh0LheVlrWA
SaRWAVIDQUfjVFG8AgBH07cR9qFm4Wbwjw81pDgwhi8XXn2540/GhUpAgKUBmFxHXqXoLU2yaxoG
LTYocCGk9innM4jNIDnOzwKi30+HICR1E2s27ytTyXcQCx3flCTdhTX3RSmGAuYAseF2UqZGbOwB
b1XID5A933/Ys89KQ4pzixwQfMXxNLVFL89Jp/f+2Pd0tAtVBsiWZFsEV+XDWDmC3Mv6PQFjolHW
hk25frmvgeGtJVCh4eG3mpm938FncQc5IaujePubISejUEVE1NoEQasSCB+/WqGUwqplafAHW4oP
cj/rkWvHM5SMnHDqm4Ahiv7qVEc/BWTa2g3qYLpU8TnzedljNBwBI6Hfs65/JH2XNdkkkckP9nxQ
IPLvw0mNPxoFtuZZEzzmwlIf35/Sk5ru8uIEupT46VUgCLeq5CFqbwZ9qEx+LDsH1E42xG/3JI6P
Kh38qZZd7r7nPtO91BZ+xameKaoL2cy78BxnzjOegz47Wn+vPebjCRB1IzhzQ7KdUYxXdqTqN5BI
9WsEmq0NVtOofqsR3KJKqeB5KXA3jMmiVyQhCdLB/coLVXGB6Vys/S6xzGqDkuOy8JaziXx39YEy
9GeVMuXB7L4bUSiKftoS1ZY6ictDq3Iq1oaAetaH6XOWmPZuLmGAiILQ9f0vdGZ1sAsQ0VwmipN8
+fM3NWinDFBwXtLtcOhgP45F9wHGtOzJePK6oVaiKSlN1dX7g76CHFZvv0SUhMpU/pctcjyqaWRJ
pVUTyRBooH1g9sHOrNJ2P8xScAU8rIAJHD7UStZtddT3MLPO+Bj0CTCSEfZH8ivERopCoXWf1rd6
Ykwb4KLiBmCRtGu62brqMXr5PjnxcKVFMMnH3s48tVf0617Wv0CJjbYcyOQMzDwEjFK6UQV+zP08
QOwripwyZwNBSbZoroh0SysxQ7R10u70uC8uQKKWQ+DkYyxdYZCuNgpvq9ym1a0g6TNl9lu8VrZ2
D9LcQXrHi3JUFRJ10i/cSetMlL2JLjHJKIqeNi241aFUC9ryaRew9NRu8FMTHQc0PcQ2iZpy//5E
n9l+BKJUm8GTs9Bfj4k3q0sKYZR1cypDkFXMwzBH+r53pEvZ4blRqGfTVgaRbsI2OF5NSIUqSWn0
st8aBLNq0VuHXmYfvf8ur+HCep5MLo4FDEub9bWS9uZlilkjYm8jxQ8y7ldQMku8pxFPf+zNIv0W
jmP/ZDhRJK5hVkafynBUcrfODKveSaku125WNtKlHuS5d6cUTG+GvgntmdVOwicpBj7qyL7j2ABI
YOS5MWftpUrO6TGx9BwJYajLgfleF6hKuHdazNXsp7CdoNY6IS5Vch5DjEY85YtWJtETxdup84Iw
rP2k1zqyszTGO2KYERageajHB1iNxV+mHbX32phZ7caC++q4uo6MyIVj7fSz8LwoSdtLEqvTuzpe
EknvUE6bDIob8sS1CjPXU6b+ko/g6c6lFA8iDwLDqzbuauGR4tsId5Sqb5kcHh3MAvIsTdzObRYd
kmEe8gvzcHZAasLLTQ6GZL2fuOrCeWpn1TcDO/LQsWg3AJiU7UBW6Y4oUnoX1vxyDR2ved7wzYCr
5UV1AKnqTlP9Qps2oRUnHtTg61i3bikWxztlKO1DL4lgmzhDsEODSN9Tqkk9hEDqT1RCCg/FsOm6
bOvnMcU2qqZTcVWYs7QbjQux1umxxqMiNwNWj3IFCqrHU17oRgKyhUdtJcjpXK9Q+gFLuvDV0gtD
nZ2GN0Npx0M5RDzzSIPAd/RceLQKqC1luoJW2RTtpDy5FEaeW83sbhOeFlEyhfHj8UJ9gkWo5qqv
xXp4FcYyb4X00IW3OrfH2dnMABK+smmuVnNQTeU4pCqLy6hNZIpqyy/MNHF1YpIdWgfWFgSZ8/T+
CjtNkBbPdOrQEK0Wftlq0EJWeie3U80Xs2a6sCJ/ypVhP9LjNm9bGWU2WqnzcxAjWvj+wOfmcHlZ
3D9fO3arW1czUYo1lETzR6OKD5zak0freb7X8yzYOJPa/Qfj2RxI7N2lDL2uDHaVAVs9HDUfN1oK
r4YU31lOU7l5pGM5SC34QlZ1ZjuwXMg5YNKA7F5DoKh2x9PY5bNPkkMQl0zq3u60F5iu6YWRzqxO
+pGgk5FSYLx1nTBAfWCIjWb2oR3L+yKy7sC+XgLQnXkdAMA23REGoVG1mq5CG3V7UXL0O0xaDsRk
kTer9GaCsgkvvM+ZlUEXBpw1aQNdybU3tYPHKeJS0sxM2eoHMZbaXZqaOcZZk7KnCphd2HdnxwMS
SvJLAGOdvNoi/bnIE/lJMus7i4Ttqc66PyXNSu9nFKouNCLOlEWwiaWxCxQUIfmTGs+EqAJ2v6bs
m5WMGtXgNB+1KEc2KgjQlJONaBfatbKpMrvfGfiYXbdDKl3IAM5MJ88AcQdDJMSaTw5rRXRTzhXu
IxVT7WKkGOg2Jtpeo8B64fOeWZ5EvGifkRRg/bEWAEb/RZgmaFu/j9XgZhrDhFJeI184x046FKj+
Lu07ckEHGADh2PEZjRGOnfdLxDFZdvUdhSQuZA3OvIE2y3UrZ9GNLMLhWkXNzdV0ESOeIaSdVpnq
vjTL/CrT4hcE05XDMFXFrkiHyHv/wHstaazucuodC/9qwSachMl2k9hTK+eyPzldcggxOr818Cg+
xG38bYTCtQcIFl9nWf6khkVxa02Vsa9GSsBFlRhP0gRaXDQ2EIoebHg9GOlWKprGE0VKVelCoHNu
fTBrkI5fjRrX9QO7qNHRwp7Wt4Td7CXsnz71lr6k58El6tCZG0ijR0mZbqG+nFiGq7MemJkRKj60
F/rftB3uxiYr7oWZtECBHWXha+FeF6nix/szcu4luREwJDOQN8GH5HjJDLHaRkk/KxA7REAXdP6z
NQbjkCXKJX/iky7/sjq5ZpfWgAr0XF5FEHYgZoTTWtWf7eq+pAmwV8Jc/MXVUDxkWmZuqBG1G4MW
zJ/KWKqfjTabDpoVXzh7zoQYnHOkujI+DxyuqzceozjGz6tX/VBthg3H3X0x2MgtUSnx5sQGchQq
D+9/5Nfjc7Xs6apzZdhAWbgKl2d6k7ZV8KrTMTA0H4GOZuFZRNktzl60CmlcZikyS+k1Aibw3Owy
xW/cjhvD2mGrVyADaU6pX9TGTzqLTeSp9FO2ziQ7T6YjmX9JBJrSLrJCtD3suAII1Vlp8TNJhnFw
c7utUhdlTdQwGwkFmq1tLY62du2oX5Uun+4nYxz2GKlJ5p1utNG1VVOk2LDMaze18/wmSAeTZiw6
T4L+hFG1XlwGCFdX0tDfQEnq6VTN7QQHTY6y3JuUcK42hoKBsDtGiokCDV2zO8WaFCAMJEol8GcY
xa5pdO3oZlOwiDCwVPaGZSJPKxXFd4jpJjpFhFsfWtUEpCbXFRJf1AxLtxZ2+aRJg6x6CInZCGhH
Vf9UzXG+gT+f/AiMpqyuRBcaS7UPk8BNHlaLUJFTJnsrCMJLoPJzixqwkMJDUTmBTro6cmd6UMgy
tpoPMueDNVfKLerK82dsLbqf+iQP1wLiomfR7vtWyIE0AoKv2nsFU8HD+2vszBVDIgTCjOtbgdmz
2l3D4hqkBoNGibUIr2ghwj607HD/26MsW1jVjYVBq6rLU7xZyIXVqkEiBZqf1bG9C1Qz3SKu//yb
gyy0eKzBFBnJBiy5V68ymirWFkKYfiyGelvrpuPNeM1cuJNPTj5GsVADW+hzKmyUVae3UyJ9lAPF
8kfU0jYIqkKCJ8k51JZ+6eg7Od7pY7HzF04yYTcR5PFXG4ZU10ScSn5pJRpKSNWnVJ7EJksL6RrJ
UOHJTjR6NlpEF97xzMALIJAEg6MXWuoqYjWSeVZKBOx8k270R6upBjer826LG+MPW44MPFlm4cVD
d2k1/ioDHB15IN9JgskVZQxhOG+P37kGeIpiV5x+tFuLJJWqTrRr0Tm+61opnj36XxK9YaXp72gD
Jge8qaptFc/gjnNIpnooU7gwESH+oAvH+Z6XifUlRojmQ4/8gO46QVuWjxRWYhR40qkIdko4mO2O
8KfcolCdBySPUd1uGw1nW6ttx/K6NlW13lgVgBuP49X6kCqW6DZOZ5a1K2UtAukNCvOHZq7CCumb
efQdwwljr0+z+KMpOf3HLGcDuhNS1L5S5849fuXZc1IqGOrYrdOGUObA+6eSmT4l0aT0G/gYw4vZ
zN28MUWrvihWMG6MaajzjRgc3Jt0vb3jFE2UfavU05MwhlBDbU3Lcb3D1mpRu29HNK0M7UfehPLP
EtovWWnSqtVmAZM6iDDEcJ0jI1KvJiNGBQGWafuS5tmVxMnE8R8GsHg0wWI4SGk6IE3n6A/CmFHG
CuPMPNTDbKIuZk7WvO0ctPutHHzCpo2MKfIaoXU/+mjEJTge+nAb9qrW72R0xNotNfP4oEiZGnpz
2VFMsWta9lZBJT0o1WKHnvWfnZalT/miM8HclI70+lbJNTUA3adQmDzpdt1GLrJoRuKikd5+FXqL
pLtDvIXd/ZzsdKcKr7CoTr+hUaiB/aw67T4yYLwgf50hwTWmRXvJCPYkSFhWL1UIukbMMXWB49U7
oF5rERrEH+U2CjejI0tbJW5Lr9MrsW2ryfAqxNAvBJyn1V06IGhbLFESViHoTxyPKku1XpidnWI+
RyPOGOrqC4zBya0lqTqo05DsbQQ/9yh6GovkuXrQaObOyDLfWK0Z/24KCg+alIVCDB1cGODL+fnm
qE9MptdJg/wjzxFt0fnXvGQc9E2LTCuErsC5cLWc5oTE0gZ9SpoQjAn34XjALsvQ30Nq8aOSpN1G
s6R5jyep8Tkt8/bD3NvTjZwi2NVWubKP0VT9pKCI9e13rx7qFTqpPfPAlX4iimKjiWYXifrRCgO8
NtAHvjHV/JKh4UlFE+EJ0h+ihYW4TXfi+E3VDrk5pF109OLTvaSPCIpGquJlJUTQSI3u7bkeNzZS
etthQuTz/Vc8vfcYnOuOkiqcF2yDjgfnQFMtsGq6b+hNeGfpWDZkRSh5AZoC7490evvgoLywfIFR
vU7q8UhGhKa03KS8ZgtPJKIbMhVTskewEM5vj+BnrXYa57Tp/CZVfBH2IOygIkRTEd726torpgh0
adzqfqM6jWtKVvscjrW+cwZnuk7NYfCKKSi3SLlecgU8s4UpgC9YdwrB8LXXvrCtOuEIUOeGH+TT
lykV5qPVmcn/Z+88luPG0jZ9Kx21R/3wJmJ6FgDS0WdSLInaICiJgvceVz8PWNXzK5EcYjTriWhX
TYkHODjmM68BVKoFV1Ic7Jq8HA+cOYGrq7l1N0jRwdKTXSME335/8ilukNhxfBkXHT290PXEajXt
AQ2S9l6byKftoqvkvZgIz0w+BFRIJSkRQDw9fTz0e8ubsuZMR6S8A8Rm8d0tPyrSUNGABk6TgyFv
ehMag39Ix6S/zyvzOioS2MYRJ6tPlvLx4O8cI5RTYcrQi6PrDnjwfHQlyFDNHogeuzBHHiQLi33n
IxSHa4j51UBV0A7UGncQHqs8AthJNjhQVPcfP8VFPY0V+OtDLA5PyzNarO0CnSZJJzoD2lxbLFk8
LHwQm4BmH24+Hu/tajgPt5Cv0iEawjAnGFtiSQaYBD3a5vpDJaYCkLMoib8oepS+aFwUJ60Asuo0
opn4TlM0yhfiCQkJyyZGmjCUx1nZL/Cwc/ENjBG2bV+nuCaDV/1CQAFcDnVIvbFLEKwFst41hpoj
wqcwM3ULrgSy7F+Qh5QFmGNxu08kqa8RsOyF70NFzPPxm76zw4ii6RrDdmRogJrn37fMB0KxytQf
xoH2OK4wwsGqK+suSr12C14YVtOI7jeABQQBY/3aMnjSAk3MbY0e/VpX8vJD8zRE9nOdFl24JYqg
lvO+6/NSfwAoVx2zzHplg/d7I0jN6x5N55UQ4SLLkxmOlU0Fn6uZ/OX85UMwgmWoDfqDJIXKjZYj
EByEXXBYmePLkxvGOrBq5Dbo6kJaPx9Gm/HZHF7Gg1oK2jfA8GT2Y3CUQtm6l/OEfSs0whdlFOpP
Heqkt8ihXzeRJfyALkZILae+tvFldGBdUU69BwufKFdMlDh0MqkbV7AL815aLn0ZBMdMgeXQWUZN
RiKGRWuO+kNv+BNgSF/e1IAVbZB0a7pt78wLB8uckr6Bipa7LNaLXg8LxXiIe/SffcuSdr0xWtf+
4Cm25MXw9vPecqvOFFc2+GVAamiEo3NMBjf6omCeoRqOmVjgH6VxGvZjJ/iHNvHrQ4vEmuOLUbqh
8Z2tnKWXBzk1ZMI/Wsuc5WBkzpeBP2VoNZtacEQUIrlGJLW8IuMr3LCUVXuY+gnbDVxoQPpbBxD+
k/vxMrzcW/PwuC9xhVOtQ6nrLALN1UaTxZzhu9LT9zSTWlotmFS0AphnkFJrNNN3xyP4BprC2UI3
5Hy8WEwNf0zM4Bi1Zb0z+qTaIxclOXEiBE890pgr03u5mWe0DcwqnetZA3O+GE/3FGwAScw72iyU
OEA1ZAhErxwZF5IrcxZDrRNyzwxOgYF4PkwLmpl2tBQeZW8YHkfMemob//FEvfVHAS8OL0uKT3Am
gfPGcoOktt/lCPwH4AChAPl+ZNqq3PW9rajhcGwmXXlNg94XXX2s0/tIQQNt5ZHfuc14ZIIXAIMc
RDRNzh/ZlJD7r5QiOgajIbhZGHB9xqn8BZskYSdmgu8WjSntC6niaU2vOMRKaQC8V4RH0mhz48WR
stfN2NyHUmtsxhadE8kr2qNRZ+FVo4zjBtb2g+jXWLmFkVJfGbVZ73Ws864wJZDcKEM8Fw3l9reT
KkJ+eodIP4JI0pcHq255GtL4cXRMKQ40FYWnLgxV0m50svVC/vrxBro8GRkN3CGIA8RHuKfOp7HS
gklrTD86aok12kCtIlfWatGxqCmvZG/vrGWGAu2L6NycLy8WWUJJHUV4Mzz6ch5/zsUgxeWtrlem
791RmDhr5nOx+Re5SxeXgl/hd3JUptLfQeDAV05Vf1f3bN4wM2DsP6PMx+Ivma+AXPSkRYwSKJiG
tCJ+OZ6FW41YSluYNP8PxxxpIOjwGT1Gd3AxdeLQd4bZidHRGDX1sWyLyenGEbeSQLCu2j5Yq81d
XiVA0nXdUFCOoIy7bPkElWiqCUZURxmw3xYeaYPVjh7sepkwUJs9gsaw1H//LKekZogA4XlJKgrn
c2qMqY8jjhcdZ6LMHjMDTF0A0m2CIPyeK9FaFvDOzUXqB7wayL2qsBDOhwvwQwvUpo+PES5btqFk
180gPKal+lPulKM1RDeYBd4NZfa7oh+sHdo7pPTyrCYL5nAxMNURTUo4070WOHvoG8qmSMduZTal
y0CE23gWtiSxJiqQF0u0ybzaC0TqU8iYwOGARNV8xvLQEu0+5tiyp0TQDgh+43vU6FQ9W5iceDF0
iAqF6A2jR9er4is+BA/BNPW5Y3hTrW3MPpq2TYeToI3kQ7xW33rnfoXXwa6FAj9rdi6OowErjckT
KAkbfTr39ptyF+pxuIunSHdGSJor18g7xx9B4Uy6p7OpgAQ//xYwBJPR9CLKaVX3HFIHP0R19woV
Zk3j6Z1jCZQ5VPQZP8SQ84v/cmCUg2elRWekR98PoUnnkeo0srFmT//OvjXnBvGsuULZRluEC3o6
SmrequkRlR/aa6Kguz10NSfXrXiTIdrkVoiUbj6+Qi4xBTPkBZwEicesSrecxHSoCDZbPzv2UmU6
gCnTrZVq5bUJqGBXBXl/TAcVfH2OMluUWNpLIU+ZS+avwaCiptuFQr/FKSG7q1qzvFOn1cLhO5/Z
JCieO19Ua6EKns9+35qp7+tjdoySNr42xYm6uohTSzGYzcq+e+dD85UpDNKgokC5xHE0DQJOBkz8
oxyVg1NlQmyLSZ1uP57zC/Yshwi0SlAHXAhv4cL5G4lGL6G0FOdH+EsqIHFFu/KQZf4yld3bhqZ9
Qp/1Zor8bkfkk2+LWC5vUR+l1KFp5baYGhg9QvFaFXm4BTCVbSovGbbdFIcHvUue5UiD2C0X03cf
Vp2TCFDOPn6H92YKXAIdUaTmiEEWqYPQzwqQnZkTS4sSB3CtI3sRrPFK3hBk57kfwTrmblCriGxB
gJ3PlA/jD2CfVRyzRo1ZjlEX7oq0QNoNyzslcVulCL8FMcxgt5Qb5a9p9AvD7jFFfKEdIR27QR6e
PNkvHnE11b952VjXW8uoomOuyd53GHSYbelEzxX4/0bCjMTEDfL3p2qufM8l5zdZxPN3mKxSKcM8
Lo6KmieOhHQavg11aj1/PMwlH4ZVRTdw1kuGFEnqcT6Ob+kFXpVWeFQ8DzGFHkM1WihxTwespqpf
45orbaIS4+5Jq5126A91L97mk7H/+EHeuZspP9MMpbNCjVRc7FcFZQE+aBYd9byA54X76CHSlM5R
IqveWVP/c8yMbes11ZMyZMkK+uOdWSA8JYk3wSPqSA4vIgMpxssMBl52rBQcUKcGV04lwPoLHpG+
ixQJW8RCESNHE/Pgtkd1dFPonbmDo4rbcFBpm0xV8hU9zneuc46vmSYIRwoYkLW4GaHH+bNnacmG
H/yXqo7xw1BAbj2PGA6ltoDjo2mL2AqiVKeG11FZKXuMEYEztL4kepuQP/UtMSTyoiGMoJQ05fAT
X2n4qlHmiTT3RFFc62K8xWznmw8JdiohNLXpKKDUcr6gIi8dEsik5IS1Wp2UMtCfKElQOfTpPqAV
hbBk7pJ1WB422EZ54IsUO9SnQ8HpwwLj81LzMBsus1b9lnuidNvwcls5Gyr22SB0swdaG8H984Rc
cGrOwrms18rA9Uc5fugEFUaOUQj1M6ZN/AxaoNmjzdrhFaIO0b05hqPpFkrZFxsJGnTsNlY03mJd
5msuxdkBPo9vQheorQxLPa8Q9K1SAsnd9GYdYuGIC3vhTmJpUGUDoXQQ/DYQr4QpqHdxYMgpzjxm
dtSlSgUjXE3VDxOKcMHTIVVG7uc0kXGHiNH0UPQAMyZt0r9jFKTjh6oK1ae2kdvYkcWgfxErQ40d
EJ9KZBd1nH33vC5/bpJJ7zcE09m+MRFfceLa02QIu3jHOKqAz5A9DVjDXoV9rLcUX3HMdCTOd8R5
PQOsSZlm2rGJtVKmsOuPP2I4R6UzWjVdU6zo0UyIExQn7bauzZ+jWtCIXdnqF9fAvNVmTBuFWp2y
1WJhK4KqYaWrTUe9jIENcR4gDlnmhYhZDeZIEI4ng9ivnaxsJ1hJLz5FgFu3nZyh+Qc6RMLvTJiG
wq7zSnmVh8H7pGH63tJQiXynmvBetHH3xLCGYE/+WnST1zgw5/praPYi/FY+wSlsyec2ra/Kz6HZ
BKk9ThXEcFWpdDcapeFaHpoJEm5QlQydyIo9AtZ7CTN5+isXEzbObB6luF4iJg8Sglp0kpoxxi7U
w+3RyfMwKzbxgJG5iq6q7Oay2chuz47XbNUae2gZiUlWhz+T8iw28XhQS/zs7LgtzW5nSbnS25Wq
UqgYkgZLNiBYmEFhqR47udJZ2tZsi06yBVgSDTz1EWqNge3XBqO81IWmaiWOUkoZfkpa8MMr/DwE
JOkHmJom2MdfwefDl9WLlOCnODX+Z5Q8o0cJOyjzuqx09AKLmZ2gKsIo2jRlrE2fTmDS+iTGl1BQ
0uk6hiOdYe+uq8/o13oclq3vv3ilD+e+lyHMVr0RQAYXgJQ7glB6t0Gcxvmdj8tsjxOJJnY7bKe1
YTtVef748Rq7SIXo9s0gE06PGdEjLiKNIPSiBK/o+thHZuJoRYHlj1wda9Gv7E5DkVRL+m/1oFgr
Zef5dDs7/eAoQCijV023ZRaGPj/9xogYLJrG6ljEieLkLdLJuS8juuip5a7pVhlm77znzFSncMQl
TjKzeM86yjA/Uz3GS7zrNqE+1WIOBsA3vcYYacfayje1rPx2QksUyjsSaVKLo7W5GFbWfcmc5K4+
BjMLehaE32Czu4a3uIjhaWgYM/wUjBIVkGUch/c621NMu6NUGsehDV4SUbVueqz9VlbLOwMR+szq
KMCkWTfzz39J1bwGERxfbttjjgC2S9ICL5NmxjYuq7Uw/p2hALcjs8wBqFMQWJx9vQRSgfhxOGYI
DDucCdMGOqV5DW8tXnmry6Yn1epfx1qkupGSg1Fqh+HYx+gYNSUtQH9CPEyJZWQuuAh3eFcYf2ka
N3IRRJVNzT/ffLwRL896XDjQkWSRUgFB4Oh8ao04BTNiGsNRRl/P1WvdusrGaU2b6xJxyauSx86h
MkuFgsL5MHoVxaVWCcNxkKV8J6R6d10JI/0PtR+vAT6YDtaw0clMgA0ls/gwODRMCnEA+93yAg/y
pqFNiYnsY/kgwxihg1s2Pfm4ijlqX2obQB25G1v4B308tdJ7a2lGD4rsxfn1F3OL4AtAnaQajjUm
w3Hif+1NM3wuy9LGa3mHiZkbK/5uHMoDyIZrMNSfGlafXRiKgIPnKEIc1lfC+HceiQ8ArpHOJ2WP
ZToRtkpoTq01HNHkTHbIRPb3mAQLV5VMKWkljnhvLDYQ6TBeUJT1Fq9vlUk3qlQ9jpXWAETD3fcx
6vGiTBVUoj6e6sveA6UinaYnvhdw0MCuLNYXkCch8FXp2APYJe3D01DcqoRcmd1ZFrS+sI8KAdfS
lEg3nfULn0RBEm7CekAMN2LKZHsytPyh5L7s7bH11GufMDqaZVNhMjReqmwA/OnfJjih90nInetU
Q/9zmPL4O5dNO2K2J0wHqL7cyMYADO128vrst8tjvChPNyeFb+Ki86T/chQCO+oUf9THo6bkCsyQ
YrIDClknOgnlStb13vejkfw3qoq65WLPCl3bCWMsjEdrxIQxi7sE98sUcv8YrAq4zhXW83uZ14I7
NXdKqZbNhnC/vhaCb7k86Yyl4VHq5E1ZwN/XkTXPUC1XhOAWMozgxpDo93yPm1628pWDYR5h8QTG
LB2FvAD5JSCkxRNYgjYQc4/HOgHhj8DXbHXpo2oqTPxPBOGfEzHPaJtOuCh+vHovgxIAIJDDNRT8
Zo3uxZ1Ds27SgjaZjhrpjK2mKXJUel+SFKkMPEgrw73zXekPQ26Giw7MdykoV+L91RnGKB4tiDxG
KJdPSqo0h6GHdf7xi71z7MPSmmlNBF1kncoiDmnTup6KJNGOE9iPJ88ChBBZJlunLGFx2R1yvYdc
ADhhZ3qCHqk1WQM2ffjiAkutjb8+fpzLu24GwFP05ftSDlwyGzMka6tcmhHBg/UMfE5FOdcsV07Y
y48JIQgcGRWuuWCzXMmZbIVlKZfasVKDeNt3Fa8sq9FBasxyE3eNtFKGeOelTEoi2hyFIRK4RDdQ
gEdsw6/Uo4hyj91nlL6q3Gq2H0/dO2/FbQkwzeIWn3vt57ujLeqKCnmtH7NKy65iaC/71leCHdnD
ALBBFH8XisVxMBeugb/PH2qpo+3VZTKN6qgfaaVITko0u2nFnsK0n1j7phzXiNmXux+aD1gsujMo
XPLf5++XZj7qD1JgHCULGJIH/xzmSyMc/JIymzRVtTNlprGbhODHxxP79n3Ozx1u4zfsIbqyKmfg
+ch60CAYUjGz+GD1P1WVUNoXkmqjtcITU1yfCvr9blib4OvFBPpNEekuLV11gxzCeCcFWuJYkfKt
Jji00ZzOjiaixVuvMVQ7NLB4X3ney/XG5UPqxIH1RqhdnJN1jJHX0CrGEZPabKNDDHKMto6evRxt
NrFHIRJ/8NAlyRpv8joryIn9cCM1heDWhl7YAXx7J+5BFX38YJfPBfwDOMZcr6Cls8SBeB3ToeE4
f/JkYO+j38hOhCjl2i1xeVFBNudAQm6FMXB0Of9c4Ml6LaJ7fRKoRx5xwhXIv/FCR3imaPqXfPDU
o1FSNHAmuinmNvIREHLCUJJy9P0qzMFJX/L7hNsOzlUQmt8wnGrlKxNLpH0W+dYuiCKwb/gzh6M9
FKHfU++qy8kdNas5jqWGd5iekV7bohZVKk5wWvoXWuLTta5nFe7ZU2DBewByDj5ZVKeNEUTxPrKs
Ln0G9TQhatGWZWwnhp5sKNXkn60W1j4m2PGJ2zn9Yfih2uzRnsqeykq1gLcUoXzyJsPYksykL2KZ
BxXiHB6Ozjov8wq2QJxwBs+nZ1mJMeeqmxFVCaWvqquhaCtv00uldAC8Ev0ICykSudiS2HfMVK1K
dOr04rpuq+hnSUiKjLnsT5/LXNbvo7JNsdScYuUulVEX3BkGDjcIfw+db7do69HM8Yog2SV91jlJ
kOisq5LyKjivodnISaHdCD4gbdDnao9zSaTH0sp6uCiLU0sgvmc1APKibKacL4dmRAzVSJrwhCG6
f2/pvewqqdF8qVUB8Rala64qQ1A2eUmTa0I0biVEuzy2GP6tWkdfi07mInIIJ/xnVA/bnyxWvqRD
AE0liHXH6PFVrxWjfaBdMtl9h4bpx7tt/sVnpxZiqsRIAMVJYVBbXry3HuJI04IaONHMqW6H3Ojc
KtClq4hi2FbzIv+WmF9Y2eKX4YRGZM7tzdYDk0C2ej7bQsK+ZD/Jp6ZN8xtPo5bap8LgpvTcDyVx
27WWx962wHCMJsGUbcw4zm6g55Yr19Nb4LJ4f3ARKPqC60QkYVn6aCpZ6nkW9TQFOoi6oTU1YRPJ
Wn8/mKN0J0UB1V4vFwvF1lW/BbTUac9KjfcBZNGyQzUfY9Hrjuyo33ZZpt5VVo98U5ZOYu8WBEoo
SxbYaDid5WXbPvJrgMDo89io67X+BjAprulqjst6TGZDWDohse9KUlagSUZNPHOiCkQ9eOkSfULf
aLjBPl4BFxEBH4GjkP/AEwyhnEV2oDdR1VfEOSeLOi3oMyt1IElO26Lqsw2+H6H78XgXS32uoL3V
0WivgteYn+eXxMdHaxtHyEg51XoV32JmpEA79szkqRTzT3Elys9l3mvPuB7WK8SEi5tlHhmFwblP
zQ29bD5VilDXsjAqp74aVDtRhMQBdLN2f72zuOluUSKZQ9O58r6Y0NRKh14uSuUUjn5+FVoJ5pha
Gu3TODG4yiYfvT85upP4uF+1Mf5iNmp4QJl6TdjtIj3gdcEpwOcAg6PQoD2f6KRQ2yj0W+UEX2L8
JPZZvrcKmnxBI/h/ffxN35vZX4daRF3EdqmqcnKeUpPi5FBgR0+E1G8+HuXijAZUBOQGaio2DlQq
56f4ZeWEhiSisNTqp2DEtjkWw/QA4l3Bi3PM9m1RSFe+rOCpJbbT7RhL0spReVnmA9BErRv8AVh/
5nMRMoRqz7Wve+qpUAdzE5npLgyixFab8ho07nOXiXf11B1ytbrvjHBt9HkOz08qkDuE7iTVmk5b
fTHHXW8IYpMF2mmahum2jSXliIpucNvFzeRWIThRaLbVa6yI6dcqSZ6yPJyFa6toLXCcr4TFgxDn
ziQxPgNF/8WVUVutMRlVKpzEikTCloyeTjaiLM19xc8e9BQ7WLvMhkJxTKTtfvZ+u284ZKGR9vXo
TE0RSm45WdG3j5fHxcZT58okzC6uFRnc2fL71LEPeBxo2FFuR383iNqN6Y/K3lBzJccvJx2vkO6t
H7QY7EwZpZitC3H2UvtKuLYdllsP+hNcOooAVOeIMpcAMcmowkCn2nzMCrkMXIzhi3gjBwTxVlzG
mQNJhl6Fhv7JdGMVAiDyIi0RbvNVq/li8nc9d0COfQS91kqKOylmMjfAejXcVBOKTLao1jrHJuhm
5ESzKbvxjKQ37CqPhX2VqNr3EhLBDZ2FvoIIGtbPJndpa8N/KXobjfLum9pO6mdLLMKbMhfpLSgk
TpaTZ9D9nLSaa2eRHw9/mcrYgFGO0mucAjVEtaJMtoneCtmtSGUEpEuKaXCaKcki6iy0e21pSMM1
N6oLINScUBEyQNEE3Xqp/iP6TSb1RRk/+mpcyYdhAnNjN4GPsmPYmbVsc97Hr10sJ588Qa6p3E1x
8yg3rbIn/k6+hVKkgrCmWEzZMLL8wEGAlyqGhNvOz5V1OJ8Dv24QnhVjEZAEENzBKy1Ti2TS8jqN
eFZYuQhZxmbSOF1XSrtUEdudKgf5IZDydCdHVfw4zoKVgC86V+rj2KH+uaakIi03LN4tdF2AnsyM
Eu6/RbSFsm44VqUgPwqYhyCSvqc4vZH0r4FJSaPWt7OGS66/pFJ0p03MXN7t1SH+zQCbh4BCgbcq
6jhwRd5EOn45vJFX0VrNk8XHJG91R8dx0xGnUd91RN5XaS2WdlEE/dceTWiUO1dijgukEgEu9U9r
5sVxK3OCnl8dTdtonqGnxuMkP4TJbS3d53RlTaV10ad0Zx81FUneKDrpjYVx25cRopqiFo6v3aZE
pJW5UTPJtuTPURbtxLRaudkurpa35wMs+c/zLR3QBrMfhFhKjEegsbt0Yx66jWkPm8A+frw2l1fo
PA7qFDQyWJ3U8xbzoPbFgF8Q8xDbsoMUitPZvcsWWpnvi6N4Oc4iyAsVr+h6nfcRHcmuncBFBdLd
RDbYkL/X1X+dGX/Xbybx3/MClRUf377zf/yft+F3ouz8Z/M/5r/2v//Y4k/dF6/ZY1O9vja3L8Xy
T579RX7/P+O7L83L2T9ssiZsxmP7Wo2n15pL7T/29fOf/L/94b9e337Lp7F4/fcf33O4K/Nv88M8
++OfHx1+/PuPuc/yX7/++n9+dveS8tfu8qoJXqvsX7cvVfiSvfzrUCcv2Y96+RteX+rm33/QJPqT
oAXuEnhSiB2zZ1T/+vdP1D/5v8Azz+BN5Hj5VNn8u//9hyz+CRGH3jOdL8r5tKL/+BcqUPOPJPXP
N4o+BJo5kUN+5Y//POnD30fh39/If83/+ed/ZW36ABajqf/9xyIJ5feTCdASpjcxE8CXzSyJa5h6
izag3VApLv2cr0Zcqk6UiSgxZ9nkBFW9VtJehKyMCcNlTj2hggCOWTa1ito0MoU75WHq2m4bitnk
BmWaHn75Ju+82XJjz8NQMKc9PDfqLP59fvBIRZT0qSx1D5UUZDdBlO6nIBrcZFJlNxKGzg5q2b+l
jHYYMvNRp226FjdeTC6QBerY9EpBgs4J9/kT5MhLjxNIiQcTzdq9WsTWtkeKkBpQRwGq1tA+SlH0
8QI/dLD6kw/IVFDiyq1kH0uVhgJSNV63gRLfSo3kX/td4X9TUDRZmak327lfbk0wJPO1KZPhc1Po
MN7On1NEGjgC/JshIpgFWz3DhEqDGb/DUE7bT/LUoXQ61YiPKOVdKAyBK07FsxQEkZOq04+Gc+N7
Bsj0LhKr8ioFcHsbeJG1T2Sj3RJ+KrvCN6Mt92OxV8X2odfH/ouk1GiHaNBzglrqYM2K2Vc9Gh5/
dxGwtJn+t+iUYHBpE4qZgzB2ipo8aFasXpVASTAq1MIbsaccgHOo6LRq1d+p3P2bIBvFbUbSuHIk
z5f8+fSC0oY7STgCYYGy7/n05jUNBgw54oc+a+RrWjmf0dzJNkqvt9vRuLcmX3IUvQrWlt+izors
M2V4BGZEcK+Umpa9mka0asSRUx9+6Bg4kyl9TgA/OcFMa/Wi2tqHTfBoeLNVCJQlF7KAsBJ5LA0c
eYRZ9I8zBvIoMvxLs4lMsvIs0jMUoiDf7XCTUd2ynIyTn4UA/Iicd9L4qPoRilcjLWPMQOqwQtOm
lSc3D8v8GpR3sEWWezzG2FYhb7CTMyFzk0b6goCQ06h2ZUzW7/WD5qemEU7ygCkqmdZStSxu1IKg
AMpvhWkRxMG+2zRj6a1FHou0cm6VIGnN/NBWQCN/SdiXhzz3c8Oc7sMoPQx+K+wGvN+uzLTG7l2D
qtJUw4tSqN/C1uDY0kc7bU3D+XiHLOOz+SkYGpAv34fE7cLSMMbQsMsn+T5TPPFOK7obcRqS566x
zIfGK0B4lEos3chppOp4Z3TfANrrgdsWhsnCKeP8WdNug9qCTNPEotVuTI0sIdOq2vaMSO32QVPO
d4lafZ1asIwfP/6S5Dk//mx0YMHW5SIDIHa+ufychl4VW+J9kGo3FUL0z/hw95uImHx0KnSnfbtr
reg2Kuv8lkqvgW7O0HkHo0PBYUt/kfxlDKSvGipKtxSxvMbulNGnWY4+58qzzs9ydhDQo9JmcQ5a
HwTjSzCLbA1xiuNGc69EaXmSASXt+tIzahiD0lYQfATKu8y4zsZieErzgglMpXycsyyO2jLqEBdQ
0YO0izRq7pG1KzFuz6zu/4d1xI1vYR0n8/85rAOvGr8byvG3/g7lBKRj/nzzQZNhYdK5+u9YTuCM
+3NmNWNpwtKih/XfwZxg/gn5a6aHzlwdWHLzh/8nmhNk6U/qlDNTixxRIUCUfyecO08yQNzN8RzR
Bk16LhpW2/luMMBftHrlUeEV5MEOY79y1CA3do1mexV0eVb/CENImqaVi/Y8pnsbGE7e7Pg9A/+k
ZVshHYH417TQT0rm5W5uBBZYoGktUjm/SRmFSHlWlyGko7bKLjp/PVxToharKvGIwtqtYJSvOL0F
eMcMV3H/w8du7IpC5coxfb5pL8dchJE5WJZiiETxWONVkuIWuZPqdNwWov9gFmvZ6HnE+PdgeIG+
iVBQRltisHIh9Th4GSzIetG14lbdlMCRXcx/pseU1vD2lxX+XpB8fge9DYjaBUIDmCThAr4MkukA
KhV9bvlY+fFJ9tT6pvLA0sXxwRf6T5U6CodQbq9Kde+1d1ozrVGOFwC/tweYm84AlsiKuXbn6f+l
OJHjRFJZTS4fGUq5aVX5LrTyYlcKvbHvARfbhV5bjtjlMkpKWfMYg5FvUfQpsuhzGGYH4dCguLfS
rrj45tDG8a1HbAVwNQWlReDuc0tKRRIaD5Pa+nZYgwdvEhxojcKY9uZQrq2xy1mYeeoURwg2AFQT
g5/PQtWBGjXLSX/IEN5zRjN8rCThWkoLOG0RKqNCI0+fkmwYUCcQHJSD6U/2oSMU2MPI3LWumOaP
fmusRQcX5wnPRclPsfCiB0yiLZ5LlIcY093JeMjFctMl2kFtvK8pMhEbAk8EuXXxBo5BtB8TqVoh
0r07J8Bx6MoCZAGQuNjsVeIbNWJCxoPh1zepEf0EQ6c8YTW+5WmHz4bV3geNne0mrVI3dGL8gyV1
u9yg4qzAI7+xBk9eieTfWxeAyzj6OerecTGVOV/9UuYzFVX8gLEQ2kJ++xoL6nM2o0s+3pzLyYcK
yWqArY4tFymaMR8Wv2yNPvQ8lexJO5lW+2KV8qEqhC34+k/DIH8NpuZpCDsUoKfVwHR5mAMiJGfm
GkOSD+esJXKoD4MCasQkAWZ4DEGbxqbvqqli+1e+dtcJN2Wz6VqcwVI38SjdhaGrdM8fv/uCGcbs
zs+A9An6HVyrLL3zlweOpahTL0unDiDHraE4gfJNlbetfgc0hbXw09C3Q7jXBcfP8IF0goM32dGa
Ye/FIlw+xuJ4oh8+Jj6X+Mn/qavb6rvU7iXEITtHMK6wkfNaO8Jb5oXGsSFdqcLKeltEt5ezsFgC
Te6nnjgyfJ9gebn35X0XIphiZ8Z9L+z9J1Wygwo60FOSueGXLHnA3y5YC7HP88jLh1gcAm2UZmR2
onRq9dTRyucOqiBKfnY3fM/EY8ECqazRqUd1LTVZ3oZvkw+FlksfMA716/M10ImUJMcwkU9quokD
RxWdyYP45+jDrptOnj/ShsHYjQXa36IWalf91ym/y9QrEAF98snwY7hO+055DFo3LXBOOaTQA/Rb
Wd5/vFrf4qr/juz/mSL2C6BXaimcWudPmmhCSwNIkU5xtR2s3dTZ9zrCtgP0GLdpqOu7Q+F6sNUf
CeLL793P+gDBkoSPuCzZFtmubO9KzLAsGtSUa8Wt9tcsuhk4rWED3rPavTyt5ebLq3+e3bkiPfcR
OaqWwVQRwOgFXiOf4mzXx/vxpZJv/M4WsmdD3SS4nPi2sQ9VHn5TRsCc3Mk/Tv3TIGy6zKXEs3La
vZmLL+fw1+dZfO1ByoMsF1qeZ3SiFPiZY9yZ3a0fb6Zwq8MRo2US39b+QandYNim5RNaN0hh2mZ7
739NOYiSYypea+JeBHys0aX+HMIvyzdyeWUYm65Sr0t1V4Q7nfrBl9g8Jt5er2zxlK4Jm8wb4qM3
WZxdltg0rdAws6jKY8dqGdsk3XnmSzv+pSgPHy+9Rb2fpadyQIIjnKWOqVYsSywqCriWlanSyWoc
EJDbdJ/vvL11a301rtYwO28libM3Wwy2eDM4y6oRgDk9tUBsFP6Fls8mRCk9NTZGfqWltgW0Ndip
8XUHsdlzUFBAMOsU9vt8vFKi+669a6SNCM/1BnHVNLe1IzbW8Wbo7dp0+gSRaFt6DB/jzilzu/6i
bnPJjvXbCIHdIhdspf9UK/upuw2iTaS66Xij+C5/Ofyu4+8rnORsBR52eQO8vbIFY4pKLuHIIgwh
2sQFLxul07gDMC+WTqptpe/Klx54mIwb9o76eGe4YXBTwmQtV3bpm2TnxYxzCfMU3IkEyOcni9An
4AexpjhZPixtG6tMa3LnE1jLbI9LZzNGd5m2yyl5YOu0h/w4/KBQ05v/i7szW27c2Lbtr5wfwAn0
zSsAkqIkiqWmJJVeEOVq0Pc9vv4MyN62COoS1/e83R3edjgcUYuZWJm5mrnmdBvJzvJDT5HA2/a0
heXoWSjge7Y9j8LCfYaeH2ctQTALsl1bfZSvwpge5ab6VRaunL5a+YMvOFK+DZjbNZ8m6UYsrtD7
zt2sX7vpz+6ieZOJqMiAZwLJJZ6+LmrLmHw2OQl29eTEgyt/F7k9n3XfDgqnlQ6lv5WH6wx667sW
Bikdbn5nqLcAecV6Rxnw8ql674meb/s/P2jx8HpNJ6X1MEgPJppusGTLz5F628ducBRAUCeHsjl2
4bHTr9voRtKvaWG0gi0/apXNPKgEfpIxW+5P3609lGdJXdyBj8KE+BGluCB32j/qZ+NH4Y4Pwb32
Xfds4xHv8qb9Vu/dMbEZe68eIJp/ZahGeZZi29dt9TdPi6nZ/XN6RwxgHa0v0cSsMwh5RxYclKJJ
kopr4eflvVDPnuH541C/nQV9aTidla1EnS6V0EsPwqN11H5EPy3F0f5I5ZtG3YvSVhe2Ldf1bXWt
/aoAsQJGOLL29DuBuPUKmDn/Lkhuetc8QAn0nD6Ve+13dYfLibCsvSLu3PDo/AB/eevdUAAW7uvb
er+myLRAMfx1TTJTIBPXshpxDrY/BNMMkeXNYLEINrfqqPE5zDild0LhVtWu0OyZKE23jV8N6p9g
AXfZ2kl+R54sXWpO8sBQwe1HGfD0F/S1xcweSiYPwU8AG/XXQHCgAGpdS915vU1VJum3ibXl0oQ9
RnxFDOOmfsoe+KDtPi1cBIETOuPdofnaB7Y5uca/5PD9c4+Az8ztKhIusqjTX2ilRlXoJnsEcmWE
4MUennj/tftNhD7zl+artRbeUvc6fSjxrI8GF5dblaStoM+elSGD6dn6r6xwC9EeK7ca7ekAtUFG
VLfG7rhgUj1f58IXMlBIZjr7gvd1+tHAm3rX/jKfpPvoe/fdek5W4uezNO50kcsWlADy6U9r/rOn
MVfumN/ln1qA3qkDsePls/q5k/3zCZdDGP7U6GD4Sd3GyRGHvdIyanbMIT5E6Nge8tfASO1BTWzi
qTyh97pVBacwtyEvsPfUGlfoKVrTVeHdiVDwa9Wzmh1U3K0j89KOXvmYr6JTPg1gPjjBErMTREi5
KCFXbWm4SuCOwOeu8srtQxvZw/AH7alsVZp4jlPOzuKHbVo86hlad1D/Y9PjO0g2tIiCtc3qR2JM
gWG5r4LhZg+Rb7N0GK2L3eWv9PmSGeNFroS67xlITfCR926nlJGA3+J3f7z2vlnSJvujuJFUW2iO
YboSW7+X8c7W+4/BZSda9rustvJSftCtjWy6Q+xo1jYdn0DWjFppoydhh80uk28M4qxY1LdyvnLW
P3tEKCX9Z8nLMTb4Umuwsiy5e6oym7QIpQXi9DF+ury3Z7H3HD5wxIEbzxXNJQV64Fc9TH6e+NgP
5IyVDcRpLLdd6kH7DdpmlVxozd4c2Xx4V4D2ZUAOsRePm8S8atNN0+2S0h11ZxIdpIGa1JXL+8Rw
Y5Lnr919DcH0JoxXvvDaz5hv2g8/o6fF6PUdP8OUrpkERxE1ra8l/1uYIYb072+ZxSYvjg9MqpPp
BVgT6OGHTjm4eb0NOlvUbD+xLXXT6cf0ANGNZ278YS9+Y5JG8Q+6QjfCjT2bv3xxO4aukDOm6ZQS
JU3K+E6xxlv8XiQ8cfzFL1VP90WLGWoq4Nh5TFo4URy/uA2UzdTtIiqFd0G99/MbcB/QFNQQD1U7
ZK2Rq5ZRKvlRqndqQYzNgISRp65SUEyoDr15PZV3cUUBzB0FOGkS7tHbYGrpoe9aEXJHHi7dGQC4
62XrtAhbCle5lDsiiWppPKbdz8v+voAY4unv8TKzqIgKUiq0FqUH+B6jFnE98bHLjm+F1Ttq6Az6
vjJcTfmmxHuL1B4hSoCi+krUvkDYnJtexgtmaImBiOlA3RjWLurZBKdtXCtwao6C7MjemsmzRGGx
2kXEkIEb+Ot7Jre5uIdivrvurK2o/zSAOIgHxdoY9cp1/f5oLp1IBos147AA9S8jt0AQUWyEMOeR
KlxT7lVxVwJbUSjObGEjsdo5aR2fkfWJLVcOr6N4awQ7hL+Cfiurdtfwau7TZAd7D1WgCC4nwfGM
jcz0CbNaD/036yCae0/9IbyN33x8ESUcdjFIbPJjVba7h4pOtQf40bEOZmhTZqwlAtY5UA0zOzAB
MgMwVl9M+Ff8a7NykBDK11Sd32c0zncBVQV6RaBJliihxIrQUG0E8XGWHmptpmH82+637mTT1vCO
luqImYsXqE4X/NEiXBa6HJ/qZbgeHAoE5pPwALgpMdmAAwGeGmxE80qpty1cxd/8p/iQci7tQduE
ppt0uwDkU70dTNiBbb91guGrJWxa9XcrXAPaUXKnb7ewl4WmLe8oFU1s5kugU47/5WV7kxyNqvAa
FPosksP5IPD8ewcWl2xjIXXURvh7Ld83BWnELhSu9P33MjVtaU2lUz6LURbWFpdsIJijkOnsN0WW
ffXD4FOb6aYviR+Z9PALxwxs4VeCDoFsN9lOJmi+Jsckr/pRvUVo63F5/RGvTG19+qPmqwYgowjG
erEFMw9RCG2p9AhaUKntznfIS1ZutPlOPnO0WRCHPx5Dy4oL8pMJTMSD9GgEdiXbgmWTGjc/kz98
2Y48p+ndqbLzAoruK//lsu0FYOnPK40m3N+2F++FMihWoKbYDmtbfTZexF9mMbug9tK99OBdIuaD
bYN0/BvVnlpy/BePmspVzF77triCQ/rsUf/4Y+aP8eFR9y0x70M4BR6b1JlSJ79PNUesXbi/11pN
5ynR7Gwf1r14RTJrGgXYn6XHmoEeM6aYx2l0oRczpVvYvHx4JZWtIB7GNWnmVcuLRyROx0AcPRZZ
lYij2QgAMa4LdVhNhgI2p3BL04a001jNAtfcbPGUpHGkKmC7pEf9rX2uvuFj+vfJhDfQFp6FXwGa
vKWbMA26Vuz69MX+uNeL9FNjQsE0YvZaUx4UyVU71y934h0BpHIcv6u/2mFXKHzpacWdFjjP/zj3
3G4HbTZPSJz6k5UYjdL1okQ/hNlGV1EcYdxW3o6paHd8083OboOnKn/NjMlWox+h/zh+nYrrSvlW
SpKdSl/6mA4MvVhageg+pLKjy6OtoNSkyDUdls3lw/i5+//zcxd3TeAVUtdg+RHpuEp1Ct6Zeu9J
z7Qf2zWilvOUbD4Ac3ELDBxQzaU6VJMISV+ohfSYNZtSl2zg+o6k0isAanAbFILthdsiuF4tfb7P
F5/ddh8ML7yhFHKzaLWcVRK2JzZvIG2jMnYTeYMAjagypu2mnTu90AiJ5W0jOChBxLGbgV+dbFHZ
tJJbt4BX3SDej3D60Qxvdmq0VfRb3bjv1Ec/3EbdvuuvtfYwDTuvXrmwP30W/1nBe2PnwzVlZqEk
1GmJW830zyiu4h9UQ8foWzOAuSbeid3LnnFeknz/WmBG4FFAyHoJ0EikSYXElYgsMPaQPsBRe1tL
LfkHDMzJXm7dGiLBdleKTqVeodawHcgBJcWZlcSrbZI9a+khSQ4U3RCh1MIjY32m7HSCq8h2VezL
/mCQNRn5SyV+C9tD3W2m5DVR91W2l82rBF3BeLot0gQy73KTRdTLZWoq0kPgQYf0uLLYs3NAaVwB
igKzDqQMDAqcHtsx1BhLg+7y0SoOOaGdCnVn21BmNnfpc2XtjeY+Ko6cVnRr/XRvRNspoS17r9V2
odte7GQFvKOu9auxHOW3NMLG5say2xKrEYQRPNwJwgaOlSAjb7tpdkXilNtk3AwoBxn7/lW+EVGF
pM0GCMaF9/Py8t67uCcHYLG8xQMgaMjwdjXLU4eN1ZIhOnXp5N9NR7i29l289UsnCzaIDFFFhrUu
nja+caNqFKS2arWlpFawNtUxNVeSN57vWP1vaEgredOyTQpTck4kObWwKwrAxpuUGesrNXusRFtN
nL6+agzbMh0xcLW71HCkyGFrKtPVfCedtnr8HdXQRj5QYq9Dt5VdOrYwRLRQZZZ2OCAcYjdvAxNU
b6SvlbxNCgQvPUc1t5X2UqxRL57Xcea9YpgEySVYpSgjn7pCJYUSSBuf0EjdjPJWDGJ7ar5kfmE3
QILUXa46dfvFL6+nOfYervXm18rXwsDZx/rwAxZBadXJfaOXxH9mdGWWX4vmDhpTQ77pvZUjfv5K
Lpa6jMQKDe5sk2Abmt+G1HIcXyX9XmYkrLDb/NryruLqxgjdPHfr/OryKheMMryUC+OLyEtMFbjt
Z59Ez5l2tJ64Fs4wXIvzUMRt3e21YKsNG8+7Dqsdw3t+tdMrBwaTgWdxrXR2nmcvfs3iApgqJuC8
KJAeU+QcjCuT7kS7UR/zn+D2YG4t6u3K8ueveOkrL44kiB5YfWWWD8AxG3+W3T41UWRVXsT0IRvd
sr5v01d2ndDFG+r9ZevniQ/IBHnmh4GFBsTsGfCrlpMhm9T4MQWNTvBtZrbapHC7WtM3z8gTd2KG
h+SyffNLK7iJ5/Sr1pQechyyoQw2l91YeXd9lWZQEo+/TRkQtSQJv6pGfyPmG3dKOv5AWqebeuPA
i/U01VW1EmydRZcsQiFZZN4LyvwzQc13YQEllOLHKptBFXo5QHIrrULKz+ohJKMS8ndwioO7BXh7
eiE0xqAIkW8Ej6WpfxvydNooYQPAN29oMcWetAGqfGtxqwFPo3Pa0lRXurW1nl9L778C+ChD+szY
mIvW1lDBPeB7Y/CoD7Qy49p3zVKPnKyt9b3KhKsJbAqpCkZsdCfNrwQBIV/50Silr20fTiveO5+G
D84LRQAga4bR5yFw1CiXkVw5DGUTIHn+iF6O7JZh8hgMtWGLjf+7r6rVEZfFWZnNwQEJ69UM7Acs
ukgjYjPTUF7IWXun3OpyKG0lpYGdrZG/ekw5wwURXjWyUm2KLP1exmRSipgLN7U4veZIRaNNaQi2
qhflxk/SHzRA/bbVrkp4npFMVxUn5GKRNKbUAl1bI4VfDH8QU4jg0cH/4juEvWhxnbrPOOaMhIF8
eIBh2renkvJhJWXQPHvx3muSgyYY0j7zBzQQhTRwTT8Vtn5FD4l5cCSl9fx5zCFCCkV5LxeIrivm
DQJ6ghsZA0zybbvpNGXt+8rnH/gdZgVvDv1cDU6R0x/dj17ryYYvPg66dBekSL+UMLn0ZljfTJH3
hNCKcC+nk0/XfTCukqDINlkti7vI7O+0qGhuhoFiIfDS2zFMx32rSGixaocQXLc9imLwxWOdTttO
RAG61t0FYtsz9wY3fp5GaxIqy9uOTwBroQI55jwKyhTO4q5tYHq3Qk2sH7vIKncR3F5bH503govM
2GhVCBAreoUXud3KNbGR5wOkMVK4n/ScmK3K2uFaEHqqUXSWM4jS76KQEpw/6duQJjfjpuV9IxsQ
dKIthsZNYdq5UHku00fySh6wxGwClQYsysAX549Rd9DMpx9G7AcLDpvCeoiKKr8Rwv6rTKiZ6sad
hiOh11LUDmy9V0hw09wbtP4uDQC0QBAUXydSvEGsB4XsJIJYC7pe4E7Idik89+/vy19jw1/+vAoW
c8qLf/3/dGx5vnf/z/Mt218/f1Xfm18//+ux4R/1f+W//+t9fDv7VYffPw4vz3/OX8PLuvLfInhn
emnc68AbCYT+Gl5WjP9WgQfDJW3wveH9+Ht4WRL/mzl3RQHOD22MyMTG3+MuEv+FZxEvAdKMDhxE
If+L4WVplhxWRQLhWWqZSb1TfwuVKE+tIosPIrqIktls/Figl5nZSSrbvvX0Ybf+cpuPo9KnL/o8
WYM1Rs10qBQpgc8DPh+rcVM4SsIYdfEhF7qrqlU2qrjCrH5mgRnNmbWEa4B3VF3yUA7oTBZtlqoH
JvFkiGJ7Cv4z0f7ldcwXyj/vI+ug0Md7PSu9AR5Ulu9jahpCp0GMcSi0BBxeqzFjUqXtrofJfVNO
6DiYpaSuhEOL+sq7VWBC8EAwODXTUSyvuRA94ty06kNttMKt5GW/C2NM3Di3TLLqfnQrCQS/xiSy
O07MhNCupQ6Sdfpq8/I0nf7rl+B+ULcCgEVu/vQ7gnnvBatRqkOTheY2h1LO9pRKehViw7/y+sbf
WImsblWYFNzJEgzbT2nn9GaXu6XYSfthiOPNiKjrjQGzBTqGskKQXBZX/tC95pkKbhe2HTcrW3Mn
pVrHVa6ryKlLlffg0a0LbEayGqf0TP1WRNfz/vLnXeQu/1kfUEVqBRyM99rJh3JMYkaj4GdTfSgD
q9oqWv+SwzDAMLlsQNTf+NsIfqD7Nh9NO/WM4E7DIxiwKb0jUglzEh2OGwPaKq8189eqVEckvePG
JbQjqiFkWQn3T1/z+ecyM2YRORLs01NYvuZpNo5tyg1zYExV3/UGTbUBRLhTKb3F+6es4bDOD5kh
waJrcTUBmSVmPv38KEJm8QQL8kEMQxhJQ6S419SyFg/hvKZTG4uYUGn0fiR/DQ/1BqgeSgxbHj7X
3yDm4sJy6SgbGbhc7or2mnef76aBKAP3KqOI/LWEzBeIo/kDA+6HsNkyf3cbZoatmePNqFZ/PqMn
5B8fr0OFW3xxj2CKgtQcZHNfLZGpchPEVTzK4aHZ6jvYG5+sY3arX+Pv0mt0m9riLrsdjvLO2Bbb
+qv/C0jy/V1xl+/lIz0UtXW0331ne8fQvXwA5vN7er+d/q7F+Ya+IgvLeAoPSn8zElUUmb4RqgaQ
3bSNQsNGodqhB3nZ6JlXIbqoE8YBpSeMJg069Sp1QqrIa8Ph0JTZbzUed5qXr83KnX3bdxvv5LpM
PxL+nNqQ2roQMwV2BQowFP8qAmyuH/XLEK8Uec4v64Wl+dN/uEKiCLETvcISgoousO6ryP2hOZVT
H4uVx+jsY2HpfdoRKtyZo2DOrj5Y8sdUTPSZMSJSS/DizG1QcZHG7930ElJ1TeaOkLHSwzx7AN5t
krQRisA8upQfVpNJ8bqsGA4W1PYRBWvPMKF4PZjWY50ARSlXnvU1e8vAQWgUq5OwR1YKqjI/dFO2
9aXfeuPtfWq6crxi8DNnnMuEFAYIt/jH6aaKMhq/pZ4PBwmi130PEYtjJObaAMnZp4PTgmgfLQqY
kqESXVykPmxSSa/V5Z3RlXYQ1KTapmuBb8xRGvIZ0zHzYD8w73L5pJ3t5rtZYjFiPvBzyyQDtjMF
jauyvBNQdBOFeNvAzjkZ9QatsDcL/R4fROdlk5+slIIr7W6GEBEMWyIUS0OQVG9eKfwhmzz19jC1
b2vN2E5i5Xhyet9C6F1b+8tWz467BX83j/JMG8bBWE7hpSFzsX2hj3fQ07oQeW+8amdQyo6K7Mdl
SwtwtEm0DhUPBQDCTxqDZ2+imScwrSuTclAPwlG97u/ia11z5CePxypwpF2xyTaqYbcAL9YULpbR
6J+mZ6OQ9MBUPu/9hwtgyJHjsqje0ZmCm4w4UIvQegN2XDPRU2Hx8lI/NcfjD2KdcS1unFNzEO+E
KM0xPe6bohP1XxjGhft4vAkVmmslWdLf+dX/RcbwvrYPxhZhgB6SI4fFu7EbU3iTvId/++erhHfz
/zjkUHgsFiMbRaOEoi4cyt5rN20+6VTJgeRdtjJnUR/fU4QK1Tlg5//Q11DKPN0yVaLrIKe5f5eV
VrfNyvoN6unkKhpDZXvZ0vLewhJWCMBJHrlXljirHKhsOgVTeNfUUXgI1Mx0u0BZ678vzxW3vi6j
hQjj25yAvs9cfvA4XxqnUBPG7BgIir5LAlN5mrpC+gNqYIuOYfJ2eVHL+wpzzLNYkJPg3Wi5zIv+
YE6tuiiYEqs6RoPlQpp07JmkFUfJHWv5sS8k+rsrx/mTBZKmvn8u8nIitFOLRRlMZVR29VFBi9Ru
pH6v+ZALprTNys5Y8cEz72B5xJkz2QRT2igNnBqr85zyoFfVx1lgkxLvyBCucZ1a2so4+Jlv8Ni8
s2gRtiOr914U/LCNXlxkSajU9bFN8puwvUlFa3f5Q61ZWJymsYmjmKZPfSwNEyjh0czWFBI+2SsI
zjlOeN2s27o4SUXeGXLnN/XRIHhDvlCu90JYuJeXsWiccZnPO/WPlSXWO5VqpIZjrKhfi6OBUt0L
SrcCFF734Q9gYckvenV59G/v1YXRRWxqDMmYpzlGw8puGL+UNp7iAr/W1t6LT44TZxcOFZrh/G35
KjJEU9YQ+9fHHCylPuRfYJGEMDUOmK6qNkIjlXC1/7y8pfN3ObkBWRxKGkho8R5D0zJ7zgffC3wp
QSpzqhDWdOA+Ne6U6KpW7AIKfZrVq4ioz8whTQT6TSNF1ZbzVvrkjbGlaRUfULsqvviTzVTQDWqE
B3837eK9cm1dT2/Cz960i1/5y+W1fnYKPhpfXB5qlfbV1GFcBN6j5F9io1px0M++IA0Hc76FZ2K+
xY2RennfdSkWeE9ciHk3caq6iq+F3BzTnTdmb3kWrlzCnxwKCM8RD4cTcGaIXeZOFPRMuVMEuOUl
CS6t7otuyUBGaleiZU5Tm9Ih4/3x2yDGCHJYdt8zmZ3tL+/t+fmH90mkKgPXFmCOpQCwUGXdyLDA
dIRk3jEowjfDXrNWnPWzpfLiMFSC+B6k8mfRamUOIVs/HiWZ4XLbkhxVseUf5utw19vlH91z9TVb
64KdPzms7IPNhdfUqAtnXu+zsgx10mybpqmdZhQ+tC+Xt3ABF5xvN40ZUcorM2vZTCZ/ehbLKaSi
WUjTMeWioTtc2qnpyj+Nt47Wb+rWt8rXydhcNnp+Jk5tzt/1w/n34G/yY3GcjgFwPXF4KRgSvGzh
Pc89vWJOTcwb/MGEIoVdkKjidFQoFSk35WGwmbN3yBdvhL3ghnvYnHZQ5IW5DWP9Lv0d7KwnM1s5
mmsLXTyBdV34JAnDdLSC8FoerhCbWUlN3wPss4XOJRIIgYlYlyjySTbiVhnq6TheM2Co7/Ln4GdX
7YPchlGi3yWP5uOdtBHuxR9wawj3wn10Vz3HT6VrbcAy3bQrYcVZqePdn1BkoncLGRE6IKcbP1GF
NUotFY/xM1UHSnNIJjOF/qgItvFtLaX79GyCBfjb2uIzx0UqN4Y4W/vd/dSUvVbuLDTIgfnP5Aa2
BmruCuV6byURWQyx/3VqPthdfFglMNVW6bGb/g4ftG2wVd14r38xboLH8Da4mUpbfBlWjur5PY9L
I3PEh+ZznxV2Rarmoy9gU/ytGrdxd5XuE+WRx3qVAmH+9UufYlTbYFtnjiJrcfu0pZbzaunjcXht
tuF342n6Yd3kDzHUTTfiV4YNGNGvcDbQzK/t1eWT+9mRoR8k0bKhDILw3an/aIJnWeHojcdJ1u1B
cORpLWo8K+jPLvrRxOLjGWpSGEAMxqN4rbmdO2zH38Vtdivv6utsH+3VXXxVqhvlLov2Idiolchu
bYGL53rsg1ROq2A6JlMi2MUgbMsWmaD/h12EqnQOW6l6LCePzQTCraxqp6OgchyAGdfly2ULn729
MBn9bWGxDCHtSqFIuHfq6nkK45tkNK7KVFzxhk/eQSpFEDcR3VBlVBdhcBi2E1ruXOOtdWeN27Z/
qbKNtCZN/Im/04iEmoyOiKnRwjv1ucksozwavenO99W70d+20dcsaO5HFA0EdeXtOw9G52gJYkF6
hTON7MK/zYm5p8jKtDvkth2pC74O1l4MbyzPo0EJLrvJ3KlbKzl8ck/O3KjELnyxWSJs8bUQp2uq
qGwhxWmlq2Ka9iMkKp4pMP6zH41mkzaoMWfZtqv+6JhnRZuCTKfbXnaZ8485q1iiKPkOJoLy63Sb
9UApTHQ+hrvQo4Mij4h3KWIJHUT9VJvCWtviPLJhpGZWZubvEDhSDzs1VwRxjRKg7B89UlF7aNQN
RPn7JmGcKfF2AfWq0YveRDnYm/5DV7WbwvJXwpCzQ0LnREI5Zy5W0NtfKhmjDUQ71Fetu7A0OYNq
QedEg3lDjf1wpSH8qSkL4qH5cSIdXnxhJSuHPiRYv/M0NOqTBISnWHuMX+R1/G9dmEybihL6NTTV
TZp/pxubDMg+tb44HvsJwDydoCH4FQ5fJy26RXkbwBM8cisthrNTM5uc83w+59whW1zZaqnIFUCC
8ViXCLQgPjJYkhuqyhcqKM4oN/uxnnZT367Eb/OmnTyEc9UfMmFprmwxGSqfrjQPCwNdzh4RHLmU
nVHouhsr8abNAO0EEgviXQhkat/pY75yVD5x3hmWTAGZI6tq7+ynH+NXOl6lbyZljeV4l4fGlYZs
ryCRlvta8AeNnY0fidvOd3G8XeeZkq13+or3frJ69pTnA4o+Msvl3FhSV8MYGGV1jCdB7ACBqPEG
1sbCoZ9c/wSFBVyqKaQvHdzqK+/XAkiHDyPzBLsv5KsAUeYs83TntQ6QWJy01bHShJCZUF1AGtqI
4Usx8uwAn/V4Y1jBdDNWY+oUSAPZPQR7LuugaGFYg9OPwcsoRCjOVCNzOV6ngovSp22YR0w3Vu2w
jyt9sA3UanaXr7mzB37+6fMVB90eDZVlRuVN2RRUiVcdwx725j5FdmwQdGvlRCxAzH/uEIU70l6a
DFhZ7JBaFtOQWVSIosgiTGqkYqNr7WscR9JNZzKfoE7TvZ8lTK9GyqzxVJX/skc7f6N5fhf4C12c
s6dsCjMvgE6vPupd0e6nKsm2Q28mK9t5fvQpiM6HAADzXKhcrtMCsmCirHasa11lxnVKv/ce+j76
OPaPcRK3jhG04RWc5v1dXqrJw+Wv+dkh4BxCps+1MzcFTh2xUvsSZT+9PvZIbDK+VCpuhN71rqAZ
JxV9tNU7wHeCKowrR2D+gxd3D9c5QhYwxzBDtaxzm4I3BF7c63dxQwenRStgJ9dIRnr4vSNEImpA
sfXj8mLPbDKDCl8qjA88mDrn73SxKV0tBGd9hVP3hyAcwt5zJBHN9+S599e0fM4erIWt+Rh9yNAH
xBCEtvDkowUkMzbVGyQRbiA6XrnEPl/S3GmUeLNQZD81k08+YOlYlY+qBh+OT7UR7Pqhfbm8cZ8v
5h8r86/4sBjd6ppGjIiaunK4ynPDCbvrwJ9WkuszX5xHhLkRwYcAhaeEemqF3CiGRT2Wj0hh6dPV
qFwPFSd/I+VfmmHF/c6CNYqWs/4YJT7CVF6/U1sCMqJiYgys6DXVHS3ZDM++slK/Ozvasw1YkmnI
gmAEEnlqQ4p7q27YuGOgolvh1fFXBOAgwDDsSa0dT8pFux7hvq/8lXf9/Hk9tbyEl1AcaqXJKkXy
Iwj12jy8Ik5yhOlHlYYPuWhAmla7si5smunNakV3jJQVHrx5/06O9/wLIGsC8YOO21lEw+tuxv5Q
SEfLSLaG4G8C62Xso02b3je+snIIzuP/2dp8SwMVJP5f5oMVwSlMNKV0TAbJ7Q19h5jLpg5kt2+i
Z3V49RL5Ncgftb5we4EZqLbaj/AZXT4kn7nUPKfLcpGpAc16+rmzVMrjKJClI3hlt67flBQqkPqn
WK+Jsn7mV+A0iKBmRRySlVNDU4yee1VV0lF5jLptW72V4U3+M/EeSvUIxOffrwqorEQ+wyt8RrUX
itJYx0gYHrPOfDAm8aYf4kNTpa9VbKycl09uGTAa/5hanMkhCocQMXqFXo384OtwSDUD4Pt+5XR8
5ppz0gJIeZZEWpbwyrRq1UhCwcKKVPhdI+vV69rQbtT2WYn7q1KHsOLyHp6XZMhNifJgQUBxnKdn
vvk+3J9FmrVhLEECiBKm+ZqMEqoRVTpdK3KAlGCaVnuuw1+JGEOLGav5pmdgqwu6W63QYPkTeaq8
MHUnJE4OYzIFhyKuf+RSEu5Cre5eVn7s+WeYkyyoYRgjm6GPCz/WYmiUGeZAJFJjIkA1s2+l1RQb
NIkQna24klVC0ZtOtgQ7EBtxkxhFtxlLOG2gjYKCNugZamtTwc4Ta42g5/zbQYhHdoZQjUTUsCRH
q3geeuZoiZY6E2qqJrqNqkB1O21gkkkXbkwvWhsrXwwPsxV0DWeyddCmABhJk04/nhXITR/OeNfe
G40332yDn33cJI9j36JMRyW+fxtSxcqdaUrTb3kbKjrjlUJMWZj+zeNQmuGdCSdobeegSSt7RO3o
a5xEwltRilJK2mOACxZGK3xjAmxCfw0nsRiZl+X7KGigPRQDebruo0a7VwtZqJ3KT1BDsuQEnQ/R
ir0nU0WPyx4HecocZlDquwwZS36bFMbfqJ6PEZzcgvGmRnJ/H8OBG9tN0fZ/jLVOZ7dLo/QJiosS
vG6id8+AR9I/+r6F9jArU/+IRi7MyJedbHlX0pIFUMEDzLTQTGW/iI7Ewq9Bjujlkavb9QeGU31b
CRpH6neXDS2deWlo/u8fTl4viH2tlBhqTdFthM4xk6MFQcBlK/PP/fjaLa0sXCSjzpN3GVY0EQwt
TLVo4K3cWssdo0BA7Y43Dv0dpGWXpULVFCSENaPumKTMjwbpvgutyLaqiBG5mOrav1sQrVaQjrMc
FPNSwJMX2xZlQNiKpOuOYUBlZxSZxKlN8P6XrZw9ZJRXKbCQXzGPyDTgYts6XR86SQgBaQTdpqpn
4sDGeGjKfgstvz12E+1IM3PGMP6XXkGehWHIeWVQ5KAeF4mA2etDk5cpySXctzkEc0YZ2p25srx5
kz56xbsV4BWUN9hOns9T3yOfA8SmZBQ5hM6V26MphfDQSP/S95ZWlp8q9CA20HPS1CjJNqnlvdB7
6LeXv9RiZJNLcN6xOUVkPaRQyxpyq029GJgReWLjuUlkHMt8spvmF31cJ56KTaSrV7CJcXeh+QEH
va0ow8B/6a8KYe0onLsNsQ/dY9pv/C7aRaf7OqZJmw+qF3yZadMyS7+O88KdYiBSMgq4mrotm/ta
tlaOxNnTw/ALlLaoWzANAAu6fGpVHS11pHUUftFpvFnbcLjWJmSA9+nL5a1e3iVMOwFVoZBME2wu
8C6+p5pWtSRnQvglkRphK046rXENiorLVs7qK2RYpD+o9BKqvmMOT5fjI/kZJr7MS6pYg63GsgTK
px+hvVBtsTdgSitNlfJO/b0eyVjCvFgD1i0Xyi94b3wQ8Ymz9uJioVkfli0EejAjA7128jHtISdI
85Wgcs3K4o5BsRJ8cy42x8Hyj1oKwN9gImfFNz4zgsjH+55SM36nifrwygx9miQDNdyj4us8m7GY
FV+FSVrTiV++AfOO8ViiNAafA8KLCxc0CHrMPHw/hEa2LfuwctNAqBjONMNtWZfl5rKTnC2LEEsG
qQGEmouKrs6pj6AlF2mZIpVHX4cCufldal8vG5g/8ccbkndzVox5dwTu4+VJJjbXc7HTymNi+LYV
EsfQIgqe/3dGFo2SocrwAAkjIWw8UfnST4+lUf1bD1isZPFpslirfGj/yqOUv/XAKMNpXLnnl7fe
cq8Wb1ZaBnoxBEp5zEsHfkD4xjioEV1q22s2/Voza+3LzK7xwaNzb0DI3GfTUuVJigv7f9g7k+W2
tSxrv0pFzpEBHPSDmoAgqV6ULNmyJwi5Q9/3ePr6oPtXXhFUEeHM6T+yHQrr4HT77GbttfL+mgTG
yqItTepySvNHvBtEKdQxi+btL34wn+my1JzBJEJfGebjY/z3KVuYACtFfYaWpPJ+7L7DPuWEayHC
2mLN83w3DzWkf1UatPIeQXhHSg+m/qRYv/+zU7y4i0kiodWeMIY/gge2XtX0M/xM/9kY8xF8N48w
NxBh6zhiEV3yrQI0K/mSrJajV7ZjCTjtpzqqC5uZdHDBapB2l1CQnp/IiaE8vo1L+F5SM4miFOW9
qUQXpdnTlnDfi2KrFt/PD/ThCaY9AOJBGj7IJB6vmNx4AeBHrj2hxdaiVqP338xRhd700dNXSiIf
nrJ3Yy1uixXSfpnlcyhT2XCJ3ijdswHJwvkJrQ2yuCsV3KVJL2Y71hVOglyOhabDvxP+0Rvw97It
LkzTx3ZVv40igk2hQ6crQdwoh5s2+/MjDYCS8gaJSIrl6mI+hiRgkpZkjL9RbDR4SImXYYlfGeUD
20wyCTQRAe2bHt/xMSjbOvKKqi7vVZuKMcE1mpuOgBVOpaq6sdbCzQ82ieHwyMHEkZQ4KcGVqkc9
vud4l18nUlexisKSuTt/Ek6Sqm9B7btRludt0NEejhmlTLdz5HJXHOKHCKL/wqk7p/wx3QYPq4y9
H05NB0KBd0pFY9mNHDehkETQsl924npe/8uAz05L1mRaPhzmXf5h8VybFhlyKhE4HtHrANYrke7i
9uf5BfzACB3lOBYPttCUuNFh8rmP0GyStYdKea6bcD9BA3d+oI936t1sFtdJraO+a2rMXQ+xgaCc
50zWcFv14iVPfFeF29fo2j0F6UfdLDYw8151prrvhP/nZvdoxos3ysxj0qr9bKGiBh5O4cJs44B6
2FvFH9JxUilaZJAWbxUcILlCi0p5X0OiXbmZ5zRP9aN5EUOjs1FTlzpYDgfqzktXVvuD5+v9JJdc
grEiJXE/D6xE0DsjQ9GNDyv7OQewC7f4aIilx9oi60jeoryH7MB+aaHu+w59TtzQc+ba/i7VV6a0
clLtxW3wFWSDbaAQ95CsuPF4K8IYeGkGeeS/Zbn+PqlL6GWoxySbQkYKRbnVwqsy7nZK/Pn8+q1c
bnvxKKdp61f12w5lw4XeXqsQt8vRinn84OU/2qOFdfSkWmi5yh7Jab9Xugoad38r2t6R4rtK8ffn
p/ThA/Nu3eYdfOeZKUUVSvq8bp2C9w8ffp3viwnSG+3ZbLjzdAq3CB2eH3TtWCzMSjf976Dg2DEr
90H/bA1fpnql2WK2CqennZoZjd1zh/VibhAoZ1nb4J43Wb6LddkhFe0YgJxNu9iRp7trpy/nJ/bx
iCYe2+y1gb88Xk2EnaMyTSbez8JG2j66KbJxkyHKJOvWY2zbsHGtgY1OgON/2au/x1y8Bo0f2r0R
EEtnSKj06ssA476ldpupD3d5DvGCuFTsrVpfqatNrCf7SLcnyEQoo6g8kVpaTBdBZyOphaTfNcVX
Fa2Jhq7cXM9dsPXbP1zYxUiLSdp2ZGl96ht3lXzwSvlSrZlgRKjahM9NgSq9sRanLhi4eQcWQy4u
uzoavaF4DKntXXFVfxbThprZAItK7QAkQZPQ36YbKjKf9avReIQPP7oO3bV6xkmF7+0zAPDQQqMo
9AwtcpKllE1JN/EZ4ef6tf8Nufpl/Vh98h/Mx2KbvLaX7af8wOCU0NzV8veHG/xu8MV7MQ795BmC
wY1bJPFs+EMUR402ar3priFaPgz75DmHbPLXGn3I6ameV3/G3gKsweVcwjJjNVWt2g6Mu6Fyu86x
0eNp3Erahs3WQ/HVFbfGyhE7sbuLERfvvpyMoxrnjFiO9oPInpQpROqxcyvv8wS96fnzfPKSHA+2
LDfKdhaUQT2fZ7rArGprmaU72PKKcV8bZbF9iTRlXhUzJVRR/KjiBfGdXPlxfionNm8xlYUR6EEm
q6kxH9Ag3YsGSbnMvlCrYVulkPWUFRJh1UrA+uGxBHHOwYD0hdrpsZlFoLqiLubpd4mFFDqSInrs
SslVsNbk9fH6/T3OwgSESSK6abL0u9Cn7Um9K+Q9Gp7nl29tLvM3vHuA+zyZlDq3saH5EzJkrgoL
o0WDVabvzg90Uml5syTvVm3+kncjTZ6s5jX1MlRjHPnB/tF8ymQnvBGXyff2R/8CeYYFofCaV7u2
hou3vteHQa6og99lNdzJPbTJs0jg8/m5rQ2yiA/UUvGjQuch0iR7a4XwjKe/IN3cnh/l/zBKf5+H
hYmQZGA4tuDc1TBUa/eoWNqv1k8iH+OLJLst6rBrCl3nT4eQF9Y/r0FwEwrod2W+V+3rxHyqaTiI
13Aka8MsDMU0FlqQ+GyS7hcbKC1BAb9kaF/a1coSnribb8bif1fwpNYl04YVqSMbBVc2ur7Yo7kx
fA9niSzNcpTnN2xtWgs70ciSnMcWq9doPzxDuyrK70T/mx7NkPMDnQbKoJjQciT1ZNA3dNKZnWqZ
mdX1oN8N9O9F3SZ9hDufZP1Pu3MN5xOaO6/nR5xNz5FvOw849+/D5UChe9nupY3AyCtqw3e2uh1R
BZC5u+dH+OBOMcJcJ+QFhnJxcdhtsOKqJDGCHJQeGbuk3o05pHxmrK89vStDLX0c5Cg7LaDJ6C6d
yXrLbSRQcgh//0fzWeIcLCuRwxIMy50sEOquK9eoiw1KkysnfG0ui+dQROCa1I65mCYSWBQe5PA1
79YaZD4+cABdKOnOjYbLdJZhT2nWlLJ+Bxn3nfe5HGCKIJrXXHS/aL6rSkc0DlQ5/84a/j3qws7m
0yjn6sCo+QxNemr0F2ONhu8jv5tz9/cYi3MHE7cymfmk34FUu9FRXkGs3LxD6/5TsrPc2u1+R6/6
Xt2kO/Fdbhz7a/59jXb94z381ycsUa6aB7xCKUf9blRa4lPbJTRN8ufza/nxDf57kIXNzZXSQ/+T
efbS5zF4nZqvf/b7YfsGiQh4FWwFOBhjnuS75z4uZa8J/bI91NGUuDQL/pIGea3P8KTfZDYOM+7Q
ggIZ3uklFMUCMKgktdIdYimTZ6V5T/pmWVX3Eo9T+1UTWYkgltFWX6IkJR3aBlpI4OAhJBK3/vA5
7BWg5WMi+m+KUejDBggGyn0F3axf1CIso81Asnp0Ugi2MieV6kai275sVnzYpe8/zwKkr0DpCYcS
HpnjtbJbtWh8LWkOgUimpy4rOyeqypRMJgTNmZJezjSeK3dp6Te/jQlxCO+FDWff8mlXkzbNS1tt
Dtjy7pfSR/0GBGzoZP0sa1yo09dY7p4HVb88fy4+mCucyDPTJfgI8CYLpzaylYZqv9wfIAR66IMw
2wVpBLi5paYAhVmwF6n568+HZGU5hbAzEtEtjvqYgKnsJ72H0BrW0cDrfklcKk2Vnxp1uvXapPvD
h5+1nbfyXwMujHCkQ8RbqmZ/oH4SbPtEerJTo3fESDtWXXt/GI4w2pwugBsUlDiKRgs3Q7EKI/Ll
oT/YXiCQaaiiR8PrP+eJ6f2sq26Nt2Tp1czDwXEEQpvxQFEsDisPjDASP+sPugkzkDoi0edDBAeh
fewhZFlaK1HkidtLGx1QOpCqoNooDy3vuK/rdYEKnHpIzN+h6j/qcHjGhXYRy/hu3ixFYl2LPr2N
yuJGi9YS8if3BBQd/AywiIBRgft5YcfsytKliE67gzpG3wat9i9H2W82fdZ8tgu1dGALNp2oWGNh
Oml1YNZH487b8M5+9p7RJ+OgMutI+TKM2i7Q1eteEvSkFs6UN04NHLeqvcuoV4DBDirNONmKjVi+
EfrMm0IXOoi0mUN1iZOpEkuWwsk0DnosW26u6pnT1+OfYjLfRuHQkLJEVp22iuOZKuxuNbepHRLJ
K/dZqiY4efRwnDcCJ+R+M7EuVT+6QUGi6fKyC8e0crXNWyl8GAajfRaphTqi13vyvT15WY5+fGa8
ZlFNc0MS5gEy5EljwYhvZsWTD0vmg1yFwz4am0u/zuPd5Muoy0RS9NdT8P9Z2f8xt3P8izXQfW1e
/+tX1oTNePea/vrvf+yqX9mP4L8OBBmnPOz8z7942CVF1f6Jbv1MBwWwznyz5X8RsRMKaP+cKwmE
QTJiDW+o2wxe/+C//yGZ/wTrDtEhLUtIC5DIxEbWefv2M2H+E/ZOQGCgglX+JNf3B1zsby3Nf0dG
M9p31sGYW485z8A1Fv5jEw1KEwI4vO3D1tuVOCjXTR8Bku24nnHVd7ft0PRbRWksB7Kt6arN8mwr
5Dhx+wpBrUgvBpdoB8obLZB3kqGFTjsl6VVpyEiXB2H7FKYG0hLZ9Lka2udyDF/7aGifvLjV9rJO
2CdJtCu824x50f08e89yvIBVMi3sAO81jZQGq8f7dnxJ+9K3c+7CcIuyk3UJA6L8rSBlA0mWtH/7
UJl4w6/D4KAZ4Uiom691ti2IlvkEvkAzYa3icaWosuycNULDjtRCkW+noNu9WOWYHeiej/KLLpa2
mVUNO2XwELDyNeG/zEJBxaazvOaLPCn5Q9RnSGXmxojWbJOj7Z7GwKgdKEezlzbXox+Q9KT3kRq3
V71am4qTyXp0Oag9+I1gii5pPtBuqqrM0W7N7Rq5qzYaaqeskWlQRGLrDqjWyMQIryVHFomzt3lj
hWmzg+14pl9buC9VGbSjUlbDbarb6mPiN+XkQGAgtU6u1eVvJQygXOmSpN9h+oAdDb2nXQ067fyi
tB0FXBIYtDGNvpokP7qVJ2IRCc5fx33iOsLsiNQB3PbHByOKw8hOekXcRrC3vGZJgPaQieTOXi9H
DeHlXh+3caX695FfDFdJB3HdRhMUYIl/Bwj5CIwxvn3srUBXjt+u+btMVAw5JXQq4uQug6g6rG0j
rur+tgqjb81c/OqsdXzscUX7bRQ6F8i7zD4KXdWLt6vzdJ9O93K6lQk/NlXV4wxpEndXDz7FZdlc
4VZMv5RASNtgkkGbpolU7dKiSZ/SJPdD1EuaxGAtusiZ0P/sXHjwYGJOVWmvNlOHh5qVtJDYZnRn
wAbqqsrYQNKcWQ+pApEakjj266jnUGAMwQhsslZC7ZM2WOk3M62+hTq1m20QQlxPn2bgak1WuX1C
udoBXo8sUG2i5jrFRvmTgxe7PMPJmgP1wfnFbGB6aYGbIeDLsnU19SKPggFR6jZvXkQ8aiiZjple
8bGqtJHysN55FNC0OioQUZta85MRlCnEG2Ya2m7/lG3UKkp+rli0+WAeGWqsiMnpoOef8JS+sOOD
W9d1E/eFPd5mBeTMkjeJ23g0UtcTanuZ9vK0QU+mv5zyrv88TXm5GyPdvBiTOH1Z+ZLZQV98ydwk
Ar8RiGRgVgsXExFHP8oKSb6VhpwqppfoPiwAKpsU1Vrr2nh6u8jPI8Q9cnn8RjRXCSevWcB40PNi
GxvcJacdB8M9/2XHrj6FN4427h+MUgA9wUvPH/7OB23UpPGTxusezDh7LQTLZOlBvJFhW93Eg1iJ
DJc3dpaqIndJOgkZKYhDFssgDfpA274hP9SDWn7VhiTYpVGVXZyf08lLRsCOiwDBAwEFXuASZCZJ
Qo/b0lceRhnyyq5OpG1dppB/efi4Y0dVF9m7b4XpIR0Np9W3KO2ztZBmnsr7HecbZmcEqBSqaLgy
ixhqsnmQ66wdH9rBHvZmnRW7XpPrrSk4hYFp3XW2eWvVRnRh0i1HW0bnocQZ36X8Xif3bIAEstpN
G0/z1kiVFoHHvOm4+uQjTIvtgCpq+W1Rrbci8ZIHO1P6jdFoGJ10LjqPgOWmCC1RIy7zbRE0+mNY
V+nGV1p9GyeQ1nS4xytHcHaXjleKr+E8IArFK4NvdXwENT8bhlRWkwclVZK97kOWR+Of4lruHSkT
45OeatTfEIpZ26KleXhbhncDL+IvUketKiI5eaAJonLUopa3g4wYGXFC+eyVEPyGGT1Po1nK27ZA
+zdUs50V2f7aeT25hNB1ck4husI5hdBmsQJDrGhDNkjBg1lUtCDhFbvFkDUXXqvmD1mU5a4fgGDP
JC9Dae5rrjdfa6p3Q2U0z309mYeIzs1bYxqmXR8ka9mA0+s0s4nOh5kiAA/gW/T+zka0Ejkkz4zC
B9VvA3fwzOqhV6cLfTD8ayXqMfKV3N5FUWNfA9ajgu8Xa7QA84k8OiN8At1oJCVMvHg87+MzYoVZ
FKhIhD/Imkf5XJcfNX/Mt8TX3mXdKIqTt15wZ5VmcThvSz7aGgAoZF9meiyCjuOB6c7X/XTyGLjU
653acjyCNA43qOUEO5IkycpZEMuXQswzhT2b9x5KXDAvxwOOSZQ2WhVFD7qdAILwov6yNJB+9cvU
uAybcnSKGsXXtEVxb+4F3FSTFe57GTm9Viqlq0Huv5VR1O7Gqsy2etejDEkG1JWjXHP7whu/1UFq
uPrQfDaqQtn5huqvEF59uGa4i+SQBJnhE48ppBW4CtvwQbRtuJVidXLDJHqJFMhYlVTTVgKXeUVO
zoYBMTcJq/k9W6yYNcheK01J9FAG5hOdHt2+SK2A9rPgex7ZN7mtrkEBFySTGFB4LWW07ASBkk1D
6yIC1ONwSgIZGvBIr0gjeOJFnvM0PT0UAKphaQjNBo7d/NG27mw9vwv7sLnJm3ZfkeLbCqeWWPk/
Paj0ahITzDqHc9fm4oZkvtkFUo4NUerB2mi5+VmI7mFqAsWdvHxNEmeRavlrBSyy/vSBEq4gq3B8
TKGRj5t2bMKHTJr0ZFPBwQOXk+4LGTHeqfqJjuuBJPEO/Tt8nETQqBqS4as3ch1M+w6NwcYR+kXn
j/oz9dPkleXW14h63r7i+GjMPPQ0Pc7sgfAcL7wbHO+0DPspAuydqvfdoEzPTdcHl4GdtGgtkwJH
YzrJE1S8Kd5FxFVhvM1N7pqrGJH6qde79k6xk+SHRZ2D1JiC5k9cG63mijpTbzOwfze+IY0PWaKL
l/M7+sZ+vfh6kP+oYdvkNSivLLbUtLwcXz/zH5JsnByvtMptQvXgIrMnsQlbRXVx5cUmbUPh+nG8
98ZevR5r5IMNT7Evxl4gqZ7HF1WJbLNoo8CVFfQ6C6ooRmCajrDi/kpIPbBMqdnUtTJtQuypPXie
q1WG7eSdrm0IfX+RC5au9OrRMrL4EyTBhatp8eCWifRpiBtxF2TVsFHjobjokajdlZmRbMbGRioz
iZq91RKBrKzNyZ2niQB9IOiQ6OuV9dnRfPckSWMs++YwSYex8FtHpHXhZvoUriBn3p6V5Q4Q0FB1
oqEcD3kR+dp+reTKkPoPtVmOrqYX5qXIkOWNeYvcijYjp4jLZltLyvQJ3icVMs+wvaff9CnwsumW
HtL8KrETUNBa8SrM9LmNbdPlnX0yxuGr16fBdvLTrVyX/b4Ujbf3BMkdrWNLEKorVxytE+8biB9s
YMTKKPWis76YjSW3Y8WJkg5qjXrgVInkYE/B/0tv/p9qWR+4C9ihOZVO0z81r6Vx9KSCLJNspIcw
5GJ5nYlT6w9Ex2p2r9UNPQWBuYMorHCtVL7VKz1deX/edC2Ot40vYIIILQGVwMM9Ph1yA9hxGPX0
gAjEU1jsqZVL3uiY3yNk4MvG3NZmfK1MW5um4WocbtTS3vdDe1sEv30RbobIXslULDCWs7nki6j/
QRo2i7+cKCqWiSdRwEkPk9+oFyrlX0cZQ7GbolmaPc7Sa7pj5aeuLFOMTo3sdWNMG9lDiU+2mnGr
DnHn9vkU/ZSoLl2NqYTwkK/DjAkuCYcrtv74rMyPCcEL3SzgjJeWE2iBViqxlh46oJPbsa/7TWgD
6zp/jU+CJJaFVC55L4aBTmF2+95d40SGhWXU1fRgBV29j9ve3ySKWrve2ForQ506JWjgze417Qcq
f12ciaALDTnv7egwhanvihGYtO/B3R6aItrEqry24x9M7e/xwE4vHkihRVHVGWF8iBLrMrQ6bIDa
XNexfRFoyrZQg9vMKq4StdgATnFCCR3kbN+ro2N15ZU/rHgHJzGWIJE+vyKk01FvW7Zf+2nTQBlZ
JYci9gKn0MkqaRFSj3kXXAgjxkcMrcbBzdc3kTR42/Pb/MHxhwcRM03QT7aOaPh4n/Wqy5JSH6JD
qGnT3jCr6pM3luatqfZXAYx50PQJ9bbXpBY0htKC7hxRzM0k/ybrarBoUpiNV2NcKRe+XNtO5sHY
LhWjf2s3UXjTKN7T+Q8+DTcgPIIrAiIReuOoGRx/b14YnqqSRDvUEy2r7CAw7C7S3Qw6to2fZNOu
NqX73MrX2oo/MJ6kLlA1mdl6yB2osw1/dyPMJOs5HxBEkMAbdz2cZ52lTc9dJ37Klj99aRS7cNRK
VjdoKXuoHujpijt9enD5gvmkKLNrR0H0+AtEOdDq0E3Bwa7rx6yoxIF+R5h9sixbWeWTxDJkMDys
RHXMdu6eWNzJMYr6smhzhhryi8iEpkGyYvW2lfL62kzruwKGjLuga90CIkcYCV2/AlxHwv6uRc57
Zd4f7LmCnjuaOxg+eGoWeV7Rm8bUqmN4UJFCpTE9ru8sI9YfhDW9hFV9URlZ+klOk2ilh2Te0ePH
CifmLyA6Lh6Q9OP1hr+gLE1RRwfF0/W9ZNDhYIvOds+f6FPzx27O6QWyYuB2lgzPwDy9KVaz4BBV
Q3dpR36/Ic9XbCdD+1Qr44r2wQdnCMuuUUwn30mCaf75u1OslUbc0xITHaTSfkqyKt6NE/lLEgn9
5fl5nQZ/hMkWNWwQhPDULGsAlSj7oYaR6tD1ys+8oX9Z8UT1GYbeH8nYyD9BFq1pZHw0OQaFXlOB
YgjujOPJ5WWYij6C5USJVOnGUOvPPiS4F4kh/zo/tw/2jIw6BU3oJQhglt1FQT50U83bfF+GotsV
SWNcGCGdEKIvrkfgSisX4INoaU5OczZwUWZUwOI6KkXikWsSyv0UZOatLpRqZwXhdEd1iYSHHtIX
GXUXQWxON1TJrKuSWtGL3RZuFZbmZRV44qLy9YlaRmX6P9qmGfZtMfxWgyF+BLlRb9IpDleQMR/s
P6ZqPmS4EDa7crwZIoCB1qCb7b6qTM0tuiJ6kHLtpjFxNrNKqul5gD7y/L58uFBADShSk64kfbq4
sqMXFlnTluJej7M9WJGrpn6K29+qJH7hUF00AZTMo+doaYrasN04kQ+dYn6lefs6S51Y756tSbKx
McZG85SLqG9XbMrpqhA1khGZETwmPeSLVUk9+JAgwvIPIpcPbWs/1r2s3pXCutHkKn3sszJYca9O
rdgcp3Id5uCCnOri7BRFjS5s6fkHEmmRk9uZBdO50u7Pr/wCKDT70UfDLNMOGR5/nxumfzDKnaga
N7aTq063ow11vBcjmV4mq9mnvnRTacN35DrWyiWrH7BYWX0MfTXsbP/A6dhJPQAdPbRlh6Bw1xZi
19nxrZTYL6l35dFUmdrTmkjFqVHALeG0w9qA7YIK7PjA914Za52aY31KFc4qKCDTsf2t+Ihxp/WX
88v9lmw8fptYcVI8ZPKo2ZwU0JJGjcJQyP5BLaNHWcEJSwq4xccsFfRYqPlOG6PqN5GLfz0no78q
cmldN5qRXWg1pjhGBNDBzbFv6tGXf0dNYSBdlEhG5BRW+auoPXLs7VR+Jr/Q1/AI+nvJjGEU1LQh
vZbsIIhdD45GF5bBaBv6AsK4IRlvIyuwd0If4zthJcXO61LjuyqVyaYpRu8FTjHvxmKTVkzNR3vP
jUKqgUIeBOJLd8VTy9aOizA8tMCProx0+gVwrLzyhLRTO9Fe6WZHAn4KyWyZfr6lcKw8F2pxcX5T
Tv0UqpmE1YTYKM4gJ3p8ABpZI+FbKcFB5xjCIB7/tqcy3HdVH98Q5ZSu0rQ/06SRf//xuDgQYG/M
WVGSp+94XAFPpZ/VnX/wUWp1Ihz9h7xFn8EbxUHGibsc4OK+yKLGXOFW/iDbShlPkzmBBi4FNdTj
kXOpbcuSmsJBFpTuQBH+brw0clNVJMWm9GnGKZLeu7IL6bM8NPbDKEaxB/wMIKEJgq1eh+BwCu0+
ssyH82vygQdLXhH7SioUhllIwY4/LZRgQCZHZN9HtngtyIVsii+CMjyoddSd4yH+ZDTxTWsQbfYi
vWrN+FcNm+rtGPtrbbofWOA540KqE8EwMNnzuXnnc+X0jVcGkrLoEsbDq51PsSObU7xyCk6dH+qG
PC04P+S+lWUtKE9Ckr5ISd2neXvfJcFwU0d2te+7yghXnpQPHjGkI4lWSeFi6JagV5FNamiI3rtP
SbdtY7uLdn7pZ05pGp1bqnm3SQqxRkn4Qe6IC87qzSJvyDssdzQrRWhUNGHRHA83n6NVmr6pc4jz
ci38CvLWdNLOCPZJO2J+o0x4Lh2sD+pkBRe2VpbQk1amvambQrpC0hkdpsKSf9et9nnl5M12fmGa
gciRm+EmQoMnLx7cqZfKbpJT697vjfQiF6UBLniKNk0l2i8YkNdMUYuboRnlK77KurRKFJyjNvix
8h3zOMffMQtQaBRD8B0pBczv1btjZ8d08DSlVxzaKSu+GBCvXBJARrhiVe+O1HZdg2DtQhjes6SN
/bbDj3e7cdgU0pC5aTFuxRDpN70E02szJeFuKFBIy8ZBuk6SYI1Pa/6ao68l+4C3CD4UCmULftDj
r1V0suY5xuQgl0O7kYeKzH8TPdvTZG+Gyf7jI8xwMNtjp3HGcKwXixMTKoA/VX1C6DYCLjilu0Gy
SteqsmRnBFnt8ugmK/byxBDMgwJjxgiA/TeXHkLFETahZ/QPPZmYDbnpBDGQdFx5ht7K8oulnG/l
nCiA9h45luOlJG6FAE8u7Pu4jvakSUhrZw70BE7bXtohDAG+6qb+vm9/Jd11Ll0OsXzfdc8iz6mz
FNfSELs+VDxD2O/zMtrpxTNaro4WdvyprXzsCUAJ14U7jdeL8TLAAi0SOlWGrFiZ5tJ9Q+Fga6Yd
fOBVtJ/joCfwavFFEraSO1b2oznW+lWXQoGcJR61K3mQM1L9snkRAiC/XLk9JzYOWSC2i90iXobQ
e/FdRORxP4yjf2ippu/8ygsvfIKkSzD9UCcb8YVWUA0mZPDvLDmK9oio9K7WB+2+Aa/kO41ltTDp
smjNGP7yqUY+ALua9uc/8+TWaLxvM/8Dido5YTOfuHd3XPOLqlECRTyOlOZ3afbdh6VUnTJg1H3q
nh/r9Emdm64Zhs3CmydBtBgsnmK8ReK4QrKM+yrX7s1wQM4z6nAb/cK8CoxaXM/+rpZb0TXEFDJt
xfJ3tQ0hpKbeuDv/QafRHryVPHQoNykCaOoSAmBNrY0LIuxDq9X2fmjrCaoA2SdJCXbosYUF47bq
7K/oq4t9T2fS1sxLIbl0PbKH5ZDuYV71IHct6ycLRNCPopTIBtM7VZVbtfU9Z7St36CDYVY//+Un
28aHk0KkBoMXr5yEqVqMnJgie9phCvrtNITmRhL5AwU6ngsKQH8+GBBJclk4IfOAx9sGHIv2pkrX
DmkcjzeGnmUbL6Pa2CBgcQHPglgZ78TKMTmSLxryYdxSzsrxeE3GAUz7lskhCOcUAs4ts5PXrNyH
o3AK0RbnJIKPOx4lTY2itCpDO8BmNmy6ogSAY6vlSkLhLUt1ZEuxAFBR8IzK6CuSWToeBlxyBEvi
YB5SRXQ3stS0z3ns925b9/qjpWbyzAtFhBGZk0R7UdxvGrCN5raXQMZsW6VVIF3XjO6Q45z4zhSM
3m+zGc0Xa6y9T31bwbTmZ7LROLPDukkC0jdEcXKfOd1QWVthInpvxmn8DLAajE841HXlDIT0F6M/
6KQKBbLa8pjH6NDaenoZIb3r+BL/3gCZLF7toLsoZNK4G9ur6K2dfBEUTmnAkb2JukS4FEg8HkCw
jjFSa2auSM22iAdl52kJIPPCDwff6cyE/iKeLX/lDp/cBF4quu4ABBKWo3268I2JWqagLWz5oIVZ
uK0B3EJ0V2t8VRIDfVsVCX5rXT7aUADsKITRxTnnYZB0PN7QJtXjrkmQl1U6+coyvyqd+q1prZsw
SMADV44fXZXWtzwYH/skdhQA1WWUXKhwv3j2hoTpVqjNhUBTSDJ/1e3vRPtFUZhasaAuHDpFmewa
qsqhJ7mJeFCpUcAbcF1QSMpI2qXSs9WNDXT6ygOEi7tcybZyIrlNv1IfPwkG5lnO1ClgwkkcLhsh
Wpz3Xu4LNCDHjkhfVPXN4JfJz3Dqns5blw9Hoifhr8IIpd3j9ex9NeisQJvuu8gcv1DkvuZkZ5dT
0yTb8yOdRptMioTyLCpFL8JJrxKIQMUz7HK6z/UB9KP2o06SB8sACJh39UXY5aqjjc3vsEKpUK+d
JEoOPY9yHPRuYZHAl8sVS3eKtZm/iEcRPxIeJEKi48nHQoTyKKNLGtRms4lboV3mogscs9E83wEu
V2wrMRj7NFGsm6hLqdUYV3VKe4A6SJlrKmRLOqOw7ky1EG7eJ9VKwf3EStKdqNCViGvNN2KXjz8w
lwn+zNxU7qXJji51q8QDjOvDysbM0zy+U6DwuMjsDHUSehCPR+l6u6HbQaAoTNy3U0TfxzydiX7Z
44s6TeBZX9vcPqi5LS6MJBw23iSDkaMTZG+EAW2hTdGat13g/eyDGREVhgFbGSux00launKM3hAo
i6+lckirEU8icGRr4cbEkVYoWiC196bBK9jZUbg3tVDfpfAMlkQedXJl69J4GyKI4RRaLe+J4OGF
zyCR9ny1OiQwNe1TtTKwUmDplCGDy6KqUOFQqnbcBAWUFpPSppuOAruDEKG/71pTMh3Vz5hSrpE2
kxPIcLU83dvqtLOztP4RixoBZqAg3mWpe76bNWOzz+wko+7a03czmuGONIK45Jz326CJKncYRXhF
8fFXOobtvivU5lM49tYO9b8Ha1RsDmKhhN/6QbbvmyLPdxT0h63X6Xe82je1Gtn7VoIh/fxxeOsi
Xiww3R/QKbwFn3hox8ehiKtQ/h/OzmM3cqNdw1dEgDlsO6vVElsaTdwQE8lizunqz8M5m2lSaMI/
YMOLsV3Nil94Q6TVvWtmKs+bY9T+i4+daOd7Iwj7Qt7hHvKpUkLvme675Qpdx9pUNsW1HAvb1XKy
ziaxxLEI+uo44oLyWDcB3InK759z8CWPgxdZv3EU0XYU/OUNrrrVyaH6urKxFxk0vjBT8M9fIH8o
d9x+SGv2kTEEQYdpTafsA6xZdmzf9limivyb3fWzqAVSkPXQ1oeoL5U1pMJ0buYTCSgfLVas5SZx
1tvxk4IeR4U9qKuGofVJkSpwz1Zvn/uOiJQAZDgqoSg+NoZffaskspQGxaxK8bqN39hr3rB/W+uz
XwMDCsgVotcT8HZ22Q2+prZNXlsudLnwQTYLcK72aFgXsx9eR7uRW35djQxa2GqU2sPqewLn86fS
xMMrDYfqTWs9c5MQHD6Fpey8FCDZHwcttZ6lKkkmP7PoABUr2di5nMAQN8NDPYbt3ux9UhtngBya
VwFd9UQvjQdV1OY3AODBhzTPc2dlDy/CkgmtCQqd6Jxa2qL1m2k+Jc/SblwNlUQUharQBXMTHkEA
K9uy6MqVysAyDXYQC+exdsAYg7uZW2F0YOtzHBpsV0EE8mDl6fiNBMJ/Ek6Ok0lUyruwVJoDu789
6v1YoKKtt7+awMq+g8Ir99yo6lbFMGllIhYPCAUEBYE/XltqiotMZWi1UE+xs3Jz5Ash+2XmQ652
a5Im0zN0s7XomkzJNr1i0hR9jmnSlDSUVTE6rqPWT22mSp9qtTtDGlR+3L+b3h+ITJECIkiKeSM1
TAIjbgOMRZFvT5/QhMy2lhdUx7xSw5XUfJmdTuY6VF/otv8tkk9T+09ujn2LNthqbLtSOyS/0jTU
XshB5a9miUeME47BJR7EF01CPLEvsilATJwPvjwYGwReqm+SJIUgc3PzNCRDwtMihV/MTGpPHUl4
u9EoKSKKYTi/78/Q4i3/y8Slta06bHwuwNtfPTSxjVdnbbvYTaDuJyvVxhRYioHAbbtLZA/Ok2Sk
w8exiNacexYlF4aeINsThQkW71zarc2MgEQPv1q7GcO93L1avSXvOnTeytoMNtHgrVWf3vtYi6M+
FXnA9s+vtNLwhRZFku1yOqPd2Ermrs1T/5llxeIQGlxwsekt1Rsz6NcqTMvUks+lhg5VGZSNzK+4
nem+DJ0gyirbrcWgfJBTBNK0AEGHsbSzp6htlIOoPOcw2CXS375tjzsjVrJtqlU+RjEFYYNftJfO
KGnVFYP8DU1MaDLCHBFVGZuENLIImLoR6mET1fJlNLDzMsKgxZuUVyvwBlw+jABFpxHG5KmuA+sv
I8HfswnqTRcM8aGtysGVMMr0KeZg1xRKdYvdEIbybSLpmxyTgnEDSlKcSlmIczCO+dYYoenqtvfg
pUX+EPpt/RTiJ7bNik7XNhQ4xDax+2FrNrL2dn/zKssFhXw+IYXI+uGjzD0b8W1TRNxEuP1JmoFv
UAtpEEumJ5GMmD8ZtRpta6b2kZj+Y1HHyjasTbFDfKZ9IFb8IGo13AdK2kIYbcAJeElXPVmeLvay
oq6BFZZ3Eb8VjALYRwprylzGSWnNRqpETPcLEZ3vnp3utRHytD+K1/uzsnzMaEKg0DPZuxDyzhVu
+lHk4H5qzVXGK8EqINXOsk61mr8NprISMi3fCwaYgKO8mYDV5heslfVZoMUGzo5d0D4rVW1sk7aX
dv/5i3icWSRK6UBw5kAfs1d1ugiS5haDSvzVNhgGJsGPQMdfwPJAHtwf7p2PAstOa5+rHATOXNq3
UJIG3yL6lKPU0ee0Go+Wmtc1K+u0hBhSpOW7kPTCjxB0yCzeHLKya0zyA1f2/W9GEwCgHzyIf5Vc
hxvZzB/F0IeHsY/LPVoZ+osaRB/uf+nfOOP2JaanN8FEiODBNc0tbPGpHzulGDW3HqNoryVxdxpT
YV9rw3sBTjF8hZHHk2CUWfxJyc1ia1K17x0o1k04aE+lGnwWxtA9wWBoHouh6w9SLdtHDWX1g5N7
1dVXMn8TjHr74MUdhbu2ehxifVP7JYToSs23dps8hhHUnBjAdra3wNFsSqjCu9IXwTlMlWwt9pou
2tk3I35CH4J3mmx5niSXwVCUjtPorkgaVO4tq7/EGSGWFsWq61t28bmUnCsVKW48OgXAGhSr/Xp/
4hepBtEA/D1CLZJoyKmzcqYRIONTJprm2pCTHhrDwLQaeuVjltjNDrm377VRpwfQyq5ZDNpKqPLO
TYRr19R3I48HuDKL7DNFDUVn5ZobB8ZFbWs13mQphs96CST5/ne+c5TIvB0TjBb9L8Cct4+eYokB
h/nMdrNuED98J/1WYFu/sovfO0gsI3HkpBzEJp5uxH9CL8nMZUnCosBFyRmCTdxJIBx5/SZNQ1pI
VXixpDZDDyq1jkbi/S4ieDv3P/Sdl4iiEHwKxKEINY1Z7haFkmY3WuK4yPpfVH14VockeTGpWm+H
IksuTsiTmGByen/Yd+YXEsNU7yGenpRYbr98rCuhU2103CyJlEPu+Mrez3EU/R9GwcqCu57NCkb4
dpRESdqgbDzHlSCeXmMhXzSlj1/uD/JOTgQ9jPM98eCnfslsCo3Gd6qmN203j7UrXUK8RyHwnLUg
zy+5qRevWqYPT7rVfgr9Xn4xgsQ4eJVVHWI97R4iy6/PjVGvPHDLg6pSUp1sX3BNw5tlOkv/bK1C
GegZgcvCYG74JrVV/RgW0Ac9J2vDbSjXqHKZHezwkCvoLHm6vfIWLfcVr6vD8BrseeZ/trVLW/aV
SCGr0LFoPHdpl+2quhAbLXopKlSy03RH0XIN2rQMzeEIEFhN/RbUCOYvUxwI2R4KxXKtMfsSRy1w
M4Qjsi58pXX7XZPaduVKWjLhqdJPfFuVT5z6ArPFj9pI8atSGl1is+Y4lIY45s6IPtTglU+K6R8s
u1Qe9VBkO7gKyd7GemXXgWPY0rhf87BaYk8mYAKROhSVSRB1nhXJUt6RoHI9N3lq7HGtp5ZrizD5
FtFZeazSIXfr1FZ+yY6PAy/gkmGMdk7fAzWCQK590mW0bFRvTPaFLgfXXNMoJWm86//5YKqQ1fl9
BCpcfHOCbyiSUi5UYkpFF+bVdNKnuGmClSPwt4B3+2CqBJJc4NOjBf55tjaAjptQoVvm+lmCnWoQ
YJcSiro/JEP9GERJujPqcdinjaweHK35UI14JOW65/xZuSHe2ZY8lzg3szGncFC7PYyehACemkuK
2w1K9OCHY/aQ6wYJECWkEOV4Kde/ecGADm/aRMe4soar0IqHBvrg18rP7ScnRzGGnK8krRkwJn7w
1SQ5O81aVr28NQgtkLOnsAMUfinZSsO3kkLFdEdVGn/7FUJFWatgMKNvBs06BX34MVaq8VuGxtTK
lvhbPLldLcaelHxR9aDhPEfWSM2ohZ3Tmy5OChtqIpe60PJN5CBdJZ3H8WeZ/Cra/mcW2hsAag+p
2ZxtChKbdCTOg86CX0wfPll1tWntx9BEVAADnspAyNFZ06dcBiLsXcQWgNAidkXd5HY9gyADG+gH
+nNg63/SVuTPSeznO0dvg4f7W2eZE03ZAwz4KdyBdzmLQ2Q/rKQk79B1V5D3K7AcOHSxle0rABf7
KXFfCQeWzSvGQkIK7A1RpgNz4PbTDLmmIVLH2nPZIdZhy4l+lGIBp1fE5k81dYyzWaTBppvifSOa
TB28YE9JRH+LzUDCITy0DmVbiG0WmmtBw0Ldi1oPRHFqEWyQCTI0e9Qkbvds0GrT9b1nQAF5iTP7
EPwM9C9SouwEAkdtZD62aXrBbbzfInyzidQftTG+mH71WEkn00Zb6E2SPvhS3m8c+blUn4T9YrYg
boOYRFzblQ69ceSWelC4fXWqs2MrWWub/Z3Ijy8hisbrViVkmCucktyPqclfFNiCT0E5mQOMJeZp
YZO/+J4d7Sq0Or40plJtUYDKj1UurTBslncSmQR6VDQM/uaKs52F2pbq+KGpumYnlEseSy/4uO+b
Tn9S2gK0n+g+3t/Kf3OD+QFnVwF8BuyHvsAsJPCV2iyD3icbNpKzbpT7lkZFgBdLVFX7qHm1Qfvr
EpB0WRzGId02AdBIM3tIiuyTL5vbYnzt7XwrG+fAu2S6twml3B36fR0FW7tWT7GGOxA26mn9ev+X
v/OQMFfwprhGVLCSc9urQs6sNIg01SWt7p8DVExf/bYPsdCplC1vGQ+81fp7Q5fkY1Xpxt4TqthV
I0D0+79Ef+eCpsDDMeCAkvvOn7ReFSn2bYmObtsI7kB/DPEozBP1Golu70SvSviSNOHOloJTgQwl
hwikwLCXjGJPzejqBAc1kK5t/qmXziAnjfJTKB1LA204+6eQnw306/IrHiNvpl+cCic9dZb6SaQP
pizxr/iuFVb7UH5uSqpzKY0VPwAIUUc/PdU4Fur4Aqf+Q5ziqGHU9EFGyfqUNs7TpBxA6rLG4f8r
yjvbUeTBfzVdqLBANr69rMxsSlbzVnZLtJl0iWt/9DZm9Fnqu21D6COs6xC+UfCraDbiJKEJPKQu
Qf9n1D73+Dr5rUs1re+CQ+7DmodJnaXyQ2Nr39DCMzdWGr+g5+COuIHVHzNkhWTjdH9B30keEJeA
GUGKydWmWVPS/0+cjm4M6m1lM7p6YIyXQFKRPCBbvCa5lxzEqMbHsMq6pybzwqMslR5g9CgZNvCp
m51kyPGj1cbNQ+C39hpZYZmiAWAgkuSmRbjOnCved22kDTmIYLevxTnEvW8jzM44KXZsb0bNkiju
JvU3AtHhQBDX/qzTURyMMZQ3jpO9ZV7Sf2nLauUSee/ipOkLtxYUA42Lvwfkn/nqetXTwxhKG7GQ
cq509SvhbYDAbea8tEkgjqaJBY9WqmDUqDSfrUBbkzNcvv6UPpAOnJjITI05e/1byQmNTAPf4WvR
SUEmAIwAjK3HMQjWAo0l73kqs1DUI6dB2njBGDE8ZPva2hvcyh7aM2pbl1Ev4rMBbe3Jj1CiKzpo
Mrg8B199wLQ1KKCEDdsG4yOvcLJLw5hXMddE8+S0qvLdkXzrpJa++SIPo/WkCU9eeVeWbXVKCWxp
sEtc8yqiebc7ulEiYReF07uNnJyhVfSuqGl8bwJZpR4ojE3MDb0xe0t/qeQheJQFjXPPwVO+biP/
jBCh2Kh2MDxXZdK7ShLaz51hoZ9l1Recgoo9GdTR9yv0C9Iiuja19MM3EWZZuWrfi7xQu0C0CXyA
DWDk9jOSZtQBsTXac1gmO0QSvB0wHrcdtWbr5PrKYMuzRtRFnkwfC8iTNQ9sgO7ZgVEU2nMvNcq2
kDRrV1Tl7/t3zXLfwvqhXcydQtbDg3b7RVE4hDlQ1Nj19CB1C7t6HYRjPI1R/p9z/2kgWqTUtVDe
l2d1OpjvXqurVexavpSenKL9VcbOOexEuO2U6JIS+2/KKPnPMk7A1Q2agZBXgMqy+26/r828yAnl
JHOF5fiftNH4qg7Bm55HgFkcuzlFQeYd7k/pct2mIeEBaJOryoJL58HKtpKxzlzJt80Lsj/qpTbW
wFHLSG1CAJK/km3AF7XU2++SO61NUPkg1gH6sQ/rwabmmoV7y0zUTa+q/UaK22jlGC8DjUkGH4Uc
6Gokg3PAo2Wnvoesd+6mg9EdeYKl1yrXm+cytL87pX6hPa5Qg9aGS+ZR4lg5D0tuAGv57/DTz/vn
mhdWKI1hVOXuKJebNnnx4icJVFbXYhPY4UAlG28YNJx04O5Z8yOzW4ppaAeV6YcC+9Xc+FgQu0f1
cSwuLW5VlNW/2Xl5dXyB+ZfyGjhrco3v7QTyLdTcaNpDoJr+/J8f7MhpmtuDwKG+Q6q59hx1bzvZ
mifbe1uBjgv5D08gl+vsZMkyFGkjkHNkcCL/IRYBkxOlnwY7STdD2JRXa9TX4oB3xkS6CPY417nN
x82WQi0GsxpNI3Gn9r4J+lU3qldDSnZCG/Zh4W1LRJSb9gfiEs9h/iFx7NeslbY83mcU96+6FhzT
bu1MLG9ncAkT2oitCZBvXtntx2xo8khJ3TDrPtemlVERkc2HUU9Q1Sjy1bR4OQkg8LidCYfowXCx
3S5vrpaF4JsbN2719HMUx/6hLOzxkxhUIFeqgJse62H3HFWq91DrzmvKgf6YioJoyEJnsPTAmG0c
09dekzoVD2Fujd8Txwje7l9I76QqE4Cei5f4CPEkc3ZZZMIACFbmaIkTvJwqS/UudaeZ1VY3oy+9
U1+9tDqUGSW+jSKZ6cdixIE8I99YeQOWC0Riy8tJRAsmjVrk7YSFtuJ3cQV6US4RJ9WkTjo0lVMc
s9ygW6hka0pty3oz4xF0TFclPep5YwrEYRFmULJc0eLYriZFvjdqO3xKSv1Q271yyTp0BRrRh7uV
GZ/imdskBAwKDVEweFMHRZ+dSdUaNclurcaNhGzsRVqpx3YwpLNXwfBI6k56CfweylBeI5EGpfer
4E/BSAjDHb282nWJsyaX885uJT8ECAUoik0wNzOJsDaUE5o2blKr5olI1jsbRpHu6NJlXwHbOvs2
7r/en4flBchbASZmKjwbSGbNXt968LsiE31LIZyU1FYiazsqaJ7dH2UZw4BU+ksSQe6U/uP05/9c
s2GB0UYZl4WLWEYFfjCpjraSyy9j4IiVfut7HzTxh2DnAhBgjW+Hyuu4GGzby91eEDd4YFqoCZXj
yjv7tyVxu30m6i/wCi5X5m2uYAUflHQmlb3nsKILbQ5x+kAAdUkTw9yqWMTs88z4kQ96/9iiI/fb
qaG0axYZdlxGMDfoIuylOKm2pjF+74mMDp3qiQ0Ueg0tgRg56NxM9oPU6j//60qwr0hLIAyD/aRm
eDs9pVlbAwAK7xk3eeo0Eby9zEyrY1dSvr0/1DtJH0HIFFDKrD1X/mwpqgQ1X+AwhQvV43tNlvcq
ytbbd5GPIbiwnU3MzX3SZInmvT1OWox1tbLxpiH+XSYNBztCL5OqnUNRYf65dd9YZWrU9TP1TunQ
2cLfC2ewP7V2LE5dlIlTa1SV2wbaJWvxKVybgvmR1lBymm4Y9I05W/ochSUGYYnc7qznBsnnx85W
iwdR+Ifem6Te5HCfhpzqQNNHcvPoq2hM70Fqof/V5BuvudRi+hMXwWEI1C+9l3anTCjN/v4yLX4i
U0PiRzmcbcyjPB2of86m4/twRgZdXFun+BV0nUHNxS4fZCPKXK0EMKuJtPlyf8xF/21yDqOQSoxK
wMk/ZoP6KaLncMrDa6Lp/ofOd+AXGSEKMjEtT7uHe42canCSNLXe9pWUXtAqT7aROebGJjDytYRg
/uz9/Tl4YP5/dEK2dTsHDVACIHm2uHaS8yNU6y+JZhyxgMUzq8jalT05fdvNnpy+/Z/BZkeQnFlQ
rrfEVW+E/ehFNdboKVq596d4+UkQF6dWLsEtQfniZVVaXx36VlzV2kne7NgjB2GVtyUeOSeFjHJl
q8+veMocCsBFwhhOGso8sytepZ4jvJSv6nzjx2jo0YMR1fk2GKS1Z/Ldkab+DSkqL9f8hs90ifyt
6cUVlw7b2KRod23ivtXGDcljuL0/jYuL/u93EfWC6p2eFHn2XV0Ek5MrHvaAUm9zLTxo9tS9EkgI
dn0/bkevec0jUEeUw2HiWHvDH05yMh7yJHoaxgF+BUVxfIe2BDYbZFUOvuZfUJM5Cz9aCfrn0dT0
WyfCuT4B8njPZ78VGT3LC01HXIN8UCGApPbrWKvpPm/Rochk0e2ywfD2et6v5Z3vrQmNLgMpR7JZ
+oC3ByiN7LLEXk5cRWLoG6UJtUcRe97Gl/X0P5KOpo+kMzx9J0gUnvjboaTRHIxSIMMVCCvBTrY3
t5LTdSvrvjyk0ykFksc2I0qctzW9IJLqsPXDaw6vkWZBRBgGk/Bwf3e9d0h5GkjP2FoImEx//s/d
ayJyCEWxE1fP8Z5j32vdkprsuZC6/lmgo/bwvww38XRRusBBZfYgA9zBXSTnjELzQIjU/EOIWewd
yf6hxmq/vz/Y8l1hBqmP0yfDcYBI7PbbkFtV87CXueb61tj0YfC7kAukupqwO8aJfQ3V6uf9EZeb
UENqgYn8W2EG9Xo7YjuqedDoHW1w3QRXHPflAenPZtNqRbdyuy4qHQRo2OPoFDu4YCeY9e1YUWtA
qEpVA8iGdlAr79BTBd31dgUduavPUldLOzuwfxjZB9VXT714ivVr1n8MkmtVAjnUzwoYZjWgHBqP
ByH16ra00o/KxAtXuvpgxxpKUtnKz17kmfxs6nvUKieZPgA+07b/Z8N1uTB7h/TSjXCk2YSJ1u3Q
KSd2DUJ7FxVG/jlEMXBj1rX5rMhte24VVF5Cy6lXdv47a0WSAy2X1MMgFJitlVHWpRlGiHPjI6Y8
Tq35Uy8JOK2At1c+evqm2/fWmhwEgClwOZGGzNpNyPgbhZNIvZsGPopNqAYeerlMP9/ffMujfDvK
7IMyP8/N0vMHypg22HRNxcDBVo6RRlPL89fcu/92DOcfNfmdQU3HvQ9U+u1CKhLCO3ZZDa6fKgep
8t5yW/W2UQWpMMAT4Fx0X6XQvzTKJQ2vZncOi1cRfhpC1/Auav/Tt10jvKqT8+mwbYp2m5tXYHJu
nH+voh9VeU66X37tY/2LAM9BVX/Z44+xQcoejwF80G1703hfO+TFB+fs2Oi51Ih/f6nzq99fhPOj
czRMCkoY1yd89LaO8kEzXqTxTZb3ZLZS91I76IWFR6P447QPnfIJ2fyWciTmGxsr+CM528xI8Bw5
mZPO0I/U/9xJ0SYNf9JPjwIoLNV3S/xO0z8JDHnb0wkzzkN1VtTPufNsNyCg1F2KlLAEftuKH7A9
2dxf7UVuMxlWAjRFxZi6POWD+fzbhugDcinQgw0tysZRPiHDb/ysnd5/LNTARx4+UR6gS+iXDFjf
Bt1da83Q5W+YPNsFpBUTWpDIHYXv6ZT9c5yTqLchc3mdW5c4Rwr5HOanwai/YyFBoSiIf9MEjHdj
bPxUsESUle/hQKUv3TQAcQo867RzK8ZLXH2x+1+j8ttRTrENn0N6bvTvEsiKbMyfouyxrw9hZn3W
M/XFSL5bPd1jlDG2lO1WboVlAANEmNyUZgdP7oLqa8hBYHVmrLmqgH+tBW8SldOtgKRz0FMjfUSz
f6M5hbEy7KKdq/1t04EHnVzYADnMQnKlSJE4M/rBbXQWKbSq4tiPiF/Ghlcf9RBEHtrDrfJFaN6x
TtL4Q9RoxpPI4vwaZa3+VDeNtzWBxv7nB5uyDL586I2CaV4AI7MoMoIYB1i3QpA2Q7z6oLepvaVm
tikmINr9Tb28KDF54S6h7Kc5EwL0djdh9O7Lg8gYDcnbw5A3KQTYfg0MsWiOMtm80lz9k4Qmgsez
o2NBz1WVXIXWnkgPHjdy/QCUGVPOD22SsAfbgFaagfeQ5G9DH3TmqPwIvfSnmeXaJi2rD2iNHsso
3rY9nHttXDVaX17lE7OOV526BYnTPBsUIX9cD8gb5LnRIfGlSW+GI4mth5fRB1os2p/78758C/kf
MvVImYJEBtZ9O+8IbxQmpXHZVSWY2bUTVIfWz/q9Zq7Fzu+cL1j6PFQGjcSJ3nI70pjoYyD5wBYs
5M52vgDWCO232XjBePGDI0U172dnNB/vf98C3zqtODEHKCLA1gDApgn/55rSkgxsURCPbgc7/FMC
SPGR1leG4L4yuCkFbTdIiw7TG3J8XZJ+ZrWEdpUY8m2t+UApyPOOLYzUBxMG/EaOyxa7qC76dv9n
LgNWm/eUm4BayITrn8UJAnePcKhMtDs0L4PYVSkvaVGZz7k+im0njHCvtc1a9/OdtacIAgIZ3DXZ
zFxbMkXKrfQ6hRUhYx57xabajR8EUIB2ZZctMIKsAkxzEJBQb0if5kKOgzQA07IdMCtqaO6UVsaW
txw/xnk0grh0av33UKHR5eTxCx2AjYkv5dfcMfqjjq7i17KP3jS/LQ9trWn/OUKDl2KSy/HzqFbM
KWQqBu5B1eelS2vDRxvJkDZ5nycr19t723Dq9P19W6Z1nm3DuMgBzhhF6YpqBFUUB8OjjYDfRoE6
+FRrkn4I+2Ivq7U4EIiYO2F1SIGnpYtWhLYHlJUeskb+Cu1s3MaTA8sQ9f3aj1xewpMCFm0AOBac
0DkW3KpVpLmNMncDaGAfdaPLn0c7/JL0wvlilEH0FJrWd8VJ6lfJavXnyhINAM+qfUGc+nMoSnoU
hRyvPQ0LdS7M60FTQPrAyXByUZi9DXbdAA03m8ytmy8CHbKz6pXlWY+N7kuaguRJfQdupjcYlxGP
oGuNKcxeTvLgSyN35y5Zc558b5bYLnDzwPfBKZv9nKbG/Kap6KjGfpC/iSoLDm0ajfv7N8J7o5C7
UveBigF3WL29txow3HUBzN617CS4NKNA9dcc1iw3pm13G8SBDJu4WTRqJ5mX2b0Tx6Ac5CIrIOKT
D0GmLPaFbYw7UwoA2ffhf2yQTCvJWNSiCRw1gKy3H9UZdj72uZq5uIvVj3IjEwB21kofcXmtcc/Q
5CVumaxY5kdNrWWfzNvMEenwfYjl1UvWK/FPBwXG+0v03sak7DS1sDgvk+zZ7eeoyhhYseRULg8Z
Ih6N4p1UKzyaYTUcMzQhfuWlehJ1PXxr+0Fsgbk220bVIpSitbfQStf0yRZ4WeZ3umMhCTPP8Bhm
4U1eg8EIMXB1q6A7NbqxscMcmS5MfT3IzEkkb7Ok0z4EnJhd5sh7ue6c3Sg3zWd8Fyfmp+5kNOuz
buME6NY4qO9e+G/tTZTU7T7sEMTlbTTab3YSNhukJYe3tnbkhyrDqVCO63LcBJoAPhcn2o/7kz2F
Bzc7lW4O4ckE56ZnyuLeznXe9CNqn4PsyhXwFT0YBVKAmXNuFHRCksQWDy1ozLdMycWDkKVxpSa3
XGvuReTSaJTrE/FtXpSz46B0xjBW3LhPojfPdk55OPYnL9YOIC1Bu7eVd0Tu61uah9HWyFpzZ2Hn
oI7Y5Q1jl640ARebnJ8zMZZos2NFsHCx8RWzprmUKC7N+/gcq35wGaD/fS8Sby3fXNxE01D0GyHd
sb+Qv7mdea8J6sFwMoXqQjZeJcOqtr1Kj/z++i7CQ0axcWmlJgNTAibJ7ShQC+IAeXvZncjB21it
k5OWKR16Y0PvcrTKD4VhtPsCwfWVZ2/BEeDJo6hLBktdDZrAvHQNWLxobaeuXKyTsZVLouqLhEvI
rk869bGoleFkBcbnVAaIGGY+2Ems/tyhCewPg4WlLM3kFusQ3/sQIzZ+ylt8dbOy+AZm/UqWLm+U
yKnPg9MnrhRUvOOUZf7o8cQ3QSBRPeXIZh20HlfWLpcOOQiJXZwa0lfaJuphwLJ1ZSsvYk0+lyos
ZFX+plkyC8TjTDgt7tJ0HosSWVTqVztrxO8zHBSMAjSnQdfKio4ryztd7bfnl1GnFg1QQlyBFm6a
1mhHSatXLip/R1AdVvXJoAIo5S0Q6X1DbF3o0VbNjkn5hi7OpuvONWQMKf3ih2DDkxe/qnbTNZvr
OrXOF69DMELNJ/2zkxTiZeV8zzv1ENXhLs6e60DCAeGAfHPQ0P1QklPuaVhZIrQj6q2tR3tfZfoD
dA+f4Jz7kbGV6mwXtN0htMIDTLyTFXd7eLg71PAS4AlBieRnGpx6Pd1XYbybAsUYUcSY/8zDqLY/
1boP4BO4Cvhie68Z5SG1MZ7mn34nY7dsH/RY7DzpAfT2MbaUbeT/kPk1vX5sVPVYecMxoUaCgFTZ
BiEPI9T4+4uwTH8pcNAfs8grp7rxvCWdmpVMr6qUXa8ZN7k0tpsIk0G025yLpA2+OzBbxx400041
4xLuSzUiQBkV58G0/khakT3ERmrtPFoUW4yh/b0E42BXlbb2RPq2Jiq80LwATY7sF6Uu9gxX/9xo
w4lsT5FilRKTUWenNBfFBZVWhaJhJz3qo688B3IsNgGQbqWz9b1c1t6+ijXlEY/pr0Ac3NSiRT6J
yRTbMQq7g6c56VVLxrWXd3lHgjGgxU+Zl64Dfcjb28sc9VqrBrBSOdWC3ZD0/mFQreLl/vq9N8pE
WqBZQ+BJ6/p2FCeXjRZiYAPVz8ZKLEMI15RRaLs/yjtPHdEMiDWkkaaS2DwoLJs08GStaq7YIFln
OmFfVbwQNmWi/u5l+HyanuD72B6py22jskLAxgpHZ5P4kXhkfpXdyu+ZJu/26gAORpucJA2ULtIN
t5+dJaVR+lKUX0sn1bZaFnWunaLanQrfOIgi+I5HcbvvAPht04zQCwN7ayui+sP937Gc/QnGwXwg
cg39fD4thvD7EN+X9Do61ndHD3FU8+Vs5RlcDKIDhcf9AhknesyLJknqVD5mH6HkjohuXuAjUv2r
+mzlNl4EU9MoyBqy+SEokQDczmgo2KaaMkiupGfjvo7bfN+YWXtycnAQth2Eh0Z05oM02NYRfKC0
EqH/1UK4WVE8ywCGTvLklGeoe96Or6ljqoVGZzwbnUCMHXvWjdLjVlNkgb8jxdNhaFEn3DiCCr49
oJ4mkl+D02obEcVXrUKqrFKjYYsgzuewbQES+VKLvWJpqdfeCa2TTdv5MarabjNg+L6/vxEWDyjZ
H5wuhL3wnJl0gG9/fdYnSV3XRuRGSaHsqD6l8KlCCkZdfSwV8WCKRl47k4vnE8EZ3upJS5YlY+Vu
xyz1vmQaafEkuChta+xMrl2IdIjVZ/pPS2jioc+oTSvjaDzhh4HPpWfmD9Uo7OOAvOP2/gwsok9q
kxyCSbMUtTFqO7e/xkFj38vFmMO1sHFbMYT2uUBQ+I80SPrK6V8eCBpnKja6NOrASs5PXdAbuhdJ
wBUKKY0OlB2AKyGjuDLKIvpk1kDpwkKZVpW2yu0HNfAbBmoXoetZTXoIg//j7rya28bWNf1Xuvoe
Pshh6uxddQCCpCRLlETK6QYl2xJyzvj180DtPlsENeJ4z83MXHRXOWkBCyt84Q34oMbIl62ROfc/
lWkffo5zL1hXtL3OjHzaFkUQDONQXLfgOc5Z5PHQ8dB7aqs3xa7tG201BGJ7jQNDhP9gtM7VIV77
8DrtKgnyCwOPgw6xRifK1O77+5/09EiYxY24cAHQUIRfosU8o1fp1dTpTtPAiSAp0mwazXCkaOzv
imgckUGnwZOrPRLLXi2fmYXTLUVShUQ+4MkXkY9FTNrLuERMYp/uoNYEdgZhaqO2WrdiB95HXWy6
mRSd81Q7rckBfuD8MUWyGmosy4o0cqgTIl+mfMPFpboEqIVLpFekqyZW/a++IKbbQJwg+OdIntqU
fQI7H1rk2H09vs6KWHbyZipoPiriN61o2fRxEStXSiJav7vfZmY1khiwq2m4Ais/XiPRlHVmMQzi
jSrID3TJOypOKto9Xnfm+jn5DuAzSIKAt1CmhdM978ZX1XIhBS9R5Aw0CTsjTb8a2E5mOdITVRV/
8lLvXC95/nlHF8E8Hp2HuQD1Uns8Hm+q1Kyi1S/eQD1t7MAYQkf3k+TMW50cV/MoSEaT61B+pvp6
PEoWJx5icb14IwgpOth4w13InNg2ZfbpTIXrNHhiLBUqywuXjYNkcTQWQyil6VSLN4Eu75UZWIu5
S+yoIKKe1HboNl0tXnuFvA/12pbB2Zd2XPnWxk/plmaD+fP9bf2iUr2cYRWcAyEFzQVCx+N3V1qz
CgerFG9MvxhXmR54LlIg0aWUK62diJ61icQg3k6eGD0XOs6YNpzk4JslTwrK7U1quRhq1ZvKNxob
6/Fs7dGq2OhmUm5Rmvw56EmwBT4pbMRYe/LiuFiVlTxyTAnKldbH6U045cFjqXvjlwrt9m2Sy9pV
G6r6rswayeE8x35V7cqPXGTWQcras+4689l9PAM0MQHnEG/AYMM//ngGDCOPolYuYBdKrb7Se6jj
fSfdxZHsWHmvwUrmt+u+QrdPMX2nrITyTMBw2iunrIBXE1EXyKC53Hr8CJ5uRLKfwQWRM+FS0YSP
reLXblkZw1WKVt9lHSSP/dRFV5mIhiAGkwW8g0jBayNOw49JwoQq/iRtcKbtnvUmUVdeXWHQnEC/
jwp/WxHkbCKubLck+nF7aRA/1mZaXJah0jiigPS+M40wKqdR0a8zL1RtM0+Fj5IilfgtZpz1BppN
YXb7/up744hFGIQ6+azng2j78jwpB6GI2jKGYTMqwlpFid7TlRqhjVAqOS7Dpv2YCla1quJpm/TT
vimTVaJgfSt2tXaRRvRgCQIbb0//01pR1Ni1Zq+cOV1PDz0eEg4IaRUxBhfB8dcxfXBUlVkLYMXV
8rIeAyQTE5hLkQlGJayiwa47RTxz452efFRqaTpR8rK4+JbKexFWRMXMx9iVvj/t0QyrrsUgOtfi
m9f20dqfyUcKmMxZDwQBtMW9in5zyUsgoCCy/uVR7d186GO36aMSQOlZD4LT04+iAs0jwijq+0Aa
5rd+dX+YOietlozSLooL9L2LWqcm0g71l7xXBbf0KpwJlPBmrCX5IlICzYlzdONlYahXcpQMe2Bv
50K7k687PxJiXsQWHGw0VI4fKavRADFGlHSQn/vCf6mTpEX6I82BqfiqGD6M3jkh9pNv+zIkiHbE
e8hzXvRzX80CBtGDPuaetBtDzXcaZE9X0ZD3v1sCRgWJnuUs8kqTiKL48YuJIrLVMQ3RnVpJ/tqc
EvNLi3T7NhVyZf/+Pj4JDonMGIZOFBMIU2yxQ6Kij5AdRkZPrOL2JoyvWqvCCNCyhMRBXEgRHVrs
roza+yUk4TODnyJkMPl6EY+kGkS7ZYmJmGL8zEK9SXc98ncbpBe9bawZFQUJSYK4ib2V6PaleBDN
oHC7OpFwKcg7N6Uobhe95jm+r49njvTTsH1+KGDHzMtMKVxy1s24E7jYg3QXKmp9QVFbXOV5bm1i
v9LsmKbRRSfK94E2OLEYodoUxltPTs6VVU+xYDwG1ZFZ3oY0gkTieBEoQCox+OmTXVZK16MY+tdo
bSouUTZAJqnMVwmcjpXVivFqyDD3TuLsTHB1ur+IKkgdSB6oJpzYZKSTH3O1dHDEW3WvqoJ/0USo
ZglB0azQ8nITpTy3pd94a3BaAKTh6IiY5KhzwPdqgyXIdTZ1mie7scgqZFgL61sVCLjRNTGly94U
gXdQOYiomLFI69KtB4siwfub4nSXHz/EIq5IqRHFVdUmOyEOhXWpC5Gb5JH/8NujQO6nx0ODFhL+
Eh6WNpYkxGkU7OQ+AGMnSsKqzyAxvT/KCxv1+KKgDEPLENo2IoDUXI9nNBxFtWzGLNj5Vr/iMrfT
+FOihCu4SutB+2LJt5F22Sif1D5zjEi1AdHaVtKuRgGr4fbG8Eb0mEN8CkW7CR/lKb5RsktNfWp9
FcP4vRw8eAOuEjHQy7Z3zBqoSZlsiczXZtY/QIT6aPrdp6L6luOR5lbFd9SOf/97QQDkDgREwEWw
ZCVD+mn9NpT9HZ4qV2YqyHhF1GcjnpNiJSAFExAhUoIzSWAZb6MxOxChlMEuRrh+W2ij4Xgw9Laj
la8DwfBdLDoqpzcjyzHA0m2zRJZsAA71mS/6xuqcWV/gm8HOkswtbocaUQ+rRV9k13eRQnMDs0Fx
rpC+v25ONz/cMtbNfAIgV7s8BYvW6vzQyPxdNlWHXpysfVkbzUHgoMIFJTRIcVjA9789KOE0cBDi
esBby4A+qAFRBSbSQpNYJxcTRhFXAMvxX/GGdRIL3YpI9JzT6emLkhIzkaSq2GlDbj/eH7U6BHSF
mwxVFfCBmh5pn0RzalZmNkgrlpF/FZZpsnn/RV9sOI53JaMCTgJoAh4HlYrjUa2UPlo5VtmusXZT
7jlSgL+hlqA4lto5DIOpX7dwtLPDAAZX7A+JQDanul5/UXjbglqVHt807QXCLbZh3nXhN7W0HH0c
t/G4lRTcaaB/wc1K87XSB3ak7KX0WgluDIsysK/Vd/okrUcRzHqdoPFY2yHXqhWma69JNzVSmZ3U
rBrkMo06fkwBPrtjAmbWrAAsBg1uQX3Vb9+fkjlTej0jlCSo0OE2a8zIGwCSxzNiTOxtsQ/7+4zL
YVuK+KKVmEFuhVxU6M2hodAYneGmrXruiHyJ2o6GRusWoRWC9tnPgVLC8dCmlQYTl1Jyj1CmbDcI
0O7bRLut5Ma/wL+FFprPXHtm6rlKxPbW217dRg1I8lQfkcvqUhlXXj28RP9HdTiExnXJkWlg3rqf
Umy3Bu/T+5N10u9DWoLM35xlB1lFJ1aPw+DHgVrpwh2p9xYRleIyN4RwVwRJ7QqFVm2Ftl4lmlis
hJ4AZhxE0/VUQbqNzNDaDg0Oxy0ldX2UsRvvJGU/ml21anI/vk3lSD6z3E8CvRmxAyEfcxJOUJof
i02WC1bZGl2l3HmST6Igq/UaIkH+BYT5N8FrUSFDxMARZS+/9idTs0vdap047NqVWRvxGkulzsE9
PPrNKxjYHp29OY2dGRxUio8/fJxPQm7lg3zn5X7gRrpQr1o/8M5UjpYH9ssoUGSwN4ODT5f2eJSh
SIKsn2YrjTEs1tjvse3Ksrl4f0m8qLC8XsUA/ABeAe0G4UdIv7wXulRKpCYRtLtIssq1XqmjU6D0
Ch9afEQZ4LKPldiNzeSgzxodY926WRcV7jgg+muZTeXm6RBvrcySLhFb+Vzh4mO3wT4IwgCpZPMh
0sRh1SlZfkmdXed0IANCWaV0ZF8K3Ew1yo+Wl2rbICgyR5qEeE1xVnNUMTVQ7mxQfcOn2slKVT2Y
sZ44amyU6MeZyZmb62Q7MxHMAh0FDlfi0JfF+CqGDIt+shpsAu+IdVxtjd67MzrdRehS5r8anPw6
WEHx2xXfmqdw7525wuYls/gKM7oe4M5cjiRLPP7YCC03clA18h2Azy0sTrUyVrq6kUgX3v/eJ2Sx
l9cEdYEgFUR0kN7HI2G9aKbsfvmu+Ghu9E18M6yLC2kN09r2XckW16mjbIpPnWvcaRvjUlxlG38V
2ML6/edY3p/Lx5CPH2PQ2zbsxFK+QyXY1pCCS7RvSrGpZB345pk1vtxJxMrgWubYi8gEKZHFK6vK
XE0JUFsbpEy7Nkz/U51Z1pns++1BwE5T1uNiXnpcEFCVlZekgKdD3BTzMApdDOTCM68yX/BH6wRd
EiAQ9Ppn6Tqun+Np0/oAKdepyHZ66+PeDNcaOejcn5n53gqxjG+0BtLbEsycI8TTucVz+o4zlvCv
ag5l7SVjj+LwCA+V0Usx1mFPjvmcYZ1zcV2MAthrRhngvzu31ynhKcfvmCZUflKEJ3ZUcNPWnoAd
bxMS6rv3V+ASHPnXONTA0QChFsaePx4HjRGP3aCmu0GMhosgG3o6tbmT57HBdS41mIs2ReVUnlat
zBhNV8Dw06HWRG8jdXjSNWmX26yE3JWUqrsagzGwpxjqd1m1+sYvhos22MZd+L3H689ppOrKLOI9
tPBok8vFj1H34jN99EUw9Ncb0ReihzUjoJfyCSOsca/JlHRXWv7dqFLurfhOGkRQGxWf0FZ9NCoL
STR/bzO/jKvSIeIEJ6KiPXs8kyNASAMNcwoytaQ9JGkSXhYtKV2jpr6dlMbnujhnB/3GIgGRAkKZ
ghqvu0QsxCoXSV+Gya4x1GDrjZPpJArUqJc18h8/hv/hP+W3f+2s+p//ya9/5MVI8zZoFr/85654
yvZN9fTUXD8W/zn/0//+q/88/iX/8tdPXj02j0e/cDO4o+Nd+1SN9081pkIvY/IM89/83/3DP55e
fsphLJ7+8eePvM2a+aehN5b9+euPLn7+40+LM+E/Xv/4X39285jyzzbtY7r820+PdfOPP+mmfyCg
5Xzk/zO4nrOnf/r7T8hyiBrZJwCv/vwjy6sm4J8oHwgjldmrFBMcWhkMXeftrz+SZ4oNWC1UCTkV
5T//fqajaf/XZ/gja9PbPMya+h9/vgDR/nXuIVsHo2EG+/Nw3Mz85OMV5r+gR3qfFaYVzcFM23br
VUr0XeqqyrR9pcs+h7oRWFvugeSin/oSf99B8V0rijQcnpqx2oYINY8BXKayif37lGLlvQLHbBel
lvx5hPF7kLTa+waMSnFxX7ALGhU3Ui6O3XrwM0cbY/XBF4b2qhE64V6QSwWPYm94kLwmmmxzAMcd
VEb5wxOHNeXA5i4c4hhPjkolAZHVLg+cXpvMy5TeE44CDV4VYd+XHzUdCNm/sXCvwx9VXufPzfEq
PV7t/88tb1r0763v7dNj9fOPizp5zH7+Mf93/WOVZ4/J379Xv178Lz/rr9VvKB+o3c6dETCcnCgz
v+Kv1W/IH+CpgTOYoS2ATuYKzq/1L2jyB9Lwue5LQk4xYG4m/NoAgqZ8AOHKLc16pcjENvidHXB8
tM9Dk9qjpUj6RjRDIHO8AXTVh6+WQlIUtDZdW2mku3rufS3RVqSa6wE618aHPj9Hl3uJjV5tPG5F
cD1UMuamEcozS8cgqwEFkVtedNnFdXVbiLWF4Ejv5Z85SdLHJAuEeyD2udsZXtMgWzeMnYNutxQ7
SAe5QZZ3EAgK6SpqdQL/uVN+FQZZIq2rRMy/oGvgB7hamMWT0rYqCUaBAP9IaPgc6L14GKegfBYi
RL2TacAnSGrRC5Ti9lpHTvVHVqUPlSoVrZNOpoCkcCgLX0YhC/GtDTdZ1sII0BVCiE7uQRNoYknr
LhA8cWcg9/NXUvhbV8X/pztuxhD8r28UkM5h3aSP9a9dd7TB5n/663oRtQ8giWYWzi/Vh783GLvw
Ay0TDniAN/OF8WqDSeKHOSei6jUj8umV8/P+3mD82fyzqGiAFKFXC3voN66YF8D5q5WO9w77iueb
7z6UXF4oi6/yP9yJ/ZjqiLQti1q5pDWDS2EppEawgnq7AiSP42jmpWG1liKlXKtWglOlSJ2rU/qP
KddQbku1+B24eHER6P4tMvWjg2LyvZWo9B46bIxvykC2Dh3mwD+6cpAcDUsGZJ3UMbtQvfo67/r4
L4Ga31qV/9XWTfWYhI/ZH3ZbPT22f+TPf+zx0eKzhT/q5e1wFOH83xHSUP14bwXePPV/OI/J0888
Cx+Plt/8734tP45xTmHAB8TFxBGzoOGv6EYzP8wrbKa9EmjQ9//X+S6ZH5DqACgDvwfB7hea5t/L
T5Y/zOwFyt0vFCRa9r+z/FjHrxK7WRbUom8FhJs1yPG+DN1z02h81S+8+7T43kfAuD8H+ZkM9Tjl
/jUE78kTgxY/wb0ItKbGQB28eyUU3aj40lgIsVqPkn9ounNq1It26F+DcVfOCJd5M52QhEKrZ9dK
wj2WnYEz3lilO5QblH4MPDHVbbaRz3H533o9CGHYLBDAgldflFDEqJEKFUGu+/Y5/5Y/qPvAt88O
clyn+eu1LJRsST1pvqFne3wNa0XUm0qmefcFuUZn+IDcK0fVsCr0zxl8vPE+qNLOrQWwtdymi6E8
WnM+WG3vvhEzR1AfiuSLXhQ2PtnY1J4DRR2nUy/vRecUtjPq4Ry1S80soxryIsfjex+Y2FBXiO3l
ZwpPywUOSJnVTXcanQX+Jy0CmB6LjWwIRn9foBcPxlL0tZXQ9u6rjf8rcXidKCzCJGpox6PMk/rq
EFdL2exGf/L3Xud6gq0rn72d/iLnguPr+0Mtp2weinQXBgI7FzzN4oWk2ocIafnBvi66yonjdanh
ufr+GC+z8upSenkfbiRS61mplPz9+H2GXlGyqEiDffUTR5dxcMZiXWUXw/f8Qv6O9EmQO8Fgy5/p
1oCT7X9PEwwG8PyOJo11Drk5vZvn4NV0ykCCskbOg32XPIxquQ/6fJtL8Y8ebdwzbzov55M3fTXU
vH5eDcVVRQ2hL4M98otoABj3VCJ35Vr+OFynv1VZP32rxZerq04zUngie0nvLqpgcvzmHP9nuXmZ
OIId8gEASlQEl2xtUQdbaCUVbyNCoBi1Ky2kUwCOrZGkbZCdO/tON9f8fSgJctDOKN25bPh68mpN
KUZF9vdDICOSxOHarKxzyghvDcK+BWM06+FAdD4eBEA2DeaKMyIP4mdB3lLJeiCBPbPkT7cVSc5M
W2bioIQsebWRmVG2DuRgXzZadFAlmGWB4QnBXwnyUWHn9UHx5jCwHokIgIGdXIbiMFYKVMFgb+IV
MU6l6UgUDM68y1szRsliDi1IHYlVj2esthLIKLrPqdpXbpvcBAnKpsE5+/U3XoW0CbkIvNfBGS+R
+mk56ZMGcWYvJY6EmaBTqcK5vv4yOuYkoKz9apDFqzRlWoAsYpDV9e6gbGXVtj53O2WlOv72+/3t
5IwrAE+r4lK9qgYbobmr0b57/4h48z0he8/ehDJp9+IR4krPgwAf6b3iUzpp4vzGzxr3/2yMxXkb
1EloeWLJF1OTrYkzVNWfqdGeewvleE2MEQiZoCnCfd+YlRto7aqpqnOK4m8Pgmw38lFA6ZfVgr7u
8p4iWbjP4mobhc4UZNt/Z6L+NcLiom2GiL7f2DECB1wt+k6QnZmoRadqPqZnmYt/DTHf9a8ONcNo
LQw/hnBfreUNutabaRXah9QxV+GTh/v1ffhw+8PY9KsbzIy+96Lt3ZuO+lsKn78eAo4fHAsqOIDq
jh9CC/quqcQp3Ldxe+FjdekL+e8fRTOT/u8hlvJ5fljmQoA6897amWa4wbZt/f63ehEAP75bmUla
1i+6HvjqzOfUq5lUy8KIvF5h836HqLyB/LyuN/l1fK3deAfD/fH1cmus+I76fXIdr+Vtvq42gTva
P99/jjdX5avHWNy7QRrVfhhL4d7U91k7h7HngIALhdxfn+vVEItlmUgS0gqxEe5Hx9tg//5Ux0gE
OFNDc9NwdBvGg5u4xQak2qw3aNr5zl+f0+l98z0pTWCw8RK5Ld5zaiIhHHot3Pt6uenbMn2kWOw9
vT+Z8w85+aZQ/FCyQv6C9tfxN22KNiCO18N9mN94SuQkwtXYKk4OVf79gd58m1cDLRaPlKFom3dM
KTgEh0qdDZn5zBBvLlCZLtwMSaH+umz5DVQEJ4WbcX/9HcOntXQlffYHu9sabrmaHMXBhcpBXNFt
r/xV4rR2a9/12+BSvNr+G3cMAT26W+BOeJrFy7YYwGvBlEZ7Na9vlCi9GaTcfX8+X+Qjjr/cDFia
UdMEbRSHF+eanrch/bIY7bisM57qSej2UjQ0lZ2DP+wdTe2Hrx2Ses/F0CdfxgkNxTpWkodC7aJr
XRnke9Saw8sKgj7qK6OgZHYedd4PrExLTscpT2G4R0153XqR+Dz40vij01MxtHUgJde9qKEIgo6d
MjmVyblgB1UnIHmHhuwhKWUMZ/CSyu70TBOvZd3j11o1KZaDhH4ONykpzNguRdwEZiTtUEPHkLIb
D8YJlDhlUu+nMg2uYU/omPsMdEXcAWpsbptJBWNI7jsPU71K7sOVihNXYlvtoHl0Cmc7Ecje+ZfR
FIGfyOwvEVFYYQQsjeba8/sf4aQ+QbkeQWCOxVnjbrbdON4+o6GHpdf11qGtLcRvGj3K6+vagsVq
10nbHdoxHsNVGdRFZE8tuSsiA7WpbqYexDsITq/99P4TnWQM8LEoTpmI4QEjBl9//EBpphZZGEbd
Xta8m7G4z1Xt2UpGuw9uuDp+91aTEFac0YtU9IkOlvj9KQzjoB98kcFE25Agdp1zCnuxlT1a5Ujq
zww+6E1IkoIGP34fsVBlP83VELl3hRUzNknxVQcJ+zMfvaZ2TDUT7wWlEjpbG5RKsvVEMy6rKIie
0zD2b1urJMiTmxhZjkwYk+qh9bs6csJBNT55jUfuSxs8/+mZcnorDEPx3LS6+FOup/bbiPyYZXte
p+BioQ314KStWaCmNrVZgXKrFt/rpaWVNpw31FBrCZlUX5PTO7r8wwNKyUoAprlEUEgLlCxxwQnI
GXZjRXbtV1mToGYkxdpmCEnM7ZaQ8TfZ3VxjnIWQj1ikcPHnGuPx5BlCWQdN2YUHwSzGa9HELU6U
2soB9JHndA0TXBONWrg0vVx0Gg9LID/zf/h92buBpZ9TB3hRsT/+lmQX4CdJlWbe4Mnj0AFqyzKP
D7EYw29NJdSlPc/cCqOIfW4j+VegOGJnpjXvq6Iw7HZU8gdFjErJHtS2duvS7G4qzRuwtAGCP+WJ
sMeQOlhbsJEoDPbG3vOStdCP+bXiye1aHEppnYzaeMkZie97307XXWJYq6BXO1uNGuXcqXxSfyBV
B3VCEq2QdZK2H095j0pYZTWSeLCMZD6WcrV57szZCajIJfkqzAX1K34404UiVTjM5kmj3vUKeJht
JQID9km/D5k5Vo+tPo23U5wFn7jppEM9FgiKjgg0jc6Y98jRpSn39EiQoiB13OXSYURc6E4LYyJL
I23ja11ENcCeSs8THQy8zSdJMYYvQTWLdVOQCZ9oJfuFo5tBKzqBUJZQDvS4Kx10rgaAufXkPxVe
bn0W4si6DepWj21MwuUGGzQj/iJ3YfmDfrfX21JRiJ9Kaqr7XoiaazmmCWd3uiWsvCQ21HMlzQVP
g3XNqQvzhUCaOvTcMj2eZCSxEmjLkXWIdfRj67KE9NiKiWILpSVct5Wh7oiUhKs0iKbrWuEeQAzJ
+vz+SXsS0NBjArxJM4niFuTmRYw4xWoBNaWLD3UbWVuuK23VZIZx+/4oC/DqvIfBxYB7oH9AKeMk
BxN9KRS0MM0OnldIdtm3+kcvAoyOSMg25qUdqLTp6OsbT54liKYGWavUy5ywHoHqBL12W7Pv1u8/
1RvvPjvIYzmK1NOczx9/gLzxAw2h9eyQ9aa5rppcc6cpPaegdRrP0TUBEsLpRWmFq2aRqqOYJQU6
beEDapr1VaDjTWQKvr4156S9GON9k5fpR8k3VLdPBG5YIVTc1NdSp0XhwMXrfrBLZcqcIZGRI/Jg
3kuioKymNL43a1yA235Itzqqgdu2RoSpE7riqtHK0jGx/HMm7IZcIo0QtyzlHFB0XqNHh+H8btzS
9CPpGnFUHE+hb/paiShzfuhhaq5q3RCcWhUr20AfefP+15qP+eVQTB4lPVYRPY3FNdBMLFO1nPKD
qTfRFV14HQ8wuDhDhKRYl6Bqk3ZJfLAkz3IK4E0X7w9/slh409m/wJAhi9KDWJQqdD3JvREligOB
qeAM+oBlehC2Z9pSC/GX+VBgh9D9ZSei/0J37nhCiyIU68JqykMxtUBkGny47HhqJjcu9WAjpyFK
0xQL7v3U07nVpWuAPxDFJVXYykkyXqYt3FxsRKTLpBlkIHih8RzisOvEUznYGVF0wI2dho4p+vJ6
KLJzov7zF198JjjcGFjNXGHsAxYrAhGBDNBBVx6soZ0cSatgU4vQIbVa2zeFFtiy0JyZtJM+B8n8
rI/3Miz6uYtPEyhewF09lYcYHAqKAihNms2kuLCNmCO8V2wiWdLdOJHO1DTfelnoPeBoQdRShlt8
rUampe2XsHusOJVs02tMOCPTlLhqlRWrWFTbfW7KxZlR31iKsyAHvSlYPkSVi4tDrFJVrIFZHrCy
Rj9xCD1HHQPtTB56urVJp0k/MaADFI8a0fFKxPBCbbDVkQ4oO0VI6QTfm2aO/PvYW72/tU5nEdVj
viHGzOwvQ5vf91VFpvXrrtADTTn4GVvLsiLP5X6fNqOQ6o4O1GGlCVjzvD/ogo097zSWKIUgut/Q
ZmHLHI8q+4i76n0uHKJwAJYjaBc1vrC25UEMatDXwwhBCtoDegPrxjNLG/GP+8ZTC9uLz2kmnX5Q
susZT/WyjqHOHj9KpdRqCFlVOAQNjS3EXJ6HsD1nMTKvxeONib7FrG6IDdBskLCY5UQRUxSzoGAC
y7NcXc6RbpH9cKXkZup2kedvzkzw/NTHA2oQ+FmnRDew60/o7qNqCqLWGIc61L/lpbLxvSq2IzW4
G7w96hd2TdUpwwYmzGIJ8zD0CePyzFY5fWnUPdigsCRQ8EXD6HhmZ5VQ4nDdOCiZpSGJOE6X0HUM
ugL5OEu0iWduiTdTaVhWc5Y36xYs6TBpxvXFbWkeglAcpRWkKPlrBpbitpanqLOx+83u1XFCRzJR
Bm1yBDnvg7UXJurPhnv/t8upM1roBWg0S3giVXr8/mmJ/5ahFdZBR6baFn1BcKZEen7/S7/49xx/
aZrZwGEpv9EBPjE3HiuxSkJPTR9Cr+jI0ruUdWVGDSy7SZocLemaC6zJJXXTqK3aO3FpjLGd1llO
LzWMdMjqZvddLIC7OmoQDP7KVHsrcQowbCSVZrETkxxShlLFX6YUzRJbawtq3IGk+TA1dM+8JSHL
0Omt+gHFGL2yVr2MbMKoDTF0rbHaIapWiasmweaWFDrsLuQ2CmpEKj3hE2mznDlRWFtfQ1VQ0PeV
MO/A6URH7kiISwEGyiQ/5NYEghuZPVGw68DLeDKvaP0VdoFava4j/HvtIras3SiDrXPYg5CugyK/
T8RS/Pn+lL+xzma9dBYT2lggirVF3SxQOr3uyqZ48C2tXZeWWDgWfgiJDatJcdTIShH9TvKtEUWX
Wgdq14+K+KH0mnNtvdOzC3g9qKC5TwmLZknWwRw4NQqpiB4g//lXo+7DtVT16txhcpKR0jYk20YC
C7AO32Nx04paLUpV7EUPvW9E2zIUzSsfw27qNbOgMCpoW88MazdsheBeanvDZqGdUyM7PUxmXB1o
GqBJIO2W7LDcS3R1yhF/FxF4uKaZPTz0QyXepLl1UMahqs7cwG+MR80c4gdUKIKbZchZIKcJvW4I
H9IYYrsQ+N12kuebCBbZWvODc924U4AF9zAQXdjKswYuqdHxaUFaj9YI8ocPQ54227FuOqetVd8F
2647dVbiKjT1bD4r1+1Bt5J17plowHodKkUmiO7BCLN9PzT1ReADZY1IGs70wU5DvfkJX7TowBud
TAkMuaClGhY9mBKfQKss4FQM7xDqqdtmJvkMXVtiFH22LP/GOp/hlSCdSJZn2Z7juRFLDJHxJIge
KFMF254gc0018VzD/wULcXyUmkiTUwcnAyDuWnan9EAc1M7UARMYlK50sYFjjMDcWqMou4Ghr6yL
zlDsONarj6PWxpeaHxmrLBCVVQ9yY/X+MTN/8OXTQJ6B0kuVArL84pQppaGshCyLH8LU2g3x+Kyb
+UH3/K9Int7Ueff9/eFOQ07iQGQykCKjpH3SvIfSOBohlKOHftKKK13wtXvBnL5QtpTOvNhpMgn8
kdQVbhDwNS7r46/Z+J6WprWcPWiT9S32xebW6o3kJuphfFZS3buSp/QXaSPVqxB5Ffe335OMgVoA
5pW4C+qLtWS2Zh7GdDofjMkQL9PZeLgQdVgaqXYOewgV9+QbYl8DowsYyYwXWNoK6DgKIEDrVQ8F
W7TYil2orESzVG0lj+rULVTEY508U/pvkzYq4sYTZmWnso3yxyxPovbK8JIk3fRhJ6erYsI905bx
UN5LJp4BoyRMvqsrk7xW9BwTKDns0TqQBUDwYhsorqBmyY0e8iVWcqXDou169TlKqFV0UoHZno7J
zuMQe01ho0RETmvAB0dMDaVJj71MRLDyKzP8auXt2G6MHuxfT1b83ZRRWrNNtNJuh3ZUcSKLrRAt
eTNyU12pKqdJjP6jUmRWPwca470X8PfsjhT/3soi5ZCQZiCflXjlQ427kp2xHVfBjGO7FIsM4Q6N
V6vR3da61la0otGdrk+MfZ1r5bWhtZq5DpBy6eyhlT0UnsssFVDi7pLtWPAZwN/zie2ACt6F0bby
pU9185CXgvdMAow0dji0IqTeUui+TFJLz2nS4sRt8TGZwM8ZQ+rgM8nviEBmoN9gae3bIpoV4iaW
ir5w/LwJWkccewKaqRkDAsy8NzaWQLOJr0BLAG7AOO0qPxa+lmYjNk6mSl0LgKhEPJZGE34ZfR7J
dFe0WYWGflsg20SMcN0pQcWujozp50nzdJQLOhJMZGMST79FL40eSVFHsmxnlth2NtR5XDhxBdO9
VRzoyWB7HTZ+nNTIf7fykBi22UlC4+bUoky76cvxysNl4XtIEfe716np9Tj6ARLiVpXrrib4WYlg
QzqpdpxB1Vu1qoZvgdVCa+hSNXzgjsA/rkvM2RXH6JQbi+Ayw1Duf7J3HsuRI1m6fpWx2aMNWmyB
EFQRTKZgig0sJbSGAw48/XxgVd9mgNEMY8/u2tQmzYpZ5XSHiyN+UZGbsjHKr/ks0h06R/O1KmW3
5QqwbiKUFz7OHm6xER5xG302IWHIOJwnVHHkkcOnYovRZa3hL2J15SapnKwN5qJN3nu09D7oaJD1
qATO0U0Ms/QA1Gn6nlJCxVl8loV7lVoC/5pOcVAojcSk7TqtLH67VhEiJU9N/WPrhR6f0Y3ih56D
91VkofO1Fm7zTumn/LcQeY79hZ0AE45M7N3gBHsbxe6iH03fRZ9pWSr2xq1L9d0MqLnyuw4nmtHM
9lreVChfGED5AvKu4tGpTHHb2FO8d5s6Fr6JQo5LbUJNiqDp6umxmsjmWaJstoM2NrvMj3TUxiZv
oo8jiWswnKyb91Wmq9+arvVa3v6kfd+0LbolbUeQ7s+YRh28Pmn7IHXneFebtlJu097ctlOffZqg
eR1rLRkVhOojNFwTbdZS+M2VZAR7TL6VimvfR3MZ/SgxeeLsK7aBXwOKQXxo7x5HNftLSDe8JeRR
NIoQyiy/0UUlZ59dWfujHRnpps1z26OUpVUNAvLZgPi3rKZfDa4Ft4NM9Su3G1mGqYmxYcQLdBwS
9S4bVftX3LplCWxUGJ9VYx7xeQnZeRFFN2srlaFD0jSqjMeEn3UbT608N0hyW3ycJWH+x2yctTHo
em/+JbVMQ3zPy39FulehfW/X9Qcvyp2PatjNPxxLmnTZIHQEfTnk+ylC6iYyjZISbVPPfwYUWbpC
OQ6pd+2pBQokMCB+2fQqNmaBhLkOGuBzZGZ2E7Cxdaz2ekTllYjMBvx42NwUUEBV0rukpcnnalPl
y2hA3FB3J/WPPjThO6K18UMUKtNjoTXTjVcSrfvKGKKwKanPUUaKm+l3igsVy9cIrEalxa1fV7pU
goX1xScLc6QRo6pBnJD4JY025sze445DN8jnnkwfSjdL7tQxrbQN3650/cTtkWLV8B+6UL55GQgi
hUuo4FF2e2IkrB7wtFe0JpuaT6HdFTdRZ6E367r5hk+HfSq+MxsxDtOViKxLUflTNeY0KPLQDiJn
pytpa4g3ng7dStvIoikXnzKS6zQIeXavYhN/rEzo1rhRK0yJKM32MN/lNPGkIRCHSKxiFHWQl5ja
d6GaHXQz1XN/tCg1qZkzf+et664np3OGXTlqCENRW20rDHmt/t7jmnY2LMiitDu2yac86ssp0HXi
z06DY+9T9EbkMnaljQIWKm+YRUiqyGjYaNGDsHN7uFBYeQlIY9UpT5MRAeglAV3lCqaJRKiH88gn
Xa9DX6ST/TD25vfCM9qjhaTqtmqrMjCaMtmnxthv2qKQwVg4KOFVKefAdnpQBL1xZ44Dz2c+5Xh9
OJ4Pj0A/woEZ9jXA+f0gUn2L+rJ73cuofk/dJroxqS9fiAdfRp5LrQb+O58WSShv1VxIeeXk5Fnt
p2FmNbOp8oIkxklTFLZ1YeWW0HK1fZ4N9SLI9XTEeCLFaT9hkoKnWoLIqjfjEPDWEBNVx0UZUKfe
RzthFeBKFc3uUrXKT6FSfx8HT9xHrtsEhqJYf14f6cx8AAjBYqDHB1B53QKqgcWLKLGrT20vHV9S
3vWtzLyk9nRmFCLYJSEimKXmu8pEkjB1Gxu5hU+x5Inr85DYydbeSmOw/7L+QKESlTfAlqujPalK
SId6aB4zXoqgEmYS1D2gi9dX7CmJe74FALSwWGjjQ+KGR75esrnqrX7Sw+Gx8r9tGh/lWb8KnKD2
/yACE1wEUKw393q41drZdp2gL8dwamD5ekCoFiRbZctdzljp9kb1k93rM1wSmPUEKegDlEAVmHt6
1TsgEABLA0v30a69+94gMjfq9Eeeid9KV10oua53xjK752Ppp9dxmOKpq5vK8DgUd6b1M0k/vj6X
J/TTa5NZEqxn7QldG6kiSpbv1vMb3/P7jdgOm+sfZpD7eBQG7+Ngz9W20Xexn21U/wJBY10SIHtD
8og0kXsW6fkX+CSoIJVd6ob8lDWlqgVhVk2U+SZ0IAJk1jFXRlgdbADGBnhCVwm2P2Y2OTFQIjXH
9kXMuEer3VxeSGJXBjTwK/i9uF+IhWlUQkteZbFqm8ShUjXTJ3ig8ovQeuFnFqmso8TztWjMEMMR
I3zvVIlBF8eDEF3pIV4U3Xg/lbW9Qya1vW+a4WHUuvwOUYJ+MzUqFhdmlr1//Ruu9sjTr7pwtukw
IQjyQgh0Jr8kqrPlJ292lI2YGhAlktTy9VFWu56jrFGYXNCSCzPeXqsWd+ZgKMh+O58mYu2HpFDU
IKs7RLgou12F9vi3y/Sb+Kz/n7KsF3bIv2dZHxPx+5Tayl//i9qqALT7BwWkRdJpoUE/KRT8xW19
+hEvvGM94fw0DtUJuRUVaHQNFskW4K4q18g/ya2a9w+KccBWKK7QNAQp+RZy6wqWTchKXkjZCe43
sdOCVj69T2Yrd6LcU+pPqrIUU4ZYbeOtNIybfCYb8MPZaY59AszOL/SJUowY7BR7ZV3b0wuYMW1J
JALVCdqydyNCwwPpAabwCHI4th+nvJBqM6LU49bdoe7U+AeYluzwtNz/t/P++8kW8pWd91204mTr
LW4of7OqbRvNGJcaMf0hmPuLC+PfrOrlJ3QDucGpqy+Mz39tPHj77KvFuRUxqUVfdmlE/3Pn8UO0
LZe4ChXjv8Ro/hdbj11HDZBfguAD/obNPXW69Qh68pi6Y/gOUIO50WM6kl33Y2ra6ap29Ssj0xVA
otkCho6o5fxG7f+jos7DpncgC/QFaaoinUfNDcI4kddJJbJADZ0oEMNPZdZ//N8u66dFloiK82v3
27vvtfj+XwuTfy+S8vf3kw23/Kd/bzjL+wcSQB7516Ky9qQV8feGM1W0WNCQ4MxDHKJl9nzDsTPZ
TfyDUijA+wVd/c8Np2n/oMUG6ZC0lvo4N+Fb9tvq2SU5JywgiuYPDJM5GKfbbTQkGEy4/tgt6Hik
9Uav/CkhAVw9W5x3f4Viz+mLy659FqAtw9BzBsCH4RTB4LrCXYRzpeRd7d4pfZ1/Amk7b0zQfMe2
LsvPES58n9EX0sGqFurnJrbtCz2pl7P0FsFTYOqL6Dnk4NNZIn/ZdlZpRYdSnfu9lrnFppDj2yIY
5ohQzJKfEr2Ayl2j32LV6fNKi+ID0LQwUDiy2IC2l8g63FCrlVyImfSeILQufy5TfRbqKvMUIWuX
xAeVCiBVu7LYzu5ME9wt3mbxACyECTkLQRPkj4N692pvZKJhW7ciPqRTKn56lavscFw33qZr/dcw
6J7CasUZbHHKOp0RFnHW5AlmJIei38Zjofq5lV1CoK3b8ctsqDnz/fk6VIUWWabnC5cMXaVogxof
Iq+qAetWZHSYttIg1X+PnaQ029nYXgrh7kZktzaDnCusUm3v7XuRYhxgJjo+YJvWaTL9EjPESz4+
xJ0jbmIXOK+Ynfzb6wduFeg+zXZ5xQhgiIuehECez9abyiKUlAQPTab+GgEq+J5dP1gYEfiTjpL5
66OdOV9wg9gnXFWkGmuEgWDN28Sz40MiTLEXqdHR0UE/4/VRzmx9IjMkT6mXID7yJA37bOuHbTLY
etGmB2OW4V56ebNpiun3qIaXerwv5oN2nItEwsIdgET5JO/2bKQiazXqw2lx6MssBBLE5rkKve6S
EPiLjwSPEl18ImHegeURON2SYBGLzHVqboy5SDZ2VGS/AGf0vi0K96ECjPTWz8R42BUuH0hj763H
mzT4WvQFkkM4J9kmTiuINJjVbF//TC8Xb5H7XHI4A+D2CwepJhdj46Z0jCT8KOTNoQ1U+IpdGOXl
eYZ1RAQHVmaR07bW+ikVdCFUZ8PiUONp6beSnliqN/IXPTlvF/eRfj/Nw4PhNt2femir+1AfAAwh
Ib9763QpRnKaMWdylttrdX0l2MVUWlzGBzM2p20slF8hdMo3fzkmCEFoqS84THi1UyifVKLBruPg
hb3YogOabKCENf/LUVZTqbooxH12ig+9nnlBrJtIio5ue2GUF8eYJ2U5XMQdyNcB7jzd9d4k3VzV
quKAhYG5iexx+kbTTGxRWXXfvf5tzg9FvdhE1Q6s8/LzZ+dYrdzRBUFI87LQ7A+GEQ+hrzdj/5gB
O7zUx19qdCcxDuIqPPtw9BYWAbJIp4PNbRdNlVNXh6LN30kwBdeNNHU/7KdAU4cgb1RUF8txuBBa
vTxuDIuvPId6uUXWVX4jm+TQ0047uBpIO6NIwDdPWfbmj8YoePfS/eVCZLufTg6PLRyfNKs6NABK
62DQFVHcNnMXRsHU98klCeQza0mGvzD+yL4hn67W0gHH0w1zVh+cDlHubdjM+WMe2yLcFe7sHiPM
Dn9NirAPslaSzn9917y8lglGiLkR2aXWwDN9OtcIWg8e505zqPpeKzcZ3XFkYcs2/YpXvfEtzlXw
/K8PufwvT/YOkQ/pHtcZGGOGXS2vDiyqa6KiO0TSAvKo5tG7GSlQAIKadf/6UC/2C0MRgIDNokPO
e7qanaJSrbTrqj8sJIo/JjCpYw1W/ZK7zJkZEd9wZYE7JSRelx7HScDZLfPhMAttuKVHWuwKNHav
IyUMv7w+oxffi8iD7GQRwsPdAPrH6feqvAwFEasVh9YtsAPgI92MsgFG6yr9lan17oUI7szUwHWS
fRGwauDvlxV+dqsA64Ak4XXioOhMaOGCbMq2HANZS+fC4X5xDpapLQUtggNov2tWKluvlSostwPR
kPZ9VPM0UCKq6NJyxiOeJVXiV94AzQYy0l8FpH+vOPMkDrbalHgvLDkoTarFgeF0nlatYChH7eO+
GRRpPkhHKua2c0fLfYi8spW7JTvVfdmAIL6LvFY3AUqVVUXHAkn+YpcCPB2CQisAa824ydjwqVsQ
IWqAEacAnSYMIlHDHFXl2rHt1thYEGorvzDgM2wsMYSPil0qxMeTgbxJVmM7uYH8XXV7KJ1t6YdN
3eBlgGWl3Jjq6CYwE+hcfmvTucAWICzmz3mpJ9m7TCRkY3pSd/ZtGXZJmgNAyOrqg5YID7JhPRjW
rh0KkX5PsmHsd8agm+G7GOlg7z4DO/zH6lpt8GMvV+K7soLgeq2XnugfRB7VcP6tqOh9s7Fz9cro
C8yqUlN0X6JidpxNgYB4dOe6YQ4TShoQGGyAOIUf57Y73CVaXt+pqswf+97B+QrBtjj5aE/AabSK
K+q7NKZcP8aYFST36L3IaZuUs/utI57/rOhkDvvZy/p418GUiPZzNobic57hWXgnU5k619IN0QDZ
0uYOtYd01KzGrwooOvezOSjjDnSr890wJ83dxAXggOuq7BaUhhTufNU4qLf7TZ5U1PxhZDr+UHlm
fz2YaVJQ8BxTdxfifvdBGaSWb2oUS7+0fVHjqSycotp2Zm27gSFwXN9EXph8r+OlQd7Q9YyDnhT6
WumjLN1oXad2fi0LuHVFFnY/wlG33/ejJCPj/A4gFnqzird1bXq/hz53ZwiI+ZAECUbW2j6Mw6nY
zLZSmwelHKxxl83OqPFbdBzMbUyE6NwXhmL3QaPkwvkRWznQNCVzRETdNrcad1s7s5EEWHhUP+zZ
7X7YbVUjSt9nudiZ3RhlD1mb6BIsRaHq3yR5UPwbgalRv1ISywUFEKqYksghhk4cR3YsdrM0M2vn
WGmuXod0I7xdZ2WjBuo8cyBZkSVlM0FP3MgbyoGdfZ31WGsavpW7wvQTb+hHCnqY0+Hnqyr5pptB
ZQUdCvb9rQ23GHps3rbQxyet6XbeiGDKLsmMNtkaulGPN50HLbvzJ8OS5a1rjUCxG8Viu6dDVyS3
bVfmKKrYSq/9GoHAlDWCX2lcH4TMrTGoOsjE26JrQv26R+kt2VtpWCvf7aGoMEZ0vHzYVLpa5fuh
SwCnUDC3HyjfxG4cgFLWVN8Om8i6tr1Yj3ZOXlftfhaACK+TjP/Yn7Boybdz24uIBu6INxhgTBN/
0yFvYn/imQq3o1Drd3ZUjuCORqpK913b9pnfD7XufsFmNysGn3pPWz7O2mCHv2atL6MvE2qSI3ik
PJI1yH+1iMV1PWcoUfgKyKTue503Vv8+47RPd0rNs7LPnIKCA1yqHkehNJZh3W5mxON+DVPW9D/U
KIahVO6w9xWtyl4cLSvzE5GpxVFRB2Ped7Fh5Z9JuTOg7iMHYACX2Lqi8G4Btxn7fGK9rlu7mLix
KbKN1Ye6jxoaXWkvqndjkXrzFXAUM38AmW95gdIkmrIYS3rixs6jIblqo8KwAruN3Qo30nAsf8q5
nOU77JUca6MqbeXKIFWTcvw9tVM1/MmSSR/ee1kV9cc0NWcyZSIZzDJaJdZ/Fzoopp6rz5rnj1MJ
UGz2VQWe100DBaz9meOi3L5Tq6JMNiqbIN12tci9mwLVFg6Wrubvlc5InD22p8a011JRQHpNNV0c
hgU4veu7PKr+FE0RCi2IuZ5Td1MA4MDyBsUQ4y6MHPOnNjuJ9z3kXANR7dRGAGlM4bBXpauNKRoG
SW9cpTTpJ/Rv0sqqgxoWUh7I0AFEpgOm+TLkyDLeceE5oe/GaZxtFD3KjhWWee2WQJIqutMN3mMR
Fy53NN3tX55X1rrv9mDVbr2iA08lK7uAJC9HF1gZKrrmVawNHl5w1lx7gRcXDp8NcCFMz1I1/5Q9
hsz+WFgIBggjq3JowWnyjVfAaH20F5syqBUR38QtbAwQpEaSbPTJzYtdM+YqcFga7uDKBNCsSsDU
/2j2cfwTn3bq+urARXTXaF7Jzelyt2/csRfqEe/iHE2ZMik77GaTCrsjVyJB7XRR/asfu1DbVIWY
a3BlEzUsqcSm/a6Uxdxeeag1AcSQSpP1uzCPvWnfhrMX37UyVscIKy7NkHdp70QksBXw3k2ht5py
7eIUPgZqC+40KAcbatiMwW2PXEuOYdmGAFVD9kY0KXeeXVjWQ9PKNAoiTZTva4+wjMtczab7GAUB
uakaqzPfi9KN2ndtk+NIgQC27cBBGFEV5iboqqNXG7DO+nb0HMwXG7u5SrRRC/ejU436jdPGg/JQ
GDWqAUWj1t94SOx3cU5N1C/1sfP8NJIi2eaEbt9solPsPPMxNPxON9L+l6DtdmcCu3MaP4lzfd5z
v1hp0IssG6RvZInog3AOrXIvGx00cTXEobnPBqKWYBgqVcdiLBMoFmguwhyG7ML4SnHTNt6ZaEHa
m9yB5Bz7XdPb6i1lLLRkPYUyxq513PTPNOhpcs1fR2jJ7PrHrq1lO/iDXJ6fuJV1FmC4ocAUlZg1
bbIEI/uNZbaF8r40GgiBzjTV1ocmCoHVogLScU10uBx1t7LM61/WEptcD0PplH6aYMVbshNq0G46
x3TcAwk2poOmyqja1XPJnRVSaRXwlYeUYwE0oQgKTPeKTTvadXbt9Ur8mDhFu6DQK+dDCS7V9Rug
hdXeFaH3K0k0iO1dizQO2wLeut/Wc/QdyE+DWyBhYLnLU8APvhEhJX0hRTsbggPPp2K8cF/XfGKj
NOpZR3jjMLoZOyVRvjRp3KJ8Ml2yTTs70sLeAqJF03DdCrb1eYFpOuLg1cUcVEbCbkKSIGCelypJ
Z4cixX5iJRqwAk/j7XKs5DC5tjjM41AR/anqFzVU55ukM8sLgjprxAp0aCJ6g/46ErrgJNfgs063
hzFK9OHgKg3yDYRp6XFGleNGM+zooAqpl1eydiwuPBQGTb+OCv2302Dlh0eL9tASQekXcuAzialL
CveX3jMFylVaVaOholLLGA7TWIHpDkfzxhyS8Pr1ZPHcKJiC4AVMSwMUwqq/Oicz1kc9o8xDHqLj
IeQuo5K4fX2UMykprRn6XE/qj0jSnn7KJJa9mICaHvSRaklCFWOvtmlz7YAC/yK6Ln1zSkqYjnnt
oia8kFaWrfUsJR0nL+6UXp0PYwrMNuVD8S4oTQAGvd68dWpsGiAa1Hcp7/LH6VBT55TVDAPhkKot
mWfRdbrm1wYtqY2CME4Y5KksLgkLv8yDSTQBS3IM0b6C3XU6aOQUIdjsyDuYQnrTIdWsLtkrfZm3
17PhhvW2G4Bt46PAY3zI6Z05Fzbnima12HBRlVkaiJSlqJ4sH/zZAotYVxtNJMrBdlv3ZoRPeT8V
Colopw04rdNzNzdphzH9hXFfbtcnvOviG0SBDz+w03Gt2AqprlThYQZwuUUeE2R/xbPz+jd9OQoI
h6UphbAsbdL1bYAj4STtyg0PYdbPu8nU4y0sr0v9xBf3G+AGYIUUuhbABFaEp3PJBwokqjc4B1Hl
ahDSugoIdUBA4yF74fy9mNBqqFVJCF/VASWqyTk4o9AOjVq695SJyguv0MtRDAIMWrHLieD0GacT
cqO6aMxy9A51qjjXjRgiPyQXunBjvVw2Cv5UIheWPHjudYF3wI/B1PI2OtZDPKLJVOjkgmajSKyq
vPTxjTuBdgpUwkW6AuM5mJSnU3IGB1GlwouOSh6p7X1J1744UGg1d28cZylscWM9uX4vm+90nHnW
M6ytNB5wAupdA4DxW2nE84Vn7uWpPR1ltQ3sJmki4REmGIX6FdKRxNcIY1Ac5sOPaZqPvDLpeKFL
+WLM1QquTizixoUXK0V87PUBjkypbLXut+Kg5eCE1rzr3Ki/MOK5DUILiso8LElAJss2fXY3ZbJ3
kyWBOLqTmYtAz8biBg0bPbkarSn++cYPRzmStv/ie4KfKLCO08EmfUwV2JjxMSkc7ehofeYQ5aNn
9/owZ1YRwMxyS2BND+tm9YBCXkpcLRniY4k3yTFF7Z/kUSvvxYw9baH30wR9fDQuHOgzK7nAdGiX
o5hEeLAalUJf1laA/o9OGZbXrVUmW6RHnA2Kt5ci2OUgnRRXl3VEWJMQYcErrqMdOhiaVvdzfPTI
ivxWgW8yATHDgnzGgrjVq+QCSPnMZbXIehk6CQcRwhpY5kQorViVHh9lYThfItfSvmaLGeDr3+3s
KLTNQWcaXCBrpUa1kaKWhhMftVlvuivFqu3w3ptmNX7rBcL6LTV4lSYGfeA1QH+wzQGFwz45NlAj
r/W8m7eo210SNTi3IXgY0Vcl00DlcBUt1n0XK1PVJUcARNGVBybEt2VaHpzcvhTinNsQbAcoDQsm
gEbQ6cHK24kC3jgmR0tt3/e5Rx5YZiiwmOIrvfYvr3+ms/Ni3yEhyNkigzodLK1ipwV2kxzLLjfv
1Whsfs6dbANj0i91S87tCOI27vtFw4cG5elQZV7mldHnpBeagelI3w5h96h4Tjx8fH1OZwcifaIF
y7XxQgs3N5OkNHozOYZhCdXOVhz70VBH742a68v1wINrLI8xCSEk9dMJ5aT9ZqmkKaISmfjsTLbs
N9Vc52+ULGecxbtgwZQSXtALXTbMs2t9bspQnwUbwolRXY9iTd9Njht/eOuq0eqGIIbvjbp8pdUo
6A1NlEtwDnRbKe/yZlDvCjvLL3ABX+43wlPQSIaNn5HmaqtHkfYNghwUT45dlKdfZ8THdpaoACPl
ynyJ93ZprCWXeLZuqZtjrmbP2XFI9PkBOKK5qTp13FIvviSg9HLL2ew1dOBgWYAweOJfPBtK0K8I
IymTY18Y4WOuhPjEVYnz1uQOkPxSFVhskBhtnfwUdm2YbVKkxyFLOmer2aMn3rcAobCuy2bXuBBv
np0UnwpUqAWUYX03qPARHUsY3HnjSIGa+nXQa8K+8NQuN+fp+wdGiAuBc7SAhdZ24fqSX1iCayEc
EkltEtRBQ/RsLfqkbnUn3DG9S5VYOZpmhf2k1AqE217f+mc2Cvof4KEQ6SEO9VYbxerSpjKnJj06
HU0/KogzCoyiSqvP2LejhvD6aMv/7cWEIVstWRbPycJeeL4tzcisx1hp06MpjG5HUY6iil33wULT
vLFT0d9GZadftR4VptdHPvNB4QcvKSTv8fLP6cjJkCRejkTpMZ3yfOM1WrIVoz5d2KXnRkETGhgU
8Bf0s1b3vOVK2iFNnx5hOA+fbTWNiw3/MomC12fz8p1ER5A6x7KMJOXrjRNSeQ8tyToiAzV/sHuz
/pA6URjYITFiTQfLuzDguW3Cdc/Zg3gCam51QxbONM7RqCRHtF0tiu7KsMs7xbvpqU9euIxfRr3M
bbEcXNI970WMVpZz2qRmmByzqBM7zkQE7PBQD7r6WKXOsEnn4VKB4ezslg/GG4D37fp5Hukn5omS
pEdr0MxdQdx74yhS8REq6Pavf7lzJ4DqCeEGnEpendUJaJOeZExyj4mkzz/YqKnfNr1S3Ix9qW4G
zUotvw1r76bLnGH7+tBnZwkEfZko1fm1s42ksWdaCJKij2933wyvTwGbdzOSJpOBHe6Fo3B2iyIc
g2Q59ws33OmBi+OimZA2SI+ugAEY1kaNylyWbctBK29tdTa/vj67s9vm2XirKLWoW/ostGGOxTiZ
VP/y35FQUG9DFfKG1jvKtVleXEitz60okukAz2CqEBivEnh0xuPRU5ZGWxiiFZLG7ghPSpRfwxj/
wQt351qIeYmFKEv9a7TV1qELQn8+1dOj1na1uZFlg17GoITvUpHKfZmWMagI+pJT7wrH7xyj/Azj
4FJksRak/OvXWChmFM4B3K2zUi+MZ29MEFYaxpHyWJk75a8mi2lv9I5BA3GooiEPShvYA034anxo
LT18J5I6uioQ6ryWWLNsY6wK/uYZ/luwzrkdoCM1xzPGRYV30+mOc9HPsHFPSI+TJmIopunY7Uot
o19J3VRk+7F0fvDY1xdyyrObAJEvcFCkEcg3roZt3TAUAiiPsLrjjELR45yG6rbJbeXC3XHudSFT
JspakNmA8k5HalylDd2eu8OQGC8MYYnn5DSou9cP0rkbilQc4MlTaLKG2fYVepedmNJjRaEe8WC7
+5DTyr/TzbF4Pzu9d2uEZn+lNWF0AZV3diWRC+TbIS0G9ed0fmabqXVXaukx8zJr63Vzs430wbih
xt1cCAeW/9U6EKGADUcf4hqqu6ul5AETCWF4dpxl+7vw2Kp918y/u8bQv1KpmPZx7E5fK7cqfoPa
6C7Ays6eIYi+OqwjMMBPHuzP46BcjRp+EmbHlpxgjxhxDwtiTpGJ02XdfsjqpP+M0E8O7mjUfsnC
+jqVg7mrXWF8aFUF/EpsjfPXt394CAyYR6OlRuy7bL9ngXw2TS2dTEIktTIo9bT48uzCeu6/6+M0
UFjIy280ubv3iqbbFxbk3J6DBaLy9tqAhtfR2Whkg1eptN+cKhydIMaQl458CmwDQQ51LDcKEGrp
a0iQVJscG3hx4Widuzvw6V5ItQY4w3VhSEGbmWSgS4/6jEROAzjsE9SU9KBJBb1wNbb2XjzgDfz6
ip97I4F/Q3ug4LGc6dMVRyBQUiuo02OOk0jkW5VZLViKWLkfqOtdG6V2yVbq3BEzqXyRSxH2Q6Q8
HTGaYpkBsEiPraE1EUInovI2uVRQo0GfJb8U7ZxbVhN9F7gqVGaJPE6HG+ZQLVwkzI4aGkaMMzY/
kDYCeejFSbwbx9H7E5NpPf4Hy7robIN7QoTjhWB+nQk7gV93FIME3jNHOX7iOhCg/cKtEztDaN2n
14c8t65kpuhCkxTBq1+tq+zTakL8hiGlUd47cSSnTd1GQwx62cwe/oPB0DIA6ksDm7TtdFWTCOOB
qexJ7q02f7QE3chdJZP8R+tk0SXR55ddcsIOBsPHFAc/+n+rerD0yq7BNWERUiSPUVJE4RT65lsA
QnNga1Ew5Kb2kKhduXFSPd5Ms0OxOuqQv1VkfKlkfO7ipmPCCwHuk2LDakctfRvhJEUGFEhkX8Oi
749ZFdNFI95xj0Ymm3uBPpbtG8CA7iyXkuWFp+Ml6WZZEO4qwMC8VNzhp8vfwDxpLIVfoc06M/Aw
EJd382BNG+xn5vva9ZTFvG9812u9eackjobNqybAsY/jpTzw3L0JIoOqNSkZHcVVyDNEadwYUZsd
kat2d/QhUDc156i5FbU77YSIvZ+mLPJDXSFY9/omPBuOEoxyc0H4ARSy2hddK6YoV7L8WBZ0w31u
LfNL76bii4IJaBvYU9ftjUEg5zaPdb9oSjXSAmwACfdCxHLuliGboooBeYCNutoT6VjkWYbh01FD
zG7AqYpqeGDiyYH220R9ctdnUfhHUXJ1vhD7nRsZGrKuL8CYl2XQnnmV6Jvlx5m/4vgRknfxVii9
+T4XIOX8FvxkIBYVnQurf+6+gYy6NGhgT8OSP92DpvSqycT/5ZhbVX6nyWYMTLVs3g964lzIO87N
EfofW4zAjKmu0g7FnuMEZCHFUcA0u1D2JaYMmn0NzkC57Yr4MS0H9cK6np/ev8ZchWed5QJsrsvs
qFIZux2n6D3QtvI2rOri+vVtfO4JpmpJh82h4wBv83QhK0DKjQr47RhWjSP9UUeMct+UQniBo5eR
8EehtBeinbNjwmODKg1PCgjO6ZihZ8BomersOJagw3wTzxDF54RDtskMb4tx36Vn/9w9QUC5BFd4
YlrrGq1UEtFkhp4dZWKp27CoUYzSy7C50vXMvh2dJO6xUCvERvHaS62Cs/uHiIqyyhJtG8vPn4WV
8eCo0aCzf5SovalwlbFTCYjMFg9KgonBVFyqc5y9mZAa+H8jrta3xA1Kc2WaHUsdBgD6Vuqmq5tw
C4ClvXGQi97MTvm10CWmy/0w75NY6BeupHOp2mIGRnS/wGbW7WhqtloHVjg76kVp7RN0z30XaasL
NZazn9X2kGFeeqhUHU+XNp9jAyukLjviTp3tLGr7mBXYLn6nQ3w3AJHZDf2E+6OC6evbmxkwyP81
9Oqr2jGatsBtaWbQy1J8z87jT42bAP1VnYUG8fopPbucC2F9OTS0O1dfNEq6oTW7PD9OyoykmjsM
RFZ1M8pL1Y1zFw+4bahvHj1VZ92j0XsK8lqyJGYuQp1+aluy3xHeFhQUWhVWz+vzOjsc0fjCD0OS
bg0kqPV6TtLIZafadBxwmMibz8D4uz+KHYr8P9iT5HZLI23p1BirsDGXaayUs8JVJ/IaezYVdhga
pxf25NkpoRu0EBVon6z51XCbuirykvzY09NQ8UnoS31vlHH/Yewct/sPMihCwf/h7Lx6JLeZcP2L
BCiHW3Wamd3R7HqDw43gsFbOkfr15+F8B+dsS40W2tgL2zCwbFJFslj1BkjUYCbRhFglIUpHT88b
2jwYKiP70pu9+L01vPg3FD1M99BRQvgPVSYebLLvDtCQt+oq2QhLrUQUYckDy1EccvyivoxeDzQ+
h1xzqGJhfmrCTjw9HCiIeSLoLwvwWDKsdnqPSYJrlCRb5mLgAYc+eU7zELi07yqdvvO+uJXhwol8
f4wjxgMb8/pc4cQO7Van+tPmJcwzPBxeEjPPnxtRiosdtfq518PiYwoQuvatVm2Oitk5v+VaV+5E
k5zXqk6DItG7PB/sP94h17/E7kIl5wRF8nw05/p5aEMA7mGhQl1ok8X42pdt98f9pb5xXyFVI8vz
oEgJq1VGgFkkx8oykdNRZ/1LqyJYd22ingpILm9ATMMzFB5n3DkJbpxwlC0lxZG9if3casm7uEY6
HCW8wCwXoRzb2OkBWU+6m53uT+9W7YkTDvorRR6p0LLKrQA9O0pVttjktsLMTlrr0YDDZyf/tvSo
LUtSUvqU4kyYjlZ6Im0ojnETQchFsOM1zLvmyS5n5dP9X3XrO8uumcUuJsdcQzwXFKcbXtBFAFRD
O/XYaOa+glLyBSqg+gz4vf79/oC3kgRc9WTxD8cZdrP8ID+lJXo49WOBimpABhSid9x7h6XWxTNx
MUleGKJ4NICRXh8gaais2FdVycqdad+KNY5KUk/6MVwCq3uN/hJgBo9tTVl1+Zo0y5+ukosnxRyd
L7WV2GfCbY+iLyNpvaUMvIRoNzOXjXvGnOWmMtF1DtzCEL8MkWovH2rK9+3Bo6aAOHf+K3wvRQBJ
HSLhI4xkLN/vL/6tr006SCkbHDNN/dUZWk9Q4yyEm+lEiVYKD5emdbR4Hv5w2nLsP3jLYFU7N8Wt
pcZEUZMWwjzb1/JHbYvuOxLoedAp+fhNTxfluVBT89URY43hjqo8xcCPz/cnenNQyvWUmmk8I71z
HWTzbAmj7aMicPSxOkFBVS6qSOA14LXzpOlz//uUKf1OUL2H7voLg9OimEk5BIj6KrSVvA/zXrEK
zLCT6leKvQn8JWf63i7VdFGNCDnvRJxgki2+YobR0UYM6EBLp37Wlj4+uW1lXqoa+vH9xbh58iBe
SGGflJsSzurkCSsl4cyGL1i6MNpGpfeOgIgmTP7ABBwUDeYqdha2PyYC0W4kQ+lECB/EeXhAv7Ol
/BunO/fqrUjkWcJLmhQCDZPVT8KzpJ70uCkC2szOhHka0HdWZ5A06kRtuWVGUe4JcN7agbLtIF/T
/HNdr9D6Kg6R5YQ3KWrtbLWN/oyjQPIMLrc5zxaYAc/Fk2ks5jDyYR+LvQC5FZYIRVIFJhlErUX+
/5/OvjyZ4rKk6xxgFIS4wzTQp/NHw4DVBr1queBTYL0SXIcGjjryJxS+bejjPocKio1YTb2kXSv+
RVyfGsfcSkvnPsKFW9Wn/J/7QSNj9TqW2XXymSG7jSgrr25jNGVaMw0BtA21Og0HyHvaNyNvzWVn
p27TVpgFsp/JyUiRc92ByNIZCQ7ZW+sbqnaC/7S4BOuhetFyB8L1w7OC6wyaXYYdg63CrlkGD/ac
DfQwN+0Iy/KqWS5mlDTTw2kF6waaAsc+mTyucRsYixTIkNMVR/G+8Y2wKjCUiPbUy+Q1tfpIeAJK
0VFwh7IzeR1Pim50zJbyAg3wKgH+5dbuERhJMvhlYsTfC6Us8iOMf0mkV71s/PP+cm43FLcZupTy
aUN6vMZvYJ2DaW+aZAFIK+eTB5F2OZX6qEa/1UpbU4tEPOFv/C4Srpa+77rTpFTiYXYMohvUICUR
AnFXa500NzEdiUSZssBJRH7KM9wZacInVcaO0QSIp8ZlszS5vpPJbI8wLjTABxLyyR5Zp05OlEQV
qQrPunbWwwNSWljdzJ1biItVMPwxHs16j7qwPUEYFEqGyZuLz75GPpQoCdb6zBdvzXz5h3LgcnBG
a7yYudF85GGe/NZ4o7fzmW/MFKguDToaLVI/aZU2KLgR18NA0dM2J486L+k7HMS8FB48VC+BmZur
7k7acONckPkomaLGlQoH8jq00ziPi2yhxLKoCEoch2J0sqe8MRrDdwtl+Ho/kG/NkKaGRFNy4Jlr
YfeGagBeZQWPS3syEDsoVbxx3Vn55nb9FFBt75WdA+LG/OhAIo9nWhyvgLuu51cBpbBrL8wDTe9V
+3npVfzoe9ov9Xf4Ze3D161UEobUBDGQcuu6w7+Y6WAJ3SgDI1+qowqnKxiLFrY0payLSZfi28Pr
KQ20eE8AlaM+vbroUNnKSuw2ygAb5vxp6Q3DLzxd/CjtrpsPfSt2hRxvbAxwE4CIJbpLJ7++Xk8l
j7U0WYYyAAauK8d6Dt9CiII+dlH5Ex5N3gcvx79tJ0pv3JKUBziAqUgA0Fn3YqhVxIBnlzLgANK/
KfC3/2qaWDzfX82bo6CchHYklK+NEI/WRuaQwiMLqrmqTrHRjQdXmfbSxBt7gLWDaMD6STjeKiIR
/Cwbs5kroBm8h89mAt7InxIr1c+L7sb6udOFlu1sg+2g4F8hqEMJ5mECcv76sxlx1CZD55VB3CfW
L068mF8MZFN+LHFofcmrwbaOj64lfApefIBEJWtpTapISylhqhpVMNi2chpqcziHY6/s9FFuTUsK
7EJSQu+dx8D1tMrINNMYM7xgKByI8no++VZRhYhBtJSKF904/4dZSRgHEBCZcKy+XSpCp3fROQls
ZTJe4x6SplGJnWtgu8X4+015+/CuAnquXk+qVxS6bG3WBFNepi9liI91GI0j92yB9Ruk2Pm3MHJD
bSdEtielHJbSCRqqUDjXvdY6BKs5G14dIAE1vuFnqGFP1M0oGdlepjweHsCM4KUboGGkD/L1HJOB
N5wexU3Q2uPfQ10MmDE9zqtFfJDIkzsNM4BNdDQolQhvnNogHZrS8Cl9N7+Jjsrf6X5U3IhCUmt8
B+CcExVrVo8ISzPKKWgFOkbO/lg70QsWCP/qeV0Gs1LvQb23w3ECU8PXgdkCJlsfIKIykQ3KlimI
q+j3uXGdg6J2n21rdDFkEXuUpW3u+37ev+dg1IXXJM6ix+0CdZ450CrFBq8WYnEbqmmfnbi+vY/l
WMQeygFN0ZwmXP722vDbzcBhCaWY3h4XKxWd60BxS6D9ZdYIdjiawaXb/tpry/cIPNWhsaa3slab
84Nfk0sNqKPEuVBg4GF2PeJgYS9qNJ7yGmOxdmxn86To+M/Epcv9tmiPZgzvozlsO2l/DrT+ejRN
7SBL15rymuS6+sQDTbpFJf3yxIVv40LA+bAz4mafSwl8IHDyIajTbFqtqDQ8rPKGFyfSEYt9nHGb
7f0o1J1/WjWerZ29sblTGY17Wz6amBy59PX8aMIaoCgke2bEDs2cB+WzOYg9wOGtOZEboJHJxmLT
yyD+6cE/T21kcAokwTQv0zFzsfx2C1d5UfJyejRJYEKSFsZ+l1rq6ysnj620RF43DZpqrl9A8uQn
oU36TgtdfoSrFyejoM0o33MkPhtCHac9pn6oyQUD5ZWvFYBRZD+TlGJiX0Rh+ddUJpmaYwMQadGH
wQjnysckUff2lDRuLSx5LM0ulg9ZkNXCxooaRpjugBs0vbA6DXpTdUdUh6zxNfXs4T8EC/BM8lnO
UcqK8tf89Bm9brQGBwO7wC0BWuuqWiXHvir7fuf2uTUrbgQJoCMToyVxPc7UikKAswFQkzspgq1D
4v6TuPpy0MJEMf/TYGBHKMDxtFvjp0O832B0MBgg0JGqgZdGJ7jN7S9LUYg9WdPtduMQwbUXuLaJ
UsgGcYkZdhFHFNxHUZunBG0pRPAX79Gu1fvacXUDB5R3wipDmZLI6+1JoQdaNB6MLqvtExSRjPRv
iLTJm24X6cO7jq/FdYe0NRUQbZ14FTUKXtTHioBuheQBTU6pnPuiQsXw0dMfxAonIyQSjlbIMteh
MaZlGFsttcs278fGV2sNP1mE5ypxdMY6ifymkXWO+4NuLjnWkz3G9+KhyjRXu8xeeKUmTREFUWUq
QaIq6llBJRBdnrZ4Wurudx3tuZ0sc5NF0ATkyS+PMSrVmzZZSoskTUD+BmY6J6e+rc3fK6+ZfuHm
SPESR2lmZ5LbTUdEShsKGq4goA35g37a3Ngee/M80aDIZmofR69yur8VNRJfWwW308v9Fd3Ojl4I
HRgX6B7wd2d1yTUVxns2uLmgmBWlOuh6q9bHqRZKgyScE6d+YhXNnm3D9jNCtgYRI2HevLPWdP/U
M3PbLvo88LDrfUHuF5HDXJj9Lzrpo9+nc4Sc45BoO3fFds+byGyw32n0kSGtwU/oMA6IJNJ28KYF
TKqXAs+cnfbhtAh2Jgwy3lqys7pW47JL4HiLQwcTl8wfvREn/+ZlOXx3zbIBjEoL/cv9L7gKF3rE
POkwlJMoYKRR1jt+AQ3ZKXo1v3KmhgdN9u9chP6Oce/sCTOvFlAORUTqtK+AvTowbK4jUwU8pdau
LV5LBL2/tEllU1Fdkp2869YoNGKwX+EXU25bbfJ+Qbaw7MX8qpod9RLun1NqGrsGjfLs/SlzkJOR
G5oqMdgUyKCrO9QK8QyuYku8Sj5PdjC0tNFPpdciRps07JWjN3bOfHAaR/wb9ViI+0Bd7I8Rj0Mj
mFCW/V2LKueXSu2b+dSVhaH7iZGHKBQmXc7yI+Wi+BGIMDyLCuCwz5OK4uWLWaVK/9qN7JBDNWFf
fab7bE4XXRhVfFbzsLDflNkQNi6bav0cmTGQoyacePr5wnSi6GNqO138mtVuV568WrTTIVJblZUy
ebw9qcBuxHPpNcW3LIudxQ/b2pgfi/H3tQPKT9ZPhYsttfpEi67VaAa66mszlN1zmNfeSSvy9IxM
d3Nqi0Z/jBAkx6NoDryHlgxv/XVVRisyxVSKSXs1psY8aEZtnSS40R8WI905EG9En6vppDvc2jSJ
1ykPnYnRFuGivapZ3/tDBOph6aK921Mu0Cr4XEDjdBsJQcSsVgtoOnGOfNVsvOJ6oaAR287heXI6
7RRpmXLQxfBvn2p2dRYjFLr758WtCcJ3IsFyAC9t2v6GMo34H+bza2OVxbHE6vqzqufOToSsjni+
GGVNMFcU7miGUIq8PirYCKo9I9PwivDjVztB03F2Vb8p4x8RIhi+CPdeNttpmTo7jxahBFDQwr0e
UCmHyW5LRXtN7bJ+6tLymzDrPUrczUHelacoksi07noQr+qGPrUb/TXqgfAPkRafOS+W4/0vtD3R
qY1jVYwS1LtR7Spr7PO6NxR656+AIMLqPNZLZ/mAq6mPo6e9yya88akookGKR+0MYO56Uo7TN6HA
1f51jj3t9wEh3WcDWvwLiIXotYGaf54zke7cxTfmCB6WYaGuALJaiwspltYJdGPNVx7Fyj+m24bf
limB4IXlRvNYFk4sAupmt2GoSZPVXLfZrUloSZu65iuSRmgpKlZ2NOsYdhmKtMeQptzODlvlVP8b
TzbgpJYCdREZRT8lcFlhT1FIQeY1DbPpOIdWcXDmDknjahx8lI7nz/fjZfsBZUb8bhFB65HG4/V4
SZVAHEQr45Vc2BkPoTDq/tlR3LJ91rzOaT508HQA6+dFZu3kqttzzELsmWuAJBII+xp22aukeNOi
Wa9JI6pDOKvhXwChAUuBk7rMbSR+MWEzHmZt3JM8urHIElUKNJcKACxR43rSKR3tSLiI2tFPnY51
GvboG4vQB23q+mU52w9/VKomnNQWjQh5O6x6jhCymxoiLNUuJyp9KOTZJVuS+GAkeTb6zSjGf+9/
1e1ZIy1rwURxpMHBNFcHmvCW2MyTXnll9U2/70t0Qdxmr/2whngSrAwDhUpOjL7HRlBvXszMyWzl
1VKsoDSz5diNOHBb6r9Wb0S+m/Rfktjtjo4q3ibNenLTed4JolUN538/AeoKm5TZcu5df0pw4wA+
yWyCwbSH+GjPeM9+ySoeAygZe26f+jW6AsUFd4I4/DFoGiLGGK6XDxJc3n+HbMTw5uJZSxf9+ncs
pt7EWZJFgdeEni/aodbo03f1n3YNAbdOYS6a8dzsFVm205cmeTy+qFTyKFor2oyON9MoLZKgsoX9
BDmgEyezLmrV72LdFogtq/afhi4sy68Xo/9Wao3549FYo5VBYdWQjSgu69WN4zit6iQT8LQYLbjX
LtPSk1U2005Eb7cstSRZ+seZh4BbY6zS2QmzHLxwUCq66k/p9ELvyPW9UXkBR7BXK9juH0ajPgYc
As8Vssbrr8lh1Tdp1BcB7ivl75lRmifXS6en+yv3/hq5zuTkMCwekl7IUa7r7jFuCOaiK1WQpO5i
637D6mV+21IYvQyDlvyoSlNdjl451ahhK9g6TC8RihjT0S3R1rNrdXQOdoHJzhdEqbx/Irokmq95
wI8Paac21VFoXmQ8c+I46Q5349YSUW3m9qVtIFsH10tUpINTlYNXBKk22Aea/8rBqRCcv79E26se
gJM034NwBN54U6yckZ0UXlgGDhZXWEG69nEKc/tQA4M+3x9qMyGKeqC3pG4y4bVhZA7hYtelE1ZB
r+HhPo2xcnDRLd9ppm7uW0ZhrxBTvIHo/63OqypMh1LLp5oNWyTnpjVIJVphK34YoqDpA4Yfz4Ot
P6hLKwWipJ4F+RJ0baa5CmjDmHIbJRPMlu1+OXTKAOvW1ObTw0vI+4r3MJaqVC3XJcu8mJNMYOMS
TKE2Hvquj3h21snx/iibmGAu8pSlE8h9ik7zdeThT2ElTTIxFxTpnxZhp685qc2Rys9e03E7FAJJ
77kmPF1ob6tlmxekp0dvqYNl6uxLN5jOcYxsaItK/PAFQgIE9QR6BtU7iYC7nhWVmMxAbL4JBm3W
f+XbZKig4FZ3ShsxJ34zDSGyN4v+aH4rh8XyCQvAdyThaoZqn5Z6XLdNkOoGhLpepKdxCpffwywu
zl6RKw+ylYhEBgS0QCrNW2tTPE/6RlYiyiZQ3bx+ckFpX+Is609D5jzY9nsfisWU2E86xlQNr5d0
trTBzFuNoRKtflJThAW7xBxOGbWhDynCk5/vB+b2BEFThWSIyh0vPOSmr8cznTr1lNBoAuDJ9qkq
rPJcaMqDINP/zYoKIVsAyD8llOtRrGYwk3z0mgDBRPUYuVrh55O9nC1d1Dt5680JUYakTYbzKWS2
66EcLbOnHqP2YLG08E+QVtOnrhfLzhm/PRJZtp9GWX0mWl5RqCC9FEATsQ6J7fTzwUj1FmcfcK3/
KNb092CP6bf/8LEwSZFnFZ9s/bBrnNLSIHa3wRK50cskDUAMLHkeX0HCHRAL70g0FtbOv5bZh0rc
2m0wIETKVk4xhIoT8fCJSEYioc1Segza4eouDvGGaVqXQO/CNDuYiF0GbhPNL442GJ/uL9uNExHz
aRpoknfMFbGKcYCLEcS1pQmi0Yu+5O2iPgst/hCJZNzJjm6ORE0BOKzE3q5LuQllO6vsnQYxZnU4
up2b+FqcugeR0F+4P6kbcS41+Dl3QctI+PZ1nJPG9MZYpG3Qz5FyKGq9POuR8ct/GIRKpKwm0H1d
Z7CFag92F5dtoMmXfV8sk98LbW8zbfLk90gg9ZVsEYqQq/O8HbF9qYeRgGOnPjc1tjONwISJZK15
jopyz7D41lfSJVBGZrFYq8rN/VO9wkmoanmDYFZJOKfkgWJQzqWS9G/DaFXDTkzc+lAgB0GjSRER
CnbXoxlQTcNCLC30b6O+JJGKX62Fe9n9L3V7Tv9vlDU2LPSgpqGx2gZdkrRHyvzloUlx16ri6Mf9
kW7Nhw4CSQyJmQEG4Ho+cBD7hcJkG7RKMj6n02Ieom4OT/9hFF6IfCTCbwN5jvSyQojQa4Maabtj
q4m/tQKTo/8wiBTLoRtCxr7O1JO2mZRoyrog1GPMaKd+usTCejxJJ3nm5uPjgBDcYH9RHnS9wa26
AMCE+4dmjJb3bOLtqF/+w2wgwEqOG3f5+lGLmV5vL2HRoRTbLovvZbNq+21ZNnvSqTcjAFjtO6eM
ZoiMxZ/2T+9ZPYSuhGUrhDjyNHB8LBYffs9yZkvIAiB7xLG4865HyQdrTkYTaTnc+oxTWHfY3zlA
MR5eNN5oUlQHKSp4DPpqlBFstNXaCNjlo3ZI00Q5GvXw+AlHMgKehBOHGNjgSqIxtbEssmAN4Iz0
SU8S9W+YcMbnaOmz55lD6M/7s5L51NUjnbIS86HPR7mLqvrqcnXLsXJmFzD24tTq8FTFfaN8mWIx
LK/hJKrmtZzD0D4nDgbPTzSi++jhFJ3KIZVgtM14ggCdvl7WqWDJZ3Osg6ztKNHGUaT9qHNcbA6w
w5TfEBga9k7A7S3Cq4cRpV4yMbNOKEwvxe1PmGwzMpjhUJaKWZzBMSwX3PmgLTt6UeyVg7djSt0r
CdqmckOmtNoJ6gBRNAUmF0RCneKjp+aN/Wu+GGP0TTFbxfizztJop4gh/87rb3s9pvxNP+2+qJvG
mZpvH/SDqn/MKI4d7bjofxMZOej9MNpudHmccNTTcZduvquv6LpLZypoPAYwtpTj3IKizpuo3rkg
by0ioYrpCLUyaj6rCSWj1o9q1wyBMLLvhdkN/pKmH4dFfx7Sai+5vbV60l2LHjf0Y3393K8qbcko
6Q4BVpndC4Jif4FsFhd3wcv6/uJtRpKnFxENB4G2FlfM9XdSDCp/dT/3gVvVyjFFLRRCktH5ySLa
naE234lzixsZtLRJOrPhXhSiqRIba+AgLFH9ylJvOKZ9vbfBbkyILBAAODAriZ5eHchdM49aopcj
yidJo/tRn/wzZ2GBR7aFY/XDi0d13AawwF6m0bmKCROT5WZy9REQkl3BUq/hquLI52n1ocF7d29q
m/PyHVEPOo7XiDw/VucleZPVdoU5Bbo7cQ0MQA3LA9r+dvuEOaZF21h02DrSqhu/Nzz5hp1EZLu0
JKJSjZN7iGLXBjsq8BrgE6uBnefJaaTUcui0cLhMi7Wnt7B5uVIhJjAh6rG36buukm3ATUvcTIUB
yhebZI08i9eJm56xgjMDPW+dv3IjTB7tftIw42zmTpLSzzydr/eCG80NndzWCQYXbsSFDlBkXdBk
17ANGxWxp7y03Q9UXZFfJnboltEDvR5unoYxi/rKhdw8qoc+1mxf1XdPx+1HQwWO/IQWK/hX0tTr
URQDfTPPSJcgj6GWH1u3JzqdvnNLvGsRDtvZ5HJ7XZ37CMPSt6IZB6VAYrSvh6u1VPrtCCPA+tA8
xhWQJ1u47Vm3ZhUXu0Y/dENCP5ki8FPX6Ht3wSZuEB1818+mGcgps5a3sWMwHMXgLAEib210dqeW
ITqj6/MPtLlaC2tkPHUxzsUd43z/MNjsToYGNAI2hdozzyjjeuamFuMQHFYaKuVuXZ/T0Yi1s1fH
sX5ip47zkWvXcg9WPOfLqVY680GxHYmYAknH6oO7lhZmqwdjY5NFVdpoBumCGaqVee4nLSaXiqdO
+4Kb9F6TZfOpgZ2ByeGtwB86oauTth8KL1kW24IjpbRPuhJm9rNVWTltSu7IU1Ym+MhOjQM0wux1
jDhNXsrG6f6qbzaR/BHSxFCytRxS4+tVV0BJFCLPLAoMCO9wJOUvS2npO72FzSaCAoB8NO8Vaqw6
sMzrUYquXtzRRRxtirXqZRJOdqyp+x8Ha9f28uZQst0KdJ5D1lttIDolPFo0NwwsrzfFucfsrDhE
OOEuB3NAD9Z/dP2QFKZKzR/SYErI1zNzjMYp5rF3gtmrI9+OkFpukqTeefRtkicpbsdjD2QpVZSN
NHatezSbMtcJRup0b47b6n87AFme6wkvRK8o1T/uz2q7iAQFr2VwlywkH+56VvmoGEs/uF4QCzeD
hoIcwoGGbv7ZRnbt0ROP24miu+zWSy7/2ouk1a0c1+kuDODSl6isK6I9KnVbn9TOtHCvxqQcqKTi
FvpJU2I7R/zeXHbW98Z8aT7R8ZSy77J5cz3ftLZc+ikETYXm+1OlDcMxKSr3NDqD+Hx/ad+541cn
vEH2S82a25m2M5jo67FsI5dsiyl7a0Ot6f0YB/f6kvLhjbdMbYb2ZCccuEfcffFMackU+rPatq15
qUchlCdOxJy3gBV1MDEmaVedGnEqvqHxUrZnJU2m0NfL3s4+tIvRjuA2Pevftmusyq+sURMTNPJi
HH27qRGhjjPPGL63IjEZBUH09pgO+dAfRZ5WCDQJdpPpZ1ELrRKWVxl+zUwznJ7UrHIjv+VAUfxJ
s7uLoEAdHpAVMo1LZvbzm1b09vQ59OwwfE4H4HIftUlp2lctatr22Hk1ehpzmZjGc6lbVYrptdkX
AOhys/gVfptYzq3ZhvNBpMtcfB0cyLmXNlKj6JTqfbccVYt3ke/m9vwn+i5lelANNsQpKQoEAusU
4u7JLaLZ9Sd3MZrPWaePGNW3tqU8oSocjgf22RSdWVfVPC0Zcj2fh5LWXedrQkzeWcXQtf01xv/d
Tf2c15iBhEjT9OZbq0wNRoOqNn5Lx9Yt/pj1YSg+KUlLHTiqoyz8Ojf4OY0HvOLj8MU1knL4FM66
Kn7xjKoTYFISLXpeplar/Rp5qvoCwMki/yXztD8DnHWrp/tBtz3l/68RI4kZ1cm1n9XoJBwwlVG/
xYjCnzpMr/xaj7rTo6PAtIetRy0ATQFSs+vILqyuqPMhn954iA+f68IcT2ms73WZtikK3SXeXAYU
WakJsRolNMxOjIo84O1cP2JlVH1tVdR3T+Wg4KtjdqVnUVROx98enR21cdYOSS1iw1gT59CASFqM
jtI3pUmn+ZCKyfRjt7HLnVfC9qyns4BcKxL1dOpo8V6vYlNlpjpwa71NWc8mGys9/zeHEPyd6AdH
1OaaVe98OPlXXh9JDMmMmB6lS9Dp10MasY7VaGNkb0q2VPpZ75owP5VQgseP6EIs7sPRyDMHSUiC
5B2vu7pdkooijasijlAgX33KR6Gdw+JRzjvpHH1+UDIypeRfvFXOUc5TtMB2DIPMMPtLDTbyl2pY
xicVzbsTftDg+R4NEAbkg0nFENkJWOWPupmaKa4wYQBtTr94Kf4VuEE9aBknpwWdEpQGt9W79Nb1
tyooQZW2naRv3mSab8YS2wdHiZydT7QNQppBFP8heoBk4PFzPQpg9Q4jxCJ7431q/DE1zfI9NnBl
MWq3OCtqXe48Hd1NBFLuoiNOXNDMRTT4erxy1haU28b6rZpy64NGij8eQ/wQfqVbFb8wU/WVQ2H8
0c3avFNpuzW0bEEQKxKzvq7gZHlUzO1oNm8lbNzxqS5zBHURJFkwLBKGU10EoiX9y6RBpLssdMp2
WADbs5m+KJJMOEIBPYDueT31PNIXqgb29GbqpXhB6zr0CwozOx/01iiI28vnlRxkDWkNM4r4tpXP
b+/wzqZQkh9zXS97Uknbk4SaA0cJKSNbALny68mUQMZgBI3zW9qWH+JQcQ5ZH6VY50Cqub/b3m2K
rw8tCe3mRc7TBXTwupqzJGZjtEYq3vCcXEqQ+FH8S2OLoT84+aKXx1GfFvdT3UWteiL/sJpPc2b3
mj9BVZn+jAqF+lkzLWXkp9aguCcrdKaP1hQp1j9ejBnMw2csynywemxpoMDvXR16ipNHGlmPeCMB
kpXIXH2atX54cx2ymftLs9286P+RX7KXiGoaEdcfITLUcVig1b2R0Y6t38Ebfirjafynov36VbGn
tjvfH/HGZ2f7gXiHfy1R26tXkBFm7ZRZ6fI2ZsP4Al2xOAjqi0d3cbSddbwRyB6vSMnNR2YHBM31
5MI2UyKzz4o3VajaUx8t8QHCa7azhNskgwSDIxbleyqhPL2uR3ES1VgUyLRvQzMOT3pq1t9hTFon
hbqg76FmecyHQey0U25NDQi2lExHrmjzdJWK8NHs9QxaQ8Svk7I46NRI9zbOjY/FiUNFC+EU7vp1
IhO145AqaVm+JTXlBI9GxgUsUnmYVCP7ZIql/mNACKDwIY1Nl7CdXmbVnP4w0yh/yfFp/ED3vD1F
FTA32yz21C02a0CxUoorS8wIZLx3kcWf+x5eInThDNrbWJQUCSy381XF0Z/vx+t2FFlCBxoKuoea
5XqH0JWDYBbhGB8LMLtLkmknF9z9TqiulSrZepTQyVIlH0kiUVdRlPLmrTK9H4JcL4TteyaJ6w8k
HobuY7RYjfpaDjxpn2hJCyh5i+PWl1xxF/elicpIP4RDmvYnfKOX2Z/taaR8sohiT9htEw5SVYlr
lCin6Aj68zrUbY0m4dC2Q6AreuOniQHODlEfX9EzfSf0tssuaQaU2MD+UyteF0tAEfAAg8cd0Elp
D6MTVxcjzbzjox9XbllGkINIMZvrCeWIDeOy3IzBbHZgTDw9vlA9LR7N9iTDWOJyQBpTLny/nn4K
VNXMOg0svRosiq29VGNWHNVBKDshtDnK30eBDUKdEHfKNZa5gdMGTr5lFN44/pBafw3G8lQ1GM/Y
YbRn2LoNBYpYBAL9CdmkW5fprCnl8ZkbGrVuL0x8I4MOYnVNRKU7N369/5VujiV75dKXCluT1d6o
wg4KJ3KXgVKmqIu3sXmoFO4Nz6bge3+obdgxLWmpg2oZMNY19Ry/vHxAhEELpj6yD5oahcdkafa6
xJsrg08F9hcCMQokHOKrW3fJ8qnXFxYPT7nqOA2loD4zKF96A+pOa1T1WbOTPRLYzalRuVXlQ3H7
GJ5tN+4oHWrBIkR3NkpqgnE27JXobo5CSgGHBHwz9/z1jtKGPuriytSC2LCLw9CVzQdjiPaMLW6P
AoQGcXJJ2ljVw+1+FnMDnhNfq946hGnaPCtKt8ewujkKPG9OIQgUG3RlZsVIdAqXuGsd9PtTzuWm
V/agIDeDAf6WpL7wol6DEQuRlfbIYyPARWo56EXyZqvhV1zSv6ZV/TqW4WNWndw0BN//H29dxo/V
1MIfhy+U1v0fZYTVyeBF9dEqhz00+KZrIUcCJ0DPm4fhxpqnQz55MIWiBcaEGeeou09JVD45MUIg
RrN8a5bqj3AIP+P38KCCxPscWU2YsJQP6GrKL/vTidvlrdWnCfGBEEJ40YdRgDH2yqecJ+Oj+SyT
lPAqwDU8LyiAXw+V9YTFshAk8eDpB4yyXb/yDKqRU7/3jrkVjxy4AMG5RshIVuegSsG5o12rY+vp
4UroFcqLDYv6cv8IvHXa2rysJQyO1/ya/53M5mCJttGDNnTcEzY8P0LgEUc3yvaa7GtDNT4TiCAK
2/R1gZTQtLheO8gcXR0O1RKURhajXzqDPRK1fsgrp7xM2Fm8DUs8vw6jNp5rrQ/P1Dvrp7KPJsqg
zp6S0nZ5AYmTRyLHQTYGSev61xSlISxzMZdgtiJxKHMPse2lNB5ObHiIgsGSmB36t2vFaXo/bYTM
qB6ULOsx6sc/rLnZkyfYToVjkXhEdIcGwkYFk5ZvRlHGEEGk1MpZi0Z80Nze3ImUTcaBdAlYDNrd
knDO5Xy9YGEYD1rsxU6QNPZH4VqvI1ROP0a+i/bzXrBspmTRbUGWGoYkmCAgGdeDeTNyomPaWQGS
WuZxKkxsbwpjT3Lz1ijQKiXEkO4O3+h6FIC/Y+rNoxVYrdX4tj56ZzMb9vjRN0ehaAtvFTgCCI/r
UVy3BYwDTyCA5p5AGlYMHO6j8Mv9jXxjFKlNIS9JZAFomF2PUgO7MBdIokFkVMsRI3jtNPbKfLw/
yua4oCUHFwaZXonX3qTQs/D6blZSF4Wsrv/S5HSNEiPr/0YXZdjZOreGQtsJgiafR0I0ryfkJgg6
t/yQoBjG0q/+D2fntdw4l2zpVznR9+iBNxOnzwUAkqIcKKpU7gZRRgXvPZ5+Puj0zBRBBTmam47+
o0q1tTe2yVy5cq1Z7neGSpExsuL6o1VoZgWhaXFAJSYi+z0dCtg0RUkqo9IoJKGL/yraIyL65E02
X6OFvfOZMDxaukKpr7PtVkNFRdFmQkNRMxAxfO18qXuQzHb66Ku/TIjuIfoCSHSo1J5OqA7B+yIl
YkKW+i3CFnqvdBayA+b4UfRwEW6AmYSFHLEmAgenA+UtOi5RkAWegtrQxizlXwWidB/NqAgoeP94
PhZRqrPUv6uCCNxCAnMe8iNGiuGLgKjd8fLOPvswHBDwKYnczaBCta42U9npoj6Zc68XKeLUDSLG
hiwMVzY1PYWsyAk6SVJDzYE0FGjyvJlMzAkLZb0zH4e6ngq3lM3gUGG5NzodZT8VxrZcGB4LUqVu
OCVD8DmaitF8MrC7lG8D9LOGL2kkJvlmyit04nQi4dKhXio/lnXS+1+kYShnO1RaarmFJPSaLce9
ruxLTTBrG88Dum7sVm9GvJ+RT853eLgmjZtZ05TahSkGgitj9zM6iU5wv/XbtNFtSY4HdVOI46Bs
M2toq60lNUO2CzB6HG+73tSrnWX42TZCGc2YbCpFo3ycsmIevsLbo1asV6N5GyShWt2gJ2uF+8FK
ij8p18krsbgibechNoN7Kw/VaLto5XetPaqzGLlDCTXnOI6kIE9+oobhbhqkGrhJiKb6Xh5MDecG
AGYcb6U8HW2l8a3vRdZxdom1LRH1Asws7KjIs2c9hMvqjKUqJ3aB7nF+T1Qy1ttKjeejmDbGt0Qa
0oLfNi1Dd5wF9bupgoNszCmf5We9V7T2JsLbV3boYhNkG6GLCp1mwy91eaNDxih/N1mXPEF6kSQU
TYgit3mr4fqb1ZiBebGEZNvtVJfDsBsbnKO2SUyH+41PoouWBRpv/dMQSf03AcAa2g/PupY6Vij4
6itIaiA6+jym0x885wzZiXFVaZ18zMrGSfXYN44z0aK1rXq17J086+d+p0m5Ft+0ujGiLJAV0yA8
8LrTmqnWanAoWKLop2UMfrIRAQDDbWUmytdQy1XFoU8xLTfWkGTGk5hMKY3rvR8eg0GwUqfUm1JA
QUqsKrc34kFkY3S97A5jGGKLShu6epckfSLdZoM/ReS8kxUfWhqupxu1zpPZ5mMIMAoaozKdDCW6
yYG3EId/5iloTccK6uyXHzT5UQ8wULM1wsbGKYMhPnaTMoqf0rlTHiZxTDFxZqdJFtJquhg7U64J
hYszbDHv21bMWhwYwHqetFlNY7cNVSHyJDUV4l1MmhzsILzo4WYWClPeTGHbQTBZPsOXqpQaeQvW
IWuOGMdDuR2LuBR30F062ZESI6xsavfWuKM8FE92GKXzd/QI9X5xL+E82Wrlq6kbIZnzvZcwXnIb
6B2ljf7AKLumUkmaW+Jur23qthH1V0mqMtEJlVpOoJpY8qFSxEg/SGLRFIlNc1nzNeHcSo6uJYEM
ES6V2m3RqOKvy1fh2curgygtqvi0KsMVXQMW0iAOQyoUtRcAYW1bq4xutEiQP9ctkr6Xh3rn1l0Y
TPBC0YzHKXsV5+E8ooVy09SeVrb6TdgPmaP0kuJeHuUsdF1CoqXGRZ831+66kpa3lL0wwK69ijzo
FkZ7TcchWQ7U8y3C578vj3Y+J0hLYJisHPE4Ed/pm1gJli+mQ9x5VjFM6JHphS0GYrW5PMo5hryg
O2hs0m24CD6sWYk0kRldwKfyJiHLB1sSckyDqjKgudaPJbmzE1Mxw02TZF32W7KmRbsyEXxoRMlQ
NPd5mhTjNq1oln1IjFTrbFys/Q9XLqB9UJWmm5SkeWGvnq4Fggs+hZi+9RKrNzU3GwbxThut8YOG
6/Ru0YNOfYA3nPo0YPXpOHKjjFNJhx3ynDSRlknYZzbU0PiFCo66GeFBbQO9y4MrG+usRIzqKNR+
BaLmYqK07nNJo3D024GcqDJ6f28YP2NpwLstaGg9TnKoEmGr23LdCR/ujoKZSRM8rAIkolFBWs03
EBGrmktdf8xLadypi1kdik/Pl7fY+eyIh4EE3pIjDX7m6aLWyqxki1bao2L6wlYXVOUupgrqaqWp
btNEvksjJHOsZlA+HFUSiZOUo/dJPEOEeTqw0lU8hEprPQ4V6xfAdbtrsKK7EvWf3Qro0AF9kCst
5ntnHotkf1U16IL1WHd+/GQlRryV1FL40oYQoFBnmF8uL+f5tcqBBUbnOVmYE+seTankkIW+NXjc
viJPfR27MfGjHXbjNd/Yd4YiwaO6RPTPPbQuuwYB6xaOYudl2tS76NIlL6hmKndlIXRXapPvDgXC
DGuRiiGt/qffSgiryRpCtfPqKBgNh+MGpKMFQUeAJdaVvr28iGszNV4KcHSKc4tRDMmHuvw+f4F9
U5m2ojwZg9dyo2UerZsC9lhzqqEIaWLt5jQdP7bPtdqQ7ULpxerFVPHshd1Yxgby31IU3OCITsVk
kMLoGhZzFt7z60Ha5jbiSl7sZk9/PXMQ2hZefu8ZghQ5yhAT7FFGu49ki5KTVtGeOQrXKgzvvDgA
knQB0XIOsCYvv9RfaxIqqHxMFF49rqkutHG80Q4+a3Jl7c8/9fKusaOWNsbzjHxK0d1Msnn05I6S
sKMIxexhw2pFbjfNanAlNHhntP/uejEWuvEZXDhl0SyBnc0eDZLTTRR1kFj9KLqnF+jn5T11/s2W
Tklg1iVbRpRqdc9ZBca22eSPHi+38IRWY6DtwcxlN89MJdsiB1NNTpoMdeh8eGCK7aDIPONveran
3y01AignMFU94IfSBVIX7FASBrcTrcKTqiq9GZYg+PKgZ9ceEuCEQ6hU8oDwv8uf/7VZjBlR7qIP
Ji9PJ+sY9XNwlwuahVxf1N83WYKi/OUB3/mQgJNktVwR+Lyu1VMltWtIp3IGZPEfAiNG0wRN8Bff
b6Pd5aHODwLPBjglHxKs31rXKfXcl5TZyCavEc3wTo4TVAiz6JpTwnsryLtEvzBqpudQW6EqgURK
M3mqH06fDS1q3EDS0p3Yxb7boZB9hQj2zgJiH4mGmMxJYKeunsN21htkJHLRk1JLx5O17IhaMbOL
6/Gacc47C8hQyNwseuoLo/B0c2DF0xdRU4meEgz+Bklz9UZV4g8joqAfnDagSmqG3JWrCSlZmoY5
gteeNrTqPhms6QEA5JrOwztzQeMPvJWLGGbQuro75E1DebqWvMaALZGk7Uhn6Zi5l7fcmxPaCaDD
ZBZ0FwFYLn6Kh6dLNhhRIJiGL3o9NUPF9UsF8lwBWoGIYDGKP4XRhNLeQkp+muqwsrZQ/5sgAGop
BetmqkU5cWTfGj9PxjjNP+QhT41NLhqd5mAPOpheLedi6og6lOnbxK/rX4Yf6e1tUUW9+QJgVopo
i0VUKhUtDOPtFPbCB+3heXSpXiw2zbDpWM41c6JFnS3t80ry1CwyHslt0PVPymhhJUrSl8sL+s7p
WpodOcLkhUBhq80x1hmXSCxKXlqI9G1LGqRZm9465QBQXDebOo1l/UooeL5VeBMpLAMhLR506yqp
2SJfNo45vjFCIu9kM4LHNKvNla2y/OanOwU0mzZqlnFp15VXM0tkqc8TRBo8Sy/6n6nW9Fs2rnLM
Z8Cgaaz1Lyq+3ntpEtUrVNbzG4T8CCIpiTY6FNwjp3u08xUoQyF7FBGN8j6tJ+lzl0DYHSaQv8uf
752lZCjqwACptD+t6Yw8OK3QFAzlK+nwoLBVbiO5M/aXRzl/sokIFt4kASfJ5Vq3ymjRrMYGXvFA
S2s31wZtm425+TDKdfCcRHr628I7fnt50POpociNqhocVjo/aWU4XUWUltO6yGXFowpjOXqdRJ9N
K9Q+HFAvTCi+EpLwlNHXDmlTGatTgXWUh6ljdI8zL0fdHPQHvTKucX/PtwWwC6RTLkmCav7/6YSy
0bBKgSKoZ4nhz3q22r3YldN2CJtr9bx3bknU6GgAoT6FXCEX5ulQoQ4qq1aK5sFeTwQ8jWnwizdJ
jPDTXlLxe3QjdSjpPsJUSbrVw3lu3EqvCk+0KrPeyNFYTl+iaLRQKu3VpcI1qmJ8Exh9dKimJJjc
qRaq33g+B9GTAU8kuJGR2Mg2ei5GIS1KJobPUpdFlg1npfJpf0qb6VqosyzY6QnngNOHh0YcewCw
6XSW6LPn/mAWilc30Z+irRTHULt96dMAJEfNj6kP91NS42kmXAlh39maCymfVJaQZCGEnQ6sp808
ABXLnmIV+v2sCsKPVKulKwfgjYe3mh+Vdh4BNFkYZw3X9Siy1LNZax4tUaYDaK49pqbeuUHctk+S
0TSeiIrvbtK6whmnoTxgOxC5hd5e84k737mLbTFvOkEl5UhpuR/+CmJJ4roIGQLTM7CdsEErBace
qwLIe042Hz31S+ffchh5ABe1rdOhWr0IMp9amqcKZrRRMLeglEA94fIo70wISjE5IwAWhh1r7u00
J2UpmKlGSARwnGlRsOvlGUfskL1zeajzZ8hYqvgErgsud1aPRtwtsbqy0TwpMAR3Crr2RZeS3glq
ExRQMkM6Akdpit1RScsr7Rzn+5SxqeRxcbNbgWVPF3NIxTISZcaOo8hyZxwkSHbkyL08w3cXEz8D
Gm+p26FVfTqK0ac41jS95kVz2e0CTHvvQxKxLWb013KB8xPPhIyFCL5YNcAcOx2qqoURS1VR8yYo
mWiH8kYcrShrvoRsWzdRlOx3WsfdVx+kLbCDQLeuKZi+N9nFoJddQ2307L1QIzXs2TuaV9Lp8DwK
Yf+A1mLwRc+0a4jZO+efJxexPjYoTOwzr5KiVpGq8GXdQ9CnN278uRcMO6l0i+5II44Np7DC4XPR
RHVG8Dqm/U60mqh60GsJx6kKQlZ+JeN7b/0JmHnFyOAXcOh0/dVkMlAArXVPDZoJnD3NqFVOn8qm
2qiFrtmNL/1srGArFemHhX7hytMGBW1EAoaCmX869IzlybA41HiEzqbTR6IPIz2od1Hddldm+d43
XnRXeENZfroATodqKJwAUoaG1+ejbMNpwjSl1dEoSXz1ePnsnNO0mBbCNWwoIhDQntVY7YAnexUM
Bvup7QWXzrjhNU4rVBozIZufBqmZJtuYu9SbhiQaXbps/WTbFm13bOJMH3dKIofXkJJl0NOHZ0np
CbxAEYAQ1zyqPg/apipC0xvEWn0s+qx/GGGTfbo893dGIcdBwBE91MUiavVF9Sgo6SHpLM8YuhHO
Sd4U33tNn65cwO98zaWPgUYosmw+1op2pBeh0c1CZvKiZAm0o2k6Dpo0bKVQV6/MaAk4VuvGNbgs
GTEyQsqrd9KI1dnoetH0UrPtX3ot9O+g11HzNFLRFlW/+/zhFUTIBjow7SNQMtTVzZsLRSWDaZme
bvipXbYpjXpme80Q/b0FfCvmAaUv7/JqAbu+UQLLTCwvyfJu45td50iFkSHIK16zt3pnS7x1rEEK
WqTF1pqrmhYYgVGllteM1eQObVk6KN5dkxl4b5TFbQEeH6uGFtbp+Q7rehw70B9Pa/E+aRHXc2Ng
npsPfxzqHchdLxxZ6hCru3KUwpzKZRIceBW1XV4MnS0q/rXmlnfmApmKXcB+4/5Yh2Y6esLIbCAJ
VQ5K6nSRkewTbshrmNhZFMM5fRP5pWxMcLY2SDXjQTIyLHUPamZ2sztxac0vUtLk4GLtKJhYSeF9
5tKvXUpO1cgivb16C7M7HU21eULFXB6PmGbCWAAYqFOH4Bz37UVmQohtjWvuWyQiumJXeNhaLnZP
Fv8/6XLhJvUBqx5McyhgQYhGTl0l0rTspUbI5NByt0QY7uqtaFvdgAwX6gpT+rPAsbN+KAwkFWwp
CNLjPEYaXkFC35axTR3Kx3mpQmDmrqx9iDRKIEQoLODnadmJrMW/hgR/0WMUa21xU8uFrG1UlI2G
uxFNK8MWJZDib0MtRjOaVdKk3wlqJBleZKVFtY8wUvBpQxlQlsrlyaJ0NzfzZOOG0Ze2gERpUrsB
fEH1p9TixfP6wY1HaETDISVSioh0QqzSol6pYWKTn3mynLXbtqHZIgtgTX9wFAMC8xuMz9V6ruLV
E2igSTKZXkeY4epKFrhthlj95VHObtRlFNqH6MNbwqB1wNcIgiTTeGV6ZtHFBx1TJDvrA/UuVcZx
4w9p8/XyeGfHaVH216jzAt+wiOvHwlIrq+BPJS/uomJbyQjjhrWqfXhWS1cjoSzoBgC6vrqANFpD
ROQtZK8OjNotjLjc0vcm3GnlKOw1ubqm1XC+imSqiyYEHGyJp3053X/nb7EodHrdKB4uT+oBlz0r
tEMY4Z8DXxECW+ywjb68jssMTl5CQDeo0Yt2wkL3XUNgU2O1ZaL0BIp1lhmuZpTVqzpMYbnTcy75
XaUJo7bF2mHUrwA6b6KCq6Fp/oE3C3t6AfBXjyJEv8X5zrK8rBm76bEcrfRXYuTJ19oYkmBrJHL3
HVMj6oVpMgYjOpIWGi6d5XevZZs1wt5KMaiyFT0VLJc9aULpU+B7vIS62cg70tJ6dqNINWjVrMa2
/KYYWYBcXRdPmlMmdRdtCjCl2u0irWifLV/X//hyb3yhhVXp7WhCB9EWIQn+6BsKxNvLC//2Gq+m
D12RuhpdISR9a71lSZCmTkd6xEM3oLQrqnpebA2aaseTpf1U+ulzbvbuhHr/r7rom29qrZfXXov1
x19gQiJHUCXo5MSPp9utDuFaIe9geUKcRLuhraWa6rQcJM7UJskVsPXsZTKJt0AHFxH6pd969bn9
QWnzpm4szwpgGQ6kZjY9st/1MVPtXKh2eS4/BSZPzeV1PrsoTOAQuEDgoST3+tkcayMTtSSKD0NU
dF8HoUht1Izlz5dHOQu9llHomZCgHnGRr+FdrZqx9Ury+ND0QrIzMkm8z8c52QJxXcuvzu4IEncG
AioAMgBOW98R1tBkyKwBvKQWbhL6+G1MAsPxaclvuz68cj+cT4wu1wXc4gWREV1YjRaE+VgEZRkc
6qEvHRAEKs1pqTxKWfdhS0LgD/jZAORMClRJPt2N2TiikoeHxSEeC4o8VZ1t+xTRmMtf6nw/MAtE
FAEnQCPJGk9HEQDrCjmveKNqP3WIO8J9EQfW7vIo7yzbkjHxeFDHBq5eAY9VaBRGMoQJy5YogVsW
VvndnGnnteMmD0X38mhnlzhFE95AZmSgEUxF43ROmh8Nejbw7opaMNtahrKaVQm/6rK/E+K+2EHD
vKa7+M4EeaOgaiNLs7yNqyE77gp9TtrkAM293PtaS+lraoWU09X6/bfL83vnm1lL9YSHeOlEfCOP
//UshsYYqGJQIhpVNMGDhTj1p1jNis3HR6H4KvP+Liou61UEIwmFVjCywyzN0OQyQdigzlFc+Vbv
zWUpv6JbybECkz79VmEQSznCBdlB7kx/S3+K/iMItfj7R+eCNowKTWoRIgcKXo0iWGUSxJrPipUq
XGIE8eygr64ZYZ5f6Yyi8VFoFkPOcn1iZ0Oc5aLJ80ORKvMuo6trY03JvEVwqt2rgjzaFfrhd22V
6ddoMOdbXln0CLiQyEiWho7TZfQHqYR0HGaHQjL64SjXmR4/0hsjj4eaVDL/NMll91MvfS3+sND7
myODgooKVUMQruVX+2s3NmXaSPHQFIc01AfTKUoLIzpMdj9+xKieUxQiaOELImB0Ok4aTb4xm0Fx
8Hv0WqDYZ46WIX5mpbrx4UtxkVzg/eLlQrd1HQUqcVZA226LQ17O3RZ0RD8UcVtcifjOcdJF2YEW
KaRuiCvg2ZzOKGpipROEtDj0cTLc6ImabEND8HfkYtFGHkrdzTJ4qeDjpjNiPLXpzUF9zLnzrlzP
528oXfscderaSwVjvXsm9FnBKY3iUGK1sxuqXLezIcw3ilD7rpRQR/vwcUS7i08IGk2r9hrfzwJV
G8s6Lg9V3Rcu5MOnHO+L/49JkdPyXi+KIGd12FxO1dTMuvJAR0zgzIoVO7nl01Iq++Umm8Xm5vKk
3jmCdAnCKyZ/gOO4TlbIKeZ6qo3ywElRHF4nZRNR3d5aKSRHcwZZgKca/Lg86Pn1iXwE4Q85EuQL
QLzTLcS17SOyuIgT+bLl+Ihhao5MaGle+WLv7BCQLRBsmrhwaFrTLSRow6M2idWhaHPxT6TnxTFL
9Pxzg8HfRi6jD1NT6RSjxYmnFEITunmrsMSU60FTBrM8QFdXbhdJ7W06jKYr6tewyLPSACNxrQBH
cnsRsK7i8Lqu4H0GzAwURtk0QVr1DmkI3UmVnKBjEqWZ+KJPNG5bfdju2bXF18vf8J2NA5hMkxdU
NC7QNazXdHLVz3PcHLjiCmXDdV3LG0UauuzWKqSy2iNtIBzzQtSKK/n8W/vySdK1UGcokPJ2LBHg
WkE9DKMYTlCnHdIKHw2D90krEVFF/KAMbtH/rKK9VUKMug8ROK//lMY4GztxyOLmOTdm2s7spNBn
/Y+kN0V1h0O7Ne3aUa6apadHzPeXF2q9CWkNYCvwjRZ+xZI7nW72bqD1oJ+l9NAbeeP2c3IbCP4h
V4Mv1I4/ihMtg0HAAcRZ0rQznVVZKjrJmOP8EBaNhONr2uPBKn40e2EUpJu5pBYqE6nSakpNWspt
lrf1AfdC3dE0wdqx1V40qywcmBLtlSdnvdmX4WDskWCTWFCjW1b4r7e6VGFumubUHKJSMHatyhOT
Wr20oaOqdwZzTHfNNJibutYDR56q8Motsr6tGJ5+NmIkoiOe8bXoTd9XUjI3ZXsIe98HbqXhofbF
fnt5m5yPwjl+U3rgVuRKXt0deoP8rzIH3QGVGvOholksuxmzargWIL+VRf4+PTKt7hhE4HmxlFT1
dZigN6mQW103HMBtcNGRlXg0d401i7fozc75NjXn+JuqCZX0FNYITswu7UvIx8IMaNFKMsWuqYAW
ZFp80zKIPsW9Is47+tri0TH7AYmZqUdthhZLK47tLtHNeRf4mf4zMcTsU+QDGthZHcY4LZuB9XVC
C5Y2H1F4UfRGjz8YEzFZUAPSXghbi+/gqpqiJLT6jVU+HgpL+C73argLi1i/csLP2pWWUUxuQSQE
GIpjfrpBlSqQzSwqJyDTXpI29ai1ql1BepvcWchRfbLGEbhKGFsLtd5gDPJDqnD6d7EWmM0Wn+sY
QZYalM8e0bYRXApNyvDBzGjxXmAnc2wp7AKirJK9sjIH0Li5PPSWSaydScajkHUU7t/28f/4Nf7P
4LUgCYBsnzf/9Z/896+inOh8CNvVf/7XQwSa1RR/2v9cfuz//LXTH/ovr3zNn9v69bV9+FGu/+bJ
D/Lv/3t890f74+Q/NnkbtdNT91pPx9emS9u3QfhNl7/5//qH//H69q98msrXf/3jV9FxdfGvBXTN
/uPff7T//a9/wCn560gv//6///DxR8bPPfyom/BHmv7Hvkl/5L+bsx99/dG0/CuG9E/4dVAaOHuL
XzeX5/D69ie6+M+FtcIFTncdgSaPel7QeMgPqf/EzJq6KncgV+Fbw0BTdMsfqf9cvighHLp9vMKI
Cvzjfy/Bycf6vx/vP3KUmYsob5t//WP1WJFt0r0P0kE0yFhce6c7eZCyNBvEKDvWo1g7UiXZs2g+
94Ou2Nhlm1eC3eVO++sqehsN9GtR4dcW/vzq3OhxMIypUGZHfOuSbfYkz4E3KDGtLe1DoYSRTSQe
3fz1Uf49479n+M6Y1IzhBrHEQEhrwnkW+6HcZWNy7CfDGyOruBnbcVc20UbsC2MXycldZF0jhb+z
rG+IGEgSUeHZsvZ6b3WFlKZHedbmm7419+1ofWkFkzYz/ZpYJB7c63VFw4fQmhh7WVeaZk6/InJd
uRmnon6k6Npv6U1UItdMfoujLY0B0pi/I9gjef61C56lmOLLo9l6Sn6jYXbtO2Lgyq0zSz+s2V44
/+FvM/htFi9jhTL4Qez3bf9HUfdmvEEyvQ23afxJbTw9vEthzWmbqHeM0Kmzndl8m3EczoPSHmtH
/tTV+yZ01fv4qQg3k/J7Kj6p/XOYo7vmzcY3DB/mcmeaO187KgbaAU+iejS12G6kgKBWBmx+akVh
h4hFZ9xEu1G+EQI8Vqj6KUfT3ys741YBMwszG40B6/P8Qw/dTGudMb2Nvqlfkp9y6STCYdZ+pUL2
EOmlA3W9Kg4DhFA1ezXFb5P5rJk/KrCGqe/svHySq59wQ9ymwLZefu397/BusbG3g27bKPu+yFEO
TFGA+urPT37uoiggDtRXu54Zc91PX404tSXlixDd1eOtrs92Ope2Jd2JJX2cdnPII+jx8EKdIgic
wNqyFxCwqpM71XeN4VsnOLq6Q7QgKvYUQC4fhHXtAqQHkiOKDQhivtX9Vm8jjup1kA2WfhyirHJ0
3VfREZ98F4r2EuH46tZsIuU+HypQQaH6VLTqNe792blY0k6uAYrpVE/Ogp7JaClRTLp6bM0f7dSG
Tjs0WGGXg2XLhIJXArn3RgPlXIRzKdiSwp8eC01AlbIAvj2mnfXih2VoG3oH56GP78c6bK+MdnbR
gOe+qeKBq9JEu7aT8AejFzplTD+NCJDbRCGu2hovRunv2yG7063oZarza/HOGwPh5EplVPBIciNC
dArFq1d+8gPsCBIj+VRP2rfWuAkzGims1hftyEyqjRQ3s12H+kjv9HBDdZ29XIafoqx/0ofctJvO
VPZZmxQbMitSh/h4edO9gTInvx+lAZy2kHrnIcQWalm1v2L5SNbgBcmB9ZyXD0a342sbitOaN5rs
WopDJVAVb6bkRtqOe3HYlD7yC3ZYboTXhE1oUTy1e0pOz+1NLDjxNnuo76Tbaq/dGkSgdkf9uHKs
B71jjg5/sa5tfk4a3IpmC4dmdSW1kRrbinZMgCbawm/hvrktbrTS1h+bn8FzeCvf1d/T22Ab7ugR
2shwCgRbNmwpdv2j9u3yarxdxOerQYWbEh4knPUDGJSk11OVWM/myzA5yq+gcmI6OzkCtY02pP/H
uCte0taWD+kdC4Gepy+6JZIelo2pS/0Z2Wyhcqrn8mG4i1+Ln8zDKO3+2q56k5W+9HsuYMBfXw0P
imGY+9B6jvflvTrZIKbhvt4Wd8WNcJNzjf6RWNuvyeO89Z/6r5KX30+33cawfZTo5R34lf8Q7q0b
0gL5qOyVxZhrGxU3VrcpUleo3DR00SSZk/tYdczxpQ3dXLGHyh5bW2scXrDetJNNONjGjXHn74eD
9DQeobi3hl1m/EV31OwodKtul+q2MnvqeDdr28Z/sIrDRMN68a1tj3nlKLWtfk0ffbvYqjc4kDyV
D4VHk1LxXD/EO2F7+fu+lUPX60ZNFrIhLWcLhfV03RLoUBmGAuZz9Fm8lTxpP3vxffOYPVq2diN8
UT83dvbUVexWO0nsYLQ1hF4aB60uAcfO1hm+Z+MmzR2zcJpxXw+HukYsF5YWIj4OP5fWu87cGNF2
1nZhhXuBaw5O1LlTvDNRkyztDq9cdSOFTnMf32mJm3/n3UEMTwhvq5JDt02/V8/Cbbc3v8Tf9S/S
Q/+I1P2Bh0dBFveJlC7DTYTL47kTbU19tvp9qLmch6q4UVRXKDBfwcrNtfoNHhtia2ehHV/hVb/5
mp+v4iIyylou7dinqzjFxDgZr9mz/+A/RJ+7W2UfvvhO6ab3VeiI40YQ7aLYho0DbdTK7OxB33fb
9C6/i3aVaz0V+3Ejb9Ut9sTyl6m104drViMkefwOf/+O4ND4pQGLUxCyaLNd3bulWiDj6VfTU2ru
omxXSLexZWNhpnMeg1Tm/r9LSt9urE0W7IPgtoz2qfGk909xvhetW7hOTflNtV7M9rahQz940CZH
VNzJv4kjp/pVmtugtwHz2z+TF/ouXSbKU97atWjLkq3+Tirb+gEt7Y+sb7riJZi+mrUnjRv+XKmd
dLLjEB1Hx+w2muEMA+JJ27pwI/l5Ltymcqfhtogf6SipU9ePdmm4pZG8NXJim9DBo8y2FFrWbnvx
hao49jSPc/JQVrswXi5Zor8oNuw5f2zVyOkMy5XzF11B79jlYPYQPcxt1e4McRMf0brpfoJMKfpz
0t3F8rZInnphp08/J2JFPYffBTtEz+3KUDYJ/d41OnypyhT5ZdQCkK8mEowdP7MF7kgM6tmieZhA
8aAdFucQzdXxicRxy66N+2w8GuGh7x5wK9/25ufI+EQvpp3FrNY19at1cAEpUId2yFGn8E0KtTrq
fiY3qGeG4hFPH6Soxnjv65OyqXy5cebKuPJynI325hiHLAjZIFytdXAhZrGqFxFCYYFp/m5qQjcl
SWJbRECM51K+wvpYAxyg56SqsMKW/h8c09ciM20k6g1YcPAc61lld1IFJyfPf1FXXuL8W2ybRCcy
9nnfK/cBmklgrK46BzXGTcZtXSjXtHnf+YWWqjyJKqEVcNa6rCYMsRqJqEAcMT37Ug+htiVwtEND
vw+UjvJ14O9ahUdVyBC/EJB1NJ40vcjIRsQnY6KN5/JFv471iPAIa1BJIeqienNm4yebY4CcyHxE
OX6nIheIl0KL0BZSYrMkuHNW+PZSgvlvrOUEavk7l10ulZNLR1tkEQkfQMEhxawLxGOktAZUPfHY
RWWzEZNGdHopaNAAY+d9dIYLjEaUQkcAC2+strcQpGoYIDx2bBEOtgt/044GulVzGJJZfleUWHcT
Sb3yfhKcn80Q/R/qmdQYuPfBrU6v/rGWS6UuS/mYJHQKOlm8D9XfVqo4SYGtNUrGN531aAQ/kAOz
ld6y45lLQXw0xf/F3pktx40lTfpd5h412JdbLLknmcwkU6RuYKIkYt93PP3/QVU9IybLROv7v03W
VS2xhe2cOBEeHu5HzUrssnjRqke1PfvlNRdP47jPx8tUXqfmtWpZJeMlTA9D+xrpe7U9kC0n+Z6x
enPa5NVxmjcglZLqYTVGEYe7rZo5z9Dr2qx34q1RbRK5IPhR4Zn3M7jevKljeywfjIhdf8q7o6Zv
MvFFrAjgqnBXzRt1OibCW0HNgWO208iRjfaMwdGrPuvBubPORnGtDCqhjcGNmPdCsJKV72lx1Sav
GO+awB30DWdcbzyk4tbS9jUk4PzNMmLygYNu4avBQ2euwLx+1Ns93gWTPQueJXwx4yd5vpPDMxW2
obs+zxTxFoWdrP7EjVXrv0kF4rUPUfWYUt4ygx1L63AosYPZxrwrgYO2dg3hELWdW2ag7abvKtoR
hdTue1gIeJl9kyTeqfYVWVMEzuxSX6eSEzZo0dEopdjZ1AtfeFvSelO31M+68dh3jyE/GiW6UysX
bNBH89pZK0nxZGUDRhH5FM5LrG5KT4n3w2fzqB9ObdKypWfOjDvoMGHu/fKqonwI0FVWz2EUpBTs
CH2XpdnaObZh9qQJtRNJ5Wd9+g/ZNBgsKtgwJgmkXPY2VwjnYBnBEJXzrP/Ie8DwGXleT6wC2yz2
SfXWCHe0bNSRwzR4UNpdgK5Xvpb8o1pd22xFQGnGF8FcpcYxG49oX0UyQoDag0kpoD1M0lcMn1XV
LsETSBrr3ZB6AdCOvpugtqmxq8S82WlXFavecnEuMQ65nSlPZHXziQ6Hbj1YfeeJoT0orhasemUl
Q7AWnMbcocJql+IuF3dj8zPIV6rmtalX/PD1tci7E3fWQ58c72bFrof7MH4uJs3W0tquImaXOoY3
H0qjsI36aii7oHei+j5VVsZo59EnU++M9XwIHfBKIPQx/I5IMZ3799/WbNALm3JFPkfKDsFnsoX+
kG4Rj/FSZ3jrEZA8zr1dP6sGs7OOPzHABmtTt3v/QZx3Y1HZiP4pzmgcy/CQqq/L/whQ7Y+yqw/H
u3fT3J5LV1YQRHDQJRQu010x72LjGObH+wKsLXHELidrVrcqZ7My/cQzExnq587kFRT841CM20wq
VxBVrfSrFX2b4qMF5kNPHAem6BJCqBg3wmt5kpoj84xSsA96N9ev/vTUd71jBqj0Td8C9UEpewql
Ix6Rgn5fKrZCHiBKmZMNBIT6fpq+md3BKkQKprMQMRvRHXq3qBy/PYsCmF3hIJ6UmzJdCzfQbJo+
tb4OFTsLHhut8PzuVYoG5jYSW6sfkZJfXtlEPdglG5FjoD7KFNcxNXyEHahTJaOtG+50lQ6dfKyU
tTzYuninRuf624CeyGlguGDubFM4prpqB9W95t/58eBGSDrWPxRiW3iUu3ETtehGDtohr0+NdpUC
f5MElOPlfdV63zSUtrXutRi1A5oNW5SCbHOs7HJEqczNjJ+iHtoVrNxmDhmRW+c1OknVymi/Q0Y2
Mp+4vsLpaimFfMaWZyQua2JmMtmC+piVO3/ajpixdOB6XXcKFCZX9dcy/aEpj7KNx6QwrrVkDf+4
TjfxosrOWUCavypM+4mPuc6/XuVXoVyFkKr8lSi68Vl46kRX+hFgSU3xUq3o8ViFYyV0jI5JuOY8
6B/au3GmBF4xnka32InTNXPV8co31oUY2UXmVcluSt3yqcXs0qGAS+3ZG2kclbYSbEUXZud6QKQK
2W8vaI5R54XGSt9YbuMRH8KXBHWOr8HeWhV3yTfhVIV2Jtn9efS67bDpQIfvO7BUfWuAu5zDr0Fu
j4ItbqpLFHN3k8pZ5kTbch9/UW3Rd6aHWnXVL59Zo/1qqr5PbdDwWeg9C8OICvoGJyrI5bME5dNz
XMPV6KNStEc4DhSIoY2xKrJMkuXFYi6zQcG1grRzmSXYIxSq2oh43zET+9QIxqERk0+60TeNWtT4
GH5HlW7hXixk+yXu/IaFWFBaI8HvxnMcpp0TaHLhJnn/mdrPh4ySR0f2n2kz/FKZprs5mZQ28isz
nsRzjJaaXWrdVQzFE25wFPnzt1acT0NsfRIzmR6+jZlglYCWi1UNb54ewvtno9UvyHE8SeeMdu/s
iIabiRuAqGgmEqyq3AX/HhW4XZtcvouFdcg6na8pMRYUvtyaP6XIfSX8lO0CWXT4Z0vnIGZeXngx
qsoZ+7tII2bsp/Bnp5/m4aeUPRvNXkxf++4EnbeIr3n/NpsrUwHFcqQagyC7Emw6DUnsohpDzimB
wttGtWINxOEqnxxsehk8Lsik4l1Ub3PDHQdX7pw0ctgxA8MFk03nIUx3JrDySnPUjbwH0NiQiDw0
HsWkA17oAl2tpdXkVF6/arzgznzwvxZv/lPyVj4XnuYWe/oo/Bxdo1Xl6V7/knzJXqWXai9t5a/T
g8A/tdOAiLdIk5w2CqZrLr/yYDNLq2Q+98JmyreKcRiHh3xtKpsye+2T71OGsscePoHQH8X4vh22
QpPbyLfZUbnptUtcHcTiOXPz6sAGn+VVVO2kZG8B4gTbNNrkyspK1uNoc2Dj6wYlgv/uz+Jj9YIe
a/YyAXMXaDXYNPMElRBooyNsvESvfy4QKHQ/Lh7DXBrtCwLysRqZWhQyzLSbz6HkKtVm1DdxfFDV
lTSufMsjqeT3Vd2Voy0tOFssHRa2+tXCXl71+vIxN1674g4s3pyPLYk1ErPSuo/sMvTCeaVhM0v5
FmM26zTn9EV4LjOnuGsckmsQgtTWL63vDZIbZ55871+mZ0yTk2lVFLb2oD73V+ktPOfXjNXwEBzK
DTe0q47hKuEvsL6mgzsyNXHw77uV4XGP2/xaftOu/RoDgNwWNCe5EO7ftNo2WHBIfOhuJLldaUfc
4Ca8NzZpaYvfIPgYG31b4mkhPTI8vSp34de8cFLVTr1m276BBHJwSnbzoh0Tbu2oHDXPcgQvWydr
3W1WwUG3OUwccQUNN7GFbzEADRsqdhTGdW3x4h/8R3EA7wD1EX/I22Adg/HgJRzb1RGb8Ttl02/0
Hw3R2itW8qv8Jd4zlqc9wJBSH6vBZsfNNLe8eHaTxBumnQaGKnlzvhHpWfU/SuNh6reTcgnLea2N
BytcxY3DnzGytxwKuW2cxZf8S3LUX7oBeyY7OGZPVWXzyyg9fkG/1IWNXqyQ85Vau9GdMHEQsBi4
3LCxFnXrvdkfi0EErXtuph3kHYP4/tpvjLWZOe0Mau8N4TpS3P4haR3pafih/eyPcksXw675m0w7
o0eZ4IvMttnUupMGjo+1RrJutLXc3iXpUTRXhuryw0Xi5LjW/gwZUcEJIXbG2DUnV+xWvrbzLbeO
90h0a/ixKltJWpnFLhweEiDWYKN3b2pEPnVRaBH3m6haN+oRnX6luR8oTWKvbV1+szNss1wXhdsO
hDp7ZrnguIH8g4147WTRvqMT+Unt/xECwWhk6fRAElVJcW8JeKpWZ/Aos/mcdQYCtwM73I/G1E56
+h3wYndtcpbqgy53p7zwTC2TXYH/OEzSAPEqySco7QdEitvh2MChYZkgpOH1/uiolXpk6DaUztKz
lVuTJ2qME5cFbY3R/OScotX3IdRAFyYzsBZnA6CBGzRCTH0F8e1yPo9utql23d14GK6yF68sbzix
NaIKvXQnC3fd+FgmDsxECYj4ST6pj1NsmydQ8rg/MfYfg5gL1CNUwivkc5rckaO1Gdrm9/lpEm1H
+5ah2qzZeuukhp2iaW+uGtb2STa8rL1PG2foPSNbDqgu9sbCrSnL8G8/xW/LRr+fXrp+o8SPgXo3
9R6KsuJpOpV7+aXeBNvs0HrzLlhHa+ucrAWv3U8n1U3WYKtf+Ll7wvs1/zYcyjt5NRCXlDtVsav4
zmBJ+m4Te9qMBPNuitZtcpxbrD6Pmcp9uOppjB0QX7VawqGv0P7yBONB4siRHNXg2zjDSXhaYuNR
PHH7wVdU7IMn8UR/TXxW3gRiZLoHJzYC23+ZZ5c+DAURMUY/KWfd1d3CkWxtNR/Ib1eqzXnryqv5
DZaYaNnCU/4Kbxnddu43eRrYd6Zd/eRFL6FmM+/05/DcFHb0WDxSCgm78iGt2KB9vpya1g/rNAiO
KqGYbvP7zWtP0KKVlFBg2N1b4eXH6j56BjbZmXfdztro5/hnwPk87OpD+qh9n3byMXmF0E/YNU6A
wvxTGHfxk6LQVnbVjhLabqW9pixbddYPaf/Q+HuzuRssV1glxS7tN9OIPtVD154i9Rioq6hedbor
KG4prSKToEN4cFNhbTVrS3GFbjNHa4TwIcWBYqilo38FsNYbArebNY4Ws1rs5IuV2wuzQLB1b2pP
ZXeU5c3UreTpLKvHpHHwNW547vwgdMe0RQcDGp12tKIrxFa/sY1PcN1/2bN0KiAhLVNhcJZvGitm
h96rP7bzeWZ68V7As33fZ9Jo+/2oelWrTf91jEDQmbl5BloW5ezb5nRc6FM8DEJyRgJZd9rIJGLW
1a4Qkx+TKXxmMvXLb+xdDQG4Q86BjBL0zUU66n1IsuJSQfTfTM5x45cuLpKvmowrvYLBBgTG76JE
wJyoksK2YOQFxkU45k6a5xypqHM5bcbsC6eVbk3CGo4eNj1W166soPn+59Tp9jPw5kGDFnQdATbI
uzcgZzV2YtzGWXQuZ6ugtdOxTHW9dSl2nHmQu+2fL/eL0//7e1muB3+cnuRCg2AE8f17SUorm8sm
jc5mNA/7tJoOY+ybq6QJG0Zt5++VTkU1xUrkTeZMoyU0jRXQcO4Ualrv+5qakeepbSFW/Q2aCB2w
XmkcMAL65Iz7NXH57k4Zu2PcHc4b0+/UJjdvpsmEiul9Zb7IXzuuJ9lpb6ePwr261i7+2txlXvFA
vzS8BLvip/KFUE9TNPqaJo6QgdfadbTS45NarBhPBa5JIUB0dxmAS7QSolWSuKQkmu/KQD9SxPl/
6dQ7td9Y5yzeB9I+9x0NvykGe1Mnrm006BXGqNHDmT3N7Bnq3iKy39UkEStan9ZAfu1W2TGXAW8f
BP88kO7HXlR5YAIkItOef1UEO3otvOmhymhy2UgUECVAMnoFiMSJSJfI5TiPvrREPzhWhhPFThi7
NUkgE8/DJ6/4F+nl9hXDE6et82sMX72JAYkuGcCvqXiZy/oAczBxFWPUnDTkoCyFUbbZtd96bMLt
MiG7ysR7VfLfYgxOtjRFTn9emreYnY5cMGLsi6sPw3uMCb5fmZTCoc6WzS8ySnl0cdJ7VR36tR99
R/SfrPVp6otNPIzWJ1yoWxz413UZsiM4YTfAmOz76+YKlhZ6E+WX3hJWrQSpqxzj2Y50bMnlSAbM
0ptPGiofNj2PuqjWUDDR4fjFLf0dRhBUqW0kpcoucRH3Xm3sJ0X3KfLI5uMsWf35vf7LxZaNhCoB
+gDoytygCQzea1GpabzXuHqOwpwEWzF/FlL3NKXRZ5npbXLGXw+IALWBdHA5Vm4yQaVSRMDtYLj4
cwLkljfk2jItmz8/0q/D4v3CRXMDHJ3W0DIacEvtjiF2N1Kl9xeUMQGzitkeH8NFbcQWZ7Y/SZ9j
UvRGGzM9aagYix7abxqE1vypi7ZFvo/Ds2Ddl+O+1LzYXxeW5mjpKtU8OYPy7nWji9uzUj+WjZui
r9isR8G11E2TuG200vx9K6Gkv82tfaB6k+rV88byPUujRe1Kb5STdK3R/SVzxG0reswepasxInXr
KZFT3pF78efpNeltsbCr0JMqB10DuXfwci9oGaZ3TNW0ETMAd7GBbOVSxOP6YwoOQot1tcLFGmWH
eN9mG9FfJ8O6P+brz3zKblEoPuXCl0P7jfBgwtR7vy9UUchwfhG7i5jMmNT29/T47NmSR6dv6+dO
K+6Zkf4sIi0R5/2HRWOHPjPLaFmst4K8uREiE4yT9YUZ35gycHTxfw49qO1wu/pGdZmBARLqx00u
tIFXFeVn7eWPj72M5CtQtBkZUI1fx9JvEJ8YzHg/aWN+SQX1mkZZ5NRq6DtxlVdeG8uyGxdv2H+k
nzz5x11KCIaPuXh8QL6+NfpoOvQzo76sLxPyIbvWXAtw8bRQczIpENZ/3j4f2J9giuQAi9kAltGL
rsb7Tyu0YucPdcHFBvNS4SqPulBMS+AtHE6FkKOcg4OwM1u0kNKy+CQR/Jerwzxdhn5hAVK6mjcg
asF5H+ZYXF2EXLToWcwuMmhHpdMqV4ui43QYqjimCRhc6cw9//nRP75mpCvwgEe0g4EIQu/7J5fV
qAx6M68vTdbsUU9aZlos4kWn26PVfBqnPqxmrgYsxpzzwuq/BbItRN2g+GnNBWpFuwHIGtrtKMyB
3cn6VVnU5OS8nGgwJ+Yny+kDFxQKOE/JJwbIhZWiyO8fNORpDKGkA5ahGi8ntfgYwofOu0vXCvu8
RqSol2lJj60h2BYHggND1PTUaKtbARTMMhVX7SyujEHVLw199j9/hg/pObfH8KLCaU9jH8HVm8M+
LlMBMm4gnqcKS6xgnN7CvmpWelE2tpzQ3ScZMKCu08q0kpHI3FJEV+GXNpJpdqmZumrNrvAynXSv
VM5MkXZencF4K+NPbvXDioGuyuwQI8tsTDL1mzvtEbHWx1wvL1YJf3tu6JhYZSUxuZp8xyPkM8/f
DwfowslG7oQFKjElfWuAYzVdI+WBUVxQTVeglMNbSf0u/WQPah/iLBNgUGjAbWgEwMS9Ce6Dhj93
I6fRpYKsFtmZJb8o0nhuwnkbVlFx0FXYasE00wRWq3Kva9yHJaTKcez0e18MrFPhW6ijzNB7RkPb
9Zgv3ZV4M+4T5MtsfX5WzYzWbh3r95i8wRuaO6zw5O8mRF4h9F+tIBS23AZoKaCwnI53VqWBduOl
4KDjDdtAJFFpVWEnJH5xtrLcjZWWDzDP6ro0xOahAx31W7N/mA0vZZb4DK1gQkTsZFT4TrbRJ+np
x8qJVwYNkfkYjicOpxsGeRNhBdE1aXyZ2yx2MGJWnF6sCtdIpcIRZyC/KG79XdclJ4L5I8M/g92K
1k+xFY9McHvKqPZfkDl15hocoJateoUAnPpJavRLA/bdCbrcJre4SGourik3G7+S86CzzDy6aIMQ
rZWhV+6lthA8VNBkBD5YTp1fwCYoc5sGOdTTtsO2ImRBq23h1AABpyB/yco0281oxWQGShCJ2q2R
lW4OqhDsW1+SN38OBx/OXJYgkwDWcuwyFHArRqh0eS2E2tAvjC5rrbAoDvTW7ECEum5aQ2GnJq5m
//01CZDo1SCMD4n0Ju0fZA2GrtnXZzluv89p8zML0y+pn2wz0+cQpO8liJ9ZsUu3AgqLHRyCICwg
chyU0G9PBHRza1nHseGcR66SH3X1YlhoE4/XPMcPqrMD6VnLjswhtdUu0+HswM2MbN4KNWqAClbl
RRFyu8zzTJkjMpMRmY2rUKk1E7wCf7aDGSqG/Gq00H9fdcSYCmVfA/gx+yP39z3CTam6iXOMBc/y
eNfD7imTjT+d2tQ1Ji9PqDUphK5NWjl9+ZRJr0PlNbTvOm2L46MVvkH7TUOQQX3tg6hn6pNebMwv
ue4O+bOi7AcGbRblOKc5aabXTXTCIPzQJtU9vXN+TYWOb0J5RmPWzio3H7eJcVT1e6N+8sHv9C9q
qnpmcs+gpF2fkaPui1UZIIINEns3le5k2sILUZeGV6RtfWNlLDRT/iovyRmu4DiHCLmWyk/O04+n
gEUBygA3zkcyOdpNvEzFCd9HHWXFRlFgToyAm350F0CrLYY++WRp/i0T934Tczl2gsVpYC3/+v70
jrQsE6NKHc6duhrkh0K3/fm+afh4YuVojaelAAXas2F+s8ojTqaQ8i5h+xx2u0Z5UdSfkvpzHIC4
ylNQ/kyFY+ijT+apyZe5QyWMXtveF+nBPEnm0zR1yHh9CXrZaTvLRkRtFdEmE2Kn9eloQKro4YwM
ydbvzkN4LOR1YD53FhSp8ofc1MhUgF/whZouciRmeNuqZD1/sfzdFNY2qt9UZRreleDqIClj0277
UPCUAZFfZ4BApw4d0MkAKAewnCB100OPoJdmFcwzxOhWTmCSIj6r9P+6LLAF5aek/YiE0s6lk/U8
UkzVzH0JEPlz0ILguSqydc+tT+DZNX8qM8I0+PhP6ldYMbYYIafccJokNLj7F+0rowMDWHxtx9ce
slLqyOZDXZ7j5IdK8zhBeKcct2aY2lbwaAUPUf1S6GcRxkyIA6xt6fsKleiZgSKIbll89rkZ1dpa
xborX6BPQWMe3VSBPcGK7dbYzJnw0kGiq60p2/O14Mxz/NC2LAechT5a9yS/SZcxdOmASyrkruQg
M6mgOgY3HHpd+SA80BXsX5X9mDng89G6yB219vCYBInCr6oBr4G9JrsFTD4OSdFNzNdBvgqWVwQe
vaAsdHvcmBIvUBxG5vVubcQbJKwtamN/F0FjHL5aDZDkVja21bSK69WwTONNNYSQQ/zrt8fpvq0h
oTMf14xfxHCiH/fSFS8jfVxYuEPoGtfhx4xWeOR15prhQhq0tfxoJTtku3Isf9vnwNxiLWr032ZW
psnwikm6sfSqu9BLiGOsE7qi1rroPMV0zXEPH55QyK+8P9TCJYEZlWypyUYcZFKIA4es8+LyToco
kjevydJPHu2k2ebSg8rNC+WPXnro04s/XmKajQ1ao+PerLc6J3qRPOXhMffvFGktB+sw26nB2o8P
SbeL013VLeW9Mm9gR+bzvZTvdcnN1VWmnafhC4N8Sv/Upats2xX3k7ke1VUZPdYJo4FnqTt1NP79
LzLbYx63muVZ5gEie6Zt5Hxj0SKFBrXTaUh+NvD/S8DpJpAYsOCo8RAJJN37kL0W2F+1U3+eaQBG
cEvTuLWNvJ1WkyRe4jgdtnOlD/dqW6l2kwWI3qFa76M6sw5FUJSqk8GFk3HRaoUxVyWkv0avtI6h
Z/AYMp8Wit1Z/aMZ54+tv/Rv5cJLDRH2w0IEyyFrtVk4rqsxAIHpS3HVNxxTqSUmjhZ+sVpFsksj
q2DLomJCCaJXrROlOnzPuVgnPdSsP5/7H8tPciImDpc6EG119Frex1ah1JpYCoX0IvvicNLD3q2U
3JVVv7fnXuIw7hlmMYPXsWsaWxSDzzTPpSUDe/dNuIFlPnCZfVyq7yU3/w1h0Dok5mdNSy8Ub+oh
wExCVKZV2apvUQN1sG27juEewOF6GgcHQ+EfDI3TcypZ6H9+F8vX/3AnGGvItH8W8/ablHaY09BK
4z67zKn4EmgzZ/dExVWQ6q51+Q5Nj89s4j+mp8vD64hoQ+HXKP9uCvA8U7D0kFWgzwbfYLPIB6dN
jO9KaZmnTA0YnOjkrV7nGXzYxvd8tb7HVPhR4TDcVeYEo0/PngLEdhgcnGpSoLx32jqxLfmnMXJo
Mf08fvKWfrG63r8mpgwwecHfgc6JeJtSR7MfJVNUJdDgWB+9lIfrfhRlZ/C73pWGqPXKtJ9tOaBc
0mHrxlYWnFooFgHtxi5P+5UaWNJ6EsVuLXeqrVVN4SQo7K4Cv9FXWl5Ya9NYZmCyGDJG0zbrRir1
zVTAukLx5vuUG81hkrL1MMmfSQ8umcvtwzGSySfRVMY4buUUm6kc/UKdk4vMUIU9mM3jhP/Mn9fZ
L/GjP13k5qv7gZbIcuJDpGlEGh1Y2a0iqS7h0fBfqsnEn4Hxs66nQLGpHnl6Yz1X3X0+puUqNhA/
RyjWkZDxHU3mg4YeyhddJ0eEyuDOaCOSxHIyjMwuZQhCwd03N6UaMJZQCsbKcvm6yurPj/Qvu3gB
02VQLKwSYI/f7OIywlxbC2fhrLcQm1Bfm71K7AEHzGDYhiVFy+Ie0QUHbVzg3SCoGas1dQhag/nJ
Ar0VRWIzLZ0LHbLk0sL4oIbWWqqPWWkhnLsqXWut0q/xSY08YVa3hSYzpCDjfjTDylMTxLakSbm3
opYkgTkJL9BIwrSMTktsfEZk/NcbwxAA7iDbXUGk4n2oy8shj9O6Fs6VNc1OGwxnZa625AepS2xj
+DdvX/rOd0efb4h6414ER3CMCZZUjwEJVpzhpcjG5z9/u38JQlTxRD2+HtbZaLm/v626Q3RlCsrg
kvpmfjdTz+pKt/ZTc9jPub/Vfat2y8QMnFEdRUflpxy9KfW9pkleLOzH4qDQJVVFNNODps3IFfS3
3AqnVTXlIgZBxd+L7X91Vf4PLbDfvt0HXZXHIvmZfut+l1P59f/4W05FAED+CzkjNiC+YrIG2vkf
PRX+SP4LSWqUQIFD6GMsS+8fQRXB/As8VKHoXyR/UR5ZTIn+UVQRrL9A/wEEOJtBfkX64/+Fosov
GO3/xz0U8UFhOVuBu5H0p6+5BN/fjnoZBvE066V4kaUHpbrHp9tfxfnDJO8LeT8EW0U8l8GBSQXb
Z9pWvyszr4lX80617PqLlTgz0wfWrsvXRbkLaEP6ox28QSiDVfJITl64hMU+PhnjHZNfXeoG6n0W
OiOKnfoy+mgN62DyRuVQoS7E4I0+owsWc8jbQoe+x1NYv4iRk5VOtWaOoe3NR0Ev3ZahJSneafkp
ir4K0oue348ioq3ARPepfJ8z1iPCLjX1o5RcA5XiE7WQSd1M8IaCSz/ajCHa1X1T7TTps/7iTdj9
542Cn/DJQUc/GOQNotwWZpiJlybSnrU+iFykZY097qhfjRFv+NaijyGshi8ILmlHQ8EmOh7o4v+2
Ck9/f8Hfh+9uCHjLbSwNIvoHkBQAdW6lZvO8MUulUedLEspXqZPMsxaI0R6wRYviZ6zSvuml+pSJ
o0A5Wa9lcTGPVtLpgomIS5r59Of7eQ+gcTvkbiyvxbx4uR/1JqctClMOJsUcLrVci6uujKxVM6vP
rTKts1jfLarqWzgy/6jN/G9cIi4RSv7vf7b+v8SlfNG9/Fs6atGH+vXz/y8qKX8BFCMxRF7AbOYi
Cfa3yhNRifhCtg7titgDPsuH/E9UkrS/lp8mkHFiwndZxNv+E5Vk9S/04RYpERzW/45Y/7m3f1br
3zJc/y709GH1LkC2xsolDCKojkfi+7BkoKauYRGuPY1mYR3AfZutFWeCm8eMImrp2G/kRMwf1QhD
V7tI0ElSc3nc4nRROyQ5CO63qN3j6VzP3m+v8V821rJQfw+YlAYk2AoD9SQ0iBvdJIrZWIpBEAnt
ky+GNfA+0F6lV9KJXn+yqgX1M+vv99kvJ8ZyveXwkBZVUrpR799E2EMxmaegfwoaHHfSgVEqpCKl
z8LF8tfcPhakCLQyFyt5xnZvLuOXieTnYf9UGvCuc8EqmCYITQF1DGs44/OCpkZstodM1hW3NZre
Eaq6O/353S7v7t1NoLKDzxSkDIizZPqciL8fRlESq41vmcVV0IRp08iy8DxVjBOZGM18wa+3haqU
dSe5KkQGe2CO/vnyN4U3L5duFlUmp+tyKFP+vb++oGrNLBUL1t0y1ekXsGs7eTRPithKd4Vm9Ax5
xPJeqZrxLh7V5y5hSODP9/DhcyO+RsK3qF0zxgP75v0t5G0izE0atNdaln0I6IAbbW3on1xleZD3
L5qrsH/JxzFW/KAHMY7xUEnh2F4rXam3cpRA2Q9xJqpj5CP//EA3FK7lpeJHxPQ3uxgmOAzL9080
l/0gYYIxXSep0dxg7OIV6ZAEacO0dr2Mc7JdlCG87FZ41gcG+1KIE5tIyKMvfuDLmYNV4WfGIO9h
hb/vicMIl3sR8ois3cAKKnBOnHX1cNUV4WsHGYCpgHwTj9oDim92GJWf9dk/vnBsa+GNUMESHxmc
ev8SZBO7H71Mp2sx4oiNIZHlBmhUogcWGZ+s4g+XAjPCelGFXQpl7G92+m8ZXVtpU6OlRX9NO8YL
M8xJ3BmZXabwGvmTVt7toc4hwUclu+V6pLK3TJS8rOIy9Ifu2gl5thoNS9j5nV47fq1p52LSRU8y
agOXo+yzgf9/e0hKYhKbhcsF++f9+4zbLizVpB6vGaDiRmo7AWWNIl2p2vSZPcWHgL9gcPjyIO2C
JzQiL+8vNeJPEVmzPF591T8YTfKMi1tqj0aE6GCjvP55t3xYmFyM8xNAFEkunZf6/mJGKRtp32MO
l4wl06rkVbmTxEazKaesPMyRkO27HGLyf31VSQPKo3HMGU5J8P6q9TwnADiheJ2TzH9NBrQz8Hhd
K5EsbISuUWi8Ccrbn6+5vLZ3IYgEAzQH+iyuHwBXNzuCu1D73qrEax8wam0NPrUEf8Hmv77KLx1g
FYMM6Eu/ht1/2wx5P6B91vrzVW9Cywu1prVNZfzMnvpmHpR4AnawCPASvKnkyFzev0Afjem+1Hr9
GpfmMWPoqAyYsWtL5KcZZa49SUHtTLOteBOm1xHZ8licUHacGEcmfRj/h70zWY4bybr0q/xWe8gw
OKZF/4uYg8HgGCIpbWAUSWFwOOb52XrXL9YflMoskVKLrd61WZlllWWaREYEAnC/fu8537n7/Yf+
xcMxVwr0fWb+CDXc63dTWlEBAV85dx6y3Brd85QPKxN47u9f5pefepY3EpU9x72+1aWO0gW7xVTs
DswGEoke2OAhPnq3vVhbiB8W5r58gnsWPmMsCN4Txf7qQ/744m+eFDIZUl9VtXOX+UfRnrvuRRi9
4+T5+SVMkxM4N6gNyQXp++vr2JE4rKda0txbg55u04m0GCXdbpGktvzj+5SdmAefuhJxOv/2+qW0
XgkRyda/K3unX0sT6AAi/+Kd9fob0ev1Q8eBnoCT+c6gghdv9j2SYquYtr9/53ldLpGI581LSGZb
sAwSRpmrIGdgunDyqQTLkKpt0TTR1zJLmdqFxjCnzJZCfNJbRSKfETiRXKFDyJ6VnUGrzJo51CQQ
UUlbypNxs43s1A3wdMoUuJPVjAdRlN0VUja06h4WAiR2hJ/0rZbruzAuuVdqMcMALWBuX708Vu8t
dD8vOnx+gJKoCueRwrdjxw/LgW3IkhZ4795ldZqvC9KlGVrU77GMfypjGYqzds91O+YARJqvv8wM
4nplerV/NwasnTIwwGgETe6aZ6Yf03otxdictz0u6SSQM/awTtUfacLmBYlRGtwf+odgtOntvH4L
E+DReoi18M7uTX9PxGW9MnUpd1qfZ2sZMYr8/Vrw84WdY/+o3QmVo6f10/FeTKUyqkbe6VUoV+4E
cclROBh+/yo/X1heZW6Z0RGb+7VvHkhzMIIhMWt5F7FTIzKxCnuTjCXchb6zr7Kwqw5hRnvUKgeU
RGFYvLMg/PL152MpMqA5RdZ5fVWBVop0Ij7uzhd2fFE03SetxE4R5xQ5jiIirh8G0BZWrj2gV3pv
MvVGmjN/qXx8lL8OjWrCit7634e097QocpK7FLNoD22W7bU6uAQt0EEbi1MShQAuRibCWKeypVNO
6a4cDfHOvfWL75pZLY1Jujkmiv2330JQCLvQ+BYw70zbIW4QRLZ5vf39d/3LV2HkY1DjsF59A6j8
8Kj2U+iXpcsdlZcNPcd0GM4KPXmPHfbLV2G99dm1/dnc8fobTXvlZrYn5Z3T4N/p+6jAk+jW76y7
3zxSr9fduZYzPLxNSHN4Tl6/TBt0JFZ1enI3atKD+pnXR82uMFqHtU1QK3lQzGPMhT8K/z7vy+iY
Kl99JHBLf5pjvJd5EAxrK4O46Q7dV1dv0SsOvYvGRZuy8ashNXMrBmsCgNJU4zqNJaCjAJdw0Bmo
XX7/zfziKeDDoAOfP818XH/9YcwhZHQRtMmdmhjmtC7POkk6iDo0A13EaIqlFuRfFFl7RTe+J4r7
qb3KQ4D/BpYZhSPf2tujW66whpGsCIohrew11w5Bj1YY+0rH7SQLI9mO1uDu+rLVN6Xd20RWB+PN
EOjxJpRB9P/wLEBpmgdINPDF22vh0Pnxe5Uld36qu/taJyi0j8R7UevzFf3p9qE2+PY6tNje1Mqd
7w5V003x3eT1chnIAQKiH6p9rNS0n3J7eOfZ+8VFnrnLXGLMCpgh35bNDMsqbteqvvP77lPhAhbI
I9Ne9IYz7qfBch6MpnvoBMivLu+TvdHqGOT1rj5YVS7Xv7/dfurKzGN4KjDKTG9Wt85dxx+7QlGs
0ISMWUMn3zRKsC5NfcZBSa1Dv4623PX1PRcu2zihQH1VRLMqv9Tfuel/6kjO74K9HA4e3RnOu2/u
+lLje5aW28wtA49JRtncU56G+15H+9PrOPtUhg+CjNNsM9oy/dK01ngKNPMl8wHej83NaFf+Ow0z
dy7Yfrgz2Avm/gqgwZkURr3xtqDLey9DDto9uOz252FbJA9OXaMyDLCyAQJyPdBzdYVie4E+0D6G
Xlo+OOUoGpjBEwiiMbXSizJrg8+R0cywJDe1j44bWfWi67GzgBVKHUTNYWeclBjQNWpjlF82zpQi
50Qk8wAuuR0WU9NnJwJzUYhplp1e1X1tXNNuQ7YUI5I/mXVhDRgUS0hdVR6Wn8M4jZ4AcIlTqvIE
5/hUo58bOKahfismRECmHZQ3Xa9lnzNVGXej54PRtdsc9oiwAuieiPmiR1NvJqSGkfQP+eBkR0wj
4VOnrIxdCfrNF2sC5Z4bkfWMkQCLdSKV+cXqSG5dms5A6rIfltdi0sFiFsTRMnMudIrZiXsJmpwV
PRW+q2B79BTnlt3OEiPfr05anSP7U0nhT6iEJgB0eVQkn/RMBX8dDf4zwmAkwUP0mxFG2z2m7esZ
Bj/wzwzD/zBPVJHoWCAmvg0qvidVuM4HnfRDngnmG/RRqb//HmHYH6B707oH0EBELHNVCoK/RxiG
/oGYirkOMPkxKsg/Gax+Ew788GRStAB2Y+Wc+RccHsWbQ0DtiqKxC7tBc4eaUKHNPQwWqj5btWIX
t7W3z+pBbZ2wyq/MzirORBEUm3R0pqvaGrpDK2WKzzXbhiEuHC8v5bnvN+XJMIbs3M2o+RziEnai
qqdDbEw60C27DkAOA34kCKB6p4R5fRaej/jUu/A1aYzTnmdfeL0I66KyQfBb4pbA6nAVqsxbJ573
RKKAtv/hS7766xL9OLmca6F/X7jvr8QRlQ6YT8ftrb+kVbWf9EVr35oKt2MUDR5bDgSrzC4UStbI
ORZtwTrkp8b0ziL/iw/JK3JumrOcGN2+KdMir8gHT+nBrR2DjAb2Gx7SQKCAs53xnV3tp5fiJiPg
AMAiqXbcKm+uZ8J90/mdKk9a7zSbaHQelRPphPAY7wWMW3M9/uqCMqsinYXbEMMkar43O5eb606o
nLE8SVffqLDe0zfeeFNznpX6uhzUhuCWhW3tM0KZO3HPCn1t5OYywWQePEKqo7eG66LeRX1zNqor
vUKb24m9ErRD0lu7jT4O5EZaaqYM1QdIAYeqQ10WAYxrTeOdHW9+s68/DHIFay48USdyEHtTsHvD
mDiRmcqTIXuYWjo6tSHIzIUa8YbEQnuvyfXT3YgJcaYL0wBiWsKd8fq+L3oAbgltihMqSWc7BQM+
Wm2APqKCbF8MvX8tNRfJUvXuHfL6aMJzwCvPM1CePORTNNlfv7KbJANON7bO1qUlFBYZUBUzUO88
bW8FULwMpzj4wAzc8Lfo7vw2fjhnGYXBwB8n/akNDNzrWiR3ghnUVioXFJSXrrCh1IsgRFscVki2
6iByFpWoyQJQFYfgNrPW2ohqsHz8w3UAyhtxvCgp6GACLX6zgBZDmbZ5EoQf4yDMl0HatJeugesl
KBDBGzhK1p2BR9oFHfP7F35zWuPKzwdCh2qP/zGtmQVAry4JsXF65NjVx0agukfpz4wKh3OfXZf1
eF9Z3SlJx3Hphr4+109fGkJpegv2mhIBBLD2Kuopn5CIPeZkqcrWfAkNq1nQq/1Csh9qQk7NBWf2
d1Pa3pTKvHMqZY4HnMlmggnmjNfvXEOjKkJ6sh9L2zwGk7Pt02KVe/5F7RPBkIml3WSLWBP3xnds
x3+qlH+xbP5w//wktLgnVCuu/4tMrf/atE2bcZf/ILqYf/afgsVBIjF3lPFy8eX8O1oL0YU3q8Rm
IcaPKjDD+jDXNcyDUXzNFByWgH+KFfFh9s3O4aj0oUAnGH9SrbxZBWgtcRqYk8odehN0dt4e+MLe
bePY0JuPSZtQhleWSi+GLHb1pU3zcDv7hBfJEIZyPY1m96VsK+j3nl4jcrYc+TEom/IiHSx1Y4zE
7dWcH9/ZL1+v+9/eIKoS5M1EazLKeQvnIafU0St6xh/LBDQRvI0z+FgeCmZVineWxNcL7/eXYnzC
ZIPmP9/X64eo6dweOfDUfBy1EUxkX4XrUI+Sd0CdPxWI8+6P6m6effG4/gSJ73E1aBXOgzuO0O3W
cLA3KNztA+KGJU7GEmttW2DQbAI2u3T0LqZSO8oqPVRRAPLLCDPO3XJag/W3b5XHFdcMX66ScZQb
N7iRLq5Y2SXFLgkZZxd1FGyjtrQJw/D19/oF8xH837vyfMkYgFFZs1rqM5rgzSUbqQyrUdXRnetq
0bPLnnBFK61eUmRxLo8LH2ORcTYI+OStIA65S6dlOEp9pRqivipQfmmtKszfJ1t0ybqTYfzXl/qf
9elfQAp0Jps8wZSSDI/pl/5uvQIsWhQvVZNn36MAf1yvfvm7/l6/dP8DIBhqSPpCtGV/XL/4I2oI
RN60qKg0Zz3Z39mA+oc5W5xJCEN6Zi7zNv59DeO8xfQeXcj8DPCo4SH8E8nYt5vsh5vw7WV42yWD
fBW3cSuSfasOkUgWrvGiOqxuDJs0uJDGeIGhzuxXIwGh08cyJHFljYw6sdceqObgjIZGBPfEXbLt
53LnPklnIYA9OzdleeUEF5O/JSNFpDt3uodXnbjPM5k6QwkeN0+luDbEeRCeumAfcUBylwC2Dfsx
jm49eaG1F25xVpqHmtRz71wkV/TKJP9/0ILDFF/Ww9bzoHsFBwNPnRlfVBrdFQTpU3Phzhlr8LLl
FzfbBWCb/Ds7vszJnKqyBUSoah6b+fCfAEymRwVQqts7xqYLDqCxnexE00RaS7NcacnOrPZR/2h2
ZPrkYLKCepm0N2q8jazTpO81eW9Mnzu5d6NjUO9Us3fGQ9hvK35Pv3FYSdDu++eOwUwvvfNJ2pHL
ZkB+dzmMWydGfHEZ+edGv07SQ13shujM6o9jdzXqizrAJnI2MTDBnAtAltLHQhWsLQJr54LInB5g
ue/A4M3/5JtJ3EfDdStPRU8/KTkosFX2RSVuy/o2SI9JtAN6mhC55K1jXOLlQk6rhs6vc1ZpOzJt
TCCFxsYstmV0+e1h+aN15JQr/vn/IBN0Fm/+n/sr2xdaYfGremX+gb8ed+F8QPpNsxUKC+M25BN/
S0SF/kE35jLzb6Enf/L9YRfWB9uziSqgNLE5nM0um+8PuzA+cNal68L8WQDDQe/xBw87b+XVjsNJ
jOMRxzEOXXOxi1nu9SaNfsvH5ddW68lrSrlNx4RbqncL5y62GSJvojbQ62UZdpazcUQ1fDS71Hvk
HQ/7wMtBNXZ0P8m1iloBst2ZKChoJc03rrT8BztooWw1jULh7sW+tLccjnvMwlPXXQ6mW5fw+E0A
BRynvc9N6lgtz6A+wpz0y+CYeT5Ck6pvojn1JdfyJboBwNNS74fzpjGsYOEZrbkMXax8l30XJLu4
0/3zxknHixB546Owk/JrXmQz1T7SH6dpZN7J7F5+yv0stVgb0h7UbRrpFzHmx09N2bkf/Uz18Tai
NZrDp47ImnLGEARw0Au3XvSpmgCxh6p+hKBnPEeZMiBPTrG6NxukCQt9DC0ax82koKobXRmsSPsl
McvAvfZgR850yGCxOXuNLvw2NtJLU1RA29ver87MSCi5VXWmXVSpjbXIz5PkOUqkhsZFiPGscgpO
S3rXuA5BaWOdApanzb60zQbcvqi0rluhZqnjRRNkFh1eDWkbC4llYbHL2oIyAg7aMS9ikqYKrTU/
izozCGN10uqaDTKcnbiQqJOGrs1KlyK1F6XZeJeVtEiwTEMvmpalqiFfUYbo5lrTRHVv5bb/BTWx
xNdsSZq/teqNx45BVrUMIxrrKzl3PbqI0nMXYLFHm1AkGBgMM2vwQJai9BauaqcrpzYNSpl+7Iud
l4ikXoQu8c4brc/MXQd81lw5ek8IaW5M3keV9bFiTJa44dInfkEuvMYYY0xmWaxt28EnTkEIzS3P
yrrA/p7aOkmBZZaXeI5zECxLNGKFuWtKOP2D8DFl0jXxunXkRw1hGnEFV9RPKvPW68lUyIYmwmE8
eczBhshbxGZmjUvH4h5DyzzWgMvr7uMgq4l4VDeByW34rXLOpihL2mVC0+AxDUeMGAFniEPptUG1
Hh0vV0vTC2ZzlmO7am2rAngYvXDv6E65I5eid71xYRYBc8Eg1RxC8tx6mnZJSRDkQsSVbe9yb85F
x18ChDVSkkyJURjD54wE2k+FZpIfKBov5frUooYx4I8d/57240YfK/9LNTX8prIFCxCNRXWcrIz+
WWwk+q5RHZlvfZLz2FrOME9XnQhQF92b8ascjPiT204Y76GHNEwFEjhI+4jcS3vp66wQJAuX1VeD
eYm1TBC5yJUBjmOed9GwWKSWlqcMbgP73lV5JpeWGIgTx+ZWcjGFqO7qLE6/pkwvPqu6KUkLrIrg
pSkKgih4AvsLuzOnZJUWDDiXbZ2TW8ZME+ii9Ku0hdxgRPee9M1+2VulYyzdIdLDJWqctl3K2Agn
2p8J3Dc8FAk4RMObdLo1GZg5Od88y8xOaveMsK/SXIgmEtHSkh345UIwxWIT16YrWmk9eHI7Umql
e43SFzyjLQhxT6PVhIfG1fdO7fXJtgHyT6Bdyrlsk0+52W9GLWRpcpggWbvRlwA/GHCxHFqhqFJY
cxWthlgU+HamotcqUiYSt9sE5ZDCouykeMjtiqQGzxviO6/J/ec80NsHYrCFtur1uO62jm7jtyRk
ujn5w+jERE100tm1RWNma2uEQbQJtMTtQewbYcHKo1vJE29naPexo+JhQyaY+Dz4Agg4H7y9iVwZ
RmtVaF2/q/J2srZhOhnNjagi7hBNG23nqh0oIPdcRu0xQzwkN31fEzLky7R81uO+WfLy2KOUo1Zl
EV+LMh1YhMs2IUkodxV3pmp2+FzITwygGFdTzNfKEZCvz/ax0NuE9zq22sZDLs6nPDsmvQlNQAV7
m6/eA3Dr5eMVLfG1H47AAY1+Yaj2Qoa4dnmMVdFdilJ/qnlt3YbNZyXGmazardVGWOKDfhE5vIFO
9ivLw/7PGAvTBNkuPmiOAud6jCKmruwH0sKexzq7HSgMRV9sOsN8NMKrrimPSo6EK4w7q472dUOg
ZuivR6roCQaEAfFyiMe1KqOHqvO0VWOX5c6t+lObBYSjJvGwsxxiJ7LsplMaS1tpw4byjllkmcuU
+GWdkAy3fSKOnpioDumXz6ulOkjbCthKH3hnvpXc26MVbZpUR2mX0H8MAILj4e8lkY6TTAHOj2fx
VMgzUVvaGYaAUyiFWtiiXkH0zne93Jm54kkdq70M4btEmbcjTHiTet1NTeerc/wz3yhYexKiiIYv
U6cDHuvdcc/P3wdVeF8ngp5nJm5TGZ91bnTwpHUuuxEcojeR86qP264cKE11fm0RiusoHZ5sLcnW
qotqf9nbRkdPnQF6BjM6UzyoVbPWhLnBz8EjOh0S0ojSzDj0BlmaKgMxYIvLFq7fsmLF0UHFzM5r
PGxe+cBhYKUS+ZI7Pg7edNcm5k4fvbuinmWCUwQvWHnybtLFUneKy9qM10bMqHPy1JG1CHTroOJ1
NCQ5WQUICKIM2GNOJ7Ax5kImbZ7i3LypSsVcm4dx2U76ytXSTZmXp85MHlhOlwzbor2GpqObW0FN
k7MGxMQeiBJR44bS57Z080NZpo9mGt0PYK+eqtwwTq5JMpMw2wW0X58GB/Z0zRuONRPzVeJHUHvy
4bqD5LCAsSDXeVsSiaFppjigz3/yBIb53O2MY28Y46IZHkQBKddPnBdebpVwtIriikyNprN9KPYB
JZoyjgm5aFYUlFuPcmNlFtrzBNUEr+96SqfgzCyq4rYWLqWJOS27YSZ4XYkEimVm3SQ6Dv7Ub0mz
MR2QRXonPrVVN51PMlzJEiFjWuLiy8ZrU/QblUBByUxOXx7fIR3WK5UV26q6qMIu3NNbvsgm+G9a
s6/SzOfKx1+mODpO8LYnFM/WEF5ojr1vRufKbRJCMNlkcRitoBDcmjbxIVEPvdwJ15FwycoB8DZz
b8PFKMHA62VjrkQemItGql3TkrapyeNYhQcpYcAb6iZDflm7UIRZUUPdvzLZZ2zOitIwcGMGcueX
3Gx+iQlzBYqaAOLPkSS0oKo/UmQ8xGR1+NFTVnBkTa/jkXNsxe2c37ajdeYEfP0ks1EEassYJ7lF
3IcVTv1VG97RM126RrUJKhDE/rOWN+cjuMy2CYIjup2D3iQbLcVf440BU6KX3rBgWwtjXUYSqHpE
XhB7TEECswlYt2p3BAeuk6zTV938UsBwPweE5wp01sY2sAAWooVbhdLxN10vyZVnj/YdjpoBK7M5
PclyhGsq7WllmKJdjBXFiD41zxmp6DmeqlUytZTImQB2oi56uyaLr8pWMmU5qeMH1eP14qMBq+ol
pBG7fKS0BsWcPw6mVpBPro/I9R3aeZ/dhi9oH066+2xBSTf6oIw4FjSNt4403azROHh6RrRoW41k
Qyj5GdII2ObESb2E3FPSYuK60YmEyZ2e/mrQasiOE/aCumhjANB9rZZdHAtiSB0lnio7UY+GUBD8
mW0GxdpxA6eCrKTUsAygeFBqZVlcrTC1Gzvb6YCb+4PDjtjgIV0wdq4PhaeISMbPboFUK9sXrq3s
9qYTuPHKiQNIMEPhOddJqNTXlABzyP46BCLcdtBrdK/sw8UwhNmdnrpRd64NlFeXThA3Vy7Okwj1
XiduCzM0PKw+vkhX0UBiLnlmQ/HMowVHb6hSbKEK7AiWqww63WLw+GCrwm2YnhtsDdd9b9Y1iR3N
eJlqBVllCE7pQQyNGnpiaAfdw7EfosPpRcIbVABD0zO9cATbomfOhaWfms5ZLmPtvp9y7YLCZCwP
cnTkWtWj+2wganGQf7Qg6AB1TF/+vHNwjFn16vxr87Z5QKjmU16MVQzO/b8vi5fstqleXprjY/H2
b86din/+Kp7K752LeS7x6j/WVEvNeN2+VOPNS92mzd/H7flv/t/+4fdRxmksXv7Hv57yNkM9ePMS
xnn2Y9eQlI/f9RlO/+t/VjIeX376ke+dBvFhtv3ZyN51RBO4sf7uNJioNWabqs80nrQpXHn/7jSY
Hwzmv3SesaGCiP3BIG/Z/L45w9BleDo3LsSfdBpezx1cdOKO48xZV67O5EF/CyCHfccujO5hKVH3
sD+fd6l/UGgquetorfzTfbn6q1P5o/DBcebB4r87mH+9GANZxCJsmrMb83VTQ7a12WSlDS8m19R0
i7rIKM445sbRgo25JCC6GEzjGNl+8nUusr2tiuAnIiBvvZ0Oj15xhkL2P3cXAihcXgkUT4ZhUuOZ
tD3yi+O8iTb2JDNtX9bKGQ5mGTTlznF792jFaZlfyqgxz+06bsKLLErikRqtGspDZI9hSV+O3X3V
KY/9wmwmuyarQleMYxN8trLEY0JSUTr/kG0OFAeo0OS2oYi/ihvMxoQ1ysw6awtVSpb7Uqmd6AUP
eAH5bwxbflMzZERrORwdPvnSc0q6i5OlLcvaZT5SdRGXIsGRdJXkIZyAQvY2iWvVhBK25BcsezPt
wo2fT7qxQm9LCdl4eqQdEWbre9KK83ZVNf18+KZakuU2c3JDnXdFbGdilbaIiQhpdYJmb/oZZx5k
OzZ4uCJu6QPVhl9towla1cLoNX1Y1iFfIlMwWlHEG7LrQeCbMgSZnbhPiB9YiC7UvoSEnBiGhhjW
dlaoasHCTdqwjMxOW/dxYCzMek69Eho7aD//JhlkKzociDE8dxv37RpVg8EZrybFJQI66DT2BcnF
N6GDWtkImjsfyMxi1MN8NcE70yITzJ57Is3iRsNPuq4085J73DzWhekt0im7bl1yMwN0u0qnWOXW
B6Hm2XufAmoRh4QB1ZMfEjrTEmpCnlfskGMyH/+7wdyAmpGM35ttrmhGaDYnM1e77FiDu24iI7EX
Oxq8FelN/bVpRYeYpXcVJdrGa3CBoOXuV9gnPJIIKsyJwXPQQ4SrIBwbBqYTvRsXw9x7npR5NAf7
Bls3n80MH6PaPBtJHi88RtqydoBiTYHaGlm9EaV95XXpKhla5NuGdtEZLTCZ6oaj4YWcaAkXNU0c
ukWBR4ag7tYUcEl11AKCtUz7WOOKWAzZuHX7cTeN2aUx8Q6K3DnPne7KNqMXw6dZF1XVCTDLrdUC
a8/Gi9FKiSdsg49W0x10wiY0kUzr1kd9WU/BfnCmYDVqzYOXgi0y2Uknk31Nd6b5vaHpbjh+m988
YAPVvjt4OGgmiHpkjSyEVBnWFPiTaRbdi4pcSc1vLzuPiaTbaNUClfnKp4GJU/vZwK29CP2B6J0y
wXRTv9QDTJ1wBP7kBcmayfKqSkmQm0hPKUDSFYY6OZIJgF36h96czrMpvso5uC7wzpAfoV+gqQnR
1Nhkq9NL26BwBgGIOooUCji7wF3vzMKHJ+vR//enekuyGl2g5oE3ek6P1Vv4jf7ka5LzSpRfUfIS
vlPfBMqbaC1126p0DlnaPnBe3zUWeUgiY8RB5/ZLVAESawMLLJWIxXLMA201VtZR882DO/KhTaTx
i6Csv1gaVgtIbXvCtuvzpiD1mxLzyipysfWL4spXQXNRJR1RY4Qb4zHyFlbkvkA92KicKNtRhjeF
0fAkDuhr6DVPHGbIcG+rii5dNp2LkHB6ZebT0rLk1zCWpF8AHsUrucTplB1c8ImB3839yfnUVrzk
sW8sQlNzARHbG1sQZz8k2qKjHbGoPH+VxkhXa9e87Ca0sFUTH+pIL7ax5mwsRYDL6FLUp61/KWrj
LBotjoDyoCe0Y6XfrHWiX2sJnAurjc39pK6TIAFOHNv9srPThk6DfRd6huTPOtJgNMgEnA0i+KPO
Z8PuDgh5vKuAmm9Nq4Y4qtw9DaXj7pOy35W23NdlD2IlLHdJVK29vtyPE69moWxamlLESy0yphvJ
Nr3IBamAWQnYvyXbOZfuDnPY3lHuc19FZAr2I3B4HQKki2DAjVpriV5XW7FYwLE1VsUc5Sr8oQAd
1zbrsDQ3gv881+vSJhq4S4hq184Gb+SdRg1FX1hK/S5SQbQjTGwThMVaWLgiRBJcp2544ajqqbS5
v/MO1EsckVnnldR0nE9cD66mPsYnpfsrs8Zx7dCVX1YczVl3w4uarsg4VqTqgQBcs0lkF9zr+drQ
+8o4DukE87KvtUvdUgA/W7CyVpqUNIGJfewAPqQOWnRaivjHGconfnfIS1CMhVUvK9/9avWS1cCQ
kn0xNNN17BmNt6K1uPcy7axMMv1g0/8iDIazWJsPEbjF+DpMq09YLo90BU+NpRC35e624oDTA9N0
7zMObS81NIyLDFDHYurTo5vmNFnaApYumVGpPW68uvziF9HJ7HPxMqpUX9lOeek67XjNWShFNh9v
2Py+TG7+qSnycuGrkixtTd8FoK5J0iQ3sEVXl3D4W1d9vs8cTV8EbvCFIht3hf21yyPGil3h7RIR
FVedSvqD4RTWWqJlY4vM1CkEUzUbRAR6+dTiQvElZfrwMXMTnCJ40v26Hxboy29Mej4rERtHKNVf
FcrLjd8WxWIYrYsYgR0UX3redpyVS20+O8eZzTZbtZetX4dgmEfOamhS76Ggi2VR1B4PvqRe8Ns7
SJFYoaSbLrLI1ujFBOOZWxWHNvSrvU7hCmQhPuAq68mnxMYQucmnrMnafaHbD+D8/LWeT5/DQl1r
LE+BMOZerl8RbG2b4N+lONct4idMWoeLTpTaShH7PkXyDP/itZ1XR8/Nbm0vttbGCO+Nva9f25Ep
biZCnRaW0tMlZ0VQi870yR5afGud2AZ5qvgu9XinhVq5MjrVoj0rkoMwtWNRF/4KOcynkCdigWqn
JVx9btrbjrvGpaA991b61A5wTo0hvrFjJgIc5NTS9zTjziYuKevteCuKXCPZ2/k0ZWQOoYZzN2g2
czqOfO2lBoLNqhoO4ISr0cPo150e7GVjrT0V7WnoXKIVeOwF0cBNL86djshpJ0g3bRqCurX9i1aN
PCcjSDfZsDmombk8uC6tCqbjYjoY5Ocu8qx7zvV0jfrvQNQLnXpfMp2ySKz3L5MmPhWdWBl6eqwi
cvPCIn2SfrnQAgz4Ye7oq3jSiTazrxzTumZutcV89DBMKR+X6mL2NywbjwnNkOqPjRdzem/tOz5t
DumXPMfe/Ki76P5jtz/gMDj53IjK1Ksz0TrEV6e9tqLfEV8qBUhh8KtumdflpyLRBmDxgXkBd6Yc
9kk1k6BFMabt1quGIrqOvYSjN/AUElU6p89e4t6EAhtFJQhj+qvqJtRNORCP7vTGEq8WtNsK3uah
iBUiUw0Qi7bAE+G6uzkcI3tkMCPv+6TNGdyPCNi7JbhG61i3QqcktHSD/CcmdSvhgn261CsL/uzv
zyavBT7zycQXuqnzaqQazqKN1yeTMDO5fEwbl7lyqXmTjlzhnJvuPOsi8tzHeByqZWIH9V/jds6w
vwYBvVFJzS+MrxSWPekus/XGeqOCLfA9ta4FmFsYuRZzANIEsOSkKYtl6tGVXWil7xInOIL5oIWi
+N4zakad6+zDHdddeYs6v9tqZWo9yHk77IWR6QztmpBuMrOllTfiP6YgnOxDpLNVK0u6CTaXGT6v
V7Z+ajGsFMtQ64Z3xMw/X9X/TdiZLTeqZGv4iYhgHm6F0GhL8mzXDVHlqmJKxoQE8unPp311dp+I
0zcd3Tt22zKCZK1/ZLO9a3tNqE1Cb/5DrtmTuRAIFUzxWA/iXXqReFfgu0Zt8xY2ViPAqlOF5n+R
0v2Hj/SfL9NB5Y49AnnhXVL37y8Tde/oZCb9pn6pRLF1m855c3rLlbthWep0M9iKeq3WK3iSAJHY
MhYK8PDe+AGttVEfGf/l7rrvtf/ee1Ea3Bd2nBmUqVn/8YEU4mJl2IMZT9zNZyyZ4XmppIHOoyxu
RtcZj30bpEQOzcZ/y9v5P/v9P6ADSMJdY3k3m/77WhCzG06RQyO0CObsl8rCjuOi0UMWOzbCuXgI
tP/f0jABNP715yJbIN+IBB6Mg/felf/4nbO9DEGQutl2EvqEbL5Jp2RqP///J/afT/6/L6rno5BA
C4w3DJ8VdvR//2XejDGuDiBCrJdoJ7b6eK397V5ufv1QJ+DHT3djPfHSsHr6r+I4PHDo7/7/j3BP
DP7PPxWQA8sI2TcBZzCG9H9/iAo3QBpkdNKOeX+mle01Txm/uorNhHb7lBDxeaCo0jsteXXtau/Y
jRy9dVjIwyo6vWHMu7+XkW/1I8dcG0TyhMX6r29MxzSb6Fapx5IBqnWqJ3vQgPH0XzCz0sNCkBXH
vNvtXZ/mAKgGTZKtBDTw1valFd4pKPxbV0JjWgONwO1lHCDUsTBs0GUe295pqccc47SpIR5UyPva
QZdQMiI+hH5lJyzxpNHWwN1O+jmY93Kt+gXw71s7NQXCRMayvFyEP38M3nLyBFfZW9VHOs1ftly+
TNV9pI59Kp3mbHC6bilZpJ6YlZI01iP0GQ5fI3rNEA7UGd9Rau6qwt+37nI0rf4aKTIFJQ6c0jZ2
ehxEPGegUkTzMoZQAWLl9aVz/d1azMhxw1NNPDksOLnu5g8Q6Zd89H8WffowV9lhnZ3n4s77qAL+
xJdfNXWDjTN8cFVeW0XYM6UDuESsfbkWp9rwPpnQ2JqzS16v29XmXzYy9C7d9KHoFQWrhlrq+l3m
GnsvN77JCTnbVoEUr1N/Wrd95ZwGRB/1fi5m6gmhSnk6t0abvjVh5tBWTNp9LiG6g2eYw0+PAsJ5
qt/pnzxNNXGOvolgo1vkLkB/knc+SZHVsR3sreqir2bxQN85Rsr+Yq/lx5wV99n4UKl5V6TqZz1H
ajM57bNTzC8CRrYnnciU1g/DDw6kNjC/8sWiUKXOQLzmmXWqIXphmGRMiBM0pRO27S7TDbtM2Xz5
BWBOVoI8+IxpcWDmLwyUb/Mo+y2IXB8L6jNj+rSsp8kAUZjH6+g0r9m0zru+X+SmSAfx3bROsMPC
/JCW7V7bkLfkxLcmGp/aMettahQPrg5OS4T/MK35jokGJc4XnELnNHENEFVNNe47oR9WOm7iyZFP
xuSMl2YxmHzH8uKE8swifDV6yS0PYbgzcvdU+t2Z1fQUaZ6zaQ3KXYdyZ2MpHewnmEha3O3igDBj
vVZt96DKap+mEzC5WyoqLmZC+RUb5iQZ+nBaHhHyvLmgY0e3n7ARNfIvvD0c22h8jGKkx3cMYm0g
bDRr5IUTT1tStMXXGI2vfk04O1T/AsEb7MxA7zkPxnhdW2+Tc2g0dftgNBSzptWV67pt2lZCeFtR
7OMP29grXQc9FtC4GJj7TBvVYb8OiSuKx0CmB9Fq+31d8IrSJ/EadbzhkKHAGar2I0RmGPfAbA/D
HNGNzZi48ToKR8Q4hw4CqOksl/5vanunZsp6QJc2T3oLu30wuI9RHj3Pcvow5Ez/BMIhOoriIKX1
PKBBEWxTopFM3U93MPuTgUFPh1SLODSn2XX02JVrggz9Ff1OIhD8b4NWG3HKp/eVdzV9dfGW7EtW
lAsjuxrs5WDVHkJUJmnpdZThuh+6XS/oq69p5O1s7pShLX623XgSg5HYxkR5GdXp/bLrQgu5anWd
1gJ7vpXkxK4Ugjpmqj2HUJ/lmnkbS4idSTdEH1pfk/5p5dbHBOt4isrRHfZuLYz8Qw6m2o8zorLA
YT2gqG1LOKGRoLW512rbGR+OMtEpiPZW7f/xjTmiRiMiWl9Ya7ApykIfU69xJI0rnfEzaGyguSGb
Y38oqbULCu95mssBSJiLHnE2orU7W4bCgDMW3cU0imW/RhCrPSkUVG1Jbv61eo/o5tt0clkob7DL
V9Tw/Q0Q+TfRDketjBQYxdpSOvTXmHwPLFAt3tZ3ipGGgSpNk3kYb0HXhrG1OObfRQOSnPKR0pAy
FeBvS2g+thWbArocUAYv23iZCjeYf/VjV5hvnq2sZ9OkzRdcM6DF0aDpAdVSLMRs35rSElFs80ee
Q+QndE8H4y90C/2pLLsVKNIMio0goSBugtXeZuF4nVcKL3ohKTwrzlCf5CqMKU3XoUYXnLJdrbP/
WCjVJ7MwHsI5vI0z4Qsp69GWhDGKZ1Pe79lUnpoMpR+zgAX6wWibV8P7KJ3PfkERhLiP1IiAbLjB
742TE/YXucxPqxof3LUhhTcIxvbbXsffTj3Oe1J/CPTtDUDguk9Bt6wiHb8iEyX0EjTC+EU2SVhT
4wTmqfRI7G7bf5lz151U4RLui8eyk8+1pQugjloUV7Aq2mBgHXYSNUKelL1rYVn3Gw9Escp7fcas
Xjoondap3eKpFO92kV4HlgbjyNGaI4PpIqveShF6YqOadCniLHWXH0Xufk8ZffKHKJityxjV024J
8wZtQ53uMgPAYlsqaoV3hblIam6rLn8EP/GRd2lvowvnae3mYUf4xl0wPXetTHiWi6RVGuxUhDZF
GhqaPEOFd6knK0u3fWjIbWmHJlh5G/6SUx0klRLd80LY0DErygcvZZhxzOUS5qowjspzVE950BI9
K+aL19HIhtNgC00V0VjUT9W0ciOX1nYBt9qGXVoRYWyMm25Ydq7Mb6tagn1otO8KQHsJHWMTapvO
YLMpknJZvVhhtwhzo4rbwpg/cm94RtvXoivgACzU7D/1fS1iqYLo0xhzVKZOkbp/G9yCr7oe3DVZ
HY1IprzW9zzKMkjcDtsorWn8xD58J6TKQkSaYocbGmKah6U8RHaDshsLgnhhFBEopHSI7twTz5Sk
5W/mOq3ra9S6KDlDVBJ4VpfHuejdj2bKKdF0zXRn07SQRCBd+4YyX5Sh1CmEdrrc4MG9faWj+eBG
UzUePHd19qwPfQkcqDjQLRfFq8PzfFC04CXpCEa6ZOqB1oX5E17M3y56ekG1rM/DaABBmCnd7SkM
/Cvn/nUI5v6EJYu2nJYBLx6QfLg7RuxyH7bgfY55rrzuJ5fma8mjSznZdM/o46C7famXPTKFYNsH
c7nrp7ue1LGG4FDAbv5RXt7gD9C0BVBfeU+bWI7DNKT7jPvy/vZU2t05qJTPi80h2hhVttEwYmc4
IurnZcrXVSKZcomDvTt4n9LKl1x54cd94HW3Nlj3YVrIp8ajaEfXFrp62nQK0R2hRExYcdGep1k/
8oSscWQhnTb6GUh7qH7y9q8Pkzkna96Hu6Ktfo6E8iFnFN62t+ebrDvkIUS81Jze2Tz9yXzv2bcN
yeqC9rcpH2YbqQKI941Qz2+02ZS5lMgswGa2yqM3AhZmhVqy0H7ey6KBfo2KG9DI5kezGcSmnKNT
aXSUJ+XjYx+Gt6xCVKIlZlRCAuNFLRTWFCpZMig9uAzehsVwyJqCBJxJ67fQSt+oU7BjaDtKlZr5
VVD+lThey3u3QWgF7cAMcW/N20iJenhmCCMYj4nSmUt9aP0MgrBEcZd0vau51pFX3KYZzlVqB4Vr
R7pd5YW3QaTOYzAZ7t5QnvkJXDmekMDGblMHm86ORDL2zK/0Umes0L1oJsiApY8DPXjBkauAesnt
11g2ZNQsoY4FaqvvYchzRelmNP4uSin2BnDFdWycJyHc5VI1ofNi0kxPVGB460gL23m12/zwZ/mo
FgI+1ijfz46hn6iAJWLdq976qHwfvWJFiIiCl5qFa4BiI26sfsYNsp6yAfw3m4cfWOpkUpsj6pWF
zLBrO63qb1P19Jip5assVXAqQ/LLpKk+myplWdAVnXsZz1Fq9uvBAw/Y9cPaxalkZJ0zeC4EaOXW
TdtwVzv0Yte4wdeUnAwAsUtrtuK37Orlybax41hBlzj/oA1pe9Rev68485iyoaHrcdeUxrtugqdW
DVzujqKlibriu+GGdPO4nK3uuZA6bkaRSBMhyCZN83G/GFP4a0TDAIpJ7GDb3oeSbPWPuVBlsfV4
6xWx8N3sxXFoWlpdjxxYNaLbwm2dTjflt2TjdWNjIC4RaaIbxvlpBSv0aX4ESeeghyflZWnP6cWa
kTUpOgFDLC/aKZ6gL/ERyauv++sylElFlxyuJAiZ2t6bLcwWeb5rPMjo71CF3bShYuLDnQ0V4zWP
gfHM87CkBvVHRYf0uDNiOurETpak9NlYAjY5jUNdNtf7bDSKAyJcAkian8qSJQYDm/4z92xN7Qlk
6Rsqw004EFF+BpTW+byvZ8DJjR90amPMPfaEZbhRRXCeJHdAq8oX0bQPDkxnHaK8ipA7bQaP5ucO
Hi3IhguSs+GG4vwcBUP17ArU33bD7JAG4qj6+Sb8TBKL0l96qAiqwqplIr7f/CjWkVMyc46LMu0c
beW9asv+2Qv7zTNS7xnmnYHKHeevwFrtTVAM9Aw1Vca3XH+k9T18aB2/WgP1OgSFeywK/WqsUftE
TSeDvuuEyewh2x7XJt3x+Bw9GREIYGcdRiMgAT/Ne7jXxdyCM1oXTBlLXOb5p9kyLkaqgSryygdn
Tetk8pix5+mRFx/1Z16PwKBJ/bPt05Vmw4VvosJ+ymT0nBpc9j74O9io6YIyegoWlHpF7zELtRPS
UoMV3WsuUbPaexFCxQuT1rdmvOU6Ont+S4ITs82GyBsdl0jnTqJDXluqjG6DgpPCH8boj1MYNxwG
PyftDbFnNT8dSaNbXQ63qgUbUMH7yCuYlcIhA8tNjwIRl9VAL1lOFvLwDu/9anfYKjCFumF5q+CZ
HlWG2NPN5jZ2ZhJKDbKfs4pWyxkY1Y6nSCPznwfw7rw7rT4vSFybmrcyXgE5NOKQTfZ6SFX2Arth
oDAHh2cI2aWdP+KrKw1K6LzjZKj6k9aJDDdKq+KVwmhUa+kWA+uT7NB5jqZ6GfsBbUUmL0LI8FV5
FKhRr5tt0WUUtBaZqCpRa/ENy/dFTsthCif/FFU5O5Vcm8PgKQ9ZZYrkt/jl6mb53c5ui5LPi05L
pX+ZJDGeonYlSqX86nsXGCjovmpnuGmza5Ix841jUM8iqeZcbuuqe0V184c6pXyjOWMThJg/vaKi
theHRrxAjct8DpKwXKD0CEHQXXHKJSp7YtFIe22IIqr4mkbDwHbkX4J1UfEdebBd9UJF6JUrVGyV
Xx8WRavpBN+Te/6ZpuUVCyJGpp7jGOD5Wqq0ZcLuoitA7Q9z1QORROHbOll/4RsR0bbt0bTdW24p
lyz84lOAA+7Zf42kmIYeNsxv4sWziQCYxW3NSlgXocNDVOe8pwqIUMfsf3US1Hwkc3zDqH+RrnsD
qe7jpqsox+jqTUn/68YzvF9eUPIrAjc/ap+e976jH1PRyYxkSGyJ/zo3tdpXIp82ORPgKZ+t5rcQ
jb0f+b8ov/ycbB7ObA4eWh7VR9Et9FKAtfchW/sku4u9uHwSXSzb3O7e+t58W6PgltHQuxRE0Zeu
vWxTj3R/x7VfLQyQU8cDbZjiCdr7hzcyC0Veee6chdJGp183w1ScrWVcUD9XYuCBsTF5LtbV66rf
mcuTU3jGNq+cjruHEbHu77LmwgFkVtFyF4iy5oSegSRXucznabIi2OefR+PW5Z+ha18fqKZ6y3vx
ogPkEX1pvEolPlo3P3AVvY3p8V9WcVu65pPh9xj1bLjsHsCJw1JtV2Qc3CPRsu2dqY6B0eA4RiPx
+u5FzcObWIF5DNk/lQWS57YbzmVPCbk5o/9WwyEVuLxyc7qlqXUmC/wRz9kzXUaUsknv3ZX1SGhL
XuPeqT8a0wNpFddS52+BC33VFTR+tetxScVPN1zeytLc+xGirMKpP/1BlO8m+aKbWZm7nAvzAFsg
gfRqKqN4a2+ysXxYJny1FjAj3zieW9Nzv/ulK+McZa8z0swyBfxe9ekxoMqSLCNZlya9sC1WVL+N
UXiDoYEoLR5tZOrqZ+gfJol8JssQQy0/1dAeVlxhG1l2hOqJSPE/AWdbumpUl7/3uf7Dw+2e3ZZm
eFgokWQpHauyTUHIwqdKqJeAOzey4JpnjHa7UI0Hayqv/sJESfxiuvEWgz0QToH5Cz6fxX6XD8WN
xbBgI9IOE0t4W90afS9xZzsY06Qe/eozKu0Zw5jAwMAR5K5QjGIs/cTxaXldjZDbqSmxTMkHxHtq
z5q762wUvdi+KBJbFGUR+D2E9C5ACM8zPal9hJZPuBVy/mw7NtFW+/gVFvC9ltIzlPJAdLioGZ39
6NAKFBezOww/vGX4piHP27NhaU5FylxcnQHJCMdO7W3eeONp5ije2s5SMeqbN4S+oOqpx9KWptfV
Ew+rqR6gvB6zHnjKGe4NpuYSPgfe+jYv85A4YvqqK7OCJ3P2pp+e0PSViKd5ESLwP5TphHWwDvNL
rlWEOM//GU7WyquDX1unXZqE0/xkeR4q9QD1lUdyXoxe4VRF87vZZq8tLo5N1NcPxJ4W28KsXt3V
TbkhmoOofZo8ytSLYV+BRedHsk4v3RxeutQ5m63hbHNRCER56nuUHAH5JF7yxtwLFx5Qq5CBqVfH
2dWnvpLMUDkcsEpJtRMtBau6Nd9H996AGtpM7HYxxvPaA5XbYqvmguD6sDK2WcdGgcwQqww87wJC
QyTnYTHQmqACebIJ104EDNKj6TQvaz97vCyz8JBZLARO0Wgule0labjwTImYAvefYeCNn4j32cmw
0GGqv2VR7m5w5JjPEkMFUIRdGKd1SX+rAfGD3ev611JbxiPacmxnZpSgKj+jxCOCnizlZyvVwNjR
dG6HyEfuRHA0NXbROW+Fs286o4vnAZN5aQKPoQjHYM45swbTq0yBEoQgPd9KMUwbgxHD73bXlLsV
g57vb1cZKEbOEEWfzI3uHaWsfPXTVt5WYaa32bDIUR6aaXlIfSQUllVNDnPWNG+WMajyc2bysuTk
3I8AouzliuRKnOKIsdK2/+X5kxuTVRs+OHkUIX533A2Uq663gRqGh3XInxF2342bOBDLcD0oHaYH
Rj7WfPOzWdJvabT+sfe8N90jOEWN1W8ILfpd1RlWxAHAqfLnL12h/NC5f6sWc8UBML0ja/goIh+H
EQME6Yb3R6brigTK7HeddVZiTf218xlGTBe3DYR8treMBaOJXIACV/uHyCyDp5U/3x/Hw5wvqOEL
50ipiZ34jv0nqqwyVrbFhp2Ls6E053eI7MpEKUI0Qf+B04GhL2gTMwvPq2PrE76BN5cdfofkMOkr
3SQwhagjLSZ2ekjKff+PxAVcTKYIkNOA9GpY0kaLead9xRKq0MaIyDrWOd9UFXA4OiXltiA6qPSY
5way3baTSdFvE3i/pjy9uO6cxQCywRbNlHcZrbF7xMg9c2HWYSO9nGtmnbqwzy8GMNjWyQYQbkqr
UGVWTYW1zRt4NyDGw/WVSdQaXX/t54bSbY9+Z1LEjXLLZxOU4+hegrdmfRv7fgG/Y42WXe89VdRN
Mkh0yhtruBNJPms5jjPymU7SC6w4s3pUX3cEO7ckG2vVHXq7w1mDt81L/TbR/YB4T8B7jL5z6zsY
Kw6co2qCXZczgDsq1buoCfuIqmiv3jkdM5AFokJTptoELITbyVgTu55P0I8fyvB/1R0B9nw7/d1v
+2b3ktsqejFAz0X2Bv5wxSArLisi2+20RpTDkrmLRNM9LA0RmJpm+xhPdHv/Y6p82Ng4a+HF6BHU
ho0Gtz+OUQeaUX959MkDhQM3eYKQA3zYogi8TYBlqNao1KJ0QfB9D2GIXgeHPaXS9pcxK6JZm0fl
s1T4rEkAFuuUxivXi6j2NftIcwJaZ80aB/S+1KG5s3T0FjjyBcfZJuimdQv0DnobJUvD05kzTmby
R50rE5qrcZN0DprtSPRb6YZr3KftO2KVZFTNcS3Tx0mZ34tjPw+L9dA5qQ3EQMRDtI5ZLBx1adAX
RYHezq6TTN1Ar25bPYtaDkk1oq7kE/9FLHsxy1zuRaqeKswdceMTCKPrRfArRdJHziHT4TkdEKd5
JdNZVamfTq05jZRFo3xzTHsHwo0GWq9TNyf/UTt9HoPNnIwmSkKDREQn/YBvfk3lnxnvnsHOlBs1
bvPvrBx5a0X2GhtFfmgD93Nu8+c26CHd7m7Lvj5ngKfSlicWysO0DD8srZNW6qTTeP3lCOka0mZZ
Egw2jo+Vj3c8yK8LyAB3zZGVZe91xY9AS9Io0JIcBaHEo3f3gy7H3CI+L8jzfZQHL3pB9yTt9jym
a7PrkV+xPWpkGUX5R6TZ386r/xq9vqUYBJnHP6pCnK0uu8PYzntmCnSlQTqhInOZ2rWBaCWorPmB
kiPEux7DnmvPb2W9PjF/Eaqak4uRr+eoFlu3B+U0g7b1d+Xs0zbtgvrGlalx9hfTozWuwGu1Ul+9
7bMQTFNPh1yXvnBGwU5Xc1HFmLVPVTfAzI/Iqwunq7duaQDzY9/ZNkYwiUQYo/9XCjt7i7Ih21Ua
+9xgjzguJ7OejynGUu21TmKvzZtdaI1e1kImB907TOgiZjPotsTIqm1DIDSRI0RiKh+L3H17L8Kc
6oI0+E6zuX9pGwBSmrn9NHYIIQBwsjDNKe0l+Ab4c0tykPxcH8dBIfj2vAAXKuqYhSQ3AJl7tdbe
cc0fAKXkHTO80+S6XnXgcER02MyY6b6lCKJr6HSf2oXNMdPiMubEmfAalUjT8G+Z45RkuWs+F5nt
bZ3Vp7TFv6GCSFZYn9HFdOh02A+L3i/vEQM8eRiUzAr5s4NP0e6KcNv4CNMjiUxt8br2kneWzygS
7ZFG781FqySwNYbu1PseWJYuKnNfgzR/SgOGuEF/A2J6idX2RqLdPOAvzgD+7uuPE2S/J2TsW0MG
2XHNsQWU2XuwukcRYYjsvNPcYS/32vsxadY/G4IOdCXP9j/1F5xPG7T0BR7yQW8jEX0zm2AAkQVg
kRn+zoSR/ioJjwC3t/td1zsYCvveKJDS+TV5eE4D1hfKJ1esfIRsbM5zlR+EaVRbiKoHzA+YUdFD
Gy0K2zL1q0M+4jBpWQbjqQw/DcN40353Nddgjhcblq8meHgefC/GRGpxsYIkuLth8X/JTTdXw9az
2TB09MSUsIVZmTZF7rzUgnIvtahtZjQfWSO/6QxnXGuhBoOHe0YG6V+EC2PBFe54m9rJTgIRGDsp
6F/TvNUB3qdNVmKyCz2oTuZQ7Ly4PJxsDUhEqHmlu8NJGzN222ZnjWS341pn9tKR3sl+Oq6hU+Po
nE+UF/THoQUgL1OSM1R5MlzngyBpfyuNyNwVMrtpZ1KPxlp+DcX41t5dyqMMsePfzct0dq2bzhuf
yZrYRSJvSQ7LFxx0FU+K6e6GrgoSOnTpu7xbpImvpPBX9WfTmj51qbnV+DEt4QzkTYSWGOLZrfFb
kktxLkdjR7ijv0G2mr6Q0IiFl5gexDQTEVPiVgprN1d+iqrHXX6bk/GxyolPjKGXKXDyN2vq0G81
FPmeq0FPWhiWn4tr/skHZ3xxVYORoZEcytS2Q8mjDlkXZnsyPWKToFevRNrs0KkQr5W+FXnmPNt4
AMZNJT3eNtDX8YBmP16GItqMWfeO8vzB0/cpRDJ3t+E7gWITNBnrahVVsOiUCWx6EAw4J1LpgTuP
glBzxF4U2+MvP64Fk8pE5lAw20/V3eNfYBjcT6OJmmWuAErQFt317vRls9zLnBCMSXW0RfsG4at7
1Ji2wmsuVXbmu9fRrugCFM2hNcjg6uQ9RpaZUop0M/fWup6VG2SgqxR6e2eR39Euc6qmrYPifY2r
qh7sqy2w+T+ufsuvavSCa8bIXBV3ZNsXr4sNQJksFe6TE2x/FCSW19BMT5CMw0PjwJFX2KHyLePQ
+jOwg7VNxtbq/MTy2ZoSb1aklEyrPyU6zAhxUpVR/1ETs43Rdxzf/cgPfSi8YJVJ4DHcYbSpeCBl
xJjBGlWWf/xiKZv3ZuEpx9uNtmg7WsU0/amF5KVvoQg70D+hh48BuFVACL4DjnL1s2m8/2c2Irwk
iqRawZ8pZyDJyTKcw1JHROaA/f12J8eGxSmZzFsJ/Zuqtq4fiDBRwwli6O5gJ23hKxsaPtfiK80P
Rev+q7fGcv2ebaXC7wXxyXs+UwCQuDwJfCzyyw46Y0h9Vvdquq2t6+rRwbG/0ior2v2C1WJ9NKdI
uNuQcb3Z+3Pm9AmKYOce+dMj2QjZlwj4GkRlvmD2H/d2GkzDTk15WB54ey5cd23O6a4a/DW4kcsZ
RedKm+H0xdRXtLFE33mPNeXo3FBSNRufpSw6YvR9uEUe15H2tHrMAeEMqVuH6RlOeFugsE9oPiR5
a4AMZjobHI17WyDpT+VsvbpBGhUJBg9Lk7JHk16/UXIqHjufZL5jNOFmBisu2vo3mEy+7HOwGVRG
pT8x4uYkDjqgsVWj0hPUeoXvV8z9cPXwTdUv0vB9hiv44uWprWGmT9JFdb8lBsd2T5mbFvYjkS+U
U/YOhEfalQAj1eAY5Bqv5uIlizWrb1CsZmbkCjvzMVcBU71pViW4tVnZ5rPlr97nmA3zmjj9hGLB
kRDAT/ZgiAYxXTnvwswfIERzaSGn6C17O921oydzkvmAHkasKSve1LXTJnQVUU0bm13Dvloo2tWz
L7TvHmRW8M1AFyN2nbqwDR4C1rmjRo07xFxKbNHG0lHMa6CAC+G4RGlci4bZ/aGyA5+fNQTruTUb
bR89w2+Di/YFLxGOdcTRkdWSMVKRQ9TFppKAq0aOGmBTtJRmxMgI8xe30sAwZuV3b82Q5R6UmdDt
Y2924blE3/PbWLuJ96aXtQeIhfkBxf5jaUNAko1goDpRhhqf6o7Ixbhdmg4+0VvHN220LuNChaAN
qI9i+TGTGisG2PVJdbXCGJdm5Y6YJgENeqctCWDhpShAnjdLPsLNoo9oGIi8rCwU96JV/0IxYv0q
Sl4sG0f9I8dktiKeyBk9973zlDns2NSi7tGucGFjtlFiQKrP1bnVHGV3GLL7Sxy/bvZNgc47ns0F
qVqJoNc5htK3PwwPJ8Om0AEej3xeEOpkMpzKI6pSFviSHHCUfSURD4cuLHA2TL6xPHt+/loVC+Lc
xZ6Ndd7Y6Wx3p4bSlL8Zv7e6NMAmwG25YG+hZ4pgvjqHrsKd6b5K8A4672XljYndrYbGHFGQlAGM
mX8HSx/6m6bkzTI1VvizrkR3W1Qkb55rgOrkdgkrB4YFxrRk61tQLjzKkaxG+7qUfJwYokscvXIO
/W1ZuuN3a9tozodlEvajQup3cAnj8mLt+wEGOK8eT4wNFYyMNDk8zSWrTlM+UDTvBA4CLoZngzBN
M4J/dQub64uAhKPTQleFz+Ef1btfIMZfa/pPQtmkcB/DXdS+pstE4OHcX/A2c0RCrbyNo8T14tjS
TySx8v2hWC2+lqhbCrS24Wi8EuCFOrl0HOeQOnX+MAL63loTC5TLmkC0ISKEfjcGtfVqr9Gk+LBm
gU3FEEeZzuvLlLfWDUgDwLzrQSvjgV6EbUgyZXZsLYdHU4ECuiBVwGx7f2o42fo6U9f/4e5clttW
tjP8KqwzyTlVoQ8AgiAxOKdKoijJ1sWyKGtfJipQhAGQIEDhwlsqVZnkITLO6AwyyzAzv0meJF+D
gjcbpCVZ6Np2Nge7tiS60ehevXpd/vUvgFnxz4BtUSFEltIJUQszhYxGW/vZ0XrhoR/xo+5mvel0
1XKpPmn5R62EOsEsmOiQONytaMLU8oBz5wHpPOI+UXI806z4PAkgiju07VX8dqpb85+teRcYO50+
uIeSJcHlOI65cOMu+7SEeOHXxIrH055lTum2SB+C9uKQqrz0AqZ2bQjOCet/1oyJYZi+9x58Df/M
REtQ7bLUYsCY2Me0GL+ba5+m4I57dkBpee8Omgtu/HHQNQ+9NTHNPuplmRwHEeVjhyvKKsei/m9u
9WfwgI3fad1pEwgJpwGiurTphOvx/Jd0vATK210sryh17naPsPRDmihCSd1f6CloT60JXJQ8r2de
TnILHa5rS/PuaJbG3U9aOssu5zYlYxjAMzBRKRdnS19BBrMYT7u/zOPl7AYIVH4RQKk2TB4QhB4V
CsjS1AgpVg281BqkkQXgEwAgZXzmquvcrQPzZxB2fDcysCCuuvhb/hF95ydkXu6a/rWdzGLACGkn
vLnzUxo6h2nWxxfHWk+z5U2Urfyf7fSBaJcGizZIk4kfRk6qGdGHZVPThm2IeM7DeT4dBpb+QNiu
Tdl2c6LjTmXrGdEfmp1ekz0Bbac1Z60jkE1afDiZwYWZ5on1KZjNMKRWGlYJFcjGMVG48BZoqk8d
Utv32Jk10JypNtdaRwt92R7Q4CVtnpqkWi6JwkCtsZg98EYtf3GNv3uThW0DZQWbFtZnezW+WdFA
1s3noZNDW9i3iMTBzDu/xuz3rgxuow9d8oaTs3EnARy+pHvPoeXbFOImtEt9IDMKwkRU6nYe/KsH
P87PW3FsQz/SGXcAUjWzy3UQwri88HX/PvDsO3AjZhp/DMIAB3MNtgciPWtCAfCcCltNXycfgEl0
R7y294FmKQCMMi9unrdnqfYxyTvBfQzipElZXW53j+ekhUnzEZU2j6jvzd8GXcLmWAPN4Nj3iO0C
J9QQ7XFocqUZLVGTGyYrawqKZZ1cjnEr4GEEB708CQlvcKCKool1N5/DTdWCDsvUp/qVYa2RS6w9
5F5friILgCjtYVrdkJTDKrU9410zi9qfSNA338M1NSaor80Jfxf/Dt4XkrcUhDxAITxen4Husn/N
g0y/19aUpB0Rnptd+34Ou42VtRKCKGCO3k6aGjojWE7RMGHUQozvQImetO5awG2gqaYedwz/Fu2N
5kswR22+ponzFHpRDB7TWLXfGhrZ/UU6J3gI3hHc1QPOjHcHzVrfTz1IdwJiBaDeY70NFGU8ngwF
T/VRWx+3z7QHC607N0Oa2vgExt5FD80uViuIrfvlat5Kj7O8HUa9KTUDLu7F3UVM5fFRJ1hCcAeB
IAxHD3kPs4FUYGdNyJEuS5MuVTnNpXDEsZkfiJNG45OpbcyhxaE4N+pTlxkOFxHe+xF5BeqKaEPY
OdZjatH7NkHvTwCVDQuuNt26XXCQUWV6+LA4ifSOOevhKPjLQWp0DFJ4rYhmvs0HakTshTY3Rlmx
WFm29te0OgWKyQFuA0bEFfFgo8yWBF/vKMqK1nrO3Yn9bCXdiCLFkBXJdIJb/G/37gKsePNIW3SD
XmTby6tEC1bQ54GLpgqBuUEzMJnG1JVNx15kf7S6nndClbk5MGISp8t82b71rRbG5RSrSzsc49H9
bNIXhcJGswtyycr8D366XF+CsDI+LNaWlxxpWSQQ61SPBh8scLIw+ba1BxM+QA8TKVn5/odOTiPr
d61suj7OH5LZzyE5o1vf7lBWECQfkxiUMoSXk5G+psMllFfBkAivdUEOAIs90MCsUjWWGPxri1Ld
B+rpw+MITgViZRo9vPrRKuT8wPvE1+OYjOAhbHr5tT5dJe9miRlckuW812H+yHuap9vdvjeHdeM2
NuCo6VO0wYaG0wn3yCTJDPNUs/1m0t/c/osgB2tNSSZHKwDgfjQzV8urde77s173LkHC58RZ5mem
h5Qe0kgJj7JT1L3Z4qq5iNJm2jqeIinJIYwDhJmLAYiEcyJiqnOBHIzjdHllPXiYXC1beG5WDuXZ
u4UR8xtzCU88pA82cknhvE5POCv2m1kPXJY2nAhZAWVPiWNb01bHMO2MDdpMwX15ka26NORd03zm
rJ1ntkWpzJwFmtw9MAhln1xQi2y1nJy2kvDB7sMg0gaWsc7xjI1sMZ+czvwl399oAZIyd9a7LkwC
Hg7S5GHZA8M6od6zUGCUGXRWbSJR86Dbu8sWIOZy37wjRBIGBg8DIgsgJo55JP2gJ+sFh44UTt7r
RnlsaqdgOMHTg1doZoDQFkTWJu/W7Qm+xBx4HbTtBLpWZo/qX6L7vW5hEKYoH+3jNFtP4N7Lzdb0
CnyaPe5lOYjEHvWxxuTYa3dM+5TWNlkCEbzAQy44qHQbiVBeqzXnAqRzOLltTgP4JYn9WiRzQfcg
1eA0XTvhPoVWSjdgCJlnVgcaNwypQzpjrrVeBKOX1gusgJ1cadCnnc9WS318moc8+zBpTiL/qNmM
k5+QIYvAZrxse/1luMyJTN0loFBaFqGknmHa3iBLkzuMmSzz3s2CKKA0wko16qyDCdUcD4YBm19K
T3LYM9dRu3ni6wG16IcAA43sYxsPpNvHLKKIMH+wQEp1msJ8H3fm4e1mDxMC8SmkXd4kP51HEw0K
V74NxzbVSfdkKeetEyJB5IS1VgqlTdAOc7RKN+v2NF/TALHkSwqDQvjxu8fjFuRQC4369Q/4C3ed
E2sZaBQnLKbTe1oWEKWK/dUKBtP1ipBre5FpN16UmA+DJeicu3d49oifmSzJwwCKmtymLRuRD4i8
REfTzuQO1NB4YbwHZ3EX4if6EHMQXAxTMoT05zu182Vkn6ZLvfUrVn7358nDXX/cbYKhCiivEWje
puddN2fI3gLiLC8wllwh4eV8YVLo0cLtIRRBQ8ipd+2NyWJTaZaBVso+GYn9C+WDaMR2m8v6ONOW
PxVle49EUVebGkGYoypEUts//n0/xbX0lZdxWUEyfelM3VQhjdXji+zlsdq8FrXF4q9XcRBlN/EO
2dWLvrRNl7U70MuIsUTl7RcGqC8zKji5nhogdKDuykdQbjVb5hvbBgTU1WlXJj7UioZx5JV/t/i7
1TGoXLWwpvlQYMkTt5Zod+67dGCv+85Tr+AW7GNvR3/7k65vprQp+X7NIhjGm1bbaGsG3YWLD2XS
W2vQsemE0qIyvcXVIT4s0Y+1BIZJuXwtOWjZb9q8X4eqoM07sqZbS9C0bTjZSVVRpb8Rk80DfyQx
YNNqLUETNjgEXaNeHTOm+EhroHNU6Fujd8hRFmu0OXs/0BKY1IHXWoKW9aZN4XiHKoW9K6C13tC2
tUVz3B/tBOiCuq/WuxutN9RXi7dnFbdFX9cMzoYNj4K9ecYPtOOGUfcCaNtQIJo2MQOoEcQH6oSt
t9fNN7RUoFVRh+YvxedH23k6vtTcea442jG2YIHcewXanTcdsw2Rh/3b7YCk/UBS0Kqt+uiUQ6yV
jyZffc12683mrQnAFJ/No36gl4ecs+b+G+YbXs0QPb++yPjWEWAJ+LVJV+bHv3JCfqz9F61Tauk+
erFY9PMDjiRbf8YbUzTbsuiO+GVlfqxXp01LzXdvovgNFL9pf9lgWQN23lCepOu0HfvmE/CCY/LF
VegRsR4VnkTgplusus9+ofQjdgd4tJ+FkUwivPtbA7/iqzdw7m4G39jS4ue/329T8BY6buuPwqHb
+lH67sb/2vprqSC3n/W4Hrsz3fsO5S9PAzdxknt/1S9s/se3Ek7f3/7UcyJnBA3u5sHiTVs06vlt
Gjukwl/OyVOjnkCNHIV0XCyHEgMLo6fuwBfuksh3OU7hvQjDpe6wAwc/tHHFOiVu0SjyIoBDGx1W
Dl2IgGiaVvdJH6Mgc0eNQeZkbloOV4wuXJC6o/cYIHHCxsHUTYJ7aVsN+gpz93z1CUzmRVvbc5Jg
OHQdaWnIPop2U3ALPTP+PgH+YgrsirXsCH/73x+nI9YX+i64j8ojsX2oqoeSQxLxGs8c3vieNXjm
Oz/CAT/4VJWEjrkjB4+v/EIROIgy1ElWETAdrqzq/n/juKnc68yAYLveiH2I32ZuOUahLsAHYPLL
Yvpt07yMk8zfe8SKO6LW2Ad5Kg5wZR04ujUXYkAfnr1zbukQzdVbj/fiJMgztlp0OqZVm9kmHgKx
mSWiYnXW/IpgoRdXn2KZtKnjZjZpL9fRO1p75yn5b3z4L1VwyIxTEUQ67nZpnWobpm7ounB1cHHl
13nFgw6dkDO05yogUMZh6pLK4v2I2lOAq+BxF24az+LMmcpbheNK17+u0baIzHRa8GTsHI9XvNuF
A0rZHZbTFiePsA+tAhCHDtJgw0GpqXjQl+uocelmvpsIo0O6V7smN1OLVWxBzaQZOm3iy1kJg61i
32yE5PvdUptb+iW31Nam7NxC2/N/tFK3f9VH32WlkSw9q/xL+cunbLxDNwzWkm4VjqQrxl7tWdkX
3i1UHWZO47pytwgnpe7I/bAxcMK5M4qTcrBCLHcuw/w3nfHCSZ/kWHNTJ5QMrt3b8NsHPo2jkVBH
2xOmg3D54+uX+ZIFThwvl2asP2kgvnAtrnAopvKw9rNLvE86fx+zELwFOaBS3p8yC7d27zsdOMdP
8FPKzS+smacuvBduWI+2i7kkYe0dY2Pr3V846omzdrjakmAmzVeEx9yaKuJtUnE+BBtt7UHTxHHD
cpxibXUFi8tcH6RBRby57lzfxcmosgSGgiWAW8oJsnJ6xRK0FAx77g6dSPaksTnLx7xehb2nvKkc
pZispeCS+ICdKV0PdEYvH/L6qQ6cfBQ0DhJnKNtexpN25AtP2oCeVJK+NQwFh+wxTiHm3OhPg2Qn
XKHisv/JTbPGoRNNyiUW+4g9Wv74+hX/xZ26knQYloKDdxk3ELp/ShvV0Bap7/pzPokZtjHIhyO6
x+G0S0fRRFYUHBr6fA4bb9MdKxmjQtc7toI1OhjmjYs8lSTycXQFa/Qv1/1B//q2f/SvDSE8bsKC
VeUfj0Yj3wQPEo3HKduhM8lzm/P97A/C4sQj6tof1RDW1n39neLKByFaX9ZLCu6SgwjrPZFki2RS
3fu0CLrIc9UV3CU4SF6QT8v5FbpNwQGDNYuFLaLUp26ydr14HkTSkogWDXXXhMk7FbNwNxi3JWYv
vKwO6S5CAFmaruhNWHe6R240dRLpHlGh8N8mLIOcxbAUCFw/zaqxLMHLX3cRemv33pfXVmAx6g5L
cUt1EURDhNrDOkns7ruLngxAvVDOjvER7t1ykuLoiRxv3SmfBEOCsxUL0Vawcyc0AY1Sd1VOUUz4
ea95A9h7KkZz4iYYLPKwKtaB9J68ugL1Und16UMGrFJSDbqmYNzTPELnSIsAVrP+fN/e7ygHstwK
xs2cUJ6trmAV3rlJRcAo7q4/2XeYrBfOSja2iw6xdcXh3MnmFWkwFazueZD5edU00XdzQvk3RwEH
YTx3JtUpK1jj8wC9nrkR9m4l/CMAi7XXOV+602FMn6xyLKF96G9b/vh6L+wCpmDWpByoGFe0UKo7
5Ys4cioogLaCI3IhdHs5u2KyloLd+0peQu8osIdJRS4cWVeouJqpQKhYPboK1/CKxGnuOXKUTQUq
5DrmlpMPHqC7cidfL7/iRLvVgXUFAjwotGYSRBKUxVDhdQxmlRgxaS8FKzF3cOiSUTmSOB2GoWKJ
F+5IvjwKSG5dDTFYBNl6kw2Up6zgQH+ciDC8ZFySGC4f83ppewy5nQWRN4plt3EXsfHt19MtxtU9
ctcjP1dOttjGJxOiL7S30chcUK6XyAKtwqsZuEk1bNpRsNoEwdxG/AnjRYoTwiegIpa+wYhcOPfu
qOrp6balwp47o1HZXFpt29Yhd1Bg2H7+d6H+97lmlLdQxALGnX5HxDxb5vOP+36htX2Z/7qBtu23
EScd/Of2r/pyZv2rf1KIaxNorrpv9SOGDz0QjJIxpsBvPYg8LJtt5afgtBzGWbog6b09rK5iXCwP
STUZCkxceqPn0SjYnmtLwbA935FMAxXX4bU7y4chACmUNMieBh3dPUnfmQru8iN3Gt+T3OIxzz9P
gQT2AF0nMERsb8Dz6YnnAz109Y2TON0etq3AOvuCJy5ApNGXNZKeo8AH7Tkzt3HrJiPJqnoSzvdC
w+RoHODbZpLEWwos+L63mmXby2ApsLL7DwCJYvRe2DjJMTElnWIp0Cl9GCgTeVgVtlQ/g5Z9Jqvr
joLTecOxP3FgDJIWoqvAcT5xhvIh7CrYvhO/cg08bx09f7J3BQGwfSl4r3c2ep//O3Mbo396O4+D
RDp1VPHUH/7MjVbSpu2Bcn+7C3MeDKtWAbyd9Wd7DjQW/uxyoCL0YyqQMuZbWQVTwWV7QcGO56QA
+OQJK9g2IrlxlsnioMQ9BBu5kHSw3lawvgTsKoMqOMUXXKT31eiikrXN0b6BDLWDFKLcxNef5QtH
jFyNgOkqrrmLeC30L8VQ5TQ3cVEFYnwZYOJLo6q4MopR5ftCV5EE3ajh5mGQpk4uzXq3fOLbFdv1
53/kUORIZiH0UeVzXi8a13gmcnkfTED1hx24q3vfDUNXsjipc1cw9KZSZadqyVCRshuIGJUcgDZU
pOwGonLQaZy7cSUuKKhV3Jp41wHR7WpFkArI6yCvoEgpjqg/25tY9tIMUVxfewk+/2fcgPHo8z8K
3MtV8vm/ovtAruyiBrn+g8DHBZXiH6JcCsZ1onVVQRsqULAfvZ0DriJLSpxgAqqoceykkllkqMg4
UnkcVGz6ogy9rpT0icNQuymZBIaKC/bXHR/EUJEZ/DWYDp3hQrpaDRUo5k213+75VpFyPAySxg3G
nJTFA21Z/4wcDFeutHcdwyDQTJtw6BNAcwIGeVY/7Yu4PhGiVRiHLcpf/4CB2L21vu3na5C+304U
ZcN/wJ345BFfABouJ6wUXHoHZEqHTjCWB24rONEJKHzZGFfgoFEw4IXOyE39coZFGlPBQlys6Jgj
u9WC0KXuvURTw+qmKTAp6I8ayfqypWCuBKiH8UjeMxUGxSAJGudUekhBIRWxG0r25NyLCguFukuv
cSb+Mzi4LgWg8HxVeE9vQbFHbsXM1AUVZV1JY2R56wpux7qjvnNmsmrQVVQYna0Sb7WuqjPu+/rL
sMm+00tTDnVDylp/7I1ttWdsBUf6jKJJ2gRUlIWu4lyfO3J2iAR+/bUA3+DEO0ekrWCVwZOQqq3I
sooqcEKGo2Auxy10S8Fdx8DOqnqmVSSFLt2ZHLHQOwq27spJAKeE+0AeelfJ+JMdU0VXAZW/guaL
pghkx9JSgIvr/0k2iRcmCwdAr5wZakMaWVcgHTe+E1QxlYYK2+LGGQe7K43jVL7C62OHN05A9LAc
Z2NjKbAwbggtCLOwquYMFRrp43ro7lkOFWDm28DNoDaQ1kOFqntPsWc8b7zNgGbMGn9t0OKNfoL5
48ncfpwOk6iCDXh84FlOexYfb/6vjfJ/g30P7ZgqYh2DGSiLcLVP30B2o8L2uQhGIyB9fSfNthdt
Q/DwdcsKLfIi3rPHVRv4wQQSnYhV+/K/m3ra7YdChQWXzrPRiuezv8Wt4rBBSRD+77/9RzpxVk7j
JFmRAmQGp2Sxp065a5I+hDLKaqnIYd4EIEuaZEjltGAHttuWYI6ta1wSkp84k1Lc078eBQ79BTPe
6gNIJUeKPtqdNs1NFDz0KJ6MYhbwxpngRgYyX4ndEbxSCjbvzMkDGiuUa7TxH6iFpmlG+bvXa+cr
pxkGzXvq/ZppmpfjbT1DQUQOmLq3Z2QFOujcmWV+xazRiqV59uL6foGlLyyHdYNL268gJOBpFOlG
S/S26U3LCTxV+3eQ5EPJ21ZglsP8F0AaVCRhDp1kSAZpWz4UZHqAaOZBKIM0VRhgYrZQP0k6UgUM
W0CUDh0fyiNpaBUOcs9ZUday78ZUYc70KtKhAo9xFE9Jv8i8oyqMh3Lc/QBEFd4bhLVVHlwVFU8Q
g42gkc3lTKUKxMApVD1SskRXcRm/Q44r+6erIHq5cBKRmKvCSFRAVEXlSSqy75LVp6sgkbmiKjuL
BRmdZIUYKsheNozDZwGtPAtteunOA1mDqDD1N085z+/lSIqhRPNRvhaMnFEx/Zt4CD+ndBeoYKEQ
vuJmfXrIZZzuU4aGCl6KzULdBpAGQAQtql8E5HyjFXZCDSpAfHTcyoLUb9wGiRfsVfKw2JTr+Xor
8ePgyScouLAPqcWtIEjpPFh/5j14D4kulgMV4QcVpv/Aka0io6PAGCdwlDX6OSGNKsDPUAE+20gn
Jkzmf/5H6E5X26tC1/Xyx9fLSfECFw5PkIsxyb6riGFuXmBzCzT+vCHn+Es5a7G1LbhZn3VYts3m
/mOl1e+T3Be0rPYfscwKkd2hm1ZR4EwG5hNto/fEkywKLKGKty2LcsVuF8rsZ93J77fvG3bs0tsq
XLBHfw2n7LfIx/+7rg8HiSdmLydOVQThDknaVFg7VJTTHiYO7ZMlhaHiisGllkL9KuJlvTiMqxUr
KsLE/Xt8CZm6WEXni2Mcn3tflBtValdUYMWOnXDy1VJiBQG2kxzAhhSB0JWkgYi2EumXRENXwUol
km6ET6TrW+8qSC9duYkcAnxeqT4fe/6Y5NXJGipOyC0g7DXdVaSNg6C9PN5fs2K+3zWwr53BH/BS
2DSNgVHTmcbS5qiwMA+hIquGC1UYrkLdxnsdKBVIkl4svM4/n7mQ3UfeX/b5nyq8wQKwIshMMZGF
It73HBXESb04Lm0yKdiggj3pOBgH5REWJr0KlMIx5DCCerhsmFQQdgT3yS586sneQy9M8T3ehaL/
8g48SwU1/uP4BYJIbLYIM3zppSPQcSNpU1RcDAQgpYy1CjbrUxcioEcJLd7h4v6IIEBY/k56Cfht
S6H4ml5//iY6I402xLUuRyqyXCrKPXp+Ag6B2P0eR0VXwUt66S4aPSfcwwKjghrnMqjU5ako5r51
IqrQZXNCRYzkkipFeVQVZ1Ys8K8u2CuZpRWWmlJYXi92V0F2T2xr7+VCFyAFD3BmJNPEK+yp8laT
JA6r1YoKjiOXVErydj94TEXbk0246NQNScr8c+MgJSibUh25iTSLE0taDABEL498yU6hOVP9TbmJ
J9imkqQaKkyJGyCN8mxVwFFvcpjZKpNVIJk/sb3BJvJ+nGcghcp1LeKwKnKFO0amoQJy0RPYQJG1
KQ/t9rzbBBk7HbpB0aYWrIHZVsGV+HG7oWPjAkq/pPE+B+qEvbjXjOsIeIkGQ32XKBj90Z7n9fiO
js+eDmt1HZ/tt3kMpm3/qgzsFh1cf5/o7r72br/vW74S4nHixmSPpLOpArt7nacVIHPRI/y3eGel
adoLzeubz/9DUenK3T6SNO8rf/zaPb1POH4fudjXh+/3lYt9714cDIWFi/saAP4B33JP98Ef7C2f
2exHkNh9iPv19/8DAAD//w==</cx:binary>
              </cx:geoCache>
            </cx:geography>
          </cx:layoutPr>
        </cx:series>
      </cx:plotAreaRegion>
    </cx:plotArea>
    <cx:legend pos="r" align="min" overlay="0"/>
  </cx:chart>
</cx:chartSpace>
</file>

<file path=ppt/charts/chartEx38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Sheet1!$A$2:$A$13</cx:f>
        <cx:lvl ptCount="12">
          <cx:pt idx="0">United States</cx:pt>
          <cx:pt idx="1">Mexico</cx:pt>
          <cx:pt idx="2">Brazil</cx:pt>
          <cx:pt idx="3">Argentina</cx:pt>
          <cx:pt idx="4">Australia</cx:pt>
          <cx:pt idx="5">China</cx:pt>
          <cx:pt idx="6">Russia</cx:pt>
          <cx:pt idx="7">India</cx:pt>
          <cx:pt idx="8">Sweden</cx:pt>
          <cx:pt idx="9">France</cx:pt>
          <cx:pt idx="10">United Arab Emirates</cx:pt>
          <cx:pt idx="11">Namibia</cx:pt>
        </cx:lvl>
      </cx:strDim>
      <cx:numDim type="colorVal">
        <cx:f>Sheet1!$B$2:$B$13</cx:f>
        <cx:lvl ptCount="12" formatCode="General">
          <cx:pt idx="0">8</cx:pt>
          <cx:pt idx="1">10</cx:pt>
          <cx:pt idx="2">7</cx:pt>
          <cx:pt idx="3">9</cx:pt>
          <cx:pt idx="4">12</cx:pt>
          <cx:pt idx="5">11</cx:pt>
          <cx:pt idx="6">8</cx:pt>
          <cx:pt idx="7">9</cx:pt>
          <cx:pt idx="8">6</cx:pt>
          <cx:pt idx="9">7</cx:pt>
          <cx:pt idx="10">9</cx:pt>
          <cx:pt idx="11">11</cx:pt>
        </cx:lvl>
      </cx:numDim>
    </cx:data>
  </cx:chartData>
  <cx:chart>
    <cx:plotArea>
      <cx:plotAreaRegion>
        <cx:series layoutId="regionMap" uniqueId="{0097C05C-2B89-4D4A-AC8A-5F88E4CBD133}">
          <cx:tx>
            <cx:txData>
              <cx:f>Sheet1!$B$1</cx:f>
              <cx:v>Series1</cx:v>
            </cx:txData>
          </cx:tx>
          <cx:dataId val="0"/>
          <cx:layoutPr>
            <cx:geography cultureLanguage="en-US" cultureRegion="PH" attribution="Powered by Bing">
              <cx:geoCache provider="{E9337A44-BEBE-4D9F-B70C-5C5E7DAFC167}">
                <cx:binary>zH3pc9w28va/kvLnlwruY2vzqwpnRrRk+bbjOF9Ysi3zvgCC11//9tiWIyGStYtN1a63alMaDsFm
o5/uRuNBzz8/Lv/4WF9dmp+Wpm7tPz4uvzzKx7H/x88/24/5VXNpT5rio+ls93k8+dg1P3efPxcf
r37+ZC7nos1+Jgiznz/ml2a8Wh793z9htOyqu+g+Xo5F1750V2Z9dWVdPdofXLvz0k8fO9eOx9sz
GOmXR2/bYrz69NPr8XK8so9+umrHYlzfrP3VL49uffPRTz/74/3l2T/VIN7oPsG9VJ9wRLlkVKIv
/+ijn+quzb5djrQ+QVhRQTXTX/6x62c/u2zg/n9ZrC9CXX76ZK6s/enbf/9y+603+cvVwna7r0rZ
dUfZ377+8rI/31b6//3T+wBe3/vkxrz4unrokj8tvzo7msu6uLxWy38+JRHhJ5IoxBTFX3Wub80J
puyEaYQlpezLlOHrZ3+dkn9JpLun48at3lTcuOJPw69v//vT8PRqKT5213r4z+eA0BNNKddU8lu6
jzAiABgtjv+7ftxXtT8swt06v77PU/j1x762n/7+39d2bC63or5+/f9c26DVE/rlHyK31c3pCfli
41J8dU9w/avr+6r0hyW5W+nX93lKv/7YV3r86r+v9LP209/pZQg5oZxwRNRXBXual/oEnL6QEBu+
Kl7eVvyD0tyt92+3eWr/9qmv9bNn/32t/2qyo721f6d/B/+ttWBaYfTVv4Nub8ZcAdcFRACOvxk9
xOSbRv8vyXS3/m/c6s3BjSv+PPz6P2D9u/xvnQMqTvjRu+PrtMYLsYieSA7xVXuqf1CMu9X+7TZP
5d8+9dW9+x8w+1fO2r/T24BJCyUo0upOk9fyRDJOkdR/OqObFv+wOHfr/fo+T/HXH/uaf/U/kMm8
nq8+XbXXgP/PYyvXJ0IyLQknX52NuuVsMDvhBCmuJP+ea97U/MPi3K356/s8zV9/7Gv+9eG/7+pP
zWX78erv0zwTJ4IwMHhy27+TE8YVlULJbxoH33NT5Q/LcbfKr+/zVH79sa/y0/8Br/5t9firufzw
06EpzN+7tiXsBHIXwqT+07ZvxFnILWECmMLXqyxAxs15+HeFu3tW7h7Fm6O7v+TP2K//AyCBtLv4
8HdGhgiWWgSWWkx/n4fbDkqeUEIxRlzduQL4FwS6e2K+3+jNxffPffU/+/Xv8FH3lyK+l2n2l+Pl
4Ut950Y14sdXv7wiVJ68W7/Z851R5Kupn3365RHmkOV8rxodh7iFg6eXazeO3x3j9zuuLu34yyPG
TyCwcPBnXAmNGYJl8Xz17QqUjghFjML/E0Zg7dZ2Zsx/eRRhcgKri2NIIuAiOaxEHv1kO3d9TWsl
oLYhEDs6UP69sPaiq9esa7/r4tvfP7WuedEV7Wh/eQSP779+6yjo8cFCUkgrNIaSCbwp+OL+4+Ur
qN3Bl/H/iwY8EVotKu6ozpOSY3rhRF6d8op+TEfVPL6hmjseB+Uw73FKwEMoPboVhQS//Ti2FDNP
Xa/j0aZkV62ij1NemN2Pn4LRXY/hjGOplaaCeY/J62gbonrUMR60OMhpyM6rFC07Cq/1ZC2zKkmt
bW0cGVLEZlbTs25hZP9jKb485bZulRCcYYGJgNdlRylv6NYsA3JLP+u46U33oaxR9nKrkq1My89d
1/FP1k0sjrranjeCtPGG8+m0jFpjDq2p+hdCVuQPXlgc44Y2JCnTYroyU1O/dNxMbxyfy93WjdVF
YaMhi1FX4yc4QljspK1iletUnbrFsLNsmha6M1FX7oYcpdWhRE27G2g5fnS85vlBFBKePwt72mXE
/ZG37fzHZtYXTPfpM9HXeKfqvDvVqpnfyIi0OxyZct9Mqtl2WM4m/zp/37D9zUy+WunHrl9NkeXf
KsDf//y/p9dl5S/VyT8/P9aQ//zreX/Vvh7N1dX49LL3v3l83vevwuO+Pf+I4Ft//MWZ3OMuvpaq
77n4L/oS/ENfcqts8MWTHL//1ZPAIoBhqGpyTpkQEips155EqBOs+RFPXCOoV1CoeH7zJJRDOQ5r
gSRnUKPmx0vfHIk4gaIRfKgkkWCj4Gr+HT9yG9gRwUwyWBIiz8ZtuqRdVWjxOMd7zZ/b6fwBEN1C
8vW44AhvY0eTYhK2XuRh5Hmdx9u2ru9yIpavi8OvJe8H/dGfw0NucxOapYyqdV5aecjNYMyrWWwo
e5MtW/f5x+Lfdq9/ju+5Vd1slXJVKg6acLu97HGjUZxT8K8xYqghMaPDmJ7++GF3zwE5Vl5vvowV
SJRz1orDYqmisUI0M3G3CvXHj8c/Cv2nP/vzZTxvKvWA+lKv4uBwz55iPLPm9YxKJC5WNbZLEslN
mLhZh/5rTv1vz87xRW84zl6hfpLHB061lst5l7vU7Zh1eXH48RsdreiuNwKQ3XyAKrYZjY7yw1xZ
OZ+LlUI06itL8gte5SV5il3lqt1gh3aVMaoZHk5Rm0/mgXDoBao/VQrx/aYAvWxsxe3KDy7LpmGn
iEokxZ/7ig5zFQ/ZPDWxW2V00c0Zrg6OdJ1q4yhTpLn4sQruMxpwDDclqLO1mWo+gwoU4Ttqus+S
z8UD73ff4J5X6ACps1pHflhXK39H3drF6eTK50GiK8831KoshKWGHypaFFcINicv2qio3Nco9O9a
n/J8QxfNvB9yzg/1KKff8DyweEk3GeZ5lOcZTD2XfU8Gfhi7aNsOaIkmsxd918lA8T1vQJYMq7Uu
wRt0zJW7VYiFxcMAUNr/WP33+DbpgafR08xLl8mkqe2QvpJNM7jf6LBpdD5GuZYvIUel4uzHD7vH
kpTne0i5Rm1n+yhpu1WKF7aw+fhbM47R57Dxj8+94WqsQg7NC1fJ1uHmsGYsMvFSVPahlPQo5x2e
RnnK0l3FakfWNOkitTWns8H9dKjnFRf7ociZfmDS73uM508o61I195FMxtGR8XEruhYdthbXy6Ev
xnkJw7XynMbQTUNKl0YlPam2N5VZ8+etFPrNj+fivpfwvMYMyxA8Q46TkGgpDrU1kl5kbO2GdxVX
1fKAqu6xKOl5j1xlfaVkrxJTs/Usajb0XGfY1PGPX+K+4X3vkRYrAuWIxMmBLDEqF/ZebF1/CBve
cx9ukp2EdZVIphpmYKyz5sBcJPtA6T3n4QrarvVaqoTZqYI5WNUSxRatxRb4gOPc38BbpSM+6AW0
r3EztGc95u18MKXc5hdhCvIALclKLY4WkWibF79JZe2LpciGNVB+clt+uRqqEeIy6Skbi8fjRhcd
51UzozCISQ9iS7EOYiRGJpXNenZmGzKpuHTMPBSbj4Z4h0eSHsrWrMxQM8MUD+nam32ZUSlfNNE2
ifNsTJvqsGRkbX+vG0X/cG02tw948vtynuP65ebU10uWym6bwRXWqu7P88imEjL7SkNap8a5ZGPc
juU27Ypc9M1ptWyZ3As20+71hEbhwhQsPICuqYikqqI0aWTk9rSYZaJkTR+wD3ycpzvUKzyA8mlc
ioEMOqFoM91hw+k0Hni6bfXjHnbc1ueZbbrPfcTm5jHbVMufLZSS9imRSpW/q4pw/oAo93gi4WFZ
tSXvu7lgSS9TS3di01f9ssxDmB/1Szm1oQKvSykTE/Vzko2Y1XFGVfYpCMfCw7HDRqiyzFiS9Yt6
zyG6PbMoasLcqPDC8kCztowiqRNew0pm5zCUMmJXmNU+YGX3oEx4fsIWw8rJYlQyrnNKzhQzBn1Y
egyIy0mOurgtXN/EZBN99rFvNksCp8XzH3RuazAiIxKh0sbF/UBsE6+ORYEeXHj+Y2NbNThh5MEN
HB/EOmX7TXTRPmjaueckRKpRWw7LlliXjcnWyjIWpi8f8EH3QIJ72BcY5dECqWpSkqLZkRGX+3Tt
SJhRcQ/6sOrpFC66LSGwboxRjt+1GXsokbxPdA/NWPQtW+psSzK5jk/d2iIIz0OOyzC74V5gzks3
9tSsWxKljT4j01LtU6pYEjatHpppP/F+rGD0MSVsN1NpY9vgIlB2D82qJZuaJExrNJJ8V1E3xaKS
LMyPHmvxN+NWiSKD5tRuyYCL+tTqNttNnG2nP9bMUb93xAvu4bVNeb5tOJqTOeJXsOysplM2Vn2b
jLMUgW/gQZZOcmrLKp0TCsB9pceuPGDWVWHLceZBdmwhFZo3MScd4+JMae725doGuhvmQRaPTZ2q
rXRJZmv2pKgb+bRf6kDRPcRCoE6rCtMxGboyxTvDid3JfKnyMG/GPNDyNLNVtEGZp2+L5bwas/HC
pWkdBip/lwPqo9GEXTmeGpfN9jWdkaqfc6NEHmY3zENthQvYOZnIAimh23ZVz9+vem0fMPx7HBrz
QMvLqGJKpdNhqHMcU+tIPGjtAkX3QEv7kpG0VBNoPnpvCOR3rV7SwGn1MFv1m4kiK76JzshAYj6J
UNF9tHKVOpXj6aBnKBqT4+g2WDHUQ2uFpj6tLYy+lDrfOVW5WAhShqmdemjNgdrRIYJgdEauhoLV
p1mRBVa2/L3KCo4oqCKDwfXmmqSW2sDKSyxhuQH1sLqMVKb1Wk0HPqZzvMC+aIz7dAwLUdQLr03e
k7ajyB3aaYOttry4cuWGA7Xu4dRuZuy7fHaHpspZDNuh76PJksDBPZyilBu65tF4kANq93YpLq3b
bODg5HZsHaxeSsiE3aEUOo9FWdSxM0QGju7hVNIyyopIg+ja4acWtkdepDKrw7aoqIfTxTHSArnG
JRuGAzLx1sLW9z4aI2XDbIZ4UCXDohvXZ1OysqY1cUR7nvQzGT/+OPO4xwETD6u4SInplgYia2rr
c11avLdVuYYlw0eS182syZm0p9nKXTJq+gcuyUvL6MswwX2k2rVs1jUakyKPnoF7fL8SGVi+Ix5O
dVE0ErdyTMo5V3uX8zddlXaBE+rhtK1sZLRyLomKsdjVpbyQZEBhxk48nMK28NzbRUWHtl4+FSt+
R3jzJEzhHkpVMWcRxOs1gWHtGG/E5iJeLc3CXC/xcDpl3OUVM2MChDT0OxvBD8S22HBYpkE8oLqh
JqhOO5c0ndn23SI/5EWfhqkdeyBNVTHIqTAu4atZd03Tg+jVQzuv90AUexDVrWBFHzVjArwh/VTZ
DD+to7R/FzSt2IMoGcloRlOAOeZpHtNm/l2qImxKsYfRjXW6TPPKJYZPNMZqeV8P6kWY3B5G2cyW
uaAwdlTaN8ytTzmzT8OG9hDazWmajTQbDyiNol1UphfFhgLrA0dqx02XiHHfyy0i0UEg/bxZ5Xtl
1jrMtWAPolEOebrpQCd13r7ssu40bfIwT/6l0nmjZM/6eaUL1NQP3TY9NjN5wnhYBP1SKb4xcr/y
UXQ9rO1Ek12obklak4ZtsyIPlkU9LrlzIHTfvN0mtyvlb0EWgjxI1ro0/VbBJLK8+mAW/VJtIsxP
IQ+PbpiqZZ3FmKy2xG+2dQTOl6N2Hya4h0japktbFnpMbARUAtJWj3Wqfw8b20NkVReWS4yiAy8g
u42QuISjI4GBDXmYBMMehhpBSM4LscTcsmivtZzCgIM8UCo7yZHxKToM4rXp9gqq2GE68RCZZ/nA
hnwdE6eAzDFT2wMbUbwJG9yLmDPsv69rm9oDzvvHcw17+0c6X6ClePHSOIeqqIbBVc1fUNd/LNhq
grQC1PLbPhAoaisalLYH09AXHMZe3BQ6tgdNPBdAPF0wlI2BdXvhVFaeD2wRQVrB2kNnbtlUQz4L
hsI3EW+ofFuLPCjBAr7eba0s2rG50oD8ha5juUMsFd2eQAZUBLkWYAvefkA/NyyFvZoxyVh/Gc3T
O9h8eBtiikBzvT30RCkygoJenMv4fnBVEQPhWQblEfh44OxmzDT5JKEevYDgy/LCdeh8mYYwhGIg
QN4au2wkYjKnNlEVfVoD4fCgpCSBGvcQ6jIDnEs3jQnq65csqnelyYOSFCBu35bb8KhdM9rYhMCp
pt3cYLPDrPwcNJ0+uWqFHQWrmtECwUC8z+xyXkj+OmxoD5+LGdNKkcgkK67nuO7kcNo2ZRgzAvvE
qo7PrZ6AvpPAFtK2b7fumaQ2bNsfKw+grie2yvFskg7oL3VsnYmeRBNaX4VpxoPnHFHwiszBjE7r
JwsZ3GLVh7ChPXiOEHjyXnQ2qUT2aun7M9Q0YXboc5umVFWirJlJtmnID9OckX1Utx/D5PbAWWws
tWapbKLzflex9VmjHko7j1r965YL9llMM7D+66mXJsmbibvYSFE+HUS/xHNJ3LoLk98DKa/apa06
bpK6oH/UOXsX9dWboKF9BtMCjMdayNQA/if7eLIGTghMLGyrDksPpRnJ4UAGJSA4w++aKWpjFvW/
hUnux9Bl6CuDcptwUrD5sFG3sriFwwVVWJCWHk5ZnmXKqRpMcoleFg15Uwxha3F87HxxMxLVBR9g
wQxDp6t+OaLieUpF0DYUlh5Ga7WmzTCtJqEpnPOIFBlf4mwugpi+cILgtuBETohPBVhiirY1Xs2Q
UBZIGMPSg2mzpNG42Nwk7dSjGE3ydJizsOow9rlQo2HOMQ0qB/f4ZFrJk5ovgRjy4KnnrHblkJlE
plkby219ok0Rtm8Gcf62xjVYCVpIZRLcTS8oHi4MGsPk9tlLpoDdCTFHQ2KFeldg87KuhqBFHPaZ
S+nCmirrS5MI0EysgYQeD2ujwvyhz0YaaTlEZacH2LfJh50h1UsX6bAU1KciIQTrrJajIckK2pTx
DIWKg0ORCFSMB8+y1MBKK1fAjV6bnXJCvKoLtAXOqAfPqeQiBa7dkGzakB227BlE0rDdc+zTkFzU
qo4vHZhLB+fTKvC1a2XzWOmpCqrhYH/3f4A6lopc0yfUlOoPCZW+x65qpsdBAUN4WTSQf5HOlhZm
NstnuWuhNJekKRvCdimgochtpK6Vc8o0aZ+oyFbDbpr75rPTcKQtDpLfpzPhhiA266hPTL7afZOJ
Mgb989Ow0b1QLeWyKDShPnG1IDskgLVOYW0dKLsXrMca+H2Wtn1imczGGG+kuqzWpc0Cx/di9VIY
YeYFdNPlZRcXY/N2qXFYRPXZTDXp5iaSDvTeqv7xapE9nesuD7NK7jmEiU507eu5hyOZfHuHujR7
zKTqq0DFeB6BghfmZIVp1W062FPpFGUxTzsxBD6A3LZ62OqrurafQPPUzmfGqLf5UIdV/rFPaJJV
Q4DBbPpEsvF1kdmXczW+DrN3D61Zus60rrMhka3+o+1mHOeMPcTcPU7eHasCn2g0omhZN8q7BLCk
YwHUlzhaI3kIEp15YDJrBHv0NYzOp9XFHPfnVfsQi+kLdfsu0T0kDcUC9DpFumQSVZbGsFtcgjuQ
xVLtskZn1eOmX+fXrrH1GbU0EsmY5wN/A0fc5ACHfLk1r7VsxOMK9iW7x2XVMhHLuoBifLYMCs3x
xsrBvJ0HErkdWoe2uuzyPBp2AhJLssccau0H2bvF7WsMVbKdgF3q5cwNkSoTIpecnaVdOa87jKCa
8HsEzN71FNPSyj2VC4w518W4nWaDzi2ctiObO20IWba9nRra/rFIxtIXIxNR+cFiPgyJ2oieErPA
++77ceNwonniatdKgqudWGXmHme4y/SFUC2cC0PDRl4Tped4IsKc9YU1W4I6rdbTuakntp8My/hh
kjODEnadT2yX1X3TQT6r9bpTpqAybrrC4Cdzm5b6rKZ4ZMkG2p53nFbT2bZFzTPTTojtGZqmLS5T
k26va1x2MiwL8ak1poFj3FM/dUmlMvebUcMGNdRWjWE+wSfXDNBfE9j5uks01PJiTsqLfMvCztxg
n1uDQHOcqb5L1q5Pm32H5jKB0/FFYHLps2twW+AtomWfiKzhy4HY1m2xjHg17IPgSz2PPzbDnEb5
2CWwP/B57tk5j2wYkR5Tz933bjbTsMouyZEG+s5o5VLvqC7J5zDZPW8/8WGjkyN9Ug96U7HsBgpb
m4qQsC1wjD3lzBI6tLaNaZPCLNGHppzpRxPNZaDn9NbdzcKcqBztEsHzDqqdUUwyqsOs3mc4Upau
sICq+yQXzVXKqtepLMLw6vMbJ9iBXGoCcnOXJlbX5ynHYUVx5s0on4CRhaFymsC5+SVOI13FusZd
oE68nNugjIoKNquTjJRlvFTDZ1GaN0G26LfEKOFY99RK1CVudf0zOJhYPO7o+O91Gbk+VY19bmMu
CuRaImySmYpdMFi3wYkXN74Pkv3YSuFmAWju2xqjJYOVDjQ9jp0ECy+KInCl47PJejmn5ZZBggA7
QGYHfDWx66MZJUGy+1SyGcFBbF60HRyjretzQSc+xmIwIuz0APa5ZLZsM6BJdWDsrZPneUvRH7Bi
XsMKzT6XTC7NsDUW8lUolC1nKUtdItEow3w78bInQmuni6MPKIsm29kZeqm4sWnC0OQTyrDBi1tg
FZ5Ea0uvcuCyX22Na8J4pZh4vpcT2pZ5WfUJF3KKzird4h1K55k/sDN5z6k97NPK4DBrmopatclW
Y2re9FUxdbtUtqTfz7aL3sBxtmdRpOtyDzlipXeZhsXoaR5x3oXNvk+bsSVrO9biJoEU6Jmctif1
kD3Q2eKopTsSZ581ky2w6yJM1yZ2Ifk5ro2Kod34HAg6z03D8WWBXAlp+bwOudpFTZlBm4y87evT
MFR7HkkgusFi65g5pCNOnzRFBsfx1mEd0S7sAd6Ca0POwEFg0iaU4qKKl7mcWVxWbAqMvz57TtgN
8gYCD1gdATb35t7BoYaPQcL75Ll6bNZRu61NetPa3ZLRz9vIQwX31nPZsGFrK9kkkPKf1qQ6J8SG
1S586lwTRSibobFKMrLJ7qqIwQ7MvL0KU4qXTY15bTI8T22SOqMOLidZ3PAiMJX1qWJzJQo1VbRJ
aKW6LC6VGs5z6do8zB59whjTS0dFi5pE8haaWWn1uGJ4DfPUPmXM9G2WpbpoE83y+cKahu3kWE4v
f6z4o4LvcDU+b0zP1TrNGCJwvbEBUh9kM32oEe66g4Dstg1L9n0OmVpFCo1msy5Bjo59nPOxPNoQ
0l1YtDz2s7uZBTVRYYdJF+CNOXntRvQqw2lYpg+N7W4NDc0lRoUMyA71L74vDJTyN4fbwOn1ImUL
xhhVwAo8YGnSV9Ma9a/bnIedZsI+jawuWuwQsfXR2aiXfUN5MhZcBSrdiyQ9VBdQ2rQ1bIZDVaIb
1MuIZUWgYrwo4taxXd1a1MAQgBZOOzh8OLzfat1NgeN7QQQa0qRpP5o62Yz8ALWjp43M3/0YVHfH
b+idfNti2IRgtxpOCMKh1S4t4wE66l3NdAjrhgHdmW8PX0Adoc3To9p7lcLehlVnjeAuyNyRTyjr
SOmWzYDwaZZD2QmTPoYuJ2GuGH6S4bbsWmxy5Rbqb3ge8bpvC+Aj7Mq2LaegRSjyKWVqmtMecs86
wblY9ypD6EUH5/lehc2sh9ZVFLDSn4don+Fs6c5LhNEzQnruHpD+S2nor/4Y+cQywShZhHBgOsLx
5vmAceseF9U0mFNYKjlyyjUTdj/weukuohXy9otelkPznsAPkJw6QbYzyaKVx3pLHXRXWKOqet60
fCG7ZhjWYrdlebp96NK1cKdtD1nmzvFy+Ugbxp5MfTmerwX0e6Spm2EI6IGRx6gp2PYmx3C+5WV1
7FPxpi1Ub/ewpGIbXDXzLkfA/HxW9nm07eHbtnhKSdpND2RMd8coaHt922ZQqmVG+qE62IVWYp+P
gxmKeDJQyjwrZjgv9MCi4j7Yeu4M+JMDOR58PmQpLp9NutIXpCBZWCCH1qa3X6OLKt5BFbZKyIKu
BBleapy9CDNLz5fBqnNtIjFXCd2Az1sTdkY6+1DDjiM07zBJn3rnXNRkm12qZOihJ8iZsVs97/UK
7Ir9DCl3dgY/ulLnQdUM5Hc5g8aoXLCJV0nUR+LAqrk+3fo6exukJ5+Ml6+pg9UirZKpY/k+Srd3
Y0ke0tN9Zuq5NoyywlXGVYmoXfEa2Nvsucqz5XIpcfTADt99U+G5H6AnZG4SdXaAX4KqqlPHFwzs
sKg+FM2myA4Y3WF1H+ST6LIcqhupqeFlWhIB0U28A0cUGMCUB7QIGo7AUr2tEgwbZiOdT0eKH3DQ
902CBzJJgcu5wRncfZUNcjzTteWnndKwMy+yqUZB7AKkPLxxGFsUhYygTQc0EoSz7tnvepBhR1vh
5xVuOwq76qEoVlMmUvLxFDjXKk5zHLZYQT6RbiqgWEgdzpOCKXbaT2uzV7oIqlwg6a0/kehxXcs6
3eOpOEcpjVknwnTuc+hWimrbjTD0trFDqofTpiBBFRFoSntb4Ss0QiusrtJ9VZAnkkdPBhFWZ0M+
hw5ohaAkUaT7vpyH89LaMYk4fR3kznwKXcplPq00AmPHmT30vWHxqmt2Gja6h1KkK5NyFBWJLGz/
BFiv74ZsDWsOi3wOXSZkFk3EFUm9kvrU6bF9jIY6jIqK/GZi0brAxl5jiqQoy2Hf5+oiksYegvTi
0+iWEg3O0k7vx4YVyykh89veVFVY9Qz5VLq80+NQs1bv22l4VtVdUpouLLj6VLo1X5asySDBqUdX
xK1r0W6r+QOe957syWfSQdftcYMTfgAiO3UxsMZ2vYCOwmE69xC6QZMeO419AaeWmnXXZn03xKlp
dRghDfltvXSzwpmLims4aNVtJFZ1ap50S1WEnYNEfmMvJ9q0lQPV+2beYO/qJbAAHtDMl+3MO9Iz
n0vHxAZHMdosT/Aa0ekJKhoOB4wy6OX5BjoldUnB9UZjOUwNPwioJ8+7Yaz4BB0ye7GeDk6j4bD1
OCOXjeRkSlJFCxlUI0c+6Wbj+TyMbrKHthX1DnrhQo8Jlob1UUDci8K1HulGFbeHQi7mlKcjdCyO
qrDtY+QzCOlM6FZXoz3QucmBwzG+gQObywOzdg9YfFaPmwdowiNXe1gl3uIKVWYnq0Dv55N6eOVE
RAfQ+tZAA4h5XD8jk4edTkJ+76Bo65shrak7ZMDH3+s5z3eIwOGwIJz7vYM2IFbDzwmAq5Y9+WAb
+rrJSdiBTeSTNhf4UQloAjMe1+5mzM4KipQ75Lay7T5IeJ+12RbFKBTO5X4xuYBouZau3eVcYPrA
Qvgeq/Fpm2as3DalvTu4Lu8PjWLzvtcsqL4PP9xyOwmC9QOnPW3cAR+b0M18gLYBTAaR/aER6e3B
+//P2Zd1yYmjaf+VPnVPD0ig5TvTfQFEZETkajudXm44XrJYBUIIhPj13xPVPTPlqHLlTJ6qGzud
LELLuzwLX+KpsLj4MkNIvJviMR068jpIaJhcZF5xNUOaYe7nHWkindE2alKUx76+6qteYjaHVsDi
hhZ2t5BKpSIIwCZc4/B1QdYlZrME8DmMA2p3A2Be6dCa8q7j1D697tnpj8MeO61pxEa7CyR6TXG7
lbvaJ68cGPLjxWvjogF9e7uDYCp56NXafmXhxl8Xk19CYCqFkvKg43lXhyZMV02KXVEARvfXA/OT
NPESBdNF7UjagYo9K7pkeahmVau9Z6Qz+9honIJ/fZufLNhLREyx0CKOGrxEQkSQLyQps36dX4eI
CeOLXFdXBbeW4epl2de5ABwmk4P//rpHvzhc2waHN/CMZqdX7bNajU0+qeJ1e80lIkbqOLQqScxu
aedlrypBUggYb6/bbC4hiV5RxjbjzM5WW7ePpvb9FjXJ6z7pJSBxq1S8DahG7rSoeKa6tckASX0d
MD+8RCT23HPLRaF3gQpM1my6T6n2r1Nugknsjyu2iOPORA3Tu9qOVbYlqssElOtfd/xdghHnyKPk
bEqxb5p+e9xCvT41Yf+SlPxPltIlHLGgzkUzwMq7xETgo5z3eE2il2p3P7v6xV4GhxuUq72U+zhA
6XwJvg1d//iqhXSJz2ojEhXwz+B76HwVXbpsgMnaap1ehecLLwFaUTfQYQuN3Cda9QAiNiurbljU
9eJ1a/USo6UnMSNw0nIvYfnUSHLqwlcefpfwLAhxjdYTXFrFCFbPjf/+dcjY8BKbBX+Guqj4KPfb
WfqodVGcxZVw6au+6SU2qwm7ym5+iHOocB16ox9C9jo1wfASmIUsB0mNUnHOAPhp+uAm7us3r3vq
8+T/na5NAhmhytA+zgmbVXQV6w6868qp+f3rrn8RbfQ6GptuHvg+HqIVEurxFJ/OVL2X9ATPweKf
ZLpnZ7rfP38dtDoWrmB7pYPpYItlUXcTD8tyB54qL46l2lx1a7fixeT6J9vCpUQX83GvYGzX7UL5
sYkf2fK6qO8SX5R0dFmnCdel9VsB8E+dvLLQcIkuGoDtlUXN+Z71a7jstVzC28nI9iUB8Z8A78JL
dS4A8onFuuV7EFPKdKyG2l4rFwxAzE5Gj1eOLA3I03BnIg/rRGyfQfQ0CLMhWIeXpEijn4Rvl2gP
3njKFrii7JWQFYcOae9d6iL89+wjy57ioZf4mz6OenZV6+ax2erHaO5ociimeq6+SlNWO8hcfV8X
Cg3M1PLNvpSNRP+yGfuzmXoRmXFPin5pxg7p5er6NYu6uiN617bYqrt9Vaxtl46DgsdR2tMRAeHa
eNPz49BpVqk9qjFNq9Juaxd/rAofFF8odUBT9iEA+W1KG785lyIy1uNNyyKhb5epcBE7rkHMxzY1
W1cGdRpSWdMyNZZrRM8Dw3pPEzkO5RdtKjVHadzyWh3p1kIjPPeoAvEy9+PiDDwQabO+g+6gW+o0
aeELBW14X69Tn0ZyDlicSg8/gfYQ6ZbBL0Gh0G1VCjJKN+MBJz707zVRSDga3ohflVb4azOP8ZIz
kBVoOmOE2mxZHKmvNj+vsOpqQzr1XwZU+vmcriYKI5fCvrKsPvV13MpvqpzhDgX27zYYlUIirvEf
zxDGg96UX9MeSmNT5hysCducg21b7Db038guIMU6ZYXA9iSzhTmfqJwsWxJeR2Jhcl8n86ZA9xsH
f4C1RJ9xphd224RzLfKwpo5mFWcjQnehRC4UVJPTdSzZ2AOW2wxVmVuJvJxnKKut5YAnG3vDUwGP
S5CNlvqqiDlyDRxATM0nfK2hgr2jQDqQyijoVD6rnnwerWK589vKv8315uke7oxJe7cZIthTNRLO
76gtKL3ZikrMZd5tIDbFe+nmCDIaG+Nzdwtaj8D30nWt8XBluMly3oeQwkYIr8Jhaw+e0dV9HYWq
hzIbFnQQjhwMWfkYrXydfNb1MeznShGctUO7uetdAOrTBmwrZJf4vMw7j285DEeSoPpKjqztRZW2
rJV71lZ9NrDVKYOqhw+m5ZyOLNN1OE/tzhkcbHdsKOfmcV1J2QtMh4HM+4Ym05oNZRUTSAtXvstR
uqrEJ2FpP1zLdUNtr0pgWWlSpy06QKkUCScIu62llGZwOaXNm6gVhu2hytOu1z1xEVohoYUg3wZs
gl1KUPJCPzELnCuDMl/YzV9JF4BoZRYe63c8UZHIq2JKmq8ob4kOi0bFw5JPTTJMd+0cluwRmL5R
7RvPwS2TQzgkpy0JSHsTVa7dvtd9N8ygWcHPMr4bsWirXa8rT45aRc34oQqUCAnOxLZkScoVPCzv
Qmvb6GvcFIXwaVFKVV45tyzJKTR1PHxsHPNJBqOEEBIGpaORhB54wjoYoLqyLdN2bMXXhLJRf4Ak
wVZlaEki4AFJYvC3YL9MAr88BPG3oTHLdlREe//YbvBbzXSFlfStiTHND2VLtjsrw3IfklE098LM
nO1CUevq7dhW6/bgwI4gAWAFEJsQ+Vm+mh0nZ/v+1xbtvuq6YSP1V8PQdMXVSGRkrucR1uZZE9OY
fBKMxPJ75NriDroDwQm9x+0beCEqbVxS5iVUpYJ8rTfhTjAeWbYDFKfox07Wscx1BwLrG+6rrr+L
yqKOjm6oZ78LxqpZD9KbkF1xtrbhh5AVbfG2GmWpM+1tACHNJpQwHJWKwf1x2abE3E7hZsMj1fAO
fQ+3l2K4nxPJq31YtQPP7dos2DtdIky1Byw+MrejXNi3DkISfVagtOfuqzU02EqqYXU7lgzWlHmI
Fudy3TZQxd4X5azBTQn4Uj5WYpLxUWmtWWqLwLCvVSUbnZX91NomFX1UhDCsiul6nDo12dw6Ega5
nXoSpX23Of2JWoknyJOwjKCBueIp6qCcTNqswdTv+rOOUwoVxK29Gx3YjLtEG/eZhN4xePKV8CrO
4B/CbhFjl88FljDPmq4iKmPKJcMHP8LUE6pYSkEnL6XtttVHZ0F+fvQwNTRFWo2Wr9jvN+2GIW0s
YjuXok2yTN/cvNDkCb4tBgdCC4kj+bbDVc4fUtvZ7BIJ81ZovjqikhSU3j656uD12+6WpaSdT8vI
iu3arVOJwvQKOzJ5CAuPxAL0x6o6TrDmC9LN1HXwjiWtIXkVsznIp3CJZM79tjVPJtxoc1js5uTV
rIagyEdHCn9D4fj2EEZTU79Dc4D4Nq07eO7uYTVQ2pNskfbeeZSuxD5ua5x3tiiSESj4uFpvVBk2
bTZsJrJZrA0PQEcxU1E7UC63KXprw1aBY9PH1j7Ua8jJYQDOoLkbII9Yj+niY7guQYw+HZ2R0RFU
oMneJ9MY9F9IvYruhnV0whzrK9VV32knNswEBZ2/aTeUol72eLO12SWqjaf3rF2q4jSVdUOP4Eaz
7nY2BEZtO2xHHcvhr0WL5w362hDCn6omOUxDXZZAfoO+hDkiIL51qhrr9UE3igJRTYCwDneThlVm
uljfk3e4p3haosqunzs4DUBqQJJqiLMRmp1lFmB/KrK10Ou7hjBLD0JqMPWSvgfCWS1GBJnXs4UP
oRncCl7QwqMMXShRPeBxk+R+db6sD0FPYrQb66IN5keltqE/geFQwaO367f1G06NqW8hrBuG0Ztz
e4+GGa1Gvt1uoYzVhJ1488VRNPj0UCdmcKm7cdiQx3tYpkzmGNpK2sNqmUzOJ/daQUiixDBOU2ol
VnkIkcNym8tsrJ33b6hcO5nC/U6wPY8V9re0pa4x96GNxPhlM5OOm7Szy5ocfUzD9S7G7K8+NtMK
3yK8JB2K+xYdD/dWtBjE00Yas+Y9nRN7wPkf6BKDS9SycxvnrkTwZIcNH9OUy35xbaDe88hb9bBg
zJbT2ABLfN8sdVVncVMN08dVc5J8UoR7odJ1gbq5xkjRrvzeQ2g3fIDVQSy/DDGT7eexG1uCpBwq
mjRTDWn4QXE7ecRvVSjYkI7B7HEUdiuOD0R70BlmQbLwfIKyx+AB7OTBV1gR+DgLcag3x20e20c+
Y37v2tB1LKvXDW01xfv4Q0IApsmoF0WToYARc9hoDny+Ih1P2JLSNVTjna7GCjz1CJqvSD6abril
SrugSxn4o1+aYbTrPonqeLmP+tBAtBnNefkYi95V+6WDvdLDSCr6UUywBsqnuED9SNSBZXe+1wWS
DtM4co+mJe3fdi2ftuuo6ccBG2aMtQHSANCN4qqF8q65LVQn9ZqJOC4fPOBSQbayWi1vp82NYNGD
LE1cBu3Los24jGp9304oTKaVKrtxRz3I2N0eBNtoJwra97kJC4IvUVdddBvP+mz/y6Zz8COAx63K
TIolIbmaxzCa03Zb/YdGdJDaSjcFyt+jBjWXPpUTG25MPyPiyqqyCbKogZSgz7C7Lyl3jNoPZIaa
xaFkTuO852uIMJ2C9a1t6mkc2GONRwjfzENveUYSNuatr+b+ql2x1D8loXHLnvAW5tiOGujkRXFN
RU47YMrTiUbbXuIwcjY1SdFMdzNwcLLPFFO8u2mnwt8Lf3bN3cxGrych2nAnYHu04hhFyJGbLca2
77olKI8t6xP7OHdFtLztzRxl6GWM5LPvCrdkhaviA8I1WK224BgNaKamZm2qQ2U19FJikPFx2NJs
26zU6QAHLZZbE5JDiXjgg1OcXpfQ31Ipk804ZRWszEsI/SJTG4a4YSfhSv89BqmruSVYOgr25dMm
b8eAmIfQQRcYKRC1NyUTZEPsFMXmYQk0sN525RmD9sAt+i5g+MPxlkLCHhzeW28EeT+4oNy1pGFt
qtRqr5e2k/elg+1C3mIaZ8k6u4xURX2I41jCk770pzJau8++XJp3knYmq0P2pkuMep80spdpGeoJ
WKW5a9sxXcNauiktEe36vYfloD+whZRPLFr1yTZeyBzTmWVqm7d135smOXlgUeP3LhD8Xdk5Ci1/
5NQ8OBSKL65LC8xcAW0FX4Xfa1t4+z5JGPPpUqtVAP8bLc7n9VlE4tj5dYPWjjCR17BjHscJLvNr
TYcmL9kSBaclikFlBinehSdTRYW8m4J1svsF4hDh08Y6wjLp48Vez7FOys+IXNW4SywJyEHXuo5v
mnXp4BBc9kuHdFwb8UTnTof3I52p3kF9w/fQsZhYdRyCRXafggoG1E2W+Dqp83BqKpvOSY1QVNqZ
15npEKO4tKABpV3qEz/X31aR0PFmWYdl+wonM4dwqLIiwezusLYSnTagUzU7SC8V5MqIrm7erBEK
Rruhj6naW459J0dGU/LjeEYV70auCL0H5ahJrgG6plEeyTWRxwiksvXXGgh+dT9PVugw87JcqtM0
TjRkKXRiBNqYW0M6/wapMSfIgoG/3a5R2JmwL1Q9d9GtVliS71okq+5Tm7TyGA9AQdBJOf4pmmgb
fFZohCJNXocEzpnoXFQZZgeCpbSYF+zuk5nXfFGlER8YhCDsk3DY2z9O0yhJkyd8DHBeFX0SLO+Y
2xoUZQJCOE2tLYzKZEE7cjdtYvW/xtCI6L6bGly/nWhgP/nWd9UqoVKRDOYBxuBJu+76BZLAV7IO
yPDAsMqwI4bUjALbU7VyVJirHjWgQ0PDyh1oW7WhyuPNIARIO8ZYCe+AAfkHIr5mzPyiz7EIvH+s
e9NYY0p3JduyNU/dFAzLfmgCK4/TJOcEX2yTzuQj6dblcysTcPZZ1crps3XtiEpWGaogk+0cXddj
WbBsRMPa3vimiUt8El6D4zmhNZMZvYwISkcGlaCneYulgLzDWNwMJUF1qljF25ESj2qPTbZN3/uu
61IDj9cUlLlypjClE82w904kPithizsfNzohQavkjEqTdUOgUztbN73hkePVrwv8cMRua8Owypk7
n6tpOcGY5LAxlXz1cFesm5QOgSxO8PCOWZxN3dYEiEd9GFytG2bwFU78iJ8sNvvmi9zqKscZHxf3
A5nMrg7GbQZsJiiCI+JbarMQxecpDYQdiwyaXPQ9XSxAi4urSn2U1fnEwGjZCJLAw1BnOJG0ekrQ
9wn3TVX1NtdBUrvdsoL9gqQvQAFy41VU34nGhUiYa9/egTwwH7uiZj1WZDGfhhCFjltJSkuOc2G7
zwLBirvrWzed7Mj7rsqF92uWJNg4UIopi8/QSmnqvFTYO+vGtLfWhgjgNojXuGPHRZXpzcPMBpSh
8FBzQ7vb0dKpuzXFPF3PWg/NF2JW0e4G0ZpHJJ10pwIKohGeh4mj3zhc7Lo1dk8JFGyeDWEhzOyh
2VJjEiPOSDvH1Z7CqnzORoT3QyaAXVngpyhWtASwb07ZOJo162ZkjAhstFwz0KR8mUYVJu/oW9Jl
GugqMA8gSkNuB9lblFdssEl14m5Jqo+rW8btZotX37yHNsxAbhSr53rKLF10fT0IYK+gu7euecga
FECLJb4n8L3Ml4GvDVQvClgu9zjn+ZuookheiwmpUcrgl3jamiJYgUkduy1v0adOyrSwYJ59K3r4
uRxJi9A5LaAsIp4HiyIEzizE/PBzXEOAijaL7e02EHKw79DRIubGgc3f3RsHn9G7eIbIUiaE0e5e
oeH4Nd76AOpFZWKrD9VQgpDWWq07YO1U/KiItHUK190qdS18SJAxw28Re9+iP1Q1ckRU5KZ9O80+
SrFHrEWdbqjcJXnLWVV1195xpJkpOFzRZwTYPc0GJKLLvdfl5t6Eegz4R1eM/Xw/L7WsT6KSpap3
ai7a+riU1RpV2G9J8mvrEE1+bn3pEGBvUkOJuh3G7T3qrAqYngUJuVrTFWe5OazN5LCyyfhEaEX3
6KNE15AYwEEiEsiIp71jM3+P9eC6naxsBXUdEfXrjRNz335yCglsagxqbLdRQFj/rBsp27wdCkMe
A7Kp5c6HyEruigEuam8EClDkt7R7vtMTpf2vST9JflijsguzOIYY9Q0OshKHdbkmxOUF46vQGXyo
AK3NtghwsHcLlIPCE4MKUniNicXb08xorGGLF679rdQoR6VMUwctcV2Z5zChdXVHtqIHwq4I2/4A
UfeAPIBTyNmQwSFpc+iN9F7vHYV63B7AG60yFI+T+Wvv1BTAPHCz4hh0yBo/hp0aEbozxHd5ZKRu
QNREnKnuZpRJ2gzcAzvNKQRzInIdMpIghk5s0B9qYBCWr454OeGtWGGvXFkLl5tE63bXUSrGnMCt
xbbpaJSv9gh6O3ldxBAPAzCxO1tnwUlsyJuqluupsACtZ2D5lDLJoSMQTtAcLxR6vWgTDuWJLSvd
sDVbHR+wTw7oZI84wlKUm6I2BZlya/JR9XO3j9c5Gp95nbRdgBApii2FFyyUZn7VrerAdWrRPbJT
tigch3EWdEZeMaKJX49tJKh4gp6ysjfnObdqvHgdN3HWRCsd7hNed+uHAG8jg7SKLB3m/VnpGXH3
IrYlvpvPicJ1EQztijMGWFKIL/miLO+9iibEZGamLFyQkyE15xlKygmC8nBSsv9We2zZgBp5rsJn
Y5dg3M8QfkVciGWOsjmcXAZzmuQwi/ukapYSJ6Jotu9thaLr56ZxQ7uPy7gPHEZX0x4+xczUb2JE
NTgaiORxstfY2sfnSseJE6mFfLq/czyexWOEMkQNaxSUOS3aJPHcPulgHoKHoURd+81yjsdBW/ei
IxlfRmj+glKmTXesFMr7mCSxpnvDEd+xHTwG5/Ea7LgycdmGUvmAgL42vOY5QFxWXDuNgvkNggjB
bto5jqd3fde05sRL6oZjMMNH/DO6LkWYoZ3FQHgZVDCnHScuuBlCKNi8CeZprj8GGzz7MokAoN/5
WQlzV08WJBCVhHx53DogrDIRTqhl17TrIZBiysB+E2zSxSN1U5WRHtr/zbKdgg3W1gb50lB1R6dL
6lOEGQ2KFXy188GjsUQPBsVEd9W1bAufUDxJklPdouGR6VChOb4D1zY04nyGb0jhz4WDYD8aQuaM
MtUEKdbcLdOTj9FSSaCRsA8jwI7HfR1EKGuzHpVsn3awHxOpH1ed5KbiSXyw6yy3g47XIOwhd0bc
LFG6KOEjNswyam6SyEzTUzJBcfyZl/GsbkKUAPm+S6pZvnMOFei8K0VTgrkHaOVD3fcduy7Krm/f
OYGBufZEtNMpnGE3c7vgWQncvv2WPDQzV+VpbdBHfI94ti6WLJyZr8e8GYRCdS6GflkdZjMWsw4y
CEAwr3O0O7iQ+xbA1rO8L/8E/b1wijIpId+odgoV72k+cuUMBtbyRpuH1WDQ0BrCTIDhN+HSv6MY
dhCPZFK123sUiYt1v2Al7+W28RvkCiy4JkEh0dliIZTdyLlbIchV2DCmr9qGj8nN1g1gJUfED/aT
q2cJ5YJ2hn7E3sLE2Vdp5FjC0cohACSF4ySWjCF/mz6rJRbkYYAIx0T2ZxnUCKnbmsD4XJhNLk0m
lXNt7pU5u63Zid0lpoj7YwyWqzuMvZ5pXi5e9zdkgsoKKkEh2kqDN3ze16hVRmkwRVGwRyvG1nkn
SonoWo+T5imjqqZfVg6H9etiK5v1LeQKYosSY1WY7TvtE1p+1e0QdseQgp53DFHcGm/BqDf2sYNc
c/V+6JN4vYniYPK/+jFp9I33ZTChjrESkSGCQXEcZbQZJeR6mgCEG218O4dqcpn1MNU8GjxCk88b
IW0G3DhDazCOz2i/RewlgJZ33QLX3Peha8vp1tgt6k8clnCIC/CGBXgA0nq4pk88br6imhHQvElE
oCdIjSIQy6Yes13tUHtvURzARnrOZtw5HpGBWWjmgyAyWCxiNKAS6OQ8glIjKy/T0CTyfuJLF4CK
X/P6+3w+H7/zGdIC4Fkn5XEcJEKREPtd944aQyzWXpmo0aZaTGAcI5OGiRKvwjrMKUkCQE9oORZ3
pOLW7bGNQidw6fp6ebbNqtebYeMq+YBggMVr2ozNfPKeb+sHwZVe7nFql/QwIVxJFRRPxhRGOeW5
JqjXBWcu+jQPCI4lP00VUPh3qAcrkMFhDbAhgx9bJOcJTB3jxH4B2XIUKUg3xO1WplsUJ8xYvUU3
OCrzZYFh8dsGqD+ci/CfgK6hXEQhn7gG21RnfYiy/XLVF2YcbFqDCxeng0C7lGZo8Zn5GflyiRoV
8tLQfkFSttVByiwaxk2aYJe1KJV0A5gQKQTctSv3KyiNMM7p15hVn8A+9rNJZweDl/FKIeWom8yN
0NZ2J+TDaxLlhlboWOd/jSY5g3f/pId+qTdSovC41oHh+wHGjl1eA1J9CxzVmOF4RlEdFWbxAun6
J7iS31AGv8PFmHHyU0wp24MbPfJ31g/FnOsSYQ0Iroj8sxBM+A5ByOr7F4icPwGW/Ebm+N0tG0Bl
sHmQZM8E7AksFDh2IyooL7zQz65+AcTRMDebeCUT9EPV19ZET07o4gXk7M+ufQHCQVQ2Kl0Wyd7D
ASGtjD/WwFW88uIXuAkbRbYfZpbsUVnZoT1Qp0WEfPqvJ9TPnvwC0VqsS20TWbN9GQYTtvClQJ6H
zf5VV7+UaSGtpuh5Y1yQGUCm1EoY7m3Du7+++E9m6KVKCzORcnptMF0qLsn3qa+Vy0LmCSxWBFE6
1TOAqQdA7BP9KqcysBR/BFtVonQc8hXJHs6QyYd4NNNdE6Ea8NsL/ce39f+Vz8PDv9bx9M//xJ+/
DdqbuqzsxR//+Tgo/P+f59/573/z42/88+p5uPuinqfLf/TD7+C6/75v/sV++eEPOwQ61r+Zn41/
+zzNnf3t+njC87/83/7wb8+/XeXR6+d//PINVTp7vhqEt/pf/v2j4/d//HIm1f3H7y//75+dn/8f
v+xQMLOX//z5y2T/8QtlfxeSiCgUgK1SSkL6y9/c8/knJP47mlfodMdUQtEqPFMQelgrVvil6O+M
R0mCZCREDRxYh1/+Ng3z+Uck+ruUcUQFjzhLIG7Kf/mvx/rhu/zPd/pbP6uHoe7t9I9fzuyP/9mF
OYlxDQZCcAypdByIl8ReEfgBmApWZk7EqVjpQQ3dSY8VDkNkRt20H+vH3w3Mv5/g93f8cZn++46S
QrcT743Hv9gLNFDhldl4mbVcXFNoM6qifmGt/oaz+8NbSbQiQwE7BH6JbYVahl0KKcpM5+feV9aR
nP1anOpDnd6v6TPeNJ3ZN5OedCZf2JsvAHS/vZ/gGFaJrxeDGocv93s0o+8i3Zm+KLPCfKum+w5k
6Yrpa4AT0rIMoNd7p8iQKf/rXw/rH+8rqMQsS0By5IzHl3IOSCs8ira4b28pykpQADTRHbrPqI3s
EFXCgFu/IV1yJdgLnPAfNy+8sIgZuE6cxgwSc9HlYFsRDHCHQzA5xEOBzqZBGZzrXbcsjwPgbTmP
iuSFD/yHWYtbSoFCcIJFJcglQ6KG+jJAY7jlpP3XaUW/lTeQJq7m4GEJ+XsjY/l2Us1LCul/cluJ
e0oAkRJAxy+NY0N0bflQNxWQBGUDhYaIfG1R1NwB93d0rcupPMXYXb/99Zf9w4IRMe4qAapJkBn9
4cOOkQhGVMYAjAriiWZzZLsPvhNqfQG0+mNA9tt3xAQijDAaQb7xkgHByg6YiBFCZ/BnBoox2sNT
BC28/hrd/heO6h/xnedbJWFEE4aCT8KwJ8of1wgkGyjqHkiKQb9M6+1uJdhs/m+c3/+6iQxjKiCR
im3gx5voreuGKAgadL7qPeSmC6SC67L764/zp2+SMEIok5Iml4OmVtUYYGaazFRDsQ8W1JPWTX+h
DboG//c7xUhMge9AVUBcAnRLyMsSrHFMgyoEH9ZndugyLL4XXuiPsy0J4yTBURUTzIPzwfP77YsP
jYgJavQZnJkeeWLeIfV/4RYXlOZ/fZkYq4jgUKQhvRy0AIwPHa74MssEM7m2oOShK8bhsJjh3Ya+
U9k7VGR9NC85hdrwwQARhlLOHL4lZgFLZLWJ3a2FH154sD95dywyDK/AvgLc18WMWWs9bWE4oiS6
9bxMrSrcXg0vikz9yZwhLMa8JFwg/QgvTkAVRLScULABU6eGunSVTsBRxOYlrtEfT0G0TBEn4HiX
QkKs5+I+NtSRnSAok52hoUbydV/a5jGUXZKHbRLsSPj/uTuz5ai5bUs/kU4s9dKtpGycTqd7bLhR
gMHq+6VuPX19yTlVAQmFY0fd1eWOn42QcrVzjvGN5ofvNs5nu0q6IG0o4QUGDIRDZoviyIWAbniO
XKazWkpAo/kuR+6tc2mmEahO8f3f4/vPbcQ2DaIafeYS/LBLIxDgCKv0LZevsj4SKe7GpzI07lfz
+d+P+bn//nY24KsYlq07FmFjDtP29wGuI+n1C4BToT05h7Gd5u3cVcvJg+imhXU/TMQFDbrrBqux
ILgzl56EGWPc9EjvdmC3GkSUZffB2vvnzsLREDXK+dDnGeQG/P6PqtoBeR9y2rDREgIA1uRu8aev
hdyP9pVEhr+vO137YBP9yzA0TaJrmYKcMf0/FmGNBgLbWBF2SH6a2SuDNKsPcSP/I7CLS3vOZo9m
iWTn1ClYXKwoUJIMfaz4YVvqVLd+asbROBvDB0+53L0un3Ke27/cvBX9G7OqU+Zu0yErNBFFlo1y
ro3J7DYlNewPfrHLr3f5vPN//+V5wPMzEhJ4K/Snln6tuk/6RzC6vz6CPFPftTntO5ekAqeBhyt9
HuEjMKxVUHlZ0FgfEWz089j6dULwJpYlHOaDb5HgeZlPSLtxLPJaMCHsZD7+DOwo0QZ+nqDQnAS6
2K9YWsQ2U+hcquWOSAy6gM1Iq/rfM/NyAfj579DP3BzmgfnH6y7lqtc05AkRGdLdVNt94MUj65Kw
N9Kgl5T7zQdj5ueC/sercxBhlfSFIS4XfM+eTVuc/QqWOy4Yp6r4vgKfHcQOuhSVIf2JB5pVaxFb
UWdicTA1Y7sU6R1gnjYU+UnV3d6kxYsZ+4m2/Qd39L8MAMtCbeKx7um2f0kotZXF3Yio3tCK5+FN
88xi2/ikLsHIXpwPvv5HzzrPr1/Gc+eZjW3kLItrl4WrML87q79dsuaDVzqvrn988V9e6WKLFUiU
05loJwQOvndMaoJpMtQOjnW7+tnDaqR4dprxq9s3ZfTv4XW5uf8cXj9vzpzVOLtfPFllBWIKs2eY
O/Salt4prrFgfLTY/Tmb2FYMHyS/455f8xJnxeYoZJJRwCnQoAZZVe1Xrn2B3YjQbp1tnyeI0RLC
0OvDNKaop9MPFqY/LoIc3VlzHUHDz3ddz7tYCROt6hfloaFYkuS7K60TItNH0YgsGKv0FkbGkxiN
aKAZaPTxB7ffP0bRxbPP//2XUSSbCVXFMPVhb77NtOQN3EqL530wVn+C0n8bRRePuRisOsL1bqaM
EHbzunHdce9q2VdJiSWgzXtwKrR+OKy6crwyXc0KJriqkT585P7/Y8E6/ytcT0dtbnkmjoLfX7Zw
u0FkAz+1LPK7Lp0OmaZtND1/NMuzLQuJ879H8N+ed14HPI5H9FEvISqeG6+Fudi4cJAxsmTslqWO
HMYUhdUFNtO/n/bXj+waBm/nU7syL3OfU22ahiHht+xmf5+22SG1p/sBFUdtdfd67t9AGSVknnZd
C6szaFdcb2v/0Rp9eTI6j2bXgsSBEcq1jMuTEVL+eZyl3oUqra3xSQ4Ga5TSBvdWKzqr/4RAe24f
S8uk0bqQs2s//Psz/LFscBFGVsGCQTmHj3pxeqmHRVNScigs1HzkK6MCd9L/sIJyvmyzAdm2S0GD
cuDF6a8hCaIBHko7bCk/2/YYJm1650n/wRHNK+LPDw5+f32lXx5n/D5u5yI1MdBBlci1bAxU0ZFy
Pj7++7OdZ+DFDP3tlS4+2+KhP/Z01Z93VrQtCABn/GdTzGxkTfjghXS26svncTE2ObxQ+jKpul3O
jZhWX1pWKcoepxMhjjdDj+xR1/r3UTlrGei4whCeO3CkNiilm8eGq6cdSGe0zaBVcbsqhKaEY6Kd
yttbL4lH9FIJiqJTlqOMOrTrlJMbKFdbPRrKXU7lrGuvay3ca1MJVXxBuBmjFJRWczs33CaCrI2b
NEDImPN43Pb7ou+QY7oY7X7UXmbcxmLqi2dfV4nOsjGq47z4D26ee5vB1dxn1xPV/QzYyzuChp69
/Uq042fMEkOzGwjDuO9FY4a6Pjhx4Khp+STOHt2TUt56axG7fbU4pk3j24jfMzbW16RM2huj0d1T
7qKnRVDT7q2ieLftQVlXQ7EQWNZOuo48kiyuLloaJw1xoCGTW8skcXarwRUxrDnPd7u4NrkhIRz4
WiKQ2ma+bhzwg7jID22Baj6mJfoqWt+QwRDXxxidNw4Tr1X9YZKZeYdVihwDmV7PdhwfOr2goVpY
A/fP3nkRWqH6vb3q4ij02rr3l8qM1lw9OkUjTx2V7qtZpYMRFb23HcZ0G3d5HV/p6LLC2GjSzTzX
qdxrTdzM3wa7JEZVjs28nTBARBUYtNseK8cd+fAwlyq7Mrcjv2iExUWNj0lcG882KcN4olSGSgNl
sl9dTV6NKaFoBf48o+LDVRvZaGMWaH23oPsV6d1crYfZymWo6pH+NgGxVVu4r05TDu9E8pqbdepv
9CFBYNOqKCXZ7q5a2grFJ/f/pVzePafihJ8WVRGItNbioKt2NMgPhkDhgtrF+d7STz9LSXAJ5jRP
tWx2Nq5y2yE0rMQ8dZVR3OmuJu75veTtkmVCv/E79c0WCqQzP1oSZEnJd7ZqXCQFJ2rTr9/NaVk5
zXoQtakrNZoMkxyN/txYRlh3CPeLQX1zzcz5nJdmfUTn1G7i+vwPzIr2amqc9iprXKWHToJ8sTXe
W9Pq7bCY0y6oimzTJkswun6glcUzQmZMI21zhaIN8e1oPcTpD6jDXh2IZNVeF7u5RdeboT0sdDzB
5pMygVnPam0PbltNIX9Iww2zzof+vOFrKvauW/6oDUDLuM38YeV20qyhGtNmg1le3+b6dOuw04WD
s+p7TAguEtLrcoGPV4qn8oxUC5h1SWgn57LXhBXZXLIv9cDhZbCrEatU92ZiUaGXW7Y3vq6rA0en
4rZkhn2flxFxremk1iHuv6gyv6Ywp88h6MvEf3WXNZhRmpdSPVf2K35tfL3zM0x9Ud8bXro0G28e
622NLmifDr5RMzHPwh2Nhk0g9I7UA/FuKaOMhDdGTgrKECgz4o2vicYwW3TRB642iIifXj4VlLau
h3won4fYyiKc0c6GGnlaHCRLG57lNECJsMXobbwNmeZss27wr6qEVWGTLFUgCv2mb61NUmJLQXMb
oNX74U7Z9VDaB9ww23ltN0oOTKDC2qSes1SbCbUg2g1DTaGpNyQWy+ZTMpVt5Bg6OuCVLFd8WKCM
B2Trpcf/f1Y7K033loe8UfkozKzAEv4XGwz6mpeRZIMoVbadrDqc8vFlcYtI5BmPywl8LOX3sUqG
hkvKftCdjURH6Szjvh0Rry+BbjfBLOZgmOKIjSCYmmaW+6l1zBc8P4g36uGVdSyCbS2mg1iTA5dd
vAZCvTse7sAMxVFbup8kGo9T7rAsJI4N618VS7vVKbJ90wUe/ckxbjXGxcHConsjCuy6Wwx9M4xJ
xcVpSsbhbci7Ny+x72EDlHsvJywQw2jV3baWjDeTluv9BlHYo5nwSw+2ld7mo9KawJuV2o593D0s
aB75vc22DJrVEHcGEN7QWq3iGyKp+Gpa4+/eADCHrEbnE6zIcq/M9Maq46NMtU/ohF7zZgpb4i+D
xPPuHLNeNu5g7pNVdXc28PkHBLqob/yF5RVZYRYm3dIxnhKEZ1d2p/fVoV8X655Uzy7Ql7jH/eB3
0Ghd9gdVxi+09Q0c+GNebqoas+oh5mKz86dkFy9M71hp47tVtaPY5Gu2pk814Q93piiWnQYJCR9P
GTs7pHnutayLVItWT3lIiyrrprQM/NJ5cvS8RotwGIQtkkSJPxjyIfI7petvw7i8iAk9zYGGgrUZ
yQh48911gSG6CLVTtn1XYlPjxl4VEZyFE6aYdcexNtIQbnNfiLxiPXiWHZQ9Npa6DkHkWeG0puHY
DgvqdUPIwAeXS/lv9JoQ0a54yUsCog6irHvrYUhM80evd2f57gynznU3onduMFHcUCLZDTH8GxeN
JArv7pRNZ/nifmx952zYba7K0sJ1PFN3wezndA/92o+HMu1nG29GVjFvvPzVwzVSojBaED5ZNmlh
aYXAvF/xOzKhmaJ23Bn9VW9f5YnZf/KXwj7YroDEIGoDciZqQP96SWwFH7TjpGDnOHPkcE7nXqnk
UCd1gjRV+xTLAWr8seEF204+Q9oiWLTqeVo4eE698RNX7XFCuxFHn7dEmPXbQPT5EDZ6+8pK9ZUi
NBaKSlpD5C/+ep8Y2nx2S3SnUptyzImxWLIQM5p50swSwT9iqrVniYEGH/Wo8sFleE0brICVuDZq
zc3iriJqbDN/1gq8qEE1YQ8vMWzAI6gADi7C7rO90bnjEPaJT1SB6rwvHWKz3eLbymdLsZckMgYP
dxZiHH2M0KF3doix4MUH4JHnzusAMBVhKPYF9FHLEdvTld12j4unN1/Ij5W70lLdtnU0Hf2ePc8b
mc3zCWvdeocVqALX4b+YuexuWuxbS93MabSkNqFBbWFgyV6TW305+zVcVmrNRNqmT3GlAgPb21bU
1TNwArod3dwKGB1+fiNhOAR5kiSvidFwQIkzjzW06vatrNMc2ar6bK3rqV6I29g7CNRS5OaamWQl
DfypuZOkOR3hJeRveG7rCFTX7FEyWu5Jstu5U3Ot27J7AG+RRSuX9QiFfLGvxjQ91t58JVOBpbTy
ko1S1ec+H6+wLPTppivuq9h7qtt6uPVj94VkniRIanOrbIxwwbLYNLwpTmpWMVWvieKrXJcDqQgt
+0PImhafhsJy95aabv0qffRITYiqFZkif2gSQVs71YOpT/gwCuZS0HAE1siZtB5yrENY+TRxIJ+9
v/aMdHjF8/aQlPq9GSPWXs3d7JYy2Zc40GPAhTaECWgZdeJ8LWbSSDdxb5oVHBI9vzMzNhsZX2F5
nO7IHx4ACtgITYPCq/tvMy6oFxl7/UPLwfcWw5EM50G1T6Nqr1dtqvqomduHLMO+b0hJ8BS5gPAM
i3eVit0Y98tri/ewDNyMYi2850+pnS84/Y2v7pj9wCW9HFMiatqNn9nxoXfHmyw35p2+8BJNbYht
WmSfTLNpor4Yq4jA8gJvCdyKcS6vyWu0b5MyN3Y2MNjAmjiOD2t2SoQ4yh7MhtLZ2NxhfuxUiog3
WxaE862LnDf76vSQJKbWfe9dh2KBbJPbavQOTlaAvHO2XE5Dh142BhJtJ3POA2VnNsdZN+v91PgT
irZ02MOkqdmHPQixmpsnwcwyEGmtOs/HsEmdu3XxA9xt3Y2Lo5tWTtGhQcTDsfML7rdzC+s9xGFg
TNemPSHxX/p45yzEyZe6fF9w0nSBQFQ8BA22411hyjVBjs5aPyZuHMz2bIRWl85f+piTkJ0l3xwD
h+2IAJ+D8/Dg+82XuoPRMYlEVUckpmjlV4ENyIjT4qof9fGmazlkpVIut35fJ5Fnt0uzzX1nCZyR
GI8oKwT0h4J6YeDH6bRpdWfbWbSBrIz1FCRx34UL3ox37CfaVb+0/gYmEHAkN3FTuYF7kgWV31OY
6rJmYxQVmEt4ABs9G77VKw1PGWcvhR9PgDI4USG3ZhEv0qndlv1o7Q03KSIaGdkENnT5hCm8gLav
kY1dvMNV6e9zR9bl1pz98jbL2Cb3kmU0DbPxbPLSJWUY/GrAgCImTv0VjILfHbg1x8n1pIy2Pi61
AWmHgz1q7X1hZ/6DH58lGlwxEbeOsHNAOgN1LfYwaLCwmG6HkSnw2TPlTVFJlzZVvPgy8tuCf9sK
/sF56KnemFs6LpMeZavwr5YFg+Khba1V3FkIzOJQAwgw7yer8uygz+H1pq6jb8ZyNdeXrLcMfDr2
zD8g13ywFQkN2FZ6blDI2q+CBPF5/GI0FdgdQWBaRw6QnveBObrtV7zeeMTzgozz0LJF+QxU3C03
87Kuz9T3C5OIk9X/kRjFJKPJctvjlJvpnTuUWKicZPw8GnZcbxIFSf3Y5tN84E/q2pc58ZJql6f4
XdNKTWu4NuVifoPC499x7UCMW7W5ad5yIHHnT+lo1Js4yXwjiDNtBcCgJXV8m7bTQM5ju7jZMR8H
Jzk15irsiOWpZUlC5MeWJI/Ag/Q9vteHuW7UlVaTBBRaPTaRYoG6g7YrAM/D/krvuzcPVVF3/ktT
T+N4TTm6rEOtNf1dAep8l3EeA5ygMhlR4KkDYoySYsPmHTuMRv+0WnK+oQf/ddbz61rTZRTX0Ghw
7KGMC1jZire5T/rnTJ/TYwtMiyuXXrMMjlZKHRv6znMGJWSedrgsNP8xy/pD5jRcxHNWFQUePg7Z
SbZsfO2Unohux8LzI0u6xz4ngOiAd9s4cjXH8cNfEiUWt1ix08W9XXAtXhJRLpuqN91qn6rItsMk
m7mwIamP4tTo2YJHEWFx9o7xqrxuW2OInDxT1REf+lRm8bWZ2ZtWrNdm/2K5X1blh6rHUBaba3NK
MgyJ9yjHnXifg0MeQ4XnyD7J1G7uMbdGrrrjgc3rbOi4q6b8CwSYGfCEzlXrRsUvGEA0pw2t5Xod
xjiCz0GFLu+7LR7QbxQ8tHAGFwKFv6+P7ZAd007IG8mtzvGCVuMrObMcAz3us1Bb5BwUmdhNGLh/
AAQxRohxCuAU1qr+qeQuYBdMvJWG1NRfEyhiPpiG3n2aje65vfZMpz+6I2wx6jb87X0e5ty3NWkd
DcL4cKeBuMOnKTC+6yeny5Oa5dzxNUxCc6pvS1HEt9nZVG6ATou4sefByGEv1b4ZDhCEeoGSIhUq
6W90H8cgB1ixFjWuIn0zT7XD6l7ic5uyUMycDvlCrlliUaVFeWX7CkoaVupKo62W+SxwSdb1Ye2k
96uoTA0cb5PKm8rWDqlhfPHVury5SVlEjaG1xRmLhJGUAcnlxq2dr3WhUXSpG4oyPfX4+ugVmey3
2lKmG4M5F02+QVKdKNfhlBRdTEHHjBH8pJjnAg5u5WbsXOtJrst1MSYpseR1+3kpBJCseOYIZ42A
f5qEEX/SViIeuzF96hCZtRvcUz9Qke8qd3iRHbewfVXJ1KVklTqRS7vypNc4GDBYNpuCefLEmTR5
gH6wtUvHAmGYxvaVoVOCUrMwwTAMA349Lem8wOyqaXmynMYKKH11YaZ78RwN7rDBvfa0OMR4fRt1
ER/zwnOpgGRQOtiZQ0ORw2sFGD3qst6mbo2DeLS1m6IY9G2T9oe5mU5Tv54rb/5h1Nr2NAprUzdC
j3BBD0VkSzW1STRqtp6g8ZrNdGTg2MXRNU0FsSjBYtaq2r5pu36k3TC1X/UYBGm4ctI+uHVlUE8o
UNxRTFi0MJ3K5XaqC1ZFL1Pcw9zmvSzTMr+vPSUe/Zi+UKgPagBdV2ovTZGnR2BKor4tIN9xypNL
fDViCCEjvjdw+wRu3I/qMNmDOJpIrDwY0c1Qc1pIGWVlgm924oC7LaheNOSZFfUTlvL5SqVO+tKk
Zl4fB9B3WugVZWdsEsco5ts1npJ8p4zVXQ96mzxxfFq1ja/NSgbWsljvolirGUsw90PcllhkKJhe
+bUh32LLmZ8GNv3vpegLbTd5WnVPHBHQMm2KdRgSRcftYbAwfKLpRjSr0JKkCVF+9pq8FbMU11i5
kn2sJleGMegY0wG8ZZhXnufpm9XTaT9sc1gqXb2ldt1W9kMrXYiCHJqIa5u7oBlbbqMYnUyLm5dm
LUPLDWpwWeMDMSaogHQIhIq/gr5toWlYl5yYrnbathQG7DpL7zhDWc/UxO/MQdV7HIrm9SoGeD4V
FyN9NLWIPXTOD4ksy6d8YmRRl4BCB2Nu8izuZ1Vub4xupQq/X0rRznERAHFSnfZ1Jq4q1GB+wYmY
ltkucRF35br/z7oKDL+fiiYHjRq6qcv8F/KoVYo9vQ8H2UcZ5a+VNdzxn+Llg67PZdfp/CCaeo7u
GMJDdHnRYDSWTvrWRPuCroIM3RxCDLi3lyJ1Xri0zhHNKImAyGo+6GRctmZ+PtdGL47AG+bvJaw/
RRCeaCVqtwl614500uJUrU37ge7hspF4foqNvs1BxkRMweVnTKQmcW/zGVPLCU0ivBNynbfK9bZ1
5UxXchIfpaBe9oV/PvHcu3RdmmiIZ39vOclznlEz00usq1ttvfYHK3TSjyDPlz2n80NojPo26mcX
ceH5R/2l+czJskZRd5YKZleUnbl1bfyJiBT2tP98GPq0RemLWrZp+hcd9pYgPpzzCDEsasiJFsPz
LXpognX3kMX5By31v7yVjWCBHqiOXRQvwO9vBRPOMrxS8rCJ2yFHD87ZQ9OHzN6POr6XTTQ+IBQZ
JCcYASzEAxcfUMBfxSrPPW169W/reOv0z3G1ASrIaYZ6ebb17CtH/2jM/+UFWeR4RaROuAIuXzDr
feBAMfeiEh5flA6deFliEE41IUlRDErkgw/6lzmGIBKzg2NzqUD68/sHTSnSAqBhmEAsgdenxBCM
lr759xD5+0McB+U2a4h9aRuyBeeFOWOKuTqlCNkVWPtS66PIyb98Ol+4SD0Q8UHBuHRvjHRYBwhg
TCvvFgJWPX+30oe+/PTvd/k5cX5t5jIueAyrIG4UH6/IhaoDBmNVtDlZsUZJqywvPg3Z/JXdD91O
eTDz/A5Rz5YcN1AxWCXdnpzs3Dka7hhSeno2aj6zNlgr2FD/zp0/ot7/9SN4CEZpn7tIDS/WllRW
QzdyaqD+pFf7tqZkfzbnXvWodEITndH+35/jPOF+/xqWMFBqugxWNMz2hd8MOIxJUACzxBvynZ/A
VvW8Ex5q7qLrfl7ldk37b7IoX//92D9f00It7XE7snRm/GVITMbu3xUunlk4rTt2jmiRaWgPzkMs
vQ8G718fZdmYHJiVPtaD32fIUkOfw4zNoygLAywW6E30nmv2B/vQeab9/iXZEFCGstH5NqSDCwEN
HA1W0ZZ11CSFgjZtJEfcrrrazD2oHAkgrftQ7XgWHvz2TA4OpvVTs2Mj3bkMWfZgsfWay84+6hZQ
oEXfyRS8BFcgWuXiGcbw56EZ9gl9jU5wXy2o2pnyIc/pZf77B/3j7S3s54jAEcAb6J0vv/Kk6cNa
nFUf9hkMZN43swhpFQYmRBe93NcfmWb+GLfn5+H3dbGRuByjLsYtbBQGbQP6Bj3snbxWAYi5cH2R
u3+/1h+HCx5zXl3PwnPf9N2L6Vg7FBAc7g0w2LQ6wObhhgiXHlpbe+IQCrrUmKL/tyde6Fn82vQq
gyZe6EDBKnEVQAURJk0ITW4hZH7ws13q6xCpW2dJEJJcDois7+ff9ZdjBlKlTiYeO3DbQH124hPQ
r6jljkp5pEn2hvK3SattYXD895P/x9x499+j9MJFefE//z8zVepnOdX/3VV5ypIf/a+uyp9//r9t
lbqNDRLwmI/TDtkPwvL/basU/6U7Z78DBjEqSb7pnsVC/+OrNMz/YqHRf9qo0P0iKPs/vkody6XP
LuobJiIicV4Z/gNfJcqt3xcaU/c9BxYnWz9+GmTEF5tm1pPKnXQNFcGSaneVK8Q6sG2LEnN9b3/H
CpHTWBtj4e41xEVd2AydFAdAWLG2Y/rqELtQMRZ3sQZ+5oAk2ba+px7l4rvZM7WTyFNV7OK8rVVk
zV38UrYeQRiLs9RvNnsDvrjcu0GFQHd5tMuW6v/QmYeRNSAB6sMN+IgwXx08QzY7gz1+W9bx5HIj
rGHZx3oluOf4Ve8qe4OoM/evII62/c0q+2nY23Qyn/u6dyZ6pwDpAgPAodqogf0CHUWdqne486t7
hOcPm6Yo8vbcAndzmg3EfgNByLl4R7RBLbFbMWr0QWfbk/hRd6XPHXj0SygdQT02nkvqJAgea1+t
LiIamcdL/MWTYD/gFK2mCXwcul8YT2PuUHkHLucEaqLjgy7Cjr+PYzO+YKCbqeqsVDrBRNViO060
gTm/eNMDzWwk1qJbLcr+44y4exzsOjIpnByhUpKGtxgdXfF2zKBfSCHYpKhGgEXIW+OBAin0wSSB
5+EInKxyLV9XXUMdBRouP0mwuXBvV6d6ayZir0O51Okjux5ojKXwgdj2rIeVZedfKjBhOfYaf0S4
0WRVHIi276/iTuuqsADgSyF4FVi19Sa2SBBNhzbKfC7MkZWPn/V5PhOPPHU7IBmjFCWXXdYYMHtS
w3nIWqt9s9htgfV3c6aDSatf2WHTvWJ+1VG1uOqTKiv7ew3LUKd2MTvNJvOERqfBSvQRoGlcbEjB
Mx4rc4QqFWgNJP79bCR8K2eOZRFxQkuap3KSZgu/kOPflwQMWwF9GXfJEcyJhztutJ3VjHcqcQbz
65zXla8jc/EHdWpVWgBul3Smwj7jvHeCxqWX53lRNFsxWM2TWu38Gs86rZ/COU7NcqN8+T42xCn5
LXELa9zhYimzK/QnxIlq8Mp6UgAi0UHTWbzxWA6zCAhNrL/ldv+09n2/8bh9RPjR/CRYXI/Sd9tF
JiD7wO/Q+9GQtPc0Eb1tby+7xDhLRdJy2udwLMCta59kKT4VVkz3zpLDVp1pbeUKkZQw2SOtoUif
s2Ireec91dKdMbifYmECrcz2g0eDE9cMrccVEQeIl2UDxv07HJNXtTrfOqe8znAbqcVJttZseT+Q
gH3XSoBTXnynrcp4rHvhhtaMFSNrCuY+t7W4NYzIXP08XKFx0ap3vyeolAMH4GiQGnMSOYuICjrc
Ow9CserOFd9Yo4sPtBu43Jx9A6s/Xi8xzKwqOfpgMc/wdOOlbpIXSdXe90GEwtOYcysN56z84tsS
SDd9HcpmQNLoC35u0+oeafEVJDlzn9OoAcbXH5RLwVi22i00330elwgsaYeDualhc4o5xAQVPxd6
5TwMbftst/NnMF23s8LUM8hrkZ/rWM14s6CtfsYtj7hhlM27g8No28zkHhiZzWJB4AE6vNZ5yGeq
1tiQmw1xEU7QJ9ToynKc4I+SSQDPAR1FVttDMAlFu9iZFH2tyQj7tuSqi/0G3uHY7vNSfjGzftqi
Dv3unYmHHYqeU+33d0k9zURimxoFfcc/Dv3EF3FpV6/24J1E7XBIGO2HftBfyhlKY2OKwKfdfi9B
W+c54khcF1eDgNW5xJ9Tx/pW+x1swtwXUWktL9RF6THRI90mChuMYw7pTZ3h2CpQEGGvzfd4kJBy
2mY0Ii490Iq3+ArmjZn5/XWCw/YwunSQ3ZSUErjj13CgHinh3rVazhLScvAcXfXGWe4BDhttwqns
6aXPryWErse+MYEozksXzTjeokwaxl6P5d7QJ/xyfQkFyUUE0AoRZbBb5WJh1KkaKqha/jmbzV1v
Jd+qebSeptm6hYUfNcgwm8BgmOad7u+rlCCOVE7t3p7752EZv1dOQxk7u67bFc3VOn6qGvPz4Gmg
hlWsnRa5umCNUEGRBHBPbAEOC2N5lmJZtuToHcSsbprzQj+XO3eMyRMj+kIRZBKkzCgAYzHp6NYO
2Gizd9JhS116CpGO7xoigstVY3R2WMjH6XsjqsOadCdT764whWpXU23ds75VJ1fxztKDm5hnhhPY
dvt9rZdzn/EdHNTBsdLN2lFcR/NxnLLV3/X6Wm6hMN4jOEsC1++Z64t2VXXWgY6V/JZO86aF+hNW
GENC3bDz0CJsPUxV94aQ8a4qUR4lraQ/Yq2Rh0nv2uoh/Hg0eQP08Fv61Q8KdHbkDk5UTf53bVG3
UpbWfQNo2JndG6XDkTv7qbyq3rO1w54MYgNY51stEIO8CymKJ2rSUK07UEHCCvJJ8Av4s2lB2lQo
mBtXaM3boi/SYktxgUzCVlT6JyutVvIRXKnjv9fBpWRUp2RHN8fszwX/Uhp6X28UrF517uqaYxv5
tAnO+xieQ899AlBbzEdJEuEVIRO0ISAYQAt2kEdWDXnwQKTNsXnHROg2FXBfLTfoMWCccQQy43zS
wyxN5jzK+ccOnJzQShvXNC8T9cUSHWBo5B9EvOi7RRR+aexMlG52vou5xS/1bkAIoO3SZKj3UPEm
45kfz6B/siYITgQYwLsFWNv9AMf+WyeYR1HLXmGQcAMmdHnsXRsWOP6T1KE8Xk0mRLhOJfYL4Qlg
1s2kODMua4sxdF8azEOAxZo5C3ll5U2CcIadFyuuo/IqbyMK6G1SvcYrV+bIa5pnASCm1G4z0ZN+
Q4ukEJ+XupxpY5MAAO2Ljc82aiVJ+QGz1y1HKIFeFZpx1v0v6s5rO25s2bK/cn8ANeDNSz8ASEsm
KRpJFF8wpJIE7z2+vieo6nOZyLyZg9Uv3eeMqpIhGbldxN4RK9YK1EeyGJ4bhhrUmdCkI2iwKZJY
o+FY8ft6I1sRAkGOYklJ60JTUY2HVIZrbS4FJ3BquUlaIDtDDoVKkGJ7QWHAmZ6DGqAsmSoABlCO
wS/EE4HmDv6yqv4ExAvERVJxu34YU7i0HKUGxDw0fkQZ2TLr8Bv6G68NgSD8jLh9bjwNUgTDJ1mP
Iv8R8nCPVlyhPlUCXOougAXPqNYeur6HoIai3wVY0fUUw0IkwYBJR0ERZN0GDfFywhUkfqOTq4RI
9lfXi2P4qY/NoXlpcvr0d14nDhRsS65lDnAlYaWqYRi7AjV9gG++pqIzUwt9dD+ZSFmYVC8r01g3
vdXZEIZ5wQaS0iizIwMQ2ldKYPUjHK2+ASuwPiM5S9LCdtgBj7wLuiHIkacYw36TzYUSu7Gipt4D
MtO3npWUxibwxEjkeKuSG3BlThGGtAigaH6nmQ13CQ1yATcaqrK0kLmFwlsWKI8uw4Vol1ndlCm4
mlwKxnuahSFu9cQ0TnZSAQb/S0CFGa7eHrEHt0in2loNRpCDoQ47k9KqQiMncitwPIx0tjiVoFcv
kMPQij4AL6spme3TRq7XrTY2G+At01fZU4pvbRKBCiVgwaYZokyhyZs+jjxq02iXuMWQtmQ4h2aW
tNCAcDbC7UBz+U7XY/U27lqQgMj27GjcAXuW4O1gVaIzpK57gJgJfnPm/ZsGU94aEBvuRRO3xSgp
0AW16RqVDnQ59+p4q5cecWzy4xszaVNyC5DUAE3Pn+sE4Hotmohf5oV6ELoi+d5ERruPAiH6Eg2G
eCu0fvU7G0tuiQZ3/F+JJ+q/q2ICJiUasvDDbFuwWzQhFneDngDZSdFyKsJ4css449Ug5WbLvSeU
qbqmlB+B/f8AREm+IcWNbGF+5gFSNnfghsjXK/kPkFVge9sE9AuQ70+lpMc/eLMGq6JCg6SkErod
hhyK2ppYuYNrcVhrwfhDgENuV8XpuNUqKwqRh5mQ7aA4vwqhL3sQ/Fjf+SZixYh6mQ64kxfCzgwN
HooXdez8lRULPYlCL/gCd+UAZLy5sSA7B+YoAtKIC54nRqtLa6vF39hZp3RfrdqrQGHC4UkRNXbM
UVe3lMF+1Wbpr2styB/6noaFrEtvfchteZMpKGOZxPIY0LsjpQZSYklqya7cl+rnIWw/e70a7CJ0
kFdmqkNdamRuDlR55ReitJd89FSiMgz/Tqv5IWuk+SHNSMVJrRS5MRj2p9KveDv2UPP1ald8ZSRc
UUer7TbggEZekpG+MzxpuoPytoC+ujIYeDdsFKjkXEbSxOu39MOHMjCH8O8qr/PfzZK06ojn6p4e
nqem+vWrOXwvll852/sPJdb/G/RWFjng/zkRs2m///yFzlXx6302Zv6eP8kYQZf+eiMRIOtiiAYI
UfIqf0iu5r8yYQ22DEWUZZKvc57zn2yMpP8FQxNiKyp1hRmTTKLmH5Yr0jskEWkhU2eSEIlM9Eey
MccJ7Zl3QCaVbZBklTFkLUs+ekHVaVS61qXS/dWjYk0fPdSc/VAPvImEP3k6Fu08p9bbj/vvHPMf
c5pE5pwSNc370iJ/XoHAz1O0ZFxoQ+GMszSzWSGW1b/6AF73MMPzEAnNSBps4kfwM28pV2wL2ll2
Yjw1NLFKoQgxttHK3yqZ3oEQhMdjl5cjIDdpVB+gQpEVaCipsjsot4ob0iCQzfuauIZHxSQMleF+
Ii7sEzAGz4CRiwLSFMsB3MWbY0jF3YggXQ0fKsTj7qgZ5drXxwCdFdpsLJ7RXfzQBwHRQoEP9eHd
1vkni3lEADYnmpfTo5vzJqFpj0Vhr7xPoAp0r0vZNE8PofA1q9Lis95DdbYC46s4cmlmkL4OgEhs
mhJe+ZXqr2U14SkEIAhsIPAR0OtTxBSgo0KOOdajzLXgkP4cFSl8wXE4E7Uj30wrUAYuSdfKuLTD
qGsBJ4BQXEm5Lv2sOzr61m1r6fu+jNDRKCOor5sMbIPYaKlt6JF5w9O5oKijwEvcpS01ctolbaOX
E/qT4O58UPwgfoky2AI8LmlXEtsLBpe3jWSQZyaRSKsMOb9FgWSaqgT0KfTbIh3ddgcLNT10PnqM
8I2j3EDaoLjVSui+JZhKGol4iiDSqglSkVcgbN6ZNAxPTS9qGwGSWLujV44WH/GLEKNJl9ZDcqVw
tOh+f/vA0EyT94fwg5LOUgA88Y0e1HvS0GbjIZg2md62G6yXsPIGG3rq2tYkAN4KMlFuFk7NOp0s
FMTiqjtc2WOnW4zyNXIYFCDYadZiizWJRr+/5jcuNxzozwRklDKwMtfWZ/4xi53MzwclYnGGqQcu
ah1RVJZoAUWNG/t0tcEeTahF4BI6ZrUGo6KgZQcQY8W8gfaafJQi6kh2tBy+PSnxrtEXvVGnHn8c
KuiQZ0CtR3oMwMDxwdJSL5tVOmpyB2N5K4MM3Pm8cnoApGAYvaBPH0DRavIqS5viO8+o/Shp8k0b
V9m9IYNmJ32YrSN+OnoAXeYdwP+W14g0j+tD8xaZ6XcA14A0oOQnL/b00JQGzXOQv0+9LrvoAfI6
zfaNjjgNvOfN1Mh/NuWHgvbFcPw+Gv+v+w5MbVv9+i/idv1f6zb7+b2BCvL/gxA++9H/OYTb1fcp
TN6H7/nr/wnfsvmXCWsgC0uiX+Sl859iCv1ffwGWEFkySnm6QV3lP+Fb+2s+5AZ1FgN8gDQzUf6f
8C0oyl8EPmmmc9EpgBD+PxK/51rJu41NERqCFuyrBl6QNvzFxkZeIYtkH3deag2ktBPo/WrTwpyd
7/1Ji5o/17z/MYCfmlMhjaPEAu2BCs/fYosWguG1MThnW4InXfs5JLE0JXYGqlt98lWrmv5+txLn
IuLJ8EClwwPKCCEZgHvv+NyKIfChMaGNuIQC/rGBZfG5DPVoc8WKON873k3jXGoXDcpERF74fih+
H9vhjyQB2PzDze5+fb9112vbXt8c1mvXXR8cfn9w+bfrOvaWX7mHm/XO3vE1hwO/3bsuf7d19/zd
as8v+er1bnfvbvnbA9+840sdZ8dPW29sfiQ/fv6Sdc73757X97sdP83mx9mr+a/Xu7XzypfwEWxn
/hN+zW9Wtu1snS12+Vp+4qfNPT/+xnX5Ua/8yW5lr1b8xBf3YO92z/Zu5fA9q9XKWTmOM3/Ziu/n
580/zLnlFwdGwid6nM1vts7+y2o/f+lqv7NXzp3j8mtGvd3kDN7h061X21vHWe8O6/mD8tk2fOej
852fuuVL93dP2+3TPE1M1Pzd7uGQ2rPZJ4c/vrxk8pUVW3JwQC5Yq2IkPRzW96+79TODWjnfne3e
ebpiaRk7lntjecSauprb8aWHtfvw8uPet+/t1bc7R7Sv2HlDGVzYg8vITDWhCBAlelizRC+7x0fW
2WG+WZLtzcG9cZyby1O4vJKcDGwGhLwr13tSgxYjBg/u6zO7hXW6YkBZvC5OLMyL+M5CLReG14VY
eLhZ38wben14+z//vX9dczbu2auH18P69XBf2hycw+sra2nfbthYu8fNbrPZrDabW/uOHbZ3brZs
52+3t2/b8dZ27rasNyePY+E6DzeOzflc7R+cmxt23367vTKca6OZneO70ahi13kR8+W+uM+cG2bs
2q5elMaJ+cd+aH5Hvjcx4ckRyMAPrV/v/RXHkuN+Px94pu2R/+3sDb+aT7VvM8L9723h9PZvd7vd
/u7th6drW+QNaHRpUy4ccNqYSpTOm/J+93y/dn5vd6G93qznST+s8XHu02F2kywMC7Gy8YHO/Fv3
fv3sPu8eD+5Ljm/b2C83P9b8AIZyv7E3z586ps/FizzuNuy71Z59Xtiru++RvX9iqV1Xtt0HNsSr
ZX9e3eFJ1q69dVcP+KH9YXYwl9f2jbzz0jgX0JU4FwZFYqfisA/2Cz63s/nc3zZr+/GPZ2Z4ONEb
x71Z8yFW+N3LnwAUBGt76SMsYtAEccNI98nD+gX3fmAWDrNfOzy5965zs9vhrbevnBacNR6fKLFZ
rUrc63rNnBN6tnMUcF9YnPWru7u/x2Gzb+4ffdv+yi5asyZEidWeU/iC197bb75st9nd7x5/7Xz7
1+P8Q38837+G9vNk//DtHc4OP3T/yG9//WI34vO3zt0TPpb/PmyfVk/b3w4uf/tkPxNFBtv27Q1H
9evt3d3Xu/129Xm33/58eiBSOA+EA2e1enLt77cEou3DjfvEEbVX+/0tPnu/ZepdZvVtmhn5b6ab
4IpFYsv2QFw+3Djb1R1H/e0Lvzzxx7NTeHJvHl5e2IjOzysrcvm8y+ICFgbTTU4r57wn1jf8w97d
HFxCHkffdtz9nyDnXNkHknV5H8jLt0rcGbQiYxabTMfhnvPPUZutztG7tDlF9o851uMuORc7my/E
O6wf56jMQrPw/OqRb9jZd1wI1vxq/t7dbnPHf7dPTJq7dx7eLjZM63qOmpyoO07u7u26sN3vOZDz
Vl/Pe/B+PbvTwN6yhZh+vPXaxR/fzMvobl8O3HTc7b3L91xegDk6/PeBAFLLfdaEjk6HeNkgeTb/
/Tt/202T5YtthnKBLHSgHosOhDd6LJetHK/yP1bAGhpUUCyZ0vuxFTLnhWcqUJJ5WWStPDp/bIpi
ySswBiq7sSVc4fk7HRXJL1EUTZjwTOD4i6ibQAumWYOJrghk3GtUw4Y1sAnJvjyqc1ZAccFyJ/F0
IZd4PCqpNVEgFL2KBsNA/iqGZbqDt2NyL1s5nTuNFAIN0DxCuJ4vr80VSmYBqlOVPcRqQF3WGhD8
iytNa23kaHLKZWUfPF+2efwEmddLmwUBZFM0eUfJ4px5eLcrwDSWkN2MlZ2XGUQYQqm5XR1HBxF9
6yvDO2OKlx/vHFQG5tC8mEQZ5ac8JQdg59Cn2Z2VTesiBONUR2lyBfB7ZiYBhaoqjG7kS3gZHo8K
AsTMFLK0ouW1jnZtGOlb+CiaWzVXrHvqVcb28iye2R/v7S0bXUYUunOdpn32ujQV21TyEIyNaJu/
YufcFGoyqRfyGsDkl6BiL4X0JczJHpLQDDpYJaYIMHPYTq+K35VXjJ2bRM0A4jiTZ5vILR5PogVD
FsjzsbR9SPfdtqvkuwB1PkdTzRFwj6lecVBnB2cCigQ2TNJGXxzlTm090A4yBDBJq9qaFckroCDU
PUNoTS6v1zlTOsTY5NTg2zPkxTtfEuA1EAYRjF4lwgMkJ/pdHU3yrFJdXTlg85Xu2O0ylHemFges
gzQLWA6j0qb8PggMfwMXTPnFkBT1tlfj8ktlti+XR3duN743eTKRoTAgs8lEBmJKczeiMtRJ/SvH
+awV2miAnlJZIbN4vD3QOkdeQwjAK4ZW+ynOi8gRzEy5/xdjYbNzmCGiJMd6bMXTPGgYLKO08xrO
MgWuuHUIEdiVlMW5ra6bZDJp9oPNdPn8rSwD7v5SLyFZA7rrmFYS7xM99X5DmB08AxEtmiuH6+wO
pCgLGTI/EV7k43FFQpDM2EPqAOTLNknXftNU9Ydcysbq4xNoiHMnCXudTPX8Qd45eHDDgFY0XAbg
O/AMKUVuFQ6MKwdq8fqd4whJHQt6UrDScyBZeNxAMJFx0jLQtUql2HWm9I42BaBw6QrdZH0O+aGu
bTwvjjeK1vTosnW0VU5QLFzxIqfbkgYvyn8AGmF3PmGltUJ6SLuOKCNlTaI/ZLUa1LtAadP6ygou
CN7/DFmhqiQCodZAey+OGTViM4BxB6BmCO+ZCPp6XZaF8pzDvufrwrBHqTZfVXEOmAH7aF6CgmEN
QDBZu3YUyitXoVNPg1zPW2MbWVSkWxefpx+5HyEMUQKUM3sFyhQLISm56X0FXB2IUhRwOxCPbQNM
56N7DMuySXQ3LToyltcjUESgMiQiBcqmplPlEcypSptdWdmz43tnZbHF0AK3oIvEafOs69wWuDsI
dzDsqToX67/lUV9+2MUxLhaYiYMwH7TV8dmBbIOWD3CJtjKalSNYaLx2KhwLl2fv1PlgRYccn2KK
NBPuHluB2cyLawNtxti39MfcHMuVQv1mI4KE+dGE1bS+bO/cPLJl6ePDFi19C4/gxTkJfI2IpKNQ
X7hdaSKB6YnoAZhpfaAhC8qVwecWeGWc1+wuxqm3/lCWuYrqb0qbJyqz+Y6Wz+kQtUJ105qa6oD+
v9YfeW5y59smTc5c4FVlMdihMNMSmSQmN5Rg0ADbAnsateYNSH/wUrBfNl8vT+/8E48DPgVJiSZT
nkCExeVdEB3IHqwvPHadV4NYB9HvKmnUUVMePn7t5CrNDYaWDFFEhWpxImJ1muJeV2Ey69tkRU2/
XUPb8vHLtKVBNk6RFXrmuWiz2J9jDXxMHoH/GvCdKTHkW+iiPtAlOPPZiVd256n/PrY276J38ar3
Zb0eYNe2xTDxwASGVN0hW62mcXV5neb7yWKd6EoHDMLuUCkrLe4vnOMwgY+uALkt1vsApgWIsVJx
n6eauSrgrnoeegFMc0oaqf/4UbDEuVrF/ZoH+bLebsSDOcUN0X8SGuspKTX5XhLR9y2grNrlFShN
u4DP48qIz+xMQBozZbwMGoJ2yOOp5U2iw0UIxYMmea0N1i+xC6S0IZbrrml+nDnr0C6/3a5pnSI8
HpsyUSeuVb/gQhXk3Y3elu2O7kZ0jpGg2jYokAZ2UtbtlWk9s6SkOMg7cBGBTvytyvFu71RBKVOH
x6rS6rKPBDKw7z7M672WK+3doOaRnZlW7ZSQyVwxfbJt0XXghgotDkAiYuBi22penxVliUfxI7Ow
ZRHCOnIx1+AGJyuIFcIrMjtglbipLm6NoBuUCtbOAs2IRsoB/EUTRIN1slUKI7u9fD7OjQjvwvUT
xIGJosrxEsZqqIZa0cAdBYFhAVONML1CVwJg/LKds2NCHpUlIzOgL51YOEWF2dPrxK6MRxcSWfVG
BHC5K4e2vuJbzpmiS09FP3oOtMbCXza9l+V5ChMW9JY1JI+j4BbT+C3IxfHK5fDc5HEX4ghINOYh
AHQ8eWUKfB6xscKG3S9E0oe7bgBL8ery1J2xMocZQiOTR1f+4hlbA+qyADbiwrRpsEW9DoB6Aky6
bOXMrHGhnvN52DCBxh+PZUSCRI5qD7pbreNyiaNa5YMZPXilP337F6ZwFyoxgNrNiSiYnJYBoFNE
2srWWzcxnWaxglA2KZErtZhzU0c+9D+W5r9/5yqyfCy9aYwQBte7L6aRKauM1t4r+22OjEchxuLS
wYsS/4ffpcR/bERqhjJFGo7uLpp8bkuYDWhq6/OdBQgcaGA/DJvL8zfDH08tSnM3qqpKWF3scKhw
oqQvsaj6FhMIeZQ7ZBk8egDy6FjTvGCbDeB2xxACt0ws5d/CKOyBKBdr+Crix8sf59wks5A68mDk
Z4FUHI/fzxKYH2FUAprYTa5AM9CKFMGvjxuBXQbOd9rB2TeLqKaXEFbVBWzMQ1jJSMr08Ba6tDoV
+pVzcG41aegll0MbPVCs+Zy82zKeComUgrK5nUUzo2sAsxJ86WtJ67ZZA5/5x4dlgpSwaP+GNXF5
RWiHGs7rDpZa1Lq9Gxp0y12BF3X/hRUSHvC9ELfoIz4ek5EYlTL6eMSoTqvbvA3S1aAp4ZV07Jl9
wLTxiMIjslDLmYuzXIitMJjvqUaAoIGlOlKoBR9NFYH/AeFLLmrmKIGo5Hgs5tQJjTDv/ThU0kM6
DrJbeNk1zorTTMdsBnyQNuvi8nJbeI5Un/KZdQXq3NYLb+FfVNZSmezzngZLXezuzF57LATRW5WB
4c2Yt71uFcWV+HJyv+JDSLOcFDkxqEiWF4GpFFur8RMuAnonS6tmCOrskzpoYnertX2vOAO0neGu
gq7uWpr2zDGYFe1MpgAChpOrnZAHmtim0KGN6SzjFIj66PZFeEv7ruq0tce/P7xHCT50IiFiCHJp
GbVb2RjSScSLwOUe2n2tVGsjna6dhNMoN/fpkyFjB2m6tXwOkHP2B8hFc1sPQh+qFVpKxmwydqpH
F8XlAZ3OIKZMYLa8vWH2Xj6o8JW6WGnMYA4rKlzkeQJJnwh25LNVK9pP4JO9d+Wcz37/OBIBm5ux
6SqIM07g4noaxCX81PDsQlacog0MNfWXsu2nH2VrJK4kZfIP0iDDTREo+Tat5Pr18ohPtyuYYi4G
vHS4SeLVjo8mlO2i3/U0TotJ5buJbvxMKuNVgwXMLi36vFr12q3y1OXMFnm0Uk0jy6osTimcSHTP
zNrvmQDtsVK2LQzhXXZlJWf3uJjWGYRMhJuFiyh8HI9LjhpQcHmTw4kpVBMc6GH4Uk5jqrpV4amf
yrij4Tc2A3JGRpLQI3p5Ws/s2VmGmScsjQ141sWqVlNhxBnlbQQvvHIN+yr8w3DsBs95XSEVe9nY
GcdHqYSnMmy55FF4ExwPVpGFWIVgkIOv15/wi/GzRP8YPLdVAjVAHWhPsZLyVB68vm7WaMd5BnRM
dfk5oFGhuPLeOjPz1GPBaNLRQdPF8tUgJzDzTWWPsy9RgSF/3vzooVl0MxFi6GT04kNtfpFKP/hw
KGMSKKOTOQOvCbT4eBLEFFXTcqYA0EY1yZ3G95QJHQI4l69M97m15eEFBhXaHlo75r9/d9tIsyzy
QJ7mtP213udujBRjBQWyd9NAImpsLq/tOWNAy3mwk+Thn8W1sVFlOaDxDwIMMuv7QsrbO2SUBLfT
8/75sqkzzg/ROMxQUDQo9inH45I8VRuNjHEZkeH9jBpp/Gw2RreBYzShVX0Kvl62d2Zo5OhBHaNI
gubkEnaSwPqbtmOOX88NKHUDCpiIPFBR53s+vmQQ51G7nIdGtnixN0I9Lfy6gczBGtXKh+uzpT1S
mzJlJ8kZucDLAzvjU6FIY2B4OfjsTuROh0xP/BbqIylN0dKGlZx+75LCHzoZtfyzGatO3JTEmisv
p3N2STdiUnkDkyz2SttAGgW1zdxWnZHBGdpQvZPh2nUqqD8/o+WT35pdIFy53J1ZRgAKXAHgJyRt
t2S56QxYFxvBx9U1ZAm8jFMOF2ruGEZ9TaHyzA6lWwjgANRViKKaix06KX1rdH2a214NZ3PSTvJm
1Dtzi1RKhLqYL1xJtJwbGs/quXxCvpjH4vGJKHtETgbTyihxqvpOFibZTWH5faR5PbmyQ+cduIhX
EErBf8gcMrBlwkDVS7nxIadBryJM7tSK9FGkateUIc9aIe5qskY1EJmi4wFBNR6nOu3qdhkl5ar0
RPMmEIL+SuvN2Wmbld1NkrhQjc1P4XcOEqESEqUj3LRlog2GAxIdGlg1oq7mjpoplldc5LldQYZq
fsdwqYDk9ticKE561Yb4LaFpnrpmekiRhrR17lO2UUbllYU6Z40c3wyhIk3Mu+7YGuIXka4UHO5q
LP19Bpn4uo59YwcBRXGDrlF7ZXRnlgyPTCZ65l+kdLpM9hlygQQEPW59VxTUZQMRtiDUmrxrt4gz
q4aJOTFGjlZ9a9J8v2pDoUpBE3KOh64zUjcFO+DS0GuGdhh61dNlF3lmFplESpOAFCyL8vTxLNL+
N2RQqGW2bkFt7/Jxyr9R09E8eslJ5JL5V4OPe0ciNtlS7iRcuZdhe8rNdAgGhB+iDr1ZyBBcVYYd
qIY3e6Ui24GAidS7l4d5bk65VGtzCnrOM83T8O4kBE0kFKmgcsesk71MNREdagXlNhWe9/87S3Ns
eGdJL4CFgQrK7KJtwm6Hq26SVTbGHfzsccFSXjZ3JtTM7bwkvLmbzHRpx+bSpkKDrJaggkfYYgMp
k/AJrmnLLbW6XAlI/+yRvvC+/gujyK2+QZB4LS2MVqnVS6GpQEndM4lQysef01H/HOhZtRb1Uln3
daBesXnmeYbj51YNPnVWjF/Ma21OeR0pVWbzUpJsP8j2FhKdX0cviP7OUyV91VKaPjWom3ZyP6RX
nM3pXXquCuFCuVHTd7U8/KKaG4hooODQGoP0QJf/aCMO5X8XvLI9TKbgrWqvrA9CUV+JfKdeZ96u
nBTu0SQUluEoa1QrhKcMagcZ4BAlDR9Vk0h+uLygp16AV6dBHhJYGXm0ZXztjKwNQxmiDC7Uwas/
BV3goseTZ2vVG/JXOGD875ctnk7o/M4lpWboxMATXlOYYoVArLhBpE2Y9jYig9onq51i364oq6yR
DdIQBvDFzvYKL7qGWjhn/e0WTze7Md+zj09NJyDBLMH6Aq1bATOXIXAwyd3nAVqBfRJKcFF5U+8W
g1jEW5LF0q/Loz91RwoxhD49yhIIF791AL13ElQkuCbjJOQhVnb88z0u1H4jB6a5/rAlUqQzrets
kAT78Uh5O8jWlBAlM8+C8yGbTDiZrJia/lrvtDG44o5OTyk90jwjuBeypqQVjs3VkRBHQ1MTTuSk
/EkAcSGxj10p9sjAoVC3oe2+/Fb0RrGJRkX9cnmwp4cF66TSTS7ftACbi/tO08Jw0tZYBzkW3UiF
LtpalMkfPpKzFQgtufgSnfXFRYATYoLS7rkh9oK1j0b1rjMhkfoXQ4HRmFMP2tNa4mpqsH4CqDQm
sp+KT4DSvZEitAip2WU7Z04+pPr0/sszyfhJOYn6qZb2WZvZPtSZrlXS6gjxE/wnljHsTbMRPnwl
BXAG3wB1MjpJTxBhKK6iKDovkSBEyirpzOROI++1Sv1B/XR5aOf24kz6+SdhCS79eC+mESwAWYhi
iwHR9U6MShUGcDV15bFPdlAdi/uSevuDBnfkN/rgiitH4YyP4RrHlJJ1AhC/xAZDCAGDm8jl2xt8
QbZLMoqfVGiayGMORvUsy4LW2Zoals9q6I/VlcGf3gu4YdHCSrGHDLi+REzlwlTIGukXRMFz8RuL
EcLGhPRG5LRoYdRAHeP40RcGpC4uz/oZ14Zh8AUzqQQ98EuHA99D6Xc8AkaprB2BT7ijlT14kYw2
vnJ3XRz3mcAERI9k8ADAh3OzO15grwugrFTH0BX7WnMlM6k3Ut5FVwa0TOr9YwaWb7KIHPrlWy0j
QImhooRuRI2isWDo6vwJ7jARmY1Sr8U76onZPlaET7ChDuuSaueD1zYf3M4nH2Ph3NRC7Bsut6EL
GVZqD5oBzYgi9pvcQJE5tqZVriuNzWkm8QaYcfWhZX2zDsAPxAryB2BkF469ysM8hMApdOHobPda
qY8o47TdOkd/6srBObes703N5/p9cJwUY9QQF3NbC3YrGKlMVx7q/MqyLhzf24CsOTFscpvj4TP/
/TsrQhfEWhBGgeuFldHvRVCwiBSNRVztlBHSxyejaLwP3uZmoyDpOY30mItcZxeXWGVUy0rLLd/t
vcA/aMCb3Dlz9TGf/maFfJ5MGwT9OMhHHA+tpVnEE0gwIf05mulNKyVKvG2U1JC3tOvX9AAZBR7/
8gZZOJw/RrlqUL/ANo+RY6O5Z3hBiNoW/LViBOVZBEfv5BiIIkiVHUMEajmNCb/ixm9Lqu2XjZ9s
Ger57H3QCoDt8bWLkIyEuKEKXqY6GnzgW7HyRgfdPe+KlYVHV3Wy6KLMNYoyrTKTIR0PsU1CGlhy
GY2WcPQ7Z1SS/D4qB2sl6IOwqkeidYoo51qRJ/+KO1941TfTiMTMeDiZcoq6cHVWlIteDIG6I4mI
032StaIrv4QNAqmqDcalbq5Uo87Z41wQ87nLAVdfnMFgUhPZEwoZlTEVWmlId11oHxJHa6fqynE/
Y4rcPeTIMgAnzuFiaIijBVUMpMZB4DFYeSUc2gNxGZcGcf3lbbK4EcyzCAqCEjv/GBrB6XgBo1gv
paFFt3Ksxfwm8LJiI3hT6siC4T82HTV+r2+RbksH5bZXtP7KIp64nNk8pREudSB32KnH5mXBsrgD
B6gZkHHZCNCr2KpekZgWBYX7QS4+XB7u6amAcZoaNIGYmiY4iWN7SL3HXoTSLFohsbqNk6xDNT1o
rkzq6aiOrMiLUxEjPCCUseI5VPQNx4es10kGkHdSYD10iBNe8TPnzJGdncHZNFIwvuNBaRm509DU
fRcnJmbRulAhygug1UmUpLXNTB2RfhxhnFLXH59NhU5AYLAAKE/4lAJSjWD4ZcFRzFz/hijoS5nX
H4QDsUiwnQCKJqNDBYgTfzy6JB+TAL4u1RkZzjdLzDM3GrLiSgbudGNABCPqZOB4yXAXX8xhBK0A
LK1W5MpQFNmaiTaqEIbS7qMThpU5R0RJlMTUMjVV5wq8maYQuYUqczOj5XUdivW1/XDqPhAdAEAF
FI62UGLr8YyRqkfEukSOXuhgoQ8CkfCGmuZ2QOH6yrSdhLgZ0cSdCukdg2ahZYir8rnLduYpLWkV
+3tCFPgZvfByDVnZ4NZoo+99kqhX9vu58YGEUKjfAgug9fV4fNXEBPslsxiFQUnJGCh7LWcGmtxS
f+UknzPFiSK+8F6ZRaeOTWlJgPypwbZAqLm5L4IcHeHOlL6pAAw/fJjm7j0wSGTU57TeYp+LUxmO
BRy6btFP+caqk9+Vgq755Q14ul7sB8oR4P7nsLn0t7UiwRxEZysb0Bg/t/k0uZOgBrf0vdYHMSiS
QzYJ1bXa2OnhOra68LqePkLaHHihi4L2tO2KsNnkdSdvL4/t9C5CUZMMGmGTFnTqm4u1GsYwLgUe
JYLZhp/SuJ3s0RgyJ1UL+UYKIsRrwt5TtmrQeN8vmz43QIIYL1uZOxBA62PTw1QXAgLEvId0fXD1
Vo5v4wYWuX9hhaQ21f1Z935Zu9WiFsSTp4WuIXfdWinyGAyZdC2ve7rledPgCJWZOYta3OJRBZM2
PKdNEKE2MXntBkFxSLwniOXTbZmiKn7FJc7b+l1xkWFgjoYUCLR4RfGaPJ66zs/UspzUyPWmUt2g
jjo9ZHDWulE156pgU7WubJMzR4CsnzWjUbhxnKxV0Kiq0BkwcpsGt42mkahZGUJubnmoNOsOXPlt
Z9R1euXknZlW/DGgG6zCFikqx+NsYMEXpbKLXJ/gs9ayaNp5YUtKN+cxf61p/sykzmymlOQ4eLyq
FpNqoVtqWDBqu/CH+zntZ1z9HNAHpu6EEDYG21hFwuPDbplEI7xdc4CDJsxc3OVUo+/rGopiN6MY
itiv6j2jJqxsJyXv/v7wSaBwxTEnUUwP6RJB1bQGVYCgS11w9IbTSZ3mJJP1898YIRNNnoNWsOVz
WESDBjxfk7oAoPtVkCEkkPXWdCWCnuwL0ieEMep+5GxmoOvxvhh4vFFcjHI0Q4TyISHt7op11W+C
UdK/Xh7QiYNkv6O9y9WD841c3uzF3r3v0XyuZnB16Ua5pjx7ILO8XTiNNLm6uVeJyJagQYGwsdoX
Zfwa9ZD2X9kilFBPXCXvJ6CSXJBnJAjN9McfgudcTNNnXK5GTYzpAxcmlNiTT10y1X7s6Klap5Ot
h+mUwPRqVjXk/qKZovHmSJTuvHJlhdDOS09TqozB9zAGi6Hu+sQshC8owpKh+OqNcZRFkN7Dl/4z
SyPBMx0hFD3EPMIYHeBoJfZIOiro1WRdKbpNR7k32kCCXinPHaooQo78Z9DPX4/KgfKtNIK0+S01
SMp+neRJV+6q1KjSn2WsNq0jt2MorSIhD8sIAtwmSvdtEYV79Cp1JKuNqBtfBgRZKZBnEHxHBmyx
iMM6oxR3vWVTYTOrA9LQsCUg+56YX0jvyOqNTi+l+NOq6X36HPMgVCIke4IcqXNmJjVcZMSiNuPD
54O3L6oobRwqt1n/JI2CTrtkjhKR56YUyWHhHRur+jyoShXdV7kmKNvEsjwShIwl176hhNsqk6uU
/WBo21kgYELICB55GMsTMbFUY1vBb99vmhSolV1z5x+ClTSGJs20qVVaqT2OhSe6eYCK+WPeQpn5
MykyXQ43DUyBX8ua52znJlVeoJJRGbl314TWBNi5leqQh0pX81F1kCUvUuuLNLVC6p9NT4WOiK9r
+VBHQOmOWoLTGhq6zfXMQ5O6giK01lfNG436tWirJGgdkkxZ+1TnUROGdpdFSRXwlPUsaRsocjM8
6uGA9uE3y5/aknplJApqZCcycs5f9QHp5s+hZnalsIZBoO+SHXIsbfBgBG3RdciUcGt76HsjT3q7
Sfx+hFecah537HDUh/xrBfesyLsrK6zmyzQqPbSyYadNwoNZK37yNxoCsfy/OTqT7bh1JIh+Ec7h
AE5bsgbNk2VZ8oZH0pMJTuBMAvz6vtW7XrSfXVUkkJkRGbfIWiFiMun3bay8+IKyCJZfXaic4Mfb
dwnxWnvToJxMFWtUqayM19GdMrsM3TgfigQMB389L3LyWuW2xbO+wFffzxbUkf6Ig9qp6hS/hLLc
Lc0SbX85K1fPSedF1vvTsMTYIM9iSuzkX7hYY1BkdTH7y0jqM0SDn2nUUD7QPcOJtQWieV3nPZZ2
n9hZl2Yf16yoxGCh6EBVv9m8Xu6/pR6X4pcPS1u/st1qmkOQ5IS8sxaxR2nszLk+rF1pnfuWSCcW
/hnG728NpBFnPnRLyF8+bkN0Z20Vyre5ipf9FOcdJ1CG7Q5Q+oFVIrcQV4NtUF5TPUhrP7SEp6VO
rWOJaSBo2dmxiOhKAB669Uev7ZPsIoGDq1GzUNN6dFTMGDDdvRot4HYRbHImmUt08v5foAQq1iEn
z59lcbezTidPWIR0zMacK3brppWz6+0Dh6Wo4C8RmKvvPK8QuFTJ+cGWnNouLurPAKxUX2ZR4ezO
S6h6whPY2rF5UqX7jEVmSTlgg+W7rWAgqVR4RQLG/OKHmKabyG0GOT/UnRM04/U4N3AWzqNhNRh8
Fk1BFIJbCPPgTvtVSORzGZdKq+uZ07rCI+0mc5/CwBiDzJMCVn1WLlvce9e733J8/c5hki3Li679
oU6Ok06izf095h29D9VdHPjwLWYtonsz78YAMtj2yTv2xS63dEvs4h6nyRILBL1wq8anthrscDWQ
51FWOApniAEpaOIt+S+G2Vysp7my4b+5L7fo1nXqyfkbld7UvbYRG/m4/jArYTxkkbSDOMeZnHor
1UK2mXJdb52Q5MJXS4O8vDlzNzZnuD+hdzvF5FHBVgmcr2huCTgqSSi/HvO9OW9B7hISsQ0FsdrF
VtyHuaceEzYPTl6T1I/oaj16TxslU/Aagx6pj4ybRuOliN6degz7dWN5t/cHKd49n9n3N5+p9N/n
sJoYCyxCwJ3qIyQHV9WLzfAhNP4Zu7XT3E5W58Eh3CjTM4B03vDuL14snFS07dDfAbBPmhevLpvh
zuUGzp8GWRp7x3nXv+/SteqtgK+Uf4PwidvnqhZx9DwPzp684wUaOsA14oI/cPvVnqlV7ZyuRmMa
PQ6izX+6ZHLHJ2yrZXsyRWmSLx7Zjmcud7G7PI+hp/V/SS6rkMXCke/h2O1g6H5KuTKdhpc2ejzV
PCOOeQ78FnlKaDuHv7Tdh/0GRoVktV+avKnf8iKeHX0ltymcopMTjIVxrwyNQg5gfoNB9W+N7eb8
rLUc9Jaq2ZWLIHAaVPSXNxqz+GzQaxPuBzY01qnJSEIqCpMmiSoDdjU6dXGljsofLiHwVg/6J1pa
xwHzEw8T27Kq8Obkc5CV079FpWxLKoaOB12lOMP20MvqzvoBzhR3aWfNQUrs9ZlIcujv4OOS4b4U
wQZeNVdEBsWd4TzHejAtHy2+0DFlh6pcOBrd2s1qfCB4LN0OIEZguhJbkVOXMn4zBcLpW76J9r9C
91XMtLJZa6bBvfvmCiZmYG5c4WcRmIj2e1r2+AWDFzd20jrKPId6M1cF71d+VytfafgZaniPXYRf
LtgVzCumnpfGdtV/YRnMkIM74z/32xY+s3hazP+/Fj7gYY+GPccpvNHboJZfVAoQRgIVJO152Am3
OBNoks9HJ8qlyfwuGYOrfXKwtWD3bd86N+LHsru4HkfruAdmo8pJVU/iQYYRjziCYGia6lQRxX9H
d2PbtG+b/bMU3N/X/ewNEgD3tGHBnuf2OA5ufQpj68qTdHRxpvkgNaS3de9gassHBfBFd062Yho/
jKgXy3njevvw8WICfs25Y7IAGovkQm1IBlpxtc6ZHbelvp7KNbKpXGO8Y6TFJZC9SrOth9KKydwU
xF7A66h0dFW342yIrNli9+AIrqHUvfxV2dJ5NZ4Pd8llNhKxLw6+8YyLya5QLxx33p/J7/SaejaZ
fssqKn4Hhcn/KZSdZ3ck/oRvRAgg52WHjuREIyn/7IYnWwo4iGKV4Jg+vLugsupn4IMahJGcqv7a
dOzonBZ/BgVWs2k+HMDTCfhcwbQhA3U8muGUtPKY29jpsoo/83j5HZiE27pbsznPPS+jRumig9yp
RfAl2pZLpIraNQ2BLXwmW9DekqW+mwPO5pLP4JjZP8NlGdgq38vqb8dPU2YltCZoNFMT8K/VWIrA
g2lsf9AgMpqdlnD1hv/JGJYavKhjDYupcou3sa6q/EoW+ebBHVAYPoEPJF0Gm6l/rJswVqfIq8i0
SaYlnEFyTQ6SfrLXSdrtU2czteLsBQTnKsmr3wKL25e2f9miqQ1+tYDO3WwLRXWhyUU9CAU1GHMf
RIBqD33hJ0Wmiy1yDx2/Z/8A38676oqqDa47vzE5f0hIqstocWF4sRm0pnM0c5hNeymbk25X8ehh
req+3K62qYg5M9MhNEtxUMXAf9avo6Q+rgkEg+swKoMCp7iObpOmiuSZGjcWgPoSXf/Uu2+2n5Dg
lfe26blPKlWWcB6mJBlP8144fBZ30hnVkiSRe8PucZObMXjzAjvFNzpnDyBT/goQLSq0k/Y472/N
mlNcrttGkbfuPYSasJOFyQiegiYRK1M+2cHz/k4yUXdl07UynR2/mDkML/AdqKgcjNvuyt+j59i/
oqvzJBWrLN0Xb5mJLAiwOLTv9TiszMbqaV70A6+l3QlbNNx8IWgI8aSoa1/3RRDt4nReedu5wZJk
HcnfFPx1VxeHolCxf8VPFaynfVGA0ivqh5eVdZPqmJtyztMCjVpdlZsYwlONVadOV9aYwD/NOePg
XeStSlVn3He5iYshim1OEBc8IsfEhxQI31DB3vRWhxyioCjas6Ce7v+oyt/SPo7qMpuKhbMLZSMC
/L2xItlejey7PjF785oD+tHqXg/R7LIhJuhZeL/CUqxnAs5NdaVlPPa31Cp0bTU/S0W8X3IBiFdL
MB0mI1mHZ4FF/UHWb3+gzxb/qb7b/iP+RX1uRd3c6QBv3glQVv+0V0v9CvmkMQeHB+p98bUznZ3a
169jLWBzV627+6cIUhNFgZMn4hBQUPjn0DVufe0DHHxFZw+KPaPfp3vbZ+2/jOzY2SMbSP1B5VXI
XSC4tTJsvORj5Y2MS4pBTYO6Nn74hCpPOAXMD5Wc8Og740lEY2R+VzqJ6+tZ1pTD8+pEx71ZuYfS
qdT+fOzJqyvTUAj1URVszqeY1pz2tVrsNh3WdoAWylHc3WOiyFnx9feQtRs4JKncK7ICMFIk/5zR
M/+cWST/JhnQ2a5VPthscZYA0TKeuM8w2DUlfUjrHfOA9hzfyyUw0rjt8LltG5suhfJhpE3J7n8j
ltADzQl8pX0W4+84j7qvVlvh38ADa86uE8Zlxjh7HMjiYAp8YnOl7rMqyPGeKDW4b2uXr7wu3V78
DXW/PYS7zD8TALfPi+8tz4lItvrcU/Fgn5wDtoqjFtHpWFbVcNpkO5XHxDVxnqqltPfb0BhoNXIz
XxGRpHUaCDt/Vz45CSS9aD885MaLzo0zrg6Dm2L/nBy5sirfx9pcrfXkf22bXCJ2emz32XN47Mdo
iat7r/Kcf97Sbg8rBDAepWEKP9eiqcDgkJLBSmMz3SxhQYkUIKYAUcHjs141mHDtATRu+88MjvjS
k6k8zjdrf5XdTCzL1O2NeqzKQSKbtqv+cZtptNlmk7o+WgGxEedms9yK1sCI9YGM/StCmf+1fl88
L1zhT2Gj5g81BzEQGr6172iYx1vTDi61vuY3T8lgMW7W1II6sGnUZW1XTtgWHGkbWARKLQ/JSBue
VqYG5kM9e2kT4qB8cr3W6FPvlAETeZdEo9M62XW54LWC6Ixy6X6Ecx3ARS4n8SjHgNfdY+0yYlBF
D38wrLWPqYxMRFeKkyBGbRI2OW6+YYWjBlEGuxVWwmkDQLcfvWFG9pzlPJ+jiu86TeZ2DrNu8ZYi
XaaIhyxfpXyERaTecF40r5u3MAei8Vum1O+TwUlzEhhCaM2xeambIvhZu6S536ZyKm6MEr48JjFF
zGk0bTxn9XJRVJzcLa7dIWrmkzFJ8sqd3pWHNQCIWbHhPV+PXRP+7cCx3ptK7MHJjZX6U1CwLjdR
MSYvKsmtYfexZseAGUuQZ1YNA1RjE9VXgyt1lRWyl//Fg28wAem8uZX7uL/JbekB5QVTqIk8smJL
oS1O5xYpcjutq9rf88JYc8dpEbSnxKu9YyvjecsGLBOUs31Bc5fz4fl2bGLfabr916D2i1/1yKJv
Ws5D4KWALav84NXW+deUVXvLut/lCGd6FZ7Gtewh/TJmeopmuxLeS7YDX8C+hdnOWtYjuW7AWlW/
w9VcYxEOx4KyPchEI53rYN34mAlLEGRBtlsEDpVP+43Cl/92ejn9kdjp/yIT2NuiWSqTzapJ/sTb
2v3HJBAY49K3AJN3/7rjY44ZKjntr0ElIi0Dzz8+uC3Jr309NTF/72J5okQ+b0dQx6uXujIf+GY5
M5iDeMH00hDuQbPv4Yrg9IyGp5UudUsJ8q3c296K4O9qp+AeANP42ZS1/ONHSGjpJJv5q55InkpN
w/wzm9oubDn2KsiL4zLFnyjMFMmLSoq7PRjMmFq+xHtgHnD5nMIsd/1SUKQ47uIebB41HWtdgwhT
S9/xIbBmfQAmlfy74TybFONGd5Y94OvUrqOhBWKtlOZ/L7vhnLdiu8/jCxgkRIoF5qe8qMgmBSLw
SNVkdQb0s3rHpp8/eUu4rWlLf7Rn4I6p2ga5dlc6JJMwXfswAvDqs7B/E492/PRWK1/DPZGc3WLX
z52e4z9B4bv2OqmL+rWfq+57xmJ9T3xEZ09lWCYm7UjBeHcMg1QAhmPJ8n85uC/NqrkCckV0Jkds
GD0b7UR/Fr+nlcNFDCxyXbk6ts6y9ROOtWluZqfyb5uJJpna1+/AOmpXvJdxRzQdPUNOQxpLwpwm
qpa7dtfzlPayGdaUVzz8EmJriqOCwHvFyoDmmirq+lH79BPMgdCUz82QV3fjTlDCGbS9ex1PdfRT
tFLf4F+nioHY7F67wMJfmSxHwwEbcr5lBgiwOsRBj4G+YSBGXCZ78/clYtP31sxJeJrnzjsF4UpF
r+dqLzNvHKcPZ9iSpxBzH157TSRJWgdtM2YJ+Y+3SJkQbxHeyl9FW8991s/aawhlXam9oJANfjr7
RftrSUQETnHr/T2bpWvuZFzYhKtwLl9iknijtO3nMjr58eKe+I37ncqNVWcYoeIDcxHr7iy9e9Mh
aILprmE7bruqUYleI7GN6oZAYS5HRVmtUs4icZUox6xnp+ij6DACjwPyWnDISIZlN7nbgHifmyE5
7kbVt1bbMaABAwGXJsJOj+UWcqtpaHDlAei2viojhKLjjvPwPcj7/XNIjDMc+A3ru8XMnntItomH
u6nz9s8s6v4raRtZZCEVyjcig72vom1WB3pm/TAbK5onhyiGuXhJeobAcI79GTJPvpTjh+vblrKj
XOTyIHOvCA+xjgf7Ve/CmVJdz7wFIp75FRxKdTrDya/988UAwIpzOSbfYVACCx7Gad8+tnxxf8UI
h1d2dRQvzr4u7127Jd/t0jXqFLtavxGeLv8snYAwvvmi/XBKbt3UoeP+vYsqIXgpTLqTO4Y8pUm4
bM1RTEsSH82S9+XVyKx7Sj0t3f2ugChMbgdt8a9QTowXXeORDOAzwG4OZQ9INiWutDPHOK66mjGH
3/6qDcEJxKdDd07NqMzHLCvKUC9ydXRsG/4xh24d+KtNPERQ3HZr7imeB3pZ29gha5nolUe289uW
mVo/fAq7hnHx3eyXkYJ1huE5rkQcHz3ieig2tsFu2V4GmslUtMxOJqzZOy6VfuyzDk37n2cjh+hf
fofSuwqSrf875AtJp3m0DD6A0J22xgJhZtIjwq6/maQnwJVzITEdIlyPKfEIvD3T+x48LdVW362O
2PTBzGBPs2LHtpcpMxIkr8a5306eR42BA6bABtz27QiSl+W+l2pcPIf/+9o9uH5F3War3WlPO1Nf
mYW6DJ/bBtdAauzSM3Gr2+iBWDo/Suc+XP5jId4sKcMQpz+E/Mz9oR0FbNqxT4qnFZIdHYVta+e8
4trdDoEhoZM5dBKPPDqevG/yfHpBVGnp7W2n3cvx3XyWRi4c02S48cdLqulU5O766u0yeexbM5sz
dv3qadKF6x0gBq7Pc0KAI5neM6nvOtw85CpXLVQCzuTBnF8SRkZvraoKPB5VASm566Da3dcSPDuj
TFu1aTwvgTn2uyC8UzT71tyWY+xejX0/r2mP/v+qeKpgMoomVswqJBh74Ly8UCVemSI12L1oRMOg
OC+FH+8Hwol7pMwcaDI87zbOs3DJzafUzeycFV3qNTNV/7GLtvCf8hO5cG4Vs80mHqAoDZpmd041
9NwdOKW3vm6BaKHXu6WdyMaQDVxYVUZt1rc9hm9LNpaJMV34+8aYFz9sDWs1ViC6t2QbqPa3+B6R
aPydY5EDWc2lwZdEFh5TP3dGCCi3YReZzSf8o27J3dS4svkSqtwZSsqkfs1R6PtjG4nEZoL+4Ckx
FZUT20WjSh1nuuAbbVNf577HXu9skGXSgGQGfYioXMdsQeODh5jvHQ2AkcGYBVUvfyVQ1/fUZeny
BcnHZYQxuAuF0LLU8G9jNCkbzf3TUlLyHsjkrq/bWlFjrIVYh8O6qfXLy63TUO9t/V1Vt4177c25
eB136T/j/d2hYM95woTV0eN4bFH77vcuYACmimD+/X+RIU3WpP/xltE8Cp3PbyLvhuaYjEP1E/g1
12m/mv1rs2J89K1WP0NHhAfNgZ8/9laHHEF5572tjSSzd2X6dAXdz/vOF448PirPGLrovhwWo8e/
kRYM5vd9JXFriVXDSjJRLuS1VcGRe04+oqBNL7Sqew+VPLDvmKQF8M284yJLlJnSZnFFBfKvQU8q
5mH91dtYWfz+O+iD3ovGn9Ehs4VqPfwRBDk6Gc1o/OB5W8WkdzTTbwFelfHTvDj3TXU5aYxS+bPm
+pyzbXbXW8QRtm8xMkcizcvJDe9NsMsQaaZtno1rqXf5K/WjZ0RItOHKfRdHK4fVGIXOC2DQarid
8sgzCEztGhyKqGFMSYw22OhlkERlBSSsBIfZ1fYf39DlsKLUrLOeceqbu6kLCX2h20oDydijIJok
uOISBNHetjlCuLe33XN9SRo4Jdqzdxx7vqb9oLxPw1h0/3LRSplpowZa4dXvXiqTTBv0Y5JGTonU
hL54pnSfR0oQJwtx+TxNlP8jx0GsEJ9YH1nYjDfOSJFdGBLg87Zf05qzjvWktYzstWQj8CcOqkqm
rbvINuMhse/rUonXwq3GEil4HD91nTOtXYHJ1eli1v4pJJ70e+TmeWTS7D6R2dt5TwNe+JyRXVuD
37goxKaCv/4nZ/LnnCvfLk+t407tbR7O+54OvF7hiWVE9L9KXEKPL3nDx3aaqOX9uExK3DyTKDMs
tupL18xmWaIcaWjFWNfIRH2tnjy2YZfjOK/jscgnJH6DlY/v13oUFWPjhM+1W9cDX3VBrdDhBv1y
aoTpo544ijNbGZ7YuHOif7Pv2Bdpl3W6haPNlWPZuXGzaA3MJ3PwCGo2JuRzSPStui4l9vjLNUcm
Zt93PuVfVzC3I4bGyzPGuvt7ZVb3w9ZN7KarV4tblt67nzDaGDwT9EzgaoUE/GdpojVKG6dFwwfP
O1y3k+C/3I7rQEkroybIhjoO/qF7BKgduAguYnHLzpWWE20WwfGA3VXNWFxzqK1ZjXzo3dmxdX43
Qg7eUcAsLKGxNyBcPSdHjI8U898DWXLdS7359svg5PrgA0Fpodlo9DFiOyTM5LBO83kjP/2GgY+z
pR2P0C+qJd0cCj8XTtbFu/DP1p39DyfQ5RsuVfV3YTb7QZynq87o1O3bUJXBz7h3yqQUPQ4zf7S5
r74b5L1J4mEbj8GauN8Yx/s99fKKEABoFLKGTtxsfzT4ruDGUxpc+IwbhAeZxc5/vI9mYHo4oBOX
a2Mp8XDeDMewFqo/TmMpbyfSJpCbjJY/ud8yCQCnnh/UuIXbKSp33ITlEjiCjqETU3FfBFXLZ0YZ
EJnhebWnbln8Jmv57W602zloySxk/tT9Nj/3eqeoFfmUB5llXA30VQemynqn8Z3bPW/GPCWYKPgQ
nkER0kXszaeKBvYlqoXbZ0kghL0uR+W9YoclGcBxFbVB1JHh0s0u05niUgekRZ73j432+4bDfdO/
xIg8xi0N8SPd3T56dqZwLU6bmNu/UU91lJWaYXXaiCLgPvOa/nUeTPAfOxfMZ3S9dFE6zprli3dJ
kqF771vr7Xf1KEuR+nXOtGktgugRr25fH2Lu4R2pPR44lESwsF63kg5xKgC4NOe8GaLq1uP4YPKs
htk9wqosX6u6sIx7gk2Uxw5fkmSc5zFW7udwzzy74B52671+Y68rbNOWPIuCPz7uh1B7+5xyRaJx
LNw0PxMhuvKA4uPehFub12RYAk8O61gYBvqb+aX4Kt/6fWfJ2FRJ2WWi5uzLVuUpIod1N/QnRkLF
06Qu+RzNFrpvwlHLH/Y9eP30kmNAsW1vpoOS8SSzQvRYMWQee9dTxfv3iU+AA1JGGqHL8zlsa8os
Xk7tjX3qlowYCDfBHElu4kQTW4bDDBuodf1zM5P7xm0Q5UdpaCJSWdvkpNdZVHeB3fIwjY1jyrRY
SSbKGs1A9Sq2YfDTB4P6ozlSFF9CtFx3MJXjQ4wHSr7sdbPcWel05R3VWXi39U6kz8Gq1zILghZT
DZUD0xrXXd3x0K6eYACzFzw8Kgi6j9UufJDBL4vnlqbrj6EnYMVHdAQc7HGf/67jordsU+5RlDH4
RwZA6h1v+54y5dQyU6+zprfjwvqsPz64y9Z9i0YE5a3xwuCK7evlO1yb4Oh4ahkeGN2jec0sRVoO
pSH8l6xt+Z9FW/1pmL6+yT7EOpH3JPpkfl1Qvc0DpfmhXHv5OGP3wCGGBkuO0moNksMq68x6xJAT
urmNn1HVcQgu6kLIHuY5GrOqLid+ii3i0Z/jXstUq0m+JViPPlXjmjdniOIlbT1tPjUh0e6hUqt4
pp7YcagM/OOjuP0t5TK+1aZzkpSz2q3YgcJ3gnNMjhQttuhLIo9CvdO77dOclgTAMGogQZ4xVx+N
ceouRn4G7ix/+060PEtBg5pO8Tp9e06hqUdogvpDjqx53fIBKenyxb8tKUnDrCnXqcOzQm41YZ8+
wbRrj8mCV7/tz9yF6iuSWzATL213n5ynoQwPUgRRecj5At0MW27Eu5rzHGSl55fYlskMQz/vMWyl
lzOZpRV+YJmOYKXudMy4E0Wu7t8ImGr+q806drjw9+ZRN1SeR7sWPbIW8m57SKpVmpOpkLUHE7ZD
ZqNa8slytkSPe84FgzYem7997dSfNATscZet2F891zpsrYhhe5WFrV48u7oMjdwNFY7ro+sz/Boo
0008d4/rnA8PrfT836Om039m7OTLbMB59deyWfdRdLb9NYU1JTYO8ApPWJn7byqwHRv4tvQfBDK3
uup0MXyqtbs4EOlB6nQjxm0+L46uRbouCfeFsEuFnISY+BqGmFoqRcxlug16/llZuPgb0oIW1Bs+
76dPkUA1gcaVHLtwK+dsmPbitzu7mIl6FJ0LVUMhVwTdxvdctsRPp8viuc/G38xzC5ysZ3Qpq08c
dTQhdl7/MziL21RNl6d4mmTZXe19rd87BGEe6KQxZSYYDDgp2oFKUoZOjKL2sFb3au51lI3SG7mH
AaDr06DkosB7KIbjjSNscyXbHOPQVJj5uZhyLBbVxWifSrkpix9tEe/05s2jHzDq5puvxGM/zsUT
6zSE5+aulteeOzMDHi8WJV64ICAgsu6W+BAxVHtjqNh/OMXmBcfIaZjLrmPpPuCZ1GHGXgmDK/q1
EFW6ciObcc5i3qD00s92ARFzEIPPD65mpOQDrwBbHgWOvXeh/N4cfGWdq00gv3OGF+Yz7oP8NaCK
4XsKxfLl+jsqPwmeJZgZN7A06mJTb25eBvkNkazbox5IjDnxKnCwYc3jruwCWMgosOtQULn7I/Om
tg+5Kmw33gnJ2ZJGczHXh7mRw56K0OaP7FusL6sXz1+rnOV45ZIZcqsbpHgqty5HlpTBJ3O8jeMv
GourzmfDnlls2Z2dbcDZY6Tob/moE9aGyFMqs6xc/ZQ8P/wNZLifJqcN//VSNeFRjKv+vBwPdGlo
HmR5U0lcR7lpiTVEL/0Y4s1l30H5heaGEjHjGWYUD83IcgH2mDB/2KMGot/OIA4vgtq79ZDkXdFT
EsnyZg80E+w+x6fOAAP3x2kQtn6ok47Lsx3azePxGf2bOkBzIvPG6Rp6qLB+cWZTfW/dHv1V+MEx
ZCrf+TPtA01R0JC6I43CbVN4DjuGxeLklOXh6v/hKazusOJ/m3xqhszXPdVeVFKfR3vskQipG+eq
8nr8TGZH5OTArgZ1rGJK9nQVdKJphVyH2SjZvGtMOSo+knQHmynUwv/UmOE4rXyu4UqvzpWaBl4J
Bv/J0+T1/lPPBFof8s3fPgaPW5OHT25fngY3lFZ1Fd6uE96vVCdd+bZZ5DJmUltwzw72xhOOuVId
F4x9I9lQvaSbj2pUjHB0nRt+uBGvRm3Ea52YAiPbxYDYBRCHzuuwlhy4uf4YWSJ93/ype9BOafyr
qumdkxZmlmcO16HOormblcQ1wUgQHBDzhGa9qTX6p3tREvHUxWnERul6ZZKgRW9oy3DiBPIY9gJK
YdGBrHzk7dWveZ/4EfIRH9MchAgfa3xfbyVEs8lnPH7PUhnTA23qMIItM+LPZSzBtIJ7Q83HtY8a
/wQpiJF2tfjje1d528+muYNI5EJxPlSzHX5FiSuaO4y+5W3FadFm0XbpqtCY+UdglymLNKL2eieH
VNyytYiMHe1b9SmV3H7Q+Phbx3qqkwNzqyZ+HGXLQBjC4U4/QP4tqquOg/EPe3B9cKuCrvyN6WCe
KbjWfsEyUwo8I4ZVljobexxYVwUjtemOddrpfsVovmQx4679CkJiX6pHtFbjveKw2L8ovFb88CaS
+fQ2FzWrIMeRCK7oWiDlf5Lyvb2bwjfLGU0+7g4JXTEei0WQDkl/zXC7iHbxkRCJRmxXHCYPaqkT
hRtMxRTXXfdrQsbHWOWUzpfAHqEPe1kH+RFzSII1ita0PcgJjxBK9+UFkIslrNDT8TpkMXdKSIUd
4TRD6Ute526In/fF3xzEyv9xdmbLcRvZun4Vh+/RB4kZO3b3BYCqIilxpmRJNwhKojHPM57+fJB9
9maBFYVDhzs6wkFLyUxkrly51j/MTBOGcnUAaTtcz30zU36biQwejZHuIQA03dEfEklFTdNKPkfI
I6heVxQ1qj+gAEkyk2yiVtzohJxaJDz6LYAhAshY27bgUqQwocUgsW3o3yLjmJSz6V9U1JYjRIpI
cN1CVmgZ0oLLjT2yYyXaTEipWXsq9wl3k6rQmtOAkaMZV888l/O6V2haqVLwSPI49LsQBdUrxGQE
FRY5lyQexw3bdxhlVBWqOJt8J5kI7/QRKfhcogrOYxrAiQm2a47Fs54oCfzhHBlN1Fb7ZPQytdd+
hnNODJQi3GgcSc2o0doxGGCnI1g/1GmVfgKYqJY7XvXj5z4Is/BSIvGmtxGV6r0ZKChsjaJkR7ZG
3gq6hkJcDyQ3z1XcW4/IBduAj3Ar8nepPUPpnFWlvamtSPkWFoqpe3E8ypezHhTlbW0X9f0w5boM
dsMCwV4sqX3mq0ntanIHKoyMXIJ5nRvNH3mY8s6NkQUlyAPi9D0q49o94YAeEhwzILlqnkoS4Dep
uyNMzb2rxgkYxzJG0Wioft0DWmv3TiEX7TWhkT4xOCL/C0yM9GJCWXX0ADzQHgTmU32d4Mc1XgXg
rbrCN0X+MxhzSz3IEjU+lzKB4CqRDRwkCS6StRODyvMT4fH2ZxYozUBCnQSf0djt76ew7rlhSiN4
rtpp+jMwgdntk9pOvttc0vXO4GDRiahiq0KCJjbBhU6knC47nma3FkqcG1gMJH48vZMf1Ojz56I0
o8ERSMN/potLjWZo2um6KAb7Ge0X0Dx0jPWKLsAcA1lWJetnGmfz94i3FbMSKZi2LjN7zY2jWG+X
dp7eu3Jkpt8itF0x7hEzdHuNSh1dz2jhdDS9DVg0L+YM8Iks8/ED2nZXzTAprSObyqBzDjQpBGUU
B/XOKm1g19wtWCpZgTYHLg3Z6gbnMXnyTNmQP+pBjtlAJIa0OJA/Jn9UBVGZJA7oUaeUhH4Aj9kP
4KbxHbzWFpxhpGTSDkS4f9cSn0KXNF/wTIuK7lEBK/6ppHfzpBv0ETRux49ZkaoPcapq+X0VDx1S
O3bUTxeK1Y+PTdg0yKDOtYoMUJm2/mEq1PihK9WGytMwQVqZ5JlqI7kLoqmzYiXWjleSZOwireC5
ODaVUXtKy6nZBW00Eh/toc4vc21UOui4g2bZ1FZ14oOutvw4hM7zo4zmUnLRWitQNIjFFH+3CoAT
ByQyev+6540DoAun+ocR3NyLxtOATy0WMZc8oNbuayFwsgkEDPCGVk6/D/XoP/lk+j8RhVrKrNM4
aAQCcsAdVBz1K3wQkB4Z9KCvVTRykdetsA9VOiR0WWEIZRcj+M4H3iolxsax0gCf1yEHDWKuhNuk
MBGdRFHSFIQJRRLP96HJkEea5h21abJNHVbAh7gGfudFWExaNA86rifANepnZaqi76MFstdNU5Ms
F/ZfXbmVbPl3eayBMyLzJ8ml7Rom+0LNjEcpUwDydIiG3DWSaGe3svxucKC/gWYqTbl4Ssxo+mZ1
hng0aGjJO+HPsuSFtk1zAm+oIHKTOiM1TSU1vxdWaz3g3lh8laVGB7BUFIHiEg8pH+IOl3+Ekibl
8Jpr9Rk9eQCfwHGzyxriVb8T6L63Lr+P/OTDeb6a56EAI0IB9WeTRMFXhWoaiNpqzCI6sWwxR1Ez
aQIp2C+4SwBugAOAwP/h51OoeSCSZtrwplUeQNjzJ1WwdQX3Ht03kmMg+U6nopO2C+rWvGljXRoJ
1anQqf3F8Ze6TKIn20/sO9qGVFwG35+lpcA1Fo5lSFBbxkgj3Z+IbM8kDTw1FFCWTltAdnAgVvnf
jZBSxb6xq1jzJrAQNjivdrrSZiND60JebphYrtJop/UhZdkURIe6E5ll3i7vTp2g0s2XTdEEtet3
PbU99JuUj00/a5+ChCjmIHAZ4UDEs2Rv1SXpDOLN9Z8DhL+PUZW1itfXMv3yyIJVwEqzIV29rYLU
6edJ+gIBkW88TkiiW9EsntTRRKqlAnepUBojRXOGpFAg3iS5fd8m/qw7PNZDkgZfCA6ErEifhkid
P/lR3wkA4UudGTG47lmLG7Vy54E6jDvjQOEvuoITDTdqRnfZVAYS8Fme1c6kmuIaulh9Y9kBgGNT
ZGT2gWa2mEXZ5TAS6WnPK81Eq3cek8HfAxTVgotUNPa9lIeoaNg2HfsPaj/QzaAd3ng+Yb+BYsFd
f6nEmi05TYuXcpvXEm/Rlrb7jsdqHkNDjIviXpkEsAAwYw0kGl+m3wVHrttVYziVXi2PQnOtGQq0
O8pd99yrgzTshq4W8d4O7YQzFdoGmRYA1Bn4XBDEnqAkGP0cAwozu26WRO9mBQR4ErMpAXJhV0p0
hf6YnV0PfWTd6VGSVp7azyk0rQKM3S2UH5raHTwFFqNSs58iyUWzn8LZH71ppGS1D0ISY0+wirU3
E8TJLWK6VCxsWkqCqpDiP0SVSS5RYX0hAfTsSUImzupLmo8YqkfwPh6KdkLhZbEBuMYQof0CZlaj
CVk0xnWl03d21XkqgRZbZYwWo+YLkLdELkeikXIjfAHkZaSSChJvAJbtpfCHfhZ+OX0qUhHfaqDS
5QUwSO2YaqzJQ7Qo/7T8nscfdV1qhVQPybhinYZNa6byNzK+oXV5ouSkoH1t3YpSrcTB16z5WyAN
8jUU017+AJlM/TnoQl2KMynwTLyEgksKw+FMf1TObyEXqAIMv9qFtNkxOHABAXGizDGW70NMDxK3
0GQ+WC/L+lPX1LSVq86gvZvIjX05SUE7HAa+9+PMDT5eaFQzLmOqJ/et2lNDQuOs+wgggluyAH1y
Q3bAdZHKTdE7c0MR42BFVU0BS4FN8EhNMiUFKXoFvFSeWPdGVgCG5boJbqsUJLHTs8p/gFDvb5eH
HlAcOYUPJklFcwdP0v+RlFSQ3V4deWFoo5UCE8FS5asdThzmoAwnE3xWSrkiixHW3aGGp/1IKbah
DKuU4VOo5S0vX9muvqIzZKQU2fL0RyCqGhSEn1BSgs2dlmDS8/JJFCAACLLgLzQdzWMnajAl9zjF
0zd7MuaePF4FCzJQqtVB4ZA2gpPW0gctgsvg0oUyvutWbd5zBzXqvvAD+txs3Xont0FNil+Xauku
0XnaKzHFnV08tpSxdWsGGBla2e2CQZ28cKzGazKXvDEuAjra0y7UhFUhLVdJ103PrXmRFIV6aVET
URwLgXme8MVYitsGMuDP2pfnWwO2aOsMACu6i3am/nYH98xH21QyC9Ym1PRih4tXa36cWyMtP/Mu
kD5LNoVR2kClDD7fiMly26EUX9N81mRyQJ5HP+wg7iWH5xcYRV9AmjqUFajxP0xcQ21aLnauEyRU
SmPgbAOK8ACAoukT6NIevw0b6tJeLeHyOEU34UV7nnG96D68FjfAPADpT+QaZETOqEKuyN2pmHS7
AvhDQ1hTvkld4TtdUnUHMxnGO0lKEXuV/IBP13ZemnTicH74NeF7GR6vVuj4FjK2dMGOudZwWOsW
2ErmQL3iOZQCZe4uZFCCKuzO8pYehe3MuhZ8qMcUWPD5wdeuYhjMMboiy3QdVWPRTzkeHZ8wQ6d1
lzuJz5W7q4XPQcqwBdwlvCoiYE1U0QKY2fTPI15UcER3SQ7ahCSGgndltF82fqM193z9G60kVgA8
+1Wd8TmCQiMO08L04sBWXFKlzxWpMIGHXngNG22XtoOOvpc1HfKcCoAyBEDDJ0oO4EnsjZVaSwD8
+rUwMVxUb4X6RlmsGonQncaTOM8Cyq1w5wKAHSnVyKQpjMI7vwprbYhltEXhw1zUTcHErGRSykHL
sXkHCQIc2PquRaYKPA66FGnhqI/fMfpVNkR0Tm1DJPeEoS97UOgr6QsAkk2RNPThoQMqdwYwE9Jc
ARa3lcdL0HP2oczhbheq8T77h8Xi0ABpbCw7kPHFagdaBQxE8C+0+xDCg3JF+TcqP2Uad8EllSBa
2+eX9u1Ej8db7a/JkCCmlCXEw1weeNEO0/XEuB/AY6hgxavWq6yqerD1NNifH/ntzmZkxGd0RI1N
/KiW3+yVtEMz6YWINHY2DknyVQC2lYu3LN6p1fJrPTEJZNvAyKCIczwKQ0eqXXGi1UG0V/oCfbMy
cUVTfng0wVtv7Ju35wL1bcIH3WMagnzN4+EszfbtTGKn1i23WUtp2KXi+AfkGnFxfvnengkNnQ0T
N3LaPej7Lsv7avmgctX1GHE3+JVSXZLBwMWCPhy5ADxhJdeUczds10+OqCLEBAMeasJavVDwwq6y
jjNfhtLww58odNltvFQS6zC5Q63R2tAZObVDsE6wIEJYyD+tXQ0GHCE0OrdE47rjvWLPZVN6pdn0
+T/YilgQoQkvNI2vtlrLCDA5GQVrOVdmBda5tcEcjdXGKKfWD7lyAXgKFxQw8cdfbDDB6SYho7Qg
BAyohfZ8EYdKvRupsdLBpxZ2fouc2oy2bIMeIC0jmq1OmFHUejBZyxYRvX0/5AiDuGMQmNKuS0lq
NiLJWqRoOWm2asqsooZqxNqmpLC7lBwY5nEtguw5oqEHPjQBujKXH60mXyyJpbb/fH6KJ8IXFwMi
ZIJYifGbcryms2/Nqg5I1EFTAEanMP1DM1FvVbN4X6W+RRVC1Q6aCuBxY7onviYisHSb0WQiuGir
RKVXoiK0Kk5643fWVwXidcxdLPoLzMq6fQA/end+qidOw5KQYc2iCq6kdWhpBrsFY5fSywIe6uko
W+47Sd1yJT/xFU0FRTdDoFKE9PNqWsjVBHG+nDlfScQI6j1p4oPaNELei1wGjRzF8nQrwP+GGwHt
5MhcBFDYMAtEL/34U/rg/scWNzAntjre0ZBhfM9vOBsUSRrxndgO2HWAyulvDHzimDCeTHaB2DX4
tuUXexVJayjvJgxTFjYpx6sml/sdSrDSvU0FZSOinZgj8n8qBiYclcUu/HioKpWVedAz2Plw/zyp
Blo26jXE24gG0n0JTPlLIuwtveITE7QXbXj8g3QqKPLqm0KYRoO555BEAgEduQaOBLXFPwQyLIV3
b1IbzIeNywa2N4hgHk8whnROPYkJ+ggCeXYLjmmo9C29t7dHYXFckDFZ1VF8M9aSgHJv4eJR4QMj
ISBwmwwJeL4w7jdSsROjLNp4/EP0REJ/FT47+CpZrts0o00woqXIddA6ofHuY00WzZFT0FBUZNTP
jldslMN+JH0HZAFoJLutEdcpvKKW2q3zdWI6BGaBmr3MJcdOOB6IjpIW5NRPnXlAmTTKlNoFsLih
OPw2Kv6yFEUvC4t40p/VbBQSlmHMKXIy3eSK4BlNu6gB/1GOsP53MKzL6et7txxivJg1AlHXF2uV
VdyIgHVTPyBjVtWSJ1tolftyGkfv/CgnJmZaxEVN5nIzeOcdr96AfmtQJxVPcbuiZZiG5kfMZJq9
ZXahW47BljnP6fF4AmBkSn63VsXvFbkzTeo6QBCkhv4fdqJ0V/0Apk0sx8V9N9bqj/NTPLFBmCI2
ZtwyaP6/eXqjjw9rhYWcwjyCuVvQXSja+f37HU0eCmO6ukRdeyU0bDcGHHdIB06Xyv6dNUJ4auJk
2nCvfJsXUIrSuUpM7koo8auz6xshclOLfKaKtR1IbVRZYM0Mj0D27YM9WHBwk2Ckhde02eH8Mp74
cqRb6AXqeBUKainHO6WP5KiqMCxxCkMLvkAB0r9AzdOafVog2+EYCZCi/fkh314rGFOwlEsnh9tz
fWmHg5LbAy7ajq/m80EHlfUtlehIfpQUnud3Pgxe4RRVSD33/MAntoyFrKfFAbQ4f2utWXwvSWDR
G3R61KpuYl3LnKYsh3fnsUzPRvdSgXCF5Pfq/irKES6/BfDLTq38AK/RR+RNyk2OQppm+sYGPbV1
uJqpBi4rCmju+Pt1KpZY4FR5l1pjdEDbC2xdGkmo0vtmfI0e4XStU7Q7qCTXT+9fTpNlxG3EYvvo
y9Z6lYmYEbXrwNBB/wNmuhNoPu0KNBU33qinNqip8CYmh9R5qq5yZjSfShXFeZDJRmI6DYCFb+qI
qif42+oCnkhz8Q9mxVMaoVuePYTq41nNyKkUUATZnVpRRh4s99IA5oVI1sZuPDkxXvlL8sH/W6u3
PspUwEJRaEDBxYdDgDMwDZOmsMf0Isl0uXmYYf5sVcJODLqYpPDuYTG5wlcXw6wAUy5neDYTjm30
qKBwTeDgC3Rtgizzzi/l20yOzcELVeedyq2grmJLNiSwbJHVgRLVQi5yo3ms0i9wv8xqhCE+DcrW
q+6XL8pxPXixTOFlZbGuZA+rrzdmdhgYtCYcm2OX7aK+la+HEQUxO2rzC9+idSSiqjmEICPxAJRo
TznBZNIQzNDI29i6J+KNjfAJIV01iO3r9DIcQGbiDlWAramDHUa6QPgClOLPr/LpOb8aZvkMr85h
bLRpL/u43/jzPBpO3S3iWlhFarqbqXZ7q2ehdCkP9NesFMXaMqUVjXC5hStPLG/4VJ3aX3zxv4wV
iAyr01ogJuebGlMOwI67GmjVF7WuEiBhcnDVN7zRzk/+1BJT/OYu4eZcTN2O564ZM94UyDI6pq5W
6K7BIDKnbNiY1amNbGIkLhDHV/mWy6xfrTDIYC0dO94JSOhVX/04oI9YKcEzxttbqcDJCfHmWhTK
wfbKqwVEHRmAgCDhqDER9/waRCCNmnAj4Tg5CqQSAg+1D+L38YTgNfmlgm0qNsFBZO2RKdI6j5cW
DOjz3+fUymHfw9VK4Z3iwyqNr0nuLUitDCS18l4Cme6ZRW/elzCGH//JUAg/20tijQf48ZyyZmxa
W+IjlWNb3lp+G9LhtIDxgiYa4k//YDDcrijBkWKL9SscOZsQdWgS3p4GzL7rWowvQYh7fZtm+/ND
nfpWpGhcgMgxc8Ov5gWGSTOajNKNqurZPVIW1o1h9dZGrFr+lnXgRCTZXMpD3BBrLeY87Y0pmtl3
eQNu0unAil4SHIfPIRWqfdnB9jk/rVM7g2IfEEXQSvSwVtef2kIazwxaZ+hp5W48Q4+rY0zCyOvD
jY/1dm5USzQ2BRcflYz13AZN2GkDpnphU9eH0K/uC6u+AipnXMh11G9M7MRoFrrL2Cfg+bLAzY73
4dCpEm7jtNf1QTKugsyWnrB2grojuvkOiT5/I998uz+orAuMc8gjFJiuq7McyQaAfamA1E6P/Wsp
5omamzI8nP9cJ0fB5ZBjTCmDnufxrCSpN8YZdSYQbSiwan1Q3wDh3PJUOrF2Sy5Eo4XHAUXn5eev
Ai3lethRFrj6vJ/6OyH8BTIB6/dKywbjD6Xy0z/fPS22IEUmBbV6OjyraalGWkdByJMAhTGS9Uz5
GeXmOz2qKSzwHtAISwR0Lo91SqlIiE3kc8/zrlBR0W3QjqG6rOUuUAwIajLfbOM0v/1axHUd+03e
lKSY64Zg1ZcwcHobPF9adR/NOfav5W5Qh3dHdygVsolzuUl0V6xVdLcy8D4AQBKUMdpilyXZy7xA
zWoj3rLBejMhQxW8wE2ZJ7KCe/nqUKH0W0udDBFRVFP0NSukcpe04bvr84zC05R0YjFLYELH2w8g
KGhvE7nhGhpu5SS5hRTOMA2Jet13JbC9uLEB0cGT5/CjdFlt9slOzXMJG7zIiSB0HI9/g5SXzkL4
Bb1Up2BloloNP2qRnr33/uc6WTy2uJi5mQmNx8PIyMN32lLGgxZmebY6vOSAjC/On60l1z66Uqh4
LnYhSy/cXv53PEgd5U3dNsa3Do5wWUj3RnSRyea+EIqD4w0JDqQv/Bo29uSb6sIyKmQjyrraIhi0
+oZgCVHrHY1vY3dlh9bHrN8phe+mRuzN85fzE1wPRe1YpvuASQ4VVxjQq+ARoSsxAw2FFWyMwQ1q
J77bDVn/QUJvfScb8NSo7IW784Oud8ivQenx09NUSDHWpb0Y1SF9KMbQQb8juYcfkO5ma7K886Os
b+e/RrHIeVV1MdZbnTea0AFywEwthOY0ACqRllIsKkouvPItwMSJwRazEHhodLyxyFhF/boosCnT
FzRi6DPWUFoPXGjcmGPrv3PjM6+joVYbXzd835wrhoKbOEBiyPwD4irvTdmWUaj84I1BXY1IsoqL
XSdCkPeoMxJk9MNA15hm22zuz3+jtzuB7iwsCOIU1SbqI8fnC8bBHOsG5EQ/KktesU2IwmL63shL
5+dolNUp5kGCJsDI4xFBUN9BN+urnIiv52fydgNQjkCaFXOOpdtkrr7KmEqtEsxIqWFaZPwUI3oO
KQTdRVfC3LJK+rV1X4clEgwGo0RAt4T+0tqhbkAjQZt6ulh00VGRIWeUIGubzcdayqobwLfFvjW6
7gLxV8Udo1i5RCU33YiNb74db2Q8TwToLWvhcK5mnFUorGeh+cWOYABUyCy6o5FsZVMnBwHhwZrS
sTHk9SDIviAjHHxNpiqzd2ql6lc5XnX24V1fb0HEaDyEaKEwEP4nq1jRpeloh8Y4OJjhhSCXS+sT
uilQSLU43HjjrWb011BkuVi10sPGzvB4y6u+GSU5ya1jZJC/Gybodakk3hckfo1C6+fXZBQux9XB
mosCGak8hGkTKiiwwYj+qMrzVsNuDd/7axi6C4v5Hs9VfbVu6Ob09M8kYPS9Xl/EYzV9REWuu9G7
QD+EPJhhdo06REz4W0OCiQpE6S641NFtcfmkWwd9dQh//ToGrYDlCJIQv6lHWrmChB5SEcU0pk6j
JemHETmDfQS3bcOQ+xcu7NUZ/DUWMDmFjUPzntz4+DtqWob088R3DOP6qYPcg3SWepj95ALJ4gu9
qL910fCtE9jnaP5jrndfRjrQE1lf1SaX6NJv1SmWT7r6hbjILS50e/HKXaOFoFjAyrWQyJdFbasv
GfqvyVXe0OW8QzszT/ZJNGfKA5pw0Y85Qo16A610YvEXG1sZqBKACcT3jhfEr2elQ/6zd4CGoeFr
FIUHfrj0qjBOvfPH9cQZOhpq+VVevbEqMSnhtGy7sDWky4QN8ZFktHv/SWUUmzMKkm25C49HqaG1
+nnKGermINwr9ijtSwWtqX8wF55VghYgTQhjtY9sXBZSpNfYR0Ucf4MV3dxIvWQ8nB/l1OYA6sGR
oD5C73YVdQBcBGWfwapOIhEfsGwNTRghItgFWtB+lEtUHZSuLK/UPu4/vX9o7ihQZWA93h4UqNW5
GDKohSrFuetR6MMzvgjSJVRv/S5DVQ7pNMO4I/ZvYQPfbhOA87y3gCuRTBMSjj+gNNDakeoY/Q5L
q67jJC8uQrvZ6ra8XVqLDiCfTrZkHnjren0oV70hl9nkQMt7kA39udesJ382rnoUXNBsbS9MrX4f
rIXgQ0VSQS2AMqsCRHd1LcI/Gnh25xPMU8QKvtglwuAXpVAjw0VitgzRbGwCmjBIdMafz3/OZacc
hxlLcG+BZ6D9AqRmNTTgGchkCUNbBoBsdfTjXVGG1Q6vI8gObb1VeVj+vrfjabRCwCQDXl3t3EnM
vhYo6OE0A3IHypjFf6RB4O/BWceQG83yAi3iLf+/t7FsaQcCUQJWys5ZV8tDvAYhRqOviKCR5CZy
IXmJ1tj7En2tjVh2cije7JBA0TLkxj7epAi1zfg1IjKDcuCgcIHIibzz7SjP9iKehXFx/vO9ORN4
7gGmMDS27NKrX93Y0gh32tJhYOgj2h1Sjb5VmWCcdn6UN5tkQaozBNETlCIvy+NJ2T6AsxkNKoTy
MqvZTUMY515qhPpPuGEWWmhlvOUz/GYdV0Ou1zGFAGjhaOBC9Sw9oSUvsSlaL6vSfmNyb5bwFwwf
iAPZFX1rY3UvhPMUykgioSU6Vd0lWiWZCzco39gXb0ehrkEXnkYnVyra7cdLiKpoH5sVLGU7afRd
FfYzik3GfDj/odani9yFU8W5YpcrFkqkx6PAzBJ4PoF06XxffhjtHtOkoLucVLN3MCAaH/piqz30
ZkhWjIfLAtteUNvrN18qTHVUG4gUUVMLb0S/XHftopXuBMpKt7bVLnp1U7s7P9Hl878OIxTFFNK0
BXbIoIAtjyeajkPXywlGUO0+cjp32BUH9Vrxtkob604mQeN4nNWdQ7bYGVXKOKX37XPu4b3h/Ly6
ez4/mV/vkXOzUY9nMxpNCPOPUZQDgAIHL4+duEHmxcP/xNV3tN6cD7VzhXy+M/1xfuz14/PNDJeN
+yr54vmcavViqSVdaO7gAoJ3fpjX5tV779X1Si4H/tU4Y5qjB5EzjnbvHypo9Z8BNF/5G/tifXuv
R1ldL9Dx41RaZjPv8QZxEQ50c7fcOMtv3knrUZYz8WoualQLLV6+13W1+564Ty/64fnz45Zz5i9z
33PbYhV2ATKnk4gYptoBO3XRH3A+I7Z5O7vmJ/Q7Lzd2wrKXzw23Crk2jpWED4Yb3O+Ivjo/cufq
T/fx88YwJwLG66O7fpxnTd6YSIEus0IBy6VY5OIZ5Fqe4T0fvjbeJ7SCtj7YRrhYE6BaSy3tcBmz
93jYccCi3R+z8+PTTejcNd4zbwIHsc2Ni2Xr+63B9SoiHUq6fL/J/T7v5QOOWLtmH95El76THjpn
Y2GXu/7M91NWUSTR4FBCL1wmGboZ/2gOip8u4mwby7m+m1fbfw3Z0SSsiEI6l86CaHd6HypEUXdX
fWJuzWlrr6yChmXGjZUvB83Sv3T+RYRWcqlgdpYnSJFsNZx/1dnOLeAqeMSWpOgIjv21gOktPg2e
uccDzv0UeZH3J6R7ArHs/Lk1y1/557mBV/FkCDK8BCoGVh+Vq+ZzcVNdqd/9O8qNyG6Xz9NTfhXd
qnf608aO2VreVYAJ2jEyimXHqOwZlBfYn/0FWZ7rO6Zb7vJd4Fmu5W5Btt8UW9YbaBVpJiVP0mY5
GDQg99GF8J4yd3ZefKdkeYu94mze46cCAA1BQPwLWw4c93HEbhIry+Vly2JCvBOcD9WzyRw01/6Q
uVj43Td3KFof6oP20b7cWOVTcfX12KtVRk9mSmmQkKt4w874nO7D/bCfvGTfXCoXWzWzU5+UfgJN
C0B1NMVXD4IYoep4qsvGqVF/lwXsW+SptOmly2svnu/PT20dCEj7qXtS7FBVQP6AFo5X1WgjxQ9T
bXYltVX36COhqizqCI+1ad6IOdoquDEUyE4a/XCQLBNdrOOhUksxRqXHOcuHpf6hsPMcPLCabsTQ
9eoto2h0sHgNLGzZdV1Fw6UaP0jkjlpYubeITppXdZ82rjwp2W1cZtknqEzi7t2rSAWHZxVJO01Q
Y9k/r7KJAqGEuinxasRwstyhy0pM1drsHrn6dGsvrl9yTJA3HIUbgPg69KvVOcCNp55tU5pcM+9z
20X7ovmE+BsaSrVeqMlTKvoWwdfMLAeHynYjOWgjZndpPPmf9TZvCwQE+r6/rDJDuQdNUuExVEel
5ZQyvknn1+VN8k3Pld6YISg1gQujd3W8MBomGnlrmphYir7Hc0RKg4loiGZt6I0NPq/IQOv9GO9x
OO2fazqPP4LGDixP0B2c93GpGlsM93V+ufxKKvuD9hZSr/gYHf9KEiJNES7xo4vFQoLQsKo4mFFk
Xyn8I0YwlL11NZUK127Ujxup7dvDpvLRgKdRD6ZCr65uJ5RcpWGCHeLWrfWtArzxqUV86BbFzS2U
6ImRFiaNQRueqgJYnuNJBs1ieWcrM3J6sQGUAq6TV0wxaqH0qV7Of+S355oSJjUvZAPgasjrlnxg
ymNWIGXlmkjh7Np6xOCpCjbaJ28eOXw2WJUqkEwayFwBy4xfHbGA5oQaz13v+lLoOyOOok6cBarD
hsquom4udmbqpztFjrVruvnpi55NYiOCvT16/A7gbha2EjCzdaVtmvshKCpOl4WWs7ELCl961BIZ
TKDdooVziXwxUi7vXt0ljkHwAeojqNQfzzvTw0wtUh+ifVOggDNpyT7LTPXi/aMAbl6aBWAOYMoe
jxIMPb2pKe6RecHPEyUkVIYx0373+mmyykQElTV6lb++8atvmExqYrYAQ9xoKPPrVGuEF0mozwyo
h3pZN/r7985qwWyAqKQDws7RVntGmeQmxYsWffg5Cq7iQpovfTxZNh4JbwOKpehwNpkULbc3oENY
v7T0Jqtx8YfNPVlG/yZFpP1CtnRpZ2X6gDLs2PSXvtT8Dcn6Pz/G/wpeiru/EszmP//Nv/8oEHta
YGOrf/3PdfSj5tv/2f738sf+5z87/kP/ue1f6rarX367fi6b3/Zd/vO5jYp8/WeO/gpG+vs38Z7b
56N/2eVt1E733Us9Pbw0Xdr+Go7fefkv/39/+NvLr7/laSpf/v37j6LL2+VvC/i1fv/7R5c///07
rbNXX335+//+4c1zxp97LDL82ijX/PWX/c+feHlu2n//rot/aUKFFbccV2LTQhcYXpafaPK/yBAw
nYTyCkkPvN7vv+VF3Yb//l0IfmSBFfylYLBoe/z+G4dr+ZEk/mUs5SQblC7JDNqE5u//b+pHn+t/
P99veZfdFRGWZQzKsfrfVwMYNzjbMAtILQlrFviB42NnFNhkWeAJMGuY6u8RWrKIrcr4rb5akb+H
fT3Mcdz6exhaAwrNAVvX1jhLJcI5zJ81XGOxpvooWU1wWQ+t8HrswHahOZmP58fjkB1NjFaISXQE
frP00Dgba5aGn7R4ZOOvhIRhEcstLGYkZGUcujIVZyfkSlvJMeWqCzj8GWpxqMvSsriKkNK3kGFs
bahabp4Z7X2t5Zl1pYHfsPeahpSzdUB+1UbrrMXcd0bduZV8CTmuKB6Q4orQQYNPh7WfKvveaE5+
rrpJkNao8w+l1PX1oaXhBlJjmjsNZTEkrhDIAIGqR+bwoe6TafghcGvvuWQILahpZbS07N7tZXXs
FS+1sbWb3QH1MQO5wjwD8+NVkawFpjvKMrBMR8dY2gDboplmjaybjTG8fYHlfDDSHwFq4H9Bo7Sd
P5sIW9boETRClS/aOuK/IzOA1HCQtcpAZK/tZxPSUJ6oSPI66MNPI8alpjTiridjNIu6TVGYCRRm
HStu3bHkwUwuUwy1NDjOKl4LwJ3SRcNMiTKdtj+/yyKcg0yejz5YWHeah8CvgoylZqVSfW/VkRxe
ZV2PWk6aMHFUkaOizj5kukj/oMFeGZdBbCfRLi7x3cJDC8nt4FsTyFlzSUY+YWdl1plS/EmuUT/h
RJYrl/BV0CurxlmpUfFTQ+HkOnJnbl5llvKkiQbJ3SAPcnSsTCOKf2ISjWi3IUsm9RYUuxYJVzyA
96VPBegH0uuW+oKup1agCNnOAid16PrZh7ZSheQh4MqxRs5R663vCfD3ZF9GUxvuNSVDvM1JldkI
JSybVZHdRNpgYntpJr7/YdTGPnvAVEsqrpClxXwG1HhfYvRVBRWqyPDDUDMrg1o2rtOyw+Z9irFF
9RIpTeSbdJAHFftlYScuOrwSuu5Y44Cvn2epVHe0XFQDG1Vl6DHfgIgVFTgC2r7xAfvHyrgdIUmg
AIh7fImDYFwgJuZEut62lzxnZMR3sRMutB0lc6Osd1oQ9RnCUChrY2CGCq5Z7IN6bOavdg+tbUGa
ap38kCVI6LttjT7qdZXx2e7UolLsmxpJYQmEPLKrj1KkRoBDLDCsT1rdGCgvK1YuXaJVnV1MYFod
3ShtNxRtAtmIZg7exMbgp/lN1FtZdN3ju2Sw6JNeXlajmQXVdY8xaYeHRI1aWo2CNBrVB8uay4kX
B/2pK6hF83QzzVpoOZ1ZGsIbmg4kLEpo8xymiPFVQywOEc1+kw4qAu5f7apphvsAQlKqejhH5f0j
rpJaivmJVBUxlb8uTb4VeLu0H6Q+SaxPyBcbJtFnFijyeZ0KypcTb8SI57oh/kfV/DD0ow4zFif5
MSj6Ry3TpLp8nOxWjewbYlZR+249KJiX3mMpiTLxh+r/UvclzXHjSre/iN8DR5DbmjSUTcqWZLe9
YbSHJgmOIAYOv/6d8ndvtwpWqaIR8RZv0wu5I4lKIIFE4uQ5A13G+NsquQzXu84DHfeTGkBKtTzy
fobynK58fwbh8jhEwPloWrA9RzNROex6CHSJPWURmzaQBdIT0DdlVEZb7Q7TqV0PW2mS4Y250t5m
weIDZbrTJlRsRQ2R0U3rgO7ssI48H2+okJRkCWUOu18d9C7ufSEhejPGYe7czuC147uROdUC7xA1
3EXYONxnp3Z4eAN1Zwq94pjmwX0th/HYFQSiCnWA6dhQxwXGugkCZDOQMl2lA+TVOkBIBrT30KJL
NrjlzniaWvsC4kpfIGu2jMlRLwm0kD8kXTxO+ftCtzkY4SBlAI2DK5nW+XGJUyUGXBuHOJ708QIM
YI1xXHqVkrjuQN9eheDsbaHZCBUcJHef3z6/Xv0O3psBjgCMDr2G59/BuU8gEYBSSF+DhnwzNIN+
ZP14DWhyfiz/55AEph7YqBM03GRXoKyCgmOOz4D/Nonu1nY+csLvxBiO70Cprr0r6fB5onpyHwEN
N67j6JlC47n5Bpz3tJjXyIP7VkghrhUSFxDJARXUUVfsirZA5S5YyJ91PkxXZu7ksX8SnV+fRk5w
wtujRxoYcWPmegINyhySWhsJ7W/wEtfNAYw/5EDIOF25ZPw+efiRpxtpEKOAlpg1dBzWId6C8SlX
jnm2lF79DvQ0xZUf9LsvTz/kBBAA3QKuNMYSAesg1Gz9tdwE0yrAnzmD/5nkbfhHEEjwffYjTrmF
lbcakvH/O43/L5L+4Wf3KMefPyWy/v8PUv1ToP2f/6bTv2X6WxBDneX5p//9f9N8sB/9D7qwTi26
eD1HQ/ffaT71/wdNTACRol0YsDF0DPyd5of4JwAG8OCOJk9kECd83n/SfDfEtQF3gFOnLVpRwAZh
n+U7sH1K9XxirBGJAg8e+CEvSrppOvhdTW/7SS5Xkvvz9f6P9dPfX1ymcRWFvoF0ioc8WfrthKTg
MLKxubJnXLLun1uvoYfX5tqNs3pcIWQBAW8AEoLh9sUEvnIxuWTduPcU1KvBMpkE2ZC7CXguq/dc
jf8ObPaPY9zzoYOnVoB4ew6zUCTPfhg/n5gGLZ1u7GMxA2E0Rw9F1pblzez3R5Ay7mx8ghrv+bDB
6A1uceYHmUPIU5gjQa9biJa9bdwoo/3XKYAdnlufeuDOoNoRZMvQ15+hJKjuRyK7rwmZ0T0T++G+
AVr2AIyqd1txiK3TPrqG0H19tlEpPP/2WBeRy3EFz1DHwMMUC29X7X1/+4ddsn06Y19EQZsng8hn
TEg4T1mRJEAaEyR+dsaNACa14wxROPmZhKTUDp2sEMxCTm9n/PSLXoycOsiyZrfxsnCJvg98fY4a
/6edaSN4IeeGskfeedkKKa7dGk7vh8m7lk1c8rgRuz2wt0uVl14m2RCg8cohUCiAvI3d0I3gJZFq
ikCCCBOKQLfuVHwoIbZmZ9qI3WHpRzTBxe1D24I9bs6L4ODN6lrjwgW3/EYd5DcRkT6EzJepSSD6
GoJ6Wi2hLuxG/1t3vc+1pqCce2C4zW69CsLLvhie33aNgXf4e3sw4auoWnQhHZvioQvZk1fzZFdN
bQhJGuYBB+l0GuqTwv0ZJWraaAZBZKDCoj3EqOdHaDrh5dkZvNDylxohja5QECM4kmc5gNFjGcS3
HmjIrjyjXZomI6SVXgioQkqeySZ/zHXQozac2x2a6KA6D+kC/UY93ljiLOQJ2YR8+DaX7hWg8aWB
GzGN2ikSZsA0swoNrc9BjTf+uc6vzP8l40ZMK2g6QLN7HjKoqENoI1jzZMciv7t247lk34hq7k/o
ZG7bIaO1qu5Zi5aeSJf+09ur95J1I7AT6CMOeDzosw63gY1Kgul9OPvLH29bP62Mf64wf4cGNc5l
SPvpNU4EzSY9TLu+QAFzgr74fTi25e7tT1z4AWZvkJ9zNCkuc5xFUwhFqbLcJL7l1JptcP6EKsXA
gyhTUVLe+Ek9bIXXOXbbtfna3i++h7Lb7GWceu+jvHnHi/qrnVOMSO3QHuut4HnLPMYjAq5YtXwe
c+hk2Zk/zcWL4zeemoaP3IUKLhqCYudplnT/tuVLC8aI1DyoOo42V5pVuMTvIYASffJ0U26TSrnP
b3/iF0/Ha4vSCNjIgZIrijFx1tJ43TSJK+55IR8HSSGzGlcQDIXSQQetsAmlTv4X2ln8G0gEr8+L
L6AqtwzujSwGKHsw3UX3blUKHIggsyjLuYaWpPhGQgLl66H/qPrqLq7mZOsOgbwbeesl93PlfXr7
h1xY+WYvQQB9Mb+SxM0m6A4eQtZEB9Sb2ZWZuGDdbJklFIwS3Mm7THp4nm5rT+460uVXiHwuWTe2
namHhi33Vi+rFPuupwmigN4HK7eYLUh68puycHiSUWf67Efzw7p2P+xMGxeBpuvabln7JIP0Ybvx
yJDlNLG7kwJZdB5U7dIFJZthvAjpMTpCxOzK6Xca3Svr3ezmRgEHEp0wmlGonKTh0Ih9Qdx1g/n1
9nLq+Z9xOUD703GDKxSoF6I4Ov39xf7gy0S1kMylGd6xl3cgCanvk1WGWyDuwp3dVJwW1otPoCtE
h5ywJOsRVpshad5T3VzpirywOCNjE3I7EdZlMyZZ5CbsaYaWGdCXo7aqDqAP+Hzk0LxCiu7jTIxr
fs+9/uvglVdm+pLfjVTBh6Z90ABNmY1uU6UhiJ43Tul4xzwG9uNtvxsgxr+PdLMaWeOxJe5WP850
3VB0MofuZog8B81LlXiSXdh/oOB4ukV9OY9BsTOsN3WVO/up7yCqyAYXEkwSgIWeRvt5YN33t4d1
YcrMviMgC5y2GEiYzX5JIOJb37jR8K8q23//YpPAoq6iaAx9hgwjqW9j0hXbgUFZ127gRtR3YMFF
E7VAilGP3iEAH9eh1MmV9OuSV4w4XN2pXCaiXVw3BdsMeFX6rOMit9toTQkBH88vjpdXXqZQfNnX
SwFppp78O0rof7xuBGFXAn2o3TzKirqRd205PjcJqHPsvG7EICtUUI8hjPuQ34tarwCxS2i5XIwg
hNQCmxqG2sQ8zEeWDNBU4bdvD/sXp8grW7mJv9OozSf96dGTBVNzHOOp+BYoWj5GeQB1d3XSk0RP
rvwYNNAZivuKPkKXGIJBXfvUVYHcutEcfy75wq+ROFxYYWbfeAwV2dlvwyYDom4AX4jvxR8qHUR2
8xQYBy4pliSBsmOb8TCCNrn3bY2Uaxd5Jiba5XXsAs7VZEVH2WES0NAKSPPvIGh/L1+TGCFP8JDn
xLTJoL8avY/jcYN3P2F3QJlvbC5zBfQQgyZru+AR4NobMLft3l5ilyb09PcX56oTDSHNJUwjEX7n
ig24SK6gES9ZNgIa7LBRsUZuk0Ff7NtarQfh1pbLxAjndm1bvOsua+Y45Fs3etD5klA6svOIEc9g
LGRkXLwmm4PO30yQzQSBDA8sV6GRCIsmrhvAXfMsnwdQ+rOeb9H1tNiN3WR2plDORAtVtULKjgJG
09TBpmDxtZeI0xn1ym5kApVICQA+RAvjLA/Iz7Vr5R7ciN1HToP+1leTvxXVutrVnnzjnJwGVwcz
yK2yRXXFsfeKdj/7jbC0bpTNkrh3miZs66zzkM87uXwi7FoH4IV17xuHsCrQkgH2ijhTbKB3XhKA
nnKm2m4r8E9ffRGvpVZ1DbhYnTl5I25aTx9I4ZIrbrk0wUbIrmJyIwaqyQzt8+DeqZZGvQ/V1EA6
Tk4E3StDFZ8SLSBprGLN5JYm4Qq2xnzBrwHwAm1pHnqeoYTpya2dfSOWE5C0DIBosEwqp9oNAT8s
hePu7Ywboey4cT0FvqqzpRigdi7LBfi6cL529p/MvBJtZgsIKQPB/N5B0YVXal/RrgLAxK1vWkHy
Qwttr3uuE+gUulA5Bt4i+Cl7F1mf1W8zifjGHNxmeQBZTUDjN7Gqb/2rjCsX4sNkXqo5cBtklnVW
xM1OlcFPqF7ZpWImU2vrlLyYXLFmQcOhmFhBwFe1lju3KfZXrs4cuK1gGWhQgFsECG87eVcC75JP
jKj2MHXe5Od5CrLWH06D21vPQ8srhwnymOmsB5xlc0YnjdbCqUjB/X+tm/DSyI2jGBt+NxNwv+Dt
u2zHE44z/CKX8Bom5lXzkA4wzBNAxfJladejEDnfzs3U3AgaMJsbDawb2wPAeU6cQMH3SNWMW3PQ
ouG89JRNAgTrxv4A/SFI2bZheJxVt95BCBo4x2q1OupBiJGcHwQsARgqKmp6dEL9RJsTVDjJrUrV
MG7k4ZSsAQhMi+gIoaFwM0VLtAHn9jX20guTanZlSfQUjTxSyxHP+ByZOPTBp3y4UhO5ZNw42sfQ
AYkx3sWOU0i/FF11gC6qtNkV4RbjaGdACJZdWAO8Oo6HJXnu8t6mSATLp1/z4liHWDhYGbsY0tKJ
SHa0BNR57Kor5blLLjGOdQ2+CndNFg9oWXVEQ2EFpmKXWPrEiFDWRUCN95F3rIZ82Qkg3XfMvyaE
dWnkRoDGMU36kgvvuHJ33M49NOlzX1rdCOF0I0Djzi1XV+fzsYdQ2h+tF0/itgQEldxYHKLoxzKi
yIny6vQ+6x9p+S6uABxvSX1NkPOCZ8z8uKRg4A36FW4HyhmK2D0a15rAcuBGDAWxbiLIfsxHAuAv
NMcFSPjW2nJPN2sIaAyYZtR3vGPtQpga/Qb3TRx+tHK5WUAoprFna3MqgfYVYMODuOVEP9vZPmXN
L2I00UvgA2jrHYHLDw6dQ/C8n1SuTaoKojHD5/Hk1/2SS5SQ5OJt8fxy6oG6xtFwYbWYBYSuWqNV
AUl2jHDb9IdNhLcAu/g/AQNfeqVVYPvEE7h3LObglujwvV+318QTLw3b2LiQvlMUzaPo2KjkaZL5
YdbuNTaCS7aNfQskcrQuuoke3dJ/GKP1MVyo3cEfGLvWACKMkXXJfBydoim2I/MqvUnCBWr3divR
2LhOl3zAlgJEkN+/l0P4manGJoXGnmUccaTpiqjKcRDRPAHYWvbRpnGiyubKBOvGYmFR3Dbz0s9H
wMmrQ0HE9FDNs7pyZbowpaaiAYPat9/1yOR6B+SkdIgPM6N2G4t5Uy0af40dobyjmvXRldPtsl5j
s7o0bGO58DWMlmTR3lHAMwfomCcZj0/XbavFYjYCJHIW6AuCzyFzF2773GdPMfUdO5+bt1S+Jr6o
o24+NpL6B8iMx3tAMRu7SDKvoa6oWuG2fDnKElLqXQWiyY7U12gQLjjevIlK1kF4qazmYxtN7FhG
3niLF9/iTyu/m5dRGVDZTGXvHwkpUzXp+0WjncTOthGlyUh6D1rc0zHUJAHN+qJvI3T9fbGzbkQp
pI2HCBih6QhRkPBe4m30GSSQVi+54DQzNnXU4IcgicDrX8wgQcrJPmCeTV0Ypo09XUy0CirRLkc2
oKcQxFjLtoyLa2Rsl5aLEae4tURcLBg4+pO8OzTwtft8yHvLQDL2dJ+HCSsCOB1KmNWdW6nxmLer
c8Uzp4XxWzEJepTGbZHqqfQb3OCwCRTyAK0s/wf6LttHf1HjlR9wSlRe+0R8nggQOTYO7UP3ONIu
RnGnGsGZOOLVF2w/OEP8zu4245ppGGAkDZ+oe6R9+QXUhQ957j9bLXyTOLMBda3gXeAegewh2UnZ
DzJaUXSFavjC+vn1wv4if9QemkhBmA3rE/1AoJS0USP5ZjdyI2THCh0Co5zmoy94/dyC9xcoIT+/
dlM6zeFrc2vELF0UoaKdpmPrDMvj4IpCQdSJD3s0bp76SNvxoRoLaJ8B6t9+evsnnebz92/6pvIn
GLdyn46FOvaNG94sDq6uleMcINbifubluDxIl4vKbkP9RYH3Ym4W6ffoeA2woYb6o8OcP2lS2Z1h
v2hfXpjmUTlBUhmnTDdB8a0X3wpIRlgO29g0WDIFPFh9jbIBQHN60A9VEmu7ZM2kBg6BHprnhesj
GlDUnYcOxj3umtwuhzUb+tCChIcGFeujHPHsmOMlaSNiy0A2iff9hqJMQNrp2IDmZxO7+E8xX1mX
F8LYlEgKvXyYHe5i4O7k7OZGOruRtqOlW4yTnUFVJe4IVn1b9IDRgiVckWn+8HZIXRq6uUvME/Qf
Wa+OuMCy24o6+UYtPL7yNHXhACDGJjGLZpDx0ExHDT2MJ+mxmKLvehy2rizj4ywZsWoHOfWdnh81
IERY8jDC9Far90WGcpNr6Era+cg45cVCoA/eRfqoKwHuf+FAzrXmf9gZN+J16MMGxCeTxhEApTfQ
NLyf1Wx1LvpmT5RGLLX1xNUxoXOz74KxR4mS/rAZOJjlzj2O5uEGHf4KpA9ANdyAhSDGk7t7TUv3
9XUJtvpz64BhTBDR4NORF0W0hdIDtNTicLTax35Tn+tzzaSUSh/XiqsNGv0V5HT66PC2Z06B+dox
ZQSsEirpG4/NRxRwgwPBjvyuCPoYhAB5bXWCoI323D0Krf6TLgpxnBw/hfrGX3imtXrViqCYd267
c0EgwWssd29gch8qAlb2MLrWAXxpYo1AlW0iwSmQg2kgWPoUco36tpYhvX3b9ZesG6GaJCWe2pt1
OoIBsN/MXvLIqvDRyrbZonQ6sCMAN/VxCsgda7/qYrGLU7M5CQwTHqRIvOnYT+hFXeTqbVZf9Vbb
F5S4zueT9K7fuhN84hPIpZEF/C4npvMbO6+ctv4XuYwL1DaQ1th4ibewY6dKcQQ5sN3zCpiGzq0D
CuBSoWtYX7hzqFYxbnks/rQbuhFESZ3Us0MqfeSx+zy1RUpXYrcOTeEWLHHV1Qw+772227Muf+iI
s1zZXy4scpPTLOiqdmLEl8eqmtW2IGO35d0V2xf2LpM/vQ1VDTq/BGwdMpm37TA2N7MU6N6cmF1N
DoQT53MKoZeyAsmQPDL820Gg6npTNaFd2g61uXPreIMnM19jeYybfH3nOOtnV3f93dsr5oJ3zE6j
Vfu40qI5+oiKaF3f9iGIO2rC2Z0ovOjaRy5Mr9lyRFXfDbivy6PH5G3nBp8XWlple77Zb6QWgMOB
z5Wg2hn9jRyBDq/JcsX46eB/5dijRqxWla7AuFlif6xC+m4edbKfZkUPc9DGj670uq03FGTL8/na
HfSSp4wAlij3gDhR6+M4jAB2RKTZk2Ktdm9P9iXrxjnoTeHiMo+MR1aJd3MYP/isu1JOu7SOjEOw
gqSJRyTKxuCYCu4ciJLvFNRWQISlxysZwqVPGCch2HFb2VA82MWlN//sScL2k0LUbcYuuZZGXbiP
UyOS40Sq3pO4xyacqe/g8SN7Jfx+x6rFvSsi4d+GC2n+sJoO83nTUZjjZi3qI9pvfgBQzfboGHZs
5hrqEYa34sKDrhTICQCnLW+GRG1X2tsckDBtOAk3+5oXcVBlhC7Egw4wSCQheO/Ymf+tjLfqplna
Am1UMzKeVSaPau4tu6ZNaQt3ZHVZrGTOhjr8JKOm3nbubNntZFbthtJZ0RZSzNkqIKniLaCY68CR
YTejZuGuHIA4Wl3XzRrKgh8zBXkZlFPiTxaLkYJG+PyUSRw83XFB1qwpx5+ux7Nk+XfyY3/Dxk0x
US/oXE0GLbNyEdVDPk5qA3K95nmkk3iyG72xsyVNpGKUSWVGo5p9cDhuWGXbBp/trBub2zgj51lC
KrIS7Qe3YzvE79GqEF85gk955W+nDDxvRGpZaAFmOy4yWnbBn7i+NDs2seFmKXJ1A0bEq3CKVzc3
fMiI2winWC7Hfsy4JNGmHkb6JwVR76c5XoqPMuBDselVcE2g99XD5sTSZSyoBARlfBFx6vHwUCXO
1qks0etmWc1nUbSWSIoyoqDuC+GvectD8KRZzbZZV2P1FLOideMUOs3vevcRAsxXTrBLLjmtgBc3
i6gPQGDBgzhdGQiexTTfrAG4GO2GbQRw1cWJXssOw/aDYrvUEL1vFrDD2Vk//aQXQw+6vAkH33dS
JyzBPCy2aH3b2Zk2YrfzIds3Ec9JGe1vvdV5mMi/Uyr/e+cxa2iVyou5RxtdGrWA+LjuJimYpUOM
qHVAFzupcYVp1T2SHrQeoGDc23nECFQC6vOyL4mTlk7ob8uSOhvZ9lZgFshmG4HZeNCgG+vQSase
XKKsBp9mpeYrb3CvL3FQZp2vk1CBs5sK5aTuAOHNquc3OZjctzZ+gfjxuXENJFLRL4GT9s70jHvu
tqgLG0TlSUv83LRXQBZzAfw55XG/J0GIcsi11PiSS4zAjJRwgXrEqAUUPl35SRAriAwGbQQlcEJJ
qOPFSQlp3+kVjKjCjunINUtmGpXJZc0ROZ4MPugx2sVU2uVgUJY+97VLVK20wLBnsIOiNrxvhugv
uxViRGXh+XLpE+mgIxwMf7j7fwnFvxPu/e9m4ppvdWHCl1Z3sN0DS7xZp/kh8NSz1bjNShzwQk4z
CSw/8DR9VC2oYQtNrUpOEBQ0YjIK/aKOyIwFyKEiF5LbavHtItKsxEX5ONYeS5J01gt4ShfcNVSg
14OdV4ygrFufc0j0YqH08y2EQndolLQcuBGUosYrtROQPJW024+gPwFVjM0TONxtRCVOME+ECUZd
6i5F/uDMw5VM8cJOYtbgpnoq1JhrJ11YH0LGXGwhD2CFQ8SwjahstcC2LWiSBnx5dsdgBeuPGizd
bcQlBwVw0reMZ1Agdjau8p9dJ7rGlnOas98T6N8EMxNZdGXhrmNWr/2nioXNAYTcH0Hl6Oyt1qFZ
gRPg4E6GucUHhmreVF7IN2WE/MrOuhGe4eAiMwkiEDmVZbFhIJju0Dlkadw4MsNqclcNCdaMxcrf
dsUI1mO8XtqN3IzP+MSq5K8YeaiafZmM8V2AKs3ubesnK69Mq1l9a4jnT2sLZi6XzeprmDTetl8H
devVdbhpeohyXlmcF9aPqXUx9HRGAx0HGZVf41UOnMzDXjp+8gTtacTY27/m0kf880Mv1826EL0M
mRBx/RCslB7jin0Dajm8kpGe1str/jIDeKgd9CKH4G8JAujTecBx79YiYOmJmv0jB3Jpx5MQeNGO
rFa1acg4GXFdxcD7OaNzOhP9J/SHQ0zTGb+/7bELu51Zi6so41Oc8y6DpIB3q6CdfpB14FvdxX4T
9aYsdPx1zXHrKObkGIzrHTS97Hq3wUx9PtkDiku4ahcnesiyfD8EEG5dIRV8BYNwwTEmqY4Hmn8n
T1aNYgd7CvT0ZVJhe2WZXrJthHQBwsLW95gAj1T9wFnxoCMoQVlNqMmgM3UndEQ7iiwk3NsM9XAg
bP1qZ/v0e17cT+XoASXEWpEBVvI9J96D2zSWpo3IVQp1DO01IhOqL94FHuc70Apdezu6sC+YzX+9
0ElYOrHOulh3xUa0uH9URMtNrAHusfS8Eab94DYLdDNQ9YyhBhB1wdEV6qOd543Lqus6nvQWvmTE
pfdOTr+oSP2wMm22/zk4UcJJtnE6CycCL7/7DhX4axpEF1a62f4Xcl5Grq5KUDcs0L7o6o/gjbVb
Mr83/3mJ1lM+gdJEPdRr/pVKb7CbS5MhbeYKMgKzA9kGPGhuXE98CNHktbPz+GmVvgyjalWVGtok
LSsslEVCYbBKmmsquJdcfvr7C+tIFpiQYyezNYrfkXh5l7PxyW7gRpB2hfbmznf6jELSAuKIPqQJ
eiu8GoUMwPm4uc6hiseTMSvD5EsR+MW2Rx3vYDdyIzahHogULVo70Pbwhwq1UlZeC80LGZTZ+9dj
NmuX4QQlU/QTyiXFVuXRFyVFdNtTy3opZP3OvRMmcxjli4OvULx8MBkdqAomu2Pa7HXr3GgC0WnO
sqjT8jZxq61u2+5KxnRhPZpsOazRAmQ8A/q6oVRwUzlxCGxvaMeRgQz+3C+t8Es26ZJlXklBqQ0C
he2vOqHVsjG73dq+j8uulxVYH5Inp4CIQ0zseEmAUj0f+QD5LNwPSZXNa3Wzhvn31eFWfdEQuzIC
FZyvzbjquMqgL/ehCtlf4dJb4bxg24hTr3bxKEZ1lYlc0fdJJbsvkH2y6gKCdSNQk7ZqHag5VlnE
nI/A3f6QndZ2m/ov+awXOyMVVe34VV9lPYcUj1BEbkRTWbW6oi3ciFDhD6Cm9UmZNTH5HIfBJ9WI
3i5hNPt/VSQpJA14kUGPsd1MRXUb8NwKWoeBG7dXIqCkoMWJZt2p8m0MVaQNJNI+WUWQb8QnCKGg
ExVi5KSaoVUOkZANmyGQZGfdOEmbVZZCxzpPE6Wr7Qjpuf1cL5b1FLPHkLZOvzitQN2NJV+9WN1z
t32wG7gRoE4h1qaH4lQaVNEN90fwLriWeajZYKh1tOhBVHHqsJDsGaSJdv3YWTUAY7UYARoEVVu7
S09RHks+owa3G3T0bOcUI8kdlCh57hU0rdupP0mMOpuqtvS42V4IzEAS9LOTp33niFsoDd44S2P3
DOua3YVD0IERCN2LaUDn+OvMluiv+SSTbLdxme2F/QDl3KlkQboMPD5AP87dqzr5y8rrZndhXgrm
THL2U7zJPtNlOK6DtsvQTaIbbwWTdDRFXlqMybDpIRkXWSbonnF6KkGYA2ahKXWaoIP287yJVPkf
zZ/vL3U+Xyo4XkhZzMbCda1z0sfFlAZTDMDx6SDy7ap5ZmMhTxg08gp3SgFxSrJxhUbaoSkktaOS
gu7UeVaBHoy4B9+STKu1rvE2U03bRgq7zdzEJIGalzQr92XqO6Lb+P76M1mI3TI0AUm8ziUI7TyZ
Or23n0uoYlFoz9sFkAlI4kz7EJJ0ZTq18nZVzkc0DH20Ch8TjhQCBjPMqCWnQ+xD/Wr1oVxWOk92
xo3Ts/TjYB6TRqYFZNujNvkjKaHuaWfbODsroeUMEmqRRixot17UHKANYJlqmWikxPXVWhdUpNIP
nmtVP1Dd2m0qv8Q0XmRx9TSOQ9vnIg1ZkBQbN1bu3SLD8NbOLd55ALFKRaChik/myx8tQbE1mhLL
w9NEIa2gFJt0FYoUxB/zNowbuuWreLQbuXF8urGuGQqKfYr+BciNqjLceqNdNxNIfYz0NoBqI+Kf
9Wme6M2imp0bWLHbwLRRyGVxKcfQrXpgJbzdoP70cLu1comJMlJJ20LOE5ZFNBeHtpiHXQFyATvj
RnBC3izgks1dOid5+w4dUx7bqrop272dfSNAVaJKpVevS71oyfmOeYFYbqAhsNoBd6DweL7UeQNx
SQJYd9qtzX24Kn9XJpOdd4iJP1iII6fGc4eUrHm4XVn9wSmSH2975uSB3x9hSGIccs7EoAgKEv2U
hH58n0vf/35KwfqNP/WWBykxEow1FmTxud+lUpRHrUTaxcSmbwfr3fA73nKEDqOwSxufoe/YBXyV
biAF09ttBCYgy5sLv3FC3qZ6wGPt1h/n7q9To77diUcM77urykE7O/Vp2Oj+kzPk0UY7rWeXIBFj
F/NbLpLSLdo0acVTHfIfKuCf3142r6d1xMRkrZDsHZaBqZQvXztBvgcBtTqTiAnIWgU0YJsaluXk
bkPI23aLFSsaJFiN2zneEVUwTpAL1qC623QB2bJitLtYEBOQxSJaTF6XyzRXYfcdBaP1Gbckq+QF
co/n2wvoMorQI1jmVQzNi8JfHqM1tAJpEBOUFcm4qOI86NJh4cm+Fc18i0eLa+y1lxaKsQYHMPTU
UKkeU3eMhgo9wVO/ZlUvwmvqRhc+YCKR8hZ052JcxzQunHDYoKsj3C/QB/9htdBNLNICIVoxFdOQ
rlGRNZDT3s0ts8PDERON1KtyiSlbRcoq/t6bnazKmRWukcTGiRq3YavAFIPcS7OnBKLxYThabSvo
+T1fjGEDhrtG1NjGmUO3uDg+tZHzzc7dp1l+kZGWTGreeRVPdQAJZrb6d7Pgds85xIQjgWxtLR2/
4GnN/flDnHvrdmFDcaU4f9pFXjlJTTwSCNckJF6cIZUdSfpd0uv4a1+Vc7lpJVXbcFTNlrVRY5ly
mH2Cq5h5XvGWpw7U5bcQFl/YPgYwdty9PRUXJJrQrnQ+FyPTMQlyMaZDTRX9c3XB2vc+lnn3B96u
Y/XcRlzHNcjYC9rdQFQRKkKQsyHDp4lQb7wPaO+328p1xHCPKjfrNijOqWUjh5ohu3D9dSsT0ILe
xLV2nnIOzsEU3CtPsxiT6W7KF9oeK0f66kZ35bIpqmL2NtzxqVVXLgWHw/nvUx7tl2H2hrSkww0w
3X9Agf7T2767oFZKzDbFOI+1XzoDTzuu1uh+TnoSfwmdCtefuJfjSZxuEc89+E2mu0F1vDmMuYA0
4dQLf//2GC5sjOabrijq2RfAZad1Ph5QtPwGbnK7M9p80i36MtYCkqjpWotdnPQHt5yu3Bkv5KNm
6yWLuykf45WntBpVspexmslOrhXjuM44oOu0co7Zhkn63h1E7fM0XoNd4nZ0V0fQjLQzbmyQ3PFa
FdceTxcyqI9uQ/m+VIWwm1cT/eVFLiQua8lTdPvxp65t/UPlqNousaNGQh3RaW2gsSdSf8n7DcGo
I+ghbO0cYxQEphhNeFJh3YBXa974eXwP5g27NWkiu1btLKsnFzi9ydFek+hmA2kCO2FMYmK7SBSq
knczR4UnFBuvCO+o019x+YUlb2qlqVy2Otc5T/O1CbcEZak7WlFIHbZzfmVF/qrOvXI4mQAvr2lA
2LISHBZt0v5Zd+Iv3ebdLbZ4MMmvxfwFOr750XHyfjfPoJsQdatuVULEweWq/ND6utzJZsDLJ9gb
xV2Ze/F9CZkGsNzin6444tKOZRQvumTwXTEgboqy/mtsGr2t8nm+sVp7JggtorKtiU/rVPvVh9Xn
5S7UgJfbGTeyrZYmDpsoYhIsLz/LYrkbuJ18FBba+Snl+7pdy//L2ZU0uY0zyz/0GAGCIJYrKfXm
ltzjbTzfhWHPjMEFBPf117/UnGy41YrAvQMNgahCLVmZm+nPYBs/Trx6B3WPf/x2ffkOPwVbIoBI
dzw03Zk2snvGxVMP01CPN+7cla/pCrjxPWxQW4QnH8rlRMRLFgdeST9xIWjVypusmVR3Vl34SUw5
fx+IcvPK+IlLP49hzxU4Xo0KWrQiX9mkBcN99cnvxJ2QKpty0PJXKKIp21SpzKVJJgkjent1ge/2
ipG78LM8XsEnoHV/JhMKuUEdz6dyI/ZpiGPzVLOo+YLIaroxNXDFa7m061pDvKuJeyRGJsjSZgK/
8BY0wPECKuz3XLj86+AZDkW/tu2ZhcET8tL7vt/90qPYeeaivLatIgiOCjHHXyrUHP5YeTv6+RoX
f8XiJs8rg88MAeggbQpUvufGr5ZJYqdmZPqqWJcAVlvMQXNnFuhoCy2/v32Frhiti8BCmZQVeVY3
SNfFP0wvZbK2tRfRsCAu8GppdLaRCvkX74P1kG0Qau7m2DMfcpFXmOoJOlpNzZkExbsdk+0Y+0S6
7nUuLvJqJ7WZlgENgWbPv7YIpgcz+3kzF3aVISYCC85szrwLxqehUSna673fPXdRV7rN1gXze81Z
RuwA7fg/K2tu5DhXrooLutrzBl0jiaU54GKHwui/mx3s1H7n7dhnt4xdNlUtkhcCzduV6/8NO/WM
z13YVdQQqNIWcF0NeHUeKAteZNYsd347d8xz6JdM1RGx53kSzXED/upQFNLzczrvhy7Dto2rSx0w
GL+LXL+znRdvlyAu5qqOy9mAWbI9qzyP7pdJRwmVrRf7OlZ3QrsiWKCIuKIBE1Z4IwodPNquvfES
XbmILuhq66olKvViz0F7MIzFGLCPMr976GKuwBknB8nxTpDZ/m3y4bEAeZfn2k5kN+Q9tJwUSotl
tCUQd0p77RmPunCrvJh3HsRw49MgvsTgMhuyr17X26Vzr4CAnEM745pwqpIuFYwrz/Ogv4ajWQv6
xbYozFlKrNmOmUkXdiM7vBKtuFArOdKKastxR7RCpCLKaf3RT2WXLOO+fPI7Gsc41SrAfNcLAyDa
aI6BLN+v8dIdvRZ3MVeoo6tFKWbOFhWzgGWPU7b4pV0u4qrPd7tRgrcNug5P0cbuMtH98/aurxy7
i7bqR41hx3Zrzi2yzceR2S4tUdZ5ZGL33LyTeZUNmdZuyRCwLAM9hrFkp7Jt/WhaiIu6arae1KgT
N+deTnes7nMgR0xxo9R1xW+5uKtwC0LU0XR7tjq+r/jB5n5zt5g7/NWSpj6odFAV+RkwIJIYO3wc
q8LP27qoq8nyeMbETHsOum1KZCfeD+EtQvRrJ+K8ncU4lyzs4RFRw/kKYqJT0fd+0YqLtxoqKkS8
mfYszfRl2uSHuC++v33Jr+zahVtFs4zGpm8uLaIRkiKqRaU7vvHgX97HV1I6F20VtdVS1W3dnruQ
tCmP8ugDuuDlveSjOsg4Ww5rRoK0092tNsZ/HuW1f3nJLn+qCsTzXheDkM3ZdOP2dRsWzPbmdVYe
JyWKd3UR4r/PYZ+0wQjK7L5W1Qe1E4SvjWj/LHu5fuB2nFJUE6b3VZjV95Upt0+kZuNBF+JDVPYm
bap2TwelqucR8+xJVbXToR9aeV+0fXnfL4u8K7fsf81QB/dkW4n2e2JcRqGZZHG4jVt9jjn/wyj1
d5iFXkOOxGW7kvGkWUBse47IWCeYQZrA89Z7xgq/sV21he4Ljjs2DkgmyS72pOz9uHKIizCbFeDT
RFftmWsNfdqhSLe4qg5+1uH4IlNaTTNR2fO2hUex0TLJlPDD2xOXIb5pZqFosZpzWEP+NABDoIqK
f/027jgjUYYL5ifj+qzD7iuP1cNGWz/FbuIiwGTX15WUMBpR6r91UH+ni/QLFFwE2IZ5T5VNOJIy
jMe7ShxXlB78chsXA1aIMczmQWgwTdHmkZLGPIezGm4Y5xVf53K4cxHMizFNfS5paO63ZTMPO8AC
7S7ytBIsOATMQvdwjv2I+wi5RC0/ebqgsVU+o99x7mc658dpwqBcXIfwRV43yMU9TbmoW9JaC5dA
7yOBGZmgbfxgocRFPm2b4GNWIxWci+JzwJbh0OW78itgubCnLWsthdx2eWYELKVzSfKkiP2me4gL
etp3tBoIzatzh5JzklXUQPNd/OF35k4QDnmrfjQ1qhJN0H0tVkYTNVqvqgRXLuoJStpBBDx1c87L
OUNa/wxFzvXGZbk8r789u1j7YhU/XcYBYA1Kc20Bjss2diDDVKSYJujSruf0kdXT8K7R1iscwn9z
HvlCVBOUz8IasPziY14/Qij1T48PgJWdgLxCuxvwzbE+b4utksjyJSFb/eHtxS+LvHZIjsWGbWC3
WlAg2jZ1lyt1iEt5T5T5K9xvoQL+e1Jf+x+XMO+nD2GLuIjGneEHjJKsx4UX/9jYFi+BweBlMOfh
p32BCKsO5ciSaibVcwSWB9DXT1H3wjKBnbThUmxpmOXr3/MQmlvQ+6tbc95SUCeEEJ5AFaUI96FL
5havqdFZ+1xYcI6kdVQ35K5ntHhokafc56KPnpkI6Fe7FdGT6KrtIVhMfmqE4AcAv/xkQ5QLUFVU
F/XcBfV5F1t8MMRg2GjwKr3iQjnv8Eh2zkqGd3iCvMJdvFCTbgpYzLdv1OWrvva1HX8Blk8OPb2h
AY/anGOOabGHDLRtfqu74LSupzyabIuyQ4gp73GHQs86eOUdXLnQNEibRiOQ9Uh9ySKgHtlx8KtG
N9zRlXNxoWk2y6eNC1Kfo31JG0N+ZDTYbzz019Z2XESoShQFalQFoAmMq2JZmYC17UbGdHEFr3xQ
F51G5rYPeGPRe9Flnu6gXk7tFkHqxNRe8Bcc/OV3/eQhjAX1Hmt4db6ISR/6sX6at+LWlbm2f8fG
wcVVcLQDakzuyeUR+hV7WnVhBGPuhE+qgv3TX/dfFBFC8Kaszx2Ph89mKV6iYLRfvAzKhaVVoGyq
CYiKz+hGhoC+qS96BJLEb3HHWhd0wldrF+z8MjkhmmcjgxevpV00WL6yuZdZHZxQBYewNimzRMjh
+9uLX3nc3aYy3e1Ch9BWZzOulqW6rcgdh/j4l6YDScgk+Pa8TpE5vv3frtiX2wnL6kHkdKbVOdum
Ou1I/2kwwu+Y3EbY1uSlLDHVd562vEnx8KkUWj+ensHthQExYPlWLrAsRqKPi0JFIaSLuXHvr3wF
F5RnatSAbA/TAn/5MTP9OznYhyaSxwKzcpT7UfwrF8K2tb2KSQYLqHT2VWn1rOzohRjmysWt1dD0
XfZIXtae/2Ukf9Aq/vT2rbkSW7n0ZfOMlnUMJCIKex1K+3nU2kcCCNC9rSb1p2ay+vj2P7rgK1/x
0C6AzYI7GgIOypyVjmWfGN50aHlu9n7cyfJot24FNn9t+kRmpAIGaJhvDaL8Vxd45V+77VAVW5vj
ua9RRW/n07ps5IMYGQiMZm3vxjGYEsA/VFrYAjywsQ5SasviE7eieIbso1eLEB/RdfEE3mXh+Ig2
pF8LU/2var1oIrG049pXO4Ers0KbgIn6rqoxy2t79u3t73bFrbgIO2jVd02zY+092P4oozFK2qUp
/Ty7C7Drwn0t8qKAXxHNu0zH5UEWfLzz2rmLsEPJupnRt0MIOdUkrabxG9q/XrUcrlxonQRLXl/3
sjwXOQViks9jEhXtjWjmypm7qLUpLPOq0bpCw3f7ewn7Md2XynfnThwG9DYNwhH+sBzp3TwG38di
9mL3xqk4mVqc593CV3xPRSQDg1fzddCxTwsCa18O66f4a56bpTXdVp31SqK7LONxCjbX4t7vsrjW
qSh4PUr4iG3og49QLHhqwnm/4fuufU/HPts13KAAgweObXv+0ChpHlHiv9WtvhI7cic8MqrJO6QA
5TknrDjGHAzLIY/1casar1oxVy7GLBJC77OYqnPUgeNyNR8wX+LnX1yCsza20yDXuUCvo/209tX3
bfLT8VUuFt6U9UK7pa/Owyry4zw0U4opHu0Xb7lw+MUWTcBRZT1DbIcnBVNPhmAWwus6uji7zTIF
dRGkv5Q1UBEkUBTdYi8CInxNx5IIqrm0har5OS6AElCkTMiEt99v544hEb01cwfpoQsIIX6W1KiE
NMEtGNyVcMXF2HVh1SEjiiswOYdJMMd/jtlwIH39uVTl4vkLnNLDljODoj+rzjumYvsClPlV8Zff
4TimioEaOnatgh2V9jN4i206G3JrdOeKl3GBdnEMLLzSI8LormwT4JLXBHp/XmVtrlzgV2hYsA4T
kNR1yA59HH3eKPM7FZdsa2YNpYOEe+T7/HXo7upF+DkXF/O1hCg41yAiPJdr92iW8lNllltzpVcC
Wpdoq1/lMM60L8E9X/f1u64V4rOObH5orAUxKSlzcEHxCMqlwub0+zpN2Y2M5tqHdm6RjIKVDuVa
gymdAUo8gOh559MPryvqIsI6FoGWTEW4opyKe9Q72P3YzJOfbbmIsLpTBho1a3UOAvow95lNZuUb
2biQMD4CE8ImgrCpmqNPFW3YgQ7zfCNCuPLMuqAwrvsYcpw5krBuVQ883/QLhMPjH4OBU0r9Dt+J
nyQbVjI1M35Bb4bETgYVPrt6nr3j9u0Qs571iIfbOP+3zuR5AfGi58Ydrz8vaFQX/VCh34v25tre
lxX3Igfn6jc6rkbuvC+m+tzroD1STu9CwTxfcRcitsx7S4saMUIvIcoXUP3S2d0H6oONO3Yqptks
i4YpLXEPVhuQIZTfuglQB6/L4oLDGrYVPSuRulNMaqbQ0lVNUlKhPe+LixCL+RYONWvrc8HZR1Is
Bkm78mJw5srFiAm8skVXoDam27BKGQ1sEuvuVlP5iq26lFylkVM3XSI/Ct6Mx3wf94egqmkaVzTw
yy5dkFg00rjczGjOhOUdxKnThoS3pDCubd+xVE0B8kUnsEKNvzc2GeKqP3bVav8o8nZ+evv2XCmL
uWixnGQGMPwepX6yt0e5V0s62XBCsIYLtAjxddKdlyYJPjb9NXWLN4iYlhHA7koT8X7LZf0oC+aZ
nLiMXT1YaY2pkYrPpr1vym+8X49vn9GVh9aFj817FeR8iUuQMMXTcWZhfB902WevxX8DkPVLDDUV
pG3ZKJqUUy0Pa7j6TOtz5SLIMEqwdDUU5s8ZpXVKxGgPQTR99dv55Ur9lInbejNKZnt5Xhn/u263
BaxdykvXDDt3yhOkG8eq5iMKKxgkfzAsG5+YsX6FFRdQ1QMezWy5mHM7ZEsyj+p7Hg2e39MxWgCd
5EIFKc+THNXjCo2Dw0by1c/duKRdpemF6CGxfabx+qGjS3mEcpVnO9QFVIme7L0kSEtAvqSfct7X
L0OuBs+tu/kUFKvagaBxtgzNP5Ku7xp5Sx7hcileqey6yL5paTgpoxLXvKP7iFarQid8D6HMJtDG
ebBNyG/E3P/VI175Vy54q9jXnQQcCKvNGJPwQmdJJYh8mIdxeox7kJyPev03atVQp8wELKmJGBJM
aw8PNeSBnntB+R2kpOh91pcyDWOSv0R8YodtItMfCiRJoKXIwgfQ+PO7ZiTlXQaRVzxZA6jID3Tb
l6POsuhuUa05WjVnJCm6kT2IacH48wgW7SPbt895YOu7vlwbdheuTbumaJ9nXTKtC1gBNeRvP1UF
rWW6jkE9H4DwDE4028HpB0GFIyGX2akCZH/39Vi2wMnnu5CJzGPzWPA2tNBO6nj2lU1h/RG6O2hw
hKh/fpF02F4wDUsfhUSgQ4hoX0D5am88VVfcsAtuy3febHWFpxbkDWdK94Pt7Y0Q7cpL62LbFvC8
8CDs0f6Yi+GOY2gPUnNGHONg1o9e3tIFuNFo6NeqwB2lcsfER0f+bNrxFn7o2tFcftdPrjgQrBT4
Uoi7hVDpvkbNsVrq1mdIjSsXylZ3ILTokGqea7DhJp8Jo16jKljZzRfkDs6UDQXFodqih7rZICWG
2+mXjbhAtnxrZQMNVFRw5sGmEgSQx0UOzdHvgzr+TPdz2UZtC5gcbWwaTfH7ARPmfkmay94VB0KU
KLIi9Av0A1c2T1Fv8YvopYtkC6lBba5uMA2/DXdROT8DwOMFsgaXtoNkIzMw6zEAxOdNbxD2DIj+
rGbNPr195v+9c7+7X+lC14CujtGaRHe7YFq8ixAX/4s2dHRYgcVL9i0jX6p62NKxJc19BGd4ZxcS
5WkXbvyxtMta4C/xV14XTLp9q9gEJeGyLgB/b8pnltHvQ1/NNxzG64+adLF0PMyimWF6+FwHgYZ4
u9wouFHRcTp046V1SjsIoHldN/kbxVhULxzpRXmWefbcxPmLXImfSrx0KcZUZBZ6EUU4L3qvEGzV
SE8bG3tZoXS5Fy3qPAQJWIk5mmFNMLDHgClavXpN0oW25e06xVqIAkQ+EQFdvMbLVzOveEi60LYi
XxYoxMM7NaoJ08wKvKLrcivXumopbtUBelHK9B1K5GwbPhblGt9vgBIdgUQeZNKjmPe8QZvpVK81
JAhqY16s7IcEs8hZn7axmd6v/RLduMuvv6/ShcItrJZ6ny65mZL/G3LQk+rWBiiRrsONN+qKtbh4
uBlNnkDlcQHCiXpLCWZwAWLQFiM5Mp6rNG9aP3CcdMFxeg2zdY8VCr58f57x05LCRDd+xevvOEYd
f3nH3/aR19ZwYgHRNryHtCVsmS8oZS0lIrdq8io2gbLnlw3+XzyhSawmYMMhGMSPqou3o6iCz2/v
/HXiLC5djrZy58sKSGZ5DodwSRF/gicjn2fQEEEnB4hxMzz0qjNlsgu2JdBp7E9BBebSt//9tYNz
yhMU0gf11BZwJTH9VurqHo7rRtpwbWknVrDRJkfOkeQbNv0hNogbQrzPSyIZp+ZYuuk6xKodvokd
VpCrjePntblZTP+vDvHKi/sbNG6Zty0LEOY0GzEQZewy/nFYMQ2WlHK3e7LYuPnbiGrI0mxBOflQ
RGXWptVOxoew3dl9PGbBFz1XsJPeZAeaRfRpA4wJuP9RJhDK6773GSVeFQ/MCv96QcGYsQgQehRn
sOHdybEx4MfQL14XxAV7iB3CQe22a7AIRSJRbJNJsHsVU6SL9YiAY9jziOc45ik1W/OZTYHn0r86
lf9rAX4dTRHmZ5Ag7Ydx7MpnVJy8qAO4dLEecli6QBjkj7my0cu4xuN3U4nKz9+4qL2FtrQPpq08
83n6JEsLFt7VMM/wzSlg1TqKc0S+wBwUabFiqjGO6a3S8xWLd7F6YlNsKZE9n6eFbseV0hkkkPqG
o7y2uOPiZdi3Vccw1RvX9T8ben4Zxhn9QkEXoIeoc50kyArPLGjDhEv9fiTkDy8DcrFv08IA9GoQ
0m5l/ZjhkUKjwtM4XfBbTFW/l6spzplodarGMBXdsnjeFMd/C8gerHpSxXnWw7eBlnMS6Wg+ep2K
i2gCPDge8DkBPo75Ry3rl0Z1H/yWjn71hlVlqeVsxdLGtqmKGnkYIunpV5z3UmKWH+VqHpxUWbfp
Wt+36zD6HbiLmY7amJZgDA1OMybN0zDIioS17eZ3x12oVC5ItSJGws7NGD7HsKJP5TSPfo+9i5IC
12uUxfOao9BZHfP2oAYvDiUuXZBUtUd4LfM+PzPZ3XfN8rCx5bvXTXFBUqzuIj3TJQeH/SYOjI8b
Jszl6hfXuiCppu72moTYeLUjx2Ahcp2+YF5UYTgWxx2yvUdB0+BzTvlCnhdWklRSnvmFhS5Mquwx
fV/OZXDq6yK7hxDsdpgAHfY7dsdAtZBihGpNdqp0+xLY6d3ccc9b7oKk8h3TiuDzgQ1VFm+bwZRK
0Pael9zxiOu0U47h4vwccPoQh41+aFeVP/idihPRylbjpS/a4iy23RxLUsg0ttstPswrr6cLkFJR
DVW5BasPy/tNfRuzH167dicvoLJb5H2IcCLS6wPn06krbs37XsuM3MmLdhZ1yMMA4WE1sD9isGQn
FVX60DWVfLfM/IeurD11WT6fg2ma02nu/Pqq0h3LGPHS5UC55Oe14Ts4Eff5qFdbHvwOzbHdjdtw
3QauzzEObci3Kqkm7ed1XKxaEOIrd0yCCYUUbRoF+9MaEe25ccdyudVm0QHTZ9kXh5ZNKfPTKefS
haupaREoBIVYOuNlUtr9ryjvvFqf0oWrkQ7cmUGFtaueP6ui+9FYUD74fUvHbKeF5xW4wfWZdrpI
LFnLhwVRmV8q4CLSyqUO1or1WH1c5iRU/GizafPbugtIqypuNJ2sPtflQJK8DHg6jZAp9ToYF5EG
0WloWq44mL2vv0BU7LMacy/mQy5dPJpuVA34n0GIB6T6A8vs55wJ4+eII8c6ZWj7pSYzbguN0GIM
nhbgxvzO5OKdf2pZNQiQaEskntUVzYeM7DRZ5OTX+pEuU1msbcehm6HPItjitF0iBJF5H9+w/cvP
f6Um4kLRoMhRgb9DBacyCLMELcM+6aRZDzvoizxP3nlfQWKgliqkwWmETBegxxoc8Ytnjuci0mTQ
KD4ao8/NHNt0j4qPQ9j5BZIuHI1OIfrXhqpTjkBmK+cHGSo/I3WRaFWk27JB+/0kQPmH+Sk1PYxi
YX6VIxeKVhdyXqp8U6dgbU1a96E4dNn22eu2u0g0MRasQ6MTXXY5HLNifdcLe+NUrlS+XQRaTSsQ
lbVLcAKqwN6xoVkeyywaH2c+xl9RqSrvvH6C234HEXyd6blXIBDQh2DdNrCxeII7pUuHthWLkDvS
vBO0xaanErJ0DxgvO3rt3MW4Sa1kHbQIsrOtJsexA4nebIPoxvn/d/1e8QYurG3ahS7MBFNFgbc8
EEKap2orebpU87d16eF+CF1P4O4skiWbXgTr3xtLssOmLtrsSn/IF87v162eU7Rlgedo9o9NFJu0
62JyP5n8TzMZ/TEuuodw7N8PJWhkSAyUZyzm/DkM6xLILvnF76wcv7Osm0YfZc9OOX4QXTtIO/Pu
k9/aTnzAKaVShoE8bQXtDnmWvwBIc4v/+vJuvPIVXBzdXhpbrNOGTIrVz3IFR5bF9bzxja8tLp3H
ynZQKwFt6ilrxfPI5AUd7OcZXN3L0QZ5UPNSnUwfLUNiVhK0acuG2m+GSLpIOqWWss9pqE6geB3T
ZVL/Q7vfz9m7QLoonPpwErM8MU00P4xzsRRpaANxI4K/8tC65GRhz9AsXOCTq0r3aQZyloclnspj
OOrdzzm4iDqar7ToR65OPScn01ngbGXtmSS4iLotLvZtNpj4AGEMrxMM0IOeZVWtZn7FCVcIs1Qt
+C6yVZ32kXcgnjP2zgZW3mjbXrv2jsEKmk2GgcvvpKf1Qx+QrxuL/Tbu4uiWfYaP3FtYFN0OtT2S
Nvd8p5yq/r6DsjNqGxgUY3cxetEYdAhvNWivtdVdGBfADLaayxJfdJ7Kw1pM8m6g+5DW2do+0Sav
DngjzTe0ighNTM+zx0W0wbETytyXBu/lDC3hG1f3dWEPLl0Os4yHYuJtlJ1ES4anVlb2SS0otiXF
TvSxloZ1yGV0/6Vf+qxOASOP5iRegIY60JAXT+jXFYcqEt2UYNh4e6r1Pt5dWrBFQvKiug8rcMC/
7ftft2TholmQJIdT3nfyZMfIHjM6Rs+7XfknCCUJr+dFuCCWmoF1ny+RPBWa/a1p+63ruJeeBRcu
iCUra7Bc9jWerrxhKWn6OJlX7hXrCxfDMqw78ARDJU+6oZ9jDGWmE2n/evvcXzdhECL++nKBUmkE
taYUJ4A7+DE3+z3Gf4aDz+IQBPt18RWsWJGepDoRFrxTw3QfxuaD39LRr0sjZAOoUSDa7Hb62fYj
VGnm3m8+Xf4GDKxhCbsZ1Cma2IeqXR5rGKvfvp34aeYR7VkzwmVm8iWr6bdZUT9v7GICeUmHaAix
9EC3pzKTP4JSeC0tXETgOuYxeKRgOlFsqzQWI9gKQYvlcyTChQTmRTc0s5HypPhSHbIJOOm1q274
wGv32/H2LMrqtUEZ/bRKoLNIVe8g2BFel1C4EC0F7ceIAEV6Cvdsus9AboeRV/bx7WN5PW8Tynlc
2UzXFS1oiXyTz/dLXZKEiWw/mGWHhylDdSOvvZzE74GxcLFXYKHEWC2bJKL5CaWEBVJ7OVjyw/bA
OakeiJqBXs2hPPH2z7ryQVwg1hqobt+qVpy6lvxP2fI9D0OvCiBaI7/6BAn+HpoHvThZNByTmE/v
97h68dv25Sv9VI4CURawpZCcOfXx+rEd9DfI5nqFOsIlJeMiH7kuKd6locn+mnhefIbQrZeuJRcu
IotTpva1wsblls0HkM792cXCD7sJ1P6vp7KXM22zDItX3S6TZ8UAJnv7vC+Z02u3kv668hKxnObQ
zT11ZcTeRSUrn4qynO8jSH4mJuqKuyqcgjtLdHvD3q7YgQs+qLIxX+XSiVNhY9QxuyIpav1DrNFJ
oHNzoGb+9PZPu2YBzhNgCiWRh07itLVVfG6DIUxNIPxQasJFe0UXrumcz+K0CwHcc3dhUV0Dv3fA
BXvtVTcBwlVyVNiMOejJDMdhvsXfeeVcXCxP2eR9z0XLTwBSPJu1urd99o/XkbusW3GRzxUId/kp
koU67KV6aS7q0X6LO66hmoZuZxOPUVmAt0aGmH8E/kbfaMhcae2BiP5XS4hBukHHqsF1UYw0ic3j
4c9cxdFZrcNfTdhtx6baxyOMZUq6dR7fIdjyYxQTLthnkmRYQSkWnzCqpA+jjao7Rg3ze5tdSM40
N1Rvu4hP4ZZFePQJe7+TJrqVUlx5QF1KKkPzHhK1gp9Un4NiZOPlARzVyFiynqx/7GgV+cWLwsX5
Y0h2pzHSrxMP2fAh5sOarrFpbzzQV+zChSwWOiR1WTJ+inMljz14E1filwyL3yCLow63eR/j02z7
J91G/+jp1izGtW07r7EhBSaDMf58IsM2HWO6RY9DvLQHL6PjrtHhyk8A9l+OfJ3ShtXsEEMZ2G9x
x+TmIOJdVTOcyrJUCSp7wWNUi91z9cuB/RRK6N62/RzitoiwgbRvtYb3KED/7bd150Uu5gJD8qWC
Mwqgm9zQE7p+frM7wpVWnNRudJXD0Q28Ikm7T3d9nXt6URfR1XcjhtabPT7pISCHzGSYAYCCtOd1
cYLpuFubreArznwpfoiZL2mrMSnjdeYuoKvJMGJieI27aGw5pGQESpRnLPabvhEurMugOAvnaHDu
8/aBoH6XjIx5xocusGuzc9+ElY1PBQmyx7Fv/9nBe+zn4V1cl95jdJ4Alz+pcRses1k2d6D/uDWV
eTGYV2JEF9claFWMFJPryKXD/xEWPq/d8Nfbn/Ri6a8t7dhoOYyYY5U7PbGqon/YldjHts/6B71W
pZ9bd1UmESIsHYFqE/pybQDGMZFAfp6nb+//2tE44TPD1FMY1wE7RSFof3Tc3MVldItq/NriTgAb
9busydJh8WIZE1A/PnG7++VZrsZkQFF3CeL8ctcJVAsW1Nuh9etXIhEutAv4qywEK3Z8yiVIi2qT
ApHqt3EX3TXFMa4Mb+ITJHf+7cvyr4rGNzKTK+ftgruyXIdRb7DrqJLv97W8n8NbWvTXlnae0XHP
ctvmBT1FpokP69K1SdcEfjgC4TKqmixfRMlaeoJe219hERwGwn54XXAXu0VXG8ddAYGeSUGdAxoG
Nmk02w9+qzuv6DzTHQjghp3G0P6pYoNbDpCbX77gwrfaCQOwM9LbE9oBa1KVWicFYHV+lu8CuGI5
tmAMmdkJDNhtAvnd7/taf/U7FucV3Tuh+0Et7NTU4gftyQ/ZxZ+9lnbRW33RSFXMPDy1PRRJE3BU
mi+WydmvxvgbfoD0zaxJR0+DbuKENeRdpUY/83SxYT2VvEdcRPGCkgO3FUlNnvth5oQLDWvGpSCZ
ttEpzsw/DC0XY/ws6DdgGIguQwZR9RPZ2QvIY9+pUHlGii4ujM5LmeluCU8jAyGFmA3qulpmfv0Q
V8DSdqpQG+vDU2VMyjawOpZ+VAbCxYU1ABxUUdhhaRb/q3T+oQZDht8Nd55kS9HoAzifnjgEAUCI
EfzbTp6VT5eeTPb9XETLRk9hOZJj3ci7WeW+iztWH9RKl12lo1Nu7ef/5+xMluXEuS38QpcIhJCA
KZmnTXBTtqvKNVG43IBAAoHon/6u8498VE5nhCYeeKCjFGq2tr69Fj00lC6b6S+vQXFpMEOhtbNM
qKPs7abybeTvDNLQfluhy4Pt/QZNh1RFZdLz7l/ahvWHitTf/XruXG+PQSV7089ROQb79kjX9n0/
bZ6vFi4OJkQYh9VCSLkPwX5P7RCc09Wv/iRxgbCY7nRoIONeTqb7uCQDbH4mL881nrgoVW2kRo5l
IuVSteOpgtNkfhCgGX5j7iyh6hC6mQwutartf2zVihXU+6ndJq48GESeND+aKCxlo9lDEujpRFNU
uPn13FlDla1kVRMTlvrozpOKiiBu/vVq2gWbamjTmKhTIXbDo6xZ+ueiV68ijsSVB1vHaBg2Jo6y
3eCJe0KlbPxpmjfx8fc9v3LJctEmPcXwN1/DsJzXqdbnpBl7pDAFDf6p6qG7kW25IuufuHwTQNlF
dUcVllRLJk4xNeoPFWoYSx69OqWQ1823uIM6GS7eJIKvALwotwDb6BFU+1dm6vru9z/317E2XtZf
531C3ZpsiPVRpjAbfUgD/nmYUz/Z0cQlrSC9X9M5E3tpmmEbTnaEBm9OOpLCgkOknZ++WOICV2aj
PLFhdpTd3m0QjFj5SXuH3S5r1RkxGWsx3/S+/oDmmzzFbX3jpHm50fziRu+iVt2SZXuykaNMMmD8
cROpz/VcRXd7qNnzPPYN81vqLnIVYjwqGSUHsmRs/5xINp4IZONvPQe8XLJ/9TucncQcyyDTRh5l
RrPlDgUszXc5pPxrAIrviSdrjc8eDuNdvxzkzBksWOKEBPADOxrqF8m4bFYVjbWFiGJYHvG3BFtx
PobSM7fgUsQV2aYejydhCVkydtLwgaeyHW90/H+KjL8YvP/oeAUkMSjWPcrdhhXEzCCAsUHdvJjq
vT+LJpUPzKAwcN10dxLxQXKVNd2pJT1MumTW5tyKHk/8ka3zdAzoHWRs8ZZaL/Bhiut9f2hMSPVZ
dKP2uojilfn1nrEuuo+sardyo3a+sxnetY9w9wvT4QjyunUjDX+pQkfrXVXneJlf7pM4XT37/rIS
f8pzh8GoRbip7YWiQT3nrvI6rfyOa6jTv25cRcCQ7ZGu5driZapTEJeEoYRXzxMX4gNxm7V2xz4U
EJgQi+axxz9+24PL5GX7MdUy649yifd/BiUVeFL2zueESVzeqot5ulakO0q4an1Z3h1t89WvYfp6
tCcUm4zpYbExd3qAFwBHOjqf4XfpOeDR6/ZVeChUdNdHGUN08JKuxpzicb7lWh2jlV+teidfOYul
M0aYo+TxFOVwruvu9qi/RSpca93ZkNtpiPphQOtwiBc5r4cwX1jrFYFBT//1wASoA9hrxfdymCr2
sbFkf8etDbzmIqSnX7feszTWUZDuZVf36k7tqEfN4smvZg56vq9bDxoV9x0ZlnKMyb8RGZtzL4mf
FikEYF83XrUNMLphQ92EXpqTXZV4ALdY3Tgofk2fQHjQaT0+aNTV01YS3ib3m1BUnTMZJoVqWfOF
JdH4vCUVSIJsmjx/kcthiZSuBoJuc7nV2GyGEbXe4e6VMYEG0Ovfg2SGHGJbzSVYhflJUELuGQqF
/QJbl7ui8aq4gMpoGY0ENpMySR4I3qg9W3eOkdWQHfgGt2XbxY9q+gA83gu8gjDA61GxNIumo49t
aVvxLZQ/JGzx/FaWS13FeksWgZtZ2bHjHt5pYz6t4Q+fzRglna+7HSwHqk2iyYKqvSTtZnLAV/JG
v19O/v9uldx1f9y7sWEo0bNlZsbxnpl9ugPwQR8pzL2fu0VEX5JquVW1/uudk7tukGohuBTX+CH0
SEnOdLa836xt/vEbJmcNq2wy2zHRETU58/EEvn3JYWflByuB+H79EXbeV6jD0mMJl/DvqwhLhnpp
r467HBTtWmL7JB5KVMv8yYLtH5kFfocVd0GoqV2yhXSY8p21fdlE3Jxfth2/peqKGvUsoCIIlrHM
etSqsTDMs036yVVwl4PqmnoeNxQ+ldjLmktyACVRgfEyNefcJZ2obYOtmlYIxjVHA0XuGYUQ2/Te
74s6KxawXH9k8E0vTTvdB6FWOcwr/WrPkHN7PRMTXPW5XfhQbk0SPNom0w+7sp5r1IWoaEAqwSM5
lF0XfUARwklv25ffj8qVzAwMg1/3fEOZEz7lMJQ0svxRbMnjsC44OvqToP27gLC7MUs+82qtn9VU
NZe4A/y0b/rWO8KVU94Fq/Z6Q8pn3YYyJWo3KGlR8YMd0uhrV9dbAVfWiuSrousXOdSN31RwgSuY
U8PcLc1M2RFri74fzV3XxePH3w/plR3VVYmbMW5tilC3DEFxn5dg+ssovzsAd4mrcJ0bYtVkStv9
uSHBkfe2W28cO9f67ZzESc+iIevivoT553kkEyojbuV9rjX98v8/3UL3bduhZ9FiSNb0wz3BP35D
7azp0STp3qgV7aLgBw7zbR4HsV+xKndJK0NtkDG+mRLb3HCfQK30jpJYnPy67sTOLevF/4Lzck4E
yU2l8xE1pp6NO4u6hcbarALSl+up7cIkt3vneXi5nBVYhQnxCe3LsQ67gg/jUkS9X50tdyErHQ22
TiXTpZXk6VimT3q7pdR8ZQq6iBXktHUjkqMrG57+gzK0Kh9W+YfXt3QJq5ZrARpk78s4jT4uwVY0
DDG4X9vOquxBtYYS73JlEPNG5do0VQEhAem3FbrCWdk2x6GKuCrTbR5OUjX7aQt3z2PRxavqtN9F
F2VdGWfiSyDFkc+T9Vv7rnJW1ES1rFOqMFcsuTtoYM8tke/8Rt1Znb2YYhQ9voz6GD7iivLnWNOH
3zf98uF+Ed27cJWksWwI21WJSgf+d58G7MwOvBNY2KTeqMi+Mtddwgr6PjsVosdOHgcfYWYBwdks
8LuvuYhVkNCo2fihynhb0nOQjBUQ0c5PUpC7lFWo+UwqUnVl2i37KdHD8wFT9htL6crIuyJZbKr5
1gW9KSHlYN9PcbSeE5EOFyVA7Xt9XBe2enFeR02h7MvowHI67NSc+NDXd3ILDy9kkbvQlamWY02n
BmuK9yVMkx/ng9/IuFybN85xWvfhgRtyq8st0rKEOai4aza63Riba61Hr4OApp02IzZrSg0x4taI
LA/Y+qffuDvrNZUUGkJBr8s61MdTtbK0MGYTZ/g+33oUuXIrj50zdYUISLgwoUsSmPBDsK5K5rRd
7UU2KXjjoOF3ex3xG7vElcFyX8JtY+w4QFCu3Lv9LZf/2sMPv+SuURZUGXhVbUaX48H+zIL+PW1v
Kchf6bTLj4VjFYFNS/vSJlbdTWNxDJGfojt3Aa9AwWQXeWnEHX2f5LpZngkRnhcsF/CaZLgM2Up1
OfU1FCCCpc2rIfBLJbiMFxwpINEFKZiSkR97CtpwkdwzeewyXu24GBut0pTtLpDeyqL2yc4Lu9Hz
l+zeL44ql/GaooRaGQyqnIDApM9xxOrmBGpyhcVCwqrvihk/jQzuMl8jQLVlN52CCG74kEzLB7P4
mbehtvv1vrPaNGppv3Zlq9svyKb9bQJIAHntOy7z1a8ApE2PIKTOajWcFG/2j62tUB7ZQBXTL5p3
lcD0rFpBCGK0za7LKVUHPO7ELWWkK2vWhb8QiaAMZo9USWicnQif9Z1JR35jfK5smi79FcuAZXqy
OM+zYbisq+hgsdvD0wqv8c1yIlFiHnatyA3O5MoJ78qDMduH6zEsHd7eSA/TgzUCJociRqLk999/
8GvD9bJUfrrJxhUjCjWqOCKDNk8jeFdErPLTJeAuFNZbYeE8jMbXPo4LTeaHgTe3dGKujc3LL/qp
591qs20KDZYB1Fzusnr4puNJPrdRpG587Gtj44QPOktgUWOJLlW0nqyA+0C86Y9+4+4s4ilbdxlo
q8qFV9/rwHyywXAjoLoyR112a4ZFz1Htqy4Htk5/cGCWfw2o9qzytmVj3suhg29o6scScxfnWvQi
Rjyc4zMwSR74NshzJuLab6twaa4l7Q6OhDu2isZ+l5F9JFCJ9ovfXIZr4Vtjjt0oZKzr7rzV9C1v
p+7O6/u66NTWKVTNwTeuVEmUnjNukrsWais3DrIrM9MlpmYJQ5Iom1XJtuYNxZ0lz8bpi1/PnVk/
1zGpAbGost/4U295nVdwdvf8ns60l90RJr0wbbnG6WUL12c9zX43fxeRmve5QWhCmrIbakiaDf2W
Ezv53SRcs8cgyuK5TdamhKWPPoH2CU4VOfyuoC76hHTcNs0HkeXYiT9b3BMPNd1o+spe4JJPwSSk
sShPLGFQHiIbLY14is04Pa9hT95VQUDgxq3az15TxyWhMigwdWKfZdmnc/YI38jqhHymuLFer2z4
LkBT20px1h6ynCfR/7Pu03hfRWR/nuA7eWPrvLKuXI6GiWav5DbJspMC5Tm2OU5qIPHZb3he/upP
J9YkVApl2wqts/1p6bf6bhu49btghc6y3e26Gat5hZqO5a1h86Owh5/ZD3eliwjfJhErWpUNiMeT
qjjNA3go++0JoXPXbVE52y3JXpVrNv/d1rAQTeoPfiPu3HGTWc1JBPIPbDf7JOz4RtPub5+mmQve
irgyUyoVml7Tx1n1f0Uq+OrXtANWwFRaLLYaqlLOFvo88YErHPfD89h/8Dy6DUb0QVAkyp5XbZ8W
Yv7y67cTS0bBGiKHhqYFiT5FBzd5E8ASza/xl13hp8Uz4KxeeCOrMkDK7m4DkAzJBemHFbH/IFHB
MvcyyoKChd07GW+lmFOvSIC5PFTVoTqs2qKgSKVJ3k57n7ytZuF16DEXh4rmtdKTqaty7unyNq3j
9W7I0tgr78pcHmoPkpXsPavAQ5GX6nMJndiQ3Igzfn00MReHqiXWj6boupxlUOdZEA9vGXScO8j9
R9PDjBftM8mCWzfbX7/LMpeEAnq5pGReg6IdAslOW9DLc1/x6UeqJn6PZFt3v5shOB0xq722ZKg+
vp6yJIBtnUxkUOzH3P8I0mA640IhvKoPmQtIkW0h1WZn/CBivti6epdA5MxrrTmOgP9Xi55pSAfj
LOE/IK/fn2XEohuH4LXv4KzjmFqEIl1QlR38yErNjbk/yNQ+K4XXIEWzOdco63/GW61fghn44evP
wMWcddNkg6LbMIvTBpadrfEr6mUuN1XH2YLZi9wa2cwdJDrfmbG6Ebu99O+/2SrmYlMim2gDDjEr
5mX/pNfmzdHsXnEOSlBeD0m9rDLoULJQxmJPcrPuf02CeU4e58wN1x3Sch3O3Djcn2nCf+hs9MMZ
mQtIRdFmJYf6VDF39kntQucRIaHfCeMiUnMMLWRWraJoW/2kbPx5R/2q14JyCSlbJ3RaKhoUYCa/
EbOah4hMfkohzAWkYCenh/HYsmIK9Y+agBcekU/zCs6YC0jFCnM7EiOOAANZhlQt/yTh7PcWzP7D
R2VmkOPaZcXe7J9hNPN+MevffiNOX8/weJqk2EImCnlAJvSgy5d9ZNWNrfd/b7K/WJouHqUGFvMK
B0kBsZ2u3Eky3S9TOr+pmjmcnyUuEQ8DSuZzGOyKh6RiwTtscd3TDmtKeEOO8/o3yabqXURgYpRD
0Cg+TduUpblZ2ulbjDKYj0lP268NP+Iqj+qWv5+bLqnyTnPkcaqMzj8k+MC/aRiDbQqGVoF0XKM7
VaXqNKXh/KVOzXGPBwYUBa9av61rEsz51kwrjFkRCOcmyKY5rzFlyp7HB0yzo+jEq7SDnpIK1zyu
azzOr2NyAXjRfN7SoIY8Z7qw+2g92qLSgXoIIKb7xNfVoEtr5gfNQTbw9ZczcQ1fCEphCd1amR+N
xVO+n7Mjc+GwnVlw+mMmCgYTl37lfT5H2ER+P+V+/brAXPLLJF3dzi8dN6h5/zHisvcEW9LvMtHV
myrqp8ff/5krx4ILe9nNjGyIuSjIED6IVH1YEdLf+AnX2n6J1X4KsiVXkL9ZxrQQId51ArXfsXjw
M41hLuuldMoPIBOi4DMtpGCfoE/oF6i6fqBiQX5GZTYtFElFToMPASG3Su9+nXZgrlNi2id9iMWT
FaJFCfxE9+pB25mcOnv4GRwz7mxWXC921gNc0Cduu5zHe9nA/9bzm0avv+l6AM5tA54WSMo8kaMh
p34hjd/x4ApsRQs46KQ90mJiy35+sb46DW0/+F2dXMvEqpdTUEOvvRis+CZ78hVOr3/8fhVduX24
2Bc7JghUhZMo6iXWZ1lFy11C4a/dpLDuybrgeDognn/jj11ZVi4GppCW2aCWLorNNBGScN07phOv
VDBzOTAUl8djLbHr7FNmT0O23VVr4ocMMhcEW1hs045ZdFyE6t6E5k1lhZ/aHnOVtlCaEsGIGV93
6dIYUgRpc8e4Ts+//8DXxvzl/3/aypjeOFQDEBVZy8UpIEOTZ0dk/BaVC4JZk8D2MWFZERs8+8ED
ZMmPuPnk13VnxVYNkS/211nBuxk2LOE3GQu/jZI5h+tcb2O7a4wK1Iwf0+GxTwa/24qLgZkK7nHB
QbICRk8lSmwh6MHG914D4vJfSTB2c7y+9JqjwDoU7SlJA78SAOYCYGlLjm5ojqzo4TtTm2DLY3ga
+M0Tl//CtKuo6OKs2PrsTafn8VyHjfSb4i7/JXdqoSlQJcUmu4euocupSWvPpe+SXzZtatXKihdy
kxeqxVO6eYb9LvG11ZL3nNW8oGs15h1ZH6Ix+8dvqjhHqSE1gbNBw4vW/jnF3du2X/w2cVdhS0NH
O0wayQslsdqziD+FceeFZzJXX0tjZyLpbmCOOAVFsPxD2+OD33g4t/FNEN2F5GWsAx4WJGiCx21E
us2rdReQUhreZeOueYFcHoMwwLqd2pTcCHT/92D9i1uWi0jNWm2wegD6BrFiLPe9m8PT1vDqCTYu
CN9Z9i0Lkjrf041dQqb5F6xl/bhb7D21GKjMqzZc7zidGJ4ZAxQXVDjQ3m4mqgneqJU47c1A/DZW
FwyhkDHna6ZYsZH8ZVJbr4dH5hIgvJp71ii0G3K+QsekD/OuuXGNvXJEupSYiCwueBFNsA7bC2ot
aR4liZ97OXMpsdV0GavJzgukO77yUH+esRr9Zp2TQuxgVc5JlLFi78L1LMNxvafsuJWgvDYqTuDQ
1k1vSVWxYljiD6w1TQ7oxy8P5FJhW0Zg1gNOppA6OyG+/Jpth1/Cw6XCghkW2iyIWZHh8gwZmgXZ
mjb1PCRdLizLKkRmFqIWkNP7vqTQdIupn9cvc3GwQ7XQG18A+cnYBBDMGXqoRtykPK4UhDEXCFMR
HXu1YLa8QEj58mJEkXDYFuUE59upq1L6rhLR+DEUMEw9iSkbZQ5fq+yh26f1RKZh95u2/9HfssMS
BpmIXozi3gSHKVBZ5VXRz1zQSkqkF8Z9jgtb00KbviCi8mzaWQ6p3GfemZQW4QLWLYDhM52aWzjd
lbXmKnthT5Ph3NGoMHI+U64eyLH43Uxdg8TJMGMBR0YFHlLvJKsv9cZuNH0lI/AfljmWeFDIMNK8
Nx1sUvcf1LLhfLSR8rv4ukzzEMlOTXEQFQiknw5in71Xm0uH9c3ahBDJiopJY0x4+N6ozG+quCgY
QSCQbctOCpqKOU8CeSFH5be9uSBYyKQxhpAd29vQnLN6TnIo2HR+L3UuChZQE6EcqQ4Ls0Xf9nHA
u4i80fErk8UFwaI5ifdkPo5C1tl+Mfplkk9Lky9Z7BmFuTQYU9tRzyY6ip4POs+E+Gya7NY9+kpW
05XPGsexk1U6HHg9M8vHLq6a92od6s9sk9VjPDSj563A1dI6kHyMM7ZveAzIPqC+Eqzo5BfouGiY
iDR4yJWtRbqo/TGo+v6UzIlfHQg8q15nGsIMjxikR+sZTc5Taod7JcPYb2a6bNiU7EdbLRajMus1
D6bs7YB03o3w/crcdOmwQ83teOASWUhsNidNOvVoZVo9LHUb3dgrr+zwLhKG2v05SztUPlc9WBYI
e53GPrp1u77Wfwc4CcJARWYP1yLZE7huE6MLqKrIt4uIjV/87RJhom4HmHDYtaD1MDzaADLWDTLZ
Z69I1tVWgrhMD4lsjA4FjpCrKPpMk9kv1nSBsEH1Day+1IailQaiBlmSj7BtujFzrn3W6PWcb6J5
GGHbsxUh65d7Cgech1CjbtlvWJwslQ4zkpo2XQqedudRjm/Xzt7Yjq913Fmsy0AzYfS8FF2wv0tV
nZ6iarZekz12mTCk6+wUm3As1BSc5+4rfGG8HtVjV7Itihlf1LHZIs4I3D67/m5dWr8H5NhFwpYh
nrZoD8YiDvrqFFfp+6Cp/axuY9eDc0hinTZhb4s6+9SGesa1p/Ud75d94accb5AtIQoY0PYc959l
Zf9AdavXyoxdIEy1ph1U3VhwHYHMIec50El5LZ7YJcJqTZH+YpXFDRN0RB2Fp4APqdeBEbtE2L51
uhqXl47Xy3EyvXjmE43ufBYm5trrAd/aHrogcPUpYDJWtmHyZc+aD35NOwvzGCCXuqHcrhCQd8kb
Or2Tmd/5H7vs1zzMOEZTPRazDr+LhX8M1eqFPMcu44XM8diuE5oWVr0R+0M4Wa/rYuzyXTMTtclg
E13UZK7OykhygmfDrcfqX++DsYt4KZgqDwZWqoXFK1hJO8LvX1L4fhuhK4KFJF2vWBWYYs+2j1FH
ytq0H73miUtzxWEDi42+MgXf+XGvdPgtOBK/YpbYpbmOwwxtgyrAYqq2fyOAKfN0M9i6NuLOkZmI
LOuOXfbFlqwlH81pXzevpHfs4lwNq1vo7m9dMcPi8JLxbHkKifYTgIxd8z8D3mOOwSwVCG3lCdWH
53iDUZ/X53SJLqqkJBES9UUHZeQ7E/fzXZIO5J1f6+nr/UqsCg4NWzQU+549MVbQhd8IUX79fhy7
RFe3xFGDN4yuyEQbTHfD0oPsseHcf01gbPueLHX6mKzqMH4ryoW8kjaDpSeZME4xD+9EMmen1o5f
/IbJOUcjpqHjyxNVJGPwdegSnaeD0H5nhgt5CdSNkiPIdFGN/ScCg2KZEa9gLnbdNXkVHoOcel0E
yUwfZ8vOShyZV+Qfu4wX22UWiWnShWVgkqcARcJpiIyh35A7Jyn2x9T0c6MLpkNz7pcR1ZeQ5/ds
3TlMl83UGpraXXFUyRfd74WYoRb4+57/Lzn332eZ2OWcwB+lGYpQuwKjMz9yYeouH7pxP8+x1m+g
7CXv2UCOd+OazOXU2P1Ok548sS5osPclE/zApNLnl80wy9dYCXuCFONwEc28kDs2gvqKBr1jtKFG
fVIxwoG+qZYSjrN+uD8UbF/vC+EMw6ZBYvXSPfm2xORhmHevXEPsqmXVUdLsBO5thR1E3huYa7I5
9kvDxy5CpeNjG0iDPJKKBBy4hrei9fQnj12GStJ0odjL9svS60cFH9wf9drX334/aa4cfi5ElR3t
usykOS6BXL5pm53XKPNjMWKXnppjMSBL3R6XOqSQnSIWmlaoTvKznIzdN85+a9MtlYJfACG8AUe5
5k3f/OkzLNRdSlmIcpl0NMtF0/SvyqwyHys8P/g17kzyGgFHEG7MXgbKvuOJ7xn5nR9+Tb+cij9d
vPomXtZ6kstlwND3Oe0W9e9gDfHTr6DuPG+5hK9FlqyXSEXqbSVqCDQuvVdihLoTvWuMZLOw9pJu
+Xp08tuoRPjVb2Be5v9PA5NANmHRczZedND/pSP5fuxTPzNL6s5ziqpuHaV7f5nlbnNbsaehjW7s
Wi9z4r97OnW14erp5V1gYP0FrofwKKkvUdjJfDEtyVu2vpXwiL9n6paq0K93A+pSg6LjIWvB+V6w
ockTJTXLearko983cA6/LMw0yv32+TLTqv8n0VC8WgiKF71ad8FBumdLTzp8BQvB5rdib8UDWbb6
/PvW+a+/g0sKwq14XoKMzJcp3mmf92tKTwnEPqqcrFF30knkp7RCXW4wZjYFGB7aC5yS0ryHCFAe
ib27EYC8RI6/mE8uOMi5huZMf4yXkO/ig4Tp2kWZjtxPKWiNG38ju/I3nKg16INuPtJqvWSbIic4
01WnPeqCco3m5txmdXXfrwnN05VEIPGryvrtq67EHDS6w6nlljyzTZi7A/LGd8HmB9RSFywc4RI4
bMdCnoOqprk4GEJPz0s/dSXmVhXXgA/QuKpVl4PEhli734nggoV8pBy2b2g640BU0qnT+QS3+9+v
iiv7hcsWdvuxLH0SLZfsWOWUU9TUXYY22W4gtFcmq4sX7lLyKokRgaqlnkU+2L4uqi6hF72l9L3X
T3ApwzaITLhpulw2Ln/ECaQJJ4AIv2/7f+9Yv1htLmVY6xHyy5UdL4hO6gwDj4BzB+r1pYYw5B0S
uuZRwDrrad0bfZoqo+/DRYs72mv9/fdduPKFXBQxaZWeV3ylC9MoaEnTL1wMXpdT6oKIbbRtU7fb
5RKQDbI7fzSJX4EddTnEZjigbxdPiGJ0+w5MBl383l5oTLFl/RQGrAyPph2cTy6MBe/3LPkSV366
YfQ/GGJXC6S/RqwFiMvzBM9GNm3/9fuKzqUUUuyQ392P4UUI+4vd3kfB5LmEXbU5pdZuntKaPOtM
I6Db7qjOvN5GqBugC0I31e0Vth6doLrKrKd47f7yGhEXQWxhB1PHAm1Xs9xexIlxV+XKC5mmLiKH
u3lDSS/by9x1n6lmF0nDW0+7VxakK6RG5zAwIsnC53reP2Rx8CmZ2xux4pUYxVVRkz2HgfIUhM8V
HebH4EDkEBuTvtFzyM6Az46PfmPvLCI6hV1/JCJ8RoFDLlrxBoWIn/yajl6vT9ta3kA4kDyLrPve
WHmeoQJ6Yze+NvLOImqCbWd8TcNnpCu+h0ny9z6KWw/e19p2QttAGF51FYak6sybQUfsDPlSfuc1
KC4oh+WJeRih44M272Q6QPEws36kF3X52BHyrc0gWPgM05+3FZ0f592vYJC6iCxI3kynLZpON3lK
KftS8fBWsuvKgLvMXj/GC9wBYnSb2lxk/dcA1yS/ieJCey01aSVTGj7ztP3YKfNn2nc3Ippr3X75
/5/OH7lGgPVGdJse5GmR2cNomd/9x0X2RkgfJfB9wYjUX/pxf0477rcdusQe3BOjRRGMR9S3d+l0
2rS895vZzpKkogkGRL4vO0n7Z9ge+W780n3UJfWiHcUdo8RwjE31tlNtLqnyu8e6pF61zzWDVpO+
2HAxeaq343zU9pYexpUp4sJ6R5zwdW6bCIJ51cc62IG6Hrvn5dKl9eo6Wmk4yug5m8XnZsk+p+3m
dyK7qN6cDutGl5dVM4g33SpPvAv9praL6um+zuyyYpqIGfe5qZKAO0Vy9pqDLqSnsqrdK7wPXUZp
5CMKrel5buitu/C1r+mclara4jDQBAs+mz8varzbzOzHt1EXzEvTQzZ9e7SXbKRpTnX8r1k3v9jN
JfMaGXERVJo870sAJ5354Vi1Z9POWdk1m5DpEjSXCNI1cZNv9rPXl3SRvCTqdSY2NLwaiw22P+k5
9YtLXCCPoSQAAt7z8bywheYNHzcktQGK+HXcydpuQdQKRrLmsswNTL3V14EPw41kzJUJ6IqzwZK9
TaRougsWkOrzEF6oNAfJOfl9TZfDgyTBsrahVZelrY9HXsERky++KR2Xw9uq1mbMtv0Fpu//jNR8
HZPVr/6auhyeCoRWeuuOZ6hG8HyPljCPpJ9LGnWV2Y6hX6Im0cezpuYca/GJ0vpWWuHaJ3VOzSHV
4bhzaOsFtP0sDrxQWs08r7GhszpDm6Z9D6fz53naNnViY5OgMrpZ/GSAIxfFE4vEZkVGdREB+ycA
GtGEjV+EH7kw3qaCcCRV0l0aKoDnG7vdU5ntNw4K9su0ZuTSeKsNLZjTrL/sxvRf1jYO/4CFtfxQ
Ldkty4Zff9nIZfJSlHPE6UG7y7Hu/6hGl5EMvaglFGG9jjxh7h0Kss3dJev/n7PrWpIc1bZfpAgE
EqBXKX2Wbd/zouhpAwgJJOT19XfVeTqTZ/p2RL72TFVlYjbbLAPJ/aQV5GzTbvxDifKfXPB/O11Q
dfjnrxdDWi3LXLsrSJgw916a7sB8sh5UvcYFTZOpUJ0nZR6bYfi4cbkdZ5zhb3M0D18wFlBfKN73
cgcJ6vJoJ82/LQEtDh4H7Y6gEwwFxE7ick9JGnbK9Pyw9an7w8b+btVv3mimR8C3se4XDJ920Faz
eVgsvauYoP8D+2NmTZMZNBc5bnnVtEc7xH8I7f+hkP3bot8EggruUgOYa/5qIoTgwpTAuQNEP4pT
FcMnvhgg5JEWpOoA1IVA00nAbb0toqhciilTyb63CbqC6VBFO1rLuMrh9t5/YHVMrqWazFGriews
EChHAabql7GT4ilmFQicJsvCroxXbEz8ltU4lsSf5rHUB3CgwmOgWbVv4CZzfnOMvpZd96f5xW/2
6hYxWPbGVl2P5eTNjzBnVzLep/VBb2XvBOQsRtf2HmlJQl67aVhyOmTirtkmjuk/7wcftqmp2jS+
9Ixu60vJYZVc5QM0uLO7qhKoS/zzL9TeZmOoV3JxZhrGa8hUll1g4kM/3ZOk0Nvn0jIMvtiasotI
9y60XYbBUTeXf1if3wTX2/cS4OmEAUuyoZ8398OZRbYEVzhDrkJbaqb7bvqtomlXj2DtpopdJpn4
Tzy45XPJZLgvxN4+nSIO8OnkEFcbl34IuyiqZ0gpQxrqD/f9389+fPt0tpVmjVd+vdgQjX0+9ovU
eYhae9cJim+fT7DoGXB4gV42GZZcV0RkB2gNhOmuaj++fUDB/J5VMmt6qftYFNozJ/Jo9XfaXca3
r6e2ITDn5HIhW2S+wnVreMgmlf3hifvd6t/c4KgRgfQ9GuWsaaDV03Qi7AZTrfc9FPHtC0pWUbZJ
F5YLzDXg+AIDX8g7arH6ux6i+BbcrkQ0bGscyCVuqh4T66bHQ6er5r4iBrYK/4w/0I+U5dzhBtck
SfcgJUOrY9Xb/HpP+IlvEe69QyENs8j5klkbv9DZ+nLnIf0t77xcN3mvqKegRzqtl7Qux28O0PzT
ht7lu7s+/e2zJee+ZWOv50uvyHzV3uBzS9kM90l4xbdodwouddbMWJ106zNfdGVM3lHgxn/e9/Fv
CtS6Y0lY5bpc6maud8QKbSHQxsJ9iv/xLeh9SvmAbi6bLyVwA+9RbIzr3sIVobkv7t8ujxmmacgU
sgaobD3x+YuV7OM9K0NvyQAZBJ7QnZura8nVborHr7BZu4+OQm9XxVuo7pZpZK/dEt5nuoQAYXlX
MKO3PAArIlqXkuprW802H2SojpA583cFenpLBWjoIlxbt/V1izr2uAi/AGl6pzwVveUCMEnSrNSZ
ufJKPHFCihHiQ/ft5k0MK8nCmhqshWuTDX+XUfi4xckfEpx/fz7oLRWgnaCTHRljrlj6FxFhniia
5T7tcIyC/hl7m8r4BIJv5qrQEczXBuCUVlV3tf/pLRNAJygmomaOLkkV/WUHzFsSHe579eittqsa
mmhV2xBd2Go+U+WvST3elc5AIeWfi2JqDfNNj0b6EPrqcXHm3DWMv9x1Um5h/3201lzLSV/nqH9C
jjflVd/eB2Sit9qucOZJE5G06uqoXnZj66Ato7a7mo30FvbPnEoUhB6BNYpNuRdDvSIXcHd16mHb
9c81dwzSnRFmodemjpa9p6XM6Va/v2/Nb27nNrRyW3CLLpgZDedUbtuuCfQ+gBe9lTddvZzrUcfy
MmxwY28AiziRJrtPEozeCpw2egUlH3qMlwA7y8JXKctHPUX3BdxbuLLzIbYzmHSXPs5s0cfbbul0
nN+17LeY/FUJpOt8lZfIe5lXifgrbYf7fGfoLSq/D7AyhFy6vJiI6acyYn9FfOjuO423aGU5xHUn
kVhfuK7el57N+zrdpj88oSmO9L80X27RylLXARz9kl8i4ZODgI3rBfjlbgcjmvsKJnoLzu/aOLKL
JvwyLGO8izu6fsiWkP2hoKe/eZL+B7e8bR2DDbq4BNFT8VcSC/F+rjOS683EcG+pfMEZ2DVTV9oX
2LFDx66P1/erTqbXAYrcPwYo59SHJAUNsqxrdkirfn4naEmeE7SKDlBHJB/jJrPHiW9ZMYJKf85g
5gz0JES87zqct2jZVE9xMnU2vaSsaZ/A6mCPvefyPnQUvYVfQ8gAwNWSp5dkLr90kX8fo0F01ye/
xVrHEY7MWy5ziWp45WyyWwrFsz/1yX53Om8yAiczMHq6Jb10gPzyvOn4VlAe4nexmdx9icEt4nqg
KSQIlzHFqECtX+Uo172o9Z/qybdn+l/u1y3i2hOIwDoI8F0MEGnvbKeWc4XgqYpuzHpWkDaA980T
+iciH//N33v79/+CZgB6NE5+69LLnMls57EpR4021A52DubgkKZ8/8O+v23Bv32xty37rz9E4s0O
1Qx0Bq3HeHrvE1mFog0u3sk6NIWHXEO+stS/V01Kkh2kdanN69iP2ME+QNYl25S90pAmZ26r5LNJ
F/XB2jV7BfC693nSTQz3sSHATW4zwDew6nhLal8lqfVzNUTqWNX9/KFOV3EeXYApF1GOX9G0/7hV
idp77e2xmdQa6lyyKT5m8IY9dixyH2vmowdf82HOU8Gq3Nem/6wo+iF/WJzfrM1bqPqvtXEQY69N
V24XNzpQzmK37IX5k2vs73b4JjlhYQqYHFh+qXCrj4npq0PaJH7f2NC+681a/SHx/I8Ez7/t8E2i
ote+6lzW4mkAkZuc22buoIwEtGI+Q6ttD4Sx+8y7vvtOli7dW6p/xtQmedysdW4AQzj2epV/AAX+
Jsj/D5Y26WKrwNq59H770cdB5GWDpb1ru27htFHn17VJ0DFMRv7X0uR1P/whrv9mr27RtCxStuI1
kncSORjZOhMKQmZ4em6JLALJ7muc0FuBTzhKcBOXHcVWWVZE5XB04k62FP0f7D28osDRFvEFd0n8
aoUsDwG0/r///8WXv7krNyF+HNdYmTFO0LHKsk+CDMuFVbx5SCrh971S/jC3cr2IRM7H//8v/u4s
Zf+8nYFMK59sl1wqDD8vCY7qDuKz5X0l1S0SP9Yd2oVDk1y6LAkX41ycBxNn9xUPt1D81XNGML1g
F7ctzuXBIyNRs6Qf//+lYfJ3I9BbqD3GzW1tMLC9eMK1SgpdgUgbCk9YlNA801KRd9s88f6HwRQ5
c3m1VctW57SaI9LkRtIU1sqbxXvQ5tAAdRV/UYD2THUR+nicNAwkuARoZvP9GtsCdlt18mn4zxXM
hwUgpl9q7DK15Bjij9tTxW2qvqt2s2hNLQoKO3Hebk3lnqiZ631YM3pUkJuI9j3xeCyWaTSnZuZC
7jUDFXwou3AEiO6B2rWCZquD8v3UupQUSaPT3ZyKGjWkxgOcDXDBOcG5OX2oKza+xoaUyY5sRs/5
WFp9ALP8lzLR9qOcgASvx6HKO5INn0uxlE8e9oFfm2wZnzvtyEELyEfMW9lUv9Z+DT6vF16XzwFG
ml8aKUl01D6t62cx9jgeeY/sr8EhN1WUWxZ3z5mxYdc3pMobsNsLtdpJ7sKYNqh1WfdgYqMhWd+1
ueX1+9ZuyUOG7wBmvR6WApOJcscjWxW2GptXERbo2NLQiUOL7XwhhvDpKavLxRdl6tJniGmUzxEc
aE/12MRRPkI0obAbqNPoHi+0fQ8yFMwsdJN9iarQ5VIoTmE2RT8mypDvZUJ/8dV6zOlM+JRmUvnc
JDUxBdDbdgf+VLpr2r7fhWQYD5VUPQCYJioxyhUeY+qpbz+1fU0hllRryEEHndHxNOuNkucsWkCB
g6NQN5+qUC7sY+fbTuwj7/Dz45oub1PgxNliErw5dYbHZ2yAx6d0Faht53ZWMoIHEbo/Q26gYVp9
KpWc6VX0Nlv1HmHTV0MRuVq6h1jiR3Nm/FRsQZEX0yiSwKba0UOpfAPR8XFOxmg39LNX58HWRj+7
ZQwHg/P+UK+Qih1Z20MLVLRi53rD8hRFidu5ugntq7CyJoe07wQ5OEwF+aFKlyyUu7bZ0BPIMcL2
7bMT0Sgf067s9CfXdZw8exlvA89LZI6kcNrZzuKTdHV0RPOQbq4wDkCOC0/cWB8ovBrDgUaQBv82
DZPZXqLSQUDLgDTXfsFswM6QUPSMzl1OgReYYFc1Te6BUlKzhwWwEPPdbCo2D7Hp8b82WJP0FXJf
JMpXbEZ60CZ1/MD6kMnT7MogC0dKwLvzlkBurJj6NZOP8KbJ1FcBZko4gGfG3LP0+IHd1vhIuXxe
kqF8hViOYAdQrfh80F2bmJ+Wux5IGhRnk3puGQ7iUY7TxC/etxXkMNvGoN/QqhEYswFK3NOLlaPa
VyEqAanqVDeJvM/mmX+uGWPt126Fxu6rTJoUGQuRuJ7JGLfstLlELL9gzRtNr5BxNh2UL5ZInVnT
48jGuqr0eeC6HX6yLFTsUZLKDl9tyBZ5Yiw10UfVJC0SSN+LRQIPWbGkkGJuy0/4KTe+tF0KM9p8
ZpF0T0aQfjxWw8rHfdL0xH2oRbKMjyLGub6KsYnEvqN8bT9zoFtSVJq1xjmGnlB2bO2YdY8bU4M+
ZVXVdF/IJmnzuCZtr+JiCh0ZVQ41Q8bPohoG9yOU1Rub04PTeaziOvWnemlWdW1BeIhPXGfI3MGi
WurtvGTNNKvCpin86gayJG/RdYS13Gc4I/vh0I5dyx4ootGa7r3xZXWxBoTmzxPUA+zHhruM09y5
GYaVOa03gGZrxIrmvOA7Va8BzF+/L7OyT8+VK9P6Kwxce3HR0OM9mKDT+ljP+P+h1rD5cs9XJ7vX
kkLLr86r2FJ/QhoDr+ld6iZSn0hWmcUdtkxCe2KtsTFPEU+AxYEU99jwIx4isPbizJjhPPtxdj8F
5JD5ifqWwltwaqzK+8BD2LW9reMfW5ii8djALAkohhDEtOZcp9FO9THcswvS+G785qlYyIurnXXw
eEggVxmhjiGdQpuKo43U11lFtnyLPR6oLG1M+bfiZo7eiS6Ox4vruF6OSVML+RDbeJLfKw9XsY+D
pfAErCAfXn5hcZjpYyOSbniXVDikvyYaTeKsAZ7qCMyUaJz8nRA6hBOD3xS59m5aXJ6Cb9f9FNM0
rTpnEyZZnwU1fXzwBqSlRzsQvjzMHUNxlNeTkvbbOIxl9iTjutdfF1yESeeJmPvyo1xNGR2qcqb8
QMW6qAcD+l5UdGyNU71raMKuUJ2bo6MNY5deZ2DIzDf0jmjdgTsMx5d+V8LhEn0WgseEfIdkKDE7
/KHG2t3b5ejXokwwCppz6mggYk95nNoHQ+GPYIpNKT792Jqut98ql1bDt2EzkUB5Bu+uj9JLqz8w
D4zmz7E2bPW7ICM+pgduGPpJ+2FoY/lgNaLsK4UraK9PDSFazoWnw9CdRt0tTJ3arDTrzwZkMTwP
JmVJuV83nzUGzmO8TZecb41J+U5oQ9IkH2gbTQ9UdqbMHVzHBV7bsuzbkPMwhDTeA5XHZb/TzKU+
OYoRiJWvvSHzkh5nSMeYKV8T4NT/qsa0G9aCjxOgas1agoady9WpiefcxbC9AgnXLEcY+PreHksI
Fqh4Z3gmI3dBe35kr3Rq4IRVsCXj3beqcWPb5szG2ly8Hphfi8TEdbPltZyFBXN4aje+k9PghC4y
IILIsXIRROfyqGFVet7gb2FPInLx9CslLRfHmZqoPWq0nuQu3XiAI71oKiRMi+l1ag6xF6WqMZSB
m+6eV9O2Hms+W/o1KrXr98sok1/VJlz8UzQTs6d2gbLVQBNa1AMMaWi0pCTnNq6SI+TmlbxmipIF
ipepXNZTusXsIqH0suK9nht7KEM0kY+OWbXteRaVaXVUdLHwuuyjKf4uG0pOSRIn1VFC0LvaK2f6
dCqyCXKmj0aTmMJffF36ukCXjgLLC4zPi2qUk+/jZpo60A/Zeo7G4OBnM/KibkeSXSajhmOGNCr8
BRAVYOP4ygAEnIPN5i7LtVsysZdMAnecb9CPcecZmSWihqnMmGcLOI0SCGjX5ciq5sQdVztQ+i6G
ybyKDkyQbrk03JvqNYr7NL4mKaVI13B14YMKIr7L9N8qYl04SSMuMdA9Z03hoYYIm/mvc5tF47Xr
N2t2lVipPKdxHyT+W++iHu5pUDH+264l2I/bpCN9QWbN2Zch4OV6BsS+oe/KdiP2DC85HEAOdCAG
G0OVDs0Rpg0dPom0yTaesH+Lfd14CmHovjE/MHTCY1iV20lBh/aXEL0GcGee3NS+MF668UG0eq2e
GUjB6fO6oLn7fmUgwZzAEmiMzqdap+wqarauB2jX9P5nFsdReqjVQOTXZBTj/D4dQbN6X6omlN8r
fFbkO1aITf9VDgLeEqDrbJo/b01WeQgX1PVA8M0Id7kmtQG1sU9W3N/QT0tcoGNr1tyTRKizRH/7
UC0eeOO8nFpzpHYSPWLFYqvnko8qQkZZE8gBA1RosgaAzf0kJRTbU04ghlsQ04To/eg70857DCbK
tD29uYkeMyHxVA+ilJkuAkydGJKzLRU/Sgddha7gsBskT3yaU3Omy5b6nM7TctyapHovqkZBjd4K
1HEHX/nEyHwmMKV9TGRwrc5tJZvuiZa29nE+cqik432OAu2xcZGqtsemj/Xoi6pd1xz/HgHaXKd6
fO3xQCD8gcZSAv6keuN2bA1L+yMt1+gVjn+o3hsi+qtDmj5siGg0bOjXJZH6gFMbJ7moWj6f4czk
Qw4i90qe4qGTGMaWWZqpBw7V1AQpwwTDrz1+cX2yCy7xBy3abF4euyxuu5fZw/lzV491TV6RKBgC
IQO7DuoQNYSLdyPMR/nBBT7K15C1ej72oygfEjlAtCNL1REpl7IgfhKbNUcQoFj8vCENbPYtxbny
+wCFj747T6lP2w4Z9Vt/T8dTBLffqpt+9XM1iL/nuKKfZk7lTxSnCGaHbG08zydaLuOuTUL6Y4WW
XWEwSjwMPaFrWQRZqsQVCD5sWvfVDPpsd0xGdES7s4LyfbdHgZ9ZuUtGeO1+0PBGnocdJrJDp3ZR
sklmDskY6PiSZv1MX6D6HX013SwBVlWoDGTBVmes/ITKWA7X0bYQW4VUH0S8RVFFgcNGsUFrNUl3
OnGDy+HbODzqhZFvPYM1aQuHkqii5Y5ObRSLvKnAw/sCD/lo3kVscaOFN8NcTo/dMldQthpKZLIj
xl2kpvt+UWX7F3yi5by3uBHpO4kvMV6yTsxpXWDkM+yqrl1HwLakhz9jxN80Pt2gY4pyt62nb56l
cXxc5Zt0WSGWKESfEGQbHlC7Rnbdbxr6UXOeBbokad7BrXY8cqtT/bgugbHTDLnmEQ4PTjmdD6rB
uKXfMJlI30MGzYaHxiWw3jhDNBcvaUkY3CxhsZMP6BFceP0m75yQNt7LeUx3jilGd8GS5auZZXQU
lCbPblyjaBfBUPKI3jv72UHTpD0MVVc94qzwK8yXMgyhhjUqhqll54at04dq4f79KFILc6aAnsbO
oZE55DGmRWtOWCx89oEnyYIxhGt/sgoYH7TWATkB0G3LF5XxVzmhxEJK0hZxjLLwaBBpAQTfEhDo
Z/vSs4AIv5QbuxjfhCtuVw+nPGiOodGdbWcrSVMAXjsg+56nU0oGJChLgCPCKpsCHKZwrNpJ7WIg
o049S99sP8v5UhkEKBlPvmgbnz7GMRo2sW4rJGyApcukDFf4T5G96EOcd3VlC0nZXEAc1h+nKWm/
9lOPoOVruqtKEe95ibAbNUA0Mjl/DkNmUZYlSJwGlNxb3ZO9rhAzRiq2wg5wjJEems8rQ8MDrg2f
mJ4GHDnQzhAoyn2E/gnFGkTlYbAkoGLyw3mNlu9QMebIGhUKtkbg8xhvlyJe+hLrr2jcF40duits
QCiqgGT81XU8/tjWCB+Jiaavte/noksCf4HOZfWxYlV5hiptealk5xBPuh4ejR0vAHBU+9WwDYko
b9QenC2kTTrrohNQleNu7SqkdJy74a9xrWCPWoK8VAEn8gGcbUybOFMHCXX3k22RBAL2vmxJkUZN
eUVVjdwO2KMjENb8CrSJb/MUoeGo/MQhRM7YoPdLmcjm6sZ0+RuQSCTAKG6TFxgYGpT/Yml/grpA
Tn0Sre8SyC4cvRKTBeEQXjONMulOVR3Z16xrv7tplteR8/69gr8QTj41GKZwdJI1DsOhS9UCDFSb
nNJKNfstYzjooXGn2oQV5qvZMB8a2LjqnHSl/qnqxjxXGVNf/Gx5TqeoafZMx/5T7cplPVhAK/nF
EG8Pphn4uIuT2r1PlWpf26ROv5Vxa35B+DKCBh9HYpZJ+XHzUcQeGZf6eQquPM9UZ1G+QPdpB1kY
5ACrHf3RYAj0bUAc7E58Q5trV2lVHqu0hDRs0tZEF7DwXE9lFiu99ySK5lwQW8W71sMzPJf9tAa0
jqrR7Syerz3sPtf4a98seJdzA9j4NU7ENnyi6TCLa5ZOkdnXqGP6Pap12LP0W6af2CbUI4u5HaFy
LWo0kZr1OyFr85UDb/DII1Fv2DuUiCgrJ/QT8E5G+0HI8H7YqGd5GFlf/ypNZduCIIeCLy9dOAgd
AzwXYFfZv6gYKeawVeNlHSmkEV0sO/WEaVhrnzakv2pvh0Q9JzRz2W5TEDvHp0d+UUg89d84X8QZ
OD9/oDwKv8qBhA09z7m8gFmjRQ6jqiwtcDoqVdQEMo8FBeXrmYkZ12ie3hQfRZxCgqcO0QxH3SUV
IQ8iy2Qx9qJtoKJQse5cC7x++6ZhHYw6aGuQQTbpq6Zdzx+jMMgfRBinCw4NQNR4UHv/StpE4BRj
AkD2AMQgTRHYVb+v5Tr8hRyv/wx9zPKn7wJL81hGCp6/c4LUWI9uAhdrQZVZrFM2jbgsPfli/Dw+
ISjE30Kn558BY7mXWYK6nxNicSajeRse5znjl1kr/Z3XQ/o3Ujbx2ZFGoCZTboqu66z9Lxhy8Qgg
+2Stdgp50tO09XorkoVl11j1FMF86Ok7Cx/yNic4/zrfplpdKTIQXXSVo/2hXPrNHVSfTP7MY99c
uvitBSLwx7Icv8INyDsbNDXqTtcFAw9RfIadQVLvVDqC5kNB8UuLcYZY69OQEguxQLhy2u2lXwQi
m0wQ/162bSyjLwuyuksalmFvRw0RhI0s6LjKbLDZHgCP4T1tK/jJkGSRaV6yUmWvG2atJ3Q8UJsh
KJISjSFZ+4duIKQrhFsj8GI6xAvtO04/a9Vmzxtd/AcfG1TgmxjKUCRCo/cxdCW8ZfEcLH33voY7
8/dhqMbTQmSf7KO1ce8Y/Br+inwjjj7IwVzHjiH9gy2w7U/rbMwnOO2yaUdQz77OnVI/q83W9gSI
3TYWYUFr78AbiCaAjlg3X2uQkZ5BfXZPrQBndl+mXoc9ehZ8KhxqEHVR6MqPJ/xEdqGAGLkjEzGv
dgkPHvtETKeKRZLQ7jkHw6fQRGjUHMB8DLshJOw1m1dsKH637nKh3fZMGjCHco/HojwsbMGT5RMv
3XVW1fzNpH0f8m6tMc/gXSKPJAkDGijriiQ86WdwgCZjZ4HmrNI7Den6bW/YovzFbDVuqgVUg56x
borvU7gVnU2GCd/shpicKZbuWzTOaL3XSEweMwZe4KEkbb+ehbU+ObssEV/C6Cf7IriBV8VoN4cL
gZeNd2c0D7TdB4EG2WmLlokXydjIa6mXFbzOTuAZcnya4mfkXuuAKmEadCGnhRiUcNU070BPeHt/
aemz7KQGZT8nhuj2NRtiHb2KNaZrgQTdL8cIRnbDwa4ifhknV32zw4ZCOjUr2pkQVLOYrcRJ/L3W
AhkIk2mv9vHQggJFQFAYHxPg4wfUtBNZdqYz4rmtounvMIyGnVLrsz0qPDRWQKxt6xwbVn9Lp4rt
xDZWsAKX66R3jiMzCCjM/EFmsz4GiB2I3Jo0+r5NQjyiIyH5cWXden5T+K2+szaQd1NQDWqhUDYP
LYGv8YvQjJzRgnzR9cyeY6j2XmKU3S73q4eyQaClQLPRNZodXb8AsurMqL62Wb1WOYnZdIbreZUU
1CzquNFZo2TemnRPuj4gwffzQ5tUCar0eXHdLl1SRY6RiNvPXdvTbIesN3gwx/zYHuEzZvEkjyjM
8tZSufdoVGZ54+NKvJsS3T7Ch7Ea8h6ZZQOLs2Z4px3klhBd5ubo43r7odmIqXCtszl5aukUhn2W
QWzjknYI/ejySmQXqXH9m2JfhGSN0A5yX/mQmkTvFr75aQ8bjqw6WU4kL9AdZc0BYojNvHOEm6yY
FWR0eD9zzDxWDl4Gh4P4lMdkRkRlicueUhktRZRI831h1k6oMQyZDhUJXkA+d0HOQ1Z14NRlFZzU
GEOnuW0VyZX2zXDeXLt2O+dXLfO6nnyzazpA2PZvlgdn6CjzZ/St011VM/UkywTnhBrxiQ8U/SqJ
MjeH8FTZfFLR0Ke5XbIaqV6VxaFYfFLZXYpx49tXAQgkn7NRdfkcs+EIxsxG8qZn9X5J0+ZrOeoB
VvIjin7dN5izTFl4Nwa//pWSMYWuTYMBQjEHpNz70RhEAqDLJXnRauEf6m2zUMAsW/sustOaPHWy
XlYU6zNktjxGE/AtL6MF3VFAlNujhx49K3DxhMv7tjRRjlHa+s6rbh136OnjHaAj+n/5AIfj4UxU
Lb6pTFv3a2PtXOUoL9EtIK3HIjkIil/LwCpaOJc44HFLHW0vHVelPQYfTR0y5CF7AFZ/eClHSJfu
uTNS7gxAa8NuEZnd/o+j82qOlFfC8C+iiiTCLWGC7XH+vOGG8iaRhUgCfv15fO62yptmQOruN3U6
Flq+bvgq13Qn4egdZm38OzjhHuX0UvVFtE59ps5TmaTu7jpwMSzGTI1fzMJaPlWGd4qo2L0V96U2
5XS3V+y0g1ADZ7gsMu62vK339lMDdudSsczK+MH6w+uc/c/OYHMHAM9b5+3bO9mJuN9arLLRqSm0
/7Qw2lw5WpXJds/XbdqP2IWZbtrQIzjQs6Z3R/lzcA461Q7XL4n8nkIOmMfeRxdwD4HVxz/37XBg
40a6by6Msfs7DOP+ezxKV56MvTrvtYQdk5V2rigXgvvFOAVJzIOYzttRVHTokDF/52DkLZDR5iCf
8YYQYjjQzL0FkdYiAPhbcWq+R8Y8uYXws074zXqhQVBJ7e4lPYWe/8Rqm9YbsdS9m/eBPO4bP3Cv
kfbGh9l04lzaESntwHKlAPMNGYjIPt+uigcNQKocRtBwosDRzVVT0m3+COwAXJq2FUaJM/J690/J
th0rWS3IGbxa678V923FVb82iZJV8bG3egt5vaZQZdIaVy4eo+ebsLbqX+fHNMECG5xIIDNhWUJZ
mdsw91pd1Bw1b5tVQnJi2f5vo7RRjKejAsDcfIhgHfV3RRc7r7vlqT99adn5Orgqd2y4spo7hovO
ozP0ojLMia+Rd8ew9Cfj8c879lyepkqB+cWYnZYOkifpw6g8AQuzRNWEa6UzvIz6tWliJjF5sAGy
He3iNlSKlndttvlzrRudFaMQVBWr7ZIhco9TUZGvC2clC7bNx+7FhP36EW7L0qYzK0QSHCfhzXTh
cPF29iPD7VTBExMYfDekWdq3YgQEKKT3Y2qr9TR3Ur6gHIiyOQhNtg3CfFusac9cKOdXHVrtUyfI
ZgfmVJcyLKwPTjtyUTtC0w4a5pyXYrRzMwEgUAvlufXwdKH7KBhLIhm6addVnMvu6GnhdvwegSk/
HUcTfiAixehWLY9jh94zKuh7Uwdq6+JOYAD2KKvb4vVuAiS6MXLORBVvoz8mbK+tMhbLeNne6dcV
VUjmehiZxRaKS6eK7eKzNYxbZN8fGDb208aJeF6FVV2QJIlr26roNFvdcSbzq32YWxHnrBv53WMk
T/mjWKKHsWA3jWrIpN5VtWcq3uLnphb2h6mUm0FM2k+Auu3jUHXOb152Lzv8UqWetxZFtikblkO6
MlFeaSdFfxR50az1pyfBDL3OlmwDc8oslMfELW5Zn8jNCgDN6pO9rt05MEV0WiP0WLwX/p8Q4/9S
5ocHPJjVbBN4KcNqPoFIQ4sW25Z5Y7icw3kPraQq1l8E3QLN1Mtx1cr/Q8P9V0sTvBKSQZI8oT6P
Ww1nZcDp321ph2doXzerrC2+RvFoPU5GfwaDGvJGl7ArsohP/gS1xwhSUy3r0H8HWZjOgFbNnc0y
lROiQ00h3+u/rj+rCzhk8NKO8/sUttVHawd+my70ADiUpoJw1Ka5n6s5enXaKsyOETziZAVxlzTl
GLuJUnuX7HNoZ0Xv/MbVPfF9riI74rFDv1LuQZj3ZGaMKUqWPomNWE1aop4oKfZYFzLdIGvS2yyf
WTD0w63J8PwsTe9t5HSHdh/4uQyVlS7lwb6gs5kXCmETWPAxz3qvbfnQLZPrWac9wFoFKjXP8hAc
gE6s39Yj3voLbdu+vQGl1gqyah/9+L9yWv3fotlV+WSXW6hzxdrp8R+bxI+5STbTiCErp1K7tyM+
ovkzqrSt7vi6CYsRLkoCaO5xKJ9c3QTewzF2TebLtXO/7Z5z6DuX/cvQjd5sSv0aYykbKXurQ5W0
W+2Y/3COl/pvZJlA70nPRpsROS8/oNsgbtokM+qcMl38WoLp7k78c5lbemg/jOQj9Gfj5OPaF//P
AqhzN5zn99IsVZeYKRqtvFh1vaeAuiGtpT8jHacizh1/rxiUW37uuvHhvAo2PbaPlSz0BwPlQI/U
ct10adUe+4e9ke3xEleRKU/ESjp2Grd6uAGquMgZmqIZ/q2o9/r3oRZ7/+q49TamcUXh3zIyY0aW
BXNY6wc1DbpLY4d8a+ZOaCw/oSz3/VM/zwfftDxAa5NmB7BOW+OMUA0e27f6uzj2fJZcskFAfp8t
tUdPdFt29bEbcQzJsbCI5aPqNS+T60I9Obm3G/cHxGvkPDeALPJfSfjuvyVEiU3AK0L1KluFHTHN
KhCGKwucHC8FaTqsZ1qfWeZTVFrvseEtIX3eb0ptI0yoQozxUgvBlgFrqfpTNM8VuPEs1s3v0qiM
lu1tLiFnsmpC9cTeXjb+7Ghp1bx10L52YS//HDOg4Mvh8xSLibe2lEsyBQXSB+r+POZx4VjL90ZY
vfkbAylFLrG148ZKA3chSX1LNWUdTJnyVEH+Tdsgv3m1BSNOOpcXWdduKKeoy+oBudld6yI5aiDj
47m4xbvonAt6n3G/TqM1dSoLpy5qH6dt3OJzWNbRoK8mdCRtkYyC46e/Lp1MjY35HRHaAtOUdR0Z
9P+VQFvey7bY+6CzbQqXoCCqij0VpJY7h3i0KvpcSGsXhYbt8w2tiSgQDAyJZcntYXK80OvumUmZ
dpPeJar0j9iFENPJW4PqQP5TKiCLe2I1pBpPW7WCgS22DNqbhg9rf0Ng9ce3iQtL/Kud2YaYDKrW
VPbFxgbqd/QKIVo5uK2Gz57NbldFTn44Qd8zO5WzNZMffjgWaMO542HK9sp9wgB36XvlHt9tuYZD
5k1zVDWvkAW7UY+R7YadnZH9pY9fgSOD7bMNl7KB4d6D9tcGIrDoU+V5sjwNUbXpIZ1cceibPCCw
k5Eh2M424IHufHwl17wOh0drit5p1il8qGQyIszZxhRa409IyC12/4H3N2HO6WujNYvmfbyhSm/7
myMYzdSJWhpGbVIsgvlk97gn+Ka7dvjFYa79mz27lU608Yx/cuq55PQ32ivT1Zki0r/m+J8s7epz
pf/ZZniuUkRT2njIC+R58OXRvhbBRLk+7G585jIJ6ivkVifemqhaiidjt+t8swbUqXfERM0np5jG
LkOzLnJWcgh6k1VHf8q4buJk82rNEZW0FbSMerY+Ou5slfP52yWvkEa3pNdEXu4E9rE8Fj6AzqeQ
RzD8RPHl/tHedkRACxCowNom8h8EJDUzB9SGdy6CEcGVo+L2NRqq2OqSLWCXcra2tjsS5uO330tE
NstTzHixpxCjob7hBo+q0+5xfvMhhgROvGU7BjfV7CwRH0bNxstjx96mhPnheNqVModKVgweR1rX
4K/PFqoXcYJiXrukJqRjpyHZ9L129bKlRdEW5YXE1hJWstytJuHw4OZU7vaqpWX8b7YJ7O3T7iPX
yfaFgRxwdN0/NtdZR5pjQpN/rE6szrNBsebJILzG3gzsJ9CWpm7TClaauzZHCSCj5qBXIQh27AYi
jaljR6YUKoBEHGU4X3peAPe9aAQo0dBaLV71un2e/EgHTxPdLk1LOS8bbGHd3TVNFR5XNiyOV+Tr
wW8Rb3aZI9iwv2MlW98kT5bgX6N3EtO7ADVoaI+vIxqB8E8ANv+rKDgtF3bimD4jhQhkMLRpBa8h
7Lt/hyhhffErfwfk7/qoSBZhr4+msermvm5KRbfhdcunP8Te9mhv8fATLm/70xVh16TxUJR+ohbf
h9WT+EQs1KupiYs1Suu1LjsKhwgvwIz8cqEThmriYcmkOqz2NrRRkPeyW88iCrc605UBhrC/DrJy
Y9iQfRh/lobYmHSCTqdWrIMMgULd5sOdVvW3hSj8w/4BdbwdrIz7uVvYDl7qttHF/Tg2Fgn/u7XG
pwKGfMwRTh5DFvdTR2NivLJ/ZI2S4bWtAFFOeL5q6zVA34HZ62jGX1ByXzrjL7h+SrZNLSD6WzlA
2TXSHguYGFl7qakWFHBi92KVRE7kNRRUYRdPALh4vRL0rs30z5lZjpeXSFlotux4iZusF3vnnK1h
tNzvtiqU/uBUhebL/wDAZbTdtE8xMPaY8OC68O8UD82vylHa4R06lvJECvYQ3KMho1RXE76vIG50
mB6W414QKNVko5QAC/Okhpc1cDXg5ohUoXqWrvLlK0BV8AoE28g/wcRMYS/1+l2RnPyCxXTrUyfg
fsAytUzc/dbSWq+Su+vFLzYZpmG4iigPtrJBdhpqy6/uTTt47bfGH3quS1la4sIO0C28xBGQ0SkM
gEdOKLzYpE74AxKVbo/w7gip0fiEbW3vb5qfbmNiduVzL4V+H+1TXq0jYVeelNp97zbA3e3cut3h
ZQ3GvWc5KzvOfVRJvFdHZ7q03OMdeJYFPghXEtayhOqp3Juy+NmKthYPAEJrEaXBUER+Aoh06NzT
QShukaQ1fuoaM147VXk+JPSouZeWOp7u5mg378N06DKxhDuVSaw7WAcFxXnu9kVew46b/rLuy2QS
YNOgguDgHrof9ulw75GP2s2boiohau/9nY8nB4DK7+JYlJ+bmMyT3FvNOmbmqPgUQUX+eLAU/Vu8
mfDdZmneN1fzJqezY2zr384KLX4t+uKvO3vjz8heQ3XaYLBWAoOGTebtAXScWrRlwW+Xu88qk4W9
5NZrZAJx5GtXTvrDx9lvnVqSxYo/PW1G+O0YxPoySre9t2h1Xqch0mhQyJS5dG0hdjiGhd3mtuXX
E8BxuJOzkSxtr8tnX/et/bQ66FAf2mK2HoYORQuVs98fB4u2CnV23TSPei7hVFB+YrjqyrbNRWgR
pBG28yFgyx3pvffo5q7KmQP53HdjmRqmhGRgmF4TI4L4MvboO9fe0t89u53ipJVu+TQ4BN89C27F
MjvqWf1gMpEIALRP16UAcfpb07Vjm/fK4DCa66YuUzvyNy6x3o0JZfM2lzsqKo8fwe6oFNnyxLo/
MlCe22my5Uu31qN6i0JV1texbPVX789RSY7dA17aV0+8bsFcob12EfidS7r/bk5CVsyhfQGrfGMi
iVWuR3d99N1e3ORQ6GtMv4DQIrZc7xVFy+ZnDFvT9HG0LvLK0ARd+14Nhd3nldxQ7DhwMCCCppjk
o+3F9lPj2L2AYWim5iRN0UWXflhF9YCIrwYgXvVc/INSqOcfOm4H9V54B6wQjdTMEzi66VYAyPon
NPBzBPS4LvxwmpU+E2+F7l+WcEyXWM2rubYoe1/rxW3c0+AORZtBDe/y2TkKqO7SQoz52EGGEe/W
Oczmiadc27we1sJrPzRynnFJUPnEDYKbD9FXLkLFmlOFU15MQdIXx6xvHgtruovfHOUBwTKj5QQj
P86TsrpTi8bnqg1XRVLjt1hTGtX5cbKm5W6MCMTrlZIvcTipu3l1A53EVoAayNpRT41wLSIX5ejd
JPxXqhbLN/d6LDzvOx3FHqSh5Svv6h/i+FcPnKJ3c7TVrd1c/XPCciJZrWVWmTKum/02z3GAvoLS
MacQsSj/2PXt1PcL7JDJO21NV0PGMP9NrcJnUXwF0VuLtzzuLEv9NcbBcGYXo40/afY2+4KEX4yn
2Bwh2b4HTXLaf6E8d2CZ7FKzi/I4+84k179RLESY+qtx+nSp5v6KDGF81cryS/rN3d/jTChKV4oM
zJTP63KgQuAkzoxqof0P6USXdrNym5x/XPvQDTrw7j1tDfF16vTYZtjBZJAWDTP4b97q5ac89jlH
54UdwQ8KNeaD0zHb+23nridXTgMNobU9Cb1Gp1rW7MFbl4VAztnhssqUtuezPib1hw6ryVfRmAfh
O90Jx+SSbbR3D4sE11R4Dn6aWNW8kENDDOExqMyf5u7ZqVmKfW7ZovYENdJdSmfrnrRVeTl3mQvn
uO3raaQXSur4iC9iqPdnvuV5yWkJ2wE1SWDPKRMu6lJvkKdFwhe8DBSbkQdICNWbvZXrvR8PS4ak
gij1TS6IVf0xRtGtmnAEFjwM9WKafDgRNd58ccgfYvA39796dGbHPxtcRO73cawrVv7Upn1wJ1u8
uWUQfStQvrG5WnC4ksiCJA4xr07J2NXuX9ZxOkdix6u5lUKZS+s1iGC6A4K2H79gA3aX3LO+JJJ8
96P321NNoE6Qq3gHoLfbLl17FsNc5YF+onNcOVzsQsQeLYFLXqQt/QeeGG3ANhYIqxpHs1XA9h+L
qAIiDQbfmk8Cd87TVu7zjb/kO7Itgk0IIjje8B5iam2isXHSolzsyyFQG+WybSyVjujlDjIRqRXR
McmrNNaWDIxfF+Tj05tqRq8AUwrW/TWMeoCGg1xclTRjaO2PCGbRhdP0Wf8Fqwcdbsb1q9Yf6uy4
IprPEF37lveURPuvbS8uO5JQOjUpwAQaQ+N57ZHNzLn7E7gwYjUuFi2G3DqczrDrwaFWHBh71Jns
Od/KNOxo+Qq5VE0PixUzWCSQe5rGsrZjK74r6rIYEfu0TEcxiiNxH84LDOlOgb5wDSLMmvuhYMA0
an1mnvc/42EKsBz5a7klreXLjwBx250dWvpZkKXp5/4xKueRdnMpMkchkf9mV40FLGhbUR6ajW6Z
lza6aN4J+jYa7DIVjI/QYs6mjwxT17InXRio8fnoTVkA5m2OBvmeZIGiA23tG53KuvBnK4klo1X9
OyHhoXVnBia+fIod/Z/vqy3jQpHvbG+itSXWtqL9ro44SHUPJVUm6LS5CIATucVtSIBHsmlpumDl
15xn7HzaDCZ5ufhCnCiVaBUksiE4r4ZOOhlNg/LE7ChsbysNa5BSTdkFzyoYXZ8cRCD7s7PoyYE0
Yfnc6eseZusctKQdJaJFxZDiJXHKXB51EDybDW94MgTDFjzFnQiPJ4R8pbmii/jaG2Rzqm41R7W7
W0Mx+ZddDhWzn70Z/xyrwin/ulgOSOtllyPNEISrSeymiH7EKvKD58hRk8+htkoXp5FqZRaU9rak
y1Y0QTpzKfTpOMzYTBKN9k2/7DO1l6tftoiwUrKS7T4lv6yAjFiKGTVnunuIbR/iRY8CES1gtvUf
v3f1rxu242SxveihG5Uqbs7otUVu+k1+eEtffmIPA+72S2HCbBx3AXwb+360fMDG+v19Z0JIH2BK
ZJvIWTW6bE9Pp8Fmgk5WLFMuuCoagKxBHQ9YNE3/uZh2hlM3hZV97qNw/SvLgfjC4JiGy+wxLyQS
J8UpRPUpYWeW5VGreelOx7pH42t/LI2F6KWSrGliv/dY5mvcN78tSPzpsS9lNOW+H+/nILTMnhjV
llZSf7kM6Jc7edqLqsI8glk5DbYg+oPOzH/VxVA9lCqEAY1Kl8k2MhVik+OY99NIK7GluGTs4R3e
lq/ekqENCs+yhTqRLSs/L4sauuLRsw77y+059x6Cchu12M0nHrj/ocxUPfV9H+7JsgfiXQzG8pjR
7ah+cAWuyZuZICf+yibE53X0Zfg2fsm4IOjgkO98EO3u5NbigI6ytuPGi+TQSTfmuEyTKJ7bA2nl
W8fA/uxTdNEQ4KvLCjFtx4NbV014iqC5f9JskWjr9tyiVYLO+fhmzyIe8QKOKK+j3VuB+pfKTxr3
ELw4Sv+YYt1nI8zPXzYF77QqpMlerNWU30oz9e+cZohLUbiXBZb3t67E8bZtInhw++n4tVd1eyIT
qX4I7TBgnxWaBtgHBIbVWP8m6GLo09YVO6ZrsT1YCPOmdBn1Busnx+8dhgZG02EJHzucoVQIaqdj
9R3OxAaIPHTn4UdcBRZ0Wnt8IGLcng7Yx2trhXgHuyKu8ppFMvfWpqpHp12ZjI/CAv0KNdE4jGJu
iMJcLiftuOsZ6cj8E12Z9WTKCoYdJeY9xlId5xja+j9Io+wUxwxo/WSs96g046vah+2TnRjbg4NZ
5XkLt7uGF+lMr6Tf7FVTu+xwXM6Iz+VdtI7jVVku6mqrocck/svOHbH+BpfAjTOV9QOqMFxg7uaw
Oi0WPxAOD6T4bPFXYewQ5RTFrK6HFPbFNf1+C7mFEZx06puSiGotnsjvcq3Uv75lf7Czzdb7hmro
lTwD89Cs23L1EYE8eF49/ml2z7oC9pkrfxWTDW11eYuCJn6Q65eibyocdnEfDjbPkb64XYcx4yaL
AB6dXkKG2XsOZwoLiSBbAI9taG7iGm4SFz0uGLkEwyuZTNuKBCyydMLo2b24LgJHYaw+d+fKfO/W
DsgVcKuMs51Qx8tUbjNjMRtj0rFm6Fs9v8qGsHMpqTai02SjX+G6BOFOZRsjj5iHcUEDGGp5myyN
FGEsVJvajfM5NaF1ZT1UcVdEW/hjs3wPUC4SNziQ+ddeWwuiDbv+ME4I67IY9wGCxVyt9VjuMcL0
WRGPUS6JR74bFqvKrFpuH9CixKBH9pbMdL5f7kPn7DG8kgS+nTBIfYboay/zEa8XhlnvM9LDfD8d
Qr0AGoK+ehO9Nsl1qTWEawvdYvtceZV1RhvbYE2w49OGCZM47eL4fTg4zWrM4N+CuR9/SRw0L1Dj
GJ4NROVgteuZFakzFZLXCPXxuGQAWO6U7n14fPD+IlrRKvqvgN9qMne15b+96a0cIoCZFc760eHM
Qd4uhT3Tldr9bdob4aTC8503aQm9Qc3b3d0um4FBut7cG1OYfTdAeFJsWIaAiBnWhpVHzoSuoBIf
5T7OaaMXWSUs+MQiHRk6CPeYssZdEAGBquxvs7UM0clv9vZbFPigsEBwOfMQWrlwnepnNGGgOgAF
1nUf4u6iPDhAluRiHOKO7hM6/ybDc7f8Dvqg+o4/Y4L0CA1BY35zG2TZvcbTHqiXzsdFUJZD933q
Dc7meCetJSlnP2LAwReNo65FUeTOzePQeEi4EJadW1HXd0tXAHsX3rzBAW77XTX49j0O7fFswb10
Ob1v877RFKL/w+WGGcNqYRhZAyrcwfvWqeZnHwUa3/G8UAiXoGYnDyEpEJOB56aOQVx9qfcRkS5Z
pjDQuLYzuoo1C8AUkA8t3dmvd/HpIsp7nPCSZG7UU2l5rAFVxDAClXATKV1xk/KWbR82IrMlgRrD
fxewk+8q7A0xuZ6Y0Eurr04GNQS+dviG8A4/pPeiTDC+yOPYL9rpmhV2uVxQNWnnX1Mf3R0WdRs9
f2ehO4x9BjBEWTr+SzQzwob9y/qXOl4137v+0txIwJnDe8jdWmDNZzS8IFHfUTehLaoTmp2+SAym
tAutYHTT5VjkgMHIScbBSztW9PzC1waRjBJszu1Jz/8VeDCdb0QZxC+bsyPUkLpa2joJPIMHEDPK
cgq72bl2I1IdLJ/LaV8lnq9Sd8WSrvYc3ulWksqnYtVvdw7ZBLRms9Of52lzyKa3h+NZBDTtTTys
axYG7fGtCMoi7UpS0c8NcTw/pQqmvzQV4rIzUp0O0do59hn17h6R8354q/N3ULhXxBIV1KUDys94
rfxZjqtbIu9x/Yey6+ecLHZkxuA5okk8nHsAcIYw9riynDsUFwYccrZ+zjFmPADmsPlPm86/dnNl
fQIx+P1lxwF9j7mMiPamq67G1uNNSKtH5Bkr/dBYK+8GG/wey53PFgt6W04UkBQZ8SUepsnECejX
9s8PqinHcSD4P9ni3bD3pkqgvOHlUO++kQFW3GzEK4/SG/ozcNuAH0nvpxn4wE8suQ5lTvyeeluV
ZlirW6CYsvbU41716ldfWf2zFQfWRYT6eNeov/B/AkYd6RwvQ43XpQapDIL45C5N+3Icxjs55hCA
Dyr+G+BPIsDgsL/E2E1zmUkxyhd4p2dvjKqHptjNx5ck5tGF2f8vDP31e1vSfeCnOv6MzoRYfF6Z
HRIG2PYOCG1PvXGZ7iz0/y9fJkNsLxYvRapje71tU4eZZnaP36Xtea8hUusrIePdc+0eyy9v9IyH
eSNoFLc9VANKX1BWYtYaSACGugkLhMNF6IdLcfK3Yn1EyUfIIbFqfZ36Uw2YjTgiQBklI/VftOKZ
zak0+5Ocl7rPJ7b5vgU2ZaLB3/prW3ykRVsMEf1o48WqP6vCgWdydlTiMdjJPxulYe6PS3v8rYgi
O02zv0RP0eqgK5qtdnkYJb6LO/YW2h/TBEyVl8LWSADnIayvpURjogCF5dxkxVSjwalqovHOOK+j
7o2oldjJp71UN5TC1n/uAAh9intflycVwmCnDXpHecJMJP4MZRGo865xyiRlRP0mDMnt7I/GCQLn
PLIZ1U33lodAoMa6HmOA6q/Hlb0tVnE37esW63SgDJBbtwun2FMGPqMfUNntLOuNR+xUwEn1KvD8
lMvODIpJ+uQvlleDByCz2U7jPIurFe7a/dlByKdzWzjrK0UwnN+NiWR5PZRr/Bei1Y4tabTFyWWY
8+7D/f/y8qnYn5B+Re1DV1gtaW400vX0KCZdbzM4nHOcSOpAEr6NlR9l1qBXS508EegMEbrLCrsx
tIeB30rO+2Jnexna5gfi/C+6kEnXwnI0qIhYE0JiHlry97yPHj4pfoebbRQ3Y9vs34YSBLa6DcHk
oWnotXFyuyNKcD9Px868Cy3biBtpKa5JQXc02kgyx9X6us0NY1ATIH7pCtsftrQW/jTeoNGiCLdJ
J0aJjixEfZcI2Y/H/bDEXv96jCjvnuzARvydYjc8xmcvYm5H5SxE/G73NlHR2+ov2wNo2/4pVIwY
JMEns5xUCc8ZJ2OBnI2GOhTBylJJzCuEFpCij5hCvRQIcLANsan3Z7BF+DMACDcvhT+rXjt6lO/w
hPqORzi9xaIpgBEsH7NGKPxfGr77p8S0crdoH5W+Y4hwUH0HqhTDmP3iuACMjyTVMG2OT6UzV6kS
KAxFNCJBMXOAmwID34/em3vmxLi97eUQvVMV4rM/zBSmqqH2utF0PtCtMiOAgWdMzP6PoLW9AV8D
8WoJSgYnrccvVQywY5e2EYNWVoGZsDlJ9aegRco+TXUrwE2L1s9QILnPTSvF/Tyu6g5lm3pFSv/L
GeIK2149/aBtrE+TG9T5Ljkasd85b3Y0zM9EpLfv27IWLxPBASJFRWzfgjHEf29P01q8NV/weRpY
q1wzfVhUGnhLdXKWncCDQ8vmux8X2nyYogqHc1yDE5BUwm1PJNsoKXu+46+oNH3SHyKDvjmjaqys
8lJbX55LwU1MR16NwymoNwrrWqBXJMEgAmb/PzLaGdc4F1j46IXnUbf5sUVO/KjqyCOYY0bWnzVt
VKo/JWEfxakiuSV4RDPU7Sm78cbuFvZbVZ/c8tD6LCCuuRm20Lq1uFfQZmFd/RksB15frarPyUUG
lyO98J7tQm/0lwHJ8ZA3lhf/IGYJVtpFYDOcdLNwlLeYlJ5rUITHfIW7A3cwYz99GoT21RVrVWth
cNtYhejgp42Ju6nRKoZI6tq7PhjM5/+YO7PlupFr2/6Ko95RB8gEkMCNYz/snput2EgUXxCUSKHv
Ej2+/g7QPsfitl26xadbUREVKoq7AZDdWnOOWQ+qR26BVMKmHlF75kpqE9cbtmOdHvq8YFpAYtGI
m5kUvu7G9cKk3WtHTOpeoXa7EO1UxdtpAgRyoHjU07xvurRdI21p823ohGLeZpOI81tBVYFDNwIn
DBSIOsrHNJ+n/qIusJpv+ijp2Ec7pWWtckSAHHLYC1QXBNizZVImTbFtShVhPQ752N8UpuJTpkll
FJsqKGdnVymnr5DRpM28wkAmONwknftDZjlLCkuM+tyJqjm0Y5w+eVRrnKVM1zNru/6ZydriBCt0
v26HATV1gkvVY634Wps+7h1zpHFx2zimSC40ac/maurwCJEKEffNzRTR4Y/z2LprbAxsG1zM077F
QqURqBZetRIBmhaKW/jOtuVINsNajGEhkBBT8dhRpCFUwuTGIjIJTVrBqMfG5BoXSvXkNhVAx76y
O7ZCMA7H1QDggc5ZqJlpmp74KDYD/XxfzEn4lKTNwPSoCuqMKIBcKDhWXOE8x9kzXkRJph6nIbKd
dUqiUnzWEU+zTcRYGBd2labNvl0IJHsUllm1AuQYjnuL0qfxChi9T9ZNHOpFn+Mn4feMwTaQiNeL
CfW5BZj12XD8Cu0qOJ4ivZ38IGcodW0KbqAL7Mh+6eOkzn+0uaLDT2E/zc4mwAVsUYIROE6ks6jf
+EIXiO88T+PomKMsDs+niGyJJ5zLSrE6qMKpbv3CjOxobXN86o+ZPQxqj5O3azAwlY2zl/Gg9AHc
QHFLJ8W/1ZXV37dDNYqt5qbkG9bjMb802rwbzqmZJJ8K4mS/zL07ZWvXQxK1k24+BLsMUM2hrOzq
PC5S6q8c+2m4gKCwjiPP3TpKa+9z3GocJzYb1u+xCKbgKEt2F18TgEAuzgiwo+j0pul5om5bk1A2
NM+IvUGo9R1bzHNH+4HaU3B2gm2NVPUyTK34ecSMdCeNyf7SsvehQY7chUnJiWL72AFVmFa66kwQ
SOx0vTu6B0N9lwTlGjEI5aacdbTy/PMAtsDWSzrcbR62jHELYw01P/KS9rakfLsT7WxeTUAJLmkk
OihBjLCF5wjRCO4ZpZYHBAwJAtU0DHaLqAr9V4J0h/OZE6/zzunOksByutUwCGRGZlY8hdlSvJx7
b3imDJ3cRd2YvY4jPc81IwzFXMsmaMMElh8o3QQ7YrdJ3qC5V33uwJHtexW553kAQML2hXHlhyw7
XUXteR9aw4C01qATl/PKV37rKbHP5ra5auBSYdFsAnUxuqhmEl80yTYK2F2uUzNN7/3OsB4LP5dQ
fkVnnXGSTTish8m4HWRYmhvq9A79JyT9LBGzkaDaocC2twPpbHzPop9eTaoEwYEJZTVXuYUZKm+N
gPasjinjJfg70gY4ga6VSddsns4cjIdAcGp73gccPVZwh/vnWlUDVvu09Yezzp/UTrP93Dk6Ka7R
QwHiQeaSHcuEpDk6fMNVlqfLTiGIrooyCRDUtPJB5YaVHpMsx9vd0aO48tra38vENzba8T9Npm0d
bRg8tOeC1D9yFq5eWjomB5WMjXtT1IHfXNKsfAg5vmwTJcpNPY2wpXwjYmaiYcawrudPfArnchIc
CCjcN0BlhxZUGMIFUCz5Ed+qzf60cM4aDnrtdQZkBtManOAQNIGHDjiIo/zVgNZ8Xo51esRwNqxn
N8Ddlzbhd6Sj7aMXFxrdHyZ9cAINSBHX4/I6APlWVk9RmlaDxtNKGmF6wfPe7jNoHtss6xrOC/hF
l5PB0sAZOo3d00XlvAls6fAJSP3Y4t34AqXCWbuyeslFZV21BWA9ZhiMxlGf7wt/du672Gy+56On
6Wi0/pmOU3lXom2Bb8yhMmQoWGhsPIWMw7OqvTQoilGYoS9PZljNVgO3o7uCajCdy2Yc2HOwc1sx
xiybcqFttwgqCx1QFMwpLlVlSvHVnaNLtKTeMe/rkT+DSJzXeDmLz2NtVdsAfstFVNnec5UOzbcS
TNHF5C5MGndCBUUj+YCdz0LwRXvk2LigQZSwwyt7yNxbVtZ+k1tUVkFhOHecUowLNxu6i9qKsnZj
c/eLIwJA6+ja5N8y+EGKlNhTFxlA538u0Ndb65E1Ob6ws6x6rrW2DlXkcVkdNAXb0G6TQw4g9jwN
umGxcrfDoSfm9ox+cLcJwlZ8Y3sw3ZuBoNXtjXWpKVWF9Rbbq7sbBkKI3CTxD4IwRfxQQcaWC3z3
18ap0ezX2IdWDkriPVVThiNBT9W0tTmshgevTOt7T1vDZ9IoQiRrhQEBr0ItMAoeTGQK3ECkMtWq
b3q2Pw1m4Zmt4C2kROfCs950EoOo2XMZTKq0a0W1yluzuGIr16I7cygEBDNK8izS9WHKmuLSifxg
29pBez4mNNZR9wZHuzbMB039UNPoMrAulAsLbtXU5ktVc7wbMrwglmtFtyzq6bXrRvUmFG712Uy7
7IBEwb2kkdrsJjEyB1TUefdJ3fobamnpkYmNdo0bxcVXidSm37b57EKtZNcRoK5b2kGMVdrPX01r
cr4MTWfsjNFOLjk1YZa2umyrJPLLsPR6YG1Qkl5SLN/f5mW+nZRIrzmrWdPGi/Px0upKvJjd3CZb
QBEW3peScxokLZidA1kLMcRU+ywTIKimnU9EQgJkIYaN/i1JSlFdJCxqEW6kwakbsmqQ2GcroGHs
mFfaUE5wZUZs2qieE07X3SKyjO2ETXGVU/dMIOFAYZSR7+VoPaGFoX1CEZTfuJzTHTguQdQyseZu
NTdXlL05X3B0afP0mnUYd/OqdDM0lpe018nm3s0gRsLXKQc4vfNm1G63BhKz8vWPman/CSd7AsJu
wwERjgqtI7u5Kx9JZY2f/WMvfcLGheOQq2GqxJGL87VuxmOhzbMPvbQ8geDGjW2pLCusIxZJLGH7
Jms/mMojF9LvT/Rrw0KdkrKNPo7txNFtdleNOVQfYzXLkziU0AiofehUHMOmu+a484Wl7xfA6/9w
I+UJOn0KmMSQ5YkjmDvM2uGdkSL4/tjlPnlI3MFEKyKwSZR58M1upyfFo/7B116+z0/Xmy4DOhep
uiMUm4y52jqLjQ9mT8hT2LjElimoeh8jNPUbGQsJgsbTH7yZJ4Rx5PNe4pigENhSYnJKd4ifPkb1
lyehonldAWaIneoIFXhVPspk+sXVXu7Yv6Giy5MxqVlAI85k1dFFe2GsM3RwyGcQ4cQAZD+YsyJO
RqetHIwXpeZNrPSHrPJrvMCbDz2J4mR0jhQHWOOL6pj53lOqyxsqGT8+9tKnY7OWbZqrdDqyoF6b
9haP68fSfsTJ0BzrTtNQiqejCYjeG2+cKf0YWF6cDEygczFO6XA6hiQKb2xrSVfhcPGxB/wts+Sn
oakqy6xFY4wMe09eo5aoz1Bcdh+8lSeDM2rQFjdeNxzdoT9vrHBvlsmHcgrFGx38pw/OnZxr+PT9
sRDtlvimr41qP3jFT0amJwEAtlbTHwOCqLcIbZytqifxwSt+MjzhYeF2R7xztKYkuNIjR1yw9fHH
Vk3rZFymwBtqR6JVbRafeNW5r0HgfOyTWycDM/HRMQwaYqwT0fn3jZLDQm6nv5i2/sPiZp2MTW3k
VZCLuYUqqVoE2dSUgsj62C21Toan5zdRCrU0J/9FIdYPL7RdfmwLZJ2MTyNsvLQPdX1ERoHEPsNW
XVsAvT40Y1nL1frpMbfD0QFBDbmcCRxIhBE+JGMyfGwJesvV+OnFybGehZN21TGwrMWOptjMpqCU
PvbRT9ZOz0JKMquyPIbF7AHK6K8oypfrj734yRgtYCAlVsxHxwySriCD7CxMrh988ZMh2mVNnHc9
i1tsZvfQXejFFF3yi8vivC3E/2aBNk/GKBYuU06Jw4XBI3svjGRf2t1nuogQ0ypyFuHSlItgWZ1V
aj6OpV5PTTFfOJ6fzzt4EuFnDI3pWeKQZ6OCxueso8v1ctChTdu8OCMKFyRc3UKc12ta3Z8CzWkX
RgNqEgNvqZ7QJHaoDJ1JOMd6Au8+9N/VCBoV9+KKYoB3MxR+ep2ZqBdRro1XuDHiowImtYoi4yzr
7LtY+9cJCVXd0H8Zp2jcjnNKkYxj3lzwtpUqjOHeK4p017pmuEVW4+9S7S9d1epTir1km4WdhR44
6s8sBIIOEgXY6dP5OKpwN5dO1zwQAHCQmR7KFbYu4wUEsKJy4PQoIKDx9kBREPHIfUWP/QInakkR
KgEkG8XXfh0E1/Awt2bY9F9JD8bh2Lobwn/lFj3/ueXpx5l27ZndZddG0dN8iGrjXulyfB59dgau
eZ4XKSSZoFIHywDIg6cSKIEXL6RfZfWAHcYeAabRjCtLFghQ8OoWGHTsFSWGizjsEGyW51aVnXFo
Le5GLwj2jgH82kXGfgW6DGvbhMSvhwhoi5vekTe95ww7DoE5plE14ubCEL4uAqPdymTo1m7iZ1+S
GFlV3Bp7C4nITQrgCgbbFc2qYpOXycOc5d6a3Vkx7ebKOMArua+MaaAsgoWS/ebGpyM2beAr39i4
cNaIQoEd6XE6wA0AZZ9G3gVUxgGVwXRh4LXE++asrTAICNKF4m5IR+Hdd8d9AFn04EoLk0Ghduiv
ms9UGZEj9HSUYf5TrVS560OryVAxrgXwrTVgE3PnDoZw1zhr8aK5Qp97EkI9NBu7hrBM366VjXNW
1VN7EfjtVcnDuMBpt54Ppm/vaXZZcHQGZ53306Fr3YshLB6GdtpbqdcV27LH3GT7bnbb0Km/mBzz
MoFEuW2gBa8j5WNZskBn9nBmz3E3teu2Nh8sFCE7Ewo2D1ri52vHy9OjmmnGKnT1rofT1w73APPp
PTZLX9fjglbdDz/1pk2u8GMrik9nHZaoTW1jkAxdLyfRYoYL3Jmvsz1/altip278UDVgzBsNW8ga
LyDfTfCciYmO3StPoKKh8TJeToShwUKZ6hl/JP0i7IJtL48hORWPdtfhgtSeeQeWwr1whhIjAeza
/MsA7YWLYA9rAq/86Q54zaVDXUM8BGVH0EF5lkrXvIhBuj42dWPuOuHf1EZSHeaB7pCKNmCMzlxJ
X98f+12z9Jqxt1nb2tGrzqZ+6aHB2ntxCB8HXgG8BJ7p9WLtwQMzfkohAe3yIT62qTyHY/ZNhb13
ZSUCelOrGdnTXM2Pc5xlYBHi2NmD/hfrcqBm2tfRMTclPa+8mUBMgLglZcJHQO46Kp53dR/LC0eo
JNyIbjR38JovndgX3gb2OMI0aFxbVBWBsSmmatlZPUURoRZQTrK1k7jlqxUUBoXztP4cx7S8rabQ
2wi/50U/B5+z2F38YXOfX9uUfnYiL4/04BkbwHf9bqlhlTaqQUTzK7g5TDOBfcBl8IxB0vrsGxzi
kKyTCEv3tN4YVDjRACKf5c+9ee0AutiOw2TQh68WcZPShrH1cMM8RLiltl6j1cYj/p2PEGruRYS5
borN4qKZsmuENcElsQ3XBlN4VVABlNJAnI2GhiyRAcQY04EFQvyr5VaHItUHHjDjOsSyswtUBPSY
BoM3otMqdY46wKmhaGH0YzgH9fxSFQij0kamdwi4BGrCIXy0DH+4S0zbfdRFZ1yaJcrH9dC1vv9E
c7z7bgDf1VB1ivo+0N0rwjXjHPYdWsmJW4nCtTuGBki6iTu6qVs137KpmHdtHlXzBgkwEgC6ZN97
W3Oe7l3y2AwMKGaOA2iysycK4xORpn2Kea4SW3/W9SbydQGxXd+0A0a8tCVqT9ptiM5Ej9wZu3R9
0OD+EyXF8GC2dfwFSUBbHnvD7qd1iwLvIhl6X62l337VDTpQCUj82OcDcrq08SYaOW773KF/WBd+
OyPLsJ17Xy5ikhYDYkDjYAPeBEcZjGLcHyBoLNAh66aq9MHvK28/p2V4QeME5LOlj/iAI7zVtX2D
xCLfSNqNZ4Zv0nIQ1VY6wKTXUx7eUHckoGi2u2EA5SMjWqrjD9q3rjo3oIbXT4r2zjoddbh3KgXO
y9f3fZRZX0xuKbq+HLcVOIrSrpzqAXbT3G28Wpdy4yVCPWa9T6etNk3vqs7nAzzm6WA7aH9G4h/2
dTJjcjXs9DlMIzffUEgvEJzJH2A1vNtS0zFts/hFmrTqUNVZ5WM3FeZ51fvhY790yGv8vZuMCRnO
RBmpZMWeJltHcddi+4jhXiSZ1V8bHX7qLsihU6nWk2dA3e9xaFlnIWpBbKYqelB1NV0bSW7vlzYH
imB7tLa+wIQGgI4uE7C/66Tt5xvbnDl4SOfIhBaCTMwg0O+qJlMJKRaIOtaKPm69zs1Ms2SVEi22
b9H0yKuiOUdNCK6KYKbu04Dp8b5M+ubCU33xgFmq27aODD8jS63YIKCHb3ekAk0Huv9jeUwtUoAg
8UUOaVMNbbouKpiDkqxcDRWHZ2O2MXDYkbFBuL6NgxqWvjvJzVDalwOg3BWWaWa1IXuwm2AgqiD4
VKPhtjAv6WwvWEnZ18GqkR3vkL55S+L6IWAjtkZLVtxMYcKdy5XxsUxM8+Qk15ZI2kCF2ce2tOt0
nYjaQdneoKL5xVFxOVf9uy3uyWEOq2kLZGCSMEtQ/q6AJHDlBTgcYOICgPM0DB872ZknJ7skwt8e
scs5ssKwi+waLJyUXwFcvB00/uv7+H/C1/Lm7x+6+dt/8+fvZTVpHCjtyR//tn8tr57z1+a/l9/6
37/1/nf+dl/m/Hv6V979Bq/7j/fdPLfP7/6wLWimT5+6Vz3dvjZd1r69Op9w+Zv/rz/8y+vbq9xP
1etff/tedkW7vFoYl8Vv//jR2ctffxNLceC/fn79f/xw+Y5//e2ue3n+17//+ty0f/1Ner87nsXS
a+MLdxXe8N/+MrwuPxHW7zi3fAdhk3QVrnYeLTD8bcSPxO/wzX0BOEV4QllL8FxTdsuP/N9tj394
HVtYElmq+O1/Pte7O/PPO/WXostvyrhom7/+hnjl3WOnpJCQUFzHty3e0EVjdXJq9mpYoa372Oi5
c+8jhHfKW7MkJqa+8Io8VK+hiTUi2rQFviX9ZLdsSadtSBDqdJjIdDLR65XBzgVGkVbQ83PPitaZ
7Uezv6dhkMVg2iBoC9Lc6mnJ3oq9Dpdb5CRAtHJ0yc0hBWwwr0tOJMUGYpJLNjpO/NDdABGX4gr2
vctLY05AnQq9zCxVukOwZkX7cGw89xvkxGSiHVTCK2x35DU4qTqolJy6Tc2MB7vSlZG7NUJi/NbF
CKdmFfsVou+9V7rlsDaRx6Cl6ZwpCzkFhsCtCFdJE9Y718B8usWBJvRGh3XdxBtQy8o5GnXlOC9J
4XjmZeloB1U2zFmLmDxOWPFOiSYHmzx72lxBPEmqdVloyPslhmzMkHbH8V6V2mo3FU9Ii3iyai9r
/C0I151hqhH/NyCpf8iyBEdEizCPSuj1oaq/gUGL6iu6ZyXwI9hARbGeJw2rlC5z3y18aofjMaDO
aobbMHreWdskXvoDkgNEobf+aXduNnmXwmSO8CoA9oUM6kmr/BJY7RitIGT1ZxHqUxSSocnqqbOs
vunqHrELJ77ujtvldA8Y21p5Dm+CpNdVUnTycsy9DlIZEFziyOoxwFgUNvg2uoKaOvEvtPCXYCkw
3GVjznqPWFa8oKf3s3XlaXAAKQ9wtSH0HF1s209twVYXZdA2sviLYSALFnZSszm2kf+3bCJlSI2N
jswXoAs4GO1E8JuxY1UtMhBaeZ/KiP4itkg/Z49ZutRW1ia9V353GNHgsoHhC1toI0Bn9GgpvxC9
Y6uN0bQIwr1ULnLz2RAOqrXwLaQDIRM0VAAM4Eqh0WVIsaJKoE92F4gE+G783eMmBVvxMuCtGPbK
LSRQ295yRvkc0jeVj2ZVhiWESpSnIWbZ2WbLU5TNLJN9nw4B1MJWlwI54DxgTAgrohFwmsjrwmd1
2OrZK+mRJpjJNiidK9IebAc0rYgDFvMp56yMqB80BoCUJLrpLKd5sTudLcIe4N4rGO9BhlES4i58
DzeGfRn24Q0jdvzMU8tlHEw6RCviZx1nbXhDe62jlJdG+MoPkz7QkK17cBM7vyOWzZdD3WzLTgT7
wejZvYSJbp+K3DXv2JPZTzM42s9VzZ4aQpAssLGFpXXwVBYOF10UgbBoKgGuGemdP2yiDuwCIyRZ
lFUVwq+Vo4UCJZu3ct7UpudTXWnNha84uBQlnKzkvGGO/a3Hlu8xc+B84XyOBovCysSnBvTFo4Lk
qP9a20wxKwVvZzhUpj2VF3o25h26s8x7Ita8pecG1ikYr1tTeO0asmU0oe8Zclgj2QgAGEk/irsd
UxV7FprjTnsHT0hklwX0E7CyYJBypNBkUgLwQgdrJ90qLfMESaMjLTV/QR5hRLcGSSAjkYokGaFX
ncQ042Bgf17blyGCBwE2SEB+3chA1PG6BwQS7hHlRwrfbp+a2GfswbT0GZxv2GNDD7ptC7exds+N
0MASg+66bi6nLvIM9HJ9hBHGLslj2wx+DYWOfHjTXRvC1B5+Ba+HE8kc2Zfhd0H8ev80+gEpl84Q
4LQGKmIZXwqvXzCpm6zSMf40mKYTysDIpivyzcc3PadnBSVXwWkjRFuaHPwhccOH2Wyc65gcoIaA
EGU/gHNV2UXYhLbcCxen4L7KOKS6+aOoeyYyvzcKOaG5tOYpMu/ckHXCs89FFweEVKA4/ZI06MEv
kNVV3W0Ru1Z1FsFghAzAgInu8qiXmgUpwz05SqrMtFB9bBIKgJO/y0IpIix5vilvQ5L7FASVoP3k
kd8UrzF/Uh0QJN2NpEtXQC8RfOVXwL04Ohe2KZ49OMV6h+mGuDaBA+2qQUtGGKg7p/hj/eWRNGOn
RPYMBLaGLugW2aVTDwm+XNt1cS7WMs3XJJulVz26exbTxmkh6ru+I67bJguItAaLOuxxJwQ3QRlH
AXY1dEpnpa2xKJluW782rls9kisxI9XwE3XZ11N1GbI2LY+GaS4EYAd5Rky+HoGfwaxX+CVn8yx2
yS5Bw0LpahNYTCo7ZZByt4s69Jkgaysg7jvYEv0zPIPqJSQcMSU6QNTU0ruiwpWZ+G6zFijPrFXv
DgOPTIi7iloeybtoqRJKFbTGUHukeYO8pyGdm1SVuvQ9rA6EGmMF8hz8t+gryHiqF2+ucoYnUrbc
cTVqn+NLUFQanXaqwKVGfRaa64g6V7qeCE86kgDFAXYCNYS5ksf1gMKuGXZhUjlP9PpDqha0FCrU
kMrCeDqWhp4PJmKI+datm4jSBLJV5HSxWx55oMgNqn0o22utB/fOM2sUzgka4hc3yGpvbXTtRB46
cZubSgsPS0RV9fqqg2x5DGVwm9VzyUvmQ3bF6YxjMTFsxTOkzep+MBqXGMneDfDnuiIu5GXthDxj
AB+t6WEiRyjaVBBIjUPQCHFtuzZSHgwZVnKdRelcngE0ZuZn8xF9YiaRXyXq8JiQNCd+dbjLXNA8
keKxJ5Steyg8UuH2hpuUuOUNomOXem+P5xzRd30oqCowB/kwhtgOYDXb4h+oK+PT6FSyfYkL2FID
cTUKR89g+vNloGPxLarH8K6Wdjnjt7WIhR2jYOFeLlTesqzzbjtxrW9FL8mhCwYNKEV4kb53B8t8
0RTe+pWOQmqVoynn79m42EyUk+fJ2msyEhwoOanndJRgHNnHQafxPSnPsWlD3Z2aCWuFwS5m2Apl
ijMn50KQrmdT8aSm21/C74J4xLF7EWgBYUJc57OpQLTOPtGYUVOviDKYSInhUMV0jHQoXxNoUH/L
daha5GZR++xbZXuE4hF9MfqivLUidHdbNaU22fRV2V/GpaPMFY8i2yzbD4nKI5yybimbgYNqEjP/
0TtOdEEzNfjRjL352LH1q/YLemiPzYKego5xsqxKYFbirDV683XoqOEguq6DzybK6h+RAyThS60T
mbKyVfj7fGo54usIVau/LwnbUsU6JHBD7UWsLXODG8r25C96N+9PnssRQMGQoLwMqs0V/ml/2O+J
fyQqgky8WpRQD7wKEFRpmc0n9M5tzoPZa+vPvieyB04dQgofVZ99GtMuODH1BM+rlbJSKH0YwKkK
GeN2CkbYtXjYf3G6XhpF/zxd8x15P4WzRIrlDRE9vj/mOAbCABRS7qqcwk+47+Y117jbWsnsb0N6
RJt2tHoKpoW/JTCvv/7pOPiPY9fPx6z3jdq3d1c+on6Hp5h9tHVyyMKqOkGWIZ5npFmy9V3ytkZR
vPzxmyzd0/df0ceHJzhomq7ncOh8/xWTtiqikcl8ZfS2u4b9gq2qkSZaTuLdftHB/ffv5WLiNW0h
fXVSSgispAl1XKJTZNO1aUMj/1IPvnnR6YQ0wT/+Xm8d59MvZvNGHmde6djm8mF+6r0aFpH12Yji
nGMi2v1JocIccnM+gIRr13mbDTg3PbAyY1IfVS69b4anXBLDazacC6KQdcf+MoLWfK6yYqI/DF/+
Fx/yX++wr2ylXALzuAWMqPefsQ+h6VC0gsBZejg5e5TYtoEU8+1S/KnKymX8XZdN+aM9rZu8K7Rc
V6/FXatfX9vL5+r0b/7/WGGxuaL/ucLyUMTt68tf7sCLvTbvKjPL7/290mK47u+MAEmtxZMuvOSl
wPX3UoulxO+OJdiCUfFkU+b9s9SirN95ppTEjc6d49Fq/l5nsbzffYlTHZYwBRhfCfVn6ixv2rp/
PsPLO1qCAhDzj3J9VrWTMiIhDbqwYGa/elbAVnRLuhFgA6r2pI/h9O2q9Nk2NJzfomb5swHzjg5Q
Y6MMzG+4GtFAL/yIVB19qBA40XyjqA/Loba5BEhN23JVktxYfXOIgx7LDdeK2Pt1iHMYzNaIcfMW
nrjKnj3PqYLvMgezeAUYkUBo1t+44aNQF9c5ZkOzBUwaAtUnsrEcWLIvLMynfGSscdZ0LnJZJD8M
eJ/8zk+39N/MkssY+fkawdqkBuUsHUduHxvJ92NIYRwDkhl5r8FQFkl9aHM7sw+Z3dP1OQC1AqWB
Dr3K4h+ZST7xPwbXu6rlz5O09b4UZqOtV6yEpB97kjvFh3n//nMigdaRq/JCWrUkIaAtpcPByMej
AjtJj0Oo242O2pBkMMNmm1HcDLacGlTgCGMH6qou8bnssctaalhTi1FP/OIavV+rbYU/m/AGHiHX
sqnHU/17NxeOUWyISEvjhTCx3hSbkPwzVe+yxTRirgpc2O4TRZSgPftT92Z5X/IHFOASU7CInb5v
1U2wOw3pvYQTzxy5m2aVNY+RDSQCBBaRB3B/KLSQ3h1FpaBu/cdv/375Xr62sj22NizeDs7J0/Um
dPoYu1wkX8hzU7VcO4PpOs8MJKM9K+mOA2k3rNK6lKy03V3amHQ/Vg18Gy7KH3+S9ysfnwRepL0s
ry6lSeHIkxvA8d+k1lgE3wN/Lhy9L2uISNPWCPIGFhPgppG78sdv+a9f3lMLH4RSIidT3z7ZPUSK
PMFkMvWL7Q6M8t1kYdxNd7jMOkK+YmCW7hMhVEJw5nJZo55KE8qMvwWRY1bDLx6EN6XTT6OUC8B+
jVHCQJVMp97Jpwn9OcED2BrfoljjUjrAzFsGBL2fqCnxXCT2wj2iN43rYlw2gBg9SK3q7vLKhblf
GJYu7jiN5LrY1E6pxW3ex0Xz7Y+v2TKf/vwpLaAOtm2y41PM4dI9mUs68ia0Wc/jt1G3moeA7bjJ
xTLHQQKgHykNG3eVoBbHoGmHcvlPXIXdn71YiMGU7UqTeG8btvLpx/AQjLZT48KLyNCZGJyyM84E
q34yW4BNElx1+gyZSafP8EQgNkA7I9zBOXgG3GoOz+Q5vM38U8RvFZhFASOOaVXmv5hW3sSO76/X
0oSAyki7wcQMfbI+jdAeKr+Y5bcmQCOTb5O2oTJzU89tjL8OmA2FCcpGec/PyqkmLoI+/DwZd0NV
BWeNrzOQFPk8m9N5HtUgbLHRmSSQruFXG9mtm/vIpdZsJUemRHRcE4gYE+c6r5rGwVD/SklnLbvd
n7+QcK2lSeLSalwOGs7JDpUnk+QDQq2fFFGxsFoq03N4FIOgg+y1tmYFU3FFrvHb7IlIi591b9NJ
ZQVLOtcICdStd90AD/RXA9o+ncUFuw2fgWRZghbOvzwWJHI3eRCV1RMNuVgjhWxSz75EliYXf1k3
cTmAdgP7ysmKm+gJR3qoMQ6bgtSTsIbuddAkT8+ftdE1qGFid9kgjHafZ/BcOme5PWUjOUyupl45
/W1FbvgMxdZNqQGZWbYsWjFXnxtUElTO/yRXmp0IDKCReyedBNIeXCwzbCl/OI1saLd3y71LxzBm
g1G/vb3vhfQnCY5FaLnUllBI01oximVv0FZOnj5jRizqaudzguzvbFnO7QUo8EBjms0haYCYI0Dp
QF1nCL8WXhHYn3uzJ2xuixiHfUZfA5eQf3IK5+orUynw3zadL3mqcJXBRCnfr7In8JSoi4Bt4T4j
A53o7uxMdvXARPHnZiMOZRQILdZti23Gv7xjo80mGnI54PXCEOugELGX6U80KmXxxojpuE9BgsSU
7BzRtU14CSJZ8Zz+8cdYtrPvBgWdPhdAvyscWosUCk4GBRifrgZak3/OyaxrJZFVxHG8ltDImY2i
tClITQlUGd/0jUe3ZlVBQQ23odeKHp462q0MeZII63PSct27UWrCQlfNYLn9besZZrxG9jWW5zxE
uLyQxQQxsd+Bay2DPTJ5DksEbwgbgiSF47JOe9uR14L1vppWsK/k2O//+BufzmsUjTyT7Qbfmm8r
ORO83y+lbhAVdCfUQ98VJptYR2vBJrafl+cW9ZltA7AdRh7bMfUl/4Hfvzy9hlstj7TsUHYFBOO4
y/+kFj/n+hBXQi5TJBhd7NU1zLgm3s/YGBh1Aa0CHliLpGdGp7LgPf/i6RUnM5vHDohgZ8Gsxh2k
lnAyVdeyyAl3LMSD13LEJQ+7CpcP0BqyW4bu2zhGNwv/eEfU5DLEmSuXKQWENAsN5Ty28RZquv/L
3Jl1x4mkafgX0QcI1tuEzFRqsyxZKtk3HMt2sUOwBAH8+nlwumcsVbU9deZm6nSXTkkpAUEs3/Iu
fKtFD7/8XFFHdi5yXW3j0FF59G6TbuZTeSa2R1zS2hsOpeH34kCfbgLjtHBe8Li/flvkVK/mJ48W
WoK+NkvFdBHsePNo41xCZFPt8ihS+mBoFvcdU2ut6HJ9oeVT0r5cEMNen3y72c5HZOEsXsjs1VWK
Xzl2C9hKhwKB7Uei1J7h0H4hmH1iWtlNEG0CrXeEQYum6G6gEMxT2xLdC9DA9bYL5uiL8l/kWBZD
UaegpW7H0UcyMXIrVbAk8B4p+K/z+GxbYfmPSitOQLiwVavQ1SXtBADwZo2iEeV41G6MD1Ptt+wO
5/DWRn0IP2kyywy5u98M+5vjaLskhRXTpkLF/4maXi8Ss2gJIeXsfxiUxQwZl3FkQnH2Mz5OIZ3W
3SfawBtv56HMxYBXU9IQsrDpMUq6R0PyzveGIMEdFc05NgMW5HTfI4HLCVAbLPxxbjiofry2tNMN
QzlDsmKtsIq215GWEGDsyChg5dNCWYpwujdpfnMnLqYb6xMaQFue+utnd0Lxds6BvQBwji4JEjF/
zagIBweDJvfyIcuQS8auR5Uo5CRALYtbz16dfgG91XsyQJAIVYwM/7ku7y7NSonZBYYNFvoKF1PD
uUnqzMcvSbdz+sXMK/OC/hmSl9Rw2+qrU1Rrf1+3Xt1/1qtV6XfOZJnzCvwMDUwZdcSPg4I47QbT
LQ7KyYybJ6KE1rUweytEe7APUeuZR9UnO4C+3VrssmbqMTNNZ5ytS2C6/aalPxsgK6DV2hbIc68a
FweR9NlScK0lejFWQvwGffs0Zj6RWeSvlV5X0lqmogRxtiS4CQ+y8A5gALHIpPY+rx/otNr5k3Kq
NIlBE9pWtJCf0vD0UtBLcZjbuoxSt0ovqI2Ncdeaer1KkPAwj0hHZvYhNfCOMveSXqjzuLj4JRqP
YWvOmEqOsxhv6Lc3xj0nhq++ur3n9Y+rP4GA2qG1YmXD+3Beq/KY5FQ3ALxjxY7AV9nSzgNNjOVc
8GLVRdB8BTLYTnTfvXHpvoVq1NqMykoPVnExJk2H8Q55AL2jY4L4lHcbWr5RlsfJk/ZQZd+yAEUl
RnkGeNM7+Je1E1N6tfpBZu/BA4PO3+PkKaWPrgPKB9V1485ll+6LKR31dK3dJEV0N3Fqrdz7pLEx
5qYFjFQvBmGkUwh2TKvJsV4NAUZQ2GU5SOrHiF2vxXLS6WCA2tbA6DxEPjCNZYNFbFK5z62hgGSf
mBwaNKoG+Ut9QUmirnA3LiJAnbmyfZ8vWCBs3zRyTJ9w3sYhjMutqCx3L6vqQnu6LLweXcsLazYM
H2RlAavFP85NYQGQcJ1pOxdNF5+q6ToVLofK5xldTTNEditDOP3doqWW/l2RGMiqH/xSGLY8ldh8
B9M7rxAgjRHqA7rdHfx+dLPyyQcPb6xXjgPlPEUevmPLvmHX7jIUa0WCDA2CEx0GOncFAhsBkszo
M+FP3OaW4N7ZsrZbWiZ0zWwoCkj6drEpUVyiKzuahts826ndcL26qMLwUaUBvdeePJiRtYGjcIJE
Fh03/gj3T8hCSxI+uR072cDTRxJsiaDHmeltxEQ1lnxph2w0HnB62bZ8ZxrTwI9CPW7V+7Uh3jii
3VbzOXl+1Gx0V4avK3z+4SyhIa13VWaRZDZWvr0eSzqZ7QIumbdxxhsZiERsKANewQVt0iBzvnUd
CU136POcSCvCpG3xuwgbbFcZvEEHRYCnEZRNDn8jNzK02TO1OtZ8ExT+dss5b1quDx4ziysIftS9
YGy7TTCPriBvHjlZvleF9TY004TeRc4RG3Sae5iagctGP56n74XoXii4ZXzPnWXrPZQuohIicnRI
AWgn/cxiLH7MnmRFPnmM/QLoJp5b4/J9MBSzBszIOcZFtxAFZhLAwS1vhJn3xsOPoTbOH//3IJ8/
R6XALm98W9bcgNVAfHkpc0/m/ZFm6sJDd/Y6c63UFmluPpCApy194/OLatdpZKqReas+PTXg+xOg
WGU2LZuIORLW68NkYz6YUoXdMK+gAEQyheiJwOlBsLJ2bb5Z+anZvYTnEWwlK4h97fxMmZ2To0Wy
bWh3XiybSwmL5vxqz9PDwymA8cGxmd/Yuz6GnJgee2jndYcUvTI+j7iRxzcXHBnA9a5G7qjxkicV
2/CeJ9KqFsVd8pDbX7FytLI1uZmPj99uoKHEr58H1Fj1yn+0qEg6/t4wXaQbTxDW/Fke062ihZ9p
rvDLuEbWaat8DJr3m0++3b1YWIYyfQZ4HNvD9xPB7rthM7nhD9rT9sWZUnw0o6oxt+WAN8Z2/43y
0kw/qiqt0vyAYQ1/N+sEljEX5QCuf7wS57mCm3E4+scfQx4WU8/tzLko+SOcAC0Xxye05JzHrwYW
yCORW4GpGyIbY5NH4L8QY4GakIF3i8dKUtusKBhQsuE1Zerkt+m2nAFLbYWeEtvpAntigkXkbEU4
VHN7MTqtiQxkFToVBAvMWigbWqGl+Hw2djTJkNow3Aq/FMW/F7TevU+uqS1KRR21/OoWk16wXIQ6
BVe3srSdnrwmQeULHP66zX0dspUXh1l0NjtMAM5WBfuq5oit97OBJORwckOOqvmj6c0F+01atQgr
XPwoJxcj0JLioDJMo+WXxQGEJC5kkTEcR/F9zSBwDBoM6o8G0/EksqDV42MndKY91EO/P/ocpgND
JDDFKnmiMtWDu/dWEzJWNMLi5GfWLLdZQ71qm+Ln+mkwlJoRsJS9Pe+Y5zZfeiY4n+9ySqF4sFYr
dWUQqSUwM0oWi1ffCGn1fAJ3ni2HneCgMa/ORZbVwkkgOagGySf7hHvmyt/AF2IrvSWk5ZuIHJhq
6qWJVZL6oqGH3iAQegoT7lVdett6Gh2dU4RPy2Bkq8QcbeHMGwCdMczketvgqVxspQLAdyW1+KJq
Un69Xyqe8qMmPEvwXsB4r89vQ1FsRcpWcdzd4FcpvPG9QxlrSfYzqiIgXzwt3WpAFdjAxIuuNAnu
Jyel39pxmOqQl78aeEgAdAX4yoDWbrJNt96mLW/H55FE1oRKtMjNXMC7A7OZ+O/LVWnjoSeYpqqw
yi70PrHfMr8MLVdGoHDM7RkS2WCKcSC93KpUVU68SmQd1siqfPLCJeusF2cGqIPbMAwAZFjtdhiN
P3VuFTOaYl0oUGkc8CvpjCioLL9/oiKJ2esHEyxvmkbYRYlsvtc+sU33NZxyYE0fhwRCjXnsSzUB
WjNQry6fgKbaeGIrTgd080bLaokpfd8NlaWY5TWyW9HENw1/2vmaztQc/3iS87vsJKbuLk5AYtke
6/t2g3X8tv+FS7rtJkT/2+LFJW37RPO9ep8U9vY91zINPrGky/bBRFCdqPdk7ltvI68SyVJOiRaT
23VckFDC7dDfVmVYbz/5MWWJKdmJQpTk+NG5Hr5tp0YawdzrBdL6aNAEdyrzU8iSGkMSXvSCxYt9
0ngW80spHAVGf6BPxBeHsGw8dSDZjAfHpP9wS91yu3PQnvzqjwuh8MaR1jFVjIdzxtbkxeqX4GKl
ct6X5w2rPBcauwBwBcKfFRRB7rH3egfKR4oyZAIGw1PGg0LtgmceNV286RLJoy2MQ3iSa6Cnvt2W
+r7gjLbkHIFzo7ZFLu2tzRiDbN3mJNhLG4V1F65KXe/RBWQ1Hs4DQh142/TKAEA42/tgGcVVZgug
0r8pfL1J6De4A/1WdJ7Z3Dw0cd8k9NlID4F6tf2AMSqud7C20pnVoFu2WYDD2wqqJgov2Q778O3e
f5Pdvc7ttst7W+PExIYJJaa35fdegQHTg0+p6rw1FtSAuQvyAFbSry/1pknDajJ9E6KXS8mKf3tb
6e0nkIIOkAmEhN/8e46Y5dy2UScTx3nnh/Ss2JG9bHupKi94wyD6HF7Zj83x1/fyusznmlj08j+X
h6cdzjx/06NKJmFTvi3SBzALbGPAobd4fBgCX+zXltD5d+P81wvaEAxpuAdgPXnXb2oW2FybwKZN
7NVn7AI+pSUn/gkoFdvcj5X96wf8Dpj5n+r+9oTUbk3Xt6BHWLSj3lxwrgonbUaE0H7sGDpbt6L9
4iHa7B5mZwgmvDwBP75XGgJ5XCtU6j85omdrMIYV96ffVOW+ay68uiNSqSDk8PJD9N5o1b1+/0to
GtqHAH+Pi+a2qDRxHWt8VmXCvp4HU84ryBy1sDIBTG8nYmeg0gk2VIqN/oC/EOvTxTwRW4mZrWWJ
2Oo7Ps76SKzbfBHkk5E+97PkeZv99bC+fY28OMdEDJ2OiQUl723piXO3G+3ZmG6zodx2JjwceYNy
cBv1fjEC5fxGAebvrueavMjtH6Azb8bMn4lG7MBUtz+OvTnNOlQwW3ZWHOJQIv1HpTXXpORvBVQW
2bhZqn/ZDoRGvKFBofT2fCwRJG9vwy8r1kWDHymP/OsB3QpnP00KJgTtJ2BBgFJo21KvfT0pNLBu
jL3c8gKGPwyNyK9rX3zyehbM75bgXy/Fq0MMcwPxkWS+3eoQIq+xvvTSi3MoAm1wa2rOdlfz5ddP
9aa3xl8HoRHSjGcUyQPYWV8/VmOOWVLMMvwCcYbw7bysbHRHmc29qLd0UgMqryOzdsDu7/y+IguE
R2FaQzSKZvYfC2ThjIff3NcZIvLTgFPDZAhCgDvfAQPB2/PGNOkX+Xk2HPsVhPawh7exoSQUKDbV
/jkgtxDgZjKk1HxDnHNWstjd6KajVV8RRQANSqO2lFSkrm2HmogJudWFaIMrgaZXfZsgK2zNS4QF
DyxiQN416Vlf2E7T7etKrZi8mSDrhzoOepcS4LXAv0h4d4iAbjtw6ZEkiXdQp6xuvinTbAqB8oAJ
zS1qNQUQkgsSID+v4wqqOVPkR+DkG/xaBqxab1OUzCHgEPO+b6/nFKj8Ppo6q/FOQm0GYdl6rzFg
JtBukUmvbhtbMdyEfh4uQ2LAop6w9hxzSZq2vDdTBkixoG861jh+NUMfIoDlScxg1e7fpZiO4xwe
8TnA+h7Z0fHTjO/aBVtw4XcTFS9yntKz9zLA0/GhLsl2pkuTLkqeRtVcD+R59BkghD4Cai5Ccest
Y+jIU+GZuBdcusPUU/9dzvkhtj6DgNNcqppyMJUhn+4H5LExaBMQ2i16ffUO5THO9buwC6Wv92nn
OW73wYWQvrYf6INsnTZiU9P2bttxoLmBgydV8DRmngNzOGR9Z1lFVFsEw38indgNAZSiWdufYOws
Y3BLOS+RyAfj1m3vi2aAbryTbGh4pcHmo8ePi+nCu401BjAgC02DiskUETIirxYtzrLZEoUDrhkQ
qQpI/40RQrGKZlQbhyOKuqN+8cy6hF6ROCQCcL98rFafGypChtoB3d1agT/2yI4+fepdBzXnSXFo
sPSzFdH99/iPgvwWvy7NuB2G56mBjgVRauNXJakk8vEIweyw8YM9xw4LCYnbsMvSRs8RQ9sPHC5t
8CCb0KgOdQ5mfYebgn7Amdkt4iXXyRH4tbjIAXWfamS8LqiwtPd+j934HLrZ7SY5blLLnvoPCZP6
wkndFmNTx85eil5Wz6mZt/EcWgk5MtYmR5JwSl3Yr14F0vzUYqsAL0t6157OZew7GT7VnWn0h8Kf
nX3RYlO+FtVo7skWxn2wmEiJlINXf8mkekDVWl71jpFe1dMwIl1CaRyATHqBUUYILV4H73Eg6cAb
yPxrPnQJ+p+bwYvTNLGbhChqrHaNbRoA/10jXdxsUKxoIqdAskPzJ08A/LMXVKgwuoKf8RUDxOpY
zhbKpktYuIesMNsHibowri2UjgZcG9v0UWPO/hndXJcSg6o/6MDO96Y9oslqhlm+wztNXDuUDw/9
ODTfhsJP3lPUhJOFyE341aIFRZ5lSet+sossP0j0LqAf1+P9MMHz2baCeEDY91IM/YJDAP7vUeKj
qRk855MdLieQEerLsCmKwNCSI+lXXmfLDpB68C0YXb+GcWn0lxiLtG7sWGPxfp5ESf5Wt1cu2l5d
lMCW+2wWg7yewR5fDZ61zdDE3Xq76aQvZ8LsG9MvpxNVeeMSad3MjgN2v6+IOQso+8jqwOYD7/hR
y05/6wxjjuzcWj9DQ4flhv47sMZ1HZi5qDxU6PG3WDzJVZfzpadSNIVMS+a3i+WzEZPqRRPWM+LS
gY8jL/u56w+QgRDZxg4Qq3n3Cf7kF1Mlya1jsXymQY3w6TsT/slcT37sLq3YO2hU3yKG03/E24xY
0aTtjguoKsFmlJGfp+53g1jnMx1z5Evtqjm2FDDg/dQjNj1N+X7IlrGMynFMH7ts6Z5xZ6ptOJib
vb3V4wCDfVZFJzigFsjCm7M1cuZA34U4VlfIBU/F56KGoknzqX5qWjipUk7We+QzgpO0+wCHOBMR
2hxzyyHw5uuCPsREO8TBoGRM4DAooyNTVum1FyDVuqusMvyMHKtpomsgiaPcYuhQTfDKAxs9Jl5h
vvoXo9Vmd+CHwJzorMeiEH/gSc3WEf6P9xmT0EdN/v4IxWYNjp3E5LHoavRWGZBjNvpK7QlPF5DH
IUr6vdPRScZKGGHXaTpheS6PHfExmi7+ED6GzRi+CPQ0PhS4lb1M67R+U0zwGHts+8YB8HBELt8G
t92ND8S9BoyzZro2+qH8tJptc8TSB8uUhjI3bj84iIGAZUcyizygTuWW3oVPwyiS+CUcS1f1j2DO
BPc/2ZeW2YhD4YnhI/XC7i5ssv7CWqrwoa5xCEmHotvPiE1s6Xmd38LuGi975ei7Zkj6D30QOF+Q
3mVzsLsFe+ilZvFQa3tniVFdzXgbnHLMPtCiVEFzTDwoj6TtID8px4Sn1eiTa9S8+/crlJjHgJLO
xw6x7A8c+Cl2ab1/s1rGCLYK97oqTNxrOu8W3nd1WMXBujSC+d43iBsZ7V1Ja+AunVuJIZ2szEOv
i+6jxGsrJelf1+seOu4VAKqSqkXdfkjFGtbs2TBJhF8GFxa9yGiSq4N7TiroGPTGV4y9wMah9uOs
cGOWeiYGj31FqT24Ll0x+VghtH1ZjbsqlMm1hqN6R/WnujWcpXmqxv4zv5NSgM4t6KJEMIXyCyyB
CmChrrTyy7CV9icMcBTqOpk2b4AgqcfcnqbumNmVcKIws/wrByfc4BCamE9c1lkgY/rLDiLR9OHj
IIS6uyvWMZx2tUia29YAh3C1GJ3PWHumHvvrDpfe6mDNvaVPmPfU78TsGO/9Jswlhpd9Bmk4lP19
keYTcuD4N+JrnWMbFBt9g5LQkiSWccSGbVjvl6DpVXbcQg8zhiDZVniNTRI5p/KypFbQV5HlE7lE
bq2S6YYqTjFEQlnpB+2vLaY+ZuVdAyNMrFhbhIhXIwWC8cnNyUp79hEEX1yPwCltgDtdIEvmX7o2
1qUFxlpLYmMjM3dmqHDnSzskMfGOhghYLU2PicHgqofQSGEYahsrwH7XG3hnYb7phPNDLkDz7OzM
qd63i4UBsCYBRm7b72zzWocozEd2T3/hBq+HVccA99a4peJ2WeBLGEHvKC9HDJsHaGeL4YWrYPgb
c65j6kcYpYEek7ZbvxtH2LhjjL2eV9kU/geEjtqAtmukrMXGqgk56uy6zOga7+qG8nO0jjMUdlEv
NKR8VZQXiJy47T7Vrr4pc8q3MaR+BMtSxwpiLzAzOMBe0VunMu0hlOFHjIWorenKe6M93hpuOPtR
XSTOxmEroXgu1BKfLGn0X6eQ0ET0Et0ybF0tsU+nzFZ2RAiXYYwMZgCIHAyxzLtfsBT3CcwU9r8b
aVqNfAD7lHzOv7AJdQGkEYkrhguZcg736J9afga3ZG5d9wa3dU890mSuk4uiC5zP6TR9WtcsfcTW
9VMaSqyCSRPqB5wqij0W8/3R5PAw2SS8nracv17hkFLd9iJXhynrw0h2coV1DnwUffLarR96DC3j
vt9874LcYX+dxvrLiG3BAcFu2ovpnNzQ+QzQvZsH3cWQhmfnDlqweMBEtod/OVGDYj4wYWDu5/qr
1cryveyaAf9h30+vh7ZpH1Q3jOlezemUnKhmQ5Ax6jk8IYnWxXbTVYeyS9yHpjRRlhmzFgV417ix
yxkerqSZ2qYDTfWQtCi27WT63ChfHdfZtvEV9DmEY6RG4YNLy2tvwTXq8SR7neygaqKj35UQ3h1v
wPkjtDCkilqAmuqEBGcK+Yvi+8MK//BrQj++Oxb0/eKeRal3qHb1t5zyHP6IQVRxXhBfcAvJPadO
flAIb0SwVLOnIk+tT1QEZ2xjrfDYmmF98KWP2SKKFtFUe9mz2dSPVQFCLSVxO/jInWNca48QnlFb
+ChMCJ7KhgS+S/q5CDbSo3OZSJuHxmn44ORICJCEi3cFacnlpK0cnwPhfyqT1HouLaGvJzrKsSu7
9iQoZT/RFLDLbU9DY0AUZneD14MgbmVz3Cah88UptyR9abCY2CFyjxnAFBj5HndTGrQUuVvv1LgI
0UdDn88jPbAVf8PO16jEiYp9ZOcZeeHeVHKAuJll2DLYFfeAZ52fBVHJ393865kT2SLdU+0p249J
4acKx3WO78tatuMfkqwtwzNGCPMTB6/usYoI9HRhjKUXj7IwLvLOtR83PMPBWqdSoQ9gyHeuOxcv
agokxwOZJy40CSitNnHFNS3F/grdPhxW+5SQ5noelHwp7Y35PlD+RMt/quYv47iwVliU5GlKUl39
OtFNm3Z0Cqd9UyDmRvE8BcqVzyvBPHDWbw7Q1uRQ+9l45SzkbzuDcGSMK9SE3L3R1WCR0Tlzn+BU
Vx99Oc0Rul1DXJlGZ94q7VsPdP2CELQSMdzOG3W2mVom4yW7X6P3KDxkOHhj3pbuQJcYeHAjJ4CJ
U7IhBJfaxNu8lxPMB5AyTCJco+uswFfokE4eLR504zH1G797mBNHRAkmkli7uqJJ1mfUJpvynY0a
4xCTVSCgu2PytquMekul1XI0MCBqnHeeEglaoFaXi88VcFasaCYjmOGU0cgrZ/OmzBAvCSOy7dmR
qPtn9aAinwPXXWLIhi4GwFCYXWeJm2lJ6vJqwQZHmNGgSMDkHX7OAh3JGfg5lpK9kl3+nKal06ax
ZqnQ3oElJPBdnPB28MZDSqzWnFDzMuo/kcSbJ3efgcuqmz2ODlb5kJg2PaGjBMA1YqW8OIZZ3BVK
lrwHxwDGhSyoUvQmJuD3PP632gh9k3EcimaJQ5nN7jM6KpD4z0VkQ26NkLFCEuABx6JklleYMm+Q
AnAMW3+Gdbj6X1MnMWfvCN57Zb111oAVGZpUMKx3TUABziCzTQrtcUSwHY9PSHeJLrgeCSjnWxMz
2MWJEClRXXlc6brxtjjyirZ4ESgkTtgUVyNaXldC8XjrDt0gG+NZwDiiTh7E6Mrc23sAaHNxaSrV
LS34KFRR+JvCSbuDlEHBfmyMbYwrT3pjAzIjdJfwtdclzAmiAueYj369LJLq8ESFN4+AeqlK44vS
zA4OzVKDBAqpHTRtcL0S+gX7xKi8hO7clIRS7SwHXRuYy6twjvQj6ycZqOrRAPUz7uwWUtzOUayd
PSiY+qvZoOZG98jE+WvfekOYxVMPfmberXZHU3T11PId/X8Z5ul054LavaA+nV+3ZiKi0vbUTWEt
C36NogZEhmzaUUijekDyWPunjhDO34lGIu05o9bTHPvRBF05B1KjzGhO5Ve5mgmUccyBkp3HOapi
dD2W+yE39EyAYFR7IlAyxKRAYOfYe85Yx0kdzC/GmsyLRKtEd9Z9UGKmFOu8ab70Jo313VCg1GJi
PDiRjfQFDvaEE/1wgUxYOX1NDbxfjIiIGgHJtUREDP7YlKDBqKwA0JCNEXKEvWDb7p3FHC6sofU/
VlPlULD0Eztt0ZSwc5cM1V+G2zrwTBXbpqvGZyAZwDl2PYrMWQTWBCtc5Dxt8E4Ut25TMu9653TE
4TczjUCcvQSmNX6JJRZyyC0Qe4V4ogTzJ2sgJfaihjhoXLRffWPMjvApeDH+nBo7AebvopP4ZUbo
CzovK0AK5gausZtdEs+5Ym1nyflu4WXHmOUF4R5XKP3NAFRF8bCQ6bXBNjx8IrnU2Xu/qPst6hJ2
fkEE4132UKjzF7ZIsRzF5BT3rRYJkj5G+jXtLUY+0OsMjG6TySjXNZ93uGPrx2B21R02vRmPAL2O
rrWPaZFmTkOiKN3w3qJ86Mdh0eqTRdEij3Fjyv/QwoHf6JaDc9E4eD13uncfOhxnD6PdmM9eP1jI
Q4CPxDNshTkwrMsOXhZezpDU8thWwwTZrGoA7of5FE6nFAUQtnksM3FFSTTyk3ozztY92TBqkP5i
H+hc0f81BYTHOJ3ExNZrwMPId/iGAnsU6YDMS9osw41QUl2ntjUFsemm0j8A0JAf9OyPoKHHhqcE
peB/cvoModeaAPxdZ2wR7xA4AcaeBlJQO69MQmAyZZdn6CEGBYgwyiV3a00FYLd6Unr7cgL4Fwuz
zvdrN/M7qQvMDzhLLeNJyD/1kGEhnqBtp0d3+eizW0xXMybZaCR1U3A/YL+HFbLhuh0JQU4VqLbb
G1El9lWAyogPfClBI7S3kvDKMDL7ZcEZ8nI25HAHhrCIwKbZn2HroAXbDH6In6c7bErJ2sF4W+ml
GJAgDjATURlmnuy/vaiuCsteXJSKtftkJJmcb6lclYJiQFsvKPbU1sc8BImBkqDV37YgX8y9r10Y
92tow7boEhN/phov7A+lO/c64twkqiM+jzPRd8E2bt47LTRlaGG3yW1Q1eK5A/2R7iZVfRR4Kj33
I57bmOdQewTpCYAL10gnrPqPqYG1JbHVbEQGkcdNr6AdDdRdPjWpMk59waKOsX/y340K0cvR7eCg
9H55TV3Av8CQJHiiYowuQdqk3ou0V7GfHXO4n/rFPpVDO9pRge/ZFq2ZNZCehhKPPwzBxSCyxovX
0CBwqvNwPjauPVX3sHjzuKe4FfdMdSfqhKv2hC/WFbbhGZhFbT1nyTI/I0Rj7eSAwWpKw2hfBxWq
EmAeY8d1xseAcP9oOYn10oKMfzb5FfR3ZwYOKsIzXKDgZgZ8cJTTyKoL1GeA0+OdVCY2w8HYmhbr
YEVR1yiJaCynPnIeIGuhggH9Sx/QDL99rTu7/6Og2BEHM4kKPpXNioSU1T4ZQeU8FJlAP9Ohqn+S
WJTSogMBWgrxZVFU//t9KakH9S8cUGWNyR/eAIv/TEaLmsx97wxoVL0bsQpml8f6b8NM9R28bMAL
81LUHb0GGqHtO2cB4rMctQ2HxI5Fa85jdjJVVhfrCYD5gl92Pmv3i4saa3kB274enShBHmc04mBy
Hd2zeZWgbOi1gdtApjf3zBhAoLUSNgbmgtJP6fXmfFLLTBVz59mze3CcRgefvKYZ2VQ6WVYYdmnf
zUw3Js4DPxEbC4prAG0csF/ApAnjQXstcLRZNMDrHReIaibbb2aHqO0Q02gFQLgfpF7KjE5qnpag
mGSabOB25iBCcse0wHisez8JjNTyQy5mr++f2kAnUxHTIA7I+6AyYWlxiw3ToNoYRaHAwzhXCjV0
L6pcJzwC+StYt9FvdgjJdqvM2BkuEuibBTqvxrI9ieOlZlgds3Se/O4PZaSr7e7yJCj5GRh935uv
jHEgYb4qliGpvGg2MRydDr9uz73GgtA1BAFi0jrcmLw0YDfi/s8ICUplwWjCXvhWt3JraExnjItw
m55G+eBnjgKSNpmzAQEjL2jR/eYGXrebtxsAKAB5N6QBDAx9EwH4+QZyJNyRqM79r+X5Buoz8qQu
w4oZZ7T0xc6d0n+k1/D3IpevxBr+d5IO/0lS8/+jmsNmQfWf1Rw+fG7Wz01O9/6svvldYnP7lbOQ
g2P+i/UCIQXoDgx3amX/1nGww38h0wChF9QHaCKY9/8tmWmY/wqZ/HwPTjJvGgQMf5CO7SaaiYPv
v5h9G2nZsW3SGvQX/oFq5utee2AhewKhbNOYgJANI/0NbmHCXTmFv0Y+k9IH3xdJbZIcN3P6G/ba
6wm7XQeAC+Jf5EF03EG7vJ6wS+gBUUzIm1gNBZUAodUXZ13bP8AP6vinN3B37pH/rH7w12fyLWj9
kGHgtwPn22gyP+GXSrsP267FiA2afRWrWgXxSqT3G8THhgz4n/78+Yl803ZtlL2EicjD66uQe4U1
wgs80WLY792hQ8olxL3uXRmsGRHmgAD0r5/rL2MI0SVkwmyTxbFc880VSxssULfVFAsHTD/ISoLj
TBROzqCm88X/7WJvBrEzl1UvkHl3HYLX87GyW/FYpsDd6XGQDf76Yn95Y/CNYBEDbWM3dpknb8Zy
NM1GuRRpheyM9wUuEptDX/+bq/zN+NkCPp4fgFsy3WD7+U/zwqoXKrAZ3tSBXIqrMqdp25f+Gg0u
dY9//kBw3+iI+TABPf/tpVBr4EymlZGN0jq5PEzEgta/WVR/N2xUlU02C2gBgI9ePxB2kG6FVGtJ
yuZYkKUDivuJW/zGJ0Zsr/rVTOftuMCogcRRvqFD//oy1EIAf2NmiED/1tzoh9mrAgZRZuOxdqlE
IKI/TsONnNzuc9rDiL8uAUxbx7mTFJ9q2v39B8wc1jZqwDw3B/TqqAflU4Pbe2MF084aE4USH/Ji
KQk2LYcjemGzisKupSKW+CYNtV5bKVlELpIty0Zy3J2K8LOHhsaC94jI1wgV8eE+JJzpTnlOqzZu
FKlvirCCOh+G/1FfZXvityPCRDV5wRZ7p7fFBz/NJHaDdMgQi92FS4nruguriAyvpXXRj+W9N/kG
BpLKOgwzifUOClL4j1S42HxQm0BJxAIoRdDMBHt9A+MwId6k3RJNOry4bXiL5ILa+M0s/psFI3zL
BPNqw/SGy/r6KulKCQL6OWbunVoie7LReRgR7DRxAvny6wXzl92ULc10TcvnsWywe9sc/GlECw/1
SCToCPDKvvnqQxAdd40raCp4dBkeGjex3d/AXP9m9TgmqxM5GMcScE1eX9KQc97CSap2QGZ4RGLO
A3yl5TfHxNur2MSJDjg2EnoRgpx7c5WcsiPQfspEPUL8ZazcHOcY2q6k478ewb9eKOAVUcTiQLK3
afH6ccgEhjZDTn9XUBy7tFZa174zzA///CrngAHEOFNve48/vad2bigoU5beBeGMuaySNKwAhP5m
4v3NswCWBIYKLdwWzMDXV6m15YzgvHDy1l59Bd4avd+pMv6LvTPbbRtb2/S99DkLnLl42KIoebaj
OM5wQmTkPM/r6vuhs7F/i06sLp010AXswkYKEamlNX3v9w4Pb3+XZehfrmLotsZy3Fhwl7iJWasR
S9wYSVJMzIrbyupdrC2lUa/PMFV+gMkA+kWn0t9+22EcPZM7m1C5bD0/1l6bZxWTHVqj3QIt5Y1i
e60KQrqJ8kLpfUHDubgUvWt/NIcB01Y9qHPdY6fpCmBavSbFANxto6mZnl0A03a9P0BDFNvaDqER
JE3d535sGiMdsjHpBnxg8/lb62ojwrMcNNVLaYb/kvWYmdvB7hq4LXC3k51tyGSC1NO1DR3pIsyu
rNSMKuQ3yTAScwTrZTMlunKP4XVRQfhwSImeDQM2lTuZXwD/MF/t5wgkG1Vtk2OWY4wXQLGA8mWH
uhCrnIYWAlqn9idqByLFlVGHFRyM4xJJXDlG5rnaMBIuw6GpelOAUd6GpOXoUyZqG7zXrQDWTPCv
ErhIa3oK72jhyFDSz5tZHzHVBNEhZ1z24eii7+Ic+4KMzSbHnY6OussHvCo9gqyjHYapjXorpOl8
Mysa8R9ctRf06LsRlcwmoIqE7t5oBa7uJBfYvbxS3RmQpiYT1PkI7k1zaQom9lxHYrXjxbNmVfuo
QC4No3EaH5HLtMALOdQvzx7mEYpYOxaiBeoTmPsFFa7CW2w+J+ciXMAW+BCF8R17nD7bKmKwv3U0
YcYnzGuDr0454F3eKSxt9HJiPriZrfygIQjM3ed5/Tj0xDF/q2xVPqK00vH6amuRX5S2Nr4PBfLk
S+wf8MI0kyiXPvLJWvlQiwLBN4057RMW9dEXZa7w5K1cvfpch0UMHo9neEsIGA1g0lr0tIq8unBa
CAB6PgL9YLordjZZ8FHk6XVfG1fpMA/JzuyV4UtXYKn1xUmBM3wMHINol2SUBvteVsa8U+wMmUfd
DgYx0C16V+zhJa7HiHBJojKx7YdHhTjlC4YIbb8p7ETSZolC5rkLRHPI1Ci2vSJBDfrDxEJsvsaA
xlAuhVXHAxS7LOw8Mle6pfebShLNhJZ8xEQC59cmC7Luw9yULWB6rWUYvVbEwG/nBd4JpyKwwVKr
5H2uwNm8JFOIgS1cQIhL1FWpSf9yCNUdaroUbTzZSxiDtHHl/FrE7djOt4aZfG+dbFLuhlJNHFzM
MbO+WgCi5KYmwEmju2YP1bdWaenrYXHWy9rFgDiSFxYrvvpRq1WMEX44NoSW9ZIm4cbW4urdjNq9
8CHbKrjB4u1qbQYLMe021TKbcJrebDTUNr3Zbus5rz9oiGxq2j1VXlzjEiECxL2Yq/mWEZuCVnzI
HZjwmDi/xV5Gb28jmrM0vzBNG0NzTz9otK1tS0FL76LEeYs57tLenH18ZAl8ZaSX2G8TBdU2pNRr
caWV5Zd5CPXLHHpj/8CWE7U7fWg0+HlFVFl4IIsksBryOrH26H6S2kEho23oT1ml40+2G4r0Aip5
LNMnHP610JvGKb4fiFspNxqJ47JUIQ+i/3J9iQnpiPOU3kRIM6Wdh3jzZjL7GjCsYuNUsPj8qtLd
RzdcXN7DuJ+czTh39dMkBhqhI6Qf8KXSyIpdiREMkKIJk90DfFTQEFEmuBtTwWxjY1oNN1U3ahy5
QVqkjp5IKRfoJLtWg04zs/sfI0TZzDOGum+vQb90unXcUtX9PA1hcAttdEgwC4hnRE01VttbjFfA
5jEhhwY22VjN+OrQJncK1AyNvv1okcLWQdq7jEWLZy5qyQq7qdFwHzIzlORSdBpvn3BroW3RJvn7
brLEeEA3TBmD7qqe9rYVQNpE/YY761yl9eSB0avvwGBlcFUVcIBZKHChIMHk91TkNGStIYjf8xn4
V4/YmMst+VVtel1mgr1Zm1v0XHBdoGQibI+0S5wupmKnVVBsGSmd+EBlzD/hSOsEnkbM+c+urp0Y
BqxuUakiScNQh1jA+MooRbCYmuL8WFFJGNAIHFvxqkGpvik69KsNyGr6aGhJ1+8mtH3qJco9iIsw
N4ZbZcSKYI+lRzhQjYhgWSxwzXYOu8pTh5d+tVWTRn+cCKcrtpU2RJg3w8fovTa3Tc2Xs7S/Vhyd
0FRUPcaTW9HLLwDMWrmRhlZfunUMIUFvqYRoW/Xs1o6mySf8BVRjp3cRPIeYJvs1i8Oq8QUqqlsz
ceIYlanao6inw0FakFqH2PNWAvbp1OQtXxJm/geoVoQQ5MXY1B5iYTP6GaNKbj7wmlZ52UDozJhA
SmJ9kvh3VNddrjow4qCxV1C6nTrz+6bHWb4v9Cj4YvLX+q3W1nhdaK02IgrEAn/cunZvWt4QdYQK
JbWqh+9h1liRj5hBFJ7T6LhxW0GWqrcoY4B38cAnhKIUytAyQVO9vBIodx1PrWpiNUq9Vvq9C6Ki
7mSEdf0lbibucFOgyUiuBRsPKWe6OSc+7ZHZ+mLpcWoix0O0MUKr5kzeOS7+6E/oFsh7QJTDv8ca
ySldQto/+MCkpMffuK1Tk17hFqSgvIO0VDXfcBWzm19jEvTdvjBSK8dbCy/vTcnGHGOiiTERDfFK
1zcKe4t24bp19KFJkaHxq9rj7ElsXEo/ixPF3MCKxiEkJnKXLXVcOtf4w/e0cEwMd5DF4ld6lWQV
p5HT6e7oRT1xfxursJFtd9ydjMdYNXrD06cCtg2tEl2j2WfS98YNWxperlu9fpmMqmB0lXQkriUa
R0JZDPbQuKYa9As75QyjSC65w8Q0P66wzGa7jycuZXOkWNKLCnck/AT8766JrSDxB64tzWaSnFv7
Pi2TGNsUp/w1s80KT8QwthxNofEUs1MERCo6jb1j7UOxU9SqdHFOa91bmBx66NUARWiuYCqZWw3+
24dI1UZjK43WItEgS2ncVWj0GV+0nE95LlkjIsvgOydW9pwsEUqE87Fi7c2mq28MMu9z340wCfdL
KKRE3CGUfaKZqdwjJxH2Fta+/Uvwo6GGrWVW+njpBKo/BAgoAqp6mHW/NDR4nwNFtYfHKZomZa8G
3D89JRIzzO4QKpg/cvX7aMDc+h5balXcpFXPLi/VQrCtGcYijR8LWHL4xqX7El/JfpNb2DB6sHcF
VJUsskavr2DxJrR2yRmDrK5s2ilWP0H3VFyIJhZmzC5UjnwHg8tZrPVK472Z50ZzGZI51CNs1XJn
m5H2qO2cPCN8sB2kZW06Wo0C5nu/8MwJJHjMsK7/ZjrBmOwh+kgQJnZUFSWO7EzicBTb8TElneDv
F+A6OzscWufOKhLOQI0ehm/0MQl4RabXV7SlIwQrRqnBHCxh8EYyLb4OnVMwPt3kPh/EMAFSvW50
vo8JWAdzDtd5agJyGkFjjB993TjwHOPMLDZalGvGhu5L9amBkC6xQJI54GGBfB13Dqg4G+w4rZgK
I+Ioovynv4/MqH3XG0zyrT4g+fNEEWnYyrfwA2hiprDeLbs1n2jQhS7crCS7HqhtxM5qK8QlnTnA
3LTLeH73dvH2rIs8rqSAJAyKw0Vt57xSKaoWl1NN4umudFx6rkwWB9GB9PTnmzJsAnsX43vi7om/
MOXWicc6hhIv5wepdfgR1UTMp7sZEgwMoyKT1l5MOUxk06668iFTLa04mEM7CC+iYpM73AET/TIc
Ev1zV5Ic65O1EwfvKLXD2MtnPJ+J57Dtz7YqIucRT0bj0uoKm4jHvgqfTD2ZnhJpBO49bWtN3Scp
82KvYCeDVT3WOfh/NTjqf357jNagCrCdLmzL5bACViGd67iMjuqoCkLodhtRaNoHxZbBReASK4S2
IsGbwpz7x7cfuAaMnh+Ik5vjCNXW0V4eP3CYE0dNZ7vgOqZm32GP51uKDu7JmCWest3/w7PQNC1C
QRPuKvqm42eltjF0mUkcjtWoJt3MQuwyKcNLaaeF//bXegVHwKbAqA4Q1NKAW5+93l6AHm4RxK2V
hwRiieqTG6fz7Szi5sTYvX6Irermc59o6fo4y39/8ZAErh3+PvAq86hPfuWJHj00+UnP2z89xaE3
qC5rxnbW+E0uGkobihzM37LhQltsKRAY5Pu3B0x7/eMsnw+k4iCjRq26mgiWraau1UIYX36k0m8B
kCeuiPBoPbttLIwderWtHxBWSf1Din/T8D6hlJM+JTvsVX2eTf2Gk6m2L2eI2c5lpIWpgxwIdu/2
7Xf904igOxNggLTU0Lgej7vhVopJMc24O90BJxDlEpakc6Kb8seH6A5GYgZ9PTDB44dosHr0roJ4
ZLeUIdxrKzyfZih1p8z7Xw38os9lltJko+FGFO7xg9IlKKXpQmikdtftCEWDFBqjvfOkOdanktJf
P4zm5tJqW1oQeO6tlmAke4Ari1geAKTGl5nSkkEsnqBEqid+pFdQHfvXYiSIQB5eJ4D38dfSzcaJ
aUlB1CUlbUPaFQQseBT3MaFvt4GNUxdaYfXfLvtl09RVnDOxEXbwyT5+aCiaXm8FzYM4r4ItiS3l
TjeZzc/z71811v/vuub/rwUhAKq/WIpLlOVR1OR13MTfvnbxy9b581/5TwYCWPY/mBg6+D9wJcKb
iJ7xfzIQbPcfS9fAPLE6pB+19Av/Ezdp/kN3lL+JOw+3b/oz/GgvOucmGyx/jEvFAvja/6Zz/tz9
+J8LCI+wUcTT+CJwRqDrWB9A1lLoGGE3PMzmSDIJgXyUPfOPIUOsUNepc4ljqrUt7YJySAWaSTRA
wbG30R7UvXZirq6sVJe3oUwzbagGWL0a/N/jyYpWJyOAXqYPOILC4VQMhGN59gRpi/pIKZqLHK3j
tgfl3gEGdT5ecQTKo2tVZPHFgFXMXVbk2zoX7eNkZM1+gAJ1iY5bve0AO2+Kwf00xUpzYmG/Npvg
vUmyIObFweqDDvDxe0MC73pnUJIHtWovseXaQ1xKvExrVcQXZkpHDQRToDm7wrnXfQDNC3eBjlwV
k6Pxuie75XsP9/ypyoI7a7rKNe3ni0n58PsHfckmWDkNP48sXRVCaJ4zNFDlH7/hUGYmRuW8Ya5l
6sHMq+FXHBSmh5Om5cN3sK5VQZ8K/lPqaVhHbWvMcuCvRhtLIIOL2ra+N3NzfFeEZXvnFNjdpW5s
bEZlhMGGaGyBObILmp/qfU1NeoOl3+wDtdhbi/S6E+G/1rIpv5y23M7osrns11jZ2ISCHH8duOtO
kypVc08s/JhvBrUxzM3cW+ZOiDzYhnE0jZ4VyUNrKYF2PXTqt1rp7Pu41arOiweKbwLwsj06LOA/
zC7vrC7llCGcuUEoXinf80QRgZfbLtM9U/bKZBUP0on6n9BR4UssGVCPlfXewKduLltxU9dxt5fS
zMkX7RoNR1pJOaVUWXk9zYYKdFgZ2UfbqSGgu1h6GInUP9KxMB/hntmFR42d4PpWRcWXoAzkVtO7
n/xetUYTVjUsLMeFi1+rphdbAturT2Y3jX6AZKi/4jLenJgvx0e9BZ9m8WemR6ay/Jnaq0NRTa26
Dck/fi+1WdsUUrN3najME83L9e7z6jGru70JZd0SZVS+78gR2SuJjPZYp7l4MJUAF7AGbist+sIM
jLwyCZHlBmrxiG77EauqT2+vkOdEoBdTyuEeqWMvvaj37aXfuSL3ABvjjABidZC51PzesKe7UloO
ajho/r2m5R6beLMfUbGBM47ar9ktlZucLes6hVC6ocY0r2D+2x5aOcYsAT6JZ6e7z5KOOh4a94+J
pvFeN8eLPBxZK43dXmt5ql3AqTe90CDYGjhdXmSySz9G6jDdhhDs75G/0qSJkvLCqlr1wc1G7cD/
csSwSf1EdLK4eHsoVn4i/PoCYgnkEuxzuO698hOZsO0JumgKDpVBQu4sbxPGoU0yD7NULx7tK7sa
gMsTYjfL93Vun2icaq9mn/jdMzXobEM+WV80CR/t7I6M7wNppfWVFSgOozte2UufoA7m7AIz4Pg9
vvYDNoo2cgoUN4DOXbLlz7H60dLshgzc8V/xFZZh4bUciAQw4FS8mVYN3biz9N4A7T2U2vwRFo52
h6LUvHx78Jej4mgaLg/hIF7axnRZ13ffOUqDIDYkgZjIMve2ji2zXTaXfdOdWHzHdfXybXC4XdJL
4OfDxdBWF0NdTQSuhml5kEkeEmxUkkeIH3m0bYt5esrRdp84JZcPPP5mbNT45PH1iN9wn3/1F7Vh
Q1OsR1fdHUKzpVsw30+tBixp/4C/BwU8h6Jsn2Kb/WEqE9Minq9K6D8IfTs+KJJKTeGfDtVhcmEQ
y+Z9NAtPNv0+n9pvTqLBEHd8Wn8g7tEvXT9VQ77+zsCVVKpwDLgAvorVi5Git5E5YvSnROF2KOz5
XRr3INhDN963nf6NV9JxTuiHU2t4tYYo8LHcgYWiQR5ksj6foC9G20QVXOGc3dybeHvf0ZLzcnwc
rkbqk2SjDagQsjaWfhWU5U6mefARW+Rhh2k+opYewjrHUYmrcK2fqqqXo/nFNGBrwSOMuQf7Z4Eh
jNU+mw4xK5sb8b3dyfldD0f8Kq9H3csJKX0vCbG1p8X1O0iNXVa5105LaCxW5D9EOoB0O0WMtAaA
OCqtkv3IGbckUmsEHZCiUFSV3L29HNfOZoLl4XITXbhKlGyvSMqKniWakkrlvsBCpsU+Qxn6G826
dY0ZcW65Czt9Nyr4aGbyxE+4mjuUoxh4YlZlAQ2SmmOurmyAXkXSjN18j38MooHZvtBbdv1sVGiZ
ZZq1w3ifXF/6Ym9/5dUO9Pxcw6b6NhyMuViqx0uGjrKO5D2S98YYx9u2LVufFgsmHK7oTozucUVs
CR2+rglbEt7UAoLqq/O/n0etc9APP8xIQe+cUblBMKZglcA5U6IAimZz+vz2t1ujOpQY0ISxH4SV
o6JrUFfzL6fkihG4yoPqIOIz8lJsjbSVQLBGo104oMko1sP80qh755KsoO+B2oS70ik0AnJoUU+j
MuwCerQIQ/M42bz9es/7+/8sDxBHkBVLW1r58KAW1tXx6FtEhBecX/MhL7oPpZZKnziieC/E7N70
uMR4Ou2fDW266FMSz+MNDuftXdz3zTbFYvzaoSkDrEtmaoxvjy9surp2qwn4OUUbfQYNTi91WXgi
iUGiYru6w6NK3japWW+6yfzUC6ntUqOfMLBB9vD2l1sd7L+/nE1hu5xv/EusrpU0eLC7Cwd5wG5q
if+N+2tjHFO/giWAzX1kKrss12hiiW89HS3oO5NHlm7+jkn0QZ+D1vCAYvvvb7/W8ULjrZb61302
S9QxDVxnRRpWjXo6mLUDcbXGDwud6QU8GJLt87bwabNMnzHSaXZaQEb3208+3qR/P3mRiAjobgbi
mtVcVHFRKq2i1A5x4GS7JsIUdZpd7cRJf7ygl6dA7hbkHKoaPHI4l8dTKuhCe9Rq0RzY4oZ9Y1gf
axquW0C+U66Lx+v595OWwYRxwW3X0VeT17AbQkSMsjlYXRJ+skqt963CvdY1GpYjOsA4cvvixIp5
PamAQbgogpYYC11eXdWC0KmmgdOgPyTUEjsbWd2DjcMCUlulQwaL7DKa5/Gph7vtq6gUPezBFyda
M98a5hRexMWYbNPEaU/tNMcn3TIay4staxhjPrwOV6Mhx6kw2iroD/jmcQGJde1LrGMPg9uAvCzp
6VzjSk4Xh14YPkZVccXRkgAdpPoWL+ubiCpsl5kkzVsy0a+ytkNsJn4uHUKvK+ZTcqDn6J2jnYfX
1RlDF6Mmpom7miY6sReaYmDRQnfd2kGwm/INBvvhHhu5Hb4p9RWLNN+bTmPuXNFPh2EQzzYoMvqC
n7/w+Mz2EqJBdBMYbUhYh9p9s+ou31tuHFzTeih/6kWcX4XNgHIZ1uK1WwESDCYivrSy3JtIF4WP
Nrq6a0r1i5qm9RMbQ2PiiqBhk5dFHHfIe+8iVLaHoasEHl8SiohG37uqYQtFRmF7cZ9Hl2+v01Vs
0fNPCXGc82rZm5liq4WKSa6Rp05UHxw1eYRHRw9qrs2rsRTNhVJW3X2YRQoui/2DVUr5EX20+zmY
h0+paPIdG2/np7aFfZHVzN7spvMdkvnoquiQ44oK2P7t1z2+2v9+WwzDeVOsJzlLlg3hxd2PePgc
+wGlOmSz2V24c1Z5Brk6xJRk1raTlvTfft7rZc+NnjBlBojbPeD96nldZtFfDKoDpYb6if7qpnQB
P5rYBYqZOxvTM5q7bz/z9aZGKcZejdqH1iCJAMfPzB1Eel0T1ocSfuSm0WN9G3Xm7LGkT+H2fxjO
hUDOJYVIbri2q+HEgHWwzZZHiVyUUPyS8K5MUvgKUVpcZX2QnjgmXz9v4Y7jnaCBJ5K+ujolHTxR
Iu4h5UG0rvI4VlBBwwAO2qxWg6/hRHn79lC+Ov+4kzvQupcsTyBqe/X92rbrmniIQT6g7F1gawZn
Io6GnR3jIFVhjoIlbg63Rx36E+ffM450tOcsSAPMdfu5LKRiOf4VJ7u3MSniq8YIdT9PdTx9q7RK
PnWFdafXlrEHulV3KUYQd0odW7vUwjAFa34SphcvOaXQS1SmRf+JKCoatjYsJRPfAiToiC8k1obT
FwVvHnqebQPVxVC8GlXjxz4bwo89lkZZ4Sb4oJfxzqgJN0DOMY8X2YirWCnLEyT6VzN2+a4OgP9y
27Awgj7+rlWD9HscmEZhlLUbUQcxfN5BcMnN5ou3f9FXC3L1qNUVPsAhQ2KnVbG54PGjkAxb4TJF
6eB+7KL6E27U2ok5+wx+rH5JKhXqe6AEc+mcH387wpOS0p5FdmCqqleTiVOml2Vu+Qk3Dmy4iAbw
DAf+ZzPqD3UjB6jDRnmn5mUE5SuP/B6FNYtLSPXSzMhvzatsryhds3MTic3iaNgHPEua69qYCB2z
Agf//+7nUlr49qDAq5waWcF/K2VyXQuJwEsgJ88hxr49tKuCkC+Gk/dyArDb0Zl8DWNAMy5L0acH
RQ5+x254o82IjgkSanZwW6ctbPL30WDQAe4JctuY09Pbb/Bqe1heACUmTpEwOKicjkc6Gwfw+bRJ
D2TJoUyCJmb+hM887riwQwwe83T/9gNXIMrvryxMqj6qQgMaxuqJakETKImi7GCQ3nMlsPoxqHbJ
ijXhRmrNBTYe5h3ZV+G2wq+EVi2OJiixT0Fjr296fHPsUeik2aC0urvaqPrGdYBLwuzQJHO8Jzg0
2qemUyYbEQR4qLQ/dWz+LvRwwpEFJ58tTF8QdVyLQBOsd0PQiK8RHJa3R+f1sl5Ers8NK1AWIVaD
07c6bl7EHh202BIfHYduiRzt2LdSRXv39qNW/bHnHwJEnuKQmhkMZa2YdoUKnkXNcKhaCDCliLAP
mOm04FPRhgYBw3l4hdENnFbBCqtLRd9hxtJfzWMkrgoYyJ4F0RU0oUjSvYb+i3wlOLF8B5C4rpFk
t3Dh83qcoy+CwC3/nf/28/sLNErLeQ2zBmTueOri/xmQuwTmSGAYzrJTscjs0bi9PUzaMuTHexGC
9qW21xHQUtitQD92A6CHcSgPgxL+JFXnYozFRwwjZ8/CQ/eit5SOcFSYT4aCzSfGiBpkY23+kAL0
eMRaNSfuKn9aQII9Hz4MXQb4Gebx9w4kbTFMOMqDUlB252mGmd2sJ1dxZT/ahiZvi/m+TVrl2qnl
I+KE/uIUi2q9bQHkME1t4JwFf6UIXF0qQkXrdWyPxnfaQvHtO9lvzVT9lVuY4+VO25BL5BCLVgy9
nwNn5flwAj1fVUO8ABkBhLLBfaC/a7yiqCRwX6jCm0PVDbaH/WHml23yhKn317CtFK9NInOLIAJ4
1tAG7+0psQzwixnx++HuomJfZgV42vEPgKWzldh21R7CKf5BgJl5AyCeP779kGed+dFTlrvvMsZ8
SSTbYjXvbKsZZDXa/QF4VewNcwx3ks70hp9jUQhBt+UmZZfXSBuw1YnxoTDjcfSVKAoe7UqmhxQX
x6+QL9O7QiTTHilQ8Gl2q/AzFn/xHt5PtNOjqd8VxtzvRNdhctzrcke6d75ZQJuLbqQgyYvwPghG
sNN+aK+nyEn3jhZ9GuDJ743JcX0Vj7Y7O52J1yFHktSw2b2WBMXeRhiBkwniJI/IerA9bfVsF8Ej
3wT1YG5Ikv9SE4A5Xw9z3O4Hx6xvwt3bY7iKHGVqUskz5RdJI8gIp83xL5UPWtoakyEPtRt/N2Yx
erqrqFdZ7sbWpsylvtT1ePokRBzug3DG6jFqP6c9mHGTpfE3vHS726FqqnciwignjNBwKFVUboZE
2NdVgY7eIsXn3opmF0GIhde0HjjjhpRT/daA1rslgji7kLiFn/hqr+Yg7CywXMAAGI2LgO74mxk5
EuSR0MUDtUOHP9akvCviKHj49wNImwXCJIYM4Kv6agBtPKDcKWi0Q59NeLjGfjgTQQZYbkfNTmjd
+0jYF8qEzRnbXrq4gBXFg5bvi/ApbO/xVok3xnwrRm3Tu4UfdhdZg1VuTKo0QrDZwf/coCowxieL
E//ERvmHXx9klgxdDHfYrnDROx6jcR5DabudOPROmW+dMkUQIEqu9qY+ZZfS6NAoEJYd0sEocf/S
aRVumjApb826NTe2CbozzCLyUItJr8YMW0biO8GZ1d7qLfcKl5fy3aDSZCAdOfuRkle24xTC+FAf
wi326rQ6dX28KBM3O3F2P/fTjjeH5b62WF4AsOgA+sdfTUuIuY0iTTlMKQKywCg72sPhQyaH6UHK
obptlMh9anHf3xpjj9THma27sR6kV2KJF8ZmvKtVdcZoUuoo/NhSEjpIE3mmIs62b0+i1Z2GRQjz
kYN66dQAHj7DIS8ABCctnXZ0e/2AHboG2Fy6l2QZxl6q6MqJUuWPjwIzpOepLw4A63NpHmUWwvM4
6NjJUn/V2d6FEOGnTK/D299qfX/8/bX4XsTa888rKvFkdaT5dpVxgHzRX6RmqG3zGaeqyFCvqX83
UVPGl5lIw/2suU+dO+sXrhrU2y4OIY5rrA6ieU9cH21+9uNpQS8ZCS3I7BJ2u26BmCWCNdiHxiGO
xl/cpSukQYMdvMuM0Tnxq/7xURzC/KAAQ7S1jmdgisegY8FDOExa/gF14bxJi9je2goOXYT2DScs
F/4w49mBCJuCS4DTj7HulxPWzIyXhXtwe6P8Ziuu62ko5LZ4Dw/kDcB8+ESqw6LeiYoLGQjlh7AG
galjQWAeLqAJzuhz6OMlLT4qqhNcyjhGJgQASuutTE6R8VdF83JjBD/+7d3BDrrGP8dhysEUZfJe
ombdKlIfvxtaZVzAEzJouOn9Jco+68StaH01XJ4KdwxmFq0wnvm8I75YagMJtIiG8/p92+v2ZVLS
fsoLu9rN6Dfvmw4mSNFPxle25Wqblm5zDxM98k3Yb79/rv9P4fxfy5j/3fzofzfh4npUfD2icPJX
/sPgtIx/ENUxLRbqAoW/QdHym8GpOMY//HBQVPhD04EVwub1HwonDqj/UOXQlQA5BKhkg/sfDqdl
/QPiRkNmacxwVsPWO9v9iAeZiAeYOqv7hFn3JUyxKPPDrP9IBN63oD+xNx3fWP77yWsnm8wK1c4k
+xKHUhTlGEvKRpw46f/20asKMEawZtaTkfqz6zyohvIAI+RUF+pvn726PFQ9ceZBGqS+OhrytrQw
p4YsZJ/YRf/26cvu+mKhElXltFksUl8bdmpJUlzc+C/m3cPvTf8lSfNvn7y6GZSJmkyz0FL6tsVw
JQu8TLN0dt+f9+nLU1+8t06re8QMYPGtbRwvNhPJjm9+PO/DV0eKQ4AuquMpBb4j/oEIuK8jhJsz
x2V1NZCijc3aUdGTYTURhPImbsITt4+/DTnL/eWgWMU0YX7XZX7m7t32axafuXJWa5KfraqA2VMf
9qR+twS1fTeSGAz2rOG2Vnf7QAwOjfseDe1sXHbNjGOnc+ZHrxamQ6DWaGdF5ie09q7LpNduOZFP
dKL/Mtxrlxqrc0DdZ4Yl0r/XVejRLTpvP1lrKgLEmJOT6PyQCbbrlYA0oMAcOG+4VwszhizRklCQ
+nFV35MLEcLAnP5dWfjfTdZarUsY+YRYa1XmN/OMzKzJw8s20d3L8159tTDNDE5kObSZjw6b7t+p
DuPffsjVkgzoIM/kR2f+2FbFptEwPzZhy573zqtFWVCV0AtnloRTguR01DcIh89989XKHFKtw1G9
WdysgT2zKQ68UfT1ecNtrhYm4stAhmSO+pDl2VAElimOeao6/sugr1MLJTLmMWxl5jtkRW3RFdEA
cbruzFdfnZq23vc5XRPOh+Sm7R/L6kQZ8Le3Xp2XUNuKROJ36lNb3+YB7oxNUZ24Pf/ts1cLE6VW
pLrSTHxhGpdlmudfIYAYX86ahmsGVm2LtiVaKvFBDNMvja0iSXYJ8t6d9/GrlSlzNa5j0yaSpI13
EpvYC5Jipv15H75an6TqkIKjMjB6lpXbgNz5CzySzjwj1hT5BI1ZVyToKxpaxKoJNDf8OO+9V6uT
Zk9NmlqX+C3+LxurN38Y+Pec9dmLr+nLs77oZKJkkYjxplK3+VR9Qfo9nvnZq1MTo0IQe6NOfLgY
5ibG3z538Ao/78VXK7PDd3/GDiP205FMEAPebpak78777NXqHERU4PbAiyd8rGoUH9o8fzjvo1eL
s5gAdUXBRzdO51x2hnOlNpNz3upZdxEgRpIR1/LhBHxsLGvbmGe+9WpZknXVNsSAJv6cYZyBVnNj
Qw8/c5qsliWxes2s2hHThJBtr43QehMi/+G88V4dm1mgVAV5nImPbYGZ7QMNC5PPTjmW1Xm3tzWO
4zhlh0tmlviRhDynfIzwQznr1ddY9Yw5zRQYfHKpzFddWGmLjdbjeZ+9WpqVFSX94EhyJ/Lxm6L0
NwEJQOddltegTYmlzTRFRuQPxmQfEnX6AE1PP8EX+cvhpq+WZlDUcWy4PcC9Ft0WSkfdA2J93qn8
rBN8UQ26eqeoiIBJ0Rp/NmgSi/MKqjXzEwM4HMZCPjcYVU91le3Up+dNvzVCSqw4JaWWRv5Y+GOS
bchqPW9Z6qtlicGYlsx1FvlqLKatURSfKWj/Xc/7v/f7517+i5EOqpTX7vAsiju8HIRCF63Mm/Mu
QPrqvCwUcKpY48Or+LMbVX4UqeddB9fQP4478NvIAmH2TdisVZoLXKCd4kL9ZW6vRUdqQlTTiLoA
5WJ1wwJ6R8yXft6v+SzSfTHgXTOGSk8usz+FXzmUEXP26Zk/5jphOxOxNsJIZ6bgIe2LsHtqQ/eU
7u5vg7I6MEdoGzqslsh3OizRrL1ennn1WfMOekundiAUgXXTeVBraHPaaXLeJvjMwngx3ugXzA6e
U0Q2Rq1iK1hi8wmL78x5uFqbCe3RBE/yyNfnId+oIzF1eN0O592Tn1H5F+9uDUM/TIJPL9XxLksJ
wZWKfeY8XK3NJGiCQcf7EptKYW4gJfipbIPzBn1NdjdDIuBqvDt9u9aTLWL0DlfUOjrr6IHfdnxV
7lw77Lq8YwlBW98HKVEuxuiG5w3Mgoi/vIjrDeG4hLlEbIaVJ6sHu/p01lG/1os2uZBdGBINacQY
jCajO7wbRiHO/PTVeYzJK2b/UcmeNctNBM8gFOddwtc87bAcieSq+eSkJs27QfgrzxzqZat5Mb+b
maijGv4WXB5IXJHxberBx84b7dVNGa+LOVOWUzMd/w9zZ9YjOY5l6b/S6HcmRO0CpudBZibz3cNj
j3wRYvGkREoUJZISqV8/xzKrp8NVGe1TAhqYl0JlhIdcC5fLe88930SPjU9g5uf6VzTJv1gLt+Vg
NcKpcRg0JqYtXAlE8XGGFG7nnW8i5UajgRi+z7i4uWv9uX+t4vmrm97M+CwE9WJebXMyg79TXXcP
Zeied51vfQ4CmCG6HNDP0wCHb/i17QofoGl/OTxkvFjd6AmxSe6uU/iPRnVz3HfHm0MrbGJl3jQz
5uKa3vTLfeTbV8wf/v4tQ0H48qY7uCgsf5pAjg3nb5tIf5AgN+5c+TZ7sOsnyNMcPiGMMt5N8B0Y
613LB0qCL2/boc3STDG2ydi/ZzBQbHZF8v/UAEE72LxOYJaeaEy/e8C51jXaFxhD5PzynnsAjWGN
ehl2A4EnEqhfsIB7zZj/V99xM1uiPov8MEpcnEn1NYNj+F2TrETvmuRQgb68965IJzAVcHkLyHc5
N+5sGIl2bb/olnh5ccVMkI8wPYW6dxo/rbALSStYKyZu3xjf2rQwECoI+FGIHTr+JCi8wfPXegN+
8drzzfQZQHTrZo0R3vf0qgHN+tD2Yl92HUb0L9/LANO3DN5/+Kb9OYvRsuxea1L51W1vpo/nUdJC
Uor1ROZXQq7jOYgcr3YtVlvttugF12mEddCbUPkqY6sH/ZVbdIzs+gVbxEWARWV0q4J7inX2CeIb
d9U1mXuz7+qbT9piUUDfuEyrxeYpOHgm/9zH1u7aimHB+PKbTv3aOOgq00pCqnxFwFR+M4/G7Ip9
8nTzXUGDK0AS52k1wK23lIHo72GzTHbOo3Bz70EPO/sGH3Yi8XoLQPwPPobx212vPd+sjhaU8Chc
Aqzo9H2S6ZJChLfvypul0dZduKCbFIeepjg0UQ2yLfhM+8biVlmbgR9InMPFu2UAeeF+BZ9w121n
m1Wxy0NYFElsFyLXb7qc0Cpt/GvqtV8sAFtJKDC6NKxhaHuaCzPfWUCW7kbU8PYFWFuPxxQG4rD4
X2G0ytG+Ms2xvPbLmOy8+mYKCUk5NmmTgkOtehhQm/Ua3dh+52vfTqFMGRhNttiB6mVGdxXzpyYF
/2zfR92E+QKtWH6B+XElCm2vwNSllUN6Zd9Gmm0maFCDNj3JMa1gLds/FAkElp3nZue9b2YoQDuw
eKgZXELEDN9mgATPBFZxr7z3y/L6X9LN/8zsoQ315eIiEWDIhGDp6sGl/p6hRfkN19FaDiMYlBQE
6p0L8CaSSUXjjIJDaZXVE71F1BSUNQy996016WbSDiCduMUPeIoilU/ono6u0Zci9i026Wb0EEmi
MciwNfXcomlWpeN6H5iE7Nw9tsNH1zHxBJeH0nqoRpJDyZuzfSI1+DO8/MAZTNnzFL051TI2TwAJ
93cKjNl9Z69tc1KH1viCM2yrYLWDJKATdwVjiZ0Bx1YhBDhVD9gv5lUSu/F9Ajz6H80AfO6uNWHb
v9XOrAU4Dy/GGQsKeJCBc42ob9+mvVUJFYGOsuEya/vcm8otA/q60zV9Zdb+Yh/ZKoX66MI6Weqk
YtY2ZweC7mnOA7ErXflPPeIx9Hp8irHSGy5CdGJG5qTjfueA3GqF2gUJeQtz/YolozuaYOlvbZrs
E60B8fVyuKdiHDVH13mVJHN4hbAALVihF/ti7K0RlVvHVMMoGZOp1faxSRiDXT/9hwHtL2F2v/qq
m6naAyEModOSVtMi344kiW+sjNOrfcN9s9BbIaRCH2FaBWb4IbQqruExN+y7+FYyxNDv3ARrnlQW
7glHFgl7bgg673bd+lYzFNkREJrUpRW42M3vY9xFZ56pdldJDtrnlyNGxBzg8T5KK2pycgaMIbsh
PrL7qi1oO355edkQkLJijbPBCGRfnUdo1M9cv2+qbhlzdWp8R2F2UoW8D0Ay8ekhX3m9b5nZqocA
QFI8CjFVQd0m72oITY9U5UW/87tu5mqeWSD+IgxJwHyaWy5bdwh696+1S/7fyGbrBhx2hemdwGwa
2zAtwYNqK5I38Ssj/hL1/k3ctJUP5RwoqT4J08rCTrZ0etS3IM7P12IYX2sB/sVy8KfHzU95b5fB
HqpWWMpiGvrPigbTU9EXMMz672fVL55gKyVqY3g4oS0Kb78Y5MNUd/BtZRKDH/wa98rv+MUjXNoN
fk7dNyoF18ylSRUpB+cUeELBSEku3//7J/jV1TczV86tBKAP5nFpbtsrwPqyszZ0Z/J3awTTZ+jK
BCwN7kFrzs9uivuqQDPTvp0kunyVnz5uyHDj2PYScCzaDIeROjtDF/AaEvlXb+by5z9dvUuExUEH
QwcuZOkp1mF7gpg7POx775t5C3I9GU28JpVPm+UkpV/ADBqLnVcPX947XKiaVK84CYJFB2peO9Xl
mqh1X7C9dSlrLn0sWdtllQcj9gC1Yn6V5ejT2vdmNpssqLlLyziivgCIqB9O6fR2YdK/33X1rcLI
JKKeqULUZ6IwPIVkKa4m02b7ItatWescAOWIWlhaAVTpgT2EK/WzYkO4TwEIM96X39Vl6bQkHtfX
3odA76xZdq7nGAaQ+97OZqN1RAkp0YpdQY5hPuWBbu+AOHrNi/Ryl3+z3m+1RlDRzm16GZU6gnfn
oUONDG5+Q/HYR210rGG6WFoUE9m+SbCVIM2oUPAwE1kVoWB71PGkHoaF8jf7XtVmAuPQtuayRqKI
dSPYajxuDjDCifclLLZKpNQtACwpBMkegoQP2NUnODCs8bt9974JkuH54WCkiXhKB8t8i7qfqdbJ
7JMHwiPt5SBF9Qi4JpakVQqFDD1IkClHEBenqN5X6dpKkijK4h3D0lONfbh+tHkd/zEBP7Xvw24l
SUJGyzzDh6tCA6h7N8uYPsLsq3sl5vnFrrIVJfXhEIqM5Hj1ITVvZuLpAeitYd+OuJUlwQUKSFWp
s6owy1Bf1zmFlToGKtk3LP/0Uv1pTyTo7lJB2BdVMlmYQKABriIe8c6uYblVJ3FYceUxAG+V1jx6
6Lv+QtAT2ed9V99M2FgkgHw1eVHlGg11xGbFBzapZV9u7k9n+5/ejIYVLKAqUVHBBINfK9/0JYMP
5c4xuZmwsh5WUBvTogILA+KnJOq/Nywanve9mc2E9eg5KGbYYVY6Jf4jBGHgj3GIN9/uuvxWopRm
DcgQmS8qAqibOSZrB35xAbDivgTaVkaUBFK7Jh/qyqM0cD8IcE6DYIr2DfmtliiJ7GLgJVdXXULd
eQyW+jgk3Bz3vZvNhju0oCXCPa2oImEI0McBuVKmK3a++eTlStzqCIi8HPE26oHd7WKa6AbykX80
iv+rqZZgEyD3HVrWmJjqqoHrxglGP9GDAbV3nzosDzbzFU4oRZ838BYbhyA4EfiPf+1lb77te/Hh
y1czRdozG0oCZAHkhCkQeFUyow627+qb+Zq5YqiRsCBVU/T0QxoN3VEBHvxj39U383VVAiaIpidw
nfbuZHNanxdD6K5VGD6QL98M4FcT10VXV0x3YDJOXrzJIhF933PvaPx4eXXvBuEuxZ6qi7rwHvYn
43sc0bvDvqtv4uMVJGKTWk+qeZzd59AxcVNnwborUQRC08t7jzOuQmFVXcl1hcm74g9t3Q/nfbe+
mat1D0tmPSx1BUsOdYKFYA1CKpwd9l19M1frOZWKiJlU8ZyoEzT//LyE0z55EAwBX76YsI4srHIS
UhnZsfV67NT4LqpTtW8NzrYyVNYbVOwY0Oo0ExEEH8ui6CG0bbBrQmVbeROH7z0dY9x/H5j0iBRy
/SmK23bnhNpMV5FY8H8bLDXWT+MtvKf5dczca4eqyxf850MVtoqX7x77dJj5PMEq7G13HaJf7qMA
Aum1E+FlbP/d5TfzVSmc1ACmI1Xe2IQdalC0z+hys+DQN6It0yHN1n2Td6t1gtg47/rYkcpr+G8N
LArRYDTonVffTN4WRoYdbHuwJMNN7CaIWVxOOKPvCv9gnP3yK7TQUhWkZ+ysQTqPbwBoSmHWT/Kp
2jV/t9bhTTF44/JgPBtL6yqJkuWKK71zddjKngwJ46HPBn2Gv1Z3tH4WEsap7frHvpvf7LWxTZqW
orn9nAFHfATCWx/7RvB9S9tWfcMbT9I27Mk5togum6FbziNP9nV2wcf25Yetm4LUJErqc+LlDIMx
TtLnGM6muxJG2VaDE6DpoNHCsCsRkgBsd4myeComt3PUb5U4sx6Hoc5hk5EpAMxnwI7vjBKvmfT9
Yu3ZSnHWqMjaOAinK21NTI6qYwpmIg3gb7sGzlaMI6yEy7rNx6tFJNNB5fiqEn4l+wbO1oBtTGB6
VguWXCkO1w/oB9STiMyyS0AMp8+XA2cQdsG4dOSqHdUnvyTyucuW15ACv3rxmw13yme+9G2vruco
7n5PKFc/lJGviTfTP+t2f7Pqb9U4wgahj0OrrsGUj9htgmxRTc+ZgZOnvPNhY0F45r3mwa3Khyy+
F8tC8nNII18/L6BKXAp0gNW0TRnoAWRzmBLDnfmexJmc5YEIH2VVBjID/zbKBeihLAwAxSuJ79Pw
phmsUP0hWusiqHg7R+IbcZFCX9gaA1zxJbv8E4cAsh3Xt6nzU3cj66Lt77Mm4/ImYTkMMq20o21L
NWg3vQvG0cLzXnhjYl7iIWr2jYQLBVNOBHAO+0EWYmAQ6Arr2IfaN7DZK+OYNBh0g5/qx4HG3N31
xq3pdNB0zs2Rxr0AEG2GScX9gLrtSo4cmlH+NhutoDPwFixwGXC4Ppk+dhMg7Wd0BUh1DVRCnpTM
zP08HOeg63o8f2PX8RpkA0CpaEAultyqi+RDPgBI3h6WKU7N3QDc7gj64OLy/EcfKzo+API+Bp97
081hcJxp3+L0NcDKJpsOMmwYw8OaXHh7PeOa43jUIzwpv60ggTdjueQjb9XBR64O+hKa5TAbyiJE
qDghtVPP6sTqpR4eOHhDydMES2FcAbR3EiZll8CN2Z8YxAPJI9dS8IciXAF8LHA2UXigOh58ZTTF
uXPNYUj4xB24z+ERG/ywnpvEJ/pe26iDv2hLoDN4txZJaLqDKbKUjWXiVqauGnjJkS99ZLyWZQt1
W9aUcGWTQJ0HiUuWpQSEcNH2CF1dNC3gkPY+im4972ak1QLqzVrWTmYJP8NVqmMaKEdNEhRDZA6+
7gHw5Fh9nSO9LB9sG+bNh7EG/GWCMwD8btpDnIYOZgkkYlFzndohSX9vYYHK/zBBRlZeQUi+hjDM
TAn+Gfw0Z+6uuMNT0bPva92RksMdgQYllRl+70kWkGthTiyDzf8INGsiXrZ8rNGbOIIyQz6T1diE
H6ZmjdbvFN4q5Ad4bV1/RJ+DGQ8NV0V/itQyOnkrvbhMsGyEg/sJ/eRD4QB9H+bC3QIgHtGp4kBY
G3kiRWOi4JDYqKnlMcvbfnkOkW+w4BeAHaSPZjB1ehCWfUndNGQnrk0+lsEUYJhPY9aa71TjHf0Y
uQ4Vw8vrqb+RAGxnd2hi1+HbfES9k5Y4N3ZPfZq2NyDuAUwYFl38Y4DvsjjA4mv9Hq6aA7EC+9Em
pGx9Hwu6sB8MDrrxmWVFk60li1wz1veuG4y4W4wAhdYeXFwXgn22DQaVuI/XpgjbG7jZALV4WC6e
nZ80Vod4OE3cZW1zDOt0GW46zvw8HiHJY3w8wkM+XT7B2lCvz45Ms/qQAqaQ8dI0SCIHJVyyzfrU
0Brb8bHDzkDloVsywdcSqwdxYzkEKDOqakYdfwqvsmCGw9UZrY6prsserkPjH2jfUn4pGRxZjIKE
HMYseQkGRR7OZWY5H7+00kC9UDkEc11xgIOQmIdSy8KyAvb18RjgtXtYXH0GoNoXAK/IJf0SeWJY
WBZzP8W4t2Ve4j86M0XDU9vofPzshn4AByx2sbIPdcBD93VhM+9g1QZCRHvu6mSe4EA1KjhFwbyz
6VtaLSzNIBMQfopEeCdmGswgi8ZyjObjlNcRdARdSDQcGe3ig1MWizT+wxIcwrprwDiLoasygUR/
BYqXnh7GGZCRoRStm9fqQvLOANZr4uAbPqtd6jJ3edKCUImWneKNlSbMoLYaoEnBv8mkW75xOCIz
jGbuAjqVhEkX2rMYlSEjHIVUyh7TJiLjMTQJiABBGxvsF1k656wk41L/8KKbmyeRdYt9HOoxCc94
Nyz+3uVxT9EDCPN09gEbveWihKNnz+ay0b1crnOY0wOZBuzZAttL1IdQAz+YeJbhcshsZ9mHuKCD
uQqmUC+fdbfAbhJ0ObA+llNn3GiWg1pcMD/ZEevMPVyru4sxT9DSA0U4KY6sW4u8B8F0oE9ZExtb
ys63QMYqcAC7T3AbB5jiCbE97/xxSoqUq1ufqTU7LVQrd4tKH0mCMoStvD1DNkxjX8KLve/ysg8G
339LOhfDC1kWzYLkZDNOseLAw8IRSMCdgTWPPLMTluy6dvFXmI91sj+uQAPQBbSzbFIwXg9xjU8a
2ET92AvBB3luwD8U+VnSecqDE2WUtLfhIAPtH5d8Bl3jUGgfsvU+Wld8q3KkppsgIDA+qIPjEJKe
90eZ4uPKwwgWT0JKs0ZEPSmTa0w79E76cDytC5J8sjRTwmT+2I0L+1KTIUFI4CYTumeKZ1/rMotC
Pv+Il6WAKM1pKpeyI06aK0AKlujASFAvYwkvwSV/G1iK3gFW6BYo3qTzONIDbbzOfqwUKkfFB6yA
AWyC5xiMkQomtNam5wkEU7CLpGxC/80D+Dvdgsfsgxs+ZuvyXnarnu/jwA8mOJhRtEmE2GLFIiBK
hfm4Nh/cojFADqE2GZ0OEeij7XDwLuzdR6zqnPwOvEgWspKHPXQKjBdR8wxXYTm9n3LYobJzPERN
DnBhl47FXRKMOUsP1g5i1oeWqqG98tK1QXEsZirVXI4EqxMwktmMJTmOx1i+iVJ4jV/XhTPp0xqI
AHzENGsBizqExjAwZye8kxzwJBZB5YGQ1C4H0bABbUWgBkXdOzjSYysv4aScmN+JA5zkWfE61gr9
GDCh9+WMajz/UgDONPKSLB2PPtG54FEDUuiAAwy4KnYlQ+kaeEjRk16lEphvHgFhUs5d7Pltks5T
+hbF2ah4167J2Bl8iZCOSMKmYyuR/oI/alOmKxPqJo/rhH/sVpvI71nYqtCXsYwcHcuumGj6He79
2AbKsE279hPzrJ4YunFBgWlKp5J6vO51w+u2jCOomz/qbmwDAU/hoCF4gakxGFq1bzMQtVrEseGh
hW0nxzo4J4SivwAeMBYR1IRjcdn2naqvm8ZqvEHhHb1DzBHnH6MOa2OlVnqxEZMrLOI++yESonJj
uEyijHUf1V/6tRj0E24lwSJX267Xt0swaJDJepBRygLKPFpmvbTDgRTC0O7A4b1Xvx3q2E3X1HVd
WK0xvg8C7nkoPpiscROaEjXzX+oV7Gtb+gZMKlPSJhjie7JiTjwFnkN8VqqxWMVQtixNuhZLbGcK
PL4fGE+wa8yylwhJYmA4T1GhWfasBdzRVKkABMbPg2xYx1dJj13q0+rrLLtxHGTiz4xiPfm+Dnhh
T2IyyfzYDH00PzgIW5obSKEytNvh+LzkN+AdT+YPcHwA6L2Y3ia2nC1thqt6jjhYPQq2G+8iiBKb
t/NCIjuUA1qJ/UfRauBHUY9t4D6eg682fAR0iPgfa59TSU/RNLt0KUMUCZf3ohhDBPQzA0P92o98
aTNwlXmH1tC2IbYvaa1s8kyt4An2VwF8NEDeYDyXyMi1Cd4B+Cn4CpjP43jr1r5bvwYQ7z2BoNIm
d5klExqQjQ3euMGi+SFqwbP60LYtn/sDTkhTck9EIcSXEO5S/FEgCRFWE8c8BM9gxJw8iKQuEnQH
0SJCDyWNn+d6IMWTh0OAw+FpIUFyJQMY9VyjCJ2b90MXmuabL6Ycj4+lXvjHbJFdj9nWeSPvGfHc
liFrFvk5cggjS6VgaHzNFVPj3RQ0LjrPthXifZKophflDMhEf9WpeADlAjHdRws1lnq09TyLs+aG
kBHodJmT940aWfgsOrPYM3a+0ZUSAjoKb/gww6ikPNTHwMw8uJtiWxcgrcouxpqdJ+pIW5urD07G
yEfiLa+YBHrNDLq6bIqQ7InoxSD1bEUt+WlORiKOcz6b7C1h2oU308zi7IqDB9GhFwyYXoDeVrGy
sl+x+rx3hXfJYZCTHbDbsFqXa8q1vQ2CpUnfwsevn8Whllln2CmnuY3fIg2X6Iq7WWAlBBcn4lW8
ApJ7VrrPs1Og9Mz0EU3E8XKCUUMj7xB8ZvNNljOannptGat4hBl6068yrU9JvAL2GWYtHe/qWQQX
M1I7tOK27WHpDi0IXYS5DrwBWiDEebd7mCG+0te2WVFjTZtu6FkJXHyXXmWStemDA9gluusDlESO
SQqeF24WbUhZGTHgj27rKRXDd5b2uf5sMzrSR9ohisYBDq0y6SNTWkynSZtpvkuXMFXXcQ08zyGk
dg6u23ii7g4dpHCgKFNu4uJ3MbTKVXm7zvK9wCyG8QJf6XieIhxqHtNZxwqhVc6zZkbGKCz6+07I
cH2YU7xo2R0scUHIrxPPYrIeIedrZXuoiQfp5tSFKYnKfdmfTREt6UdKBh6za4cdEe4t/TBCBYO6
8e/7rr9J7Y1hjXk1T81154LxFuX14EHIYV8DALydX+Z/wt7YDHHSep1cQNqLpuN7n6v6ade9b5t1
Lg7xo4yG5XpMW3oTNh3/dImYXyl0/anI+pv8z7ZNlS10Yt634robukbxU5yu8Guk8VRfJ9AioYUK
Zo7saNKQYNj7HjrGAJ7az20hcNbiA0seWgwkg4QpQq/VHWJVTL4k8eQjbEQ52uCOMQhf+AGtYlaf
w3EoVMmFCrOyAzqR3ZMik/qGzS1tMKw1amLB6rvXnFwvWf+/e8DLn/8k14BY2hvG3XJdZDg+VPNU
GHela7r8MQSGiqOAicprteBfJOu2fbNuFBGZtdfXM3zvyA2AvAVJjlFLg+FYDCvSMGUCsH1yRDaB
5PbQxAXyZ5DIUZIgJbbClx87xqJPNDFkqkDDBruu6KMwuUvnGvBPIALcYk+xEaSwSAhMnQQCOOxS
BGTGKJsbuCVrraZHCAYX+wAzlwaHB93k481FXzaQY1YLnKpPLSdgPZ06N/DsGE6NX7BiYt0JzyJl
oTvPbKLL+37QqG2UXTr3jQPouoYhF06zOL/78xglFImYcWW6OQSAYg7HcIHr0KlnxOkZaHNXzA99
njL4gYlFL7I9/jkl/id86+fnydjp+d/uvyr9b5WVP74iKJf/6/Krvg/KTy1rzP9++Z/6r/9mz8Px
q/n64j9OGOEGhPLnyb991rbDP/1LQ3H5yf/Xv/y3i/e88e+9ev6Pf/8+4Ch8uRrDbb2wo7/0b/za
wv6u/ea//tPP/+VfHya/UXDbAFSJ47wAgArL6l/29cVv+ENAri9AJPxVeOnm+od7fRT9BnrMBUkA
OV9EL+uERray+Y9/p8VvMdgZ6PBPLig2/O2/Yl3/cjpmoFDlNAIRBzDo+AJO2iTNtY8wKifAHhwI
CGVhtLOnXJL2TUbZ9C6b0tdEfpe63H/N/+xCfgIOtYBjfwEQWbyVkCca9sLp3MQlcx0/ThRVDB2S
b7OErOWnL/Dmr2v+bOYe/tlQ9tPviuCGCthLBJAKHg6d+BtxQhDnHQejqS1XhZMzPXVAaTbBO1VE
JPLId48A7xwaIEEoPTFA3PjaHPM+EFNHqx6NbzOC8bYxApmFmnJ25VMT5YeMLvpHpGN3GHpE/Vep
hBvhXZdG6iEjdYiNeWGgtg+JeGcNsrdVl7vIQP+WdtFdgRTaeI3a5dIdGqpsAePFng7fHZ2kq5Jh
wdEIBd4UXwQZ+mG8kq1OWCU51d0RmYLaHCEw8vaASKqPH+rM9vrNgAxgeDJEeXGPUNR9t6rVt1O7
quxrzx1OJ/nKsjcsaet75bP2e+e6uT3IhPZLmYRaeXeswWKPETFzpuGBthbgIj92PKjvhxW4nKJs
M4FzWIMTnPLHtJ6giEPuxg/5XYKURnQgOuqWIwULsVnKFQEEXgyG93fGZtp9kQQZ0cO0IEmBSB91
8/HoAKEKB8jSfE9v82Z0yiMJPUArWCJNuaZdycJUJ/4Y4EC8In6nuYzdGbGc4Ko04AC0/DhaNSyf
EUku433CiJTv82XwCxIsA1LcKJmMwRx8zBYntD+oMHK6O2RtDTrNKUfdeDVVESRwWClTR+RkSo/S
YxNVehgXHBkQaU5rfMN70qjs0Zgx7fVTS/oxg7ooSQLLDlCn9XlQ9nHslTkMTZKtbzIzUimOMNON
sv5xtZkN3tZajv0nJCH4qtHV0IQgNa5kgfG9JMNYYObl3j/hAQAVPiqE1/B0Ej0cUccDThJDZw9j
0ID/i1gXcvS3WWR1/6ZvSfxYm4ToStN2viSt1+nTCNwUO4/YAPtKTSH2GnzHVGL/szgM8XZq5mPa
dpE4ribl/dUsJp8fHM1qVi1ZP31fUeheT9jG+HxeAxWxj3YCfj0pcbVgnkuPMxl7REzassMc1jjM
ErxrbDuSS5yUMqA5jwAWZWOZygUQzpiwvDjjJNbiZKnX/hiMDJkS2efRY4ZsC75mxPHCZNra6MdC
k0XdLLpPhgeadojTuxlQNAQ9cxPNOCN7kh0CJIDcOx4Zra/qcbz8aOeQ2w8xK8KHlIiAM+REljQ5
xZBqhEeRChFcca+Q/m1ZlqrnAD5DAghN69mtTjO2HCAQnr5pa5OuFAi6rluDEu6NIi1ayi71l4Ct
NxPqWsae9CT0hBNyXax2rmpnSNpXAyok6cEI1JnOCXDwCNfqRtGz1oFHXGCVdGXUeHUVeg2vYp8q
gRbeFmF9icMCjuhWEaR0g2TUoupnG6AMxRN5hUNVGlTMSNeXql0AUY+IEcUbUahCXynb4yhOWcju
a0zk/JyMoaXvmANcUJ9I18X8I0rSLr2KjFOuAZ9ZIpn0xUlCOnJQYN+Ye3Q81XAhdmg9vfKaJ+Ro
43DAvQBmlh4iDpT1neQ8aK5JmHc4uSx180NGiFIPzZr0YZl2AmWzsGjYg2dTFx0dSnTvWooccZWk
iiyot8jxVkAN6cplXZL5NPc2mY8hNoQe0V9r3TuMSiCXfJM08YeFIMRyJZKcrEVOxxVYrL+E8CoC
XHUC4YGvXzxIi/Rt3VDwKyXJnR9+b+Tsw/ALJZIVGJcLEmXo9j72qpXgXwMyEw4pvMfW3C4/2Cgl
ynOHOa7rQX+bR3gWROwQ+ZnEyw8XIls9fvgfi5TUs3xnpudng1DpZUD0/2d8dIkcfh0fPfZfX4ZT
lx//KzxKit/AqwtRfwBvrgjpxdHpr/Do0qj8j3AoTH9DWTcsChohVAEHEzHUf8ZD6W8AOsdQPdA0
SGNQC/+leAi/7ef4BHY9KDwAUUkRqgX0n+KT1mQtRwIuOSKJETHkCZNIVIS1QQSssKdv5hZ19WtQ
o+fxnkhXyFJYlyMZCCQxmFVqilR5KZ7/oUi9iDIgqn7g8BOty7G3Gf630RNqYJYWppRoi/qea7Pg
8AF/kuBYF7lQtwlckcYSsLLkHZHz/BEFqiY5tArArTJDhSo+xoVabJkGY/BkDGk+Qx6J5SNvcmTU
NVBIF98+hv00HqCfvKJ0Srpbvg5NiJ7PyX2B8w+djqGborgUWKc9gMHjRKskIWl3MoYOtkKRPrlJ
mhxtuf2YxCFKvWrF+hdNNDzEXgOWU6i1j9Hm1rWi0gKWye8LJM9vnRFNVsYs4vj/yFwCecN84UvD
xgRLprbr1Yr6WVzGOKyQGxgOhDj+LU30bqZ4SMD2BLLENJteUQP+2RHwcziYpViji0skiCp2AgTu
yyNoV9MusDyNj0tdKHk12/9D3Xk0x41k7foXYQIJZMJsAZRhGYpGJCVtEHKE90DC/Pr7VPdM3G59
M59iFndxN+qIlshCAYnMc97zGkMBJM1VNR+duHQe87Lxcew3qmi0UvfeHBhkhODcjhOI2fWO/OL6
4S9vwb+pUX8pv2E5/pFnL4UrlFTur/6TomxxbJ59L6qmwr4XhkNgZDd7xxzjkZPVxd5vauJ/83nE
zLs0G+QK+tavCehzbOrS2hD7Vsuw7SdS5z/HHjmI1dgM34WV97/h1v5S7fP9eIlMPo2Sn4/7NfN2
AinzLNIYIxIGl6gwkvlEJl0exllc/uar3TqVvz7dPz6KbcSSknwfqdgh/gowDI0/OMRaehEYrber
jaX5ns3tJv8rbIxOgu3Hp28xTQ6bW3TY3z8mo6DJN9SvYAeWR7jp1u3TZPudvYf1h6f2X76OtJSl
4Jb6toTXcUss/vvnFBgtztk2y3CM40H7O2dRJJuLZLbXE94WWfcyWbBKPmNCKIxDzazmPanhw+zi
vGu8OKzTHgMSBsyKiZmZFsvyYSEMUGTBOMv4MygfcYuJBd5LkqvTWnEAUs3cOGcoWx8LiuKfPlnA
1dVnAq2PE0ScNwlpZ93BmGABFWySzH5qSf8Q1P1QiXAbYTyEszdv1edUSOZlYepvVKEYRCRsd1at
+nxP71U+zzbKpmBkSl5HeWm1/iEbcJR5rI1Op2E1u46pwR9Tm8GpAgM5O/Fkz3Go8JcurWDQbMAq
jMlOFg3ye9gtpyI2gKmTwnHLo1FTVO1rUTVNKGpQk3ux3YLooarnNcwbxhfxeWqWipVYVYW5S0wx
5nvtZm1JiJGe1/hSaYqfHeSUrbzHUr11XpwK2D706jFX36j/SGrq6J26Q0pcSX02mzr+VFm9MUQ+
VM7p00J4PbW0WT6qgjH9FgydyMaHrcZg8LXy07x/tNdu0h+Zz7T50cuAia8bhhc6GJgYU/LHRBln
oHvKssVeDvE6HWm/dHfZiiUvXpNslflTZ423QCc89LL7DUqLdd5gxKwMqeOaS4FY4n/QkxOvESmO
pK3yidgBFUubedGWSfWNQX55nY0EIkWqW6WD3siH9keMBWWug3xMvOmojNW3wf3F4ChyI3vDeDGm
0ndfiluKUpgxgGB2kG2+3MmeodjLkE6NfNabSJfXMs+Smjwub1kOc1WiQRWesWqGz1udGIGOuzL+
JLVrOydBZs8YOEYi6i88ixQVYDrOYBERs35tfbWSyTXGQyuWqvueeBD85jBJhrkIa8/PgMESWxsB
ZAphRa7mAB1rB0cPz5iLJCpIvazPpR2D//n9NKxHhIF+eer9julsOtvOgUFNPQXtMpUph8DQeodB
T/R3DGpsdzdy3XCF6i2t912/Tdax9YvmM3SB0oq2iZCQYBr9eolA+MYyKIckjndZQS/Ha3XrD925
j8eTB9khAYxQm7+TpkGwrxN764u3xsnFrGXp7RYsFzccN4zR3zG9F04Ax7m/2zAQkVEKWdWPjLiW
PZMBYaVRRWNbHJZ6NcArfJqAAN3dupLGZZvJxSbuL9mbntDrMbVadc7HzKoPNeL3L1njJu0+7Xua
FcOyGIR0XeY6dw6O1mPgbpNjnug4bScYXYMRrud69dUqtJ98oAns1cc0XQikbezJ1CEUpPp+QMnZ
sh+1TRH1VZx8lHD3SM/tDA4Xj3OmKkIx5Xa1XZngtSXwz+bbsOfrDYTS5cpLl8+ZQKPSjPEP0828
2oJq6TPLPxIaVbIDyS3pYTBN2rGS7tTZVmdVUzTVZZmAtmTdEBnu1lYkLM91LH4nb/4lxZYkVdg0
hNgq5XHUkB36SyHBFjLWuojnKF1yIpoDzylied/3dkcMX+v67etSGfN2Z6EByQ6mkVhfAI4a/1I3
nR4vHTmw4tDVi+mFYnRW/z7NO1//2Wv8R5HYL0evBFKkiOUEFpyIpv0/PNLqOEmzPk8jhpXyA+hW
FTlTDANlE8Zvjt5fIlTdPz7LdjkQbwc9RfgvhxXVJINC5aaRiTHbnulhxchhniN6SPW6Kj97au2W
bGHPSu7JtDN3zeLHYV+k7W/mJ7/UN7cLoYe7NRG0xLBff5kw+Z052KMLwm1BeiNk2y6TbwwPlyXI
8MryL14fA3L97zXcL4UHq4EyQChTUco5f+Cxfys88rgGxJQS8Kub1wjz5YZws6bY/befQpFoQ8yj
zlH0KL9Q+vViZ2mrxRpB75O7pE3yg/bN/84C4o+VTd40d46ag5r0V/uQrqHuKatsjep0NB/7QVp3
szG43//373LDXf9a29j05S6tmvAUi5PP+3ttYw/WDKID/Dt1pbtTficBucBccSbghPASaJWGzP58
TP8vphT/3/XevAb/ufe+/lyy783fhhMOP/DPcF3P+YfLi8KswWMYAO+Hsemf7bchhPePm30tPA/F
o1I3svq/xhPWP1zBBoPtiGLP/6MM/lc/Lv+hbJAf3yJ5l+oV1P1fY5l/NkRMdP7jLvb3dlwB3dM1
OKbpOEJaFkOKvy+V3qYnhCPWXemSKLq7Bk7Eh0J2hfXd6GPLgZVG9PV5dHGu3cdln2+vf7lX/6ZD
+2Vv4wr43iR2s14Vbr6MSP5+BdmclWkxtvqCqUJnRRZkKv+Z7lZMd+xsaXuCR2+ph7jnWL7RjxdH
nnDm4qALE4a6G6f7UMUQrH5zXTfFwf99ibguMr2ZGBFjbNJ4/o/rYi50C1MvxcWax3KIvMYBju3Z
duGY5sWNbZlvvXM/LLYc9kW1+Mw27AojpnLQWf7QrUUxh1KmhntSzTD9LkISbvQvV0hry+EjfP7G
keyQvzovDJAeoNu0+jAQLtXsEmNY30d7W/XRTmjhQJjjpg5zv9rCnl5jB4lcnqvSjdUubrv1w822
HQaN9O/g9JeR20knqLLGg5/BuGOGqhv24+IAS4/6VMrKfut8Zz52puE8wVvMwqW/UZamEb5HnD7r
2J1bCY8t7qAhdtmSFejGjA3w9qcuyyEEbJ/e/THuv7XToPeJIcq71N7UfV9X3yrA2YMyi/EqltYL
W2X2oW/FgsgIr1IBFYh37om4PHiQTz/SingfGDvXYZU00HTaxt2baVtdemY6UWaYWxrkdUnQpgGx
kzX+Yjuif2IWVQCvV8W+gZV+YrKUHOq4epnbYiNQw1p2MFd7dAdTfBjpd4/J0KRf22l8d8fNMYNZ
Fl3ozwUk/BmmSOWMxcH3Fwl9ttf+gdtgU2DJ9h4WvwyEkYsUBpM4gr9DblFm+8pAvtpZ5Anfkofq
/is8N+sQr8rdY+nafEy6wdttJqx23hbxzZutNQ3Wrl93kNvWK7m7D4PtuI/Kg3U7OqN4xAKieNKN
qd91rpbQy5Vfn3z67KBY1Vw/2hRbgcuVaOIVVnMIVe2YaTBB0PmiqN2a0DH97mI1qzot7biFKo1H
tGGOf5ic9jmvavvUpM6ya2Q3B27TxWGa8s/qaRi7HZH3tnG2yO68IAyYPsZekX7OYQjFEQAgnLFx
dZ4F7OsP0Hb1ayVx8W9S2m0kJca5c6QRLJm3+uHqS1jSdFDioDvyK4ySUjboC1M68EPX/HuxqLPF
kG5wIg48Bj17eA65qp67BAx+uF/koqZTE6/flWhVuDgDrMccjgJQ9XLWgDafYOKR9J32VX7Eh3BK
GHK547Ex+1crMcsfMDrFXesN8yGn0AxSp9T3nUvJ38753nSLLJzM7jqty5jwUFX9ssoti4glR8IB
/WpfWpkVVqot9vnkMl60Bs1Ebt2uMm4qCiahyVBknBMQ3MbkV1xySMrh6jY/nK6Jg7lN7kS7Vs/Y
er+tohiCwsvHPbO/OVjFYn4WmXfQqrLDMZnaC2J/M5TZ9CFu9Eyg0rbsbBrK44IQl0DSgi7AAP9j
yXqwQYQxhLPOt/t5dP3DrRE5WlXbPNT2Ojw7W1zdE9mZPGRxsl4Ix+p2fbdMZ6N1DCahrlZ2uM39
1AUj83YkRJamwVJuFfeBu5athiqRLj/tNrMgsk0F00wInleRYhXK6BHe26e0iEvjc6ZRkfBLmA2W
AfnoeXptgQrzHyLOxTvwZWu9brXdP9VrjWXkXHfjeI+rnuO8+W6fxa99S4FI8btleXbSlKjFu9do
PYXGbebz7LjK/NEjuu3Znad+e9CSaudgZUw9IzsZREmwOdTdc204dDOB441a3i2p5KoGjPh3C+He
ZhbCFKY+8gbdZ/vV0FPKlp9uU8Twain3ft5Y6d08lLEHmFrxGzRwCxx/+EUYAED2C0n1nbxLUpsb
YYhLnRUntXILMNPDy7O/LGRb6HuXnRh/JeCkklNM9OwrrxNIUgEnzHJNKMqTv4XYUCbDDmLa4oQN
oYfyQi2niivhN932IM1unSJcv7b457byflyrtpBfrV5n6tSuw/ZS+yyxJMxFz2nlkEs97N0ui9Wn
pRPcm8Fj7wgHoxxPpGAwjIzQuZvsuO1m66GBtr5u5RbvbTG6+qmqOhwIptRptwfmZZ7zsXI8ktcp
4Wd/ClmdWgUArK0X8GBjy+OVllv9s97KtIowqFfN2RoYkd6ZPjTvPKwML8ONcTN5QsSD1Znf93s6
5PrqjOju9kyQ7CcSmnjel86sV7oLA3uqvLqKcigLlHxThWgz7GZ0GiGNtDBDb7Vnk4c71V29l0DW
9SEziYrm3dfAj7vaI44+0l1RoBTY0m2w6oje2v3hg7lBKmzE6t7Gm3pcjZ2bD9o9qKS74S9p4uaR
RDAzHZRjz/CmYbg3F1VCvj35iyvlq794c/8THQaPxfDMVg9RmaY5p+XMH8uBajD3ul3SjFl+wYal
mL6MM5whNr/GRMfB8RQ38qdEuA9pEcmgGm0QKra8d/qJvn3cYOBud2yScnhKGI7jR1VDxj02aZtk
Ly2oinPPbPpGNkhFB1O77pG7JTA6qywGzRLmKoPB6UrpBjM1jqyhs6dd/p51vNs1+U+17owQy9MO
4LpBE4EbGEz9Kf9odH765ia52BlZDPbp+Z0+LDCa7xhJYuU/dbTpo62WL6oe4hexav/U1qkTzvD9
I68UzqvPqwzHO7vj69V7Ome3DqCCOUFTFmdHxnMJgGaucdBWzfiAevErHX0alL3MDrGXe1djrMi1
livrzIKC6iyx8Ww2cX3YrJazZQG0QRXa8JGL+diyr0T+4LsfMlfboZ/5TiSmVKEp6VB3uURCBLHv
Trtu082+MJR/Amyadq2fbHboLGwsXrMwyNfmWD4huCkjzwCXgms8l0vU+Xl5Sj2vtBEbds3VVWB6
d/A8zDukg/GR+BFxtAVRQSR0xvssnV/FWuFV7fgo9/za6XAgleqsl349yVx1ZyBiGCOjLM+6ZlWr
kXudto3jIeRo1TcracuDncdoX5YJwLOa6jsa4u6x2cQSeHaz3vVbNuzqIf8pt6p/6hKwsUG4U9Rs
8RSKpUmfmpxfN4jEfVHlJDwEyF4Lt7qu4Y3feBj53PtUCTbmCJO5iRBTf6FvyLB+2ea2r4h7bBbO
PILxVjz5ER/s+nEW735seJd8lfarFZfSQi/blOHQGp0Z+Gae7adsGDXjrL7vSHOM1WsBARvrdx+j
4M+y95P8HmA4HwKPzXdlzQ85JeCQplGN0ZUVtDXwKij61EM4ojzoAsRP7XPGYX1Kksz6ZidNfC7s
2bqzkNvpEBRNH+zWE37goTw8okpfjahvfDjmue6n05KM81uDGuJhVPDqAr699zR2DSA+tPPiY439
/RKtibbeMsv2XjLEXKe0H5qnEY7LXQrm00ZyXYY7s1uo/EkrynZboZcCxFbJvelAX9+teh7jcJJF
/GOcVv9ViYypuDO1IyI9A1JqQL8FytWjyasZ46fgG1OOEgiyQRJ02szKaBglqsHFHcV+6ieykn0o
Q61tc27pfPXT0IK7P4VyaqfLmvX9Fw3c/QxnI44Dv5u2N9tOIO2YbZnvXcAh+97DMoVgD7Pq5rDs
m/yqCl77k+etw8s4d8MjG3qZ8g/K/EO/xOVxnOY2WhazXPcDij3CW/MORohR6pJ5pelMe79al2ti
O8lwzG/SLe7valSBvxRopWI0rGdrTYydSLfla6VddwfmKJ71NPihtjeYYgVMLOan6tDHSbMf4ir7
WNTlV9EU8sgXVDpsht5+49Z2Klq3doisJhNuZG6oqEhSXA9JyqSgo2862M4EqG27dgeJv0z1vU99
+IBcZn5xMkQHbMfx/LIQ6nHy8q64FBMaq7aurka3jt/nboyvTtl5HyyNlyBabnWUTexUgT27/WHN
khNYHeCfVzC6hSPcXzYzZ4khmaKnMkdcrxyyUFWzGV89GhXEh8a2fedlteDn2E79uczW9ius4/mA
SdwPq6bA5OtM3rQzNltOlCszzVXm50eMW6xd1XuIBUWW/Oy83DkZM+9FX2figER1O6waiRYJ7sMV
yXEPr7b9No3F7O1RKRYR9CHx7EBFjnRVpUdjndpdvaqfajHSSAzVOXGnZI/o0H80Y8v8SKZrfDKp
YkOr9+f7cU5kuHnI1WNnG3eZzt1PaoiHeyNHquQZI0JwWViBK1v3Tpm6PUCsUjvE22ZUeqh80YFe
hMdcuykwTuwQloWEovKjhVOecAjiHelq8VnOubmHPG3elbVElZaVWag9CEixY1ONaXiFe1tRUW1c
EHR/YtoRhX2H5Z8iLjL8ndZGRaEzrkdUDWW0OhPtqFEku8pPxu6wCHv+vs7ypZV9cSoGJzkpmN0B
VdYT3EH3nR6reUZL1d7ndB7wyJyVYNuZ6cZTLCmQI4br7QdrMGv3CquuXALDSrxzWkHVQoaEVmSC
qjUqdP/N6jxkZGh8VLRX3sHTcZYf89pl4tN6Y/yF2kdEHk6GCTyl6sm0TesTZjoYlpDKMAbYkNGU
CVG8egtkn1GVfVTUsXoyCwX9r/DLu6yxPk+zbp9mUPKw6mL9ULfdfFo3P2HPdsU5dtYxjKkTnmPT
02HeVHWULQhrF9hTb53TeyGkQuNDlluviCetI5k22xKYZepEtV9eJ5M9zOtH99ylkotAqvmdrWwI
ktRY3poJgWEoZ7e822r263WkCgprxzF2paeX+6V31wvvdhnYWvqXhUzPUx4X32iNCf6iDQnRVVmP
NfrRyOaEOi41ttOJSfhCwDoh0dXqiruqWQgst8rsOfdbfS8p/9ujNlcrND23+sIQtP3UYgRwL03P
DkULyb3MOuMrNtA3PWNZ71nRbnH0LGPbgyBta5jYsXjvZzmGmM2Wu1ZKhkWgVLvB7zOoCEVvB2w5
xB61LTvjjpGVZjGmVTgUzVs69sWDVZT9E3Tfgggjxr+psUJMr43i6mfUZmY9Qxtr9Q8EaP0Y6m5w
msNQZ6iZ3KL9srm5hISW0aDWnNusv2XqdlTDXxW/tgqzNRNBbooHgcL2FN/OWpNB6Jk5k3ddtCXv
FXz6x0FbBF5ulWsddRqfqzqRmJJupRvS1aR2sOTCPoyZMS87nF7G5zT36g+TLbKvfjnyAmab+Z4C
aFDZx7SrMwKdyKrM+Fmao3nfOAhlwoWa8FJLa9z3WavNUDDsPbUg/Qgh/fmAXAYJADr5pDQg0LWD
QhU8CjgBtOjjzwmC8q2b1FG96AZmqSTCT+bOlwGPiq8bWAxRZBP7GPU+NwwV7b6nZN1xA36W0n9D
MWTcSJr+k9wEDmKzm0EgrcqjmDu0yF0xHOauz+8SCYszSZZlDfpBrBemhUJQRyv1ZuLP+LhotE9o
9BSX4J5padULJnDLV4ex8l4oXUkGgv1GF+W2n6tkXh+8bmVOaxiVWgJ/gPwTKceCgzQW5ZdyK3E9
WVfecqojX+/hovLFMIWV3/0qWX5yWOow48FeBm1gD9DAMme+uMrnSWYwLNFQN5fScGd2TGvSbYjp
4BxljS6yM5ARQ8rY8eJoKECOvhEL3LpHm82O+VvqqDdLcYKVhd3PqaB58Y0aFq5wxu4ysbCn8Q3d
JXo/J2AYa9lwBhmqjm0FYTAb0mWhNFzm6ypS8ZZrC1/JVr71nLRXsy+qn2AllBxtgsP5A5rNbiEW
0fKaomlDx+baTvqPHqaHrujcM+Ckl0z1WMoDCMzoIHFdfI4GlzLp3FkZf2u1bVtfu8Lrb2LmmP+z
Dng2GNSNaut4w0y312XQN6bPcN3NtqjutNQfoTPIazmSf3Nt5950vmCcYxXXbYY5sIthrbqRm5kj
U1bCuHgDodzwUySdAyKmWVf4F2bOSj2tTG4BihH75jwTLoweIWvtVB7aP9pnNu54+W6kKFSRlOB5
Eb/0hTPYezFuXKw3J16FBmgYtyd3M9EZsqd4tJiFg9jisE1Vn57hfm/5OZGbdh8gjlp9WNlpVqxg
A1bKf6ToVlooM4EpUAZLZbqk0q/ZlN88xt37Utn08VsOO/LLht4USDPeaB6n1R5wB2mswUVvmkPX
/GCRpVNcC9e0rXPHjL5gb0VaBD10HfBTjW4SR9pfP7arh3kzWnOPlc0AClJQS9/BrF0rVGEJgZem
P7vyOLHTmCENZ7K8qSTHJzsUuh6aXdfS/mE9P1rjgdIUsCDB5FDcrQidvLBgV/ORaCNqP5nAC1Mk
XV8W1xkbk/zdyPqWJkhTod+1ou7EfptMNIABGPO4vkMz7/FIIIjQc95dZeNmES7TwHoSIgWZsZuG
G28bPX/GiDn1kyKRnL50dDaAdgfxdnYhV6TLzxWWEjiluJS2n9iMc4uQqjLvqZBF92g1pfhKop8D
B62iW+vp4e1+2cGV2yRvTutzn261jOmsuy4b9Q3Y7dUUB7ZvOO/dYAj9ES8Om0dXaswMugBq422x
oIxVzOuVaCieKhcx9tbGSRVg77moj4OIk5tHC9I45vtzfrKG1JX7Ps7ZpAT5aPbjlGwNkU5xa9V7
yuQVNdoCdwePCGerH/Icn819OjQFwOJm5WmNwCoRn+LcHWEeDMmsUuq4GXcfh6VxvPGA/MtGqWvs
IEXb8lpvg4R4hw2E9ZjKwUiDOeuZV8SVQzO44s1aFFM17jtz41sDdvhn0UOyDGSJI0eQFgkPk0ms
qHfxSEWwz2xnvgWJ5HUcofsr0nDuWmorNr6lO9Va8lPS1a5HzQcH7zTM3uadVDzV6R0Vj9bbLnMy
Fqj847H29tKLZ6uc/CrstOt0d8gdzC5cC0NvF4MMYx00VTvq/Yqiztr5m57r+5k0jTKCemOcWVyG
fz/1srnb+MT+SeaiaL/6gzCMiLl0cQDIztsTraa1niX+RO4+7z2nPpYWjrRPadGsdcRGqLbIN0yd
33ebo3xgBTHU10XWfqSGClvMjWKfGrb2HUbb69BlaLaLpdq14Mf5SY1WBrgr/f5Nw4aOA9xpWLXA
NKMfFgtOf99lXsgSZyXdfVthYz8kFY/ouEKEH37cuGmwSkTD456SvlojfJysN8xxeN+aFprJ1YJl
+sPmUX8FIyrs4+gvmBA5i++hBsia2I5WNoZ4d3vD2KI9mvpjWd+Wxoj3xrc/X86xF6xRz4SGczTH
DfPioMfYYTvWKEfWKHUsgMFqarbhZOWVmvdIQMgdG3uQRIZCaPF2hIjmZ6ETuDuZbY91lJrJsp6c
lcTzD7YZN905N+rSDG6EjREsNW1y+soxE54WUT1v4I9O42Y7lOUzRlmjX0xh0hj5Wa9+l9xBcmzf
Xbzb03e7UWIDecbyJufGSZCdzoBoeWIoUlWfZD/xzmdQN/td0VcFwGmC0ACwa7P5cg+WpXkErSvL
4mBtVXIzBUULMpREh8JySYquPKjRbdYTHTuUAxQNdp2/52A7xYljwCmuSnt5s0bKZJnuG6sCWTdU
69T7NvfX126t1wvZUShiGET07J++Ldi9lqKm7s77uUtCOL9OdcKmwuz2o8wMmF8jfj7xK66Kqjsg
liRBEqCcSpt9uornDyWG7NkHxEtps/dynxVhoauyD+iImGelapmmISyHwuA7tJWBZXaRNWV5QqVk
uNGMx8MRKXamjiItx/yOdsN/kZIY34A3GEFR4pkj72ve9LCZtqH7ZuqMtnscMoJSBJDYp77zINzI
ArbgzWOFM8LIV27yUiHF3TVZLp5V5jTJlZukmsdGrjGQBf9ifMUbfHTu/9wx3c4qxIvuzSbfL8LM
VLjSWRAdaEhbpwdjmPidUIeVPMpUitsObNbp0SJiML+zeJR3LeK1PFwnexx+OL2FIEtz4rH7OGXv
HFbqsJdC9p6MzLocPrcQZJE6rN5WT6HbYMg1hukyOVTKPGSTmi3pcuNYuyPLQqwxNbEhpqZ9mCXj
C5DPcTEOJnEE/gcD5BMOTZNM3pdSeaq8yqVwvgMzdOtlMEYpI7yvKDOoiJR+Sqh8twccj2z90U2m
jtcXB6c7mRuOvpR1Ym5PPWxX/dFh0o9Zg89Kyu5io0/l97x2VlPsca6pxrO9bWv3k/OkLDhQTDLz
ygD8ejPuB5OJyGHOS9M8KjncAGFjsqTyI1roeIH+qQnC+x7for0DTyZpAwFHVU1626bEFhmm1yC5
axbLwMJG+AwU5nPdNah0AuU10OK7yq70ztGc9F/6Sqs5imfnNlNnOOAzIsj8m8oLezj7xlt0kX88
D32p20eaiTU7MI9V3sUtJ3i0OT4w1bGNq/wzgieRs0Qnr79h2AtTjmNddZ64B3+quh2d3mifoKv3
gO19ztjjnzUSki+bqmtNHHkcsgJVW1CgVhh5iwmLuE/MQv8Q2coOYDhI4UZirda4/dIra5RgAbMu
r0lutMuz17ZZEmXJxDqr0bVBAs191dwBXbTtkRCypA9LRfjv82ZS0xzNkq7nqDfXeGXQNBzn2Vzb
UI55neOIoPTahImj12WvLSP56brMPr/Ssxr1pwSnv2+uYeXdd3MVPn3gvKSOOwYkKy7UAMwsUyxa
xspKvvl6mNNPs4+zxVe1xqyNGHjTf2fAsnTHdUxjfddj3RHZm1FsYNgpo4izXRd2cR0SCvkdtseD
+byCZ0Euvt3Yoz1kxnipKxCUe7hXfrvfqtEq3hRzfjZ6TKRUg4VK6pBsgIzTgvCMcqD5kabo2b2g
iRuClWt4su2lzAc6qkGkCfe1erA7X/H6upuvDyuXPGd4imEf9tjGjKXPTTY6wzcMXnqSfmQyZ6ga
mUJN57612ubYQ3kRtyFLtl2I4rCs+xakHCmbW2qok7Cs1M22zmjG9VOj8LEBHanVfK26sZZPGn24
PFa9YG/u6NCLa+7PznbSuqzTZNeao+cuN9vFIbvLhrjxH/LYle69t42xxaiFisUBFGnF7a0fbWM9
0zNM084UYCJvGFJn/g4YuJqGXZk35mCF06zgFwZlUsVdNI1ALz3IaeMk5a6CU2G0H6Bpj8K/Gg1M
MVzuSgrdabfxsVn9G+7JL6ScW/uuLGp/aOmW48tfE9YUNXXv6H456KZy7OdRrv7wVueyLb4uxAsu
B18wcX/YSp7QJ7/0OX5+Q375O7lRmT6PVt14ftj6Cgsm0t9JOYUNgN/aqr38Wbf9OTS1W8N7QJZY
te9L0W7jWRQ291dbPRTbhUmOB9c5nfoo8VX/5BeWp8+JNVYbSQPazx5mQBn1G4GHuHHZ/kLTgY0I
JxJTRpTewuHPX+hDollhBy6WOG/mUi53uob1gl+3B5CVMBbDcdmp6p/N/6HuTHbjSJYu/SqN3kch
5mHRi86RTCYlURKpYROgJCrmeY6n7y+o+19mOqMzIF78QDeqCigUS7Rwd3Nzc/Nj52R+c8e9JeJd
geK2cVXofR0sUN5Ops4+BTAomFUWbkI18S/nk5ZC8N/HptLdqK7V1utCSXiOJRnT2BlRE+bfAhMi
oSVd54l2Q7BqMWxTJrM2VepfgtUxk8w0HOqbDBBlu2ng0YAlzCRurpF9NorPvLiE8kpKdV4fSWf4
74MU2u3Hyy5zjtI06PyYsKkK7jJ1BXJ5Ov8MbQBN7nNvvFEhl+LWS+Owzp2J26Pf/1XTy7Mptgik
WRqwLO5agnMmqZ62VdoVN3IfqtIBgj9IwnQasccValVBtsB3e46mZEiA7dgDtPOwsERQARlaoNcK
757aH6KQyvkm/zOFim9qN4lVSck98CV9vB7qjHB8eVJfmWbvWzb4YlaWz9CnbXpC6iGZqFo63DsO
pqSE/d42k26jUsc339MLwLz+SdEKDyanBTisEAAUjmTyEkau0jJoqqKGr4RoFU8taX6oPJ6F10Wd
sNP/YN18k7fVP0v63wAe3T9l7x6Tp0rs2QTx+MJw8TlL+Fv8X85YMP7foL3ArU48YqLV+BddxjTG
//U/Pz3Cn/k/js3P4PEUX/r8p/6FLzXlf3BLCB8cmQOOIABK8F/4UlP5B8y1wuWUxk6NIA5s/F/4
UkX/R2HLygA/KYybUGe89Htq/1h0lFkO3Z7EE50vFPCkl/Clz2KOJ+HJcHgY1bmn0Q8nqxYb6dyF
y8Go3Rzm2E0waDuT5MbZVqiygcPxD07RGz8TKjSfOt+pjzEQGGNF2SveR0N2ExgWFNM89lEtqq3h
Lp2KfCuDvfZY255/nGATR1B5YbwZESan/8n1m/d0XR61xKF+KanOY+oGwQdvcMePUgDLhGdDE3xb
TVpGhV2bwarSzIx2mWSQd4nUDum2Nor2AR20uyCSm2gtx25yBeBr87yK/w3u/v7/X0YXVvr/Dpr+
38ADy8f43K8n5/jj1gpdy4rsKNC6WCYUI9NP/ni1oqj/EJJUciTaAXR7So7+5dQSfwaAtUHPiEI5
n7Yu4um/UNNcL/+xJroS8NRkCgq8LH/j1ucZGq8XlHJ0IJJIAOn0gGjCEeQlGTUMv1OP1vuUlx9/
BbtsR9Fmky71JZwf768tCUfA6Ll6NLVmHSNbWQV00gUHqDvGdaa8Q3tD0o3VyTJ8+LMzT1ldzpOY
1/aEfKpXRrCQGvZq6z2b5LqNN24fvsEIPZ4q1DwqK+IIOQsJPRQIxaAc6RCnP/G7mvwslXDvZ0tM
a+fH2J/REBtVslkW3XwliQ5osB9aTz2mlX1dwA1u22D5lsQrZ6zQOsJRbZn8RRA+j3FxC1YcymL9
CPay+1xzJV3HMmj6KK60hYxgcqyXcPo8IEwR1Slcy7iyYMrqyzD1QEMdi06FKseKR0hJfHdB9GPG
CSz0g4EYawoIWzHDatH3VKa86EiWxW20NT43Xudvx9zObwfo9BbcQZ2bQAOYHpUgbqD0NJxPYGt7
UsEBoh85rRp1LSVWcg9rJDTHfdB7AbOp2dCqA7KmkNm18iGKvPKxKZFyhgjIAWxAVZzeK0kfy3jd
WvDyNCGAWl73aN/nmSwMP2c9qOVAk8PfEAp3wSZI1fYbjcZq86EdEE0NIXY1tlHPDxeGJ7Q4/Fk0
eJmmU9pSIFcW9lRTdbLujY1+1AJAjryrvdMjyhO+ZOtX8mitwbC9T/Tme+7W4yGupAryWXhZLm9s
4ab0/BX0TxFP6Ruh3eN5EU6SSTN3C7NumWRVk5SN2sMD5NS3IU9RPAqEO0kutkYOaYIjX8NYtbTl
5ybBobfKIqN0oKMQVbj0zJJduhOMox5BQqBBn3CXKh+rEiocva7jYxBS0uOdZQNf9HUkldp7w4Kh
cmESpk658/1jw3hL74xO5MHZhGtKbVPiroPGOKpKVHwFIupe0QnyrW3D6CpQ1W47QP0GyHts9rC+
8ujsBspV1cfS9eUPebWPOdM4wkjXcHqafNRzj8/hpQU/mkk3ZjRQ1XSs/tNoQHZ92crrNccMl1FC
k0kDqiZKzmk8aNANxpNJ6cGINx56K//lTFVkeoIg3/dzOKbsEHcLbr1Pl23PjZC7GockYYSGA2Gm
+0yJOtpzpBtbOZQKJU1zgeXyVZCaxvZiQFRCH+hRlSO1o/1AvUto2qdb17mWjYVQOIWeM4dB70HT
6M6ydcDDr5S0sthSUM12nJu61QAdBMYnHrF2QamGmxA4yxVN0kuiRTMDOzMp+EZll2VCB71zY9HC
/U1R7+3ovtLuLy/Pq5ArjGtqLjqJBh002W2bmc6NJ3/v0kdaH7r47rKJmXGQvNFVRl2AyRPbEEG5
8WChB/5RksZ16Nn08wBi9O6omO8uW5rxtTNL064/HUwVQuaLttxx0pLKDHvfBP2XyyZm/GDKROkD
I+9TIRQ8N1HYrUpPfOgfu7zx9y3iJnYELj/1zJsIXqjbyg/khXNjblQc9jbvdrQA65YwqjYeGqgH
akx65b4Yum+laS2Uz5ZMCK6G7BN8lhSljuUAtlazYJyAeG1hHK9SWANqQD6fGOQY5N+CEYWicJm7
jX9ko7pee7Cl/cBxXuMGqXNjF59qW9tcXq0517MMi+uBrFgqF9zz1QJBXqixhklPvZU9gEzendTd
BdXfSXlypk5De7EjuriSOyHdMR2ErlG51zuarPxhUanu1WVjMkJeyVVes6dm0fPBcActA6PFiPLe
TOnDWjVD/B7YL+3+K6lYSsZmV+vEmuDocCBaY5AN/jHxkj3P5QellH8lPiV7B0lzuOTLKl8bnbW9
vGLPJ68QaM9GKeSAymC2UoRS0bH0P8pFva+cZgP5AMoPvqp+bXlfQ9lqpdAlFjTNOolu/PjJ86+S
yl0H0veuvE2Cn7Rur0avvvU65IqybWjC8+ZABK4Z+55mhhRwkyJdeeXwhkh3ukLTCp7En1q2Chv1
WP+Ydz54MPeKKdz08EYbyePlaZoLQ6eWBMfujNpsjAFfoJ5dyjnABf+XV37xArinJN6IL1t7VmV/
tSgA0iATNWXqn8KitE6DKMOo+cfWAOZiX1XZb6f6rowlaK7mm9ban0HeH/riK0A3eobc+C7MaSEp
aaMfLQgjDmF7Z4ZTmwCKKdbOo+3r8hfOHGP0SL98oDDzbtj4cmk7RP4sdnYyCea7ppd9FFaGpWN5
LlZS4qYfm6sXd0phYwQyyLockv8jFNLlhpdFc9XoenJ9eUBzkevUijDjQ2vSf2n0bIPgsWpKiGO+
14N+SNRkYeZmhwOfEz1xKhcCMR8PY7BkXI79YyRDjo9wl7pEdjC3Nva/LVAzOd8VAXyvHXoGVOok
GB+dcmWXd2/JY6iQm6qswRUiq2L7eMP74QgTq390lTtv0GjnBG+u5QvX7tmhGFOqzqWY5EwYCqDs
VMthmzxOri+1D/n4HRLNyys/awO2E2oisjkxRJxPl2pmECKFpn8M01uX9iPgrbQELRyMr69hHCY8
nfzbiuDFmjYywsIPjkDO4FWtdXUDEN6/Hl0vhy1bvYVn9yssmOvKM74ZVZ1sPWBzC18xF8VOP0Jw
8h4onsvTp38cp55+WtGczdCDjw6GHvojyduiGbFUpJm1SWXbmioXDu3y59PrBoNcRA1LeJ0MyABk
tB/QSqCr74ePl9dxdgefGBLSHaM3m7K1ppDU0g6gPRrUhTikxqFbmMUlQ0IKH063lha5TXT0PtUA
Anqo1g3tAPZhe3lEs54JeYn8fFflang+dZxttOhRSDmm0r0XWttyuJeCpQRgdjQQGlg8ZLBAIptB
oxZaBzNWQFv0b9Chq0mAz443eu0vHGoCvdCfpM2GsZqbMVUAasnnw+kh8QLjEQTHFt4lun3gpN4X
3W36I4KTKU2v+rUcwtAMwGhXOcFKWli2mdkEIqwb0M2QFVMLOTcfITIUWP00UOe+1u597l9LoWTu
3n9mQ3ANtQQb3RvYoMN+TxZsgdULtvmuHuKrgS4TKf4lgay87CY6Hy4kCzyAE4sVSixUHYTQ0ljI
AyEHFBxBkt2FtGgpiOmtLtuYnTzSYMxAYUEp63zy4OOupSpNgqPbAFxT7yUt2pbu32njPnsINYsX
K0KsaIAr17SGBUffjVeNBZ0ZVbrLA5mbLKpQE6cq/3B2nQ8EoiraB506OI72bZOWO69d4k2a2VBc
VKmum9SJeSsRfMBp/RhOY9DSpfwQqLddn3301VtNjhcKi3NLQmhQAQBoUNqIgTXQADHF6McdQ4SE
k49Sd18vqlrMXEp4bHmxIeyZDJpLJYz14KjThn/wIq1YN5me7ynpH5Lc+hI6VXQn0wjbhdGSUPjS
+IR5rEe5oPcV25X9wWkfQuNb7fy+7AzK9DvErXM6PsEbRjtQ+r4yg6N0Axvd3rgyh9UIQ+Okd/oE
tgs5M9oEuxVXLytZyqHnHOXU+DQBp7cXVesa2PkCeiBhZUi3hfElSGjajX5eHuWsHdJnmgFAOVNW
Pbej540dQbJOEvXVRNGx3erFZ1n++AYjPPQYCoTGmBFmkgZwM9SnQ1GzroBXI4lq3dCo958ZEWbM
TBUJ4hqLA3Fwuq1RBR9Bqg4rWMu1ddDr9vot5mgTohoEd5glmLMiHU58lcCKKDsNAPnGrA9xQTOf
uuQKM0kSLwQ0D4M/m4pOQnjtdb1oSotzo4S5hoxaDbs1rPEbNNtWSbOAl5o7iM+sCWEWOK5boCJK
DCw31pdEKldlfAdDDA9MfnUDiSFMkfcd0l6OtfVQrBsGfWFmZ+PKxEStcYEAqSDElbTPI1exiJG9
R70AmDkKhQO8DqXc6ptScUAIF9q4KYeo22duXi0462xoOTE/hYWTnYe+m1Ir03RL8Dc3EAO40v1i
GfY5nxGDiy7DFjVtcohvhUUdEx9KQLrmCdA1TW3vC7Qpgv42TL7C9ghT5xfrXsmuyYpgLY4WLjXT
nn5lG6QJyNcJS2QIrktfAkUxvwmOD0NWwThJbzsEtFl0Y/U081pvuKeBNnkxN4WgkwnNwtBL4hJz
gAFXhnUXl09j+HB5N84t2qkN4fLiATe01B4beXvIsseguYM66bKJuW14akKIlLYElK5A6O4IvYB6
SwNGIV3Zw1OlLLj/bJ6oQ0ToUOHRAO4J8+W6CnLfgGiP8MmuSYlXmffRgyg9bKRfjZ9DlzpCddxe
11G0BDGdvO6VZ6j4JfzUUwYkmM67WFPo3AiOSe5p1+aYBCuna/oNVCH23pLjduW5RbmnvqcctRJW
JjNJvIV5nj13udfwEggnPfyawkSHEs3CMpj7Y6XeZeYAB0hTwPah/UqC8lZjATRpvJ7Khloub2Np
33bXQSovPDHNOtTJRwg1PbkuSy/QewhulFvob1Zydbf4WDa7DydMH2yC3HzEQrVtIIEZ1xkJVDl1
abuOeW2YsAY38WhcR1MzVzkMN7KR6z/f4MqQakLpyhPaK7Cm2elJ1sYYrvNYPiitvg8VZYTl2Ww3
lmfYm4BGnIUa2vyygtzkEkJUl5/LmidhoMkH1KKbgrBuSLdNcR+1V6qGLkW9U6SNQz2ysR/cSN+i
n7GlqrRtv10e9FxyD3iboqk1pfdgjc7CUFfbaCC30y0ldG8tehN4nlrYurNOc2JCcBo7DEyzhDfo
KGcPY16sR/lWg0/m8jhmvebFiFj2Kn0fTJ+PESnJv5KdhtGn3moQWgvuWlSO4gVfmbb8q5BgQoUJ
7w5YajH7GF1XLwcnZ0zJYaRJgAYnqs1+snDqzkZXk2RKBpSBgJUQeVr0TArXxCV7G9UEyFMsg4Yf
OKCC5X03OyQIQE2Tly/qhkKCodCPOsBWy9T1NqQwKsQXv3N12BrdUiibdQhaUGWVBSOkC4kvgld5
nVeE8iyuVr37yx92arOzjZsxdtfXjp2veWwL6nRFr5xLhmWm7a4bfl12mKWPmH5+svFScJq0lLHx
wvDRL2k+Dw5j8OOyjVmnpEo0Xc8B4CmCjcTOfRkIR3B0SM8M+wqig7VffPD8nZXv3HHB2vyIXqwJ
zuK5ERj6knu6MUlCl5ukQlDXv7s8pNl4cTIkMaWAlDwKYtauVou16X738jft5BMLQkSyNOBNsJAG
R9rkavMjXS5wMNGY0fZr56GkP/PygJ4X4dVWPrEnhKemt0JYg1pqbKG7pnU9QnElrICtX09PQU1w
yKFwXhnyRygc94bWbPysXnl4ZLQE+VmYWzGoRDRkhLAnUMuJw3Vo3bm0RV0e7KyLgNIHZgPAirrU
udOPo+T4VjwQJYPmd9VY4zXdxF/TXssWcqbZYHJiSPD8oisMGkyY1D56VOB5RxVz5SfJym2rhSEt
WRK8XnFLHYwcltKRXhk1O/B0A8xhk2aPl+dudnVOhiR4vp2mTa7VHQFj9LpVYD5FAVQRl20srY/g
+4OedFnZYGO07pG8gALjhxIl2//MiODwYIQtzZdxM5tFidzfIA4Wk7j5VTHg2ATpz31OWH8ZYoBE
h2jsCPfQvktpqk1+D3J/rIMFR5ufsRdDwvJrXuo7U0vf0SrMm0R7sgd7K5X2wrrMnsNwPutAZ5Ex
ec7iTg6LvO5o0VVJvnvPsEBxaRZNskoGnYmxLeMA1UJPCRcC0/zIXmwKezWLC+CjBjab9lFWBngJ
nvI+XzAye0KBcgTiTF+WIgaEXPZ8bvYjt4rsdwQ5oNnC4fUEf05p7vpUvv57zzNUDnyg7ybiWoJX
IJfShE7vUOv3U3lfZJK+yd2w28NWFC+Yen6EEcM6D4i6AQCe4rIjVGyqJioburYDIEnjVeVMclOU
DeMtDf/7LN879W66RHZRtY3aYWONd4bVfKob/VDJ9TqSaIQd62F/efxzu4J2JQ2gmQqUfBJ5Pc05
6DIc0cXim4Kg35DKKenvtIZXuNletjMXqgww3gao9QnPKGyKDnHDurfj8Bh7HwfvN49gl3//nNec
/n4hFIa+S+UJAc9jloLsMVeaEq0i70uOGGnJAYmA42V7s5d/sN3AM+kF4qVAMAjdnl6M9TQgpyt2
ZRHpuzEytRWKptaVl0OVXcVwGhQmhL6oniZfBweM7uWPmNuPE74NaBhlRxQezhdPsyLa5kwGrXgT
C/OapzDJfLhsY27hTKQQaIQyNMLM9POTOBOlY1PDbRse0zi5r7jtr4CH5W8IZoRkNFWpI9CUqp0b
KYJiGGAVCY9FleoQZ/rtWgYNtGnz/Gc1MaXFjtm/Ic7wJGvapB50w4gPbtSFy0HOhvA4yLdedd9C
J41cjuIm6yS5HZxsYYjTWoibH7Fe8AncZnSkk8+HGMQObxR+Ex7t0HqgsV9tvoUqtG1XQe9+UPIP
3D8XvGPWookwgY7INtmVENpQy6DNOjbDY1ttyXlQAOTeAqldpnuUTK2pw/drYSyJuE09eMJAdRle
dABPxFSKiWKUM/Ik93uPh4qf1g7+liK5UeJ188N9okLTw4jaH4thr3drOhHa6DCaFUJcJWpfS+X4
157Lh3CnoxcPiBNY6vMZ7wATomBX+EcHKj0YHNIFB5opDWOA9hiT5jyu3brgtYMvwxukgpOMOq4c
NXTmV8g+fDCHAiT1fdc/DWm+7mAu0iT33dCYCx41O9G8TKJiwPMhMg7n4ytyyxzgX/aPnDUrj477
jhf5icqy3tb6N94VF+y9zjhoASOPIH4rlKORsjyLBLEF5X7aJP6xsKp10H6v8n7ddj9jc+cn4cKx
NGfLoOXIml7DOZqF3QITWeJnHjAQrc23avJp/IxmElBotIz/un5IkyaSPOQtTCMI5fNROY0Pp09G
AiDpv6OQJCo+KLDVXw6ir7ciXd1ETwATKBsSq8+NJEotBWi8cUUNeB5J7gtIJ53HwXyU0if1i9Mt
3IhnPANzfxra1eld+dxcmai9UaFnf8y6mFcRCVbyL7q7U6NrdJ5IqH5dHt3cRjizp57bk0CkBGnF
NR9J5F3uKmuU2q5j34IErX1A4hY59d9j/V26joN6tVTRmKlXTpP7Mlphckvf7jt7oGwi+RKscP0K
tuada9F9HRzCyL11GmNb5faV29U7Vc42eWusuQMs7I6ZhIDPmB6IJrklNCyFhIAGHZhtpsqK6fTX
ao0Oqfx9CB+GONgjvLDWtG8DqgmttnR2vk4C2JToZlKZnp6FxfYvN5EVz8liwpwJj43TQvcNmU+y
5MIzRQlg9IAdp4YE6ouiD1OuDQxI6ICdDb/kvS9vchisI91fw0S0GpLVvXFt7sf2KpVWWbXw2DkT
DgizFN+R3uAl7vnMOUlCpgBRDF5A1cr6qfQV2hSfyxIJSPjefi748uuXFdbwxJSQU9lWo0NZi6mi
ewyHp8x4FyTZyvSgMNzr5gHR0yz7smBz2h/nucGZTbHKgv6FkvOYwn6F1LN65xtXQXaDtm3/o0Z2
xaBvGz1ahwrafsHw3GB5QqLqQtGTS7ZwRHpuyXT3bB0/Purtk1w8Rk+VrCFUCXd7/Rn9Bzq7ly77
r68ckxKaRtI1dUhyGTiPFm6mQEPWcz/uy+1U2HVth4bcca2mC2Fw5on83JKQu9pRNareVEdLxgaK
pc8SRDAlhGzxVnPomV1nEhIi8o2f+1CfJXvf+egO/V8DfPiGCadEJwr79DlsnLhuX7kwmU2jbSVo
y0qpy1euBUAEysVsvbCcc6GAOwnMwmA48GJhZge3Gv1EGQJaabO1rtVXcf4ebkXDgrFFR6fcflB0
umstd2PpyXZ6JVTj6IgU0xaqsPvLHzNz5DHul28R5t5U21BDxJQiGCXDHJ5V13mMrHJlmtYK6s9V
6Afrxer20gRMPz+ZbATe2+k6TwxWonsntxFBseAhfXrD0JyJmEEDRset5dwKdJsGTSQO23VUrkp7
rzXOpq6R1tHLpxDdUl1bh418ddnoTDbL1YjnHTq/SDXFF19olBukhxRqLzFtEm2uozKhac3CKTa3
N0+tCIeYmkkQrXYUX1AN3de+etUUdxpK4Ys4gFlDCoGbzmRez0Wl4qQ32sZtJNyDQtoWOF++zwzr
N6rb/U6pPHshy5udPaoO+nQXMKn3nC8ZVD52V8DoB/kgCJnxbsiazeX1mR3Q1HlIeoyctFhIipoK
JCU8GcekcNaacavI2VbyDovVxbk8Q51ew/7L0PQhJz7eDFI69pMhxTeOVuJvC19dh317zSvBRqla
yIthHZWd8Cdlh2//2SAF9+iRtSjr6Rw2x6tw3BXxB3TfJ2msBTecXS7uVZSkeAdGe/x8jHZOr6Br
0DlDPrWmWQdB1u3lkcykyHRv0Ik4XZ5MLjXnFrS47GJaReh8QL+GR1K0U1am8jWug13Oc7P1d7RL
EyiWxvyJFAhUHbQc4mVci4uI/0znQFjDjA8k9qr++5eUcxOCYwyShkYVzHTHof6ItsCm8uKVOiy1
os/6+clAhKXRjFRWpYxOgO53xhAs6452jjF/vLw8028RM6LT6RISk5xkF8YBxtKr5SqKi23R30TQ
4ofNOg8XXGFpRIIrJE7KgzCw8mOTV7d2OKDY9tQXX9Cb/3h5ULOG4FGhygpmSH6+Rp3uXBh6lRqx
A7SYho1ePCiDdou0Vg+d4mVD0zH3avZODAkHFDCu0vCm62al5OTmE7EvoMXvbloYC6fS7DrRnwoM
CoavV693sNxCjBmxTvACrAcNlq91+LkOeVbTM//35VHNbtkTW9OoT6ZPATgKzym4kImW+z3ayfI+
Gez3taU8lZUV7KFx/GHKY7a/bHZ21WC9sYlH1FrFyrVSqYmOXjhm5TrbWh69Ioipf0JbntZ/P+zf
EvomNjjLpPdfFzF/1YjCVGFgLraotRpZxGFPC9+Cz895CJVrm7sq9ED8y/lcjqWbw+UZ/4H6sYdr
7W45ii8ZETZWENlJa08om0g5oBFED+ytmS3xg8wdFVPjBJU+SjgkRucjQYsTbD7aE8cKtZpPSgtt
niGF2cIFdObtRgfU+2JGcL7Qa/QaHS9OXcfJrtKw0MDaoWdQhskujp0QVDHyx145Ntveacytq0by
pnWRiEHUw9y2I6zDXWxqcAwHaA74o3eAOmaxdWXKY8Sdf/qZkzOf7JHeU80/IKASvRizAzVQb3sP
ogrNuLL1Q+PeaA66G/GxXqxxza82oC0N1j1axIQZUgo3dpyAF61qS6O1PezS+8sbcS7WUKn7twFh
bJoBkU0wUmUi4bkBYmhvSz3dWkabUN7x36MnubDzZ1OtKT+1FYL2VOk9n81u4MkOxnvgK3nubPNG
yjZJJ2fQQXbRNlLLaFU0XrpObS51eZ3l30oDzdjLo56dViIBGR/qdkSF82+Iw85sfGhZYWf4Tu+k
E04c8z8u25iLrFTrac8EZDzRR5/bSD2YQFQ34hEQOSj1UGhI1HPzT7+DWPCqhefx5+rjKx89sSbM
quJkppxqxJ5AlXeWu5aHgUx5uOMRaNvW+U4qvyca1OpJs7XV6vryUGfDhQGXC9VYuA1sYaiOEuQ+
FJjcO9o9Ej5or/9nv18YnAuZtiNL/P7eTTaKmq3GYCk5nsLmq/k7GYLgEVI/SoPVcULoRbeL1GAH
f2s1NFeh/DnTHhBdWUxeZ3feicXp5ydRpTa6UEJjjORV/xn3kr1y/GgD49MGMsCnUNldnsJZjz+x
JpxNiSypdjfijSHg5bEo30+HBhz/byjMcKbDSYoKNLdCcaVg15fD5+6F6LEIf4Th4S0dIZwaFIUn
iWlI80SWHQ6GCIZnQhZE4jzBfU7tTVF97pdYJ2a3FDclAOFTGZjE4XyBGmAUqHpQ6IrD5qbOsnWY
fB5NALvoysQWikJaB50CylR20OyHxF4qDs8tGYU8Xm81Aj+kmOf2FbPQgwyB4KOh/o5BOvGI0mD6
sl/MRCl+O0tF1sK7mhiN0esL5DTDSInwhqahf9Ps41BD903aZOj+delCrJjZaBjkrgYahRNATJKA
jQyWC4n2EQjcOnTD97rMiapCIzgJERrBoZEPtbX0bDttX2F7g3SlKx9AvQpVnRChSsksi8YswiOi
jgnlMukzZO63tVS4m1S24r8/XgiGQNoBhMJbYgiFEaTn+him/mdcRswTZa7cdvbd5YWbCR9nNtRz
7zDgJrc9NwyPNQ+Ug+4eImtA7OK2ax6QhN9cNjbrJdM7BWxpPIaIr5RuRw6neW14RMJzesdP6lVh
6P5OdWVEaOXuUSqQ7YYc7emy3ZktAJ72xa6wbLVuo7Uu5eERYn3du5Xtx2qJUGTOBMMyCSUULl7d
RDLuWLITd+HR6exbz61vqJi3/QIUevpO0f0gCKXhgEcVOuaEcVRm28iOhxFLBaXzlCEPeHmi5vyb
5gIaXiHOdUjaz72hVyqDBkkrPE5ZIhQNwc4EgZm6Hy+bmXO6UzPCKVlpqcvFDfRDEENfE+9U+1q9
Cspko4dfL1ua87hTS8LpSNmt0EpEj4/WsJNaxJZQnPjaGwWPfYjU2dtY+/uWRh32tpcpnL7o5DxO
dV4RZFkPj5rzaFi3ZrBtC2QrlviZlgY2xccTM4411GgkGeHRU671DuYkKTtOxZ7oISrKVZyXC/F2
1r9fhiU+lYQtgsqWq+HfI6+0FprI1cTx2CS/Ly/Y3HHJ/PGQSOMS5TgRiDdGhoM8hgsyJgWhZSXf
VE29lrvyXZjVP4t218pP5ZOB9PpqzOQlYpfZWQXZAAYVOjRAB+ezWrpt6VaaBFLNBuRX5enGRCsK
iat4lVs0q41wOP28POAlk9q5SYi23LFLMNkpyvu4IRdJIWcMYfKoqms9zre+l70h5k/4jf8apRBG
4OtM81aNkIZFSiL3TW9XJlqGcoUirUo/vkq6NlowOes+Exs3F3W4bMR3RfQqK62cQMRqvG14Zg8p
T1bmwkPCrBF6sKfmKHp8RW60XqpyGlV4htGbRzCbfnO/+Gw5u1pcO6f+JwiTzOnnJ9suzv0QUlxu
fEGnriP0xkv5h5tz6wTWqF6p7kI8nt8NJ/aEbR5JmY8IOvbyILzzChRS84M93irBrlWrLQqgq0S7
juJv+dL9enYuXwyLbXUO4tYQOWgUrJXrVKdH0bS3PP5/uOz881aAFk5HJvtNmE4byfMq6E2wN9TD
rexQxiXUU/vLRuZOTagaIX2Hz27itDtfM+j7rKBOMBIayjEqUSDX3cfLJubGMQHqKLZCewKD9rkJ
U/U7qi6YiMDID+mj7tzDyvcGGxAo0VPAF796rE6RP2qMICDjrQ/II6yToUQnvNhetjKXAYA3/rcV
5XwkttfCVWN6xPnyLtXGLRTxKwXJL8lYOFCeWwXFZObUkhBrzT5GWzCrOSh9r7yWYiRWe4BkV3Xj
91tUWVFb0WrrTpZgVCz0xPwQqvFd1XXfrA71SMkbEf1QPLRwdTTj/CEoUC1FOr73ZWiVS/uLbXq0
2Wd01lea51wXYUB/XxD7e6uvm2MNdB/qTi5CrYd08+VJnHUH8tsJJs97v4gZcXMNKhrqz8cxDNdW
XG/J3ANr6bB6Rg+9mkHaa7m/0uIM9u98rTR35D7mAXM24h1w54OjDWtbT6Y+EISn1fBejT+p+oR6
BuVV3vlm+KCExbo1P2jpjwaN77HLrqvuHbzIiX0HqH4nq/eepK4N5ALidxI8Zyucend5cubKtdqU
xEJSzFM5OcX5ZychDBNIUZNk5jdhl9wF6KwjCnVt+OFGHsbjEPq3dQJGPC18Z9X60Chnzb6oqhVC
exvV0g4DsuFuMchvWbaTDxN2caSZ4aT0y4c1/boP81VwqHT36vLwZ33jxMj085MTxOlDR4s1MNsV
IuDSQ9E/pfZC9WQ24NGZDFp7oisSGyYLVFnxl5LcsP8YOuFalhfC3WyQODEgjMFHsHJAJIqcJd5A
fYp7qeqnyHu4PFNztwT1xMr0FSczlYVtllYhl+3evk7bQ9cf4HSI34X1gkPOnemndoQ7QolADs5E
IFKNd5a06UFfQwhaSg7vBr/wwMujmitcgweGGADYERtAXJ1mtJE9KPAyUiFNHdedRf9snwB4+lhV
m7BUbrjkt9LShWEKBq+CxYlZYc0yV1KysaNgUvpbGxpLJO1VNH/7teJbq0pz1mavrBqlWMLWz67i
iV1hFYMusONoKmJo7nsZ5BMDU2iIM5xtSUZ9eW5nbdFhPTXxTPSPwuE1KTAjX81KttYhriN3FSl0
5cftVeUGFHyX6H+nKXs1pSfmhBMstIygRaGbs9J75F0JooH7LFk49WczQBohoDYE24nWgxDknTLR
jaynN0F1e3Ot5P5htNfK+OjScT3pPHr1Ht3MB0hz0zK8f8t8/tu2eI6hS5O0fYftLv7gDtVVrVdr
kECr3H5ygrdUu04GqgqL57dSmeUWPR8StyCuJXG2b4DN3qXRmLwBl4tGB1xKU8cTL63CEaQrflYi
1Bceb3KjWKs5jMNyv/CWMuuMJzaE02RsYBdMOoVAj1hnXdvrIXk0y3DTQUvPc9/llZp1xRNj089P
YiXbYcgg0g6PiZV/UaRg6xrWL9kxN5fNzAcvup/hVIFlAIGlcztmU3i1X9KSlmvlajDi97lr3OTJ
oc2ya5Qd3+XpIXfWyY8Fs9Pav9pp9kT4NlGIAmc4N9s3cmolI2YLt9pkoYUA4j0cW3X7uc+RCm+z
lcYT4H4sljB3s0cprwQUmLlX0k52blgigQlHVDZQVUistRX0/XXnytX+8viWrAjDcxX6nEt1sgJf
7Vqy0LV1I8LXZSuzPgISZKJJRbtAfEkE9dnEfcnBY8FZ22ydiWx6XHiLn9b/1UKd2BD8UC/obkh6
Lila6KtTbd5Yj7HMITf4656epP9wSII71tTZTLNiSJp7sLtHZRNFSy2v8yOCSIuXZqq75rTNT3ZW
1PSGrw2YkJEz0X4bEJXVn8M0eYMLTIV48HS8aVu24GiDqVtB13GWxPUIVOF68PXt3y//qQXByVQv
1CJVrbgtWD+zCsSD+75AUPGykTlYNzUWiBmphWtwLwvHlRT0Uix1HPdldaATufc2dhhteNrd6NzG
hnUf3yrJlSSXu9T7mKTvUrdc+IS5uEuLG49D0JBClCPE3SEaW1ReWDAdB4fBHv6xRt82prFJA3Mz
GtH95SHPbatTe6LLx07t1An2pMS+pnd9rTU5WqrDwr1hrpWG1j1kIRFWUUgbhbarwouDOOm5ODRt
vimtW6cbVnlxoKgGE2ALkaJvrxLub1q6kXroyT83S9oD8yN9+QLBR4NQztt04Avs9KEpDfR4nbUd
LnHyzgXD03EKfppFQdRbNVZMYwdxnC0vnMtLoxDOfi0fS2AG0zyW7+j+54zspCWd2/kxgEmDNgO1
WdEHW7WVjKjmimu72g8fmc21nyNb/RbHezEiOF4IK0PqTo25FISCQj3Yxs/aTRfcbn62XowIETYy
qlTrxinHDfIr17M3ea9cLSLOZ608o8SgZ4QPYbqinQRZuy3CzJbJ/TKzgPWjgUKvaiG3HCUp2V2e
tdnwQFP9JNwBfP3/kHZeO3IjQRb9IgL05pUs18X2Usu9EJJGQ+89v34PtdiZKjZRhGaFEaCXqWBm
RkZmRty411xso0LKi9GPMBVI+t74IoyxPeQnrff36n+aOwBXbNpZnm9J6ZsEuUZaa5pr1KKT+d9m
2HmdbiS9186nGdX1f0YWm1JRG43Di5ufJYe6LU09anP9aBwUNc3gBlO2ELmr86fNMoWkb+YOgeul
Cg2E2CErwLWRbiUB2UQOHTTBQUBXepdZKiWTsE83MjNrjcsKndL/WF0cK2qQFlNTUX6a6uos15Oj
S+JxlKC2yrP91Fl3xtjt5O9qZx2Qdv+L7pBHQ/Pv9eh5iqOzIrzMaKWZUea2M636LT2w1BvAnyIO
fD0ZQAFKebJMrt1k32LjWKkojFMx/f9ZWQxeS+p61EqLE03krUel1HrTx60s+aofgTP4rU1JG+zC
SO9nYspNN77PZXMH+6MnQr1mjc7UbTjs+pz9nyFEy67nzMvpTBoFIfqdK4879SwajY3I4H+Jjv+M
B1jKtRkekWJUd4ynsIad7FsnXY13ySbF8LzCywvvDM/432mj2fzajFpHwgx8gR3Bkw8UZJ9pm7ei
0Gmbh7lhkJ6P/3B8QSsJ3wNsBbSyLo6v1IsjUYjZ74H4OLxKKWP6D+52aWE+3C6CcdH3QTmJhK2g
/xBMv8buoQ23ctdrTkD3yCyYRzvOO0VxOS9iE7JrLqNZdApy9USfdaQFGz6wtjhgM+k/5uI+kztc
j0QQjNpv4yi+D+vRhod6H4MAoJohCZkjlJMdRRuLsxYctVnFcu7FRVN7HvbF1Cl0+yqT18T0/7Sh
nbWj95c/hYZjlp3pFBbSArIn/ZeIDK4LPZK5HQeu8mujSLNbZten8b2qfimyA4fpUfikBU5YFcfb
gWh1Pi8sLTxD67NqyPwqvve6/jD3oAbeoTI76CuIeVbZ+ydR2fLGdZs8v+hEo0F/SYLTlb2cK1Mf
37clmGkKs/mxaJTkbrJiNKniQdzzeN+HcaRvZNFXcx3Q1vxjeRERx9wbigx60fuxGmnxlXwQxeND
20pICzqgwwJbRsmpin6A7N4479a2B5eTOYcJMRQNyNdLmiW0xsq5FqNyEH8esnG8U8f4Szjq/kYw
Xh0kfXcWRCtIEoOFvLY0loGZJyE3VaUv9rnHlTtwujg/aD9QkHa74lPaW7va/Ou2I63tkwurSwoJ
efTMLlW5uubSQ9C4WSGANP4w+GeAmhtTuXauXZpanANpL0OGOVcRUiAjNZC2snqoQ5+i4NvtMf0W
O10eBZeWFkeBwJjEeEZnVbmdhcm+DAEYDekvAG6xR4bK6A6xmNjqSB3S67+06TEaznn/fcq7x35r
q85b8d3HgKOB9gB+FZ7k1+vaGn5qBDmpW70qduhbDWlxuD3eNR9FaeQfC4uJDSmNQSaDBThHd21s
7JnYzYfBun/SB0iZkLvmuyYm0TO4U4YDd+hAOyZ0pOcizUTcOT1v10+dnSuDbDdt6wrJVsv2qpNe
mF5sQrOSwtybeClUyUEifvuDbaUV5PGN0+ub1DzzgrxfsH8HujirTCPVuMpzrw6sN/Crju6Hh6aO
0S6UxWOtHvsBQktLfGoiYeO8X3UVmi2pnCrI/r0DCHuRIfvaDO3yv5ve376/sTFWd+DF7y9CTBGi
ShNXIOLQvymq6snIjlqQ72GH3hjIuqFZyhK0J5X3xUEYjbE1JCMZd1XO90MyIVgnHafsIIDHv+37
q67BDQzGqJktbon30NSIm+WMvmtS0ZkLuahv78Pa3JeKtqu2WkBWd9qFtYUjBkodU6BkAgXrwTNB
fsClr3+7PaLVuePqQokJ3aB3IsaTbGV1B7fpvRp9aMSdonyLYGjZ8IR5pd/5+D9GqB9cByUTZZ2g
EHgu4WkCNOQwIcs6PBO/qAieBCWyk2Gr0rOakAR1P6Pf6WuRlu3KkZcFVa94pHuGj732LCjVbqYi
B+B9UNCChjNmQNbPKPZarhhO0DhpVu4LuC7PRfrnSlC4JUQwtAOgGiAt4bWeEElxU/MtIZzwzRQ+
5L8jGQSC5n8pXFyaWoSTYuzbuI15M0ZicKzFyq4laeM2uLoJePXCCcfT9x1YEj7roNcHXlhK/SAH
5g4ae7vUJycJI3uT6m7VGPhBWgxotuJOdO06ltl2QlNgrKqDT6hnN2p1EHy0rOFNKtCPub0bVnfc
b9oefBKyjsVRrnBWNzGNNOR0XzwjdqrsnCBcd9vIatxFbhEkPKBIENfXQ6r6oo41I4zpzxW+aZEx
PotQBjzdNrK2r4Eq0vhBRxVE9Qs/oOW81GKliO/FKbOj9IE0VQPkiZaMrN0wtTZpkPYBf9dBwJFh
ux5PbU1eEUW8DtSzhLbCty0qnjUXuPz9+aVw8bjqtbQQor6M7w1pJ07KMUuCnZmM54K0GtJjh9sT
tz4aMrimDuCO99y1NatMOi1riVWDqNtpjrB4ZDldtvW8Wb3gGGSP/s/OwtUycfQFYAoUfpJ7iKzt
AD5Ro/5cgmyD7/AgmZU9FL/qeCswrjoGOQRqNYgXQLB2Pb4uSVIUmIlFQGvqHp6/8nOQ/pVM0e72
PK55ufGvnd/jv1i1qhPyRvMJRFn6VIVP9ZZ46eo60SEPiyLMBwBNrseBVjVg9JA3PgyGRVztaW8K
rC1lu1XXuzCycO0uoCohl2zVOKMyCygo+SDFeg3q/tw3W6oZv193y2MSGtZ/hrRwdC/N+r4d51hH
oy61iUCDeNl3pK9FfdRz+X6czKdE/KAnk+P3L0EDwrEu7+iCnQJ5F/rf0uolbe+AFVkSl5NXmmLb
Occ2lNrr7bVdO8/p4kFXU4HSCBWn67kPM8nTa5W5zxLHEr7JurDXmr8Q1kWM544Hlv9fYOSXBhcz
Y/a1GuotyHWx8naNVexmHHk2boApVlf7YliLrUEhzRhCEStN+ytDSkSIT6L1UYt2SbGldLm6O2Zy
Y1WB6YR0/PUMKuBWhWEkPHeG99OKT109/Ly9Rqv748LC/AUX+y/yBqkxS7IYfZHvC8r/EA4WTtRo
4f62odWAQnujjioIOaJln2OQ1mZYy+S+rOibRwY07s+9B7XXVsZidXUu7Cw2vJiHva8JHDPk3Ieu
R8THHUIXCqFjUXX7MXG85Ecgv7Vt5oyDa/XFgxH5LyhInLJxoNZTb0zw1vcsNkFVQgDe6EwwHM1B
dOo140Mu1HZZtke/CbdgfKvLycWOdB9IAa6118sZ06CiC13OlrPoSSnPVTfZ/RZVwVrObUaYk1Uk
LcTZdG0ERWCrn4YpBirQfykD9UUJ6wMVUz3fkYU7RODpN+5CazSVign7O5UHBgdz17XJKZ51TWFi
uPdNxemFU5eePcS3DUr4pavn+U5Vob2jF611dOPrn3su1zCTIh0Zhndvn7y3xlRIMmwLz8LU3Vk5
xAxJ62TiljDc2h7519K7BxCapbVQiayeNJXnIBMOqA/0lvbMy8X+/4yJrpfr+STl1Ri6jiUraeCV
GJ8ACj4IaeuIlNc3Fm/NJy9HtfBJK47TMBBgqwunxEbWuzKfh+z7fxjP7wQwPZZAz5Y2JLJZacou
a/qjqgauXz/EeekkU71xX1lF1ZsXlpTrmdMqQfBFuWM/j6ZD6skCdr63vJ1Af6JU63/5/fgAjupo
penzGMlOamQvRpI/z1R90iSe6u91m7zFUXfwfYmyg3GM+69BP51GsbZsGnrvAqGZbMDBPAHFrWvd
+kaCy1AzUGpGQ2YRHvvMT9AE4fOzfnqLNAVJkmM1/pTMwDE1pxZit9XURy013cBvbLq5N+Lzqosb
1GrphZnT14tw2OZt0aMowmaiVHWUIlO/6/JU+aRMUvlYCf9BwnnW3JwJ0GnwpRt8ds6L8w19oiFC
OAjno0y6U8VWPzQZjcXQPsun2z64elenMxGyEXj+ZMNYOGGnj9TTBWzl3nMnFMfJMHMnT4oPJPLP
ojm+mX61173uoKT1823baxeFS9MLr2yCZijGUorvEzg6HIhVQKN18lbWeHUnmwbJuvmNzbxeT6YM
0pG7HnUHDdJsdjJVzO2KzpqHkDEA40P22OKAuTYyecjZ1rnH9TZr7iYjuwvi6hS3bW0DKttI1K1N
GyAPCKKQZCYNtLj95LFSl0Ym8JCX4w8G6WM5r6ONULs2aZc2Fh4oN0KmB/08Hh/u7eGhmbLd5p10
ddLmqxXCryL92QsjZpnKqQZlxf3QDIfE/1ZQMgnC9hBBi/3nnmZdWFoszwgtRqt5JpaUv1GxscXu
79sGVufrwsDCyYpS9eIA+an7UDySjrNj0DGbV5it+VrcJ2AOjzxICDgvhAclIUlUPYwdFNPZ4T8M
BvgH7RxwX4DDuXZmrUd7TywYDP1yOegCegA2iyCrTnxhY3EdA3UVj0mAE6NS39Voj6HmfnsUq7Nl
gK5mj0joxy0sdHVDx1waJ/dlnO+rujk2yksZN3uf9vXbltaoqnnrwIn/u+GTpsjrCaNbzi8zqyXE
1GFvywEXOgE8w07SOlRXWtmP3c73RHiwKmGnes0XZfQeWtTmXK2Lw10uwnlsaL1dmYL+9+1vW3HM
q09bOKYhDEOEyhuvy65yaDdqEt3eJNxYn4AZSj5n/RAHWYQkwe/SdmhBjMANvvOBPkT+Wy/YpeLb
ufeJUrM+nAWjs1W/cEKd/AJNcqIdyP8BgkHJl2cENw0J2trFDTE0pE40crIMRiUcGmFvxbKj5G9/
PqWXRhYn5pj55u9ayf0skhsqyBKZsd0YWwS8K/5LJyGUAbT+cCyri5VLgiHkjgAEQoiMHXq/MJjs
BFwZbtI/3ylw+ZDvmCG4vMMWq+elWl3pApb4DsRrg13QFgeUuDVoxm5P3fzNiyyQatHHTqMFgljv
RMVRjlIaoeE9TUactsdGPRsZjQ6TUH8lc5Q7XVj4G5tzbQNcmlyEAavQ00aTyEYA8rULb3xN1Gjn
R9Lu9sjWVmtuk4bbcKaSWl6j4krys0kaWa1e7u0OFeVT2Z2C9knTki0d7NUhgWYDj4O+A9mJ63Az
Kw+VfkR8Vsc3OLe1j1s1rZXgTIslF9CZ+4532sKAlHVJq9G+fp8EemZnmqw5g1VtvY9XhnFlZeHg
YlKg5guogDvTYWgHO57VDoctJsVVK6wKvVEoe6D4dz1ZyEGWSNhGyT0C6UEzvVLRN5ty4yY7n4gL
v9bQev/HyGIochKEqYmY9X2ZG/0eZM8H2D20XRA1ph2qebJvhNbcRVO08YJcHxy57pnsHaG5xQ06
CtoWoChZdlEawp1Y1sjm9v3OaP/8AcT4/rWziBCJYPmhjkrvfVZEJyv7FBi9beWDY3Qbz5GVAIEh
AJRzEzXotsVu7asSWsWqSu6RoTl5EBDtZPVRTuRTJ0gwy8bB3e1tuzqBdKj8VrZG72FhT7HaKjCq
DH7KVD7wMN4JiEImxoZ7rLWHQ26kEq9n1B7/uHZCKDYmOakZVk/zCKUR326SZG/E4kNAT/jYeo+9
+aOPjC9+4znNdA50cDUQtMQfISuHAuTNzLZGvhKwrj5pMXLNCjSP/EkyqyJ0PIlilKE4x2Yd89tT
vLqk/459iYuS8s4cx65O7jvvbfDUk1T3pLtyJxsOaZtv+M9aqgCKJ0R16caf7+OL7R7IdcPUFsl9
PgrNpzZNoruyl8B/gUhzhDTNXszCbF8zKLv2UxRHO5SNv0M2FL2UXWZ9uT30Ve/S4fueifupFy22
jY7qSx5NeBdEmB8FseQAMkS04fyNw2cNpsVjEFI10gUIcMmLxTQnuZksgTn2pqS3SYa1BB4tq2y1
eEFq4QBs+Oip7bFDKsATj2r8d0oROP4QJy9DsOHsa4O++JYlSkuZujgZZBwrqnnVAUsIhny/2UO8
5lWXVhY3vbnlAgE31lmMPwu5rao2YuWK9nWrar6GtbicWmVx28uHNCA3X1LItFukrqrjr6J2RtlW
Env8YBR26+3+3qJeWdubl4NbhHVVqdNaMQkXYqHsU6oAaVQ7ZfpGgXPjQra6X4A7kBGfwy682teR
qYl0yxdEVqsrX4x6R82UgDRpZym6k+tdIHwQjH0sOVH34fbWWMs78WD41/BiXgul5zwNe+Z18KAx
O/ftflLsfDjoze+CIKguuyuTjZ2y6pwXVhczW7RV4gdmS3iIdFsA4TsLDG++h1atQKFrkKmjj0JZ
TKpfp2PdTfhMArGYX8Nf2m9z56zuAArdwG9EAJFLRQG6a4VKj9nzEPUGSnWMeenUcCkhpplswenW
OvY5j2HomzFoElW9azcBtZ8KnZql96ba7htZugMlc/KnQ6N/gGnF67u9X+618lvU/IcFA4DKWw5e
CQRa51m4SIWG3N99I6zTe6947H1Kb71pJ1tG1qZytjA3m8+AkoURrZJSvTas9L4y9L/aXvyIBuRh
SOWPBfitAW2k274/n/ZXt0UCNeitmaoVfiU61q/HNA5kmoXIH1zYNSlZCqJ0CLj/1pLrK+rRr4eN
OVyzx9A4ZGbhUDhbr+2ZKbKhQz/0rtxa+c/MCCuHkOfvUKKLDl2mfad8ZZ7yiBak2wN97zaMFLJ4
HkR0aKOtsRipWOreUIl97zYtbUupFsSvQ6x/DtXJOmVx/CQq5V9tI8r3ShZ19wEqQ3eWkskbQe7d
8vIVxDbaw+ft8g5D2WewFTdCMLhpq5CP/ZZlmp1Y5dEqXJFC/+0xv4vdvJ8BPmk8paFTlZdywlWn
xYUfGyzu8IhAxj5WtQcAMacw0zfc6P2pP4OggA4AU+PR+S5Pl2R+EI8Gppov6rl/EBzDCd/8t/hB
fY4ehXP1lv+of4yvfzw+jJKxJcdChvjd8S5MQ1qheueO4P3GPncsM97LQmynwRZCZWUqCTr0GXI2
sfmX79xxqs0WEtLRHWiLsMozYnAzX2wWf7o9pNn/F/uRbho6BWalyRn2d70/jDTXpTFqR1eOPvvl
FxQ5bv/+2jaAmRD45cwZI76LntZMUaDE5ujmVXgQjE8R2qDg15woz+7NBD2YjFt+YTiT/AUU9vG2
9bXRAeqdL6BkeHjUX49OEdspyUNrcHnsw6/ip8BBk3KLh3xlreBuJQFIspOcxPKq2wxSWMUN4IRa
1PZ6I75UofiQ11VkV6Subo9oJZ5BHENeDNeQEFmav+XiTJDlCRaX2mc69aLbNR1Ktl3R06mZy+mP
0AjFewhdKFqm9R/LWMAvSVKchwXwOXDt85ddWA4mIxzHVBvcAi2zQGpmdyz/mPJxNgJjAlGL7Av7
+tqIqAi5lMjB6IrQZdSl5mBEljcyB6vrBc00r20OI2i8r42MCMMocRuObpv8iuPGlnicWL1j7m8v
1UrondWvFFP9jUJYZpJy2VerFvkZN9F/GsJBoyqWJGfVAl3ebcFIZkdebGO21vzMUg3IQJZVU00R
Gi9swsmlsHBMC/9jN6XnUfk7EmVHlh2pemv14eX2+N7d9FgrRQOGSmkRTMySsnvoM6HkUwjBemR7
6ktmJjtyJRsOvzaLhFvau+fGwnckoBaYoyAPjdEtAMjEwr6olV/JWDy2heH2SbaxZisBYy4rQrP2
mxJ0SZOZi2pVxdU0uVnYVr/MNGk7G1ye+ecHCQTgcIAAfKARYMmNVA+JnkeqNrphUKu7QreIGYqm
PHUx0T6XGnmjG2AtaswM5/ylQkCJ4NrjlUbtLc9QJlfK0pNYuEog/OwquzLiQ11OB1iiN24/K/7I
XWDOykEqxCgXYaqOWgvR70B0J63ZB9K0z2ieLZVPen1M5f2g7qhObZhc2dWYBOYE0bVOiFqYbNqo
FuAiRGKyDA6Nle6FAcbBX0q5MZcrDgnFqERDOkx8HGrztriIg+NkkMTSW9H1agl9yTFSv+Uwdx8K
PTCPQqImT+Lklcfbe21lAecyCLDlWT+dOsXCqK6FdWbIkxsOL2bdHrzEjSXNtjyNZ2NgQw1w297a
ZF7aWzhMwRtc1eALdbXQTveTt2+Om31KaxN5aUNejGlMzMrL1cnttDsjeembfm/JRz15KJpkY/pW
QhUoiLm+AzLbIDV2bSrTNCPLx3R0wVEdhRpUcdrtq97baBdemTWeUETDGfaGtcWsNUPZZKNajO44
SJEdetUL7axR27lNsVXbXDP1WyoHRhyTC/fCC9M4rsIszTjDCidu4jdBRedUq+WdCU3CbV9Ym7xL
U4uNlRujrLQSphLtVYolm5PFmzYC4oovgNejDKexSjPNyvUCaTzfxCYaRldvc1tSn9SfbQceAmq6
rXzhSoQntFMwmMmrOS4XXgcPKVqOMaEXVldbAGEqT79uz9f79A5PRi5ndPNzaM34x+vBCGh5SoMq
MRi/eMnDZ88/0VxdiHdV/7/s8aFxjsWPt62urRJNUcS+WTBQXF518Uk0GAKZI0UTRhsJ9JOixKHt
++2fH/u0F1OmYL2g0FrupUiJFL83GB3u4HslDJe85K2tJvj1SdQwMT9esbPYsqbeV6MusE6oXu5G
4e/Y+94fwqfMae864XHcQsmsBFhKLjNPMsnHWRPkes0an4ScISSTC8Jh54uAVVNbgAEkks/VOJ4D
RdjfXq+VDTwTPsy6cPRcgQO6NuiJ+RQkdTG5Kvrx6Fznb2EAYMKj+/dQTPLP29bes03R9w7CzUSD
k3sHNq/NWbIfGO1QT25Zqv1ZMdCZHagaOkbc96eClinEQqLSDlF4d+NwUE6KGGZPupHolR2OVuPG
6bQlt7WyFSm9cwkC9gxBxbIrS5YQV5KbhstWG4jcUaG27cpiq4t0ZWNgBQ+CnmIuHC92I+njzPfL
dnL7s/gy/rXFwrdy04HIYGYUREGQ58Qc2S6uA41o+qqY91ytPPhiPPqKXs3kZ2LEEAsmIn0eTXyn
DPnGbl+Jl9ZMi8qbk1V61+YvtIQS3RiZOn2wvTrbdSPsaxwF9bRrpx8bzjOfW4vXxaW1ZRmrr1oZ
9qEOXz0bX8pPA1QYB3M3fjFbJ7+Tt6ytzig5Hf4jyBBJr2fUG0p8uGZGK6NxC1k80UF4Kj3949j+
TJInzXujq+kB3TRj2pWFW4p7mSb9MuXS5zup9pqKgXgKlS3J17UNS+rSAEvJuUH0u/6sYNInOmrx
I0V5VeWHqI9sdXqM/pwb05C45c1NmHT6w327OKB8E1okWSMS6f2ban0wqNmXyUNe/a1JzacoVB3T
evL0s+D9+RsSw5TrVMankzRceLKPcPvMZMwq1z9Kq7N9rrdm5+jar+pboNkBHIO3/er9QgPioGDJ
KQkT1LsOk1GEMx51Ey6ZYvZIjKQA27KCxX0r027R30WF1O8Sbdx4KLwPCLPZGUEyXwSoSl8vZG9B
m2w0hEI9+Swox8b6MIUb4fb9aTLDU4i1kMbMVYrFVFZtQn9ZgAnYrMYx3I29AuPIJwtBbLHLD94f
43zxmbnUStMhSS51efFsjaQWNJVwICayfMpVKr+8YIJvUhFuoCHel/N/m4K8hWQySm7vnlnjpA4c
JZNb/MzK7JgK7a5V6/uqGeymDHZIjRxqP6PBKnCH+rFvypd0gvYkcfLW7yj3946aSBsruuZIOKzJ
fgGEx5/rFY1JJkkzo5grpV/pObHHQ0tNVD7V/n1DovGP78O8a9mioNBn2MsyZTr5palHiN+6Xv7Y
C3/P+mtbKl7vT8ZrE4sBUX6pvFiVmOT+czf9UP78PUQzEF05lCDp9HvHz4d6hp4h+y26INAPMC6x
9YL2k2CEG9nftX1ApZOgScqSFvlFLGtaJPRiP+RNDrpZP7bgTO6K6nE4+vrL7Vjy/kBkRBeWlGsX
mEyk5ZQSS3Ig25HUHtBH3dF75I5+sPOsDYfbGtfiLFDJHkpjh7VIOP+SG8dXHG3cF8Lx9qDWIhUA
M7qVyWvIlACvB1WNWqo15uwGWbTzkmJXUP4bxk1VmnkZrs93Jg8uJvImc0VFXUTEodAq7jBkFwRC
hh7avdIimztmiG+Uuz74K7OqD9JQPPWxf1QEWHc2aWbn5bn1BQuHZ+9mHtcZjoImOghBfT9HTcu3
zmN84BWTiM0nWI0OobeDZT9unEHcgpyuzrWCojAn0SxTuZhrr63VvmuYA7F4NMEa5Brqcn/aUU/s
pDvb4BpBFo4y6PV6akKXFE1HxkPvv2fTKz1Pmwn0tcjBOoJmwF+ouiz2QS9mDVIoFreUXXeq3m77
4/srEN9/8eMLt09VufYnkx9vhHOcvxbBw6TTr7m/bWV1K8MjR4qNOxAJgetZkn3KlUXocbetTl7u
aILb53ZUOW1/uG1o7djg/cqaz/26QHKvDYmz4mRTYIi6zoMQTE+JF/+it/+TIp88r/sIe6WBitFG
/nDN0UhzsK2JV3O96NpqJCRd3Iux6BZx7UTVgyA/Ia++EaBWh3ZhZDGH8A6Bo9Ei0R0661Pht/t8
6A5QEziFKTtmLCPWYBzSPN4IWGtxkXfcXLkEc8rorscWIuIc5H1JvK8+6sazDn+7oj4xs1HEe6H6
fHv91maSti3KK5T2KDsvgoacFCPOijWrGb7Ugu8KQ32P9NrdbTNrXn9pZjGozAqasgwK0Q2zvdY5
aeRGGfnsT7etrK0YQIH/lc0CILGIwb4Vw0mKpprrnxLpUS5tfTx0e0/YZUc/sG/bWp24+blKZRTc
+xLRMpaqDg0fx5cmkzsOfPTpPlscL7etrM4buHAR6AHV1yWyxGqzsqY1QnTN8DTSpdUpTwaVti7e
yLqujQa6Gkh4SBdZtEleO13lKX5U1R2XGYKEGsAIyYRJ0Y8/H82llYWzVZmSlm3Qi27/0ta/pJlp
+Cj/cd8OBwQ3a971ZEIhTl5s2xD4ZpfkouiO8nkcj43oeO0xbDcmbC3A4mDUZejZowg6T+hFykJg
9YtxVEQ6Rx8zxqC2tTP4jtWN++3K5PzJi5N91jpHp42IR4FmDhkXxrJBJsE1CJ07wUHqNijH2BG0
kx9ur857jg1qMjL9ThwbeAJkxtdm+Haxikavc8vULY0vfXbwcngI7035qyB9qsqdF53HX+ozdMpp
5oZQfSTjvfkhFM7BCU1jNbY9R/2htLs62ThlVjKZ15+2mG5xrGtroIvUzb93d8nudTqOh6/ivfb1
9hSspPiu7cz78WKmo9jKPDPATgNTwfTQ+5Gt5DvD2mfKXQCf59c+flGVU/C2GU9+X1zeL/K/s784
SWOWXuk7TFf5XSjeKd5Ry0g927J01upTGn1WIbX/IqBMNHoHL3XCj7nwXBygqqkERKBeJ51sq38f
nyZ1L1u/GvlY6ffV9ODzP+e2fAjeotfCt7OmPNXCGWVvoZpsL9sIWL8pLW4NY+GrptF3ldJZnVvT
9x6e0d8xPcmW+7dG0u2YSoth2BH5pjY4TL0ToNj7UKf5wRdew+gYgyCP8jtz+KIVwZ3qav4XqXzO
sp2mZnZTqHTE7ZIpdrQWodq3SPi77n07hFUi2jj7f1cgbw1jPmouHEEPBsMqB7931eyZ4uAAYSRi
0Lp/mslnJrtz8rfgZ2pXd4a3m4iXbWbHT1ru6KxC6SZgZIJTaDwKTux/Hs0dbNxNF+zi6FMuOqXu
Nk/hy3Dnn+W9CsMbyiNMms2yVGcp/ZAf8mdhcOTxSX0xrZc0eouFxwGea7v/MHwqJTuMn7pHPbZz
2R5o+5PvRe/JSnew3VjBxkSsYI/YESCbUFhAOY1G7+uJKEZTqAdSDi6MWUD+xrTe61U53aVlDq/3
kMlulEO37Cv6UzKm/ce0bmGiHMatRvPftC/XKyJLvD/JQatczZEpuv4QKenKtuvD3p1wFzCYjqR1
Hzvy3WRWnalqXPNXiXR8BZAiL6V9Yul7Rbyzxm+o59pRr+wHzR7JsTS2ADlh0sd7OMZOc7I3CWK7
FGGyFZzm2OrVyZwz+/TJmqnb1PpJ3CIW3BzLYlLlNpfLwgrANQpnVGCML9pJYFvkT4rrx/vBN8Hg
7ofhBJduiIpqGpAtpjSZ38XSU/SkGLYqnMJ92B3z2PHkXZf/lR+CMwlGQ3nJW5vjwt7Spnx/E2H6
QZ9x2aHYwmF0Pf2I8HS9oqe9+029e1ae/zjuXv/6YkJCJeBRmfDrXjOxFtUhlY+NCW49d+ZqhiA9
Wt20b8b0a6vc14XPoynYyt3+bnx/52F01yCSwoOG+/f1EM2oisS0jXoQJeOTIArP8IGhABw857F2
zuD7LuQK8DJhLKdgMMo7sXQ8LznmsvXamtOHoBt/kr97CCoTUe2ufuhK70TV5hVRTxbVCSVl59O7
KBwsBCOyqd83ykExXaN97TPg0Ibu+MLG/l1dNpBgtE3KFqCcxYFWiEqXJmbWu1WUgoGMdnnaUezY
e9Q8bq/h74fJu+m7MLXwkKKS1LLyq567g/5a+RlNu2BWcv0FVpA3RQt3SSaA+zZ2ojI+dH3ypYuL
XfbaBL+SurFhmzl1pmi3yve+Oiup6sjacJTT08ZXvr9L4WkzwoBLDoXRpeKT53dmXgdT76IdYxxG
oTtkmVTvUl/Xd5mATl4ueI9gxon5MRI5AorvjdpFO6EeLbtMMsmZakFl47XtoQRQclChobgP/Azy
iSHL9mFp2kTJlDzLpPNkbPRDLavN6+1hvBd/oFOUQhzqX3N4hjPi2ldpfICRw6p7N4f00ZAhfWzh
CRVy7U6dumOt3ZnmcRi/q4JjBQ/oJBxMy84kGMql8a7gJtPH3+VyS33l/fsLXRcaWGnihmQFvNn1
R8nAY+ep7d3e9F4z69jkL5KvHto6PQFLLTs3mLaEKleWE5P0gc6lyVl/49rkUNJvbMUiJuPKmaIz
9JEbN5rVQSlzeALQxttCubZQNEYvNAno94wLQBAcG/nRkBOn7o4JNef2nI8buOx5lhb7CEzlvwYX
YYgWyUzLcwz2w14JbaTxBu04avtua8eunO2sFznlmaaBqtwSi11ZwtAnA5MnGacoj07csR60R198
rH9Wn7rEO/hb4mRzHH8/tn8tLl6AXmJ66eRjMYxO6Cb+BG9+hyrA7c2xamTW2YIOjIq9ufCJ1ldj
KPGl3jULz07Hb5YnHML0VQm6uzb91m0VAlYd5MLcwkEyNZ2KPGBMyV3/IOqO+VTfCZGdnesNx1iJ
5VBT/juuhWOMsjqW8YihDhnjPOU2+pch3EPSdbg9fyuvrVmE+l9Di9dWWyd6apjESOVLemx/eV9T
R/lbpb/TrjeKG+sueGFqcT4l8tTQQ46p6Ll6VkRb2LeHdKcfqjMHiLGxlbcmcBGfJvKuhTFgDL7o
V9r4+ydYJDbmbl7tdx5+MaDFTSZSqC0Y1Tx3T8Fz19jNj+5zuwvO4qG9A9DWft6wN++YW/YWB0Ec
aFWdc5dwmwPNAeVbelSO4j1i4HcaiOItqof3eaIrz1jW7bJysHLVGHtqDKeufawHfHELJLB2tl26
3xK8EHZtY4Ui+7dF5Tx00lMW2Nm0m1w5c/CLwA5c4WgeRHtndPvg28YuWx0iPkctByA4TcBM+MXL
TxjCLBM8wi/dCOekJtIjApxtNRKuZBqYyQszC1+0ojQNBYHN7LuTsst//Q9p19kjua1sf5EARUr6
KqnzJPXMbPoizCYq5/zr3+Hce+1uDtHE7rMXhg0DXSJZLFY6p/oqmJFpGLcYI+LG1F8aWP54A34r
X+ICyRbIaait6FqasifTzDYOJmNZO2ddZNdAeNWQUUY1DERTAEFf72JdDDTtRx3hQnnAvOE741Tl
HvHTx7b3yOBVh3yjjp4Smq3E4RVbFIYZUxmIG4Qk15J7sKtk4A+BiiIbMurrfvjiWtXGLk9ONoH1
Faij+is40/zJjCT25b3nnL+MjMAGCEeGLuFj1Hztu7qPLDxvTRya+a4jn+183Jnl3ao+WgZIZ+n3
1vTMFGxY+r2WYAIkPQ3dbmpfFvZx7lfV3VJz/+cksTbrt0FXI3oOWW8oZyWipBpBEZsDeJKc6+m3
sn5bpk8SSyTSq39lfGgSS/UkZuPI5lN6Z5E9uPW2+Sl+IN68B91USJ696WDsbssUimTOJti/0CbC
8wapSmnTWsOylvmt0x/mamfa4W0RImcCTfj/iGCfcGEObGPUmwEIrFP0avrrvvfch/kYy1wxkQ9x
KYVTWgukUgg+shkm79l2M4+kym7N0fBCdq166Pq9lAzsfUg2r6uoWyB0QM6fgH3kemF6PRUlWCXm
E8gyNtWeblBesB+ae+vo+u1+PM5H+yn5vm7Jjj4ah9ubKrIOl7I562AXpWOtawlM2W5E9QTovCN5
vS3iI/CeqTyq/qyDCHOg+DpagQSQZnaQ0Qbot947h2TX77Od7dc786xsi60jKQkw9+vDhl4I5PzA
Qs3Mua8hcPJnT8Z8JNyxix/nfL/OKCY77QvsWDEB4t48avP3WBkfcIKSO/XefXRrHZzGz220RPOI
dSjP2+Zcv3Qb+gaOpcPoOYd1nxybIDuSQ3OYd/le/5I+2F+jh+XUPUlcQ+HdRlsNCGhBbwq0Hqef
aWT2eoYVW2D3fsgVy9Nq2UxS4SsMfA0avhyIUvnytYN+xNpgZ+Zuk9f+2Tw6GxBO75O79qE7DONW
opPsUf+wtRfiuKfXSElWVWUNlOPvbu8+97h5xjbZaKd6Pz1NX+KH/O0Z+V/Jgy/UnQupnPHPyjVP
iMsUE3T90wbtkn7RvGSDJIknEfMeVVxYykKdy6EiEDM6e6V9HtfH1XxYZJl5UZoJbRn/HNn7+38h
BkTvwPfYFcQ0+6IInF19II3nlQGmbQTasXs2vRUEik/WpvGNcDxqR+f/t5+8b7PQCtRqQ4P9JF/U
eRfHmpe1M2hsJe6E8Aa8U7gCAIGGE7bhFysFWlR1q66fT826QxMp6tiLDJAqtFkXIjgvtLBBwBsh
wX+a3RTdqQ8atlKi88yWf9R5RkT7n1VwOl8l9ZguDlZRhFPjlV8t3cvL+3I8o2vuF1GBGkXHvESo
zurVt4RyKk9sSrS8x7qQPaee8X29W96cXbsHC97Wvld/wOElP9L90fiKcEKpPRlFw0deFPb6/LOx
H+bcmv0wZ27X4gOWx84jx84nP83a6yYkczwg398GGUH5bW1BRuxaW5auHdWkxj6DEsJRdkmy6XrJ
Cyc2X1BFzBHHJeNHuxZUIWZrwXw5QHSQTwV9bp7ANexJa/hCJx63+B9J3PmpUTN1UYcrln2ajmDD
3eoHjFre1z54Sv7KKMP5soGPZSTG3EMTdWuskmGAQdGDR2P0Vsyl+zI9rJ9d6pE7+zj9JIMf/agC
RLollYUronwBaHP+kc5dchrFpYmZnPCaCx9DXKrfLlJ+B/or0z1kGZ3n5mdXSos5wkDlUip37zEG
U29GtPygTx2VTZfeqUZgdIf0cTZU38lbz1nC0j3Q/HNMvrtx7LnZNpoOSf8jo+VnWr6m8/jQL8Z+
kYGI2Ml+uLkX+8GZiwbkW5VZs9NoP5u6Ap6kzWp7+o8yCWnuZ38XqV5uBadqVQJO7lUboWrRxmgC
Da9y4x9QhsdziUqPV+7v6iJIXtzD3xjGf1fK51K0yEzXFXO9T2lzyJ/ahQJK95m0Wzq+tNrPJv82
anC5nLCX9hqIfeML0ZytGBQXQKkUx6+G0T0JOx9s7n69mQLHa4L52Hq6xHII35kLgZzD37uWmkST
Op+oU2lBo8xAJUaKIUndCD2QCymcB57oWr7o6YRlpftW9zTEFm52NKWRLtueGzrKFwqtpcoyOjBT
C+aIgz5+LdTHQTO9NPKMmrCyfKU8GssoedWY6t8Syxkq+DymuuRYHniTMt99iLbOfum95vNtxRQ9
JMBkYwALiioEwJLrh6SI2jjN+3U+VQtGLs67sYbXKKOBEQoBXAXgPTBcQdK1kFnBkPK0MxC560e3
1vymD3VLBo6RCeGsXFyBTsWKdIS4xic6OJ5KDn15vr1bIs22LhbC2au0Nkfa6ZDhRM9R+l3BoLfb
AkQG8VIAdxxTOwEnoUEA+qsw6HDA7J16Q5oDgCJzBbCa5EESrge5KwAcUQQHaPH6YNK60watgrj6
oPgyagjhgVz8OHcgc2ylWTXgx7M9SoJfFEkE8o7Y5m8IAwv97+O5w2DZyHlu8Pv6feGF8+OM8URe
E6ZvWkhfev83/mN7+3SEpvRSJH88juNMva0hgkxewQOExrzo2NuNPxRW4HRgiOp+ge6sXJ7rpkWL
oAp21XbwFvpV8h1s67ilA4bCFo4knwus9/W5tRE1+9Q2caHypLD90TLqN8dJ4mOqLzndmLlFFi+Z
VDSVablaPEdxbYK9ItW0+ZC1trsfgVPOA8Vs1Ay0bIVztKxyvustd6BoE6tlffyi72WYUpwWbM0H
DJSTOrnST0ytO8CEy6FQflRNk+8wln7xy8iKT/ZqyMAgQqHM2mCqFEBOfMFz1mc1AeM7IqrxVZ/e
3O7Q1Cbinp+1+Xz7PASaznDkiABYlh8D5a6PY8RslnzKISmbDTMwm5jsU72tfAQGrkTrBYsCdxdY
00F4i9iXP3lq1MpgquiqxewXtcmA51zvMJQrUu4XUrzcXpbgCUKzK5pJkCphMAZO2xe3NSMMOUbj
/ah+RuYVrVbuA4PkGdWDmq4BiDTC2xIFbzogVhgFyFgnDJcnxh5RKQK8XVOBZHDptlgzN3Aw3O4w
gAKuw3yT3V+IYxuJhDJgs3xsH5dOWU0luoddUGYaKJIovbnLVOcXtVvZ8yQ4OOCSGJbFAIT9A+tq
4hSYqTbl2smsIpAHt348r34GJDsx15e2l5WcRGengUgPDSMqkIt8K1BTxzbp0dAOLqV1myz7vmvd
IEmVjUPtY2eXXxqi/frz3WQEL9hJ9JWDIJS7BTZV1ahw1FP22yiM30XfYNzED023fv+FHBwZmk40
YOH5XG+ftDYm2g7aqcxeSzPzAVTvNa/rGsnjKLjVMB2IfEEMrLFuyOv1aHpjlVk/gmixir/Ybr2d
VisA/alECUUFeKCHAa8FZ4OBqJR7hKsu6wgakrSTrtRraFlFHxSIwrbarM0bxx3tzTL33S/HTRXQ
5I70MFqOjPVRoJ1sRDAjw7IY3Qv3lg56NtMEtcKTg/bUPhu3uVNvHUrve1ffxNnP2ycoivivxHGW
RTPjysT4Cu1kp6pfoyhZ201gzt9hQt082xE8QMSk/lySbYxBpH/uZEE6eP7R4ojeRp7Gdl60qCnB
x3qqtMqzIzx5a7SbXAft0vd1vctV82eu1BIQrOBC4r0G1w3D3WAgDxeFOabRddh97VSU8Qsm6paf
y9E4KOpLZeVbg9QS0JToQC30NYLAAgIt/v47WhlH7oiGXRA7BWWK5vKovkuabFt0FANVrUiSwBct
D44rUL5syJDKs9jq2aqrFSn0E439VUUlFO2AtLkfKZij27sUDSy3VUi4PoxRASwMROyowl5fzn5Z
BlKh5nyq1sFjxMfunZUn+wJd2YUuI+cSPEtA5PwjjE92k3Wancbu9NMwAvszag0ATQhqiySJn/pR
Nk+RszsOCH2Av0ZCEehShhrnNGU1+hzUq6URtmbvx+mjjezQNH+6vX/ceb0LAasJXiLgBdmBXe8f
KreGHZmtETrTm+2G69R5NLnLogNIpcZKDW5L407rv9LgRMDAgJjoHSN/kdxWu7YZbX02wmxNFG9K
k40+5N3GTOygRgF97UdJCoI7sf8IBH4afzBKEe3s18tz57nFqGTNCNFWlw5hi0b9Mj9SUAneXhgX
QP1XDiwnkpcsfObspoEJd3kFsx62qTH4rLTlGVQbdreliFfzrxRO2etkstJk1I0wRvXU6naMTHKm
jYfZz7cFiVQPGE3EFphPZH3YtrwrmjR1DSM0FdUv0FyeVJYH7ozbUsTL+VeKfn04FH2ceOSwHNOy
tlP2AAiJR7TWk2J7ZcvhlFyJAbqsTAiC9gG0cY6bT44tMbQiDQDDJ7up4DfAoq4Xsy5rYvUGLlKH
FmLkdZPxMTNzGVef6LriaUbCGgU7YB45fa7cYWLdc2Y4uM8OfbTUajy7IOev9fGZKgZ4iPR5Ptw+
JtGlBYoefhbS/3hBuJUZTT2kI9B3Ydm2G6f9FSnnFcUMIMcCjCDa3hYm0olLYexjLiyEE81dntYK
dEK/r5OvZn2IWz+yJGQcoiU5GO1nox0cxpUfVqaMIE8iVWKGIMD5ZM2bFYgS/Q7EH/tel/FViWQx
bB1CdNuCF8kdmZE3CYZcTWYYvyTjN4IXkBo/i37cpLVk7wQqCNVjhN0oaiPYZdfgYu90ky6mM6ck
pNHaHtDkC3RJjkngt09IsB5m5RB9obUIpo67tW3raO0AsuqQloMOnhsrHLXWRw0Y5GnIhVkJ/XJb
oEAlAInGMFwQVAKNxIORrNXMSJYWdljj9gUKxv/5dmOdgDkHJmyR0RkIpaHSjKoQWOh0/onqs6mr
qg7Slt6KCx95Pox9mq18HvxZX53vILCMDcnrIbjVwHmCqgKPImtB5Oz6MCTGYq54pZTm3gAlxgpQ
X3lIS+ehitA8R1uJogjsIeYzga4dkSjQsjzAuCmAjio6ywgj8ASR6q2IZ3+dZUlF4U5eSOHexNLo
16apYDfQjmeMaKeEgz1VKLX9xWt1tRxu+1J1zqwU1BGhZq5oJNaqNzIhBWhHjRQYJ1J+G0eFLBJs
PAp411esMaa4GlIKzt5+3plrqCzJU0NHwARyTBh4cA0A+CqvwVyc1hlPi/VoTIFC/TjerwXY/prG
kPi/bG0XGUDmeOg2hkaAlwktfuB+vv6gUi9aNaojI1xdxGjR7yXX/eQBlDFrFNZdgbkuE93/+X1E
QIGoAik8oFC4c52bSs9IUVthDvobG4Mkx+y5WH7FKFneFiRQU0D3GQU5XA30c3Fr68rFVnvMqwgX
5cFB1yg4IIkkGhPo6JUIzmSm61KjINGTMF7XZOeU5JCp2QjMc255sDaVZEUCC41pOw4o2mwLGUKe
m5GOU5zqDiif9SqhJ3epC88oo0pioUX79s4szTqc2MCIa51wFsz16sfMCmmfwpsHc0CbgENYFj4L
7oKBGgiUDvcB5pIT0xE48QsmQYSxuUltgC/Rsb1irM5gvqoYC31bFwR6DmHwrxE1w/PhlQ4kegMY
glsrRDS7q2jvTyBxb7+Xy2uXx1sVo3WyT38hEdQIaBAAOSF6H653EZPf6WhWkLhQ/dWI4+w4FMZr
1/Y2msMxQdrOk/gwLooSrGB6DW4LF7wIBoYrg84A7ywxVU4vyyWjUZJWVkjMrRW9GYHiq8N+Go6p
DEslugEAjSEnj6PEyHdumQ3cpEhVetxmxfAK/ds8xF4edX7mhreXJFQXtDQBJ4YAEISP1/tJ3GlG
ijOyQgCrNr36qzfe7Pbcg5xmktVqRaJgM1CFMQwbAww4w+F2INaCiSIherTuV+rNPnElB8Rn65jh
ZcNb/5HBnVDv2GmuZSUJnXHZplPzSgmoAtpfVVn4dR9jwPi862j0lCYyky86MVRQkQJnKV2E0dcb
OZTzRCt3JWFBMJNkNexAnyLf6t1HR0t+3z40vtL1vsxLYZx69DRp1zJdSEj0qEp2qKSo6gYDmOs7
e9TcH9o6EVBGJuTJzcbjCFDUvdIN2bdlVJxtrDlIykTQcep3me5+vv1twn0wLfB4uvgn3OvrfUjj
SUM+Jidh1FQ/lv6bTkEQQItvRSSd1ct+intlkYABzS1Y8hgZNqe7adQ0/3kmMCDOA3umogVRae/7
XvFXzYvLxhuq7lc/F1tde7u9StGTgTGmyHCjqgSqQm6VZlIuBKROJAR2fZdPkqdCtIeXv84581Zk
KRrJ8evgnABvSubn6y5/vb0CdhP4zUO+U9VwE4FeJVz03Ttrtzhg0Q2d6oECwD3rx7+JvrE1uOwI
T2EtP2AwrLzPS7Wyw6g4VVgL5rXfXoRoo8CWBPIxxmSKR/Va2ZJlprbWNHbYxozLaKF7DNiQEsyI
tgovjQN9toDEs9n/v4jgFhJVWbfMBImqXQxg17N0ypjQbl2K4FR5wSADZx4hQlXoznbQheQmm8gB
Z0W60Rvqt7N6SNrJB4fon6d7QNPEwmAMHsMl4vyFKY+QuGB2q4o2beoGWmd7GOarD6PENosezwtB
fJrWzUclGwcdNguY53IEZ8SdoiEhp7SeWmiea0iSjMJTA/81UsMwDxjfdH1qg9Eujla7JKxry0P3
7pY6EZqDZazPEjF8HVvrV2NKV4iJW9t5LDpt2mNA1w/M6Zb4WiKTA9ZHNOEjrAL9JGdyFMwubJB8
tsPepl7Rp/7Uyrh9RNcJ8GP0ByMDg1EynN1ZViAm25XCJii1r08dphiFhZ56vXTuj0AS1A1XFuTu
OBy+fXWp5xi1OoWEtvppgr+9tidQ02C+psS1F/gcV3I4JYj6eR2KFCvKQQ/jnAHj8wa7CGw9XOxB
ki8QaMK/stBmzHkA7jREU8kUTu0NTwfUykl9x9z/scVjpB+IVpAnQCWQW9C6xKOrpngaYCjMoDLK
GtSWa+tr7dJ5rW7LesYFWgdeNdDCgpEXrg2fQnd7zYkcHYmXpv+BHi6/1J5vL0i4axcCuAWlFERa
kQkBifY1yx86AwBTergtQ6htIPkHtzjSY6jzXZuCrOhpVy+lHVr9QbN+oykjqcMO7Qu3xbBP5Z5U
7NW/Yjgjbo6GprQDlpKTJNpYLfgIwbcxemWlJX7XLW9DNViHhlTuc5zXEnPHV22ZT2giasYEF3SE
AGvFqR/mH8cRcFxOaKFdQh+XfTmC0fsVEacHIr59HD/rxdtgnUdzkFwyvsP+g2jONOmN0qyJDdEG
ZGpGf2zbdafFWWDDSv0owZZMo3lDDXNfuvljF+USN0C8dh2NFJoOwhh0S14f8JRhMFQzZmjQBSHR
MNMj5kYdkQQBTc0dsKUnncSntK7B1eZU5yr7cvvcRXcEjwzjagYaBmSY19Kb3MzGCq9NqI8dyF1z
PfMTVZW5u4L3E6VAF60wUGFkKpipu/BC1rXKq6JpnRCeoTe3X8H1tJ3McwpeninZTsPv24sSxRgo
LICDDj4iA1BwF9MCQEqZI9UBb0gwz8+ZE1QVCBz3tRrtMWg26EkbrM6LMs6vdeO1bgxmLVlhRWS+
Ec5h4iXG3bC9vV5z3Q3Q1r5ww3vabyN1P7a+owS5rB1HJAZ0VijII6WA/hjOF87QPGbTBSl6ZSKb
yR336JXZDHRTE3KgusRKiIwR8DcI6iGRoK/3ek320GDU62SSMJ9rkMCUqEfmnWEdCr0mWx0zuiS3
U2RgkUOwUZpChx/KhtfylkWhSpYYCExdgHtUqzY85PTBmpbKxnIJV8bYS5G/RlsaP1fBAdej5Y5Y
2TL2aGmyQREwVZrX0Ls4IZJ3kIcVvdsc60IYd+WtHkN7O3i0IcYVgl5hWnKyr60KrHUKxjAFYGcc
vbExu8CgSbXR5mJj6SngJL3+UkWVChaDatlORqz7U2RrT+gPbTZz3hhHREXlXllSAOUTGceGyFKw
rUFlE6QehB8REqNgq7ZgKw+bankF8cwBuyV5B8Qi4FhhoiccBb4QlMVNuTiIlcMkJ79qrfm2qIsM
0yW6L6wLgjH+srE53H3RadbNfW9h763JzyNt5wzDaXYin2otSHniP8MSvB81ctosSEEBDeEep8F5
ViQg9iLhWkzavWUwjrvFnXYmJit+z+d5DG+bPpEeI2xF9yl0GM0r3PLcYenI6MI5jUEzZC3o0Osq
rwM5oltub0sSHRbuC4j+sTC4dJwSFwoaV6eKucGjnWwXF9eSkEbGFCJcD5x6A6yyCB34l6PugJIg
NXOxymmX6RX4D0HTVyMKy2VIGuGCLkSxR+zikXKsJNFmgjIkGorHIMEQR88piAx9ITJpcEZBCG7p
BCUPztXRWbsFxTit0I1q3VNI33mxvY4g1opkIZFMFHdC05SPqKoyp74iu6kgjjckQKXl8yrxg0Up
AMwKQ5s/alhoxOZnXkbAC2bETBF8lU/p+Fux+4Dku3zeJnYGvsFs4yZPVEaTIVQN5O9Rb4ffavDR
66KBh85NIdSqq2MxmE+tUz2ZMeg+SXf+C12HN8GoAFinMKcacRNNy5gjV6Oa+YMRoySo/iG6+t1Q
IDpmRANssCtfse1zSlq3mO1wbPrD5LbbNKKf6li9w+iI77dXIzKBF6J4bzufnKxZHYjKzO5okV+J
8Vkfmi3rv5bO0BEdEhsGgj+M9ozn0oafMCJJ49jhVG0oaI4LcBtvcllDvkwKp+mrpgKTDscz1HSv
Xs/1HCB/XVfb2/smkoLGToJuVrCEfKCEwRq1Witg8fShuEuSo04Nb5kbX0Fv1h9LQlEKFg9BMov6
2JdcmCLqrI6isXioxjQGH0HXF4yP2Th9UXiO28iCf4E+wINEfhBZPGggn22KXGosRhu74dwlu3J1
4YHgNP1Fqfw5G34VRpRLPCCBqbUARIe2G0iBY9jg9fpKdPM1w1y5oUXyX01SgJ1pVmSTQQQhLdpT
4Q9iRWD1czil6IrWKqapd8N28PUcHLvQDFBWro1Xf6vqze0TE9haC38x1kKwFMF3uV5RocGrcJLB
DbV0rT011anXkeSlNq3dbUGiw0IizURcwcrl/PsRuXGzxkbrhqn2qyuPbqtsCYTlle7bxufbsoSL
At0nEwaOKX5sMlzyGlCNxQ3pcEaTW6ndZzICdMGdYnHaPyLYci80PUvjBDMhRuyba/oolGwpWJBV
WgbJFEsulWjnEAyx+AV5VbjY16L0OSmaqcFqRvv7mBrH6rUFQnll+CZZQU2keuhTQX1ZQxnpA8I9
byvijqhmhWPiJbYfN5uH9Oj0IF5GRen2GYnyB2D1/1cWF5MtmdPSpVWxg7lfHNfv6OB0z8khGb2N
AmYuGcWQ6MD+FQd+/OtdnOhSVQqo80Mb7CbdSW/u5s9E/Xl7UeL9Y+y5aEJBvVq/FgI4g9I5i+mG
0/StSz5p5mvhBlM3eC591M0smGWDC4S6AX6x/wnkDNJoTZZD9dVFRxj1HAJWMe1Ltj5V6t3YdBLj
J7pVBBO7mPnDQ/JOJnOh8tWoagvKZC4q8WE3vYzV09T0/u0NFJ0SXHN2acHMiQrC9QauZF66AtSb
IbjTfK0MrWoOIvO3dH67aC02oCzwZsGT+aG8VAI51WsdFD2K+yxAM2l9dlu1uC/1cvcXKwLoAKEG
ymWol12vCLMb23I1I+id8QlALq9KzsitxH9ReWEGAjUExN8oMHKPRm321eSqbRS2UZBZ/uB6hf1y
eyU8ZRZz9SADA+lYTyWDGl0vpSh6E9hJNQJU2Uq32N3u4Gh957dmmfpgfi7vtDz9rOtOu0EubfUn
UMcey8oud0OhKY/poo2BucbrrogNdWOMGXqzDHW512PQx/TAZG9ufzDzbrnc8HsjB5JZmFqOLsbr
723A1Dj3thuF/areRy19KpW7MnrOx3FnoTS1uF9vyxNdRtY48j95nEWL0phWI/iTQ7TYu+CYRpm6
o29UNhRFFLVcrov3TVUF+6VZURTGlv7TjTRMGEqLoEXmBK0tYMfXELpE27TLvNaU5QVEFwcNaKy4
h+zrh4vjrHm2ZMBuhcn0BvpBT+m/O7Us1yGyAiB3hhjEFMiqcIpmg93ZSPo0CovFBi22MmU7LTO+
9o0JQlGFyMjFBOcG2BNDs2CgCcZ/sM+5MGzapLtRH8PoWNZZT343w8huKcHgslI2k1jwQCAaYz0a
UEfgy7lXyK1XdAXXuRJmGHpoVqCfLBZfG++WkYGRfTOL/LWSveqCM0POE+yHLosD8bRfry8qnXzJ
a5vdgwXdYV6sUE+mlCIZQMuz2WRIW2N51zKaVplTZTGVMJ303QhwSVTqWzfb3L5hH6WwVkEkjfF+
WxgPxW0f1RoA3Gsoho77RWPTMzBkVDf/GMBwLeWDLY00F508UUjKyY/MKohl88k+KjiTgLKvBag6
hs1wGheprC1xKqMwB7Wh8SWa4kDp74vx6W+2618xTPEvFHuY1CIykgr3qFTaU+Ka61GLyn1VujJq
4Y9X6HpBnKlN5s5MBgzgC22w9XRBHFg7dzf/ISYTDxAqTSjDIl9j2GjW5ratSDo4IKPuMohWETm+
qm5tdFSloG7MDIm3I/BPGd4asjTW6oTk0PXmtcbcF1pdQwv6bTE8qsvoW+bdMhW+km9J9pTrL3RS
trlbSbpDBO8sk0wYg7zFOjy5Y0PkUne1hc2suu9a+toaXmlj+kKxrclON85rvO0adNglzmP0VLZb
VdlgeoY7P6px9sWMnJe2kKHVPpotfBE2QzXQHwkgHmdBMBHIMhLk+AHq+laCiD0h/lgd8fjMr/oQ
+zS4rbfs564fbjTGIIEA9BjwIrjp11uP5GLbw8OOQHkEo9iOShykVW1KfE2BMWFuOpvmgWAeoyuv
pUyKSkHW32GbF5irbAOX0GtkqELBzgGGgrcFvp0Fv4zbucpOsklRYPDXZt66nZ+PnwBkZo5gvQTL
8qOwf97eO4F3gOkOyG+jWRds/WjbvV4WpiiZfdm3SmhX3dxuGkUDT4ECqAz4U9Z+/k7GNtU94D2K
FwWFqcFv0L7bAy3eu3/eyMAU2LXxhGO8OTqwrz/F6sZGcUpLCbXCQnG+ad5mc5QBDnkSS2YVwECC
BwGhMeqmHyK7ZZzdpTKwYCf3dL04mDYmJsETMhbHd/ttXoIK7t4xskdAFraDArzWnzcP4hNYJy/a
usC6z4dGVmkTisKuEk76MW0/Y+Ka0/mY33H7aEUKeymF2866XTIrcm0lVOovnfNkYLpqvUpkfPSZ
sRKWCYKDgooVfykGpW+1lmb0jNRJku929vSaVsHyXP055BHJGUbZwsgfkITn1HQFXcG0agU9p3SH
5uEgq+/dNfWH7Oufb9qlHO7NsDsydD3J6TlO0fi2NMeGYfdqyWsheP+uVsOZ7GRtOmoRbFuariiO
HKtxH1nEK2NQ0ciOSKjwtu7icptoeiYqpwfN3NSD5nT0vFZfc2MD4s1Uc/aGoj1Z5iGu8yBtn6y8
8eaw05vDMDey/rt3eirOQANo8+8XcIdHMPCxpl1Pz58S4qETwfDIFBThcEpsL878OkHqyG8j/84v
GsnrKNppvMosPwBi9Q+sAY2eswF1Iz2zeXvLJu3+O+JwXiQ3QXTbwH+PUAdpUYS+XOC+gvsBhAwG
PeftY11vnGEXTxLdFLiBIO3+VwT3zk2KpVfRatIzSyIqRusR48HO450U9it6hcAgg65jm7Ur8b6M
C8JpO07a+Nw/LcmxS37N7amvGz+hb0P7GKmJrDmIOeK8glwI5OOccsU46Fbt43NJiDeuvxolxQxB
LDBiZAh3lRZ7OqjY87Tzbl93kf1i+FyCVDwS6O9e3YXLy+qumCwPwVlbbzPHgpv0eUIZeTFR07t3
Bhk9megIL+VxWlL1Bd5Nu4vP7gDGlSVcs8hjTLUyIMc72pLfUbhEyCLhVce/cEFJA6qJuSun+Kxn
e2v5XHenmPyYnMpr7Tu0nMEVrui9jqGU5Vlbv83lc6dsm2LcJc1f3IvLD+FWbCexCgCLHp/b8ZTT
b53+KZ4l6iO6emzUO0GuCQ8qP100d9N5jXUjPtfQkz7SfRVElP0oq1aJdAU1MQd0GcCPAC587Z7M
g26kLqEJZnAFWvVtrptPWrFPz73dv2XOy23FFCnKpTDurjux2WZT78Rw38EyOZunTHuKW0/v+s3/
TxD/OhQaOo86Oz4nSRbUyy8tL32z05A40SWS+P0DAg3vN0MZIOGD2VP809rjNhtROoVNuXFTddtp
Qd2AvckI4nXjRpIn9kNAxovj3thBA2FosmQTJkuY8O98vQy0+Ptq/6DkrBMtcJafS7K1EkknDP/g
oGfIUMEZA3AOspYYFnCtJXptJZYVGWq4ts02VzCw0nSmczsrhQ+iokOfqL9vH6BIIKIt5IhYtRbQ
qmuBhda2I8kKDZ2zGLlWkn2ufrJ7vHZW4o+JbOyfSBqCLSTZUK8CpIM7RH2q7GYyai2cs6T0rc7+
HpXqNmqdL8O4hAk1ZUEB/xaxcZoMyKojHkCrDd8w4BR11dWAQISrmvn2aN2VxvpJVaoj8to+zYcn
o4k2feNIciHsmC7tJyeWbx5YEnBiLxnEwrH47cJJcdXu0+2Dk4ngTHQKzguEmTHyv5l+LPJ+i4Kn
5MrxlpG1P6ARHQl2XCNwAXCn1dY0rgc7oWeXFtvVdnd4LvZJ+/n2Qj4e0bUUpjMXj6hJ3GSMcvjm
6pxj8mbll4brF9pznmcYA4xKnXuPQuTzbaGypTFrcyEUtI2RPvYQagzAtFJ0glYbt9Ekt5lt0LUa
YGnoAQUJInomUcq4lrJk5lrPFqSYZecZbePb3eQDTZqnsrYsmSROGyJ3KZVsKekZQ06RXZjVDeaz
ZLKyunDXMGKIMG4kJK+59UxWOcxdDSkWxiiVLnhdmkD6Hn/IKUDtkKhk3T24tsj8c1IapVYdc4Yv
PM022uqp4nU2wMf5U7cts/gd85wBPReAMyK8rRUf7xQkQ4nhtiIbBnq+6/Mq8xJDTAYX5xXrBZyb
FLSvqWlvb0sR7CKyFPAa4WuAfYLPXpPSpF2E1+zs6uUBHAper9FDRh5vSxFoxJUU9v8vNJwqsZ6B
gyw+a46zicvXmhzjvt4qjQTK/yFAZMeF+B0BIlJPSDux5V4Imo06NcwCjo0RvWUDRr3ETmCVYT3/
btqHovs2qJq3WIdpBiwD0zKLPyVGeZePhDC6WLCpgLldy0czPRphaZngldSCGKNPy/l1eUaHvsz7
Fp0bQwCwlxmcVhZ3x3RaOJ0bI5JIo3VXjhhtMCp723z683MDEJFNS0XvD2LP6+XM6B108nhOzpqV
gNnF9vXosVPR/yybYSBSEFQFELyATQC4Zs4E9qRs7cFZkrPl7DCE8ACbEasYGT5HktSn6FaBTxRZ
dNCdoQbOr4g2NCsxL+EcGfE3jOfNPE2lWXB72z44bEjRq2iegypi96CF3OmApADTwss6OxfDa7GE
gw2ufa0/5ObWyaot2j/8tUk9hDAyUNB7RevayrM+bPxNMACT3ejrE9OHRXWoYaRnxV7+j7Qv65IT
V7r9RazFIKZXhpyowZW2q6r9wiq7bGYQAiHg13+b6vvdU6nkJsvnPpw+D92rIiVCoVDEjr09E1KK
s7NXLQylP47KfGjtbG9Tn2cRsbud2rcBK19ZvqVfcr3JABAuOhEA7QDIJbNFsSyOqZLFxbl5qs9b
xDVXJRhsLgbfUZ1AL/7DLS+XWBNBldxOynNSYZbh6EIcOz6PnN9lQ3Fw1bAA/i57sAu6d9I91G8e
3fTQUP0JEWfDma4PISY+0Q3GqxsfmXzoGX6KNoxkINcZpuo8lb8M+g6cZCs2ItqaCXgSYH5AmZro
n14uNtOhUOACg35mry1/1O7/Gp2G3QT/z38MSBEzTUuzAT9xdY5N01PaiHrahIT7Pkeh/vapWF0K
mHUxEYeLFKqzl0uZ8rivuGirs+DjUcQHq6kfSqIcb1u5jiTOslVI54E7AbhZujbZ3LOOE606p5N1
Iuhv6OVPqIp8qab324ZWUgNYwhlbKhN4RMsFFzujajLFOj5N2fkZmEn5a1+DaKU4NbzzNQggWQRJ
ZLyFils7ABeGpdf7nFjOpOQwbNFzKlpvaL5n5ERHsi8r6heDElD8X+FD4d7AxcOnP0hdLZQL3fPt
LZCfwYvvgDoNzW9QEyxsxpdfFKRUAHHPVnVuB+4leeIl4lsjjhZCD7EXEuoND1q195H/A5wMSK+0
cDBrOzaKIjhv2vSd0B485iWtGUqto3UUhpb7s1aXu7whw+H2SpewKYVVvD8Q0NFeQoohw8nLZlBG
MOmANpDwk1XiJWAHjhpkDnkZlXHD2FoQBxeYi4twKXmB3OlyX9vSZBBUn2uclArJCmAnjySnWcBp
HOSKoH7VZ/3OrEgfYBJO2TeOXd5BOYcdtaZKD0k/FYEz1uXGsM/a9qM5i3OFiAEqJilUCAw+1lNL
EdLd+o7E5vfKKo9GGR8nGj+09SPLAV+8ve+rvg7eWkCLlgYXOtKXW2FCV3zkmVWfbe1hfE3FfjAQ
3sd2j8Zvm+yHNvWa4Ytln3St8xaQTPFcnugWI+HKhYY2HoaPFgY/YKokR29a4HKSuG6gbo+Bttlo
nVCDuNXGdbIWuqDrDv0NNIFxp0hZQ6+RSsfbqTk7e7SDnks7UDe+4FoI/mxBOkCGOTF9VmEhRQqS
6e/p/EQ2THw4p3RUUDjC3A8GPYAWNxcv+nQpdqLXBco79XlWXQ/dGaK8xqEufpG9A82SmgYkPuip
6ok6ZNapLN/AkSaiGPS21Z+pea0fQM8wj6Ho9wIvLlPfcRVdlttutbIP2GINBwwlLgCtpH3oFQ7S
Xg3TuVY+7ad+kQEA52jKtuqsV7PKiJDoRmOeFU0jZxG+vNyMuTK5VpOhxtOeVJ5NHfCuqz4Q4SE3
T+pPmj1TdMep6RdxoGyCF1Yc6sL68u8/fQq3nmdRp6iLq+Crch5m8aBopyJ7+y82c3ntuKiJoict
Ve2gMFhMADgiLMQKHjqF10OLIE+3XjyyPKXzsZfLOxwvhGUwWToeag05dyVFKEjmQ0eh3pY8Dqj9
d643A24l8ntG9/ks8IJtfNc519kOGETQoPkQk/Qy55R/z7LHZNz1o69R7kGjYV87d1rMTorYaNWt
xAu8jFAdBt0NMkSZWzTrBbindLs+lw1ooEwHM5GcFlugoLXPCywYCIncRa9HBhlQd5zHwSL1uRVv
yajuMzA2N7OXOn9uf+Drohh64gvNJ6acwIUmz0WrWlk4RV8259b+6gLwmnV/nLjwJwDR3J+ifBKx
tXE+V67bC4tS1M/HvsxTtD7ODvjk2jpooZtMiz96WwWDkm0YWz2koHUCuhvAawAhJQfWUkgUzEQ0
52ny8wZqzPS5sb+4XRcw1vtJZj0X/MgGgpoFeWqzjdrI2mMRGcVCioT7BeB5OUaUQNyhDINcrqFe
LUZPzdL72Bl2ra18EXT6UTeJR/jwrRo7CLt388a1s+asOFWogoPODCmOFLDTKYuHFDDJc63Gyq7r
2/pl6hR1o5SwYmVhpAVIG+8lXKbS6XWttMzLtqDnse3sUDjzeKxypm2kTiuuiqoIkie87JchNmkv
O8VqXXsg9MzJa5k8QFt5H6vaQcu0nUtt3xZAQgx/CZpEXAJMDqhGAExx5clMc6xtLAblpPZcFb3j
W1pj+MNAtmhHV44EDMA7wJSDYt2HAtKnWF7OaZ0oSteeQZDyTS3DLBkOdiL8zPq9iTRYuR4vbEn3
BiW50zaoDpzNCe3HmURpN51MV2x4/vXHgtOrKJkBQYRCgQxqNOtKzbq2ZmeV7DgfjQPRW7JjY37K
c/qgZ+xH36v6znbSrdHN60wWlkF6u6RawPXLEJwSB2GCPBk7T9WpyfFEch9QCVLyIjDcsxpvTfxc
7+diDgiEZeAWtfflbHz6dmzQgTyzLXaurKAbIqV5AGhmI4qtbCZ+McBrKEigmyWPXTPY1tyy7s+a
aCMA4B6d7keRRSCQ3KHF96PJQmMzvbk+0+7i8ajXAZWPZE+KHIIJHVIIeY8to+ZuErnuKxwAzdvX
z8ruYQrfWIYPUWVBqeJy9waL1aVWWvzM7F+K+VSbjVflr7dtrO0eRm8gALLwL+POvrThiqLNbGry
c25ogZopSFSL9DR0pX+CQsqfgiYAG21JDq1Uq4FLd8nC5oICAv53aRV6Q1ZXFH1/NivjseldoBWN
ozskHpo/bWrezVnmFUX+yos0sOIsGPKHvOw2AvNKHWP5FYsI6tLqxevm8ldUEInOY970ZygjBNYY
4qL0eBl20z/EeNAU1WuawW8xE3B7y2XNNuRzl3aXb/LpVCiF0woxtv2Z/xFO4BCvUM4UpD1zYD6k
z1C6ScMR3SnDc2vf3nqmrNy6F9ZlhaIqmU1curCuZuobG96F2CcJ8UatCxHFp+4AMi1w4AQEl+7t
hV9H8qWPpIENESDDRVD3ct0jypt2PjBYrt9N86iLY0HR0eTe3HXhbVMfFcjLx9ilLf3SFshAiwIv
AHjYwsm0p/FjT55rARoDiGCAGXpqFY/+/McQj3WXoKJxV7m/0IRkIhw33Gxr1dITmkzo63fJ0J/1
dDiaLtggICNvvlW6czeRbMPYylthWTdK4QhL2E/5EQoRBhskh1V/plapvzuGUE+oF7kTNH5V9ofP
XDA/m+J+DguQO3DPiXNVgxweq5sdGQQP5ziv6Je2R4sqqUzys6tzWnrZWNpfm6rWKYgZCmGGs6Vn
TyRneheAor5Q9ppa0mqfNiZXj2Nn5UbkKHX6mBmi3mKMl7V8Pw4QSjGoBUJJBUUZ9fLjdtwtRt2c
8HE9NWz24yF/NA72IT6pITQcIQPhCb63oq/NTyuBknBgb9SmV+PX5x8geXLGjJGZ9dyf+1ea74iX
POlhVUTj+GtWD3nLPfvI2qDQNhLW63cPPq6hA5aC2QQMC8hOTUVe8BTr5hkvfWrFscf1ujqMdjy8
2FWcnDdO0bKRV6fok0HZd4u6YS5ohs752ELppz3owOHY+rGwm6BH1bEanysy+5ATv2145X5FiwND
B/gnKqwyeRPOKaS3NL0/Z5Vu+EVSCM8c5mR328rK/YoCBQIRantImeX7VTF71qt2yc9tFfXZP7H+
Wzc2Mr2VMh4eGJ9sSHeMHSe2mkDL6GyZr+pwbsvTwEIRNu2dAGVBFwEI0323PB7p3T1r3xIAsG8v
cjXef/4F0m1T62JOuCg4svRTmvB71hlBwX6nBWaiwz5yjD5ign/riy2uhrWPiPoP3HWZmQdP0uUp
pWmnuwpr+VmZHfVrkyN9wWRA/P32+latoKSASjyaRKiXXloBR03SUp3xs2k26rHUWXs0MUm8AU9c
eSqjqocEFgQQQGSivXJpJmZDHtPC4GfM7u3Im7O3/MaHRPuz4fcPNdnwf305WPLB+2xO2rvUGHpO
M52fRYaRWzMbC7DGjvwHEVYazDTnd5Qp8yNGCTGyb2h1ZFgx6kCaw30Q9mThPCd9gJqG+oDx7Rwd
7Mo5lmM97NR0FrtOwRwu0eP2uS3c8qFRZ9CrJ9nWCNF1ggWg/4JXR/cAyIArLv4JTx/SZc5wrhSa
vhttmfq1YNqXRiTa3dzRGHPYRglmA2g1gICHzv1JA5vsr9secnXM8SvwzPoYlQbTnvza4oY9dFNe
CsDHjWMGXhKWJse+32JLunLExQzcEDU6iOrh/y49REknALV0LnDSzfI1cXprBK+LwKzD7eVcXQIf
dlBeBt/zUpySYrKh1EUiJibOLbrQQWlUf+oBjICknKBSlTXBbWurmwdSu/+1tqz6U66q545ZJ0iY
zpZbx75rlUo4l2B5ZyiU/G04/lgY2kzLlDFGZqUNrIuWjXHbiTNaDl6rx6eyGgI7mzcu7/Xv9B8z
0iXaAvSTG+DNOqeO+Q2j7fFJH9x0I+6vbhsIAEAkrC/pvhSVMpULmqUDti1n+xoSllbLTsLRwttf
Z9UX/mNGBmlxlxTOgLHSc6//7oeTgJDwkH9t9XHDzsZyZGFDu5ipqZj4NA4mlW10M/KOe1avb4S9
JapdRD3UkXCGUI4EugfDh1KQpW6hZ0U8irOat+k/jR2D0TRl8eAJ1RpCAox4EGf6FEBabKuKsLJC
0GWhuwcqCsCX5Bd9SaFiYFfleOZK5zslHoIWCzVMTd/+YGsrBIEqIgXULcCstvyMT8cp1TLsmtaM
KGaFlJz1DgrV5aj5LMXSuAOYeLU1ubPiIwt1PiY5AddA0ixtqk47cAjq8wjUiFF5LeOQ+1Tz31na
YDZj7KfD7RVumZNuLocZxpBbYjwLIXauPXdeD/4Aj8bVGJixs3EvrxxmDLjDYVAdwczuFXyq11lt
pOp4rsvqQNRhj+bW38JH4ZSfTUhHmXBdgC9OH89W+UI6EXTKfUHe4nhLHmfVA/+zlI/L9JNr1IwD
la0b47koXyBKEmpFCx2SaSMwSRuGUouOORlkZCgpAcYvNwBTvAoLm7R6VFO72KlmDFaMtJ+D206w
bgUNE7BAL/3yxUk+rUUtupjbBdMjNEXHvZ5Zf6w6qzYuQrmO8u9aUBlbLICdRvbsschn3uP7RA30
pqjH+nz+Uqts+kI62oVpoxW7uDLDhDoM/tcVd0pTCi8f8zlMR7A3p2B6P1F1tjxINo/+7S2QM///
8+sWlZRFpAP4zss9cLIR0wO60KM0nTGxo3t66u4Lyz0KrQ6qMopN8ERnPOrYk+rs69b2kvmZVXtH
R93J3jgnyyH/FFk/fgywWgv3DSTMUey7/DGKouaVgs479CF83r25Ve6xZh9Pk2cVG6bWvr0FzAAq
apgEvqqqpagvdY2uaFGnmPxQwNf8shjphh9/aHvJK8KcPHCG8DG0PqRIWtaMVgNP4GJVqR+aWScH
EafDwRyxvZlTq+eZ9HnQOMlLE+M7m6lQ98LgRxIX30Bjx4/cQdLJJog3aX3b7iBwBwEIMRg+wV/2
chZj4L5mSuD0pY4aL9huu1grQ8dplMA1ZuswmJA8qOtWC3qhPJtGUR3TQYuxreprx0eyAxA3DW+7
lXSBfHxIYLw0TEYAlnpF0traTTGImehRC+6ZA3fUOCKUFr9I2v0jqsE5QEPUCcaSGX/+C8N4iUPM
ERiHK5m+tHCNpk9cPZoVa8di+lCn9Y527NFWp4ORTKem3OKsX/Mk0MeBThVAX4gYSJmuknE2pqQ0
ohRlXGh5ncZu2uouyc/jjw3FzBkGUwDjQg9BTgdBHIdCvwFZ43o/dbt2nz53/7izl8WeeLd+FlvC
gHLt6MqgtCp0djSuxzCYG6OXVKH2Uym88s36WmSe8ZZ8SYyAx94WIeS6WdRSNCjGY7lydk1oYWsM
+sORiL8MaVA+FvfW3UB2Kve0B1B3PPMvrN+4BmQ8179rBf4DUccG1a9M8dvVZBxVTOFFHed+Mt/n
WdCI0FRfnBwl7txrXM9onnNV8cr8zyZqbjUEg0sTOueAiwNRJtUJxyaGJLeI9UhRHFBQ5QRz+qBG
nX3iJNWxakAMPqjWHM6O1v1iidLu2sRuTk1CAJ5326+1oiWepfUAWWQ1u+vY+PX2oZLu/H/3B/NQ
IDlBOQ9x7DIsZ66CloyCWqlGnfncVB0PdaM3940htupAa4FjGb361xQKXpemgFSpAadNjGg2QitL
AdE8ujrqh2VzRFJwp289HOWKibQ20D9eGhTFZDG9wNo4oaepHe6nSt0JpX0AWdIuZ41P9Ugzyp1i
TT7AnD6r325v7uqK0aRa3uOQK5TVvVEcH9B+zYyIdACc9233SlU10O35B7UKPGHmZF9nxUaCv+Zz
aNdho9HhRSNeBjVYajwqSe6oUWacitHZx2bik0l/cOf3/iWBvocRGON9YtMI6Jlgxg9pbbGf0Pva
Pn4r7oXzjksYOQikrGVWmThx4zqdSy2yq2qXmd/iTolaELlkYTk8TICX6VQ9qfQxsQ4MoNo6/pI4
P9Q42bg6VpIPZJ3o0eIbgCzt6tFjJ11pEKFFcfOAL43wE4fTHAPH9Ltws62YIz1AFr+DNQdzUWhv
uyDsvPQ7CMS1gsa6FjkJ80xt3FX1tHdo8SIs00PPyYhpkEGFr9S5N5qRbSdBXSVPI+u+ZHUfKtNW
YWjtillqABBXQDKMdoX0AhsmK60axdYiprbPs/49JRgYL6uv7gC2/Al0ryMKHm4yHnvjRa+30Odr
u79UvxAGUS+CJ1zuBy8si7sj8rFBUXbVdNK6IqxF6WFeXdvCRS9ppJSUoVb0v7ZQkL20ZbAmdcBD
o0Vad5qe+9oTxHNfrDurP2WbTeSV9GChKMKUGP6x4PgvjeX49E5JCz0iBuRQhsl3QS6bvj/l7FuD
Lp+wknurn/wJQDSGAYX4aYJCyu0Qs/YTQFK4jBeqgKbI8FjX4nlBuIsDhnpfoNQWSmR2udWnkKvB
Hy6NbhfKiiiOIU2RYrdOxgzDLRkebUO81xJgsM1vBut8izWhbaSnBtwOQxwMfXFU29qLx6jl845S
+iedtL2LCFSKDMwP7w0Ewca5Omo0BYJYPULMd+P4XQfdJYmywUoJWASeAVLULwmFamTR6VHPuMCr
K2yT71kfdsZRjYMssX/f/gAr5pCLgsgJdV1MUcnz/IaVKxob8ciiyeD6YgKfETMPzGz8bIBMac8m
XOBiqwG5kkwhmoLUGGVeE19dzkw1N60R6jQdbAhuWFs/qxjQdDdwzfyeAyZvP+fzr7J9J0moLUWX
ot9CQP4/fsGi/4jZGCjdSvsMQhRXEcqkR2Mmcgw8NMecxndchQiy87PS/qRK/jUR5tFWut+omeGe
r/1hHPa3t//6vC/74OBBAhAdqFmk2DKmZZ0sjDWR9b0y7TAlUICudhxwGO6ah7Z4ApThtsWVYHpp
UgoxNWuSaqjwADIVzoOsMNqdPc/GWe9zEToTVMdITur3jmAIkpVG6fdV5ngKp1ta6Yuhy1h3+UOk
e6bJHStDUNcjV8mV3Vim7ZfJncsdYYP6dHvRKwEAtsCKAaQijj+++GWos5S8GxqguSOWkl1OgKi2
SPYMGcF6MH2le8xAT254zTiGNG5Awv5QKt783Fu+FT9W484ZfwFlMWkAeaJsW3iQb9n6LNe37uUv
lHYjSdIC3VRdj5Imfidp5kFJCEyN4TR6cTyeaPkVc227TH2JnWNV3SH9S7SHDO8svlUTl7tOiJaX
P0W6bmcGCsYZmxlx4B6/QqBWU/3BOIrhULZ+RQOWb1QIZfa+fy0CUI+hN6Q4YMy7/DzgX3JBOuvo
kWp0whPi0RLeLO4Ydbzc1I66897m9KABqYAeaN3vmPZtAklLn0IDst1NScQL30k2ftWHKqfsoPg5
KP4uVRhQaVz+qlanbaNQPJ8h71R+06esC+tkGAN1mu9ZbCiPs5lnCwmvfc6HDtP+bq2GSa89abEN
VjVi/WPzXgRubDl+26RlkLnOcEjd7g3/UeTi2fwFEhSvWm8Xp94u66em0KsHjmZ3MALT5pO5mo4D
77T/IugsYlVLKglctlwoXa58axiUjxKIGDzUB6enRnOhWUUaxW8c64vhJiClbFTN9cA24fz9FYe8
cpm8X6RKr1rBxKl63QBXVGQNJGgZ+q+W59AMSrieMlkepDG2ugYymmlxMMB5AJPGt0Q//SM+fKqn
WrZixyBbNqLK4tD5HVT2dRycJuBZmf4CFd10Z5Bhyr2sK+oD+uDg45qNu6TQGBAb2QQ4d+K+Cdpr
AHW35W+3gdJkXbbpndLGW3wVK5EAVz+qNotGHqbGpJupGJMyb7XBiMC1uG+JPnhpy/WAQ5/B17N4
qzN/nYKhtQzvhh40KAOQZV96eT0OWs77gURK/6qTzGu2yI9W7jgEDNAzAsWN2TtXCiegX2EkKQWJ
YtBH5E0btGjTGNYTxAcX7pJDWXjdy+14v/xJ6eSCuhes6zamPTDpK62pqZrBpn1Oohkt/ENlqPl9
yRnYDVNH81We5yHlFt3dNroWN3GVo9WBVAoQI5kWxkIQ60mZmRGbm1eQGx5bI/0WZ+5h5vyxHaIk
gaj3nJ1I3G+EqpUsDu9UwGjxRkTBQy4TjW7ttubgkMhlunvsQRgeQv4djNqQ6t1lBbDtHqYffrM6
YRuxZImB0k4v1+qih4K8FE/lS++JbYs74Fc0o3JwvaKp4KvPbNq4vldcdBnhAeMUEmJMp0tZEpBM
KEShjxEVDJxoCXhpPFdpt0a71jYR6Eq0XBbNDdDsXC5lrBQAuifTjNR+iAQxfDt9G+NjmqQhnWKU
ajellJbNkTcPb0rU1fC2BIJYWtcA9WzeU8eMxiRIzkuTBXFH9aA5309oZPrsx59qq3y6cjSQAWEM
0zEwZIRAc7lK3Aodp01lRW72va52arHPwGcxJZVfF+NGj2HNFkqXINHG5IZryLLX+tgmHE0kK7K5
vs8stORaDQNWyt6oK89NX//+/H3kd9CIQjEaWhKXS+Na1yo90eyoV+5B22z2YZ3tmwZKrXrxNHDn
ziVB1WxpP167DXhUsaOYgFmmqT5KuJ+uFtY6WWpOsR1VsQiTWhv8wcR7wbUgYjiKwDKq3HfZuCWz
eX0mPvi8cSrgOhjikg4eKDzmBu9VJ9JZMe2olh9YkW8J0q50CC+tSLX2SQFbSkNqJ+Jt+mokhTdr
YChR8iB2mp3RxQEkVb+IFwMgdzeNuljxhvR9yLOQbhG5XvsSfgliOjIHVcM0xPIZPm2zrbS5ovLE
iWirhlV2j5I3nbinuynakBtViesb+NKW1OyL3a4dLNwVUZ3mX6CehWe4FRrlIy3nraCzcmkstlBe
RUKEUU9LWlc5CtKajDmRtmypMmRvGVQLwd5Hi4AnrPCBINVPSWUB3wDAx73VFuLl9sFZc6UPwgPY
R6dVro6MRTPFg+icSEnBF6j2vfAMSsj+tpXVlQJDAUAb3BWAQ8mXOpEQda65EyX515FSL61MrzQe
K1Ctjmq1z+MWkc8J8uzXbcNrXxNFHxTTUG+AlNfiWZ88R7eHkdMEO9y0VXucxTg+mYl6b6ejem9Y
Qj3+vTlQtzi4DcE1hgvl0lyhQH5xKGbn40ZUlEfBfmQpHi/aVhFl7bN9NiRFAHc0mqltJycawN2A
JzNGr7zbS9myIH0xiCROXFSwoJJId5+ndMMl1kLnokaG+iNuoiuK9BFYeqL0qhOBYcaL34cn/mjM
e9A7mVtVtescdJmLB98RRqlwtcu9lLoqzGrkihO5zT9x7SGT5klQTqFfj54w/26GF48NJGEYx0T+
SVQ0mqXwkTkMm1ZaTlQVGE4nTcx8CJyaG0HqOvOCWBKa9yCWQHcXI06Xfjb0Fh8Z6+yoVr43o+pP
TuOX08ZStoxIzkwLKFWqWW9HuZ563aB6VLv//zYiO7LBaycGRV9Ul4mv0weMqAUgnr3tyysrQaqF
F+BCrI55Sym7czU83fUpVaMpSw6gUoyytvBbwoLbZlZcGq8ohBoUcFVwpC5H6lOwYboQZoZ5/MjK
ssBNmkea3BUEZEnkZS5B+dyNG2jMlehmIGcFuwTuxKWSe2lwqudqRsRWI2rvLfOb7TcG89ytCs3a
7kEHBdONyBqBx19+xadl1Woy8qma1Qi583BwsjIolNrepeNWr2fNEGAvzvKYAWXG1TWfKKra69g/
oN1/MKv169T9MjCxEXlWzaClCvQLAu9V3RUNTws00jBjYEw1te/T/Cs3v/+9K+De+ahnwRfk7D6l
hUqJ26lR1fbexHb1MIQD/T3UL1CH2+pOL5fY5VMCouuLNC9IKRZls2XBnz8QHkUO+qBqlDz08X3f
NkFrWSjWnfjGU3PlTsD0DLqDS9hBPUXyBIgdzmpu92qkWD9J/Ac80bd3bevvS7d1p+kFSQX+/jw9
OM3bf/f3kWctBSGk7R9ZyqeNMkYtL612gDyp03YImmCdKFx2uL2INfdCfQvSeOAqR39Dis2tWaWM
5poaFc3v0mh9cIxBmW0jr1n95J+MSLE5NjUFcB4dKxkyUAcPj/DjxEzfDPUH5gM2UoG1MPN5RVKM
1rskKYZeVaN+6PaG/laP3CusIjC35F3XAihCNDSRljl8kAhfOrIxASs64NNF4KpvvLh7Hucz5mcN
a1dt1S5WXQ1RBrcCirugcLg0FfcJHq6di1i9sDLNYJLfAjOs7ZoJRDS0TJZJXRn2TUyhzXjiqxEm
Ct/0npxViCkYuVcmxe62x61aQoTG3QNwEmLA5VpSxZztFI3PyDJ2FfHMFs9R8BttTaCufZ0lOqMd
Dw5+NKYuzTjFINIKmU9kctfjD70WKqgRa4MNXaEUzeqNXHrtHKEbDuwn3tag7pWiGs2KtDFQQojs
GFp46FTjvwmbLbmLFaTNB6AXtw1SQ+ALpEu7ygEjMu1s6fC393UyRllhTl5eO7vePFku9/os8TSM
SPVNcjeqZRBvSZ+v7Su4aEFOA3Jw5IxSwIj1xM2YVmjR1Pce4c+N88UtYGraMytoyqfbzrJlTXKW
2aIWRocqIEyr1GOEhl2iCoiXek6ym5UpbHuj2chW14IVSjKQUlgqM4CyXTqOWhcl0yBQFNF4T0At
54hhr7u/c1b6Axl//v36gGbHgxr+AAyRdLDVNi8GDHaoEThQAFd2I44ajJNMQd56wGB6ZlZuhMfV
5UHmESSFGH3AO/NyeVaeGNrYwFF1AIN1MEIMNRQ+qgOqzkgyt1ATa8cCkF1ESFzEyGal7+dY+YxW
YadFFHoQ1kmP7818g4xrpU2MdOKTDemkV3PWuGaBPhVkCzzgvXD8iN8734SmBROBGFJ9QD9syH71
W5wXa3u55H7IZ0yMlco3NG5UrneYclvKeDPIA5rkl7AUH2IlSDc3wubaToKJApqmSNmXh+Hld9PS
weBTAlsWCNTjwnyuW+r3XbXh/etmTBQHQZa8UB9emsEVBD4UjaPp1zwZHNN6hSfKLU7RtSsAzoBO
JVDNKAgu+/ops0EdslXQh9EikbQ+5B8TZfKY82UeN96EK9cmwXeBaiqK8QZeupd2aot2ClneAmNZ
zN6Idt1Bb7otoYSV1SxhYikWoWJE5KrNTLRpbOpRjRxejWFikC40Zs0bkjFIHKpsRMSVD4S3DYqL
IMNaRC0lb29EYxqpQC5F8q+5fT93502VqHUTC1UGgiDaDNKhjfFg4jHHDQ1CEhey19Z9PXUDRH+6
je+zZUhay+h0BW2x2Miif8DXS9OnydxI0ldNoBOzsKQuA73ShYl5KE3PlrVMc+050wn3l1dvaTat
+hnYrRaWVBwQ2c8qJVOyVKRaZGgxhB4nlxzRNX25fVWsuhme6egYIAyAZurSmQXmW8xCo1pUEtEH
NDYLXyFmfOjntHvPXEBrb9tbi6tLtgnKapAIXc8fzJ0rzIbXWqTOLT9C524OiNnmPko9KmpFShra
WWVCu7WFow85xio0nYK7TGwhoNZWvtSbVVTGIBkju3zvZsh5lBwpR5N7iX7fufHzUAeWws8bS16S
F+ltiqeDA1gHHl0OGM4v91jH8OEE+k8tmncMU8un3jikpbcvviFl7Dc8c+XyABf9gihbqn2I6Ze2
ML3mDraALSC/PJMe4gkJBtR9bUp3hHy/vbKVPGpBFAC9CKp9DF5KC6MYIx7VDt+yqaKqjhQHkFzr
x8xp4BjP3NmIUevW0NxCdNeBDVz+/af4rqFl3aYMS2O4gasQ5I+dT95bFmhbJHprroFL6v9akiJ8
3+cI/hUsDRArtn/S6ocwhW/VG99qLYp8MiMnvaVwM3DSImnqnBdwNflq+gaZ79ufaPmpsu99tiFF
3WQE9ywkFeEPnrNv6J7b4UM/+/xdlBurWfM8pJwg4wNZJw6V9Hlm12mHohmRShhUD5xurkNiZ+yI
FJX7dUWTR0hsbd2SV8sDRhLZJrCzwNKgjSy5ewdOUDsHBiLS59nT4+QokuG157vRdY8DoV42v4si
fb69p1ffDWWmJSwjxwBkDiD9S0dUWUYGNuhKpFTNo9Iec7U6u2a3lYFehY3FDLCwC3JkeXDKTwbQ
4SguiZWorNpAc79Z79DVaTEnhdG7ZMez9jjWG8XUlZXhKkAjFwNLGKuR3+t1MWOogajpXQEI0iKT
N8yeKzZccsuIdOVMCP5DW+jpXaYe0yyEhoDhvP71F7pYh7R1MQR/jcqEidTqoB/3R+AEbwkvXF3P
y0P5015Jrqe0Lh51YkrvrFO9Y399Z+CvA1SC04SS8zKtd+ljQ1biz9v4EqJ+QE3fM19c+59y3CXj
qW/+JFAAd4a/d+ulbr9oOqHRjALUpcnWIhTSdHMKvWKgn10GxmHbH4eNMHEVW5eFoa60zJXgh6tS
bBVJilZQb6V3yLF9RS2A+eg8rTpNw5/bPnAVjy4Nyc8otXYspYMg3B2IV/D4famyu9jaY/DQV7cQ
XtcejUrQQgKEwhPWdHXpxooBJkuzustwbFp08MrEy/76tsAf/mxE+jxDR1AgmWFEScFT5cKC0u2q
6q8PJ6xgGnZJa51rZtx4MvNhyEl1NztvIHDz6/JUpxtf5hpVsSzlkxFpKf2QFigXGtWdnQAwVYlw
qOyA0eJ1coZ7NweNtYiZp3MSphNQiAbDiCFt74BT9EdGMYy0Vb5Y+4DW8v4lCzkPxv0uXf9/SLuu
3ciRJftFBOjNK005Ua5KaqMXYtQtkcxMes+v35Oau7ersrhFzOw0MGiggA6mi4yMOHFOkrTF2Odp
GjpJWBoWylTbaq2lfcWGqEqkz5NOEiVJw9F5q2XH42e46tby1GtWhPtep4lTNDVGUpuvRlO6UODq
1Nq9fbTWjAgefMibqUy5EWgspRCbUabWN9J45R33xcJ2EbtwCRhAJYDxweFCbvByVRo1TQvokmdh
0zOX2sluimKX6qA19uyO3stdGRQgowAzQKgU30HnqrF60zcZ8NrUo+wDm2cnN/peTUt3rgf/9iRc
OzK8z1F2xhcif66J6+nIyVACx1WEpd4AOmxJdNMpZualkPcMJq1Lt7ftXd83l/aElYUqS6xQKylC
6KL6+tyA7uP/aUFYVsq6ZG4HWoQjjT3T/EjX3gvX0drlEIRruZejKTEMDAH1zL6r3ZrAjvShmM91
YfpIiwbmuHKRrs2acEuDJBRPypIVoVYYvmLc95a8MmsLh+FiH/Dfz54lzlDURReRIuyU7Tg7d7Nx
MOga1fWiEQvPRzD+IvdkCUszGWkSs7EswPiIlwgKtz/6Ej4kyuuPf77L+P2PJzoOHKrql6OhqVyg
wbUqwiwBzSd65lP9Ad1ha2CohcODchCCG2SCIDom9i0rDXDcElqHwwx6Y5Zn/xga9FqukckvWUGQ
AZoDrt5ni0/8pmVOlyKqCakUZKX8DGrmT7ChAbO+BkZZ2GZYGbTNgf0HNQyxUTYf0Ijcm3kROnNe
3EVmom6ctPl2e20WNgEvdyrIISA4AvDlcm0gsmKXeqYXIZHjZj9Cc/1dGgfitkjfrbn4pak7tyVs
uMGmKlLDsJXOr3JV7w3j54g7Wc/XKCmvYXF4NCJjy9MwiAqvuDjbfkLmpDdxQi1pwxAReDPttmVd
e5rG/F6GZGoVP7LE3Dft0+0JXfBHF6aFCUVSKePMEDhVqIq72PuqzxCKJkXQst8OqV1LYmGXTmvV
rsXJBS8zGtURLEL+4XIhFRo1Cq2LImzc0X5mspskO6vf3x7c4m75Y0R8pYIgAlwiPU6yDI7gqHzt
CESEc6tfq2wtbX2kSpDWR2sw8vvCJAInCi2TbsKubBP9oBXF6E+sGt3bo7mO5nkKDeQhvDUEMrD8
9zMvq9q1QfUoLhE9oS4oZXej1T0gE/YrRVur6+jqyut7cfbQDIL9CE04MARd2tOKTs9B+V+Edlrk
AZ3mIpBYbW8KOVkjLVuaQPAb8iIM5/USfWFDO8OsNVqGThVtG7VB22tkdMDI3J7BpREBVgTnAQgq
eiTETdcpGb6gKMPGfppMKH7iJdRkfXDbysJgkDzg0C/gpODfhXVqU2ZD5KctQ13egscZFv5F3IXE
CEJCMMKD0kW8CpOWSCyp+yqkaflkF+yuSOYPXU0+jFz7x1c76C7QRIOXAUhPUL293AQdy2iuOGkW
EvKXVHzHq0C3nm/P1/WqXJoQYlyu69b1BclCFPvGPnXRZKHkr7dtXLs52EC/AxK1AJpiC1wOY04g
U1GbsMH6ah+ZIEh/rYZ7Oz5qbCuDn0Ze2Wl8Wi7j9kt7wrSBVRhlMxX2HOQr5PvJo/nrYO/lNcnG
pblDNARVPOTUkYrhv5/7BIr/kMHPwhJKNnls3rH0Xgc5w+3Zu7aCcAjEd8iHgQkGhi6t2KSITSkf
s3Ac9WCcjr2e+6vJpOslghFbQzFbQ1SEKOLSSFXBeVYmHvdDNXvFaLn6gF6D/jNNRg/NlsW2KdjK
uK4voUuTgt9uJ7W1uh4vfWJInjJ8s4DSw4YY1tL2i/MHplGkSpHuARzhcmgAFqXmKKuwM+hBhg4p
B0wDqxjahdEAecAZTb9oKkTa8qnEJURNKwvVknlWpOBVliFpIJ9Wl+raw8FLn1kS/Og0Z3LZGrDk
dN/T8d4Z1rT6rg0AkQU1AQQHqMcBink5YaotKUgoTdFdle1y2mymdA2edz1ZvB2Jgz8RewH8KVxu
4LXXlLIpnDupqwMqfYuzGc3d+YGzs98+PNdsNhyLBfASuFvQkITn3+VgplkpQehYRYBR/M5b35G/
oeABzv7IVSdXmtVdLx3Q7CzZ03uJTELZhnG919o0MNYaaK73IfJZoHcGbItD08VOvZI43az1M+jO
JnsIS6tnwTygTFA7crZbGTWfwEsPCGI5zpOFAjGglo7gM5KaAPtK2wi1kHZb2h9tQgKtLXajpB7G
jD2ZuYxMfuP27B2kxa+FSlY6zxYGi0nnNQoHINUrZsMBVGsNXjnSXan1vqqFafyax2u5pms/jwci
GsQRHuHORxXwcm3HAvzBQ4sMa6VHG8ccXXjHeHI2U/LWaX/dntKFAWGjohDC8QMmnoyXtmyjrrSy
j9MQnI3vzHrLlWeaG99uG1k4eXAguCpxR6KVUyQ5rJqspZVB4zAdq86fQXYGzhN9DaeyMG3g88V9
jComtobo61XWVfOE5DTQdvdgZXnQmgeiPytZD9HV99sD4tHD5T7EqxcVbkiqKeh61IToQs3A9Z9E
EhJ1du9nSbNHcjrSmg0Ugj1WflbmSnL/epVgD031fJVwwkRBlC5ByDwnTgqNy2mnJ3NolNKdAyKN
28MSZ5Bnp5GeQNc2J+fCXy83Q6qPs5XSDknONOvvqkaqUELK8o1cSIidwRvqEczGPzxSaL1D4gUd
BsD94P+iZGtGYqbjFUrCJj9IyisvKbWft8cl7j+YQC8sVy/lDI1XhcUmSq1cpSkNEwvtOcUYn2Ij
W2vTvp48A48NcA1ho6soYPI1PIua0sEmkB1saRgBwmYDWxFZajD1w68CjIUEEqm3xyRuCT4mAIpA
HwawlIVhCeagOiob4HELrQYpWjDJE/S2/LxtQ4yevmxANNBBTomrBwr7werslNTOSEMoh3tTCUhO
8Zc5PoHLwB27l6x2+/rtn1tEZy/uEoSdeLwJmcw5U9OstCkDi77yq+7S+QnSucOjDcfuV01N9klk
TtuxGpotrZo1Ri7xWPPx4lYBoxPSF2AMEcYrjyCprWXCQt0BfwVp7V3ZGT9ae/C7Ydxq82E16Fma
YWAETT7HaPS1hAttrFs9hWAKC+0Zgi3o+NW8aGg3ulxZLpMo8QymFUFWyxEUpvpm5bxfRREYMN7h
wCbDjSGXJ6JnpU7q7NFgeTh3NoLVtKq3hsJ6T4dcjG81Q7mV27IKqFp2O6UEzbcbj8TZ5+PYaW5u
5lMANer+WLQRu0uzujgyCKitJJMWDi/68yGKhhCXY8IEX9vHBoRvNIWFULqhAZP0+o0ZUr2Sl7ji
bfqaCi4oCQITYCnFTiTQiOW2UtlQLX4tyk/yCLxjsTVfQMQY3VPVK6EZ8KFJu9vbfcFncFg9QI8I
Z3DEhEPsaJDOmxUsf6l81v1H8qBKh+xEXm9bWdjWF1aEsFTvrCJDvYeFNL+LERxRKKpbL+DDqgzm
yms0P6ZwN/49kX/GJBxhQ2utuCQaC9vMGL1BrWNw1xhyEDFtDuKmjf3bo1twhMCKgP4DRxekL2Jw
0ceUcv4fFk4F2Bpx3x8yfeX6XVomDAtMT5w3Bf/apa81GO0anCAWFl0J8VSZOPd4FCWHXGHWU6Gy
2S3rtUhzadEAUoEzRFjNue8vbSKDlLY0w37soqcpgKKsq8y/kuqTfNyevgUPBH595H3wYtGRvxLs
THZSyVaNZ3jTS2gqheLYEWJ+zX0Z5VUwDZKxR7o1eZgK6R2o2bXS2KJ1zgTL38xgGBE2i0TRnQ5a
nCysRrpJ2AA++uqnVQGfXQe9VJ/mJnnL6cqOWdqhCK6Rf3SQKkMLyOXUDvpQAcdqIvMQUZfXPsfk
OapPdnB7Zpc2Jm5o1GIQzINmk/9+FhDkqdFaAxTsQtYeGpDRaPF9uVbyX9qZaJ38KuSi41DkeRs0
oxsmmdtIXWsH8AIkC6zaHdbkKb9aVc4jXn6qIRsNKBh/lwA9fTkYiPnog5OVeTiVTylEAPNY9kDB
TZpnTXblHHx7xSbrgCl4q6PWlcrHwvEjyQlqM3YH6FkmkQaQdWuhMTp9bIYfSrKDxuuhnNdexkuz
fv6hfMbOZr0r8fk9afJQA4kuCtbQRt/MNFtZ2+sthMcMeJ+4vCXyf2IzvtxV0zBR4MTU/pUeNby5
Z4XtQE2+di1dDwfJeU5iCYwr2E5EN9BWHdCMpZyHY1a4CjibJOW96ogrz4XHOUGMAXiiNnlV6MmW
JbzzKdCps9t3xiaRft/e0AvhAnRTAHDFJYkM8dVjMR/QDDaZEfA49abLg+iBOdt2/p1mBwQIm6Qd
dtmsgjMbEnPj79JInyut9ibzc0g3t7/kCsKAY3vxJYLXms2qlFSIJ4Wm5etTAMTTYxf0m37D9smT
fej32rHoXdq7DduUxcNMXfRf3P6GqwKb+A3CtVpqwIOAmxopZv/HECQeDdzuR/uwdvS+QDKXR+9y
rIKPTOtWkrLWgY8MukDZ9GG71wPlxdkUB9x1B/qcHua7/q7dWcET2GM30haswVucrW38+LnLTrWL
tqhdvy38PADb8MZacafXNxW+D+8dnAX+fjMFP1eNNalAhJqHFaX1hmozzr9t1Z7Cum4rG0QLmsSM
gjxv15Zg4RTCMs+RqHgzWOKTS5sZMVVC8pDOktuW26rzauY27f72Si+ZAXsTQPW87wsJz0uXkkkI
C+SxykPZYAwvH6hG6MV9DdGsdC0dszSXJl4fkMXCgxVigpemHPhy2ynhvcYaZH0GwKJdH2rRHZjU
gMepfhp0zcHwjxd3F4+eOFcuehXEbojZZhMgVEkeMuizydVGGj4sDIy8RWhijxQ0lDOwxMahoeyG
lZbvq54FfoLObIsZGzRDRi1QsXlYz7+cZNsoSGDHP1nVQk3IrYrnbvxV9Ju4W3lRrNoVvEcEnTZK
Cth1bHNjDY6fNU9FslcODvYRxLLnDvyP01sBbZDbO2nJm0MQByVJXslDmvhyeYlazHk/1TgqUk28
hOYEhXjkjJSmWKuxLe0klGc5DQpCK6i5X5pK9GlAw6Seh6kBml8nSaRtB5Yc14qGeVM4LQmIaXWg
I8yrlePyFTKKW+rMtCPkFIesmhlw7HkYm4anUf3VMd/aYaM4ZNPr7V5pIauoBzN4Nk/O5ON9OYyH
VP0+1uw+Muvt1D4hUb9Tn8wKr8zbC3DVksu33Pm3CUtv6almgXcES+8cVMtvlF2coE2Fc3lt4unJ
CUa8WXB9OSu3xVfR7HpSeGcbaCgg6CIYHsy2cqock5IdkUjZP4IDPfpmFt5H7SoeMitu67FAdUv3
+0+onXjUR5uJV3rpJt7wv1Mf8VQQrYQxfBNcfRRyR8imc1C0IXi2tm5NR6IDHGi+7dLCK6bHOdsU
LN8mbkUct57XaOKuTwA6BfkiAKmKlJ9YLYeWy6h2YG8LCZsN16rju8iRY1dKqt3tlb522ueGkLK/
3P+k1hpVpy1gfb19F1Hreww6r1q3vVpemUT9ahK5JQ5T5gS3aIC7tASJogFZFAA1nC55R3ap83qW
JSuX7MLGvbQi7J+mM7ukNXsguywHQWDrqeWHU1UeXnTeVMxuYkAWrYO4gRRAVqFxS0Nfyc0tLh2y
3pzbHZ1dX194Flkb+jBLI59Ry3lForZW7mX19faiXTstDBK9x/BXGjII4k2bVnaTR/JQhMOz1R4q
rzTcOfGiHzRZ8QPX76ZLQ3xNz8Ziq1VOLODxw9ZBW7wvldve3Bgvcr1y7BftfJ13nuHGiC7tTFTT
K9LJmLPWwGn6rpCT03ReWh9sEOHenrzFHX9mi6/f2ZiSqK3sMoatFuxAWjApiRdXwWoy5NpnYOrO
zPDPODNDulrSI3sEuMvyYtNF6zTwT3Ew+HEbjOrm9pjW5k94zdmxXWfZpBShmX7aCUFi8siQ/5PM
VaKbtWEJV/PU0SwvmQpYV1egmyu/J9ZYu6o6uirQzn2+iSblcdLilc6gtQHyzzqbzWaAXhYzMcB6
1u9ZpO8gxO4bww45CtfSVpDfy2OE07UsnmMX6WsbZYyBnzZgbPyM0t+G2rpG5mIzKlnqWU+jMqxs
yeXR/TEoLF8+A/YxVZhUxXgnkdvYldfsI/3RPN7eJsveEfSq/zsyYfXMHqFVAuK6kKRh982Q7Jep
DQbyNtX9dh52DuJ2h3Z7vNPRIrWyR7/aUC5vUX4i/hgX1hD8vEzBG7wMAV3P3bRsqCsZFJn8GrBL
NzanH5YyoVgBDKYVEOqAzFKr0u+RaRLfzEh+sFsJFJ8SmLxXpoVfPVdfZoJ5Ea8kZBF04axmsdNL
0QC0XfaQ3lWeZLnSK33qTmrmzk//xhbv2eaSUgAkCK7O0LLGSSdcD4m9TfUfWuFq0eiZp2bwWvmn
aiPGKbf/yqaDNB6yU7w98vL0OAy3SGPAF7WbSTaCyPnRVycVGtDaURpe4/ljrFZuKD4KcUbB8gZw
NVKHaB8TruFSUZqoz+Bk5zJ/ShznvlWm4Paolk4p6l/AdvCc8xV3xCAzEBjmNvaytWvhBobsLukG
b5Cfsoi5SftW6f+sBMuJA6Dti5ctB1ojtyecHqcjttW0FsRP49bT2t9K8xrNK0eU3z5nE3dlQzgk
ZZeMQ15I4xFacSAnoB54s70++nZ77gSH87cVUEYDFcNxGqJQbS6VlEV1Mh2jdpZPCTInPtLLZFeV
ShZIdao+mNE0rARGQtTyH6Mo+oLcDRyChnDxVk7bdUicjsek1k3Oyy9l0ItNqmnazKle/wIFkP4d
+N1yMyRS1OxvD1nMQ32ZBwAMlkFfhRefcMgraZ6lTMLMDqR8sOedpIUGsM9Fv+/RZjqo5NgZO2f4
Z5HNf6wiCQpKLQQ2YhLdNOp8JgOZjnp31CUWdIkvdW+DeRiSl9sD5N8v7hyYgAwbuEGg1SRMb0qB
gEqcZDxaDlIudlRvooKaLopasqdF+toTcWk18UJHsxog5KDcFO4sK6PTkAMndpxirTk6zTCmrkFq
s984yTQz1Lxt6ANO8QQmnsgs4vlfTCyCbJ7TQvu/aQgeRmczVfJenY9zWQO2mPp25uzGNvtg0vhT
0/o1edurIwMdGBRgQG0AShxkuYTpRf6hyvqq744JYp3JgEwGCsB1/y4lv/I15berpeS2UOXG88FA
olBMbynaXLNGsrujmQ6bvFRB9AgcZh/vVXVlFq9PBUxxTmC4aDSUA/t5eTUUdOitRqt7VLO6wBzu
sV23ejRuuug3s0o37kq3S9KXzpRWYh7BfdvgXFbhTnEd8SlFWf3SsJVBaZkONtTSy9gb03c7OaQJ
YEHQj/7ZR8Z2VVdlYVLBqAAEKK4K9MqY2qVBhof6XOSpfKyBzoSOVJSUz+pI8IzvV+74ZUsoaAH9
BtyJODQ7SeuaFkQ+qun3UgXSbktipCykNQDcwhSiEQc6HhAR4akrYQpjJR3HZHbkI62th1JtA0RJ
IVpaK6t2W0LCciTvRbZS5F0a3LlR9XIalTgx0g4YhGPcpF6T7OX4N87/pL3/Q28GShjAq3DfYnwA
Egp3LUGg2FUTxpb8liHxqZJvplp5k7ZyK1x5sa/WSU5VwkkHcDNdjqZs42ZQaKMcyyT5qU46mpn8
TFce9KQPAWfoEjO4PS4xqYp9jxw5xy0ii8zjCGFgca/Esjbq+hGncTND3w2dgVubOV6uMpdAlWW0
QT/eladKphDH+rVi/nr5kJEA7gqzyiFsKt9TZw+pvo6kwjBn+9g2HQR8HvKCbvMadfMsKOSTk36W
408yP+fbStuRlAam+SahzWFlFrhXubirkElD+uKL+Ibn8YWz6Ey5lkfMjI5MqhOOkJHuBsSSmAtl
DTd37beBngfuD6VlXFVoCrkccGpPTGGmmpwyWXe10JEeqwbXUulF9HVlbvlXC6NCaR7xBYAWaI8T
MQIDniaZNXXpSWuYcYjj6scwpMoDnXJ1Y+RS9t1hKrhjZIh6NUye95ViPjZ0aA40b+80U1JXAq6r
WTYwwWgPRoII/VFIqV0O3Si11CoVfE9vPzb9y5APAbW0zcqor44QrEBvhde1OLREHDVFX4+SfI06
9rNP67H338cd+Uy94WcBldzSs10WWL5D3PFplbjx+v76sg63DnwWWhdEeH+pKhE05/v0NNrU7eYX
Kzsl3XNrp0BjfRZlHagoBk9rGkHC84ajq9FmCRQNWm9R7xL3r6xCZhdA2vREqzgwJjDzGbm/Mq/c
e1/sJsEG/4azk4pRoQaS8NX7gdBK9YjvBGnh9p+lW75aK/mV5Xk8G5GwV6SU5Wovt+mpC4YhIJJn
+p0fe0rnW8Rfg3ysTZ9wJnVDQlt0B2PSSNxI+50mzkp0IXI8/GeFQKEI4AHK8F+V8bPZ0yIn6+IB
+wIp3j29i5+doD8AENAHsl/fDzvpBZwBa6CKK1/Dl0xD0IayDQSRvzTfz4ymRWuZVMW4CG5iD4xR
fmIx3MetfWxS+papa2mxK28uGBRWjbEE+asYeyTOYzdz4gNR32vzh1n2K/tjyZUgTuO8QzjoYPG/
3IxNWjOqGmN6ShUdxTgTSiMMEaM32PIaRduaKWHfWwlTQWwEUxM7TRIEMZzIxWtjbYMsHi88HdCS
gQzfVfxpZjEdZzXC8ZI/4kLZmkn73GTafToeGCv32l+DWu0lJj1Qa43FVwRR/r05z2wLMRSLtBrd
T0560i1vZl5q++UGLFV19F5J95XqWnQf9xD3dfGsue1VFjYMWLFB6Iu3KG+ZFdYxro3UVHocC9kq
9rSajo4+Oi5DO4PWtWRljhdWEtA8TumLhxowqYIxVrQomqVYyRrC3R5ei0cJINptb2sro1o4d7wq
DzFRC7R+uI0ud2c+2AwfgrVUHo3uVOlBqiFdG2T/kEOFrxvPDgIdj5gFDQZC7MYMcDznoEU8ISLf
Sc4rZQ/EVlayTFdRPTeC/nq4EYgKACZ/ORhU/eqkqxk5gYF7JmHa1r6kHImyheqlO5atr0krQbCY
mf17XGcmBTdCtUTFOx0k/MUnAPhJ4f7Iffvnh/pbsTzTVR3X3DVrbWZiLvo/RpE4QMMB+rPEhigl
nxEiJhk5zZqXfRYP2ZseDNt5b3ol3We9Z6/AKJbn9Y89YTc2xKiAn4a9vjs430v2nMhgSfL0CuDs
7RoGbM2YsIh5PUkt0UqwmSYONE3x+ottzxp9Szplzn4YbTwt1mSTrp8WXzvnzwiFZeyNmnSMYIRx
NAA68FLJ7kj9Uhs8po0BjT7iYVMjV2MMK7fD6loKFzozmSaPE/as8qvoyL5X7J30WsXTibRhD3W1
HnKadp94DnnomjWmAT6XQqCEA/Nn2Nw7nN26OtqK5Qx8/6dJl/KAlf2MOKnKg9uecylCwoMNztPg
WvSoUl6aqbNyKnqSk1Mewke4qrVlxT5V3SYJaskd5ru1qtDiHjozKHi1DFAEsONjOU1v3pHEhTCu
i5aS6fvv2yMTgSh/n8QzQ8J1VEXQcFQVGEq/TZ/lybqzP7K/QA01BOxRydxfzNUOP0O1cOfRy4+K
p7ze/oDl7XP2AeLRlPWRTC22TzG58RGSu9r9sJE3g1+9tFtr76+Y4+fgasOcmRMPJ/CZcz/C3OhD
8flN/XjSH8tAS7xxGzpPPvkwViyuraRwMMukNTLwD5NTHd33OqDxpwGpBoVjaJJj8ULIGvBz6ZqH
FiUnYIXSBupal3tVUvoCHSBY0aF8GAEpyj/ZW11sbs/j8jT+MSIc+kqLyRQXDTlFlQrR7Nl8T9Ra
8dJpXBPCWgqYOHTE4llDgP3FLGVOSd5Apo2cWoOgKeMwbaK9FnbNq2EeYvKrqnfTC/T3QDYve7cH
+X8cjj+mhVFajQpiB4iZnuzxMWIfjXmntV4DIeYqdif5rlH9uvplvnR/kc7Tm2+xnrjRLwbi+6Z6
Npzvur0hADLd/qjl5f3zTYLHy7KhAn8wpiMmUuQbFe02GUS3fPB1nqR5CG5bW50CIexBjjhLC6vA
ZdYkm/qLGoD1LnPeY6N/alvUxMeDybyyPIyfCVH2g70blQ2hEF4Fqjj11BkX7bOm7Tu2hvdZPll/
ZoL/fub7QUoIZha+OnJ2px5Mb8z2veu8xk/yGqsEdwrXTuO/lkS+NQN1P8Ms+CQYteJOU536jZ6v
MdX/H67wjxnB6Re6k9jlgAE5zqtqBTTsa5dqbubb38kh+bi9sqIu89+eHxy2PA8PjIHIBCQlndTG
bY8rJgtk5wFszduif+ESVpO6qZxXtif169B4d+Vvu7mbug2T9qjQKz9vf8fyDvvzHeLdajp07GQd
riQ3d8XsGYDNb/X5npkTTvtjZj4AAtCWjasa/giFjrFoeDkEBL8hbZ6laNdJf5mZqx9XPmshtYVm
kf9Oj/iuIP1cagygiVPfJz8le5M3uymBCvsjHmsNK571rvKg5nGoyx11fqnkZ9a7qXJEwn/SSJB3
Ovo5duW0ySufGemeqfdxVvhzbd1pg8vsCUKaa2WVZVd59s3CZT6gS5jmqGuc9NfijZ3oc3Wfbcdg
eNG/J8/0JK3VARdvgTN7wt3NuGIQpM7JqYrieTM1kOvUK0juoalnVQ516bTD+0PRx8E9AO2Dy9PO
MshuKBYOR64B8l2A7DCL93J/1By/lHdtMiNx/qLNG7P1Zrt3o+xlgnDM5OqZ1yDYt1o3i1e27mJY
eP5Ngi8u0ZcqlW2F+YawbjP/1CV8Fkn9Qpo3WvuLMtst+zfUMDa3N+fiQp8bFrzyoKmzXrU4M0l8
V+QnDbzMWvpoVVACeCzSDaqTERpx/dIKIfR92/bSe/vctOB1y6HSLDLDdClLEJ9FU3UcZqXiJj9s
da0Lbcnvntn6mv8zD2+WtUNa/DnVheLqcuqOa0dm6TY9tyC4XF0nSoNiEzll6rRjk7rPqmY3F6on
W8kKsmzxiQawOSiuQVAAATzBVpyaU6nKGE2TB7gVA+kvyyu3pTfe9/fTSpSwvDXPjAmuYJ6ttq76
AcZkyOd6Q+f3VnlXBhEYWWm3k+Yfk7mmi7yYSzgfoeAPJBPF60aDz1T7zJ1Kz2h3terVL84jhCqK
OHWRybA7D20LlvQNZKm3d+aSNzq3Lob2Y8MstYH3iyq72MbICfnOqOPeGhDe3za1eFWf2+LfcrYz
kzKv8wJcK6e4uDNnL5PvFbkGn/C93bnSGPZD6sX1Y7Gx10KRRTd4tq6CG1RGa5zpBMOJtRu1zwop
DMcbXRC+bFPrt/Vye5xLl+D5MAUHRyXHqEu8fE9p/lDLeUAAskL/YtQjUxTPiIb92/aWR8dZ4lCp
50Xgy2ntQVIjxe0EJ783uF4wmiG8cthmrW+ftHo1F8tPnBjXAQz0X3PCfo01Co44G8Nz0F5eBvG9
crQ8yI8hnoBeObLQa2+zRYeGDCJKhOA3RS79cnx1nXdZHdkwmEiOqw3p7M4Gkgi3Z3GpAKJwBrz/
NSNcD2qaAw2Y4l4m7DHR0BW9sapHNLPjgLo6V939AGsOUPBm7hZT4mqqZ5lraaFFz3r2DcI9MZYO
uhcIvmGAZvhWu1MUV/4ocq9svte/tafSN+kDU17s8tBIOUrvazlGsR33K779MwnoFbuc6zjpU4l1
Ci5nGUXWQ/za565hv3YUaKFtBUkSumvpkQ6h/Vx8p+XWkQ4pQxvgRLxeJdvMAiOe+pRWPwf7SLJp
+/9aIwirX35ejs4/JF/weZm8Zej66R6Sdtu17zPd5FBZsDdz9CzRsJX7vQyhGjL3rl2tMaAunu//
LtIV1eQcjXo/qCbSZ1sn8TPotTyf1sQ5Fu89iLRAdxw7kiutX46UqWpXybGanpw7SlDxUKdAT39n
Vpi3b6Tu3K5U/NoOjP7nyhRzbyEe73PDwjGYBwrS12FKTxH91iWf2csDQPEHuXXj6bdE3O79+bbB
pS0Pehtw9KAcwWnULgdatlMCRfUGfsMgaNF6lLPXJkaHElmLu5fcyLkhYWApm1tZsyvUGsfBLdPB
M+xvt4eytDHOLQinN+orw2obDIUapadCs3seQsoeB/Je5RujX5MeXjQHVDQI25CxgtbA5cxlSqpL
Bl+pVqm8qsz9iDI3ayYQBBnEAyGq4muk3tweo9ir/eUheB88DIPVBtWqS6tEkawSGpqw6re/pBPY
Y43If8pSt99VPv2tBZ7ae7t/igIXzYrNUHQsZ3muYLZDbt6tH+M37Shv5jf5u/RvwtuzEYoMSEqa
5YM5oDhGWOSZ/Z1m+W38bDorYcJitAnNQmSKOdgEj77LmQTyRe8njaeraSfjBSKNfqqmxSu6v0PV
zOvneqKTm1WVE4Kmpn3SqUH2t1eTbxHxsJ9/Aj+cZxGZ09ialHWEnCzF1+vWTbp9n09ubt9J+kpw
vXT8gGD8gr2go03MSHZyCxakCumg2K7sQ1bWhovUl+TfHtBigsbCawFbE93O6I26HJHV9AUucrxN
rOnUx4eh+oZzp82f1UcOyCZo2zrqpr9nY0PeI9kfnF1UBuCBer/9GUuDPf8K4ZAUk9JJTYP3XhzL
5tYsSqBSZYiM3LayGFADhwqoFqcNRJf85WDnzuyjhiB4Z0kANm6Iv6gBOASl4gmNVLi3vcq+l8O+
/T2uZve+zrm4dc5tC1unncfBqh2Egeb4CCWOQ9RKh67I9tn4qsqHXuZVSeKNzU+1/JX2zJuUDe3D
SUKded8375Ph92RnKPum2GD/+3H0l1SSPVXITk8ziG1IezLSIO23/2rO8BgAeheYb3HOTBONUe2E
aHnIwB/0Xsj382zsJFcHxeX8LaH7FPnQutxYK5cDX4vr+UKTto4WVQXIusu1amcH0uqIkU5NogNi
wxyQWWhJtZ0kSEXfHuPi7gPt4v+a4lf82ak22TCzfphRrkEHQZC05bxDf8nLbSN8C98aj/AM6O0I
mM1WxrO1VHb0kNSTZ8bUTeLoFMV/RYMdWPEaDGoxKgKt+H9Hxkd+NrK+igBcyrB4thLvY6gCGDnx
LA3P1S71Y63wE6AjzTkcG1cmk397xEsrCCojjlMCHhqkQpfG0U2X9wPY+E46aMoCtTDyjUQTyafE
zP+FX+ZUrzIiIpByihzGEuS+0Erv8FRV5raov6e9D66qQO7NIM5XIrDFcYEBkvNsQB5FdJnIsFbm
RBJ60qIE6lsJILbp0KR+l89rj8c1U4Jf1PMJgJYso6eqZeaW4jkcUBqnGzn7H9KuqzlynEn+IkbQ
m1e6dpRptey8MCSNhgS9d7/+EvrubrohXiN2L9aHYlUEUAAKVVmZJi+Zs3pAUfrR/x6WzjxlxD4V
QjnRs5NYNZnidWbTZXZktUbvN2RY6ptwkcZ83gsaclmOOCqQnxvJGIJFaJE0L0WpkHiVLhNlqyRh
Ku3yxYj6Q2fJk+zKJMG/R0qh1E4/GkJ+NKKSNH8kMa6RR9TlaTOHWlLaWtHo88EcZVBeR/rU1ttG
rKA/Mwxi29kgyChNB9sITVu8y2HlFKBCHRS6hKwAiMQv3dWa84zUspIiYqq9j8Wu3a/WIfYnutXt
BDwA1zfH2sWLqBBPMoDPAddmxS7qJUVTotllp8b8LenN3sCdFKphDESFeBLKr7YCWZOA1HO2BP1c
3IzEU9PHYgz9UfmahFOo/YYCx+/rX7USIitIxaCtDkhXMJ4xh25hjVk3VVF+UuPGlgXRLsTC1zPw
nlU+CBXsany7bnDthILF734JWndlBZoROFbtLJD81PmdZBcQQnXsL+V9eepP0C7/F8bAe0uV/8Bs
CUDX5RInfW6UoHECFc9uOOWbvraH52zv5HfJvuaAgVZ2LjAcf01Rbzs7ecsYtuSBjivD9Rybxldc
xe+alPOOvlVHOrdEv+TMkjaGIcTIYGnej+kWTdOoRITzE4QqQPy1LYWbwoPku4quTLQYP5viC7qa
0ducVE+c2V1zHpyGFph4Kcsre2PnJvT0qrzOT1NzM8leOjmZOHkWSKee5Nfmoa694hgVVKM9F2c7
Iw+FbMfTRisfrn/ISpBO4TP/+x3MvdMY9ZLUQpmf8ryzQWwi1VDPpNCSiEcJtXZknFti/EmvCn1E
V29+KnxyLHlF+O8uLCZkuBgI40NGROa5CDGhZHaM0k2aTZI+JqCWOhRf9UcZ28PXAkiCI77M2+LJ
vB2x8LyYea1ySjsO0FkI+jyqbHjpXl2mxlCv6eBe4X2z083bqncmV2xtq7ebt2ZwpPGze4ZsY9HY
rQLBsvt6sKWN0eCxWXAx66vbCoA+SEZSRh2LWdu8WIZMrvE1/X6CwPoSvg3CITdRiJqrbSccgAmI
tTdVv5v6zs+HFuStZK/F/5Csib6uFXgYCLsBogRxIXNOdks6CZIy5KdnSX2HIpJtmhDTGbxMAz2s
Kw/bUDqpwluqvo8K76JaXRGovyOqgqAKbca8XJGpDuvGNCf49wNaPr2duls+6g3Z5DvjOHhPoIJz
xA/LFcGA1h56zrm25vJ/jf9IeIrx0BSVuuQnsAMDqdAecpELraeLyPo9fYuCjRcYZoiCXQ5Qy+YW
9NciXG7Z65WTqX6LYge0Th3tuXmyICpteA1P4eo7I3LNKpMe0tCkCNJhOjJ3cEevcAkY9PzuTnXC
2Z7s3k3vhb3ive26Oy2YHjfFw3A73cZb7U/pogL8QD6uH2Pf+YxrH8Q8zWM097dmiQ/SbHnfvlf+
R+y0TvL7pkbHweD2nnaythBL+6q3x/Jg4Rubg/Dw2bqGF22sJ9MFVmDXbaObzH5DPLeR8P8ttrHp
HxM7c65/LEsE+L0jzteMccqurLtIHvCxIMBEn1l+JLqTnTpHcOUXT3rQvH4b3oov/a5zttdN/7x2
gGRG8E+R2Sh6sjluua2NRFXn5pQJEPgA0aQV+ygZ9ziekGULkfS9bo+O5HJZ0PIE7wSimILF2PJK
paTFUDdVdzKfMNBh9wmIZvOcu7z860q+i9KJUl0bEL1CyJ05ZLRRNXN0yMEQ2cUAGPQPlhyMo2ob
U+UK6a7u0SbMwYbTrcUOzgAxF81WgopaZG601hqiuizL7qQm2kFK0LFrxb+bQfEHufpzfR5/niTQ
cxMhQCXBGrq6GPcOp1wlJqBVp6gVA9BK4CXFk5T8GQlcmmCc0kzGotLnujsZ4+RnbYUa37auXWJK
wMhw7gTOcNh+oGJO9V4jsDV16kOUpb4S8lDQPBOMQ4iVnpRST4czQ0ww0uwkerm+Jj/3EhYfT3Ww
5eLvP6RZ4jYs60HLsCbVDAUTNGe1sekupHS1rPSSevxjiQ2n35dnk7nSgbdRxTDMu1MeJo6i17vZ
jOwiv8d5YvcDsDbq9vog16YRZAkgMqAC1yDgubxeEiUxCrXANGrLrHuzkYARShdfrxtZyTXSqfxr
hblOxqhRs1qCe9d2+wRaMDcNXsLeXvaORtyJ0xC+Pod/jdGfn70BSFeUi2YV3Wl25tkm79avbgZt
3fP1Mf0Mvi6HxGyn3GrAnh/CyuTHj/Ez7wZe261/ZwwcGpeDkEasQtTh7NFa1ROWk2YNCPBO6NTo
Vc51tXbMnZtidtKYVgCcLfQMbz8rkPCAnfZJ+Ke0qLgT6XwZwD1CDgXHHHOYSmodt4TAyjIJbl5t
iKT4jZJ8dL1pX1+Z9fH8tURd/mz9LStOplLuulNZWIUdypAtlooDcEfPQl1yIsBVL0CTOYJfQL/R
/XtpS+u6KU20Gb5WR24RA40nfSwIyq6PaH3/ILIGJzoQ2T90AEZg6CtpgZm4uYlagLLlxhOsYleZ
YNiOPdmIbsFl7ZSR8gqiZW+KprfrX7A6Thpeo9kaFDasIiOJcpB0FGJ3ytK30sIwsyCKefBinhFm
4+o9dNXzWMIoLcGPx/iQCeN9LhDOGbvylIRWE+Jp8BBQdlmJOY3CyBJ6Qw3hIPlXiMySaIIRNHPA
+Jg3EFhNcztbvuQRXM0KZMUmLxlyry9RjyiTOy0tHRlP0Jo8Vku8vT7LK4Hj5ZcxMwC0Sk36xsCV
g0ekKzRu+NAA6P4nXLz81tiOElDBrvFk3GqDr/82T2bY2pp64r1rfh4++AzU1PHGlcGDzzY09J1a
mOE0oLkvtZxYvp9k6ZDl+zm3NZ1bdKNX2mWURTPVeE0DFE0LmsyYBUHQ5lateopGXog957smfS8t
T/sV1e9449pAegr5F9iEOHv359UHGBI4dUD5grjLYkmGzWoCSYiBFsbY+KXphyb9uL6aKzErDFB+
AhXlPLQp05GfHURNry5lpibDqWvHQbetKhWlmyFFpT/Ie9MiG/y79SEJZq+4am4ukKJPa2MrC8Bp
ude/5efWQgM9an30TYDuULYCLqZLlJphPJ2QpJaICxYOcZvMuli50PHj8U38PIBhTIZeCX0UUNaZ
y3H3Qi5F4LKcTkKW7dR8bp1KwpkxJRPejgUvdF4dmgI1IHCYKKhlsrt5WsrebKvpBJiLuAcTvH47
gfB2JxtiwoksVk0BvWbi1IDIEQvgD4kupoU6YGAzqKvQm5ptZa1UQEmNZsPrC7Y6h1T2BY8d+vig
n3LuOyYZ6jiUp1NSktaO5G2cgnd0niev1+bFu25sBUZKeaWQpQQUhHZDMHOIyvuIaLqaT+IkWPdW
pLeDXWoRmK1AKGQtTmTMVXqPfZw5aRQ1vpF3RrMntZF9VP2AN59RhtkEwWFpeOzGPMufr3/gz62K
76MMrGgDpmptTIjS9D04qtESeAoBHj7khlrQzi6ZMw0/5/xb40mE85qUDoe5zI0lMoRaEeZTjYau
A7rw570uCPGuK1vyKKpjzUHsrYwKqwtOHGBw0EbNvJKuz9BP16TcmX9/FzNDSBDJoR6p80k/Kh/p
Tn+5/utXShOXv585y0DpEkFaDr9fhqbAr/QQn3ZWa6MJrHrKM/pPjr2fV9ClPWYttDxRevDUzsBt
QqrkkLUb6SXRf03NZgJW1FQfJsGTOlvcVUnsoEhnj9OxiX/XKq+HfwX5f/klzGm2VLoWVZOC7trI
U/qD/q5XNzLScfV74teFIxYaaF+t/u6dMwM0wr+8Fy/tMieAJavCgtrNfOqt16p2m3TbLn4e+qhV
v0Sf2ea6uTXfR+cixa9KNAHBPGeUAbI0eVssJ5LKqL6XZAa2OryzSB3ag1zyKIhX/UnBpYvoi3J8
sxQXpO0oxX+5nHpFdnXylYJb/zHcvS3Sth9MsI4T078+wrXdpoNHBlTngFDgEXJ5os6W1BJlFBc8
C/TWT8Sk8mej4yWq6G9hV+3cCjOPdWbF4TQOy8lsSqeRwk1Zbfob9Pzb4cG0Ek4ou7ZLoOEDSk48
3XG/M7sy67IigQTacrLMKL8V8U6ws86od5LQKptWLU9DkpS7fzGPZzaZnTlIzTjikIZNcUgAEqqm
TV6X5vbfWEEJHgkxIFl/9Kgh1u6MjqD6K6vdDXTGX0dglThG1pyekgtaVLJQR8B76RJTCun5XkSJ
We6m6CaSDF8OlYfMMAt3JprKmbi1IxonNPBWeMFp6K+9tIb0pVCGVS6eFlxx9mj23SemubjVir7m
3GQroScIzZBJpHSGYFA0GceIBnVR29BcToA9KrtpKiARkralA/2H2SlSMXoeOtQdjRE6NHUDgWZj
tHROtLQ6u6idK4he8A82WqKNKZIxInexIG+6T1KI3BOln90UmRMnXszf/8JjTKBwaZQAa8xiLqmc
T0YIWjVjmFp/ySXRNptKcP65FfQRGEApUF5TVmRVywW51sZYPJXGeCzStLZ7q3/4/9lgzxCrFwyS
wffTXJBsMnSRM1i8WuZKqRwYNkQ5Gk5EZLhZfl0jNQpTySdYQQZ/j27b9mCYs7ULp7l76EUk5lKz
hVZWBGr/TG2AL41m3ZbCaPZqAL09jQiWP7YjpCLqeXF7QSePUaVmTpzNhNPJtbZ1wAGDmgbaEaFD
zNyFKKXXhZXLIvCfYeimuJ5OQwfCpz7J0tP1yV83BelDAJpAdMry5gqJXERtaomnVuhnR87i4als
TdXWZiBBrptau5FQtQQ5IRVVhvzG5YEwaRohWavAl8Q+ul2SZPFUuRP/jTedWWGOgq7JIS6CExsU
1L3qx31V7vSsVznxw+q0QR4anL94UiNTdDkWU86mIdUj6QRmCzBwDsAOVouc3CIlpXO24EqzDTz3
ry2WYLtSAcJJBFM85cgooAJkNsUQSBC7GLeRsoh9MMxEgeB4uwyNq1h1Pm8VYomtDXn6FiX7TOuR
IstU3RaJ1kZ212hofS7VBI0K11d4fVYMUK+KBrJ27NsUGgu90EmhiAa5tNpLnaG9zuLYHsO+tDgl
FzrBbOABLVIA+fB+AUKa2SKAxBlVZ6US0I3y07RoH00tP8TaKZLQAILomWJLOk5ItTY8kE3ROwYy
cBCiulz0JlaXemphc2yqGPTykLqqhDj2AZ6IOKbWIh2QgUNfDWsPOkvl0tSMcGCQyko6xQnY7A+d
7k6hB+3ZZuTEBGub8twQ/fnZwzsMw1ROzJI6cnGfx8TJopyTeFq5GHE9AbiBfBfoZFly41GlT23q
FVEb7Yuu3SRg97C1MQew5em6A67F2ajQUul27AUD3nE5nHloYmsaMBwRXOeOHA2u3sWqT6ZmujXV
RnA6Uo5B16io7Gvmjd6b80suKBVnVlc6P5AuQQ0AsSp8RWITyFWG3mnI9EqASeh2VGY3k4refPm5
MSGCIEtOvVc7EPxEsjtWeOHP+m2b9V6fDXd5We6EIpo4W3Nlv1x8kHk5MVVTWsIo0/0SO7pKfDkr
DyFmoZ9HO4XkZz0HKg8EvOJbsAlCOAPHAd5YzH4xpwrCYqSFzSh31eReLHi94uuj+muB2SYTnlxW
18CC2sShn6GiZ02nfiRPzdAgmUGO1RQGtTVy3iFrCaSLkTFutiCtW2VNJ53m4reevgi3EHmwy2V+
TER1UybELju3moljKbWHjtrbtLSJxSFgXamSYHKhWy0D8wyMFkuSXiwFYmoBZwRQWQpwKpUwOqmh
OcUoAaxZ5Eg+hvtE7/xQmnS7SJRAmXhCw9RtmGP44hsYtzJa3CjWjHuwGdP+XRREvPyKYehfpgGR
0gKy72BMB9ld8oInnL16rJwNn7mC9dEsJEKHb6AbQTA/Eb06qvGxZLxk8vqh8tcSewHXTZ1EgCzj
jDxlkJGHzvstktfJc/043qkfPN6UlVsGUwpWLJSfFARLzK5pQkLiIWmkk94FqnISWl+dOZm4ldvl
wgSzbYZBzrJ5rHE66Z8YEVgG5fw9Gk1cZ7vrB/L6Iv0dDLNRunzURl3HRskXBwihrWbmdqmXd9nE
CcjW4vuLMTEBAWLOGcJLOAp65GfrdNfkvt6qjqJ+yahTCvHoSpIjJMo9hGj9ydxUAxaPuI06+/Og
v6i58qUR8ff14a+eT2drSafn7HaV8DaTcg0TbUpvMXHFsLJVKNiTX61wV0h3Sny6bm/tIYy6M1Ks
OniZ0XPIGCz6hCTIUSBuGOwGvqqAJeFd/53LtgmkUvXQ8mCw66fQmUXqa2dDzMtFnCc6720celUN
xaTF2lQQRJ2jjSq8l2kw9vKmKsXSbodnreMcxat3zJl55gDq83qGsGlPIZcWBFdNKbHbqE48zryu
bkpIXyCbAfpMMEpejtIoJxDmFTCjm478tFOx+xdQdAWyjWwNyDUc3jNmdYueGWTcGWJEBJUybBwV
+iFz1ti9KXuC9JZXsdstr9eHxxsd4zVR31VksbCGVVn9avuscMxEkuw8y1LnuqXVDXE2LMZbRmM2
xnmCpUXrvFw7pqbXKNtWD6zZqarFQTKKY3H1BDqzyDiIlY95MhqwaAzFxgy38/Da5miaG/zrI2M3
AgBz6C08kwxihqYstSoneQgdpP4VDZyO1ADyY0jVQUY6iOqkyKR1Vau0C/Jgtg/xHDbu9U+gQzm7
jH98ATvUqCYd+pzLAA9fSPelqRbbqY6yhZEfoB3uLsLmukHGb/7bIECKSFOAtpJFI6tiByRZiCGr
GdLYoRPn29DkqYgwC/htBGxMwFuC8xqAa+aympaiMKchKYNJ+61Mh7CMQItlRxpnLOwt/x87dCDo
LkYWlkXsiEMUg/gE2llWlLmm/Go5mVQ6kmZLjiVv5I+hPHUx4YTl7EPh2yrsAe0MVDmaJ5goRpzV
qkHhowyiZ0HYJwGocJNHUfdz4OeVzSxNdv07JH5db+rZmVS35VI9Ub9kvUbVgMNEVobmxZh4Q1zU
KlQEA3qP+7vatmz6l+Jb9mtp+zLwIfvqnbzWL9c9Z81VVQMgImC88ZJm7ymln5RRMiDXliFg7LI7
AjqzrCqdnGxk5aaKeB1ua/YQhUA6Gi1ucCbGifKx1QYhUqrAnLqnsnlSS3JTZK8F3vGGAGmftjte
H+Da1sC1BE06pIKR1WdmVaq0qrTKuA7kxhxuR3nud9lo7LNmlrbXLX2LTLALiGQ+lZBFRgT4zcu7
SYI2k94YpA7oukXbbhdto22zG6FTHrV2uAFuamfuo0O3S7d49m6b+CbKAtEFb1sQ81rX2Qjk26HP
v4aZaalZ0sLMkjpQyrdSSJzQfE3CmyQ0Nq0u+FWt7SG/AgXAp+uzsLqRzu0yN3SrmksIWow6mKbJ
V3N3yE0HFDjh9IQ1llLHrAXXil6jzJceBvTflncNhNZ63nZa2U1ogEJ5+1v/TGJlMQY9CYtqxGek
1ugmxk3STLY09baiRY5acvLE3+l3ZuklVO8BA4HCtAKdjMultyKjUwW9qoODQXfuMwiRXSBa/XKr
4b9/fUg2RZ9GXuz/54/U+QKu0kFflBfakaM5ois5kzdD3Fi0FU5BZO1GVJAihQQcYDj0Cr78unQe
AIaZMBdqv9iQXIUQDHlbtOm+NZadmAhoSbgBGmg3prM3a9m2qw3OBK2shoLsGWUARxvTj5pMqmZF
bo55G/QjRHgg/mg38y6W7hK8jq/738oBg32O8wXdCACJsA3PRI3FZUTTUTCatx3YKZTsphU7p1j2
zQTywH/2rKKbDNZQCsU9pSGlxmyyxBjlCsJybdBmtrxZ8Ly2c57exM+dDB8G370J4UoDLmYwUaHW
lnHaIt4MsuiXnA1uujXRf5v1biYbNqndoapuQx5dMxMgQioBRoH5BMBUQx5ZY+5DIqSFpXVjHKBO
mXrLIBeBgMZfzxia9KbI5dJp0afr9EoLdZuFcFKVP/wFDPxUmlyiKDma5L302DgL9aWcljiYM6hd
jaj0Oamah54F1at9NEJqN537nBO20ZPpYhOj5ZYqLtOqLJqqvnuBzl5QCdJkZlYocVDKolOH0tvU
gpf1H7ontQE4PUWNwUnZ+zZU236SDdiIY6/QPHTKGJYf+mr2K+LlPlfm8MIU/fnZcJTUNBez0uMA
rnIiSm3r8702PAi1ei8VD9eHxbPFrFcp93mvaGocFIMdVSf5NfodDpBy5cze2lag4itAYtFWSOjm
XY5p6MXZ1AoJfpG8NL0OCeRbo95khyh1s0PeLdup+ro+MhaHQzfChUnmPkNDlaDkGvWKanoAoOqQ
4boik+bqc+eYEfSrSQchvekoTpENBvxF/crTdHP9K1bn92zczP0ytF1jaALGXRpu2frpNr8xBLTC
XbdCf8uPDUAzXWD6QPsRm7Qf2mSpZhke08boDUamiBjHJV14iyhzzDCDmdOuKFAihmO2G0B8NmQp
bUsRNhI5EvcG/S5F+dAsNrf1/McDhq7k2fCYc7SU81GwQtiN5a/YXLxlUp2RAHzdcU6vnxfutyUD
cqAANqHEyozQWtBDUSyEBKmpRh6pVOCLpQlp6KU8SYlEnDwt3lCM+Sw7NKaDNqNy5rh4VIBE59z9
a2MGDAKJfxW3E8qklxsmbeKpmGuMOZWrvUY80xzQDb7YAsfO2tkJlSw0W6Dag7CLmdveqonelmYc
aGnVbvpSfjFGteYc0D/udkzruRHmREvyUkqUWcNgmvRLH53ys1JTJ5LQfU1AM1j1iXN9Q6zOHoif
aD0XCpZsRN+3qUImGaOyxPt0frOMCvyJTiefrpv5+eTFwGQZ0RnITBAlicxla2qRbiZo0g/KAWJS
G6nTnSQBHxGaC4GkAU23I9yDyICzEdemUwai2AKwGM961ksjlRSF1kzwUnEbTz4pHeOjCR0kCMeS
R+6/5h/nthj/GPs4TEkOWyimOmOOvyrO4cWzwDhHFE7yPM2wAKpFcBU3dtb/sxTn900AVLmhqMCZ
o/+awU2YCPbkrF1IgI5Wl5egXzt7z385PTTPbutsmBOgYOACYt04k/5LAx1f0f7iOBrd7uwJf26F
uT9NSYsLfaBDQFHohXjD9tP0M0+3t9cN8UZDF+tsNKLcaIIoYDHi6An86ZtarG1T4RW91pf874Iw
x2wWWlkxqzMJllSzSX/M1f/nijNeG6p6aSYlpgvdXE4RH1sp4+xB3hAYr1WaDljKGUPowek9Qz6x
IxyAxtoZJiOUxxWAOx1h9eVSCJIUA1qLpaih81SDkrNITM9qf9WVd33NV48Tmj0TKdkUsGqXhgZt
aKGeXGCLm+pOS8izpdy1ygPuJrzuaQPKzHGy1WtWPrNIv+jMyxZZrbUqgsX4XkBWRc3s6pQdZlcz
bMkB5e1Qcu6DVbc+M8jM5SiiUVVHyiqQjKcozb0aIoM6zwjLLfF9ziCHAJAcGrIpGOxyWGlTtE3d
iiSQjzqQbwcxs9WnyNM3vZce8l/aUfUze3xM3o19Etm7OvF1js+wUKf/fIKsgoOf5jPQrXT5CW0t
5JPc6iTIZn88Lp+5q9cHK9wv1VHL1GBWnltkse6EzyiubOMfKr39sM5MQBtn0TgDPRaI7bsCVDbp
REesb8zxK5//zcWEtDnemugutAAJvxypFZexVoQq3eK6ZVMVFBfMJ7zS9do2R/SFHKsICW6gBC6t
aCGle4JSawDIx9aykv2MFuHr229tnwPzitYvoLBolv7SBPA8PWAwJo528CaqpR+96vPzNHHSqdTD
2QtEA0UUFYXXQPXAXCCjqRC5i0JYQUt6YSO89Du1dzoAwEGKsMyDo8Q8XovVV9+5UWZoqYJtruow
ms+/ULcZQ9FuNtqLLn3p0ezrfbwLh+frs7k2Tsi+gqAWdUZk5ZnruAN3mh4mFgkQdQlI5kbeEpj3
de7/q8GBDhPpaQR+NE99uW6pFppl2cZJYEwTnkIbFP2Mmdg68vFCfIwnxU4IVLp4+VG2Tv+9yXTE
fsiUfcufMMd12ba1DilTEii4dYjaQlg3Bz24Bvq3yKmj2/lFkO5Ac7OXwyO0b+UPiO7UfvOV6I+G
onGcl+1A/c/XfNevQIOqQ6n+chYE08pa9ICRYPamk/pcHM2Pxe8fouP4oO9QRdtiYtC9Pxwb8O1/
oEBxfbllup6sXwMyjrLTf+wzVwkxUS0XFNjPSju80Vztc7oH9Ngejx1wf7+kzXKwPMHLR3sIbyMH
7E+7bKs/Xf+KVac7+wjmepFb8DCLNfxcHp9qHY1Gimk3i9PkW9nwY9QQMpBVXje5dmlTEiMcTaCa
wyPgct6rKElBHw8Z+WxR9jq00I3+ZijcOrb86D7/uG6MLuLPSf5rjAmnLDJacZTC2Lwn2+TUy9ha
vGNw9S2lAw4MXBidSjYMIVLfCyUUEoOBghtz8BXp3Z8ohD60quyrtL6nYalipTdR+EaAwr0+xPVt
hQIi8KKoQuNvlxNaVlETtlApC2YH52N6LBO3OCWvS2ePm/G+iXxyJzrWW3kS3oS30XI55ukb5McU
g4sHIE+QUyEpfWnekHtpidDFFujHaUdSN3xOU7t+De9Duy5ef3Osre4a7F1aXAD9D9sfGbdVKkwg
BgiabtqK43G8MT9Jb8ulaQvjU9c4mvvEaxJf3SRwVMhGoG4JYgBmhEg7VwU4fIP+3dj2T6kDEBNx
0ETAmcrVnXFmh3ntofOpqIZkTAJNe7YWVOtMt7ACVX0XdkMzcc6f1SuOvsH/Z1R0ps9CWV2G05IC
1jr3D9JSj6HbB8stCpbcFCr1gB8eYlAMKryDesmlpXzprDAVMH8lVACm2K/RY+DU8ZaYnr4bnidl
k6V2+dwaNzLKpCEvAb4WpgBJ/b/mmYO+gHJdWKUYqD99KGBJizhnzLp7/P39zEGeGla4aAS/X75R
Z9uiAh/FjWE84sWDjkq75pj7Pxburz3mzE4mE03tgEUERat8JYmxKap815n3YakD2YyulttIARkX
77HFWUW2pDdIkyjrOcwqfhrsde/6xl6/Dv+uEkt7VRYkCdsaszj4sxe+d76Kdptd+yy8Wq65ifZx
ZmeiPX+Gb8YvVbLFm9kH7Z5cb65/B2+UzK6Qh6FahhafEaFPUxR+DcNdU/NyIjR6/LEhEDaj5CQh
e8lOpZDEODLp1lvcaP9mbGdHO3QvxAkPzZGcai/hDGr1YDmzxxwsolqKJlglkyAtN7l6XChbWvug
jDfafFei0/36FK7fh2fmmDnUhGZAfQ3mAHu3kwGscOpmqdw6MFJHq+4bLiabPgGuzSf9+dlRVvUW
wNcR5nN0cm8+IpDYt8FvNPPbk9fu/iHy/D+B49nw6OqeWSsVfcAd8W2tCmRHhUTS8Edz/lyfxdVT
68wKddQzK0pvRLPZTEmQb8372VUPXPgmzwL9+ZkFkKEURazAQv8+HRCL30yH3Ku8BOCj1IdejAty
5gcIA18f17cuxLXFYo5jwMHxLI7hHepGGtBhr4L+t3UBVQMuId1bXluhP3p2Y/dF2Ihb5S126k25
FQ9IRWw1F93Fzuz/QyjpjyVljvBlrPUiM7GkoZrDjmYAdJn3PKDA2rZHzAJUxHecxBa42yoG8ikW
oL0Ouok4rJBh4Gz01ckFqsqSUUKgSjHMQJDiQX2CWHja+QPEozfqftzXm+F3tsmC6RQdisBCJqd1
mm0bVJvuT/nabvJH0ER6/a53q9vos9pwUzt0v7Mrfv5RzIWlhDKJsgkfJdw1vuxVbuugQdYDL7JT
Oap/3b9Wq6dn1lgCmFkmVZvhJY2LRHUIqLxr+7Owc6cAeQFa5Tgxm7J29pybY87WRUb5Us8xuB7c
oeN2ev0t+TEcOr4b35U70YPq0kvj5XttI23DuwrXVnKDcEe20cK36Z5Me9oKmxywnevT8E09c2XS
2UISump7JRTxXa54I9wJO+Dhd0rvgMKigeD2I4EYwfysbIt3PPr2+gH4GOMYe1AN/NIru8Uz9DH6
VBzxXgwSO7yNOY7KttF877jzaWOO7HbJNaFMsUoK0ErPNf3TcN4WW3L2X1zSdY4DsjQ9ZlRltZrA
mLi3bGIrG/8Vmo924r3z3oJr4cP5sJhTW9MiwDDo/svUrz67V6o/OS9V+RPuhsTduQ3m3O4FMVFB
cQQHx6kZ3wn2YIMz3p/9yJ1AWI/szeb5z3VvWn1jnttkDm0o9wqa1cJmZM5+1VcOKQA1C7NNF83b
Klz2Qt9uydgdp7S/M634dgBjfZWB2WuZN4pUe5FkPi39ncCrZnBngznxprlPrHbGl1mnFAC42VO2
PUThMsjaC87gCe78Wuwrzq5fjcHP54M50vpxrONxwTqLG/KwbAHJOKpu7tdux4kV1x4XZ4bYajoY
PkJd7DG80dOC5aDa1ibxRjs+Xl/gVb8FKRLq6ZSykC0Ht2krzkIepUFKGreRoFBXOgmvUef79vlx
Jv218j2rZxGHChkerRTiNJCaHUn+SFO8NcythVfTNA/3E6nsWLcgjFU5SdE7gzJuY8nJw9npAHHL
lvxxFAy76LuNEpY+eBxR5FO3aS14UdJ4naHcUZrSsM5OVgoul5bHNUE3FvP5QN6h5xv5dFSc2DxA
JY1A9eZdHKhoV6i6xlYh/ilHT8XIWY0194JcGXI6yA4CW8+WCPJugnhKagAK19Xb0szu2sYnqWeJ
Gzl9AodaO0Ro2OflH1acAKGDAXlM8E8BcM84dYteE7zwWhJEAL81A/iUdUTPJU+kjGOGzVfNkZq2
fd4h8dnt0e7mzlLsdGLG2aJrVgBhpLR0YAUBZPIyusVCQp9RReKthf94vfjFLdWuuAMQkn8t0C84
8+ZasMpObVFIzZbiMJbaPjcnv2nm56UX/evbkx5ijOeZ2JcQN0CpE+hE+ilnpsJmqZdZRlVYzrx0
IK45S4qXTeCiSLxJb7PNEJscRBE90X+a1BQZBCBAJhpM0ouMQ4LHK+ZvnDzofttNOkKiVbczq9gC
7+BcH+DqakGC5H+sMVGUZLSTIZXAIqij2+nvafgR8iIi3oCYVymwnGbbCzIJOmOZNiHIPlwhB9es
9l+kXdeO5LiS/aEVIG9eKSl9uS7X1S9Cm2oZylFe+vo9rLs7nckSkpi+M4PBDBrIEMlgkIw4cU4x
vfdWgq5O05Ql+VdtopOT9zqgBd4SnFBLmlZRcpT6NJDzJzeb3tmyBbLtkjfVyiGButgfM4IntrVZ
63GF2ilr9C/lCFqCOPKVTtlNixayWkk5tkeZZHrBqxvARALD0z8a74VFy3XozVqtBTBENv6crGXr
6Ukw0rzyKdpYrjvI6g5AhhtoJURfCDBc7gBwtugj6zDEVNsz3wBa1vBBa882Ub397ywJo1JMezba
EnUZtFBp8XMTE904ZeHcHUuJpVXvOBuT4JFoS+iqXkP9lDdrlWGbHtzSj+jzGP1NLDwzJFy2QdzW
mC7lhjJ1m1UHCFmEBZOgodawES7Ug/5ZIsHZRzZ4Cl2wRInZbyFfv6m+J8PWdk+a8S0vtqWDcpqd
kLid/baRTCX/7U/RygY5BxhOP8gdBfcwM8W2GIoQxvK+xA+TrMdE9vuCUzhG1HYD2glPcfrbUr9J
z5K13weXAahoHQhf6DZ3lbMAP7it481dgdOqBhVsYiyHSfdkfYpr+/XciHBV7qwir6w6+9hDwHtR
dABl5r3b/76+gdZiOVoCObgQCYhP5TBz7sbU1mh6arwbSt8bXaY8urZvkEAEORXq5bZlCuOYLbeF
xDEmC7kru5m3aqwQRAeiFQcFOjnXR7P2UsVt6I814VaUUKePXAoETpaMIwUtFAge5iRGG03eedC7
14ewUGn3VGXtw+JAGQf7erzt+9IC+WzRBmM5Prt0ySUBcdVj/nyWyEzgLk3lJCPHPqWx4o+mam5o
o8p0bFfXEgkrULcA0IWk0qVfNi2bu8FmAGwak49QKF/MtbML7Xn/WBB21tCXU9f1sADM8mMFAQVl
ikiqj8SGyKppklo3D92/VIjg2QdwxRmo+hsfFIaCUa1LNF6ax8llgxdmoMe2re/7XvW1jvcKJfHu
uhOtTOOFPSHSO24xMcZgD35EoKWDdqSbmf3FeXxhRQjzSZLjgaLBSu3dmNNN3v/O05velrxIV8eC
KIuWSlBMAi526RIgrzCoCvbRE5izdzm0dtFA9i8ZLP+zPuAlsxwdNHfoT72wcX3u1xKCHqi6/vkx
YfJ7AN9sauJcarM+25Rxum+VJL5vuyqcsxS0c7SsNpVT/aYDpafMZsCdGfHr3BjLvp16Wav2B7BE
OKvwPQ7X2XA41dvl4P7Hjq3ULHKcxrGXH0ubHdT4e02j1zSlGy+xiV0jAW+gdXMhGdS+kHEhbr6p
qL51KD3m5vimZvaP65O0ElLxLuc61cC7g4pSWFQj9roiNzBHihKkS2gd2fCEzFUiS8XJ7AjBNItY
DTZGXK6SujpA02unLgNhibXXKu3YZNX2+rBWTrzzYYkvdjW3C2vsgTiCzi9gdkMURNGBtZLHi8yK
sKCtA/27OcGCFkSN7r9S5yUyJAFk3YQJxUQ0xnG868WG+B8ts7poajBvOhiGxukwBrnx1Rge/ma6
/ljhq3d2C2GJk9Ahh5XUIRNUME8eDaVRauXgwprgTcn5sfCWFY20ppn1C9BnzHV7kk2W4890ksG7
uMN+2mRnVgSHBk7GLU1d4ZeQg+OOvgma2Gi5b9WMWBDE7WS8jeuO/WdUgmMbTpshH5CiKG91x8yu
n2n+rc7vVbsFilvGKXx1cODAE07lQmtAecohVJmhg+oPUt15TtSvfXVHQVotTUetRnwL7fO8QRKt
mcJcIlnkIDWEsY21j3OyfRuz5+uOZ/It8mm50GOHGzD0eYDWuPS8wXSnClxLyOJ2cRpmhcOC2E0q
f2ZUIfNQZk99qVrE7GkesozRDeTRv05GOxIPXN1Eq1to0NtYXLNjv8EyEhOIdhj+kg6Fj73j+dDh
/m7lbU86rXxJkpkGTpFF4AHVXNImRhyjvRNEWt6Szi9eX0f+oMXJ3TLGWlBV6DqtWe6Skg1NiKQI
2GUnezppCSgjTLV0Qi0eFVKajQ2qBsPYXJ+c9en/MzfC9Ccuo0udxdmpBpNRnQyBEkuebqvRBY1j
ADehE+8TdR6ijtsjLYtstvWgxSdj3uXqQCzZrWstrYnz5Y8dPtKz+GL3uZNVKuzYh8ILQT+lWH5k
4q58SH8qe6OSTNxqpDkzJwTNaslQiXDgVMk96SU8WrIpExwWNNWdHmn47QqIUfOuOSxv11ddZkBY
dXvoGruaMVdxFoEo57kZHT+GQEn28t/ZEQJXmRtG3THYifJD12xdIILbG1WXbHDJaDwhYvVVr2qF
gemKnvtb9z59miR9M6sh8c9aCzfG/3EUCBkwID1RhtVS0qrok90lP8Yu9GQTthrpzywJ10lgFwx9
KWBJyzdoI+1BYxQTtFuqsm7q9X3/z24RaZ712JhROoch6B45U0qG5Aabh1xf/tXRoJRhfbBbQR3m
ckua7dhj9fnyN188AKwUu8eudInzbssoK1bHw5/r+At5DvEO0ypxWZVTCeCHusX1lxhTQZgMR7Y6
HgcMtDznD1lzHhPOQkwONgMltVh2csfAQONf2TqkcBKC5j9mS65Lqz6H5Cey1uCWxgPj0pbHoF9X
VUgKtUWYpeE0bIDAqwo01oa1DOO0GsvObPENdjYupOPHTOlhC4qzQKYlkhNA9vNCONOXoYjMERDm
vkdWqKWmE/RxJAkCqw5wNgYhpEFxpGgcFWMop9vOereqQ50mkrv46vqDcAQaKnieAl5+OU8xSgx4
tSIxhIx7sqDlMNdIkyekUk9jLln/1fNMh+iRbQIYDA0gYVHiulf6BdeWk45iSTgPy60zMnUbt6UW
xHOf+mhOuzHd2QzmfqrJ5Gq1JHqvTSkv2aJhGHAfsN9eDhdKvJy0oMKULr+y+Gn6ix5R6FX9+X3h
dLDdpC5pA7g1i7ugpDZxyh/MkPjFWu8XFECwWgYS++hLFhbNYOBqSQxUBOvxmKuM+chWn7rufuoh
KaszqO2kIAwGggULSouHrHc3o9WRybp3Upkey9qM4qaI1qsP+TlVmFGon9nRlOBbNEjnBMgJMb/K
87uhlT2FVw1xkhVA9kFYLPJStZUX6S4I5E/Dor8vUemFRqr0QYp9F16P8XyRxMs1iMoNHdQxUGQQ
67pp1U1J7fRoOKvo81D3p3q+K9V9suh+236t0Mq4FJJtuBYaMYMg/oUOFyKkMIvW1NOpaSe8JGm8
KXYN5AmTzJ9jHarKMYlk9Adr14tzc4KbJkVX6Y2mIb+WOnvNK57yugDIQGOkUdP9X8zmn6GJiAxI
xIARYMDQ3OoF7fokGRtSeguZvhj6g5EsgSrrP1gD1IJ8BI8jVL9ATSP6ZNmxNFtStGeW08bS6LEC
W1L+xYVgn+tBwi8LkqOd3rF0lFwO1k4FB+2uFpiGLc4ScBldSk23B9tEYiNhafwb+XgIO4+V9hcx
7NyKcAVRM2/B6YbRWUO2qw08cbLN0tWb68u25iLnVoRrW5F7s9rnsOLo8ze9JbjEHUBL5qemDOay
trHRjQPiK9w/kOYTztIWzpGYKp7LEdIFOzBO/kCjsuqnyfQXNQDwW+HZhv5OXGxEXb+JucUQ8TeC
vbjg1FxoEuQtkwn9rHrBHysiEkCfIRZmmEjYKMa7iTc5aGEkfraaEgXyBMQlwLu44BC6dLSuRPOj
0aEyZbHQA9q/21TPqnLLYgLNOa9776f9/Avd8Nb8NYtLP1/8otrr7f11F1m7O7joiUSvKVpmgdK9
/ApjUfrOYTWagOk+HeNNUu1ZejvY88ZIZO25a+7IhTAgDGUAnyIuneI0TVc3QHQMUbEdWv+tyGM/
hXbi9SGtxeEzM+LaJZpb1I7KcRXPPSX2SNxf6luU3VFZk8/aGXNuSNjE02BYbOhxmtHfzRtM0Yl8
WZTQjgJZe8Ha9kKZGVHJVlEZ+GgkObsJu2CVx1UIsf6ueQSB3L+HvXjnvy7UUBpgDPLIwq8XwLgs
6gk6FrRBvcZ6a6Ld9bVZGwjI+yyk3XFZRdPvpbsVSgGWNd6hXU7NF5tZX5Kq21nK+19YQaUBLXOW
ZYJv89LKnOBXOxAAnYouA3UqMcdHZx4kbrZaY0HNF2gr0CSDylQ47/uRqu2UA1wzNSFD0cJgfWB5
TxScyUUJVZ155xVbO9mC5YSUxkFRnc31Ya7tJ8+1bfxjAIEgck5Qtcn0YcZkOk3Wo0nc29TAZgW0
KBsSK3Hyr9M/SLuiG/2jhx9dbcKsLr0SFbWHp0w3MX/oQPTIxh1PnFi15LrxeWCwhIMLTunqkNLi
XnTm7kvvOTFr0HaFB2AKhhnQzKhpE0LVAqmz7fVJ/OyRl7YEj1xarW/rDLaKFzsnC5ZRl1hYHw2u
17z9HBypQqAvXKUuWwvPMzoC7ZlpRrYrq6Ilg516xHWo+1/aE7bzAqJ0qx164EIUdLh4v43yN3aY
lPFkfeKQHAcZFZ6DjuD+XcPiajBnvM6V+juwq/dlm98qcS7jT1rB2HwIY+OzAc9EnY4fYWfeEJVu
4ZYxxqPlJdHjxHcKldh4m7A4wzW+I7aX7fIWrSXt977ed7UTXneRtQVE19o/HyCMVCn00V4WPAgz
71mzbqhyY4SjDKq3cuHFMPEqQv0XPcWQRLgcplq2ptLiUX3K07BraoISaDJmQcwKRBa0AJmJP1gl
MVloybC3a0t5Zlq880LFCVLTvJesRC9evgV4Q5MlW1beuyhr67i1cdJe6KMIuwCKeYVaTx0msVdC
q9m5bzX64FHpADFIkMw/pzlg1uCDt9vAivYUZGOQ8yj01+truYLqv/wOYXfYeT2ypsV30Jf31rcP
TWCdfkRvyaZ+8Q5soxzs++LReYoDiV0eHS8fpJd2hfc+Y7M2WyWcCOLfZViaPsd51FziVD+oXYie
s1KW51zJ1cAm8kEgveCksKpgU/WKaowgknCKyw5d+KbfQqd5oiHHwtnRoR8YMfpTskgewiv9CZd2
ub+d7Vi76SB+oWGOK6JU5G6wt0lg3rNnoDFx2+u+MJfYMUkoGV/nH5J55n70aZ5BJYl8mA2GFrHv
pU4pmDgURFtTsYja/PT6JEySaat706ZPqpusK+9zCAJpAwaef7PKWXYt5PHo0xdA0xKXe47tFalG
mnqIWJaoyB/N463aoP3La3/gjvXKWuWmHcw3yYhXPQvJWMAQIRIK7dPL2e6Xgi0eXUAPoFYBkO6H
VBkh1lC7X6xnN/Nb9bWZ9hY4XQlVJbO9FhnhWzbnQcA5ILLhNA5DUbvXUcK8gy+Xd0YZ5pIix+ps
npkQfMnBPSaKHA3RPwncgpKyAf+UTZS095kMLPj51Qe/PbMl3AUKezHi2TGR3O7dn51nEohSfLm+
WnwxPjkHJK8MIE6wXmKufi6bAckuOAdkQonRKSGKT9UAXjXtPVVuXKUnlexkWYvuBlbIhoQbyJHE
jK1hL7OaLDZuUxa2v/0NHE+a3kvi2+oynRnhf3625bOmqsGs7+DBXHhVmHl2HA6eSpaWi0g7XUIa
ViQSm6veh06RD14MJN2Ec7nJXJwfhZWdJv2lVBPi0hdn+lYBhHh9zdbGBoJmPLEgNMPZHC7HloI4
rtYbbLAJIwmAmxxOc2QNgbkMqa+P9BfYHjSJzdXYzQvT4EHjd49Pd+AoGebCw5k82kf2Os33NnR9
mjT2jdLzp/zgsofCkey1tQk1gQEEqT7cBN55OVBaZsNguNjOCeiYFD/KkIJW7iFoJzkgVif0zI7g
LAu1Jyu3YWeYmh9q9djSZOu9grxyMyuRR66vnrmy40CyC7QlTwfjAnI5KLbUFVW6lJ6cVw30CjLe
cO5k4oY+/3nBOYxa16dyLOiJLd/GOCI1GPBr5bFXDnqX+PP0fn00a5v53JywRDVuTwC/lmgnGy1S
jQ8uqNqkJJ9rQerciLA+rdclLG84MHDwwFN1H415oE0P1hR4bkhjQL6kQHqeVr02jcJeLpVumhoo
7p7ials2uyx+AakuGZBjVppXiChq1tdsMR+uT+aqv5+5hnBy1qC2nIoup0h8gI9L+4KOHKJpdwty
OdcNrd6IkLhxHBPSpniqC1nlvtVp1C1Qh0rVbWODd6zLSTx6EB/pk7tZSbepZYfTCFFxuh/UaKMV
S1g9WqAKW9TqqEa9ZAeuuREoISHwxBusUMu93BSTlneWYjX0NKs3jvmMJ6K0fWBtcj9SiiilQdFT
HDIEqsx0yi16Qk6CaMNvznQdtzbRNdnsrrkrSmlIgEHNBm8LYYereukpbLHpqQKFY7KPB+3YlfEx
533f5cFY6NPQSADBa0EF9QHkJpDABd218IoYHGNWW8Okp8aYSIY3qRSAtoLB5/S3/KoAEBrCsRBY
msaLxpShKOjGd+i29zPlhneJjsFYfFuOWo3uKgOlCbxI1bAdN739r8vjsI97w4c6AG/6u3QRlihT
XfBHIe3dcpPUynPpRf8+sXlpRNiBZgLdNPDj4VUYlRujoaRxJl/O/7rm7mdj+Thsz24nccu8zjXw
EMpbfR9PD8hN7uR+uGoFIEtOSI6OFvFuV9fe6HLEzylb0KhRagDgslL7rni9jN5p7dBBKgnNsiBJ
5o12l2tTez0Kny5uPrWS+2PubSEDC6090A4TRKFt38YqBAKSu+tRbHVHg2kdNJ5wR0sVrMaphRKV
yq8HzX5WnCND80eP5WJ/NTwu3gA6ShWMQfrl8AwsV1Py4QF0v8sMZwcOLSvD4yY1NkU1Q49Adt1a
Xbozi8J+VtE2m1QW7siMznuDbfsZki2W5Hq1umoOHhhoNofohsjSYTXMiLoB/kHtr+idaTdWtNfG
F1bj8GkkdZ3VAMUrSwYy1C7C4uUUdkkOZXDXQ0rHGbv7uNCVu6pgfXjdI1ZH5AI6j2cnnFFMCUNW
3gFKC3erHllGXv+AvO5t34JD57qd1eU5syM4hNo6NJ1dNNHr4ZtKJGfhqlujiYTTkOKYEmF0gxX3
FUtc5LV1dFnqi99NkB1X7qtCct0w1g4qcP1CKhzCD5wR53JRVOzaBTrtCOnt6L51CrWCOZo8H9iZ
5BDxZtVsiZE2iJdTxjLdB7FGQkyzt4/1oITIvduBmhfmjk3ac6JoEEEq9XxTe1m+12YDvfJRvQRt
k7WvaTdZG/BUqMRNkSGtlvzLUDQjcWiPVEyi13dDhu+Ip16DYEmd7qZ8TP3KBuROrew5BPqHboeq
SI4xfpkYGcBRUDySib3ziCHe+rh2FJ7doMjDvehyQkDyzNzKWuhpUujj3JmPSGXYDzk18oDVcfKW
KI0lWe3VcxUIZ8A08LiCdJFw5DSxXdupMeFeMpMGKqnE9L1X7cl5pe/qz+KX5gRZ4wNBd92D10f6
j1WxKJkWGlWNDFbroPLaw+S8xc27YsT70Xq+bmlt54Pk3UNLJYooIFS4nFNqod+7rTCnJgPgsFHp
UxMx2SSuXddRNv6gAgAxhHh/RI6r0XplpmiI0ndT90q95l4FPMmbtszbFeVI1JyRPn26PraVmhvO
tTO7wuKl+FVl8HDvSiqlJqNKnxctZXe1FanHYorLh7iMM7S9jHMwupayj3TtaxlrRjDNRb0HZCCR
rOvqO/3si0ReOxcoOKagPQwaSqQ+OT9ibaP/HL6rpK8Ct5VYWwtVqL9BdxM1YLzRheErbat1fQJj
cYaWvWafF2j+LSCkLuuuXzcExA+SAChFiDWrNDFn6iHqniC1o6L6oHUdcb7LtJ9XNwUwi6D7gPwV
5CAvXbWdW7B/NohDDvkBQjn/kG8l/rK6Gc4sCAfH3Df9UAKYheqeAQ2ah24HFpOdEf5KyBwogQv+
oP/SohDjc8uh2TAOIFF2fjYhkny52b8pZbfTkh2g00hdzu6NNVTEgD6Ak5OhlCn/rB3KHAn6/7PK
5+TsspvHvTVPfFZBXhGATnVPt+lTIvOQj7Typ9h9Zoaf2WdmZoUVUdbCzIQoSiwoL0L7apuS+BtS
/GTTntCwlQavyAOGKAMEbB/fDeHz+xLKoH5r40XSDQVpXGjQtiGMdzAGEJboEU5VtvgZWHMasInX
7GU2w6K18TKrJLtw7TaCKzCSZGCCx6tTuFshTZiaWpHlaEOGIoanpr/QYHlbUFmabNWOhXsCsN1o
jxdPx7kBjAAAE9hpH6b6YLp70Kted9cVE5xWGLNm83SAmGV02iXPWTVCHzO0XvNjImPcXdnhGm7w
FhRt0RSP0+jSSVDy6uu0mnKe9zCBGtixARqRvh79+yW5sCMsSWsOTml7Q34q6t/AWIMOQYpGXwmJ
gJOgJx4DQSewKJgbp5S6ij3npzp3oKF+w9tWW/VdirBeXRLb4+BmVLttsck9iT1FzXs7P43a1mpv
xiwEEOcvVv3MhBB3Yzd3pyaDCSBX2vIAE+DAv25irWrPMV6AxeicPkpsskCOt1PyHhicaGsdo022
wXFNOn/e/XqW5X/WbgUXtoQojzT6YCQtbGXZszMejBGs4ACJekZF1CQo7QDU1U0VjvkXI/8pS2EY
q45xNlIh4qdxXyqMj1RJiPfTzcl8jG+Hk/q8bJCi9fPjD23XBdOxC9NNH/SPmZ/vWFA991toHh/n
jblrQhQSUk7c+gimOWmkXrmsXUyPECBLu6mNgk/Pixao4USWvQ5rjm+Txo+C1+peBc3Li0eS8LoP
rHry2cQImx+iO0tW4352ysdo21jhqOpbd9lcN7IaYc6MCDt/6qFfbdcwYtVPuF4Xyhd1etX82ZM4
9AeaSjjvLmaRf8jZeTelbmVafDRa0BN22x+0jbu3fQPvh8pP/Gyv7ehtvVkC52gHzNduv7WHZp+A
kW9rBKBOD9TA3IDCze8fof2lb/IHDdq0yW4mNmbeIDRIN3JOTL624lfzUiNPPeN8FLOItRfNTOdA
VuiIN7t5Ca7P/hpqBVA+HLpIM1qgABa2XhKpvZMrEFOo0dBvkKXYRBSdx91Lm4cxI3VOHLu4KxzJ
ubW2587NCntOt5U2t1IMy8mcTTeh2YVO+kmz++/2kMgUS1cuGBgj1LR59p4Tul+uvA03jg0LY6S6
vc/aLbJsWhlv8p1nbVpHcmVd82e8TZHUww0DYhFCbDbTKLJq3pfaNo2fqeURue2wrR5SdQKP9b/P
SPF+hX+MCatX5FBuiAbAto1kvrWc9ibu32xnCNKGEVWjm9GUiYmtLpwH3Sp03cIjXSEmuDFyfnWJ
pqusBbRvrhlIl230K5WNqZEMvSG76w66bg8JWQtiFQD0C7vWy0BF5g1oV4q1/bd9luG+NtWy1zD3
NnGTIYWBYgrqtEgkCTFITadYb3lHUq29qHW9GZC20dNHnX1NzP3Y72M9ITlafx36zsxd0bxeH+Na
nD03L4xxLtN5yaMaGgqRDdhuhexVtDzGrPly3Q5/XX4eJirgPO2MbI+w6WpwH8VA1qL1y3gzVeto
ZN2uKR519zvT7vOsCIdORjOxPrQ/JoWtFwMtDAAIUFPol2gDUKy9mx0wfoXNJGNb23YoRfwzNsEv
Y6NQFq3AEs5Zs+1sL6jn4aFz68Q3bEYUaAxcn8u1uHxuT3CZJVUiNIVxvwSTUWp+6d1f1w3IZk5w
CnXsPS3iBuonq0/8uno0LUkQlvkDj5tnJyLL0KIxMPhd2UOeLAcdbI9TTr0H8Z5Bc+gq/TaA8bo+
rNV10tBigq2sQi1UWKcZ2U1FNwBCru8n3GJin447apCu/n7dzur0IUGIdDBeRp9YDCOm0mjhELas
dX7M0UD9SItupklG2bnqBwbeE5zEjfckX86hxXLLLTsOV5ue7X6nWI9/MQ7QS6imC80FyG5f/n6a
9BVSYsAbjaCaKiwgV4ArVQcZ7cBagRudUX/scF8584VInalij6htKBpMRZuCgmkSzfu/kYbbjo4O
2Awz/bxx39Bd1ZGyvbcoUN36dCqwmDG6Y6+Pey3u6wjGyCrrHHUtjNtQJjbTkVfIkCu09kjnL5S4
MiGgdSu4fULADDR8og6QAk1hxVowaiCD2/pHhyehOd6bVHL3XHVGUMv9vxkhWBSxPXagVULhCIyJ
EDimE/qBchlukU/JWXjH49/DKBDXP9ri8d+XS2g2ugZn7LRHsylI8jhmW7UzSWyCJiRlgVb0kq0s
jEq0J2ZOo8nMaGe12uNk71sHzMJRSRZV0tsiMyJcpwDsSKM5xaD00Qt706dAlETq83VnEx+7n4ai
X06drkDbYWxgRX1ov0PXa/sl+tXsfma3DHFDclIJPsdtoYcOySdgeiEPKHbgF6NngJxP1R6rprFO
XhRpX6LKUn8keNIHwJRYkkriuj3gKnh7uWeISVozM1zAgWBvcLazdZwqjSh6CaSWs5PMovBO/b+R
/bEkzOLoqVUz4hh+jKvQzvfMw7WwvMkCk721+R2ubuOoS3xQOML+YxKXNg4Wxv+IhXQTlbqpMmbt
sS6Xca82NepkTVluPIBtw65Xly9W1uQzKUxz2sWTaewlY+b+J2w6FFF06CWglxGdRNx/z+Im2hmy
jpfAH4uX7BdryfRk3Y5fC0gQdLflJBntyma4MCbEEWXIO7uCtcc2rY+F2oR5R/157kLJoGR2hLtH
4TlVbVSwMw52YCXxXc9ccBstBwZtuE7zaQ81LIghEDsv7+rR27uUHtSEbmmsB9o8bK9/z+oin82x
cBagzR68RqOFYcfLU2wetGq5SSnzZ804pjlQ8aUaKlkrmYXVfXNmVQinUPwrodUOq2Pebzo73kRR
GtBS33TDLDElmW8R3jIpVeY5I5yoAw/MaC5fnfZ2MR1ZIknMs/1nt/wZ0kcy4MxZBwi1AY6CIanF
78L5OjT5oddcsmhVmFY6YbmyS3BkqPayqRSToDPBt6lMk0uymh+x+OwjrLYaqniAcylI9aejdUAu
89bM7KPVDYHF+n2egxjfkM3xWozH5uE0biBSQ0WBL8KZ3ZhRU3FSBaHibepQECMDWfzDsC0fajQy
kOHtutOKmZX/m+w/9oTNyjJwkCKzikVN3F0NIds6NcKqGPypRquTieQRykkFmOQmMEO3XrqR2F91
KhBhOLzfDyBJIRp7HrU6NrjaY9kDNzBnN+OcAXI23C4oqgzeuLVm5LJm+9gugPihfJ9BmTbd2cpC
ekOCPFpd87NvEV6ezaR1E/gAtUcj34wqehpAfxY4c4hS74K8Kf2bIw+8b5hdoOaRILlcanDrshx9
8trjPL2Bc3tcNhoUm2RC9x8tT59i/5kZYVTo6W3L0an0xzKH1gEwY2BrrBtg5U01g5JRX6P108/G
1iNtm0V+YQHj1Xb1GBpu5QWtu9CD3k7RNumVKRz0+S11JnZ0oFlygJCTGS46oB8OrZYAvT/DbVzU
2f66kwivlw8fBaUhcmIq5Jc0sR49xh5u82asP9KI3XVN9Rj3rqxRfs0PUYcGQTQvvEAo+HIxUjfr
B/R/YJbsed6lRuzs3VZDS34E/cvrw1kNcHjG4JYD2UtUUIWTohpnE3nyWn90qPGNZvbGzrejfqsb
YFCE1kqqB7n6PWGpn9M2tCbkVMvKC69/hPDCxTMNOBpQo+B5i3+w/S7H60z1EqVO2z6hrxYvtdxH
SjCIjN+1HQex/uW6sU93fkgsoNMWNyC81S0ACy6NKakym5oytE8DrR8Vpj+kEzSt664ntbrslaWG
36ujKjmQxWZAPkYEFc4EwFOq6Im9NBuDLXopjKl9apd543bDts5PDX3ARlPaZdPNXxuU2dSnuAsH
bdiO7X6BrJfVBdcHL+pYfXwGyp/gF8HTSgOi8fIzaAt669n12qclfV7uSsMH/Ckftk5PIjSNh/M2
VkKnBLit4v1Ux9TeFFrYP9R1mFiHboYWK2GnRNumBkEdPKrAxh3001HLSa/ctY+y3IdYcv/P9+oG
+ATRhYI7oxCXEocZLWVR+1TvnR/FexoOPoP637KLgu6o3jehgfOo3TWbbjPu+hMkuB7HYxcsd+rt
vMskfqp9CspcnuPsa4TwpVQmVdwUs6dv+xA5ar8PY6L4uK/jYIzIz/c5yMjvOJA8E1b2hw6+XjCA
gIAKSq78z8/O4aJfWOyVavekpcFkV36vv3I5ba1CxETsvO4inyMCRCagcozUBmho4bSCi7B2HqOu
g6dmQ71zyuappG9eU29p0kEHKj5VVAsWDWIG9vi7U95793XMZeDUz1cP/hEmB48hY46/hV2aRZ0+
KLXdPlFod1R2A4Rq9hA/WFWQmbo/d0GlxIR5QxixkXf5aV8ls7ASJpALA0kJsAKgXnWFOY/SMlXd
Mu2ezOw1gljuWL1nsb43ipL0jkqc+q6myX56aZv9WN/Uebxrks5vjcCKv6YamER1U3IjEGF8fC8Y
GrLeJvIi6GxzhGNBGXWrZ4XRPRkt2M6MU9X4SrydcBudMlJ5VjD1v9Npa2f3TJ0IKEFCauiS5AKf
94sDHN+Afink/UHwh38J32CPZVNGOJ+e4oqheuEBKemOugxD8fkmyM1Y6Mri2kiG80kooUlmMAsP
/RNawNvYL2hI3ZfUuHXYJh+foipA32ff/5KsOQ8ml4PjIkwcyw76QgRHYc0HDwBRNUusR3fZoaw3
386Tb06gSLWO3kxwI0Ddcpp2i/Q183nPAfwA8gcXz3Hk1IALu9zhCviRdYfp7mOg7Db7H2mIjmWi
+b59lISSzweAYEnYWLludZbWwNK8rU/Nvgwm8l4SN1hQ1DV9aB74Gw0yc91uQKF2CNOtG9gQnNPC
NEgOxUY9xpvlXtZu+NGifDHzwlfxG9FZhKsso7csxIHH3p/9Kch+uYdyX0LbEXIPxDhqu3yTB5X/
DpgV8BsBOkJQW7Y3ylbfOFudzBB9pJt6m0saQj7Fe+GzhAfJkhtqy7vsHkcfBMG+E5akBrBLpsgl
duhDjuty+QXH08ASV1XZh53qBSruGHQZPMXk5+v3hkSkPUVEJRJv/2BF/zTnyPQjWQy8IzA+l3Pu
qcpYWKXlPi6bEXNu7Kzdskt97ZDdzkERoBTrc9XB4IB53V7faXw8gmkuyIA7CDA/YFYUTJc66/Qp
HbzHpHpy9RsGvcCseUvrmxwV0uumVpYQKV40eOo4O3na63KUozHYSZOhPTGdScV8AM5jNGTVuLcg
HxOoMslA/uXCyM7NiUoai5YscGWmPDoogLLsR9H+66nj1WvoaIB4zMBDTZg6i02G1gDu92R0NTGs
lrj1BswAPi4QvhbLmuY+LxRHVYPGlasxIVMubABTidsMCRBYA4w4MkDU9aa/mu1xlonmrhr6EMLD
Lodn8D8/CwC5OQ9V2Rnpk+4yQCrC4qlG/oztWCo5RT/7A+YMKHEQ06gewq1wgPXIfVqOkmZPzmNu
A4Zi5mEVdYQp/v+S9l3NjSNJt78IEfDmteBoRYKiTOsF0VK34F3B49d/B9q9sWSRl4jZjZ6YmO6e
UKJcVlbmyXPSgkS8aIPp5/EOvH30ovdBnYl9BICYlZslQ6avKOMkiM8NNM/b/ae8Gc1vjsSHzERL
pJtAv/IXbzVuiV+hvVSwYeHacC4wD4ZG9MWAjheO5npqdbnhm0FK47P6UpmTBcHOVe2Y7dvCKG8e
rYwZ5grrhSqmcZjF5wy4WAXo2NGuSGh+TkRcUztwZRI+tRYFQDYFgujXS2kG1tI9Is778fr4XY+V
OR0pAhatjvAR5Xuw4ggEg8yOtHDdEwRhZWuwjxM0gsGvTkpXJ3Cu6LI68CRfWPJ7u/lyypnrTI0z
IVB5TLlGRuEgaaYM6dZym9Dnx5N+E6RizmftFGTLNURjrDOo5VFV86SJzwoSg3oeQvJZ5kWiCV6/
hvrwY2M/b0N2ci+tMaOq2jYCuUodn+vfiZ2anWMQbCdTt0VTNDUHYAjSOqUtkMGarM8TgOeuCoh7
5BY7CE0CDtaQ+pdK2jVPqAuNS7c1vymJV5wVm5Cqtwarsbi1vrAWLFjxZ/9rM88fjw4+3HXMZ4dx
3NFElONz50hWt11PJFhppPUmiFSLAGqPJr9prHJdubETeKfW6R2VFGvekVLcvb8zK98MA3mOLO64
pI98d/1wO8E7aDKAtszRHPoGt0U0f1prAAq0atrJaiphpSLOiCWS8afHS3jveKB3ReVBfIteLJmx
J+qJkXFdlaATT13nU2oW/lrltB23lOi7DeCxMy8tMd6AthUedQMs8SORnKByqtbxtW1aubLFIbfw
zhfr/21szNEPqVFKXF5ibC0UdcJjOzx10UCaBfwYW/bHdkIvynz5goYZVUlWQzfKklwAvUJ8FjWL
ttssPQcIRqc1elSIBBh+KyMenbYdt+rd5FkAF8jfesmn364jvgGaKjPjDuIoFuLIT32oCFyUnNVx
RbWDH239ai8Kn49n9O5QIULz06gCtIbBxE6DOODlzSfJeXCMg/SrsrPv8hhb4jqxNRdAKBtyJAWp
FlLRC2ZvEhA9WtgCaCIk52bXurJXeLXVOoY9bVqHd8qNZsHzHMSFwd66bASIOIVzng75XRbrnqZB
nybikJxDzvH38lOdrEYfKQZhAaXBqiPP+weRB06fqoI09qZlmo/w7i0DPj1Pu9p710hFEOhDDMUB
tzA5ucfd7s39e/z713/vD8mBK0m3xH19Z6jILUMEAPlrEDb99GxexFoZZOxBoFXlZ/8jd7jfgg1F
bWth69yGWajvohEX8B4J9ARs2D2WQuV3dMjP40Z+bT/CQ/ABfIWrrLjT+Kex+2f/DY51n/CkKK14
6YzO3uX6poL1mZ8JDWMgNGYT6LSXmqwKpfxcWsMOVYFt4AIgDWUX3PTpfglw+ZO7fWSOcavCCDml
RFFhbp2tMm+AmrXJr40nulXXUMNcSVb1ojzVDmQq3MaNnvMX4+zb/Kp902KiP3G/0pfFBViaAsYB
80YUc6UxfxMA8KWjmpUbOgCkW6JVOP7Tksjp3fW+mHHG+5ZlF9Go0PIzxzVk0j0p3SvjQW5Ng75I
vQny6scb7DbavF5h5lIvuU4bwIOan3n/SexSS6q2kfwPKZHno4oOb3T9KyguIhvKrGukBqOkUT48
1+DsEd7KpTTXnUGANAFhGyRN8QiWmEF0uQE6SVEIz4r2Z2iOXO5G/hLk6M5hR9SPaib4GRAnspSt
g5IZg6wW8fkgWbJ9Ekm98KC6TUvibXFpgbklkJbMOb+EBSE4oe+J6PFRSPf86BbKH110irMcbOWd
8tuASBNquI/3wZ3UyaX1m8sCFalMFEdYlz+Cyuxfk7+KM23Tz94K9kRajbEtr6NyXb5IRF2Ss75z
DWNWRdBxYZMAQsZkyuU8l1qJVnjyZKTHY2dFPXUJojYfnEvfghADuXgYAUWmAvER5hzXUx/VahEU
52DkSKI86ciILkwhe3ZZE8zZzVtfa4IMJvJd/819YTiv1av4O9uEzxHeSsom8cn0nT5lx/7ML+Qj
bxL9/zKOfj/MJMbIZhg62tNCH2MYP0vb8i00w2d1l9rcEYchJEs3A3viWGvzabm4+pJiqMphtgZ6
AGtodmmItEb3+nhC2ah+NoLYV4AGFvJNNxBJMEhNVSvzBVyvrjrVS5KZw4QWqSUS65uXPWto3p8X
o6n6JsvKairOEvFHM9gWL+lW2JRP+mrpils0xUycOvGlLoKY6cxt/X25Tg+BG+zCU0yWyA/vrdDl
5M2TezkmI4HbVWFIU/Bi9/9U6D9J3McLdHfTobQjowqMAAiiLtdGBJWTEl8QinO/kUGVSbrP8s14
AaXui3ZUYpItFE1uXkNYKCQ7IXiHRCQSdzKzUBQ3TTmHJGfpIKakP9WefkCkuZW+o8OSU7qz+65s
MSvVgN4+CLm0OifbaNMQf1U57dsSweL8QxivdGWEWaVQ1Qfw/MNIuE6P0oo/iLulLXd3HEAHQgoT
b0kUva7XKAIAXUzKqjpPX/1v6Sn8lCgR3/zfj7fCT1MmMxJc8SjqQg8PPcFsQVxUkhQw9aI6p++h
OWxPruMMW4JI8cknb6a3ikm7emzyztzBoi7w8HZzPZe59cFwmLQBX1fn7BRURDw0LrbdAnH5nVM0
q2DgJYPNNvfBXU9ekHNJVXAcPfPCPk4NwgOYHgQLF8c9IyjPAT0N9AYPfchrI6AsyYSuDOtzJKxj
oMNAaagDSPB4tm7vPzyX5uw9ioF4MbFofiU1aFVWObAhWomCYwotj6JNU/t/s8IMhW859MyDjxr1
xmdOLEgxjAvjuAGAYJowEAM+AKUPPIiYi1wp9CiufZhohc0k/+Y5w1FFU1WRjjqWIxmdxuwK0wg2
nAQOrXWeL2yJuxMpQ4UAew/PIrbmIiRqokhBVp+HDoLmkN7MzJaOwtIw75sBph7QYtRSWZyLErb+
OAaA11B03iqg9DaLycw7E1osgEiK73zy0U0f6JqBwqWwxHTDBmTzHANlMzt2tGADSHi9IycuA7TP
Bz6jHOlK4d98NbZH8RWK0AvDvN3614aYkEkAhA3wd60+g3XPzNDH15Xo7nAfb8qbqig7nPkrLu5C
ThEKNSwAglAI6EKcej98Bn9zUHiv8xVQSqgJRlbprrSeDA61PJFsQtISxZqz7wES7c8tfvv4m+4t
L7SlQMUyU/vfFKrDqVCyDEx851qLwpNg8IY1TWG94CJvSiY/IweiH5cI2AYN1itr0ziFus41KCbo
G2GbnSyHN3NH2GrIPAGDmq7ULWq+omUa64XL+gcAdn0jYG0vbDO+s606HnBY2AaHx9sexWiztOha
3XSH2kFG2CnWvwsns155cKmk9vOfxxP808zwyLx4vehpV0pCGwTtGRBMR3fLg4IUEe+Waz8lyLE7
ijusNLN3UMQ4ibvhKd8sVb1vMALs7LPHqM+GnpcwA4FuFs2n9jbUG197b0JHe4tlUwjxyKudpCK1
4Obc5GYNVM0sPv8zSqBmLXYgE1W1AqJgnFXUMXgITJWzMgN/Op3awC2Gvwq0SXqQ4Rcrg3ceT+Cd
UBWpAUC2cSmBwRh1z+sJVPpYDaMW2JGgNKNyVwe2ym25Vf2W743d0mV+7zzg5gMdFNJds++5Nla2
Ak8rjm/PfPu7kxMi9JH1eDz3fBrCEhQugLtBax4TO0ZxJGtDnLRn9ISmm6Ep8jWYAqnJt4ZBAIGv
FuzdCVYB/QL+Bugv9NoILOSuHhO0t6dZi+eLQvbxs7JfPQPS9v14WD+1BnafX5phN5mWajkXw8zo
or12ozwrX8LWcfaCpR7pyt+5ygdxCTl15LQ27Pi3za09jyfhh9cC7/FcmiP5Xhi6NJ+tR980r/aF
w+VpPSlGi29SR5Lo21gDtOzEh46BKgaqicgketkLqlrleVKc9h3yBaA3AiJbs6rVCJa52m5epHgr
fDfCuhY/DUtUCN35oxUu5b9uKp3zGb2cPuZuoFnd5E2dtmcx2dbdXipN0Cp8B05uGpbZk36L30FO
g8R2bFPXFE+WlwoLR+0HzfBovpi9KQ4dz4l+0Z77zB0TF8D0gv8EXiugprHiDK9WNkbmZf2hKici
9du0XEf8Z6mmZqoR1EuyzJS490k3k71GLUO1RuPUAe+e2DIezPKmF52sB+Prd7mmPRgIiMC5NDkU
iT3oJlTrhfYpLJ8G/xjXoISuoToIgo+epFCa+ZtkbrvTS3tSHWkdfcVBtNUDYJpJMCxS8dxmUEQN
tML4B0W1uch+vW9qo+5AN9/W5/ePwydAMxxp1tCzPHLkEyrFKD3P5Wdk9zlQkQSgqJp/FSb+G3/I
AVT09LSxNzzZ/E5XL5INTkRc7c8QcQDoakTK+l+/+lVu4gw8Pob3TjukSdDxKyMsBSsh4y1bSrNs
0EaEhdo65fmvSG338lv8W+NWquHktDnr7Wsc06Wtc3vSUBYQ545mcGjgPXQ9Y1IRpT6yds25V7qJ
1FP1IcfGOx8HeyOa+IVzfe9KAAkpWOVROkI6ly0BSzGN8ladcbtSus3Gc63UVsnLlobMtPoeS4es
I3W1lJu8F0lcmWWORyVVPBVnuLBxANdMeZQrkj4nm+BFtXrg1iRbMEXCrXlLQJqNW9fgpKlW4T8t
hsBToJwzJ5hnfM2NPEivRaXMgfvyLPKbiBi6I8aB1byMzyC5GyQAFGw8EA9yuRC9zr6S8Q2opokQ
vwF+CGKvzApnY5zJlEccwyn7QgxILS5hhm5Qkz8juzDBzC8XVshJDX5zrgS3xFKCpaQTQ7cLnITb
lGZRIvztPzs36F8fn5o7WQPM6YVlJjmhlrFoZCEGh0eMQ9ego8ZJ/tuRry/gG7CcgklxSQWWgV9L
OIyb+ig7bCbmEOUgn9owBDh2L2869HHCpwSbED4FeHjxHb1ZoKR0xiU+zxvAIGuXeST3mk8DncN0
1zYFVCM0VVMAZDDZKUDBSxkeJD4pnNxLLAPAF3GhcHpTZ2DMs28CI/ODrgCdMFKQ5Y570p6M0/Cm
PWn7wW0/jWO4X0rb/X9WGSlcwK3RKMKikGkgdmow4OT4A8lek1P5HDrTyjCLrxCDD0kGzYhf0vm5
tvmAZJb/pNuP99mdROW8z/7zBcxS8xIQBZmMpS4lW0tN34XgWLZKwPwZE18k/oGvbL7/s2D13nWG
JhXUTuduO7CyXTtnneP9XKoRBglfw1pFPyuU7z94W5acKFijvZs/CuNOx+PyWU7PbQ1ErGg2ycJ6
z/7h1n/85yOYWKyvlZQPVUy+nra9HQrw1X0kFWanlm+Px3vXU83qzHgr6OCoZiwZwWCIRamgvWL6
KxZ7njbmYwPzKt0M5cIA4woNqWxB2sQ352HHvSsrBQ+h7fSiLkzY3VvuR2X63+Ng3KEw0VyTeqE5
J9/SF/ee/DVe9J38XB3yYmFA9/flxYgY/zeNeTlFEkxNLRE/ICGY7dPQrAAX3vK7YW+A9+7X4zkU
5h/JTiKYhlAGg3o4MrWM99F4kNWAf7M5l6D4/QXc0q9soyhg3BxeIbhTb7Vz9hbkUMlbyHjcvWUu
DLNScXLNcwgrDHSC4BFOd6prvBtbCArhSfCdOdFxSTH8ntuZU1i4NBEXYVMy6xjn6ELNRbz4mmqP
R3WoUleJX6j8Qqtp1Qx2gcoSZDRSgFZHMvArWTZpLhFo9rbFhma+mSf5qsidYoma6N5UXH0Zs+xt
TyXBH/HokOOVWG0VdJ90x1D8lSdQBnryOaf61eynTRp/Pl78G4ckoG8OIOSZpgOxKtuITPWwb1qE
Ux760QwA/VUTl+CpHY+VT22h99HRv4Qbv83XAlM5Ew5jBXQwd7FcHVFQyyicl7UXcodg9HyDswb5
kDdA7NDN+BaCB0/dFa0jgfjZsOLR5du/j0d9mwXDJwAWgM63mT0MYK9rP1yUehhGRlN7rYa2Y8KB
S5L/SMXGDgveERTOVDW8tZ6icZ1Way20quwoct/TOKJ1qzoYUJX5E3Bg3TVbbmFBbjza/GXoQJop
YHAJsVXpSWlair7R2pPq0OrkXcV9N/W5H98b1VhJuC4fz8TNXTCbU0G6jQgeYcDPibl4lzdFxoEd
pK89NUgghbA1wAij1ku4s/lau/IwjBWRmW5Fz9JRHWqvz761piNNAwb4rrJqHhkk/pQkTiyucj8z
q3aVTy9QAVhwq/cX/GKc8xdejJNvQ0UJ0P7stZUZh7mrcY0dVzkkqcZ1PRWWEJlyUpIJJcrk16+h
2snJR9O8gFLG9kPLLzayVhMjPqL3TAjy1X+xCEjGYkPyYM5l469CzPlIjScoYACC0Aarwa/NtFv/
cyNIdqHpC2B5CD8zL+lW1yPaaH7tdTr3WdcRXSXalLqoqS9RO9xmObHcEBTBc30+XIBQX092LbUh
iNWExuv45kONfDsY9lMElLLsikFtgk1i7jySVnlm1dKpa0/SsFHaVXSstrGP7qms2U3pcyg6oEAK
PyIztnv0w2b+oavWRecWGunB+1GZVbWE2Li7T+bQbAaAQluBpVApBiguT4bWeAknbMH5ZHN9R8Zw
PEVobpEL2cz0I1d/zwKqYY3QVPvEO5zU0bGPgCyGSFCSOuJ7i/dJU1qpzFvQOV7Yy7chAqbXgLag
hiYfVGJ+ElgXe1kex7jKlL7xqt6CeEmCG2mHLnLf7iipnrU/gHCO1uPNc+eauDLJ+MtGiANFpTAJ
3dhs3wJvxA0nafQ6PFTy3/1iv+C8GVmHMaOBUZ9GqVVma10RHCQyTkHrtd9Ng+Z4lRinzD+Nx36g
BHHqKlIWGtLuOEKwJ0BMBe0kcxsm8x4YJKBUc6UfPGRzJisre/SLBGICxUttSb52jjKYwc3eHTl0
tB6jy4CJivnCoKEwToMHzJVVihC0MgKzqFZtsMCpd3dMF4bmv7/YKEInBrRs+MHrGldLS9LEm3Zc
Yj26ifERQFyOhomp9LrGHVtjNH3yFsSfpf/6eOvd5tEYA8zeG31BjeIABhSBCNqqa81wdNAWgbIn
uHGnp+61W4j3bxcIPAazB+NFVMYxuOt5k8U2TTQ/HLyiiAo3VMpk2/T8aOnTWACZLi7x/N/e+Shv
oIEGCTv0/kJd99re5CsxIBl08IJIWzWHVA6I79d2NrbWlGDDB/FSF/jtogHAAGyGCLNI37E92J0M
mioU4wYv1Q2kTSO0fCe5tmTl9mUBJoSfhwVk1+G02ItgTMEWqUcKJrKrtDVNM90BjkE0e75MrJZm
5WrguGSVUrwt6jH/7vR2tKNB60gAAQ4bLE4BQYtJ5wCiF9h6MqSuFNClJPM8vdfnEV8JuVFpzuTp
aM6/nv6oUyKjAmmtZ5Q9MYzI5IE6FHrd0nsnNpZYAO5N/aU1ZrFrw6gVcUTc21WFFdTKSq7zBeDo
vQGJIlpP0dg+qwow+xcKo3Lby8noSQB7+S+Rgm20V6VXXjg9PpvibWAH74yDIqObH7ELq5qapH6k
yFk7emFZOGH6wVMHCu4kbszhQI9agPYG/S3UewsqQzi2H1F8ygI3NrZgOijRe9x9Kb/ySCP6zMkx
LITSt+4PPBw/1XQFmXCUEa7XtYdKuDFW/ehVSbCLFEBBjGokVZgvsbbfW1Kg4XU8LJGSxRG+NqQW
rSb2XDN6k948BTJdiVn48nim75pA/ySmGfUEGLo2oXGgQ5V7jCUUQjxZcgHcwxW/KLY9B+LsUZix
sLiU5kZYFho2FqpQUVUZvcKHlIgPv+AGmtBYVCkaM2z18U2J6m6VcyE1s3GsbYivZpuG0trMmli0
Hg/63gLifQYNe7zYcTCZZ0Oa9kVJY2H0lFo7KNg4aZsdQG/kPjZzx93PgryCCjYuVLZZSFeaatgb
Kj96UR+ecrBiJFNuU/p7XGIbu3cuVagp4XKZi+hsnD8ptSpWUjJ5dRf/pYlh5fgXQZ3IEifjXDX1
UnnmNmzDm/7CIHMCmkYMJL0PYLBt3F6ITaH8kvNzygO4TUT9S+rsx1N5JzaFRVSfwKkC1D2c/vU+
nUDwmGUAKnlZvBFayRKFja+mYDRrSIBndSD/GVvZGafgoPHxus6DhafUvXOCZkRQKs6ZI8TJ1/b7
WKgkcFlOHjCUk0mloHRB8bskRnCbsMfFpgFvBsdnaHhRMcdxpCGXVZGG5IWWrITS6kaLRkRsLD9T
SfwsaS6alsHC5Zac4ZZtZUmTuAWzT43SbJR89OoqzqoNbaTnhfm/DZzxYejLAZUn+NBxkq/Hn4l1
Q3MFHzZwBxUwFlEyQ84Wq4PwIpVOpHz0Sznee4cUEwFAEaDZ6Hxi3pWijFJ5IksTTk9gc77kAFOx
ztOlF8i9Qzp35IJEUwJ/Plv0EqHLOqT8NHnD0KVoLo/BXqFXlKghCJT68M/jebwTkSH4BpcTMlTY
yKy4XhOWiTE0Ae8JRcO7RZS86CmnmHwgNbssjzM3o4Jmd/Kw1Lhy58TCMBhEIZmMbCwbiwDurMtj
HcLws7ih594Ve3PKN8230P56PMQ763ZliYlDMj6ThDLGEI0sX1cKKD9ALRmO2vGxmXsDQrFjJkKb
+ylZhyBn6WQ0eTF6+j41cUaq11OhmFJoFjx5bOneml1aYm6LMQfxjV/AEk0cQ/0LGKFJeS9B/zav
n+vOeWzt3riAGsKmB/D8llktCEu+jw06ehqf2loYAIglWJJujToUrflTXqJA6p8f27w3QjxKZigm
KHFuuqYgGw9K3kzECNGRIHsjWrrBHJeDoNLp4gWw3pItJmGWBrrupwbuXt7knwrg+EFTIW6LBSv3
HClaBYClFnlQKYAj6NpfyU2hZXolj95oAIDYFoeizy1liB0/VtdJuos5mwKB0h+VqHfzqXnlkHHw
/xjqE6+A6t6k3qj/aaevxxN9x9lcfdX89xcP54ETeo6LEAYNATqe9W4txiDGAT9YAuLgx6buzvPF
BDDH0NdxCKHlOXqBKKekzlH1EQMIR+Ilgp0b91jiJUXcO2EISq4Qr0d7PJwMG++MeZDE6RTBYze8
5wdu6fO2Ea679BO64Y9Hd8/JzESLELPAzYDe2OuJ9IUp6ahUTB7Ade2q9/XR4WQ8BWNpqtaPTd0p
KwA+izHNyquz+2R2bDGq8JtTOXlJ+kzF1yz5m2pfzUGPrWh6auhryr3l5bbJLGAqwWQXu4/t3xsq
Ag8gFdEfC1wGcw/yOlf3YTpiVuUhcbO8/oJaamBPNdQLHlu653p+tMNwRei4D5ndKYK6zxgF3Lj9
YGYn6bkYD9J2EiMQHDhBuLRB745rVir7tzVmg9JhKgOuUCdPqVB77AAS1iO7aoOFN+st7G7ORuBi
R0sFXpTo4LjeKs2IAD2QucmTOwvq7jzS7aVnGL9yWpKsBtCrtGNl1XHU7OM/tLZ8ZEeSoy+RONlU
9boSYwLu/7Q0xelJGc5RqZOk1/ZqvvAouXdgkX0FIg2tq+gAYdbZHyp50BV/8oDY5olEpWML6nmz
S6hgGmHUWTXIsM1Cb/6LLBF6DJCxQV4Uqils2rca67LWwJ3nae9QO5DF2tIDQMTXWTVY2dvjLXZn
0RFloeSNWBJYdLZ3MEGn04jHH++FIBK0hTATSNkUkU3btFw9NvWTjWDenChzQZ0bjyIk3dR5wi+c
bRwbfa9qveDpWnBWUz6zCh+RczoIojmNFGKC4Bq3BsqhkX9SwVCpTILTUj5bBXBkJxoNOUSwI0qm
Vk22OqJfR+u63pGiKCA0Ndp9LMq5pacChYBDods5bSElNam+8C51Q2sj2yzZwEJkx3Tkw9MQBjoU
Z7vCStHvteCl7tws4LaYH7RIOaHwxuzysm2qOGxzySvaXdbQfTYe9RolA11f2Kb33OGlJdYfZWFU
VFOXSl6mOcAvAEA6IRKidpgXKyF60lIwg0EpLglJIQdO/DH62zYfiTZwvx4vsIz1Y9Z3ZqHFm5CH
sjfqQdfr26L2Rw0DH8ILuVXLSLAvAeJucVs4Fpcm5u18sYUaLpsGI08kL1G2avGkUTQYIJboW9HV
ht1QP2lAAiKpmo67Rh1NEexEsS0B9ROf/pux4jmEGx2XHttTJSR1UjdqJXkKz+0krjOhNb70xJuf
0Lfz+R8bzBaKacsLTVNK3mjmkpWqbmYWqam5dJNQu/Kt9P1/GhO7kcQO7VVphjFFSL0rQGYBgv3Y
wi2+BtggtKTgSICuB61ozJCkgZaTnnOyVw/rQf2u5beGyOPfFtIvX5Voc85je7feDebQMobyy+x1
eOYCrRtxoiEI+jzsTCfKD0O24tN6wcjttoeiKw91KxUuEoVXJvSBvF2tJmDx9PoQretj3oCVG1Wl
hWM+z8z1ZgD1AJznXEvCv1Qm38LVmRYUnKp4jaNWoJGfdpzJRR5V3l+EeAkfeWfe0FaJHhB0YCPb
qTGhQJp0QZ1EgeKpVbarAB3jrFzq/jGqFmp1GpJHsxA2bjl2v9FB43tJqzEkv6QORKopdDMasMBC
FmiXD2Fkq/KkO1XSC6u+1ED11mrhkyY1hVuJQbHqlSReWMt5YOwso+sOCSVc+rgSmSuKTjGYibpS
8Wpb1945nlTyVw+4Gec+3pjzxru2g/467AwVOTRQ6d2wSDWTCkryWvCm0FJ4iRRf6uAo41KLw+06
ykCI48016w+gt4YZTjjTH42ZKuAFWaUu6NQgIUklw0Y+ja4ej+jOA2+2NZ9rCXVAQG0w5AvXbOAK
5ZVaETxheotq400aYltEaT3hrb62Oy0yW60maFls9AmwKzdSxVUik6JYRxwAWmcqWwnwN92fx991
w26BwhfaeLGR55lGGM34gEoF7XuE2pXXg0SrARNo2x/L6r2ups+uEcwKOcu0A1ltwJtSfIiLCIW/
A63eCr4/V0CKqLn4R5r0hYfn7XEGHkrGRMEbItPPOg2h63sKokPRE7iNlhWkHwvIW5k6DZ1ieh04
Uo4L3v1OnDCbhLV5083X6PUCDX2QCzH+xstOY5cBrO9bcZHGJOATk2sQN/CxTrqnyiBqIh3C3uaV
2PQ7bR3QduGY/SSDrvc/aI3ADzw3fYGbmN3/elUkXT+GstdT37BFLcmcyheGVTdWtVfIJU/KgvOB
FpM74uuFuuKA2EYfat99L2yP2TvffAmOuzDrtQG4yjwmE1pnasBFsqcJA1FCW+N+NejArvWYCGAQ
Tp8ak99WECLW7MeWb3cApuDCMBMt8U2iSbWMKUiMEpySY4GOlwwvWTMzNlxyrMOFd9edjD14mVH1
EJVZsptnU9m+zgkAQVHVC3dFeG7HHgTgLufFSEFyPcmbnCg9qQ3J4csFyMUd3wDTcHcQfJg7mlk0
dCJlPhd0repJWkSiTCKG/NH7ALHAOfAhVIxT0Ew6tLSlmgRfcBMFtUsopfrlapT3UbwOgtQ29GHh
u269/fxZcPZgToHgG4vPEPWoyWO5Vz1OEVdSvS4DUGJPgpUXiuP/cxCsoEgC5CjQii9jq7G8tl0o
yL2kjJrXogW22lHwpM7ZxHh04vh5BP73QPt9Ia/DeNxqwlIweXvjKBJgNjwyJ1j/m/Rs2+cokRid
5jWS3YPmUvWfOyjQtc9p9yetTtrrALrsfIjdae4DewNyaxwW2ufn24Y5alefwARKPPqw6RD1mqeW
psA5YvIK7CmSp3u92cbgCH98vm7vvusBMwdb0oUp57hJ8/D8Vc2+hGSTVo7AkujF0oP9FtSLpUWB
CHEgokwkbpngrM+bKWwyWfOGEE2V5WuI0pu6FSZgueWiWSM7EQN4oVmpv0/a4+Nx3l3YC9vMrELb
JwY7raR5huZG5bHwTwFU4Becx88JZdYOyA4JxwSkiejsnmf74nYHhEHJ61SKTzLHY4dUqS9HVqD5
HXgQ8jquLCMWUEhuKgmYjqgBX+++qoXhLSqDsiIxOqH91cDX0e8KgjVvnGFAVQZFlvwpzgawOXTF
CK0iA/9zYOV8ir6MLgpzf9UkMa+b5ZROOsQygOW1uqDX/qI1OSpNsPUWmRkNAn3RlT57l8OR+11M
czYAp2DS3FjKcLsr/aSpGxCGcK0jyyXShEIETKDJ5fL8QyE4b/ZJk/5uphraRGD8AFmp5EMmKaUA
IqlhMrz1fOv3Vh6pHdo0JSEz81hCt07RVFpuJmpWvMfa0OJFphTcMQOdFzjCUCBVzBE6gvpxoIjd
/4KiXMIm6AdkMIAAHz9p1tc5GTJfyZ8m+Lq3tm5TkMijbWOXCGlamSX1MwvMYz3oBVs9HUCR1XC7
iZcCiEchw1ZbKuYmsXpl6j9VNawzs846FF9aUSwMl5sUOfidGSU8Dt8qReVEhQx+zTErOullrOV0
N/pAqC3k+pmTB/QPqoO42P+f8CTzetAGeczDAvqWUopyacSpXhvlHdHbhbubuUH/ZWfmPtchfAOQ
P2MHnDP+NEEsdldkvrGNR0M3pWxQrCrJIjCc9NSlRq2vC7GyOIH+Q1axf1uHygHeMHNFlDnzyZgl
flBp8a7bGZ+o9j4+1Yyv/PnpkIjAExnR2pwwuz5vcSgmvpRN8S5NR5tqzTpSGrNHcSsrz2LtFuo/
QxDe2GO8pTEEeqVxsKdhj8pcgs6/giy2CTEX7o0VJuYpylrIOUFAs7o6YIWM/VQbB7VpNp1RruJk
wTPOP+3CZ/3LGl4iMrLnoC1mS+QzJ9IIeY14R+WJN4ssGExpECbr8UqxOY1/mQFbCl6MgPUBVnq9
VGVRZA3afuNdpRSOzK84QAdFk+q9OyEnPab/R9qV7caNA9svEqB9edXSm9Ve4jiLXwRnYmuh9l36
+nvouZOoGd4m4jsDZAYI0CWSxSJZdeqc3EcXut9louQGE/j/sEv/fhOS6zrRJM3EkpnFrTPu+6Lb
OfX9UIsGyJ3GzfiYbWbkRFGrhooBz+7yOAnejbxggcaDX7NHN8JmFJKDw3Oks6d2yFNKL3IsA/8n
4tThWgEAkqpGQQ5HZrbTVBtZMxsSNqtT7ye1c81CxzXn7+6T/67Ixgq7iRwjQY9VjG5O5YsZ1V6v
IkznclAtr532dN3tuFvJsVGvQfIEGFYaHLfzJncIs2AWDpGENlzNAMGgRlLZV9s420OTHOTxNREp
J/CmEQSYNOCCOgEv10ujcRkpcLOUhIr+2kMfHLlzdFM8XB8Z1wi4/5C2Q9vzH72EEYZb1HZJwllX
bkdDvo1743YGrcF1M7wJhFYfZOgAnMZDlFmssSjGRSUNCa1lR9oXSw/L2Ad5pE9EPV/8Af22xES9
aURDiKRCUhp+dwRVHl6T14fCNQAoH9UVwg2fPYriSZuHuoeBRi4Ce97LC7puYoFz88INylG/jDBb
yMxB0SIPFQlrdMqQoIpPVrlfRUlB7lBwpCL7SB+rMrMqGgDLK5EnLH4byA1uh6WX4DS/Pl+8oeCS
Thuv8PoDmvXSjclaRWCYNkjYJoGOVsvIc/AMV4PrVthX73s42JphtqiMC1ZnaWkeyi0azJFkmrx2
Vb4rS4Wa5xqZEcTOi9xHhioJ5mhAj1lvoeVelwZX7qHGWC21p1lLuccbVQr61gTxRjrH/qito2fM
I7TmFm39fP2reQuw+Wj2ldoqdQ2kJuZmGkOl2WtroJiCc5l3t6GQdAO+iufwHwXgMcvise1RxDVv
huGp0dM7tRtdPE4hl/k6aa1gIbhDAk7RwdMFOUq246OR46oalCkLC6fP/LE35ButBfGM02bG/vrs
8c5KKjP3nylmydtWz+YsG7KwC6xAxH/HHwdgcUDQ2GD0Yg78NZ8GpaXzlqNXHvUAL6lXz5kE4Ze7
OVCi+c8Kc9y32hKvuQ4rnYpaKqlPxpJ7zvACcpbH65PFHQ/cAJ0XOFRwjl1uww5g/XoBrUbYpy+G
9bDGD1P+kcEAvEVrM2hQYGEpZj40S97jCoju32XSXWtFe7PzILw+854iVFXwPztM2NKdjkjqirtY
MWiBUaPHUELXmrR4HVh2IMTmOQqoMRPBBHKvnkCJA9NsASfyR4PRghINpAZxeVqM2kvyO+SU96Ds
mscJ+hepl0T/qLHl2R06X68vHdfP8S4BfhGgASRwL5eurtRs1iZcBPIs85rozalE3RNc59hYoH+/
ud8gi6W3SYfH3Rw9TfMJyWF3Gr5cHwU3ENECLpoxDVNj+SST1DQnM8MTzi73cupFaPRVAqfbZRBQ
E6GGeNeN92Lx/9piZqybRgKgBWyRGnjhCnyD+h0gWZbe7lRDBBziLg9NawKPiYoHm49KzDVF4wmu
UHYsy2AuLe+rKhdk81glz/fjDT9Nu+hwW0Mp43KFrJn2CbYZCVEndOzORS6vS0+72X6R1KCvvuiP
ILqT86/oL88g/ddpLhi25tmvJ+IStdxdX0ve/FJWUEDPaDMM+2AepH5d5rwg4SiXQVk8qIB1LODL
swugpxzBBYLnnGihhxoU7W5Hsuhy6FWEFG8q4+6YHyu5cBvnXECl5PqAeCGFbmyqpA3uXvb1uihO
Hc3Q8AiHXjplWQF6mDyoW9klo9JiWCDsL3q3MiRRpzjPeQDiAIoDkFd01TAXvd4kvdLISN/IU/lY
Ys2mmRyvj427WBsTTLgkg24OEphFQyT3TEt/VIxzprW7shm82dIEiyUyxuy8grbXSoZB01E7MkGx
EUw7bbqL9TkcdVtgjBdStpPHhC1pmBWobsMYqZc7I199M9XdfCoCK7rt8jLIVeE1k+uMGvogcJWi
LFHMnaOgXaZq3ZGw6JDncEtk9wavA48rBN8TFVhIs2xBMm4XJehOBwVd4JnSQf11qdQfetFbjZsm
DSCouIYO/xSt1d0XC0mzwJiWdEdTr5A4aqfX2GkBCbG6SP6czFYaueZAovshV+wImxtJx7NE8llw
VeSPzcGrBmUj0CkyVx7FngkZoPwGvB/yQ4ob9wewswh2GtcIeq2A6MQ/6JK83M1RjNrvgnReKEXE
Vdc9ehhdWX+57vLcXYUC0LtIOGIn64VSXuLFQfAInKA1lIKeNahmgPGvW6Hzwaa8EO8xWzb6YqA2
eDmUzF6H1oa2UoiGiWFCkwpAdCchjIc7FuCKLQvgWxkHwKWVZO7KzrIQ/sBW6HjD5+tj4C4H7bVB
iQa8oCwsJLPBX9/Z+HXDeSLZrZW0bp98uW6DO4KNDSaAyzp0qMsUL+YOAp7HqColt0ntzr9uheXb
+veIxFuWgp1Q5GdTg2svRQAx0jfzulty95t9XtwxBnD1gBx9Tj4ZB7nIPHnYG0/XLfNiHmBpKDPi
wQPWOmaF5gVMBmZu4oBKiyXo4gE8E1YJbfZxrW6kSQ5VoxRJ0PPWbWuT/v3mxqYMcpl1vQ7fK6cd
xA7OoAIJunYWTCp/aBB6M5AWR6WBDQlp17XTZJEw0TUfOsp+k+m+Kpf3ziC7RSuoZbBIhfclBFLN
wHEIZ/8DCgUd+1Gv4xG+DknZ8TaBENGpLcFmchrMff/t4Hy+vnK8WUQmGZVi2nUGIeXLWbTmErXu
HkmDprrPTRUpUVBTZFVw3QpvEqESCmwcYOW4LzFW6lQrjWKUsFbG4qP3eunAPefcjHIR1lX5gfhK
O8ZAJAzkAYoll0NCRQ5PyVWD1n0Grr9m30NufBA1IHBHtDHC3Fok04yQbVFxXapmLxsB/Ex3qzZ7
UWT72vBwffq4i6QDHgaANt3YjA9WS5mNTQIfHOXWraYHWtIbRegEkRE64s1+yiqHTHIJIwTlu2yN
9uhfB1gsFewnkRnmFe5oOcqYErZtP7hzsifSWSTlKbLAHEpjsS5d3NKUEgBF9QhGe0j6ppYATkhD
Gnv0QaLpvzVhE1dLbMyx1mC6bKPzRlDqtesHamT0goWkFaoIiD6XC2JMkVFFFt00melazo8sI34J
4rQP+JYJhQPalUjZVi+tKGXTO5qEcRjyW9me43QATcGHtuTGCLMkdZoPkZ3bJEw7sJIYQKeDdVxU
DuFdRtC28t9IdKZaQOp0ahIaqW3l1Lzk0Y2SByLoBdeGBa4jSqRPZaQuZysDDMHuigiX3+SrNryV
2n5KwkYXrLzIChPBlMVOE/SeIigr59JHpzqu0/fjKIgqfCvojaPM67TT9nIs7YgXrJpledgZ5UFN
TqR3IKC6d6qX6x5GF/ePnQKJ7f/sMH4c2ymkK2r03AHj4KiOJ9cdniiLa0NKL9V+5KPsCS9corEx
d+xqQKW7JwVy4c+Z8zTcWuAhAfvJ9YGxELf3wxoJfVwKAHOjwNrLGQQEB8cl5iIs1/vVVg+zBnLg
7pj3ntbjvSK7nf5ar5+bFdAzTQ+uW+eFOTQu49wGQptS3l0a19cSr3RnBhwBwsigj23PVvrluglu
wo/2DKtIuYD0g+2iNImsdE6Gql+tR4mnyvleT5dbawSHTP5JW+4G8IyWwHQa3V92Q9GpVVFaQj6A
/g8utJejg7SLhi4ZBL+1+i4Br9q4Rn7qZQ/l7bfrg+S4CiQvFeTlYAptV4x7riC+WOa5QUsokNdI
/elDs8vJoRRl5Ph2MBIbUrS6xSrANqtUZ43S5qGtS0+z3r2Mk3Usl/hU4Tkq8EyOb2BMv23Rb9mc
5bFcNRC97fPQ6k9GGmBUySiIUZwL0IUJZoHUhhhLZWE4Y4MDsEjBvqdq2X2bkwfQ6RwciNVcXyfO
gQsAO+jOdVp3BFblckyFpjVdpcMX5eTrCsisLSprcuLUhQFmRLmdd9rc4964SrgwBo267OPiaN/H
VbIz227/t3zb//o4pXqA/g3qBSxZcd32hpJDziqcYvNVUo17yIYLrvdcp6OqA2i4A50We0uZndWS
5gVj6gev/Fn3N7FziGvBlY67MoDpgfkJglzAD12uzNzJEQQ1EOBLNLyMtrFL5r+/bOGI+m2BfsHG
n1c5dqImzbF3EtNF7QYdHB/ZMRsLdEdtLCA3rxXLCgum+tAAvpO3P1FM/YARVIVAOKOjBAU3vjRi
ZJZSxTnOi8K6qX8MzjESnAm8ldgaYEZhTvWikxIGtMpFB+tEBHuQt0VQ10KXDipPMngMLwcgt/Ko
o0yMAchj7epGjEZK55CrlmuBzlWfHpRFfjTU5HB96/O8eGuW2Znz0udTWZd5mERnuXuVdOS/0ZYZ
i8pMvPMO78bf42PO1BkpqMxUMb4st9MwKlXJ6/sp98HkdZ8bd/mi3C2p81xOuolieiSiL6c/z9yU
Lswz1+RYGQddrWG+je7W/DOaNiBDMYAuaDEqr4sEuQb+rKKggIwNyjbvHFwbl0/HLslrDdYggpMA
ZKtC5z0/lYaItpNrR9WohXd9acbr8VJWEt3B6gFjsQ4nozqV+QlSINd9hLr2H3MHMi5AeN4TNczS
SZaetfGKYxwmoukBIxGWqkUmmOXJE6sD8xhM6PqA84dYX4HwvrNLUdspf8J+DYUlqSSWgw5pG0cr
KSn0BXoqa7NzPhSM0OSHGw/esUhHM3u5Boiwacc87O0nO7Z9hKOpbgQBgxuQaEYQuFm0YL/L92x8
TFmkNpJ6TJkmSaVfNCiGSJnxl/xX7wcpTjfcgi3sUKTqLoey9KVaKTWsdIrpY/FBd98o4NUefVUR
uBlvQDiKUMMBry5VY780BbB1aRW9kodOXUH/xsplD/nvRTBtPE+j1BawAw2UP2BJ0qoaI6DciEMp
UNha9J2yMOSOLKp68zwNrxdsS9Q6AOBmTu567O3KyDV4NPA+ezK5tualluCdyR0MUsPv1Qh6zb6c
slyp2j5WVexMXEPGLyAjsztBKONdRsFd958Jljth0XIz6VWsSgEx3TY7LOPZjPeKbEFySJTL5HmA
RpEX6KdDf4nMDkdLSbMaYxF2TbzDw4umna+HMq4F5Emx9ipwYTbzrMxVCW/mBHcRTSKuBHrB8gPg
OvSD/rbAPP2LepwN7f153L10pDiVw5ucP8VWLji4uQfq1hDzuEpiKwVHAoYCsGMUn9Bxqj0YT8gz
L+NOB7fZ9IEb1tYe49DZoDlTS69xdOoojqMFTYHg5cPbNOCkRL8BKNGwQ5nlscmwDMTE40qNtL3U
mi7pIDLSP0eViFCHawm0HED7Y3+iifJy5zRF1VqDghCtyV+q5t5BViHVUAMrREIxvC2qA1qB15UG
LBkLWUucPgJ7yvz+XuxS7QhnIMJjjefWWyPMxkEUIHXWI6jFpoGswQmEBh9YfXAsK7SuihePRYe5
OW0yfYjGYYSFqejQGwSAiPEqG4K3CHeuNkaYc1OLFclUC8yVnha+M7zRDQqmEf96DBBZYa68kz7G
pEthpS7RJZiPtuXNdgO9NNCaCA4bOu/szQlUdIieDroSkXS5nLVm0UswcCI+j9/Mt/yxXIl7kKDP
0X4VFZt4YRrU26AoAfwJb1JmfXIZkgzlmhWh04JieS3b6WcXg08nSWTpYSnLl9EcRDTS3D0En4Ym
D3DraIK6HJ0ST9Auz0mBozRC6XP2WtK5Wjn65vR6fcl4lgwTmXoFKFPcp5glS6VEaqoyL0LFCLu6
9OvkAeTArtQKmuN4rgFoF6UNgLQGNNEvRzRPbT06cVmEQxA13o9WxPAi+n1mxupylOy2wDhk62ao
QsCu4/H++lTxXG47BGYPoU9rLmvI0tJczjzdkJdqugFG1xu0V5QG0D15um6PF3pAFADAJNSJoB/P
nHcKSkIlWB0L7NkFBD26O3wA24fbIE2VAhmDmwhzKKhd280xhPlC0kTo8muC0vyWfm9BW2xVXkFE
QnXcgxXAHwrBAdIfEe/SCYoVN8+6qGAv6u67InmoUCKIZXS2ZqbkzvmPuHyb0p0SrYKl43n51jAz
le0YqUrRwXCXtOj4gwx2Ou6i4iEXAYN5bgg+QprcpoyvLL1PnxpGuThwc2nYW9UpGvYfKXlSysNf
JhhPL+R6nTv0U4Xvk5V6y3Aa47frricaBuPq4OzJ4hnE3yGkV6YsyNOzNe//fyaYwGPmSeS0oMel
M4U+CcyUXgk2EH8UFB2DTDnl1Lp0N83IQNjV9kWoavG6wzMMcnma9WYsShxcHwwvNOCdiHQBTgqU
PplbQhaXtVKOsGTPPTghGmXEQ84AothpZxmyKnF/HiKzOaxNrzyvoyoq7HNH+ts+CweqcyimGJBa
D035GesVkaePrZcNMkFsXwQNdu/2sZTTOia2kF17dgW15dXTRa0B3H26McLsU8mecARbdhGm8bSP
49mfxofUVu/r6QP3IWCzfo2GueLnkSObS2EgEoEwFB1oyLxYneDKzbs4gOcV+G/QieAyzNogICpq
jKgItUQGr/W5s1u3lCU3ENy6eAk4nBG0HCrjWfxHSqyEREsnae9jkVQX6p/Jo/15TM7CE4k3oq0l
5hA3erMr7VHHCQjVh6R8ipo3PR93fRe59Sh6hdG1Zm94FpUGNAA8B88rs3snIL6h0gRj5K0CQR1a
LW40/94evCVy82dTqPLJ20Nbe8zgxiIdUyWDS2jrEFqjOUOAq/Ls0nTNPgkWtA8AUTzvJ+cVvGa7
ZFJP/WB8c9TZa4gpiFzciUaGgzJAQi6X1b2SoxFsbVBmCgf5NCXabugizypveuMxmvTj9djFsYWH
Ae1XohT3f4AuIUix2OhcTUOpdsy7ZpFNV4uh+SBNaMiyuqKC5lqVCwImK4ZBs18ahcTTawBoZVhu
H6Ow+hTqFWmI5hYv+gIyEXCFz47bqHdL3QSOlt4r2TmXRpAPPs8TMsrKV6Uagj5500oR1Q4n7OBj
aKJXtkATzoKvzMmRBmOs01B1+l25MzpQf4B8qakETz2+HZpNwhGBI5y5/5SGkcilOqTo18iaHbpu
OlfX0zlAP9Z0QJtbI4gM1GWZLQTRNJn+iws+upUuD0AJJKxUvgmTPKBTfSVR6Q+z8ZfCBP8u5cYK
E7ShLJpaWgYrGjqfy3aXpLvSzAVeytmdyPchswj0Eroe2SIOqM26RG+nNASj+95S74taOkbpR9Zn
Y4Rulc1TvC5KPO/tEUUU9IZmnyPtFXyQmuBY4DoBnTS89pGOYbPLBPSMtWJhJKOqnYgcvK4LKK2I
ILn4/jr4Y+03ZpjwmS7Goq7RnIYxSTyinIh5l+rSvjYWb+r1RxDauWr8oJRPi3x0OtNzutmPms7X
1dsej+k2cObQyl7AOGLZh1Y7YC+HEumO1QRqWeXOOAI9Gwy1FETd2Rbd3HgxCUBStPBpAIrYbPfj
qE5NlShaGoKMrZVumiP5Pr7WH0CRYdf/ssKmLAvIRY+9Diu4guJu5xFQrQ29LshUcMeCPAXQnWiF
kdk071woqDJTK6XmRSjwrKsX30c92IM+/30gx3EBFDVyxIBfUMfbeK8yW9LQDygBGoBT3+d2/LPt
U9Vfo0LaG/GCDHaNY+S6Td623NpkdsyaSFPeDRgcjgzPLF5m5ZQOgrOCt2HQTY8WKuQtDbT6XI7L
6GdwxeRpFqL4A/qvc2f9qKx9vLs+Ep0XLNGvhBMAeTgkSpmhKFleq3EBM02g78dQOoBrofSjI+iC
PLCtgwPOtVzFrbzcLXbJjgTfn762nnZ6GgPjEN+3Xqe609Hag+zGbT1yJP6X0i29bJ8fx1fBt2LE
7N7efiqTYh2XIYlSK8nCtMRdqPuRaPvrBnggMW1rgXnQSPPY5WqEydBMskc9bmfO4NOUP+dqE8zg
JrOzU2tQcmrLAiefqMGdpbB9P1I25t+7xjeuHE0kLvUBA1TB7ww6tGF1u2fAL6E8cTe+RN/6l/kW
svLJA1J+10fO9wIQEgM6xmGDhF7RKGd5BY6XBiq/eV7WfmIphmDbsISL/w4Q6HwbRxkaURzmzDSj
ssGB3YJcTNoZ2XM0pYFlZod6cAm4jVIXeisuCoLl4vdz/kmfDqhBmpD+QodnDIKnRVj04EUpZBV+
fRCzyZwCMptxjI5mC+r2LfoeIFE1q5anR8g9zYLDnD98Sl2BnQbaWZMJVUaSFDKIn+Fe3eLVEfFX
NXFJ9C0BTflw1s7lj1mtXG3cqWO2m8/KJ3nZxcp9hYwN1Bavrzh35JtvYfZ9k0FNrQJ/VAgFcmv9
Z5LA/VQdKtOtiah6zet1QdejAcgOsrr0GngZynKIPzjGhC77SH4owSTZJ71LlLPUnKLF2kVx6ka9
bznQng5mSusHlYlpFGRiuVfv7UewvlenqAYoaCnHC366GRG1vLU7x25aufHn/s2ZfeU5cxc0PHzu
Pot6/3gHxtY442cJ8C96oaH5f4kLfzafUbLyhBpWNDr9ER+RPafUuZhk9rLopO3SzCtG2B5zXHxV
9dSVp6n4IWvhOL4A2vGBEwp9KMCagj8Z7B80qGzClbHWpQO5TGye/tSkqEwC9ZlWyPuIkAm8DCpE
GDWoGiFpi2eBdmkpzupIAgQvC0syemXyqVEsj1bzIlC9OSOaOBCl8Uj8dH2L8Bp8QEUPshnK1I7E
JuO3hUYyq0jQ7jrXzq5Zc2/Nd1H7c2pdJSSZc3bWJzDbnTLBVZnlDPw3TOImA+Az7mmohlwOV5GT
WssnNQsd9Z9MnVFIrALDSN2puimT2G8THViuxe0hR5uvq2um3QFvLEEmgnf/gBf9+ggmWM1RmWad
AQIB2foKxJ03gaYALZ/H7C/ZTt9HCxcCTA1IUQVrfDlabS4MG3qaBKP17X63vvS5G49e+o+NvSh4
H/DOOZQU0AoCXJxjsnUfZTYLCQICeOqkxiuE5SYoY2WWILTSD2b3oYVeczTZIYmBPrTLAXVkWguc
KXAbI4C8ZtIE2kuVhAMoBUXFYF4U35pi4goAcKjT1jA1edUXJcwfa6BG3Q9sg60RZvfpVbISMsGI
pfrPwwSJY3f0stVVwQEMONrDdXPc2YPGlQzqJRXq0Yw1K6vszI5hLbLk46LT8rMLVdRZAUMHGH87
gZvzIrPlACSCoj22OvsaskBsTzFCCJqTlnplE52dPH+L2kh0+POWCtom0DJGVRXxmfEKKBnHDpHB
N9Jr7cFQIHBS3Kz9HlrkSnIDUYK4Kd3UvFWdL9AXaqddLpuHbvSS9XOsiDBLvG1gg5MUYGP8B2I1
lx46V5Pcgv0KnGdaTY621WdBGneKYLPxziNsMiBoweSMrgsmgpTVqi31rGfhOkb7JJeCMgVcP+l8
CMy7fXnqmvEhs2rBQc9bUDT7qGB8wL0Cf1yODVQ4aP5AESRMRtsD24MFmVnhUcubwK0R5uhTlEpX
JmDow7V9qNcverIKNp3Kc5etBWaJohUJG6PC5CXOXWUOfoRGfaOoTjJIJUprdYuYPquLQTolxV1G
zhJurMRws4ZQ7fQJLW66i1d+MOUpYJzWbTYFcb7udG3fKW6ptIde3VmpqF9e9NXMkpOlldA8TZec
hEsFzXcbghvPae6B0lowQ/x1hkA7+EQBZVep921uHyCJMEjl4JAEEwDwSqkrIaWYK7vr0Yi70ADL
o2qCWwAaGi6tQCNCHUkEK0lrA2ieeuDfvm6BO46NBWahpU5Z57nHlFUKgKqT6dkg4S5F8CS+FQsY
OORhqSrk5TiGWM+LocOusGbLH1H6oTmsedlfHwsvdkMg4JcVZixFGjUJyAfAdbSe1cjwnekVRb+x
zXEZBXlv/Hca3e83ByjEQ+0LiBhk8Rlvq6Zl1gsHXCFpeYt8XjGT8wCWTSD14o84G2BVSF+r6Cg0
mIGlbUTKLpr/paJccGNwpidVETG70u9lLw5oNvhlhRkPhrpCCm+Fsw11kA/QS4R4jBSf1k703ueF
ZppihL4E+pSB+b10B8skbW9FWKjcTBFOKq8xPCP/hlaNWieBMgbIkF53DW5k2FikrrPZrmlpxVKS
YiN11ehHqrpbnCZ27TE+VH3ytY1EpRauKxpAllExDXQ/sStWkaIhK0ZIytZB93JrHGazO5YldBua
PE79Cf4EgalM9FihP/zHIm4MM4uYgAlzTkuc8yZtMR/Oqv6KRquP+CM0bnVA6ChPocrMJkBz0RqB
LTdytD0QoQRZlM4U3MS4SwbmMNRwEf1MtgUmjkAanfaIGSiAuoOWHeevzggib73aO2QQXJpZDQq6
mSHCgXINJcSg/c2XQ9LLaOx6CXHQrlM3UdYD+CodvLRGVMQh9lp5yVk+FW4w5PneMgOr+XTdQTmb
j6qXQ8cXBTHoTTOPvSTWJMXIc4LcFNLvYMT/1iSg2a4my4viSnBJ4RpDshUdWEhayzZzeFlDO+dE
AuXLJC8ldM3y0av6QoPafEoCXEhFxE1cezbgyZT0A9VydjcQ25iMqQcFwqyhwXVUTsXSeTI0rtU0
+ef6RHI2AJDWkBGAhg/OTTajXDS2WsvYfCiXo3sgzmekldAc7+t1lAmcRmSKCSrdUmWJBOqcUImQ
AUgHV5kzt4U4x/UR8RKz8EzEEkqpC+ZZZk9PcVovKC+gt9b8BJUKr/LJZ3KU3eiuCmtv3BknyauO
0vG6Wc7+u7DKBGlcCzKpkOlNyks8y3219sS/boHuKSZWQTkKRRNKc4cKI2NByqH2Mljo02ynEfQz
MhSVkun7dRucowZHGrqDdQfvLId9DSfQlrFqA52TepPMkOG1buSYBGsFQQ8lqNLiO1UTk96uG+U5
BpAhOigf0DGPuvNlMFmmPKsqzcY9FH1ZpH3OkceXROvDOWJQ3EIHGrI0aJhgwbiF2VpZjwdU2Med
Rxx1J8efjFNiebL0JGS/5TkDEL8IFmA+gpgE83wslsGEvAKMVeWXwjF26bOWRe6UFR4AfR+YPHQB
ATFPeVj/YHmr61YGvQjGlVWaG0eSvAcIq/DqdhEpenNHtTHFPNakFbIIeo0NnAIUIPfP0/Rpse9a
5EmaWnQw85wdjScItshqoXjBBPhhrIe8mDAsJ/40Qse3qHTBqczLU+LoomyfNtI/aIi/dLuMTIk1
aThD0EXsxk6DO+8CPM3iEajYpN26T4ufBpLfjvyBnljKtYinvG6juZd1eE0yyRRnaB6uITD/fWw8
POmvewXvCIEyDQI6nA9yH3TLbS5wqN0nGTJq4MVa8s/5MEOeqzqlmROkojI4b/NuLTHRdkzSZYAa
FZjd+hZyMKkJDeRoVj3byGVBABSZYgIgxLuyuarAQ9Ikb3XxNrbPti4ANfHnDYEcWxfJeZPZuK1Z
OHllYTSynnmVVHgAyJZVvEsHwXHBHwtAY/RFjI5f1r+bOl/bGmOZ5mCsDlQjRJCY5g/ltwVmKLZW
x50OTwvtxfsBzFB085HuFiCSfptgLrbROkBWmNInRer3pHbb8WUVHXqieWJiDqhUygRchuAOqI/6
zoDk3eH6TuEFNRDUUZJyCBn/UTYw6yVxlhRsH1CVaIcaik5nEh0n++HndTu8gLa1wyxHqxGoDpew
M0JIAPyqUlbs/94CSLGRYHGQHUVYu9zzdmQ4lTWDOatVfOBhFu3L9d9/B2myF5CtAeYC59STpEaE
0ipA91zrAjWoKg8FuvhgrY9T+raWxwzl92INprH26q9QIjNXCPM9L4XjZqcsPtY++IUlEQEIz0dA
PI22Udz3ACZjBr4sUt92Nr7LssFIK73O8YMQjMtbPlSzUEADyQjOWibMTY02W6Pl4OyD5G6NtgPd
EOxXXsEZN6/fJphhRLFaOJUE0ae+yA6xel6yyTNnH0j9uygD+lyLZFcB6HFuPvet7TaPpPIhQ7av
FOJryScjvWlrEa6Fd2uimBa4FVAAeGxd+tSi1SMZB3xTbFVn1XxMlp9K1tyopXbbavoRgi0imDod
5R9OBngLfffQXjNmonN5VUcQOoIvorpXlGZXWz8HmpEubszi6bpD8/BnkFKjfYDA7cF7mBtADXGo
qlbBnmWfzVMZygf7rPn9zrgZD6pvPBCvCMzH9NzfrT9AU+jrLkTBfAmwnt7T/WJn7WVXLI3M9bTf
H8XW32epgKw6wUdFKjaRnh1w7fZGRz+ksr0nS+f3IKHUh/O86J6dpg9lN9/bvf0VSN/d9fnhQQG2
88NWQVAZ6aNOxxEi3RUH6UBui1O0U75GB/BOhtl+OIqkkunisouPVUdDJrrawZbMBEk9IrU60zNr
QDdrMrnq/HWsQRsuyB7wvHprhjm3Cni6KiWY4nl8VBsvrQIcwuSA+NQLLPGq0jqKG6CWRt4O9yQa
u7YXsVYftcxCDXNo9EfHaH86cX+j50bvrulnG1KpJCgBa4hay1daU3C28QIjnvZ4iOBFp+BUuDTe
DVKhNuD4DYm2j1bLa/pkN1ciVDpvxwKaDSgDgJBIUTKzGWuLZjQZMH0IFa6ZNRLQmFAhddAiUY/6
P0knCUpVXIOo14K4+10JlQlKyEz1/WxiTpOjfTTSXeG1D6UojcCdu40RZu4UdYpB1KwDNYhazQga
wsZ5Vm3BDuPtdbQa/hoJ4x1rMgKAbRppuHMFS/9OzcBupe1PM3F0qDuL1PSnlyD3C5fcaPusBkJN
9/tQfu0eyvv1Rvmm7bKj7uG1eA82hL0yP/XpyRZBTzS6INe+hTnZHLnFY8fBtziJH98kPxPP+Gbs
gJpCJTwPopMWKjscbOVuCpP+Zt4DU0Tu9Zvi+xxUd9E/xV1/S3bEnZ8cgA3860GOe6vZThQNFpsd
OiarHCUxvAnhLQArLOJBEIPVLlhSr0DS+1R/d3rXhkN7yzE9ztLt9LMPUsjJHizBo0Dk2Mx5ZKmL
mq7UsQukqPIvqZ8dE0FTES/C/h4tztnL0Upy3SdQoYJb+8PZ3LVnwXRe92jU4C5/PzXySjYkLLUc
BLF3famuTw/6BS5/u9SjqTLoSuFW+U/lr57si/pZr+96KHZfmnAkEuGCh883zRu5OE3mQbHvr49C
NEP07zf+JpnrMOUUjiyNJ+xRt1NEqhGiefojqkQJKjh0nnJ31MALCvWEnwTsPchvXB8Lr/ANwvX/
Ahhi1eVgFBx78WjDlB9Vt6r3BqDt98wnt2rwOb6ZntLGfQVHo7oj9+rNgtf0nnwbn/KDqGtXNKdM
gMnkSNcJICHhap+rGbe0RHQ5p377f4cwXB4uB7oqctw2A44DHXhrzSW+8qXfo4J5B8ll667cX59X
kRsygWCCmprW5ji4y3A3fx0E9Qxu9WazamzyQYPAaBvTwfQ/l1vJmx/JPkcmanFVr37E4y49tPXt
VJ0X0VWBm5vfWmbCg5q01aI0GFjl1r6DP8JsdOOD+r07Nsdp79yilW2CYJzAT+l8XVm9dyj5Zs/p
Y4LW0AhuuoIb2XardNcZ7uiXy5tmPyaDwFlE1pgg0lizJIHwOQ1bH12b38YDOcae4iXB/8tJWLTD
nEj6nKo0kEh+k9Q7ouVBYwrOC+5YoB6CHiAU+tBGcen3uTU4NRJvGAuO7uQENJkWJLNXfF1uRLRp
fLfc2GKco03KxIwzzJssAYkyq66zqu48W/vRAVymXSCS8k2p3CQvHtLBAhA635u2sbfNYnR7IgKA
c2PK5muY08ae1aRfbBwFVjpm3jpbn/RaE6Kt6a/84ZkbK4yvWPoyRTL1zOic++vOOsg7LbRDXDfS
3bgTNbRzT4aNNebssRdtNpEtxumfugV6Po7W5NfWRy61GyPM8VNNRHFmme7xUgmW5mkpJIHni5aG
OXUG3eibwoEFp3wupptKFiEu+M+2zRiYAwVdSIkxDbAgaV+yQQ+i7Lhkw64gAbAk6XRSktGvIPlg
I2N4fVeLNhxz0FS5mckddYjiLT0V/0Pade1IjiPbLxIgb14pkz4rXdkXobq6S957ff09qr13O5Op
TWLuYgZoYHqQIZLBYDB44pxFbgsb7llG5Wf12M5/2G0/GMcJXkvHxDLoy97wGqBRxQj8v2mjqKIZ
NFETmHmfpIKl89mg4EIXDR2B+HN3DAUdgsLFqI2QmsmkfNmIQhos3DRR0Q1bBzgOjVRiUalNA77f
IX+/k9ohfotXXlQpEIFcR+6Rj5c5sT3x0HeMGZlNjcFjMimWoF2IfnJShVFUpamfqIxcEx02EPd2
3K6wWu4PY+pnN/2VJSrQ8W0g6d7gAa1dxWaoom3GgLD8pT/V6GR8liFQoSKiQWxLEs6PTc+OESLb
ioyrOshSKb9WKiPmUimBZKOYkCCUBNLqhq260hrrzMrXZ1fuyhjlytLIZ23To2vFD8aPofOklZb2
0/Oaz5tFi1apAfpmjj6UrILw7B6CXi60bfGMjQ7820ML6qel4ieACdfuLwPV0aB7GsSt1zml9xQC
TQRQyuNpnR3plcHpg67yi1gRONdvYXCougXYjoFX2vdgw/EFvCIpiuWP68cGpxh6tyl0tFkA7IM+
K3odxwLKH4D2YPN+h1K6HoTqRRXQD/TYyuxxAV1VSQbH8UTKdzusLICwnt5X4dbRoKnXL6B5FcrE
Y/EYzr7EAqwxLRg67SHyfWunA15w0DKMJgWjwYjORfErCxYDFxOhPKAxlWQFoLQsTOoPyxs9iZCe
gX+g8RVPcNTwgsbPWgimTB18/XZYqmt/0e28j+6kdaQ5Jkd1hVP4l8iRcZMv0+PgZCj/NueiIeUz
Su8L1m1qNiRffxA1D3UX6pE3fdBgao5hR7ZmZotyEzrRs+xET9J7eByZR90UPx/NAnWY+vEgda4L
ozzGHx5+uVZpc4vRFLZfyYF1sZnzqOsRUvFHA9ONVnI/U546f9BcRlL7sc/+CAQ+Gg+1+cdKVoKg
gwk8Nu0NqDTvjcrcotK6EQ/lqVjmZrNEEHKEtfvurcp1s+JfH3/CvD9fORYdDhIox6oNPiFeKZa8
iNY1KYmLWy/rCjAXzq+mk77IuaXoJpEBQ6DxKetjnq/Bgw3BsJfHA5qLNtdmqPMKwMIRamcIbyiU
80QyWXBTieEWdC7SemOpqynGIT0Vy8bu8Qjjmvm7vCbaPtvLK88e1/1COitm5wxWsIhTItvpr9AZ
94PV7/1t94o/1yKJfvnL1FQYmcFcjxdAhv+OFHSbSziGPmqY+L4hfSkB/NvJZu6TIIbkkhnsU4vX
frnGRsU15fHEz+ah14apENVXnpqARwshyuxMnoSmtpGJbiUrkeiMjTN3hl2booLPmLZFkuSTL9nK
qjygLGBPFU/GgFiuREUbT64laC3Byq7/fYhWPalIa7fwqT+Q2VgZTwmj1sEaFRVwWqEeisCHvdpS
bcNprGlcLFUI1jakQo7M53pgtDAyCoTbj+sINh7P2w+g9UFUo8FKCnh/MAx0I6N9E1XpHHTpZrYW
bdVSXvInftW0ZrtL9/1LhvDd/P6EBMzjL5gdI5o6p2dZwJYkyj2MMeBDbcQZbZRH9MQa/UclPWsN
o9wwGwhAn4L2QrTFgknlNhMY0OjkuUkN4LlCirQxIc8WGtbomUxF6fnDFg0CaKFHxgFI5a2pDEyS
aSKhS0A6a2C/150OnS968NILgtPqooknWNKg90JrZPAMoXlupySfCRhIHs/r7CMrGvbQvYkGOki1
TpeFq9wx5BO1D10MWajNLv/tqU6R2y1UJd4C/qMElZI69sQIEztRtqO0ZuEi52gUZFB7TxIN6HVD
lefWPoJ7rCv9hE7PZbOJvuShJzK4ItNu2X0nodNBirRbCf26N34zhj672uAemxoHgTWlGZ953Vfk
3AeKXNRbgrjaZ+8BKBPQi8TJy6zhnTpZ4BF6au5H2mjW8pGvCzIOOZnUUVhaWtOpfLfFgDiALhgY
okGxcTsRKRTUlDyeetGiVCdxyZ2bzDgHNfT0DLRU2mEc+qQD+hsUW9E7YyqmI/SRceqIjeq8LLkc
HRcQIrP8UrjI0nvrbdF9shpDeV81YExLPDv79v8fKgIysL54wQXeXAHJ5u2wUeXwsrpBXw6kX2p9
F+jbLn/qWWyNc5M7NbDoExcudhzl5WkWlGqtGjhdynbjBelazBuMrLgUvojbUv05lsIbCOK+Hs/r
nIddm6WKB241or9ohFlxUaMxwcsTm3NT4mrFrh4axlaeO9sA2ocnG6CrBZr+diYHVeLyesRMRvk3
xAQz9NsylaPmzjPwHoFqddqzIn21reTY9zkUvOAZnplJ78j65Cy1otAeGrADZQIj7M9W7EHIjrd2
1H/RKUCFSV4ssn+15uQKXkarT68A+X9RkbQ8Gssm5pzcxysTuqZ5Ay8IwbIQUbitR1vP9c/c5xmP
Z7NTjE4aEK9A9QBIkdspbjg+ljkf6ynJJeGE50hCR67G6r+bTbvA5qOgEARiRNyvb810Q5iLkc5h
T4DXRVo1dUT4SENfZGu1oQ3SFTk3g9TE289jd50dHvhWJjZd4NR/3qqvzgJ3HJXEr0Oo4LX6pLeg
9KrVuQw3nR0dGCcUSArBj4C4vx2dKNRiLOUN0OlBkG30lJfMSKp823D5cFWPYu2g/ilthhz/KdPf
pa5QNw2q7Yxa1BzJB9BXQNpO0D3g5KlcsC7b0OBQcdy2w8GLrDLoCFQTiaQsNc3ORlvhpB2Eooqx
srzUfxflpSvvOBQhsknLuvaW/3zyrz+H8nRoYyslGm4ANdXCZQPSl7F/TjmWb80FQvBgooUdbA3o
macCPaSE064rcMoklWZrxsfQl5tMQ3OwChLHyttrYkGKjMWiTDkWUOYockwtTNjJBiiqqDiIfu/K
F5MwOAmeegBWx/aiT07rGQf6tPuuDrHJCqpF+P2JfnViTrx1LHCVFkbkGeEJMu2vnFvv0SHFqklR
eei/bOjo/QJxP5gA6D51VxJaT+658IRLhNn6m6Rb66CDKdvLY2+YtQPuHwO1ZciS0PKdnOTWKWCI
0akOY6v3fEcPNrJbrLSAgWaanbQrQ9Ru7HsvFVxIo5/4+pebPo/l8+OBMH6fVu8EmFJVxyGLToYW
/TLA7WqorAdPOof916L8HYNMLTwI+zIgLJPoBKTBrgQPAv4RNlB3w6V11UNZzCxk3MsfD4wus9xZ
pXIKt1BiTuIwMvWjd4Y/7kFeATm4dV/H98eWZnYPfODfvkCTNHsq16o4eaNTr1cOH+toqwwapzd4
VucfFRz+d0QA0k1svOgLoOYR1VEgLtsyOoWxiRaKENRKpEyIvE0X7MLf/Kj+GqOmr/WVFIUNGMv1
p+Sz23MeqQqI4Vgpgda82e9SVDit5p9F2bshUpHIC+RB7LgiOjVyvh1G1OOAUQSjFovCg0qUfuwI
qoFkDKwZE5D4Nha5Ra76uavpx9gVDyPucW6u4CxX10N9rJP3gNkPPrfPRFBYoI0SuRKOtVuDQQii
OyhrGkepOwv6eoCy5mMvnDUw3U9kA8Qkd+QnIt9WKtggjWNlbGX9afRYV/y5KUPygTcFBFewDlCR
qAGLYVxqrnvMatF0haeJhD6oEgdgJWDv5IJnXPbpBOBnjXD1FgGN/Vffwu2UCTnUxMXC544Qxk4G
osay1QQvZfeSt8MqAVSjsJrmbGR4I3rhA5LJCXENRylyM8wYUfJ+MwDWj4chMBPgDAM75e2nZFkb
ZUXec0f0cZtS2dsJdPeMkMGBQBcSMWJIlKJ1E68daNTGXejWTMwVWuGmoXfa/BpO4ZuirseFApTj
KviSXbPKmW8K9xFFhXIbBoQbLUZFVy6BL0hlX4mDk1qjBI5YUoyL9BB/+4HgeKkTsEphM0EZ7NtI
bSYENxQr6RxA4/i+xx02OGWSYlZ+spCNV+NL8S1FMBshXo+avxvRYPd4b8yZBakZIOOoY6CFlG4b
CDUpA/FKG5wqXActVccrUmK0mu1KZXcKkyJdaUaHOkre+asoKIRnA5d85/FH3PsQ7mS6jG473P8m
8YjbxeXaBNJj1Ric8mDQTWh/Y/vUGbfKFZfFmkzda+FHkNyY0iwRmBzjjulea4euFfgwPWlnryJO
vw5P1fbxaO4959YENRqpUdw4bScTAtE5u26IhqJcqh/HMd7E3hLN+fY/t4jQCa5JFF8mQq7b+Wu9
INEDPk5PJbjFPDIaJJW2nmFljdnKMlFZD4BzI7y2R8U7SUkFKVJgT0ZFnR+Jn9uiYo/RegJMxhfx
9Hh4dMXxZ9Gu7NGkBW6cj0EUwB4nmHr9qZZEaTY+2vrrfJlkZgvUQbCqiwzxRzb9Yw38MUvQj64j
T98ARXIRZxQSdHS8TD58dcNMqphvI81NT2pRE2VbDvuW+3S9ndBckmzT5F9V/stIiP7dC8c60+00
E8wqiInUB5soy0jsJeux5Bk7Z+YkmD4LS4/4iGY8uk2iAelGgL42fFZicd5W1bfJu/Apmb5G+F/e
uUpIuVB23apyRKgIM4LHjB/AOPoXwBqE0g2tBhbWMSCJapidhMZA6cJqEPwXfY6UAa2m8U5jbKz7
mwXGiqvLdPcG1uTnen61BGmDx8FS4tKTL6eX6CTqSIOSZy+PFgx/mwkSUxc/CH5w9cPQpoTiylBV
lfUQinF26upPWe6I4W46C/sqsd+/Adj5DoA50y+VgipHBrjJpmDcbH7YAm7ug2ivBhsydBaxqig0
UB8wNBIfqBUvnwo732b7eCUf1aO4DlfeWl+NR+PDP3UXZQFcj1WaxoqlOEIXOnScBDf2KWdXdMiP
Jyh8nlJworTVOSgCkBVaoDbHHwco6AHd9GQMaFNsWYLBP/fQR2OfvOBq8svcS3tEcPkkmukK4Exg
uepNuqyXaHvY9Mtg4a1UB31+YCkXj9IhcjJHXIqLeMESkb4/GqdZQD0SvFtgd+PpLq6u4EGB7WEW
VGEn55+yuMaliUj8SuEWUnaqFacDxRvD90QMjx4+WvfR5D5xWKFT5nb4hZrnfREUykkh4jf4TaFR
uvO2EAQ6uCR7YuFv7lcaiQbySCQ4yHJkaEjemuMHXa0akVNPb/GT9yGnZhMS9Snf4ao2hhbPSOPu
NhYwYsgTQdoKwMrU9HRrLcJbceTFkXESDbtpVzHY32VzIJyksKZx1hLoCSbFUoyO3kFVW1Rlk8XG
qV22m/Y1PRc78d1Fn4y+jJ7CRWX72/SPXDHMsqxS+yYaYjxXubA6+N/ukeu+ocBF6oXml6y4P/3S
jZtMM3k1PmqXJE3pVX2FmcxLdBC8ehx4yguVNKeSBwrcNIYX0f/AKxHcddmgiyll1bfv7jy4akNY
5OdpH61r9I3bzfGqCVSse2oUwN6lTWR63mKvPj/eDjPDvLEy7ZarYCDEbp50Y+eeEuK8/uMyCDUE
6uKpNxnH84ARn5o98Jra06U7uA3JCcrwi8fDuL++TKY0hHIFTF04rqlxFDEIbrlOck/8kUf9/ctw
0rP7zq/g+GFguq/GgaWKRr8/gJQV9wgQ+4J3Cbx74FK5nTp34D25UQTvzC29TdBa/cYA8fc6cc7N
kv9V7vR99qpYisUY6bSFKcdU4Q8QzAInDY/69K1ZBSXa0Zd9/5zIDm4rlQlJCQn8+RJUJwqHJbM7
44UgnEbdHwFz0tqlNlxR6kbRpYF/hprOQktIh26MJzchPKMz4S71wMohzcK9E6BBBC4q41WzKA1G
MFnh0oB2ut9Ze0bvPBlqFmb33lHAg6zDhDa9YkwsVrfTV2ZQEvMqPz7j0U1fqH9Knviv/iuH02Ab
OP4f5Xf/z4AewADfWqQWrBddDyhnLz4LX2lO2lcollR4TCUt643mLjhShiiHlLu+8HgPQws80hPl
pEHgXVo+dr+7eEHZoBMnsdViAUfMuT0YNhLRx7/OXB3K3UBgqRehhJ/3L9m+MkNL20fqsnmzEkvh
kAkSQBEYJqcvvtlP1IioQN+CvcCrRpjs7F/dcyyaAK4cbb1eu+bvI+R+H5u7y+gpa9MaXsVbg29H
rZwGWMD9YuIegN1HtjfujIPManeYs2UgUoCTS8TjCg1eFcTGKIRKxFplBOA7DiWWr6Ex9eXUGcbC
KNxPI+AqMAKWCGB/DVqYx++laOy8qDvrnB8+NWFX4TFWYxHt3Ls4QgOeVvAMCVsAptxOn8/XXNH5
qXyOEqtVbAWXwk2dHUb5+HiZ7t0cdnDdw2mCrO1OcFVWhjgOuUY+g99FqPHUypmB/v7Yxn1qCKj7
tRHK2ZNklIui6+XzW/QJdwhOvhO/pi/qV/sZvT62dX/h+bEFvmi0jmCF6DieAuIDrr1RPtdOH33I
H2lLcLE2pK/EPUTRSsl7EkebDjI0qHkLx4n6tHypypWBPouGVNuYRaw5u5Jg3P2/D6K2XaeMQjjE
gnwuXpLBziBPFMqgbwH7mbRijH1yitsdjnkGggivylPJkS5tSvnYVDz0BM+bznwz0NT3IdsjpGh8
KzB78726fH5+D+TcEFYP1d3hOU36leFpg15tdq9Q06j2JehFPUcqwJHhp7di8evTKCkcL9dGwPV8
a4SX01HTRhFGdvk5X/1yV9HCABjLWICN23k8lfeFIsoYdXriBQDlWWS957Zc8igMPWknySMLUq/R
00u8Q7tXXYtjzeP8Tvn3RN5t+zgbjZEPMZHRi3QRTRmN8MJR23E7FFTtx0O8S0SoEVKHqJEXsRAi
Kpyt4rhqXzhGieU+a6R+nzpANaFvotqF34vHpDBD0fIPQ2I14Coiml1hVyYWWl6+xsGWmVffaXWo
jYDDwAAFJdpPUMui/DGXuA5vur5yLregwti429p2n+Ani2rDonCeW7JrW/SzRWhkSaEqrnzmF/02
tMjXQTFLO9v2h8frRZMTTf5/Y4hyyQotPDIXaAjV5/LiSDWpN/y7fEg3ldVYOvC75TPQIjnhDpX3
z9OVW9vUcdQWvQRBFkM+l77tbdzDgYwL7kNZjN+S6fmEaXAmoNyMlXJOsGJ7UVRiUhUyOrzdLo1F
iY5vxozeH+W3o6JcNMmzISl6Tj53ZrhKD8XOKwh6LzChktk+++vmtWJklTOHwc24qJMQ0N4yBee3
ctYXGdn2NmNP3w0IbA+4EkKWSkZ1RKARE3JU94DTyiCJAquBkL+CNYoxZXdHzGRBE4BYmpCq+Pc2
CAdGnEw3RO2cv/HfmhOG2MxcRQYnRipuR5bPypTvPAHS9hA7wb0MdQpob05/f3W0lEGmJIEkeBew
IAkX9K5DdwqbG6o2WujoJZAOCnjAT63hs4LxXYCcLCPXAzIYhWKNbr3ypcBrx6T3Llq20nHTLZC6
ds1vxoTe3XJ/rKA0DNoxXHPpdNJ1PR96JBifUviOFNgl+o7rCsCDhVyNK1WLrHgh1N7isdm5WUWr
F14kUUsA1yK1jBKANTWU0L0LAEPmqO7wambmEK/L/IUQfknxSB7bu/P7iW8eLV6ofyIcQ5rodhVr
SfJLaRD9y7DmbW/trQS7Y5S674uskw14/8QNBwpz+u0v4frACFrZv/gred1v+426qrayA1gmYxPf
H22UJWr2XKkYtEhW/EvpcCDlAgX3utiVy8jMbbQYHYOVsIbwHQsbcJ8AUWapSYygvtt0I8x2a/8Q
LGUzPQjH93BfrHSHiUmf8cub2aRiY+o3I8dlqn+J9hcPanNn6Hg74a5YZqzZnGbr5rCmhkXFxELk
PTdyMSxuqS80BzR7v3HhWQs2v/R3HCOxm3XEKyeZNv1VOOkSXfLjFMMK9k/Ca/qZOazxTLnF/XDA
hYidBRweDVxNJSNWIl7yL7zZ2eraW/ZLUH89oQ7yeEvd5wOYN7yUAV4z3Xzv/B1F/0yN1DK4ZPbo
iOZoxRZo8zaqFa1GUzKxma3AQRvl8oVh+N41JuUfPKChOQQP/vR1G5B8VXMBlP9xf1A44yUl/tYW
8oZFVz6zpW8tUasl90LpxS0s1Va7Gonr5ParZFebjHFu3qPn0E9zPaTJba7cwu+ywB2nIUm4Nu0/
2sOXo1vKbnD8k/eOhzHWMcqaQupUy4dwBFAd9gZEKs7U7AZ9UaioMikGZg2BYwoQahUdPTRYPYgT
uQCJf3hBWRPP65aw158EGy2ZZ/n02C1oujMdcCWAQv+aopLuLBi1GJCb8FLY5TZ2CjO2PlonIckS
MoXLLifDQXzSn4qV8sPbNZz6r9/oIGFpzbK+Q52m5GotwwSnelHjO7p1vBKwM+qtfsT7F28Odup4
trcIVp3TvEWr+CXcGwvJrNGLqq2YTjV5520kuJkQmsnY1wsdGSY+JLdqqyJjZXKn+vXrHZT7u3IR
OK7t2uE/BnRNnWFQUZtQwCJUKKgtEyVi1irQwru0DtAN0tY3x83omrrFPxXb+nNthsd8V7wKLNKM
+8B6a5faQUmcTsUs2PU+5bWwEQW8J/MMF7sPrbc2qF3T534AnNXPrkFHOPmlWu45cVhHxHTe0MuG
Nhxw4SsAZSObvfUfTgzqoYLA0CVVtlV4GJTf7sAK3jTl3c9muTZCHa+5K+RlM8AIv5DX7oJfdz9v
8pUTAGDRLNxFtSiXwnq0tYXqZFbmdEtWuej+sgCdsYlueaLFVESZ8pTBqD0JNPLxRQWfbi+1JIrM
xyFhWg96Jq8tUD4RN2FYhGIZX1o08g35PtFTsx1sLoJm60mqs39+IkIAGkz1k+eD2p1+MQpFLYRm
kxxdKunYN2bNAWpne92Jk8AZJtgKIAhuwq+yRlyUID8E2xbkg60M3ZT5VvVBhZU5jydgzpVwg4BI
ML4Lj3WUK5Vi0mAriphiN28s1FdHK4Fkih215edjS/dlCOz7iVAEFzOIw2Kf3HptN+p6pnZ5cmm+
q72wScyttyq+hOdwJxwYpuYcB+hX9E7gaRDk4+KtqTwK67wOiuQyxuMgmkPm5X/krgk4s0Fj1B+t
rjMNcsj1uEUHVfU2iP2gmrHndjtVqDO0TXNGiItOxcVflaI2xYLxfdNQabe7/j5qKgI1HDyvqJNL
lG36dNgaYM7wR7Sw84Elxr8znAmykkK6trCkZ78HEKM7Pv6E2RlSQdoMiDCIZ2mRRIUPuC4Z4+SS
68raAMUtV4FQ8x/bAF/yJNgHRSNcHqljLk+SxkMdOLnofA7Qaih6ppG1BsOD5zIj8PFoE4QIQUtR
qCiBvgw0tIxJeimt1hotAemsvlItGRB1Y40H76XKQHbcP40h9EL+EFJNeHSGqAZ1H0iFRObAapRe
QPg6EYGiB/5gf+aLpXZgJZgz6wRTGvrMAJDCgTn9/VWqoGhtkdduBgyYeWDVV+dn7urHqXEYbq+l
Q5mnF7dquieDK8U3ZQjLI5c3jelPK0sEvlV1UCxrOXwyrwQIOQMYK5m9iprAotYTITarPJ6w4L5R
+Yy1vX8rUXAlB0JYwrsZQhSNRKxdbfByXWsvfG7qwJf46P8CudSx8P7U6DoGHMo4de0qFIMzOv5I
0UBSvLp4jW8OUJlyLYmzDQk4h2JbsmjSftz3dhPj21DFwms5sIhox7tdGn7ki1jlyu7CFcvCE5zc
/dXwCNHhyfPRCj4uh7SyI6UgieYEXLByW+C2oNSYFISDVslbb7zV3BawlSx2VMX2k2XsfzfQBNaf
dLCJ4f9uyh2odIIWIPMxJ2DUU4eaZLnNoaLF41Evf+NkkBTuiryyePcr5TPb3wd/knZRRr/U8M3o
SAU4/ONdfX9kKiCJ/sGLQwpUpGMrgmgdtoLSXRKgEUiqtqrNNzHvyGHwXckFSLJF/XfbcCyu5Z/T
nppvFEMlNB6gHIS6HnVWCwEIz2peBxiwf3WVftXzTuatsvQ0ZCc+OEgaGLJfjP4l4JAv+yQ3BDt/
kn6pK5FbJ1v+HGpWqOtmuAe9VO6ZivDkV0ByruSNrDuKagm7IQDBdn/UBju3g4NoOFADInlJ+l2m
LtrALKRn449oWI8n9B5ui3QAmHDscTAmoPxEJY2pUnWaW3LdhY98AHzBHCQ/gcq9Uk1NXvjjrily
KEJb2lEx1Y3inVVtV5Q90cKFvk984kcsrKs0hUx6qq+/iHLtvpT7aPDd7tIGKRGcrnCi4hAZZuXV
Zm4ki0GF7LmFV5Fsq65U/7N9cX1ScgeFN5P6jWst6A+6+hLOuBt8e9QsMdml4CThLAHAZXcZxQU8
xxzqjWfVPuv0v3tbAbweGs2Q64DSNnBb1LkTdVHej2IfXRRiuYM99Li52ueBKAcWUfJd9kRZoh48
IlEL5Dztokvocsqqh+a4WY69bnUCeL0ee8ndzWIyBVwV2k9QuMEeuI02hau3cTGOUCkjljY4rQmY
DNguWXfku/NmMqMgnkk4TlWQ0d+aqfQmjIHAhhkDiHpkSI0p6jXrVPupGd84GMwgdGCZJkUq0L/d
mhEMMU80scouVdlzy9STM7DK8oEbLYRCzRQzGzT08sS1XC7GuGlKM5bjQDe7aIhK0hY8sE/cGOi5
mUIfajBTd4BMnAupJmC/8qAKF2HTtN4+4DjfJz1adgQiSa54LnLJgGtCdqg1E3WoYpI3UI8xeT/q
EGVL10BByle7z9jgQtdpxtSXzDHl2o8gA2m9yZeDxiKqvD+GMRkSUKmoUwG/hq7u28ng5TLtEkOI
L71Tr4q9ZFUL3wnwRBfuP+Vl3JOG4Uv3CQxlkVpltW3asfWQ9ddOvt0F0jrpzGCFADdCtYKz3BMT
X3yX8U5HJbp9Jyo6sHHQaJFmKKNcAiAK94x97XSVA3QxhNwap2rtOn2RN9VvH60MyIMfb5v7Ah0M
o5UZ3Qwyjg0Q1N1OrpDr7iAESXKpbI3I651vqqvaHi6MID4dPpRD35ihZjTW/CGpoUZ2aczk+f38
zQKUMcdBnX6VAQoFL4cBd6FtarLdS3ZIzH8OaaSmizqLeK0d87yaxmEXJESY0cneByDDZCzLnD9c
Lwt1wijB6FZGgmUBCMbBkBzHI/JKJ56prUPyTymyIIoOL8BdBw9/wJ1AGP7WC9qS18tAmsxZnV2v
xD+VRdqXkqivvx8P7C47ogxR7ub3Yzh0eZBc3sBBs/FIaCcOw9XuX1kmG7i0IUijsA6vvh0MciQ8
7gwZbDhPmLbVNtqej8y67OwKXVkRb62EelGgpwxWUHYQiCMs0d8JaMnzc25+My6jc5MG7MBEHQ2a
H7xJ3JrqBT2KhcBLL5xP3rIeDPChR5bLxyszc4CiuocWFx4PpgbS9lsjWWlIhSw1uEkR90N6Slct
4euFWTFIN2c36rWdaV6vbmwNUl+OS2HnbXSJsSPepY7J+qyz2sDnJu3aDuXSWSz1khHAjnsUzcpU
n/CgYjNc7S4PhKdd26C8GfqeTZOrdXrZuApBX9fvnsX1eF8VokxQcY2rNJQEmgrTFa/EBW9yNvch
mWfW0+s0G3R8vh7JNJtXq8KPtaQEAkYSrtS1U26nJsWVVp7klJz9Z1bxdO40uLZGObQgtIIxVBgU
uhE+o4CY34yFmSb+wXBo/acYxUK1VHFzr1eyFa4Zvz6XH1yvO90NlKeQpIQ2YHpR1xAQV2yV7Etz
+XswJVK8Pt6WLAegS6JaqXpt6RfpZTCRcJJJ1aSwkq2AXhlmXXDK/B9NG7U3wTjetllbTuuCRMAR
QxI5gcNZDG9jbE26aBN2as+VI5yttvozBN8XpRlYLE2aewDg7c6hayNZ3A/dEGHiiu/QkVd/jM0K
TZmKHZ2HpbgRcbV6ebxUrGFROU4XcoqXDzBoBac/yXa9ZA2JsW1owuLMjXlX4mHgTTaFpfwVm6wX
BZYFKgx0ecE1I4+Nqe82o9MTXLZZe59xztCHmS97YxwpWPwO7BzForTXuKITxok5mwP8jTDooLuN
ZwNItUStaidPHsx2C5rs352zXuomt/r9eNUZweCOsKf0RjkpJWwayzdD47i1n3medER+rXySmqwu
F8b5eX9TkCpP4LkptDmWAhkOM/9MrHidm6wpnEtwrqeQCgae6Amul/8Eg0nnQzdLZ7SUZbkBt3pt
mrHJmMcpLfvPwQddPLdL5lW6nJXStH0i8iFtQku1ts/RE2sTPT6z0dZ7a6Z2i7CrB8wfyobyqoKm
+ZIxkMdRVKb1fKAk3YtBCd/DRbU+6wd/Y9qmzmq8ZzrCtJevjuw0r+qOA/3Hhf8mpHJG0wTrI2Ed
dY8jgiZTEaFNJSEdVKRRnYlnTt0EAvjJNwNTJu1nivup9t1suUVqsy5083YnrCIqVWgCoIJp5JW9
h+oEorddWruKQDOdEa7nA9FfC9T8JUrQ8XwWpxfhnJ04s15LeKhlseizhkFNn1AoXcmDAwJZ9QdK
8c5SOjz2NpYBKpXi1T5A1QQGkpHEJCX6V/j82MJ/cLR/TxQNxzAatMsMA0zsOt1SzXFvS6m9NgcW
Rnmai/sA8NfOFCCuHBrk/8ir0ihFjYB/CS396Tm2GXuTseYqdcmZVJVkCDhO3mwQDh1uvb3Odwwj
/yFl+zsQKnKGeasMpRYixDj6IgH+mSPRorLCfbxkbc/pgx/NGRU0465MpKTG1TDcbsA57egSac33
cZeaS1ZVbD5w/h0VFTiFom67UAnwqrd+C4h6ZgzlHvXzk6/9/X1qx6dGFQhlg7URqrVGBNESFCLs
uT3ebkjilMSOgX46naI/gan1RER2xQgI844uoXg8cfAByUtFBFFpldxvpsdEiHj1K4FoS4CNwB5m
ss66yQPulu3KEhUW0O3ZxLmCN1nxT+GZJUo6PjGsTb/LzSUj2Z4rn07Psf8eFRUhtCSNk6DFqAa0
vYAEevtp2vFy/f0iIUsRGb4/e/H6a4ymLEBtrEM5GMb8lX82C+dxKJoNdle/TkUIvTAyFwEivbx8
jD45JV/nx78/Gx5QCp0oF6biO7UsBVDBYIBA+mv1lpUsh+cwIcisHhuZfuRu7a+MUOuR50WZCz3y
HH2Bg3TxjJ6P/86CRCW/JYcWJN9Diu2/jQQCKuhh55eM9HB2of+OglYZBvXp/2a9p8WR4bGzq3z1
01SQFocAOM4KEyS+dAsFggTykrHOLAvS7UmT17kRobkVoQzYuto+u6f/cghUWHaBcgNGBgbiQ2t2
ls28Qs/HqqtJoqIxGNK6wdfgqiDaOf3KzENn8dvSZIyD4av0c1dslKCakmFlOL79Mj6RYf7+rzYD
HXJ9g6uFRoQB/zIuo8U2c8rFYwuzx9bVRFF7ehjqJFPwhHSJV94zD0U4xrk1f9r/D2nftRs5smz7
Q4cAvXlNmmJZuZJa6hdCakn03vPr76LuvVusFHclTjcGmMGgZyoYmeEyzIoFAUqf9bzgymR+J8mb
p8qS9now2wzsnWVoNYMR2rRqcj9FcQm1KE/YrHvOTNbLfOWy0W6kYEURmp54dBReakVaenhQNFKO
sAUvc+zpcUjmsyRq7bguqMxsLqK8AiPlBv6G0qYtOW8C2WKBBUo1Iyu8X9HxCzrzny/oCHmZDfzM
Dd7/2/nARpbsrlyIguYmtNADOEcV6C76WJawa1FVcrzEHTFBO+tQMq58LYd1QYI6LKD0A22FAwnv
d2v3TzeFUz8WNm8JT2b8HhCGtq+4vwtq1JEZRS5MTaHm52fv6PClKQNBAzsFzOrjukqy6FAqWYl6
3yT1TAc95tiZfTK9E+vhxaJBaSV8CKeoHU5uNNWNd4dMo4Xe+YqU5+u8rPjB5ZnRmea40XotnukA
PZnkHTOZsJIVUQR0+c6NoWino3fmGk0vCNyEswqfersmOrZnEwnxIlv91xJZF6SoI/O4HvhtIkgp
mILV8GhxAmw1hwQE9kj4X6yEz+oNfXP25eEWClpHUhtHM2cKMRzO7EzsJ/9kuJd1a7MgQkWMouwP
bTuASEyi7X60pxPyJI+MWIhJhYpYRqUxtIAHldKWN8d4X5r+o/D5OP5iEGIdGRW3DMUUo03i68ja
V8FVH+zs9+d1ef7ZbQUQGHRe8xjUBNo5FhZc2s28F/qq1+T5iewd41OxHXfpyducPSs8hke0Qhxe
hqfxkFvog7Cv0/76bSo0vqBNeSAf7co8Vv4hmRGYyXtlhVaNNS5WFWxS25fdFijvJSb5q37XWWgF
xx6ZTjJ5ezSBGTK85OmMFRLuMaYhf6Y7zS53kpPkRK9IetSP4i7G3r2PMiZVRNK3SsKGFhI994fM
t3zPbf3UlI5JisWRLv/q6RtszpN/6bEZDK/oOgyrczNtugwbTLaNSjqfURddcb5AtVAwW4mxBfT8
UDF7l2UAAK8EvH4Fq9hPCnkMLUakwiJB6UKn4WkrGf2cExdNRz28PrAGL9ai0gsuKEWQOFEdxYbP
znlFnktbNCWfZArO8Y4127tmrS5IUbrQYnOjrlbgprajbZGYz0BDrMwyMee6i7ZNGb5xxc5fkKPU
wghEYOanILfnP9AKJbxcF/01E3Lx+5Toy7qcNBM6Rs/TDar8Gjq6AjMj7lPuivfXSa0ERheUqJii
ROeC5AugNG5E81hv9D/uvxGgwgg5VqpIUqe5iMSbb+ptxWBgxQpeMECFD4NQ51kWQVWQGt7KdpWQ
V/eTcd0sXZm/YeGcyj4U+zaGIIeYuXPG1h4ll5Vvun4R6Bq8pIENuZWaa6DRfh7zjWwVTx6jE//6
SQGc+5JCLE2N7vG4Ce8xJ925N4iZWybDx7LYoHTeK1VsFy7Bxr5Dov6x/99iks2oGf8xjD8mcBKh
HqSSRzUlJ8eQRNY9dnqyJjFYLFDKDRT9zB/qEXkfHkXJxMK+YsZU38pb4YILSr09LlN7IZnNR7hD
n7AjstrOGQZEpatOQxzWoueBArfnd8e5agIorcF59C3W7Ot13VB5Sr955OinWsONlCXRiemjE6F0
mfZ9ln4qFrg4MUrLi1xTpLjBnTzjbSXCy2tmedCedoyQ6rpdV2mgGYyg5VImg5nztiGsRwjjpOgQ
F1ItG1GCH+c7y5lI+hEem5KZTGac1JdkLGxVnqZy3Qewh70pOb/nuUqVhLcR67nLMCZfJfcFGU/W
AsXLIWAKcRz+wXzPbYbRXaWAxV+A+5CxouHHW0fVgY/QSVASDd1U+USUO9K/M6Kgtd5qzGV8U6FM
e51JU+gbIhTF1YhVJ26J7IODJboWALNz4qG43W14NBXnCCzik7pxG4zit78+7Vf+ZsfKo66anu+v
oUUEsXgocTx4jkn+u7Re0F/NONVVIVxQoJxALua5X3qg0DTEMLnbfQ91ve7xV63bggTlAjAMWWRi
BhJPuDYVVHKPXKfAYoKK9iIUhzi5gYwnleWERD8EKilMhmgw5O+rkrKQ8KQNSrHvQUQhQUdqvDyM
GwdjMfn5OjMsOpQzkFu9DssGxzWav6vJMTAUYdrK43UirBOjwrxq0MNaxa2c99XBQW+iVT1VjPQU
S3YpRxB2/RDnPUhoN063j1yWZWOJ1czi4j5qVcuNssZ9YNAY64wBLvxw/YxYBChTYGQT6tqw/+fp
4Vm5bx1mX/Wqaf5WjK/H9oIDORqCOJ0h6oG9vzXIc3waCMqayc53rnPCuIqvQcEFoXaQMNDLgVD2
Jyc30PTwnaHjX9txfzjkBS+Uktdc26qtgNsu7cYSHN5UUFfC/j4UmkPMlHaVqd3ZFXl4ZzXDMySZ
XuinyEE7z0DOhyhYdUR+7XqivF8/P4ZK0hjh2KFUjEUJGtG2t/WnP8JG20wf/2Zfvirgi0sa9NYo
Mg1EelPJAbtlCeZLdfpHIpTeS145JoBdgd6XTzBgp3SLoSuT1Z6zVlVeelF62hAOthm7WeCswdhg
HLYzt825fI4d+W0vuyxyP9EW5lfAQvgoUxDVXtd3NYTvuTsIqh0ejmdMId7GA6aLh530ZJrDYIFP
IbY/MT36l5mNxQdQpiJq/UQBEMAshEff9Xfyg04eNEv/mxfbNxm6dCt3Q58Fs7N+5jf78atJBZOE
+dt1aV/P0yzIUDHBFGhZUXq4vQGuAX1w76+emW0YOrVWvVhe2lcktpB3HsZi1AKcGXpJexvrizws
5ASSKUB5xGNEClgPFnYMkzMqUAi9UMNwHA7QajKSR+QVebTQcbH85B+PUL50TkEflaMc4gjxKk0f
w82v18zUblkZNYbto2tyCc95WiooXy2/A/G3nc3f/yMjlMHAOOWQKgNIHFPXcaL3rHbM5Pk6kVU2
MMg4d9ZgKzQ9wovN7uVQ5ToiBYA6v+QAj1Pd8G8M34IGpaFFHKqckIAGNh9hebwp7OTncc9Koq46
im8qPzx6qSgoWKtz7Ba9SHfow5+bfTUGL+uv+QUZSkFVHegTGuK3szWawa1BsLibCLvm5F6/l6+O
lh9OfUGHcurY3KD7TQ46cbHBKtXfHplRx4hpA0NzuzvV53205Rx9VxMNL6ICQL2YqGY8wddTuYuP
oHQ2B1aoWoQzs2K+9++wQEh9gA/5FRBuk1osX7JuIhbkKM2dAg8DryMEZX8UMS1rCd3cJCNuWGyt
Bn8LOlSYH6Z5n+a1Nj/tUJkgz53l76bPz+s3yNAsepVrlXZJ6PMggjG08mkv9gQvIwyjXKcy24Br
YkJH+oMReABvRksOgIZIj1U0fxXrLw5r5nPhK8YsDcaymwVRJbKF4eb3f+OAsg6h2GC8qcfvD5gF
OWXMtoZZUa6cEO24MQQ+jrGCE/oq0zpvvh1uzdfIZqEhrE02AObhP6aUbrwKehFZMQ6MzH0Nonkz
EXT9Yt0bs/+fIVm09+4G1cs9HxylBMDPZkuCu6cWQ8LcTXBbbCt+06EqjLEd7Xz9phgWlp595/Q+
m8vQ8yvceOBuujPwAhw1sBgivcoewMbmXj80mdPniPmzCvbVgNFpn5p9vH2MLaYVX7UACxqUdR37
MOb6HjT26iY78DvBGsgoma9/987UMb8LvEpAR9HoB4DNikMfi8hxV0/JGYDLTz4JgZkC13T9clbf
mQtClE1Tu7StSz6aCWnY54LpQFab8bqAL0hQ8Qg2OU9CMsVzG5KA6HS0a/NjMOHLrYCwssyrsrag
Rdm1oRlG7NjCuXWxeQKqH14QoWWwYoZ1j7MgQxk3Y9KnQotA5nmypsOtetMe7nJGmm/93LC1E1P8
kGasK7i0oHU3jVgEkc2tDp2Tv/aviEvN2hpzIjuixRS5OQL5YfC+yWmz7C8Mdh1hXRjHFzkes5Mz
PgGlkNxOpvcs2AwPt356C0pULFQamdFFCijx2Ih9E1gy9jKlYIglDKuyvaBDaStWrrachNWRZwur
Fzj4OY5R41/lREOHBhaCzCPqdJG/7eUu7tMK4gY0SdWc44453czuZF/z10tC1JFlnjeoqdfMahqf
QmzM6iqrObwNpLTEP5CI+lCeG/NvLmpJlTpAnms8eRpxgBKZnlO8KxuAzHfICbEIzT9Ey96SEBUw
DkLHDWPa5mcNecHkRTZrcp+Rya5OxY6RIlxVqyUtKlpMIt7PmhJ31jiI4EZbmLXKqa0C1oK1tGLN
HC1pUdZVGVsIoYpr62a0XBeTHLkFuH7rug0XWNIx//lCdbVaMrDYG2QK1Dtn1GHgmt5gUwVEvjMb
G1vIfJhBJiwciyxlbNEjK2iNUc8GanKqLUAOLflVttG73NjJafgtPKns/fZrSr08Usr0xgnal2Pg
GUITppy0T6OtOZpjPPevgemjUKbpJq/Y6S1z1IgpOJQ9Djtp0JUK7FY4ZQywmcUeEDLAji02TDCK
WQj/u0L82KwipYkqJvIsOI44I6cfHOGgmqlik/GBJT1rQc33iQJs6VJ68MyOuAZjMhDS5F20ffKn
t9qtt79jSOn8O9d4oqxJ3xd9oyagAxSit9QOnI/Gzk4ilkgwY2oWS5Q9Maa48PscpCZHRvkfC4ZQ
2M7Q9cgMbuZfusYUZU0UThb5oMRFaXpElL5zJOljlO8MFB8z3qoQV1eW2rl9szHa17Lo/tew1cij
YmGq/IWjBnBjSigTLQyroB7npksNNSEJztQu8OLPzOu3t652/6Hz5QkXJgYRt8L57Red+nfvCHa2
+Yv+UcBmAiELAOo6BpwoVjhd5ppEG2Y5xOzjfGfcUXllbzFck0PsfNVQq+dFjIVRFsTvDa72gXUL
tALedDJIx62yeYyd9+sntmovlnQofhShHoNOAx3g6P/Bql0SbkfH2AgoPvsWq9f/6wJoQVxQoy9o
CGU59URQw1Jh8jbs/0xPOxZa0lfV5BoRylRMXl+VwWyWeqyoS4n0B885Sx0JsIysm/vJcvB6vfW3
smwPn5G7M7asbS2rZYolm5QRSUJeTDseXzB1OyXfP+7v/FNLeHLqtwi7dIbUr3m4JTXKjnhTG2vc
BGoKUAeQyGifm9frUrKmV0sKlP0Y5HGAkMKp+K/oresCU9teJ/Bz5zIsxJICFYNo4sg3Sg0eKkuc
QW0mK0MfuEaUbUqej/5daCakd25l3xoebet1l5mfLCu59jRffgIVn7ScZky+ModcwBuIkcgVyScL
251FgwpGtDDFLpc51GqftoXd2K++xWJjNa+55IOyHGWdNaOufImDhu2nZ3QR257Vodvkkd8bt9cv
jsUQZT6ChBfydDYf0o0zkxnMEYWP6zTm37iiz3Tyu/Fzrx4b+EkkgsRXmaRY3YbdCowIgyHjdC1b
HCcxHEJQ6SF2AHeeAvP0+W+MUGYhk4da5zgclhUi2CWxOZkxOqZYfYWr9gB4kboK6EJZoZ/kRlQI
ed7x+fm35Ezb+FZ2r7MhrB7VNwH6EV5wWOYclhP4yALbUXeqOQAEIiJiTip49VNWmcx1abOJ+SEE
C5qUUY+kxI+0En4XiPBmTlQMa8/RrWp1Ju+Y5c2/8kjdlVjmRRWnOETE77LJYSmi+Jg4sameO/M1
sLktPw+4dhuGFK57SIDriyJ0WJJoYe/6QgLYpoC0w6azopfaDHiSn3fRwKx/rIWfgLb9DyXqRDkZ
xmiUQEkRIfGNo5DjkFvTphWZ40QsUtRh9pqaD0Igzh7Kiaz4eNgBQp9dhZ1/5qeMfHNEOULA+YZ6
KuHO6thFuhi7n2Ui/xFss58clnywaFEuEQFtVkQJWJqcDojjUQBIOcmsb+5CjKiwckSrNe3lXVHu
se6VLAWSJkZ9gMAk2enBqJAIaDbzqwQtg/vcRbnMDDbXFX3V8C4khPKIQGUdcr4DVUnf1PVT0d7q
zUZ55JNHvnVSnlyntlp9RLoS+76AuYzkOHWkcaHxHB9LeKXcbB202/XHw4Dusb+p2C7JUGeJFXgF
oA3l+W1ukFYmwr74rb6x9HjWnp+y+M0MdXZxA+h4wQcz6OkrSfA8D4MePKI9Ad3w+rmt39I3JSqm
aLHyd6oNPHp4O7U/EnKYn5CsGJN5OXMgsHhaVUbR+uV8OVZyOGYWEPbh6SWbpVbrvuubGTqe8DSZ
UwOQyW4tZ7Bau34st/zD8NqTyKyslpG+nr/6yi3R9TMuwcqJ3IMWP08ZKU4FujszJsbUl83+QUXG
DnOgnc5rpmfzuDg7gQP4aFBC4mYoPcF5Di3zqQ3N2JXcwBHP6MzfdveJ7bGEcFUyFnQpC4/2B1kt
EtCtUNH4XT7elrd312Vv9fwWFCjDXqCLMVJqUNh7RwwfmrDrjBti8UDZ9BFL71EuAwVsXUld/zR4
gIe76WvX7/9mehcp8u97ogyQklX+WPKghQE+S7jnSba5Y00bztblUhYA4i1jRlzAzivtx8SdLPtN
khtye7a2LDc7f961n7687usX+zPEu/xM6mKVqR0Df5JaIKrUTnrsHZNVcGUdBHWxPSCge1/GQbzd
37L6Ulm/TV2kOjSp2mr47dRk7glbeV9dHg3tP3yDawGm3Z4l6762ANdjH3w434f3h6frd7AyM3BJ
ifIhBSwh181HFJMtUIt7sofBeFAt4pgP99lm/9uCvtmWjdFDm9ER+FWIviZMlFfxMFEZVx0E4Oj8
7h/DR91OzQ+ATx+t7uY+sLDufWu64YNtttaDe0otz/QdY/t+/QRY90g5HWyNjfiuwkc498iNMvzm
T1dzebqUq2k7feRHHT8+kA+Wlq+k1ZY//mPKTm8VpfZ9pT0/xTZ3SjfFW0KA4R49Whxrg9p1tafH
7f7lwLHv8tJTiYI3VYo4H/gt4ypZX0mpe8nVnheWkOV//uWZ8sK7dlMrGd5sqoAdzWrsvC6AKg3b
OHJ8GvYjvlohhDCy4it5yksZodQ7i9MmNGYZAfr9fW3YYv54l9w3DlLK1uH90AI3dNwfpKdGMbVj
8BYMJDpELCh+cb7S/67oP+bqesEbNX3WMSyzNiUSY+uic5jz2jXJ3NJ5fhzJxrU//1EcKM0eNS3r
OB4HOxCT8dMSS9QoxR4KNH7GKn4bj7K4JPFdvtnZN4eR3JvWXUsO7qv5/tDuzY01Y7vtpMgqWXEs
4xOoPPd1nfy5bkm/kJOv0Hwh4GEgYJxjAj/73y1BhTuynKO3rYhI7A9sAbhODXv2rgvEl2lbkOtF
Y9L6BGJZkq1lkO1gcW8xeY9RMq1djmwrB2OFKclLIstWfDqiQUbZcvY2cPbbEelt0SfS241yem4y
sxX35wGg/tiWm9pHhfA+KW2/sN3JbTfP9eZG523pj3onYLvbRsYK341xkLBPjwQ6CbF8ctiVQLYg
+lG4ByoI8QO0pSbbNiHNrfopoItyC/gF/AeTFe4HbOrE6q9Ncvj1KUUo0eunyhIe6syKbjsPKzzu
s0PR2PmT5uRmg8/l/uivSvTVERFlpN9IDnaL1mZ+8JBcSjcC9n0cb/MZL+3jyG8bZ1M4HwZRMOG6
RcXM5HelfexBNIzdwYpa1LSR0lDeeHvaDzcl6R5udDswkcjGJjLVDKzCiXTyvC0JFkzDm+XmcIMe
XodryNZRNpBUIzXxHDUBGyyR18PGBRbEvbYJbVuzkZE+Gnf+vshQxrjTd6kNaM/eKVA6T94UbNCb
yGgNgml8aHtxKzdESVHxPd0GVj6QrRrOfVPqHgm6uwbrNXvPelcwnaGTsjcPr/xbutn9Kven0lKe
bsTO7sgD1qdlVgq8J2nLWXfernjUzkpBgLgKSGMsDbI5hMYbAA4LqGuop663Rpe3t+3uMX9La1PZ
BJapt8CNCR3tBN9nN6ZWAMkLc21o0YCMYJlAPCF7523twn3oiQRM3OzzvbfEG/f9sf+lSIQEO0vd
jVv9HgMXO3TLuqT6UHuy2akQ/okjzdEkGSIPU4bp+oMVTWdNIk6F1RXRh2Ya2+iEVpcbYj9UJLFL
K7aA9NVhx/Gvzuywx2kXW5+tABgotyLbnXQ0p7tT6PBEuK8eA1jAMwJf3Ed3Om3xPzs9KQYcGjJX
Hb7F8k2cvqu+nxR0Bpk6fhQnwZnPgZW9TRsH6OwZ/lWw9ylxsGvpF4di/7tn5289IK4TNOfKpLfC
wjYS++T+MpMPeXOT70+tCU4BKKGhJLwJsR/lXGyMW0HYJ6S14scPeLkRkn/wDgCPLY7vGBQlckHe
eVcktTtpzm6T7HJyb7z7GQk+Q2t89pxH7RYrq4vHFjXXXY6RYwuKxpPBRr7eJdJmt+Uyy/MhlYHd
mtkRBe+Nqby/xibQY6X7GfZn11p1bRI3ITjaP8iEcttT0pDxpt4ndhUT4m7tEiDxhoWZad8WbznE
O/FNQdzR9HA2n7BVwCMlzf7x/Tm9eUqd4S44Rq9WNjiTy0MZ2uS4U8H/dYO25mYVABnJmizJGPKl
zacaRBrHhV6HHlzJgeoP5Hd4mhsyEqtJiX6jOjMMvLHFVe1C9H0z3BGTPhVTCVMtVYlsdICPFFJT
2IfnsxMCT7910Dt0m28LRM7SrQEzmh0ZL4gv3ijnfsE7FXWpaRDxmQ7a5Uh+nw2gGISmR5CldK8f
8kpzDyYQFoc8O8SF0+B5X8M4ONedn63QPgL1RjqVz1AWBet8NXaN62d27ZIc9Qbz9SaZ1Ap3WhTk
14vwFJG94EABWGytxH9gS8JKFUmUVEDUXbIlFl0gdp7fnw2Can/GO7CQGKXPb9HrHgEPq7xlIsit
VABm3r5pUkcZl1Gb+jpoAtk9C+AGsdsldD57Bm+sEOWStevXz/ot6pMHKRejrkCEYt0zvvJn+ucy
9qEuOvBrocI6tzkAN0hsKycFwP09yRlkRBYdKhYHBFnO1QnoPDsAVCPkeMOZv49n34arIy6WLT3t
bZ48PLksfMUVCVvkg9SvWttCcfy4LoV0fr2gmMV6vbAiYXoAStOHoufm58vTvnOcwDpH6CPJyK8z
AhDnnrj2VtnsngJiAir+fTR3vsVql/nqAacs0AV/VDDuyWJSNgP4e7as4/37zY1bkheEls4+J6mN
JkrHgZzn5r7bexZWTQH/zSfWhOKo+bm5G0z7wd7J+we4BnIbWvefcNbb3Yf7ceLhoX5J5HgMEIK5
un1dor8mSa98N12H44yuBmADomDBufGs4/Zo9fjU347i1ng2YFgtdSRywAbD/IZVwWdo09d7YCES
0SRgGfWc9klNmyVu8s9S3IVCfT0HFz+u9kE2lPNjwjr75LidT3pj2m9ntMQEBGFaZrWW9R7iLTgi
pzNHa4plIrRSCZ5OjNzuF4z/tUO+tEH/IxVqwsUiPgZ7F6zt8/0v/07ePm+O1rY09duG2O7GJA/4
JyZn0Fag2jY+0Ny4D1iyCZgMlyWtDGWkK1BcoOlqN186EBVZrnjmhebVQPpfwrJUjEz8cCXB6KdN
iqW5eLBUAsKg/ll3MSbKWfWedctr1mxJi7LHSoC+MkDadbCaod25fzzyMN/ldRVZCy6wqvqbI8o2
j16YxoOqAOHJPMb3b6mZvGKagYkAvwIBAG+4oEPZZiPR69xQQEfDg6+3f0tvFVaCAO02A3A5h5Z8
bDkl9uNn5VxnkHWKVAq0rSNUeJOvU+Rt/7cG3/Og9YTVFMcio1/GGEFkjFNYgD0r8YiUEu9PCqFI
oIHX2VnN9GBQBztEReNry98lISXQ4twbdMRoRwHDW/AHlcvhxRmgOajCKyK1fKd3tW3yMSMslAxl
X6soLKlTui4UUjGG5Uy9vb+vt5n9fp291ZTrkgAl9GNSV0ItgYCQOulo5ZoteuaLv+Vr23gaPQtX
x1pc9F9oAh9SEzUBu86pu+MnL+ZGA0p9NABPpO4iJMYbe7LN7PGvuPumRPlRDttaWykCd5b3FE1W
beHxGluty+PCOEZmcjUFNM/6/T+2aOcHCPGs6kKwVVgK6bFzUiDelsekEiD8NaASEQZza05pSe+y
cvU/sTxMfiqAueRlcpXTxhRRiA12/sN1OmtPMViSb77op5gX1J4c4jmEREruypbUOZxd7NFKIe5T
LOhKjh7iCrzrdxFq6Oqp1AjLqKyF9xffQOlBgO0vdTBf5IiEUWw3rn4Q7Ify7Z8PldIHL+I4TKfj
Ekfs0MH8CFbpOI/66S8m+Wfz/H2olBuIRLE0uvGLoRnFLgXQQu9gu9aGydGsTT9d6DclyhGEqi6P
yQCO5n2hBqCzOoynY3ruNE/PeYiVIuQpQgxUMimzBJRyBRnPVYYhzHruALryVrW4jQ+Kwu11AV13
Bd8MUuYkkoOMC3w8/VLMjMSbBJjLryGzm0icRezaOVK2pJV0AyuXcGPyXY+MKnb+mgAQRoGxQGBr
mJ4TAmp008F67pIjt/VvapfVz8e4SrrxIuHqVPRk+NbRrB/bFpgxql9YamB33uf/+kyBb6vKoojA
CyC31NWl/VhUOQdmO+e5BkhYhcmDB5ZvXc9/LKhQN6e2xjT52AZ+fjJIYMYDGYDY6pPaEtEkk9ih
4z+Mb0yqKxd5wRt1kXKaSHIqQyw75yumxFtVsJGLdHbMzRsrF7Yg9WPWp/bE0C9n3UsJj9lYxRat
B1YLrsQiQvkBQVVL3wfII4YrjH32kiFP1riyXd4Z99Ndos8jzOh3MwsEKrn7Wd2J7gHWOyO7R+RI
LQsjqBbQayzeNZhN9mtR6MUB0L4jT8csm28YZ83rZmka6OV58w63H8X+V4EOQKK6I+G2o4cq2nUR
XvMZioBmUEPG8AzWv1O0M4X34yiCXRhNzAJ6h8NrwQwPvybcKatwQYRyTGkf9egHBZHSTk/GSb5p
H/2dui03ih3exZjpnX3iKbPd/YBU+GeLhqzP7I5DCp2MGLRgJS/WnhcX30P5LyNWhrLW8D2VcxRt
Xiabwe5ODRq0WOPlzPOlXFjKaUWr1iBleXMdJgYG8uOD8cJ6Ma2Y9wuOKP/Fo982UQKQOb75u1sd
ItMT1b4uK6sqtBAVytyJbcmX8ggaxa13qGzZucMbnhHKs/igjF2sCpHPN8i+HqPb0P7DbSo8wf7G
516cFmXcMMYjRhUPTkq7tnO7tdGEDfeeshcqr4XxS1J0Q3viC4MCx9ufMaNMtL2091FyO+VO81gc
WXytJT0uiFFGzpjQCy1zOD3hRnjmYUiOWw3VT8FyMGz4W96NR3+XWCrsifXSbs3sVXFzkzMPtiQT
mDaPmOV2Fxwl1KFQBLM957Rzu5frUrSW/rr4SNriBJ1YJPOJ6AOGFX6FEopfmHXWeifv3EDdtBLJ
JSusNsCMj4SbcCSTYgaTWfFmktpehOIRGufHwo4CK5p2VXFXlxu+eGB85vwZV2yWRtmsCCepNg3K
Drzp7ZRf/n74qnxubH4PgGA3IiYO6O29BCBK6DwxiK+rmqpJGLKQsb2GushBVUclD3CRo9m/PqNW
2ZMGBfPMCnf9MdFR35vMYiJ2eJZv4Lla/GlM+r1hFRbjS2ZKP44BO2BVhDm6+GNdJi9yks9hsyQC
46hDolxAGRzV249yezu4IUaZXlB7e4iIvMcUnMUaalq31N/FH56y1JlUeUbQ4VkltWb8gcWj6RZK
+sDgctXqLKhQRtqPC1XIfBw3b1bvnBm/ICvPwsVd9wQLIpSJTgAJJeoRiCCSeFIxpBPiNdifeXJ3
/cpWsiHLehmNZt3yJV/JBegAc/hefJDwAnSvU1g3agtWKCs9VameNrN4wql1Nx8viZtbjNiaeVyU
jZYUjPZWGWiM2JwhuMW+29XvZrRh7UFYVbVvXr6+Y5G19oMONbMvCYN0D1vuXnU65Kiun9i60VM0
SVaRIJORo4WaLaiEMh9mbRH3SJsCW8R7MmJT2qNXBGG17iSu+TK/x0R0Z8nIEihP1eadIeLrQebi
CygZl4PEbyYp6M/PQ0YAJejvur2BzoV5rC4i/D476ifgUGLzcrZhviZWjemCOCX7oyHJ3BCD+NBi
SHubEe9gk862GUZ7ra0V/c+aqshYfGoYMsVkGAWtFChVDx2T0anQhbhTgGmYQ4ZdbMfQlXclUSar
+dVGpD5ji+C+KGG2+Ahgkeqv+AF/dwtW19iqdVl8FMU8Sj3apCYd4ibsbEpiUz4/AvC//nVdxNYV
RhckDLgIsiR87aJZiBh2zWRhggUi53E3oZL0Yj4yCw3z8f1wBjrcAM+rmDagV517WIowBN4wc5I9
q7/38l1yo26H+yElGXb1/r5jNdKu5RMUjMRLuE7kgWSNutAc8+sK5yX9OfyMn+a9s3NmOTQPzq8/
J1RxfKIdhbsJfTcPwaaICONIZx9P8wtQUdQhdFFVJImKeMecz4eIT3uY0hHzFdU5toFZeeCxvHXY
PLAmlYXZCFwjR5nVMBeKUI/LHnAz2A1RnpwBEP4euq9MbqOw4NC+an0/qInYq6BoGtSFxu7xs6ov
Mx3yUlmDE52b1PQ1UwW1xLXNw8vLhGAwf+ExEf3OONY1MRIXlKnopvEmLw+7uv+/sPjoqDrMmQ2s
wH0XHZGUyPAxXOKaBi4JUiGnP0pezrVgNfDIUTokREkI7zQsI79m5SCqhqRps9SolLh08TQlFQDE
0c2mEwnrAMvMrOW7tMAOY/510B2VM0yM2pkGsJ7yk5e8pJw7aq9RIJKu2OUC2huzriNq7goBhvl5
xgeuzPopaLH+/kBKwGoxD6Vi1iaokubEO5/4xw8PkBkvvsm7ScmG/VwLRpYUKS+uRlkn6T5OXgLy
XblLaljlWpq7EDnvWVW3p+looCAUmB1ifOBRMFFt1+JXETaRN1TVUFSN+oAg5CRtjPABCvAqD/cG
hgoG88Qx87jrluqbkD7neRfmV++rcWpmGXsCsjuGop5jItuGkz0IwC7fyZAE6/Qq7guzzUi0M26b
IyvHtVaFw/X+h1f61SB1YhfzJT5hP+OZd9v+ozwWv7L9tEm3r5gixXp7145sN9p4J1YiaS2MEmVV
xXSloIk/AHGnxBOTpBjxpC7nrBl6/Zj9LCvD4RDfBQ3qLmU9QQ9eDhrH5jaLzTmXskPgsnlEXpKg
hYazWCmPdY35JkmXqzyhLPqxn3oUopV9ilfY3Cxr3wKwPThylrAt35iFv1WnsyBJWUfPi4vRi+Bk
rXmtWX2Hjd3AHMOoMaSGDQazSk2RsCRVUWVD1qkz5aekw5YSGS5964S8mVmAP1Jv+kPzO9qNjOTO
6msOufL/T4x2OV6bAj+lBrEnDbkW1IYFrG8SAUyUsCLB1az5khR1imqYxMCqFfuzt2neASAVnERt
W+cO/irtAOW44VHZTEg79i2j0rJW4sT23G8uKW9jtMmo9ilIN45GbiLRbhqCPonkrkFPBrrCWUHS
auS3JDjf8cL0pFmZxthXMueYIgEpRhg4wKwRDq2Lf+O5FXVe6CfpmqhSoWyMN9mYGsr/Ie3KltvW
le0XsQogwemVgyTLVDwkThy/sDLYnMF5/Pq76H3PjQTzCpV9dmo/uUpNAI1GD6tXrw4gqEwAp1pj
iMn9pXqH2JfjCjYDTTgKTEUMhv91QTu1zFAUMNDAqkwagMBWrwyLQ5psuTMKzEB2hr60O68qTJCQ
DmGd1E6XN7TBIESrN/ywV7s3TTHpr+vboK1iP7hOaLm11inJtvoO+TvbcLJkSknHbPqSI2RjLu2f
Z/WYa87Uj44dlzsLnDL5CwEBK0VnjfWYLr/6zKm1hxwlovxZ/2HnwLTr9c+cPqjcUedvSN35bXMq
tbdCrd0csEz1Z1Y5GQEw3Mm4azT7ub0BVYNpSCrym4YbBDnwssEJZYtrKfWUmKOWTl8wcjA1XofP
vAQt6Y/ss/Z0fde2D/OPJLEwV5s0alQVktIbG/Tf6MSIfs7TMcMsLJzeSxLvU2S1xhuJ2I0Cq47q
3H8W+N6OeHZYq7cWgZxsQqsjBcYOdTrNPXbSTP+Wp7OOTQZUw8Z8VlPwrdJJW4iCGvKXBINMl0/t
vSwX9h5tiFp3LkG4DJamlBnaZ6YvZgm8qhI6xuzPfsPRDpIcl2CyneGG31XM1Z/V+CaP92GFvhYM
Z0mcfjqAnq11Vc0jGkaLjieCfFoKbV3cubqxor1yxBDIwfiUW15fHWxpKLXlG8MmakRjFIgqXTSK
2kiyosJD2njF22lQXOOmwrwV361eh5Pc7dvS6nNxgklcOBsbhY2rDV4jt9MXDkow0/+21kUs/+0z
kqbSJMeWBpzLFHI8c6hPLZDqI+amI494BzawEvNdjJsC5B1B5pUefL+DLqPk2XQ8z8UKITKv+iJZ
FogtwWUNPog7UCjAFDlshHfPvNUzIocRgMb6trxtvPRU+qhyStJLWxZxTboAA2aYGB8u6Gap92Fh
tWSFF/zMPdNf3B/5XtZvsZnDOpMi5up4iiAuqrURV7l2ft4pDkooLkb1dU73OQvSW7OWtVhsOoDn
IgU/ouzUHBRRWNjss9fli7d78YaAedH9sGeH7FfsS6zVlj92Lk+4J5PCCZCckHeqMF8pqdzX5VOG
Qd8oyKzx2W9Z+nMrFtfB5EQpLibBYO5L36FTsqqYB7hkbAhzLzYRoU5Jl7vKAvrG62vb1pE/ooTw
eJxDotLeQsp7rz23ulObnokmLQVkvupuYRJpm8+NDopDZoI82gKE5nJlUWckYcywMg+ubftYHkMP
z8ujcZtK8YHbm/hHlGD7+2FW6JjCLZoxbXO6mWsn9IAuQAmN+177WbkBaECmKFuB7fnyhBtH6mVK
AHBeA1vi9p8i/1fvLYBOcGn5nq06ID48Z6LEIKipx1ZTNIjKC+hF51IWe7nhUuCwlmPWexXP/fz3
VJzKMnH73uv8cXlOrcUZwUHGjxo72aM3hsgQHpP2Ro8iqLLb9Luwd+2X3v6Sl7eh4Q/5ry5+bquT
Hf9eQGDCD3O2i8ExFvklIq8m1IOR3ZH2UzodwlwyznQztgTS0qSmrTMNLEGX2oLEsWXlYGH+8nz7
Qgy3BKLTdx9s761C+5wnBSm9ex3inp7LE44vJFrZDlo4gZt7BgrSBvfIV5T2vJvHm0fTvfe/fTdn
x9Xd/HDs9uAnwejk6A69CL+v38l3p+vDdwD7AZidqukmE76jzDDullvj/OX5GTmLBQSq4PVbDoAq
TGgbcQLH/5ECTTDsP1dutX/DZHHUIm8frn+F8FqD4V1lICIFeQkxDF01BaMHJHQ+Z6OeBpUJ/3dw
cRLu8tWcNKcoFlddbPe6PEGh/1ce6FgohiVokHp52HM7WV2EGQOBnT2BWHaXpkcLOajekqxLsAv/
yNGwuxYmv1o6E01Q0oaRNdtpoLC3WIFnBYRrpyoSU7ApBfTrtmGhsER0drmaiGVjN3Q8C8o2P+n9
K9jsdtHyen3LBOfmn6WcCVk/4syLnuuirvulygKGdt+5fiNo2Wb3S+HxsZFY7vV7z1TygyjhSVKU
op7aCesBtTBGmPaklAgQHqIPAoRj4W2W9Bj5kAXGqH2jYMEDpYs/NezGROAVE3ZjhZOfpGbjXN/D
TbU720PBxoRTaU8Rx8KiNvzdmZmjJ9PvxVBuF6LVEhUXEyD/LFKH0hHTRKgu6ngDhiAzwmTjYOh8
Fj+QySXGPS921nDHox8WRR5iOZlm7FTGKSLPUYHmNGV0p1w2M3hTPc8+RPCg9MpWRzbiQ6okdan6
pBqZUy3761u7qTOoSZmGiZgcVvxSPe2sKsdogHrSCANcMNIpzg2J1mye3pkI4fTmZZgNZYDWRG38
qTF0z2zaXWyy30VrSA5vc8vORAlGOaxLNg7rapL2jVSgDotfK9O/vmPbMnQGvmmAS6kYjesVoyMZ
uyxoCHct5bWx0D0vq3vLhAhnn9tdUfW4b4G1PChh5pDhNMymZLc2TRNKvv9ZifB6jMWMuXU2hKgF
BvVW+0r5ApZSdxlKt4y+/5tdQyXSQg1URU3pUs9UMsxR10AJ1ixT3TxVJnOaTKJpm7tmqTpqmwiV
MW7nUsiQFOMQV30WmG04Ohys6gdrKsNdV2WymoFM1Pr3M7M+ljmlYYm9C/lX3mM2Wf2AqU8Su7d5
OS1Q/lhIHQLQLwiZG2AfQm3MgrYxn8bFegVjj0QHxDjtH3OH7BUhOjWJLQ5ZKszYYEU7Z0FhRr2T
xcMnyopbXuRe1PW7pOjuO1xTdUhPaF1w68E3eJT4bRJ7mRYFoxFKHMrNjT37HuEMVZoNYWxM65pn
pxwfWv21yr5eV8YNi6QTtI8TCxAxsL4JRq/hA9bZQ0943x8mYqV7Q62Q+c3hOo5EFimKee11iy/E
CQawUu1yiCYcY1GNO97AXIw/6UKeLDJ+4w3IhvObDB1DKO9pReHzCmg1KjnmDUdRx7gZYhEsGEga
7VJdlQnAfj4PcHXSxiFt4ehKD2Dg4scqQg2wPkx//65cCBSOMTNiMtvNkgWdqoG7uTaRBgi5JZGy
YcEupAgXpMW4C8YxSieYyzcrBZsL1fejETlV5l/XGDEo/ucMzzZQsF/wM/q0K3GGc/8YGw9VglEX
2gn+vn6f4a4wjItvTh1mAvSDxAj8P6I14HM0kJbZlnB2jOQWyVoNj5rxOcPrHFU7M3FIts9o4lv6
jBHC4ckCT46hfoIHKBG/cR+xxSgBq5qmAc8huPwcOI6ZZ2oWLEPhZR3CVoxDyh+vb++GY6kTzdRR
BTUNaKfwbltVbmnU6tMgeSswtPAhZLdAZTv5Eqjw9grj9bo4sensn9P8I++9I/vMetdtGTVkGNIg
LnYjv4mD7BA/9LnXj3cokjg5OHGml1b9MgOdQ0s/Yq9N+5vqd2Huct2LVtYZn94pe1DA/JdfJjz8
qq3TLtOxE0buLKqjfQ/3eMqSQxzYn6svETLSe+uBguzadsha73D02CfknoeFewA27bt9c/2DNp4g
YPyg+AxUIgjxhe+ZzLSzBwABgoq9TcZLaUmOYvMGM/yHGcDA+InAMyXtoXwxSQNMqr6Nx6/J4Kjg
8dHfMOvj7vpS3js/hfhoxStapoFbxPCiXhrBSo1opyaIlimKfcq3sfAo+6p2oGlqWpjeLxim5uXM
DKwyAhfRjk93sb6rm95T4P4bxsskK3huWmVEt+ggYQZluvBBCT40nmx8UE+O9rA3KnB3geN8F6kv
PX/M89vaRG3C8ni1T9iT6lX9y8IOcZ6CliqX3PPNg9YtauEkbNvW14M6uxImibMFzK5pMBmlq+vf
7UTy6G7e8TMBwiu4NBrl9gRNCtuvvTXvx3q60ayjXv9qmPV90r7mINC+fuKbtutMpGBWaAo9qAaI
5PkTS44RgNhJrnnXhYhV5H+MCYpXqmmDI0Z997DOdg42s6RpYUFKlZZ+3i2Gn2E64w7zffDW2l23
CxO+OBGZMi9Bl8F+oMkgeQg3N3etIWhImQBzLlzTwhjrMY4VGNDqh/YNWuQjbuUkA2ZocS3z4fqS
N/UW98hGwW4trKmXujIQLYyKECuemX4Ha+VN8+y040Ef+DG7n0gnbdDAD364uWcChYsSkjJutAn5
oKE7RQsCCCpT/80NRK1T0y3NsJDHvFxSllRUz6wkCzQlc9L8R9G7tHX5TyPzQw5KA13m228LBLBq
TaYB5Cq8q+AxQKCk4e6begw7zoJ0WnyW5n5UKG6qe4z4MYvc6wcnAkn+0VWER8jUYqHgvr5cZt0h
X5tGcRbE3Zh7dUET15wqw+tRrdkXPUqhwDovnpKb+0a304Nqzs3jbEeJRF+3biYqJ1S3QY6K50Vw
DzVud0nW4ztAiYdny1W/XV+oOLzmfaHnAtYPOLuUkaaMdCpxnsZe84ofkT/u6XNxMHfxrw40NV9K
NwWIJQAn3qPuahooELNP6Q2QA+1d/pfDHj98i+A7miRv8zTGt8ClMfa0JD7V3gZ93BXNQ9O/0DCI
c4mx3XQaz9cvHPS0DAoPQVIZnObcqZ5PS+PNqKqATA3xHMwCcNSygurWC0JRx0fojVwSkAOXWz6G
dscmkiNnkZlOXL+pxvfrhyrifP93I/9IEC5p2Siaka0b2bsxML4omGAmUKAl6ElNDravHdrQSeZE
8opIxGpEuKrdTPrGajMk4gYnZfyHOvpoJe6H77wcbqbuTs2daPoa8acob52FoBfXkBjc7eNUDRtJ
dxsmQ+yGY3WLJwZpjMDoqtds4JVjznSXp+hC66a73Mz3aNXW48RVokMbqUeVqwfJ5q9PiGiDKfw0
S9NwAqoI0p3TfKrQCIycPI2/8rRwjBS2cVHcwlAPKprMiDo54Gt3+1TZTezf2Mtz8YJ25QPBBlh4
AnQbWOCwcmu9BvCZxmxFwZDG08xU8rJvGqmzFQvqRtNUr6dqfVT7HzxBzyYScRGRzc/degjATQ5y
OdUyGRXdh4R3JZlpmAbRAg5VAsRi7Dfjsxa9kDIo9HqnsUaSY9l0WTSCe4r85TrxWjC/WYZO3rgl
sEhmCxfhuZtsL0ufkwKlXo7Zvc0pHJeHYhgl78+WidDg6DMDaoSBkYJcEy2MNXiGkQrODMea4NXK
wtXVlopaykzw+BNQNqBGJdzVYaRzmykwQpV90gDkK5Kv/YSaXPR2/Tqs9vOaHNHhitUuViIk5zFB
ysu7MHG1XIPjrPZ4VvDCIp7IZD3RW27X+doEt6tbqoZYFXKoS7az6q/Tb6t86T21GZ18aP/FScE9
0Ew0L1pIGwn7GDUY2jOmDUxt+aaE4MfVX65v4NblQtyDfxYCDrDaXL4W9jQ1irkgjb58TtuTMkVe
0rUSy/1eYP9wSjaK0haMJsFKLoWAaDOK7BzJiy7p1EMSWrM3J2XnYY604raKRg/zGCn+xBOA24a8
ByFRR91Gr3VHtZrqJR+yh8y2vDIKQzc2x9Vbmht/KhvLDVulcO080iQ7v7UxcIrgE+KrAfkSNiZD
I1aaEAWuUTe5WXtjWY4xGJKd2RQCtDkKP7gj+jtg6Mw9UlDLH5KszoMlcaoCoe4L6+6vH/DWXceD
hTuoEvgEInww6UMUz+MkD3Jk/OnwxksZS9fWfUAUD0sC8AFUVPRx2rZiMcEikCtyFcQeRRu5rXGC
ue5V1MpGidnc3LQzeYI2MY741UJKKIjUh6Zgu6EcXWluemtR8Pzh66Asw5D8v1TZWB90rpptHqQq
eooymBS6+DqZfJs0u75MD6yVMW1undS5SMGW6YPSlunQ5EEV/UCe2iNWKdHpTf/lXISg1DbJ9a4J
xzzo68Hco9lOdRMSo/G6rqM9R2TnNmW37CtilkclqZB80aAuRQycb93ZaDP8e908/xztcpPzJVd6
U8eKY0R7mYUWcBmCYetVx3hdurL6rQ/7qktnF0y3RlabZZcHXfmA5yf0aHoygjJQdDeUzAXZUku4
hBgib6NXBw0Ql6I6wwrzYqjyQB9uVfWB9rGjKk/XN2zrWTUBc0btAG311BYe7gy9oU1I1/MrbXfg
mPyk3fQUbfOyO7a5b3h0AGcxUawQrV/fgJJu4CwPcEXcZVr2jLyk+kvM9WMYl14zm36cyYL/TfXE
M0HWOs06409YHkA+IOaiZh6oGDFNRv2h5KOb5GiF1b6Mw+Jr87fCzFwzRZ00Hr3QrmXB05Y/gTFU
wLsgfLLRg3t5iHiGhpAu4brueHHWcpFjLDx1u8k6zib3FXDmXz/SDUNjYJAcXcGLqqFagjVb2FiW
6lSgIqugYzG/NStvYHfzgnmK+Usie+431mdgYbgSmIFpGO993mf3IeR9HY85zjVWAzX7xqdfzY+q
/LTISntbcswVEAWWCbTyvjN9nMnJeGaiDGzkwchvWRhkhn43t+2TDjJ+Q6U/rm/hVjoFjgUDeyhD
6RQdoZenltmJZQ6rtNYsQPwx0MqrWjBsZE1qo7wNhJ5dDMcxNzsXA6YMl8Rs3Gd5o+yvf8jG9QR6
mBkaGIlWN0c4y7qiDaF9UQRKU7tD9WvpPQveaC/rCty4neDWQCVAw7BtFKQELe1omfFpqoqgYUhy
jp3TWjf1jWa7dHEYe+Ug2bq+sM3j/CNQjHvHsuV1TFeBtZeUPirsyzfSHWnuX5ezVRswoDXrdG9z
LZEKbyDuejg0IXawTQ8cwxDewNXDvC52LeCHHyOkGr4t++kNUxt095CDs1niLW2e4Jl84YGs0qSY
Eh3yUwOxA/msVIlH7cHp0kWypVv3HrMWcesZVoyy2qXOahEdMehFz4My9BWS7rIUnTS6Ee/G0j7w
tAaZmK3KLsr6oAqOuIFH0EKuD3A7sE9fClVXDj0r7IrABN7309SS7zQ0AJ6ww9h2xrysXKvKil2Y
W/qnPlqqvWpN/GnKeOzZ6bj4mMCK4Pv6mW+8mwaqSGA7IAAaau+X+8xUsDHkqhVmRcCjodgtRd67
SQyDZA6qDM6zpcZwUt+NH6AcIsqqyaomBalsHpjLq9HMx4EcRw/B3H5QZMCULfwa3hCGoXnoT8d8
Q0GTK6oldEh4EdCmGT8NsRn6ISEU2MM48sEZkBxKXlp+AkSAO9MRmA+8Ev409pWfj03r05EPgEKQ
8XZaMAeCtHUp2fjN3TBgoW0Mf9BQN7lUhk7jBZnnpkD1tSz3WVlpe53H9i4rjdxfdJbcszDkN9dP
e+uCAei54ulM2Gsx9dB2ibZ0QGMGiwnQt6ndz/NzY5DSIaFsfasyi8qOtxxsGhpTGUq2l+ujeZJE
I4eyV81RNx7yUnaFN9ZiEpQq1oGFKJqKvQdcw7CFJcIRV/rjkDyio2mkmFEjGyq9cU7gJYZLSZB5
NKEFl+vokgiJFDrjnGK8pxZanBZHnxRnVrubevp1/Xw2Ns0EmI7AxWTAUxNBbSkv7MiIKW4jv0u7
U8Fls2y3BIDiG4E1rDss7bqpZ9d9anmW0xSracvK8jONYlZN25n768vYOhqQ1aATZY15UWW5lJKh
cV8fQkh5AZLORhtZ6uSyDo2tczmXIazE4NXK+7iuBGghpLgyv0CXPHAAMnD/hoVcmXf+bzHCRZ2h
xnPeQ1CPkoE2LS6dnpDA/HtzcCFFeJBIO8xFWEKK0u+n6thEDrNultJNSkkhRrZvgvcSqkatjAyC
xnm/EFd7q17G2TNkt3NT0QBl0ZFXMZCWWP9+pmjDXGuazi0MhGao1DcIEn1U0VTJrm0pmg4LoBmo
1msoC1xKaYupL1GuLwPShj/s8D6Mzd2YWYcoryQqvaEFgOUgm4owQTMx8vpSUqc1iYbxBDifqjZv
G9aCjy9mxSFhkeb/9e0BAgEiVtQ/8lJCXF431gS6XbsILAWNvvVTVbxpLZooGknycSvgQ7F3JQi3
MUQGwKrLNekFr8ysUotgzTs+Kuxrb4DBPgCrpzMqt5a7aO7Y3Sudd319W4l3tItoMN6Yp4w1ClYu
nsLVu9CKgJTdYY4znw2PNh9vR1CYGFN0KvUGGaxb01AkkjfUBcBYREY6zB/6wtXLBUe9HaKEBaVc
I9yOaU5Ufp8wnk19ur7CTTmgxUGnKhL9qhh/VUpjTDXFCUY1WkYnp2yPfXPiMjzelk6q2ELM/0Hb
y4enKWoBza76hAe5+laPJ3t6obHEWmyLAMbBZuAwQiPA5Y71C/xVYhY8mJQXbr7EwIWN+cP13dow
FZZqI4BEt8GKshLUMC4mK06N8n0ZOsqIbfFvjuNMgGDBy4pMjZHWPGjsExDey4IG0OYkrYZsnfpa
wcKdAggFY9Qv96qKaMVTreJBTU/A7GqmhwgtlBmiLSnIITAUrYAbABjtUgon89CA55QHdLjFQEmH
ZT+H6Dkpn68fyqYYpHmRg0dWGVixSzHKrJKm7nseAD28L/wWDKe12rl2LbHgYuvcWs629D+C3o3F
2UMxm1nWKOUADettR7M6HwJ3eZY8wGlsh9s17knG2sn1L2kOrswlMgKrtY8LCDWHV2J/+etlA87z
7h4DxwRH7HLZ+kKruYtROeP8hQ3fQ+NRMe4T/e8fkwspwmMfVf1YUo5Cdm6PR9vXM7CUVrKG2S0z
ayPcRMc8MKvozRXeEXSWqYnJUL0C4qKcTQySxF7WBIyk+VEHfUmCYYUalxBCbBgMCLWs1fIBFSUS
QqRFResUTEJBQvYx6PFS5Z52kodrQzdX+jhkKaiOubDiNByUazGltZ/R4sVmbxhBqFqWuwwNVyF6
na/rw6rmQhRzIUq4bXYDeHptQdRMTkY63CaYLNiQG+S8XIW/xi0/RNS/LnJVsWsi19WfXYhQ46Sd
OmD/remp9nh5a5qG04J3kM6yCc2y1QnaHjcLGFpNiKp0P/w61+V9atzy/qUx7uvse2hXkt3cShXa
SDCj0gnNADOe8ADjUoTNTAGIX9qHlKhOo8Tg4q39hWneHMcOS5yxdFUTAUNRW39fIrgQLtwHxKgF
VSucpcrfRpU6VHsw+t/XD2/Lp7oQwi5Pz+xiPbasdYXIn6We8UOhrglmNuJYsWMTZ1ZAdrivdVNi
R9ffFbXmfGcFRUWQHM0jx+LoUHpD1XuRUUv2b7VK10QIijl3SxiREHiJNnbHPQCIBljJ2htZgV+2
EkEpTWoAJxbRLBiPu0nizmz/9jovEYMTkeIUXjV0ULZlaGOXkKNVA9njsfWW4fD/7+dFhqqyNQYa
rpX2/GZ+YvvitTjabv4ZCJa7xj+Wijv79s1KFH9d6SSrsgXHIy36thoZMolK17Sf2ihs/ZAqUoLJ
NdPx8fz/rE64vIXd5k1eYHXAiYMyep0VW7oMA2xl0862zNKK39UpalFIUwgaABKLjkaZjszoCQUf
5TYGqXLrofyP7Itk62SihJcYZRqNNz1EjRhBrNmjG8WWRxukndXntrvJ+kc+yzJjMpmCEipkbpq2
hswStexm3AHU5jTprp37A7dve/JqKzf/QkH+bKiYw4rUWIFRZlgl3WfdHo26139/K90KGDQcDQQi
K4GssI1xVbYhD9GdY2quHTxWt9lR8c2f5b51fmmg1XokB4Zpttelbrka50KFfbT4qPSDCaGNF/mP
Mj7OrWcYU3mRumRAG6IP+tKQqwkiZ4XZABuq32l5IoQcjOIJwU+e/n3VA/HVH0nC5oVmTGmcAuti
1l6ZTM7PGraVFbvru7WpdWdShN1CgDXgaQjXhwnDosfKnfTbpb2NsieVY4pWs+IsZEmtj4YJuczV
v0d8h1hUF1bG1SixQP+OyiAADztKx4exITI12HAqVinIzRL1HWcjmD9jzsHvluc5ymOT4eTKLh3c
WtP36kCdNvo1g1aNT8nt8DXUJffqoyMKyUijvydTAWEX9hT+tdFbHNibgWLMmoqKiZZ6sQRwIxEi
8qcYbZXAnwaygamnMc/X0LXVnkImEbPRA3uxGLH4l08JyRcVwJ68Jocyek77CsFl5meAlTbdN7V+
osia2FMwf0mL/cBN4B9odZiVStL+tak1yOihJk/Qa/WhD05pNKMpsGCj+KSh+KgvT9evgkSA2Pim
FXZT1XkJHAcon0L+ksr6PjdCL+zlSg6yQjzXsvil8cgsrS8aE3upxuB5avVd1d5zchr4fTpjGjw/
5hNxolnGk7bep8sXGmJX3DnS7ng5RTM86/bqgUwQm/sIwZrfqnJfJIXfEcuTYhc3d9FAwgOQkfX6
CdduSinPhmkVFpuOqdwjmJb4tB8NPJazFl/QqIaQ8p277CwSSkNdjZcYErLYgAeNSRXogyxLWQpC
JmZd6JkYJNAA81zFFIBYrYQJLT/Nev+vFrMiVy0QnSEFeSklbdAf3YcLakhFu7Z0o51SiSTu7UaT
NSjyoHL6mt0E9EMIcdIcZU9GMizlEyscND3YLcLGT2m/Z+qL3mpuFHZuPGfgJwFnsyztuWlCzsUL
O5kBeJyEBS6WhelppvmpMD6rSeJa5KTkGPQ3eEoFupT+xUp1v1PrgwmyyAIcYo4hpfT4+HxjJygy
9shgGStB0eV2YzKrFRYMN5Dt6+ZXlDRoJ39N0Vku3/SPfvGlKOGVm6JcV9Iaq04bvg9BQB59mpNs
V46zWyReaRUOHV3+6+9t2Pn6BAtThUY3zHORr4lZkz2Vg+ztXn9AtCXARaDLAd4P3nBhVXVDSkIW
oAMJwQmafp08RtFTxA7GfnpSFMnt2LJcmqrC3oNREzwswnLyhVSczZCWREO8oxXYN8JZmSG4zW6M
3sxB1ooGfdPMvev7KBEsYmvMRuM6KMZxY9Z6xyEavZz+mvS9nn2OgQK9LmzV/w97+meVosm0GrVK
jQzCxuS3VZzCWfL7W67C2S6KcPI0B5C0LVZ/pLQcnT1FeuRgOJxDucSZ3DY0KoB6a6rPABDq8nqZ
YK8xyTTkwYws4ti9FVH3qYpP7a9SOaraL0Xbq1roEzAQDtoRjPTX93Hz0LTV20PqmCFrdCl9Re0V
fQ+LraGXNbpBMoU+tl7n1uPrdUGbVuRMkLDMIVVYlelAfDbT68BcI0i532IICVrQ/ztB64rP3qC0
mKd+6bCi9Hu8i2fMUUjQhCIJ07YeOoAxkDZFIROUbat6nglRazOttAqrmYoXtLEn7YnHb9fXsamB
KFqukHo8QCJNg1XGU2UXKjx+TEUrXOrKXJzNEzkTIKxhAFgmm1QIqG4oKMAjN3GJxP98b4/5cE3P
ZAhPtULMfCo1yCiPhvPEnOwIoPbx3varw2vj5G6IkVmt37i/OaJb17XcZ21X+2/soEi+ZPPAzj5E
0HOypHmqzfgQTb9Ju09k3JH68/UDE1lRoQx4vc5kCCoO6qsmbUvIaAIV/cu39W32I/6lvbUYFeqD
cHo3uHrjVI/KZ+tQe72EjkAc7vhBvKD4fWbFBV0gvvfNHfTeXZziCFKConKXW+YojumWOyDmIif9
WvkNpugmXuNhsNuO7vmP5av6s/hJfXqj4i/Xd2bTyACCs9IAAMIgcgH0RaalvaLBWP/QPB2Qx4Ae
jBszOfx3YoQNMFISqWClhZObHwtMzxvfGlDF8INW/waq9t9YgLM1Cc/sMjXWEq7Acn2KnC7EiCOk
cjVJeWZTazEMFBz2TAefkqC1LLRzxeohxIyf0LbnGMrXthl217dtI9EOvT2TIugtLdC2napAq5s4
m6T3+vCgsWDUvw/mC0qvdWe5oMXLAFuNZUWhTSNnEwsNiwBYg2rg0o5qZcgTJcSRJbSf9tGiMWe2
GurRoqm5U1uaDAC80XyLxaIEj2j4/b0VrB6zom5MuIXYnC1ej7HnAwZhgTtV105jhYGndek2cPb1
hyxC8SYDioJJNGfzNpx9gWATKUjSIqXHFxB31L81Ge4j3+dHgDfMVOYMbu/vn9UKCmQb8YhIIoRJ
WsBREr9O2WclBAdI+vW6Dm25uCD6wIAodPMiYhJvg6kD29elRaA/x5hWZHqt+Y0n870e3ald56u1
srsucKMhHzMZ8SoCOg5cDzrbLjVnUnXwJOUxACh2w47tqBVOp3WpnwzDCDqxrAA/lLHsEOInN/1c
xj6a95SD3bX93ZhVmktLTPoZu1D5UtrhD24WPcrlyFjr9QyeBvSVOhzEDv5Q9Ogv4r11zOKGAaM0
2SeLJvYtYKzRzfU1bR3WSt2NEjP4/z8wReZRqbSAkOaBYrU7ZGOdqkvcjmR+Y/09kwl2j+nINyAm
QZSrXu7egEGSmQG210DH46Q2fsRrRyGSM9rM3azIyLXLRwMjpKAVa1Ng2MYwLNOv/gW99eUeBcoJ
HiY4ZVuJqdzcvD+yRF6psksZaJhxq5CY5/VRL486vSG6LLW3FaECIgufDPEcmtaFJRG2GGa04uqX
SA3dZZwjr7KG74wviWuX44806/MdbXKXsQKElMPsX9eRzRTt2Qd8WGc1dOgLAcq88pDGQf/LF9W1
vw0/o8FRRm/4NxkdUBtZGDqKOvOHuW+qVbMyIlhvgdmSpTvvdFu2os0tBYYafCxoq0XR71IXE2ZU
bT0qsFGNB0a35bYrdjk7xdqD9S3DUIXv13dwy+1dIdv/ESe8dumUJ8BzwySiSP+7yZ9oOOwjtfKN
IvW6TuKUreog+r/ockNPDxhZjA8kB1PXVY1t4rQ0xV34TvmVt9On1LrRrfQOKNVvU6lLLt3m8tAm
i3obsE3wRi93cw7NemjjoQiyovOi+tbo0V6GFhBU/+JM8pJtuScMgCO0GoGeg7wnsc6ioKbP1Jlm
wMCXdbOrlconpX0sMSjlX5zYmRhBQTC0kVlF2q9i0CFUxvsBPCdAFnlquByTxeok8jbv2IpYWpsG
wcQtTnAkcQiuTxNdQmr5deoOKQgsG94cWAS8OiZK8HKP4lVcP3ctk4je8g3OJQu+gZrHKKEaZREM
kdfqOeaweXo07btWOULtXHt8uL61WycIDjMV1WE4ROp7cuLsBGmupGrN0DpB2wduJC5PTkkpo0De
UslzIYLLZUwEsypCqEluHuKSOmlaeiMo57N9X8gwfZsLwvPJ0KuHTgOxW4UaTcn6WAfi1yiYO9CZ
u4sC+ktTJ7JlbYoyjHduCKxApH8zl5aa/TBCLbUBwwzoMnvl/5B2pb2R47r2FxnwvnyVbNdeWarS
neSLkUw63vfdv/4d586drlL8Spi+MwP0AA0ULYmkKPLwUDQ3MgD7HJueFZz1ImhjmDsQ8RJAofba
pnNl1Kex8IDyNQsitIPdBj9EUJDFhfPv1QFKj7VAF+C1lGtBmB8A+n0FTRNjvM1BqCtuwj9ZyoUE
RheaNmvMUQFQOqgPeex0FU29TcbL3i+Z0eU65qO7UOsoFjFMTcI6Qs0Vptjuu0dRJeWT6WWO2Xbn
27u2eDwXa5r//kJaAEb41pgB7XgKDs4UKmiUbA06FEbgqgYeVLfFLSwOeiDJeE+jjQYg+mtxetRr
WaTiTqmDgYzTttffQXIpN9usPKYxx0EsrA1Jf+A3gd1D6polYbLyNi/6dnZI5Xqs9+gHD3SPdrwp
Ggu2hEoObn/gK7+80fWaYrQ/+BlQZXsR3dCaSct2qwk8g13wQ1dCmI1DcWHQlLkbIM6ctqJjdwDV
dlaCcoXjxZcEoc6GIYwzfR84Sa5Xo4zaNFox7BWVw8BXHWF41YWEtPor0MYcbVg6IIBsAfhGcQ+A
aUbVZXlMhQizW+a414udKN+C4HHqOHEvTwqzdUahxVI9QUoqbTWMrRaJXD5EvGBzAfwy10nQ1Ikh
Ydg8tlLSCiW4Uqo426cyirrK2TSRsWpV3PpGvrdqda/UnwIAZyJq2b5qfsaiusJ4LZQ0AmmnZLwi
wFJmBFwywFuAXGgmXZCvD7LJxiZT0cCIepQTDAExTcBIheog5T6Gpt2rCVUsu+2efQuTtBPp121D
/6KTYfw+xAOXCxww+rE1xlmqQjMOfg1AdxaHq8Lb9v2mFHZVIKDk1z3g1nH9ekR+pqbV0IpUy556
scT0gMOgg1Rhpwm/PMNt41XfHjNgentp2ym/MiQ1BHkXyqu02Zg8np8FihzQOcxgA3RGisAUM1tW
paLQBlMN6L5hJyFqJ7q/TjBmDg0+AcXYJI0U/ugI0kQNoSP4qk4keXiM+4M0YDLaZKzwXL3ra96L
d96rb3uJCbjgDFA1UEXNXvXCSYuD3uHNC5C2IOe+MyBIXhVq2XDKxguWb4rI16OVXZkbPea/v5Di
D2oVWEUIQFqyFUFsrLzhvWQZ97wS+EJ/ORoKkDib3zEz/zYjqJW8WtUqsC1Yp6DfdsFfRvaSgRgn
VyKaiHbVT7uh9u+st6j61aS/grA7tXJFcPcZYrxGazrnKbDgIOZCCFqSAR5CWxfzPT1UwQCUfObj
j2mTtJ/tJK+myHjsC54bXxIFhkf0w6JkhglnjHftvHDyynmWQRrGthlsZIzyxHhwamU81MSyJDxs
0LCDI/1GWqVOoakWgP0/N9aqL4+F/jzygE9LVQMwdv4WwgR3KOEKWd+WgPnLpp14FhWSd8HMqOZr
R2P4qFeRhmzC2Lmm0pwCr7YDb90onesjH4zjBBJM2Df/HkiHSetzVytKW3PbCnOckWDqVTEBEDhV
z5Lnhv1WL14GXvvagk1eSWFsMhMLrUGPIFoCVsWao5DzFzL2bqIdHDHsPG8aNAHXlqhJXT01HiC2
Tb1FI2i61axdZe4+b7vohbgFbg7d33gkojuXzV+PoFdCbR8EdKgDmlNBgOUi3uMfyMB1aKG2ZAJp
zQTlegWkP+bVIEcun7Vpn/roAua1Eyxp+txd+l8ZzE0ziknqlRVkILkLwKRKo9iFrYP90rJvr2bp
zOfJUiDrw+WA8R3X5wJH0RV6ADBomB/VEPzjPo99ZyE+xjzY3xIYrfIs4PfTFBLGaS0OAFRZLlig
0DaAxghN4yxncePQlg26FjS1oo/mejnKUGHjOsCEwkctdEYVyVTM3L69ZUuqDJYB/P6c7QbB77UM
oHoqefQgQ3o2zPfy0WifSh8dn5yodXHfLsQwqU0jw9PTaGek3asAtCfRPbDBi2fReKx5UcJCWgwx
AgYfzbgbYD4ZdcvlzDenDLjtLKnvDLU+Wb54THTUX8xIP0uCuELvPhpY0oFjrwvHdSWYiZYFMIMk
YQGPI/uDXasy8vs1AQctUcWK44CW1jjPup1nEADKzWaKfXUyfKEDv+mEmHGSNlb/UdxhqIT0pIg1
TXTZva0lSyEBqgb/CGRfHciltHHSICTw8lK614zGdyMli4/+0KROWrWRWyVyQ9pYQveEhxlQClAn
1BqqkYYgAiN9F3buiIT9Oe2TUEeDopblrgySSBdDxwZOQX4pyXb1uazlgHxVMX0QsJqpsg+sp6AM
7yMPrLveLrRIjdpNlPp2O4zE1P79o9aaXQ8UGqCsb+MhYnQmxnKAndLwEmykkXTSuymivKoLHN8t
z86ZuYbm6UEIiUywsaL799p2vSwrjUJGsKLUoBguHTNqyKCZNshS10q9U9Kdj1l0qAnS2sxWUUAk
w83Kv7Jw3XiWLRYrCzMQB6SPQVI+NiSyimel5Vn+0jvn4iu/sXM2Y+0nXt6iHyV1uvoFGTMyjned
0roCSHIBBP8ZYJJkVm3q7qi08f1tzV1wPMC0Y/Ig4Efg8GaBY/JUCGUQI8xKZuawB93LqFBQqRuJ
72FOsiH9j/IYzUuKPhamHmfShHv0GBGlVze+tSkaDEBF8U/4I3FA44EhHTX8r0fvxZsgFAJziA1s
LihKiWA+CUpNdKMnAoZ+CPK59WvOnfSFL/+mdF/EJ3N7Pu71a6Ur4MwybcRwGa1H1beL0ZIYhSRQ
mm0l6JgSipmaGOqZPVVRtU560Q09g5rl9JSO3saTHtNpXygKSJGjuyZ3c8v1FfPH7SNf8sOYcztf
0yhSYLbW9ReaeukbVYg2GrnrgM8Q0NgvG41byKOjT8rIabdbcsXY+nn7EWoDg3ItLSiMVs4xLmEf
57mjYj58BhyOjp4yxb8vMQC3ruVfU6avb69xITaczxwAZSTO5lrCtdSmycDGBIQwiJPOgpGRaVgb
0/NtGYv7iLbdub8L2Hg2YZKLJfrxS8SfRvTWNPrc0TBTlYa8CQ1LcvAQACXcjBMBWPB6LV7qV/8h
kZWjbWGNBMPLada6us9LZ80/xKrupSDGXwpyrWS+jkC0Dlo3Lf3zYD5ggkmnNquh8hyl9le3d3Ah
uAKnFcBT6FWfAfiMbgDcknfNF/rXexp89ZCpB7GjhWlsU5lHd7coCyysqIiDaAnkZde7mIt95zcS
2jHMUAXHe986OehKC+vYxOEak7t4fMWLdyySEP8IZFSw8ppkTHXgqcP0YxLcJFCfJPEdExvsvKWD
/zBFqu3BzMFG/Ae7qqMEOdNRYIgJ82bJEqurhxYtUmpmJ0RV6BjYKe8psQSdtfD6QjIHPXfgK2XO
DlTMWh2pgHpWhuWvO2GGxdflZBtTq6K8ZAqrTPeSXRaX/k7Xy8GJzO4hkHzrFJaydpDAjcBxvUs2
j9m5czoWkCo0jlyfcG10gVUmPbDyNXosrE+zehh8XmS5eKwo183JLPyBhrdrKWVj6F2rSEAQqf2x
x0DCfDBsrUu3kq/jz2Ylh5ZdC+pWax/iZnJvn+3ytoNNZ+6/gDdlm0qzScmMoTfwUPATTH7z5M4u
xzBxxCLA47EvOwrX11A1zjw7agcTPU9DRhsdD9euLYS9OGG08O1vWtx3YNiQY9KRA2dflWI65Emo
zTiyNiFxZJBpfI1bHsv1kv3iZE0JhIPzsD/Gfk0rq9u8n0lH69KeAP5wxKiwiBe20aps02OdPtxe
1pJAJLmgRzONK27y64O2dJAVdx368epIP6T9iySi9fmgTtVWD+PNbVnzx7Oe91IWo1STpXvDNDda
1cE8GFb2BMcfVYNzKS7qLuZCAsuI9z9ezfNNcxEN5aqZ9L4Fm42ssnBBWBM5QWB6LjjhMMl17Ie1
JrajowxS5ujJZEkky7xqP5qpvrq94KWrZm6JwvwAVJ1wntdfouTVqHfow96rUwEe3g6AQx/E2G7n
xwNNlKDBCAPr3IdNx3ESS5cpwkAQYKEX1sAr5Fpw5peBGnnY6U75rJCwt9RD3Ua2+QeYZ+S/LIhB
bkL/NgmikON6UD0sEJAhBDmmGq9RJyjtZvR5D/rFJSHTpgNqKIIlkvH3Y4dLoC5ws2kK4L1Vc4gV
jP6NP/H853ifJUtHshRQpHk8Fbz+9eapher19dywkFaPaNInIaZ8yen4B/4Eg5sUMP9CM5BrvpaC
lnIQxXaoseaI0g94Ljw1SmCsJ8v3yG0tXNo5xIjIZctfkDzGxOU8sHzNRIE1mt15SYz8OCR/aQHn
ub24bRdiGOsep6wLExMUj6jgyuGn32vE4lXdF5cyVwFQ/MGgAbbzCED/uPnCL1rVQ+AVNmj3DMyV
C9K321u2uJbfctj3Iop1WWVmuP7CupoHWQcY/lHEHO+w5A7xZEcZd4ZIaixLHRxTEeMigTuUFFAl
pbYHZbu9juX9+i1i/vsLV9iPQiY0GUCYhbfKPNNW5Xs0Eop/ACLHw+C3GEaXTcR/lVxhJQmQFtJT
a20q79ftlfA2i3GlQ1W1uY+Osr0UmEQoS+qLBsdpLh/671Uwdu8BmSKo5UyNLRngcqwC20SzGXjj
/8TBWAhucOXqaHlkZ3wAfW75hgdBrRq7ivymxOiPMT9vb9jS0aM8CH4zMDoi7TFv6MXR53qQ+XEP
SBTM0TJea00gaPexh6jhqPG8LeytPrOO4fFrASnNustQL0ZvskAQqCMyTB7C7g399TkmjQTCz2rw
HWn41yELcOBgvQdwDv99wyOUMVAeRg/jjAe0eIz3k1kT0QeWX443ffXyb7cRjWvoufmirETyiNG7
eChBOJIBL1BnGHT5Oeb7on/1wZV1W8z3SAGUzkhVzPzCEk6LcZ5CIk+TXCFBJa9CB8rtFI5EE44N
fT8pCEE4jzYIzLBRWWYRMTdSy6qAGOnB76GLtimmbtUVuOBG0B7pFDcIpiyP69tLW4jHZrpqMDmC
ltVA9pixK03pxz4NkIoHdW0UrjTlU+m9iADcRgVQ4MRqTIYwp/E07kXvX9s0ZCPxCKvG1qJr+9oK
wkREFihBpQaX66ZQQBPdD2gd5dnAd2O7FsP4WTUPG9Us5sdoWZModRvk/HXpUTfd23s5O9JrW7uW
wzhaXSulbEIT9t7sUycuAb/tD73S0GE89yJvTOh3fzgLm6cdQmEQOzARl1ROUST0ASKu7C5J7qS6
AQsCh4GOfemZM/mcNrMfKOhaxvQmJjjR6tbMrcjrzzuRlj5pj4GLebquTzFS7GFYfd7ev6+xGBcb
+E0cY2eNOImZXkJcT3M03pADhhanFa0ctGv8EPeO/HKskJ6tCN0b1HkK3c+epG5sb3npC7aW8u1L
mN3N8xwI4FHozwfTsF/NX/GD5Q4eeTSKHX36bN7GPQ3Qunh7/VypzK1gJW3TpQWk2v6jm5J6raGL
T3YCgOA/CYAdckeyVXAwOMfMFim+rZaxwy7RqlI0se/jE8L2RtjoGJqDOTZ06IguPuf3Q0nDl+ZH
81mOPsXMgtC1zpP6MzrqGGBNq+j99kYwrvDb9zAGG0RGENc19iFFopqsRNdcF7SgnJD467l+S90Y
e61Rtam7CmI6O55othG3Rkv844+IvHUOObVEu+tRg3iU6bCZ0D1pvIar9CA/H0V39WK9VaRaeYTS
7lN0e/v4IroKfeDVl9kemr/3AiNc5hIJsvmMJmIUTxxnoj+cYwL/SIF7c8DJs/HpvyUl+yaJ0b7Q
69O8GCFpcu3hHCFvF983NHY5287eON/kMNpmqIMZoh4xnNuKvHabAr2pdUi2sb3mTWTgbh6jSMpY
t4WWYEn6IT62x/YwHa1VUZNkxbNdFvf2bVWMMlW6nlpRhVUVtoB6iyFi6E5HBnkjGST7PA3BGi1W
xTZNKapApUlKfROFtMIQaaATOBcRWwD6+2NQfdDARj0DE64vVitDNkA2oNnF/mBOFOX8Rykg8eHe
GEnufpprOjn1JtpVh37NudP/nzvjt2wmJtOnFo/qEhsxVLb5NrS76r5SaVnRxtHP+YPmNkBFI2V4
22Usi8UcIIQRqFMg+Xq95CHWlQ6E1P05jjGx9MFoTtFH6isrBZz2HWaQgLr1LwVAKq3Y8JoomPDw
P7t9IZpZsVlkYaWO87VlHYWWmhEZRtvSdmOBKV2cdS7L0meqcWSPENlfL1PzQX42dDjZxm23EyZF
knKT2h+3N5MnhLn2VctrMJYQC5K33sraJeRF+pFyFrJsm2gN/O9KmMs+bvNcn2bvK/dn3G0DYIN3
6rhq0u047o38yfQ51+ts7N/c/YVAxpNOVhUoeYtVlU7xoWwlymOb5y5JvT6cZrLkCrM7+7NG7PIR
sSZ86OAMq5hj3yw70N8a93vvGBfqFUqNMiYEmSsN7foOulzajL7IZBuhfftnT0zHpLd1gm2c/lsm
gCAYn4T+GpM5rxS9NkjoQ2ZPjZZ6n+gVD15i5z55y4pdaifO6bbA2WC/H9dvecxxjYEYe10AeY32
gXL5U/GKSbLdk9WUHEH/j+v4LYk5tgDNq3HWBcP5+d1HIZreq/ZLsu7X9Zo3lYm3JubcrCyMAjOy
EOBpP8McSEGP1hwE8v+jhL9Xw955opqrzRwwiJ/xU9CQjIh2u/NtgeMklu9xJEn+qxCMx02jSm6m
EdsWfj7DybobDPYZbZns/shTADqD0Yez4rEsCKMogibAy+erFWim9Z1Bf6bniKxv69vypXkhhllP
p/hqE5kQ02pgGKZa4gokX+nnn/FH46TPtUD0PeiGSLcStp9oqSx3vMmLi3HvxRcwF0k3VbJfafiC
CM8fOpAazBwmefN5Gzr772+mdSGHefNHkV80ZlnMGxrQyPXukXvcvCQP/ZoHteGsiL2uJDOOFK+G
pNzxjwF99NbxBuTiHN/Ek8LcV1OeRFFbQYpyCs46jezSFt3p8/O2gix7wN/bxnpAtIVGxRRDjPdL
ucsJQMW/LMe0PVd4SJzisOXRNy87pguBjAvM06L29RQCO9cgd/mhWfsrZXscibXZSZvbq+PtIeME
xVjspdaHLGsN1hoon+bs1Wfe0CSeFMYBaiEosIzZlOWD0BKL+EQ8GQeT5BwVn3+H1XC0rWH4C9gN
5gzJ9U3cS02tqGM8nhuxU8C76VV2F4b5qit6ixNWLL7aUfFHew7q4eAMm9d8kcvNtKlLRIzeOBvE
33X3xR3I3iNbJcZKcnKPeER3A7IzMfD59Y8eOBey2W5vDFVUVTWBbDe5C+684L5z2p+iZZuOlzu3
FWRR/S9lMVam6WNYWwVktflOnV4TjyShPbabxDE9OxbvdaBa401ty7A+dfU/Cmeij8ZDZRqs2XAk
n95hZ+ugTffxJJ/jKyCDHOuBI28pWLxcLGN6oxglnZpCXmUjS/4cOgIVN9pDtks85KNefPqZe5RH
xrYY182tJug3AV8n3lDXqlSaM5Qgma+gx4MbYgYmfdRJ2FHZPp0+eSN8FiOFS2lMpBBipDzShpCG
2UjHIqb1ykdCYzuNvJBk3qxv1nixLOZmrXI/inU9G862MtmVIxOZrNefnqMfec9wFsn6FaVerokx
/EIEO2hYY03P2d4g8VF9U1LbJJ3DUxDemhirj/UwgJeBoJ0b0O6nsQs3zeva9igw7PS2Mi45zYs1
sSS7mDmPeRUjRPk//JLUe8G2ufvGk8EY91gHSZj0kPGjp8+7+Piq2G5gh0+akxaEnpAM+3F7UV+5
4xtKoTIWPfmmnrQd3Mnurqax8/5eks3BfVUC56za0ei0e9DRnXx7TYcDXWdIrW0+eHO7eQanMmbu
AQSueNJ8iofCjX3qb4A3p+u1736sOx5p4GLEfHmQzB1blZVStROWPNJngyR3uq2TmdfPsHnQON5x
Mo5E85JGLEtIiokdHlXb35jkQ+HcfGx/6n+MzdDBgThXrVSWucXsiyQpKwl2rb41d4nstC/dO1rR
93iAPipEd9b2qb470X6H5BMo6XqCfeWlExev+ouPYJxLM1RSDt53aK59qPbBveS67VtJus3jTyTb
fB7CbzEo0y/kMR4mzruqNiLIK+wfz0C+0fKvI6UPvHXNP/PNPNDeiEK0Be43dm/TcayVItWwtwgs
nH4TEMorqS9r/4UMZuuKOArHHF3xZzt9Sw2nW1uObu+lp21LdoccORkOEn4x4w6Y7T+LYvbOaqxq
EEMIFF9fDSJvY9/1yePj40RQVd2mq7vNObBLUCpty9Pn+iF/f1gHDn2izvDZOT59WtPTA3wfT5Hn
dd7aa8aXJ7EJYEGp4tIAI+9u3Nz2dMt30u9Vf93DFwFiEuSakRb4eTTg+iv1tN2uHx4eOBHvosVf
CGEceNoZEsYdQoidllS1wWFHoZW3VzL7J3afDBE0/SCCBmULG+mKlYTeE32C6gePSizZRSxzrrql
sAsTs4EAR6cbYncmJPHzuFCjIR3PWR+5mO1FtRKDRHSAo3k3HktN+uW8DAx0nyk0MCCWrbeD4a2t
dRT5zod3RV+FxGhI+usRwAjXctT71Yo6J/HnZ/Ua/0WrVeR8YqgiJrI7H5xz+2oJ/7apF9/BHFzb
BF1bdqgRP9uHnJTkLt6iwKYSfIogUrKiFTlhtBP+/UwOPRk6Z8c5Vun7rutoXsWoPfTGI/Zkb8Ee
M8I71Wv6M2ZIAdW77fZgz4tIsQv3jWMhvAaieI0+LM5hf1fZa7HMdejpVTf1GsRqxMMBmJs9Wo0c
3lX4NcPseoMhBpYBp40kvcb2SEjgElC8duzP+grjOL2tnzkWyU6TjXKARaz3CBO6bJUW+8yydXB5
vvl/ZT6paqKWh+5HxBuctOAOrr+H8TZCMzUYDxHhKRNbWmfnRmltpFbrPwuxUEGZLxlDTiqpLM/W
2JmgqlWMkIh9K4fEU3M0kvRqmvFcIDtwCeYwf5UOOD1Mex4FB9u/cFKpEckemA2Qiyc5ESww9Vbo
mD3Kd7V9/MzoU3c4RYf8522H8v2SuxbKhF+iAg4Lz5BQA1iVT7Xr3Z0QCq1vy1jSsq+x2RipMxs9
UzGxZLMX0CIza9noxE5gayuMuSM8NVsI7vT/jOf+Ww5jx0nahHVZQE5LGzf8MbnVT+mYbgrSUF5i
SP0e81zLYg5LikcjsnLI6rfZ/oyx0HclEBOGDQ5RZfMM97Hd+UQDv3KL2bONrW/l1B6d/HGz8gM7
epsc1Z2oE+4tJ/Js46HfjwTgaxuTcQ82N0fx/da4/ljmkNshVpMR+g3NSjalczibtuHIG51si5VH
Oe50SaMuT5vxKZU4aQlww/NpP8PCD28Z5S5o3l3WoVzKYIJrL2onS1Cx+/M5g2wUJflmbVDhIGwL
+u9zm9e7x9yIpTGWQd9/7V5O7pqd5zqghuME0UsXwOWKmEDQK/UcUEUIKQ/SCsgCHoph2QYBIEIr
EHB0LNAr8fumB0/RDOi48385b5/17sefWPlvCcw2tfUgjPEACQasPLKLtUlS27e5bnJW1u9n/1sO
s1NjqxuVMENlNPfuOaHPOXHNl+5H6nKD89lf3JLExMq+F2jVkHyt6C5cRXZKM4JncL/mPoKXDfT3
mpgLqRbFSLEwyvxcO9G5JAjGe6KedALITbTy7XLHY5tYyDzNSv2PRDZtOZZpoUUWdvFH/VDSXxM9
pne+zQkvFi/aSymMR44CNe4sHZUwjUzue2CLL95eooCNGXbMuci4K2I8cqhngejNp5WS1nFRkf04
Cna7/rOdm4chIVybeRsZZ6qLgl9r8hfM5NV/wP1cECCukX4lPFTYwusQh3QhinGlfTYYZSx9iUK2
ws1p8BP9XK5w9Dc0W6U1LTk39fIVeiGRcay1Dv72IkNFMdoM9nt8GLYTYHa++8AL/hf90YUgxlsY
Xp3Vaozsbuk8gyGExDaYvDa3PdLsCb7Z74UM1lMIXRVGVjygXv6cwJqSLWe7eItgHISWA9TvFciq
7pLNtO5IvEFliEfM99XZe2sZjHOQlElrhRZblT1X7khfg9OhpgDMIdoAqmYrUmmDmYt2Tgpg5OQP
9cWgOlFd03Ve9Bb/U9vjfbzZapueh+eY13fjy9hndSvpQV6W0JaDup3wsJ4HffCGWn49aW8JYXyI
NTRtk6oQ8qPLyOHVowliFg1zEw7mvafaAxVJ4By3j8RywpV4trNfyYpr9JyT/nJ0F7F5ZYReEltf
jswi4uGAuhk69NYv6eb4RHNwdOqPvMh8QeQ8cQBttTPz3Hfex2SoMU6h7c/Pk4sEd7Ou7fzEiTqW
PMxcM8M/GHE9M2DhhC/WZYDUKPRmGAvmOrlIJ7jdDncBFVaJE5BPj37ctkiWamt+44D7DcIAtMcs
uW+93nGmCmMGXd7VOk3x5Dy4OVCVCEh9EF64Ek3tbGU+pg0RH2+L/uKdZfToSjSzVEHOQi1T4UzL
TzQpI9017MEFM3/Bc3Ao7FcAbIlwLAn+J7AN2rvyvXoa6Ft8Go7qjtJ8v7U2s+b5brIy7jnR00IN
83pnmGtF1roKpObYGeC8qYSnAzgCj5rTR6R1T+bROXpHbcMrOS8gLmapIGFB2yAaIr8qjhfnn2k1
pjyE8GAKJGJqCeo1boIJpICDGRQF1O0J8ya3gg3OQLzYeNqwEPZcSWduGy3FQ7vykCMXV/LqIDvS
GlG8M2wLYrxmq/xnzlP3+YxZHdDRHoeByUDpAbt/re6xV3Stp2K5Gqkwcqdd4d1AtK2wne843rtB
nu+wb9JApzJzc+Mi1xjHXSXt0MUGSht4chk711VceWuQ6K7ahTQ6CqvCcdYPgJMTh76MBPNFyG2V
X7Tumc/l7w9gl4ugMg+aubbS4O0pIXJIV5hme8h7cgRVLVhXCOp/fxDzoWMPcGkkszBLke2YHiY9
DQrFRBpU3qKL2HWR2Dveo6rp/3V7eQvFD/1KEmPRNVpqolDxUGJZD8CCJLgCJ7fEpCbFJyH1zxng
0xO9Dx1HeI2ob8s+SUlE18ZZuufW5mfVYQ/7ctmM/WqjOGZqV41nyxuGbQaGq1c1LlVSlF2wqyIj
pJ6ZonlDTKuVWhTq2usBeefsCO8jmIARHexh55fYe+UUWZsELf8dwaivzm01O9Fc78XAFDrSJrQA
mtQCvNwFEZIIp9Ztbn/JoqO/3A7GtFtZMZK2NVA5KW1hrw40V1ZGvlZjqtvisD1EAR3Ho+FvwmaX
UHkl0vHdUGzOVyxEgFcawkSZVSODgkCyEKBAE23dRlPB3sOkrY7qO0QQD7zyytKdfblqJuLM0kqN
TFAzwOByREQ/X7rVSHiLWoi6rhbFRJ0Z8rV4FWBRikzApCNLBYjDnHBTGxRDMtM0Jup0L1k/W+sj
6lw9fAybsyjaZfOQai1nusJC7vzaBhkfF6MVXUuy2dqnnBxSMrX0NTxGm0O2iTbVh+8YTmHY4cZY
tXZGXjDI2HbMlNq8/MYC+h8fghknIOUA+av2rUPQa0RPC/3x/GN4fjUPr6idW2/J6mgTRMNzRBza
vCTgUsb2SiZj84UXGZ0YQab4oMGxSKdDuFYdzMG5D+xm3eN40C3lUV66YCkkvpLLmLnQj3+rtQHi
VaNeC9baOBnZKzhSVVDTVy6Qkx1Akm4a0zLZmZmrmKSSnxRpK0RESX+igSioXasn4rQzipqUzaGJ
N0VF/dNtC1w0wJmmBC1s1kyTe33h1qKOykoZjmfFValAre2Rl6XhSWCsYSrqThj6YDyn68i2aHKk
1sftNSxd4yhO/bMGRsUlkGFYYjWvgSjvdFjx1GjRafzz+0AdXe+RF4m53IxYgT1hk4q7hrxQ7/32
Gr4COeZ6Ai3EXDoE7Qc4Hxl/nJSozeAhMJ7rrbxSHQ2SHkFdTH/pgMd1D9zQY+FYruQxnndSG02V
BcizTnM2HtnxGqhQfeOvetdagWLaFQGHON9e5YJnBA0XJjcB4oGnBtt0E0vgfa9GFPJa+SET0GRk
HdVKIm2zznzk1wvOwKOFg7sSx6heWfu51UQQp8AMBdMgavbQmiaNpJxY6U/PamkR/ri9xKWU2pVQ
Rht9qdQDQD5GgB/yH+2qPaR4Gv5V75WnEJjD28JmP8IqzcV+fvnci9fBKDSplcQo0AZ+dY7zwK7G
YP2/iWBe92o7ypgJCRFpi9kn1XuUbP5AAOZConUPug/duLYuy8hrv511wowRiBo5xtfYtyXMpvNt
ly4kMLeAKYRGGHrjePYBVg/snmO6vJ+fD+niEBLFbJVBwQJCsMLKsW3hog0NnsEu2at0sQjGP9RC
W/jGfA5aAh6cNiOyh3agzKIWqFBqTtSw0GYMJqULaYx3SKTECKdUGs+73eGr5I6c9zn565xTsiF/
7TtnH+/JC1o6aeZsT9Uho9nhAzlj8r+dHHM7eYI85FGIzxCnjtTKXz0GTzcl7x24aEUXi2XcRJ1o
aKlOxPEMtDQqgn7vDrrMUZKvcXG3lJBxC5EVYsQe3iCA0R3c/jHESEWfWMeBRKfHR6XGe2ifkS05
hRlJ706f5uPnzjp/7MbV7R1dysJfnOw3HlNDaOJuSKGt4kNwP2zSx+5OWqcfPpLkPM7UxX3FqIMZ
+wZGya8tuTAMNUxbUZZxel6VEVP5CFpuoLV4oVyIYExbi8xQT0eIQEiFovzhbtqcM/c87JD7W62c
fW8XQNI2eMKfrM3nB8fXL1r+hXTG8gPQk2iRgTO1qmet/JllTlpzzmtxgdg9JACB+ME4xWvnMoyR
NoRdOJ0xxeQvOQrt1hqoP9QfbSk2jhRjHoSH0e+3lWRxXZh1rSM3oc8EXNdC1RJArymMp3NVHrz4
WDX3Esh1/zcZzMLavJHCvE6mc2S+521HLHkr+Lz5zbyFMEanWomXiFYE11V1VFE2XSE5JcL/20tZ
jN0wzgJkLuD6A7OXfL1fk1FMrTTl01cVbWeuBCIRgXpuRoRVboPlkCNwKXE1j7r94ofDS4rlTUVi
YjTMoZgQ8R46pHEwrnRfneUf73f5g0tKe29U5KV6TO8rMm5OGV0/3F7xUmbn6gOY+0HVhqZMk3o6
756HkPiI5O5H5/BeuG5KH0Na2k5rFyXN3pytbFeoUIV3KMrycjpfRfFvTvViHxhFrdXJ1xXQWZ5/
/DgU+9eavI859clKoCs09fn3RxmtaLEdAFYb4VnAMf9F27yQzqiwOQkCZspU07krHlT/1GNOklg8
eVrhyB2CWk9yOLs+7+qt5TLqPIiWN4oNlrsDdGN0Xu8s970+DGTzK6QrJ0IOuqL56fQg2A+8m1hZ
NKXfi2UZxbQ2btP/I+07extHlq5/kQDm8LUZRImSbFkOsr8QMw7MSUwSf/17Ws+9a7qHo36xdwcL
zGIBlqq7unKdkkxK2z8ay7fk4015GuFPrcjS6Z3Bfl3/OqwH72stEOu1d5ynhPCKIbP25AoQjaWN
AHxk1G2rDGGUXwqct/RZLh5OyuPt8+V9nx7BxF6F8aAsqh7POMnfUuNJ44ENzn1fEoA3TZfAADKN
caVPidSI51YbH3WtPMrR6WiW53+huYFhRZHl0MwH1MafLAxpP451JIyPQR0T87Lq1OfyYt8+prms
Cs7/mwjlc3JOo2I2SaKOeHWqq1lChkHM0+HxJZfs8L51BhfdmF1O9EcOWapFWemngNgo6ysmcJiY
xy7oSS6VHWz9kJwXiTWY6P+2wtBsSyCqKnVAxryJAyuXoYx97WKa2zgR9Yy0Z3Ruki6uMrfOSix5
vv27pJnfBaBKbMumS7kw4s38rlgbTgVaKERo/4VkRWjhcuttvn0cUUlYPKHkmpC1uQYUytrzOu/Z
u01+Lt5EEzCW3QFLF39h4ctkI87zMBnFR/u4Vax4jVUKzvprz9F1c40HUzLsSqHaSE+GOoLL2skJ
enryN6xEfuV32lAdxtzyDzrMIwnULLrkA+gsPPhz27vfZ0AKWePSgXIjh73HsyFzxhutImjjoAYN
mw6YJyOHYX3pa1V8RNtoSaK71RLKdCO4zprzNv80FzqkAzOQ6AvHrjSBeTYG9lnUcYeBS9ttyOV1
Y408d2fGuf9JgtFggXEpzsMpg3O/Hn3ibNa7w4Uj7jOC8JMGY/rDOh4XgFPH3Cgqw7W1IpuL7XCO
akaofxJh3pQUw72IgMz96C+I8rpDC4Flo8WFZ9W4B8aY8IWAJkV4oUhKb2XMqRQPvMl83qUzJju4
tGXVneilN/vL8aA9cJQx5/tXBie62MTOtnEs8f0GoWRBrHZ54OgXKv8/H+SPq7jKw4RCLPfoCOhB
QSV0Ej62Is/zPng3weODKtkJlbAa87pXcRHpL/MXUMt4sx8zpdafbFA2JwSiBGs6RnQFI/5WvXKJ
o1pDqi5kz0P3mWmm/0mJeedqUiIfrYDSeLc9dtbx+BZZ3l1p/b7buhWGec6YtryDl8bxyXlvhs0g
C1V4alT6+MXj231PyMZxEvLEeZl/qmfKHKYgAPhKl+oxD6ZItDYOTiVGQtCMAcWMAIOMr7dFbgZs
7ScR5tGMZi0tGrG4asqnhzsAbZ29h4dw27X2w2afjrZZkRCtq8jqcihz2FOYVH/U0zl4CZSjTfeA
npdNU5PIjZetZ+BIxYcNeXHKFcZzn9Bnqr9+hSNmrQxL5r6HmXLZjzO4dstM5LVaAMfpJOCgn42n
5y0shrsi97q1OTkvzs7iCe1fFOE/98qOmjZGY4ZRAXJ1jeoGSnH+3v5XquqbBPMCz4qGyTaaGLdr
kpbWC2DxEt5a2Zmy9s9jYx6f2WIZ8IClpI9b23XdT+l+eb9x6JhXYj3nnG4V7h0x5vasR7p+qXBo
yOmN7p0r4pKWJ6/wNqjZVOgA5WMM/RmG/eSPsb69kJ2GCjWUx9HvXMt8vC3/f9GS33fE2F21L7Ai
Nm/A0THdbTF1/IjSLIm8amdz+1D+jGZ/ssKokhS9dYlU4vTs7RloEImLoQeLOIcYHWamzTMAM4Xw
n+QYpVImShMICiTD93Nib3Fdq9V9by0/W+8B3uUaA8YmBjx4hu0v/tI/R8oO11yEBrNIC7CZh5b6
toYoGmgUazyOMM4b0G8yjN9cYueqijFtZEJLIqy0O9sbeI0NEv3Gn67ANw3GSF/yS3wyIyrv9tFt
LHSzItei2cRxrEO1xMQmL+jgMcWoDPUSDemlri+P2pOKKNNd5danYi8xBPeKkVfeEXKvilEesia2
eqlCRIoSwGThtjmuMV2/33OuaqaV8IcostsNxEiuwpDSgRhCZ6AOgM7YpWM5nrnCsmRenopnT1VG
aSR6PZpCVsGW5GjQvdqSx0/yjvw4YirLC237g6NH/uxz+skho0fMSFFiLQTFlGztYdu4sCl3NocI
x1izG7KSAKnYroJ0HG30sD2SFXL+GOnF7LBvOLx3PJNz/ckSoz+atJEG0QBLPsi9gV7kPpDPwF06
BfoD8a6/9h8fAmct16y6lyQDC8oE7My5Bq8TLwBDVA38e0iK3pHyCCjV20c4/6In32csWDVcigD7
WWnrxDMmGN7e7lZI6CkEzUAGjtLzeC+avtg/VMiEICOKZ6AGiEj844mh/AWUMhrYW67h9K+3OaNP
9RYdRgAzFWt5+g4Hp3qKPbzc/vhMBgyyMOGCMV2Vdsp1LMqkxwYAT4xCb8S1bK09834gXFdwVglO
iDGC1+mXRsPiJpSvM6QNUCTkJSbm9dE3BbaNIOzCRaknYKdCDukOav2TqiMkDwApwtN9s5phQoux
U718QRNkgIsx3eSu8lDtjMj+g+dccN7NNWc3eTdt9t/rlw8AbF/evv6Z6seP67/q28nXw0bou4w6
y8/+/3W0vqWe+1gvV0sk4jejNdjObpfbueshyuOxNpNv/EmdsVK6cWlbycQJ+mhaHleZiCn0E4bf
3daymt+AS/Q+vMOT4HNHguibufGm2BHFPDthazkNjpLOyoLXlpywAFNyI5mj9DgCf9XEk+M1i0WR
hsBZftTvjJWKrClHBuf99okMMsrhJI6LtC3pCdqoZcDLvUNs1aKQMdjW+uLx6hY8dXGVpwlDpx7o
1ICopikzHeMM7v8pWdtRrbX9r7IAE94YbaGahaIXBoWHwJSAbonLV2u937cc9TofL36TYccTT9iU
UKX0COMzESAKAxALMQMv6ZyIfAZL5oe0s/j6g1n/R+h8W3BUL1jf1cen/g1jTFwLP+veTnhi3Ntz
LJZiXlOxyMlzTdqNq27gVehIBwPgyUmPa27YTT9540mxyecLoHABH4rbQlaK2A05+6eDie2KdLn0
baU1HxlPuGPURlNLXa4meFWIfmjw8wk0MzgvjuV9+XseosB8EmxCjXEsBCMZJTUAYzZqBVs3d9A6
tHpo7OXr2llfyMFDeOJ/3GZx3s9FVgpgJYqBnfaMbZH6s9ZWIqJXGbiJd9XhcYX4RFoRB9fnYSz4
62u4Zvw4ZOeNzTdZRm6qSF5UhnQlezzeYRkxthA4cOotdUedeusLfbwV+swFD2UZXlFxpn5BH8g3
dSZGitHEn0mnFmUxq90kj2/bFTlboP+42/HQuf7iLn7TYmQowfaqUB1By3/2W5t2hsXEfVi2KDVA
dzpwvG8f7V+E9psgI0Z1qNTCiQbPNOKE2gQMq2Yvkf/aazsOLa70MK6pnJsNFshQqy4sj5jp21Jn
OHBfls7ulwNv2LE9Dnf0i3++/m/uGDvUG32SnKn3DUtOcogMWjeWv05LLsr/X3yGb0qMw1rnAlbP
LaDantt3nch4Hatl4Y3w9F+wJ2S0FBewURz2/mJmv4kypkiPmv8kUxuntf0IHSrGhiwx69pZ1oe6
2of2xzOvI4zzHFBnx5lPbG3bRkpvUl/2ZNtHwdrq3h36qBv7vOw4/P3FrP+XP53drSpFep7nNJZ5
M+8Ce0UU5Nyta0TNazST6VH9XVJ0gVExbTwA6iCiwaft2nfURX/Il27svyHJiQwM+NtsHE+0rINn
A2fNi+199sRLoc1nB/9RNTo7WQ+VrucnnRpIvH33MSbIx5BxjfwB92znbfH32TKapl/oC1k/UYEF
MgEGLQsPAbax41gMjUeG0S+GHMrDaQAZIyVmhOmz48WS33PS2lmM/6KjrxhYa8iqMPAzVu/L5eZ1
vUZcdHAcsorcwH5/f8EAyxH9sOa+3FgfAYLm9dpB+Iwd9JxwfT5BNbkARkUttKBJAprdtgGrV60w
5byA27DnqKX5EO377Bm1FGMK8xzQpEOJkVtr8Sa41t7jgXpRjXNLohmNpItFaYQ0hB5XtR0QinV6
m435hM3ksBj104dSKzVnsJESJA/3R/SqUOy8B0yZkRZPdedY8T2gJQ97n4tSO5/m+OcI2bJsUqmB
KdAIcQuqjWU6wru1DluOT8dR69jQ/VPZpUaTJtjCiFeCTCJ8LHiry55skJA9WQeAQvBKOByVjtWw
PwmWlzMi3wQpN/+tpqPYcLAe7jUgOEnka43dCodkefsWeSJ/jQ8m+ryrzmhnutYCtXUwEHEPPaAO
iDfs/5EQo3HaSKguLQ2ry2XwCnOP7QbegSsYt31FnS3SJsI5NeQzBOPZr4CBYu6E1/iQWfurb3ib
o2s8fuOJXTHtJkfXL6QwVhdUOp63WxEmH4t1yDK1Cg+14YPlya86T0A4dupqMickU9UYRLPAIfoR
Wnqtxg4f9zz1dNtrwpKXnzIYAsm+TXOwtbVjD6mPu/z4Vb9guQZCCi787XUpzq1DZLRI1MpDIRaQ
+LNrv/mYm9zePa4e4u3nY3b3gN6ki0w+PwmxGrSYA0nM3PiH9HDxPN7JclxhnU3SJQ2i04I+vZPt
H9/u3Md77OyB0T/s9VVmcZxh3rO7RgKTi7zI8ZjVlO2F51YRCTzZsSg2LecyOVaAzdOpcYJ90rTK
DSjc3la2RkXGzBZ4b5tHhomRki74T8HFdVUPhXTTeiDWrzVq+Hh7PBeU8wauofHk6Mbwv4rE36LS
HdwDMO72w+Y5nmwirm+R5Wk0vLLL0kZC6W6VuK3/Dq1PBx14vd4cjcVm485ZpY7GGZIQrz8xKv7B
4YV3NYyzoVa5HNa0hm6jfZuaE7SPLx16M6i8PXOI0Y/deMxsIi46ZwOsJXgBEsHbI/KmwWZzLXP4
+W9eOukvmat/fAAWCvZSmbFcUdnucltQSaF5iepl501mHuQasl4ry6J9uGDgjbdqnHOmbHKu6FNR
6EWw6Q9f0utp98V5tTPzzdOcwx9LL7suzpKCus35ry26z1NruXK3ytKFKD6ES5Sfyc7BINNAvtBg
xZF+LnHGB6kW6H0+NeCudI4oVzy+ubavbMXaHqyxcoJub9xZlxd7730dsm1SQm35/6N2ZNN2bZdo
o4FOCVr/ASgzvGS0e2T4w+H1L2nWf2ToOqc30SWnQhbPjUJvMv6FNjLdko7oWuNQ4YkLEwQhqktK
LLBF709pVZ5GyscLr2ecoxNlJnC5RLoRCynaVhCVx2t96fG0FC/uZ5fbiYWZqGEDCsdtvhOsN1Ih
JwVA8OVixVEiHIXItsB1stJ2GgUSGSxsvtiEJF0+LO93pwdU7jmkqP9+Q19d0wKT6w/TLh0GmJNH
2x40MqKHnPxCJjPiONkcAVCYnEm2qLs2HsERgskSsLYIVhROTYeTXQOI8k+vTV4IlZFdkCQdLADb
2HfY2BqST8TTBFOku+TahtBgLRsPJH4+ZJGxkc1UMURnXAVncoZSKAZ6SNWw6T27qfOo2Z9I1Dio
2tNsCb+neNY9ndBjXlNwXkRNUuDOVOKfPfMp/X1bKOaDvgkB5i21GI3IMGEOSccUkPv2G0Efqo4Z
Ia871Mr2/r+TwglBxkQXsp4aXUBPkKxWy8BF1xQJnMvDbb5mn9WEChXSyT0ZVV6cy5i69aMNnDie
yp5Nakw+z/rxYZZFZk2fkraPlxm5lgQ4ipQna6yPjo0S/wkWjj5Qumhz/CfC8Y11srwDMkM8nmaz
DN88sU76MMpGNNDseLT5javRsQfa14DlYtria8OrxM2q8AkxxuyqgllI0v8Rs7eZK7x7No+fWXU3
IcG46ZmWmmZ8zXIqlvjwgiw/AlSee34Ne/9QqhMqyk9B67K+yWMZp5bZb1jn83kG/BUBPA9aeMLK
uS3UXGKMNqjD4XKRDRCzj8fTJif+YCnoDHWVV8G4q1de07kcivTn32KPVQ91IQFGDxRTIOWXS4Ls
MEHBxFNXPGnnXRejF7DvC640behFER2DOmiJWqooOW9QLEFYaq4GDL4+3+aOJ4SMkligeaQoW/qK
lRNZpJg94ZaceOfHKAo5NqvepEJYrOLt2TetM/qHv6hzl+BfjsjP52i+hZF11bvxrNWmCWrPW+T1
cYTAkLUfAICFP6g8UYQFrBXoiICS9O2jnC/RTkgzFjmV0kVyMSEoJ8CUUqBSHXnSwTIP1V1ILvfv
g9uvx7W8DVO40J53m/r8tMKEOqtO0rrsc9qv6r/ln42rQkL3hvPMg82YT2RM6DA6RRkvoVSOOGCZ
BIC03+UDlu+svUPMS8bOJ2gmlBi9EkutOSQKlc0tbQ8EknyKt7BGXc3j4b7Md2xNaDFqRcnlXBUi
+AAn+9g5KHPBMLcEqygwJocSEOeuOK/uD++9DLEAlqp+G62Pv0M4bqsHFELQOoCN81z9zLHUrCev
amqwaC+g1lnbmoSOuMSCG867my9lTQ6QUSQ6GOpqmjnv1tkGaw++ZF/NSYiFfTvs0Pni+lA8phit
cu4CQYh10LtOT2e2+ba4v31LPL+Q9eLHVKZMgYR7lztIcvXkHS2+Btkh1bv35Mfb5DgywfrzwJEt
DDmgDG0zW9wVRHvgZlA4LiE7lNLFw0Vq6aGhy448fNJRBAfdys7+xDGaPEKMkig1s9H1CoS22GC7
ijloOryvM4qhSmRJNmjC2teAZ9qsbl8ET5NeN2FMHOdMMquikfD5zhrW9pkuPH8f1/XK8nkuOn0U
f7oWGiIpxaQLrhmdHavokKoTxHDGZ2dbpY1dDryNi7MZOvmbBHMTwUKTSqMACVf0pfuMSFz1wmOC
uY1mxLxvHsBrQcvzdtu9JbYMwIaXCymW2MSGbijkizg3NO8ofTPFaGvDSIeTfAFJ6S3DGuHNvfO6
tjgGdT72ULAUCmiyAM5l50zE0YjEvuqo35eTi7WFP4Z+mZZg/glzgDBDHP9hVgFM6DHugzjIeUtH
HR/H9wyDO/IaepNzbjwSjLzJpz6ue7OnVwU8AbSR3WFWYoVsI/JtMKwprxox741hv49syibAllks
MrW5KOVI4UE7KydxQ0aPwolQr+wtso3YD97XB8xoxG6xlRN/z2tgmxXNCXlG+C9aUPRdBPJ34R4u
ylfIMeTzSZgJAUb2F5Fm9GJAkUlJtNlG1p2b2N3TijwIH+gEPC8PGL7KnngpmPks5oQsI/84bD28
jNr58WyPJH+Kl+izbVp4tRz+ZuVlQkf7GdkV5nkh5AZ25z0/67g1w77c1S8cmZw15BMaTNBDWwxb
vQYvvh0AsQjtLyh7q68fHDL0Jv5QtRMyVFQmSh37WU+RQvcO1g8xlrU8XHsYUbI6XHgM0Ud0ixI9
1AkllKuGTM/BUNIDk6xtLOKmn+EyVFe80OpaKvo7KYntzZJUI6q1EeLnoylU+0wl4F0r8fIUInte
RgSbWyjKd+QKuw97ryeYzfZVjojMO37/HKzENm0Vcds0FxEHa9tZRQga/ApSPBwO3HU7HKmX2J6t
ClgsqRlg3aBf9T4qZzl0h6ev9hxJmfUuJgwxSmNIsmGRAhXsMcncsAhJ02ckAYxvv1IEIorr2JY1
P2iPT4vxvpXdwVhxfsBtUf0T10Juo7FI6K1uBat6beJdBvyRi44cYeDoFS9una9+ThhmtMmIguFJ
NHGuSrwyhIKIqdUtpffTcydbgkLimpyXa+nj7I+OGh01Xpw366FMyDNKxhz0QBsUACrnX3FK4vt1
yDPl85HkhASjY0LsidabBDKKuWLAPKU+TDnBEht9/Ut2DjZ3KIvHEqNsUrUIBT2jN2gPv7BjmKbH
B/vsnIhncRSbxKPFqJs+xNIcIwatZ5vueSgd7H6xy932rRst40DK1WZTOZ2r3akngBekNi/xwKHP
dmbFJw0g2w2kp7Db3zsHZuj2c+AxyPZkdXldDWZKjdDxGKxXsQP97UorFO5oisMuPd9ba65n2dxU
B5W8G+qVbc46A+w6LunDsLfVx+pMHrvPkLiVFygWoLU99fE2p/OBx7eYsq1ZRpqgw+h8pVeSwYmw
FyPdaG6BNBmH0m3DLrE1nCpWsbeV6jjql10srKDdVN57RmjH7e5XiQXYNse7nc8bTZhjtExZamWl
xHjmpfOsfLXrKiNr7izXbYdPumaPJ7Y3M+OmU0Y4fJiAX7wr1nmd99gLffv0OAbiqk8nRM69MVYJ
fd3uw9ftL8+3OEwOiVEcVTdkdUXXGZzsTrcvsZU+6MryFDh9Tapnc4umqM4reTh4XMFjdIhRL8qi
b3FsUQQnjyyhrtD7hcQeb2iG86LYek4nn87nlN5P+is5jL+828fHUUVs+UYutFgWLriYbbB0dTfn
qFqOcLG9VYae1rFCTwl9fykK+68AZbvNAEeyruHGRLLUy0IMqxIMBCtMfzTr21/nRGMAQP3pmYp9
11/0gb6O43ZY027sdlPEbpNZAJREq+n+YFnO6+5hWak8hTMbsX8LNtthhTVEkqm2VOGsj8YekVI1
2B+8Wdj5kH1ChYrf5PyUqsf4Vw4GgbIsum8U4GAJUGWUT7DvxuJ2ENLzumEfrpZrQg7QIfEQp/Q8
M/vUEksiOEdki1GY5LrZvANkNIO4CDGHtYBm6E7keCzzQ+Ulz2NwiHgxH09Rs21W6UJrTx1Vbye3
2QZIdpyWfCCK21Eftnv/vClJLINQpttSLli09FJv655Yez4ZzpNlhx2LcyMZnYRYbFhvNcu4T60e
9TvMc11snJwv33P7W3nxEItdK6SykOUKSOoeMsYOwTSDZ4XuB69ti2cr2J4pUxUSsaFPalDtEmt0
d4cP9QMFNVon/B9jIrZtSh1kYaxbSF+Kglb83GMrX2/3WCV2AcbbiRjt2hHc29rq6oPceF1XANXJ
60rjtAyDDDTlDuAhDxl5bwHVBOghjtXgKF22GFN2sqQsEixVMlsSB6ThKfW/xFfoIsGmFsNU2Cmf
Ou77QjKxNAVoIXbhLh7S7auFvW/rQ+zaXPzF+bIFQD3/S47R8p1eGh02vNNCAp0o3Kf+o7FS3mOs
KjRtb50Q7+DtOabxL5f1TZTx7rpKEM2cLiUZ73x35S6s8QHL7L+4Gp4G338KxTcdRsM3l7yX+wU9
Sx/gnHerwEbLOEWkOmFbG3D0uATnsznfBKnPMZHCFlCWVRSA4AntkHT+DQOaFECTesqwKzArGKe3
OaI/78h8E2WUvYCZpE42IJLPPki622HArs374CDZAuD0rX3t8zaH/kXrf5NkXMBaqNtoEHCBAJhp
iHG/oVB3APnicDZvMv8hw0aLERD1xhMNPJ6zzfZijS7yReX2EtM1w9xxUI6wXHme3J3ZLGRVShZ0
OZjrvhWPyq80JYH7q+wcDl+8R8eGimEqtIVCV1Rhbij0VdfF6Lm3Imv0Ghyedt1KhmfAa++Zd6a/
z5KyP2FvUYmBYpSQkly3A6yfjmIOVzzNxYaJeoDV03pPVQl2rUrkqCxR2X0ejKXmIp1uc6wMTzYY
HVKaaTig+AZF7GPUL365LXpXW39DdbCxYR/IYZGqVxVlH6U1tmhjyehvCrl1xsRJbLUYL9/kK/T2
ZIDfsrMl5j5v/wTueTLKpGqVKk7P4LDa5LvfhQ0d0mw2LxuYA4/XVjsb4uu6gS2XBhadss5+jTWr
UlUl6A9tgF+GTQouIE2QAb7N0qyDNaHC3Fl2HpR8kICRuWitTHXq0lGxBCxZJZWftxxxnG1UVzVZ
p9uOsGWNRekHEkEdaRc6LW9DR/W/SwvwZdD/5u5Ts+/Rnhy6nR+62u4jBOCp4XCub+69TckztqdQ
awN1LpDHDtUSnVnR5+2znK0mTQkw4iEG8QVg46gA+lv3t/uprVqPNvSitFlAGD+eF+5tgrMZ9SlB
xs6Iel5oQ456IHCKfMWpvPje859vE5mTkCkNxrCcz61iCjFoHI+ufQY+VVJzoubZ9MWEBAuln7an
IZHpxfjb6pC81O/ozwgb64O7FHnOLk8J0SBtonH7TuyNmMI1YEwhWAf2PRqEMrKhPqmnOZyDo+LE
6qspMeqZTIgZ5+4sx2cQaxyMazs86zEbqOiyqgL4X0R9m82WiGEnAnZaoG0OOiayxZYYAF47gZf9
oiIYveDwMycIU3oMP72ENu4hBj05JslLRqJ9AVzU28I2+4SmRBibGIqn4dxLIHJyjz68tc55K15j
R3ptTBKvWhVJ/wG8fXmBYCXLmgsMcbUi7K1NfwA1cpNbG8I21tTFCCWRIr+y/V0vCcJAcUlGx/NE
TosS9w4Z9dsMCxWFDbALYs7WBra79kiTdxdwydF+sy6+rkioLYuaLksGE7LLkrgY64HeHxg7iv9R
gsmOXF54OuMa/v9xihNazEO7YMAgDxrQevZ14r5V97qX3J1Ri7NPgGuzD4GDJsCDpbnACYRR4+aR
5w928gMYYU1TTNANIn6AfXwLgIOICMODN6zzfJ65Rz49VEZetTAv5bwCHR/YL9VLeLj9Hmbf3IQN
RhrLdHEOzid8PkOcJKw62/FOXIznuVzOlAdGCLuoLAGmIeKs0O31tiLxsrcUe/NSYJrW6oi4GjiO
4mzqY0qRnurkkY1hWdZBCYo0HXF03YXTuORw4M5A8ThjDPI5VgYJG2IoxBPmvU1QsdbKw+0rmrVe
U2YYI6zol7OYIW9NvRqMbGIhvUKkF45inHU9p1QYMzxU4hiigQBUKnQnjxCH3Cr8pfO09kKXpyro
6/jj+cJHQ9OUYWBMiCGmlQXmrFQZxFq6RMMRUfj0oBA5J0cF6wYZNoloBmaiCKICMrSf6Xi29Z1C
0F2O2ty/Or5vjthEYnPO1MAYdcqRuy1s1MJP1r1FIrjUH+f/j778eW07IcgooDCSUkkNJTrehRGy
42/ZVuwMnadfPNZm29b1CSVGBeWZkJhpilPEU0K2IbpvgGowooXEvxdQuYZ+jQ+CD7ofmsN7yBxB
YfOKpVE1RlBrgNi3g/txuTmsvS91ZVi866P24pakMCoKCPRmOvag4w9r08VIwMu4F629ipbF2zI5
74BMTpNRTXEspU1t4jSfU+Tp0WDnnjHPaFrL5XKHt/a19wzrNkmuqDBaqtLa8lynEBX7ZKvXxr6z
K9vSqniW7DXvJGdV4oQ/RlvJkRQaUYuHYPcUx0DelceFCi3PbfDmPW5GhyijVheJAR0vIOnQrxa7
zG/ed18Dcpc1d0sO79oUxrnpF2KV5GecYf0mv2DuS5FJ65AnZ1nBwW8BheEZynKPRDtUTc3NEM+a
6e9DZXu/q3OixOIJ1J8bByvFw5277ZZyTrBzaty/Ci/7Z17n8bzVmZBk9EsASNBCwPpg2joGpfnw
Cq35hTUQz9yL5LxxhdEvWY5Z0bpRcbQOhXetWrJwlBfv4/YrmAvNJlpMUX66BGiJXJTBgHdXy8u4
XS4wT7kSXsx2e5vMrL+Gfm0sHMMmR1VgnjccY8MYJQOdx8tx5/FHQ+cP6/v7zFtOW0HSeg3frx0b
+NF0WUbnXmzMod7mY97BnTDCvOMYIBR9YIIQmtwtO30I1+F2FCytI6ftHpX/nfp45rTt/0VRfTPH
PGm9P2WJKIOmCvBtIjhY5Iwi9LtB1lFNPj64qAKzMqHJEGNBxLkZzGEqWOTcB1TyTvBMfxd3+ZOK
uYoWqdj2qbJCwFjzRy4pD39YGs00DHT0I/d2BUibuKYSxhJaM8B+UYApAP97QVQvEi1pdT5hQc6F
pK63zyxJ+Fc2YEKWec7RaezNWEpGeKp4Y2JivTxZXud7Mlcxq/S93uKQec9yi108UgJStvZWEtkt
bCwfcR8wJPHyiQLrvfPyenFFKyBP6/UaHadHGtrAhUH16+MDWG7W7hWx1B6KhmN75+VrcgiMDgiR
8E+NEr9sK3sqNNoOCxQBlyGuOG+HfufWCTDeRCcAZk2gdwzWtuVWkkm4sirrS74vfc3hEJu1gxOm
GI0zKL1WSxmYgud5xNYjJBN2Ig4ws3jp6VlQRKxs+0d2mfcSjFFvaBdKCig4xvIoYydFmDrBxqPI
Pp5nAdy2JdqAQX+M+lO/EIulMN7R+YjHufmpWVU7+TWshtKjUM0ELM092m+jL3euaV3Nf/SkhIQ7
sXR1NW9dKqOc2oXeipIMcrRKO9qRu3pYRXdGYSErFie2B6UYWIbkVUClgBgf1nTj1P6Z5xHPugLf
XLO5TGGQIzGNIVu4gsF5a7AhLNjIS0zXo75J93h9/LswakKSOs8TlTU2iXHJLuA8SIlbr4WELOCD
LJ0Y2zo89bXjdhNwblZnlFUYRBi3WYCgryzhfIg5ai5rwY+xgQp4FR+8bNJ8umDCIKOxlASbQsee
0kObfHK43HkewDw52oej+HVG+aRVfC5VHURQQM0BIYoyLTf/zFG9OqN4kKqXkq4N6Zpi3zVdVbAc
GDLgvvIwMXiqVGe0TreA7Vw04OYZ/ih2qpxJCBx+OvTOObZrmvnGu2N3Y+eD3qO7N6CdA4OVbHTM
JUHrIGMr7gRAdzerrz1KOYGlOVzPlKPHdUbDqEHXCIsTjjPFsg473ssPdO4S4ydWsSD/mxrXGfWS
KFqIh01pnYh/3EqFJXxUKLFjhSlR7X8XE36LPJusrYqi1YuUGum3Zpk+hVsAMB4A3zSQxYaX7Zl3
s/4xGwajP+IiyquhhMraQme5vwtEvIUPjNP44Pn/0kOecMYoD8zkXtIF0HVoE2N0NyKkxgnyBsd4
8m8wKuN8NiWjDKkattP9WUddBA2SNvIFvO0TXEqM3ugGyZC6E+QfI1bXNCPwjzYoFvhcPU9P5sZL
MxjtoadhKidKNKKghN4ZQFNREG74LbyeGZ6+NRjlIRVVtkhkyLp/bLY9KbyKAI9I4s4zz3ZdTBwW
1sEPlLIo8h5nd1lGJYEzFjsLRzetYFO0pLrY1YlopNnAW/rwo3hn9tbtV31t5rt1pIwGWehmGSQX
iAmSPRgR1SzZxyblzI4dwKitgtoKAHbsDmgMlWIntAwPFjWEL0HjHT5SEleWGCXTiVKeajVe/WXt
urVlXrAqHtjKixUqJNiqeJv5+ZTy90tkNxinoziWsgB5QoJyi4VRKyA8bx9eDILdZebqg0ONCg17
1IaCNRiabGAP9zWgnXgpdSep/ahncAdlu9zKGBRcevFdYX0k2w+EORxqc29lSo0R4RFJvLI3QQ1T
NaSwY+vlAu+EG6HO5SWnZBiPe8zKHl0p+dVpWJAUeJDe5TevxjQrFlMqjJQWUREXg3r1f9DgHwPD
DeD0qGZxC+SzDdhTSowAXupETPsA/JxQHmxHrHzDXLtFGx0RP3whZjGxbpR3V3MR0oTo9UdNJCNT
i+ASqfSujnYvgL9NRHESESB98ISQR4oxdaoxFoBYASma3D3aJtIXA2mOSg5qzx/Z8X+TQnbiQBeR
vTjRiwuW0UEeiZajrkurDQkPv2O2O2p6iIzBOwEFPTQacHZZ1hgh811MFhvYfIFex5Copl2ji94S
fEpeX+loMQ6uSV8uvsysPzj9IYw9TCOpj1r68uyt3bYE1LGmHP98IWeABOzHM8cBnW2CMRTDRHSn
auimY15HlC/UeFE1cKoxQQ1p/S/SEucu6e/+U399k2GeRmi23cLoC+gvzHZh4B5weU+0nMPzxjh0
2NegiKPYGvQJIg4J9yHWFcUAOyQ4uNsMzRrfybldL3Ly7PQIDQGhDIZgd12KtHT2zsCBRzaP2hyk
BXxejnd2jnNKkmrtCclKxR4rIwNJNDYDyuZtK7v5Wt12KwGVuBh21b7N42xX7JQg8yrkvl8Yw0B5
zO5qwCh7+8uSQ4J3X/T/T3gaLsqYdV0Fno7jJq2JuU/gLdG+UfuDt0VInDei/wghO4aTKVoqCD1k
/fkIlWVr6AgAvJEH5AUOV1Sab0j7dXJ9wpVqCKEmxTWNH23BuoussiYnT3nU118H/ZXuhf3/2AzL
446xpgtV0oDjBKLj3TP2OdAUc2JXfrpJH4Grwmt9nMWMmgoHozjCtoyLTKTSeHT7QxLYcPOwsgs1
4ZePry8ucP+8S/J9d4wCEZoQFWgF5CgeydGGr+np1vDIVSCzPokhS0BEN+FvCYxAXpr8rJ0UA6lk
oJcNe9VR11YiudmSG3/PcjShxAQknZQqoQGmcIDqS4IBKgxPLVbAKeCoqrlil4oOWFHBohfRwKrK
n29MivKiDVoFz1hZPla/zYfh9VSjbcgPf9+W+7k64g9KjINwPmmLRWGooOQf79zfj+3Lg+l8vhNE
+gCxz6yBqFzPeOatYeZNFETD1GhxhbmwQIjKugzN8VFDruZ5QUqrHiwDYLpObT8dqv/H2ncsN64s
234RIuDNFJZWhqTUkiYIqdWC9x5f/1bx3LMbqsZlxe39RhoogonMyspKu/JYev8zy/nJMl5r/h5q
YAAHEDVJ5tFI+F2w0TRlQiIXPAyy6+8uZL21+TrZd+/YAsLE9rtONFFG5Rs1yvwHZV6n09jx1xRt
gZVkuOHvhtuYH4EZuyfg2KTXnYOv7/Wd7mLkr7SAv7LZI9S6fcxroY8qgnERKBSCpl7VYGHeol4p
u3wIeVTP9kfRqWQUwuFV86C4+TK2ZBETgyIxJhTv3yhSh9zyUzSOWN1xSR9QGNY04K0iHYyep+nH
I/zqZ3aiZcXX/UaRup1Tz8XB7Mc8KUUeJdu/EOQzpFuYy43XPIlvlIhdX0gzT7MZIL8JtKhHfvZ+
nm3x88fG6jbG5RPvoEgABi10i7JeKXnlwVBFQTRQHQbEE1T4O+G6ECWEeSkUSjFHt4cSzwfA6ThY
da+ZeCFji1RHkZXBpEDl6a86ugI+0h+GZ8WjNew3WHYDSGwrfC5PVnZ/tntW2nCt5f3bF1KH0IfZ
UGMlFr6w26EwgVUVR+jbXHutA6xAiMYyLf2QyaZCdm3qH0Bk7Fl972vm89tHUOdTJXKShTzEBDhr
xcTwLmoSrm7GTHeLyPsPJV+cB/WAx3FgFLWRg1tE3f1ZfM0uztNX9cEK79cqXd84op7uYZ7h2oXg
qNvZ9sZoATyOaq3/eNwrpmSGGGws3eRoYKoAHq2HFc5H7CmBQnDPWrKxmFXjtaDn2/dQb7uY4CVW
e3LMtv0hv84fqg0cFqBdtmaPkUeSM9r7BiOBsxbzLanSTS9c44tNKhCq++N0Fz2KFWABQ/tB3nrB
YUSaAJu5QmcysTgC7XvN/jOwp333wTJtq4bm96nT3S+xFoSjoeMzJhQRkQXx6o3vjtiyamD1GsOM
Eof9hobRiHtDUKSGmlY83mdcdz+2+9MGiQnmoNu6TVswRUUOYhfKNdddCblIi6eSKQRIi48Wh3EO
DHRYYC7ImbvGrsK6xSBl0hKAMfFFX4LBwpycZFdY8yYwP+7dsDQVtN7cpalZ2HBSS++8Gz3rDphN
VhcBDotYWBLUo2SvW8mPvylefdM2ypSVTTEboYo7B3v6guoVZrywW4/9bjGMyNXoL14TLU4CoExA
8v7jJJRm5gem7n9ldhC7YfE++GYw21xsYp2GsZvkN4aCrfi037ikTFhRGnLP+5A/klG8xUWu/ClH
6BKdC5d1bxivl0wZMQwcprmgkaO2yeJQJ8C0/oGEc90m9Fgmk3z3H3olSSpv6IKoaHTjE9dxXTNo
kGo6uYaZDneq/87vNc35G/kt6FDy00bBh/RA59m1/dhEloRH7zDRSwahVUuwIERJb5DGwQibmkiP
PPDJrnNfQ7wGt8msddfCPfwtN8qyI2PYKr4PMp3V2u50J+19gDsezJ9bvCy5uWmP18xFemQmS1Y1
8TdletQ2lvWg7ztQHrEW7ccv3w0+Y3MerRQGiLmGbfXSLYhRgUCnAgtDMIi5E53GivBu+TAzWJ50
ZlbzV+LTpUSv3srifqdlH2K9CviSzONeQCO74rzWHiuBwZIeZb8VzVcUuQQV7h7e1SumodHvgvYL
67Z+rKW0vnFD22ujBgIs0XdVs2zxl28DT1suMaXcbTl780laXaL7x0cG1dUnd3FclC3WxbxKh4jI
sLfSe/3QueJLe2eXT1+c/Rl6zPXVayWIb2xSLmSmZ0JdaiAIUALBbo5dZ56/ug/YKubacWHVLi6Y
o0xI0+S8nimEFpZSvVWmuw3MFFhvZ2Z+cA2A8RtblBHh5xhDCBlIlXbrki2nUWVhsNgwVStxuFMW
7Werfvyanzbn3PvSSOsQ4xUgFG7Y5at+LW4DtgyFhkH0h8ShhaX+fGZ1oK0F+Usmr/9fkNCBwpFV
LUh01nUDMKJtbsZo+9cG+JnWJwvqZt11Qt5JR2TNC4JOXYksUbhmwKzKRd3VpTkci1/JMXv6GW52
bWKfu3vEvHtS0GRIcq0lVhUXdKlLMWpdLJQt6IaH/Ut9QUJK2iGRYZ3RRMi4gCspm2+kqOvAB2Md
NRxIJWZ6Ee5Q7j9/Mq74qkVecEPdgsQP6lLXQaK0j/f9D83BqNx5k3qsfOF6iLogRN0BveJTpZMn
eAb1BonJzEy+UBXC3B7pIRSdWjeFU+10dnJxnBIz6C73OCDMN59YPc1rV0ESVB7r01BAQmoGV2Wh
p5EW8r6iziQZVSaWVJk2ywlazftIoohoTMAfmYbSb5IkaPhWJ7fNPfm946Opt/asr8cBTSgYAWac
4ZrTtSRHiVZSiniaCpBLTPvtbTbvPaBPp+bd04bZMbQagi5pUY4KN3F4xBvCGmLg48v9xQXctedv
ZCCcIHnO9L9WT+u3KOngM0XiV1fS/4hStcYMzhAi7UvgjQ4gVj8fQ1Yu5Rrb0aZywSEdZ6aSPyM2
0HC/I1P6SOYdJzgRdrXv9P3O8TDe98s8+ObdziQoQ6q6e7SRyvtUT4BFew+ATmIzTnfNCCy/h7gg
C30V9ZqrBCJxPnPqZu95pxD4vT9frQmtkF9WK7p/NcSrLmlSbg03SbGSNpDB/uUlRJLY/HG3Ezf+
HcN9YrFGmXBd4rK6SkEGt78TsNoqGh9b8T3gLL72DO1wW5Is3aUR+zVJDQJ02OHmXwKTLEJzjNja
ep6JFnCEerkV/4INr5g4PWuehiSiIUUQSDJYpaTZoxaJvSE+ghUOyMrmC0DnMO1YjOZYWSjNsBRm
zSddkqOkmvV4nZoG5OBE9YcxtuKN9ehjjG17W57rV/M3W9RD6GtF0TdEMbXTGQ2KmBi9/furL+2S
Eer5E/00AuAWB0bsUbTCs+CpLzv5A3vvN8E9c7hr1cdekqOewqAV1VgnpgZLcVPbLuXN5AaWM7mv
1XbXvm2Y4+NrSIu4Zr8lSBnuLB50jEiAQRSqcxvrf7CDiEBGeg9kd4BFquODqTudqTos2a6FR0vS
lB2fxCQQ9TQULs+Th+cYyxuTwVRZqs9QEbpNvS70RipKiLQ9DzbAKdBgwDAhq5HzghGNMLowj1Uz
lNOMNS9wYAhUJQDOLTJMedIPAI/Abr73M1Y1fzLPbq3mvzw7ujtd6qNpLPQAArQ7h8PJIWvnsdz2
teLxNyqU6chnUan7HBrybL+lsYk9zcEDbz7xJnonAptsx2K5t+QX/3z+/tFJukw46mMp1Qbk2dWm
YPrbOSO9GqggoOb6xTi81ZKBhL0ZqKvI6KyhoXriuVarUcmESzdZNv8kkHrVXfFg6S4Lvm+t21Rd
kqKMSd+2Yq8aqUCeNJsPthGGJp3ufjcJDrPVbNUCL9iiLIkupi32Z+TQjRc7ceqNZNnALWMEB6te
34IIZTzUYRzEpgMRW69M/qe6OWc/GAaYvBR/6MKCBGUkermc06TG8QzQhU3gXBqzsvSt9iZYu1Zl
Qr+sa/tverS5qEperAcdZ4R6mrQXNuVDmVllVTqcYYfZfpydfjBr10hsAOuLJSY3pdgpuofbbF/d
8xts0yYlz7EzQ0LS9LJvHIy6lz2sCpmY7gLz2fcw42DmH6cTisl27CqAl1Iv0QtmyLY7p9qqhdlt
4eUze3JWDfZCNpQbqGZ52SlTLFxK3UyGzTxbSDVN5peaMZ511k3RKJtjVAquCodTyEU7NDBWugkf
N7unXVWaTOw9okG3RE35KkraaVk0QdQkL3I8bmOAnfWmdzi87nZMlMa1Hr6lDaAHYyJuzpDKBbXj
GJnYdRlb8ov/gwUht5qZkBRNQm4C2BYqve5c7YJW6uIC18YK7iS78vytdMo340kmS3drBLWol6F+
In0mpvp0W3nX38MFcerORnGv+nJeCfBiAG98vFete3i7pxa5rdoZLVKd39jy6a+ejd9kaZCNMhWq
FtuwhItSbvLNnTUGlrxHWwVZLvJXBeCFgK8Vy8WbP/pCK/kCBIxGlmPvFibWbxm9jfz/ngl+tqqh
qowkE/Dx0LRDyVORAD7hTzV5N1zRUS0EvKefJtaJ7c5fAEq9fXrrD+JvarQYI9Evu2xqBCSXSFEu
2I0fZEQ1KW30ETBorT4gC1qU52RkRjkrEjg7HuPAVgdHFtFEW7lP7ds5wVoYj/ViredFFhQpGxbX
fq7MNbiTzN7NReuwA7ytMzqigeKN/Tmfb3PIODqJMmRxXfrFLA3CxR28fCO7Z56xXZt5XJT5irJk
5tIBFGrOnh5a4Msm2KCz3bOmBtdt8kJyVKyVh7EsdTkkZyNNFzkoEmMMEt3ybHD0VZd9QYnyk9oG
2AVKMwpIJr3YJFK9COaleiqsrX7w3i0rud+cU+cM75PVZ7NuNxekabepU4ZEHFowuX87vrmXqTKx
SdG00k1o8qRX/3HDMlusO0A5UXOSlb7cglvIVREsvjKjp3xPpv/PU2ue4133UXzc1srVwgNQIf5r
Uejt8qGghVJpgCbvIUJHe9rgREejtjjPaspdarGTaKv+6G+KdBKtk4ZcCxWo6TPAe0IL/fKzV22b
D50VVl6v1B/v+YISZVPi+r/yVAqgUqDC4RLr/Ny/oivpmLvGSTn9Ol2wVbJ7GjdciAahYqsOqF6x
4luiprc+hDI1YtHK9SgQXQKqQ32fujkg/V6uh0ogTtHLwThVxr2h8Uu0oK6LNMYNbdG57761W8Ns
kLbfD/A03J36gSodg+JqpLaQNWV80rqLDGnsyE0V7rHgerq2oMmXuWZG2RJLnJT9EZvQ4PUZtCqn
dslSiJf8MFk6sJkLE0N0ggcQt9fRcX54MiCFMFuDhbgo/Ri2vWcJmqXMlIFSRFlVwwDXJz8QHfto
LPW+xoVlRoyEp1sqRJkjAS3wmW+AZwDZyx5gE4G6Fv8o8UbmjvVv9ZUyRK0vCLmkgVicWse9+1Ep
Vll6+p2NrtTYiv4GYVtdGCGZcmsKgt2o8lDXPbxDxHWRaVh4ITc+sk239fTq7t6QI70hs2wmWSki
8qI828UuvG9iTH1tt/e5XVmcYraeBSdxn1rhEYib6fGT2RV73bBx6wsoqxRkfqyq3YRn2j3usfXl
eN9YH5GZ7LYEFN5JN7vSFN3XpzNz6ozhgiiUGQqyUc/7AGboaKMft/nBesDWYFaW53j9/8IV9nsB
q1uFHufYu0f0qklu6RZPg+EYDjqnELWdh4/csnpvhxZQ72dvPZweMq9DR+pTCAwfIHR4s8ff3/UO
Np6n1uZ5HLyREVCvZlaxhlUl0RAa+emuoKhpNa6aeGKpuA0GmNPtaDeJrUQul5rD1nje1Vi3vn9k
5ZdWa9JLwtQVHvvQaIXgSph/VMw8MjHw8XLkJ4Av7LpXvjpitJ6Vklz1CpdUqbtcBakhVAAbuiAz
+HJ/zE5JYAkZuulkxtVadQuXlKhbnEWtCqQkQslAn7ts5a3VQ5Y7yRGO2uvte7zaB7ogRncKAVe7
k4sExPYYQQoqN3kL79VLFtrd1io0vDmVs8FKsMy+c+4ka5c7G1xsVTNZ7x4p0NK3efkd1G3mQwTe
RU2YrkObO6WTaZU7gmJ0m9/VSHpJh7q7QpBXY2bM4BdjZPf3lXXC1itPsxxzh7eNzGfHFqt0vGYv
ljSpkKVriz6sZvA2dtaHG6MYgIbtHRMjnaWi10achdmo5OR/VHTfniXvFZCDj7rFeqmJA3LroCin
IYvnQMVhQYDG/fGYYBYbHbuhQdpaP9k1S3Ict6hRfkHcF5Ua+qDm1yam63e73nsvd48M7Vtz85YH
RFkUI+rbvA0E4SImW+6EevQcWj7HmvheGxBSl2QoE6J0htjnOtG9Z7Qm3aM1aXsyH344gFYCotCe
DUjNOivKksyjEDdxSs5q39q2AuCHJ/RX31duqKD/lplVWfNdF/zRTRjjkKaYAAc5oCgZbr7HiAT2
zaA54vYdXi0hqiqmnlRFFgWF9j2EWQkFCQiGl2LeaCSNG1vzxxDaTzuU8GP4HswMzpqnvKRIWadW
KLiwECR4jfsaTcQcGhYQTCIT9vjIMQraq7q4YI42UGU4d91AlARSlHNLgRCfbwtw1R4tSFD2qFZ7
DtsGROHCdWZ1VH4AcaezIiy8/auXbEGI6OfCIOUzn8ZRD14Gy04fCquuTTJHu2eisq159cvzoYxS
G4Ra70c4n33vm/Cyd3fY7pzcP54JehCzErSq5wu2KKPESVwbj5yMt0r7Wb4KWAiRCXbC20ieMHET
WZpHmaYw7FtZu6rD3n27n80K6oAKMuANmNEDiy3KPFV8YQDgAEIsbaAUzXbhaU/cDmaCVSAkt+UP
o76QH2WWeABEF3qrkIzhsb8Ip51oP5GX97aWr2aeFkqhUj1hRRnVepSDDBLKsvdyfHu732IMA6tO
Dw4qkk/WPvRuk2RZJhoBsk+4vOcTaAYQII81QlnRCWs3vtuXsYlg6F8KUqVsxaDXnWTwIPf8wpny
Ft0F6Ni4zRLDHNFtLqFWja0Qg0QYm8MvHl0TVi+yNGL9ZUTFWCMz1ZpiUBYpmLBIJgHiLyIq38Pb
uHW3vx4iy8PDCPAlCwtJ2fmzVY9zQZMyTtjgKLdhoOIWY/zrrT9Mdxwg/lm+39Xp+lPZf7NGmaax
HcWwaggZjG4C1m82SxfLtZGr8i1Wcw0xBrdoUYYpq4dezxA9XADGL5x8c8cM+tbV4Tc3lDmKxFoR
wkojpg+xycuxco5jCFBf6Si/ZPel97VhezHrxv03TcouYcdRDfx6cIV040stmm1oak76HpTmGflq
xtu4bm9/E6Ns0yy2atimYJAQO0bb27dpNU2s/qN0Kk/ZpLEb4jiRwIvmfqCV+nTa5huSDUffX4H9
bhaD3Kr7vCBH+S2lLg/+rIAcB2/iZXDKc7qvn4HlYjMIrZl0DcVRAo4so3mT0gt+CPN0QjcGxnht
//Uhs5HYx9wig8raC7WkQmnCiCmCJOtABaUEA0l92XQkB/vwGNys9hQu6VBKEKfVIE0V6Fz3yABs
5LJFPyzmfd/fsUid1Qy62py6IEc/VIk4A4Y/Azlg79huAH/i4t5rZoceluP0iGYFzbwnowzmqXmd
HkrFfHCmQ42lqRgJ3uTHx+oH8I5ui3o1ybL8JkpzMqyErsKGHOhoHy+YsDexDhZNQ7DIACP9NA6M
eyev2a4lQeotU0YtkVBjF+F9iF4ymfIbvIPsCxWGwTnem9HxVFipe9meToDTH634GTk+xQJCe2ag
kdURHCc37yzUzlgofWsWYflh1NtUKiMn1gU+7LlGG4jBxhtcs29LAtRDNOVd0Y0lEbV7bKyUNyXv
P8iGwivrNVpNfyxpUa9Rb4x5w5N7iqZVDA4iA5Lb2wsAb/nXn/EP1Sy2Jcbtnyuf1YLGkiL5/yIU
kNthVHqi4xJ2zht3qXNbX1ezkUvGKAMkZmnYTNdT2r+8hVj+fNKcA7Q1xqZ5Zlpi7RXUNMMQDWyj
A3oAJUWtFfhphMtyqbsd8JxEtyWHpicHXWM4sase5ZIUJbee79opx0jMZQ+Mwbe33AaqjWN4mY3J
ZYZ5ZXFFiRDQw+Go5CDFe8/HD/mSuAy7utqqs2SGst+z0mLsPAWF8tw7mCwggBIMPVh/In4fDWW6
DQLQrwUgYRO7gYWtWzTosHtgV4OLBSt0V9s4l7IUGz3RZ9edjpfw/pf5k3Q4YWb1a9psYo91PP+L
Sf6HNbqDbQYG0MjPHV6ll6MLzEXYQu8BLjIZ3GNlPFbrO0v+KHPsi3qvjgL4AzDGpXgMzGCXhmiu
N1EL9LBu0TqXlfkF4HPugXQzfzJ0cTWXuaRPWV0y5RPPIuhPHjoWYBTRrIoogPX2EnWgPeYlGcr2
akqr+XMLdcHcS2MGx5bUSxg6+b8Y3d8HR5mLVAfaRFyBF6RBsDXbTDqASsZm5tql11q7L4zRPX5F
2A7AuAtr3t+SOcp2lPDV664AXagLbLz+2m/4j+aDRYYlQ8puTON/Te/e1h9fDPPYvbcbuUVXWoxT
A/KwR7pnGLytRW9L3ihTkgljmIoReMPSgyOW/RVm+M5ijCU/ypaoqp+UJXksCzN9kFEBuQ6usbRj
3fH5RztouGalrpNOl6CC0HPF3X4kO0wNzAe4e4aF6x2e7nZWt5f34h4zEgwpMjik4ZvVXOFg8WFS
9q6wD3aGVbmRuwfUIoPO+uv/m0fKmqBULHbCDEnuUckcW3PgSBOFjVwWIDQ/shbVcPY+xtVJjIWO
0EDOszHyvNGBO4Kaht6jK1Ahdp9hHOPng3d4dULnOozRMAMVxpWgx1j5UplQmiZyHWfb3aK1EKgb
Z+6B9PcDsZpZjWedI2VhkmGetEKCfNGagf2x0gZ72BsLXf6vZFdD4KKzCzuobx8q6z2ioZ5TUSuR
3QCTmA0GDCTe2ssvD5A5Bwcj+SyRrlLTBV5XJFlARKvKlANpxBnnJ4TF4+wiRYRuA7OyfyjeDhyi
7dZkcLcm0iW9P0Ta6nJKAiAg4e2QPGzMC1rD7UkyFeuOd3cWBhUNNMKwcjhrXhimnzVRkYhzqQjf
+RTTMuwn7HSG0rrdm4YG9ZJ17de0c0mCuo1KXEWC1AjQTtu+/xjcM8M4rzpHSwL04z0bgaikIICc
Fwky0JaB+BnzTw5mTrDPiEFvzYIuyVGqwRV91XIRRKbXZh+g1/wXg8Bqj+uSAqUMnRKOGP8ABVSN
Ubn7MDPiAQFE8LbSMelQLzbgyHq/60EHkf0LkDND6+Jpj3B9gF/AIEU+mfZ8lixRr3YYTSnSXFeW
bBjG1BU8oObhKrEyaquh2ZIS9VR3dRVir+xMjBO6BYUGEO1ySyx/aO6A7Guz0e7XnIMlRerh1rW+
qJFUwXFVpnyBQ8d+0RjXlM7ZFG0ZJsoAEh1p0IPvCG8cGesf6JF4/Hq+fVYM/aarCnlZSbEWjRDg
5ISRqwvshdDr1u4fq0NXEgoua4rMxxkprcPXz0nsaaMZclYdWZUANEkttUW7HC+3GWMYIrq4UNST
kQ9EiEDriAFLtdtYrG0Oq7m8hS7Q70aaYxoZ94pkPF5eVEsGTCVM0cGJLnfYyszU9tVSxpIeZSrk
Lkn0nhgj+0V44b8Ks97eo1M18+TBmjFetNkVgvlUhebj+ZN51VjHSNkPpZnleZgIcXvA7iaC2Miy
G2uu3JI/2m6M1ZSKPDQFoxPNqbHIWrXs4W6DVbLocmZoPssgqpTt6Cd/EtOQaMjLcQQ0o3vR7ZNn
jt7TJ8OdWU1OLBmjjEZT5thaK+GWAd1d2jQ/ldfP29q+6o8uKNA5g7nHygTslgYzR7y70iYyMRx8
PpHJE7QtoHPPOw9YtrpnVXYZpp5OHOTKOM9CDCFG3iOzGZJl3umZWUHqk4rv8OvPtvJzH26Rr0Y1
sr/IipWmgLtDmodZVftfvMF/7BU9zhamvq5wwfVNQV4MK00ABPsROK/AbHl3rGbLepkZJpgeoJUA
PT5qMfFo6ofo4czCk2ZZKXqILRG0OkWjDtHzAv5F4mSbxjyaUWBKgSn3wIvvEjgBrNvMlCNlMMok
GSVAQhCVxJbreRPaZHH3O5YNbx7RufMvrzO98Invx0ydS9wA+DdHV7AvFfYNK9gUvoWp+mSZKsYb
Te948pVBqWLxet8U9/gWfgaPyUNyKbawVf8fLgJlQEpVDLJqJORsOIkvx2feezHcWLCCwvRPKIhF
2Dp526SwLh+dPNBqfwZE7NUaI/Pi3p88+eI5u911QI+J9MZ4Xuh0QaVH0pRr4HBAU83L8eijzFw4
GyN2Hln7LxiugU7FKFXWtrMsXc/OfygOSA+w6jqrlfmFOabTA71eoOWAhEFAi0ewDET1V9S2zigX
sN6W1WzqkhQVoSRZVU5yjmuGni4AkyE2R/o2wBLUB/1gmodX7EnBth7s6iGLgVhQQizjQi9/Qjdx
GIgCGAUghJva9cbzLAcdUohgSGcFI4i5IiffiCzovECvxL2STCDXWUhUIzWODdGjiRHLB8/8ccjf
4Xedpx/n9LEkyPzMibNVEIelsCkPJc00ddQ00E/MHB04su1H5heCAAafLIdBp3wToM5EHCcR24na
euaE6LVnpaeZOkrZlEnlNGxZIjqKEGPeSN4TOkds5iPOck3ofU4CUp2RUIFO7b6geQRx5yVFJdq3
T9vWlG0TxVXLsTYJZ7GSESx1MaiERw/M0TmRQPqF9OG4H1ssQcOrMG7IZllvfPRdTzVH7Ew5WHcY
fDCbPXf4TAeTlfGhLI4mCAAyMwDvxcuyiO3I1HFmfjrycRCmB7m4E2cL+32495hzisyaLrJm3jbc
lEv2BzH6XPl6LnUhSA9lzJ+kyjD1tjqKQ8Nwahk80VFqVuuFLhfgyVfMYjZn3pywvSe1gtisCwsj
ev+KKzpQrXrOz3geXKldaqbNsRQeVY3hRVPxx1VymNjWdQzJqTJPP+od5lGGcM7SAx9v+PfmzejQ
MDH9us0Iiwh1PG2D1bupBCKZ1GPp7UnIEkuVE2sy/uKAVFkTDADXaUAVpTJlFdgp+7RID0PWmGqy
HXVT6X8NgrLTOMUtM9FKs4xBc405VdEU7GxAdyByjN8zjEKtauPcl+lBi9Fy5G9LPXCjPrYblbEw
fU3Jl4QoQyypgziIWZMesFzKSvhdEX3yqsTgZpWICjg+9IFhhRPtKBjKzGsKISKGIYT1qxU9I9jd
VocVGgKgBUWsrtEkNDlRJqqR9C7mGz47aHLs5tVuMlBRmBXG7Vk5F0EUZAEUeECKXQ3lokWiHqJ0
Ugw5O+QD96iOha03uqUpr/Ho3WZH/p76I1cIhDSMbRmaLMt0t6Xf612O9YXZoe1Gwk6llQwK5GQX
LsB/KIgYppQNWceOBer+6H5bx0MpZAeheUyG0tKD2kqjY2UEbqMwYLfXDkf8Ly0iuu/qPE5q0sc8
DidPDWeInVaW7XL4v6syFn5AWLwBWoJEPmJxNgFAtXq/lLJDo2rtIZeK1OXqnj/ITR+4t09nlR+8
QlhIhuy/TAPaxTmfc2Kf5oeI99o2sztjG6Fx/v9ORIFvQl46STFooUW6okttHueHIHpsKwABkXVr
gmT9BRVZkyE5VdR0GqtBDjI1xMOWH2yu2XwIyfYvfh4jIIYsCzxQdKiT742h7sqiyA916AjKUcs9
ufiLmw+z/A8J6ua3WixPSQwOhtmR55c83end119woQoCWtUVXZB4ykomgIrjSwkkonK2OB6WRVYt
XmEo8JpxUVTgIAKQXDBU2lmNcwEOTg8qjaDaQySZnPioKK9aHP3NmRvYH4VshahiP9D3mwIw8FJr
AiE/TIVjyORQ+vz9tsTWrIvym8Q1qbG4jFrfVHKaiPnBCE6K/NRIijdHqsljApTjSuc2sTXBEakZ
OvxCwaCtcqrpNZIzRn4Yo3wby7GF+ygUuR3OPePir5nlJSXKxnQCV85Bp+YHwXwdGPedxQX5/0Jk
kZrNclhq+UHBmlz52IROkx3HmiGrlYPBji2oMNYiYdD8CjiwoBILuW6EJZce5vQNy5q2Qr6Z+WiT
pYoZC4zwa4Wjb7Soa8NPqs6FHGgNO3mK7Ja3mkMqsLR5jQreFgWTZkD9NRRKbrXYcAXX59mBx45M
s+ICrDatfmJ2SrQ1PvMZ8qPTceTdJE/ZP+QopuYpDhNNLUDurQkbs0GCPatdOfDNtvbk6qKMn0pt
SpOZxa4eHGRP5exmOBhSYMGM2Py04VgSIFpHPeXfPokOi4IizmIDEgj7fZcf5uE+VDe3r9iK4oOE
Bh8One9oyRC/K+ec1pIx62V2ECcgSAcnoX66TWCdh98EKC+7SHtlCAkBTWvMWNrm9cNguP+OBmFy
ofuVVktTw9XZodPPffA06L6JK3abBp0O+B/9+M0IYXRBROjkHou54IaIitpZohC1Z70xdFtVAM01
FlV7L5VB4SaqEDpA+UP2g+MFN5LbZNuORooim6hYXd4np9sfxjpB6poEWaBrCRGwrp/z6ZPrP/7d
71P3IuLbSQaoeXZQ09kxlGbfhQlj7nJVR3Sy+VAHTqZCt+zMXJOoHQ+PaGy9/swJu8e/YEFXBQKW
gCEJhTq6fky0gEvw+0KIZsZwNzasm7p6CAsK1CH0UpRr/hQBQaWrrSzC2AArcFiVEbx5/j9hEO0F
S3ieAhV4ewcufo/GHZ+/NTnDFpCP/MPcLEhQTKAAp+ZTDRIdRuay0upElz9PesN4D9dkJfESNkVg
nY0h0HBNMt/0cdUhQIm6d759a6SRQWBNVAsCNDrT5HeDwEcI5gy59LihO2YqD0S25Ou2VrHIUP5p
oyZBPKggI/ea2WpHATV7zb5NgyErem/WNMgSN84iWAk6U9Avov55m8DamUsCgGsQJehISVC3O+87
he+JrNB8vhEM8ZfK3ZVaMGOLOKu7apUXERE88hIqbjoVMgi5rIUoJyOOK5/HHvMOCms6mLyHtAID
DeUfCtSJcKVijFoIZvy5+sq1JMEi1W1RNRdNfhmT46yFLIosnsTvj0Kd9XOniYSnNDH59CntWM8O
+eY/eZIMRVRkQ8eq0e8UuiwG9MmgZYc+SHu7FsJfhljbc9JIpoRtJ8jF8rodz8pLwU9b3tfd2/pB
zv9P8oCow/pWSUNM/J18PpXzNMp6BreyRPoyDHdVL++0/HkeZK/mx5wRwqwL9Dc9ylQHc4n4ScUr
2ytPcfmr7xlPwaq+Y2vqf/mhxNmI3VyoHH7fFb/kl1fGr6+aBAgc2QqM0urXQauFj6B0rSwhY5Ud
Rs5VdOwf4/dpwdK51SMh2Qme7H6FYnw/EilAwFVoQX7IpvijSpFaDkZHbTYpyi2sjC+NIHz1eiQF
uKuYGUdunkbrFJIuGNoIGZEh7UPPl6fA7Kdg3sz61FuCwvkWnyjqGSPl6KKQitiNm+qxjOPXXuew
3rGcZasPgsAWjNjYJH6b6lZVRpFldCMrhlsVvgpfVheB0IRxyO9yydSy7qo2QZzVK2bzK+Y7SOb/
nvYQ0RuKEQhsrcdTSXnkY1rIWp3l8CQC3xJmwypAa4yfb1+6VSVdUKHieKyslzJRBpUysFsMOcl3
c/2k/7xNZF1c/2EFw7B0GioWDGHCFsr8oLW71nCj4dzGDBK3+CAkKHvMq/GQBERaSe6M5S6Xj2Vp
MVMSLEbo+4A8KBeEoFJ1H1P51Nd3Xe39O1lRQYwSc5KGffRgRHxELccQdvPs/AUJ3YB2oSyA+TZK
VnJeFLEe1vnB1/07aVIiU+P40ET+y75NaPVQDAR7WELEy/C5v1+TwJeqmcsRTg5y7QrAbc5DwcS8
BfZnMNx6oqb020FCd13TMaiH/P13SnzcirzQwnZobW5xgasPtu5/ctPPQY83YfY+aT6Dt7XXY0mR
up6pPg1z2WT5Qeex0NR49quC4VuyeKKupt6XWAzMgQI3jJu6fwDEutmqu0oXzaZGb62TxK+3z2vN
3F+tjaIZAkIYSoppEPN5YuCejjziF3PCKK5u52+yf7lNZ00vkGRHhh2Q3sIfCigNxayVFRRw1jdl
fJ/uu9lNEgaRtQNSoHQAt5Qxwkk/J1OWxVk3y7Bs2i8pRst4/BfXCAkwXRfxyKsGDRXedIL6/0i7
sia5bZ37i1SlndQrpV5HPZ7d8byovGrfqF2//juafDfpZus2y76V5MlOQyRBAAQODhJSwTmOUZF/
IVnNwZiWR37Sd7NEFUQQwodvtDECnqBkZBoOEXSBGBhur8ywChYmrLLyEQPwtmESb1Tdr1Ttcc5a
xq2fOZU9NtcMHhaH7lfk3jF5a/nzsyijTkpSNdGAe1VPmyqJXCf+mcy/n303UJBH5Q0j36gtRusk
SgawZ4ypT6zMfuZVOG6N0RiPVdsHshh3JW5HgGur5pK3NlHiuVwQyGK6IaRT6pdxsK2j+JMRYSy4
3npzvRvJMShHhBrqwFrjVR9tlzj9o913rDhRp2ZtquVMdwDXK4Pu02/fiYsPW9T5bKftoW/V1OlT
X9OcL5HTsxidl3ac7BMisZUi8+CiTBeihENFpzEYhbsu9dNu2hYqq6NjPL921GGG8Ukz9kHl22Pm
2fFmTBO4n9j7k6U6Jp5mDi7QB+Xn2VJLq1ezAJkS+OqGTeEvPVXxQjvoMnDZivJinf/KEUw06oWT
09hW6ufDFHxqhzw/WPH00vRgvb29olVJto4xKCpuKFEFSdSaFWuo5tQ3wsKzrPco4qwc7e1tKSKt
yN8HdyZGsAJ9bQdZpeupb8+uQZzYRbaBzUWwnbX+W9qbsAH1Jm35qQ/Ne7UctsRpd6Y+YkSyOm9o
2LnqQA63P2p16bi6MOMOXIZIRstte67JgAsFdj2mH4IgZYmk9LvilmDywKkHGlLLQNxyeTXmTCmB
M9NwZ1Ua73nBvcwaX21eP+Zq94apN6pEQVcFUmMJjpZKnSPcxTEY6ggvt9QPlc9RaXnqzMovoLPy
0vHX7d1bNUdnkoSraFiIje0akqbpRQd/SwI+aIwzsymS/RijOLzcFreWWTaQ2MN/SIoQWN3LrUxS
J4nqREn9IVFnUKbnycaqwKmXGWrotmMWYK5Z2npaFIzoX876Axhw671ZFUANR+m3oGpHL8LUyT+5
P46BjaCGaTliVpYO+thbKj6rKY6oM7N65kzvnm8vflVTz4SIez11XaTNAYQwRIOmP2jubQErYY2J
QJegMIaY4IqwsKBZXyUaSf1k4o5nTo/dkkkLq8cINcvNbVnLQQkBL2SZsOQAeCDAFkK1ArOL1bGC
bbMK453zdh91zcNtEWJXxmJuIIMgGEQUBacpvBOSsu9VUmDD2rk+FDRnQY9Ht82cJnULHVif+q1M
3+YcVN529kUfEjccR4+gADFopVtMKFu1sm9aOcSLb9IvFbjWLRTqKDg4nNT4a47nfQbQhJmjf8lg
w/ic62AK1nqvb+85b6DM6tdEL99N2MrUjCXBxIqZuPgWwS61AVDnaggcHOCE5sHuM8LUdKqOpKsC
ls1Kvh3zedjdPpXVg9dNsKchKQCCYOFQijiqhnbAodRW0rhV1OD1oanz71t1E7CRf6QI24zptRXt
QgchWbRzkk92cyiCt9sLWYtpL2QI2zfEjZPRCtuXD68xYiodsZfKf9HwV6BSl0+NGxFjr4Ck5rbg
1WuqU82xlpk3utifk3Y6LzqgsHxT3dn5Meq/tq9qIxGyZmmxun+lCOdUleACRptW5iuxpQOGMbab
LIvTPa9aLfPiXpvviO3wz8mQ8EPVjco9sluYKK3UIJxWgsSlSdOxMgkCSfi3rkD/fphwtFlTRsVQ
JpnfbPoHReLPVq/n2aqFM7W7ZgpgBAHbVAvWWLU3jT9jGVuO7AAFJzaYqdFwCsXpwnAThqDQmn41
4Lp1aCTxSzJJgstQi9aJCgXA2nnchvpp3vfznhu///y50JTlI87C4bZJhy4JoY9jd6zDyrODA81S
iT6u2io84AzNMlGapELomHY1ct0LZrdNAtfqtjCXSfPNyY5F+fX29VrVr38liXAtPW9nHD58uUaG
49w9JbH9J8bpTIJwtewQeftJh3HyCvVe6x9K2SCuZTOunOuZAOGKhHmfJG2CzdIGC9b1mKOPMycP
ifqyBCahyRkGzNzetfXzsVSbWODY18RMu11qQRJNwLfOfd7s5iYIH5s82IVOwHIYK0TxXfJ6W+Tq
XcUQbRMlCgcBi7CNJcwgFAKvidr8kjp3jZ0wS5EhEMVG2b+DiDMpwl7ONgWH1mjDkwyRb45umXhD
kbHRVFmljwWbzQaz5pvnDgEomE4jNqQNSwu8WXrkcZ282RgWuBkszCTjo2cAktVaXtEFyLV0z0RD
68ftXVmJyFHqWMr3BoYzWGJytB/7BQ2E742riNnN5A3Rd8M4Zupf7ckmsqfw6hnYiBUtA7kIkN9f
3v24TbCUbonHKT+pcEu7ttPd2hwcCY5KJmj58zMj05NRbfMScROgA65FHkmLl0Y4STZv9e6fLUcw
ZZGO4CyzsZxU3QNK30liH7Hn529lwqHgoU1Rev3obzlbhdIAeZZwrKIujlpduFpxSIvObXOUYF6K
2PbCdvNMCtl7cH1ZjgnYCEC0qLddbl6Z5VWDuDP1df3RJOGJ9I7EKa9qHZJs/5EgJBAyQkb0IsAH
dE7JRoMwPVbf4/BOqeqM0cgfTVkgvdzuKxt3JlFwCFMRxNW0tKZkkbKv7Chnfb8hXYHIPmQYGbS3
h0Oiqd4cZZ+bWpYBvr2j1lVFyNQzNSVYL7eLg97m+7KWeNVV1/3P+iyxIMSTBqHfiPWB5JN1c/hA
Y/NTa9rMTGS9CbLFCCaui7rRSZetjFGvOcmerbJfF0KqTmnVORuxVfVx3O1vG7v1C4V2CgwqRvEE
NZJLze5jpRzmFJ9e1p3Lk37Xl7YXTfOhmLW/4tJAB2jQPnOne4545EedDNW/ujhMEEZO1cSMGTGv
TQeFKNrSGNNMWcN0tKs8FTUfv91e5hrgEvlroCN0UJBglYL1c/QoN7KkyHxkPt0Z1fIRVO6zhVdj
qLtldQcIXTslzDyaw0vczpu0V7dBFu3b1GAAdG0nrT7wRNuOdewPkf319uetbcL51wlWs2qLPIlH
fJ3aZCxsKKvSt9sS1gIavObVZVIzRaAnGDCjI0Za1egFyrNDyJtNEtfbfpiYukd0gPd8vy/MxLst
cy2iOZcpmLTUpkWpkGXPw69Jb7phCg6V6iXAdqbNr9uyVvVYQ68LABGODjchXJLezHhCNIRPxHjL
ASDMa+dQhuOXtLfcubBPZr/ReLgZI+s9TktZ8Cb2Z3/4pXPxywmf+SVaJlFOwynz0UdmEpruULpH
u1q962v11LZPoRJ5ow3gLr+rUSEqhqhnHMkDr4u8qONbgDi3DmKvOZhds5DNmljz/drSmEHpAjwW
izha1A5RbmFztGlbxvf5S9pIoovVtzwGY+gEq6NAigiV3jS1DV46eO2WNQabB5HbN0+aVbp5qD41
FNQyQbChoARSeknEsVbMQBn2X8mCBdMycI32ugrjO8wsbiYWDfdF+3OsftbjT8OYmVoAYVbfKQgr
tcDcNDLj8l/Wju4+laAPArXuy8NX9ZCWPYgd/E6tXFI/lrRYALluP83urAOz7uTHsL3jcS+x3qs3
DBkgEwPfgHMT8+Jtbg19Hw7Y9ED3cwt9MY3hdiVnhDa7OpY1Ma6q0Zk4QckB4Mg4uGMRMYRP6VDv
lOjRkfaVyNYkWOo55rZWmh3SJgbm2dbOiWtftfyIebcHLc03t83GqjD0YKGlEHlnUyQmouVQo0sO
uqNzx42HDceImUR9r5DIm2OJD5LJEnYP5GW04Es+KC42SYP3XPNtUliH149t1pXkVqwFP9rZwoRd
rNIRPmURFuX9ViFHNF9vAfd1M9yF21u4bnnPRAnOy4h7NVQVHYkF+1vOy7tUvwssZRMmpTuRbwhd
+wRY+dqvql4S4a3qowmGWBMoT/2qwXVWbG47BYyuRjEXdfjF49odKomQVc+J15mOsrTpoF55eblp
5pRa22EntYjuaHhsktxLexjzYNv2L0glslZTJbma1dM7k7mo0pk3IUCX2eB6zHyHH3L9vTDRZW3k
O9DxP90+vFVB2DpgCghq4R+W7UwQmt4w4bCt4aKzcdqVU98jDKpmr1FDh7VdKXlzrB4YRXbw7/Kz
yMQRtSGv2wF+KAtzpumvfcyZLUsOfsRy4sNGA3gVMa2JmPaqM03FNLG2glUcnMxradMdAoJyrFVp
bt5R1tjZK0/Uks3fkybbVYBT9No2ytP9HHrlRGWlrdU9duCgdLR+Y4+Fw+StmnWdAy3l3X3d5DOj
ZcdMc94YCYKA2+e5tsG6hv4aqtkqnseCsoZWUHaBbiIKAuIUovr+tZfe+MVQift7LkRYkKmrbROP
Frr/o8rjxTEHpuv2MtZM5bkEIXLUhmTQ28jGCZaZq3c/tH6HWXSsRZ1XR/PfbWFr56ObVMVQGtQd
AaW9vGyTg5d2iPAN4JPSrYvkWI3ToYnujQ634bao1eOxNMswKAHC+YNP8+y6VYCQIAigmZ/aict1
r2iArpK1AMqECJFwTtopj2xsnuW8Fj2Gw8abLM/+x5UIzswMtIHEBgGvRX+kiubaxUnhspuzqmhn
2yWcTJGiGaji2C51cOm+ziVrWLToSo8BdLdx7IjbLGENc5ckljOjs7C36xekV10+p69dZx5HXd01
ZfU9jByJyFXFBlZbtfDUVoGwu9S1Xu+V1MBb1I/j2rdsQGuMQ1yhcgikM5Kct7VtdftswIc1gqI3
3MmlsMowg7ppUzTnqy18sUqGHU2MSuKrVtUNDLYEzaDodxJ1us+NIlLGHH2DqVO4iV6brml3Gvzx
UOxuL2j1ptoU/elwVujWFjJWo5I4FlfRougM5rYy33gUbscuZSS5vy1ofU3/CBIHD7ZArJKgRJtb
hTkgvB83zvCadrbkfCTLEdkm6rbBm2muc98iARty+o3ThyirN7kdbm6vZ00TDHXhvEF+0bpqoE+n
MmtMO8z9sJ2BuLJBXvkdnQkyhVvTbhOuHSEZUi2quG1Zb5hdZ8P7DFN/NylwsVVY/Yw67cnkqIzn
wfPtZa1tICy24Syt7kAZCwpOhzwMMc0u92vO3YL+THRkT5RmWwyPtwWt1nLPJQmmIidoQxjUJvcT
EO24+hQBMe001mNjUnsbqhSjXifeHsww7dGH4fzs7CB0O0NVwL3j+IlS226TG+Ef3IfzrxKsiRJj
6OI44j5UxhuhPzT1K8p5US4jUFu7DdRCMIEIG60ZprB4fSjyCOBE2JG02tjtcfEmQyvjFFqzxqCo
AE4XOK8Fw31preyMUpByoiFQL5uQ0c4Lu/KdtPWx0ZVN0iEnHWuSa7GmP7gT6BawKKBQHzOTz9wx
t8K2QB0xRyPlbLCof9AN6modhlCMncxMymTpl8sDoKyl1tIuBrTNX0W86bLEC5EQCILZu62sa7cQ
aT505QOwo2siaAeRU6kqk5X7hj76iaX5AdittKbdZZm9rbJUgoFZex8BS4bJ4ABBA9EtGGVT42aV
twBBTzmotOzOvm/Gv4zOuYusOwMQIPxfR2e0JRZanBvykXADjk230f9EQDsi3H0zyuxRidBma0XI
KkXtYxA3nwokCXJq7AwLGdu5cPMyOan1cGfPAYuH5g/Mj+MAkY2UmqY6ornTpySedII+XGeqj0NN
PueJ4VZpvye1rDq0qj3IXAO0jKMF5OtSe6CTaalZ6G4o5skfneGeABzYT9aJSmPvFVGoxoAviAKc
j2e9cJ5FW4CVfwLQnBZvGMjn8m706oIAL/B6W09XBeEliEAIFF/oYrtck65VVlETnGCtnSxqPRT5
r2I6Kjb5/UenpaLTAEQimoY8h5CdsxqaIi2GLgpTUQ8hYI252oD1WmKLV4zkhRQhC1mbY9TQHp0T
FdJWCXmMLXBAl38Qsl5IEayIMbcR5gbjcPpe+dQDk2krz7rSLgXCoo29gLTu7UNau2eQuND6OB8+
QDilahoGK66WDh5idyyzM9dJH23rbbLh0atNiVlpZdizWv0cgmYODTqH2x+wtq9QDqT0kbfGfRc0
v3QKpR9KFffcHFmV/8JD40/If6xzGcJzs7FRGdE7yMjNiqE0blCTWbmkxrO6ENT4TWQB4HNEfEec
ZahFViCzSfRfpEAqgj8mjgxssXandBUEJhSlcZTIhd3q5lrt6zIr/Tk2y1032RULcuNnpdafwKjF
JZ5mVZqmamA5QAUR4i5vcJeYo+WkFL0h4XzgesvCun7ujMgrCtnkk+XDhbeaBeoQmFqgY9AhKii+
aoG0MTbD0o+cV0zmnvNDYt+RYW8kkqB87Zh0+DFka5BCcsRWlFrVq8oOlMK363JTBO0R+eFT2htP
v6/W52IEczEmtoOCbFr6zYyX0g7jP5xB0k+y3MyrLTtbibBlOm1GMJ0npT/0GdP6X11d/9Fegb2M
AimDF+CiH2fxU9dEakk6LMKu3yDAdl7V/tftfVqJLpZe8H9ECApNxpbOMTphfQ0NyCyees6cdgY8
YZPG4x0ZTU+pqzslt99uy12L+JHzRY+QhtKKhdTQ5dpAEh+2LbFAslFyY+dUebWrYqNjcdCCB1+l
ML0ItHbjqFtvg0HQglwRNy0SY0MTYh5Q+kxctZpAWnn7w9buHFqxCVDf6HQE2Fz4Lj5Eg4Osra/X
085yCB4j83YyTuUsy4utob8xmwYceEtYBxe9XJWz4x21vsGDAFdBS6zDROvtnB6Mmm7I4Li0dVWU
UofY2YPpxw0fnNbaBmTwpjJ+GOjo6vzZNmVgqTWVBjEBQQcI6AGQTb38Ij6BPSKMy9IvaqtmlJuh
G5lBL/F5aybgXIpwcfgw6GVvQOfGseGwn9xy9QhMkDSYqu3t01x1r/CvaCI0MBEbmZrLFRllqcfa
XJRIBv0imMAxAGZWxUuRclDBYHRXaftRv8NkSLdyyMGuxz8w4cDm0YXyDI0mHy35Z2dchXli5wUv
Ubo8Tvoxf2+qiknu8Np+4l1H8BQxMM9JzHNMQwGW767GqTWKF2e7mQdeNEqeITIhwqFZYw7qCIKF
lIC3If6imL+ny8j1VoUg2QBXBNpOvEEuT8tRg8bIyAgh0SNyAm7NT0U//MGRAA8DECiqTdgvwfI4
Qz6XCHkqNOQ3JSPZqeqTn7qFjsTsT8IFIKRsEz2sBkXB4HI9TQIauratKz/hzS4plG+T/l3L4ztc
3tt6vuK+4SFMA9cKVTTMb70UNCVqDN6ltgRLThswp1K2ShseKcHTIhk8K/98W9zKOV2IW+zImVaT
NsiRB2tKn3YTC8qvWoo6U1n/vp1AR+5HoYkisBPhs8GY12oUqNBrYIKLttmF+9hKJV58Dd5gU/Qw
LudjomNyWevZWgI1gkaPVeU3Ct0NjvkQha9VF59stK/OTeWV5VdAad0i4awJMH2mUNw0ayW3a8Xw
opwGFtkPFlEAPC4/Ao0URRZ3TeXTsjqUnB8LGfXuioagwQ85cUA7F2skXC1ULbqsS7LK543F6uA+
MndhWDAjj1gwylzbynKQrEZYgTqZQajYAELssKAkmyqkRjRj9qD99bsVRXiy3dbDtUWhqm7h7CDk
CtM9mF0wz5MOe+G0GA1U68XBHopk2xemxoIKfX50jkyJWq4sDrE4KkxYHYizRVr+HHW/oQdJm29l
1SadO8xMSfQ/aH3H1pk4qqU90hCfZa2GsSzO6FTowHDorq2U9BhHjnI0y7GR3ICVTVxOydaXZhpi
iTy5BVc7JHVRL4nxF7aYLm0czbqLmT3bxrYoYoeRsjUkSYO1TYRAZNEIikPgU71U+LF1OiUPitrP
Av5ViRaIuhPsbmvHipUC6B4N78jUofNRpEOMA0vlY2TWftScKKg3uINBCWj/+H0pyJHRD4AlUFLC
1U2tIClKknDfAHsumV9REubK5n+TIVzeJBz1xkhS7mel4e5q9P9pqQSGsXYgQA7gVYtoybHFDFjb
T3pDh5jDKyZ7OvOfefInTdygakJPGGByOBPxkWm0msU7o+LoZLZ3IVE8rQ43XRfsb+/WojuXDzMs
Ql2y3CaeFiA0vtStouTNDCZPPNLt0Ofmu61xxjEbtY9lhJsyScvVOvMdbVJl8O5RidaLZ5J8yQP0
2NmfUuXL7QVdnw0WBDuAo8Fj7epsmoTY7WT08O7ftIm1sie57OeFNEMFXqewQ0TkKynxLOIVqS25
IzIJQshl1nYcRh0WMGwazCi6vTvX1xxPFfDdI7yC0wFb7uUhALAwtZWNz+fBjjgFa9s3Gkls5KoM
5GqRNTCgWCKKW60LJIZDghPgjzR+A3Wxqr/eXsbaHsGG/CNCDLB13oT1aENr6cSK/g0EdLcFXCsr
WKhgcJdrAYcpXguMzYmmzNRKP21GziJb7XyuVajKV1XijsowS/zkR0hxeQ8vBQq3oxoHtCWBisbn
vUunXVV5zWtfb3i4VY5xcdJ6iSLIFijocVgU5qiiXunbZWC41KyDw5grXwoVwFSD51xiMRelvV4e
WCDQw00Q4i8Henb580CJis6YsTzFGLyiRauViThAG/hG73/URuuNWqmwYBok9u3aYS/7CoCLivDK
Qvv4peA+mGNiBHglAbaTV9u8CD3MBAiayI3Tx9s6s7bGpX6wcKqjgUpkO0frWNIVOgIsh3A/B/sd
KY8BZjfQfKsHCSspYbYsqLu+COguBKUQvAScti2OiCvT0kCQoza+YfxsF4ptCZR6Zfsufl/YvkJP
yJAa+P1hjJF4uA9YEn4qY5ZSyeat6CMcHbYNEQiwYiIVxELR6Riz3iCo/zFk99AFCz15uTSRtLqg
RQzItRHniLNP8ryxyDwGjR/Z1r4i4EV56ZTSnev+mFmSuuCyOYLSw4VDEAIFvJVEGHo54fWsq3EL
3xqzErQ2ZoTXxJfbWrcqBHNIlrznwvUihFS8VOaQmhASYr/K5K3vtlnzdlvGimZTeiZDCKkUzL0v
ujBrQSijujRLjjXArSPGREyxuomqn8aQsrHVY8mLZVW5KUHIi1gLN0tQPt6bgT1NeQv2kaeieBwG
Wc54VenwmjXw88jkidOXMlqima5sWl+tH7IxQI5m9GCRRl3f3N7AlZWgPkxQll0yhcbVSopaNaZh
7PwYFA4bY6j7Q9PGjsyJLN5bUDjgavBmReUbCCjRa7VKGwVOZ3b+VMxu5mRvZURPvaZth7Rldj48
TV3+ZM7F0Yp3dnrU6Jvdv99e6bWqAHYFeM/CRot3n2jo4R9R2bSNHtwpQbGJgCzYJoqOrLA+BIzr
abaJQpTmMdrkYI1Tfrgt/fpAIR2JQwtDLZBLEm93WyEsbGva+2i4c3tnZpm6g3tnlS15kl2bkUtB
gj/TeloEYUB6P032RbYdqu2A1p7wpNiyM13u7+WZotIOx4VqI7iKEaRfOrAmDjht7H7w2yGpU5B4
Z/VRNQq6KUCc68YzGCwdJw9coM85q8ZQ2ypqU+5u7+u1kcFHoJsGD168RlA3vPyIWMvtpIUG+/kc
eGMIBolkZAo3JRd+5fiQlwW6BxcFRUMxAT0GQTFZA+gY6bBJHppwaZX0o6qQiLnW0eXtDgJQTI3A
48daPuMsGGlQO8lIysEqaNXqXWV08ylS0Otk9NnXloCV257UZm9m0zOA6IYkIBEHIyJRC5pWdOeA
Yg6gcCIuspr7mY4l0XwLxEWTiWFY80uVnbIfQ+Kld878NOkJU3s36LZWemyf8EO7KXjpfxXmcxoc
VDt2ZRxs1/tOlzZmsCyiLxGZ/2XDzjYk1wsLHcWR7sdjU20mrnLy6BRJX7tWZJVozKtQ0ZGYxJVG
JZDrgchnaZjAUYvl4b7Ts77NZowzIj0z0HqWOxhESSgDqSkza8crM7KZ5mTD7d83xyjaYmYIWg+R
CEOX3uV6Qy3JyibTNN/IFUzBS23Lb+K2frl9aVZ2FWAgILnwfAC3qZgrqjPeA/8eYleLWDuovc0V
VqIdj3UGHtoDqAgkRun6lsKHIR4EiGzhHhXzYHUyj5Rg0K2P7kodlH02uLS+Zdzi+SkZy5hKNHnl
zYLql/PBF4YK/1X5r+SoayRlo/mq7eW1axJMc2OV4YE+HwPenPscbTjjb1v4S5lCKKImgcUHWmof
ZBjV8NB5pVW74CC/fXYrJgIssdBKYPHAUkL1Sw1JazwqkOnTfJKbPXdnq9VyNyt5gXdLltalC7wu
5obQqp29MJrRgpYroG68/RHXTgax99/NI+CAuOJ1xuAyqoxKj49QNH2HHBP1RnCebbWEk4M1x9uh
M2PJtVyTucTgIGVD/gTVuMuFgyh/HkGvp/njRP3Jjk4TKoCsNByOUR+qHzqJZJFrOw20Bgp+BPA5
UNxdCswUozFbcBn6RTF8jyI0K4JtUs8BsQTt5L5IUlcpG1anXKK9K5cFXgDXH94VMBgRr6vxSOfx
CJsHlKCyoePQfi313HHbpOkniRNfsQQg8IATR/8PMLIiO7qT5wg0Mc0AHE/hU9ujjT2tN50NLiLE
Jrd15jrShFdD/RRpF/QRXJHmpoNS8R6EcJgEYEZfa5v3W13hqmTz1qUgUQxQJ+69iMsLLYx/1mCB
fOCqY5ZPVbdPq0GGFF87Irze8UNQCxQGl209c0vD0JZDRhLDp1k++6rR/TKjsHVrICklVmVd0tIq
DOgtSiPLrTiTVOGmpUmaGX6QWd/GwXqerPZe6YOftw9nVQy8PoIPhOjgTLsUg3I0yqdZbgBoo4PA
Zwyd3ZIt2Ve1OkuScIsLuwwbMWcRPMDgcsEYsSv1niPVUprQ1sEJnx0BjHKN+nPNVTfvHwxF2eHf
314aKnKwGhq6logpLq0mRI86APH9bvxSzBlz0Nymy2hjrtUOVWhoHBCYyF0Scaa0amaxBYJwGyTK
JlrUq+lLYo+pxCCtCgHiCoWWZZQBFQxSGXPo8xhCiNl0qlfXJcp+A61o/CeCQA6OS26hmiS2xDhd
WpWFVdsLuWbt6kWOuCeci/bH754Mjh/1Uow6gVlH39+l0qkzNxMM+bQxELXJ1U3jkL7e9xNCINYV
tZY8/b446J2KWhwqI3hYX4rr2oCD0y0ifkZ4x3rSP5sR3du/T9UB3M3fwcfSLWoIYuauHkBCHRM/
Ump/kQIStt9O3zjAeiKzhmk9ACWI9D5OlttlpoTE79v4FY+WAFU+8qPOqKwT79o9LILAWvuRpITR
vtwyM0H5N6ApQVHxvUmVlxIjjnJzG2uyBMGaIAv1bHgGE9OmxAmpfOjUoIpA4WyXjhsOYOgN0dau
gtlZdjy3JV2N+hwA0VQ7FccD2qyN3r4btPKGDmyYVOZbrwMWBCr/rAkDIC83L2prBw9SSDKCk1by
e3AxVUpzr4U1HqmSbOj6qmAUMGoPdN3iW3yocY3nGvunJ3HkFqEebXkVP5R5WdwVtJFc3BVDBHAZ
cBZAmQLmI66sA3F7l6sDooYIlXmmaOEbAdL5++37uiplqZQBO4IITOy6jlPdCgq91sFMlFQ1Kwyd
7zQEf7/t+kAT/wHbxvYhthR0vK60NqxyEMS3JMu8xEHbTqaohlvb2rj5gxWhBQTUK+gDAdb+UiPK
WNeKoWkR2Zlx74IjuAf/B6GSisbqvn0Mf4Z5gAFf/vwsZADt7kxp1IPqIsmdJ3RYJlu7iKh3ey1X
2g3mXhhtNLARFQlEEWGpDCDiC0F65Hd5yHhgPmFgnNcYcOfEfDbKRrJ1Ij8eqgiLDsBZA2yJDisR
BoDKfcqzXtNfUuadTv2hZt8OLwdWe6xiX+4t190r3qNkjWIm4EroktY820rF0CpHLyE0OrSeFx/5
r+P+7sftjRSu7pUM4bhGoFMSJGP0F+/9syQYFnGTV78thHVaS+I0yPDb29N4+BQeEnZ098FGIkZM
HF2JEa5Qr+hB4wBo//J2sljJPo3ssPv+4DP3fv+89yT79eGnzwLIK2lCSNwGM+dkOZQ77y9t+34a
nj4dnr7vNsruvnVB/eXK1ODDn96SuIS0Z2owIQ+T1ss2eidtyw+z9x65h8OBVfsNK1i/MdzXhD3/
cg6SpYp5jKulCgZjNtUpVfkiGFTNn2co+bCXrm7xQ/99dVc3ObD/s7o78F4xb/vCxv0h8Z4evn+e
tq6rfPnh3db49RMEincZUo9suC2ESIDcdzO3Ff3lr9Y7bRv26Snynnbf2aZimhuw46P3pmwlMldX
eSZTuMod8LVBkAT6S3FQ59395H+h7H5Tes2nozuw52eVPe/fbssUoeF/H9+ZTOFqx9kwGg4ybS9e
dAA+1Z2Z+UM7lj+gLPvQe3yUtX+s26szgcJ9D4YOmz47+svghibTPW8fuD8SSc5g+ZErfTkTItz2
JDSGpWqlv5iu+hA8/a+bJlxvUtpFgkeD/lJ50MZ03vQv47cp8ffZbv/q8tfHzJWJFJ6kV+ck3G9j
yJW4RWjwMrllhsz+X99dtziRw+P+CFzF9lGqjYLzvBIo3OvU6ZDkiUPjxbN/7H+9aZKkgcjtIv6+
iGYj88RNNYbi3Z0U1rgl/tl90b1jxPaeTB0++pdu6MNVu0EaqlY/4zZjtqN7ytnp06dPL4cn+/Dz
4YG5m69fIfY4MO+HLBW67nf+1UQRiRYpUWMoGiTf/TV6p8jdHg4PzKfsS+i67g+JlojkiFebKlgQ
rema0VJxaJF/572/N27IRvZgv+zaibn7xx/hN+nWSoyWCKLgHJ0PvWpjgXdb+NX+OfOaXeShDKP9
mthwt0+fJxZ6yU7qFCSXXESncFoaGWD3+ku7fTudoodTut9uQ3Z4Mr2dT3a+q7m6x939j8fbNlNy
M8RmqRAMeWWa4yp+e4lZyGQIbekhCtYFcASeFYvrOXmjt93O7Gn3wDabzfH5lzRSWQ+/zvRTsCuE
5nFYDNCYu/fmEYMJH7zQ20tihP9yCRAlIv/koPNZsPlznGiJoaUGVvS+zbwZSnl4gC89JqxyH/eP
jwa7fURi09f/X4R/JQoOAE3yozYtEu+yw3t/MAsXgVd/mtj+/0h7s93GlWVb9IsIUOz5mklSvWTZ
tC37hbDLZVLs++7r76DvwSkpzaU8e+0qzIU1MQEFIzMiMtoRJx6own9wFf7RYu6rvDR+vwC8qJuQ
F+t9YbnOIyzLnyWhsf38dDp9cY7zp0P2tzX7R5C5M09ZpH6hhTDN1mfzeBwBK25h1T0tejKSNTb3
kB3p7Y/LebN68gPyHZD4NIUeq/EhInijOIH9/NP073OYl8LscmURVeDfilZDR5J18mTx9j/9Bzn9
v0TY2e+6SL2krcFzFq3yV7V0yOp5s3ppyP+OmR9RvvKjDanR6zEDM+pn5FKPNkTluJbsHAgrmz/y
dEUiV0psX08C2X2xjlpod9ZmY3Vk1XaEIyjzvjmAS/6P3rGokkmcBmOOSUZXJir+njsbMdaisyzO
u8O9HeU2+mjTtA6DHIS2wlPw5DW2R1b+0+kiki2H1H94yv/xxNiSvAfM/SWchH9/xsJ0MlCwlZF3
0X5PnuOt755yOMuUxoc3+hRypmd+EhN3VI/NxHSNkXhidZlU7+y8O2v3x5YtCbERtj7jvcNfnrzM
v3P/OGbsS6v71ahPNBv6om0qxTps4K4ID9uvFdddYRpmfskmY1qyoSnCKIdsbrcD3TsCcZz1siVL
GwHkBoHyfTPNsRzsXseu6IohNEHNCjyyONUvq28eRzzRlCeOr7QNjSxAnBEnjrB6YLOf+sLdfIsB
vFTh2Q4urclXuqaVof7bLybN3jsaMLgp7K8juLwYiveesvn7ofa0XPu5pfNAteX+/ZO45OH17a2z
PhCAc26JyxbjVQJDBDB00ST0C7h4BmJDerFianH8qp9C4R3lkhkr0phBnIo/D8l5n6/fPwWCGB8O
HdHtJTHIR0ieAzgMA4HLwDH7sz4dkvoqEBCmCS+GRRXTabKsZDIChMoeT9aW8/vTG/iLtavfZ1jT
sAQzAS46HHMTEQhS+TURv4Y176Zm1feKDGMcFdhgT53YeIEzrO8P9hRc39fZ+cDtigbjWrXGxasi
E6wkpHZgJPbOhbRb42JFbrgPlrnVczpzuBQZA9hHvuenSTpdjrSsrbNJMMPdU0Q0K97zMu84XnHH
GMBLU+vYrJfIbumU1nRT/a6Mreen1embl1X9Gcq9JxSM42SMftIpCk6yAR3LCSxtZ0N9TzymOMLH
VikkRVRGRQNPIQYj3KfvjvifHKHgCN6PJ3Jt+fJU7/IEJF72Ci2eWxJjptpwuNZ80pM7R/Zjqq7o
SFGBLdA+6AzL7VlbvicboSfpYbUqeIc27zz9kwS2x8U0yiTzVNzOfh+iCdaGV9GRAk8uN+/HOzzG
OMSeUADOFpQK+2wdHacnj+n2T0xseLh0+5Kt7l/W/PNxxRljJbCRCEtGcxyiTBJyRnpz/fio04ea
POzeVjE1KPfapmzpvWtjbEZUjH3toXfDvbxowrKn9mp1Mt3kFe18nMiPyxxjLLLY90PM9k/GAh6v
TsDdevmoTFUYm25gMTiv1g+wwj3eGItRZN5lEDQQxAq69+3+6KxrMh6qP3T1fTr9FyeJZgcUzNCf
MpVR2Tio9Uz08Ck13JkJ5tjRiXIKCquVNhgoMF7vC8pPse+WtVtijD/TYYigXUQFtHp7RvoKiZ31
cmmeUDPBH84LOZOJviU2ydCVaptCWwB0fCKGFCcZd9gfFVhrYh+qZioJ8chNInePN+bFLyqlbMcO
5LCAvbYGKm0KAtRgS9/vMKzjqj1iGMp5n3k0GUX3lXSIwkspu+jYS1I7w+x4Jz6hW5dzb7+9mduj
ZBQ8SC9J3C/Am3VGZASQl4tdDc4mtZ9Wq1Hgur2/7dctOUa7F6FgLroGbG3Pe1Ej6Ye4g6Ld5+n3
G3ZLg1HrtGwvfocpOLfoLOccUOVBxLIoSu9TmXn+b8kwyjyUfWYAfERGdWIrAgXIznyS0OGoNLRZ
wOHgSeEkZfekkHEBdCOsNaECPUs+7ks3Esi4Rz6Ma6U4ksdGQcOIFtlS+rmi5G/5zBO46VjusMG2
SeVwMUatwO1EAzlDCKDA8Jz+nFtLsZPgUefQ48g3G/8IpimN+XRq+5fLR+B0DynPqHPuRWasQ+tH
FSZWwdBwOm9DV+ksTXDilxyJhS1Hsmfc2xuZY8MeQb3oyWiA1sveEsieeOuWIsR66ggvZT5TfLsl
xRgGPZBqzfBwcOjcD2vSPASgw8sGzeQnb6kw9iBIMqXODFB52Z+bl/fBNsmYbxqr1KbA8cmmGnmL
CTkIb9v9VjjutxYtjqgbo/Lzv30vWbQB7ZIB3ryfBP+ikWb5F8BXcKxW/D4MnsQwliMSY6MZBzzM
HUVNsAvXOgWmV6oRi1oc8efYQpkxGs0i9Kvab5GjJFsrbwl6zf9ETzzTxFEyZbL6V+/xWAEAsesm
sVTJ3jKWJnl/P7pkucTa6IC8cAzvJHl3LIjCuBpp6QURcA1l99z7tkrKnWUSHygatnpqgz2/7qFw
6DHeRiVlpRQAHAwliWNQbHaopurUWjyYVsNL4M0UCG70gR2sEwupEuPpJPGoeO9wuTPiHNco6/jr
y3qH3iDua8l7x1hIVr3xar/owJ4Fc3zck2TfrSnX9eWJCGNO/KowvHoElYZ2m2QgSHrVCSHCs7qE
pUShgWeWOZ4G29ReDYMJbHJIyXh8MU4FSlUNNxU0E/jdXhfjapRBVntdV00O/dkakfHqLW+5jwL7
vsjzDo8xGCOWM9adOVnJhIzblPPrPFP/aywtD0qxbcFF8pJpxNhccloZawWz1I75ZvLeMM7FsAjK
aVUNQPT/ObPWEl9MR/pqJCKtqhWv4MwTbRaELjRiwBjJIGXt4dwuLEfcV07xhpeMlxScyfbfSAKL
9NoM5QXd9CCloWfgrAGxEn+PqHJVZO1vxKcytftlAfX95oZDPKPBNrgXqVbJQ473REaZY+9INvq5
LoiIkr1um8umJVQiz7ShuZXuOcaY876w6zSkNGqiZHrK4tpWRuoKNDYsdeRFQ9ybZMzHwoNL2pSg
M0yKFlgIv2IHOUu4WByOZlJttzfJuCSLahwSuc9ldOy87DFC3Tyqh/EdyTYfpTduwm2mxHdLjjEh
UovJs2IKwNAUsc8/DTI5c1tulXv66juPJjuCj+n/JBFVkOnoy1k/OpZkd42NYtRo26tapfcN1kym
45Yrxu8opWyItClkflEX8O+3Y07EZUeBPmJjwoySkKxWumXwyE5P/x0uWSBfP1YSYEZNh4ktS7lH
qUgi69t3eN7xvEEGLh7mP1EHYNuFo6wPyy4a4Bw3FJsDhJNSUZ5TNc/LPxqMm9Oai2bADsfJeG37
VxspDvLNq6P8h7TNPyKMb1MYSdmPHoicpy7Qiq4TiqajAzqONuly9V/GL//IMbGSHnXAOBngBWz3
532yp5VFn5BG5BzdZAx+S8E/KpNDd+WOaloqayMWALsvuUgAf8WzENOh3Pt9xhi1tWREixK/H5GX
vWwtDgfEYCtuh9a8yv5jgzFERdb2Xt//CED1YTrjdu/gD5pM6y+TpofiQrodHVZ4zQyHfofPHBWe
f6f/kWcM06AnnlI2IO8cHXRA25gA5rgCM53Ik5X4R4Lxay5poQWKOnF4xgONRuSj66LpzV/aaIJH
W+nm27S+OcIxb3CBdDLhZvws+LuVDiFSOoA8jwiJAhLuokP8Jv5Vjs06tbEP2HsKV9z+xZmTxBAL
lqhMEHYAu2TY7NXE9L12FN3Bq0bs5ZL9Nz+qsWg+zEXU+MaLtMsMc1hdTAnL6DAKeoCP9D+cskK5
HjuhMCCvTkOR2HTPaDr6xBaqIEiim1enMPaJnNpG9npfZmYipamFBJAoGKKY9pPeHq1+8QYxqwrJ
7SNXW2jkAhzK+xR+Rn8Y3QOJaTDo/x8WY9gwVEwYSEUpwa2PyDleI2v/7pf0GKPG6B+O68X2UaDL
dLV71Uhn5QScSk6zq3YH+7ldPnGEaZZhYBxjk9wEe8WC4UcAclbTJkfzcICUgVxYasXD6pjzR1QR
cDWAssAWJwCD3B5qnGDe2a99eHc1PQO3NCCmTrqcRB1BonaDHvo+tLSDxznpGSMK4LcJu1eWdcCh
My+4b0i+0pQSyCoyydpV2wMlj+uhTxLBXCdgBAEUDewmLNFl244wMxT7RWbCAhyL9/bV2wmbzTfw
/dUH677gzKn9DSXmUYjUzh/zAJRKZ6uT0DXtaGFF1mrbEIOWzn1qc+EAJkRUE4sSpjUk7IbzLC4U
OAiwbBGJyL5I7VYio4/EiIwumceWKpi0qMaDsO810i6fUeKyOKI5VyRBx4o4wVRM+FvsBQ5+35eK
J8Bl3kiHz35VX8hlBQddF5fJml6clFrjkQcDN9MAYoAqFrwsJixNgL/cSmuoivU4iIniyuU6NFdN
p1ER4H40fMyXprZrBtrogB0g9897LhDHWWP6C7KK2UR2Fk3sgAuhewvTRWLcbrfSulgHRHo98Wz5
T58RI7DTmO8ELwVEG8yx3/KXCKGW9oUMQtYwUKv4EKf+gvIlJkdt7aOpUiDJR4v/J+8XAX3FpuTC
kjciQTspcOkWD7w3dM7TvvkgxjyECzOtY0Ey3cr2D/vYuWwq+u6vBKIf4pi0h9DOAnLidSZOv3rv
GBjr4HWBp/qYUnfjCzEfox0U6Wl1/05nfOwrxoASfXvSiwbAiTGwqd2htdIAGPLbfqusLyrPm5tx
s27oMBJrNGZVLXzQ2Ybrxh5M2naOeVBI5VI7Ti0M9JMN1hrfZ24mbr4hyjxjYa0kfoMRfxc0RxuA
PK1oZd5H3aOPVHXv0+KIyC8w0tSPVKXItUlmpU33IVtdRUInoapGDhuZ2to5s7hp2vsSoomMvQ26
WAjHBMdqlWvB7ukhpT7Hps8oI5YDYeAemFkqkObZKUqhqoQ46zzTlS2ZpEvs8umtcTlS/1k41uv2
VV1WzyEiT5Xo6t6PsLDUiSLqo0C3Hh/z95iUNYli11eXPASK39wD1FTE0hogH4lgnhEqse79BNP5
njsWllZhGDdZZ4qJjSxoE45jR+eB2f6WJ9DDNgmgd0zQUhoTK/SpiMUkReS5Z9F23YCicnHmPdba
dGW3Sn9LhLF9Glo+zbwEkZfz8a/jbA26Ra7LWViLliSrbLl3rO0eYwjHNWZa/VVwfHjbbOzg8HE4
HORN8oBo/AT0c7LZXBy62TzRD17y5qecd+8Tp3u5Cv38y+hrnopPtNBh//lpInveWhnamfcFcZeH
DZqmxs1mQUd7hVYBbBLhPUST4v76AKBZmMAxQIsg++qOF1+VytLzUA0cHewSVlfjqnvLBxKvsqPw
xuthmb2Sf+TYhEcCkLFoLE3PVYychtpZLTjgDDPuJy79igIjyX4hAx2mBYXSSdeXirwXRLSLTUFN
Ghz8t5z0LyWVOLb/pzmaPUbgm2CpNWDLRBzm7T1eitzo0yxVpqnYjBREoccLcR7JEn1HO4jTMzpm
eMIzM00DHwK+6ARIAuyTn+rrtfBUsRdWl05xEVQsLDSUoj2nsLzj4aMjmd3YOny5p4/7xvmnZMtw
ekOU0VzMsnsLpQbR0oLWVARjSZe/nrV29uftl2l9fWUrq2tXRQa12aSUnjSsjcrJ6X/+DN4yzyg3
9jm3Ql3gOxQkgpxsE1uXk3/yHtZkOKe29qp8Cu591mds5A3njK5KoqEOYdEobnoh77lMtDVQmHle
8Iw+3hBhHBU/lKo4U0HEMo/v2t9HQOb0SxTRTvd5+e2s3Jwe22sVVKnel1KruMYyOD4+yBvh6z4B
nnCy0ybDJdc90QSF8Si+10gEyRYmCtZLoli7ftOdY0KfO441m5mgAFsaNj0AOAzQCOzEXjQkgL2N
B5weRsUxw+DbbrV3iTANC24flzpdUpU+iduBXFLyfZLXHKZnj/WKPpNpE5Qee7PVflKOBA2IUxXH
KagL52W/jujD6zRjfXh+CjaBjaw5505nkqO33DOqCQ8tvYTYR+6258uHtoFm9is0XMKo2w+vu2x9
AFBDwGtDmDN9N2fOKCJiffzn6cynAVTLOaord60JmIN71G0bTSWb7+FzOnHfsrhVrFltuTpvRiXl
odKQzgBttGP4KAW+xE9rMp5sO3n4UHYhUtDU/G/6IW7PmdFRbD5t9RFr3RDCOKnlwvgtFbRgvuk8
eZ6JiUEJKTgsOkVGBTBZt8+KZl7C1DcWuFGoz+diu17GZAcgAhv1iIs1EF730QzOxy3BKf9x9aRk
F1+vFyMIbq39O0qBkKFHw3rUrCVaTKXJZ6VIQHCrPbOm9YrPyW24Jot2BTT3gyz6S/a5s1DW8UHa
fenu9hS/T0NPvILInON1c7KMpupjkulmD4oN3VpOtCqW7ap/zaj5+BfdQ8salaaP5+dyH+GUzfVJ
Peprw45t5cAx+PPqc8U6o7RSHaiLIMGHROh42TvtGnjTGAxZXna7nbzJySaz0Fkk/j/UYedcpZsz
YDS3wFa1hRqBdGG/oJ8NcxXZshzg8IqrE3f+asbjvyHGqKriyW3fVuLEZ/jQpm6TUVUnpWhH2lGL
OOHqTPbsVo4ZFZUEWcjyfKI20jaFHRSf3jYV2hxPU1XUum/2eQfJYq0DDFfwsSMbWrNHeGGQFhU2
TPRM8zxADOGY+Zk28BveWCA6o8TGY7mE0TP2xQYoL4QsMU2EYTaMHdPUvlg651mbabi4pciYoSyI
oktUg6KKAtK7s4zWK84Jzj6c/7TAYOxONdaJEXegkFuOusKO3oNtHzYId+D58JKd8+/kFTHG2lxk
tZTVFNfVWsamIhK13B//4MGwlsIyXiWOYAkWb8fRvHNyRZYxOYGZhNIiAtmEbPd7DJPAH3LWhkXI
H7LrLIR6m5XvfK14wzg8E2MwJibG+qh4yED45byFS+I4C1iY7FmwyfLPzkZUuXkSrJTGNKQ8WZ3u
7Ve0cMUzY2LCOq46pQPpjAQPGl0QTCzgMdmhTdL+sOkTUn0n478IAa9NDbtwIxmMELlsEBWnkSrc
rZvQx/XSc5YHCV1VHNHlsciYmjCIYlNpYGq2W62jJQrEUyX6vxmPuFFCdmtErZZGFABY3w3egifp
S0MNVXjryPbEE9Sf9sc7l8ZC7/bmQtDESIa8BDv1GB0wW71vXsrdwvpcT/sdyOMj3sfdQcIo/kEj
cOd3tr58A47/ZUL+iD7/dyfMps1Cv1uMzaSvkr0guE4S0eUOU7uBrTzeJzXTmnR7yIwdqlN1ofUN
DhkaKhDxw1n3hJALhbg+90vMaJ6+eSryu9p6S5KxRi36vWIxVRGz5E58BL6suEY/w4oKlml12yfg
7viW+SbsKl4R4qdT8t49MwYpDH21jGswi82TFjal01qwHh0kJ5tl4RH096JveaoHoUsWerS1tk+r
J/r29grXZKRvB7QY3T/9mXbx26NgDBXWzJVBLuIV0PaF/Skgclkvlq1NkT1pyNd9YjwPkK2MGGJe
BUOFc4++gXhqI+HmAAtrfVkuEiL9eZvGFfUdkhnWin4gHwxDef8DptO9d/qMQ6QFUZMOoYJH9fNP
xFtlMFNguj1KxipVciZ3foe7DaG2BPhs9uHDvs8AJ1jAxoRbr70f60svjrB8qr91ChJhrcZDQDFW
IqBsKJCuWSIIqx9DYhfmSiTpM0d1phP6dYJAP9REFNiBULm4pS96jX8JsfjE3aY79VP5A9QoDoVZ
t+SKAuP4lINcoycAFKLgJCW7trEGgaoCebl/kvMO5BUdxuwAUVoP5BGyKFLUH+3lw+vrgk7Nl/BV
eQH7vGhcEWMMTlJjn/MUbrm1Scr8aHy3yTPWO5M+tSt32DZoqOWhj0+Ke++mGEtjGkObVguc4+X7
XGH9jLBpeIui5mPlK7YY41EGYeUtEgOVXHKeYLAm/IrH5+cJJIlzXTy5Y5wasa99rRpwgNtLao1b
xRoNy+J6qTzZY+xDKkUhtuHok7t4xqxRL5L4s7cBj3GxvruVCTCjF24/4jxNHRkVrAJUDBa1QgxN
PEVKoGJmy4qPMIR4iL67LYKY1Re34D8pz2+h+L/E2MGtUm2FrItCFVGFtbdiLPiwDEKBXcGlNPvE
Yo/A/2GLneEqjGEh+f5FRXSBQSSTZGcujuN8xHlFgzEVQ4kV1qrk/aQw3tuAoHliKZENwIniJUf+
ZpoWYNyvaDHmIhux2nbwQMtc7S0ZfVmOtO7t5O3Q8EbF5XnN/Xd0jLFASwh2VEkCLCAuaSpNvR/3
jZ2vrYo67uPj49Kkub1b7t6a3QEoFpvvbyAEcudM5iPQK44ZA9KbXuB7JQTTdNJpitxbO81a2vKa
CGc6/G5PljEi0UVpmtDzoQDb1gJSNAK0CaUj3SIfhNrRhj6l9HSyeEBb857PFX+MSVl0bezJA/h7
Oe/PutPsx9PheRIfyo2O5qzX1OaDXdmiAjx75kbbpi1kr4tVt9qgHJphqRHSI8LLZa2c4WjB2fza
Wveft+kXWUXHBg+sUJCQG1VYZANfLPKyTGTVVbQMu9QupOe18UzeDEsBaw7RJYj6GwDmGfFQU9/L
dHHiieQLUhL6sfjLe8Nm3Z1rIoxstE0QC0abqZhPJ9Z79REdRHreJt/7M9Y7y0j1WMPu/wH+ds5M
XpNlRENRMs3Lx4nsvraCyzT4X2Hq2XNrUllLgEHZNd1AKL/uX9psluSaLvP+KFkzCt2QTEZTB78/
YEnAlNzZz8C14zklc0J5TYxxV8XMqOsyyVV3bKhRHBJvM34E8dK0eIgUs5r2j9Ivp7Wu1NbDMk4c
5xm90PJrtNu0z0Af5HE0m6a7JsR4p20SqUEzEYpQCQKCsIN8OtB9lw+YYpAclY9lNP3gf1YC9PHh
v18l0UPFqJVmurCIAIkQXd70+4uPQsE9QObxwQLwNq4QsIJMaZ2NpY5yt442rnwbPPohsSzeSf4M
fd5jjLFYY+g3qoxdZC5y9ee9ilT1WViJBRlNS/tDrdXLhFU7bPDP8oRJ2+fnjT3S1zRGUzYFvA3v
e2af+uubZayNLBd9O8j4HlSdnMTOlv1ja6/kjhsWzN0oduICtwkVIKw4YW60BB5c0ycdCAkp2Ztn
CXCyjo/6wBNP2eccv2tKzKUqrWCYYQNK4xPcZyGmOjGdFpYGbaAwp1Mim0CYOCZmTuuvqTIXa0pD
ovdFr7qhSYbISpZijdTZ+IB6z4SGJSH7+8Wrt0y/yQoT9lwYaExWgevOdjq1WJVel4OquufzAnBL
GRoeyYIEjmpa+aooLY/YKjKxJ9qsEg94ocOSwzTvA5hLxfJSuImSorrox/Q+sHtYctuVGFA/+VBE
iv7aDJMEQ7GULxzKsw/YNevMJYdlLwh9DNbTyipeUKEV30y62zVIPcPVIPrylYroiwxOI287+myA
e02auWkkZH0tDkA6/yPZfekq0lpDq3vjoQ+us6Q34800qehtI3SLx5sMM2WcU58TcH3qKsalL7Bc
keFdNFMwPgY6EtEA9TruX7JH/xTE5Pm5ew1Q1/y6T28G8M1EbPaPHsNwkmCeo9FBbxvm8M+DBdWs
lngYBMxf0c6M/Pfg7IDLbO5UIJdmdrAcMPq1kv+LyTYTLYeSokhY5Th5Ybevgt+JkQrwPt2NMbck
KiTQT52jbuqptjKsus/TSRkJGnd4ejaj2zd0GfchKfXAw3SbjnAcuNQAzTgXGGl1P0fo2qOyVtw/
KZB/N+P7pt6vhPW3zp0V430B41MU2B43pBK+wF+prxhD/sRM6+nlrGzO22rz5TvDinPpc1I+TQbo
2MmH/U2Y2bk96yEHrkaCNjG3ix4urmShoDNsE2dK45yqbbBU3+5L2Q9WB2PMbggyLA5xevHjVoCU
obcbmwgDeuyty0psbeE5WX9snrzD08YmwctPfQlNA2gZqAFYHWGGgPMp06PHfIqCdZ2YGcJsJtaE
MJ9SYYNlb3aV4Bq+E/UJUXTX+CyFZXl5UDGntMg3nfyWjTpRu+8kc6LmFHbWxezJRcxJLn0U+V4N
SxLCBMZAAl1F4a7DCrn02Bq07ddC3FDJcEvhEIx2AdjfvwmvX3QurL5m4acucuVADXk21Dm2cbqL
p+pbrteSGQDytzH33sLOT8K68GjbuPfPbc5NvCHKuInDqC06IykEVxCtEr6TE34JC1vdjnBnHEqM
I13sRfdZRC/LideNORdW3xBn3qI4SPQgNsFx2qDZ+CmKRct/0OTHIbeyAmuDhUcp5aS9Z7q7oSL/
BIWFjChko1B6IxdcVaJF5XgGXUhYC/e33X4CMlj+W5Tr5o9H/ugqGRXYxCJc8B4DjqwqjHEeYwGT
bxLOXJZoKNG/j8epNJnbvWBjjBT7KFacS57O8UY5oBWYSzKwMBRb7H9BmxmNIQpi2Xuub1Bnnx3y
J8UOHV0nMeqFB5u2Njp6aHLkKOWPxN6jywhXmRuhGkigWy3W9Wu5xSI5gMhXVF4hkWK5exEFtdgh
y8pZuqnlLP1lCPc5DNZPsW1qaN5MlzGVH+6fxu8E9M9pYNoGBwFwJtZMqmLWa5oneW7xYl6IUUWk
/UTx6bNIrNJ8EsSGaDnH9/kt6QxNxjwZbe2lgSKj0Vr/I2/Nk0o3zzzIq98lpVsivzKaGbBDMXnn
uUiSJSs8ejo5b3OrDWztIVpi2MZ40D1bxeJkwAI5eIFR5PsGjIQ0/o8lfPoStNZjo7QqL/Avty+R
WQxtLKUa2JU9FPyPn8cJUDqsrNTDhM0m6DmS9jv7zhBkzlcs1DJIWtVz+3JV12i2br+avb4f7fJw
SFyYbOeC7KC04tD97Wfd0mV3baRtnno4cc/dRt/bc3TISGJjWWz07jmv0WVqlkOXwRS9mA+np/j0
dOLI8qxm/ztondEwI87ihVwZnpupRKxILZLaFk7JA7waGOz7xH7Pj0zMYl4Ve1xNDUuImQxU4zdm
LSqB4G6VpXcKH9KdZw8ktNHTRJUNYMLRZ4qlGP5yxDzQW9JO9XnMcj193/+O334O8x2MT4nduUaW
LQQPcALLqMDyalva0ci6WBfnO7TrgnxvNfs+zd+DtAxNRqKNQFhgXbAvuBYWVFpOv3PiP65ziYi7
3pPuXZHJh+aspO1meD2tVrGtf3wM1sczvFyeZzuJMmtUsfEe7cXYvod4gnk9TL/wK2+Ap4PZkRcf
ScDRbY/BOTkoNNoYy27fLcgmtiuEksrK3NTv4aakm2JBLN5U26xVu/4UJhMxyH0peA0+pYpXav3a
i1SVt92TvyBhj2l7YX3/EhYTawzrJqA5EbtMvGPQ4das5EZXY/0QtBx+SnOAHbV7LLpATSpAgejr
PrFfEZuJNUN4LXVdw7pDLPW8pZWIepKZGoRMrekAfLp0KxiYhTqY7n06vxOdP4QwIYnVdjJulSFU
X8KmLPQQDgmxksfmvY2QXtWO6veHZMV2+7xCyl/nggn8ziLdkmWbBttIz5DyxFrPHCkznKUSkl3h
aA6cdt6KpTnDMa3tRkCG/5HggNyeZdR3ZhZmoNVOvR2nduXIq+45encne0HQzIPVX/aT8podUa9C
W80n1KbbNpTXXzz39N98iHz7IZlR6E2W4kMKjSiH0Nxoni3R3jg1+p+aJg3JO85eg9/Zw+mcr3hn
1DXKB7EfI5B82e57K/9ynPf3/Xa7XeVAs6uOKbRYo8fhr1sVpHm2E3cxZQWKNzzPKT9JO6tBKKcp
qoydyJhUuj2AxSKLUIBRBTf27SYHftVW9I95jaXmTmMujZhq/eHyZva0a5eV6XBEfTKSv/QXTwjS
pWiawPwxQz03laBpOhhRnXj7FDNKF+qHVudIwPT9yqadIDyI81mGcQUappClhfxjUq6CqjQUoihr
dGyvXRxbHK2YpTwf4Fd5Fz+vmkhyIPTEamaNPdPc8/uhaYJnyTigyYAm4VqOTrlw1hSA36aOQBNb
AxyA57+k8puxlUeKAx7yjSpt1dAeTY/jbc7qG+bJdRmT5YAk+DE5V0xjbX2ZXdDT8TwKp6Be98VJ
6Z77/rVCdi+nRkal4kUaaiJX51aywlG325GML2H3oeu0xYyy7meWPJI8/it09GJe6Jg5nbbXZQtb
4stLzfMXJ8+BFYxpKThWxCtYKsq20vh67mGJdus/y47uYRdCfFZ0OIx1SsaGKBk1ZDstl4VPB4Ro
yUPsc1yKH4eU/QAAKqjYdS4BIILtOdTrLqniQg2ekxQ1vAcDCPwW/Lh03X3UitV9jECetqqXMd8v
irc6B1CGBmR5/TPLKFpXwiK0VCcBSoFj1LSRp9ymYmfCx/hYPCcmXfhE1B4Vk1zsdrBF1U50B0tm
F0tvZxrUdPporb3mIx0Pl3XjEUygL0wr2wSa42FC/ctDIsKt9x7FyqEwIbJAmosVfHTY/eV93VfR
WXNlyqZioKVpkmrGtwqqxlNFTwuehZAGx4KEZ4kam4DGlgNEeAoFsmz0I6bk4ahY8Sqy7PxxEzkf
+sdKX6tW7Zirzuemd2YeSR21MqCYTDEbsEwYw51IgaL7gwIdG/eLnFxGmj80ukjU0l8Vxb7dXxIq
xCR7MjIrFVaq91T2pH2sNdooPO36bVLwLRK2EMINRhafdYMHVLnScQgvzzUmk/P1sLDiD9xw8VcN
nSHqSR65pU+lhSWom8kP6kgVtmRAScG/2FLsCGtTpWlkL9rXTuB5h7+NERLM+ANdgt+CavStiU3y
sIiyLrk8B2vhHDiZ91CFK/G7Quh98AqSY6g6I5HwZ/ybRO+huDdDDAuIK+l/3ARt4jsUiBDGq7GW
TGb85azvtbLuystzPDyYT1AfdZc8o8zQDCehuQDFxyn/asjAj5ZoLIsnveW8uzORGYBmUGFZTM8c
NqMxB3ERkrFcBEL4XKDBoKXVSDOdZn8r7zWzhWHbFUAU2bWkbA5wV4Xysc+cwrc7g2Sf/jFS954A
t8+pwmP4WJdU5SQhJqfu1t7cft0kY1cWuuyDapSnr6sxrhvQ8IKHCSZ43JvZoyeStrbu6/VMgKzj
RUBFQMYm5QnZ5ZZgUY7NUI9B8hxKuxz7MD5Ez25CqxC32d7zHJiYiyuWq4VMgucspGNBfF4Hw+8E
JzZtY2U4gHlEVMAWrBv4/3H2XcutI0mUX4QIePOKgiFoJYqUe0FI94rwKHj39Xug2ZghQSyx3TF3
Zjq6o5moqqysNCdPumkRso0QpefaTjHt5sn9AMQL1tVo32onPrPewrMyc1Fv5E1UIJExZNsNIS9l
LxqeOyAnH+/qvT8zLkiE7w5PSsYA8dtN7ZKUUzwtTc9gr/QwEPjSfv9/dKeNXtFEV26kTHSFc9FV
KXtFem5Up37uNoJVbbQ1ktVesaKGuGHqhbsz6sJUoKCpCoYgANHCT5MKwHtUjCD49OwWl8q3uuq1
odvHOzcTOoJL9ErGuOirC0CDcTZuDhmZ817xOhtu5BNjs5uiR1Xqsay5UxIRXMFcK6KkaJP9c7XE
46umomf4EnVvItuVgne8NLlXZrGTcO6srmVNrlnW5GEsDSU9K3/aAnZHZze+v43CV6Y6yO9lTcrG
iqn5eIEzeVY4nvBvZXT+41X6ZaK42sywzoVUC5Ts7GOm/AAHQnmPUqdhLIwd9oVtUxpJZLJPwiWP
Bx357Co6efWKefa0LSN9Blyo85yeeysVcKxWl0KDT0icrhTlvWJe69IZSlMtnSZAtmXdwzNBi14P
PzEktH5xl3Kl99qHHCUer/FawZ2exsNZKjR+0Lb52Q8MSfqk6U6sFwKRe+sLEcghIIMg84i4R3f0
ar/itHQZVxvyM9i+9a57KQAzCI5sK616J32Wj4+P577koKkgeBNksEvBb0Dm4lYc0HBCz7JlfkYy
tKl1hSON4xe2X+9lpzSKI3eU0JitRRH8zb9ybjNLl220Q7cXGh+A26whewd/ZUp7EYZJm3BBh/V2
ANuBEs1D+h/I4VZvdm5JtKd6lYkLL849p9e46iuhk9Sk0rUs0JsQuutO/Pnb+g5f4sGINxwYZ9YV
Gjsskyg2SE5eJIeEzerxps8dsTZGE7j3mDs2vfRZ2bgC11b5WRqMzNXbTrWjDqhiTTPSr6AiUsmS
xxJ/mZjvdlnmsWgQgHDgDbw95lgTKjeve8xoMoTOoqgrpimnc7ypXvLXGlRFua6ZKUNc1ohTkwus
muqtSIYjcDZ6sOllkqLy9pWHyOHyvQHPLEarUYGhQT4pYjJ4pHzqftKMdICM1E4G9tuA1MOu81dF
spK/+ZI0zCrPzAyxySJz1v3sAQSSI+kcFqaApG2qRFzHB+rQSMXZF3S2iklcvIUJ8XKriHoitJ8B
tVn3VfOt6KOXjp1oiO2L8IMikySBtJ+kGhjcLEE1tWQVorxTAnBdOA1gVLzBIhRFKUxZaZ3hK5ua
M6hm4W9KyGc/PqTf5rvJId2sYqKVXB5nMivJxRkt7YFmKAAcKTsBrFzDtrwM30BLoATk2ukPZoF7
H4PqhKHFKbbbE0VdlSGJhjXP2r3Ry0ZYrdrU1oanmN2KjEkzq3CJf5SEA31SPoOjkJmB8Oa1mCiJ
wnJvegfxT+WaCt1iRqL71jGbwhbktaw9KwjqfvLQLhKDCV4jzS6jQ8RZA7NyI4uXSLGniLmzfR9m
ZtTkRPT1wUajhI9f8deMpIcyESB+W+YmW1hcQ/r2yf+ufSPXeKRy8OepBfbVlxa28763c6IU43t4
ZUmDqhTkQhWLM78OnR3zfqjtJNdj5NJs1gB5p6/LcG314SfDyF5Er2ZqF3ZgLZX/pfHYpscqo2kA
3iWIULjfaODqO/KG8UFMphZn4dBelD90n+8rx7c4kEB4p2RrpZg1c+jJYEV7T1d2kh3uMUEV6flz
rL8RsF1iJBGLGWToNWTJK2b5nleSzVvBIVyIHmdSkCp3/aWTwKgvqBCVjFKcWaUkaXkZ27Xll/Qo
2TjVyPKX5N17P7fyJunlPOsEofCwM9yhsErUa8aJtQNoQVTDt1zHtbi9eIgxu7hesMAzZZobydNy
pJCycgKbAd14jl69TSMdhw9x16qkLHW5/hh6B34HNcJoTSWoBv/y+KrzM6/e9U4Lk6veRrIL9cdO
ayueBB7pkHQGGujdw03QAws1OUNw6CYl0odLyjU16UZwRnDK4+/4f+imDDJZNIOBmG9yAhIqoW2S
jN+xyb/k55J0m9QoBouXEX1ucF3Ycd5j7GSpXl/Yt+ypy40ciZZ99ZcNifZHWSVJokvr3KaNGUa6
qzOlruWEAbNRbY1aEx3aE8PZ7bB1SWUkRrP3eL3+Dp8bGJF1ZLjKwppm3HecrSIAUwA0Ba/8lqKv
7hvX9rGWKEF57lvD7+A8XmSqETWNVzW/ZdmchDmzL5R/HDVDKnwo5BRUDcmXyYmqbJNIgeRCl0XT
jfX6tet8Xfn0N17zIi8xus5Um0ZpCtLUKoJm5df2Xa0xF3lAcpiwPPvI7pQ/fsVbcrUr6BuAQWK2
GsI/UhPolWAHmFhQkzTmFzyK2at79QGTXFzo137L0qg8i5ETAyQKt9upIkctN92ClZhJ+92udWKV
5CEtfEHFWtn1jjmEp8Fivw6gDpJJsqrGVjZk/KqxbZ+81aDySRzEanpMUlKZX5meW5fYWWFyAp4q
4llLUdVMRHBzEJMLhI5BoU/E8eMih8tWSSjqcnd8fEvvCaPwkilILyIgQG/K3S2VUxlpz8r71eiw
/MilUyytpEMSgX9VOcv9Jq9tJrMUMAkxQEzs8gp5WrPqPjrwIvY2Gxwef9BMxmb8IAUxHT4HFZsx
03etfqoX942M01fwhNf+vrNa+H3wmirMAGW2A0b4SCxRNYB4dMZ9ion0N16nSwDOOR1EaAlWRhn3
DszKt18BtLKc5VIFHQRnf51brv860D9uCYCB2y3EKXOy0EerKMo4Llic5i7zLIraVvarM/DY1R84
Mgwy3EgWov6AzPfC9vIzHoM6IlMBUlHg1E5iQF8pm44OeXUW2o3KvasXBpzDigLyHz3ybEEqieqZ
eRmt+WghvTIXD3LXoif3mpOzJAvSrDoXf7jvSBCI0BuiRGilgjwqIKVeiwZ9kSW725diQFKgDGix
UZcC7ZkSMBBhV1swufQ0bSmGGpfVGZOFnVP4IsHMfSj2i4pk8UEx+IUrNmtQr+VN7nEjZl7GcpDn
smsMG4z4XY4Zs1mIistz1TpqTbhIZzmiNCvlpDUL1nTW89I4YcTd/z4gkxPXhMGlTFVX5zpBQSXb
ZKIp5sTtdlklmYUWkpJDG0Cuu/JpQdfGX556p9eSJwfep7XMlWgxOodlq9cpnGIlIclgeiwqgT9R
aQzVV5r/SfqXst7wmuP1b0lFuo/Hn3HPADOWAuEhC7ApLCv8OkxXFiXi/E6KFWxADyf4CSzoosGn
JN/1oa6ds8+Lun+WUMMJLI6cJSfZqGZo1nq5khx+6QqMK77bEZTZRGSCR9bK8XZefYofBbWQU5j0
Jvrsd01uIs2ojpmRvsUwzeGLoZtIdBSfBO/cQW0Nmq0eb8av93f3BWAdRYJAxeuuTM6EH8eu82VS
nrl3akpPLRKCFR/rImuywQZxCiBOpQ28cNlZ/QbcIrYboyQf/lSIttZFgTpY8I6BuzvfI1JHlMAG
fLBpnx9/5ZxFRE7vvx85uaGZm/NaKGGbCqr3OQnwuiabPEOZ1iPwGh8Lu2+tGvVD4zH5AFT2OJaJ
eyVxCeablgWeQAKCLFl3BvQLINA0+vfo1Du+idTfQr1q9mZciZzoQa2kEdiryvJcRcgmInD13X0a
GqGyEAzMFBBv1zYGC1cKV9Qhxezx37VpoBrJtjXa4gQDWXsTfREOmEu3AojOYjMFpfTjfZ09xBHR
+9vSDmLIW9FxGjdKVjflWV1zh9aLSTFASlgfYmXhAR0f4zudvpI0OUBuaDMt9iGpSkEk36aMZHll
/vZ4OTNlnHEr/7eeyZl5Qsg1IsjUzkipnZlv+RLmqxQYDmErpzpLHX9XugvJxBkPEFz1IsfJnCbx
mMtxu4V1G3ii0kigp658M4RtjLIPSVjQkd+AdLJ9N1ImJqF2OzUASVZ5btc9Ec36Jx+5sDOjXuVm
ZcRP3kb47pCU4whrNSTA/wqkdRqTdTr0wXb76GUJIT+jOtAaEPqO1TIVPXi369YKCZnbkCnPcfsW
KBi13Tw3aEsNLAExdNt0/2abr8RN9KcN/DgfGLc85+lPTTFcRf3OomDhOsyepYiGoPE4ZcxZuV0T
PPBwqDCa91xrJHIviYBuimgJEDwnhFNVvCwshwS/NDnKjOtqpg/D+uy5pidiYm4FsvOltrJZhQHs
B+1cKL/w6vQNYQpZZOAp1ufCiJ3O4AzxxwcH6YC21AJtkqbqBCRx1EPkIGT0j2AZB70hEQ6AVpji
ijcK/fL4bs4gfwDxR56fRaoBVd5pHkxrXVXLKa3PXKrndn7mvtna8EyNlFaFHJdCkJRGw7HIgsbD
kLYbNF4plkg2DRrDOj3fxEsP/ZwGX3/Q5LSVaNDqVEzrs8IdA5nQeMO06yAKDDXUPdHTAUdDOsNK
VJ0X2vXwztsyhm28yv2CaZx7ADDASENbHAog8l0g03FdoTZNUZ83CQrt4A5zmsOwUo79oUc3NJLr
sZnozdbI1tyuWHjGZ+zyjexRW68eH1fI1SZicSodiuoDt6s6uvB2j/o8NV0YmTQC3TC9RFEmNrkf
xDJLhro+CwmAZt2uyjZuvYrLJ9G1FlRsNALXorQRh4MeRtQ4gOLDX9wuJmg4ValFrz17rVG9A84E
SJYNYEUK8scdGjn7rQc2GpW0xgqFxcfC7/JOqD+I6NsAMgkoUlWZolaHjopDFufNiYbO+4ArVn27
B5B9t1u68BpMFfdXkowqIYayIAc0nfLZxLVL45CvT3Ws822yzlp254eYJOZXz2HvADm7sLFTJfmP
QJAVjrAZNO9NTJYcsHxYFWp9Ynjkg9E32Ijlgn2fFTHixlF6ByZnCsrBKPE4jbSgOcUJKr28j+aX
f2jcfxeB5kPAjyQNhfBJiCdrPpMmQdGcuEG2GO0pFyLd8/KFddyVHUYxgJDgaMY+R1YTbnWwlmuu
GUYxhSHbxVa11bW6bl/VtbfijNRgTMUMMNMmdzii2dTJ9rXjr3i9hb1bUMjpQzN+CdByIiuiLAbW
78mCuUEtBzhLzQmFlmCFiEoFHYGeMBiXtPHZFbvlqVN/002J6sc/F61qyMtgiAUSM/iOySawcagW
WtSdZFQSArPfUUyHD/f1MRJfpPIk1k7D72T+SUrNcA+mvQX5U5ODlavAViE9KuARx+yiiXgt8/OQ
5t0pCHySM8A9qmdUo0rRKZWFyFUYz/PW5oyyBDR2AMcBfOjkvNVWZFrPqyFLYXU8rVr4LDY7EcU6
Bj3NsOeofilNYoSI4GTFTkSfNNVftzRlodD74s0v11H22pabGL3uwibibJqabqhnFZG5NWC4L1y1
lqnJRUA75uLS23NvMm8/f3JSUuG2TKFgqyrF4dEDy+mo+HnHSLvEka4JeqyR+PPfaAcHUK0IMAUU
dKKYgS+6ke833SlSjapclaZQb7JNs+ZFM3uj3EsPniTNaaK99FEDHfhvpGPKDIJreCLa1HFFr3+l
sEPVneriKHY1KdB/3Ls6rrPuAvYocDqfrVK1QB7GYUKTo4S2r5zaLXzHuLG3eqOhFxpPIqwEvE1x
oqMyEDMILDv2xGYRQzJeTOBr9umCERijjxspQHAAaA3GfxZ9IqhC3t6EnPJM36El+xSrkS7Eu763
WvaJC83Hm3rXq4vbBjmowf/KgRW/lQM1cqMA//jUHbQXWujlunNKgnLwyd2qjF54erNOttuP1uk3
/jrgFmz73Yv4K17Bwwsg1ZgyvRXfKA0m61GIl7ZetwtaMws+Gg7lRG4E5A4Lq70rH/6uVoQXC/sq
iUBw3orra7lDNAJxXHbKuZWSr8rUTATMYQr1oFRINWQrH0OUyyTbhXX9FeTlF+ZfkbC38yUzP3vC
wE3KMhQJgfxk54UhSik3fktXgLy4i+0h3BXMUyQsrnrcxKkuAR4pyDz67GDeJ5s8SLmIwmnAnaTS
FPvn9CSmRGWOyZEf6/s+YpiiN7z60DGcDhCTEUXJgss+d8xoRAJ2hkeuAnQCt/suq26mtFnMneL2
Mmh2FT/zNUSyYJ+PT1LOLrg9d1nJ8ZyxryqaQjBnQL57xmifRp2rsCAaBB+K/rrBBJvPw8E5OQ2o
qbdvtQGwt/7io4ly9fz6+ErNneu17MluJ0LJa54/3txuX5evxSYH6L8a7MdS7vB5v0tUJcDa4NyN
NabbLa3DJGgrJeVOO6wN7JCijTgH4+10ixIbZP+2HYEh2jlxemQOOtjszoKJP19j132vXxYphO4C
1/98EHwosPrgqKfoqEZxwziXXfZkNKBUpuT0uft8f99FZCC11dq5Ee8Le7N6ednvn8G29fZ4P+4K
D6N42DBMJdVUjD6865ptAUbuopI7KaVZnhPQNcRyQQTk38M0x7hDQefhQT43w0eipGvtaUH83B1T
gMjDowiytjsOrqRvPLiWBXcSkNKMAe8uVoUfA6/0rDWfXZugUfnc8ZJZSRhWGBlCe8qTcRLa488Y
bcb0po/csTysmyACGHCrFArakiJf7LgTL1s0NvMWVe2v7JWPrKY9B3BmHov7LclP5QGKDyOGFkpU
8yY2rKgltcwijjvJdB9xmIJqD52G13iP+fBViw6AQVoJsdG5luYaZXYOX0VMvJMju5NPQqLL3laW
SIfhQ+Fgsg3BfLik+Aa2K3ZotxvKVO8TM1sa/HdXMxpVBc4lDgsWCfE7f7tLfVeB2aPA1YGv4L8P
mwBFMXHFgWHr5QImxMd7NKMYCiqBwCWP03/vCFSAe4tiBjNpT8I7kOngoP55/PszR37z+5MjGGQv
T4WgAof6X6Q/JPTqOs1GlezVYzF3nvlYQ/3fMqb+iIbSStj0WMYnYhCjN+qF+7uwTVNgTaL0Xp4z
+H3OcA1tx308/vy7Qh3O/Ob7J2deSX3Dyg1+f+SHVPDfdi+uG0f3A0IXZM08ADeiJoGFJrSZkmkQ
5e6+A1Pahc+P17K0VaODepX5yQJXEvrx9/mLb6FWv9hnsyRg/OdXAoI+qmtpVKlIRz+aPmxVtBsZ
9RZ995eRd2CZFW5BiX8pW68kDq6ftsCuiRg/VGLKm6YfOB0RGMAhf4ClM3ur268uSyCqGafk5pxG
lb8SihZFoUgSLBPDK2TCfK3U49/HJzX3KMHGIL2E9CAipmmMGTFyGXXj8Kwdu0tfOELXjV4/hRgi
t2kXql4zF/RG1EQrwiDoFDHtMcrtI9oophjo/GaJaHVJxkQxtAbZCl+ADDYnJdH9fb20YeMDNXlQ
VERXCAjQ+YKYfHJ3/FhhKybmRtUDoo4ANGCDorbXl+TcRc9jC9mVnMluYRIELzJ4Rk8eytbil+M5
gh09AUK7X2J5GH/p0Yome8ZEmVukAVYENn53IRSdPY+rVUx8QARIEo1C/HZS6sDGttvFfNDSPk3u
iEilIivHeUonzHU9AjouWgL6CtLj0mWcsQA3BzJe1qvLKAPWXgw+BG28o/UdEcFsjQXnaOa+34gY
P+FKhCehWyFkwO0vr3fexjUas3XYhWdyxvZfy5gCrEKwo8ohqBBPwbG241fNWBrLOSsALjaohuBj
K1M3Vwk93gWwCu6EzhkegM+PLdbSz08CZMwsyqiY4OfLS/hE7aHHaPTHEua8L2DP/reCyUusuhxf
uTAAY8M+1aFVx07/WWv2yypeOPClxUyMidLTtOmQ6TwZErInNaGnhaXM3g4MmEXlEf0gd0maOEr8
pubAZw8OV6oH+k9p8Itz3WZe4zH5/V8hkyOp0j5v4hZCfCMztX+cRhwN4dWvT06DVXIp72v8OkWk
zBMLdDsShlQtecF3BX74XzdyJmfhhUETlSn43Q1MBX5+TR3J4lZcu0iGPGtHrtYzMeztILQwWljP
6LskmAh/ymxj4dhnze6VjIlJx3mwNAixltdXpOWB/IC/glnelafz2+fn5yWo6h22b7p3o55fGS5N
Diq3w+t+ClbOTjmS8wtmJG3e98b2fHm8tFkTebWyibmnQ1a0QaTBtXyOLdHZDuBwW1rO0u5NLL3o
RzRUK6wmdEo92K4vz4/XMOfq36jaxM73aEvGGF0cz27j7VPndDpW4HvQF8TMK5oG8jNQQ/LA4d8e
yhCpaVFJ0jiZNEV35A8aY850iWVvTggnoayGRx6sclN0XQOWkVClPoh1iWr3JofICCwAerHgR8wZ
ymsx00uTocOsrzERQbWDFWJ121sAHs/p1bWAyY1xS09hqgECgIK55Gf+/U+47peu5Zw1vhYyuSYu
bau+YyGEjTGPsdSFZ+rIB27tGeWK/ot3/lrW5KKEObiO5A6yeJvbuivqLLnz80eCGqCCWhiQFxOr
D94jsDp3mO8xaOgj1UUnHOATLdyUOfUC8YWEDCIyONpve96VYankJowKVxAQAb0LRvGWbpCNIRlB
ThRWbIOxqK//RiJyLiqw50i/T/P9A+v1FcVYhVOg053urWlnd+tmT1ZAHj5Lxl/Gqkl3WDqtuxkY
owUFU89/xU5Uo6du6DKhKmAWhSGxeviSovUN7HbG5Rn8bpcLOg/xn3KlApsqgdNsybv9zcZOo4Dr
D5joC4uZqI1C8QHY6cHCE/j6WhnRTjH1p6fjkdu/XHzTNy+rv4/3mx+f7zu5I0QFXbNj18nkZqeN
2yZsFo7PISSjtzI5y+DMzUDNvN4Tk8Nxu6cQ9TpgiPXFVc9Fc78glf8rfXLtpYYPwoqH9NdXSN9Y
XERcR3Y8+2ONNrkXcN4GRmovAdxmfY1rsZPTxlQLrpJLiHVBC6b+TdcYWDpOcHm8t7OX52prJ0fa
BZnIegWksLJxGFlIOx1hJOcvOLGzOYTr1UzeS6WsaiZuIKdcgxOR6rv2WO+k2AC26vnvgg0V5x7n
a2GTVy2qooqRYggTd2OirI11YeU+acdvMIx9tmb45hpw18eO7w4rbjaJ/ES5kYM5I0GGIU6Vzjyl
P6AA9YyXy/r8dUapYeHhlUZX8U6nUX9FGRgFHkmemMbKbWUpUtv/uHjv77GjIEml6Ko98oF2q/Eo
To4jPvUcIOgsiRJT//MnAlk5xgAXq8ysALcsjdBUof7r1d/LmNDyrJRcMvty+bto8+aND5L/gDRI
QHRMQTgC78W0T5AEKk3+Odt2GIZzorZv+W+FY5V2qXuO+ye1BbIODuBXNKiBlm3nsbLe4bB/LeDV
R0y0KOwSGg0xPkI4xFsBzazxS7KLztouhzTP8jf50xK14mhb7s4JIAXUHNHthhDp1kPKW6UQsnxA
SjdrMjISQxE4UtnCNZx19wROYOGDYRwV6ABvxWStStHEl2Ny1DuaX53BaUXAMwyAq8wFzZt1xK9F
TQwL3zKCnChUPAGiNjjSW+r4hMtt7fOihABh8jpodi6q5RnyAvXRnP90LXhiaxoVhKzCkImnYhuY
uH1ERsPAkkG7B8JhAhceKR7gNI0FFmoSoxVlGAB7pAynrMx1qX8Lq5c+tHNRst+6GNBkrtDFdKlk
NbM0tAuh/g0AHv5/Ct1NO7EPm6phTxtNMkvb/QPaIHpYYuieeYlupEzsWixWWcMjbjuF0sX7YmrS
YMrLYMXd3/5vBboKxV+sMt0/vbjtYy8KWIsliVcmNy5KmlgREI6eMowbcWPB0obX0ketHe12Xkqy
pngB2LoUiSudfd5auO/3C76VPllwVuV1lzdce2IbY0D3Q14JlksDPROdrBKJrKyKiN+AkmlB7v0D
ArmqBCozAWyMrDhxONq4r9VepYAl9VbcrBml1Ac6ALWZmWK09/tLoVmhB/qwbiNJmNmhKUdAee2K
Erf5W9UL79mMK4DPAQng2FEMHOvvW3Ll4YqexyuRVnQn5U8pPg/Fcz6sKPPZXOQGtAsveEPr1RI9
5IyZuBU62YNAhN/LiYBmMWxlqlxpFrXedNtcwXDKcNX370wFmiBHpe03Nfrw0HKgJWQCfUi/enFX
peeFMxkfxFtDfPs9EwvJ5k0bQPu705AbfbpRIjyM1JRTNHs+e9xTr/MhNRZxUr++5b1YkNSAPgEp
pmnr5RC3NOeatjuxa94jinhUys72eMkus89Q/RAUK5eTfRiDk/9FQz9iR3dZ6USDIzQ7ISZJ/tRx
rV75J6G3ZfGgBvmCazWu+9EHTs6p8dHSVrJAAIat8J5pjG8Htb9hUn5YuI13jcBAxkIN/7cVkxNQ
ot5nQOfZnbziNXJfFPA9IwuKPvwosxj5pKB5sDcEwJ6wBcm6yAnv7pjyGHLPRfzC8RbrfSzoxJx1
UgDjQ8MEiuFoWLt9NaVgyFTB47qTFgdqZ6ZJFhFPjMQvrVcHK5XynwrY8EMh5a7Jct2GCYGSRBn7
q43VZCEJOdqiq3NAmwN488eOChDJYdTdL8rg+pL6pV8WtKi2cWxJ+eqzj2x3VaIPRjSDf5gT/pWF
fkXgZgBEAqR4um4Mmux6t6q3EcvoMacRLdVIYolev6Bco/JMFgX7B0gICEjHDM7kMXW7Ek0pHF9v
q7p59dQ+sTSNERaEaDNbB85bGTuInRvbjm+PsR7pBLy6HLaFRJmGyEIfo+sgbcTv2I2zypBCJhX2
HYb8xZsQvStHTfBVzY4aOVZ21KVoY1ELQR10UcNoN7xGnfxXqDIpM11JCT5VKeRO1GU50Ax1WoWe
/bIW90LbRrWRM1x+TIoU3a1VRrVX2vnChfY0/yNV/HAAkDg6pRFfPMdVz5ix52K6iagI2UvDd42g
1wKNqZENdXsM+zo5oCcJjI6hojG12Qht/odPafSd9G5wCl0/TnUpzeizGw1iTLJBkndCxua+2Tcg
GSB5EfjvfsSzqLE1qCSjjb7tLX4oG80GIi4GkWpDo+Ak0tSngFNq/a4QC0a0/IBn1sDlCN+yG7Lg
LKaVwIKPNYifm4QZ0n0aMBhCM7C9V5k+kopgKEhANuyxQfQ+KA39bJVScUI2799hByNQbIR1SomQ
FupXGsZxbpYJbcDbCeR/YMaY1fXi5XzDojUVPW9GInF5SKoqxdMc+1WZ6HnNy2cQOXa1WaYhBb4V
jXNffkClaFV3PboF3BoUvA0b5gk4W/OKGlqJgNeM8lBzdbAptR9B6tHBqbF3si41Lea+9J2XLGE3
p8HieJfQ5TrO3cSwapAvjjbm6t4GfOiXfNu1WxAlpx3h+oaWyLTKrW+xg9bGhgujcawLCnawJNaC
l4pWSoANETARt6kpjoLLtQazO3ou+XKzGNghJQKZJI8BKcBkciB3xK5Iomzwmaw2Zgy23YhkcpAA
6BYp1U6NFCSOgh40A8QVlJHGCI/RDqx2iVlkQ/6ndociNzRuqH6YzEsjI23UAFyyLZgER2S2v0F7
IwxykCTMiqvjpLbQxF90dqUVQCgKcdylOvCbyrErW5Y1mF7yQKDeDT1mgkulN2Q6iPIUNNQXhdov
eP3j5Z2YEDQWIbs89saAVm5iQsK+yfxU7tttK2ekam1Z8K0m/2HiJbDxNMcwniQoUJCQ40CfKArT
EFVlUCirWa/bqqHHHQdG7nRNK2UL5FAs3oYcYNy6q0I9T1UE2eBFMmpXYSyq9DnaGTVwnIp5uNQM
MGNBwSUgIe8Nxj44bxMXthO6SK7EpNsKyE4TQcEIv1iWL48fwom/ipUjMsX2ogUU7Udg6brV4a6u
S1oH4rCVFcnCKFTiK9W6LmVkP/ofjOhdMNhz4sa+CnijsqbwUwz7MMiNSAeP3VIggw+1K2JkTgbl
TYq+eaLJoBABA+jNx2u81yM8QWOZApEImo+mj0SslkpbdsywDbJQM6W6TlZ4b+s1nnNqUDTELAQB
4xt6q7ejPBwZYkgM9lAmetuUHcWh+uzWDwOFeJ6Y7bSGaVCFbZiFwG4SPf4eHzo4WBYmGp0y7MSF
U1ok6Ao+ZLes5PaOJKdffKW2dheAekF0h2GfylxFYo7Jrcd7OnNlRhp0dIPihR+z52MAdmX8WAZz
yigvDNuuy4mW8yarNqu21p7RFU56EXyX3ampgH4VnICWmAk2YPRW5i6BwaaZ5XEHRupdVJpQ9Uee
d/Id8DlLralSbgt6fpY0FO6VrrRyg3EZKSgQMDkQpPyFTGAqQRA/BMjEhA2aI4M6wr/SeXrSNj95
oIik5qp0k9Qss2PZYThXbYkGbD8pDBQjYictOm2V5n72goJ0pfdp71ppEuZ71aPVy+PNvb/5WNNI
ASVocGrQfjjZ2yzgs5Kv2a3Q9fuMz9+qTBD/uZLKUFMN24bwBIWWWxlZHxQYPTN028Grqh2PiVIG
9Dn4VvhaWz1ezv19APILuQAO+E9kVaY9FonQBNQXMn5Lo1zUNanqV2UyJETsqm7hPsyJQh4MyTTw
Z+HFmO5cKtOwg/ewRTJFbknp2oAeP17NvcuJLRurKegIHtHWE7OMcXn+GOsI24IN8g1flWjXbCT5
mAL5voFHAHxvLYMMs5M9og095sY/lj+N6aHx4wegNW78AyajSTKs0OJCElC12nKdJUVtr7sa5j1E
34woGlpvliC1EQfwv7Ct1XiUpL3zbz4ANO1IaiK5iRHnt6qjJqqgJfK4A2Ji1J1nYqQtidl8rYjD
K8eecy53UkXYhox6YNtSb4JywaLPHDNcL4RvkK+MA8JvvyCvIb9vOJg9mjTnghPpOlRiVQTVxf8h
7Ut7K8Wdrz8REquBt8Bdci9ZO53uzhvU6YXFYHYMfPrnOPPoN8EXXZT5T6tnpImUwna5XMupUxGy
dNfXu3LgwjtAq5y4LsZ7uuODpeOGnXWZ2alhoRpNCRd9xtSvwTT3Nm35C1fSaNfqA90zG/UlY0Zq
4br8y+cLbbmGAT9CjMwByny5WCcZlQjapIJzWHPP1pQOO2h5C5+W5K+MKZ/s0hX6pb8T+mgoUTpg
b1jKizRFnWvXUsOUZeRoa4yd4sjJ906sDw85jYo7JeLIR5R2vZVgFktZvpzYX+yzbiIRKzhDl6L1
PHK4M2CpuZ74Uek+Ttn0Ugqqz56jR8l9TMrkuc3QW25uZe4uX1Ih2nEQTooHTX5JQYaRjA7Yv8Ja
ZcIpQD7uR5mFJqEe4Mx+2h6un6qcbRbbvBAodPyDWhkpZpabPQS6NfeU+gd16L41invMUfRAzHZK
k/TEalDqc1vbkL1yfcBEQ3C+8MUQEOhL0TPNjYQotR6SwikCncYaqkRDAa226Iaoy6fMNG2ToPta
lNmRdViKmtDICug808M9Rp9sOJNyWkls4cdfLr9haYV+NkT8ejiWJYJwj439yWHkdo7y32ra3nVo
S1RofVPV6ROfk53+xvnwLXNbsEQpu4iiF0gFzDr7q9egkuXk4foRr1xcE647vDLhdOIJXK7dmYhd
ZWOnh5aB3llS+mn9mjHuU1AdXZckTL50bxaSJF3q57iIGIckO9lVCqh+UIZM8vPX61K21iPdToC+
CIYCcj2kdAjU4bYj3T6ybip3a6bUqiDkDGHhUZIByfxy48CO57Zj1Ogha9073rxmXbV3uIWuyA3Q
+JogPKCY7AFWE/QHSu6ClY0j2qMdPcyzPGDkZ1mRo2HwnULtDV1duwcILRHLoXILXLdkVN3IBteO
GRuhlXXsGNvFV/gRWwTdK64BRu1gPaAjACMZ5oItN04D4F6Lc6qFRhvFPnd6ftPmWjx7DdF7DEa3
5h3B2KRj44ghKxhtvJvghoI/1u2+uqY9bGzv5aJR0hKWHLVqvJuyH9slijkkDVXDttVnb2jn9oAi
FA2uq+WlNcNoYgxWQHQHKngQKy4XTamN1xMHGRZDdjOT6Lbr+puYbHiWl+8DHFiYSgPDG5CVkNlv
uqlQqJrMWkh1sJph3HFdWcjizWfMIvsJTrFHY4tA9FI5UTbDuDxQ3GPAAuzncl2F6XJ3QP46NBmb
HzXQrweUReTkkH4OFU62+H1WTgvVeQOOHWqgWKV06xQkfJxybuDWdTo7JyXBLBeSoCf6+nFdiiEo
iyEWFyN1gMyR3JmsQQE5VUczLAsTw41M2h54GX/+vgE4BjcdUFdUVqEXy83LlYYOSQspiVkAzzQi
o1P2hbNxqy9VD1IEryZslKA1ke7bbBcsGjvDDJ0xqkOEjuAGgtP6WLftFljt0sRDjSFNDNRCO43s
lbWFNqdZnlmhUnXZwaoKvFgqU49FrhsHlJCnl0Tpt17vtfWJzj28s8iygzBruYtoIY4KVnZWmDYm
uieTPssw6RYZZtMz2zK2Pq0aaIEHozNsPowkgpuluJJNfTXz2grnorZ8Z5j7fd92W6Qwa4sSg1IQ
iiJfcMHY4lZ0mGv0F4R2zLxyvncpGE4yfcMqrZ0XoneQa+Aq6brcal+YYMDUu4KEqZNiiMBg5jck
N/jRicrk6HYoBoDAKN5dv1srS0NjgSDjREXJQiewtIEmGQe3N62QkmoInCRBlZnyyps0t9sQteK/
AiUh6CaxOkEhIh2WMVm0MSPXCmvHzg9lMSlnMOGQI9GaPuztJr5hedIfJ4UYvsn17FyMk7aJ2RA3
bOn5YJKoCqowE4lMsJNJNzAdh1gdIkZCV2WICsZTZ8Y7k/0gOZjzNK/UwLBMULnwjOKLvRk0rO03
3nOQJoHCAHkH8fMPPnzVuGoczaoVJtRGE2+bjIGZYCoZfO9qY79XRSHWRq0QBLOIUZai4lGxlb53
SOgQNNefLaMd+UM2pTkmrSvDaGzUJC+tNMa5ICFugjaJmLaMhSnyPKlNDCIIlRKTmJvcbv9UY6Ru
RAeXixJS4B1YqBXCZ5E8ynYmCqyrSkK9cZqf+uAa+9xAuctLabuFhVhdEfw8HdwpMKEy0XlpA9iX
K+CHdLuEg2vUaDkGMGIerbnxKKwKAqkFirlg8gILw/KktNqxWDvgpPBYs5c8sosjRsVXG5QSMnMJ
gh/xuglysnd0hyPBANsMBZ+SpFFoxW753a0K1wPZuHLf8GY49dxSz/E4ayc2KtMuA+/8nmZqcWiL
on+qtfzGzLLcV2mEscpZHR0cZTBfVcAfv2XVVN3bCSfB0HT0t43S4oaZXzl1TNFEWyiOAsRn8jxE
mzcI/dM2Cu0ijvwyRjqVFNYXK9+ExF/mE3A53+cJAi6JvILkdff2iAqspUdhh+cLc2PUJPlO8FaD
kpQp6a+6JPUzxqfWmC5DhgSTJikvXwZqaVtLlvGH4rTgoMIdhkagJC4Xc8pcB39eljhh5GRZUGXq
+NwoidsFTkz3dWZHxwHTtwNawK1rwGy066boLi3c5p4nnN7m1Hkxm8w45zD8G2HqynHAfYE/hh5d
KKw8cU3V+sHt+tgJnZ5MzyRGWbIs4upxRrJl42pcPoqI5jDlEdN7QWSEJr7l1eh6keViFb3lbuGT
4peBnqGmR68rZih+dugVttxF5zEoikDdB3SkzCQ5GXHbW6Vd3JbOHXEbT5vBY/X62QdXlByQHUQW
HXZKTgZjKaiuUdCZzwyV2WLUfptgUfNJjJzVdUkX0QDagVGfRCsE7g14FCRTaVCXGUlc5rcRHtP7
nKYi9ZrYfh5Z2QlXZ9hflyee78XDKoAoIFjCgaE6CFu2PKpEzOruUV2/ZYVqfpmQZgkGs0c3fML/
zFFnAZ3SzYGWGO6Tro5sQ/pFtAXpcNyR6IZ9QHVCWm1fR53RdEN5O9DYvM0YqJAqfRwPbdL9oUqS
3peJ2viJS7Uv15d9oaFCMBxdgQzCWyHX7oy+MOK5cMtboAfd2TOMGFO8lCiKwWMO1pFxX8xd8yer
xumztxCCYaCQaUash7qPZKpSDMUYmJZUt/3MgDOBR7mDOqWek/Nu49W9dN2ELLC4AqYICwzY0fJs
M4uB1M0Ax5NV8yhgTeWG3Qg3TSs17WFO1OSvA8D9KepGoNPsONUfNHdkx+s7LcME4VPgK8Q0BhQR
xaQ9cRQfnCfuxAmgDFV1O2sN+WIqgK2o1ijQCzam/eqYwpXxie1VkHx+Kaze4l4KorHHqexyb3Yp
OQGqb++7yH3T45ntZxc0CaTBLDDaVT+vf+uFiXz/VFQcUHhBok223lU6WG6VNtUtjTJzl2MoNYOX
faiYY7xdl3ThPEAS7DCqmcANouYuRcco+1CNKMDBza6WBjUZwG+rjsWGHRbXZ3m5xe0SvXuAqooy
4HLrU6eN6pTUBiqgUUeDemA6sr8NKR67Vs24T1hnjTfXV3a5h2CAAB+VcGBFWkOy/YjFpxy3moS1
OcfzF1ZTDJphwBfV99VYYpbXZ8WZKAur0Czc50vSL6s3+Nz1uRNS3gNoZaNq69yCFVq1vFRN4vbT
aA0BP8ONEhP68IrJua7KbNpamRw7jHWK2WeR6mTDnoG8M97wzC/3EaQ9gmUJjC4C0ytdXqjM3FCW
OuEIiJ+Pdosk9QAVo194lFhbxNKX6rgUJr0CyOAlFgO1U9gD3+MhogLH6Zg5n7b2CN0A4kNKCOgb
gIOX6ui0ZTIXg2KHaT3oB2NuMNoZWjR4qQnAOOeY7ECsDj2sjUHoBsjo0uDDDUXGC5UfOAtwqZey
2yibGm4lbjg7Y1AN0TkdU6AD2ud50A618nxdK1f2E9xgoEcD4TqadOVcZdxNJc/gIYZ9nU+2N1lq
rvidQ6i74S5caAnYrxDjgEYVIEyRMlouy3RqDTFIVYYqocfUxnut95qyc/WtutmWIOmlJrVjRMwq
MYCPDBh98bfkj3aVbrwVF9uG1SBCVC3wTaIs8N4D8+GpiKKpTdJoLAEb6rJ9VpbPTO2LjQzvqpB3
uBUS52hsFj//IKRJlFyJHIwS7IcUQEYr7tM7NWaMbRjfVTngr/1nIDxmry/lWG6OlJHrlOEYp9EN
LzCKB3XlLdZgWa/xqkOn4cYA1IU+BLnGl3SFI+jJrDOZ/AqNh32feVG2a+zpMMafNO2QBZgeiNd0
wdkObP9yRZxMtlVZkXXO1QenG/06sLsuuH5zLtyFdyFEFPxcJEAAI1kKmfJJZCpcclYzogDDmmQv
s2mzlwEh0ame3Ph7h1j1NAOjd4iNOfUdozW/qT2JH8nYYBaf4jCvMeP2xKq88cfC/FWWroG5eZkZ
kw2HQfZfxcei6wLB+TsdvxziIr6LMmdm5By/2NVubx203XA7/Li+JXJnHQAgqE0h04CJrChIID+7
3JLKmKfGKXLnDHBf4UcmK9F/6So+aj7NARXBMWBTgzkLY+0EmZPSO9KiBUHpCIuREuyjU6k79S6y
y+TObtvo1lbS8rlRy+4pL5wq4BNXDvOcRFnQtLEadJ3m9h6ZesGjaQPf7SUaEL0blkv2TbAoMBja
gJYB84m8qWRQAK4u5nEmztnMJwSGB01vb5T+lSK/cX37tgRJ/melTsB1tLZzHuYzoA2Yt2p4RXpP
h5f/IAfPKDKEyGqjqLk8pVlnXZeakGNbk6fMZOey9LUy69042/vrolYuPcLDf0VJpmUifakWieOc
O7d/iAryYtf7brrtLNXTdb5hL7eESQel2KBJ08EkeKZYVhzcKs3Tsdtiy1g7JBcPIsgGECkgTbXc
PD3vU2MA6hss0zPzuVGwm7ZsnKMz9XemPWkbZyXbZqF8gH/Y6JcXHZUyCbo6GEmklRDHG3f0KGF9
0Ogp29A8uTUIEQRGAcGB02z0xYHaQlIJipxX5tp1EnI9rTCDyIojzMxJuuFbGw82BtnYXP/Z8lbY
0ilPRn9s0T7jq6PeTT4t3f65d1SWBE0MCm8PeXUjNryppKbhGfE0vw2kyB8Jw5DsHaOmHsF9ig3t
l1o1mJehTn3DnQBFH4SzqR7XW1WxC+NHNJTE0O0LkySQodLFKgxznK3MUs6A8NdfB9sjR0wgUzJM
f9rYyItIFhsJDxdE6aL/w0a6YqkeVUsy5jh9HILKstvXd7XH3kTza3Ffbb0/F6oBMC8KlzpSZQi+
L+DY2tSnka2NcehmwOQMziMQ/UezwZhVlSlep70ONaa7GBkqY8W3Gf8rw3U3+2E3KVvYzYubt/wU
W1p1gXSNVqY8DjvlVGCeqd7XhxzstxzjvhR2+KRNeReGDimMjQcETa7X8q6crKSb4jDNv6WGshum
v0PynGPqyDB+vy5K9iVxmrYqClc2TlM09SxPU+moATj6HIdaVgd6dBrR5zAlG1wsFxYFHanIeuB5
QfwrXMqlENcqB10t7TRsCue2j14ijR54AgLhfiOyuIAnYTmQhLWg9Ra2y5EM5OC6UZRgRE5oasrZ
sku+MxBndLVRfuE1mvroWI67XLPiPYk1+jAmTrufEvCd88QZDujH0R9VDth6qcG1ruG5PERw6+97
ZjyVAxpHAVDmmyzzK9uDYevwf9G0JY5A5AU/eMFmhN6RlKdZmKD1xrzR4nC0blDvLR7ck0YD62f7
O4qCffTI/uCbr5+/+N0f0xIQCNmIoGF/cThyNpWwKGk1FCbCHkO7MT+4DOdH0Cu42WHkGKRzXdgF
WGYp7YKyeEoBYa8NSKuz30lc36TVFOizeYCZ2dsuOpGm8wCif/YNtjS35421ropHcRidAGICF/Ix
y42u0f7TTKqVhVoxeGZdApQWoXxpDR5albxaHfEsWA+W9SNuvvWtGSQZEHrXt2DFjrgfP0G6CqVG
qUUtgv2efsbZiz114D8Phk71jS2k1cqbILiigMhAnU+E+cvVJqNtglsLq42mI6//jhHITYfXAl2O
evzVov1GjHWpxWANws6KCgA8h/fWrQ9azJnR5Y3eJ6GWhoND/MYB0wow4Vbxdn0LV14gSNIR/gDa
Bai+HJY4URrrGTzocNhbIJCrb3Ov9hOCEWfthsJeWkdkzcQsBEBa8LbKWVuuVKpTmkaCjJYuOi4w
EeVrsSVEppOAawIpsMIiF4MknVySzbR2RgUxTkO+G8PoRPwnYu7iQAmaYGtu+9ohfRQl+QlZztAb
mkNUXf5RFD9+ZO65azYisYtGFbEgAIpBI6XD5zLkmhPJpjYtWZuG+qF+Mr6rO3TjeY29f6zf8lHQ
tXy9rhFrx/RRnuSx0nqy9KyHvFJr/bwK8gSlp2krvXlpKperku4TtaYWM+wgJZ136W4PjJO2ax7d
P5tzVi7dHuDrEWbCIttI4MoOuGLHhh0RK0UvyjfbKB7UuDyUdvLkNHRfza6fstZvzO9uDC4Bp2vu
50n5W6MPVemP1/d1xWAigkJgiNAasAQsf2lCarjRlV0UWWjfa/fkxflNgl9loB4xwBN/rgtbU82P
ssQhf7Af8zhVroBbhS07VToamuy3pu49Pm5xRK1pC+4zPAQEHAh2hd38IChP66TOHZ6FRMl8hpF2
vQVmoWzD57koP4tLgFYJJPwxlVVEHksxAg4Qs3bOQhScH7MHcgImtHgqnjASIMS83qCk4Jo/9hsW
a20XxVQTtBMg7Y+U51JqYpZKMptmFsZq72HakId2Zw85msHccLVWrZbA+4nJB+DAkZ1UG3G8BjVN
w+/WnkzefOYY3p3v2hsEQBv+8KoefpQlvZrVnI1arkAWB/Gl67223jd4CSAl7Hy+8UCvXb6PoiSH
uG1AnIbscBq2O2v3n345gFOoKAOBg9dreTqqNuhJHKHHoc06sFgV3BOOWfD5iwRM7v+ESCtAdKiR
eWzgTmISNqm6+8ooPeo+xs0WOffqXiGLb7sI05B5k5RNB+GI69I+CzO7AMuMkt2rCvi4ri9n9bkH
+ApOBYZmIY0vSRnrsmqaHPd10ofx0CQankl3toIGAGGUJ5xfk2KoqJla+a5jo7uLuLs1sO/Sa4OP
DIgfqCJwlRHDLM8N4fxIUD+EHUytJFBc59ygDX2XqMbfqa2sYDQRW1xf9pqVcmE90CEMHj0gaZYi
o9lsxoiKi5y5ByRr5iOCX+pnYLXd2OAVkwHvBjAH4PnQiy2XwUml9jVnMQ0162+J/YNLYNDGF420
n17SQpB0kHHS95WZKVlo6fkOGPVTxK0QhBi762JW3mkRa6L9BSwjogVyuXMxuvSHIqU0TLlb76qI
xdybZveNZBgqiWIkxl+DEdrrmMNjdPnzTQjUytEtPkA6ullJGwQ3JQ1bTf2uK+qhV637fFKOkUq4
NzrmXUaMb3VcHycxswwlTuAnsxr8MxkoXce8wFhTIJOD69uy9lXIscHsoMyN3l3pq1gJLB7YHWiY
NBixMGa7fH6yK2sjQ7mmTCi3oeqMtB6SRFIsW2dG0gPDJtbe3tb1z8S41/T06CJR8/nlYB4aUlFA
ZsJgS1cyRR4qVd0cyzGanWaiPdh+a+tPl3RAyP9Rimywe8PmUVvQsN8RYCAS9lVr/5Tosf56fTVC
J5dhuBhmg5mALrC1wE9Jq+HG4Ga8mfNQ0V3mN0NVIiTlu+tC1jTgoxBpMZPVVWZcqnmY5CB21Zn3
H+63jXQdUmHoAYf7s7x4RdxgnrNV4Tlov+v5S6Yfm+zv9SWsqRcqUYgxwSELGgUpftHqIgKhRA0R
8V0RPY30po8CUtxcl7J2GgDB4rEBqABTe6SNqvvIakYLFtEAPfUfNK+1vmWhz3nD8K7FSQDG/itH
eqmbtioVriU0rL7n8AaVxIsw8DgaIk+NO7+p1UNU5Ke8qr15CnM7uWOauXFf117XxTdIh1a2eV/Z
Kr4BSTD2G1Ur8sf5UZ0bJ0jKXfJ4fWNX3lExQUC0MQMvj/zcUkMQFaatxTMalko4pcX9mGNyZXvk
FFS01VZr1oq6I4GKVAGmc+MRlZH5fZOasZ1pFCOzZ68jf2MMd8pta+NSrWgkWniAnkXNHxk0TdLI
QakTHjUTztB5UzGdVIn34KHBIW7hWVeXg2QwusOAWLsYfJXFTl+3o45num88vYz9eT5NbAvzuKL6
oogqup9EH6UhLYfXLG0z24ZZdQi0MfbVtvkPO4ajR80a2B0T6PqlEuS8zeKuJTSsm1/p/DgMYCID
KyBtvlxXtrWTQWMe2qahanDcpKcIQzEwOM5ysRT4wQZPwBMU+0Z+AFXXxkVeOxoYCoHdRMAHeozl
ilDowaDQPs5DCwOJe/ObC6YeO/t8ZCdMhcDxCqITGeNOh3qIiqGFEJJ6sbNz43stua3zLXTJivuE
UpJAcoliEhC20mLQVTK2BeS0NPLSlO6aJr2hpMb41XAo41PSOyc0QhyuH9ZaiAd56GyBWuBFv+ge
K/pmmrmGxynUH9Ex0Hvqgd07YFcJ+t8DBSRv49Au06MCP/GvQEk9KjVDgxUVAp/1XR4oX+cd2xkb
L8maEIFOAxoOQRLaCpebSa1ZLYphysNZe6AjBtfrFfB++99m9W1j/4SHIHkQFl5F5A+B80e+V7pV
GUj7AV00cjSreMXOwbicPaby2i/zH4y4m7ZqFmt366M0SeOZWtUK8qZQxiEGqvzNjME3qbb+dnJU
/KZr6xIG60O2Zi5jLbEUEzvYn2c7P46veBoZ33XEL6k/0HOa7dsq6OsT3V/fUmHqrkkWt/6D5IoY
RjG6OrqabqskHHft77b3nLf/mxDptg3xPKexjWMb28Nr9pP+mEFL+nRdxpp5QiM0Qmc4/4CsyDLU
JundKS/Ctst+l2i+aWd0M5E2+L+JkZ4OpVXHZFKKIqxa68hYcjPn06ttZltu09py4AK+g9URZciG
EFC3yGAzLUKOLmivR3vNnvJYFBqsrWza2muI9wMgJ8GrCNd8qQJAjQAApbEidI2M+FqERl2CmdfX
923lLgFyj4gMOFIkhmQPYowb1+UzbARyy35igUig1X2URoGJ25D0HvpKKo1OYBg9DcV7FGmka2s7
tZP3zpiHWX/q28Szujs9/1aXh74C8uKXOpym9K2If6L0XGuWP3Vb7sXqWgWJD5I5gkdH8qyzqCmN
kUPdS/VoI2ir0j2PUj/ecpbedfpipaipwP0DcA09k8uTS1pwO+JvEYJ7cW/6c/BWnDD0yTOQt2Y7
y6cor1w/xvXN/SBSUpaZxhM1eVqg6jHs1RPfqbvUSzrvQTvVN+OB+daGxJWLQFQb3eMugiFgPoT2
fjBQmlZa7qDCNEZ5cSjBB4bqlJI8XF/WihUEP4spyOPEecnMQz2p0PfRRXmIAXZo3T3MueY3xmMX
vSjtRsp85bGEWwvmDhP9J+B5kgxuB2bm2qK4bQzkN95QxBkoAbPiUEzmeFP1iCcL9GDepujA/A87
KaY3i54DkVCQnmkka3S9wD+hbYbD8KcPs+HzABK0mwGvjho/TAmI05aHZQxRWSVxkoR991YBhq9a
aIXsTwVaV10Uoq8f2opmICML4Ajwb6K9TLrn4DBriTJPaTgnlc/qUxubGLi9Ecyt3GV4h3ChAeBF
OC7nZUHyWejUMlEPMx+LuQ9U6y9xUdP4PHpE9Hn9K0dSi9RO4BiaKIfZ1hOJ7KBXfmblE0DdG9Zx
RdNh41F3E6YROig5hI5mjQ1oa9MQlKc7BwFDkFoaSvManM+Cvs5DpW0c0+oO/k8iMMNLnTBbzajQ
d5CGlZ37JsJ/PXti4FglGCf0HxTigyTZHOZVxjQWoaTYRoBScRULJD/H3t4IUlYV74McyQa6fT0K
ysA0LGpU8IwssAqEkVvEIOKuSMYdjgzSMyagg0jQSXcJ/WsRtRwGEEVjjQdXo8fB4Fth6roQIBPR
rANUonw4lLeWyjNks1CFnUn8F4zav68fyoq9wzL+lSAdyhDHtM81SKBqu8vNn2Dw9RvVPiraLXgL
AoR2/nWBa0tCJIyq/HuILxMk9G6GFmACgSj13jMwI6hT83JdxKUCGOK1BZBJQDSweUuVBudPNGoF
bLhSOX6ZUK/r3sat2sjlxgkhoIYTbMDApktChtamc488eVhW0T53rbvM+JoS85yM431SdKBrsY/X
l3V5UwHtxwOBWi6MEWzqcllNpJguMNxFiCZtb8BDND7EzvOQfdogLMVI18fs3bxT+rII0UEAfmW7
v5urO7KFkttajPQ6pFXUJQ2r8M6SXZ5bqZe2yDAWde417p/r+3ZpU7EgUVhC9c5GmVhakO4quZOp
vAAi6D5Kq5cO3DbV2GJZwNAmJLgubU0vQDWABLoYX4bGhOUpRWqvoFAATzrJUNlPkRxTxpfa7Py6
6f6i32k7KXOh7uL2omQGb1Y0KcrseUpsd6M6V31o5lkTtIBoBmDqKo9GP25xBa2Igu8A5gbgFuDA
y2GCDWxVOSXaENI0wqikMf8+YjLrfrat/nB9Gy/MBJ50wCIExYdoZVKlh7CJiK7U9TCEKKkGil0F
Sb6RFhG/YWHAlxJkbEQR5aRtKqwFt1Xx+l7td5DY7GdGuyPAe5mvqI2+N63WDUY6al+vL/Ay2STk
44lH3RTAV0zrWCpK4pQagxM6hMMvU380/RvNxkgkBownmDP9xm831nuhmO/ykDBBzIXijtzn5BQl
obWD9Y6tX/5JgIYCD30fzMrGM39x3SQ50rqGOkrQ8qlDzriPrdqz9ec4aIw7fbMov6qN9r8rkq6a
0ZuZHrlYETS+fgGx7E36x8Wcq2aX+l//qgHdb5zZ1tLEzz8EO3GcJhimA4G386+HJMCMxY3H8cIq
ir0D+zcyn6ga4wlbCoDHHre8xt7Nv8rUn/1SD3bX1W5LgmQMywoZx0JoQUvOOWhNo9YCtSkYkn9d
l3MZiUpLkQw8urd7vbYMXK/0KWuDtHkwTa87htHgVbmH2RDfRswetzD68P8oWFiWD4dUWXU85zEE
W/e6W2FMLd8ntf+N7w31aJ1+ND8rb2NPV/Xww6mJn3+QOHc11RINp9apL9S4NeOX3NigfdkSIal6
GaXqlGYmdtN4GMY37tyWxuvGxl1kb6UTk7QbuMW5KITy0aQIQPvlJr75vWo9GnRPLjtE+oahWDPx
YEREQzr8Z8Sk0prAkp4Z4F4dQjUdPTXCY2xsTUlb27aPIqQltQnaqbM45aE+evyGnNONx35rCcLm
fjh5DGNgkIEldNmr3t1nw9PGmWwJkJ7BxNCUtjYTHkbIPlQ3aByokzvjJ38ebp079fw1vc/8/PG6
0I1Nkyne8y4GdNaOeZizOii12i+BT2Rbs91WpYBvA0SHItviiJ9/2LoqBfdAznA00ejrHoAAzYYt
XXvvQDL1PwGSeoFEh+dtR3nIfgO74WfWc1schmHXpAdzqxSxau0QomEuiINiH8hhlqtJWB7pYBLi
4aS9qoKGfI8MlZd4GLHq+OYrDmljdWvey/8Eih5pSeBAx66xhUC/Mnw19e23DiwtHKNlkCHbUPP1
rfz/q4Owi2epp9zJSo5E5vTX9bzx788NJOeKNoAICTEu+jHgHss+utPbHM1s0LmqeWTZc57cTtnz
dbVeWcRChPQglWVV2RRkp6Gu/Sjz37iudXnfov//QSs3rq1QLcm1XIgSt/qDbut9ha5jjHgJi7xF
ouOn4fwYMUFE24pB1+Wg2ItS7PuMi6UcYdz4YOAOQQVc7vjMQSIPk2FMd0sDVjwfrOhfSZKhEwwY
2mTjMnVl5lPM6zGZsqOGr0SjRzZ2b8XmgTTaQUoFQzRdYHmWq4rVSZ+cKufAuPceM2ePI/t1XRdW
Nw6ze97DaPAZSsbH0oy5oxUUmqunoo73oEz0THI0x+J4XdDaviFhjYoyumBQl5c0walHi5t5P6Lp
v/fS8Savvjnsh8ivaf3n/Xukx1GeF/MjBA5kuW15mfE0NcoROPnhuVU8pu2q2gfehH4amgQivY+S
pEVhbF7MVbMdQ0w8ABOVkSV+37CtQPoSFSTEAGqAv6gcwjFeLgh0T7FtpZgg2Bl+Faq7qDyoynEk
3pwf6ptyqzt3zT58FCepHXcw4lQZcVSJQc/kt6LHQTp90+Odph2AMv4knQvivcXipNOakJd0R4rF
WUMWFKXqFZja/EnuQ4DUUNDDqwS8MIA0aOdY7mDmKiPL2nl8BrIL8wQtZt44MdkqXEgbdyFFevsY
TfLUyDFTz/qe8QOoVLgGmsUnDNVT+Pfr10luaJBlyd1zJGuMQmkhiyqhUvxwCpCSvZJXnYUpqmrd
4CX0mN2V4xd9ukNku1XtktFy/8hHMRYkVojcL4qXSerUBjjfxmf0h4NZLiiGnQeOOesmu0XXr7N/
ub7edxzSh5fkQp501RhhdopDHp/NQ959seZgwCDNPSY2M9Ty2IEfpzf8Pab7Cf9WbvJDQHbXP+F9
DOG1T5Bs5SByTq2FsT6O+iN37js0+ZRs2JXZsUXLana20XjBtfS+p13QlD9I93MCaG9mNygY+k55
psmfst4RDBscz13VwTt5mtmBttado2DeocP9Snlou/qmI9qJm9yfNuoB60oDxJKDrD/wB7K1jzpC
+j6xx2dMl1D96CD+NDcYDIv/Jv7Y7Ef9kJyC6/smWf5/Tg6QvHeWWpR0JOtVTS56LHVlfB4BczOD
qqxR0IknM/U4mJyDyJ5mcL6haf262HWN+SBXMmNjHXfEpGR8bnVE90OQMr634B+Y0QMKPNSke658
06pDPNz27g2PQQDmeqnuEW4FCfleUKB+Le6nmMTJzuXG18kNO//sio1KLlgxCYI+yW3NHQzfmgcc
RWNmHkl/59Ud8nu5g6rTDTiKbK54zSnaLDrIrKn/yBXMOyKVCMiuFAjmiokm1BinYSXDPiNgfwHT
CIkwwN1hQeROXhznGHu3U6Jzg5yBdltVz8haaOCAmPvUK2bjbGNYOnmYylMFZuXrh7a2LYiCADpD
WhVMIbLLMxDOSFQ5/XMz3hUYXVSlT9DV0Ux9OjDMCXyOK49P4dZ49BUdRYuWAT5AtLWANkjeFbtm
mJKmDM+z+tJq5WEmh7as9yMrdgb/XMAiTgCyQFwGnhKUdmSggOsWaHUwneHZHO8rM/EG/kKVPdGR
lT+jV8Z82thSKZvxjzyBHwWcBbxzMr3pYCrMmjVjeJ5oX34Zx1jfVZCLFm/TV9EmtDNyDLJJcZhf
9Jjbp5xhfuX1b1h5GEHSCwAQmDQR2MhDoSszz/UmdYfnJyfRkWE2PRVNlMrvfG78fKur9r3gKNlp
QICBSYKNU0ElKT0V+ez2CisIf6ZkYnezaSlPud0pmF5IYwIKla48jT003qiaKYg7sC0z1P3Z5Pa7
dJr1UJkdDFkkxuRPEUi24B5X+97OHL/v6v7cp85XzI00AlufiD/bYPz+f5x9V4/jyNLsLyJAb16L
Vq6l7hbbzAvRZoZk0Xvz679g7717JIpHxBwsMDvAAEqWzazMyIjWy1O90HCZQeS2NgVIf5ZcldtM
E3AW00H3UxxqkTRg77ZEdkAquGoE3DeSUIwrV/zSRsadByoQ1EAA6J1t5D5gCz9MIqRF4vQV/OuP
IvOpdI9t8VAJ7v1FneftfzYWAMNAHKC+CKmxWeQWq3UHbpasO4ueqYkbaJVuNA56W0FO8u5PC9JB
oMFeh6rTE4UBqnitjD6HFf2/D0BYDHldFAPnKMu8bfxRYYruXIiW16t2UwTWJAGbZwbID3fluEnD
bYJKvix+sc1z1oDguJBBF/OWUv90fzaWtrgMPmdoVULVAc/A6whTSkepFaW8OzPer6L5GrRjlJNS
Jkr2sBqgz1Ie/4wbhSfUwgHcBqL62hbIxpIuSJvuzNf0EzBMEikyYrDwKH+1TK5DAbjhV9BAy4t9
YXPmTf2y5/OMb7uz4DFfgmpTz85yuFB/m8WVDXiLMTRg0+F64qWjwderaLlpAm9ONfpYtKnUzIJF
+nrQY16DzZKru3Mi7kS6KZq9FB+i5gi13toMez1Dl06Z7ziKK3Q00sO4xsS0uMIXHzA7WmWTFOIw
7TYhYEwpTkgvpZZ3EkEe3oBaTEnFlRh/bcTTB10kT+DCZUplLDMduIeeqzZFou2lZi3/uOhzcYD/
ndnZs4XpIKGmUczswFQOFxUGi1d5Lm9CpieQsUO2ZtJ7CywqkUSy7x+b/7Kv/jU+z7F6Pa90g4hB
1rF1kGU9N5FtV9/M0X2unJWga3kFoYwIVz9JNsz2MOOVSLJXsKUk7wXr1NFzCnzn8CR4L9qKqeVJ
nYgHhcka3p3XixcGfs+HbNmdu/R3Fx5kMFV7eL2nBtrXkAvLPOtPVv/5XyYTnVjgq57I8W+ip6xO
2brFIW3gu1TQ7VgSnks5tJZ1RiOt5KhNvWlqJ/h93/APVfHN4bwwPHMF0KtS40zqcDhHMPA9garS
HVnATXLcgbgHg0m/OKOEDSFm50MmY9N1h7xWHQ3BXVdTHbKkGyqeg+JUsM+814D+2Eauq0dSreFb
EomO2q68KKf74t4nz6KEqujqvskwV+AWijcqMmx+59TMWs/i0tQgrQaWy4lTE+He7N4K+i5rRohV
nKl2kKzATBtdqHKSvHiSLfuQtzZi8AKAeTj+rFytPDMpGh9Gj2Sad+KZA17wcnYAkdm2BPbk1I92
Jzg93vf3V3DhaAC/w6IJCBzreI3MvhKdyAGXM9Ns2Mm47b1HSdhABN0YxGMhrTEcLhuDMAHohuEt
530YXjj2EZNIOIcpCJAdX+igTEDk6ItFD37a0pXoc2GlMbb/mJvdb4CMc6ByF7uzRsq9Z1vK8D9N
3r8G5gAK2ksStMbZ7pzHlV6wsjmkH/7Wt6URPW7dGjH9tDFnG/dyOD83z4VbKJi8E6sBw9lJpF2Z
qh/cyr0fn12RYi7UUdrix3n67AEIxysV8i3iJvULoxRro6qPTE2UeqPipHg9C6ImEUie8lh65ZYP
60M0rKWo5+nPKdzBgNFnB3QeepHm7bjgX+Z99K9hb7LZSVO8/CEY4klBvuYVXe2G6L3lpN8I7pWt
RKsyJVKT/iXw+p9vQJ8kPgDoV2hBXV/nrZg3WiBgy+bFY8A/oZYOaXDZ93WR39w/iUsecSJ3+dfU
LM6gRZ9ppSDjdBTKsUid+q1APnQIqz3LbMOvUjLowQMPi7emAr+4sfBy+MkOoLg1uxGFyPPKkmNg
uMlUwmgdtIp7Wq9tsYWwZnr2/mtm+veL/Vv1aU4H1evO7OCo4WC11S7T+7wkzbvf2GVzbHbqSEBN
FA8gn0w/uJUJ/mleu9njFx8wW8s652gZSwGSwZveas+Q3whJZDZ2pdeno2QJ1i+GjMaBsmQwHtrY
qfXernW8IjLncWWtp7W8+RRRRLe5OqUe5rQtvjckDapJSMjFDz10yoFBYUEmWhpx+UapjfiPVOJT
8VZXNRFG3RsftOap1hvv/f6HzAk5/9nfFx8ye1IUUZaNSZghLXRsM/KG+eeeqsSpFYgT2AmURWOs
yJNC9RbvVr7bj9ETV1r1qFdRY9SFBQaQ6BigQzX9Szqpf74M2Xs88KZE85zIu0IIrKlh2J+FNnsL
teJ7qHdB8nF//IvrgH6siVIejNHzx4Uq1IPEUaxD2nMMsrogT/bY0JDL1My8GoyXa/jBxbM2FRKB
m4bDnZ+1FBWPLmlofwbZB90K1Rh9DAFNV/rJF4/ahZXZUes1wYsVrsDcRY24h2ixv8uFILAyqdae
78/gj5TQzVZGaQXBjgaJ8zlFitqwaRnWmELEU61VW8OWt3kbTfMuYwV2/obdYvVfBt2w28ochmNm
+/vXaDNY2q/G8je52Vic3Vnpn+BDUvSq2eDP1nwOrVhfCwiWgnMND/V/v3V2A4CfFYiCHDcA5QOS
DaTnkBXwDtD8iXieqIXj+U/14X/JxF2Znd3sHvg4QrnGVmbyQ8j+yrznVtio6VECDCw55RxumfuL
srj+F+OcvSCzSOWiQI37s9KGwzbr+9LMmrbcyGq41nW9lIzB4JDCmtQZcU5ngyvB8pz4YdmfM7Pb
1hZvpyfOYL7k52l1QYu/l63Urpz7A1w8txdGZwNsmX5qS0hxfzKdt4MiWKjnZSbuyyqQSJAJPgEA
WFkJ95Y99IXVWUCZgE1PTQMMle8ys3ekegS0+Vg60FMr0wOYj3gPWV2TSdZujeX1/HeO549KrkGk
6aGyfWal+sjj3YACk8p0K5fhfzke/zEzdwYxlOKaOkehS0Oa/xRpqt6y29AjvPLtv7dpQBTumVmL
PZdKE0j78xOXJFqnpTlgPPH4iGtAo3cOWcdPNF1BzrQOoZgbGriMN1I/6rVnAZ5sl6lvAIFkiNyp
St+16qNQNsyHz/zh+x0413RZXHuyLJXOrj5utr25kmnTSMBRSjzTp3bVPNb0rIrG0G0StAboEC/P
DCna0UYlNSiOtL9P7F7Zn+10JtSgb81g6fPU10MzyfaRYtZ5qSv5Wv1/8b0EvytAog4MTHPROEZI
21Ys4TU88Y0fHLl5lxmw7dj3j+5/We7/mJmFm57sp+MEnjhTxhJB04BSiKg+18kRrT5mgWYlhDw8
oCKqEWOvSdgQKuBqGeKPRHHY7NgzOYnDHRe1Oh9yK2d8bQ5mnjNkxELl27o/gyNOF6NATz1LYrLH
ZpUAcfnivJjumTPqvUxpObaBV4gyi4b7SHsoCvqeayeNOqmf70b2XRifEnZLa8drGgO8l1tG3Rfa
GmB9adCgK4DDmKQob9R8QzWoeykbcL0oRf8hhu1kR+yNPpe5fZsk0tosT5t2HjNcGhRmT4FaE2lQ
AETgP1TySWBrAiLcJrTCbJvwa+WCJV+B0iILUueJJXHOQKIOtcD3mYcT/OFnn1WwYUEX3hSK3X3e
39lLhlBjR7KH19ASPO+68hipUycms3NfFMaY4xJjGjcvO2fMwqMqrt3WC/U9oJyQ1IT83qQvNbsZ
hgjvc69FaXTMFDtq3K5PINLW6mqzFbSdlnNbIfyjpX/Z1foTl1+anTlBn6uFSAqU4RyCIaTahsVb
tMb5sLQ9LkzMa+Sj1A9ZykCTsa3euvZYlj309qwwFokanctozbsurRuyphxQCEBkgAPgejcyoVcI
TMYM5zpAGifCs0955BtH7RonQKXwbzcJGu9B/Yb7D8VuKO1dG/PVsqdBABVMEYCV0mr5D+FXxhMl
WvEbt2f62s78iKkRjUMfdhhtWyu/RuUtRy/o0/3B3L5mro3MrvK6jSHASIGMAdKh0HnRY7dMNrDW
fSsLD3eYgXjaVP1BNnWe3obY4cC2gMqfpZ7Te/UT0U/Pg5PWHBnDryAt0m6yNz78ZoaXRNopw/eA
DEIeMIYE1EAhUieov4Lwtwhow7BN1dzhxQ2fGT48Tdd0UJpYmZbb/Xv9vbO5B1o8lJQOqLMkOw3j
Y+1URisTtLLI/gpqeM3SbAESAFXQLgNLpbIJ1E0kFWbkv6IvT2cpC7TGCmZvAVuDkcFBIB2G/lJ0
aV/vXgyKCaJew8ii+CC0gVPlZtk+90JPiq55TsEWpFpdxZIuGglAJVRkdTTYktCza3bTtDqXftAU
fIQdSkobfq1J/TZOlnHNo/4BDjAV5eHZ53UtaFL7ih9QB+E8Uy2LgUQ5+IXbiP5e2ZML52tyKQqQ
cOCGvuG1EjJOrQDz4c9iCRfd6xx6vTJTGZ416QlSN3lxbOWARMxz6UvogiRS9pgzjzVgRuEfKu1o
QL8S9VtB3xs0u5s3iFAyjW9l9coGWfnMuU6Iz+W4wjyRP7dixFugpDVrpQi3SLhGp2Co19pBfjgN
rj07/B8ALhOV6VRsmz0hQMEWJxGwrOddRpBOK8hR1j8/P0X987R/fX19f39/ePjYukixkT8difXv
v14W2EceB/19E8/OvBU0D2S5A02rdA72wFkQ2e4tyQIj0sG3Q7veCbZnCU+JPTryhjOzo2yytkJJ
vKXuKm33rX+eVMiUiX8dshs3reuh5qtyDM2zswRgArFqCE75ILdi3itnDaK4kCpHWRP+BAwkE1R4
rjzDBVQJy0aRz+w2eNes0QGpy0NqyuAIvz/B3OTe5ws80e2AXhI9KzdpuYEVqDA0mnzOyHHQwQyu
vx198lskhXHav28D0pGX+yZ/sCs3JtEmBQ6ZKX6bk5IpaI3IwUUun43doTydj9Yv62DE+qBrIfm0
Nke0TpOzRXCtPFUnx3F0Z2uaNqEYvPG4W/GrCw9CTPXF18zin2BE2ZzNcvmskNDMWqNyAeQLz9TR
9WLfb2Nkk7Zr0KY1o8KsqowdDSHaHlOAB+eL/mv4LGJTeBX24wMUzdqXGkrSz/7zyrxPburOvM8B
nGxI8QQPCsy7cTB+HY7W8Zga1jHQGfKrIJ/TpFsJ1OZItikfDMz7MyX6B0+yo/MonRrirGyEua4M
Qs9p6kEMg1eKNnHjXXufMo1lf+gr+ewdmqeDVe7j0Nq/8pZm2uj70bnfj8B3/hm2yho8cXHTXxie
btmL0gVUgJAe5mF45Axezw7ac9naRYT3v1ULb/enfSHLhFGCIOqnL1pES9C1sR70HVnI1jhhCRn3
reZ2I8g7Tr1/8F6VUKdPAYTHVqb2NgQGNBgST2CEQpsBdIiubYKImOnC3lfPOVZUMt3czpyVYd36
5msTUyhzMYdpCCXlzvOUM2uLWwBuTWqFJqO35PUV1TRHdFahGGsWZycVQIRGiH1GOfdGa3S67zAP
5S5yuSfeyCxsUCc9eCvX409VYnZmQOQKoKcGiWFwLsy2qMwVA+/HFUYJjvx2F+iaWeifgQG+cj0m
KP9bmZWSp8IutoVdHYCGsKY5SGyfsNZTbIQONXpykuySUJM+giWbRGT6+gZ/y+3QiAmjvwK+qHc7
aRMfmE2t+5anB5sCPPnPjKWujGhxZ1wMaLYb5aRMQkYplbORW/6jmx3X+vh+CgSzKQMiXQU9IwhC
J0Xa642hoExfJ62inGtD1IWdd2KecotamDFzdKJfgTE6/rayudfKKom6y6xgF5Daru0Ii+g98ZgH
kHs73kO37lcXrkDUavB6AbZyge6Bqm2YqnGonqEyZzbmr3KjWOOeN4l/jkPde71/RhZSY8BGXJib
nRGYS+Ixpeq5MdGfDmi+pZjIAxHN/MiM0KJ2YCKmJopx3+68eXO6WK/szk6K71WBWAoYpmyr23qT
PYSkJy1oBF6LTWu3D5553+DCffqDttYgWgFWknnv5lhCiJvGvXr2bGoITr3DwlqsU6zcOWtmZsGo
ANEwZE1hBmGg02/8R82mTq4r7/dHswCegDYLwOP/fzizZ0cMiWel6Dr1/JZu0IBjRY9AxD75B3k/
2g0UMhS4SCQ137k1w9MPz48OmOegm45WKvC1zgYoI5TPYmlQz/W+2Mof8jY2SlM0FHt4jr6k0/1h
TptvbgzSC8heiMD8KnP2HZZ6Bde1gXYWCjMUCW4oFNF8tAes6XMsRbPIPv/H0mw+/VoIIIZHtbMW
mJ0uBcC17ivBiJpn2ew4nV8J6aYr7HZgMtQtwC6Ea3vaRheeqULrSj0mqXZO9/RZfuaNNcmz5Zn7
18C82g8hQW7wJgPygXGADH/y96wlrmz25VnDQwNaWRJYAufpe4BSNKWVC+0sHtiPYst/l39AZGby
T/zKm3LREqKECZyDJlUksa4nrEk8sVHqTjuDPqN4ol8K5NMsFDPB7jx+KCvbbvFyurQ2y3HUkdyG
ktdoSM9NcDE0yWSP/iN3KHfKAxvp5S9IT/IJWXvhLzi+KRT6d5AzT07RwOzxHMxqR/AaPIvf3O9m
jf146YK6tDFzrlqWK1wYtRoC2qAl3Qc6wo7ln8yqV8gzFmoNKnw4en/wGkXj0Rx2wIUeVJiS1Dsb
UUXiU+du+NNg6JJe7TlzGx5j9/5dsZAogkEAuDjkYtBkPGeRjNk2ZdQaBtmtQgo7wJNU2jXwnwGq
wuCZJ7yVAAMg6BAs1Ztd97nKgrI4txdfMJtbaA/7ELPCF5QGGroeiWIGlvBZ2fLm9YE3QO7xHrvU
XhNXvL1LgIOYimfAlIC5SZw91Aa1TDiQQXlnhR0tj98UJbcd/zB1Z92f4CU7UEvH3IIpcZJIuD6C
pVxUVZNXzJnV8i3i0K9i9BUHlG+tmfM9uxIgTL92dUOKSC5wyGLghQA2qnnz2CBEkPnII/4cM7iE
o65MjQzqDCYvNMJKvCnerBvS8KCsQzkK6lkTgvZ6ZHwAeMwwCtKZGR+4YsvmO5Vuco0o6ETzmFfP
+w6hZEIPLGAm/vPYn6SMSLyLKE1XBLv/Zv2PxlG85zzWR5dDBRv//11+ZJmjqc9dqbPoefJ3Qw/F
Mc/yfKOpjBrNCzKkk8D/l5DmNYpJ3ZpygcA8QQ3M7aOd4K8gdG5cAkYJF4q4chI2vPE5IuRZknR6
UaaB6plFNUDoVEEakYI4wYxDWjgBn/tm0Qzeys5ZsqyKE/M/NGhAdjztrAtvJ0o92AGZUj7LPYO+
7h788r7A55uqxySHkpbYShWlj5I2rBX6l5Z26lBCYhahEootM7/RMWXhQ0FBBvwGOAmOMB40NqKt
lLoCR/JDElhNtgVRukwPo7+l6jHVIr3gDmyns5wTMPoIsuRPbdiNo1WVxJdPXAM0Zv6L951INQVQ
NVcWk73Ef8LikNQeejjtJn73E72VSBPp6o5/S7eS+MiqoxVS4nVWqe4F/O3+4byN4392MFjNJKT+
0Fw4G6gsgrO0HpGOg5TtCe+nEthjcEk2Re47eVUPRtnGvBGVQrsppOqxjmVwdQ3Fsy8njcFznqpL
mmd0SfonmUYIvZhMr4VECQkvJAIpwIdH2lTpN/e/+xYAMmHtNCDTEM9iCPN4Ugj4Th59NXaFSo03
oPhLHnhG3gQx9A1CANjbHop5gtdbWo6zhpA4t6SE/q24Na4rRZIgU4zH4JRJnl9ubQagPC1H75xT
SDnUXPZIcWTFsiOgMCEFVjKS61OgvITcyu1zm3yBaRUvd1CNQxSDnceCoicLBVuyvptkttfpgtNx
VsvaXW2EbldvAceUvN/iapfVtCGuL1iYxZghm4N3sDSXZJGjTGCjKvVd2miqyTIoF3Ue65lD1gZ2
FXIQ5W2ryhkDT9zyAdNa6CshDR1zQ4Vwu6l1Rb0WTt68LUQwqvCaBG1X6IMg6p/dE20N3nVa+W4Z
ici00UqX2UjSJ7FsqxSywWoAKTSiulBtzWdHaKJVqVWHlG7UgV9DKNwmCfA1IJtHWR3CNbg6Zv7O
p2yYg2LDd7lnNdCT6DD8YUHMNepoKKV4Z4lG15lpaArekRPNyrcAzcnEgrDJMc6++D2P/u/cSaC3
FROK6tj30NoS3WaSqXA7STA07UVxfVFXmLV5nMLT2dJOyUr05sBPg9h68ncX920iQZwhSzrsqBdP
JoGP966wTx4b5aEQNVLVb1n3e9jR0U7kceUe+snQ3tjG6xMVKvwJJpFr24PQ8dA2yH2XVx9weXiG
/zQwgMaRIN82qs63TiSeasliPYM3yo/4kX3qXkRz6A2J7jhdMUWeCCfpnKhG5xktY2rg31+7dG4d
Ppb24iPnDqkpJCUoMt8FXaJ2ZCq7F0xB2foHCXXD+siZ4g668m+C7yiPDG790uB0VlpZpp/C0Gyq
wIyAUziBWCf8xvVUCegM7RpJ9d2qi8zscShe0sLsfdvLdNn7XTP7NreL5j0dKRHEfTB8lawhc7YC
XFAvES61kWNoTegjQlmbsLkZt4bI2OOA1oSHODapd4JQhliaTOQ0GuFiU3oUvlEh9Z61p5puSlBJ
1EjuMr9F+TEABUHDHZrtWL8rGukh8xpuwudogBxLuq2lNQznD+35vcHP8ggik7RiAqEmVz5UsoVm
R1L1T6F/0Fo92ob0tShI6iTRK1qa4LTRnP+enmjmRJIxBnu/tmTple+N4Vv2Nz7zJAIZnm2VwWhw
Y2vVUfZiIpRPuG1I2rtoQx+m7hE97E6KbIHPXvnliRuldeNoU6RHoAyDSYN8LyuWOB7SfBcDVxqS
ltn4qp6jcJy9pKWRK2bR70o7VB7zNzSp3PeECx4chSYZAH2EaMitSLOE+KBUtc8ysu/WkSUXOrDx
hb8BE35rAKwVEz601VofDlmNdjUT7W+VnqKfayurujwcxDVRjyW3dPU5U1B3cYnEKcSMusrz3eGQ
iGj7tarI6FBED1iSBS/1oIuiKbKRofJrdBoLp/PK8uz6amK+HxOR8V0mJUkSg+co17VKIZJsgVmp
TBOCjvOV2b998iM2RvSPy37iEAY91fVw0d4tiGXpB27NPjDwPHTsD4GvkioHniKdaBLNqBoImJO2
HILmVsVxDIaNpq7S2t28s/Alwj+NSFN+bd5yndCcL8RGCNxMlTqQ9IXag9TwvV20Cqd3Q5XuKyVW
zxnXnfyarXep5vdGlgwgBQs4/i2TG00f2Dgy+ILLvnPGW4N63z7t8YUQJoXKAA8SPNDvXc8V+pGU
MKmC0G08wSlDamhKqQPKXil2XllB05oVs0lpCyW5J8q8xOVeK61IAVz58/6ZuS1SotgN5i2EhVg4
VZFnF7mci8IgJ1nkynYESBP3qljDAZdVJOq8t+ElpyT8e3QEVZB73/ItQGiyDDVfAR4WEEZpFqu0
wGLwlRbErlw8pJpV+uDkcbLopHiuIH9R5ZBUxEO7BftQy2alVkbqsW85f+7BGBCkk5RGBqDpW8cC
WR17upqHW5iCFmCtC9J3oIIrJlh5AN6kl2afPIUNFyeaE2ORQdwVubycCG6Pa8iiXVUBxRNDQqSk
qS72WbDiaxd2M4pwiESgr4Ek7jw7waTA+IZsGbslIBH7ao3cZtpqMzdy9fMzNxLyXQmcOn6eGx6U
4aX7VoRt/tCq+lpi/6cmdG0JWQj06wCMhNw3ckzXs6eUiZcJQRS7QzxufXoQhy1XKgev2RduMYpm
l73ng9PqiC0MRvTO9/fbbQIU6R0gXMDlAtFBDsrs1+YTnhEbL/ACt+QmGizakWhAx6fVxoe0pCQp
bXatd+V2v1ybnB2ueABXFNdqgTuJiUR8Q2KBQwPW+zhKvxkkme6PcBrAbH6R3FVQ8wJZECj1Zgeq
T7IeTJVK6ApBFxtBM1aEzVid6ZRIv2/ptqiPuYQsJJB9moBbYx7ZZ0Xl95xCqZulu0F+9NsRtD/o
NeN/I6MjfYCvNE7NwuIo6fayetRqazyAn4c0FUn5XbRWwb0FuOB7wBuJFDrYpyfhwuu1VeqcUp6J
qVszh26il+D1hHmSHj2LGUmebpKjipLkQKqT4GryqewdP0eaD7Jy6crU3NaVpk8RkT4AXHQiSJ+d
p5ztkzIDV5Zbit95fm7Lx4o5CQkkoQLTD4nsoamfulJvCKgVi1sPcn0IL/mGhzKleX+ZlrbfdGEA
f4naD5zN9axEWdF3HJQ43EYQEA5pTWqXAq2By81GhypFbCBIWHu/LBkFORM4fbAW8Cwzo1JUBVwS
hJEbB6rqiG3FbrrmnavbHVBII554VFt5MS1kQH74E7DyEBifuCKuxzkUHsQ5BszqKH6Jw2ZQOGgy
4L0hViR57hGMV6HJNaa6BgteOnASeHvQgs9O2bFZmMV3TU7xCKeuIrfjgQPDSZSg16Uux5W7a/Ir
85OtgICKQ4IFJH7zZhuh6dhBUYMICQ7IHwkhLq8VJ7N0OfOXJqZlvXBtHu5mdPnTyA0qjnBqRJoR
cfu3AOjCC5u+DwKBplQV7WlP+pXS1NKOuTQ9C4ZkX9AQDhWRq+aSAmqWntFpzAGSlCt47iqZCtqp
JLH//mwoeOGjd0kG4nEegY1BwI2sVkVuPVA0zJ49oTACwddpn+M8Jmtb9NbLTuJIIgIeCTghePLZ
9GZtFIwZxoh2Vc7KOpWHinpfbEdufILo+aTkoESGj1jV4ZocyDCKVl0xaEKjZkpQIahjakbA2FtN
JX8rdBBAbcWEu2TkV1vapwvqZrOh3IREN9q7wOBz/ak1iDHyZOSwHMmukZB2RaseUYWHCnpw4xat
qWxlR2t8PYv7D1MEXnUomCHzMbvB2UwaBHGQIldLKgNU3tA9f2ZGPUnPyHULpdXghd6ru4o10PPL
+mtR0HRU54NGD91UG9VAqjFnm6lZj89HPo9dNmvDA5OpaKFW4/hExcCNQGN/TEcouEmql+hD3r3/
9V5E/gJ1NyA0oS7/E6NfnD1J8KO8z+vYBTURum13gmR0hSmmoGT5dd/Sbes4tuClqdlVCWZVCEAJ
VezyB/Rcbt6U2Ko987V5C3UQCJixhSbMbR7pCqT+kiOFfpfjH+XVavRtTAvEr4rLDFKUk6D17MhD
jlcYozBOXKSnKyPjOTCORZCY/nsHeGVmdkEXahYntIsSNxkpupS34JoK+B3YY/q1XOfCO+pqRPPg
li/8gG1UmBKeeXvMiPKqvkM8WYUKjF6bSIGFVt8R1L6eV1aUv925wCoDBIhIbFJSnsUb4PGnbRnm
iQu4mYmE+8fgVgdq/abHiljUUAEu6YzqJO8g/jrs4D/Wgq8F53T1AdMHXu7eQQ4BU0wTt2RTjQyy
Fpt+NKTW/XEuZFMwwRfjnMUVvpgBuZ9niZsbsndqOgPUcTzUesGFaTG8U535ciunzorVBd90ZXV2
GcpqVULxBINTjt/lV0JQm4oM8a3XkQnelLqw1c3h8/G+0QVfAZugwgY1HR58P4mWiwllfd4Hh0Gd
uEyEFyWoUT/hNKBk0bSRHrYhYzcd3+timq0BShdSz9NzHJgaAMuQU53rvqOC46NQ1MRuDHa+I637
nIMr9sVG93OGAxhLKkb1ecq9vfhsNNSkj7NS2udZVmd6OETJS+DT9jtitKr9xnuvGpCKbhsGlBya
WgZoHynAJFtyYl4aLJWV8eBLI3hEwrLKZRQjOu2LgXSwZPVRJmZIKWqSycV98Cn0oR8aTU/L6AAh
7z7Vs1SGRxClOu2M+9O/eJQnEjB4aThAFJWuNzSftZJU5EXsIpNQM62hVoTzQY/gPSqa3u0lFKxV
PQrBBtXp6O9FZ+v9D+AXnBFU2v7zAbMjLYpsSiGKhYcydRqJBYS0CSFNHW0rqLELegTG2S+wU/aW
CngpSiNWUBFpxzRgWK7/lMxb8IJZjuun2seMh0RLngv5gGrL//CZgDqDHhXM88jgzC7xDo2vQ07H
GOxhv8MP1qF7JhBByltaYWO0nSWXpFUJHkl64Td6Kb0x3kMCJHara2Ws9wjOo43nmShTRrxeRpu2
35QhPD4pFMKu6SjcUnvB84konwPjC7QmXmbXq9ogQc6MPRe72eAU8q4pIhIFFvKDAnqZqfC76UKz
Rm6/pRxpo7cBDPTeNoQCS4T2HxQwi40qvGiDLnfoZnsd6NMAeENilAVDurWi+9INgDcUHvJ4z09P
t+tvZYIy7AaqxS6q+q3hN3JuFMngEQ1TbqKcKpM4TjKnLJk1dqyFJ82EFARv0tSQA4Wba8vQVvKK
SBYxSzLrO1UvVAAaDOODlBT5inNeigFQeIT0CKJvcJbNQuJcKXypHENc6AIngs+6GUyqZS8o82zZ
qFgrlyz6DwS1UPEGRh//zQ4Vg/gybMDj4rIJ2pw4zaINqUGLVZ/lwUI9IHyNRmMI1tzWdFnMAkvh
0uzMO3pqEHq0aBK3kIlcnBTp0LA71cIBZaJd3ttDufKwuUVxYaODvBeZZRRdASCbLWEvFRUXQLLP
HVrkIIAsglrWJw+wekUa/hXFEPUUIBqiJjMYbaUrFgtPClC/Bi7r8Q83bD1x5ZOW7jPgZUBzqwA6
gwr19aZiC44JG4ZBbBRo7RY8tICO1NIzz1TSASLUwY7LCl9nmSTUGyB2V56XS+kBAVeUhocXSuPg
yro2HyleAE7zKHUhSkRk+qYMqO6JDqNsBcFO+9qO/cdSrcxwTeptMdqGUV6cdCCQe5zdkCKXAEXU
wnInkb54rNjU0CAM4lEzahO9ZDO9kl/beo9efuInliRXuBrxFsxNtNmPHAp5AUQ6wSv28H+kfVdz
5DiT7S9iBL15BWiqVCyVvNR6YahbEuhBA9pffw979u6oqFoxvt0Y1zMdoyRcIpGZ55wxebJzV44o
WPh+duMXjiF0WhGCIzWInNX6GEqTMFKlUMpHKFVTSduztgcnxtHZ6q+5UB9CBxNe3M6SnjTRJHK+
DHXdmXaVaeVjHjb30r4gLYV4Frm7U+7+NETd4nK8lBM8s7fadcNc9qKJYY+TY+zrnwto4+5jvr7J
QpM8V9Azf2yhlrh5e1848Wd2VxdNWSqtPadq+dj/wTsg0w9l/FZagcErUGZAxamxSWQcwdElj/et
dIjwOZWbZ94I6FB34JXH841O0gvn7+yLli3wJaCUZt2M8OwsH1EkX1ACldvLBXb9SJT4ox03yUIu
2kOrmgx+SoA61+xC05QnVlvB3jQCPrlDspXseRDfj1hzdNZTmdDquKBkvL6mdDcQ9704RC15+nln
/+2UWPneJTb57+9YHb+iB+Q4drADDqAhIQ7RUBAmoHPFvvvofgWtG5Zoaa3I1eP98Pv2div9eikV
fGZ/dY23Za/VSr3MO0E7KzgImxCvFp4G4xWPMPwYj8LEvWW/fx73pUrHV7tr5qFk6sAykWDcHZ0M
ApA9Htk0jyBvEbja/mdjFx5IZ7bW16o+JLkdY4y2dejBApuKm2h6GtnHZmPMpRTRmanVVVrYmc4n
DcPSTgXgNcjEABncH9oBT1vS6Nfp64AWxWO0ldG+7Ln+3UfrworBGIKKGCd6Una8Jh2n8lF+kuer
7AOdOXPmSqBd4V59r5ob+ZqLzvmL5ZUPw/YZhnzG7MraramglS71RwjPbQbHF33WksoGySsaJ9Zs
Gs1gSrrJ0NNpSIel59HwCwVgBzDg7yXoDltLbSfzmzf1WTY6Ktu+k14jP1mgSOg0W+zly5b5fmz/
/ZiVuyo7JY9HBeucVsc+9ka8ayQK1QXA4HP07RwKV9rKi13exf+aXH7/i4dcHr0gl8E8a0aopL4A
L6r+gr5iZZNKZH04UREC2/8XfajVkjbjODiTJsZQba7RUmNSPCr7a7k44hEn9Z60gZNZO6Fv9lbX
0RAp5jAYEIjiXg9QfXrij8hduBERRAH6MCbvhRsfnd3PbmF1BfyXVfSEgr8HyYT1kWkUNNC1ohnD
qT4kUQOiYOTC6l9NTbTo3c59vYs34pjVEi4WLaCPwDa/dIAi5D5fwrlusrwrB+huufWxIm9XW5jH
ZWG+bMtvBla3SauZvSQl4xgO2pEbMWmi/3zOzkawui40JJ1lvcMIzGz0hiylXUXAPpAZGslVC/dF
xSr352VaPffWY/q7Wb/s+xE0JFknwaRSQ4vPOOJhADGOjZVZO+5vVlZ3xMTyyKl0qIahC9DXXjRf
/A6Nq+lFeBGykfz55zGtr/3/MocHB0Q6kdBfq1oKUB8X+oAdP9D4BtJee8haEp0YQesbge4myJK2
AcgVw+t5hESbBCxqAXDx+8+fcemgYzn//2c462dHCtCXXUHMPMzSfT8xMmsmrQFX6DuTZKkrs45Y
M9VkcyPsWfbh9336r931bOdyk7Eew8/31cPgRb+6sLqTN/bq+k5cTbIjry5jEKykc+FATc9uQZHv
Kh1Rh2RRcH+tuxct4Z6MDkvu/NYzg0xIA6HgNWRbKYTL2/ffoa6eFBGYekF4jqE+3NAtEsGNbYS0
0blDiXjZgOUaP5ypOpGgXQwyFteMjwJDTSXaIo6fLTcq7urYA83RXPottFRqkqNTGcreXdDXPu+j
vZ5VdJ4DoBeEc91Cc+PnfXbZ7yGLhgLSIk61ui3Rn95PwsER7uSgRRsbYNcOaotepHj/N0MrB9uY
qd2AKA2n2Ife1f6q220JO/0Pm+rfsaxcrDRCsySLcWQEGBtSnFrFt4jixm89KA1vXWh+05/HdPmQ
IleC4hu08dA/cr7ItsI6PUrlMUwUtChCfaERDcn7jw4NGxbg1NF1Kvwu2WpZWMV1/5yeL2ZXrn4G
JYZRxJjLUb53GCf5M9MjIrGtU3rxgPy3nW+pj9gxbbnRYUdz3uw8yG+kPpgeASdcdnD8q2evrVv1
GpmFin8mdAsVfCEMQA5TRgCAZBQav1apF7UyWAqcDLxEIgOzI3lD9QkNDn8GIb2a9L40PkrRfmNN
l1P/zQF+MbpygHk3CDRAwSi0mm9tCV2CMTBa/Aq9DIZxYCDbU590K9/LOK9xiVcR34i51u1R/ywv
3DuSVxbwD+sSugJNqkGdFbh+oygDTTx0WuaJqH1Val+Xe6+zpn091EitujGo60pI4WTKfQ+wlBrz
fcaghvRqOccuj64KtnE9rNNh3z5u2TNf7vyhgaIceO7g10zDN6LCFc5N1AXa6EbNccCU3CnTvoLg
/c/Lspykb6uycMHBKSNSWz9Ky4IX0TwsZiNGZxYIjeYFOzaS8zaPhmfb0n+Y9/tnoF8srvaBNsVq
M3ewaNxLu4foRrkar9Sb2nX2yUbIcdlxfTG1vg2LJI/rEabawlP8h8g1XSO49iD6GuTX4RYTw2Wv
9cXc6t4r66RM0fY8hpLiTjOFoqcZSp9S4Va3Jd1K56yblb/N4+oijG0nSwC3H8OqNPbz3O1YjQ5b
lRihCXKL+NjqCn7rSUM6s0QGgEEMEcWcGddRo/1v4tUF/wjSLAfK26slNaEgxium4lO6QO2PhvpQ
aRvb5vs+NYGkgyiPjdcwgGwr18zbatQYV6bwBa0RHjziVmDx3SfCACr1yIHiF6i3np+/eWq1ZKpg
wGLlg9TQFiR0yGckulfXHMrRv9Sq34hFL45p0TqDDwY4bI2TicDEKGbUcULtZUD/VkohW3DTLe0d
P5/xv/iy80OOIX0xtFofVRaQzJtgCKdbpeI3UozabnrSXIUkV5Y3esm+9T8aDxJoNYAIrnMz/L7f
0si6PFog81Dow2XytxL0xcEBEGCORoMJVk3KaEP1g+RuNT18v8AxUChDLlhg/Lw1b4MT1W1p5uYU
FjaNoPhh156Suu0m4fDFsXyxszp7GaTx5kY3pjB9kE1SNoFUkOa5kW87lW/EQuvqP875+ZhWF4Ok
5EklZGsKRz8jtid8cPsEEMu9sul0TWZQTDnLH7TxwI5Cs6CCf7sqyVVDF3abaDMC/x68nH/PKrKt
M4dnSmHje/BUylM/Mlso9G2M+rIRUEwiYADJwrp3tB77XGMDjJi6L1DmnWasothwWxcc9jKUf62s
YmcHrX+VKcGKnj6X1t0QlBAWRgyUa68D8xyroNpobIzs+8MA6EGIPYPyD0cB5+Dcz+ixPUGLBzat
zE+dP0MaWOK6cqgDMPLPx/7CJkV5bSFRXqYRFZ5zS5NS6FrV1mMYZaR5iEDNeIhOzZVz87OZC0sF
ijVzoYXGux5a8edmhGJPTtZmc1ilMuasO1VOOCe197OVC/ERklbo/VjuGBhZXwBdJcQ4zOkcWvzE
75qwwqiKaqd1BG2AIwjjQXCe4982zH5froVZAAQU2ISK+a0cbiFgtLISo7OPEjmVe+HLHvdmPIIk
76PztZhOoP3YSmp9X7pzq8vvf/GVQP7MQ2XAaqsbVOWHEj01IzW0B5amVCS7jUEugcn5/XBubrVT
9AUWYgiYmzM/io96A/6Z5qEfrqK7LA86S/J0zZMWluUYcob97/+b+fUOYpkJ/URRzKH4Yz8O6Dji
qAL70AxqAuaDUCJBAL5VPdhY1zW5qqiB/eBlOYdlUlFdfqnN5+lFRi5oGD5/Ht5lS5B3BeIavSP2
yl/qbZfjtpCwTbr7VHqUo9e4+dSiD77FgHMhoYdlXDTJ0V+AzfpX1PfLrrGdvkuqKZ7DtLPcOk28
rE4ILlwJicS292tOqygH9DicFOm2eu1Fu8FprHy/f5cvgCyVaiw9yuuO+DlHs+4k8jmM99wTscvj
HXrVGi+6j++cq4jeg9f4Nv7Inn+e4u+x22J2wbyg5R98C6spVgtZyA7D/p3QzWGinyJQZughECFy
WltX6t3P5i7cG+f2liX/MtFq0YmiseGLJvkozfftG6fInwLEnNikmvfIl2xcGpcnFhMKdnr0AX3j
bQVFRMGtioPD0gdhgXdsTmg6XP7Y6yQi7ymKt2zjdrzog76YXDkFu9PGlg3VHMpUOYAI7crYW2Qr
E7Fui8FewVT+a2XNxtpYLOvjGVY6rzyp9GEmMZ13p7vfPfnFgE7HO53mARj7XI1uhN8XN+sX06ub
2AKWVGQyXICYa5roqEHPDUhBTkC/buyX71fk+SDV1X5xTKEYHJZ0EHaqzDWL2TVmP5MfeP4CWqUq
NkD9Hagyo1Wl7PFSoFO7F92Go12i0m9u/suAl2vgy7Zt2tJuRwebyIl+Jc7vbNw4Fxc93Zefv9j/
8vPtGSimOK6XtSyqOzt6yrWTWruZvvX2vZDJATIFLer4CyzGeHeeWyobI2rzBrtm9EHp8jTvRlLt
xC53Lf9UEu1KoXAEPvhpAI553rR+6br8an01jwPr2l5KYd28MnxUD2hBIalwbHaWl9CR4gNoRBtX
P6bgFNUPSLGTjVTWuovm77FBK9kSR+LRajorDwT6MYWzFlMt/NaTTug59ZhvuK1X7dUJuVm0QwqL
IOWs5j70QDndTHZccg/gqwOsDiI3KE2vJgHlr6nt434O+ZPoaHbXPJQ36pvVu+X18KwegPaF9Bi0
SQ/DaQunbV5cgC+2VxvNMnK71OVuDmuvJhN6gJt9czPuo08wfd4i7aK76CMKGH37VdEnA6+gjr6D
7NN7DK4fH22SUIfe5eSN0V/BQ0v2oDoiEvqevLeQ0dELr5tr1TeoCO4fh4N5txVTXvI7X2du8RZf
jkk355bKC8wcWNVDcShCiHFsOJxl/69POtpF0a8OPks8IFfxY9WW+ZS3M3w3y48GjwtQHrX2TpLl
HJ2Hs3QsBmA+tbLtKTdBsGHxel80XYryENP8nz/mktcBNg4vEHSXAV2yupyF3CtTnahzmNR/rPhU
5hve9bvXwSDBuoomCXStyuuYI0eDX6THhh0KnaKJrAtLEIf/PIQL1Xo0/qsgaMR2R/ZpHWAkaqvn
1pBGof1YP8lgv0OLIM39kcq+up9ck4CFL/eG55/NXnBzMAvuP/S7K8rC2X6+U4wY1H+t2kShX8Xe
/FzUZN//1h8QUkEkN6jItNef0e4PyhlQqUg348bL7sLlDPsmIisccLiZNX22VDBt6ED+FR6cnJpX
6pN0nb2W7yNR986rcxxc/lDfCBDBtjuDajfy9RZs97uTARMBqPh1W0bXtbZuWUMHUxRVqhmFrAAh
BzQQphtDukGCDAnNQd14Yv5NU56fmnNrq1OjiEpxuGFFqFBzIp2SN4ksNDpqMHiGn9yB7dHPAtMd
CdKC5OHOdBm5uX5G1+K1QoubYT96sqv6fSCjKWD2IETj/rwfvp8kaD0jdQaMNzp20bB5vh2ceM4s
nrEojMua6AAsb4mtrDEWuFbOLaw2HIgJ80iMkhPqgeQbL23AHyuvfeyfncfmmt+XgXITb2UnL0TT
50ZXl3lUAOQKwvQobO/EYQYv8+yVNCMl3WqruOApkA4BJRsIsCAXur407aGKi9HG+wey8lCtui48
LbvVlQye/ueFunRwHRn6nTCGdVL/hvNfXHzExSCgBi6FBViJjvFNv9cO+T0/VjLR9/I+2sXXU2g8
6gd2iq6lcIs5cz1QVBQXYDkgtA5odwAgPt8oSmH2Y11pUighRceS97LqSQ6NzkZrKa83BnvJGIIA
ZOkwVqSyV8YieVJNPqfsKNp9eYPbZVewmdglgLvzBpXC2h0s4/pqarVTxNQ0AINm7KhF0R6qdsDo
15Jft0jUMWjapcgSyGzribJ+XK6NrgKdcWIVqHkwvubhZKducjT3Gbwttujvn3fNt6DuH0v64u5R
o0SH7vmyIRWplZBawn6AmGmo0srP3dRtDkjp5ghaoK/qNYT7xcm52RIB/XYI17aXVf6yY82209MO
aIDQgf5Qxx7MORiGHTsm+7H6ZDM4JZP3n4d7cV4RvqPrHPUcgK/PLU5cjaxWwrwqIlANtx5lIr+k
nBErupv2VvKfhsx/RwiniYo3fCiulXN7PBvUfM6weeYkv89H7tZ9SZSWIa221x7j4l5NHlm0oJlr
fkrz29yqaAvG9oVEC/ij6kOdE/LzFHyLK1bftCaRyZWxgTwH5sCJCRKMp+iqO2aP0wAvkYU8BCDi
utsvQrdkswHx0lkC9wTKdQiQlpzq+XTEYii7OKtADYd2ymP6p3qOflWnLrAog/TKrPltTKRQe5x8
ab+lwbKmBMPtBctfjK/WXhnqbrIrGK+hBFB440GcijeTcpodk9CIKYLz6dB78v21dNMDybUF/F+H
4LCvq+gEWGgGHMTHqxCc63CPHaScj6wMiu7UxrdjdKMqW7CtLTOrA62Vw6TUHcy0n/3VTDe84Toc
+DsIUN8Cnr+Atf++kr4cWdlQkhIBEhyv3f+KkmbPumwjofc3/fI1JFpsaAaYTFFCAHvXGp4VQ+cE
7+w+PoKKMqh8+2p2i6v2aOyOkme+t0cOROOV487H6hYcsKcIWZrdDuUGFKnyo4Oa/n9+YM6+Z3UD
5KUNvAp4XI9t89Tbr6gDEg6KPHCW/bLrx6l1sXkayAY3722YdaQH12rxaCC38/N3XDg8Z5+xuhNs
J7GkRMW05KDdddDa7mi3ugRW/SstC1Jjw9q3+i1WwUCBBWo9i0oUnv3nZ7UpYqDy+JgcYw6RqIwq
z6Ik00TA4Qv1gLlA03Dl6afRQ8LhczrIblwTDugG3f087G9FmH8+BOldUHAi/fI37vmy5QYrn7TY
HJKjM96rBim164FBPjcZSbzLTkh+Ho2tJ8BfNNZqCxoIocAEvvTBI+dzPnhlBIJsdKYExGOh5dcj
QPx+Y12lup/cjuVOc3y9BvYcIiLvzC9IbId4D3F7Yw2+JdeXoX/9jOU0fhm6BC22gZlzctTY26C0
tEK/aNSeipsIZGfjoase1MqtoBMGWLZkPP888RfuSiA/lx5qsIajxrbyl2MTg4uCWekxM59t0NVG
II9VIpK9ciiuJdDnK6tNFp1vcR36EuBaAMlVkaH9BheCslFdZXk9HgvCkSABZy1tiUlVr78x6fyC
//z6++bX5IJBmM7kuSGZCy0Z5E8q9DHMiFY+/ioSzXSmaCjedcRxBzyMqCsjuD8wt0KiDERU0OT5
ea7WyVY8lW081VH3RGLKBEn2+ULNlZN1HVpgj331kEiMQN/ZiDcOwjfXu9hAhL8g8sHitEYQ5nHc
s4j347GzKjKAvDEDbPXnYShrmKK1DAS5PdkBZFTDOFaL3glpyJ04no4TfT0eendHXxp3/gM6iR2y
nir9PZLnhLwWmMEX3SMnv3TByI++Xnp6OIEXlZD968P+D1RU3OdFgOb+9lYj7lXY01+fBbkafJ2Y
5AapITxgc7pbmmqulQC/bNzPnr59dl4G2b+cDvTTPOmAZGn41/feN/D/0sa/t8lIbZLtc3KNJJtx
Qoo+CLXgeXB/leQxzInX0Z/n5NsxWM3IKoSzGxmdqBPDjARz+2BIrvxnLLE1ZXCU7J1yIx+gLRN8
5nnOza3rklLPh063YO5wfD3K1M3IEyf74/vrPrg7usfTvvHwZ+hdXb0F4UcTvOzcn8f7V3f4py9Y
va2KZEyLQcEXmK/CbUKT7l9P/ofv33iuB59P7r2eBCYJiLfzrkP6tAs9Qm7IFQneXJtubclLHuHL
hlwrlpqTrjNrxtdkpPZeLLpJzbqxvmuu9z42k9QZYEBA3AL9CrjkPrsP6Y/ZeUBhltj0+9lrD/op
T26BEJXd8gVy5j/P+feYfLXqK0ff2jY4wmt8BK9uZDTnotdZXQB0BDE6dJTjdyk6cPA3ACTK0PuD
0nFWAhu8FdxtTfYqRC37KGKljs/wn0oc6uPLiROZHjJyBJsLfSA4fBR74MX37wTu/zDwbq6C8P5Z
o/TweIsT+L61/N9vYlCqg8od5QYkloEbV889a9T3zlQlIGYsVPTH7Nv2seWlW78m5TNY1XmbuoUc
ghCknI5DROUW3fYtwPwEQAQn3ZIiX8ujLu4RIpYLnzo6D0FuuzoblmSlgyHN+fFFgqqbK/bsULrS
dX4a3dImBsTfIHjgKkGzs/eYIBGA0TaCs3TBe+3W/md6FI/lVtv/hTlS8apAnAbOXTQZ/02pfg0T
aqlslTJuj0nJ0cQMBP0Rl1HmRlUkB44aCU81WB0o0yg8MNKJP3qpOntwEhfXmZXnbj6VsV/aauKV
zlQEQ8ulo2yZzJsTeQst8v2mxLfqYMhf0qvIVq12+qjqs8XVtD1W/FenQVi5uE/HLcD3dye6GMFK
LUS2Jp4q55umtpy47h0YMZes7QOA9jNIaWxibnGFgTxg+Vnn7hL1BewJU0Pj67I/zm2NXOW11kjj
A6IacJ7kaNGbIU0CdXW9Y8ob0/v0zxyPuUwh6wNIqiSJj2mCtGwAaFIEvdWpKMNmAF+qm0B85rUp
a+V6mqTkk+eZuWjPDg6exhqwj3mFcHxweHSakep7asqhAkfXYICWpG96dFH2jdSznYaiSjBIKhsD
pZvLhxiEaQZNzXiE9ESUo9HGgLRiMM3YSyQauaTsc6PPn+t+sMGCrTUjANmDLt7rMbWfGl7H2r4C
9WxHQd0IgmLVyucnuW7bFuRgdcGnKjSqFuREBIR2cvoZa1bEgPGzIwhaocW0HWaf60bJ90nnFJOf
ZPagAvLcdenvqZMMBHOa1gg3NfoZkUQygWzHZGKeGjJlWgLqmCrTQbxjxmbt5m2SGtc6t3mxb50S
gDilSsCSF2kdiKBMI58jOs0pui+zvtVkr180w6hWZ3YRqLPZJTt8CtpvJMbFu2DYPehS1nlOUd0F
ZXsuoyXOtvCDwf5iimduRyMOtSES86APEvjMC1Bq7IFyHu/qPGuA0+dGFca5KXq3r5T2dixk9jyn
hfjd6IUqUw5S3aOaZo5AFxMok2pLdeoglWUukXzSxeAqU2+4Bs/A6cSqNgWBfmVnoB/shuZjBNmX
4hoWb3IX+lA1LihtSlN/SrQswttPNvaVKNSPGoIjUlDqpYT6cymBw4Tb4+yX1rLco9ZZBrHzQsSg
PpMECyACUTxElgw8kpoYDNRMadxIrgBYf0bGNht0KpxSLrwF0nHM24WZe2iy6lSWcX5viJznhAFX
nvhFU0WCzFPe3PIoUdLDDClCjKmKRZAMVaRQLsnqtLNqRxyGUZ4WBXiFfWQmT6S9xsE2uU8aobY+
B/IkJROXjfeUNxaEQwaeO54qablGmhGw50YDXwaNeyMadx3kkjvS1K2suI6exX94YXd/HK0HICmV
WgFstjECTsNLWzxJrdKDM9CcsV6MiQ6i5qbagP7AnvvCyysQ5Lqm3jvIVOtZ85hlqiVDpcUBB75U
tInmNo7JIPDVI0MIzixlotPUgyMkjeX40wBMEpQlzWQEVRorCtUki8OkjEYoO8Fq+FwB4sHtEhud
8tqsdNPVALVn6WgBG2sfWwm4NU8pE44MhjHrKkUlpn8bh8Z5GCPZvB0wjbedLJwgL9HLTEEGPr73
IEaEblqCFDlV5Bm1uIQL7WnWk/SxkEAnzgwzjog6OshldT3D+HmELUassTOf5WKwsKKQPfwANqLE
G6kBoSNLExx9gdsvI5oAlgjd+6KF/lIEVi+wllROTqw258AMjUP2pHSZyChy1c3vsRzHvSIVUwLy
EiM+lFbs1F5l98yhC1ZtN3IHLE+YRT7gC6YMG0QuVNLZlfUi1VrZ7JS0y3vkYdNodueoiD25bpYb
nhvScUoVJB9AqVo/VpVRdGFvqzlmK0ukRU1HLd5zMdSgjOk6fGgym7lNhVEoCTg9EhXytFwGnZOA
ItwDOjtqFEQigAdAtGngrQZEu/FuNNEAQoohdjBo0yzQjBg1yqMF+OLkIgVh/m4sgbhvbjlES2I5
yR7KpBjfqqHOYqBzUwvqJPGyqLmToCZppRVIrQaQjiybDA7BUUVzJUVAoZCsNOGwhJobpTdbs6zt
UuA0f3cQcLIA/Ipkw9OUmiUhGmBbECBNEWo3eA8OZJC1TIFWwISF6AdnMD1FSScDkkPOgHeyPouK
yiBUfDEVwXXQone8J04zyY5XjkwF82DS2rddWiLGTDPW7UszTp/iorakwOrK4tkpNanZ207Lg1ke
uyoATRtXCNZEyvycF459jGMnSW+h8MJUV2oLMFmjEDMcxo6lS34IUC7S5GZ+bOeam8E8SuLeqTLp
GinhLL8fwPQDcjC54wo6BfVFhEhjgNnB67+gID1MRFNm8bvtLEd4SBEkbyPaUu8nnrYaUXvbuAU7
qqipXVrNwyxyVEW0ajQMClSxBvySVch9YCNonL3c6ZBRTtjYFXtdj1rw7tisKgMpyc2epKzmD02G
wvtOMTvJDFpjik6jgpuGmlmPQUt6Yf0e27LOTrNR94IWOTAG97LRoFqha1FdHce2so+VCZkjeCKL
x67GczWjg12LzlUHg00HSMfFkA+WFUgCtZNWll7JhINieoSvpwr2Z0VNdDBhGtM0B5vhCIllRBqQ
14JurTEfiriGGoHe6DYoylXBKqqoyCLTWGvaX2iEtu54MsS/8GYbUlzQCiiBDScZm7AdorrbZYU0
3mZo0kz9OpERA+WGw1HVmSfJk+UO8hjg3BpAgx7bKs54Zht7lYkK0klqKjtPgIrMErEZdGhco2y6
ntiSmF+ZIWMSIkw0+NmkQX/T+krSaAn0P5QQq0L14xJ5XBIpcjTujbqBEgnKg0mCCL2b2D3S8E7m
Fl0L3rw+BhcRnAI38ys2Zcy67RMHu6gqZEvQvpJ7EI8t3dku/LmBJifZikug9bC5aeS01ZPNTBmc
6u0ooUU6ZyINdFHppSezhn2ORjZWXpEa1gkNRUvmRLOGzM0HKRekNYcaBzRBt5gbIRnauNLA1Q5C
z5YkQ5hZg5WgYzX6HVQJIc3YNLG4wlrIJ8lMp+jQKl0R76AoIbFgjJzeDHqFiwcrscuU9lHVyn5t
Fll9YEkiHaSIVe9lauR3k9FDpEfEOdoKTFZ1iecwMYALrOZ6u3dmXS9CLk0LOwIrwQoBGgCkPrmm
9ooPuvX+NtdFz+65ltXNya7amD0YQqiPheA2OK5RO2sPplCnHrf5BLInoOxqOXkqxSgjm6tHKDMh
8oC7EWM9DVC6QZRKJzELNHaIqnvmIAv/nPu8KkEbo6vDDl2wCSMI3B3Fj0SdI9ZDDIpOnkLrY7yS
udn7XaYkULcB9afHrdquAD0Wg7FjKhhR7+bSUWPXruoSb7UMvB730RgpzJWnCFTtssUHl8lRrodW
b82pO7ddxYI5bjg6QEGC6OzxoMEjWBmzvnyTmGOx+whnqCCShLYwd+jsQUaElSF+QrRgW8N0zzPe
q9clvoq7vTVqzwK741WNTKXyoxl/G2LBilue4IlJHLTzvmiKNMZUA6DmrpXY/McQsh170HMrbgtU
Dq94b+Ot0id5ds8iIwXtZ1fId9poowi8XLoIK3PVfkdCIX5FoWua7ooos5lfFqxG+NA1RuzLcTlX
NO6UGPT4FWcpTcq+jglHxHCEEtf4R8972yZD0tYO9LmSCM12ZoM1bHCJaQQqfDp+V2XFewxFgdov
eNd8FjmPHmurV1qvhmvMqZYYNjSLbeD1UG1qWOJFhaXFpJ8LlHmnsgfHWKPJLU1Si12n6DZC4CLX
6g3uEDMnmT2Vv/iEMIe0To9HxZQMOEdjNoM6v2CYZWIPSezg/ZH304cirPRWyaIZYD9R/HHg1RZV
xB6OEVqIoDNBqOE8q6VhIuqQzLIDtECbjk7Sxni7yNpceGqK26ASsXPbjVbxVI1KFGSlioqO5BhB
Nsv2MwMbd9hLZX8LibcoorkeQSxM6xvl1YllZG7irk6xHMLWwSlq6NkO6moWFpR3ZhxYTK6FF9fd
WF6pnVz1XmJApI2M8gwGEtT5dd1tddEM15gixN+J3SCtnoOFDdWmupKumIGHsWeMWf0UqR2S4LGN
MJ/MOUQIiBSPwNO1QrVHT4yZY3lZw2M872pwTyEYifTENToucxePmblE6D6jUISEOlBcuRVXMZVS
y6k/psHCnGsti8GTmSZFGvSp0wq4LVw/Rzy/eBM0qVHsDdYk2U6Tel11Vbmp2lsLvZkFDiburDzQ
mdSnLvDeYHqxci2npdyB8KXXkUqR2RJpqFqOGE0eofhIIRBv2YQrNmQ1cXeaL11ZGs+aSPHgqPQB
mr2SndbojxH9cC11jVOQwcwyAzUAtNqh378fGzpxSA8SzqrZM+CpIfTcoOAOIR2jRPp9gFAEMVWt
OzADiOvCKDAqRx94qHZJ4SCyUv4fRWfW3DYOBOFfxCqCN19FSZbtOHbs3C+sXMsTAAkeAPjr9/PT
PqQ2kURwMNPd0108zN3mUEpmCG1PRxFMx2kISwfZ2OXfm6jDtWtRfkN46zyu/mmiymcX62Q6jXOT
QUxt6ZCdkkUOhEWO746dMCP+T93kY4j7bDn253bNds22x6Q+6WEI/obFloOxlbvEAnE1o6rwpsO8
eOc86arsOrzKUpN8Wka7FpdkMflymoPGNScjo/wpaMu0q3wCUXJiaRt+ZF47OlGLjP0/A3WDD0Sy
J48zf0bY3Z6Oz+yYMbbLeJD/9sgOH8XQNupSTIZXss9U0VUjXVNTjd0Q5/jA5yk7FL3iM6XJ7l/C
sO3NNYwoNFSUOf/MyWvfdtsWYHVh2wRnUY54O48qMs/O6cZcxoONZGyp+AH4O7R9kU0S9pdmHjpG
qL0gWeeIhrEKs0nZKrOb+rhlkAuN6DFFpXE7GsZYt2MTvtuQDE92Eb6t8di/YqufgTN1tMOhHsjy
k+9BIcTThTPxTrwNhNYlgh9LRtPwr5dGEJydNpTBdi9Kfymzo/3jt+V4XTub+HNcA3Hwv/T9I7+s
weNWZPqjTBla+dXz4M1HY/JL6FiHl9D0GXuWYoizc4TmoDkJwvK+Uq2dPA9NP6y3Om99di6Y7H4U
Y52E5Ltl8ll2h8suZTC2PzzTKrDQlq7paZ5oh3DyHYtnFnMVjgSjp+pGJujKV5tusb5LuqHFejFL
w+1it7QjX48SfJMwqSjrjR7FKUqK5odIkl09MExoQUu4gVt2RcC4irDyIMygHmd9yb1oxKWJs+E2
2d7nF+y92j/zuMsXDR7d3qJ5iOfbLJd5epvKZuSy3sJFV3ZXiEjGWcqG3CplumvRHmtyLvQg9/tV
SPMdz+SCm3FJMWeWcjqq9ys0PyVHODEGkwTcVo1MJnE7RjcPd2QBr/FVtPS7RYcvbqUxjTm4PGJB
wnQgxHPW9FRup8Ll2URC01wPQcR7T1oUbnY6iNoP2gizPaZmY2BkRRB+BIFsSa8PgH9j7bg98EkR
23uljNiSndoEw+R2lfF0yjiCQO2ur/m5omTaz0vrkqIyHXPAGWz4K3+du2PZBsSpbdLt21Fo7ap1
NpphLICqfJZBuIDArMBRp9Kx3fEQp8J1dFSrKc4EaeTsdHESokqYpBHkV7CXcMrzniyDhvF5pkIt
kXrM+qgOzzq048e4lOV0Yjii2h2hSuLKxk3SV3HeoHcflkbnl1ofAx4rUs3oMwkeEZS+Lr5Y0Q/H
m7KaXlK9L7WcfFwHc7WMGRwCCDvEfcF48i88dPDjmNNVXDO665VLc0higpLZbj+pbFvL56ltyhqw
f8ifJ9PYEpjQCUV3OfA1SFHCkUSbJipuY5zKn6WYj69REHk2PvbA/RfJwzHLxJvArDzBrbqoff1a
zgEn3kYD918eN1zjG4qCb0Ff7MwX6QD8VQJZzbzJyl+nghLN8L69V72DPcsr8/SEOGxMluxpw+AL
L3Q/5gSERB01diPyvbiMfUBCSOvzbals78Ki6mv8P6rWZeuPeFHY5LV9Y5IT4zVoT2u341dht/iv
8nEGfKPS6G2f/YIx2UJvhN1pwsus81bHWMvrgTu0jOWffchKVWXvHT7goJEU8KWJ3+UYelPVugq2
AcZypI7ZjuGplj4ImLv2nA2faNDPtfXFcSlCNzVnwkXi+Fm42q3VQDn4N05DGZ72JNRP2qgYaLDT
y7dIpCN2seGxPhXFrLuz1+A0p67F1fWpHIasvWX5vohr5G0cXftghw9uB6l4yUQd71e4HosXSfru
/TZEJmzOwS7i/rZT21/KtB+Dc9RlAExASXlXzUequ+fUB333aONeNadFCBxUjCXdiOiqoksqP2/r
n7hdxXROgVaKSxkhCK0mIbsCb80k+l2w6MqzOYZ5x6DdJNHliJvFVLuJ7Ldiz/ePkrhabgGs9bcq
ambzM9iCku512VJcvNVIoKdqe2KdrJiy7zZ9hyAdSsh7XQba3k86bOdq8iLWl0Bt6a0EzfFnyVqA
OKlGilu+MYBcynKU3Z3yUhYnqJ+SWtoExcd5DQhAmlu6Kn3aHaXhTL5gzH6o58IOPPjM1pjxdZbD
CGRsdZbf9SuunlVPY1Wcdl84A9yvYxZ0WH0io6RPiroSsgkBlyXM6rWcDcjwzFzWEveIXyHu0sFw
RswpwfRMmzwuyZybW9O8jxbz4HjFaq4IxO4AmujlcmnWSswun8+bitzPnlOmySgfB5reqejAtcp2
Ots96h+CLZMBYpkgBoThR8S0feAGpM1KpkdSYIByHGDpR4zVyTUvmdpuhsz4hYhKF1qwb6k/rO0W
8hHSDUEBJhLY8xy6+1O0BTWw8eFXQJ3BnwVmmDRMiqVPWplZE3TJuuVKbB9dG0jRWvwnuhIT9kDv
S3gXTTlXa++R+p8x8QjVjUZE6kpwRv/sPC66Ap+0+V3uwYW/b7Gpf9GR+bZqe9eR7jnNU7TctBNE
uedzKIOHXqjZXo+d/5xgkuDginibI9x9wKbe/W4KYCG/+fyMur8w11Qt2dswi+HBNmPGmvGUzCnp
lOzIfm12N0yfgnFvRHiyR9hFp6IvyX5xAwLq2Tnvoay2mtBdUJUKfCVOT+Go9+NshhpL2xyI+Lvv
HB2S1r19JZa7/p62R/pnrvtDfR8UbebLwhWSfo64tP39UQ+ifeFTOrLBwiXlasOnLnoM0zqqf1pt
Dh6YmqcPYrJyr1Q5Nrri/doxN4vzmbgenEJ+GBanOAyJKj7PtmBdoA53SXMSulq9+WmwlDUpcdml
NfJNYatx1RLzhGLJsLOswyLRzzZxi75volULjK50Nqu30QeCZzHtWfc89H0fnFPaXJ600d3rOOoO
FRbT0v53VP1aAJBDFjDmI/KQ2QcTK6KC6vYI5bWu26CsuPcs7iLbnjbbw9oHeUTBVm1wDuhW7QP2
IOIL6Pj6NOcMcHcDXQRxZWbv0yd/WPO7GQvjWQhXyfoxHkNcEuLWSxBspkVG71IXsPT8TfJeDvs+
39bMufG8LbnbH3bYKsr0u78EnZvYnuRi/PR18dnYgTzojPVdEHg2P5cpuY1uC+Vt3TX65FNauLW+
Q9g7iMvc1wU+fpgltCTUHDyubQ/CH/S6WX/qiyHE6aOQKXyQiI/3z0QCe2WnEIsVqS0fb5NZ/ghg
tywXOtMUI3S1ZcspEQZ1VxABeVTDumfTq2FGGi9dQR09k81Tz1csspv6jv2Q+EuS06XwsxVdcO7W
0f9sSTSlh9ymut4vBxoy4mXtPvb3a7kk6tGJYsvObU9a3jkbVtl9swcl8b6vaW9qMD4vWnHimljT
f3GYhajqDpHdr02yZqdSx8UPtnzFdxksk//brU1e/wGpc/knrteYIcSrd2WikTRJrSBQKtE6h7vq
RrpYBVJDa98GtyVJNECXaTX+pjXQFqwAYkXvAMdMUh43KpUJq6MkVeQ/s+tDPgZpK+21nXL1TJj5
jCwuOGK6NLMcOAq2Jhqrbp7U8TrQh3wNehq8ymfZ+BkSHSoHx1btg4eyK/fi2zRGOCHNB73EgTHW
eO8PHk81FaGczs0S6vwuk1anz6UVHV4i07D8Fl2cocj1dhxOE0Fe2a3A1/g5t0ufnfyyikvWkzVc
R52KLlNNy3eJtTwenQ5NdmrqEnlkQrLj36gdwvxp1/MWgkUBhNGkZi6rKDhLiwf8bsxrqiMHz6Fl
yIJlP9DsNoNMgKRdIUE416JlFInYqtiVPO6jueg/t+8m15cxyJB/bjtxG/Om/etOd93dI2kAXlDc
jdlpmjQTUVuH0Vd+zOKFCcM9DavNfu4lD+ukk3a/y7ujLk55JpcfR1qu8UmmIy1XO2dxwynIZ0T6
U7cCkFqTfRLgmBK8IMvZ+pjnwp0AATypBjYLPg9A7sEJFWdNuVeED2C82DA+l5MnrwIWIzF8Gs02
Ss4dzVs0R/6SU60/Wz+pXwb47qXfV/qwIDS6SgirvO9GsKfL5Jn0KjGsfKYuGc1MfuAe/qekiNdT
Ms3i+9gG+lcTDcF2mnYnXxMarOS8MXS7yxIZ88niPkKeF3l537ZR0apNhUovR+tnUhvfG0z4i2z4
2mYHQ7nMWqieLGrrr8NIVkCn3oH6lcH74hA9dPSyc2/Prds7e96HMSt5HxLzVsJBg1GtnUdJCJCi
qqWdyu++RVl5P9L8fzxYInxruh0OrxYz6Uy13f3zGBggaOHb/VdT57T7bTci3BAgZw+L6ofsaoXq
7+vF4g/MgtSBRwVQJs+RQZ4zGiTlDQoopaHpZfbiwQC+cjnEf9D5wAwVsOFwbPWRfA56bncmpm36
GvND4gUvudNPgZGEMqSqi35l21J8XMZ5gsEQ8zxUQbHuFLE4Ml/XMqw/iQT/hWI9ys++qIcQamfH
jFp0BqB/3EYQO9cJ84m1trS/UB3pSmTTpN+2yLbd3Zxj+94maUgcDzzUB2cVAVzB4AnRdeUKO6OT
fjdVRgd478pEaswuy/Vvk8OBnAA/5ZesEQogDNDwFSsIZS9I/5eyGrQPsbUT7RJX6UgTzQyx1zzp
1scPOZZv/Wl23f6nDRV7lFzKALUitbO90UPuCSA9VHbFtryENJsS11+npQ5f5noO85N14FxVoR3P
d0tCu96ZibgeUtjZCXI2knDJ++i+DHvd/2enclZVo9YcFqlfs88qUDrGoi3WX2H7yaQuLTNwpZax
0Hd86+hj0ybdcVpsV971MR0DHETN4rPsulczH9FyPw8rhyoh60gzJOL6xkvu9W2ae+KiiWgZ3tp5
OSQRm6VTl3TDJKoKY1/8OfqYxbNN1vYVgcDwIvmYz1uTWk7E8s5qMBSv33Ww6g8AA81fv7cLoyNd
2691jo8nOURAOIXPHqR4313Z1zJ9i9s2ZWNDjdl/yh1Redn7LVNvLoZq4wz66X5bOVYmTKJvzBbv
kPmeozHbG6Uf560dFwC3aKEfCqP7dvR1flni1KNEy4b2Vzm69RPJdHzVlWnZX8EnXV05G7tfQaKU
uvrNTN9RSdD1FE3aZWfaygDvcPCABxt5LDWtbfD4V2FHfs4gvZ2uPS3vW97Gx/wDyelGgo1J9SLv
4gANbSXzYL4GrjHz47aUMM1Z7N9PWT/vxy2zUZvc4CuiFro8lPJ+m3aSxlzmSPJo1+CIbv1Yym89
r1oCUmvS+DdY7Cq+sFQbmx/0lg3qCouLD/x33F6joNeionCLHwDwKrtb3dKFl1HblR/QuCxgjOKf
BszPEZdtm8C5AQn0mr6E6AJoB7t6mh/Sg072HMEI/8gU1Pi5pkaFFzUOCZIJ6H2k5Ewf3Y25rLZV
4WxdXo9jxZkpGYCn7spejDP7ZX4GpMit/leUEFAgb/36NWcoKzjtGT/kjnBxqHgh1j9jUUiJOPxg
nancbCAeZnp7c43lBgh+kv2svqgGkuZPwR/nj1MXBl1lJlJGLyS2FRt0RCPj80F4XNCdPNRHfjYH
f+EHalpSPk710hMEBn5OPanzl9RnyX/b7MP6shZiEqfGd/nPgrgLsIhwC2GDYeKvWdoH9ta37Ikg
h2YgRcwUYoHsl2QnV9OsGsiALNNguaTWUWRdADx5ZT05Wy4cO1ABuOoEHd3hFQv1e8CLqnwgX2I9
dN3zkmqw0Qz0BCVEgrrmgb41wSCs0zWGrV2CgqjmypXVmCadqmITeTrXuUjfQlEehE9NnlEyXeYB
3l7ms2XYK1ugtDgcxisyGLbkfYLkCNYzV1B1WyG+DJF45zlGPHbunbd1ftLFngnqdpmu1diWDD8b
HX1xCnIgUlvC8VbA8cVv3mOHaGTaVhhJty7NGZeSwn+JBsONX0i7BhekU1P/YLqw52AeLbTYjowi
u+wZU2tFQc03tqQaH5/xTe/4gXwv9XmQUeyeG7sIGF4DP3dcgmjpj8s2Sd++ONNkuBotMFAvaYzw
r6We7vn2YkHT7Fml+mgf9LTL4dlkYRve7ckY2fvSWOB6ufRh8IKkyrW3LhvLnHHTqadi0c1KEx6U
e/8FAG/YGXQmo19j47vQw/gkU/dZ1OlQ3hc6h3TZxiBN+YWBmb817STmOyUkGH15hPZzzHiWnVpc
9t/Nd9tlPDtfWn9X1joHv+sDts91MLm/aMWAwwgQzvcrMj8y8EArY30dhqNYrrWHbNWJt7/3ONi2
qwhqpc9KF95VwWEI3rCJRqDn+VwQLEx3L7Ldt+a2Y+DK/aRs7R4R3q1EShQws1Wb7sARIRAUyKW0
qqy29/DFiv7DsockI/bk5HqAyBarmabXRrYg9Vy09riIIWVvYu7Kd2FRaDN/N8zF+oMpp/mUuwY+
JMq7JaoWdAwzyAf2W5d1UPuTgec/rjKYmwYTBRqL7/2er2zodVNRX3nICOHUCPtLbtrUrOfJTrpE
VREdJdCHqucPZU/u8ol4KNtfOqc5THKNHaIyM2v3fUSqSHKciZb968G31J+WGmXeZUtl3L7uG+z5
96YIhgQRWo2Bdyr0SM/tRrk/G9YGnmYCmtZvIjr2Cb+lbOZt27l8q3ruMI9txIKV7dTgTVqeaoLh
ujcpYWiqOmG9ABgYchdQqz3qJ690Al2U50N7gsfI1D1aSZc8qAWZ7QXAunPXaSvZBd2n0okrHWqR
XQBxFCsGPPL63neNeQ4gsfTNs87Sv20lYNbXsJja6EFx9bR/N5UX66PwrC2f+jxM3c3bIfsgdL62
d03t5FGp1gtcSjOEKE+1G9nRRlWJV9V2HKBzbVAczNuQCt2XIMzjhcSGXJcf1zIoth/JFPecrqSx
0cNBn4Pha50YUxm+rDwfq+2hIxGMbPhCjYJba6jz4gPuSnl5tzn4xds4ruUAVprRzVXrwvtzBxO8
bKdYRom4YmPZ+8scp3XJKVtzBBnpkrQPqrCcSovIyt3NOszUPzGHR4deK0botk5lKeHEFu2CL0Uy
yPTSb0Hd36HScMM5SHcxPVOVx5dJCq5BLfLJvox8vfKmjBvrr4q4xv01xN+dj851VT8Ntqa9dXJv
/oiAvewPYsipzBkYdfAIe0hMwQjei0nD1Ir+r3VZROjDomNzaZxOYE/B4ev7vgMYQLFxOBgpCrcb
L4ezoyB/rEjXzwGUzvpO28D30W8WaBIBqev2fiMP8w9IhFXBCdFN7M/K+Do77XB44/0GEwCbXEoT
XQNVBvaahikW7D7qi+YhC/Qa3aWkLH/OVd0dt8D3UXu37/Dfp8Uk9Z8ha5DnbGydj7AkXNv6BBYD
sIvkhWGD+XhjzSoPpu0MM44aP9jXjOuj5LJGnGaidynJkq+3QG+BeeQ1R8hQHDIZfquReezko1mk
F1vuUXZO9i0FJhLRlGGb5lT/mOl8fyznnhHQrwG2TGtyJI4oxJ60l5B49u4a+AHBSJzqJKmiJUXx
yy3JtRpOnrHA1PTS8wALe6fRHruTpOkxp3Av1uAslcL0equjFmYb0AcaA4EWGzYl1OelV3PW/xj0
Gv5UybzPYA4GHR66i9KcjM3zHzDECclVhRZvzEd4HPm5Tyh9/TJ3HyFNpL1zCqrnvlfx+7u8ho53
v5cug7bKHNe0SbK5mgdjyKc8wnBlcGMD/CFogohDcKSA21E69MdpSt7nK7NFsUe3okRxr1gA8Lfg
0D2UrGxoyIIkjd87iIVZlPXrtDyrGtkEY+BYYEe0HQ3xk9Oy/Cc1SXZN1vfZRcKtfDp0BlpTbipk
DbjOj69UDjaNZubQT3EJGXo314v7YoOWBf9Sq+UVQH96Lou5qxmBFv/WYehh77pZmeM6MtwfqAnn
+J/iNKUnYB46m07EPoEyPTLIxcwK1EVlsf6XBotPbk22Cb48nh8D6JDv8O3I0+AXJMraobqbstfF
w7RVW9kbWdVqRVFmmnB/wiNjx32FDkXchC9LvApX74nMdGv7LezK6AfT2fRxl2i8T5stw6HaURuL
m4F2+xtEST8hHM+kqULStZszvOvCTmHez0+YHDcsVrU9Ih8PcfAlRwiob7lHI/TbAHdvSANzji36
cdk9AFMkM86Xcg9Pm9MFqrKGM39BM2ZXOsCIAzeYOQRdWDL3L9/Hg2BBkl2D69rsqCoc0fLHHUqy
8MPO2zOcVZlaWlieBcxTGtO8mqWL7jAALZEGqEJGFxWDrZ03JLvcM0nsu1sdaqOBH4ZV3Snd4f3H
68pmdZ6tPZBO0Yb3R1wE3Jt5PO7YNRTpYxiW6BTNRBAJdwGXFgoD1zbXbOuLqNojmg5esEVNlzWM
kCO6DAKXEetdP5hFm2M1TaNbglWwwpPcUXPA690z8NAbhe62yH7/2KIUV0BxdBCYYfU4YRigZXuh
Ne5vQVmK6QkKvfxcwv+PlzzZAnTyi8zSagvGI77vkaO6B5gD3obgQFZ9kZ2lF7DxrNCx9sBCVdY1
M8GBU+6+FBnzUQXKSTatzUY4/GEpTXcxmUxEFR57CMsnt/nV9MRpntK8UD9slk5Iav1eZ7doK/jM
xi0f43Uo/qW6D96Q5OQve23QGkwLar8HPgz4l+ujcaymzO6ozecCLyfGAP9nzedUfXdmCqdTrny0
nIasb9IXyIq4xUhPBjKCZmkSEd2PcHQcO8hlgQofrfHFhEt6fGkL4NsTCFSHJfUa43I6JNM2Xpfs
SD8Knk5Z6dR084d3Lc0vIHE5VvKYu6WKlW5e697Q0UtO1gNECWc/Tpkpr6pblreWkB5SXzxk4t26
NgFo5xLW36n3R3GlBT3qs6wnoDmz8IZX+aGG8Enlsb/Fx9KgtfWrotXuVuBlvvkQfM/zwzB5Dh1L
M7uNk/rnChN0ew+RSBFqcIT9XRrKBY2/GdxbECSrr/YCyOOnWmPDvDLNGPDhYxsI3PepxEAZg/8k
a6/QeGWG/Il8Yq/kGovIuAdJifsMD1P8MSnqxvuxWLafMxqK9jynCW9XhL7Y3jqTS1ak88XvnzQx
RURLtX5pv+WJbe2V31ZRBtc4+Lovc55d+oY6XM3jmroHq5va5Gg7kviDZZtjR4xlYlYcuzQvT6AI
x37Nh7rMrns36HdYZih/5pMofqstchMqYBV/DqRZvidzQLolIUy+v6is3ny1dUfxaZmGnvuWSmOu
Y9aLgAX2Bo8pBBwT9Kwqhrj+iCCzW87rXmBVRtuRzm+wKRkee5pGtMpthqV8OE0g2quX4c8t2duX
fmlj4rNiD9Q4joxrH6PyIFZ6ajqHGsYGM+7iai2i8/umxwyC4czXyKportCH1J8twVgTAtiua7gS
KGQXJmP5KPO14FJLGlBo+ioWMICTx28qnNa/9M+De9KDAbPJ7b4Vl8BEur3veAr/1nQahp9JyDoI
mBSV57xvFrQiNoYrtJzIHj4vadOul6xdmuEXD7BFms2Eup0dK/C433Iby3MWJ8OvievxObSh+4kG
d0ir4kjRL81iT5fqWMLs1+biOb2uVM6OwTCbgy9ieN+Sg3rmlla6Lv3vmB2G52FCa/bbmN4F9wuq
6PCMXq+bH3t8BY+3o4HKrLqsB1WA5QUPvrBEI8d70OR6+UsblITXtchc9DA4p6bnQBhDXXOHjU97
bOFHUmNigdJB1EP8uPp0qc8IBLcMf5x1T17TySXYevQUgdvBvUD4RmM7tHhTtLd35ljscG2TZR5v
6dLI/GHnig7uwYghQEmFhYfPRLKKM7djG16bKIUfbxjGwDyKZn3tlpJpPUyT+attp8yfpqyA8RVo
pt6ycu3EmctwxDQ1Yq0daUULHbrKYqa4H9n0cfJErNNOmWS/IsEWfOraI4snhcMhsDtiigZk+K7u
ZhPo5APHMW8ubmWOrxoBEH6a2bRI7qiDx1ZJ9meDWxkKVHwrqjB+3mEiOj20wU9MHOa30axm+1Qu
Y5xctA3r39mC4qQb07E+W1W3fxuX1PGpWeOue3K5DwBkWMlqP0RYIv8G2Sh/7zpnBB5cmBavI9N+
iNQERdtwN0CXITGGKdzeavafkGK0cqH9TFPHu3jkdXhdutW39zZF/kudClt7Dk08++tol6L+EIZ1
xM1li2h6IR6lJW/dLO/6vT7Ll+JnEjArcEhH/83qdRB3QhgE70U9leLDnh2wP04dPn6qEwQwV5FH
B42GENGeTxfFksW8ofAZEbiBgik3tXdp59MJQYMWE3hAkua4O/aH518KEBkrWSbBkxDAsg1vr0hZ
Q4aInj5LKEd1lQACRzUvdURtKOXwt+O8oaeEO80Zf8S6XWSghoB77j2EqQ97G//Kh3hhGaiMLdtr
ZLwv+Fcs7QH+TC9m7W5+T/Bg/0qfKJYII4wNXwPnVdOepqAYgTEmbz4P/RqWNOFBFOjHNRwGStTY
TN8MS2+QR3uofxyT2z+b0G/xa+kaoqD0tKnvkZFbUu1yteEpJSY2+06ywIRytEPNe4paJzmAh52B
EnuaqaiyLvXFNS4wwmBXJz/01fnFPUaJYfxBpna0zxakSjAydyA0Gy7E+k8yHQDHa6FXgtXZ3ojl
ZbHF8dW3ZfEiWVYy9MtRnz+FwJWSsOd6bT7sUdsXF1Rc3fCUhEY1n1ysjtjQPpWdRMlAe+URUGpX
fPJInPcvEOPixxLCEF3w8AjGS7uidaFMtzkXLfiCPTVqwzdEibT9jNvcsN92gcoamsc5+RzX0fu+
DTt3lgGQrIxLPQbcGvXY9n8g1kPgPUQDW/mSGczi3sYCw8iKk8j9gry6+LEuvfw85HA8bNJICSzL
/Cquy1BmnKa6XaMKIez6AeqX6XXRifyI/vl9tdotkT1Fwqc/TB4e8gX+k+7JYbTcnHOxyJ/gVjG3
GFwk2p8t1WxOCID3PetJRU6PLmNnQr0LnMNO2OIDegSotnHLF9RRDGFj1QzdUHIvT3D/dcqf/gf8
2zT3GSiSvnYZUiW6DoT2VLFVzGcWP4V8qsm9FJeOjhcRTDHuiCLHMJb2uaFj7O5t3h/bXRgq87OH
vcZ69Yj9ztwv9u6U9+38z6Uu+9mG80SZUKKv+r0YXnRti++CVZCfedAbhIgN285nkRdLelabZj3U
CD38NHYLxGOXCvYkkLJ3+yVqyuV+sGtKXjFaufRDvNpu+96bdKtPvMI5mR6QqeacZx0K5y0JUP9O
ZYwjf6/GGC58dsU32moCRDOWEnB5qhv20lD8o4csa+94QvlWu/edDd+e+Onpt/ZhTeeK9e81pElP
yd+cFinsj22JgQdJvXfNrUimhJ3R8n3zDjKJhr4KoJBa9h89+2URIu5PqdnjJ9CKdQNjHdc/yhU5
+zYpSChwE2s0xz/6JffVQbZt12aaaEevzf+knddy5EyypJ8IZtBA3hZQkixF0ezuG1hLaK3x9Puh
12wPCXJZNnNuxv5RjEpkZmQIdw8L/Gy2IpfqXdUMElTeyO9IvvV4aB079Bg/UZd5prpeUEGzyPQg
fcyFGRRAR1KzcpouKpHtVzopB6/hZVd4mxw2oXbygUDds11ZKoNHJhzo0t2kpkrlRkPrjafaDFJi
36oQuiso8vuEYCa+iksBuKOqlOaFUVq16bQWHT8PqZqODp09vHhhG/Qv0zBRjK5UM2yBds3HtPdj
/Q/lGvYhgn/p7WQmnBJ7c63ZpWHSVIfmocFO6h1TRXSQWa5V6hJaG/1c4PCmOVQqfQ2mbi3oagKo
D+W7MRRQ29U01J9KvyyZ32irAHFM36+pp/mS1DKQqG2faPxmYHISOAjU/0PPcy216u8YDxNRFuVL
nsnO47PZeFCKqETlqWPkbd+uGZ0td6u2nlnShiTT0g2he+or2prqHbWR9nsXK12/GrpoPKYkfSEP
oOcN26ybIZt0oeXrIPNRTl1Dx2JPW60rEAmss1+A5wvSdMPITnzAaKBKB7aVNkioVRtFxDl9hk5X
IBgBa4QjkU/VpZbaInH9JCfjlwQ/Ym3olf1D01roBpRCQaGnutoSivuIzzK5c4LzzXVIS9AJM7Sz
l1LSR9nOZOi7gAQdyprixbSE+TOTo5x/T1X7pUlk+Z40NpycnK7TF98jZHb0fsqhDrRefK0hsSkr
G9QiVV6Kcyvg5NRXeJTA/BaUmX/hfUt/A5IeyiBbMmibIfQGZWVoych99wVS4ERLrXUMJ7m5+KE0
XgJVyWSXFnVabs1UDH/TEkbKKjIa+oc2KeozfYziGQoSz5StJbGxU2pQ+HcVnctfaezBWphirTPW
gRnED8iqdqT8pdaejII2/QwH4Bke6jJ91IcqUdeopIGc9KchOnjMaYORl8noupiFYZH8K5qXZbjg
sBBHfLAE+MszVBssgSKFxXcdPBIKOLB86uhHCCISwCInIj0oulT2bmUYAuKIz7yFqyyTh1/0MrOr
A76r+4vqgF7ek2i1wbZMjexlYAqaAb4ryuunqNBzaRNmiX0KqU/ytoYyG8tCANV1MqURpAQ0oAhF
pNPQI01t9DsFTmQJ3SkZ9H6dZlQyv0yp4V/6gcbePaVO+SGW7aS6i4RJVbvRCi089VZtVHdeps3A
7FYowToZiN4hIsXTL2jE9I/IcwhsSANpPNMo9r/ZNbET/wvP+KtZ1HXZ3SBnLCJmaO02gA531dTb
wskS1TsjLhW2624Q9bWXmKK8N+gWK1+9ytOe9Caqf0y60pfglNoiWOlJQcoKYEE0FgCKNJaCVRsL
5hBalmeO+0pO5OkONkxuX+FXj49aFgOIGKIS2v0cmDWHurCCgW1MoPnB9qCbNiSRLblRUZUAKMNe
89aqnPJYAKTydrQKuudGzbQXSi8Rc4PaJkJYvTZt2/EDv/o+2bYGyLuTR3kF6SP8UU2i+SaI5LiA
gw4dZQB8+lslQqKNWFPHcYBHD91LL8UtrbwWr7ih86Pp97UykBfDKWruE8ivUOSEjzsiiY9dMeaD
vvLtFMh0RyEi502YaBG2mi7DmkAd09zoMnH+VfS9EBcL1hAoP6v3HySqht15MHuBOINGapNRdZcA
3ELo9JClkjJANSkk1caRy7zSdroWgESLySksd6SxJ5xS9+unLDY6+HMtNCE6v5a37nRN1vdlnRe0
bAKr+lZUUl1vuzSByxq0beIqVWiaeG8vK0HnM0+QcEv+VnSTTD86K3IKrpGW7hTqvTONrUrXVCaM
mvszTKnTRSp5XKurwa5PcBYH+PAe+PYwlvqvRDspsks0u8JTDICm+UMalyGikXiIA62okSYW73ow
ngpYBF96tQE8mzXEEitNVfvycdSFDp5vAlPKz7WN5AsxaRvu0fbqfscBBKUVgKUS/1BY2jcjk8ZT
LI8cwjzMi3jTlW3xPERD+miFyURJoi/H7y2P9e8OmIo5E6XaSxaEUuGi0T2qoPtlUL2WPRiPhjeC
ITQqW3tJgmJ2BaPlpQ6kuyxhPwj1wAGCrVyFZYOSTqMDC3MFv9NajfiiLwZaEyCuqtD/0nhBHD5q
4Lno/+NXk8dSHYLnOLWHEaxi016oDlcFR3GCTNP6st3taAhRiDf8JjU2sgJdd1VQgPxjjcSZbq1N
0akZPRi6MM5qEC9Q454SNOg8MLoq0i2MGh0h2Yxh8r2ZChvCZS8BV+Vp/CFzvSsXEGn23aL+jvoU
XMTOhcyBjkHWy5ZDi7p/QSFu1OEiRtEZvX7B8D1bluRtQ4h5BBsRvIBGAlFvFFOEvCrSHS9QvLpq
g0SxX249UE8+QPE6Ln9MvOPEYHKsPZJn2oGTahnYfjmsqyvYkyE8gFvy+Y/Nfsj2JuIy+f2UpO2u
nKqKU0JLKeTs6iZAaBoDLyj3swVW3XSneMr175UK6HRlMfsYEd2qp9QtCQg9AIpMUFOUhusnnST9
F0yPtNmmXqX8RbejVNcDs5+YCkSPnqmZnT/vRquGIOwRNZtaOnzyZEAWKQoavGWh5ppjxcWIfDoL
kE5WNeVfKJDR+vG9PnvB6WangZhAdqjT2kRLddjOY+6D8BceoFVWkMIGcT+iWkHDWI3EgXqxZuyA
wqbxg44qQMcyc6qBVdvYhIki7o+WDjoLl1egIhqWhFSrME5wOF1i1OZzhy5b8APaih9sM7OL7oFP
aYL6IspGHFqwGQUFy2FHcaUsd3XQIqtgRIAoHVONmKk16rKlOlNh9XADjEz8nhFWx44ugrydars3
CNjLsbqba8k/QgQrYiAKlvYcG6qgdj70gX3Olb4uH+hWwTFL7VnaQApjpTolWtbE69bKjK9N5I+I
DhOdnT06T8TyAJ++FsoIqaVTs4mmuRSOGSOOR1Jk0cUdHYDcTzIqRzN2gyo8B4GrUEJxlLuKeN8q
R+WU1ZN/Rrknum8VEx72CgdXxY8ptD1xMq0+U4jSmgjmtyPrsqTIJ0RYSCM2eVQang20tzXqn1PK
PL7KpXoLXHaV2rrVDxvmvXZSewWOr5TKxR5b+FVbJVDDFE4PfMDUfxAjCgvlna2BDCZTJN/S/LUJ
o96wIKjADg/3TPOzJeY2G0oiEadWQfnDLMxJJgME9eTGYVdATM9My9uEHuNzMjevVBVZ0sgm+kYB
qpOzv0XtlyAz6Vr3/VHKhS4ewahP9lrN+57ISw6RUdDyxvJWraaMfzS0W/LD5BFw0GLQi+ypD720
OAR4QsNtmT7xXSDeJF9q+vkzWxsnb/+WurT3L6o1Cjo3thoLFCqHMGn3sZRa0zbTeuY/z3oiFF56
P/V/TKNZpfux6ANt11Dz9I+iR/zzgOofPlOtpyB1ezmyhseGO80g4swyTbgZKCJ8KVs1mu5qOza8
Iwwj+FYqCSosLnqigCEUbn+jrgDkQctaZdwug7gVCsmaykclPVA8gbozxDRwDxISm8NKRgOG2zOh
UYCOUQI4x2/EyJ+lld6tyLz7udBXMg+zTzMgcUJRLoj4xiDr20GZoBIL2gTgLqJno6vMHyokGt6L
ohcPSjFlDDRWKXmONBghCyVpRGTDu5ORiAvPWMWWN150z9C7Mw0q3jBupP5cazYjOH3u+KmTug7B
A7ZbHCSjEr+GoPR/xnyAaR0ADJcpNFDZWbeVWf9Kg57wsddDCqFWShfJ03r+ZuhNPcw5XZ2+FZMv
eTs1LqRqRxNv+NJlVr/JTFOtt03tDd0pGyqkV2xQBY+doNAHeAIm8G7wClinqP/0nBUrRv204wSe
ppwX9i6wAAABnsQ7IBgUeWva3dVuSqemXOdNmT+M47/3TlOG51KjFedWakAvEwJNZjoBdi0n6IUy
UCk3YrgmZasPOy+PgxdER0KyhjYV99BZUTzp9SRfJ7piWCvwFmBVQwMw+ooCbpvvcO8FPkvvUP+Z
guBKsUupVqTtlOtqmQxsLlwp2rqGiflII58GtVYm0nkMAgq3lZ9CXfc60f7te7MhPeUCFesIVAWp
OvXinCIhvLSTD0XUQ/ghV9r9QA3lzp4aoNMDM9oZoIqGj3rXaoUN2NqvQVDINGhLLlQ6ROtAK2qW
5nvNdK9aFEMhp1de5/Q1tWnURZSJhKRGfviSVNoQbu3aDmaaVlnK92oHu4AGgkTdrqiGbnDllIzL
If+VQVCMEYgsK68hlPgdQgv05aKVX6ta7qqx3/8BQE/u5wE7RSQzsFp9m9eWD5GE93qbIy06rVEH
Mx6CEs0EF+WO7ir3No3u1vNInEDpcc4SUG/PjVfqtIxFXbuWTsUZAJ1cXRGACalnQVyo7i2Exr6M
eT94p5ypsy+2PFZurKpt923UaHxTTR9FRNxL1577TbcWuiyCoKAcq06saO7ImYNMKAIvSkQpcg3y
BKSrhsQAsAtSMwXGZmW8FHPa43oGOsH8YrNI90KfvOdKtmA90741Hq1CHl2o5d257KpkMwF39UHT
m81vSPwgeOCHUIVHp49kY6L4K6/J4uUzcjNi5ivTLV1RgYxhrEPhVtYSLCekO0AjgyQEOQG5tJho
t6tplbzEaZ94d3aSSANI70R208hELkAoNv8sCgOVs97op2NJ0v4rh2wAVV3qo4dgqgwVKh3kmBU4
5FajWwnCeBMp9Pk5Z6K+y2XFU5l8IqrsodB96iiZnNV/M6UrfuaUhvkFVWaTpFMxGH92RlpZa1uU
wzmltNWvwszTxB9TlmgkaXTot74SC8Y3jUrziIiEWcAct1OyoqbIUvACpXYY9IpOSp0Zgb/Pzdqe
XEEjqljbrcpcHRvs/Z0yCw2txzzozjjWLl7TbgKLpuAOpO08uU07FWk79nfwAaBN9CiQKPsyhCEm
SKpBA8p1/dO0LDHcwxsR5oX6tdBhx0LssAaBoFQnJVw5uIaBFO3MtIUKFupW8APeQAQuuBZ9cw78
wayPWjvM6LROCY86HIrgHLdpqh/lzhtom0BoCeMNaAabg9vHEAMVOMC/QmrAPwTMiwvoITDfBBSd
hUyQgPHIP6v50YLgIO3JWjoVdnCTJ+uSXlSOIgREGooSIUi1lUcsJTmCGWPxpkpInLhZIb1BJ6w0
SXXNxLO9A14OJU9Dk2YoEeJ6qNF0U99egOUjZM7BL2wkTfwJ3F/jGKHeame/pmcQrOAThz2PWgBD
o3IUnHX6QA1ogqHJ6DFj0zfCz3fCiKEn0nJrtc2ENqd+N/a03uZKsMrh5fl1SU2nwAkTpfndt6V2
SXV0rRNHtFR5jiODBpGiykzZw2X6Y1PeAbVJ9a8KghK0gg1J6q+UqILqC5jJAEK1BZZAdyNAL2Bi
VJqE1AbRVcm+hFZn/kpwNGBANHoU1tTpdH16E/FHgG1W4vYVYHQw4bRfN2kRN94+6c3O2qLVU9Vb
0ROw8CCC5BCOHFVxAeLZFChqDlXUHvIshZMcdJV2HAZf9gVV6kDRfk6ZXt2rGdX9rxawLuXSAECU
nWoaG/shKprSuxdQJaleFJKETvqEmW0J7Vb6quh1lzPPl7/2mFjU+3eirGjpw4FRAeFBEo/11FU9
v7w2UpOp+5bago0Ek6o+RmroIwUvqwTXZdyD75FmQmRGM0I+EPP60X7wubG7gF15aCqFLFNUDVID
qWUH30kwh3qLbGZ76VSrrNdhb7YdYOVG8vcwi33ZKbp8hNMFFUGR7myK94h2eSLwrl5cqL+iQvLL
fWGXhQ0+XZCFQPA1v+NSGvSFGlp2qDn5dhdTbLA0mxZaDTCm/JpPPIAFLLo0iA9BEMnNd1sm3qY2
AA9+nYdjqZ0M1OmCXR6BR0AYDfWolUEhjwHBSeTHLwi19P6M1DXkh7ysi/zMDGBGTFSaXteXWpSA
3ia2TN7DFvKJ2VXJ0MonvS1MGtVtTdGj61F8c9M60NMLZfNhOGgm4B+p00z4AJaee5DZ2k4nUhyM
/ojo9PRbtzsjBJzbRD9viOC+F7hWkTAES2LIKs+vuhBXjbtUscE/NUfQw234qCbpOgWJh0EgTvJq
kvwnf0o2ba7s7V3jOOzUDfVl5SN1UlsFZCQzHIQpIYufUJqZVQyCn8BUuxG5a3+NkIgLOuSY7hlY
4fibm9MFZgHbpX4o45KNWdJbg7K4EESVWFaXWH577JNyXHcVE1AqgFh0hXvGC8ImAFoh8GrxULYb
ybS+ZRDX9nIXqGcfooJ3Q4r43fgIRRVgSpl3b8lIqC6VzI0WNZ0gz9sj7Y91N+6i9I/wvyLTdWOz
30sNz3YQe+djo/1jL7701CutCkOpPdrXoXnKnXHYW0dDWjeOpTyF2bFyNX+bIsfg5ExzPKe3JrN8
sNNv7C90hSmABCoaCzBQf5BRFw0TTY01pL7xt3HsNwDMd3ROAmUTiBsfWPlw5RQxBdOxVda+XLkV
MopPblrmrxTO1J4mVDNIdnx5iwKB4KE0CngFf0k7KTuvixl43OxH7a/aS5sij28c+fffgQKcLM/b
PU+a/jcJ/pV2cNVA8+xQLjvS3Tn75YYW2jEqHz7f7Q+NKAxv4HxbprI8VPRotSGBxnBU9PQKou9O
ax8i/fG/MEKqShuAyExdjh6PM19rTN3rjojZfhGm8gfu+tUOtBsi2cu1cC0IQSAFWoK6omEv7qsp
iVq2jQItpfClUh5U69kub5hYnhBMKDIQE9SEDWJGZTFzTSk6wWRxNTqDRi2adQWp1NxVyQ6Mxeef
bHnZl4YWR5EQ2mhsorJzVFyb+CH2/qriZ9WeP7fywRd7s5zFVQuZWTAllRKd6+qnGv62xXm6NaTr
1hdbCD4bQZzQq+SLJbpTt2eNx2tcAwM3qxt+49ZaFrtfSIMXDKEWna3w2TNOnv5bz2/Mebi1KfNP
eHUjkWIbdNHxuXrvYvgnNkWOHsb6P7wty61fjHcJOg2qlYwVlASdREEsw/6qm9f/3c7P2/ZqKSFs
AR0YaHTWIKDE0h9EBKFf3jhe8yd//YD+35UQWGqKrHJzFisBH1BIhWxG51mLbEXj7CA30HE/X8mH
m2LTjDd4FE2wbm9XQiIHqpmBKOegONsoykZIjirh76ovbhh69zzMy1ENHIxmUUjRtMVtsbpMkYMx
Ts5hc091I6zv7RY5Z1CEU/FtNKja0edCJXMzqWfP+hoj8K2ltjPQmQlAYArEwD5f+lJMffmDFndr
aCZ9lDx+UDCp6wQRtNBQafX6biUVEOsYpvLyucGPvvXrL7C4Y4zA8MyaotC5E1v1R4a+ZGrT17z5
pec9Wx6c13YWF22ySoqmpZ+cY1RMU5DL8O1AByH6JraI6gkImPGwsWBAfL6+fydyadjWLF49TQHs
vTyxrR0rMuyQ5Cwy6Qx9ElzdBYk9+ADI90mP8YP1k0yxu08P5n2KaBNl8FtzRj76xrZuz9MMCPZ0
c/GNIy0w2hEE37lwg3YdSMxSgd9vZLeWOr8g75ZqKKYKz8Bgss/iG4+K7QE9bJJz2TxQ8l2hmZaQ
pCnfvJV11TfIagHoS5wbH3g508NSmdxEOGPKBFimai5cQgzEq6LANF5U5Dxk8tgabQgGNEfdg9k/
KfkdhcGIgk1rbW3151Aml3kvAMCMiIQVO6oeG6NLb/yqd2/U4kctnGEThuOA8Nt4aaFfjsNTiByC
QGCspXqh5JvPP8E7pzgbI7bWkNcRKrMz3vqrAg1QI/X4Apb/QOVnVVV//nMDJn9/Hg2FDNMyU6Jk
CcTIKMZLTxdP0xDqlr59buFfmPPm7LCG1yYWa5C6wbBJzccL8dDKtO8D/TdrPunxuke8m7b4HiGQ
rhQ39un/Y5dMzLIMAjCxuBvUfFFAzLrxEmenrviGKKIrzeQ9cZZsxJB+Di2ik7emu727kCyWz2gx
IZBBJ4SwbzeshtBS0tOfLhKS0k0KQYI7CXLlqAc37uRHlhiNrZBtMiKDwSFvLdml51W9X8oX3UeA
HWEpL9qjHg5Q6sYE61uGlt9RZEOs+4l8adEYOKH2K1GuRD+Xi5vsm1HY7ucH5kN7lkp9/l8yYy/e
6JHiAhnxIF/UOl4lzaMgfkIjv0z3n9t59yCq5lwj0FWV8qilqoutMnywSeBeZGjw1rkx4m1TPvll
hbCSTntGvXS5/Pi5RfW978CkRWxDVYKkY+nQUhjutd6P8sXKUVdNdOln7Zn2czrR6klR/bozdC0/
1LTtDno9Kb+p9pU7nSqoi2JsfUojWlqTAkt45flRejc0YN3RcDMO6Ims2qb43sB7gaBtNLsOeYpV
Q+vDkXrplNpGtEfZM/gG0Ty4cdM++pAaXBhksTjxqrE4iYBpcmgoqnxR+sfsWxTjB52pc5vqVNw4
ih/caXJblCKps+AOleUgVtoxUl4XguuFdnhcKJvCNNfhdNDswSnQ2Blg6vQT6k7TuP58795v3exG
mGlu4yQtAru31y2vY5WxHcN0sUxpgwYCGiDSpksPAfi1Wvv+ubF/wxDf+sy31hafFLK/wsvXTZfq
F8D05tv0W3mUD2ITbTxX36v7zkcHcSV+pPf+U/tUHKrN5z/g37ibdz9AJf0mbzUM89+AuVchvy4h
4AMYdbr0B/+BdsIdwyKlk/FgutO2+HIKLymzXcW+3kVHEFk3jL+LNlRWr2s2I8UN/kWdPcQr4zHi
SCCEreni10g4wbC6C0xjp0fpVyWl94vaMwpxzU9mUWxhjrmNNn39b36BoNDKuVY1igRvf8GgGqDh
UR+51LXE5aq+ULfde4PbR8Yeuvp3yNJg8U07XrXEtZ8b/+ikEfEwettQZm3WhV9qQ3+Karr+Fy2r
n+xDbTkiyx7T6a9dbP9Xlv6dwlffOaDrDn3F/Hem85UOc55+/CGdkr3Uw3Oysy+f23vv2eeyEbE6
hU6D53Gxr5kG7EnEvnxhhYfW9DZIQaMMUTzY3Q1LHzoKyr+wfnmMefwXpig6B5Mup/ikc2nmED9+
RfUTc+EiKG+SV6zKRF6XuXXLP324wldmF+cGhUEtjSvMSla9qbpt2FQQWIpjEnlPnqeCKV8Hfn30
iwqlaBetr1bqD6GI1wXV+erW+PE5Kl9eYl4bKpSWgUSbuThJg5p3OSqt8iXrk3AruuEv44b63RAj
E/D5zn50ZsmADFkoDDIylicpVTMDNCvr1um/xRMyzTuAk0X/bMBh/tzUv1LmclWvbS2qXVM1FKWe
xPKlN1pYX0yWcWg/73QpewZUcepVTXIifbifyupKU+sunfTHNJnuIzStHHSmo3WdAoY2ENlfWQLN
rkzRoHTJZx+x6GBqrn6ooGIoVZObU0FE4YLGjKf8DmxjqwJvdErVW5tdDyhbrW84fuV9wE+rFu0L
W8gq1U+xWJxVRiHw04qgRDXQNdaaUxu3L7IxRU6aZIUDfvIngsj7vNS/0xs8hnZwSKpchUes7cBl
Tzfe9g9/j8YLQLGUIcJiEYwRelIB91r50hBLrHpDjRywtfoNKx9cV5sAwWD6jUa6R63yrb8tWsG8
rVhSLvkKXddDv837dXQGDxyVG6TvPj9B7y/pW2OLZLaCyS9pmq9e7Ar+RKHep9ZpYsQayG1597mp
jxfG4ACTvpAmq2LhEDSkILUCQs8FXkhvbiLX+h6ckOOCMP88/FcLMzShqjLBs5AXCwMQPYUtFWlu
BvkomooB+qkADaDifL6s946FL0gIiycXdLyWER/SQslkjhia2hrVFrWctg3TrbZ+rvk3ovQPTZky
jXOBbIqpzsHnqzdKUsa0aEmALhX9779QxkLHD/vslxmavz5f1HsfxqLmdAConypke7lVyFIbwsdS
BiADyIaTdAfgFClKWnlyozWgzAHcWyeGMYFWszBthURk4ZrjRI9rxpaogCYKJIFB3VnPDJfa6dZT
Y31PARGE4RdYkAiu7mJ4nlpwYzz7+4tN29wkC8Fd27QIF2clC2AQlj2DQuwRKDshTkq3PTX/i4NC
FmfphDIK2M2FFSTOFFrTvXohqJdBxujgCdXMUR8+37qPbvRrM4vXXq8g5DO6Wb3kCU7wIIVXVF3B
gn1uRXkfl/LN5hCGFXHulz3eop4KyUOS7hJpf0awkVL81CComqW7OPkDYGmlp0xXB+N9/dzwR3fg
td3FVxwL6u+aNaoXnwaunup3Vr9TimbzuRVF/eBMvjaz+IqaWWj9lCrqJctRNrA9zc2ZRbauK6r/
MyqUiR5NtycLqk6IeYcHBCjTY2zF4f2IRMGNXzMbW1wQRtYLXeft4VkwF7dRbzJo/71vXUaQO9Qa
yHxR2Vn5laWtkSBu158vfr5vC3PCIjcXPD/s7NKcRxvFjHVEALvou4aqOLUyxx+uasGJbWD2+O1d
UNY37uB7o0KGcG/otkl5jzSDH/XKt0Gl6aCxxdYlLJWdlK2mx0S79KNyH0cPtnkQ5g17H+wwihW6
IBTUSGQZ2/rWoOZFA5jKXlxUpV2XKIDU4bWM9wi5I0lXrcoO2En7rGuKY8H5xXnc+Mof5LWAlG0o
mbPnIy6dj+CrFQsoNHakj8E1bX8Y4gxldaVHWwVIXDw4LfCeARVGPjlTDqT0Cn5xGo8WrCkEoUrE
w1ozZTDlb2GU7ufb/9GXsWyyEqExSJScd3H2c5jTQHkU7xJDuQFKJdfEjweA6R3A+IDJqhSGIBt/
NTfhrXHN79Aq80OAKLgyZ9rEU8th7d2kNSBvff/at+qXotoXsdO0GwqMqOAfrXZYCwRaKwkRKjFt
8/RohBdF2vlhfePKffAoAeAgiCc5I2QhCX+7O7BvIEkpsX+FM+lqxhd5oqpSPea/VLAbRwC8cu47
aO24ffHN8m88v++rSG+NLx76IjOaDu0M/xpn9qYckTlHdEHo3xF9dwpQf4p3a+rvfNrf3nk+NmL7
Gu+TjOL44jaEDDOBTqb5VyScIB6GoNqQkxQ7RFNu9Wk+uOlzcMG1A1moW8s+DfO7ptEaLf9qHhGX
1MN9NpysXqwSM17n5TfJvnHRbtlbLE2PmKXCqDb/WrRzMwp1mey+ZVAfbH4XKdHPL8/7sqYG8ASs
EcUa8m2i3LfnBiyfaqKDEl2n8eTvEn0/+kc9+tuxgXH01Op02dHFLzaj6Z+SnhKyowy/IhdtJslR
pa2Q7mpEkT10VMtCcsp+C1MwQNE8icJbica7PX/7U7VFPsNIRfT54za65l+Cb2y4fSn/lM/Dut0n
B9Bozx5Q9Ruf512ktTC58PI9w2OZXthH17r/pjHSu/3z+ed/91Iu/v7CpyIuZ9Wmx9/XO0RH7NKB
KFyGP7r2239ux1ZNqrwm76O2DFntrmqycRqja9O/6FV9sgtcUmqO19DvpRv79C4WZ022zn0hcORd
lhfblJVG30ixx5qsNNvKQ54gQVqSA09FvqvHttvD+7wRZb3P1TTgQEQbuAO8MSX6t8dYHklMEZCb
jq3DLJN1v+V07uE+hDdha++uJ5YormpzQk2BZhkWpwZExbDz5SMVa3fYS6fQsTfyLrzxqr0/GW/N
LB61UVhBGklMu24PgxvvAK+qt/Lb94d7NiFoaoCqmOOnt99MhFYqS3ooH5s91WkX8tKqdn/5F+eA
5NT97//0BL4xtuwMUa9kbt7EZ4t3gSsc9V7Zf27g/bF7a2BxVZM5Phrlf/vSrwPHvgc+cGNP1Pce
6K2NxXUtZYFEUh/IR+sRXkgKqQX+zcNwz+d78c6h47Gy3g0vFL1P/S9x9Vb9Hg7Kxrpvb1yydy/u
v1P4//bO1t7uXcPo3zLtI/lYrwV9BeGIQ+haN9b7PmlaWJlP0KuQr4ddUyM0yglx+zWqdRvb1X+t
1BW1rBvr+fhW/c96Fo8ewmdp20WsB/7ZXeRKjnVVd5J7y8yHfuLVmbcX1woJY9jGGTtYr0HzuBQE
8RPZj2576zgqt3Zo4ZHQxUBLuMOSdxW7dj1fYvgl1/i5uBMnda855UZ9YfaXcLUbj9atm7CIxhhg
j46aimXVCZziTlv7t7/jrdUtfMdUdnEJn0s+ThuxSYed9pPw28nu9JXiIFfqmCdxQbBVtK5/c30f
H0sqmgRkgFmJWt4eyzKL9NAIkvlYtmvvkLjqvnTBkWyY/XTDq7xPLuYr8MrWwq2oqscgQgY2HOdN
HNfxztp5brYLdto6d5P15z7sQ//yytjCv2SGrU0zceq4f9jdeiHn/++biHmxkIXHqChalRpQgGPH
SQzXKee+d4e1Q17uhi+fr+Pja2aaFugRigB0wt7uEHo4qSRlpQyGPN6h2LIu7uJLcfSc6IbfuGlp
4aJ0CUX6QMPSfMHqleei/3XIDp5z61bdtLRwUQpix3I5r6lfd/t6Fa6JB139vtrmNwCuH/rCVx9v
4aMKZtMk/ljMPmpwdWd+Lq1D87//dEsPlbVjbhssCHXE/bCP3Gal/HUQ9Hr4X56GhUNCD0QokcaC
qg06Dqt6JU6xozhMl7pxGm59uYVXahl6n3kxK2p5FRNII8SATnOVbyzoQ+f3Pxu0bKx4hdRqpmA9
gzs/vuqeJr5zy/N84MVBBRKwKzg5etmL3QGqT3sUgjNGAifCyHif/hfX9I2NxcZMkc4AMvvfkUZn
yF01q1W+l/a3Xt0PvtcbM4ttKQQDsCCazNvC5F5H5vFjJsWNvX/ffgNo9+qDmYtXwUcDIZxCJniX
K+j7TnPPnFE3wleHyI9DJkkc+5ZJ7b1PfWNy8TgwpEtHboqFaWfzOvtVyclQkl+1ruwe/t7yCx+9
e7SDBdkNNQ9QY4vvqKANGOWdNb97w774VtwN3CLrR+gyte/G0t5X++av+T+2lmjrntmjVtH8s5We
OpSbH3q8UU05glli9+qjd1ac/Le6Sg7ynfdw09nObnvxWr0xv/iyjOir4Eb+Mz+79cQFPvrvNpcb
ZjM4AXneDSc1/8V3FgE7gtTk+wIN5r9/FeuqiqkkSPTxccMV/PK7Yq2vBoeR7w4axzc8/IdnlWwV
XCgFREM3Fg99U1N+b+pYOaYpJOuAtr55NUjBvk791fAPdXpVQShpT4zIXfVQvi3JvLXeDxLMOWH+
fz9hPtuv1qsEZRijNavwnKlO4opT9hOCdf/N29FXdeyTdO85+U9ZvmH3H4Vw+Z1f21082NNgSEhi
YLdeS2eUxSs3dG1nuu9PvKv36pfQSZHQZnid652bH2hSufWtBt4HzwSNM2GS99IKfVcNQfuFbw/W
k9zaYLavGzyFD+HD7GWZuLRJ75ndxuSx4CH7P6R913LjypLtFyEC3rwWDEEvSoSk1gtCFt57fP0s
qCdmk0Vc4p59+kURrY5OVFVWZlaatQ4liYwlQzV7tS7E0+6DqWIk3EA9uvd30rE29uVO3NS7wLYs
7rACOe87WN1+RqheulrQ8blbJWmyiBFPDDfgJ3XmUpfx7FDhzE+NKdnV3ofPd+3JjPCE3y6/E35z
cjenfSGRMlms3A6eENTcHth64Ck2O1156lZTSJPalT6YeFgiYQPUqm2/7lbTQ9a1R10DoPsnmBVj
UljL7yN+JhRGq8v/bYNEeYqQCTBcPGIbNFs6qidU90/NZrTAAoNgCzT16Uf1CSr6Va6D1wIP+gIP
i4WTmIn0rz6Bsm+dG4TARsMn9EZsgJvAyPbuA78e9dBO9yCm1pnzUkAx95S5kkkZHTzXKpkBPzaO
Ic9JZAu/D23MzBtoV+meNHthjdM23jl7utNAKQWpE9SS278JWx9xeQ8ly3XNWBS0dJ6USanBFZ/E
LBYm4Dplh0pndGDC6gBH6Qxwaa8X1rVwiyTqIVACjMUdp3V15vSudxFkJJsWy0seXNgL7189Qq9O
jnoR4J2llEk4nRwuy/QM7XeVrjym9mCgN30pil5UFCr0nPhhRMaFcvq71kgOIDT6Pb3OABbRJl9y
CEvbSRmlvp5Q4xWYiAaOqF1jTA1sbEZtAKvK5Neu7cIIMCcJIXauK1AecIQj17V4qrNO4cIoUJZK
9QBjUMo4VTDy/uaFgDKlt8fJWIkGoK/16mGyA5rBLCbzhMnX3rkpdOgqg7kQ3E84X/XkbooDTKEJ
ps2D91IbaJPGrh+R5jui5c3WwCtL2k38LJfGqIOrviXKpjHiQ3wAgeu/zAFe6p5MWSrQpKua1EIZ
MvO5MivkOB9W0oklS25xNrpF17DGyZj3QFhNKTmm7KOwiTpuL+/HT+XXYoCt2ARHiL2YyJ0L9i5l
URpeMk0nV0A/+U0Dck+91a3aNdh0Yf9T23uoibKKD5NbDHGhARlD7puQSaVvz/ufpVIqD+zwBkwH
EN9sgIOpI3EMpxcuNbQuLZLS6FAW3ABQ77BTOiJ3PT0Gp8ksgsbg+K9eQhcbSrtU2HoOePOQhao7
8qrt2TXayXvi+Hgi/rvHHtosMbKAFlk0l1FaGQsxEkwD9/e2hjt1D9h42Asc3rrFfVAt37x/ZLNR
G0JGGXgMIjAtZerMkk7xkhTEjnuQJ/70Bv8s1OtzYXCrYscMJuCW7HyfWf4+w0OTWUlLMevcYcI6
ARpC4QHMR29wMwAGKQGf2l7DzVChoeh71YGVZSBKX3qdzDnuS1nU5haNysY1sKf2wwov9r2m9481
STf/H++g6Z7RF+FSEhWSABSwr8QQq1KOAIt/b8+KHcKhqrv6p3xPD4Ulogjg6sPj/cO8bduYhvIu
dpN6/MDOADS3xQpBDnrKDi1iUmnrGuWPsvF04ZslNZBGFmTOniD66KauKNB60kbedV0uKqWGh59j
SHvMNp6JU1xhTprd/hsDo13Iok6QA4RMUIw1tMWeiqHBd7VGQ/tCEDvnMS+FUIfXSlLJRQAk/L3z
k+lEWL+SEODd37glMdRZSWXVTYww075FyL23G6DBE3RxL1zwWf9zuZwpTrl4EJdDzqNg3fIo7LbH
6iRsPTNDpqpdiS/Bwrz80pKoCLLmO14ZQeL9W0MGtXZlgC8Z2r50QotronxqAB+nohzPw6dO8b5n
Tma5113C7YuX+8c0lx/HjNU/+k351AhcmRnnYVGlgWGbQ2D6KC/4NoK3/1IhKEucpSOQliblBlz/
bspJTXYfi1oyg9Mp3BiniwVR/jPLuEqeGCXhpSefFtni+3CYHqkAUzSArG+M2Ur7+u92UaHepkLr
cnXlQ+hUcmWRmEn0cQMEP91dsEe/Y2DU8gDVwgpIVaugBaB7ppUECMixOPAoE3aHyEYzw04wPmt0
AXQGZsPfHVw0s3h68ozTaWlrZwKgK9nUEVYA1kwwGMHvt6/5A29G25EAk1tvdQiWdKDXmokVr5b2
drIU91ZMHWitFELO91jxuEPZF3i5SN6DBmeXPPQHGUGmcF44zJkc2+Uy6UxPBWA7XoqxTIXsOcPb
5tZx/WDmh+rBsb8W9nTGplzJokx+OKL/WQyxuMYEZywebNEuJI0tLVy+uTjoSg5l9bW+D4DHizW9
Ajz8D6szaAsY1+tvNPqSP394C2ibIPeDui61qokzp8f9NvnICjr96TbPKohqXusLbKbYHJKidKI4
Wi0c2IyP5jl0L4mYVsC0mzh9w4UPCND3wwlDNV35v2WXaJ9v68NUpV9srphfzz+yKCcAhG8BMMuT
LP03BesTQF9Pkd2UekJN1tCYxUfWnEKiV3VqlNbQ78dS62uCoWwaruT3oVxhBNJk2D9K8iMri6AT
c4J4Fq2x6JoUJli1641skiZKuFDk9+KqxUseVUwk19aP6I41eQu5RoOFC184vDmjcimTWpwUiWCA
iSGTO7qn5LF5TtesKRhnECbppZk+x4fkXB8Es7PvC547yEu51EHiKZIxYBri90AZBWGDVUnf9wXM
hauYC/pnNyk3DsYYTxEjSGCAxTjhISuGm29ZF9QsmZm2h6pdlflHkzLrXHpRC6MEBfBS//mcfbn8
Bsq9A0CTS2tMGOxZ3d1E24/I9Ex2P/kngHfCjHYGyhig3US3ydLNn+uluVo/5S5avgGpXCvwexDG
mtGhXQs7DiPNLWlJTIAhPBiyJZilDnN3Xtj6JaWifIbI5TyGCCZP9bH/ADAtOT+uVg8oDPSrp44s
VaHmqiOXK/21vhcGKMmgSOCWwdNLl1ej8VGQ41tsrIGJAucowzOX03t625Gv/3aTfz/tQrRfA5ma
G7DJIHNCnZYh4/p4Xj1MWZB38CcheXtaShss6NRvov5CpFjySo/y6WRuO4gMLQCLItu+9IK4BXQC
DinQNiYMAIwaCTTSoVIyAXiipEl/wCQR7lrraB0D8v1dmqUJqqZ3T/9Z0JvJDdKxxqVIyk0KNXDQ
Aw+7iVot2iuyTYE0T70pH2U71xcrWrMm6GKBlLkFIVrd+AUW6PvISFv7s/d7NfhX9lPaMEZu3F/d
krjp9xfnxouMEiQBxElRRkb2IGbhgoRfb35v/yijqrUhWCfc/9VGURfNwMx0nNd0A2K71H/AQ7Qg
c/aqY4pVA92aiOECysIxSLEAN0Dm9+mrB17C1shf0HZbCCYohO/vHyUJo1FokJYkfirjYwpTouwZ
zwMUVkv51LEAiu9wsKhHMMfZ94XQkdpfKRPKDEraGHyjE6odG+dclIup84y2m/Doo4YOhDIQIugb
4GoSEHjYnf2kd4RLl94WVBx1I5raSo1RPC9WhNTZGlbz7Rsj2qVSayRqu06BMq3rP/E+++hy07Oi
Sl84RxoA40Y6tb1y03VRWmPh5Wdl5gFGaRPSnHXhGV0ZWmOW1qkjp6lQYy9JFq9v/V/J6HpDgRsD
4IJM3fpAYHzQRAeJEwufYKvqgT0vFz4JxwB9wqr6XPlAk4wBbrwGoHU5cYQvQfH9DtVeXJzfT4CN
A7KQzKPES6eZFDHuACZeJk4PPi91VYGsGqAFJm8OwEjXh+8ksgZwyESrUVxrq2hfHssClWbRkkHy
vuO+x8Tk7arehoGdSg/3VZKKCv9+GyYwVVUC3owmUmrRhV4L8kQ2cTQOTOFMpvKYFkohOsx1UA0u
1XQmG3GzFRhNRxyPuXyWhuwZSk4sZE1KnKQfQMcQp0QswZyjcqv7y/oFT6UFwWTgSkMWxkup+EwY
okxs5Tp1ZJSoPsBwlzEPGN0Blg77DJy1grDfVQ5M/A50S5toXfoWU1oj/MFn368w1qOERuyaYwJg
/Y0XgDFqE73wO/ERI74gpHdROP3xEnOMDL873f90em7s90guP506ErCtRHAdTeqostH1CSZ4wJpJ
4m7PIpzaMuE6LUhmd8elJPMvEMzNninTOK6AgY0blJogAiuUp8AGurKugCOAnCM0b7bGA0DwdOBu
Dasa1PWk+ApWlTMx7oADs0Zy4BOw2NUuENeNtHCMdF/A3724+CTK56Djz/fbHp9UW8Zgiubwba3l
h1UKX/qZ/4g2PHdiYbxphYmzx/vnIMxZDky0/d92UCrkc7XiF9yYOuFaPkXvr+LPMXhUtvI62QV6
ufXCVW3+IFGob5KnwJLWB8y4HtEjgr+3eGMpQUknDn+3AvZLwyw9xnhvALZYJhvqoUgyRwQQZrEG
3RcA+0EPmby2Lcc+1wHoOg0BEOl46fNB+tSMCfsMnPnkNRO02FvwJ3N2A0kqScCsO94gdJw4+Pgd
GBgyp6n90WKrLAUxffJZ1az01Jbs0rD4pPOUagKPGSg+ooB0Jsbs8fuL8EbrFdCeV0rmYKJcXKsB
x1s5W3CGwoC7SSjA8RiXsbigffQjZ9pyoK7jtYyOTxEw7FQChx+4iMubOnP42JAlUoYmrmSZ2cJj
iSadFTc8ikaxL+WtwNkK+jdKFEeWAnI6Uv77EahviYBxVQTgGF0vXRj8gZfyJnMYW+b2PNiJRVLs
CoAxDgS7jsbGdSWaKSiUGgtwoPmnsr5/EeY0D0YU00jAjURFkQbrEn2PV3ypyJwPPDELPXnLzjVm
JYKPBTkzOgU5E5CsCKLfG+eQp7wwsj5W6qJPBAutxnPhg5ke2lRE4MIFaQbI6TgJQK8MaUpPH0dT
eo4AOlNI/+lo4++2oxONA5jDBHt0s2hQdcaemOLsS6vONs7miTE24s4nCFK+nhcyhXM2HxPCAKlh
BVYGWt9kiy70u2z9oPekIXMigsAEIcC2BOlJqksHUMg2REmtnCFLoRFVVPy7RJgTwH4Dghzj0tdC
wb/AcA2YQJ2OzTuDKQaF8A0n2jn4AgmTpQNRWtCAxb567jTPXY0tu1SC42cuNi4XDhuhh8reIOu3
XBG6uPn4BtdlX/rAY77SXtAEIwX1InASygxY8wigujN4JlHS1TK1Ug5uJGngKXXbKDIijOaCGq+P
PdCdD00T7jDYVkUGO0T8S5oL4guoUjEPz/pVh/l4JeDgM5SM23ldzGpE4zv/2c156blMqxa9hgoj
OkKb5ktDxHO+DHOe4McEFiPGpOlWvxhEqKWrTXSx6GuUTfC5KS1AkSIChhudKT74P/gcZsMLJHvo
CpAccbr80b0WluzqKqcDLI3IbL3w7qH7XiclAFgCvgcD6ggDaYB4HsSXZeNznjNx8Cjo+4t4ND3K
yqoHh9jGw0RKBzK2uDdH4XD/vv++3q6NOuY1JWDTo+kTsM6/lu9C6YvGE9UI/NKO8fo2mOkaHQP1
miFvGXnDRpBjhVGwQs9QxlTX8PeE6E/Gz+mkbzDEZ+x2MIMoncXkj67bJ/yxB/L0lOpPuQ5SdXQm
bTYb/WnpPXFro3BhBPTEoEcV3077PaBCJoWgue6ZK/6AO45U9TryH/x+wfXcXotrMVT2wHczSW0A
MH1Gms304kMFCBEACGFidyuAyv3+QdBDlNCBa2mU9fGyAo4ngjSvMwY9XysEjTc/+W6/31tgoVh/
fw4a6Te9TnbjT/Sw1EkxczOu5VOGiGvrsgNelXs25BV6vffWR6WDeIisxYeHF9bKiYyACmxHOjD/
F+KY2wfJtWgqyFP5SFWiSTRoC8X8h4uOEchU7+/vbSB5LWM67As9B6WNl8CsuGc/doqmIEG9cJPo
1MzfA5SECU4HqRKgq1xLYMBq1o1CxpwT2334XvWbdnMAoOUXqtlbyRgW9OU2V4L1SIiMIW7iZKD2
jC1krxXKhjkDOov09XqiXhtAIlp81PJLJy1U5mdPCLZpclMKaDD467W5fCmOzNBCmoSpg2qVKM8C
2sHvH9FMjKOxgPiCEcTlZhHWXksZRtT/1ZRhzpkZmclK3alk8+Oh63cpqTtnQLAvIvrcAWGBh9a1
IBnNe0rVu8y59xKrzzdhJZCq2hf1fx4yY0UXgqh9EyoxAzUsBGlph7cbWihEFjyyCgnYzzgelzZw
zmJdiqMsVlU1YuWWGnPegkMSkyn8Cd2iBO/rT043U1PfyNuFh/LctUJICuAdxEsAGKN2shQKIR5F
LDDWWlMGWZ6Ed/t9tZjRPQSA3JQbRIUTuN7Xh5XHVQ0W3cRzYrl8KYNyB9bahvhBYt6XM3OjUEcF
eQqWgyfHb/vvhYVQlbAL27HynLTKNgDOObpS9KqlwYdQDKRIWovj2YVrNZOV0q5kUgfWi73vC2rm
OXvrCKx9gA3gR48M/Jqs1gTOVt/Y7iHGm/ZpIdr9nVSiHP+VaMpccaUkV3UH0a+vrP4sm8+dDr5H
WyKGZa01E5/wgXS5R5BvKMH/thUNGQNcer1ClrCyt7lh/CxkZme09+qLJkW4OACFEbRQqgvPCQLN
lkdwjUvsrug5Iylrvar4hc2fFQcjM72qQColU3oVcrnq8onnORFIlXkzaCRgctlRvc2zZOFizjlX
1Jc5UcCoMtKfv87/Yml8G1V1L6qe02wKVa88bKhAUpVgvPRYP6SG5OqVS2qMbBMPs6AuEd0z4Gvf
u6Ik2R+3WvgeupV98lVX30N5D7D1Al6b4T0Hk+Lc6z5Ea4QF2ryfEF1DurvgGaly1o0wyvWCYVeK
WtDaO9W4Kh7bHctt3yUkkqT98J8CT/2VBbBRzHChhoCs47UOMX3NJkUU+842IfuRcJw5fH1tn2Pk
pr46W1iCp5yL2lBI+EcelVMPXV9qWfSpO124bustIA+jrd9aChiXWRK4NvIDwQgs+9iIfcEQxG0b
HDn2NdHWfL1FJxNLcmajpCYYso0+3UWushD3/D4g6Xt++YVU1mbw49Fl29B3MDMNjkMLRQ8gxRKE
l1/eRj9wb/w04Vyb3+fj0XrcMejw1p9Oxut+az+JH8ExMFLdds0vxehIR+yl/rj5q/HPDtIdvKmg
5KPoR77DS9uQJ/VLBQJYzJHLeqhsgE2dbQaAHPPlmjfi0yDvi3PFkf69fmRSfVBOub+QjJ9JOOFu
XHwQZReQGwmCrsKRSqA7cP9wDGdKmi24udHVmiNlVgbUWAG5J7YEZvemyg3w62rfpboHUz2J3aWq
2MzrEB8EmAIQhiArAbj9a50GiE9fAMjSd1hd3YhmtRpf+IdAZ187IzFcF4OY7MKNnXOFlxIptzSk
vJbUfuY7SmnLhT5UmBpPhzek5v2lHOb8dqMQIYDQYgIrpG5QgwxvKw3Y7kK0BMAvJIb4VB58zDtq
ZneISWoo/rFiUQxYjaCNJjHm4M73Pf+8OZTkiQcO5HcICa93uJmYx8EBiiOvV6Ncov9H2ITee+fp
BY/8bhquEzVa8a4CtvhKl5ZKknOBL6rUADIEZJsAV0RZLamVQVGdQv6wkkjxA4L6kIA5mtP1yFrw
+3TTzK+FxGYj1wOyAYADUurdjiDGLdLBdzBra3nVMxjDE9c3WvbEB9tQnviu9QB8nvyfIiceY7CK
LinPCxs+F9NdfgSl0mOuTUB1o+80ylOj6ppqc5hW6ImaGcMp8k/DUBlcFgDYzRrWPJ74cskv+MDf
xg3aMKK/E5QVMN+Ac6O+IcpHLh5rfANKoVYSG1xN/mC49JAeHMdJrMjA2AL5gck7/ZvFT5lk4CeD
zpOeIe8rSa09VobF0xNTAcQUg0GXVWua75L+lX1IC6njWR+FIOf/5FEnHlSKWPQS5DUbNLOW5/Qh
MuudYmd72fDfS1s4jBtmdQDrA1izNj5pPjBLpi8d+bSd9HajgQDoNHivSgDHvb5jpVc2fBJXAThc
n8B7HZyU0gS5G+9tFO2QRDvvi9kIS0xas1HupVTK+wW+BNzAFlJ9Qbde3/b+Z7Oq9IpYkx98xcs8
XQ+6gs4eOTAfZCKTIUAx7eAcwOtFSuI8DS/bZkHz5qyrivl28EFA8W6wBTUQG2uJ4vpOkK/8+lw2
25T/o2AYtM/I0q5Plpre9cmoILencCCeoGJqUE/mYyywSO91ZkC8zbAPiAqG2gNPFPDE/RvfCcMy
8cVingNIsNeHrJVoQBUiJnCyxjMl8dNTiMCbeQ9sE81q5Ac20wMMuGc/NTAKd0logMBbl0U9KVex
tvT4noRRa8fughlPVFE/vAFyQxmsKAKPDx2tXsmxzbGnzl2F0kKANfOMwNA4MjEQMAGNUhrWC6Eg
gC87dNp6wwh6LRiROfgP6vh132xM/w+1GrSrKCKUBpEA4tvrreXFRlVriYmdqMkNdBsDZZaIzTrY
l4Id8B5Bl/PCw3tm/wQUFUWMkgEAAk+za4kB18p+1Gsx7NSx3gzW4rjRjHJeCaAscFmFg5s2EJAd
xm1q8N/5Fr0fiPfQV6yduw/Gur+F8wtCphuRFFpBaFDPIkUIUIuQJw6krV4k5ZCOmzB9vy9lppyC
xLQsyLDtwFG4YenikqTkqyJMHAyGZiWpDYWE53rX7gDGusObeiSPLcnNhxSoMmlq1s8c0uRP9v2v
mJ7vtLpcfgR18X00OHltg48AY7wpYpoq8z7uS5jZTdQI0T3IIjYVYGGu1aPjG4XrqgKNWj0c97gO
gIjaFSdvQQtnFgKnISJWAQwrCFumz7h4OpepG+dDhoWUbfKssLVqcWWZm/fXMheBXUmhFgMkJtEX
wXnuxNqxbTfCzg1iHew8MbcfsldhXFU9GBiXYrHb4h8qPxdro3xiU4JKecz9BJF9pDxJ4081nsLi
kHpnrsJ7aB12C7HAjBFBhCvCiADiEs0lVIa1zAKtTaMocTqJNHVEwuhx6P+UtdXzaBz0T0vv8Rsd
gUGEIIASI2mMlwt1eK3Cg1dQzlInGEIg5MY5ysYr0CQFehzxC4pyY4gpWdQRimqZ9FwYpQ5XKUYI
Yj6ftRK0gAcgOWrYz/sKc6OVEIYgekpLAoYKi7vWyixVhkoJ0B8EriTNaz/asvq6L+H22TeJmBof
MCeAXD9dqswn3B2Oa9GniMYKHzWh9vWVA1ScZHkP/HbLLCnjTUyOuQdcL7RYgI4ObLLUWQk5iFpA
4pCj/A2DhbFvBpBkHvmWMfU9Au4DwfD9Fd4+/SmJ1ImhDi/3ESPkzjbvtx/gh1i16Ab+Dq2WgOxM
PzXky9ajTyNbuu0zpzcl/eDUgCrIoiOQOr3ADaLQCwoHrxvjTdsCSsi1iMcb7/VKC43FJvKba4eF
opkCCPFwpBIeG9fyvCCTVbfvCkdcZSh2m74FLo4xIvl3v5DUvIktKUmTy72wlmGiIc2oQFITfMWy
8dSw5GkYFm7a0nKm7b0QIoUMn7aTkISIg56KtqwRR3WNhYfSkhjahclMxJcuVziFOTUeh0hEa2bk
E+6PdA4C674y3nZ/TDsHrHgUGVQYrF+vfrEoxIkSyG/lAuovv6lvVvKmVYdmDQzUp47E7ZIK3sQ+
ECei3s9i6FkEgwG1OLn2qzpH36WDvleFbIP3IrMq0XiRU4LRQjlZnHG6TbRMEifaZp5HIAnDcn1q
rCvmFXCtSwfVtYGMeO2BsweEOkcFWSsMGYhnjBhmhuLqbfxUM4/x97gUUd4mWqhvoDSnDcDEVoFB
zME0RTMBhxt5QmpfB0bHZtNLC3o67eFVDERJo/Y4V5TWLbS+dEoLGO7bJVjSOQt9taOUxWQrXxUy
uSqdIljjXhNjb6kFYas/fWTYwoNyXuQwnELueyuiLCaG4yI+85rSSbW9JK/aV4aH9oTJqXA3WoW2
WbKUClxUGypGCZVcimoBaiNke44xxgTtpy+imSdW+Jlj6AYj+wDhT3h0S6MxkHBMpAt/0CojLV6Z
m2gJxzlN6E0MisiESpTPrbsIHYhMUjmc95gAIEpNicJtRlevAZvYnUZzqcZ+2zEPLwi25l/+JNz9
31zahU1ADD80QeRWTl++RmiHc+IXCSnJZGpTDw8qUfbpFqRp40a1BCSK7lukmXgGJFGwR6CfE4FP
T90Vlm2FMNa0ysmb17DRW0Nun5KcqOKCnBmXASq0qZVAQUSDIQ/KLvhNonJZUjth+DgKtuJ45R6K
1BG/X0DrEKYLQakvaGE41GU0VGfAeXotCjmRAuyAQu2wZoMczAf6jBTL2wTOeR+WmLB+3/DIvgBd
BmBjK++Y6rr5+FR+bzFTi+m5pQHFufgDn4NcFJjgAJlC91CMxaBJbifXTtzoPtg/raQw012wVfof
nKwNwMrVqG2jei2NNu+TDvl2xhAP6k/8WkYLDuE2HQldu/wY6mp7YxC2XanWcKrtFwYJAfuHNlcC
IGmEYah4EBKhL803FdIBkW67lLqZtIk+GomHDiDQBAsOSx0NV+Vyy+RD45QyWJ9cTRj1JAeh9X2d
5mfcnoxOR7yKp05DBHjXGlB2ieA2QFtzyrEkYAjin+NyPRE5kioxQ8B22j6gmxTijabYrQo0U1fg
fw9J+652L766DcVt0+iZ/+f+d/1mva+Xz6GhGfP+0xMTPylXgcd82CgJ3zslR+RHF3zQq7Y0hU/A
HNlg6xu9lS+SIde7YjfyRpeZnHCMQ5KwtpIaXbRFM3izGjgjr75cA3TSogZeTtMdvyJ+1O9/68we
Xn8rtYdJHGUR57G9U5E9tBIJhjdUDabOgQkuIDDP6TY/SPpTrCOS+FoQfhuUXQun1BRZxkDNirHH
k/Ut1veDiZxlBMqHjyl5et5r5O0lIH/epRWnO/rh5X1B/m0n9kS7NjEz4HE0Pb+opBSjiX2qFlKP
MA0sA5E52gnaD6PSSEEo4BkS6TBj7+oLYm8N17VU6nYkglaroqT1Tt0fBgnxWVyBSdNOuKXOJOH2
Hl5LoqI0HkyUYlBhfVZCrKPxNui91ZgjRsVqtF+Y+g5Z6g9AMpJkhfFtTIyXRGe3Oqw1WcpT386i
UHs9feuF+9PSpJcLzu2d5DndCS8iYMRH+zGGKB/2qNBrKJz3pYXEOKFsAFSMBc9EY6cAQe16M6hb
OXJoO+IafIBXfHH1NvVJLe6iRiR8+icK86nxE5DgZEHFb20UpHLIy0zE34AVppIkTOABDpRjsGzC
fVr+08Pbmvms16Elk/z9XVDQDese3YNA4hXrkQmVcuEDbj0yPgBEqUhHwu3DIl3vu+QFGj+q3uBA
/BCTPWZyz9HGI4/f4tfqcR0/rTAriMnjD/HwZf8AinepKH87uTVtPFqTwDaM2RK0Xl1/AcPEoegm
yeA8b1+P+2D7Af6dwxGlqoA85tvVanUwnway2bxX64OziU2foOn3ZD/f34jpeGmjfPkV1PFzcc1n
Lh9jH4CAWL4oVUSAELdw3HMXDseJE5+wLdAXfr1UtB7kSlnlgxOMplspZsxp5v1lzB3npQTqSpeV
m8l+WQxOlQByToqJIODiRiuPUwwpwnNzWGRJvo0dp/L9P4uizo8bwh4Yy9ng5Mbzfo9iQUa2w+n1
df/m68dzsT/DxRsppz/2ZD2Stbv2yFnYrhN9RYhpOhlHHB+QlmhffbCfQrIx0wOGY52fVP8y7m/O
nGUVJnY2jGRiPJTOEIrMVKBNcNm6ZCLjPYXjW46p5kRdOOZZOWixxtsB7bLgR7s+5tAdxzCZ7lSO
XPiU+lQRXLEyGijqn/srmtPaqbCOERo0eoHw8VpS7gp5O2jR4OAfdUSSMDAo8x1pkQH9rwTdwOh0
2Lt4uqRa8sfltzXrCNzrfRGzu/bPWm64m7uiAlVtOICGGsjP3i7Bw4CLXrx8qVa3sGl0g3HbSJ4G
bzo4jdjjgZXiHqagIy0if31/RXPX/eJ0NOoySnU2MIMCQW6HN5WGOn9W/4tzAf8lQlyYzmmi6FoB
GpUXMzYuB6eNGoOL0TzqHaRwIV1LQ0j/+sZLKZST6BRw0BYppCBVtEumx8nr/siaR+sht1vy2G8f
H4Eb1Zp/3kWevLPEwHzG/a38rZfR9vnyEyjTid6J1hVLKGBuvG4zomgwM3vLOj7CVa3Gw4NwSsnu
HYQwTzb6KGJ9wXTMHeXv4IyAuUD0N1BXeuAxOfir/02PJvEsJWr0dn+Fc1p5KWGy7BcBUJWHshf2
WGAVoWfBN2TvOeeWOvT+HyeJaZb/XQdtMKSEV6oYUoLQTsjzPpu6E47rRwkZceexe/gUSYfYowXI
AwBW9GkvMYOxYB8Xlvobil0sVelCELuq+Ih6so/at+TEnvWf7yaKeHj7YYAScBLUveDavmgUb8C9
wPR2lUqWW6jrQlvqF595SaNYiJ4eoFUhrYFBoetTi6NQFBq+HdHvAtxr6GS/xvC5sY72xAT9maeX
G+U91+2l4bKZ7OaVYLq6BjK3VAbl5+gIpPRX8nsQbas39qFoiYtBOdHWHrKP+1s6F1ogSATjLtwn
anqUgrJcGdZCVo1OgiamITVFNAWEzSPeyW9RuJC9mbaNvu2Qg1l+jKCyeCRfb2s6gOWn6vjRUYeU
NPFTw+VGLhD2lQlPmpBvkmJpZmf2sXcpkjrJsE6zLKmEEY+97QCMb7QL6Z79BvAqy3NI0ugp+h6W
eoZmXx3IugHLFhSqGKuersrFVej4NArVVh2dMbK02Cp6lvRRZiTCS8CQjt01jYlp1fX9k5ypP3AI
Gf6ROrniC6leo/WpVrij04LkQSZpa6KJWBH1tvnhdC15AEMuIACSV5e370uePdcLwZQZLeO2YPkc
gnntIdhw4C6J/rDZH19YlZtkCQFtLjC9XCWlRJniSoqWTsK8UwdKeOk7z1Zxf1rqLaGxw3/d49TZ
x8IKKIghKT8fYbDWSwRpdPb7St9ayCLZ7blwGHOFKUY9sFjD4fTPwTLfTwlMRGPnq5/QbLanBSc1
u2BgE4uYYcZF/X1pXRwrV7hC0Gna6CBTL6hWbQu+Dg7opcrK7CFeiKH3tcoaURsgJs337XEoSAdD
kALhTdWeaxCY3FeZ2RSUDNhndAYhoAYawLWyVg0HWuPcZx2OrNeM+eiZ5+PHm4Sh0ePHev24BriK
5TGLfcm3Hl9BMxtKZsjRoYxK86cVTZM2Tc20DjvyDiPluiQsWTnh1hFOMjBWClQFBIospThZ6flF
2YSdg4gGnljWtQ9uC09M0uP6O7U/X0Bqjv65TVWTJ9txiW+/b2wA5yiG97Kwy7fR9/WnULuMDoNc
ib2oc54FIhwB/kE4Cw84tBAlq4mojl2vXv5gRu5QHZ9OxVKf6m0fE67i5U5QdlBlgPs7RBCvOq/D
D2b/9SNHrEk44jt59/kiHoFteTjU+kD8tx9U6++vf/60/zkJyiKOkVjJUY2TyIeXpD4WykKtfEaL
rxdIWb6662LFE7HA3AA+u/Vqifo4TV/VHnkwU5R5dhvdtr9Uc5GaY1Kia196LZm6rmrDdkqZxR0C
ywrQUyxepIbmGYkW6TGAXJTK1uKVzx1L6SFOt0m+OG289AGUZx1rlR27CHsrkNfo8IZijG+cBXu9
JqKxMllrk2+eYBGXosyZ2Oxq4XQMqPhjH3GT3G2L0Aw4X7F1/n4MXwCIv9F902YebAzL3tejmeT+
tVDqqZQwSpjwGYR2utQQAM+97T/ap3N0Omeb9XolmS8xktcpYa0/CA5Jw00l+P8h7bqam0ey6y9C
FXJ4RWQEKVFUekEpIodGBn69DzS2h2zCRNmemf12a1Sri+6+ffvGczp9ER9u5lG6/hAqYBqkLsvD
P9tCrOk6d9b7e/2k6e2UoNnLxlNkPjrZVk93u7dcslzYcP00jd0A9Hfh1V+63X/+yMXDxGsNyfMM
ys+snl+Bd0HgW8mGvQaOM6D0H38Ua2cpmPLnde68edDMh4XbvfgB0/W/+ICmb4c0DXAqExggkMjg
3eH9wCaEOoAdnWJ1ZBTjxbI22IFk/xA4CxH07ct8fRiUeRsGVUpbBvIDjBd63VYtzhygTbzMiMhC
HHmLOXdtSv9mxy/WGqla02uTKSVWipLeXrQOa7C4HC1u4xo8HhJzSekXt5cybkJVFE1TQCS6EiSb
M9fBydfbyS9AXPmIdqfdLjVhuDeY6H/5fhC+5celuf6ZNPL1FlNmTok9BpS7020HqMF2alRAtwK7
KXc46Ancut/GhmIcX15ATQEICUsYdAs8gZnuHQodLeo4+tVq4dhpgG94htcfRZm+OEuJX7bTR4Gp
6IBcI952pD8fnS8dhi88wuYD2/tbWN+3Qn9hwx2b/6cjFzowagGTxpPcWBf3qW7Wu72tYNbWMx8f
+8edzjxAFdBlh7h04aotaPqfUb6Q7AFZx4tZSBYIWSNfZQ9Fvg1r34ji0c5b3rq/0pm2iasdptvd
yrLKg7SAvNJ8JR97YQd/UHc6GyW6I5Z48m1z4VBnYrZrkbTXpgU8EycQWZje3nMkO9x4K/HgbYcl
u7ngH/6p18VmJul/vWDTrNZ+3+7GXD8cMgD++rq3c45IuWWyDjzlE9RokcFi6Sgpo1VrfZVr042S
U6euHA8T9ymoGMc1Ey/mUabbeU9hKf8rVr2iKDXIGhwzCvVXPFFEt1F+wkLXj0fF+FJPbznsmHn+
fQC8wXZBbYXZD1AASAQim4ndkzpUdUiqKMrgJYkAxG+Q2iSG/RjvH9WnsDNAQLWOH9aBXW+FR1Qt
clyd0Dayh+mxWqnj1LO32Mg50zICPbv4JOrRIn6olnWETxoexBhAKHuYcn2tjOgf9ewv3UWK7mQg
FljYitljvxBLHTtGA1OSCjgKwFOZslGob2lYGB5xUs64f3n/uqhuTv1CFHXquSJpSavh3QDe8UP7
NQXHLJx/3vjMMAWKo8d/uO1TCS1Y41a7Lm+i+JujAogpXbt83r0IaONlARbU6j9lrT/y65fGfotc
aWMBJMh8wJgAELt38rC0SdPe3/ty6sXjk4DvRTHtzo3Hu03MnhlOWKrPz9TEJwVANy9amNipRnrt
tRAvI6GmTm4TMlLK5LEgG+Xh9ivW6KIjDVMdFmZYVhmKZ1v/c0UWx8dudUFleVaTFQE51Glg9foL
RsJXrVKjYNmwiRnV9brxmNJgvdTlVUXPWCUx76sEN63pemOvJNKFJpK1XBcF2XA2GV6Pf6IIbNji
9oExoYwLom6t67UoansH4FTFY4DFdQbrSIftVjW2e2BhwWcJTLJwq27jawhDkRQWZsp/0R12XJvX
ZdtjXV5ghETHvKu5cJtmuicnETLqQDgtwBhSOe+wwrTfMKIQC3iNaej+/d1fAZZg1F+Gg9rorvEw
Zvb9PZyxUeicB4gYkPExX4hxy2sF0VCz66PaH7GHYBZFw9jn4XFcyWZlo883X+vGObI6/TdaZEee
eYXRTS9iMAIwQRhboOeYvRgRBdNIwzlqNkNnFYoMaCK3qtHSBdxXpf4CYIOeFUtJxdt34lrs9POL
J7nl+YAPCcQic2rhtzNwMneRbzALLtwtloJ0LYi6ehEplTbAtPr5GUm2zDwgHxJvn4CTh5k/bVsZ
n5VzCEEGyCHbOHEzH9Y7i9+CfvAMuGHnnNvyqnU2m9YBqdGpNvDPJrdPrM7qA2ZvlxpZ5tQbEEdI
l01TxgAfud4WuY7GpJCC8cwNp2xLyFkL7bgLFlR8JtDAplyImczyxe5zYkW0soO68ZvmgYiY4vhK
dMey3KlQ9XtKLGNV26vT6iM2E+e+qs+ZQuQDYYpFFeUeldJ0nhRpkQrZePY936i1gyegHy3aMkKK
cUh1QdhM4DARBGs8MJpRElckKnrXvAhVyBx1gWzHbAuA5EEFGAQPj4rxiRrdi4pTBCnlHtmT0lnq
hZpUi7bBl8Kpw+S9qiybBAleP1nJz4UMZ0dBlpf/rWC2SgIHpF4Enpiz+5cyqZNttUBr/RQL5nY9
RniLlaIYIQP841LQB1RDX4jycP9A5ywIBpBk0PmhSwOhCOXocF2WtELCtWflBSYfkMa5TURT1Pbt
2UvXeNPvy5vZ1StxlLPTlGDn8nu2PYubyMRMHDA3udRgqqMfOF69gKoxo61XwqafX1wUMRmlOqmw
NtFQGHvITFK+kkPtL9TpZvcQnsHUyYuSLQaTr+VobS2DJaDuzj2bJEdZivdqlxM98AbJakjJrLso
5XQRCNZpE2iOJA5LVGTcpBmUtuKiAMcf+GpTRy31jKNDFTTTgtaew95kI0cqJiRLZpO+8I/5J/kU
Oj39vH+S8ozncCWSWnUaylzRehApsk5RvjWfDPcphkYRbtlM54gZxnrIrYP+jcUx96ZU7En2UADH
NnN6bZ94z+lwqNFOKQHz9ifWwHWabVTQgg773HsU8f/WEkuGV4LDkx6Gd0AXyL0djGaaGxVILFQn
yZwGTPGncSOgKll/R0DN3WSsQeqXIPmSpa+se5QbQ+jWUlUZqbeTC6tX1uGGRC0wTmoDwK7ysMRP
M/MIYFtgrDDUhNk+ibIbbd+gRlKiZCIW2/FUcQZjN+IhHqaRqjzYND2AnC1BBTb7McMI9ku/1Is2
8zhffQBlRJB4GBIhC5H26Exx0NPfIfhFiTptnUZe0PyZ+QLgKoAMdBoOgdP1pyMXN0xgi5qv8Rid
eWJLegGa5gLkbXZ0aO3SzpxkvVUDI7DHbXr27DFBWlEwPDtFCHtS3v+YsYGDwSy8G3M+4NVXUUYm
KXoGDDL4KsBbvkqevkfb7NQ+y1ivDID6qnDbBI5RnBds6Yy5AaYOq8qAK5fAd0E5K6lcyIATTvpz
NspQUdbIQHCeIaVMMLYXvd6/fjMXXuAUTMOiKDeBBVAuGAqwapJ3pD8rNRM+t4hOdVHuvQVtnikf
qAKnAqMPgJdAEaFnVSQtD3hPRZu+AsIa8BjYiWdqfWACqqlo9VI5jyivokrvwcNNzVBAU0RnJJ1i
iMNJLjdVBey6klkVgcUJ9v0duMX/BLabAh5cdP3hAUOTy7XZjVSfG+JR6c8RpqB6u0x3olToDyT4
4YGFgWIlEIURS1emxxiEOD6r3/+AmdD0+gPoq55GIQwyWsfTZyB82e+d9Wr6n7H+8LtCZWUFXFfi
G/xby+rpsMW/WcrBzdx0oABMDdMTFS9mvq83gCctgq0S4VSJ3nVki7zOBL2mfRh19iAful14rNbR
ZrWw6pkn/EoqpXl1NwLPiUfj0ra2E3RM6LFLdAFMRk+PqfNT67vO3n0pBtpau/Wm35+NhQ+Yi46v
PoC6Z9gLuKfiFB3jHeBsQPq0Zv/B+2jROpn3Fzu3wyh8iwANwDg9QDGvd3jIWUb2BxYeKObPJBQq
+udsfBrT1aCtFXXpss28qAJm7dBIDCYM6DRluWW4ClnVc+M5SA3htfmI0UaB5NtRl82vlxe3tTAe
C+jEn1MZY6VL27okffr5hS1XAoaonQLpNdkDgxN2U8Dgj655oz4IBoErA2CXeKUEBv8UEHeJ2Hqm
HwfITOihBmWNAohYusUhiWM5LuoBrVWKTfYBp6v+LxoBtgEi2cTb+dJhbFc+aAlZ6399yFeC6YWX
nQK8ph7xVLTiuY0v67y6U8RWz3kjyBeitxn3AJM04BpBUyom0zXqbdJI0TBqibCiFnbtp6j9lv2T
piysSJp5ikR+SguoigTIEDpOI4gQuVrD6yDozwNoHaXX6Fv+7XecDbR7Q7KJ/j7arcka4051ug8O
TF0OWhtGo/jAK012rbV7w5jDxnJ2O+tjWHOWCNqm9cto7N42m98lHtaZayaKCsD4eYA7wJRRhlTJ
WraLcn44J8UD4Co1YmoxJm1qEM7Aab5/2jNlIVCJXAijblmJoVZWCSFsuz/IH4kJuPWzrjzWqy/H
sTAVDQBJBpjr/Eu3aLBnTOeVaErTWk1o0ILJDWfeIXCLQv3T3n4/7ytMkSXPmrP5YNbSggWbs5ZX
MimF66oi82oJMlOdPCv6a7Tec27xHC2Yj7lgXUQHtiIDegQpAlqxE7GumLHFtuZIgGVmbsiIOQAp
za4RwFbwvzy7ttTX1CQHZq0cv6UnwF48LdH5zJTCcLoXn0G9ia0XeUPQ4TMAGM8Bx9etsbn8Zny1
xANzbj8xa9ljeA+Yr+sTh3lCaUG9Ju2hAjG0oONvGSMWgBugjlj0qhy7gJs35D9V5Fbq4331/Wum
vRWA4ILHdPZtB+oYjSim9lV/RjvHOxgozXEnPqsb9O7LaCdIwFrvO6UVr0lpKs75hNKIZv5OJAEA
V2OOLQYYa7AHgatSX7rF80v/98uodxkhMGHTvu7PocJW29iXVFdSk9P99U/7d2f5f73dF69U3Wm1
wBUlhHj8G8/7zTPJ4F1iainb35c0uxyMu6HVHTDsN7lVf8DgQkOw0UEUnIiKWXth6cFfEjHZxYvF
CFIltZHX9OfnZjBSEEDgSA+F/dcTtEvXGD+UBeNtc0KN+v7aZm+rdLE4+qz4nhm5P8mv/GZvT4Si
ufMYOnDcTWJabzz0Y/WrrRNUVZYya7NH+K9sOl0uZ4Lakqbtz60srTr2mdU+WXm07q9w7p29WKBC
eW5szfTAJ4Iy+vlP7ZlK/8KFdhSk5v9BDEZOJmgRTBDS8Md9BQCfVuj7c1H4hlp/+oLdFqcKofd9
OXPBDvyFfwVRqpKOMXBU+KE/q1xlpRmmtSWv1KFBuZ5hcDtA43AcIpkW8b9CpBgFkPfaFuUpTxJt
ovRrnxeftT5d0OBJ6s1tvPgqSo0ECc3wGoujHFHEfOIrNbaDpESjZI3+kyAg8cPQip8lowoLrYRz
Do4koeqBGULMbUrTzbq4OSmoQTyJwVR0VdQPHR9ahDwM47OU8VtWW8q4z7TFo7qDUQMeETDGQ+lE
dJ8xiPoJ8rJehWaZ0JRLPdPQMa5XINEbv8Uao32b5KUGkgvgOvpfOTVGAciHC/nM2bcc6RbMAvwx
KtI3R5JaDcQ16AImv6n/6nGimQhW3u4j4UMR7agHiQ5YdUbtdUH5prQ+fcwTiNlUVFNF1O+udzsI
+BYkzz6LZg/WyJEm3jNuoadH7yVYyKHM5VIBY4m8mQyKA/QgUO5KNvStn/HpeDa5Fw6gJp9Og2J3
plcvzYINnHHG8IKCiAdFQgl+MiVJiOWx9DLUMqJ13Ri9WaEDDhzOyeNSZAPg6Nv9Q/c0Jl4loDCI
SLRf718TV2IdF3D6NTCW7LV+9GSrqpEMtgFvzKl6Qmo+MMjoib2d8ArzSXrRex3yvmUcVs16Wfen
wFCPA1wJIxcCCTCyrczkP70Q1PFTk4HYEDMSqujrrI/mdwM04HH2qMh+haajkiAPESZ5kezUWgll
Sy5ELbfyFNnbb7DXe6wNNjlGRYJVzUNDFSV2MEuxZbNDH6TSRDmGiWVrGinN7KxBJ6vOg1iYsTSQ
Qgi6Hw9DaPadH8nrbuy0ByFtE+GQK3mfbMUh5/19GYQlY8oB4wk6uLsL1hlz1FG2AFbgo0Oa1VL5
quRKmx/bKCy1dV+jW9Ipq0Qo8LTLIXpExy4Rba1PBG6bF8NQbvhU9qYaAu/Je55jCYZTOk/g7Cyp
/CfYwKA/pUOYVPtAkgLFKIH5DTY7iQBwNi/DCFGeJgL0XJPFsD7GaVdE9oiOscZJc00tTXEsBoxm
DCnY70KPiYHEwydsY0keLwQrrlT7ELBOhI3PuZi02Zckpehk14MRWbLPlC94cJnFXs4ELuoDYvEg
p50mrpQewPwPCmkCzJQNpcDofM2T3EoqJRmw9WUfjobapXn6ngGxSrZCJAyqr1rl/fJLrJrUB3rV
WDHZqslFrdv4DCNFz0C0CSIrwBRs8pTHER8TvawwSQdGgzSS3bZVpPAM+gUfY2yoAWGIXov7AvWe
stWQlPf9RgGvdyVn3KOfd81oJvjfpNaJ1ODPQsuyc6yBw9fqCr/1t1WJxMhv4nNh0m2qNpECl2ka
WXrDrynQHpEqXfteC3Vdg74u056SMRkGvQeZIW+RJk1y0yMAZLZ47DS+SIuU3q1LBpzRzRDxsuPn
SRjtGl4LwBPGi14s7ZCgYcKtV3pstmcSJMQcGBAVvxQT5lthFBtGT9s2760hzDMQwudeRVKjKnMp
NlSCeWDAX1XZUD75YDcUIjCnaF12KopCGXeZQkA4kvB9whgig/GolZDFPOiWFWwSpxdIVnQmvqX2
1zX4VTOgdWcZZzVMKaRbkrMZNi/oaglsqfBqOIy+1bHa6xiW1Bi9rbqUrNO048gRCASJgvbegQzD
yguZij1Jao+WmVGTS/Xd7xQl+hzzspAcf2DkCoUPOWyt1ku0weD5sA1sTvZjAUcl9KI7ykBJwt1o
yIYLBhmgFQUI6p2kKpMMiC2E076YLAUhAus3vmSO4Hv70ZDiCWywWPrBISiLgHG5MuNiK0l9UluM
Gva5zYU8W5R6yzLJaPoYRlF/uyxjLMC1jC89oH18sB51/c/CIzPzpAMuGRVfYKVhFoTGfhLHNsYr
nI/nsAbHdqRt2+jMsmslPKNGqWvSvs/eW/WJxJ/ox9FJEP72fWFq3k+YAudV+134nJk37x/kKwEI
bih4U89DmY4ZGk2mUrdvM7UO0jrOQTpZ1TnJVIlzX9r0y6gHFlV1JP9QM8Lq6SHpTOM8Brir7DmT
1dQWGPVZUkM7Y5vIjNghte9Lmwk78OSBxgpeCxA9JMo3FsrJAW8xxDhEEjGzOvQt9M283RcyV5IE
nBbKB2iIAVTLX7PhhYsm1I0asQHGFxMGA+YIx5vC5RpsX43kvPQkjRjEqHUEXrWV+IDU0EozV1VT
XpxPpR56pJOAwHfBp065znGTd5pAwKcucHo6GrKEGDnkTfar+Q6XOmOog7yRRTnErFyWJZ+p/B6+
eLR77Ap0Vt/fV8rlpiXQPmBV+aMoh1hNAacFYRqam79VDWiNerHUe7ewcXQMJYV+IimBwu/lfZjC
6RtBnjLogm8MK2Tb7y+Ldvz+WddUNEUGEBlLGgFFAFNklUuRsE8jz26DnVCagM61vTGH7f3WQldl
a1MACt6C3Cm3eHH1buROvtuFmspVl2mpCrkoJow7GTV6kFCEGE1R8Te3rw7dy1KjLz23/I9MtKeh
qAYQtJsascR2ScHFgbDvBitddbIOdlvNqL7wZAE7gNtrb0siZ49SBPkEQiXgwdFQfhU6qcQmioU9
cqtqorOimUl6+D08Rec+WjrKyX7cbCmiQqC9wunlb7B6w0pNGpCQ7ptfAAeu2hXjCm7/HD/FNtrR
7p/f7ML+WxZw1K6Pr2ubUeq0DFsp6WgR4J5kOKRP/nduqp/3JVHv0z+HdiGJspqMD6YYpYMkVTWk
1gb4429B4DYsKSQVLNzI4a9XFIulzMeTHEZn9+G7Gk3kJEDtbI34OKzKc/WprDtFl8/3l7e0kVQO
vipZTx2FVNi3qRGFmUWEnxTUpAAMCHZMBD/n5f8nj4rgAzSzFF6CZQKxHZkMtrCVUo+P0WO5YY7/
P1HUFWdDLSF9BH1kTvEjcJ0sD0jwTwOrL+EcL+3h9Dpc2BKPaVnOr/O/NanP3AtgjsMQcyacb3DC
guLfvgPgJgAU9h/rA7wlSvGDbowTgC1r+75WMVfC6klSWHxxSNBYy4Ct3idLinlrKQHTiyQA0Aim
yPwvO3GxuphEhYoWXm8vBaAeLmuLeOo644CPODRmhnuHBp64bHUmikFhfGzAZTMw4hJ81O31uP4K
6noUTNT4+Zh6e4X/GWInzzCnuuCNLYmgrgLDA3yHGRJv34i8HSVrxFmduDSrNSsE+SsAf8MXAxLB
ta5wmjbAv2y9feVXelsca7JrtIUOgVt9RDMa/gLSpYgEBG0cRWlgQLkzBq4ab6RX7lAIFht9V9oh
wcRMVS4kAym3EobrWhplIIccJHdoEwpcX/A1o0kzTmcqsTTuX2a6uwdiVNTHZRAUAFAfqbAbxQ/S
qFDCyK3HbJ3mp1BEedjIEx1hlRkVzwjDdfBoWNqol+O6E9CIpxQ6kNYPUVtYkdxa3rCEIDcd1vWL
d/1N1NIJXzB1jASIG4nahmQnodPWfvLQZkvaT1fJ/1YPxlGAGwA1G50/lNokzQQeh0FiVw1rkygv
RQaqaDiZfmBqD6weuHyo9z+atGBCacycSS6IaNGaAIg+dNbfxAxjCHqXvEncBkidKFZYKJlmZmT7
jm9xJmNVpmqioUsvnRSVWzTLOjIYnWr7zH2rC2lQuuvs5lsoEzBqUQ28kDZxE15vgyPmwcIaA8VC
q2fNtuU+uTgzsm9BciJVMVQwEgy1ziQrNAHyzGsNpvn3MDXVZsswVkd0KXpJslMamFwU6f6hJGZE
DoOkJ+9CuY6RPmBftEXm2Nu7Ao4BeICgwwQx+s2YQjTGA09KOXFJkn8DDRiOUX+6f1FuDcy1CEon
gwJgK3WiJK6Pfsy8XfeyiazZfRlz6ni1DuooRKX1Ac0JIRgeAdPTWOtsZPXZStiPliYZTa3zhTUs
OX1LS6MMtNCG0sAPkAoSx5jdVqHF8wthFp1rn5QMNE4TTjGaBZC0pcwM2/m+5FVV7jIlsSvlyJUn
MW6MDo2p2WAm0loDgnJXxU7QLIi+dTSvJVMH53V9I4x5nbupenoX8tJSE2NS326JkW0m5rqWRJ1e
pfFyVvhN7haxrXCmr1okQveD3qlOvR/0LlhwIWZXBu5XVcWIzmRKrt+8QkjTSKtzrEx8Y2qkmBTk
P4s35Aj1kF9ykGZsMsA0/hVGWUq2F9OQSwssrmmNKDoIzYeSOyVw2xbuwLRLlPGHIHT8grgJpQva
JCsRGcu4wXkFHTEqbi0HGzjtCsYDmGjPeadePqJhK5gu4YIlnD9AFUkWHuyy6J6hUhvamDVczpDc
9cZ1GTAm6HRYvcwxqXpW2GPp7fpo4SGga2HTvUBnAzClUV0F0QydFwMmaNGpgVy44cdoZ8dPxuiO
IugLLRV2n98azSo5K8sMIrfu7rXYSbUunE+2ClUkh5XCHZoP8Sdt0ZrlJfAvrIrBQPBK7izvi48c
Ud13hyHWzq1q9P2bAo5s2bfuHzhdPL/ZAmrX695HQl8WCpdZsYZgR3Z85oGp3W/BlpEYdQROldEA
UI1VAk6i0wcUZcAkauUv4iKv8K2Hd70t088vtmUcCrQnFjiNaD0CMRZdIMhxGdkKA6Gv2p7sotUv
JiOZo2px6/u7MHsgKL5OCN6YZ2epTYh4orJKlhVuXuTGICE6HXwj7u2IR3IIRJaAFvg/CJQnVj0A
CmAaiBLYDbUfIG1cuJX0CmB9g+32keebqG9UOVqNlrp7Z8wHMK8R64AFHWlpeoafKCPjDQ1fuOkQ
uLGXOYxH9ByxcaMtebTTU0IZEEmEQZxoFpCjuRkwFdiUC8uQTLAwnhk7SM7oZ//ALzS0zPlwl3Jo
z9mXhYAbI8hp7eSpfhqB8s/p0YGxiNmCbpyx4MztUR0wPbs3PgbdPwWWukrRyA+GypO2XmLXmHGC
8D0amFElQVXQv3CtvKycRTBeKXHLIjLyPDK6amFr5yQg8AHxEEykcMMMxxdN1EtCRtwqTLltr6iB
FSkou97XTHoA9M8goJdz4mSbmJxobhktL1quJDVxizVvTM3Q8Yq1REva9vrON+TVaCWPhXHupo6s
xFjK7c0v8l/p1EOXawyq/nwD6WpVojek4I58EA4LVu+v/kJr6eUiqdMSpS4tmxKL5DfZE/MarhDe
sXpkAnhe3Kl2CAbdt4X4dXZlPI/9VaAh6PS/VpAya0FgiiKrG49AjEq3qFouGBW6SvHP0V2IoFwS
yZeIWsc9cbUVv4m+AOTmvclmaVU7zvK2MphZlwanZl9QYDr+96qo8xorTgzzCqsK1tKX8IoNfY7M
8jPbhmvUprVN9KjagTUxMt5X0zlvAelftHAg/ytP2efr7Qz9KKwCDfdfynJdqAwkizyTBQOXk/l7
DlGCGpGFC/g/yATOtISJVZWjXT4pA2dPjPSzW4MOnbfsYwJI1c0SzNX8nsrw0rE+TUMF7XppSY+Z
fGHoCEDiZSdeJTZjwRMKPKPaCaA3abbC94TY/xstEdLPRUASzPZ/Sf7bgIsXuARkW8qNkCwderME
kJL0iK6Hw2h8aGazVRbOcFLHq0soAtUQLMbg5YEHhvzf9TqlIm+KCoA6LmaDcqNUgmYlg8zbKhGJ
mffVhUZrA4PttSzqwQ08TosyPyZu2j+l0ffP8B6Am9tk6u2g+boqHiqUSooHD1AstS7Vh+gd/z18
lv2mPfvrarATn19Sp6X1U+fclY3PERXfJAuvACHmlHXAnZjgjYyBwQZ6vG5jJwIyIGZKB2fsDIVb
sPW3ceHVriB5d30Cgib0Ci/gC+ru11t53m8KRjZyGIXOrEYbzN35+MyRJUj76Vyvzn3KuqAsiglT
uCLokqekFmwdtnLTuOgNsQr5oeU2vJIZCRiMa//7/sHf7DHY0RQ8yzyMBPgYaNDHUBEaQmS5dEma
vBaxb2cF+C+a5vm+mMnMUUtCWR3gHuDyRTBI1/uzXuqkBOTvbjX4Vi6cQgytdjlKYksjF3PruRRE
2du4wtamDQShV+gpygtDTbX9KOYL2zazHgx0TMmxCdsClMzXR6SIVYEWoBDrKdwC5KVqcFYKO9eW
SswzqgBFgJ8BJxfpY9qKc6EIvOVuKN3hWUx00SiPRLQazb5/OjObdiWFuvyF3LVqLo6lq7CZUUXH
0BqRM74v4/YuSdBpwJkinciCEJ7mQAKuT4HuhKhyOZnB2G9LBGB9cmVrIq4x80iSjbjyYqNoY2Jo
vE/0vmJiq63jpSrw3J7KuGCYl5n+kCmzwqZt2RWSQFxWafVEEh02/IrFzPCUELPwS0ncW8uKdePJ
AK4Rhp3QgEipSpRFHZ+ofumOxdvof+WER43bFHgU2lCDFrp8xRTHJA/OfWFr713tOzWg4zg3YFcS
3xqoRchKg15PQC4dtB6wBPfPhUbPQy5j+j6kJ4EcjCITrcpxGbcZ26nEbUptVWeZIX8FwkSj8c5t
osqInwpFD4QVw26SOLRVYV30+ypQHNWzBnFfggk2eb7/SeKtscBEBVKlAL4AOJXKX1+uphnjulcV
+LgDeSFaaNSxuOBszmi8wqMpC7USQQMzGqUDmKYK+qwjtVtwo8mHmx6DYLG8YCRmFA2z0irAM0Cm
NN3h63WETaWQMa5qN4833PhLNM2MIs3gg1FXhGQhOztjka6EUXc4yX1OzuSydqVSNfjmEBRfbfET
yu/3z2b6NZQhx5ngWRJE1HfwQl2vCRWWvi2DvHHl+pNBN5uqYfTGB7Ecv+fZs4RSzH15t+EWggFg
kCCNKKAiAYW4Fih0fiGIcte4geoIdYT6g5+aUvVa17wuaG61Rr9YqFjDV/7EbuN1/gSQAi3eQFNd
eVuJq/ufc6s3IpJvcDzBcsKhN3ZS3QsHMEmTgUnEsHHT7FjLP2q6i5R84UbOyUB6ETxcmB1ELY9S
/0DMEwa4K41boqczBFFfjjxT+7/NO2MJU74DhzhN89MDmEXGylXUFI072jXiA4AHAqsReKRL4fKt
vlzLmRZ7sWEYN5fQDw056oDsGWupkROlTjuCIWbhSt9ajUkS7jRic7Sh/CnShaRA6MQCxaLGbQQ5
MGquP/DAg104m5nlIJXNsXCXgVAGhO7r5VTE90cMDrRuZtqxgVSzLi6keSd9vr5gINu4kECdfiMT
LUITc+uixQWQfKCcW6v2w1K+nB5nh9UHR/OEJsDyE1EgbQBDRcvLRohaNxHTffckd/Dg67VWYlQx
PKfBw9gUr2yfrofK2yQg/wTuYy/alSwaYLz3nwK0B2P+P9nnmSGQUx7mO3lMbMw0Md7j/Ss3c674
UgUOKg/On5vxVnVoOAQnpHU9tWLWddKGVlsNP/eF0CM3/7kf/0qhDrYoy74shqp103Hf+KBdNpIA
77P4ERzFtDekg99hOlXLjz2bPRe/cmBHo+XzyYJ9mVnsH4MSKDzQJcD9gS1fKHGby16hZtXgojVa
19oGEP73F0qDPEwLhQTYVHiUgBOj+7XaTOjYIm0HJCQw5y68xo/RU/Pc7+ojYFMc2UwAIxoe1cAM
Rqta8/q3bN3/gunGUwousXCa0fYLNxBjTtdXiAniLmYqfnAr8EvIaWBw+TapavO+lNvnEMvEWKaI
iSE8vX9e2cVGykme5mPvDS6X9SsZoBEScCqy7IVfSsjdtihgQ3msZWrrAPmzOB3phaSuzmS2rsrR
HYzR7NfCtjj5QB/ujc7MrGGLCeOjb/xGzni6v8K5fbyUO/38Qm6Yhk3GMmR0X83jUuQ9aTt9Rpe/
e9rdi98t8lHNY5JkdDVddD7bbQ1sO8l4iO2lrtMZ7/h69ygfaSgVBnAMkDQYn6kTmfleXYvrbDU6
1WtlflSrwWFs2UVWGtyTpelZ+cKNm7kQcMsxYItqA8a+YGCu1zqqo5KRLufdfuhiA/39use8RGyo
iz8Sa4EGBcVLQ/EAk/2Y889lZedlYMdZdwg9YMkjSVnI46rNd+Ng8Uu8arfPDXqwJp5AVCcQZv7F
VBfnUAYAXuL9/yDtypYjx5HkF9GMN8BXkMxToqTUXS+0kkrF+wbPr1+nHmYzIW7SptZ6enqm26wj
iSMiEOHhrgD+D3i+XUwYAptUM9ylQwlCFj0zN5Ipt2jDa+b2+ulatowcGewFoGMTaxCEFqjQonjp
1cCY9MBe5DRj8rAN9kXzFkGB+rq5n34PABcNAnXA+iD3F70SJXIsTXGse1Ft3hpSuQHRzUrGs5BJ
gmVDRjkNCTk1DE04aspIMvQULd3joVvexz66tvuJMrrNvlIvuyk9VWKJyvqbOnM0fcMhHqjcK5vI
UexutZL40z9d/hjh1MU+9D8Tn+re+CCDlMA8KqC+QhYW2dGwb9odhVzy0/QCubaR79SN1e6vL/jP
IipEnACrQhdKnmcDxHJ7Qat+BKeE7lW6BMCnrSkPmLkh+XMZq8xsD2l4q7aHhB4MhZGJ2jTdxMYH
uKX6j+u/5Gen6vuXIPRCxwXlarFqLBkVqcwJA5Tkk6ZAfTOdn5LgTrKjeyO6y8BFIm2z6rY6qofw
oHvxg3lXH9LT9KX4rsrUV4XsAL2ydhq1QQM0rQSSn/kYGJcMiia4haAM6s9L95DUjVqUMX7dyD9b
0F9y6yHT/v7VoR9dSXiWv15fjZ89CqzGuT3hvSOBOa43M9gbui059DeeBZmA59/e45+VD9PmQHvp
5GEJfEJYc0Dwf6C8giydxZgSw9PuIPZLMaFxP0yb4IRRN2ODqdd021PWDyfg++qCBcfqxVI26m33
Pv0i3a20mXRX5ZuJPBjmLpcGu4SsdLWRtpG+JqjxM9Rd/lIhZeBJzTtiZgZAMh0zK2jCTwdDXwM7
/Ax6sIJqCKDdcBMYfb3caTVUhoA0veH5o53UE7N0vCJOEabJhrBmesh0HSMsSbJZy4h+jgjMe44c
F/xeyjxyLFi2MNg9ZlJneFH1aRylWTzUyRunA9HmuOPR3QhQeCufpmjlkxfX9cyukLoYo6+0RsMN
eL6XOnrKsePlP+0dnWdyCJ2TTqFgUPNeGpNiMrw24t5Ekl1H+VYzhpXX3+y8fxzmMzNC/o5mYWha
w2B4RmpsjT41bTKWnzWKsqnVZW6UtuVKyFqIkHOgQs0ce6eisH15XJSs8qFmKxteWr4nNRj/N01i
nDCqznop2oWD5F73DEtfCHUmjGzOnKyQL760V5gJ0abANLx+yJkevBpqv439xxxjk0OdrXzcUjye
AbcowSF5hkjspbEswmwq6FoNDzyTJpMmsBYVeU5WXNBC9gdQ6zfZN9qFeN0JITlsJQPjzKrumSAX
yylYnJNTlr7oBmZydNfEQRlcCwJxbg/efwJuqo8k31TWPMONkTlLe48BtuLgnGwzd7WgsJgwmFQB
3xweyZimERbBaKOpVRNT9/I4PfCKMog2OxL2FwMaoakyTB3bBvjmfN8v7Ok3xAswdzqTxmvaU2Dt
SuPVgqr3IyS8u/YmjdZKYz+b9HAbGHydqcrn+T4RiVCPE9d6ihAO/kNmaLYKjd+62fkOmDJ/+w6g
0a1xiu6hZOuM8nOzNsW1eCDPzAvLM+go2OG4IzkdMJTJQ3BSR3FVOU2AATKsJrAR1qit3IKlgwnk
OUTnCMAzwEVfHkxwUJKejAhavto0WxS4YvBeQkdw5a7Nv110J9DGQtzHKxKwesGdkFLDQHCvIVd8
Qobvujo7WfbNKWCbXxbbfG4jdivb0HXeEE9ybNe9Oby6X+z3ze/nx/YIruk/IVjqH8Go9b7bPex2
b09/Hx7BG+gcncB7Ox58+/iwBpla2o7znywEyZL2HW9GnFY+cXuIn8l47Em16ZQ7BXCN6+uzmKWc
GxMilp8FU0NHXfc0QOzL+gDAo0qe9XyjfEjVRtfd7Fk70Ju4PPogYr9ufClqndsWotasd93EOfZG
S991FC/72sEU+3Ub39qe1w6A4N0DXy5LPhDdO4JrcdjMjD0gUAMNkwqiUzLrObmJOzDqQGEnwFz/
obnB8xiS487aE3kpAaUEHGYA46MiLN7yRG81LU0QZ4LxVzHsujlOB4xPd1FzlI1NnWcr67t0xdAT
Aa8VvD8SIuHsV5xW0syZ4FW+zAyMUIUrPYTvt4W4uCjSwncpeGHgDXJ5iYEoyAHjSk1vA31De/80
sS/T0dkncYn95Ttf95FdOSZzY6A4Hndkn769ZAyKGac/a4NwS/f8/JcIPoyOg65O3fytxnH0fK3H
C+wXgBArx+l7k659sRDowM8QjjnBF2dsPIC/882CbsBHwyxW37x9bJ721Pn61rhxLPv+s3+DSBMr
GQrMYMXb/J5pvJLNw7GAhOZLa6/Rxi1dKBBeKhAfAZk0Cq2X2zFVIc2jsgV3BBg72vHQabsi61ZO
1eJKnxkRVkAyeA0Zocb0BvgKCoQlqFBaMIoWv6/f3MXTe2ZHCBANQbWYc3xMGwwQ3yINBkWqZFzJ
j5aXDLPucyDCxMD8K84KM3JNc2vqBtMDjxAeCjfduFPA73H9U5YyTAtbAtw1QV1EVy+NgBikC8I8
N72RAjL5gpmE8pkMmBRFcaL4uG5rcXvObAkOXZXBHVXHmekF1nH6lGOnrGpbadaS5iVnBsLW75Yz
ove3BsTZuild29dmWJleCTLvWNs3jWyPYeUMwwOSqQHNRMs6Xf+yhbiIfcLzFmHcAv5AON0UrMxB
mWqmZxnjeKRKWLk8UrZTad42qBKBiSdasbhwBCEWC31sHZQIM574ct+sUYcghwSnotXgNYpR4ema
p+sftbBdFyaEKgGJChWEEfAnSqIzDbBeHWWTaZNla5oxCwedYN4AjwB5/tMSDno6RQFPFBiqqj9A
hoSYlh+HlVnCNRvzPz87FBOXSUBq2ODJL3xLS3bKsAKHXlwvFDN1A4UOA8nbpQnLHLuUjzjeQ2rm
4PcYn0wTT3xdAsdXgjGO67uzdOQw7AXgngE+DDwdLq2pQZ5BNrw3PUktQrcLC3BWTzRhfhNidCqL
wm1bhCsX+Fv/XAgxKBMTAto4zEpiuy6NtqUftkom4xNBEH1LwNX8Em9faqeH9GMFIY3KvgsYhCe3
p/v793vqnNgIzbgbBZpxds9UMAD2bC13WVyIs98kLEQmAVQIrgecHos/8WigdkJbSDOgEQNBZdYZ
pc6uL/3SWTpfBfVyFeIaLCiYhjOhFvWo1adY3afRSod20QTcCaiAcC+wx5cm+nzIwCikmJ4+3fXB
44Qxqp6u3O8lFwKA2X9sCE7LCkCkHnEdfnLqPweFf0pF415fKXNeih8H5syGcCe4JtctKvkYqTiM
h5fGxZva5jg7eE3jj4TVb9CHag9vGqs3SIKfvgpbmg8WqFwZhhcK+/S1P+H67E0MBEU2tGkgN+mH
bMD/nElJQVWFHOa1syGNJLOd4Tz8y/EyNRREQD8BMIp4q7tGH4exINhsI9A3apCCTior3srR3Kut
mt2ZmJlyVlZtYdFQM4X4E4B/IEETFg15eqL0JCWeQZ7HdI8XUAHFLrVI/vsEA+P+ZFZXx1w/SM4v
D1k2tmNfKxFBGoMRBjnXCift0H3vG9qvXJmlS/q/ptAsvTSV5kZdGYaE89zUj7HeveiD+koihTPQ
oRt2CC3ZzfVFFFWN0ISeR0CApAHC67vmeWkySClsRhnx3jgEg2s8qF5QznFSO8Y7C9NednrXMPBp
bbhD3d5+U11oY5v1Ds2A679k6S4juYLOOqq+PwebcsOohlSviWdJB8l8kOUvC7nPdRuL6wtYiokR
bmRyolSERBJj7IKCeFU4xTZ6YPfQk0dpxkBNWbuf4u11c4ufBJUf9LxnbSqRXxvApUmNfE480MEx
A/NoBf3Np+frRtSlgIquKerkGIQBgFDw7GQMdSkaW+LVUPUJ+2MP1izE7fHvwO/llHV0Y1EMR8r3
lYkKnb4FY1/qH/OpYfkukk5DlzD0OdggBWz0+9sgBHkSRL3ae3kNevxzKmE+bLhEgJ0C8IepscvD
1g+8bmo+Es8PM0DFtU3Ijz0eesFe5Y6h2CbGM+xGtf5hHwg2QZ9nvdBvFFx43WsUrB0a8ZQeCtSE
8AcJDG1bH8XGlc7md2dC9OTnpuYTeJZA1T3mBKQYplq72wz4w0CzfASfP8oVGFECiuyU7wfIQFvI
BO6QBgwssQMQv0+YXUzZfbD9Clx2E2EVWGjZ4eHhobWtf8jyCGAfQHQCeySLYRMF9NxIwSDiRZP5
hCToyaxJZfuDKq/ct+/06sdyINmHLAvQo5AIvFyOEMJsoHK04KMRqdJ9wjpH2Yxuw+7Qxtopzl3E
vjr2mbKbYl+C5A0kEej6Ki58HcOHX78p3++La79GeFkpM2V1GeDXpObI9NaxwPX5R+q3Bt/6+dHM
vDhsbM1Ezc7CfA6ElQC/h/xKsx8LV+9VsMwOG5AsQWUJsGzpaGl74Jad0jyOzU6LjzTGczqxOU9A
EPymhIdsiFib3DXtppFADYzXr21SJnsRVM30rHF6E2IPwd4oR9vs1j4WK3vtW+e05uwgSjEYwaeB
wCt0GDYEUS9GN68v55LfQasY/er5TYf67KWFJklK3PGAemS45xM4O6MnqoEBsV0JUUsVGwxtgdR9
Bg8BgCHcKTQtgijMsW017k3B3sDJ5BDkRujJMUQl0GJYmP0zbRymEwQr3K9Pyj4/dWZ+Kypw15Y/
5/RnZNR9SBxUIpgT22sNlIUKAbRgoKIxq/WYmim8NLtK5UQLY+ppwW95/J0PDRjNflf5b8uoXJ1m
K9HyJxkHXOm5PSEriauh0ngJe4R+yMGtr20qCOY1vUdCRO2yYnJlZz3TU8c6RnFvW8PGz/chkkJz
fOBqAh6awU4VVxs1HECIwgN1j6pp9thUTqq8j4o9QWswk1hZndLuhXaPic+MKdkl0tpkxWJYmNdt
HuIAJkSEcg5tXwSVkVEv3dPh3QenXohm017fdRBP171hpde6VDIn5/ZEr0QS0wor2OtAlToV2ath
vcptaJt3RmEH1kNJ4alBjjBFrpk8gL7QN6aVTE8UTPjOu85/g+iLQhAVzNMI3uDfyaHt54+gGWcR
dGYUx7K2mP5Q9QdkMLZGNlMGotPBJfJvOapPdQhdJ58pq1O785ERXQb6tqBGQrsIQGQhTHI5lOso
wZHqsf+eVqECVHyWpW2ahzTYVfGK/1gYQ5n77GihInuHDKIqHOEKEhlSEZTUgxqE1rjGvQHsmRcM
75XNs4ZN4P8o9td91lIj8dym2ANHlb30zaDAsgMBDQqfTWgPO8kFeQ+7p+w1h58AHZoDgUsPg9hO
ttIb/zm2iGt79s1iPWI0qyZsZvvGsOGNeezKAcjLDmp5jtlsw7GxeXMHotwsP+qq0xRrg6Gzr/y5
x/9Z828kyllYaIcg5kYP+5VVHjTpjWo2kfeyhvnJMFw544vnCZkvJMLQH0R34TJAxHpojNSvca1H
hYE9yrYaJ0VGGpOjZN6rWmUna82iZVdyZlMIeyCuBs0qgLueprn6tifQq8biohEM5AMz+Wv5rPh/
r5+ppSwfvXc8D8EohLkI4TOpEVdgju2pFxmyw/M3GWicInm6bmRx31CrBVcx2CsBcrhcy7FuFb2o
KfHiOLMjdef3qUN8l+uNLa0Ja36/nH8cEpwRMKajQodX76UxU+qAV2/gCDD97cT7eC9DFh0XkgVM
R5coYE8W4nAIFih04SZHYh/ogu3Mm/vipnfeZ4yUz7L9zXPP/qR2jlQO5Cjooqib5z/XV2XxhOEt
h8IDFubHezmUTLXJezhyI8w96uMEj8kxaR28QjbJOPxK6goU7m/XjS5FesiSAGUMOCgQGUI6IitF
i344jNJGY3mCbOQm27YWqNcK5CTKyvNu8XSdWRP2ouJ1ElcGDrQJl1iqH7r6Z8Rr7fonLb4hkU9g
vBFqpjjHwhkerSzJVSmE65desrZhqfnRNfu2fwqCt5TvUs5aAPvkCNHoNs69TNkNBgH5RwEsyEds
3Y4zUUALGqqxdGutfOUB39bRtqTbst9d/60LNwEZAlh/wDYODpTv4uuZB0t0bQp70MN7QTOCOf9d
90+YHGRJf1/Ha4RXC7MIgOMBTg5wHlpLlvhSSiwyFlY6uzAk+shLql0YbieyG2udxZB6zQmbeOIk
KNJ1bJjwN1VQAj8Z/cr1X/RrMzYQnGUKimyiXnCgTLwqpY56SuCGhlsU2+zU1raBwkIIaLRyatbC
89IxP7coZAMk04M4Dme3FuGtHkzSe5AnbuFzzHh91kn/1iMlub61ayaFm9X6RRunI0yOSeJOOvJ6
/jSkdwWmlIO0d3XJWJnUWzM4//Ozs5Th86amG2aDB/+QNdFN4v+pghPEGpw86nbXP2/JW80SiXCs
iIk/OpVGq2pNjQqOl0GoRKqPCt31EjOBYgSBLn1rpZUEa7G2hwnsmUVtHtr7zoPPPq+v+xzoCeDU
VEBk6GHAqynYlffaBsyB7JfuVsw8zD0JhT0lIE/q2FNjTwRPXzdPV7Z2Pi1CSKEoUVn4bMy3grDl
cqWVoBshOI76MA6yS4IPtWx2nFBW9GvcTEv+4dySsKepVKbg2oCl1P/F5ZrNbyGFtk6aoDomrWzp
4mfp0GnF9B6Cv7jCQRcGUDUOiYfmEzKoeKOrkGkxC1uR12rD30CnH0v4PaIB/AlamnOkONvNpOym
oKoiMqNPoniPQYCJ7M3ic3I66T0Z3CQsneQZigz8Y1Ruoma0wQMBOEy714an0dyqyVpHcskrQU8R
0DfUkuCURWxWlVh1LmUoHmc9tHan51o56dQNzV+llO1Jca8FxYumvV6/RosbfGZUeL0l6C2YQw6j
HXyuNHwBuejw4qvFnAj6lyuRcc6rfiw6AiIaroj4qBxfLrosaWYeQVnDk6NMtdMUCEIprdY4PxaP
0ZkV4Xa0U5TK3VSiIKccxgydOHSDOkzB99DyHtcAE0vvLvDCIK7N8ptAegrBvtdABojQjTLYG5ed
jwkq3j5Id+Ibegpe0hWE0eKnYelwR/DChybA5QJOShWnedygrB+/Uw4nrn80zasqrYFaljbKREYG
4Mw8C/0jQSZRqnXZSLyBPkWTR/lKqrl06maE7Xc+DMV54Ttq0vkc0xHEAxczM6r3ASQQVv5SQfqn
N35fP+GzixIPHeZs5uXCKM6PkfhK6+M4xpgbJkLdSa1ZoT6mE3owDw3K12ueeam8Bujof6yZQtMJ
/ZBUBX6aeHlD91pxKxdglorfa2mv5L9DkGr5dm3As4XpMU5Dp6wVcPxMhyGtXQiysyl5HRroxTd7
Gr6QIWO+def3D2EBARVbAtv9gCJ3dEygliLv5zHgqTmAd2IPrnPa4eKeMCIMdhCWS5gcyW9AYt2O
TMpOJIiYOjrXV3YhBF98q1CzBPWzH4H8gniNGp56vqWmZAMSj0mqI0Z++j1X1lpOS+cS0pyY80Tp
En5EWN0e2SMkr7CXGYntOJdvqVTur3/U0hWDcAMG5nCrUUiZP/osMFh+246gqSReUug661LVsokG
IgA5Q0WpDAKyEvS02UH8OJ8WGq9QGgDRp4iGInKYZC33iXf7ZjAHWBdAMV/mCv/br9uP2PmAKjd7
w38HDC1pe67r6/hja6Z293z90xdGPpGgY2YKjzE0nsHrffntYdhj2lzFT9EHV2tZRpzMPCbhzmz3
8rTvhsTuPd6A6fsgA+w2hXi3bJC7gyWRr9F3LIHALx4Lwm+xaKQFCq2oJ1U7k0c7qXJNPE7GUwF2
V2uLekce//U1u8b76gtkIuNap3qpunTxC4Q4UikDhLpGPFfC9FdBNk3T7rsIfHHGhhis6x/m2Y/p
q0wTlhX7YQ2NsfSKxCQ+xXwkyoc4kEKGQtu0k4qOU5BhY565VjdtNj3qwN3w9DHW7lT/FgrxQfzJ
s7+G9hT3+/FzAgu7gW5j/C5Hoz2UTNEaVquQikViqKh/+Hv2OKzpNC8969D7QssbrSnZBNjy8tS0
ugQ9raqhnm+94R0bZL7TYdSQ5vWtMWY21RNmxceM2+G9ZuV26e/GycH8jKOsrdmCe7DAMUDQI0b6
hMbB5S/pAiWLyl7Bw3sCFUl+SNf0HpaiPSzg3wwyBAsMwMKpDAOtKM0GorCcbluo0u4k/qAYtzOf
TPVQmjqrmmO0xgAx77TgIS6MCgexb6Om8nOdelb+ZFgfc6OLa5uVu7/ghqy5GAYiK6gpAZV5uXY4
JV1JCwmVADkGSDkD87ye6RXQCcVzDvdkd+EQbwaAjtHzHeIdaBrrWzlu6YNJJJMppfUP1VU4I8B3
saEEHBjC26NRqzxTOHaTS7dKtfXvJeOYooSfna5/+kKCgDogII0E1QDQGQnL2/Aq1qsEy5ugKCQj
71eTY9vs0LIIkM2Fa9WHpd08Nyd81qgUo99AvQrk97dc/V1GtwbouP9/nyRcSUtKynYa8Ulxi+o/
BL/KjVJrTK1cchP/Q76NAXNsk6LNPEuycHKoytOk1QvLyzBOnChPWosGofTWqmsHYmme8MKS4BJ1
0FsVSZ6DHUctX1PMAI1QMq31beNvSN8cC4uR6nfT4inn8DXQ8qKbg/IQgTtGJQcYucsLohRaY7VR
ZXnqVp+2SXKfQjzAb21NvUsUC529vdGeuHUotScJjL7xs4ZB6zW9z9m/iK5gdnCoW6syyESFjdVH
XYsao7G8DjP9HIQek4E2eR3YDV2p5iyk6AAaAOxpIGsGo69gKS/UiMeTZGEgKXeM4GbMWsbjvRI9
0P7l+mlduhH/a+oHG2EOJYTB6gLfy+RD44OgACPjAAZcN7KQ3MCvqag6Yl4Ts+EiqK7wo3iUYhye
KH2sDCdPbaN9Uxo8CKLboN+nQCJE+z77RSRAdirXAi9iuwX+jUs7sgIZ+bmLKHEoyLLwFwQSsdCR
AmjHOxM3Ji3l90Kp3gBygRoN6Tep1qw9uhfqCpjwxvwvip2zzvB3Yesso5UrBYjLXsFOKoYNdqmy
nouuBlJ0GpX2mG5kppfu9dX+uaWwiVEbvCChb6x+YzTPbPYJav0Dj32PIzMM+KaFNGy/Ag9a/rAz
I0K4b7g6yhENfa9J/8bxydrkOQNhpgk5409Jk518WnsX/wwV0FKAqg2YI9C0oOJSYpB+lH20ULxQ
AwTXfy8i06sDfduFf9L8BriU/34V510D/RPghD8oWDq9DEH6EFuejDnNcTpUe7mK15qo85vp0qXg
m86MCE610cCCUGuh5elG6yraTQGVBmJh9Evd5vHDYL2a/p9RKlfu/EImBbOIFyYUklHMFJskOeJx
k0y4A33uFWp88CHqBk0MVu/bGSZENn3YbesgclYxyAtPi0vTQsCysoJbVKotr0Ybc0ieHwbo1e0G
B4pQfrzNHfrH4iAO6DakcCXj6fqe/h8fjjIygAH4btEPER0iAGk4r7eStyzvv2Igmm41dZdPiGYT
ip22FgTPzaSvnKYFYgRUqRRAQnUwAyJSC1UX0yh5HeUIHpCPOT2BoAhY509im1C9kewBHUmI3LkB
+zUx/F+UsLf1yRmPlgOsFdQSAXHfXF+Kpdt0/nuE+xtXmQadbPwe89noQf8Z2Krpdih+Kuq7vsqH
M3+deM51MFaDox6ADOS5l/E7iAA/MynHZaLQWYjwIIqMbSW/9b61qesQssUbX4ezUqhd++hHQZdX
uyXDhOed0dgQh5bbP3K9ISlqR6C7bLZkjbZgPnc/fyEokTGXC1EKeQ4bZ06TKloSmOFkeVDCvg+l
ENLGdXC6vuY/wzrOgAbvC65+QINFhcpCSXnTjwgGFqilGzB9xMOpKSBFi7ftKtHx4gajszj3aDAN
SYSUCQP/BYUCDS5ao9mJsseLMACgltKCNWrOYsxza9KdnGwjaWCSOtjU3BblhJGpxG0oYTp9CiC6
fH0FFoIvps40C7RIGAYFjPVylfW0DnUS+QiHgLkZRx+FNQXKFw1fuW5rdoRnRavWzVTJSKCkVr9t
onyHMcGDjqdbvDK3sWZIeFBEdQj62RqGxsE1LMazbRjaa1ibxbN5tmpCOhgpRVZaDWKt2SW/aZgA
4wN9lus7sxjQz7bGEMp7Op4sIMnHl0y+7QNlp28DnJvnTxI7QXs/ks11ews0DbgMFEMI+AtSQhE/
ZJBYTpUx872ESY8ygI/h0+DM4IwnUKBzVNnI1gRD2A05eB2Iaq5bX7qJYKybp5p0sKN8g6vObnuq
D/qM0/M9YoQsR+6HqVEtf5UbYJW7lTGxpXTs3JbgaTE/r0hdliMd67dE/1VlD5WxYmLprs/8dwT5
HvAEInA+avzURyfE9yBZT0AFHCusHY6+tle0g7m2c/NpEz0lhlVgCZ0XiHULp9GscgxDTQ1gZZl8
g+TExuSKI4XSl4lCeE3VG7X/rPuVF9GKUZEilkPSuzTH0vfaMQdqGWVR61jLePmBHZtPKSagCTDm
ariWdC7ahfAh6sOgM8c80KXD8nEliqSufQCI9AMvccHZNNq+4jQHY+19uXhQzmwJQbLV8zKLZSxs
kP8tkyeq/6mkf0k40d/9z/cIDjjzm0DSY3yPYQLWe1D3tQvtpWH8FSe3IJ8sAmPF4y/UDfDsO7Mo
uGJN46AFVWHR9Ie7jt/qwLbINEA35TYoTiVqyqDYNZWboc82tRrurl/0hULybB4MYOABn+Emwmkt
MrOcxgzmKTpRTDHdMfsold9a8GCVj0q2s7jGZI2lySEZNSf/h4h/Zv3b6Z75mWmaUSAl94FGUlgF
kJExkB3pnQwawOZKzFuKEmDbx39AVoE8Sziqca3niRLg2YfWFhQMwu31lVy8CZiBxwQhJOaBWbq8
CSMcgdEacGMRsjmb8MYZIoPYRedvu84d3nhhQ+ZpxehC4QfbN/+rMeKBJREThqavLFpmCk5PxO0C
XKLAR0m7YXJSiEbp1RunmzK0o+BXhMmyTVzYVfXaKquSoYtre/YzhEMso8ecmD1+RtJq0HBirfk4
lW7gjhtjOzhguvOBPQHVX4VVkVbO0JJzJ5hsQ7FCp3Mmd7nwDY2CoYjg3Md4x5N3aFsBY8zKtGaN
YhfGGlPH4o35ViEicy6Mmt+lvTgkYJeXsdGAbtiDmT13+r6ybN037SK/4TyyZbD01nLilujFyCDW
bP8hnM1D7irGL0G6LEKb83KMZWmCs8fQpK3EG6vcYjTFrxxVvaHlSmRZ8rrnxoQ8mapd2xvKbGx6
nie46lvIhP2LEzw3ol6uKU2nMcgkuHakG35dO4n6K9VAxq28Rn5mK32wyzBgzNp+2pS5kw/p2j2a
N00M2jg8WE8Zsizg3rz8AX6rNWmYEd+LUbtMdRsAHAczEEAtoeCWHXm3adMPWt7mEWSMog2RXv57
73FmX4zf4BLFpGRq+hDDdNMGj80hPVX2KG9Ko3uU8fiPVmcxlu4s4A24OsBqAbMtbOwox7HUqRbu
TW9us8Qz1M+pfq39o1ykW1/v4bqIA7k9hX9UQeyCmvPWtFYr17MVceGR4yJ1ADUFKgBCwFW5zEtw
Xktwm5gEGR/Ddk8rkI6BdDDgoJYcOkbAF1BpsVcUyuP1VV+YzZh7AiDEgdgiiH5MISaotK8a+HTJ
i29mtcVhAy5tlFuwAdDD8JIt3UeulLlqv8ntarf2bll6U1CkGihgYxwB715hC8K2b+pE1aX52Jtp
4oTRJtNPnZvcWRigc331fuV7F+ppMAhyWUwDWhDeE3zl4JMsTVJV8hoi27ySXEBc2hGK9A2j/paU
f2Wrt7XV27WwyRdmhVegkil6id2TvCJ9HJR7tQWpMaFARjKwXGxAY4m8tXHqcI05fnmBAVwDflgB
D4lYzFbCKNSmskXMB6OuEjHMSWWTyynQ44wfWx2sq2ssfvOBFQ40JIQgugJ40iw9IriyCFdtoDVM
jhK4y6GNFULXIzCOYJ/YX9/NhcBHkbOBDAFk8ibY2i99Fi/a3owlBN2uoHuKKgWNjllGd9SMbEV7
JWASvW5w8brM1DjgJsHAgCZ2Pct4aKpRV+GmJbRB0FgC/RwGlAZzH9EMY2QP0Fu3IdbgKgV48Ago
nIFr01HBQVbtxOpbHjyqwbO2lgEs5dAg8ZwJdYFsnwnkLlciDIxI1fJY8roUSlWSa+T48ybW4Ljw
5lNy1oztNmi2ata7VbEGB5kvjbjj59aFfTCUIGibNpQ84k8ZaxrAiwzPLFnVGSBKW4NiLu46GCR0
9EuAVhe7/FFaqxCOKWENUqBhjGOdtbtRi5BmYEIhLaGLpKzW4RdiBUbYQByAzsJcMBOeXjlvpRb7
KQHvAQU9VW2d/M7im8K/y/2SYUwCVLaom4VgUC2OanWXZ8diWAmRix9uzuSYJgZAoGh1ucla0qet
FOWSN5hbWvENqSKHoGWM21xrfyDWtXLaFxIfEHFA1hJUnBDp0YWUoDHB/z2g4gPtZlN2rBINnEhS
cqcjxRqByqKfUrC4ECvHPUaZ6fLb+CD7QRI0sIVahY2zvJNCedh3gF85NC1uAwsz+0laGIe+CEc7
VMy1QLy4uuh14OmCBi4aZJe/QBrDdGxDWfJ8nFwrRdUgRMvq2IIxJubvYfq64kqWIhGsKVAawnQr
2p6X9iarHwc/w2422dGPE6f5q5u2wY07KD4QI2F4fstr3cali3puU9jRBPRRrabAZlYzcypZ6baY
5Ug/fPv6xy2tJaSiZwJrNIx18dv6uuu4ZFiSV5v+e14VmzIFZSaoj9JfGN7QebDSsl2yh2Y4Ou94
eyLYCU/PIlHUNkuwdy2xYx5tpbtmq7SqLVdPQ7a7/m1LnuDclnBOkiiS/WI+J/0wsagF4n7NnS4F
0HMLwj2vck5yXo6S9xJy1TXtJpJcCWDR698x77XotAGWQLRAgROVOuHGmbXJlcxC6mVW5u1Ad8Hw
RP19WYF/XqkQQNzw4brBxc8CCm3mf0eD7RtqeVbqMPQibmbQgpdPkKSSLJv7EILR5K28Jv+z5LjQ
UMfoBcocGhTQLq9W1SqlmmdI8krjpTdvcvIWrk1CLkbccxvCVapSnMYahVvPB3+17zYvE92RxMYS
5ow4kfZlfdG1ltzKdxHhmA+Up/7Uwaal/k3bv9S6K7v365u06IjPvkt0g6YmoZBi4nhr8EFyelRA
gKx5sr9Dvbj+Cl6neo1ZdelCYWQWwGHgyTBTKqTkVtXzqKVycEfSXnYmzRjZlOdrjBhLfWXkv8C0
GygYQCtWiOBZ5KtBXZYA5zgVC210GEFPRtzSfX8uwXMp79YsLp33c4PzPz8771Xjl76iAdJS5Rb4
md3O+uhqBezu1srFWvw08L0AF4yqOzBBwgrSMuSURiZatVbrJJiyiqbf1QFTD3kPEH15SOrb0NpM
CDKjggq8f2PG79l0Wjk5S8Hl/FcIt84oQmuSQgIIVvbVgqbhwN9q6xnPD2DeBwY6dBm6Ic7/cHZe
u5FDyZb9IgL05pVkGrlMSVWlMi9EWXrv+fV3UTNzR8kkkuh+6EajBVQkj4kTZsfeQ34aQseTH/kl
Qvs4xVuI17Vln0kQUfnRZQCKi4uZiPCK9/LgnWARsosYGGj0VE6W3cXNhgddK4RRhPpfU8tnR/cn
M03MCYgL+qImVGTgEu4zPToyxnrurY5y1GucwSRuSk+a+lq1GxibtZuDQMTM9TPrNi2T2Toqai3L
yH9q8WkUAqgkNrzBypZyMWeU2Ywx44G9PMKdbuSGOWX+ubagGwt9HAJvXvwjKEnp6s0gcGXrLNI4
hl3hgCewX5hLCqn2WyUJzuk/9Z5h6zMkGffpLn4aXhmm8D75ENZGTAbvb5/c+URcvIRInM46GwCH
RKiylh0Af0wipeyM4Awd/KC4M+pArdEDsbXwsTD2Zb8RrWzYe3fBHx3DOGV9k2NPCjOkLH8EcmIL
49mq31BAdKvsvoqeb3/h1T7OIq4U9/g+SwOuvriardT4ee+p/rmrk12ZqceqPyTxS2mpXzzBvW3r
ahNnW+CGQEXNbGDL6aS0LP6vLVBYQGUOJbRjjSEcNjEjW4YWDt0c0taPYtM/t95z2SvwXKJUnMp2
uUVIsGqIdIsDOeOQl8TRJhWqiozBPw+d4kbMCJnqczRZd7n86/bSXTuUee24AirvEzJ/2nzhP5yM
JBKh3u2D4AxBU9UjOxmNLkUOV03z+0EJH5IEbBtcBIzycEbE/Mfmt66dzY+/YLGoMwtA3g5xcAZ/
MXjxndDd1zpigGrqxjXag0nqSv7f25+9tr6z6qREikn3Ytk4MpSiThQrDc4iySWsEmoPeZR3t9nb
XLdjQK4PYI+7MP/9w+p2NUPX2lAEZzU5iv7fmXgF8orgP6b+ZRNJz//XzMKLRSWjsnqDmc4fd0WI
ml4MM1pcO3UJD8vW4bwO2GZzM9wYqAKl7OV9K0o0ocnCMNeMjoQP+x6Fve0FJ9/sdtqXUfgWR9LG
Hb+Gyc1GUdEjdyCFvUKQZuNYNsmIp4Yt7CAc+5foMbgL6pNy0Ldaa7NvWnpnUzcp0c/CIFTIL3et
LJpuCKQ+gG2YIZVHn4vw5IVfBPkQbB1Ea855rmzNZwOOkxmSu9g6X9DMbmy64Pzw7Ydh17vzWbLP
lv1nvz/f7Zn9Ou/P9uvuFQkG+/U1cvd/P0N06BBOup//7p4//3g+ff0LJaH9CKPO/cn5fto9T84p
2P359/Jm3b08jM7RsFv7Hv7b78dPL39gmX9xPr04u/uNDVpz+HMd5f99yMLhJzmDf8b8If5JfW7s
6qja01bBZF74W4s1u5IP1ylWplDp8gEbfkTso7c6gZ6/FRS8B1HXZniaidsBiC9HeKFI1KsYOtKz
pEW2nv/s1NAOYtB342/UoSc1dOR0OHTFjrpc2R+bqXJgEHXE+HOlv2YI8PRCzkCY4oL5Otx2XLMz
vPXTFkeTERjwVkKF47pHOunnBhRjdX3h7iRdVvGMy3KfLgxJGElTcI4h7IsTpvs3IvY1A4ytIio7
B3i82Jcb2Pax2vW5xc1KNFx7iasKxqp0by/SitedJT+JBBDdIUZdJK16HgNv90yCulf7WXPkjSB8
7Xxc/PvLeowXUs9r5n+fqdMpSKH5l3ZGc6ZhYBvHv4Xx2ZRcPXwT0gSqb3tQ3WK04+JOlP4FSULU
8F9ARemYffxk+XJhu6bVSnNkYbsuVc9moUl3itdvTJuvOX56EHQi+D44AqyFlaDLupAmF091HDA8
BEXgEfHYSHlBIDu2ybq2pumvIcrzd32wuCgZ9YZiJJKHxek3cGT7s+l+/nV+jp3YqZ1vAjOwpHl2
c//18ftucHZ/TOfe/nlUho1bdz17ufgZi2sHkUkTB4oXnJX4UTTRqmAEc6KQOfebykQHG/6kjpGb
GK1ttOaDpASHASkL6UEw/zRS7mjjr0L+Hvif+4FBzUMXua0GVVcQOngJPNBG8L3ygF2s2uKaRWnf
d74ucEBLuAdFNwJK2MLWYSVf86Rkhjzf3b5xK87/wuAizolTvxZTlfWhxfccWJ5biw+WF7hCvnEE
V4JFDKFHTscJZowlq53S13IYtDFSceL3sgOSmbmKBJ9c7aYKUmjad236dvvT3vuVC5c7RxxM5pDy
Mvq08CaqXmVRlSfhWam+SSaeXWrQww7kgyxAFO5Zd9CT7SxhuNPDL6ogOG3zPMkAg/otbqYV58mY
l8Sg19wUAnh0ecfrsBLr3OfbB0MKoJEcoYxMi/+Y4WU+6h+sLM5Ok4lj1iBtde6iH+oh0g5t8NZk
Oyizb6/r2k5CJYE15ligrVnEC2FLTtK0Y3RuJqa8Trl/73UZxJndrywNbIt5U4e857bNtXvx0eYi
fvB0LxRSAZsW8SNDrzt157dPeaA5iDL856ZA2DKbhyAgo9DzjfkQqujlGJIh5tFZapxu1hzfgdQs
1WeveRI2y0KrblKTqWPAokVXVl98WNd1EkQFDdZScScg4dhFc2+w/ywUB8+XnsIO7VWUdPUXIdiX
YCwqJqOs8PMQseR9fyq7v72g/E5/qY917VTDTxR+y/BrS6NxIPiJ6rtAPxrw3jR3kfwjUrfod9b8
ByBB1ouom9Rh4T9CfWonISqjczg1BxphANn09DGV4Krc6uCv3SIodSSOHHP0II8uN8ZrwjgRrCQ6
y+EfCszRVpl+7VzrtGxBCL6XyRb/fl2Go2bFbIVFYCp00100PZXJI9pDNpjEvkGCovmPtSe5RZST
GLanP03As3iXI6OG3Qt5p3OmMzKkdHYU3VMY3bg9qyv3wcriLVbJiOgJ9aycHll22ph/qNRvif2t
Lt8HIwsnx6JlumS10VnM/w3pk2a5UvYmmsdAj20z/x5tTV+vxYpQH7/DOYD9v+dnH+6p1Csj4RxL
J/luED8mYmQbKsxH2RYn7doR/2ho8WHNoNUITWJINj6JWr2TDN7/c2jU+0x1b/ueVVO0oYib5hLq
EqvIlPAQClPNbWoqV+5erZZGr+BY1Vsk/L1tai0thw8M8J4ya4pT/r68TiIkfih2kivJvvacjtnR
rER71gLy4nEXe5OraBAbO6bwJQy3cNwre4dtgxyNmGCmCL20rSZqnwgytjvltSiOGUIDuPQthfCV
1bywsvBNuj8IFpX84NyaUm4XIE/16FFBsHqY9NdYvdtY0PlHL8INiGxA9dPLZjhtKVI2yqGaUFkP
z20kiw9enJSumBiQ3BdZu/PFJNlpfT8dBqmETLcwvAejDqOnQDe8PaNVGW3OPH8bezLPxmjDjZO1
cjsRSaL4j4+e86uFo0HeTfIIhQm/LP9QQ3RBWf1Po6b2kDIKrniuVDc/kFP/eXtR1tbknaqJx3uG
kS+3QEDPXB14TPuh+BzH6acMQjhF2Ypi1/IbiNBnxrkZ2qUsy+SaXPtNZMTJGXKe8QC1fmm3U4Tm
qH8SABHIjU/Al9uoHrVEnsWW8u3KZyJ7yB36P1Rby1ewU2QlLdMuOVdw3ceDo3+fEKy+vZTXXWR9
1lb8/0YW71M8GYbQWG1y7ke7HKF5VwUbztHSjn7mLtxh+2B32+LK/cEgE7bMWkLPuKymRGIWeh7z
MOeqMuMdh0V8qk3JAjKXBd8MqS6ffTXd4hZdGqU8CfpwptoGfMLjuHBLgS56aQjtxbmXO3C8B8M/
aYDQSt04RMpG1eSqhj4bY3wFwiaG6Wdo6aUfUoRAnxoFY774vWjhvpYEWy5QtIfdxjxbhttJ31sE
qlLR9gzJifWNptzy3Mz2NZQ/dEiBVJnizaX9QfesIau85Kx4iU01ewAmEmv/jZGZfYVthEx+Cd5I
aX5YMYjxc6XVtq59HarGFjYFV1c/5YOVxSvpT8hZiHGYnkf6Nz3rl8/cHRB33z6TV0ndvGT8B+j5
nHywfYslU/s66hspOcextK9NxAaD7AsDTqp3lO4N6SBq2Z2UmntVaFAKqWG8Q4p66you05H3HwHr
IbjCmUF0iQaXpEroWpMlBcFouo3nwrLlNA7od1u4//Tnz7/03IPsuP3pazdjVlIgPJ0pJ5YdZNqq
fmomHJa8CV5hmqPQyfn09lKyy8UtxM/q1ZjVc8ibKd7znF2usxHLgahU8ydOKHUUbkd4RdFvbpIn
FCXqeLgLrcEuyUkmJBaK4F8Kz/F/8cUyafPMXAJUa/EbEGPxygpNnLPIG+KYPc+qT3i0Gw1mj72i
9uwkH8LjbaNXU0JsLmoaJH5U9ZksXjZJYIKYvN7EqgYbi+D9yKejPOTfE9mxerg9YP3vXRg9FeuX
qKWuPTaoZtDiVrSNisnVfs9tdMBPsySkSY41//1DgCu2uZcEYFVfTEUQd6InOjqKoc40Tj4FKg0i
zDytD7c/fr6lH2MYyJwJyUCv8lpTqnmfs/1gU9ACYYgVK3zJmzFw60CWwNXL08bDcn24ZjNw7/Fe
KtB+LGE8ajUTcqmYgbil6f82Rekoo7TPmnCvF9AU9F/L5iEIO9gxT2F5apJmwydeVYLfP/TDL1h6
XhBtWt+Y4YuewFSTuML40MWPmlp8pxvWdpJNezEZUvSGfg8MNTDXe98WkJ3pdiM/Cd6R8Rpl6zfN
adjF4r+XHXhpic8M0NmL415MEMynLRvep1J+F+ZRf4gTSbpXPAa0S79S7CmqJUCtUgOvt6Y/xUXe
uE0dynsRZdRnNTDnWd2m6e+nRppsK/YSRygQxRR5vN0ibd4CTf0ltKjDl1YY7YKAYtjtA7SM7GeC
Gn4//UWchiYvdxYx2DIZ9aR5aiWv3WWqqLsdL9AhGiJkI9CQvbtt7+q2vhsEEIYbZhSJc3N5S7Qp
CAShKZungPZVlr6azatMdNRVr1012Eb3o+qlOyHrD97X+q4PHlrtF+5rCoyNh+m9LvRx9+YfAg8I
ZBwSvTR8x+UP8a0uM/u8bp6Q9rjzpfum/4rsD8rfZeD4frhTSyj9vAerQ5tbQF+le/aDnfectL98
rdsX/lOm6se8+s7sYcD/4TPH09Xn8U0XpEO/Rfh5NTD//mvR/uTHkKnAJXT5a4eQml2TDM0TJZ37
IbetVoU62bDHBJHF5rMft2jr/tUZOqE8fK9k065uNBftjVS/64v7tJpJ1k9BrTkZrLKa9Ukbh5nT
dAP+8p7xLleVWYV3gBaB/VIDR6yqBsbXpH1KjLSY7KrXipdMmkV55SlowVD5Yqi6SaUnlt36RvAg
j0no2eWAqLsY0uk2GZmFtlCt5PBzWQCjtvVWNe+j0huyXZtW0imKW2Y8Sy/KQEUJZvp7inzg64Xf
Rr/LUut9eLKr4mkgofgRxJVI8VauosFVs8ac9pkSKyAEpnSLjG0ZY8w7pFLv4rVnJocZyssdUtUQ
2imNqmMNe2nhha7W/cukH00wQibyaG5NSixfm3dzcKmozGgyl/vusj94fmkaW903MAdcyys5qe7e
Zq9v39arb4LjnIeQ8TxQvTiKRZCoSwNU1EEuPPmh95QmHqevuje06SEWntS4IXfypK+3TV45JEzS
UZSIPqGFQCjrchmDyVcqOrrCkx7d0+u965ungRQxVL/ctrN8OXmrFTZk/jIDpMNSTE9q/a6LOTmn
2LHNDd9y/Q3Ug5gJIx7DqZLBX35DO1iloY9kQsJU2YlZHavyHl2oXVeMG8HPMoqfn+WPlhYN0rTo
s6pOdP80mZMjC5NoC33zR2jMjT7X1Wlb2Fm4n6QuO59OEXbU9pFA0y0y/0HzU0aBo99JtdU+mF/O
Cy+CgyOInMn+iO5gq7pcwLFQY8MvWMDikWDmafBcuFW0L+QGnbS/fQ6uj/ilqfnvH+5Rp+RKG7SY
ChLvvn9Vyp3XPsXpDyI8ooeNw71lbBExCFJuqLQtWcYsvDcRG4EL3y5SjaFqsGD1ZENievvzVjbu
40ouK5S6306QsWFRTT+FMR0S03Mn6A8Yvg38f7dtrRz7C1uLw9jpraDGheWfRIAZYe+o3WNGpjHq
G4nVyqG/sLM4jENYG52aYGfKv4MOgPla3kvFxrm4Kt9wtS6sLBwRsfQApwJWeuFrqJtfOy99yzz5
Qf6cvJSqK/jhq5wxA6dNLQqIG3Pp197p0vjC8U55YSmV5HEqjS9W/3dM/8Nc5f3jZuAvo31Eru+U
jR9OvZ57Xp9Ogn9KLKgbBkkLP7W63Du+VBX7rizyU9kOW1XktX2DVABUA3BLeEsXbrFLhWnswyY4
9YnY2xHI9vvUGDOeZHHL1JoDoXwyB3dUUOh2Xd5qXa9CkoI6ODVqGQk7uCmIZvM6BfdLMvWc1Klf
wS9Z5sOhnMp254l+t8UhuHId5mwJAWcG31RG7y9/Q5rgWvwxjE9+34fflNACr996/U4aGsEZi6re
aIReFVXZVOR5LeB7TP3Qe1h8dG4k1jRYTXwaOmT3ZA/uR0qb6CP6Vb+Lp/gQeZ7T6uFJhnTt9tVf
tw2ojikPIgVQR5cfW9ajqk2aFJ/gN07eIisXD6NSov5mKbEzgP6GK0ISdqUlfGukvnfLMvc33sIV
50oYTzWSqjlKJsveXGMUkSwMSnzKra5M98M0aZ/qrgIHZFpBXu4DXRUTR8nKLHS9MA62JnjW7PNM
oiHCz2CycrHfjeFlgp5N0UkcFTTbojI5aG3dfRFlnyEU8vMHMRCag6Gn8taYzcpRY/iFnu4ccUOo
tbhZ5SSOUty2KRzxkn/OYXA7WE3luVlu7ruqVA+3d3vNHFkvlwtuAwjIFwdtjFq5NqoyO/lTBhsZ
6Wyetk6JK2a+aEuf9aqCyLFmhhItUvZnHqec1/2Dr8o60az6YMpPcmO6ht/afaLfeWF4jOWn1J8c
aIV6wbRbSXdSSTir9JrrVHloja0nYWWDkc5gumiWOCFHWqxyXAdNoOplcSqpMBUGpAJBfrBi876o
htaJovZVFsLd7aW+avvx9e8sFrC/zBTvyypiNFcGarktT1VuHjv/p1C+lOlXwztbyPqCGNCi5hiO
n3x5i4V/xVuDhzeod8vsNCyol8tujjlj51JWniQ1+9cY/i7SeiZLo2TjoV2zA5Ji7ljA1ATg5tJO
H3tx55lWcYpjPKSapLqtv3mJpm/Ymf+dRUxJtWHmBOGKKIzmXtqJaDijNZuXp7EOd2nFJDl1Oa0P
92ryWdE24uWV99ukwsGsM5rCAAbmG/ThzPph6wnMU1MK89P8RRKy7ODDgLkRCK19EuU/a775TEQu
c5gclLtnWGF1KhQHBuajOUqHMvKfuvpLL24hBFfuISdwltnmOZ2f8cU3cVAFq7eQzUOHva1tgbH4
+7ElB2zO2iHd6cUPb3rMkH5NjR+RtXUcr7+VbBASBFpM81VYjk+IYp+PuhIVp6Rjhtr/ISo+Ncg7
HgPXChX79q273r5LY4vXrI1zYYyLuDhlDcovFRD/LeKhq7k+BpJmLlReTEh42cGFCaEKm9TozPiE
PNw+v5ce4Fn6qx1rJwdyCfK8s1HeLre6dfMeXV6C2Sr9CJUJOnLfheeOTb1H0AKrkpjsBiikYoa+
otp7TI3i5fYaXt/rS1OL+LlF1HJWIowhz6uj0DWN1zjZQjNt2ViEyUIVCRWUognDkBkz9V0RJnD6
p6ar503zdvt7Vg7gxdItNoxWTp8WohWfUr+0p/yuTDiA5oOo5M5kbnBgbdlaXDXK7VoWGmyT+JLr
e214a34htusk6dZA5UqWc7lL8y/54Kg0oBVFlGKJycZ8cgb4XKyE+uKoBJ+CoHIL4VMaPfY0sX0g
ar20FTStfimvKhBTwJaKsthBq/HagOYDB7LPnMyvvkZ1vxfHwE58kv78y+09vE4LKGfxmnHuKC8w
JHr5tY0xTvogxskpKdH/fGqLgxq7jXYU4ievflHFP7fNra7uR3uLfN9I5HxMNexBc2qLu8w9v/4u
7GmXwri0YWpOrpc3+4MpdRGcyFOdWFXMEFnj78T8IQ3+DQ1yrqMDyTWz0Yx0NrZFebgYug3Ta1tI
kRBc3LyBTLddLmpcjaYyKSDwq0FwQ9tXT6ZJzTP7HW/N/q86zY+mFvciiEtDrXJMDdPXiYkACTVe
udt7OdrwxzweD4rh+lMPo3EBM0/phN5erwe7Rq359nJfqRjO7vvjL1ncm8BTp1bTczzPXXnqd50L
xWPj9rv2NTsD0fruP/XPzQ5eceT84sJ2ssEBxX/7R6ye5g8LvzjNyPuUPgq+yUn1v/F+TN9geINu
qv2c/hazjYLElq3FSfYSorPeLJKT4R+yoGCYBDjLvizt9A8cs1q3xWZy3SeaF3geCwLpwWzYkj1s
plbxJKNNTpOwn/Y18wfCrxSsYDodpelVaP8o9930FOro/KbuVO3Gdq9vlSFXslo8ErkkYChtLkov
Klo1QvJjpLPCaQlvzWF4SL8xhJrSr/gzDba/VdNft4d7QnkKL8VturxKlSDEqdEkKfIUlSLZJPuD
b2cRMhKOH3XSXGgyyoYuWZv/S+l6oMAliqB4y8oo/4vnjskTwsY5pb4aqKyjYWjEkgOuqfVeTI8y
d3pMHtL8PCTDxkFee8Y/2lpcplKMaGXg7U40i/z6SyI8C9ZGY2q+C0v3SK0BdMAcdbCllysbK3rR
tjWe2Ip7F+1xyg9uYEKVBjPb8N2MtgpQa/YgS2X9oOCDxnIRaOmNqE5ZVyYnb3ryZ9nNv7p+53cP
o/6jt463/cDqM4PchwG1ugI0fZmYhkFo5qMoYKx+GyM7Rcsb+rKoG6C1lmwR2JmvO0Kp7eTp97hV
qlz7UkgWFXp+8HlTFr9c2VypsjDo4vQkiJCfp8GT4O9TAznJNnYEc4eS9u2vXbM3J4tAHggbtCWW
p/IVJRykgSHqULzXhAewPY7nvfqqa2TwzrSw9tw2uOb6YB+a7wFLi/7I5QeqSSeWbaqmPOKFHtmN
9/J3DPjfb3792Ve2MDRrn2fOwhycHfLH5UjsYLQTfClWit/zbB/CHt2H5iNztJBKR/YpD7yNVPUK
WsHeUf9Eex6OSkYxl0N8RuKDj6qF7DRNwCsoULa5chrLL0r70CifO6t/SUzvqVfsQlN2zKw48qNP
Mxx0YTF1DD5r7hT+FsL79uvtdX+HLC3uLPMczB+BgJ05HBZ31vKLyfO9JD+ZWXQXdtpD1ZS/FKv4
owF+hlSy58BpzLKrtXgoBdmpSEQD2w8IXyU133uV7ojV9CxEB2rcG79tJehRDbBWFILgwOKiXx4K
Ra96RR+E/GTofwdvPE9yZJvoU+ST6wuvGXQs1Ys+xW7bBfbgHVWzdQSqz0J3N3kIflD/vv2DZnvL
tUJZia6pBhKT9br8PVFaqZ7Q++nJMz1HUxmNVY3sKewj2S38T7dtrX77B1sLd111mah7kzrHAq7Q
HmiEOiULXyduamzxWm991+LypX6YmJQzeRqUYKcwCCx/EsRmn/Ub2era08vxZ+ANeCBF1OVgT0TN
yMwt3FjVI78TqwVAihy9S3h1YtFpY9ENEmU/MWpnpFtz/ivvH7ZRAAUgSbtg2SmAPWGM0i5MT35b
OXlo3MVj9cXaZAW7gnHNN90U6UpTv7Hg0Fq4ainuBKP26vSkAGSv6mEnhv1j639qjV+Jb7mNbk+6
6vZeePTr/qeqfkk2pQXnO7s8pzDHiTP2m7FkY5EslG2lTJOX4d50NXFkM0fx0NL/3j6gaw8ijeOZ
QRpsjw4c5fI2AJSJA63iQ8Psn5n4d2mQ7rRB/zNmw70G1tUIDUfzs0et155M0a3bwb39C9aOLQ8i
jyJwQPWKilYuOk0tkzJl2g5rDVgdBJZ8ZoZqf9zw32uHhzMLXcM8LEyr6fJb5Uxhs/pmBveIkm22
lgDHsiXvJG/cKsWvmnp/JdCPpny0DIeZTtEZCp1NZbvBR312rOvHkKLBhntdNzTvIJLCsMwuvolM
tmxCo2f/FBWm5C9hDzY53uiXrRlhaAfAJgP4UGEuMmaF6b00twgkBDhHd50h/+mrXLT1Rt9Cb60d
errJMmVuMNCg1y+3yEvzQiw8IohK6CkWveThsLFgKzGKNt9qBvFFtNCWUsZa15nWUObZqZq63LtP
h4Y+jEfz5lAIY+PdBYJCrix4oxW5Ah3EAw+VmO5uH/qVBaUSTbsCoau5Cbi4dbBYj1XQdBkIrVfV
pKrZ2hZSxbeNrEUFEEHStpbA7lmUji4XM82TwNRpH57C1P1q7Tr7LyTazvPpy9cds//2W2tDJbHx
uq7Vvj8aXVZXrMJM1SjFaFxXLnz4aJAM6CONeb2rorvGcoYOLrKdpx6L+K0K7wUIi29/90pcCCWL
TBYKvFgWl4vb5QmTTEqcnUC06XsjDLxdxagOpM9MYplKsa90pNsmpdgqvK+9GgCkGOKcB4KAWS8u
YxoOuRzwXyderuJnKTb9nZ4PqoMuQn8XNuZ8oqToUIzhwJh0qTu9BZIglKL0hQlDwUmUrN7/54tB
n9XglOH5+GGXZ2BAtTEpUBY5lUJsPlS5Je1q4qJ7uSjFe7+0/F3VF6OrqYH4etvy2hlnaEiZlYvo
M8vz3z/US8Vg7GChzoqToE17r+iOWeSMpXi4bWUlwqJrNGOuWHCyx4VrEq1gGpopz0+ttyvLn3J3
/Npr/zbLoWtmmBQARYijpciy2Fm6tkOdixXLWMTsYhIROg7iXT8p57ybNJcixNbQ+4qjoodElDOn
N7iKxe2d0mBIszgv0ENS7qWMMWqIvRLjKVckV0uO3UFE0+f2Yq5d3o82l8jMrFAaiIbo2zb9J9N/
CsUfnfnaJuJdSlUuUc4qItK1/DwBTE2zz5WfH4qtOvvKCzC3zua5IfjTeQIuj40leULF3HBBXjU5
wvCjzrfiV5l/YRFYIRICoQANauKN5RsjAqmJs7KnOR0fpWgngsovSBp3XffWJ2/S2Np+8jmJd1ta
oCuRDtBxYgGqVvj+5RRlN+qD5ylkj20i17tUbX4qyKQ4sRGKdlqYhXt7M9fOD6w288gZlWainsuF
FIU4b9NxzAms2qm09VAsbB/O3hepo//TWXdlrKNr1EUlgsiCuBFrrThhglbiOnDwMIUv589yCttG
FAo0IS3A4XXgoJsUJ/tKOfZCNrvijRGDlWPDJDNxEBMl6I0ucR2KN8adUlT0IduvUtvY0Zay1soH
UV2V5il9hjsAgl0uZ5QARulAm50iRa2O/gjBeq4N43OtJPHJymVQU4Lsw0juGxstrhVHOleqEEI0
6URezQH0ytDXZjUVJ6jyqFdZzWPXjsdo+i9aufgapjDBq4A5Ww44gKZvpX6MaftPgxP4uu0ru9tH
ci3bACYBXJWW0tydXrxGkGmkuWwB0fAz4d7EyXRT45SGa3qV7Xf5a2DUsPYYnduXpu01yb5Jt4Tq
1w6KTHaHErgE8mg5tzvqqo9ENmANLw5po32u27+3P3LLwCLn72pzYgYrKU919jCIX4fc2/LS81Fb
ODAA3zPEh3UkyFkkp1ohBErqsVFZss8QoL2D3EZ18/oo7xnbkkrb3OqfrDx/BqEU4RQFMJBTC4tZ
UKZROPrlKZ3JqgPxyYCtXd3lCkS2GwHL2vIxNjUPaXFQyDou71k6FaJZ5HV5yo1K2uX1JDp+Em70
aNa+h9hEAlSgkt4vD4EuxnJeF2p5UovKaSfZFRGq0OvIhqDqhYx4I+dY8fyk8MDPVdkA7rZEucNh
OZhjl1eIQNP88od7o1UPCh7aDjY+bM1XsHYkTnOZ+aoNQ1FZJKuJq1McmeVOtcpzH7f5MQs3Dvna
As5qYzNqZx4Nmt/YD8HdhEjAULdqRXCX7HshOEnFgdlF2vzF6yaR+cqRQPWIFAaEFcACaXGj9KIK
4khPaqTx8rfJGpwsKjeaHmsmiLKA7MCpRK18EWzFaT/29AjBjtUddCWGF+26NtlqdaycA5Owhq+g
sETksXB/lof/SySAVXJlPnRGZAsTFE166nbh4bYTWrFEsApahnG792bH5f4I9FsThRm6E5Qorhr+
afI3EXrCTTLR63UDizYrgQAVo0y1hIrJQlpkagcIWp9E8zxoZv/DLylv3v6a61AGK7Q3weNQlMMv
XH6NGMpRL/mEMlnQPap9lsEggrak4jfWnRfBgDAMZoFKcC3szGa0dretX68lrpaYFIAyDgNQ9qV1
hsqLnBczP9V9gYRMEmkvqmckrpcP1MgGI9j42hUg4+zbKa+C9KCiuQwUBxly9EAtipPS+8CBJ6GR
HmsxMu1EEozHoc6i81QTCphVCkxZrz39m94VSDhlzJDtb3/89UVnc/H4/CIOEttw+fGhnvaB7pHF
hdL4Bn/ioyJ+R6uprUvHMLbc8koCjTWYiiAYpotBmHxpranjoEfXZkY4ynnq1nVRfsfDaL2tdon8
MuQ5tW0hK6HgyYRQ/QbNlSo/9sxPB04fVzBcKp1QohY2GcXGq7t2CuaJZWCtuHDKz5c/rba61AhL
sThB+jP6L030UoVO1W/EemvLjfgZsDPw2WSzi+WOKl+LutQj1qtr/Tj6uXfQvFDaJXGkuYIXfoKR
St6wufpl1EO5wkDvzWXS141iFqkR4URTBXtRENJZLfHeKKPCKfX65+3zdB1Gz8VXOvbEXwTqymKH
pbTR8kzGWJ2P9twPsSBoRCp29GK7ja0dFe+Nx3fNeRCuw55C5oXjXWxcTvhMDIDTreNPsvijkHaB
ca/4MDTW6p9I3/Lx1y8wH/jB3GIH+7a2RJivgLpEzTNSScdB/w6qaEvSbO2gQDo1U9uaTE0sa9lq
5BelkZHv8OdDn/j7ehifho78QE6A1Ucbp3/VHO/9THXMdOOyptYOQtgWI6ffjKVDGIAln6z276SY
v8TxdwCvyO1TsuoCSbfwAiBbqJUvAs6ZcLBSVak4VY9x/K915X1luvHvukXVypG+fLltbm3PaOrO
bRaaugCsL+92HLdC3dVqAdaTweoadDzEGta4ReK7dtEgYINSi1eMrVuc/cD3SstoR1IPlCWzWizc
UfO/D5P6SVD1t9uftIIKYriYgXVGHBirYbTn8puk2vACIZYxRh0WVaxj0Of7QXYYfAwVZ9JI8Yq9
PL4Z1icxVpEqI3jrz6LxNIb72z9l7ezgVRjJngUmr4rdWTPkSlKa5akcd7J+qsOHuvps+EdN3DC0
+nx8tLQ4NbGWeLkXGCWVX1s3nHaX28lvLbQZf77LYQNHPrN2py0WtZWGKEsNnQW1TvIyVBQulzps
prggfChPE0qwEkVfGB3vkqq/Ez3NTiyJXujwJSqSL1OxVZVYwfnN3OMEk3MDj+rHwt1UKdx0STSV
pw6AH8kFEztV+dRU31NDtfPoKZFeNfmnyIB54z3EOSSvqfCMwtdG3rGyx/O0GvEZhW+ChcXPkMOk
pEfEyqfMMEr71JF7bqriboRGKxcVJw6SYGYUnDEYlyuNDseUBJ5QnlrZODUABkP5Ab3Wz7cP7Lxf
/8PZee1IjiTN+okIUItbkilKMKtaixuie7qHWms+/flYC5y/k0kk0QMsdmcxQHlG0CPChbnZdX7N
JfeHldV1MBXVLEeMvV3iNH3UdQfGUJvay6HNdxx2czmUIdgwWtoEPNfLGYIi0rSoqi9m3x1EM4WI
Q35olfHX/fVsmjF0UWfsHo7WddohdEE1+jPrSQXFYlRXBsxepe0ppLawc3FvPLZLHvD/TS1+8kde
KIjo1EIHW1/CHgdIPC0OnDAWPkQtJLWVFdtJBX+Sv9fU214h3UkDKihqZKuNjHrDrxUtri8WQWp6
jv7x9wC1mz4B3pAOCmSgAB+uF6b5BWF3FS4Jb2wzYXEoiH7V2Dokxc5R2rJEHxfNODJ4Ls1lrX9s
YVc1zTTFdX0JQFZEqe4qySND0Meq/X3fLbbuLUQLyC8YjEGmZB3SWg1S3GMw1BepkLp3STHVR6mc
5p+5JrenuiwQmZHUpz4y5uMsyo9tVOwpKGxdGwt88w3gADxo2Ys/1hrDsVoz41hfILhz9Qyd5fFj
IBwjQT1W3X84bH/aWrmmLmR+l7U9h+3U67/NF6P/eX8/tz4c/S6k98hSmS9cPe9CAfOhn8z1JU8+
BSlKL9/BZvrSp/tWlstnfTm9PTKMbRJAr4fAglQrh0aR6gustEV5UpRv9//+RoDObCyILRnKGZil
Vze5bjWC3iYEKVDIZS8h6/yWCcWjGPP/KjMyD2mbijbqqX8/q06LkvYI+ALm6FjbtS8EfSOM+sAg
WNodSuubFr4zm52mxNbt9KeJ1dGq+7TLQ00kPkjpeuRwW4l0Y/PpvWq1B1F8TcWDXJ3u7+eWiy+l
OHI5gyL+unjVNVTc+XfVhRPUa73bq98ry577zlHrYIfCYPNEw8NNEEu6AxxkdZ7EPoik3tTrS13K
P4RIlI69YQZOrWqVy0STdJQUmA2KLMjdJgDw1qWD9ePv14vmMQAO8mQaz6ufYGV9ACESlcG2eSwj
65kE5kMQRScpkF5afadst3yw9WFg8pJ6JzpBuM7qyMU0S+o+ilrEfVMEsjTYrFJf2nnTts71n0ZW
V3/Q5ABn5bC9tIivD/Fptl6FwS7n/3DvIzxP65PuEgiVlRmByc7Q70oCdmsUPVnKnGwyHpvYUt2w
UGL3/mfaWpQFclZfNHoQul/dhn6bM/WBjPMFN6igJoG3vpXqwU216uzrbbtjbuND0fVc+nJveJd1
VV+MDXrZqd9c6rbF93SzcmgFJSDowj3lra0sgCa9xQw0ToHy9jrzUfzECuuuvRhhWTJ48W8eA+yO
AlVxp3G2Li2TTUdzFtRz2onKsZGz/GUIjfwYZqEJDrbsd77sxuJpNEBws/DngIpeXTtVZE6NMcYN
rxyws8C0lb5zdWXnotk6/DRomP5eKitkIqtChyWPVRfWYXfRT1b16JuHqHpqjYbG2kNRFEfZiDj5
D3/tRtiEo5o8ncxrzcDZGEbMoHDaXSAeM+kxX9Lix9+7DnVFkTQWUUfSrNWFkvvZyDXT9G8hZae9
LyXFjjvR+fuF/GlldR6aNKiUeq77yzDb5fS5a91Ceh3olN83s+EKGvHjAi0lK+crXT9y8hj7aZtH
w0Uvfg3hYyg5SvvPfRMbJ/uNThfqfRB75vpOhAulEOktDJds9uLoUwms2k/kgwVV831DbwdpdftS
Dgd9Q2l+SchWUXcziSP0681w6WLg91NYPtfVFwrj8CsqQ8Z0JEM3lKkV61xk0vvagOLiWx84nYwg
0c9B/z7rL0Ue2xUftFapU7ym+Yvef9Ij3YkGUGJtctbj6t39X721PcD+aCMhAoh4xupHRxmMGLMv
DRcjit3ccpGosRvtU6RHO367bQinhbl5qeSuAqlpSstUN7rh0pTZCTacvlLeB1HxOgVpsmNq8Zqb
D0E6DO0kFVyYuq+9apzFcUwSZbhMpyB+GHTtRBU11ge73p33vg0P0eTjHGqwk9DQXIczUZ+OoxjD
QaD34GR4L9qn2I3Cfyrp31L49/6nUm+WBYEE4gvLp6LzvA51FRTWZ3o/5OHaaI/c4eMe+cDtcUQH
F3yVSWmTMuraGeq50oMmW6rRaS27FNHsQUW+VFL/VuwSX2NCD3kpmByBV6yf27iZdYK/mPpIqre2
GDbAj82TGMGLmGTOnIqX4aVP0p14cGMDqQppS9OC2UDiwmu/8EcjbeaJpFVSKw8mwe+Sle9cAhuV
WuAcizyqsuziDZfLKDamnkSEnB00Mm46S4ZTGNmL3oapa1UwyKJUVrtJTadKDs3GHefM8aHM2DkC
W0t9A9QyBsMTaK2OdVempVmIlFJQQT8kQn5Q/Z/3vXH5C9eHjL4tM3EUwfF9UIDXm0njxO/DhhJX
WZZ2FikZ/YqeQlfte6UqtW5gqv/6MphOsdp5m26PN6E8jbFlYRQ31iI7Qq9p1PmM+hIF6VmjsKKH
XrCA15LgWVE/3F/m7bUF9g7OFjhHaXdSULlepqyCiGZUtr9MgBsfSgUlCNkMYzds2+nBUApx58Nt
LI7tBOIIxpHQRVtFa0glFFLWF9gr2jOYsS+lD+mPgLKQrU79o5qox/sLvL3BWOAfBleeUidTFpRy
1V9yyzjLzGyFlWuArprx0MSXT0yTne5bXG0pjz0YOBJaEmooLG6yFEkNlGE0m8KrYgkeUn3MH7Qh
NR1ViuentNX2GtarW+3NHpVg5mMknn/mOq4/ITKRpuaLRekZTPipNE8jCvyV8f3+qtZgrjczsHcy
u7mUfMH6XZsx1MZMaRxiJmY2BRlG7RFmXNje47J0ZmNQ/mmnNHnfD3BTStNkPPmSOrpyPgyPU+Rn
O6ngyo+WXwNYCFQlYkNEPevSsFXSr4xkufEEdWqO0hx9yo34o65BvmIFmfog+FB73d+BjX3muQUV
QEeMfV5XLPKsCRB/VBpPwYMZPhZCqHHDgTBnDndcaI3lf1seLyBVYgQEeEdWm60WmQJLs4xSUygl
xhE9Hx/sbccAq5VEAkF+pCdwmzZ1/SUskt48CBLiHHahCME/PtKrX7umF94l3VSbdtbNNWSxSFor
MJ+nRX2o4f5iSjvPxdBmwrjcqbusm1Fvvx7tLGVRg+W9vYlJB94NozIbr5bScrCTIK7OgTFnblEY
qBE2/SDQnwjyY9PpxSkRRvEHkMdWtsOuEo5CFUN9JwrdYxwhD6360FX3pV/vfM51AvX2K5c+ysKK
RsVm/T2TZA6nMDcaz4DXA+KLuH7XCAHgsDGdncBMq6PQdKmj6aFFm0dH6g+RxZ0P/XZq/nhm+BFL
kkw9422KltTq+lQVkw+bJ8Uwb/YTJBsz2dcCVx7nZUDYN0byrCJqPnO+/e4YAjbsjjXY0NbOpzH4
OfS+AsBsaCsiM6mvXsxs0pxa0+JHSFnygH6JOZXkoCM0wGYY6vnPaBr71skhpCdP6APlIzy6hFqi
4s/zIR07v4EvbBQ//u3RkcANwcGnUMFc4MnXq6yjedKTYWq9QpaKQ143EmPJpA69Zu2WuZdAe72j
vCvEx9zAdD9WO9pVS5IqitiChdz1g1RG0aCJUQK0fNMtAt//NBoFEEohnM610nEQ5PkbWszxjoMt
htY/hNsCApeFQBwaqutFB0UdlYKGfxXGaCGZE3309TQ550NEqSdGOzZu/u5xfXMmCtLMui7SyOgi
X1s0GlWrE3VuPX0uYcI2CLvaWYXVH0bkA342nIDCtQ/3v+0qUPqfUXCOJAc6TBDrOkTUB6h+xlLr
ocxZv6NtGEFrlBeuUXXTgWiwOXVSqJ7CaQodf9bz/2KecJtzvMynrpERIhRKWdfxufUSFWZVy4Zv
iC1ISGaov5KsyR50VWicpK9lh9rsHtpk3ZBdVk87hViNF3FBo6/SPk2k3W36Qu/pYhN9SPUGSSRV
hK/WHPVTBKPiQRmj6TB2RecERO/Hpq0EhzDnvQLwx2kruXKLfAi+GH27151bhT5vv41MHRQqkD2Z
+uy1O4jdyGiWNJReEFB5MFumOHrVcMhOJLuicPfOpJH2WqaWshPB3r6UvJEUhBmrZe7thrmOXlLZ
0xqsvR5xv9Gug4ZhT0vQO/Hkqxz8HRe4DbiYB4JYkkIYRW0+xfU6Z6MLh5g5Eq8AAPEuVZn5UvVm
ckytZLojKbXoy32XX/7g6mQzZsHN+CavAaHotcEoiMN4jqzaE+R4PgqL41H73uuWbS5rKR5Ra6Fu
ux5+pmkzAEMLGq8bfT1zWqlX6sShbFUKr5GfzkR6gq8M804WuWGWZjh07QvxFGwyq93UoxkM4LI4
efouacDQAH9nAjw+QbuTYm34J2GUtngncMMbkWSjlKyabLLxKkTi2lRzDL096IjYduC1SqM4Nfke
G8BGFEtQQoWBJgxDahRPrj9dOdR50ndd73EzWV8CLf0y6mlxKNNMc0MNwThrVFKnJ2y1E3TMHOph
NEYjVUOGsvf3qBc3HAk9FIaUSaW5r9fTk2NclH4DDbXHOK/6PhyD+Zj2zV41fuOGpjQINyeKySAk
10PfJQ2GKork3kvU7KWz/GNiiO4kwE40PxQ1lGKG8nFQw50IfcOPqBoxqQzCk91eX8yjNOe5MdS9
Vwddb4cAcqQ2+y424blSz/fP40a4zGjEwluGLhRv7ZoDMSvIwhtf6z1RaqMPii90+jkT4t5y4taP
X/S4y98nvlladqhwT7ti2YAbbesq+6UEanIcxMKwE56xl6CMxleK39+qpJHOxLjNQ50I0muvINF6
/1dvbRAanZRUEedZxhOuXTEAH9aNZTB4LVMxg2b1oE76H8pYlU5Zp6f7xjbOGpXORR+DmHwp510b
K/VByep8eafGunemejbsNE1/tYH8PexbtykBZartXty3ZRWKKMZRmSPRyPivrcad3hldGQ1erWsf
mux5rv7p01PiE4e0Bw1Ri/uL3HB07qyl5PY28bdOCs0hLoWxLQav6fXzGBhQi37O4WUtk4Ol5Kf8
l4/i3H2T6/bT8sjSqHh772jCUva7XqI5MfGTiOngGbMJ9002mQ99qiN7AlnuqVXF/gQZbXEOoilx
M838SpzZHiRqnXZmhSdtMvfmwDfcankEueaW/9yg5yW0L4I4awYP6af4CX7U9jRRmT7JXAwPQjrv
TfBs2YPQFVAH5483cfGBP0AdczdKQscz70nq7Bag5G1O3o9AKb4Si7Z/f2ZANxLNUJJbgGcrh8pa
q9WRQxy9Loi/VZRwrPnfUps+BXq1A5N+I6JaPfLU3sCk0oQi418TMMY8QrFoRZ036fL0ET7NT10T
fxOrvnTFeJ6fAjm13LBWjI/MqRROOjT1C6JeycEQowj56EiLM3sq8996p08VMwtW+aFhYUefCq4d
xr5sx0UynmBPkY8DVYedE7/u1+CZvHE06ZbJArKQdfzQFIJh1k0yeLFqxDAOCF36QOpgfggC5Zj0
fXwOsrZ+l0ZmcA4NCJolGdT5oOdkulFmHMtQGaG71BW3pWtyqqvYOnaW1p6LPp/QT5NatOl03xZT
832YxYIbWh15DpNsTsYt5CZl+hj1PejTvt3jwdj4OmiQ02sxib7AW6wxvCPzXFadtYNXJWi6ASyK
PsR9E3yM6LkdhqGvMztslE+MFk9OOyvDMTem8SBPdez23TAfugl46Nj07SMU2v6jyQXl1DS4TpYW
6Kd80nw7FyME6ZRKPMRdoe448u3Lz+9fiLsXkg3urCWE/uPU1KKcdL6mDZ4/lz7jq0IJSxOSovdv
p9uziRUCSB59rkVY8K+tmMyUi0nOXaC2QuvmiTQ/B3IxHFND7F1j7OSdVd3e95TjAbgsNULCmfV8
kKQ3SjPP4ejpWS87iWkMzxBYzbYaKv3BSIrQbVuzQOZA26Nh3LIM2xRVFGDk4MtWcV3Sw5Hsl9xC
zVj6p0gOPsUzlK1Dr8EALcrTc9sqp7IZ9+rZt08ODRdlGRCmdiMz8H29w3rW6YI51LPXtyciMBeG
oPGdpjePknCaSqfZY0FbigbXt9JiD36St0KkZi7//g+/MWgqTXkczd5QDic5imxFQrIveFdJqjPn
e/Qem6ujA4KMEiEKr9y1talbNlzrZg92h86trQochyUonHTNsqXJuAgAKN2pWqpOuj7veNOG91JI
ZxBpya4pI67WOlKbAYzI3g7ycRof4tDr6+/mfzJClsWoNwRTaxhfWyppkU8wZtZS+72RMjdKvw/6
7xB1s/tncePLsRoLCjII8sE1rAIFBtcMaRCb2WPcJ6xfxPiidZ/EZHJgCLtvaSPJWXCeLIbdX/C5
8vVnC0df0MXUmrygJndRwBsfotCNE6ehCKE67Ze2Te1aBhipuTuml3O28s9F9htIOF6zzAlem/b9
om/lYJ49Oq29Q5muHRzeIPOIt2hP1hhWtqBFFOe0MHMnA4KksOqjndRj3aVcnj74kSiF6ewBsfXq
3kvVrh4bg1+Ry67yxf9I5cPVbdk1bQeE8v0lb33XP22tIuug6UKzUrHVRbOrpvZMVUd61NLQ4Y3Z
+bIbtxxpMmUiapuchzXF4yyN8jgWquhRd3mmAWAOxHUa/6tA+td+lct6J6K+reRQV+FuWyDebOka
XEXtfSySapK8SEsfBLKGjwhPR3aZC3tgzdttxBISM4i0Atfg0107jl6GZdMMvuQ1UNnK78zqV68/
ii3drCnY2cWtRXFZUzMkqqOVs4pY5VqpDSuNZA+dw/Ypr80Q8RtBOXZlK3y77xy3zzxqM/97Cmkz
3Ogyt5VUG4E2KV7c5+WBbk/njLO5t6DbixKcGbV1Ar7l0K+nQkYjzzNxEGWv69UPMtobYm3ZEZr3
dbqncLJ8huvzjSmuFOa0yLKAA19/JjILXZ8iQ/ZgUXtVRFcSnxFZOQaTeIJo4VRTtWHafackdfvB
FsgiqR1FRVC15uoZgvdpSKy2V6Cw96E0pZkhIE/Rw4O54xkb2RyWFjZcHgJC4TW0Jq/nII0zllfq
reRpffu9bxnm63K9PGZF8CqpqLpWAuRNvYFyUiJVs831E9rzXL1UUfuXBGlcZDQxgN/Q4ySyoRJ4
vd2U+vpB8UXFK5PcrrPfiv/5voNuFLDf2iRLDM0W38iomFpQm3MjKagzinFsS53SwGriwxquTtxf
YiPXn6MqGnKXPIO8RtHqFCQxCLrWaSKhGw9D146CE8paETqpGML7ZHVttnOQNrp1UNuSzyy6VYzr
rOckrGoMy3jUFc8oG9VOk9Q4dUndPxWBVbkTgxyONuP1iuIj+FmZPzuhm3bccOOYQTKGC9JeWlo6
qytq0BKjG+pO9WLzh9ItdFrn3MqOmS/v3Lobhww+JDRNOdSQB6zLWZOPPFbcNSo8/BPQlh4F1dQQ
dLsu0+KkiWV8KKsxPQppG576Udll9769tcgWKMvCQ7PEXWuWrUAo41rqR9VjYOlJLSI7FuPXqW3O
oxg9BQkEBsqDGv2IpIg+AgzcmoQm72uP3tt959w498DOCMsIZxj1WYNTDF8bOyoPqsd1zYSIlNmI
ujwxSP7xvp2tD7vokC3Jw4LXXMVLlpi0dSyXmmdBgG0182lCBGToAzjqdyxtrugPS6vrU45qswjM
QvOSugZM9yXKosdG/HF/ObdPKfkkA9d0YOjBENleXxp1WdJEbkfNg6EctdVhHByUQj9BtAOnQMeE
2yR19X/4VFC4AHvWAAffIF3V3G94R0zNGwfKu8NkAP0wU/VYttWeLtLG16L3QqeRxJYhzHXLLQ0V
veG/VC8oy1fdAk8Xis9a/auCW/v+Rt6GW+oSI0AQQnl+GRi+3sipjEKrQDnXQ3TpUTAeSyVyQxFW
eemnUv/O5eN9cxtFDexRdIIDkj4ppq/tAbnry66dNC/TZrFzeyIHGZeXppPUzWPtjFVoPQWQ8X41
sxwi85am5MkQckb3J7WCEWiQJu1SSVYk2r2OiquTasoi6MQ4ICxcWhv+UuUsBIdvpENhC8EsPk+G
Ueq2EhvRz/ur2chCWA0ROEsiBqf4vFqNL+logMuah+KSXEW24U92KiSnkiFoU3RiCREV8aUDJD8N
o83Kd77eRhaw3NXUC7HOP6yLhapC9LUUdjwjiB218N8PKTNuzRcljC/tF0N8zLrBbttjGsp7GL6t
54qKKN+RmJkbfN38H6sEwB3MUJ48/ohmzQE3+D1pXiHmpVXI1LkSO7o8loyfn+5v+8bbQVZFARjA
OfH0Gg2WJcvsgVbpnt8DtfHHoD+EWSuc895CIEIWi4NZmxKyK+UIfzrdrsN9+xs3nE7JlNBwAVwD
bbn+6hUsxsRXPbEojMZuMBapqwEgdqpIaXYyr7e1rIJR3gboIKGYYJhsXSDww1lTppBoLZ7jA7S1
bmx9qyL/JQGy6SvOFDbMayKLF/RHvf4YqAvN+HnKz6V2KYPf6XSywsiWoB1vKKLAnkox5Wi0cFQo
D/c3ZcsdlioGdUpg1DA2LVf2H2Ub36B6pOip4qnSN7+K3KqxftGJdE35eak5dGV/rEfl3CR7hKAb
WKylw/g2cIwkAFu1sjwXghkTOBHRBmdZCU6+f+arfTXL0fFTYGHPYpWe1UQ7GUrr+t05jNqzn4/H
WgvPaai/v78Tt2/T8nOINHnV+VFv4egfGxExnZqF6aQzq3AYTFe4XOTpS7EnhbBphbNE/YNm1211
1UhmLYQO1kOZuXDKGRL+JK7VA8kruQqoXyoh5l8/7QtjMiDMRXKOO3yVpExKbJa+H8HY2czDyW/8
0o1lObOzforP9zfx9owvvFXE6iK0aaSwqyiiFktdr1tVJ4qwnDJV4KZpnCErLvOoHM2gI+/TiS7a
1/tmbx9ezCoMBCzRLyd8dbTLUAtBsum6J+Qfp/o1HP9JA+qte6/u5ur+MLN6N2QhTycxMHVPiYsj
df7fEngVJe9e4oGxESJRyArdQdiZ2tpb3OqEcnDzrCME8HhXk/NoeMajudcS33BLNhA2e2JWxhzW
LaU+7OrK0CF1reqlcBPqwVM4ltVDmuaZawplezBLuDPvf7XbC3n5av9ndPXV2nDWjTCBprJnGtGl
TUQ5vi++BpXfHu5b2rjlMMXoBnkzNcCbcnHe+pM2JPhlbv2IkB4xrDM3kyOn4jmXn5L6sQ/PYbnn
L5sL/MOqfH3DVWWvAWLHKpc5oGFi3d4O9lAxyzV5/dQsS1vmlfly3OGrXSwlXQiDTNPpbLjSfN6V
rNpexP/9/ZXT66UKYqnn75Pi2Wn7MZA+6/4erc+ekZWPy2nd5EK3nKxRcmtDt/1Yey7Vv04F2Crw
ePRoJSDw60peYMU6hHQWl68VBIeG6qHTZfkvqn/98b7DbX4Uog0CTNyOlPX6ywd9OVayEBperAGs
1KW4ckrAGv/BCtyKS7eR4gND+NdWzEqsk4VJyBtyqXgwB4kGsEn8dn8tt7kGVLY07In8FxijsnKw
RJ8BGvut6eViBnd6VolOaqUm6l5W8wjVzmwPRfUzhe5mJ0zeMgxklC7q8iBb66oGyiTTJIij6fnD
jHaZnulHZgozBIWj+TDGRnqWWrk5aUleHO4vea0VR3VrmS6DioyQgNBoTVqkKAMIdGEwPa38OIuf
URE+ZtFwnjM4GaPvI4jcRDqrmnDotcd+qevQIGXc3Y7Vybaa4syA0aMJIVYkRo9Gs4Aad/vMy6u9
Ovdo2LyFbNRWYca7/vhBlsalEQmc+zaNf0PhUn7sBNEncPOrF1VQC8eslMSljKKeSn2mGIpQCGSc
oQNloeCaodIdK2nQXuiDik4dq+an2Bp0sKB65XaS8HPM5uR9JArDjtduvKLMhMCfSfJDGrQW/S67
UjXTiVvRmCUnnjRXzN2i/xKKD3PxT1u9Stq3+19z4zASkRAC0axjOGONA56iySonP4dRShO6g5Qa
3/0WUN19IxugBnJxjvqiNc05WVMKG1VfwBbr6146VV5hHTLjiUJ+i46Jncx2YIXHefqp+7/zOLSz
8CVg0MhvnwL9otB2k/LhGJnDU0M6VNvJcKjNj515ruTnomE49JCENFR7vd6Jm96EsFZOxKaAIgF6
yFTgmuRcUGlt+NyKnjhLBb6d1v4HSa+tj1Grt5kzJop4kjujzxBgUzngqhxaAdjgfPq3UyMmLyv6
fPMRurIIWENYFd/82ooC25B9EapvI81BOQ/QQYVGIreunEGZFGpZ+884azMiZ0MSKa6UzOo/MQCO
0JWVKBedhji8gYvU7xnYK9ouPQgazKhuGcZdBs40XqR98sn6rlWNYdqakFXeokedAOj1YRGQUw3u
jraU55SG8NQ8EjP675FClL6qYeJTgmhk6heFlkgdd5kvGHaXSknsQItqnVJzUL8Es1IPtjVq9ac2
zMTYrvsm/5KiC9PaQVMEJC2a1UGEGZSJC3YTQIcvC4EjWBGPY5NNTedOA3x4j3pvkF/WNUXag9YV
enSC0UkvH5q26b6LvSDJBwFGG/Wka1P1vaAW/k0P+iw/skV+4BhdPg9npGQNxU5nWSsP8KnmH8SO
VtHOffs2M/unNzCwS1WONjAofdoZa5QaXTRFELhYkAWN59bWk6BObb8BrezIciyNdtJRSVWgUBpt
QaBFq4ZW+moIqBPb4WxNT0XFvK84m/JR6YG82VIvDb+sOg0+Z1nR7PRS1zErgxuIwMCwwIu+zAiu
ApOoMax2bgQKe5FYngoJDlapHGPXKnr/KRrk9uCH4t8Gyv8zCjCW4hEK0MYqwRFrKRKLPtK9KTl3
n81CdefiIDXHNvrbcsViCUpjHneeIuaAVsurxZCJOqUkp7EU2w/1z1bVPVAX+svsgm44VyN5E7Oz
yzz1KobIolItxUykHCRwYDVX9uEZG06KsjcCclP0WixxxfCckIsyCbyKhtO89Oe+bzVvin+NTfOi
xNVp6J+jPLPbXnsZTeUk5u/axPqRDHssles3B9tAzgCZLr7CSle2tcqahdkn8vOnhW4sPtJptfNc
ezTi2pYY8ZQg6ut2AqflC10fp2ujK19RwGslKYOCnhL+CNNPAtJ30d/mUMvC8H62Fe5Q/mFlI7X0
JgEMqHtdFdthG7s1MyUBIjM7r9s62sAONE/ASSmDUENYAze6LvQluZZMTypy85Q2JoPioMcdxtKk
o9y1shukeuBA/dEAhzHnr43elEezt74mhtw9TdkgeZNPpJTWUANPWqt4go40o9Am8YPaw67va7l+
9KVwj8V4LZbIFCY8WHSEYbeDZwHfuw6UohlxRLWJfS9KA1tJ5twOhexTH4hH0X/2zVOlPlm14YgL
Q4kvPA9TfcjLCZBd55SZqwkfjCE41IFk12BCYnPv991Uoyn/UiaEl5GfBmZJXv2+tk4CkXq670nS
75CPGFdHqXmXHNQqcHNxRheHYpjC2yY1z0W992XXwdFiHbAfQkBL4UZbQ/DlFsEfpUl9L2PkzS4i
QbRDX9+JwDbXCOkmvYPlDN4oBQhSaJRQChNnDNW/igHgIJbP/m/BdxTBi/zmoxYMRy2QjpAOo5u7
h/Zep5csEvkRBWkyKlOQka9SmLCQaf4QynqmmtuBmB1FBskbZlbun5I9M6srW9H9MDD7SfDkaLJb
7SSUvyRk6+4buallLItZZhdQQSCbJei89ucmRTki8S3Bq83kJA+9DdmuPgA/0L7VPcTgaeM7Ztk6
6ZTuvLg30wyL6UVJiUSQsQBmrq9NZ3ErMIASBxdfgpfPcAXVOGNd0199qYU6ubZnRfuZKv0HoWtf
UWD9Z4DfuFUJ0cZHOdcpYL9GqWNO7+/vyU3w/fbDgHVRwGdz6BFf/7CQEnmiV1lw6ZsD9COodzgK
JEBVcUy1B4NZd8aEgvx9hsg4OgEt/I9y8X4REUKFzZWyswQqt4s/xcXBst539VGO80M5nuO4pw5d
O1H5aDbqjpjd7ZtEukCSyavIXt4wmABHixVfLvnNwnECz40lWl9dBKVjbDimyNaVJoNUDErf363b
d2kxvNDlEFbQvl5vVhirGhPcwcWK5MtgDPYEmQSijIckCx/+1tRbnxcSNpkSP8Db6++SSkYgpUgN
XyrfNN3WiI+NKs2HIP/OoMfxr22xIiC+DFwuleBVjzKlciFl6pwijQUsgf7eOcj9R3p9y+zljsPd
fjtYVP6wtSqpG3JaVgw1IXU+pcsEuz+4xTS5FlQExzw0v8aCOh9DMYkeAjFuzv9hoRbBGnhi2jPr
wLfycScqF+lFiJ/F4KgXz2kduVa318XaiNhA9C7FMomhDVB9q/uManadWVmcXcjNnC6Ax7f+VKr/
Ung4zHR6094ewlOVC65WGDth6e2zpKEZ8TYus+TUa55vxRxT32oRx+WXtR8g9ZWeMi1R3t3fyXWF
iYQHFn1yHiZlIA1eTwFVUG2YxoiCrNb70eNIh84BXlsCKBrliMWJyqeMOiJK9nXt77jrlu2FL5nz
h/4PHcnV0YAdKx8FBE99yAIH5L/UKnFCAZ4aKKsSWXlXKuXXv18uYGLKWvjOIiB1bbKSOlmwOgXR
WtSVoxmfVU5G/JV9PiZNyyjy5/v2bjM0MCt0XBng4fxDsn9tz5SnIldGLbvkPYPvlD2GMBDcshiH
/LUei1g+WYk512fQRon5677tLQda6K6QksV7qSBe226nIq2aZka1NmOOcJ5auqeKmrt/b2UBoTJi
xIXAyMS1FRltMzBJIkLjbZ5xt4nSi1VK0045ciN8ArsCsJZZRUDnvBXXZoJsELOk9bMLnUXb0EKn
HRid6s8iMwRhOB4FLTi0uh1m5gfB77zU3ItsNoJoZn8A9xKkLrzDa28VDVoMljYh78qYhi3qcXus
jOwiGtkPWev8I6RLoZ0UBtfR2PpOrs4/jKo9x7U4HX0kJE55m36EHCxzEpIxe8EoOkErdwdDydRj
ROv1718e0DGU4EnUQXuvZxirGY37BIqdS2sJR4ihXkZe+KZ+rXcZmbfeAgjuOcaMtAHNXPlAJVqJ
VanL1tRHXXpsTsEhGh5jpvoOaNPe97flxr1OKTUmLMxlPhh+GXAM147ALJXciWKfXeTOTz6jHOy7
qIyOr0NqqXieJu943tYJJlvmDEMdJMOueG3P6BQr1zNOkZj+tqzEBvuT8ZgPj3mwp1T8pgB6szbg
u6Rr5LI3fAk6zJeg1QX2Ebm+d0kPgY0cSOJZC6zsOfx/pJ1pb9tAsrV/EQHuy1eSkizbkeLYzvaF
yMp93/nr34e+eO9YFCEiczODiYFgXOzu6u7qqlPn0K/vdg3tbGIqVDsrFTilYdF1wZtFh0iv8r2i
pNYjkX7kADhWHKMPOzfxK+Ep9X2a7aXavButxnDrOtAefK2MD5Rvz35ZCDs1yopDHyn+vaj0wPGb
svujmsHI8zRPHPQ2S2hWleo4yjUP3dww92T1PFon42bjbl+7FUjB0d3OeUIou1jgLgHPSkoRbUZh
+kPw/xKIni1J8Z495Ki174wimN7/wqko/c59NDB2LvPjqWB6cjVU2QmmgIdKGhH6eVSD7IPRfLtt
6NqbOME4j3lr0pyK/156U9w0oYA0EBLbBE1IwqdS4jYcHvFknNNuerlt7XpfcqlD9UqPECkfWH8u
rXkTb0pLL7KTov/qjLu5Qyit7Kr/q/rJA1j1T6il37b4hjG/dGFMwh8G+AGMLDI2lyb9oQl7UUIM
RQtQPwOyPDa5HQuh9buBDGmyc9preagpVpU75BzoIehRYjsrwZB/EeNce5UhJxptoyum1jZyXWnt
QoyV49Rk8re89YpnK9DKHz4oks4V09SnDVIrtO81ip57FQDnxoDWFozWAFA3b3iV5fXW+VkJLq7P
TkJDD1ch2uTDwamNL7HZO1obbbGSri0ZrzhqfUwhfxbHzRD4dczTKwdMoR9HerM/+Nm4T9CXDTzx
zlJi2jy3tGavdxyHJrhQqNjQjGDPXa7Z2OloiY9+dtKhDCusfaZ/L838HlhCHQQ7i8f0bSdZiaox
OHed07sygzcXUbWZyqEBQhtJdlFoqEXAD/A1BaB/7/eF90q/i9k5qRKbzwFoc50YLSEdOnQ59HCB
NoB5vv09q+OHzIMNQusX7QWX45+mxCLPX2ZcKXHsqBFVwiDrEFTs4owSopU/+SrsXsjhWhuW57Ns
uVvIyfJaQdJxjoMvLbdUSUQxZoOag+p2uuDE8UEJxH9+ZjPNBPoUopg67pVLK540oBDojdmpl+5g
U7CT6FNHqafPJ8cQe/pC4h1pjQ1A/nX0ORuFOQO6I6BQy4STbMVdIo4TZ08PT4l65nW8EXmuTR5U
hXP/I53t5DYvh1VmvuX51iwfD0lETuwXf0g2S/9r+1+Z0doADIAGLp/UgeFJCjFbdvLRQI7psSiF
T4P37IFE8qdPt/3wOrSZGRLgLJqbKHjCL2Lcxh9KZRwUpkxJdlOnEuC2jpJNO7mrtxgD5zVfeh54
MFi4eD7O+3AxeeFYNcEsSB8L+YPnP4vFq6jaqo+OC6HNj9H8XltbrG5rLgE6DSekBxBZjYVN2o5r
0JAIhFPJ9Pa1oU1uBDnI/vYsrmQHSQxChsiWgvaAmP1yaGNHe6Ei1/lJCgrUVagafwyy0vHGl+wO
MXi3MDU73oog1pyRvk62MM0nXLeLI61TmtiYZPqnVeOhSF8S7b4St7IRa+fUexuLu4E8TtYFHQLy
dTRCXHucCprh4RSHPk6hoXHDG9c8/721+WveoUGhya0MpfKRNdOSXRvLTmYUtlJ8jurmTlO2pFbW
fAN4DWAhWOK5GxabWezbKBI63neaBlgkaojzoGffqsCt7DD64yAPtghSgNMtxpQMUtlMWVycfD3L
dvVkKCXQ91Y+jEMa3mXQU21M4sqwGBOvYxoM6V1ZtuRNVpQUWdIWJyRJgr1P3duG7ecf5aKp71CP
Aj48vxtMUAyLjTWYZhiNJnoq6iB7566FqsksBMPd2FgrHjH30tPEDzMOlhZmBEDtMUoFs6oKWdn+
pRiCx1h8UaueB27xMaHy3Cjjcf4bDq6dArtJgHwNChR2nnZ7UvmuF6gbabI3INnFSUaWkWwO+T4+
ilb4xZry7uy0mjGfOqMdviVjHEZOEdHp7Pajmt81pRKKTktZIHKVMBbcLtL0g6rQQudKbVpqNlLw
xo8YbMSPZvRQBvHLRrbxwqp2xmhUn6ATq+hRqKxg5yE3ZOzUJugHp6zoYib4LBsaJCAN/i20surv
BZrJdYfCZ/8nas1h2Ce617ef8kxv+ruqqGLFLuEvqm2jt+Rw5xvdnLnMvJgf/VEHT1FAuruxcvOR
dzVHpNhId+P0V2JdcmwVvVUEOlFsqRz1tDh6YkrWu+7FYwaq0TGmxhjtMAhq2a4rOEg6S5yFBfvw
0URUYIO/5ToA5Naeu5GA3ACsI21yebag3sRbFNTNiWVq7DxRjnnauIp1kBIF+lr/HvLq/USzlx9H
T1PvbQREV4f1m3mSXTwvQcQuiY7DLJHM1kj0U1/7+6zUJd4poRN4ebgR6V6d2LMhsgaznieVtyWv
QFlGbdRNhX7KzQwwDJwzScULIrWrhqb75rH3NvbohkFjsUWt0lKAeeX6iU4Pu4XP04ITuC5cSVNt
I/4jWJ83PGuOSRaexYUOAhvIOZftsuwUmkbQ9CK7D2B4t+Okyh+UUP07tfR10EyAeGOYT+pLXdKx
0GVKvi/6Xj8Is/LP7S9ZW1NQ2ywqZyF2Fi6F3LbaoZsFmKyS3NY6qNKOZN3Geq4bAfrCohLULkML
ArRUh1RSPzUAG2sqnNTEOfc3tuuWlcWrILVI2fhehpX6viGpaWQHVdsIAK8dBdcnEU6hkHwHP17u
QAhe4XbIVeXk0TJKL6As3XnxEW4zR0k+S6G54ZdvFZlLP2Gn0V5CFWXeDcvERyCi2FNpkXoihEod
cMATzNSjJu7S8EmOP47qN1H+LJKiFtXMachbVd24R8n6g6/SPpRs3Zhrw3/3OcsnUaP7g+LXfI6i
PKoeNJ/6Y2N9buT9ED302UaN5ToiBaZE0AGMYJa7YLYvJxvfjyNDEwwkwEX9cYgzw/YL4JAe0dwe
tGl1klOfu4Ar5anTitEpUT3f394fV5EI34AGExwnVAEhtFskZmQliEGGGsYp4X6k0uXG6dd/t0AF
gDsYLBoUYPOcvwsYzZnKyppq81SIgurEbHZXTIotdZiVlSNFAbyUfAwcTcsjtc7rNkfsliO17feC
8gcA8KMQflCPCF+6PNP/+VghI0IFBeAGUDdlyenThQi3dkLMtJnivSaTQs/Qa1VzfUuR9nrTU+Xj
4cL/gpwFQ3s5ewgxF5KMqAGKwd1DVjch9fnwSfKsjZ14FQKD/X9vZ7nx5ZpChYiduJ9sEyaUOPwM
GHlXbOlnr1zysyUgJxQf+OmtpPPOH0Jc3OxmIqKMQ2FvtrVii76f2C1YZNdLPOHYNZN3BykxzGbe
IOzbNtM4fjJzd9sxr3gUeE6ryOjxvtCUOQhf3IoiRJOC4XsI3o6C3SO7lqafA3mXpeqLR7tpeTAm
tyyGc6Rlz8UwvFAfnAGvSVxufMlVdm/uDOOynEMPDsFlU4TulyBia9k68Uahnixl9bFMjP5uVLJ4
R+Dd0XzqSfuy8Y2jN8rS8fZErJmnERzmX1ZEIc1w6WOBXhaRlWFe6C0oVf3aLQzCwCwy0JK3jhNk
43qGdq22Meyrh8MbroojkMTmjEBbnH91lYtaBGvJqf1RxjYIFO9hUO10I+O0Ojrm9P9bWVybIZs/
9Gcr4pPodB/b1y5yqJP8KbfqNPNWXNxlwMT+Y2g+at85NkQ/jZpOGFJym1Th5+TP7WW6ni6KAzyD
SWAAsYXa5/L3R1zMtHto7Ukdz174VSMpGU5/zOzoaRuPp+spU8nPQW0D9A0ypiXwzhuFGAaxajhN
FnS6QouOyuAI3hdSrGWvkvsUHLizN8Kb6xMIozNyC707ROCXTS1jrwS95svDSdI+gRcj+oDl/2Om
jxvB2so08haebaFZBEfj/O/vlqluRWSxAmM4lXRfwvZjt2ZGmz7QfOlZCsuNgOrtELn0CpXcFolO
Ep7Up5flduizvJhSxXjqXE7Tb2ZpDyZnuFOqdqvase7AS2Mfvr0+t1+qg3CffAeF3xzCfTDYxZ/h
T/FU3GfO1svv2lX5KBwJWhTyfFdplcIX29rro/FEg9JjD6KjEBCmyrao1temmtwl/TwqlZKr99xg
RpVAaXI81TXd6/3HIAC7n9kN3Nv/Th0wv/ffG1vcYK1JAwbCLePJmALc0xHzyrVE/4OSpH8z9UdV
P3ZC8ZgXd6Gw4VFrs0nQMXNozPC/ZRuxKIhq58XNeAr0Y2gIxyy2dRBI/7z7wVL8x8hi909ZTg+x
WI4nsrcHQw3tpB8f2kc/2E3C1rqtbEXQ1/yXfNjc970I2Qb6Gi0jrqaTEgF6Db8pteyI4k9D2Qg6
ViJgeDOIAtAcAa0FTORyL1YG+y7T2+kkVLRHGAfzq9jQz+bmxPjQi++yZCNuuwaMQKj93uLirot7
OYYjBItGO+1NNf/UfpwgY3PIR6GdPOSPg1ncZYMtdxuW3x6Bi4NgZtcH6w/17vUjkV6cNhTlfjp9
/fohtPcfnh5y+/s5tM+WndqlHdofBpcQ3w6c0vF3x3gXzz/Ywf7nz9KubcmmV2r38dOXx5f8q2Pa
3e6bZ78G9mjLdnXgAX0IduS17dCV7ac7tptruM87+9Ph8fH+79NDYP/9/fe2R771N94a0eJmrSxz
MOqeEWl2bp/3Dw/dXt6NOwDEjrVHHuUBmMvZ2nmPumt9rx9h29Sc8Nw8OXe9fQ/03b5T7I3Lfn19
383y4hKO4mrQdX/+prOXpbuqOKSksvbk9vX4R/UELK+ePm2FGPMvXUwEykbq3NQKj8BV/AbrfD+W
EhJxUUROPBR2cRFvXMlve25pAzYK+piB5dEmshgYbaZi7Gm5eJLs3PmJqBD/QdfPSewvrz8CW7RP
6qeN9V05BugM/I/J+dx7d1OmodpNvYVJVfmmO/Fd4gpOY6fOy9fZYb/Dw2HX+/SrwhSfnL/mSTmC
17P1XQtto7iHn0PPbe4Wef+t3+JUXYlQLj5tcdhLYxSHhsSniYmy04SCZx+q72HV1MQp4a4ew5NS
w5uiihvH8OqcAEtG6Umh7WOJnpKo+kujUokno2s/dvldlh5r82estt9uT/71AN9EHOkFnY9HdAAu
5x7YZTVWkS+dYP2tm0er6Oy0QPHbHeXOySRlZ9S/b1tcOYzpZVYUJGE4I2mvWmzndFKTRop16QQ7
mzqldlRLjhz97RM4vLIHvb2Pu/4IzfTHDbvzUC49e+6hpkeHLPRMkbnwbEVrTd7NmnTKHgXzblIl
EvLIr4y/YNenA7bJnks920nG7rbd6+BkNkv8A2CM4tyyNBclLWd1a0qnqOblET/EwvcGjeXwHAob
GZDr3MSlpUXE2RVyI0WDwVo2kd3+EP0XWfyclbEb3Hswc94e1voygoUjGgK1RAfbpeeIndHAY864
6nE3nS0iBThjPA2p0UiCBdSDCuu3zzV72+zaGJkvCtSUjlWe1ZdWQwvuNU3N5JNp0NNp7YPmo4F0
rue04Q9B3JjQtTHiotTeZ0UQOHIWJ1MlhvEUmbl8SunA7Hs3rG2VpsrS3KXcpOUHoYvtBBmt22O8
3vtzv//MWkRiVOEKvxxj0QT6OEWJfCrFD+BM27jeZeOL3/Yb8eTKXGJnHh4REVXjxeFWeokSlnol
n4aidsz8R4AmYRQWoO848C3tHtmV2wO7kjQjA3JhcbF6STZ0k2bUrF4e23GC9EduZ91XgDWC4pRD
eegEV60t9EENm0yfLQQWvSJuzo/N8KvWygfPOjSp3ZfoNuFmdWgcMl8/JLLhaApNLsH+9hevegAo
T46LmVgSr7tcizxK5VZvS/lUCPvII3sQVW62B5AulTCblrZn0Oa/xeW7kruCBYZQlRwJRyXQqEur
wSgVoFo6/C7QfqNT5gxWuBMVt+CNLP7m8YqGQGW3BhT1qXV3e8jz714ck1wJeDvlMRoclv2oklb1
U1u1MkG5qUEhVOf7yUvijYlduXeQfCNAhQMNvhtrce/0VTmZaeDhCVH27A3TqZwUJw9bV9AzqBFE
llMhG15vHMZrMzszUJOSAwLJci7WUw+qvhLIlJ/y7hfUpD0WRgGte1shKjbtMLOVP7Ugu7fndNXs
zDf1ts1ADMmLBe1KuagrgfoDPdpjta+F0R301DaHoy59LeLiVRf2cvgI3eRGpLq2nO8tL27bnBaK
2Ih97ZQPZUX/f0/k0qBCdnuAa8vJNQBTCCpvaOMuplVJQiWLvEA7RR4V+JjG/ebvWB4FxBH8rtv1
T2VkHG6bXNuawF1m9kCLGA1Uz+WcipNGlZgte/JrW9w147MM72wZHfr8VUyMfT/FtrQRQ1xPJo9H
grk5HT/zzS4mc4QFQUDLZTolcqTs2jbUj7VgVMfbI1uzAhaF0Ggme7zagWOgTkoeFNNJnojvxxBp
OEjj/1VginiEa5SUCcUF+juWkV/lIf8Ql+V00oUp3ZshZF3moIQbp8n1XXZpZeH4eWrpgF14J3Xo
hT8a6KPtkHwlupdN4Wh5ar8xdyv2uDdJOYESoVdyCZgdrElOvDiWTl6k6N9zzRr3UmcSHmheUNmg
iqKNrT2HAJfHJXHsG7Pp/0S0i4NslgCteJYRdAGTocnCawIaLuFxFPKy6Ta22byNLo3B2G8iOU1L
NdtsWQ4KsgGkKNqVpyoVbWPk1T7wLo8+af6fyXxQoo0tdj2Zl+YWu3oohT61wIYDcYwcLRkdNpxT
a6/VvwMyLg3Nx8u7F6BM5UltfNEAvpb/SorkMQijyW5lWzYCWzAeBEGbqaPbs+p96xFhu73f5qjj
albneghUFjy1lkQ+hlnoVkyce0rpn/89+kf9W5H8iSGNvG3nel+TWZubv2i/phdr6ZtJHQalgJbr
aar8nyn9MVx0Xrpxw137I0Zo9QQLweudDPTlVEooig5mnponK0lDB2AvY6LWTGtQ0/8343lnahHN
6Wlm6gVEVJSPzcw21CLbhQNc1P/FrL2zsnDC3p+iLh8ZkOml+6aZkL3doolbc4D3c7ZwP2j+66zz
WZjUcDOhyJwUJEBrvJh6Ai9T9Hp7QGu76p21ZTlwpgPKdY9pk7Sk3lut17r+1DyPlv8YV+O04Q8r
hQEcgpo1PBWkBa/oZtWprsJOKc3TOGauDD+i19QfakvaiZHpTt291bQHNFCPqtw64n08JnbYSgcp
b79bkfe1+BR3xh8r9mxlOigSjx9KhUEsnVNFt0fPNaA8wwsOI804uWp3cUdI+un2hF0vz+zHMuko
AgtuxMUdMlUhfPOg6eCwHCaws9ztstsMruodM9XcOmNXUnumwZ1IjZK4lAf7wq3VISksjaYPgu8v
kXVHB3qaI88l2EEFOW7Yjo43NH8V4WOQynabCv9MCEFX8UwOTFBDqEFB53IH18IMORcK5dTBNutS
I1dsNRK3sGEr4RMdFya2iB1m9vxFLOOXgkCPXqifSqWwsxrR4x1vPuMzOrTVS3/OgmrjmL32e+pg
sMmZsJhAp/7WfvbukLdyOr58rwIi1SENIZjllyIl6STG34TS6jbC3msqJWD5PC1gnaDyziwujg21
jSHUCnUwh7G8K7OJyr6cHQB+8b615J+AJyMkz01IlrrkmHrsi6aJDxq1MC88KnKhQJSSVPeq1I33
Y6X9vO3SK4AkugYQwyHyAj1LPHm5yGYr0VTnBcbJN6WHXtAfq8Z7hkHBzq3PMs8gNNldvW7vvDrZ
w1Ocqo+acl9L5k7qzvIWevwtbr28AeevmRuFQcDPKKHLr+mFobc8D5iJ/HkgsDChQvhmQZ7u0Gqq
tT/DX1LvWB+N9u72LFxtbKgTgWUx39yuUMQszt1Wj+UaLjHrNHXZbgy+Im3vCPlHY3qB/vq2qWt3
v7S1PHVLYJyUY7ClQK732ftbnYfcrd1APpSmvdViNDvXxXzOxmjbotwP8gTUx+V80kShplnUYEzR
d3X+jAqGLSC6nlBbyb9uJdCvNtbC2uLKV6TOLzi9rVOm/23G2qbDE0aEb7MK8O1JvIotMITAKS29
c98+fns5LKnSRyGxAu+U6KNdcg3LwXer3WJBWxvOnPXCAjOHmUsreu9HaE+E3smQ3dhygeKnwYNZ
bAQvqw4BOhZU1RsH9hLyXzG8PjEwM4E2eJrumsr2UyeipNUljv/87zNHRg+AFQhxUBULTxejVo0K
IfJ4llTQ67hS9lNJN86UefYXTkeTOuMBYz23dC3ewzL9H7pY+MJJ09Pa7bVcsJVeTo+3R/LGUXBl
ZgaHyJAlgeNZLE8TJWrcBolw8l6rj9KLKlH0cto/k2+P4/5e/6R1OxqC4bXfsDt//sIuCF+yfm9o
ZghGFm5haJWQKaJwEqvHiAr/qGl2HX9H/rprMlv1XLkAgCdtuPz1EcUb0uSg5oFNI8WSnR1dOyHU
CsU/0+Vud9Nvq6ntrv1pSF+RKtuwdX1qUH8h58uBweTiK5cjLKMuioVsCs599mcIpRez/SDGrQsa
DzpH1e23tJHfgJ+XU4otsmH8vwHC0wF4abCtgrqaEO06q5xPaf2jdWLxjOYaTVgQq0yPjfarh5Sy
bT/RLYUoLd0jQvMA19ghnMtEX5FdMgpozC02TEUVZYugZ2XygT2S4JmjMd67C1ebxkn3rLAPz6b3
GBc+CTJtL9R/Cu8rgqUb58EV4ywRFxle/IrOfrbPsv2t0ygxe8h4nLPuOcq+ef3rND6OEEZ7er3r
JTz6dynYIe8PGtKzX1l1lqHjVL90hQLV1CTaCiI0zdxf4W8hsq93NtEgfj9T8XJjqAvHEBs6rsZU
ic5SCFy6zsicJ4NnbeywK80EZgAXR+aGSgcQ82Wuexo9Er2QoJw1mc3cNG4ixsf5FVlAzucLH5u8
PLaF6BpfvCG3yaTIAQgUcLapT+ku+UI/tCPwvhiL3Rjtmzcw9wCfkuam4da+nA/MheuCHJ+lO2BG
gHNqET+B2vSMYBTjcxs4dfas5tW+nPUc9J+t3N95KXJPGwffijOCv+UhSuGJeuyytyHIZCmZDDM+
V9Z9UL1I7cfQv2/qR0D5G+fA9QuEus/8B7AiIrYEEpf7EjbxEpJnLzsHebcHNm2H8WhXjLSXNbvw
qzNJBNzQc+Pxs+RlH8qh++fBMreQH1CCArVNF8nlF7RhbBS9V2onQbCccARsUUNnRtVDTg7mBmLl
emKh7Z3rXfRRze+CxVL6+hhXshlyb2Vasw9TAbDJoMmPXi7RyaXW6lltNwVC1o3CukkEAJLiSpo6
CaY0NGPhFBYSciBq0JtOZvnSbkpA/otjXTsN7Uyfb19i1yc8IDhyrUAr2M5XO0zK9U4q5EEgA2RW
k5MVoaY7PN/NihM+rz27Hj2L6mko1uIOvFe6pcK74lqQmdLzRBIRFDCCQpcLS34qVaV+4gs8P8jt
IYEBBuBv8JhRGnC6jI3aJWnmCtD52lkawxurV3eEsvJBa2BDuz0f1wGlCQAT6QTwipQhl4+0Pgiz
zDDF5ByIg7TLBHlwsAkkoGi34ocVUyRNaY8FdEDOe9nzlfVkuKvAis/1oChuPGNLh4pWt3IYtwgC
r7l6GBOsVgCt0QPgUJ2d791LNxcAmYZtlJ4L9CMbesrMsoZBtnK6B51YhXNDHl7Zx48cIt3oZpVx
1yTpoaj3hpbbVTXsx7T8WdM1LG/steuX3qyJQ2wB6x2h79WMS0qXBEGTpmfRsxDD5qqXDt2Yul5B
H8x3qWodQ9srKBc2h8Z4SFLhn1cc1jtzbkdFAYrzZbHZOV3VRs6N9OyJ92qmsucSN90qDV1tbhpM
IEuFw8acVc7fQv938++rLXsA8SviGvU+UGWnrZ8saGla7UwFen/bh68fEgtriyFpqtC2/ujn58ns
jmbZ26J3LAb3NYLvFAIb7SQrW5HidRA+24QQan4gsYjGwibhWN1ZQ5Wfa9hq7EDq8l0kZ0/0mf6o
1LHec1mFD1EXwjDfpqOrjHV0DwEEjMyilbuFFwk/gkzYqluvzTtZdFi44L+DtmRxb/mdMjZjN+Zn
Kmd4UWjQJN50Bj0P0fegT8rdpG5TYspspotIgKngOQKJKgkzgvSF0cqM9Lqv9fyc9Qg0abUqH32V
XvGyT31SWbV/Z/o+t5cgCK4ep94DKvbfcskoj33ZmH83nGEOSa++hjTKDNqC0nX5eBXNvqfhUc7P
2rNxpzxEBWklu7OHvwpc7nZ4zBub3sstIO11fXmeBAavk86jNPmWDXvn8YUIUbxRqvl5mPK7UtJt
/6kaC7fuattCijHW71sLMTMXwbrbA15d8vl9BF+MiOLW4j6xwhFik8kvzmLbvNbtGO28EhYMWZvU
Q5SJBsSoU/bzts2ro5zBwr7IDicRal71z2oCmDlhmvJzSGaYJqwIidGiFZyKDrDdbVNXkfdsigIz
MDxiPx4hlye5Po01sZZUnA3vuyK/6tbr7d9/FRAsfv9iH0tCoOlZpBZn2XC9z1GDjoVdlU6WHHCU
26bmfbDwTLrj5gYgXpmU2xYrlaCWHnmJUZzjv8Wx+BjHtumWrdO+BOr/0dK8fu+csZfQB0sspThr
1tkwj3nnNrEz1J/GZ0FzpWbj/F3xwItxzTvynbVQnvQ+mcelJs9auJO0p+CHn75sJiBWlmpu/CNC
4kaf/760UyIkF2vmyFIhaw/nbv+3JGIS/WeoSJ14KN3by7XieRfm5mG/G5ZpCSNBIOYmFGWjl3YL
yrDmDqD2gNFAW0AQplz+fkswzSwk9X9O5MoW6hd9vI+9v155lEpHRx+6g4vl9oiuYw/SGjzneWGS
3oMyfWESpsau8WOcndblqfgQIskDr9Ijyebf3gtUIrl5jGAg2Gr4WZtJ1JNg3CTVBx/mwqxM0pKG
QxzEzB4Cwd+piNndHtmWhfnf361VHYgQxplYoKNQ2KWxD+fYSBL/tpU1B/wfIiBQG0Rvi7OCaAlY
i4IVuCall0Q9KjU9gnfReGjbjT01+/LyrKAUrkPYTvxESupyQHqUjFYc5uXZ1/cBlPPJk5xm9mBs
gJzX5u29mcXKdLDe5XU9m8ERmuw+kO9uT9maAVqv6CyBQwkd63lK3y3M0OhjwYOnPJtm7Ujph2w7
1p+nYjFV7CDQGCavSNBGi2MhQWxVI09VnY32HikUeq30Y+/GhPiKsRfDj5J8143OsBvurPo1DNSd
bEex3TtV62rSnrJKutV0tbJ4F1+0PDmyqEzrwaDAITR3YizOvmhnwd9O/Od6AHkyaBcYPtwS9HUu
/N4XcgI9yajPwz4yX5P+sdiqGa4c7hcWFldJlLYNMiZYUPrREbu/uvkQEs9KkY90zdNtZ5l/12Il
aU7lWU6JEm7EpeTUIOpJWaRFc24RWHHINQa8G6LkLonAUPy7KZySLk7IhiiHLsKKXu+IHIO6OU+9
5KjyByki8TAebhtZ8QOoKOZInKo/m3jh/NgdzclomnMKOXacwoYTxz+MfLwv+2IjCrxOK8wZU2uW
MSJbRR51cTZFfc0RiwrFGaGuB6k+jAbOrz4rxrNB62GqRvsYGnBPUO9qQT8EyRaX8/VY4RcgO08T
IKBOOC4vN7oKNTViImV95kPA4/5J5BdPcAcE62/P6bWP8G4GmftGyYrLL/wRFY4wQvG5PksCUhRZ
DiG3fBDyrQzg9VEPMo8Bkf2bldaXZL8NSg1y1k3NOVMju5de8uioT86ooA8xZrR0Hm+PasUcGTDa
RsHT82dZhx0aRWn6WGkIqPXPQrsHpNfVjti+VM5Uilul2Os9DS/ff6xdVWIH4L5BJDXn8q//BKm/
EexfuyTZijbmJb/czpdmFi4pQUCNZsjYnPXs1xjRFWs8VOU3CbFLzw1DQg1PtZvo9+2ZXPFDBZkN
cln8xZ6Yx/7uwunzerCEVG3O6gEmoU/t4xZ46DpsY1TvDCw2NYydVhtHGIA0zNEdydZd5ZC74f72
OFb8/MLM/BnvxuHFSZVWqCKfQ0Ry1e5hzkV5xcZmWnGEGYPNSxlCFrrAF2ORkrQoxtxrzkkBfQZk
Mz0JUC8D3f/kGcXG6b6yMrPICpqTYFBI/yyMNR15XjPs2/MYZb8n+JYiQHHVJLlav/UmXgl0IUN7
g9WCIJqzE5ez14yi3qu+3J6Do38qjt0v8R6N6UNzHz82f72v3cY8rmSgLu0tTiUx9YQhEqX23Oyb
I5HHi3osdvSrHeG3/We/uBjZPMvv/ELqxahoFBFL6qvllz8nK/4++P+ORyF7BM6LHDkJLnK1CzOt
pic5YUx77qMPXnTWFP+50naCcK9Xf/Ue6h6fkqMl3UVTCql8/inz726P862zZ3F6kLqdKaC5P9Fj
W3zBJHpwYLd5e7bMBCJguxcVO/Af5HzvaR+nyZ2SzKkMewwgwf7YkIMrrMctXOrskre+YXGYyHLu
jdPQtdwCpGqbx1ZJHs2mvqurku6Y6dskbunLrGx7mBh0kmmgcrgIFmdm3sp1D1q7PcvjXTD+yYrA
LvL9xtSuHMwXRhaPiy6DP9+Mh/ac9A+dAcJScgYNMhjxkzIcEv9Y6V/C59s259W6mklAt/gUgLCr
ID2Xo1RP4aHFbUNHQZ0Tcb/si6dtlVdW7UAuDI8k2UigvpfbY9KtIE10pT2HkfWjR0LRDISfafRl
VLcYpFbPGEQz/tfU4oxpJyPpQU2352JPWNC4jWkX1T7P921vB4lLe1DVuMO3LemTlUiPrakrc8sO
QFUUXRZD7CJpEguGaEX5Yxh/aNpsV0LYQSnHBU+z6yfK4XyD1HmQrQ2vYlafby/mPLKrxXz3BQv/
Eeqh0kPEU89JV32M5OZVC7bWcXUfvDOxWMc2Mq0+A1J1RmthV0uBbXWPqr4xjrcA/NZAFkuYtuUI
IyRWlLvwew3D/e+fgWSHOxmi+dJOASI9dHcJ6WOyqF8pydd3xZ/8ZzY4Ov0TaFxSAx6c6M8mDmVr
ghfXieIFYe63uNYoZ24n7Yx+a37XvRfaTFrcAPSi23DpRRL8gAaicAi3y7Ya02I+BG51/CUP+7az
ox/xUf5022lWd+Y7g/O/v7u4QgW2o1Cfx3SfHIe96PTKxpvuuuo3X1rvTCyO67YPRTSRrfnKUF+S
8kPoQ/niIDhYNPek7o9aot9noaPSF0Wv1Ck2tUdf921tqI9iQV1f7WxVGG0N4Uez38i0rISNF9+2
iH6SkniuNxl+uSuakvTEk/4kxa/0T9qD/nGs5I0XxeoxAdqXlIsBYEUSF74d1HFbK4LfndvmkzgC
jLHCD144I7TkD9PwKSNxP5EDTMX6UGni3RAUW6QfaytO/ACslb4OgpbFk1CH+23U5ak/C31lK/6h
lntbqX6pW8osa2fFLNWKPAwNR9oSR5jVUADFltQTpZBmIbX+cyrHjbBrLRJAzBHmF5iSZh6/S+9V
0FGpZCMazuVU7iLx0ZB3Q/NxGDy3GHZbQsprvkJbMG2nPNIoqS3O19RqBU/W0+EsxJ3TB9FBoz+X
E71ssocuMuwSlnhxdG/vz7W3wHujixO3EijDJ2k88Fr7E8R7wwBT9VXPjzzcbht6q3MsTl2CSkTK
ZjQh0M+FZ/YdjPq5jiUj950qrJ3MrO5asXmhfd714p9q9i1r7DKszyGtr6hyH3TpWxH+yIXuux6a
hwkSN73KdoOUOIXi7UsEdtvnpkRYR0y3IvsVJwYjTjIAJI5hXL0kJC0I0PRhLVLx7v9x9mU9kupM
lL/IEvvyCrnXkmRXVW8vqFc2A7YBs/z6Oa6R5laSTKL+dPvplpSBt3A44sQ5Xb1xvkIiMhm2/kjD
kv5st+WvDD3wf8BZN8S/Uh7IlcSOmoz5ZH20P/PT4MAeGoDOsBdy48hd8uIN9VqorTbvjQ3wjWhw
nyhQzTOorsh0anM+nCdcAlAo/e6Zz47dPpX1OZ28oEG/V939BVx+60722gSrzTw3DlJ4VbAGXBvZ
uOuTRTu7s8y4H8+08/vQ8MaDBgVVdJKb8SvJ5E/NBHlV0pJ9xg2+TTXoYXduvhkmvV+Zh4UzboPU
CXBxZN2R55/dUJLg1dOWOb7E0r7x+o/mdxGUicOeoPPtu+avNUgs+C2gHVGlR20EaZ/56xsEyLbV
t3JE6ZGFejIcLLaVbh8OKQ2mFMSoyQnQvpH9KK0vgvtn8aNL4hPN15jLblshMGTAvSFvoKqSN5oj
XtV4NGmm8dxW5xxccF0aGOaDK/eeux3bnXT9PQMHFRjIj6qnV8t2Grhp9T+Vnazs9qVbC82jwI2g
hg7lKm3m+qRnuEmnjeO5qR86htiKbXwZTABePhty6z5N3lc3WWPcWdqCqNugeoB4HpCB2RmLyTSC
FLKczgyyrAOUg9MOWjlQeppQKgC40kOC0QiKZAoYxOBj119LyC2sABowFE8bRFqxAvM8vpPVg3Bt
czrz/At4TR+bH5iiB577POQ9mKJiFhItZGOAdhlBDkkHmqjkt6yq32nx8757vnU4YB1E/hisp1gH
tMxen0fPHKFwbmjTuRsAp3X4dASzyFpF8NarXhuZRWp6Udkp5B+mM21PNZibGCpc21Uy7CUrwKqD
OAJcM7i0Z1daKnvbFK3QznaehLVrBCC4+Uvl679PGFqdsW7ACOO+Vm7lQ2Dr5dAPtQnXzs44PvSG
mwVm6V3u21hIMKHtHbcm3pvo2/Ln54IIQCjRE6md0+4UDweIrGXkqc2fadygkmtuTD8JU2utLXhp
L0BPDxVqAOlUPvx6aAbLIdQTwypkMMcAnJTF1gVQfCVuX1omkMSC7ALdYoqv8dpKWrg2hWfSzjV+
XxTxHvC9Fwh6/2Bptr0/j4sD+mBqNqDJr6jWUls769a0leMT5AxWBrNmQf39426A/rHJuQUL2gho
Ia8D36Qrsf3txYEcyjtQHpUr7LlZYJ3mmeEKu9QUJqaAmJ/Gn2p9WhnIAqJJWfm/bczohpxHBVkt
y465OD2VBFWdjzdRF5gnY1Od2qfqO1sxdztvSElZSGmAkwqInznOx00bqWNQxjmBLkMr9hSqxPfX
/nbW8NOIM5DRBNoCMNTrlfEbQpq8oeZZm4DVo2Lbo8OvBD7rvpnb3YxICg8uVfDGDTYvQAwCKdq6
nazzyMCwox1bdDdN9ikr1vC0C4bgC9BvpPgj8CyZ+VCXlIbsC906Vy3f5U4Wsdj7azboJWnLL/fH
tLA4eMRBEA4UsWhUmVdL8X6rSsimuGfclEGqfWdwpPctLOw2ANiAiUb5ELVfiAlcr047WnY1tbV3
doHTKx9bPl6aWIfX7v2gybsKTSDkh531QFwMTz70g1Y+4HY2gU6BB0K7i/JF8wpchjbIYbIy/5w2
T12nQd3jyRFI4WUr+N8VO/Pa2zDKpEll6p9JmodxlgcSWF/DP0r68/6M3kazakDQ/sRsopw+jy6H
UTPEKAv/zPyn0TghURDEINztqh96oh/RkP7pvr3bfl+1PdQDHE0a6BFzZytYO3ZVgGCHnO20Bd+t
cWj0k1b3kfA0NGnLEEQ44AtDz/iTP10mmgYN+c16E4EM2GMAoc3+Pay7/iC1FB9cse+1hks1j5yN
C6cB+Wq3wTFuw+S1Oskn8UR29ydgYcKB5gIDD6rwkMSYT7gJfnFVHE8jtyabifwoOvMgCN9mMYRV
ekDwVqHcN3sJhtDRiJAAoSP0V1Ue4cMAPbtPYiPhSuzjxR8hoEISpJylS/72UE6/P7plW8qn4WmE
DWVc22pFJ8rU653nzrPHU9Y0b14DtUDBhbvLbZOuTKZyXlevQkXpgiYBYOURF+M1cG1OMGjitsIG
G77csA6SAs5eCvliOfFnRxZr1m4SLqpXWPWEoDQJOKs2c6UJY1bbgKXmuXO/Ou4XyZMHWwSty0GN
jtSV5YVWtzahtyOETcRWOKGor2Edr0dIRVwjHQPKCyEn8ODyNkJsuRcyRuKZjnZo+2gyu7+Gt0dU
jROHQjWYobY09+N9UemsK1rvmQtQQMPmoXadZl8nmn4AtuPB7OL8MS1Iuy/q6luNlEMIGjoW2Onk
vNQ+hyxkEwGNFJ9jZ6IbLlfpwW4uaQulPtxlat3BaziHzLg98TOw73jPOWnRDQxKsqQrQVNQvqxM
hXmzwWAILOSIbOGuQCdxPf0l0SVEUBMw8T9hvJ+ndg++aglF3fYNLTFB9mL+HY/IKVrtWsbj5jLF
EBXvGh646BQGI8O15Ub4Vio7BhL+nPY7XaBxEV1/3kqMeNugADN4SiM8xLsB0zkLd2w/YbGglv/s
asL5PiYd7ho9tfyvrjE1P3lbwkmPfeJ/ncBQwYMuzookIPA1bDeMPZhJuix16SGdarkvhdev6Xgs
TQMEdCDnDa0QpAPV3z86r6TRyk5JO4kpmR6hfVUHqTH2+5V1XjDj4AZEXwJAwyh0zKbBqcFD0Rgx
mszdlj1MCP79QBcFcDXQkg2cyan3hTt6W6vo7WfdBFS6clgStn3ZbYmXu1vWGRRiy8Ua9+ONzwGw
UxFhq+yi4mubebiGD6zQ8qI8l4ZBL1aW6vskpu0lTvQmTDP0OqIzCByeHh/RlwVmjPsTc3PQ3s1D
7VTpTAJ+PJ/+FBzVHUvRhuSW/qaSWrYtpjhDUpP/MxzSgbfxEDnaKP4akIa5XumRZxRUYF4aQRym
/01LBPgy08VhbKiG9pm0+3F/aLePZRhUk6vaBtSzdfYiL5zK7miWZJHT/LKG1x4ayyDY3GVvzIBg
W8p3MQmJtcZDdnNDQvIYLgubDN0Y8LCznZakEHLjhZdFlWmJg8GNZCem1toWTsOCbKzWVChu4o2Z
vdmN3ENRjuHZjlG6D7z/BF3SAk0gNnK0YQlRtftz+v7Uv7qQYQ1RDUDP6O0Au8Hca7VtShtkoqM+
hDjcwd/SjdyAwHfjbegGPKEgMSfhrkdR9Jvxq4w6PbSrsF+DRSsrs69Q1Jgawll05UIE/norER3i
kx0apKPSRlKugjxvLkGTYtk/waX6s0gTbyUOWVhUhHSu6uxRjYTzY2J0lkV4R2lkZo/6BMnuKXob
mzXCoaUde2Vm5gx03lhQGiophBOSPbrC3Cp50JNsXxfbOolDiup3Z3oHpnsrz+4bL4Rw7uP4ZlEI
lMHo4BakiDSIy9vDQ07PfACTXoQaVABSfidn2/s7aWkJP1qcbaSeFK2Fw0kjMT4TX2wgJpo8EbYT
0Jq/b2lh7ZDRhpI8UvouHq+zSXUJVCCNzCgjSyChLrN9mX02y/55MprNfUsL64dLBtSiikgIMdac
pMITud9ORlFHY+2Cu8wOMY/ZEELiKy9zKByFFbqJ7BxNcSuG1Ya/PhBAMQOnhZoFmt3gfq4PRC/q
zOjdCZQ9TfudD+E4BQ3S9v7OSLdtedQpD4S21zN6cFbZ9G7n99r2bCV92oINTNNhe3hJQRNIq0PZ
JeH4ZWWMN3AldPzgAas2qo2K4Zznusrr1ssLXkdEjxobJLVNsh/ix9x/QMYYOVEwJUQ2+XXf6vtD
/HZm/7OqTs6H+GQcs8Gt6rqOJBxc8SZe7J/FJT/LB2sDltqw3gNV/VjvtAe07p7HR/acb+l+irRP
xqdx3+7s49pRvfX3V9Pwvgc/fFCpUgdt19SR3pINAS+PPVhhKY66BqGVSYRQGf12fw5uncO1xdmN
JtIhT7QJEy+bS6LBzU9PVbPj2Sbrn6FPiFaL/X2DN0EJojRgUXCIVMIeNCDXc96WrJKIWOoI3ECh
1Mkm8YxDWa0o9SxZweWB/3CnIROongYfJtJvuOfzemKRGQeIssj3VfzObTZLhZvYrxCJRDoLEMZr
E3EyVHiupzwiMdiTUISQmx6CqoFpNua25fh/zVBom3qA9Co1h/IL+n3KsElcdrw/owtnFBVNkFig
1/v9UXX9IdUYZ4habBZlVo/3mlI7PaGXBBTxa4QVC7OK7ADqxyDORp3cm61dzVCoRVqORXU3BpU2
RAI4tByNI/cHpGZudizxdgJSGPcxUh7zHhHfKgt7kiWPvIrKHU81EFV305qG+MLOR8MpirLgrUNO
cG6lSSdeiGzkEcrWOzvuT6CquOQPJBu/6cT7MdJpz5OV03Zb+0SQ8dGo+qgP+zLtk7GrvYZHI6mP
Rf6ZC2TFxKkkMqjEELh2ByD4cWBhRchbIrLo/swuLSCabLFlUVMAxn12LKThDmkpdR7Frb3rhjaU
stu2pF65KxfNqBwLUuMoWs1vrHhCTstnFo9SgoIuB86OtN5uZM7v+8NZcJdALv9nZ3Y7eWlm98A7
8Mh2jwYXaIZ/1StQtj/W9Iy+/BV4l/q1+bb0FNWcak5Fv9ts7ZKuK4vUFiIamqq9WHXufO7qwg9R
NYQcVW2wba7nayR3S24GoAk8OFSn4C19lEuRauVWKSI7Tw9ai8PNA1v/hdxqYX4COxfeV91U7Qld
465cmFzwfaOsCoASKp/2bHJ1QBQ8BlakaLJr6Ch6r5J79WaoiouNhtas9dzQJ6iE3l/S27OvigMG
jOIdghyK2lofDkgBEEJJSdNEoyuAmNBp+rlxnPxy38pCMKdkUhHQ2chOIJU782QVLzWSlRYGV47F
oUlH52RzP9uYxE5AxaM1n2reD59z0qF/2+nIrsD797DyEepuvd5Q+AjkhyBcBw0AVMaux+oUXltQ
3W8iU3AjgPY5cm7C/6GDTvg4jUA2ulLxh8R2Gda0q7c0ET6ysfk/N3CqFBKyk3hNozYDyNb1d9QN
qOqRNGmiDpmILcAj7WHKS75y8S+t7Ecrs0hDegJFqwzJRVDQ9lu8WUC6Njbt9v6k3h5SNRZcvErz
DEQNMysxurmbrMSc6h1/MNs4B5WT8ys30n2SJHaYOt0KxOfW18EgCDFgEohtnJfryTN4VprEh0Fb
G6Ftnuq/DD2u0bIu3BWvenvP40Hs4A1gALik0AjXlpDhdNHCKNqoEb/l8NmE0Gb5JuIVn7owgVdW
1GvkwwGskPkdTF63EVJ3UCgBQ2GQQqoYLIcg4q2sAm0hlbtGWDPfGwhHUBRGaQn3MRjl5xm8UaDj
z+9sEQE304eMcYEEeWqtPIRvfOnczGxsRsuqaeAeAO1eAy4okCFBF7v/E0NE1GgubvpnHJsjOl3q
f9wjc7uza3fq2UCRKhaR73zu8307vg355/v7XvmKj77k3YSaQ0SiKDXMHVpioTJMm6SJ3OK70UB8
HnBSaLFv0c4CLm9011h2AN3mFW/9rig9NwvPAbCK4jhAyvt6t/CpFIzFI9y1tcvP2ZvxzXnNnuQp
fqz+umFyqpExgip92BxpcsqHFZcy36sGGjPgtlAhR7JIlXWurY9QG4zjGGWVjAb2r6pPj7nnbLhu
bxzLXwmdbpDnc2Mzb81oaqRloreRT5FE2mlgCoCUXzWi7UxCbCuYSDGehgHe6WBVg+tsiVE1adh2
AhyhtmvH2T7Wfam615lBDzFvXC+kRYbuOCeDYPeGyUabDoZDgfMxmdPQkE9y+nt/n8ydCEYBAChW
CqhGVEXmrFl4VyZOSycZmaPM9wTln30xpg9oQsoP8SiqtTtuYYnUwcZVi2QeEAyzI5exujdLSvsI
nYHGU1a25K0ZS/foZH26jYls4F7YhMSi1sjQLBjZMGaCx9fJZYjnnRHWk3HIGUOukRDjmMMYQq9y
teNmnoDAvChCRgdd9oiy4Mqvt1JCRmsAdXEf5V3sB45RP9i+aL7RSReP1MzNYECacMudOjuiaUc/
CQiUrAAjb4+wQn+p8jrgX7hlZ/696iuT1bXRR1lv9SekfZ4JqBS+WoK124wM9bnL4jc3MZ91Jtf4
2N9LkdcHWZWQ4PmRTcerdg5+p8ZIUUc3hyhPDH4WNB52tmGOKB+lU4gYRdsVJloCO53IR3+C2K5T
yvQAmDfblgnrf+Q0r56L1jTCvCeg56R2jwQGFN/MoXGDood8I005/CwT7gkieRysTbJ4Bv1hH7a+
FQd4EIFkto7t0NHGT042+TupyeRApPMiai5DNHxuCeLDoC9bqFBVVb3y7Fy4HlCNBX0vqJtVjD8H
4FVJIWiqZUOU+j+72tgkI8RY08+Q0Tp4hRENMdBYxg6B4Au+8P6xXDgmV6ZnNwSKxNCjGaGqWxn2
s13EL8LRvw5+8dzIU0GQcr9v7ib+VdsdpXfV946KOLjpr7d7w8B9N2h0iPQ8hyqZtclB6guEbEgN
M6hJG5ptfSQMsJXE2q3Yvr3sr23P9rlVyc4VbjVE0h2hLsbRmDMZG0n3HflRxm5o+PFmrMDfYTXF
vs92ruaFgEybdA36uDTp768bsNGis2Qeuvm5Nkk+CKx33gXoQtUQB0j09I3NXyAuVoKPpVHjisLH
IgOAovRsxt3Rb8xGTjhgOUHtMbb1gy188e/7CDSPKkdj4v2EXpnrdfXMtPS93Bsip7QvMoXyroUG
wd+WD+qXt5V1XJg+FOEsgDrhr+A71d8/RIq1m7QoIjljlLX8kKV2ILzPfDxaaMwZexLo/nSyG/9c
QUMwRd0ZYx39NKjdQ+P+qgD8rgTd3/+keSwO342HKpIOKGIhMTef43EQsc14NkVJbOF12g0NWHMB
P85GXMT3Td0up8JLop8Cg8flPX8d+5DzNKupnCLouPZBhuB/G9dmtblvZSHowFUEdwTuGwDlkQSY
zbG0K5JkQo+KRLZbSrP2yDSrDphn9ft+JMZlROEepNBJsku46W7QE+9uwK7rbWw5yb1OY/ex8Otq
l6Qlf2prqu9drXfDVHRQj0z1zrz4IPJdCXgX4kIkSuBabKR60WUx59aQjI6e9HIzGpNyg4yFtU03
nf/X6gKH7WzQr41hHkBjEDQY2QYEi9XXSZ07EbC1ZOKCq7v+FLWSH7Yp6uIusUt8inNywmqXbiLx
A+qyO74W6qhQ5voKhdYH4miAMpTm/ZwexfT7otfNyoxw/QXllp/0Tb77ZZ7ihyosXu5vjIWdDlt4
8cGVgup23s4wdbWWODpstYjvK/YZgqrCX4Mv3caK7+IlClKL7Qdw0PXMgSJVpk1empEo3sDft8vH
Zkt7CEqma1On3NLN1CGcs6EdrooCM0uZaXKvdWozot8ccnC3fD/m+0rskFMjp6kO+4OtB+Ua2fTC
GUYe1EBDEjBhKh16Pb68z7BJs8mOhO2cRj5aoW0X/vafVwp+WKl/KpSON2c8N40+s4ZCeFGrS7Fx
i5YGoxCPU5uticov7Ansu3dFG1AeIZK9Ho5lSGoMieFFuU2yje1m7cbqrHLj16C1uT+ohZlDx6kG
wD6o3tBONrvMNLNpyzR3vYhwy4GUieFBrXNYU0ZbHJDy5aCgBIJubsUljdmygXhR2ZjiKBGFZrhF
uvxLC0mTy/0R3dhC3Ku0WYA3QBoF5Y3ryXNJwijLqB81hlZfijipzR0xoIkeCDTnrVKJ3poDWAY1
XRP0xWpTzGKgDO1vHnNdglifBj7kcvz4u2v2kPbd910ZmMUUjXxnoU/bETxIRLzH/9pKgrJksoJW
vllL7H+cO9yX6AgCini2lnrv21kjaXIZa9BeQMjqbzElayIDC0bAOg5SYrwA0W8wT8t5HKrqxPfS
y3m74jvWfnm26zXi67j28cuIOMK1a+zGAyoYzIfPVn7rw93htl1doq8xvYzZF3iSo22dydcC/NkN
OOXotDOto128svS5SsbQEE+JoT0MTig8fyVoXvoQtBpgu+BlAvTxbHtqetk0OZzxpbXyQ5pRNNGI
lqE11q2CIlvrsl+whjwc/uEhiHL8vKmKxDqhYGbIL1xOAQ4mQIVyo6Wgbd/eP3WLhiDVgigcFwgw
atfzC5/Lik7E+cXzyMM09Qe/nH7mXhG6ySobgpqiqzvGfBe7QV3BBIoCL91rW3ZJLQ9Ntvkly9No
YN/Kaa/Jl47u5fDTRqCoOUGuQ/YJrRwTcmZAi6JEEAiowud/HEKj+yO/IWeAt0ECBmuJWxzFcH82
9Krs9LHRZHEZEfztsyavzMD3exawPj35uV99GgaojBs+sta5XqP32C7SYy/t/gFTmYaJ3aw2Qt9c
w7g2dOCVVXui4v5VXuvjdvcZRJEHq7jEPX2FrOe58LrtqMnAeK2FGZr1vkJZGdGj9LQUXOtTQNee
SbfhmmLRQ4JKQ80JpV99FvFClICmLVTBLrXzgCfsc15ceLFPrWPtHhsD25AA56IVwf3lWPDHeAMi
Q4X+ZOQy3+u2H0YOJq7EQ1aluCB+DjKlFMD+dukaLmrBV+GGRriBOgiCgfnYZJpowgZU8pLp3hDy
SsOzU3pkc38sNxBwbC1XUZaD2hbqz4A+Xy8jy10rtr2eXmKjhMr3TthI36ftsbL3JqlANjSGVIIx
ox4Cvc02wnuQ9DfQlhsBQJhFnsq4WDnnN3Xv908C5x1iO5V1tGar6qQ2s+MWIFia0hc/9o6yFr/s
fmdX/i/OZDjGcUDGw2j+gWBnW4y7+1OyNPEIYxWRtSpJzzvPCOkrR9ZpeakG4ID1ASJKdgIO3vtW
FrwZ+CkUPAyqhkgizo50nltVr5dteSkhbmXy7DhOr1OZv5DyfxoPsCdoYgcAFpm76xWWqF3K1HIw
nVUNmetjmwwrm2jpQCAHCboNFNMwltm1mulTbxpZVl4EOgfCpnd+xUMH3nFSrfXsLZ14gC/R44bJ
w00wj1sLCvhRx1l1GfcaiFx6Z1eMh8G5xNmnzojI+Mq1fz/toMMDiAXDAxppTlYM8OtUloDHXwpp
2BCblCTwiXnUjLf7G+Imo4tTDslsXNmQIdGN+YZgfp2MtZVXF8t8bcEkHGpIKPpvLRgLxSdh8JVh
LdxwV+ZmQWUscneiY1VdNLsGu8doyk3H2j/ZCFJ8Kn1xMr2E/Pueh00kQVCDgRauNbPpyEaP9Qk2
c/3P1NGdbbHQni7ZP0OhVXQOZTycKwQLkJCaO7U4LolFm+qSZGGb+zt93A5vaDerkEXQ8Ai+v3Lv
3EizaAHm8A/KNXjPe7O3YVx5OeRqyvqS0yl5NDMr28ZtISOjqYaNNnnNvk+0YdMmqCIKZlg7Lgwj
dIkDpZGkGHYWktdhbUMuTRCz2UG6ykSjveWHQ86cIx8GTalEpBujd+wgT/P6QSsb/eDHPSjvEuh9
VU7b7QT81S7zh3HL2FgcRc7yx4ZndiDRPfBG9ckNY0wK8J89nHiSVp8KrtO9KKEzLjsUGwlvNwkx
0hNS2+xkIL19biYBQRa36/b3p0y58PmMmSi6Q/hFQ7rAVz74wxUqDNw2+GN9Ga2y3JuxXu0Q8w+h
7SLFPJRU30nhijefdmv7/jZxj71haShpIUBGPDWPjtPJN5vSwrutA22DpYdSN/bedOyzy2DvC5Fv
uKauO7ZDu/Px/qgXfD5uFDS3gPYST7mbu5Z4k8fbvL70nof2qc8yYxdX+eSVc7bkSj7amV2ght0Z
NdTV60vMd2bxVp01iwRu/NVTlOHyZ7vGGr7kSz7am+3/Fv3tCcA39UVk3z35qQdRvX8qKDKP2D33
p3DhqkHqB2BKJZqgIJvXG6d2iwRoIr+6cCOzjtLLUHnxoKTc0/bPfUuLkwjGWOSYQKV9oz4Xy7Km
VYlBWfKxHuzQQ6HcyVPQ6/1CmvsLUGPNWibUWBod0vHogELMB5r02cIRXyLwlAQOMt3o7JhkaeCJ
H5n12htdYNN8m5QHzy52Xh3WcbrpEXDngX3AqzQoyCnpQkTZRrZp/cdRoydHQuvNBrzEe70/NTdc
nMq/Is2C8B9rgUrgzJG3qeenuQ+HxzaqWTcEgLQWIQLtZKsdm6/ob4HyWyoCNPq+3De9tCofLRvX
6+92k5fFdlFfqtYL2eTsGlZsJtR+iNfvWMy3Gk8/ow1u5UQt7XC0pCnmWBQx0O96bdbjpZ6aOasv
HtoiGlmGafU383859DX3P90f4ZJr/GBqHn52rK6EMDC3tjAFrgbw0+m0f/IcAD3NyRBbsGNAI5yW
a0yyK2Ocp10G1Jwq0tTwyUP1MjldMOqPjLPNkH2lxe/7g1xcRhOOX73alPjX9XwWZtVNjhT1JY2z
gPFzjQ7w4qx5+dbws+eePmliLT2zZNLB2gHBB4AztCuvTeKlZTCnK9hlAj8+qNP4obLLMtBNboU0
HcYHX9pJgEo92afDNBzaNK133IcKRm9OYCd1st9T73ebhlvtwdMlPVQxkwcDV3ysp+Xm/gQtXRWg
YEIZByAF3JPm9ddKX4uRUMQtFQ++RBNeWR49ir7gpCYJqBnFGsB5yfOo5xY4ftCAiTbYmT1vYnQi
JbsMu+MQ/mvnvfIXH399dmonSgczi/Hrptfs9P6lKL9R+xjHIOIB3+S+q39IL9kwD50ql/vz+N6Q
NY80IHACOTsg7yGlPXtndazyRxwidmknto2LB5A1vbSmH1qZt+VG99IVv0GX4wynQXzitAv8aKIP
o01DPJUR7fcPqbYnBdTg+hMo0UG5fUryoCRrnDc3px4VZcCxVNIfiJCbHgRtyp06zQm7OO4Iun4e
DvGTJx8bTTvwOn9Fcr1auUmXntkYA9LtqKOgmDLnJ0itofF9bcDMyETuUzHg0U/RmgTZsinMhUFP
Ke69YDAGfmhte3w28rHcZ2bnb1AONNb2iNphNwsFZ4CeKZVdn4NqrI7rXUEYu1gs2XL90PAgTo6V
e6pIOH0y3REKiM/Fr5XtoZb/xiraMgxUIEFoYs52JjJkYzt5Fbtomb4DsL4GSUXym6Ys8BL7j2BD
GfLB+15Uu6IaAuIlT33fhz2bcPuTrwlo2SyeHBj525iQb1olj1lyWmhGB+YCr12Qss0+j0FZy9GG
jl161n9HpOqHpAF9hOWV7dFgoEIxCw/wMEmsLenqZiUT8h5vzGcHK4HaDYi/FPf3tVdova4iXsUZ
mEknUIbyoUTOMfeS7puP985jz51YdbNMUKfEeTpIyUGW5kuzObZ5brBgdBP2oFlN8oVVHcr82FDy
cTAs1qvqGfjDS7P4dn9FF+P7dxA6nCfaNeY8Ck6uJZxZGvaRMZ5qezg6PA7yCmFvn2zLF9N5SONw
ElYI+qqVKGEpO4HHBVi5EAGCbn5O/aWDNa8uBgPz9bV4oIGH/0zUrtdSEv+fMf5nZ3Z9tsVQuLkP
O075142fUk8peXyi7NskvBD4ha3vBLrXPPtrkf7tNYFTomjYFTUOpnfmTTlteOWWOC4Z4Ijg3HHT
3+VqF8Oakdld5A3UR/4at4VxSaY6kK9N/JT0XiAF2+T5oaRv5jfXfiwQbwJItqkRhJKVaEEFA9cb
H69DwHyAj0H/y81CcpvHVjv2uA4tujNL+Sq1NdKuhc2ClyB0D5ADBAYAh/v6cIFIXJODKPlFH9Ow
QN8Lra0ArSTHrHxMExD8uWPItc91vDK22zjv2q76+4e3t5YWPfCVsOs4D5M4Dfre8ve5G5prwLGl
dURWUIFITTSkziFyZW16pEoqfmlsH2+ntItDYpsc/bDJKlr71o9jULjm4Q6R8oGc3vWgxEA6UOQK
fqkg4pq11hODLLyruvkSXFecHVhOHowY9LV+Fa14HBWLzTcLKDtBcgR+RIViurbN42nkA5rDLj7g
smAWQKDhaqkD7GEe+OjJHPhYbxoHRL1509BtNWQi9Ma+OdaNADsxRLxXrvabYAJ3GdRuHQvlEaBq
5imOGN7OHnuNX8zKeAE69pMjK8y/+6u2x2NlVQd3WPN86iKaz4HK6MEoeHxxeK7nwDYkuCr6ml9k
k2/dFCIQDjuO/QVpdIOPmx6hNQoxYQFG32qEFGg8rYx5abOhhUylaVXPmjX7ALNDvwiqT9hsTofI
kjrg3HcQOUAYcG2st7E5aCQ+mFKf8uEA5W1ZT4UOTRRZT9+HIUeo8Dfp6d+E6afJFaEw+8fM8UPN
GoOhKB8aaYVJ6iJ+0fajfRjYGvJraewoFOmohaHyckPL2BXc54VL+QXUKYFGtQCVWMnWAsalYYMT
VmVvodKNN8n1sAuLQiICuZ6LE8t9w4yg0fw/zGIHsBVsV47UwnFGjg4QNrWgFppyr21ZXDOzofPF
xYvJlmss1KR3oa0IhhLZuUmS17omIIrmxZOT7u4bX/D9wJ77Go4PenSAmLq2japD7YIYUgDr9lo7
v0Z3JUJZmEfkeNDIZQAMiCtU/f3D9mGGVg3a1IkLOqiJAUTH9GTQp2QNsLSwKa7MzDxianUds3WY
EV/NjRV1r/dnafHngYEHkgGpONSnr0chmtHspm4SF4omHI1uR1CTQ+DrfzCC0BPZfFSYwWt4baTR
3IwyoG4vkyVCnkIiCCX4/l9b2lQTDOA1/8/KbLPxLvH0sYMVsbGCFbe0uNj//fa8qqNlsoXGAVYh
L+XOpSTUzL/c+OGl/8um+mBnHjMlWsZpDztTe/RiEDclIvDzPSvW/OwCFkHNFlB+kC+Ar5+n7knV
5X1eGziaFOgHkOeYEvWDMsgIIEiBD6Zm8OpWe0Sf6ZuU3v7+jliez/+sz7Ydzaqi5xBIvUCHJzRN
pBgdkCBLMAOAiPq+KbXssysNLRa419EyhJTR/PFTDVYW1w1tsPkcbWdyQvfEkGDlBtyE9joDF6Sh
Kd368skBoG173/rS+TLBxQQECq5TiHJdb33gvWq9RlPQZRSf0GuzozIPprFesbKQBFBtloB0vcsq
ARF4bYboVdMZDmsuPNPR/sjlrjaNHXS7Hmyj2/kJeWTlARRJR9/pNvlk7mybHO6P9P1lfzPR4PqE
wiMapVE/u/4GwwWdle6J5gL+8G/Me7KB69eIth19GkBeskPChVVkY/dGYLhNFXCdP5LJPKQi2Un7
VU/XkjGLc48HDkJWEIUBeHP9QWnsePUATu0LWsUmOwskGqjTaSXhoUZ1M+oPRmYzn9QjekF12VwI
mfajwwNvfDbFDy/5pGvgaVlZ6LUh/R/SrmxHblzJfpEA7csrteRai6pK5XK9CGW7rX2XqOXr58hz
53YmU0iie+CHbsCAI0UGg8GIE+esOezFpWPGqSzkwOz5Ql9jPHPIyKz7hVzxDs3W+Vzfhv+3dGwa
lotCily88/uQqOWbZS6klz9Kbhhab6/b1cNoK6SxwBLL5vtUrNV4wOi1j1cS1I1kN4oPoHwinaS6
s8ZZvO2P+tsY46BJUWmFFsFYqf+2rO+RGaBrraB4fP8gbAWctVkNfg5gZXXW7aamQtIwzb3f4H0k
lj+p9kEBFRynnZi9ydEpqz7uG7w9/SvAEu9MYG1QaDbZ53yi0EXWIBqLrL2xk7F0Oq0hDQYvALC3
xH12Todmp2UJ0YC0+afD0GAOXgEp67Qf0GMyO6JszlGUZBVqW7kVIKFL2550VP6na4q6KojrMWaH
dBJEl8zWRf2siYuuo2AxvEyH6DDonhHuJOGk5NSJecjVm1PGWGMyiTwThmwWtRo4PV8KB3tUE9LI
PED1bfttNYMXyDozgd2zmPhklFaYhpZZ+42AOowx6o2dG81xikSB4A2mPo9KiiEKPDT3hVlWO1mQ
BdfMB8Vr5/6E27IhKPGMTrx22++71OYKAE22vvqBx2MzNguEoFlMw9qPbTX71S5vOo957ubkrx9/
YYFZ4zlPofKWwkKX4D1Zl56CeJlrBDqzD0rE+ZzbStu1NTZ/GxotaocO1vIaI6ig71bT3oYYmZ1V
5oNYUdKiutinMUF0aAxpf381b54ijHVmo4V+XPJ+MWpfE0LQYepLaCdGzYMLrGfgKpbCCqBbaP4g
9Ggg1mLuBiQ5Jg3xjWaxW+p9qu2pgMnJQ4HWn8E5j5sLimseAlA60o6bIXClntPBmrLG10CjgcHz
X0b72oySW2fQ/3RaQ3K7eezXnpsL8gr//nre1tzWT4XMEG4NMN8ChnH9qeUMYrGixYLGKjRNqt+Y
eXAqtX+LtcqfUuGBGuoRvDsv+sKj97y5Q/5YXuecMDOMwiKTzy1VVUhaFjV+34i7HrRZwlfbWTsQ
0h3uf+PWCQSoRoLCFqTcQPl6/Ylp3IKNqEUhRMyhaB41pmLHZguYBLqJnNNx6544WxiGAdPdKlbC
difoMFPVrKTGz5d8sSej0ZFV9DwtZJ4VJnWpSkGjfaI3/iQ7oUCaxrm/YBsuifLkHwpCPAHRp2T8
X8hzHfeb0fjxWzekpJpMMuY7UL/PsWLroTc1nlk85sL7fbs3aoPoOUH+Ejn3ygoGrg4mkk29aqRS
l+At08rAysRIe7UJCVMi1sIOZC8yutF6irH/bHRG0Jdg1hZqSBiMQHZA8wDAXVAyRm39oqjx5Lal
+LaAnno/QyXVHsWx8Aqh8ZpQRFakii+VGsUP2WwoIFnKRzDFqNRLWhNUnYbQchxj/eXXEWX9Mhxw
NFzBqcbOMS1LQ00lj1FCUVo3bWMXwy1eBSryZ9T/BihbE3mg7v3lvI1ilzZ1dsgSklHQ4Fqi1he+
FUH2ab0PpMCbgRO/tpwRDXlLB6ErGqfsW0XDkENmFjXKHtBLtKkINoJ+ERvO2+CGXXV1DbC4Y8II
eBO8i9afcZGuC2Vbgdioan1ZO0Vx/m2aOxto7JUaH8WjXV+nji5YoFMbHRF60FG0PMYLhiQhTWUm
PxW9gK9gCK6ya1R7s/ypHsFEgEZ23XzcX/XbsLb+UIy3QnECuTh7P2ZKUaO1X7R+kb0u0ykKQszl
SZxh+9srH0aQkaxMsyDTZAfQAVeYFstERU4On5t+OacJtYdYPaLi7Fgxh1nhNn7C2MoCCOocSYdw
x/XSl6EF3pesRXnOALApa/ZiGiK14ulLbJpBmxDj12vzh22OxD0OqNyJrd+D5shZKjNBw0cR9+BW
4FE7by4f3rHorQNriYLd9Re1CoiiJlVq/U4+JpYIWq59jEmyPPoW9ZzF2zr46PiANQTD62jEMKE0
SZomSsHG5Q+J8KtYdRzwch6J2ALaIaFSLtbfxIYHJt00iuYPhpCAnMbE2PX3VUsVYcQBNSFj2IUh
OGtpQkDuVtkKcpjC2GXDr/tOfzuxjOOJm/U/FnX23SQuYiULpQ6H3EmHXHC+KbbqzV7mUBI6lT3Z
EAtw253yatohJ8xtbealacY9w1Hv62IRsJlCKLxqVvMVS71Tt01BjGIsQbChmJwG16ZJyFigSoRQ
hFTxen1bo4nKdK3PNNlBdXOE8F7CTMYuKrijjjd1fywsOEZB6Qzqm9VZr01Bb0VC2xBFkXn6TJBs
26nqyZnuSNohNjWvEV+slqebc8OMvwZb6C6s3KaIL0hpro3WUYeKZxJ3viY51WcTVMEcpE/hQbAN
Fwy6H7LgGDx2zK17BOBJvH6ReEOThbFpxnKvSFXT+UBdAGzTO9I/JWv981UImWCoQekcA1LXX1W0
UVWq0tQh1X1Jy8+p2+eYjbBiF5PgbhyVthrzikxbVzAoHIFiglVkNqsjXdxappCl6twqqJtF2tH4
SKthJ73k4HQGEc07noycLINnbv37C3NdlA9GGKqdL3YzCaEcQxtQLWXlV6s8SPKpRh3j/rnfNIjW
Ktp/GNK4QUzlUWUIQy116EppixeZGRS+IZy+y8qy2Fvj1LtVj75YCGVATlzdui2QIa6FGvRW8bi+
/lSzVVIwG+pY2W5YE9K48yIjLZwq6nPn/kdueeY6dLXSjqCVy7Lh0riZ5jZMej+fq8btR7kkRoRb
476Vrbzh0sr6Ky72TpEWKROttPf1PCRJqrlq/BJFgdq0nD3bNIRLdsV2gYaW7bbpPdWsPhx6vxUb
WxZiR6FBIn3rLZ6hjXWDhK21DowBCw+GsesvSmqrzXojpr5cpIsrZkP5aIRRxgFvbDgCkiy81iEU
uqKRmQBJ83CMIwpZCMT5ABggf4mhvqnFu/vbs2EGRbl1CA7kP5inZ95cRV5arVIbvU+TkqCtTrBq
isQjktq4WIABxmgrRNjgDOwIKRXVcLaSYvBjHYLxwlCmdj12vynglV6BIcRzPeodJ2hsfhkKZ8je
1vIUO7ufpYUsNUIMm8mPPn5Sikch4TzsNlwOlwh6u6CVBJuJyYRBUNd2kwnAm9+JaITloyY7Qg38
6ABhQ6cDJI3j4huepwDkgec+urGguGV8AvAha5ZjbfDLzmq8udcXsCSBhvW+S2xtFs4Q6I/RL0Xf
mnEJLVyMUM/GAVUikHyF7blaNFt5kZraM/Py5b6xrTc5hsQQ0nCQUBpmr5KupmIcJdroW4U0PcZ9
oTmW0Mo+pjG1vYD3rB03FphBG0H2cjGRj1TWqddmYOK6/0u2Phs9KUw4I/lZuZ+uj3WjpuhzG+no
S71e7lQBuPhWmhy9L99kPXua4d4cD92oygNih1ocRr0xUwZS3WuTVld3naUK1NeXBHcnEKpOKyWJ
Z9VZj15nXT0OfSk6yC2ER9w39amILJQsRAyNiIbAU1PfyK6vfg1z9QgoJk101Kk/9WLtKFXYu1S3
BBvkUaUzZUpyHGoFc3xDNxwlGvGQRRt3LlBFSCaAVV4JPxnzVtMnVVEUo1/iojVa89PoHvpCt5f+
99Is+zgUeTL1mx98YZEJ5BjEtCCyDYt5DCks+r0JsrDdr5NUIPYzznP87b6HbYQLlF0xfY2qIDq9
7IVbYeKgDPVq8hfQ+Zb+aE0knFH74Qm6b0Q+FTU6jDVjaP925k4xqKZBl2LyU9CjD1DAQ1fuWEof
979mwwpauSpmlzSMHYHr89p5TeDu2lweZ7/VjLMiYNY4UnNX6DseV85G1MNtC3ldYCgxEMwWVMWx
jxawwy1+SnXhCJ2NzmlqueEkXrdWVqCDBe/DrYv/Mmex0ce5Adks9YWkAkCzJSoPTna7YLAAPC0e
rxhNQS3jesGaOBKiKIS7dXPjWg0mIwwjtaEfzAsr68vwuii3GkIOBFgBcjuRMZQhLaXS1I++OD8I
SnxuKhAzLunL2uiTSb18L+O/wvHnMPJoum8dHF2q9R1iQncMFyLz1lGTXFbDvJv86WdiuRSop8GR
FM4luLWM6zSRjtI3NkxjTq0S0VjCWO3kt3MDhe4eQ8yV3Zu/73v3hjsAiI8mCSSdwN/MSld1VIAe
OaTRfTF6quuUDMuP+wZuwx1cAZMq+NchUYNnxrU3SJSmrV5Got8a1ejWqaiihqJPz0D3OWWxih9C
CMydRq3g3Lhbhk1UNfF6A+oOF8+1YaPTpDxbEhFQf5O0s6dPEEMT7Em0EwpsQs7j3t7YL/R/sVOY
h0Wlk50AS8wwG1UaL34zDUQc93pGyTTv7q/mejoZl8c0E2qGCBTrrBlzejOUqBATisWv5n3R/YgV
1c6gy40XlFZxTG04+ao/hbQP3OsgJGfqMnNdTqNitQsmNUxvyunLMurOCLFAQ1gO979qwwlVCGGi
/IwFBBc2k5KgHtyaiUhFnxa5ZRuDGDtt2/AEmDc2CP05jEnjzOJRz9bwQyOHMIs1iX5UjHaZ+0vU
2AaPtWt1Z2aDgIAH4y98HiRkrHJ1lrRCHwqK6DeFOy9PQmbakIKCcvlOUcDiWoSuLH7dX72NjQLR
IPjrQUoGviJ2o4AFD7NME0R/mDTIMXUF+ITTcSGZ3hz6zBI5m7Xhgmipgs8N3GTQQ2EJK0KpUdVG
byS/eGyhgNYYhhdKJxN4pqnkMX1s2QIZj6whBKJWwIJiqkG26i7UJR+V+CSZnG5K7CSLn2r5NL7e
X8Vb3hgQfoDsAGIEqoVmLsuHp8zSkLZ5J/u1oO7C6SEWIvD9tUQHUWct/pg7Ag59EMRInlpWDzkN
XTEu3WWsD0MsPdYR9cTQ+nb/R23EsMvfxFJ6DhqGZ6uplv2sTtwlcabQE/Rjr+4KMxjUnneh3hYr
1/IaqmsoGmJ32RnNKTYXtHUz0Rf0fR4VJFTekjZ3wMVmFI+ZEKDJi0lN7/43bhx+XA8QFVuVW291
sZOqVcfeKCW/L+aYjAadMDIbKpxotuFJV1bWQ3RRnjEKlRpLl0r++l2VhsktqYfozGJH8kyUlMMq
t2UNBXWso4yXD2ZFr60VKHnFWUMlv5NARl/bcviAseCpd4qO4yEbh399Vynrs2oldVmD3sV3yVpW
i2GkSn7SGq6W0gx6BSkFyzogrGXOK2dv+CNKJzKijbWCvdlWUqON5ajNoeRbY+eEevQIvo5Ue5Po
pyRA427077vGxsMR+SNmikBLiJ4rMq7rrxtbI8vLHKgJGQW1hr4t1W+l7O1Smg+a5k6V4JkhyKqz
s5VZZxryGPY32iJr/opCLi5bZMzslZEafa6bUYPzV/ya0+jbDKpHiKcchF4/1oZCZsCQslbZIXPy
Ukn86qbZjnR6aCof9IZB4sXn+gUT5/eX5ZYXF2EXa7KyaUFLCPt/vSxDDnmoxkDxoOpbR8lhU31u
TV8avdz8nqaxi9K/iUZV9tdgkQijEy1g2nlAwWjdiX+BYP2cYsYstHg/bAONsv4wgHwBLbRA0MTs
Vw5kQwTIGNYLj5cZ6k5pNDtpUhPDGNxoMMmsguAln3cdV1ltI4wYSFVQ50WTHqAUJl2RmjFXe3OU
/WGAAC4VaANkusDrcmwdNwxkgRQKZC/rEOn1yo+jJpWAL8m+2rxPY+po3YJShuKFJY8tbSOErP8+
gOHAht3G4i5NlNhUCtkvF8XJisgB2gVUPxFJQL5Tm+59l9q2hizZlJEy47F7/V1FNCngO8HGFalp
eI2GZ02EUVhvAgEpmVCy+C2McfnPMwmoyYLIC42qP8j7a6OJrmexYcwyQBXvWmk4gEe7g/Aw9sNO
L3lVnw2MIW4XPEmRPq/vHZaKRG3joYeCvexLwuJWkJEcwCGjR4q7iLMDIgU71Ou9njxGyZdVp8dh
/FVL+1EBBck8cg7wlhehMAJqAry/MXzKrPakj1KzyIvsm/PB6r6N9C01Xmee+sSmFRUlCwND+Lhx
mCgh0dkyph4k2WKaP0t0elDaotppZv8jtHQeWOUW846YtE42gXIPfYmbka1ZT4sqQ8Tyiw6V73Zn
ZR4Q4Z7WZcdJ7F6j5KWkP2vL7QeVLJboynnv5IWB/zcco+FNam58O04o2KgxuIzSACtvt5TjVKZl
rvpVsbOmESRBBdGmN/BY3T83t8MjwIldGmIWOQo1pcynDIbUkzACoRJlzjxA2t2azkqZvc7mC3hN
WulQyhCzWvL3ohM4ymwb7xqMaCPRwL2M1w378EwNutSgU1D9pQwjN+krug/TVrQrFeME9z93I8he
mmLBMZAVT8QmnVS/qMSzMOVvGVgU75vY2rl1NgV4P8A38e5kggII9OsiUVVfLHvtpZPR4i3GSjhM
0Gz3VH4XYMsethCVJLwKMV/K2Cuht6aNOD0+nUu31XpHN4JaU52o5zS6ttbu0tD6Qy4yNWkQsxTx
AGvXgCGmTMho+veXbssRcNSBlUSEwxDB+gsuLJhDm9NJ7jQfzaAGYuQGYNMc4NLWMUcD4G8bzHJB
Iqo2xKLVYGBy59qOu4MlZCcp7LxZPNQysMRL/WjlzjA9Wxo9Du1TPQSj6LUYern/uVs7d/lTmAUV
V/ryAugJ3JC5W8mdvS5qAkkWi3frby4sLikk8lBXAE7uemFnrZvxZsTC5jm4wEoQQQVyyqnLbuW6
KGQjq0OneuWmYIxYetOAAMDQ/LDo85xkUoc8s9ZQ2jRa6lShEp1lib5QtTByoN2TgxJiJKUajPps
qjFvzGBzcXExYzIWDMU3BL2aVSpVSUPNn4ZdOZxod9YCrsPyjDD3IJjrwrkB3aFfyZDJWk5h/JyH
qf3v9u/iY5hSYDIAYydSS/PbrCZF+qmCMZEKnGxm00kujDBFLFTSiiSDBAcoLHbyBEmQFyj83Pf4
rRCCFux/N4U54NUQlVHc4juwVp36czT/8UQ0bjPsONTMLBCNSOxVElqA2IhWq/ux9bOVFsBBvy/K
gFfr7/sfsrHxaKT8Ce8gzryhNAlBlkUTtYSdGNRVHdSMXOg/tm6VJc0DRsd437VV3FmrpehFYdQT
SD7GA4y669tUTHR/FL/LHcR1jEdjPJVd+ZjHka2DDDeb9edE36U6KTRjb/YHGqgZ+JLckkfyvPnx
qC+t2QnUd9kS4aBWS1qC880P8XorqhehDR2jfbRm3qzHhrtAvfdvQ8zxGtrBrAHwgLvoEUHnFXTe
/zz1gKOgaAMMESrtbAs9QwNfXMJ1H+WJ1CnK6sCchS//wlkujDBer6140jhqdL+Vz7NxNooTqFPG
fzxdDjJhYGpQsUVXHIgUxgoYknszrAd9Pb5o0xOcX3CXc66sDRQArKyvEBEdF0C613fYxRVN6z7W
ZtQ6/CZP5/OohYEA/jKHNgB7GXkpgkPfAs0gXkv1QaKmucuWDGTjwGRl3v1V3QhXeFfKgKvgqlmB
pte/RAFad65obviSFRgahLt1r+E2yjaNrPJ3oJ0BYI9NruZknMbG6A2U3A/ge1LkU9g93/+OrdOE
gYP/mmC/Y4jqTKpgwlJQYYulr6H+GHLMvkgcCDvPELN1sRRPGKZpDF9pv2ex6Sw0iAafDrw2MM8O
mwcIoS6awwA73WEZtdcimh/rJPmLipyElLc5zNNFK82ctmFlwOMx2jqRLjYhbvP7/vZwjLAvhmQc
81CqasNPRbSaMX5Mk2MROveNrEty3XRB7RMNYDyA0MKBO1/7sjH0oZ7PFsqS0Fd1EfdkW89mxW2r
xbITTG3ESRTvY7Pn1UP/dHovLSMXRMcAD0z041AkZDtXOfRvq6kPl0B7WgYShq4JwR6Sv+Znul8+
hGbXvZsHoH1PhWnrD91Dqu6myTE0MMGBUODYg2Ktdt9jrwANsj/s/9my/PlxQBKsEGcDlULGk6Jq
Eo08oWIQNnprjxQdtUrKdFLXsUDkKaxJtgwiSSahce9bvuFZW00Dr4tuGyaBUD9l7lsL6vJggx/F
IE6J7C/mywQSha/5h3Fss50leQlIhH5PKGTZCkRCH5O3OOHkSqzj/fkFQNigIAhGEkztXPuECkX0
LEsMMci1fMRhLWYiN5Jh1yGNOZnfDd56tYVAisIjUIwIqczdIWrNEE9dJQZORT4b8vkxuJ/dR02O
9e7+ut5MWLGWGE/vBgwGK2IhBgWhjkYyUpH1/wYXqJS9vrMIJqnshiiOl1ByLMmzthsSMrzNDudc
b+7w5Tcz65vkBji6NfySj+rPj3iQyGH3TBa7c87H1C65ajRrOGKP2qVBJv7WfdT0pfK/BnvHIA6l
xGns9fuoG9m2jZky3nW95USXNpkTlHaRrERQGwtOD96PH9bj7hg5tkhe95xQfFNGYveVicXJaAzD
Oi4fnKjnLKfaUw924dAHh1Mi2HRVtBQBQVxnmzSW/F9Li9qk6LUGFQGV/Gfcuu235SWriB4Seybx
4PxK/7rvtGx0Xr9t5StFGECPGuXI65OYpyHIVbpJDDxNsKUXYbGPvsxjceEZYXZKlylOYQ4j+cEi
0xn0bBSMA8Ti3DQ3Dwn2Y5iNyiHLNeEZLgaN6lXf8u/qwXwHaDl+As2A4eanqiJGYoPYujfd2CDq
v3EUHcp3IAVb51fYq26sAGMu5lEKnILg+Z+ppFHJnHvmx2NgZ7ykeA1c7JkDV6CBNibAuGgMXG8d
ShKmibnKORAqCeRuJ6kQvfvOccMQvi7opQkmojUGtDoXQZmD5TXMyHv29elJxDu0J0qWF4CeiPUA
Fp6SPLr7PUBK5BfH/noT3ftEJo5VmYAJWkx5BODAaN2COJ9viVvtTCfZZeNRh2UEl72A2BK62i8e
+ztvgZmzIUrTWOSmNgd1Pj2aerUfhI6n5rB+wb0vZI4GiM10GZ3UOZAjL+56VxQPZt14Xdi83V/L
TUN/5hkBggI2hDkbWhtr6qKkSyDFATSjrf53tXgqb3r6D4Mt+z3oNID9Yh1ohAL6tVNCLXwqKjOc
g3eF4B6QPmb7o/1wPp4k8jaRwpYi8jJ+T2zXrYkdk/n0GnTPNi9kb10Nl7+C2TnQ0xVpmwpzsM7e
aw+Cfhp51BNb63lpgtm4PJGKpiixcRB3IBnIM5VxJu1wXmSe5NnNu3Q9hSsrLxQ/VH3lO7xe0z5R
5GoqkyVID9pHsZdO4C5JfxSHoiY5JKF+3HeUzbT5whzLSKc1oxlnGRaPDmSwTw9T7EyOVzqHyt4Z
9tkdHTf4Hj59+4mEzXW/Xn3wcHGc9aZXzXwyyw4/FklUqEu8BPL80BgUQuy+aIKOfCHjIBGt+0Lt
R8gSHsZmY1NB14DrF+HUWqflrlcaFL9RlknmEhSP+jsQaJI3HI32VHnpcoAk7WNKBKjrnTMIwkac
dOaGOhyfDIUzKPKAHAtEgCxu1chBDJA2gxjQ6GuSX6v8G4hFcU6JunwVSb9bxucY/bo4U1/7hB5S
Idw1qDEaH4NGuqLHJPa+CZ2i/2riytGi39qyEPHzvm/8eRowxxtpAhpWqD+uc4SMKy6LnssZ5qMD
9eHhQ0JCfcK9MP2cPLxXcuQqVeuUj5EtE/s1cvz3+9a3vOLS+p+/vyjQzBG4WLpyXoKpOw4vo0EK
45soeJOCQTUHp0/g7MlN2X/dE1yuaHSJ6yuSrcOUlUkplfQlCCewS0MrJrLcMAlBP/gI8huqxhBK
0I/iWyG7ssIjaLppiv+xLqEDj4wQilAsKVuqi8kQ98ISDMfO/Zg8p5p3ueCC4tl+dehIePRsm7ur
XBhkwuYyYxbdBPVUMDUaqQFn6Ee7ohWIIZzpxwBWLTO32xL8aPRnFAFX8yhIT8JKZ+9E+m5Ud23i
WgOqFRYISDlHczXNOh4K35BSAGU7ZtiZTEQHL0cvFD1+mkQ+TTC1fXUZp166aQLY3XXPDVReGRNt
H6ZWS3EACwKyg2VvBdN7Htx34a03oo7L979GmPsxA46j12UYgSa5I9uVjYrLDoFVtx1v8epzedDO
3qgD+ebAofodQkDzGh/FU/mQeLwaxLZ/YxwO5XeACjGxeB3vFKmmcmTUYhAZ6s90SFy5O7Rj5gr5
bzV800cvFf4aIHMvjaTUnPtLsfWsQqkVLPLISgCkYefxjKqcUmVpxGCcBDINHwkRB9GG1mWWH4cJ
6p75SOJS8irIzAj1e55yipNbzwUMQaykhwDoAp/EuPuQL+CrirEXYfo66B917eu74d2M7Dj21Df1
VZnAfd+JoDjfdSApg/rf8IQZE06QWUMm69mYdV8VyhBWb6gZEARqPcl1MYCsjSI+N++t5SSHLnbU
1mlnTp10IzECDBn1JvCNY66Xnew1zG5RxzySAslE/wTnSFHJ0HHeQVu36KUR5pKYm0aeUgojVreb
9Pe0JWDGLugHx39YQOwaHi/MsBdmRptOVgUB/jMbtmF97+l7kZ7i2De1h3xy6VgR6XDf5ubyAYwA
Wnqk0ApLFFxNBuRnl1gKFNm1HmnE+edvpN3+fNLf/z77ST1gqdMgVnKgRBGYRjtRTXwggmvZi0Q9
L6GwvEAhBuCZ5Usa2wJs26h/koiC9txJ8VSciGpR3ExqlCSWN8517qZaOOVktPD+dssBSMxJqTrc
YOACAn1EP+BFA4kaaA2KZgOd1zrsoTJRjEL2C8Jow2eMjicQOu2CGwElJTA+Y1jN/OrneTFABzRn
0KvvRqncSRodexvgDJRYFwEPYbusC+1JpMhN3ELJ1fdKKk3VmQFc79DGAxRmV88LMPH6ouVQl26E
j3Zsp8m7v2WbScMKIPnPnilMjOtoVVgFUOCB0wMOQYx9sStQlVpsAJrL3X1jWw9mFBn/NiZfB1Rx
VOZGoKkUtGfJ8TqbOvlh8ZK9+Zcn2/3T8iKT/nE+m57oxKfhLSU5B6lwAz9lXYjpdA+gAde1ZnVR
8dkUXAH03N2Tppyb3K2X50h0p3pvQikzbz2x+cCMoEP10lFDf469rKduaT5bOY+nc30M3cS4i2VZ
X9oXiVsMtcGm0hER8s5F4BEXOw+/yaTZ31/+rRv8cvWZG3zuoLoz1zATzSRVzkbsUmunoNJUdJyT
upmtY84MXOFIh0FJxCyzBT0pyNdgozWiUTtBVfeUvNPDsCsQUFPSnMWzugfp2z4/pv74o7bzZq04
c4ugq/feruzfv4NZ2ayOy0oMCykoqNM/99DPOpnnciGubbbf7q/uZj66Ag/WuW8JnOWMLTHOp2Gu
SikQZ1ffRflego6k5Fh+9HEMf3ZP9WIXr5wt3UxRLo0yexouTTHPeiUF8QFZGQip9HWJgV7uHPOJ
Bm3tQXH8/odu3l9AlGPMYh2ksZgcTY5iaBT3tYSql3ysQEXaufI/Jff4c0wvbDC5RxTVXVFLsCEo
tujrpSuWQeVUAGHPnLR2884CVg+3Fd5rGA66PnvYs1LrMM4fmPkuzH9o+kmsOFnFeqHfOCFow0TM
pGEkkl2wvoIi74TnYlBVLiZ90VZKo3OtE/EZgjiJxjl7PGvM0s1xNORKBWttuJsMIj+Faxkk6+1X
3lDaZjy5+K41rF2ELXHps0imsGTmTo8UOH5uUpfSH8BS3Pe4rfiIgbSVOAdEqxgwvjYkt3MU90ib
guR3FhFP7xMipd8rESrY+r+5Dy9tMR9VoTI2lkMrB8uTiGTCSogg/VSgnG5B5vGpPda8qsqWA14a
XPfzYhX1IdGM2YLBTKWQRtor2kf+1/3123KJCxNsycpcJFqBd0wOBlst3OX8SU/luyk5Maf+sRmN
Lg0xyUQ9TnQGR6scaM1yECITEpjvoQwM8deCPWuix0l9HV6beCBTonP8fjOTuTTOJBfmVIGLpSrl
ILaOSwhlE4Cz4CCk9Es7qTlnmvupzA0XWlMHgmR8agc6+N6u8kNUPwvdsT4n1csiTnbee8mw73iz
FZvXDLooUKVex6YwdXrtL2qnNoWMWb+ggPbGWt1xTANj/fu2fpreIONcHqY+cs3aAcmJ7i08/P9W
Fw7T0MAZKWByhiIrc0DkrhJCnFEU4nq77V/L2p4daAW7SnWU0p2onzv1MKmO9WwlnIfTVvX8yjRz
VAR5bvseD9ZA++lle81bDjie7Vkgi5N7nmCHGOkEC7EdHgxf3VcxyY/ySRaJjD/CTtip5wVUhSgb
3D9eWxfi3ysCtND1jqRaV4woTosB+gYE5Vff4NQCts7vClSDzjomFQALuDYQCU09hWMrBRjpnHc1
tGZrwIXs6A1FV06CvFl2gGwS5iFQhcEAGbO9c6X1eaROyEUd6UfoPPb2ER0kP7R5ymJbH4XLA905
UKtAT485QOC1yrNolKQAyJMxA+7fqhwgwN2RZusENUn657zm0rmsS8XexUCXgwgISEqohDPJSx0a
Ip1rE4/vfQHBDCAX3e5Zew9J8exmr6fqxMvtt9oT0CwD3SMyJgsdH8Yixez0MmeWFGTk1J4fxl1u
kMazI0d9ue+Gm5EB7UgNajn4OEweXrsJpFmyOG5CKUjmz1H4SzAOY/RL7w6lW+/a1JbBSCO6bWsn
39Px1EicS3pzPy+sM98pqN1shdVqXT8N1U79aqJvmXlooycNVWGe6t7WC8NYBwiRuuERD37l64+d
kg5/NSdyMANnaMuA81ukWT6U0gXXO+ky1Inc9qHM9sXPrnFfQXtSoWBW1XvtIGHcO/pdRgB6LN/v
78GGewGyswKR0QwBDxRzAXYLxNcqU5oD6JqTpQFNEFRM75vYOqFXNph7bpgLqssYIw3AvOSNQuGp
gnrWu2Ac9lP7kEYPk+DEkB6sq9Grmiep/X//Aubolu0sD0uGvnc1u0lHdy3YbvNOdSdkZ2Dz78Po
RBuFgJ2IdOPkqVZxaDoORmpzpSUZlWgACvAWYdwNQ9ndNEziHMwK/ZzA1iykKWczb4h/8QoxUYH9
rw0m7zQNgP+aBSs97+Zdeo4P8aFzP58igj+7nkwvKC4d1CedfD++QhLcub/RW/0GmIeOGMALf871
tYungyZN+YQG+8fD54+IVLZgF7t+n9k7NPYD3LtkJN0+3vk8ge117ZggeWmY7fPNPXAa0Bqag2HZ
dfqjMXyN5Ueuc15ePCvMWTFBFTvSFl4EsThI1DXDc1eY+yVFyU0cBO9fLaaFijZY9BCImVNTx/+3
mIPdOw8PT6XX7cBLQF4IVvO7SYZD4736v3hjxVtuiocfUEkWru8brfJ0ErUZ+n/AFejHLHqRdd54
wJ9Ax27WhQU2uZeUCQNzKiwUZJxt80HfYeKGPL3BOXPyP5x9V5PzyJHtX5mYd+gCKNgbq43YgiHo
utmG7V4QbeG9x6+/p1rSDgkiiCut9mFGnz4mymVlZZ48J3zS9/q+N2r6mRg99m1AU1O0+rVvPKKs
8v1MuU29kg3BQHbd4AjtlvL3v0nfa983WWYurmUvDfB9ANshv4isX2yHdrbK9u7BXSfGyro5hlZk
l6vEhnIZTY2OcnZqIOi4vgXmbmK8Hv93LabsH4nW6YA9jOMReEPJAOT6DXql+/FmCP+TzXZqaeIg
FbUUqkJHHTjBkCs26RiytvZBSQxQzquHGuUDokR0caxi4/oof4PBa/PNduTJezKCN0l05df22yP4
62kBmKW/BiMx/gmL3tPDZ2PnVktr53v3DOUs+oBUrwHVO7PaLqKEZq8rFHCAbkbhHr05k++RpIoQ
1x8HzEX5mEVOdqeZXXkjkYdEEMzATtFaHw2Gur4+D3PPQbCe/WV3Eg2litxodQy74grC8i/Vt6tT
I7GdBS+9aIe5uZP5boOOdB4UmRHf1Ta/MdGPYBw7+rUwnDlvCRIHUOGhDol312Q4rUsCEQRoPMzI
n7e3j8VqDXnJ0ByfshT3gOPeLLy2Zo/LqcXJwEYPNQOhg8UiP6RyDbCe0cVIJ65ls935e12+Qb/b
wihnilagqkCSGkVP1tQ6uXE5XlKgWg0o5L41kfp7C6KVB7Uz2kTGEm3A7MKd2pq8dALkhTUxGvBs
a+j+pdPAFa6Oe9OSl/rLf2so0yPJiK9AeYGQENHK+RbR/MHVi04AxprXjGZVqDvQCh6ETbJe0Xu0
N1G7so2fdK95NF7dbcnjk3TzpJtZBVe4tKrsuF1+C/KQkAgAKcn0bg+rcUwFCaPehy/enWoIG6Ne
gbuG/uDwL2zaX0qva8Ymvr9TwZDrlWw5t6P98Wa/NatupW1sbN37e91oabw9PH5bz9Z7YTyXq/4Y
G05s6ab3sPzevCBEYdEcErA8mmDRKi1PMRJdr0WxzqEWULdSuh2ixCz1GIpNQO1YFZD1G4js+aY+
9tktz3m4rNxB3Uapkj0FSsqvZZTmViE/qjdtFsT4a3m3IqOk3lb4PzTbefqCB5uN/5jYJt7GUG7G
Z59vG24M/HyETi3yCqa7UnkqdYbLm6Fj4m7U13fZxw9nOlt53VDNWEK7sJM2XTowooM/jcW/F2Dr
Is01v8uQga9GaxQ+iPA4cLZP0dS7cOaXDLENe+I/tRDkwi6S/cdWPb5JTQ6Ku7scE5oLC4Zmw/nT
IU3mM1RIhiEhjaKm1HzZIh5pUPq1ylc0D8kWcioyuhIO2hZq3xz9cp4WfNvcyWOdo6xmAhXu6XIm
Zat7cQLzeelBImwvk28pjGgTBIbE/bjQfeE5Q2oLVBxplW8Ez4qk8fH6R8zuKeQH0DyHqjXAsxOn
Xqe5G2tRLRxTbxVtR6q/P1f2qvboYWVZ3uvNZnOnvsLrQFHzumVh5gLT2dlDARs009hTk3VOOKKO
JcCDzSaie6RdOmscMN8lEkx35NDQhXBvbrl1JF2QdmGTfsHO3UdaLEEMRThuiQ8dIfpc/qTo8cjp
DUUpJDV0s9imBlk/Oc71obKRTI4OY9DGQwPwNrBBTNx90cP/kFLkj2ln6+lb4X3W3Q5C0A3w9SQ0
W3GpPsI27jWDkyMki6ms9Ui0HcNPIdurQmkq2hLYb+aY4qGNplgoyUkKHNL58iUizylZARtJux9a
azSC0UzrJYqGJSuT7SkpWZX7AayMleFtboO7yOEtQoVPUQd/nak4uBOdpHvic2thu8zltVkmASk6
cBehlXZyVwWKD8GLFt5WAxWDpz3owi5LrCSyACwp+sYsIdTXf6tQ1eKMuDpmH9c3zQzcCs5B+KVM
YlHrlHo2yCUhacdaBHZUvFM/GRQjslaCesO/gH/NAQqhslxrPFw3OwOIODc7WddR8rlUy2AWij7K
4JliClDdXre1zilbqqHrMVdt3cQnJP67fM8jzyGb0q590iOzKBeik0sfgY8RGYUEqAyR8picnNbr
qghvWRHh3zqg/napaMP+/vlBOf/9yUFBCp10cTNisGC5UdS1FPgGUouGPG7T8kGCRD1f7fXQLIZ1
Nu7rdmmPXR7Uc/uTyUYSAmQ+bHwg7sue+0MlP7qR6Sb3kfs+vkfKrdoZ6ldGBwr86vWFngl3z21P
jlauDi0pZIw9jg3UrNoqp1x26J+LyimBk7akaqmUwALoi9kGHQ6I/dFgCmWVc5fRiPUQyQVy7SSq
Y6A1+RacSWoTo4FS7RTpIXJF/qGpgtaEkBf467vUlwmNy0hRKETnAS1sE5kMUNjQgu2YRHlOB7/r
P6KxG94zPhm/MtUDV+n1ibp0QZink6+ePAvGAQzJugKEUAlVQr5SHALcduRv5b6C1uSSSsvMjkDT
AsPtMqznhdyNINS5lqFZ6hjIz1Kx1sLHpLGvD+jyOkJTPtMuA5YTVARTXEoTax1Jh5ZhYBKgGWNj
KKo150emmj+R2OzixMiypRTIZbCDdBfAq+DhkH9lm8/XXtUbvWnATH4cozJc+Un83rf+klbmTEwB
K5C2YxzNkBOZUgqnnZR4buCLR6UCvD/eVCUNpH0DRpkodu22BTdXVY6m1thB8gIu1Ca5S9KCyuHn
ErZqpviCTyHgA8EVAt2RKVe0V0UNWJMT8eju88fCKEzZWgebfFuZlkZHK5UoWYjlZkrQMImdg/sY
yr0oO5zPMedrQ8PLKNUNdxmtkBtODMkUbnrjJjLl/yB+QxYaDdmoQKJhHQt7bg2PJlUNuhggghg3
EWCM+Rf/LhqJERiaQF2fNi8K/sv77nmJl3jm5YZqJGYWiCMRfYPTuQ0GBfJaCD6OfkZRxxpo4Ljr
eqve1Ejebmtr812sAbs/4um48AabcWGnln9vz5PHCdoyk9gTc3IUWjAT5yu+A6MXoJvWGJuuv+B5
lsYpTkIQThzBFsZhnPxPbhY3xFx7m8RAN6h7W1oS2sNcJBDrVeTTYqmeNnuUTub49+FwMtJaG6XE
jWA7P/Q1BXGS6W0Jeu4M3rcMKNA2W8yvkTz/Bymfs8WdRss1InhoscCwmpvRu2TEt3K/kw3+EQFG
HC4EGHO3IPJKYC5EahDNYlNhoLRGck3TeyBU+m3fGq1OvzzZznUT2OjOfx+rJUjMnIM/MThlzBFH
QR/9tsW1CwD/QHuRiohjd2hxlzfd7t193sR4gyy93pesTnYSEt19XfSw2ic7PjWqZtUo/9HIQBsB
Sg84+QuCW64TmzoKCfA24lPNSWvISJm1EFJZPBaEatw64bU3If2pXDsWbTF0ONfplhSEZi43GdzB
gJriFgWHIPvzk20b+1GW80FKjp3Rr+OPZu3ZmM+l2EnEr0wimVMr00XMsz5G/yGsSPuESm+9CS21
t+IlW6OMv5TAn3m34r7Hw5W1uYNlc/pEH2pcM7HyOyQzcaQaIbnR32uPn92n9nkUqS5QZSvux1s0
/Po2yal0ny699mb83tk3TEK3vhrlKJPxDRHab8BDEhzIBqLX3Ye/JFs88+46H+7kXgliPlQbNtzb
kSpfK29FnynZ/GSW7lRLxaiZY4EOEoCm2NSydOz5buHKwQ17ZmsvW1+Lu2T+1/GGgygqgIq/kIWT
vdiIipfpJCPH0oYekWEnzn2wqkzetrJXbBPzelgnzDxmMJi/zLHPOTFXRiqU7zS2RrS0q59uBWA1
rkP+ttk9NE67RFk4F27AaTI8N/AzoFhjh+TEnqwJRR6lDTm6SUi7TUssUduHH8EdKFyodGjLe37c
VWm2NM7ZvagjWw1HA2iFNNmLTYhkWhd14tF8ETcjniqhcePT/tg9IHF0t4TXmQGZsRwVbgGQ8oD4
SWKR7ckway1qBr/OASxJrJw3I91wm8CM+Rg9jJHlxZqZujHmYJfn4MHMoQRP7gQVAZjfWe1wFOKt
P27iTDSqzKkBAsl3kWiq/kMnGFJpKG/Ex/PS5NuvGHWUeLWwKeYmizEJgcEaSQxQ4p9/vZ8DNd3J
jXh8MkeRts46MlqHh3PEC69A9+m9uDUrFfliEOpcNz3Tu4eJOzE9OchhV8jgesadM9yBSRf9e7Xp
3rWmTuWAkme+tKxX5N4MKaCvr6ubdu+ki43ts3sUDwGQKTFtdzwNzoffe2jq0kVc74SGyOJkhivQ
2kA/6N0iv/vcaT81NZlpxQ2AEx5h6sk0X6RN4dGIo8KeR4DmONIC2uWX9Hd6A4GZADJsoB5E28nE
GrJvqldGuFrll+qdf1K3vdk+kpvIelSN1U4AhQyY1u7K48MDOR5LSq3n1NlR5HMf7jx74UTOZGlA
fP3Xt0wWWu0HkhJOAxwbjaagZLJlCcstLWUs5rYylNjR2Q/sHH+hdNvKhRoN2kiOtXwf6jRJV57V
IzRMrSA6Xt+7c5G3fGprcjEMXC+6Q8bDdZtojtEfJGP8CI6cNdi79F2jm42TGz/GgtW53NuZ1YlH
bVHtqMJOJEdWAhiosHM3yqZ9pIp5sHa7kor2+zgaviMb1df1Ac9tXvDZICuggIoFaN7zcxK4dTo2
kYKXhma0rUe7h7B7vW5ibpeQ39ZVEdAX+ffBfOJHyzEQArHC4OIBoFwofJJmFyYbfyGin+kpY88W
kGkwHQ5kmSa7Uaw9TU04DKVDO9nw5D2jdfhQgZChdShNdp/YoHgSf7b0m7M+SEX9YSUszKYyN52n
3zCJQitZ8j0h0MgxkzMObU1RFcurlIz6s174xbGOsuHRg+bGtwL68sbMGhfd4hLnq/veG9ELqBdt
nUDedUgFdIgUA6FyhBCDKnnEf4iJBGBO1qKoRIuCqyD06HE+jnvopui7FcIYeSpPTj9jRUpiW3ET
1Sq55mNEy8nN4Dd5S7tybF6Bx2/Wo9A3kOTSOfmoipXymOVpfBCzEpIDRS3mhZEO4HIySKoQz6qA
aPLwz/7wGmZqiVypkOcOJyUIzGpVB+DcD7V9JJPYyWMV+n+54n2JMmq+RiPJmRGndSrQMWnrjZaK
3DrOUzWgsZCrrZGLcQM9hTTmOyst0YZJQSUA6HTql+88tGt4qnRd4xpo1I0+EkxVRZno5pLq6eyN
8dfSXaiHd0GLxk5Q/R/DxwIC4Yb8oA+gW8sot/a3rqV7tucvJORmQ95Tm1NvoynVkKLkevR3iuE/
3IamdyesBPBCxFa8khcO4kzNDycEFWQ0UOO0X3QMaB0EZMPUxe60/J3Z2vt95BQAJmX0Rb4FA9p7
lhtSYSqxYXDZyly4LeZHqyC3iZoKo++YHA5ZCtxB6RPpKLVmy92N2V30JKFRqKT8GntKJSAsqvZN
fzMsYePYL08vTQjD/cvytF/Yy8QkH+VAOuovYm5ElJQrMdtl7apqD3fXvd2sB0BsAe5y+FSIeZw7
VPSEQuO7TyU8uF/0Yd+0AA0sVC/mPd2JDencRpIPYiDzsFHa+y3IRcAZ5Jv3367t7VqDWhvn4cdR
10/a4vt3dnCATEoCMNV4O7E/P3HlHBm5QfBG6bgNYOb6xLHA5WKNTn57ErE1CnoMCfvt4Whtjj4A
gNd/f/6AnxiYRE6q3IeKnsOAFjruygew8CVrUdKTUM5TczqSu6xRqJ7tunohaPuNNq+NbXI1FWqC
DVjAdGbt92+3NtBatCuA9wHb4G5XrG9uNiI1H9SQeubStTgXPTGY67/WbHLqei/MQ8/nJdZ2sB9+
3vAeoZKFBqH1fbxd5T/Pr8njzeYIBMmdgxzCf3To/zI/RaVyQs6TLsTQ2xdhd8seAK55rxrD7UMN
9OMqXNhFs04GDzbE/XieAmQ/mep+zCpBCOBSI6Ad94MBieLaGh434Nn5cpf4HOfm9tTYZG4hyhF6
4yAjjSBZ0UY14ntHeF3YtuwOmO4drB08CiOnBtvh+ZlL28iDUnosIVVh51veNpy7L6dZerPN5RDw
pEe+AtJxoHmfRqA4F5qswkMGpeH+2B8FTcHLTz/07e36tbX8e600bwwS0WN7jMyH62OcixCZtD0k
iSARii84H2KsNgkpWlE6hspHMbwP2WPCvQ9LUtkzgFi8IU7MTMbIEaicKBWB93phXtM32kMIxFRB
Px496uM8SJTuuDvwcu+MGuS7IK8M7IFypm6Cu6tBxeH6sGd3D7AhQKcKTEFnsntyXyx4cVClI//G
3cbdSmnWEMpGB4WyUNufN8T0hXU8G7G85/OrioWgZ5ovH2tTU2zywbtOmlpt5OT6z/Uhkdl9hLoX
KNmZjuMUVQjRXC5PEpjKrMpSKfcw2iMx4vXb3oZgyAOadr89lpyC+sNd/GOlNHoElWZyQFdyYILa
73j9e+aqGag3gweJ6YwBicO+9+TGchNOFzwfW8vcd8Ye8ugUZX2jfI63yU7e+IrRGEsnVpy7yU5t
Tq5nTXZ9roa6LlwQQfYD9FuMULd/sLHN6OqT7qy6MCyHUbDemU8LA55bADQdAb4CtBPgsxN3UdUS
YzqAv+Ue8li3Sfyi+fcENEF9aoH3LOxzQytWCL847O6lJPzsHXtqfXLHSkE7ZpI2sKHvzfKgP6uQ
hAcfVmj8gP3OWRjrJUgY7gLpQIYTRn58mqEbNbcXuECRjgnaYep1sfJKI/VVMwpb9IVrZh+atf95
3ejsXX5qdBIDNcGQVjnCW8TsTy/uHlAuur+t6Pq7OxwOz9luR4wbw3GMpyV3MbOtwBkAfADid/Cs
KZNTHBWhGypVIh/FH5CUdEjzmuCq6bnV9QHOxHhnZiYnJpO8OKr7HM5CHvPVGGqYUy4IjcFFBeK6
qblsC6DdiGRBIwhy3emT3VOiXB7bQj4iF0kZY+r96rAySurTB+BZF44GO3ZnFykuN1jDuWAk68hQ
nruCaOQhryd73RGc8Z7pNxhY0/mNtTCmC2fLzECkAxJ07Dqd9qN1yMTLpae1x/42uhFM4iR7pMW/
Qde1Cgx5/1xbklmZenu3MLxfFvqL8Z0Ynpw9OZDDFIw23dFTbtxyyz3Ua5KsA98GqrWt31XxKxkM
31B2aLrJ7Mi3P/T3WLISPM916IlUFMqe94UZ7Ivj0Kyj4Bn8FLFoxDt/Vbq0atGdUZkVwmbLe8xu
s9hod/pRCJ+1xPDNxKNlfNvnK7kwqgB0YE7+oBSHEgKlkA4dOBo66XsBDpRKtz0R71zJydHmuwkA
Ag13iWB2opkYEWqUNAXCT9asjgCOItY0uulZ9/6+kBOKxiAU22vuGWwmyAtIlr+XPsJqsbWdHaVr
U8nW+OTW0N0AxWhNbY8yGvqfqsIgNeiQdwLI/PAx6p3MWZVvaffXt878zkFNSkAhHFKd03sj8odW
ZQso2P6tilyV69ElKrslGxPv1WYo7pc5bGylFbrf8q24dKYvnPLv/v9rFJMLqO/zQSs8HDOQ1Zvp
bQ2owlOELUKLrft+fcIusTYTW5Mt3w1FKrcCs0XRLChnDokt+e7GpTkVjMLutoLxoCcL7YqzUwgI
DN7ACN7AmX++OZJBKaqaj2C0rhq7caFzNQhRb2XdukyAOOrr/in1+SXGqktcKBssihlMip6pr0wm
NsnCRE1bLF0YvvEj+tVEdMPcpIHA8MQVTwkYJ/uV8hWIu/ybvy01E7ICVGoWgkkWlV6cjZPPmMw5
cJNDyqdhx6r9qc2hDF5iyK4VoJ5T3CYqsa8v8m+19JrByWEM5WyU+hrzLRV27VNZh2JAEK5Lyaw/
MxmSWxAQyED5ZigHLbCSdaQ62afw3Xamjye2xX8JQBFmz9e/anE1JsF75QdNpgYx23pZ7ETNvSwY
/oeXP+pGklFp3bx0wS7ClKS0UsyI2wbDgru4rLOx6wXsDAj1INyB4ur5RkzFpGqSXO6OlbINFOSI
D+lBJ0adweW+ym5Ke0dOabwuZGgroGUkpPq9EDz3xB40eHarR/OLjFxuB+3oFen2irSWF3E2c66U
3YOMwBJB+DT7P6A6Jompgo+ECvkm7LGAyl0qrZV65fWrONhE8lulH2TysLBAc9c9KBAYUwZRebx8
zmeH4FVZcUrdQ71jJwT31dgbI5SNSREcQvLWKzwofTalaAtuaHHQlVL0t7JZQL5OnwJocoQ+gYZe
PQGPLzxvJ3s34ly1khs0Wb1IqxfsEC2k2iselqtsBYWmxgBSbXAgMoqmS/ceyCpT2aeAksi//7k+
Icw9nByji0+ZzAcHSBnQ/CN/5AFrJ1FHI/4GYG43WRjz9A0wNSRM/CMBBUMbcTBUguEwEL5696AV
OfTKRUsuZbtOjGRLmhpkOW9Dky54i4l3ujA+CfK8YGylrOL5Y509Zu9u8jDym6B1AsEUalvhFpJr
k6vgwhrb/CdxgsBzWs0NWN4IxRzlEUJBkM2B1Fx5m0RLvR2L8zo57m6s830mow0zXfOWV9kF76SN
0YNwJ0RbN0kdiIkv0mv8rtZ02wBvAWIFQQFXyu+D/3SIQTmokPkF9S2w6NoK8ix2CDptqEUAfSl8
LDHczI6SURrBVUB4BzDP8yltQh6kqIDiH0PJkmNDrp1wrROnGA4IIv34p9JXJW5cwf28fjymWjC/
a4nrlUfaEGw0wO+eGx6jQg3dAe1npPHdJ6UZulUvoqKWpZ5ISeIPb0PQJk+cRsK1wKuDk3AD2vDi
7DUZy59ISLpVpUrZXQws3O2YicAt8fJ7PoSZc/1L5w4yCuHoZCKiIkF8+fxD+4T3s9jFhwaVzWTC
fWGVmURblIWaONDfCWGRBhAkCsNKTcLRtnWrDuUMEIKWJupERngAS+chuVOs8Ktb1aC55yzZ2ql2
sJZXnZmsebtAqQzkpneRqa8hWoB4PbC5pQCTHeHpjjz9rukOyQTRJQTfpYrfShI7rV1XgdUjreN5
b2qHZwxJDfkfVv/PZ/9/ve/s8I/fr/77v/Dvn1k+lNDSqif/+t//00Bg8T0O3tM/aFN+vzd/ZD9/
PNTvdVDVwWf1X+zH/vcv//f5v+K3/mnLfK/fz/7FSuugHu6a73K4/66auP79CnwV+1/+//7hH9+/
v/I45N9///Mza9Ka/ZoXZOmf//yj9dff/0RC6GSvsd//5x/evCf4e8c0qL+//vif8v3jDysJyvf6
u7r469/vVf33P2XlbwALQJFLRVWNXbFYpe7790+Ev6HIKKIizJhvANXG+qRZWfswr/yNZ31wyCTr
gNfqLHlfZc3vH4l/UwgYyzW8fFToScr6n/+ahrPF+Wux/kib5JAFaV39/U/8zskWga9i6T7UGJEt
B/8ReJzPj4iiJ0kRi6Fo4ltaO5L0dB1A4ZGeTM4/rZ5aOb9r/mEFVWcd6pRg/QLi6dyKRrqA5GUj
miBuKVEx7cgb1zSZ49d8sMPrgaNFq5TmWPvkKe7CbCEQZ/v8r3Pwa561cgDrCmpwyJVPzMcjZNtc
ZZDMDhkPi0v4zMgFn5ikzLWFkZ7fc/8yJaFXGlAq5BUnpkgc+6LIgcwtLnRbSsbHTollIwkzBNgq
nvstlza0FoPX6xM8s4yYX+g6YhHxD9O7p2xLTo4TDiMExIEmrs7Zueu2q+tWzv3pPwYHoibMJato
KvpkcBEia2QS0czGc36wG/o4feNglwpBIu34KGqWbhr2g5OFw3lBtktWAGKUtMnu1PMiE5pOJaZe
t70hyHWy5kJZ8IzRBQDDrGPObVB+SFS7QefuTzcmbwGfpXaeCvnx+tgn2NHfweNbJMiuQ/gNHR2T
wVfBoKqC70lm0rY5BeTMHPrg1k0U03Nb1yDjOBiZW+1lfPNaI3hrBpny5oWdZ3J8UxjXP2dmS599
zSSe0pKKD3SAXEyZExNzhH4J73r8hkdEt0QsO7O3gBaCJjTEadDdPkUA11JUd16PR2RHKn3dF9FD
nFfiQnw4Ox7MCgDpcIm4S889RKwOQpOmIlYaJ3UDrnRi9GroO9HoLqnqLZmabCrJrbVeCSVi8qoP
RkDVR99ok+9r9CNZ1xdpduag8c6eNqjyTBWSCI8ifQWPZOZ9BbVjlS+2HWmWqKcuxwPGA5wO+DXA
RSBJeD51SOHXUq5qkGhxCb9Ok3FYt1GcrN2mWapazJmC7CXKVXhHQz+XDfgkxPWxTG4qoesk6ZIa
3Pge54xaIj55lVsuPI4u5w7VPuw43EwgNUat89xU3WRhUep8bg6dmq98wK2oEpf9wgqxbXXuYLA0
BLjf36sBd8O5lUHRe55kQg5CUFH4Rskz3FWjokMzouJXHWRoP0KxdZ3r2+JyFs+NknOjTa8Wiep2
eMK6gvakcUVrKCGv1hA10JUFl305jWypGN0frgf0CU9WLCuKXpJLpcKKubFR93qxKaTaXUj0XV4M
OjCRv7tPx7Vw8ZAVtDhxW7kyU4ETHFLlqsPjHqGkSzCNAicvwERmlg0PHl0BXlmVgZWcbA457lWf
lEJjjlUB3FkKWjTDVft82+vpsClCpbF0F3wk//a6KfD/mEQmdwGs+Pm6qZnvET2BZmIEBIKhpGUC
0HqJSnEolAsDnJlQNCiiUoeGC/TWTsGm4KRse69vMUC+aW8zuWwe+DEA307eF7bk61q/MLbfEGxy
EoB9R6SJuAV59al6bOVFUDosAjxgeIi5iVWdZrjkCrmgcUdU6gaFGFIlK/FQUyVkqcu6qe90oSvu
Ar3Q2oXrjU3l5GsQ97JQDe9pBf2h51Md1CkE12IIpssxcTVkTWMBLJV1HUGzMvWK+yoc0Bg99ApU
68NQCKWF6ZjZYPDL8NkKADnQqpj4hTatRKHzYb/Ra9cmKce4gavajCsoToe6vy4aaFP8m9sLb0eE
EAzlgCVHUex8zJ3WCWONRLkpCmloVW2Akn+mcQYI8r+vW7pcbJgCvQeTqGE6UNPu0LwmHgCVSWN2
qVDGZqKK7krjXX1dKjXhza6A9NKQId03DgC0GqLrq2utkyBdFndFYF7/mgt3CJEaljbRNUbVBUjy
ZNxpPNaNyFVmnZRIUnNqcS/Hgv9YyFm4cKlcHCsmM4YHDx5ObJtPGyfHVBtcTk5qM+cz3yqDEALB
nNcfXd/tbW9otJfrQ7vwvrAn4lYBuAAMMugCPh+aAuEOtXThMUpf1z+jfhRsvS659XUrEyQXQlOY
IUieoh+eQZKmyxm2rhuMcodh5ZG7FSod2fQsykAxzwWisBmksrSivqlo2BPfHgovtNSoDzZdrtWH
hIs8YC4aD1TPWh0sXLBzMwDBbLTTg4xehzb1ZAbEuOXQPYaDjE2ABijS22MWLyHa2dE4cxdg9Ub8
g/+HCYjPsy12EpcEjct5sTxCsi0Kct/w2zHaBWPkuWZeNOKKcHy4r+BSTTFzOUcOdH0x18IGcvEJ
4NbFOjC3rU88hlcI0KV328r0/Ei0UOx2zcJNM6PLRHnbxEVNk9gHCNzTevWIPaofqq5JoF1SRaY4
loKT83K4cC3PTgtQapgVFrtPPYonZqKK9jOcLDcLckvKebwVho6voW6U+ZED3Z7ecV1QW4hprVtI
6XFLlNUXjhQrgyQlBELBaYD+wcnhLqF2yvUq25qhUNzmmA0KrfZo3Wi8/jNyWo89OgoLx3xScmIH
AuBtlBPwmEAdBR78fD8oDd+DjgxC4K5KnqXyJs3qveZyZspJVCGQJZaUNVE8o/eHbTjabRqtifrV
VrpZdSi7eLWReOMCUc/lTID9HYEfXB04AZAHOv8mXxd6ny+VwZRLtHVEXSXeAB1THEYJIQQXjuWt
Oqj5x3XXcOnwsCV1CdVQROtI2E5CFlR9uwY6s7yZVmq4HX6iypL6PLFwtS2JC86MD1cmayoBYzfD
c5+PL+kk0FKO0WjKYVDekSRsLJKm6UMUl7LjxoG2G0FtvgBivdzhuDaAH4dAMrs/prLvguS7aaFh
UgMNs+iLabjxxqpy4iFHQS9JIWHp8hIPihS9GW7QrTEu+N7Lywt2WQkfFwtBlmIywV6uyGEdgdiJ
L9F54eOlvHXVrHrtylhcMHXpSgkiQhB3YCkxw9MkWh7mLB4bIR0Qy+5XkrrBE1pLX69vmMvxAKWL
7A6Onwxg/rRpLu8az/M0GOn4pnwoBDm3uMwnn1FZLuUVLvcmTOEVwEOqDmKYysQ1dINf9oIfDqbQ
lPFaqaRcgHBIAJ9dxcTwg0Ff4q+8nEF2QwLyDM1PtDKrU4sYV9bw9WC6msA7pCy4vdi1S4T581Z+
n1vgMEZQfX4QOt4rG5LHOOhc1JtCCJzPGCaRfX2hZq0gPoaqBVJS4hS9PTZgUQWj+2DGAmKXpApB
IR96/cKem1kjEAQAKoUeGCRlphCtqOFbZNc0BIroEF1nWaGsE84t7iXJ901Ussm/HQNLUBiA2wb4
lqXGJwFTHzVhEsiwl2gBtyEhB4WmUopTIEP7ful6nBsckK5gMOOhQAWk4vlCVXGNrHPFNSbn1r4Z
+oyr0vvh+fCA3bPUWDOzXnhX4SXBPBW7m86NCZ5WKsWg1WAAK3S8mWrJqP1iCbQ0c3zZWQLnHDCe
yNNM5i9rWqQoObkxQ8n7TtxAQrBDXmu4pNX17TdvCBUIvE+RoJ1ucq4pSyLkpDHbpkjviw7SANj4
485F19y/bwk0T4TpTUHR45cp9iS247SkDTSXb0xIUeUHyDQRi1O5/KHP+yU6gkl3KYsbWG77L1uT
IA7MbiJaI/HsLnIVHUJlHpcGKBiD3ghSwb0jddUqdsIJAnT49HJMEUblfb1CNxwCPzJU4H1QXZIA
IChnTA+wE+vaSIVWawEqLvv0sePS/LuUW1GkYFMdVDMZs2ixMsxW+TwWhZIk2sYk7DfUdKa8fFzp
h37LZa0pD5Dn833CesXq+mVALcxiXNeW6rpcSCGIze3EKnAdYOtz599fNzaZEmrhyJ5N27tQFda6
QSzBrC4JwBuLiHNzXmlWSB/JC6ZmDjKL8xDpaMyzy5NdP9R5JkP0HqRocRHtU0Ik1xgAr9+VYtLR
3CeFsuCnZi2ipAAKLQGyPtO8oYz2R6mFuKEpIW2yDojSOP+PvS9ZktzGtvyVslo31QRnbHpB0t1j
HjIjMjJjQ8sRBEGCBEASIH/nrXrRX1E/1ochqZQR8hdh0uotSguZzFKedAcxXJx7Bk1Z1OZsqshl
iBC9m9dH88j2AXf0jRiDIgn9upfbx2oyvPAFTC3a92VGlz5nQdKUrz/lyM+CxzE6SEjLQBHwp9i1
NqqW2Ua2VA18HBoY/50p0eiT1ef62jPr9MbzXnAmnhYcNnw4kQFeBQ/4ZU3TNUGTBP2IuOfFzjlb
1LRfWSD3c9P0d4tqvc8dNFFeiQ6/veWa0i/ZhCIof/1nH1v3qOGA0eMkAOz00kiSsT5pQ7a40k9G
stNCyFMPmDqEvFE9Xbiora9Dmc3nS1AjYTnpk3xETEFhvTUCaDsNN23Q+UAglyhfs77b19bUxTKz
vmwrLMVcKvSp1iyY3jiej+zCWz8KWidUUrD0eTnxcX/xRe/ZcsgW7iPJ0HMntLPkRkprv74+SMdm
IGY8ljTEVcTPXuyN1DLP97sOY1Tralf3g4LHZ8z2f+MpWMwZmn0wTn15TFqPZmswSAckeahOWtP0
ZwOd67fm3Z8vK8AL4AmBIhA99PSJIf7TobLI2oKGh4lOOpZ8s60yU9GtNd0Fokroqd8xOhUBgN37
peqkLLDb+lez8VswbJIfvk27kxgVyX5JBbuJo7mf8wUox4mD3PrD6yNy9Kui3EeNAupi/PKK43gc
ubbHuAPkWE+XgXcXLUM2EVur6gBzOZNPZIjeuDcenVjQmME9ZrM+fpmkrRAfP/e0d2U3igc9ZUHh
QxOQM7q+5R15dFr99KRtS/rpTRggnI3f40lyljBbWZr2sl5b+wYScvz3wDwRbesQDu4vGgZISGcV
oDiHPEw4xms2+R3SslaszIDCUPr1N3b0J4HKCOgDnWLYDD7/SY2oJuVZbGrCCrKHRwYCI4w/vPGT
jj1lw02BdWxw/cvqVaUOB0ZsXBlB9L8jcC3IxQDa5uu/5djA/fyUF+eOIL5RJBwwEXCPez/1MUJh
Xb98iIbKvqk73t7Ci7pl80bDUb41m9FPej5wlsBkv2GjxTSYLIQPGRyZPGlgnMS67MFqSs5cmOmP
bvDb+0DE3gXipvl51C1Z8tYOcfS7wGEU9wJgi3/OIEtQxiOgy5ZLQFrs9A6Eab9+cCTVhzqRP+aQ
l3Li7IyPBi5cjjNwhd8Kujz6jgEWgQ+MQjt9mSffTFXtu9VZ2O4rxHDN0Ij0ynRvnCIvmIS/nsLo
a4G2iJMfqPiLcU+HKOvTHkNuNEthG8vErUDteoWz1mRlUCXjGTcs3TWLkF9A5ISrIsy8PgaA9D4j
qoe8VYcfm3Q/f58XqzUaRGojZ22ZVdkKghkGAP2MYdcHyd9ZqyCGp5C74soEi57nU04IlCVoheAg
WMIxt1W0lN0g2O71VbStkpcTe/OTwL0Pt02ok58/RU82m2Nb27JBzT7lHM68UW633tNt5IsOxiu0
HS78xQCpCqumF2+s4mPzCH2eACgwCkgcJc+fj54tS1cW27KvaXem5kYXA9wX3r3+K4/0IbBSQLNC
LYV/ENvx/DGBqsUEMzBXIqKq/twGMeNluk7e3TLT+Jz0ziBRqZnNFch49ddYUHDc2QxyzOk6Eu/B
BgjqzF3lobHLOxjgvjEKx05SjOnGKIABLIhoz7+eEsp3YvYtwAwfYjMGb0nfjunNmmXdSQIfmjyK
uvju9UE5VlJvdSUU9nDcyV52EhmbeCA67GlL3/Idr83N5PVNMSXxJzJ6b9QKx94zGPyggaGCQjvo
xWEawJbB+QuWCxrGwVmoshF5N/H0N04e8BUziAWwL6EmeT6OMxFx2nGMY+iSHRtld7OOs37/+rgd
WzJwzth6Z2i3Q0T0/CE8WlqU2OgPtGloPlQjJVddtpoz6enxsfIiumuq0OTUt+SNn3fsjcHzGcga
ImPRiH0xi9Ggm5seHKESnkEMOKSuz9TgkXrXJYLUeed3b3lpHX1taOIh5wLkvT+p+lUfTDO+kSut
pbSMQxGV3szf8pc+tqviF4FJhygb+PW92OV5rYPMcuLKCunuV6Fx9AytmPHUH4V7Y6Ude3mghkcg
tgIiAsH0+ctrNXzhYyKWMmOhvRIQJN9X6SgRtsi8XYfXfso8bj9K0JPvX582x4YSkCv09KDqbUZo
z588+KlBh9RDvRI6/oH3Q1h0nYze6OUcfQoayE9yHegbw+dPWdsm4XMbYqMzdQ9rKNshBi7o6d/Z
txE5tHXwNs7hSx/yAYewTAbcS1fqyI5auhySZVDl62N2bF9E0xKFJBg8GLQXY6Zgs0U0IqTKOKrs
5cSrtt7ZiQB59alOSr10XlnBYOoNjsvRyz/FcYRHp+jVvZwlgxzZ6BPUlnaKfJvHUqU31biYe2yO
yUk1u/nUgAJ6WPtmvra0ljftqh5f/+1HqBDbPEFzDAsPmMfLEitaiemJw6pobRXsW0Lnw5z4w+fG
VPywrDL65gdr+An3BFO4FvT2nDVjfMPaZv0b14afv8mLHa+RCbzL6hUFfTJM50TWwb6hWr1BtDwy
dcEZ35w6Ny8NeIQ+n7rxMEaMxz3K63WGK/bMwrXNXTuQN97ukeegZkX1DDwfVcHLxu/QkWDozEjK
uDbdhWtgIaXR3XljzI5MXTR5EU650dvQGntxFEFeqXQc1qSMMk9j00yWr10n5EGDn4MmIIvhLAe+
w+H1SUMxRi/KOUzXCHAc4oBi9HOfj2ET1EqyuoUUW9XBLay46z0NiCtEIINiqhZ9tjZOFX5VL8WK
DIa3nMeP7OSgyQB1BKl9owy9+NW61rWoGSMlJZN/0+EitEuRMPs+td6P13/p0ScBFEPJiA4QJszz
X5pRssK+dQUlyGTLuYomtYP8x3vvh+NbZ8aRCQOmTIajCYdgBtbi80dx2wwWanJSLqCX5S5NbBH0
dfXGXnfkZIIyi4JgAYoAiJ8vXl2m40pr2GKXTKVgMtHE1A+syaahrKQnBFD5sb6qgxg5wUxK8ZZU
6FiJ/Oz529T6Ce5IhKmTkfKgrLTSP/xumq7nKBh3K6fVXPRdJA/hZLtd5KUGkoHMkQOtkuhDwL3z
rBp3Pc9UwSJmvr7+oo+OPiwzNl7jthW++F5Wziv8CgNS1n2nQKxb2jJdkuCNuuBXGszzpYO6G0wU
3EPQMsdV6Pnv99PJUs+wCVSMNbUn6bKqj2sY5BFZP4WLLESbaXGI5wz9MelUfdenQy9KQ2oKFvBU
ySvmoaEC6W4Veid6JWN8N3HtsWvsRvLSTSuD8b6eoySfFcv8M9XResyXzGXJKQuDZthzrVNWJozx
Yd8LRR8rN0DV2ukKGmmIFONzUdVuOVnXacGlfjQBu+jqGhaH+A6Ly61cPET7aG8Rh64CowojxSBr
4dqBQAJr7gGREgEz4LgYCKqdzgzdEdvyNScyarMdXSp2scTDem/7tQGqJlc832WKQvM6R5btMqur
8UzYZRgLDomFRBMDCln8Lf3Y5oFNgZf5k0Dy7DJVXVAqKvpPGo6VwYmMQ46gXgJYraiHJoax5Qyy
TW4CM2SHliyiRkem31QotQ2RfGub9NCkHm3PMj0ZaGxBuFRgHqJddW5CAwMQ8HcYK+ZoSN5XDvKW
EiJz6+V9RrkteiDhougNj8V9yLiL70Vm1tsgtosGNu7WMMe9y1P7euJAjFAWpi7nPOAPAcAGiIHC
WV32yhs+xrEJWR6k+mxYQPvPLeEDHDdsHb6XgC4Q0FEtyjvzZtRLOTXTejJEVUzyhi10gUVmlaVF
zMJmPm+DiaU5n415Z+BlOJYkE4Cr2YiG8qFF6EhTdFWVXjRJqmkeVWvgDoY7/yFgXbPkYyzCK84W
uHrQGns9XPnrJizSEd6sReLqVl0oSIqCfQdaf1dW4aTOaViBXyfqdkUe4pT2fkGqOVUnc+YP03WQ
Su9DNczzR70IBHOmFl2D82ySyZcFM/Zzkkl7rYkczrNu7dB+9m2Q46bjJ3sxN/bOjzqKHI9I27O0
z6DwAMeGjAVh/ThSrNbOcUxxll35o6HeieWUuU9Tlo1x3ixBCAu9cZw9/LvtmrKd/fAHfBfhuur5
0LPPnvZ+9ByQSw5pTWP3VknMWF+2yztsli3drXLtHuJOtl4uGcCSAoBg/dg0Q3Yact59743mN5a4
ubmuWBo9CK6aEZQbOHnltq5rv8yisNKYMR2Yuh0dQ1VYZlpz2qWL0XkbL/xBzr4WYErYChFLweoJ
ZNCgA1SslOtvcVrDuUC0Ug55lQ7z48hrO5yoMUPaWNqw+KH2WjsfYAVdBUjrmcJrUTsao9HpYOsC
Po23G1u6wss2WrAoZ9l1UPoLOvi7VKctKwJvpdeCtV6WexW+CI/TGNmieGlt7tGFfNO46lxJGs5f
mPY9rwhszDnsV0T0wMHmZ3mWDiu04nXDRenAQdG7zYA3O6WeGP2S0wwFnaSw3S2MWflNgLXMCsVA
SSnmClKDAiZNSCWAOa08pRGPIgQ6yhDtKD0NwKyTAJYOrVN0zgPWtOZ28mCJVjrYK0Sl8oUcSpvF
c3OZBJ6NkTWnEQKbeTWy7D06a5YrE9Ya+SCJ/BhY39B8muGUcVgoYtr2gV9nHWjfcyVOtE0mnauA
I7YGoDxUJFxWI4hdNJS3zmXxe6+2KtirdtUdmtyJJflaCw5l62Tg4lCBg7tgwwFCAf9Q4t2SuBfQ
CCd6YVsrLFnPutlI0pSdshSc3yk2aSdyz3kVMV9Ak5POu/U9uyYrIrBC7rX3PbIJExjhuipAa+1/
SQWdHaIEo3I2XF4B+6LvY2xFd3GgPcBpippdwpP2rFEtrCKJ5dhYPFVolcJsvSYN/pgafZ9WcsCM
antPvlEj/kkvBvsR+PSBCgq/aH9zGXt+0jGQG2fpaFQ2CXuP4epAbqqQ3qj9tuxnhP8EUqsyrMQ3
nEqimBovLXoQcnMaYbMZJnP/dML/JV3uJf+qe9P/GJ9Lbp+Lef/P9fBdvh/19+/j5efh5f/5TLr7
P0Oruzm3/e/fNbB/kure1d//cfjcfeGffxbobp/5VZ/rkfAX5E9BmgoaGhSM6Nv8LtD1SPILrhd4
f3BNw5+hLv23QhefwsUGhoTohELVCtzz3wpd/JEPZACk102dghyx+K8odHGxwEz5o2aCQBfo4aYq
3xQRmxIyeD6TBuMItJbtbeA4Ele9pckeJajy4FimSMhRMUyth+uI8JHepTM1VeGQpH7n69h+W8FD
Mznzs+ZsHTKQIUybtQ/hsgFr3tDQ09b04cNc8cA/hMqPSlpzZLclKxQe/hBZQF8abJsL+LL6zYld
Jn4/jb561ASI9gHnph33sa6MuuRe7fs5Q/YTVhnaVWMu/fk2QS8sKJ1S2SPlGWK3Z86sKng6AG3P
pn7G8T2vCVK4uO1MkXThYvNgtiBKi7qKsEghay4y7cHxewHlrcExR9tqN6xSj3v8lSvLB0Rsylwr
7DZZ71dfzdqixLCBSGm+NrAZ3zEJanbZhBPN6ZIRllMXwTk5WVQ3700yQhlVMTthNxcGrt4eCqyh
GOe5kTtQ+Oa7wR+jq3FK181NfI3THDyriBZrtJWWGnxeOKgS5cBkHJXXnII0sOw8P1vgNTHS7kE0
YwqQo4vUgx0EuI2EKo/vEuckTL01jvLdCm9vWYaohVieZjq94t4aotKrhmwASF35DhSdRuBos3WM
3i+KZHfitT0umNVMAxRna/AtJnXE9jQaXFsyuFG4XIWI4cvntG/8YhmsZ2AUIQKbZ50PcoMSE2/L
zHnr3bg0i08+mABJovk0iBmfQp7NeAJgKFhx+MwNyS2CCC8gz3bjPq06AcdyPwWXuO2UezdzH8Fb
gBxa5H5AuYToS7pmO4OYzLoQDUF3cupt8Fs6zX82tX+CVPTarvb+X//V/+Ou7/71f//xWX77x43+
1/+TX/nw/ec97umv+HWTS38BBAO4J0lwEj0ZCvy+xyX4E/CJwSwGBva0zf2xxf2C5MMNnkNfMAa5
ZLO6/c2EwPN/2YyDYUZI6ZZMDEw1+mu73EtMxcf+C9Z4BgEQ9tXgJSOjjQK3SDXlPaIuqR2HU1+u
xhU2Ck/8lutLJF96vLBjsw552k7VadqByJSHax2eISZxhopJpN2975i6iauUkWJky/q4qNkrGc36
uyhhY/AG/BRtQPYfWzNikkHDBjiytQ7xb4hvn2/NIuqXVqef5ngQQV7NhNzUuDjAZUaY5paFoslr
VAG3qH5JXeCGya7bLFE/tibsZdiG0VloAvfB83Vz3bokHQumMnLuhF05lFCz/TR3A4KR4NQI+0F/
XXYwTEguNhWVtwXNel91FdvvPp+Hd1aCjxJPqE+baOaXHqvS3VxvF2GtZXOx9EA35wnKIH9FiYQw
doG+dQa2/I9YVFkx8D6+CFsvLqbBeG9FVm3gzR/jtFnFQNECoAogHZBsHInPx2mEL0ObbuOUwnPE
p1f1pHghdB/tgnREjAfRv72a/+wM/0TW76s7w3f5nX1un20E2yd+r3bILyFE1T4YPCAIxwBNf98J
PJL+AjEtoGEQozYaxtar/M2PBIUQFGxo6KCuAckSON2/twIS/ALZPnrLFDsM1q8f/pVq5/lEQa2z
SUdQPQFdBSkIF8TnE6WvJHdLV90m3CMfEx229yFafLjquomHRYS23JfepdUbxfqfKiw8Fcw27HUY
ACQ+bN/qJ1QOkR0LV5Leztii8mzp+Hu1MP6XkPdffxoGdrM8RbcDRIvnD1FBpTI2ZreCRdHHJdXm
DsI79xaJZttx/lhpvz4FLWBsp0D4sfBe/JQpq5Seouy2m+o2yLOARbdRxucdo9Y/8WX6Rv/kOUD8
2+OA5G1cOjT6Xjpz42S36PCnt1C/qXPfhe+ZJfGFmbK3oo2OvaL0jwe95KgkkgYTeHe3ttUAKaEC
zH3tvdVvOzb7NiceaAHAFQPL//krSpiZgfQlt12V0Xf4nxDz4+yKbLJ18PYLbZADjWPkTTbi0XcG
cBUn4EZPe2kpj1YSX+o2uzUdhJI20nWcqzGKEJcah5BLUvF+0rTaybRNH+LMJPs47NgXzpK0Al1k
crlrhu4cWJY6s2hLVGUrO1jX/bSL3Pw6hX728Dk6NmjoQN8FjA5isudjA8L/BIAyRfSDMvtQiDWC
Rx/EwZ2f8R/AmOjNEEb+yesPPfLWNyoyphYaEJBNvHghy1TXUW2DW9eM5CzQlparrN5Sjx59CDin
8BPAnoh26/NfhsvFXCMW+JZ2SKwNqqzOOSiPu9d/Cbgef1qZ4P7gEdh6oQAEj/b5Y4aaNVoP/MKt
cxrvdBzbjxTp2P2Zzjq4d/CMou/REkQ7lnNApmZH5DqDk6JCMp0s4F/+QGOvYuXayRkXuTSCeZFF
TE160Cvwk7LRdXWRqDWjpe0d4F++0uQdQOQW4TzAJ2/WRo5wWqpHB5CB8uE+TbrhXkddYvPZoR1R
z2ZEWD1gc0SteqEhOVudIHngDeGDmzUyQFwAkGUcfLz8LiKn6MOH4475ExGFz7kJyiRI1p0ZFVKM
sGLdBfNseDu4rApK2XPxOSYN5BRRujak6NOEHDIVIh8R6sEsXzwavtOhgkjYyAG3Kk10d9sACFoP
wLfQJljspkMzNraPCYFjXN4qiWtnrIZOFwoIN5yQFzA2sH6q8TsM3pVXCPBsvrIpcD9000SnGQJt
mzK2cTxvF8v6PcaRngZOdvSUrB2NCiwxdp6ovu9Oe+Qa3vmhCBq0g8bqVProsRWwv4E7golrxXaV
6G19kD2Z+xLYqPgBygP8fJmHFsCOq3HtLwK4X5mcYwsDtlyDFJUzo73v2s2LKDX2hBMKSDo9q6bI
Znvga8GjrBLugJQipKOMlBeiiMtqGCXGo6TvQx6rG9YxddV3eELRiLS9k4hsMUBYvewehwo74G8H
TpwNif2UeXa6yLIWRjQqFPpmnU18rnzKPtc0RTBl09SSHBLtxEfJjWz2XMRzUpjITRc8M7PYBfOg
W9jTo0N38H0mYACTUisgRoCLCYRT0ZwPgFi9Pe6uCi3fhMnPnMwD/FI9boBprnb40pkqnXOzxP0V
TOHHBhkZziFendahxUU9lXi90Gx/jWcHYDWSQyoKhrbmV98q3Nw7k/Jd6ETwkA5TAs+junFNnkZZ
tRa9sqEqdU+qq15MQXuprE2h/4wtGt2ZyOz7kYvxAtfh8AeK+WS5ETGx5wET9qpvQkVyOQXwBxNw
z4HhxVIDyO0m0nawFqFiPEgoLuuc2op4+yZeWwGQzkYQAIxaw9OrW3pYpo6T/06RDhCu8rVFWsJs
A1g6036e8oU5MBmZX6c/bCZBAVQz8iU842PdGBX7CLNLeJbBNcxvmh06Cu4rdyQCybU1j3ZUHL1d
QKTF3CRLAqx6Cj9btbT3UdrFtyJc+RfqumwueQRUs2xoL057h9l8Cr8Sd6Uclt6By6g/nbrec8gD
j4YvPLB4QWsWd198mEd9wjcwQOHTMYG3yZqezUGnAMKTnj5SuHDE+TLrZCgGCp+GMkJz7FMlx7Xe
BRhbhJsxKkSZQiNw2QpfP/JotQQtvK75vuA1NHlF5HxHgqb/mqCV9SmTT1angAQeB0OiDy6MEA4q
kLp13UiQAnOfCs8Wcd8LXgQRTsLC4I3fZB7oPWAFp/xThUi3S/RkEFAUelWc5Kld62Rf9atGE6NT
ISt7GQ6y9FiKmI1onu/8dpuDzp8+ONOA3QXGJfXhXzYARxqdWnzQ6iP7gbikulXL0IqD2iwNERmH
m9OhAw3BFNLO9SVQ6QTxal4WL2Vv5qgtRCUZkgHBpmn2Iubkh9UT6Ac1tmVXLtowWuIA42OODpq9
GQfW3tp+WWp0GjxykaBUH/J4HkN/N8WBQuy1RxkFXidhQNvbub0VmPewQsmGVu70GMUwEOi8sGAj
W+8Ji2R0hlaROAVuk2aXDjv58NhNul/rIgp45e2p9Ah2INVLEHIK8B07fpFpzUwOw5tVjvlg424C
3zbVNnwfdxq2/70PmfqooxGdRi+sO1AsMhqceRSsjkvTCkhzEFiHlRsPwQDxG/672m2rAuGpNBsw
IeiqtsOOaWybgQUjDFfbdjd7aXBOQp7+kP1Eo13rmvWwhnZgQAJVb/I2Qtqqnau5hYJx9s892QQu
90OWfNJxu1xEgw9Rnb8msyymMPG+wUjXfGjnisZ745YVnfLG548T2CA36GTN3706Jt9Rf0dbvgfH
qx90XdvTqWJ1U3q9QUCEBwjxdgjqWu7CHkRd8iHjxr9Ti2raclgM4ycqcwzN+pgLvxiewDU0WAC0
1UOHjvkIZTbbp20TfkOEFllKL91wugTX4mazMwN+tz5heWE7CG+XbEBfaxxLT8asbchuCVU/F/4T
Ojg/IYXzBho2T/hhsEGJ1ROqOKfNNJ5XFNOnhGAGB6WMtpkVQRpFC9UNSZpHYV0lZe9mWLJKmXx2
2gq5q56gTYjWAHPSJ8hTP8Gf8RMU6sCkxxE/GkCkIRInvJ3/hJ9G05RgKvoucXlWt9XX0KE7NdoW
uGtdaawdonEQ7VF6AJtdYBeDRjYVwGzTJ/w2auK6ytMncDd+AnrFE+hLnwBgjmsFqNdPwLDlmPUw
J9lQY1xQwZIGDRiIcvOELidPSLP/hDqbJwS6Mj1OqqTNluZk8630Lvy2n+szh6OA7vpYNO602yBu
yCiy0wRUJOgXvER/9J/Q8NFfGPILEQtdlzPjgM4lmn/0rgO3EZj6ShQA9m7D2teOpI+BsrD+q6ha
UJ+so1dkRFTAeNKwa1ExWaE6AMQGcDbAW+BUhizedZCg6V5ksBZTeCkJCofQzh2Gs5ojf8+mkSDN
IUa9V6hJcpXrNJJrbkLrAAU3aF2BTV2RH24Kp+kkqNCQzx0AoEMAKxt3w5ewcXtc2ZEd4/VuQPOX
NN37xAun7ETDO80rFCIa8CFD+2A+02ho1PfVUgk0vuOVdgeoKthaTDhEJIym9QRcHgsjKgF641RD
ZzfjX+ds6Xte1qDIDTtLKMzR1MxU1OdUhYDZg3UcnNhPcPsV10sjLtCuk1Bt9N586tZITwWF0Sgk
wiyA42zUsOG72bqs+Ao1+n8waUX0JffcoLHVw/ynCKeFXExD0sD1DZXKVKAGngDpdQPr8tVTuIiN
45pcNwTnK/wu1/ZerBSRt7VbPezLAZwhDs5Dne2y2rtzMdqx510yz+Mpuh5iLteWNx8nPqft6VOd
/x/c6Z8bJ+i/b7Pl/WjsZ/msybZ94lfYKaC/hCD+bNY4gPdghARw+1cTXEJ/AYYMmQ3cBdD6Qpft
36DTBkiBtQNQOgWVfYMzcHH+HYCGQy7oSsCx8KH0L9vggoz/4n4LLywce5AuQGEH/RGafc+vZzYb
ma8xwfJYr27GotNGfPFqkWKWtsT6qNAEM2Vawa/w2lv8HlsijU023dih4byMFRIfyx4MCnRfMAj+
Je+8CZUis6zazxv2tKs7RLhesIkJegaqRpvlmcOd6z51YKKfhqtmD3wizpwk6zJWl9Bctp99u6qu
QJwFCLkdjt/PYdihaK/pdFO5LPqcNmG9E5URH3nax/vEJrj9iFp8imYZS5Bmui+UWg5Lf/jHYSdo
rjxG+cfKIec7JWAmxC0NHzwZt48c1cYuUlN7o1sOiJgQRPD4Dq35aNEtevlNfZMt6BYWC14pKCco
+XFbwkmR+ylMx6fJi+4CN6hrDZeIDtVsz24nx7LzjvL4gHa+u0oljjizNuAxNZNJd6SewytioaxH
2pZLvvnKfKIB4PvUR0lSWU1uDAPhCcVd1e/7aJW7BQoZ3Isn5Q7rKDqQwVRFzvx4GrdrSJ9dm7Ti
X4j0Cbgi7V08yPpU1o7dUTYMYHMAhjsJE5vtloVn96gu8DkNB41dnFU/dDZ86qAARrsRlwC82ukM
LK6osAuaWmFN41MvIe2hY4O4T0K792wPzlxkDVoRjOx7r/VK6MPifQ8V4PkIueYBL8wr19CYezEq
cl1DIc57cc9xvuXjkmkUhpCPfVgXXZ13qFCCHEZS3TegErz0dLuekHAj+HimrS8TKNEmGPPpvkib
tIWleRKhVUuS4dqY2Z09ESlcu6JV2Q/wqZsq7eGyEnjvaTIjwQKldkmiRuwGmfQHWtfrXgGML5C8
EJ9VLQ7iJpsX4DvBrp05xfPMVcIcqsKw5rkTzYGlAzk1Iagn2RxeSr16ZSLockFVchUrGZ77dTXn
Tbt4RW10cEC+G7tE3THgipp2VxVYGt/WaE1AykMox2k78vngwoXvqqhWHxKkG79bJYo/BcLMV2M6
VZoVLCUpe+RTSr+5UgnBBPSCc41hu+FhZk5NF6RF7a3qTMIBbK+77gId7OFEMoJDN4NVfs7sUOdN
gK6lEsGAl9ClCvAoivgmXqYduCmoZWht7qCeIO+g3wwOTcPUIeDLfQA+FY4q3MKTBi3Xss3k2dTF
5Hz16qGUAXm0YdScjl3I3lUNBc0NVgAx2ByJKG07uOtMunoX1mED52T4zSCf4LCufnc9gtq3n1UT
XuJmSa8NmIBX0lOsYGFszlfur3U+AJL41rMIDXDf2FOjHD9XvE73JDUfiSZs1ysB7CRd5GVDYF0F
jP0DAznGnTNGwWyytBkBK+DVnzHfCznO7GU4XVh0J4EVY4OqdbqvJuY+AqyoEESx7LpF4ZXXUAI8
ZrD2L6oGHxs1BLoE3L+iXxnWliMCsoD4Oqtxi+cC6japA4ZOujTgUGndnFY6QUZyxdoHMIrCM2VJ
dC4cUFtiRHiGEm3np/pbMIsvnAzpjQLcB3eNmBdmWEC+MrI3H3CBXJdDWisfob0A74Sf49WeeHAc
YTIfcUecvhgi6vmQEExUoADMnadWVqD4UnlFJ7txmVhMTmAh/f/ZO5PmuJEz73+VN+aODuzLewQK
tXBfRInUBUGKEhJ7JpbE8unnV+z2TEtjd4fv9sERdrfEYlUh83n+a/dauSsVIiPsvSpd/zrTuibo
oDYdNrVCWQ/BENFwK3kP+yqtdGBdbV7O6WM7g4uQouGDvF8GtvnYyhmqnNnqcC7Xe6ebrhctjgNu
36Pdy1NdV7fGNtVxxtfvaOcrbdWNs6uK9bPM9YWykBLyM67g7sgqDd5cV14wbO9l4O7L0bQT5a4w
n+Imt5ss0V39OKK5xh0H2lGrnanqmH96GCxzT7Qr/7s71ufxPFi/ucWjmXHOhd6L2qxkyc291etD
p+3r0O73bbkl5LWmTkNKYBleynIgCaS+1I1zmS3doWt40Vt/2FA+riWq26G9CeHnAkznUkdpkzv7
NttuV2dNiRdjtBMcH9pODPIvrHHoYrlImZjDcGF45IdiH2axN7IHJlUOB/tYcRFNbXY1193OcNe7
0Tj3IpnuJw646JwBpRF/+sKNy9kuaLtuq8VLgslfUbzMTpxN0kntRtyTOkM3Z9jegiBedXn5WJGy
1Nc9RoOy36nGtI+eWbs3de2Jd8N2AfKLarburZ7LVhh0tLVh5j8pO++jtLKqJ/Q84lj3M4cg+G0b
b/46JprDdM/i3uy9qEZFWMkqQbnqpd4Y/bBb1RyY5s1ka62r1s2/gYMN5KTOW6wRsCR63aYT7bdv
GRD2NXZeXCRT75wqJbJbf+nanQocegOd7mIJo5ZEunFKbUKe91EJO7wWIvYRjyEFxKNq9nJndeKY
y+iWcvk1mcZJ0JgEegzYgT82C1Q6h+cnedTvGc1XVrGcgrCi2b51wMei28bZ7GOG6o6HqXv0zOzR
MxDeMLy8jgjVkDVrUMaaSleQ3YQzdI/cdU8Ex421mNs1JO6alPV8r7kXI68lpbvlMKmX/EupNVJh
HVxM63CRZ8O9mTtXarY5JFniw8nJ4rA3my9zwybBFDEfR1W116pdg9cZi85FHan2kI0ZgtAoWoq9
o+oJyepkvQi35GLnEB+cIp/SABwmbrQMfwyWtK/8pmlSTxXVs5hM4wU+6pqbhMVtCtsozrrI/V7w
kvzWtE8jO1bKGTgnLVrXGGHD10zb4QeCndIYUyMeD+r2MIvwxVpyLzGC7HGuIxuQlNMPpZiLR0Br
uetAdOLZ7Zo736ZVzKSmp3S4mICSvmRkcCQRLX/VtsVSe8bXcRs4A50eabpzpeetvKiH/qRn48Uq
in1oqikR4bAXC4LXcnDuva2xb5rSuWqmAsWsbRkHIgI5KWzjxyBn9zrf5ofNrB6oNZFMKRbfX3k5
1mCKE2WBIqp+lMSuJcZm+AiUxyqm7+dQsiwdK62DnWBMjSO9+gx1KIhHZa5PA8ALElsGMbkalINY
zktoNT+8rETq2ZThcZXy0g+AecDWvvhl4SW57sg2KIHUkKH3e/xLuOJZaxW/k+jltcyW+mKrFwsb
8PzJthmh/MZ9JX4NDbgatlOlzWUXnDVX2noQQ3hblgB9KlPWetWLYLgbgqDf48lAIrWONZGahn+o
wqp7z+0NSNoyxfpkmWM0J4AD+as3tD3lOzWS5yJvBgcR9coyuoz3He8YPVauMhNjMT/b2RIh3p2d
XUlnz2k1NP97mtVmHK0qopfMyN3qmA2esSOKPJBpwWdqQjfo1byoSfICZmkEqJhQPsrstnPu28Gp
v7pGzg+0t/A2K6v+evRcGat5yW5yf9lA/eoN53GrtjmRtd9eD6utvpoLImlEvRaFbORclTXGNyVM
vmg2qCuTQXhlsMrGvb3x3Q6Myjk0oVR7Bu/gAljpuWxGjcDV2qwDUKR1CX7jPg+rYuCpa5+gC0/t
l6IZ0lAUd5uwuthblrcFj98RgGRp7/JxJGmdXTzUYJ9YBw6SzDAObcOfL7a+H5aDiSn2pl+n9XKy
CPT2Y2tZTZ0nQ9cGw6Fcuo3+KiJYj0ZUiOXaGtHL7JoufMjcopmPUVGvzc6dlv5JhCYPDEyG9aoj
JT6DLW86MerFu5KBMGawKz3OhybI8/7dMSrfj+eKmuDdatmiTtsVfeyFOTWFf911Xdteclb3xoFj
vDB2RtFWaPKKs09iDd0R/bgeTRBcczWz8dD7bmnubbw1oA6Fr6IvmEzC4aEWPR+JWPrFeAAZ7uUR
iwwwGVghMmgedt9X6ZIPRnCxTYW0n6tFWhRz+sTUIXfMAorjRDt8XRYZAj80VMbsUO7n4hRw7dh3
6POAUInmHzBeuCv7Waw2n4jMjaIXyQNL73ySVZ735ppZ80nZRq9Pvs9J86h0k9k3LJpc04Hyq/mK
dAxkglGwViTHm0OvX9upa5HzQyAV96KJGnnhCMPrTltPXMZRFzUC7VUXy0WlK7yFc8a47WBd6Ahx
I7KoB/2LHYDkXd+CnjhlV3xfW52fnNGq3mrRRjux2fo+M0bvFK6tfyea0Ey6aaO0qPKNpAyGECGi
LxZAKCzMaArF3WLr+lORQ2oEFIhDFhIFu+1wOPpxCfOxqwLjCUvBrYMI064s/4SfOzgq4tCccuhu
uTZkHLVss43on8ua/Ad/UirtGr49VTTtg8FSD1NRjF3idtFNBar23HXhazYM4dH19ed2wWfQgMHu
Jrez7tBfiMfM9B9rOJG4l83TNokubbIR7F5dRGT+JOUENF9QdSGlRSO0cWlVNLqWhvOJQPCkdGUT
W0P9efal3K/FUqVbpKzE7Nz7tXNe+ia6YEvIEjByMzZkd7Cr8fvY+ek5MgVz9828ll+yaQU9VSSy
gR+Un/moX0Yl7kTnse4Z6rWmhGmsTl47fiMZ59j469W2Nd5Rl8OLX/IBLBQnIsd3RZDos/Y+l+pU
KskxJIzPdgsLNZh7oa3bKeqteGzaiyxCJBZJP5Z51N2Qtf3o1huFh2Zzl7vzQ7Wpa0vZoH14QZJN
6uslG8gxte9GcnTjzhx/RDbAiKouqmxZrxxHMIVqhvluSQuDCKJc6XtynZ/J7PzKdj4fnSo7+cpZ
k8BnQ+IxxFN7OF+CbXFs1I8ya2Lfz+7qkKvMcdJ6nLCdcAzMpv+1HrdLMdXIVyO9yzaseEZWHjbW
DbyIb+PK++GtJ2TZL2skYsjw4mUVaAWzuTitW/ZSh+U3HE4QDGb7FfzjtPaYfzgkd82ab6ndNZ+X
3IZncfUBCeurkYl6Rw2fQOdazHtt4oRZne7YcwvKfLzB0EX7jLa319Hl61i0Ja9bN8ncTrRXLjbP
skk9ur85UEG8ZLwUOCnaF9QsHbFQIL6Qr+99Yey7UdA+yoGe2FZ5udTmVRgYu1Ja5Nygz4axtJCc
mM7DHJRPbeXdD6U+KM/r7wtts/GHvMv42EDVT2RNHsONVDH+/0q6wSEc60dpDEc6uNhf2kNe2o8m
ozuKyJuyWj4vas6eaiKnayJWA3u7cSIcW6beyTG8ENo8ddI44Bo5Bpt/7HtVY26f8GHWaT4P7cG0
50s9Zsc+Wy/CaWS3r55q20z8sE4tNz+1Uftoh3IAsqkvoAN2lnaLq8i0LkZpHczCPTmD8ZQB9eJt
KL4v7uCmldqcg+mOF9naprkdPThrNhzRYnQx97yKA+Gm5Gp7MQ9+Uq/9XYip4lb76hYchQrZ4bkc
iveMwXDjit6FY5XdFI47XZkzwnJu8ZderM5lJO32SPY+KeycGKVuLThrovTK3oju5hlLEUpvdOTm
4KfsUZ+XhVxTEhYx4MxLhUVjbO5rkZ/VVPKy6Ll++xFNRWXWt3VjPvqDSsOS3mZ/uA6L7JNXefuN
IIeHCWrpgKuUbDBpJgspiIsTHRoNLQLKgyDfvbCQYXsQ7G41GkcAHpOKVDsFA38cIW9haQG++3yn
DHW5wU7tqxU8CdjjHor4AnCLLRyE8rhhSCQ3JS1KTZFp0x6UGeztucnisfPeiLV8HozoIqhkCt7E
g1IEVuJW7Y2D0wST/0nlHFfVMMZIisj439IQgqJs5akMozQP66O7mMa10d/0nbpqZlXF88pON8L7
ulZIH0aUtG72fqYvIFZi7GEh08S4oyZQf+5zuYtU/gUahm/scBi4sjt2RjJ57jivcQQhevLKXTAy
x9OKSyivVz1kWbSvWz9dx4daBifk/U8Y8Xd6ax5s3nA36k+TzbbWMqNbjKR2tfeDaYISNMEKOyeK
dea57ObbvGcF75gh1GsotjRf8089gQ27AivU3soNFC9GJZPBxK3X2d/bhlIba/sR9kVSn/WyZe/X
PNPZ+Qd02CYxBBSBvs4tXvqgmKBr/0FQlBeHJYL31gMTNEcVF4F616q9mKv5a1WKa/IF9iM5A369
fSFY9MUiLcLL5Ln12weYISp+MuY71CNp642XaKGvZ2aOYGpi2UGPbxkF33TSkiR8q60+cafhslXu
TYFv6NprODuo/+EEq3xqt7M89VfvZe3d28oj/nyFOyXXL+DEr0eqO6wTg8Rn2YV7k/ADlPkv4Gmn
xW8OGZaAuMpy55Rl85UJ05MoH6jXNlgJl8l+yrNuNzawMARuW2S5L9cl+r84bIvH0GxesMNFO6yU
+2Ee0PUWJuSW412MXmvtUcQ4h1I1rzWpe3DdJNct0xSeCIEGWrXcF3dhoFQyn/e1C8SNGKVn2ZIY
QhuXt0W0hCpWxdvER4Cfbg4Osz8cmQdfqsHAcCn61K9VtmMklYkeovumrJ/abIrm54g1ilGWVJlo
g6esayL/+FsLyqZ2yxBA2ofHsMmN2nxsBihHKzVCwtQmIwmKni6qSYu2gt9sbLmzZdVv+xk318Mg
wtXZY2wpuku33CpxIO/RfdoaH3LAy7C60ybsW58aWYsmKdzaEGmRecGPzQo0VycnLKZRvhnvHRZC
+veq0fuB4yV46DY9PygzxJIuImPhOWd6CuIB9h8ss3YnEE5pbNjY8l6+zE6OkET2K8JtKIKWm66Z
q5vCl3ALkbafmJwRNtmoeURir2J9XgK5sjjmmVHvA7SibPWCc4LXGBZP9pIRtDVkgyPj0ZkDP8mX
dsuOlULWtY+WsuUbIV2vV4dWbMFwQnDiWzEfu7OkUzVMAPptaByWtWu+2qU73s9hv91aS5UL4nCZ
eZP/kG7jeu6hPLet/WvSbf/ad9//32mo8YAMf1Z8n//YH4Jv/zfgIpg3lNlIt8kL/AfzZgS/YZD0
yc6AYKNiL4Tx+kPu7aPpJnwMsSJiMxM99v/KvX3042S2kw17rrklLPbfqp88M4J/liu7tFPQ/AHf
hiKS4O9fAzxKgsAsd2pdLGHFwLgTWSe3zz9l5yYSrdfsFPXFkNrTRne5NLwDmZzFTQlRcVGUVQuu
ib5L+uIxNyv3uBXiJpyD8co0xuqeqL67P725/0QC6/yzV3suBLIITkHu7p//+Z904nMoGW6NM+qF
UfVz1tYWBTJdH35CC4KIssMin8e46mybpgvQoUk9CN03S4zk0DqNCCSHFB9Osy+FEx4dyo3iWtTU
kEfRVOLqLjaEbuVqfK9AC29M1Yw3pULkK8nEYKbkiLkX2Ht3U7d5jzLMcu6ByADsYJ72zsa17H2g
2edMK0bfxyxbHoTyphK+yKjuKIM1k6IOpJ20Pcg+ctPu70TCv4pc+TwRs9jUIJPahZj27Ir88zuE
JmRzvUbZSd4FcTRFw5WoOn2lLdQVR0JXKWeRReAgVJydUwG2DajXi/lByqBrkPsV5/2jCNLaxKWb
En5k35+V+ZhnPY/uEtf5u7Loj8SJPwnmz6+YmCherIemmTiVX16x6VoDkmrPSnryvh7HNqtPJg3c
30ZYnh4kwRMXpi2zp8LLPbQRTpYf6yn/4UJkgVSJlbu4rPtrJDnoVHxiRfDZO+b62VTO+DlrpCyI
hKHuIwbZFA8aN+c9xV7TkvTbyrG+6lUm+IhBemZnKb9uZeXjiM/OULNNyiJAyWz1rHaOeJ82v9JJ
qV0CIUxOWGD3EdnRAOpwv2HxTzNDMikHJFPgNwzEp6Cds+fJsUoWRdE8jPguXyeTXwMRI52vWySn
Y7vkYklQDxovwp7642qFw/tQS4NJpxa8+K7pV+YuP7p2vMC4myFIbjvkThBJo1Xc//Uj9tEm+evH
QfqLD+Hvnx+0s4r6T4+YoZq+z0zDSlB0FoceJpd5puQtceoQ4nnJe79KEVYSXtD6YdpaebRn7nMf
ytmBcwOxin2GFu32+q6AInXT0DGtT8hVYLSQwKrbPDxnOaFbRmYfznl5Ha0ST6Tasp7cK1TF11PW
HaVo+5nZrOBDMl2yWZZhgkuz9BU7SiUSr0atGytjLBKFeJ+U9YpTujUmRGgdM0ZFd1fcDbmAIiUU
gsm6Kh9HXChI+EgIShyzzLhj0cgwV+XrOiTuDFYZMFsT5ysRUGVrd+YMzdQxhyqpBru5NMA0rwNS
WP29XdvyZgPK3I0am243z6hhC4rSKrQtrrpiiLElS2nh3BW2T3g3jt92aicBwnJvT8ps4mgTe1OS
cdLKLPjir4037JEFisc+XGgFC4icMbt8ahJaQG5LgMYXX9XLlds49YO9RSwSf/PZ89H++tGjjY9w
AeKqpufk54++treK5N6RCKWaL1ex9uZV5UQ+hO+ZL50dfxd69fCGotH8u8KgXywAH4dAxB1pEaqE
RuVXcwNtP2HWzKWdDLbsUs+Qy0sZOsFl79mXQ6jrkztO6oBkvOHBExC4FMIBDIprI1JuGkm+KvNg
tn/jGPpIQPvlHfHRhaBLOSfN/Z9ccmtxuyWsVwtHZOGkwg30oZQMxSxwE5Lpeds70vETS/Z93FpR
iCA1r5/yDkirE6DfvqPNw9Rnzo7R27wwCkY5wXR/BdMBaVu3zjfGA4Vy3vu7QsHgbGf49bXzyonP
xVxq0iXz86e5Ti4yCvi8hLDG8spvy3VJM8te22NWWY+4OMaB6r4+ejYpLj6L2PvbSsofoikzO648
AfoXzFOAxB9DBf/dNOati8uo3PuLzNOys4ub1VTqomk6W+zmmRsmztpZpb1lTelabMON00JAk+kq
U4/38UvtwV5Z0WylM+Qzj4s05WXXr+u7bWqSYBCPzZdI82/LbL7dfPAfikCD4pM9+iw8ZhX1tw3P
9ctsWRv2ilIu19NWc9E303LplG5GcV293OC94ZtLuqjLYRV3fW5dGv66oVqeo/ASE5BbJkwIxR5M
dzv2FSeV6wzrsz2G4pEFwnpuCouNrbCFBhgHV3oAigb+6b3lVG+rfwWg/aT8ZnwN1jraWesAyfNx
b+gVRcffPJb/7E4nfZLjmMCm8/TzS3DkVLptReorqrwZeMOeAL4JYqHUDl0tVo8A+nAbELhyjV6q
clN7WBkzrvJNHQpavveAJK/riCxaKEjdvnGLXQ8lG0u5jru/PkI+bGC/fOtgabmuo8A+p+3+YrIZ
cr06kzC5PnRTfVHKCS8N4wxuuxbEt+/v+TaBOfmdlU6CBrBeqRelq/kiCufyYBPDxfcN4mw0SlYV
34IynDTgy8eyn5d7KxTuk1o3bzcElMgNm9U/SFEaadTH3kulu/JmbHwBezE1AIjYT/76F/wlQIwp
xT3n3CFg5GfTi3uWy/10PxZFFhKbwi9oVfZdJ60w6bpt/mIvY3TV44FOrU6hlHZ35AdoeNTU9zVI
xeSxN07oq7jW/u5Zt84z0k/vOi8KIzgXKR7ykNaRn18UWtqsNf3GSgi4Ku/coNWpsaL6ZMs9VaFV
H4seKnYMn32Tm9JyLxZiwPZ//c784kQ8vzHkZJztqxHAKjkeP7+GoigR8BPjkUg5f/NY94860ta+
sfPtb45l55/8umdDM1uAzUrF4vLzj1qGtQQpQKaKEKS+03hhPvOLMX8HAd8hcvq/FhsTdzK2nrzD
KzR87QIn/2z5LOu7bAEv155nXKJBRLQdRLX1VnXTEWQCa5CqXe3D1phjvDU1nG2HZjjuNF7yQ8OZ
eW37TEQ9chSY1zWS55LQ/rWtAwgvyyzURZBHS5i6Tvk3macfXvZfPuSQoAB8wxiAiZH95ZvHEqfN
ooU/nZl6du2yktph++0VXPn2dOY00jkP5oe+q8PTVpKSiU/LvYUmwJs25Ip/3Sv764bMOA/hRbs+
Uu9R5LG/WsZbPhfDo2XISxPHwqembwcsAFJ3mE6asH9V7hZ+Zm7w9ppev3NRMtZZgFP0AcR+WWk5
+0SCKZg614KfLkUxQytt8n3uDePdjJrihYqP8Lmeq/DSMezgbR5dpmpJsdFVpWwoXIPs5Mtg8joV
D6LCCTbWigK5YHJjO3xp4LKe5WK1dRp18EZ8sw5SDN3BtUp+kpmlGCLs4vev9H+0xKRbcDD/a1zj
U5d3f4YzPv713/EMi7AepmTiKsAMCDE+73O/K4nJpLDIcCWvgv/QX3du5/kfRMOyfrPo3eIfe25A
WsN51PpDSuz/dk4QRV9skuAAFkH+zz/ChP7ABIg5+rb8//w7xBuZoV37Z5ssjSg/HYYBMCrjJKsZ
jwkqXx6Ln08HSUyDF5Q/gqJy/UM718ZVULYuW8XU+UPSBxRHvbLtrkwnTWRdwVyVFAwUkbgxbPQW
gbCX6gwqZ3j8luxziaL6q5gr+dQVrTBT256IyTM95SBYzE27Tf1Ij6+dYSuHCYNJIzZtkas4shRE
FFa+6VaOBrqxgbgaZJIhWaFx5rrdnVMjzT/aqjdluhrKebHmwV2/tewn1hccCZk49IOOBFzSmdP3
w6o44edpiAMtLV890dHSRXli5Jb/xFNVoSqF29q7azWrna67aknPdjJVJi0XlZMGs1wjwHlhTCce
ey1Bg6PO2i8+YWAPnGg9pWg5ofAZQmKmnDxvrnPJZLgvg27EnqcpeoDxGPo3o1wYNEJ/LKc4r7qK
jmzXOcx4BIs7jcBV4O3K6DZOo3HhJNjPRa/X256AQ2AWJ/B7RMObxk48iQLxpKq87Golby1LXBVM
n2rLw3YW2W0Y7TdsYUMbQxvq4b3LGrxDluHLJ7o3vJuiXYoJy5FATBBvjp1P9wFW4/coL9gZTXdu
f7hjmyOuCxakpr07p2qUYY28r5q7vdSWB5Te5O8uhMcag1MMVRohoUGxAAwdUh/STbhj2rJ/DCs7
8g5ejm5n1ysCMElTwn8C7MMmdwJB2MzDWpbqCu5I0KaEhWiEmqyMOvGInPwxZUMu46ka+Rb0a531
ie+he0HUGqEt6NSm3gcNQnyYI4+JexhLtEcBnkV2DXMo23hQQ/QE2NHEGpctCSRls27sIfns7yCh
s2dgA41bry6RpXvhZREtrTzwRLoUrWRThZah4xcbKrciABCLDES+F9Q3kWeQvRiSXHZZ1RqImip5
6F8b6BmN9TRXqK8Dbs1sDACqnT5v3n3lDzCtm71uuyHKFpnYYZ/X6ehL/2YrVPGdunTqnYe26O7t
omF96oate6vDfL7MBQKpNIsMDG1O441DStBg+7x49vhW5pULuS2a4LutAexglKPyLY+QvtN+0SDw
ClDDISJ20HbawjDsWEsf9ifQKN3jUrokKFWMlidd5YWNSrMty8u5KBiJLawFqKKrFldQ67nTDigd
S1zpjPMJGZLeU+wjsLOYglypyVgW+GcMPglhWSZwzDTwqarRr79STVK9GOPYjclSVIi2mW/7t3p1
Gjd2G0oGEQ4E2GmDJsiOIb6fJiURsvWTsLCZWjer5KWOhu0/nrcWSNxNjm899i0IJ5eop/0WZf0h
QtBKkKBdB94hnM2e9Cn43CHJshHl0zKOxhPKe0bcWRfZ95rkIbXHjpT36BVMtKCt5YxnCcfS3FMC
Ia5dQKUWvVVdfl+EWz2JOhJGLPne9/Eom+YhX4doihH/+gfgKV0nmrC812kS6ivfmMVMzaoKuyNL
HU4fJ8/kRTA0yOWdJfefKPKhoWjrwsVPAMh8GzK9NS5daMDvczHjwLZy7V911gRL6da1RFQ5UCaf
4qfsB1jvABy2C7RGDB717qGNRK13jl4gdc6CyJPfna1OH9faf274/zonxPzrCz7+3hbtTzc8//rv
Fzy5etyfBDZGBAX7tD+A1fx+wZu4gXyYM0AFPETo8CP+0D8Cas6MBeAZKTQYgmz/3FT6P/c7FRVc
/vTdhyRY4379d+53ijT+7/1ONg3NigwZZggZ8vP9bq9VppHIoboU3lIctNeHbovKWVntflttH/8p
QsJEiw2SNbZmms5Snc3dd+riIOyBgpdvbmPhEhBwpKidZE8EqLdkyM2GEHVGUhtlW+/mVsGScyrb
GGjDkByGtrEWY8elZH0aF8+/EQ75BSkxwFuNnDBUWCKWHoXKPE0oa6vZxQXCD5ZBYs78lcdNgCkm
HtwnnkWvnrtLSk/IGXAnGrFOwQDgcFcqA85bjiUJgNrP8bkGhgihx7kIvjBXVBNzROOHFwOIYxRL
KEwAkBGHL4InvV/AourdAv+n4oyUvUtEc4BmHV2FyP7xSf1QQVE+TJgu/JS/wh2SSdkTUlJrKcVe
Oa765AJloZp0++wpE0PBnuMt6MJV7bl9bA/98GhHrjSoeAT9jl3iqjL8x938WqgenTpmoN5JF9Ns
W0DdrYbpdwfrB3qOfkIuPuXODvS7VgdhNG6XLvjABW/BtIS3JGuULnBnRurenHnltB9koN6iyiZR
sAWCXSHYqShLwNnl51E5TXdYcD3KhK0td1OPwI6b1rXLMMmxSHvI27WxJTmefzsJ6jVbU7sfBhsa
6+xTcQxCaOBTs+BrSWD9dVHa03dttnZ96fWlGm9R5JYIxu2+nvgY8D2fIsVEdSS5Fb2xs83obNqM
xlqkrO6KSHkSwblPmT3u0IZT9uPsEbUPC+/oM2LS0UNHJJqvnefNHIIRspcwlqYKlqd5Gao6HtC9
F4eRjI882YpgrPYVpljSkjVUdTy6urnzSF9qqf+Lyhe+7IOOg8pj+ZqEnr04GEbna7fK4LW04V0O
pD+rO6LTtBmDoQH5lNT7zWcFP3iaQsbb7JqCQ5l2JFnvTNBwYoPJPGA+Dd0NHbiqOu5wQE2sFlPg
ZLfe5I24gvL60cwz87HlDQr4u7V48sp5epy000UUcVXkP3dNhXiiJrD2nc4h90s5o8pP7DOlEGdy
FW+mNRk3KtdcgBH2F4ZurRc7Ybdrn/VmO8+VKhHm1soIzWsgYecI35H9wJQnuFbq/L1Vq/0wkon1
OmqCXJnS2uxthB/8UdSyf7FBji6Goqf8JPPbF5OCWHUknzq3eGxEvu47T9ll2nNDXpj+YOBMQfhP
/Lpr5msIrh/UfDF5IGcYgq54CTp/NfYolxHwFr2N9SjMTaTKHXcWwsu5iSrGtZKMhmwo+aNkgWxY
kXw16cQi4wDvf4SfI8iBKmircoJd6Vn1HdiMo3ez4zRiJy1fvHVk1j07YTE+oV3JH8UUFc1OUR/D
Ix2u03f/47MeLTXc5M1s3/Hxtnx3rPHUCNm/9aU3NljamEiMkhytpC9KVIrB4GgqRWYqnZNwCLzv
+eqM7U70HU+4kPiT4koX1tfR6cZLorbJnhCVC5UjQqLseMF5EO2rj7l8hvD5VJgjxhjfGJzsql16
ETKenid6q4QtSjiz2CNcZqT1Nvx9BYCzZR8AvTwvB/pjU2AIcxDWsz4Mpl9MBAuimt7P5wXDPGeh
wTrKgTKe7ryDbOd1JPrYTMB9kNp87Cvzx+5SfOwx3sdO43/sN47aOB6bj72nXJXNEjR9bETu0Gq1
Qxge7ntN8m+anden5vdVitmLvSr82LF8XOkng8FxuVYfW5gkIQRk8WM7k+yK6zfklvaL87G/2R+7
HOBydxd1kg2vCpuBROGPzY9c8ulWSB8eCuu/gYf9Y09sP3ZGcJ3xNf/YJLePrTLD5k1Q88e2mZ8X
z+K8glKgmH22z2spX3Ueluy8rM7BKm64cwt01ng/rCsga+/3JpH/zEj/Zbl/meR3xbHxc2rxxx/4
w1Ed/kbuMNMQ2cUhiX0hY8rvY5Jt/gZhBAJ+nlKs3weoP6YkL/yNLg8oJXpLCGL8yKD6Y0ryvN98
UoxdAjjdCPjC/Ld0HVSh/DwlkRUIXXWGY12qPPhJZwz1TzxuteBHDNjAdv/N3nk1t62kafgXYQto
5FuSACVKsmU5SPYNyknIOePX79M6szUiqCFLc71VZ6ZOjWvcbHT6whuwxSue0Xx3vxdU/pcdHcV9
pivh35RzUGy4eJ3v8PfT3uNume7g/9aGr7mZ8c1qME+BDqY09iaAnJQgkFFREV24vLcNEm7TFiEO
W6XiLTQSWIL6Yoc6Q/k90Cyz9xLElK2DO/WgHZt+EDXowtRGdxIjAeRooXD7mmkH4gZ+DG4j6Ril
X/hqkGXo2E6/ab5BK8hNo6MUC6yf+nmpqeNWGZHU2jr4S1GAMZG6h4AZa34avZgYTQFiPkGeJU80
rA3wkRZl6A3XSlN54KZ1k1dG0X9m8USVvpgsNBSW0mjUKwHJ4RBo+rwx23G5H9ygeG6XSDmkMc9k
MCCyCzKz+RQgVxHu1EW0k5/rIvuZ02nuH2etL3jBetW960Q+fzDFPPMiJcb8bZ4nM/KmvqJI4KYQ
2eLG0b7PhTlQAQDb7Po1fL4nnqQKNplbVD+ntKVzBbmSeyAFBNTBfLKyYIOreKMBdu3sP1zkMUFC
FxGTFVVs0pa2EAKpqV+HuxjV+GepdPUNXRpz8DIdrsq2aG00zpMR6xyaLKNyh6mHvRySuQm/zpXR
6EB2x+URugKsIjrV9CR7vCTyXRxqII6zrg2/dSqp67bJS7feNwPEqRdwAJVcKHfSpRKw7tZYTEP1
iixCT23GwZT3cCns63Euuh7KUqL96XtXP+iVkqOgBr4WXaUh7T9QvYgEPBKmw/LqJhzzMZhMv1qG
/jDnoq+2TYBgDPjIeCRMFPkQ7DqeshDma1dBtCh77cntnNoFN91AmVXEAFZHmWnKVD1Ql9moSyxC
RNvfEqmkxQ4jRH7DAABxvOote/6lwwh+MhrsksgFyukXOjdIi2gGHEmvNwwY4V1vTMG26wO2UkOX
U9+Kvihu8SQIol0Ut/UnQ7HTx0Rb1AKqqJn+GbG2AbBN8/crygEWGYOTqATYdcjrM4zQ7EdHc5+6
IY1h+oeZNWxnWy59OWXoIehu30B+KXvlUTJX6KtI/AvQxHGmvNnnFrFDG6cfJzWluFNSNKvpDlTz
PqoJSfDBEDrwf9FE34IlBHmRGAnFBWCL9KuTTl++IYGdyH6/QBMW+y+t2sIepsuOWgLOSkpq9NkW
sTkUw/tk7G6JbcZkm4bU9hEHcbsfU1/rj4EDbmSnaxLEWFUIxdzpDgwc8jJkgffpkib5ocztwrjG
7btvrkGj5YnfUqpytrmYzG6fJV2cfJxHpVevRhsy1RafBtZcUyIBOqNBvnOLG8ZibufYDpFlqakA
7xUHSaltBWOx2NaiXabDpEXBFxs+CIXYBXG4XVzFwyencUrtEMORNa+gGRnjZ1xsU+1HXOhG7tlo
eQPCybSp2tXI+T01bATEbxB+Qgau0WEbiDlpABg52kx2ARsybSBFtizQR7jXZvApHIUdI8ejyLpY
17jjbT/HugbevDCiDwAp4ucO85JhE6UugVgxZRQD9TjV2/1gLeo3XSq/em5aJb/xtLc7f6QHJHY2
mmnhL0MZjB9oSYV/hr7T/zRRLht58B/G27gfFpdUUVW/FZ0wdiVCh5XXWBpoPbQ90keNDla3oaFP
0aZxrPDRzonubkmbwHkVldk9FnmQzZB0GmMGwjKlpUexCv6taSZOCrlHdKmnB8IKP4k59+hOVYWX
E+39IlRXoPKMqEBvJ4u0d1c55iIVj2L9y2Jhk4RGuQYjkuKUUsN2HjAXEpkaHLpSK6ASo47/WBuA
SvQx7QIPeHtrA9QqZYikwSHZtp1SkvSZPeJsSGb0mmdHVhn7PXSRXdMj13itqIr9XMHLt4AE4H2B
oj23+HVgRa4OpxQa6TYOIpnHtNAdNw4FZs9x8Q/eOlWVY/8TTS7S85E1dldNYThPMQ+Atld0of2i
Mh/gI1IllrprhDK0hwgg+HIVxWnjXsO+JBlq6h4cGeXsL0CSgy+t7TjtVe443xUbOr+RgxrcQ1+w
DgCcxl9mX4Y3PW0+fZO0PUoNphjAeE3ll8ZwuruxbfPnviaw3KtRMV91StRxfzLEb8yEqucJxBGt
OYR+eEzGDNa3Zi28ZGOWAHOss3D6wfVN5GyzRZ9MumzjFyXRnAd4K92jU+O2t4WI1t8jwNqMHj4/
I3Yx0hE1MHqVi7hJzb2dS9eCKJ6z62WWBcYZmmfpN7WFIUhhJyhgBOmMEREW3DRHtW7YGyAKPpeQ
hsIdKp4lBvVmBhGgLhSLMq2qut+HKo+AY7tB9BOE8gI4q0rUDDEBt2x9jIY1yNrkeAa5WbI8M5+h
uQkUCk7U1AfHuKXDndS7Gef4bgcycPoYQS4JPTPVJhy5QhdlEbVBpmULtETF4qAFNLE1kaiLt+gm
odr3/5XDfyDPwEzOlQ4f+rY9jopf/g//QjtrloOeEL4bUmdcBbhM3PlPWIzQEPVBC6CzzQl4AS7/
X/HQ0f4HpDMmvZYhVKqKsuT4r7DYoG/o0DZUTVCitBaFeE/x0DwGKQC2JhxWTYMKJapGGkH6cVQc
6GWkzom7cHWreDX0AOkB1/dJ0z9NBuxgXBcSujZ+Kb117lW1W6yHwHGS5MoFKjXfNzwQyL1FoLed
nHcX9ZurJG+oXGdzhwwAt4X6KS3d8lsUxhhiNASi86YY09j0ysgKrE8oKQaBr5Q50iX4kRUOPbfC
RDqs9dsUyjBiMok1Nl5NVe6BepYq0HFV1Hu2fPvbVfFHu68UNzkIuuELabSK1dUMldbYu2GNShLH
2HzSer1DVjBxw3wHm46XDL5sdmeOUPQ2aRzLGqXREfCBSIS9ZcV21PoQytMHaNc8tmoyVJmvigFW
qKrRMTB8q535VBl4O5RlO7cJCeFfbaM3OrdvrY1JXIf4PgsNGP14bWqlGCBIGCDOFMQkYJ6gNQtS
Y6ncmzyVjLbzw61AM3IvmEJjr2FUyz/GGskTxGHLluvQNkjg9gMzGELRSrcgY/ylilw0m6WL6+im
LDAZ+L2g3/IFRdX2aR5btsAct7SHzv8k2Zn+N8KDXyRhUwiHuxZddBuH++Mv0IYKvTzMUmjRJaD6
doZSCok1VwTQDX1c9nZCbcRzMhfAmaiLqfQKaNqXfoaQgLLXv0NieDgoFAbRoJfMhOPfYVlFvyhZ
QKs2CtA02JVxUIqPaZGCzkqjblR9I1CCGmCGpqZUmC39r6ohikJ1XFibNK2gauohDKBvbHmSsD2M
eiw7KYn01fJH6/TAfjAgtkSfx4AH5rc5TG1lblXRjeYlx0fZDTieCwcdEoUDFADUlrYCz6mJE80Q
8BEfiuEJ/Vhw+8k9K9Kz5MJ+osGxGshkEJAN4N+QRFsn3GhxBOyOIOej2RMarvCAMu3OyKe02xbo
R81b5D2pI5/fMutDQ6+GIwPwCwyFi08xsI7XaX7ujDVKUhFJEVLzIbFlhXiUhdtOg3ft1fmxTmYI
NMNxqCqAfBPU3+SfvyopgGB1ZXG4Bx9gZQTKhPYiuOpgqjuHue6A6nb9OFF1Oz/scSWDyoqEcYB7
5HTAl9HWHh8d3R49b0OYHUa4WPA42/Q+DyjYbwo3aL9paLv6YP6qn+eHPfmyDAvQhQgGJrMu1nCr
ReQjnh0GfRVDXZaarsQI3NRxqn4Ta6Xx+/xox00tOUn4GqjfuXhDSJjM6ttS6hfDsqA3ucF5r4f/
W9lwAXWqo0HmosIBXTq39OUQ8YEvbCEhDbaOt64FjtGkd2zbmkujbjV4EADBilGwQfKJTn4RblOX
KulD2xRL+jOjtYFZnRXyu/dE9zYKummYokenDUpG8ppWgH4IdNvOwmSlTBvkne0Jmu/dPOittVWL
PhMf6wktC55JuuXJBDNlKRf0d1v0jgIWOP9UvjhKQacHQYuaCerKD1WnEm+KwFKsT0swxMuzHteV
OV5BFE6hBQyjrS5f63hQhr+hWi/h19EY0ceFweMk6R2SrAJ+JjJ09ScYLNa0DQUotGQ7ZtSyb1Ik
82YBjHN0AmydMgBBbViSC07OVDezHy6xgN/da0UsHhOl7KwBW8AwN4BwJIAGv0a0tkj4pnCBVYpy
BoWYRF+m5al3BL5O4WAW5sZIqxD1OtXuI8W5riA+JjcIHerRB6onRbK3Zjxnr/g7QnfxI2VCeW6b
MnLyKyuiLrjFP4J+XkpJkauDIjlaQx8iOwH5cc3OtadxV01053bdMuT0d0YAEWmJhg7KJV5Wi3zS
72la1rPxXIBjHJsrlNqB/e1KHTV04RWKUSNjgDjQTB8/hAxTXIdxrjh/XSV3+6+iGdP5ObXMygZx
UEZ29YuSPAymGGl3gmx9aqMOShXWVqi9S3cZHGWj5K/rUgs8KJB1wAQUeVKLWwUsChidOFywbMdp
YiL7QIUcgiXifX25pWlXZI+GWDRoH5ZWjgfRW7l7NYZjrmIsWnXDdVQMivLBkqqxNfwT5OI+R0U8
F/fELtVznlTYRqB0PEbIAVSmlj61ho1dRGJlKjaSkGVn9Y6oMBYPMyLM+s0wzW3p672YQfGmVmwe
sOwkPKKAZoYTRbFmugpdG+oxHGCc0RotzWwkhvJkNA8ROC66ILmG0G0n+ZZERyB8l18OIraQQSqW
DE2IzCmNdD9qrV5QO6kFioH7qoi1DFb2iBrHjAmQibyO0rX6FqDTcjNaKPvtpzZPs+ux4l2ZtsBL
494JD06omGhM2QkmhV9sdG/7b0tULHO/rZtEja4nSP4RW9fR8slPKfxUBrrBaryQVZsweh4F5Sv1
UA5AMUARYW0MBmhBNrlEeMkoAN0iwgNLZhcaSk6JRUfs5VqfBrq9XYW0VrhFPk4V944182VJ4erF
+IWRrBZfs7hR5RmBlLTMwyYVB5Gi6ETrG2bMj0kkquObdVn3HypBg+R2mSml3Fl5jzamFusKIkSp
GGv7CoXmYcIvydYiYC+2Ft5ppkMpE7M9ut93Q5JTDPbGMSq7mdZubkzXFc2owPmVNehefQ3iLo0F
qioI+dDjt8euGCDkBW70FXWeOL6yjLYa+0NOOd4CJWSneug7U9E14iOwLHRxgX51dvmpdJypVXZZ
q3NTbBYKEtn3eRxF99hTuaRitiia+g2kudrf2DQCp2ts8pANpRDYPRjTaBi/5w581aUH8fi6JoOS
MG9YKZrmEnHYa6R1UJiYETuB7deABrclfXEEGMsan+BaRfvNHi48EKfjCbDWqubwOhB/O6sQKlHx
q+6Hme5fMEZXRVS2V6VNcg+Za35YFt28MN7xWyjnJ2RITlHgxbbqRSn2VZyhBBY6wSPIv4rK+pbd
OPnUzRbch4L21ukdjdZy4Oxwci0vxHCrnOBlaAt8IBhoLk+Q1quXsC+JK+BBkaD1URsd0JFHlQXz
x+AG2eb6UbWG+RrVDdeE7N0AmkjyETJpnbTpzioL7XA+KDiJXS3HoLfkajipqkibyRDl1YfQQtwb
oEUEzxQ69EPSw4YwbeBt50c5Xl5CD5u/29TpEtmqDapmNUqg9AvcoKx5TnlwpZiZorZ7NA4rZCwm
pyl8KFZKemHQdarj2IJelwWxSgDXBa17PDUrmKeqtLvgueaUDcA3MHvfN4Lugk+OPkJbwDCCMnvT
LeSnwdxdO+iMzE/vnToUR2DJhD8AhbW17xQYnjpw9EgGPlFAQrav4Dfm/baAqNjQ9TV57zd6raNj
dH7g9RaXZl4avUNuLsFpNuXKv1pZoYeUz2rDuNKH2MKbAb/zjmptrz0U3I7RvmzpfiCMhrh6F5ux
fnV++OPYVm5zOpbkKbDaYAr/A6F+NTy9Bas3zNjGU0lTrzJd1IdQjNGHoJBU33ePRWEHLoWs4wD+
Xq00krbIx5Km+sTY7m1IpLWZTDO9pz45ee8dCuCZ3E6y4ylgoxx/1axXh3FGShEEQWhHqGAl2U1Y
KjVYXpCQt+cHO05LXq4KHlgL4WxD2NS6xPFgs4iBqCGCukeuzLlOmtTdRgZ9f1H1wVbHZATqWaLo
F66EN0Z1XJO0BKlsTZCfHI8a0gZtqWwoPphIRPWEGKVMWQ/cQxWfMc8G5IXCbXNhDV+y5H9n0UzW
guxEN9sywFgKQ1YIX+9Xp7AJQ4Qb70t8C9V9ngwjgb2YS4q7Wm75rhoqAbjsBU0yD2xnXm7bWbVR
/FObBFDR+U9/sn0pjYAx5DcZEgayvjzCfgjCyiKq6hMNcE7VZ032behriulzHXfv/eQvFxUJL16c
ML5ko//13PEPgRPbt/XecZqhwZwnr7eOo41bcPb5zrHz9g80XyDl5yd5fC3zyW0edwsOhc5bRG62
GtYY6nKK6qDdj+mkfk50MT6oRTsiU4PMN7I/mnVpxOM7+WVEV3Adwt7iwadacjxRumG4FhD+7UMY
mqLJw4+Fktj7QnTVI5v6Cf2D4iGHIHAbEs59Oj/d9Y3IMlL04jhRkuNyclcv71QZMLgsJALnkqQz
zWg/0Xhvv2BMOgDsajUUXyrs1pHSurC+K0qfnLdAooO8G96iTMDXD2BYgEAcpmE/9OGyj51uwaA4
d383yzBdzzH63pD7EWTVqhhR7n68stBE3KdQY+BoO8oGnBltZqwZ2gtb4GSfs410PgxCH5TiUKs5
XpCysngcumbeK/U0bF2zr/ZKu/wccrRr3vn1GcmgxoGAM/QZY13sAEWBql+L0DNWrwJNWaEelqjt
rtPEVL7Tg2pvsVUEjoVwVnth6LcmCaFSluYZXF9XPkoDjyljcdGYRiEY5PgA/kPPwp8u3/bP+Vmu
oMOsNPorBrEzguv4iTvrlTaUdooTjeYeX6D16B5C1Oyacg8IIL2uM+hBpcCMWjh1+GFykYzu2gTQ
vtqonyt4vwgX1Y8GGkTbkERt66ZafgchOfpLl+vSrXN8Hoi2XZ0nmi6FSfWLd3NVDUeLq2YgB6e0
GHTPIVMmY/mhoG7PBRAG6Ue7stuHfIBJa27deVQvrMp6eIlCMpCFkWQq7p/1l0pHjBHgHUDcAZJ/
XShV8cmsh58pdgF7KggZZlCjeyiUuPPPr9HxA8cbIwe2CXY1NiMeP6s33MzbKaVNrvq2oRV/MiUd
c+wmG3Xa5rpdqZsaQM+3mHbR1/PjHl+3clyZUNGvgixvszVWrDFNpGVoN7Pq97Ej9hTdpV8e2N0s
ogvttuO/fEr+I0/tzfFYYw42yRVVv+OzXc36RLGHUjripe2NvTjjnZLQxWmW5FeE1vOF6/Wt4YSs
goMte8HnHw+nAHLPeqdWfQBP7sfCbMjauqg3Nz3JuG+NVmBceKTfHJFyLVQCi+27JumizuLGGtG7
PwKn3WGqJPYzZUOABKBCcsBdF1jBx/fIPwvIuuFebQmu8XWZOAMi0U6V4IMasFrDaB4eRv6X3WDN
zn8xFFQHwWCEQs5Ll/FV+OygMdobIlj8JSgir51nBTVblCKwAUEF8F2PwD/z4na0HToxlMLX3O5O
G8MZUTDNT0YUejE9dDCZbABoUa17OH8GTj+hLARz9IhreQjXQgM5iJNlTEwEegfX9lxIWvAcg/pr
2tb2u6JnOSvLJPHi0geqcBprdK6ZV2BtVT+1WtQhjN7AOABgTTSS7asmurDcL6n//vmRUcuVY4k0
c3Xmeisa1cHpVB/BOKhEXWCUX0AC6dk1cRHyzOdHO71CAQNJT2PZFOJCWr3ewu3TIRpi4ce20tcf
tdLGVQ5xOeB7m6lpMUzMIsDkG6qgzvwFT6ZJ/xeB+T9eMqeXKRUE2edmvkBE15UbMxXKDHhO8wWu
TLTn8mlbVFnl1xQCtlViW54BE+P9SyszPS4bnbfLclcvl71kuTDRtvZrC8dIWQK4DnntbkBtaV6t
z+Yu7+fm3UeSOgYHnwIVr6aqy9vo1ZHk4/aGo02IASbW04COvK/NqJohzNhe4OG/9U1loMT2pV9i
r9vGSgt6RldK3Vd1gnFRZP01eRMxYpYu+0EBRq8rlbk7v5feOJmOozsa4AiXU7HObGPwA0hGtTqv
0xztOgutrr5e0qs2w93v/FCn9zZLBhMb/IZsaK73TKxTyIXErPlxngtQi4r+YbTj8TZAU/ohE3l6
Ybw3psYOJe6zpQgen/V45XKrHJQxYTxRwgyC9z/dG1H+B75hd3V+ZjJ0+HcS+3LnsD3g3jA5aZa+
Ci3oHY1p2s+LX7lx96T2Rd7h4VEk1+8dhsoDVTs6aRYRxZqf5i5tPjU43/itGgGo45V3wIiWQn88
P87p/UJdBUQNQRJFJN6G4w/nIEuptAm6KmqGfV7HReQvlIH/qFGO/GYwNB71rcFP3PpSgfZ0i0io
jilZ9gSIHLvVyEYXo9g0aT55ieYNCGf5Ra0/zxVUiQiq5rsjCQqTqk2HEmUqIIurC6UgcdBQ8iED
BEGx45RXmTeaSGsLF9pcHc92e+G4rScoy+uGFHhBlRgzMnf1UARKHZTMsKM/BgVwcLW/vUDq36oC
6Dzh+M4XntF416mMSSYB/fXV5yy0HF8I1e28XkEGuiYo3Ct5iYNMjpJ28c6P+TIYoa5O8RENB2v1
MU1y1TLqGKxCvncvKhch+LyvDwsCbVu1Kq0Lh+64qCBLy0yOi1kiwigzi9Ur6MQq/d3B6LxJQ7y+
CKv5U49Lpbmb+zy5Ybz2DrOb4FqgAfjEv9XvvF7k+KhKOOwfaKsnexWuuxNDGO+8LswwCR6sBHra
VCOe3CwXds36JiNJJ7TmPwQ0pGzrJHpyhwAAhI5DY2vN34cEOPt9VfdtcrDiKr0/f/rfGgwjP148
SmAcxdXp14GsYXcCfzKqiuQmcDAXdUtapJ3bVu+fF/VGWYsw2ZzOegknLO6N2jIqb9GiGm1EV9oD
KwHiehjj1sWPd0+Ml5rDx+PDaM7qNKS9FYAE4+yF9NThs0/OtxTe3K6LCuPz+aHWTzkLxnMAeoZ9
Qba9RgMmdtujV2x30oOgO1itdU1uYXjgrsmLYNIDZF/KC/tRk+/Z61eIQalcEvhSYmO7rO+W2NHp
UGdl69mVW9wrJttkE1lNd7XgHHRAm027sdEw8oHAqcGWWt3sxROmvJtoUdBBLwy6fVmJ3ei7vwWg
YyrnJMK8jSf1N2y2C82mmS8Mq/CLaXGlRkY5eyHYlSsrb7B1qyAnvHdY/jpLljgp2HNLvEg9vYrb
usQIYWQWowdcYgbsB6rQaLCgAbS1XKtdQ9UBXuP5qZ4cHTmmxBmyEqQC6vp2DwFRo4o6esacpc+x
3rt+S8BwXaJA/97NLIcyqN+y6tR01iGHnvRlZM7x6I2GqaChl+nIh2b1NaZL6YW4VEYvR/uKoUju
OaSqqXIJyVm/+pLxskBVt6zRaw3F+JDYDRZgajC+98jIUWgWWrRJqb+v4XQxUppxbdqjhzh1sJ9E
Kp1t7MwnDyAlBaF203Ri8c8v2Mk5lYPKngdnFIjSWtFHN7teR5Z88kQt9J1rLvWmBrbzCSnbYKOl
I6pyfV+899aT97jE1cl5kjDK8Ov194RkqWlJz6CIOO+wGFk+cA/NHrSj+v3zk86nOhK4tBlOan0C
Hb6idyjqjmLW/yDzNuXbREcLZ6ri7ktpqNNesj1/nf+qbxyDF0AkyDNZaDvpQUZq1OiNNnqxOTzr
fYnhLygWymzGfKH49PZICE2rNm8Vczz+lEZeUOA2dQ5crIZXSLNxtbitu8vppF+4T9ZBMVcqk/r3
UKvwxg4iJTCKefQQbKhuEzuV7hJVgN5sCn8pmYPoXhnCBIYTJinnv+cKRkeoI8cGpA5Gkqo92+Z4
mk3ioO+La6nX4Ye1UYmLr90wjO4ze5qAF+eoE0pNffOhhFa6bCxndu/VIZg+qmgq3OA5BL23DbEL
mmF9BRWtcHJahGfO/8w37gl67rx3POQW/X7556/2NX4uSGpQbvS0rntGUG3+MgjbuXBNnATQfAqe
VTAcIDfJzOUj+GqQxcrwo3RZ8Xaw00PFLew7yKAiNBDpHs5V2oWaw0mUKcez0Fl/SRJ0ezUpsFUV
l+vAeLUh/BahZVBdBi5oPPo7x+lbn+sDsyyc39C1m4r9+W/6xgXF8KSxRGTUHsRq+N5Y0j6IQbTV
1pRh5QMjf99aznRnl6j6bJwS+ndndqZxQTf3zc9MhgmGQvbN1tCNRcvGaVDZcZme9TtSW+cGPVCx
s/Ks2Q2pc6kr8MYWR+RPsOs4xWjAqavjNbRAG7EPGLwKoil81NZCSyhQzC/QIvBTGrLG8GfAuH+G
ZMTZponDeqeoRv23nDXkVdSoQiZxCLLOG9QpLqFNWeUudCbn5/kFOb1x2Awki9SgWA/wM8f7D1f6
nKL0MHhiIDGt4DFrHhljiUImdZbgQix+ugwynqCJSEUIsQ179fRy2HSrAufm6amKkwbB2XeIGlwy
CDUxW0V7931KUEGzEvttjjBx+fHsNFzssmFxBo9OnsC8kmrr9BfXJsStHFaofP9wUlVPDkV8CEHh
eLjOoKveq5iltVWc7hc6bI9qCN4alYIk2Z5fuNPbycGEgH9AI7HVpEzh64sDEN3szGo2o+fdt3/F
YKDQn9rj4/lRToNwQpfXw6y+YGuMzWjFy+wN4KF2rd1FWPnCLyO5EeK51mFK32k6TDIkLIb+EYSo
vkMVJ/PKtJWWSXHxuUaZpd+d/10n25Y4Bzq3/NaUxSmNHs8+I83TS6IEX0OrfpeDfroqowDeMgmn
d36okz1Led8BZUeoz5NFaHU8VFiHS5CmDT7Z8dDfgy0zvDAH/qXONdJBc9pPF57HNwbUEASmBStQ
JKAefjwgCop9F2EA4DutWdyqLP433YHb47iReRf1NkTS8zM8eROI3+is8V9U4zS+7PGAJHBZV8yY
ZyIJUH4UcWg9qHqqP4cGbBS8ABuYWZNKG+UQ9q6aX7WxcimpOolG5OhYMXBnurKRu9pmhHqunqWD
8MMiqr9jRTV+wAWxf1Lbrpy3mEyEu7bHp7FJRH1hi59uJb6lcEnOqKpykFYxlx2NvRFYs/BprUhu
k+m2HqIz/XWYz4Z7YTOdvH/M06TeqQIRErTFVvu20m20oZZK+MOEwlwMCPmBL/qM3Vu8M6HXXWWj
9v6zQueA+xYtRN5cQJur5XWRcbBsvi1iSuldOisY9NYZagBPGqqEyT8iKP+xk/LGZgIOKgQYNZKs
kwL8hOKfaYyd7pPExjtDzJM0BMOGFnflz3o1Nr4aptndAIENbQVR/j2/l0+uRTYKmFSoWPQ2CNpW
hydMlgAqfIYwoJXmh6C3g2tkEbsLy7iCefEZCSHYrCwj/SKAbatLQSXVQft3wPBvUoPHeirwO48N
dCXzLLRQPsCtCAIYNtFetphoPpazGH5Qfcbl4d3zRbtelVwUTda3Vj/EBJvQVvTIfCyLzG81qLPr
IWvrCynz6ZUkAUfcDlBYiBXW77bVTE6HWpjuZ038bAhIRhvVZWVBjue3gQNC/t2z4g0lXaQeSbS6
PiZ6aoUDuYnhEyz8jhxd7ExMwi98OrkVjuoALBwhgUsRjZf4xMWhVXgxlg7TRgMP921Zo+VBAtZe
ubD49+fnc/L9KDTAzGUuQB2JB+W18CrK74qGxA6+oh+PYLY3YQhEyEJa+h6W+ScE8Yfd+fFOpsZ4
bEo8KnSeEZpFq/FsEXf20tF3mKLgqwo+bgf8v2h3RtNgb31+sJM7jcFsVKDsl+oqMOzjwRQbcbo2
QYtzFmhlL27XfkUPHHgyYgcHkjMa8uVySev/jUFlCRkpdeI7FSLs8aB5rzQwGpghIM/qthpc9cYq
kf/kerU8y21nhKugxp6f6emxxwIKUX2ZqIHStdcNiE6p0IEpmCpuq+G9hiPqFhXVBnq/if1epKiY
vi7TBl3f0u8x5zk0hXPpqXxjbeWRkH15KvZATI9nrhZjiHcMrq9KHplerQ4DWIcFoZoouNRxlCt3
dEKYLn1b8jVTEm3X8NGqx6epgbOClJub3o3THN4sCVSu81/1jaUkWOZYUGW06Qiu3idlcgvHarmy
6zIy/ChGxi8FS4o5YWzchNhw30DkuNTwf+srvjStAAmDTVknolZvIxvosJITK43gWZEdwKmgbjHD
5jk/vzcOP9AXjCmIR2Frr69o/FpwJ6QHQayaqDhk6gp2A0mL2kod3yohIvPnx3vre/IaEOkCiaUk
J//81WWDSfVCr0fV/KZMxUfRlXQiCi3wgMe6Wz0oESvC4sc/P+ib35NWJ/kW54LL+3jQXMxWghgH
rUcHkce6S5tNJBTXU2GxXRjqje9JuYTQAoIt4umuOB4K4DKGzU1EPJMpc7mpMkIaOpyG+x3KpbEL
Tbu58Py98UUZkeGAkpMorutVuZUsYx0QtY1hOO1CZDeAOAsbya2oucWl8MfsmOJCFvDGB2VbMhbN
Vd6o9TGP7HqxelaZKzwLt9ZgJP6Izh4a2Hm7P792J8G3+RL26+RMyEogqHL8QSt1MkTqBqqvw+f0
U70qkUUKy51eZY3k8C1+6yyVh8/muxtmcmSg4tRJyDMp/B+PbDR4dMfoTaHeGeQ7QIVYMRglCRbq
m//FrqHuIEM3IgugTcdDub3TWXoKZCupQnBN9bTgoT3kH0XUws9XuktFzrfWD3l2UxbEJd98dSBS
ENphP3PBoP4sfDyrOqTsg/wKpMOf88v35kh050hfeJgIe49nlig4katpwaSiuRB/xjnvrU9oQana
ZsZT5On8aKenj1SY54cHSKI21g/vsjRCT10uaqycVV8x0CePSRn3qF5kBzWjHXl+vNPZSdkJSqSW
JLUb6uo7dmAJkHUoDB+zHPPKyEA3RGKpf1hOED2cH+qN512OBcydvQgUDQmVo5uzR8+B/L9HwwPX
UbPbWqOdZXiGxzYGokgvJKFvdjBYP1gNHgI51tIdeqJVo5e0+yiuBeH1+V90evHg+UduCuBe9uHc
1aat6O7WJcb1PsqigVlveBHT8NdkGWjNmfMQojGFHWWIpHucahfGfmOhyYlpckr4CsBm+eevnhFT
syttCgbTD1OoDDwhjjgUkUDovy2x7gN6vD0/2dNr6OWGpclJUGcCwjseMIvxotbswvX7tkz9fh7i
p8AZimtqg6qHuGx7l+tBgNzxUF6430+rXJxRZGTB3gKmFua6ChrZnZ4XPWbAaNWqaDSHLP5QAwJM
8r76uQz6dJMX0FNj5Npv1QnQcT1U5b5cpvGLYdeTl7uLuLAbT78/5S3pFETW5RJbryLcAfa3HmP/
5NNcjm5M0fZeOjfFTYSL0ofKdD6d//pvDQdsDty/BP+T7h1/fYB8PHOAdX2FLsDnWqA/sE2cAV1L
zR4WD7VEN7vw7pwebeogMq0EYUosva68sJhOpUHY9PU0KtpN3pZwrFtUy/xBc8NLoBNNnt7jaBbC
DhcyO4viBPnY8QwXjWTeCHlRkW1qdoZTYSjR9uJh6pZiZ7VDh9p2Cmk9z/Jf3J5PaGbY23yim2qW
Vnlh7qehNT5lABS5tsEqAo88/jE5ZlPocTeCdkuOol/nzukW/ldUXjhUp8vKOOxqUlw0fJx1cK22
YhiyiOpWXMzRl1y14xsLV+ubHDDhxsycX+d30RvTAp4ALFqWv9F9W10aLabeYWSALk0nvjFKDuYH
JyrV+/OjvLFxmA1Pgsym4RSu9mrldGG1UMz3S1QRv3RTlOERmY7jTV/UvdicH+z0DqZtJItJKp0z
PAJX1xJCkjMJcEB9sI2in5Himj9hIoXLNeVgpfV4JyZlj3Y2zuznB35jllQjuQ550yUIU+7nVxdw
p9mdjNZkSrT0NyayGeh0ttimtrOifj0/1hvbhLFoyhGOyUh3tR0djRLBZFDPMucoP0Rclph9IIkA
CyTyIjuNLqCQ3xxPNoBZRg7/+lVvHWtyetvipUVY7ypLnOxgE6xcO3Vq7ASVH++/mB95OxGgBFqv
OYKEtI3VdLPh6+iKeq4ARVumyGGmMhGbA6u79KKcXDa81xzu/6XsvHrrVNo2/IuQ6OWUxeruTnFy
ghInAQaGDgP8+u8i30m8vOWld0u7yDsybcoz93MXChekK6tU5+3Hs/I5tfzGt3eYZHrtriYq/VnD
ShdCRtx2Wx1jcfwXvdZe0wi6IY1w9A72y0wnWC9J6oVcfG3JeTeeuCUY7iy4jCoLss3bW1pgnrYE
hjq7kuPfmbuetySeNLvCm/MrR9B3n5dLrQQ4Fw0sKOnl3pWKlnxC+Hg7Gq/1XVIP0z5dpnTbCzQM
I/rnK8Pp3bLD9eCarSCly/pzKch0sjjGKM6yd73ZojPsJG3ucJmN3r2yGLx7h6wCnJGgpQGZAxle
bMo5LlVePebmnqkpdv1ki/0ctOaWlfzrxyP23SPBL2Pd4UPRLHVYut9+rcnXOrI8GQQWupZnBo1z
QqWQXpF0vr8Kv5qW+LrAYLh9WWBid2JC7u6cvVFpltxmuTCx042nYur8//nVsSxyCkei+zcZ5eKY
spDh1U9V7+9j1E2v9JfcQ1zOmGPlJERfuda78echVV05tFwJWdXl7Cs8o3Uqq/H3WW7TPtLbPsIc
ybqJrf5c4D98pefx/i2uAZcs1Jz1qFwvRwWWzDlZ2LW/t12yY8E9l3OMFcTh4xHxFyX+t4BBUr7q
GlbVHWgZeqC3Q2J0PajAVV9FSlOGG1qkBJTtEaXz4EbkJZjJGI4DlDOSFz1eqYmwI97TJ00t7Hyx
xcaNkGAu9pDOK0JFKCpW1TnxCmFCUGS7M6Dif28GR/5O66R9VvXi3yMCth6cOLeJOGqK+TMU2uEc
5675rKahX4M6yXjZIPw3Myy8E+dVTH09bJD96reTr08/UmXi/4hV9XzuBVhe5BFLQ1OxJQrsBIbF
+pfbdW/iljqTE+YiYFwNgpFtBCYSzju9GvvxJq49a9pWRe7+CqwOnbGZ2umnuC3UD2kuuHSPHuDI
TdLZ2B2x+DT9IXb65K7qRtXvBulp4851GkzdobHJaudhV9EQx6YLb+sqMzEe/LbufikixMs9HV5/
G+Nig3GWQ9DuLytBURklE7MReqKVqWEzt04ubVyWCdOOCltMsj4NpcJVQLg0o3GzGhThqgbJLJYV
9n7SxmVkBuR83JddkaTbpE2c+LdlT4PYUnjgbZnpmSWPfT0t/sZPJQa0m8zW2oZXaA+gB5SjWYOR
ugpkEOo+zQttF3SpmI5V2U/Tb1k3DpEQgEkjy9Ewz1/H2LPyJfT8oA32He15O7oyIhlwbwYk+AYz
DZKLgyr6fZuhbBejTsdkmyWiIvDZ7iMJdaQI08RedgO9CZzolwxVbFlt296Pr1z/cppD6aYAXJ0W
UFlQ1a+r9T8V0rh01Yz4WGxjd6pOvdf9iMeh3Lm+1uw8s+o/XXncy+tx+Ef1zaa2SuFpM15USQ5h
7tA6PXFKLFnHOxWYkrSNqSX3qCppFEZLKjN1tM3adI5e1/j9FsMu8zwt+hDsvckxsQy2Rbbsxrgh
irNpWt0PZWPjmpR0mZ9/r7rUS0M40ZN+W2EzHD+jW0M9ZeE/2tzNU6Kf6K1aBH4iFMPZi7nwKCnD
x6994hnV1myUiQe+lwNbOFY+eWHbuT2uYJL80Xs5VlUX4d6JAb/yEioh2hhl+62DjuTh16Cl9GTR
4n2qTXT89zl09huyTpsqXDfdn/qYjfa2bYQo7wLMHogx7PXUOJjCzP+QVpI7Zag3HLFCVg0RPCjP
rJ86YmS+8aUk6d8Y990Ko8vGW8/Rlq1STZ89K+y79DP3OmU/c4f+zZeEoKOFbMAZBklsNV6FzwKG
6P4Go2Izx1QA/vlkdJ16yCZ8YfezFlQFIvPJuiWkcc5+WUtQ7jnPQjvJ6cIE5B3RENNIHaIdnW5c
By0leI1o2znKs1aaL02fNFN9UFma1gcfT9sMC1GRGNC1sDXrw0y5i3MyOZtq0dgGTfJgzUKfnnEa
NH4R59sYZ0AzI8EXpw5ojvpmIcntwypwY7e4lL18PBI5ul1MvdW+hUMWsAA+vSD9F0OfGEdlsuRV
J5yVjKbbNGA53g4tMRM+1aoqwcicad/usN1wPxVTPP0JEpaFB5Ij2drzCqZw2LUm1LIeeGc4LF6Z
/dT9Mr1LKjbyrRxtHPYI5qjtbcaESKwQ1yFEu7gSzkTWZalZ3jPGcbgvpY4HbD0vRs/30qvqgfBb
VT/Cs9bkziFzudrqunKyTdmUVqvjRYbT2s3YekYe9jPe88MGD29onBUi0/xWk8RvbctG+iMGr5jp
+fj5d/byzdUW33khZKr6SfqjhR0fflvd0c/W2KUB+y3c6VgPTIIaZ7wSf2dzHNQsRG4n5jviCPG1
nwfyO2S5mGJHbF7QEoYdWDicexADu+/09rzNXNQxlm9pHfQnsaROLVnPyKUMcfhusigjOmsJjVQk
8U6AA97ZZhV02CeSqfTNdeXohqUNOeiYDWSn7kTC7L6N8bCH9cZg7DdxZolTTHr7wP4pnW5+xAAt
GEJTnxZv52RoRnIHJOaxVao8zEE65cQtYTp+nEvczM4aJf6j5sjUz0O/nVTHVmm2M3mNrdeLz0SA
mS9LK+MBI9WW2YfDjEYoUiSLnkBU3cq0OYqLOncir/IdEiLjOq3cTWey14UltCp/dSybSSWOqrEe
VeimVabf6yXOT6/eYmnLQcxWJbd92g6KsEgjEMUjhYvzZWrKLv8E8rxEGkmp/glf/OS1LQrjqR6S
0Tjy+vU5anC9fOmZP8kBxyc+soB53WgRwaDm3tIFSVmKEEOUt1NivUCgzxwMdocsYuu0yGrH+2/+
UWZjYNx3GK/MP+qgs/hMZNEXdxMZQhlZWPH0KRl8jwR7vVcRdGIas/1YlIekwjgqmlWNtVQYZ6mD
eBvPLDMsMNUtPpfaHH+3tbq37rPeWPjgQunpDvW1PDhKm81PHjZg2U2H8Rq4EdnP2afY6qQw96rw
Mu8YtIz+IWyz3mqbCPwnl9uFfNX5E/6Xzm+b/wk7xF6gvBJrYLDhhoHI+25fJmxzh6QhlsHdznbb
2Rsh6kX88Bb6Ul9VHNsaxbmL88M5JdjPxmOfkNxdaeTWTat5nTrMNbLf2zRoPOu8xJo0oqIX9Uhb
GitShDH+FGzNajALkhHMMTjzuxyK1dga6q3uNd5+cOcEw8WEMCdrOyZaRsQoGgpSLPOuq7+PRmMV
265zzVc9phPwOtZ11kWpJBL8URus9ottNOhTSney5v2sTLvaBHWanYdhyudb0gGNCQCK3WVb9IZ2
BNPQKP7GNdYkHJogGEQ444O601cZwwQCL9MXRBxFdSuUHD43JR7ff6jByBS20B7WJ5zfFKkCQjd+
JTr59ldAmHdbPrxYFlr63/B8gCsvzvHCHsxRazr9pOVTUeyNJSZINvfozU2hcDrDIOCE6O7na+v7
5fLOZcFGKGkwSLfdy05EMkMySKfaOeWUiyWZHAum6huAkfbVMtPUvXPacYkx/oF0sNWGVk6kfEtW
M3vSnOUhmDBDCwk+Wf4480wQSFeVY08YgYMT6H7R4u6nUt2Yq7BXSvcQ2xv+jR14jUkowTCM+RVw
+W87/d9KcRX4ry1wWOfryfmSDm1zIssnGuwn3+gS9JsWCQhHXNyClkSaLqdsrvDSL8rK/0wOTyO3
jfRq78G3SYrdBBPdjxutTDJ9PdoYdhNWdKDjJw5ZAn1XkpgWToeltLb4vlTG1y7vxckm0cx5Lu3c
/uo7vUEWe4bP6NEl38a/wi7/S4R4+3irOgqcfhVuvJfABD001TixxpOCFVXvilLXbweXk3Tdt+W9
mPU82Pb2QHgM6bak32Ac+K2dy8paYxr6k+bP3whStn/DhyPMfZbz+Nkexl9+rMxrMtN3hQOoDBRE
Ex00uzbA5tua2abj2nrdrE7KnedahVPdiSpMRE0zOpwYUB3Zu0K/83Q1VbuVBPe/GrrQo8S8fe1s
Q6MBEVin3D9Vuz2k9EFjVz/1YJ6faWL12wYaOoaqgi1nSiS168fTyVhn6dvvo0P9x87CWxvO3iW9
lEclylor3RNED6FDv6irKiLLESdur7aEfwdBG+/cMcn8k2YChZCkMpvesjEGL4+JaRnawHvMRzKe
yKUrivET2X2+gK3qYGQ3qSEzN1SwxZ3Lf9V3bUGP6sozXMLQ6Lqc9dz//5D3O7eBoUjIr7Qm/5R0
vjrWFET34PDBTdtM3u+BkKsNf4Ag0Y/f3PurAsKCCVvwzBkxl/M2sIYmNgfg37rwhLNvBXE9h0p5
o/+QFHORfsoDq/dvfAML6Gs17joS33w0ul74tkJloczFlOBinJS5pYEN1fLc5Xpw4ysfB+IecVLy
mNEWfdCaRtWhaCybwGRc8c37NMeIcmcnc4wlWos57oGPl92RND62JdHprVPsJ2kWL1NiogKxRI30
gPMN8WU8o4WLalwHV3SN70beXzozfUu0hn9p1m8He9J16WDqpXby3AETySz5oZx+/s1e4jywFybb
2UiHe1wsnd+zs8RX4L2/3kFv3yGmKrByOC2wn2CH+PbyBIPXJU7b+Xkk4NSI0iBRN0XfuKA1lB4y
IpQbF+zJSu3m2QMubdj5ne4Bi3Vn2sR1Lr1vVuJUyZbIJurbzbjIWP705ZDdzl7sV7t84ci5IZXH
66YwhZymbQvW6HYO7cE3+wcFaf0GC0h7CiebMATkLDViybBMa/uX7Wg2J9Fpxsom6Q2332KunpJB
X6SBeR5mU5F43+W19q3uOSqLo20p198AWQV6GjpGjyJYT+NO33886t8RAYANV36vBdIL0Zd/vX1t
pVoCgDGdOHQ3mRaCxeb+ZHSLugNBr/bgAOJMGO4Y6kbyq55844SqqP/x8U1cjhw2SZwoID4AZcJy
uoTrg6rOktgdxnPZ0gk6FjG1SMgcN4g0GUewTcsShC3ZRqusneaQV3+2s0ovdv/zbdARX/V6LAQ+
NIS3r2JaFmX4Rdqfc28mrVi53rQZMLIn0tBMpRGmxK9unSTXbsdJFuE8FtWVQfwXVvl3EPMmYHmS
ys7GtZIeL75GG6RAclnanAnBSPz9asqwhN1IUNlx6QdCQLJ4GpsbjljtT7vpfZMEALu6y/tpaJcQ
v2zvRN4TbhT12GvdbmizsY1ag9DrPux1c+4P/qgPYofguLupSKObfsR84+A0qso/l3aM95DmFfWp
C5IWa36/bWp35xD9sY/JICi3H7/xyx4Dj0sXfn1QNtfVfentG1eGaS0JkVhnzXdfJ93Xxkik+de0
6Wv7SnX7rie+Xgv8AIIB35e+38W1hOjJ8eZ8dx6V9jqhPCOHu5Bk8IzNnO3rAWyUBF/LI9Oq7OVn
FadptGRy+AYiNx4hxV2de5cFNwu9TneFoQ/rhBLlosMyA2iqlgS5swb1lZi9fiThtcybfqM7QJgb
s8uWa1rYv+L5tyNs9Z2iKmF8s3hcltssJ64+Nf1wxtLO51TkFLVFSKLZjQfi1vDVtKuGaOlzp2uJ
9jyjGqzvG9Iuonwu+uJlSQGoXgKAjvssDbRkWwZFe+ZkZ3pAo60x/MIxXk07z12KeC9A7wnqdBOP
TOw8F+63kbwT9izC4JRzh8QlV4/Ivth0Odf2L5pdZZrYNbgMEUk2slQD3NiTf4eIqEmuDL53wBLv
H6IVTs/wlVYe58WIqFWs2WUyVmfLtfq7OXX0BN5JVxcHgw6ljxdYbiRR65BqRyhSX7+i7pj8HWHG
akZUxyA9IY7QiTI3gVXIg0u/FHVSzYdpMTQR1bNpHUcnHq5ys9eBcfENEZ1wzFh1LrTmzLfTpi8h
AKSqas+exwi+7yp29tssBR02DOx3zw2RzHf60jrxXjMLJ70nKTAnds9yc2zTiezxvn48j/9jcsFp
AS2GxkPn+Z0c0Gx18r1hQ7B0WvV5ckc4lAM5E4ZR3Q+Nnz4oFcQP1PjmsXUcou51nM3qlco6fU1a
SJNXirn/mFrYK/gr52SlIl9SfKZUxkoNhXXuAJLBexZXhZ5RLnu7od+/6LShr1zx3UYK3XLlzdIr
ZXVZDRzffpRqGAsj1vT+bKkxaTeq9sppY/Uy0yM+pqzLsLWV2T0Zgj+09Stg1kgDM4JzkxeWc+WL
vH8BPD43gScDKqF3d6M8O0702m3PTue52bFYaIJFemKP7k8vUVkddWSMaMePh8E6Yf4Zl5QJEI5g
Da8zCr/FS/kVmvGJFdOlRUCECfnm80D+4ZoCRFmRtc2VN/4fV6MV49FC55xN4bIW9P8crhBGliwN
3ioMMJZyuxSLvmxmLPZOFglrfz5+tIu+J49moBCAYU5Pl0n3dwL8c7F8dkenzhd7u/RLC3ZIb4S2
pGZdOQm8fyaGDiQYDiKo19/Z6tSBM3kx9PptJqtF3Y5G56ZfFbGc7gHDxzi+Ar5cnubXHg8nDxTy
61EeDeZ6hP7nsWZ9TIfYES5hOLZjiE1FpFnOEXEguhVLdjDvvdKSMTlKg0IMWbE5D2MUDHHxU1sp
L1s6PSm544qRNW6lvXRLE2F0ttBEtUm5iVwhmlqE/khsmXGtdr1YB7l7GvpYxdAYQ2BN+/vi7kcw
bM9e3McucOUDbamAOGoAZhkCltwulSu/E2RAfFIs8Kupy6p4knWtXmrbFN2V0m0dbf+M/fVeuAXq
eSQWa2/8ongkudopK1Jdn8rE64wwsRN3kxaT8V21qfecTpMH6hgUV9ggF9Ocq66aDv5ixq0phhdb
WCl6CgU1jo++KuNf8ZDKT7HmL8tPrWw6Ilbxm5iv2Cpc5GGsfUGuSSAfVGUmAoSNt2+9lLBrgOj1
x5lvExzrCS72uSaY1ZdhGRcmNhKWzN193CUSS6Ngcov6m8ZOv0RzoJJ2CzqPxcWV1eDiDLHeFfyx
1WAPvg/shIvKuV7smES5bnrU82XbewXhngyOozKF7eCZYpeneLJZiUDBS+uQQoRqr1WY6yf+Zwiw
+mFbyr6M9g0eBmepty8m93pSZubYeCwbI8kw/SfHYd/W2qK9WATYPCx9qcpt1o7tiFXy3KWfYwgh
8lQiSdDzk4X/kBFCLnck9gcsR9d62H+1cG9vkIUCeJcOMmQRbvTtDbZVG3u53rvQDhpjwYJsQD6W
0JVN65mYKF1qN3Y7Y3AO1h6khLgOCzHtogWwedR9FYy7FjIAjSfIVDZbXGkV5bNZWkl3jtVUHhfM
i9WfFlaInYWNBvwPgU/JbidFouKwHfDmB/MrYyxON4bd9s9ykmlPK3+uMz8q6loj1txMNONgyNlR
u8mYA3kfE3+e77SAaOxwqP1xfvSb1gUR0Xq8qdqRWmgrisTRTlWcOe1mwG/lE57hmYU1ex8POFbK
WfR3dOlN+7HOzYQmdKEJ5T6U3YT3aDk3AGAk5tXDwZwyrPYINNCeuKviBeCJ3r7igxYbp1AZZbKe
z/I0NNMdbH1bPsRV6XbXMLDLWcZgWjXqnIU9uIougOvbb1VrFeQ4uzceVaPGG1LtiPJN57nclKI2
5Ka0RWFGeZFnapewhkfmpLCSTdK1rYZg9QofYB0Zb0cO2jg6L1R2qwnipbCrr5SdDJXdPPVLfK+6
KT0EwM+kpnWgHWWc//HtMj4YY1xdWW3+88KAkwBjTHHWk7evQVN2beLX0z5NgZ0e6JfJ0Cth1vFj
+SD8WXtBos8PWzTQh4+3/MuKjk8AP55HXkWBnk8H+u2107pgLExz+lQrLw2irlnTsglRb/INCpt8
4/ZxYX3KRsPbLHqdPSkU6V+LQMgrC8v7dwDDkJsxYTRCubqk7Gt0Swmf14anwWOkk6ZlhkYh5xs5
zu1et5vsB8mg6aboXe3Lx6/gYlPjDQCF/CWxAaBDcr5Y0QpCO1spK+3RN0gvI19kTOebTLTCjuAO
zohB+9Eg8asKri6mf5/q7ZDjWQlgQI1pQYBeQ4P/LU30DGJeG3TFk1q7NSDWVlOsp5eZWFGwmZX2
WJF6KsMlmPCoSAO7XJ6nyeG41c+BJch41yahbpQ20lngMKTiR5PlbvozwWWaxe8ZsaIijzDGhVwR
2pTu+8QMqs0UqLi4meohbUI/zc05dOtpIsJzaQ061XnZniuVVJIQMGbhth/p1UhfmPNG6vqE4pEu
P5S0zEjqyPTwXMXMMrXzHZBtNe7AVTRBuk+TD90nCrPqwbXm5XvMChg/OlXTuPsJxke5hXK9BCgi
dNHtOy+zm83Su+QgpO6ge69Lj4phQ8xgHZ9wvSlYHHrsS/bgm8J9iP1E3pSC7ut+loGzRhho5sCr
4oX1p7ZvOi+qQUyHyBuxrdrIznShB9C7ap5hsovuoYz9Xp5xFxf41EIypqVaOWNslJu0lBktYXyj
852HWv4JkYhXhV4at19zmA0cQjuxTN8cVzrf1/O8D+9s6B7g3ZTufshGKeh1klaPr/eIRwL0UnXw
ZampL8qe20OeTQIylWu12o1SlHihX6s53bqC3i/bVDnC5SB4o7PFr1bRWsXUqDJhwSRzYzfffZV4
7sMqWloeYDxrxhFWoNOlmznwkm1HRWRtqOKspTk0qtRvBSuwaHaLWlrsxuXA9rZ4M1N6qmqr/9a6
hqpukIEWgBywAX+jOfMfSiXVF7OaJz/E+mEso6Ss6iAyJcwHUgXNIlqKJDhASuKQtNElrchNkKYQ
F5CN+ae0yeJ57yiyZ4mFpims/EV85VhZBNGsrVwet7DKZmMuCWyHPbQ9XbxUVieCfb3U9byhTwux
rq38LkC54qTxpiWEDjcex26D4jhbU6EffaMcfzaFTPIIm4Oqnlk0R/9zx8HTuhkSOXjIy1KtCfF+
HT15aAphig0Lwng2PILwnnssZiAMzAB32FvIwJ3vGQiF/NGZlDl38WRW6qg5weKEjqaJeu8NWi/h
HapcnkEZeucTKpRkvFka3SG1eUrN12WZcyaXqlGxK1P6Tk7DlkRl4q5GWWynyq730lO28UmDUrMk
OzdLuyOsp7I3d2tRQ0UlPf3zpNUYHGsG9rsIaWKn2gkfWoe8k5UkrWzrpEC4m0Xk3eNoV6J4MJdh
xsEzl1p8hQD/fpFE3ULjnCIcEA9I7+1CBdEXKoib9U8wX8wIFpy/FXWq38x6lX6uhmH1OrPt/3VD
ZtKt53okrCuEal/sTSDUUDgQcD3lBd0WKYvsky/86jXwOpDqivlsnIGz4/uSXO5rZMT3G5LjoGXl
xEGTEbTnotaWvt5heGA5jwzmxTDCwcf+XIYuExTl55o7nsazHO+gDiLoijqsytPDxzvTf2zOGN0a
ECJXz1QINxcvwO3kItwpy57KSac0aoskv+9oTh1t2cTP1qjbB8eaCXbsF+9xCpCvaH2mXTmBXhy/
2B+ZlDgmr8x19uZLr7VJtFMRGJV8Khxp5GTk9tmc7Jlf5D4kcFn1o2O0rnelHvivq2LeT0UESEBv
+eLRCwmAaxdL/eQRQPhY4dD6u4/L5QDBvsA3kGbLlbPVfxSjLsgObG+0sBxurYuD9lijG2ussnrq
vKQsD1o55dMWzhdh9k1VeZExpL5/NzfqS5loYk9zuYMZSzV32yLmefj4078ffa5Odwbsh8G32ja8
nW91CuexNoz6SbVV8b3r6+ZGzrGzUfTUzzldHGJhElYFNWnDlVn3H1OdmgTtP7ACsq939ZDHLl1M
TfVk4eB8Nw6WHk3KGX5MgMvhXDicbUUvnj5+3vefGwtc4CccDhjquHK+fd7CaDCmnGvxNA6QMetM
sAtqqpJ5OGX1jn4RNMOPr/j3OS5qLwtzLANNLMvLuwmu3JZqoavsxzxb4LiWRBuAZrh+Oh4SdlYD
CbRT7BY8jqxd39ilxvodp0H/ldVAw6PEb9b9uE+q5jTYhSXuwCjYlOPYXJ65cxj0LC5ySUOtmq3g
1+zJAZ5uPmP/tzFiOVtdOGQttVz08YO9GzpYDMCOYJHGannN1n77KtGZVJAZRvEsPVEsUdA5zUGD
97g36lE/eAHhYqEHRAR3sPSu5TteIBQM1hXTY9WioqDJdxlHkYteWRKf+mfbSdWu03SGDJUSItui
2ZTtmB8wA7PuLWiJJ41IquePn/0So1+vv0Jl/JP+OIKbdZz9g/XhpW9AWW71J2aLsjaaKIKKEnp0
fuNSnj2CW9lhs+hetxeNW34a6rQoQtJnvM+wDCTtQ+l8+fiW3k0n1i6cKlc0YlVR2Zcjm557oxXI
iUWeFU8W2oUD5o1LDLfbdg54BcU349Jec2J4N5+wt2PqGsHq22WCf759Dwts8hgk3H5qYi32zwSS
Y+zUSBjlVRPkBwVb9fXj57xAdXnzRNusr5f+42qtd3GWTzVqgmFK5qdh0uSnrtGqJy8zxD4tqK4/
vtT7VwrWD/8ebzs2Zvonbx8Oa1mYxCpInuu0br9WyvymMt89lxzvZTjEQ751tVr8r4d0qtjVoYjO
IgszwMXbi7Y0+aC6NfFT1lnJmTObvyFgvaLMi507t/G8c1NS9oXM7PEKAPr+1XJlFPt0dwHEGN1v
L72YUzXlxZA+V2AzB/RWEGKNsU3u4xah2pV9kIYOv+7NwoijFcMVihU95HXsvr1cxWDmDJV5T5Qf
TfsIe0I1VFtLLhVSS2l3v3UP1f6nBXltivzAwJhtogQXoVsN2LKG6yabhl3fG4g3zFr75TdNnu26
LJMPyg9kvLMgg7ThookMli8oU3pq/LyzihB3yN4POxwTO9r1adxEveeMGb5MaDOOShnVgHV8YAyv
RuYHxV3ukO3FKSu3jem+X9vfYU/ml30YVFdmtGS85kstM/m5EUVaQIXL3BUqH5Nlmwx682qwIORR
5Yo22cyis8bQZZW+69oBdQuFtQ6jKC3b335nzzKch67ub52+074JiM7DHSzI7kvaVtqLXw7da7EY
ltgiv1oeXEfG9iYZU6e/0a3BebInubzCGubwidWcEeYj0PIGpQ9RoplpxkNYzEl6qywTb2+FE6g4
9VJUT0NsDP2xLLvFiSo6ExtCXKC1JTSfynDo5aJv7MBXcqu705IcSOzWN5qPNPVLMxlasB+Srv6j
hJ8zKwq0qvvC11X6XHJy1363JmmbD7C4RURZWU07JxCVfsan1r1JhFVoIcBu/4e/4a9TZKrXwB2V
tbX7IStDQJvxs6bmxvxatXV5ajv2hRNKLcvf4ow2iGhOjeGbxZ5ebZFxYQoAgNeNcJ4heIc1tGsK
Z37uRubQOnCFCaOr3Lu5SLAr1nX6XA8+p6Vp5+vV3N7YYBfZZ6cTsoliTnvTpiMqujhME7VamKbl
6G0cu3IObVVKA5I92oVwqAZh7x1CfYbbZgY72bg4qY1fPKfJ4xOWUaM5bhczzpZ8w3krqL9LE0JO
6DRJ+WVAxZZHczIO+3H2U+t5wgfVRj5TtPBLKEXTkPp0tsLUDDig4q+1TFFWVf4L4H3gvjYtNNkI
i5H+c5PYgdj0pvDEGbvTsorm3pjtG+kjAjxCxs9+DOReu7sqyTSO8qM1jFU01kq8JmxTXxO4e99l
Uco21PS63MHECpw7kSX+LYkeXrklPyX2XoC/qzoCups9cpRrZGoe4z8NM5RVGRKywfnF4t93j4Oj
prtBgyEaQTWmaTCwuA2hdHu6YlllGS8F2jf9Ie8XYqhDL3PdJz8G9IdwJkGcWjzaDhwGWUXABHLV
DKHo02bednnWZPd2S87fLugJJP5cjZMd9CFmzqkKudVZFzg100LaOKlW4nU4qqIK4w521KEmXL5n
3uRy2noeTrMhBBHLuRVp27+0pRpeV+bbLxIsDW2j+LTTTTcG3fcSI6zspiRjrzpOc1lj/jC7bmhn
YvKOeScdedQxbB6pxsrsxRnKTv6KW7+3gQQG092YgzBfGySt8SGvh6Aks4DKO1L1DK2D8MemPULF
LhzADaz3HqHk1+4mt1rVv8bdPOanscdZ9lkMTmEcymbGuYp+lpbvm3ySTkiULHIKxiMiCJ/d4oDJ
1UR7sWpxh5bpmONjlGUkF0CTH6PV4HBibfCSNNJHP7aPWjqI5OR5cWnzBk0cXH0hzRgEr8iMqI9b
+85bJm8WkaicLNtRrroAhXZRvyAXzlQ4ODHC0hBRgLVgrGWTrqEJM92VFBDO556ok+F2jIHTNtLw
yxZipTtUoZ2Y7hcVNyjBYrttbwfe6uBEzQz9/2zVqbEQmQdIgVuwIeRucpx6KzqTNkJuI0TeQHQX
7lPgQo8oUEWktruZmhzfKaPKtS4s0ftt+QVms3cRwv7OSYz4vYi6/GwZRjccxoAPdBf3szeho9AX
jLSzCr/c0nO6H/UIy/UO/Ys3Uku1hbmZrdpKT3Ova3jopH0xeREqsMrca6jI1tSEqf1TqUBooVdU
2m8Ntf6IkiFwGuLZYu+aAc4lTZmSyPc86NEUgKuM/TLhy6vrHsLM2Dz7SZpOx46UgWPa4DEQ5TiT
YAju1J37J8mD7B6wS9PQITIbjVJvaT8NcAC3KPtzZ1NkjKSt09jyt+G1RCCmKq77jYM1o74XWatu
vDmTwf9cZaHeWMtHih2oDpc0veT/KDuz3biNLYp+EQHOwyvZo9SS3JJlW34hbCfhXCSLM7/+Luq+
pNmCGgkCI0iAsDnUdM7ea9sOKiEtli8FoLGK9arztmOuub5iq72yNe243yR5JG8lo1wfIdiwIimn
KE+T8aop5ElV4cG10GWxFrK0e7Is9m3noqSfxzZmxm3bQQ+Sfhp+wFauB3+Ys+gWRPl6A83WWV+E
dBj96BAYl5ugmkJsPpRa+TJjCvldc13UT/GARy0ulQBvlXr8r5taXNWc9qlcLBrjtbTGNAaTpzkZ
z6gBolMTW2m1UU2YoqM1Nc/A1DMczmU33NjuXd8nl0U+Y1Nqw/u7TiGeZVPoTTQYz0PssXWb43jH
kuI+ZvlcPNp2+fLf75KzECVhQFTXh240rpMw9MZ4RgzZ/Byn1PLVNOqCEfHQFHQWvNa6VvP/Wk2h
hw8XH/w2HRtIV6taXlkhW0r7OH+xOo4jfuTVkEPKon/CpNvioJ8qxW/prmEebNxbyJ7r7xkVG8ox
NFqUGq7kJ0mhCipnvfvcDRVWKqSs6LSJlA+kYcXNpsvM5NDMFBeDCjvS92EIsb98/tQ/+AlIIcFC
cChckBqrsxmSATn2XSZe2jFT/GnI4CwOmjAcP6q9ihb5LPxIHZwfwlO8HoqA1d9AKlx/ZkyFtPWA
HaggZdenJyq5ap/VTvPCMcfY01QcWmhNmnlnRmSrN7oUr5/f8tUFybmmbMtLN1nAmFNX41dtUgVN
t/6iEYfxUA/YFIfEtO7o7NR3WERuIXqva7UUDtFDWBR1lpLpumDplLBdMWGGL1YpZE0HyW5ZqDyE
I36nKFFJoHRivw6z63w17Q69u24M5ZOCoPAWPeW6CLL8FO6bSYRxjU/h8t4dC7Njnfbhiym6AUSO
KR5dt65AEgi8OFoukp2uCWUzRGr4li/B34kmjZ/x1GnPlTvDlPj8XXzwgyxKuIuwjHdBt3l1opwM
2kAu89tXDUzCSaUV8tblQAeDxMIwBSirSTY1SibKY/oMlj7SOJBkHqPB0iv1d9tXt1hlVyMCNpK1
AGrf3xUd2MtHlIWeV0stzunAqHL0iT1wf7VNPvw049k6MVn8mKzGOODZV49ZUlrVjUey/jyhESKY
pfW+fCqY6FavyJv00Mq7XJ6VOqniO3wtMv/iVMJtDpi9ANcCLMQW+Pl7WNdNuCijAt8e/kf6KmtI
rohEUqS5637JoGz81bacmvcN/1bf6yprwNYeC9ntjKGo5Y1pf12TZP6DbYVmDAgjFfr1BKR2Esma
QiEfGYv3OyQo5aEqZ6IXUt0bvK01p8pbDufBDBq7meLj5/d9VdpfhJpoG6Di8A+LuOPybaPYkxKb
dXQuRT3+GnUFP66YSQs1mjx7w4rV7j0zUs6kUab4WrLuter62XfZgN+qXV3NE/yWBXwJaRPd9FLq
vvwtJGyaDVqH/KwVyXS3EPO2nKLSQwhZ6t5Y8j79zvOiECZJU+xDd86+9XIOjcONZ7Jc599VHi5P
kRZk+rIsYaZbrQlpohndQLH4PPWqOMppKh5NOTqcA5Eo/ZEA7X455ti8GMJV/qZAGWE6tm5M0tef
hU1dCyUxcybFubWezcuw+qd5b507oqrKwBZdWmKOMNVXqbbmtInNTnSBiVfJ9sl26vTt5w/hekCw
GOLwhKWAJwBR7+W76MCbpmOtjmcYHMU5Iyd6NzudF+ihKPe5MShHHtGtffXyYC8fPArK96RMpIyU
9FaTIaFBRl8VUXdu2rnzfDsUJMgNuaUcqeyk+8/v8GqeIZCTZ8vmRwVyAlnl8g4TVAOyLjTt7Kp5
F/lQJahVFE34T0LQwS4iLOvGqWE9sbLSgo5hGeRqtB/01QWJAG5IUkfSZc6zdxj7WTzY8ZhMj8gu
+iPfcfaNTra1pYbrMMLmPHZvvNSPbplZnY0OavXrABCiG7VSqrV6nmFfhTtqXv30GHVgz0ORaNox
p4WX32iPX33I3DUCfp4eEA+dI9/qMaMvKZpsUs+EfiTgWdq5OVBa6cxAdXvHOFFFKn5QEQyLwCzD
+K/PX/IHz3xZS5jSKbawsV5NKXZbM2aENM6saWXr47mT36sF55u1kIYOrF7pXsRUqbAMOEGI0+34
+Q+4+qQNPD407sBwMorRWl/ePs2GSp0UXT/P9H/ajZlUinnMNNBt0guj5MYntrb3LLs5zmRMXDq3
vXjqLi/XxAL+lOp5Z5GC/tvUdW/hM2hLczghRWjLfddkID+KMG4NLJE2sszSykblN2ISw6Bi3ffG
oRPozKLES2DTen2eG35vxoiXgtqsmuK+bSa1ckCFWvGOXllqBWVqcUqqnM71K72Jt9i6Qdr4BJOA
SAo4qqLG7ZuYknhSVT0AjtFNrM1oLZv+1jPbp6Qf0/ZGa0AzuNeL2YRnwZ56iahden1rqmTTJ21J
N8k+59NIyakvzykUKhNfD3CusgvZzsdJ7tx3SVVum7Ed9mZli1+dG08/IMj0e7Sj6q0fdbW24JNZ
lBvL10he2rrnFZt6b8Wga86aoNi9T5RIeifSB4pOC3JXKHseeEWVEfyEt61avVD2EbNY8pxqlbiF
fLia5PkxoPDQA3MgIHBvNSOhfYvlPJbzWddFnANJicNNMo1THzhaZW3xOg9+moXG5vMx8dFlsTsv
CQHsedz1ngOTlAP0pdTODrQV66jYksQ38mupWtd11SunBlnUrqnb9kaj6oPByHrGLLCsaJw4l//+
rxboKDFyoutTz4jRsn9s6c6bWCo6gehYB+sbd7k2cy5jEfUiF+R8y85+vZpRNxLePPfqOcQz8hah
EeqCjnOZoNCXxxuUAnN6j3x/2MRd5ejbOhpoWGgilUcNjfHJlc7UfwGSY//o9czQ/VqZbccfI6lu
pN2m03ao6Ea8dAi04wBETeJsABrVhwRLc++XWSW8jTkkOeYR2S/ad21qEx9cp1fcsj+9+4T/NdiQ
KfNJI09dEGmo8NfBAXqaRfVgVO29GGBSPkRhQ2V87lMw+xgzkvBLlZmUNemPF0UQ5rP9p8KhNZwA
AcePnjLDshIDNbVdR/qxeqeOXq7sMRqhrC6Rbw/3lZH3P1OdHJ5tMinKLpwyQ9w4Bax3w+93wbaP
iGnmDrxcqw8kS/Ny1hGhYxLNs+Zr69XaU5rbNd0ZOkupn4XpnNxRPO6fpGg6cTaot3W+Rtk5/oZ5
XNxwlayWL1ZqduaYj96FsHRYl5H0rw+WjbcX13Q4TxnPVmbYf+dsDtRMa4yN7dD/U30GU/lNT2wx
bIYJJ6CfKnNh3FjEr18vh/flLIblg7MKc8blD2ks6c2jZaenNDTHugtEOTTDj9JCeRnQW8pgFk6O
pGWQNHSmfdH0trOZhdaeJpTj7f3gytaK0TVC/NFYR0o2Xb7SeZrUgtIoVPdvM4lG0Fwod05OJacc
5kxUisAOUTnf2BSs5h9S9HQXnw6ibo4ZLJerpxpDmxvaKNRPlLS65rtaasmRXuygbShJV2kX4IcI
rd0scWy8fj71vTOUL8YJ114ybZCuMV74AZcPUu09QJJdY97DoDNH5PyISIn0jhM88PALi6H4mhJy
HvNbYIPhnGuyvE+CPBxk0/h1prcjzfU0BPra2tEPvN24Vps+cq1dgvaXJdxqs/uiU1Hm6gD7UJ+i
C1epaeWFco9OrH7T3a58RqkJJSErvFaelDBRly6TPhWEG8qMXl7SFo0fd+NYB5onjKd2dGE/5106
RSfgQ/LOjWG+beFBRm1g9AhFaUnxFf4omm4SuyIn6BS2JWeFNuvraBdpWjW+Yu1IvrU9OtpNC7fv
j+KgNzmVjRljM2lK94+bkAt8VxSy/6sI6Vn47HQaDjh8mMW+9Dh17W1Hqe7z0gLZ2RY6p/QMy/QB
mBp+CCdMUSf7gPgS91RRpcfB3FBR3tm5NXn3lJqUej/UjnbMKq9MuEGzn7Y33jAv8PIFU+RiLaV3
9M7/WR2oi4Fip97N8QnmTTVsaIR0B1OlvbMHIz4f2mzUvn9+xevBiSKNC1I8XryXV98zfU+HlTaN
T3WZmN1fXj/oP8Guu/2e6MqoImNo1lgg6lDojk8J3QlgJ4FxxIWbWrQdbQESLAYtPNNd19ToLssS
bdrPUWmNGzMtdRsil5d8m5RqSB6tyC2dQ4eUyLgx2707pC6fHR5EpCts25i6roIACnWyIAEr8UmX
VZsehzYVlQZ6Aqa17zVVeoz1IUzuvLorPXThaRnrRSClM+4Ggg0wrfdZeGLtb/Vt6bZl2sCX1NXv
VlJ7TxZVbnjfpp4jcxh09KKPMKinr3UFbWYrPZPAcoNZ/g6ia/aSzYkm9gwZFf+6Zcs524xNNpIO
qaTgGgMtCXUsAY2Zvy+rjttSn/NSaLOfv9vV6YmpCtsFhVpOEDSamDovp4uOXOQ6aj3v3kFy/nfl
Ohby0gTqnWaGX1SFt+X3tEcozcTCu/U6Vhvo94tjNMP7QuuFN7O6uOdM0QyY2b0fOJ6xELfpgJeA
fF/x24nLNHrlIJU7wMg87ReFIit5bSAI2L8td0hIkADA1Ae2omu/IL+0rfSF5kxPBgL9XrvT0mxK
XykAIlLxczfvuzGIrUr5xiCdwTRZYRE9hnWsJhsYlC5BjjNOrx0+iMz7Fmmx9+SGs9HwVTPJSUoF
oI3YyXnlI7zZMjs0o6x/j9qIaOLGGev9mV9+pUtLiOGGy4/+xfqxzFbKaKxU637sqqKEbAAU0XvU
rLrbImSpm53BeX5vFanI9rGlFD9MhbmSjrFr1XMFeQoh/9+1jO3kTqV3lviCYGDlzZM1VoCU0pfY
kbJk0ymOOCabFHn6kI61dOtW2ZZ0PdmBCJxnGPSKnMXWclOz3qP8j4oNPjzP/mkVHOdftHp0ywc3
S6Jm4zRpwxu03AlO55gm5lEaeERfaHEK40sG87k/tVhtEXfE41wFg5ZM1tZEf8ERoKh0DRmKO4u9
FGo4vMDL5LHyu5yzLMBGPHpOlj4LNJOIEkZ7khV8hKoOv5cpLSwWLOoKxPe6mZn+sEMDzkXDyFFe
0Y5S2GvFmMJzrnFMhCaaHEhh3gSwUCiV/CdJMhemYcVB6dvnQ+v9LLx+jw5tCQy7hEYga74cW0mu
WnBTOu0+r5Zuqp1J9xeb1Cj/Mze6yP9obipiv9XCeQsWekq2U7yYW3uHAbDpHC2OpC/DqdEf2F5n
2pN812OnsjVeIzD8C4SuAJj3s0ys3nmJ4oyl1lKH2mBVn+P+R9XkTvynjnu5FfiTQm/r1Y3pBV6b
svq70Ty+eBSoEhwSCAiqmK3njSPKB7MLv4lESBstvQu84PIJ4B5yc7fwpnsbJWSDkcjrvhiKaXQP
jDldvTdlj4XA67ukeUhbdU6GGz/geidmkNe6tNEpA1lX3glaPiON7l6772zK7A9Zq0YP0uxa4AF5
qFJISAuoWOCUZ7n7/O0vO/nLl88GDOfEsh2D1bcmRMR5STG+K9MTpMohw9aviPOo5yTWqVbl3JhJ
1z57ZlLK2qAKsLGZfG/rIlhrqdIgKtW916KilxyA3MiIDiEx1oSBG4Mof3Q1OQjBYAxVFsCQUiwm
QkXRdoXa6m6zybupGe7rKR33LgFfpq/OUdqfRSVy/cjnOhQ5fF/RRjce0/UL4qtYCPO0wsl3WAMC
VC1z0zjplXu8kK62B2ao4sCcK7d4LvE2sBhY/TetY768ceEP3g+uFh4V5D7+XFsO6A2Vo9KmycmN
025EUEnF4FXtIvDcKIZGq7/VCL4eC/TeYRGxi8JrybR+ORbQFnV1nCbpqU29kqRUFRj5pmcLHX5h
N+0mT64aahXSzSb+3REg1Jw//yCXsbb6IBeAGSiDhQdE8e7y+pywnBTigndfdyK9G8PlqM+0qp47
2iYPeh7O/Y29xXsB4vKSBFYs/ARoSIztNSuQ7nBeFWrkcNrVHNhSIw2HMwY92dwrainrH3nUJk2Q
jRItagyVDmGNsGL3ixZNxZsdaVEIqbqHqf2CFxW4q65OhX2rRfrB9taCn45SiLY1bIx1DVdVBqfy
bBmdai9k7+hPSp/Nf/qh7R6VCf6JL4sE90u2NO2zPK6eltSnhcDchtpTLKpWRDscREp7slvMAb6t
F7Hy6IncRmgwYaI7KKNh/VZCTZHJpuMdiF3kFH10o7pwPZYsEz0Q7gO6bQAUlk/+X4d50dXV3NDV
PpWjpt2lUYo+qFeTWDkkcY6E2lcMVsUtHk1R3fKTv8c0r961xTrHqXdRGeBXu7x4YVhpRri4cz/k
Q/WF3Mz+h+Wi9BM+Yn8Ex041REwhc6u6xP+0YWhzdKEvzZ9amW4shxNVj0JlepngWktW8E4Uv2YT
LeBrSl91/kacQofEUUm88q2uJ+Ng2VkfhXBX4+U430bQtbaeS9kmGOdCIC12nLrZNoOnjKdawwLy
R9ZKlcineIibRm5jpU9F5E9VVtJpGnpbOKfRoPv7tSf24AgsrjJ3TQFAz2fiXkTTpIY1PmBS8Yuh
2nGawZxoBxH17Z+DoUZjvjOrfOFPfT50r6o0jJ2lyr9YGZCFrydJJ3UqhH01tQ57Vocgc3VSOKSu
FN+jCBZngEQKItROqxAx3SWlI36lpWYq3fHzn/HB94VuaGmg0eKh17FqNWTwppeaQHRymTGLjeI1
nA7ceFZRVDfmsJ8b291k0oIC/Z8vjAGObxqRB9KwtVAKUCbHkYjcC5QFXcY2nvQG2cclP0GRKAqL
Ij1hibl1NnrnCa2+aTbg9NOYGUzjKsvOiQt2sn043y+abscJZNrbcjeBPM39Mnf7v9WxSkO/hxvv
3YWmOz/IVoh2GzaDqaBmN2EqD0nq3qfp5G57dnrOUtbTwt3swWXH1e8VUL9V0JzfwywDA9Y0xdQ8
sHnV3ENIOWK6j70pte/7yerbX/lE6sCj4kC+ep5rM/vVjzVVE6UegMFYIUDtYUt3AcL+pjGzUPQb
uFS3qLfvC9XlU1nAvGxqWcdwMuurz2BpGTiGUD2k1GWK/ZkevtwYbSam5xpEzTdGLNsEkBzeV84G
5Rus894dN9h/5wZhNO0JsRciVf5CQAuw9vNP5YNfxxRkUNi0aX9golgXEnvUBnHo4gHOuxmXHjiL
IT6aWsI5w5sz19lHWtk8DHFnh696NRZssskLSWp4RNgMv3q4f40NeKvE/NVPlUzM//wxU/9lu4NJ
C5cY4+hyomwdqrsjztVTbw3pneqmGC2kpMYSHc2WD2VPTjO5tCYCayFv7BOv9wDLkdJGiKcvwIu1
FmSY2jnrwdgTRdG4/xBFg4DTkckByUGHOsmuEvPGNuu64k3iJiVdNuHukpuwNtDoTlrpaagXJ2vE
YX/f5WFiH7xwcPcyEWc8JfM/GeQ0H3bw9NWWA4LmevDKswo3sLoxga1Vwe+PnFoeG2VcltdVZqSq
bqXnTXtK516ZkgD9s9pvKLe5I9wYa9TMLxZUs6cONK4SgKm38nM31z3ROvQY8WP4A9bbmOQGFfni
S10OvWlDPQhb5bXJFTM8Mwsp8bEBFlYdFgR0/GVGkmbf2jbbV2+SSRilOBjhxRvFLvbyK8rJMiiM
OmlOkXCz9GdqGLF4RhbsgpqnM3tnIksuIZYzX0JUBVKInSFPhm9EvWe7xFZI7WDp0kCNKJTEBRxn
CkABc6rzFuLOFy9o7cWzSrMODkU+hz/DrHciv8Y/n2/KqnBfE4fTjV9rE9M9fc/Q2Wsix7cArqNO
zHwDVN8c7qwyS/ACxuG4gApSV1PaTUv+U3EIu7Bw4SLoVvTTJlSp35hKplpbWrolEJww5ng76w1x
PZYluuIxsnLDo9PsmT/DIdWUu3bU7eZZyUd72ZvZmBxwA7nIWTU9ObSWTOh+Zogzjh3fZe1rg9m2
fqXSd95qM22Vow3PNDzEowYv0Mp1tnZgTR1C2Vvaar/sjHb7e9JwFVU+4e04FXI7c1HKNYObK99t
0PAgAmJDgkr+fBa7WmnhPC3HOHbOyCmsdVvGAjxuEScTnRRbaN3v2OpxvIX4O+9ITFLgo8XsOhYB
xq3Z82qnwYWZ2mkcOJSXmSQuP6s2ruiHuIigp3kRXDeGN55aHkoLnNaqlZ8EMiTNXVJrlXOQALrL
YGJC+W0Nwn6b8zojr0kdM296UxNVJQaU5oA+2/6QlKI7ZjaxBneRqZFP67cwr3/HLCS38hDXikcG
OYJjGmzvUna6hSuJgj5ms1HoIj15CmWQvZZOzsaYLFwahgxP9G2gs7sk2lDMyod8X1BKiQMz1Qzf
yTKHYAyA6jfKENezIL+JPRzmaqYdoGarSR8YhtrKvChOfPntRPCLaaZojkvpnJoI01FAQAurNSEi
xq6JavlbOKH3hjmMOE7FKIfu2+cf2PX0wT5u6VPT/1vwKqujQtQ67GUQjp7YSsyqX3dTsWlrCC+g
z+ndds0tiMW7B/Vi1/AOAlzw2cih6F+s1uWcbUOedSXhA5lbxdCCa3KLSP5QM/SA5CwGlDATPJyl
mcu4D6Zu4DFsXDhrKCqKSKn7LxpeDHHPljsCikpIgAe42aRwMfhuGc1FfGMwLO/k4he7NJrpSmKZ
xJTJ5vtyLAAcpWfXDdbJGaG7dVnpvLh5O0lfx2v5gn0d41uBvvhJ9LFzox96fZyiibdIuBD2YOtl
vVpdnCAhElM848RH44rsqDRa9a011ZJUncGNiCppHSOm1S8q/Cf61kqa1Ar9cZLE2jg463BycibF
2UjvTfVj8kB+x607lQ9VPmTyvGB/pj2mxhy8BolYeiDBI5+Huh8pOMMON+LAVbxuzsDtZMn0oqqK
6f7JNJn9bWYiIe1JT/os0ApjigOdnvrXBL/W6E/w5ZxtaDpYEIkbar17oY6lTsRX33i4iBCdJwh6
TL220g1zjaJtJlUV0ZvelfI0pDEqBT9Hm2h0QUTkw3k0NPy+n3/+V/UyZgdmBg2ohkPvAb7c5eOl
C0hptlbF3Sj70kJU1DIKtNlR96iiu2e8qsRrWUu+Ekev+8nqih0Ov/KgVqRWMWm3+8mU2p2pxe5z
KgbI6zaBYj55crcOIeulgBIVfy0HEPZrbGhXM3IMJjrFQS7vsM5bBzfPk79Kit2HCdPSttLV8inP
/iOWiylwka9YdBihrXL91TUpIZRD2CjDXV6DLUjGqg9CVRcBFv/hoLEx8RPD6W988suU8+/hRscB
IR2iTPZnVIudVX2qSisM2G7dHYQ5F18tB5SgH9M8aP1GpaJ/4wtYT4DvV2MuIhGeqjDy+MsPwGk9
hY6e2h0qAhqpg4lE9TuwVdVm0saYD9QDXPUfd/7LNZcKCfoGvjpyQy6vGen9UNekxxwQ4FvfATPJ
eVO5USYeTdRpxF4pMv9atOy2blz4o0fLashRDcXJIgu7vDD4BY/Me607lG0jN85glfMOz3fS+Cgq
nFvViqtHSzGW1iqwJFRxmE5WY0vaCJEE595jYY7xZszsdOuxDdiRAf5bVmz1Px/L72WHiw+H6+G4
4IKIoZZQ1Mu76wpvwDQ62wcJOTsnd6meog7p8qK4/4KZzBwCp5vt+clOpupOZkpln3LCS6ovdSE5
c9ezFv0kNUVP4HMpCmi11kA8kmIDVDa6nVpvrparv2pmtHGrT9CeNvZQpl9FilFty4LneYfEFfoZ
ihi0y0zADDgJ6dnDwUvyIn71phmG1k60IXbtLR+cGf5JosLSfsW0hZk8YG238xDUatfmfyQlKPzu
dWThQS5Sq44BV5aU8oRIwjaou6L7o8OUS+5VAG75jggYJ/qeceTtjg2arE1NZlp0JIqurwPDnCzm
c2ZZ/TSwF94KF+1WIGsDlaQ+OH1ZI34wNA5BIsZALqZIoFV2+l5+dVIvK//+/GV98G1QHvQoH3ns
MdV1mqyimRyHwAEcpzLS5q96nGroyAr172GUc/eYT5l+Y6Bfffu0tRduBDUc9jPWGoLvJT17PStP
jpnU8kcUpJrcoVVUfypJm5Tbz29vvWUgYOX/bQwDWDfbhtUIL8qypYYwofYhptOgrkDpEET+uHFD
wk2RYlZb0UC38j2luGVr+eBGERstSE/YI5yzV9sVKxncsMADzSAfQ1QYunoXaZXxYM56/+fz21z+
V6sRt3gzXWTX7E/ARl6OuJxwOc5r0j6wjgx+rZcpkSQkm6U33t0H13FRNdO6Q8uJxnZ1S5rXQHcu
E/cQAUwwv/dqP1h3hTTV7tYMebXKQjOBtoFNj9ACppLVDJkkOgEXxPYckJCHT/Rih2c1ciFpFKKa
Ca/N6Z15Q5/f6Mmsvpd3BSefJtUgOMcc5leX1Ti2d7IfjXOVetE2z0j2tI2aIFNpGNUB43wufA4z
zj+KiM3D5y9xvSN/vzhV0UU6ijOJQNbLt2hCA8yaJtTPmgdPCy+4l4V10LhzL48T+FfjpenTYT86
lUEEl2KJBw9fbk7IsKXeR/HsTtvIageLOjoRig9p0w9PWSZcffP5D13NGe+/06ONxIEUiSB1q8vf
qUWE+RD6rp3l5KjfdBGmaZA1YxcwWediI12ZvHx+xevXQoWbVtCySC+cqtUVKcWpKB+kfiaqbI6e
OjE1r7Gu5NNmdHqtxTKmam8QhOPoaDiN+e3zq6/O4NwvZlH6g/y5FNnXFbOp7Y2KdoB+7hYAejNq
1h8ntPpAETDnFKI8NzhWvV2T07RvFHu+8V1cP25qutSXOUYvEKv36Ox/dZG4SxPJ+Gyco4o4mr6s
iMa0Cv3VgwWsBZVrtvONWXM1c73fMH+ALuLsDv1m9SGChew8QufNc0hMzxhkjtm/KmVK/cFMav3L
5093NdL/fzG6sPiueMic6y6/JiL8VL2phHVuJ8rEj6PTKv9AiABwbBvq+EC+XMwerP3vNg3Q2K7G
3w4mOHd9jzzSVCn41s60LLLfioIqIqCe49yZUCr/45nh/R5R9i6AJs1bIFSX96gDoBhaZHBn2kbs
btNRUc52H6pPcDWR68UYvDZl0403+o/X/jq+2cW4vyj9bbbWq+VPjxNb6mVonqto9shKMEH3y65z
qsBKjHEjRNH81YCWwXeukEo7W9EWy5f+9vkb/vhnkNK1QL+Yz7XVK1ZK8Eej4pjn3lA08GdGtrMB
PYMYi4Ryr7WxfWenU/VnihP3EdVSiNc0ueVBWJd8lpeAFoPVUWOY2rSWL18CGeltWbNh4CU0XX3U
Jhg/e8AZETKcKAGi2aPQ+jJnoy2wumTgWbxhmJcJJc4PWJPr6cZi88HAhg/Hek2TGJbo2olvSlPk
mczMc11kKMNkEu/gbuvb1PGyUxtW8sa8fT2socCxC4JfzlVpx1w+gDjFxEP6bvhlrrEbELRTVN/V
HJG7oEYhb8wh15MmOxHGlwl9nn3JeiX1wixWKr3KztpYie6plels7Mdm6DeGrcSEYLpJ72xEXNdv
NtFBPzy1h2114yhyPbfQG+I0wuRNme/Kh95SZVRKayrPZdcUv/k9XZAOgyGDrCzceR+GkX6fhYT7
fP7BX71Y5mm+9oWeSckI4/nlg9ZYlPpoAOyAkGIUO9qyPnZq0KBt1ewq+t43bvP6evAjENAu+nL0
resCawnHf0IjGp7LbIzDY2t04qtZoTYDjBQ17TYzx/m/Na5Qs3NJHuhSA2EGXW+sBeR/aEyud26s
tuqOpWcl+zp3SA2uLDEOe3W2zezGY10Xkt8vuhinOcvyZV35a2KbvkleFtFzrukRAT/EmckfMJnc
+evYjGa6kQ1b1Du99vIHCgi4iSePuNkF012Mx7qtZb3tBztWbgysq28dehExEByiEM0iNVltT7x4
siosZd65cNruNZMEZoF3ciEMcaQ3n/o647RKgzM/i74QHL6d5IbL7IMvABc7yi0VDzEditUv6LWi
Lo1pip57Erju9CjR38IStqbbyigLMi2PbnVNl//jv44cy7ugkcgHTiQL2/S1TnkMyQMA9eGdwanP
yn1p5MUxr1yX0TwS+J25c2Vu4oRs5oAyAb2mz4fY1VxmYk4B6sBZB0sbndvLIZZrPbp62FrPMaKf
dDdkTr5vqiyK9xY9pBvj6/peScBd7nPR8Vg02y8v1httIsKhzp5TRWmPFRrsr7NVGz/x6f3woMTt
AGsiWAc7BJfn8/u8XjuXdwo7lH0YEiJzfW2jhMDrwAl9TsHgfIP6a+6J/FKP7aDINzu2Suh1KBfa
UEGiM4jknxFO1Y3B/sHAW3DAVMuwhS8IzdWGUNik+cBhd85GQ76opDfcti/JGCnWEw0B6AAw09m9
JLjol8jYUQkPpiKy0dfqIRVkNMX6SQ76PN/47N/P0JdfIUwP9AX4Id6r86vPQLSlLno389jFsbRv
id226g38Paf3c6lOBJyTPxySHx2p3b1rN0kdEKDTbGPUZdHBJaoFulc6hGkAqyOFN1eOxXeizVzj
DkuPYlIdn4DiprQEdp3jjf9QiO6/tEDl52cSAqshoDdVV9sY98LvG29+qa+u7w1MjKcxv+osY6uH
nqbZrDltzwizXUUStmc4gQ2el0qS0+KSTyLo/5oJuAHGzH0+6Rg4HJmdHLW/FUhxtY6a9lI+RDlo
mwAb1jXvjmXHsfFKn9FyWXSKcyP6FtmadLaNOkS9X7guuq3IlunL5w/hgwuzqFGhwgrHWWRdcLBB
45chU9DZs6RGTAsujh+0ArJ+DyWctLVs7r/GUazMN4bd9fTCjkyl10TblxT7dZGKiYAE3XyMntvW
0gqQ+FodoJiuNZJZx/RGof16Z7qEboBupczBIU9dn/DcCpVSD078ucvz6G/kOU22b/vUaJ8GZfCs
7QQdaMmBsVE0FshRyxdYakq1MbSsNjaNWis3xtVHsw7HlWU5e1czrA8OShS1Zt3b8XMyCOe1YjV/
7EoVX5ZmQDmFel77dA/HY1GYIX4ZpR+R3sXt/vO3/w4WWw2BdyjGYqylQLbWBKPPBdfURt55UDpR
Hc1EmV2fVAadXCB8i/O2SMoemF6SSfiJvWP9iKwG3mFl5ml3GEtFhK+hMbWhr5g5ycSorWPk1LXz
pJOc9QWTVFz4OWWsOginUbxMRCpYAcnsVvsIlGtK/M4sooc5ivO/nY6NB8VuYZykB9p1F2VGmry4
atLFAfINF1KjBT2LDkIGVRr6cWjfaZrMt1aHEnIXV0oyBWGN5GJvla2y73IXaLoVAt3HrquG3gbu
TZn8SbW4pnTeEbSTpZORBk3Pd0++SNP8j7LzaG4bScPwL0IVcriCmcqUnOaCshyQQ6Mb8dfvA+/F
IlVieeewh/G42Y0OX3gDXpSOIZNwAVUC3QmGTA+Jb6tHcOL9dKtgzQ3rrtYScdSNWbe+W05hT0ep
bHPajBhz4Z2R+DUgwVTMDxh/Wv81QWVA3cmz9NPHH+9PVnf+8ZC/5uVAwQ3CwVkU3Hd14ZjCjZ6U
XU0/p2oQ8y7xNdcFm9al9qrGuAHyyARfMCylX3avJk9ZjFV6UBbbXKq2D9teqHsbfdY47P26+4EM
pUhXeVTL5kpA8afncvZzFxyAQc5PvsBPfvvIp9UIpSMOtKdkrsp+DWkTslEdR5PO2E6S3PRmX4iH
WEnd32mgq1qceQYyGVlGvR02CKOSVLWD1YtQGzvd3rC1O1pLMovDebCM1znS2QdWoTffjSHLn71S
z+wNIp/6uDYUwmMbuMjlg9Pg6b7RQLswsCzhtKEZagp2eZ/b/B/KLIdCsF5hk/ST2CgQDNfO/xLR
nC8GBGByRNCWy9v/djF0CjIYHAXRE61sS//OQ4fbSAi/MYlpUU2N/bWiOYZd8DBV+j084OAYpLpW
H+FD6YOzinq8UmuqPtdy2MtAF9gGJlkA9biayQTe/jBXeXbtTlZ1yumgtw9Wm8zfMlgr6T2QY2cP
rUdeeYcvR6QaS9mNwJ4GLOSEtyMmo6WaOg/KE6wqU8fHh77rVHp9G8ZyosVUXwPXvjcgQkBcd3Qn
qUUv//6veh+gKboJkWxOpTv4e15APFmmjjZzA+bJ2OkyauT+47N6+cxSSgdPyzv+XuW5iLUymI2u
OSElLp3QxhpdFtZsrLqyylZWV6K32NLcujLsZd5EfLO0naj6IWF+HlaUED58J/Wq0xCIyLtPUWCu
V1kwip84E8FJpgU/B6gnL53fGYdkF1iY2bXdlcf+nQXnxJO90YJBHi8421O916dmSwRzQgkMdxoJ
5o37MPnm2pCua1E3V8Lpd8aD80qrBmlPem/nuYsa40FDzKk91fgE7co6+i+oQHhBTpI7zAqT08cf
953HnKnRimXbIDZ44ZpZoTs0TJMlThGWBMY2mxIoNT6C5BFBsjVtW+KNZEOMY5g3PfVkHqW+LtIT
PCmVX0mV35s7/B6uxz94pz8SGn9tbh0lFMwi+vYUR9Gwi825ubVyw5rhc9YPWOcCCv549n+622+v
soXpRwzJKUZc61yUg46VjZJBBxgztXHIjBLdeaVANgb7ufGopWdt1/oYM8QMrWMmBNoQPumDjlJg
FRLvDmplZsJHKluvNAtZd8ODmI5oZYgQeE6KLSwbd9240quV3s3AIzqukQTGV2d9s/o677dJq8Mr
HHxkp0Fh1tJ5DEbvmt/5O2d4QU7QcAdGzHFaQtq/VjawM80aXVWcRNsVL3pSuFvYzLACMms4Ns2c
H3j3Dh8v7juJIe2QhWJCqOhCdjt7NEu41VUbzd7JRtnzxOcEzWCO1n9iaM2dq8nsCx1ltU2CjpWO
Y7c5CsPQzFUEkqnEvNCY/vls0SUycejhzVrkM5dV+msVpkClnkQF8hSnRo4D84Q5cYn71gjE1Ddv
mxwtuyuRw+WWXsrJUG1oYACtPifaIOQw5Fmfe6cC9oqGxjoSrizC9CnN0O2A3NmOV0Kry+yEES3s
EZeC3yKR+3aSA64pAN8YMY/m+VuSKntVzHPqhq2o+s3HnxheBX/bmwOEdjMSRsv7x7XFPN+OFjm5
IMhLAm5pb+6+J7ZC6wMuPtjiV8owcpTbGHZrj2qlSk0M+4YcWeo46WL7Eye7CL6iKKdJPeREiekG
5VENI4VIZsXeqd1C/8V5ky6yN1nvr+scMN13ZUZYfzrRDDItw9a33cN2j4+jjhMhgFFFvIWi+njQ
R9QXXmJlxfb9osSch40DhY2FMLLO+k6BCkrEcTSbiTi/p3xXrAFYadMRgw7zzoxL6XQrRJt0BPht
pzPJKKfA/KSRo/EQNMn4Qo7bz/gg2lhwOqUVbTHGwQ4aemeXh1oWeV+83urvl4A+37dgU7bOMCZq
LTIqv+uB81gg/gMyMow1fUym1YBtof4J8qfSw5yQM1o1Qzs/+ZoIvE3hBP1rYuNvufadWn8o1aA/
G6NjTG7oVHYfHbKsbqJbN4l9MLOp4TyVfiQrBAEL44tT5XICEW5Ej1k9QmYs4cu369pS5i/iUcf6
XHEM65s6drBrhVInXmdMQ763HeWzXacb8obzrCEog4bEHOZ5PaUvbU3D1cJa/SvGkOIptWMxregj
RacypyCFvmqer8qeMt26FoW8QVW1zlapGL2Ti4b/5yge+pfcy6MffR4YRUj1vSoPvRnHXxvQeb8o
TRrRBhlrET/Dq5+tVZmTB4QFYg7WCtMeVdxXVh8N95k+1K9I4JBFTUZG+VdYQYIBQIH9CMIeJkZc
E/XCZp0GUldozVfydYYw4t8kRpIJLOt8fIiwEAuSLUlibN/5c6SCJ3AIeAJoeune+OY0fKLcWWdb
eNnVDWGaH6xaF88OXoUEWZYpncSTO1dKbaApxSrMMrfB157Y3Dt5uI55oY7KzX+O59Xfu8Yc8nsm
laznqfe7zQyK/gjIuTRDe9C74Xnyocyt5xnX+k0b5eJXEyGJSbinD/Oqjryu+NTRPTRxTKhRwbd7
aXgvWHVHr4NNevsMOXfsb3w918TKa7oo2SUlxrUUZKa+XUeinuZVA+XTVrALHMU2p9v2vVW0Q8CS
G3q5yfCJXI5XjCNwmipjXHe023HXGxODXCxoEMJOF4DiKtMFguOu2Rtf+wrbg29GI2zzIUa4unu2
WP6vVHDq/tVOPAw1Q4wIzPqQxMVwq/dGW/8XD8B0n2jFzmhVDS3OiRiNS+9HJ+Ns+C2T1HbvJTKY
87ZE6mAKG9dXx1pPgzFc2BsWnwjBUieXwUNjR61zk8etPkJg6WHcTS3e26thGsia1hG2IfcoHjrl
kT9YbBROG6O7QmCR8mRBrLToPhMr7P2IjPNz6eQJzoF6ow7FLAZiTaWmOSxAP+qhE5ezt55mW3gn
pPTimu+bS3+tlbrsV6oVw0M7z7NxIP3Rdm6fOcEOCiqYNBW7mLik3ZT22ypQWCSaopjQIEbcIj64
Myi0l95ugvae+Ub1pyzLRrLJokUezxCm+wg9IjY2dqnKX0rDRebKU3kRMPBqA+NYQA203WmCv73X
LcolDXbUE8Aa03mK0B/NoYpECML1MBuO9gxHaxcVUX4N0HDxfNGoAu+LbBjhNoDf5d//9UYDQov9
ngTv5BaV9jOv4xdFySJdmziBySvh38Xj7KBxTppI92/J385tE3UbGyZ4Kj5aFX29rZu5fE1IbUQY
TY5zMlU7XQlwL6NtGhIOLXdmBnseEMXb2c1UltAPM3GVQeh5gz6ofp+OdfUTiohxb7RyPOqutHbG
7PTTCjmqSIRjb3/9+NU+z6xocgNZoXbJrU5p/AJOTZezhDpUPpuTVZuh1dAFM7o6fdXqItu2ekYq
NWNfN+KXMiDi2JbdP7ekIDNgKUTtGpJZcEGrK2vAn5iJFc8Qc0W01TNz/KUVHV2KvOXhPWJFal7J
Jy8LqQ7yggSkzJiElnzn7dpjRYfQFrfESVppHRYOji+ZJ+I7IQWxASaCzf2Atbi/nmQhX5saYjDl
7glUmU2x91/jQs7XorhOrkMwCtvu7Y9BN42KoVmNJ39AMXPKDLVC4ECh5OAo7ylQ2jW6+Tvnih4g
+R1YIVAF5zhfENPeXHTWdHKaAiq0SJx9aeXD50nV0TWO/vnlsWwwGvyUQxYxSUj6byfnZr4WxX5c
P3dOa8brwFIBEpICT87Ay9Rt0rXtIw3I8tfH+9rnr/07FmVY24AnQFOfKB/K5tthk6FBHK41m2cf
vlj0EFUV+4mDKL/MVhLvmriv43VZkW/dWXgJffl49PMFXkZf/Cg42MDf6Pm+HZ3oLuobFBifKQIh
FF9WtfeECll/cGWPU83Hg53fXNj2UeICOkpEjkq8dRbke3OeWS78p2dzUPqIl1OQhOAWMRqlj2a+
2nGTJFeGvGin0conLcczECYsWvnnNVBQlkMNBFq8lJqF7nO46HNZ2CBVXkZYJsp4DzpyMD7X+kis
Tjw/B2sAM9ZrHZu0Pls/NqYVslkeAjoJfLMwHjM/24K1NW8dK3J5YK1Yk6ukRC2ODLsPtshgocaP
dFcRP/Mg6VPYRyhChwVSdO7zx0t6uWmZHro3pE4L8vic0dBlUTqQzagXFY/laUEr3rZkCC+5GqeV
Nkr3Zkzz5PfHg17AOhmQHtJCW6fegzrFsqf/eu7KLvab2a/qF+zH0UkqW4SuVp2Xxjex03nOIcHM
e41HZQlHe2od7+gbDd5PUmutHbLbfQMPuJuaHQntuA8m4py9OWlqPH38O5fn/u3RWgRSuaqIb1FJ
PC/Xpw6QmFxI83lqqwa5ZKolamdBE7tyLV4eIsYJWFaycIqN53q4hqpjKs6W+dwLmU3bavZ+OmDO
0pXR67Q5/n1SXIfMhySW43t+Ysu8sSUia89apWFdlcdVcvAwzZquvDzvTervcc5yZEDsWTHoOGyQ
DQgfsgpIhBChlCla0/cBSvbxtN4bDoFr3QJUCDfnvD2Hd5PXjP5sPaf0vwnamvTGcdLih57k1bXq
6OW+oPQNtny5eRnyHICQZpXyktQk14jy4dugNZEb9tQ1P/3rlKjrLzSc5XzCRjh7UITQUXqli/wS
j8LAFLZTMw8n3bZVmrXm68eDXTwjiyLLIvtDa1cnSDm7W10USg0fG8YXq867dp2UVfBK6ocsud/Z
0y04sfTFSbPm9wwda7hyAC5uoWVwIIjQien78mK/vQ+AC1hzTkXihbwJ48AASrUFw88PwiyKi2in
mrw6GJE7H/590mgMEAMDh1s4r2/HhREDJxGa6Uui2ohmDsY/m8rr4pcZH+WXGjlfqhOd7qah7Qj3
n58zIAwUUsCMoXoH6vZsdA+rO81qBHyqjHKpNeSw18ZK+25L0Ry6RF6ryl0ckWU8gms2LfBeBI/e
zhZ0Z5SUAAtf0Ff2tWMyGGWzHbuoAD+DMkaw/nhxL04J2mIL+GqRsMJe41zvy3RR5CT4wgi0jVVJ
7aS0fwZzc82J60Jimnb8grdbQktYktZ5UGnbScFLW04vfkqB5D+cwS1kd4UfY3bX9t2dW1BL25ud
G0Qbi9YVVdbBFULsKieYjoWXOkVYuIOc91HqKFRZnQYlFIx35ZCQ907tfBSuKNoX30+afa3rrYHH
mNaVq7yfsVpF5Ia8PlQVOb3aQdFHTACPOhff+zb7nqQSmYaPV/biQyKqyovhEdMvMInzbklLLOcp
xAdeZlfzwGOM3lcD+8mdcLtrahyXQ8Hsp6CKdxEcf7S83+6ZYTZjqHhJ+4K8tnpJkjwwV0MqTxj8
Od3242ldxlp/VOqhJWF/Qnb0R1Dir7AAxG1K8mi2L91CRttFoyz23mAH1gqpE9X+DnSVyQXhMju7
xOqaZzD/M5XzeaTcYUSyROyhmuekWuvS054mvRTmyhNyBDbQxzbeg3Y8/8hin14EbpLmb4d4bU/3
YGq2mkIfCN3oRIoHAcOmvIJoubhfF88L1HAWygSB8rmkCke8zVO37F4MT/ZI++GYgqh90z2OZlt/
mUyv2dhYY+8y6s5XtstF2Lx8PXjEnERq5BcxuhGUIo7wZHxpEqp5qAo2tM7xm7W7VZvqQu7KJJ6v
uTBcXOnLaaR9CHWIAwpU6u3G6YTPIwln+cUQRjfuNHqaoFKaDMsFwrXhvsJhZlvI/J+fEsalgYiy
AtEAdJyzDdu2TpymVtu/mBbG4iFfVT8m1nzwYeh868mQ8UZ2zWs1lYtjskSH8L9o2OoeEdxZsNMn
Y5sp1I1eqo6qJr5eADnCoNeKchsNXtFsPj4pF1k9XUsP+AhKeTweXOtnswRtBK6tmpJPE2j1m1TQ
jDaSIbul1neXtvXOtVPjYZE7vadU5+w7pnwv2kH+287i6ULpiteLTheAZ2pmbz8yWimJ4zQ0wb2S
sGLrTaSp28BEB6GQ+MyuXBRv63+LK/+MadNXwqiJMAUwwNsxUSYsET6ONIyw/ExBhgHbCjKrTe6n
svvv43U++6yMBQAAyxIXKPmf3PPtWJ5wRIHVbYAKsy5/DGMZbToU0fHI8Sb98V/HwsyShVzICIx4
ntyWcaH5sTckRz9y0P7tRwdRcYSW27VqfBBdH492dicwM2ighD5wrTknQBXfzmxRUnSRSo8OTRHY
+yKY5KOeTWKN5ZC/Ns1SXnGdeGc8Hi1gyVQe/uR+b8erNC7jzE7cAzp0fejDX9/3eo1ojRJtsMvw
/r4WF7w/It198irAKs7ZDA0Tavfczc6hEs7n1BfGIw+3PMI8HVatM/S7jxd02ep/5YrLglLbBJGM
wMDC7TgbLldxh7gZTh45qJA1ukV2qDl6vbG63AgjXZv2aalmMFRBsYsCq9x+PPz5jfBnfC53lhfe
DBW2s2CydBFu01ThH7DjTb4lvihu4mrUv1FSKL/5vaboLAZmvrKcyr8tbX3aRQBMj+Vs61d+ytlL
9/9fQheWepS7CGqeJZiORXN5pJZ9qJBrXjvdPP1AVcPbtmgjPlDyy0FpoTC8z5F5/fXxKlyeV4i4
KKfz8ARAoc6F1WbaE5Jwzj1oEMOPYP8wGk/K9NmrxTV+8fI9z783rypfXV8+u392DZWweUiPGKqp
7GY7dGm95snD/RZDj507gff/eGpn7+mfVYUnx7qCHSRZWKb+V2yEBlvr5JPBdjYm26KUmckbH+fS
lSH1dt1OdIdXrGp7ZdjLadL9xZyP+sOCLzvn7QDJQfgkGu2DlybJV5pWZejO3bgdLamv0M40riQN
l9NEloHIFiIFsS2V5rfTDGZaXlo8WIe+sLG4HlJzHdiJOkVRFTmhIBt81DqTNtPHq3u5cRiWlJ7e
ADMFO/922LiK9OXWtbkO+3RnxMI5+JJ4EPND9+njod6bIWgfn8ISr5d7fjxIcCPZq9I+TKLVf0s6
l1+ijMIQfvfuPIaU6OY7TEjr8V9XlqIIaTbKlARji+fR2ykiuCgiDAGCgwue6k6YaAetKi1wblU5
GbcaUNhV67vpldf6Yv8so5KaLZA2SG/ns/VAD8my633oULb3GHsKpSQTmtR320ZJKixz278y4sWn
RAtCZ7MyLvcPF//beY64E0f+aDqHzJtMrFOqMtmnkx6FSdHo14IR4h3+urf3AFKJf33Os8iPno6J
DYxERdO1hlPpQAw5NK2LGAwEpCEIxzbIgxBIeOvcA+9t9FfEqyTMK8tTB73qxwjx99RBnKA3B4Q+
QFu47cqcqZ2ioU8CHcoqK6dN7SJBsbHAMz3G2YJptvRJf+HxHuXKRItYgwEdD/RcY6fuHnWrjMrN
3Eel+GJKd5huh1Jr/ce+RuF24yVB4+ztSVTterKjyPwKsD/tV7bPvjzOZu0VW6vv9Hrdt83cfwb+
Z1rPPG4G7islphChDoqoDKu8iD7VgMJwCK2w/9nUhhF/rmpDi9dmmXb3jVVVZGZM9h6PgzK5EcMg
Tlo2jnSBU7fwNmlvi+eC4Ou7Z5bes7KjGX88K9D2Qxtbv00cUV51p5faCjZfVQNa19IsbApEKEOF
n/uBn2mDpmq6XGxQlE27Y9zJ5HGYS9O9990SZYYWGvyDl+rxCRpL/q0iWEQuheULPQwDjlnkqGRl
4fNYr1Aq9MtPhlEBwB7ywf6KcmhL2dIwZrGJp0hZO7+r6LCXo/ajFXZhbgZNOMZ6tpAZCPnvuht0
wX20O8s2CMG6Fc1N6k1BVIRJbvV3Xh8AnMiQDHTv/Iie+IpCqYYzlJuY7l2SDSzrjOj/cyfaONqV
fZ7ctRgyt6HuN8OPPHawnwX20qGSEms/Ms/AwgX8V/EtLjKUl0ARtEJ/0ooGjWWnKIvikbTQ1l5z
S8xHWcZ+8DoEeZltx8QU5brvNQCmg2jG4Kg1Ur+lOghSQU6TAIymxhFhHAeqx0Pl4TETlmZT2FvD
rXldW92od04C8OwBGj5owF70INHBPcX5bkC+eFylfpzqPxqjz5o73UPZfyPo7Li/ZZDGycrBGqt7
qEtlzZvYKp3fqKAidsed0d56ElFa+ixKGs5D5Ixg5Xx3rvOthzTYGoWWqPusF+04GStbWfat8mgh
dyG1dTHg1zKN2q9SBPOTjefS/J2eQj1VmzLqyleUIjL1zZwi7XszKE6PgEcDdLmJprrAgUfN6Njg
uksVOa7brlZ4MyV6/CwSy6vWuTb1xY03VTWW8rmrTzk3dprrKwViRYZUm3PtmdMInLMw6/44QG5B
uT2RrfcjV6bmUd3vvXaLWZSagpDHO/mSZxql8Ryg3tLOUs4PHZNvsS/UgNgYxl9g9iCwPSu3n639
iArqIwBNwzu6UmvEqk6n4lcrUmHTMWmEtsGRVfT8NlmoL+gcDuqIf3K593KVoBA2ObV/E9f1IPbV
bMCA5zEcmrBB9Xq6KTphy59UxFL5s9fspnlM8oZmzAoLhL7Z+8qpnZVddu2hwtqBCtrUD1OIjjOC
+Fow6KilKc1pbqkM2MVDPowFnGrLmn4iZBuM6yLlykaZcko1YPwoRm9YWVM+0ha2/TXSecaXth2q
x9TRXH8bt/5Yh5NZOymWcXnGwZBz91y5GLKiilkHbZg0sovv5OLLhCCQQk/RAP5u0lSn1AEYRvfu
aMgCWXb7Og0OGVIDnyp0qFF79GL+QGANMuw8NwaLVrNVtkh5F8fWxoAPgoNr3pTa4oZQVqoAHET7
Kd8UUTdm60kJ/XNQzlq7HnBaQnssHTvKiF5aHnyrxUVSYaNGlWWe0WTGMNK0dwLHAPtWiNj9rypH
/wGJGDqk0u46sDeF3Wcbr2cdXtshG2M6GF3cr8a+HpGARa8SLXd3jKywpZ4Vbxun7WIsJ9sUNUSA
Tfjikf7/0miD/x6KOHgdgSe+uK0lnNWS39agnILxZ99l3D4W4pc3mYqT0+zWaMn3wcDFUSRJ8FnT
eqs4mImeiR26TvMhY5vSbYvq6MsYFwIctN+l/425p995AhLKWpub7i4xcz9eJfPU9Ru/08ZDEMj6
a6EBQA6HyWw8sNWagh8XWL9bzZTeqnalEJuobChCdaOX/sR0pKKWWnt1sFhtFlxCqNNrCXIE9ryd
AWkFO2yR0TdRba8ZK+gkfKRZqvwhSbDSRJTGnJ5MTFYSsGJOVzwEST5+BgdZPGVplM5bLXBF/WBn
QrOfLFujbRgSMEfyMKKw/ltNiw1Wa+UifyrG2bmZ1IADraZN1X9NpMZveiKcfAu9OjC36NS2t8nS
zsOZV9n3cspdIxw6FzZcv5SgdsKY3VuvAtgbekBdXgqqwL9Q5zPEYZy9ASEtIfkqNlr4JN6GX6w6
NB/KlYXhVLEVdUyWHKmmAsAVIea9t3oWN8xRiL5DWMu2eXDs8q53BvfTEDU6FFPhBEea47GzdqWd
lYc2EoM8WGR+aoPNYqdv2jrQcGrKOuCJRSbFrZX2BcR/N03kOq2xUVw5kj5l6KbKGe4cHFceBrJe
sc70SuoUVcsFNGe56W0RxMG49evKtW5t+Ig/szYCyZgg7I23wFCqLESuQp780vZAwfppkW1I/Ltf
nV8235SF/teG2q3ak9HqNHyQ5nfDKHHypzKNmg6QuV70oaHlHfyGgI+1g/LQnUDC4TVF+Gc8THXj
EWPhU/wtyE1vfqgK2weFmmHEFxrkLFU4SkIYXpyqRgIWFx8ttHNDeVxDgfHDs9NqQIR/UHdK89vv
WqwP+a2lD/KXUVJPCucaZ4BnvSzgKvVt5X+xHCnkyhjK/lemGWN+6HBGrPam0UTxDX/CClaNJhMv
lGbSPfj0zbMbP5HDT6+P4UomrnDUZ6NWebOJZatTfC1Ky9jDX13Mm+YJ3cvUNpS5S2dfnZyky1Im
SE64llbk+/geRm1E/cRs7qeuATeetLmRhYoY2PqFooRKd/5sRvlaNG6/CWoJ1Ieosf/V856obe2P
SI0P8QjK08kHF8HN2Iu/BrYEAUiDw8zW7Oc+WDmxa/uhCQUwOYx1OWU7TfcnL2w7XaQ3nTFVNiVU
K6r2RT4kG2DrTrQrPGl9ThMx1xuFiRBOa91EXBYE8/SMBPQodulIGLnBZNWl6ESchqScNjrevgyC
/KSl2mBtY9CQ/qqZPf8xiw1wExXQ+LsmsOr4KA0BhNqaDDvfd3ns/0qCCq4c4vq9uy3HKqtXZZJE
gvfVN9t13nR89aBOKnWEOwV7zYHdkXwRwIRa+JIdrKEKgOPanQjwQOiD7dgXSEYQsTeuUd5FaENH
O9FE+AamdZRmhxxpDA7iAAckpOqIjHM1pYDGTMza6pNrO8ZwTNj0gJgrEb14c6K1oanFRocYdVD/
xAIph0DiEAo6Hq/NcTCRhe6GggOQ5xFaeQWMD+w1KbZCr9W7YiODGH6FBDk8A3aeCekKgeJ6aGMY
jamo17Hp12469vqyqbOS2n4cbyrbT3S46LVnPMJhyiWctBJ6qh4opLEmJ8lv8nEe/fU4y/zBrc26
vSlLU60lklol1ja14vzKZh7Vi6O6QK5pfPELvNkpP1UlNpwvemNEwwrSmeIAmNATt0Or1ZgqWzIx
DmT2nZGHY92o8cGE2ZMfTGcqg1DWqB9wgSfNNlZ9O8QhOHsAIIvwI1G2ZyIoj8RMJL/Ufju2VDn8
Pl4bfZHVWyw7vGAjRac95ZTXrf/8hL85bCAqRSvIm662bpDP0x5VYxuEBtxczdpvG4YVnVnWd4jh
SsKUstBOop6HF78NCkAColM5MrKIMmqt4v72CU4ReNJUVd/SXTLzg233oOGNoObL1cYwdfdoPHrB
ChhAM9zZsiScociYaY9E1oReTiwq7xnLGe0bdGor+m8eRHuvUJBXO00inXaFmvheRYHuEjUoCshk
v2fFCyenDtOp2D6AHT7OPWAsE7DsKuo0e6uX0++FLLv7uIjxpyBynvai0R9QIEcOFe7F2yx7QApF
4LxnHehReNmtBR/TWpcE8IhTZ+OQLs67uO0aSSvMY5RwDYXN0Jv73NFac4u5Fbq8LjHJJ1AhcbKJ
ucK9kFpu+pM+A1/BNeLkVm8Bza2R7nBf7KCzq1uk8Y0fFNeqrTklU3LnOTkfT9H71NZd3yFSJTWS
zVPjZal5Y45DOSKygEr6ZrKLnsWQebYq9Lp68IeeSzHUMIwb/8sbqA5hPfv2b9otkX0wysT/hDx4
NN3WYnS+uAq5jrDiCfkNG40kMHAjLd0qe9YKsi8fsAlnVOCtnrY++sH5oLBZqQtYVArtJH+HWWOj
jqmH+d0BSSddbSkNzTeTO5jV1sAa0Ngkk5t/mgK/Sz41WoTWNSkhIol2B6ea10FFV/oNF4ULxHHg
BYF7oLlBmeRs11BPkwOyeclRCyr7NEhrvs3L1KQ5PhcjJerY+wFKst0lY/fy8ea5rNDAmgGBRDUK
pA6gk7d7Jyazx+iszo6Bco++V0a/EPNfYG9Deo3CfFF+QsYW3tOCMgOMYJ8jq7AzGnU4IO5hTGn8
TYqzh6jstGraEtJAVFxZ03eq8IxH5ZK2GChf8KBvp0azvqEPEDkHtwnSvZnO2aM2D1hsF607fTZb
LJk8NsqNmXYYjfaRRwzY9Y191OHx//p4mS8+MIgaPC34yOjkg/Y66wgQFpqBqkDTYQ/Z79umM2Ew
4JoGihRgYsmt/5/szNcsiSLvSq3xvaHRxOD7ogrhgDd/uwxGE9c0DHX3YMVLXEf6siVUaLcBPRJC
1ajqvnos042Xa/3241m/9wloAaCWjBMPYNE/hjl/FcotG+RH6U3ugXYIinmVsLyQqyFaVAi0bkVd
BHPjgfKKERoKke0QnUYkcRWv5j2ax8V45XZ+ZwsiCMk/i14j7cSz3W5ZXtPH6MccprmXu2aoArHW
Rk0/dmPRpFTSsvEaQe2d5V80KBHAAmtNUfusLSsDRPvzenAOaIKba8QY4t3gIBQMnyQ5msY07mSL
m5Q12+Xp49V/5ykCGQegk7Nt2dzXbz+8NEb8CUa6FIFS/raI4uw7Vdcev/VAO3TYlC5+GXP579uN
3jvN9+XoceiW9fj7k5tlFC/1MzxNUFP4XhSBlWx7E8LaYHpDvaacEq9sKF0oEU9zcA0j895yL10n
/mcg3ns+/KSNs/IQHz0EOcS/Cv21G3+chkcxKK9ayaSNfsRpLfcVUXx55SG+bDsiFQW0A1gMqD3Q
QG+nXkH5Kyhw0FftqDSEmeBSWpGoY7UayKHKwgzM92o0yZjctHfv0JQu/rl3wkmGYEDLGsJ4cH7n
1V1vBRLrjQMyhSZ4XREfAAzd5l41X8HQXJ7tRfAJvwPUWxGiNc9VE6U3oBY5c6901HT7rVWhYcwL
6VM4KxO7ELd9WUDZafFm87aByDPxFFBnT7Ygx/3boTf6a225C/9AfCEDPC1h1y7IGi79tx/ARf7W
wIbSPySNcHZmSxAf2kT9O7cI5psRTFOG4fI4P3qFUMVNp+NUcGNXUCxuSqQt1mhZU7HIjbTdaKUE
Qv+PB5IGP5uS65/7EMz8WZsy8CVPsN9lx6Lpqce6GdRrcoG1EXvmr9muNz1SZe2VQS8OBIPSMoTv
A0ID9OrZ9T9LW9J/yPOjUxpaErZubN63Xi5ukjgu5oMsUqOjhjJlyT7WYQv+63XA8LR+0BwzcDXF
HOPtJ3F0YfLm2hhXDfBeVQV4PJQ03SgvFYbYZ/AqgYxAXIBt5/bPHy/45dzhfv8JxlEKAb17Fhjz
5Qdzpgv9P87OrDdqZO3jn8iS9+XW7iXdnRAgpAPcWMBAed/tKvvTn595b0g3Sot3NCMdHUZTbbvq
qWf5L4dYdLjQmA1aSSZaaJHohTxChKwPnTvINmr1Uf/19trXlhEe02HCwSofB/TpMhpYlEVzU87p
Qcek8Bl7767a68agqLwyRtUAGoPmXlUt+JI+KYf4LE0cTjbNOJUWjQSsnDf2UE+ViBacGotvhq8a
84SNlND3edlZd+6Yq89v/+ir+3G9LVbcFDO7lRZ0cYCaSmr0/uyGlAkWL02KzzPeKzvT6f6bVGDf
MoG8Tj5ZzuH9UL3wzyVyypgUo9nWbQ6FQOjeprH6C/uffDdURp/dGJ5f3YbrozFJWpUmVt3Pi0fT
a8znVA2YV9hAJvMR1BZUScvFCNJQabqV/qR/StN5upFyXMdJ3ihIIoauAEWJ+Be3wqq2QGScjEMX
lJM60lU1t4NVTQ8pqdeXNqFs7RDdhyQdFGUcZrXW/+zqiYYzuAZxA/pz9cZh/IEQQ8+Erj8iiRdv
oZk1Gi1Dax0MZGpeYMDKR9sSVnAoA3uq/o3BqSNDB7SZzQS9EbTq5ZNjziGdqgaGQ3MLrCO+3J1x
l7Lx/INmAlfArqODYD5DOy1uSAtfbWSfKItkMxRO+En8gtdhZ5XSTSuK3MPiqsIMTc7Og1Uxm6rN
6dFtvIe3z831a2U54AoG3sSUcJd5rsAYWNFTmw4dxO9NM8zZe0iM2V7J4lZ+dbWPeTJG6cBWQUkA
4rrIJx0bnnu6VNPBTPVsX9pmvM0QHItKQasTax7zXWmI4Z+/5IpxZJa/vk+IquuP+iOpAwbiDUCS
p0MwVtLfJJVbTNFU6Ex6GFzaxZ1Y2vZn1paqOLz9Zq9COHh1oifyhiuGlNzm9coN3RoPAcXlAHws
frEXYX6gXWs6Wyue9P44px5WbXhzIdqBHhT6Dm8vf/22f2O4KI+RykVi8OL6Gsuy06hO7AMmiAEk
e91LwsIu6uMgc3Ob9+XP1kBh7u1Fr3cTOMdVFYbs2SGNu4gYqcq1bOYuPdRpkx8Lw5msCN87r4s0
+kvx3durXR0V3M6h6KC/vVLOrmiZMkgYCBhed2raRpaoNjRMsIRImB+6lfxJZ5c3/M9LQv5d0Xlg
Z8HNXmyntMLnyS/kcAKeZzDplAWztyIjQQDZrsSxEe1w4ynXd/aqRxbQLUJlB3bCSiu/TA2xJqli
NtJ40rE6N/bJgBTuoRkYGP58+9muDEVpFgGWIuDBJ2HByyyvY/TvZhnMf1R56uaQar1bRSmt2/Q/
0Sv3yXd6NQfRQmMOEQ+INV909m/5wDwle8+UVqY/6sqTbojjuHcLkX39sb019lOdUZPic2+9Pk7o
P6DVJkb91JQ0J0MTEnRogiP44GOLdlf2840mzNXxBWUPwmnVzTcA5lxqV2GRiEiuChjeFkp5x95b
7Hc4uf1ShpHsRewa44estfS7bJLZ/u0PcXWKAm9te6wI0N9A//XP/4hZQLCdocT07IS95eSOYWlZ
QJQdFbvlPZ5myY08+3qDrY8KoJYGF6Cuy2p7GSx86uKqPll+3dlnzav1YlcWEFhu7OTrV0plbeGV
xKwN8vqlZAA0KeayrtacCjKadN4i/zatWtNj/lI6s68OGqCrDq1nrZx+uLFdf3n7vV6uj5XEKloA
DQ4wGcjldYv98V6nVOgdV2FyQl+3/GLlpo2no4MsvLmqdsRdnX2D+7zsbW0qxObttS/D8e+11+4C
999KL7yooHLVahiQsHbN7RqmHUKSjECYKHrN8nmQZXVWSade3l708sysi7KDKSqBElNGXNy4HPbM
n4suPaUxxz5MwTR9tGWLE9SgMPfMmK+LGwHyUqWBe3YVCsCsFRoDF++l5CpwRxOXlSU7YaOabJH6
iQ8IPA/vLS8dNq5yizs08ZtoxLTZiLoBsJoHp+rG2/7Ll157CQDhMcVkZ18EiwxcS9szrTrBXbde
AuZ0jxoCxCd/sgGoOXGmjoGnyY2DCsuN0/T7Yv0zXq8vgEIEICjJDrSVi3u/B8FjIFaWnRKmifgb
MAGGZC4YZoUV7j7PXQGei9lbhxHv0izLAcaiFke50BicD3LCMKsz5x0+ldkOxL61QYrJvWsAa58Y
JWTfpj65KcP9u5V68aNh/nMo2JpkK5e19lhRcLpdtRw7GWTvXIU87kaTwFZDlPRQREqHCuFmDA+z
CFhLod5nmRC/+tFaTQ6yHCnbjgvlU2W2/U9gXfLZUqko7rTMdLXQdLks7gMQi+kXGC2F2sVBncb3
pSVwuZ8YNt+DtynFOWnt5KdK9TzYepUrz4hhT9Muns3ubmacC+K7EdqvpImVgfKEFSczk5qsaR8Z
UIz3sBG7pQrp3lXZpu/Hsf80M6PPd6ptGyQ/0W7QzT3kAtvgS+hO+a2sW2NLVNWSr+3Szv272gzG
ll0JFCbCmNZ6PyrUTZ7rwRF9qM3GKIZtafWOfmdbVf0zQej40UiW8WulDLfCycycngXjJ1SPllT9
GqTRaKA5u7w95K5FpRgQ8qbQtof0pLWxY2/HwpO7OnboNC24MO1MK/HjYxB0+KWqwsDsAWDNVHyq
Ab1kj50x6PLOQhriHRydFZbgjYhRSGcZkN+tmfREyGN52jbt2rx86Io8PthoDqowyNx2/DC7rTIi
o2aiTTYIHA6Bsb4Xm9bD3h0hbPoBm1Qv5bMc4rJ6hP4j6qiuFgwfdX9yTzME1jhyxpGmcJAuwyFv
+noI5xqtpAF31ylEF8n/CvkVe1nTbFW+yZh4jhuBTe0XBDhtPczkgJiW4yXq+4j4+RimQMd++hJ1
indTbuFyPxSm+TEY5068q7DtnB8a4gRs7KktvShfFDiVch6sk5uhiRointf125QZwVe4mf0HmSz5
ambszf1+EamXRMzwE0SORivYeRLRvb0R22wRYPczAk1+n+8Y/6N8hiStaUY4M/v6rrWWrryTZauL
LZkNTnFG1Q7/TbNof+h642TbiZl88d724ia/X/zYNvba5LTGQxC3Fn2Z0fXPy+gszSGYgLo4niPH
D+lSWMY9XcTih6eSUQ8RnGByss+mpmevURA++QITyp9jq0RzaoZgABM4WuVX4B2++AXqIck/OLL0
1C+HSV++rWALxuiRNW58Z4m2wUN6zCsACnSn9pLKgypVWfP70crKdGtbrRgOc6AE+lRiASVacgaa
DfK3fb+JY4WVW18TJQ/KnmizgzrQjY8cXM16ilUBfMObEkTxC0vaPxjHymIjphXxlKeVbYbLWAzD
M0Ao88VPCHvve5kN274udONTmoxgzWIDneLN7BFZPmdzLCmlMWFyA5wVFvs/w+Ul4Vhs613k5Uv5
YdXeey4LkeSbMdGdZ1pxKn9GLlgvnivbU31Y0PnsD7VIkduchFZ0GirTtTRgy4CFmza5XILqG+G6
/8accPlaGZn+n46hQIoFONCbr0OfI7erd72/Rwc4MDa5FbfTPjZkPAJNwBZ2oxzQ1xAWJv5FOxhE
dzR6ejEhokr6R8S61/agGpx7qZcQ1/DrQiofD5i4OrUdpsORPQn8fZfeMqLM0+H1wu8cH1Xf0tpu
9W4pv2hMUgCC4mbI+XCmdog4D11zzww1Hrd6iytWpCuX3ps5JMkRTz1uE4uL4RsM30aEIPDdIURd
LDgZo6267VJLz9nFVePUwI5lrrZ1tsSf+3SWXURjs68ZWwX15wnSahshTtt9noOGQxtTz75YqQi+
ZCNSUg+eKYKNnqDhd9S6ON4Hta3p0ST6sbyjY4ToUVjQxD02i5nmexCmZDdlgyGMijLcBYB8oqj+
0Uiq2T7WOJ8mBxPh3UPrLGP9oWGE3ZghunWJsQFKmT4Edj7Ox5GL/ajRbTc2iGBW7nbFw5+DAjzm
hlQNIbG4N6RGRK6tL0mJOs6+CUBD76nYMm/jA07Ro0StFiGu0aOnE85gOhCRDqaqfgpKrrcXOy3M
6n0z9l5/xFgNmFDWmE0Ja3futLs6acTPuHcMiMHE7cneDqVhqw2ipcCPZ6CQGGYyh/c/B8IMXnCo
TZdIn8vSwz8duYwNMFwXP3kBgP4AnN2Xd2li4wwFTHsAP5WN9H4e52GI63d95k7yROtrAUNdgswA
jlWnVT98kXrSpAeJkMF94Qd5fl9OnTqWSJDqH6dA2UfqJRT9sA7Txs3sDo1BNj21B8tA4H1DfW+W
h2aahiyS2JQGG4e65UnhefZsI+9o33X17CUvMSmpfL+Cyb4QQOrvg5VoDwv01+KYzPCoPzt0OeQ2
QTFQR6tfK42Nj0Bd/gn0ltEeRx9xvBb3uHSrZ44wvlE6aIiCmm19vzJiDnDccd0sC7dGOc/tG9MB
AwTztIf/mC7NXo3N0nCSlZ0P9wtyd967Zahk93N0E+9nUtR1vaMLZg93Ovpx/yEoCx4YaQ4XlEFs
Z4yCDQbA9WbFUQBqorLYL07Zdd/plMpm4/qF/TOo+SlRMKO9twMjbtgb5QrH+NEkrlHdBwsyyeDu
AWUXL2j7NdkBL0kj+RWPsWmjJhlXL6qA8nYnUmQIIr8opzuEMG3/YGmpcy4MepPjtpx1egJ0gJOT
58zK2XZVp1l3s+a1NnR32yxOeN3Lb6mXYhifOZqunZIWYYGTPXqFiDDLsr37ePL1PaIVFGF1hXDv
s670YD8z1kF4S8eSaIfWR119F8QJEVV1i92X56HKECkwJe6+4D41duvndFEMioM07AdE8WsbmBxc
C7pe74hQIt3oQtTbZMIh4bDaHOVIMic9ygWNoekNrHK/PGtWBiqz0UY73pWVxYXftsicgaox5cZM
KzPZewsyhTtyxAlAIjKHWTgZSB4+VDNY6UiTohu3hijEuHGHwXlRgZxF1PAja7REWy/byjoovrdz
uxK5gwng4pAW3s63k4k0xq9jMrSgBbVracGzKWav/+5ldarl5NT6+MurPaBi9ZBBTZz0lP7hlJh+
9tDZi2EOoVsu2UNeNYVzmD0/3RRxmTpbbVEW+pZW5c6hIb3eiaqmseItKfAM+s3LXRvkqealX3Hn
Lsh1E6kec1qoeCEAixw3aeVP/jv6MX3yWHoVMo0zWon7Esd2UjomWsFeG3qvAjpZixnoXIvZJOyc
JsgRGApBcnrv4fLkzUOX0jH5SAcpOyOftlR3KugQMCXDMNuNRF7us1ZPYNwRbSxKM5oYmTd3aL5i
8dWlhaNt4aKB3m8dYGpT5agpkogeKLixwMqqsGgTTf4w01rI0Gtqy96yuQGp+WY505iklx0RcEr3
a57bebfFREHmRCpaextleghetClG9GLQehG10uofUsvt3XdeA/8sCHXgws2pxjYbTX4NXHCUkJfh
Zq5lBmjrwkZ+Wpd+UD2ANG86Gq+x1mZRTXJc3ksE5zP2bKEBsgBqvWbcNPk/YE0xOiSPdqt5K+YX
8ZTMLcsZEHXXf1Jd5eQbo0bQZpt6Lh4elsIFzV0ybf4hF1T4NtBS5KHV8w60HTIewYOIiwXSusVN
YL5vAtl/WHQx5vfQK4IOakEfdKKCSYQox/1SGslXV3OS7hCPwUzcojNiftT8IUe41VpzT1iovdj2
CMIk6HD5heaFQY2sJLOgJbF23KgjKrMZM5HN0BeV2FRCFsjNI2P1kGDG9h0gfsN4fQi8ZK/lxXSX
WoFq0MvO8zwcgOHo93KRmhWB9U+7jUFzqtyVKflahAtZ/ImlsU8d2nmpj2nbuXLPJmod6EuZ0qO4
D6z8cS76Rds7vVHSMWySNjIRUgveTWNKumQnSWWcy2XFjBZzleTHJO6QAVD52PdbALbNnSuKVN8i
jEWBZ4AKxlUiB3y5cepaZ9LMKEiL09Bpg7YmkrVBFU1a5iEvVg25/O5rJCRhMfiO2oogKPQN5DKn
CR1Ia/OBfMQc7paVTL20gdshFah5MQhYZok4La2Kd2vJiCNoCvHAyY3cf6gCYS9b3jLc5ARHvykc
msX9VLom2efKQxGnfi77FraRC7dpHBS0n6JUKcGqFltZ+EvyCZXXeBeQ5YtqM8qgO3uxOWXH1q7T
T0Y6e/O2mOHFDuGQQXkPzWbM6q1KKwRQp27sirt+avn/176wf6LRpJUkOx2wfsC1o4MyucpBv5ep
63yJlxmcZ2wumr8FG0rmjJtIoxBLHpYB5WzuDSNKcmJEHaaYieT3KnW9/kFzzfrBN1Vp3okekzhO
MnxO7MuRxJWhTJTOdyvnPJqmLv7s+sB/Qhf+2QaNHIc3CbqkjRqpKu8oEIrztkghT1/n0R54BstU
/ZYMJObtA7h2z7h4N+BjXTnlR650f4vS+VJtkBILfnZEkDwGBeEO3Y8hr7MvLXK36lwWNZQ8PYZf
WMnU+gEPpJ0fvB40614alfiKTsY0H3Wsi2YMbOp8+NDH3XAs7c6oN4ksLXmXD6a5MxoUOEALJ216
LGtP4J4y50uV7aclSJyNwF6Qi8xKR7AQdAM1/xNuKFN3lNRf39pFGL+aFEWdsPAxfNxbI99WcZGV
20A5+rKpRgtjg7Cx0rZNwmbpoQGRnwODNHt4fqEA7v3BMFWu7wCEFsuxosM87LylbtSGosaREViQ
+nkuW0CjYCvcYN6WbU4k1Z3FfvGwYFfbeYqNZmsAPDc2rZWa0chAvnxBnH4JdiVWuu6TCXa5f261
oXU36YKxz0YsTmLvZi/1vdBOncWPUDU3lq9x7yr1jktYDhsid+kcJprTVL6ODsKsRf1bETAzzwSP
sxT50R74+XBFiGIiEhm94j22xG6PdjLY7nABZ5LYISaYZYU8pzAkSaK7DFsKHb0OSQRt+TDmXf8B
nkif7V23Mp39yjM4ShfAVWgUJbQdJ1uMdr8YyGCC+sC+5CHn8HzrUgLFxgrizN9l7ZTNkAjaNE+3
sZWU6l3gtoN35qI1vGck40n3QwBF3TcjdvrsfQtR2Lj3e3quEW7U7fIA8ckA/z3PKz/Va4PvRFbu
sapWSYPxNtlkqLczUO2uhxWzLUatTXcqE/pLD2RTj7oxAUAd4wUP2nWW4qcrskGnjnO1QYS2kcZa
daPLeN3TtRwbpU7mBD7/w1+7kH/0kztjydljencykI6aHjPXEARLvwDTD5+y2Xce/YiPJTv3H21F
aLKCckDO1wEWDX7pkk/vWlnvZ3ldnKxar3aI0xOINA0OaOil2bDvEQyfjmgFudat9u46fn7dKGSC
i+IBkACGfIFx0d0c0GkuhMnKoEJI4ai0C42+V2MyExdCh5Hlld+FyiFwmCg4hG5nutFIk+U/YxLl
jeH1FUKB4Z/FEBDYHMhIxrgXk5LeU460HS0/lT7wC677ZTnSMixquiBN89yCPx5Oc94xtIL58TXz
EloCwFeg0RmwMN7utl81nQke/E1mTs7lID/wejtoai6SwBzEfTo5xdksluzQG4gsEMUKyD95g7zk
4EGsQDd++/bSV41+C4wUKE0mkyjv+ZfqrS0HdLRBoRw9/Fc/m2MX7zTbgvlhW9MJ8uUtu/qrR2Xj
I7IHHgVfDKhaF9MMfLTEUllzfpRJW0eJlM6jgzz+w8JvZAusvSg5vHAYk1tffB1ZvNp/rLxqsaze
fXB8L/VYlEth3NlBcewViPZtPvtd9sFyxlnBwPwNYxgFbn4zmJjIT1SFqdpMhrPzKhRTZr2DH+TO
4xxsu3yqgpdMU/qyz4lO9s5xiyzBPAxjwkPho2WH3LmJ+97bn+pyQMLgmI/kkSMwlgFe8vvP/4ga
lSpLYCd59tyLftnasFnL0E56wjzMLO77BprvPV2ZBkRNkyv8CXDEIsi7fXBj11zEr9+/hPn5yh4B
78Kveb1h1+oYdwSVPVuIE+abBA2/vUyXZG80S/c5mGZri1bpLZzr7xDxxydkWeAYyKFhX8Zp8S6B
Ef3QLVOqvOI5r9LmEYmKHCq+XlqHTtZLFsYrOT9MkqltQps7c9/5oF58XOLo5DbQPRGswkvmxle5
OEHrj6Jhjro48RTZl8v5XBYHhtQFMaMpq2QIYQ2PG6+3Rnh4PXIwYdKOHnkhBB+xaaq5a2kcZyZE
3qLWPvmqzf5rifM/Sgg/VWglYCgjs0jGfS8LeQMhdDmn57d6q/Q4L5AOmun+xu/9sYNIQZx+aZP5
iUPSViSFSGthYgYNM8QwrJchk0407ICBGhitUQ9qEWaHxS970srPfJt+Ps1NXZ/HzDD/1SZm/W04
hwISJTT7hr0Om1/9NqB51hioJ1Le/gRMO/ho9k6qh23VlAeHN3oLHnf95VjRWu9gopHLX69XrOyg
nyptVE9FGsPSysckvg+ob5AZoIuWho2yin9Uhfr9BXg8e0WJAUa7dAUe86k0J0+pp5Qe6EfP9efP
OSyuF2POsw2H3v719va8iLe/1wNQyPdmeO5y779+xtXtauA7qid7ceDhV30NCLeYn83G01o0wjVS
vjjo31MMNjfQ0n9bGqTDOh1EUQz56tdLuwrtC1LE+Ql59/5u9DVnlaVyftSN3u/y0bEP+iT857Ky
h+e3H3p9qNdxYtX8tLEjZiaz4nsuVi4NkO49K3Ot5x+QF2g7bIforWrCtG7AxP6yFqN56GYIyttA
LC/ubtG0wVza8/KUj0b/2VD+cFqFsEY0IhDuvTEi/suOZTHQtYwd0EW61LtjkjflgI7nJxy7sAgY
SIMNDD/HEYCxPqLUkbeoqb39Mv+6JrSCALSUxz8Xp0QOkxYoas8ngscPFLVkE/m9HWi7Ou9s1JGG
vhlupMd/e6cO6l/A2i3EkNyLd2rQObKQGOYxUd18asz6sepz61zM8/e3n+36HuNU/LHQuoX/iDkw
MFdM8DI/EZ5XBn+G6XCHak83lt5zjO3RHbRK58fbi169UJAiZP6gJuFrrAi714s6bbH4ReqpT06X
UngHiaSZEueB0+7SGpQOmkGQNm98xd9Msz/PBCpaAOvW0G+scKhLYEPfNotReF7zDCLYQvZuQe58
q4KC7CFtsvJ93aIIfxBmZt61CaOPnb+0hn6oTHMM9iKx+va4GC+e23QvIlm893Zb9Tu458t9K82o
HZyo8CbovbHrJWNUKnfW93Nr5RqVvIPQN33jALEZDJOSJ2HH6m6IRdtFbtJXbiiaDD0W0DfWe0sk
jDww+ezOU4oaBobts/ycBYkV/0cTQyzfqkw1/9XT7N8rc4L0jg1m0sOUNv38xku7rBIozShUYBIB
5SKCAh57/ansZvLiGbD2c0epAHlHZJC5zGFW8d7oIHUBK3AYoGT0Lb4zzKPtXTjSQ2nHoU3VzRU2
kf+2dwhrtF7cVTbdBj9+ZQLaNEnv+fHwbFQysAFX1PjPxpWGeQoVTL4p+07eOIxXWde6JlCgtWIC
CwQ05fVLEDTeW1nX07OsjFGGKYX2GGVIZFS0ixZpbz0jn/4LMGf2o9bv9QcRSKmQzJhsDH+Npe7A
KuGZWt54F5dRYv1dDrh2DhGhHuDh69+lGtgVViybZ2+YygexjPEdwCKxrBcaLYV/fvFwVANuUQzl
IPddXGb0CFxMPunG2E5ifY/j0f9hC0uKDSMSiZSA58vyxu67DE48HzC+FQpETYiggfn6+XprAKDg
teOzVjIK7oKqPQPH03d9X8gfHRGxPhXoysgb4P015r0KFADs1oKY1d3fpkCvly0RMGTeZmufLJRO
+705uN6jNfr9F8PLEE8rCfqEq8qrT9mS1bc+6u/C+/XybGxQk3TwgF17l5jCLkbsgO659wl1JcYf
jvIL9WXJxOxsnM71hufewgXML6XDlqvjZ9+wNOdunhM0kEx7yL+VwkqDvbSJsnvGuf2TP2eotuRm
b/TbxZ7wih1maVcbhi1mhh1GV7kU+aPf3dlxqzRJ7QB1Te0xok4BXWPtikCOkRty3KiG/gayB3rw
7M8rFn2Jqw5ajzCyrWZPSb7Pa3YCIP+xHbdSxCZG90WqDQ9KJYF8ZKoQ/KSM85ufMptn+2nGmKP5
4CB8wLpTN0MQDnV037sHN9YD/79/3MTsX3BaLhhYwH0kEK8/baqPXusvIviEEgW6FB7yM5/wxCtP
jZk27hYrjPqWzuvVJsaeF+gx24mylari4ioHMFAjXkEzVFVpC9ohS+zHYa4KZp7CFauyD5ORj4Yw
6nj39sP+dWXOKv0N2lzmJQcYUZCFfvVUPXPrSU4KXUl9MMdHrzJ01J9nDA2K+DaKcQ0Ef+5fB84H
OHWkSoB7o6l/ESi8vOci5vZbRyJIEne94bwgguEFxxbvCW9HW05OOJQu2DJmmn7CiESroxEZlOSI
aZSbHgO/pneqT+nwrWQ6fSu5unwvNLx+07EJLpbFr7240+Ik02sLo7rnMXc7OwRQ03xDFLKrt/Fs
q2/KmeOnFh0AbfP297gM17/XhXS/Mhuo3i/pKUk3AV5RlThrTtyAx6nRa+gm/0M6JfX27aWuOiX/
txagdC4tCOiXfs2zNMAZGJr23KmmPw390HybYpz1tNQ0osZoU2tb+mXgRD1O89mB2sA9DI7XBzfy
9ctYuv6Olf9smVCCuLMvdn9uM8HHPDl+niflW3cL3omfi76smKVKVG/sFQwUVWJczPsy5ar8x0uL
u8rk+X/7BkFcNS8+9WL4eeNBAD2rWNcz+BSI/kx1LF8yRtcQdJnE3Xjz1w+8rkjg5jqmU3PZThQm
sUdD+OqM+NN4tHOn2chSyndlAfc97CxuZ124cw0r0u33b3/19WlenTyeFgSmYcJ6hJF82WBOgdAg
ezHk51YU+l7vpX5fF2MMIGDIHHBactoOmeU84ojYbemNVzc+9vUG/80TskmxKQYB4b+Ornkyxz74
z/wsplmeNKP29g7A9W0+2tqta/Jv75m9vRZHZIGoPbxeq/cYl8RGWpzV0lS7KXHKL71ny1CDXbaH
eLd8ofWKY/1Q5Ldq0Ov4sUrbu1AlV+UOuDqvlx5bqTGGDvKzv7ig/bsge9KTsd22oGOOSx+0L7HG
PObtb3tZM7GTad+CrvGw11lpk68XVapkbNPTHEdBCzYtCCaEgFMDrYUoTbNchUCsjFv0hr886VrY
MyRHz4Es86LLqRloTHVpXZ7B/LnHYVyGT+yshWwWJwVKHsv9PCya+PdthJhOwIulW4P/7cWhzYYg
XkZrqc4gLY4M+oQVSborW1PGqF29/Vr/cmRozyBZTWttFS643LILhxXV3PJcx/H0tYxVsDVstGxw
T24OaHibp4a+1BfcsowHCNy3vurflwd09JutTR/59Vfl5Qvkcly+6qhKdVJj51chVBK6uOVYex/b
Gb58YsRMCxMK1k2L/4Z7I0b+7SPT1kDUWoduB/T+9W8YUkW3Os6rcwyX8My/0W9yD+nUQekomwbZ
LEKl1f0/9sbW/YxoEUmui/07W+z1qk2ZBp1s0uq8zK64cwOlu1ukrvt93fSuiFQ9tJFeBTB2Wgqs
tz/6384SpdNvAy4gOpfbmoo1yzms1dmbwWtFErgtSJNe/YyRniq29YIu7409fVVI04dk7uNxdGlC
rIyS18+bTEDMvdTKXhrNnEdayx1M0VQOyXZwEMQBtVgAJBSG9k5NZAp7Emjn6HWwykAZ6Vlxo8a5
ThDW3wM7mrIRURTYyK9/j+kkmPEOSfoyx8IC6ljLKd6nHBVii92AyEyog9Q2yJvU2+pqyJpNh6vu
GKV0w/wbH+TqGBBF0VRfExVznadcvJxZT2N/Mi1BnpgNP2YQDfeJxPV1P2YKrZSh1/FIqYBBOdHo
mll2qDywIW9vir/+BrrBOkUPxh6XH8iacUpnaJ++dL2zbCQ8jzutSYtveT59k/riPadWiQJqFSdL
JNo8uRHfr04hr4CJFtc2Z4IJ6MV9VstG1g5Khy+VLrwt56XNmA3H3WYahuCLwcj+Hgm19EZKetXa
gNTFLGnNGZCIZSx5EYBqLEiXPuu0Mxp8+abGmV6P0oYyrjCD9Lm0lYfMcTuvgJjh3gZycDfMOe6h
QpePko15o5f8t4/AeHxt1fOLuHFe70pFQQKTxhMvlkIqJEwqSBVqrhcdpZFMD61y9u5FnHd39ezX
G87tcmMXXKUVvI91NrGOiagPL4tvw1lpuO6CJLCbik+geILzqs51X3h28exqtouaT9oWP9SSy/Pb
G/AqKrE05rQux5ISiCnn62cHvYsVtMMOMFRf36GG1PMlWppJbTofnanx92+v95cdRznKzIqeqM/g
e/09f7R+rSU1JhAe6QsZlnwa9WKgFDP1yE0dfbM4sf0+EeyGtxf9y0Oyt20giFSH9DbW9//Hormf
o2gtzewlQPT3EeY3YaU1XKTNeyyrtVvsrL89IxZISALwbrlm1j//Y7mZ0sCFVZYzrBY+2qLaEpl0
HeCFJuhsugJEsGUWwY3g6vBffZWHw5TkLl8n7ZiiXd3qWiNhpSs/f6ks/N30KkFabVx0uDM5/Za3
X+jfnjDw1kQUBINBhvj6Ce2xJ6TCGjhPHhbrimb1U2PMSIEvmQfmzskpavXkw9uL/uWUmCa6GswG
UCNgCP560SVxNUufSu2sjVrQhCLI8hdLVt5GFM60IVu3pqgC+3nyMte7cUL/cpOSi9KFdQGL0Jy+
HOgh8KCbmePGZ1Fj2BeaUG46eE+dmSDzbMQgUF3cEwuk11HKjashajARpQ0L/zrMh0Lu334XVx+b
FjkzeepbPsKaob9+FwmJ49yA+z8jBq4f3NkB9Zn2k+5vigHgwY3PfXV+1tXYVxQg676+9JDoTFPk
/agnZ19Lg208lfq+jfPjWKEWgxj3HDy9/XS31ru4mWOzVYOCNnkeRZ7+XLy4T0KvnWSJnq/7PS3E
YP4/nhDNNCpJ8DFkJhd7C5OiBt0eOzmnbfNNaCPcpMHLP/XA1XjAKv387w+4zvYc8GC09y8nbQyF
s4x2Y3bWhz79CBq0PJbe/zg7jx23kXYNXxEB5rClQit0cLvbku0NMfZ4mHPm1Z+n+t9YlCCiD+DN
2MCUqljhC2/wq63k0TVfERDa0f7+iNcbhvRRoTAmTEXxnJ3d86Hp95Thiuhkyi12E06ngEmUKX10
RSovrebV9QBbnMSR5YTLq8jzGqCNrKNCzTU62RF3nQTU3ztkndUU66FKx2ltW562VwLA1tv7s7ze
OAwsmu/UJLgq5uIoyqjGRm0a4SkYQJWtxsJJpLWkh7GyAZNff4NmBr/v/phX15KYLO1EjNY5IMB1
L48iFAYURL02PjVNk3/zQsgxQIcd59mSBvvdm5LxX0+rUgwLkiBesp+6jqipctGxpdAK/4jYYfZd
8yYMdSnW4hPBjfczrWyktNNA8x+k1DN+oQcYIq5RDip07oDcvR7rYQOJoPz0fcTPMBHtFoE9eIlZ
IOnhSpnCzIpONKamblNFRuxv5LgfadJJ1vv9Fb+K18SciVdFBInO2Hx7QbYea6eQYtguMtrDTjbU
v6qRuq3Ne7kNHUoGLpC94meW+WDeYW3Ep/u/4MY+I3f+CNiFnum8wJiGwWTHEzUnlAha9bWYiuAh
9mkNrXBG8LfylCTKZ4NUUc7kCaIxzrm6arspNDUGSTPi01S2Vb0ufYf6tWkX+ZsEQW0Hpdb5Ddmm
aR+iVvMbXgMvWMAx3TjWNLOpJQIVQkV2HqYmuEpIBtYIJ2CatuQWipU8dZXU/ZYpKzsbmhG9fYZj
mi+calG7v4hsmLrNnczbC5CQLsrlCYPuSQBXeckp1aOo3kRZp4478JPpwle9MT9armQmlCPQX5jv
K7MFYZ+mfnZywlr7bjQ2TEA46qsa7tA7y+G/DDCQF16e62QIZB37mPQPOx1KT7PHrlQGDHy8KD1h
0Tv4/8SeXiQPSIe2FKAkzX8jlKz0tcyz3v6SWx39BQV9twpmbtfuUVhvpo1U9tFSUnTjwUAwB9YE
/VByo3m0hTy44qMKlp4UrQyCTQG7yKUtYndH5L+rYSFCvzEagsBoWbP8kCTmTddcB+rQFnxRGG1t
+QrwHFVLap5W/K8Boy9cuLNvDUfyTyQDGhw25OzOpidW5XIFog6KWwebXCPHWlHvqv+T8Cj7cf+y
uLF9WT/2LjgeRB/mzlRK3eIegwcFRAxDmx4CDyehgxdl8bf749yclCZM1FCFIEqbbSSkG/KIqyE/
jUVc/FAcaE7I0tMlz5Vu4Qa+8eYhpkD9BqdnhM/mmwOFUTR8kJ84mfbUYiCllN0RipiySybMnbLa
VN5RuI62yaS1C7JyN65e3hnkc0lc6e/M+1kZIHUt0MbsJJcpZga6WbH/Y896qCG0vrVNtGSffeNW
4LYTu4Tol+b8LNQeRsChWmLlJ0v21a+ObybrmiwMHbIkfgq8ovQ39KOAct7/mrfmiYYfWBPSe24k
8bX/SiKVpmzCUSuLE4oK5QqHhHBTaHG+1sYakD7q0g+fHI/vCRZdpb0ATpv/uBwvGWEvlWOinHRa
w0fMAWrALTqdd3i+EFNrmKJL/cKrDcso4qxTgqJog5jV5ZCSblNmx4Hi5KOkug2SsX6JgwYngnSo
AVPfn991pERDkKYNqEi06ZEInL0iidbkwLwV9RQpY/1mZWX/xe7hsW3TFAgSkoGFUe46RYEtm0gJ
hliltQctsCSLdbWdRF+Sq4AKGPEDodvlpDXajsglKNoJczN5B/10OGN7BOnA7jLMB40HzMqiJTvH
KwQysRJVHmgXtEOFWNhs8lnS56Mf6+oJH6nkHAUdgoFoxH5px1qFWTUM5S950HCjk5vpnBVVtB58
C6sy7BHx2S7RKhirYPhz/5NcbXF+FEUZWrQYE1Ipmf2oPI5rWW4N7SRlSfirq8PEw9Wid1T4x56f
7qqwAvxxf8zrPceYaN6hJwW6DGWjy+VvSNajfDC1U5HZ1j8R1nzPJWoL8McCdXN/qKt7X0xP8AaA
6wthJfFT/jrBEBUn8YDqp27o9WaF3EqWrKteWlIfu7WjRO2WK5HgUJ9XU327lfVy9A2M0ZLikba+
/tPvcAupfaX+18D2I3FbTVt6Am59PKRGwUIBaMBJeLaQpjQOecwvOjWtHJtua3RwD8MaXRb669b3
oXWQ9rm/oLe+nVCSIzrj7r+C4VZNSRvDr7QTNAT9UfItvXxI+gF9jLyzl3Qor78eHRMmRpTA5cRo
l18vx1NXSuNIO1WhpkrPFkoZ2qapatn8fX9WV28pWRPgDL4grRpEPWenAGYqgJnJwKxYkxEo1huR
jzuxJ38NuMu2mY3C+brXYHkgYWslC5v0evMwOvciov0iEpr7B1M1LLKgNY1TESrow0sFcl99We7Q
EKrWPhRMyXXMsdzen/P15rkcVb1c3CQuwyRRJUaVx+4tQPFln8OHgpehGv9F8KQXHrdba0wUy3VL
mO6g0Xc5XoXKQY97oXlCsz3ZJLYabCglhm5p+vUTwiTlKvIQbMYCpv1/zJS5UhxAsZXHTmyzvy6B
qPPx02kn84R+FQ6ciS6HqyCb6mqTO4i7BaOPG87nF1d0tqjVEd5eldi7wcJmsUrMU5nE+g4WmrfR
W6ws10AKTfCxsVn+uj/irU1Ek1EmIqS7x7m5nKQ0AlGMseg6NYVpn7tqUNPtEGK/s4p8FfK0kuY0
dZsapeElHtDtoRkW1KTC/hf//tf6DsyoNFC5OoHGDzBL8iq8Cyu6h1Wl1Hscmlh5MPpLbrPidrtI
SSE4UG4RxSY0jrHfvhw2Hkc7izBWPCPpIe8MpH4GYG75H5uWWuMmCUxgoMLWGrESH0U287P7GRAh
dWhB57Mhd85n3XaNDPFYKs5t6KsIMtXNWQmVdsPfeasCVe9vSjVqRyutgoWRr9Zb8B8sMLm0Nljw
OXRBywejRoivPEd+lKHQoOibsu/yB60PQzRYCv8Qpkm18GjfWG2QTWCDkGIEajtvN5RFYUO6q6tz
UMHZqXK/fEQSsHpA/sne4OakbDC1LzbYgpZf9b6RFs7wdehI91x0B4WNsi4+++XXLjLfcDKUzs4m
Chwtig+S88cElTu9yNo46Q8WwRK2qaYh1YQuYZbtJPzOzX2M2+jCfX31BvJT+OLwmASEwJirnBZD
rPMB4voMYwrjU3/SMJscw38ipTcWKk7q1RMoxqK5AKyMuh6wxctp+1WEVFmtV2doloWz8glr38be
apUNpnf1YzW2kr8hmPXQWoqCDPMmoTtXYvJD+SkIoUbqgxTVOA0mlO65+6CW4Jzk41wbSdYXLTAk
b4usoomYdBE108pp8yl00Wdt0dOCuW+tgjye3pIayugnbyymRsmF1xaMkfDHvpzalCBA0WAOcFaR
TV1PuTBgM51qHWLetm/a4pm4rligwl49eoxpw9xEdoZDxN1xOSaQSICYlt+ccRu1mKuwUx/oJU0T
cniyXXy+NiwGFEh9wVkAUz67pMAWOZVndM0ZrRb9XNQ0H7n8pa1vydKBgiFgl64to40STVm6Cmyt
RV0Eu+RPLzUzpg0qmgEOnebLaXdIeOSDXLRncE3BC7/0R5uE/kOnD+lGbit15zXqEpjr6r1HsNwA
1MH9jLS1Mcf5DH4Ed2zQ23NSotS9yjnTYEgMBGbaUdYPvZXaD5qKs59Lzen7/fl+0Nwu3wZR7SHX
4g/2Zcb8O6tFDeW8S85Up4NvfSynO3uoWmtVZn4GXbisxy02wmhiNWnQPw6KU/0MGsSrpArtr31b
Ky28uU7K/+1Ren+J8Kvatsi47JAw9l2t+BLkW1lSnV0Er+8hbIF6L0QQ1/ctMyBhATzOFc+ld/nJ
4lHuKhxVkrMRj9GPBm7WY4OUm+rqyGRspERJ1kpLYwFOcOCWk6bu7y/hjZMC84WeCiUJgORz1ofT
eHXuy3l6Lmwt+FKiqvYcSFioYlaIhpFfWAs1pbmbO2hD5LOBzfLBkBlW55+sTeIEs3olO9NErx5r
1Yp32GF0KF1OU4dbnJ6/OI4fvJeqlbau142ytMqQbXqNoa0+JwgvvY1TNbToxOnQjSerPFGqn9Zg
7511YpjNGsCi9EoPM27dvE7aeDUYk7erNDV902CIraxxQo801XjfwrTUH+M4IJO6v6yqCHNnO1O0
/0h/YSPTI5sdxUFykG0t1PTsgEPGrwaLWSwEzCrP3Mao+59gpRx092MEdejTaf4GE+242AsOv7bF
tsVuVmlXhL/qqZC+O1OgV1uIabrhDgU1DwGUGUM34ZgdgOugG2WpgflUqEkmre7PZO548vHB+EzU
UQRehs7m5Q4t6fFUOZbghD1hVW10NUKksUDsZKVSNN6NlpOPa8jjxjO9jEi8L4q1R77We/exBH+t
e73/R5Npnq1xqE4QPU0nc6vKUrJCxeW/+z92dpqEwLIOOhlTLjhtQF5mKQAQcMClpe4dAE2UWxr3
yppqQY4CqgZFqy6tdYfi1gPKJIjBdk24uT/87DB9DE+tAxoyViQwn2dLFXlJDejfQbFTi7OHPMMK
J1ZSKh62HRCrB58UKaBKSlObc4t8EIU9YsTLT1NMnlVl0pQcRmSGTDBcvWp+xXzZloVwslX/TlFK
hnWYRIvU51lw+jG04G7xzNKHJOGaDz3GXt74Car+qfyMrEUarjQgGN8khMeiVaZ3//lyMC4s8Bwb
8jEsaQ/JHUhFBWT45bCpZ5s0Xkd6+LI8aq7Wx/mDPWbR1yDvMzSgYDI+mJXFZjMa1X6O0w6eXEHL
4bdZobZ9/3Pf/DUcDKAhoItNeV6vNlSMpQRG/NDUUoAVypB6m65NtHddQgjcxXtQFRpbznSiPxtx
p/dFHa1wl56iF0rdzcLdOnuKPxaHBjkVIgqvhCKz7WcWfdvJqZwemrT/E5p1t5myChWu3NOoGtFi
ci0VbU45UJHLur8U4jr767oTQ0NIF9xJKnAiir38Lgn+fnKFaN1BCijtmoGSjy63wy+d1+Xb/aE+
pOjnY9EkQCGD2jLQ7tk0kaXK2q6Nc3wHgnSvaQm0+yypw1cYcnn+Xg9V/sOXLSnYQlgF3boqGsX/
LjUUgI86BQl1DQQwN1wAyuWf3uysb60WxMpWRuVifLv/Y2+tC8EvhXfiI95YcWH9lTMn5dR0YVwX
h35Uxve69E/RWLVPmmd6C/f0zZEIeQkhbHK3eciL4nFpS5lfHHxJVreT6VsI4pLEbdLC7+Pt/Wnd
2GlcOcyKgw8BaI5SciBoDp6mFAdM6AEUI27XD3ucPvznXqoUVLQ7LX1DjkBHpmRK7X5ho9+YK4YM
FPYpaNvmdWFfjiYKaXFxaMo0emmD1PxST3X/Q5F7bffZmTKQQnzLCwYQYg4wlPKq0+sx6w5E8ugf
NziLSplk7AknkidJMoMnyvjfWtVfKjXPMkIwm8BEOVQODBiaw3MSW5l1suUhGoq0sB0+pi372RUp
+8JSXt3j1Hdh8lE34zoVahKXG7SxQzNU5ao9TFaibIZGUtF/r6YHWRqlVVNV9W7wy/P9Nb16pQXr
lw6YDR0OI7d5h8QkqbYK0ygOlQowfGU3SbnJUWZ9lwecHpE1y60veVEZqEh7PrJhcZU0/97/CTem
DfwMJhdZorBEm70jNTKbgQrHZ0/rxUIiuy+wtFen6RjZPQYuOaUoN2mzbmE3XX9Uk0KSBRtFIQ6+
IibIWRwZPVpghxx3+8BVOil+1RpE5u/P7vphYu8QsFFnpuAsiEWXX1UKC6BRGHsfAgfTmm891ARk
vgCv5KdqcpTBHcMoRKXbCRVpH9tq1mx71Mt817aTLG92RYub79f7P+r6qwuLKYFGB47soDZw+Zsq
sIud2kvdIWmp4FGrLLEW1+Nhzy2Taa7nDPEfL/L6DU42xV5rMB+5/wOuF58fIKAtgh7qWPMcXWrR
5G2NpD8osq/9q42S1rpSok+fPlGUggHiidKRAHuLIPHvK9/sq7EurO7QIX75I9GSE8UcewPQsniE
PdfvhLjrYiQiNuzFo0jHFWA5MQjYFioQsy8eFg1ysKY6HEZ27Rfs/YpixceQW1cphSYlOMv+PbQa
DVnCZjAJEBWv3GaYkY1rxDgobQ5s1/DZCKUAACH5CplGMhgrzegjQru4rq11qkCzXKGJijYjTG4P
fwIcvXXCrhp/UMuqIMrFEWCpIW2UY6PImYcF52B3qRtMXvICGzYo3mIbyB79gBGwttU17bvvmBn/
K1TIijdEhSv0VClx6u+6mUvtCwfK3mXhGCs/FZwfnD9Tp9QkdZIGb6gNu958FEQzxaW6VZlup1CL
J5sMIMOixtmwyaS8OaPFUZy8onWKQ2nk2j8wVWpImmlWjqrL/aBka7QCTGNVlFgV0tdtk4diKJrs
TMwp/clQsXZ2wmsTuUyWJXdhQiKv2KXDf0E+OI96hoWay95rbDTWrcl56EAQ2SvfULpHZwjVysWh
pPqmR2P8HndU8fEw9xwsCboaSLWHTOXwkGPt+y7B4mK9sFfQ3QnBfIxi8JoKzpM6eCqIMz0a/sRR
GJSUoCl9oG2JKcBex2fqn6Q2ejT+K0uTnpD27t4iFGPLH/R5uy8eturemgyyUN3OmvzppYANULqa
Wln9FxVKiORS4QnfPKTp4pVvekm80cuitPdK2eBvWUYpLnh12AeYtRhhWv3HIiE9XNLVylZtZFPY
w3zB/uklSZsvRDfzLJTnkFtDoNGJN2ANGrM6yYREr0lsWR1srZdPgY2lvRt6qKS6UQqCTEXCflxJ
Uao3TyBIBtVbobAjNljRyi+J4fhYl3hNO2BQShV2mzbMfh8FEyo8rkkKg6C0oxXT0kUs4t7ZsRS/
FsIwLTFwlLPnNbZDnwpGWB8sBMXWJvaznZuqUY6IftuCYLWGr8j05ThlVelzjW0mnCRVOTRxZf8E
/zctQeCuIieW0bF56nmAIMA4s3evQwwnbVSzQpkeJ/jI05GhHKUe3SpfGRceu3ktX3wziGc8dMKC
DtzBLCmAQRwRXWf1gePNh+L9GXoUH0FP0mHvvqQKsvOVTZJsJXn6NRjKYOslgKEW9s6NOSMJARiD
i58cZZ6qOiSKbefV2ArWo/mAA0T3lFZ1uEm0XFkY6qoAQPOCkSz6JsThUCcu734VJDQhR68f0kot
X5M4w/Og80duhiQPSmXVFUHx/f6rdhXJQEUhr2CRAbdTD5g/N0VmNX2plgddCYzXPErzPXBw6UnN
0+mPJPlI5wPKXdrXIse62NemLjz+BEpWYNznqLSoy9TMaUb9iCMPpV1E4M2fUIo6tHBNGH54wtf+
1giNuloR3I6/+gh9mfU4NVIovE3khTf3at1NhMksMPfA/kgK5sT4KWlqoirLONZ0afYTCcu2SXRp
raittFKHbgl1L47tbPoU+yl8U2Oitjev7k2dCUihCvRj1RnGhveg/x0laqVsJ1wdczoMdfTqB6hO
PWVpjIDTJz852EZWnUMiokn4R5e7TB/rYFBw1Tl6Boe4RUgNsYGqP1aGgfg6ErvpF93JJXl7f9gb
i2wLDUh0c0jyEQC5HNYoB83uWls94ozhrFLFDqtTQqD4Own8TD5FJnqG90e8ChmFvAXAPHgNoiU5
h3OOAYa6kuMpRysc1ZNdGNlWmRT1AZUR7Tc2lg4GPtj+IOysqw86pb1iAYZ94zvDvaLpDHOT+3vO
/fH7GtyUqinHCurB93RotTepgueAO5+0i9NB3iemXz4VsmAz35/71a0FgIzvi/YoNBlqbLNzrbZN
yl86yjEem7F2sUid3tXKQQjcR9F1of94fVUzGnAmFA8YD6DpLHykIdnncNOVI4dVSPNKiDrARVfd
gBh3nXGv7SCCZX9KdPHfsNdU+/2gDtGnl/vyV8zmrHcg6ZHwUI5l5flnIze5Mgtr0vCo8YbpB7LE
+qpIfb+CkZb5+cJ7dWvFkXsA9Y50Hejh2RqMKdL72cCKD61HBwl5fyxnVJCDtDGscOHzXu8spDGB
CgLvF0nwHIXtp2Yqm6WpHgO5j7VjK9s4mOSpv8fu0AwxmNCb354UT+FT4uVttvC9r48yNTpDBaLD
x6YlKw7eXzmKFgVjjg+peZQmD1coH6n0cT224fhiFVa4pnFhLMgB3BxR4FZgFghyxezysI2+dXJq
pUctS4tNggF67cpyprwWTmVuOklVP/81ye8pMfEiCxly8W7+NUW9RVQBfVnrWCrwP7Wp19JNCnpZ
xjCpKRcGu/E1IZTDZSDEo2gzVzs3JdnA7d5SjzGsxpdBi803VOing9pNpRvLWY8coRGH67zwrIXU
72rXiuYSuF7iGjwKrwo4fYfQfZVOaJXlvl5v5XiQiYzjqcjhaaJguLBvr74jlW52LBcC4rogNWbF
VxkPKkIbuWSmcSFslMI9wkDxMQQqvk9QP/rsyoJr5BqkyQtjnGb+bDyzitC7w4bsaBiRtC1KTmbh
hM0qoJe5UfJYOcdSEH5Tkk57/eQFzMhEEhpMCeHZrM82kNNJRmeoY3VsokZ9lc1Je4mBKa4ibC4K
9/5YV0EcY4EuMrh5QRqB0b7crEHKze6EenVsdXyTDL+JDxWvOY46HaAFhVzQVaNyqYp741uCs2f/
UDAGZ6TNRvVDKDiZP6jHOm0Mf1X3ofRelYbz1mGvsEHYqV3YPNfPDGga9F7olXAVwIGfXbFTENqm
BGDnKHl68hVPCK/6bcqRpbBlzYwyn2uGenTyDKH2k4I72iMQ5AUOdakwX1Q8vD46GikQ8iRkKbTe
578GzymOVmCPx0rNra2cCidUf/xN2LZ0314X5CA005Chlsy9K8Dolx84b9I2qCxlOvrUENK9Opkk
553slQ9qn1HZRfnc7teDhjREiWRN9S5PhDOYyOT6OAI9ioro2/0td3Vl8YtQB4GlKrQv4TRe/qJC
T8BhY9l1LIbGR2PIVOpk5YWkSEccwpAQRKfbDld+kIXNQ0bmbb/f/wHXe56LkluLtiWomSvM9pja
o0+zbDjqOHQAlgcSs6KLkZi7qQxVfRviMt3/hBqmLRYTZlk5jx4EORrsZGof3Tvtcu5cWI1BvuC/
tEjSTsfE4hNYx7itAeq7Em6NyMOkfe7H/wxtFrcb35/yCAm/JHbelAj5c2ddGEaDoQVTs5SFG32+
WfgkQp9CyFOCy0AXc/Y6D2IIVGT7F78ZHb1+HDKJxBGcV1NbOzuXUFmUtTTQKc0PvqlsJo8Cb+JO
pVXme6kJGnBz3BnT0vGdbRlWiy1DgMSNQdBwhcT0psxB88vBpJNC3uj2lLDrXQCco1pXJgqE3WiM
T4aCp+u26EY1/WTSKcanuPmRxROOX0mv1XRTFdZFfSxtrXhI+QwmjwE4499dZvkPatENydYZkzhO
3UTps2KPdJc8IuDsDSuEb7xk4T4TZ+SvNPDjB5GdIA/Ac6hyrC/3UZbEkhdIkfaYYEa3ayC6jG6A
z9jS8yA++OU4UJPolGAIwC1y9egmjTOadQIWx0oknA1xxBtiF+kHy1olGR7Wmy7NcnOVhVOTuqBb
wGGVQw1O8v6Jnd2XTJefIXoXVBxumKG3NLJLLZfsx9jA7spNJX60W5WIIUAMhlm5MNz1dmM4ehfA
L2kxQhO9XF0nMWCiDqb92OrqsLXjUcn3uuRhGpsH8apMwmFtSYq5lmvElxa+7K2xod3S36SYgxqb
eDr/ih7DtkyLoUvsR4lMHzkiSlf0obxe3QN59qVdRN7nuEE4Zm+wOtFwur/Ss7tRrDS4AhTXaSMQ
1M3bxnDBom4kIX2UaiTndDgma24sYztJuBZU4yjt6iBcCgduzBkSDRLo9Dl5GuZKCQoXvhHLjfNI
Oh6V60SLcOOkkTSuTT2Mjn7dY4YE/vtVq3pFXTjct2ZMtotTDUhKKpNXsUiHthbFpkeOabGxOifZ
jZGnPZmycq6zoNtQQbe391f5g4F0ca6gVap0PgkihFznnJuKK5A/TNM4Psmxr0XrMdJr+xdQQuU9
N3SEuX2jc4QIX9eZ75kcj/73oSroUNKHCb+kdmK84deaJF9BrunDKjH80bDccbAy/9yYrVcV7iRP
Srty5GJ8wDBlWmIuzk+k6ExzIwjxmw96n7ig/tqmVWdLud0o2iPGevlmdCIlWmlO5Ty1cjhKC+dx
/okoxNBqIb2BAMVizZuKsppOakZJ7Ojj/rhR6gh7diXvD2bUTdgpR8rXtjOWyiBXVx8TI2IC6qHj
pgOs5XKGQzAlhS6BbWutSPFdtVBq653erdLKKytCGOe9SUGX0ZTyBppdSR8ga7eqBQtrAVM8Px5M
WtCYRV+VHcMBvfwluTPgjEid/2nEhhDXbkeapnWRK31nbiVp7B+K0urr3ZjhcfYTtWEHQ7v7+/Wj
Mf73fhXEMwSwidrIFAQB5PInIHCSYQtdyo8O2qL+mo9c+EiuAnZ2o7a0pLXnT/ExGmXZ31O3Vb5V
PXQ/ur1aDWetz3GH01bI8PfRc+VxBZT0v3JrWiG/5ngeOv3h0O4yr1SzF4zdzGHFgGb9XvhBYG4S
RcODl/pRoL2mXj8ZD8PQDd+NQmmHveW1sryK6qrtHnwjzbuNrwdasGpU2X+pCfGDLcjphr9IHLQx
bG0CaY7WWqfKJQ261F5jIpg1LvmDpONCi1oiP6ce3gsyzqZwaSjG8VoCj49xZwfguN7ofZ8or4Co
h33lO/7womi1iuwplGV93ePlaP2I+ml6lwOQaq4SpDB07n+PqwMBJ497+iOFohprzR4J3EKtAKnW
4BFxbFnZGmpXvvilJj3X2CiujTQt8x3B5FJVdJa2cfq4q8QW1KGRweQXG/WvQ69Nfp/WRuE82lo5
rXIprvd1JmD12TiYrzGGiZ/soDAiAR+VC3EBC/mT2dbPHJRFULZyHtvMsNce+tKvbWP0ayJOzInv
L+pV9MtgaHhjk8PkEJCcXzPxQHusrorgCZzbpOxiIwS9Bmhb1tyJ1uZITU7O7XUZjY1wx7Rw2baa
UY7XoREER3GKk4WTf73g/CKQTrSRxRrMKUC1Z9P+hjz2lNmV8WvE2v4bKTqt9lo4fCmNtdReuLrW
xRJw7cHVpmkI9fPyCxPtDSFEQv8pN7TmqDLslpZmeDD7wVh4d6+GQqINMhl8RCG2S7ZyOVQbdB55
lqk+VmAYn1s1HJ6lsgpxUIXycv/Lzq9y1MsoxdE3IA2mGTePlrux8lsATeYxccJS2jR16Wy6xjNM
dzQ53q5UNM4e6V1UlPVg+OFko/Xl/i8Q63ZxfxJSCUVhKq4cHXPOjxj6qi3KKmmf5MAy83WC0H7y
6JdjOv5zf6APNcf5SCi2OejuiZqgMfuCpQ/zL8amnnQIdPuqnjTrcehx+FgXqad9GXPEa9xyVIqA
JA75j5Xfq6m05d2lBu5Czzald6UF8f2EmZJCbpG0PT6Oeo5BuB0Z9OgxkzWdU0O+jqcWgJaT5zta
Zy0EoldbnxVDwRVFN4p+IJtn81CqqqU0C3OT6khzaGtLeUHnSDl4CKD+11bSEkbnxng8boK8wk1D
E3W2HZWuVioFx5SntpvyVaJ76T+8VOroxlr6JS1yc+EKv9r+VKKhPQhIErxxAt/L7V9LkdERjjZP
9oQIZh2aHm+NGU//kIq27/c3xdVzIcbiuQDRx9mmc3o5FjgYJ0JurHmSy0p9UqJB2jp25B0Vv1S3
dWsM/6nBMC58wKtBaUdDQwDqw7XNmLMkqrd8u8eBGZVJaxKsL/QCTbWPH5S2AF8HxMdadXEe/7w/
1auDJkYlakMdhdISzenLqXpjruL33chPhTKBKJSMcPwByjDY3x/m6uuBnCImYrcIEyMu6MthCnpk
Ot4YypNV2TjYqpmeHolfzVe1t5TN/bGudiZjiQ3JaWZW1PAux4J6N8ghxsRPQ6hnB86AusUPZjoY
IUpNeAJlxen+gLcmJ2qGWIWAIiMxuxywkEPqYFGHLzYSXLLL7kVZfgJotUd+pV/aJx/44Isbi5Se
l4AnngUCETk76ZBsIQGORvw8eb5ur6OK8vB6cKKWdq8C33cqS81BLdqoTnlhxt8BAKFq7CNYYbi5
g1EIqsEOBiX+0HzVQCoVq9SEUiVDP+9d6myW9BMjAquGCoMF1O96SNmKY2Ul3U8CNy/Ntklb4M/c
JW166uPe/loNGjGinI7g/bHiDoszoFgJV4n76/yhNXU5c9UQGH7BG2G154G9h9oGeAZfeTJjU64d
cojKnvCoIl0bN74W2OHRwIrohVqbjzem7+tfIq3Agj7Sif3pkNZpe4CIXaj7OBxsSk2RYQ1umsY1
NHS0wRzMMFQ1PuU9enHZpqKL3j+mCVoV9WpEariCTR2qefs1r1m+H0TCSrj26maQFm672WXwQeUh
fCGi4NBw46mXW6pDOwyF0qo4m4kifR/ztHtGNhX3d4BIm8Cr411heOnC+s6L/v8blTuAiiasLxqe
l6MOaowSYGDkZ1o2yX4gQN51OFcfhU7Ao6xl0ymmEIoPmWwcBj9JV+GIofb9j3xj5uJRga4C6ojM
aXb3NkMq5zIUyHMFos5FlhJ9xN5OfmhtMTxr2tiseY68hZ6nCMT/2lhi4iTL/KFsR317DphQ9ISk
ttTqc5eb1aanhw0FKh/3QaB+C8Z22hsYZLpZOnYLl764Gi4HZkDokHChIMsw78sVd/DEbpU6788s
br9vas3fc3tJm6GQ/0kLu164hq/nKapzooui0khx5n0UsO/cStnQnZ0eeKtlwnQpR3tY51agrX0t
iV5rDI9fe6ddKtPNkwWWmNiEwTm+VAgoS17OFCKAkgxhM54Lz+kOLQ7i1AR1hyZdonyTPTneFkmc
wrwpCTMjyR7XNSSp3SCpS3nL7Lr+3y8hSEIKgmoMVf/LXxIMU5nmfTOcvWFU/zQEHDtDq6JzXZbG
wuedR5cfYwlVApJOZEYJJS7HirtQMhOjHs9ONzjk5OE0wXXsUEVcxZNlB25SgHKkaZaFjhsaxfSr
7RRMJZqOBsc+yJ3gG1GWk65aLypftALdxXVYDJp0iNM+/WkYaCq6kapkussnbfxV33rGt/sn8tZ6
odpDh14UtgHFX87BtseSgoAxnFlTOntjAeYEW9axeEAVq1qIR64PhCVE8Ek8ROOHwu7lYEFX5lMD
TfNsWaGH2EvlxZspnfCw7KwGq5xStfslAoc4ZJeHkDSHB4UQ5QOFMDuEht8lYEJb5ZziJrhSNalb
kyr6oyuPsn0MqkB5yEo0M5tYnXzqIvGwkO3cmDRACyrYYoURq5u96AmydSbqtuq5J7nYRKqZP6bp
KLt9IZv/hWHefb3/Ra/vWNqb5AmovvBBrxhIqleVU4B2yFlqbG9jWnG6qhl0YyqVs5X8wl/bAXLv
9we9OckPdADAP5OGweWXJVVAKBkIxLmAnPrgZUqyT9u0eTampthkbKeFs3e9bQFAiJYlOxczgauH
pHGkZIKwe/bpM32HddTUrua3yus4dIbyuYyZc86GFS1SsW0FvnE2uWnSqiyutbOVVUoAK8OhFNYj
NVC53PvUyfOGNNLX+6jcYG1gfUlDyfq0R4xDNYLoCElFcAKcossfQa+yQDVIM8/gPpTQ1VFxfxiB
Y64MP5dHt61TJByMRQmHq0eFYW04VZTnhSDIPIVIJSRODTgi52yCZ2CSF9MBxSRxHUWScbYQvzpa
tTo+2Pgu7j65pxwxKqV1UI6Ew/OciRMtSYE2GWfUqKOfmNtFB2f0rFe9ULNNH2JH9P8YD/QO+nxU
2KkXXK6wPQ72yCNunPVIz7i2Ldo/4D2i8Nnu8uD/ODuvHreRNUz/IgLM4ZZK3W13y6Ftyb4hPMce
sphz+vX7VC920aIEER4cwDgzHqBUxQpfeMOhxk51ZYZXR5UZEpQQkFM/BNm4CIeQ04H+wVk9jYoy
fMvLAj4qXgF7Ratp/ER5/60GhrZGJb8xKioHkgeJKwnVF3mW3xUuk2weUmDAymkSzjcvCoNNoWnd
NpMJvjQb+pOpbbMGVb46sFzB5G10rXGd4D6Wf/9uUMr0KbaFunKCD5H9Klubd9Coym997zjf7n/H
6y0rh6JGKkt2XISLu8hNVJOsaVBOgS3UD+UQlQdjjMxzbeAgNZgmyU3bk8Qh9beG6785NK1hkG5S
tWdJ0i/6stNGEYVnA+3B6UsqGvOLZ2V4yaaQcCoEZRRrr3kZlJd8gPmzclFd3cKyCv6GG+Wykq/N
5SJPVSx5tXV0NuOy+NfNp+5pHJ3qM6RX1SL4ctd8TW4OCF4VEqEsgS8VJs3RUwav1KPzGIVZ5Pc6
6h+wdX4gZpn7ippaKwfmxi6SUpaMRAEZNsciWknb2sjm0PBOUynChriJYGKjdLi/+ZnJFbSynreG
w54E/cg3UOGyUNnb2DZOhhPQ+jSSnVXRv/RVPVAf9HpIq799QjFLpNZGfY/TeY1iSEsXj85gprmJ
/rD20I29uW9bREQ3Fton1tZuyurx/km5MT+GJDEiFJM4WP1yv5SJXRLAivBcWh2ceSPqla91Wowj
CKTq9/2xbmwVVCihK+BZRy1qSf+IaHgbDnII5zrxyi1NxOQI0iw5tFMb78FY//kPw7GOlE1NEs5l
r0SB3G9NXNvnqptjlCHj1nzS47rdh5o1K/Dg4MD8lxGlnSzQDOpEi8OHcGJXa3EanVO9SNpNHWai
f2ri3NG39ZzHCV4vCd469we99QWp08p0h9Xltbz8gn1kKnNCy/GkxKmiPle4a+Yb/L6mdg/z11p7
km88HVxub6gjFA6usAlAPpso87LojHkuXUT6I0q+r71OOczxWJXPKC49JziSrPBKrmepcyp4ljn7
b2Zml7PUslqQPWfi7NY6XgNgXK1NUY+81Nq0dgxvjsXdDY6Xst9V6VsvtATPoUqcwzzSHwEpG3vg
6N0z4hXFyom/PRR8BpXBECZY3GZ165qTUdZMCzXtYjsWqr7DVsH+7KlB8/d3GWvIVf3/BpNP17sH
WB1KV6lUNzqX8TBUfuH0U+uHuh0rD26crxX0rzcKo9E9lN4IBDdLPnutaJ2nGEyt9Hpz2nShi+BP
hpM3luVu8TIjHvIh57p4/dvj8Aaj5JaRgJ0rXp1WhZFs2YozFVvxoKWddwbRCBMoUoo1h/QbX4+C
B5kWzHmqO8vHobQh8A2RLs4d0/rmlQbQk8CRMgxFav5tusObQC2Yy5ObRdbyLz9epU9jVg9zdJ4y
w/yIkZTynLaDvhmmZi2TuzUt0D8OaYa02VmqYqNgk6IcpETnORozzlrTmJhjd0MTbngYnGjlArt+
FqTiFvwLBGeRpltulJh92el2Ep9r9Bc+2UPxbYhsBa5Hp72Koeu+3N8g1wHa5XCLGH+yi8hCyyA6
58MMgghEYcbjMwzeT7exq6MXwiF6bYYSLlfCD9rdH31lssuMRhG46nlNGJ/tXvTUA/TeD4iePilD
PeNuYGYr2+bWeFybvPCcfIq38u/fnfk8CCBB8v6dvdodPiRerHwNXafHbXCyftWU/teqbzcHhLYD
IU82TJYEwKLVi5znQ5z7yQu+qqOePxd2WG5ad04fAVt3f8dUQtMLMji8NPpOKJCAIr+coGd2RtUD
yTubFJQNv4GHrj53U1QNu7zT8/nB6yrV+TCIcY439OfWJJNvzRetHSnQDJgcYOjl+L3itGFAn/7s
luZA87Ikfpqc6pTlavGb1VjrHNw6nChMSUyyxrBLwmOaKsKImkCc07Luv6RDR63DABX4aIdzviY0
e3Mw/KFYY6rYUL4vJ0eftId8pUbnQgma7li3ffWoF+VUvoyAEleK9NclZCDNMKCg2fFoUBJb7FU8
DrQBaGt8zuhLBfSc0ePbjKOwACN5c+ujf5L+dAHzbPRoaPi32SD8TteSjyOJ2EpgfOP5krQs6Gfg
rK8VpfI8T/s+LTk4WmFbRyP0RppsUeDth4CdjWJIF4kHSmvAoO5fEdfmKKyDZEkDbdOl4qn8Ku/O
bNBmwki7NjnHuR7E2ypop2+mHdQbu0k80ze59/lTmygvN6IoT/lQ5cQOreW9THPXP7d6uQbUlx/6
ooTKTwI9y8ElgpANhsufZJSZA2MqiM95ZmXTpo8pg/kmB/twf+43ThOmoA4tHnJvSgWLccIRhQQL
pOFZN8uRBF1FOH6emxQ9lAkWdVc1zuf7I954DrgVSTzoCpnIty1idj3heUcvPjunYRZ8mCZapRiy
zgg/BPr8W1Se8qUJtAYil+usmBfemKwEEXI5c5Zlk/5yURM7ypNxRovT6PNz1ajttNFsUWHtp+RI
aNmrd/ONr4h0IGVoqX9Fj2/Rpe/VngYpgN6zHmfdsCsqiKQ+Ihx2u7KFb8wMCTJKAoigkvAtk/Qx
1ULQiWV2LhNTDf0ENOLWrIWEOVoVbqJ2s8b3v3V5QMCmxASGBCzgkvjXxYZVI/KVnWsR6PvaoR88
NbP+h+pi+NSauXig+NZu6CSb1kb25YBfzvE+1pTp2/0ddePmcKnxEz+RVQMYWBzfvtLDeeLbnqNa
9xRKpXG8EejygRxonLNQHTwTjUTd3R91ueTAYaEccnOS66qwWRcnB63xzqFaOp2qXisfh8Ksn2LR
cXeWQ//HSbzwbxXX5YAoSdBj444iEFoMONc9bxEzpa9muB/GOGwfi2GuR59+S/dRGz3xl5G9HJBM
XvZPZB64VPAAmBZm+P3oJwOx7fwhQoThDzJCSrNtknmtsyc/0vsLTw5GX4/ojwI0WFe53O/u4JTK
YI3BnXoK5iSNtxRSs+aL4jlhtDWqPJ1XbqFbX0+6Msk0j47xMuQO8oKQytXmU5Q2rrbHKDFLPyKQ
YXx3Os/dhokxttv7G0Z+n+UMeWsp+iChxdO++H5VH2nemON8AqFv9iObtkatWvmHoSdF3BQzKTw6
fNkPyjbzoRMe+tb3f8DynMglRsSA8rMMnIgvLpe4ssqy7MtYO8H+sDJf73TjS2bRjFNCz/ynV7r4
U2966df7oy7vwP87KnkpdBLZTFmcznDurH5uJ+2kVpWW+2VOruXjnGKuLO+NL2qiGSCzUOKZK0bS
lMFgEKVQT7MzmM3Bapu633bIp4uDiHX1tdcH+28dJpibbF5IDUzKFuhiXK6o0ma4RXuFfsp0jBb2
2CDShvcx+RHxUxdQ4fMpyxXKj/sregUrYVjWE8QBbtqsqbGoKxgz4uVGNxinuJmLT5FqZlsVgacc
Wdlq4P9GIMRNWHv9ZEa7ehzg+em1vRI93jiwNMffyv2SqrPcTbHRaF1SdSZ1YSetN41rB49qREPL
t1J7jXu9DBrkjIFfuzQCwdHi4nO50PgXjRVGtcYpCabZe1I1pdqW0HdbL6nR7rM8ajeN4RQfK89Z
KzLe2MBcEJwY4B2gs5fCQaLMvJJGtXnqJ6PLtiDwY3PnteGaktmNDczbDc3wTS0eF4LLOeapXpG9
GCZgIav2cDiIowOetIF5HqY5/kF/rPIe7u+km8sqqW20rrnpl3j6OlHohYuAqQ1DOB2asASF2UKr
Mf3AMJSP7eyl2rYfzeCcDvMahOXGhYimlcQkU4mjvbC4jyAg5XQdRt4XREF/lcC26sOYZ3qyR9d/
eBqVIZ8em94bvlhtSDIQWwjv/P0rjmIoGQdVR67EZcIFdabsQYZqJ9gUcfJhUqDZ+KjBld4xg+6v
fcx1F63E+8t+c+LU6tBmQFcNHtfllxYhfBmkSfVTWUd68qIEY7ZtVGxsd0baD84mFGKWAXBeWFuL
/1jyRCLtfP9H3NpuND7+/4/QL3+EoiNnNmulfqpUrT2CqMp+ZJRHdnZuNfgiZMbKpG+8PtwSxC9S
tIGQcfEOVA46eCG2WyddAYnBq5z26M5N+mvc0iTcTWk4/c5Gzw5W3oVb4/KcEB1Tswflvwj62ylt
Xa1PjFNU1M2vCHHk4DnKVEXZC3CY2T6YYvenLjlcf7++PPLk8gbIPyLExfoODVD10jROlJibHVRZ
bx+Abkx93Z7FbrbGNfuhWxN12MUyo38zJLgcEMl0OnR1Y57cQms+Jt7QPxdOEcNaqRIXg+Q8jwDb
U7Za8327OTAqDgAMpZrqMnRLcCDOnbowTspQaHuB86Q/DEn97KkDrOBSBAU+opMepf/hywJSQAiK
2gXiI4tjlJljr5lhbZzswmhexqkbv/RZT79HryqUQGjKjgjHos27Rue49fQBg5EZJLcXgNLLldaq
qBCDUAGnGEA6t7jbue1BHc1mAKZcl8N/madUjgDrR4ajLk6O1abhANrHPNldlJ6SUpk/wdx0Az/X
55KzWkfGrohoQx3u7+Cb0+RipkRMZ/tKJGLWk6gAp8nr4EawXrVppv8khJcj15BSxtncH+7WNkIV
gTCKlxz8prw132cAuTmNVp2ZJ1WYL4ri4m0NXHjPEjf71JjnY2Eo04/7Y96aIlkshSck6wjLF2Nq
oVIHXU8k5alj/c1Qqlndg09L9xTimjUW/+3BgCd5ZIySJXA5QTQBcd3tHbZNpTh/cI3S08089CBF
zUltx/39qcmfvkg3ZH4DNIzSA/i/xekIA0zCNbuxTxBXgw962RXZthiL56quz0oZpweNW9F9QvpX
97MgKFeGv/E1uYlA1vPCUQZfKh2DH8LAyCnsUzONo31Q+sAO0UE0h1Odj3P9gNIHxDUzE9OaPfuN
ibNncTsGiIfg0rJJFMSDY8NfZ2TLHKT0r7ENYl20flsG/xJk2LEfhjoVrmEs8KQYC2Gqf39ipR4t
VUwAkGQji20Vo3VfmJnqnAr4n4c+03ApVEZ6G5FnzcjFclXsaaOuiTLceNLpVEnhSSILejuLYTWX
Rh/qns6pGgxV7CrLSHpfq7x/lTjsdL+0B2PlK99aa4nekhc/vgRLDt1kzCqfWTinThnCrtukYxz9
U3ZxFm3VvguUvZFPjXLwzLnAabl29Neaf7MmEnFr3lSyJVBQAhOXD8Go65M6IZd0iuus9ud2sH2l
GqPat+LgC37I0Rod+dbmfj/gInbCJqdV0imwT2qnFPGuBTPyRYye2j8EoE22LpKmua/FoVLt7h/q
G1cICTyNQlCGoGu9RUGx1ptxTPOKL5xHZYlVdoNuXQfUYWOGbbdC/pQRyuIGATxLSxm8pySILO4r
Qx/RqzYD6xQmtRn42EsL08/dflypS9yaFAkWwDEEMYGPLG4qxI+RfYHJfcLps5oRXkD78HM0lrgA
idGY6tPfr6HEbqCoJQX8l7vFVFM4N7NhnYoJJdonEblOswlKm8ZnXOXuit7cjRRLllogQ/CsAaBa
LKJjhrHKVW+d7ByuEM8nqCZ9aNWveZY53yyvU4/ZVOdf0BUcV26hm0ODtoe2RcHnSjTGzlPqA4Nt
nkbeXJDshto8momZx486gKP6SUdiC0p5NInfCv/8lwoNb1aJwNwRaeUP/KXlIXr3nuMx0TdJ2zon
I0KWOur7+KfaV+Zmqpx6Be99fR4BU2G+wfbhuSEkvBxKx4RjMIWmnwI1rIeNUjTlb9Ro7GmfpobV
7VxVwJVWq5xu7P3NdH316NR+WGGIeDy2y8/rKmPXDiQSpzy3wy2icGG2RVzM1L9Ke4iH2Wqj/t/7
Q14fF4ZEj4hTKRVLlqVLzciqcLB6MLpV1n0MFVNkm4ocdqMqIlrrLl/fASCwcV9H8hVUyVWApHoz
tPhU2Ce9L8T/NGfSmn2YetWawNKtdUTmAvUTiVcj0L38gqPeanaIjPvJcuc63yeJI+ZtPDmKdbCN
wtkmdjCuiaDc2DXAXSiGAuGUmtDy/LzboG7n2I2V1N6JjqtR7ZuqoCkVV7EtkTpN8KF0e/cPvN9q
rVR5/WqSBVNuIR2W9jFLlSsWcaKnC2Y0KArL26BlHu4F3U2xd5vQ+JU17rydBm0WG0WNOnOL+mqy
VoO4seDvf8OyNVXpDYLYYSjOuaUmx7BpRbxLSixUt26HhrlJsB/89VUok3+w7bLwjvfE4hu7g9t2
PepjZ56cOfqADVBvbCrhJYZv40uOFl9c1n48Ze33IG67lWv/+jaUoyO1YSLnQAFCLsi7ry0mMueC
CsdZDyztdaIQEGwIJ+zXujXB3Ix5/IkQtUCGPzNWLuIbJ5bTSoRE8Z9Uyl5cT0bV2Glq2spppBrz
wVTgW2eJo3xtwQMd7l8Otz6rNMUiQoDvfyUak0K8nPMxCc+os9Q+uifhJy8Opm03p1/10bNe7w93
4wjZsqEgZTng0C5tpcHBqPhMJcopzSOcWlH8GaddxuKLnYkH+hj69QQWLXRGe6WXe+Nikqx1hkVM
kdx4EYI1XYhKox1EZ+rsk71P+iF0Dq0jrP+woBR/kagkC6a8In/Hu23TG2VcVJElzhqOtwcemRFV
SqhaqTv3zUFYCiX2+2t66xPypNALo7sqBW8uR6yzXnjxaIhzC2lx2AsAAvnBm2oreoBF4NSPGerA
n++Pees70hsigKefS9qyOBxZEqBIb4IU1lvkGoZZHTeZguGFVbTeZ7uz6l1jZmv+wreOBbVfqmOs
Ln35xaDKDL1Er9zwHMGCHf2Y2/BRF0b2uamhLN6f4M2xsHQn2QdgR539clFj6nMKqCJQ8+lQfVIT
tdwEaMl426Ib1Hxlz9zam4RdfD04H6DmF/Wh3EEv0UFS6JzobfZL1ZIiPLSpqPLt308KlAgxOqsH
+2DxgDXRXDdGknmnVDj9HgcwJ9gYbRsaj9Y0N87r34/G1qBVgJktYfNiXxoWsgmaonqUgwYVsc5G
uvGarZqLXRMb0e/7o91aQ5JZGuxMDUCI/Pt3524MSidKiTROFu39F3SZgAABiqqT3f1xbj0LPMRv
gCuuzaXshqRvuUmXBie6Hlb24IWOeKZR4j7PGjBWJNDcvAcJhdTgr5AMr14Z/lYoQHWEtJWqLTLv
i0VV1d6FGFMpp2T23MxXDKzrINgXH4qmh5g+etWeJRYH7E6SZpflTf7t/vxvnXwptsc+lbojVzWD
MErKIOYGj7oyeA7gtT0n5Cwfc2tOaT7YdIXqzFg5jTc6mJhBAJNEVAKqB9JCl1/XzDWcVwPhnbRw
qpPnoqgDv8HI0zhg5GLiH5gHWej6yKvp+gf6ZdlLYGESfc6RgfhzfwE0eRov01xKZKCKyR9IBykD
Xv6WkLJrX3pFcMpS7FP8muV+gDRfBggyaO2T2nvhIdSSFovVyTooYIKzDWmptgvomk2b1KmSbWXl
a7ybW88AZk2cNlzewGYtLpGw0a2ZHmAAparIzO3YpNXwWCaqgOI9hd2DgiHs4/2luDkkRxzraHYC
LcHLlUCftwv1wnROYzsjrKYYVfvMzxvcnWGOBqFZlFnf7w/5xkFZrD6wnTfoHfBVcqnLMUtEMvJs
6Gxcz0tXO0Wqh3ExO0PR9hSZ68aHY6EbfhErWb2Joj5ECdRQfyTzGHwOPBWF3qSI8kevCsb8bCgd
hi73f+GNC4KfJYlt5PDEAItXSjiFFxhWGNDHKePK96as8zYTefSp7XUlHvxSt7KdZaSu9ckqG2Mt
i7/xUaT4FiUYRAYICBf7YJynxG3wMz9PY2M9U37vtnbt5hszJnXQbGtag0MuJgz5k2q/jFXZAGjd
Lm8ERHMaEAwoKU5JVH01Y7tS/URRtYfKA/G6Tyty7IfAkULJcETseX9/veWN925DyOFptyOxi6wj
YjNLADXeVG5ITBc8IwRVYEWnd8Gw6aWzBw1jDFfuj3Y9Wa482XGXSETZC73cfpXmSC+eQn8uC5Fv
pi6Ndo4ZZXtPicWD5SbFo8etsIU1Va9kQ8s7kIm+FUcIfQyGRs3ncmi7m5qwi2b92W7D+EM9VoK6
TGRv2tgzHB8kR7Yty1Z/bivVeLAnt/Vxn2jWqjSL7cWvkHUp/gd4Bj7T8vbLIzU2u7g3PwYYbByb
DsmKQBDvBUkxbXRMw9aY3YsHB54oVVqJNZVAKB0OwuW0e4/kuphaXtksmf9UdfxjkK69yUg+lqWt
uYnn2H24/5Wv9pQ8QOBciZUA6qH8fjmmaF0lBMMdPw+FIj6E3Wj/43X2T+F52UrN9Go5JYBDTgzy
FEu7bChNRmCq9aAmz3NSxBgva0FZbY18mGyEbsLuJ6TQdu3A3pqdIXkjRLfyEZN//y5U6sq+qWn3
JM9p3OaPc9gpWAANYMywbwtf/34lJS8MZjrsBmCBl2P1kds0UWwnz2OA7JQbatovA5zGP0Yu+rXQ
7Na8oPsg9kuRhm+3OJsFo2ehqSWczRL1odqikeOq3SMQ0nglm7z12YjV0azj9pFox8tpmVHPGxBk
KZdOKbd9pz6LIY4PVozZyi4OtXbNz/n6GHDbcOMwJtVDbWkbbBgxkWbDRxOUab9bIna/u4HbBHjl
xS2nv5iRNwBataZ2dX3tsEM5ggD+KX8DvJFL8W63TGpKTdR1+IJeH/3KrcTc9WkDLBk3vXZfTpPz
01Y8TWyy2Jx/0msYv+s4Xu/u76NF3MstwK8Ac0OLjooQQLLLX9GlltVPs2DBO3X8pLLyVlT9TsKx
Vx9rt6h9UqfZ2GKAE24QSl0TfL763oDmKMvLqh926Vd9lNmBRe2mw3Q027ToP6CwarY7wGxxZSEZ
q6YhN35vBe5KLLH08pPJNb1J1OgYFUDKG6j63eK3rajMGpTG0UlE5dp+XinJV8OoEEjaVHXZFz1B
VoRfS0uR8Ismfdo+FIEFLcNWMlvbTIEb/8Zosmj9vi8Gz/KBXTrDk5NZ6fTRCYRu+tRLun/uf61l
jMzvfkuQYNqCZAEmtahgDU6JTHRfdS8CB9FtMU0dtglRX/jEXoa7KRp8E51GCT5EnqZ8FUnhHWJP
L9vNgGGKulHNInptgzZc2UXL6BHOtkbtljYOARqoQHexmSmve0Gh9P1LL6YO3848TaNN2ir2MSxF
2+56s62/IWQWNZPvjth+tqVtNgTTtRtvQHmV4+fEgqO5UYXuxUdtjBVt5ca82umy6ginBagVGHXI
tJc7XRSdWahtnLyo01i6m8jQEbvsrPglazCS3hbx0Jh7L+hc7NvdoG4ONoJha4iVq9vGJsbBQhLp
CzD7pNWXP8K1igGhgrp9sTMgOR0Uyn+suFKbnevlFEOLpN/mpjOf7m+b66lTOEMJlEYbGIQrN4fW
6uq6V+z2BeRVtx+roH+0p3i0/RYRf0fom8LK4q0yle7n0nb6lTv9xui0SKDOgJEluFkSOIvAHsZO
9bqX0FORrW0HtdtbjjXoB0pqavgLpnr7icSwpDXWp6NUzkJXd6WwdnXRvEFHQcdKRIJz1YMrQorw
vADti67Ywd5VIjIIzZ1+u40WbCpdqX/cX/Ib40l3K9AHKAIBd1sciNqh0Ev1Kz42pPKhP061KTZe
npSftCwt/tjIAiWH+0NeXw680HS+OINEkMxyEX9MblygJt/lx5Aw1/WnIphCxSeoVAw03roAO23b
iGqOXZmZ6i4bFbvbE/rWZeF34Lq+Wzq0zI9G0hkCU1WzitRx5aKQP+EiqaBdTpUDHCAIYnD9cq+8
u3enYog8vRrEUW+mLHsZmykEPlV3wfcE0bI1WPj1zkO6iFXmYWH/UW68HI3hY2scqvLoOfmE07Qy
RPxJHx0W19eqdX8gcGz4SD/YT1Ml1DWBgjcP+sVsaS2RuXHsYLQtm5J1nNUx7NMIxJSIj0k/GsYG
0nkhPo12UAF/HM2p+x4B6Mi3TpfE5UvUJ2bqV1zuP5o6mQKk7Cz3OxdaHW66OfBCLNJIx/apmpGB
NNNkAQt2S1pl5Rhjq2s5hT4e3EQvaDdYOVHoDKrAb9TCMF9y9vkzCpvx58yDpe53QuSfoafq3qGy
hq7eOqOYx21TIWOwCwojzUIwAA2umdCiaZw3gfI1LoQef45Cp/0nwP9ifrWNGJRyGHrsnBl9Ce6R
KtFfU8UJvmOm5RlP9jxO8c5JnSD9AzalKT8kFO6Nb7lQIX55RlobWysyw2ALbamvnrLWTAc6jzLx
AetQlXsY4Nb4VML7dJ6MrMlfRqMpxcYanbl5VHACNh77OJ7qI1sI5OPYzxQMh8JLgfgoYePAFlXL
SNnfP283dhfpKiqWNNUBl16FxSqOl1Eei6PVtsPTVBfjq46D38eAOianz2yqP0pSWRNCpprI2Gbp
WiX4+hdAmQFnQwrHLwCtd7m/qZ53nG6iGHRKuy+1kkavUZS129pRoZE2KdZrQlHNF1OUwR5o7hq8
6np8TjGYClQO2EXektOd1s6M+LkeUBQE9riPCw8Mm4doVrrR3URSorx6ts1z7HbVc4cgU7r16Kkm
Ky/7W8X78pyRcHHH8jskLWHZQ00te5oLTxdHkc+z4+NLKtSvbm00H4ehb1xf07PsI++yc86xf31C
pCM9Q+8N3S8zj799SuOyjF+1gIbODytFTP1DnDaKteZecf0muCRrUumZqJMG5OI6aip0WRBnqI4a
zkpPkx7DbI0yniZfoZ6mIKimFv+7v0eX7EACM5eWJy0JStowyJZjigxfIs/r82PfzNqwU9QhfxVu
k9e7opcM3jSyMBb3E60R8bc58oxso+fK8DxocYXppWKEifXj/m96e/AvPpcME1kDys6Sob+s9Vhz
jojDkGmf6qJOvZcyiLr200QSr38M1bgZtn0Tebaf5qYXfZ6s0VKenaScsJRSi17iieMofUVwrxg2
atvjN6JXSpvs+nrKk++YXgzloc2mwXsdy24KdwXi6i81MlDjFxRPs3FfBkaorgQ5b/qNi0nRNkAp
jneNP5YPvlF1idvlpvEJe/T5UZ3C+X9uV+TGV0cPwoPRVl58ElXFufSiQXhPHgoE6aPZdu3JsKsi
3UYYGX60zdQ0T3UaVR+dgXLFAUO6Tvmo5UmfffMsIaYvmUO5c1PnTnZKA130KyWaJQlb4r5gYHCg
KA3xQi5JEZE95LGTpd1RbVC3gyxqFIjGqkURfumHxhF+Nite9JAJa8CiPe0qvwWC93UOzdDYJbQw
+K9Huy1XUraru4bfguw1BowgbaTzxOVdJ6K47/KsH495VjjaA+p44cssquIpgFqxSfI0+1EFhoBo
6/Tj6zy4YiV0uTq9/ADGBoBNWfb6kumDuNAHxxuPZoclo48Di/k7s2thbQYNuILaRmt48+sSAV03
WSwDkQdMAwGgyzkbEd1mE0Okowox/h916J+mOYz30o/Ej0nLPX90E6TVNCcoPjUkus+UTtZgvNe5
svwVlLxlqZDmlLdY+XHUK6MlKTlCvkJXt6sqs90q+ag/KdCSwk2v5Nr4qPbIURfoTuUfjNGNxez3
VWaMUkoEzuGozEb8bNltb26VoYHrrXkpNfvBauCJWZO2ZvZ6ffHxq6mjwoUlY+YCXATDGqwPUC4T
pdSmxCY01ft/eD+yeVd0+vwStPP/HH5kAjy2dnZKoyD8FQ/5Z6Wwlb+EA3OiQB+jcUTUDSQOJdbL
z2gKM+zKRC5gaTr7KHZ/m+hjvKoYCL8kaVN6f1tLZ7w3NXEIL/A3lzWdWUgyV+tOR67zGkX/Zv5U
Nq55cIUefo262fLn0eN8OF1tne/f7Vf5rQTxS3YrKGSqam87+l18T8m+pozd28e56dvvfZA0An3x
UHN2AT3rT0aT/itgaH6/P+r10STTos5L64DRoZFdLjDmnaNXNpZzdOFL9T7wu2TfO/b8I2ub+Lmr
xL/3x7vKYigfENFLvp5U418CZRunr5tBiazjPAMGySp9fO3auttIT/q/vvYuh1pMbbaTWnGL2Dra
eYannhvV+L2owEG2URUNe0QAxSHxsnQ3GmN8RAtgjfF5HVxhPUuZkLo9AD0CmEXJIixQr47p8B1H
RBSTRzMry+ahDuo58Tuvqh9QeAZ6Y8du9r+8HQqLmAGfgMe0rcyXns7RP8bcx58rvKi6DcarYp8n
0bTWPbned4ZE8KGaTgKMY43cIe/2nQL1fyQI1Y+lMiCkro7dVrXr4RXJEvTLdGVODwGd3OJvuww4
WEmZPSkaRT1u2UOxPWOsYyL0I47H6iZwnXLTRKbzuaDS+kChIXy8v/HeSNoXUQaSAyjSgirDml32
IS/n6TViNEu4K8eJe1U7JIQVhh8kqa35pQrY5SlqVSSlXdUeH7VuAHjbho2n8CJDA9n0MPiVTSys
oD9gE60dyaLG4aMxdwpmVpOp/il14U4Hp83bh05TpwDEWFElfuWOTpFtAl2Nt4VupN4OzNBgHbpW
w39LF0mvUUcy3cTXs3ySPBZnDreNrljJZ6uzzAOaAh3CU6oyfKUgWOc/wa/q301jVrgZJBfJ70U5
PEZtPwVPNYCzc4a2y2fRNV3wcSBNLvwao3Ckq/Ohtf7cX9Xr44zuAJAryoM0HgDwXC6q1TRFV9Sa
c2zpl0XbILMCZZdDN6fr2XXBGr/qTTN5+RGJZSiDUIWWHkuX44ELUiAMqNZR63B13RiFSfSX0Jrw
a9VSD07lNPNBm0SX+aT/fbEzeq7rRwBwykMkHL39ORRg1RFbm6E3yN7vtgOYo/nCw6wOCZBEo6zX
ZMRt9xfq1i8nuJXwDKzZeFgWK5WVcIbCIWmPQQjKz6kyPdrqc2MeHSqm1mtodsoGELii/5slXbJL
aF+5n7SqzSvfzlHe3glQJoe6pFgApLYr+sRXgU90vxSvKDbQ9/L0Kysezmvt5evoUZK5cXdEJATL
36X6epiIzq7w9ThyJJAbE0Xkq7ljPDVFUfq1p3jbfKx+ej1q/bwhf91qJStlczmgqiGvX91OWC+5
eTJ07XHi5fyseUH0swAGi5CzMA/z1NXf66bv1/jychstthmIJiAEYEIJgpZvsdKmyozCcHFsRkw3
tsi9BVundI2HcmyC7ejWTfvI9Zg9ZGGBv9n9rXL9JJNC0BLgcaTg7C4HL8zCEq6V1scMPv2DWsHu
2qhuQNxKGfKch2ry6/6AN14A6LY8UhYapEBuF1sTGafCzqa4PxbwFPvtGBSjJnXYQ2wFomET9WVI
qpAl3+4Pe2ORqXtI2iLuInDs5M969/C0STXPbtQNR5dEKT3zAzDtdBy8/7ZD2JTN75q6i/Wcz1Ze
fHWCqV25u26OD19HZ4I0OJZhblcrOWFY0R1d/CQSgCD/h7Tz3JEbWbb1ExGgN39Zro1a1S2NJEp/
CM1IoveeT3++7HOB08UiimjdjcEMMNqYqGRmRoZZsRaSy502Ab+dnNpPOXEmU97SBCfHqZAMeavz
s/bZBUSFHaaVyet7uX5tQP8yVZL+HKOxUgFDjCP7qNu9/6LlUPzBMypR/R6laKOwsXK+RJBJFQFn
xLjCYrtpdDl9OTmsewaOpQ4RU40hAiv/qn6ENx18ZyvEWHF+zA0BKRA9U57hJYFKbiZaxekdzqNt
ReNDPmr5H3x8qu0Ty0yaRzj/k1+JaCGelNTx/xtqq5f2dTX2/k6VelN/1AY1kU5SXksopQZmUlIf
s8zMhV61A5mq2zGk531kHm6f0deo4NITiIknCkFUwklgl3W6QY3Vopjy+Rwr0fCiMvCo7Uu4xejl
a375YQyS+DkMKE/vZpikw4NkEuDu575v68cmDKOCZihkcG6BggsYO+RNK3dy6AnvYLYqnbuSeYXG
Hay61B5zpVATr+zMZNgV6Wj9kedW+caYPfcvog7tnLRigJB0mAP0om8v9PpQMCIDQYjQiRSYpUWi
NaaWUmqWBIuCJsd3NY/Sl4Ds8ylj7HTPreg3wrHrtidlLC6fkAkQA67monveKshvO3LdnxW7StLZ
7fIxphVsVk3vanaXdfe4QT1B38ye9R9hFw2P3KXQORgw7MZ7NTdQODWiSvsG924XvSjmbP773m8i
lKXwhxT/BNZzcUGlDBb/sdHns+qEiuZ2iKKif+VEDz358RFWZkT9blu8dglYFFxOZLpgOZaVsHos
nXmQhvnc6nXsDnqqPgSj9I9vlzioQu7k/3I80em20eutp1AiWFt4XSlFL6esC7vP7Jrxz3OhFtM+
zxPdTUYme+xUvhtGq/7ntrnrkPHS3ML9oEiDJqA/yOd+gvudOZv2B8TMXhZP6sYDcx25CDgsdRcS
W7L6ZXCa2PqopHUpn8tsao5WP/jWkdqTkf7bNELKJVEb2BWAtsELWcyJneyiMRmdd86GkuVQSIBl
SXAfIAm6TLG7KHOsKfSNs6VM9ezSq1fBAQbyoUFtbeNareyliMRx7UDzcLni4795U/XQroocCotz
06fzCUjFBOujkaLNWzfmPTlPphxvb+eaRR5QC2AAB4gk4NJi6Nc6msmjclYqiRFQKwlPzqiP6S7I
umA/D81WtLJyfkRpSnCtAQECCXBpsA4apQGupZ7zfh7ng54Zvf0sp7qDNo+q+vpGnioc3+UDQBgo
5twE34tg57s0h7yb6vS1o5yLCAeTSRC9nFBOrNWNKvh1NCLQhHQ3CEREhrOAp0hhOQMaStTz0Bbd
Tml0GkGpMRwzZKJ3ZFXyPfRH8R6tVerI795CbggJlZA8gut7sYV9oGljRWn2nKRV8hDCpnSv+SBP
OoYz95AZbcJGxVqW35QJDCZrCWI4rIstjCqKiygWqugt5/puDOPxVDhN9yFPg/CD4sfOzkGx+AWd
E/UJSn5nF9XddIAAbFOqYcXhCiYfqjSAWxh0ES7kzX0hya5yDSm7M09y+nmuleRXTvR/p+N2BzdX
Mn3eK5JqSxv3dO0QU52G61HU3a7qjN1QTpEgkzvT9dVOzmD3kSsJD2RqvrXxjK3aMhjNgMyZOu0y
Z6YApSfMaMpno6j6H1Us1Z/ROAQQ3StGsPGArdoSOApyXbBpy4J3AUtDqI6sq9Sy8VfvB8jnktP2
+s+isxGfv31w13ZPUIUilyeLIbrFOVJi3ZlrKqlnCHKcO1jxYY2L8+boNPL8nWY/M5H1HH25bXRt
iSBEwAO9HuFl4aoo9a7r6lk5RzDGvyBIIT9kaoXwIY0XOqh/YUx0MeAuoGC6PJ9tY5eTT6PjXCRz
XD7K8E4eNFuCVTiSUmPjc664cioz4OPQFgJndZV4DnYH6VGMKzeN2NknkD/JJNqO+qOqBmnfwT7+
Tnkq8TYaxJu4AMIPtnDheuYwC/VCSrWzJdnVnkEFLWdy2Y73gnnCVWrNOnKklQ3c+soWAiOjcsUD
SWth2RCbrLobulnH/0Sl+p1nO1V+Uktp7njkdP298CmARUgK0gICKAvUQfyYNy7GJjtw5smkvhrV
6f2Q97/LhgmPNqVCzvlMtC01oZVbgUFB+8+VIIBd3ArLzssxoqZ1NrVS7v7rBf3cHTVIoztxpn3K
3ypSpfsWRvt5g1h9zTSxh4WeLwB/vuzlWqPUiKHbiLWzZEnlM+itLDlZ2pTZJ0BryQ8ypIEJ22z4
m7jHhC0HakaKJlTcFx/ZDJI2D/Hh51kyk33dWFl3UKLZf5oDuzrLXVrUGwW9tTMkxN0El62gM1ks
NUDKSdYaTT1TNpaeI+R+rH1V9HFyTMw5SzY+7EpPzrTElRRoDZAay0bYqJSMjTGp/Aw5V/Bgh05m
7q2spWyQS/MDAVp07JUE1rI2ax8kzQqij2EpBQ/UU5RPt33SNVgOdSwCL/J4MYfAMMLlLttaGiRM
RqfPUWCy10Xfarob5WP0qajn8ZFXpb1v4qmEUt8cmFA3RmjyyrH+BW6SmjWSM8WOAfstLvjrCIoa
M4UNQdfEnVu2lpQaMJxltPWzzyxI4kZ+SVgBWOsDCCDqweogfU7AVrnRhGb8xrv36hsvQxoOH9ms
GPnh1i0VdUCxJSGyXS2HvvwNPzQI/NAwPsBxY51CJck+5XXeH1o10l2zC+qHwYj7DUdzfflslSF2
ek5iqvyKfpjSODLGuT0+E9DE3W6MwMCNlEde4KWIHddWmYFsKlndkoi5fjY4jxRngTPR4mL64PI4
5GWb9rFTDs+Tr/W/Z9tp75kJaqQvwPd5gg09sIJ3v1QgTKleEZQj4HBVsdSnDJ2kNrTPWaCcwjpR
Vbdp44IRtsz+lM2V//P2kb++7CKNRK0MtjzegNfb+caHh3M0tBA7W6gZtMXvvu8N6qOm/21AV/zz
bVPXtwtZYQA+xE9CHpajfPk59Szgsc2T+iPiWvN9p4/5fVcVVnJwhsx/0FN/OPdhJx/CNtHqXQXf
5RdDa8MCmnQl8kJtKv6LEqVoN074VR7ExAXYU42uLRgXgGuXP0ut/aoF8lJ/zDq1+s0Y8cisE72M
4u72+q9Ok9CHIo+ESUWw6C+HmVsnynXF76aPTHXYw0nPQ26M3pKiG02Q/w5m0zz+/1lcfHA/Nlt9
gjX2Y8ekRrOTbD2984O2+RCBhzlFkXq6bW95mIROBR0gAAaAyjnFi7eqMhuJoaYoeypzPbnnWdae
Cs0/K2Hy7tHAV1MwDkPSwt8oY15uWlplUx6UWfYUWT49Lh2NYyB+aeEBokW23G7NnwoEctMuUSBt
ub3MpTsStmmdMGhPgRusp3Jpu2uMUR06O30aR3pSUVqZjAFmthuYnVLCimVrv3PIp7/ftirenjd+
WEy3vo4o4NNpaQMZvLRqNUorq6Psf+tQjMj+1fOy90C7+XfVVMnOU4xsXPYJ1UHDfFbgq3J21Rxs
cRosVv76G0RZn3BP8JdcVbvpZfX+PEvf4NL2w32VOzKZSAVA/NdANbMEcmVWPtCdoC4Pt5e/fIf+
1zYjttwfuty0sC7Xr9BmVntY77147PuD3QXxrpR941iEvuTcWUZi/akI3j42el6f5LwN48Ns1tLG
z1j9Am9+xeLc9U0zNH2DAuKkFc1wl2rlCLo10ub6xYyi8fcw6zH0HHGtb2lZivUt959GFkddNM+u
pqJSP0NXK9Gkbwx8oRxeTrr20pRkEzz7yAbe/tqLiOP1YwOrIzVjToGpKPEZ3jwLRmTIVR0MoQeQ
uJY/yWquSu6oIDe7JwIJHvWmtZPfxKzDKS/zZsuRLFzl/5on5hDUsfB/LufvrNkoiWurwPNrxBCd
MovPc55X3xMHjD5RVm5uxLxrl4uxDF4BmoU6F+1yvZo0OcFQWAF6GYM97GeK+wcQbbG2b3Fp9GN1
yRr3fWxP8a4tGLjaUU2Wqo1YeG2L0RWiZycQRDxFl79irspOKeYy8CwUuO8GzfH32tQY+8oEtH17
g9dNCcASOTZpjfjzNxssGSn2ZyPwlHFIvtaqYMpRHaZ/lLa3tvK2NWO8fcTWDNdRcFw4TE1hOt5s
EdhFx3N8otCop8cyrUrU3ZXIUN+XA78eHoTbgVTzlpO+LL4ib/kwN3blfwurWgHlkmjhdBykJpgP
jOIO1vse2VdzoNTJt18HyJbkaGrTjkEhWJaMCn7LwVKTfVKW9vMUDoEb+NP7iX8p/RNECeEPGAuX
034U14K0l0vpm06c5paOBXle2gf5P44epltCMiv3wibjdgTdAMtbNor0GvJOCaHEbyBHwh3rnB8U
wGb33VzeNVPv/JNrkXXUEmlIXLtAanzjXq6cHEJFHJHIf/jHYi9LOmAAqJrAa5Upvmu6qX3sQqAY
zCHxzN++EstMVOwkxqiF014AxrdUmjKoyZBjdhIvbFHnH61Asn6FZV5He/7/1SEb4jrazYlMRbOb
Z7nYVbYA2eVgc/p91ZTvlqsTPwiUKMNpom0GXOTykvrBmI1pqnC0SmU4MVlBDSkLIWstx7Z7UPgG
W/CQtf1mrylvMgBgXX3vLImkugmNzNPV/k9gZXO2p8jqaLsG33dnzVJ09hnZOfi+Zt/V2pb5te0W
tHuidkZJ4DWDeOOVAjXTlTTykWQyYu1Hag+QaYez/jPH8f+6vdurpqiuMpkvC/5L8edvTJlW0DWa
U8deF4WSv5Ph8MldaFqH0h3ltNpI61beU0J+etAKjzd9rEUmqatjPLaMKHjp3Gn1p6I0MvnZjM1y
+EId13J2s9P32X++ojSn2qAE83J7tSsPqs07zoMqSq10pi9XWwJ89oPUjr0y0CdAERAd/yHX1P+x
tMboj5k5hlsA59UPLIBsohdCEXsRr8KAxwYnUuzpuTmNO3M0rJSIje7d2Y9H5cftBa5ZE0UykzKv
AKQvrPntWGtjVCUoh41+Rmm+CmbrnGV2pv4bDYP+/jcG2h9SZxn8lqBjufyeaZeBH5Kt2Ct05Mrc
AS+Z79ummO8qqwi3UCbri/s/a4ug01eZo1aCKPa0FlqOl6maa/8RyLTxy27DLe6DNWOvmlliJJNS
32JpBgB4vZfQFs7LxG8/jXEa27u5Q5z2RWWg29jwums3Q8CIGQXG51xhwij0FdJUT5GnSlqfuUYJ
ZY6ag15yM40i3CkYbKfQgJD2zS/IgYf2L24GrUGOjMDgoaRxuZMlXfsiKK3Ea5ra+tlYk3VS4iE5
FFKjvUSAU7eemdXvC82lYPRDMmDJZtHqZhepgKa9Qanlee8kcAe4KuRJwy6Tq80W6Ko5avtwkICH
5wm9XF9fhn1bwkvtmaHGpGtTK3Oya2Qr27X2UG/IDomPtchR6DyIzJ8JW4pKi0Bv8tsmb9M49Zxu
sKtHeYpm7XFgtGMjel1xZw6TYnQ2GUdi8xbuVLOcoK8rLfP8bDTToxLpRjy60VBPR6OS5vmhsFJ9
i/Fk1SjEsNA+qpAsLAOvQQutqhdClN3o59CfjWB2XKkbh2bfFolmHhXIcbekJle2DyVXOpzQoFGU
XyYmAUSGhlrJiScZdQhrjEIBVK/Juf0yYkA2Z/bmtiNdXSVvFcNqIPvBtV2el0mtx2BuisQzqmn4
7uTj3RSoWrkrKyVrKXEP7VayJ96e5aGhXcaoJjsKUGfxNimA0eMJghpvzor8kz7jbSnxzma3Myq8
7BMdc1DtstxZ2ftfZdiFYWSFrJ2ncdnTnZlIsxFXSD1K21l1NEqIZKykybSndEZFfheOqhZ1blD6
sr2rpay3v97+2Gu7Cz5BpA+O4OgXf/4mCIE0rofOxMw8NUuKX3bvSE9mr5n+jgH18fR+W1ADkTCI
CASE5KUtR4K2N/JrtDWDyvgQKXn+hdTI991Ybn/eNrXmBgSlBa06uh2Ek5emJL0lFIH43sv9QBn3
2dRawYGZri1pgbXPB8ALJBXBsYbLubRT1KY66K2Ve0FoG//Su7YRlexyaDtytHBvr2nVlkCJUxMR
9DiLdwLyKxNhbifz7MZI72DfKZ5RdrYsGCO0rem6VVt4TzDaNFyu8uWgg3OPsdHUqxLUr+6TZGhO
bY6LOCkMl/9ze2Fr108lTiMWdjiGy0oqXAChUxiokyZ9bKL8IRuuzdTIORkgHXG7cfxd69p4f9vo
6gqBpYC5JN6HF+ty55hGmIsu5eDXSaN/SNu0+zUZdT/tjRY88v62sTWXRq0WoiryNMZyllsnQFuK
zMmP0zy1TnWuZZMbKTUIDnlWA+S/c2bmj7eNrq2QJJ2+FVSzYizkcoUOnMtSpKPAast1EbmjA7y1
0Cb7sQysLXjDqi0xzw2pBDUBfWGL8p+p+rOfeY4x0IY2mQ07FMaArJSihVsNwbWv+coCyNJAui4v
d6RbkW2mJnyOFMKzI8RDaQYUuK4PSlaH9gM58Tv7cCIxZ0wd8Oj/M7k4LTYA6xJJttzLGthJPkSp
1v9AsaqudnYld5+GiqbR7d1bXaTggcIp061ZAkbiqu2bIW0Lz5TR5WLyfPzoS5ESuz167veTEuef
/8IgiRJOTJAm6YsmlDE3c6k4WeGFVpidBrbTNc1I3nVZ3TzyPM0b7mx1gW/sLY7MYARZqgd54Q0V
zx4rZBMpPeq/ib3zn6lS2hu1TXHJlq88ZXuqjSBjQDgufPXUcFyCpi48S87qbF+bo8pcXGFXG6Hh
2l0gQhCk49Ds8M/Le1eOndMFFHDQG+6q76miSXdNkBUv7eS8Dz/5eioF+pYAApEd3rtLS3Mrplzy
vvDQBYzVQwpO42eVhpsh4NpWCf5AQbWH3NdVFzrI4xj9msKLrTp4yYrK/xzPTXfHlN2nvKq1jaBo
y9xiowZQvEBG48KrbaHA12e54xa5IhXU/9Wg3JtW8xcpJ5NQQAzE6WfvFqEJcbMzd6qeezVABH1v
xZZ2NP2srj4btZps8bytnURqErCmMbou1Fcu9y2U8ioJwqGAnN6wnmOpiyC0q0pj44lbSWwJzQku
aRDiSZZ53jD2id9MRu51UOD7j7Yayt0pLc3qVJK5fGgNVCx2tR8WMoNA5RaJ89ouvrW+ePNkqxHh
ik1oNGvyS1AkQXPMMqVw3AS6AnnvlCgw3XZha99VfFABNhXNwYULy2sTAqJYyb2xy+LhpErKUB3z
Xt5CDq7bIfNjdg+20mUjsGozCvqkCh7ksFL5nxMpQ/nsUP55JzXL6wUXzCwwHwti1KWubWyNUzFH
HTehijLpFGb1gz5Cs5Tm1sewKPz8Lx4dDr8IZUmDaLFeHsy6nH2JLLDw9NHvKzcd/GI/Bel8V1dt
Z+5Cw9mCeq2eUcAPzBGAGaRdd2kxr7SkrBqp8CRpqB/sYm52OTitPzNtwRO3tXlBLiy9H1VevtuH
ZS3qNN5YXlz5us0HbUiT0pub2D5I4zDdpVKTuUmTh6cZwcpvTulL+78wCgRUwN6pbS/9DKQ6ZYCk
eOHBgQYPEfKCtlsODCjHhDJ7GTfe7exB33qSVg+shbA4yiogX4xFglsmQ0mnPMDh2PROTlKXWPZB
YN42nr7Vb/rGzmI3nVmmIhGbBC1DdWCyNfoP+UBFsE7RlD9EcJQ/JUHbfrj9UdceXGjJeZ9Mwk8g
fJdnKIKtDASfyB/mTBpPMVxz8rHSxlL7AFuqMW241VVzGjSZonJPyrIIXMgamm6sncSDA0WV/kXF
qkue5M4ozd4V3eL4++3lrW0ejF4y/RcmMoBJXS6v1Ufe3rDNGRqqKdQpSkpAWNWOuaUQu+ax6Q+I
iSyKrjAEXhoylcooEK9OPSspon/bQg3mu4IRwvxYMiTFWJ6hdXe317ZqUmR+OlQFlAcXa5vVSZMn
p808JLmy8OwYYNv/9IXSNg9Bi5DELoVFrd6IL5YwsFe3ygrBYjAkey0lSg+9suTIkhAEnAPjZzOD
2j0STWXKb0Xvi3mf6WmqnroeutNzOqSKBRto3WoGHHj6EHauVTC7daqrJow+TAR7X25/lbUTRl4K
+FoIElMEv9yIpjWDroL819PLYP6cM9PYu1OcTvdB5jifb9tau7L0hYASsQvUSxanmey3zSNNSr2O
Wcx6L4dhOXxWWz32XZlK/M5J4h+2PWfmht21Uw0WjSvEAq8BFlAqtEQhXNq+7lLnK0PMrRTtFHRW
t1B/a2dMhEBQCYtR02WJKx/rVorLKfMamK/8vRr50x+ElmVoff38h9Eo0+n2J11bmuB8oaYBQdJV
wdtKC9DDU8ShlrJ2fAnbuU5PdWHnw+62obVzIi6PZgqA7BVmhBfMmJOcrLRNUi10e6WOujtbnrrm
2ITTYG+8mKsfEtpIriooFTCUl8cyK3vk4E0Qbnk7jqcIqq5He0aWzY3ayLJ2cTiO/t98SnTBRfOd
UtZSeKhOAJbJqpR7Soz22WEufLohOpDz37e/5OrSUPMSAR1ncllbS7ISbuCW5NeU2oj2TxeivhpB
jjrs1HYMzX0Mnm5LPE9EGMuEVHxMQbIvpkIWVy9LtCKZoFPzRgv5EEOO8871zbnZW7M9MZ1L/+8D
cDv/LouT8pm6avnv7VWv3X3SEIqxJKtkqosNRVUJ707HwJMRk49cv5WVktnbNmCSqQRuJTdmBXFm
ZJlfbxte+9wgjFk4gFzc3CL2iqeYZ5Lk37MLST4QrMNLbfatY+5pBjdfGhBs80aQsLpWAi60JgUz
zjJml8tS661Wyrw2t4b4mDhMqz5IUtnVP6V4DqE8rFsUplwo5pKtIHfdNp5AYNnwCIvvXKWlMQgs
qDdrVAQCI86sRxRJBDrHTvPvox02mttrIOk2umFrDoKmAj1/BsGvZ0Zkc2rMSWqouMdQTqICnjTj
o23i+D4xNxOHWyXqNQALiC5mqgA+cW2XM1VlA92yncTU3etB+WqM4b0+qFTd5W4MPoRWnfyo4z58
iGWr/qomOWothpp9VrrJeLl9wq4/Oe8n1TM+Op1/HphLX6VEY2HNgAY9yW8q9MEl69FuszhkKgh+
S7cEUwJi3xmb59t2r082dl9JnXlumFZYBDQ96Iuot+zQ06y+PKmp7scHLq7R7tKom8VWl8lGPLqC
SxU2mWGhMShmRhZ+RJ5HiKYgciTTbhPL7a05vVMpig5fHEmra5fWkmk9jJHTpMfJT36RJjRO4Krx
WG5NDV67NH4KCQDK3jQNruYhLYtZd6OzIi+uyGxmBld+l0M0Rw9ZhUrNwR/NsT1JyNWTIUiZvTPa
RLdOt7dg5RDyI6A+YFqDku01pTqlgdzIaOhbMREsJNpF+1+udYZbJo15sCJkBVDXBLTGIZ68yBz4
l2kA1ThZSrPJ8XMdDQjeTcHCAm8loGFxR9902Ep1biEUHUNvHm0Tggq9VLIjtTxoBm+ve9WQgL+L
tillwYVTLSYZ3JIShF4VMmYL0XASDcfUSustXM2GoeWzUau1aVRxhSHNqe4iihTwKMMoUW5s5Npd
ArUDk52AuuNQLr+cXctykthj5DUJHG8ulS5ZPulwcw3HymTwHpZCudpSfRXJ4uWjzKlhJpQBGmbs
YNa8NFrRqpXyQI28AD6Q8JER4vFfR0mDj2ORj+kJVEU4utow96d8qsxkYw9Xzy4LISAQQ43mkoRW
jYxO0aoKdce+K75aWjh86MM2MI5jQH3ITZsQxuygiM35EFOt1V1l7AczZ/LAVn7npdxW+9un6voJ
4XsQEWmi88hfwtG+Ob6tLse+75SxFw9G/jWV55peC5p0BzPjHt22tXawIGGHxZQiEy5tcVXCplQa
ZY4Tr2UkaHyCnUWFKryuR2er+LNuSYhVCHXSa6BlBAdkGzasKtDNaV+CnG3/IAxRbnVV1j4fsTL1
O6AF/H1Rm4hTtaksKQHco6Yf5TEsvkt9+980T1awcXTWliRoi4lhuQhUQi43KvUhosvQefb4GUN6
gKW1g2ecvkCzgTxb8/GQ/CHKwoMDLGTx3GQmOPgcTnYvCkNr+uQUQxr9hE8qil1EGcvoY2KHvc9M
oFx1p15qg3M7mP4Wqc7aA//2VyweeFnrkWbIqthr20a+6+0UgsCMwHnfDrX+YKSG+giyous3Uq41
s8I5CMEhcIVLwEZME9foyjD2rHDIk30QBPo9dDnyP+CsUKObO+gkPjC8Om/Ruq8dJCjVwRwJvpyr
nkHUDajEV2rsReDjHwFTEr+oFsJRgm/e3IKUr1qjjv5aggCOu4hYnXBiTH0YYw/esPRQTaPz2YnK
iRLeGH2+fenXjhPeHcyWwOfTX7o8t0WfV7pRJjFzUyHEjggFlK3LEGgc74ImMNRdY2mAcMskSSM3
YAx1Jyuhbn+6/SvWFgxJiEhISEnA7V/+ilrpurlnIM6zfUiQdvIYKeVLkUWD5Wp9gejtbXNrTxuU
zfSuX0fJl6+MyohYO6Q8oSWFnt+9IX8dOlQQYkgTv4DpjjfMra/u/8wJ3/HGiQeVPilzliFva2pJ
fUBLznJeynkGXkFyG229YmuX5LWkJFDjIua5NJc1ra3WShF4JuI26YdMlf0G6kd0bqJTHTvSD8uv
BuMQSrVZHm9/2NWVUqIA0MH7cVU64xmcRsaigOsb5vAJESShqCKV6d7O4Xy8bWt1E5lKZv5PTCdc
FWanAextja2wUoYdYmfGY1V2sgtMP9yH1mi9u4Etxi1ksNvM5sJusvDwkh5NsL1JgTfrej7uw8wM
nL00d8GGg1/7hgTvlNMpTPCeLBy8NbTg7aUu9pq2is5xXWei6CIlWbVrVbVTN5a19hkpvYAsBIEL
YGtx9Zysz/yuIlwf6T8h0jTrxk9pKrSDbQ/x13nUNt+O1QW+AhptnmQi88vzqSUUQ01AIl6eBf0x
7UOn3ElJ0UIPCjnP/vYpWTVGY1l01Xgwl4NsyAgEBcSLoReqWp0d4D0sJleFYqSFuA7yqNvWVj8m
ECqE24Su0RKtaTbo1teRFXoDLYonJBXKJwXE5h4UTmzsIjkiVny/RcqPIJsEBz1Z7+XHVJjOmeKO
/AZK3hzOnfaPUfvJS151w0EZ+nDjc64t8I255ctUm6bUFVA7ewWiVft8HknjoKg4kB9Hf2aqCb//
ZnliFs4Aon3VoOxG5uwRKmL7oFP8BRDuyZhM5O/yzpxcvzT6v3DVtAepGhMsCjHKy89ZmX5UKTQW
vN7MlWlXStX0T5O0vnMi0tfuby9uLdnhChhiKB5ij2XlQIUZahioWHipUskHlZrfXQnM/tEMZUdy
ba0pINaWHXdGoufnbdNr+0jxk0FiRt6JWxfHBnG6VEb9K/GmVvueSqMcu2bQJI+6MqJpGsjpt9v2
1t4kap18WDwMtdaFvSTJGiOXRsYzLLP6TWm1zfdZkeSH3iy0O8JZ587xa3U+3Da7dvspefE/QbV7
NTMNWQqTbVYHkLIb1ftxoBC1q02GmPK4lLKNu7FqjDRDaDQzA7+kb2utImoCOUxBqfWNxwQ0N8Sw
+u5QW3o3Hv9iZWBRyQQAzQAhvjyoqRzlbWykSNYEjEpAfJq92FJKw6gxwr8JKF7xd0BmQPcvJxyz
McjmHgIxb5S6ar6zUPH5aZZh/gzHkOG2EyoGrtoH6tbE8+ohhXAH8IXg3Vp2RMfRsmJSYhLSuKq/
64VtfySQnU9zBGfqXUZh3do4LwuLAjzJnaeOx60guVpCrRKCYaeUQipU7Sw/qoX9TdGbEDGL+cOQ
lclG7L24FP9rzSKmEAxtgLIXT28SSyBPjDZ7MuUB3dkARmbVnVDg8Q+lEtS7hmGth7kytW7jpF4b
ZrqOQ0NxlqvGGNPl4alCP40SfcyeYj+cHoK4+NKxsQ1DNr5yFyUjYUeZju9rNrNaKpP00YGNsKHw
MV0azZhZ9Y08yJ8C254AG6aa0xzTSB95RwxfQ/1vaIqN13FtoQD0oKaCbgPo72KhfRX4asxVecLb
K0ctbZw7WUN2K0B67bmZzHQH+fyW0YUfeF0oXDFMk5NUES4ujAZhPzE2VOZP1aQ1hz6aFf0QBN38
FIM32Zrj1vlqbwpm1HlpqGg6PWSuJmIHCz/QVJEPmMVwDoECokYQp/uMA2fyuJXxL68GhhyQ2rQW
qEVxFxerqjTFT/uscQ6hD2OLP+n6J7TIe1eIfJ1buy02XuJVe8SHgsjZIC9d2BtiVZGG0nIOcVFa
xybnZOZkggdgQ+OOEfINc8tNe12eiDNEbYGa1OJ0KnhQO5RU55DaZfUjktrqULZmdKJQvTXlv7Jl
4ONYF2oohInLAq7SGIxj1jpyCVlh7ItAbXe52r5ztoWDQWuWtqYoY4J0XPZUjWqIfS0fncOIgLkb
6IV50EMkFVQlz46mBJtXwZz8CRIedcOJXq8Py+JlgqyC135JuolaYab6Zu8c+lhzjqYydGj4BVtz
SltWFgdfDRxQGl3rHPBjyiMdPvMYmigN3H5mr0+hWIs4f+SYgBjEsXmTuieDopW5VjsHmGCF2OKg
UyOBTsA22u4QtY3j3ra3tiqBaqIOIhp4S2oZZuqqWkcy79DMVnyMZvJnyonq8baVtVUJRLFBwwrx
gaUV2ZfLus0C+1DPtnmXMMoXurWaW3T4tYlYHvTLe9eFBBAgftBvilC7W+JcZGv2u7FVkuPc28VT
a07VE1PX8f72uq4uMbEJYhjw3+CqOPKL3QoSxWy1BDGsalarnWzyho51Hh9AHG0x4VwpognFL9wt
rxkMJTCjLc6fZJaS1KhoCjVBFX9J6cueDKeT5l2mqNYPPevaZ/x/dNAaOwzdtjD8c2s25u8gazrU
iKBe1TfO6vKxE7+IeQywY3xjSN0Xqy/nFLkBf0iOTthk95nW5A8jUdqehguc8uasPExwfG+UD9Y+
+Vuj4qi9vSBRUNQljDRH2GzrY6vU/t6XGCjoYzS737+79ArI4SEtEezll6aMmq8rhZjSwyKC9Qbh
U3S52ymn/hznW3xDawszePCEBgzt1CXXZOcnnaR1KdIfTcRAN7mJbVL7tBvzCEy/2qJBvLqSbJ5I
BAVVPR2YJT96j+TI1GZ5cmQcOvoowxTGbBKsLzF8D8cstt4JXlLEYQFGxMqgXeSJFY7ozb6BgvB7
XeUVmPRKhZ50GA8weeT7KiAqu71vizRXmGJ0gVEaQjABl1rcFDXU1SB3ev+g51Zgf+mZ1s3ujCQs
6ns9pZG8S5EeUTvE0g2Ef/pqQIvs9i9Y2UtSMgFQ5fzQylwE2rLSaoEVd9JB9Qfjl1+bsbIfM618
9o2oKDac0MpOUrpjmTJwWCBvixKCHMzMI7UykURSjEBq8gjJndYSePu4GwYHsrJ6LjdAldffmItB
5kkAA7SZMbfL7czTBFYiWyAMhszaqdnc7stB7Y4zwzjPnNlu3wZ1CHlJGWwsd2lZULO83hLRp2SG
fxGntb6JUhTImscMcYf5JFQlfkSO1nxkSox5PnQvG2dnqln9GCchpInv21nRcCfnE9khs5KgLy7X
XcdWYPlIhT7KmW3XO0Qoq/9QNdEOPY3cDf8q/ltvQ+1XW8COUWmnXUJWemkrAsFBGSPsH4OmV8ND
3UNWApXwVN2nWqS2e6dK4viTbQbDfRvngfWBkMEJTrcXvHTy/AjwU6DkcICkqss4VQulNEmceHhk
rqK48x01eHHiyf4Ul43zAhSlPRqZ6ny6bXR5pLHEnD35mzhcYk7ncuX/w9l1LMnJq9EnogqR2QKd
hokeexw2lCOIJAmQkPT09+DVPz1d0+W7tmvUgPTpCycs+DU25gAvNQII0d9gh6N9tE9Brlp2Tkvs
8n1EGGn+rcGPHtzrVbdf9Z8QlXSN70GpeS3XqbXdC7FxHxYr4JXh5yACmzhHWb1+fP9JzyPFtiZA
K1BK2ObSKFRfr+k6LFTe3JtydGab7KBupFQBb7SOZAmd12sGChdeLMAyyPb+Go2h2n+9nOLooo5r
akp4sEUHFS71py7Ava2M1/BcmpZeS5He7h+ArjG8gHBihGzsPBg7xE1F0lBbEotIkYVkAT5MzAs5
ubXrREeF6+B+gRjBlanGObRi+5pIyIDvRNEDZNY5ugCeCVNYUbOWS02cT8lUSZnRgcakmOz46CUi
BqENUMTHaq6idj8FDflUOdCMOQGquFyzpHwbtZC5IXIQSKuj8XpOWkhVsLBRNboUray/go5c33TM
/S1X5jzjUMUPUD1uP+C6utbTehtEtpRxm3FCOWaziHn9xW0rh1k4Yi0rPeq9R/26qIGcfgFGjdyO
TdM+rZim3wWVnR8cEkFR7P0NfvHBAeiFuB5CGdQsXq9fKcCUwxifAX0t9QyN+XSCdK6CegYUNSKb
NzXtX4Qv+t9AL7KX9xe/sPkwGMSQAhk6kPXnAlsN5DJlpfHwfWOdHQxoursp1R5Y5kYtxRouM4wA
3elKaX9xVRRxmzzQhrE/uyM0VJEgMBGvZcMaujNBbMoYhgSF53Z8Qpt9GQ+Imdc8wM5xgduGh173
pm0dbFfUm5Y3cZtwgZMigBDQ7Dcb6Q64LcpyEjXp41BpulNM1/uwCx+cLfMjsKI7/B8vHGgFXFmo
Y1EYvf7aGL4hakL7vnSaSn1PoanVNG6DXj+Gih+qhooPi9Ok+/cX3VLH1/ckHhww7q0O2Zx3zhaF
6MtiyZJoXPhTdHAg/cEzyHFWv95f5tJnRVqJwS+ED/B6zz4rmPCb8HQPVe5ZT4hesYEEneu4PNce
jevcnzvyYOAxzK/kARfuiK2dmGzxDIrB50c4ML2uOjpgF8ec76thqR5XMX0c52G8snMvHVasE0G9
B+1a4Bhffz6UiK70ZqVLDgeVj7Mw5pPHuuTo1L237uPYyIfam1LUXiApXwnYF54Sdz1IclDCQ6g8
/4qVhccleram9CDJnuEAraWnWjbd+JaQa/7iF6IiurMICOBSoGcVn131ftMntqazKcmkPNQg3C+a
YPFOKLEBYqLDL89N/D+Rbj8Gfst//vNG+tsEh7A4hO+gefr6LUco4q0isS0DVZlqj5wSDLaMclHV
uTYybW5HRaVbxIDSXlMwufCFoeUL6A1mY5s91llmJf0W9MdO4zqGS42TwUqusbeBNRR46QS9hamF
8bS7OK7IWqrGawzXv65JZ2cVYRHUT1TVcDk9f/Ey6Kq1nxx85TRRWGlMQ6eofXCT70aP2jFfHdOz
JheYw4w5JNVq9zRa0vICDYjIg9Bt24hdsKnPf3PHnoqyoz0rpLfGrrpydV2IK4mHQ4fZLFjgbzII
u6ktUt/TpTut5ksSVEEeu6L9x4n6FrcxAQZTyce5Qx54th1U2C8haQZTorXQxjti3WEX+FAVADtk
aMeDDqV7pXq7sP1BQdns4zE+RGG+7ZL/ZLoQNeZt6xlbpmgLwZhxUuretrF7P0LX+mFZSD3CDSH2
xalrovU7nVz4iLx/CC4cd8xIIVUCGAg6EOdzhAAsf2cJWxc/QYG/5HaSfqxgCiigFaj6/h+7Rts7
RuRE3gvUF9zyzq6IFqRD4IsHt+wjZu64L+EbbTYpzNNYD8M1uNeFmwL12qaL8ne1c+swmDLQvoKU
W5n49Xpok0B/oFAxfnF96R51olUm085cqV4ufVNIESLFBk4Rw+CzkIYbUzMyNG7ZwjMjn6c0uJm5
aTLCvWEHsB0kCgF1fnISyh8qX9RXLuFLzwxRn8376m/z+mz5Zo0bQIcJKdGEjH8O0sa3mAw1Nz0n
hOXIsBtWRGbz2nh/H21/9zygINXA4UEz4m2jN3G8pu4mRcqI+2tFoRxhe3k/4aaG/kCVOEuQezym
1Z/3l70UR6GihdsDgQE35dmh1b47Us/BwWyczi+geuM/J8adcuKAPQZB83Y3aUwX/V73V0g+l/I8
jN5waDFgRMP+fIobuph2tOtsS4X2Fc3ldnRm9AUmEn/s0062WatARv+6QNWpucW0HhDKDox66BtW
5J8NyLYzjEEgRj7wqILm0Vn3KRgDHCDFbdmME/w0O7iQgerUZMbla2HWaclWV00HKGKmJ9lCiKVi
gZvNfnMNKXSp4AMQcBNW3PrRgMy9DmrQ3q/bJMQvGR0lvhsZ8e+6004+zzU9UqP9InYiBpyLnNBF
t9Swm3RBG4WsNU7k+9vjwmkAThCFNmAMkHg8R7k2uAHbZPXwjaBFdgzRmdsh2ti1gOYkv/c6F6z8
cWzElUN4YVcC9IIo9xc1+BYU3kRsxHTdlCZ1ZhckZmZU3qGzU+9YlIwhVMRnGBomleZFGxB0Da88
94Wojh4kZjwYRkNW6Lza9x107iREGMvGuMGeV1ZkUwLGajLE5N9z1c25BONuCLLBEPLsBAZMTwqj
P9xhMPctzdyC6oYTybMVAe/Om2Flms2m7QZISvi+OLz/gS+eQmAKcAyRxGGsdXaFOiMLZscl+MJE
0VwFJrwnpOtYlsBa/kY7TBSgPvCHcAhQYmv01rNQMHDR3v8dl1745qyKeg8oMmC6Xm/63mWChPO2
6QMCl73R0KLmxoNBPXWuPPKFdAitHDRTNuFxZEXe66V8ONFI8LDcEsWW9ySift55lJCn9x/owjX2
apWzeFKLCbCMBassUU8+L7qvvoyxl+zJlEANksjkOR6r/gRU11T4MOX4/P7y5wcXvGNsUfzBv7JR
CNSvHxKZIA11Yk3ZTVV6l8S9+NIJ3X52zUBb3CReOmbQcQ6u5CfnTw2DKxj+YDKCsgJ2G+fDnwEz
n8mD3mcJ4KYFEh5InTTzqTCHbli4LExEORqtXDyLJVFT0Xfofl2h45xvpe03bOknKB6opt/ErJSs
c2o6EpcmaRWIFZiZBgWZWqA8+m6O/xHkhdwT08wEMkVADaCTf15r9ikkqsEajMsaGf+nYWhFPszV
UEY2XZ8MnF1B3UuuycufZwt/F0WXF+8anzk6j8t1IlsejGNSdsAf5SlPDPBkyxI/s6Cb7qEEGs+7
f91QIFtDZxgYbnxeJPuvN5TgMz5dw5PSVCB5u3KRT412pzKUzkyLyZnZM/wDRnvlJni7j7HsX3oo
Wm5wBz1btpMhC4O+Scq69cIT8SVstZGDpk+ykV4xjCbOTRXra+HoPEbg/W5gq20svPkhnINomN9H
UKtPsYd4JCFzEzdpWgxRALOc91/rhc2KhTAeABgfvgTndWwwyWqpITBeDjEaMJBrl3tRhd5pANH5
Ski4uBTAEQgKsAd5IzM1MxHQdG2TMrSyuZun0AMjTvB89Wp2ZbNcWgr3GQpjTA8TEDtfb5YZtLIY
TMu05DIUd8Tt1z1gUOHnVcXXLN4unAQ8yzb/3fARGPC8XgpFYQpx/SEtpVOrh8nGOH6Q/S7Xqm4e
Z67T0/sf7NLOgOoIsOroLm8okNfracKgKhdPpGxpt4BqYLufldeoKy/w0rYHjBJDXzSgNgTu61XA
FALMBFldmcQMluJmmGcgTeIlPHHQh6uDH1bjQfk0uQbP2L7Mf8uQbeNv4n8b3uRvm+71wnE1A48q
O7/k3kJsBgNFcxPA6+w4hw6pcgAQvcMQueZWwqrbyatwuIqaPU/+/v4EGCWBqQbtoDeQFzZi76R1
5JWrFAG4aUHMiqln/X4atILOVNRzZAkt7TPr9Zgvvf99L735eBNbRIMUsOtzOvKKcCCCoPbLuJnh
E6j5dFQjDgh1munZUCfJZjgBXyn+Lm2qLbJuDw3+//l5AfbGQTurIaUPofqCYmz3gy5MfH3/0d7k
eniz8PxCazncULNI+l5/XHdkSQOgvleOY9rejBjS7KJlhqOas3g7zNhjQNscfi9quLD3i7GsmGl6
Tbr5wguGG2KAV4w9Bj2qLXb8p2fjhRBKs0NKSh0GKqh38M+egxySKQPJB+3rbtkpzK9qLwfHDmck
f/8lXNhdsAhHXxjD7zB6Q/KivpIqmt2glGtd39EhIR9rtsT7BgJZS26sHn778egUSSKvdaUvhCr0
FLbmPqLi9iFePznuEzabTgQlpaAoHCGQJ8N8Bqvniz/rkDc7sayuV18JJRdiMQRo8M2BjcGyyRn6
p6pF6q5QRio1hMF2VWjnD2BWJKBe+9Hx/Xd7IXigjkEts1FNt+b76weEgEPNV8690vHbke2XyVuj
Qk01D0IAbCGImTcoKMKHNXBG+izgBH0aV57yfz9NUCzBx8Wrxoc+f8+wrpiQHaUevJHTPs0WGvS7
JOaBvbKVLnxPSHTgS8L2FNL258cpMauXzAH1y4Wm9R+GhtSU2VDMu3pO1kw26hqF+cLR2egEaHli
HIcHONtANoEiE/NGv1Sra7/3a4cx4GyfqOLJAeji9da26XClHXfpIXFeXFzj28LneKfAUxKuwI1f
9jMMtZNVBcAbARNLQhnsUBhfA4FfXA8DXuwgFODof7zeQ9BxQ/aqIM5K24AWcRVo0L+mMYf0Z39A
AiNP7+/ZC/EAzQ0QlLEcOsnp9nv+E4463ASttDwq+0p5ENJBzzjVX5vGJHIH12mi62M1pxj2Qu6+
cfR+hVbnNZDnhcCMrj/wVSl4vJt02vbh//MjIH/CeLP0UZmIIOE8JwNp+Kd1kDFSjIkK9zZsW6W8
3ZK2Y/sRwBFoB+azx4zM+kp319Lfty8FZRNMx1DcoPP7RlBTp/D1MExE5YgOe7+r2SxvujZUee0H
3VMH3aenZO7Sl8Qf/4/rH2sD3o2BEjoib8kr0oKUhM1Vrr1VOsddAp3JWrIuzh2XcXW7JgtVOdpv
pM5mYN1/v78h3sZLbHbI7+BmwtwbumGvv4X1FkaoUwUlvM1ZkNlxWA9qsFGbCdfvr4SqtxFzW2xT
twQQFniK7cf898O3Hm7CYAzLeKRml7TNuO9EEx/9dX5GAlK9pPBzehj9ZjxYqdrxSgS7uDzeMdqd
4PyAoPt6eSopD2HnFJRYz9wCkYZJ2hBWH9aGQF3CVPy+kYDDFmvcc50FMyrgK+nWxbcNWeTtLSBS
n6NbUmiVxbGNcR2Hw/DRuP2H2VvZiWp97aBfWgl0VmQ+gK4gez876JNlrYiaJCgd0RzhHVH9rGng
7gOlm3/s6AEfsiEmIHkJuxN82bMQhutWjFAwCgFVSWf+CJ0naHftgRoY9OPQSLhDFvAnTr8Az+nW
pYXq78u/b+HNFQiXH0wg35iRUb9r+1BEYdnZ1S+nftYf3EbIrBFwknp/qbeZ6zbwA6IbM5PN6G77
9/9s4M50vmQqDUunhupaDmY5oNt15I+f31/n7bUAqU10dNAXx63+5k63sMbgARdxiXq52ZNEP0EF
WjVZV7l+xip7rZF1abegdwaZA4Q/dHjODmbNcRcKifWqQBmdzbOPamhZx/EYqZFf2TBv73U8HGjI
WxMAl9D55NQRPBYoc+KSJX30Anr8OpUpfFyGXybRwfTdW6GUnk3VwoIrt9+l14oAA8nHbZCOVv/r
z5cscg3drorKycXIPEtCJ8k5C8PcGfq2ywjrfvz7d0SqhPiKUSnOyHbz/Ge/TL7wElYnUQlpJL4c
k97vpyxY+vpBTUO67kCXutYru/R2AazB9kHaDTjT2adUQiW+Mk6EjJ+LR6FGdWxiET2EXPZHS2t3
zvuEjtf6gpfuUMQz5MM+soo3FjWImx3EF7GD4ing+QJUJArWqetvW8rbgoSLMbsV6jfPWrr/aDWB
axsdEWAj4ROC1A2X6eu37DF4gtGGJuVYOTJvbO/s6NDQ/SpcOPbBDfHKNrpwWkCfSKCDsOnwvkn8
peeymbhYD03d8ASAXnILHajh2+on5Ep398KOxe7ZNAm3N/umuxtrFLGBMOjMRdzfwRUPQowVKCG2
Jwrsovgasejieug8Ij2DuhlGUq9fZav6KoorNCDHRQkwoZ303kYD/2FdM98PnboGC7/0KtFLhhaa
D0YOqG6v16Oxgi+3YyIALMexmPWC27gF8FP7xrkG738zakR6twksbrk96HRQ2X69WDsOfO7TOi0h
mx7ul4E6H4ekhd3rKMy+DacpDxy/Q5SNjSoIlEbrLK5C8hlNWf8KbOrtccFP2SZ+mxYUxi9ngSGi
yLExB0lxXUFQF+Sj5vNoQqJ2li79KSLGfwkCUbM9VBrG7+8HpXNl5S3NBakLKHxYUgBj6p/dYt6U
1B6MbtOyt54Liu04ztkap/P32aWqz3QwqFOQDnLnVMyRWchieBeG6RL0hQlU8nmEu9BD7CTXzjHC
1Nn+g6YbkmGUJtvZwszqvB6qBecdmxyoYBIPACEWdp2foz22LHnT1YOfRUPl9oUyJn6aQhT62TIZ
jemhhBEfdKzWaSxCJ5WfYGUc+jvZAAeQp75EXeX3LJyKiEB4qoKCSLizEMPyc60DWABDAEsX4J0Y
+7LNeY6E946Tr2HV+iaHDqqnl7xtU0jl5EPg9UTmGrJVtcxWO5DW5mpWtLpvrTt2nzHtmtT32vUE
3Y8RcoQj+CttM2e8jcLqxZHetHhZNfixhiBN75gavj/JNK2/Fdte8jEyanUiKL0O6/oxCKaa3mn4
Tct9A8Np9ytaC8w8cMpGevJ54KRfwrWJk2PlGgwRsxlXAFFZKlQ1Hxi4gbC78mydDjd86hVksds6
qk+RywM41qikIo9hIoB47bhUPG9orSObheBlcWgUunhDtuvsb0ld08uMBLblJzN54G6lJpnoYa5X
MdyahKvgoalhIVDCxTmgBy+Y+wTC1B70vjJQnYej4Knbn0YwTvUnQDP0kI+kn6qdl5oogHzgZLoj
TdDq3fmw3DAZ9CXCcO9Mc5XsYOZAhhzjn1rAE6b25qdVEs/+gmSR5985awjDaNCAe/h5paEZpntH
g1qXqQTzyEcZRY39FTpTR/cJTFKau0XCqWGvO8ddnuJ67O2hi6AIXYDKv7GpyAASQQl0m6r1CfBX
m+ZT3+vkCzwgmf6NsbYm0HiPUBne9BE0h3/CkmFkvFiX1dBwt4JvHeRMwI52zohvRd9nSTPWzZAB
neVLL9eYsW2azAycrU+ehJAePKErZ2F3aW94VcCpbKFL1vusdlpoI0FL69ZGI8ZrDtPLevRAGsJ/
sz1lnOaYCEUNvavsEk931AEFDRaqkfF7UlAxEnvUmGfB9HkCHtS5r/1t4J77SxfVTc7XIRKfDdOk
v2l1FFT70e8B+NtZ6bT1MdSQ3xA75NIT9FTQZk2WNSNGrM0KjrAFsq4YJhzSIRvnikc3YxqDTGwx
JGEnSO7P6SPh1G+jnEhY9t6rqq7nX3VlO5pDTaSdya6JBjnPOcy4AfoJUhF10HeuHASmdF3xinPM
JRpIPBPWYF5XyNCScRe2Vtvd6ACRmmnppPF3B/pHGz6RsLtJmZZlFemWNNvoRsNLNzta7hbOobST
os5Fg3uYePeCnkziQLC9WvjeCgz3vNz3msi7jzHitEWl5sC7lWEkwpNJYpRSRc8AIDl4phrEt2rA
kOBmHKLEPq+9ErrJHTNLkrWr7epfnE4SsB6XVDRFPtsK17q557jRfAD9fgTqyYkZ/HKstW6FWJXI
mh9bV8TyBGpY299pd/bM4xyaeV6Bdq2rtNRTHdpsYG0c/OqYB7PyzG1X1WbUT50Njqpit/pVBYNj
vvuc8ekFWqOa30wQUuw+1LSGggyoODXUvdB1CtB3h+BYJlIbpI/V5Er3pgGj0patE82ed2qYiSue
zQzDg8KrF2h67IcwAl4CcslD9K3xhVP/pFJNIRBCGF3uGk+28tBx7oq9J5VX3+DjTvwnh9TEdAd3
X8e4WRR0Ls4CVJea9Yesx87uQQ1L2j4jMlTqWK8QpMA1kyzkJ/r7bl1nkJd0zQenmvCf/IRW3XHy
DBT1OnTr6gc+C6nuSSMcdXL5POgXbJA4yv1VC5lHUzDzg4qIFsfGU25zNAvftvs4afXDMOiH2HJa
aoyeItWT9rQsbIVzrqFcIUhxBwMhr54o+a4AYJhPbSJGudeLW+nvI8eFkicAI0HNNWLJJrrp19Mm
jb3yZJ5fbMoCCAtXIgBzw62bwP0GWigPb8bGGLPsew15qy9QnYL8w5rgUiB7XDuDPKQ8SvkMey9A
OncNCBdLnHPbtixvq3XlR9yBQnyEMAabvwAp5xq2iyR0lL9pg+2Dy0LPY4wiB/gl/uARCouNLgEE
7T6OGvQ2Qb+HaDnmvnpMc4iXRuw0uJI6J6wdR892NSv91NQ41ScXFao+csejgJiHITM064OU3qol
qhZUpnPSfw8jJ1pLiTnIJtG7dCZ8wQSg67+Ynq+RB/9anJnjEAKqwHBpdjM5dCI0cs0MetrRQQLy
s3xAjzlgBTJ2ht7kxEMe8QwwNVQrqQBQ8NGgrz3uxjYB8CAbwoElcDplFPZMHFn0nWjhRL7rVOL4
SwbEck2LAZRrJx+dJJpltmikoZmEsAg7NkZOuCwE4Ls5vq0HCY6BBtGxhneJzTbvlbRMR5c1uw46
Z83XMGKpufEjPQXrTvtDvN4A+J6kX+WsHPqhVqknIbc6y8k/TlNcpZmeFzCKsl5E3BOFi3MKs3g4
U3ySLhDDt9IGlXNQdqS02QExTGMOZcqI2u/dvPL+zzwJF7+QodOdPsKIRtgX1jZB1+YcFbPNTTDA
ay7XwYJvCte0VD/YJfXNHs4nmC798B2rRJDjntTVcwXZgj2MV8QCeNmsm8MIXqJ3X1PTsBKzMxBc
C3A+KigDke2N9EBQ/kJUGvVuYUNfQNcApEzjWShVj9b24rEVDj6VWeGVmANe44aZw9PwT9909Dme
pkbh5oYB042UakZ+VmtZdtpUPwWdMYV34NMndqaJHZ7D/Tj8GrZJQu85H5Pu0M/JNB7k2CEBd6GB
AZ4zVIP2IHbCSFDyykM/FJavKX6rJOP9OlVhjNUAdz4YNlck42pRv2gioSadJDX9NvlV/TL5xgWs
sY4V2dNB9s++X1fhg+7t2u4AApFQ1ekWl6UHkF2Cbi9NLOSt7oapPhJHArkpKK7Rm6Ef12ft+5V+
FCJx0q/V2BGagTMcfQjQQHY+OFCvXH+KAXYchBHl50j7qkdjQ3xO7auQlK47yF8dCHBd3gc8eJ4X
5j/CctkGWTp6qSihWtgVZiMCnVzmQpmDx3ppi4EsETJhaHEitYMlpc5NbQg7INrW4ZF7sw5gQ+vP
zxxTAIpLAa/p98QCMeUxgZ5tkUSVrAsW8Oa5UtiQOYmd4ZkywX91SbJUBy+VzHyzQ+z3v4yFrmhu
4i7Cbm44cXUBwVF4BDUrJpffkGDK9MnpBFtfFg+adkDu1no4WsjmQJxzcNrhFnkSRyd77pDMTLjM
BfL1SsRPuN6oe7NiOBkUaWICmUFAOHH3FNvVDplft/GfCtgtFGcpysNDDewKP4gW2XK+GlZ1wASo
QD56E0aIt5Lwdf0SOBhbZZzJddzB8KJOjx3D0ABJlK3rQyuj2g8LMXgRtk/o63i3BE0Mqy4DS6CU
IAzeKiVdeiBB7UQU6V0asUyq0P3Qd73+3brjoIoQv+Rj5zvpssMVFnhZlChlHmxlSIoqKkCaAJ93
a1JaWIgb8DzsheiKzigo6mO8PDRFKwicrp2kjvmRgV+efsX1OYS7FreUc8AwTdsqs647OcXKQAjD
rDoZxkPnJ3N130ydX3/u4ikedyt3Z//QroHLctOE4bSHag1d72YzSUyU+Diz7+iayH7nxB2uuNpH
OPsqWsu804YBpCAprDo91v7qs89+oKID/KInQH8G38ghGzrdNbt0jej6iMoiXgvkjEkLqKYg9uRx
EEdRLUKkuatKlyVtjWPtt/ENIgigrlk4JVOUt52Q+xpQflVEazpwvFFvwezb00NVwMFnjXNQ7Rpx
sCBqLVmQ1N3wmU2ur/aD63NbxFJLU3QJq+CvA6Mb96ThVRftvH6CYmjLO9AR/S6szUe7TrELH72e
mXxk0B53cYSQYtVH1FVGLx8tuqgAUgChna6A9s5kGWTmtFHd0zKsdEzEo6N8XLVrDn9G4qExH2Ee
0avEvYmXngRFJcScaJTETR0jgQXt/FZYRaDHhVAEvcFA89906XwBwqBnzF00QAD/HrXzGPxo8EWH
QsJdAPtNkQU1XB1gqTkdATMlWkbPpgL6tGilRBGkIb/1JQFIHmdvcvwvJvCpPhFR9RjWeM3qn0gt
l+mGe34N17fEdGNG3Tl9hsZi+AlG4+ZbiFzWzbRQkLEcpeEJuCnE9DucYn/Ku8jUyXe41Llt7kjM
XMBI7S3Uy3nnn3zbB08D6i00SmaSipMZHZiSCTL6UQbhEJMUfGLzklHtQOC0SlI9FI42OskZZ+pB
dgQwIdJoIBv6tvKWsmOBQTwARSxr0Z9sC0P8qcnYZiV81LSr/bxhPPiCjkdK94wmi5/XAx9FLiCt
w3et5cBw+UkTB7DJ7ZoxG5MhMjAQHHDN2QE82Xke3SgLvCX5k6q5/jo2EDDP4qCJ/rhTWv+IbGyH
fG0hReWnEyf4p8rchc6GTHD7UMXIOdLW2fE0qPvM43X4ZcVA+E+j1aDyBr4gJo9SNXzr4BuP0oki
DBQAjTNUP7wdq5NtXQm3WQYEsef3NATiEx2VYgkosn240Qck86G18CPUziqyDkNmnQkoXHyMJhQn
GfV01O5018cOEHJx3+Ur2KPg3K6y44XjLLODWBrLp3EdpjSv0MW4dRTk9jI1SDLvRGBqaLEjyXQy
fzabtHhgKpkzbxpoNlg5kpyiOGnylU1pnEHRsXkYtWumLIL0oT0o1CAPUddskPMq1GoPcj2MspEX
LLfw1wL7VgfSfgERGHXfWgmL7oDQkNSuIRPyUXotY/kaB91PlGcMLGFnMtNRb2fvVsHTg+REUAoD
NpWCSZyamTwmvu0gj+Cm6tEJgk4W1BhYuo+AS92uUKO5A22i53mKAAmZxHrmf7y5jdxdBUMqDmkl
hx2WATG6AFqqnfMYbgO4LDX0XLO+RlmcOTrF5NSmI1Rc52jy/jgUxs45mSGjkmOX9VOuoCr7IcAv
Iztgvepmt7hG26KhBpJ6HZoWcdZROXzko6fXLNEct0MzI6Ev6oiSn4PvalVIRkhbtGg84rfUbYSr
GUCqR+lr+HONkdN8Z94ydqD1dq6ToaAF2j2U/Vogo1zqvUVxcgeoFbqgENQNUdBpMB52EK+KFHRh
O1BGkniJPq8MRfaS1LpG3RstL5iTj2Hmh9b3EJ2tr6GV5wJfubaABlZ6hlRZOi/4wO2cIMFJbIOa
gPitrPCOtwzOg2dBU7Al+hU7G0V18AzNvS4W8AQxODcueemaOdkq2/AHpy35prtkLdLJQFbHrcb2
Xio0WxBNquSjqM1E95Mf4cJtgPgRmQDuBj0QZv0vkEclPagUIUdZjt7BEcds9BEoBRmyeZ21n7W+
COJi9Kyp8bfXYQdxJg6Wvw+lugzApWYtiK1Zj7eDayKbNSEVeHBDAE7vaCLkoDE8LjZAfbRmlegU
eKg1USKLeevVEBBkw1CQMXHvIzovLi5nF3KUgEynXl5Hbfor8BkFlw2B7wv1mpBmURVDczGeFHtC
/rNAINuHn2hmIrggZx6ygfUJ4MUKAAGDnyVwcgU6K34P3dLFOEh6OBdrHtNeBw9RBUQv3gjx9mD3
o8NFBjesipCO9AcyBg/MGyGdXyubu3Cn+yl6HnEpDzmTDUd97SbNH7dd2LJD+8l8GzwmWTFIVG3Z
0oCZllu4rczPAC7Xw0MTL3q+Z64vbmIV0WfaTonMWEPaO4lLetzbBDDfm34R+JGjjAnDdEFWfFeP
QwVjz3Vp81bzPkRy72PyGCCPP3ZoJsY5JN7BwwMhPKoy7C3L8gENiWYPOFvP9gH6Tmb/P47Oazlu
HAvDT4Qq5nDL0EE5WHK4YdkeGcwkSDDh6ffrvdnaKs94pG4SOOeP4IcsLQNVrwnNoYZ7fViLMvUI
qNap9PHw5gwXU33fgjNXuQWjEn+zVlOAawZby6JI8POxiSrKFXmX7Pyj7prcWaz6NaiEZ10d3pgt
xRjbL39bYaGMHtrJWx5sBcR/LRY8CJeiMtSSxswCY0bJ7vQ+uqYGdiGlCZFF7yhQYbZknapjDtnR
R8d7PGDT7WTvyXhAax34zlnuM+0Tx7qU/CM69OSVWWS30qgTZk8sl4SMFMIUrsnuqWu6jDsJcWlU
+fh0dOnxp+2yrSP9RtvRPQphep2tnscb7FCqZV2sGhFgNY1BcyZ8va6hQdAcpVgerThlI1+rBIK9
nM+dWnrWr3ja/B+hX4frKZzBg9JWL3WXAIdq/Xesdh9CQbB7prWMwi7rI58MzcREfRXxAFiDfYOD
/z80LeabYadpXiPjbJ/I16oxHceA/1SvKd54LGvQ9XMvF/GuQXidRE3dVMFArUM4pKsRNmasoQj+
ec7IBdeT/tIlqopZgXu6tXnvkfaIfGMr2lPjzM51jLVS5x7ZxadEc9mlq8TOrRx/MKfCX6bPqYkb
nRw8aXXWsu91ZI9A6OTc9ECG7jCXYe6FXfjc0TDDC1xu2jo1Qctpx3E/5mFciSaFWjjeHCWiH5YU
UX0XSbPYL45SHfONw/CW406ep4RbRbmPN9RWUTl4GHMNEWS9VXg25mybSySjTcdLebLNSsA5r/Sy
pXHJ7nvFhFK8KEtLlS+jb79x58YyKzqr/zFvi68Sc4ttua/oHPXy3lOsPvHmum8taGmVjHQS/2lC
OjpozOEQwEC9jMARleQP5Vg6broEnrrS8GiWVHrd8o/vXnwtS9yPScM88I+8S5abfqhNm1iTt8NF
KFndcqPgEE5x3co6180ay7zutyFK23Bu/w6uGed8JPGE+9cc69OgffePd1t8ktmwPpxZBjoJUdwO
d33Erp0dUekU2Tauy8+qG4LfAXzgv8Kuht8yFiQCFoWY7MQynrPnXC5MVfXcAYbNHYEsDw0dTzml
hPOQNeAB/M5sdcnoN8dzu85Tl+r68F/5bsODl9nrPz0VDg2JJ+Ut2bZc/c+OZcdOo9EsHuNrEC4p
P1s3nGTTr+CGc8T1VRDS0SeDZ8o9XzihH29v5QcBWMWURrjNuryAyjCnAKDnXe3hLSXB3z4meov2
rGo6oy6Hsy/v6Fj6MvMmbV7UzA2XR/2wmPsKUPjIWbP4uioCHOK0WwVUkEMjn+RjX706DUhCmFJd
KHdLRyCSPp9oD9JJvKAkS/y9LVnViETmcy77oEqN9sxTt9zkXh2z786XWscKqGCuwiycVJTV7Uro
TkAA4wkswZEnz5r3vzZ3epDLo5PXlZiwJut3yBGIuZlMnK0oQT9qbyhPi9fzCfbk1g7JoKryfRkC
MHWe3f7HYO87s9IWbE3aEfI4JnoZ+hejKqUyUsTrD6h2q0phuc1XsbIYZbJtJz8dmyp63welwrMy
qvgVD6K928SklwcZeOW18ss5YLy3t4/a37ST1igrdqgl3R8ZviL6vnVV1tfGqDA+RQWR0KkPcyTY
7HR5B9ay6cSHur1THhrxxJnMtKWrNZf3qJCaKW0Dpxizhovmjm1YkTgQTq7OupmWmXQ6EJykahrL
G+oWDxYeAnBNINR1gMpt5K2WRBn5MRPUpHIf3ol5jEmszhop9Dvz9LAmq0uDZrKVjYPhG8v5P7eI
sAg3zmAe+cVN+ej7otzuqmNl1Xc6X/6OyGESybQCQqe3IuBHKrJrzm5Kun+ORwSCHlU7VWu1apcf
ZjpEkRxdpIp0AZs4ThLz3Ke14/G0YOV+FmUgPjxpFb9pKpgj5p4GrPowMUZd4NcmwSE8WHeTKweK
L+3Sv3eZSdfU9Y7+w0yy+LdzAh8JS3Tz7OEjdRNw/2FJdoJW7VRatvhZ74JU9SZmBUyRUZs6F/Sx
we+5w+4kXdFHbdot4ibQaxzgp2aMyThaAx7EbFtxEeaeNhWj3jH6QRIsI+k8QyzDKsNCvsxZ5EaQ
iazGvB97PW0wI8LvuwTLk1qzbfLZBaypPNw7f1HCTtdlBiEavbV/CentwnG7a9rEiBHr/qv3uEeT
VHT7j3AdN3k6/FisGXjRWlyFnHrnSSAebU8yAOzluq7CB4KxNwcIp6t+2AsZhgy+ztCBFrAn0uig
jvVke62NtSuwuCnH1ebdCNWhmDuPvfrujjx+p7AstUoG05dfkYoM8eW2rvhrZVh6mYAu5d/vnC26
VGw00WnxSxC03a7cc+yVbXkWLeTCeRr7cX3SuEnDxOk3QEB4j5U9eWKSzXEOqShlmq0r9jfO6BO6
r2K7FLZeFHOIY3+r97A0Z7BrBtm5K7cmC8mu2Z8rDMG8OW0HbHt70N9wOk1k5bfbZHNJ0GHe8sJT
NAcSGJttS2QQbOO50rOTd6Wn9GkYF2rMjyUamwQEIbYugdf63zlTeTippWh4+tpNHokbLL7ggmco
wZY+HfdjM2kQyk3oIxEgVlWiYfnA6WW916QI6ihONyuoVOrUJfNjzLLcJkUfE7o3gEx/d3hbi2yf
HLouhn2hPIxHj/9V0m7uunqO380geJ2RvIE+rr25Gbi8vf59QOEw1fTIFvJSHo59qe3pMEx1fvHb
7WJCad29XUxmhaK8C0nf+a7LEhWzHU3sCahL4javg02PjPVILtC5WQRwN+taiRRmwf/EnFuvKfEF
jcmWxfF+9EruhNsoN3okoJHB3bK36QH+YpBnSEO7u4tCv2geRXfM8hsuMyUuiE248m3jrRD/o338
jKtFwYl1RC7c+6qq9XeeiNlJJl8TnFEzOYDNF85Wp30UrBB+bufWeVWOIcd9WK3RSW4FJJfw3bd4
Kkon3/de8E83QWURDS0HBnQLN+rjTWB3PG0AMN0nr2HZNUkRb87x2PZ23b1v3PmfhXS64534QD5y
IrGiLnfJevjjTe7cnfixKAWlFKFwn2eNo+9ns9taPRbIupfz5pRzHq1M95eh77gSR0NUSuJNXvBr
H1xNjHTHS3cZSFx3L9Y29ta7h3zBZMfReXM+R8HEoUxuzMExqM2rVXXdQUXhCm+UGHsq/XMPcGUn
qofQeThGkIfEY2TVlD3t/G8D8m1Yyol98q8OjHr4ow0RpOBYitf9Zdw1X+iuIkeDl9b+8F7PpehS
s7qqvqdsLXZPIx0P8YtZg1WcdDCsY06KYjfclxHleYnrQKFefNNbK1SzW+l06L1teCirFtfr7UPa
7vvY+MG3jaj6/cnmCZPMMpB5/rvxZ+o6cqSPk6pzr2IxZpik2emx2cfjb3903Fsr185lipzicwN3
wnq07nBhMO9RmKhlmtasaOT0Z1mh/XK4seaXQSBU5jS4tXG2BkeP31iX7dPqB0d3lWJZUuCgNVVW
+cpCPXGmNc/cN59FEBVpHEzTn3Zbpisnmv+DsmCPjZLWz18Gz514sjePZXfGAcAbE/2mHHb8DDf/
e0NKB9Fj7fgh16hKeERU4nYLB1fmNUN/ribZftp694KTNbYaqKDcf4XeHsfcVW2x/Ne6dvMUWPSy
o94YgiXxlDLibomraEjR5YCF1tNEcI1e/fjLLBqqAjd5dZHKj+lQ3AGuikKGf5XrSe/E7R97b0N4
jM6pZFrbs66WDdGLVhMk/loFzoU2MnOGNHfvwbvA9byhe3OQop7AN6I+EVW5/vUc0s1npBGcN16t
8yka6/W09YPeT24VO+a57sgNKn0iQnIY/z63/JJINuxjfhaxlUDkhLX/u+5LYIBouR0vUh7FH2js
8XdUH88IzeM+a0KKIpJlinsuTwd7XTKLHoWZUE6YT1IDjs40nS+Z2fR6plHZm9JAW52mlJY7Kilp
abUyHp14SDhdp5ZBktVC72a1eG09lgUKJ5bXtdjm61zh8GVpiptfDAjdE0pXixUsmPzLxDPpso0t
LtrMUTbRqW2r8h9pXQFQN9vcT5c8JZv1LDr+DhK3QroVY/UVlnwpvm9K/YrfNEyQzzUl5NvSP9X+
HrYnursm94c6ov5rG/cGsNnSINOhLo/vJOdK1gNzA4B82xIPTRdP8Y8DBZD7VLv9+qM009KDNHa7
uBTt0tYIc6Z441hBvZIYX2xh1inB2x9pB75wQk18dgsTFidlhdX0qES7BdB9pf9VRoP1H5JYOSe4
8S3r7WAqwr7jVlv9frQW1skuWqMvChh5c4q9bvK+3+fy7G8hzOvEEPaApKq5Q2Nlk3ciUXN4fFcC
HmOfc+03w/jGI8gCOHZ7Y58sbc1bWgWUjuQbw6/KMCUN+kuP5bKixXG4bATnv32x8TEBaSpAtsyF
LVkfjmlXNv85FSMf54KW56qOKIdna9ElM3rvz6fS9uWWIhDq4z5tkYA0WRHadCq08c4IP5mAnyoo
2P7aENnZaYkPj12bnWO8marnOTNlM4rUru3xe9Aiokm2ylvIF1GmjpJ1kQXihtgFHXUJuogZbjwu
g0iU4ZxMaP0Rg21BU93JyY73ZB9H/0votZ+fDrEy3HmGlEikKDQPNcSS/qWMTA/p7E27pu9MIp/Z
IkSr2dHrViTFUY/LXWvM4ZxumwHgl8VTFGwg7gm3rlfk+uD2SuI9pOpOjkbl0A4oP2Jdx0iOvKVi
cBQAKbdWJxQvNeoiFulDQWWMVK5Od8FQmuAS4vnTmfYneVxb2XhlXvHL+Kd196IV0sfvyyToa/+x
3Ov2dSz36TsLTcHCLaz+TRa2f+Wu0VYWm0WxiZr+BtUvrbhOnZFdgtN6qPOimvq3Axr3T70f8ZM3
uuPGHDNV/zQjJYAzDOyQygVCH6DbrM4lPFxmL+Rtz7V1rF+WqJo12RHPuUmn4u6+Hmp9VQCNJLDA
dd0mU5ta6K51vljaO4SHrtN9G8KuqbNJ2VBvzSxbO0HFZYWpHen9Z1t2+5X73txTKWrBbXqlbDNO
p1dpLP4f1MmGpVrYUdZG7UEM81bywYeFhZwtsIfNT6A/jjjXkTfdOXW7fXqkxPvpUBTDnlfb0d7t
MHPDHYmjrUcit1h8TI2qfnHk1qz3KwWN/6oeGWWCK59sWgcCzKVO2Z4+D2cITjMuH9QEtPVEp56J
+hZ0VdWsJkLNIZBJU7SJNjHDuLNX44cf1d0X5yECkEa25YsVWWV+u+pNFi1uVHxFSAJPUVRAtNa2
36IWUcX0WZCCARnLYByRtl/4bdZ0PWcBNzkhhU6JgIiXpvW40PaDO2L3pm2htgF3LGIMuZ1WNPsP
sdm5X0Cr2zkl7dhUORIPaGMxrLp9a2q7/+l1IBTp5tmde22sVrcP4SA7WC1nGccjq0qnhERDX5nD
/ej2PPN7IjnVvt8loE19D3/PY5z7U1mNWRsoD37BrVkadkMK9lmxRvRPOl6s7VoAFkGSUteq1FG/
zdDlTa5LWbfvbdHgZ6r5cZkdOn5FyokgQKg9tbyLrgrd8EWQdnlHF82gU980HviiQKXwMEtWpYz7
T9pnQ+wc27a/CSQLXe+A9wWitS4Nont2/4PEmlQ7xOUkum77JWtDrf/bm0YW/NARFaTA/Mh1F5af
P0E4lE4GReyXadwK10pbqwh/+/5OGMMOcZ3tUmG2H5q4PIVUnz+03jb95VMVX9Z4jGOuWEKti9uH
IdQZEkrYqUIyhFL2NC0oDOth/oPEmo0dAbnzSJO8+TbzOg1pVYj1/mAW33O7r60/5JpvDwd5W+V5
E1b0tmE28RKnbZfpEiyGadbvdOOkvCh1i2mXtMLU7VaCsTQqUpAsVQwMCgMxTSwIRfhp/APYRjur
G1+8sRiLl7n1ZHU9EHQEaeitW0dqVeguFBZWvnOqxGhxASz0l2bKkKsLa97G1vkIAji+yW7nJ0Nc
kEobu5gHnlDU+X5SWOEGXTDF8Xr2in0vLpszoXjSNZXX/hgxkDR1VLtXliCsbAtvu59yVm4CIzvw
38m0tftEbigCEdsZKzuzZgO4Chi7hIn0d2tkFu/38ntZVZH4ZVig5HkAFGtTntBhtSl7G/vtygXp
rxkaVfC8HelRmFFziyLbI5sqPC0hmGe6bX6wXTbyfro0aBzDlY1KTvJMj1wnQ9BZv2NErV+1r52W
H6GY/bPNEhLe/k3u5vrgdXyHS62XdBJFxL+pJCc1QhvrrZLBhkAZC1SdeAJuZQ/n7kddoC17JDZX
lid36/fvTaOnKt2qOnBPHrsZNA0tyMt5WaadIyAOG/s6C+7rc1ORuPtAa94oTuxfIV220FnhmRkL
FLMGxLMueFiEyNS2TveuXih16AvOgShq+HiFUP+tbRAs56jShccEUjWGA0d400Ow8+WlnarWV92h
5gQX8ic3iaebzF5A6/YnvzC1fDatq+MsWFxvOQXcEeE/JxzDTyyxxX7a4TDDuzqO5j8u7zX4R+eA
yI0B5ViJBWBLTl4nUauYqe9Shqfp0R6t+r62Z+/UiHV7jMfSJlyAK+FpoMngA4nkHOSmxdKAKDCa
3UcEvtBkYnLd1zH0jEwnRXbpHbWv3jd/UvFz56mjyeD6O1oiV79/xwTodvcS+ccKtlxa8GNRIS5L
rIBVgn1wrDyEcmSn8erPY5HafHT1EDQXw2/8hCW0IcgtQBBzFo0zPuAHQuqiVhwSN51Irbi2cepy
qQcyyFB5bjLxNu0x6xqfxTh0Z+zmwiOaA2Wi18EkxYUGRSMKNSUUVf4jITI+ziGeoyOrYzP9RRWL
FrgE29ZQG545bXixc7sqizvicPWYr+5efRxzwLN2YzPfjkOyt0Oq3uTjstRWqteq+rkLYN8k4B5G
6Fr8ars5fICo3l+Rohz/4YkK8RkAc4PQIHIlvaRsuuFhrTx0L/22evlS+fXnMtrAMBs3YWYhuj2S
EWbnDZ3M8ndfUU6yGNThixvcqrn7koiyG6Y/3i9yj+7mcoi/DVDGTzTDtF9zvLBNzaWn72rV+C+V
s67Pw2QvP6zRjRk64nV7VvxwAP2j336vFUO90f6yJ3qcvK/O8KYi2yLrrZF+d98pYzF3YcPLvNja
H1VnQSVyl3R+SI/tZLrA/LUXgPdxvYnztd/90BHbz1G3zDUtlJcjAytVkbfnN+A4r5ZAnZq9H8/G
DvuvcW/dqy784DovVv8x27N9L71ZQKN6rER+P5ZZPED1+bPziIByydmjt1ekp/+V/Sr5PPhh+ppk
ItHaTBYkM6Fk6Qpzacv4N/47Ij7qG/80qrMVjvoZHVzwcXuhz40DpSd2fuzNeNWld6U+R330IEcA
cMc7vIQoXwhmX7U/EfLGT3C/pzhuX/s2cqA3uWvTIfZO9XrM95Ksh95afqFQ+OqWDSlCf9wPSBQT
/pSiUzfYH+ZxHr4VE8GZaTWixNk+qlGwXpH2uaQ6GtchQykXfES3DqzcD2c37dk1H/0yCNGIj3r6
LwiME5wauw0fzdyq6zYHswT6nRRK+GhAPFKtT/jWebrBDFB7R/0yn8ywDkte1s1BmM1oh2kQNf4P
7RjxajCAfk4RppBykNPzIHr534ZenNGKFIffQedZ3xcWil9iEt63XnT2M2z28GLNbXenpNjmzCob
9yS5Kx7sYe3yGCD6HlafKXk5nO7fgMwSoc2wl0nkjUG+oByCf3fip0P7N6XRqnNw1vaX3aCNStrY
ru9a+OJzhEYawoy09c+gP6Lfmlv/zoEu/Rd3KI7CJxueRKHlX8CsmXPUCaXE/khqZf8hbc0UHyl1
D1SGbb2TZnx3Cm399nGe5IwBkLerAq+LjfNTTB5SUdM4+TJP3kfEu3JptrWCzlgBMqvmXXJvv9ih
y18lptD5U8U308XuS/R+/nHHmdvCHjr9jNQ9ruwT5Fr4GUvTPTAiUxrM2RW+2I3XfudyDqHuCufO
EoR+IoI4ioFOuso671vU3ls9ymyEQ6KHXrG7/Y/rifJ1D/DltFUtnsK+2d9MPTl74s7KOa2jU/0S
a+H+rLZJ7RgupuPKsCZWrCNe8U52QPdzJ84H0bDtVV9TWbj8/bKogEbU6vwCENBvGJJG1CpHwDO3
Dy1/Tw1B/oICnBIBZmwZX+3OE2CRMQYmjhFCa45IYhtYN943OeCPGfuuyrdBuY+IKcd7jTzy3kHA
keiwN887uWFlijzPFpm/9Qgho5KjrmWPzIEKh5d4bA4YfRDEj0LO1WsD6Y201BI7cLMc5K/lKPoF
vxUSIm3E8F+5zDKbkcZFSaD9mKXBr2ilsOvyUCgGPf8xZox8GoXGlhTg//oLr4IC0fUi8zH0MZ7+
GIcXxrHg5sS6k0I4fxivOhq2UIvqqxm94kasGKdUF4YS23t1tVU5d2xjIEUmFmL5Gjq1WQkYm/Xp
lmoOkI3jaP9ZrIjhL42SW/d3XbxwOWv8h82vpj06i4UvKqacvcX4abSI5htKSL9FnNL0dpejM6H2
Wc3taFim+sAmiciME7ac3fSNP/DLbY1zh92jOa7sGhoh362VE88PYAMJSgpb1ojTlpra6G1SR6s/
RFCit0th8CtzqkJVhC+axnXnUXaIo3Pfl9EVT4z5j3jsqkvLo1vKS8kuMLz0HUPDCV3QvluncrK7
yDwNIlDheJrZM2p5nkOwuiqJ1DqumPHi8ajelUKXu3LvaRP97KEegtyvqkF/W9zuJvdo3fE4cC34
6Jbnszuh6qhw0RmaRIcD7iFHKBshY9CmULiGBVIK66EdUDHSPAclw3Y7WLUzj2i8IZdUuiO122Xm
bkFpP/UwTdHF6WZd8HlC5qi/HHIOYOpmlL3qq1NQ2fG9m80qzkjRKr0k0YqW12WALxZqs6xojo6Z
KjJ2ZusURtUmvy0i5GKOFmInn5DFTAuYxuxaDeWgWAg+Artd+uuK0y6EFGHuvvOQDMSstPu2pZ50
CvLPW4SZeYXqr3kovVAXGb93NVuwaE60/+AbKZHhB9v+e8Fwa307Jk7KX3NodTv7AW3d7D1ylp31
k4Bsh+QZw+TavAaLtqenEUbXuWKlHpwzCRoTSnlvgpzhSWhGjFF721VPwQinhyhyttzcg7oJz+1Q
9PpfEPTNDFODAvkdV0PRfx/cxYaH3hwHhMTdFfPqWo129bR3uGABzumYcdIKI1JxNnuww7KxpHF1
uJbQDL4d6tNMRsQd3VsoNwqD3yNyq5Nw3Mr9UeoqFI8wngdf7zSL+XgqoLiibzhbMBhYfTmQd2uG
uH5pkQ6H6CB7t7jgpgyLhHT5w1y7A4Pe8xxXcwHbH7rsF0bwHy0TPq1IXkS0HPuRVmBlXn8CzR2q
V9J6/PqZNg8OZBNZSCr6YPTBgGgwm6ZnUa5AIYkUqpFxquEtfP/MLxiHF9sKG5TKOJOX9oqVfYE9
Dieo9CTYBikJdmKD9n9YbbTYv706KDCJbBrPSo6zeCygPDFD3aKDiilezoNkCMpHfkLHzlo9e/rs
HnRsulfO9ogpe6kmsKLeGV3312gJHpFwboQj6KAO2b0TgXdLrWRnFcyv+Gz8/aFYQW4TTjoxZAVf
Z7ig/ruBIakr+hE9BpB8YX/W1uCqFx/FUP1c2BG8uAKkmP6h+ezknRfx1+BWKpFuJy4YirwbdbCt
ZzSMW/GbRO5t+jepwZ+vvQNgm6PyLQueWXmo8xIuW/dA0oKIz2EEcHGR4WCoEOmLosjsEEFoGm+e
6/3CderVOTH62/ZSo2cSpxlEEE9rjw07OcIIiAw3Mgx22bOUgwZKZXIhnTHgIXVI3cmsptyczK5b
nv1TBOItvzMzatXDf4vdte78WFXLduJ6cSAQpiqsxP0hOjSuurLEBLHdkLLO9RH06NsZevatZbfr
l+ne89Z4hHSdde1lKvTEoUFL9GG/ix36AZaJpfw9MPhEEN/a7voomqMPz34LJ/Sx7R2NbRgb+PMb
PYyuYJ/wfd1vyITWmyz5qFNKApX6idu43q5ysF2fUw5X60AynV9jbohHXecHH8pyXAqfHNv3QQ3Q
C447ePX9UIwWOmFXWjAAeQQqrJ51WNf1r9GuJa8qu75j2mwIscoWJwagztGnpbaHcbz22Iy66dzy
kRzjZ6DB639aeFecA5CW1/5liPy5DT6cwsXfnJSUMwSZXS1RxUYlVRvd9aPs/62cJHEq2rWOT77U
KwZmtPmWORe722wPRJRjhTVsVOtLiJcUZyu5NK/httosRG7T7enWEuvDmzG7zvxnIHndxq3oQzIE
p2qgQ+R5iYep6VIQUVE/hH4jvJ+hGegCpeRo6U/96FPokIwcxaWFXR0L3lUFXlw8dGFgg0m0VOp5
dwLvdZu7nJcctOga4/sDAmC4Il1YILCV0w+Pyhmb5i7knoXM2SA7hgQZwRbzMJnNPgU9yOyldXea
FvHHuJP87opGDhcwylg4l9U+Rtf+mOikP/6WoTuU3/uGJC8XPSoOWp3AO5oZNRPdVX2yzk2AOqjW
aIR2GhrK3F/BFxzWyG3Wd7MbA1TlG21O40OvbQw3ZCQ14ZzOZKRWr30EUd0nbbQPiI6hBNvkEFMV
/54IDZwl4Lwoq5LwQDKzT95Ue5uTE9gfuOtz5C+9ueKwHvs/+CMgPPgtXPE6jqCeD3aEmLrMRiHZ
17ptX4o3jNuawoEN1KJI8AojcB4curHveb7cBsrISF9iFi3Efp6YYP/zTaD0nacLwijEGiwwJqGK
x3djlfH0oxTICjzOtSYe7yCEtACShCAbJtwfXsGe0/A5lVkZbdCdDDwqSHcZNc2ZZX3EBtH6Xfu3
JUisfAkIvej+oZpU5T93u3V6UmZPPDkKd8RsB3NaZSmMW8rHw4mH0M2EIzsfOLZa5Sceh7a+LshU
h+cAPUL52tr4rk6m9sL+uh21ZhAyJEC1V7cafFbmEFchFs/I+BYUMlK732uvuZOI2tMMPus2j916
akctarzjOj7Wc+lbthyyeoUruGDjhJQvbq1t99bSBH2uusn+Ovq2bV6R6fvzikaVd++uQ891VzsA
pYzq2IF/DEscFX9RqS+bSNoFRXWmUIWFURYUYzj+sfamMMflkDJcPv2ePIs+KR2CnRJJagkZL3A6
APnRKhufKF8/Yt/anT0IM9XJdT2NUK/qZzcBtuOOtOz9O5KLtcdswf1jf3OR2HAzCa8apqz3kJ89
jc4RwXodtiXPFuFgqGG8cRNgSXZTnLj8OVhXwHPYqkgJKMZVw36eWqe+CcegSF0IdWt3rrazT/W5
YF5aLkPIuF8zAdaN+GmAOlC2VpUVf/eWgQCHFHiy0HuyhF7d/seILxHuEj/L1uLDxxYPh6tDRUoH
YOsbFNDipjXabQYuONT+RSLAOj4lGjAyKwTXdTZEIvD+cr8o67zhMSNqtagAtNeSQIAqcZVfqFMV
V456wnYpqjzSx+j9V4RWuM6pZ3XedqpJ76oZSdAv7/yAMph+A15RGuyRfFWntvBAhJL/cXRmy23r
ShT9IlZxAodXzZLlMbZj54VlOzmcwAkkCIJff5fu26lTlcSWSKB7996rSd6RxbVC+vi889KBJ6AT
JhqOO0+A5cZ27llCnbWjuNXMef/mxPOC6V7osmoOk5ri4r8p4zjDMZov0rwSv07skTMerjkN0JID
HKc+9G4ZMoKNmAXpS3yvD9pvu7aZcXe9nKkltJp5QaJ2tvEr3HtTXTHbkOqu5ps/QMW6bE5lp108
KOzagNYwjXVgX8MpncPbqCLq74gV01I5cWWrhRqSHNcf2CJKHQdBDu00pYvsJp7k3ll+gZhggnfo
7YgwY8VMyujYUvUUO7aq+p49OAaH8bFOchpevmojjo3QEW5KjEx+QK5sXDIM8p3NCdqZzJfiyue+
2ge9FEF/CKd5Tr/JpHJi7dxkmtiNkpe+fe3ZfvuJGyz87ENv4RbrMReV10oLxMA9NlPIDMLXXnHn
+a1DAIznvFL4RyY0qB2Li+R6nQrlj7+pPsfht2+IY7MzmKvKXCXlQ36iEIvVzmrC4/LM896Oyc5S
VZGqnWMuUIc+ap6SV7cma5EcB6fWOe7RrFpZTCVbmOFJny7jYahHO/3yg2YyBnOpKdqQ4UOPe5Od
PXiNxtNISqyawBatunv0Yt7sFpl/XHmEe1UVyy88+E7xtNI+2z81DhXnS0CaW77rnIWN546DtVxx
mrpe+sXH2tmjVRF+KMKTS5Xv3KafFux2Q0JL7bIAYf2BX0bUiWJtDn3e1DjFI84wrCidYCOmCQGA
53CYnWEDAyN0UqaPuLS5vblwo+G6gjAe1R65Me5a/A3jHAW7EG5EU53COeirN3YrdDjLcTuI5W+6
5sr+IAm40w+Du8h/0SRY4/8KXRv/n7sM41xvGIqG0r+XOKnNuM/cdm6Pg1uOvN+jSec44ZLKzSR2
3tJBlNjGg+pJt0h3KuVRoveDZfDJtJ+YtpfhcZnzNnnucrgodyBOh+mlbvtEPKjBydoXxYi1+hg6
rF2Hwqxp/+AyjYs2gRNW7OChvy+/BOJ/dhbYp7lHuEW93cwS7XLrFiGrGT1GQOHbiv4fvbiWmhX6
SdDe/gZm3NdltkmgbhZKy8IuxRXCwLML5rC5y3J3lb+FkCJ9IdNGfp82ufbbnddzIp/SrIq804DC
Fe7jjhPobuK5GI7AnwKcPr0LRDgp2E+xswuZ84stB9fcIAMrPYgAy7BwKNkhDJ7w5azhKfJAPpV8
KIHW01ElKb4Zxt5mJckjbFxeZh6wKNoRIoibM2OpwV/hUIcoOzpfS2ffMLwRE3cubrJhx/aOAvtX
JxJHfcOLaaTeGsKT0Pnt4CzhXW+8dnF2K3Os/3dqC3Fk/L4VOUzSwKuo7Aa3ZuD8MwHlSM9uyShb
jtgoTfkgBqI3rLleg+KQyzEXpylEuirAUNBbXMZlJeRFTr3TN3tqRBD7nm/NtTTFXtNjCTD54J9J
YrfhoV2dZqL4aFYgAB0JtuSeGqz1nmZSc1btieMDl/A5WfX9VA1ReyiGRYseJ0nqRl+U6gVcMVLA
tGRjE7X0mXhkmFfjunI+aSDEwhONeWnZhiHW9nGH9TKH3l0S5Jira7oUZUtv3tZT8OmgVYXPQ82B
dS4WRhx3LV5gQoLcWTOkktrzdmMbJQVaYpW31UUzKa1gFq0cZoBZBjRucDFDcVj5g+nzXERWHUeQ
V+OrwkByO9+6II7eG0v3/g9wQtK/6aiVhLkyf4mJ37WMUN8J1LiQTCK8tO9zlwbqMNA+d59YBmyG
Dw9aSfljenfunzE+OhRyRBR5jXFf+POzYyEZM0fzinWH3VI2z0mjbxYWb/Ao/1WiSUzOkTROvEm7
IRuia9FJzPUqx9ZxWKdq1kcL5qXch0AvBIwGhf/iWucxKeA0XJbmVxeGffrY1yvTRzNpfleTUL15
O5a6afNhCj7entpHcPYemwqZ6SLRxuu94LNP02295Gl4zONEfY43GAAZz9RiJZkDz3wleoLmeEHr
Y+BELwfVhXqaJYLXuCcJ+CdLwhJtnh6vp+b3mTtU7yt0AkPFhnm2prCPcHTiW8sIEuKV6J1PCdt0
emU0NbVvzIyZj246PRbmHieCWW//MBJqZ1KSJ347oWiXXtpa9egVKq/jvU07DxE6mwJWhWBnJdMy
t25Apn3wJ/vAvdkxlHIm8h3YLbt6nAuG7UVIT1DVYmzwDwfYCCp0rfIhS8PB2RIIndTXYse1P+Hb
7sptXkYAEBLKHZxGZW4AgrJ7RguRbBAFJIOWIU0WdR8WgUzflr5LcfWGfeKGG46vYqD/8GH1bJDG
FkEWJhn4kRNSpruSDFzytrYk7YlalhnH2r70KjYpKdFNxMm7IXYImInca9dd52YyCR9yz6fyONfh
wO7maOh82z/hwdGFeKGxCthdzVbWOHytUjcw50VJANQotojQeWPTGJ2pKoMDkDzXf5ZNW07PwqKA
v02wE7wPN2EIesgAlcg7ssTwXGd37pJsExUii0ArxH3yYPRUN5e6HDsionkZstXlWNjQsExRBZD3
Kyy6tsBp2902ljIb96uG1l60spr+dKnu+TAKz7uYJHXKRxJxPa2g6ihldi2hkPbozD0D4g3mREJ+
O6BLGAGY3BVwChpcGAUhj1rFtK3ECjK17pkAo6EmePjpw5wyCtUeptOcPqLsNuWJ04aJFHqf4yef
XU/V+2HV4KMa8unh+yeIiCJGCtgL37RjKZc3xNixdoFjRFxmJBS7/Mi0XtV5Jnwa7iruqaHalnmL
nhmzhMl/kRlOpWkbt1W+fk6gMADDsSOqw6+A6Tvj0QrCVs/7dMBjijGwqDx/DywI11zjzsn4tDKV
Qv/HtJJiQXM03MvY5pjNIVPI8uSX09QU9zfsjdpLtVqcTCNtWPtYIwq45Vnf6rKSQoJQYLvT89Th
UcK7GekkvyBS0fs99CYlroDjXkz6Pzph0pJbpj4351UbVXL5pYwHEuzARnavvaPrt+6/dRzSIWCV
nyp85+CHS61ZGKQ7PtF1ZQaxI6+b2WfZF27zAuAlicw5XoOwlxdSJ1P1QECnOnQ03/U/VPQ5QSCq
MeFNxFCBifiefvVMpGlf+8n8LATEuC/z1bygSyTx0e268m+R40fdrIvQQYzq6o5Os1k5voKDo9P1
d8hL8TebQTaxQQi82IaWMrirw0WZ/yjvvac8bEsGmrpIvZ3QxJUIQA3+4zKiUR2kkxX12Un89tBI
WwQkNZfxefZutg6My3P8x0NS7SCNGJAyOIcwVhoCy9UvBXGwfSi4hevvmVyn69GVp8WM6OSPgXnj
nI2TYONGXWTf1WypMDa0Sp48dEhzN1uqr9eHsSefSGJxVfPWU95I4xPOt44g7ATbm8kD4aYtBsxL
/kLGHN81tvnDyBUPGiPOx/iZi8f9lrLAAU7oJ7gYERfdEbczjfkMGsznGe3oaLe69knAF2TAMsSe
ktF60NjV3zGza//NfgsDP8Ym9YpxJ8DoAAbV/xibhDUbssN3dhK6H+pLlbSBB/08bfx9O46VvpY4
GYdnwUq04DcG3Cn8nTeh9h+zBDHjzmHHqborMR1AiZFR46vfSJihOMPHkpd+HBbk9qhNU7w3YF6P
aVYA0uWXdepzJbNswpSad1HwjVOvVe5WVYDhznhy4upQBCvZrchzU+dhLOWM2N1YOp4NI99kfS9q
0Zh7jERAIcz/afFwtounEKsoxAk5peslbZxo+nS4LZOJchFRE1WlLfg32H/jaSxv8LZmLCiM6hgp
zEPOE8i78ly7aK0rtcNUli0ibNrEy54vbkkbIhK4JhjvdbJJ660I1xr7Fzg2FFJsulk7/w4QTEPc
ZwnyvVePTnhHGRW5dzlePH3nEIcK8YnWXa1/h0IMzsVNcekjv4vFxwWXjrM6+Wj44stJB3BwLFAQ
5jzVNanTPu3qR0ynS0vFFcT13hOKgoG6xnCqJGaNYLwAkanxvEcp51Tp8TfT1WBQrpol7PeJbJfo
IKsU1o4PBJEQYUXAtd/hE5m+aJoXs0vowgmUVsb+WpyqQkH1TQBsKccq+eAPZu1uIY3oiVXk87yX
TZ6b/cgIsnoymUmDncuNXjxYaW9hBFP9KcnrPORYE0nkedif95EU9mWo8FhfAwcg193CEclMq1b+
RZJlokSm6EAqX2MiU8+IdKQ5ITa5wXHwSU5jPEcxf1JBnZ0lRx7RJI1L/pG7pxw3CQdZcrrZX8IN
uIne40lICI6FOooIOMWlmR4xz9bBj4EvkZMcDVn34+BstYpQ1zyMmI5BpRUDoOJQYi5R25QeW6CJ
9VS9LCgZK2XNnu29LCjIXdp9TkYTAqXdVsqdZkgWjpNSX3fef5ynEnPSQIiuaS95iZk1PBIkK/TO
Qw1b9+Ni8xBZ02++k8X6/bhdkqH7hOlJkLiMdZPcdh1OTspDioJBWoyga4+xsS/mC0sYJV965oNO
Oa6ijSNI7l3hdKd1caV9BuJBmoreerRvtsBiDJmmrUL72HV18N8QBN0/MqGuOKYiyR+CjBJzX5Wa
qspt6VFolWkJsYePbFgmFVZOHwIb63zIKbbOcV5CkJ4yRwKgWMuAnw2qwk2zbqKpPmR4WF6wxVeE
t0gRX0EIdqTH8Wx7B36P4IWoV/vleX5dniq+nOYglRJoChAa7SamSHEu/OXLoXLitfzVi+X/kS7K
sUvmshB2B/IARxBNKy8uulLEsMIUP4GM5teYE+7H8cPEXsthitXD1LnDG7/RGH7mTT3qb1EgASFq
T3V78spZdedCKgajQ9fn2Z4hMnyUPB3JJXiWMDxTka7e99AmsKAXZaOffSzt9uQgTYMy8WSdX3m0
2m/WIcvosKoye9FIgcGuD6mu9w3GqJmngOglcoEokh04VKzVORtGcLOo0XXbL1tPIt/ycFMVlbSG
w95nHUP9XbcSqBTCVjZKAtKt8Ct/5zqMCTdJiq+SxNkg5+gEmjgHwJFUlIWkCXpeJLtn01jXb5nE
DM1umdHI/zhl2C9nfwAZ8uS6eWZvlCgWrGLl7mUMtGHwKDDXAUPrpnJHJnCblNxdtdd16eBAAwsn
HnJ3nP6h1znir4Zs+qFGr6x+MQbGCRIzbX5gPgg4NlmNf2ZWxi2fD651TqicyV+kJ3lJHYhdpDLC
ot+HcRw/4xGfqkM0GuAs5D892MvggRsAAiyT3koFxg5QC2FqfLTkNR4DUq7IgNlQAh+oV4cUn5h6
fzsz6h/eyI6qY4bobSmxavAaQAp79yGDm1Odu1RgMM6CfBWXIeX1ZwzvJY+5O7fddlqYr1xQDGdJ
RdWD6Zs7D5tjz0WzI+Y59cAIrHnwcWfO2w4EmIdtKol/Gdqx/qB4YP5zgKneSASdpUfFm+oe0jpr
smMxJu656eUQXpEsyVeO9Q37QmtVvNZIPjD/6Bb8LRDW5GgZMCLvC+mRAHdYYXg/tPHw6LIgWW5Z
B9b+NTw4zGRnlohHqHgsjmC+7rC0pGFwu/HK1otQRDCD7Oo2rtljPKdjfKISYDA6m9rFcsb4iN1W
ZlUvnAaYedeyGJcdLKMVryWD5yA92mlYH9pY9E9TZkJ5jG4D8YihTXyMln6E2JqSDSjvOlZ2hcGh
5YuqT4xBcppkei1vPzijiNUl6ZFdvHevd8Q07AkXFlgBSJo0f4yOvOpaj8R3j1RtzcQC1ij7a5mw
3WXaS/rjZCpodwHBg48CXziDUnrm9wiuB60f5RM7MiLuCee0ABWevmZJlOZIpbm2u7wSHIXI8kTC
8zryecWoncO7HI6hu18RuuwXKBRm+t926Fqi1G7WFBLgYJ+5rEUllpvkeCSG5M7lT8bNK5O3npsm
Hjgy8IdwgpfPnrYN40yvKL0cL1FXZIu1+JjzvHmXY7qeutHT+Yd01wysog8gaT6UyraKpAVO3Z02
EUCK0fe8YOMHc/oAYVczTRpwiRyw4TIzchwHrFDi8b7hwlZsUyJxWhOW5vpasdcvk/4owdcuUIK6
pd4FAMPSPXN/qL3K+OBzeEIuLnFMdZrZXfmQ2DJednFjZxbKFLMuvRdWkcz132UYBiYIWdID8QE2
4wW/MVGxAmHv0xp1Z1/FoKamtks/ByYv6R5JDhW8lL2vT30zERNPslxfCKKJ5CexYB8+OONtcQU6
oXZLim+caYpeziUfJcJIk8CLxp5R/vXriMXT3KLCMn8YzCM9/NK+Sphz/42a/B+55F6CH/DFyjE5
tmPd7IbS4CkmIWTza4gVFDmnMiA//AaTztkHKg/3pGysPJo6XcTBdkraX6XPwlAGqWnSXwa4pgUu
IT8bjolqBEnbHll3U61YatGC4b/WSJJMNE69KRb8WAlwiRwrfXXAr0O3GZtFPkeMxPtdOfl1f1gK
XwNEkTV3Z56kRt8vfdVfep51smbx6hyb/rZMT7eD+5wNlZPsq0Do6zqsHj7wlTf7TuIsJTHdDfpc
BUTxd7mvawIAtsQWmmUeI9ANu796jIZTPF4XQuh0UKujrm0+kKFrZwq2V+VwMx79mUZmE1tRiT/N
ROJqUyP4/+WKzZ+SkQT+kehY9ewYJ4SDcBsWoTurReFoYgbvbOB4MJsy3iL+xNEtscKzQudOyhDa
ykDSdGe9oXhSAAr48/Oc/x5ZJmd25Co8+QedXQcbjIHrA1SjKd+iHsX4TVHu4HJJgYU8jf0QU+9E
xOjgEcjut4mdnT/R6EwLQUaPFk5XIN2I3U/fi50JbN1wDRiSIna4sUFufoBlT6/ssSXwbeniCQiI
F2C1gmJs/kQoq+WjrNxcE1l2gBtyZDZqeuqU8gm9kzuqjoUbUcdqZyaOwGKvljnCyqoRtYzECJYU
kDRxu6Y8qi7o9f1ApatPQ23y77niEEZZdZfX3M4m2Gu7gnMqmd4NOwQhahpo2u6wlWyEOQEOn1Hr
i0q/pnkpokMTGKMPpjLDT5FSaN+a4umlrRwBoFpjzoO4EwWQdbDRGrLEa/hbYvKX+7q2Qb1ZioqH
OJRc/Bs6efOR5n3c7mTbBtUO6MPMrKv3k2O7diWBwL68NrmVbxPICUySbVv/wWiYy7seFu6758PR
uQNfFDwz55fvIHZWpnl+Pl6SZNYkzDHiYH5brSFMmS1rIB+wpyX/mKjm8TkE+2YumOy64SGNRHvW
Y4+nFGBE+kbwGqj6LIlVY7yqevsQNjkR+7JmBFfMcxXsGSroPb5CSz5s0BJJhyVQ/Q3blWHuBWSU
/ovmubHmENLPz4eqF0weMh8e96FnYUG2BUKRXuoMI8uOnGJtTvUcRGcAidMRhOFE+MAUKc5tQ3Hy
QLaycfdlZx1S3T27LAjDYUr3sdsey6Bgc86E1Y7Ob7U1Z08du9EBMNn65mWV79wXHcOqGwJdkUmE
FMALnIHLNlP5yfzV5ZG1/ZzGDzKqMueF0RTTo2QRarq40RCM52XIpTqUGMGdTeWk6Z9lyEBRSCo+
4LuLTxwrGpfcPZGOpPtNWwYir0OdCIbuzhKLD8LmVcLtMWKYcGuozbtRx17WYSG3FQJRYGPmhmvc
ts2uzyBrAx3PJ/3p+SntxiYbi+ltZicY2q83qZ2enLh8kTez8GZqU2d4rBU7pI6TZFnhmUioY49T
5cZgwuYB48461PSz44h2sV3x2dE4su9KXfWctO3PCPHg0Ux03ddMgYzFgopPHyEmBBO+mcYqaq8o
/IDF4NzNA64Jl8PfWBKQu25dq+c6jOVPxu/4a6xodsj480EiWs7zK3jQSSE4ypX5b2yB7sM8ZzzQ
C/zgQd/GSOF5X7e7Ml6T/hRZPFsca3XqXVScxpdltMG7SMrmgfXFgHU8LG3vhetD5ApjH1IpIuby
y1I+wX8hYD7eY5pkZp4vGDgJpWuv23mF08Zfq2FbxoXtg0lxLEd6crpMtOFdD7+OELEDFREsCsdN
NRHN2PohbNdNDA7njdktX3Bl24xzoZiX6UB1KZNdLeYAsHHnVB+jiMwbGHM0xB7k2zteiay+strO
GT+jPGZZnjsX6oBmId0HAMzivg0YNzCpLKsf6+bttVBSVf9GP3AVO1qQpSn0E2inLHlgaEU9DLxy
nu3EhMuE6/BhiMYRZWn43k5Y96u3iaUJ9ds0rcN9wvS3+UpEKIYn/FDmvwlqX7WV3ur9oZrq2wuM
atXghTD1dy+c+qkZ3RqDXuRDlrO1m2Jc9yZr7n3hkiWio0E5mVJXqee0EAwbY77tq52r8kcHmet8
u0RlCSzGysYHHouMXob2S+48PyYXxIgwPC0jUsAZ2s0cPjOHi92XZqUS4fBtOrHcSbfwk+eY3Hyw
w9G/1Beva6a/s5e6/VGbVHZ3LIyUjHJKwXiyNfjONkMyLDPinR3dnfEj1KXNJJx1+CX7sEmf8N/6
C/9k6/7r6jINL75IfPeDPKt+6SaZmctYNnNMJMLzRniveHOf6E1k9tqTT8i2M771Za/Aw74s2AE7
Rg56PKcVmvuvDkAvuzYCLY51O8IDp76HuEQ8ocIZ8YlNLRL3CeTdcjMn+D3ZKsbShVOd4rwkeVel
9WF0E0xhKeOZbQgneg90nJWcugyd4EkZtgxeM+tPWK+GWi9bpmDIio1Jl+fC5iz1onSf5q0NSvFZ
L8rr8m2Xe43ZNH3W4M8WcO/wqAwFSR+KApCIKgv+hR2Swb2L8+o3xL3KPWYMJmIoQv70IgyX1C4q
On9luUhfTX8FcDRGfSnKDGxaPux9w/eMuWYsPaSVdezErqwYM1+LAWHPF40OP+Jp0MF3QvV5HlmQ
gAzIlpr6JwhtMG4pdDpiBrwR2CGyKb0gNXi09WvTX8uJlZM7YnEZnNWOrmpbuMyzNlDz1GcbegXz
+k4JQZI4Hr7TugUSodZQlUykJsz/4HzXv04W0EGAhQ7/rg1pjfvcaMuQK6kzZgAdLc0wap9WjVa4
27DRg3INEi+ugVlJh661naHTgeGMeZZkKMdHdq0g2DC4zeOtqI2FZDqy51FhPleQkmr2jNBmdTfo
IGaoE3aIDFFM45jwSvh7jJ76aNyyu7YdUHA8/42KPYLEH7SQxeoaMktQCL3xuZb+8yymcui4qvth
YUDO0gpaCo7iDJ1u487Z9ETqU3N7c0EWgCMT82qwmfyAfIfWkJazsbQOLnwwcs84nYUVy8mjOF42
6DCkPQe4Tc8j9lW8ghKGymbAMRTsYELqz6JeYYrWKFesWgmbqLov1xh0RkxSAVuvmLuPdWTgfrMX
xcClTPMiV6uPPDEAeWAeOM8DnpmMgq0aLkGausQqheNDC651+F+QusgaThDIQ2lr5xt7PS4vodLq
US89h1wGyqtH/ZXqHacFgNi4YhcZWqg/buv+phl7hB1ucRH4obs0WPz33i/cX2Mzd+2egTT+61o3
Pt/EPC9/EUqaN0EQUIDkYlSz8ZtAs4EH5YTsBOS9BgxcJIipNutnVw/ye438ApooQxqW5TUhqbZs
mjKUuzqKUNDRVjdekDQvhYlxIUmD4ZZfbY5+LEzVE19aZLcFFI+BHFxZOge3iHr2g9ub2bapi/5p
aHo/J+BZIjhgdZuKbWBTQLxsjF3l1qM9e9VtNDxxdUoAhYITnTxjy2L7CNf1e+MaPPNL0a2/dRNh
AuTNbIptPEfJY+nNFAp02ppgpO9YudGej0kU0mYHbycjZHfISL4kW3Y6Nx4dQoUCjve/f59Hf/2C
IVDFBDZxT+cMDIHLi7n479Yfg6xf3eVXHNcCnBtmK8o4Pm9qthzt07as+Qg77ZBzs+SUXTZqPA5+
vMDahdebbG52yyNrZ9qUjK0i3F6hhpTbivf5DN8uGS5WMg7eFHAtyMsWCf5WQ+7l0/i1wQQPAvZ5
rn3mSrLNkh9JmBaGSUTw9xD3UfLu2QbhXFLDvqBx8p84WW8LbMqRF9OZdB/v1y6G9TFC3Vv3fpLJ
5zL3iq9e38iDJO6cQ8u1U2xVP/J0QcPJHiKvIU9M9cCwkA+C29hmKcV0nKdLt13KWyvStC1VkvSj
Lt93czAi+lXlgJmC3WFvuEuZthOEuUWxbarOs4c1ZDdhNPjnrE7+j01AymeSn/jnLGrW3zPnoN6m
o4w/lsVRBUOnsnwjHGw+ZCP8hBhYqB8TYEnutgsM7L3Z5dbalLSyv9LRyxBwIw07iBE2TX9QYVlH
iMCGSK6qFpcqHrvfqUXVumR8eD/YCOGIAJOjxV/rIr7E2FjLg+ygI2ACmPS+1Vn8GAnr6P0omuLq
NwtHcrBkVQGrQ/SP89gmP7bkdTkQyEidDTuU/GYPPJIB48yYAh2a6S/rCCL60LVfGDppsZhgJ4QC
ssowyvvrFbGHoy9cxHgq9Zg9100AFmPG4F/sFtjF3bbrJgOVSpVuKDcm8H0eFteEFxJnzleK/JRS
gy/1A58lc+uRlZBnRl/8BqSAcn1o2eZEjzUu/V1XoXfvkjSw/B+k/l9BxjBt2DDi8agZAfUTdidI
TT4FAajxrkHhZIAUephbvyvcUfEhGYH1EwVCM1FPUmGN3bBRibe3XQegE0yZ8+QuF2Xy7foK03fQ
qeE/M+M8YEVIZyYWf06APX9WDzJKuGm8XiUPNzoAbjQeqw7TGxJ1gJMfR0frHw1sb/0hyQAowshs
WFggE+FcYr9MVp7wVvdoCZgY5olNsC6l7kcsLBr9wdJFihO4VEaaTNTgDzPJ5soZimQ5MW8mdNXN
yp4qFiNQG8Z1wfKulEy2KILhq1SRSvZJ4Ukgy0NUfPccTF9EJljZ1U1dWtBhF8h2SzuRWFXok3/T
tI/WbNsUQzx1l1UFQXJGCO7J26bYavn4lVA6vM5cRM0/1vNYutpp9NvbSih1a2XAuDW0FH2q0z+x
h2FshyibC0JmjGSOft8W16DBdry9FXMQ++VCHM0SAiDRKdVYbdcSzUHLwiPzH2Tmi5l0iPXA69vl
agGcp6DjfXbL8+F2jcE2BLN1Hl4EKYshItkTs+ujpHQnyJyj0Zz1qtRb7Vb8OdZR2P6xXBBENrF0
kq80g2pFVUbGYNPiua6fTF6PbGSps/o7RnJNTzqekjdHJcbiN4yI0wRNp/8bbEhGrIEeyRfjgOZl
SzRd/R5OX6KO6Th0r9gWldhoyl6wFW3csCsnV0v8NrHh8NXA7sZMEKSjPXlLANc6Z6mOPaYEq/u9
6Fq32U3xFDww89ETRwG6a7Ihr1UPd8ZT5fSdM2Z1/zn41X1uiVHC2yH4fTTBEj3lBsX1d18axs5V
4Pbm3NVJQyAcdFont4hZpfzSzDuncdcW5I2pKWxOHHfjkfpzrjQ3vFy4pOO/s55AAPKrOPJatmuQ
AmYZBePkrBrE3ZhgwWSpUplVmykUPauloDqN/mOS3crAngUAK0DOIsIJF9R1hQXEGLtl7FYA58Ia
0iz73pWZgtrt14F55Ggpmn+CQbc6hQi3LP7QqPobKEJ5+4t8e2dfvCqyLxYLK1LVMie84F0EvZBn
tTRQ4dfK/7Wivhdc4+lcvMF2TpffxVjN3dX1Jt+/L1gFznFXVSEwBfIC2Z3Gy8d6o4Y43D6OiCeR
Pq7/P4Cq1CNKQgXxqK9qtetZ5U2pKpiwbNDas/Ex0cra0yA7dcf1zlVD3s7Mf5HEWG8k8B9hOrAZ
BjPd+uott1Ub35tapGLnan7i31JXXfhBqtSLn2PYrnzaWJKRXSFlYR5iM5Z+5BDvKK172HR7ZkWZ
ezBa50eq8TLeSuMzaOfx092mwck7fuEJRwiFc4TnMbMG8Q5oDxDJXC7z8EZaChBGnqhMPzAS6MS+
02jsn3rlHZF8Z3B8D3gaZPkMb4wJSRhp+Y5pcog202DNYzEaCEftOq9YROG5xqdAin65Y6g7+O/d
2K/zzhGKNZAb5t5kuk3metV/DAuW4KzIXExPIwvw+vcuiHhM0FKQPQSObB76v4a5Ln6iuMGOsXpj
DE1U47VnTabBrkNT0rJeARh9SHSG8VF/R0dK29Xg9Amf2U6hkrcAWBfJV6wY2WfiR4X7AttwBv9F
l3sBSqPiB40DZbxKxrVHtI+2xYWPeeFMtASIz+qhSn4D4xRMczA++865nJ2oeqVgxCgPmF8qd942
FUGW1yRWbfhKCCwAJ4gOR4QPI6SzHQFYEBgkkuzCOoch8FrihYiOlPvuCWuETF4Z/rGTy8NXWe76
yPpPpikLexLAD67G5N5rltYEEB3SAvtat+VFtC7aGzOLHLxK2VAspROP/nYJZnldhluiJNLMzp4b
h1n6ZSJ/Q6qXuAhZg9lC58FWODnnFU9kQYrRhU34GIw5myODdTT2gTESVk02fJfBn9pjavvJO1WJ
PUZPLB90KoIrXEs8nH/YHI/xMkZSYJebjNXcsLTeolhQ5MakIjZxyN188RG5hvu2Y3pPMiyb7ofU
+R9HZ7YcKa5F0S8iAgRI8Jrz4PRctqteCNfQzJNAIPj6u/K+dXR0ddmZIJ1h77VjFIEuED6FIy3G
nqpZ3+NAACudxeyDR8RSN9+P+3dETs03PaxKvmN+zW+jBiaapRAlm5R8bf7D56Yj5mWVYIdkrc2y
s23T7AUV9pruRvAHw9aAeYVewvrgxrRXs5jjW8qrbS+K+3EU4uba9k4tdmER9PVrsnSDdwjWmj51
tGhXwafM60L+l6uewqgOo0MZNwwKwihjE9FMFpxHUvfxLmCpxFOX53O7m7iPnY+Qka78GkfnR4rj
BjNF6xwDxVURNHzCG4IhRHQj4WWdGN34Lde6xmAkKFnjzike28CumIzHMmc9qXs2atGi7MMoiKmm
TANlTghHXJtuxb4Qtbe2cvWPpdfdHee2eu5zwbTYuWkQ6cEz5PwyOBredn2MFt64j1ZQXm1GD94c
0Ll4Ko/FGMY/syxS/yIkxBQEazz9LWtZE/YwmA4kAUD3Nz3KmvBNsnca5DiN/aCvRdOx5JP3EDRI
pUj4mjOKkR6r1ilhgonzmriS7Ox1IXAhFBLYSNec9IVjjgXjWyFcWN7ujIPlKUZ0Cuq0Z6m7r5c8
zbcSZWFxrNw+J+qz7v9UceW29NlOh3DSiWf/lFKstfsQkf9DH7PW3zFZd2eGip2YQazi9kbnXFZP
09KHbJAgpbgfEHGg0kGrpgWcVC3WB7sWwHo9P+7MqZZD1x8Wl6E74pxeVFtSXz3nVOLdpkH3Cxhd
QqLw3BLN6DIRVLicdglrsJeQOhKiKOzjYUC8anKew8Vpls/g/2kzRW9zrLaC2LcbEnt7phIKspsQ
bfdFZ1oPR+HJECjCYAC0pyIbdti0Olw5ENQOvmzmg6MICdmQpbvYQz3EOj/XOZp3SChezMSTl4Yp
n5yVPSbsl+pHjwphvYahnML9mChxz/nIp6I9iTALnhMzBd3PMCdGmvCQZTBHtrnqIyFEDBpbxb4T
V3YElA2wPHEFuXDGmXZJCBgHiooqkL2k3I6zVHYvweJV50BWuQPm1h/Wg8dwrHuW0zr8i9G9ssJY
lsirr0ObLjsj7ixspkvrbnIY1l+Z1rLecFoMDs8TeH6CbzBcPFci6vKDR8FxTzJpi+CrRzSP+dzm
zrfnu/jb2PQE9R41nvHz7QR8ojqxflhfV5H2sT0K7EgBBTYWfcHXMfts5v3Vca5ImtCH1HVCqZlK
hz0sTD1sn7osDhwnzjMKxs7btiNW65h0v1LW+0gGato2GSsF1NXapzM1jfm1DFF5DS1CrW3M7D0+
SuPLHnoSbB9JKamocLdLLTU3OHYAdaaZ9izafslFMDfgilmJrGAHVvaZMovRvjbSls5nhgbxqk2l
7FbCy1kOJAkShNo76AaoKKmEARut4+eKKag+IMUDkTwaEEXoh9sXDjj3jYiQZH3RvaLAY7fZNtRK
Fs9Z1d0ZzGFYO4AQqvGL4DpEHR46IhSxTfIjQQn3i2WiKPgOLQMMxFHCP7V1VD95fdB+t82dHrL2
MJP7OF78h8IZuPzHVVi4SkXrXuvOW8zv2s3j7sXFwHigYO7o6ZdQNu9eV4fpRbHori4ug7JjkPsa
SYVthPvSsT5E8+FJ8R149yclj8RM7l8btnBQ/Aib5wL8cN5LokkSKhPjMfz2vLTbrV0K5ZugSMKD
2CH42dtipyTY1cgh1M7yLZT7O0s14IgnyvNAB7U03PSjLl714k7uMTAEcG7gYDBkYa8GSGMSLkYd
ZubGSY4skyWLwyFNVHhMps7clyGDv74GmbZ/SbqQ/3pKogeokBkCBUF69XHQalp/ICan2gg9m/zV
pkvHm/ac5JkDB0IWwuURrJgPunXjj1T55/9nhHy588IFiQZeJ+LPqFKyn90eQ8keUjknZ91ljfPt
DDh7hdBl9FRmefiB2aN1f7JcbaLXueGcRErJVegSpLx24dYL3XX86dvJddga3aUPuyzrowQ1CNbl
zUwHgEK+zjp9zgHzqnc0OgFoLJaizs9hDYIrqKtFAxAsPOxScWmgkJvQh5/u8i/AqYaYdaBYNZfZ
U+m8Cyh5HpD6DemNr6j6iaWzJHRj6NRE3EM73MwA0hPGbTdN19HLCJXbZH6d8kLzlTffKXMh+RV0
wyBoHJqSiC5GrmjV6Yn4WgzfLxUeSK2As6cmhzuqR+cB8x/YmBEjyy9YB3HEGeAm01nryDanSqHX
PQSKA/eSUeGFJ9cPk1tFJ7k+B92K6GNQq00JDMlEeqYLRo29cVlUJpf+nsX9jKZgXY9uHnbuk/GB
kNfA0pACeDVcK131hiq14bfF/1jGInxp/FJf7ibZdd/eFwTAMvxnCcjqn1iYpe0mVFKohckV3+EA
9C7YgiVLuDZK0+G9nOZh+jM69dCMCL+0Wl7bKKucvZ7t/UEXQtI6UEm9p6IkGXoz8yB9s5FzxM+7
wsHfQ0NM/Gdvzk18jjuatVtdK3lZibYIH1BXMhWMeMXHT4aYpjrGle/YbTbEIzSYRQ870CnVuB8Y
WnCbRncb7LaSgbTfS5IM8Il5fO24bmO1zj8cQN7+UwjWi/Uz+dKM+3fd4mCCv/dsN1Ttun9kliiH
Q0tTgQojq2jcETSW9ntcGsNgUXfzn2LukuU5nGyPeXucYoJzOG+xtoVzOL0wSfE89Hd3fRVXTvYI
A1PVTOAYqLHMJ1RrK8Jlbl4I7ByqYzaxUNzOZIhc3HqU5F3MI6domRdduwPfp57ullzaJfIZg420
Xu08N2SSLZvQH4haGXv4iwd3xg4OAYxA+N0cOukbGSDCu6DwVfwaJp3qgwYj8G57APtbCOqK/BQ7
Zazf7KRSdahzz7mQpIRmRRRQefasQqmmujHy+m1BtCcunAJpEwEdReHVCxTh1NW7FYyOPPhM3X67
cbEkrCPi4ZFx0F2cCY12l+LGXvk0LLw+jB9UIHNmwIMxsKibAwMYVuxQxu/kM0GO5FaNsMb9vrOa
JBq/m3cMddvntMCPve2TgU4BhbsmF+GeELx4AOe20ehMLlu9Mfyjutq0P0ac3+KJla8rtr1MPaSf
AAtv6A7Lq4a2uG7XAmMZKWl1MV8I2iv+eaCB0kMK+uzqK52ncA/83v5oit5B3jzGzrUgVUk+5K6/
xpc8D9sKYFZg/8WiM/knR9n0Use5ai/savHKbhQLspci9uydVOzOTBKjCQ2pT6glQea2o7mYWZky
iPIoczwz4qAlx3rcJ23WfmFCXKsnvs2mueChI6htycGhndkhYirgMfeXvwUlD3eGkUO9xdcnSCoQ
jLB3XDTs550umYnpbogkoqBOqpD0kRJde4f/Ptp4Bm9VBDjXRWSbt5cKmDQIH6ZhJ9UTQQFLkGHW
zqCFIgGdhenrijJQndgSSvujGhUmlAFyw0kHuky3SNnvGZQE4bSvY4p+R8Zz7bxFFmslxxvLvmfG
B8GL0zIXeE75hIhLzxJGPAEG1qNyCkSqHRuv77YmcnjTzdqgLVCBPTpLnd/Y24vgWHCCXGbXzhnS
EGCcj3EQGpJTOIALH+9rGDVPGGfdoyTVBmRl2+jhsGQI+t9YV6bvBKk23akpI+c41yNpJG4f6UsZ
MW98saw7i29s8gbOXSTX/K8uHAJR4YLy4LMg9fvPCcnGRTm9S2amxbU+9U5aP8wrrtyN1aUP51hh
rN9GuJ67y2KgY7MFi8PqoIxjIe0sxDfwb2bIOh6/584h44GpxMQ2jVyVMH2aQODZCyQfgOwZtM//
gB8atEzs9V75/jN+v0jlal/6oAjQE4yV+ayqpMVPrdgZCjKKmUCyb2n2XIc6OI7cOjhzCHbyNnqp
AJFitTAPdcOu6tnVuKCYXeAfJhE1b/dzX8AdZAGyUv6C8SXVch6SdZ/MM+jckJGMegigmT5nExl2
2y7Lys+xjgr/EBE7n5OuvoZPS+ONyR6fUh/iVrxDuFdWOS+IaFhwMNP1kUMUXvwLExLAG0AiY//Y
MhRXG3Q13S+YdBmTp+ROOiwo5ViMTThoHFkVBPYVtHibcAGT8BLPLlpC4RbdS0tV5p5oFMRnOBiP
9XARzSfyR5v12bqos9CgocXGTb26V1RHBI9Z3UXxa6bqSO9XUWjGwqP4j4noTHvHk/eXknq+IBRF
gexyFoNGmbT73138TAIlsYr+pZedeYngGYVbx5mR/6BOwze6EPx1p2P3ZBSZsvrrDTkK9i2VXXQA
2RIk7yYasosH4rL6h3/Jhz+H/VWg5MuHHiDhzGSewG7futPRwJ+wHwHNrPs38fw+P0XonRgKYmAG
me8171MSop9ZgzzF/5v2ZIHuWJdN4xUgRgRZHjvRfoXGj1WhCZa3ARAIlVacLfFPsgAVhB0BGBCy
SZM9ErKw8EovPuKjzFEiB1tpc5IYc7Sk1yTKi/8GJdGYSfBnI0OZqPAwKdyzNjGvUxSpSadvVq/T
w7ywLN62hNImW3esFyITMZo9Ce6a4T1soqTdDP3Y5MdmcgKQELFNH1mp8YsLbQjXa7xWXOMRJuBG
JyuegRkFK+cUYpffVNgm5S8OmLtvtCED8aQqaB8nMzj9sQ1w6R+JKbhXhg6L9nNf9+XJahT+26VS
K6a+1NNXwLL2N+qeuiJAgkrrcclNkOyyoY1gFxv07ztgiCF2VAnsAJE9EQ4nV0dLShxBkJDN59Vl
8h/jIo4MWCEm3tExO9/ooukes9YF5ZgEgak/yiVZWTOFWNff6OtBpzqKlnGLQgLtmCiUOBGhZ5aD
XFvZXeYqC9sHSj3Lfyic8D8YeyPEqkGoYxJHEQGHskZ/m2Kn78/kCeKaW2CNJYzS+cA+ojH338Gu
R2yIJb4quDSpgLdRIBRccWHoE9ONbvxKo04pefUpk5efzWq1c7ZEcd4GWWNFYtIYfEhELHKbDwFR
WzAMVkIYZqcdkADKrEMUSBYmIAA31vLI+5MFxzkuYfcViHbeB0082QkEegaPThdG3KMNAoiw7sBA
j0UdTbuYSlpDLzalg9nBmrttyI32ge6XJ1BCIkAdGw/3vgs79V4UfjIdYByQE4MCHy53O7mR3hAu
C5OUC9c8EGd5B1qhzqU3WawDpMkv1h1rBKN38bzoz2km04kaBkHangkW7oNICfMDlu5I7iRtwE+j
W5bJHWJijnVIay5CfmKrNgntTEzE8jC+grQim4Ke1MG25oruoodZ6geXZvhOWxzVfPTcpn/kNc3W
61JOwa/CKenaSekY1oeyWNzvgWCibpusnfoxzGVDV46Xn2RSTtJsi3+6Xljw0w7sYTjKHzTHKTkK
he/0JIy48aMt3TG6DdXMBQ02w/uRzX38yKS6zLnzsoo5eTPPD41oCYeCmzId9Aoa7VbOef5kvTlK
t32rydpzCtNkFy6e8qmmbSUK0lNxdLOMWbFq+6P/XwF94+ippUSvD0PywBTEkReImJbDQiTZM5eZ
O29YZEtvP685GsysBTYnUMLwOPW984WdX/yJqp54TZzK/ZE4oOpfJ5z2dzMSnoYIKWEQTydbFA3U
2dR7DsmvhDAUCAcpJnw9mmGxMKXYDt6IDj3xBta6iT+S3NoyvX2YCHMTW15qKFBjtyLn2yge3mWX
rktotl0AtWfnzU55aBnk+du6y/3ghS16afaWKKf7Cn7SyX5dQX2jVnXq7kbRQOrfZiLR8I0HpiH5
kOklXZSfjB+ybCnF3IJYKSzfMapRb+Kl2DcRovQd9AOc4gMu33+BmKIfJWUt6cw2635Dl0QtIuy8
mFs3t6L/9Nn47ZWuTMjI0GFxAsN9/CTSA0CTRMv45HYZqnWymlHsgNb6rMmCirdYLyBH5Jz2IZuq
abyEdWTdXSl8FiQlOc7PS8Cw+zQUox3P85BHryANmBsETC1ifnRD4nDOZ07eEjidDQEVdPlNnJCh
iCM0i05RHyqkPALX5ZmocMTIQMgEUX9ESH749BDObzTGCVyuWeubDec0ffEnhaaaud0XQh8EP2GI
rXLP5CljyZ5WQTN8hm0Sr2e6NTPBF21j0OpRsronzSfN/Js0QPdOTQqrV5I4lqfFKNqUDMPZGY9b
Wh86EjPbR1Zd0RUSb8hDJzHtgFxo4U6v5NZU1xo0m3dM9P/57DaKwJO2wPBHMrL28ZoE+pgHYD1+
odIXT7OlKNx5RGKYrdCQu6i+FmAbWwQgGWEldu5UpTcdxIHyiE9wwggZOp7g8gq8ihwCf32ZhK+Y
/pbz8FLDb2NiPIZ4uD5Cl1yA7xpEhbzGcGaBicUqNV73HGUBmuodf1uzOFzXpcfogpmnzzKUC3GG
gRRVRB+vcAZ4sPOJ2b6HuOYNpMLcHmY7Ry8UlkG7H1fbXLuhcqdd6AV419uVguSLtihLj2wNJkbh
pRgusQ81b0ex4cf7apTDj2YxtAdd5s5Qh5Y8PLWKmfNeaCH/YhI2HI6G62PTNY34LCYRXUFPFl9R
S8jFhogWQ16elv13q1066r4lboEoXBQzm5AFGR2ON4bPiDkT0vJUO0T7UQ9Ni+mxLc8+IhtzWtrW
BkfGMyQHUUKyuLUlSusjiQ3tz5UMT+fLdRey1h2oeBX9TDKdSC+1zzEmXwQWTl+2346DTHcbgz2g
hpUtUkJC+BxGH5mu/V+wbNfyPBIocBsArNiNSJbxP6gWhdytgY9ddpU4uk/kUMxyz/SsrS/TvN6t
CwCYkK2SAhez3sPIjtYtHP4oLw1/Z12P1TtyxmrFXkf8czY1eCVwqVbZOWs85wV3u8aUFiG5eCCf
IXGv1OcJUuhF9HN4bAnRSs+E9Fa72iTINbaQj5L6FMcASa6zv4ChgUeAkC1goL2lo6mzK5vb5SXJ
eUhP2DkX7maZkfipQ65QJH1wdA5U9sjjVjX34Ru2OGI769Rk/h77ETYChKrzDBojIIkJshqdSz4w
P4eI7pss36uxkqRnwCla7L2FwF8CpkSvX/Fk5vDsuNWQ/ynLEouiU2tB+Ao4frR8G+rHlcqePwdn
78CGtdTersDQ4e+JiSJ/T7YBDW1NO7cCgsAeSHIU/+Mdxiok+wAixj3VfvzPICMdkR/3LILagHZh
E9L2M8fRVfqZ+g0jzSfJGiZ5Iy8OnyWQxhjjJi8JQpjrUg2d/48qZC0OExfUv5YsnJ/dSIj2OY56
aFYzC5oVYYNga8IT2MQX7BX6QipBmly6fvDexljWvJZsK7xDhZ9qvpAdYf8jldn90zAFqu4vTBXt
Md9IlqBj1K077ULoRkvoDI/g2mbnh5iwQiVLzpSBeWPp0yinOZItpmOlea8BzLi3JGWW/bcriQs4
LkgS+UzBWAVfPICYL7YDpKfklPHli99ajq53XnLUfMy3OutUJ6V8t8S8KoL/aKJ7BPyWr+iSWEmS
7M7xghF9ZMAU7q8TFhTgEe8eYQnJoN0zBCwMxQ5S3uTkLTyUlwS3K5YOgXiUE0lAo09CN+gUSa7I
rbcyYZRrdsJCiwWdAueETZzvhFxjxucScpPMkbcOMDO80ZiiZ5/GwNf3YDekfPW8nr0zdpcpP7gT
P/Ej6mjEWfMQ6rN0HOmfVxVWzOQCiVVrgtTl08s4YX9Ie1U98pwmJJxNTOmBHpcAaNRYy30OHSvg
I2WZbC9uhgiPGXEYqR81HgdAcZVWPgvi1ny5eSe+e7Qz8fuAOxEwPgvCSzwPhrRdWahXznmHhLNl
ZtQKm6B5mLqAIM5+rdHqQ7CJTwNLKnLtvdG/GrDB9kiJSbPdOVHEdBFfS70LIxuEByQGqvr0C1Yf
52ymJH+PMxAmGzOmmbwRNYEIGq60zFEXFLXM3hjJhjTvJYMCeRx7KN6Mdus7mCIO4bOCTlfsbnZr
6tCzblRPqukbAqugflzhVOUHJmnJ76YFUopnETnaoR7JyNzW3sxCihaJHD+rOvvlrJP9ytQsnVMX
diq4MVPDy4eUstxpICV/G9MFyBll4cNzHTzP2dR4u2e0hZJB04pWodwsk4tnvjDGzvua4JuYXKug
a06jQ47lPtQRma4uEBbn3MpJmws3kzedIp/u6xUnzXT3Fta0umMKkz2PWdZvVpwGhJIFLnE7kZuE
vygeOFGGhkrsKBYGFpsEQQPS2oo4o2MdB8TMY/AEdSrGcH5Gex1VPxRju3uEsBFXfoHF52RELrIr
kxjCpu/D6I2rbql+xhjVFwgDXT45r3JokLnkBsgKLl/0Gh8AeyUoQZw7KO5n5AFyr00x5NeETGdE
uE6Qldelm4Pm5yrJ7fvmh9LJdxeKXnnfzcDu9IQbPY0PrT/4j2NE/4LlO0ud7VQCtbhw36zQJykB
+Ts92TivBawqxjNr16/j29y6bYn620AcuBj4ZPJgQkZgFzYTZvnORDl93UmmoGbmdWLumCTuDkxD
FjCy8eo0O+OiVg4E4E6hAh3Tyb062pXR1pI+2D3IaiJZMWYExwA5D9JmJvyMsxOMBeS5bOuVOnq8
b11QLRV5DVnSAPTaIOxV10IkKRniEG2QvZMeTk+MGArA6717aadVFUcb1UWwJ/2Gl0cOQF4gJ/Ig
vDFnjmALLTFnO/gSZ97aFM0aWtc44BZrxzT5g4Vlil86zc37UNpV8vlI/mz8VEizDO9k4eniRaLP
uatzjJdQNZCTg3uZZea5gXsFig8yH976YsklRCtMyQdlY0G7ALm+Q9aXJ8mxlRmw/o1n+ZywUORQ
VNddbX0tCAhXQfNJo2tfXOk3HiDaHB8CAzJ5cVkkOTTxToAwXpXijfTtlayuuQLcsce6WEc7wbGK
oybv2qORfa9+BHFOV8kycj1gw8bl0MP8GZF9s6lh+zSzxc+VUD84XlGD4xyWvE9aGeIQIW39GiYl
/mbg5NAVcVTCIY0ZFyGzcN3PjMErkZQoBokmd7vwl81LUqspRUiGp8skaDLpCOKBbcJ1+YwKiCQv
32v8p36RIYlq0MapF9tBcY5t+gSCD7ZzDe9BlHHu7hdkTffQExm6xxVA6zuLZvYoDZrq8igZaSAD
S/8fiQy0D1eI0cK9BFbEBfR5SYiArqlkWBCOJJSO2ga/UKFAK2FjhsdwiZjLQ1rtw+oa1zo8+Awp
iHXpK2l3lI6Ck5UsOpTlsrAs3YxB6MX508Flxx3B8JnrOdlC1Uj/5aPbE7jYTqCl49X/a3JS+NIq
yX/TA4G1QIP4F3os2Q4eHvGzXzMq2xBAXji/OYeR8icDD+GeIpHoz8rxFJKyCvrgQ9sG8OgC3/TN
KbeoYhHBASp/zGi3f9XMqoqd0qp4d7vgyRobV0+6sOJBKVPa7aJDn4yYRYFxjBfH9U+9tAGoD9aB
zMTBPuQcEWg13+jTR3lgt7qSZrAaypyqWgoq0XqgvoLyt84N9sua/hFKEQJACPZN+aI6MeU3I9by
j7e2gbeva6wNht/Moe3Z0r+vv8sFDeGxXv3OblGnEr2dGnrCi8fob9g2yiu6jVPKFslDU7ufeirn
z97rVX+oo9mL97rwHP/apnHyxTMx9Uc4pmH6OVUAubfKGRiQK7XIW73QU+wi9H7ERNsuJeapT8TC
DZuI9ziaCafr4nGdPnQ/g+Cc49B9aEk4qXeASkgGZfDl213rBdlHs7g4r/wSTAZWI/aL8c7G6O22
rh2G+oa3pKWibRpUO4u3uFd3CQmr7nCeAseIUuOiditqar93F+ef+zphwcqvBKR1zS/G5iNcaJ1h
lVp4Em1SvdL5pl/g9xiuYcVipmVUkgbbMHUdvIhpjdq33g3EDCCyayUcua3OWmd8WBtluu1C35O/
TWGvOcSsCuNdjMQMI+HEmA+sGZ4Ui8xY90kVcKgbF2/c4Bh+xrvGBFMKA1ZQUDzgkzekx6YdcL92
Vd3FMNNhM3WsMfq0YHZWdPh3+m5mONnk0iD0nZ3IQx6ODY+mohp8r3WPGYEm83rDdZyxkO0d7Pb6
WXR57x3ovLr2Y2ncleQu3+/G+FDmyYCPXGZ4lAeJx/m17gLDBwtZDugEImOD25Jldrxc9IqM8WCJ
y6lvfdRI+VDkI+fj1UuDlmQVlNrRBM6Ocy6Ae9CF5sha3pjf7KFs+JWwIS0+dFajZSYCBVbC1hsI
td0VulubB5dhPWqymgkumLAoGcFF9Qp3/MQIvTp6DX/8LavwO4FYY1WBULczoXMpDHPq4+rWWf7c
V2g1NzT8Pf9RPc8ZELuUvAA075N+GD1b2Z9F2goC2JwlIKbBrZpt3AXDlSyaYH1z4cz5l26qgEM5
3jKps6ERtpucEpT4UPIomDE0cqHcDXowTMeZ9cEf+p8Zb0CpPERmFJEoqbikGyhAKdggOinooRfN
StVsE+OLlf4YpPbOg/AJCUG6c7MbWzTEu1g4pnp1CzL/9KaXhOfe9MLFhdxrBNh0Y/0gzWsh/KG5
UUgtw0c40/0y2yzTdBc6FtegjxAXdolsxz9j6K/ZI6558dB4Rr8j83brk98L6GASM4jLwKAlzmbx
qQSrRjALar3GZROU9+NDYQ0c5GpOLFqTfroTwVpAUT+bAnUsNqAy+l3yfs17wKKyIpKFknMzZoDE
kKK6MQR0vphAHf0+RtWdg+KVpyVeB9ZtJGZWWxRbhKGCasaNFFMGEiCrgPaxap/n7mZbQZve9MCk
idq1aAdLQlficzkGJvryGNt+tih/0bwgwrllVZGvj840ufUvECM6f24wXELaAROzIgfXVazeDH1a
v4O1MH+3g0PJ3oZUJif08MkX2uDuDK0M1T26OJeXnnbqYap7VIzjvVAj1pGJ0zsLh15dAeriK3AR
X3rbubeePRl0BWLf194onzMeXgxhFYSPR8eQ6bCzXHu/I42c/ihkaDIckAwXN9qLZLHzmq6KLzzR
pFNA+LvnM8zdTzYjld6Fkl4AksiwXCzft7udQwbLDz26AlQbsGfHq+66dDWn0Kxe/XcNo8W58Deo
+i33evtM8qt1Hxzhhp9UhkFdkd5sC3Cb0BnQlmy7Yoi8T1sHdimPfBdlyiIa+2DIZJGI019d5pvk
UPmq+MhZpRKzVvLyYdu7A9TfWFjGGevvuBl/JEWaaiz2QmOiBIVXeYeQCq26sX5Okl+8vKsPDJeF
PtqFPkvdHR3m3bc/1jNxyfibtKrBAIii+B5LgJ33s5IOqAiFuLNOylCJnYgqBnumSgY0lCbPg/5t
5h+rcxlyCnOGMnkO3tt1tJcsLkAw9NwtpNsULRblTsKMBxIc3h+1spDftGHB8FljLL3whM2o6KcI
Z5boJI0gieoBlN8UCPFvfFhhcFJRQUZ9Btm++6zYnHQkTvGtY+ZfPIRmPYjBg0Al/hkSF/+IlIGo
QFhXw3wgaUyMiCySzjIKUfXIiCoKPkBESiLbqsnxf6DRD9rjjPDIO5d3AhDlFBlGrzLEz2PmcapO
FfDzbF+EXofvE3Hcdc66NCZKCZfF3vdw/lG6OMnZ7Sweo2Etyt+85PrXjM0dmqx0/S/2R+TSLVAR
42MmBaHNbNG6r0YlHhG205B+rH1tnsFMMblucTsgbyNYGodHG0zNb6qyeP5XOj73SxcSi7lLjc7t
BXNJ/drEJvovAz8yk8ku5ggxbAQZq8jGptwiDbfrh7KBOA8LXsmt47O13I5MZDtWOFxFRxaqCVLg
xkBJyZsweGsjvZS4rSBSaa+6V0ydV/ssLu6R6mjOC8u4kJjRczROyGrqbqrrQz5aqXczlRlRkBDZ
SRRGaEzer+1YG2dx2iKR0TmzS/CUiBmpzTxNQokRB0NMubMvwzC8idIxaD5Wv3jiemETP8VCwJLX
KmRx31rZq23ucDodSFGx0TGx6s4GB65djJ9JeacNVTpKNbodFyPmkM7Dd+nlYNciAEIYfklDmPAf
DMxNhV+/NwhzeM8p5ILNjFEFaiz2aDG8ziZGDrBBa7+K24SV+L81BxW+1XPglNt6YZYDEYEsnBqq
W/rmCR9nFc/88sFmjwoaBiDdOHOIAT5p7rVIeNXs/BuKPr8GdRuXl3ZNu+zkyLS5NSXB2Zj++mkS
G5uvPtndAVOd3YSh7KfFIZdecgmR74PKobgaVzfF3UIbt7eZ5Aj3zxIKkqfw6SYgdxyhv3hs4HKn
mBT6LfPjELyRLNIP38Ncc+xrgdLyDNi7tj8nvAHIV20YV0fD5OwVQmD0d0LGhw5/qr3g55yMxt6I
+SHKE30swGZY/C0hYCMm/E2UiY5No9f8wWUR3YjKRcDg4/J4U7MgfxjNROA+RQ5Dr/7sre7KfhMA
i3lsvHAkN8bVtfccrjb3jyG3UYwU3AlK3R3MVFZzjwid1AQDPAwBIRV8E0buco2p/BRIMk8F0wYi
dOnQrLDCZ13Yu9FfXFFRwA9B/vMJPc6kiDtGmrup84HxA37GGRyOOyzYpXNvAGTfLBKKVEC3hOOu
xu1C5Wkf4o5k7kMwu9EFskTye1IgNXem8vzuizpyKsi056z4FkAyPsCYGGJB0uaf0tN8bALrf2DJ
UP8ybmSiLjw6AjziJHMRdP4Yoy2Yd6KHhYcxxbb/0V9Py8m6Bbi+jgCQDzTZHPoY6riN+8RlE6J6
wZQmm2WYXMEEr79Qpazf2DL9X2CN+WVExFqHCR6WuoNCQnSP0sF0lxPmsp5WQ8mwxU+CdSmmFPwi
Itpb+eTj2J5I4jB3pyDN+RNz40I+o55qXGQuVFz9LcyFXB+gFTrLDregwk9OhArsP+/O3dINXRLv
tgIMqNFV1b/7Ts7DuQPQBNtA+UV1Tf7H0ZksR4pDUfSLiBAgQGyTHD3PQ20I2+UCxDwK+Po+9KYX
XVEVdiZIb7j3XHhWFkBmYlGePMHf0rsYVSbDYLT2HJ8gI+xbAK45tsKpC57WZiBlA5l+RoL1iK+N
t4FE5Iwr9NVthPUXI7ztngP4ZOJxToeY2xs1AaEp+NLqfeeWpb7b1O2vvCXkyfS6WCIwONphFbvk
Z8duc5DVeUw81w9eFsSfQ+zI80gsCgtSLecbP9S9vGhCOWGyUfNDs8dyRLpKFrK2r9+sQpc0Yhld
M1m2GOIP7lQStiPHyRngrqWm+TN3Thfs3dYe1hOL23y5Usy12L1DXK7+oiMO+SA073f9WfqABE/4
Clxz3MKBljcvt6Yh0vnG/gRuQZoIa602Dp9czXtO5Sp9PGPY+4EsKTAGXd6QVrvTaFV2orbIzk0S
yqkrPyz7FhAvmvP4uF3nwGAKkrQcOWzqVtd2XirWZSlb0KWvIpegdSdaCeicngsq+fQIR0s81Qno
zZ3YvmUGm+WQnbD35CEjjpoTtUgGg5LIlOJGCFWeiZ0kq4IWaW3PgHsQCmhK+0+9BJgZQk7a84TK
ld8X+dkDQBo//oY9luGdSfyWkifuyANkvbTcsr8guSJOPQv25eRB6lIcua/GWRDdjdJmXzr7bgep
cbCWg3Dc1n1Il2nltsHJjxgI/fTLkDoLTsQ1a28nwfUcOo0Jj6m0mUyxkK1WlL6FJO8WzUf3RD/R
YeLFR/SrytZtr8kYMGQVzNl4w3tfBuhyRfOCMIPgb/Qc9C+dlZsYIOEypoex9rx7zZ5whZ+JYTTr
2vW75n1P6K5GuMaM5T0b1yaLPkAoMG1jqAk4X4kqCM54btiBA5KBudfS/iG5ckNHn1xOnerS04VN
hw7ScjUeWZ5kzoHv1cbsnhrFbqkY3fXQMt8J+31Xs2nxT6g6Bs5HkYGktJ+cXNPltZ1nWaehdpfu
5Dk9n4KTsUvgUUzQh2hrEa+j9ExBs2WhRGgEM6e9yLI4+J3hu8SkQJHagdCsBZxXwcFGY2XmnleM
yWrxhHBxWe50g72KZxmMbT1ODZcpSQm3LENHBqIjp9sJQIL3xZLDQQhLXz2c2grk/AXJJAqrLIeo
EHk4NV42I1jK/Wy12CSqqb/VFgUu2Y4Lux1rdgZmw8lA1TgUDmI/Qg4SnELoGYYrY3Fh7DHBcHSS
t1YlVz75t8Dqe5XcM1WHAWTw6ZhDoOQ6v056IDOFsiEFT5eQSvmhclHchgkcAxKZcc5g2EYKPrgy
YljKcR5brfqWCEog4rVoePc983JGDFU6Pq5JT8IJkwd1RfIG6YtNHifXdm6p8K0V43guyADJd76a
kEaQBLagJmMsv2kDTLdKUZ1gdjrmhu1rGjwBP4Lgy5Re3ZW2IKiqxpv2u5JyOewRUBoZic2mcPbL
dIZp5IV04RbSVYOuypXnJl2guI4eaQMUQJVSR+qX0dw3pCIdChr04JAA4nBvehV27aEjyETuphEc
wTHXDhXXRJ6avsxg0X7bZEZhhx0R0Ca5gP+6lfy4c+oHYL0htpCocmb5lK2XdjIACTNNwc6bLAlW
B5PVJaeBzQ0r3aDlir5r0JMELt9G30znPO/7P72eBw9FE3nPW8o3OAfu7W7ss+YG72yrprNPGl9/
lQunsNHxcJ1+2G2D+6A0MIeQZLUlX41xZjabLZ7FCKE7AMeONuarDZp8QnGwtMuEMBO8y2csivoE
TqwUbxIxeP4EvyPu7mZAWCvnPrWFmWEu+ltQahZjs3NYPTNbXCEtoFfDM7xrGbTpZ78MUB8E5Gor
FvcpFbGmdsenlCe9f4dnghwgNgAbo2UlXGiJaqdny5DnU7/5VsqcTLssZ6Boh57/uGTkDpyDVHFm
7fyC2TlJdgNRN6h0Of7ZjBcLq9n4IAtV0UbxVMpYH52UkEv4LCO44ae8FHa4AVisfn4Kkegjs2i9
phx2ORGWS3KkwShku1+XOvzjWUWe7lvbWvvXhuS2fF+gSL7DcjY/Z1aszQ6/K4OemS5eRT3k4tuK
geRT2VEos5vszZWrXFSaHsb9p8RKMroZQ0j7kdBMfQkQTS+nBlKt/LTo1jUZLah/dDRZOgHvt2YF
XMp+6tfPVRqEuBEvdwFIVzimQT0Lh+x7yMZyy78Kjd/euYy3uA8ZgKJhV15exKxLkZQuw66MG/Qs
IsjgscmUEfHdGCAvuVZQ5NgIljH6yD13nSePZHRbijQL4snrOw7AWCLqTDz2jxjpAWtFHceSJF88
SCDLAKaCBrqnf6tHZ+ewcITcjo4tK36UiwqN05JzGR0+WVsA1HKiG5EkUgek1o3Vzs5yO1aJ1/xl
GDgzvYlt4WNer53MPlXgj1DpFRjaMchDfl7VcEB+nydfta1C5yDndE6uHVArI8mW9pzG68fMdfU3
RQ03U0b1ongk3AU/wr5BITJT7PaFfaezcPNO0fy+dSU+vSf2jq78aNzBAuLhyMnObmqxdt5hnsG5
HJAL5+OvpIeQMUvVFDZGN3H5enfsbb0SLWMdw7Gl0nHTe0U8uo2iKdMdZrtimbo73JxTfuAcLKp7
AFESLSGIu+Qm85BuPHQ2DfZ3PPdwnw52L+eY5TGyzhSvPEsa/8ejnHA26W9cfLjcbHg8RqZYV6GA
ufyxYM1DAl/2jcjYu9XsioxhtdfsHUzb4YEiH/YN/yK44a9wHlc/eZHYG1gqsmLJglPNann67qWy
O5y5aWMdTd359km1AzXzChYwhUQUkLGx71GEhYRfqdgITNMlJVbkWGSosOdOg/oGFXiYEK6WrZKF
C6qWKbn0ducJuF2tb5bvmtjg4DRJnxUpRF6cyZ+5pm5GeOmkyX6SdbMgrjRheTPnrVOTm57SQU8x
DJBv23hwbAyjqAHhA5dAfA/zg9sBz57NKitMBdTdqpmwn/YZKMtgaoC6AGZWjXNa9drNdzBoA8nE
DUIOgh8xh68zI4/i0JfhEpxGPDb9sUGbreeo9IaSxHtIN+KZ7CCSNRlOOd1FuE1PrnAm84IzD0uP
C8CkjicGz6AmrYDk8JneDDPF6mSABBEDockPqW+g4cJjOEIVbKv8XAJ5kDUGDA5D0tOmwOatJTpI
i93Cbrz5zIdh8F/8FqEseUudTyyRCUi9jGptUrfHSk5Hy/6YSVjY7AONtYT/ybbiuxqXvIpw2/Vm
NyexkJ+5SjudXvPeBC626Bxdfo2XAGT+jrgQTmlGwoIMv0R0MdQyH0TcTunWh4LZSfIaWIfNAJ7g
FeEtoGNu+GU6Lu6PmdmHe8O+Ihe/foWyHinubIEvRiwtFWESOdNQqMWkmfsC2TzYxkCe3SYZXSSG
CyuFq9Jn0no2UmWb21G4nOpEhZB5hXkGDd7AzD/ykHL8Kajjpr/oGxj7EWHkqJE0lBZKioTQ0nPl
GWM9DYRg0FVJw0Mv7db3ffzf7NVvA9Dj8kG5EHRGmLoAnXCC1un4NFJ+teEV0+weUFyE6zMDv1Nh
9y2yuwBikNF3wAlro441kLW2PeD7dUoQi5UIhIrA5uOTXsg+MKjXlV6nY17poPiMqQOma8WTN5xM
1ZFNUSZhZlijV314nmZ7MKdG2CTwWb0EV8TYAqOrsZeFdKWNMnph3D9MyIBTdJxdXzrgwYxSJKon
0L4O5ejPl4LeCjUoH1K5L9GrsUhGrcDATBfZE0rZljm/N+UkG7W0DdGCD6LZVxU1/94y4UBpxPyC
bi2tSKdDOe3sencZ0jMDG285B2z+xJ6VlnhxeIDCsyBU+ZtTniFjqX15U7sDIbZOt763hXDGgyjz
ymAL73FvScwizJS8GBUBbgPmos2cThciouLfvnaJU268WPW/yEM874vWxm74SlDART4yFu9MuHJr
HlHPEXszzi50hVr3ZXBkrgcDOW97K6qJVmPd507WxDKPE6nfN3j6DEaTVcnvXJn6Gm2IBqiXr3RR
NlU7BVHhzZg8EgczmwJJimG8zbPrvu/q8BrowlTjZi7QsSWE2DsHVlOUakGSEFkS6IwHK7BqjXqz
nr2VQxFyI1JelX5YQ52t5xJkY8+zbVfxNacAMqlhUsNPytbxRRRiZuWL4wylvF1TD1cS+QezKeoE
huI0bDuVq9rbzdjlgEosPu+ABfKUeKXQD//YQAK8h8WlEDlQ3fgIUGhQ0ivSZYLpHqm4zi596A3i
OpiLxTuQDJG+9pNUCvUvPeAt/PL2TSvElV9+lTCVqzxwWvvYYy9wbHLb+pMor/gdcJRXfBt2/zpa
64Klisy/MjIovb6BxWDxJ4eXFUITb/mbky/aJyzJpXNZSW77KRK/qUE5QRhHz9esGYmBiXFY82lz
3UPf/B0mNGDQSMNwfSQ3K72vIT4tp7gsvTZiw7uF19QiqA8Bac6EzHRBdUZlnMq93dRhywwUkePj
4LBrOg4dsVT368Bk/5ltFSkcfD5pzXFLPNKOhYF3okWClpf2+RsIBfefV2f6jKQazD3GrexFtmPS
XmnfBX1Bzg5cdF9Z4m5JJpy/RIuWT5OQU30s/cVWJCyFkig9ULftTvpZ/9xWc85wmsPoqBE3VyeV
1cm9kqy2z5PLtIvYnSLEljoRFXmw+tYHHiXTWOzcgAH0fVqVxgc1PkrMDf2gGMgk2op8O8OCQAaA
DC7MWOZLYNk4vUcTSNqEKsHcQwZ0eweXl7gdyw9wnNqIhwipxRpDDEXoW6eqi0nFyFEK5EyfZUdU
T5exhyZY1Hqo1QyUEK6NdneI0hJUmTidttMaU9ux9XmNv+IEI9s+iC3vCd0R0PqxMsljWwr9V1pa
3FSMyRnE/Q/pskIP2X6+rtuBiPceUWK5DDDYB80oDRxvdeOBqUAfNvRi00nPcUgGEjizfIMWDtew
BgLkZv3KbePnpfmxbWrggCQDKBtBnV0mogi2ORPuP6SAkySby1rLYS/8pl2u0bYnzQ3iNCwRs04/
qfoWnxCvJnkZ8Xp4V8ZLSbzC2ZC/V9bQfGvC4/9qKJv21Zbk/GJ1SC4jtozVVcuvlO1TrOSMa2zy
Nl5quw/fEs7RJ2/OmwL9F4evQIPfiZcSpG5zIY1nOrL341NWcUAQodt4JgoQn/cUN4BjZ+DP8Tdj
Kxc5B5Sy4iQ87Tpn0arsZxVi/atYLpG4OK76FEKwxZVnFUKdKfUW1pQhvz0J1SLBqsqrE9LkChPs
S8QfRHslXn8zABKUbMd5Upib1B7kTpkzMyOBab0y4xTA30Jof4vUakgufIMu0GYb7fO+El7OoqMJ
6ehmK4+BdA9Fb18PeBiz3ejO+Kq4eau7pcvMhD3B2FCJHLvauyt0nZt17dq3UeXjBz5HcDqhpfL8
ECTUkdE42FuHmCXNn5ZhEMyTjCHbZ2VN/d9uFRjvw8EQhoRYRPvqunAqf/rGecd4Fviw/52YhZdy
dGQ771juiV9iT5dfNq3VeNOuMXLMnV/FyY+NhCeHU7f27lllJH3vaoA7nKao4Z0jMnJV3Y6t8qpj
T1vnRm7Qet2zLGMW4cTahUfkgSMZH0S5bi9tN7yYBArLgTXqhhJEREFAEnU7CWrwX+h2dZW6OI4Q
ukVmkBgmkjR1Pn3Wwd5NTxrY/FLhngZq46Ylsb2IljA7WxNYHze27Isaw4I4l7yjLPaH2KuukZWR
EQpwov7R1so0OqOwf1a1zD9wkiXfMRw8c6gW7m7UHCGd6TAFONsz2d3HDVVilKQT1PR66JJP0NrY
j8A2+azm6rhlGJSwxEP06AH2Qdc47r3AJQuLoKqijHKJy5+A+2ALJZSWfEL8w8LRzwhinonnVg+l
7bt/AQZMgM5l534VKXqSM3YLOmK3RuxD2NcSHHzijKp7F9tIzv2difzOFhj17kzWeRsFFf4BJiqF
u3xfeGq9QF2fQRSWM8hEUYaNu89mG79LY/JeUs23I2hM9IXDuZ3qGbAZNA37ZIcoBPmpSsKLBlAk
+xRbsdjh7lDjo+loeXaqw6p6VfeePlcjXcL10qYtgPCOCcBupQHyDqk16uDI2b1caCkkYmCiXH3r
zkhsGMFZxDQ9Bwym7vTOWDQV92XDHuEfthp82ocxaICNHifE1Flyy/KPEOkTiwa3Hw46wFNK/+FM
nuZzzpNnaxZeBowpjMfupho995VDPAgOXprqPlqCIvnscUz0f9cFf7U8MMsd7Mg3eLcJ7JZu+dWm
hX89DtgHsJcgJSgJgUJjvM8XOba3CPGW/jiapUZQiCTGmvcelVjM0+5YuCDbmNHdEzteHBEerNx2
ly+FE8JoCJzu3YfzWp9w4Tb13YIz1MI2GcN7jkBwVekDyV+Zw+R7ZWiD6mZBPMziFKoD/nIScaCO
+UWUW3I114aDMTuvHNDovIgNTPAgIzK6oB8ZaCZlMG1BA37IoYHlrYhWT8yv6Rp2ErdvX3ZHZEV2
ebBRJD55CSazfVCSH8Q4xSpeNQkBzm3c+BSvDCSQmzLZ7+QrU7nxN+QFplZW3kQk4OxzLeP98QXb
QIJrI56a7fgP6rY8+Y03BefGZrTMVguEzZnljpP8Jd4LMSS4Qukf6yZF6B1g8E3PJOgsLotz2Ynq
2kvHYfzLBe9kt0Ah+Lw0hr0NolPLZ2er159QQiTxM5SpbaO4rBI4QbHwWB83x3h6NCuoL+64RDln
6SWILqlix/dgSZfslCSY/ndtP2MqoyNHsk4vLxispDbNi0/JCJnGL1QZaUXNG1UolOwnj6ae3UJJ
lLq+TxUGVW4AEFL5CtmZogjqI/AGpTwFmKhZHqh6HHIBFFSoW+CO3m8PoGO5YYyh+pfJFoS+MRNv
ERAFVnApcyBJjyaj9P1ocEz4ZzdhOISEqjJYz9N12i2JZ43vaeqp+qo2CGojJquNIN6q7cJ7t557
cWBQKbgbiKes/zk2K8Ej8jUPxmlapYxAXTiez+jbp+IypYaRGfOYEOlTgrRTProIUD9H/GDubUdq
8XC0YwoMGAoOdp8l5+s6TiS3b7SIbjZthLkvJUG76xCd/DAhwfdNSoC8QQw428DiiTJAlmrFTfrS
lGr5oq5Ypsc2JMCZiCJjeycUcA6WIauRqtyhNa+a2ySpen1NWkOg75qa5c8+BGDIyhqvR8VwB2i3
i2ETGyAAfseFrsoAXMFhQo/VtCFRAbjV+psa5cvQPc6lF+uXMZ8y9P18LRxai2YZzzUTxtZD5ttB
173QaRiiRxM7KdlAWetAEEUr48F/bzCozEAsRjzr/Ilyw/dBhUv/V4e00WeMUKN3npRnZ+9cebb1
wMTcxE8y0W1/powhWdDMgYtn3LW5Ukqvl9XDjDY7PWw7H/ssPDxvBz9DuUVPzTqbXZMggySW2M3j
0qM4pczpiZmFdGF1iI7kkdm0ocJ2CDNSV02C4ebge1lf/gAkgGsxp0H20UqTXGaJjYWBkkMuFqKR
6dXxmXQgmmvNfLEnjSdMJsb/iclb76OOwTTpQ7nFJRqEk3PHKJwoklzzrO63G8zfpq7+e+iAFmLg
DSeKBWANlgaZEPDNqre78zqJcaNVtRiqRIjck5XNkjdABRQo0q5S61UcYGVi5jXDjGwnJVoAgYY8
np65UBLlAwKVrlDzH6vKisclDdMU41TqodhEig25GSbe+9xwP2KJ7JJXkcJ8YTpvrFsLkwNOpZ4X
KkKQRzWPaE1OWwRv9obeeviXmQY1koUEn41yk3n8FQgZDNStDGQ5BeBfjNdYkD3UxDE7ZLx+ey8e
sUIi/0aaXJlVved+rut9i9z+A10/y73Mnw05s/gMP9HUOAQGkaVy8T3i6w4Tg/G3Yd12PL1TLncd
D+ktTEMGm0Veq/EdrGjxta5OvyHVTGxFaTC6j6CCzJNx4uGTzMrqn9PL/Dsmb/bKccwIxLFBmL+b
ucyxuSEt+mI4ivKqW9quOXRwGKxDWBb6IxwrEHg2+ufPDJ/as4U2PkXejPxkb7As3pUpgVm7sKvR
XwFx6376nGqFPbuTP2Kldd9C4Tr/8iz7P61pHINoVWWHOnv0WwH50s6JBkR9zPYuqey9bzucizPS
03zPFrm8VigzIR8Rc9zuUDDCVDbgSisOvRb/4iJb0ouwR7LI0DHnGqkoLI5K5WMScqTmvF31go2i
TRGv7VQv6Ajo9qwCR5+s/3Wy6f2INM3ulzqrzg6OqYKMAqaC2qkrJ7geEB0KnFSSTbiqG37XlnCb
jLYiCIsr3y0GjEWcVyNhUQhXlUCjgl5Rx9OJw6D8NVMrvy3DebsBwUvramz89idgxRei4Ssrkl9D
BvKHxIJ8dRhX2d4Nrq2euXMS/0wSH/ENC7pZYBgVn9Nu5Fyle7OyoLt0jEDB+01J8dy1PaGUDvc1
ib41S9uDzcrln+xH68WgCD6vbePcw1Te6DpgmXp2ZnmK4ISrPTKhdspTFieY0Ja0UNddsYavFRSM
MRrhOKBurGtsI5lDkYIKBHtvyEbwwUI0015MqZynaRrSxza2uQsTSYAW0IFkvrP7qQLMgZTc3aXA
ya4x9a3fYqI6j1KXrOudP9OFs2G1cdTKaZ7fjFjgZNKMsvdkZ92hznYrZsJpWF48xE5TNHbe8Mha
rX3RyVLf6op4rB2aGQZnXh/0jwXUR8Y0STD/s3ONdoRNmH9y86Goj4Mgn/xoWSTQR+jOCbBU7bz+
wT7VPqtuShCRiM0bPEx2VR6pm0g0572vp0hYlFOHystWE5lMgbdCTCd2zPjyB52L9BvbU8CMyNRe
tsfDqJ9CGtuAqjEuv0bXCn5CPUx6z5NARlZDS/YUQvvhx7Dx8RxYIrTX4WZTiNaktJi0rU3+2oUL
OpXSMt5N0tiVcwypnNpd0GsO0KRjkERsEOfqLgRO9tHNc4D52Of7p2qIeTS40BAIcTbAZh+bzH4g
C5FzCiCX/ZWwJ+Khqkd56peh+PBGp/gA3FJ9DoOLsNIWi7xh4aBf4sqHBT1UjOsvU6nLUzFD+9vP
7LU/keHQIcVBi5TfrIigqB00ZW/g1JA3HdTm6RnKA8vxHnvrdJEV7bOKEXyDd1rYc3W8jOCZmoZy
gGAbRFZ2IKAZ0zuSJ5mvwQ9Z7p0BY+Z1HyXd5rPrW4QuYwBR2IFa93HBLTQfLJxYf4o0ne6NwqRH
ee14FG1TKddNiMUUDKRc8WoJlF47rKMCTWSShGbPtKfXB4EICCFnzxx414/hhl9n28I0pw7sN8X7
y0Ldr3LQ44Zmd5d0yThEDIemhr04SoADwgl4z+Qa5+8ewV9it+aGWPO86xVYuSklGaLtY1qwBGyY
PJYclXcqWJNrhDHNvId/r5NP3afuvwypk79Dw9UzXi8GTBhlWn9loBquRWY2+L+xoRPTdSSKYJWl
eof7ay/3DGs76B8otm7TeXbKi61nSCZAO0pQRU4L2VPTuNTnqtOb8BIGBdynthPJwQK9PF2DqmSZ
KDsUngwrbO9uakvrd0SMffK2Hx1ea2KwzpFo+uMvpY36fdwE7O7kbZLXvINJGOqmfc7nMvgOu95w
i3IG4lOFBXJYhCOhKjEKvZGjBLNJgwaqRwFNK06kHsKN455sza5znHIm+gCAHPJQbIRwdNriRGJx
jUOoTeL07DU1pBFlqN4PKfwxj0PdM/9cEoySg00rNLDF7q3NlND0F6yc9geAdXa4s89NFGXMq9nn
WmDQgZFOQcXAQ3jxjhuN1QiwL7YPY6bCJ6RqXN3Y1pJbdsKssYSY6O2Ebar3gnBcDV2/jt8Q6mPr
jBPjnpqBxSVfDn5ym1zCLTNzVpu/uqJ3c5rysyvKKr2mgJD3fP8tqvBGp99YkOvXUpWMn5tYJuVV
AmGDwbwlmBBkrJL6Yzep+jkmIYfyOU+8W4nLCfzO7JvPJBm4pdlxyG6f2k4SHCafHPudcMoGXQ8T
671h06V2k8YhiVC/7+5dGl+8+Z7VfvOmk4fh+3H9b8b1Q54sEguEqnLUXyrEQe2OdJLHSqRwoHDm
DY8hcUOMGnVdXRCwNxPzp4DYsa3oZNgRzM57AWSefQi74s3LTAwNuEpVXYok3cb/fY5ecMQkTF4B
+1duozZFbeu6M08pATPV3Qxw+yeBU0TYzdpmbZQOefLWIyedeXGr4U7V5WyxxOBl3Tn5iHulcLuB
hIMw/uUBZ5wDabhiuK7FMydj+ZysVVftvaFf/thYLx5ZOAxexHi9BfUND+suXoftiSGz7j0IFnMh
qVaKaO1DsfGoYuAZdjLlCWCSef2wkTrf4gbEWCFGQBp8fIKxW+BNDTp9wqYNVNEUxiMfBt3+Mtuw
uwSLVYqW3PLqfRFa7q1NAUZWS1aqa9K/sSrxdTr13u1cVofL7FKMDQRMisgyncMOm+oEK5C9hubQ
5ZbfHRBp8+lzDAVvhcyY2aaIe5h7tI175vnnV2tKu333HUX7Vs4Tc4wBwfPjUm5WKYpbta/A6+tt
0IMttqWkxTdUSNqyEdPAucN1Q2BLNk2vhBpWzzTe0/ec6hxbUU9MjsWooYkqZpblLiVSXETJWton
ZyDskHp1M+92bpW/IVnv3nrIe5rLcXMyZNbCxjoE5g2PQRPo5U5Z8I9DRQV7vCdaHUwxmK8UKtb7
2rB/3fkuU9wDcXGZf24VxrJTQs1636uR1gt1uEb7ZYrszZW4F0BxEkx/lfZW9YSuMEWrg0Een1Zc
zZ9pQ60VpRWTyj2sRvvCyUVD3yNCKfYWcgFzxkqQ3GHmYqvlMvmAyphx7ZBMVno6wmvoh3jws4Q7
gFU3kPSkNt9lwcbniDOqP9hEB7AlbBHbMO7sOmvPFn9Kn5gvJ5RbTW3tZ5yQ4m6YtT3vw6pAZ7Yo
1rSXgYTRF/y8/RlgoGA9uCJ3ZF3LipUVtqPHgx7XGPQCj4S7h8Tjfo7WADeyI4FyuKQKM/txe1w8
Pl7eogPbbJgbNKDQKtENdmRyWYHfHi1szzRQxIEvsARJHZ/rlvKqUBI2hJKEGyBSIveVzWovQCCG
tTkp27RjRPHJ1YFNuX0KyCpLjq3tz3/6bN6IL52DYZiVq0TBgNyD2K5hrL+YtUqwBQ42lJ2F3PhV
A7SBEmOTobdrK8SXe5nnsHiEyBCHdBC1wdRltf01NECmI45w536FN4RMxjNkR01otghiHeTCMj/c
sLJ9mpv1Ys86649V6RfvallSb9dA2UKAQb1QnIe+CUmRxskXn8jqog1hegiqtKO1+adHjQfSGVBz
XUor6KEVUsowe5RGxueEUQnW9pn8a3hDxe26TNLiekmm6sUPiD/ZY5uIwzvN+fxnTE3Krqhulb1v
q9jQvpLn+81gANbIOPcNQyV2ee4jbJim2+O31A9Z3rkGWQN/uMewvPJeYCUhc1tR5Oxdz0o/Vlmi
+k4yN3kopsodDqQ7ydMUCDKVZi8fb6n35uzk0FJmO8lFJHj7R2g6vZXbPwCe9Jc9wnqJusaquhc4
7eqxFCObRbM6nTh5I8pQdMsdzR07hAx+NwQqZjxOq7+wnVa/mMvtOipEjGeD6El7PVjSTy0cXbg7
ONYzi5kKfQqkPYq7lNTLac+F2VHJQPb6mHIFqK8bB/9L+qvq8Ma4NkLMJN3Sqf1xOsejJxFCEmFX
HRUV76/LADLZa3TkFJjYWh6wC3HhejVrO0xYw69iRNMxknACYEq44uLTJHDdg6XwyjcUQ6zumn6Q
BwYqKEKY6NHIFZAWXpi3NTctQzk8VkVXmZcSoGGwQ5DDtgVtDqnKyJgdxpI60Buun+jRpPSycy+8
MuApLheg94xbx78ryip96DskFnsbvcZHzun+t+I4el5A0GZR5fnrQdFywsevE+/NHXV1LXqSTPay
dtmiu179pwxcZDQwpJoHwGbp/eoqidFgLJZ/TGnnX4Gd5ZNysrlSzFv1vgHxB7VKDuWhgDb6lvIF
P7GkQimUj4z2s7QGXN+GlURTXm6TtrAZ+5klTknsFGae/I43DKYRte5kGpDvRDuPfym+mKHyUja6
eEQ0k/poVFU9OYwiOJ73drqMHCLC8abwOcSLVh2HdPKDnWMvJsdu04kgnnalYg89Rqs9L8NNljs1
+2WEVv0fcgD4mIKcHTMD7j4T7iWB0z+yuqmXFuURY2X27NXqMPGKbKtkA5zxfG4xGoObnQbiAmd2
3YvgTWntJMwltx5a2MuG6XBJfW/Bhwx56M4PDrIZvBQeJ1j7EDuBw/IGtoBP/pr2izF5c3xblCoa
+c5xgLbaA/wPIwuM5bMmFBpIvmmC8ZroulAe5bho7+QTaFj94Gl1AngRTtMbGIxN7R8AOwBJvHJD
yKzU/4k9Ap1PC9vHxcvQcx5uUzUGfXVWIZlL/jV+fRYQhyxVGR/I7DYQdw59jjtCHkARzmBUUnLr
doL5vti6Bzp8PH0zpVporQ8FnP7yhOSb1R0ITw7JUg5c+NxQfXClyQ+0otmualInEDsRuIrRamOB
GUDtmvTxFWAOycBRmmJZB7ngcPzg/knfdQhhbKc7dKlUFlll46H1PZf+nFpvL4ksvfOQ1pN33yEV
KXrOpx3+a+tPx8Dtny9l98Yst+sjDWqAgqokqCUasth7Z6lNgs9YOzYaPI/Q831WY6DZi0QVbjRN
fvdvkwyTAWCk3rAnnYcPHyk7Wee5C3IUALmkHZuXf8rHaE0QdjmzEULWT+WDpSE/4MMSZySFjscI
oulum9Hylh207/A7KMxyhPTOdJ5IjQHl0TgwRQukiyrOjEP2OSPR/5MQlJcd5sqtmDvRrJE4xl7M
O/NzsHtXNA3rGcMUVT6AYIqyZm5BuCerN0r+a6lbWTaAv+nrAkRA64DjcPapViMIoHF3gHhEQHzt
kSqSTVX4wWQd+QpW2NK/8lnhI6nscwSQ4VBaT8KXzGc8V7f/UoawS1SunjdeK905z9R8KLeSkMJ4
twqSQw9GonnZeR5gJSmEqy9kn+AnaSoWKhHmR9RHmaPIcHelFbRXw/aI7DW2GeskzLxmEKRsxLtx
rIMk+o+0M+uNG9ny/Fdp3OcmhsEtyMb0PGSmlFrLlmQ7ab8QXqq47zs//fzoRk8raYIJaQr3ooBy
oU4GYztxzn/BwCxC8kNM9meLFy3NVHAUGt55nQYRDOwnXiJljJt6P4IPG2hjkcNpFH2KAgI4xwP+
ZzyCAXijRpBhHNIGlW3d1FXW3EVe7VuHsNP6bm+bHsUI5Ff4t9HVMXdRlns/QBLVJwdUKEkqJIu/
TVHqvxAI61gm1sjKLrQGsfgB3dpd2CBeeoDaZpwclervdUaV+gnAGPUlxhbftGDsn5BYGn6YmV48
ahaGttchPRzvCqsaw7mqMWHjxtRnaSO9om99MDSIx3uzZILxZ7CqZI+rBlU1tFwddYfSFpoFdueN
NEuj6FeWZHizZnWm/IWoU4L2m1SruyzO0FeWll0e0xADx1sHyv292lSxKwMOZDxCERI8oHcABhF0
M/gl0ViG3HlTmJ7AeAh4fohx/QjCePzZo2DM+xq0Sb0zRz8MdxSGefvwHEZ0ls/BzV9TE/1sBVr/
VZua/KNnMlHUFzMKEZmCbj0WYjpyuWOvfo9SM6NN34bPsZgrrGGqjx0i6zbrzcBzDvrdQNWG1x4k
ApJXCAHS76Pvao5oq4jDDs6CgpADvKcpPDmjkNYhAEvoXBc0qIsdCQGdAkSVTUh6gssagfM+QCgC
gy2Yv9DncG6T/U8efyM2yeXQ3DOP0IYi4YXzq4tq3K7lKELMstBMe9ZUkF9Nx5hpyVOKGg1vrww4
HH4UH3hiDbzYldBsb6hMVuW+tYT5ERmf4Tv8xep7xIvlJ71cv+XBNw1uArf4mf5n4yLbXb0MaJSj
MhQI5HWEbjFiRCD5EP8O8w30JZn+VYk+aXFTqjJAWKNyOjy42oJG0F0Irh97KgsegXb1r3/7X//n
f/8c/sP/O/+YJyNt9n/L2vRjHmZN/Z//Mv71b3QV5n96++s//yV1U1UN03BAVUoKnmBQ+fOf35/D
zOdfFv8eqGFQVzWN5kJPm8cOKfzCC7qP20HkeRCTB4LqGI4tNMN0dMuyz4NMdmjaiEXEbp2r40dO
Ixw7ldJ/qjzb2OvjBH4fXZjguB11/q++Gtp/RbV0nFt0WlBCX0Tl6d7ZLbKlriNl85SYkfWi65mi
XOENFsLoGgHt2YmlHskdYVJvB7fWgksdZWZNMivG4rsCKqEAAZrUjepqfJj5ZfYTaZX3gHKrl90W
VdVDZdqOufqZbY3nDErzUpfzb3o1lyLF59dq1MTFQwuq9ET97xct1fBrN0FMGwPRX2e9wP5mO+zK
dxYqIXGeVh0He/bzsB1As8Isw9i1yuE59Sgsd3YMSoeMjw7+wJv0FIsZhgScNnH228EX63eeZILb
NDVtiHpCF+fBR22kzZjVsZtoJYloDsPlDgh20t5sx1n5tkI1LLghUmOglnMex6p4bhKGQSp43ChK
wLnOhURhpe+aLz0Kj8cMy4Wv21FN/quLJSyAfJKsWdIwYGKcR7XpNg9eJiOXRT7LjkLKHLEOKCJg
h3lTBI/b4VY/JtuFJWvAzZDzz3m1gCA5YNCjFLELcojup4jMU6AHaF9th1nZG0J1VAukuW1Z0lwu
GDHVA4oWievlA3xP/HQqDNXpnUmuG/BTZaB519sh16ZPqCxP0Pogbs35z1+NDMd73cRaNXbD3tDC
596OyeYUIo1Xfl8Y+Te79NUOBU8ex3fbodc+Ki5LbBCOWAly4jy0X6NEjzA2oy1G6vQRsrslUrd+
944V+jrOYoXaXTzZIjRhiAC4g+Bd+i9A3sor/M+gGgQh+rq5H/54x+AodmkWEssaN8j54ERhT1SL
9cSVTt50H+K41LonCyjT4T1xdMcCsWrzHRcfEQaeTAeIv+7A8wvh71qd/Oe8Av94YaGszpYl6G7Y
OkJpywHRmwdU1GapCwB5Nr03B/8KQVPsF7cHtLogHU2lEaoKaWuL2UoS06PcFmSuBYvqMwlEIK50
VXfQ4YtqyQvP1GsBii4iW92OvLb7INP8d2RdPZ8yzjD4GGDiXMTD1Q9CJmgrcvQISCcIA/+oG+pc
2xHXxqqpGuI9oNc1tsF5RAStIjwk68yNWkC9HinHY1MN6ZOKsDHCjTnNTEpG8YWoa2enxpKk+W9Z
sIEXUcPSmIq+zjIXSxWHBos6FT/QICxciW/Dz+0Rrn3T17EWy5PWbj5AcmM2Q7354ijNLKpV4kw8
QCB+6uCbP///BVwsHwcovap3UeamdlIxOMUKsyu4RcWLqDXja5nBaH3HuuH0QoSYggUPy8X3DPCQ
1Aqs7ty8T4wjrTOzebQjjO32U2KbqKfJyCrvt4e5ths1Wxhcu5owjeUuARoO/bVqE5dmcF3uKw9z
2auB5vWFz7m6Qv8nznJPmFlUishOEnRJg+90YkdoDoH+FNqxaX/CArYPb7HwlZcSttUl+irs4vRs
0PoIOlknbodWlaB6knrgkkqafkc86Y3wwtm2Fo7rz7YdKTSmcrFoggZJjSkMU8B7qncdw5O6JTP0
EZhOw0/bE7f2QXXBbjct21IxADnf8lyHhQ/NlfRXM4afM/fgLtOBHuwS2z/yWr3hnd1emMS1Tcjx
Yqomf2lgI85jWikFfDPgAuzpBsk94kfFLSwneY9Xl08BMSurh+1RivmsXOZnug5XEQyL5mi2dh5y
RK6wsRSDa8lugu8S3EHVdbdKlwPKAEk1l4cgrlIPGugaKnbRXJv9bKy5/TNW59UCtIVmpiNtc/7z
V8nN5DSVmep25Co+shg75DPae9R1oGLz4qDmuh1tdWptkmFT0NJjbs+jmZGCIeEYRK4HNPkWUnAB
uB6S8bOVUgEsktI+DY5qXDhh104CHUXROX8zdAjW51ENJNPmauycCQcqZIKxqw81lcThsD26tW9J
IkMGbMOIMsVi4SawvMGZdLFrYAZ03w5e0V4P8VQKkAmld+F4Ww9mshttTZvT4fNBdXmP3YUzRi5q
psZ3ZKCVOzX3LaRa1fZqe1xrm8PQLZV3Ph0Ax1iEavQRjJWiM2tCtfGQp/GzH4Jy/IjfB3B6CILl
hRlbWyeUswwTlQNb1dXFdizTXE0l9Fy3bSrEmoN86H+MtUWZpdUhE2PgVw3VkXoMmszbY137rGwH
mPUGT29VXWQ4du2VXIiCZJ+KPT6fYSGupszU+4ON2sOFYGI1mqlhwY3JMyt0MU5uRC8bQX65wFur
fUGR/JMmJBofstSPCmSqA4dAC+PbGvsXAxFlVCADy/5YQxK8p29ooniExRqtLWq9X2KltG63P4eY
f8HylCLPnIswFHhIoc+XGc6reYLhaeLCnweo7Vl4pynV9HcMQR38mogB7Zr6U+fgV4n6p2iwKOHd
p10HuGFs/5a1bczz2ZFsLov62GJqmr5XBQrmkZvk2DgiKKgiTJL3ah284657HWg5K5E21HGR85RN
1frbVKDSctA6IcRtm4M8v7C75tNn+YUlS1cCWtBMaPXnX1itTTCadkkVgr5Qvgcoq4A9qixJ2we9
N4pz2HoC0g7/Qoio3m9/07XgyAfNV978vNXmjfjq+Ld0KiT4TNkniXYUyOkIfvpH3B0M5QVp3TE6
lnQ8o0c0V+PmUyABtR23f8DKDiC9Z/1Te4IdIxajb4s+qGp+18nUUKhCdTZprRujMbMvQKgC/e3D
5finuc9NR1lk+Z5OOvQdKKE5cHHa6gXRS6TXRInCyLUJ4j88yKxG4Sbz++pBqUDrveP+0yQ5BokG
HVoK5OefWxsgEMal4ZwEKHt7rlhztFLAL52nUeBZ4xmgmJ9NXP6yC3fT2lGDGo1mWBIUD02uxUae
0WFlROfjZHUWfbau1QRHjD85H4sUkPE1NWM/e4Y9BObQdnrlRPYMZULFOO9K8RxEu/Wm64cHH8Ue
nEaKsdUfxwEug7u9INZ/qD2fvuxzTrvFktRpFcIx1byTg+JSfqRChze1anbjR/Q8VORNRppiorPp
oNnNMLW3njpDP4IwHOicF53pHf2S6woTayeWR1aDfRSJGl3I39YWLtUgh9tXY/eai+9ZQUzsvUK1
T70CaxOn+/YhxILiJwIq7fT2tEkjFWZGfp/By9pajCKmr+KkfdI7JJBpg030DIuyF/dKl/klyqJ1
Hxj7ohVO+GF7OuZhLE6neXea7Ezd4CG8GCZmDYNGBuKcwLOjqtA2+E30ieDFb2RgYD7UlZn/A9s/
+VYXInke0B2PbrZ/wkoyQHHI5FtDrkHQYHEcY0lvQhD3nBPoNnq0aMbALS5y43PrTdBitC6yv6Hb
HZu323FX0h6yYiStTF1n0yyTVZyzWyh+wjvBjenBmnDnZrOEHNrX/hSHR8SCw+zCWOfjbvm5URoW
gqvApvOwSLUmI0btpfC8U4yscnhXdPTYojjXHBz/oMPCamwr+ktwqFFgC7qv2yNeW9PY6dEEcKhS
C3MRHW20TMARU05RqmjjAYZdAqBWs0s9uumMphovXH1i/g8uhouMD1/Z0i0ORHux1/uO1YPZukep
uBY1SAJb3k5enIsvfjSoz12Zjy9RM85y/WEJqm7QohtbyZA/TDET5tNkuXql2J56oZi9lvaQ8VBi
VoWu/3kp41SC6VShKycTzY0vfjV1jzHfhtYq8o3Roau7FIm+xkKQMEsgmdL2dj4mAfpNSBvNn2t7
YlaWIhexKufHi6A6s7g3PEmZCidK5ZR4tAx4FJqR8feUhGDlqEpVBxL3Qbuw/FeWIq9woaMxQwsK
euj5XZVKS8WB0XdObSn1uxzbeKxtMbm2D45VxsDUsLqqjxQ/fA/gZ5h4X7bHvJLuMVzqqFS+VWEY
82J9lZqIBOc6ABnypPRxihupU8A5HjvwUttx1r4tXQsTqSr64rq2OF4EyL0SaoRzSsIU3FQ2CvVB
Bh2+HDXSqEj/5133tB1y5UTTOVOo3hCX2vdiaIPonDzA0eAElqq+j3q9D45NqMXA4TAc3AOeosWc
+z2nznbg1bH+7p3A7Od0mef81Tc1WyAsTt87pxqR6bu08EpgURqKxVKV8nMnfKQH3hGR0jvHmS6E
ZS9WUUf7ekTTwjuhfezcKaHmf4VGC4OGoi1axJieiuvtiCuHGDcVT/C578WlsZjPqs0B7XqNc4o5
TK99RKfvYy38FFdD+3k70toKJZPk5GJLaubvTObV16Q/XzZkcPZprIzwABMJXxGlHyftHbMGTRWM
r0qn8o9TEhlP6uypYp+Msm6OamOUwR5ugfWsK+i0Xme5Ir5tj2ztG7IhAEX8bsour1xrEG0Ie4B1
MivjQfahh7hXgFnBYOswlHp7LUM3hcNnpL44V6LOl+UQBGGEuTbFH0BtgCnzCSRR0CNwotpQUrbH
tjZr3OgWeAyyTBKK82ARcs3oYIfOyWYxXpk0aWbwEWKU75i113G08zh6Vw560k3OCTWn/jlxsLy7
znUIKEj0zPoJttakv7aHtjJtc7fFdky+oyBnOw8pRrvDdkS3T4qmfTe82DlN+nSq4tJ62g60Vrwk
ki15hXJzo5B/HinNBmQ8kOk+OTZWkmlTqY+4P/kSXd8qOyKOgt2r6UC0zZXQPpk9uHqtLpK/t3/G
ynFmUA0gWzFJQuWyWNPwlMPraWDdNMjR65ElPve4Oe6Jl/4l8D+9MOyV78sjmUIplRoVNt/iMMux
RQ1bz1FOKOqTgE+2/xR7gUDORnPaty/TOe80TR7g+PKpi1hOXHppphneSZkylNSx/xpxzA3niumb
P6KJHZ2g0EbCSR3ifCoR8cN8LBLKybBr0LcoyoPprFJTqW+w1cvqzyICfn3hWbGSXHBkzNtdBy1A
a+88KGQfz6+ayachhEHVS5D59pXQBrxKzB7F+gO2JVrwWAR+iD/1UF5aOGv5HfElqA+awkCBF+sX
x02rKgfPdyG8iO5aYyE5cAO62YoArN+TMH3tlrJECBYzwwwoHpLsKyRoZKWhhWPx8PY54KfQOHZI
FFVjsXEt0CFaJhXfhXYCY1CgH0tTNUN9IgY7H5mT+LQdUFvZOuBfQCqTDXBNGvOfv7q7gL8VqElJ
JsBWUAKmLmK6KY+g8mbsRSARHcRS0v8IhFPHS7woIsPtkq6bsE3DYelaRXszuvHxUkGRwJ5E+BcK
p4jQ9nTDqmvHMhBvEqnho+w/cfv3p4Eb9DGya0V8sOuZbsXNosZAN5MeWKpXGPKqANLhPyAI1lQ/
tke7ttooZalUDlC64KY+H6yP/FXdG61ywpbckzGIzNIZPqRizD4NXSafUiHT2yGx5EOHUdLVdvC1
Q4PnDTqH6Pqx4BZLraxBm4dO5LvIwNdfvBDxHizdsnoXU+W8EGv+by3eUyCZJKmdpMLF4+V8oIhA
wOI3R++EiARPRJQWvAopCpSLEGDuH3ErhOZuQg+uEQfv1X6HHLwRXVjMK9ktHV5OLU4vjXL8ok6r
a3Vbjc38qEOkDAdXrK78Fy8L1GcO8qQ/tJDSH8fGHNJ/3v6ludPnBgwfgHLi+eh9mcLOkY138lB5
u7JqCLTYusJFUwNzOm7HWrsBTemARaJwD+54WRgpSxN4MawZcvhgQqqhSL0HVQE8ieBONHwUOU5Q
17bdaGiMmVCiMCkEtwxLshqKC6WotWe0aVMhoeVEc/YPUFSGUarAqYt3u2WHDy32bB+1wrGO9ihw
JvSU7EVi0IClhoWyS2rqX6wES9K6Uia2Htpau3Dwc+fCvbK2DJgMi6oB/U0SyfPZaB0KBm1ne6dC
SxHItgA8qzc5tu3qDluFQuxUdBDR1JHyHevPNhyTgjw5rLEEb/jSKUWB4fIpTGzoe7Ie2g9qMHu0
+ZTv95MC2uoK52lsnLfXxNqZaoOAM3GUNcGOLG7SIOhNH31A56THKDvayBLt1DYJP2SRuEVevb8w
7avhUBwlD5vle5bPD3XKYTk3AcvdqdLP1kABdFdEirYfJAomd9x8YffX9gjXzhcOUDJnmrgAtxZb
G5WFvnCiljntsG7ehZ6FSyrKEPFfBa04GHWlkUIGi9vkc2XU2bURNPbL9k9YO04ZLbq55Cood8/p
/auLK4eQVVeD5ZxCLB9uOpKkBilT+auNgi6/kMKv3RvzdUGCQH3AXJZdwphKujUwXBNdlBtofPBy
uASHX6kKjEXge608WVODJrVdgPJ8xxFjUfQxLWoEYJCtxQtiVHI0zltujr6iuhNgifts+ZYRXRk4
DhpXVtyzd5rRc0fdvvYDQPDXZg628/bNX5yCJJgPqpIWl9hiI9cCgEKFKvmpmalhg1bI8mj2zfdO
KcvwwhdfmV1enSolJ+qPlH8Ws5vGE9JY2Aa4U1qFtzFaOChOYrV5bZpGX144oVY20NxlIPOg60a1
df7zV0up7dQBW5swdDuo908zBG03emny2MGMw9grv9RHX9k9vxupoC1g1/yB+IAPF8HHLEO31WMd
onMUDihSV02VPFj++FtNb7R+qOlk3MECCIL7QW0xtH37bM7FmLlmgUb8H2hIfMNjPDjADShzax3w
W/6pB/DpGrWqXzihfvezFvmI9TrYYuk0HdSgdtBCF1U952cIJlk9ppFoj9WIbD6pNuoPO1IJBERM
3uAvTd6hHL8bIHfBtICXQ/VZN63vtpJP2h6K7lhdWANrC47+zXxNAdpwLP18DeixAaw/4BeOqjEg
s1QFtnFM9QbdcIrgqChtf/3VJQfWXeUEpQ2pL8Lhj2cCtHMIV0GNvk407KeuBySpUY0E6BM8GFb7
Yzvk+iQ4FuLckgYKKf/5EL0g8H1QKL6baQ7Iqh1sMesZU5wRXQHkqfObTkXG57ZBZughSx0LaxxH
xjLYtYi33qrkLpS1yhgwEr5VxS+7NXpxAee8NgvUYuaLk6IdhcLzn5gxfqxXwaoHCC9ESHIZuDng
OnCjVIjzXJiD1WBz/xdk54xEWnwPJJ9lWltK6Ar8Of0P9aQ0zfWE3WlznJB0+2f7888n1nILzA0E
fc6EgZgtkoKyM0eJ0UDkpmUWJAezBq/4jFrcdPG60NYisYiBkpgC3MwiEqh0E1mVFKXPUkGDM6bU
/R3RBvhjGsbH5R7EE6oPGqBZis3RcOvpUXEFnjXHkNEsbxCU7663x7622k1A19ycVIt4bp9Pa9IU
baD3auTa36Kw6u7MTCn/El4QehhEGPWl83wtJ+euBMT2X/HMRXm7NmpfR6cidA0jEt0tflttet3q
A6xv1QruS6os3kf8Lfy9ZTX4A/ECgomeBmUevOOUtcCeUuYH6cb8n498vkvIoBAo07K0HHfY2EaH
Kev0XyYN1P3bvzKXpmFROlXJBRfreWp6Z4IoGkHdMZH/rweZ4hPZAuvbqV2JYQGpmXohN1nJjCig
covoFI3mo+V8fAMmXJrI09BNedtmj443xM1RIHn4iE6qH1+HZe+Px7ZA9BK7lCFDe3570Gt3KRuY
6iNdYQfz7vMfUKAATEpAbqTUzVytSLsCeSQaPPtGV6CKqgE/+2qg6PgZI5ZwJ5XMeAcEFz4ao6cO
ShFUnw+aV/mDolitp7K7XT1Xui99MWLSnDjcU2mXutvDXTuzKMGQb5qkomLZi67I7kES1oEboAcW
3VnI8F3hIaFfp1neqjfbwdaqY4BjeMfAQKOa8HufvRpYPxQt9CtKgrg04KRQpeJ7Rd1BP4o059bI
dHW6C5oEYQWEVkLnR0v2gg505DT8k5pBXMgj1s4R1rcOKRhMHl4i5x861NtM5t7oI/enyDt/Iktq
S0OGV8WI+MeBPkz6cfsTzOt3eWpTrmE3kfkSerG8zKE2okjnzky9BrVizdM64w5FTSu/KhTT35eK
3aGNgMKof+HkWI9Mc/C/Iv8u3L369qoXqxiF2mTAtt3qV3R2ze4ZIrMDhH1Q5GPqpAC1HBKi7Ood
Y7alSdoNRgpky/lXNnB9UbhcfHeEyPQE4tC7s2vUN793/NGuA/dj38lJLf9+e9jfGM85QdGkXEyu
ALlIIbIJQOeK5rpDDWwXcozfBKhgfOmKfmgQVoji6R2jtWkRsp9g5WnLtx1at2Y7+JRcc5T/Xzwc
bF5qHPbuShVdtOs4xf9o5ycKfnnbw10r1nBYcMvPRzYwp3mrv5pg1IxMbt9QObXIdI33NsLjt4g8
IG3jq43ErREyfGKHlbwHYouFsZQHpWQx7EXVTggEqIX2uQFa7b8jB6OTQyucda/x4jz/XToqRjM+
zHebIYBJh3dE/w0JwuaXHTfe1+2PsLahKQ/qEjTPfMgsYllIuLCKDd/1E8Ti9nknh+5QVrCHZCfa
Q4Lg0num22BdUzWAhG3Nadqrr07RC96SmoTu7IHzPEzYz9phMfyjpXGHiC9VhYOqXOw1ro7ToCIL
uHI+vhdrG12FEM3qIHCjKZxc+jmt+rF3Sn169oA1VQcDSdlLHfd5/SyPLrJb6kEULrgaF98WwSEE
hM0udJEYqb9WUT2rTU52sZd6arcXruG104qXM6EMMk8ui/PPmmtpFlZQB6HQBjXaHtinPPFqwOch
H/QquU5kjPxHFeZIWb19Cc1QYCpBlAoofZ5H1qeo4cHG5Rsg9/O9iwP7AX2qDjF1LfhWjjQRLqRZ
a9+VYi834oxTZTrPA3pKoiGmoAcu5gjgrjW8Z9S7uDaL5grZmCi8AEFaybBoaKKfzyOR7sGyQ4WC
WDEL9PB05pleP9TYVBUcBv6I3Fk61eNfbRtjECKTWesoxA61uN7+wCvjlUAOZ4IhbSla4ufj1RFr
ziess1wUyLRDoRW8HRrT/jWCcnzZDrWyTXgbsYRmVDdsmMXNg2UR2kdGGrmDkeEQO02GKO4UakFY
C9oD8M/eycbywgJaWbpUFixnJlFSnl7uTavFSCSrjZDnUicOjlMFDhKJQv6D3pt5X/lJcvQEONcL
y2g+aBbbk6eQafMA4C9qt+efVSK70ylYr54A1s5OZGrYFU9pW8Kl2v6oq+Nj+zNC3kMQRc8DjZan
WX41gHU2MHjfJ4nEdyKmnOwdbHSuk6c61616T78edP926LX5ZF/O1CZKDsJeHLZGoGHwMiZALPw+
f0AEzLjuoqJB2N/QDo1Qxgun0No3BT4ys254bLJpzocKT6tMsMkCaNAh8XsrzBiQrCyS/gJOZa2U
gkACAAtaTDrP2sWzDu2vTHHQwjuBR+xvI+TRkc9T+ttRjsoeAZ74k5Yih3T0qxwB4175RakHsRnf
aiz08kwLVa9JNiUernp3YV2tnRfwHHVwECTYfzQfynRCX76t7RNoIUe9KzEI9W802fTtpwhnBmVX
Kkb7DJBCL48G3Sn/9u1zTtZANQ6iFX9fzLnsOhPZPdCymLzg/RLU42EEsnc9Dpa5x2TlHcRgCfwH
VCQnh0a/53zOeZMEOvZi3qmGXf5DLXQtx4jLworhEBaTEu6shurx/TDhif20PdS15QZmgWt9vnmA
DZ6H9pCLpkORKidPgsja60rZdsjdy/rnO+Jwx0Fcm1EgSziuh2VRihIo/aQpHG7iopLJ3qBAdwkB
snbS0+dFtIE6lRTLAmGOoC8aG8AR0R9s9shhpfegdjGpbfPw8/aQ1kNRiCTN5H257FllaaMgvEwo
XYnjmy5Vf8Re1X8uau7Sd0QC1wAMinSWMsz5JGnoVeG0G3qnNAyaQ5zl+NMWnfrAGvYuXNVrg6Li
RiVinqo/hAzK2OymlHbzSYRog49pnWLtHmJZu/MLp79wV64d62QhoFV5mUKPnX/Mq0QWfepaR4dY
OVmBj8NUqPZ4vsuimzBCwPv81qHtON05+pRfmLp5Qy0vLmc+zx2V9NlYVlz0hHqsCSDY5WlSfWd/
FC+JVH8UreY8iCjwEGi3Zm38sCgfmripLqQjK+O2VfIRRD+oBPzRb1c8+LCN3/E8SZ3sRanTYdyP
nVPca2aXfLNKJ3ypHOQfLxyrK1cZjzUulrmLzVW6KATEyBOOvh0HbiLt7Ot8TwO9rNFitpTYeCZr
iC4cLqsBWbLzEc6LeLluG7TKu8KMyGuxyvmCBrb3caj9F5G2seAiSfwLA/zzMAMHRZFyRroTcQnz
Lmdh3RxhrNOIoNozqovcVyRh+vft7fjH9EEdYebAg1CfpZ06D/vVstUjNc0UHGvdGrGyFycTdrPr
BlkEOznqDYJzuh2ikmm+WStjEXeRGqDSEQ0CLwkXfjeXgifNJ2QM8yO+9z0WS6GK0PvovfUunINS
vxHC4TgAQX8+2GRgYQbYmrgds3ng6Wcc4gqpXRyttGdELvO3nnXE43lJkxi+7HyGn8cTcCCplCJP
YcFh7+BJFLq6w/61UD6EAI6St27FOdxcF6Q0ZnPzLlJYzDJyTfZxiXC6jRxN0OcHnH6ym7gyq2Ne
GNYeA195YV/8uYDY/rzeOZ/BfIIUOh/jOORFaphD7s7lk9tBc+5jL0R52OqpdqdlROUx6KsLMMU/
TnadoLyiLZ59nLbmYtX2Xl4FKLfmrsDESR4CKlTPyRip46FsLr6CVoMB2mUqYXrQbD8fYVyYI2of
SeGW5Dtf2jwvnmRBhx/Zb3V4a8Y8D+xVrEW21oV21WtjVrjJiI3LFdrlyPACNkSrdHvf/3GczYFm
AAOJ2txnXbwitamIaEv1KKcUhf3Ux6ix4j4d7z3pa4iA2u2FFH1tmcBCt6np8RgABH3+EQdugwrI
YuY2UK5vGxbHLdLvY7/DX9S8l3mtPJVhc7U9yD9ybwb5OuhimQgzxEhTj3I3rfLpgZWhYPgaDth2
29i9fGnLxP8RYJO567BrunCwrq0aJIfANgIy1C25+MDYwtgDeg05oIKsBs+V2N1h6FDQPtDaHk7b
A/3jspgHSrqNFt+slLHUFPPsRIJgb3IXWf7yKcaqGTX0PMsuFcFXPygMfJj4EhbWcrNrii6VqW4z
dxppTzop1lK+M/1dqd6PIZfqiEarGdBWK7LkwtH9R5bze4T/HZl+2vn6KadO87HXy1zU5e0vhU3x
zJoAvGqtj5VG2zmfJr0YsLDDksubwdLKp+1PvLZhhOQDgxQVaAIszjmjRX69wA3RBRRxr2mF8ZeG
9TSWB5gYdoOWfdsOt7JfwNkg5ciZSgNxWWYqHA5t9j5KR7nRUI0YUowybYqSHB7xJ2RC7YceU4br
7agrg4RXxwuA2NBnl2XDGDWTzGntzAWuL+9DNfeOkOuyO0iPWB7GSIKUb01zgC9xEYOuBnUhuUMW
81r0VT1njm5WNPHVEFRaeVOhfdu8+So+j7M4f3I0WgaEXTMXEWoPWx545seu7TSJpzTFj+3PuLJY
eWwzb0wGyOJlrtimIQlBmKdurRelgNPttLeireqfM5LaLeMIajK2ATzGdtXs9PIcYSHpHLd/xOpc
mtCgyD64nZeF2KotRUjxl7lEWJ3SUjwd/cazb0hIpuPUgJvfjrdy4IFDswWIPGL+key0QoHt3OmZ
W8RYgSgNp9yupu16M01Oll1YNquDA1OMoqEKgW2ZyWlmia2q5+ccRGGL+VQ+PdNTV2+rOhB/4X7p
X9iOq4PjhTXj0dghS1EgIX28ZicGl8dd9TC0hlLvirYPsoMSDo5+YRuubX60JykP0vihqTyP/lVS
bhWarJI6zF12B864EQ4skyfVJ2G37Ucu9enK02v5z9vnD9U/0DBoeVC8WWSPvqVmMS7t7BBD2I9O
IaB5oZz/LZPpJcWQtdmDUwF3nh6TykFzPj6RI0zdjzj8NA365g+pHoXKXY6b1/hIjjx439RWobd4
Yc2sflVYq+C7KEby//OoSP9Troa940aFqn4CSWbrx0Yd4h+i1OxPpRc/5mqARPT2Z125MgVqvJzj
v2sry3KvbAwgk3qduqpXh58d3Eh3TasV9sHuQ4EjaWY6wS4YbS2/CTCwDi7keauDhg2GTMAs7LTE
qtLryT2hINqVJOige54X7Dqn9Oyd0lTiqg0mxK6TDnXr7VGvzbAJceY3LZKzZ3GsI1zQBLjrchj0
VQqiyZ723JHFTVTOAuvgZd4xzJlYAZyL44537PncwmjTM7wJEesTWvIV24ryUMFP/jipTXdrNiBK
97HmFxdg12tzyxqe1R/oU9CVOY+Ky5Kng1RFKkzz0LUe0QUiDfJPQsVUcehb5arVjeZn3ATxy/b3
XZtW0mibap3F39TFWsYbBp/IGpGysmvkI5Ll+LphQpDuiqIYD1qVFgfHLC5po63ca5wuMxqAqDRt
xfl4q05FwCP0GS/J3o2pW/1zj0vvIRthVB7CusCIJcYlGVcvxzOfg6qTP7bHPa+bs2LXrC4LKACo
Jguajt/5L5jiTqheyS/ItMmO7sIuDT7QP7GH6+04K+c9ceZ3Cl0L8QfSRosCoyolUkMlBiWYoSVj
295WUxXnOLbhS3DzjnAwGCknz/IGS0AeNRiNcrwVuchesJJy+Fvag+UZ3gTXLE8Q9Hv7qcS6/Z+A
i8N+6ieL9zLq3S0nLYY/Uhl2reLUp6LiEYiVG3ZvQ5j9iMt+ugDhWTkaCA2QhjbqTAdabFVZ5Voc
S3SVdB+7oJ3VYi5/jWtH+6V0eudXjML8hUWzslmIOIOqUdIDMr+IiEr50BgYmbpVWQUfVD2QgLQG
3E/xaar+wa3ewcjLwt9me1LXdsvrsItv3Hb4+wlDiV3Hr77nRS7vM6OJ8ZLJu/J74VX3AIk+4CvW
3uGVmpdX29FXPzPlaGAVCJmRKJ3vlDobAUc1zPDUFb4L9vC+TP3xe6Ma49FoZP/2/JrnArAdnmj8
b7mCkeyOlaiPE9dqmx91leMNpfvCVTphXpKaXjl1gfVR0EdsDGmu5SNFtK2XOWqABnyi3nllkd7p
lTe0u1rx22PYhA3GwIE3OxS/HQ89Hz+vQi+mFCvAOER/OXFFFUGrkaUjrxzFME8NaeCFL7q2arkn
QYYD4+DEW1yh4NHp/cdG5OZp22GKMmlNd6eVSYelnyKdQ6xoGJh1JZ5PN9tLZ+3wo9BFGw8+BDjS
xdLJWt9pEgXUN+jW8X4woaPZEAN+Gm3dXsgTVkORA/IK/A35WoTyUAVvRaBELhDk6tYup/q2y2F+
JqiJP79jVLRRGRK0LG6w8w2h5KMZj3hzupjiRkcbc8DdELfGX6HkInlHKLyUZ41EivhL8oKcWLhi
9kaophKzxC4ejWsrMHCGChKZDxfOmbX9gOjL/4u2WCjNGA/IPyKNqGFQh2NbAbTrUXi9sQ8TPAJK
XI+8HRLC8liYdXYhBfoT282WAByIkAjqBqyXxWedAF+qfkf0tCUhxAy9T1Dx1LQePQVoYhKM9aA9
UIYzX1JcvLHoAOV/l+D2fYnDsbaWECbjyIOZxRtmkRtoZTtiyhilbtrX/XUXxPKexnx1ZZm4Qu/e
PsPg2ZGIgb3MTlkcBBhKw7YSSsKVguVDmLaR2BdhDai6/L+cnVlP3Ewbpn+RJe/Lqd0LDQQIL0mA
EwsIcXnfXbZ//VzOzEhpN6LFd5AjFFW71me5l47W8+eDfTTH4HDMRYsSvU8aGMdbN7PaSpmKMnmk
b9pN4Hy1VG4nde63Q9ZgxGvYWi+DFv/X6VLDae3Gw1yt2oD6qr9//lM+uJTID7l7McDANWENEIy8
RIxthrhcXGbOdRFLwwscRfpW+Bbm6bLmuX5uf3/wktH8xj4Q7ZgFy7aaazphNv6zALxqMKevFtA8
befgles8yaSpEQaI3SL9+utJlw+EDErVS4S/Chk6vUR1dR7jR7cvkstwHkt8pj05XkAzVW+iQVW+
LMUNwmdJTS2GW1RyVjchkg4qJp4hgr+T4viQht0DRpzZHdRVN7CTSJ4b8INQGswMC0mIgHTGujll
yK5UnYEBEy2xg77Tx3KbalJTz0zlR1sGZWoSYJJuHrTV5m21yB4jzWUqByX9rict3t95acroStLi
jPZ15VJbDNGYGL86MieG1tSCX6NMBKrh+NjEMWgJXYPiU0iPxHqgbi6QbzKqDCBvGqFHAo62CSyv
cH5/8Zgs+4ZnjRQNcUcEHY5HRnxIRWrY6x8jjfZ44GCP1dOZtgWU7tgejUAr5m43Ddq5q+LkDmTg
pWoEKAWIItWV44GTwnXjcswlgvhd860sh8uoR4cYK/hcfrUktgSViyIvTQ6NZuNqw+LyhNW0J5zH
1GynX/hFjvcxplKBN0zOV2/bZShawtw4ABw4JcdfVTfSGgctcR57Wp9yWyrgAbaGsMarvMAG7vO1
O7luls+iCkbUDO4G3NTxYFViEFElZvbkwlLfRm00/zGlPf0SrVr+WPbZuXj25IAsH6dTVKPaD9Vx
LeE+V0bWNl1aPElh5VuzaRuBc5aXX2VeNT8jQjYekNr0/ofPJI8HloaLEpSo1fKFYWcXIwT1p9pr
7E1RqIrqwz0B+ejZ+QUuuJ32P41oYZfCKiF0umrhVJzEhGZ49pRXs/RHOL7fcqePvglMDndV6coz
453ERcwrcbO7KG4sErqrL5wMu5LK6OZPI3yg7dTHyrZTrfEH3ZZ+h3WrqP08HRMSBy/8ooURDwZZ
PAxb8Mjc6ycpZ14kAuvkKfmv0hpsMOegO2detCYDEeIQc1Gi4FmEWEjQc7xPkRNRers1tBdtrKdd
2VTdE6U+qAGzCkHZEE/V2Cq7FJbAD+oO7XXSt9+BQ3UPnx+Xv5JA/5Rk+B3A/f7qES4AR+7b499R
lB1IEXWuny09s5XKN5RsHK7wWO7RWu89hKb8Ek5BvEULQ4UnkSaR0foONvXyds7M2byIerfs37oO
TY5N3nnuTwfnvFcnBdgFvwVbcOT34xIgA9hWb7hppN2+g9W1fmFgrLa+ZubDjVHZffx25tOWe+X4
07A2AxkDmW656tb3Tmd3sopDLX4eJXDnG5AO3TPGtthEE/aCrZ8cNdqmqERbF7FRm8a2tkc1M7ZF
XGTz1aRWmnbnxIrI/Fk4UmymIokmmJ7xXO2VqUzDGw1IdXlIIooeGFaisXOocj3Xvqcpf3TswbDO
ICdWtxtvPcAJDvxCNF8UK5eixT+thRlAX+g49fQC1Li813sv7n1Pw1qh071oZxfDGYoY5NX1JCJc
CnACqB8FUoLH9X0ay0LJYOI9W1lcWXulnUjEfIDxtX0556MTbesBqevAARajfWt6iGMeGkfT1gpL
rcBG2zHzXZNE7rMqhKJtQm/KEx/41+AGdWxXAqd60RT3OfaXqS/LObq1ergf15bbGdjHd54s9sKt
teJXa4ZhdNWgajTXt/PYVXX3DVvYfG8a9Fju5wRRyYu07DGHxJZAqXD4NZtx2NONaS7VpMhbLH9H
Lb6btUh+K+xGdyEw9smr3QpMD0uzmR/MAg2eTasMnMnMyepdMk3jcIErZxruy2TQ22DMohL7uKxO
kl1feWN/ObpzQwVOGlNo35RDnr2llMUG39HDpt46Bk6CL5M5ISjfppmTBFmeWpE/osVpJjs7k2H8
HzyQ7MmbmLKrgka5E9RWniXfqhq97p5igUlr3u+s2lKujDp0nh3CI7E1ai+7rZu575BYwIZ8byGh
Fm1bb8rMw4jza7XpdHCT23loZLXFcTbr/C4bvXvkVfXKV6XVenuQemnoTxZU9WCMWgMj4cqYuh2c
nj4+NAp1GpQNZuW+5TELL0qUB3If+NUoHrxaVu620GzhbtoedOt1oapVhuS2nXvDFmUPNQ7A4o7O
1WCWmkPzAHW5oK7DBHrQNLo/Dcqk9pUz6V79QPZk9jdWaRUmGIA5vdR7dAT+qwRn9ropmvFGtZq+
9zNLxB5atXMTHepBHz0ewKa2tqZRavle6T0n+aamemrfVHFng+5FWn++aGM38fzOFaDY87mAoG+O
ylXc05ALBjWRxXOEMlofjDzzr67dOlNQ22V1x/W5zFpiRiPm3rqYrgy0JbIbp5Tz72juBFrZXelU
mAsjo4L4Q6Y2oaP71RBLN+DNsqd9hHlMfjNLVdEy30i5XKuNkiMh8M0kMAkfsLrR+kNdR572zVQb
pTiE+FKPZWD0dZE/4GWvRLsR7UPxog12Xdy2qpN15abtslDfylCv0KJy8lhNfoaK6IXuS611Sj3I
ZZxb/6lAD+2rvARidXDqMippGpE9BBy9vntQXUUvop0+G0aFT32sOIMvc9sML6W0R9xKmjhKG9jd
Q+YmnY+dCDKPTainYqPbU0hlHWOlx2oSkfpDRI16P9McjPyGeyE5xFzN2g7Jf/09xDPsytRQCtjA
Fsd3VB8a1XiYhTLJF82oDOAog9onP2Q1WDemYoj62up5m3xuKISTXTfCX7UOpTcGkaV3zWbwbMA5
Ui9z9R7f4uS9B+pq3agqedFEZc/2RyXJ5wC3Vms/I/Os+Wrj2K/2XBi/auQwNLa3wDnbnmach8PK
kBkkUKdt/RKVoyjQ6whz0tppyxbFLRdpCTOvRgBHc6whmzv3by7G2HnQpkp+1wJcdH1hl+54UdBs
mfyhjUKseZ2izC9rLKnanSo6cZiNzNA2TYeTue9N3dShhKckvbolqCrzDQq17u2gzErtt6ZdaBsz
tEqxN8xEN7E6tnAh3jUwRtPDAHOpBYuAiaP1hDBJ/hYOJuc667NWbBClHcxb+Hhdf5k16NFeo0if
DPkuUWfTvoybUPyysmRqN9lsWAKxfh3PcKeOrAdo6IncKPPkYBKL7uNQRn7tkkcHOrrZt5GZht1j
5oFcCmgT6QkOgerydWU1KBt6+3q1IwpApKvquaK+l4M+XKiy0EnaGrgkQT6KfL5qZRb2t/CvEUzI
YOg+NjSP/vC8mdGPqJim3aihbvXWOXakB1Y7A/VC6T9r91Y1F3eql3pWUNpNYm2N0eyr3UTLaQgq
uzbHnUJzEwR3ihOmP6UgHy8yuiRiU4Sm8wt31ni6kt3CNnYzy+wPfectNqhlXPpy7rriuknBfG0r
Ox7tQ6FJ9jMsbd326SOWzb0ZF3G1B8s02NtQLcCkt5WjaNfDgN6QtmmRrNJepxyZqhsVmilUemtM
Mv06WgqpoAEi5hMW+NgHIdlM9atPZFXGe3jqeDRvskrMefB5NLRqZ9D4W/yQgLNQ86IatRa7p3ke
9t6Uzi9JZLXDRRl12UONynR/GxohZ9zlGcHVmk8cd2XXGZWfF737RZmc5VdQ4SNuoVqCVMua7YfX
gYY5ta29hEaGlzGX/qPWeWkBxeScGOVJqMRQ5O5UwGFrklGbx6ES5IVERF2lv3ArFo/t1EVXjoib
566ap2FfaU56zuBklbHwcTY1UiDBCDGSx6/LBilSWSmBrXj1MlNYvuJU8kYbcu26U5BJiyocBZyy
wkFh7LTqzPKuKgdLX5fqIsWKvzmhtQbYFZakM9QoyWvXVWMdpJMdP+WUpDb2mGXncoZl6o4Caxeg
8N+eHEAh2Narkl7bRK5Ffyp5iUSn3CdworpvvB1ludHgM7gbK6KQuy+swfJu8xz697ZWu3rYNtFM
UJYaCcwCOGX1IQSU/2CCBh4o83be8CeUwi3NDVT9Pv4pFaGqO3gmuXqIvab9XRe2nXFvunl5NQNy
HC6I9QrjDNb1ZONA1kdihNSMw0iyu6o7Dclot0hKWS8z0XKzvOZadJfqormSytCwaeu+bM7Uuk6W
jzEX+vrCnFyE51ZZWNMX7qRT8H1ZXq3ehx8h48teoXTil17Un1PBtdapEZNDaWSp+8OCZeusvjGS
yI3OIlZfxgQntF1VaUV/NyotTuUWiYzcWo02w+ph9axNoWfuM+iMQQ9ozsCWmpD+GDM/gdGZ/Sdq
RPjsPUzSubnRq6LXLjC7tr37GXfvCr/yxV258CvDENV7PFWhRXg+wE4Y/RKhj/hHxUsWbUN0OPIb
z83yPNCBLqZbvde1JzQmpebbZl2DnazoopHkVEl7WeZiFg9mU1nNXVToZY+XujH25QaUtxoFCm7e
ihsg1xkmh9wEVOqXcahjeAxpU9k6emolQ9DZg+bsUAPGgTwYzdZBO4fLggL5Nh+sYTEXL7uCJlqY
VEN7b848Yb+8MMqLV0c0VvvF2hV31UIUJL1TocVQu1pdWagQJ7Fs5PREvyDaxnOBY5GI3RtnNl6x
eFTO9LnWT4IN+40EGS4XhVSdltbxDdk1YtSk6NQnpSRX2NlTGu0mJdXv1MzKor3qzsNGdzMj8VOB
aIff2mVqntn468PGb0CZlyuaEgjttrWqqYxUJcq8Qn+K7MgIHDdNHwpZCp8KvknIAZXtTDHypPDy
d0QONugJ9AOoDBx/dVppvVUnrf7kmEQVcQd5PxNNvJNlGPqKtOc96hxaUMTdTyVWkiutN6PArbNz
gvoffDkzz6FHsIJCk76qp+WWyDngmfEUdnF8UGFebc2hmb4DvFKv+q6XF58HAH994/+9tfnwhcTK
A7Woq/JaHH94Mzm9tKRtPk2J1/52usy+8ch77CvoNI7qx33iepuuS+dsj/2XQorbKM2214dq3oQS
fNoOrEV4pqCxqp7SLOFHoSkLj4F6rbkmFkRY8PRQ3cwnYEAi0NFa2rpl3av+PBTyOS/RItjNjRGq
v87MxjK969mggwndhlfzVM60TSfwbdyMT0K44U8wJk2+QVyzuqhFZ3hbUYpp3qRhIp5Sr2x+0T1N
thBvVe2Lr80yARD/uIUBGkPkWF6Gfyo6pheXiSVH66lvB/cuaXQnCD1hdwSBtUPQ6ZZpv//82z+Y
cxx/qPxT0VkotavLn26kqsyo1j5VcfwnkWZ5pZol7lM5tKsN5bruJ05E+tdwQ8tCIxACo9hESXgR
0Tj+zkGjJKHmvf00jFK9MFWBL4ec5/GeArfpu1YanSPjfHC9IWK1TCpiD8BaVjPrEWNnQ1VYT0XT
zs22mJr5Cr8XZ/aR5Q5vwGd1aWAk1iAD+EBloDbGdKa9vo4Il4/mUylg0xhYxF2PP7o36k7NWj5a
RQ1g3wH+uCRGL4ORJGujplAP89goNtNonXM8OqnbLUODGwWhBX4V76Pl+vlnX/UGBTbsC92neAxT
+S0p2BH3IjMt0CCppfdb9MPS5gaqtxFMdu8a24EMXgYJOuU3JZJ34pAnUrkY7LCf/2A+r/exr9J1
iHdt62jj22jKrk9wyhHa/Qy9wg0qyFzXUIPa6suPBBVIWlXo6dM9AqB+/C11UyJQVWZMY8UTnlh9
l/hiNDPQEl6a3mggis6E06d7hxEBt9FHculBrIX07cgMtY4a9dMgIR3NptI9jko37TqR55ce9lUX
raFO+4qnbZ/xkJ65FJateXw5sXpcjA5B2nJeVm8UjoSdSW5sP3mD6Pe6W3abSHgjarTjvPv8Mvjg
PeTy5UiiQQtQkobH8eQKqqlTOFb2ky0bFN169JsOnaf1wi9r2+w2g9tnVLF67RuG8oV30XHctjp9
LWB3cVVGX76c+Dk8U0DYVXfpph//HESRzCGbNPupnvThu7DDeiuqKds5otL8GWbp3snML8qVcjkx
KBMODQuJd8TnjgcdXQX2ZdXZT4SIzt4uVfmaOA6gkBb+ztcar/9vLDQ8KOAjnLdOnigRG22TpPaT
VurJT4maol+g+n9oy7I4s7an18/yXQhrLC8++PHVnVt7wLIUVv4pswfsrXiB/SHSm2BKy0NsRUoQ
zSg56lYUn9m/Hw+MChfAeXht628UBjUhc7DsJ0W23maMh+ICbwpcoAoPMe2+3A6yeQktLT9z366V
RJhcRHUYlAScmBLJ0+OFtIY+tkxRZ8/miFLJA/hiT/MNN9Jo/fZq5pcW3Z7dlBvS3NW5WTsb9laq
YY5TyfzKFFrHhpcVVeR2MJKtgePKObPMDw4cPUUi/AVDC6F53fmLy65My3w0nkXVPYdhlu6sIRGB
kWX6Jo2wIASLaQZmO1d+HY1Z0I6Rt08o3W0+P/mnlwxWVaAwMepA8MBeB6BdrLa9EIP7hFiXAHg0
jHdtPSgvk7SUc9Wn05ADBCRqEWTWJt39NaQOgHmV22RgTykdiKtQM5pDKKwE0L2q/Jy1LkVfszl3
qpdTe3yL0icC707th948QcDxZkjmyMlme4ifG92geUET/qnHp6IlqTJ79Bf78ffnM/rRgOjPLTYJ
S9lp7e9EWUKKyFST56G1pl8AeNut1+jqHkLD9Nh36uvnw/0NjtcfSHwBNWVxc6NlffyBcG+dqnec
6LmO3cr+r8xTvQqop7XqVSbU2FcqSqMIbP1uRxFeNQbWiv7kdNq+IubdDnabgqSUcZ/tLIkT/WMF
1fXMlHyw8AiZedzjxCCQL1cR0OSNkxGHrfsUNma1KS0Cr2TsMqphqXwz8971G5HwwHw+Mx9sbQRb
4ZeRW0D5WtOjlTarZ+y1GRWNF+BKqX49e6P1qCpJe06u9PSuY2/9lZUk2iQ4WX7LP4GWkllJJtBN
e1adOAnqthz2edNmfkH4fmULtb+ftL4KohRSyVe/ktEgUgA8w03xhHZQYVLQyl5kz0iKOYYPSqkI
ZIsjiJ/m5jnp3Q82G6OBpgOaCUUZPeTVd+K31U+yTZ+xzVT1oOjqEedCEyHeOyXB2HFrdqU1baIM
ta9tlkrXeYGqPd5W9GBD39JD9Y+KEKJzNVVDPW3RoXSTh7Rr2adfnBZyKbDVDiZIFJpP6ncxtpi4
lXTiNZ54dIISu9ENUfIUbhGmPoefOFn9JVJB1pMUlgwWMMfxrMxp3mDz5InXXA/T68FOs72b5/TJ
mR5/KBXjR2PH10Y7NGee2JO7ZikTUUAgPkWeCkbG8cCiGKmUUdh7SXgfXijRzVfDUI3fq6weX6CG
nLP/+Hg8QFzE4VSnTopFhWOU5pjqL2GbFxd6hl3XMBbZtkAwr/YjVJnPVKc+GpAMBu14mjM8lasP
dMJMxnE4mi8AMdyXeRjtuyKjO6bie7gxBvOslfNJTZTrCdsmzvDfrM1ZL6Wmiqa3dOXNzZve3pSy
7sh4dEELPPTi4spoRDa8ZtrkWMpBQHgu70FEd91/hTHV0S425qFuLnJtnNoza008zmoe3fQLBxiu
BI+oo53GNa0aJU2HGvMbqACBeLDutYJICixv7ARyLFwrvHap3ewjxc3mW7OhG0RbsCW5UxJLeDdV
pOcbRGgKZzNqVi5vuqpHGqZwTLW9aApHFodRiRAayiBaI8AIKMq6mNvYjC8arDuHnVSHXHnswh74
I4VKI9u6fSfeDGIFgU1PR3QuBy0u7tMMGXgRwAAtpmRrV0ZT135B5/gH/VtlevRE5zwZFonxN82M
zSdi8yR7m80h6reJV2QiALCQvYquc2K/Khxs9yocQ/deVKOyL4dxEne13lCq6CqD/xpYKskI6nt0
QeWhjGwrvneSpL9HqzIcL5QizP8zwTNNvrLgmDZT4tAGVNKxupr0Tn+YvbbTnqd8xnKrTNM8uR1o
AVzZaELG/kxHMVssQez8R2uOqnpwxxasmz+34KY3rW0k1x6UV/fSjFyj951IaTBOyZoUB+W48roD
nRJRv7c5laOgrbWGjsysl/cJfGSTJn2cZtf4CRkqy+eFPyynx9+l1crJ9i07NZEPkkLZxCXUgD1S
zcp1mOejF8TSKZsHu56EKre9WVdpsbVDNHkFXkCRcHcjkPbHWUlU8y0VQyJ3cU6Vd+fVivHHjMO5
zCEyuR4Fc1sCiZJnHuCTa3EpZy2Ab+JbeKvrsp7mRWqcV+r0xhXR7UUm+11sdtFuyar9Bvwd4rtY
bquxTM+kACcjO5DEANHSR6XkwjNwfC+WNtIA+TSYv22p5g0CE/CKNiDotO/0l8ofDegc7Ceofpbe
vsM2nsbB58/PSemAwANRFpSmwA0uRLnjHzDlY2zleRH96dDoi74bbuc+KlKbCcTy5hbOeZJczXXY
bBPR5z94naYzcf1JyAXOltoBrUgyL7rNq4CEdptWkLikr4T32j7G0ybaVMVUGD76JTcKhnIuzXSv
OgeaXF/YVBOpZBJwE3IvQfcq98rcuhurRrVfJyTcd/U81YdKd6t9hvooCok1Dhifz7S5uhRpY6M6
gUwD3U/wt2svxz6L0Bt2Ru8VxTZnBkM0ZL6yvNFnQHDraHJBvYO05RVCz8OmpHi8oqqiVDOvrPdK
pSj2zbEdHqwyyt8B3VhfFEZD/gmBgiWeJHrRFy+o47H0yQynWJfhq4or1EXSzt1lG9cqurjIs9TD
WSnlvwH4vy/L3wGBJUH+47AQxhwPiCR2lsVe6dG0tsR3Z/CG29CFhDyosjtMGL9FflhRM8ibyjwY
dfWid5Vy8flCnqTEf38EnC7iKHYu2IDjH9EMWkVjO/Ne87rXm01oz64fE+H9EN0wXcrJNbfCTtI3
OUbhuy5meZtZhZr7Vq66u89/y/r++L8/hVI1/SFqxmuSdFb06jh3g/daeW5vH7xhKBp/6DEl9T2J
is3G0OqZ9mOZfNf6Kfr++einW5rlR0fl/4++mgiEuEyrR+7ztZZFvLFbd4oCQ5x36z09q4zjElZB
QacGsSZbTYY+Sq9rmfBMT/8zPTg59txZe55GeWXH3nymzfPReGBX4D9jCQQkd3UnlYNrT543ua+j
tAzUXEfszqdJBjjkmM9d3cRn3p+PjizkDSJjDi3w+GWe/0nKhgXJO+aR95pFjXWnj030VAh3PMxm
kp0jk330bXTSKTUsZCOix+Ox0oaIsMH5+BWjemfcl72dXZVG7M6+kiketr2ZZfz48jYBK6CR3VC2
QcxoNZ2mVkhXScrwVQm1PgpaulfRTk15ys9csR+chsW2gEWjU0mjdpX0VXh/TDgUhK+tWpVBWYQe
qIhK2doY9l7ozZQFdRk2D0nStPvPP/GDFVyyDOj7UA2oS69WUO8Q4DTrxnvVsHH39rM6J7hWmea8
VUfgd2eihvWbyalHjpIEHhFFFL/WrHY71jsl0yLlNTMVs10KslPmt7ot3sJKyYgiutyPDC98/Pwj
P9g6XPIIQFAZY5ee1J1xU6HCbDG9YRMhNFEOF6SK40HByGBrpf05e5ePxoOrAjGGFI4xl9jln2NB
M7DJNHVSXhd8xKUCK2czlLCotoobJ9cms3Cu3f7RMi46WMRBC0VGXy0jbafEC5EweY3Q3Iw2sGrD
QNHtpAgKkYRndusHtydjkSlx9P/2v44/L7OkaCsxhK+FWfU6jWQTeJk2zuqZ2+Wj3ULcQb5P957t
sjrx3tDURjo74auTR/1h1uW0TbM0vqRvHV479ZwdmmkOzzySHw26GJBT1IaHB2bj+OPGMiy9tO2j
N4VMITCzRm7xkcbQQ2j1RV/15rdKj5Mzp/B0UPTSKGbqNFBR01jzDWQ4qHGo2tFbHwvosblVD3SI
IKXt3DGqrwu98SofFri5+fxgnK4k4y4REHUtaEBrYx4q1s0YCYczkXZG49csBCEJJaM/n49zuj25
QNFoYjrB29CnPZ5UXNHsvC178TZKx7s2pnzyE+nY96aueNuvD7WwKMB7kBvwg4+HyqM4TTAejBlK
5teToicPeEuCbUbK4svXyl8DRtgvvLkLrOZ4qKhuRQutg6/yjOJbrrTKYZw0jsIgrl3RlrvPv+yD
TYI2B48Dd+giZrO6VcywcvI+hr/Tqq21iZ2xe/QUIzvkXhKDmTN0FGjLc8Ls6zSLSaSDgk44rQvK
fOtvBN/SFGZRxm+qKuXe0JNwY+CS6sdTatxQYe7gGY76T0Ae49ZLVfvMVfPRxiG0WEphC3trrcUf
xvXk1IYSv1GdGw48k0lgOkV278xDfPh8ek8vbbICKtlIo3MW2K3Hq2mV7mDNdp2/tWNm1Fs1j8v0
zkUyX/9Bhar7HlWQrs8JT300KLUwDhrJJKHNak3zKk2BsJflmyYh+ar4GH+nLmRcT2MhLhDZGM/c
bh+MR52AxBkDT1K5daBRePbcAH8q34zGsXygzDHaorLtNnKS5p+EMvGZF/90AZdXkIYUGnsUNdf1
TIBBSRH1Y/amTvq8c8vI+THEBsZA2jB/0TuG5YNkh2Qx3QhQulSLj1eQMKIUUlbpmxLSKXiY0ob0
P/TCXDmU0AUePt8vJ1+25HGw3xdhK9q/66lEZTKqpBF3b4vM03OH9pGvEaDy+CrG8D+MRWYGQmIp
dVAMO/4y0GOVrc5x/2aopQVKAFmrLW8iBI9Wic+1IE7uGZJwarNLbsSXkSceDzaYcJbrUB/fvLFt
r40wtoO6ktbtOCSHwUu2sV6kZ87eyTsEWg4wMPg0nWPgrRGZZeWGRRYl+puaqoQveOLV6lanVngm
7ztds4XUh9k4nXqqdMZyPP4JzLx0aAfyNP2to0cBuxaPkUsxhkMXZKp3Lgpc5uko5We9Fqwd/FP0
l+kBHw+mtRacl97LfmdWbwB+LKwf8EKTYB4zBwBoXAQQ2bxtlOrF78+35km1AZlQJBYWlWv0Z1UQ
SsdDG6Nt5H0zNH8omdovMUJnV2RW032dwDbKmkj+rhAPfEhMbbzEbdL9qeeTPDPXa6uwBe/sGGiV
UkgnruHf8Y+IC2UMy9nq3g0DbPd2tpOw8a24j2rqYlOPvEmson2E2L/5QzFzAShuMrSLXFpNSs04
11+6FPT7IVO1Ut2dmaH1jlsoGjxnCNWSJSNgsfpxRoyASJdZ+jtiRcb9YIbGiwLS6pGKd4ODmQad
baR6tK3JRK/qpBicwLMUbeE0lkswYQ4/mzkdf8HC6M8pMpxASJcfB4B0cVhjpwIfPp45rXGzbtBm
/V1tOu9bTOfpUcMHsvb11jVuJRxB6Xsdskq+pFyf+3QnhNgMTSUvOlNAoRVmLawz67l+OpYfRSJM
JEBWs7C1j3+UMxAnDqmtvc9TNr5btVb+sTKqqiardo9Y2TnPsw/2DweUGvVihUn2ba4jcYhFudBG
5z0pGxU3Cll0qCI6eefXoo1uy7Yq1GtHTKpvZknvbkqe6vuwMAcffmD+u5iIZ3ZC7/Jk8/nmOZ0J
Sr9Lsk4CBKZ7nZe4WYmuRK+Fv9PeelFSO6TdXwzyOnTQbsyT5v3z4db3MZVeeutw89lqJCTrWmXo
9S1UCD16j3gE/FnFI6ZVauWqqdruII1iuDSlK7afD7q+vP4OincXFX5wu1R+j1cbupyAY8ag5Qxk
tTOEuafl5UEILLW7Ht3T/YjGzKGNYPR+PvIHs8sdTV2bQvcCVl4tu5xFbVm9Er2jUySfqs4tNyKJ
jSuzH9PN6IqLz4c7mV0YRGiOckvz2qFBsvpQIiU1jpMkeefgtLlvIKz1Nhr91CLRkUufuhYKvZY5
nMsz108RUiDM6lIQAVRwWhDWcK3pcY1I35uMowPlptxEXhNaeP3y7n11xzIYrU2Y5YRii3b18WpW
jaMPbtGn70Ar4smv4bQq28yg+gH+Xtki3NFUX4zc+T7q+FDPDHBBxBKrOwySZEKjfMjfrSgqLprQ
da9gA4eHOQbC+vkSfjCVDAUAl4cGEZs1526G1F2lapW/i0yPt7mnKbtR6HoBLZECwZnvOtmey3fh
OLJkmJhjrHVIqEImmoLt2DvoRRHE6Whc9DSj9tM0KHc5nnP/y3gI1bgEmQBz1445ageqKdHi8j1O
rAhFiKqsu4Oqj9ZV1BSl4leVaZyBTp6c/eUTOQ3LdQM+dL10qaAnr6RO/m4nyfg9TOpq25SJ7Td9
CuBGbfXuujatxSa5kueCpg/WkucFHST2zpL4LX//J0KbLBKGCKrnu+jHEjrTUJcXbS2TmE53bt99
vnE+WEsGIy3hHieWX1M1isKI88xoy/e5SI1tiXv9FkjhuB9QZQwk1Lszd82H4/Fy0jpdsGTric11
vRdVPpbvfZPYFxQkUtwCm/yOh6u4aHnmz7QDTicTdSWNui746MV8aDWZ9Zg7kcy19H12pHpfR329
ocA83VHIP4cdPw05CaLgNpE4/9U9U1f3qFaB7yRYyt4jt64w4Zn1DM0F1/7ltXryHcd4OGOJWoOc
GoxbG87hrh3m+kwL8XSC+RE0CHg90CGhsnW8e6hKTmoylRxOZ072VlomyE0Uxm9nrNKL1iu/itZh
JDy6gMNSNKDUtK5no2s8VJ0yF+/tZL60fd1dRAYPVzU7m5hUaff5dj1dTqBhdGIpSy7W5WvZKihC
fWqESv9upGZ4E6szwjWJFx9MY3j/+kggCQk7aO7T3l7FerGHTWanNMN7KPXqetY9sZVDFO8wm2/2
nw+1en+BdSFpCToWCIOGDNjajmeaW6Q6lFz/ExWlCV+41bdU1aKfVdTah9y1ok0o1Pb/kHZezXEj
2bb+KxP9jjnw5saZeQDKsGhEihKN9IKQKCrhvf/19wPV514WikEcxrS6Fa2gyKx0O7dZe621ppU3
R50hZdg5DQd7PkivzEwPULNvgkb5TcODrm8bu1TvG71p9yB0tCetUJOHFpIV5WPGfJ4syRBKPATz
PP/L+JPKLIhopVF/j+qooMKV+dqtgJP7c5DWvuJGcdWtvPzzM/sqCP0zIiR9lJ5nG7BMh5oD+jGq
yLTfwUAVSbT5dK9GlrSS5Vncuz+jzLPCx6CldwnPSxsSk1mmaL8bcDwHCFeASfYSrZ95nKEyOaro
hn4Mt8aQL9l5nihCTPzthW2zh3ZwpFTXfpc5Ktvb+fd0X44hLRxhC0hqwuF4/6Qurt+fEbHe9C6Q
JSS2PT4zRZnBEqgm+m8giOG2diLzEAawlUqdLm3fH+p0PQm2qANQJuMXZbnjodreCWdlrkC4shir
EYTYFG6MOvchEZdTWie09ueHR4RZjYBY04Fu8N/xiIqw894AOSNcPaqd89Z2PkdEvc4mqnQafWsE
3FZO5ukVhHKMdeSZ58Gnh+F4xNFHgDTWoe5wWwVetauWRhSIQKTxd50M9ha9M/FDAw2X/Xh/pvND
dHwjGG9mHSSGpTV7CSR2YiMwnaSCWBXUp3wlhjY4wBJmu1pZiAeRxsoNXDconli1fmGOsrWmOn16
juCtpNeJlxKiCZbgeOKN6nRmI+eRcGNDB3yCpOM1q0wLt56vdYicXP+ZBxWYyzwWaa+l2GeR5b0k
1VYnqLfAnwJiGxafrkhF8dHdZCCabDg/tFFxH+fdfmVQrb4cxqqTB06sn07x1oF3X90kDSRenzNM
oumCqGvEeavCwLFifV5AuEdbyuD4cXPmkDoFdu54cL80g76YNI6ST/vSuJvIIqoXQVKImzDVICJL
bKuRwYYDNtyMUik754oPNRldSFPulZEwM7fM8rFx1bhPiQIHBV8lciFGCPWbPIVXzYNqodFdkLIm
4riwfIQ/jKjNpc9mVQTZuRFJnUyjPWJ5rmbKI36xMkCWVLg+vaHh4OmasH/CVJQ9BmkAG6M5WZXW
bv2psrV8QxJool+ogq3j8f3TfnLLeGxmbSS8adLG0CwfLw0Z5VJLBk0Rrumk9SGr/fRK08vUC4Ii
+04gODzWtl2tdQYsQgiqRrBkYMO44YTXhBHHw3YGRDN6narCDWghqg99mY+V13cw8V0kRWcl5/RK
9RcwuhXptqQIshZHnFhQWmBmxuG5Mkdv6hJ5Y9LmRXtPrwUwUanO6AJ8bchjg+WXvdzJ2p+mLowV
q30yacaE2hLODjynOe17PGmQ4hDpdPApubqR/8qRcrvO4CencNs75+ow6HsDdP/OHCZz5Qa8MVu8
bsSqeXrndoyFLSU8ig0nhkvRHavwzGpEGZ8JVZ3EbRNqtX6Z4wWnK772ycmiRk4yaiYApdGKppPj
2SpCb6OWRGEEAlfX3QYmwsZTKkNJ3bQXhScVknNVAWDxV0zNS37t6LoT0YCBnDv7QJLQ8ns8MmRJ
uZNqGi0mjdw12flAOFlXXtFqSvLQ0OsPwlhvlebMRhEwbDzLBr5zOZhh1l5ZWc8TviOihuOigvfx
um0nKXCVSgWGnkppW2xsp9H3Ac4qfXxFDX80TjaEby6tvML6FcSJ2W503GP5YGkEq5AtUbPzL5yG
26y6UmYpIXpZUj1t9TSVw09mTJJlAz91VWwSQI4fpPTGu8PmoQJP1APPJYn84/WI8Z9l4h71oXfa
jaHeOUngpuOXjxmS5SCLRY/bvtEmJVAftC/QZUjuMLrhtbNyppbneDnIIohsAtS/DUmoD4RurqZ4
QjqvwoO9xv+7PLqLYbSFdTItWrIL6WUu4sy6lb+Mh7WZLL2M5RCLCCoXhkEQwZ5ANBBcKo0rjRvz
SXxt7tTb9zdmaXWWIy2sTkkLuSVXjKRcx+ewcBlb4yo4R47l/WHW1mzxkKhg/XP67tQH/yrbRBv5
C0r1N//ZEAsrFvZ640t+qD5gqD1947vBVtq9P8SLislr27FcrYXzFSJBpBUl0yh/lJ/K/S6k68Bt
7zpw+r9CyQ0fnYPYSAeo4oy1jOiSK2B5T5fRXxpKZdz0zC8S+0o/q31vTG/kunEryThXVBc+mE+G
vRXaQdEkVzJKADkHSb6Y6h2fedPD2WF+hZytpsH4/WVZuqTLVVlYEBnwfpQMnKHA+pn2n+vsW1ut
2I83LwTPxZx/pnaybNpUAzw/ODg4P7H7NT1XvjvfxUbs8rP3Z/LmMX01zOI25GMUOkHMMPnv+Cx/
Gh+lw7j/z4ZY3ATJLBotpVz50G7Fdj6mo/tRb/plP17NYnETGo128imZhzgvLsW5eigP8dpNmC3Q
yU14NcbiJlSBXliVzhjKdea43SWYLFTXqp9F5baaF/+Sf/5ny7bwF2rhyFKTcvrz39OFdK+dZ/u1
zV/2pf+5Ya/mtDjHVqwEhQSp9IP/vbhU9/l386bn3T7vql1zH9zpk9s8BiviLGsnbvEwNnE+VEHI
mOPoSQ9muZEKz/lq3v1nq7d4GbNCJDA8snr9djj7c+i0w/tDvPn4kjTFX4a8i2t67EagsDMB0ovV
B6s6z6Uvtv7F6CdX67/9Z8MszracCz+JJoYpgq1j7KP4vCi8UF+5pC/l6NfHmxCfdiNCHxNtAbBA
iwe4seg7rxJ5+ubUdpC5Sji0n33gjR1t4jSm7/Ish5kQJqzwTEKsI9vEcDX+DuNKx+1ACmEl67Bc
XAAZ4K5mECtQF0rHC7s09kOlRY2vfLPjBPk3eciuKzxk3LVScwlDhxVPal7F4+nPZDhUuCEDIqm6
7E6CaY2PEzvBd2Gkju76UZig6uxba27h8uXA+yfoIQ4AtwpwZklX3w4+tNy66n/ratUuAw+sWyuf
ExhPtuJRrKo/qNgFoAaYHD4uSPm51/3lkX2VaEiAq4aiSorvWpkaHvcukz1bQs3KMiYkgKOmWCMN
XF5w4maerDlPDOmFhrrM8b1oyFOBvdLCH7UqhRdTEIfXJpqGVxAa29dTPuWXCYD9lWTjyf7N+mCK
zaJCTENpZXEZUy2RBwniZRg8VVAoZB32CAOo3vt38WT3YMWfK+0AucnBgfY6nppU2BCup0r2o5JK
p/Cg4M6/OLOk8h6ISbry4pxOiU6YWWMT/CFh6pKU1C7IByJ8k/4ozKy9rJBt/JyVxtrCzbtxdPAB
wM8wMgVCIVoallBjyYeqSI9N8y4M8m5XSKZx1VmhchaJ9L63O/NMQraicCVJ6byp7fqVSHxZBwMY
QiHRJi6lB4fLt1TANuQkLqVA2HdlwLNAq+tgVz+sQQY4nuVBC7OtXYUhWOuJLt6vMFJmquOaQsTS
c5zw11YW/QVguVgP8v5w8AEx5X+WEG+eQx9idl3cNxLcx1CBxLWV7Y226cTnFOoO66JqMl3ZUIGu
ak9AhOy4ss7p+1LBtlA8o+Hbjr5Xw54XN65JQ7ZZuk5Sm/V5qtZGsSHcbbrUGwXJrbNRryP9g9JG
LCl1EXodQURxfljT41NaJg6yBn2s342dKX0CJQypcEd19qGyU6XbQYKTA4J6/2acXHqboh6pKa4g
RSKAT8djVhzgwDZT+65QWDSSnr4LFYZ1Dse8dvDBCV/puVWuvMCnZ5c7D6yI2RLJg8c/HtRX+y6Z
itq/C+qAwlcV6XWCkmat0SPeNra1T3pNGQ9h2skZnQFq5m/Unh7mFauwjChfFIfp7QUMwo0EJ3n8
Mbo5DNNpsb4zJ1FPn2BUEdUGBXJTOwSgzsrNVJHP25KhKQgEo9Q3VpydE7M0s4rMFRayaTRhLFNL
clToRiir+f0Uj2FPUSAahp1R+mPgZq0p1gzTyXCsNXg7DhcIIACvCwNvi8pCbcOK75MpScj51Bkd
8FJEW7kbs+5f3z9ZJ6s7N7TwYgJW5m0GHnq8un1ME5kRtNIdclPj56TVWq9ItGxfxKJ37Ync0phE
w4aEnb1ypk9t00uCEO2c+RdQvsWhJktlwA+TVPdaUEmfqtRxLvUucj7lY2t4TFq/0OJU/az4evBJ
V4LfqtKkK37Zyb3iRZv7BeeGQf5n2THoGGmsS6LEG+exiWZevnhbqH38q++N7FwvxbcQ3rLtx5Yc
bm/K9GCg8IMQ715idgy9nz2K1rivijy7qamCfu7TXu8+Qx0+/e5VqzE3qTGV0Sc/mPy1es9yw0k/
U9/mYNFfw3O7VOKEGb2MO7sf7s3csi/9hDTkz7pQncQLtaiiagCaJ92PetPv8xFS3I/u+kv6m+eQ
IgC/n6Bc/E6Q+jTD8b4nOFK8IFLt8yy22/hc6xChcXOw65+yWi2+RGVtnmfdGP7Ucn8wVqzb0gWe
PwfQfJorZiQjqerjgy8ZSu+MbSnfl3Xjjy5OQlHte7VJKojwhABZ1KbFCgLmdEyAx9AEMOyfgtvx
mO2QovIAVf+9gzTKptE753oqHahHYmkDymeN8Hl5usGFofQDrwlBhwzp3MKSxEYzqXVdVPfRBGFI
0DX9FeQe005yHKG6JQcdjt+0/vX+8V46VhpdCLxQ0KtyunjrF9daxIZWgJg37rUWWemZ5jJ6MPRR
W3sT3xqHywNrIINRT1q8C2nb22EF7w92spPC88mXEstL1arSV47s0iAzIRCZ2GKQIXNbzPz1Vz5+
3YwONG2tci/ioXZjxc+3PcTdbiD7axKGp5eTofDqaQgA6grc9Hgop6V1EpEl5R6C8/xSmyrrou11
n9IsR5RuhGjTBPn0M+mgOHp/106PJh13sw4dABj2bIkiVmrHgrNUle8RT7N2WVJZ8nmJx2G7Je7r
V61FRunDI9L6TymYI4pDuIRM9HEmx3Uni3sriOudb1rNzlEyZ2tDb+JaNFSuQDRObgOAUzq34GAE
9YLM12JtRUb1fsza6T7K1WRfjaSVMuC9nswdOYhUNrdF3j6+P8eTMwpmeMYv6PNzPnNtHu+n0sU0
oFfZdB/njnQdJ5q+0+oxX3lQ3hzFBo1FIzoNcsuGYl+gatAiGXjvKEOzGctER3IoGFYMJh+dT/va
eYdwasbUocaLRiJdK4so0OiyqYUqI7zzpUqC0K8aESw1tbyMfw5mGdayG8R0RxguQLTSiVwtCoPs
cao6I50Z4UFQ/wJnUY9nZp/YyKw0SYDKbZShNuMlgK6cn5RCrDF2HcgY/EfNifyu9KTA7CvHBXDd
SjzRg2lOnjb1fnpda3lLO3E21I25p/DdkuiK6EBRvH6sAiPe+Ai7jgPEu1aRXojCRzfApTJP5ndf
1xySwIuaSTPJtttIBh1QdgHL79KbndiAP6q0ox6vJXrRGWctIsCIdIy5WiqmG4CQji0ykzBPul1P
k8alE6FQ84keDq3qNxAKDWW8Ncraji/gJQvyxzBS8/wL/HBBGB0QeNPphu5N2UdVacyGUQRuoajI
+LgBVDal5KpqkSBOo2h5R5wjNSb1wN4oywOZDSV6mCIVTXs38GGsUN2pLwKzJVIiX3GWysY4XTc1
VEh7ojo7/g3Oy0F8QhcwPV77xtiS9kSyMNpVCGOFT/RUZdk2RC2GwBT9QjAmMqDz7rznBfF3BN9m
9DsfmljelbD69J5RTp15r0GeVLqaEavpbgjzSb6xhR40l6pIjBAVG61oY+EmWjDTxEUNcqKupcdt
8qlR/ATAy9Ci7XxGC7UlnQmhNd2tDg4mhbsYe791BicxbuIKjZZvskyiZfCUKIWGw6NrSdcqDkmW
i4OiSvkzrNnFzFyrDuHWT7Te2BkChZe942SSvBnVeqi/oCtYZ/sRVzfYF+Tlx0NgFkm3KQbNjzZd
Foh6Y9mS0L3e75P+ohVape+RaXF6ryo1ZJd0vyuqc6QmTftLbEut/Tj6o1NNXtQBd9kOUpILL6za
wNhD3pIGdCeYdrfDH6NnwbBrRHaTya46d+Rnh5tOAZ8Se06IYgkEM8CcrdFVzd6OKw47ElpbCC1K
xPlQOmzGGymQpOmcipRorvuuVcNvnVrrxr73QZPcTV2ioRYvkqF3U3j4ph8iQmNvixZKm2Y4dfUs
4EbyrZa/0o4DfNoytcC0t7pVwMMJO6mu7UwTyfkrgJb63NhqdhC3uKI2ajmjp2WkXdy1W2ikXC3x
6+orH8HuDwNRa3IWlZ0jb1tdG9LbHAhq8VwS5scI7EBtcjPaSmnIXggrFlA4tYfiS+X4IbpTTvqY
e0VsGWPmyYlS1fDU4xWnG7ZOC1GCmxBP+VTogYWGchL6nf+95CMhzCMhreYbm6TWIeHoy8wffujd
MPi05mgC0uY0wxBcRbGfigPtnaFtennRRM2sIiVnylc7DeDJ1EEM4AaFmYgmw6ULteVlVTIhKWdd
B6T9VwZ4ImzOYjViPTZqSUT0i14JO9xmdCA5P99/L05eYSg3/gh8Eo2RLV34NEwmQuItkb4qSZ2B
AZOBFHpJVQ1XZhJicOSsCFeexaV3Q6sysFrMNjEg7aPLdAYoH+BBlZR+iwKrbDa+UJ1q10qhNjxB
p2JYv9+f4dLD0We/EEgWTjc4DcCExy9iFiGM4FRxxXC943itX1TBM20LmX0RVx02R40jq8vY+Kmp
94FqDMq39z/ByYRBPM3i5w5AWzrXl+gUIP1FgeFJHgpk2x6cQAt+DbJdf1b1Ejm/D4/1wuwz8zUC
712+zFqNkOHYWNFDC2vrWV4Yg7ohL910bpCWdrniw52sLaoexNKkvXW4saCtOl5bVR8llNva+EHp
c9TSAL05t+jTNjd9mKZ7BAnVb7i5sboprCR/eH+mJxUOkOAkEuBuANoPI8Ayngp1Q0I8OW0e4JP3
vxZmRPpiV4uhKNBPljK93SYCaXsPDU31Ka9GMdDeRP9Ba3nqpA/K587ypWElb/1SWHjtssCcSGjA
ctAgw3FbLkmdhnRIikq+h3Ou08J9AIMUvPGZjWdyg80ahmTXAH7WSehEk0UuMQoq+1FkVgoUr+6S
OocOXEb5xnPKzBZnJAQzU2yQYMPGaEW/yoB5cjyJicnqQ801s7sCVjveREfKR6H5mfo4QAho7lOr
jNWzvnDwhPCQgrWI4yQLMzPN4zniFQPln3tcjscLS05iOBryYxpNuvaJ9Ls6bHxbq4tdOJQp+Kle
YB72qio1keJamCBxIwqj13aVYaE++f45OjnDQH5xlgFPQhw9f6TjjzOUsioa3Qof69q3tkoSD0Dm
YNc1IqXeqFPQ7fzJKL1BirOVGtXpws9cIPwLHRDAUWPh3bL5UljwKjwSluFvalMAfXLhOzqUrvRv
px/MBcDfjBs990+Yc3/RMjhPm76eUlzfR2uy4gP9ZOHBrB3pNgya6GC2avJBOAvjQfylYO5flEeW
YlOZpFSNnwz1o9LkPlJHZpfeN2HqV5umzNXKrSeDrjst9fWVGsTpuhICzVz78/0DHL/IQvSUcWdT
PzwaIcIz52XkSNlVEGZTtLEy6LpX1vWNAz0/aRDg0+UO6/iSxCKjQJb2XV89SjQ+yV/DqMZvr0s7
Q/FkFHp0ToYAWr0c+Y10Awq4GTYBLJGhZ+dhvJakWD7ohH4zWTMfBfJkkM/z4rzKHaRxagdx1weP
Mzx1Mxqmf6i1T5WleYKc1tn7d+d0pYkuaAMkc4zfwojHgw2+CsN3PTqPNpQJd7QgKDdRYcKzLcN+
efv+WC+VoyPLOhOs47vSfQADIrje48F8M2scs62kx7TJBHEV/LhWHXrQzzpUQvMiScfPOb59egml
lSyh/gr5wH1RUs67LDRJiIbizyxygQxM1ft3clQOs+w0grH2WdV0tXIVj0WQnKdA1yBSRyTMuAsG
u//y/kROFg3IPw4B2VCoQahSzzv4aocagaKslcnKA4UcKzjnbJTfbILCAI6C2JQ2Hx0NKgt4R6Gq
fqllLFZNSysZntzUfNCl2HhA0BZYmSkZ27Io7JWLMN+row2aWTPgNaPLZmbMXNbCRzjckKQ1jRmD
qszRmNiE5VSfpdCkbyil6G7Eth54dqOtmPT8o37lTKg8E7GjBQEOeFn5bA1QQ3FY2g8+8UhIxcjJ
4l0i0FK5EEJ2pBXf5+Si0V430yTTxTSPu2wtaOE+JeUjw+NstI2nd5PmRa0Q5yxBDaQ7i1ZwNsvx
ODUAnKlVU4QnmbsEkMUhktZOL6s/O9W8se1OnFex2X7t8/SBiGhNkftkNEoTc8aeXmmocsAaHx/S
ou6bmJrC8ETjALX3qZLRwbVyJ9yrVhEW2xF24rWM4DLbA1zFnL30uSEGi7rs70u6purbeJKfHMfP
bmizyC7ayCpXLsQbMyM7PdOfzC8+Ic/xzJBbDTPdzuUnqfW7e6Mzhi1SBskmHyFtdFWpfP7YBUSX
SQaoTQKenD/wjcV4LXrhuKR+/ISUueyWTpBsu25M3S4qpxWH4nRqVFnYNK476WPcueOpkYhibauk
ecoGs9rLxdTvCUquChzIKxiVug/GGi/od/A8c5/D3PW2GA4nNipHcxph2+xnZQ272QldJJ6Zm2s6
U/OPem1aDJx88tPzHcB0Qid6PLMhmjENFpw8tdXm6LSn0yGEneEyQCb5/v39OllENgr5AajNeESJ
GBfuKSy05qhNRvs0Nk7yaMPTYgsrLNB9bIKzSpgrz9rsXh7PbL5eZDfJR/OQLg+9IU/gE+iQeRJW
YT0akWyQQxvkHmHr1hqyLTwbQF5n6JH4oL2kCAktAWUxrhzP0bIaqveFPE52lj45Oa+cixfnuxNR
sDd0qEKvnJXTVcWeUMum0oz14nAeb2Bllh3CscaIPTGdM5HH3W+LzoMHO6F63op8zX6dgI1pf6HO
OrNLgEgBu7SIakhxBQlNTtJPCG7s4acJxG06SFYU+opnJ5Wf1Z41jXGhbidkNPpDMYQITWRlmAeH
0TdgJHS7kMPoFq3dpJumC6OsQRSsz6LmIuJdUF1FDmWpRW1I81PFbSESsrwkguZYQnm0aimgQENT
rHFhLVdyxoLAbcQLQAmbTrpF1CDXSpqOJsTfo6+MtzkZzLPEGcstZE7xN0MZ+5WdW149OohIWbwo
92DHiNuOd05uC8lXy0r7DplR5IELGVx07uN9TPVrLXhevgAzYRNP94wzw6LQzHY8Vh5yB3RC4Z9Q
PXbmcyE7EbRiYhStlGxadHbynZhK0shqZPAael0ICHJww3JuFvWcZpaK8GhXi7RoU4Pp0tFj0avW
xfyiV7CyMCcJCBPaEqAxBPpzMy5wq+NPy8sZdIlfJE+t7jT9s1oiNEuDahf36HSTy5W2WlDL8XMn
JDTnhwZm+s8CheLME3YW0qIUUQEr8xW/ZGFQSMbM7Dz0JHG5kQha+gktkdEkSXJza+U4IqrWOTva
PcizybbYxlAl7esiT7fvG81lDPQyKk2sjkV3MBJnyyRCKqrINxOjuYUUDGxO1AdnSeaU57lK8qMy
+u4CB6Lb6Vhtz6RN7xoZ1DVg+uJmzJ8BsBKOJ9BBbsiSka61pyr3dae8Lfq4iDw4zhTbS9vR3ltV
bX9qRBis9fm9sdhk9WYWBGBZRF2LAwuOty+GXClv43bUbrJ+KPYSajSPgXCajW1jciZfV/fvL/ab
g4KKpPIGoOGETVQKAQg1aV/dpkjxHAJqFXtZKcMrKNV8j2bGzpXyqF/Z4YUZeFlcKMMMDhUZLqBR
x4e9NOyC7EtT39LSTq9ZVGHkNCDM9FJ+lKf9z1gm6USqRygGL/2YJJIqqhxqdRvkkpkdWhIIMtoe
ue5fTFNdi11GYxm1HdWOlNtKifRxE/hqFbm6LakNvWyKKD/2WMLrgfHDG5ixhCCklrDGiUa3gapI
ftu3kUbfm52cNY5MMcUf4pULvDCCf4aanQFGJD+2JPGAVqdRezlD9iUJxZXkKN22zYM1Z3sRrL2M
Qvs3xpb3Hwdg8Yw0SkisURbZ7ZCPwVWb109TKg1fwLoFEDEZ1VaDzgMFr6g8A0L5/f0TvDxM82qS
N9ZnGggaVJdQ2EgSVtQJPbyVJif6zCsteU4+deew4+Url+WN1ZzRhLMjQOQECuj43FKAGhLJSPNb
qYOFUNRDc40CQPzj/Qm9sZozKoTcBIhXlNIWTmOSxj6CQVJxGyt066GKVnmR75sbzQmsbdfq5Vk3
6pSpy1nXHAH2NbK4pemb2VDoPudBAvk7hzXHs0zKuNestsfoy1VwLfsFVWpZC+VkAwd/8T0zhL/2
Vs8X/pXjygGa4aHE3NDAzcxas5V6lcYA1VHEQam2t2iXQsZWK7K6UbMJmR5wP5nYJNROP2V+0z45
ZZOeg2JpnlonSJ8UCP1+Jszjb0Wu/3oa/g88azd/Bq///d/8+Skv6OQVQbP447+vi+fsS1M9PzdX
P4r/nr/1//3V42/891X4VOV1/rtZ/q2jb+Ln/z3+5kfz4+gP2wza2/Fz+1yNt891mzQvA/BJ57/5
v/3iP55ffsrXsXj+119P6Mc3808TYZ799feXDr/+9ReL8eo8zj//7y9++pHyfV/651/Pp9/w/KNu
+F79n6RDXqD0eCrAsjk7/fP8FUX+J7UbuHSwaNAFEQv89Y8sr5rgX3+Zzj8hWHbwxygjkXOb9aIh
qJ6/ZBj/RDue1BXYWHBD4Nn++p+JH23R/9+yf2RtepOHWVP/66/j7Du4mFmYHNDvDO7gxV7y47Zz
sd7pHZ126WHcUju2PicwT2z0YFLP0krxf6tRbm5r2VilcT82Qn+GBp6jzGrRfIYlyY+aitKp48Lw
rAqim1TVi6uwq8ONXSjZh16P/xnKYBdAYJos6OKuqEh+qlNmeHavl5s0HiYP8jBapTqYLF/t/N8L
/HpBj+3dn6EcwFxz2w9tAEsqdYWSV0UpxfCUMNDP+xatPL3UP6Y4/fcoMzkidVXMzpJgtU2FiPwC
Lt5iIpxrIHLddQionbdtVh581e5yd6grDdm2aFgjETp2f/4ee+YGxf3B3i1ZxNpSNZMoKg2vlJo6
I+6qskMqExp0qSZ5eQ/y0O/tNWjjW6dl7iOaGY8xsUuQoZP0RU8US8sNcFFPyKB8Skh/zooqrg/v
b+HxY/IyQQpk1GlI8nE9l+3ZNm/zqKSm7pXqGKTkAbQZKRFYcG3EAKPVsNsExM1bx6ZM7xe1tn1/
/DeO0Jz8wB5g4En9LSx7FgaRMpN8et1QRRdq7sAcwWY2a3wRx4/Wn3ny/ls2utCIYRiLcTqYYx2a
egzAVcl0oKtUdiXbrC+LLKg2VR7YH6pW/D0eIftclAKKvKRJsaUh9kko6h6YMe3MFD3AmNEc78Ac
rYGO3zgtsEhTfMIhIBhZAtcSQLkapT3DG/ryKakKaw88qPkMRGyN9Putw8JTjGKihWvKhh2bFh/8
el0ZIYs42sUWQgYl9MxUKFc0dtRfU/RpbK83iuBejn3lsuzkdPP+aXnjOlIDAnQAvx4RybJ+akmZ
EklqYHhBoUpfHb8NPfThxgOP/nDXdrW9sX0nWdnKN56NOT1H/RjnccatHM86H8ZiQGqQsk8IOK4U
eeCl8DvtxNBL53EhtfsWbcJd0YbV7/en+9bOzgkYAMcwugPqOB457WikbBJb99RMndxEaY39lMQG
IAtnrXTz5iTpzSCqhcKTst7xUEqdY0NBCnikzPINQLToMJiD8rOoO/OKuDa86VD+iZFF1PW1Z+SN
aWJ9AK7QhYL+yBKdG4Z6JOTC0Gf9lOSsRvJjUytOvA2VPFjZy0Ue5eVeUmgA5jyzYVG3WcyzJmkd
w1Ole6Kyg41TJi0kIlP7gmNz5TG5TCBF2Pd1aX7R0lzeKpH1S5KDfMXsLnIYf38O1pm+NawDge7x
ess2KlxTwOcItIHj7Ad3nQU8OAyEcKeilDdRYKSe7kTfoz4td1IrP79/tt4wiLhofBDyNzORybwp
r1zqps0mIQe67tXI3m4GyYhpSGmDnakP2S5GGHQl0nxrkwECEDjMDiJ+/PF4RTY5IO96Dlg+lDs5
LLSNjEr7VsiSvWIl3jBTALFe8B4vDt9iagDmK5pvUt1L/ER4udWBIdVJVn4x+xaR7tQwz0qrK56t
ok+uUU80VtyiN6ZKPcuikxXUEExZCzM5dqpcZ1LCGTPa1Gt1yTwbsVIezDHl/v1dfGOqMKPjF1Pl
1Ti3CwtRFE0Hn1ugw7tjyNejDvLSAsgJA1lQU4/UVQ/iWVJxemO7cwi1fX/4N17v18Mvc6hFNUki
HyWNJ3s+skKOdyUI8JX9PD6qL5461Efk8eemREiiF0dHNkcAwKNWbLOEOE5TKTCjEK5tckf2t35s
xivh5pvjaXND65z6VuTFeEWSNWqbOMXWzKp641R1v6mKjO3swx9OYIuV6R3v4cv0CHBnlAHAvRnb
cHwzgAT5MkLUzVYuAJlHaix206T+iAvd39FCoFzoToGmaduKDdwH+opFPH5S/x6d102hrZxAa9nj
LbUKyYREb7a+oTRYo1FzY5WG05biEKjpXtlWRq3dvH9u3hp07rfm5JJ1I497PGUE3qRRVaJq24N6
PiRZn2xl0KFbR57i35YdxZ+tqe1XtvX4iXuZ6czNyxsHhI9+9kXewo+SyI5jWtal0pjcOMyNs7Cg
oVMGIhG6jZUPLp1DLVn/QltZ5DdOFKlbarNUpQCiqvNHe2VsW5/gPh26agstX+DRHSwumwKAqNxZ
yhbYrXx4f33fmuqMScIfZMIAsY7Hs0BZRaraV1uFkoo3hMI6t4y+9Ar6Cy6TPCnJWGtSdVvEzVqb
+5tTpW2JeG1OUC0RJ0g5p5YfsLWj1UcXc6uUi+7xcN/yIbbRCIX3+1NdCji8ZPcQ9MLAgSzE6C9M
oAxEIcuEXm2LAg2CLDWNbWEGk+IKYyrucsssba8gg4/yse4Ez0FmOzcRPQsHzdfGrdL11prDuHAy
/pw00ihkGSD0RWFs8QDF0pCEJI+rrZX2d9wve+cI8gwiMhqvcdTYHSrVvKQPVtvacjVgrcEb2nrQ
rliW44foz+cAcEidi/dh9l4XxwBCRr1L9Ho7tDrCAs44ncc9vXmK+VHyy5ddIIlOZgegLE7FwmYi
CikHfRchFC0s50rv1Rxm76J5fH+z3zpcdKoBniRNNIchxxNSeOmC0cybLeqe6QaBymSXyKNyJ7e0
8g5yFn3MNf2zgqSxqHuQ8pzhRscD0ttSWqFcNlv4TbJdO8nDOWT8PVIQUbD/+NzgLeGfWeOZw3w8
VKkJxMVbNitJynJbyFZ2NmX0BeiidTZibMrd++O9dThAE5EqZXozVPx4vLoa0z7XTPBDVdfvWsto
zgoTYgofyt0V3+8tc4TXR3soBR1+X1hefYCNqA6CZtvkprqpjSn7mtM7dA1VgurG+OtepNAD4zYD
hFXvz3LJyfByMIEd0JdK4pgweXEXJ2g3zNEM662dggernUnfDqHaejAbNjtVktqv4Vj7TyNigGdB
MjnyGbW7eAfLiUV22U/86wZObC+FjtC+MBM1zV1dCvwD1NLV/+XszHbkNpZ1/UQEOA+3RbKqutWa
5SVLN4Qse3GepySf/nypg723ikUU0QZsw4BgRyVzioz4B98unOVI+ngnHeARRk8GEzjwJ1ucY6T3
UavjQxLOVa699VzxIujefPCqKnkvUNB9r6aK8SPtl+psVMJ7/XFKR1U2cyVxnDbGZlkUVrZQyMTM
C+KigpPSGNlQdfBDCFKltqE0rz1Kowro+x9Np9hBP45Df3IxNrp4RdX9kVmr8Z/Hc3j/Rbg8ZaeV
2h/pwq/j9rfb02yadkLysgkjnKTOTjK6pyRzhufVmvXvrboYf+R64X4su375uDSp/e1x+PvVK+9u
VNOl3yfJw+bJOJkNBDMccEI8mLBTaoH584WMi96PynNb1+51LZDD1ZauOtiim1eiPH7wnOf0BuWP
yCkZ2u0exX8mcsxRITSOQdfG6tcLF5ZqXJBPbv7rKKv91Ntz/EZ4Ee1RY7L191qqzn88/gD3JwXd
Joie4K4wHKAEe/srEifS1rqC2GkojROYha6xU7XsvbPUy9O/CcURSp+Hb7hdfeziuoawXof5ag5/
dUpnhbCxeuhvTmK/Oh+UTTS6kix1FyjBJkmac7jcmTE1IX3Yfj1l0Qygwxhs57RE7kqLcnVObSsc
QYYGqefgYNpb1FyXEs+Jud2dd6bIyn5BMwq7jxz95MhOXD9VY9WPjLLy8eJSrrxilStUvOSNWWmv
Q+/9Wlh0D6EjqL8u001mkEVW6wx60YTZ6Fbv4maaSY8SW3+zWmp9hZjw+rQQW0kQnqSEkDFQJ7hd
Q9MyDYZrKmWY2V18TVtl8ote4DU/OGJ9k8aaqA8+sFyVv/UM5RDJfFTa6Jyk2EVupjeCpz+DYy3D
ieJSMHJhv12y0qFO10dvsoYC8IR80b/YsbQnueakLSJvus11M9VN5upTXofOMEQXo7DytwKx7LPA
3POjYo3Oc+tNhRbM8dQHWT3k7+whmf9+9S7ippMekBSXoAtsfkTv6pXXxwPi2eak/bVoE/woR5Rn
3eq6g7NBnkCbryyBuxKHjYwOPZrbeV1VTS7Trg2nfIz/6XWveq7wMzwZg9qhop+tR2LTe2eizDF5
18gaD8i024h9odfx4lZtSA14sgKlHaKSsm/+JbIUqSNQmNP3lrO0CVNqQJceVsIQGHHkFOGrvzJA
VATfZGFY+jfe/hD+ZFIkFzjk7IaQVngdPTCBvJMRtdQWHwfbWc0M1WJVgToH/7W5llfXwJ1nnNow
Xwbr7ViWxofVnq1r7nkfOfzjEJUI9SAXkHO3nVvEPJAvwBEJg8PNuW/hwTenCwOM81b7ME9WFHBy
lz8fj2znepVaU+hC8Cynxr0ZWVbzy63FasLR6wx/GYz8Gc+H3l8d0jEfuvNinTIxFs1ldZPsXyxf
iYj9/5oxyPfdzmFl2FDphUO+bUT9S9mkkz/hti38CtLeBZPT9chld2ciySJkJ5NaOyt4O9xhcurO
iJrQxWH41AxV67uJM38rmuhvtZ/S+BTjBff6pcrW9FSyJ4/a/hb4W0zqqpYL5b/GScVTmXsg1Oa1
+oT2k/vn4+ncORBYnYDQ4fjSStgW64ym1xoMrcgfjSr3kePRThWusG+01MVv3q6rg4xh5x41QcNY
0oWIgtK2J8VcOZnrFqAPs6TxM/ySP/AYXRwEfxI7GOx6fum0ruaiGSIRrsviHNSy9n+AlA2kZMg6
2uRo1uQkXGT8gHGNqu9dVIwvess7Bg+48qXx8JqwhIvxRuXUf2ad/vX1nxuqt5RMpL1JPnG7gDOo
t+o89n1IhoHiagT/9tQ3tKUnjDWeOfCPRKXu6y36L8NTaneQmaXw5W1Ep6TCZlmFF7hr7lxTiX6M
hdACVRFfqqwynibsxPwFXOhJKGX2nwW6tZ8JrwlaxZ0OaEB3RxQ/hp4uiHJggsBNNrk5/owQr8zB
g/wzD287kVnB4sJ3ffyR96LwTOQYRLuMF/PmpEfmsFry2XYDwynWczZk66mduqPelLU9bnEc5x6l
V0rjABmtTRSMNFVcBHQ9wI+69MulK5+Q+J9PdWLE18cDug9lUBXUcQGmS8GX2xx7TexwtCFvFHRe
XH2b2Rl/uEvv+HOLAfGrQ5HtoQ0rM23JW7xdLp4oB0puix60Ubyi3qyk44B2SlwNvqjNJTs46e6O
Hwr2sIhkzxTSP33q23BW57oz4uZG0C32X0oZTaE1L825mxwaIOV8BB+92/xEonsmX+uUUO74zFoO
nXl14L1T80yCtLLbd1j5DO/V2ZreqnXfPwP8KZMg6pP1OnXoY10ef977WqMcK9OIWBTsXlq3twNG
9rWxUnPUA0QgSkQltcheEJ8V5tdkcpFTLM3O+GrCfqYTVrZTDhgoW0iKhQZ6zsg70R3k3fICu8ka
5A/iSYV0HBAwyo+3P2hu2jXXitII3F4xv7uNnp06TDI+IJzyacGo4TMokuGfRGjWwUrbmXpSUWix
Hm5fFAk3B1OJTKYytPShijpdnufCsINWjSFQ2IZyztbePjh79j49VQlKE/RNELXaZqLeuBrI9thr
QBmNgkmngZbxy7Vj96Kohbgckp08LwXGblOAaYTTn2gjFYqv4s7830nVqe49Xg07+5pfBBJEkjag
sG729aKNegm5HymPZcme6tZpfIg3XsguHw5C3efhEk7DNS/lJnjpbOcZz0+ti1V3CQy6c2HmJlM4
Q7V5s0xmdS49ynmTMlXhus4LBn0DaqhLf2QusTPlZKco/WFZTJ17OwOTolbIaRhLMDpa+1RHWhHA
5khDXAeacB6L+OB02dnuVBJp2YMkRvN2iyJKIe+kdm6pARSQAVJw0r7VsAd+7t1K+UfrDaMNTcVr
PwIUEbO/ktoeybXtjBjQgkx3JO3V3oJ9siilmrqyyKmJ5c+6OugnEfXrH5XQ138QxqjTg121s53h
nlCRhigpNQs2u2ou9XzxokgLcgW0+HMeG8mzUcLv9ZH7bTtfKm+2p6ou8xR4XDQeVeB3PjlPD24Q
6L5QNUGA3rTOkLEBJeAmaqC4a3aG6z2sGO8U9gXud2OdIsvpPheNHl1afVr9Ykn+xV0pwc58cKkg
evcBzCLrQCZ2azDPo37KRg1BIS0WoWskc/B4++7kVqak90jMGOkkpKTbwYp4QkSkcc1AjFUXBzly
XuHM2n9xky46xVnufOsrowvcRHGveeGhhSYUzXq3dA6qsdZwpLd/P/lcaUhIgkK0yBa2pc+FMp82
0cILLDNu3sapLa5ktJgWTGvxXFV9449JN12oTR99ivuUi8oU5V7uErpo5rbmmBvk1MITViCQQLo6
hTU9K2zJA6zs/W4iBZKwY7m6kJjb3FUog/RGk5pWwLbSP7txq1+yNjGDzGjNIEfNKz44Ne8PaMKR
sqKCQtsFtfPbCVaw22TMsR1Ma14GyDqtIeZKWBg1a3N+vJh2Q0kdUKAogOa3d8FcjC4u4pUdcBlD
Q4SxdFr6xPFd4Rwdi7ufkeyDAwkmyZ294Bp3qaIl6FXVufEixiw+I/NkhJMbTX6TZunBKby3Ksnt
gALTLJNVg9uPqOrKvNoarzt9aZsvAIKLM1u38Qe9zz410mGq1IzoAjM4OzgMdwcK1Yerj/o01ePb
yBibFZUxzXzTVOv8qTFyQJeJ+hY4enGlX3LUjdmNRz8Gep0UHt020zW3jpaYOljg0dq8OvZcfvFi
i3ddEVVPdtp0fz9eM/eHLYU1udlB9UA03FJLsjJOCy0n3mzzAXWE3E7JYnUvyJyY59jL7ZMyNrbv
dl7+NMCqP1iye8Ol8UmZi/OeGslmOw6iKQ0sG5jYZvGuUWQZFyBNMUV5z3xeRXzUH5fTdZuqwjVF
H1+Hd8ou2XYAmgWh83jq7CCPsu5tQQ/7s9LbBrnjEAXIWznn2I6P8uPdoDzl4DmgDErJ4nYNoStI
Vdit7QDEpfnsxUaNTDDJU+Mu0XVRpvYyN4N+8GX3JhaXEQnK4OWHhuJtUE1khtfOlRX0blR3/qil
3Rnp19I8aclk/zdX43LyVS3NAceklXoyOyf58nht7U0uAEBKpdyi3OWbRGJIlnkdkDwL1Giwnmth
TOGqKVHQKOsQjCM2cK+PRx2KVxnXCMXwzSnhCbcooOdSIdaN5adaZtoZtGf9TQNZbyAhWud/PQ64
c+BS9gInIGsECEDLD/BbmzIvVLiuo2EEc68ZXIxLerZIecPYGX8+jrTzKSkVIHrCPjG4SDa3SDbk
ZaHVGF83wKyzvvpRr1YapmlWYp1pH3Xvd6KBuQZxTVYCaGvrVVPnhSLWVHUCdTSoYxmUJJzR0IIW
dfWgH5LpdeIj9Pg4gaDIgNOXdYMtJ7FrIyRkcKQNxaIVZ4cL2p8zWHtlls2+iKbpIAnYyqj9CsiZ
x2Uim0bOlp6ITiaSOIhwhl216D+Fmbo/3bUvPyK0pL5TV8P8XuKj+SFJsvgpbcY2v0SOl5zVMp1f
aEWoNBpg+Bdu5H4lgeW9+3i25WzenlLcqKwraFMk4szE7bryDES1tSqJAgyR7Ss7s/H1BRWBx1Hu
Z1kiaigHSbSLzPdvo/T1JOBiLFGQZnN9afo6fXJK50vpeP3ToAwHK/j+EKQlxwXjgRnSwAxt9opB
74/MsY8CRKcRowVaDru1NrBgrsQ5sZwSOnt1hCO936CUhMgbmGUuOHbP7RBNI+uzBJ+F0FQL1deg
D/pZHptn0oxXt2ukASxZF20NWlSkzreh6slbNbfpeRcXiXgeYsc5mTY+DmvR5Kd8Vts3a+0d3Sw7
40O7BCotzTEJeTFug2YiEXTd7BSYnQW2RS1HIKvO+BkVsOGgf7wXit6ilLhk46ADcxuqLd04yVHk
oqCOE3kT2W11suEKsBVMkR+c5Hsb1OKGJg4vQf5lswN4+dnzPFdp6FSi/qexp+79PK9If030qC5q
aTRc1OaS+MLVu5/qWNUhvhJ1FWDYAVZh4KrxZnP8Y4nn5G0LviZ8vHd+ZZybLYrQN818uUtho25+
YF0URhQLJQnFtBT1qdOM9DnVG+V9llpq5vdz0ZxSUeof1llv3kXdnL7tzSq9tG2vv22NennvZV4M
vgJMqpCiTuhGd+N7XUmqb7qlGGggozpx6Y81PH+d3pufLptfkCEopdMA2+zExgTVU0ZDEo5q9blu
VCzl2zyRNKnErxwgQGjoD5d8bPTT7OTDReFShZwwuu8KzO5DMCPNwde8O4k46+AS0gukk84/NwmS
xIhVc7KafjY7yVNc5f10mlF3/pB7vfHJwvP6/Hj69gKyXbgAaFzJws7tYo6GqlZGoZg+JXjzqie9
8dyM6EQ6RVU/NVNytJ7vNg9cN8KAz6V4hoWO/PPfEgXE30fTiqBRmek8n1voKsATwCOssyuCx0O7
eyrJhp+MAh0B4xx18y1JehX0m8GuT3NrIYNIlei/GnrFPoXRkZ59rl69UpmDqvb6g9A7o0Til1cE
D17woNv8S+Ex1pdNa/oCMekQmlYRoLMPp8Ucx0+PR3mX3RKB/UcZEP17hBzkbfPbBzWGrKMUBeHC
Tuc1VKIW8XIag0FTOutpduc+QK+v/pToyhS4cXkELL8vBBNfKpHwkGDJAi2/jZ8QEdxQRnwoPQGK
qmN68vopuzaOnaHqQ/88DdhHUX9OtVn74vXz8jZ3mvYa59HsP/4YMtjNhpY/BlAPlEoKG5Aqb39M
AwpCc2LYL7GO2nPbaE5Q9VX/+k1KssCyQjGfavOWs6W2yaRHTm36YPmnM/J32HwBWjy5zeRh74cV
wL8YFW81KdHBmtoScRcIIo4AxuwbdBSe5iquXsZ2eqXEyq+lKpvXEuTGibhNPbW5BCYy96bPmRv9
bdQkXQby8X8h9ZcpPmB588MC4uhAQ3Tn/JFKzfQsECOiUrF5GWUkf5q5oJqZaoP9Z69XpThZdqOe
V7PVsnAwuqPa0H5ENgu1PYrZW5hdp7eTrTnwdtppRVLdrPNQjdviVBorCPUsGl69JlHhoGICVIay
CdX62zVZ6k6+6hXx9FFXULt1hyfajdbBGrlLKqUjPD1GkCroJSLdeRvF9KI4oTwNGWqN8/d652ah
0XnLu7kZC4Cbi4JrA1rx1gGO8P5jknRJ/0t2AgfQVgSJVxB7emQrIAdUXMeoy66mOrth6kbqG8st
xMEw78904qGTRfblcHFvrUXoupde03uApgezQuJeoFqDM0joaRgE0PmjDIce/6kuEQF5vAl3DjpC
QypByEWqPm3rQwjMKjM4asO39DwK4mF2fDFYetj1ThksYJJPsYb/azmKObBKXZwVWzE+qRbY3ce/
5P5ykUrcVDPoPrFXtyfuMIF5sjMOOawF8zBqccNUtcF5tq3lKKvem17WFWV5sjsEHDaHe5/Gs6Ij
lOzH42AFTmMIv9MW5YoP4HTSepykHg9tNx6S6nD/KXD+UuP4/TLrC0Obpeq3b7Kwwlgp+YCjXbyM
zCoM2X45eP7ufUqAI+xMC0wSKdDtrhnt2ea5gIhD7qojOnMZOi6Jiw6Qph815++vJkM+TYDhk//Q
4tiESnslt42KUJ0Tj6FHYhcgjX+EsNr7gGAXKCCS0lIdlgP+LRuIZ+xGorazfKS93VOUFDiamNgq
dlH2lzM52sHZtnfqAEACX0WDiI8of85v4SKannrjaBBb+x5fEJFplyKvFNieXf/cw+z2e606EhK/
z3go4zE2dgFUEbpSt0G1ZqH56wymH8Ua6Ggl88YPYhHjVXVmHiAVPskfXKUt/2PmSvMs8MD98/Eq
3TuEIA6TYnBfwt7enLWouSxeDgbMX9IlCQp1hBQ/tulFw37rC+/dhsdM5QUYeM8fH0fem15qtSQ4
XJcOw78duiH6qrZnvreLMcq5N7GPT9M6vXjxMJzG3piCx/F+sexvEyrpaQf9gE4Kt5i7ectXhaXm
thqzIXtvTk56XNmwJePR/Xt2efgGelnoFQIhkV0GthFb6mkp0+qdisHrn1pUZeJklk1jngxRaXFY
i8bhUZUO/YxHTD1NJ1RacZ1xQeZ97VNb+29B0XlAHVIv+yuI/7z31bZqqJLYdvaP4QziR26LqjvR
AwDCYWXrKH1/piM7t50lJrlBYNo4F0i7Nut6qBP61ysE8VbAD0rwyToZXjGEUinJT9qx8hfPbn2d
at2pGKoj3ND9m5qEiPK8iU+AxBVvt7Fn9F5jIdWP7IuaflsMc6CvY3fqz7nQ+tgfs278PGiAUk+m
hUyctDfUv7TaYvcoi6bmn7VrxrTJk661LvkwRh8Q/Gqjk055GxXHeSTxBs1VZjiqaC7cowQDovPj
pbNztNIaBvP0S9yAp8HtUs2WtbQSKYfuKKYIsKAsPs9CiU88yJfw9aEsOsagEuj5gbu5DWUUY9No
bEjWDbBLpo5Wjdav3BrFcFCf3TnwJDfof0NtLsTKlKddyqgsa9TeTDg5/bnKp9GJV2BSnEC0iquw
6vXgY+6GtfATkCKh2MhtPqZpxsippIzQbW0sVEyzx7sgm8c6PanN2PzpeakSRmbnHsTdmUS6pxS6
qD6RbWw70YnbVyLh9/hqZ5TXvMb8qRnc9iXS1Z+vnkNuK+oB5HUS1bg5aIqy7gex5LyYE6cCECyc
s2e2nX4qHbv9/jjWzlV8E2uTkeMuNVXxSK6c9IX6eUIL53sj+9KPo+x+O/ShqKmQNCKpf7sqTRXl
7kJvUPZAJREUd+t9Gmu9ek7r6IgrtRcK5yx6W7ARYF9sVmVae3YegSj0jcaEoNVBdwCqk1/1sUye
Ho9qZyWSV9AIoYXHM3ELOp1KR8x6EvGaWTpAT2hZnBUXVeq8meJLnrXap0WU1rfHQfcmDGybXBg0
te7UP1N39Jx6YsKKpWQtphM0Xh3U/OMoe1+R5zUJBVQvJm0zYZRPR3tpGVrfdfo3LKL+aSrd+WS3
+b9Y6wyFJAXxKSpcm+kyHPy37EkYfp1M6dvawqiFmzVughWry4P52hsU6TRUOs5i3i+bWI1UjCi8
2fATfR4CSwV2N4wUNetlOSLx7s2SlO1khuB906+5XfDJos1WO3M2an0mzmsdJxcM8l6NdJQC7wBO
YVrzlVj0t1GaynJnG0UM3xm6v8j62rDM9fWsMyB/sqfo+nhR7A5K1kbJ2+WzczMoW/EWs3FxlEwp
lb5UY89rKyqcSA0ex9nbV9Jy43/iyHn8LZOWN45uKMQxZnhamDk1J91sR9A/3ookhlc8F+ztg9qh
TGM22R0PH57RtBZ0FBo2QWG1xDZy3QTtIZqeoqhPv07pMmAG6DhvC+x5moNX9N7n5H1CtceSZjxb
5/FMy/tsxILQ76ymehrW5kcVq/rBq24/CItEslsg/29uy8Wdylm3eyo85TQ8ey0GXameH7nF782Y
JJiplBypW921ubSsKtNBN3yATOkLyjOFPxRphzB1ksIRdt/MXvTfx4vkfmBUWnSKO+Af8R7d0g8y
bdAbbWbtF7wPAs9q7E/aZLhfHke5f97Ieo5G4s8TkhLL5hzsy0lPEoi2sEic4jJn/fpGz1L3XdVG
jV/O5AA1uhN+VWdj+Djy/SclspT9pd4gy7cyLf9tE6AW0czAypk45PI/GIqRfgXUPL6ph7Z7Msyo
Ci0BqPlx0PtNQCFJVh4lhhYilvzovwWlutkXCZsP+tUsnzKWC4/OUQLTGv7EC/SIJbkfDjgnDKFf
dbPbcFoa26j2yHC13fmGl3p+xAUaiGz4uSjREV5sLxynJfLGHJbAi+Sf/za6AaODzl7Z4vk0wrYC
lhfYSZ6cNIj+f+RjqRzUc/eWqDxNJC+SRGSLjE41B05OzMuFt1Xs09Gcr2rimgct2L2FAh6DwtSv
ws22BIYodkW+MIE08fr0HQ/f+aLMWear6zz4Kd40AdS5Kni8UHaGRhcJQRFJeAQpsVmdwCi9AUI2
M6fE85tCL5LQmzhlHke5v7DBfvH0BOVsEWObCJutY5dYlTO0cgFo61TJCXuE/j0Gb/mrHzPkObKE
wn9LNXXbi5spRE12yUbXMzUKFENkJzdx18Bbm9rXzGr0hRUfUZN3FqRNm152q1gidw3Aql1Ts8E+
3E/M8ZuWx+4zTa3qq6LMysmNyvwg/5GTcnvFSb4sSAt6VPQ4tyhexypp2q4LWmDuMn8ws1mEkI7x
jzB5RxdtM/tKqZTPIk7KT26iH4k23s8m5AjudJUeDRTWrQdfgXGB6i0O0Pwynr+7dqS2QQU5Llwx
AxwPLtfdYLJowYTiy7SlA5bzKtRxxfvMbfPugvef+dKti33hlapdHq/SewYECjT4nkkKPeVTZBpu
z5VKcfSiHpcySGasdtNqEqHKlgi9bFzexIPIXyyBBpJILIjBingxJ7f78Pg33O9H4tKtkrcU2jFb
4AEoGsU2VrRw0OIVT2qqNWGcrsn5X0SRdy0JJ+mfKT/6bwcor3HWaOGWwayPwzUlywVZQe3vcZT7
XSETFag0srjHqPTbKMbQSd9DimhGT7nbSNfpSR+wnkrtGQsjrcYx9XHAvY/HGUZNGsLQPfo7NnuE
koETBGtrdJ8GLbffTo3bH2TPe8NywISAX9GlvuXm45WZg77tmlTg5XLzmggkAIq1FmidifI0aPFR
vPt7gS/4Wzz5e36brKWmpwwzpQqcRXlbgIf6ijDrck2tOoOy6X4fvMQ72HR3Q4RSTO9LAugo191R
JPAcHZsyRu1V6J2J2dTo+bPpdFdTIs+1tD6C7d9tcuJBCaAKhQGVfPLfDtFJqrUfsomVoiTpOeka
Gj8G8AZ+5XBw4f1q79wcnjKWIdsILBK405tMUHA84sNOe6vvJlxgzFnEf7KWxHtnHSek69Kyoum2
FP5Sjh5Od57xQ00zHSnlXM1ehjXR/1h1A13RJUMSNy9K6khioq9sVuUPVD/4/WVZf+VR3181u1s+
UsGekGwzWrxv6u4g0dv9ctKrEbcieZFvvlzVIPMs2E5BitX8y6w6Y2hNPHbcvlcOFsXdOpQfjjAA
MqTK6BaHMArHEDNP76Cwl+/W7FY/cLVfLlgaJaDm2z6bfLNIj5Tv9qJKhBigNP6+IwFWXkJOiVF3
UCvaEnqraOA/WMopQjHnXA6KCkxf18LHB8neV6VYAgEZ9UbAfpuTa82zMWptbIMKCx2yLtOXoEeA
kzphdQTk3g1FwwesGVqCvO9ul/689osTgxAIBhBhJyvBLTZP5yhIqHy/9jxmAlHUQ+AdjIAsPN2G
QuhyNmfXLIJhLt2LQ1ctmKxhCpU8Sc6GV0b/efwV7+9TGRDYIjYzUulzi75QBKU2HehKoIk4606a
WXtngM7F89gp9cscr/0bRWQ9mrx5/XfqdXroqFl9cKPuLCCiSN9D5hIhLDkBvx2fXgl6sK7cPECL
wQm61KiDVZjNyUIK4x1m9e3JLs3qIOjOrHJ0khNSVufi26JbevxyR3Se8wANwzSMkCL6smpOT+sF
pMTjr7wbSpqiAxVFoWHLx24rHpfLTKi4U+NL3xfxeXL18V1vdcXrDxsQO1JVVNKd7pr0qA9OplEp
hJpa71RHq3tWEFTy66o7KnfcpbhkP1LLDlgv4s484W5nLS4zCVOKcoRgSi9Q49y6NGiV+9bkeT9t
qxXhpCGd2knEAqJSR8+ivY8KMFtKdfGUoDBxG74lI7LVKC6CLtGK0zQqKLc2qu5rTTQeFHZ27lpg
pgAfZIeAQ2Bzgq9OlrSlNRbBakwqDLKu+VxEKFXVUVddtdIoLo/Xy95+oHBK9odPoUbp5XZoxkiR
xM5FEeSx3jyXjtWGdaNXZ3R/Vj/HH+6U4dtzcPTIQWwuXen/9L9BN5duupTr1KGiGYjImJBQLovl
M6Ru+1JXufOUG0Zy9nJHw/jB1PNvjwe8G5tyFtgLwArAJm8H7GpiGSZ95bkiBuPNWqmYPOU2iMne
SPyuGn/kXqU9j8I+Au7tLSIqx1IOF8VW8Ca3gb2lqlwlTYtAHdb4uvD2/SNTKSBwXB3BQndDka39
uialbNNtKCpbRdWoVQGlQPu4lqrzuZ4cCMujGh1UKfYiGVgiIt73S7Z/Myg+mjBh6+UB2LrUX/tV
CWeM88JMON359RPHWwzaO8keiMTNzqioC2a2ynGDRGj1tJRZh+F9UX5q2065GA2MZS5JhSZAJ/54
HHnv5qIWSb+F8A7MOXk8/XZpADtFoHC2OOlWRQt0LzPObaf2T+5iJ/7YiSU5Oan7dWqTujvpspU+
UWM7SFX3dirNchhWHAvc2pvxL1Gay7pJHgxm5j2NeoJWn1klfltUPzQXvWxaOUeybndPKM5diTSR
woC8Q7dUzCbVyyluFmKm0D+F2Y8f0f1xDwpqe1sSUgrSRbKOAefz9vMOZbyIpPdyjtdRvK9M5tNd
RHTmtvzuRFaz+u3gNO8WGzmLg4+6d7FI2wd4c4AlnS2Kea4mZIy6sgjMSe8a3xzSORR9Hl8tK+++
ZkPj/nC9WCSnzi0Xv19d9ciZYe/Alwx8cBjIe5CVbAY/5m2C+Gge2FxyPs9nsCHJmAWzSvUmq8wj
wv/ejpU3KNk7gGoq+7fx0sLW4kEhnpVZhe8u3hporZ2dE68rDnbs3tCg//DopzrEtt2EyjqBqXpt
kPZ4qX7yateGyh/118KulnDuV/NgHd0PjfNVinjSNaO6uG3l22anrVEc58Ek5k9x14/Pg0qiWYDi
eXVCBwSDkow8i+iNbPORQop8eWafB2XWjJdZZbMDlZ/OZTeZByv0XjRAwj34i260vDG3557XVybF
4JKMVUnFN73Pp/ZkjinCUyjXr58Xmnp/z6IQfu+NKU1xa/w41ZV90lHrOJfzXB+chvfnED9G6qRy
JMK+3AIKC1VxzGHNOYeVtPhSV9ac+4XVm1d7plx1isqm/yMemyo+SBp241JhQWkYl+M7Gseox2U3
TFkeoIP6UyhKGgI9cF5Gi1I4r+0lKEfL+Pz45N9bUbA5MCWQIoB3YHuP3pdZtnUemLNWwBWc87OT
zerbxcBP41+E4lZDK49TgHfS7b5c5zHmf8o0d6Abz5abruyY1sbIpDvyn7rflzpYDRYwRjsS3L85
cvo+GazRJNRs6vVpyuG6D+S4QYu3/RW8mf70+qHJWwuEDbBQoJu3Q+tSe9QrfAWDsrLeJ25X+9zl
OLsOyXoQaW9kPBRYHRKseXdfLVVquMrMyAo7ldpE0BbWtoxPIk37z0MxVwcaQff3o4SIkDVDyOBV
uZ00U19ixamdLLC1tj1PjtK/b91OP4BE7q1CYC9S7l9y2bcNek2vqfGXTRYgbTqdqHzYoZXT6ho5
c8LHU7U3oN9DyZ/yW6ZTpeZQJQOh3DrX3udDlF0Q8J7+xVbmHUUjEjw/jPVNDi64CrUY8xtEw3Lx
xqsG923UIS1qTSL6y6Ej6TfDYV9+Z21ImxGpvsK5xXa+HVrcV6XKdZ8GdNH+jiJKN+VqOHhgwD9b
4PS8/kv+0tgGUsqjH3mZ23ARqlRujbgJOgBtf+4TW3yAI/U63zMUpAGT/SqEke3TrNguwM7TSzNp
iTKWzdQBFI5qv+2a7LtIFPEOeOlRR2JnLcJLoK5AJspO29bCUOBziYgn9tgLjEl7fLPsJEFTOTuU
HdkLxYVHYYF6Jrff5pgaR7URtD/SAPfR5hRHOLNMsTZwFlM4erzs9y5ZWceEUUWuQra7eTEZSQ7b
m0M3KOZIPWFdov3UIsWsTlEq1VUK/NBczAmCRHjqJUY1yUcBpbhUY1X5c2mPPx7/nr2hS1iCyjLl
abVtPZlwzWdL6VJE2ZX0vbYW0VsOPTSK1PgI/7hzrTq0SOlW0qqEIrrZFj3mV3a5NmmAV0pxMpy2
O+fNCNY6SbsJiSItCuvcW6+vHSC3D+AA4EYoD6Bodrs7Ep02nqvmkK661At1MXanXHAgWFmaHTxR
7/e9AbUYeBjcdzrBW48HIP1Oo+ZpGpRiLk5p304hgDW8WmpY/Z6Gtu7jod0foaD3ZGWVYh+D3L7T
YAqDEhsQ1F+RivtKrbcM4Q0ql8dR7leIlOHjrcTmoMW8hXSMubALeO1JIIbZCMo2a9HK6rHYwfzl
oNK/NyC4rDzM0Ky6F22fK8TmKk2JAzJ2BdAbTOWZMn/weEByN9/WhIhAVRj/D1Yhq/l2RaA5Sltw
SkRQIUn1Ue287Gxb6E51vA0vOf/ZyYmV6mPfLu7rFwiXONVFsiHZcto8U2CeO8LDOTbgBsbKZfDG
c2/0yz/VmuEWUeXLwdrfWZBkQ5LdIDsokA5uR4rpUtRbA/GirlyAUNXYOKtj/OTp7XKxCzi9BxN4
v8V5PJDp0X9FuZE5vA1YNAP6QiUZcp+10aWBtIvI6ar7UdpZzzSrzGcjHbODpGUvKBxVzjBe9oiM
yQX8WyYx5QaZuRAigDlfhXo+OqHT43Gl2aPyYutx/THF2+wgsdjZFYCD/y+o/PS/BVX1DowEAAg6
oXbk1+3qvqEJNfvdUMSfHq/X3fGRpiPyz864IyUPedHNU8N6xRx3+UvTZmwz3FSpzqm+KEFfspSq
2nk1e4x3IEREtjy1aCReN1NpIipUi6QQQW7BUqHrtgQCTfJnclCP+p7lvv6YIR4pGmYC8iG/mcVm
XD1MsyoRZM7S+qQ6Q2iiQOnPTuYc3ME7BwBPu19CgPS9uItu5w7n9n6qx0YEPb2bNyt6C2EXGZCM
sizTtCtaOMol0tTqbW3M0UHsnSOO9p7shlGGoSiyWTe5LrL/R9p59cqNA1n4FwlQDq9qdfcNjtd5
XoSJylmiwq/fj37YtdRCC9cLzAwGMGA2xWKxwqlzhsZbRt678VOHktL7qTHTz/ctZsc40VFm8hh+
JmKNbTmEqEkr0XAdgyE2JL3ikFx53usgS+bmIC/ZMU6G/ehZSscGDcEmnPGSLJsrD+/plnTn20ws
VCTV8qmw6Pflddp9VQqRHyy6sz9IDyjhST+q8eCuD3BWlYXSTDIGtjd5flzmagDXeveQOmPn3/+U
8jzWjwVT8IyJM6BO+QWmhfVSttWFmjcy7o9FJn8oAOFOJiNSL1TxiiCl8H9QWdpdD9QmSBzAR1Q/
1uvNIC7qsSUeMmfLfSryKXkb51HNvPEUFX813lAcLHhrkGyQ3qzkaSNp3nacOjduxklbRKC1aKRE
jeifkbrvD16inVVgnpMAI0kJBEXGeltxvGSG3ihDgMEy2gwM4gl9ovLAKe98PIo2jDICxcEqtwWj
RRjdoPGqBiI2RoOIehTXcIyyb0o7JM+L1oYHVYCdbckxKckUQX2Kd3a9rcoaq4Sm7hB4lalea0co
5/h4yP72jhG20oiAllyus0UqL66eNZ69DEFvdcmHqO3DJ6WdEzzzqFFOHpwPUJu0Bye29y1hoCBM
gcxJppbrrSWJMhCvWAOYpsL9C97f/BSl0/QQz9Bup2I6or65vdNkYNQdJUkn4wFbqGbnNcx81YVA
B6pAKCdOmqfWxGCo3h7BeHdOjf4KyCbqbYxiblE/85B6S9eXmHwpmqcmNbRrFpOS3PccOxviFgMH
4xJTQ9w+aIuVKq2rsaEpzPMPetr259SsUBeMj8hVb1cCLwLemoF6YDLm1mfQrIqdPq2IRVy1fW92
qvXZK4pFZzix8eKDbf3U8Vx7RFb7eUoQJeOCN68ndFsiQTRvCoYkrgRc4KWE6C+J6/jwWpBeLXRZ
HoaomMXVIqaB/WdOLBikylQlha1VK/dDlIn/7hfF6k6Z11dfxnGe/1bcLvk8x6b4m7jVA6jXwIT2
MFNiNvx81I0luH9At9eKGUAKDFBlSM6MLUpEMNiQGVHSB0lEvcaPp6L6ktE2ihiTcw0fknWGsLzx
4F7dUh8QklMdYqgAglZMfvN4eXjcrojrPhAMeH2bwkWB9VhYi3auh2Hur8kw2hdTauxe2pHhc3sO
jf8Up61tf8li0ztwYbf3HNptckcJ4YBjfavXPcVR3o10GOAe75Lnjkz5PEc5+lUi65+zxIkO3pu9
9ehJgxqhNY7Nysv5S+BsIvWeaWlP8FVY+qmAG/fsNczexmAn/QH9rIM34fayU+ZGj5ysBAdz86B2
grZKXhFXJk7SgHVouYFldhQt760iXSUdW3ruuOr1rhAABaYNGDMQZepdKyRwL7Sk2gOLvb3okpZI
khryYBOPbIIDsbRaFSEvG0S6m5ypu7UfzbDJfJU7+Gp0iFyKGJVhcBrBWwxBOgNmz72G8B95Md9a
ivGPwkGMlZB8erDDKvp6/zLubQ2aCuiX4LuUzOjrD1jDvcYkE3FxbU7uqYWUPPX1soK/zLDzv1+/
lgxEMD+K95Rs1mt1Sj1gMJBVzZ0ZP/P6hWeKT9lboczlkcrUjpPBIIhVpXYTgcJmX+00lXiCiORN
HdQHZfIcH7a7yq8BIT02szWddNL08/0Nyg2sXTRkJsTG0FHzLgAsX28w1JrJ61XpoqdmAKyYxJ+K
bBykmID7aYYx7LEOhXPpZqF9v7+y/Ju3K8PcDK4IoB9N342FTl7kLUvOMQ4NRVXY1qAewf+P7l/3
19kzF6JjuLrkSBpkeesdurnjDFB0kXYsVIgL+oh+Xrs1erH1dPAx9xwWREOsw9tKbrpZigbCPCpz
CLUZl89PYZW71Cn0BanbPtvZKH7c39nO2RFKwhMjoz0D/OB6Z8uUJWjFyuS0tDR0QkFoDolXN75Y
Fu1h7tEjjuPB84WxHBGt7diqDLxIO7j27HgT8oHO0PSizYgjoiVjTtLIkSZIwAoYeq98p0VY+pNT
T9f7G945ytWqm+9r5NG8LCOFBgPyH2QK8/lZi6LpVHvDEaHL/gZl+VlShmI262/LppVGnXFqkxol
l8m0Z6AsFTWNgTcYzfTx2c20I30L+ZduroRsKkBWLIm3rS1O0gmrCSIODRbATIUgOmqjd+G4vB6P
zZNKJ1JGVGQIW0rSfBpVCGQTnjkv+t7nqfOSL054aY1BPxo7/Tk5uN0R9T2K3QRQCCLKz/zLEw5x
Qbj0FQgZu3OL91acD48iCk2gw0n1Tpsm5Z9+bvtA75zuCT7o6sUYs3454Ryyl8Wy8Ox9blsIbNj/
RLEZnog0uv/otVJ9za0ZabhoOOo27t0qJulI0Wh8I/K1qYSG0bhUec3LqceLJJiCGjxvAVdWgIwC
eJyrczSUy5m+vnLwkN7aHCVmXKKKO6bzsbW50e6tPnMcaKzUOpn9xs3qj2qpNqNPwT75oC2zqz0O
jPtEBwvf3ivKMSrZGyVRlCC2w+pCGEBGZoq//Wzbl6VvvGey+9xfRBi+2kWylJzjg9SZLtKWsNru
1dCeJnxWOislM7yOqAOlHe33llI1nZ91xhFt0e7mZJ4IOARwzJaGXFWaFsqWgWe1t8YgSTz7UiCj
4Sd6qz3c90+3psPm6KvC3AOkHOPZWHs46KkJD1JQ9I556fUl+zdTSvc9gr3duRYM+1k9g6Cqmh1B
9G9fHlbGU9Gco3hC7WS9shEZTWN73Om5XqaTl03hm6rgpYvDEZKDMqvbT/e3ursgYku0rql4AVld
L0jo2sxeImNl12meHUb4/LxKq1PRTvolTgAH319PvmVrR+LCJUoHiyaFzGA3nzYyNYReavxxgQz6
U9Ia45OnwcAzo/wUwM+Uf6oAc1wrUS++ubR/vnp105H1dIMfQIdkk8hGet4M9ATJ/2yTvnKUULT1
jcLFh3ltf8qY77gwYla+TZOhP2t6c4Ra2zHi1Q/Yvrdjo2jF6PRB39DEoz0ChqQvxJvOmo4GnW4f
IYIKWlf8XgCtdJ/XJztpmeMVXjkE6F13AXSQ5kl1IW69/0X3NoS340JSSYQrdmuw42jZtWiGoLFp
2YczjmYOB5TgU+/VAhoUIaii05ogXJFk6+sNJfxhrZnDEKgZkqmhZmZ+OcJTWM+FeoqVQxapva0x
SkjgwM6I+TZhmSjbqbZqdQisLCofXAVHGvfV8rYGqXm6/xW1nWsoa25wc9AHRJRqaxeG7IK2+gDm
j5Floi962H42K85ftLS8xUcL2LqgujyX11lnzP8cw73z3h1iq6DTNsAwBFpCG85UmKtP2Rzab5wq
SWMoCKx5OrjCu99FKjhCwmdQI5d//kssQN+NalDeD4Ge9O3DIKCnmtr4cxLl3oFz2imcECciFQbB
AJhAStXrpSbhRl6j8VnUqu4ubVchUqdQ0q3btD43bfwpZV7qimzOxN1V3ZPrLf0TI1vtwfnsHA+/
gyCCehsJwfbtaWbGcAeI6oJqyD1UVpPF8iFus0+ktgbzipHz6mSHd87mA5MNELpuu6oxanB1kUZj
MMXJ8Oi4gnqlEBTdrFA52NuOR2ZwAPw57oK8cdvuUIsKUN48iqC0DZQImBF7XNIiDZAa6QNGC4HI
9Kp4aJZ4CYwiOUJe7lgTdW6qcawts7qN5Q82o7RJ5dJtSSL1yc2NvwrEd76K9vCS7ThE0jlAkNwy
KsFbOHYDRUupJiE0zmVtnIc+qz8vYZMckALs7gegOUVm9JPoCK9N1mpyMyY3FQEsUstTuozjOc4T
jaKpUh+c3E6YQq0GKgzmXQB5b2OwxvHKgg6MCCw7Lr4MS1c+5aFnvGh6pvuiRpqqTLTJL3rz9VUp
QN6UUqhLaUDtvI0LcBQsCsS5CIq80QJGboh1myo9z3FvHHibXR8g2fzoxQHnwfOvPyjkxvAtWXT+
2t5rLqpWRNeiTKvzlMWf+srKPghL79/gi4pA2EvmD55bXQdyo4OvvecDCKsZMGdWGazkxhdpg+s2
bpWPQTXDjufnS0e/SdXy6VtcmgCm4xmq9PvPwk4iARqa+WGmKOntGpu7Yc66nS8pTV2v6RM6/sJA
mMp2nt0ZmZ0JBbKTEsIXdX/RvWsiD5ZGOHSrJM7r7z0zSjjo1sD3Jn/yc3tSXoy5Sj/cX2XvmhBZ
SwMiFGOSfL2KkxqJZbao4Bl9ZJ3DUFT+MmfNu0mvjibMd78idsMzQuEIYMN6KS+a0wFlLxGgcAyB
ohYyYpsMojrDBflvPxXiS66aRyWAvf3xXoGkwGJc3q71omahWYNdVWMAMceEUQ5dFaiDrb8bcuvo
Qd7bIIVuFeuUXYZt3y5vl1Af4xmXo4nYfbStPkleGhikrS/GJF+pqIIt19LH/KgztHcnQJ9SFsCl
8XpsYsxxmU2zh2ghqFX46SOC+KAW3XAZEm08gyk8Yug4Wm8Tv4daOBl1ynpJ3aeB2oj4nDdtdVFn
z71EwjhiFds7RQtledkpB9m7Ja+QfEJimCsRKGDYviG5h0L2EJrDGVXw5KBLcrTWxkyNifH/TAcG
AARFP4+z5T2VM/Wwao6PMPq7S1EsprUMSRUtxLVxRr3RwBAJAMCoC+tLP/TJKRaFegYR+/oZPjq8
IDZou8mceluSyISnjJWObVZK611ht3OvegsKwON6XO67lD3HBR8OAokS+0ZjYb0rHiC3tHQhAgap
TO1c8j2FnEI48sp7Rkg2gLVDzwT4euO64iyh1G66BKWmnXw0ldymq2ClT7VjRh0swsvR/d47Linc
yiwkuSsDT+uNuYjEQ1gTAZglQruo9mBemhI9tnAa9IPKx+5SEt+AYOvOoAid3ajUl5BAV53Lc4Zo
6GcMY6AmYKUHS+0dF+hcWiQUSckcN5+xDV0dDeBEBF4ouseS3O6TohyqFexuCCy5zTNK13cLVoKh
a3FjaISCiimKa2oXCGDZYqj8pKqzgzdtzw+DMvvftTbn1BuV4aYOAAbYBvIro0zus6NM7p99zmCn
osZOkDJa9htWT78OlgXg5dQ7ZZD4SzaWp3XfDCkuitJG9W+htUxwRb0bHkQFu9/x5xiuHGwGbrNe
xsrzdChHjJ4J5zR91PLIfIqjrmuvagbG9P5N3l2MOSyJ1ZAY5M2z0gLxqqK5JicQnRn6Rm3FT3Pf
KqR6Gl7e/43VAATATwlHEZLc661pEFipIkt/wlCqd3Y4og4yGU9Rfsjdtbcvvh2yOmCe5EjAeqVQ
Sx1NYcYO7FAeBeoSto9IgnyJRaUcwI73UgNyD1JIsnSkLTbhh700rV0mfMEaqatvygSzgFPpmWS+
Ts6i71W/nJT8tEz5t/sfc6+SgUwjLNTwt0jl0c0liGxPyYqRLAse7eXZHhH5rqy5uqaDgOF9UKxr
XpjTh6YWyXf4k8LnFnLE5QRbd3au4qq72mlk/KGGQ2G/ye24/HcwxPzf/R+5ew6yN4APhypka8zw
j9ep5vH+eepofUrjEXRtrkT/eCI9Ui/Zeyzo0YCyADApexHrI7dKBlMbh0epDD0IavEPF7ubYfjX
wT6g6nU0VL23NQltIdIFmQDkdL1eX2oJT8nE057NsImVdvrNlBzoVe/+ThLIRCEtNJl7Qnm5Xoqr
G9OqZGt2kyLJgAxU+w1KbWGfkho5kd/wCfKpcKEDYrxrm35VUmCQKQxCPy0NHyAh6B9KPTFOCBvG
5/vmsXdmoOBk3gVqBbzpemNCOHFkjlSJhWzgRzoa1lNpUkcrogxhbU/kf9xfcO/QqGxSNQCuRcKw
8XfCbHrXSNIB9jJTeYxyHULoUsQLl7QPDx6pvWcX6jlYDigcyNRkvTmSeaeaTdaqhClesszulYB0
UDgH57Wzjuy4MjrGCCM9qc275OjdXBaQ1QbWaMSPVjE35zxsih/3v9zuKmACgOGQZ910WpnoKQTC
w9Qii66rLqKK9cco0Ufv+v9bZ2PrVHBAJvIEBkCzJn92pxroVpwc9O9u5SJAAECD9tPGaehu8w3L
9BKhIQQb1LoRz092Xk2aX9U5bkk0efZd7ZPqz3Gu2uHBqHKNZGSImbY3QZX8ia6VbpzV2eoeNTVS
4qCg5zz4ZZI7uDfd6f9oS01TfNWIk099UuZ6ENYlxYVWg9D0nWizUrrB2RC+CEtjOQ3M0WaUGVLz
0e1IJc5tlS2f2zlvj0iidy6cHPeDJYaEhKrZpsQz2iPQMRMp38h1oQ0okvmTYVfiwazSEpr++Wi+
ac9qCAexm59w8m0nIQtL06vhgwggx00LfxzV1nf6uj5Kj3cCQkpzTNYSSlMQ21Ye9K4pUlGrdHva
lkE0HdQ/0ZoaVHWhXZe2hMOPtOjAVHeciZyqoAFNAZL8bvMCLHQWF6PnY6pwejyM6ZS9dKznMx9g
vj6EpxzuycYPjAhEoWtfMuRUVVDB7jHXzKIAVmTfDPrCB7HM3mnJFoDk5ZTTfNJ6folwa0UXuhKV
NO0aVfkOsnRM/ZHqeHD/iu8VGmXYQute8nnziK7Xsbw+Mzvd7WGgTgY1sN0p+iByVM1PZZnYfzfd
yCxM03bR+HZsy/4T4u3zX6ltK9rZ1DJ0Tu7/nr1zJHyjrIPaEXMIm0sBYrFOgY3icgxqV0uk6Q8g
Yv8rtf4IHL23EnxwgLfkbAUzcuuNN6M6qeGCQrpLReyH0Oh2QTGbTX6I0OhBsL13JeRZkkNQGmO6
eL1WNkVZ3hlKF2id4mhv9chxADOKVKlOJtS22YuXKm7uQ/43/XX/e+45GUqoeBk6KjwWm8B07vK2
01C5DWJLRWpk7nMkd9Dnea95kX1iMn3+jQOkIcqQrUNzlHH59VZjS3FNRRGEEbme+YqjOFArw+xf
23p9YLu7eyPAlAP8VOO2pAs5mtdmNlp9UPVm/4iMk30KrVhchV0Pj5bkQL7/LXctBiAvTHAgB2h1
rLfWUhUmssXHmJ0In+NKMZDQ8bQnI9aOmhx7W6PBLMXRKSIBp1kvJeAq6gXMAYwQd9Z1EHN6imsn
uThd2H9VWP8gbvl5rzYIBSZ6qRXIkgERpfxBv7gbor8RllOmIAqaPKdCDK7n99P0XE/lEvlj0U1f
ysWc/zaUhoeVxm38YhtZeXRR9j7xrz9jcympz3VmRB0+EHwWmPEZ3IQv2IINJY5+48XA3YF0+Umb
sMWAxLEhkMVhhgbCtuGUmKUGijPtLk07mef7hrPny6EClvdPCn9tX3pNHVM40siA41nJTpmuj28o
varf76/y02NtzxARYKoiFFQkImpzhq7ZdpMyDUzBVo59TkdtvhiJ2wSg/hk1tt3xjWWk1Zu4BJ9X
FZP5aGRRf2XQtC18yl9Tf2mzwWGmgaLLFex39bkMLeuxJ38+iMd/ot9vfqsl6eVh/8TQN++1Doti
Cd3YwGhZ2/+bRY64dkupqfR7epOB2g7N5CJzOnHV9az9DD7f+x6bRnZBmzf9M6kNrUCf0u3qoK3H
8uC89qyQJibppMZxkVSuP2RZwxukUQMHmto6yakZQ/cBzKb1R8e47YFT2alZsAAgJDoK0D9s6dQr
appdFM5cPMcgQZ6K6JyhVXJaEqA5ECb90zOf/VBPyZH33Nkk407AiiEoYDDu5sa31bIQwFHQFW1U
nftm4qJbKUFdoBmTmx14mJ19whzNuDcehrbtdhbVhO91FC6zSGnomr49QK5emqPjj01dvgX2q1+S
TP2hT2N3kF7s7lNSvFGH57XfYnWcrmJ+NGc8iTLlCNLEKs4N1JZXVbhHFAx7XpQqvMRQk5xBcC5/
yy9etGRyaTa0hoteGslDMw+6Xzr14HspUsdK7zonLezGj5GCi1HGBOkBY361rBMr08Jk6hfyNxKI
rScPQUDFPa0vxOjq58Xtmzc6nWu/HA7bffv7JWUDsSFlKbY6vI6bNqDyKcOKRVPeW2VkvTAD5j55
I+opatxm/rLMTlBAJe87xuyc3TQ8ejJ2Yiuiqv/9DVvEq8sAB+kIdPK13rXfJ5WmtI3myCf4Dsqn
cUq8j11aZK/PAYhNaU5zb8hztre2C71YKQrgI6ITow/jhv4cErYerLITBcjRBlpWFBOkhsvanCJI
WgEQs4qGqsPnKE6r9NSYvfNuGWf1HMZUag680c5LxeyvbKtS25L9/vWKqpp0Q9ipfEwznhe/8Fq1
8vXYM/+9/1btXcpf19nEN4wMxggqU4ukA1JfxqkIz00N8mYsxuaABWx3SzooH8RMSA63AWmuRUuk
WgP3AVbEIEVC4cTM9VEFcs8K4V+FXQZTRGRkU2CyDdgr65SjGkzC/EgPZexrTudhbpsgxtc+FLN9
NIy1+xVh8pEcZ/x32+Zx7Qq2zuFnRbcqn9QZQuveQooMEYX4wH3vmqIsHIB7hrxym19rC7CJvqdv
ZVdwoZeoKWv+4uLfGLjLg6jsuk+/YSGSoshgHgXA/8YSRxce6WgiZjIao4BZVpintJj6FwP5zMff
WYr4jIQFCPJ2JEubF1eZZU9O65C/i+e5Cho3dc9OZRwNbu+dGAJWMK3zL6Vq+Ur+8kCYLUzymiKd
VVM1X4dmif5A0sN6M5Za+Pn+rvbsXkbyckYcgpLtg0se3zvDKNtJaup+ZoQ6/6rAXXBgF7sbogxG
Vgs5HHn7ekO9qjBq0vPiUcVTLqh7NP6YtfXDWKrhgW/aM0GmS0Axw/UAf+PGIiJUSibN5SGv8yG6
wLWuPORtmn1ejKG9QNMVHjiOvSsNTIBNSQ4bPuN6ay2j6BFqBSQI5tQE9aB67+NomnyXqsc5iY0Y
rd4l/Ov+qe19T86LaigoJCKWTVxsp0pdT2ikBFGRuZ8Z8x8RCB/q53CEUf3+UnsR2S9LbbMScues
yWpKLaobF9MliRPlXV45Su3bY+ydnN4q3k5OCTwSd+cF9xffO0zeTahMiR0omW/sZqnTxKwVcNpS
O+gt2eb73GrVQNXn5W2ix0c67HuXAVAXUway0gO+fX2WOmqJsMKOwMJNlWEh05ouSqe+ntYJkTXS
Ozlbhqfchn99KAjdR6UPhijWHjW3RtQmO6R12rNL7FFS01GGAEq23kscwuGE9hd2uQwzGJ15Pqc5
JeO+tfSLkRmoesRQU98/r90PCHCNTgmwJ0Cz60UzvdDTqKNMCHQvu9Y9MhSMhBw11/ZWwQVj9pQk
QX1srCKEAMSwk5zGxlTUwAjQl5n7sDjf38veHSNchbME9DmpsrTNX5zwtDCDawkMP4Wj81uSlpPP
UM8c+U5m/05AJcfUmBTlZdFugLGQ7+eDTUHDqV3rklpVwWSNezT1tXebiEXxjAZjzAQg6x1JVfc0
HlQGhJS+h2ndlIGAVVzrIiseHaeKDm7vXtWYKADEjAQrsObmHaOdpwK8YIIS2WQwmsniXXMlsd+Y
yhKfxxAYv7HU1qVZUsXvM7tErc4Mr4s+H2nJ7+2cTrOU94AijhbSeuf9KEY9d8YxoK00/GOYeXoq
gLqgfoYMhRal5o/X2w58ZlJJBIVj5gHW600OEhtDz3ql3lcPjhlXZ9us22/CmMcDTPXeZaAzKqET
MCjcqqgn4ex6I3Nt8dR6l8jrsi8jIqrX128IEiqiLIgDCSQ3G9LyPDa0iVGoOtQVv9TSKJgVl+hV
8X5jlo3RHGbZsBxJfrLxIVU7xiDv4PdK7T70Uyus/EYLxed8HueD7smOj6SFQN8c2A40ntuCe5d1
lMc8SSUWW/bFSLvSn/N6vMCS1jLO4Lgn2rJHNIU7D6qU9iR9QrtCyhKsbUOEQ5K7Wj9CvqCkf+ip
azxUrRhORtdm/81GuzApmnz0wsE4sJQdh0ZbD6Qh3W1S/20nvQb+QDeP+UChJPqFzv0/nWitBzWN
DqKTG5OkWCSHH+W0jilH9dY7tAWi6UkSU3SL8+40dwAFKpquL/dN8uZOy1V43Tg4oEk0g9arxFlT
Ur3PWUUM45MNsuZdiVTIheDwJRbKqznO5XIQMjCDjr2Qvq2Xi3JjbEVNfa2KXfeqqEMbKMJMEWfV
jNdeNhqHhAaQUOFAeBO2YchMBzOs+jpovGl4Mr1iCbo5LZ5h2zoKzOVftSqwshSxP41KiHmllsx6
V2ofFU4R1Q0wh1FqSdSW77R2dplLxXsIQfj6sLc0jzXFb3/0pldz+cnlyQkhQWWYjALjevkCeq8q
6QD/FBAenamUNS91IWdLCcWCtmxofLXzUZBycw/kojRLJX6fp2C751ptkRUroiaQekenjon0S6Wg
7WkkYXS5b6O7S5FzA2ijEI75rPdnLzy5nWXUgbM4y7VLdXyLTbBet8588Nje+DJ2RfAA1ySlcinK
s15K6lfZgDvqQPUi2bI3wu6HHpfD5Ee1qXysjN76yFhG/OX+DnfuOqAjiReQWSTI2PWyDT+lHSOt
Diatgq5gFkQXUdX/xneU2yLZ4fkGLr1eZUSal9QXOylFX14NS9EDN3E1vx8j7/wbG5IYAVwYJdKt
qG00O4pnhmxIV536xSi4pFTTbOiG7q+zZxrUm8Bw8tjBm77dUk+pO87NGoKvpDi7TfrfNHgAU4R3
1FfaW0kO50Hax4ao5a8/HjzDnkKZpApsbXEfXEArfpN66huRWvVrnxiMkP4VZwTuQYJG10tFGIky
OlRGrDoZkXIe1au7TLylnZk/3v9+O+6fhggD7xgFMzLbSUtMIBGQmJdBVNlD43dzrqZvdWK8x4wW
ZnKqHbf+8folaQ6A+JIUwDf9eQTijIQNooHajcmZ8VHTT7tp8TW0s6+l6x41yfeu9K/rbSKFKQ85
TIE8qDVo5qmqe+WUTvr86A6hAV9DHF/rJjtiOpJHtH0RKGVg/Bov3o1MSclzbXVqUwa6UpZnauLq
Kaei8tzmSwvRqV6/iWCkOBmTrR/cvNvtMkcq5UNIH5mCdzbbdRKrtesWD1ZCNfaYR4sRjD0zHyLK
+09qNjaPjs5VuX+mt5dDDq9SYiBFZo5uS37n6QBXGgFBA/816EOUytNEHuHrMES82olhrfxDOQOS
JZZbX46hIjLDlmm05pP1tRPT7E9WWHwqWqc+uBw/Se7XpwgRKLMl9O0AWTCKvF4rtexcWdgZiMyl
T5Ca6NzUL5Uq+5FPZcVEIELBp6Yrov40TFr3Frg5j23G6JnOWxUlP+wwg1TBNYHGHji+2xeDpJqw
EEfB6Iu7vbiNqJoiM20+g2Kkn1KKcycVqZUv98/11j3QaQIbAbE1JQI4pdYfAL3IPo9dAptU1ZkW
TxTLp3vsfR6y+rs+9u5B+3BvUyxInk6lANi0NLNfigXLbLdmQ4UzcO3evLSMgDfv0Sa3j7gN97Yl
B2iZ9YTE5Ka6SX27XDCchuHjBuKxPs4zH5xp5JdeF73rBuWoon/Lb8gUD0k8HN1ggzDdjdVC66RS
csNq3TSOHqdoqt6Z1Vw92JjXeTYtJfP1SVfeMj1ifnbmkClCyLS6t+HgDT8y2+uCMPOqb2np2s9d
H7nPfZfa/5lFZX2pm9hETTeNXvJaS2hfNYdgnFtvxq9HQFcWZ6F52E6AOCEps2EmLXO4fen4ipep
H5tFz58MxDffeU6vvimt2fg+a4p3kFzuHRXABYlOI/iD5nVtEjP8W5MrDELr3vxvmCLvnbc05Tlx
za8t+N+jquLeckCOGL+l4ygBzOvljDLxQrVNumBGqeifUrGmhwEVDLggDNcfCvOouLPjOH+Smjl4
TYKYbUk/KW2z7IXSQtShi3dx32o+1VPzsXbHI9LhnYeBpWSWRwZA7rW5XKoZ92qGWE7QWa1YLm4z
1OdSJUd4igCHP+VG5wZdlCQHlf0d2wFeQxUTL0pNc9uF0UYqDnRruyDNo/BLZzKpd2VQr5ueLWN2
a+qnXfYjadP+qtUgBC/3HZg8r40HJ8KkRiwbQLwLmyJn2YW521V6G6jjMHxPBxMydbeY3rTaGMO4
Nhhf4SQo0YjQx+RlLrOj9fd2z9wC0DzKrPTWpL394tG8bgkZvO66oI3m7HuN3obvxEn82DhKdHKT
dPk818P4UFfOUcdhx7Kk6jrpKJ+el3mTUjBAaGn9NHRB7SpO0Nhj9EFXo/gZyEL+8f5H3l2KagxN
bFmh3EJ4eiaj6ZtUUMCUKBgXS2T6A/C9U5GA8b6/1M79pNYj+WZcWRLdtkarQWNGH/aNYFCRo7ku
Sjv2vMgWEE+tn4tzp8dHie79JQFQrY/QTQ3UmKD4RDnZoTtqu2FCNmjZyilZlPmN6KzptXO6MOX9
3yZBI6xXbBx7ThUlbAGrL0sQ2S1doX5e3liZceQUdjcn7yZd35/MV+ulRqXTktDMIGrNhPEt8Yb8
zSJqBWnqOQEhlXv2h/sHuHchEBahmE0Siifa7K2O7VpdEkhMY31I/LAqq0dPJP8metJ+YAR6fnI6
y3sHC8LRdM9ObEGpAiSp1OegO7WJi+E46DojadsgHDKbkcKiPUGu9foskak0KjASDSRb6RsnOzfF
YNik2UGk1n9WZb68NTQtZFxz7s/3P+TOpUO9j1YpFS7oObYF0K6rqyUSpFF2iMIk3HxNMI5oRUB7
e4T62XGiRD9si14eI8nbnr05a3oHqrIIWsMYutOkpc1zOzD+BzGQ0j25MGl9jcVYPpVmmb1JBwB2
9/d6i32SLSrWp8BFRszlX5vp4jrCKSU2gb98QtJ3/EcIqniNUpnX1qBQo8W2e46If/yyt70r0fqR
kOHOTWGckpSVIITfcEMrlqrz1CdIt5vFmF/s1Bzfj40HPHk6J4WXP9zf8Y61/qxaMmzOVQEbud4w
dOjdFGZsGPKK+Dmv7PiLGLrkYJWdy8gqP4tOqkWivXkj8kGLHUIO9oSE8A+hZrbvGUXz1nPq+jlD
+OCFmKUm6luO/M6eSRHSMW+OM4D6ahvWTe4cj61KESDSrIe4rd2gTGklRUk6PnRJp9BT0/RgWozq
4rhT/vX+5907TEaNaWbJfhoFzPXn1dMsD2uTmkCqGQsux/neEFZcYLL9T1Vi/SBX27uqtHvwd4AV
CWM3hwmSx4zLBKewYDaTX3Vl96SXWfJuoep/cFVuj5SuO6vQcdGJu7bDsZXrtalooGPzxnD+GNtW
eCqQ0vBB7VlXqNvrIEpCJqBCfsj9b6rdblNmVKT1JmRB4E43Z9qEUTfEUd0FjhUh9JfFVnLWB6XF
0aIDnvvqrJsPzjJaZ0cRbnNWnTm7dqIMs0tWxaav9k2b+opdGDAEKsz8CHPs/zz4kfJbrwNCcL8U
KBBCp2JIeLQ+edeO0ioZIRJtp2h+1hf5Eg1Z5Q/9VEKA5fZvFvuFln7gReYY++pkWw+J0b4awkaC
AY4HiiM5g04rZP0zoJaw6ygaoL+qDPuxV8SPqEPKaxZmftGgQT2n4XJUK701eka15bSI5KdiEEf+
+S+xaLToVRKFHVNOKNKkZ2WZhObn8GiqV9DrMEJ6fTun1/sf/NYoiH1N2nTAeuiabfM3QGWOkQ+k
2gMKJCeaj9FpEnb4vktz66B68BOxsD5bh+TUxF3yANMJ2ZztMHMlvAIqqlDpTZSMmrBY/C40PN3X
6nh86hNYya/oQzaVb4xgYU6itKe/llYRxtkzUshd1MVy37pD2xYnxRnEj1FvUaZQ3Nn9ChtuPV8Q
H456vyvV7n0lcjT97n+u2zPibCw+GEQSsrO5iVJA9lZhnmKUQ5qrJ3O0nROoKOW/qIpzxiVF8fn+
ejvHQ3ZCCEGRi7rLNjtDOZm/3snawEnNyIYPs/Y+LlAefm6tkc92sNitcwK0Ri5IDwfHy/+sLbDO
0tSaWweV81ytmreZboTWjzEb0a+HQqNw34F6sUZfQY+3D5RcQXnSKoY0vDj0zf+HsitZjlvXkl/E
CE7gsCWrSvMsWbI3CNuyAQIgCYAECOLrO+ut+vq+aEevLYuqIoZz8uQgTmo7G1XvVun3HPPDpZvn
Kuddk878jo0DEHLnOQVcksT7wo0e8Qutbt+Mhoq7A46GEAa6NfWjiBN/jS7qvEtrGNCfqCD8oaaN
u92aJGWHeUY91BnFMUaWqoBdIhiEy3wEy4ggvZiC29dviSME6eWI/bv0UH7tfdDbPpwinwTiHiGg
ZdejVK7o5Azz8r5VIYUmDH5w7Q3yXZhAWPYg/GlNTONuPCo8/mHB90RyQb6yHN6DLbxvC5bSxyLI
TF/CpQyZGFOmbA1QrGq+RQ0TpP93fwUSBKAWsK2BVmH+8M83BIJpzvMKuDWrh7ZjyGXviWcj7JPb
9qh2Xh//siTw+/65ZaFAgpPwfwgRZ8nCP5+HwJQqW0DvBmFY8Y+lNPq4wnjpcdrgLP9/P+rfWwu9
KXpU+CihAUBH/M9HIQeAGYg8zSHfzHhBm4zf1DvyONE77jeQnfytAf/PjOufnw2DPKwqHHznm+ZP
bKdY9wLcJzB4d0qQZrrnNr7nwg3uQuI/3E5FQX8scOJlB1SwlD2qfS7HfgYwE/u6oi19m5uwveGq
HuZOYvpLb0prs89ZG2s6XC7m3a2leBzCDByFDyw297B8RqNvPNuuxkTAPg7dVh56KyuTdms+tByu
di35Ui8F+yDI2X41mZ1oR6qR6OPIVGBddIJ8sXx0cw9SjP45Fdv4koop+bp6MOTgKbE1Xzjwx7Gz
A1uuMLlV8TBMzj4xkaS/wDWHjbduqYhdvU8o2M9v4z13pfsC47fqWi0y/7V7RJYcqjIOP1DfWX3M
AjJeOq0Q3fsQeTNiOiJM/cS9Wr4goigCR0/oMvZ6gbT8ZpRZ8xYhsGP308JT0o1Yp/olOr7xx5oW
5QqDg0VEdchZOpFHOsJHvG9RdmHjwS/gWjVt+FKsnKx9Uhj/kdhxWKDMssN+mrEF4MEJ+yD4MiCq
Uh4cyGQjUA0qn5Q8x06XGXX3G3ya0s5NcK/rMg+M9DQDm3h1iUD7OiE3ZO0rWu6ic5D93ETXztuj
CzE5MoYp2F/W959H+dk4HZUspuTYuxBp/LG+N2wzsIFB+gqV1dfZ2qpbKENE3dsd//CXh53Pgf+9
ts8Pq3HVoniB9AXUyH9upnWFXmJ3JEMAaqr6oFx9aqj7G8nnX9S382TjnNuHm+kM4JHin4/B+L00
UPOlfSYmnhynhoUbIE30SBjO3c7mbXihjLibypsF5rmqKbdONWki+mzKzN+Yrch2PT/xnx8cZRuS
UvBtnj3C/+RmwkEwH8JeI39iQln3WjuVePDFSGvhU14N5H1jyLgtl/IsBcwMbBTYRqZ4CScVAYvT
yYQVVII8Qd67Xq3+EhD9XoAvtXGQKNi08UPeWll3i3ZWXFLENgDZ0mua9yCUrPRJEyGL47zkI+9o
GGh2lGOF1I0Fgotjxql7tH5h+GnFz0dOq5au2ZqZnUBUjL5HnOQ+dY74+veWDma6aAs/qKNI2uwJ
J0U9HdUa2gebL+HbSFkZOzNQMlyYma0fZND6sXGm/e7LBFuc0wVf+saqJfS8msvvRnuQOgezuHuq
oKjv2FJk7tV6GV9prpOvcmbVfQ1TsRSqNMu2PiMMpqVm1PI2aVvY0Ek1IR+8NPl8IzgP/rZMXfMx
W1PuSKSx49XC48J6GblJT6ltwlcM/tar3QYBQoik2asrm5V0iZth9SjZ/IAh0iwOgUXEw5mmkbRz
rpmLnuW1uIMUHKsLw7T9FWL4+hrRASjv4C+NGco4U9d0CE1CosMKQYu7QGsFB06p9njD1DiBMo5A
lL6G58437Af8hTnIANcudYRBTzsidkirZN5OhpU7hGlNEC8V9DHZwUti0JNxxDZ2trZSH6gf+SOb
ULU8u8bYb1ykcINmSCR8w4RvarpA8+3rBKvJBHTIMH2m6RKryxnWxbGXydh8hIHZBBXPwmQP+gP5
AFi7v3i1Nve8QQ5svydr+zPij38JViPAAR4c1dd1zsTYp0nZvqUhUn5cKk71YZ9iVoM2RHPY9A6F
Rp7Bxuja7zVlDy6beN6HFSqiDsnFTICTU4ShG6u9Xb7MY7N8+kSl+xGMeH0PfhmGDsWQkdsxmlwe
WmfGorMG4l8QE5M0ObTLLE52TOAXZeEFUZwwW6w/p1Xtv9DE1/jVJnfFeqUaAnF2VJn7jaZiskfe
hPhGoFrZ3+qCIcIUYezJ0g+T3ZLbbbfE9DVvhDj4oa6e4N8yvDioIckNkfj2OvTPZ9mcXQbYkE7V
MF5gH7FnW/gGeWKTjavAnbj6W3gzj+01YeW89X4IVTietXa821ahpuNkKvzlfNp9cTUtYfpAHO4S
OlPXyQUXKxIE4FPDfwxhovfz1hiF6COdfhDQWutuLAr25DakLUPskJcHbAi0hclGlscyISrvK74X
v7xV9dqVDkqdLsCt5T7njcUSlV69MEiR8wsYTakb6WlDbuuMghjJ9lKnV0jKKEkvhByI6NhUT3lP
EDF7W7QG4UtJyLFfgxTPEz3Da0HG8EqRoEZB6mWV7kYqN9+3AbyrUOTaoA7JSgTkzNCU3VdoiNgl
9YN+gCq/+q6nrbbdGhHn0p/TquwJXjbOd4XForouRSEfWVIylOWF0/X7Ill+MW4DmijCxqLnQ8Xc
g6O5Gp5yBPyafhF2VrCmxQi3Q2uUNYdk9eG5LnLbHOBA06ywdNXhpcbgYerXglOQclij5q5CqLnv
siAGdUrsxCFoaiiPN0u5WXU9xlL8TCja1isl2LwfEfjD05Np4F/ag8hctweKryx2TQgMaVF7sj0j
//Ss3C0HeQ9vcjBJcnjamGtITis9XAiqZ97NLLbjnWcV+41JRV0fQeTfi1NSOhgL1GpPv4cNU90O
jiYbOdhMFp/ouFELzbsoLqID7NifjQwf4Ugy0t5ouoKTU281KN65UEAaS7Km10kytwxbMRZbLyJk
Onc5lp3Gvzbts+Z5/eDrrPzGhnYbLqPWW/UIObBTJzO3fDxNyqRPuyRxP3tXTg/1xvFOkA7EEZMy
qIhlnSt9JXIyfk/P9jI9EkrdU+nHhl8gzXYK17sPk+uSecy+xNGuOJrzwK89LD4J5hX5/AHMrvQw
l5q2L3KHuXm3xXpdEQKHoOjNFtguMzQo5jSWsnnyNkN8S8jWmhxAJI7NUTkQczo1kICHL1Pz2wZH
LLgHZvqCbZn6Drkvibracpr+FGU0+jq6MXtCqkbhjmKZq2sJhz19oZVaGnxJs32mVYXqMbV5FZ82
K9hNghIVlQXFa2ELvLSvaqbVazIk6YILcRm/D8HPeaeNTn9AXzvkHaX7emcplvlhC/D3uoap1TKD
+V+S4UR4215WwUcIlpBWa7tFpQjL4dvq216D+HNwE/QjB/DibHnTcrvCUl7oYMDwMvIMj7X7N+PP
fPA2W9d38APWB8WzHXeltfB3lI6m+nrONG5MJI0NX1Fllgiez9p57msPsvL1Nng+9CXywDWqgyy5
RplKIKPCqo/qAhF8s4Rgd3Al/AH3GQ7zROgSEdBr8cVag7NwiG74BG+X5V1iSsWujBv2vJsLr6ZH
ahboAefoc3MnGtibvEWU3sPtjIkK7zBdiS2CLydxJr/w7EHGbGy7qhipO+7Y1r5nPlMFOoO1gY5X
xd12ld8x/HFbPh9BRYsL0I5l2S9pKXZ+UPU8fkmVELSTZtYPSyLr764c8WOiYgR+QMHuD1pAHdEz
hpPqpIdWtB14BOJ9SIR+wkS5XI9eZnU4wU91yxFZI1fR43KiML2vNcQic7Xlokcrbk9Ksx0gBMt5
2vkmYHXYhWx3OjPRg8UTsu02ywI6xbP8pOyJNvQZod2AzTOm6XOSZG7qGRg13wMTbXHwJqXwgdcp
XtOeWnufmTmtL7bBDvZaE4gn3odhQCVXC0feF5Ema49sy/qjiUA/DjlR8I6qc0fh0zYodgevd9p0
AJHddkd46eou4reCIjgDv2jXPFFdmPMCwAcbknI/uLnZcK3oVKB5R3on7lGLT96zMQ8PtdsFYr9o
Wj2isWqultxtST/haZ9IL2WwPWZw6FgKVahTKXLsRDMgAvpCMpcPpxTIedtRbelPUAgg9kUJl/KX
WuqlOOqq0O8iq9XYidJnt23lI17LmBVfOAAG2JslMrmEJVHSHFzuy+ICZ7m5rc8mCZ3Zs/QXAAOC
fMrgUApsDT2YoFA2pQXl9DI025D2whBue002Ig7wrsg+oVBIzm+DZVi6WSEPkhaNO8HTZXouZsKQ
Ibrnu+6KdjCxy6FY/wZFLO4NuZRgR2cK6Qe4JaaZ9zMTzXZT4IASN40XYcZeXsA1gYVefR1HMLG7
fTOWnrAlrenHao135bTk9NA4pvZuAEkO92pdWgAbIJhtvfJO8wsHmbKDDsNgVi4Wghxh5hp/OeRJ
Vp+yecrfyQQY+AKGP9gEJqTpE9qjQR7rbGraWy6RydilVG13qiBSXqkMl1WniwHusxRTk5d0sdl6
5C6m35G5ZtMTZbm1F0Jt5r1OA0ZJ6CHYI9nQSPWGwwiuI+2mEay67BgZrCmCllg1NdeorAuI0QGV
jhcArpLqYDAxTWHWXmDvThz3zQnzmoR31dmsDQE/yMxGMzdXyFY0+dKV6DmAViEPwaLIgwilR7TG
8kpbgu9ngcXQx8Lg8IPFyfemTx1vUFBO5Jtc8tX0CilBOIywrHGVAz65tcHAO21JF5C0cgyrEqAU
tdk7ma/L3RSU9J0Z6wiOXrUo3TcW67avoiLFqWRAEDpKWjDG8e4h3MKTme/0pt2PRQzVhKNnbL+I
yjUZKkhb0qFDbk4lLmi1gfCHyY5uUIYhj7OToDW/oXAuUaiVlW86s7Hip57gH9blyI9aTk1itHht
ptBiogFHtLojxAcPBZ8GtD+2tTq6upDLcQa3kHQgomvdj5Dx4DhrW8SP2JiMy4UahvI6FkHgY8Bv
KrsYiRzLvpgFYotiMcnYQ5kYsr6YnH8kkW9wmQPf4pdhrFLoCIb61s4GySn51Ew1rkBYUj1SHONf
HVlxgwisy9jJWMVbnAwoq4vZojRBwm/+a5KcPtlxMh9LHJPxtpB+T+AuR8Jx4wWsa86KFdqLtpZv
qd9303u65RWmSk17I9hOnvBGsqK3aANO0Fzk9XGYfPjCxA6eiwRjLetLTwvRB8LqmxyGKxU2V6rv
yLbjcrdDMw3QsmEyeqBbVSoUWzo5CJu4vW8XW/2uSCTtDdEr/8IRPIK373z4cA7TqYNcE/s5ly1g
rcyX9VU2lz7vm6UoHkOR7RMQP6Nug0wXkDkl16/lzFBmeibwmrcV4Ul9ZZBB39kiH9d+Cpre5AZG
dP0GgWlxGAIfVe+Z4S8ePsIGfFcLysvQDo7faO42ityaaps74Jrri50DiUe/8HK+hrc8+cXroZSH
YdVox6tsY/XlDiHYfFiGat06K9vkLU65nXsCwHC+yEftTlXuxqYjUwUZLX4CqNiYohNY/Di7LtY+
CGy7Vg8HLM/yB64++p0nAuZRNmiH+HCc5yPC3un6Sczq8rt6jGo5Fu1a/QqYkiA5NGqFThqFabdI
MYjD1gogbhLJQBrX9ogfiQViyT6zJOY/nWFYxqkQZ2MCaAAWTEiG/ddOB37NxFpp2JPABqb3wMTe
bVKCXok0+BEbLZ0SHIyLK99gEtn8rrOdINciWxt+ED4s9e02luvT5Cr+FWZtlToMPl1kB+B2idcR
WXu/kAWwXjWouFokj6bqZ5bKdMP9OwBTcLZxL7neBna5phDbXTa02LAB0zD9Hrd8E0eJwkwCCJ2K
jzAp/93VYk56RJykGiDM2AKEUZsNl2etm+6IjqXpiC+96V3j6qfEEkxJ4BhdgghLYWaHm5vOtwp1
FQ6X2eYXULEgjXUyrKg7eBANvxUiBXgHlQB8uSewzz9XBBv9cGLhEm2UnNQBpCkn0c4I3EVY/sif
C9u54+GBe3NAVaYEcEVn7realngbCMIDJlT7HOMEfOXbKTWefKTaY0hQtcKvXTHM9dwJnDPT0YaU
/DZVhX7CD+eRJzwX0HeLAbRmrC/83eO0bF8gPGFDz1BAvSRBJysKg5BcGgxomg6aN4vL2TtMZyVM
K7qCbsi0XVDifzGjKRDdHrz7TCZm7pUZ2M9RzvQ97MPwzaFaBlYNF+g3k8GuuacTi287Mszx+coE
SlZVNntXwDeE9bkCN7BGbzZ02cDyO7ujx4HYFLLN4x4yduGRufxs93l93psBcMuiFyHRTBtcixYA
tDskHDdED2dv/drUiFjtSjaHJ5zXwBBESLbvOinn30Zvs4Zcaaht72Mppy7Cuu8Jhl7FC3VUXqEb
cL9JXItnjh30K+gZxD0F6GRGy58Cum15UUEeZNJq6yg8dJsuRQ+KXPtyb94MOkPfccAN37NsmfkB
rJZaHI2uUH7D73jBZIVE+wgcZ1eorVfhewxlJvtE0IIO10UboQ0Q+Vh8tbyaHl2e+++t1NLfml01
G0aTW0261FRM3w6WN9MR7Tf8sEO7zYdhMe18JTE6+BwA9d+0yIKcrmEqWT/Bq+xsMIexo+5h/dUs
R9Qv430M2j9R6cUPqMy3G3jfUd6XKy/ehlW2ezdNEwBkh1HuXb3EmSG9qYJ1MAhccukWN5H3cQyO
4gStcORse+Uf9lYB/c/KZLKXOIr1aS1HnnRVTnGYB9xnGJGlc5L2I87sp5jh2oayeQU2CWYcgadT
ms0ASgWbnrPKuv0a6Eb5ElEtY+rn0TgfQ4ZkpY4Bgo9AHFW48iMw014N6YLlYxPA+OOICLxO2H3K
et4krTruaxHG3joF37McJLsHZQs4frG2lc19iRHib4VE3LfZoOHFXjxX0nyXzRWj4yZQsqVme8Ju
ADiEuBx3vzAxWXhRV9vYqxY+ub2Utngj5YzpxYqsiPP8JZmyW8OL9ZoDyKDdZiHXvdgti+ZIh6lW
aKmzgKHnFvXPbQ/DG0i5sznAj4+JA+UESQKLdSUKA8zRf9NtC7e78fFTSZypd+mcbdih0H6vFyiF
/TWJc75c7kYll9WeMofBUOXoadzadrpYUL98b0NAL1vomJ80Lcx4GEsjnpAjmzyUtS5fFsxSh86Z
qn6CYnn8aoYtGY6TrInuliTHrww7csn7ivgJreFWUkABYcfVYdE3kr7AQS4PfKVnrvGynlMlp339
hqJWvHPX4GKsaaIZ9n+DORaov+4S2Eh00LgW2CBSCnRb9Z5q2DCmEwwypEGh0JLhJy08WbrVg6AF
X7HAFCYy+TJ20KzPoQOVPn9DeVI9lyrUS+9UE67ZrLO20zVJrpTf1/Jmq8x25d3ohku15/xtjACS
bjl8Hs2JwaJ3QK3v0aKUhSZfIxoXfiQAunE9CABWl2vd0LbfMfp/gx0QESeoz2ZycGo3/IQhLnsC
Y0ohVyUDOKXnrL0Ad959JSbUdzYkEkM2madXIPeLGRMmi40gx1beZphnrV3u5fCY5Bnuduv8Io7T
OtHvDPw/3RlvcTAiyRmasEbFcuxSlFMvdPcZykg1yfVYebq8RzWBA2s1To0Olov2DcLF5KfAAvi5
gtnAe8ws6Ecpc/GwrKgg+riZAvNxmLpcuGiB8fFBT+7oK7Yg9dCP6lpNLmGnLF2S6wYHX3WEQ0o5
HRZf0+lSLiqOfYXwhLHTQ4WLZ1lIdluWq6uPcCdA7YUuGBLmvB74qbU5m3tuTXYVAdRjvjAbdyEw
GSOd4wGlazX6rQHIbtYJ+FlV4qLGaYtqg4Hd1+L42TEsbsVdbecW5RGJ+ecITsaPuYTxay8zlaEm
WOFo0bIBh7aDc3yP8dtSd+1M7cM2xiE7YGeMNVw8dkT9la3by4sqUylDE8Hj+1qQLe3lXs3FYU2A
+aCayJzo6zmU77MCp/uGI34p7yyIJnd7srdZb9oxe/Dx3Gbi8CH8BlzT+ZUiGuRMKsmzZ4JCeukw
UsNYd1Ty2p+Lnh6mY8lLbWAkAqMskT8odDvTE83H+DmC9NBczeXk3pphYI+VaU4D0+lyGZKMW6Dt
NgcuUO6yBN2gbe/Wdt8+MLJo9CU0UuMNGiLzmSiGk8GGHP9Djkn+GLe4tKgt/QquKNqBB42rCElV
TQR2S1FEANSpS4WWUxb8eG64/YFp2RxwsLIW4M3mzOUMshfQI61gfrEjE17dWlVwHJblJu73koav
Btf2c4GXM4DLtea/54aj6j275d2uRTuHC3zG+aEUQqOMFYECKS/wb+mA8KwOVsSgf0XVKrSjNZZ5
h6iLErrY0YMTiBf7VGwU2D6gffKtCjUqiNzS4Se4EbB7WuH8KboaFh3tHQa8AP2aqQRAhXwbkh52
rFCC41slEDSBZ2If+MTGtJsreIYh+b1a2XGezPpatsgMu3EYbCzHXUE+h3a4gjpXV1EjMQTJ2N/B
JpH6tCfosY/pJnDZ5JazeNECdH+DPLo4w8YEncvuMXK63IFauW5dJLRk3GYMHCNWj2UnRdMAA0pw
d+B6qNh0LOMEU0EUfZk6DVGCCnlMG9empivMtpOTL9YxuR+BPSPYVku16l+aW8vvA2s2ZBcsg0TB
gxzLYscpOuQyPyoVEhBQPAOl0967AePpva+Wwrg344yJFyhgNEs6QQtwm9oA8iaM6XKevORrKBu4
0ecSFKmOjRXOwWNtskk8F6wynnYp7EUVLER3U7yWCN+d7s2UhBRADC6d8nJJK8iqEKuZo8qe0iR5
T/m4jVcibKY+/79xmG84/CrcS5X5iFIraWIz/0LAaI7SBmM/PGPVLZQMnZsTsqHNj1uaXZIg8+3O
lADRMTHQfvoNI2sf5x7jZDRiJ6srRn/TNtbIjy7Fom6WCfG47xLJK+tnk+HuvE+bmVZ9gPF8+IJx
i01fR1+hFuppW43Z1znRJK1OSmFGeEkz7zFUXorYxM8kzGdCD8o5/n0CdVZe4DEW00R2juPecSUi
nOCjKJMUmzurWQ68TMJSGAb5jS0XWD3NICgAgcFEBS4PEt8OxBOLq8mlJ9ElLyPJZ1QabtMEwxLq
7Q6K85oabCkC3kXzozJFVf9wVSPr9WLAnJTxrgyV0AsQqKEcP3SDW+azRetKj6EJxXAThkGtD2Q3
MMfuoXuD5TevA61vgoVk42IovB9vU3To5UWDhI3tqACdx6dK4++fu7TBqAAW/kjw+2QDC+q14mkS
vtE94NrArGRvLy3WNz5alcn2ArC481fZ6nFl8jTHKAXw2mav98TB1Llaaukvl3FDlsg6qWHDVekW
cQ9CFDeneavdfG1jGsXRk7GQ3+DsQQ363KWxR6CeZXppQTWJnZj2mB2KZB9rzDIAtvQ7KafmQ2LH
PMMTUITbZSfoZmKK+/W4hhW2CPB73r86FvgvG2JmryocAvIQSkm/JszOaccSv73BZZPlp5C28nmY
x8J1UM8rhCzh+iuPcDGT8ze2SFqj1yracMk0fqjHvbHTK4bt8umIEeSQguu8X4CYmb1BgASMiQCz
bzvXAofrIKpJHjFJZeogGxG/7aaen6GHzl73hqU1GqZlOC6GDxOGCKgRO24gt+0wQuF3E3rvxwbu
HSAyl8tIOlpR/m1d2JL1ntjVd6PW+8eYx31DIevT9JC53PzcYUr+sTkZrhMU+wq0mLm6cgsM79Gk
VcekwL5AyKW8KoQw4Ays8RZjIK+OM/PlzYzds3Uxdxjf6J0ioLccNnmraoRkbmgb0EYWWo+d57lG
RgAG45jMAwT6McYsvOpZ14BPa+Wng1Ggtx8ix+T3WeBEfE0TuwCThocpwiFIzXfMNQqQEFRWgfTB
8e2+DoaANC1nbz/AO2qeqRwzeWITrevnGcnf7waBliDslIF8trOXO8AYsuwHupNx6skW5NGyNpy9
HWQNp2aYhql+C0jBvV3WbINdhzLjlU83frmBzDzfEUiZBrTUBNd3aydgGbCTw7wGZpPAfrY85bcQ
rRPVa0cFA/a8IL8XF/+EwaehddkZUttvhuFuOoZ9BJ9DoHXHbSxbJN+6SPdLwFqsPCzNMvIbsKmS
EcmGw6iOA43uLYImsBzRRu4/xirjP2Fk3zTdxkm4GWH85E+7McM3u26gKzeci8dVlwNGl3kzg7e4
xxVTljW3N+iX0L7Chr+9O8sbWJ+NFV97MH0wh8FwFdPe1U9IPtAjclc7BI4uuKy8KpPO0Li+cI7O
uEMWF8zza1Q69lCGPTyuovAaX0kgacdxAsWO2VrhxMtaEK6YX3Ccty2s1S8yQJrvGOyD+eAlTKl7
LEsA1yIO+oYFlFhHD+mOx+F2DiUkcTBfpSnK17QNVHU49rFu8mVf89tEWzt0KSZBH4wtlUKPt4DS
PS9WNCccRg0/IUyVn1yqE9fXGF5lJ5W1yxNZWDxz/0h+NzNbPcJaBzav44xDvEuibPYjH/b9cQA1
96UYjBlvbFvN/EhLL1hvQDpYj5RQ1mDWgyLj1FhMxc8QAmB9TxzTwDIzYk5ZPorx5HTZAv9BAwgQ
dg2+d3vmvk24e8teZfDBeYfEYooHk4L7BtyN1+yY8naAS3pdLDeYpOzzRyZiMxxjmTTf63lpit6Y
KfgjNjfcE8Q4jch3D0tbXpl0Xu98QMpVDyckoOzNOE7X+ZwAwuYZOrkTCoT8iyHe/sIZiuGWHNIz
WARkO0X7GbKmtwJh0G9C2HgpQKVQwGATjGZBD5JvllvymgUYE99kuO+e4phVqAf+b5Lmv3hlYIvD
VqmB61GKmu5P06NJrbtDUQUcVgt7GgMnV1789Sl/SmFh8gu7IziAw5muhefRH0x4NCmmGuPU9FoD
g64V3j6ZM3CfJDgdYS9YP8CN/C8f7V/8vPND/0MHhSITiOL53/8X/d6xDDcRhS11iZThG/gkzy8z
IgYuRozw//+PQmoyyLpwj8Kt8qdgCw48mdqlrnudgVdQNMN6wSrpLnhmpr94lfzJqj37JZ9T2v8T
CgEnuj8YenzTE7adb3oq9NRJirQEWY/DxS5E1WkX/yZi+C8L5EwYRiY17M3ADPzj1cldRwoKSQv+
wJ5fqejDVYOD9C9f4H/7VGA0Q9Oaw/70XwsEYvaxlkG0PSh8CJzdwAAvaCYPyhOMfYUlf6FT/pe1
kSHHPUchD7UEJvX/XBs5GOLLAoV/31bmx1Cm8sA2cMwHN//NHuS/fX+wRoRbFQ52rMY/WKKQyBlt
kqHtgYDYFxAC6juFsvcv39+/BHvnZdFCp4cVUcFf4U+driaWoDvEa0pWgPiz1PkdWBvZwTZJ8T/s
ncly3MiapV/lWu6RBTjgGNrq1iIQiIFUUJxEUdrANFCYZ8f49P1BmfdWMpJNtmrVi85FpqVRIgII
hw//f8533g+NO/hpHoe3jT0ZD3QW+0Cgkbn75bkEjw+ab4s1E0fN+ij+8sJxtHOwafBQuxbpvJ94
SFVQaZnmr2aVGJi71iHpUrkj/dk8u5BIY5zcBJ7i0nUGa0PEAHqyUa/Fx2Ws38J2/n2omEAg6Wkh
vWWe9M5eOC02OlonHOG1OJu+0j+huTnDRHjEaJe8lTF9bthY72z16trmip3nDp8/wjTtjJA2BwUv
x3BPtVN+aehS79jVfKP6Vfj4K6xtFg3jG1aev0/QXHcldPD+rZLms+vak9tqbOh5H+QgdzVxXX7T
W86u8Op6q0X27OtGYexeHy8v3iyJxYwZxMYYcJ7fLGKSyWoy+kqKYgZedqTuaPzm3UTg4EZZWRMI
o0FJCtz/l19/bncNEln9tQ4OoOdXLq2GgKBi8vzQXIqHXCvK29nMKaWO01i8f/0u/z4BYOGFeLyu
f6xH5+CYxOzSemg8rlVG7l4f52ZvLPQRXr/KS6NUcqLFWsT7b5zTBziWh5RRHSbQSbY4hiv6Vn1Z
XM7o499YgV4aK1Lg/MJM6qy9oOcPb8m8rnEgMPkeaq2rSc3hlYX255MBj0EPltIKxw2bgFQGr9/i
Sw8S/h0paCQqYqNdH8Ffphct1al/9pxsl1EUn3MRyWKbe8oct69f59wqu76DGCsdDJ0S9ph5tjZ0
mkH2wWx7WAmwCoKA5Y1LlbGlI4F9EgED4TO9/N4igrwaTfdXoyrXyzONS4fOJVzU8+j3fhC0Z2ku
+yGQbN8C1r5JhUPg3JjCNtTVWwS+l0YOzMaVxWpStz/na8ZAONIZG6vv9vqwIwPmJiQ0aEs+mvvG
IvXWlc4eLATRJZkbHmxkVzLIC4PAhzQLt0VTW8fXv8MXL7VmtAqwFeDGzl5wyllh1IaW51taYn0F
VEESupnUD3USv5VR/vetyxqt/d+XOluM2GDYPY0mzx9iD1i1IE80on4WkPEtEWSSLfn6rZ3PmkKy
cVmJDvpPwrM8ux6HG2BufdYHozYae9xHE9Ks2dtla3aAaU7Dzoko4Zhz3r0xk50/1J9XBgyEp3Bd
dc+9i6no8TQK0Qdul7k/iqryjhndX8D4RvXGO/jSpSAm6szN0AaldTbH2ID381npPabZwf2BpN7y
sUXcq6HV3jomnH9/611hF1v5wGsaw/n7lud9K5IIFatmTic6LsZDW4zthuaEfZu7+VuuuPPZk8ut
5lxIMWgWAV6e3ZmheoJPXG8IJi1BI2m7e/nTNIGHgqZpVfE56N698c2dT2nrRZlO2JdZ60HPO9uE
JnJolFOhzHRpcq6JOdlhAEXyocUrvGPHIQOKPNVF3Dful3iexrtfHrJsafgWOR6Z3PPZiz9ENNHa
uVBBMbdqr7JdVd2aRdRfF7ErA1qtFZKR6q2bfmEM4cz3QJt5cA9xTT1fL4aezTwXUUHWpvRpbKEt
PjtU+0fUJmgJXr/Fl77W1Y1vuSsAl8H0/GJNjzCEvZnCKGUmvlfY41XVxt11aMzxTjWIzbS60t/4
Wo0Xxi6WKTCt4AcJ9zgnleeJE+lRViuU6K24EpRt6bq4tvqaq8o7NMM43jvxkl2kqhM3nPDyjxSF
zaDBsduQf0OrLPSKhMoUdo0grEJzYxAu/tYO+sVPiUJtBQiiMT0f8hOHdFKlU0TJOga9RrnLhlEi
D22udYfWlvm317+Ll0a7g9UFQzraBf18d4fZsyxMe+wDE1W0hgZRy8PARNGEWGYqL8lSTba4l8LL
LMm7QwjzYti9/gl+Uh/+6lpbXzj2RjZJ90CRkVA8Hw4tRU6xJhgFWW0Xl5Tdip1D/vnBiZJsW3fz
4ledkqdOX+pA5hUybr7hoOn7jFYKAqfXP85Lg5OoGZd9NrAI6xzFg4A/CitBi3kZ4+KymNV8M+iY
K7RYfs3qyKHHNDVvjM2Xrgnygb0vkFhWq7Nlasx1fdHGSAU4g1LfmsWwtqKUc5PO7pBtaN5RTShC
y3lj5XjxuoQFrKRKZAnniWgGXfAlpsxGeLlp0z9Q5QqO7ckhpZsSY5vV9HiXZo31xlf+4nWBG66z
HEbu82+8UvGU9LJUgS5y8+CkmW0jK1bpZYjreztUs0FTBDPZG/PO+hjPBxqvFksYQGwAjuu78JdN
8Yi8txcmTg+AmcOHJJm6reht+eH1AfTCG0WwD7ZxXmB4keccAbSkuVTe0gV2W6WBB3XoiC0AEUUX
/cC2PPidmITP1sCE59+bx9ev/sKjxa2pE+BpGaj2zvcd7BPmNjNihlKe2pepjWreJZNpzw61C1Qp
4Ac03VvAnBcmLS5KNYVdwepiPxu/rGSQZj3WrL6nhww5hdV5pqieOWHiO3Icfv0dBXUk1kWa1GX9
fI10uxW4bLsqsPJZu+zsrr2JUfZWOx1vZOLruYp2s+fM17/+bDn5s6XjwQqimJ+PH4VjQqKmV4HW
L2o/V0ZxULLWA1y27rVAr45BsJ1v/gcXtShvCNAo6975+UXrokv0XLIy21lcXU4Wde/Wldq3qK6n
vV6KK4J15+yNN+WF7QDbAIaw4DkKCPzPLzqHqWPnVqiCKiw6itxmf6fI2MxZH1osqK/f4QubdIIt
cFMzarnY+aF/UCgI+2FkwzXjLTaxj13IcTHvNPqYG4V72zdhdO9UtrSPr1/5b+GjLD00QkmQXcFZ
a+Tt8/vUy4UlfvbQE1EpoD8xN1cNTcgfGDDmXVybxKOadSu/uXVY411Ho4yYQxP6RU7w9we6MQgS
xVjGW1RN+AVe/3QvvVWsy7xYFCk5RJx9CXIYdY2Zm3XRRazmkpWOeSiyT3TG9U0YDb9K9vv5MKhd
U4FlT0ZWxvOHMceu4TQNR5a4p2YtFfQCQXFynwglfn0BWPnA6EblSi8+D8OhV2R2MX6wIERjvmfL
+1Dylu+ZYDi7eK1874kiC379cRKIC/cOhD75O2cvEpa2ykbE3QeyqKgVGGX/fkzKOfBChCUWWW+3
r1/vpZkYxp7rmWzmXFKgnj9Ot9TJ3ZzLIRisUD9McW/goe/UB9yPBuzpIryyqyp7q27w0qABZEqO
C8jLlZr4/KpDEntjhKcgKHtp+rbXoCzLE22LMFBbkQTmG9/kCzOFiULYMvk+CQM5v17tMgPTdh4D
OUfZqZZJ+7EV1rynnpZ9ev2BvnBrVMpBwXF/lHzt9ed/Wb7lQq1zWdKRNiTyS8dtHGzENgZErUf8
DSp+eWNb9sIFLVzWLOL0+la23/MLlpWFAwWzRJA1Ubgr7fGpsBJxICqthn5U1W8M0BceJThNuL50
eGFKnB+LaKT39H31MeiYtAKUfdkeXYOFutx+Cx7+k+p2thVa90EkoIH5opp8NvHZMdIxO5mmQKXx
fJAm1IIm0fqbtE+NrT2qjuOnXl4nfadfdDX+Gtl5y3t97KPPCSTsr7i6LQgHZnsY1kAWx5ThXRS2
/ZXLoe+C8ZAeSkwshyjK1Ft4spcODPgUOKRSdJR/D7laDJMITfRvgWy7ColQiBFLikleElFXfqxQ
crCLnafo0WM9PlZNAncEqZD2pMwqwRQCEKDbvj42X1jD6AbQJjPY6zg0sJ4PFV2rAKO2DBXDVhpi
o8Jd6UsDVBYUXbVhZYdF8zrMlZX5xgHupStTm6eQTS8CUtH5NCN78uDjaApS3flO4ITFhn1RVzjK
ZWAokX+0uyHZjJ3Xv7HTfGG40gKhr8SRjeEqxPNbjnB/lao2pgAoeoy8zM42ZASagWyGt2K4X5hK
oWyv16EWDt/k7B5NlUcmy+EEsyFcxfnWWOxR6kz0cCfEjfPSHpxGDG/c4Auv/zrTEEHBxkAX5zX0
2ZB9m1UY2+sZwomOIhatNriOwzJOJTMAaI/af30Y/e2ZMprZYMq1N0E57/yEQuu/Mia3n3n7ku6q
M+JyLypr3COl/NW+oOBSDFgIFexi3L/l0dVpPtipAwdjFV1e4L1LNtngojOiov3GRualu4I0ZfIN
ukBrzlf70qjn1LW1OcAKTIW+aK3el4hWYmRKYx68/gjXZfzZzAZEkMIklHQKrAhvz95EF5sMSliw
CQly6SsU2LT6l6UCwPL6dV64KeYeDjyC58c/3vPhb0RAD6LGnIN8gINg4fnC/0LOb+RVzZfXL/W3
4b9yEW22xszYHD1+si3/svDZmQeCYC2YY1ttDqrv6qDDXblVvTbvKH3PH3UjH3evX/Sl+6M8Z644
WU4C52FYMYw8zKoGoiPka3AzRHJbztTsHIU49n9yKZMIgvXm2Cs9f5Q2vjcD1eKqb1Kk1MoO1RL8
OSTxnvNHP+4/vk3/K3qqrv8YCN1//Sf//62qZxBfsTr73/86Jd/aqqt+qP9c/9q//9jzv/Rf7+un
8k61T0/q9KU+/5PP/iK//8/rb7+oL8/+BwsEvqCb/qmdb586nDs/L8InXf/k/+0P//H087cAW3/6
52/fqr5U62+Lkqr87c8fHb//8zexNjf+46+//88fXn0p+Hv8O/maMPD++GX//htPXzq1/uXfsWkw
EyDHofBMVtdv/xif1p8Yxu/kSaIOolpDeepngbCsWhX/8zdUd7+v4SPkqjBDUlhdscNd1f/8mXD5
GUbbFS9HZAFF19/+9dmefUv//a39A37QdZWUqvvnb88HI0oXejiE8hAvi/CF08nZy1YjXjJmyIMg
GVoDK5z63BmSwMXMfetkwgz/bALhWgx3uuycCyG/obA5Oyd0TWvMbZQ0Gz1vXVBNY7MbCVHbpHkx
IUsuw0luZD52fmP19hUgpBikAG0ApwjLL7Uyy6tKHzFr9HGBFXTtHlgA4DHMzZs8Fk+ehlmAs/vH
pPLMi67vNHZZQm1pv4tryL/WJ3OO3LvKra4oyHobOUkvwI7/NLcDBr8SR3eiGQZ25ugR8Xiebuza
5MFQYoo2iqhIJiMMr7YfDljdukJdQ8RQT6EZZigppfPVlTHlIM9Ch91peOGnlNPsjAa9IrfFB0Tl
+W3fWkFY9uX32S1sKBm66RdDW5vbeU6au7Yh0WNbI7aLA2r5CNTsQkVPS4RMfWtOUbKLRVdtM1Mq
XWySwkRdr+4K+lSZEZBFB37pzottMzbcQ4W8PuSU3Usrby50TxOL2g1TBRbuwplcbXyc0aMiEhxT
bPHeyE7zfUtE2jXcjP4bREAHfxfZFwnYjNL80k0NO5JIJ6WCmTTFKVip2YZqrLRPXjjbCAPD6ntv
V8mtAZIVkR0BeJQcjW5Qfop74bNa6LoeUS1Lb+PFgmdujD9LErHpPM5VyTFqUqsJrBz16QKCME09
o7XDwxIO3YeuGg0Kti3Hhgtr6RoC95rVImJB68SlBVwEba6hJzBCu1RdaF0GQSXKB4ZbhCXGu6jg
cdgbx/UyLN5538sA6bfFXMiFK2KTZNNsFOTGalc3UXzh9DWdGm1O0RFQHykfJPputeMe1H2qy9Hb
WN7c6RsE+PYPd3Ir/En5kHM1NWaTb+CYKjch1PCObgZcx42ld8LamLMeR36VOSbgjwH6m2ckDqTA
otSesHG1K1wxF9/dOtMwlOAZxZZEaATEAw+jjclipfmD52rDpopb72IZMW1uCmc144F0k50PXoCR
W5miwvxl5O8JY26A1LGsNTv8owXksbEikNBkcf2+wHXCpeyEGWX4EnnkdoRd2m5FazXDbqBWo6Kb
TuFPVJ+ZlOa6e8pa14q3OnirT1auiRLIlTZd1CLPlgBNKdpot7NF6cdabjQB5tgyvsBX2ZLkqlTx
Be1o9ji3McaRnFBUtZsxgYZ0gUy9CdwMr9HGDVdrt8YhKty2oYPrR6buN8ZEQkBKF+o8XIpEzCJO
6iKqz6f5axtrsRUoDC/5LrXKNgmy3mU2YfgUn7JFx82SOpiZRor17xfDmhNeUWTkvpVOCxCtijGD
gzUab4oBmegmSWyoKSpvMd7Plqke0qrvP6BpFs5RVZnCBEWpEBeso81AiUaZHDjEriioSe+egJvi
J8QH3QdlicvsoPCWNHCTLNmw0R5Eeq0P+HRR+7Yg9FCr47uuAGKDDtC068hokkd9gqv4aIKT+T6x
XcbjpPLbNowLc4v1ckG+qg3IvWtYQwbbyyKydjRPY23qSBrJF4TIQTPbdP7qETEmFtm4CQxZJMuh
6qMWwLtgv4hHkmkk8+roB9D5aBUWaxZMpRYq1BZZO7aJVuHwCvB6Vf173ZpBbXjFBL8MfjfHEsgo
fbxrY0xvAXzVGOMgFkdx4VWLrI+NaTAoQBOZxoFcEtytRpqKRwyawvRH4Q3UpyycM1pTri+SsPQI
j+vMQdLxsBMj4tEV/k6hN9q9MNvom8rgTdBaJNB8Y0/eQOusUKS4ROb46CaNyA9Ghih1MyG8yHz4
KrhWxqLoXKBjaDt9tuv2O5y1zAMxH7bl5c0HyFIRvLVIN6A85R5Qm8/VFEn15LZGWfzgzLVMXyuI
eMU2E00joZQbxtjeeulkuTcd6M9F+kKW+Txv4sE1JbaxWh/vPPpOydVcJivlCg8/Fmx4cCJVGxnG
JXgtzkakYW+artLMfY+ZaXzPcza0Y+FqVQKE3B5qqrb8/vBAcHzWX0YxdttoM1n4kpxNKKLQ/JFi
LqVajj0z6zedAiRVbSpHzs6uakxtLMGYlVTuC603lmYLxzpkRtKdpvswevrcJf4CXsZ9cGaMrkzO
UdrcYgMaza07C7EcylkSthB2ZGwHo4kZlUTvUDD5Id9MLqLEqO0DQlLLudaA4jVyA9OJNZSFtn8s
jDir1ko6pJ+wT+ldIJG0eKMQbqFrqlJaCmAIxsa6zTrejkOZtb1z1AAyGNWmoNmRfjdHo/E+zp2t
9KBsPRnm27oC0PNtobqt7uveHsQJ2e5UEMOGynU7AWRsW97Jyonf1R1f6D4c6iL8QOzHMmzJjh3i
PcDGquDTd+0CG6Ig0wHXtw1XME/iE/PvOD4pIswBCGZRIW/GTDffgWVI5OW4NOOwRbRvkqI521N5
m3mehss7Du1vlCOwqYJpo8ucdHnpAJDs4v66n03xVVKQ7X+0cxPGXzg/Fv3J6oEtvas4LIpjptOb
xo6oeyr2R6ZRHbdMiU5pz1CZ0iGoW/xu0gdUuVgX+jJ/nyQeQkLV4YalSXFlaxrbBXYphdi2cw0m
tfAWeehzHHF+WnS5ta3mBAquSbMhnFJ2HKGMDtKa7lNhl/C4G+C34coDTpY8CaIwzq/YM0w/JIY3
LPRMW+A8tG5nUX/lTcZ9WbRT+b7NiniHK0jUfj1I5lyttoJhIHGQ2kq+n3T4OWAG5dZRc30chmp5
QOsVG5ueHgnF9yb2RQe2d5YAfqlASO1UclTft+AuNzYwOyjU8ooiPlghxzmYtbniuLpxN3TO93rG
SxYrZfscuLE2RGG9w9cY7VI1fcdNp/a2QOaMhSVGm1v1H5t0Kq+9KQOh58QGfX8rfQS/Gn6aAB0B
lahgbG8Ht/T4knPh4Y2FjAOeYGaTCaB8BEbnNOSAyAOYNBFYjo0Urit6hIh2jToCA3cEvcby8p3u
LNo3L7S/Mky668kyNN9UDlY2Tumn1uxHn+g3mEmTm4O0NPvleq7ybMvMV180diP3BsSeb5FlvXPj
SW0bQpq3BbnX7xGRxH7dNCgqMPHcAV+tsC44PVwF0mvTvdvFP/rS6rfs5irWydJKt5GXyCs1tZov
rPwha3OQBJOGoagb9ds61IYt8g7n2LQRBJG4LO7qcJpPoeE2J6XS9ljSet2tDCx4t5G+i3VvZDpl
+6SqsL6YO0aMCe/MBAwFGo7y2N2kPNC0FR5HM4qlj/e/DJoO6z+5o9EjLy/0eXQxn3RR6n4CkvI0
tbL+UeKiuwlnfNs1peoNQu/r2Cs/CJBSmzjVtEOuwh8Wrq7D6CUkh2TLlt+cwDtrq37vJPr8kCOm
aHaxZ32WbHE3AxbHY1maEft3Gpir25eXGou3a3/pvdC5NieWdcfr5InM4WJfG+ODM7XFp3nA2jtm
vXkBWCBjqmqq77jwBt/sVHUhljw/lnF+5zXG7McjH3yrQvzWSzGS/WnCfPK7xNJGOtL2B+hj2H+t
Oq6eIH7ZKONSu/0hOpHg9YYghqqt8ohFGUEfIF5fJ3n0IR5Iln7rChLceO1S9bQUbr8ty04DhMD2
FEPXY5pJhzNOLrdalskjHfIp3aBH1QOBq+ZH2sRD9Ecx7f+f9X+jdvfaWT/oxi/MQsmzw/76V/44
7Jvid9qdtJJtPCprshaV2z8O+6b+O5nunOZXr4CnU/v87R//OuxTIkBGTwWWEp7DWJCUS/992Hd+
RxqOMJDWFTWxNTHnFw77BLI8O4KjfkPvR1o4n8FAqIHnip//peBlRoMpamz3YFiifQMux5q0YfbL
odTmfSux1dJ3cwIvKglz61MwAV2ZXI5pkz3meuZ9noQ7f9PidoUzeUCCHTdrxLGqk/dDr9mbmUBy
PwPG649p/NG1k209AHqn0reTqXVRKh1LZegGHHnZR8h7riX3VZkexdzuwKz3wDJBiYn+sW+b6z4y
bVj0cYzlUEyBIAbDBIbpm1NrPRSa3QQxJ8CcTY1CWRuyFe/3bOpVfI/tNPzeJsYEFJi+fnU3xSV7
vNhgt7CxspwqQEF1QeIZ3eiajGa/GPXmClBu4U9Jq641WSAPEvNUiL0bjgOz9CCb6EFUgNfuWQXH
3E+adk4CNcbG8J380h4vYTcMRMxQOsM4xKFc22DMM2TGRtuAej+r0ThVuLHeKTuEGtTnOM4/9hZ9
8oBNgL1PMgH9ua4jvQwE8AZANzVK6NiS4ylmz5Gz962cDeWCFTZmUkIIai2M7hfDa/orE4vCXoQO
c3ylu9HJqsbpQYSDF1SeXZzG3Nhz7RsmGgD9FXaYCCUchhXkb2KsoncMnWDMQr5F2JqcVlrvCKIK
NZ7owkPjJv44hpsyTbZRHx+sZLZ2sVOzXjUOXFNJrQZ3LEfyS9Vm943TRLBIW3bBqt4ldBdvIEtk
vq4lHxfpxSeBZXXfJuyd2JxwXtyq2aL3CDO2NT5iA/GKDzEplS5g4SKuIpYKj4VWKy2z+RNq/0uz
2as1yWe1zP9jjfP/wcolRafXZrPTl/zZTPbzj/8xk1lULZEdrXE0K7oMzeS/ZjLNEL9zEhNoSlh7
bWYu+mZ/TmXMZDr/cIoiUQdU2toy+3MmM/TfDVxSqI1B+/Mvej6/MJHhW3k2kaETosmCoAJjAv91
8Cg8n8hcQ1NRn7EZ7QCdHSosS+UWYmWiHs2RT8bRTmsBZCVsgl2ED5MxsjxGTXPJiOu9vbSB1t+a
Uy2cEzAWJz3qcM6HHzEE+u7SGWmBenA2+iObwKw7kt9hlruosQFOWW4Ek9IArBjuaiSl/YOTaV3j
kzQyGocGqoqxNaY+9h4bhwocvP45Kcc7t2Ei+O6O05oxYU4O20y2/EX3PY2z5H1BKaDexlU+Jt+n
TsCqbe2WFzCdrdF6z/kaL3CcGaXf66nl3CTxMmFZLSn1bDsZG+G97oxeu+8rMHLJrN0rsD+VN54o
7RAm12Y3oaW9a80EfCMIgRTntrSUuy96RQANHThVdye38twHXW8/915tRMfJAgniC8RRm0V3PlhJ
/NFqFCWnxuvKoJbTwiPFpVzse+gzs7/U5mAEZcQpRKME6T5YVReyfza1yQKxW6vocvSy5sJxk7h7
wKtDgcvu4s5fAC6PD0sGqzgC9NG35TGbKvN9pTnhu34Fp+2qTJuOeaWxOaXnRRqAsCELxRSU7zsk
axRR4gHUPdnubnikHw3Qj36tgbzbqjzfWKNSiIao4ulr6k4I3qsQQtEeeJUZXS9aE5p+HnndV4Hv
7cokwMS5gbkQQ2qJ2jwHtz6LTwJx9ZcMCMXNmNhk18NhAEZjcxQ02UYnbmPfetoAw1GJIyUM8ymn
ybjs03gZqS3Vkx3Hu3JCeffNAmod+RYTerqX1jz1pzqdIP5qyhseUROu6bhzV+yZ79v8c5pMzbwP
G+DuLJktZyuWEQDEMfr995MydE5yxhBlDjxlmRtPGcXG6S6bFbyrue289iqfCs7gG0Ckpohw0GWq
UHsTakljUr41lsw8dM5PwKhDQp5+rKm0iW828c9NRAEUwk2g98zCH2slF+fTetBKrotWhv1Tomlw
HykDUYTdDJTRy2HfuV5IQtNGNa5VbZGhRqd+WZclVA28lMFcCg8iI1jY6qsXons4wu5onLt6Um3y
wYy6jupfAsG9AWywVN0It7FR3XWnQym/oszr5A2gOD03ALNAFAzoMktUVUlveANgVCeNXGqksVlw
rLarsSLSEH9DhgEen0pXXrlAm/ymM0+xhDoD7DKd79QSOZ9r1CiXYWoIiGBy+JyVduej7M++FhRA
oc1llBtxg9S+sSwj0unR2y1ZXB7Ydxf71AvL3NfBuGPMzHogDKlWCz8cp+VSDG4+od4ss3vXEazg
6dwzfLO+f5j7vr1kjksP6B/tizKtMtTw44+UYK4rEKT3eWu4t2Bqogs9d3juNCohyfeezTeKHmnT
Er/8vqgn897NhVNsCEGw9joz4cXoShCHlPFGWEUDGWbGZH/QZbvcrFyGC/hM6h0krAEAW2tzQHS1
/Vrsm3yEV8NH+q41CqvG9AYYp0ymu3Fp9X0jwPCoznQvIRP11I6budynGTjjpZ6rT6KsiaEQiRW4
g1UT4OVaMCWoxHGaC92toUAuq1oHYiY67QjyXzv1Q3dtKHZMKZIYiB4jrZKGktoQIl7eTK3tcoCi
SuHImhNtqnqgNRNgawLESAcodB+Y+GmetOmrHLTxIGXT3qpuSg6anlDgtQwKjIOYdgLIi69ZmnFp
Ja66AM4SP0boIn2iOpwtPOx2B3g6PCZFc5c5UJ5tG8rkSHTgfpGAQyKYYldJIat3KeGGt4lWJ0eK
xTP8VD1UtHI07b6J66+IAdtdMo39Y+Q6/U2jyLvoowpTAxRHnsi4F5kVXwJPEoFbUAgLtWI42mn+
JVoGIp8M/vA65I0T0Ar+iAvuS9odZgECVECvdDMCiSoLNE73h1jY47GfHA7PsOweBaWcS2Aa1Fna
pL5QYX45iJaEZlupdcmSAQFl5cHqSJaHCDGeejsyL9jahiei5sK9qUlxAHvZfpkBDwUGnKijXafh
thNFf0Dc/dXhKwxkIsQtdTBQi3n8LgOHeDDs2by0ltD9lOs2NSmd4+/Ogkdc+Khd1zaHp1/XZZ7e
j7awPgk04oRvuE20V4ksj5WjzGsjnivYWKGrH0kg6/HhRmP5YOXyptJSVkRNF7caOuyt1kEKsvWa
DaEo8pvB0e+GVlIbKlL7c4uSiAzq0dwl2MD9OTPdi9EqzY/eTNBAKtoZDOf0Tct7ppbEbAW/T4Vp
iKRPM+1NPlsDvavUvAPupG+EO8FJYTfU3yre3CAeKS4ydQHNKBGQAkRrGEC1dlJUPDdw1hdYWW2l
aDGuq7ilyzL2AfPm7a5cTOemiezmnQAy8GNcIrN71+txmsiMQWAS6wYAsYK837W7eazRmvf7MU5z
s7bY+LPsRI/AniCIXSft2ONkQG8e2nB+Iy1tcuSIMsnaMfUH2Nw55WY3drB7YHNx05iQwxUBEut3
ujBEp0/HcT1v+QP4drRlNsEHT5ZBn+oLRsI50zcuJfDPqjOqY7MQIgZCwttNeaX8rFCfYeXA6PHQ
osEzT67dTot9247z+4w6uLvXCM4mpof2dxZ4QPh2kESJm+ndorpVGt9CSWLPKfVsxPTUfCBGFNO8
k6pbDhnOn+1oUrIYnRrKnMOhwhpIGPWVa7ZHYyVLAWFJ3i2xLB7KfioygHRO9Y1MCDZWsopjTnBV
tQ3L0tmZTf6h5KxOrInmXMDHRUgus/SkAdn8UpNH80Hr61ELlJJgw7JRXeQjzmIAIQulMdebP3ad
Vx2KKit207jIp3SeLd8WibaPFucL6XHs4iLHuHGH3Lugo6tuwVcxbfALGTagePsj1VkQqIj3SrZn
dAC7zL6rO9fdyjQd6ELPmvsNFDaUITU6HxpZPK55E3cl+5pok8Spc9OJwdw166Sla6KBqtSHhNaq
UarLGgqHR8pRK+4AchYNi05epntI4eapb5b48zR5dwYGt+ua3e8OdaK3wQuWXjepBnpxGjpSf4qw
pm/JwTbdorQrPk+DVZyS1BaHpZL1ia45NB3ZJPs8dvJDFQ8gJh2Yy/c0w6d3SeQoun2LWEu/cji6
aV9tC9nYLBjLV83Df6oGqImSmOhH5cz4FjiTAuTPQGTT3amgoNIkkbTJugQgXpN75o29uPpjT78B
QI5Rk+nSR4P9kRAd6xtFyO4DK+NA9Mu0EKoz99lVXMbM4ZNpHFM7Ne6By4uTpAHzQJpT+pV8tGji
2FpNHwa6SQe6BetSXoxxUILxO5GQ0Z1ie9JPhVGEFxm/YvXs1vq7pVjs+9JQzaU1m+AdvC6DAW8Q
QM8OeI4/UGfhoN1Bo91RmVV3gzGKvQKDQcd2mSa0il4Rdp8jmz407SMUZ09TUbq3fFII2SG11ioc
M5DpdWKIry6CP3lqqZLO72candHHJuM89j7tjQH402S7y7RBWTRSgiiqpD4RCQM3Ea0Isss46ruS
GY0TDHEKoKmhwnpFw3reQyCVJ2PQsc5EhalnfpHXk3FBHI1T7pzBQys9CBfMqSuhfdlht2w0yEH+
1CXhoTVQW5gNCzLnAj/tmo/cVx1EFEX42LxRscYCuGG/Vh8Lc2zeaaM2X+JN/5qF2XSaOe7fdI2V
kt3X0aqmt7NR41hvbEhfa+d6AoqERA5AHoFAdXoZS6hl9DDrA0yx4ghb2D5KWXwasvymF6Cxc4tF
35mHTzTAyAXkrSbAKNfAzkXe0e5F/J0X1LyLmLqB7oz/m7kz240bSbf1Cx02OAWDvM1kzpolS7Zv
CEm2OU/BIIPk0+8v3Y29q+rgVJ++20Cj0UCVW3ImGfEPa63P/abNnH1hjVSeI+Mkh5w99y2HKSBD
Szjr3vLs/H0I+uoyJ5P3bne+1HfGbufPeQjkevSVtWS0SrNxTtNCOxg7VaCKO6r44DtmN3s9m8mp
yRMvgI7d460tqjeyK+afMEG4+vLZDqsjsUlTf8qqhN+MRYZ79UXK72Oak4/u+WAf9wQRj/bJ9qo5
i5fIFyfTpXweVt7SwhK71F3TJhciCquyIMVyTAKyCYFrdt4uJDORZXOa8QjLmsrsNGIB989Id81w
v4RLP7/7qZ+4OBDG5BPjKendc98awrQ9rh54DLIOb8aG5It3qWvfuk2yUNaPlpz46MI01duIQTjH
uQiy+byCLCDW2bFnqBldnjCAnjuPzHRvTOVjlSROheYDpsUjockyufUn1QmCY2ExbQlihQVt8Zf6
OQWiae9CWj8gAggexH6cVoZNZLPhVlsti2/bkpl/k4EcgrbiBpJmdXB7dSSxbtGbelzGo1WMr4J1
2zlBN4PjnNjjvIjse2bt+b4nN+joJoX6tFedfR8n5l5yrYI31pXrrlshmyRW0h2KpuHClC4qkt6V
EZmmxJt+LGiwoQV4XnVkdeBeQkJpd6R/f62UIEI3s4HLMQy1zqlhQAmqAbQCtJq4aPhjQEfbj8kl
jhob9+p91vlVBeC6VbSrlxpaFRJYdbSE0j8WRNRkXYvko2OCwhkoOi+KS3v10Ud0UH2YrPSMafWa
rbvUpwksbDBHFnvAPeGipbXBSIkNP3X1Y03y/GVxUjLVLYRPiM3XnWlXB0O+fpXtsuxlFTg7G9XS
ZWpJzdZwB25wCLm3+EXRogydCr9GeT3sWL3rD6+1xktlq2zPmoSjA2XYD6vT6pIxo3lKFxyQG5sA
cxLYZAHdjttmM4qxIrw5a2bWTR79Oy88TN+AD2W1oWe4ySNuOjrr2Usu6BP9mPa6PBF9O5C0VvrR
jdYIochcE88t9ocvgCdLIGt8IHFNTXMSCRSQdnSdExiKIq7GmXBe05rYdZ3yqB0UsCLVpJdOub61
qzBMSPjru28F0eagQK2pGaN7mxWtPmvLEuxOXJGSiyi8Tt4DqmBrXDrKj5iU4ovV/7Q//EcTx//n
HPFP08a/nUv+L5w4hn8rldyr9+bz5x+XJ9d//58Tx+gfBElgIWVyiBYdIxFjxX/uTizBVkWyIOEh
v4ZyEU303xNH4fzDDm1spzgufo8j2bj8a+LoO//w2B9c43WuJjRkvv/JxPHPkvXf5nb0+F7gXl1V
17inP88by14kioRbPDFZP5fHmXy+V5/UoHOj6uGmLEfb/jeK9f/rJwqsP5gicagx62TO8OefaNe8
ZMBzJhCFinVCJiQwDmNoZ9tZKV4nwFmPfxj//ksc+kcx6F9ce/y9CKIOyQniq7j+569GGQLwmVja
CEnmgNQsEiuXOtkMM90Qhdoqt3PayR1GgqTYVZCpvo5+a/m0af6v2VPVh+lQ9RED6s1v10SccP/3
v95fllf8dmytWJ4hyMU97v3VkOG1dCw69cjQbJd1QII0gOhM1iG4Fw5UB2gOJowb0S5j/Pc/+Hdu
0f9I3/lc6El5hvAc86SxQPuLcjUfCRLKlNVuWAlb7XW9Aruq8oA3wv/j0s5bm/VPHrjqnjRI5VyA
rUXwjHyCPLaKuTHyBpBq1ZNg+vbvzNe/Vep/+e1Q5DsIanlJeDt4B/641PNnwAMGZf6mS9oZghu2
zAfFYHzTKqAuG9XXuTxaCnx5LAK1BAdXZi3R3NfRSFlbw/cR6cVjPTalxZopTwmuJvrk34Gxr6kX
/CL/84sidQ48DHSMwNga4Fb4q/m1pl+IZsGHUXCwn3JsTTv+NsWlLCv7KG3wPeAjdo4fqdcsNf5H
3xSp2vgwMO8Z5lc3S5GKb4HOkB04zTQ8WjMJz2wASxQeQAWCUz+l4quXW30Wk7HjoMyYhPM+XnWM
1CMTkbflUmaHPo2qLEYDq9cHA7NifvSj3PlYk/aqIHZhgbCFYw5dPqyFS13APNnzHosIStLOU9pD
p4LTsXA3bp61KB51qgi8QRa2Fg9ZAJvikMoGcFiSlv4QI+Ckmd5MOpD6WdLvOnxRc/ghrdGuYpX3
1nAamcbtp2tW7UFPXcE84NonQwSUnSF5kGfOWnWrTmrsBvd+QX23nFbk1oRwtxqtMfXIXGwDOdGY
NNS77ykLhnqzNhEvQ5A5fn6z5GIlQHgt4YoF2KoY2C+23kw2gzoS4Gv3URENEFe6FDXimCG/9Vfp
q1vQfOQiu/bMf1szgVdbqwxg+KZtiZLWVj4fpW4B3B/6aEbN3dLSEVM/5cV8WCzb/kgDAVorQi+R
xaRlAeuoOjVuhEn7c0dmpb+nAmF2MMEluISD8SxEF1mx3I82ys+N0/bVKzEXQxhHDCl/wIyQZiOU
R4y+M87zlhWP/LCZdRNQ2xUUcKlfzQ+Brzmn18QWF2vSc00efUaLapO2m/DWhvYnJFVkFUUUJbdh
CqYnWOCabmpW5P7OEk0YD220btfRaGJy6IFP/mohUGQ7bcOLYvmySYoxe1xDL/yRU+FYSD6DjVqH
BsFl7ThEnSByOScFc4WNU4hofhn9qYWX4bVZtKcpRxAXNf0DlQexo72rmzeLk2U6Jl7GjEB07XwS
OODB6dVIU0PUygsb5bR0ELZGuUAQNzGeER2VYKmdM7vv9xrewIxxsy3fV+1b7mcXJGo/2GXxYymY
jaKrLTmqlLfMzk6MTc+KrBkvyxpcTKfXH0412ijs9XDwcnf6FK1b3KIpsl+ktut164FS53dYZ+AI
Rnl3OhH1KQ3G4U0oYhc8MHPwO506hpmQbTN0Mox1Jv7+y+wufPFhuksZ3oGYstppH5VsMTYNGjQm
ZZ129jNyTnhvYcE5bgbnc01DEn/R3rtvwIcTJgxlY7xtOxXqqIQYSdbgngBRIX8S4F+8WAXRu72F
3nir+fNkQA5V/YLy23OYgsn87NAKMxIMaVgaj9CTdeieC9+CxwN3ongrWzI4cxVO6c7QBnDM8HXD
Al3K1N7ZaQRvfhg4v1azrGe5jOIZKa4A8bugg0OjsA36PtmkY4OSKtftDXuQgNG3LdpLJ1xOlbYP
vAkID1FuiMgaAXxyZE5OMLv1k/QzddvLed2NTgdLt2F5yORyyWjPYG3+aocVtWbiUb8umcXoqDRW
+TCrNIwOs4RGMuRqfSLFPYebHvqXMh2owQtmc7eLZul5qZCQEbJTMWYc9RwQl2EzxjA5qZLw+njd
7PUeDhnL005r87XzJA9rwoT41h0yYOPo6ogdd8DelqVdbqwEM+sktPtYpquO+WRIHBnIyPLHVrz2
Udfm23yBj4a42VqvCJDJQeXrtvuxL8JjkaW0E6Px8/MysuKyeyRmN6SM+yevsRc2Zy206sZizJCx
ZX3m5q+QkuTebeGo6+h5TpJH7RAmE+PeVLDgYAc/1UhvaKrWcXxE0Ykg2c6T4CKQzJeXSTfZblrm
9cFq0EgJ21wDs+2KsyxjgctTvH5n/0SoMwblYL9G8nr74PkOH1no1NZjzZPenXITrdGRC9lKkDOu
cx2bYc72PU8s73bp3w3SLbeRwbPKtMnEUJNQ3ZUFmKpBDGeQlg9TaE5MbV7aJHRvSlB6e4NUEfn6
oZfOZ12tT/SBP5l8PTkt2pDS/VjS9F6tZu+v+UNuaf+EQ7e/9z2Ffh/WLXr+a0AIq+DnqiPIACPE
fkAeJ+bKnOe653+VHlsvfKQbkhGdHXiF9Utionnfkz+4bxCMHqdlcBBbut6Jm04SuJkXP0lnyHa+
lfYHnkG5KwOjPya/ny8TP0Jy+7TBToV8jszl+9e2UIkda9s6Zgvx1Gz8QmK6hUf8zVkxqFugGUXd
BSs06hplg2xUrTsy4S3H96Jf987c2PltUJejiR0LNrPMATcjaXfLJH23xDyOV9qg9dzlabrnfM7S
E4NKj1LLqytBj5fa4S1J0iJkUpENL63NoeoWncMnXNY71Ltj8tT0HnyxFJwZUscUqm7kJOkZHppL
ravFzUTw+V5qUmwOlBpmG6lZZFsvN/NdSfwhHB6gkuoGyAZoZqZq3RaVQoG2uJ/6YYeUazo6oRJ3
iDgp3xfPJ5K5bYld3y6zxJVi63V9KhI+c45B4QFFzGrxrR9lFu3cmgE2A3fCoQsEpsToUUd94Z3t
b4rFZnvWWCH2XDU1VyVm3T3g2xf7wrOWZjcNafUjTLV3/YzkblGkJ8ReBxYB3E5evEhq+4jhWz34
28VDdXMIjeU/SitPtlURlb9Y+1tf+rFjllRWeXMawD6khJCXinRn0EpRWrpfZnb7XzPXr8dz30Yd
ezud++1Joy3g5pgWc8hsBlM+mrJ4nmDHNAil7ltSybMjt0l1D5Jr/jYCOHzyCwEVgnnV48Q/viUA
520Ki+EsS5+kdq9Cb7UAuBwzVzvfkbaJS4Rd9JgmlfOrQJL+JR3VsFNtMn7yyYpv2knsC18cTwx/
vUTFtXJh6+Ywp98CDMBQkInZ2sGhqEDdq4+Z4fNupZfblt7YHQeXQfEGOf0c8+5TBRCC7xkoqZXD
bhj5ZgiE8QzGVaKfmPg9S+M1zb70iVPHz9xsVxQGfN/zfA7qYTqMvUEe1bWEcZguJ/Wdym/tAjCr
ddo7W9nNfJMkgix7kO9XmJZTmpsp8C55yuy2TlSA+pgdaGIb+bHYoIjCjtcNucUJiGZ68MN1wcWU
DaS8Od7FLFX7NKJRXpHfe9MJukG6660ufGBT4LyUmWgutXb6O2icy8PSgVykZWKtU5q2IS8koL9k
L4SMrvxOa5pth8jMjxG3xgE9jpVgMPPXe2xNemN3uH7xm9AR0TP2P5D4Jze1MzkXpQj0uyZoHJGu
9OcaOfvtVV320NvlJS2Ge7kmzU23jLYb0wCcU2mdwMiUX4OkNe9oCtovI8UOgMDg0S7zA0UcmPGs
HQ4QVfAWyQno0IjPiSXyQMB94O4dgmVuoafKWKxuwYWGY7etarGvVKQZlJHVWPZ194Iklt459CBi
N/BxXISFGH1K52CW7kbiyEX2qMe7qCT22wQwGdwr0AAZA7QObx7uvbJMTiZg6Y12e7ksQ6fPHQGG
L5RcRFyLxrpMJoOjjqqh43vvFWCNjL3Eonz3dUn76hCCX7sYtmExISIfWZfV1CFjvzNRPUEIy6cD
9OKfPfvdaD+Waw0Kwk8uvYVMMSP8GQLv4t5b9dK+oCdsbuvGDkCWpcTmzZlHNb1Y+GVGiNjEfurL
0kkQN9ayHEtpiRgownKp/WZ4IYzvV2TC4UeNIicm7yaCWuqm4UbmMEby0SQHjCDVobK1RbmfNVEc
NO1NndU/FvL59tTezcUP4EpIF+W+RknyvfSSZUt0Usq5Mwx3chbWpq3agWcqyLeZV8CjaKg8kpVO
fQoKvuKcIFuCQB7HULsv0s+K44zbZg+1GBV11/TRLbxMWFejWrcD6aIb21PFHj9B9xlRGf6U0NU3
Iw5D0qkS91QPiXVLrlV5WAY//AJwnd5J68pcrKoje2eqXlF+c+ayTdgkFaaYKXLVG8TB3wvgM2GF
4bQxXkBrhaKG8M3exgVG6suNpSbgUSMelLyf1xvWfs7e6PSZ72TeZMiqIPYlw36MzCvpEM0W1mZ1
mhf7YfAdbHGAu2hjmmVf1fKQIQfbkdlN1Enf8YhM+ApjlrIcL/Uy7RuDSaMsaWMc7pYX0IfekdDG
/BRSX9DQNd5nFdj1vh7Nk6dZQnEXRNmbnVsPVZqzzXDDn7je3TPftrPDq1efojw/RB3ZB6rXd0s1
mwtnAa2bsepn6jWWrmhkt5nrcpfO+Y07CqxMTe2HNTQkYn2ivloOk9UCq4+43lNe7yOjrwTGr/ut
liY74A303upCRrc9C4rrFhaSR7OOOA7Z3KJn/xii8JnwPee6Woff3TnjFjhFC+IWDgovEKZPH48N
LJwfTVWZN1OHfARzOhP0b9TGW9bmocIoXLMXLq/4u67bT1rW4yZA3YT8B0I48uWvucjW/eCTtEC/
O7LqT9MarXxXbVes1uMpnIPZZ28waubveuIrZEvabnxJ1+T3tAgsvik+7Kr5QLbwVrHr+tEvBOjx
B+t7ySI6OCX9KG59djNsCZTyv7JY9M/B1E53OEQQiVmOejBOhxUvMQsrGiHe/c6GhR2EqrudEE++
V4hdH4LCLohctPxb5Tbegz9AerZb2gvj5PYjDaU4g/VoDmD5ujMRh8B1UoLgTw321bPVhOZW52p+
bNGJ3fUYZW7ZaLbIti3vWeOoZrThm+/KnxwETLqObbwE6iCAespNiT32GJVNCYaNidcJ6/bAf9EJ
IPkwu56y7ksnV/tHYvnrLkLf98PjCT8YEc57JfHibobMqS44s4etYIl+mPFhNkQ+lT2nAqobEEAB
3DdutRkLrhrYtUuXzSUBn4KiE5bfG/gDh21wbYufkzWMekvISv84dFXxipZShDGR5eNjIq3lPCvJ
IBTM5mfSz9GxJHr8a4u265w24oeVV83ZX6Jha2Gpe6Fsf4bYkN/0BR0twpz10RDy+5bhdd1l3Twe
bdvOPko/LH92ULiZCwSUWUof2soezlO9sn5QwFrICepeQrAFjwhKsXTw0ByjApoSEdwYNDr4rc2o
3QMbCuuJsLLHeenQqovxkUW/81kNc7r16tbclpP5Rk5I5XFh2RqX12x1H1cnmn3gRFLYgVvAd3RJ
AtcfttdjPVrdV+wwfWyQPl5SlEj6+oF3m9FOWVIPMg4qC8RuDm/j7DWz8TZzjWLrSvX192T387zr
eUy3ZGiFR72oJXnqgIPgmfcibe1XNc+Hzl2Cn9IE6653THHbpe1z7SVz+5np2UeIPuFqdB4hJk7s
Whhr3LOCFcnOiN4Q2YbO5uwg06c6H1c3JBZxNv4udco5e+2ZPkFnxhH14URdsOyB14/fIwqvEldx
Hx0SEjZ4CuXqXohQ8R+n8grfCpea2dni+yyukL4TIZBuMMSX+dFTMs32TPCojuulCsKLgECHtUaV
S3iE+R3pU8Om2b3p3JRRWmslKP0d3JpFrBwHiLgO6bIcU6UHbj78v62JxgeO06Z87zUu6qsug4zO
60MrvpqMVuguK6cq+MUEruzgRi2TXuhfC83hiRXMZ83o1ZTcmzJQnXOPAwepfI2arbiaz8ofE2FK
Ly4NQSSianxCysyOSvqmetW1ql7pnnqMeHbtf19VGRAG14RiJfWgdfNDLjrcCcL4dyNvGe154Yos
7qFV1buFrhW11jIPJ8x6zsLkIhkelJskzVm6I5EpsBry2PKb+gZGmLVsIsBqlJsE7jSHJsxySs0J
V4FIJKSfkRkxj1Y+d9um6apfEeRMFTvXJOUvTiR1dWhzxZmOnqmqdqnbMTl0QxQReGWuhgBt+V57
xya4qfg+VcAYnsFkefRg7aiNcl3+/WZF43sY6oj9yTr088O0TrzerOD96QlOoXbv52HgX5eUnc22
ZJT3knQ8nntECwsuZ1xqakf4kqO3a5oh0JIAjBPstgB/N0g4EJ9aTmDvcQIzHSlca74NigFYberI
8Y2FhzlOyGnFU4A2eFMlwuq3BGuRv0yTSM8sGi+8pSrPbtOUBcTWQ1eUxW3O6mk78EBcDWp2L7dF
WoJElqN/pRyHZWZvKlMwRZ+imiiXFbvziApd5x1qJZnFUZsb+UjQry8bbO15cMKj7zHUwMDxkIrU
4pNpetbYwVo226DQNj4TijYmTkWDLzPzJVXyGvjXeI6FC2Ty8zk4rY1BDAxJkzNjbrsfmY9GYzvS
cH8zWMQfBs9rfmhZja+BayJm4N1w7w+2M2xQsCG1IO8tAZ9Xz+YwQvr2jyJInAFtQjBDHlWKOW2m
cI8gMBXDzdBXsNkoqx5c18OBOk5N9epRv78t7rzeRa1ETtv1HcmGpW7FF2EvdrVV0Sy5m8dMvuOY
jfYWk3Ju6bkJkQt3cqrfcgI/KOjrQea/pmhiZO9kciyPg/Ep+Zk/N/WeMcwQ3aTct4dIqKxDZw3n
C0CU8d6nKRJgrKwk5IlfRL5DBsnT5wGhOAP3y7+6MAxfEBLqO0eV6YE5A48MxgIZxqTIpkB90TOX
xCITN4CKIc3DuPXSGvi8X/MqF2vtuYd6timsLFQ4D6KXtXdZqgaKmyZVtDpZLvRxlsm95OJOUvIK
JNN4zIBOHV1mwmHd+3CxONg0tNwtUfLiPObaq892QJW4o1fj4cZc5as4EKP9PRfXsjO3a/MMUK/x
yAYYeStsGnfeubG2TsswcdSbSlJSLFh1QoziZGfRgge7IUMlSvOBdfG4qrq8G0Idufck6NsuAwmH
0qpbgrraWoBeeTV5KydMqxZtoPv7ecc0lP2cyYwOdj5t3h1WNcSRmHqRtiEETLfzqNrvgzDesOlN
gEc7GXT1zDw3fMfeWH5fXORGh6LzqldShngLCC7xXlebWcBmbGab4bpEr9cBRbsPef1IWGnk/OYs
5WDiIWK4crJz09BYDxa/oazdElN2W5G3UKQJEnlSOu07XzXiIyFl/FTrnhd0TDVfXebMdnaQRnQV
iYWU3fzEqLZitDUNk+7F6/Zl2FK9Fr1V37DDXLo4Igf1zo96/mojSdEHo5XFfjOxgh3ixdSL875D
2UiLkeiT7bqDOTRO680HW6wYaAeVsV2ZmglubmuqZSDKBcQ8PDGORjT8ayV3Y+32900UceZxCY8x
c4452dPg1M3NWBhzM/hrSJ8otVy/Bn7dfi5SiiHmGneXi6A/mh+HK6p23tTG7dFqA3WMVdj2X4yW
Xbvt65Y9B1S6cHr6vcVa0LDVJ3vNfQ9dXeZ8XIXqd1MRqmU/4N9r6N7dlK0tsQ/PiMRc93g9PHcB
L5vEujFGr6W/yJx+NNRP+FZb5xQq7K27PEp/kqCYb732muLT5n50yibGRZtVh/pViISUGhJuvHWD
YFIw5+656jYNcQI3Se+Cg8dNiPfGChnya6b8zXHCADsfsqBC85w2zU3iuA2J6CHR9T9GEKvLQxHp
Pr1TgeblFfW8Aguep543kEGJexlKWRBpMWlWifTPXnUSkU5g6ykLHCpxKuqXwjaiWZ9Z5SsSJRtp
GvjY5Ju7BjhZNi6QwZM3OEq/27ldrhjmrtVB6BgZIuiZIrkLmVH0z35SLBm3YLnrHB2NxBeANo6Z
AOUxPgHmPlPSc2ewRMmzU8SnRHtpurHU2xqTZPbhr1mOvXI2qh4fmMoXw2Pd5+6XdVyRFQ995M17
ux1SsQ17MYr70bLQxzRpHoeTfSnhbTyNaVPuURg7b5K0lc80t5NbuO8O7a8QF2yH65sv2pwKexie
wG+0x24JiVRKA7Y5OgiPJeXSPSBZAl46x+7iJlnlDcUcP8nt7DFmKyufYdjpz7KWKY9PlMuDnWX9
A3vs6icKtOnXsKYzqEJOn2veTf+UF10RIferw0vQ9YHCZmVMvrUwgW1NmixvEjvJEfrQTruRzuMy
W+X3Gcryt8GW0ReL0jcmoLw5yjLr48JKxc86r0N/A/bHvZ2WQp/k1Nj32TXe74gVktbWJIuDeryF
spW3hT5yGIgjbZXqwDkW7UeXdQEH+Giseb/Y5PAEY5+9eysuC6uamQCEJroEnj+fBeqNbeBYEX6A
ms3hXMo76FbuLli0DrdzTZAI2jbhW1fIqnNA774+E8YR2OyxGhsEN4Fet+Hqz8eKCeG7q4cM6m9U
3vMGQYBGx0hRKbNh/DReVDE3ZBXF0nsqbjRBrO62ZIzSs5bOmwguvFH7KUKouGtlnd2vzFuRAHcD
q1U8qs3Gd7oJ2HSf1M+rqLJf7LI57JyJji2rbbvYMlLuEJPWGV7XKdOG8JrS31HXNmejO0SifUmw
SF+NxHLwKG+LKU9OS2RAaYbh+C1YnSoe+1HduOuanpy2YjnmJG/kqjbcPSIhQ186ZA3uCItVb4tx
foUEetwh0P0iBS54a8KYsDDRumF/utzPHbAyPBcqf2qRK8dX0XC7YeqJmD8ZxFnPiCQwTowIdv3w
falMe+MgsXhgmMqDv5q+2WNYseNZ9DwbkN2v8HV0L3i5qiilvnKTUyWJViOTyzJ7GXRBG0e13Wcf
OOqsM4u3bYj2UCHBz9Xh6sXS6CPw3vqhIb7Q0B1vy1k823NY36AkaTdsrEOiN9gk4orVHdtqGv0H
fySRetMJ096uSRedaJCrVzYOdazL0WXIRkz1ViRh7m19E2Fhbsb2+5yjxCdWKGu/mC6Ud/laLN+i
rnd3MBxHTEBYXRvHMkx0NVdqjjdjoX6xcxCmJBWxS66ri7C4yfFMEYaV2q6KjdX9sqQ7HUXT6Sq+
SoS2/yczDsL0Mik2hKEyFx19TTaFyuWyJTeYmg3ywhknWYVzDqJpFZJQ8PcSmT9rc5B2QKgiSRS9
M2wxsur/4sdUnJd202WcuUXPSQ2ARVzWZJw+jXDZt9lAmgvjUln+/Y/9s0jq94/FzRkg/bpGnMur
df6P0hegqrNYF81Cu7FkuKlxbyRxxcybI5UYnXwjmyn8Nz/T+Z3Q+CcdC/7VALiCZK8DrzT6i+BG
DUGkayLEuIQgO22morXZQ9kcXhsURFrtM+w/L2Sas8QlyuSEGCIsEM4zSIOBG5BznxGv/AEbCXOV
tnKb5lUOc/cmXC2sU2AxMa8YzBSt+GDdTA3dCb/4VZfVUrD8JjLwKLD0MYMuHP0po5YV0IjNAfdb
GzU1gTxt81gw1rDIyl29uwkJ/ZeQLtdsa01Z+9iqwEEGhJdNH7OxnkbSis2y7EqD6S92tGA9V9AY
9R/R4l8VJFaHlSzgpWNURlTvS5SPbFD7QlsnO1nQnyLp7omODqb1JLwmeJo9YlC3Jb3CBzQ77rqM
9NVdRmm19yyKy22f+p4fF6m1UhZaiOSZwQXEi2BRccQphFGLCnpolhOBIvRsM0xLTk+Sqc5OGfTs
Teiv34h37Ju4EyQQo6rPqTXmWcoDG6v8W1A1rjjkxXSlGQDA+aywfuIFU/NIBsk0D/aumNDhb/ps
DWLdMYmm0WxnjgCmY9YWY+XYAwfRONpUVDI4jqRSlwi1Mr/IaooKBZFC8JIiqgWn0kWwiDMrbw4p
BHislURf17si0LgXWpNVjAWAo3N8I5sRm4WYtbPvVHa07+dlPXXRYs+H3y/HfyQzfWnRN9R/Tdn8
k8b0/0+JevjZknT5c/jr/9X/QhEq9vQ/nCLXQNA/BXZ+Sd+bH+9/VKH+/gP/ivD4bWF3QahQT9hc
bGjY/ilDdVGosvRjSkxXwEr4f2zvmOU9WBlRSNAqlnTGmP8tQrWcfyDKA81G7iXiVR5p5z9RoaLU
+5OELgQggEiWN4DfgxP3ty//jwceXUaB+Tl66nvAfyeV6xDt9zJmgN7T2cLJop77wBCizLge93WH
7ORWtMCHeOLa7JtlJHZEuFAE2yknYDGg6YuJlVocyaZHRtxyVUFSFQqmlOA4S5D3GmfFar7aVSuW
kwmLRTIj50LY6ChPXiatJ7I5AASyJrOz+p0WM52Zu/trf9P7XMXYCjOb82FTOuuUPEbX+RD+ABjY
g7O/DnyYwZZIJ/1Ddh36ODB+db88E8eXVZdUDLCvp6D2541gwwkcs8tr4p7GIn9Wfhqog63cBdOp
mZhSmcGF2z3jvQF+kF+zpeypxm6a0xR9NcwccedRTY7b1HWskJ1HUvyyR9f/2gd5f1fizfH4RwmV
/pSnDSqiYXQDmAJVGDCab1W/t32XCnJRQYA8D3NKgTTOFM2uHjr7GC01Dmga2/KzIELIilW3pmSE
JxoU+WRs77tXuP2XbiQVHmp6q/Yk1fWSBDt06xvjdwU7N5/Pow+Hjioi57Y9qCp0chbmSfkpEnzn
cYU/dnjLGb9F31zbQtU+MxrnLPVcN17Yc53qxfHNbta1eGtyvb7LOec5YZG3uNuqzqnUbJ/18Nbq
qmuCh0Bqb7ArxrJu1mRT1l55o6RDQVwiIeWElP2abkOXff+uX6Ph3iAeVrHiqc9irPmQ00hdW28k
izw/7k1NR4oI2J/jqXc0oSE051wfCIRw9qQh8TOB9GZmFU4DhYunyxn3ZV22Yms1VpDEXTR5yQbk
2BptvJ5xEvIxMdhx3RC7Q34Us9ud03gJwrhlyH46dUPUikpXjBKe4/TVlvyGgG25sXBBRqnAKUxH
Ht4xjbwieiMrUjFbfyr3xivKDxwWzgMYiao+VPDwfoQDrqHNFDVZvpuGYHrJa+k+0W4nxOJ55IS5
3a7MeQOGa+KAV/abrCr75Bsqsaj6ldYImQCKMFcfT2me8nQwPptLBJfc0SEb6Cgqb62qDD+xjBrJ
SH/2UZrwuOlt6EzLPcJiwujSdVHillAAn1TFdpy+qtALbiOcMN1/cXdmvZEj67X9Kw2/s8EpyCBg
X+Amc5JKY0mlGl4I1cR5DM6/3ovVbbsyla20DNwHX8APtvucDpEZjOH79l57h+ZkwFVpFIgA3Rx9
o18g1dS3A3qrSzOX4/cJoMyCym2F+RS6cWIAE62ibF8AGhIX86SmnUXZiCZX5NIPjgcqqwovLfz0
foFvZi3YGAlF9V2LTjXeTJ027k0KBwvhzONOgyf6hg3VSbd5WiXQ0LCe7rDVzY/DoGxO0JXp/dSr
ML3xgnqerl1N1mrdcIp8aM14+Mz+3rB01d7Sl4QG8zTohBqtIzzstu/a9aZTddn4RpTQm6z0qLqC
E1TX78uB6gPp9YkjNoksqs9ChGa5UnVvfY4Aa33E1blAdbORBLw0dVDNE3rv3A2OybzDHO5Soa1E
SL1JpB9Cjwb7DVfYulgRaZBdNhR9q908MX23mXQbG6BqnE6+Qa8+3RnYUn5WMIBGBUfS7fqlcZSW
i4C2GPL3euRSF+mqdHgOuqy8dTPhFGukuEjnse5M3OXbLr9OOjuE3hEpljyrqKfbsIXJsAo6HSKy
8AqLsPGgUYEfAHUnkAa6GTVj+uPq3gZPp22amEPZapaBmlYJlT211gaVJ3tOsvx78jZt+i90j7hu
ql6OLPV2EA9fPZnYqA6JCPtWs85/IsYL3WyRG+9h4MstXEA4f97YzOoO2ycUVXqBTbgv8RhSnM5i
75vQh0KsS3dOh0uOkyVN1hAPDdM/wXlowVnsaJqLeQ+JIfA2Iqh4HeOYNDRJmt5xNknazV/o2vJJ
0Bs0Zy4mHFXXpjPjxaZoQrN5nMjI25rKjsJ1kHVAeQdazTMHaa19h7bBIOwFDPRT5bWjXOlCSVqj
vIKVEA1gIw7Byli9/Rz13zsk/W+z6ywxu/9MNmcegWk/OCkt/4W/CUHWn/jtBMFZS0YGec//eVCy
nD9tC8a35Iq0uHWW5Jq/AUGG/FM3PPKoAJuTkPArKE6Vv7jmYIXAghvCW7LVbPG2c9Lix/jtgsaQ
ZAxiFbIx0EiaRkfemVhoWR5pFJE4HpnbIaS8mY4oLH97GyfsModnMf61QDb4H8axXFbhX7zz32Bq
AFxKk7KGvZJpVn9q8RHs3aLsL6O8i3DyI7Q7c/M8hLX/GtDC+AkQXi5CN7E89m8DjrNb53x8+LZr
Va3osFTI7jCtQypJzgz14g0Sy0VMOI/n8ALl4tP6fagJyUNWaKVYdXVafOEeRpK3VkWPr7/B48CZ
5RViXOFmh8OL7J0FM/X7MFAjQs4GnaDs4VV3hRuUMTun1jyYGi26KCvLHwH05Ghlky+4HenmYbNQ
xSdlOeAljDn78vofdOINM3fhdJLLzuw5DqJTiDxLDzb4KrGF2a9MNwCmhi/hOezM5IzB6+RYHOQF
pjZehDiapBRzaQYkg1hRTlhMh5QMKjcV69jNtL+XMO5xpzH/R/eGX1MHD5kDLYSsCynco0LJEDfk
cA2gFiLupsjgveDRESFde5b3awGV9S6dRX3JQX30h8agQF/rdFvjwqzprSaOn+s9jHEEnP07dmQk
i1XQvnv95Z+Yc87CSOTCpBNAtDgAf58MEz80LVSw+HWuIUhcgJ2VWZ4zc50axeEtUBakQ8BN7nAU
vYgR2soUFHztjOgLZvsxdcGv/LVp/OMbX/7YgyWICeRwDGZx0B0ShI5Ii7GXNwPBATD+Tbj7nAXD
i0Qa5rdygqZq5VAfaCbgVyZv0Xx4/T2e+qoAt9HWozLG3PplGPttnTDtakha+uQrXLtltQLR5O69
kBrcFh6YcSuSkPZYiLzD7xwZIZLyGgXA3GUX7cCY/+gFl77X/6YTb51Z5xo01oghYfk/fOuhLGoH
wxBrZS6C+7RKxzUQjPzx9VFOrMgSzydOQSGQzNnLX/Hbg1NYGgrbS1j3DQ1ALHlVJoKahuNo7oh5
a/M9f3t9xFPPRVQgF3EejsL+0YhBneloq0NBI6BJUIpzsevpUazfPgrNSEmUo+mZ8PgOn2swuQgi
XaQpApMG1zpl5anUzvkrTz0LhyzP5MtgYZZHX8ac96aBV0DAxq/6O0rs8UYCfzmT/XZi2eOGs+QI
0UlyAaIePgtIaYMMCHYWDhb2zogG2MA0ySlsa+72za/N4yMw+RLIE3qx6Lmw4hyNS/Aqd2lXcQcL
lpZXeeZLX17L0Zfu6RR2BBMOccjxsqXTb89bnR51rpyOdXJw/Zg2oUX4RtmYDxz7idCw5F0feWcW
zBOv0kM3RllpqUyZx0uZFA3i7CoWK3vA8F4JlW+7uXdQRRXamc1q2YyOH9IUxERKdPYuxoHDX422
vYsoDKs/xW48Sw5uB4q4kR4iJirMy1rRunj7j8desFTNhM2ucLSACq+UiHfbJTIDgvikcrVWVmKc
ea5Tr5CaPHZUg+Waqt/hc5lOjm1ocG3kqr21LwOb3gtN65uhw872+gOdmicC9weJPWzB9PkOhwrt
fOhJDQbarjvhhRdKJMt6N+wW+uYVvGhMQlqaPRKT3W+BkOhnhj/1pIJ9j3RfFHWcuw6HL8vWLhzq
MwQ4LLI6zc6uHUrW15mBBeb1Jz01WYTwpCBVFO/6i67MQI/aEz0/XTPcjkHxfooxYwB4/Ilz/AqB
7d8I13/cbJe//XB2ujqHJIOeLdAJncvDwbrfFayQsi9tKm25RUxfYL6L41psXn+sU6OQ1QSKAM0M
dx7rcJQRM2+Hys6m5Vrla1cR3kqR1T0Twfzyd6L47NDGdliHaTYejSJQeyBOAvnVYBZ8SPTI+9aV
Q/s9C+b5zAVGLP+u4/fG2sW528MpYbpHc8JMo4ZH5QbD2dCl0kDto1sjZ5+Rvhg9YbFD3wHXlANh
PQg6LLUhcrrMiN4huAmJYR9/mQP+LVy7SxpEg6If5mN0bX/Sv8lmmFk1tqHEQAWzohtCFssQUQ/V
KS/129Jr4uvJ9ax0beIRtdBWavV3Ym4yy48jHb4ZTAfKvm1pikeQWHa6SosuBQGKQCvbtnGMDMgx
2p8Wm+KtEPg3Szk4NkVv/mr+XtMZ3gmjsB+jAkUFcS5eobYhf/BncFVdvjEpn115pOvwiFBZLwNX
RumSNoAucvAUqsI0BCrkd5ZA8qBnKOIv3zyjDAMRH50tDoqmWObCb+eVbEzcOAqhMPeKOn3eVV/k
ZAQXrw9yYkIZBk0Lvkjuqi8igVM4OMo1QGSS5zK9Syyz2MvKi1AOZerchHo5nwyLqxM4jkVYfLzG
JHWsN6WI7RWuyGyXOnTqwN9SbMt7SvdnNogTx1zXYOvjKM9Hz+3xaIeA6B0hu+ICVbiV+23oBB6K
NKu8u2assI1xNsM7ijox8I1Gp9OaSHORsat4yUVO7mukQmde9RGKYblmLW/SpNfDFgm7Y1kZf/tB
u8qC+MQRF42bmV22FTVvP7BiAaTIK7BLQse7rgWzjVyXxJU+ltHxRvXYJ1ZlNbeonmOBKWzEZAUX
y42C+3qU+vTm9Zm/kra1XLAiglLN4V9ZSiDHBU5HXlFuflUEe63TShM/ufSbP4bJcG7CKOl+vH0a
cvjnNmKBGTGP0fOLEgYf18SrKYV1lVMEXed6bOznNtVuXh/q5f4DYIKCwiLW/sWbPnw+cmMS7lcF
0qeIi6wuaWR57njfxOWPSSQ3LjikM2/01DdGeB7VJpsLiHO8kNKKEHkSLuWSbqj3iq7bU8b/k5I/
9ocz8/7UWJSbiAvgMLH0FQ+frkBawiFMcUynrX9hDJrjI8msrrR6fmO+6K/pzAik0HoU5/jWDoeS
7HZzvyBekF4Pe5wazI6Mm1trnzvtnXwo5iIwb74f7zhcdJjzKZmgd6wIhLK2qGtAqpIInCDp9shl
eX1+nNjI6cjyUIQ068vSePhYkWt5oghYkGBMprBj7XnLhdn5+uZR6Npxn/LkgtI5vugY4WKIVCxP
qO/z2xSH6H7WFfrX/8EwPIcnHHrQ1OwPH8ajv6Qo/1MUpKxBIIlpXRGdpu/fPgqnEg4lBOgaiG0O
R2EhowKmW3xSrervR8+c1iEJEGc+3Jf3dy5r0rRJV+cKSk3wcBQBdU+0mYa/IrLYFO38Z2B0dyTk
XSHidM68uBNTjlWIFFcK1ewe7tF3lMwkLI4Qb7Fzu9Yno3Tl1tPB8zbYjc9c1E5MOMg81L25aSyE
peVq8Nu2MJIbieORjrGrh/JKzaPcykj1Z667J96eBQiFCxpnueVLOhxFKCMsYZdTY8l0dy+1prsY
89F+qFucfKE1mGeKpb9WmqPjIxU0Ot3MPJ5PP9pHRk+RPxRxpdCrIsDJVaTmR2HYpC9SkL6fK2P+
Hqez8YDAGyB4H3b9fuDv270+NU89NjgoSgn0txZE3+Fj0yuFBMERb1XH1byvE7qzbqKZT20bQcoI
2uHMp3BqPFYOXZp8DqDFjuZNzjcCXpenJlIeCYbEPeYNUfShnQMwCJ7Q7l9/vhPzlI6IToKbTm3G
cI4W4aYnJkr7VSfGJLeVnUe+QB8i2HadT/+DkaiemZRKXELPzcM3GSeERbrZyFFZR0E6gFzzvaQv
3mVdP5z5Ik49FAI6alpM1WUdPhyKLGfNCJFvUGa2MawU7hOMifnakeO5Ls3y8x9NUjYuD3SYgCsH
OuxwJBGBmzcDRoI/kt6xKzxIHIVQRBuaNJHr5Oteb5z90HM+e/11nvjqKXFR47Ko8sNpOPrqm3Yc
UporoJ8QvyGQhdaEAvIctO3EdEQMxJYFMo87qTx6k5Q0ILdbrC3SHbOV1OZPLgqMVWhEP1QwvH2B
pn7BYkkBQXLUP7poA87gYmayZjphUrEXeLovojT0p0QfNhXVlDPT5NQrpNOydBJpedHOO/zxsnnW
liudoH9cj++z0M12OIrPfdGnRnHZvBBXEdBsH29uHLayyiyY99kcfSABp9uA+Th3Nzg5iIlulGYa
ccv60b0+D5Dl1wH30DKLpmun6sQNFkpj8/qcO/VdUfWnusrTEMByNOeK0gIlVEsEhtxmd3bs2Jcj
8N11aSTnuHMnH4hFELUvZEb2nMPfJrJbh7MZB/oZTzdX5dG7SjpNnCkXL3/w8efLKZ7aDt04aqxH
q23TkDA1d8wAqN7xPmxEuJHEVWx7a54vhhrskatVV40+MAlL52yF5MTonN44HrBvsX4cPSP5loC/
9J5POE/1p6xS4TNkP/O28EhSeesvJzn2IChelnrXNI9+OT2BBTwpwXGxJ01FaXH/gOyHAEVg6Gd2
zJdLIkPRfoemKJb192hHAW2F4kfMVKzxrhE3aYEsQGkhnonhc0HCLcVyfEJLy3D7+kOeGJl7Cwdi
FhAmqXH0PTc14j9NKohW+L92KZfgB2Rf8gN3UNDfWATjDac9pP+TSRfn9bFffhpcCDmA0aahi06P
6HC+eoQPkOJIsaWN8TAtF7M9HK7wYkLQcmaol58GMlAOIxY3QhfJydG3HgSyEbC+LcqsnXsHs6y9
IF3o7fsLlwtaTnRKDb7542WLIivBMRkPZE+h54tJaGQYwF57/bWdeBaT38xaDgV867+qML+dXWWJ
Vp0dgRgwGIV7p4ZxbC15a6+PcuLHYeqzitA25dp+3EQhXDu3jEpaJJDO+sZqwZt5hMUDcLPni9eH
WjbEwxXFs3R4nrRrUPC/KBtNkTnksP15oFzFj2HXyfcTUQvP4aD0e9ZoGGGRabx5I2NQmpJsZjRq
WJwPJ18Qul4WNiNFzjAIv6D4xrfca+HX1x/txG/FMQNJCpH2aIXdo+XKmDQ7ds2ZGcE1eotV0F7T
FJrePiMYhSWZ6xN3vuNRYBClxP4wSlMkwYafDQkDzLIzo5yaEdQtuZotnVV6M4dvTPF6orQ18dQP
/UyeJmoxOG9Yf6Q1nFl6T5TtWA25CLocaThh/wKX/jbHB7pm00ShDKVriRIQnGux0dy0I5SBg+XF
yA7wOR5sPLaGhgVnMPPvXFU9b1WPdrODLAk1vxHD+0QVJnLayX5znXhZrT2H/Y8ivXdMvm1AxNgj
5+UVAI18b5euzl8CdO312fPyJMkofA8UfGiX8jIP33jYBEFMFgASaZj7HxG7Fxhx56b0M3TdPhtk
fOYnPjFd7SVcbmmocAs/LglO+JND7FDWqgod/XpA97qNRDKdaaicGoXD0FJQ4NZGFsLhY0EAa7s5
xhCY4t/+wJ/xCYLWuS/vRDF6WYgFBGvSPzG7HR3DoaMSld0uXYyyssmUk86FgyD5QTVtkQJWCouP
eZoCvMuL8jrVIbWRHdUhvgYkdi1cMD2v/5gnPh8qDYtSjNoTJd6jnXYinz612Qmhoer2ezt3413p
1O2D3c7mmU39xFBsPtTuluXA4xh9+ILh84Zo8NF2JHkb3eaJyq4cvE3kfwTNmQ/h1FCUoZCioBLk
SnU0lFW6xV8tuLqUNTTIQu2mJKjXfb/4LF9/gyc+B4DTdMfgO+g2ZY7Dx8I9SkK2oqmoG0FDsN+Y
3EQ4JNZg/LWtmuJzDdoT85SeKYVW1rzlWnj0i3k2NxBp5DZV+QBtcxnHewes7Zm17vgN8s4EF26d
DR2FH/fTw6caWlG3bsMoU0cjqG6XHEIZxo9Jpr1VQ4gnT1/UCZT7+amwBx4O5Uy0/VSa0fCmawc1
WE82o2rPcqWP39syDKVgLDn0Fhw0OIfDFMQG9ZBaFhkmAUA55P4uWRHWsp5Hi+wTdzN7ODQRqa9E
YmzBgn2Y9XAFd2edm+Wb3y5/C1v84vbhuzquoJjZ1M+6S/OWHKTSt0LbZJtv5a70rHb9+vR8+dgU
g5iYeJUw67F8Hj724BRtipVjUVRVyaXnROqdMiFqvn0Ueg00Wn912O2jE4WVEfUU8+mvauWMXwwx
qY81OT5vHoQp6dhITTljMjMPHwU0eoQlBjc1oWHFOkpN5dsifuuxhVId3EGaNNy+KTw5R9ubUw0t
oCReGIlgNbiDCL5CAf/uzLPYx+vGMg4iBIubFYsv/d3DpzFVD1bPgqzlIHb+BnUy/9LnbvZldnB1
w9F3q59t5Y0f0irwnq3BqJ+JsEnoiw1JBysX+RqUPDwtIKFLd7pjwRNAxGB+XGb9qLuPaT5hSXQI
kWl2cQAUBKd/Fe7xm7d3BAW5ox8r+kEAK+ziCgw5eRzO2Fvf4KRr8yYOJ21f9KVlrDVsDp1f8Kng
nwXcrjZj3rjdujFJ8YkEhs5V7UTtZ6shHm2Do6IL99XQ46ZmD5H7rFHas+q8LF31fZ7Y/mg6sdgW
epZib8jgLREoFGi645ccSsPb0SOoKZvc6am3jbLzW1GKW9xKttpmKYQj6HjNXGEim+bmQrczSMpj
mecfy7aLHoAyEAfmOXN8nTe19ajL1niuBtMGP5XVREipDOzFbuToEmykGNtrDgTpl0G29bglF8c2
tiBpDAB1ScC6B3SoTC4S/POm33CyC3cB7ohqa8kRqxz4UVANGr4g/N2jAwq8SkTU70zkVuGHqB7G
1m+cKndRTvZA0GCfJWu8qDlElJr8r1WlaQ1UWKceniu9Mp6saahxw0aBVy8IP+/RFqMDcUeV87fI
cpDcARLER87y1twL3ER3Nq51LMDBmH/i2BLDhEvgnPpYgmyiNdPKrRdn96ADDcjqa1OzbLKpC4xY
I3z9J53/nXkOI2OvNKgPaMVl3W3nNiF4u/cClv8EVTP28XwGslnOyLCBHuPcgT5T1dqSIuV8DZLC
fOqDuCn3IK35T/RuOcKbchfiZ9hE5PqYEHT83NKsx1BPdXyAeRJ8dIEABnsXy8x7t++IHgtSiyTb
zruIQRVd6lPf+BayOQxvlvVl0gLniRK+clZIUFNCmax2aPxgtjDREps1gGpKoA+CwTFyKFJUNr7r
o5uSLZ4vHrZYylhjEWy0r+xt6adUDzxyqjooB75E8jGS4RkN7xvRz9W6rjhxrpRb1zlBtEY4rRxj
KY9x+yXzbgp796lXZQKnlf/+t74f8YQRajheFSCmod60YJIzvQL+wtRL+LmTxgDLKevxeztm7tcB
MBB796gDXcdfFX0EBkW4dUA8w52D0EauM71srNVkjDIoiPaoIEtMSdVFG9oV8xUo5Xy8RUfhPEdN
LIjC8wpRb9vUadtN2TooHOwahtJVYspkuBWqsaxHYl9n8vckZhxEzVkb+oWd5NY6czzQiQDf3eIe
nYT6DC5V6jusE1C4ESD0wefEUjpZb3M09H6vgWFt7CV/Nhxx8fhFHU8fMzXVmNGLtEzkl3oG5G14
5OleFU6eDvsK5WFBt071nxvQpyWTY1qgqW1BFGsKxQwgwNg3n/C49e9DQ5Tkl/EuLvDdyRhRn5Lx
ZSU6c163Rug6q7zKbNA5Nsdn9DrZyOELs8ewlg14ppVZNC0iClyk/ZUgHhzIbNwVV2UN54V8hYQf
b87sL3nu6A+s/+pL1RI3tpZWLcAl9NUiX6qqzxWgaw8bulMTFxUtTlZraGAch97Q3iYLJt8fdUXu
A9JR/qHA2PEUxWl4B4MrBmXfmnO3CmlRZ9S9JTFU2tCIn3jjt6HtZs9GbId3aVALE9upXhLeO2a8
k1BPYHxMXA/wswUR5sh6lpCHcm+sg00bxtZtm9c4ONtsJgPVm8zCXM0xdI51i9g33OeuyqYQV2fV
mRfURbMw8WevGB6nJujvQ6NLMZ1EjbSfarufJCEbUJMD/H5fGjA0/WVniNF6dhzirPSLnoyBYVeR
1Xs98f0O/lA05mfN6KE2N2ZsugQ9YUbYqEmkd9TTmJu11ah4mwrN4WUbEspD7WXqPnYxpiGySDu5
MxW3myXBD4TJYCTTTePN/bwWPcdRvzT0etzUY2HfQJyuHuPZhSKPEM4VlwQT9j+QcMFC0WNrIL94
RK3xsStIAb4gQtX+kOfrqmqcS0Ih8p/YnKtpFURivkyBK8KI9QLsGkujydzwaajO77jPF6sKl68F
E0snvr63jPSSHB3iouvClBei1XRjXei1/mWYWQWAz0zyqxah3Of5xuxHRWBau4SFkh6rKHYDi89t
lL1x2U/PZIJEHzJRYrgbLJlBPuSDohaeZXHjz3OVMIHzDCwX0mP3/RzTNXc7wwoBHJTBpaXpaerX
uuRvt8NkwiznONXXeCD/eifR4hRrx665e8x5F1/g8h4iwixzRXHWJuoar+IMU3YE9jGuhjFId6Cm
4/vWiId5wxZGvAa8Q7FfYDIPUk/zkB/SGfFb0n8SayNkydjYLHn31Rgb5RJFXNk+hwKNb99z4YLh
QdfepWPVE18w1122F0nk3c9BP4I6S+v6psvG5qZrwfaCL5+DjY4O3vPrUjl3TPQZ8kXBBv/NsKIo
ILBWpv3NRM63da2wwga3c2CQjAx+MHB/kvCqadturKR+ayCLTTYKi4n9Zcwc8INMa/Jf9A703WIY
bsxr04nIzq1mJ3Lex7Zi7YsdQku3EbRk5xMU73Ha2J3W1TuzydBUxWoWZH5m5mS897xBmDstDSLz
gitP2V1gzsyqrRGRSrcNEkWyieZlw3NTtUN3OyWd9b6aAyI5AWxGsDShKBJzHrgBU5UbsSg+d3Fv
/Xz9EPnikmYsVzS0AjTxua4dt70gTSuW8wkfwwRPLDJzASgoTG9dZwjvXh9quR39Xg3ltLo0V5ZL
C8J/Og+Hp1XCgtCNgEZauahM2ZccZ+00FnPdbgkHaMiIvYxDZV6oapo3SnXnwDEnHxXRAgW+RQh5
rCEYyJ8lBURxjYlnWBitsD6Qxz6uZdbUZ9oeL25MPCrdeK70WMclB9rDR43SojQniSy5DGgAa4Y9
7WpYdG8sUfBCwaHbOuYf2iuI3Q5HAQ1VBO7AzmUqYEiJy+mr6+wW0RT88jf/dug5l3oBMia6DUfV
EKL0srmdke9mqU1ED7b9khx0QmJk5FhwrPJ4m8xVBEbbrS5JF5TfXh//1Av91cxB8mBSADoanwxZ
t+AIh6RcEv8zTUEFHJY26uujnJoh2F6oWmAdQoJ0dL+vOjJYhTfYK60pq409ampjQ9RaTUPgvXmG
UJynmUEHAinViyti09pd2hQSaUdMRv1MV+DaUUL+eP2BXr62ZRR8DexsVJd+efV+qzYb7sLBoOK0
MmN01SYW7fUwJu2Z13YU5kbRj7gyHYowqhhMuBTRDydiHEvUByHDaCobbrl/u5tE5L2PAhoyWaMq
eTOqseOk0Y83Tm5oGzg2oHwEYpMLqfqeQjMULlIkizPNkOUTOFxz6OQ7FJ84Yi9y0KNPJJ9qBV4U
BY09O/pz2Attq7MBb7uAI7rEo0acehedE4Kceu3wMiitoYJGknF0/w+IwirZUpeVzih8RTIwW2dk
bd7+49KCwHLOWkbb7GiUkeiSlpXTBj+Zy63Kh4+6Pp5rWLwsMeBNxQiGhxrXEY9z9NOSBCRDh/0B
/b63ilqj+1SUipRueIj3ECLGvx7qTSSh/z8d8KbJu/tnC/xjExfx9+fvf4AM+uOx/PoclgfgoOW/
/ZcfnnX9z8VVQ3MGGeZSBeRH+4scpDnGn3T/6DbyRVKLh+72X454UiqhodP2ZGfFfLcINv7DEa//
ySqBHACJ2bI/W/Zb0EGHs/+X9h8p0vIvokOBAWn5578tOrrrcqkLhedHw9Dt+l5ZG27P54qSv5op
//VpIwRk2Vnk+MhCFhv18R7bDLGhORjtfI2a0WNsddG4yUjha1bADaPPaWSDaplI6KPsPCVkkM19
zM3baMfxdhJFPG3nQMTEbFZ6rzZETDhqO8Ud9jawlLGvIt0cr1DZd7d5X0/ZZpZy/Aqvt70cNEtL
Ufbn7dMMPcLdwtTXxbqvTbzrVIfU51lUzV0z2WH4Tjlz4K4CsLD3Wdzhce7gcYFfcWg6rwTm0dxX
epiIiyBrSVNO3Lq/466cZaumr8abXtaeQy4CaVm70Znqxq8Dim3gOoHBECVMpBGJeBGycywyqa+T
GPVzcIc69MHvlbepFsVPMVt64pvK6Z5qk1uv39iAPla2VkxXXeYmFrDfxr4wk3S+hPntwrbITTqh
FT7tYQVkBkYbmDQpwMdH/egLUjE5w/M03F7s4jGf5aytS3a5m8jq4KvVg4juqTcM+GjA127JrqnJ
9xrtQPp2m0HiieuU/cGmYnSj9YROpaG0KO84ZCD89hHd/TUf/ii6/K6MKb//278cTUY8YVzExGIG
pvvHAfdo/UrzsTWRjmq+NStvr8bZBPcZddvXRznSpzIZl2EQXNEvwlptHLsxpiKgw9gpEt9IRr9I
Y/e9Iol+jROOoEGrUn7Mwf6dkVCM5LNNrgg6jc/8DYcr9V9/AqF4ggYZGvoXGg1UcsHo5ZXmu5DG
r7kzWftYgbGc7ajadLFjrl9/5uXNHXx/S7eFpQIU4sIwONaEtLaFTQ0SoU+KUeXbs2hJdFQptzHX
OHNYMk/8ii7nXCowlEEEyvDDJaWuoiCG4ktVknwvbQdYVn0iPQh8Ofl0LWxuqxDzWqO2TfCSgCoT
6hgISqqZWytLSPugAwpjFWTGLfSeMd0Fs9d6xNn3sd/SqGqxzoQ1dT4+H+lDNJKbcZiJ0qOrdE8o
jXudOGXzl8Lx/8VW1/9owOP/+OP6uVJ/bDugcm1cFv8LAHn8kP+85f3fLPzRxM+/b3P85//a5Aw2
MsTwTGjMXQKRGie3v/c4+Sf3kEWbgBNr4XEuF8m/qS+WS0izTWfcxhSGbHqRPv7HHif/XISkXJUw
VgLVxDH2f/71wPapjv7v35cVLsgH05/7o8cuitCXohHSYsRth1MyDiOCAdL4shy0OkwfG13Z9nWv
j5CcjdU4mQNGPlkFRpNTWAyKOtmFAB1HP1weF8xk5RHEZ92Y0Bg/59MQWm0HOoDm1NplxwzzTwR1
jDChPaI4uc7BiAzz5jmJOkO/Z4fVKcrk3RQjtRewbfvic0TgXZRSqTHHgWymSET2BzfOBihUBgzN
B0sVQGSHvBP9epwH0W8k2WPjqgKY8K6FT0dGnZH10XYq9fkBUHoKgozYuxsnbZegRzvFWllaUIQp
3/TR95BaVL0rE3yjF3YSIY2E8kcLprdNAoJnlQhtbYxkMO1dWSDbrD2jb68nAGqZ5ts2xebks92O
1RgRitjMzt41Oyd5skuz1tUm693BeNCqaZQ7ldpWeF13+fBIpp+n9rbWpt5dTTyivoloteWUazgp
bIe2c4p9LivShuO+TdmYR/6WLDJER0kXQh519TzL113JqX1lR1O1HysK9/gY8pkaHtg9Y2dACA7X
lWsB2LMt5Ti+Nraak285ADhdv22bVDWk0lCrarsN5k89nC9rVJTBAsCobP0yEzFhQo4m2MRNo/ma
psAHcEG6ioSgOI+6JRwPuHBUszw54URGnGYYjboMKfVTwLVDOvQPU6W74V3e8M+2QajhT4X2PFKq
FTM4Nm4vRZ3f6F4MpKyt6KRtc82bEGR1iD9y8HSdru3zoCdCrujzXvq5qTk4ZzXK7vvcoMbnm45e
p9vUGV2Sd0pMm/Tzaq9fA22rh0uojOqmFlJpO70b7XQHfz4f90vjQd6TOzBPmywj4nMdhH1d+6pH
wesPdS4MH9NO8cFxJuc+FGXyuUo9ENcR2usPzqyPpp+kLnmCWkagQh6W7ZUWNM018aMEoLlxYLkr
T9lTsupE5XTr2eQsvDLo3D21so/sCxBt4U9yX5JiNxkubK4mQHpyFSRmqogXHMdyrUcqc/ZLZStb
R0HukU1ROtotabV0wIaEsyN4VoySl0D8o09jQn9vQ1et0Teu5ciOE1IZG7TWBxVs9XxU32DWhIY/
0x1Kma65dmdUoi0gOIZIALJC99R2TMhu8FtIEF8ML0fRVaNa1ukkEsNGnJIFOlJSvSAgMxH8Zm4Y
dzp13oi0xjLB/rsaIldr2K8N51kx5qd+zLWf5FS1zgocARdkZHgZ+M18GDI/bOldrRolYZjVYZG8
h9fXdetUxqV1VY5j9JmylmusPAKQBl8f4zjcWFXnPSO8hbybFpFVb7WGFZMiVUlaE8WkckMXLXsS
ZerSUykUwWV8rfM7sPP1cyJrM6Q9s2AiKgZm4g4bPZrt/jKN51rfpIVtANKZZtupSdsak243dx4B
ILpXtfI5kn3uXWoK+AdnVr0kHhbMOMFRm4HgTeex68tEvyVJTWX3VJQJ80VGFdAX9by+zcsNbYgu
eB6gb46BHwbkzKar2Aqj6PtYs0rwYQGr9CNVFbiAPWLFZ3FLBE06okzMGt2isxia6UeVRbLYe5pZ
U65IW9U8kFvXCIDB9B/fuXNXpl+iNJGQIKqxauuHNLJcwrP7JFuWXLuv8/CC75PVm/WCXESOCp5Z
5utRQcYeLnMGycq1SweDQDJXsX5vcPJr7mXlOUH1FCS9Y+/oKUfeTWwUpGX1ZivIIYmjqpw+5QPN
hHsZZLiIjZagCqgXgbSri9E0WvcjsXmtuV+W3jzYdGCnkxCzNanf33ONT4tG5wxQfDXlvQZSNTJH
axs1RVVsYmmnpMpUBCCurSGntasjaYfqVRTyuU1i83M/YP556HsyW1hOO/vexp4w3E1jbjxHZBpI
KOlVSvhJv5SlrdQwo09GbujcmoaAjvJgDoTkRZreEerSiSG7obtARmfnWJ396MmukRublGLaCPYQ
PjhmZzxmujGNuKUnxemsG2HMM4IL+p02J1mKhHBM1Bzc4CoLxiGGF6vl4Ro2PVnOdWUOPTZnUdV8
kOVSZ7LrlFuHGeU7q5mHD30pomZLgaSOL1Jopt5qHug8rjpZx8HG5L6o1rZJzR/qcuO6+doQQW1x
Dys9m4nU6BXI7KD6d/bOZDluK23Tt1JRe7gx42ALIAcm55nSBkFRJOYD4GDG1fcD2V1l8XfZ4Y7o
RUfUzmFJTGYmgPN972h8iVUpaREeNUc7JC13T1hmZasOlJgTGDr3BXXL5UDeSwD2DJ0/NVVM9XC8
dUuRMbAFj1ItcrcF9DuRY2dqr9sTsbFTydEBQ6RoiJGp3bZnXlEbD8gfDZvgA40QTqOzBzswRvTK
B8sq149KDC2Nd7EyvnIdZ10gmPGTSNIolFyTVA3Lk3lVjEwHUcXlZJTLo1bOdbEv+RyJdx+JQYFT
EH7ak1eUGt0uhSCk+UXPSv+0Vkrsk7at5cHMcipKERelTTjDOAn7HtOdg/ApT6lwJuCDtFDCclO+
Fn0c73NKhXoe/7bxMQjq84JMKwkxJQCoW3bUyoFTkc7oUa1H8WrQVGRi7ts5GR+WqkssyikzeU/Z
tvsVD6uC8HPcdA77fJmLIF0l35E3N0a8S7aorW26cdNdwQx410hV9EFpVjBPllDzt9WMpdibWmzd
GnMzWKehkaLeGUxV7m40O687Z66a1TXVwxzkkbmyxJ5av52z19Jvu67Y9cKIBcVFuVtNjzMFBPmh
MOr4baU3rYY27JKH3vAX4zzx1kxe9WPTDm/17E0fxH/zlaLqdmnhQQVDhO7gOnTS2C1yNJ1Bxg9z
B5I4U73THGii6l0kHxYRmGlSGeVtbJNxfizA1r09OSNMfqt03Rq2yqrGPfDq7BFvK0nv7DVSTuOs
gsaVfAYhgVSzHgzkspJBVZdoOopqGlpSYN3k1ahGvY5koZTC2VJr3hlpr8WXxiTS/pqUJK+5M6ul
V/daqnXqYFi1+oByXdudLen7CqALF50WWpGV+6YypRemaEKIjs1qdwkpxCvzE8nzi/+aSbbQoLcW
o75ZczqSdhkSFedFWjQT3RCglA/3xIKx0JFWXCmCIrSdBhkv2vSQ0lpYz8PBrXkbHfeuZg2ZwV2o
p3nmkLy8JlZ3Eas0/0g02p+CJNe99ADbltNCNyoTKU1b91cN1SUorEsiPwMt93DDGWIGbumpceD2
LDkST6mlqBwSTZ6VR9W5Nl3fSUqfLSVUMd0ebvq8EnV8y3QFRuwl1mAEcRIL/YweKAszYbcA9rCB
2l8Av4UKZ4eKiLDQ3YYZ3Gd6DruhEa/w71ZPeVJv1yGmWZSP64IXJuCAmy69cVTXAwU8gCOxMb4y
tdA5laX0h4Uo6tuv1OeqByKRCz2M6US/LcrJnKPaxSwfuEa1EnOb1+sXnogtfK2PUAEaSMX7GME/
o5XF57q3stR7yaZSH3gw2XbObDVhqxsokv4gOXlsDs1YdVVQ57Z6mmeLHhkMUDMembIqzL1IVPaR
+kwK+6G1OJWgaYQ4Go7XJNFKb8I38MmJnPohXtpQkS18X1dbREsJofndK0nZDfRk0rfI/kaRT1Un
LSS+l3G+J6qsqzBN3fWYVBRSITWjDfBQ6JqRcYYU6mWpTSlDREZuBykjZRkOaWuzHc/6ex7HJYH3
mTeoXV5iTT/Y2jiQC1u7I3gYi0b6K9Hx/2Jjb97lPZGm7z0r+/8HezqAyp/s6RKJyU9rOn/91zXd
tFm4KacA+doWcvvf2aws8HjLgN2A/QBtOFH+taVrNkg0ea6A0Fv+AsQMy/Nva7q2BbdCa+pIbVnX
NzD67+zp7s8oFfQoblXE4tZWoIF893NmQU3MpIVDa+/lZq8TcL76ZI1XzZDhd6OgWb9hQ3Lul247
mnM6n85QOuBuMskt/p5orodqMRXVa7tYbCVDV8wvCgkTAPKofaWN3Kwjc0qnZwVua4cd3RZXmBVT
gZG5V1Vo+wx7gYFi7I28ohR1HOksNEpUiCXDVvMcP1D5gpS2LAb/Pqd1ni4ynpFzKOx6GXcjsk/r
EE8i8bfeXXzDBJjbDzV6CrW3Ufl9JAj8q6igtWvZGeUw+aHeldnTsuQtNVpaxisg18wfPHYZL/Q1
x6mjmrVND+Z4GOgEVjqKQlALQRS0ZdYtzd+tPhLHafRP9pQl84lWSllByHtoA1uSR3yeh/M0JZda
ocoDZSxjDa24iGZFoKKZOX1ejZXLj99dcn8J5PJFAuPCyupAO5vp9HP8IWqqlRJRl/IT6V0Xujc9
x+CdfyVC/ny5bH7BLbh0S/uBDPlsz/FL2Q9kE15PY2FZAIp2Wx1VPXTpcUzWLPsLRQTKg59QJAgc
wiOx20Dj4PkkyegTcyoZQbDCDN/AmlQZtVZRvoA2Vq+Z73eEeGRanZ58Wjbbnde5pmRjp9oFeGlV
FDHNWXNeJyT4BGufTl9yBFmM3nxpbfcONCGM+iVJFp9aX5LXbuALa8Q6SY8wT/RLLM45o/uJaYJD
JzCRXyjUeD6SQUq2S/YRiltPlpolBx9lVDk9zUlz6RsArjdWb9TPwl4y7JVjb03RalNiRpOTbZBi
Tm9uNIAwYQ1n0RYPhNk3XlAqm5aS1Vst5l9BoZY9IJehhbJXDQpfa1pOXuaOTaQ1GPT2Dlj5d73i
7Fq4torQUSJHfbXYY3rswJmOw6qAb9qMkreD45TOey9SB+1BM9GNVtBpHuQFoAzF7C2w/7xEZstC
Nw4h0oxchjmg0LXyFlp11GrOHZvHWn3DAYxAJWnBApATutoY2VYzewdfr5ybWcrOP2UusrHAIqem
ZhQuim99MiZyz5mTiRDNdaFHnmPEqGbtuiKUClD71UiTZQoH9NRG6GqEqtODqsXVnp5cad6tK7Bl
KMrUm/g46uGqs6rOuaCIjlQpfZziU+fEtMKk5VD458oshYkczx6eU8sn5GVRXiMZ8/g9T3ZjrTkG
zby9WGmCqc5yReeVApBKAo1YT3PPVGM9r8zBIojVQIWkiQKSmiDaMWukPxXKypzQWhXMYED9qdfQ
iW768vm+SSjEYkxtLHLVhh4R/WJJMR9m7FqAF2Med2ErtkQAIoATj7LggjSVvqwQ2lvWrJ2lmGDT
KFmbrDnk6L0ZCWSqZ2E+tbjgBoOSaoTomfFUACi9T8lSvKODGrbKVYK9uRtXl+b5RFVnytQGhEpU
V7gRj7712BPueCH8bJyCVVEKig7rysyZHU5NpvBiCNoXTiseOlpWl9V5tsQ6PwKFNSdSNPtdM/fT
+wwA+ZzxKZqRZ6u8QSNtZ3WUTAyx+PWrgfJRQh/AJs1RobGlDzhk5ZVyN0n6yQNjAJ2KenzB172x
2m8un/EzhZ6Jc04Kmp+FpjIK2IVlGbUDppB0KwkYekJJkT0JVphMeJFONxfoiimn+4UIn2HfWEBE
AUWl2RBi7ULhqw+IlhG9Q270dAee9fS6fZQ8YGSQ13IyIqRN6nEVGpyntEz1YNCN9u4ME4vTZCEG
d2ZDSw64uejrWjgP3/kWCy+KF3yp5L5q8EViIeMwahc3viVEwMqPqHvIxmZl0rqwJpmJVF8Uqki8
zVp8EzS7XGpU0Rvnw9qIj5nQgOtJT5r3FMOA2mktvu9IV2WpcW8piuHKqZRrSG9R8Ziug7r0mnX+
GCoeegDYVfzSwLmS3E8vhogSA4EcB99k3vt219wtzcJf4yayqDiiIWKJUOx718jCWYTLZFLevuw9
Te7F0iRvMrGbZystKFqh+LJn19fM0o9WgfY7RJjM9beKit5Aiz1wDy7l38VCUuQivUznAxvngV93
sfWWRFe9fYw5HguQIzt+d1dnKxYlbNwNar8kPM0uR3HRm1Ythjc5S0ZprW1zAuK4XPk7U1eJC3bD
+langwsHRju36uiXhHPinktWuz5YNVv2eh6b64aY0h0PlK472nhqEdUCZYNbaRHKJSS/PB48L7Bx
spxT17VqIIequYWDniQk45qPkaCe+Xr1kCJTIqkll3OeJd6uId/pa0FIszhqdMy+Zy7r/d5N0uVR
tUjkWZYIWiWLUWFbp1pWQogXuYzqBL2rOsjOaq5Q8gw0g4MQgoDg3jcOWDGaiv2/dht2K2aBKE63
xsUpzoDdh1ToT1PXG+8qbsV3p3L4VHu8ANfITrSXecxNLvJYyz7yZLFWKhDLdjhNBTABGFpLCBg9
NRW3kBgckm/rdPiQRGLZUaJlQ71HLQv2ZS/AnnQum3O7K+22G2Ctae0KRuJyOhQ4LUViRunilBqp
WFxYmHye/tmyygcQZe0NQNj+4q99f8365z3TT6y/SXjbNvCBFZl6rFUs3KfgLlHZGRSZkPY3OlGT
6C1KOD53QgBxsDznnqbZOOQTJ4vscURjzbIVo5urK6fdZbZtfUuh2EHyzWVihFuQBbSa3l/HPH4B
lalE6WEnCMk5d8gvfkr0Prvvud4xK6CSvlWFuZXblnp8PVMGMEU+vtM00LJZMzA1ldOXBqkTu5KG
UD4Cnlspi6+a6uTM3F2kUKV2EnEIFjckeg0cOotPI05WpP2NsTJLAp8a5VtlyUYRjWbpH+04yJdi
TOLvotDx8Lh5Il7EOPDlGxLfzYaxJ5T7erX7vUydjilybhAN0QAvTVpqZ/dhVaX72oPBfql6brpA
dj1Ykl50bb93dEikwExWIB/QAnIGMuEzyyARH1/ou3ZfesVTew+/RYjmigixncvzYppoUQsAtsHk
EX7XH5WxbMC13ZlXM3fZ1xoS583xpn5D4OhpDzx3pewDx0JbRFVZeONFI7xScaZPqbrphJ8Duq89
TFBW5JAkK/SBPbW0s3ljKotwbkfcpl48FPSXFGJcwy7G8wB4LDDc4p4q4ZmabDUuHIsOhQOl5nSJ
+GvXNM9LYsU4l7RMG+9mOGXkcdMk7x3Nis2rSevm9qi0lY4+CljMWbFtIOyw53B07N4Ywwbbt/GN
IuuE8indTJCwhIRjgowEbrsQO3ooCKRa0JdAXVITYzbQUs8U1RblqXWaasHj1ImEBFWZTM4EyTyy
LgQVWbnZt8wBBTwuSWnNYV3HsXNRNsSkTMx8pgfEzIgTVzeau0xYozTGCDO0SsdJ2fIBSXLK/pha
NWvrbjG1m4Wm2eKC+CgtpslZRzb93aQjRttXuEUIqVCgd99lv70frClZZu9oNK7EmS5G3ZeBkc4F
vVnrJHFTEhhRZ/smNlUT1fTXUc2biYVVBoJv8Q6dN7TZY+cDCJZRTjXY8LQu7Vo/Ar5X+Lw6PDoP
Q14RyowZD2/2nlHEBAPzaY8c8HAqYd5mGKNML8DTrZB5rywfCbGwM7M3VJHHKaqhMKfHqUBFQO9r
7Nbd4wJhT6VolyLCDSy6Bb0dyJ/dXWppnWKGa9U4XeL+8foaj5agPDhIZxbfs9hWrX49tGjiwwrJ
4nTbNGNs3puoJF0cZwk+MWKoxyefvkJuvwKleVAsFeMNEv4qNOLctp6ndF4+OijDCo28GjfaDGnP
UZK99tIR1hjvYIXH89ZdMLN0BZ1bgUHFzhtof6c9aMzWcyBzfXV3+PowIblObyYXuesh7ZtYL/Sw
hns4VAYqs7ARk/mSrmbTRqobbOPYpnaJ+r9G5nRGMZdvnoypTfWwBRSEQ7L48Lm+Yncr4PY6llYq
u6huruZ6uG770sKCBA1Cf6tiJI+ySrObE7HUSbbLfai92mCjp8lK+nmA00zd6U6VrUciayq6RmO6
k1GPl/3NLCx+s/o8H6vE5uimcSBgZCetQE42Y3Abp3iTQK7LuwkG+M3Mfes7jfRD8qLpbfZSNiq5
TWoZF3hsRlBk1+rUDJA4T99Nwqfym7i2eWA7ZuqBpkkKpHjrNZyva3B6A7d274pLIg0MjYgXoag5
Jz5KOCwT+lKyeQtHzWcjZfOPs231Tw6nIOTM2kpA8zFzPdCrbroVdd3RnDSjdTuknVUK2tIaPrAJ
duPayD2oF91PkgddudWXlXEJdIsTQovgLa2Sim8t5RZKk/Xb6uUigbdKyzaouxgcAUVChrTLycVb
G3vJbUxiYxzlzQrj5CrKl4MSQSGHUl4BkxZo9PtfdUn/Bc3+uVmU/zNqdq+yf1y8yuIn4Gz7J78i
Z8L4BQ8y4BdKyS2k9t/ImUf9I8np+KCJNKd7GoziN3mL/4uAaCEjCtc+aijHRvnyG27m/PKjTAFt
tc7RSHH735O3/ARLEOXgIAR1cHqDuPDsszeY5HcSTjIWSR4ch3lnqNG59d0ZhQj2RcrP8mr6W7q1
316LPDkKDbBKkHz182tRFVzIzJPzzitoHMwsTV6uTVNRtd1gbsvNv5nD/+O94f1GNY0zGyvIJy2Z
N7t+QYzzvOvoQI/GyabHrCqqyG69vxJPbwrsf0vkfn1r+MwNJKq8P1q2f35rJORoHYaGaUcJuX9j
wKx8AyUfHryJng/4iTi+VLmoF0gK1Xm7311tfwCY/dGLI3XCcfOj7+hz4jeDho+hUpt3hSPl0fI6
eEi56vI6N7P6UneM7kZn98ebFOd/z63x4yP2cQOgGEd0yRv/+X2biUHYqWfOO2q8K0xUFSWNQK7R
n7/BHxFenz5elJYYD1AgYmLYFNK/v0q9kqTvpe6R/RpzcarHfrgQU50fGsyN92q7pJJMNnXgArPc
uN3QU/fTL7BS4zAGf/67fFKDbe+YcBmuJ+BJinA+JyXHvd3nc4UtudUYLTW0JuGU1vXln7/KJ5np
jwuKcZubH+P/FqrxyQZD/eCc5Sz2O5yq67qvjMK4WNsScCe3teUr0CkP9HXqZLrvV5dzAuQ+eTBE
2Rt/8eHzpPl8aRNqBaCOaZXH0ecEHztR/pj1/CaoXt0j0o7kye4n+1wb5uQtmwBCJEGud3/+/v/o
UybgY4OBEdoi5/v5CxeASxqVNMtOj3O+XD95Nxb/ryLr/uhF+AKtLWVmU/l9ehG/pxpLlMjjqH/l
RHTTIuR59H9xwWx1bjz9SYrjQfTpm1SD3aTT5mOHU0vPhwqHbc/S+xcOsT94L6TveezQhJISbLl9
i797jlNLELujgRd2Lmik6QSQmzIr/y+e4H9wLdD3ykMOwwsOP//Tfai8kh3FiKdd3wlrZxgJKBx9
6fXjAikTOXOvHcgx/ysDwPZTP939m9cINQSuRZ41n96bVZBzl6mOT3Baqr1dyjqkaGre6VVh/UU0
yY8UvU+vxZVgG4Kbju/qc75M2VJSWXXriI5as1Gnycx6FaLGzi+AG60AuK+VAKEjEQdaSRV5SJ5G
/m50TXedGltskCzaZD4TZHSkhz+/Kf7gcwCwoVYD9o0L6vP1uuaLlSWm1e8ULuwTgSByT+aFf5pQ
wvzFF/0Hzx++SJsTjaBSIp/0T990P+pkFszTshMu/eZWc+B8eWChPbH7XDjkpaJt86B/0vNCAzb5
8zf6Py5mOl4gDZmVyJliVfp0Y44D1epAU91u8qjKQOZR0RsLkPHnr7KdyT991fhWgCe5nrATsht8
ujFHGBCvJ+Bkt2pWHtYNyA7hqToAcDIdLKHt/vzlcKP9jxfk9CId0zNdqqq4U3++R/FhEz2r5/XO
XDyrD8uZKtJQZ6YYIQn62AKIS83vjVYrAPdiLrPIKD0Sm3RSWdj9Jz0FO+y4GvfIOZfkZOoDGtG5
dYeLkv2tOfr9WL/FiBaNaEAQme3LUlKhXW0KX7D+3rZ3vRMPSxjPo1aCp3RUTXt1bGT7WLL5HOzc
9ogGQGk1EzRUWbdoJ1ivPFHpTywcGywp4vSlGkr0jxSIzUU0VCJN9lg9GN86A/EEhkDRmY9KaXRa
G6kjqICWdWZFLntWeiMLxG/nq6xdcdPObmztFh+OFalYnr4ZzeKTN7ys2MqzYamPqASo3EVoMtx3
tCvfFyKeMbywu/QwkPRw3MsxzzqqeQ2zavDH0a0StQhma3bZliQEOzH6Mug7NyGOFKnaNVgn+99a
F1RD6paWUbfstq/kLhBPoGM90cPG44XqlJ0SnMfLX2NCTUaUp9ny3iVVXoc5wNg78h9z3Q08dPWj
lthpekYQS0Zarb+CtfBdOzuNfMFoaUen8INCFOhCqKpt7StzWJP6vHWsrr5AXEFmfIB+1YdiS5CC
lVd1omhqGjA4kSvqj+YIbp0DucI00//lOY1hBRN3fnE2anGnn1FCLL+6Vo+uOSFSoghRSvnfkroz
0jOjMQu6wFdsu8qK9f5EIZx5ZVqz99z3zQglRoR0vtMJyxF3WPvH/OT1pnYrtMI1IvSizFLWLAUQ
c8cQwtLLzBEWRg80PpOJsImk24wSR4jr18b1IdvV3LuAJ6VQUzBisNJOY9HaHr/+MlAq3RtkvEjy
YM+XkZEvbNdSO7V8yE1YT7mdk6bVx/W5NWp6ApOnzUMEGGTfFEliqROouEMjN5/mw1Kuc30ScuiX
nbUWqj+vvc3DZaOHhysysiSaPa15LnJE+pBuSarvZDKb1+i3s4u5RAAWaekgP5gBlmcedqk8AI91
X5JF2iWywxgsgCp7CyiJ6I3koCoBwm+ldfbWCy+nfJ567Ve7bNBBr9twHcTI6j5KngCokNFl3WcI
riFxG/C6XZqna3700h5FV6e37j09AQBprUBMFZk1X+1O2b0336zzuhKmg+LAgGRCUrn3nQa3T9M4
Xc8VoXdEUeigO06kU2eAuLutTfheEqfFGRowIDOdh8JEdhLZQlc9qoPhzUvatHrsZoDwwHeH5rFx
a3d+oSG8u52RCupBz1OQZ0VKXSmyiXiN95rDlc7Nl6Y+aDQPrrBAAHJmDYMDZmGmcX9h+338bKG3
k8i78xLlkJ+Yv6Y1/xdW+KeNCOA/wwph+vr9J8cMf/s3LY6FZYYKEOHgwfzN/PKrZcawfuHQNres
TTwzP0rLfkMUTP7EwUW6Has6vtDNRfkbouD9gltUxy6qA04wqBH79skg82eGGf7pz+ccrn0HwII4
ZEYV7Bg//vx3syjkLSJIg1gVraBKMEBiWU1nihCU5ozTwwgFpIbGOSv6qniwyDy5zeINNYStSIMh
bosQXHj1H3wyReyj68L97rMKVT1d3UBx51tp+53presUEhnv+/vcbp2Yc3vV+gWiocqafaekqR5T
Y/B7SoYzw5wpJ805hZImcagB60t3oYLdZXg9d3IeapClTOlVmFurAm9zdazq5OraZli2W5M6qUTQ
eKKWN2nWwI3B5MFg2vqhyywrPSCHkfAa6AUHWy6RW7QVaqBaT65mpUn9CpUUczPptqZOzJFWvNCB
41fHgn3NfRFob1+TvsHYNvfjGuhkydywTHQ7rKM+drTGw/SmyvhxkDhZuEtjVOc0mqyOoT1b/Iio
oH/AuiPJdVVXOC5r7UWRs0FCDrvTXV7JDuEiv2gzY9vryaG60AmOczjhOOWvpWLyuNM14hvTII8N
2XyfMyd/b6GqcicUY0Gy0KhLO7lPUr937hwNYynUk6qX/bKmAMcWSKqhE++/0slXf0vJbPqg0tdu
4XAGkK8d0WPutb2U+rGLCbFiX405k7rOGS5FJdf8Gg4ebQYwinnddlmsHaHmUNXmiTSWR0E9+zsI
UdHclrGb0t6TbIz4zqTV7qHN/PiktAVOfRHuUccfeyvXqThSO4UHo4euBs5if8hiM7Xul6nqdIrg
PLtCgpl5yYbRItn37RD9VuVf+m3q8zCXEyw16ilpdky4aYkLuAyS1NPt89ryp2EMXQUjhVPRbBcj
AKJWLI/+Sg/aHOgkjq09k0/c8PkmFQahwSHVdDfbtSnO+2RKjcjCWbmcgaF43a6pJ1c7x71ZEc8e
MxyZce8OJxJC8/SEnYDkOg7JYYw6uGK1j4VHgI6nilaedfXkPLmbEzjTVkSj9dwdRmoUiL5qG2/c
6Y3bXCxVlV7hQe72PTq+Ohh8VV0NyO4l+rBVu4zJIVX7sbSW+0UtudrVzqKOs1ETA5U2yzWMgROZ
ZChpVwJD1O1US8ML586UEGxJmTwZmiaPtKc5fFbEQaWkA1UINUdSgOB7VXlv0oLNLdSn7RkBvfbt
TGrhayIT90vMpaVCKjSYNRE+A+Qs+ro6YSkTbSH+qCZ5ELNEVUQC6lLDBOqTpJV1JEswcBX9sxs7
6cO8MFuJYrNijWYbd/3ZYqZd1T72w5Rn83c8Enm8FgEQTupVGgYxjbtpgmeZ2n5846lgW8MObWvr
+cGcW6kFaojldeD6BKEv/NI8+ErOwjiAo/ezt0uNKVm/YhLuJvM87Wy9v4dtIqWMWkDoohCqOWdI
jGe11tVZ4XfUbH00arLGnAGpiEm5ilB+ZNOFPktcvVuPmRiV3Em/n7os2ILY/eo8xglgIC12W5p0
mfzm3t4rqXSc1rM12XsMhtIvQzJ3KAtbmcwe4kTn17y0ps6ZpqcqTsVihbZQxG8HBKiV+iGTnWYi
22rspA2ZzGOLBDs5po81nDT9zhJEIX21/aSTT3DO0v1CClpdPAh8SfN+MIZaXfpFn6lLNyY5Ao40
VQZun2mQw41KZwjHHMUySuxiqiKpjAlrvHLc16F1qo0Nbr1j5Wf2obcSzIa1XuFyQHaI/EiDl8qt
CJ6vOVljqZHTSOCeROOUYVfPiz2hU2m0mA4ZyCY/6BLzujrRvi3uUtznEXGpjFKZpXBsCDFoB3/Q
5REhY/fFsiYzrJTpE2FnrQOYcFnts2H0RUA4m3GYK798ShcHjUm/SELjat3fmaRgRFafILZPPftM
wvReDyR/hhMBxcfYle4B+QmkZoOIMsCh5Hwdl8HDblylUTVMK5xOh7gwHesLn8e5xsq2Lg+FciDB
/dLpd1XuWFE8Vli+THM2D6bsvE3kYPp728KSkJmp8egU1d2qQ3DXSTWcmkH/cG3NePAaUKEgRxAY
SKWsMz9t5FO5YGg4X/isD3jsvvVG0aqvacKT+DTk49h+j0uWj8sG9bexK3KPL9z1vO5pNkf6jQpy
85cvWeVCyEZS1ltMo1PZ8eWsSjv5XmRd/kq0GGoOlxTe5ELJAh9GnOdaHHGDmNiOuGSCLjG9MfST
bCILIOvk7ewtzSFDtLUENfZN7KbrrOMHsY2W4mZPLvvMjjPcUBRaXZbZ2skIEGUGy136Q252S9iq
Hstt4uNFb/1quemd1V53lsRmiSuryP0zty1Lt9hh1rL2WlWT/MgKioZubA+l1YivzrDqUQtiArXO
3Xlbda2Hn7Bw73qFfibsCj9RgYUr81upWdMFrHrzOs0wtOGQ4TONtWlpdquzFMzvmI/DIU7719HV
+e6x9nDMBPlKQdVbhy03vYqLZPL2S9W34oAPYjnHBWpeVI3jeEGeII9aPC39wEiXLIdulVjJeEAO
hCD8GBz/O0L/k3wTuDWQlP88R193varHf9zjAKz7V/mP//Xv/zzrSkJYfj9k/+vn/WZOt92NbmOI
NSGRDJIJ/o853eBPYOhIZN4iWAR1Sf8i72zrF5qFcKWTerkZ2reU799Gbf7I2wLN6euhqnwbk//O
qG3+8J7/DsMi/WGrTmLUt39AWZ+DwbbWsJr5ZX3UWuOZB8ZJpfKW/NC3cjM/81g5N0Sypw/33OS4
2XVl/W4vy30s6qfBci6NCgAk78yLUdsCO+/iddwzhxLcOB0cxOUFs3wIc5/vKVk+OiNY/AjiGHZ1
cjb426RQ3HL4PLUk05PQ+lXUzrkU8cOSkeBZuRzePrW/ECmoDev6fSwSlIs5hiWn9x9wut5XGoS0
q6G5Fl1A5qZBM6/7YUzieugJczC9M9i9h9rTHiBDEU0N5KJmxy07EEvkUc3Vl6rKv8nal+FsEb6E
uT0jZbJ+RzeKHGNw2YsnewhsCYLmZCzjemyeprHssbYvX2sJ8M+y8QXYhbEhr5ooWbJviTHfw7y2
gTKcMXQ6i0R9tDiJVT8JUDh+rri2+b+dg1G0MPs7rdOOuUE6feU9dQYIFdpte4crc2/b8dEnWTfo
VAdqY0/3CR5aJnfz5C/xhznVd0i2iTsdMSP5Pp/tPC7VrjKBBhl699gC+J1VTxkSAqqQmWU8jHl1
a3o95XQ4u5l6nvi3bBvCOy6ux4+trX0p0Bk4Pf9b2N5VWo/VLs5mpMc5/u1KtO8/PK6+1pZY2PBJ
ELm4PVgZ/0vFN7F27VOOqGiy4t2i46Yu9fMyj6lJXts7bdLfnJroczHbbUBGCmW5nbozBvdB94cr
zXmwJ6CyRtxkSfZFwlyFSAvfMRuWgS/2ue8Qsymqd7CSJNKxP3D2ZBj78AuGhI2TZNrl/nHOl2ef
QA8CfXhoJ6TCeFflFqfgWNrHkHaHsl7v8VLDVC9dg0pPy3bO4h/JuomDpi1F5MTazmFTpLzqaIz6
81i2T4XhnDle/VTq/W28DpcEot4ZNUGeRIg8xetyb1KpEmnaep+VDMlJbUVr1uPwoxEgQM/uh246
jmhhnZdRMGDgmDvqBa+T2hc+DUhB3EkSgXP1jmv25CvznMKRW9KR0dnaoWelx5hvfmjV+yiKYyGM
HZDSpZFtX0EsbjFpSXT2Cg9AvNPE6DBE9YcRZNZtjYu0J1F3GOJrK/e7kHvsC5UpB369YHaWD9Ng
6je1o56XIMYmBv/8S9zoX6cBke9kXgxTeYsHtwzxlFuBNvgPHINvfmO89b5z1vTw8PxqkyMepI4Z
PbVPXumdoWjKQnsyQHrSb4vuPMBXAtxhzl0n+1TqxdG3mjvcMvd6qxHoWR0XwVWh2ek3giLuSFb6
Wk/iY5Ta9dRaJ900z/Nl/fq/qTuT5bixbMv+yrOaIwwXPQb1Bg64w1uSzp6cwNgJfd/j62tBioyS
qAipcpBm9SzDwhQpUXAHLm5zzt5rx4WxS/Tpecizj7FUDgOMiN80ET6nZ3ybGymzk0v1tVv1uW2k
yZEeAAS9y5Eyun5VPkK9KB0rj90MufAw5sfYNGBD5cegbR7jrHc5g22+W2r+pjf/uaH09VOQFIjn
A1UZGhDKLt835jK7GqoKfSmfIivXauADP030bdVL60BJj3Za3FDbfc5EcCgnfw/I+awE0ZcWI85/
ag/wj1S2Zb/xVuBEhHnSUhP6c//hvrQvP/zHGi55O527j3q6/mi6tP1XOWn5k/+vv/lfH1//ltup
/Pjf/+ut6BDe8bdhM82/X6+XZfefl/5VV4PQiT7/wLe1XZX/gCDDP3Rml0AglTbUtyqaYv8hy5TB
lkROdDa4kf5a2yXlDypr/AR9GYU8Lrrzfy3uuN2wxWHysai88T+AMf/O6m79BD6j7wa9jQQ3/o3G
+TP1P65pQspqeT+xCzk3lb7ObImqsxTJexSe23BKtX1osDbQDVhVw5NqeVnROips4a5N1oZ+06ts
UyeOBwnA59SmZzOxGeYHeiri0nU738Bd2ch1ti+yQ9X6x6LrO9D+gXhQg72qXAvpJW2NrdISylQb
rdt1vXRfiPeyF247Hyplm5sqS+SrVNVYArJkl9da6pqixo8cy+0G5dkqFO3atGIHLbYLdOPDr3Po
EgNO0ibC26EWsdv57OlrO8R3dhmnqr3Wmm6XLh5WOLVGfDFa9bU+X0cqXPbSCG4oXFPQG/a8R7Q0
UERLpJXBZUNGyQEra1u36lhwZfq1rOvyKox6z6+rrdR2Xq1kLtxrL9TlQ9VQEOifexOIPaaIGc2r
5IZG8F5kFvj9+DRop0JWnLzeqeR+1wF6xZQ1wpnVbt/0fP6mW8ccMUQeuGDwVmWMYxr08ICfoWtS
R1am9dB+QWLqWhkLl7rW5sIr6jvLfg8pF+J0AcQ/29e9Ji5aUckr5Cuh1/gt7JTulOjG3TwaxlYV
oBBGYlXoBnBXliByLVrBwvsImwG8huFmOpgQ5Kf38VBtKoABWA+3Fm69lSDcYSUpZnWSo6hcgZLY
S9lR0V6SUX80jITdmSI9YYrCsuhK5mmwi10/JCoYkTZFmaq8+t2ce6kcdQfa5s1FNxcrNdfvO+pr
vkGiq8FD1gmX0DH5BrrM0kKjKvDvRZ66IgKgHeoPRjR7RTNcZF1vBCvNbPaTPl/Z7Rx6kXXICwGD
xN6lAa6HFCfNSDpVhHRKPam9tp76YaMNmjvCoQzn6lAIcOnkyVd+yogu6j2RCmsZzIXKIK3C+ouI
E3YbmafZGY7qaIOmLaKIK2pHQhu/CsCtq751MrCzDygk6fa4pp9oqZPUkifhBs008BS2HHiiRwk9
VZjvra3ZwSEaBieWSkyYgzvW4yrsJHegyzkn587ODNI24Dqj37WsyZNKapRadOmbMaq3fpP14qxo
Ku2bG40+i1xTj0Bg40oN2RLqTsbQgap0q7BZWpnSPuo1CtJuKkWbvHlrilu0Y6F873MoVrRxN/np
utAWwRmlpR02RwflM7Yj6VBaYtXFtpN3z4v9xMjPEHZ2SoiRIZfX02CUlyq1zhUFsO0oD9fdqHti
Li61Ujg6YmQVdsVKIiZkZcnXQ/Hg08UTeHHiVHeBhbt2RCFRHi/iFggjfnOdV6nhdAAYQZofIvlR
GQRFVb86D1TtymJhUHQDrIZjPu4oICdNEDpZpnWbtjuLuINKkW2Udj+yQe6qeDc3ZzQXq6ivWxf6
zxHJ1TYK2Teal0ofcGTwnU6BqDELVLYY81C0hoPR09jGKRSVa4otnh8bOxVfQ5lIV0XyZITKFz/A
lk6lpOtvRz96hApJe2LOGVWvOZpAkxJ/qRZu3Y6raXxt6bkiGV7D6I5WoMZQPTcrX7nLBvRlvOal
LFZTRZ9t/vClL6QZrHrs/KV+3RuK18bnOMbP11/0emQfZlU86uQH6Wnu9CJ4Jb4a/3pzVxjYdCuy
13QpOWY6nel4j54d/0GYYbcJ95Y2XNVAH/ylLdfigpBCzMFUDre9pmErHOjMqvK4IQfE0Wd/1YHR
aHtuTXJu5wfberElcADAZeQw34DLXzPu7HUg9x7wD58Pz6kX7xJ0TTPrv5j1vJ8t6Tiznwux8cGD
0qyzppa3TYtRP6ifSs30wgBwhcBlUWS5sUsLGg6Ymuz5aIlacxUtvKj1qL2gOkMtuIrS10YPryQK
dnCtqiszs5973lowj2d4lQGmI/mpYa2hjjQ+Q/uMHSm3xTFImnVFTqmtwlDCy0Mztggvs0w/K+jd
cg7XE18sOtRxclH72fRsx7IjV2LnZ81pmKFtoPLflG3UXxQFlXlBe3mfKN0GKIS8rTTRren3J6Q2
NddVRl8KpT/3TjbTXTVQeOVg3OtHtQzHBwr9DVS3tL5Tc+EQrdM6siE1H/1gKw9CbhKOonALeqPB
W10oyWOdU1fHiLP3dXl0g9x3Wx+ef980vtdAZiNcQGy0gh5TZb1lJZs/JKPBjigNYkYGm1Np3HVk
86An93WrJauCohIng4ncG6huUdsy4HsLXyjJgiG11cCO7puhccjhGze2OZz11OaNDE/VKO58yV8T
SIbYowhMDhji3p64d7V23WAJ8zCGXPWzNexIIHdjWXvAq0mQSKWM5WZsD7RYvmjUk1GKyPmroKWw
D1Cck1xgdBztfDuelxyGeZXQ7uJ9olap6P4+6bvDpIXb0Z4f2rp2/Xl8o4JmuXwDbaNEozPpxg7C
1E60VuSScsiU12Uukvm1xqLkqLrUOkabRmTtdG5bhQ9yPjwWuvJQEsceJHWEZ6DfhVl1lZX1Riqa
h9ocvLCuQ9fAV+MqQoZxk1fbgqAg8Es4pbGREB2RopyX8aoZUE+JGpCgp0XpKoyxA0URgaRLllc/
d4d2NCw4PHZ9SMu8ceWize9LX7I2YMmJ2qAwsBYdAepUce2JdbWN1NbTjKY900wv3UxrtMsUKMm8
SaIQh5jc+t1trhXhWsOf90waQ0gTj7KtcMpQmzjKGqRgF+waSlqJIJImJu0yQpKjl5NJs7JUrnJf
Y0MUEfCXD4np1dqkna06wbqLGaC790tDC3cge8qzr6sIjhs1ZvGfkNFskyZqnWTIvWSusP0qS/Q1
U6gFjIk6CBUbXyrsPZIJdpQmgAFaVk2S7ZOK94jat2QeeKubywTN+pM2SZjlmqw9aqChO6awRn/O
5bAAQmjhM6J7XW+MSuoeCwbDuu/aVnbR1IgAiUDZyyvi4sw9lvL0CPfIZK+Y0K9JOn2t9cG0SWgq
wpZBk2PhvvUyKZkPdAqCszKwcLRiyk9SS8840d5q+zYxh4PO9uK+y5Np12pDuZkSEawKkPVHdfSH
G6kJxyeNT39hhCxIQ+yrrh0DXbSaxjgXlItPdjMWZz6Kv4vi8dpM/d6lLs8sFdf3ySTsXWynBLdk
HfFQfID5rRuUyEsFZ2QfS5KdWf4VizERqTSOIEyoPvtB+ZCUqnTRiSJ/xUGZ34dmgehnaA1ePZzE
3WRxvZysJLdoSnzH9M1UlFB3MBgoPpeVZwuKG7a6TiRaFbFq0v3SrWovQwJyJT25C9L6YRKS79lL
Hr1lSIFD864hlg6mzFzscRlF6zrXp1tpToqXDM3dPQEX/rooyNppZHbK4M7gC3WTvyHKwLgzczvc
SEOhbMGYCadCipvwuNhbTZYUbuwkONsxRZ8ZEMwJj1NHO7SPr7XUeIuIIanz9mHoo01kneeKfKDg
tipm+HF+n5yw0OzoxRE/MQtz6+vDDtJOeNn6ZLtoQ38bWT4dlLrpeEft8KiN2i3Q18GZ5eok+QMH
IJ9yBPQuQIdR9FENHBrgO8srFQO6Uo03dTHS52JDwt5wi7rX35VYp45RwIY9jd6CiNY/MSqPojPv
417WHcRKmz7Wr3xtaPZGrx3jhNQd9v5TGl0T3dGSPMJKDMSXDJtIInyBspguKQ+5PrK1jYMYoiZc
MqWNOI/Y16kVOEyDh8lGjZWqwxnFzANxfVet2jT7tqEvFFIHC0ROM7HCXdZrT8VyblE4pARmshdK
VeNUJXbZGJJTDyfZze2cA5OtjaMbmgwUw95bjZneMJmyKa7FvCmkbFrRqdQ3eJ7vg2isT1mkKTvy
n+z4yrQpkM2M2w8SxypXDX0fOYZkrgchWafRn/IIrU9R7VhkdRRhvj1seOmbU5J23UUSRbHX9Qjf
aCcXCW9GRl7lWOVuUJtATIt0sRZVAV29pTZGYwZoXNZGgKJDK1OO09wWCvekqd97GimDk5aF7JId
OrhDXYSvDb0Rd1LDfTlJTXNsSd2EhKUFaMqGeltKtY81PpH16GA0I3T/rY7nGFvXnCDB7z1jEh+x
XHp1V5luEhaw+oTxxKE4psg6wl5Pe2cAiLD7T1VTLv+HAYLE4h/555LKqYC+/VHXL+33VZWvP/St
rCIZyh+CkBnFpMGhytTe/qqrLL+lYKq0LNTL8ID45V+FFWH8YREbr1FYEViDFnHznz0TfsfA7CSW
/xOWELrKf6eqIn7UsGN1WoTrdE3QFaOWtz6DX3prIHWSPB+3wwR4F/fl/AQ1weu0VM459A0C6vug
nrPKKD6giRhXi6hiT7iYBJFi6J6MIFEOSZR0BwjrJL1HSnqNjDr9s375n+jZ/Y+FRpNa/quxdgND
rv2vq4jh9vE1LeEUVd1H+mMF8Ovf8efQ042FCk0vjshpQmIx1f2rpCfxW3TvUKurOpgyhTH+pzBO
Mxmu/Gk8aeyB8TT8X5I0LT4qgCaKuq8YaZk64L8qmX+Wfn8ljKMt94MwDqgSiyvZOlyEQQ4n61Mt
WJM6NYwQWXjhrDZbTpsPfORN1WRHGiDVSlNnme4xeWypaCGKhtdtMiKV9i0AgbEXLkltHWfCpcwO
U0Goz/oQITjD1KnlFn70KDto2bz362CDcuGmK9JniKtfNHK4Jt08dIa0D8ZcRsqF4CEa4/cuVnaD
rd1bdIhWwh9bYJnFI8Fs92w7bGf5RRzoictBAvD7GLxmhOttyQ1A+6RZ46pHXDCL5iMjtGDtG5iE
qh7hfEIUtSs0ceYLX9BLf4avsV1QVi4kt4C2GcUplOVOqDU2Ip8Ziq+SzKd5mudtnCaneuSMbqMi
cOwo/mLBjACLghg60CusvNmzXWTrXPj7tlOhPXDKRklM2haXz9rkVdZr28vAvK97lGzfPlZEjO2q
Rg6BZQOdcRzc2dLlWKpX82wlwLeK52Ei0yCAq8hB9x2X/22g8UlgGANTNPCqR618n4V9eaVVvkV/
Q0JwM9AqUwg37cz4ncoDJoLktc6CzMkqbYDB111ohXjIGsk1k+G5N6b7puHJRXCYAbeGr8Ns7hZp
t7OY3tfsOAiV8I2LZgbuF9boQvL0CrrtAz4vSrc6zwhJ6ErvunPXlleJXDVOPPF9Enu2nQHnmqeA
Z3IscazHrt1jL6Y8UW0y03pEHewUKXLtlKRpRkrHZh9Nw6g9mTK0hAGCnkhzEjGK6NVvxulgSSmH
rE6R0CBqyT4sqEjZRK6uwBWeDbAOsQFhiWQOdY81J91F6CCutVhtN/moKkQTqOM+9acTQQEwchvq
AklojOuJrt8qR+OjSBlsxLlRwA/bC2qga9e63DW3PqFyq7xSm3Xd1jGbPYOaDQcLYAn+Pq5RKgej
hkSOBidgmMWEQypu1l5MJp4APWRopgv1EJDtPjCggZulWA8qp3bUIYKHpYn8eS77wc11hN2V2MM7
v07j+sqUefph1V5l4mIK4o1SJc/fzV5/0wxicvvOccL7b6GxlbG1sDoKgPbL738njDVyuWBfYwae
lZYcdgudoHFjq0e4MyQt/U1E/ScZ7p9Xw12M55irsnz+eLW+E0jyQj/wTKCUKwjVHvs1TyryR9Lw
Zj+5AA5BqiZxUVHSPP76m35ybP55cSbVxX6ro074NNXlYMcLjuqBV8DNUnWQpKgBHGVhAMPmhcCw
PIiscWw/PVp5dgSrsPn1R/i0zn+92WRZM6Uz0y4i6R+/PpsTLat0QXmj7wmVzY5BaOyWjvmkUTX1
k9/cbpNl4vPDXcILuB59IdqO7Hq+f7gEwzR1j/He89l9rNracMLpvk4uqSLSNxg4U9uNfaslFXE5
+nAfa8apLV/Z7W9TTE4JJUfLjzagxg9oPu6RiaEdO1Rxf28VyOpRmqlldUE70ZvfpZYqYpUiL0WL
JMiSxYSnnvMJqPo8cB4topd4aHZS0Bz8KlwzG61lK/xAP2i5tOsIQZQsCp3iSAzrEpvbEPrUt+u4
Eq5vwS4Mw+EFt+IthGvYsrJaH5R6lhwc1O9mVT/GjUVxiyXMKztxDgFl0RKpOQsHiAKKab5XKqZP
S+HYbN2Gs3w/VRGDrLYuIGZRwbLCfR51G0jO2xJ71jcL37+1b7otMv75TOP8vnv53//Y5PzhT3kf
xcVL9tF8/qv+P+yELpzEf962ex919pJP3+/Zlx/4tm8SOiROeo02GmXYi5bKVPGtE6r/wfxBCouB
D0/WBMlRf+2bdH7IWDI5ZJWoDWpp7Hb+pXIy/+BFMDGJokr6ttv6N/ZNP77IOI9lBT6oxkWQGLOI
fXqxZtOHMkmxBw+KTxQ3RbJ8AFRDqSV2I23UkaDa+vgmxrzZfXeL/ma+5szx3Sv99cpLBxYPso6e
Uf3sbjcHJIVSENLjazKiac1Qll8ro0VIFajl1LnEDtvtrrPa5AMZL0ndv778pxl8uT5AMY3UK9rT
hi2rn6YwIoVKvA/4btDAFTKtgZTWkWU09A9x8ty1sFE+NAIYFJf6mHCithSF1zay5v36g7A5/nQf
VFMRlrEkDNKf/Zw/B3AprSpo804cz/pBVpPwEan0sAesDsTo19daVqXvFG3Ld15YDayRLFwYwD8t
HOVQDnMvNahQM1/rby1/QsmT0B0+tarCPYf1Pn5TR/4Q+fJ9xMvPA4yvp4C1VTR8M2Qo/jhzN+Mw
tp0cJ0TQp0sHqAGSukvb3qYCGUkjhrZILi/MuZFff/1d/+6+UsrmO+voDjkOf7pwbpiTUoqEfodf
GxcG+vR4r44SPVfm7uQ3d/bn0czhmpV5OX6T1fbTU5yijOZQTYczTfVDkzXvsda1JLiPcI16kWwk
YKN0+Aix+M179Dc3mBmENxcSB19UXz7Zd/ueEi2fNSVq5oAH0w+oCJN1gG8ShF/8nhF2DrSfcfXr
e7s8tE/jCNgq2yyIDUg3zU/vzjjLnZGqLPclW4RXXRSM1Jhz4W8u8/MjRADK3KmbCJ5BFXzGuqoN
os1yUVXpTA+I+pcWYd7N73MestP99Xf6LGlioHD7uAy9Leben8JZTUkkeaUohdNjlLw3+8wg61vI
HfnrUdesR4r/CD3SkHSguFORXw5tC11wMkdpDepflynj58Pv7No/3wMT3ZYlL+Z8FpDPMpXEkkl2
8adiIXar00GmF4fJCKrUKYrC38Wp/t3FVMGMCAeEI/7ni82TrIUjuHfHLgf90FZy5OkBgdCrhrL/
06/v989jaFncUP1azAxsGFnhvh+3BjNQzDtSOEPU2Z4aD4yhrCyD37GIf34zTcEsT8qU4KnKEH1+
uE7ri5FOJFaiesj7UzxJqTcPg+6mc4XJDCRr8CZLY3ab+VIf/4Z48PN8a4Km0Cl+sLSy2Hyag8A+
kj5V8h3DhfBeddE8rZTZiALHAKuanOg5sfT82/fVBIWxMDcAY/300lRokg3AQ2hFlHm8ksg3v2fm
tdxfX+WnWcegpMMUgBIbKRa//PGuciif45lvjC9CSFeWFvsniJQaGTadz8HXKm8EL+83s+o/riWf
9X5YK20U4RbIFl7UJdLsx6sWtdRLKihRDMd2aB8oQ1jbNBvLVdKEMxzOlPqO18MdGdZ50TGgJuJ1
3qM8y2nG9DNtJtlM1G3SxWL+zaP++m78MCfyoBG1gYJRFdIzPu9n1IJ0JpC0CGb0svA4MsW9Fxs6
9g6hLGS53KSbMebhFYxH25niGW9Z3Ae8xnPyEdG7Rww96uDGLdIavF8/ra+LwKcPZ+Ezpki2zHGG
9unG9WNEKUTNZrp7sfVQt332PBOMaqwNCiPnOYY+eYpQwgQO+0S2gWKuR4V6Ajy/nA3ig24O+M86
szddO+iVPX3XAR5TzXkbM3YNFrqcS6bkhHjHcV3HXQ9BkQhodNLcrNGdyjx5B70gy05PVsy8IWqo
HTYoVJXSKSXyQFcaPFoSDagSnQYaMx99JvIRP6MRx5uxqNJhUyoWf07BuWOu8Sale6jciI+C5d2q
ZbpFK+QEfAiqHddjLaKrJTFuoxBfGK7kYUzfTHJcyPYcshSwZhYCMOCekMoh9SMilhktRziq1kEJ
wJCs+hKjETK8zEqeSGUZLyJZpYb36wfzeXJiVmcfDyzdooYg+PePAxpo1xhmPbBS6SJFwARxNl1r
NKG630wKy2rBX/XdEKBwy9+vmGz3UVFC5Pg0D8ZjV7c2XlTETZERvkiKhFFLjFPROIq85FrPdROu
+lxE61mOy9aNW/XKj2pCNWgvNpTuavWIeFG/MPKgpEFl2OHV3MybNAnpAysSpnqUBahGYsTYsuJf
z0k20xHjxQsBY8+tM+f4L5WBADzT9+d6M7TR86z0EppCIq6dhoLruiiHdB2NpfwyNNO2GKv4Ua4T
bEOWnww3ERpuNC0I76jWWXLjhKUC4GMSc+waVXVepsRog/ZG2/q+WV5Vs2L1xwgMqVNahVF7cSv7
4wrGOXN/0PnqnvnAdEMskiP6JxOacholg7z2B8s8D2Wt06cLHSWBzrrpQklGaoGwv/SkpDS8METf
qZl6XaxEJ2ZUndGu1GCHv/DQhaOhOFDQy41p40lgUsCVs/Igpkiz/pbKig3SoGucpkyglLZTfBZ9
qS58ZVrWa1EZkrG10Qvt5YwibqynzdmXp/Ia3ENyo5DP9IGMk8QRO6wasJup3giHIsHoQWa8RAdQ
qQQ1YJvFfdfYX+pS1HA7JEl/9Pt8pFIgZiCHEbAKh/ap2q1qc+yu5AhZGcaMdIdFOgLA6et7AhY3
Ro27oFZH9cDNly8AyNcO0bTY59CZqo4k9LZeIwfR2q0s9I/Qn56lOJw4SqJ1eKwZUdehBFyi6Dok
mUWE1iodhPrUypXYDvYCVUv9e9IVlKtaFqh9ZuWdBnC+jiOAnejIJDFAzO6nDYR/mzKlZiqnKTPi
A5ol/bq0BfrMuQsMAlyIy1lxsfrLOJmF5ZAWg2SstzqRXKR++Ubk3Q0SDwt9szJMHvFwM3F/czoD
R1HF/ZLTQJ0pUJRNGZfyWYlRUcWyjngTZjsQkPmtHnr2Y8TvkNaH36RM1I7OLbCbNKGE5C+JSC7H
t8LTithyDAZii6XSbmCtd9zBWJKMdSNJ7R61c0u13Se9wImi2rwVQXyLzaYN9hxa0l0CFQmbIwFV
nmKXOpVFhMYPzdjO3EnMuMwYQcAyQoHTGdOiuwIsLnvpOEA4Edp8Cjpj3HPMRglbR0+9Cmm2iOsb
X01bTPrDquoINpPn+zrW72NOjghHFX2Fp343jf64HljHkT/bAh7FUFJkzAjAqiBoEwJt6++AQGcM
L0UrUrdR8/GyLJoeJweU/tWYgJYJ9GFeR+lI+lIy1uueQMZzDzX9UqnDqyLFC+UjxQHNG96hOBM7
0w5uyqqtzh1FrfewN7JdXqTHuG1ubewGLrBnhqn+Uo7zS2LWdAWbPOmf2e282/RmnFHqX+ux0h5x
QZiMZ03bkVRM4FGfXY92cClNRX6QK016wKt8qY+oEhNcNGJ+r/PoDsjKe4gBGCDMtJ/k4MQkRb5g
16/NtvFQQ1YAnat8PTbaE4I8SuG6cgmNkOxbvdzE+Xynmu3ogK87BMZ4ygM/ZTUt7gJJqB6exi/d
BOTaUp5svXyVw+jO1gcUSaBCnKyrLKcJxhfU8QQhJuX0xv7uelTnW0tO5I3UUP9QBFIRYCWEFORY
leMmOJaMsTT0V30tris/WFDnfXXEYYq5CtK20o+GU9OQQXQtLlNt4gnNJE+HMZBa8vVWGNwo85SE
Gg/FJF1kqHtIVRnAUWsWvtdG1pH+hrILJ08F71hQysxxh+LVusgFSnezArvQqsRSDK26lfJEWtHL
vQ0Gw2OrM7NBgPs68p50EVEpaRncKCrvkJUTqT2R6YiLl51w9GHBTd6xe9Mtt8a9js1T6O8JGw+i
QDNpfG8x8j7qrcj3Pu/ZUStmOmZ5soEfy0cna2Yrlf1l0gjqqAS33mgS2eAiy+/kqT/MZl2va9xf
HvNzR6tngcbMO3YTp7khk9uuKNfNixKIbh2pBNmhF81jnqAvhQrhReRV0EHo1q1GsYhSH1JQfYR1
AYB/XfZWg3MqvSOGkgwmTcg8mMy8Jf9CcvOmu4tbgfwjOKfsv+i6qeMq1YczwYhvgTFhyQKDcZQq
bMqlFL41mFOwPzEjkv48rcyablcuNbprK0lwisvyTQnrfRUm1t5uVQgZKXwdCVwY146+cDxEb5f6
MnaoInxv/Tk/1KlO4Kpmpzea3qZ3s1/xUBQy/PpSmmEX5MA6Okg4gI02xGN57Jo9QjwJbTSUD4Vw
UkYdRY2umaJTlOXWri6n61BoWzH0N1leHtuuvM6bMX4cx+qMJU13pNCkF1Fab2JKg3URpupuyRSj
njXFayOCEiyqeu2TrI0bN7qYmZ2v66qHTgwo2h5Gj8BTRyvGk1pVWKNL7a5IOFxYdrCyquAqTkJS
YnVEtP1ZCSsmuq6/ULTkgizUWyyW7DipWmyTof9SII5Z4bg5hgGCdmKvjr3SEbFBzuFKk7B4N3aJ
iZJ29yFS84Kt6nBIioaEAaDyuOWGo9UEXpUVgMyV3tzRujurmODVDW2BioAsHnjWPplBT9owbTOJ
CQd3Vh4mF0R1ATMCEqHYeX5nt9kbJxvQ/HUzSJgai44kTLlgLM74JwNzuiAIbd/WNn7rzn5iAkfq
HM3PPkKsZiUCFnHViNmnSMFRRIp80sYUNjmCaKIzO2TgDEpKFxlybfzfYbSYCXskxDUgdDcsJh+p
dbzp7WhN6gL5cKGjLopIPELXCX59ZNWD7NRl9jJINkzwOX8nJglVuRbaGwtIlaXRvSSksF41PcQN
9tEY3fxbI6+OaPwX3TZ+vsyGODGIQx/Y42XiJ91WDzThxmpTudIkPfSlEZ3SDK1lV/qohoneFBQY
iEfbyektzZ2tPxBC0ZdrADeHSA5PCLHprdSsxnneOYMP16ZKqgK5r7rGcPge9eEb9sZdsNxb4s9u
Udfn9D01czfoyLrJBeQnMspwtZIKeqTQXarZ8MoQvuCQxhu9Vq4sbKa6fFPpmr8Zq8YzVOkezBut
784RinbFTmMj2yCptaR0qWi8K2m/byDbzLLk1TKuTiJU7VWjSxsiCDa9aV1RVb6TM/89zjV6Tvqa
ytGamB5UgeYNeT6XcwNHAzvPE4pwt1KHu8UkGXassE0h0GiiPW+VmtB1K72ifppuRlJd10qmkn6M
x50aGBpm0fE4MMa5EHuaizge2LAjk87hHoSqP2ztkVEQ5aoX6j0Rf0N9U1W0fSWp3FjU01Z6v2x4
pOJebi1jZY7yMZXkayUwL7SMchMciIMo2niNDbHdGxOK2bxHOVCkyKm1KPcKfeYGgfkAA2DYzxHV
nrWfTGSntqrujvZ0RXrWYbbyIx15hPp58WZOZIKZQxwfC4sdObvpBwuBsWkN+WUHkWarK7huZJKI
zWwmvYXQa3XypbuIUwk9L/sVkS7lInPXy9U1asxbXKhOS4PcGQ3tS2QCUitnRNu9aT7LdozUzyDC
eTAr/BrqfIqsJfqJRYAtdv9Eef2lAzUGOcMs10Zu3RoDBI9QKJsiT2cPeVK8tzL1NgmsmxCBLmWN
6ozu5WwGY3EhK3qNN2Z+1gZpX7d4QkODyNZUNa/HtGff0Pj+mqinKymJCNLxx5QKqYmev6MvrTcE
qtY6TQ/ErRTNLyMCpjF+L4m/tn4uqvg1qTtjNUnhZVGm7LfaMaWH2VRfNNItswZL2kgdaSUb5X0j
K5lTTeV7gSISZYm2KyGS3EkCsJIyEIyT+sHkdKIZ9/0wX7am3rqSEvQbPYjJv6iA4qMrJ5k4645Y
hE8Lw3xfzfAm1CWTgvUqAmDGxHFi3M2HMeqf2jw1nDybmOfYjsxMoUeTBG3fzQTJ4X5YvBEtPu5b
8OoobSJo9f5l3kR4wwkWJHbW9sqCKKIEQMNa0obEEXU5YLIO0TImuE6g/xFGqOJoI2iX8OU4u69m
RD3WyHTGzLKSK3M9ZVJ+THXirKh7IMHM74pM+oBXYl3JQROeZKua9oVZKZuMSKDVWAhpnRoErql9
tZETfxcOyERlVXrqcy5spMBMyBbHBD/4Xp5KV7FF+E0z3Qd9e1/YgBCHKdiZZu0xmyE3t6NVM6pE
M2Gn6ejlKmV1VOfFDDChBCdLgsWLTU6Shdedjc8+HvEvzPVVJeuPU25f2p267TJZ7GqL20Se+EjK
6YAGtrnTZulORBUOOqs4E1uHzbq4zroJTfYcPcnwNtSc927WtWOfosotGuAEOsGz87i2qvI0yjXH
Ek4wLNWbsCXORSrMjdb9H/bOa0luJM3ST4QxdzjkbQChUysmeQPLpICWDv30+wVrbKaY7CVt7/em
26zbqiIDATh+cc53uv00g3ZVM24EYB8SAM0N4EmTOC2vWq7MDl5vO/rHtIzupVURwerCtBJTdPSb
cqdKcDcF8t24kNsZR7Qx5x6dsvzRN/Pl2W3kJhGus8Xb3Pgb1NsuAUORKehZ61F59KgmepU2m3AC
G1PXDUFuT/4zDSNsHxElCOaFAUPcmBtkwQYWH2gGCvfDDcFkS/7gpB2v6YWsFn2w8xH/hTby+zmu
2x+6xh9CtqWmZGxVqm7MooNQKdPeMk6kHlNoxkgmvjHJsV+MkQB2QyTTTa+cuN/L2Z3xHmTNbZN6
IgqEJHV3l9qDeRc1RsTLWhJ1c6zhGGx728RmwSPltaHQ07BlTf9Uj8kgrwa7d5+cpk/u4LPH4RAv
t+BVyWxe7qEKi/d5JkS79d447zCiLO/gP28nF+kVoRPZ6RJgz7s+ybJiJ4ToP89cIO4wjJZ+VDt0
vMl4b5tkWbnMswg6eUM8fR0Z8RMuI0S9/N3zXDxENM/FOtyZsX/PILjCeDPht/PtW+IMGH0sdXZt
zvCRCP/W0budZPltkjXbmoCEIKtJSF0zJMOt9d52HhBaM8K6wpKYs72eLP4h0FECQRG+1I63TDfF
p1Vl8bZy5vq2rrrzOIzkpWBn060YnjrX/Fx5zYvrwmMRF7owQQ/uezbb+PqAo25YU63nFFz0JnOT
T0luA16SHYC4krMEE5cNb8crHjGVv5olDyz3Rm1vcr6TZQAQcItebaj6QKFFiGs9BgdYHWOAjECO
xm4CnwWeSI9HQ7UP6aBu+xXuTjKb0Zn1+nudZ/U+Tpf5MWnQTF0N81C90ZfF7+RJe3dFk7e7OfWK
h7gxmeziq0mX3kDZPk0PDCjDJfZOeOPWu3nUdWB08bKHvsN5lkk6qSzJrkQV24884G+6m+9Sqvnb
yofdtPH8Gr07Yq1nGmEmrhGLnUeig9cjr0US6XmxPjVkOl9B3kNl7g7k+q3+J8jzxglsx12ssk8W
v8O5tiok/66/vhhOyY1A0aa3Wnviuajp6IckT7ZT0pfP/soAwUlL+1HGMV/BkSAV2GQe576F8GM7
012z+slX+NcOwC57fBkKW22K3npppfDOCSCF2yw2qMPtObsGVjtSSrBFx/OKtLLF+Okv5tnrkK7N
QHg2iIFJtpcs8fX8NXP1NT8LG7Spe2OzTRa83dwTdDW9NQnTJ56YXTmTBWPmVnJmPVJtiTUpjyNE
PYDPBRbFMWoOdWOPzwpmaYah2Xk1ZW9uW4rogFIK05dfSqQE5rDNifTbAmzcpoyGNla7mAdVOV4w
zgtORpwh4OzWR2dME4IMFaF2Qo87HsB8Q9Ynmj34bBtgHa8TyVLkSu9AHkXbgloR0qpJGDP5N2FR
LzrbLyNi5se4EyWiItPpEB5h9wKjNopnyybT3CTKqMFDluHDq3AyTQ6BIizo5RmflthjeGd+Bh4w
SPrhblFU0oXtFMcxj6qwx0MPLbWbx90oGn1YGtsN53KSOC/NwjjWC/btriQsLI0t7Ot1stS72lFx
sHhx/OiK3L6usuHKKLFlO8ouPhd9mnyuNCGpG6knjA2NK97MJCcmmsHxd9ReENakmgnbjtPuzfcz
6BuZjiCuVFEBwbDT8mtzmTTTL7UZFNuBQoVnJyaVyUwybsgFkfpmoRakXJyXxlG7Zh1GBkgeMT4F
R5pluPe1SKvK3wwWN+Rh6bD44R32aKLofYYg7jP/bRXj4tCcrIlPxe3FTXSSl2ic4xj1ScWUmtnu
SfYytb7jYxl5evuBzHOnhPX0JePfOb0qpFPqRubYm959s0rnK7H2TnqcykHHWJrb4gWb1c+thMNp
N2gerw35bA1cbjgcDXq2nEGKHITE0hkp+8i7ghzxynXi9FGUlvOON8O5a2n444P7c53QtbnOjpSn
i0VBUenDINLGuyepJhpPRNm6ahch3JwOdV/2n2oHh1BQ5Q7/wzzOKutxx7LlZxDiGthVTRK3EbsN
SiWBNvFtn6ZuKcob1VrzXbEMWbdTg1AH3CGOH4A9i+ivmDsyz+7KRbyXbSkwAwuv/g56GM/cMjoW
EliYYzarMoyLYRtPxrzriBVqwZR05RjMAPaMLcvL0gceJgwmPWPj5yeVRr1HNnbNn2eYuA5HjM3G
/WIh7uSF+F667l6Z096fmod5yjEUZoyfffnVmDIGhfq2y5vd2AGM3vQNx40v28PIiPl+ZdwKBDmR
Z37tzwlVbTIO371erFv8Z+tnwnhDy2MauWivpghidkfHxbwBuzWdTz9jiSeJTXOOECSM+bNxaTW/
dMnUxRc3KWujWMsdXTzUnhGgMcbwb6nvHUZj+iLj3rkh7Vpscn/eEUPa3vKPWI+MzPMn5Q/2i5BN
dhjs+d3rLV7dyeoeWqrtLS1UgtO4Nd1Tzd9KVKrr8RMzptzqTlXM6/LR94u9JSAv3U9FQTRl5mOT
iufOAUpmjdAVKigRPCJOW6qrgRzg99ia4AbmGQb1U4uhVTFruKxbd2Q3ZtMh0ykNPcFXHe6lpKcv
qF1Fe0LfOAxMdwp/X9cQca7SNlvqbdt4NqrIrkmrrZpaxz1XqaGhCVZmVe64YTy9U+MI+tVFTG3f
RsPowqSoUzxMhC37NN+rnV/LMRbOeWqEqo/8vARJydEEwY2unb8bnhOyMTQjbGFRc8TTrm57M7+n
Yp7jJ1ilhbrKZ8FR4IwG/7lwCoEFJCayD1WjsYSixL/qCHjpd3Pl62SX2FYjOF282NvUXV6rq0uO
nHrM1dTJM5xUDYknLdbp4JV23rSbf46JkeyyEjW406Z3UKTg/wBDdEnNnAaNgFI1MWG5EBWEce07
jYlvs1YRA4wuKc6yRwDeq669ja2ODosQ2uVk1yWvRCvXt9zDK8iNUfUG7AbsKi+DX/lb1V0gAL6R
6ENp0AYWBeMN9ONNd0BHNl12Pi9tryVBsY32w25iexlTd96ssMWO7OJ++O76iVcqTRYF+Lnt1HLL
4d2fU8s5V6NXHMrEd/bIFS7Kj4lZjrL7fWnWK06/pA40vNhAtj61UWVNx0QjN+8uy/eFfDxaDocA
+cHLjB078+g1grgqL2M1SPMad/NOT4iS6PK7Ljswgqa2hAuwXFVdk1DUpdwLWHHbc+EqBkFJ4fg3
hGTPB2JWNU2Xn+FVtKtoG9X5koXcy1Tupa7002Wtgh2Vl/Tc5bBHKuVVX1sjX7ZDZ1/FEdJlSCjL
vUE4yj2sjyndTwTmBoBK4+MqcFiYFZofW+Cfm0uHQQ68fmZeOkJ47+udgX7+lHJEtKeZhmxPeOp3
+BZZmPtR+2h2MF8CBnIW32RZCWesuy8+P9pjwvrkS55WUygKXwOesKqgcO1CbkRNNu6WFFSqWdIe
yVoU1mHVKj3hh5jvXDrVO5f7LvBN9cmqVmJ82dSa7wVTBBZnbm+GbDiWZ2jp/kuSq/o+l+6rghEV
TrL0tuU8RvdRNBCalHvLXdlFgpOhLgLXrJprr+tchvW9hwd4mCJGefxO5J/lbCd1Ph47vydr3cn9
9wko0B6RfX0lp0rfQJ6/CPFNLLWoxfEJXk67NnmRIlJntxneu9wsQK96RzeN5qsFfHnIG6O/8XsX
aFRcY6bm134jmDyNQtnCVMm76jIjzdRY79gmqm1ht1EaEvZgvQ9GEg9YCqpWbnEwc4flk7O8tS4B
hvCNDZO2P0vvfBZ3r/iu+9ep8HhNKIFhJYY3IlfndlBshigwqvUk2Bz74cLK7GaiFNlpoxq/ERen
oQwn+s7ohlMG/MlglTK5BwYKTK1g9zMokpltJfA0V/U5wWi96Rev3eLKrm60FYtD56ID2HiIK9dA
Dlm+LwGubx2EOhBSxZp8SQAB78gZFNGmZ6/NCrZpOFe9ASFXMzMnTswezZl5XhNmhlgATMYkpQma
tLEF0/0pljwqnheaynMflahoB1BU7llI+iz1kogYusKkZ3eNQpBSWa271cJrGxtj906uibrJ8vE7
+FSiyHW7Hulp4oDACFgQCoT3sSrr+Uj0YLexc98+y5RZVkSK7d5qJ0A9PbGW97PpklKqG9MHcdou
1yYpTw8kU1J5wIQmSrzybhjgeOADosNorwf6N8DQYiBTUMwPaEKMp8WBFdGxFaN8Tesd9z/yCF9k
OxKR1Cct7Uvnht/9GJNUqTfzXLsPUYoCwKuz4uh3o39osiE6DJnLhC71w8wT9YlH9phXyfoZNR1T
7ZjZo8ic7t6wIo1XHRgYcRtZ/jioSb5OmBlubLIoeTebYHJLx7w1Z/8lh6qOfgYM4X6wJR7/Gm0B
crwk8Cnw6e20eYD4p/aE5A53azMUlBnkgbGv9L+rKdLfyrz6XmTVFHTtMLyRj+vetMTREy0IToYh
3cDnsNNj2T2TUIEqCJpbQmGTFafF1TuvAMLDcntnAWCbI4gIthOvTEvtk2lObaBcbEV+vXzWZpZt
EZI8E4L21e6RmWAbvrCBrI1diavavjALxxW9YGSCbRctWcAIg8oekOqlvjGMIgRr0QTMVearnG4c
UOCcPDAKr86zKB5GKueRhGUHLzvthDGwjsSF4Z/qWXCz2gstc1waS3LWZEbs/HGMz+g8oL6UnIn+
5PMCLplhFeP6uIqpDvFK6O3ITYylByuDAsYbD9aTK7J3WLneDu9JHLIQ3FJ7yWcotwdG7dmp9Jcv
jZZ663Ftvhs176NUTSk5vWp5Xr0GNE2TTkgGCfpZyDCfMSQYa+l/ikqY5BvhLin/hMw4K8dSk/wT
0RgME2+yTWtXxrkwaKvrcTKeZt30J3OYlnPM63nTJQM8PKZpDOFnfavJdsDpUnQBa+LkTDRoFSQI
NW+w/zBDZ+y84FXfM1OkCaHtCipPofzzRxFkbdk8pcJArsShuq2K0t7VvAV31op5ZzFKN2yYvVzH
0mEWLEpGgqnUgdSuf+6rjregHdsPInKXqxUM8LMd0cSWTCpfDcc4Qgg61csgzHDMwBEwxQ5E331J
B7u8I9zBPztZmZ4AOxIA2hn6OfIsee5a4V3Vcdt+Y3gszqnRxmcpKwBQpICiV87ErSs8SCOcZ2wd
WJOx9CF1xe6BAjYLIkLfu9SMNdiGeVZkghaVvzNNA+iNldv9HUhg2OIpa4uYxv+pgZ10R8oKJ7tk
FkZm8LwG41LUD8Js3jylqytwpka90ySYH9ymJuHUWgjXmpf+nSQcAgEQVW9o7jieS/PszLRe1wtj
7gfg62yG1zJuZYCx3T8ZI6PGS8nIBqget1Er8zASLon3o5YndyLNPIn4BlWHACubmGzu8gI/vzPP
Phnuy+KdamDYlyV3/WXhpJkPPNU+OIIcVBh8v4tzX+uFTaZRH0hP5wxIi34LJpopkrv0MIxnnrbU
7rpPUUeJyewD7ghOzRE6F5M7cSZHwDrFzFRI5MXr/mzFpvgB2Ns/QFdBVb0klnhubEffT5ZlPOOw
Ma+7yu1OKxwgAnPL65kW615ldncqSbZ9gBmAM6khAODouO3QMUY3wVZNLMdCVY109mJerhntF1ub
xlBsRsb49bFwKk55Z4wl8+u4G63Q6ImrdpyeKN/abqqvi6qSYeuba/SMnS7/QYCXz07F4F3geWwa
+l5w22gfCjr0BhDbYM/T7MkEd2JtUMWZXpjWrU0NLPW51zrfc6BRsxU2oQkXdQhw2tiVO92vLvOE
FSGnw4Q5X4b6zgC77D2VE6efs6CMCyJDebctAz08pKvs5IuFpoLiKXNismMqOFI9RvCDWTFoEE0J
iHROalYe1jzCFsXwKZdAWkP8XfQZma+EJBPEkuQnExLQu9JTe+pJ/GlC/I5sMdR61fjsAGN8ptf1
ZESfzHV9TwjQYSPP7ju3OcemNL3Kc3e+UbPId25jTA2rwUuXbNXfLDg8vWig/fvZde0On1NucqaJ
cwrSs05gLqW2t21nK6exaRriX1BdVbc2iql4iwiNU49q+yAj+CypmTJZGlR2AVRE9V7GZQsMbClr
vpNjuEiQPAtqkfuVMR4BQSSbaduetoTi6GtwrF3QFblgfYVFAUm2s8H7xv3f2f4uWbryaNI0BGr2
vvpujMgBMeW+hFT/KTNkfPTrKNZh0WNwYxwFCCpCCEGza8DMmuM7rjc6IvR453zOZrSnUz3uVow4
uzxZGB6DDKmMpAdcwRbDOPtiLZ/Gmt4zdMoJbmp1SQ+15Hrn+UTjslyKjfXEucqO1mV7TAXF0Iv9
qMUyaFNy83nbOe2zo44ranT+P7HVHNIskMtWMDFDokJDEh9GR6kutMU0bmOEJTvGf8YQEDP8MLFm
3GGhYD/kWoiwLpx3ZdvGJeeDu8+03QMdVv+6Vul0kKopKBw8IPKQ9ptXNdgsVJvacl8720Ar6HZL
ed1HdnaexMzfQdEXsfOiX44HMYbGqAnfYqSpi4UZ6FDVKxZbJgN/FneaF3/Cr5JLVDoOsEtXAUZA
A87//y9rRl0PvTV29X/L6VevW+ZgKh2HvDEOOYYxlAicWZeuE8jacZm8/o1lvcsiuNcA5HqfLvgw
RRH44nauELhyGs53QGI8qrFsvvC1ejWYYVP0ifGdVE6WM/lQl9M/+uH/b/v7CwD1klD4f7f9hd+r
8q3L/237u/wD/2P7kwQIEfwj/yGdopD/x/bn/ZdwmeliVGXyxf1xSeD7b1yC7cJEANTh43VFWs9/
/Y/tz7b+i3+dScIQ7yZSYYk3+n+w/f1q9EAD7qFTwv+FVN11LFd+MA3VKLXmLCXjZ4KJiwLKT8Oo
b1qa37Y+/OuaoNJbiPb+twHs4uP434fg50d50obIjuVOKiwsvz4EeQqiy2IDwOadwQQfZ+7SRedX
sztWVwkL5P3UlcVz1nTevkHR8Rd71E8H48fPv3glTQc6CeT4D7pnSssFxT3q49TK4+ROmgnUyNlL
gWWrsUKvk5ajxSVYCGeg4mthCKEXenTV6H6NMze6My2/cwkIWkTJgM9u/Q2vOrfdRTml6s5cCQDa
k2o3/Win1mUE4iRtQvIYl7RD6ZsE2Vib0ybhBfADSQbta2lmrkSR0SZP3D8wjTqwB++ogMZP42ib
z4Ie+NofF6PfToQXPf/595AfIC3//CKuZeNRgJmMM+bDsbQ0gtptyXqkFBfhzCAs860abU5u1gvl
ZfHqWJ9EYcq3QjsmOzZPwkds6oYxnbOq9tvKIs4k8zCy6Z+L2Al1GjdfYbMjBGS6WUaBTeId4CL2
TBkCn0FhIDVtuQd30T9FPSPaMMmK4t3G1FTsDGjf88Hrm/p1HgDWBhAolwe7LUki6jziTjazY2RQ
wLyu/5oNy/ykc1eXW4NvMd3IZUhuxlm35kmTBmvfJhHd/k6UjDOPgp6CBi5jGHXRJznE3TkmSuV8
8h0SKTskTWFSpmigSbPu30RB7OmmAntUH/WAb/R69eDjh1or70skW7DitZtMzZbVImSotJtdN5SR
n7phtQ79I67LOL5TVTabAXaY5M1l/3kZppr2vJ/cmdG607na3MBsX9ttjpAJZJYmei4Ua2q1jGlT
kaP1TikdSN+wHfRKl7EuQFh/ADTCmBZWKvFLilSByHfPqEwg10eWUzykjp+KLW40BhHmEE9AALyi
cw8kSfrmV74w9sAl4n3FWAy54n1OzNF0HcWGH+3W1GugimWjLHYFdwVuQlGZxTFS7LwZLeTa3KJx
8Ym9lhkxP3WZmX1oJ9DOwyKT3a3pXEgjqnAnYBm2rpwNRRP75WG1knRn9cpFTDDrhRm50TotgHPf
SiB3+ACURVV6U+jnGZwOa6APYzs9pzuxeLyr/3zz/6fDCE4EC1K4lzhDPzgKWXst+ShISoxr1987
yCNC7ej2FqA80WDDRAo2BtmaZRuLC68Yoh9//vxfDWE/Hz1i5S0BPAcTjut+sE310ojTwoOa1Vy0
7URrWGdTD7SDgP72NZLav4AT5H846NGAkYqKwZg3x4W/8+8SxGkTWTeU2JfUiRpft0PzM7OlZ43m
ERc0d4cIrAl7xjm7pGmKIyG96r2ecsLH5oUNfJlFBaWjgfDfyIjp+fP1+GC6vFwQizUdIRXC9QVw
3g8GGLMU/kx2QR+0RlTf1aSV7imprS2RUCMktzmVQRbPyaEa0Thu6pmhruotoGyl0e/1YIi/vK0u
b4Nf3xZsVAUWUNvnvU0N+Ov1Yj9fYWMeBNpBqzWxgk6xv2FYV/7NLnb5pT98EPUBQecXoyVRJx8O
YQmnfhJYKYKknsa7BBUly/llUhk6S+1+N+aayeGcEbG7EV3SsdhfUl7VlpMwCJKEbi1kwS3Ta2tD
v90NDhOEkAl1Ac5RR2VIEWjrv/zNv9+8UFXwy7um4spQhPx6bTzbtd2RrMogGdfmHQaJ3kdzRMaT
WyWPIOn+5oz/aFkCimB7JsZ40yYenWfmw9NquHk9xIaJZ8woECFEBLNv0s5B++HFK5m37VQl+1IW
UM39PH/BW6OczYQoaPfnu/TXm+KCCpCMQiT+KQlhCh7Ar188wdEnG0mjZ3nGdF+w/N4wOlie/vwp
vzsI+RiJg9sWHstmHo1fP0ZOU2NlYwrbnYO/QgrEkIP1rYNupVi+DlYT7WgL1ueyKcarKK4QKc+i
QnthZU6Ow1x6tbw4pt5igOJ/Qwf8enJeroHlQ65SFmZkj0rqw0HSeGREWRE0xm4qo2NrQ6Ka2Vzv
MWA8x0OebT0Laj35kskZ0b1+/PO1+U+fjnkX+y6Ofse1PhSRaWfq2BqcJnDRrcXbvqiZTeTA4zZL
QiNMVq1xnY8maWiyEcO2c9fpL3ihX5/Xf76/SSoBtz4HN07PX38c0gQSijzugbHC6hH0TYTCp0f1
clc3Dk6KrEgP5qLH7Z+/+IcD8vK5cEEcCn/ED7w6fstnb2sHfhWCMbYxdbpFTYewJ24pjUYV59fU
au7WQDZ8a2OGsi+BskTIpWCPipBJy9rsgMAkc/jnv+rXk+DnH+Xy9uJFSvYGOIkPpzb3iFCFonVf
I9KbXStG4yPm4cUqrPU8Jp336c+fd7nz//ew/Pl5HvWh6/6s4XHK/XrxFS6e1ch5i8lK+WGOiW2b
S/wrRuf1SMPIqpQoX3ZR7Tt/uf6/P/ocQcAV/vlk8yOCYIXbVXj4u4IWaFgY2xDLIxfB8Z+/34fX
9D9fkBaJQw7XNlEmHy7o5KP4sdsOTxHKx0NcpNG16lQeYLaqnoYCzSnvuvdBS1ScbOmR+LsxtoIY
J8Ai/RP2oPyYERv6Zo+295dnj2yN3y8/3EiHA+CClmSc8evlH5C36gXvU6ARbcSt8u4hd2hyDEUx
bCi/O2R4F7vR2o8UcDf2UBJZWIZ2Zuw98I85GRNZfq47nJKbmBYRpKzqeL2hlnUIOSID4yvr7B4U
TIKoL2xiULxhksvk1UlsHwm6pnxuEIPuufHXOyv2P2WxiK9cXhkR8F4mUnQxqctr1MbZRtk7/LAT
H5CKMRNNVfVJitnFbjRAB41FAIoaDivwXfCb+skD08dwfg7Xsh/nMMrNKOwqB7EcIQPNZ7Zt4tZo
pMdeO3FGQOkVH37OR48BKFwdLNGgp9NbE30AoIRGmkeiEnx9pGYmbNPEjo1/MW/sx6n22ZYMU5vJ
TWdhfQuqBcc4OxFnrCjcS0X0bSp7shsWyLllWmOso3z2fqyxh7pknnr/2ZH4qplfCh5qMCYMt2ym
gN/NiNhNqN4lWbYNRu4TpgCq6dio1rAAEP00A6x+LaJUf/dixUp0tsvKDm3dZd8TSQtw5N60vI1i
4G9vlm6e3inbUjyVVERPwoqJc3VWIO0HHnz2iZkgfW+XecSjw36Xy21FbP33wZvRyMif2XzGqJ74
Mv7LiEmPFiDV1vVgyIq2uDaTFBh4XbOWm03QJSWJSSnZoWWeB+YsLvEqLhGozM85wzZTs/KX8WZo
WWY2Kn0tUSEQ6y0XftBeJDkmpmjo2hD9mb9fHbdiMd80aBpltaxBBB6C4JTCxVKwDESRTfRx35Yh
X1+siPN0M052dMT6gfDcmJZeBvjvGM+2tuHz+xU6gxK2DG/Z2JNiqzIhPpvUpd9oIwiuGGS5/nBy
N35FaNlXYS5mSXhEsSCdTIxKPXUENX+uh0nco7P2741iEgXiQ8UqDWce6IKKax6YbOhmZgfrfENI
MZ5so1GLe+R7uV+lB7CZrBY35xmrLXWyc8+J9vQsdO9drYZuazZ2PJ5ja6Q9NBztmXs9G3G8G+mE
dFgmOVL6sc9zqIA2hOgcdf58zLyksTfFYii+xuCJ9KScvMvDdMzZRFcRZl4O+IS2lBVA++aUORNp
Eu1J52QiYHJDAhtmydPM2BKKOXnzatV0UAzWASxKmnvj9hLkjNppZATFlRy6fEs4xeCdls7BstqS
MXscFzMxghwAZ7bpec+/R4a1MrNeW1SNfPNmvsE4Gcs9o2sKr0EJJJAdsXkCH5BEQTyuit6dbBpq
6L3VwN7ZUHmj4Mt7x9KE34iF7HnNfUK6j8a9VRCWy40NOfmVhh1lmpdGChSzBBPXid4pDyZisD7s
+sxB97ySahfCAFVP/lD2ODvi3L+p+Y28kD6asOORh7vhF0z7q9aoc401voKb2GYXiifISvM1Tr2c
uBUbUza9VOa8TLpAr+H0A6OiAm/Wq6VQk6IUIFKV7C7f/YJBAgdG5tfy6+z0zb0xtiiMB4KYnb2R
4t3fmkuEwW+Nk3LL+MV9wN7O/sfwKh4lVNH+Z5PtzI/e96PX0q5WmG7FcLmu8+WxU75+WuA78Hev
jVdtJSZKtshpzBtGu57xWdox5VavSObdRImt7mKZruWO16DdH0wlzes+tghgcVYuzdZuChddxMjm
OW1G68G3i9kOXRS0a0hFipHPzIfpsVl4vWzqUeplyzoRpQXoKMxt8TqWuPQlPtrR6xO04H4tzkq0
6x3oiuJRkN2CJ7FQyGnzvrMZ4xRJXB/8jKysgF2rwvdgg7xTPQTYQM+OvGnqTM07pkDxQa6XOx/R
a/zNJhMDuxBatBMOs9wPy6KT1rVcLNoqfHo+SuIIIsHO6x0KLV1YdKG5Xu+Nyay+C6Tun/g3WD80
tgAcV2gHPnslmi4097C8wzSCQ887Lm0SxCAW7FXijiBAJUJx4unKfpgsO1HneWQ/POA8rG4hHPVR
ULeKUaFA0/wwR+3ygjIcRxBt/Uy0Xj03p0Vzsxxw/C85G0OMGoHX0/iHulmKgijplWge2Ib1sKGP
WH9wcsobn7hxJkjaQ5s3jAnm0hWGaLcZGuEch2l2Kai6NqrLjajxDOwmXedNvLHjJjdvh8kapqsk
cfQdFmPthKtEIxnorNBlgF6XTDnso+WXamVRyB1X+LYbLDN+znCUJCfsU7Dl6lq2pHGg1akzO4xT
C8OPMi8e5CWxvTnwxiaK2LEPYx9YjUw4N+Dln3hyHBWWvjPe57U97GSeOi8Ik4yHFY1Gf1wxDeJi
0LwJEzMRzFjVMIDfBFteTLVxNQ1Rkx6sKG/JvO4e0sjBFUbcSRmsrb4u/QqqblE0n2Q73XUjvRY1
DQDqsk7/Vtj93rg4UsCSgkoMWIkG9dfSiQBRxotdMQXYRohwroh/jvERdU3NzrLLv5IEPzgB4pH1
NjNnWW5m91IYNMmC+Kg0TPgQy1ItBjr+aciC1U2GLyh7EN33rWFVoe2jow60WDIIXBHaw79U+v+h
/6ABv/zpTHlxN6oPPTgJJ01ZzA5hyq3QkDdUtm+W0vfDoZH9N+G2ZC3ZwDQSmXdHhkria2Nb8xNc
iUvOh6jY3P6lVhbqt3KUKQTMKFtd0gfpkH69pn1Cq1DlOckgPqfyaRTd5QmYavUGoprJq9+kPm5u
7IMviCZIJWpIcvcCSfjNSymg6wTsOMd7v6opqqb4ItziQXagduYMXm+1ksl32yTLIvQB1WGyTNjc
0eGZJMTwkQvlLuzXb1PvZMgZkgkBoTmghee5bwpsM34kTyuqrilIbddA/s3vtRnhxcKmGJfocSgl
/Agc9zE8Xpm8aZAkKuzjQf1gSis+F2tMJhIoiaGkOojwzIgJQ3SYrBbkagsrNLFqE3fcASCpTM9O
XDrPRToPSZBEqvucsD16VDIn3K2sxrZjNo1fk/AEk/qOTSNEa4brxploOIvAlniwVzAEebwpZigF
RFu2DhoeaoHNRD1hh5ayiNAklca5EgAKvnhjtyKlWrJi29VkVyCj8hHEmVZPSIZNbVduG+VmC+dM
R/lG7VPv7IpAqk0palwU8dB+GvwOedFgu40K4Eqjyqm0X3yJ0QhSCNp1sSXSaJR7z9X5D4c6zToA
WMYXS9HIUbSqBpzyJTcjSLMc2V6BIOHWX5FjbRgLFVe8wjwdtKJpdIimldUpbSwiy3m2ZRDVBqSC
yU9q/y/zzN8bY8ex8G6wo2aKSHP8663ZxRL5oI5Q0HdevZMLmbcRYfchbsDLcYlk5s8Pw++dGbMI
pqcmi0TYTj9XPf/aMJeUOfbUeRzLZmWjijbST/XUlztp1Zz5f/6s348ymyUan8G00iR/4MNjN9SG
nxYR6Uy51MWWbwpHJ1upwBvXODPTrrZmX4gwzzIBIqg3/zKE+/3SglCDAMzAgf0o+Qa/Xlq5mAXw
O0MHHRlwN2sSAeFZIF87wyB2DqE9f5kE/z7wsRVDDs5uV+Ex/Mg4hDHiTT9Dfar/w955LMetbdn2
VypuHwp406hOAunoRCdSVAdBShS82djwX18D0rlVyiQf8yle60VU58S954SEhNlurTnHHEX01a2J
mC21bty4bFi+YOEa2BmG+c3fP2MIsZQAddWzTO1ouaAt1PQpTkZfekl9kXsjqBKp9mdzoqKdCZVu
r8Rd+CXra31dcvT/+3s2XfTWCFYBhTHFHj5jpcTqBmucy1eEv+CMsdfeMPS73rQmjLxa7atTpu4/
vuclUPy4usM3vICplvQKqh+HV83MHsNo2aN2yWX/A5Cihcizb1hjBmSm7abFTIxbnJYFvlyUZtYq
9OLpOW710KAu05IeM9d6A5mlnaONQLBq+SHpKpc4fuzc152GU4k5uEO7yWpNeVINyb5Yr/P7mezG
IIoRlXYzwvSs8oxLz+orjXRKh8Cqwmmgs1iyhw5vlO6I/6QAcD1jnYgC2PLN6EsxhXYQ0TmUW4+Y
LNpw4ARXg5qMxAAh6zBODMN3KlKOQS4D3UeokPQODp8WSbqxynFi8LumDB9Z9zMc3nkJ/Pvj1/JO
zQ3sJlIFyr74TY/Tz4FZuG1ah2DosYNRZ3VNzhEgFtddVd2Q6MPUyzaenDC9AQ7z8bXfjvUFo+eC
P4YyaL9hGM7RwukcY7qleqxtPWsc1pEJSqnGS3umpN5wYpfzzvVMdBcmpW0C30FSHj5TFZHObDZF
64eRN1+xjIuE1vsYfm4Z8WSe04tRTtzi29dIA9DjCcNn55/60UrhdBX/vm5pwttLWEPrIkXgeybM
/ONH+XZwUbaBSrigNh2NwX14a1pXSdmYzNrOJFHlm+i6u4gDX6Q1yteuoMJhsRHfU5fs18jO0+uP
L//OAmWR5s79WWy+OBceXl7F1Y2ND/VFP7aQ1juDPM2uXihJavX140u98xItatI0UFilqNkezZ0q
sJacaZk7debpLu5Q5S2RfAAVPc48VpzJh7+/IPDS5eXRpUKdc3hveaugIa601nczK924NEZ2IdWD
e+HY04Wwh/TE9fRlhT0sg4MjtXXaUbSHGH9HddiqnGxpq3wzTcGhys9EaXBIKIoyELrrbDWpefMW
G8F0X9uWgg9ceOaDkqUT3ChHqKmP6DyuN6HVd1d4kxA2OClWJx/zUXeb4mtOA7UGIYNJ3MN8NWCZ
O9XPeOdztPD8mBSS2bK4x599Qbi8NhkUliIqwGcNzGRCJ+FL6MIiGdWxouhsHBRjLcvU2Of6OFsn
xsPbZZ1JzUT9Yi0NBborhy8topTWEXbBVyLDmDzYwtiOUPV+tmFmUz6IxpWtIsf4+Et5Z7Azk+oq
kU0mzczjObv2nKmTaM1xyPJRznSuzow4nS///ioorWjSMtaXXsLRrVVOq+H+I9excuabhh2Sj0Sk
PgFl1t45fjmesWBY2amg5zoa0owrh6JKMfiUL75RSm7Oa0k8mMpZY5/ULaYITXGuM/yzq6IVEwS/
WAf/UhA8qNoQ1aI+B8vz8a2/aRUDbwZXyujnRIeu6TgSo58bTyQZZNg2UsLP8IrqnTul1UOrwZL3
bXWw124dFioBdUn6xEdQclLpulNnU/3tCHWZEJbNjIqexjlaSMoWWnLSFxxNOzCNq5p26hdMUvod
ElogjfAplCcnI4mPiss4vuKVh5OTJ7H2nb0zVpcqc91o/fGzeeeLd2kpL8xPfhfnhMPPQvbSLRyD
IE0U089kv017Q9oYv/pxXnsJJ8MBzcOJB/F287BoTZZkEJS5FFGPNusuGRj5SLIolLY53Ufhr8gi
KEnUhoXvsBas57RXLzAty+9/fbcEJrCsGmzd+QVHkzL4WKVJPeh8Q5Wp1zHd1c+KjhElGuxoN1lN
+5KXafX88UX1t88Yja+jcafuss4dD70qKaKlRsbQs6vGxcne6e0V+5qkDhB987pl1nYz6YQeDZuQ
vSG55irQuQuhl+2jM+ppT8vCjMF1qLHebCgxuib6rQ53L9XtIaWcWWtXyM6mmy5zzde4tZi+DC2k
KBNZo7WZhVmg/mbHC5d0SHRcwZGcLgGrnoqfebukI3BgUVcRwjDUj8svCi7munKpHSpdb20bMwNZ
q7vEnIdJtf/4ub651K/jJlpFkL4oXhel7J/qJZIJijQGceYXens/C+ICwmZBo8Vkwn98pTcfLKs4
paSlc03b5E16WOLi19AGylxU9JNg0ES4L6n1gDoBDDhKLYTTVctbQy/l5uMrv5V98LG62qIGgzhi
8hsOb5L6gGFBmpwJes/Vu1IjMdaYqIc3rl3tiO2yr/MSBaAy08qjkWJcyVRWN1osTCyLkQPfX8gr
WS3Tx8e/7M2qZfPLqJ0zhhfhsX20nqheYVTc+uynox1exm5nn1tRZpx9fBVSA44nTXb4yKEXPbJD
/d882tZYWacTfqmP/lih+dskGmZqv3XqXIe8ORCv5eTVV0xuiyrLGhv0iGU60ColunrgXGKPoPhp
U+LLjSnNgE6JsfqCJnqp0mrU1kD5S/dS57RerocMY7GiiP5z4cpWbKwEbvSKHZLA8KGnEKxyzgeV
rwnFjvfmIHTs/VXUEmyPjJmOE5WnGAJoIZqN1nfupZeKEAKWQ5V7pWawVFeTmeDHlUPD4TSbJcVC
4gyfpKYh+9SLBjWT6RQdPGPCfF47mPC2DyQxVs8xuJlEyoqMevzQdBLzFwczuR8yu7dXNiGI0x7/
S0jLjrleCerB6OSuoy3q3Bbu1ITBHPFB/DTEYH3xxNj/sNxqLncx9klvxfxVozNsiLhbMf/UxoaD
Kw2zBk1yGRR9375gM9C/0UmS4CGVqGBr2Y3U5a0eRhuoipDGgV6EiJ0dJXq1nGhaCs8ioWFgC/N7
Ikx9gTOJ7gmzqfmThjPW2VFHLaqAffDWdgUL0S9wpl3SANLSsznNgFjZaK9Q8BhRe0fjz8LexymP
kviUY/rr0bdA+7LhByATlZyOnMS2lWAcDPx+0qybu9KCvQJPDOFxYPUtMtahLeeHsi7VL1VrLtjN
cREbzHwMmIRtuoErVKYiDDo51Fj9x+E7YLhRXQPmmb5hq030lRB18UXphG2t46x1FeBuGRiGjCNd
sWK0AFuKexy9qwGFb7xzZi3Ltp0OawhUhNrsKB64OTmvNUEcZqqKltYeG26MrzGCBJFNI3kEbqv/
JDa5kX7IUb7jiMQUBzlXcRuWAY0ot9LCju8NenWJKA8Wh83mRmPHnw2RHxfl0i4oKqXeC6zL0RoB
2wA6k3BzMwjjUjVJHYwcAID5ML7UdHuNC9jC3kbtiFJfd1MjAPEpdu+s0sRsvjbMcteVHbuVn8ei
u0RwVD6msdDvO7rzFT7QERRWpyyV4kFvvFs4F/F96o2e7Q/UYF9U2okvcu4HWHjojL8W7NXwCApt
RjiPuBS9TjJM3kq4wrICl5Yj1kwZKgERAl2E0lTRvxgWLdemmcV3DgDdvsgMoqplMfXY4OPO+05F
Fay/7AVReOa84EtJIuN7lS0y8WZwXLGJ6QbziicFZ31JORFNuoscelVmDMlVXAjvhwVp72s+U+5e
tbFhomTRtfpcgyz2OmHRYy4gbZcBLe04C6rOFd2qT8qY9rJp10pgoIjCwedaPX71CLX2ec7m84rt
f9hCT64Q5lEbjvQTa9Tb+XhpdugIVG3EOIS1Hi4U5LsXeTJQ7DUj0QcZ3/YWH+d8aj16uxRCZydh
gcoLIk80Z4eXaUNkVHQtaRJ3A23Ths/lW67NsN1IZz/jW5LXOpb+89qsJ+jDlXhCa8A3UxGJmKuL
KGzWxW6cEMwQFJ9u6SQ/1ZUC6IrXcDK15e1DYeHUNewsLh2hN4dwSd2tp7uLkS42nXIT6aXzBdAT
DYuUNts5jT8AgQ5e0lsmnvBW0F7elyJLboYyyjpMtuhKaFFozSNtkPQUd/+dDQyHXNWhsEkLkHX+
8FmyB81LTCGDrxep8dLSmvfhdcmnqopPbEHfnoColrHhRbfscgKk6Xh4KVQUVa6EcvBj2r2BHiLa
Z9fppq9URSAugNYCTTaBI4+K6DJOxuqcyLnuxOHw7VLuUD6jMrFsZWA6HH2iJF8YLJq0O4tCV7bD
FMJMEOOTYbXmVU/H8MTR5t3L0f6gGaHxxR7f8wgDo3YdaqF93BtXkVoUL6M5Z3vMCFibvCQ8MTbe
VC94xvRaMOWwXcP3c9QCyVhlFGBOeJmUSiDqKmrCpIpyuizVOFqHXujg1pvdW0knat24IWvfx5ul
N+eM5QdQ30KJqns836O9YuVG0zCPmKnUyqmCpIPUCUXQebbS9LVPi+HrGJvW48fXfPsNc022ZdRr
TB11zdFNq0oO9ULiwgyJUaCDltR7HOYeUtTIOTHDWe+8UE3TWd8tDm+O7iy/5Y9+VuhNSmzSdPVp
aiWJnyBeGeH0m/bTADenO3fiXj5Rd8ijrZlaVGkJS00u5jBkaWdkm7c1cJLHREn1u1aJUAXhOJm7
bW/V2hdb0aA2j4l1hf0pvFHptBerygLfFRhVQ0FAmWv1ZS4NMyGAl0TPnFLbl7L24udQ1SPUWZyT
z4e+9C7nBHDTRjeB5LHjSYtrN0ynfmWPsoQdoAnosZYHsirNSahZiyYtnycHdtm6UIz6xZJscGm2
DiYHNhOFTAvqsiaGpFB1f1BxWW8dI+p/UnvGN63LGYZVO3hNdNmj4BE3fRG7hU+VyvFofPUJKypm
wlNlg/deBV+ZzbFW52UcH0toPbS2ZQhORGP+VEDkuBgL7k7pB6RYKDzKE5/2O9djzqCwyUGPJtSv
LtEfr941vAR8KeZpNJW4/ScTtq+bOHUBUbzKAz5s9dSU+c6XbWCLoYbF345D5mi2wrdlESsx4y2v
5/lqZEFbRTVse5Qy8hlAbbaJK6kFjq1NG0piDSpjxOZOZn+tPXXaoVtz132qGkGqgH84Mbe9++NY
6DVOvzwX96iQoYjB9UqTU5HQxuTRiGn6p23vUMGy7fnEOfudaQXVLWMbmQe91WPnQQvzP1YMh2t5
+PATIcRF3c0qxvAYo7uo4m2IvvrEDervvXFO2gY9P/YZznH4TVelcaJY3GEfe1iixGTb4TkkvNjc
1KbeQymSYZRsIEToj7FQsE96Ya2utBYhZBAnST9dMCJZ5qaUgtYKWn72vXYJt6ARmIpHJFrtnUUJ
bvYbaYpxMxfC/czfaTpr6nLdurfSTGzrOq1+Ig2mR9iBqnBPTGlvBTTL/kTXXGxfxELxKg+ntJ6B
O4ZU+MiW7JqHhIrUhgIu+cy1Bj0MtEmBH89Q/KhHuQYtH6FAprQm1hpbXjTCa3YfT+dvN0zL73Ed
zePMrarHZpZGq0MP8TS6zbLOEnax9GdWtI6iE+d6DMlH3QrO8rrJ3oeuD17nY+l8g//Uq+Uw+Go0
JTsoGxVMDoSyNxM8Ag0LPCJOul9p/DxTAWoDzR5Jz5u6InpORwQMIEaMeJ80IbExZmUXtyp7C+dM
mGy/OZRLTfidM403VI7GR8KrVHjcyQDIyZSxkiC4Ip7ZD2kynpNuMJvkQNrVD06+2mumjw6HcdUq
b7HwphfO5MXXWY6UeGUrrQw3rqqi0U6HUDxqc41uK3PQsfnIiOyfeShy8qtiES0MiBREwcfv51f9
/KDLg6qPViRrPJ0sE6f44QcTtY6bwleyfNTM2hLtjC9WmUNwgwrKOZSHjvZIcU6/dRULfB4g5KY4
Q09c3KehY99mPeDmG7Ye0tyEdNmAf4bjEl+LEzogaohChcev79aOFF515zgpLG1W1KT57T38K2jA
/10Q8Of6tbxrm9fX9vK5/v8gDZgC4R/vNHhun//jlayEdlrijP/zX3ev0/f4Nc9f5Z9ogF9/6Dcb
wLI/6R7THsYenVYYpdx/swFM/otqEGWO5I6DA+XI/2YDKMYnaq2MKaIgUakycTKf/pMJrGgqf45B
umyFTYuDwP8DHYCODv0CigX0U9jkMnCXifuPpZhPpaFOQKeqy01lM1Uuto1wQKIGmfTE9Hg4G/1z
KYdOCSm83NHxLgNgIbownQI55DT8wArEnxo1yIkx9fYqGBapMS6FXRpXxyVrUYkJXx2godQ14OCy
HIA4idztH2/5+vcQ/ZN08M5VLCyCHJrZovMWjlbsTuUewnzZrCGD3RWhofmyBf3y8VV+sRn+Z35Y
Hhn9dIRJixIKscyxDgs/LfC8vIx915l+iO4CUjWEK4rBAFlS3URM7ZzVRbSqpvzC6ihzFSoivyqo
aLCqoqf9eK3X6qUzx3cf/7LDXcTyw+BSsH3jqMBmip7/4WfTxtIqkKzAZILC7Iu2uKsi+FOeGw8B
X9IUhDI5ZUs8qp7/vijdAdy6hsYl3yyvVHfbMGWm90AO7PEBVhB+dFSzoyO3losAb0AQuCZvYtj3
C/2r0eyrMrbJmYGktAcNJGigsEv/+Fnoh9u3X78LHCIHfx1MDeP16NTUEKLjtRInSl4q0xTgbN6Y
0JeWlnsHzb3TekTT8C+12zkf75CtEsCXeNWjmxIhqZoG4TNp2GwR/MIGd53olXDGyCFfIqI82dVV
9K3DlX2OnmW+7Ql6KgMlBCybKom5DqVCJERjJCTCfHxbbz9xVNykFTItcBbU1KO7GmwK8nJEcD3h
I/ANI8m3IjL/To7zz7OjdQg6B8OxdaxZmTNjsq0E4DH0z3mdVwRIzmhcA6oLCx88PXnsPNip/L4e
HyZVC5ytvLGjD9c0E1E7o8WIihcbg1g8WcUEUXgCHvX3DxBJIY1zpn0mi6PFHYoIZFgB8dmxZ4qU
KnjBLtXLU1/fYaHi1x0tFUIGxK96jHk0FSGxaWMOJrE/m155lQzq+NlxF+5FAmIbwaa6IeMAPGsH
9H+hEn8OU3JPZnsg9+ayD+FbOMO+zu5opYDPmtriOi484PcAgneEFXxbTmtBhVp3Y2rhvGZDI8+t
pYaeA1VZQVDGV5K79t71oAd8/ASXOtbh9EcnalmWDNqs6MOWT/SPxYn9foXSeaRDlGOQJPSF/MoZ
t6vj5boPFMoOCOu6zJBu/vVSxYWXNphFnY1T49GqqGMul5Fw2KRPRrxD3j1DYUyr4OPbe2cSZdnl
yEd4rg2dZfnvf9wepoy8KXHz+T07Q9aradzOI/SqsqfMTn0/3oRMaCcu+t4zXYR+yPxAwqjHMuLa
askUyem6FbGJR2JMswvFc7O7vKeS2yRa8tgZU75xcdadOHm+M6GwLrPFoJG82OuXX/bH7SJ3cOdh
otQzdeg0lBLpJF2e7sR4eGcy5iwCsXJZJNhEHQ1wqN05ihaVyRjRHTQxfdyhhyK0NlWiE5/nUTeT
WYvNF58I8AiTbwTp3eEd6VPMBqSF+5k12reanIO4G9nEE5U5NHq5sit5FxEouFEgrlxPTXkfg9uk
Qo1nb5HfbmtB32NEx0O2V5n+5eP+/eMcF+8E5UNmh8Mf54WmIOOSHzd3VnwzzHNxGUqIDh9/w/rx
Wz2+zNFbrWw0EnNLA6pEq72G0KPRLuNEo9DOfsnQBO6lFcoLteqne5ETtlVhwKWcGXc3yUhKYtuE
30fPIxklMQ3Ix1q3UabiiYfvrh3K2ze9B2wYXGCxNgbMpUVaFGuMsa8n7mN5V3/ONeyp2Qfry1zN
0Eeuefi4mJjpQhIvsWpdFxlhAp7Tzr0HBm6iBonTvbREIrHf0TMVdqKD/35A3kboBt2uVS3j/Kmm
DEkSLIMX4hP8vHWWgaRcQY/X7nLgdSpaO2s5yXotBNosGYBbaGZPUzXqk9zEVCHDldUBpffFDMTy
4xs80nItHyu2B6Tmy26NOfu43irmsBgcOVkr0ZF9VSXV8MRtUUAhW/6MXUcVcI7pcb2o+A1Vd7iF
LLBKvNJeI8XHTG2ZJ2aid564Q4eLeuUiyLC8o/VR6iLyMnMilcutxgfyR36SjrhQDedojWV0OnE5
7bBI8esBIKRcKiEuajZW5cM3jPXEpIZEj3AY0B/0GmFlducjS1T8riuabcaGcjWTQu03rsjWVYaL
xfDGE8PySNm5/AyGBJM++1dmX2qrhz9jAny+nCjw5+hE7QC/ie7bDjkR2+3uootRfuDwsy4xI1fn
ytwSv+eJxm+Lyl3XqBEoW6bac60Trwy1MjtLGjrOuWJ6933WA4yyzFeKJifYQseTKsdQ1aNQxhBZ
LGLHRUPNwu07h62yspvJ3nil8j2PYGJkZZWdeEvvXmmRVlHWWAwgR7uZlm580wuSExWKgOhdKdqR
FIzcA9fRxwNiec4HA55233JUpIELGQ+t5tF7qPFUWI0X+Qk2gt23Pb1t2MDFMAQ4vv+u4s1LB2gB
QoPPb9lJ4/c4vJg2x53whoqdjJz1rRlT//Nyc1vVUH6pgP/tnbmcyZCHcq6nPXhcVcJ5PGIaYLIK
bWpJK7evlnI2DRE1t5qbzM3ncy3GZvHxVY+6ktwjMwyFCc7DDiZC9bgBSjeOJgrBsP5YysBVu3ui
ty4rgHtp452nyXCWOeY2jYcL9nUnBtWbr4bhpIO341xKQQMWxOHjxYHfTd4wo5KjObg2QlxiqXQz
dt7DqTf55rPhUoilFmwUNwzF5/BS5JS1wtHZxeRQeQKsKwRQA8Nbl7VUMERZ+EFqFAsnnu2yazn4
WHF/MAR5wAsi6Y23tNebwgq7lk0wh7KtAH4epFoZnYlhiLZVppO3Dho4NYg1i1rzQjRh+1mLOm/f
RNmXE7/lzTy6/JalZklFGbja8cBxk17MI+/QH1sy+nSH3DKYihi87Q52TQ7TFIBHr36ubTKr2Wiq
Je4xtTuhgH67nrkGDXCOBwgC+MyP0YbqQCFa5kXtK+yur5lK6ksbCsem4bgVGF70IyO1bBs3QxLo
FJk/22RybNtBmwIqB9Z3EBzbXw/mf4ug/2Jg//GNvCmC3g7P5Y/nwwIof+B3AdRQPwExhSjFidtj
uCxmvt9wVN39tNhEmKsW2zR9dv7MP3BURfuEsgBeGhs//gRmdtaBfxdA9U+/ti/UTBmHKrO4/jd4
VI7KB2MLDS9YVM4LSyGUAU1P7HBEE+gXogZy7tostgg483LSaqLQ24t6aB50vTXXErnmVWy7FUEV
k3s5aMQDqSVxm30awsyMC5xlnSGvmrYfn/QxHO4mhvH9smpuukFOeyvP04d50u4BOs9fNGKJyV2S
lO7zbj43WxXp2aSQw2X00bSxBf+/TLN2b3QmYIC+zS8MMnTO0OX1JMcQ1QCOhbQMNah1K1yLuO2/
ZiRgMtPGce0ESelY36xCG7sggnNv45g1JEHslXueCqshVDaUxRmjFd5DI+yWwMyaILNNQYM494lK
yZqVOTCdwYJOdsxJNcnZMGWmFdqO+qYgXS2m8tZ1D5LdcbES5mTeFEPmbPkpeO5D0/IFgX/XqIYc
vzW1ISAorN7bIz1ANg0tejehjskKuk7Q1tqZ7KpyC/7+CuSdep6SJFyo9Xg9OF89o7tuk5S2H6dF
W4ifwvhmxZDZomE4Q+1O4Ml0YZSSPeo5aX9nQ99+cUjBQmjarDlgE//R3Klx+AOCZn8mmuFrXYXF
vqt7/XNjuugzUd01hnSYI+wXXR3dC7SiZzyqz25s3qGkgazTd5tYDNN6CuPoJU2BmpMu/N3SU8xc
lkM4Y9H+sG2Z+XXhaU+jJZ8S4e0HXTkrmH5XMenwt8w76dYSY/WjVO07GmI/oah/QSt8F1rqbuo1
gliajQxZtEqF/yV0aQZdYpg07BL+6jmsmk1au/VuKkKdbF/zlsDb+6bQBPnuw7NlTFO0SsKd6Cee
adcFQ5PN276ghXZuQEklFSe5l+kwkVenA/yAHaHqJHo26s8KnbXQlRVCmDSjBT/GRMvkC0Yhq7aW
wmmt7/bCaNOHwQyns9GxYbg0q7z/2ue53f1Qku6uoWAZlU/Em3eW3/bSXJR8HPYmF5wo2HjXHxWz
IW4jBtiGD60JwfwoBhutJJy6s9KDf7AaDUEwoyZS+ayoTnkt+wgvh9FFeyvWNQixQOSR8Y0Q75K0
DJJYFg8KSQornXKoFSNjFVF3NSV0ESnZX9Pu8lbDJHeDKR+xBK4bo7g1CJ6G03KXzqCV8gkepl7f
dGC4NtYoVQSfmTzvjNHwc5P41SndUIjuUPDCzadjcyZz7qeru4tSxvGu7pILo8sKBCnz5Bemy5kC
573sB7ExS3VDmVxeFVmjngGucalGcMqi4GTBReE4ODoz/zBnh9yG2iHmSX4mMAHt8CjCi1IlQ1YW
+YXSzshzS3rHkui9taOUHhzbblqlVXRXgIzaYwjV75WC6HlWwdCH6AFE1nanjUc/HVFp2/3Ik+gR
OMVeyX+2U6bd5y5M2kLYykNpm3KvCW8X1+KxRoWwyQub6cnQdhxfg852u+1AzoSvpoO1limN3N4m
bDOU7rySSkwNqVUlsTZoxv3ZMHfmGLobjbbv1pCm87LoUjcQLXpCx2f9ibbSbZQRHKwAT7GIWovL
kVy97KYCroAfy4YWHGAEaO9kP3n+VCwcI8gOK6sISYYxI9+V6feQRxdIEnyDOrS+x+wnJ+Im8zh+
iGr53QT49JKRxpc2pkApCjtRdH5YmATLQSjj+X9OYJeVmnWrKBKjM/wqXze73eiqX9WG4ah61Q4p
96rSeQc0moOsX3LWm3xH0oF1lcJAu+Z2GmTsc3JVWAYeDy0Nd5Qjh3UFqCJqJw6xhKY6VAJ2gL0e
VHYlVavrT16iD7xxJw7vES9HZ7LQYgBgNLpHO6lWfRtGX/Iwf0wF5VuVbFPDfqJMj1Ac4UG5I8iM
eEomW/MxZv28Noza+FIPBDOSn/YCq4mxS1bSRFEbUyAdj2p2+q2ZRBAi8t78PnBIZOohjE5vLQWV
eR6tjDEGEaH2avecZ21xbmpd+1KN9jCuRsyQ30uduLHAwQlsBFqCHhA9HPSpYhbOlophf1UlTYbu
vqq0L13mCH80U0XZFqp1lXtpd1X0JQJvG03u9dhgomybRguYub1NhK9/PzTQ+x0t7IhsN5YKkSfz
q6Yk3G8obTRBGYkBK0uqaG8gRoy9Z0F9SpLdnFnTdkSN8VhH0dosiivMfrumi7Z1ARyzz3ca2aI7
Y4aKtuqZAinq9vu+GgCb2T8hfolz0CVqEI25TY7G6HYblO0KeOohBVSThRuHeyFfYz5vyGO4lsro
R/bAI+Ae+tF+aAkb5gcl9S0x7+oqlM/9nCYbmjMOivKJkHnA1MR/tC0FdEmcHxWedegK+yFSs+pZ
MfKZrHMnWY9hX1waIksfkE3H+ykrla1pJNHZkFbxWaZ7ypWS4wdSYDc/JRPa8BWFgonVkxiqfWYW
Ogt2a9+2DTnZeCxLzHBV+RJr9nyXLCVlFb1agBdS3biFG14jYc0DmxzhPTWs+fv/7oPbaf/jP//l
cCz7P2cErPP/uHvO++cfVfPnXnj5Q7+3worrfLJxrNHWX4jstMIpQf3eCyue+knDyIzm3eMfVKg5
4v6zGdbMT5SXF3AyDTL0kssO+p+9sGZ80hbNzaKHxdCEA+4vggJ+n9z+55RJ75IK4SI44O9UaW8v
WoU/K/QOMLbJmCmDpH143zEZ32XIvZ/1xp53rZXR3yEcrF13JIRjc2uwM/k92LmLRiua6zZChG9T
1tZXrakuyn1dYVkuTWt6qjQ5ndtsWGK4d9H4mY+etofK6rjXvBa5JRWXL5qVJ98WfNMtEi/CjaK4
0m6sJlJXVIWz85p0RqbTaNgnCMmgVY8xjNhGVEFROc5L03ppoFvJ3BGu1dvpOmzyZt0RVQJkPlKN
RwRoBkG2VjZ9XYCJMJVjW73EygdeWMyFcpM2U3tTaIX1g/xMYQbeHOv1qpOCUdM1iYl5iB5JS44t
RoC1NucV84huEY3DfdCutRLH23HSHNmGkA5cr7QxFU8NBt2Lkd3LhrKB+Y2Qcs/1WyVHyZzD8EqJ
27G8x3qIzGcoPtNZmNPDz8k7+aYzgxDpI42Kv88MUmrWSyZq/UMpcyK02PEB8Mpqk/0oL6BYt3HU
fs51tIthM0LjonebroEnqWdD3W/pnZ+VmQdQx3Z/qjTr7yO9AEHdSs8I+pnJhNwR4FQ+mIjiUsuV
9Ark1zUZo+kPnCJjShnHRl/P0ohRiHkNwpZF2h1E4BjioFN31TMWMhSSeu/Fuxbu5leVSMARZ8wq
NUtlB8gLDwcaPK45NMBy9KfCJK03aCPKvqirrkJLaWgpkmf2MzRca5spgAJBaH7JtOZKqq162YQd
2pTGM7/1TfwtiwfwvJaSYGtpI3nuKIIWOp5jn4xSoGvCSbbw2QiekuVmKMr2MmmVy8nuriKZYxWg
wmv7hcvUONsOiWPE35KSrOTTTShU+5JZ2CHrNpH3s/Mr6o3Vx5qGItlaNZsyPiDXfZxnjfhxQsA5
RE33hHRGGz2P611rtCFBBKXLFtegLrFCHzKuo6Y1CFaOiedp8vSuxzDGCmb54NPYqLltvuZ09RPs
NQ3xUSc6h7S4V0tjYzrK7rkp03Sldu1XFAc3eWUQz55pHKOwp13ELQtnSnyvHnff7LGo4UbJMig1
40XYbB7N2NajFSvJxpGkHyPcp/COt2yX5t20jwycPlpcyw2JrE0woG4fW+9GEnyxcag03WfCeyUf
sPDdSi/ggjTXdBIxzNQaOwzJd6rAu5/XjVPNt3MLyhbQp8PhRc0VZV2b2rgbsij5VtGY/NogZMC9
MbAxM6e63LJnzlZmrhMUnVU++OkqcFstWYMHHT7TKymWLenDNGP7a6vR4JjG1AplSxpfGxCmfEBh
0yEjhrzqizL1yBcDPoiRVLtuOovRlClkoyqTEUwWfpeV4tJ2MvLS1wRsPZIlen92CbOMSKBYZyEY
wLQmgcEode/WgTa6ckSlrZvJ9PxEaTz0ypHccL6twLtlS+BwDNDqAaGhdkGnb2ICUueeNT132bzh
PrsnJlixglkkbnSlDoTwmpM1bxUjMWBWTs6tWc9ELNZO2F4jTRBnnhDycYqM8G5El2DCyu/btdAQ
q6N2fMnMGdE8dJ4zgD0EQ+epfVdxT2lgDARFZwlClyBCbrKbpSSuvPbYafbOvDOz1tsSrCGDjHPv
masCzEqZNTY4ySGfTKNyy/k5g51JhsYG9U+KpWvWeti1pbdlazN+7odRu6jGvJ58kaMQ4z+XWwuf
EMhGm+oJac3hGTCG8XpKU2B7aVP1r1a3jDAows9JidPM98Yy/Nl5bp1dh0RJPzbFSJoIAE77DgeN
1C5yp6UT9cdafP17FftTsXXUrF0WN7Du8Ek0lAQL2n0psf7Rfl7COOqI0gRKCCChnojPOBpeRkP1
7I59usrr8N72qutcyHHFJnub5qq5t4jUMkax7uxsG/VhsbM190Qh87Cg/M/vstCkoEtfxHFHDVRT
QYjQ0grZLGBlf6zLB0wYxqq1tG4VOfbaaPvdiUdxWC7/fUk6bw6iUypeMK8OH4Velgls2N7aoMa+
qtHBr4TdrWHxnnEOOYNi2VGlyXYO3+s6cXQSNLOOpL7mvqzEY1aKJLDdWV5//KuOOsm/fxUCXhtL
E/IAyrr/xd55LEeOZOn6VdruHmUAHPIuZoGQ1CLJpNjAKKHhgMMhn/5+yKzqzsxbXT21m8WY9bT1
kElGMALhOOeXPz8rqiBMM2V531M7K4AL4ge3HL8ua31ok7XiZLCWO3qhOQDrN8HnkvVdEsCaGndE
Rl5CgesolgjjJDUwTSjDrbM23Jg6uBMlERZL139WUrK0dnSt8zn69vT/FvpLrir/+VXV+jb93zfZ
EI+UpPq//nsq2cOHXPWl3a+/an02//xd3X99+3byIVdE9qf/Z/dNonrTf6j59qPrS/3HWLj+y//u
N38Xuv6H3iysbqts8d+PxZcSF/Y/Ll7ePt5lnf0EE//+s9+nY1v8Zq5Rj5QhwJXZUPB/DMe2+Rsi
Bsq10KwglKba6Z+zsWP/Jr41rq0yTIg8wcj6+2zsADyvXBSfLPQZ60D9x4vw+2nB68fLycv3J6cH
Fg+uvn/Nxoxmax8X7hGk/SbA86+0rTl7rZ1q4uANXw7B0ZxT6zyf7Y+swUMyP+bEDqY56c6LGzxb
XfOYpsaJ543ey2IY86FO1bubcFMegv4aZ7GL09VzGSArZjrAsKgPnwT9F/uqIAgxtm4IvKbztb0m
nOGxcRvniqy/9NPFzhgp1Z6s+Bsw196cuktZfgoxUWRMX/auNMPsi9a+vFrSU7M46eai+gKwzehV
0d+dE2RuSOrbnbm4la3apZ29LYLqIL38Kpn0NlzHV2uS9n4OjOWCz2N4kRFBVEYOOdkpxmxC0e9L
qb621XLBzeLCGtPksIA2ZLWx58ynkRPVA4iu2M0kOsK2SO/KBcC7wEZ+MOvipCKyAyz7pFflPSkq
4aFz6GTMnDeheQFjwIEI42J+1cn2IwwpoqFfdjPEGPMR25xrdLCVL99Tcrlb5peG6gMyyqsHfzB3
VZBZd9RAo3dLgiYa6zUd06ijvkdYUCmK0afxQbViMyfLXVs0HyI1hnOjZMCR/tOCx450+GRPOeh7
PVWb3CLQcZqNmzqLz2QdDtRqJnNUN5QPx1UZXiYgtIwfNUlbDVkSzUesTHJ6PxHg7jPtkz1rGea2
jdMpWrr2YuGHLYrC7pCheJFwOkqcepeFiURzd7Lrd38twiJOyr9N7fIuVbelzRdw61Pok7UTy3zg
b+gyv6O45UVTyFA6+R4+izpuxVOtLM2NO8+Ih6fOM3IJtceIzeysbH3Feudsh1kPB2rQrB15wSSW
NAn++z45pqr0dmle7ARBdpugpfWy8SsGHrO0DsQ0zdHEAko0AZGitmkEkVHLGo1xL8iqT585tqtI
GPi+m9G/do1kNyVDcGYQzbnT7RqT7Dk7y17sCNsh2agBC82aib6RTfWapfJktJbuWDR0FGXBpT8v
V31gYGq3h8PcunGUUDo95szfHv1deUZqoqqoLe9hJuhSfZV+TUK3Zt1U1GBvBvrW+bOG2HsireTJ
Tw1JNXeYMD3bierx29yk0r/Ju+6BViuqti2UHl1PZZY4cJlvlUkfkOPnd54jZj4fZfuaj5kXMdyS
/+cazpORMmn70tlNrfHFQgiJ9tnoJzsKCz1Ay/AOGEZ17corApWfZEkSTEjEeb3Pl4e+sLdhmu5C
iAgrp9IRm0d66abLDRHU8zEOrPgqV0fH5LMU9svJXGc7M6QjkgzUD0M5JX3lxoyno0GVGz4nvrkx
+eRaIPWIqJ7omOWQSmBreFPokzULZwd7g4ncbje5M81Hz5+bo+v647WoXP9A5HSyrbq2PIhhVSp5
LPjsG8Db9US7p6l8uArCEm2ZXBb58uJSW3mZNm5IuOplUCRkvZb8ai9RW2dM9hM9wPFwniW2OJq5
We8QbFm3/bLmHeQGgIB0ivOuoPZeuXzEwomWj0ScSAelwDD2by2x/b1jFPtGuQcvbOUGx75DDZkV
8L+aN9zPYhv0HaoX82NQ2WmfptcpT+NYzPRv2tNLqNN6l1UlZa3Q0IEg0t0yzkjv3WjYqjDsI1cq
PjKraVQY1sEIp2erxfoT2PRwRyLQx7Yh4xfVMi2tq/TU6UbU2st5PrbUeC5A1zPKe9K7H4FOD+Zi
JJsln28pCuJtLYyjV7MP8tXsrJb2gdgSwktottiwiZwj+Ig6tx23Rugvz2ZhnGrhP89VdUaMcnZJ
3lu+891q3GFCebKom3P1dJ6UxrCZnekNPxfRFHKfkLQdOMuFkZJdTHK+v1HSPSa6u856MEnRcdA3
/XBnxgMlCMum8Yj7YBUF5XcvyJX3FwMDsS82Kf4F0nai1OxegjY46Ha4m+BaUKM+GCweOxNT99wP
F3nWboOZjN8sodMtNcKLxB/7y5LV/tQI9HbJmJWnoSYtgdL6nVvX9Rvx7wZ7KIo2VY0vGQH21M0v
N2uF89YncI5X/dMahD6LW8QU0rffOqgGsi++jsmcXwizmJ6ztqj2Xu490NNhUQsWX3vDneEmzmlv
l21Egnp2GjeeHy1lq6+DMf3iUN6xN7Mw2c5hUiPsYbko0y6SRhISpcqtkCCVK0eB70+vJYzVNk+q
Jz+c2sj3n+oatMTJem8fLDuNWjbc2MA7mMEvM6u5tozuLJPeZ9K0iPe9wYrq0DnNMJB979Ys8sHZ
+M3w1jBjR1lDRpthpvfoQK1D63lvhLurfejODkn3GHwTIgJwCJB1EVk6SE4KDfKEgMW4RxfU7fra
MnYUXLgUBYITq/VKo02v+cqqoy9Yz/trF/oCP0HVXnpxoW6nNDcukypzT+TQmfCkQfoZkzh2rr25
vm7LuE7PUiMhwTTU/mNqTRBbXr8451bXLfuKzuAHWGX/BOZzQYe4iNeQ4sFzekYUIwVauW6euFqB
Kyw1lrxgdf+QBIl8UYSUn7YihJC2qArvUiTik1sUt+iPNNygqbGyU8B+7Oy8vC2W2L4KDNpLyiHY
rupL+peVewSwa/aUG6JFFzhyP8NAhhuzz2sKueLixXPyiQTEzj0F7u+udKUInhHzC60m+r2gLZcz
pmppb+j6LQcFx+6kTnPK1rYAA+ONSf/1bjSr+A2/NfBMRyH7STtrnz24JcTctbv6whzT5kwUNEA7
bmtemUuZnqJUNDjXldLXbpW1F2ZHflRdlnu3f1nD7QkT5eZUVwA4WGivSEvpr6Y8cIsdBDv7kquU
uhmn0Dil6Z42jd52D4jCxoG11xlJ729oJy3ibhMuoP5GgiedpBaqK2QeTzKKM1fu+jLzHvUEfJoW
7Ysm+Gxbznp8HV24W2ZHedDJ7OLprcWYb6kX9269vFlObT9u6RVjpNNj4T4VrU2ON6diV+JDXw7A
rBlme9Pb1PIy9ouzGIACysDjHhbCaIAjHnpdvVGKujFwSgB5nPmzwoRDaWStIdyzcroseYndYHzO
q/IMpIUbdTme2GrMr9BWUg9BgwQjGQ7vxv32wrKrVeYhtksbOM88l6mP8SO1TxuNYgvq+hyab+tP
Wt74dCufNeWyc8ruthd6IwbXopyb67bkLoGybjyMefnuTRamADT193M8fO3ipd+IgvpqTeX5rgc7
pm0+2UsZnsnEqvdtY8srOKALWQXHwHPuaSjpQ2ar9guszq4YvJswPRttPoRLbNRE+ENp17V5ieUU
8Dls9gCH122raXK4sGTBHDqSHJbxQc6MUm46Ych71zCpn0QUbM8nfdZHjenvSYjPDrGR3ZK56URE
1U37ZDTZvOOvC0UlIKnoLPPZq079CVZv6GV4MyX0LHl2fHAKcxe46VfhqfbcHzkrm9Qqc3qt50eW
ikdu0mcAKdO21+7RDj5JNQqvfLtIsEt1XPr82xejDjxcZNwlsrHbqmneKk+/JWT3nPbh3VQk5xSu
7yssEDsi7MYj2aeRyJCo9BPS54pUJKoxoqJ7mEKcaRmzYNmxbMNFkuFZEw7JwC7bqzgYT33tj5Hb
xtkHneYhM1B+0er15qK/EmpmnIuguKjB7Hf9GIMSJxdud09is4zCbLgAjzifneVULD2xW7Ikfrgs
voQukrJQn84tWwbNQSCc4WlpzdwfTT1bw0fZj2gbpum5UG12cEzEjrgBmcaazYj0cdfrsN4pheO/
qAZSidz61BmYvbl3GQkVGnyId42HEKhTEzcGfoUxlcz9nrWpa++yK3l4Z7nqFihZoqwvzFDvE9fJ
HoosF+dqbsl3+PvQwl/6Zn9EBf49wvA/EDxYkw7+PXJwSF/qn/CC9Z9/Bwus3+C8SKwzAbDwx6Ii
/wMswDuL+wP7B4oudJJ4otAv/sGk8WNIwAEATerNMMDwU3+gBb+x2BPfQ4Uyv43Y+b8FF3xXD/8L
LkCCis6X/0Pg7fJM0b79DGaxbw9lGr6kxCcCDDSmM2MH8ex1o8yMe4Xc5rzqQhPpFerReFOT/E6e
XNi6STTPsjmpUuGOTFJ0KyCcMMWTXZAcclQpXaWn1qJyY5OnXs0KhPJBs4JmUlzHFYD2aWcs1GKw
7veTRQkESpmzLp8mPkzJ3HKT4qAbzuLBJrSk8XqNjIZDEVdCw28jQimnGBZAeDgVCbWiE1/Rdwaw
6g39MEJvO21+QG41ybkxa8weccvEcQgnDTJIjBcNlTSh6zMiipriuORN576U8zKbl0tLZtgxCAfS
ij3uBGQtWqKXOCqs4TNQJoslm+tgnsg868SxZ2dutr4kDSqq3NIrTlTvpAfw+3LAAKacQ+MPQ78L
Fl9DkJW1Qu/RpXWyQ2zX2FFj9RnCoGTwzqdsFHSnDbH7UVu1cea6tWdHRon1cCNI9cOSYy7ufdBh
T2ZNt5pTMsPWHL1mQAfiFi2TzEB99fPCPfHFpByk3ASw+IckNtZlIpmr23AZFyCZMkwBGlKnuBcI
Qj7oUkPxY8gmu2jMoLrxocmayFxMOIaMskZ1Pi2J0e6Teo4/+jZujQ093MY9cRYQWdQHm0wEo6m4
buzSdw8kcBF4b4a4RQ3PKqx9TRBRu/O0o1+dHHp/QxWS/8W08ikh+o/Gtm2cTLW3CaU9VDtoLD8+
DnNIJIKomNldHBFORAKpetWVsHW08L7oDSxR8TQvsnqm7yEdUGVo04jabIbvNSaWGTKQUkRJiWIH
r4FF9jXhKifxhLxsK2rX6bcZ5NkVhU+LsZkykjAiiyvrbOWA7DIy0yw9gbnMGPWHnqeaGyTfwD8Z
Bnl8vQRG8HTHrLmQGphtkqBPr5clzF/FkGXdSUJ+0ceAQ3nZzK6tX6kQrx+V8PpuZxC3U21HFH/F
bkK0R17xIl+Bi3Kx03Umb8jTx1NqAH9/9BAOlyJQSUnDJBQEwV3OtGxnKsqHrUPEyLuh/XTeDPMK
gWdltWqHxOjfI4QpJlqQhi7dxEWg5ZkrtfVQun55SWfbAlZDTgUZEgDp9GfHffGlUd06maWebA6i
j8+8we1eBZlh6SYpSNsnmpKuE4qoaM2e8gbt/qiV+DTNLq+jgD5SEPnFyZxoAtPn5uvlfXqgeEC9
ZyGN3ahW1YCdbi5ByYYC/A+8jJyTiEk8+VQsmSzDg51DXi8Vb2iGYus8jt3FPIC/LenJmBVxselQ
ba7bV4iGMER14h6kGtSXhQlMRwFQYYC2xTGpN9MexX0OQ/xMeU32XuYIdSg6LKh/UboJyk2hnJHZ
F0aYZpnYOLWcsf4k4oW+FKOo7ffYF3nxJUv98dP3s/Ezbc3Oj9gvJHNk6MTZpoc6fQxgqh7dfqRE
RxVW8FVlanCZ4P3y2XFzeU0ELxv7Mlr5Z5bmNtqbxQ5fZk/XaeRXddpHhKuHFx6xxB/I0ZrpNm5s
XhePSxKURLjVadWaC1NBMrGpGrwtJ9SXcdhUqpl1NLqh8bwYrnHTBHY4f03Q+EE6lrSVL4OCPK6d
lN4pyi1Jk/WTUWy0DtPsQJ3HVB3rqvHUraZqZX4qByqqTtcKkhNOjRgmWfoDhRNSigCNlvQfaIMK
ykvh9wyJRhkHn0Wn+eNqRjnYNQ0EQzeWMRzolwtfLXsETUo89rUoVKO6spp1A1FhXu/jtEGSyPMT
EZdjyplW82BRtkgn5e5isCUvcSI2vrt0BY54PVP00k8zsxt1g9OxU0Mzbjt0nkiYyQzdDLpNrrIh
HoONmGJ1W0ORs28rCql3OT14aADL0rlpaDIjnxF5BqmQemmpjqQeHj1yYPoYA2piazfxaFfgqrXS
dzlxbiFROV3hoGuwksvSjcdv77s8R3ZImoLSVfvOzcBH60m0IIIDmReokBNV4ATmoFn2qFnmnnmN
Qw1tgZ9oJKcq9bb0c5CJbovMIhvf6nL/0Q6MllPSdwx9gawQmVXC9TmedI2k2Wak5p4Q19b3ym2H
+oMKasNudn0+2sXZ6MzDg29PdMOmg1kG+8Jao3tLs8nfPIw20opiWoub8yEmRPfrVFQ5mkMqxlzU
2qlYbhq0MuZWcoNpt2U26AfQomk8UMmw0N0DHQAA4xvrDCzMZDhPiPsHkUQLxz6V0rhVWo19k+hx
/sTZUynIfLSbMXWIbfWc5KV9tCyVrYpGwyoeJ56WuCstKtK4Kkygv5rQ/3knk0B8tM3kRv7oeofM
m/Ibb/GxPAaj22PZKZzz6qHWgmwsn/6bu86fOVQQrk7ZueLMbSjJatOa8s4Awp92tukzphp4opR6
9d7YImZQ7hmzwhO2t7ikwjdOH6SZlK9dinChTI1nPwCFUFr5zbHNS/WFmunGOKdzdT3y4qB+bJNx
WuRmHhI4mq0Vd/34mdvL/BSK1n0njB6p+Ng63nmCispEYBFmwPuOiq3vhPHfIvT+e2zdX87m/wOn
boJF/3Lsflle/vFFq6z5Ucb27Ye+D9/C+Y2kTGLvUZ2t9t/VAfRdxsZ3sGAx4K3J+Kvh7V9MnbB+
49wOAyrVSfomTpxv/T57862Vh8aIh23MWwVtf4eqE/wxPzF1SOzWMBucbzxDGrxXv8cPRH/daY/i
0qQnQbrU+6E3/PqSAu0olPmW1pXp1IhFzf2wCU861r5k5EsIStRRyZ5SYBZTkWy6whYX3cCH321D
Y95bIzFenisW0LppgpsSM7c6xs3VZhCvTcbFUpEfOxnGVWd2xUlcGswLYPdufqCOMo3AKK3kqCFb
SAiuOTIYizv53Sj2vxft/3EgZP/9qnj70fSvZfb2D/n5D51+/AOSP5E/Xr7rj/++Oga/Qduw/v2w
BH6/ei3Ww1Uggs9ZoMbwHeSZv2+OBDKZa0YueyWJN2vK2T+vXsPFq0RQE6l29BAwFP0tEab/rWzs
X5vjWnxPscWaC8av5FMmVvHGD5evzWDv5Yoyd2+etgIeJ4F6mYU4n9qlrc8HZZgAKNy5y93I6Dad
TvakHlOnz7oNoXSyhTQyAmezzOOco+Tqe9RAi4uEuh6kJ7d9PiOsL0JZfZkrQnajac5beoK7OftK
b+8IBkYDNLcLe2SUFkUaf5JNDZ85W73DPYE4Uhoq/f5CC8lssJhiYVtjRxcH35EzteCTZr/I/SXB
Shsm09cWYSSemwGt8UOAYnM+JX7ZUNsBJtoDMrOco23JMtkMLhL4DUkNQET2ouJnR2cLqT5pj0g9
bxjJomVRtLeamUzgYt0KEDAFQLrgI+oSuGD3pLQuSJoNcDOjYPC3/WdAepLYJ+FChuYqCL/CVGSP
rQIz2ydTqC+LoG5IpQpL61NqioajmS4wPMck0Z2M00gPMG758ho5aiB3AtyQMahJ7Gy3UGE+75LR
0maUySyeNu4SNHcQIUrxJ2W4SzzRApA5uli+jBl9YWBIbrxfRua+3aj4Y7YW8BQqnynrg4PZ9OoA
fqufu2wo4aq82r/2Yk9d1r1nZ9u2WyD5pl6RnVV2I72YmLOIFs08cD0VKkUzcJLNUZdpj4m5HBnk
/cUX57UYyEZFlpbQf2ZlkC0WIf/E+hCEbu3X5bs62K2HmK8NaHC/ndSAnHypYHKO7ORDdzJzjjYn
XZ+3SMUcu0h3UFA961JdWvDuoaLuxW6GmiCspivgHZUB+zgM9tQcXC9z5p2b6MU4GOTw6/OCah59
nnm5Ue1ThMEcu54yg23AVNeecvgaj23pG/krzS52t2OTg33qiQyDlbO81oJjKIb0SHt8m2+ryUng
Bls2r12pW8T5lRBmfz7naWjj3xDYgNqpnJsd5vJJHY1qlKR84gigUboZMiugIbpNjLu1cNLdJ1ZT
lFSxGuiEVDEaD3AretqnmQ8EjAY2yc6zhvARMPW26+/d0s4RCTR6Hp+qLAdmBKHQ2R0ZK2OOhjTu
qDnyh+osy7Q9XGI2CMcr1Mp6PGkRzgV7xH898fd9IeJHbROJ8MnzNuQhnLPA2nZcQO6+m2crAw2x
ZXPjkktbbxJzZt1J23nCPjAzwG3Jw9UZjHLQsIrJlPem8ua2vHRV5QdXACTLwodlMgSIaoI8inoB
0zqQ2uF++m6tx61TZHWxM92K1cgs8k7sFCyq3LeDl+JPc0dA9AkoALhHEAa+CZZqUhcJpsQa22/f
VJf2lHByxYml7XfJNoDoxMS2fB3iGjEB56c63cOp5MlOx7MP2GqWst6kJHvrE2loL90R5c93bUFv
0pHUlbYiCGHs8iMgSCcvbYuThwZkWRIr0o1lcyzZ6olP5DqKTxUdM8GhXprRwv7ttvBwhH3HW+q+
K2PrijS1mMGdCesaaLLzhfj8okZb5tBf3RFi/tUJC54O7z4/VPtdcBpPlKpuicnPnwrbV5/0KLif
czFRFFJ3s3ygq5pHrzrBFwBKqI6dzNgUfMQq5Wyo0WtWSoCegO3gQXFxDemCd8Jpw10bB9BHYMsa
mESTDRUuDbT6sJjvjePK9ljNyCE4v3OkPnL0sw/Lbv1LOG4QgdLu5QNggvrUgEnxsXMc9Yl+02VU
Jmo0Klo6mNEFd0hGq7QkaszqApLqZSffY4n+j3Schg8pfAYLOg3KNBWIhTLFqFkn7dFEQpdK+hM2
fH4nfKUTW8Y2c5cG+Z3og+DE7jFgRyUKg+xEBUHe75c6nr6OppO251aVFXeNlmlxGF01UvyuCCGn
YZwCA8hNRzyidyyEcUxs6SLKJ3bIyNmlexY/QrPQw9QTFTpoRbWJ5qga7iH/xUc2Qn9svbCfbwcS
LRXknkl2fRL35h01Me6JF9suYJrE7Hl0rC6+GMh2eld9CVE5Wx5ictxHXR2RIgfrETvUG0ZSlPrc
lp6LHDicqxrPXiAv+7G3LcwCs7iThKpnmwF0LIxq20Gq5NSVOq8aINdNL6r5RtlYmQ86C/sQqTCI
EILZSfhbaxKiPmvjkDr6csIQ3PLwyHuq2k33Sz/bZ4BzA2iaF5Jg1ScFFIdpVMsd21B3Q6uS90DG
G10vIlT+aRJnGBxjMaSPBapuDjM1Jc82ZznvN1UplM6OrUd3Z4ibIQKqpfPShEjzzDbI9zQlqSct
guRiDEfoL1HGxWU7t/VDo6vxoS4N+9EwYXSi2LGr695ru4RysXDtnWj72N8NcTIg/clUdW/pNhcR
rcNibbZYXXhFbKQnKs9li29ppivPIQcnN0tye1qPs62xscM1S+VaW6ArHMmtLfx3m75jcz+N3nAz
+HV31+QuLQ8MQNC4XtrkVEkEY3DFEKDV0ezSwd4kiE8BQ4IF225pUom0sezev+ynFdqopgy0xY7l
a9EHot6S/BdwYxYYqzbh0KL+aSoZ51xX/kQkATauB1Ap9UZZAG+lo5zsGlmWgdJXs6pvBplNt0gL
zVebVNv7MqNBa1sHSFE3DZ6vYYeUwRYH0pckGjzBK9u1KY5Eu6jgnTFaPweZGb4uvVveYfx0Cd2Y
xFcZln2xdaZSvru+XbHB0gmGzQNhO3A1v7jd0/8ijQg23HloOYeRXdTJ+iazVh2lMhV5NYSwVVt7
vXHAKFCslfk+YKQ9SYTcJjnmwJM5pOYRkz21bJo4HaqbYeC/GBngOO2rVT5sDScfrlt7cJBmMdB8
uIQPzaflPKRPdTL2VWQQXzMgIzEKBsF5DuCxtddlEfGX6Vs3AHBEKU7kaz1OJpd+IusRGRT8wn4R
E7yHNTg5/GhSdvluKhaA0YWb0alsCHdBNobnfEtUcIEMpKH0OcYreC0bbY/7EnsC96D1dkoXjIvn
dPFq8orgAc7I0BMjQJeRTRu1zHlwUOABxEAA8k4rpzfFkYhJb9u7qrQLVJRNeUFAvCz2a1XyLSl5
fkk6cRFfo+BLITlxYYKBSK9rmUIyB7c5aMSjYSQC6DSdqi0RwRMNFxAwfBoSo7pn8BuvasYCbIOF
ni9C5L8kR8F788/YLjEjsEVWm3ZY6nLfNRlNPmmFnT5q1Fi/ZGXfVidOL8Z2O5RdgBMZUexzE0/O
1xwJs7HFulNjQ+AV7bdTIIJdmNYko1fJ6hvCSRIGHGXT/JHrfryE6enXWuxsvpVu2b0JKu80YVPT
8OjD+mLmD0Vlb+Yw87GBY6Ql3c+zUbtMzRpq53deda06I3sLnMp9soIchB9zLa1kBQcsc3Zi5g1+
Bhc9BZe/Y5+Roa9uEsppaMWp2hj+WZCAuylF690kXeo/2fNAqUpreum7SVlHuG3zgeADM5X3S5eM
lNbg+aSdKO1MNzJj1bwX38KoGKK4CYUDZRrRVAJYwYT3xAzSgjuDhfklCqagJjC6tjIv3sHkVLdJ
z20tSkwTARnrSXE5hcLDN0SgOd5+L0UeGswVA32cJM4b+JdEWO/K4VG3nYiJFrCaN9B2Oo/GtvCS
SGlb4mThBrdquPoRuVYbBFhqp6aqkafOnGiESRgP0tGxd4v5K31VYTU8z4B51wH+6uXG9TrwAqop
Ro8uFck72pthz7ju6vqGtNBYggPWDVlppgqJKzCd+FxlaGYjG9/daecGQ3GI60kZvLSL6rdInZMb
4dEYQY29RH5qjWP+Rj+F+ZHaaMuQtU1esqVPfjrXBjmwXJgjbVnxLMYLTQ5HufdE0X1BC5O9ZQCF
QUSA7fjVa1T/MFl5+2oPYBdRzt35q+wVgj6MRsUXysZi6spqbhWRaIfiIV9oPowMHDL5pmdQvXHq
0L6cEWk/VQUuUxg10qQONg6OJ1/MxUjwALlv21UN10YD7M4D+lygEb8R6Su8VDMgUe1dsUnmkED0
wXX0S0V67CsugPy160L9mBQKP2BpWEFBDribn1uQNsSmFaq+rXD9PLPekCpfB2N/5SqnewxzQFFz
W4d8NB57ItY0twHWNxxPlaLHw6mK+4LAp3uzlsarGQ6iwVeeuY+LHSRwcAm8YTRPwZLvEyftb5Uk
TymqGXcu8H9Vnwv6goeJ9qBXf+rKeMdG3330Kaq+PRcWyo26Xl2A5QDjsma7phFaDz/fjNC8j1S1
ymeYbZdsDya/PMqstA/2gUUzF5pI2EvuZNxud7Bf3r22hVoFQr7XbPKmDIPTvkIZtp1HRtHRmCgj
MTPDes+suSkx4FOefJMumeFvbDm46wFWDXvMwsyDVebxhXrE1TEqu7Qup7SeiaQPtXxwMOmQx2wR
GL/DxJe8dcVgqQNil+KKodi2L3sd8xrHfWaKXVxouXxxRrapKEx0W3L6oGHG6DajJ7c5tmG/soUP
buo1Mf4R6Vv9GTdVwuTaBe85ciTg5KBlUNxV9iLji3CpO3woa9XRLSlP3fqPptR8mmydM0sZXW/g
REp0WS4bGkNkvBPLktgPmTtl10kTzKQqKBf3+v9GmyMcXd3M5Cb9FaR2BgxcpJ1+qX/E0b790Hcg
DTezWNN3SKe2fALr1jqE70Aa0ebcUsg8c4iy9IjhBIL9HUhzXczMhN9wO6CXF1MFz+EPCYYJrEzT
LBUIAbXBax7QLw6Nv3Rs/IwCWzilbcgfMyDslBntV79GTbppr/Ww7CUstRcFU1x8WI1LqgmAiX2m
3cq9dDIwmeiHF+lPnCI/e6v874+7PvlVAgK6B4b4I3yXpWMbj7G57DsP6S3oTLxXztIc7bH0/kPt
wvqr/oUUfn+o0AxJLsGqTekUQpcfH6pa6BXutTnvoev801L0X0NsqXt7Wbj12MZ/8GetipX/79Ew
z4Hqg47ysD8/2thiQs/1NO8Nf4ABo0ViCxcGfhfqbN+MlD9wwFubypNf/voV/ZM/k3SvFa/l1oE/
/RdANBstQbujwTsZ+DJKO8/87L1q3mX5YtFU18nj33+80MNLRE3KNxT25z+U3GYP+UC/imHh/KME
Uy3ZNmoZbjwVDOHeqUr998K217cS2xOxjzYXLB+cX7uyO0977Dqu2kPe5wdcNBkDqfX3Uut/dz46
lFNjheSz8a3G4wdoGe/A5DnK5yYV4PYICI6GhMu978TZv/VK/foJQF5FrieiJ7x89G//6uNLnc5A
KDdOe/yS9cKuQadN3jR+Fo1EBJ789Zv1Zw+2QvUWD4Rw69erUqdWI+JVQ2nGyCrxqd8n9uLvyUN/
+usHWrMPfrz8178Kdxq4vCBbMbB+uQobkeOa9Ktpj2z/qkDFSthVOP2HS+9PH4RqO84tKjM5tn6+
9LiiSXqB9d/HAjcUKpOzZImD/3Bs/NlLtpKwLjMG59OvpQIijUsvCfhLrMAbDtQh3RI+I8/LJPP2
f/2arUzbD68Z3CCzHpfASgby37/WC3r2PFJc8v8oO68lyXFsy34RzahA8ep0uojwyJAZ6oWWIoJa
gCABkl9/l/fMw+0ymx5rq5cSWa5IAgfn7L1209wSuLn7/+WA/+PFPTy8/wp1xyrK3gOr/t9/K0Or
bAV7QHBTuCGk3UqOEU8U/s702LeNKjGwu9giui2j9NFDr4fXa2re8vSfv+O/23fD68dwAXdgW6Ud
yW34j0UYgJAXbRgmDpNt6u2dwgTdQ1GSopaUBNMOp7ArvM9FD0Xw3936/3pnln0mVfwQjLT+sSCL
bfWacZubA5ap5riWnThwGkYuyM318t9/SZYNdnmi4HHbXK/F/1o44JV2TApsGBaFFf7EPTD+YU2b
zzrzt+PmtvNTLaP5x3//ptdHmkEzTCx2uH9/U/gQdhnqsTn00EG6dA6n6U3H9XDugmkZ90vOtGcn
de99/Zfvy/pL9gpDONT/lOH/uKKZa/cd5P4Wj801qDYI5Rksb/ehGiOPBlbdA8p3/+0/v+k/nnyk
qMy+XftfHHhiRa4+1n/7hQ1O1o5u20GuTvRopsg02PlLKuj//D7/ePj/z/tQZQVoY9EaXcei//t9
ijKLjQIkdrDnPLsjUMh/GNxQPOJh/b+z6P/nPvDPJ4OJXwBIBhkuvyV36D8qIb9oAsTks3MuID59
lvf/+Yu43j9IyiEaXR8nLtsM1wv5CZLdf/su0BFpAniuf9QTHL7UXrfuRhf1NdS7sZieVbUe8OWN
bSwZnUDu3jfXIyIkjgUnlHFQTzFFsygJCdqxfoYDZlfUd3n87oNRthJdKI6dcAM4kelI5LjkwNGw
1PQy/Oj9Zr5pasaziRcty5ezeeTH0asoXwcGeGEyWF17qkwXXsUEo3czb2gA7xp3s6LHnBTs5Kp/
jI6tFZg3tGNX2PbgFk9XRst7rYT1kS2r/8OpJvEnXEX4FzxX9wiWZYY4qabwo6wZqNEEZbqV1Ax4
R7yPNP6YpuQkYA2ST7IPpn49TfhoBDpQ34YuQpHwzEOc/ZjVuKk9jYZJHxj7dI9AfuhY6U6DuVCA
KM9iUkKkHgl9CgNdVi+noIQ9jU8lDl8QP85uukRyQcPm5Pz8nBEW/9TxgLocKa31t1es7nvR0I3a
reQXN7u4rUsy/3JX3lQs7SsW1ElMSTDP/XCwOqZXKJPy7h2VoGpTCHHNI3os9KjUld5tzuk6p60p
tuyUTUHOYTEy25SMUjmcr/GezqdayI7mxOj3TJehnb9kdcPjyhzN25OEtWx0Ve3aAw8ZVMsJoDv9
YRoM5D96SKmoT9rmHOZW4e5lMGEuMQ24nawV2z0mBds9eOvoTWerpqM4lMhIHuoxNw+kzYK3M3nd
T5e53Draa4uZadSA/O9owc7O360kDCD1uq75WFbX+2Q4TF8pIr+1TWiPWuF+0oQOc761xgG/cO6A
FVqapr2r8RthYglBCsKi8XR/CIrJw2pYj+XB35buO9ZwIUlQixjrgMKbPrKw7N1z2EMKfxgre7mV
ZCJYRw+IPq5YTJcfFH2Od+ydslIHUqUtdWpyX5pkZeRPVEmg+ISLZ8ZUQ0eyEK0w6t3PDCHph8wY
OT1MNQJCetDI/UjT304tVH8LaUBy/uMRXG0nhhymjqm7dm+HwC3wvThzjYVinu1HPg5okdFW85Bk
EH0sGiPSoR0SbDhPR4m6PMnNADQHDaK53zqn7hI38NbPOHdJNCCNdMGdlXWTutTAW4ejVcpKpNZi
2UfbxXaOE1qoPs0RDbTMOnLc5mHRTBPTY/qPj9ZMbDnuQN/FHAaZM62pUm/xisU9ptYZSH9UiOYn
3RCSYizE+d1N5gBk2W1YY0Wy9dVkpSxQhiXFK8L1mMmSoQs4IizZ1sxMfQcJVcakZ3d5xhnCR2ma
+irMry5OiBvIJqb89zhqI/atbIR/oI+BbFI2nimO7YKA9QX9wRzt9VBPUepvOrP3sCwcsy/GkfYe
8TXm3XSE8yRMNuc3kkhH8dOIIXwtS0L/DrVXr38t0CLoP3178s+KRAZaMRFOIBw8JWNpGQrBpLQP
PrJ2yaZzbl8jrfowGN8a1rcahYYyf2led1d0ThNYu7qsYeYPzHgsGEuzD0RpHjJzwFizvflU/pdO
2iOz/s4tonSIUensKPoxf+G666ekC7AZj8zWi1RooLA7XtTPD/FQzN+GBqSTOCXx2szx2uEggDR9
DbLjj/nuLF4Hp3VmAEQdtwBYLGvah+FU/AI31TMQLAlfcJoMz1zD8Ni9rXFHdNiGQwZGnQ+yEn1o
vyzHISi0OAP4tWD01FjhadNurFGBA0UIAXw4tFA+Vwaw0eJkqcVpusG55DIUr92gO0/mX7eaauWh
9zFsnfN61jS96Jy6CeQEOvYAXGC0uoWPV9VXzR9dL8XdtIb8MYbf2rrmOzQK65Q/0eCuJ/E124EV
ImkU3PlwROI4JQshIPuQ1oFOuRYF/x4xGf7ZUXsQfQE+lmleatScKGOn4OTIuBbHlfqXkRJEV1rk
LPHWbltZj9oJ9pNRFtCztsqYyi146rum694xWY8k+bTc52KeLGa8cXdHNmb5G3LsX84KJinDzL5v
r2mLXWmQr28NwzdyP/w0yOWT17P87PvGLnBcOuAJ/9VkwRuZAUYKOdTyy9YqvlOUCnymdZG3zVrq
4Ri3akbs3uqbDK/EBdVzxMKAzVHEvzrLvSdhDLdu2/7tLKbRUQ+1gkv+F6UqUhq3/gbVcShs9+SV
0XNDW/lQr/b7Oub7wq7fp7Y6+YP7RBhan9hSKehQFYbicJO7Aq+HHzX1bnNXsBmWvMhiXG/X60C6
L3m0VnY5WrPMqEagaT4QTr5CeIwDl+hz2AKXUYfjqzdNBZIJTP7hkqdRVWZ44kb4Vbqc8SX0bjKG
bbVj8qRuUPsKPHr5gQz39ezALrgv2lBfzDpsKmVgEmyJqsZu3NuCZ76LIF940hn+MkaYl7SKxv5l
tLW8IVAEvCwi9BinR7MeVeBYe0Tq4o/aenfju3OvQcGV7vNWZtOT33rUsWW8vpQoIUpubxpeFV/k
OGtjHx2S1O59mW+vvnI+4zoLL4i69P3CE0TWyeaU7/mAQBL3RtTcyyhjgoXaHE+GmSb/rwxaGiRO
O2f2yxirwq/4QYL4J7KjX5nwztkqnoIZv2utp5+o6NWuKNznKbL7pFaL+0QqKbx8AMDyHGgvfMII
4H3PWgFZ8PI1ZeRL+UH8ykYc8a6ryx5Lp8PYFvuePf7OKGXR3rsqW5OISdWUIHm3U4QFHYaqq74A
rYFxPz3lYTBlegdfNnbbkwwVT0Nv1ENEeMI+XCf5w6L4+V1l1mZep3Y1HviAbCTme76OWgZbrl+b
q5Ybwv6+ehHOKQ7J6S6jA7DXfSvedG5jgsDw/aU0thrZ1xQWc9G/Lk7gPy4R7ZDrI8LtVtkB4Op8
HqArj577MdiwlTFH2t8ReDTm796ju3nd8zpBgnCwEyPptr4ZwM6XHqtPArz3vYjkSMPe1gm+jBsH
4zJRHCafWabybfxh6u5cMVBMwlXJRzmZkgHY7HdUKHF7Ypj4rZfe3qFlgXyxVG5aT+GWqrBidj0T
jL2bjbu+1LE/7OvOy1PgOuZYygk0oFMwcvRF9BANSOwcW7q8sdM9BaU5xfaGoXtDh1BHDtmtMBai
fZ4FwZcqVoyiVm+RXjhYzfzLZJhnEg+RXUpVSnDA2E6HNdBxagxg0tL1Dkw3gOS6pZtWpmVcy7yw
3Echge+QMAk7W8Qy3GRbyyPrDMsBDgntyDmAJTFn6M4GZbu/fR9bRlwsrxn4ruehV5oSaojXG3nV
rsSZDaXEZN2HV8/Oy4T2kxw+bAToe4KHau68ly7Myqer30uxU0QZEwmEOkyuYuu+3BQwxH7ipmoj
U1989rRdOA7zzaDc4jh6JOUF2wzTevVYUgQzxSOTRnGyrOy2ZkCXRlqvCd+5OCxb4+MvUop6hYiH
WIVtQuj2yqC9nbsbO1fqniJwTOBZqSQbBF6brA2sW4pri/jDuREPFTHDr/6gcAR7NanOZH80RDkP
wBvwfZCYvmr0b23Dhn7YNje/p5u7xchaVuy6caVHsXP7lVWDkOAbw1U6FDF+rIQicOA5WsPDpKkC
d2N3BaaYzS2aRMC+29KQQGnOISZ3HyvSKqdTxTTvT+v0urxt2yzyzl7AdnqX9ayY0BmlNhfMZ+CQ
q2XuqVgcSEG0f6VKI9lTfzDQ02nZW86LX1jdsY0obHeEseV5UvvlZpLIsbf2sDGJ5vVa4a64HTds
93yHuQqq6X5m1R/TtYVwezZEU5wlJhNuhWgsXoJJ9vOjtP3hPlLW14BBgvA/FIUedsxEzcI6eF7f
8jHy6Se0m/lL9vHcHmXjhk8QvlTal8q+N371MSMT3o9LfV9aM/yTsnDYpCnLsAJFY5hAjOGwOUbD
cmQdqqBMVAW2/nym4Nqtebx8bPXsT3tbeR2InbVGCrPkKA/HseO8ObCPS86vXWlZe91dF9qAhkcB
UPrcFc4dI723HFLADXx5sIdeBW86Hm9gT4Z3oS3zi7a6+TmwmJcf/Q03fAt46JRnnkeTeexINA6G
MpkaHHUPA+LISzn7dcrD4z5gfoqCFHuc9A+jDZE5iwP+u6+CH+KqfbMQy2OWRs5R5faWzMRVPnCi
IlK9HxVypkmeoFcit7VNU91XrfU2Dqo/euHq/JFOu74KZMWcSlxOR8IqcRK2w3rrsT6Fe/pAw4Ff
4JVZA4xpLycjFeXygLNsi6+RTCbyhLfLG5+4MZ6FDikaEBtvlAg3etHnR2KmL2MV/XG3PD5zdLnz
mXICVW80MP6uLzVgO+utWwfIBY6lf0RZZD8UrepS1dfertmW38Ei2/sB3OX91cL2lzvrlU4bqQWr
g+MxHMLiok0c3LTSO+LO009MR86hKcmiXns0Srs5N/aZgJY1Kbv+o8jNdd+0l6MDE5IZhuNsjxlA
Is4jHtnrVR7FJy8HoO6zKKLKa903iofyZWrmzkLDQDd9V1hTPqTVyNT+GKslf4lapHDXBxvnVJ7V
3LFU9p/sjJjyu4npKmsplVRLgRFq9MJOfr/YXXaOxkC+mwF9RFItU/cTWgHxbcadwCd0U/YMJFFf
VBRkGE0xjAYpcrTlUnhiTgNdWz+dbrWXHdFuEbK4tkWjONvvKPOyZ+I7R3K+YSTj5/pJh8k/5DWY
jRUuH7xaoYmmGNF2G+pIEgabC54ySYnOsJsLE6JIwVzF/hO09os1SfNV4vc8gU17U3gArSSyMrBL
9qDZSOsQSwcQfv9rwPvI6LmoV3V3RUkuP+1xbP4WYsgO9IG7jzwc/bcpj71y701eiXCuiBjcr1na
jcHIy0CwdyakOQJBuLYlV7hr7XsCKRpcUWX/ddX8MhvPrbsgtCKiM3RuPcrmenbQUHo/EGe0VOMU
ET+yNs70kb5a16atWcXPsmB0vWO3GD/tKAfj267Nl6tkfYcCdH01QtvPyEfR1NMwAh4vJlhrQV8i
mYiY4B9ty2kCHrQuuh/XClvjMHmwjDCRHopig0Yadm6IAwqP7G6oNms/dBZqIJwBIcUnP4cLl3xa
ET0syo3TtuDqg2izyQLxJnc5+GIDkFRr3QkC2YPpdY5ySv2lH4IbpcLgzS/qEPDoLAPNih2Rq6Fm
G6GGwFjcQQ4O5V24jBPQNIHQEotYi2Y3qDEMD+5EGhSumvLXfBX0JuUw9g/ZGsFOgZzs2BRPjoN+
e1tXvYcAZv8pFYv6Pl6GoATiQBsFielM2nlsExSNmc1FDtXZZtsHZgUyxuqRO2koI/VkFuxkiasm
pAfgdwjFjaLQ+bYi0jn4+ScHuosKJZrjhRgPAPaNXe06yJ+K+o76ay+l3yO5meqBraACfNXg1v5G
MIIPHzx7M+BDNttdzzAW8B8Q4aSqCPjdR3rVD7G31c4+47Z/sAgsXMiRmPHZGjlylKCWW6ZLDLll
PHVMoFG2hh2nQrficFLgqH3RTc0RBZ7U5iUjwkm5X/15e6dho3HcGzVdsBHO3b7PxKIPZJYIflfI
t/eSDXw79ovNBW4Rg1C5j1fc0b8MeR3gDIf2UoiuNPLXDPmRWrlNeLQ8VhV/BY5k2tmBcFLRhqF6
dATsj3aM6UOF82POVmXRiMGQvEfKTKnehWGDqalGmn9LeEYIqWqcBqhrRT++NFjXCWlZLDpVISr3
39qhdYs3r+TgQetP09Eme17s4z4Y7kGDsWn2eEazc+DhRsFfTrdiX4uI+AL4A+1n6c0wlspFt5q8
vll8I1IU7zL282anhriyUqcROtwFFpmSWLPt9c6Px8HZ+Yjm7/E9wMCqnTn/zSsG333hUmpmWuUf
mMajb+UtW7Cz2245eFaLWBzAtr8e17jG4jiuKiDSkqmjC0bNJQWmD1C6obqn+ZbAXYrLQzyH3vta
Ai9LhsCyxSkgnpsacbXg75KIRN+htuf1Iq6WhGsTjO5GNmy5Tuls6ft8RWCUWFGMwLCMLSvay7GH
agbGZYkgencej31nSY5qyonluZtlLuj4YbQt6qD0zviEkLbluoDAi720SrZFDvPO6a06fEAl5QFM
pLnVpNXUM5OKYdNMWGSKwN41XrB+4rsWP/nO8XMZkTiwQ5MLDHDBSj7edLPma0V8RjbOcKj9W2na
ejkTD+G/27LgVE+KT/uuJ6oMADmBG+xdcDXPUeWuvFSOtCLJtDOt93lXaZk0sTu/gnUiTSaIp87/
vUYIKH5EVmzWO6pexK9VWw5fi4M9JRk27bg7gx/Lv0wDLfLE5TwRYUal9eXvpSpsdcx66d5CfPF4
i95xz221Lb73TZVqqSixS8zHWxIQFeLIhxxhX1PexsqZWvZMAKSmT7G1ZGWD4owx4kTeBz8rESYi
hBN26lFSdixQQ9OvUJ77on+I2IxJIqXtzml6qDmyu3YnG8DvXIl0jbfaPkdzhOoDORrGm84mNBFm
lO3pg9+rtn2zPXzPGGc5nx/x+OoQ6sbSZHtGhsrBMTMCDyLrItL7upYzFTeLNd98Ij9rN1ZNGd4o
zfEXh3+XX1vhW1hlt21N+YqsqsmXdz1A8Tm7U4341hA0RLNwwZX+4FqmKtLW2jSq3hG5P7weXwfH
wjNe/zbh36X+KDlac/tXnXsuPLsvPkZhiu3W9h1SQuXgDP0v9pHZu3Xrvv+rnRxEHppgzmmrgY4G
volYn4Onco73y0BVe6wDFUHiG8EwvdE7GLMfCLNbit1+jZe082yJLYNzD2TAmjk+bQLipL+I6Rys
YzhGnSDxsvXijwqN7HCqpYNMfhV+V+wxCJniBsze/FZVtEcIgQvRAPtsi+WeAF5CTIhi37wbTRpV
rHbh9bQFv+xK+IjyLJroXQn/5aoNvv7YzfI1aWE/Df4YEMFSYna6AN1c3tx1nPxbo2e7PGbO0sUX
HxUqQd5+Ed5YwlvCtNQ61Iki9jV4mOs+f6LvW7IcF4uyrIM9ZMS9Ezqfx9xTs+lSeFuxu9MOkpn3
rLPs/OIL7UOFpadQH7GuEgrvkWlX74YuWH95QkXYArzBDmiZoRBI/bwKvyszO3Sc6W3E9oFCwuek
OesAwCf3iX0zj5kMHyVUewh5qqbENk7ANNyeqommqNdFVko/u7wad3JIBQOP5HTIwMZ3JxPK5Zuy
u/TZY7I5fizhTMHh6/IhS4EI2sseXUeHZRDzChw4STDEVawdes1fl6yrlUJn9eKUXiaoFxvexLqz
NJOwhPl58RxtlE/7CJPeykHCjFBlPQKivtAXgQ2zek89x1lBmJm/hs7z5gNmhfPUW8/AU53+2HeB
XpJJ5KE6ulsbTokMl6naO/jMK/TlsirPgQFNn2GMkLfK2TZkwfbmPbT+4D83AejzxLHb+W+cI2K6
3ZicIdcGY/AweBqAw9i2wbPPYfiXAGJT3a3Fln97OGKsnajzwXrKSLR7IucS8v6KEjv+wJyZLQ+0
U83zGuOiuxmiQG63sR8OObQVzpAXkNZ+fWgmu4+PBIHPPdtKs5kqHdHpi3tZl83zkofaOShvtQGk
umPxGl9bQhymJxTRVTb/pUfGCXwbiy06LiMNkkPGatn9yIo55yjPnaaB6G0+lrpuEyQXcXffE2g7
/qAOazkqq2jsjnLoovpYAjQ2l3mo2OHRComPEi4ReRo5R9nUySSnz4ijLM+krLI/lC7zbduzue62
qMEkEI2YrQ4L4tjnXMbszHGHkBu0BNTNWlp+v1cb1WnaSfInparK4rjg6KRImW2Lrm9XNHRzoK6k
xIL7f4ccgnySFzbcD0IfRdnv/QDq2i1rau3+4FTMVMSmVQtMEcHRASRmS4hFbBcwU2LRcFtunXcY
XVu3e8Xs1znXa/UvPB9AmwRUDiOlHX+81adha/iowZCHmyA6rqLoryYdLve1ZRPLilq5Kg5hWcr+
uZudBopJtk3MP4DDwhaPMW3iXunyd6IdOnLxWobUu5hbVQMIbjlmh3QgSAR3BSZCSQ++SUolqs94
2QZCj2QXf7btTO1i17AhUlSzNvdfVHhtw0OXleZHjlOJGjj2yMKb4EG6O+FvwRewFjEkPf+Mjd0e
5+munsDd4dvyJJTWImxvJqw3FFm2t/z22626ZZBXM0NTtX3bVv7AI28W+WEHfcgBWtO3piw0BbJ8
Hs4fccHcmvlAvR65JExvMm7aIMX0C8IjBtBzKidUvgnadbEmhdxiC6xeG+aXkS9Cde35Cvn2qtEB
M04Yihu5CK89Iu7tCA/BfzUdkUyDI6GvTNff2AMnaMWeaHYzTuBP1yBs3jH7oM1Ot4c+CiNOy8YZ
2Ww/+6KR9k1c+VDlCKGzl/MWhVSHeT8NYwqTd45SNMMDaHfm34g+K9qjPgam9WaxQ73hH2qBvxWT
PTB68o3C+tmV9sk0pvuylYuasUDOuVEmFRVmvGFYMrbeqj8ZkVMhQ4NZLvjNGC+zO3DFdBStwKHK
xaeVKiiyDz2zW3T4tF5J1uj8tU6bJo6thEXOfs9kBnpe1NfEr5ZR92/QpAsh07HAmIDk61p/0YVp
03IAbHBXsjlCGKR3Ti3K3vvkBqaLdq2hcttb2LaCYxR6+IbKmMWc3X/wzEOjB+5IW1fS+WBW676M
M9uRZ8ObOQWbQDyv8qKx2LE20e+nqm6np5EKh7kZEd9fMLw7ILp8pHPTSfeVoqQWOAoK8tqXSmQ/
/d5dSbok9YXKdKtZHDDK+DO+vgx7b1S7a3aaF+2veBsWpz3Tpe9pFkZOWcB25n57C5m+E1ynaCJB
g2Yh3012M4FTbAgkfsbE5F5xKJ1LZmsZiG3EKB2I5hfRVtn0iHG0vGQlJ5ELdhN6bZuHnmYnLbdc
bmkgic8OZyYsNIrJ7CwHnxGCpIbUB9fvRfAsqjG+B7ypTdq4vnqKarwlNHMa0uqnZnDGhHnj4DG5
DsxL7dirORb2JMQNFqfomu0Gu/40XxN3Mc7Af99RPW36MHOAXs+hs5nhvpZlxYfOOcn/wL+NgT/G
QEyZhym0SspsJvF7thaHlusqIszzeRdeKqBN4TGcMyU/B1nb2OOIqrGdFFhzr96RBKjPpdDhnPA7
MrCvQvBk6Ua6zV2dVT7kxrx6IcAngL5Sr67lX0TAM5s6Kgx/rE2O7SoO1p6ObjRXiGVE1s7HUtMJ
PPc1J3wm+4IOUOqtxmDoa+3wt4x8AuinoQG+DsjI7SjTqv5XbvmobbsreC9ZGxwgR81OKm9c6MRE
VMJTFzcwfn37M3MKcjysQsywi0wEdiPxh1Wq13BzaRJfEBgvy94fsjZ/DYuWSmQXm3yZ8DxFhEcm
Jmw5fzlwtM1tsa0tWKGlaefDHAZSnQf49PpmqTnmpeEMRhXgclRrEhJr3/3C1iyu0AAP0K/QjVOd
1UQ7LnGxqeKNMgxIhzEXSJWXYAxuDcUaWcGmGfclGDmQ6nIU4eO8lZt4DpW5ekeDsSwwWQb1l0Yi
Adge3VtzU1/fjcg17y8DTnowo5FGnlCpzMORZtY4JwQmEZZZCmFusEq485PBZfPB6K9o0sj3oLor
rSUtfExS36quLesHj1TzUy3a/lmIwHyGUynw13F83lt6Hn4jZqqanfHC0SRGiPZRe9QD+8CXhvlA
uA0FAFHaE2S8Mjrbla6zfAdjleVHrnGozlUuXJN2C3Pxu4rzOn8Qhw97FMiyT8ow+g09pqr2QquT
wgm5DchAHub23V0t/tbi1If0eow8ZlElDg1GEaOc7aTGBl+mDj94cFlx7keHHlXYeIc8EgcaWrHR
3cHQoDfqLaV2DwiicZjKdlasf7Le8O26czUfrV74TTrQ9X+Xi+ciUXJaRnuR8fIqCSz4ANTUIcvw
WrBHnOw8rznPioCNrizkEl9QbQfOnozJxjlRNGfvNBowS4KTc7Y0QFD4NxCtxbzUBD1H4zGzUw/H
ZnkIkHX9UgSqrg/FulI441K0Qe9lRsj1BLDA3W5V0ddTGkYT5YQVjCQAVatu88vqui1iMj808Iib
zKdjb4b+NqfFjn0QtPlTbNkMbVvch8B2myomZzVn364zM/0ta9WNSe9Q0+K2xcCeYDYlwxBMTGkl
hKNRuZeaKhzOlmz51FRztLA2rtM1LZe6t3PLDCn+zP99LjZdiaPVMcxMMIoP9wEmcfhk6A8jXr5u
nL1TGSJvfFNLWHhjxDwf1I+8GLgDcm9HTfEnChWWx03M9VuoVqr8kXSJiSE1U82kGiv3Li+k9Sfn
R/uJNkJs+Ibr5tvxUcscJhnRqDOL4JIpsa4/igKT2D0SXPrQfKzyiA8eLyKKAAXVVVjBw6KpAPdd
15vPmXaEm0RUTk/TYKDd92EkcxrrnjtgYQcGufM48DzoHBzrxOzyldsYXYypTM9BMF8kUWaMZmkg
tKP3gjUeAi9hdFXE0j4ZjthB3z145M7RuGqia0nTIBrcyQBzVsbpv98BmsjVdV6q7gs9Twv6sJob
zJ0aeSgDf/1jC1c8hvCFSbxtGNdUVkbxE9Njva+3ZfDTPO9+0dEMz7WBrPami0j8MoGff4X0QEk+
7Sf/gm99JsO5adwnG25xcd8NVxI7CgBP7gmaF3+uRjVvP0ZbyZEzb4M/ol1762GMvcnZ1Q5qqJNf
ZcF31FbXoEyvVQe8awMiqE33lGGrW96RukyjXrE0xBwgLSe7gURcy89Aebj+7azqWqaiNbnAVa+Y
nLdgqCHoymlleLyRw3u/1BnbeA4QjgmzyAAAE90QuBcGJ8Swklh7RWPXADj3ytd4rXPCAe6iWvg2
CpWQ8g5VMUXGuE3lt8sjjCuMw6IixTYD9o2uK7LOY+8GXGNV0p5pcx8muA9wmgTXyceB3NLZuhML
MyCNaA8gexW6l6KqYnNY48J9IBzA/iYkEIu+0mvFlcpVfyd8gk5h3yzbt2jr+qeFiBngNl39v2xn
M2oKCwvDbvKNgfQuiLJCbjBV48uM4aAvdkrk0AP8ppKX7dqB/i7Lyi7/yEheXWttAUBh8nusjE0b
l78ZjxI3NJu5X859TgW8CxuN+KqIl/Xu2qOZ9u0MEUQifqqQmdp9+dOdg4LqQBXEgYXwO9w/qAuA
mpb057Y3XnENDiAaOOZkfUjXk8EI7NHNdMhy+j4i5bQEzX3oyi0Se6tpJux8U6tW/8T3oBeoxRD1
5K2EC51/BYHqhpRgjho7fPzSw04f89dO+RnMDWsEuLq7+u+G69SmmBNh07tHppAFb0OQYQ2Oo7Le
yG7YNpqNOhRpiEs5A5PQGWjo7RCXZ1egvnqGqzXdqkyHNeEyEPeTdYBTe7Jnq8pPjP1EvSfDbQUQ
y31W/4jLxWr2GLkQrvrBRr9D2J7Gmityu6Ho7wrrID3qUE5qlUuIgAHZjnbQ82ilZbsmp+D7hBez
bScd5/b4qu2hd++pcPBhVexk7Z9qA6pBHrcjxjuLEJiivFubEjBr4tQEYGSczPpo24tc58w3a0zy
acSZPbq0oDTyE0K9vrtYeQSLgDnC2md7qJZTf0dSLrJBSqUIM80Q2KS9mDiy82jnUfjNSGFhhLFJ
1kKz7h2Y01V+oiH5AdReOeH2iCwCLtmfwpfVdDN4m1LDTi0G42w+Lt0fahE9HsZFVB9yqfAZzMPG
HGHhBnlpNVKR/cQIio69tYy/7K3LmwcHZUyYGsQ67S08VDzpTW8M3f/AX/LHtTejeS9Lx57v1s7t
5xN6v6ZMO7NlKE2XsrfdIxQOQaYRDnjFXYyR3RPZss97t7kOJTXEXa6rYsaDfX8aWaws2TwNPIpV
4qKqBfy0eUJcMJJWb9y+y3jMGLJ8NQGY81tHTRpt5qo6Wr9QkuNzVgUjOghRBWRj+khqksr4fk3S
HqfMXyTy4EXfvP9h70yW6za2rP0uNS7cQN9MD07HRmxEUiQ1QagjeiAbINE8/f/h+laERNdvhebl
gR1h2QTPAZC5c++1voU5hgA8diCbTcRm6A/Tm/2jNDwnNyRA4UMno214RsiG8A2+KONwH6Vtfs7c
NqYta3F32TuqdvwajC3+c6ddBcHJ5EV0W6OjM5cdU+8YEhXzJn1eXREQATmbsovuUaW0tCVW3/uW
0fetDnbl+zb9nY4vmFZGXh4yggBRwZJxFCAhbVB1iX1lo/E6+pEhbKH0kChULWKAo6wVXBV64MJc
Bvj1l2OY91F/HGiVtJcgiAguznw+zl60NV7n2KorkofnRSc06MaqBNw5Lwn0gmCxxlM0YBi4QlYo
AKasQ9Djw1s6BELg5srdkKspOWUJ8qpXy5mpYDj/LCCqltYurhBnw4MqAKoLJieEdByYL5F9gdqx
pTZa6Hju2oKD+u1oDyHB6DSHbIReg9IfAGOji+RW29XV7E6Dj7Rx3Abj+DynB94GssZtd94GlI2l
CBAACHyfuUKE146V2f6tUXChv9Qxm9mFtNTo7EJ2dAumK/m0OrhCs2F4b4qOXMyXLFS5vOo5ndLA
ka1V3ws3W0pOch49oN4VVvus9UqfHv17Tog8PGLrrhZZrz8pckuc68StFsyLiZgxSzu9X8bfS7Uy
IyKTk4Y4lKOM7KAbd/LhAecTGSb3euqd8XnMvciFPKl9C13OmkXDenD8utavIW1FijyG9jHRhp4L
CxdsAISvawACTvQyoToJKQJFn+m962ZifOT5t02ZZnaTQJCok9kluhr3QnMyC0iKo1WMCzkvAe1H
s0/InFQXVS3a/HJpItQci4DXgyRShfH3voz78jlyGtu6GEPOYffroBbkK3BoCud2nZxxQiGi1/G1
H2rH/SAgIMf7bC0jUmGQi6OSp4bNmQE3hPsMC+kIYV7XVz6J1Z17a5LGrDHKeCtT+w7sSn0SPhGp
N3TZVH/NyDIon8MIGQ2pKIVebifdo9jrQJsm29bnXrerXRMGjJH/ogw75jwhTVJEiHj0vZQ86+jM
AZjBITzSBSWIQqyIqwG14I44QP9bMwh0g6bmZLxL6P1eJaPPIXgw/MHVaHPAsqIzpWEeoWAKkAZk
J6i5uT+fMrhRo3gAKk7r6aIiQyTozgxC3FZ9iSHI8UaCIUOcdhULB2vAGhg13hvbHl16SUFLCuUn
Q6/FY0TU1pVYvrW65/R3ZGkL7eHSn00h4+M0D7TJ2MACP997zlr6zdGAugUjl5WLbg6GKHaEoEJk
CWVsIQP0AFrHuWT1dJkHshvnKrRQ4YII0ft+XgvmkMVg8qQ8TLanw49ZlhWV2jHijD19gUAsIPfT
c222CsPvljx4YUnYvGKwsu7zSOb0RRsoRbtp0vFp6L3qk6zJDwH8nNv3k7e2byWuGNjl1RT8YFsD
nQFzKn6OoDh9ThDpklWBrPixGuPkNNsA58+ta9WfHSWD584KkpdCd4XBENPqagNhUhrszBDMzQEn
kYOLpQREuHZMt/9yl/4f4fK/nBCH2/8fcfmhX7+QhYbg7Bc//vY//eXH3wIPWYRAqOJR5TS32S3/
g2W1wbLixEwYbvCPaDPd/8ePbzmEK8K2tOkn49ZCy8nP+48h33LDf7FOE1gOEtPHZ+n/USjCr9Yz
foyHHT4IYi90E9/jWr/ateyIiOc82IAgtrMF1vTBdTvGFVMqpoS/sbn96hn/61pORJ5qQlcOa/zm
TfvJsFgbBATYtiaojoZHMMO4Tajg7IEtQt98Re4IEPCf7sbdX7bWnwNmf3Xw/fuSKM8cgid8XkN3
+x5/viTk7LaqXMIEMHQNe3QZFvKiovyN6fN/+WBxgM0Ze7Ab4RR/5xBu4FHJjBBqdIBJV1xEgROm
oR0H47FwuxjP0Za79UeG7r8+Gdmbm90ODy+Pw6+frIBIAqiEJJeMQhMvy9JCGypWtiCq8Pz0z1/j
//YBMV9u3IiEL/G9Z7jK0L27NUgkoztxg+s0+M5klLYaYfKcXFWS/Oa+bfflr7u5QTBixyNzFxch
4FYeE96fd95WHkgb3FA/78xUXNl6+ToXGTsLfhNdBbSTuvCqQJv6z5/y/cOyXTSObK7oc01OM+++
Ug4NPfxtAtMqB6ReiyJKAyX8zcPy96vEUBMin36vy4u/xaf8/EgaiXRitRsMAY4wN2Ukyg9SR1//
+aO8f629IA5xBWO0jPH9w6L49SJg4+NVMB5hw3DUE5ao5Y7Ksb/Qztie//hSkAV4oRMsqX//PJrJ
d8GGxQSBpt/KsRufC2CfZXrBNTWuv7lH2xrx64PBIJf1Cgvwlg1jv/v2Jnawlo7ICuyI9n+VLNlz
Icz4rCRBRa2zFMQIVLP9m5ft/fPP1xmHibfhSzaX7sYg/vmeYeWRUsQFTkWqlvsyW+erKk66a4+i
L12Wbcz6z1/q//KQxMzUAm4fciY/2P78p6WSlDKJRo7hVIkM5ZCUXnaOo2X+zWv9v18lwHTM+oiZ
+92CXAaQLsnGWnc08eA7VszbwHRlf/7lbRBxh12McSNP46+fJWvWqFhtDZUMgNWprwPrBmdedOlS
7b4VYyf/iImyrR3AzgkGDtlamb3H7767RYFO64VksOetRNuQDxuvicQWML6I1rlFmMI4Sjl/BHD4
66qAK70Ae/rGiXj3xoW+TQnbUbHCGosAlQU9vfYwOWNfGZ/+8OHY1igX2jt8H1jv0fby//RwyFBY
Izk5PgIaT3+Y1hyYOWffP30EGRhBc/DQXYGO95J3X+Nq4YrzHULP66VcwA6iZNyLYXAe/vDDbKsU
vHqecnbo5L1fvJJxmcRMB5nnYC0N6dOwQ7v6Tz9MQuFBgLWzbdBwL969wIkbD1GN94xJcmXtXZMV
qe4Zof/zZ/nbqssba0OpCbaVEI3Pu6ssgeMygUYOT96VBaZ4Xe8AK+HADXV1/OdL/e3V/felEnSt
FFRQyd/xEOwZovRUEUihArIsiFEebf8Cz0Xk/mbB3RbUXxZcIB4ULMG21kYepeivD5siG7sfoLfs
RtqNDms6Xb5z6bdIVNxomdZ0YP6MZ0ZGRKha/lyj5JuqeP7jzxtSfPDcYzrhFkbvvlreVw+9d4SK
lqEEZ+5MJPaJ5o/of/N5/34PQzdyttWDQpXrvHuPrawiQSlALdDgGsVvI8lUGdfxnMMYf/zTexhy
AZ+cNAxy1I3vlt9wdQKJNh7voFnFbWT53RmPWvGb5ffvTwpYCbqIUcRVWOu3D/zTarF0eTh5DQ7F
CmIp9nBSt7pxKn7ztaH3efegxJxhbM4QEZUtlU387okMyqqi/TwxfMOQMx+IycLkQGyn/M5kLlOv
li4ruoeRpD7dD6XISIelje3np1yj7n0IFRaroztLyfJpWQx8lIv3eO9mbW1fl3W7fo8C4+HRq5Za
/ciypocam/m6RQysbfWQe9qgvmI3Vmin5cwIxcmdWl3ac7Zm6M2QtDXlpU5MNNDGduhQRrsJHrKf
3LBI50t8gYwnKe+rYvbNkUN6HoJ1cF1p7oM5W5hS8Mf+Ye2QIN0j1AUbTEtwNDu0uEmS4kBeotPi
VaqAh6rFJ1pF9gkrbk2rlk8nblE9WtFroaalIay0RdhC5l0UpMaEQHPtpR+SMzlCTne3IkFZLpi+
rfW9lfnwZx1NyNc19fbCQKOLRryr3VQxPjLd1M7wARw3Y0+tCRU6DLNbBh97jagecvJA7gAcacu/
r0FllMg0M3lfOauT7HBusSYGQk/YQTXF1W6EjhMgn2BY8IJuMLcv+wHX5pMb2kjuYOyqsvnSFP5G
BY87D/N9DsJ759j0bvdDF8vhrHwTIRx3ejSCKpzyzzRJ6d6Wagb20c5O+UTUmLVexImwSIFeKqTl
yqUVeBctRfgUE7K+nHskbdOFUZH3tmoz21j6xcpYpIl6xV0z+LH2zKUKkc7ZWNznYx3RXkW14OxD
OKVIKFt++j1B8nhrrZb09p3HkJLuGgCUaReO8MJuagJWk8tOuM3dKEcvfFz8WC9AzH3yAFjM2ilp
D8rkFU2kxQZYsM1PdWF9jSs1+gx+EUzoG4XNT6FYQHl6EFbFLLtsl/VCeUucpZ5oiHQliIuDmc9a
jT3LLUO8lDNRb+pBDHIsvy4qEJ63gb9jhUTTw02CNidMLDff64zWP0bbVqJEPOQSUH20d2Vum++J
10Pt92PZwLmUxFMQTc60bc2P/uI5N3Ybd8WlFnkxH4wKHczzFVTi2kbDS985Ku/i1pZvlg7RXSV9
OVhX+cRUigRm3bX9ncTlimjOaM8z3zAjVNzVURHmdoFsLjRf7QkNyikfk2bYo+qsSe+DixFiGqrg
1ifMo4E/2ispAKoLrflCkYEepWtRyvx+bjzQY86QmOQDrTqhTwUhQt9jXipDl413mL6eV4Brt2R3
Nay5vVw3RLo0xykWJr7AWETAAZl5+ECaIjA3A1KE/Goe46H5GGN5wiNH3pN7KCwp3QPm1HyLslVM
IQnni5cd6BQjDnXF2nmQSA3iU1FlqBJZSdnB5lHwNVjIxylJ+ixk2jo5nxY8WeZEcL30wUYQ8g3Z
tihqRCOz6eFxlETUDJ5NfCJiaZmlcbWZ2zId1T/WIcLwOxW0IDfete+c8U4BTw5qH+lMwYknOdNS
br0roZm03o1JPoXPaJPH8iNqqU5chHETrye3n2iLYxVtgiM84eRZBkP5AdEevhua3P0P2xl1/qEQ
cuHVHHxS6utM9OIw5bjrH6SCCbGz7J7JfFKN0xffJAPJsEjpH3vyepO0U1FSYQR3u5uaOFqVjk5c
Lmcw0milHM1oAac6B/7zRCc7ALhfGBIxeBtf+mjzVFlL097rUXWIT+bGAo1fywcW/sgFRBxb+clz
DatGRyAQauxWgKSvkdKlbh4zj8rhGesjU4ZK3C4wnwru3xDqoy5V0KalZ8XxQQRE8aXA6FV89B0h
0WjMGPBeAPDiQEMpWjjX6AgsdeNMzD4xnUY+fuSgqlIyA3GeDflYVIduXJPXsGHjTNEgTeGblAsz
rNhxmJLC7VYGTG8xAYdAHW9dh+jcFMzvBmAk/XsdEFFkE03MJr7YO3vo5HiAhzEsR9sYB89/NiBA
F5ooexQ2C0x7FPjDelnwtpDtYVWESMYjQNpLaXKUi3MogJHEi/aqC2nbuMDzpqncp2FA1LufI7Kn
L9E5hoQZTAi9dzNNIWoU2vbyiHDcDZkMiegry5q0P6AlzY8jWnp4Rptn9bixruu0iHo/+owWnfT0
2Wrt+nIZc4yk3MmefgeBLvNOLCufBLVUT3qSv5RVChKERDmyPfOXJXNopRGSVttp5jAC2sgcHpF9
aNQUnTwX0v2Khp5k+yRUP3oLfvMBy00DHtvtQmr8xJvOs9GqRZNauBLDP86N48Ae8BnF1/RQoV0k
KcQKeRWbRlm3wsoiZ+eKCiR/00TMgd0KLxeQJ5ewmmUDjrN2+ao6RoWR7t7IuQaRbaLqzW1dxeQ9
caYIC3G7fI2F1CatcM7Hhxp9FGs7zD1rN9mOjveJcPR4gCjiNme7FSPub9dwXjVCd+kIKZTJvG2S
jBXZhM8xYYbdRdni6zvogmSJHZz1LXCwL5d7un5Ll4ZaANtXriWQXYVVczU0gRWnYah9FHemc9F+
4yHa6RzX294zI1ne6Dzw0UWiH+AFr3XE71MEZB7UFSgquEttvauAUREo0KwtA5yp5sSJ4LJ/cdn6
eOU7hs87IxVhPyikvO9FpMBWWpNHW0ubjmhB+AobIaA10kL9wWaAlAXFQFpCNv4CMR2khwDL/EiW
Z85W0ACGUraqipQ4iKk5YO+IDiBzdHQDW2uNj/QW5pgCqZEpTRIQLrsxcG33IGRUV0cMxxlOnwzv
8+1SNCJJBzCHEFYYlpnpigD41QPnAqohjeA+Fx8234eL3G+q5gesBCZI+5hUyRuSVFdzqv0BRtSK
AwwhTbGEzlU2kDB/JaglhseuAiXBm4YctbwMPaLNo51VaD8izJFRObqD1ipj/6KXaz/k6B0Z+H9T
E6UC+6sro3yfKDZS8r0jukB1KizPF58pW9x+r1atsUPJKcv2vtWO55INUZ9MmIfBucwtcixEg3Ym
zTkcYpdFZF6yd3T4InxOgi/SWvLxEmkTvnyGQA5d4T5a7mMCcZN9OSYOKC5kAfURZce47FdsBj1j
Rg/yFEUXyLlCEjd7CCVfwYE7E1wO2tP6hFm9ubetnqTiUAXrc1+AV6EGl6OEj6r8j6qdmGbr2itT
lxXqGgGGX8H1Vmis8JZZ7FC9ViSmDVliXsbcxT/H2ZbHzU1GB4Tn0KGMtdua2LZyGbaUGCIW0sgf
YI/n4Xd6/WG46+dl3CSTnrxDahqhP+E3FyyAbI3AlzrrxlaoS3jkO/Kpqh7lObG1LduWBnj1kgGh
xw1rZe2yI75jy0gmbAnmtlONXxSb+pSCuCJkFQ8pNAbVZNOzrGJQR/nkEk6PESp8BP7QNIfOIWR4
SyVHwtz0mGqZvefKHBaXqfV5abdk9obQrscA3SK5wMYKhiNlX3QX2jk2PK9pZvBxJJe+uChyqjQO
DACHmNkdilYB14QEA9vZoesDij0RcrP32wrmFkQlJopFIYk7HxBO7fJFbJlbstKKgK8x4t94jC/1
uBTf+lrRMl1haNp7zmzTWxcv4jksq/DsZxm1FEN6TkucBXoAZFat0W9ivtoHypq3/QbYImHSNEFR
4gNH2oUch77AP4mu1s6f24NLNgwD0CYo7pgbtuIpQVyEkbCINI8SgS7RHs+mc2yDyLYYFYZ1eLRJ
y8On2wUQEirw4kNqXMmuh2tjvR+7Cmc8mSf+dWSZPL8kDMF6kmEe2U8idjPSH1Rtblfpe3czZmSM
ioVvfSyrpLAOoW3CY1KM47W0sVXthmDB/Eged//Vh0Z1R5DzMFNi1w2HYRefTuqPBTG2rQPZYtsO
suzk+mM1X1QhB417eh7Tj1x23VsjTACty9LsnmVQu2qf4Aj7MhM47rPl+gr4fZeZxcng8QUDx+Bo
wYfDGqc6lmken77SVxGrTfJqLWur7jFJ5yu/YlGP5FEBo6ufvA7td4t1esldamxUs8NtQd4qb6WF
pw6wBwUQfxLZWfSpVfP6NEW8XlgNugAtuvCwrE9DELzkujKPPkdBlcacQonSxLIV8yhVpL32wxzH
xwWi+hUB1MWcIp3iGMLbCowntVGlLTMaEZL2lLSAq5Jivn6ZpR6/V3IokJUgWCGXOLYQhgpLjpoT
T04MMUtGdxWEWVEc2ySOhzTrWmIaGqWpgNfWJVqg9OxPOBTgXPVxY7enJILbB1vXqw+SkJybzvea
lvsApmuHC6T9no8ZpqkoLuoXEUBb2w8DmRr/To9OQ3dNXgg3tcSdW4dkJe280AvE17HkIPcI7yJP
PvPdLug6cCUvh4KscjBNGFWfCkyQ9b43DEF3lkRmTTYkAH54/xjGrtpoDB790B3n00wpSBaHoZuQ
AI6biuqqgwIQ7THXWf4BOMzGnGvlNwdrImtbWFGsRAMYGg7K9WwONJsoyBF8gn3Dy8FJweg5OCOD
x0chqTc1qup5RcJvjZ9zsoCI7a1t5yVegvBDt/BDUlkObBXlFJpPUwk3b4NJyODAE0ftQPsUs2A8
CoyGhBQSF0t7WEAhUlXenKQWKG3DxnTf2sSsrHxMabFpM/l30nGI9KXXEVt5WIokEgTLtK2zQ8M4
fsFgqcprQGKgERDNROrE+DPLdpQa40elWyJzSJGYCZ3VgLrcXloJm7ycPyLzdOrT2hkk1JOxrPJE
2w8zM9VtJHgMp/AcRXAP6EXQeN4Flu3Im74sE8rumOj5a9M6+UunQOniAhEgUKKgdR+tnuAk1lCK
XfRx4Va7NZW6QjCKkwDJUPWJkm+hAC3YQ1Pscbz8corgYigCm5odUQuAeOoY23ZqRh+CbZ9Peud4
iaHPEzl1cyJ4Fm4GzyXLYU90oXOw8jYhVQM3UU1Ectl8JoiOZHgUlpTZq702T5aM11v0k/MP1Urc
OjkhRMPlJIz5znOZewcP4n35tuKwlieb2tgCJYjafoe3p2A+bZTTnGM1Dh2OHhyQqXTiEY1JiBAF
p5i/wixByiYPyh7Wr7MsWXfGtnDuGrxi/UVtrerVA29H0WSQ5SMSWevFyj5YS4ys6KFYRp/3S45L
dQLrU0LptQX66n0tV5c4tJWT6jcaB1X72a5CAy5AIc87EWZMm2qH/6kcHgkekpKNb0K8+9KQ/108
MFSM4K1gZ695TwtEYPojpM8gAQo0M3CR5GWID3EWTm/TXONohUIHd5PFm9NyVHNeKaOwvK7XOPsR
SNO+UdyOrwIakvtskEg1b9VM9X0MI0ronRP2rnOxaFH1D6j+hTy5DXpLWD4Mq+kCyAq8x4DoZMEJ
HJgBHihmnyuvExS7FRw38NFIaEXgnvmeP6Pxv8aqf9v1/hvn3XpfiOg76dTza5XE+tDi1cWHO13q
reQkmvgELJuEbAdG7zeUiEtx9d+CVymrO+KyCEBywGDo0rqzkDfpA/nsmKxD4dMzrCw9vNKWCDjK
RLRgT66egtv/jknVVorjHwf0LgcP2eNWY1BUjbcJUKEHTmZ4NyB6UJ6C0NZ3IulRC1Jo1U//3Bf+
WycV6TUTEce3HceGKP2uL9wlBox0Ddix5NvG6dBjgESntEfaOf9hc5iDIXMXZkgx0wpygN83bfEQ
D0TzZTvHKusPOdvg3geM8Ycjb67CSOTf4RK0ugEd/9qC1mHgkztXEZvjR+qSQ1B3jbDF+81V/i2z
+HlUwWUSgGAb1ZhBo7sFXPzc6db5oHx3wLieTES1H3G4U4hD8ugwJOl6uSmRUd9Mkc2Zokbo9RSz
4b3BYqf0+fMb6NghDfdt4OlH734RzFy+Y1ncQArlESpfhLHE1mS9Esv+V9/9/5RX/0XSyD8Ir/Y/
2v6b+jKQLvzxhxi//mPMMD/pLzUWodab/ZAlm0ng9sgzi/5PzLD7L4Y+EfNHj1hphv28Cf+TjvIv
IoRJEKYJF210+y0/+3/EWI73Lz9IbGjvMQ8eL6v7J/Eo25T63RTFJcjD5+rbXwwTnW2a89O0xsRY
2q052YglYPD2Sb7U7U6P5SL6t97WgGI0kUIbLYBOD/2Uycn2+KFgFoYWh3uHfjueclC+KOJtrwZj
QdjWhRmSTu/apMVPl7XrWsLNtKM7n3CQL+E45g8FLrfNckVEERp1ch4J5W0KONsZk/0dUxf7IqAJ
geMJF73eVRC3oHL0KB/3jJfKa0QgA0FSCYSS3bjM7jPDLMUhv2/wzdE8ZPCEd9aH/JH7KvXMvFpU
urjmL8bJDANYRgKH0jxcw29Fkc2vfOlDfAXLuAZDQcjad9yY2wG0p0OAvhRJ/ADnGIfUyoJCa3LF
NbSEa5OqmBjZQ7doG9CPktkTFvruWwBQaTybIC6hY5QEKO5sTRQjytHMos9fjriQCMj4DDt3Cfez
dtyTPbgwMudFdOj8h2hzyw3Tg1XPiGqGIYkkQ5hJPktiIMWhGypp7xxtB/x98JizkVg8LWkiMVqd
etS2TeoOM+YPSdIjhGCX8g8357xpEyhgYh+zzN64iusg7fffOAqtty2TVXaj2s8/0kpd/fOAAe2N
Mhf/9YbumfHTrhby2cwu12OyyLxLV5sW+M73scDs8NEF7rFEFMw3wgb4YINpgv8GF4dYxzr4XEYG
ijqs2/hTAFfd0F6uOA1kmikBB6hhZ0ezfbWCQ/jhqdx8Mh6BrDwZGchixoGMV3rf/x6NRjq7jW9M
4zzxUfCrAMjMnnMPEGc8Tzia3HGMQ6IHHSe8L4ZMavLvOuTLF+0UE3qa1oT+4J0ncxZQUJuTTdf2
0o4JuIztI4p34Z1MG1ifyfxdbqiJojU7OYIW3DlUIkebnA3kAnt5QkFubGANH4gMY5wFzTZnNtYQ
lsn0LjeKIwPFOpapbtbxPb15ORfciU7Z15KCAjQWlLkgu1GDK7ODsRH2HeJELuWnTiXKO+IeqqcL
Yp9rLOZsykvweXGZYR0SXzkl41UexiuMSYm5ZsqVrRcZ+GrqX1diCKBbPdaHpAGrRq+MihgohWWQ
ehvsVulQWzCyOcjX9gcLvrL74nW+nz/Q0SPPlq6QH6Qa29m0H7OisZ8MvegVNrxbZJ8bNynbT+DA
3OnGpi+GVq62quAFr2LSXOEEqld3J0YpiL7MK1F9bKLOYO5AuON/tFumrmkx0ak74QCephshxshc
YR9z5Z6JfgT9DDSzxUow4vk8THqZ7AdfEvCG64u5764jT+224iZyGWdzQuyywQteGwt1ymFsgcQw
KijDr63fYoYlnbwLX2H/FLRHaCp+mjjwTamVqLlEgwoqdMXQGl8vocYAFw0BjdGpcQbgfXr44TNQ
jT9wiOC0m7cEgIAk6GfrdjNzOruMZWagiQaa68tS+OtDVpXwSFh3q3IPAAu5nSNbPwObJ1v90e5C
whsbeoz30dTHBJeAirsPwX5jBqbwBeTtegwPsyGYrrFzTtMbWTbkOWWGt7nEVzAhduOW7siOxpiV
0VV6oKVRtVjby/JjWTPFTjfCwHlaaLYq8C25oRbG2pYdbdcJ7gl5199WDgHw+grxrYzwxh4njHVf
6xwpIZbvaWMQbSaU+RUeFDgqyBywlClcsOKiIQajDXma34Qktsg6qAk33X3SlZBBGDFsVtyNIZgO
S8mXZY32hK83A7rEOyiXW54B7Z8ATW6jAOm3Hwosbjibw2IlqYV2ZrdPxqa/HeIgqRHqCJksb64o
2vqEEj0GrA9NPU5N3LTEauJ9ECeDVeeyFhUHFL5PH8QQCLcn8g47dZhDl0UX0Gt419Qh4VFdM28n
rMTybFyKZUkEpPFem2jh6NyFjnj1Q7o+h2np8Pf2YaPlRzCJ4jpYwwG/iLPpNBvyk/0UljrwXw6K
3SdHkkh8cAwngd3olhPhqVX0wDAJQyQRhs7ywRF5fVOKNnvD74oSoIvzlVzhQU8n6fDgnUPP0NbP
4mJzfTgA77I8giNeziO9N8WeA5U2cmZM9I5B1AxfCpqmHBOOxtX2q0ITb2D0VUO5APTLIx6ODjgy
zjyXXhF61sYwnKPdiBkhZmjQNsurxN5RHQra/c2eBECOWaUPjegy9rICOH/LXDHNvTnQaVGM0RPa
aRx37hKZEg63NxQpT6537i2dsD3PrGdkE49TeyhoMPF3q7evW2Ez8vOrpGPa55Y6RMGzqvBcT7OQ
+xL2cQf8b4KL5gN9FntSjKPTHNg0V7Avxo9uT7Awlsol+cixEyVFU5XV14adGZgx+mOdttna32kX
x1sKXdd7MmL1YpjEDT5cUdmfK9wWMBxFuaw70izcr1Q0EF6naJhf4fW0X504ivATahei2eLJZHuM
PeuRTn7xstYy+U6ELE1fSgAAsq1HkMAONzgk+ygBEdlCuadPqPh96saXWH4U4/LdSNQBUg07xBOe
AA3kuZ/ht8JfdLtDC3Q0eEDSWU57u3NQelq5YPCm6a+11ySc5m2qWsf6Uec67I9imCowmoMlLjhI
Tu6OiS6YtnhykhemU/3tODMKB5qrS1b3pFe3TGyJoAYFyUTWnavxLosyCXuFUUuZzvQGGexkeUfP
pmxaZqc5a5MayC06eEU/IsKznFbuR9PZ5cEXHv95hr+UeM1+rOpdKQV1Sj2jksYmWjTXyOiAc+ka
1/J+IoOWQCBCq7obMiiXV6Noqp0CY9Y3D4EFD4Mu4/kQMNtor/UMCXJ79tbrUHniO0mO1nOduflj
vuT48uJhSr4KgntJfECo8QMyRTbuVx5MslGspD1Oq+Vdq2ykzzwsvvLxbbflGSf5+sVTI2p4wBT0
iVTmQZBbYxtnll5s8Wl0Iu7P4jJYaoAqANaYWUwAl07ByIFeVVfeLAf3IEuZXdqBkd5BKjPcExRQ
fp/gkUJhKnX7oFUjPydmrr7nw0w30UaNQlyu8Ur6RDngiLZU3RPhQcuPXizijs4gU5t4tZNHZt/1
JSwR+mx+l3H/nEl9Y1dW94A3Z0X4tEOfC6FF9akMSufNVcv6kDBNOk9WCwe9ZETx2ZAW/pFcTLja
Tt/4C0wEDi++HnrqMp0nX0kgzZ+XqAm+INQnGnoedfdVwGFq0rFekuvBC6mvsiIr6pTqkghXnpQP
czQ6fsopmvFF5U1Dm3ZDQ+dwtt1mpA4W8fUULS1SwLyaJThHixQT+F/iK9pl5vgE1wMYGtQoHnGl
Tue2mGe6WPkc3ynCIcfd5DL7IhdiTR6WrgmYx5FNceGw5OPDi2viyEWOtzSfG0V2Awt3nlqrB7dr
9jTO0cpvCC0gKtt6dmtDUKgMy6YGRK2ghsK4Cqajgu77Q7haffatiqFqOBH8fUAhBoiWg7v1DOps
+hYScf/IVDAWaTEMFvYoivynpaqh9Om1IlMgGcL1vK6gYBmS9wnDmlxbWZoN+G8PQQA3aleLouTs
D5KpP4tg9ZOdOy2wqgHu192hs5DJnDGVexTMxKZjbIyop1NV1QyAgt4XVZqhBWJK3QjrMQOyMNFX
9cUl/0v2CZ6MRYo6dZaFIqBb+p1TxzQV80Eu/gfYgWQMqWQNg520YGTt/JCBcej4yGy8wGCRjckN
AdM7tIivsOyyuZsW7cY8mzA5ZBP17p5hlU/JuiTsLFboVV8GnhJGEN7M5iOwKn4G6ckJ0KCdCVkd
WhQJMQbIOBU2Fz1seLgX7rO4c+oyeFVMBfJ0HEmttaykeckGd3R30ZoQY0JXpPgE7gXbHB1b4IKc
Lft2zwnMX9OOgfSP1SZHg18JJhUTPQlWltdlPDMCGIND5jYTkywCwTeHv410V3HU6/fx7HOAFPhi
OprCDm4iAsTD4ugjYFgwaksOltpt4Y1YQ+OKM3pB+qWgdm2AmDXd/J0/stYcNVgAQtjLnLlXUJAD
BNvRacVJLzOJLo4zxMeq8pF+BCSQcerIgYWC0LIYcpPrNKob5ntanjAVtjBxKygnkJ2dPpWzBeql
DVjK9sO4wN1qDOK049ih2Ewj4zT6UIcZUBNBinf40HjEF+89K+dIGk0rBube69mm5iwcwFf0oalO
7VqDVZ37Hh638UCdXwzIdro0pwtaHSqzsKHba9BQi69ZMu4DdhaPUSnQ3hPFjP5/7J3JjtxImq3f
5e7ZoHHm1p0+xTwqIrQhpJDEeTCjGaen74+VBdxKZXcm7v6igNxVuJxO0v7hnO+8WCBTqqsUiSU8
jZqUGXoTVptJjVHRJGPm+3fx2rikUUCvfpobStvToAgMRz5tqvjWLN0y70UW8dWqKY5/lMrqR2h8
Wz+Mshb6MlKKoN7DsRmWqwpBR3GuPT2+yroy1qkPGKLuunhwnCsnt+Ps1Y6ltg99UU2bSRRNxl7l
zHEh5QkiqHhe4F2twxKR5jUrduYA/GZOVQkDCzw7t9ZRBWNhcXGjkrKTSB9aPySDIhlqUYNkEULi
2/dTpgPKoJ0h4as2RHAJMpyvchcMw35o6qo/1zIs84uzUcjOGQdzd5fCByrPrMp76MZNCpaa87/I
eL41+kT8FYu+oMHoWuCwC8tnjYiH1nyGdEeyc8HPDOZk0A+U2RBImC5K5wdUpL4/Ag1omzuiydd2
zz6wlsQyu5yUogbhdir9CWp7Pwb5RqjPK2JOVKbcw+o3NPoaOKA6wA5O+ySjQfxVwkYWp3A73hPd
WbGLCsih9tFr50f3hl69vrNQvq0Y9HEHcWwuqrjE/uKZJJPLXCCQABpy9KYRG9nocPc/DiNBfElV
V6l/7CM2JYkV22l38uw0RV8bk3bGDMlB8HUcXXA+l2nuwul+6Rd7vKt1Z5pr0q7m+jHuelW8pKGE
payLdJw+QBhzP+4KII3h07jSbN7EbBE8pt4EhBzHhVf80o+qvMJWVNb7yel9HxlIkaYvhqAVEVFL
GzLJVkNM0FHS4iradCYnB24oGWOv4vvvGxiO5gaUnmBpJN21O9Szh1iQHp4NgWwC2A0OgDyBsE33
cFyAnslkyAvAb0HQxuV31sfWexQ2wK7IkVijhJlfxxqZS9wcI3Dr+ka5w6I5UeH/njSG6uWAvIm8
nAAxKDtYby2ZRvUjRGaHLDswcl5h24dpIksrcVYHPuugB+RmAZFq/QURshkuHPCGO81XKniSrpeX
TyZsheTdvvbNKQR0Jo7+VJh5DxcWE79Yx4yT2+VSntx4dm9Y0KHwAFoREEwTIORH1eCqpzKoy29E
U/lAuoe+Jq/GKEpfNaxWs+sMM4ckYCl0FwVt+IABoEH4TL7a1wjo72mdCTk5OTxRbP3Vqrqk5V/c
HTqUrEfoptzrE/i7ZwgTKYnrazkTteVA1QJCF/UvAQxMUuomocE4EHiyHEoGgsVBVWEb7QtSbzuE
XGv9wHiAfAe/noMLozcweQvUmY0RUzYf0Tx3yGanWN8Rb9EQSkyj+87+K/7COm8BUxlw15JW3oVf
0XlV3xd4oxb7rAjtB4RVnyNiLMYrANWFAtbIdeZtyQyR45zl6W5GoZahoiUXIXGaOP5aWxpw/SoC
qhVBscVRgtVC7lTYDT94+FGIxaGSy9U4DmJ5UwX9wWVj/H0xpsHr3wcIZOC9RTOlaDWyYWUaRnJU
ecvD1EIQWsZZT3dA1QpTnwpyFCikOrD0jQuVP8+CJLCaAtUci3H6tlNqBBQQzV0ysTIHq/LSpDOl
xYNiWebizhcxCQ1sCr2qh3fQ9PpoB8ZnVmv52dA/21W8shNloBQcoEdX06eJWAiSSQcnJVOEjNkW
hXtaoI5CxA/48EWAXpKHyJ0hxsmAKI4ki5gX9cduUTYKisED1w2ZOyeizTrC72TUmY/5WBxHOI6G
EyCugzMO1rRGOwcD/IpecIRniwSUKYVrmIqfvFb4kTqVQCDEt7Fe4vGpzpAXn72cjS4/NioQFn1E
6fwcRi+lQlW1oatEFB363YnBgE0Lg4LZ5+ShQc55XVT9FJnPPM7HCf2qorNTLqsZAVYWr1DOnK5B
ioRX3nGg3hnZLPJ7Wqol/Yq2pjIvMCHgA+4ImKVL2JkuYDCG9HjQ5bILMah67xTU+fDiZ2sEGMdx
ovyHU7A/R3hF7Rs8h31M8R03XdHXO0/HhcMM0xvL+4xbo3viQEp9RGaq7PuEY1IfoMuRkUgG0qvK
xQxmj9QIXbIRDDdt0zYJw+658yxvPdP6S8hfjgUCnR+uucCZDOSVsQzxVDqfEWtNc17/tJdU/uyJ
Uv2iBbBwxATShnckWefSTASo2yeaxf6U6arMUba0q3XxqgLEv0LqcxP2m48NUd3c7aY+SqFjCa/w
dzOK0BllQCHYT2Y9dbKgD+ctZvXL82BFsFGmQRKj5ZJUq3bEwqNLF7ICfshOWTQJPi0kSMMiBgcp
J9MkxkO2fI9Fn/+wym2jrJfKeu6hJncsA/rGOSxMmFb05zzYF0h2+cPo8JfYXlr6ljFRNu0A8Vn8
t9NgbQjW80ls7ch8YvwfZTuVgetFiTrVP7qonb8MK0u8pCB5AoWTlW9q7GnAqahI//klmILyFVBi
V/xAPmmXTDAHJ2F7kQ073UXjp3SRdmz09J5iMNUCcOMyIVJu3Z4vXI/OUznpeUyAoYtP2rTsWEDR
f6raOYfhF+VktOlAvkZdWTZ7A3+cVbB2iCMBYMzzivi1jMCHRBk+EU0IEXcz3fgM+2jer/0afu3m
ie1jmDnq5xiaAOUHKWCPS0jE4CGCEX5PqAUJ9BX3/1Pahqy4iUkbnzwalC6hyct/akrEJ8YhXJ1R
o43V8WIYBiKqrbgkg/9gFRmSf7POCECskid5T/VQkvuuIrNA7Czyaldb3fTW+HZAj9F76y2yfwlt
fMZewVsrpRIFTEfXOOWM/pKG4686FLBtgPSXKvpmFTEUqc7um19dVuufo5uhyWFIlCxEGwY3Vupz
fBeqIakgZxDNUUYinkV2TFR9IJNIF3K3Mqb9k7VMLymrl/wS11ZGekNTQNR3hCynvWeF0+0cW2C+
yW4qf9JHkUhAEwHpCfMInv2UQKByjALy29oeL4FTYHuAX18Xv3yQ6sUegjbrGp/oGeYjbkmdjJTG
Js6ot9EP89MSg1Z4ZOccsNFQtinefvmVIpSIElkzQOoqlNm7AbIxrSvvRnu3StKOsqwe7V1XFrY+
xk00pDv4bi7iKyuj0mcX1lbbhIZ1UBApWs5eWQw+aHqD53RCVYX1KUZ2urr5o4s8iLuoXEsEiEya
flS83BmHTIALmeOMtOOMMTz7CuGk/IxnOZPqMnc4MFIx3PUGheo+DDrrsV6zLTAu7CClZoNm62Vq
J31R5MEaBraugFWuQEbvyLq0ijtKwugROqfxkrkjWYhZ9oDsGFCzCM9r0AR2YmqZv8dyzqx9M7rB
GbvUFgaDOXnY246UjHKCpan2ekRGcaH3c57p3MKrNKNEPgxe6c8JWe+kVpG8FNAbj/iLsD22IA5d
6arygyQ8/atEVAILt6nHH6G3NtVToAcdJ469DYAZw7AIiqLOPGmsPtZ1ELbuHSBpcMrkj5TvQVPb
jxP9lz5B90EGNfDvu5FRiVlvMun6BWS76Pccda7NvKftf3l9B/vZnhyqjMGyFVEFocifRpAx35Ck
yQrJoRy+yLhD72GTKvD5r5X0/1/O/x9stH+3nX/Jv2EDa3/8JxTlX/+XP9bwwvb/K3Dx/XqREwSB
LRCE/LGGj8P/wmL6xypd+IGDNObfW3gHJAqWTAQe3JdYeDd1x7+38PwxKnsvhoLB78ef/H9awv9Z
fQM0wcE1hKkauCauG6hBf97A+0MtyyYqh/PYbEcX3RZDmm2Yw5yo+Sdz5vbH/q9k5V8fBsyFfz7z
WBs85W/u2qK1CscRLtasPNeJlTqEdBVzlqxYns6TR6PxD0bo/+kDIzgXDv8hhTv8TVtUCtO5vKjA
jMWWQJroFSizHcIYArtuH2asov/wgZtf9rdvGBMXCLCE3xVuw2+Chk6wFygxB5wbA7NvhzQtvLaJ
P3sYxmzZd8T+HI1j+h9AaP5NJfpfs863P/2nj3a5GZBYbD522DbBb4gUhMdpK2zJJS0xL9GmOMfa
Qij7H3f2wx9/7z8RM3+5X/gUvhhX0wlZ0/6u1mrc1ZtXn0+R86ivYBr4X5rMco6KaJfsHy7m9uv8
/o3QptgowxCNxsFvci2cXH67knV7xnBzwK5DsTMOz8ZFY5tX6RMIyn8IdP+fvlxM2SrQgnMlf+fn
uJMiajdr5Jl4RfZXeZ6f7XmyTkvo//Gu/F9/LAFp9PdvF23SG8AG/GKC//12qxTFqlHaEq9VRdN4
61S19WHKkGSmKtfro0RkT7RXGrqHzpup6UFzcprijwfv7lk/LLDuX9sF+6UqV07NuK4wrFokL1nH
QiB/3zcMHKYj1NGZesl2SZAdh2V8zh10gvtZQM85eEIKwhOG+Y7un2hcI4vlfRpTxotg0ykQ1s4V
jxXhCSjEC8t9tnXhwb0La3dg8i6dEB8Q8xmWDADxEvaFDVEmMduEG1xWQ3auSxcfwKgHOM7kQTmP
AsBoTkUWbuBiqpB6S7alUfEohwsWg/nV2jpWgQWDfyuT1FJE70gTuuls2YRsHIHn6OrNyZ2KBntx
whBQpbvm5DoZVXe63ZcDMpt7GVoxHNKcMe30ZqZA+v5uRR80XY9lEY/VTrPobJLRC5oyIUw+JpZN
tvIDmWyhD6twyE7buVLGjF8nqGUfbYkAl/SNEVPVcWkV4w6HFJbwZrLxRpIkxaDppnPjfDiyuwyL
K+M41osEw+yiw2xQGG3bFO/Yst56cLiWRYJWINMHFOpRfsDkR1iB35PQJin+0D1ljIiA9JJY5axH
Ug/YrCDLbsmUgZg4HV2oc+wsCpbOx8XvxXCdTlXD2L4K9UhZUpdeYrPth3HvOzghEJbb8R70mrKf
7dYNab6iJaKE3Oq7XTnalXl3NrMyw9DQfMlauJN4zNhBAeZd0EApUqpGKESNH90aAnG8U5XLtkha
WjP22w1RP7smyDN1DDPsq9+JbJM1I5vWCoor/rD3wCwgL5IG+cWSYFQZEUhX+bw+xois/dclU/2Y
tHmxrYmdrGJghyw0PESGuem0G/ABx18FDkVL70itHeObfLJJ04uyvE/3RI1IcxpJ6MQ3SGI6po85
TrO7geExGLmUXLgtDSeHPpCDum+Tkp62JgvYYZCxp0sqSjbQWeSonS0bJmCONa5c8aAY4scq7yJz
Q7sy2V9aVuMw8zAL3RldA+B3sFGopxq13fDgLtyem/GifVV9kRUM+hq3P5qCCduB9t28udUaBwms
S1I+vLZS+Ru2keq2nweAJn2dhqRRytaiaAtJtUTAoe1mj8d28i7EKLu3eZ2jv3IbNQCBDtmFsXcI
avnC3R6/sqDFdNhXtn4FNAm8n+2GMzHeRlwxs41nl8tuC0lpyHrAzn9IwkOoFyteiHeDIlbtOvXC
Ejsv79wVVZ3028cg6BniZ7IfRKLJIkdPxbxmxQLvAiw8oxmYSOZrsCFgd4SGD2ykAT7omZSgcQaB
y50e4BYmJSvscq80DR5GGLx1JAtPlZOUK2r0fdmQ0npofSwPe7cZJnMHwsGGB1hOzc+FCQJyKHpA
Emmj8nuLuQ7HTBaqdO/TiskTT7t56FXWd8i/Cv1JbFn63S7J40jmqFsIBnLA++/CsC3KZIDPwIut
nAVgYGcwj5jYB5/4CdbdfpcyLTVuvr71OYjWq8AHlUDIAkaYJBNLcbVUhNHuOl5Iales5QoFsrKi
R9TZOZR2XkqQmL3WPAyWxvXJMtEODxCAJ5D+iMaj3cL3RYAzEHwQM7FIwehbVbv5U7kj4B6RnO1x
Nrm3UOpzqODQC19to+dn1vOpQ95YruqjIW/NumuLyiK+YYzVfc5ii5qmYI6x880cT/u+DYs3l+yN
AP5qIT4Dk6lvWC+m7Gh3eKuO6eDJZ0PJRMMV5gwm0GA3LYuWIO5vabPyA9L9Cj+OlRN1HI4LFhwi
GZgK+7VtTvk6sGwG2IBFN1wD9xLWaNH33ahpxCIdet/Qs+UVtwOCrb072IzwMDIjIiLeIvSQYgjv
VuFlw4Lh1OsNrRO+uxUx6Gthlc3Ptezq713vlEdCoeaPOJh7vAlO8+4z+n4XQ1wz5YtnnDQkCyLB
MZBaCFIfaM0uLqoZD2u6mUIeT8GvLUgCOo5w3cYz9HXr12wPEenDEYD1IpyLD4ju0UftKvWixYhd
viKAh9GnVaT2jqA91z05eAE/p8aCpAMDPaPvIgfrsUB4XXIpO5Ci9KvlTwc7dbpjTmK4ch1QjCLN
EElGoNef12Hqvy4EPruF7pALsotcSR3FnE9MHopft0Im7jMoFWJfYVJkeNT00WvfyuoFsmd73TCb
EHX7gcvwCAaeyUSzKcq043407OLfbBUHb3r1b7ATm1uLXCW0DiwxbvTgs9uNULsbpxpYaRGdhXhR
5vkNmo7pQPfcPElsHNd4PW4dpzNJMziApZHukvuknPWB8Zw+A5Sod4SDEfyOG/QY+5b75jTiMLn5
Ux/14QPCHoBGLL38X3Jxyntkoc0V9vvZ3zcx+lVY7aws17hJgEcCsMBsxk1BLCYLiujFrUWY2Iv/
2MSTuUJmhHwLmep12QXXfIXsylXF9sZdww9r7X1iMBv+JmGb3pUVQlXAxYc+aBvGqp9yjpxPy6q8
n2x+RXoMl5F9bz6/FRPBZd04Xnnx6j4MbW2fCVNrE6Bk8qePJx6I/8AiGmmRYizkYENkJWoIVfTb
ANgPAzSCQJjEv/Vpb9+VfZ3jUvT1lRVtbpViYj93MFpYpDWEpFoiymds69vLi6vHNT/lPIk/i9p0
1Smq4uARsWF+1/lO8GTP+WdT2j4vFi/T1w2+zNveCbP1QfUqvvG6TYcHFYFCCWEIy4N6ce8ksy0o
tTIrrmK7Ii2+EGl7npAtbpbNBvfIIhzWFEoSQLMvjS7NtWdDWsCcAEP5hLKHBCgGST1PMDCeHIid
c5gwVj+y2+JBrYupEUe0l4WgTVsW4CVmCZiQCIix+2oD+iK6CvyAmJnwHuAK+BdKLP+9R5HODo1J
z43Xzua9r8oh+qAIUm9R103tMzFP4nuj+06h3Jmn6chefO7vSLDukBKNanzMAomDHAE3Cc6hDBWy
Ho/Uy4vljWb8EAoI24/ccgYXFJQ7v7O9abp3cv3M1SwFs5wWoA4+uAq37Y7d/zrDB8gwsYEl1iyG
Hf3sxUjhMqtkATO6ThWekL9QdU12U7xHosfNXDn+4O5914rnJNV8qb0DRO4j7V3FGJHiJGlGOZIA
1znyV6Oz8bZkdXpFrdM/uSZX4glSLYd74Xr1rzljKb2L3Jy8JEgUHoJDpJMP9rDE704VZ8B7+7Z/
S1MCNhip5+xdKs+8Kp9eHDuzpPEZbAIU2N7MTJ+6SaPtJXKbVV7EzUW6Xa0IZh8RgX56GIMfGdiN
5xj3e87mShfHVBLXkQ4O63Z6PKyiacXj38jxCxPD5XOYIhQ/HWmtN2yj0ntwORVvQC/mpxZRn87X
TZRSEmI5TstvQexg8St8FeDcXUR5H5Wl9RKoJSMcL8p5J87gMNr7GqSRPlkMU995Yql2VaPN26yJ
G4UQUn2TKYPsnRlU+tClgveKvT770BuoYwvj3sh4FGjwLRk/ddE8xLsqTPvXJTLIsHU7IgRLPXOt
AyJjhaf7Ye9V03ReOjGdCjefL00bN48rXTuPdEDyld6md1bb74siSK+DqnyrXNyzG5YbrQuaad6e
1Y0pKDQ7i/GowluMuh7J/qu1KWGWgOoiDFfSGYShwJ5zkDejMwVfCMZ5bDjOjvHkDIeeXdyvmXhn
rgP9z9kISt527knmFrl+A+aTv7prfcLBJS/s/T5skV67wHjuo8a5lGlxZBbY8B4nUItU2pue5jAJ
guoaMav3C9n0RRQB9Sw07jSl6atX/LlReSIr7L5dkVDAqia2sM3eyKHB6qpZ11SsUI55ah+Rz29s
7/DO0gOZi8And8i6cTcQaYX26hQ4zRcqdbIcLXHKbDc/ZtA6iB9GxVvaD6vhBeRnHoE3JAh+k+Re
IIRurgG8vAgT5q/5iKgLzSm+Uk/Up2zbBFJ0yUvhRA+Lzfsatzpe4DXarHFeG38x4wLjKaO6TsGD
5aq65pwYSOQd5rN0gONnlPe3LUO0g9NiJjdsrfc1F2efjfP0VGkm86XMzyoN/Yul/OlkmepZbrFw
DWAgCOj8LvjS9yNLtrM3IPDoXfnFbZ1jVPL/JWtzYMmi2qPu2XEulfsM7YW/aajydrIR6wc2iDvh
SVq3eso++fNIbuuhS5YcPren+p8ohq7nITUP0BNivUfid4PI7tgQlbKXzr9iOob4qor5TJgDKdKZ
/Huwjs4l9CUUUXspjm09pQR2RAXU+27bCgyPNqGOGbic4xyGt0sk9C1hd+6zrmfc3hbSt4sHg/5g
VGW/kPbmuixUfJyR0OImFgDGvRCDboJkURY0BiykVKOEbfWnvNDTW9GsEvtkNORvjVpYZg41npo0
du+qCdOI27ILmiiLyE/u1++RqH7aHubYvTUM2aXF2LaLKfuJXUQsmaZHNqI0i0Mkv5rYr25n2uqE
6JjhaHBXl3CDj7WOK5g71pJ48Zdqnd55RxnYXOSDeIXTH3S40MRhUNo3St4TMIT8FoXQbVhbzU0q
HCdRTBgO0pqsny6Hw24Kpv5uDZtfPGo3LOKfSjaVW0rPrWgpY4W86CC8MBx8pvt+kcQq3MRd88ri
m0Qbtx+PFU6TXWZ8QQvCVLC33vSQw0I35gugwa48pFXRX1D300b37ltp0mrP2+xXVrczVt2Y7TOb
JQAJ8T0hFN0zLk304ODnt/QbblzwlbscL/IxSFW1cyv1FEiH30BMBPWKZup+hJEXPOAsoZLLrLeR
RfM1CRfyJax8+wi1hmTggRcjCtB6j6eofZwdjb2IhnXnh9lzNXTPMq/cL1acv8ZBgWBqFO4Vbo9r
33BYwwAkdqnFAhLmXvvBxKj9bKv8kqWqv6uJP8H9zV3XpfZ1ZmVP6A6+dmtFrLDoUN7qlCMXPeZX
Ivri947Fr9hZ7lx/5TMuqq2yZISA8InvMTxOFL2wEUS/nLljh1NVrDMtEpkhnMjbnttOp9eK1PpL
K0z7nYiPxr0NCJFUB25XXJ8N65sQyJUmTRva0BFhMbtZsCz4523mw1APpnuhq+HRSwH9Joga+j1x
qM1Xv+RPzUb65ypT1aNh0XdL3Y/TRNfPRrsrP4Lo9HdR2MGdQFXJRS3bFySVJthPvapPpJUwJF4o
+O/7aWg1VVOJfJpamO80h+lyYCYvjlk8DWcduPNnOCGZQIPHL92GwVXrKHXO0TifCtIDCOQt9UBe
Ag6dBHfz9AaoxoHfY1f+g/RBOqFQzJuHal2eM4ZwuwlG/w3xvSy+AkeQIDnV0BFY5TRkIht4+vnS
ssPn8SwaMLwAig8IPlUi2yY/umthP+puC0MLsrJ5Zc7mfzRCm7sMP5bcE6a8/BIQLElFXcwzI5bJ
B87TApTCmWyOnGyyPXA6RVt8qC1BQGqiTK+9Xupvkm7ggwg0tI1jEPqPrjfjHu8ESy18PNzfu85J
IY2uRBncIJU1CphMpQn/WaSNqCqu0j3bKX+98rex694EEHAIL2nq56HNPPwcoTtAMwjmuENmu6UE
++vgkdBmIm/c2Z6IGaBRvBLdRbrMYYP3eAjKUic8+j1TfRgfhG7saMQQYrEIKG+Qfwf1YfVyNm5L
pdv4OiTUbXsmmuYyDQPIQwyQA3LVvlC/Zh3DFpmLaQhOQCxoK4ZscuhhZ4GZNejEfT+3Pg7EbiRD
uJ7j4R1hb/5VZoJ6UpRIiHeQG2eGszRfGV2M0zwR79C1dMBbjg6vC0HSZMSgaoc+gKAIaUur3JbS
3rDHtM1rzbeH+KNrSuVzv0/zm4UJqj57ulgfh57bigM3rjF54S4PdwYtn7qMrQ8KgECaPDhWUQ1c
ykxU/UeXeC3kOvhSGsxFNVUKXsruwSWS9ROBJRrJpc+j+lJMvWcfbZ9IjTqcgajNJFLeLlWaioOW
uf/VB3ZtYcgP1xpb5TBpEu4UNKJWDjY57xij6r2PIG88RPZGOityJNjL4Pe33jCrbp9xpaHg9Tnv
GLdPCTCrh15/r/AWUbNWfvG6Ln1AFHiAqiyZcWNsV8MHfpCuTHFwuvGu2M298KJkghANt1mki9xr
trSPPnv3icpbMqPhH1Gu+3Cqw/tOMCfdYn8HqkrmrdQgLnPDV0aJ6nFyjbC4I5hYc+sWPdCTtSRY
myF6zwyYAcQuEK55YymOMWDFNaG38qMjz1UrSDlFI1sgJy18z3PEbuA1IHwHy1BFcgkkwWZ97yT3
Cigb4U4Xmxf45xohfjnUeOzuIZNlP3noPHyYpJ5KBuxOflUZpZYkzDy+ATxdHSV4oPQLJEzvipRJ
cdOEAzZHZmx5TeppH71JpcLrdvDIoYuxdV56GNBfocAx6O2HN5KdkIVVMkzVfmIuQhas0y8fARKN
c4bQkJlL4CFJVeQuBuSn22OfUHAzbyrHwtytmzr9jm0zNlNcuYykWgP26UDVxoiWcK3CI+EVrGOC
+X397rpOfss8LP2Bjg+SCXYw9CswG/Gd4mKjc1nmhfG+g5Tqw4/c8btrQFgkgGtIZpfDinRZE1ni
s3ec4RfN3RiRZpWXYCcQH0YpT/6ML3KcZnQtfVyHn1SIm11Th80jFuYKKuYg0WMDQ5ieArsDddB4
cgx41QbjcXRDeIULWz9uyqlHwglcoaQ6zTxMWcH2zjoRiUV+ODwqWmWZNyUkyxnKBhbfuWEIITrB
QUv2JqEstlW+GUWCy1XAjPCdYALzJAM09AnmG+feZ8YMSy/rRx4bO940EvgWqFTTOI+PRU6KOyVY
WNQ0R3r4jN3ZvuAL2D635vrugKfwGKLfhbDlAMvozsDUWnGIEVR2CHshVnCkU0UaAxuLBpvzBRJl
s/4cfIgvidpEkRhMg64/E7AoLiuqpl9Ip7x254jJmJ+hSQP/ovLZn6/IYwrPFtJp4jshjdPKl7P5
pdBzmSOSghm9N0xWWHSuLR+UkvY7k2DznSc7RVe0VP4PTe4Ww4QQVTad0VJk97RVxW05RwTNxBxA
vLYq0b5ErdW957xHNu9sgyo66+3mB+NsYD+QkZgi8K2q66pRFgJyU1EoMXuBr0k8LTfIaJruvqsj
t04cq2e4kZpwAe1r9/P3IJx9TFxFj85M2wxc9pkn1icw9Sx3nBpD9U5i3ZDMeG3iQwVN6a/KLfWX
PM3UaxV5oOUk4Dnmh04evHRA6BV6tHZ8U+T2dPsOSxHeC8fynL3eUhR3aKazj9oJOedcfKcoNube
c07ayfx7v8y480hHGniTNbXBIq3W6MNjcftpScK+k9htV7LzWsZRWNopp3ZqXXKT1OSFuKcQFkZz
9L10oknzsm91ufjq2K6IPwK2ZukpLHvQvasLzqb33fGnO9XyOavA3Own9ts/qelGpN5Ey6GjXaLo
G7P9+CZgFIO7uu3iMIHwBcUxjny7PVOIZAz1+ww8TSTBK9bRhHp7iih/JmG5GFzxJrNz6WzrbZ05
8BIWHxiy/G3/AwTFp5toRRewSRjNQuIQtlKku0z03cTShge3aPthAERFtPQeKGahd9rt2vp1nTz1
PnqZ/8nd1cJnEVq9tfQyT22KXG8HoHfl4Yv66Xq2ixlBaMhO8QDlaQ6uoP1RijVp1twrHfHCqXwt
sIUTaTzezHihsLBP6NMf8Hptc5VRZ5+9zuX7OOmtMJ+daT0GQtI0q7zrLUY8s37zytBmbgGGrXzI
2AZP3wh9yr4wFuRCBCZflsOMNOMThmFXPg/eEJWcrB0j40k59nQYAfSzXBqEco5d24/DCR+mlx/D
oXbdo8QGUuxXEVJrK2/kYEWgl7nHSA3eB+3hbCU4J8bgNpeFICaSTMKC2G/Wm+RwV6GFbkrUyFsd
AOt4SoaSL6lgB9bXy1KOLjI9uqP7GPvxd6TIGzOV9NZ31gmSeCRMH+kB2f4oGT1xll04JBYIB7J2
giv64tZnGsPH0ixwhrDtIKGJREqdfZWoadcEFfDWswwZK0rpDJRPhXSm25DcyAzh/5ShgM8ZtlIu
+073gEGDb1AAbNCHrJnrl0mK8L3R4RQcpyal42MfvJkIvVi2Z+NF+i1uqqm7qZyJHHXEkmjMwUC0
DWnfCjwSI83RT1aCuuILnaiTJqvnRyIpFyW4KaZo7u7TaGp/aBfU4lMTWCtumhAqDjjKwvoI8EnO
R+JlKNWYuWIjZHCzWMeAW+t7Xnfem+AgRDnVgcl8YgHAc06uVBi/wNeIqPKBAREaCxf6vrGXkWE2
BiTEc9wZxIXqlLy7ES8VeDydGip4W3mXyGMTXHaKfBWHu/sqzeP1e+Y4oNBYjvivKpJlf2z7ZlE7
UypGQzSHUDSNjsmrlwRCI72jhOY4yvz8WvWEb99zeQmOdjWD4aljK7qbIiG+NjInXH3F598R36Xc
bxSfWCaiRm+XmqQjpG3zWD7IyWdCmGYxjTO6/IydduQt/R63T8oLhT3rhRpgQNsqKBATvxrSdgc4
ER4oFZFzXZLyNid8o/6mrQFPcTOW1TPIPpYtZTMxmGFbjCeC7FYB+TUWoOzSElBBvhTBk0uobXRo
0lq9jlbppYlcB+czyxm+0O2v7fHvxSp/kf8gq6ANcsN4w/5E7m/yHx+Xa2AwS5y1mfyPwDbLWwVT
4Q2NPgvOwi6zf1DH/JlngsApdgihIfDIIX8Bmvlvmg4cbqUKLUtDNRTmG9HtGr4Wa1eLQE+FKupm
jMYZGbag9TkVLbA7aqu6sf7he/9Fx8I/A+wkAjKbdsr3fvvebocBnmW7Odu9GF+4y62kN5E8MMdr
b//+Ev9FdRS7CNRjPooQiCgU2z/lPwgupBsHC9WFPodeGwxY8tPykdlfff77j/nrL+kKBgQx83Ha
stD+TQoUyK6xULjq8wh7+yjLqoZYBTdmRkZ5Anqe3/395/31CvJ5MQATSlhbIFr789fiNatZpBb6
bGvk56xendehwOMayNT78vcfJbZ/+59kTlxCh+KKyB2UTs7v363yJXR9/Bv/zd6Z7caNbNv2Vw72
O+sEyWAH3HsfsmOm+sayJL8QsmWz73t+/R101T5wUoIS2s8HqHKhUGWHggxGrFhrrjH3oF0NN5xG
4cJdr3clgi5G7B1vSwYNz+7RGEnDG/TqqF19VkFAvv/4R3nvKeOe5Kg6Pw/R7+JlIq03BqrA7T5N
o4Mw8p9B3j97SejvCvEfrBvddFRL0xF3aTZooj/XDXXTybd8u9mD3Y/2A2C0vZIa6sXHE3pvdaKd
NCVNMcgw1cVrBJAFBRPFM8ko5FN8ae05zUvVibm899gw7ULHZVgYNemLx4YJNIEPTM/9OHi651ax
o9Q3o0OC9twnPZdvFKOn2vvx1JYrFNWmymk1zw5vU9bq8QM0C8EdtBiEy52m+WUZphnMmHAA7QXs
veePB1P1xRqdR0NxCvpJWoZh/AY5/fGZ260fV7ZdDy5Vv/Qlq8HVrhCgRNvGFuLgiJ7ASBfag1bX
xo/CBwY0pqa+97IY9rg+FBca8ePdiR9q+eH8/qEIU9ls8S/Brur4EdigCwT5mMHFzMLEvKyq7vUu
Js2vTeOam0SxLQLZXcscIYiVUFuHW+7tWrggJz7hd94FXofzVsuOS9Vxsd8amFFbRlhPrjHUvquG
Xv4LI77+VjSmecLuabmimTNML5ov2TKkytSP5zyMmJmjcZvcucd8ndetdsB7RPuUvZNF/kmAcuM1
z2plYdmLxdU3lGjk5AxuaCKIh5IZYu49pc7ouyP3g+CE0PO95zcPxvZuSeSXi+FibUKPqHaji/0z
Qr3RR8imT0CNrNL9eM288/hMrOLY38x531nKnem6yBRrEo2r2R2CFh2OKUiVU/Y978zHNG0+Ss4q
rHX0xeaWqsT+XEdR7oNy/lWZkb13fDG80s6QnHh0703Isdh28OLiYLQX60HvMe2oMUJ2hcSOjgzZ
E+3sp1yC3hnEgniiCckWahhLIS50jIwQxqndcip+RiHcjlE27edfjaVK/nAWHAi6pded0cD/CgYg
45NClhMWVHCWJU51IpB4byo0t1pEKki0+V6Pvx+bFBEdw7JzEcdFcMfj7EwlObL7eJm9swDwznMs
+HqQDqilH4+ScH4XmNmPbj3m2m0IMD9c15qpXESIB7oTS2B5/PCx2rptCqGZ2mwXOAelf+zNetaI
VsdvxiWax7G+RIQIUSEbteHMb8fuPi6rrD9x5L3zGLm8cOrwEUmLpX48Jqs7rtCeDG4UmeOVGqS9
G/1GSHz8HN8bxsDHzOTwJjpaGmNOIaA4CbrU7VC9l7cFFShzB+04E59Ufs/PkL81Ojs53mjSOJ5P
njpkLxyvdy1z6L71wmheVa6HP8LOms4/ntPbtaEahtTp6lB1gePt4nWR4SYTSEbUTW1Dd3V9FFDN
msLNC1JUHw/19vFxE8EzjTjBgKxqLDaH0vGwD2tLx3VAQicrgYQWb+/858ejvJ2Qhgcg+WzaASTR
8uKTCh1UJqU1qjQEC6AQeTaca6VJi7FM68f/ZCg2CbY8kOZisbE2oBqxUjdUVyoFbf9hSpG4j7uN
pcfGiWc3f6J/RuVcZwR9Mex3FNtM0j7HK4LsRRsIGaku/ESKu53awgmyEu2lChCib7u8+UJ/KsQp
ihUndo+3r41LAF+zxQlPIK4vhkZAb0ae5qku2K3k3ploK9Q7oX16J0RjyUHozPc2kmWLdUjZUxiD
6ltuSiZon02Wd6FpMEk+fmPvzGXe0Gkz+j3OchQ5mEgnkoBRDK/baHHcbAWdBJ+Oijj+iL4lgSAR
qlh8vuhLeV2DsHhioYfetzfpCuyCaPxs+4tl6HQDo2cjdOBIXHoeIupNasqywg1qJ9pUo4w3coCU
EcRx9un3w8FB4gKasD4fi8sttscdHoaBMdd+/U0lw2wnWjGeODzevh887Ng85w0Cc7flF0X5vTAc
taLrfS5N+jherFH8ap9eBbRDOSaNWNq80qzF+1FFitzOaQy3VaN+y73lFTN5sfl4qb3dh8i4CBrt
JPAKGswWh65CH6+PI7Xholptrn26wnFGglM10oH5OaftOUCWkrIzFyK2PT7RxcvJhrCgImNJV8wy
0LVJ5BJuKl3vPr2wJR6bLAPuXuwF9nJv7bwehWYvXS0dwQ5ZxuxZQJfnx0/ubQRBYIfGhEyORbnO
XJwTup+C/FYLZjPaxnktFZ9cdSDWFPQwaRQnDYbfWXQGmypg9Dmc5OZ2vLfqcChoVBHSVTgl6dKx
pz1VfO/E0n47K4xpDZrUSE8R8ywvMWxrnH9OhKizAgx6AL9FfxAKHE+skduP3RbpaROfuDnNP/rx
sUG6jcXBGmOPYJ0cTy3V2s6mAm+42tCq1V1cTy2J/La10r2M0JusbL+qczfxdHrabJLq8iad8u6U
A+z8xpY/BgGaJmnrnNsRF2+0TUwbyU5huKlZ1WfotdRrQ8m93Qiu6Faq3XBd6uXnzy0SEXSd8JFj
n05G63juEBWoq8aJ4Ua0Ia4N9OhrNevb7ceLVZuPv+O52abOlkh2jgwdxNPjYaasVqIyFFAaqh7h
ZmUZxbBDQjy3+GS2d2XX+IquFWyR5CYMKSK5iBziHyNUMPVgWh0aGhMXxGJtBEZXbXKRl+OmaKwB
S1mguF+bJhzAGsTS9LeGPjfNYE+X0YtvYU2yglZvdgeVBGx7Yr2+fWd0BHJ48Rf5VG7Cx/OK4XYZ
UScbGgKx0KG34NxP7RTh0SgOXL3tNbCv8EQw+vYbYUwD32hOABpW5SKgGsMBf2U6OV0njSaYPKOy
zsTovKip3b3aVaufuDe8Mx5BIq+NPAkZuTfj5VMUaKOCkRN3/k1LexiUa0/ZjsIwzmw0lPcfL5a3
ZwIHATNkcmTmKJAeP9NwkGmcJLIGGxalmFRSiUnQJ6Or9E4l5N5OjTZjzh9Ce0ulFXex+gnpaRNV
ZnhIWTW/YGgCUmgy/8ojPtqEvik/HR+QNyaq4qBTTUk+43hqrdVRBAb5B6lHmGf0vJiuacwGdx8/
wbd7tYNjgk5YbzmCosZiWgm5/CkM+8o1miF5HGiqWYP/i05sm29GMTWuD6pKKMLRzfI/nkxSBEOs
Idx2RZ3754QsZEwq1Tx8PJc3q4FRCHlJM5j0SFMhOR6Fjpy5+Av5mypqsqdJLtg7doiSJulM9+Oh
3psQ5Qr2AS6vJv0Px0MBrahMNdA6F49H7SFOLXFQyjTffH4UUxL3SiztieWXa6BGJkuXZ+fCFy7o
lezkV4DeVfPZNcBz4z5EcnM2bmZvOp4MihZctxS7dZEByS1m3PSFDF72yWQ9lwQdMwtBpmqGBKiL
NdDlcTtkXdK5pp+Tq/XAh9gNKofPPzKLS4JkHE3K5Y5Aj6URYYPaIprP/Xvk+sD1+zH6/vlRWMYG
YRsvhx3o+ImNckQtiX6cZHBQItqqau3aD4dk9+lh5hPemCMcQ5LROh7GmxSiuiHsXGj4Q36WYXU1
XGAcnhafHwhKBHsAN1IyTMtKag7tSEWZ2LqQSv1LBQHPLhqs4US0O0foRyc7WXzKbmTnkJiyEyy/
T0GjkA1a1sVcWI3AJwYqeOg0K7LLwc+1GzBcnXXZ150w13g/F/7nP9r5tk+eiXYQQ5qLx5l1dCP1
tJG7bVXkV5pBdyK20qeyqb/T2ctpIj0zVU6k3+fu8Vujh3oYzJFp5lA2zzRfhl/jTFHbHUZIwW2g
DRQ3DTt4whDCAt3jYZKMT/aJZz0/y8UPQe4e4yfyZzrR/eKb7rqY/IwZ9gDWpvwqqOt8h3DOO2gD
jUiIG8r+xqLppV9/vGLf2YLnlBQxKfkbDsnFh8G8Pb5Mp3OzrPMvYpqsNsLolMuG1qX/YCi4Jlxv
ealoQRa3DAP7N5qK8DAODOpXKF36+sdIH+sFnsPJqdj3vcdJltLhfbJybLl4nNkMHE5UtXNLxwbS
yUF8kVUjkAKtUQFshiUvuhbJ68dPc16Qy5eIwhGKy3wH5fw8Xkk2uk40CR02zWaq3kZe228zpx4+
vzHPl2oHEiGpFSZ5PAr+ZYNuVH7vNnGP7qgQ9XlAk/SJ1zW/+Tdzcfjzyf1zE12Gv3wLbRhXFdv/
UI57IgU7ok+rAosv8aT1Nxkw8V+ff3yodwQJCagmfPXHExv0saSXCKNVUXrxAxVLbUOngfn0n4xC
lM0A3K2XEJqGcgO8Aw7pkV7jgzNJrEqTxD9xLXpvKVBs+p9RFtmPMK0yncawzi08D/c+wpx122vO
5rNz0QUgI2Peuig6LJfCgCQJDWbYulRb8+00w/ZitdVOjPJ2k6CIylIg2MCgiET58XtJOB20qtQ7
t3L8HbpdezNmkAxiP/50HocyoKRuK8hMUe9cKh6KOG1KgUOiC2UAfBwcx4NAF3EiVH97ruGNxdej
cYYKvtXF5gBC3KgtLNhd/ItNicSzIntNQ2xJt3LYZk+2J268tPNo0Ejy/tMBj04ISmRls8sTV80P
+4/yEG6KkNICYgSrpnvan31N2rEvTiy/NyoWaEBHwyw29mjUKA4afudC75QUIgFTBjbZnTYd8o3v
R8Y2jR3IeBVGHJg9B3TQICzGw6J6/vQSVWf9ExsW0iSio+P5hpXP4g291sUKniY4J5G3DsaNDx+P
8na/5/JF2xn3IoJJih/Ho9jFgP9lPLYu+Zw+vtIA0COALu3+mdNlOI9GpbO3lYF4+cS5/fY7J+FI
nkCbL5vzmjoeuK6ytLH1tnG73i+vzcZTNroeWydW7PyQjjdj9MPU95gdmiT24+NRcBj1UgFelEho
yF0IxjkRf5q56FurEyvnvaGoaKDRI3NGAWkxFFh/SM8x+z4EK/oVFJw7lBrtf9Wp9mezHeSNqFei
NuIRos9bfIeeU3X4ReEG0QT+ZRgjtFcG9WdOqAl6TDsxr3deFMl7tAaEOhKV0/zf//jueiSTpG60
1h3ivNglXkE/VNkG9dePF+I7ewv1SiKp+Z5Bmnjx3dHMhcWq5G42znhFEQX1FgWtuZGdIh8DTCy2
kBm6M0ypwxM103cmaJi2bZMxJrlCmfZ4gmTa4VLTUuAC6yi2XZqNz3oUgXX6eILvrA/uhIg3eYyU
2pZXqSSZ0MFBcnPp8R/Dg6agqN5qdF6Xm5y+nm8fjzY/rsXCp9aHLo2t4/e3fTwpI62cLqFFBvtR
PV3XsKXBUFrlCK3yt1J+6ELMtT47JknwuQ7HnkU9eKmFy7Q6UhwKmm5XIRcl2VO5nmK/5kPdn8kh
Vk8EWm/fG/EwAgg4bioCspk6+OfCxJbersqSPGNgFGSrJis/y8ldbT6e1Du3HIN7NKWy2XyaUvdi
GFwjhkpY3HIcO3ahnb2IAXtxIAc/fd/cyj78LnEw3dRc+eZW9E9f5ebRyaTOKwcNzmJ0Q4G6SozC
/kwP5K/K0eoLKEzj48eTfO9RUoyGUM2dhtLgfEr88Y0Dc6LlApI2MghPW5tNNIAHRfH++VHMuYZB
PETSe1mKxgUMy3pQRe5sa3EOVMLZJ716Ym+cH8jxwudjJg4Cs0cGk7LJ8VT6ygmhyqaVi2IgWOO6
a7zWUTLsPBC1tx/P5+03Ng/FrYX4kdezTCeFjUgMK2orN5sqHIOKeEi/WHYh9L2hddZdWlbFy8cj
vjs5h32SkFUn87xYDWEthpyScOX6hRXdOyG0DpoLWsjqNEHUzYml/85obB/UtWyy+GRnF6OptPBO
qahrt5KYxAxirDZmlI8rD1PdT5/TVG2J6ijf8hcBz/FbKwBW4CnExKKmxdXMVKMHNKHDofH88sSs
3kY8iNk4oS2qq3xXyxpuW1Zepgyk7jtKKNiIYxJfYbeiteGOjqMyus4GTbz2wkumE2Lsd7YS0oIU
QQVxP+tGLh5oWapR6UuCLdUqqhshyvaijzaG8jXs8NamCcrcwGoq1mXdbehD9j99/2V4mwfM0HNg
OR/Bf3zlWqBqVQIG2AUnGmzH2hNuGEQnDp63i2YexLRpJmGHJ1o/HqShNh/UZgt6I6BK2NBQs20j
h57q8lRd9O2mxUjkRSC/8iss2eORVLunRd3EnoFuEmPn1+Tay4IOlM9+ciS4SIZwfUNCYyxzebRV
6mlcEP6Mmjo3Us5tilHtrJ2oi05sXe9MCAUwtRDSxjYX7Pm///F+Kl2ptdLi/ERYFX8Lw9Y4dH2S
bn9P6H/xxv+S5D3++//9n7/hpZuX5uW/fmb4cYxXL+nP//uvNb9WsCb/pBvPv+MfuLH5F4EEwQRa
R7K2XBr+DTe2/6IoweWI3BsBIjdQTpR/6Mb4CPM9sQBniRW18lnX9w/dWP0LKKpDfnCGsBKCkdL+
90928/dxVS/+/QNaLVu9NitjEXs6rHj00scrI49rFWQHXg+ixTvVq6fzUu+7bYTDzO6PZ/LPyH+O
tDjT/hmJgX4nkt5IwBsVQr6XgczIbIB3AZVc/CZFGO+o/HwnC6zFJ76v+Sv947z+PeBc9kOGNDcd
LNUuGNX0gUSDFARx6FawGenebobxF/rskCb72fXV7DQZbIbKUb5+PNnFXvX32Bw3c7Vuvo0uHqvX
q2EemMA/RSiSTQ2efHSlWjfZRuSxf6rI8d5oyFtZQFyjEFVrxy8Rl7+GrtB8U9BbqUFFqMCO+v1s
ldDj8XpKcfPec51rxpIcArHrMtgK1THo8yTfUO1PXQlLfdPEFl6lkYGthYVLXhHpN7HGLx8/08Xx
Oj9TycuUs/qUOsvybtqZcxe0nW86E7jONOsn4sYE46z/8OjHXmMffepi9c5MOWeQa8xaFao6i+eq
ZcgM7CrdqCilJgyQLGcfl15xGVtTjetYrF5gKUCzkd+3p1QAv9PhR6tXzr1OxLMUlmc5/mIFIR6B
ahxru65Raoxn8PCJVrx+/ApbtpPX3tK8yyBXPGdPs6xR7uAImIcAgekXZRC0B/RWXVZ0SJrj3aho
idhkqq3/VJupezAivUG6FFbdNPt2AFxLsja/0OEV4bw8U2d68MPOysk1eaM4JsLpQavV9EEmsZ6v
7KyHClLXFJy2hg0DFWyY11mbsc3Ga9lH3V1A++ywse0ou21ZFnhtVonhbRO/KM4ULQ/1DTQBT12J
0IKdmiCsozmmqj1tM8VWq6FMyaGUdaWa5+e2H8ZTtBuqsUmBOhoGiFwrdeJRXedjFJGXLKRJAxr4
Xvw28HPDOLOl4Luyuj59bZJqeMLzLDTdUA3jO2OStXlLdGbs6K2GvFQEmORsAsjLa/AuTkmqCGjv
Fn9oDfjtCO1sX+A3xZdsZ8lXWyljUiGJNX3rciME+ynZ1ld9VOjPSJSiHHQYJMqVXeXxN9/ECZ02
ZhbYhhZe9aEH0kGCqK6BksWKmSW7yE6wray1DtXaJPzmyhgHjdJxbcuDwM72JybczbhtkA296rkK
kqz06mjaarRzgV6NOm8f5ZKath749MO2gx9nKGGAoUAK7evxOcrDES+YsTPUJ0cPaghnXJWs9MrA
uHRcVdi6jng1DnUWfI2xQRD+ivPC8zZDU/jFLfgaoZyPJbgs3KBaTJ28VdzJuHxSYr+3djj3BMFV
l2sK3FslA7iA0dHQyPI6BuALKE7mMtoFTYp9BxTSSazVfDB79sKsFWBnRGPHd8KgO/EspUNKXgZB
l0OpQSqZpzPJSIG+WoLB8S+AaBvKU5DyPLKVGJRm9hJOTTunhXdUjfFZ88NkvLCtSsPutNSx7W2i
ritfy5y6Fr67+B77+MWYTaejMUNgB+NIeqH/Q7RKrt5Lm9a0nY0fBiDpolQsY2PgC9Q/TULL6ft1
RFVuNKOS3jPfV4UfVSs0fzNaDSCGtMmtX20i4b5ETRw7dOpPPZ8j9TV/LRqMTPGy77svqVXiSiJ8
HfqIHvpYssWmHJ+Czum/jMNgROsaA+J+bRVgmVYh14l77GT7J6oI5V0rOanX6lQH6oocTIHnOnZv
l4lVmc84XiKXn1QjXos2p6g20jzsr4bUkVcQ0mAsJJCPsNWcoFGDoc7N4AKbK1Lp0BPU+8BUp4cU
pPAPRR3UF6eKk2edXeQHGGfIASU/U7PNI2ABfhaI79DLnNd49IqXXvOMbi1IIzQ7gBY4bSZ00YsV
ZXbl1iyDudCCYviHb6GeAACUyfusDWjjxiaQ54n1Sf/VoyUMow/MdHAVr+P4F7gUEBWk7HBEJfnp
r7FAo1gjwUSl38pQN0Z9bRmYImaHTmbRs9r2E38iYe/rOOjAGkozmoItqJJw4wSSC1Ccpcbz5JQ5
9/Y2DhxsHqFyrKdBFF8LlPsjmQn+sQrqwMs2PS7QX2M/DyFOwQopN12p4d8cZGZm4580NRXMPm/C
GQ1gD2ZcFNpJ26QaRnSjp+dnvZM1vBxVDb8o8PntjScDFKlV2AH9tGMVskRgYRZWeYrHYi8d664J
8dhbBzbNs6tSyvRb3XEV2Arsk9KdJGXYrkzsjRrkdhPUihR+T37uRWOZXtKp7WF+pAQQdWn0Hy+9
OoU5jFLJv8PwN6aPm2kdbJAcwXVoU9DepjRY4HLJ70scTAGzcbwpqhaPQV1ti+psSNGerbAxsMiu
0V9iurPzsrkb+Nq8Td4VQJQrBSHRSiuT8FJvoCF9cXpHmXYkYJOU3R3z6/s0lEkIB8msBP/7CCw/
7Wvd38ior8a1UpoDnKrAkM0Wvbhdz2Y7MvB/OiBInQfSEBSIAwFOmqL/5CSuZeUGFMsoAbqjFUMS
vOKg2lUXVWmP6coKadI/qGVZOBuqln15A8mxkOfsuVbIh5hTItP81kn3cYy6+ocDiPpitq5StjAR
UG+tsIsX2fkoi1ReMq9peqpbG4/RxgdBzHEijbC5i6kga9cdKuN6a4dQLFwilao7N2tNjGeBgL5A
V7IDH2Dt93rpf8cHrlO3bASyBsTfjgb0gL7TwRt3AJI3RdiH97ktJn1fsPUBDem0B78N61/AL4O7
vg/D88aqQgBguaK8Qp2p9yosbYyRMdLAeXIIoEepozl/eTKcOZuVb41rzWQo0HAGDltQnKvz3MaL
cu7kyyWuuTGdkaA2htptvBxAGvR560dnl0W5Hny62NSwUYztkBrNM2J++TU0M7jOSl/ZP+oxy9l/
4Cd97wOO8m3s1KW+kr7qp3tf2HSK9UPmfTWT0UO0m/uejXt95A1PCPQGSNOmEp/rEL7m990DzSrw
bq+vxymZzjj9w4KGEdMDJ2EiprlwWmjWlz18H/VeHwL7a+0PNLWTsLenbR1gk7UGFdNpmLFFeGr1
Rtjn951BEeUApAmSC5IiXKTLGPbmGWr0Lr3EjwFv3LY0mvSRUthkPrF5tzEncg49T0X2SI1lcKxX
H2n2Uzk1zovRmMqV36tQhoLGVK/0TGKZW8bmuDdEWMAYxznY3AYGrn67xoc6uxrMoQFeFad2tck8
JQzXOQfTBA0H3tMqFiqkKckuj5CFz4cyXwKPlc/EHqDimSXMfT/v/G9kXMZLEsVgpbuO4GelG4Hy
TStM7RK7VIzHSiOQYNPyGCiv7pnTKz5K9UUeA2O9LDNIljQZBThemIgTU1Tdvl099tjOKTusyHXz
+wCQOnMtZfSSPRa8JraYLZbPeAzXZXNW2/EQnw2KzcZJgEFvcBCPtb9TmtnLFxPV0jgvKxzQv4RG
MFsAUCgOzuGFsM2sMBcs9G3aYna7ioKZhOdLnw8Dy1OuRiutx8J5g9+sfKJI5HsQZ5rIWeuxrBMi
Ayurt+SnvYBArfbPJCk3fd04QfHdUrE9WPuWNhKQOuPlBLm62lb0A2HlhyuVs1N7MMybtEEwvKKf
MFSxxW513JkLyCPmK7QitQSGlctKo3Sh+94vgJhd5WomDrobEQZh9Jg6WMXhDM/js384Id1h8C7N
5iuKtvy74hgR09FwF1mR4cxnY25NvOS+GKczstFWiH9CoP3qhiS8anp1eK5hEN5NAcKx/i7EcTyH
0uSkzrrOQu5PTd8YO1xo6e8lKazsragOZnx99I2EbfaIprwCRCN1qlYtvhD9yu788BtoRc1fezIJ
6EsRenE1UIv6ZU45Lq6KWsQ7jOar51IbI+xG4x6zblM2Mr3Ax3SEH4vZCTQ6A8DJOCIc2MTFwOde
S1wUwSeU4zZs4QJScskzOFLOjGRL8lp7mcJoekQ+r2VrZbTCVxAtndyqWanxDoXRA+cpa4sRS/ul
DZzy3pGlYgD5rMW+UfMox+nBA5ieYtTGgV+J/QQriHAPEXkDwEtVvge9UR66IsODdOiRW6wV7ve4
io5x8tLWrXMje+h+EiuEsSsVl7M8OOg1qnDAD1xRCLlw8V7hGpo+TBkmiluHiNHamlwusNM1S0ym
HamlN57A23QVkXZ+ypu0fwQlkz1KQP1XRGRqtiMQ9S+9KqqeR6t1IqiBanxh6FBf8QbGclCV8FzW
UIagwmqFo3GaYkj2je1KL7a0vwRPPYD3ZqU5lXWGpQmw5BqKzCP4pPq27qfpS+PHHJLwPBqgJ/7Q
9auxHbVzI82MAOM+OJ6rAF72lwI6WrwqIKiBew8GCQsSRY69rkOndVYldljS9TjIb5MCV721lJyM
0IkBcrW61jgw5xI6bCWh05emB/gOfi8trgQeMNkONhWXuAw7mwvkcMDAaiBn49/J8f9NDv4L5dwf
iYw32UEutzhwvvzX7qXO/8wQ/v5tf6cItb/QqNLcT4pQhSuA8vHfKULF+MuANSLwHCEXraPCIgfx
7xyhMecIHZK6JJiQOsyS8H9yhM5fvzuVyA5SdEMsiKJqkRP8KEdIoXyukhxnI6zfChkUI3OByFgk
kBPOE7Ut2S3J/KzVBmH9lc4O+bNRIDx1Sd1xs8gCPCYd0027WHvO/GhHh9Se9AGotXRwtFU5cnxS
+nOsyNvM8SqRCWQ8tXCs88kLxhWaw22ljXJnjk64hwo449l8MKZeJTYNt+t1Jh+qqjkjvON+oAXh
NrGtct/Wjnme19F9oEwzGAZYo+d71yGUJ04McycqgMujh1mAouGNqxb9NWyDdp07irJSFZyZeIfN
XZVb/qYYvdtxHB+9rNtEirVuSmuXBqDmTNXzH/G0zoBWZxejGpibNJ4EJkWm9pQOIBKLKS3WWonl
7lTrw9ozSzCHon5Iu8i47jGhOAAJJFI1019pYjlbEG71jeCq8stQwm+aPULum1SyhXkcYWip19uU
Qa8jp5Xnmd3Ht9Qs1EMa6NUaCWP3gIiZk6D1BvXM8DDD2dJVbdxJH/o9zrq3hJabsTC/Ua1XX4co
sQi4oiHtSQQV4nZESO5vSmqxFzamAriv5zhbcDvVsQQVWb7t8QHY+aln/yoD1dgGgd7GW6OxbCLl
IvWfc7tGGK6TGLrxY816TEpPt1ctcJ6bHF+jK52vAjR8WoxQWS39UBs2QXk9DdllWFm/YL8AyYR7
P3VbDXn5YaRA4g5jBiFxVXPOh4jcLWLodZSBLmnrLozWetbjH4mVOMBtH9IyduD28J20lbdR6lJc
F6le42uCI5T6pRS+uOoq6zYzFbnlahyCHEuSGG/laPYV9Qeo2cRwF3k4VdxtgQSAihvSs0FLzOvO
4W2QNy62PnTZa4iBV1IToI7hEw5XKPwQxmBBfAai56tF61N8FsJNc3NV7ru8CFc2Lck7P9O+YcCx
yVFvrJthCh9Dj5TBlGcO5oGYZggDXoShb6D0HmzHm67HygzOkKlssYaHKXZbCJIRaZvhbC8vZCwu
otjCUbUjyzA+WWV06YOg8+3wPGs1CC62ufUDqmIp+QYulCs9U/bBqG4CsMAFbgaopzHP6Izy0rLi
a73D5ijtsJIg3ZPWXyxgXwAAEndAW0iaZ7iij2HdmIdGv+vAZxuVW3QjUc+PWJ+2NPPwPMWTMKL6
ro3baw+ywiBLl+2o3VV6sBKedp5UkFBH75Je09lsdADWVq3odN1SSO+2zmTvwzDy9gn+xuhIeKuK
c25zBzjwqnYdeKCkGNZUtDS3i2G6tQNpvx4znSgM6rNOGtONETAusDpMt1Pf2pZWUtzz2Vyo0c3o
YyUhvoWx/RCIbK3TczjaIRkA5wAWfeVM2WFsomtM4qmwW+uxms6lJBkY/pLsKtagBodaD4eHvqLH
Yj7G06h0ZY7nB9zYLSZmD3j6hOu4TkEzOfU3D3rCxe+W6iEOf+VJcpNEZGlA39CZJsqnouxfSdh6
W/Jp1kHDk2EYUrB5yRWw4BcyT66qDNO+0dXvYxYP/mUyeTrZCHQNY5R5yW0eC2/DPQWcs4B12jul
a4HE10lBFFfN0KwJrkL/UKMa0HdRgfCNdGhwXqfBiAVvElX+Az4D+Dwpzs4vIVPjP6SIcTvWCXzM
4GeoiO/ZyKOCbBffpjA4pw5akof/d2YS/kVWq9zJ0atfdSy9hCK8O+ylMMoG/XkVcX/Vtx6MzhIq
rdNdGt6IvRGUj31f5Ja5strkgPu0+hUNExdDso1PSk4DgSYrb6tkE+bGUVTPctnpJa5q51Lq4c73
tGZt4R2+rYpaXdmwXldYCV7SgnMfUOhYG6H9RPoAt54kGg69A8wPnvhFFUbhWaAXzpntA+yWWlRc
eNo4u5s526ggcCrSL/im3SQ00QQNrlTV1CQXJUKqay9r2PuDB0CjpDtE80hb0k7GL2GOz0ng31vh
qGFLLn7aoQku2CPiz/ddGLtqE3Kq6CZUq64stkpc/qCJ59KO2x8poMq1V2MxE+fxbaWqP0qlStaj
33L4qOE+HVTopJa2Lcx461RkNDx0TbCMJfI0C9WM52MjpgRQvZ2RNFSim7BCW61fk7HCS30qfniq
iPEOyM4GQbqY+q7tGnn26lRkpIAm7iyybCnK0yLtsAUWwRYF49WYhtclbNdVVHGp6rADiEkfeGWB
+hZsqfyqDl+n6bk29HUZQxHnacNKWc2LrrbyR6frL5KKU62RkK7aYW8oz6GSuegt8SzSpkcLaVME
W7Kq9zCNLy05fPHJI6yyOfnOKllN7bDKDcttRXZbJd1O5sMB7CWfg2aupdXd+E1xrfvt+W96bRhl
3y2LW3No15faJA70Lxz6TCJ/Ti65ojx4GBd7UjnrOrzsWcQ5zjZ+E51nprNuM7WDEym+eVVwBYX8
IEeAQNblZLWP4aicaYqOT5xUV1alXFlO9nPq7rnJBDu1w2K7x7Bu1Y3yl+kZWxylXU97kW28sSOF
SobPRWww7gEWPI31r9RKsIv14fazzVQZO7GIrvJE3RdeZa40O7yJWrJnbXDjEKOv7SBB4QXVbowA
+Vp1s7Pt4DLQz3ucPLdp8qMU4cEv8PWoMYorijU0NUi+st85w7fQtteE7mTDB0PfoiW4dDyaLFJF
Odiihn2FdwG2OBGNnQLESVA/BoN/jtBr7APXTv3dMJCNA4q8ikRfnAkN8/jQ7+660tl303DbBdhM
Tk5GTcR55aPdBDB4vQR0uAD4fwAzK9bcel7NoiDPNhNFgzVLYz0mwQGvCY5C26XRYxt1ykaYX4Cy
AwgRrj7T8Nk24NyXfIDVlQcuXWTNnVal/5+981iOHMnW9KuM1XpQBi0WdxMSIah1bmBkkgnl0A75
9POB1dOdjOIlrfa9aSvLqmwEhLuf859fLB1DLHOl2o1dsmTYQ49bgRQQCl2oGrGS6ZnbODmYSfaU
Nm+usM+JbnjUtXHTIowwU2tj4cc6ER6/FHmxUsW2l8kudDp3BUslW5oQxLa1AKOs1DmWqV0xVmKr
Mo9QY4+jSk+oauFV67R3BfFzq6x/mjIiv2xR+AT6OUSYKAk36o17mb3yKnepzjMpstXQZmcsLfJs
klWXmnu7AZQgTvO8rkgPzXvnyu6yeum0fbI2WuusdKp0McUOWJZ+HZIfxJtorisKjU52l0rEsTho
WI/3O0xuwY1VOtwefG6wVnbfLnqjuRmYHa4K2ROF6WblCqeZdmWaQ+eTD/DoeV1+2+WkgRhW4x08
hc8P03uEt4Ni3Y5G/KgVt940nMvSuCmKYQX+uGkVeQUUfbB1/ehIUtYanYrTxIMepTyupeQnVFdg
J9du3PmDHuMG5F7KNtso3lHvlVU0qcTBBYuWZ4+y+Ij17C3Tzm6DrdjrvKFvMoRV7KDITC0vW9by
rsp1Bl4pPsmlukEo5C1UTm0vCta1ay56O1s5ndw4I/7D0QKOtNjksYXGwt0LgC+3in3MaKK16sTa
erTwWFXBe2EYrBUP99T6BWgl3lKqR3xKJqCU3t7nRvakje4P/K+DveWItevpbAHkW4R68mDk+Tr2
7J1GwvoiTzkz2Be6KUewb+mcHHEKFucEz5LxR9uJc4N5FdXJkgTFOaBxjXsBinubCcxZZgTnJirn
+EcOqc41L0QKRSxXdlZTPTUdfsCE8TFhWCql+sOAHJCqCT1PtOjDiUgPhqzEAJVTrjAJqzcE8a1k
AFmCPea5sg0g4BEomhdiKbdOP+3yuFyWdryl//QHo12FusfH05dLvFfRlCkBcmhOjcRcV8KymZI4
wVaaDE3M4NqpfpB1PS4Zdjqbybw23MxYW2SMLfrU3RC1u6gIae5iS9slqtsBnh1p8DaBRa4bo4Yl
A6n7qiPyanR84moYZ1b4DIgXj6wxU3tuHPNyNJ0XLfwpVHuAyFURwpbsW+3BKPRni1lFmxu3MbGn
m2xyOLWdgFwrBn6DycSsyCvjRxRowZMbVhykuZtUyqLXQc0I6GOQUeBjXtc3NUkk9xGe8fOfMRBp
Bsa9Mi6pIWxZ7GQbcmA2oJI6E7UVxsET24R9MMz0BVnlY8/+zJiH+XSozJ+k3a2bML7UR+MlG0D2
hri60QZnQ0bbtCfp5EGvQOots35I1PQ1mc/SgNmCks128tt6iq+sUaprvYzPGc+D4Sv7Os4MLBZs
PMKdVRLUr5XZkz+WLbzBPUNefC5Mc90Igj8JL3AWqlpsOfnXXagcQ47Sy4QEsLWuKelZDq/wvPQg
vI7YHlOdCmiq645oHk9bJElWn9PpYiGQe8au7VPrRki92XhuHj1K20l/BApRpYI0LOBFvTmC2o9L
WSrTDyWU1bLvOmVtu5p71k2K5+M0WRRLTS8B9psAn2qmc8oRbpPoV4bSqqTeODESbi2bzF8diRyM
TZK8P08To70IrVpJSS1xXRZUUdnTImzakPRcrWakr8HWIdIt1kvtWFDn9tU2T5W28Bhww38mWY7U
2Huyce166VpdWG8VXDzPCMnAcnrwMlzwMSof4oS6Y8LV6LJEMjGn66LGZzIWn3uxQbKqo8idrMH5
u6bD7T0VkbZ39ZoZoxRhVOEzn+K+XhamtuJhaTDyOuxJ1x3wBxAHhcVDyz4a8950WlFTKLaP3reD
fRIGhE/iBYBtduDhMrogPWEccQw3sfNOKTZ6jc2bIlX6dhKX5rlTlWQiDYkd76ZGYdzbhGPoj7VT
H7xWeLdFxkkARK/klGTFlC3VKuSLTjMT9mM+kEwWyEZZxran8Ab5l35L9cv8BwfjNmTysGjdtLwC
QhKjC5SO/ObC1fB73tR4rky3lhnH6WocmICFODpFOO1r8S6raNdWphIQ9ZYXkbGxTdZSnY5z2UkU
p50wTj6Ek8oB5jiBM2cYkKit/XQ5ltWddIqkJObDserU8AmoUJkNWVqllWfE2+V448cuD2oXkOkm
jkkPE5dqVyMKiLhmDc9wnMOc+hxz4arficmxh5uktYT2RgMXOW8YK7L9kDxk7iMGwMNjRrraUUpz
8pEqZC012NAvh9qNfX2Cz3xdmS0huOwE2iHQDI+dCT+PcZszRgy2liT5ftEzpeS67CbsZ2XuniVI
OsqFLfXWWnUwSggI5o8oCbyQAPfEtHkX9pQ0Z3bTCaxPiAWtl4iFrZcCDnK4zKUn231AHA5+VNMY
7GrSCTEoJw8et5kwoNbDO5kYnqJVHWJzXKtcYfypXNt44L/lpde+4B+jX43a0LwVkgpFYHu8kpib
b4d8bPal2hVPpabl8WJILX3a9eqoAvR6gUMGmRh1UrrKXG5zfaqumWWUe5JdQ8SvQRCt3Gpi+GIP
5FDb8aDv8hHulFVF8WMskubAxGK8Aqmv16baOyjU2AaIx5pIxEPlqr1JwhR3Vpd6N6W03Osqdosz
XbbW1cwtpHfLe21fN2Vbr+3M8h5Iz7SuqrzX57Y7mYN9rQbzBRB4zJqyMRn35CAQtqMmfQIgElve
Jf2TRdxvkuwaRoqEjTiMLK0gJRt8gOT3MFiR/KXWLt96H6gjmcBRfpPj2nSRx7WyqVLg88wM6Re0
I2b0oF4OCRaLTCuznY2aTvB9qEaysESo36Rsl4/oTcp9omF2EMiaesTsGw8oqwNtIwBJnmex7jEM
xqgSS3Ss2leEtYTPeS6iOXV5WhNkof1MHWGKhey07D5JRwuYMURHmJRRcT4ZWv2mhfkF3xG5krJM
fimJq/Gh9lNXbHXZcMTwnO2N7cbnqlABSVFz0ukmYdleJ/jD9QujCc0n/DmIFWH2YrtHibD5QRvm
EVvoEDZfGgya20yjfZvzachgbmEeMyAcJjA/bNbvwFx7fPZ7tfM1rw7nARhFsnlhYM610IRhblEY
oN0x2pYIZQy2fWA4Y2cNoXVZay5RbJNR7IzpR1Rf94Q+kipmqEeQz9FxhhunM+I9E8RsTyyZQfi2
LBizhgXlMyGjb1o6UeIQkD3udVGHl2Homje9kdMgmMQH6nnc3A5qROMLBN1swtYazkQbmrSt5TVW
Q3hoWlXA4jLcg9XRX/G85ZXBDkPZUefrfrg1UhACHYiBZNlKX5gMGpdhZJH7XANJ8i7U4ZAaGviL
W3cbnAWCZWVgNmoTzb7srABEVZ63fXSmCo5TK9myrMRKrdPHarRuapVKuNgqg3cYsvCVETASX3Oh
UNo4jZj9h/zWI5ZJDyg7pmCtBhMkfLcJFkWcaMvSLHQ+zrwk4xfAWSvq7sws+mAPNdSi+UmNVzuT
ykOCp0O2UYlUuZ8nQ8TUrjv9Mqhk/EioxWF0q/plmLLoLIPr8quncEBVaZJDVhFF+ijQKb0J0xBP
GqO+fcDMk2wlpqM5OaasotGpfQJaSm8nhdIk1IQp7tB8n1m065DxPAonh2omregiTSfjpznZRLNW
jhKvndQUd8zitCe78Mpzo1GNcInTsvIc1pXTrhxl2EG1bW+1SYOL5ipedzHq4XTVOziVrF1V2i9J
baZ7PaaM5T/atlav+upg2q+lRuRgRIVEVLKeds818+V10svqwshF5ruVhaAAKw96Lmfa5spMvSHi
bwAfagOyPcxpgSSNAAYS7B/HOtO2cxrp0oPUjNAWpzsxroIytpc26iqyHWJvp8L2Qtmyr1Rooxzk
GcHv85LE0n4TTdUZ7MEG7Jn8hrALD8BaydIl5WFt4mGw7EIw3qn17Pt+GtZDDntDV6JXiXPKwiya
gxzidB20rfSLwDZXKc6BKwaQR8cDsQ8t7yYjHYvA0abzm5EzSMOUiAzaNb5pkDGL4A7KeLK1cbk8
Fhq8jaGU9touxunSaYqnIa7fEmL1EtI/Q0K1abLyfE/8RrPUO7TEqRbuO5ndK0JZG0FlPDsjkcVk
MUEDaCkLKmxq3DzYlW4CENPbd5rNh193gXPR5glIi5KRp9MU67GVlHSQHpcAvPWFXVo3aGrLFPSR
MCkE2y+6mx8YRkC8kNNWLZSnqgTBJKhlYWZ8xnB5anIwCUNuDWeNYVYC8SSn0fLLvCH2SnZXQWhX
CzPnuXQic9at2z3AYmSsHlrngDbJPeVnui2srluzvW+DuCGXJGxS/m/Ga9dIVjPrMhRRsek6r1ib
WjH6hdFZO6Qk2s4D7PXHvO6eRl1klNY1YIURKpfCeiQIZ9u09T4E2oW4RXNDUsOVlnpyQwjyoR2N
0CcS2ZiIYSMLRK2lsxwywhxTQZZ8Y+oXRm0DE8faQktZSwXEEVLIVzZAndv/dKeedFKbJNlpKLFD
M+HsgBv2Tqpdk964lqqTrfWwG9aKVq2ZxvwY3WIEZSupmFr5YKZA53PeUNAT8l6ZVn+puDWfB3XY
kiAzmH6BwwrUhl1DBBvsn3aZRDEBbqT6UNkO54wUJHudnWyw9RfHrE7LGy9Qzzyv0Xatkt022njU
w+F1GJw93J+DOznHpEzuvXeor5c3VPDqIisycQWNangNAe70JKrPm85VfiQxeda2mgowipo0RM6q
tSWEOLhZnlB8cDN9W0xXtp6+yNapCKyDRMd0cTWbyyzcBmJe24TnWR3dmYD4alJk4Pc6lX27Q4K6
nJr0ihGhn7mOH0XEknUuSW2U8UvS0P20qdeN0l7kllyXQ/JIeLhzNVbt0qjH/CrBKu65GDr3Glmu
mJg08dlCARUHT4aUFdBsbwc6gaUQHUSTCZc8u8g3MOwB3JiybDvJOLx3jL0OiLfs1P68CZr23vPS
iAzTZmPpMr7W8gnITboEVZaDucCgfVrA9XquKsaK5O6N+llPwM+wbLpgpxYmgJi2kkL9MU6V5ufk
uruxBy+y7bc9+YebojVuW7aS1RAO9b5FyP4yJKNDMYqvg9Xm15BGl2o+HVFIXSuN9qIbIbmEeN0D
AvJG94bsIBvcpDlTmxDWmOz13RgohzA1d3pOfe4VP8qxX8Z5d+iVTFKI13KFdiBdNxNwYlkKoHU2
dk8MKRi5+tMg+r0U3E2SVK8oEK5LgocLI74gmWw1JjGxdaVib+mWRt+O1GhDvPM9eSq7LtKNuzYj
hw0gL09n4nr2DguyEIZIb+6HMWkehkxZpzAeiftpkMz1o77Rosk6OHX1lITRwSwShgVMuKcluTTt
xiFga825HC9VtX90GuehyYob2llxx+1ki8bqqyXxX30pFqlJ3tkQlisE4EfD2vdReUCrGV32rRpv
IMhdJPGrLvokXpC8bl5UY7dx8nw50BA+xZ0+vNT1YF10cS9f4xDJ+LpJjGE1DGQ9LLMY8+ilwhI0
ScEGJF1gQka6dR5IymB38O5DWhDlwIRcuTBGN38qQst6VmfMTfArbf6jeT25pVoreEBoNbJ0T69W
ZaZAoYSUKSlhctGQEapqW0vvQZ2DpruAouGu3DJSzzSyridkGAykTOJUfzoRJQZ4TPZGMRoyR0y6
pXREywYmtDA8hAbDS8DgN3UMF+h+1rEs+q1OYbaE1pY8GW0/9meBaYyAmw2seQaIg7bE7mn8S2D9
XzLIHxaqla+UYuXb/7l/q1/ffmeCzH/nLyKIout/YlXgzFQPzEJcHB/+zQTRrT8NJvywnokSQuvI
X/r/RBDnz9lpA+9giyZr1ub/mwiimX+yoc6GwojndQcO8z8hgpzQQOBY4ddKCNOcZUQ0BGA4NJGf
z9dxHjb/84f2f0P8fwC6gP4HVbF2s3051RTsiycLyGTfUTGyuzB2XYramCuOSi5jLyXYLQ/d7Bkb
iT0KFbtaK9iNrOAkNDP4qQoqC2k+m26hH1oXJ2R2xZ6xRTDhmEJnMLqPAf3xRdKmpGKm4GQPGNG3
R2VgcF0IwgU7XTP8WvOAZ6qCcS5a4m3UmtZLoprKs5mNRrAotZ6eNp2WFu0JRjbdyCHj9qvU1uO7
317qJ1I3fX4O/6HLzFozrBhcGNAe+jPU4id0GYQpglLf+IUBrn5nqESwN6IacBKb0QgzFBl1l5ZF
fmjl5C1GdvvTGj1vlsI44M9KGA43Ck2DysRV7+5VO2WOUnfQWRhLnqG9KgUKPZWzWdY1zEmtbeN1
nprTN7LeT+8Dp2gTcaCOPtCeNX2/vW+ja0LH6otf1UxGzoLgLTLScStKcChhKxaMteK15uQD9g6N
bdhF9rWXgYLj7Aer0ClpEWWovRBe1u0DSzK7zNRjl3AouWFUH9K8My+NPGI2oxXxN4aZH/WG7+8A
Py5qSTx03mM5Pv722lCF0XjhrzwLsmOuuubRDUM515z6cSYJ/sVv+0vy+ck7P5Fgz9fDC0abPdbn
t4ozzMfrTb2IR6LW3lpDoI6x7iIxaWurBO+TZDkesKlGB1XE+ZJpON/+kG2+/ujelewfPzqPaYTK
/o9oDQuXk5eVJc2AyrF4iycxI7GJlcEOaji1iyDXf00iqFQm0N3OVqQVryvUFC+ZqUflcoqt8bnX
qqhbZ3XmHsVASmvuwBdtJ1H96IKOnOh0dKKVqcpSX0yZEh86V7fzdaE5yn0RK+uOQhCptCEBXMLa
uJ7gVpGSRaf/kOd5eK0EbpguWuGW30ib38XYH24br1xYbqgC8ei1rFPDeROb6DCKJIVK3VXEbNvj
flSc/rEeqh4ZlBpj22fE6q9IHYhnNIMBG21iMhpYPMJG+RJFjOtAvLQF4YrjeStzgq5rvA8ebEWV
55FtTtNmsNwr222s+wFJ0Dl/VC+jqILARIW7y8uoPtOsIr6FgHvFcezsvn61f/uUYUTM/uMsQvwA
/+ZoxOIowq62XsoKOZSFfcCa0cCMMBNGWSaBufj6csZn1+OS2KlznvA5n3gmVIlKKNlYvbTSGx7h
llnrMQUrzoUk9YySTn82Us/xO2U6RDIoiZIKmmudOFzag479CDp3dyzKWmFs5+W232g5bVNtmgqE
I8/ZKapbGfDoXNnSWeI2PY16cxWjH7olyUpn0CXD/hZsayUdWx5IpXUOauEYcJdyic20YkBisbx6
7xHj/YvVj3e33cESTmpyFL9+GB81oCxrDJscjC5VG+dCDBlnVepvW2BmxiYsnelnz1R9lYYwETEx
dsDt6+iAzIo+kL3560tyxn88PeZL2kgAOEaghs2y8N8vGcXgUFY5/ERW5e68VKIwFVATrTT4zqzu
xJPs/e7mTZLXDDmZxXNydxzVmaLXuD563eOMkoHBygbwKA+WyeTBa7fDfvJTFOk942VH/Ihrpu+j
affDN/vnuxPrx3X8/sHhCqLyg+B0fbzr1MscN9K9F2Sv6lM6TvCtwNPqSz2ZCSdDBx8FEd/o3CVB
r0K/M0PkgHnTwwKkF85FX10w7izESlPbia90yN8sN7CgylhxJ5GDBq0PK6cmaLeu84MexEYJjSai
+teDwOaSmfOdxcNcrp28SuwjWLWwdBGD8+1+vCk1nlxSq2GzpDq2T7YY7FcVy6RlzVK/6EYpmYW5
OVUOmC7R3ayeN6YX3qKJMdlYOUyil1UNJAE0jrRyKga5xi83Zrada/lzH4fI2W10LQtdIRoc2zj9
BvlEc56Go/kIdtHdV0WgX7AXM2dOND8lX/cqjUBGF87odpDuC5cHoMrQQX0SFLmvwz9/EjBlzXWp
KDcinZy9gnHWgSaxPYLTZdDeu2RAHoxNMMNyDfcbzTZks/Kyzsq/WQvvpuAfPwsCJOC/mzwArJjU
k1KKWOKmb0JCZfRIfWKaY8/sNBB6FIQZeEKTMzFbad6QHRA1Djsiown3Roa1Z/YZYoHi6mq16ElP
FZl4cBAQM7OoGaylMoqWZWmgOxtCuz14Q9iGC0U2xdX7av5vr/OHhTvcF71OkRV10XxodPgLfzU6
pvnn7FuJJhNhDK4xM629f2vk//xhGn+yYCiU4LNjdK7Pbnf/6nMUTaMFsokBnTcr7Pg9ltu/GO+K
Bol+5smz0lTOrdly4R9Q3t8da/7z2bm4jDFmol2ix+H3YT/xceHWFYK+OLWNRRnyzS1od0Zfau50
3U6xek22sAUu11oagGPV/SRui3YlLbMbPW/Ao5JanXZFnj8JkQ/YXIQ1AK9nthE+G3lULCOYKMmi
77LiEgFMFi09K3LOcg3H7eXk2nJYWE3Y3vaWFdwLrWc+2SE6+VFibXgs8rpoVzl0TKUlEXgVwqk7
8zDAnqCGYU4gUnV6HCPHvGlFajpM2YtVnEV3VagWD0pvFDV63dKCbMWwZqsi9SAxpXfXqdsHDzGM
wZ8YN9rKXx3//1oev1tWfXygFl4G1OKsY0K9TmMZI5LuR5GNFqpuod1OBcCrZbqC/S3t3atibLRX
zHPF2p4YBy17yWh4idi9ukaokj6Mqdf/mlBl+lMgS21BTW/naA7imxpxQb8qcrPbJyR6G35KavY3
P/5jPTR/DJaJWRoGEOQWIAyad/nfagCBs4SoxhzGTz6U696zAuDNcVjbSuxC5o2/y+l5Dx85eVgf
LnhSyhNaEEVOj5EAAncqefUiQ3ivNQWjOfOKSKXNHOmxMAd3T7DdBlboUUziXAh9Xwfjgx7AWAGM
HtLe/20Ff9LkzJvt6e/CZ4rmltPMg+X+8UFQKQw9H7yFqi4IFuiHi72SDsE35hefXgUfQyzWeAqW
c1IJlHD5mfOUfCqKJY91rdXrymi/C6p6d2Q/uRnsRGbXG0xFVOvUTwRP0Ck25+BtJ3EZ/8SFqXRz
ZxAewAQhPbSRpkMgqsYHlbHBfW1BxVi0tpo818ZU0U9gaRFzBQNOaYEjeCKniDMwS980XTRIYqdA
W0NvtaN1G6EiR91cdL7qiXUfGGetF7aXmjFkyTrBGOMGEU3+SJ9t70csFhnJB2IdQmnCwyNvOe4m
9PGIXTWxG1Qg1oWWDNPOyA37X3EW/z2v/phzcv7382rxjAbu+fWtiX4/sua/89eR5el/IkGBcoZd
F03Yu9zqryPLdf9UcTd8/4wo8d6jLP51ZOn2nxxjnEu4HmHyhBP5v08sXfuTME/UVKqu4lJL4/5P
DqyPWxQNylxhcunZ35RfMp+nv29RGVpUO0J47mM1am4asPVtGBkORJVcbENEtZvfns0nO8G8Bv+z
eGhh6Uuwcefo5vDGjuPkernByAsGFYQltNpw+5rg1oQltRunLjkb3Ug96kJ858v2sZr+66IakVg4
1RCBgmXmx5vUG7dvu8JkLFdZyhF+XLTScs5ohX/85v5mtObk/ghPJP4UFx5jPrQ+Xirv6nEqQQb9
sc2SI5bk0FoBZxF0pey+KBAWsXTwL5z/iZlWf/f14z25PLF5mouTn6rOlvW4tp1UvRZYHtu/W/up
bKH5igxdeTEpl3rUKOOiKmowfRmZ5wlN80tuuM326+u/+379dv/8AAx5LSpuE88y/vek/kl7+BCt
rVV+0M4vOR30u7ZBppZ2cbaCTDv1C1j05qFkYsHh2EI4ZxC3DAfdjpfU7NqNY7cD3qJt/9iPhghX
X//Ak+/9/fcBgr+fxuDb6snviwsLfzZYb37lIiQUGXK9xhps3xUMVGWYK5dfX++kU8ZxHwNTGnLw
kDk5jySRjx+EUktXdhL7BbT4dBQmnu4acnM2C5gehXkdFVVyndTIqFVYy5mrS6xyWmc8DsUc6fj1
r3mvln5/PcQ1qcS2cXBphoY/+8mvyVqngPIapH6nN5Afyjr0CpQDOnwGfJDRG9RRcsSoo3iM2/LV
jmGDNb2NZYIYTXyCAje6NuB0/YCUAv3AGOoQUaFB7Hco23JXj9FQLsLSQS8xUPXiIOSy4Ar2l2OW
VwoiRBduvR4KfROQTnXmQFL4xu3x/fg9vUXUD7TP7+vwdAWWEq14nMeZb5W9ixIGjZSBUr4c7kRN
w1845XBfeGBVKKY1D9oUgneEh+GxbkmzSoGbmbYGzUunWcrlRDTTjbBa9cfgjbaPrkDcJKlWPrmF
FeycpoX0ogkEVJPUn1u4row4ctlTguqdcW82EOJoNafmrM8gIlShJ26+fqMfax7ygXmhjFTm7gZP
dpycTz6vrkfNrUTCn1pm0XZrMjIYre+q8NNVM6fqqiwWxiFzwI99glG70I3bgX3Qd9I6fCTgeYGB
TbPr6sl6c1N1WHx9Uyf79XxTuLzS3LGRMc567+1/q5udoamiqeZyJG6HZykQPz9sWHrG0H2zHZwc
R39diW1ydkxkVZxW6NmgM4BoGuH3XYhuDgLuXWKr4mZSqmZP9rO4ybQovv769k436fn2qARm/3dw
WRCbj+/MoBlVEd5kvjRl+CKT3nVhSVWsxMQqsAVzItu4H72hfEqlYBHVeC4vv/4Jnz1hAoEoMueE
I06Kjz9B6W0n6dS09BEvK6vYwl1w2WBkjgOMlX1Xl3/y9fAmad+IgaBHPzVS74wkktCwcURTHHFj
xj07bdw724JqA12dlD+/vjlt/uhPtgCCd2ZYkLgYHvDJoigsNWHKnhW+WlXTtDQ7h94aPqhsZnJf
ly0nJZ0uNSfE/02B4roKCjc+jnoNtbsDJUt2haV7ZzmkoZfWrtuXDOo65zX196aPCRsPTFk+ff2j
P30jto21Njsz+vuTk1vPbAaKMOz8MQ4tTGWoTAIIfwcvNKvbry/12UcP1ROHaB3Rife3MCZUH03F
LVEO1cEZokrtrKVBw2KvcvemkeaHyOhs/+uLfnJ/WABQBoPBqDZQ98cvburNKtVJmkFbkkPONPLg
bOwb28+tQPlm/PjJ+jLIbWPezTycafPp649GGv6xLPxA9lG+yewkOWbG5K47s2qu4KaNO92Q5PFa
bWFBtURw98/vlasjbSICR8N4+OO9turk9Iojcx8+cYvJG3eojaV30caF942D82efOpNi5pXgYvOp
/vFSFOgY7mCS45ucWXsYhc2+sTH/RsA8GVBJGidZucXU7JXq21f6yXPW8Mieh/oWpe5pXGjlpmKC
kFL6cUUWlIEp3nVUjQZeUOibz5IJXhq+JnPo1lhHrD0RUm19/aQ/+5RhPDBsIhAW0O3kVU8N7OIO
IrxvRiqaWoxHd70M1DUebFdZqGjWQujiu5ruk0+ZHRNeBP0Z9AnnpIjCFt9Qq4bNM0xM7zxQYBEs
HB3x3Sq2g2Tz9R3O6/5kL8N/GViT8hEH5tPNs6RDckG6Cr+iVjsnjOiua76tUj+5iD43ZozO2BSA
tj9+RThy1BbcYHaEcEDzqZWKl0AngDL59c188uR0wFG2ZtPkrk6fnGimTimVvvQJLzfv07hpmkUJ
vRoZhJGX33wbnywNsh+ovE2HME/ttBWpix4vArh6PhW6vs0iL8ZPE6XodrLd7ACyolwGbdHFy55B
y9f3+dnzRLIL2MzNOuwAH58nM3TTkENe+yK1lVXdmS8KmpX11xf55NsHYMT5Bc6A8/czHN85RC+Q
Qf1KsfgMJ4qGKRyafSj7GA0h5pWzNdJ3xcsnhzlr3QPUpMHUjNMGajKhSo8iyHwF7+D7PB2VS3ca
qlvXKBI/sbPvVvjfQol5VAadrAGDCec1ysGPzzK0bC0Tk134iWFktj+MGNAtkliJfrEYnDs2Bg/C
ASyYu6l0g0sv7z0cWOOi62BMJ9Wv0tTETQ8b0FjV+ejAEkUKsELE/IKSido/tSRuIZQF0UK6lWes
jajq/KLSm1sKl/Lh65f2yQoAMyQ7aT57wW9ONiwoJ400c7XwYT/OsKGwjZVTBcqDTLTumxiZT641
b4wcDDrvit7z45NzdJycRz2luLWVcCW1ftogeGy23oxF/OPbwoKME4gJNJc8PYZGtZL5qI/Cf0c8
GtUZYBm7ysokjd7/+lInIPfc8jCwQcmksePbmB6dPMIsxghAHQIW1xDSUUvb6MEL7HKr1TBkGfRP
Fopjq5gupBg5fNrRZXoapeIGLRuUKsF3dskQczpKp8ScGKV0t+aV4PVaKMXL179Wnw+Dj/s3Zu1z
pQ1cx6Z3GpdSmegrxwhAJOvz8FD2RvksHKEcy2aI8AmN4/ClVaP6VlpVSBCbhr0ojn/TVehE1UUy
oQuLNFVe1YWEO+rQixSixXnCls3eJqLiqncRYqhx32ILamcHPOq+S8+m4fq4lYIXUErpAPhzmhtJ
5Kf9X9LU6NR0UfpNAXtL7+v2KdB1M1uoZV4ifKor/Ey7xs5eeuoBHnkaxvTXU9V3S5C9DKcxKC7Q
20ujirHRGMxhybg6crEuVcz7yMX7AUGdXnjLorCdbBs7GKGhW6BwGUwxDL5XCiPY4BahuJskSMJx
bY9p/RyZbhkjdi5xuaZxa8XCNCfG2m5xwK/TuVLTKN9XDCTgHjBvgA1TRUvLCvULSMLo8cbGqZiq
T/Ts26qXxYsVCQwGUF/EcEhg1rkjdrgtViz7wEudO82EKE3sIBaNZuGtlWrwAx3/1qHSArkMlELc
xCJUXt0yMPg0E9G9Oc2EDin/pWqFvmpGZ1pHg7aImUy16K2xmimD9j3CB2E3tMOFRFl9LpjLc/9d
eWtN9ess0DvDk0T1ARQa5oKgj3eRYQl7YQjsu3Vsnc4qVyF5QmiTCzk7ERfIUoWvKyOvo8dJ8hZW
efw46hVZVoWKAUlkDcovS2/wCfEk3Go1jUd5tGIkpHFlBBdQiAXfKxKLte7WLuJwOcuhy8aa1sqU
mKukLWPsRpxOQi3kdAV9CLpnrzJSFU2FFS2Hsv/RFIP1wodASIu0svGpHsx4B7lMadd0Iem2DQxc
Odzattb/j7bz2o1dWbfzqxi+5wFjkQTsmyabnZXVCjeENKdEFnMshqf31+sch23AgH1hYGNtLCxN
TambXfWHMb4BHjx7omouBoYyCiOSV/4x5mEGRyGsM2v45uonYFoWZxwuEMNinGhm3vAeTelXacfP
vauuflkgX6vs1bcjE2WowAduzPf9VLqbbC7IycPKN6Ln8nvfgi1dgN7W9T6YF4RK5gpE2yO2/kFr
q/4sucHfpMgXvFyxPHowTw/4h/SoKm3vsvglUJWqHrwPGDcdZlwfCrpGqH06qXcXHstGlFp6zCzn
b9Yp9r7DbO1LgfWE2+HZnusvdxjKfcVN8DyQ0/biZK6171ea0NGsZwjIXanuylHHHJboVrrtDYFS
rWvNb1qW/hFNZbtZFM4oRnnmIYFe/GpohrZFFdWd9TjFSpm9rLHKgD9Ow5F5LdwboU1FWGWAemE3
T9sa1e5W9vGaAl6cW14k4cs06sZsiWKjvanNMy/ZJCnjbIAoahy3gz437cZ3Czoob9GHOPD8vmDp
qgGy0bzvuZU5rY7tRaJK14A9nxM0VYqVbfVg/K5Fch7XVg/hsSjA3ZY1QLIoVJgg1Dusq4FvYWl1
D1+9qQWVtEG9Kcf7VFPGYV157LCbcWSllRVQzbqs0YDfWtrVW9LLsMbrWzcvzQ4/lvEj27T6RYaW
vGq6qL/X9jHWXFiKAyfnzvDHJIobO7uf17g5A2BI9YDUSulCwcVw4Ah0j7mLctiZymaHtLgB7mLo
300n532VJvNxWjX9CfBl8jkamol7foIMhZHpaCvhAnBxuAanxlBPLeLRHzxUOkLcMQ4JTRoih8gF
vHBMyTVYx9ammwf4qSrVlxOeVSSIS9LwctV1MwZEsrmvMfxV3D20eUklHLV1FqcqI8pnYBqDufzx
XGgmeGqoZvJJb4ut2yh8o2WGPgX8gnW/OB5HtlPa82MV++sbyXzG3iFcKJzdUTUPEu4XZ3c7a99G
Bvei0E3cdFKVV2S83mnW8wpVEc9aiEFiDklF7TATTZMFc7+C+JlWMtvGsyb3NsXM0fHj/kVzUtBh
reNYkDx1s3lwKivVgiVVxs2THttRog+5sTX6FTILJgwlI+oh/zyXPnbGcR1DmTTWi9P4McMZS8sP
vHlmi+WlUbskL8u/gmblWVFFfvfV7zzlrBhWu/hhNmltXTLoc5zeHJChn9nOI4Q9YwPnAXf/qhG9
WOjuc2uU/mkYSEuDrg3ewZkUh3lqtfGXUL1/j/G2Ok61ao+QobV44zr6+C6mcr7gABOBA7qWEN8C
FlOms2m18sjqDBhNvjsFRtu1Oz62OFA0c9zCZeJ3dcwRR7/SIqMU9qFdhtsNQg3xOQnksEHLeO4Z
epePLxM/c5QjP9ob9lRuefAbrM3D8uNgdrpoc2EflmJpPhzhsjRJx+zRbJwOvonbPBemA7LbxV+4
2NV6bSZQtG1b7QbTLGDU2Nceyz8KlWkK12mGWJ2aMwYPABhYU8lf4DeNaa8/bKASl9FzkmMJSDZY
k3xq8EEt6cFZLMytDTPcLNBWazg1didfqrIyAH33Wn4ulT1hj0EheByhEJtb/oADT3tWvAlpkTyu
dgb3pMMiU4Jq5+H0zewmmpEv5uTqUZxY80tXa94uTj219RyWSC7MMs1Whr9xGwDvnBCD90zUnlhC
hpoxsFnReC+pO5ePhKs3uHqwWAJxGQyq0961QAJ0SWQj8ibbYkHWhjg7DYvyxhTBdY0xYfGbg+Pk
QGgAfZ9tXdsvrBu+Ue37hxkqI5MM2yFNOZ78LkxVV5zxb/V/UxhSaXCLal1xVra402HQuiVCGxIw
Zx+SO+nY1W+hjcZdI1LnVRH0aG4Gg7huVUgLOBWRERymtRrDnhhGsa0rMT5iGjX3q1fXB7MkiWCu
pXlaYIJuEla3d81i3R7tcT2hB5I7ra9pj+ZGGJtewC/GlfPV0wcEnlZUwaL1MbetpefhJGAQwGEu
n9A5wMF2Uoh5dtOuJw4s9PqAm1aqlRMB0e2+zlT1pSDLGeWNdYlv6TAMvr+xkd6eE8nSwcqs4r4d
3AQDO+Z6IgKysLGt70xN3ZveOfMmW0fjXfb48obYvRqNsUIQbAHb5IU+bFLirg4AOeYNNg1kmZWf
7SESp9tETUMYV462l9Pih9ALrHNMiWBOE9wTResYJJx+G3WTrWtsboKFY/+ZNVq5y5IuvaxDlgPg
clQVtXjN8Sen1pOF2ucOEsjE+eUPDAJd/6lr4v65Yx83BLkJKb0uIUuBSPAOPPv1W2p1EJenLr7O
Wds/alOddYGs3Toqby8RtACo3maGoVmKbu92xIxZ+Tu3H6d4ZSbGi42VnbJ/EVxouk5jgrVfXpIe
WBAv8lHv1y+ErB2O/cGLzD7X90ZVqyCe2iLdaJ3ePVHg/AqtrD8BCnUngjLeoHh2H27nf/fNQqnt
cgbiINzjqpNh2RmgBZ36weJc2FZJuT65+XDVpjiOMlOTjykyfYkQPFl2SVvOm9Ks1sAYxRSOHVvI
0aSx7vyhvOiCTAFbDC3s0bI7eT4qtrQugAGSOVHi+DrYrpQXmpAdEnoYQ7G1GFHZrslb52nJYSnT
J9sqX4olbULVD80RKtESoKivzr5VjrfPwBCSYfBNUPmttpvF1jf5B8Xmtiob+SErIY4pxWNodILw
Em+tw5asi62GkZyQF1yCswD4VckZO9wtMLWbu8tCFCLEuOHq62re5JYzHpH1QBbVjdgLyFkAumII
6cOoILpE2pp4zZZyRRyvtTdelNHYfNwMaNt54m+rUROXDL84WRogqBSktN2KGJgLABhc5s3l/Zw5
zZ+mqsTOrebnsY6dyMhWPUpHWb6NExnOE63P1qynl9afTZY8jXMF4JhfuiSZtn0+5ZdE831Y4ntp
V8ux0Bv9gKxIvyMpQ+3Suh73Rpt4m6H0ZNhqTX9cy8T6M0lLj/DiER/Q4pj1SSB4te3Fp8vSGvAk
dnpkyTtuq9T6lIWjwtm6uQFAOm/wmXaMBOp9V2ZrkDlQoAujAEQzaLK686eh2eadM25NmAH3Xm25
ByMt/hi9HK748+09JzomnW5gbJgZ+dYeneR7goIArKMiNsO08mtP+t5Xp4n6ESC6fDcxINkAqXdj
6VmnYYr7EKUIHgDHJ05XGZW/l+BF9ii6my18ip73roCoVEKU+yWaVIbWAh8zW/FqMWaWwABMyHw+
WChMUly6uhZrW0DB7RFLL4A7nCgRBikdooRWBCloSUrwAZb15O0sXtMNl4OHRENRKPUDMUK5s3Xw
uGe5Z1J8wrQmhqKLyimHJdv7zdOcF8m+kZyFU5l324bteOC7nD2CHibMirK+iHyeaUy9ARaTzIFl
D20baQgMIq1LsJXZFPZgGrJcXZailQ+uUOLEjKaLFmGtPKfi2CG1rkLI7/W9ATrrvqIC3GtUdQfI
kCOOJDrivk2Sp4KeacNfMIWDB2eXtX1H1sHs7WE1MI3XET6SHIN1Ol7PRS2/8cGKu6K1FazO7E5V
FPh4Mv7a7XDD5kHJg5cD78M0f+tUpcHYVsvj6jpFZOqpeLdgHp6Kul5J+pxH4C26GF9jZVZnclIg
FznV3aDUJzsBpIa9/lbluboHyVSEY4pHw2wEtHZCYvaFQe4EyJH8sVEIywuG4CjKjS9I8sQ7dbE9
Hg1lShrzNt7ppkz5tM/5NrVj/zoZZgZYX/4hkmI9wyMG/lJnsL9cyfLDVsOyc9a0/KuoraIBVcPB
MJvsYcpqCPomZ66rU6xsuo71Y9CWrf1pq1zfTCXsg9gwy1et7+OT1wsvymMBvXYxBMtDGB3mnCz3
SEa+vaRZQmS9Brji1P3OWwId6JsM6Ce2/TI6tLxVKRoQVbW/ybHAWBspCpfrI1s/XaiWodEM0Kxs
mbzWvo+5DA6mByl7N2HMx2a0Vq9EgVZcKMSnqMbK4XHWctuLBdVwYYoXoeLdUk/9wbdTsat91X0B
KRu2ejdDjWyBAlY83M7oN48iKR2MIe3VtKfqrCq3CSThYKiGZ3n0y1hEmdu7mBqlORHY0pPJENf9
MyD/CZMx/WMwFbNXbBoIFScLQmuQJOnvihkFe7aWbI0CXjeJCuVRj5mrYrhp5miwUjPSyxmFcZnt
a6NS28ZjjgUw079x/Umswpu5x566/s5UpGds0ZA81viiSWt4vvFlIlZMyGKQw4W94dZ/rTipA6vV
eqoDPnmMkBzoXCxIYJtZRA4VnI5vrrx5Ju3mSGZPe4cnyDzBBP708+4HrJEbuZ1R7yenW+As+frO
h3xwnFUt7E3RCPVDoItBRkFSq9fMX9K3wsu6v077m3UuvaZT63sCiTqs1qBUXQJpP5K6laFpifHY
qck+5hCbHlbiE0DxiWrYmrHf7+PM8ACdDwna6dKwg/nWyzdpUkfM7eKnZOLwipO12EuMZM/crnNg
NlUcZgm4g5gkX0S8rl1HuKr5JMGOIjibLRQFY503n3E5zYBSh5hJVJ5CVJUpL6uxHC3X/+5sE7gS
RqRdXrTtlcm0e79UN/hZmunEEvjJGTx7FiBYqP2oky3A6HHt0ilK6TCMDWW0xj2KVxc8x9Llaitw
h+hbx15sqO54m2BbaG0zhb25tFTHrOD6EMrdpqMFeanJdYlAtToHN88fUse1tjXCdmgpXhHYRDME
Wb62kV6v+QHNkM7F4TXXtawXCK+EzSQBDV5uBWaRLJEgNguVuzGCJdWyFHKRlE/MrNgIwBobmoVy
EEh1Qxk9ixCikBEkOolp/DXTXQxVZ2dkcryb4wK8fLraW+AhgYESKxBtfnFH+aWqdWSKKId9xcQs
why8BX3VbnCTMZ5o/fE0WT7o6cl+6CZktmRlUH4CoXnVFZjeFrsgCucRbyOUnvmN5YgEn0snXeui
/Z1YdH3VXI+PmQYU26f6CmoJocsQCeJeptfvFXw9jgUqbXCDpZn9NEli7NzY/gSzUCIjr8wNKWjO
AW5vcXA145TUzlvVe9XBLQG9yhb8qGHkJ3g+au+XfR86rb1uS98bPpQYhbdbYnK5GhvLD+ok29lN
buw8F7OTh4U1tjuCPccLTrX8SCjEEqWEXX5ClMWIOXWpB/1dNReziPut6/fy1/SkvNNU6+3otFQo
qPiOI0/picqg3tdAOfc9pitwncI+luWqU8MO1isjBf/LvXm3u1T0F0fN7oPvJyxsJmiwXe1Rh49L
1UTgi9yIdsoE1zIPj2ssxcO8WPBP4e08OklHvHupOad+VjZFW26NX7nC7EDU72x7kDRL81kfLKlt
4BeIv5KtLuQccjwfKnPmwugWuhnqhmM8Jv2Fy9oNdC92T+0goPVUhubuRzMvDxVMUPjNLfOd1unj
9xVuwiFzlX7w6sS4GsyYonzNlU8lkY4crWqlRUbp8tnFKAwz2QwRFod5i02vxK3dTxAgKjd7A7XX
PRud3d7hGaHmLrKbFWHmJKuBjWvYSPwkB7SXZJX8SuqF792BgyVEzkvmi2ALFlprMf8ZIPXw4UmL
HSmHBqPZep3uV03rHus4h6keV81LZiQ51US10AuqvNm2qVCnXEw6wUEkXeehu+JHI4DIMP5OsujO
WTKV3+ATGc2nYs4e1JKCugDkI8W5HCqKAK+ts3PvDWz783b00hC0jflGenv72495h3XaUPjmshs0
b4ZpjgGlMuOHapIjVy8d91kfUQdeOrfSzMCYHLFvW939u0gUtCvn4m+y1Il3og4Te8OyuVdnzYCM
N/qG0knzxJXXiMphUtRr7YuWpPbVL8oBd03TMC2ME4y59cCOdOKo+sSyq8K1VPy4Y6bJczKi98Lw
Yl3B5bW/kNz1T95kl8QV6XfbydTszQgJvwnZUCZe4IuhGDe9pSEDQlzogbxYxJc+5+Y+Ti3zuSm6
/m5JdQtiUilhkCZmbV/SvmRXNekDoHLdZkgeprgUQT4m8ytRbwgm27pEp2v/83NZsXKgqGR6FlFg
QnsFt0hGTK74ZzNw4k3VzG9iuP69hbzk4hBdz3gE7u1+md35Fe9eoe+mcvGPWbcScmeKMW8vCeZs
C283TPHnrJkQTMQAqHcufPpfqVTaP6usyY3ILjM7KjOtwndUW8UzJIIkPxReDFd4IDTJCvW8IxZm
LUGIL7FvM9kw+dTHY2Z1Yd+zFOJCSBFNlgt6Nt+Ly5NLKNNz62XDrsFj6WwHd+QFgaTFS2ogNyJA
0mkMO+IpzYyIhRmVRdmzus17Nl7YqZhuBLG7Fs+MNJJ3xvB00L7W2NFoTPon4ZT9kfl5FvllVlz1
fwI9cTfB1tTq4RZxM/zpp3G4M5YZeKCTjfLks+69YyDLt8+xTXFqs7H0Bp/nlI4+vsw1D2aAQB8h
nj82H6KiMvGzLLmQ3IQ8q1XZ3osFa9zKXZJvQ0uyswOcpt8oNMFqixuKnznD8KG2OUNLFTS6P8CV
Vkv97JbAhwKoVEsZgn/naUxi5+byvHFOOyuW55HR+JWJABlgnWw6Douin79q32lfsqka/pDiabqM
6CztCy9u8u7UVvvCVBMKkLXAyZBebrkbFM7TK+DC7q31GVjkRuVd6RnEnWslM/7R3L/UnaA+aIte
cMlXGsaWnvOKtSn1eGzeVBMFbrYoSzPUYr1jBvqsUVcOHKR3fA6GMpgZzuZBBn6UKsVYEmjTTczy
YMTYlexGd9LfmyKXXlDAlXlmgsWT1anMvnpM6Aluay3eiDZzWEp0esGbmWfNSUnkudbS9fETCgvu
XYbB5b1E3Rq2Cs65X/jFgz8QcBAZMXPVjTbzoV95vxmAQrnbomBYUhDNtnO12pKHoBfNR2EO4q/A
vntOm8RkDLlMHA/6gOpx0Gy33BR05jDCF5nBM850PjykV/Gewie1AX5Dnn5JUzKkStfnCdSaljeh
GtkcRb09orZSGVmLmwq8xDUBBVnumVFNr5ons72OwOGeqBFSE6QOQgq0AzSshkBeVxTPi+O2L7nv
kVAhnd79S7MzlWGtBj4bckCCTEGwaohUtZrKbEBOt6OOJi+ntmMT/x9zxPeCEBDqrLox+wOOlPSJ
q6gVodflcXYQy5jtO89NunPC56MMJlYcn2nBo52zvbqrcj6di1PnEaAQTt18Sd7ZTvFyuoa5VPdT
7xGVqKfgpXU2Rln0z+J6RID22+hJbW7rWHHci8biEW6z2+d7aGh07rybzBsCaR7dxCwOTXZVmVsj
nzjv+Uv4pv4yvRWWz1h48s3ueSCJkVVUnA1RdjuZKy6AGw9tPmOeAjJV1c1TJUmM3azGMG8p6rmB
csF/ZuIMRDyrlovQvY7XAN3vA8S52vmE2VlIWsgUhPCNE3qbUPEmzWUx7OoqpRnqSnxzwWKC27xP
hxka/tDWB11r6oNfa/oRoxbvBZdcIwLeYIbcbtdbkTPzT+jlOWf7pMv4Hj42Z6RcLc45J645RPRW
s660lPqOaI82JDwtfep4vu/bmSjWCXvKlkxctdcSg2XZTE0Nf3DlRVpMWQ4nV9X9EsKYYtJaaV6s
HZdSL5ZNXfPAmQp8bKAWMo1Nk51rWOUtxbbOlHSXsq45szBdPZJjck6SyiUTmI1pgbx5GNsXInz4
LFadwFbeKBXyOggC/XzM0FZ5S1bpanJqnd451uwTCO65haCbRuO82Dzdu7wnPYW6rHa+Ci4UqmRj
bfdNMl2wUffqzCqUK2sQiIyByauQ4iHb+3Nm7cdsdqIsAabH7MGYYW+x+SCRgfsCmuf0CjIEAIQN
KY+vAdtmW0vxTKGlga30Eh5eQv/YUabNLRV+cgsuTKpD80QbP94vwMQJXkiJOEz7Hhl/NhsPzKju
RwNQolcB7RAVd4OmzUigm1k7jnjljowm+G2cFF5WwGhc289FSwlYuoozXqt6ArXjwbGTfxeq/X9w
zu1+6ruv8qf/L7fv/acm9EYm6fCPX/l//huEZ/73v3/Jv/wJUrz+46e7xY79y79sKwwwoHp/uuXp
px+Lf//uyU99+8r/2//4n37++S4vS/PzX//zn5q25fbdEllX/6tHzrDRcv2fjXXnn74e0n/JPvvn
T/xH9hlZZbBbqI2Rn94Ukghvpn+c4Kb7bzreFvRIyO88/g81y393gpvev3HCmLaPwhqxI7bc/+Gr
0yz93wT6R9zh8Cxu5oP/F18dX/6vSjng5hiX0Sqx2kQwZzG8+lf5Vc/0jmYQEv0w8sFqs9whSYTa
Ipm8kCZFv2vK7smwISYvqjizbIXtWDOhttrPtlSHWKh9S0bVxqGb2Dm5iswORnxNGm2A8C8NCumH
6N4e5TBscv8tbr/quMFJxYIwyY433Ucxijc1dMyz7eFO6fKF2MXhXuvbyB0soofdv/BU/qjSJGh3
KqK4HB46WRzUkH0mN194Hpu3Xdc4XxlD+eyNnC6wrO4Kwj1MXWaMMmZhQ4EBbjWlX7IIQbLrc1UQ
wqX1D4LteSBSaltIFYfK5YdXps1aCP9dDNRrk479D5flLZBym2eMR3o5EYOrfttZTFFRkD2QrN9Z
Dugr59fSmqI4MqQMHfcWcOmPobC6yGXHjx6lRjk0vndd+TCSTQjCtd/Ejv/HkWfbSQ4yvc4ooD8z
3WmJBfLazeggGWqmBObYwo/JwBBQJCxK7QVhAb/TvJkZqDIdd588pmJBg2gFBUPFuL9d30UxwGOc
7R15o/TMVhlac3qyeqPfWGMPUXp6tJV5b9lesBJE1Bv1BfJNBhOz+lhZDpOFNh/9PCEoTq8uDqSl
wKCi3lJYocfJTT1iTZPtVrd8pPUA21PsqLvnTbI+2nFxsbryTvOtIxvcceNqzTNzx6cElTVTK61m
SMJRamvuH0hnD5orjjOBt+HS8sVeYbFhGpZ2pxV2GSrwIxQ7Za+d+KxsRtyFm5vWsi+xhWczlXkz
PlSd9Uz9oj3nHf4m+ikCgZlC7MxxvYJTOdk5KV/dSiJJ237LAgO+M1vGL9nuDCoWMe0VVLigt5b4
KsFbIxxIk6iWIKLNZTqOjEO37BvioGQOTppW77CFmFugOfZOiP6h6+Lf1rAuYmyYJTN462obsIuT
30vZmmfLTiNTuW7kL/0SaTGJ81nrExa3YKXwy9AZ3GNads5mWEZY0H0XaQBywmE17Affm76Y9KwY
wBjtkTHKz0UQUM5Yh3SCZNnkUHw2Wuqc4di+d4X/qmvFxS1SLp5WB9sqzfnOrkqQ87SflFcf02jk
Ydy1aqtbzZVsCz6NZn03NeQJEP5N6lohv4kxvhikBoJpE9mW1c3ezy6FzUAwlvZ0GDKmJeUI4a20
mXPj169PWtaWQc/od4cbvAwpHRh7oiHYpF7xZyLtewPFvIZmrEF8h8VrdPIVaLFiY1nuSyjW3ZTS
mSeCP5bNf/wqPytciZs0dvSoIQ/A7MojkMwNV2IbGNL8rpS5M3uJHGEsqrCU9LMMW/e+nLswH5m1
JcU2Le6lWbRbckNAQaIq0SLf/8yMduZRyP4k01mNlh9azFpSe6DizW4oLWRI51EtJX01sQvPlqma
vZUb7VmQHhw4xARuCR7p2TYk6W3ZdOgQ+X+y1p+ixYiNd9buz864nKkcoeLN440DDPW3GXwnoFGu
uJASSSIIqbdTaWUHm3S0gGS0zexPdMmlX4WVW99b63zJ1+TYGt68JyckP7J62vIgNA9kkp+WRp36
wv+7uurlFjdflA4FYlqH5az9SKH8rSx1cN0kRiaiCZDFIPtZTn0tEX45C6IdAdt38Sz+olrb9wPr
hcWZpl1fWxCFb1n0xI+Rt8d4sJ727NQfiEK+y2pUNoaOnGS88TtYC55Gxzv2uWaGzQ2KxcT6zMj9
vSVpYGOCY/vJsD1vPI/zqzG97DuvTKbwrI43xjyH3tpRFhfVbduW3KD21RRCfHMii4TKRVXPRNh8
5N1TvVj7ioKcKdPIc2QX20EhSF3zYnmJi8Nad5zfI3va6yLM/qIl5rGa1u06VkfKtV7fuLiJNxrU
+A2oxykaJUJDGTNdnQxCxvSc43PJRX7JRXqvNUx1VYEnRL/F7zTFMEe6m9xP5ZeZV3ro1CObqHwh
0MEWXworqkyGm2s6tQJ7cPadb+wR60bToKPVrLEj9jBrYSAQfRO4BuNIKa+rI8nWZiORIxqSLCRL
p2P9rOFqEKTkeMvws7gEhrdJcSI5PD4ApkM6kaxZUKkmYIaIKpg7ph0vSExeO8FtADVc5NNf3WjR
wfgB2vGgwxR7aRL9p+uLV8ON0W2iPo7SjoepdooyEv/oPdOK+RR5YNEyxJFfUVb2vUWKzdyOQIp9
iWYIVMUwTk+20kF1r1Htsj8livkr17UBXREHwGTlIurxhsFi5gZS6/Qh3bhp6NgNY9f2EuLMQF8y
ezF7RBRQEeONZVv1gp1Fpa3v87q+eQKZrDUNVBYNJHBLM2fqPjw0s4PcIK3mjHCkNPuWWUKs2qpV
fKGbOoz1UFwSHgyGBpHxt55a5WFdpnyvpfb4RgzMcnWWpf4gGLxEeOts/UW5YefcO0m0OE6LuIcy
X+nPlma/lVXev2S6IirQfauam+mWZTJtLUrUZEKqUrNLjLTcHWBDD4ypp/gT9Q4SrYalfKLTGdtt
GvV+TWzdLSKr/Zl6ZKKxAZpz1Zw2VIvzlWU+iUk0QyXT2ec2Gd7AHXCXuU+xO+6GSVlvdoLw2+m0
i5WYt1ldi9TLGEh9bEkLbXpuyyJvhgMLqGhhCzLnREHVyT1LmmPqkyPHtB84c1ATIL2Byom4BTo3
E0ZwW6gH63OZTewmbqh45+rK9gwyjOFAEZQtc+Kp96MFuVVUKGkF6HRwzBsvpW8zmyyRAKKgQB48
T/eDZe5SFllczuhv0LLmS0tTKbZZBjV8qRmhats5SYOK5hap3D1asOfEtD5v6fD+MnO3dodJ6hF8
sNee3ZJloEdakTr7eDBFtjBpVi42CtLKU+OOVST3/BQ4BVGQJOfAe/wx+2JXm2eImKH0F8zTkIvz
ZG87D8hY/hRmc1p7ETaoHAPFyqNhSlCjfnK1ZFeCUItlc8RUsYOBHlB2RSOCDm0YPHSYHW95peWR
XBI3jO31CQw1wViKeXJJng9jKvYZQucnmZwAMcu4b8fpiuQfIeLChTYsAgA9v7ejfyeuOBk691m/
rL9KTRfJdDpiR7yJq56Nc3KwpMlQvKLkQ+mwrreJuR9NtWATZO9VH1/k2H13/ZOmT8+NLcK8j8Pm
FnJWfKgGKmVt7BoEOspH8qtBR0+0g9vqdyipQPVnXVhnBYLKCdBZAy0aKzNbnG75rXPv3Sm4qjgb
ctF+1G73Y+vxyUGCMcb1uZekzZnjTpP2Ls3NjSObHbvtvwrZnxQToaXqg9ba15MduD2q+S4iSfls
5Xf+On2qxTz3DNLtp0SsjzVZE2PhBCx4Ig9gVJd2Z8E0po0VseAGB1k9d6fOprYhSPIy5vJLUOvm
c06omo9IlxiYb7M196LXwiZHVtvEgZ60Tuh7N6ZcxbdBQvBb5TzYVNP2eREuFZV/adv6vra6R6U5
EefHRTAvIUblwZnL7do9Wb02b1gIE95Z3MM9JVS3NS+6XMKhM4ks1bhMCLwL4IekB3/5mBUaQFG8
SVlcbApVpzdOrulepZ2+NhVr5jWRyXYxBiQrXFpyfKgN/QMDbXEbXKMrSkdAHNa9u/xRFhk2WbZZ
ZyYpFUuIbvYPY+VfB0Hx0pK8s5B1OZtWtxst7VFZxmvbvLuzOM/C/8OThKBqyJ/MhNw4JVJYoEWR
bKd0IiNu9bceTiLzJpSsEKzsqqbcr7N5l2X6ww2fUPYLIoFeoKgkTIuBwo+QCCe6cblKzb91FCm6
c5Z+t8dS+R8ztVLGVaZX2rmoCOCdXy1X7BqNwBXHJxFU2IoBGPMUvWeExI7THE85dyALWw/1A1fA
ODuHeIX+JMSHUveMcO+WpLtYmvfsI0HOO+vdxrRhcOxxZ3RdMLLBHNfvXHxljvazWsQ5OA+6YNfL
Gopjj3hrB3X6eKnb0cKPkv1ljnupddK1DMcJHHvZ5vYQEDtLtKh250z4Mrzh+N+oO3PlxpU2Td9K
R/vowL4YbQwJ7iKpfSkHIZUkrAkkEkBiufp5eP6ZiI6OGGOMMcY4Rp0qUSQIZH75rjAamzmXv5HV
PEyp3jSS4MUAgWG3F0V9AgidLoBeiOaTKyrnctVp58imzWmNDOc+z+Ky4L8p2ebWcLDygJIU/7tu
MaxnHXr8xrGRJgT22hi7M/mDu5zO17TN9kqpP0QjvCnAunIupq2H0HhDEwJ1qGwN2AQOxphePMVI
uhgsNg7H9FXejRaQfRmuk3rcGEhFEVNrWjYz+WsUVHzZieJrMh9L4+bat1jNcxwQcYCJ7GCNqG9y
tONOFT4nMvuQomTY0sNdatkXCfeulwq0nD7qoxQ+BVOz9+qKZUZuq5fYcYovFMZPjeE0VE2Vn2D/
JYhb0+6YTF+0RhlvJ+3BEHO3Ggz1jhPuQ5Q1qozOSNddNqFHGIu/gkMrnpbJPCYAhNtlCGmWCf2v
dGweza72UKSE94pcfl6NfoC56a62OZxpT72UrllT/4bWhVplnqhu8TZJQh1Q0eGqK9v0w/BZBgzS
S/fEbo47NNV+3HQTLR4UkW9zgEqAN9FSZ0CjVuSjnK46yEVjzpM3y0qfsxadN+djNF1tOlxLVuKU
DczYI+Ha8uXolTI8Sh3shDhvfEQrxx2gLpng0U09UIOGqtZ+rGnayny60POOME50zlHT/jiBdV+p
ZZtUjYUWMqlAQNJSbtWY1GdEuBwm2gK7XdhCkRCiuc1urKbf5MFTDnW84ZJOrA+HmWg4Hj+mlamZ
7vuE/toUqc1dTvewWDnSAGUc6norhcSJGI31Og+kdbDLgkmpbas/RBvRGWXkRIZOf4F61yFE3ozc
CG75HTXz3WhwUOpseCjxi5Zr5cyCgkIz3Ddzg6mjLUC/J1v/Efn4mhT1wXARjYapc1xAMylVRahi
One25jafavvEaFqtUID7sRL0Skt8hYZ753uscMjengfKMaPNXHnc46MBJ53TFRBw8rASNj8kyOHc
hDQYWPknwj9rM5W62kWcrXdpDwYzZQO9j9TyJYecAmqxMRddrVW49CuTp4/VIzkVKXb+zsHFgFZi
nVYG9Hdgvw5J9oWMPbYm66SD+uJyJ4Zd9nnjn+rAeKaNN0AFRedNIcl+r7dZTb/UeAvAJg+aTDqq
wXu25ULQ5VUmpSLeDBEjlhB7SPe+NZ5g/1NEqvNW0oEdk5Ot1o1XnyzLuRSMakhaUb7kP25UbnJX
H2nz22tBPUT7VfnJy9SF9xqPGtF92yG0j4GiNWGoiMIg7SbXVHMTMtxV4kuRoooM91TNH2lAVzOC
OMdNr9Ncvhu1vJNlu/cY2vzGW4soP3qh+RA2iAVzgn6VAcBujHdUUtw7aJtlN9yn+q2dyP2RwN/k
RG+8UL6DKrjI0vTIwNh0bLHQUWS/Oum2SntrWxVzfkdk33FM2suQkIC/VPM5mfS1sqMHHktMgR2o
PALvxfhxmfsWZ3iDPkcU1TUnInEeSWOKLprqwNd2UOaGkpW4W1C85xV1lob6qDR+AJodV3Zj3REf
CLvIPoWIKToVXYHxHK4WT9907LL8IXFktvHoD6S8DZEVQj3y5JenpQqi9UinZzlhaq2tK45yHDUN
LBkJNfWaAud3mCWMBrb1SPu5YiKqXu0GrmhpgSAqyfg+RNuS4FmK4+CX0Zl1pWoOiTmSyRHJGSiH
Ysgt6sy9yst73wZQXIUcdodt14Svbrq82Mg4Vpr4+1OyBAcnzc4AQ9HaEJnPxuCYKafEgq5TkyEH
XWBJA02aHrLlpk92g6cU9W6RV++6ZaT+B8P+fwD2X+VP/dSrn5/+/Cn/P4DzPfzF/2c0fw0loD6r
f/sfvyr/+1n/2+OPHL6qnGiXf3EFh+///PfbK/wvdD/4D9eni52wNsZ4VDE47P+F7tNM4WL9I7oq
JCjFMh1+5n/3WVj/YZomlJ5LoN0t9Q3HfNcMffaf/24TDvtPnDLRc0Tu0eH0fwPu2+5/NyHbvAEg
fUgGguMhGXx4hP+am0c+ftD2qqITV4iUnqrRgwnf99RTUVLhu3sXpYnfOXJn0sv4x13o8GxHv79K
7B1vVqCnq0plIQh6CWpk9Fb0WroAgyS0JfEidRf7OkdF7gdWLJKR9P9cmd4P+ob56AnLj/95RZx2
U4x+4WsubSueuz5D0Yqk6o1JoM8P2H7kwaRh6DX1ZH/Xek756I7Ku/OtuYQEbCQ/XRgFz7Qqro1c
/Jcky+bXSRfg0kP37c4Wrwjjnx06zIl72WvnPPqAMLnFz5rzVG+ipKrPVd3FOEv6a5YLYFlv+C6K
PrgElZhiv3LsQyFNc+9U3Tc9lsZbTkHRtenBhgo0nW8G2s9L5qVAVBnOEjHnAXH6svvNjfwLaVd2
uP2kMfKK1N15z8YwfpNcM5+0jKq7NOQtjyO/fKKb+rc1cjqE2Wj34VJ8BeRTx0vglFf2q4Uj9u1j
ZHXg72XGdfrnXYZgGFfTboPLOEtET/wUdHiM64zW0W5AyTghSaoJfI9TKhB+3YJA3GhwiePO7PHG
KQpz73VZecXxlh1sK5vwDvMKU+D98q0CqlrsAfDIRgcA14LUAGuVL3S7cwFEZoLX63GbCz52envj
PZr565yoZDO0c3kdXR/FX8Mdd1noxLoqEP29F0jzhA0S0nT2K0qlVVaZe51VYDmwaBQFtgHluklm
f4uB10R3mDjgkkRTrP758nCdwfo0Qbm7XdwiC0EWKVUiuHhOvN8iqL7auuI3OuM3JksOxHD1dus1
h9tlrZ0+2CM6Lq8kKlgx6oqvBZnlWlOgEGPL8n/DcFa/UKX5wWG+2uP8CPaF0307U+JfXA9oDzTF
/cO+wFUM9aXsvfG+nk3OPx3DDP/01UzMe6tKwKR029iHAAYCKzZumCeF0WhTZGNwNRCrnqw+yXeB
HpHIhTAYr2ZpAVEnyrx6PRW2gDjhnYAR3KQ+3ip6IsdmawUEcxg8tpcWm8/GlBPInmc657KGMwjs
QX3kJROs7075IXIYJeD58N0H/cTG3AXp9wKnsK+DmjIZz26SfTCEzrdDWRfOiRkBBqe7vtmIRHmx
QwDPuU8lqtQm7H+K0avWgUa6sUrxhWGfx3ZJtFt3HbnhQzh9OnUnS7LDO94ucEv/oTVH500O4fiI
HqLZqNTO0KU4M6OU5kFYFh9bTuVZ+9Scx0dwlOLCXT+8qcywNvXktnpdDq2Om9ZMLxjD5DFYRhP/
IV1fftd0Dnns9Os0iP4vxtwmj1ETZNxafXSPTaH8F3sJhGCfyzlaLqmcFC2qHNndUgOB5qYJ8q6L
bK2UbjBkRXqfmeYIoUGDzy53Flp/x8K/9D6ncRNo6clskmzbhgOqcS9Ij5UUFZEz4eSfGR5ozL5V
bZHe4JHI3/wdAr97RIhJoD9coXcEiwderKOLnzsoC5CxYbTsnnGOOONmhCPaOPQ00nuF1sLlj1sE
ZvWKJD3Mh7ntHgz7Jh+sBbCK4b42RK/dZ4NlXQoOAy+lmagjaKn7hZIN9z9sHDiFb2bER7d9eRSd
7ctNlIYc+KT10pl+/hZVgfeGLOToUNm4Wsideg5ynPMoXUNuOFJ8F0vMe+IvgdvGOuuPbt0lrx7W
xDWWp5moqqa/H3zwCppUnIbeOcRQwL0cqJHkYQwpjLOvguSRJqKIbA2pW8oABmo9/NFCR1cYy1Zi
RgB4C/PqW8rkR/WItAAE9k5mBfHsE3o9dHm0H/C9mXSfNgG8MfFnW9zIFKlmyn/rito+gH6CNKup
3KspCzbdYKoL1x+YCr1wtK5Ecc3mvN6Gbdi+pCMlBP5kecesMW/trMToZ0kfgvu608fkBPkpWzCA
a+ysG2xU5gpqj2JK0iQ2mQ3oNBAtwTnCVvgZg/RzGWw+k8rIVbZhes3FeC8xdTurCRsojwqpmMcl
XMR5oYc3tpVtA+LcDj45JW7ktwHujxbcDH62aIMscp+61AvSjKv/Umh+Vti00ILyeUMUwwRLuDHe
dX0w/TnaywQFCY+o15wqQYE98Iw6l23D12HlKQZZCSp0yog5P812RlmipWxuKMujLdmU2Z6hBDuc
SY/RTM/UQZnaf1PaFBtjpNfRmFOk06N8Jv82P6iG6JFORssrgoTwNBNlcnsknEuQAdtC2M/2sbfq
1lv5qU8znD8a3kOed3gMQbcPExLeu2Rulj0BaHpj20mF8Nqv4wELxcZerOqS1LROIyZrd4I3sjHg
OtfabHggQjZkpYNjt7TOkYNtdMV51eMcSI2VvO1U7HfFwc4oaKBS6rEahvmSemN0giktv4cRqA1n
24wurn5ORMX6bNnjWjq2+EmtuUaRjCqgI4BtlRQ4FtSwNPei6p5ECiG7avwk2IoyGX8clQpUBbc+
vzULPrXBibBPYe0bDwiOCxyIhgyOPr+QMHrdXiNZmt8FKVmnzg2zV9ufPoy5c0/mrD08h5zJtxEO
4QeEjA3kIIua37Q31JMiY4Wv7dExbfJUlEXbhC3RafVN+zCRILizZYbJ0W0fAG9qfsDgble9vfd4
/a1noCkwphr6ptZPpFTgyi+MEUuyuMrMe6XhaLo3TGpeVK8rxIwpLEoUUBl0y/KG6+NZxUDUchN3
oXscA1K6hZTiGqj2vnPYAHJhP2cFDaBi+UKzSufsRAYDSs8/UWJxm/ahs5HKNHhoOY5ZFb4+iY7S
yQNrq+Dk4ZkAe8RseCvmG2ONyrRDpJEFJ1aaemONzq0iEri0pgzla9FT86csxiZHPJqr6+JRBWpg
xb92tQEr6U7RYy6jCKISbJqG9+VX0ZmjRlM/wZ8n19bOwffoPd+4rZ1SeurMsWjZ5/wxdHZFGzYb
L2/V3m4MtdFG5Wyy0Zm3Bca2rRwH96+ThxCtWTC3GMInMtr67sVnczuLYmolBmzLOLj2MEviNQx7
5KmxvXUoOOLOc22+gK74f2k5r7Y1g+/aCzqyMSKcVnMydLuBDvgtnTPT1qH2ZBvqED3/AGeuywnK
xoNMGnikj47Xn7OFsAQO/D6mKtM7FkUtdk0j4OIjxAzK73cRaWsXOHGKJvPOf3F68VYoe9wslt2i
YXaNA+3Lcud58EA5LdQbyqHcdYHKYk2rCfiKMT5MNwrCiXLgahZFDDNBGRstSxy+DUpvscJuFxcO
CUiK+JFa8aBlmqas1oEBcsdhH1rwJJLSzJ3htub3nJX+DkAOHyuiig2fKYnTHAe4R2Mp1ojsEwVg
+xeuH+Fhrv6QdIIlzp2Lh4V5Zedgi7hrZpdpWIcX6UHHLsxu1pQBPHS1+TSb1rWn3wqeKm3XDULg
HRtDr2hms/VGR0b3N5oW94Mqt/5vks3RoSYeMydWZrEOdT2G1tZMZmg6rzScc18mBtCARyJW7Ohh
RHbdqEOAAf+eJ5aG28X1zqFUWP5ai7ZqM+jKOzRPzSUhhgE79+xNz7o32s9cLtARdpORMsWSMsB5
rq1GF2dRjcspDAVwt8KXEMscWGM1aKt99BAbPAhKxT4sJ6PE1/T8ZEdihW427CpBCfRTz/c6bY3H
gUcUjUPjJF9oYJM9M2H36hHcDQjTLfMBPM99QeLmXXM8ANuk8NoduQuohcj56TG4yzBEOSDNfYDC
BANj3bcPOotqumf9ZCqw2ujhsIhAfjm+CL7ZKBawOK3tGIlvdu9re9n1DXdeZoUk+bRj8DpOxQgW
lo3NytSNdSZAGCNKEhW3sA6iIGxNlsg6p8/4nJXe2TJURgpCt6B4uYURdJit0HvYWTxxVHo0rD62
egYrf8AYk0nxic46jXEI6VM41XR1Zz31Dz65R6nOE6AX733qCIUdDeuF5JoQ+aj+VvyvTSpwEuBF
YZFmn74jUtpFvMTpRCyyo403/CQ1Y9m0StPwqzJ956YmOQlp/1kOAtrbGrBta6bx1GBYT7hpv3WP
ujUV+jFYiFspW84wvfk6z4Eicao8phjTN3rA5B1mLfCpQKYwaQ+fUpefXXsZoS5UebmhaL9WJK2H
MU3zO/Ik8nioiYRaCFbdTI4p9ow/D0E9/5mtAp1PrtPzxPMaL8UwbuYx8Y+BRdhF3fZUzBJCE+dD
SxxJ54F0yi5WqdvAxGTLRSrMi3OgrdfEgxr2A8xnmCagqez+TpfzN2snLqU6C/cicLeNysqNSapJ
ZUSviRLP5TQ/id4T296nl7rI5+e6qckaQkxxE+1PFFutu7xwP+SYLadGFME9Gqr6BYXOrSuNuL9B
fyT41e8H+DLOgVYCrzYuZykLdvPhO5desymF9TWJBoP8EOl4CNHBmMof1iM+iW3hLApNUyPuCj7b
oWHe3bZLQeoxDtlsKFculvT3Ki/WVDctVxAEJ55y9TXn5hd9d9MqN5xnAne6bZQQYc5kS39SiefY
K/8YZV2se8t7wrb8O6EynhbIQXP6aMhS2frTeC8IacM70c03Vtw4+n2YbIkxRFBngQIS+bHu6mRG
dWK8WRBwKybAu3EIi1Wpy4Dlpi02UVfaZ6eQhGuTyHUsU6bJ3pQe/SIhgIUrq12YFhfGUmtFutaN
3JgQ7ZCysyF8Sx4Wu7pJlwZ6fnXzd2qCuSR+3dSrwrOWOGKTi7GRTbiKgpCeax39oVChi8kcTcn7
QTxk2pz2I+evyc51HKtwZSOoCiv0fp7wrlFb613BLLwGBvqdMb0cRhJS8dYX882fRQ56gmdiGuoT
wUt/Glc/LcrtV35kn/M8wgOhf0dv+EuD/LZGoWQHHrIeZoocPxOVPsmJIq7xDJJzyfB3VsBAhlOc
CmTla9cUYgPC3WwR/L7WlXHCR/nS5XI8u3I2HmVSYL2xm1+/RMqv7G/PWA4p/oO4tDjJ9V55IW5m
xKgkFUFptDz2lvXWmtEbhZXJurfbva69kyzZ5kJqSVZN2B0rHNK0KjC+j4b/RFAPwk7BXpoaH5Qb
S6D60oXRJ9zfRFRmYLvXHAtTf1TYOTEYGkOzS9zgSs4cCHGY0Z1TiCFGAiLi0B6ndRvmWBc7DMMt
BcVcRskeYO4SMb0SByMeyJGERI/qI0pfCQBQvZgWCgSiXDYiJz7Cbl+NPrqTQzUdbXP4AZ+jEEjS
XVa7lI9mnfNsG8mbcIzlAQPWR9Mplquxe7eM9qHxrB/hCqw0ERkH6W/hhncaNUbqALI70W9KJFUo
mbvtCqtgKvqKkIvscRn6T3JFxtO4LNxtEvDar7pD2vvqXRoGJXPYNa+9SUwd+pjkLhBNsfEMJ4ir
NCsZNDscv5VvkwLSRnt2PLmKcLjs3IriGLRfZot0qPKMnZYYmTtnh0LySCoJpzoDM126fNd4J9a8
nRuHt5wKeEMu5lNfZ3vauC51mGGiqPSWDlK21eGQp8pfCyJSN02pqn21ZO22qhv/Wg/GuuKctipG
6ymyYfepsdqauUREapoSVWeE/1Y+lszmqe+swTw5NlXBfV8luyYSx1D7B5XDlHCqIH9BUG/lq+OU
5a/VIlfGnHUrMaSffuGwidDlHopxB9iUvECw4hb2bvVZNrkvOpB75vgHA0cMz8OOV3n0l+Jq5/Rh
L4t3cTG89ASDrOeweivS7lGTb5MnzYnMeSIZ2gGhxvIiF0Sec5YbcVqCZnRu9iDYtyDq5ld7yo5m
lVzdAclP6mDdKDO9jsrokKUloWf5sPd9mT47NQkyZCB8+El34jzcYn4XLryile1JLbR2k023pewC
7l7izuSukSYlSBAln1iHOYOXRbTuEQN2a6O05WMn9QsgobXrKsM6ZilO5Z5miV1Zd4R6YY/rXtGv
KIx8WQOAESGdYZAv0GUErIqZ0S/nhpDfw9CY/VbnQwDg0AaxDYpMwQPQENkqnnX0yz76qWxNXGDg
MQRk3fRF4yxujZx6JvLx9JlJtf6eS7d6W6JUHTpryY99ADIMRjARLaYmUT+hA8/+Jp2wPoDY3H1V
D/a9Tefpi+qKYYX9kMiHnrYFVFXJsULUd0wbF+E6zB9vqXllMsGE23D8sVqOex2Dajw3/c9iGdWJ
x9bbwhxygVF7bpPQn+7DAQaZdaJ77Cg+ADTqfY5ymaW2ZF7rjRWo5VqiWDnPtutu7CrK7rOWk7Ir
reid4Ax/nZs+Ll2dta+BzurnLqvKz3Qu290UNrDCFbsS+jj7aKoRJUgOE8ZlHaCLsJ3TeiGL7oMa
zyT2+wmlhbJpju60XW0jKihp1iJLslKBvuO0DuDQKcmJsv2ooxbUQeoB2TzuidjLveSJMKsojsbW
IndjIkTIa6utzgJv3xbCfQjn5WdOcd3xkZLDjRTcJo1g0jBTDrxWauYHmPT+yI7SneoqbHdNgFWZ
okrHeveLUeNmzmvyJusM+hmIAH0nMImTlo9ZNM+kDDTpIQja6nsY+uAx87p3h5SuLg4G4yw4DMZ1
zhifMBgfZW0/+CpBYTbMTexbKQ83QTSIsYX6TPJwfpJeh5S4v/U84r7bMcYMHwu4AQWLIVY6W6i9
29466/uQwTWwupNKjeqlxeSwFhYrtqz97I7kA/St7H93nW+4MXEvzhG+8IDbB+Rm8LpDWMvhgP80
RCrsGtfMLP6MrmJa9fOnxeHYAi1P9KuZ3klTQmSE9XPu9vajjgoK68O6QcfaizSj/WUB/DI98qXs
EerehWmvoG+RPC3lnfKbkmWup/RCtFZM2TWWapHV+sDLNn8xeg8n9BVY/xu0d0N6+2JVXagjlLSG
V+E6cGdu0sS3zmMnl3Xkjk+pcPrNUJgtu/mUrIpZeBgjRIGkrmg2aTcTkkI2ApZZi+JUMdSxO+n0
CO9ufU4WZ8TeVgUaclYVG3v6Gc4TRZALUG2FaUC8D0KDpB76XY6N7hg6bDfp5HnXatbPAxXrj/jg
sWGk5nRo5lozLcNSk9b+0BMOuPUId1iLucTg3uFTLaJGkP930yE2RCqScz9uCtC2tcyoHlwKwmi5
c/vvukKk7qMTwrkOZwJhE8S5raxtUA1PySD1U9/45WaBvFlX2Vi/leSVbXx/ChD/820AWTdxGSDO
RWOMcsux2x1YC7QJXeEXqwVhUknRPhika0J4e8mW93PGJIrQlarFc1E74g473h8Xkfu2J5TiQBJp
u5NmAIDCmUt4VcnqGLlHnl/7XlvjcNUluipb9ihVPDSsPTrzrZcOH4MvqREs/fAuwbG2z5Hw70hK
+dLKTOKGGKAaZHJJT70xmbDepf5Oiw61gBCLdZz1WO8y11THxlQtKSZBsWVA3YJxbbRueyJJB4t5
u75V89ZWTH5gSCiQcQs/JT3GTxJzRzxMTWnqYG7oK823hVf+0J1ETlKRTQcHf98mNQvry5zqcKM8
Z4qzlCCV2rNuqQDgs9LMwm24tNNRS0y5/riEWFXCdjvhXkFc07KuZ0N4BoMJXrTjVucUo0Y8Zl23
kXBB6xSsXWHXXZP11T2XY9Fvor4laM9H1t9g4z/Os4OJsBJDdSi86hOysdq1lTmeNf967Zhk6BTk
gO3JMPOe80USV0Wp17bxvbtMuIz2uCWWdVriGNEpIkSCi3nSA6PjQ2pSWCKFh4T9yX+4lbSjwJVd
ygTdz/mTLqtu1wiPzvsgyneZLyw67hpZPwSlCxOFF+vF0rBmVhctdC5FxABQTYQ8cxl/jOGmATKw
o6ymClIsgTE8z3Jpd92EULsHU7lfEEqsrCAwQH5zngHy5g5+szjv1nKDV7tKvOLtFuCubvXqc/KJ
K/OfpBEV3c85LNfk6OqIORjeMdL6Rbf6O89FehEdswy4vj++Sm1MF5kTt2WSGxhl/7C4vMjg10Zs
D4GZx42vKeLlEb83UTKx3Fnq3cXxdY94Wthrct0GxISsMozmBO6+tTiZ4qn19YcY5xGnUkMJ6Hpw
EVdJsyCAyB54b2kW/k4MReCtOe88FPVErI7sj1SyTa+Fooy3YCD8M5Ek8SZ1TwZKmPbHwQ/1hzlF
4sHqA4T0qesi0JXh71h7Jc5IuPgPEVrdOYi0e0ULZR5REOPBoHgUt2hksr4FwBwKFpKks7550yZX
D3LuN1IwvmqeKVPKIDjdiSuQ9hnerNmA1VnGyfp2PX5dQfgES11afLVhND60aOgO9TwDfxk4flt7
hlF2TMqEfTO6L5F8HVIKj5kmczX8YqIkl0vM2o/bKWK8CmxUcxV1JHG1gGhk3Dp2COvuBQOVv9Li
YK2ICMcGqrlEUzYXsSmQN7cFea30ILfk2ET2VUducqA3q/kzsCYfHFO5762tyg1PHld2cSRGmNvn
RVzdvC0WJqI6gRSl0P723jD0o0QLJxjiEUD4vJBcl8Wzt4hqRazkl+7HIoYTIi0syMRaVvqbtviJ
skgSvzgEN/IAzY6uejRIlnWRRKWBcK4sqtF97fFezCARaG2Var5mTzr99+CLVhoP/Jr+ZHuKtRwB
ZvhqOdx9DaQ1UjRnCfrd7arUfFZqZlm7UJzz97lGirghU325d8cQTs75apcSgUBzc+fv5tLEuYUV
yd2D9SF6dmiljJeJfmoMEdzqTvVl48p0lrh1pvE7AdrFyV3VM1hOZNUf0OzKe8xNSaiJQvVKQlXi
/s5CD9Eatjpr78qeNJU4qTJ+aWLNo7pQklT8kN4tkHcWnURUjJQ/pi4jsE7opcj3wXvjZY8UodtX
mZhORy+qaVkxQoVGb7q68jp2E9JTyjXrgktC/oLdMQFFSZ7UWJDEaYTpI3V5NvYX2FMf/89osCPZ
s/omdl/CyPIE4RYcxKIuA9JRa2V3nXo3ycRob8h39bpw6mE37RbjDUPjGLzVvlsIcl2dcmTW1SVx
ajbTxizI7YztiCA/tqsieh+90lZnaJqXweZvlhFP3SfZz/VyIQHVC3dTEw7HMCccnlwQAope86kx
ED9iommJBbfSOR4rYh88vpaXpWHZvYm0vE0gh+LdxNb9STBmfzFGbZBNnae2hI4tW3rBk7RCaqub
DByirR/CNDXXcE1WAgWbspDuA+6oU4pMJ7Y4n6ZxiCBwjG+Y3hZvyr5rjdNiongeK3NR22zgXAQF
iQKbzKt8N1civAfcZo3wZlSVQzZiWpyZM6ggcuVUvY1dMpU7dyxNsY66rCg2qGvzatgBfdQQok3f
3tltqwAr8evjHETd1imYO8utSGUtcofYAxL/sWdkAq11PWjSpsnIYv516+QOrCQk+TPz/Z+EElXg
+7HhIIdKksAtM4iqr8qr3Rlnh91+k1rlO1e7bFIStG20wN6SWlejNV3igPllj7TDcUZ2gmWBCauL
9tFkUDJPhXDm8gR7Kn2QHplfCV1K3c0wGkQd1rxrjltJi6nfpFacwIMFoD5qspt5NMBLy+2+cjAK
hhhhHaPadDYLs4mkMDLXOlgC5D2YZcYDZhJhwJaUC8K7mvaWaNtNUB2/UxPhZlLw1QGC7Jjnbx0l
CXmGiSUOzoIGlhoR/woi0u3ISanvLJxXW6II0jXgwA49XP/MlExEt9MXPxxP6m41dWgwo2DeMNr5
GbNF9cqMdl7ADRQZA8kq9+eDa2ETNLyQQP/F1+umneoHriZK2m5+N7DFxUEyPwQNAT55BYTOCELw
4uD8hY9k/G36t5ad+M6FEM/mzN0WvvEHvaIHt2499AAY32pgsZAsnX3kip01dggXCk4moNenCRAk
1qOf3EnfeRJKiTV55AfEkXZcepyQvLoGl2iQGAYzSdCgHhj7pgZ/EaNxnBE9NQOlqZJDdtrhwivb
7SKH6GMOMABXlhmtFwIKtnx/zjMdSOma4IjnhaoutCog6sQVgYyyjMFPbYJJE8mX1uFb6Dg1EdoW
J8JiMtGZo12VzWxvOlXOCzcqK2KdgwIpsh8uOUmGb/TscT1s2VV3sq3bZ0974pzN6QuRhSRlz/I1
AqEdE5rAqZxauyXXl0jX2RMXMqxCkmMxrksQogS/NXy1JOomStdL2XgbNKLTPaCBPuLua+8Zf/Jd
33ubLE2mlWdVp2AYHzwhYll49+4iEexXB8Lxmk3rFu66M417wDG1HhvmCyHUA0px1oEyMMUq6qdm
nQ8E7FYqeqwr2NwuHEkEXDK8S8GdGaKsNTLrOpjgufga5bZ0Sb0iUAq4zS2/lqILtvU01U+mRhIt
5YTOP5ntHXSfuQYJPg2TWe7qAhGda3LwX/nkixEtkvoQBORKrzgCmXE6Z5iQ07S4J9PiUWaq36Wm
LB5E5Z/S1spwTsyH1Ko2BujgocmLNxdb9Ni3Kd0JCYhW8j/ZO5PluJE0W79K211fyOADAMeiNzFx
nkKkRGoDoybMk2PG098PyqwqVd7uaut9LTMlKkgGwv0fzvnOZjoPsVhC7R3qT+xKp3eZ1gzR+gZk
qUk/O02S31Qq/6JAUZznQr7NZK3v+85zjuFGiFsmt7vwLTzgcDxBWJZXi/F8RLbcTm50toJoIJc4
c3AX43rRoG39EQbRdwGo+NBV5XIAXgMqcfMTs0C+mjrP3KNKZAi3JoADqtzZFo7NQXXxVeGo+aRd
thbSY8MYCrl+52TCWY5m6d1vEfZig3RPBeMXy5BnF7e4JLEovkZcVMOc1LfaKZh0xO/0Ua9RBxIU
SzMHpZ5ePA/fY9IDjob06Ow6MAoPOmXh3Ovl3cw0zarC9Koy/UPJUqLdr6sHI1YW1yapT7yt/jHq
EJaQy4Q82WTvQekSK1oDc0vkgELHwxIkqe/2gdGwmMfvKMkpKubZMGTMsFks610iK3PVLMEL+uiZ
Cx8ZIRocVhGuMm91LoMLAFGnFrcK0w/SVGb9JRu75CK1Du3DT+yxt7YKv5kBqYov1xXxTEm5Elf2
ORtYKsEFvgyJURAwCgcXKIPYcCv+owx51ztpiqsF2TuIr+iplOPXLPtY+xlGBoqjNtQHxmw3rpvd
a9Xjz8lgesWNc1niPgeHVH4NbHFYmviuA9T92oz1Z8igGGRwHrRgYHaAzw6djaJvYzbgpsB8az3J
PnI5W2MYa5ngWlh7n8i1Bkhc7J0g/0IjfDBN8tPtM8x+AWMbHYbHyTJ+M7lzSqPpeimUR7Glwgul
PSp0v36Av5KdUKcs16KEqWnSODp2mXmddfOaWSxVqcq13rkZmQGunm9nS85nO4Ynf0Il0wUyxnkn
vTuPpqQc8CiS4Pvge8ULkLSrJNPpwWkwiDKQog0Z6bXGr2HWMO8tk/BYO9m9V0BSl4F9gQJyDdbx
gBnlHSgVjZfT7fqu+tZ54mKMYdsWEOPZ91TJQ9QDbJDZpzgAUxjjaXL6J+DFN52oHoJ0ulxNeGBa
cqnSHit1498QmJLrHRITKp8RD24migOGxWtdItSrK9b/iGUPgWWEASz1JTH9BQGF0ZMtMN7Vi3Na
O30NGO9HNsr7vG5vaHEEqRgVnF/HJzYFJz0hLMz/DTbUOpu/ijmnamCcfYwU2CGVoxwak41ehqZh
hwIJ4GVWB7TX0t/2dfJknXlinBdMZzIp1NU4kY0QkqWxTddLRENj4FWHVmLpGHpx32nuLckTEO1j
7BDTshe95yXpYbJLX54CNKQbm6kVdX2Dk4VHItFoYdwl1EfIvjjqoweLyOZhKnI6HgQiYc43VpCb
dWi4YtbROxde/glXOVZftLqXhg7EqTRXOe2cz+mp1/bWtkCH6Dm2W6Vw9iLBfx5UETPUZLhifzk+
aKv0nswo53HYHMcdzvNCgeYMBq+9rUpjbousxS2WT0+pjmBp47+qTW6hyw36ghGOuR66Kr+Yuvmm
V/Y+Fd4nrrYbt/KCnbTUSmnhakSswr/MN+AkRMXyqVeTemxH3Pr8+kcY8xEMQ3Fsh/SS5oTVJJOh
PGouktZCkWi+Mpxm15D1Yu/WBhs/DLjUs1d9MN06vWUKFN8RpXhV91DlWC4Odj4QS/vSFBMK32Fi
alNTZ4PBi8x3bVqv2g848wdSHjrvx6RVepeFFSBD8oLu8HEglEtbleEhBNUJ5k8DI6OOS9vyZw4F
a4/ypDyUVUrlHnTmSVAd76clx4MKaO/ApWPuJ1Zmt6Wpy39bE9hsbsYCoaED/ffehNv06w+bkvH3
DyvCr6/4w4vgBB9gDAVeGLiagtXoDSj0hxnBEeIDTgTM3/x9ur1Q4FP4040AaYhj1vBVLlFl3P18
1Z9uBP2BMbrru4Lhsudp6EX/GzeC0v+cBEjrQTvCv4c0DDwW2d7bn397P6ds+PjZ/y/GO8aKPTlW
nSKOIHD8sNvnhfGdfYRDoOeYRgC1k1OFxdsJIi7mNpP5Y+iFjbfTVLv+ySjI41gSo/JEHBX7755g
ZLSUa0RMBtsUNO3BChe4ihM8mj57hnOyZdbulqqD5sK5xS3vqNRejFGNeK1DhxPtCievQ5blo/XZ
IhjnxxxF2IOaIS5v6gS0GIOQdbp2J2q5HUAK2tihEHQyAYhZFFTSCW8mTyrYcD29c98mgjVOnD2b
qCh/+FUdXBmnCshYddxjOTUZ07eCWWtYAd7x+35NuWuj7KMlp+x5SrFJ4hMy01ufF/Ia/CnNik+M
VYGeMRi/xGQNxUhMl3y4ADKr3WO0VBs9qavDn1Gnxpc5cDzvhk0u1ElOW0r21U/ZJ9V0nsQ0L0x2
erczHwMoICSpoA2XB6dU9sxwRL1XoOOvEKpl7vUGSninYUXSWuakwVVYD4bN0Sg/z8WQVhdpR/Iz
URbCIFEJYo17KlMjJas17aEf5PCWSdAgectJvoeGatZDz070cZ2aoqKTWCfs/cGQXWRNMBk8Z8xG
M286R2tvbmJGPG8tbJ92n40GGlEHwleyRNzASC3+WiqxxpN3+PvFfRumgdp7S4gcTzP/fgBPDw1i
ysh7gdqSvzJLo6bxQDvW1yM/3Mdel/NCSo1iu4uIjzqB4TqbfqkJvaMt66ja+Cf8nfE6/cOfw/dq
UZQuMfzBah/49FO7rCr8h6kJy/QQCcbQswnX7yOOk6doMGz4y9oLyxuigRDfyamMj75Bq6Yam4qd
LjG0nSMvrX5U3VJ/ZyXKOHD0XRzU0ZjA2/SX7IE4gng42gXf6b7L9CwJ6yzUZUSvAkW4i/w7Rcu3
BTo5Vh6HgnU2lby3fA7T0cOb2sB23buirD7Do4O/KFuWayfu5fhlM+LYE57f4LlkRVifGhCBag9n
bnkjO4LZt4sv1dnlrm3ulazp8pm68n67lagfCOBuSPyq2rJD+rWaL5i8aTh5zvPpmMNEG+8g6qqC
VjGwNDe5WCCOtkNrDgigiuSEtL+6rqgmx5PZxrnHoA3XLffAh+jEUMjk+1QiTKMqWiMqvCFIi0Ob
o87euWUQPW8iqZ/CzaRioKGWdufGg/Pa98wYKMVrhpOshwKx6weMD1AxpvC1ljk4n2SBubNzxSR4
DtvuXNtF3FFrB6QF9hC1qhC30B52rDNs05D5p41bRrYYGfGSehL+bde65BdGohjoKWIPVERVsTYl
lxHPE8gmOkTqIuc9SygtqlZCp3dzonOZWhX+HYr0GbRYRDLrZUP+H4E3CcJ8+snhck2mtaTl8evm
5Exr/czERnnHRXdkaCgrsp8+dfdDRgovbM+WIck+BPDpnkMZJ+8mkpw+O2/1OjT17JkDVqAiwHk9
kmJ7Hvt8SE99bZrhsQeXfU8Msh88GT/HjxoySV42WS1elFF3pBhSC6BhQv7LKIcNNiMBw8AQI5m9
9rtp4bNTV9PDMoCVSG1l7dGAoEJhEZr0K0OX/m2ccQ/DEuDt512rpwN6C48Pmz+538xIBstxmpew
PadSUk5BoF0/FcXovtLAc7iO0RBC7BIsOHo+aHmTPUwTyM2H0mG6eyqw2KSHWAbobvosEOupK9bS
7Oe+CB9s5AQZFI46RuaHt6NKn5RTb6DqpcOrv5I3XeyLbsyWW8D9iKlm9t93TVcB1mTVIwkE5HeF
84ao+2t0ks2nBiZkizzaa8aTclTHb6ZuDZoLNfZbXQUurdxLRNgOQkWGRjvRzYF7FcQoidHUFTjP
gqXPr5owr99smLhPUYE87YYoGDZsSZcybTGRkc8AMv3yMuPculvADq+PcJcnok+Yv6JIYj6DgpM2
ns9ATudnicM7+zOTpF3ljoQ+cJxPkcFZ7Mv5geS+yL0i5jQNxz1FKkqjdbVgWVERuYjs8u7R4Y0s
9v7IkbY0WRYxcu4GpEkoVi//bSn9o27z/2XZdsjSr9g709/rtu0r/ijbtMIoinDK1RqfKEXC3y2k
WnwIAqFcQzGH1AXW49+LNiE/BHhKYUBq3KfKF+Sp/1m0CffDH1nLofFC/1ep9wu8CRrzsS4WuB9Q
NcFy/uO//6MaykdYxj1VGC/+eyysUoSoEp4e4BwNNYbVv8Ahw9qJB3Y3EiXshJPd+P0hC8rw4rcy
9s9X/R9fxSisCzyW2rh/KQzbLF3DCdU2cwC93MaMMj8VtGu7f/0q8DP/8tNofh78tRp8L2WwCf+S
NFyMSark5MPLG3oAq1x/izjgQTKIdQbTsRsKNDcMGOLdrGWw59rOSC3TY//YhH7HVTIO1XO1TMyi
SteDlsgUWKprkijgQanYzswCWZdMR0xVYE/49IWkS1TDTA/myeFKZyJKL9d1Hi5EsGpUBLRay4CX
gKEu38rYNShrh4iRMT7Jlr1Fo6K9ckgP2m0j+acIXXd16Q5jwJAprXxxRLKtvkHB7MylnvstgAFC
F11+ZUmeIB7vIWKtRUgn45CbKVDe2QtSkz649YxoGUNOvjN+lr+MI9bDYzxX9b3GLVqc+rjFqMLm
du4uCOxAozkN2/gSEQcrIBt6BhIPjaE5kBzFmID/4TZHaxOh2106u9q/nKMk+lRN/YgERkasgZoc
M+8xLUKYkUPp2wJbblqNNwTpIcXssUxjvK+W+MrKae1vJ6/U+l1vJdTBR+lRfaqsbm4sccPtJb6w
5TFKXXRGwk5q3BXhggEpkAveE0tZ8p41UfjeNSHkemObn2OpgDCx1i2+xKigvqTu4H1DuKp+ah16
1Rsdx8pCuphHog8rVxoCcpjqYVVBU3UpVjFNx95sxXsjHcsqxe+R6uFlGNk0czO2N242W7Mrxdzk
ByKWB/mlt46uDrWctzRPSalwJOV7lhdu2CKQWEJWzrCBhhB3CCj4+YrQMIIlkfC4wV4RdECADrXt
9GoG0wsUIHnVXLbURxzj8Xj77+P5j+NZbunv/31bfa7LdxIpfj+ef33FH+ezDD8EMjQKHz2PAcUS
J/cfXbV0P0hM/74xJHEHgdL/aKq14Y+0T7DBhvwlbJyT5m9Ntfrgi83aH2hfKTDW4n/TVHvbhOD3
E1oCEdhCrz1fgu7lqfrLCW1qJ+9XUr33DbE87U2wpkPNmUYHfuk7jr8iI2Jr49EqrHF5bliVgkyd
dSZx/mYTASuHdahz8T3J87a8Qv9KomEvRtLkGMLzqQ/jNOoPU5whJCwwd+kj+mkvfJ8XwFh70hlF
+xCgZxO3izuvsAU4MVA7bvKw5DlHZ+3c1eWg0V2rkjSuWy/XUMPpCcQlAmFEPLuxrkVwJVH2nF0U
UzfsiqsnNWCOuUqHXH+ube80h7lsNkBfPGFIizqaiCGGA0oNSi9SfvUouhnM98gtotsoQFjhHhIl
ZvfFXVQR3bfGRRqWwNT0mWIvVKWUzsm0N0Hn4a10k+pNJ1u8FB/ncUZOwsOAXyYsouPC57zfr4Pq
c2QCAGR3mFgBxFSi8nPyKsmRYSIxxc4pjoO6OcDfnuK7og/Du1LN5ccmT9fxZNtugm85bbu8dGQO
y4+QfqH178+gZwsyytIOQJYzVgoiYuYb5gQ4z086y6lXATURJOQq1HtMNl0xwhmT9fTaZMRv4g2x
QXos4q2p9AZqU0KrBv0DbtnyKScIJ47ChZ4CXxAvG/tPBSbV2xVvD0NJLD3Rvk1F/B0xcJ5dEEl3
LgvXW8gG7br3qKATCuuY3Tafgtuk1yt9JBTNFj4xhujmWjM6atGVtvYGqPxmQ2Hi+0LcQXbVNKa4
kwQYPwWlnE/+6D6b1nc/F2jtvxISsBygtBZ7Dubim+tVVNFtWcE02pTGD0HODguP3ZRjBhKDt52u
2Zeiszw9oGEj5H14ePixptn8xGQ0sNMUa/A8JKgDITd5bAEijvFdboMZTU9d1B9LdALu0YYjTjhk
jtmuJeaI3xZP7t3qcPADLk5cSugRlwYbf2iFpzaWXkHXl09oFDsC3Vf0ItCENFYvaJd5f2m9QcGM
pfM6z33tsIBLYTYMfbtyQzLkftFTYUeIYyL1aBdHlBdz4Ff3depAtHZnM6zg70b7XLVp+t3IFFpn
rrIRKE6aMEVp1PI8dD5dXEIGF9EDbduT9Yq+oNx1kY03/07yYvnhk4OMZokzYSZK8zAzrPnJorEw
sDls9lSBYu53NETOU1thwDxmJFsGgI78ggAN4N5v0zjm3Q6JJ2+FpJe9KVm24q+LnRQdjOyX254p
uNyBJ/KfBHmlLwhAtd0zToku0K+Yd28siIW0XWc+ERDWEQOO2OzsmtiBNExa5QOqfMhko7XV1zJx
YuwUA3+GFyOY+Y1DR7iNA62eWbbXZzsEQ4+mqJNX4A4iOI/0pZ8doUV/G7TDcjnWWsNDxmh2l5Yo
Iujo2gzgRzmADdIt9pu9Ln33gXDJKDxlPQl/O1jOzXAtWw0gAf1w972ZnOkHMMC1uAJmFsaPXtNi
BVnJh41QFHK+fcUZLi0uNVl9ifkeMAP5g1pvnbV0IiLZHSuIYS7zbyYu9XyyooHlRrJW8NLP2C72
Um6zv2wkKP3YjiJ/QTC6RIe+HMrPc6hGAQUtM99stVSPZirYgBce2SdH19OK2NYhAbvtiNbhxSPd
AV0omuegZ1ezcyfjFsCkZfJTBnOFi6Vs6lc/hkJ73ZuRyJMWkgXT0JrNZINVaN03yP/xoS5gvDB0
5RgZALy2Zm+yCZccalfzophnEnxXLCWuYjGW90S4s1BLvJHsoDnD+R4LIpbahqkLhw+y3KhwUPhp
VbWPLTvpV1/2dbInQCiMqZxw8u4XJCjRVUfy0LL3eNugwqpwSY+tVHUCIzUq3kt3UgDhJs69Q8uH
GyllAi34FEygpPY+bilWGnHbPfmrAGHGANe3aN48ripYJ4weRVM4143GZbTnY71+C5jlvtRyQKRf
mvUObdUEnJqQqi9dthlBRe3XEVQ+wffuT84awyWL848do6fhYKVuMNuR3YQvMm+Wj/AevOxi8pwc
7gcCCwYWbokBybEjFacMK2bSqjaIpHPMlJ9410YETXEdfTcjoHDe03XE1a04bPckndYvdUs67oAk
HfXfvC4UwJPJkosGOeo5Xiszw4BWtto3SOauCBqRqEbkMp7XsMOGNEfbrnCxY/y5cIf4IVhg4++b
hYnZzjKnMXt3rtcH3U2heyDeZuLSFdP6vQDVfI3glwHLsHQkWoh5AeO4rGX/RL2Asoo7N3htq1m9
Cb9HP++hukE+jqwJFzxQt89DsQi4oxXDBsjbPK7B2IBuERUibzQYqj24ssYJljgInvZAqnXKyFC5
726gcSl1eqpY+RI6CUkl2CyPQ6s7nPDkae5Yai6PDjITEJ/CEEBex7L7NOhEPjFhMayJAcKku0Wl
4oWrC8yCNw5oMTw7rkeUlAoxAykyiIxKiBC7jhsZu09sl+RArzzwF2UYvKJ0G4gp97Vzj6gPO+1U
Gp4aRIcT+yxEMj/Z59bTbjNkODuFMSraebjtv/FvRMXRVa58i3WSPqJ/TtWxmBrJ5ytBWl2CoGz3
rLmD6BARBP4xXHsgHh7+LEPorOoJZFyr7obBHYPamFE7Ee8Lh+ZuICfv6+rN2X07S3Yfum7hVPag
JFaULVX/JCoyxa7LXGDVKzoDp3r2kcDhWsC8xLokq3cmkxb3Thzlr0Lhzj84UB9ui2EZoPgGaw/D
u3c4wBe2SJ89JrwjN1SnXuo8FOuFIiXS21W9s0Iom2aLcwY/nT7qNZ0IM2t4pX2eZHUPYmOpNkt4
E5R7nw9Nd6CY8p79dK3Vrk34/e+RwYZb2GU6biq+VN/O2LAIOwp8lo6oH80CsI2aeReto/y6gQsE
NUZk3pkUxl/6eRDtdY6IJuCeL3CD5KZzzuBTWcAnZsu3ydBZDyeRY27byXYcnog7svE1dDYnuCr1
4I+3djXbR2nBptlwJWS3YtHouAcm42hzjF0QhyyjODMCU2cffM6XKSjBjUgoRhfeMJTZqSkNWvO0
qXlamdGy9LRu1VWnMjWbqQc8de/hY2LYf1I+Mv9b1sPVQqICyd2E+BAW+5UQjJTLBqOQGT6uIfVR
TYNMi7dNOsbkEwVzVlxELiTPW7msKryGZl3XZyaSHbylwZ3EVTuZqDslmRARWRGWwFFvHox5Vgt+
HbIxo0WfMd0CGe2Fu8qH3/qh/3k+g/+I3BDeGI8eiBmVv81VflvcRRn+vCazuK/44ztt8/QAeKcE
mvb3ruu/eBWxtSp/jKS25WewvYzxROB6tF+al2MT+fvLhBYsmdO3+aFhCF1RZRTzRxH0nJ2UnJki
NFU2t35TZxlickpE107tIQpS+/zvTvjPQWX421uyJeX8uUre0nr+8/8gLnjvazbMxX9csLz78U8t
sc+X/tERb8tkwJQcEcYPTaBcmts/OmJva22lT8vrKo1mS/xjYqk+/Prb/BHdNA2xyx/92RE7/Hu+
YS8cMgVlCS144/8yovxXI8uNrPf7Y6Rg7bk+XbEK2GuzbeYb//0xSueQBR7JkQ7qds7cqBj9CyxG
NEoIbKtXZ3CyL3iGaoY9C4skJNFcdhdlJXoLmRd5ywGGAOsYQmFXEECBB10oGv38teqCDgj7tEX6
DaEzfEtr13n3Ws8tbrSbgHhdlVt3h5U1ACs7R5tnt1oin5SXSRMRlib2IdJ5CDVb0kAGERGuR6cQ
TXKKNK4ZDZuGyAmUUeRbNNoOV7+9m//FB2z7/Pz2+VLM3HjbmGTAFQQI8NdhbqzX2Ws82PTU0tdu
Wg+vNFbl1cyWE4mLIy4wr7Geico6/vyvX/mvg9ftlUPm1MZHocA7vGUQ/XaAJGLQip8LSTayR6xL
/f0yi+buX7+I+esbzwydh87jyQS6aFzvL6MQ/CSLHejJO9KtYxQ9KNWgMOfek+tAElRXSO8ZNnKg
tPmTM7oj2bZVQs+MaXLIj90EnSxFK9PkdUlh1QCzYGZiERqCo9rlmOAIjihiAkYG/KjNqVx0T9FJ
bc9Kceq4rLXXBi8iHLnVetuTZkJTOWtW9bRFB/yWvcdYVQ2HYFz0x7yp9Xfij1qSFnFpqOmcr0Fx
BiM0v9k2SO7zJJE/bT37OP1id1kxu0r3XbmkOkL0W0a7k4I2oq0NLIdlaZuvTIGLH2DPcfG5bqja
6xINeXZwFojvR1usbnY3+5B8DrouUQR1dqxiRLJu+wZnR7dHhsj2h/EBvOxnNHzyCNMqbVGLdTSf
QVxEPUkhAyENmhTGBbSqWz+GMSgLul/s3kfdSPEquzECGe0MBI6n8Vj/KAe5zpfj1M4fsUC4+qJs
QsnIIM0S5+Blgnyo2G2i/IYE83TeT2sx1ofAWCYelMkxMcW05HPktV+JSCoWVsObB+xfPzvbwuS3
zwYrB2Z8nGrM0jYBjev/5Ql1VvJQAAzWCECvPeyfT+Pcsz5PjJixJoDebhvCmPiB36aEZOfCqPuy
KtzD1IKmLkQS/3tZ9qfIKeBX//ey4P+/g/okrZt/nsZuX/Hnsiz4EJpfB7vAIuci3P3b1aPkB057
pq0sxEzI+c/h8Dfeqv6A55ObAH015Cy9iZ/+vHrUBxUGjPd5y6X2fu3R/hc3j2e2RdXvJyxMspAT
LvSk2NZ5anvKfjvnsmKZyQOcNyU+wUnw4a33KBuvdTghJGtzm/Uxrc/GKKCidVWCjHbMV+ets9Z2
DGS1tK9tYpmpVKEPPRH+4iDtTRoU2ZuawjG5TmaFhjKYLQAht7Amx3/Z+Oaqb7MivbZDjQ4/KTOh
L7I1iN4Cr4keOzLLWU7nOYWw45E6uEO+Xn4HA5t/yWkoUCbnDNZoK8T6EaB2uxxSywmyz9m6b1HZ
TYDjZJ5Yoreqf8Rzk5Aw78fefOF6FlUu/wgXx9pObD42wfkN5qAYUNXCiYYq1rXeBSOnjUKYZlNz
1WYOxGn4YAX5J3kF0tjWfRjBNLZxfJpLZCfXym1D94Fu0LEXpRe08SmPSH1kXSIhEPiBrfB2AhIq
ATBPM6vSBxqTlcOZkQhapy5qGfQgm8JfTpXeg1to/NUFnFwFWPiOXm0bf9pBE9dE68wZn3W6pDxe
PwZZHXfPY+4KjwF07SWdwRCWYmG+qWand4enEZIX9rt2dJIsvB8mFzXEWTplxf6o7PBZc6eCf+zQ
bKeDLtv1vPoI2Yb9yA+FiivvKuaB46jSKeSyIpUbea4NgxMXT4fjWNQAEsCIqeam8TJyNdOhyL8A
9qiRSs9B0prHaUnQQ604/oadG1qAbxj7QIfqLEBCB+VLVGegciq/U13f5RcET04TvP8M25lfmZVu
uB2AOtDTEw0gYjxXxF9Ru10hvKp7fx/lE51pPSGruly21WX3a4tJI8xGM/u13bSZB2GMaT5bT3+J
2YCylHLVtVwSt76rf21JZ4z9zwTtsDudmZUCFGfjdhAIsgIym9i2khIUdBd9vJpHTvVZHBDHAmv3
t/0W71AGpXdbeoW/FmC5SufXIMgm9mLwZLbn9tfCzP+1PBuRqst96g9MJKCUtiA2sxEnxuz1UHA0
TqsEP61Bozx5FomH/NVrIDXGbFeD/EIzPUuWeYtB8YxeOIob+0TsS3AO8c+ll6R8AFdq14jenQmm
a8ULe0C3vJBJOpEjwrOOO4Rc3+GKqzKRV1FYjIQ2M6fxsjtvCTomzilmQf8V1ktdUaL4SSaPWQ8m
8BWLdtA/LAWx3Rd91hf6Sw+rlvwlonzB8Kd96BChA9a1jh7WeZzUnceHf7xPWljFkN57r/4mMgAq
e2Dg/qPbjlVICs0KnXfMdbKXBLATmNO29w67fL1nxWOe2pXUtMtixunLvIF0PYCAK6PqWjEewlPe
6H07p6Lee17uPkkCSwRj3GTxDiYGnL4L3BxNW0Ai9cfBbE4GoJP4B0RK8wvIP3mKZ5Vf8KolpMVw
pSJgkgO9XSMagx6E4D45Ma1NrwLdbuj8fGNDZtNQD0Tq+c1XfLQLAWbRRFzX6oYZ7sfMCa/NQB7I
oeIZefKXCCIEpbV/5DQlWGoUXcIosiaEHFIn26Yj+CbmB0Ft4pesHpf3jvENCRvomECXpozATi3J
xHD887QgHDRko5w7i/k6r6LVB/BNILJ73JiHVkSYs6jVKFKUyK+xwRsyWejr1Y4YJ8X+aZnbYc+A
ldqpDiMiO4p8JNRH+ol7TS3Z8OC4qvwZOFVxY3urX0bcdTCX1zJK8FiE7fTR97ZzZKGM/OF7lCvX
KXmNCO2yqHkG3afv8S2385FtCuAaNeGTPMwiW+6Z3HIZyMEtmQMZvzMXCQddhznSt8zOyhL8UdJj
U7fKdilKWoiJtzln3iOSBWKw1FrxgYrlOEJzKELxBjYPmZrQw/JkvSZ2jtDwI52hipCDeVgcPsnA
fQuwGzsaeqxkq9+RG75vQndmVBvkirfAYkduji6hRdx0xp/Cz00Wzwgeeg6vXSCZ++xET9XFTNVi
n9i3E7Zh1L6WZIXF8f2nNAvTXp00+Gg8Wa5HRnDRZe5n6xROf41EcsP0yF4aJo2GaTuiWvFdutap
GDYlHbyOYrNku1Jx+xVw/YsjdXuI0NBX4nvVYfu8kDaEP5PPTT/gg8Ic2J/UXGxwIQd2FZwNKA+M
CIeU0GK84a2skpzIBMrT8ei0PgTNNrVqeJmgOn2MIAX7bDSK9pGPAD8rXm/8Qr8s5GXKbgbSrsBm
LXk2ICsnJBuIDvr1EalsONz4w5oT8QWa0st/0p8EkG8SqOcIC+Ca7fCcjts3yZbL26iXOPWARBef
gpyQ+h10jyF+RobnNPdu2pMfkRFrwm9XwouEXhF5TMqP/WpJjskG09bEBRVrBhCF2C4MfkxBGZFn
jeMeuoxjeg8uIvMxXTAw3lGk2/5YJ0hW9iu5zo85vzxigmoHFbET9XDdvBGW3JEku+Kdv7d8InMm
POMuWnlGUDw/A+eEX45o2IWq1Lavnpgk65R5Bp+yThBqCHSZwp9OlzGNz/Ohuqd3ZohKq4WxKQLR
UMXh+jnsI/2Fb3V8yxy73qWIC8ddYNPmqfAT+6zogGJoV3M+nErN9cjIL7SICBfkcuAiUwwSRCSG
/m426aR2SdiFBN0hUKKUUTUAJC+MSYgpZtw3x4np/G3EQLTfC2C1l9yo6Dmxi+YnP23jErqD7q8h
W8ArCPLcnkkXRNac0izcYlmx9ZFAyvoTvkJ7P2LtJBRnbbKzyZru+9R13jnPI8ASwm0EIVEG0yjB
fy21X584sNI00Nv9WEHsWMtpCq7of73NBtOQfpPOXlmdsKzXLx50q2sGoJYBczc13wkB9yDLkhf+
SoWGu6kKE/WNAxanzaw9iH/A13qWymTwPSRBs4X4rWM773lOCqTQYeSwCkiG6ZJdbgppWcC7XFQj
KThN437zGfM6uzGd2ApYL8QEZJYFOUvZ+tUzHZuqbuYyzoJdxmidpNqq7nGp+tbvLsLEMHlN7Oi/
uSJHqbqo2q9u2dcTEbiE6HtonAdye8te6GYDsojqAM8OjE8X9OVK7GM3vkFgzl4BuRBcNpQJyXBm
9fMcVEVvWOmGA7LQ0RFxvx+C1cGGa1J3h0ksxVXL8JHZdrogbCgrmB07H8bDy/b607FDtVSkYNLa
3t0XOIXo8RvES2Rnle2gdiz6E6wBdNfiso6nGX88iQQPc6QSAJlyVjSN2ZxbeDulczcEtRUXDtUg
WcPhSm2OjMuH2p8M7uVcReD36640x7ogn/FUls50ntjxxeTbUyxiA0g0vzG0Q+smpM4G7we72d79
OM3dcGB2MFefai3WgvG+1ikpgmVGH0Ga/OqehXRF8Gw7DSoISFB3G9XFSGJr3zdPTk8yKz/eZD+H
LZQGBYnHxN1pWR3LiQxf2PFCaM5NOt+1k2yKGjpXhIwNh8Ca98DPUlIbc9OGTxa970MMQQPzcjLM
58jvQCrXqmF9XwlfsOKmjAT4J/8fe2eSXDeSbduphP3ObyEMcEfZvSUv65oUOzCSIh01HHUxrjeD
P7G/QEVmSoxI6UXjNdLsRStkEol7UTj8nLP32iWDfkywCwQpbHN2C5Wd9xs7b4Jup3o93fukzuoT
jKJWtM0h8JAWlLvMnnDIqWcEjEj7EauWbE0wVuzFCP9mkxYWs26dI+z6phf83wiU/4MG8mc1+G1X
p81vz8XX39bP8WvZ/HZoMv7U/KCQWn7Ft6Lc8KzfLeFiNJEW1bmNouMfVTn0nN9tOsKCt+s3CSvy
pT/KcmH9Hrj864DmoEtLcunT/lGW81fCN+lmobKjZ4go9u80hH9seyI/CTzMS6SoL+1HOgF0nr8v
yicDREvEZnon0JLcTzmsfAsvOIkfNjFubfze14m+55VMP/yfjYu/aLf+2I7847iBy/dDC0Zfgu/3
/XFnZsQDL1K148yJTU9GJwwOUotjE8bDt3v1v6nT/XYsVIGIZ2lhmcJZzsF3jQdOZdf3/UQGExvz
tQ8iY9dgGt78/Bstn/hf7Y1vRwlob9iYwrig/qcGa9PYzEYtjuL65Gu1TT7svNBKj5rEIe8Jg+qp
UYZbYQNVG/LDz4/9Y2vl49iuaaJ/Y2OK2s77dBWdAeuWj755NzqOhABsn9YGBEETQ4NA+LSt2Yyt
f37Iv7iAmG0W9XMgEPF97idLJ0za0szUDv0BttjClJxeaEh0/KNfTNj+4szSIcctTvqPxxDlkwKa
fZwG4mcYWwNH2iUqHnMT4GI9hI6XnhjN9ET9tXBdKdZaN/jF91waYJ+vK08gDxxtK2p8+1PbyiVr
mGPDAcDo7WPA8YjJm3iv5v3CBB4gH0sxoxQqJszeySxXou2NDQ41RuPpI90wfsiMnV+ck786/cs0
iE/m2sIRi/Lxu3t6tmi9lFSiW5tyZOdWeIMcKvEVDPFq9/Mr/VdnwPPoGsrFm8jU6NPzQ+DeEGc2
hsBeBeVJ2YfOS1T62VPRV85dxawAYBPEFBP0XpeeGoSxrGUXEopOMPJu7tv5KiXye/7FUy2WrvOn
B459DSNXwJnSQYr/4ylwcihDbQPsmH0Fyr868/LVaE5+uYk1SZWryifBMVOTdS77WbK5oC+0zulP
nAelHI4HMRgPHQA75hkWENbGduGZFYUGSdOJ3VRIVAowBrHyI+6LlfGSp6OE/hkt6Moxzo4Ssmxv
wrENrF98NevPz/OigfUYN4hAMo36tDqSORy5FDTGtsapuXP6uTvxgoQRSwN72SS8ODLfRyQ+bCsZ
omyk3SL5I6oZJ9mI7gCoZzSdkXGOWE4TsPSQU2iCoFCKoG5LTuX253eI/PMT6rNh8pixYMRwPfPT
HQLL2plAP4WQmsJy00ItgDlfQKmGU5GfUGJZ1w2ZxBAK8qI7m1ElXCaiGyA0TyHkU6sK6UHYctkE
j4JQ6yFtGBiRByXZ3QVoCXFZ9ubKt9WNLufhMq7M6KoOVRivjHL0YO2nziWzzew6JjJXZcRxgcSC
CYmVYV9FpDSS/4VvgIhwND0NzsbSmgKcscV8l0rPvktI8HhtibffWV2d/GIJ+fMKEjBv40XtMUZZ
Vukfb1Qq/d5R0g5hCcT9XcZgdV9gMv/F++evj0JyBsYXlNOf33J6jpLQCEizpxRoNoOY3kAn+L/4
Kn/eLvBVFhEC8W1Mj51lWfpu2TFKnKWVM4Rba8Dt4tBFf6wFfWWligy4GFBhaNPg7GoyaH5+j/3F
kZmrsxnAoc07wP80g0qaFkWcaIJt78gE1MjEnG9IF5FXQ+S3dzdAqL834CH+4hsvs5FPy8yyxiz1
ADwWiRnpx69cE5ROK1sGW1mapMhIctnvZV83z6JJoFIEtYOpzTKNXRoPJEOak4n4ZxFkr7tEaFBL
vqdPo9ScviZNeFoNeYMQlVWDyMWsvkWZZJxAiwVBZCjCANyiiK6hruevbmbYF1ITEzB2abj/+dn8
8wP7beFEoICJipvzxy81allNWpMoGml4NqDgAtCv1XWTQmAoPUIY/cA+J2Mm2gcGWLWfH/yvTykP
nGsC8Pbg5Px49HRGmWqbNQiRVHd7On3AmaEhrwuyYvZJWhGHadCo04D8gbCWvGEtJ93N5KVe5iKc
tlXh36deCHM9CpnXMkGl2eoVRwyNXWjyoBPzehAbGK9vSi7DC/C2FE/hOalsxq/W6uX6//gawsRA
Ucw67S2jUvnjl1FgcPqo97wtYmjvemY5odwMiEyiQKdLN9RkrnlWcIhpy2zQrgaHMa/Ly7Bu1P3P
z+vHrfj5o0hWYo+NNRdoGQ1+/3SOlKoyxq2/7WtiVrXZ1c99R7PHleCefTRWF16EaqOysXNXDLg/
KE6WrNvrX3yQZUX70wdhsSNa0fVRnHy6vWiPFKA1YMSgfD8FJn2YZ8c8wD2IT9mhwYKxXfoHUp1O
jWEfSd0EeyspM0I/CIn5+Wf5iztdcodzs7m4eYX/6dWEpjbMDTZ226op5R0odv8MR++wwGYqZPzK
23vKeqaLOp0YHj6lnx/9LxZlyRVhtaSGw9PyafEoKzokScXRR5BtZ2ET+CS+2/W3e/B/ohjv32ra
tG+/EUfa/Lbriq/PLXEn/wHJpNZSAv+zwvzTaPysrMvX1/L7KvzjJ/6owj9SRV2HCTj1Ni+u5UL8
A//h/W5RsJHNZ3+81myu4R9VuHSwi9o2/A/uxwBZ07+KcBP7KRUXWjwfKgjCmr9ThNsfIsHvHhgE
Fq7F1kC6SPw8uCLLXfzdexXlsDLw9j3XnQ0VDXyzyM+1nfCSY8NUVXBQC2hMK9Uu6N12RMjk0OyG
EWKgAPEB+Mb7LBYFT1UnFXTvSxqytQ5PU2G6FVlz9N8rukt5/Q7WYUaj0eH7bm+TQRokLmqylICg
upYYtQL6+aHacasmqB4UvMRM2gAc6NYjPReoNdU6KQ2TVIqNyHvV+be2AQ6+p1McmW1xBkGdEmgH
ohJ0dB0lXXY54blxHqXtZGKry1GWl64Xs+dzfWEGz3Ee5AlemQiOH+j5kTU8x/K5Tj2VEkeeK9M8
RuhsECTdt2a1HYnhfg8jo6n3nS36+saRdaDhLg1me6HdPPvCNBidqzeA9DgycxLTNoXvquckH9iY
hkvLjhFyQf8VLCPUEmcOgWaHLNWbxbkCUKkpqp1vZIS1O6St9LtC0H6/8HoGXqu014kHJ35KMXTV
tO2uykTy9vLhN7gb6HSO3seUwaDgfEEqgF21tD0VmttVmqUESY++kz42fjqdydAixnho6/F9sR50
r7bq0uJcU+JaJ1bcMK1o5NJ392X4iucZ5a0cYz3caTraAYEEjAAbUrFNf46xCABUOJZ5nflvFY78
5JGQqLmGFKaC5sSkx+JuOzAotNx7r5dkjVX2VT9k2t/Zfj2+5IKp35aGNi3MhJ3YtVEyI8KU2WMH
NrJWhNuY8CnCr1WEZLd26J+vY0iIBCFI33lyiri4mfNGyU09qv629W073eVJv4S91Mq79Cjd7RXJ
ps1EK59iiqFXQjtdlaV474XfYu0x+/4mJm6UnC2vQIicRmZ9UYM/AWwRd/hlCaFEi6SrnVtkkWYU
L/HyRhW0hX0RT/7OMrHQHhNsMjGpNNkxbhsiF+aztvBJMptpqlkrJF8WiMS4CNLzpLN0uusJZLtD
r67PIi8Pk+Pc0UxVQcbGmAeaWKjNgkmg1wzc9Snzu8pl5GrN72avfbk3MY/B4KgM6RI7hk54gw4/
u871YPkHLBuOs+8zwZU2lT2pvWvH9S4mkMfZxKDyr+k0ezOWDQPxo4JwV+7oJ6KPGF1ctyu4CMSB
m8Fo4rRq2rrekziGwB3JiGfsO03u+1EXausLqhQNyDkrA3sGthBW8tDUnpdv8Gf1XDZGRPSou65L
CM8BFguTO8kgiHBRqvgwIOaod0B+h7vKFlG+N1BlIBsvtbHxsfZVa+gOENzQjufwX/FooXgOkb3A
EAd+kwlJCofvV4SKVikWCsZBKkLOgYMD7ATccixn2LhvWW7VjV10Hv41v0P3z2Z4sDFDluawjztn
yM5jw+wijHkp04x5CBnPCDbYzS5hdIcWoF9MyCZqmpj7kYggjIe59cxZHobLsXTtq6RtwdwNgzCM
m6DqezIJR+j+ReE/W0MFcNkecptheJgjp058O/XWcV3oYqtiWgk7XIYueRtdwTQk0VY6tytwN0V9
BJe3b3ax11rZTqBg9PCdL23aDQ4aoZ9EXkINtNE+IWsamnLXWEQD4AlvCeSoRiN+nmvHucpBFAPU
Ht3O25ezZsJmJ6p69xpbHPWs8vohR+YYbX1AZ/4+rjA8A00uCvCtg0UMTteJ4BFSWXlrK2J2z5PB
0OOpDeNj3roeoSrrvC/8ZFePzsANn5vAmuI+UQaITrebItBj2hZnUES8ReKvXXHfac979u0m7R4a
w3OY73JqIJuN+F5vnBAbFsx5UwJfc+G3HezRHfudoxyD2JmxNG9w9QN4cQr0RMeR3Zrmkt0nXvpI
AriEbUraLT7bVF6YDC4WkYRuyk0t0xxz0+QZkHmQAwm8/e00rZsqHe23aopsSoAht2acQvjCFEW7
owIflYAZpdV0CZ6wS7x1mDcYYddgiQkOJH9+wtC4EoTEdHh4o87oj/3MU9GJnRKsilU1dVvvFOGQ
Ub/AQyYTBphuXWcsChlO+bXh5Ep/Fe0SCgKzp7Rf3bQ079B+AqbFGtInS6eFpEUWlt4TlUcGeDfZ
R+WQ5dPOSxmMgVVCunGUQNVSG958aQGhKcm7S3gA3rSPi4n348au+w6jFrL9EEmBI1DjrIVMxTUG
m462DSb/dAu6BM61MkZnPsdsSMYjSh2kn5MH5WqPlopRqieluLL92BvGVQqwW8ETNmZr71gRkNwM
aqJzyh416vazUn76mJb9LJJVopK4h8NIL8wXq6iL/Eav6TFF7Ru9rgkQH3ICqpoSxg/9FNLR/PaZ
0NZihK/LE0bUSw+Pt8CrO4niPsmSUQowQL4b2SvJxdWHjCG5mW01PtVwxC3Y0pQCp+WFSxpe3p/Y
Tdf4x40xDe7eFnnMhZvJ94PXTJBKN6KYdcyGODSofPZW0nUPoQiZlu5SojbMjgkYcuqReS/RW/h+
JvQSE1G/HbDqA7euYm0SU+BFZxlJUO5T1cLhO+sZJXcXQ1EPbrWSRhzWD1pAyjptUe+LM9HVhnsS
GfghL/02JcsN2YmHUM+F59tfauj+020V1mb/pS2Xcd+KPKe5XbMvmkhrF6qin6hicMXXTuiRQ7Eq
PCXfy9pOwpOsGRBe2E6dhV/CwCkrBnm+d4tXIDjjxHnzZvbs4kV7XQiYcUZ51z8NDoG9qyIK1XRC
eKprH8fsBtLbCRFI/5xiYyTkuw31UVb2WX86ujzGh9CkZbtFJWkPl7gee7J72eRCWOzKIjqZaEbl
x6HhD8WRlxZz+5hzp3MXmmRGPYx54tzUxJZ8oSNsiTvSGcABFWSB23s9I7o6UqkzoYMa6f+ypAiE
vqIfEOTT846N2yzDHHY9BKWTGzy/aD+OfDtiuNmT78OHaqvhOjJZ9Lcf+/3/iSJIvxU3bf321lIF
/SeUPsvM8N+XPuv/91/t229f/++hL+P67YcKaPnBPyogZo2B7eP6YKhs0Ylcerh/VED+77jiGcEF
Ae6AhalDP+Yf8mDqHHpuaIM/Zh9UQf8sgQAgcgNQBGEpRlPsQVT8O/Lg4FODb3FQMQuxHTqtDnMl
51PzAvrxGGaE7HZ5qNrbMVQBjjxih93uFlKZCf590q5Rf3GZM8RPXZyzVjaqE1PNgleRwrIZAtUm
/texMtIw3EWa5MSvQy6DrjsbQ794ZJefqHUQVdo4JUervqna2tNHOKSLy170/guOs+yFZPPowcei
iPl+qQ0PHQY/tl7JMNOmymq2Odqax/eApEM2TyjUWAMZseqNTTpefJraOSuxz+T9luZLUiH6wKEP
9z9n8wtLOr1C2lwftPLlGyLGnvSL2rLlhpNCgNwE2FrelpYBlE9YddydK9CkRwxx8ydg0MipVgvE
rQbhPEzvUWGJK5kBqaAK7KInuwLxSp2HPtQ3BoyeNFv4vGGaLuFIaeQ6/ekwJ061sVw/NTekgDrz
1ZSXmHTbRhHE67XoB+9FF8f6NNYStzvJLUIyNsDT5u/cZdaytjM1PHSkWqYnUxqhQjFbad9nFcqR
DRIMIoJq2vQUNsrRw2HO0yE6OOTstmfSN6r2hbyXxHukV0Xui64itDR6os+6ccoOYRsBKPTmqZen
bgts3Zl3rmImv7a0RFeWkOuZr6fc9ItNj8Dla+gpxpyk3mmo2CEggrmx1DlEIpqzMpOk6RiWbG9x
dhKlK2cXUr9uzXI+N6ivbz17DHN2OqNpv3oQwmxkocz5VkFmKYXiM0Ln5uRiTjfMBbB78MqPmn0C
LgzTol2QAEmWWsI5dyx+sdlG3QUXfcEOp2YekmcwY0eu2Nmg8rFRfGwTUBxfaj8TUBJn7bsrHPwo
txozDe4LBDU4ry3M4ANKLoNgVbCRq27ofBTVC22FKVdrp6C9uSnIPWhQFrmkzn0dsoCbLgvILFvH
RdRNm9oGCbjKojb0TqjDCrWzvTlAnj7Mz3pEWoXrPGRyNZQRalMKLva8s7bHJ98Q47VVmx54ICTd
EJAU1Vifkiaxg3IEw26SMuWNovrwObGCmSyzLgruY2CRmHvFWDhrW/E7Kt03jwnKbzThGKsJBGgg
MFcCXTsOm/hFjbF9Mw0+RqShr8ejrKcZuKqbJSSMZprcN7Gn5iPOjn4fkprOfox/645mfH7Pv/Qu
NcHI0RYTQHuTYm4+zYOkGLhBEButRVKgWqXyywviGymrsQkHKOJQFU+4TWvSProh6/RqiLR4typR
XheSh3uNJEgMKzOdKfGmdGgf1OQuY+2mBbWdWWnG9Ziq7NyAE0I+cdI2r1iTzIsMeIi3oaQW6brP
Zvec2F81gDZJTfPQ5A3o5c6o23VYe+FzPo8Jw72ko3bFyJyc4DjI9NogliFjohEPXAtG0ux9KPCP
XYJuv5hD077IkWJ0JXGMnc92i8kJtXpVg0+MCFPqCzO/Q5Go7VXjkCR3UKpuTxlemy9ZUPSSbZLn
YT83y/yKgyJWJQjLQBAPYeZCmGP8IDBlc9NZbXXSaM99KSeyclZdxc+t2jSa7psuiM6bKtQ3VYCV
e1Ui47hD195ee6EtT8ayAtZiiJSoci9ucfHlUfcY54OPjFFNRUU8XFw1O8KKnS8Z6LTkEFYGG2pl
hPlVl+YGbEuVI1cDukA+rq7MijwiXK2bgkCq84qw53KjiA2+yVG7Dxuwm/UNAdSQpSKnzU/43kwL
mNfM4FKLOEDIBgU+WftJVednjpenXyg5i/sKIoOFHaGHhBMQb0koscrQxDtWEp/qlhWL6CrWInK0
SnYuTH6YvZpSqBdDZkW0spvI80i/MOrXtM7hJHoY+AZmQUn2NuYRplwXJfx5blaspXPMbinuuuES
2LlLblDJp0b1THYlAwyCF6FTJD0zz75FGKfhb67drmKWD/zKJQMAF7y3lUXo7wVEk2WkkFTlKq9F
+i60232RiaEI38BSQfSygp61JqRL3trMK1wwbgrxrqF7cdZQHBAx6hNWscJ77tzRWJDX3ClMUc0w
kl+DsKRiFCDaHxWOidt8NFF7hmjf78EZpYcUomq3EukIY4ApTfiSDxVhFKKR+ZchQ8O/tzDhgzdy
NLfViNngvuYyMeWdPSw97YQwhUud+q9tE5GxJl1AkWR8+h7JnakedzTq4ZTwVqAPleg6sJf/d/wV
dZNWKG/BGKwKhDXHMN2DaI9RRlw6PjrTTWgbGBjsygkvCkksEFUkjvdNzXfGS2SYi1AzlcQ0SpZ0
5kFErqyMBYyzwvRZwZ+rAbq2rKKAun1/AlgLTPlEuziCkU76I87/BrrDuiF1aV61MEW9FdA1d9gg
O3EfPSxKxxlouncLmyRQGCsLQaHZIf+YwS8bfd9qh2oHxQNRHyXoPO79IoNI1/qe3Zx1pR2FqwKg
3Z2VVMYb4UDJ7eCSxAIwNOObtWIkeIylacmutDHDg1CVhTyxQMbgGMBZHO0LDOK3ed7zMIw0HjhV
RZbJzaCjicXOMMMng0CHflVI4TyH6TzrRUNK6k9Ju/kFP4c3UMYMJENwzsVVaFfWe+ElyTWJ7t4b
/vMRRWgTpu9EliLhBH8P611n83hC1lb97hGJ+wpVlcJ5wJtyCd8U9ASbGhLd55kMUU57SzxX1DTz
qWoERBis/ArfT+NsrU7wzIVEoQW7QA1Th/3DSs7bEmMoZ9Pn9ulDP3u18f8OW4KU2mErRhscgY/D
6xmqFGr8QbbB6+CgQaE5I+9593nJCfc/cUcqn9uzCGSh3mcLMu8EzwwE4jotxiuGn/PXYAEUI5WA
VRwv2GJJC4c05ILp8lrVkHMgOgE61gH02VUto/EC9S0kZIfVj2i8D0KymxTQkiNCrci7/oAod2ib
j7vI0sG+NFq8SlgBnI2zEJizukaxGXMPSdYaGM1JwTOq4wXc3OVMouhQWzOJRh9w5ylCEE7IDcxn
EQr/pC6T/i7WCxba8IpkX3zAogvuGDajC0O6TtlAbFj2QEvzZ+Zdnei+GKyUFasm1GnxAaRGjxzw
/h4CwMXEKibFXi386vwDZd0FnXGaIL2Y1/bCuq4/sNd1YenDiD/v2aMZea0+ANl9ayNzJ6fBv6k+
ENrRB067tI3I5blaMNsYG+zd4C3wba71cGfVdvAefMC5gw9Qt/yAdtt2BwmmWFjeTrJgveeWIh2V
MVmu3sL9Vqj7DbZU0MABoiU3DpyweOMvtHByugCHo/5OjjJg4hhJQAtNruEezFZkb3KhjjNLN8yj
dGGRQ52UD4jJgxP3A1XefmDLeaOTmW4qdzCJPIRsrjq7ICBt4Z1bY0I3zVgo6Il22SFo9MHBBigm
+dnkXkbRTtHcRfSeTsZ6/IZVHxhe85L1umsCSwGvF4DnTtG7KzjaH2j2KOnp1AQfyPbsA9/e5FW9
kx9Qd2DFAN71wnqv0SUt8swFAe8IUHar4AMNn/YKTHxe+bw5/n5NffGfVi37TKP/fbV8Hr8+18+q
e/6hUF5+5o9C2QcfC3sQlQtlLdKrRZr6j0LZ+x3xplgUniaCIXyz/yqUnd8ZIi4eW8FoBPHWvwpl
oLOoD9iaOg4uauR6f2tWuIzOv5sULoPsxcIrA9gNUuCn/XFS6GUmDNeMTVSNE4oNruPcEHm3tGwJ
MfnuxFx++6Xfk2f/pEJDVIdcidYACArhLFSK74eSrEw4LPGG8NSWB/KLrhKd7nFv3SJSP2k94+jv
Ho5TDpcWQbCJXZnT9MPhUm362CKdegc/7NYO/a1Eu78CoUTpNJFNliA2/fkR/3wuOSJXGG0jMEr3
g5nw3dQVEY9TTx1HjJhMroeG0WJfbUMe6W8D+n+rQP6gR/x41TBRI7Km+QIu+ANJ/P2pdHRZJ0sL
DWJe2BxJmuHbmDc4oC6tpmNSxtMTcD7trTMleleQTxxNww2/6aknySef3D2m6EasvAGD6eTWFwDD
9NYV4aGA13DtdPmvhAufeDPf9BIMXz0uB0JE87NAO0FIbWXwC5i6tGduWZ1CeLj0VDCd5t646iNU
n70jbWSwVrGdh+aPdt6/PWUf2IsfThmCDQS/DKghV3Aj8oR+f8pGXCCizPx0l1g13kYGDekJU2qx
C9iHEFhVMG9WB7b3a78z1nPunYowOB6V82yaw0mpSIZqzflVlKQw//y24VH+8REE1IGWHxkcw/pF
bffjJwNulJAlmJOyIVKn284hKQQYqoi1bruC0Fv8aNucGANyE8Gk2JtcMxL6+UdAnf/pQ7AQSawK
XCgS53hoPp0ettSlHcdBvGMGoN4N0uKe5mlyMCrlkNUNMeNKieoZA2Oc5V+MEKnZMM8blDmqwOU1
9Ft8YJw34TvX/Jg+xjxoMggO7J30CJoOu3DNmzhe+zwhm0CXt+VcHiZHpY9juBO9ZOzfMITf8qK0
iSZjZ0lkupF4eHaxHWosnqCyTkVZWfY2tHvzBbKJ118rmVkv7H2T84J9cbay2MqD9Ijbh4b/HtDI
my/TXA76vJlrEP3IcEFCjVM1XtL3y8VKB+G0a6jm91j98onjN83GIljqhJi74twbJjyqETnrb/Es
ga4NLt30NTv09BmAUnjPnm86sAylJAaN47wvFl5+WlTG3sTZMz403WQlexCAk3vsuH2whwebHjy3
ljji6f+f+w1xDH1q6Lecg91KUgtcCnE/O42qpaGVmu27mEY6f6nlh+cZdcLDpJr6VKPGoFOkp8ph
LlPxPMf93Jf7rCuzU1l77XskhgkybRk8gHSkLPNGI38sPDc8L4CAny28J2ZhmThkbZx+cHD6TUGX
DnRmyrRijdeMbCKCctkuU4odUdtZYtcQygSSIO+ckXlPFaIAI2BxH4mx7/bNgO5+6ytNHCpeyVMw
KQvDLxPNi44j40JRzU2HSBd62ibK42L6DazdbT26ABNDmUTtjnNJ+ndum0l7nFdmfYCLq/mSDh5s
EpGHtpoOVe1YAP55nWzCmHDKdYl7E2yiQ7ukognIqyzN/QsRxxOxfZMgqbuXqTyZO5Kb18RfWvUK
hfAdiRKJuQllMz4Lu0oAiia6h4ZWIxvd9nM7KVIsGXZuzIS23Agu9SpMbR2suyk3blXpL9KFqh03
BXBcue3S3ohfGKjTbB7dzJ13uadJxKBN41yR9RFGB191w3nZxNl77U32m9+GVAZNZRXrFL7WEQ68
4qxy/PaME5e8132vt87kXzL1ArWYLRjQ4CyNcu/rHBQ3GgnQnVfkGBeyoDuKJeVSaBLVvc792r5g
2Javljxd2DxVtht6GW3KLnSvJvAWB2smZ9IBw7mxmagczdqEHZnZFDkedV3W2Q4sp74mdJS9YSKS
bBvNQXnXVKp8DpPiwRiVYsg4YZSgEUFKfOhtut57wZ+8qOhJJc6wjK9niwZoA1j4SoV+M64SwN50
Kgj1ABF3VfbjsS+1dwIUxzoyoqjbZHFdHxJG7+vSgUxfSuscNr7cGqK7mKzu1BKlPs4JNFXg3A4J
cIDtjOnoaLb8G8LvQNSRpLfqjXxXFpkBfl0SJWKpiMDD1joMnQd7mVyOs2yMi50clt6rCLpH4QKl
LSpxKYbkPUHkdbBiRYpNaDi3WNIJVp7RYY5J+lKpeTiDsji/jyB17nLWzcea5tQB7m++Id7hCq0C
rGAPuhOdFdx/YGqLdcM52WjKHFQ1ibsf6NftG9WjuYptHrGC/v7VGEJD2mjbtQhvy7OHZcBBwzq+
ECM8Ddx+QQANJPLpsaQgQ2vRMvrW1vUQA29AMDEEt8LDSo+H9bhIrXbJx1YZdxVEgqw2ous0p/a0
4y92Kmy2RmgMXCf1iK1JZuehIrznPEy69CR28568Mq867qMWMmQs8pUxEK4kp+GUWnbcFWUWnxd5
fAVsd0zoULGD3Gp7iSZp9HDeZ1P3HmHXPx7buNmbYqCuTUb90NUSqZFQc7J3Ncl7tcoOeUteKt5b
b6cw6iJa8Oj81tWFldIngKBkGvuqjLr3VnGu6UsnqPznqc6O0GTB5tAQWtalfT8WESRXUidP0RQE
V0UekGTottWmCOzk2Es8eR+xWOyVKsXeqLU4tdrRW3tV8ZoiprtAX5Pvy3ImSrmZr/HZqiMfxjCg
F5dGlRxnuaZrE59WBTsV5Un7CSzy9EgSVXGcFWPw4tbt+JRl/rzFJ0cKaWyU8pThNtIDoj5IV9fZ
tNe5dC4RGAWrJInbW9olMzaBcLjws6xdV55M0LlW1lbZajoMUeAQzUOEAINrYkIUQJxdOzZIIBZz
EE7YL3Wk5D5tujlY2UAkz3kl26+kkNCKTevq1MyzZuvHApj1CFSKRta8J30eXK+sXvpiPu7L+TnV
QNjgSEM15Svg7w1fEPtM+HCL66CReJQyeSmRzixB288oSpK9qgQJ47psDpocU6b39eUcuRc6Gm6K
ZhQnlRavSvr1phczodcF8iQzTMedsqw1Q3oDpgvWEifJECUa1cuUDSizEIcwbc5gwfbHxIi+ok4I
90XaDduFd7nK3KEghTh/yqcoupwnGldat8ab8BI6B0AoIICuNbTIrbZ4txlDE7+5lbYOLW20XRxE
wVVXZ+PKjv0RjHQXAOwuW1syTKAFZULdXLTE3S4B9eIyzniZBBy/SJBmvZ6cZjyfUw2cd+ReXylB
mjq7Dfd85umK1j3Uj/5o7JLsLoZ2km0Cv7/VA/JGELHytl9kXms/6C7D1u30NkrtepOVLvk5KqaZ
xYe+yQiyeApqI74oELjAsKG1G5/MpbBOMRsFX+Z0Js/WCm0g0i1A63uehPiQRbJGfGUU1Vvq+NxC
Ac3rR0ic0ZVlDOMepbrymJEULIqIHSAHcPuCOSaOgfa8Nbetv5lGv2IvEUv2dDGDENqwSAmsDRUq
0m+Rqoqs+akWF07klJfGPMJ7LdCd34eugX9OQ8GpjuYxgN0wQda+JTV37kEtDAm9U9p39zIvwClH
xG+/E3kDqGEwxtJZyZSkcrR/jb7Nqpm9XlRnT8B6u40zZ6xC2iCcVlb2eVzNpX2cSpDWx2WeEJQB
Y8U58/04+epmfqa2Cs/9oXFbeZrXWOm0slsiuHOfp5D380PCGrAGHFfcjF25RTVNnzGy0U67iExZ
sszwy4RSaA+7g+5Wkg1Hg1b6DASu/QLYnR0mcrkieJr04L9neTXuucvnq8FT4RG5eAmJIk0l9wix
oO7y3Fu7PlwGj8Rv0TXKihkgOcl2autP6YRdSbn9NT5wWLkdwRq8Al1no7xW8mshJq8ZrgR67Qa0
rmd2OeABBItM2Sbpaer5CTAoGqiP1pAHZ2bVOVGwCdvWRFiVRGxqI1lE+V3mZeOrR2n1pjt/urHS
vgnI5tb1wbeqgMbhSOTYRtSm+QIQnzWcbRIhUHhvosu+XhaDMugmZ826wVt4QuoJ6mkqr5nKpLjm
EcWetxX0UGJLxwyixlBsBcHvj0aEpIzxr2bMa7rkibRZf2VRIxzHgCquC2R2+2zKAIuTCPaAForN
EpEJVbIyzX6819PEgKeuSPtcGQqO4royQUgeAHQzvXTyWZKQR3asyxjBYSNWz86ZMJEGreM2cbc+
BOX/z96ZLMeNbVn2V9JyDhmAi3ZQOQC8oZN09hJJTWAiRaHvLnr8UX5H/VgteCjeE1185FONKs3K
IiahEAl34OI25+y9NoYew0igBpIBcwGIHtq2HZmyemGGly2oKKHlzlZUqLHvVKxk2ZfWVJLdRGhN
wYHQVSBpgTL6Ajw/vMptQNOeDXH2ptYJO/CMKWlPhlr0fq6iE53qJf4l7PvVnLRkvIwx1fNeV1gD
ZRUndI1d8ywscD8TuNLXt7M2NI9InvJxpQ2x/UNH0nYCHOakJo91249q83nMWXCw6M33bYxCRkcN
Rhcna+et7hTRajFO7qyhCdbVSEhdpNA0ZfMQ7VM59awJru0RXVxvgjKY0aPZ9XdcC/TPgj4seGU6
9W6O7O76cIb8I8HMXZnz77EGhkP6c8nsEIdR+1/7+FmWTfmjffdvbV/KhZPaHP+l5dP843dBKv35
6Rb9/qv/QPeDxeK6e5HTzUvTZe3fWpLlb/67//MnsPVuqgC2Ppdd0S6/LcTg8Guxz+G8/q/rg9tv
T7//9b9Kg5rxCQA2ZUEgIsvBf3Gk/lUZdKjw6aRemHgL0O8Ll1LZ307+Txj/VUqC1AwNuHzUoP5G
u4pPKF0MG2ez7ei05Jw/Szt5VRDAyGVY1GkWxB4uZWzeR0YXI3PsuoHYGsk6uTZKUKvEd1ZsoXVx
8csNeaMu+LpshscJQw13QcOmwJGQ+tnr+kdb2VOQT4LWS8U8UBeLLp+loIoCuX7/Sq/tMz+vxOin
4MKNoo31+koOEQ/5CKlFj+pgpScGHKpxGlfvX+SNr7MUUxbwro6qxD0y7oemI2tps0uP7fqEFzW8
bCbZbgiCJ+Hvg0s5i4rpn1UtvhE8B3wU6BfQ/mPxPaodBaKCQWSma0EXB7dr2dbB3q0Br1CMyBw0
t2ZCgzKcG4vMkl50Z4i6kD1iuxS9x0EQOcMMfRNzG8GxteeEbFwAXUlk1y7mvfnWZXUShJ6KvMem
gW/hIoya9DIdhC63LDjhM6QuN1zDyWFRV0q7vHcJ+cv9EEGfBv8MFdUaGaP1I6YJadLTQaoJu783
f8QzsQ0+v8JI0AzVXFiLFe27gRkahBwZmIghh8E0/bTKXOc0SGxrWQaFHC44I1ufu7bndwtEk2Cf
tJzuoZSt/UywlY3WSg9A042pi2AnTe3pcWzU/iFqDKTkbhIAvJGESdHvK+hDeq0tcg46Zj1sAltt
Xop0yIN1po7TE4DV8X4c8vxHznKzr0vCSej1Rt0NCfSEaqehHrJO0XFVfBf904OTl0blz0WpPDVd
bX8OjDz9HLQmezQirZfM0w6sjLeYVLoHJ6E0oq403H0PuTN0lzMZzj3yyLT6apCieqNzPAL93w7J
ea4sMZ0DuhsiZaF/PUgzS5+KJo6feGvYpk6uiRAXiZvA0q0j3kdi0HyztQY3/6zxZFQlRHOUhRgz
iClAjsIvrodHyqaauc1hCjUExArnMaQXfKGLxr2WMuwTbqbARQ34Pb0fdWdC6JqOl2jNo5Ksnja9
LToJZLYg7/OL1o8Km0o0LU+x67b3iPCGL3WqBI4XW1P8DFaruW0cZJ4bfWqHvUwHlNgjtRLVS+dw
PHfc0QoRA2dIJKJqVF/UYUie+7DMErh6OPM8tZchfDx25itaaeT3StMhrzEoEu20ZvJmN9/Gi4Ug
CzB8xEWl+SMQq5LztFlctyoCPj+bpQjQYE26TTRFWPS05eec4/c8hFdFrvVfkZlHT/AWQ/vGYWV7
6KzYjry6XSBgsnacyJ8USlFe3cGM58/1cubYlgIzRHcRkBmRaNVzUzeCsm1sg3+uclDFuj0Ahipb
Di61FWUzp4yRYhU5uTa7H461FwpJywQNtPD62YPMOToiJzqn5oQKiSaOgZiFimFBFSWdvvZJjFEq
qzVeflxcVNqqIOMty7hittYCWX1nQ6aaqIpNuGxFp1A/jsBgfpZJj1edaZ8EGdWKvncGYe9ehBDl
kf22da1LoVF/yewgWT4MzmiomfJ6ycvTz6YArRgSHi2t1tmIPJCjE0jYVTWLEdmKkZuPTaPEz8Td
5FekGCflamKDgLyXUhomn0Slb0k/KtfpyweR9OZy7B9AbhF3MPD+PY8MoBuR6A+A/XhaaUvJDHjg
9OL0MSOpq0Fm+kFECWLlprR2YJJxZACVhYg7hdyprGpsKF8kU+ZX4kmBZ5AbBMCeCUfmO9cKClxi
U4hfwRIBIyokBmoDhQy8qggEifZRVHF8D9jUoH7KxESuVt3yNQ2FENZQyT+TE8hfIBGXAhtz2piv
oCGIHzMlo4fRHUlzd2mxIAWJA0VQgoOjTBjflF3r+NgyuC2ImkO+AF4hZN+EWFiwXyUb65UB5M+G
KGMMgRc6ZTJuhBmblV/gcXK2fWOS2NsTxDt4FrjBM4QNw6OGewcSQR7zmUyKQBzjq1ZnMsvK9MoM
NFyxbO3TtcvZzoE4OJLOqpoyP22zTCUhoUTBtopBSnnjQirDS8v8bAdLzbTeTZ0jxbrXQOx4CCNU
l7pdbV7JHp0niRIyfjYYrUscYAf9KoucLF8lacf2GGFAl2MGcKNHYO/xdIqYL3zhTG8aa+qu/ZWR
4edahQmaUN9R2/G2swwaDTQ+62mdJ45lnJBG5I7Y5Es3BvM2tZGfan3zHJBYG0FC6UROYlfF5Es1
Xjtxi1B3vXhAF0alTRr3qCRRMzW23RO2qqgvHV0CA0IH5kWvR8IuOIFZyEr0nH393IoTZdbrXWoU
DqFsmhWd9zIygVEHxhmNi+xOTTP3SalN+VVzxqzxAJaTyDHINtybudNctEKtxNaFOdqvSyeuiXSJ
ohjyn8ziz4pdqU9DGY83hjbInDqcpaTbkpPBVQ74rUQXocvnKh20+zDqkdm0gxIkftDXCflZCTZs
gO52/aQyt62zzhHFqqMq9FQM2XBdSlUA+JLaFcuCfdFUUh2QAOobXbHtZ4hiYIDhdWLSgLXQyZPU
GSBLDtYyzkPJIlNDFuJcbhfNXdDk0Y2bm+NEhVHY31MaZRaK2czSVrbUOcVCfLdQSGmVPFViYQKz
hOMR+tNAr9mXegsYo9XQJbcMPuqlZU9ZAtgusn0aMCe2HqNcI9wYyKPbmJejVsT4CLtGPSGbjDeS
KOr6NuzxEcV1TS4JwSXDnqooTTDc1y0ETbLvdqy9zRaDC+JXlYLDPWNT+1a6taGA69VYQJJuStut
0HqGk1qgiSSjO2kf5ykN09U04UzxYtlDPaM4QIIvKsb8vJxMpLJSnxLDr2q3fjQZfCkJ2mV2PZFP
+CNSRXXRsVAwjnj7kIDT1/qqt8v7kcDet1a4MBHO4vEv7gGcxF8tzDZM7L2pLFH14GtFHjQrhRaQ
4Y/xguxTDyB7pEPW5/CAt1cPptnsgL3PJaD8jT0haqJkSOPUG9hNkpm3EPMnKXrke4qIS2YilPnc
07ZlVV5DynEjYtbgQF4XJHal1zBWsx6rek0W264OTeOaWjF6WVVveHZASmG9mwfuOzM8xUFMkpky
Kxp1ZYlNaDzQ4lMOyUBZ6U+nZ8hAB2snI+YtBk5JA6Qd4v4qCXWS0TrKXsoZodMRZ2KUOq3vLIVz
jy6ovEOZRPo3enCBHi+t2qt2QAtHvdGRJ1Whj5iVwNERwGUmaEbxMfPkDS0dnwqU19Zqwul7mig1
NQMY8XnsG+grxaVAUy1YSBT9Wm8gv2wg5WPcbEY70a9a3WJPhL+ItYvcFgfmsWr30H4BV6+SEKXF
RWRToKUY1rCx60bNyi6QyI/fZFLWBEmwLmarVBFkvyWJ038ntipgBxnh7vKMVrTUXQxo4Czyy2fu
ptCpGVi9Ffnh3FLPHMvmOzFAE5xhCykYcaMKOdYIl1hwaOg1gy9dtUe321hWQ7Y2c7BaTupuyDJi
uvLBzhwPz2JVX89kUDf7tieZBUAFB/5Naqo9kmcMQEjG0GemK6I4DBX1tyWe7EFr7LUOiZTeaebq
hFlRckvEZdxm+oZ4DX3e5VOf8mIgNVqRQUStSSCcxuKadmqbb2LahxpTjt4bJ4EVYhBaNaGLQMgW
IRnqiL4765sWsf33goBDCOuyGhbWU0NuGQkekU0jCYl36hr72jEUPleQVQ9akITaGl9con4JhnKs
vsUQaOur1Ghq9Ni6AUxVrULWYPZ1VvpyOD39UcHi36tG/I/TLKkcOt+pSfwWOKMtP/BTsIQoScAV
WggCJooJZzlz/hQsaaiSDkUB9n7oFRYNxd/GHv2ThX5EV7F/Up0wdQ6iP+sS8BBg/rt4fph98eTY
fwQY1BYhwj9PvNg6lt9kqQ5eMZJi2fC/PsMn7Riy5kd7RQ7yG3xe0N6x4/QvSUvqzEqNc+PK1Bry
21KpBt2aEkZfnoE7SJ5Mp8unXdo2Q/HBkf/Ya7R8JmgjqCZs/uVE/vozoROoVX1EUzRN1S32ZfOx
wuPjriwjSL/CUh0+u2iBHzgj0/v45cm9UTw50m0cbge1EwCBVGzoxx3djgxXctDbyb6oEkJR3cI8
5+TKAVWP1auWFsDTn19uQZkicdJxEC3ci19VNCIfhUM+wt4xMnAH9ILy56SOi6+BUxIvQKDX9/ev
97qY8tfT/vV6y2j4RVKFFt2SHdfT9JnFIVWrHRwJdQsZMFq/f6XXtaGfV9K5gQ4qPYAeR2WbKMZj
BMpir2RFu+cglu+SaOo/wOy9NVCgd9Kit6nZECv/+uuAWnY7tspLiFm5nfpE+4FUhTU8abKdzrz5
BAlgWMnM0j/4dkcao8MwWQRjnI9tjRPA0X1s0lktMNDvQ0SHAi+DITYiHcIbZzadm2Ls+rMxc6ln
p5ZyE7Da2d7/xd11tWWIGhDLDvC9X56ja8uJFYrr435eVzhStuGA0+T9i7zxLoBXWWx/Nlf5DSxI
8wuYfxntwSyYz506KVvy2ZJrRBvRXq9ke/X+5Y75SMtNhdQE8sricoAejkqkOqZuUzfDPVHk5Zkc
K+WBNnl8BdcruHZwDz/SfiLo3uIwqHYpxAGYlBkVr6GYNu9/lDdeE17H5R9eS/Hb4+2LnhkqCPdt
l2l+W2UAVrCUEZxV9h/c4zeuRLyLjWZUqHBv1OU1+uVBYmcGJhbY5z27qwfgIclOurO1GTihnLz/
nY4lg8vtXWSpCAMFolH3OKIur5nJ7EScx2qs3bXcyq82ofZPlZvO3Sl9N+uLHUTJAs7O029kIBEV
gNxx+Pr+x3jjzVkEunxTxzCWZPLXXxiYNKciSzvXq26xbTZAZai5GvuKsuM6V+d5P2lh/mWesnyX
A8v+gPj0xpg2VKZbjXXFZGldnscv9zsHwwdcRZyXYeqgY3JbUi8im/M14s8AJsbu/W/71k3HXCrA
X5Lwo7LMvr5e5xoRC69+bmhW7aBdSc0cqLe7BEbUVLFQEI3ntFe7+1hxkOsEhbgnaKf7YLp466b/
+imORhkTfWB3yDPk2FaX+jRhwEwCaAqJbl2rZqNe45TEoV+61bbl2PLByHtjKSAdUTVRRS9M5OPs
NqvA/jfM2nk75vNp2urmidaH6Cfev9VvvEkGS5tGw8ZmQTWOllJcDIFaVdq5EqjtOjB7fdtGoE4B
ibWn719Je+tSAvcBrCodlelx3wPbY6+YvXbuUoLHvxFNtqQfitJOEb0DXy4K5Z5d+LCL9Ulf0ahP
QVoo9dLiN+s7G4DzhWnU4mLMBqqIuimd6YOb8cbCCIsdAADgrKUddDTsHKwNmLXGc+oJ0/kgG2Ot
FW52hX/I2k7wgW5mW4YvQWlXHw345Te/3k8uGnoBk5eF0da0oyu7Uav0NYwGZYrTywCKziqMDYKB
egvRkpkNPhgpEqUSW/ERjE7XfIZ8V1ho+tBw0quioDZ8sEt44yXUVChvGOhp8bGlPFpYxNgNpeOY
Zz1J6ptgSrv9onu6jfNKX1l2FN7A4elOXG2i5awNGrmlZv/lgzGzDL+j+0LVWDdQa1uCGs/RfUmi
Gq1fYZ9RWGj2JYHn53qIB9FsSDWSpl3cKEZlbMck0U9HA6ZKXojiyoI+73/wQX4fvIc74VoON4MG
59GeKelGUrs74wwyS/I9sMxqFZrjTqMDtOr6CZvrlI/tNmxlfSJqNf5RUcF9MAgZ8bVIzLtIXeS0
vSEvnGEyPnqz3hg9i3J9OSnpbBuP3yw8TvnC3T3DPxPS/+kic9VNk7HTu7Hb1/m3QJ2zNZssRGxj
H3DUVR0fB1l5FpTtYngVZOR8cL+WBenowaF2QFvLokn4iX10v5C9jGQ6q2dAjLtg0SBWV3PcyFXV
svcIqyq7mdxG+l3XIGxapF5OieaqL6frSFLC/mBn8tZY5uOYnAwX0iqMl9cLSjU0BAbZ4iyk5rbF
rIw8Ro4arueRfJO5bKs7w0BTMgKQWhlVcaHAjvvjyUVj2jMdCH7LDGgcvU5dSwhFM+gwyxAYxnG2
uPw6NV21ZHY9dvgfdtRHHknIMj5YSA6Tx2/Pgmvi39Ew0hyvpnFhdGpma2dJ0dQnAAviLY0se2Ob
mXqd4SX+qo2kQLp5xIQMXSzYwRze2TCkADpJ7JG5234wt/w+0ZpsIjBA0NJn23o8tWSFMgZyTs5i
ZI7fUM4yVOeJbgCeQaPxRWtNJAWxxTuxAtmt3h+av6+rYPOpN+mCW6Gx8r0eCko0oOx2kzMa/clN
O0TTtqBw+PT+RY7x4mwbuYqxUDJVh/t+vGMy47bS6zk6m+2pvJiw4u1krqAKJzqe72cbm4zhQPxe
gCsXwRdM6Ur4eIkFcuVOzI/oAY3Eg6gcrt//ZG/cepYavEhsnFn03aMZNQson0s+GHdHPxlLLb8g
LyfeBKMe+oCGSV4uF1VeF3wwlS+39fUgxGPJ/nWxvkBlEUe3PW1pIBa5cupYqZOtRrK40UgOfVFQ
cCcecpUNAaVsiB7jR6e+Y6Y6z4Kz7rLDYQ/PAnv8lVsHXxbZU2eo38tzUVP3g9TQ+gSRfmlIDfNb
SwNaNI/XYV9bZ8MgzY2pTM1GWRoelSIxKSJm8DMzaLGl1ZeuVszXs2bKfQ6IDQVp+CzV7g45qjid
Ehjx4NZdX8pGWVv85wd7hd/34jbYziVBYyH4M72+Hr+2jDPmVPtUr5f3A8ctrLgoEFsJhRdJIW2R
6/dHzO8vzHJBhyHDAWTJ8319QYYLqBDDOh1thA4hEVKbNK2LDxbYN74Vb6WKxgdzHieco4vQOMG4
k5inyAuCK2ByZJfVRUjstwbEEKZ5pNy+/61+X9BtNnourRHQQMzHy///5UiDtkKy65CnLUrRlduM
/RqWu7VRzEL/4KuxVTka+9So2PJSLuS58QWPQ0LrIusIfLeofaekQtPy0NEwhmpxrxYWwkWHdHqo
NkE+3+sVMxfIEkXqa5r0fbGzmsDa64PGlteEm3miwgfXTxpadJEPwTDq1h2JaJeo+WIanhBBt5nt
jsEub6bye1fO+QvS2Ka+nWB4YHnuqqDyIYiIL4PM0vN+cZejD0AAai+ec+1gP6dHgRWdjEKTRMXF
oS4r7Ap09QmH8jAFJBcVj6vjzIsCZKMfbO5yzM01kEbM7yVJaM+Ei83nuVYPDZhSgVE+LlG3suAu
BvqhytIr+2CrtxaHPS+//AHQcjxLDwb8+GDG77Iu+9EcLPqRmKwX1AnJDSdU9UdTjPo1YZr0C4nR
wOIf6pr2VByM/8oBAmBTvvqGewMLSb9QAoxco5OJEwN4QDCoCZlDRnrdZRlRkDYUnzuKAAgmgywj
kSohIXI8g+hf0gw54AkwTYAqCAOX3jTNUG4evgOvrbpyl3RuAZkFwIHk8PO5PVAPIpT/jOBq0vq1
fWAioDxIrE0WyXu96wrSJQ7shCQK63pNGiFMBZ0+Sg8ZMyH1UT8QF/IFviAiVZ6qPUAGWaTtsBIs
lJgYDsyG8sBvUGM8cp7WQjvwsDrgE1RonmBRWsgPMDv72c/6oF7ZigUbQjeLaPCigo6Yh+kEfkQj
nOGkOVAl2gNhojzQJswFPJFL3DogbRceRbqgKQzI09EW4cZw2h7YFRpB1KFv0Ut1vPTAt6gRs4Zr
GjRwL4AtwsAgVwUeRiwWNkZ3wGQswAwz0WMDNWrL2GoOTA03K/ovvAwLaUPFNuq5pmzatZDGtBML
kYNtFXAO5p/gCbkx3IimCPFG5AvJo9Nt+YWpcQS9Mo2QPgotQmtVj7SPmlF8h61KTdqMauNGZkK3
0SqXcQfdb0L7w+Ccl3pVgX+lGyfzdkBl8ehEgst3UGESv7Ky4Sxz6gzuacyp2ZMtSpuTsJdufBpH
LjKEKE0Q0CiYIGbyrmzF9pCYTM/YklC11XlW6ASvlto2HggN9QhdyWltIrwnDhtopuprSoR9AGud
0Z3BRCzjLXFqbNBdDIfFltYUqP5JmggrApmzXcoH2IZ+ZTtW5md53nWremqDgsdQQokpwrR/spLe
Jo/LsKOv9myKFtWEyNSNK/vw3BjUeYvQaclWNduF3pdjWwqRKlwS5YW2iGauZiH/IHoH+TDKlQHl
RL3TSlOcjHKyaLOB7HXW86TkuaeCEz0riU6E1cJD7texowZPhhUm1VqkqpOuYE6QOjvUudKe4J5q
HwPHSdpLuw2HG7T7eubXQdzDBOVGhpQFCCUoIKKiUkoXvUQ7qJUD3nyxjQRDB+dU1oINVAbLBGFX
5aj5qo37LmWvhd3K6xuL0CIWTPeZeApMfhmxpfYa9EzukINZIYlBPg7XghRktvxzgngPCzLItNog
d3iiNP4826l+CvLGuROQwRCdMCJVr0xTJd9qwazLtQTt1aDuC3Xb17qqubXQaGGqkJQJPPiLiaBY
Br1qndUdlB27WrbZcax3n0F8YhQkmapIqHkn7Es6rZguaBzPn5FXMfmEvZ6fhEkJ+QcQtPLDjg1z
QnwHsdSzzFG5BtzJ8cpCc2f6BKcas5fqTb/vJoVAyboqy2tLNHLxXLrDvar1w6OpS33PnTKJ3I2c
5DMPAP8qesNbPc4UsYSZAO3Mw0It1wQDGsnaseiGouceG9cbXS0qNnoY27cuZ1qITojzyV5GJXVu
CXN+dDs2YF7rZkB1RI8g0ktNDTy/IysVKEs8wJfoe4du7YQbHn/6EIjvJozFvUgw5/gT37A6MZU5
utUNUd038QxzFePR82jnnbW2ImRPoCSZiBLpflEQKF2EArANNBQYFGvSPRGtJ0aIPDHO+zbwMaWa
1aaNB/VapW2dwb9weTKuPZqWLyvCIr04bEjyYVuuXJWO3qLEbHFexK5I7nWj114oyAZXGc20CZ/G
aN2UAROaX8+zTXeNnfZ5BnCZw7WcY3vL5h70GRmwrJW484NwBfWq/jGo7BHRlQBiw0Gtdcm6cjKr
W8VtkyICYlCWq4qYtvK0Mc3hwR0ay1wTuGpnO5V60EOduGm/4r3qWgzLmiXPJidS7ibQtgSSdiLa
ZkOOojOb3cT1dDA5n5EoYb9CZWxdqkqdZVAIqxDxBonlmm9hKOjwZyJ98gh81c7ZulC2T5Sxkv4w
KczdJvBkEHrYrFPPGIfyZaRxU/gmWFg0NrMhabxL0+131ZgWpzOmkF5jwruMB1orL9iMuxONFafz
CpUANBx4AowYTLOy9g3cmJfSKGNEJyJkSgetKr4aSp7WK7ZEc+njbpvSVZpY/WMqLVDOeoM+soad
V/iwkpWbAvtLiFlET78Tr95O/hiNxAo6GYkWnjQgeOMwyrsbztxzsuLimeJXnZk/N1Y/DoDjkNzs
h8mcBOHNrnVS1BmZ1fRXDcGElpnPJCmHF+1sVc9DLDEm90WXXhu5rTyVwg17CiqFkRNnXaGpbTuX
GpBmZEbrT4C7mXDc5FZY7XiRM8vT02LXzqLQtYvmNwjRi2KFVU9VziQzscI2sU15aY7pFmiV2+2C
ocLEVBQSmfSA99PYa8w/7AwnjhVXJFr1xFFBxUYbA1EtGggE7vDrNAlpGWuELKpO/itDk/hr1C2I
36ieryN37r5YZRBHXl+DQtRDmlLrzDLlQ1NrSYDzxw5hLNtWdB+r0vpuQR4sfBA+yAtHDCXfwe8N
1ybNQtBkOjBBCIHSuu4D1L0kwuO18eQCMfREwR30A4fdNBz6geXcmadK9cjS0dgWOcJ8iJQ4Op9C
y7md53C6nSi83gkNZsVOKciH8Th8YSDJ1aCK1047QntFjFadtWqCtMhGGnwPq356MeXQEh6Aiexu
bKLxjkxLASFXR43lzTrAHc8mxPaSsDJt2MBYa4ObmgD7gWnJxAqDgwEf/SBmlIMhWbiInu3E1TbL
9nqvsFeo/DEplrWnlP01zvjoKzbBdtW6s7EHL0LGvJbh5WRHz5wyDA1YeEOo+oXiDv28CWo3Rf3L
n3wljleOq2jEGLomQtzcm13f382mmteYh42mOqkx+V+jkLK3TDJxsU2mypjXYWBRCAj0yACJBSri
JYjU/KbKgNhXRlF3Xgv/eFipw8w6KZg+Bx/jV275gCBraO+o/dzNnLdKtEFcq2mg0NJ0ZqPbuT+0
pq7gmKOzS1d52fP4Jhd61t5NDT3cVK4RWojAWwNFQzfjT57mwLwtiDj/XEX81CZlyTf8Xmnaxz5K
YK8bjV3nZw5Y39nHTzVpPsVR83sylQmRHSMcKujviCDJQmqe2O66Kmr1ISw2LQa3xu8rwTPJSDvr
Vm5r2A9LzrDhgRbK79Q6N9mm9ezY12ZPOXqtWkF4X8WDtqd9PH8dMcF/wVknYGN3BIJXYAdQD0oH
BWjfEC8+pjayr2qu2f5M/bS1KJsGJ6IHkVUCXhCKzDU/TtlsbYXUlXXB1kvsR27OdWcnMeiz2HTO
WW8JNPdiFQE8Iua2Yy+U9DkZzzQ3yptqlv1dYaDj8jhOE/bqEEH5lBMb/TjhgL/JGVQZcsMWbZaC
B3BBMRetdcL0iuCwmTQ19YHC1Ge0YQLFcyk38/SnSmrM28b4fUFlQqo3mnE/h3yZddU0/aMIe0SE
iRbq36FFp4zoUVSbqgb44LuiDW6VySwzP2ym9IKOdPbDJgF6WBH9bjyUutlHawUkje6HWlkQP56M
YAiVahqHE4mTXeN4VTeRV9aIrxEJ16RYKxn0/BMDbIm1EjifDV/pTIBmUaRO54ZqgLPOydRLNwGR
t6E3ZwBJzToJXyhp2RgL4cm0q6xVxgcLYqSxtQc1+JFpvb4zxYTau2A+elyaEheESgOh5ikMa+b3
IlxHuj5+cSWvdpM1+SURsh3u1tmIhnNIrNltEHICPrFrB3qaQPi2n1PVdXz2fmjb+noyOJR04VMk
F7mhUZUI+dwIQYdH7J7Z+K6WdT4UaSgMlp4rV52OIterQ041Kw45w485lUq3kZOmZD6CEBCldeHa
jwV/sp/wEt4A3NWuMtKwKPnr2BE8ALdYETsmiU3VtLbm9WNJ5HllRTmwkrBTHtArIUyPaprRm0Go
+Q/M8MpdnTjQ1GeYpxnbJXJgvJpQlGUTungwXDNEhC0g5Wa+nbBXW+fD0PUbBYPBqYnjM9pIs2PH
jEKaoPCcXemy5zPYZjdFZPZ7CQkJS3M5zgR6QDv9auiyaNbUXipYYa5SEvKLdWgxGsSISlVZXczM
8QrMTRgffglJ4rGVAnVxhviw3Axl4tzJNpJyA6Y9/Hwo2Px/odx/6ote6l8L5W7JOf6Pdde0TJFd
86vp7/CDPwVzlv6JKrMLiYm8Qkz/i1Xup2DOEp/oZaKXMhYLHXofGt1/K+Zs3H9oVQjApE+D/41P
8lMxp9mfDIssIFXjb2Dmw/73t33x6q/CLs5HjJDhS/nzv3/Fbh0XYRHCWPhY2ZguhLGlyfq63pbH
ypQmBeD/qg5sKt2Bb4zfwjFsTwq3Y+diJqv4dBIyvmcfa/qZYt2ialnpRq6icyWjvh4MnMZkQASz
/YQdKd/KrLnSBkzoXUmch13e6oFQtyJBhT4AvkSk/Fcl74+G4LsqzF99of91+T82lsqg+vqvx6P/
bcq/Ff/xRkT08nN/6zfdT8zOSC2XIGQN7QoNwr+Bc9onugA6pWuqrtggTcqlfw9HfmopljJ/0agi
RI+f+ns4up90RhCORuq2dG/+zFeqHxW1TZPWpI3eAXMkn4LV5vVwLMZ+IBU1wh8fo83HCF9e6nAu
RxxqG7I0w00rNPAkqvHdGfSQWuU4bSXLuVprs1+lfbByYZifqC1c35AYDeFVsaOv+3wOrhqjxwbT
J7uOw0tGlv2zG03azhqN/IOeon7UHz98DbaZxvJy88of61CjOktjKaS6mQWG5TD9bFcAOPV6SCna
jVF3MU3TNqIqBDwa3BEAnYq41xInxEmUyviy1GfgodpondfKKE4heS7kimKknJj1BF3hALwZ5+pe
xff2y5h5Y0IQR0VxJh0oY8ZBjYfQxzmOV0W4H9ehY4lNQ+kcj74h75wmHB9LAySH70oN6NhYld/K
yShuqnr4HNWxui9CrbuI8yIXviEKgKxqXn1JSAqePL1xEcJbVqdC4MiHl0jv3V0RtY9TKcWOIKn+
m8LGrvGcCXw3SPjSV1TyTFajaqMfKzHhuVEEq7rEpucZWVFtpii+V62MMzx97gUEAFTM9QQO/7/6
hX80s/ybKvD/sbMKWq5fhshigf9pbV889v/rP2/+93+TPvTapn74kb9mFNP8hJ8cczHrBzsdbVEq
/TWh8H90zdYQtCLJXvjP/5xPoI98AhDC4oVkDtgjIqd/TCgKmfMYC1niBIkHJL/Sljla0N5b4A4N
zH82OB2dj2RhV6elZKhs1w4zzi8NJd2ZsXDAsl6RJhYpINvSgWhgcKnKCpqCZW/EpCwn5jxPWPt6
lzpnoE/KcKZJUO7eWFgAakQAbmGr9LgQMLXhStppIwwHtq1tkoGKVarBq8wI4ppTD5S/QU5mNgV8
1ao8U0b6VSGBCK7YzOFBNLTFZKLltvyOu9kV0FQ7cdOmSYXIgc0f+0A6BNYqHrrmxAgHQhB6UbFR
tcrnUIntJxCx5ffDM/2jgf7uErr8pv/H2AosYu8N3P237NsQ/7ovO/zAX8P2kLZIGCzLnG1ATF00
ZX8NW7GYFZYRjX6V1Yh4438sg4pLDAlWemzwbNloxC/t0J/roMK+DO2juezY7MN27s/2ZWzAXncn
LQQYrB68BQxcAj2Xz/FrJ5RkuCSZl7hZd3TwpQduWc/nTMrqJkiD8ktUqJiz+A7DOnIMucHRb+5o
5TdXMaVfmns6iHpdZndWGzubMVXkaY3ieVWEyAobV6s90wopZc/NiFGRgXwajlm5wxo6UTxN/GKo
z6Q1nHF61F90d3oE9k1tNbhp52LNh6v8suydlTXo1ArHiiO+SrqIM9Ysc8ZpxtWrDrnxMFwK0sFW
E4WznbIM/zBDEaosqKRh6s9USZnV0pQfiu7ed1jpwhlfhhJpu0lrMqxhjddVhrIeaZKdVhykUNvh
BpxdiZeaVMj/w96ZLMeOnFn6XXoPmWMGFr3oABCBmEgGGRw3bhwuMc8znr6/UHWpJFlVl2nb1guZ
pTJvJskg4P4P53xnyVp5bZrPBUZENidmOGiYYiPD4us36lNUZFtXr+56QoC3kJiueMl3EdgwME1h
LZsQUbjvtktYqRb+SYIxgpG8ig37tnvMZMwEu9WPNfIUEutsKHj1FTL+Co6L3L1X8+Q1ZjDQ6Fje
8oQYDsOPrPpDWgsW/h4LZKprf0TXxe8gnktf9OYSMiQmw5lUF29g3btPIsais3RxoTuslqMiXIpM
35CrkT2WLVFiFcgUoRfHzHWUQGHQ7DH3YqA3iG+9N2K/N3/i2jrEQrnUxRUjt28W2IaHswv8rcin
6ZPN1LADn4qgX23vmqw71P1rmR3k4hJJ18GgQqKVovGo9lOvvvFEld7ijEfNBcejlQDd5MLSQNOA
R1oPa7n8gWCR+npX7l3y8UKzmr/AqIdZz5TYltlhGmLmTGvxkyTDd2SY9wShHBFEENEumsRLE0XC
A5x+qf8KLzXKPVkqWx0O+IZtn75lzZaGc577zNBTgitYA2YjfqNNXbbpfYp1bDNEY37IYbtrpW3s
ymlKaM/lY2vl264kRSbV2YzIJAtF3d11EzRBMMbfclC/y8q4ifD2ejYcYEaUG+myMW5ViI+yr9na
RenDkGV/gDVc1Hb91cgE3NhRPweVmvwxWn3rajMOwcX1zNrFG9olz47RP2dpdxfV4olsAOaZcKVs
DDa+poH6cmY9QIy+r9bmEFvlVzcka2CvkfWJ8PDLGMe30dWzjImmet9ON9Nre3Ur3dfh+DHMoObD
3Z/K/icitFKzFV566ylp5/KhiW4EIb2EHSIGNcRZ+Z3FunaIFdQnIOeQyVT4nlIlPzSZ+alNetCS
c9gOKhPrvQvTeUwe1uhogl61IdCVibNZ1FCyUEN/9mMt5oEkll09HJhfrCoo3pneb1A0h5efmDKi
JawCwWu701HAFmvrV63cLjP+Z51nZoIkxS8a234++rMuTmX+qndP1Wz7zPTYBhWE5/G988p7WfM5
GTsUCp5dv46O9ROz8mcBeluTMt5Be8F2IoJh5Q6MdD+mflJdXk9AGuomY+GHUCMjcQmARWUOeEoX
PV4eHYZqy2FsV7y9OkNY8xtf+U1WZXDqEOxeKolj7ElsFPEHSU/WVHjOgsDtIqzOKO9tsAzNOyqo
Qg1j8BzJwW0bFVxfh27SDuWC+Nwbel1mRwrdzNqw04iIFqS9IQB3BBOwsfpI/2prYKPCxUXkq4oy
XgjuMRSP9gG2PdgUKte1YJAOADGONthUnJjewNBf8yyftc20iBoUZKNb35GIROK1JXC/AA7YyOmc
rk2vb6w2QtqktCmZ5HkJsduzoI6NfjeyAg76QcnT7cp9Y/qdNsybuqnRTGxK/Og30GlePayaaQey
a51dTE71OzmHTDdzXnjH9IQak6hjGWN5Jkh8n/OWmwSFvuXACj67Vb0r0/zecFLlXHUleVJSj7y6
kqmGJmV50lUyYhDV9e9VS4zSLOWLDt3Eo7r5cQ2jDnswpPdqP/Lq9Lek1xoO3hyWGt7xInYPzbpd
JvQSc3bszelsJOPGTSKvAPdikaMxjF04pmnAUp0PvnqY9I6tnbvLdH7viuoptSwCTtoljNYDOHtC
caJtaSvFeXTn1Gcnc02ShOyLUb4jdghcWdunaeRvDN2f1QAi6WD+n6w4ZFAXkjy3aRjL+DNwxtaz
s+2QJmy/jIrJyNQHUz3Ig8IkWbbTTh9G88Nm8YFek+UHs9V+u/IW7a2IfQ94lHZkXGckh26t/Qnt
xA1tdLs+40crkWenjrbryNxUmAJRgqNfoyUuTjCJdE8TysaK5kteKcXeyPMjXowegswsPTYnaGsm
ueO3uRuqod7US/cHAc2vk6UqaYlqEoIPqH3VzfKQIFXKTTJf2tycNzPcXZKef+J1Qpgs4+JhImhS
HYvflnQGI+p30upu3sk7J37XDbR4UZUci65+6Ali0nXwCzohCEm6G6J7ki3gPjvuS6zMp7peH628
QhFf96PfIpPwhIXED8h7XmP5F+2vWPoHSDv5PZlohT8b665TiWxVZ+U0msOd3fap12YukhoK4eSK
J/8TLCZxYyiwUsXdEd+5jZPCc9dTC1fuJuYZKZe4SnFjI6R4MSBqosrg8O9nMk+VQuuhNepbG2pL
AIDkubfnwxqP651UkPCJNmJ3vmxN1DW9GQFIcQtazbl4KMws241GCijtsxz7oEiG7bhOe1tOqr8I
UGp1fZBz+l6swlt0YjNuhm7ZDO5eJX/JqYwlsPkEajt5JEWI83iHIoKAHlGEnVPhWa0t96hk8a+t
r0FuKF+oFkIH6QQ6tGCaya6vFq8H5cQMmAdgWIZslyXLS60126UiP1iosECL90i257qKwwbxY0SK
zKKUf1ISLwAWBZhjaUX4qkmVvepmH1os+FGp3JN4zGsIpnfrmHO51815pzdVuHTzFt7oV5/ZvpE8
dPIUA4KsG8jQEPVI1uLKuHZzfVpBPhb182jIQApr10+vjd6FEK7zl6EW3IL37ircXdHD+ZdKqGkM
rhXX04vOQ7H+KprPsVC+iXzi6j9VchR/yNg5auTFwQDfmADZc+nuhkR5LlQ4TEhxNCCgTvFST+4r
c8f8iXcSvYzNLVdF47kyxS7KrV8r1QPRU9I07sTpy7aVq3L2yrh9TJAjLX5n4ig361elcVoPLgow
xqncmSz3qKFLVDIchXhbqPjkplPuCoZLrfthQbDKjl1yKRIzSEdCaNFGxF6VrNHDVFevppPcDSmC
crNnnRKX0Pdi2KgkyB5HNhGdqD5noz7WvXPnZqqyZwN84wOB4EA/tHoR2vV4s3CCBXlLmlXarW9Q
FEpu2g/IVyRUNWoUsNUMiPiNOi7yUdwRLE7iG27OUGqNfE4nGboJ5IQZ+oF1yRmk+TCp3l0oDgSk
DVocovDvAxDNF5vNnc/UmpOhuyFtJPyhbCAP2YLfHE+Tl6B0MVKen4WtRWXdEWq/g6za+YkpGmqi
on2uUDmgsSJX+rvGP1Byei3jSZ/H1B+aed060Gd8VVOycwecxG9q4wpKirSR2nyoimV+X4EQ/CYJ
/03EGpir43PKMxS0w4PbT8/rAhQpdQ/22uwR/zbQp1uvVTPvJhlNlwhRlL0da4vUionlVh+YBtxT
BYXAZV2snuVdPBLYs14LjQpLWY5NP3VBiaQdTjjr8UR9VaSFLJktZIFAvEc1xAJrU9juieXViZgK
4gBSULrO61DM33WX3sXlxR3ML5kkt8vlrZlVPy6cAD5RwLIoRa7ZWldTLZVwtUzkcUa+V6I2JPPp
CKr3rIE64PSf+Dmkhsq7DEZTPDEivSf2ajuT2rsa7O9nGteNJhooGI5KGUJ/5yFDQooAEMFRdnAt
fXfpv4HvIJxo49jr+tprrAgZIUq5m25y/Cv+3EQjFo3ZEsKpedbFQDNX4CsQfXZ1uWTxTO5aAh/0
aXimEDwMbLG2smPD2TTLAX0nNcFr4wyuh3RHuy8749tMlMPE+SXL4gvGWhwMudytSxL0oM3r5XpT
x7UGqN5M1yDrMVu5LWY3E6SeQz0Pr5mueBYJlGutpp7Zqr+IVf5Es9gOUfpCONBpiAVZAmrydtux
GpAsq8gN2Zki0A37HN9l9SExcLT0BAblbYWXrR1FAMMC9QzNXZDn5WtTDe5Lugw9shonRDQye00+
bA1V3K/Eo3tQ+UjcTOkJI316RQP7UeYGVBs3uWMp+tmsSdCWBSPPefHSwoVJp/4MvQsSqbEP3Xjf
aIsn7TZs2kZ4iHv8qTYeHDtunxqj3KZtPqF+oDqt7fqSN852Wu2GueX0G60tP6Jkx23H5Pz2Gueq
cDmxWMJA69M+oSOjp1z0HxlbBARB2vWQ9oZKNpesEzNflz0p9dUIAIzmg1SFW4BQR5VofBp2yTni
OnT45vLkrDrksupKe68a7DlthuLS3fbDsC1ytHtdZm+NKnqcoMqYUnuc0igYNTswpzSoBv2n7MjY
neYnS9ZvN7FxDmJ76OiRSmSCztHNjW3b58+yOpGedgFI3TxKE5Ep0egtTEVKnE0dfw1rjtzydRik
fW4b8P0IetKPjHCjgIkuxiMlbh4jpEp0Cg+IZOLvKE4EsQFJHv+J9GE9p4Qco7KpSnXPE6VUQZ8O
/IIpSAhkmPR9PEo3WBj+XztVqx+EuooT0aSsjCV5x7lIhtcCAbgHPFHsc9sixXKheZZ4dpub3AnM
OAI6s6q21PMxHTUPcKJFKlKJqdutKwHgZi22kyu+UB5gjGFIr+6zQgUNZTZz2LAd3rXjLQgtLp9V
BWec7kTaVz7nzWvHcHQHH2EkgMxOdiXqxg3T0G4PqaZ6oIVVL1JXplBiaQtlg4oD0V+jb+PY0Z91
1KjAm2LRwECMFu3RXCVYN6pf2hyFQROEJjMm/hDF30pGK3FPCAX8AbExVT15ylwaBI2fuFqyZmen
a+5PtzFHB0ntHLN8uS9RGB2K0kmKLbr25Qd8m+21xGLsOYGqfdTFCwHBkXJY+5Leo4cF17URA4NE
2y4g9AIR2/Nr5q7F3sy0+a2r7ZmFOXoOf+DbfLQQMvxK6imytU17V+qjDEUyzffkoy4/menS9Ari
NhaE4cjiywjels14dFfxk1UnVKi3jNh6xRQbzYjdImen8DyQxNRZO9dcsi8O8sPIqj1o1lGEbDkI
YeCmmv+ABqjf+nGEDaxlln6drJtEbSiR0uqzqDeVNGQ4OlUSisYgY5xWnSxAhNDmqCMBKWv636a4
OtyHqCqSVG4HPvwz/GwwUxHpsgPuMYZI9oiS8zZfxJHI3uyJIYzMvGw17yytt79mrUivgljhLQQA
Ld25ola2NUEU1xFw4rFKa0jVCaCeQhVHBN7o3FZLlIGuQA3xJlH1F/SM4iMy4+E9tjXBmUo22cVO
GhoSh3CArygpKTaAwSu+RnWL8qK3sk266GFjzDSxBeb1H6IuR/IfGn0ib1j22b4xk/ZIAm52MJUq
PaWUR299Ni3o6XXzqCSkdm9s6ZIBVmmaPOh81Q2BFg3Oqao1KderRn+lf4ImrtyEyOxwkqQMernu
MZ5dVJNnAFjgIxqbT022u6aVBxL+oh3O8hFhJrEjFBydQwoDzOpis3QDEwDQQY6DltpcjnWCWQNY
Mbf/ZtZj4lLj0t2hhEC7D/f5aoGA8luAKDd1rYhL3+ptk96jlFu3V4Rn0E7vDPbxup+ienqspjLe
CT4VJIejX/MO7DLZE+0wZNA4/AjI2g6iJ/o7p1bJJIzhujn29On01euIkvZBEbNBHVAecx0KGQl5
pFbmvZ+5bnpR0aKeiY99rIxiWzjlBXrUiCt97YewanAo7dppsM+z3TcFZI9ueIrK+iODcsabOsX9
HmhfZ3i6tkDDR9GYHBu8OnnQZxypJAm0u3o2vjBALUioGL6eI7MEiAduwDpRIatBuShMWwtdQyaG
hLs5qHXV3FCwcme17px5OmErP7m2MvMkODPiNzoT9DGU7WUSlNqaRi9FMTKM73FdLIj3wJRz+skB
2pQ2Q8pNVHGLjy/bZwXZ2rLB+OweYMalATzF/ETI/Biyx933LIGQ64jhPGn1LW9r1K66sd5Kj9UZ
95Oh5swUbbkccGSqXK9Z3RGlbXTbAYkEhAWpgYIcVXerg6uj51NXlaFK3+8ZygRoz28ES0G26iBw
ko7Dl9oMid9NdMOpxRqmb6rAtZDhxPpuaKZTNWjTo9YXdPeDLuZvO6/EBjiejgMAHAnwTQT2Xsol
DuMwa/6YSRdvVwf4O99F1HrwXuMz+asYUkCR3bSN8digZK2ig7VURIWaKCR7KHaXnCXYR0QP5m6a
oSlvAjODty2NjrrKiZ1m7XhPQuKLMTTPWdUxWOyjizqqvVcqiKBg23t6RUPPuMPg402nDURGnm79
qdd2ayund1cq1QkQJTJjOz+QLH1rbZIPHeNCOOXEmBfpgzr311Gqvxwj3sRHSVlKH66AIUchSQwu
0xpj8lFTvTEC448s8g08Xx7AzyeqM015lirHF5XlKUgeTUo2M4+Qzk6yODX2u1YZT0yS1J1skWWS
I/owzfayEVO1KwAAdlmlhMlkvuBxiv2IQOELc6YHktFBrN2Ul1edFf+pMrOvmfNPzVvmvQpcgdNQ
Ks1FURimd6aSBOvCLxJpSb0deZOcG07WZl5HhNk2Jq3yAwQ9kj/mYN60jvZz0sJ87xQPUNl1YT6/
mR3nnuTjaEMw53duaHfCqBCTSgihA7mUhpku29oU1Tc66W3NqezrQ34vsrELUGyDoNP9yZ6ecsvo
d2Bz6sdxEE6gGfOpybTXkn1/11ufffrcIacRsgpA2el4v16rnA3EMEtmTn2B5i+rF181P1fX4kNM
7OdJuOfl5mZSGABAaveYIq6bRpAPNaQkPWExqpiNmVH1MDLlG1GmznUd8KNuTU4EIqSCokdCmcUv
82JzrxfG6MkmPbhTScrBDUWaGsajfUNot2V7nYbhHt8U/OeUgdeq7xJBv5AAHA6SJf8TdyNptL39
OIomDTPqtBPzhrByouScqRR5oMG2ulLKB12lL1Dd9o9uUZCuVVU+MCB+nKn6N9ZIrywn88kyzQPh
CInfJCiee3GLQZhCdjrG21CNdAX1S27FW/qixu+d4s+UpCR8xXXvczOl4j5JS+UZ9Um5n1zA1Dvd
Ut6ZHByH8mb+cKYXRxvAE89zKMbu0uCxq4eBeHY8Zejfit8OTR7zlV+w069OM6R+pXcsfQ1U9klk
JrvWibMtE5XnKWFqLqLmEok6OzB+Xs9EgpKmO0UdSt2ihtxoY+jpoK4s84eV5wRQqXxyTMM2U1Fd
mcYrm64QB2kl/a6dDYIllo7lEcuMvQn7urrx6zaaNKtzNVg6jFrLXztnBxhI+EJt+OQk0lgtJtIr
J/ZBzG+LmUU+GJ9TNqzaWelESs6wM13mgUS6XtDFxu6yJcnMCOgMYDFCeOQnXB3u3PVEbugFubYT
4BO42hrkFhUww8dgxhO2RWHd6WUU3XbW+BWtVEmhcFo4Q9isgRn8IZTD3K9K1j0tKxBALvL5WFXx
16pIhDhr5NzJjpCLgcclUizak+a2HkkjaALNga5INpkM4PImuHDwBRKzxTvhdMvJcjNlq+saxNnq
hMNrN6x1oDru59wwsGPsoTCSYjHmAtjtTcyJ8/RH41xGW/MWs4epWA9545yFK1McTjQsJRr8KDKi
zLNm8Z7Wsxp0RvajpfEWPu5Gpczb2JPc5nr23LS9tc/VGssDg2qVgLZJUfglwapU6OOk/pwoClHG
WCmZR/e/ade8rZkbn1w79ReyycDfcKlQYWyAHKY7DesPEuADsLd9p5pMtTmiUXNuEnUlXbYBljjK
btrI0nlewTyPdnKEEnxQUzsk5WbnEjFjZx0jlS6MJ0C9mWxOiRI1d5MglIUcLpY5Gke1K+Tqs9JY
8ApCJBYJ8tM55YdkdlXVp2ZY91rn5FStA2ga91QaZhEaGDsPhNEq0aY2yOyosytY/VdFn3/ZYvHj
rveWViK8MW4VQvzmMmAahnz29aKl1J/EU5Imz3OLEaku473RrPtllkdZqmecBruUJdaGrd8RmfuB
ixEyJ7plcdtrbntTr/3UoBWBTcJlpzNxFO4xV4mX1VbztVtJIo+mydmQfK0eWIdcFTKxxqHuvEZp
3iXbbeBx0jhn/CTbyqrxixRWunFM6jb9pUrfu+m36Vh2KDz6sboi4SZP5U8fWR/EFW1a2wirQldZ
YJUMfA3dfcYoVxzMmhdWi+70cb2SpPNZifYdF1FNfEiN7BM/V3TXIBmmcrAWlNKxsU0jx/FvjkJX
VfCFDspGUp5RNgCqrPiyZqdewPEWm4LPIU1ALEeku5jSa4Q49pFRhHXP6bA6jBpgndFAKOTqlCIw
1e1kNfhE1tDFcrYhykvAL5Y9FILhrpgL1c9NlU1XMh9mXTd2cWE4zzbgNq45NfaVzO7uDUv/Hth2
jJ2yu604RyUmWl6Tsd/E2KC6eiXluLqk6WnKZgDKtfDX3KCByatrw6dwWjOVA1y1rmrG9wd3jkg3
0foEhbFOeyEuxDdH8WuJ73Rspy+8Fs3WtDO++IOwMFV2lXTvbNu5tGbkZbZ+n9bMgaa6eMlQgBIc
Tka0NaJ5rzQixwgUdofPlucrJbNretEZyKYNwKGlty5Ci8K1tzf8sR0zVZYapLnPLlf7zDku1EdB
pBwCDYK+2vS5WTFdJpP+S6Je2fETbwxI/D55X28a6O4pd9gsatFlLVg2zjMg+Gh9lJQghojZO7Mi
iYrfCLMmE22CsMQ67cyBspWr5r7hkLfrcqc7pt8MJN24M4nRqTxGU3HUSYzw7BW7mJ0VYVrqe7fm
robmln9zoZA37hpErCrdrgLSHXZ4TXxXa5jPsMYTsijvebUyHzv4I72QZ6FH38gKw2uPB8uv8nzc
aPZ0ZQLMuGuoQwltWlV/KPzDIlbAOtLbp3b+E3XTGeTAq+HiS1p0F4rTAxshb+RJzlQO5KrT/Whp
TiVFYYGSd9irkkUKykX69yF5KdR8q4P6wPamykfUhd/EW2PR4i0TltgbVs/wMTm6NYIBNXrLbDb4
tVr/FhVyhEWJdj1XiKeK5LYqI0GWfQnCvzE5F7H6NWRWddYGGL1qZxxFhB8219EyYG9wy2n5sETR
viZrP+4mheGfzVDIp2YM+0V5n40sKOOGEZ05+ehAMH6nK/vX7GAUP3kq7/py9Fxs8uU4X2OD5AIx
PVVqFbRa/8usk32mwElEMtEzGuXkYxjLh4VmdWoZUNdjkI0K7ZDTHJ2+P2r18FCu7xHI9dop0A6o
yC3tC2O7nR4bu0EmwU0Zg+eHLMp2N6sM7yrySTz61a2eTyRlcibpS4fHIrnrRxBpIyH0hdMD3OZq
rqoNcoV71gP7OlW3c6V/Kw3nftT253IUp5Yz3m0UxmmXUYMbzsCa5I3hXi/BZ+ovxUDyK4s/13gq
7QpCgiB+81YKGJNEIWbRAQqyybkRHeVNaQr2yipAZ3tC/bPsVH2mUupOaSW33LK+Mw6o2DTNU8ZQ
OAVFJM9e4uz6Jf5egF73Vc10rWLZ0lCKCoIh7GvHLD+rZL4bDHNrEMjCDvFR65rXeGlIBcUDkmKx
xJ6FZU2Nf/WIUzbSK8Iusz09/qYtrGBdkTRFfbRvreXcqQlvljZtmix6Fcp4yFRGK8WFcnPapmyJ
4TMomyL9NG+ZauAA+qILxBgFtWS1u9I36PQWrcraQDsOrbGvrbX3V0Vnilv0jNnNbaG1IIih8Hvm
mITlihIArovTrfiEu0ORoqxarY3Mi08zN15He7ln5gYJhdm+VQLZahDCc3mZTXxRuhLvD06aObDF
wpw+rZc/INY1duXG7xyXJEfwQZn1o3Czp9U8uGXvL7mGk2C8m1iacLC3dFR1F8xu0gdpliGLqPCV
4T5MRoU+2uHJXrgfg7LJ7nRSz547ylMOyJiBK+MUIzIO5kIkGYiEzaqu3x2FEzbIJzdfnzDShMng
sCcn+CtdnebUiCG9Q5K03pOkeZy1lVJH/pt08L+0EPwzxOkmVIPgcpuTgsQTUFv+UahWuyTLA+JH
SlPZ5v2SSavZGZgyf0poD68NdG/LS8rFPs1jPVIBxsiegyln1Rv8nb7vP9Eu/zNzE+U4yjuoMWBa
wQmTJ/6P3wlxrp2FUQ5HnmZ2n5id+U2rzAQJ7CpKAroKRflhbO9cScHtnpxen7YsLrveV9b/D5D+
a2jW/ud//g/1pqH9r30Ih8/ik9z7fxBe3v6Nf3cgWH9RnRvk9ca5RZrr8o/+jwPBdtBX2hp4aUhg
yCjVvzPEOBhiDKwHlo4NwYTv/DflJcJLHjwDxaZlIr2wHfdf0Qurf6W+/Idg2AQF5gg2a7pt8ARh
2bpp+/9eMNwzAnTZQlEvioaR5KQln05ioCuZDMNIkFSVuNU701UfK2yBA4dq2cDayxQmqblYmt4z
xIhIo0AYQbGiMHamj1jlmeg8+9QLik+/cK10DeAl995g5UrIsoDmBJvY8sxxs9I011Qb3tKRqlP3
dlRSItqHGGXE44K6jaVez8riNqPCATCZOQ96sRoGvAlJ5h4aEpuYpJUwMHnrb7k7gMfr5Fsb+iln
y/TW5LVLlSktvkFNl6SLVti4y2wk1lexBjfdNRSzDx0rPTeMITu/WKxA4Ya4PXPXJhNDgWx5Iksh
6RYsf4bi3FURCH5/1NT5T6S6KKUTyqNnNXVEOKtZXnhiJZWZ/1sMW61ciLHIGu3LJlKNBF5hJ58D
eBWuAvIDVeYcpsb8bNDmNFDXQbwsg2K8ZtB0knCiEfti0t0cjYnVZ5Bgyqs9Uec3Q7CeMkccVke5
qqYkrD2BDf+G3cWY9nBBsTmvA6IP0AhO+lbbnULGfewaJns5QUg2eVUI1+ye2B8PO4zygUiI4F+Z
SNNAmjo6AbYO+7NiwlGSq5D0b1qhx99S8nxu6E3kPTJKBOBow1rdJxG5/1Axx+MQt27L5to2jPU0
Tln6pjiW6+F5d0ZGqFk6eHHVmzN7MiX5aA0F7RuGQWa/CcL7P2MzzBS8zCmJLk6oabvOTN5Gymqu
k0jhEjcWCgCiGKdya/QZKY8tVmfKAgJ04q0cRuNidfpc7OI+ng7GYkxkNinAter/xj/yT6pl3h7O
X/6HsUw38JH802WQVp0l+O8mW5O1V5DwS9zwYmvMVsz/zqrCaVD/w4vK6ynAoxqWq3NuOP/EMgS3
lUetaqfM65oHBeusn9soOxyzRaPLQASEXzKeav7ygWZ0Ov/1UPuXFPP/z1tD/q8H/f/C+9gm/3jQ
/+2cv8nhLaip+BMBV1sWz8G/nfLuX0wdPyQGDw1+GWbr/zjkDfcvnLwA+ri9OcwxgP3tkDesvwB/
pc68QWC1v+r1/wVTiGbZfGN/9/DYHGpUCKTjcd6rAJTN2z//u1M+jZI+dtY59QhXkYeO48zNl4Ba
5U1GMaYQsq3dFsirThCoCJPZ6AODTjDhRR213GLtXcZoJZZh4eyLs+cpreB9NN4SzYSOXJfblj+O
zZ2k/HULFJFqAtfEzWgwc42hd3LtFt3wVaPfj8CoWiASVsWARO1Z30XjnvRh9khv/W3fqbtfbTsc
Fs3ZlDEZosbcksPRJT7cZz+xD1l8r6Etm60xZw2hnUtYaX02P3Y3eZPxqqjEcbkLCkV73xRryvJ7
ZViQkeWXJq8MzW++dCKMbXqy9jwpiH9XJOpZehA50Xjq1G/SNts1ar1tFDR4jJNRYr0hLQ21jAzx
OR140SVZ3R9VSS7bxAjpo+/dm/XuDeGFwVk26O9D+VPTUZXz66gMGsJ9TQ9tVsCI9DKyaboDkvbn
Ji92ZTc9D5nxvcYU65mbPVfrQVscdsWZu3Wy/pR3YgOWhnGVPh+ZIob2WDLHc7eDkUUHRoHkmqZx
aEyP+sx2MS7nFxs3dOdcbffebjgeFNOBukL0WzXfE4qre6VasPeDA7RCdro0IMHaWISkuewarTiJ
+SMeUxfllCteqtpprqqSDGfG+y99z56i7T/YqAedEG9qX1MENBCx6kPPFrRqn9K48xDUsgCPJlRE
cY9tLTLyjUTUl1cA5dwvrqtz1q3HPp/ZQc510K3TgXPT8TM4KBzim9Fpkpd2YCaGeA9+hGgD4VQP
7SJf6Cyar7UZpj9O/SrJ1CKZ6bPNYBVL54HE6YdWm7y8IWSXqDfC55Qcl6Q+R35R1JWHkrklwLZA
N7NS1rTG1Tbc7oVZ6fOSM5CcMfWFSbWk2yaFYdULgd4DWNasq4xmdd+mATfLZ/wrwaSek5UQM6s+
WlIBrsLmqnfw9afunVTFRpIsiPg9LFLzUrvypar4SPHXZ3TzubbpMmL+XAugVrGX9EpWdK6tvbRS
tIGwsmIjnBWkC3DFWq14dni4TfsnjZioV8fMLu6JpSL/rvZhI5vasF1GLAysoF23u2oxgOT8G6l7
tKTPWn3kj54tPRsCbTR8a/xYUS11F5AeB8IbwWDuKAH9GMV7lB1vZDzW1Xz/6nKclP5LlQwP5mb2
jPgiUZhKnd0Ki2yv7VhRYk9YlM4rm+S5WcQDPNVXwn7uxIoBBa+MaoEDcWG/zAR+24ec8OiTS8Z3
49ZXlFqX2t4TioOWdER9YKph0bFyi0jg3gCzw0PKgnNT63OodMrvnDBFNp3/zdmZNceNnF36v8w9
HMjEHjHzXVQVal/IIsXtBkGJJPZ9S+DXz1PtnpmW2u7+PGE7wuqWBFZhyzzvOc9huJc2J6Puv8Y4
fsubPmJMlryU4YzJJNL9ejDOnky6Ra+BiwPnNP0Qcx2+zFXl3o+s/DZZwE6VEgjpF4ZARxmG/azc
9pLPoHuaukClNAS3VqMYiWouK0WvuZOt9dAY5TV1x1PqNVBTk+IrnSfrifcwtYc9jJBaBo+0OvL7
EUzVsorbaxqyOGijfajj3EbFovyAeT2pBKd9Y4EVLTu83SwavjME3GZBd2gm7SHoXJSh5NXMx2US
Fp2v3AEfNxPzpeZO4sa/HFdkfKIlZNawfoe/taD2z7kNUi6F8TUyXx8TW73Aii5nwHtVPzy7FFf6
gx1GH2MALsKwhCYRFCdv2qKY+DpkiqXhNPSeYeR9G/vUOYomCjAcuMww2q7zHRAWm5YKgB3KZb9I
GVGu2vpCGGSiNMrUQ0IljFaM+gWv4WMkGn2TeFrLm2LWfwwAd5ZemTEgmqkgs1nJ1vWzdOoXND2L
/MoLHXxa47nXOv6o2oz7GUhzSqvVrSkw2Q7cHGwwQF1rziXW9yZLut7DXfCjbJZdyK1BW5RRHyZi
XbCO3uwkx9/kBtssNPZpq69TLsOq5JI13nHALiJ2GUY8YXKF548vM5h0YBLmKaPTVN1oIWg6OCVe
Wp5nxFBemfKsnBpWXpub6caaS8fPqKpcTO54FfQuJmNzJH55rPLkGlk2SQAde6qeldmBQMQZp+lb
ixEIChLFnny8oaEArnmI5bEFlG1jso32ksTa7N67t0wCRXkh0SREKnhbR9N8AD/HBXYTysM3MwED
cgOgdOkmLBkIed6FPdbCLXdtc2zDFwpU3rSWm7re0zLHpB/dL6cZW0Cey7NVBBsu1W6Kf7dxSu1k
qew1dvDq19/yrHlx6R3HKT0dXAHCbwyNyS90hwlpgKQMgnDNxsg521XIIBCpKkI3WsydGImEDEdt
TO8lx96Zc9XBcAuJnilqyp1zEY4Y/rxlHEbnzGQHMXCWJ+/DpMAhrOWKajV3keAHWBKH2fRDfFBJ
DVGRqW3FQsNgsm6Vw7DzCqaZcZZMaKTpa6mVj8FYfDez6qAgxTCXRFGFI5NzBSN1rMuuHB76Ar98
6n5Qp2avZGh+dLb33AkPXlLY7U3ufNBLjKDnvLEBLwntAO8qWBS3dk+vcJeQdniVvCpb44GnSKTA
xFmYY/YiwDzuFGSaZS1dtXAh+C1yPow+PNYq2ZU0vy47LV6DBvYTp3lhP/wIXpYCulms665aM2j3
2ObUmDrnLN6YPKqibl6DEF+nJUyU2ThUtoKNvOmNBKhhtUzs/qmzhx1Db758ts5MgJAZdcnKZC79
1BXMLItLn+xMIZnvjlLf1A7fDnZPGh32hUM/WkrZgTlSB7VhdYDVMd7xEpOIu8E6yZzNnEOVU2Tz
wbX0uvY5GM2i8hwMt/G9yOuHysjvaX29SFtdtahkcx/khCTSBam5h7TuXnX9K88xn5RfYjL2Y3sQ
4XtosfEzmGrr/VJh+HPqbJOSLCHaVpHNoZE9qk6D+xZIWKNPgjs6AO0U54xV0AGfUd38Wid6l2w9
bKOFILkXDSvNezKmFFrOe4sJ2WrUWqZneOOMS0nONDbnziRebz0mmbUsSrUdQXKWYf4GLjVhoFzI
Z/IgK2bUy9JgMMdwznLVtJWjy9DOdg7ixrYZYsSN/iEZXduPUTCJ/HzpQKSjPj2E5niMS7dcOM1w
TqKdMB1KhKZVYef6WSnKVnvzR9PXS0/ppu8m5VZ02hrmHE/daouxHXYr9OnaIs3nQkvE/d+69PtV
Nbt/lJJm0JbClXuiYbuMDs9Sn8GZ2iXcxNbv3Poq2pMkrDNH8r6PvxymLIgPPG31fRvJvTEXd56Q
8WrOqcRrOnxQTv9UY8L2bPo24uAWlAl8fJbrKvaezKHZEVpszloWkxFsEZ8xtBCdsjSdaz9I/RDU
FE2hyOC3LbriXCRu6a47wiB5uzesE0bxm72IGVUwfytHPgLFNrDTeueKzTfY2pRtLjOKCMtaoaHn
91bVfLddnXSq4pzYip6yRLtmhfemsOrPQrvIRlw6AKtj+WFRsBUATmN1aZb7TB/ZB6hlayUP/fwN
7NXCa/hCy5bYo4cqIY0FhrqTnrV70TRPnTlvY296xhDwlDrylMXiwHuCoTrrmlI/1Ia+imV0gpW2
lbi+FggyB9XWEkv5MPLMVrDAnHxdSBOHaiJ5EMvKr5LoUNsUOpl9jPwxLepGLKk5fiTCsPW0dMVW
53HiK9dGcH30VhKxL45DId1VS/Ms3pHum5sr1rq9zhiR/H1iYinRQ2tVJd17G7MLGEnBsnTF4VTw
/E+V0M9hbps8PAZk8daAXYZ7rFhpIUYqW6SiWWqOnBaaVh8cPBHbUE6buhIGFlHD2mXJbQIW4O4h
vJEpQhRD21TfmrnhiRuVlCxetEmlFzUzhbQF9l9CcfnKs6rFPGODy6tNIJAMhU0wuvDW9Cyz9K/5
MqJCe4bFFGCNYbM3GBIgZKfWU2DsKJuutk4PKE/Tzq5be1zwLldkVSp33WgjWhhRKdCRM+4bNn7l
0PtYyrVninZaakccLMa2d4dTrQEizIpdyPQyJc68lmN6i+sxu6vSkseB6figR/epF1ydxsBVWVbn
KMb+VBTFHVZlBobFR5xYJE0ofbfNyvDrOKXaJC/ehZ0kd3ESth/CmtutmwEJlbpYjjFLNxSueTk6
ibZxS609gtosljawYUw+8bKOe+9od7zIGmBortK1vTWYj1LDCEbcnuQcOy2rKFYONnfmXjg7ir7e
xqbUYNKOzF4Q9RfO0Bg71j+bSjQ8/CoQ5HpVLFoPBuvQrokGg16dL12d7gBq3be6d8lZ/kUxU8d0
+Li5RUfchriVw5Uzy0+jSI/FbF+cniD87WaRvbOUoCv9Tmjs/srYXs5YQy+s4zVUOfrCuo7TBv3B
XlZW3q6nxpBLgaOHPVH7VjXyZWzE1agkUSmcbPCjO6PAa5a3hzT+qk339UYaHT3nq6BHJi3Sz2aw
kE+Dd4oKtjL/QVQuHMWTIdqHJjMfLcyFZLSjH5pjM/9q38q8fXW0/hobfHqKbi95xDSpme33KuRW
0GMfdjRLZtXtWlmt4HnCs/3I2cQfIhJzKzeAczHcBoVWa9lkiojX4jUAAMBuup+fG92iE1WLWbVP
2Spxq7OmIY+2872sVLQ1srdK/DaCHJi2W92ldGrbtzKC2nbfQmXUrLNskXlzmGMeG4W51K/IrESv
UzyJ1Z6Y3PdI0YNLHqHiIWOrVZ2RncBRKVW3L8PwGSDvA57vc2C154q6aytjMVXNHwMJboMX7zJq
bqDKFEsDObSFslm0TaM/uTinsmTDrvyaVcO6AyKOnjG9jww3+7nVjsQwv2KWOSJMDlk93BX68OF1
dr2CpMum3wH4PBcv7uysgd6AuXEMFu2FXzTuS5PkfEE4yBe/ATBxahKtopZavMVJdxdHwdZigGjc
XiTSrv3MTTIfmZfNarjCWLvPTG/TtBZXvtgXwjjoMAz0rP9mQbFbRLmzCRRxJVfgsxip2U4XTkwv
NEvJhceTKrWn7c3F4oQoRL0hn7FWjSQ9kTdEyzYbEsDY7SIQvAl9yGZcbima3vcxb8Ku2vUGkoYK
SMl4eFjBSGZHmsiXE0bQu6aJzhZwys7QnuC/gGPUqpo3LgI9Ve/jsA3bqj865RSxFFW7IZvgsEZJ
16HCBz1uQPnD5F3XafNK0ONC1S0ZI2az1nmYRiyoBv6rXUTq+jw6t8UJJmqb+EvlKoCdgMJWo2WP
90k74PvQmwejrhL+jzG9UNGxHytc7lCNCYYMzFVxQH6vAe966gPc4irNu8coVuchNj7LAju4W441
vOGKMYBlNtM36JwjGOowR2hiCMESo5/0qecF3IRrJyHOmOCiu9ZBceDH7rD5tg9YxLgSuEl8irUV
3nJ1GcrOH4p2WXZuRm6kuGSc+Zs7aSzrU6TH6zS3y43ekWsGnGWvzO72nZOncGk6CmP8M1n0hNHP
d01kmX60rCOMzOg8cGsAmGaRkUwvVebummoy11RrkayuRnNvt+W16dP42MNA9524YEwpJJFJ8qkG
L+VUOWphFUn6WDdAY2jnpTOXqmPgkKnLXUVqLiaYlpcwOUXV3SX9tHZuKgX2A3Yi27GDsj4Ma5Hr
4ZpqwBQDteKy74bQPvOQT59dibCXsBfgef3aTxjxw5H1S4f1srFw6vRZN517q1XfJiDv71qmh19p
gdzZn5mybkFI/SCVAyidwqUFPG2QOxGbLR6m+4x8Y6rZ+yF7sjBqxGWAVXBIF25vPfROtNQ7RfbR
tjeDsWuV+WXEaB/ppPkEFu5VWayNZF4PsEwnzBLzKepJbBr6Ltea68hNDEM3urb6EFALYH1BPdzc
1iiGPWKRPUbJQRP6qrRNnL7tRjTZo2vA0Riwc+Oqz4yrB2Z7RdTm5PTjhxxJn8u63FGufoidPNtK
ACiJWZ9qKTaYxXgLDfzToePSz27fS5TFVyjnJ7KCaq2HAym32oCdR7g8UUfZQT691naxDUecCRUO
doQp2wrRObNNlcD3cpxavM04RjGDWcQA9QQyX3a+hd7i4HtlPMSzg8NoRpNrjJep8hvrRaLLoemp
GXzBkJxjBb2S15LWRdoKh65v4o5jLTK/IHrsoa9tBbmEpWOIvVPy+ssEmwFRPwwB3k8ztl41JnTM
AkmL2KzQEeoXbupe48paJJ39NikLV67t+XYjcYB0uYOyUh8S67ENnZXFw6zjHdsjJhRhfMhKQbcM
ak+MAoRxdRvqE1nMdiFzUv1SmruQbc/kAUIbmZ92k/uMR7pZWIG7GDUIETcwd6UNUJe711a7tKjS
E5SESuJMB79JOpkF+IIGg5XpzDyP5sALV3qoxpcovM+1t/JmNoAmpjnh1+0Gs6GY6UW90Rr9pcMJ
xQ4dM6SczmP4oBx33zrWzo50zOeQSobN4D2nXD8q0O/7vHxLTR3TKWVdssL4C3mhH7uHksdFMD0S
CVqVs4V1nmWz6k7DYG5qIkXN6G0KQOkie2u9aDUHLzbCBESNcXI/E3Y5GgJo2jMUJjdsT/rGdvp9
qvAq5n7R+6l8iNSnzN8z92XCERZEHzikD1QF+IIRsZ2+giBB1dDzeFOhQuvmDfIzntvMYkzItkGI
s+lp63QgbGAV7SEPv8iP4y7OT02ANyykMrfH/DNRhg53YqUzRgZ5ip3LZQyduEQmnh0bjs6EesNm
Yi+jt0gaO0jfO224w0SLW9Dut01ubmMtBYZq31nFg2u8U5m0kFPkD6W85qS24X9jTZQgtgBwXNo4
PVCBphYY53zq1PHCQOmCRLGotf7enkf4vOFHKXgTqra6y1yJeGPeWbl+nHnq1UW8wwnHcCKPij15
gedKQNern+vhXDAJCcYnYcTrKvxSzBPqdNngzx8vY2eRAH7CvM2X2y5NIMZ3s9br+xEQjaau6cA4
QpEjs1XnZ6m7hzhx1JsSUTjEhfWCUW0XV+NjJt9Azy/ocbgOrQkVGicdZFuBM9B6NWN3W1RDwtzF
+dZDZl9MY0YgMtnEdXYou5vzvnwUcYTmpG1r2pJFqdgpevBzsNoGB1iLy0JpG0NO68RilJ+Oy1RK
XvzusgP8EjlLDNi8CK+j+ViAMHelzE927IfdWy8Bdp69bqfh7gebsEzHhFQ4zURL0RzZS5nikFen
mcwYGNsg2qfujsz6Tgv3BStksoYpi8XYL4qnbL5kNt4w/U3jNZ4cq3KvQgzLrCEi9WgOyWmMfTwP
vEQCrp29V4Euwqvu1vUq45K5bQ1NrdzG8wdFBStK40FW5ItaPbvmBL4YVkfWntCYy/EmPc9ngcW3
GI21XoR3+Dv9TBibxNhGZnxu6pOVMsUqUwU0iKUS6lrM9Ny05M6prQvUeS945hWwCJzC1+uDVRys
7GTrT622LTvkorWBSbusPlXxZLQMvvxY8g6sHIxB/FZRnoIYSURm22ygcWgmUZRrT41I/C5m2DHk
kD5MCV9+M1XGthwBlWQ9A55zI7luww1cgVcjuScKPxUaFSOI5kl1LArCaf0SibgzeLDEPKbk+uaF
NZX4Lmb3IXKKmzPuDhajZFjBCMTF5elRrigJEId5ziDQBFeSkR+KPOd5msD4lHO/pbCLdSLZiRLL
N4UgTAtWrYBCzUnUo3OlYCYmue5AZo7TxyFyYcnovcN+nYVQtAsCvM011r8d0QU2aNmxEoi2WX9s
567cYqm4dFHwPtrlm6Gxwe1I/Jhu/ZwMWbGHjcayUKTVafKa1xSwAFDtBairHxTwHIEMLQ1Q04Xd
E2avfBdMle6uc+1CtG5xE8k9+JeNo/EUtolbXWCc0IDyphXEFHtgW3UZfzNNHYlja5q9tlXtRskp
xlbOsgTJ9zFlf1HPrYWNOfbznrFadZxqFvywybynSTzVydnACMwSfTFrtV9yfdKwsg7kMTeGO9Fi
cNV2cdnspPvudfE1QYWV8R11q0xlGvBME2uZet2gJKflLsoIgflR8CLHQ2E9oHKfm9xg/d3NcHxw
sls6IlRbdw9zlkRLrTNeydGvMu/VHapjdUt5VEzZqFFZAMDmUUKBeDafiB1+FOF3E/EYywr5NBJ1
iyhw4nXtFGf0AgMtqlKQ6ofjoPNDtviGi9Ha4gxJ4aQ06as9B/Y6neQd9xaOQuYk/hxtCJ8tPO2V
fTa3k8MUqO1f07mAsD1jVDXuwxw2kW7HnwENOG0mT94AHidWBDXTcEu4pUGYY5Xianj3E67kWqBO
I4eutMnZDg68DnLFTHgbWhc071xQHDJounnOwJQd3LgbHofZfLd17nACiVeBOqS85qvvSNMlmCjp
e+wYe6H4U9yilk3HTESpezKT+ntnafa2nXt3b7NFceaOQPU76cwe56tQSEVILOFg5zvHm05tb9S+
oO95VQRkgYUbkRazguvcs/sg4vLNkyFkVReVIwpwvId5G26TXBj34GICz4hYXl9GGKYM7eDp5bHx
7kVzjIyKg9lg/HGpeR6RhJrGbYlDjacWVYzPbAw9LiFvPuCH7jbu6Gl7MI7C8m1A72sH6X1l5nAa
yEGHirOBV0r5ZvNM0GGrRda7Z1jrlD7ThWHKJxzHbMHkuoUPkEqyGEO9Y0K8Dil1a1rcwlI/dp5+
dvCBZ7TeL0qp1D7BbFr1RFJU2ui07Wj6xuNKusMYdsC/hP04w5W9K1IrW+sgOKrFkGTZs4Snl/gS
lWTTtqaMVrpMbokmQqIaz5PwMU77Si6cNkK8TCOOu0qmZDPaZEoqo9trhmX7THGMQ2/ymVqmDmi0
XRoENEvE1joIqnLT6sXVInWKRY4BqQdZ5FIRQt/Ahu38FMT/N6etTumYA7Iah5Lo1tgsRMXeZqh0
BRodqWKO9O6hRnXxUfTF3ZjpUbhUEDy2xgxcfdHTwIxrQtK7Ww81M3IwDoIQNXtj3UR3IPPxkAbV
j97tRXouAsC3yywsjdcxd+qv4Sby0k82UneI0gTVqvmaY/0Wlp/7T+5BQAWB0V/msnHoSWpQV0CG
YYHX6lPOn8PJMA1sq2aNv4JpjDksGFAon1HmxwByaZFFmbxrbOdp8JDIzCrYJpg31lFfGK+M3BlM
l1V/6eWs+aYORAEWiljplZ6trTn2XsI0Yp2bdeMbje6fEdA/kNz2aB3rdjTem5Chd4jf4bMqEuJC
U83KXhd4TkZtC283LxbEM1Da7Kg/mtz621E3i6NNG9pQBlvOBbgo9hvklZrPbhDVxfIido6MI3nf
Kgd3/4zWH2qDybpu1HeRxrpMb8f+LLLJehkKry6Xom29Lz2+9V+ZuLc3MoNDqbG38eOknFYRO5pN
BYxOLImFtZBvmGexD87IF9Lylz5Q+0GAslAtA5S5BHg6v0EgAjqQz9mnl5QA01rEIkaxQ0XdWR4X
yX3bh0ShwS8s6RD1OMlg4IwB7j4LC7n06lG+iqKXl1oP5GvHvmZXUVN+kuNcb2RjyXPO/oEVTsWK
qpwcMv5GIgBVppgHEcAD5p9Y3m3ua1Eek4SKJWuM3E1Vq9g3XciraOkMVIK0sjeFfkrd6ZYgUKb7
UVkD4ZtIIzJj4265wKbwIDdpYpPMmuMPVWOdAsfS19CNtT0KNYso3qWXdtDUszOAFJGNtO9aAVfL
Bs+EWFlZcGgawzu7qeGshqrDCWOwpTA8DU1H1XR/8fwfvmdjaDUbEmvsWYJMX2JSLPR907rmcYJZ
caWELl+wOHNKP/AY57IBm1ZlrJUurgsC4qHRtScsISZokXIK73oEYL+nzuYutRWfr3M1ptICU77X
d9GJ7DXXhgEkjVuZrRxYDYBrIbEfrdKf3SCYmzXVnArCSua+DWlH046e5jMxBj3WrjLF9uM42gcR
GAo6kin4yBtTLuBxWCu8v8KPsVMVSBQEirwQ1aTJvH7VJY7LaYmtnWitOxXUOW9NiDA+vQgh0oYN
EqcqHfFsZoFxh8BDhVRrV5k422lKVisJQDbYqP3LFBOJr2kuPDQhJCSMEZ/GkFjDyjGtlStBJhhT
4gJDCqeNCsYETGky+OWIZSgk/wmLq+muQabi+4r9RS2d/JywkMT0MQZfAJyI4wdQtIFvxXfKq2B9
p8VSFADBe8dgkAuwcDtVhC/ioQpfRtqF98loPVM5Vl/oSlF3UnYzj2sJOdIWku86CLaISN2BNKV4
uT0K15bHHkpWxUR0eOAkcE1cw1Ram6mp+LMq5ioyG8I7Zjk92r2N6kKOzHcNTDQx+sS93sj+HqWK
jPPQTPFI1mfwbCBPCeGYhOKfiiYQYDdMEgJ3xGCc5eMhSKduj2e+5o4INWISwv00YzI5ieV26xK3
5ZJ7iKFKbXJ54ASfPhLKfE8Ict/Lnol561Ybb4YOBuYBOSZTc3F2So/tEyhSqGYUc+yiJtW3tpJc
wqOxmTycM63n7hynRPF3HYrsdLKlt16eihLlE0NLc03MaTqRvZl8raNJjz4iOlzgTF/JdtPU6Y79
ZRostc3LOn1yywTFqfIkZe7JqPqzwZQEZGisB6x3hvROdSqGJoca28noOuWNcZk4t9T6WJrhM05y
tlmknuLEze4tGzzRYDrBc6lNtyxf+iJQF5a51orVrFS5bcp87Q3muBZDU60CVo3fPKt/uaUpfKhl
iKPllPVP7mhEDnUuIa7sGmzvTZjuqm1TK2tJB5U8JYnJ5D8s9TXLH+ZIGVMJ2L+BT3xBXhxLYMui
1+o2ST6odDTObW2DlErnN4Qe9JlyVN8DyhiWZqbwXoxUsilbCl9VzTyQ+OkxtnM3Sh8kI4InBZ1M
i3NIn0PhxL4zZpSpyajjpcFCpEhbSOz9sMtR86hvE2xf5uBNhimVfvpgYxry2IPQoeil76Lg1AUS
Y4GRe/AM0/jmvyAbAiIzxHPS1XnwCUTePU7IfjXemtVMRiysk2yleyVRepLKey7QdOvJ0fmepx7m
TIaSF0wcQEGrxtlkM3UxixGw2FmXEZ+7TLdB1xPTbUJl73San27IkJCtM3WMF6429uVUQGZ4nYL4
2mFsZInpDqWfVDLedqw/gOqM7nMGeQ2GXp9PCzceOC0hmBLypq2M7AWyoLrItO+QjHCxnR2dlplm
LNQukQEQKq+HUmk6bfJM016G56uO5aoSofoa8zq+mNlsL0t7YEuWRqpFtfDUHv8rEx3CoaBpPQvo
xdF1q/ouNafge6scvroSnP5lyrT6Y+rK+SvNsnIPVo/6JSfUmBQYw20Cq8I3HBjWReNJvpYIUHs5
DHGJOcYizTSBPaSsqDuMPTI5tBGxndXQvnbhDELQs1hNG1l19fo6PqFh3XpsJKvoSL1m7B+4E0sN
wbDD5PHYB2r+ytIkP3lBMKxL2u5gu0oN0pkFTKLXcf7NJY2f04Rk4UkLd2wWTfOqmWt8rPnoNhcF
z0slKQheXkk72y3EXjq84dNRFae6hdkcJ9N0USV2niZ2CHBWxlo5RvIauWltLy22rYde68uVpmy/
0aL5rQ5U9dh2HvashJRW5qjuSW+5qAgz6g0CXeccAH5jUBzvDTt8QYHHjKBPzTmrE4NQo+wvSg+Y
T8ep431r7L7alnY2boacamqNOs17Q7u9GNQAgaFycp6kHQG3BaRT7Evz5J7nAtMV94x2jAAlfIfT
Gp+Ac0C7C8OaMXuBjOcyGloE4TzezwnxUWMggorBx06KpXJ4RKRWIp55mHzvmSruGAt7N3JB5Y+j
Nq2LWCWnYEq4R4Iw4V4YaXZ7t73Ju3fDUxYw+ogOnnUX5FG+t8Ow+cgLg7dTALBi3qBngxTpWAI0
wbx2xO1tPmuHOkSnNMHQeepgDbgOm26hCxNLbX4wi5iitcaz2E4CA+Cmd42Qqj0tcIg3z9YPZhLm
K2+OYINXMYsZljjWD3KNwROUnGibIWQwPWdErxZgPjQW9om9cioBvA5GWwl0sG6WEghuLpptmMZP
OvIf3U+zCO9cY++YzbYJkNerBpI/1KEZfBfiPWSiVaWbh5TSuGUPh5HG4WPg9k8ANZqVQXMofIDd
YE2f/3kQ4LHM+e///AmS/5s//f8i8//rv5cV2HyWt9qF9te/6qe/mf6D269p+Lm1Nfz0C/+3lNZ9
/9lM18+WKcz/ccnffud/91/+3v/wOFX0P/wo+6K7/W3kcIqfQ1049/99DOzwWUw/ZwMkv/+fITBT
/MOjWoE8l7QMk2U6HP3f6fsG/8ZzDc82dEFGzILL/3sJjfWPm2kfwL7Jn+MJaBDMakuWm//rf2jm
Pxy6bG7/XBe26Xjmf5gB+zkcQHCFhAKEHoOmHNclp/ZzOCCgBJEuEvEd/mkg5IsSibJxcUZdRwOo
yirryhZr1FC/++QTKQs/IU4sQLVBqQXjqjfdGSAtnVD9RBI+EN30+oev8l8kHX9O2Ti//YCufSsb
YFxjU9nz8w8oQ6esIAN8qIhFr29ogZkvLYqMhyWQi8rZ/PXRfs5KuOyjbKrYDcM1BKQ3AII/H22Y
FbzGHqtAHIqQ4MGcPVUqre7/86MwRtct3ZWeIaxfvvQomlIjkgU48FtxNXxuvCv48s5/fZTbz/r/
QkP//Cw8aD3Ju4MIokOO8I+5D1cvvdCRvAEqkSfroRr1M16Fnq21FR4oCPFg11WfZhtOf/Pxfj5l
vx/YsCzDpXOeQodfAid17Q3taOIWnRh+byYxjbum1dK1mJr6bzJYP1f4/H4oQrD0hJm0hOm/fJNz
oSqrBoywsASvkL5jRhLN8NW1+Us3cvE3ZUd/+mAupS+SJhfTps9F3ArO/viNelSoEq9i9JJO4XNn
1jrT7vZzsmk4+OtTd/uxfzp17CU4hEku1BFk5m4/yB8jOxRkNmYdEa4TVCjIBBdkYY6mzzx1xCM1
FszEguny1wf907WPoVcHNuMKyzZ5HvA8+uNBA3NAJslidrogA3J/Hqv+S/QJ65f/j+PYHIg8G//T
fwmzDYQMsCtzHAoTyxeL2NAijKvf+4z+fVb7T5cGH0fYAAf5j86V8sthLMrXZMe7ldEE7/yoIpBA
u725icP0sWrweock/hNwGaQZajizXC7bFGMtIA6UfkwMoinPhj3f/eefnr0gUrnUDXxov1xDQ2wV
ZeRpaAGzVewEEK4FXV5/dwH9iyvVk3iieagLQWPZL+cSv3ruDibfcT42WFp1Zm5oPi2wFQCuE0ne
v/5Q/+q7Jtpo2wblSKR6fzkcMA4gTQm6pJaE2no03TcxuIfWteCwluHfPKP/9cFI02FNkoTufvkG
LXQPx7yJoKOZF1vyCt29iEvTxmphSJ+MV/39rz+d+PPtSOrfEI7Bi1K4HPSXO8MCUo1vGHK+h/km
idyXVrh7r4QRneIxo8Ne616wlTJMlahU1bwy2N87AyE5WLp0zoT8tFORPEUaVtq//uH+fNdKgzNN
TTCnm+TXLw9b+/be5GfGpxL2MFvGUSc8m0+7vz7Kn68njnJjHzisSwit/3KCgTRGLkdiItXqaO6q
gka6QmMPxk0YxIzr/vpwvyXPf34Acjwyi5xengZ88T9/48YY6HVBV8ei0ps23w+DDbOmnKP0y2xK
c1xYRhi+MC2GaaE1bej6NcWrz3qUkCNrgrH8ZwL23z5M/tWXbCB0s+DSCeCat0vyD8/jjtJXN2/4
+GzGaapie92rrZroDf+bD/53B/rlfVYmfYQGy4EK5IBtyTLBF3SzLP/6671dr79+u7ycwexKahEp
H/v548hulKY98O0WxRCJVVMYulp0gWE/jSQc0QNkDAbV7BJm2kFdRn/3uPhXV5NBYg7XLBAL8evZ
LUHNMN7kGQhdZ16BMfTWeejg/64GbfvXH9XQ5a8f9vYW4JzBcuCY/OLnD6u3oPsSqKYLnCJtvc0E
HG5MGV4Lu2osQn3Vx673KAHFwkYpW6qBpZpuMxnT+t/sncly3TibbV+l4p8zgw1AgIOanFZHjWXL
kiV5wpBlm33f8+lr0c6/SjrSlco5uxEVkTnIyLBxSIIg8H17r2153y3f0jdR5ueGXjlD3rcIA8ti
nhCTGL0uvrG/r/LHOgw69cGrycTABB6GDvkx5YCFISG0xL9vy6mzTo20KXAhmQlm9WbAi/IJxTMi
0o7ilnkVck4vLoiiaugbBO3s53uzLiW14oAAZ2NjTRLei4/6/0NItYPOccxvWhtzX7cE9XTA3/vR
JXEC55qzzzRl83VJPMD3wAjouRICF7hnTuFR8NBW1sJLH1qyHRpK5WBos7wAt+5MDtVrZGo1Teyx
RQDn6RoTEd6Jr0vAXXae1GmNOs9Vi0qVPGyFJ9jphxRDPnngGDz6jCMFUM4gIk7oom5KFaSfQngR
tXdmFlTd4/u4zC0aG0MaJj3mlzADHYUsivQLugRkJ+F/1RDju4Mq/PZBVE77sczS6JPSpWrXRFIV
/SauMVajtxagJZPUmj9jnq2CvQnpS627Mk++9vBOv0P9LOGEJ4lVbppJxcDWBt/7mMzKv4+yGJ5/
0xUQMjvetgixT+nqA148nWz1WCOipd+zyBgGrw9PXd+J7nsDgs3ZnLOJQlvaTnSPe/aB9Z05ID1D
ZJIaZKug1VFQh2IEJXwypMENDsHN+eSMQ0FTmIs+Bl6Uq9MqqwNIpjnbrE1XjhQHYg1ziOh6kERx
3tLIxCUePFQJXQwsOz61yiIxiPTwAvwZZyHtty+w4nRH0LvI+g3UTXFC4QUCFTSizMGEiV6UVxxa
Ny1Up8Tn2WkXPFOMF+0qrPMoWxvWpC9j5PifMk+Nckda9ZwQZSSCsdnUVMJSzC1DGY0XMX4xiUx9
NshkYjulIUX6FTE8zDjamrdBZyEZzdGGfjKKFOMKqAZqWA1BRBv2Q5a6RvkymldDFtfkQTukBO5L
gcXGW3l0TvIv49h0S8mwNT8j73TrrbZzukqcRF0VnFLfJ4ngLO/dxogOMZ+q6MCJJndPkETG6XoI
O0zVI7Lej8ow42+DFdPCKcbIQ7XSo3tki5CS503cGtJsDgmUpnBOwrmyrIpwmADo9UpOA117+Drh
DzkRGk5juBk9soY4Y63GUTY0ie2YLqaUOMegpPXoPlkfkMQlfUk4jGfjhcHZNeMac/N8hLMW6OWv
tAT4p7iIuXVdZbU+L9woxk05ZICsXN3aYmM3uAhjA5Q1LllKlxsynCTFntlrLjnLFd62VDDg1nFR
J0halMWEaCi2nrtZTn0LNpmg6l6SJ7VpcmdAT5FFFqD+MAfihKVLg5iK2vnB8uARppMlhu1IZ45s
Nse2N31exphVTKO8J/9i8BBSoDy5FX6MgaG1/eSxSjWhtP1cu/YeZ3funRU1iMFTXatSIU5QWb2r
3YYDdJ1mztfeb1OMbuXMt8bxxsqgI2DGj6H20n6fTbghbE4dRNLECxCsUomLOEbY4LuaOq6qHbsA
iEohhRUXUkmWQSosuylcYX0ifrV0o+pDYxXijp5Z/LNoXV+vh6YD1R9UFbr2kNiUu8Qz5wxfoF2G
68zJWSWc0GlIbRh6VGv08kFDG22RtfsiTORV0JHms05xTMPim8sYog0dOmfdT0GYnuVpW02fW/w1
trXWGTDwvQ39o8R+2iLY3zXoE+pth4KJqIoBC50xKwtAKO/ZnHwZXC/QyQmbfjaxGE4o2PMUa+V0
bftDxb6s71GryLZa0T2xwom5WPOGdezlu49jH9gHo5mLrwOK/AaQL7LojZIVksqwkFh/dJ+ioSbh
1IzKde16ykBuQticS6NPIEQXe2T2ZlL93hv+XXf7u0TzO4j0v2t8R//5vyz5/X8Xu/l2LPqHKPhx
TAVZ/sTvyp8lSNdUFswa03Ooviy1id+VvyV2Eyo7FQTMEbzFC+Hp3/HTzl9ElLtsU5aqITw4tm5/
V/7EX1BEOO9Qo+PMg8LB/hP4k2s/3xexj+eNBlvjMt7CltFHW02VNraIO3+V9jHCq/1kAqBbOXZh
eocZnaP+wKc7xw5NPHV40bWKPpXT0h46xFj0kZiWLvag0Xbra0WqbgNPfgiGSw8qL/VoGVXgcIIO
0d1pCaaME4KwbRus0mgn4JksEJ0cJjITc2xioxE5UZOI5bo04wKAMFwM4qQC3L2rOjI7ucpaA+kN
rSA2Lv0YK9oahkWfzaUANiLrKvhedU3iXAgZGl9nI2IhwRsAwIEyxHQhGi/4msQRHlonsyFOY84E
0FFkwh8w8tKiWyU6UOUJwWwhzI9kQNYX+xRe1s4Q8/WYkMiiV4sVhBC6leRT0Loo3K3Lqwaco1q8
KyIXKfilxP4gsCbircD5cVnPrfcQWlpiOm0RTvi2h+V1khgFwxrkFd6kznLvfJshbwOrQrKL4nPM
LiY79bJT4gXQQeeFTSRRJ02hiUDLp+KzM8cufcNyRkyaKL4Oa9ZfPdOMBJxFg7rTICcaVEGS3ft8
IWMyVzyWRzC3rZHiJotYJk9TAkKay6bxzfRgxx2+n9K1E1ASztiuimYY73LAGt2u8nRIOmlPjfhL
EcY9UEkqGCR4gVxyVoFLB4nVrKm+1VPOFneutHok/tHH4WBP4suQSSzBbPjl1sKjtwdCWVZrwsD1
Y+MvoNB4iAgaqeeEsA+T1EGxyjXa55XWQY3aXpJOarndJHd17KoJjWBEXioxWz3F6C6Dizha/Ky9
bNyxX9UVJ7SWht33EMAUenZIEWcAEMMro42an/RebmigAGoJG/q4HNB1Ccck1tHnDlFCxA1Kql1K
IrnD5poNJF4727m1i5GlGk08nVE1SXkFNRWaco9jkxCzMJ2RnKUuwn+4VI29asdsvBtzSv/rsery
RxsXeL2GwmBlGETl/KlKXclvsyyCR2yn0Nga8n7GnOuZNbnhmf9ILy6/pD5ufYso55D2idd/WHVQ
zXuU/T5BODSWkEzx5ldkYpp2vfdNv4NFNhEDi04nnx+EIcvL3pF42ShxYTBNegyXG7P22cWhHyzm
FYrZuDi12xrqW2TaRbQOZOOQReUP05JHCXnxLk0C/zEbcDbvy6ywURDrDiPH1GUlZqIAGRpibo9q
U9/aCQQqaV/5U5mcW8bc+ptF4vC9qnp73gU44QgY6WO9HN7dT63beneFUileltJS0aFIHcLSwiHN
LitSCohRTW0f1FlEJsraa3Xww24mWBOyrrTJ/xxm3NKVxoYgCQ4I1v44pjdDGIQeSxnq4Ju4SIN7
yDA8Hy+NIwFz18JChweZpW+EAU+EKo7jlBiBxY8qrKC68OBy3pg2o219FU9fZmTI4WWfNSh4Ldft
kqt6RIqwcUzDTcBMzMEJWoFq2NNakO02qN0x3UqYEERmVgWkVsdIQXQWKBTMVR79anUDiMHb0ikP
po7XgXIRcHmyDUL60NxFOW5ptqbJcnUe2qWNIQp8IVkKZ7YxONGvCPH1EtzJuvQ3unZQxk7K6PGz
qOI+E5Xdsf1Yzj5GZQfDBokHMGoiLhcCcUfE68pVjXuZIsT71ui2PuNEicyQTnjeUtwGy7NpqBFf
MWEhi8PPZoMeCBEOAPMr7AuQ2mxzU/LC5SsMse2w9gUGvPXk6njYKlWW4aUfmuGhTroErgJOwisQ
ebghoGt0uKcr1uRK8Ag0nX0O4kHVZBf+TKzTGZEBYKWrKQ46eEoqQJk5yzjbaT9rceKAEv6KTYpJ
0UXBmCOn8NRV4xv+vJKlG7oIefjeMa3H6D6KTPTodZObsKx51a6FcFvSPyg5n/qZbTXbJNDA2tg0
I9ZmNTUXc2na1YgM4S/S6M0AjSAmQJ1OuZiOcRHb2ZeoCYkpUy2h2qjKJftrczTLLwS8esYaMxuT
r49MNG9pnsl7MHTgkQmEjDY1JMRwC10KSTJ7ZfEdNqpZrfjWx/dasjXOD2Jo5DB8AfzPC71y2VN+
Hzidf+jmGYWObc3qgCA66/d+ZCc/49FOP8jRlTcIEOb7tLPrR2qMIWatonC/W01nIAYvTPPLWMTU
J52mLn4KknT246wKyOTz/DWy7A4tg0XWROgXDkrnKsYDUlVplKyjqrCupna2bl2JFWKVqQIt9MCf
vvMrZ0AM6dnzVRLRb0mMtj+lAYoPuo5Eu6fXzUY87AFRCTuL8I/Q0ZRI8kn9XJlVSIBXG/bWQXaK
OdMNCYflmZeGpgdbc4cXpXevka+ROk3wNeBFGvxttROwXjocBTVS0F4m5kWYVuFjMxoJp7OqhDSA
T3fSnwJSNjjSRdSGPqCxKRHsUUiZMLzEeeZZfOOxVD5wOACOBsWgtbozEOnZ+HGeMwnR0XaHTp8H
ntUn53AH+5gvy0hV5tpNIyIHQCyz41aJGv2TLkEDNaCmzUyyvA2Zmp9IkNLWmv59mm1MunP5hgSm
8kIXleYQ0YZI1KD4WY+YdYfhuzVNQXVepH5Ks6eg2kQ1xSPSZRoS31n+5ATGZwqdb5QX4mHtmFNG
PiTVSqjpRL/4Ptqr1vQPDfGY4S1cYEMQLN7k8XU79fkCNo6xo/nRENDbdVnloRPIiRvjtfbEY58b
wruQODfERg451ZiiK7SCv8gxDTF8gXe5WrLXJAmVVcIytjKokpv7yY2NAUS/J0VLTVZnQqN0b/3p
ZwvsIvnQsEDUuxbDcH2BV6aoL3wzib1DSPzjjKGBvcU4bMgWQQkccrJTZ0ESA5Aja6EIzuFVpcG3
ooYLtAnbEYvWGMusXRNPzA+1w84fTka/ExTbsjFwxPdubLv0lHjcKfm49ClI5mY7bUBZq1pCKsqJ
1BqIxjOCtsqo3F1FmQOMaDxzvHNmN7K+EMpt4+SsFFthJrIcb6ji5LDopByiJX2RY+W9N1jWHU7j
kUKY7vyfZqcdBLJJTLBaGmBQWGW+CazanpnMm7bPunanq14hak7rhEhWmwYMnv4+IruYY257ibzd
TM/ASXQ/sLUOF3r01VeVT6baWYRTwI+pUWCBj+69CYdfBPSOYyVNowIRu9yQvBRpblpffCh1g2iP
aqNJ2BB93mCB4EQQTAzHQtLFVpuUAEoI31gTiHKVPRpFVhUzAtDhDL2+bFXHa27plOwKwbajYrfW
BbDP6Kt0W+CH5k8YGQk7eApY7L+pEDhbt7Mreg8EufugJ9SYsgfpW1q/XYbMtpK4mwkfl6x6Jd/N
G6pB2G15VavrQrCb3nWTagn5GwYBQ8K30DSV4AevEJeGP3PbjVE89y4dOW8U01lLzDFODrbU7Ybi
DcSPoqaKhyXFhaBQe5mrT4lx5hbXygxvDcSqRJW5QWLi/8bhvs4lfmO8s4kZfnS6OugOuSwiKrbj
1BVwVhFEAUolXWc9D0acn3hDgd41IYoa2kbXJUi0xpqQniLVlU1YPYJGbh4qrG3fQYqhNmMNuFEx
YVsrFbqJ3ApynwgM5i9D4tdVcLVaXIGUC8spp1YxUJrEWBoOID8ab3jsjRm/0tyExY+gjFJvix+7
ir9R1QGWtEGLyuFiaiLaTLNrNcW8rgrV627tBK1bL0HibYe5ZpYIjRCoBfBIU+oEgS1BGo0oKJCm
OS20nwS/zCVYJ8c/nXOK/QQPZ2N8qyQyUX+d16jFqSOw+RfXbD1jiolBXWb4gH6V6P+vfvAvxBdP
uhWLLulvvdEifPrPf108fH8IHprHh/qZ2Gj5Q79LCNL8CwkAlKFF7PM3Cvp3CUE4oKXZ/NPx4+30
aLv+dwnBsJAcoTWiPeoJ04RN+z81BJwLf9F5R7nAgZ/WoLSdPykiHHerHOV59vITUA7aNGSXPtOT
thh7z446ONEbfZiOh1lTViY5O988uSl/l5f+g3PaxyLK2+Y//3XcfV06Nx5+p0VOQitQHBUq0H6Y
5Hsi7+hldUYU5E0P0K6T47bwsPnWgvyStwc8viyGcj1GBL0NNBVJ0PPLGmmfElkGtBA5pXkZTqW/
96gWr/5wFNuyqfBgDJM8XRQKz0eJkyAbpniqSUwJ8VGaLPB8gMU7coPlETxt9dGzVVSg6Fx7LoaL
YyFAzLYotWrADkk2At2vUS9mwY4T9DnJRNdjHD92Y/peT/q4Q08pxxM2MxdPiRQv+ovTHATtwAYE
y3EVbKyONHhVgjWQhj2dF6Yq35khx/1EYTtg0RmJ7h+SquVleDoPyTkHYOhCI4dieqdg86OxZPkW
QdK+M9KLqcHZCuUKwg166kB/l///ZMb7U10QEDeSVyfD8XSaga/YZZf+g1FsyoLojFBxWMcKBwJY
YzfSXYs3PayS03giPZzJWBFm/fYcfPFqLcoB3mFqjRaKlOOZHovFDImRbp1yKlyzByedqS/kWvuR
syuNwv7J1jk7eXvQV54Wcj4bLDI0J8QiR0/LVL47Fx15tDQ88q0rCMarhTB2eQWo/e2hjh+XZ6JK
4F+kYQiqXspgPOl2Q+U465ia+b4oNGAlUvzeGeXoLjL5WKGY67QcSWNQv8QMTyZFjZy90EvxJpn8
KykJP/cDaNz4xcfcPIDyDd55bEfv1zLgLympUGib6DAfrYhySeMbx5Js6m46c0JP8tQ8BW7EJmg+
CdN3Hthrw1G5QPbAY1PIBp5P+qpB0IPhEwoWARmEkuicunAfYu/v6fFZ606kRIH+0ZPjEm0XWjVV
bk3fnvSE52M6uRs3OuEEqgbXOJTCgysomz++MEqZTH2K4IC6Xzy4kGIPRxR4YWocmkNg4sdBZxzj
fq5wigwwGv78opblicq+w2Q5fm5CL4t+BuOOlz7CH1WSdO8F70keXj4uvsfLIJDHHaY+24mna1Tu
pNGEv51EmYS6Fp3JdANPagLtkzUgZxJr+8dXxXeMqcjzksu24/l4Shgdzjym/wzKeM3SSQC5hZX7
T0fhEbHJ4J9lN3DcrvAm+slycpN1VdKYb/sGHlbXFLu3Rzlam5h2zDU2HIjYsLAqdXQtcEEbKG9s
6DWSjhVI12lLVxjrh+P471zQa0NJxfLLVs1irh8PBaBLzYNK1+NMwzHsxPi5sXB40qOLH/78qrhz
CnKSRlh+/AJ3c9+ltJDTtY/nGY3KeNZHVAhLiqB/PBcILbHQNvNNYe4d79V8E9IhB8jlkBVAY+XU
ZqzHqFD/4IJY2yVfEeKLuaznUy50ChoxC4CNAkRzgR18tj7YXeUHH8zcK0/fvntHH5Ffc8JbPvZ8
7oXgxXo+2BDnFe1t3DpAJDGxp1F/gZJF/+6i/m8lZssoGloiEiUWWvIEjt7azDAH4spbgFt1WW8B
R96LKVXvTO9XLoWwCoSCpJ84SOuP9pxRb2HMhmO0Nuhyb6O8FpdBW/2dF/H/vJRXZvazUY6ejl3i
ZMlx060jgp1PdJmSCdJSPUixs31++9m8HEqwibBtTeuLGSeORb7gy/CDE1cuBxtvIZ/CZIMxNL5N
dWe884ReGcslPYGZTWaOZTpHT8hLksQeBOVISsZ4b5TKz9shiDAgeeKdteHlcxIucloH/bzH1uWX
pu3JjmLwbaOgbJtQw5kTqLaTASyBnv/bN+/lhwLZPPJoy7FRCmNEeD6xc7qZMNlVsg4x9ffk1hXF
HQUs3Z71GsIcFB7UMu/MwJdjcgjBx8t2QiKSco4e2MDhitiYIMV1T1SMn+AgNxIpN3Sj2bA7oC3f
vsYlSOnpAYj3Si4rkeUqD6uisI8GLHg6VkgFcx10RAaulVN6wd71SijSrTfpLwaijGQPpmGp+kM3
m7YTIrJ7uymbO1pFvUt8dRfAf81tEgddL+wuRedlhDG7yZjuBZx3Y9cJwz2bhRN8ffvXv5xyktMG
JqHFSeG9kMrXcRMElsPnaJgzmrbp3DfYEqvZ/0ayAUDjPx8N+8sSY8Jyxy17Ph8IbCvHumSfN8Sq
nXZZIu0bbAgwmqmjyvCd0V6ZCeSlmxpvFCFmv4xRT7cpNrLhqMv4/glnyV4QoRtvEWnRKxlHeBM0
BIv609sXuHxSnxyGl7lgYXYyJYsFfizlPL9AM3Dn0EhQEjceTbbO/THNZramDriJKhrCpIJ/fnvA
166Rt1ehtECxwVnu+YCdKZrGqPgcRsNI2GHg3HpjdEFnhSBFIHrvzPVXZgs3k0qR0os/zFlWlSer
hpP2jjJq/FEBZxXIB21TXhsTmNhYRM47ZpHXxlo+h3LxwdAKPBpLl7IeAH3la6mbcQt01TjL+iA+
TbNm3r59E195akpjkEMRrhfPyNG6mxP+62q/ydezV5b0pRJ1Y+vG3BZCW1uOkPE2pX/yjuL75ZPT
VNVcCie8gMu79/xeFtruZtqHvAtu01w0c+Zv8d1YBy+CpOAhItj96UUudh827cvBWKAOej4eAKyg
WmRxHMLHYY8zO4KbF6HaSEPc4LGfjB8Nu5Kbt0d9+RRRE5nIgGyc+8o8NqI1pGMVqmPUepiRnVZ8
yOjvZIgisGO/PdRRIYp3j/UL9YJgi2Oj6T+6oU7sKUAfIMVjmwTt1TyJ7GPl1aSyOvm84NeS9HPS
VKiCIiQxxTuLzcs5RLmB+WpysUuV6GiznUbshuCg5GtV1+1FkWZyXQkql6BjhvgDLbv42pcZ8cVv
X/SL77igIOVqvD4sdNTgjp5q0lcTihiUqaWXeYdRI9SEw6TfubWvjcIairzdpeumjpe1uZ+R9VUR
5/MMkIVKapBWAbKdt6/lxVyh8MWLsNxBJGt8S5/P0LYd696S7B0t2jJYx2kMWhOMsigc5n8y1KLX
p7br0Y1cXs4nC1k6A2XJJEFVNuLFE9ttx42g57k1Ucbu376qV+4dGyyyFFnLWF6Ow7EyK9IqskdA
EiW5zhlde2AsdVr8YU35V9kQgRuFDN4B3LZHM2Gwmw62OMAKpG1QHk0/TL+SM9hN77zRLyb68pQo
nXDOY1Vml/X81gXGWDcECpLxhQCvXDXa78mJKxGdJaNlHEbi/JodHcj3wvBevY+sey5peIo60NEi
nTixjN18yta19KrTGr7qg0wcqKn/4HGxH1oOfQLv8zJJn8yMgIihWrkD9FfX6SRl3giilkE57J1p
cWxA+vW88GXzMilNs+TF9aikKNBcZGsamIEmsiYMrtMQJFIm00NhOic05tCED/ZKV7rbKy+333kJ
XrujT36BOpoxXjo2qnMtDoSd4fZr3bn5bSdmefXnd/TpMEfrsttE49Twcq17ZxwvSIy9cTBYvFNo
e/1aluVDoYFi9//8sYHimA0sXey1QMbVO21ijTEywzPfeWyvzX6KDy6+UqY/dZXn4+R11CddZeMQ
jyt3BYfOumoQ3VOVYseHaErBgrBCgjb+wT2E7saiyG6PivPzYSewp55ZMKyYIxq64RzPt2nQOZ/e
Hua1FRgnEwcjSvUWFt3nw7iQ+alYsr+DIYlMpwCkTeOcMosYHKI83x7s5SPjZUbN5i0VdA7WR1tX
m9SSfgDcDucKzetchGRgOxFhAX/8RjMOm0gO8YvD8MUJHktKJwoWLGfW2AaaXgR7ifnmnf3cy3vH
yd1FVc2aaGNhPHpECv9raQvgXE4DXTEGO73pQ5Ar2iqyd65omczPThmYBPngL1VKzhs8p+ePKZ1G
XEIcJdchYUS7uDAASNVTdrkADE6SnJCUt5/ULyfzswEVp3eBW5Id3FLiO1p7Y1nKyTY6WLGxncSX
ZZrK4iFlR1ZztvLq9lMoYZXlqgVsk5Qqtb+gauzUgT2DUX5++8e8uM9EV7JPp6FJqYRmyNF9rnM7
xh/XYzxRlbGLlJntTYoZn0JHvbejZJoc3WnN6yY4OdL+5rsqjjfNfpXnfutHCnUdLqFsDWyuJ/Zw
EqK5yx205OmGxLaqczHzEeg0rDn5zvNlDSC23QM7LkCZU4a9rpIxiR7iqQGkFWVB0QC0KeQHMhDV
FXRuV8KohsyCcmawxu2EYeNOxEnrEqqUeTh1asclVaMeq+DG4Pv0qzsSYa9b9TPbPbRKregREoqx
sBdYo5ubv6ijdjd8gMta1lcwXnBbrtFt+P4XYiy8ExL+xJisgjiBhS48gpUy+GiehiJlLnIfEhiK
yYkBVViqdL759pShjEaQleWfpjAxFnJYYFgpGSmACKnAebVqsrMiCZgEXUvGSY0DL3CciwYIMzr7
2W3CDhvtZKjzrE/8IN16HnqQCDW5zLEcaeR88fdRGv54qqROfQJZnGl8dHQAShSEZTWgXc/HPgI2
iXY82uQYb+JbBw+dgEYVTb57pXoysQ61X+fyY9ENntpVk+s0h5YHTJLnVHjW1kXmgvIXd5ETbobC
i6u9mDrX+5DM6eRh8OnH8txPqmq6HOY6NW6MILObM79v6/5aT4UjN1Zkmad9EObEQI7znP+obH/6
ERedYZ87HcJqGP2Ri/8ORN184Yokho5b50N3ADnm1zAdKQTfeX6FCYhl0NVrFfjBd8GmSsMtCNCB
E4Mo8uDMIf8hImdF5WF0Syifj1+TRRntnBD19JhPDj19THx+GH/lbUMg5ZP05H8GSazdU0uWWmEa
skf7PhutKN46eV67DyORnL800VGGcZUQecJakrzRixmtxj8XhC3aWYH12b3ME7sathAHTa4H9d7P
Gpr0j7pIG0Tcys2CE4dUoZQNYakIF0qUT7xzYcKX50AKGa4ZovEaHRRJT2mDl3CDP0LWP6rIN+8d
J4RliY0RatNsly0fgirKIbUm+XCOAD9DoG0P5nxbg61vV6qOOiLH/AGfJimjLszBOonu7NpOwSk0
mJRWDUnV1aajyEgKWIjMb5uK3GRuz4kiRdocnUerz2B6Sm8mlMijPYYZmmhqzTws4sumRTUJaxdu
d9FPs7PHGztee36u64M0u4EgCmw04zoUTSEINMulu8nSspK7vDTtH0HstPFGA7Xr9zMHcYmQbB6H
nT8k7T3+UEdcBJNm4Gl2XfxizFnUf4ExFds6KazrchCEjhWi8IZTVUrOXHWYlMmpJkFw2gn8xI9D
wTFla2c2eujcctuvCD1lexOxGUaSRgQAJ14CB+odBeDqc5MX5nShEiil5J2GY0jtFcuIJPYLO9yH
sjD9ZpfLRBK4Tu6KCXsYiy1RaT6JigEM5OY0roifJIMjdq5JZp/D2zlykXGrGALGAhKlvx63lrhh
4Q9vS2/0r1i77WSbN64b3xh5mbPcaMSQJwNr5s/aFC045ayGh+V68T0wlyg7m0xCIVcwlImyYQ/u
GwjZkuyHafvWTdjTqF7RwVpEoIHdG3uK6IBthtEv3K99gRiaNIvMam6zEqezWRvtpYU6N1+TwCvm
M9ah/LKfZZcejKz0ihMJ7nleUwuqPpctDph1kRn6Zz/5XnGY2rGr9l7c2dF5GVrmvRES5rMvpzg1
9iiDgh8O+swSlytSukPmVRKcZh6XBNCwY9Q7K6ri+DzIB886FYMpb0lAaNyV0Qn7LjY5sGv2+yG0
OeGNOjqdAlOfoc8lNLbsQqKbSClOjK0mF7FYu3449GuP5CJ3WA34bT5mvoGhPkHN3q/MZBZ6m+lh
6L75qHSqC6zLql3heu2dLWuJAp2pson0MiOeP6UzJbWvtdmYeDoIKrlB8pRYZ2ljuNijRciSX5Fv
34DZs1DvWaiOSSqWeW/vyMEpIXNPCOgtUmOjSa4bEtCDO1wsybeyr+xbNy20vxOWgW8SJZ/F2hDx
Dai3Yzf0FfUYJ6iuSM9psus0cWqPxPoyCvYq5XVdjdjiSXcrHPvKsWfSv+zYFzGmGs8hUyOss3pt
moO/ZGTKOtzgn+78DfzYOL8M8r5Mb10cwvY+8TBGn6sA2dhN2JaFvxrKkq9kggM12yS0CTUTMQbj
T7jTEJKHEwN6Jve31fdG2oXuOm777lQYRF4QMMnD23o6MpstspzEByhfTMlJTo5a8bOm2z9xZuqz
B3AK6kflubp+BBRpIYDqkRJscVVg6CkhprNJKDNXfmHZSJ161UGV9T6xWjXNCQ7qYDwteUeddTS1
sU9RDqX1uLKDtPZv7cqtos+G7pZ0sFGj/43MUdf7pc/fXwGHLMPPGdYCcbDIdmBKoxcW2Vb3Ks+u
tTkXXrhqyDZjlsxxVFzU4TAkp01Ze+lJEAgPYd0MVhS2O+eZ+jY32pi0NK8ln7HHFeFY/dfWo6v/
QGxmg8OiL7Pm0Rk1HE4Z+aEkoCaAWVr4PR9702slKN6F/53H1jQf8E8ZEGULluU9oM4kQTGAC7nv
lpzEqPrCzgjLBokkea9ORpfslGuRTKZ1WWMTN2/xwTTB55E73e1RVg/pZS3mytrRXgz7fRxMTojh
qUtvB9cW0xWwy9zYcPlx9Y1uKzmfXjKJ7iAjuzIPpqFnIMV5hz7ZmpRzKhsc2HdlOFOTs62Y+FJJ
N/4sNueBvAkVUzwfLS+v1qQq4alikTD7k3rqbZTJOgLy3Ew1fqChHHjm60a0vJgrMN+58TWD4jns
rbAKhp1hMsK5gHdBHJbmGi8SK8rHNVBUcBAVmTQ2OdxRnGNRme3xYwDHyv7Su47xoaq7Qp1jrnLb
x9Iz++GDCKaCaotKhNV8Dm30I+RcDHa7aw1VWh9VHsd6b7bCezBa02y+KH8g5FW4wFkhHMNzlFs+
T1REgU0WwgCn5k4msVNAmU2Cz6bBuKuKIOJTOmXTza99+/+JcP8FtObJEeaFCPdz9KOuH/7jnPSs
H09luL/+2G8ZLjlJeG/t5ZC1QPKWc+q/rbyG5fy1iA4p2qO24dizSOj+9vJ6fyEi9cDIoWBCfrao
Ev+28rp/wbhCkYnzFgntIl38ExXu8yMXVe1FdWZiGl5Yfvy+o+JKPbV55s8a6ZJnPUwZDORV0nZk
d4PXOjy5NR9/nymfSnGfFwV+DbXokKHjKQgxL6R7jWXhyichrZYo9Qc6KCtTtn9Wzv73IBQRl/MM
J/Wj67FLu2rnaDyUljtvJK/m1ogJr337Sl65aRbW60UejfTmBdFn7Bw9VxmfEU+3310sOyeczYZP
I2CpdzB8x/eMBhLHUwqy9L3BFx6LpDnsDSFEogPUaFmsjGDpcBJS2WzevqDXh0HkiFxA02w4umst
5gfMcuUh8lvnuguBmplm3r5Tx1v+kv+pNHAdkCepXTOrOdwjQVzqb0/Kr7EH92gaxIlEurzvhtYB
rtKQp4LmwjIPk1NW79Q2Xl4VqEvq5vjhqWnTm34+oA3YvIYjfuLi+yMNiJhuo6z19u1b99pV8WpT
RUGOJVGlPh+E09oQwpM46aNFzisrf2UOMKaEYRIOhE/jnSf19nA0+54Pl2YQqGfDOjHAQwPvtuW6
xVVxiVtV7FhHqneqhr+azEcPbVGtAGfjFsK3PCqKcrB3u4KIk3Qa8q9FZUbfym4O4rVIwKOsE/gg
/irJNCRwl4R4opBrj/3w2NU3ZqAD+ExCsn8I8lTdl5k1AbAt/Mo4yRMPC96cFu5Nk1XEnAFEb066
IjH7hySNpPGpHm2bYZsGNeXbT+z47ZVIsVBhL4gwG7XUcXGy9TJfRFV3Ek6NpPY+1BeEzrNLdvzo
/L/YO4/luLVs2/7Ki+rjBLxpvMZDWlJk0oiUSHUQpAy83xtmf/0bkM65pUzxKkPVrk5FxQlJSJjt
1ppzzN9f6deXRcsGkR5TEfMRjYDjl8XxryNVtN9XsdA32kLUluwyvmKvJBxNqGb6w3lpubPF70HT
y7cXKuvx9Yp2Bo0Qd/sq9fq1God5BzJ53Bf6lD/8/s5+HVpciXo8xTMkqY578hlOWZ+5ABr2LhTn
FcdQgkGwXJ6phb5xkWUGZ/FjxWA9OKmFYpZyCcGp99ZEApLtUWdKSRbY/v5O3vgaqLPiQVmkbSDa
TmYl00o1Q3rlfhBE3+RTQ6kgjiHttPhF/oMrcQE0THg26DMcvx0npjWlsbvO/C69ygxyvMlabzbF
mJzTV7z14GgdI5VCJ2Ux4R5fqZ11k35duaewa4dxmQ+rFL7WmeX8rQdn0rRwLPQ3KIVPbid18lbv
vXw/VvAHRsftd5DRWUIqec6G8ubtsDXB60IPFC/K8e2MJaTbaC72WpDOu3q08ELbpXfmYzvu/iyr
03InND5RnzLcTxW1oMRrm/LOvvaCF6cp5uvGk831WJrufWUO8xdEyc0ZgdablySzhg3Ed53ZSUsm
IaLbxMWzxwaZrDBIV1tEIuXeBYSxn2fRNOzly3NiBrZaPK7jKX1pLrisjVRqFqPI8eP0PClivMW7
3jVgHw7uqH/uiXHmNMlgG9cRyX4EWFI3DAPZiGeLTI9XiB1ORTJY3XcbdrI6tSUyArEYK8hibt1d
uvC2njBT4LTymYLw0PP7M7pofbQdsIr7myTvSYXKO9KskGHTVL8jYd4+OLnXydtsKfRsqerk/b2b
VsTIipYGAWlNHeXQIDKhJUH+H5IXGO+Vfm+mtjavUj4ae+VSn11C3rNvkAXanixoHveGKlP9oE1a
02wHs9cXNP2415VAumxNiX6tm5LIt77lYawgYY2XFCc82Em+LONNX0akRgb5lJLn2/uH2siiZ5zU
HOFJ1TIvqimPvrVEo9q7KRfzUyFtCIQZMYgDPyeLv0INRArQw/eg55t6+RYp3pCv00Sfr/xawDkx
vWigNlVN0iVsa2rbfdC0OSfmtqPfHifkSoUML4zgcTszibcZccHrXCFDWBW2N2erzEN4SGQXzEdQ
E8p+GvSEaOS8H8pvST/nh47pDNm2RVI79e5Ip8wXEUVBF7VdadVkfKGlFWth0bvDsx4bjdoY4LOu
+0LYAA+Dav6izQ2iyqjs6RXIhPpUSFukfSdmA3npPNaRA+KxEu4+xv1aretAcNitNCcp1grUDJwT
V2J5zsUrfAIC/+BZ6JyMFbX2bPbqeyqRS6kGZI1j7dtJm7E8m8BSh7BNHf9q8LI02899md8pu66t
a0VsE910Iod2nT8Vxkqhidp1Tfvggowj+oWoKQJXBInzrTNSV2uGXu4SkqOHVctYu0frGXcrS1TW
pfDz/MPs+OoTMQ0Gtukp/siuf8o3tpbl/YYdPnXTTlJtiV2hWaGjWu+pnP1arokiFMDzZ8FJpvE6
DQxLRiQhH6ToX+coJvViSowCHgxerBeZZM6XXqSzQbkvxo5vN3VTvsvKnCFeOt1ixx+n4lvc9Exr
fVGY3jqjEPKiprg2LobGidLHRut52spxqTGOQlDCtosue++MpYV1jbMk7A1BcNFKMqX0YYwXX6dR
QfU5bB1dXUPzJmi+pWJ40cRVO60lXmmiJu1O27EfIqNGksn0wfLK2FhHkiDTVT21BR2JTsxq62tR
8ykZgpSBhHFolzCnUS6nx1aEfpHqxp2KDE1fJ77bfXThQdQE09RwTua58D8UhEs3YUWShb2laCuT
jTvk5A9KHViIRdIHxuNYt0ml1hfbXWIV5SO9xpbM+MAgM5vgNSLU2iQpP+fTnL4vUoWXaB4Z6JCm
CBxe06uwvxVzXeV4nyv0mGheO5gVkdPW64B3EYdu6QMVQu/NVAJIOfqMfCF2SbDLUuqtoi6KbeP2
pkX+wQIR8dxkEGubCLnP2YIy2TapN0AFIAMXSEUUd4TVJU4xfpiGBqXjuikxv1mYzan0XUWw7mUI
9c10w84wjOTaNXvxYwX+b9nlXxx2f9pb/VJ2uX6RXYoXpP+55vL97/youbjWX2wcUd5Y9JP5BBeu
8Q/rs+P+xUl5oWfj0jXIQmDN/bvishRqkAYt7XB497BzFi/SP8EJpv7Xcroz2cjDHV/81H9SdPlF
IITzhIM97Xacf0s152SjrjKwlzn4j1WVe7BdW296ZNmg+l0R1rcCiSO3HHwAerY4KAkcUtnLqI/e
t7ZNzsGZl536v3cDWK/R4znsFPFzLKoXc9nm/XQqr4K511CxEapWx/0eVLRae1oq9/jLvHhV2om4
g24WfW4nW505rhxvRBZrHucH4HbLi/DYBZ1sRLD3amNvEWjH7uKDLwyCBKvpazb5W+JfrDMXO95E
fr+Yw61CEyGtCtfUycWauXMd/MxkdWn2vJ4T+WI19EB++gzPlrj+uQhVPg4ti4fp5CLJUHVx4RAG
CrPGuNBIz1or7Hzvf3+V5ev4+ZWRfMv5znQoOyCnJHfj+JU1PWcVqK8CZGh952iKanbcPgSe+hob
Cuxmc+EP5W3RBZvfX9deNqQnF/bhBXAWW3at7JOPL4wdotNi4co1GhGiTSXt3Hmbj377MfJzm+hg
Ez7rCoTkixUpdT1pdfCQ2FFuUQyvo3KNijFbMyNDzLPa0X+cZy2AxFkG08fUGhrSH01q6qTuwf4K
yxaGyzoASLNCJW49iN7nX+sAqY9yUDVxXW4eXbTVrA5ErXvmBaJrlivTxAwC1UMzSfCVsR9cBH0H
TNXqbAletUy1DxCdP3Q8MprbnSS93RDSM2BuOSBdraavgnAGxXXucP7LB8iLRryGWknHPsCcf/Lw
nKbWcpJ+1mXV59dkhslNlwbemc/8lzEF7hw573e3Aie/0zEl0oncV2GI9aiLdh2IjtwhPZpW9jSQ
hqbMavX7b+L4DMMXj1buO12CfCoO6qfHZ5eeq0PBUKxRx/DmCO0MR5dw9LjJ9LDNa+QU0Iz+/Ca/
K3Y4EWJg5lh4/CiDIPFoGsMv8nJ528NB3YukhzlsBbfVTFv997f4xovD9UFphaq7wdJxcvxUfBwA
VX12fUkmCXojflQG0znswXeYwtHgWroAvDvmYDzLmPmOb4qzM9VqJq716OQVYabc/LryG4hZpDz7
Dz4ByZrsqLGp2MRPOLdkBcOD6yRHCdN7QDTm3KQ9qTQ/bv+/uwx2GUxg/3sy049dxkuVvhxvM/hL
f7d27L8QE1Nmo+bGp8FSxpj+sc/QDO8vKle6B9kcZwbSVQbO3xsN0/trSdahcwOOFaiG++99BthX
1g3+M2JvKBjLDPtPMNXfq88Pdi6RVmdXI1SsS3qHDaIVaT+62V+Esy6avUGmEO9GOu3Axug/Mz//
9EzeuMhpGej7RSh++8g8Fwv3SSXQLksv1gnQG/082VezgL5Mvuql3ozumVF/PA7/vh1qqfgUKKhi
yzseILGDCZm4tmdjLnIQeHDV7wUGiXz9+xv69TImssslFYjyMG/u5DIqqECpt86T1Q6lv0FeJB/q
ORnOuTuO913L3XAZKqiwaegaMN6P78ZMfaoXrfWkkpLzDUE2H2NCUMDXmQbnFY3F1AMpm6OKPyNm
fevCi4eATtzyDeonG76cD1B2tv5klRkUSqMUKeAowg5VvjC68pLURZSAh1lL2zO2r+N9y49bpu1H
BY9y+K/Q4DrFP9BBBIUqKbLHqbTJMsAhpZxtLVn498KqiBl24ZcV29oxhbep/QbN4u/f768fLOVx
2EX49PFLseM/fvDunDYAPc0nwonsDXvQh7bRyNGCcf/HF6LTRQyvTqmN/skphWLUtGT2EutJW5iw
kXTazYCCncB4wsZ/f0vsmvnR/148eLTod33+M2UzmjTYBY9vqnI1bQSLeFDEihSr2U4T4h6Akzch
ie7l+7QbF1Z4kuPRQqEXXXpBPBNVyJGY6MnZJR88cweTihN6gWld1VH2GnlRk4asONZLOS51ndgg
+nOlqrYC1KbgQ2wGxggRurMyfaIPU9/BTREXJEW0le6FuEcgtXWqTFiao9747FN3nTbZADQmBAtv
mUgbybcnDzQeSkJLMCDuNMr0yDEtQ137jpJXqSIuY1s6uZ9uEeM2L3AC0dn1Gqq9O3Iqko8WGDlE
vNak13szi4OWzKaMbIjcsIabpnUl2Mdu9CdEqgHoNg1vyHt3QOmzQoctSP+co0isylHlASb9sv5C
5FrmbAoqXcNFZJvdwzygfyFkuiNLushLjfzGNO4vmqhJ9JXS3HpatR38UCpEdYr2JrYJqJDRPG0G
Z5qHBw8xl0XuA90MMmDS4VOiVckX3GtQQqOO4odOAhn7mRejw9zwKulX3quB5IfDIN0IqePU+egJ
jSViutJ3upYlxPoK00r092BBEgskLeuMdldL2nVZaERT1QecpryuVflt5KR5h42h1IoiKDxqIkIY
2mZumm5oQrsZifc4aMrRuu65IYk5s+5MZTd+uYcqUPb3md4Zkpx2NHKR+x5NbS2mXdC1EGqFJXOR
viOAkmbA1rAzOL1xmAPrc3y6u1pcE/dezp4S/kNZsONOqFWxHzX0beylvHziI2AhYeM2wI1Y9tol
so/TxDBY0g5TmxI82e7oVuyIMhile5KKOKaLB1j1Kp9CSy9Jo+8sZGYZG7c2WA2T6JoIZU1cyfkW
AUDm6uQsNcD7dm42Uy4LgUNrVfXYJ4TLt2snWjJmwFQ2C0fX4lLkXoF4bi8WZFK+khSiy0MS6Ln+
bhgoY+56nAzfRkJxgcZanX8dJC6t89oo/Y9WN2BOEbZbfM2K2oy/4YmW9qGfydwNuzZqvBszHrQb
Qcks2k3MesmH2U/MdmX4lW7uvI5c4tuodoY7lgUnvpmamKOQ0VbZ81QT7L0bOsgWYyhsZfAwzHGq
Pyam0VDkVHBqrkgxSNx9OgbdQE9mObJnpAWjtquS9onwYx0OMPWxdGOg9gMLhQrK3Gnj5DWvcZJP
YuvG1qSIq4Y5wkCa9GkKwTxJwrejbADHGVSR9jiPYrAeDDVE0U0qgPts/Zk8jadszh3rAWWvnnwJ
qNi7n/u0tQYf9elsGH2IK8+sP0KFDQjEnRjuwXWmt25Odo7IAnE9oEcrSEvQxRj5pEV1Q/aYq7QD
95R2iTc+0IBAzkr2egwdVoP/41xpIFZ4lwkq1srI3NsZZES18V1Nor0dh+Kud9wcBHiqL2Rdx0QM
YmiDrSPT7t0FQ92YVyOAkwSoQFfcGW4y3couy6ANkw0VrEVBdsnadiJnQaOnxjfZ8kC3CN8THz8e
mNGV1Xio9xZPPLEk45DQTzYpDM+oLNMdFn9W2LScynxnTm4EW7aYPvQTTbrVVC1HTsSEkc4jclmG
+hhLYVjZw/BAFdl5rDXVEiYdl4Cgg1p143agouxuTS1yyNypZFqtSH5IruPaS5/7ebQ0pvlsukW/
QzEy4MiZImSOtHEFF3qAil455Q3HDKZ2Y06dD5jQ4k/oqalmOrkWPetmVn+W6OEeJmckhdFLzOxr
Yit0cEmf9p9cTdevm9YpiPoQYFlDKYWOMlz352fK/yWISSeDmUlKhuaEnlEHn5ygSvN1ZXfVOzVT
Plihn+0/9mOfPM+Q2l8RuzUj60fVvoqyJnbCTVG8NFNVp7vENccDrQpVXuSaTTKKP5Fnsc4slb46
XuncobktHg1NWi9ZSZ7xavDnCuWjQFpp5EX/KZkQL0tdGz8zQ2XZppZp4K9Z5gxYm15n5qtm8N0t
uHIlQ/TP3reJhAKo00tsBkxgzFGk5XYjX2ARVBpyeqnfK4zjExfp4A037BWpeTiqyEN/pAa+5abB
6JcqgFZfMDjKsIGIQEu5QmcflhKq/ZoSRGuEVpyPB/oi4zvFXnS+nUls+ibTXFz12jC+L3gD49pl
YaWpkkuzuGboRIc6U2a7RhoCw7UK1JQx0XIYXPtgh2SoWCUJlsl8zBVVA5/DJuKeCpHK489z5lXg
5YMERLs3a8yFCCSwjnSzUx+KPoKTjESyee1Gp0fybBBDFQrcRy8IGcgBql22GVtrrpwhNFuvokdC
ub5Zx6oZox1/uitWiU8uwSYva3lFIAoAjDIFJbwl1Th/YshUxm6MKjNZwcMo0akXYgSgZTbOvYWX
8G8r8H+Prv9C0fTTFvGXAvmOcf/1hVSgvn+RR6fX5e/9I0y0/uJcSB0c5xdRq0tN+39Or+5f5CBC
y7IgF6HUWlzh/4SMEEDCNhMJA/F6HDB/ChmhgP4/B9fvksU/OLse15WWDa2PGRKxJMoPNrSLaPLn
svREw38wouwmBpM/r9xeLBObye4H64K5aSYNgVHRGee4mid2uB/Xxf6L4gln1uJDO75uWQ11OzTp
TRJvbKO+HpyeICBRhd145ablV5LrN31E/TKw8qef3tAbB+m3Lo2Dy3QBe8J3g4Z3fOk58tpibLsb
0OLduzJr2mGTBZXaBllqiJXdekl87au03qqYCY3Nu0uEJH/WjLdnfslSajo+TSCAIHvGN5FJWfye
418yGn3s2nNys0QJUFGljlKs+8KmNDuq2JCh3yujWxcu0c8j/GQvzErCQFZGwMEcmrGfvDMzDb+P
6/ZNe+ZU9caHgSCWWgO7MvghpyClKsg1d1LBgVocPgQbBlG3toeufJyRXc8bg/NY/W4wRXWOE/rL
6ZWaO2wtj3eEZoJYzOOH4sy+XSZ1fKPzDbzWjqxfpzpw1xFZAZeFURofBxLtbrWgrT/obhb/aZll
uTpVguWOaVKdljxLYDDgE4NDFnfJB4IwxCtK42QbC/NcQuov9Y/lSqR505hCMvm9C/bzyLOSZGqV
Fh0izhWPvkHqIW4sY/f7T2z5lk+/MPTGC3hi8XyeiofolOLeiqxDHBE5VpAV9zjFur4R9Lsef3+l
t24HaTW9O9oyFHHN49dWDKYjUiu/IShHPrS92954mALPHMDfuh2aIkxX6KFcihvHF5G5k5t9kd5U
RjC39NuT8kK3W/s+q8V8RkX21v2A9aLMzzQBgOVkbNYje4wozW/sTsnNIBLkDGUs8e/++WOjOkVN
01kka6cIAxGMGBHzlIeVq4esbOKrfkG2//4iJ33Q77MtvUeKMIxmKqKn6vOxqeOG889NneLzXbde
O1TbKuqDFXDADhduKd6DZnP0dTUJk5k380t/1TVgi3cu8oU/6xH++DkQXjxKYCw/PyzDP/VCQSni
JSfjrxdVd5HHSt8PWj5tfn/TS2Hv5NNnakXK7SNmWxjcx98KaZRWByL0YJqcvsnQkiHSmY9Jkb9O
QfeHCmhWUXdhoDrAiNDG6ydzFmD8Eh37dBijPL7wKEmsdSt2zi0XvxafWKIpc3M7CIQpVRzfUVYl
kF8K8xDgoLksl1iXsmuSNR9XDShH71dtZNobLMfYUc0oc54cV2mbzs6sK0XGyIWZFtFD24rsPfWb
gYOy3k0rS8uye0cG1ZmZZ/kxJ4+fOZwPmtqfvgjej3+sLc2mRTN+cM1Ou1H10LySgkCZarYDKhWx
TtFDd+5//8rfWDqOrnkyB4lEn2Qm7EMGxoCzwphhMZ2m8l0D+JfsoMaFrV8INEqGU8xX1HC0u9//
gDcmDbCxQMvwmKDuP+0EyIYgICaVgxcJilI4f6+nJEnPfGwnHazvw4dh4y+yU4SaVD2PHy0Bta1R
Cf3AvsKyNhLDulybiWHXpFkEwxO1pORZa/r+vQxmdjTKqigSda5fbexM1+I1iaMuoDPYHudS4423
HgCDzmdyBun8S+y3MsysCVr7sCArQPTUyT2n1+KVsBtzo/Iu/UAeTbU2+p7wK9bxJX7LMTZJOqT8
vyC4TaPJ+EYO03hmmv2+nzz9HAM2MjoLIQPIP/k0MK4GI3iRgwQNduklAMJXRT4Ml/3Qk6TiTASL
dX397FZT/a7rxvSj1QuPmkHbE2lXsIffuHFnXkyk1l5WpdY8/PmHsxBzAr4ZtgW/UEMa2escEw5a
51Q7OuNdmOW+PNOReGNGBHIHjIGeC+/odPWMCUymkjAcSNVDI9kKO3ks9cwNU4X7cVtlU3lmuX5r
3UG4Trl5gaVSdl7W858m+kYN5JEZ/WHSpXhniJykrDyzP3XuaN6OXTUF+AMTylIYl41rOzWmPaKg
4X2Ea/I/WHMYkgv+xUexbZ1W7vOafNDE7w5FrLkblcpvaLeLM3uGN+936fbAC4YqQlvi+H5FZVoR
SbSHssMwQvoQ5/Su73ayTqz7FK8jS2/St2wkopqS/xwIbaXAc22qrtPPPPs3FguaopzvUFsDVDld
/jrReV2qdYcR6/uKGK3nRsmvo6+/RnVAZqra9Z51boF6Y/R7TG8WCyCkHvJ4j28/b3wX53VzsEaE
rXiA2jDKbOAMBqLJ2jYu7IpCh5zNq6lQH7VlnrTknTOLjTDqT4S3/91S/18Zt2/+nmUi4pNHMrEc
oX/+/BRpcZQ6qwN52t0Fn3e1Dmbnz3C9y2y8kARZd77vAGhCH19Eq+Ju7Or2UE5m8kiWWf8AytQ9
M3/9eic4+uhkYl/kzIDn5PgiNb3YEqXtoZR299ka3fxSOXlz5v0tv/R4jlxsg/RkEavRLj2ld1ca
ZUzHHQ9CH008/UpcoC6qyDEenPIcjv973/X0YnTSQNVxO8xFJ9/KTMQwmAbibArETaHt2/FdMjnp
B6ufJrXBqE3fqMmsRz0q5cXEyeVlNszkEtXUddwXIPQ0bwgiIIhT3yLUnfN801t9M65/PzH/Ui3g
cX+ntC/1EWboX+YNx0FjGplUA6fIQkItDbXWgyF9h1uHorDfO4RzoxAqrdAlToP/FfO8j+Fo/Jk+
hm0lv4RzAiMML+kCPz/+BnJrKkiDnA8uWaIrtqE5oVypfuaocPoNLCdSA/4qCnTmMXCoxxeZSfPU
RCwPY9URHztm47WLk96eq+yM4/I7/vvnD+D7lZZzLzsYl3PAyZVkV1ojccyMG9Hd0d0jWHaxi1zS
VLG2KXX/UJ9dbwdj4K6rhuS2ckbtK/kawSXRWOrhzGteBtBvfk1w0thNvTh2zVocUhuSKItIddua
o7yFmHDdara7aeM5eSzcdFXIWV02cT1sZ38y9p4bm9gLTC0/ByNc7v93v+hkgNB4S0F4dAc1arSI
mGy/REVf3I108kEyE64r0Jpu8jyh6dK0fzqrLW8H9RzaBdMkIiY42S8RFuzL1OkPXmmMK58m6Crt
nfLMhHN6Rvh+EaaagJ0BJK5TxRfUw7Yrcj6BRpj3NT01Ws/ztdlNOz5v8nzHajrjFPxlhV4uaUFM
Q6q1FBFOYZ8FhhEVCBLJe1+n9TSa5lXZz+q9H9Ds4ikLWa1MyPFsD/z0PoNxZiDE5+RHD51+2pnR
9uYgQBfMkOYo7LEtOR5uVlYJB/4TJ5Y4eKeGkmJeOgAbgGetPTG/GSEdZ+8iqGy6WIGLtDP19S0H
g+q2Lpv25cwoON0hLk+HfYu1sEN15DInUwwxeH7tWuIgoNgtKYdJ/2ykveev4Il42UpWwXhdt3Pf
biZKQYRAeo37FeiBaC+1Jg0Qt9j+AM4pknKXpTOhf1qhG8OlXbb51zO/dfn+T8cH8RlMiUyGbHNO
5g9WDb0GWHOA0xGrjZXbtO7Bdfi8rxEdFQoCoVHEiPukXQW9Lm4laQdfLUXjkGDWoHTPrBSnS/Ty
7JZjGTIwB4nm6epJ83SK3aE5GFqr0lUjdaJmjUIO/8knQ2oYTkB3caG6yzv8aU9d+FaVmely31bF
iY/ZPFvlgVWwqcorfxXRE7qo2poo2cGVql2pJDfIrG2t4pBGwEJWEQitPy2bcvNInDj5wQZEa3/6
o3zRxabyg+venwO4PXZxN5A59imlY/X+9+/9jcdMbBVdboqmnJZOJ2ovieycCM7revamC1Rx7mbK
W+3MNPHGOKDKiHfBZvajZHay3fLYlCMQ868bVAV79D1yXVEuvsvzpkvo01fnwnve2GUgRkSybLAB
IwLkdH9XqQiW0zjAeTP7J71rBDFg1Vg14QiMpoI/g+B726vAyMIgGwp03cY4f6mGCHvU758v887p
wGJPRr9pEY8hIaNHcvyBcXpKJimba4hwdOvzcYBrZtFneJo6FTw5lhgf3cChG5Hk7L4+2zaynZVG
Xam/nShdkTUe0xS/zsoook8feBUxh1ESSDhPsaI5b9RK+6hrvacu57bQL2kq0wUNpODZys6RZCCr
EgikCVL4YKgmf99mTvuZfoAtMC4ZZbPqlU9ImqcquyRlVkuGjVN62qusZH43pIhkaKo27WfR6/Gh
Hqf5M7bZ2N6QMNAb4ZgWoHJmZ7Yu8OxO/bVwB+hirXTKz7OwCuQaFEOzdW2VEjKpAaUhwAkISVma
kdzqpB3PK2Wa+Re6vG0cjoOh3bcEexJ+Z/YVvV02Lxd5Vo/PDfA93Iimho6+zvOiXXuDZX0yrNgk
ilwDTRbGSvk3aWrV7YqL0ycn9LOSl1MWSEmWpiX3oqJbZZBrv6AwSXYGHsKxmSltFzSB0WxGcHo1
hj761+lnkeu0zJE3oOlPOpv1BDveXG2t3MfIWQedX+4wUKF2zoaBznHI3/IwbVWcmqHiaJb0952N
JvoapGKiwhkW/oSqTgum26Aa/J0V9fzxwO6E3PdWZHyrslQnvNqCsQdKMa9UKKIYIay+TM8hwsIy
DiO/U4fSamF7m8Jtc6w2IDLXnVtMvMC8qPE3Gsz+jyIbC7kG7Jc/mIPTyfUCNnPDOqpJ5YwI9kCu
olwkfpaIUXkNPW9nrYK4u4OZxbJpuoV5544AIw92P2FHGKLBLQnS7Y1io3opu73By33OCW3wyTZL
ML1pSVnBSTQF7ceFYNWH5CMbX4EIxRyAtOkTqslCXVZ6PWs7FFLd59rNe3Vo07kCtK08UayQ19Xv
BfHThAQiFSMMnVxOA4WF4dzi8M3vY0yNPjvaou1D2TYoDcBJesGq7oI6XtMK5asOoqbXV1bvE9k8
OlY2beu5MnC2dhZW4aShlIruaob6LkdjDjZxEJXdJik127oyC5nJdVNn8YstEoHuy6q897U7Tw/W
bLrl1kYVMGxpeE0JEb2ACmBlomHv9DxNVpxah9shGoc7o6Yxh/irTspNOgXmFwI0GmPbDYEJ/yod
3uHubnZWQSh9MQ7At2LYmReRwz+zaoMInu/YZI+uNxslGtsueUjbyrjyLFt717pYr0MPlh+qDb+R
7kWtVeJByCC9mQTZAVDK03YMW4pFHwQBZtbKnJKg2Eg12swhcdvH6waZhfyxpP5XvvAvNO4/zf6/
yBfe11Ik/+f/fevSz+wUv1YiFfPFl//746/9UC9Y/l86Jj4kr2w0l7YeB4Ef0nvD/esHe5ja/ndu
0j/+PtP8ixMDhcZlMUMlF7CE/+Pvs6Eq0fGkQK7rFMqXf+4PxAsGYILjxQpzPdsuYDqYU8ieoJ9/
vFjZnEp8ZzDNMIXCba6x4+JfN4veQ3HpCflsTrY7M9VWvXdFoxXx9cpqJy8Jo9jpqVShz7Ov3FK2
5RrG61SvLNueCX+zikQdbDuT/t3YWkEcIDoVcXSf23Y3XFWZXjAH6SDb96p0s13u2HF8icDKEEVo
VDIJ1qlrj8N7V0FfLMO5qoACepqp5Jowp7l/KQzDA0xelGZs+GuSquO7SvZqWjtBN7uf9D4XTbAK
uOt4l2cTdvRQIdaYbtiITA0o2MrGOz92ZS4eR7bhHsZraIiryZ9VcVPWZdHtckKxsve0/JwcJ79q
ylfyPr07J65c/c6RSJsu3Rr15dqaaq9am8ZUDttyaNp6Xwzd4D9IzONOv04HH/l/MIxV8VrGosn2
wg9GZa9NEdXlBUq5IbgeakxQa2tQnjdfE0XnZGotSpqrDkHpaowPUHOkn664vXp+dkSgqctxwkP+
FSFD0EIiGOo+fSmSOsdQpcqRrPtFfRmhmJur3tznSWvkd42RZN2nxPHS/pC6mq+FzPujdlE2VuZ/
82XPumTIWvVfZzyfnOkmK09tPeyH0dLMdcHZvojRVGBNb6nOTik6bEHWpdpnMa/k26QXrrNOK4XC
LKqNmtfWluxqJs7bpBLdVCOJCLiZcZxj4RQDEeMJgjS8QzwIGmxy+fNd0d+w9a+twxAgHXvSZEBz
HIFxCjwY1IFr9J/gnvfRkzKRAXxoxVjXt15bbUZS3HeqTx84o5FfNVr5h7jJxUU8kjoncu/Jnt3m
i1Hn0bTShuFJ9+NmHbHh+v7h3iV5TkKTO8XrhA72Yu6LNQB3ccziPE1TcZshYLQ+Wixj8rk182J8
55idCIlnSkd93aeInkNfNrb0154cKoe9RBGAm5zqCvuEndVbdOXqLtJEs+WlagPLpz7poadxpFxb
QVJAj835OYBykR2TxOI+t8jMs4vASbugWpXBmOoHWM6dfgtZNIqjVYyKtFvrbpouJsEGjvBVOpPr
sks1c1KvsIUASG+cKadiTDJ9rW4Ks8nNjx7R9M95MZub1sZKS3biXFo7AoeHLSMseuaPmruskVaD
jtdsSSVEGd1eB8Aw3UvdSCmE63o3iHutUTlcjkQkONJDvWbP+17k0P2e0mHuh9eZ7u74xbf7wL9A
y685e60pRjKC5ob01U7X83qLNjKNLt0RcOkG+gSbN8XmrRA3Xd/UYq+0vrxHUU9MuoCygsqza3OL
6n8P40n2nb7RB8/GP+gNJWLoWaufNTCQyTpDVJ2FCVBkdWgixgwK9tQOVcBD5XSg+bAF8tzfexVZ
4pj+PW1j12XrrgKQWewRfBhIZiCLdtVJLbuCDZnVoZH3ufUuUqJUe2rvdhLSkaiSUG9i39yQ/VU+
DaUc+3Dugvydhtz6tp7RtcNZyFwZOo0Ns7qwnOpJmqX6GtW2+85wU7XCBjV+qU1/2MT16N6Xif+k
Ime+j3rHti5SbtqAJBppW7I28h2MR3cT6WowV2C540t+iOaHytPrC69NjR1t43GTUmZlw6D1/fMU
TK6DxldLP8fRqH1EvxvfiEUymcMYIGHImu8doCa7BqTcro3kfFWZBVyJrBzv+oqoi/9P3XksyY2k
W/pdZj1ogxZmMxsAoTNSJ1NsYExBaAccDv308wW72rrJvrfq9nKWLDIrMiIAxy/O+c4x8dQPppF9
Fya5sNFLri2bkaB5ImfNXyK9N8wfo2lcMquB+YXagky4W3MPeDPO6cfUolwP4bkyIIIC8QKul6Sq
GapulC+zu+n6uqiOg9t5UYJP45vtTvO6A9lAR1JXSEjNxiyvmLN4WTyaibzJAs3buMiwy42hd0kV
CmXNX0M3PvWdy6TCm0bxAnxZPnICmF1o2Bro65rV7WFgUfDpV2NwnStky74j0tgS5nKuIF28TVm2
GldV008k3lfI1H0iFm48WXh3fMzzwa2D8k21g5GFRkMOzejzpqAo63YXp0iY82jWLTMSEk7vvjXd
7pnlkU8BNpuu3HmQs+8rzXc5Fb3sBRvKeE5HX9vhObAf3Ux1r52Oux48E6Lf2cvvWxuOhaxmtB6e
dkSMkl828o96OcvryQ6m5AaDfLnvCugdVou8m4xFZzn1KC/4c7/PTYglYKs7uR8WoR8t5ANPnZG/
27IVR2NOr0qCBdnVTk7/zWhbDDjsqM6ePdyUi189thC04gWHaTR0axbPTdNHY55c9Y3pRg7N5x1p
x80JeB6lgNWa9WueKO+I20+7n6C8wCdumhud9V5sllr6GuRjt5O1N26k7mg/qtUEaB3IYqiAsTb2
HTYZQr1IuJ5DOgLXjdQ8pqBMi/yK6JwfkKBvAi9nUiOT18Qwb72pVA+2lNqmyDv7WWosF6y8ZT/S
nztDDgeQ/bkWak2t/wAdVIddl53sjobBICTpm6bpKI5TFc+CgNwgZQq3KnWUgaYTmAPqn7NHRyYy
d7iPyFNKHuegcbY8+T7ZWYIUcz2QlG097AI61xNmlS2Q80LG42XZcmjNrqxC2eojgVf9jVD2fKLI
8fccqMEVYFxtV9ep840ySHPfZIM/43N2FwamINLlPeBXKwvbSq5xkGMKYS+Y9M/QdC3rCHhofnT8
RtVgs5OB9DAv7VgYYksq5R5KylzfGytUhlfQmeN75tduG6slW/Z5MYh46l091lrjR5sO+bLlkKu/
Sh7512SxPFeNVrzWXcbx3MgVOhfpJkOiUnmy2jHfJ1BP4lHPCaWcHWadqEfMUHi6PFezRlylm7db
L6CHnpe5vIKL7b9wZ2jLptAsZ8cvP5hhk1XpFmL08G2uxlw7VO3l1B7IjXWjwcgHUtW7ZfmYM22o
GR3lTX9j24ncwTWRH84szE2T4/BZjal6G5OirqJed8c4cceA71gzg22hPLUpFrvdJG17Q7K5j2bW
95IIdGgag0ZewOcYdn3FMIjfJ4UXiGfmykkmmW5JJBRXS+JgLxGL2DXmCH7N1TxjqxnTuElKTTND
KucKF4riPGWJBXF3Xs1ho0ZrurJo3SOcGa0ddqjoP4OiFA+C6NBXHzHey4LF42VOsv5+DhxoS6Tl
yu2oL/6z36l+P46l2M5D87nWng5aqavitNCZqxmiPjfsy7ZkPVSf9WRauwFe/z4rJ7hFwdBxUFo1
IRDE/jkuna1KVX4/TraIVKYZoODr+gnX+noEJ2I8Z177VBEER4ns6zuE++MXiMg2mivvq+Fq2I1B
BZPbCbSwzZB1jOV4T5mgeJjmRLVIGThon6V/a4okOxSrl547dusUdnPKs1ZPzrBAv/LKKbSI6z+I
cZfL+45v0zoqxVieyUL9bFu1FjdCr3ZjU2XvE5Uk8EP/YvczDVDhjiCKUtWCkdRgv02MNB5VUdtz
SCcyV9AcNW/Xg5IiqUCgCrYnPOeVUZQNc/beKSPRk3SAtygQ1GbzOBGgY/4QuTMcqpX6IlQzpK3J
qxkTlLnH4MApex7+JSOVjYlP+ADdmqJBILwABWLah86qO/Ica9SnYMsheR19fy1YPsykJak+MZ/q
Ai8jF2fbx42fEmcwIzF7wV7q/ICQVL2bcpjOedBTLa5297aYwozXWiVgIwrUuWEPI+g72vb6aAiV
h+6aoKCETqRvUishJ1Dr5HhXV15GiIS7ppR06pYEWvt6rOduB/0q2NTIge49LEjspS8sTCUWJ0yr
ZhSYG3P0BOYgGUawsTq6cM+7sNI7rkSLiA8vnvtiKM+yMIdogLsdGfOEVYMgBC30M7IzY9usGCx5
2XqFuM/Tz4CN8ioWi9nxltg4A8+VFp0gV+x0HQxe+TjDNE9ibcmS9jTjwdln0rfupaYve9mUdnEc
u9xL4h767tPUEq4ZokMzokXZEN9hHKD0Vozk5+dBLWek9hDWDa2sMgptPdsvmbA2lDDOrcV6bCdT
2/1wSG+AllQ2wy2k0+pgL2VxhYEtfSctxL9koqemtyELq9tMtrNkYbm4HFqw2tnaBcx6sKlU3Xpy
GieXIQaQcQsPvHzV4C2dksrtHtNZcSs21I1hxojoh+339cZNkuKgcco9p4OTv4+FkW/wxo0vXaPE
zWBzPhkuGg9Yf8gDuj7TboZ1SG8wrelJRMx99S2xSDAB950sUSeX7Noug2GTFR4MbSdrfIoHS79G
NexdB409fTcoKTdMOO2PkYlmE4nC0RMMkUl3U3EoEkki7SvETeJR+IF49XySV6LWxs0Uzm3f3rcg
vrdSVNVp0Xv9zS1TtRFF4h70vtNaDI5r8mm38DqMOpkefKub7lbB+ClcFjXJHSo1P9ad3tiVbv4R
4Lb/BvmliBbNys49k4gm7GoA+ou01L1hixUYbUeWxgLq/EpiMz/2qpl2rbbYkNyFc5Qu2eSxo9vP
mWEkh4612sNC6tqX2yMNWgJrOElg5OGg98mHk7LY7R2VXZPkUd6DyjN58OQDYeN0S3eZCW9eNrP6
3gRtcEfwR7I150Bt4MkeHFcnhJIYkaMgXNkI2W3qkRCVfEBMn7z1vazPZtvRcE9DfpXVOc9xLSuX
a4erWDOdfZUgB4YowNAxyoHEvTlJUp9cTbVXhZUaRM40D2qlaGHybDTbwCowx3F+A0mTxZLvpirJ
j0Y6VJHB2hh24dRV32wcV+RfrDygPVE1MbvkvOT8ro27IDXVs5CeciO3WSB9lAN5LZGRpCs/MbnB
Hfv4puVB2644aQVC74LpCUV1mvNlM6ze91RNIuxNNssxfs7xu+wa+2WY1fTU4mNDdjQjVt+k0vC/
GWK1Ry6nOTj0g9MGp4WIlOJ9BUIZ7AtJjT8FdWkdmDvLeQt/oVY7SuXPSo1enOhquh2FjR10lP4P
3S/GV5VXujrNqz8UNw1G5ssIYF71sK+WKiy68l053Tw/FiNMnmo2cxGWckqfSaFw92q21QODj2Qn
85mhO85A3TlYDpmpkd6ly36aQXeHOkBDLaqJ6yTtJV3cjV8snThqjt3AAZXBdCUGoRcbSIVkI3er
ZW3JTvbjvJHOp5vqcpcgeps2VUY1HnlUU9HkEQlSspL9cnEIxlWjm5s58OopUigCyy3t6TptuMYN
+9C6E1i22TeXKwY7PYxMdoePDY/Litz4USPJQjfscNRb+TR3do4LtBdMvYK0Cb06rz+G3nCOCrZb
OHjuQ54MY9wNk/ahk5pE30vwSr1a8wNUOPuKAtWKmU950VybqCDBEd4Z1Sp28Pmt0O+Edx40e37w
elFe805pxLS6fHU56lXM/pnwY0ViQGgbVnlNNEy2gd/cbniuFmnI6jLdrM6ynGUvG49gWE6VqCny
fOs0XXHvYiNE3SCqYJMtZFNHtFzVravlpYoIR3H0s+ElTAZZoy5EKJF+4x2HNVv1+64KRuZusl+q
E9OO1Ccfw8yKKJ8Hh+WNZ2nWQ9eqJr2F6jfQt3FlTXUemmVmu192vQ7ifUgxIG9Lp5MQunu/wzDa
uXJtvuU+x8d+QOBR4AQiWzZ56Z0B0jFXoZtoO7MeswEcHn17uqsKr3RuFc24fUg8Yq8QbU00MvgL
guSUAVZdSQPNedWsd7wrB/7uj6nADPw2+/AOK7h8HE4b0lHc7mpMao/YV83GFRxMbo/8p8jVwW78
wt9mQ5P454S+NrmDppE024quYTqwV2+K7QqDAXJhWjufgl5ZxqsP0rLBm7CGuSXqAu21R2c7h21h
4/pdHLJpoGp6/D0pDbp18WO31b4wRm3Y8No4pT3Wnpt0GPuTPWU9eIKax8y9nKAEbvPSrJOdzt3k
nEfl9+upK8sF9nmZWNme+VDtnSqkh8MOuzUTyXAdViO513wowbHSSLSIgRuQZsekcBkPaaDq/nbR
+hqkIaCVZVfAgNC2ZaaLet8rU9Nui7wN6t1K/YLWawGCtQ9s/MZX0J8FRTJtlP7ELN3l2BXFYFFu
FXDKS5QM2i0uUl537VcGtf9beQuBPrNHcgiSsSttWgXVsf0dimJ7VHoSrDATWZnG5Co3Vx60AbJJ
snHxty4G5yXSJkN3w9Sp3Vs119NVApUg8hKT2Z/k9qQ7qfarnezcSesokHq3Cllb1TscIqR4lQF1
B+vzd3zT6Qa7e/LEGAOnqt55h4Hp4aGGF39yl7U7JENSYsCiiy/BJRDe1H24PbGh/jC8pE0wsEQ0
5Zn5q/fo1D7OuorygtWbN07scvWJ9Y74lAnmI7/ueS3/BbPrTMBfcMxbdWTzliBWYGvrBGOzoeqq
wjEDDyb1EqxWiVY7w+QeZVX23K1UHGPR4oWTGvEGvYZZ3l5roJVptstmpe29ERhXb1OCCSg5ZTlB
EvDcTe+jfWidlRypWsecHvTDhsG4cesombC5TS02XmObJQdHsfIOc1MvGapwgBNVF2x8YeTfFRLi
rcPiLC5LxQou8kgJ0s8riaf7rPJO2qjSfWE19cYGSrKVZnWvfOd77lYeZg2O+LvUT4zdiJ334MLs
PWRLaz72pdv+WFi3Xiuasi7kIKxuK1C+qZQO51fbDGdjGOSrrSPn15VZHajx9SJsebk3lqL0TY6w
4pp76pTmcv7hCxLvhKO4sd28HHdJa7jvWTFejetcfQOdmT6PrebGdBveh5UU3rte54ws+WBfPEXd
Maosf4Bgi3t9NsZrw6iWTceKCKpEKza1NTJqGscg8rW02+qNb2/1Nnt2m2Apdr0Bvj7sJCiMxQzS
e21w271y8y8b0PghJxHOYqAYlqP3BC6hjY1S46iWuc4gdBzZeSc/kBQUByOrfQyAPkQNhuMEhn4u
reUyY8bKtq7O8+BaMDgw/sTZRLWu9TI5jV7X3nr1/J2SXotERfDsZTwTNk6Z3ub+4scue2aAZt5w
Rw32XnPThi0RSTH+7tuK9Q3g4XzasqMUL2tTdoLoM6PftHkrH0BwkAuWF3N1vzbLnTGsyQXBr29W
bWoP9QDb1a7EzLZaN2LWtEYkrPKhYEELvZeMhBg8ALVlptrvY4m7vbful355Qrq6x+LJtqNvXjSv
ayDWwpYw9HQvS66rwppehTGv53xYjsk8rhvXsgmWy1oigTCCnMa5a8618Gei6hj3EGkzHSSKxLNs
M5J6csfYBeh4r0k73KbSNwhaYluNrMu8jID9LnSlOxw8q/vIO9ZXkiHX0cMkFl0yisCFSJb2QbXV
JfVWYQc72kY7VmVKOqebTpGp3BfO0PF1aKejXY3JAQ4KGZ4DqJvNIG2P7UCh9kCyjkuF/QxqScV0
sbYEQ1jDmVjDj9YNwtcSyYKFlYoOyhZHOjeRxQb3y7SrEjc/WUniXlsul21L8sg+sOolXsfqmQhJ
nqkdGWc6/lB2fUsds14S2DyQHix15+AUFE9d6r4AzM7pi4iqriwIeijynmsYLBFf1qVjK4iPzKuF
aViu/HxDB/tsVAbr/kzGZY2+TNluvaMWqDdjLpwrWwzaZ5DMWmiYZK62E1jgNWue2pKvlAS0wY8M
5nghshPz6I6Fz4xFps+kqFP7zYMiehMfzFoWMsozt34d2R9uOm2Z4xQlXtQWLNtoHAvnzlJq2vXo
+QEspu3lQbCknzSi1BpmZYRzydnIOdhyHWP1O07MfhFdiKuhTOQ3o2sNshEZXBfJzE3pS7H3jDzl
GeFp8wY8ursf0mFHN5PTFvc93ARXX6aNmPKroXaHI8NBzvAMRI6o1N1SFM6J71B82WtB8lMpaFL0
PHuyh0FdTeC5H7OGYgM1xUz4U17U7BcYDv/QesrpRg3Nk7kQ2zHYpc/QhNUR6X/ZhMjQGni/hjbZ
567lkj0QMPE2M0M+aEFLUiCDTtVvZg/xa5AhNPG7wXxwWR7GtTHDt9CCNR60Lik2yTjlFgmGmt5C
77DdZjeha0BV0/XPCZPUU7PwsMz9rL1juy2iUss9SnRGaWghpiC0slz7zgCDIhp4KS2PcTatvnpa
k2LZWkizIsgXn/7ipDFDqTtDBHc91FOOowQ4hr2WK0zZNY0xWDPILvG82UXW48KaSkENIs1Yb/2P
vOg1kkZ1N9mgcpEgB+nvwR3bVYH2oW177HIpA2HXySKHTRpVbW3ejOxeGQDZajvmA1OhmYCXHmYE
W+aunbZQojiDisoct+2yLFtCKvW9sNHTq8CovoZVHAtvrpi868spV4Z2w3nt7kjP6zcUq1rc+Yn+
CEWWdMIFSdq/CAxu/67P/Ndwot/05S6OWgyo6BbtSzYNVMtf9/VknU2aJRY3LM1xT4e2LZfBYMG7
/BWg81edIC4fC2cB4j3CZ/FMIkn89YWSybmkaNZAN6CdyWMNw30+Lc5q6PGfv6NfjTZI0lFBYFPH
k2HoDsrH30wmib9MRVuD+rHYpoJSG72+gIEdJK9jQ+0YB3yoK2VakD0aqeuMf+Gz/M0N+PP1UUJa
2NA9FKFIFn99o5P0AxIcg3yTC82uwoQxrB06OcIFO0MiuvU1L2hf0E8U41kfKuNWX1smDbZ0kpiF
upZdpUGrB2ekz8r5u5jwP1LWPDa0hfX/ufzMRwP+N0+z/qfm459/OucfzIyaH/2f/qvdV3P9vf5S
v/+jX/7PcBv/+O0uapdf/rD5qW+5G7665f5LsXr9h/Lk8i//p3/5h0rmcWm//u//+mgGAZfl/ouh
g/hFQGPxLfz3xMtHhpFIGf7tJ/4uuTGMvwFcuPAHLjY9C7/iPyQ3HnBs4oyxf/i+TqAyN88fohuL
v7LxByEGtxn2ODY/84fmxiIX7eIWQaaDTBoGwH8kufnVleCZhoV0g1tLJ/3GZDrymzi0AHU1E0RP
9Kuh129VMWXH1c6DOKO/f5ggn8VLt87E6OnTycAA+xdX+6/Hx+Xlgbdym3Fnw/zTnd9uNnuxOHcr
m+RQ6RrXjVgH+pdkfui9rNv+y1fylycVL2XbAD1dxp0cIBfn/K/3Va0lNrMk6nb01tUjg2Q3aioi
M6VRBX/xrv7tQ7WxvwCKNFDdI5n6XXZvMZDvujmgCydRMQQax6KvDPDHhtnqwCHhJR/d0SeTB9J9
8AXSCe3qn7/b35y7l7frYhNEwY2SlQvP+e3tqnxIJ70rCYtKxqLZIzfJVMTGYnBiYCg8wAzZdttu
adcjjWv16qSMSujZy/abhTC32MJGWj/RPyiTuqFr/8ow9ut5fvn96JCRePH44JT9N2NSzg4XrRaB
A8Jb1bnVivGokWj1F97qnxj2f7oKfr4M4jQuXluHfur8foHJ4eJfxpMalprIk9D1EQqHiJoaPozO
1F89kqRv6kFTAJ8EMMOdPqIKCtm62J8kyXfZXc6G9U5KMaI3AcdNDG0KWS0e6kJ/KFTjTdHA/zqP
pqbytuua4hZFqmGx6aeX3XXlYlrbJbPGgslqa3/8+df8q7b7IsqDToczjUQajhd09L9e1CAM6oWb
jDafwdLWLXV/S3/E+HOpp43qs+n2z1/vN5vfzxfEVOhhvL54YmG1//qCKRnAk9+srAoyfWeDM7us
C+IxwbGelG9+0j0QrLIrUMWyAXiddIQ5PrG0RL8LVyAp4EOE0fUXFzuH4b9YR/74pTDJXCyqJET9
pHz+i4XCo0tytHGpw6xz8oeWk2xTEz2+qtI/zTZqFFS6/5l7j9fEqgHVn5viIoqER/zrB7Ey0GCX
GFC5ln5zyBgubKml/6q8+v0uubyKp5O8AMDmwrf+7VWYvfuqgP1Ay9GiH5h6K0rgHPzF5/dfvQpP
AUoekh8Qov32EFjQVCajuLzKWKUHw+nduAm86i8cgv/Fq/CMwxlmYELD+ffbpSMDfPZ0ttyKufwO
jXR6M2Rnf/75BcpX/vvF4OmXeAQD0iJnPTPrX7+YGZpgY4zOR8d2T4R6BhZ8j5QpaL+w75Af1+rp
s0pniujUti8KQjCoziY1iPSJ5YQO7Hrorca8dvIc1/Ogl15zbdVOr5h5FHBo57Vv5KG3ewTn+Mkw
bJizYlyOr6py7uqR8JcTIiKgkilQzubaHpCVHbPEaXn0MGNHVKWS4iK2J2qawOaMWbyXCftmlcQK
ke3XErqUkH2zT8suCHZS5ANwBb4QSfPr4PTv0mJ+7x2jLOKun1BfrKx9U26sdkpv2jG1cEN0c4Uj
21q8qG88TV1VGVPW+8GSq/6UNFlqEtvd9RhzA6P7CGZNS7ddV68+iim3qPdeXlkl0++O4HWMWZMd
Ss+sZYy6pqWjGNVSbyWw0nS32Gv3rLcEpMeDnqT9tk5a50bIrtQ3S+f7wzFZ23GNS0EhCxVSJcvZ
bhWaismcG7Zp0EpVbCdG9ui768DKxckC1AwL1unQIId5ilj3+nJnYuVjedOQRxDqltR4fBsK2MSE
KQsA5GhYe91QerdNiUe0DuBq+XxK5awHv/Q0fkal+huqt6Zk+mOz+m5LR5Nbgz64Brt/+QSdqq76
zeI66V0/zzzycp7Z14uZd3PIUgLNZdES/s6XsYDaWJElvM5LW351kzWqjcf2Mtg0/PZP3dhxEVRo
qgwyn7Qb/mcd1pvEcGsi7dmF70xi0ZZNXibrc2nmi36eGxrKjTELPdgGyyy2i42N4WAqDuGj6S/9
RHtMS3LLTFJ2W6M0iTJyWOdLCoxBezEwHiwbrZXsfNuqq199a6zfk5yY75CaNM/PiyQWidGNOxfX
eHbkqz6PlR+DMlb5HttIYcbkfcnP0ZJMewMzHxlaIceMU4meNppUpQ4Nc7SCD97BlMK1tDDrtzWD
dCDfY9kzygrdyYgKoadshJEWiXy23p2m8Zky932gh3OtZcM282ajOrVGyUDZK6biOGlD+S7pWcmj
BpXWh62LfCWcPUn2dtqwtcbmpnhIk1eefl88Gdh7V1Y20rlFM9/9Gd9PpPQGdVZXzxo5CnrdX9dy
Ft6hhWnbHYtELuOtUwUOdwohTyZzDjMxSQnraKWBFhtWjAPdI3aNZPl8k4rWRJEBoEqAYWmBCqOO
t+edWIbVux1GZb66mmzb20QtafJk9BjHj+R+JZiQUIcgTxhzyBBqFIyZSkR28Gsytw1Tpc2vxYRw
OyrHeWxiQraMcasCJd6WIJ/uLEY/5Mqbief3RN5Lpw9VmTjF1la9627akdlvJEldX3egIOwuysu1
r3ZmVjoNmxoD+3yH9tTa+2JY+zAA7HoAu1yKKwSlsOxdzkwGvX6m7LAZUsuFcYl8YMP4zj/JVmFN
QWOJsndFL3yNRTlryA1EFoW7trbXW9MffJCdprQ/9QLD0M4mWSrbusWcMV1rGj1qk7L9zK3eOyP6
yZuN1eo8h4c5KDYMVhRz3MJvT64h3Ud+peScFIpVvGiEmYToIZQVzxW5bjkqR27bohOsDxzBztHq
7IPmd4xLXL2yz2XrCewlCQvP0CW7Ko3zCjUzE582OJpZ1XRnuDVUQ6CeO+tg6m3yYHsr73gkYv4z
SAfjWrNXTx5qn6V1ZPuV0mNU98O6K6tgJWLLaSeJkaZfXXbyrZ2yKp0CdtxoZRImPUp+7xx/Oem1
UeeR3aBQj7BhVd8QuQXNpuW02q25oIGvRGbJLQxVNSDzqWtwf5hrem81blY4o+mm1Rw1Rcz5XFRX
plPH2WAbR+7N2rpyA007CYnRiQ8iaO9gR5jlthUsFompnKYqWkkpgwVbQISJC7/oSc+aTe0H94J6
WWzD/d6QokIe/SphNnt1xuwT4nOvU8bBEgs9P5GAj+d0KaOs1GgHWzcN9EgPagjWLBWct4DkWjPK
stFXyOMI60LllPUi0tJau11GrSkjHXQ7YG9e88MGVZtspd3kxoUO6w+RymtE0YxWJnPTW1b6UvBw
Ekc7NTMjcjSW3GHXuNpNmiDOjuthaR4YEqO1QqaSceFUQ/5Y9rP/FMxt8qMegkJdTIqmfkU3Nfuh
VS652K1Zm/5Q/pjZBzY99TesUrQ6ZqqcIc5mgcXMzRPLC1mo+UDEk647DwgISQjhMgjz0mtvXTbl
VIzJaD5VCOH8iKPEf1172d45WiWemhIPIbKtDCQMGeWtjBw0YiNAbHdZNoyXLP/Oa4tqxrYw2+Vu
mRai4i4fyDUWrmY6ZkoGI4FvHcM+x5HTRz0iCEZ7o8uSp6fW1nwHFxhtS7KOFYLWJCqyv9DBxnr0
ec2AY8Q0Bl3bgxEveUwNXL5WmGjEujB8v9xWQX75Vkch62s8FyKPXUQnMGwHtKhzWHULmru5xfp4
i3VAzA8aDPKqA5Xu9d6x4b8NiGiMFDlIIbyFu8ys3HSp4tmbB/8gLzSMKia8O+GUXZT1Y8hso45n
mfqi3qgyZ3oZ/yzs/qPR0/9srnTTfomHvvv66s/f2/8fhksulfB/P1x6+16//zZbuvzAH3Yu62+0
Bz44yIvdmBhWqt2/27lwbTHVuaAOkUVTdV86uX84uvy//Zza8vf8A7hzl674H44uA4OY5zJ50i+j
KZI83P/M0fVzgvTPDtz52Z/SWbgXPoNOhv1vzUXfLhpaDyqKrkSfG2c1s9VjQDFJXiBsROxVGdLg
NDTI6PmhOoR0SGnqAMlVbjBcvrj/p8/ZKpae5b1I5TGodR0BXj/m/pdDai5+0q5O6+yaGrdko8ly
A7VFkPiKiPQ0mA8rJgfjzSSisrqtiQegeioMTiqfuov4xdJKD4EmSm6zhPLmnOYYJGJbloAiUUK8
2Ehul+2qDWzq/ZSzFxdtXdZI4DhvWXyKfqYFTtGqddR8tWvHrTGxwcems2jyjhRQAe+bcBet3uiY
Jv3N0DSDu/cyT5Q7DGVOaFgyfWtWMw9RrwfnvB+zR9LKx1Pm6GiLOh+OLaLdF9rY9rgEwucXU8ND
p9Z2myfNq02WOYRs8Vl5AMbNxZhOGDIYPS12zwbFk989nY+Yfmk9JEFd7fFldjuHmvOs68ONluNJ
r8xh4dGAbxVCvtqU2WzvxTgNJ8ouATPDel16NmnJ5WEuauXdmrWebApbfxcuHt9EJxpczLRSDDue
CVUbT5bjjsfM1sUPSED9MSEqYMcmkQIhmKyYdoW8MbQLYSa9HsqdT0neM50pGpTOkrDWvmUTAsvb
7m/6Cgi/iIq+lX0dan5hlU+z247EqHmKLyrsWr3BNKzWNXidMr9UpwBPDLWbgK7A0r0bvAA8GW++
sz32nwwBh8jq0vGmGHPEUEV6snWg6XtGZrK6dpbmVrA4TSHiD22yEW6JV7dB04ymgZowNALbWVlF
SdN9Mlu45WruH0uXk9kvEOPpfqdF1KGIN71u3RBZikOxkxsRjLIPC+xaWWgjz2aahC8vuM9Z+yHA
04LhrAqNFNTERMtoC+FFy0jczUOWdYSFIEMaX8cuIXYdDwX+pJXSpjgjgG/yI1946V0Zlfee6ZlO
pWQlQ3l0Wj0DO2B1b9TvAw5iga0oJRkXkRHmoHaf1Gu7BwdMeAVSjC5r+6/V6Z1D6bj2t9JeFU3P
YoDrschBImGZoXSLt1kY9anGrsTzqKOBcxpLyBgT1bJlb+7RHVmEaXwo1jo5z2Z82VE1AzufvGLF
6IasPJyqpStjlPhucPAThBO3btb6AFMMc7zcB0h4x/TeMttrSULdzi76L0u1ZjTqvoWcXFrPqCu8
5kX5q8ThAInOIw9DL6nCl0S8p7LIunBguMx2bbErN57pQeWp8lzVxblXaTPxCc5UfIxVeckwGbxr
rQH8HwFucMjCG4ZJMBTEtRW5jv22IHHN42bxPtDhHspRtVccUIYHsV7xnWbIu4KoTSXKKgRpzrM9
10eqTSm2Uzno7+MiLKxWE2pijfvSmj85C/4fe+exHDmSZut3uXuUQYstRCAkg5pMbmBMZtKhtXDg
6eeL6hFVPTN3bNb3bts6i2QE4P6Lc76D7KXfHJowgBsr3WWJs2RHqnFWsWDVlypSNjrLY+ZlXc4z
MWxII+q0/zmzlYfWYtQK4Ti4DHT03xvmfxs8NbpMRm7eXulm6qa+V+jIWlJBBHi781hr2gMvr4ws
OuELw6cpbpGBxrUotx+r2aP9HBEYBc5MKQz09Bd1AYmFxkQF15nq4WZ7QG+/bC+rWl4VKNbowNoh
1gtt261T+Rt2/npib6TsdAqSE7WocSKT1zyaXaZ83SBEHJwCXN5g2Z160Mxp7XakG5nGzukGC3/G
9LsQhYeMJFs/urF+Y15o7bLKWY8kmjS7bvAccjl6f90a/u7CGpFlWL8WqWSXeSzxmy11F/FomG+L
ihWSZLvtaGNVixaGM8iXGymYxJhzcWZbsFG3TcO+rNXf1EzpI+dtcvbcrQW+KtFwINSsAuJlrJik
XJqAqhn9sbW3j3wUDfYfZ/tgOYrEPEddfc7LGjk3wRkP7k3ykMvqyuT2W3a4em9Ftnu03aQ5E/Fx
88riJSEJWn8knHp672ykxpy0LmqLWRzduU1eIISJyOIYhI2cmstBQ9Z8zbhi+qiFGEB7rVufSLi8
H4QLeBEtO8JWDIsPq9nF5BxUO0frmAax2t8XKlQVkjsLHBNIsWDO8SHOqI/4TRz7LJHjZYA07pxl
eK4TPJHkC3uDGZmb9e2m8tGyavOQYxiKe3J603UmCBkt6EhgcdPqn602UT0O90o1kefDfVkRufNE
OEWU1PkDOd0n4RqB4wxyt3nrctIzY9vlbduQeDHu8560IcCBGNZKiSQqw8lErirlKmug3lwf9ZUz
fi1sOtFuClLVOZjaNkR8/uarZy78p5axJVkbNUsK++siE7BK3PqcFmmJjVNWYyBMRfxEOjgdsY7p
sYVOJ0xnp7mgCdk7DQrjm5fVL631i0Hc8uAu26HP0ud+QP9dK/rVasUeh+jyPGUzkrZMsZeVxPEt
TozpuyFTtGhbPxnUyR+NjwF9kMjT49C0OCQnNvgSW/iWvoluCedJvWY94FI955K23Z1BC3jJS9wc
HQrW1OnOXk6ngHsjQkKM+2FqXvXF2qd2E1gDTatvdTkyjuKUd956ILDqZpnHShHrzfaCpBHNOLOu
HbuRe3tx+VvkzmsIPLJWm5u370llHyp+p9lGW0OL4m+rleLNTAvOJVN9TIvEey68zgq2OSOoXenE
KzoTFMyGCV9rp7VC9/x6zk0Eu9LpESu32ZgeQErgYPJLoqjR8Nrlp25s17a2WuLHK4zpdm+E7oyA
eZw2XsOa8N4vfRHlocO3qo4XrTAmvwNXozNHKuFtVmtB26xpHNYkCaVbUr25ODtDT0WtxW6ywpjb
IVC2Y96gdqdhGT4wLUOskk/VdSAze6DKaKejjtH4R1/r6s7qV68Mewa2O7PxlAfWN5XjD9qCyIbN
V2XHTPzl57yuLlKvRVcoJLdcI20oX2uUhFuRGRdh6LPzNgu78yJtnPMaseEg7lXEj9dt0NGzi8y4
wr/JU7w49FLsZDrQqGk754fFQz4ChN9pDgPIgnsPO9gdRjMZIjAvIkLCumAWBUEqE1+6XuG7w+O/
hkNSmtGI4frailG96KmJHL3K+3Ax5+m1oZp+WNbioW915VoIFcGpwbO7Ue3Hs96uJ2u2+stqTY8Z
Q6jOcnkwKMFvg4srJaA8M6t2yeURGGlkOdY3KfCTGNArk3zVBm7ev6o2qVPgEc+6uqWxNMGKDI0J
aHxxxJWqRUWDVN8tAyJRwQsdMA/aq5nBp58Qs2srnyWOmWPqzIIQ9GxPa3xgrL58IgskU2pggLqo
gColVDIUqlycTCWW+pmvdf5RpciRFOF9sbTGldaRX9oM1hsJ7/3dbQt6WCar8RW7ftJUHlRnddY0
Ktqhx0HN6Roo7QhrhfV2FfHWpmfX4j4JZgv+QSln477vyu1pQVh/hIFihCvAqFJbrdjCf3+YDe4S
K1vX50qm9ZuWtEm82E4VmLnWhkRfeDtJTlbkzUiwLG/8tUzGQ9bI9r1SizJwKvXDGDU3sBe1ekjo
8iOtkuLLy3Xv3Lib+m6lY5zCIQyl3TXv5LepBP4I93GT9ZOa1dU7wd6/FKkeSqLLoC7k6w91mLHv
L9m+FJX5k8FEcyREeXocJ62HQZuIn+3oOD8bw5qufWqaL17RD0zVUZRTqSTWU73wimHMGJ8mdStP
CkCD3Ddnb/q2VmXdWUo1x4WmDrEyOtxp+qDEtt45+MKy6Vp2C+F2tgrdpsnwuRpm+Ywgh76qbOST
Oi+HMpv0WG1N7QtMAwAoV1d+mGjIPoaiS6NmdbWowKN5ZSfjBQO7zGvpruqPrKr0nWqXfai79dts
SC2WqFMp+5u4WVLHnzOBZxOj0wHX0hS0DL+CLNkwATjbdixVpwG5oGVxN2eSlMZJdziRvD45yUSb
43acqgePGGi3Zy6lMytHMdmo232BdQVx8MQcN1OKl61IEQ4i8Yl5UR/TthiOKwt9nxnvQ7qqRtik
oxbKvIHu46TWSVLIhw1yTmyj3UF1iihn+/ye9ar2MPbNM6Fr3Uka4iIqGwG5PWEyodfcG6NbXBsc
qFHbt1AgDOF9MlvjfQOHwMg5va8QGp1aYNxPGorls8nVERSmQeZjJvqoSVZWOt4RX+Cyz29o4pwS
aScUwvdyTZahXZNSJcse2z2ypSxc62R9nudbjmMxaQMW4Ho1d5pJw7dy0fzKCQeNKG0zmIRd+kib
TneZON4AqrT7yhlmB1NutHAD3FTgeFK8M+lm6hG49uDTwuCLJQeP805pOUEYGUNdmE+KdVMfat3j
bKjo1Rei9FzE7h2x1dYdUj1xcXMoRIImi/uRnUJiQgxZjczbQ3/g01h6Brz6OOzyorUe61v9k5Hj
Rvh1+6U6YDgMwAEZ6DxGwgDR/ITX87As3KkM6dSd0Q+vOfFhvp0K+tBxaem922a/liaSThYVXmBJ
83cn6vdcTfWXLcWuWXdsmwptlT/5vqyjMv7ZKGfvA03/O4/zIWlEFjgbak2cn3YMwqPt+PPt6mAy
A8TYXxDtlXurgOSi4DUjXVzNAkMdGp8AvzJCbWoc2VSBQTAEQCk7PyOtdOPESi7snh910P4BlPfs
bkrdlyabQ3JavEPruRdjnRFwdlAOFighuNa8By+xyICY5iTCD/XJnKTi1i/H2F4L86TN6X4Cl4nS
fjuQN/kxkyTKzncchuuseq9KmelYQ1PnulLGnhJILWugbW65lF+pXgtE6eN0cQfH3usMCz4SZyNH
p1SaEO9izMLu1E59+wT5FXPh7XYeDRlNCry3Qay42Zz2nOCM3BHzWD13OC8RNgyvw+Qt14l7IFyn
2fhFf/Dptspdo9Vf9ZDWn4sc+nO5EnPoG/miAqhq7UDDjecrSjGEBpjCo9O2kcKQ/C1V+yxGbGR/
5pptvUu09LGid+dyTmXAIYOeTt8MFkCJ0e/xNWp7mvAPoyGbB+TDu23KXzwiCa+F0Vxb7CGxTBb1
nNX4NUxDRI2BJ8YaS/PbTMzl2Waoc+P3ucGEcchvVoHYn3GyD5dd7kfF+JqrspO+Ww1ZqCPMCGtt
rl7kXIyc22l/nw/teKBls0MuXiVsJ+yVbctg2dSEeyyZokSKtzY4nUuMM5WlBWqDBNFC7Mc9xjQb
YFz30s2MRhS53bYMy/agm2Z5hKdCB6x+b9JJdx7a812j8j6Eba4MT+26/coTvfcR0Jv+UKv9pVYq
7kosFT7xA3XUKzjMHcMY4kbt+tBdZ3nSN0+NRbfdabZ7JubkjfKIotyshruWsNTDWPbmmb03aLy6
JLfNGRPno4YXRmmYfsuVu7x0nS4cZrs+j7lsIyfxnHPDHxe4LEPV1Hot06QDGghRrAVCAEQQ8KeV
GVVcDLX8LEdN3g1dU+7ZJVdhV23vEDE3otUmh8TTvOJH6+ZvRSRKoIJReyinTvL2kEWniRGHejrg
N6D9PSIt1J8yEHC7QVcBR6i3vs7YFhlMLj0h0bbAIDLXpK/mjHfoM24W/YeuXdKw6VXdBy9d7ddk
6w5dVSsHDfJAgGvmmwkUsY1W/jToxQ2pdjP+dey12PDLh7noNTj9ybc+596png17X+nOuNe1W+h7
D5ex8vp7W88dJi0345qdWdyBQ3VcqJ/uPPeGzEA/rt9WTwVlJINGIhYVOqZl7ALeHwssRT09KDYE
mz+XeEnbe4xHyyFkSUJ1lOAfCzdWL4Ag5Bw4VvnCBd0EioKjrE5GBxN2i7XertWgT5UPbjwlwmyu
nlxHNAehL8YOg9sVVN6hTV0SMoVs475JV6anDrUj5wO9/ehiqzUXAiUJoN0jkwBHAKkpNm50qkJH
Fj8m3RBV1vDSCPmKMWUGl5jpH6Lsf5aNfcUG1ofVZi2vrI2H27M1HHTwCzFD8KvcejUsbPM3skb4
O01aAM6y2YgpDu7EcpVBj3DtqANQOCeGzcVa5859UeZMXsUco/7A3ybkShQhgmroRp+SSE7QFWY9
Jid9TYX0525IG4zDVTGf9dGWT11aW8ibp2IiaVQwifcJglax7t+sRjcigLVeB2PLz5nBYj2wE0Nd
A6wAQ8LczJvT187B31IkSYqJwcvz+l0OBWa8EQMi9jm7ct+XbQAb2TLEfSu1pX3GvrTQPdStIg+w
Knl3eoF5yM/JQqbBSzWYf/5gDDOXZakI+kp3WYECVi1H3qCWdCnLmj+1SB+035jgXOXBIfxMOeY9
hGsuPcOoNoBahAQ9YPKm4c47Y9pCIF0TvNCl1/Vjp3UebaM3aumpXS0DNKfWF03IoaltRyW39Tlc
WA31R3PhXfI3jA/yjAgeqxxxWPqV9NX1e7bZ2DL8UknllJAIUqQVy3TP5N/bO0O2YpgRz/gnc7bv
NmVadUkm56XUiGpkAd1hIS77x1pgwTa1n4kOYb4osfHAVhp8LHe/5lHbXnkQlhfmtyTWqnLVKerK
9U0jRNYvckYdFczL3QAKg0ydAi1mW7vthTWiKuqgybb6Vpa73Rgq5Zy/yqTrxwd9mGqeh146e69i
kByo6KQeMwZIeSRwlVZPdb+0J5WBEGmhjC2HXlRvxeSKhUTTdros7cZaItX2uqJ1WKWLOSh1Qny4
OptXOc8QTarnqnOSz94tzMcpU6zHVlvBaqbrWeqUiHh56h+jmVNbjNaTFC1tAYdkyqGkVzHJzvV9
NabtoQA8xLiTkfnrRiLlwWhda9fBnnnXt3T9NpIayg+xvhghW7tmZ5m8l/m4RmKEd4b/SzswALAO
C+GB314/ARdNOTFcdgbNoF1cierdt+Si/ULKoHOEbK21flb2Wun7KpuJ96MU7yw2kib2VR56L3/N
sgGmQAYPZgAVRdgxKNm2642T1EmEjdCsEn5nZvi8Gfey+KFFthuGuKSZ8+v6M3oBL+NA8Gs5D82u
aBwi35sJEfdzYVq9ZKaGlEy11mgtqkmuISC+bev2AgAo4OJAOMtydrvlk1VQgkSS72aHVRNz8JZs
Ec7RN5k294ymj2LFQainLIadtQEpujGpJUrFPWBUL2jZAfduRJ0e2VFkpp9myBVMqwYIXdvWzhCM
sS1OO9CsxRZMwr14s5rfse/wF9qVH6KHd0BeWNDNssICbYodKgd7rzZSuQLIbcKWoWSAn4ikQE53
DXiJNncH8DDu4LdDpZ9qRP4fJII77wIbJitvMyOKGAld2rnpUTIibRgRMpWF3siUt9qanZjA+bho
fo5TalTTbmnHvuX7yXAvTDq3fZuKQglLHpmg6GGdRE5Kim1AWCQGjqR4JI7kYxOJ9sRi4Fxp2mFZ
03bCLpkuZEf3MtZ6ynI1KZHO6rgIZ90mv2EYB4fw0lUPuD/b62zx6vqbq5h+y6Rqh3LAYB5vrhkz
fEY+b9vgWahiFMa4kvL2h90Nv4eGGXPZj/a5NdqbYpTCmSpFMDDUm8uIAu/n3LrXcaHhyuG37KjQ
vUOuSolgAjcaogj9IYXWZ3us3vtxjd05u+uKYd+3tgfZDJIp91HeXT13FheT7QDyJm8J+sKDzFsK
/FUNKj1MBivJ51zRz4qT3LHt4FKkmX7oHJ5KlSHgIxb7i91lOwKJjhnrvF7D389Ks/7RoWlg+Ox8
WkDlQtNky5R6uXjUkBftmQKkD6WTN5E3m3psS53pbcov7SEbwWVZ/Gy3/DB482fd4utaPSaUhm0s
PtOAZBQPVavKL87b6m3unYW3sUt2WLyupjJYoXBGtwoUJgRhbxRMkRDDL/up7a0nwk9MDepWlR/0
BcUcfIglJBJcRzKw/l5s8VJZKusv3ruzVa1y74gFzJZ7ExJV3p2doBgQLd+hn91qhdKa+sOMr/OA
/a04wikj3rIbiVCfcVw3o6HcTZrVhzDHqpNUuiVKTc5nXmhXeSrdpnuCKPSYVRSxMOfmHbTx2k+1
QoMApW8HUVoQ0pwKAPrkvJH9q0LcdVuc0kt1qRSdJjDp45LQ6J+iH+lZJ3GHmayJeq13Ihq4PFQr
Yw3x2cVtpbz3tm7s0SpTvuXNa1oAkClcENy5tnwuOcpM7K9ELpO35iIoGthzYnG/iLG1iZK2v2rH
YkmDmwJcCXeBUcwXnFz0Wlq1HQyRIJlfGEfbEHcYld3VasHsuF4jWy7Kh2OSggyRtDhK4ldCzKbE
13RFmj7PJrcYaMh57tFSUCYB+hkS+1Qx7U8++n5OrGgspQQukpSwT2fN5N6FY5ksi5CxIo2TurS0
Hl5LtduZi320k0rPXlh8AC/AGL7Y+2JdsMnSEabdzwQF7alPbARI3aQP7T809/9fqfF/tP+7UuNC
A/L5VxPQn///fzUBmX9gc0BcTXShivnB/Xehhmb+gbnNxAvhanh6sOP8u1DDsP/A80beE3JzIO6G
h9b531xA1h9AUXQLuAUWPIj27v9GpsGP+mfVtHqLK7MZk5J4pFreTWL/Fwm9uiDj4jpgxGmQuu46
QCPNcLKSoLanh7plELZ+Itu618rPLb13p5epiUcdOdWaPqhTHhs89DJns0Vsz/BEbqLfcNqqr4ap
741CBfII86G7YaTAM217V3vY9JG96vvWXuyMp5QfTcWry3hEPMm0qP1qUrqvSCN858WWD1C4nB5j
WliB6EDKdRhFRylD5TD5SZOE7KG2roxtpjqJCECCHhv+J6dUGZId3AocMKJKtcv9rP/NyDzsrQJJ
8H0rgJebv83m3sbVSi3yNNfIhtvvbYFh7r2vyKu0qvupJet1VFeW6qVvwhBYxB6B66VgwsLpgqz1
3S1+OhaApkYEDpIUhVPGzuxQYyq5eFHPtEotvjCBnhvrSU30OJ0/pdG8oqGOGDKw/WLTbizNvkpe
SSS4LVh2VZOeBJNSxxDolDXgTXA4u3G3IBgF1B2NShYiWdsv6Kg1+Y0+MwYx2ToPa/ZhdhzM0jeb
H5M4pV3mWw7Zx6gYVvJZUKbCQI6SZAyW5Kuin1yhlul7SDLa9uVuz4r3qdmIyXqDMTULt/Wntd14
hNm9l6TPk8uswNlbvUDNXMTqsAbSeYe7d0DwgvJ1iRQTCpI1XpJ5CEotRnEecRQNUgu9mokzsQGz
mK6SiWRmYkdnK1gYWkChEq8zHZA9YV2dI0dCdFaJS9BDDNmRWnJ/sM5ZAAdpbhel3WddikDJeXQy
M1BPRIEcs3SI8w0x8JSH85qdWoaNW/PEClXmv7DNoiZHxcmdabJlYPrR9x+qZDrT3DA4K3CqPlBq
sOfMCCUwedsqo9oRgQ08ruY/ZYjhYDMPb9RQenVsLg60aSjqtIB1YgZtncWbe23htBlOJMCZASw9
Cvt1nsGStn5VXlDA84fyO/Am3H6isD40tuvweIOq/lGAyxyohFUD+vCXIxeGwvjyDRl2vG0utRoT
mHAGi0YOiL8iYLZMZTd0BkD4bV+nyIAACy9CMMmT4c0ZXxtfVZHtMTeBDK7XsCQBbLzBLCRhNIsM
TQe1o3Nv9/zh6nnWntpCXqvkH/K9/za6zfk72JsD7HbAwPvWsXypuD/+KYoGx4buQXuZUBJ+Z1SA
Q/VSAKRdWFLbFDD6vYAM5ClauPXu2ezyw+pUESPLqN3kTkmWuCmTHZKf3WxoO9ZuvjDvqwTdsafx
z5yg1X7W8nG71Zrh+DulkM34NzRdGiWFiXSRWQ9WdlRo6EHnE6t+dkhYI8jSS7HQs/lbCu72Dwo+
nX7cVV89pYlYQgdgW9G38453vrudbfMXiCNkkcrJHk5d1YTI4vP00/B8IJaQCGNleQb2EdbuELiW
TZj3dUgfq3FlvPw/+Az/ySv8nz/UfzJFTw5CtMbkQ90Y44zFvdnkIYsKqsQC3ejHSh1bq++2w4cS
a2sPi+1fZZn/7ff6pwPpP+R9//gVWDWQbQ9M3uSW+vvFUc+K4i4DRWahOZEBInDF6ADwAO4fsGP7
54aCdYCi4ERgxFQ3QO9g2odaee+cg2TS2lCz+qr+qmZn3nqFXbaFVCAuPQY87G7sfcs+XZmuf5FQ
/hdm0P/sm7upJdFLonBEPfnPSYIaT0xG7Dq6Me/nBKhpUm001GdE9f/Dc/93N/mfH89NlomRGzi+
Sd7f3z8eMAzlpEI4YmDIqil0S1SBcDjizN2L7n/6WX+a4P/2ZWgUCQS6eLpqm5amU2T89RaH6CsV
PUnZoCtnt7YfnUQ7ZMOyF1Wzn6GQ1uYW1l7qa7nxjtWJ+9eINaReTWRVql8sl9Jx/LHewJut+Ys7
oEouyp3Ia38tqzcVh5Tgnk8ZL4IzQzTTPOWiChfjlX0pZ/D4S0HwwflPwEp3yFD6qbfTfGr9VrAT
/qJrjUdrvd+0kFCMi7T7o7ya6kPnYj9gHC3Whz7VfEezQs/+ZthEt+Ux+yn8m6KMmtqf19ZXNzj6
Scv6wjg0qiQnCaKVxlGyyMjpy70uXkubkXzaHVpWRkqq7EUZ5ds3QnXBEq9PY4aUAU/FjZ8RjuBw
ZvRkTO0rPcw0jVpF990OiULyrJYHuljfGuFxPzTGyqne7pZsoCsZfEaOvvNjhpiztG+K9Xq7hp2+
QFnyBg/MN7o1QFy391Kkg+ZT66xBlkEPVi9If0DQ/tLUMxP30N4WP1WeYXIFXfmLofoR/yLxeUcW
In7hfbvaL2DCNHGR0mEzrT8nsjnY0jjaY15d53E/qYdifJy5OWxykTvlTRRzqJIUxQ1QNW8EcoSd
awUQ0tGCErajnwH0GaAWlZVAn0ZhLI8wDTgWc+EQDV5g87aaFG2jeyyEDIdGcnqubNbxSAxn5CH8
6Z4/bpLwFuMwbtWzy5IpFS73JxNrc17C0jH30szCYcwD7Mes4umXWmBAyCemiUfqS+9470vttGlR
oxmQ5fdpH4tSD3I8Jc76lQNpySl4DN4T1ICMjgxQz4ElziXMLZjXEapXnx9Xp3bk4QzJ58T3+lfS
FI+0QPoQ10Y8pBbGkgIB/SsswmieOhL+7kfkcO7m7G9XqsEKrJJ5COMlVup+ryp1UJbg1m0cgL8g
ZT3IIkpKNLr5GPPo7TB6Vvq7q6H+tPhnk9gb0oyF5aIkOM3MvYs1PVq5h1YMHy5E7cKC977diDZM
XIfHTbeeSuNltuaLwXLRdOyj1saJeHFJUwE96g/CYFIY5S7yZRTBFSEV/CWucp+CmdcYPkxfizSo
vhb2Fqzr1SM0OCy4GWvo3eIOx4EcTXLxQr36nhabegTWYEOzjFuqbFGRVTBe2m+EGfb42CJgzo1w
4d1K2JQuTAegz/ueAJXPrkFlYwlkt0HxmHr3lH+L+5vlZoB7KEAX6Gxckdpr514nSwutbW9QcVUG
l3jlcVErz1b2NslnVOj4dvh2lvSpKEGAzSIAdISA+pqoDEPbfj8NX5i84sF8h6UbpF5KWiACqEQ8
3UrKJR8iIs0j7FRwkuZd2rIcfGuLdq9Ta67F1bTVHekgf0JrJEGaYLRt1inUd8awV5LLcCPnv84O
NyVGvEx862iRiYxCauYEisaqHYslnjsK0nVUwUvRW1R2AOmcR/W+ZCBhAHsHR79RjrrTm0NqKcfs
ML/h6fNZyAeWZgaAyyKylgLQTahH3hv1OChRyyaNTS0BDof6ZuVQxp2h32vEX0xMhSKdxYCSHgVu
t7UpXj0gzkvCQiyzolsrMWnl1XFEZHdwauot7kCzWvUYIfjz58kMq7RkYJ2x3l8Z6wzXDomJsOU+
ZwpV2gejp26BJGPbvMb9h+jXnVd1B74t3FyvUw6x67umVkL/7Ft2iaoK3uBK7ZS/Dg4gLCyb+VMp
f1m0PV0z7WXV8qMfFcWOR3Iz0wqxX8IQML1prx+RzB8QLmPpZ27dm8Ql7bNtCTVb98VEchVje2TB
oNeeuBoGSPXlCLdmOZHfEG/lYcZ/pnxqqEpuv8rIvEJT7lE1hA79ikDyYff8pk1PWQXvxPpaFiJG
NV5bFUkSTyuM1JWtIvNpAFFEEkzmLqWqFVrNaqwLCjpbty8jQfSK7rxZ61Nl1iEugWArmmPu/tIY
XHHkTYl24mKPRUaEhFX5XeD8BEw9e/vFhNdssZcHtDW+FOp+YrY5k8sy72f1xzJxbY6AY9nhOvXB
Mq+KFaOVKJYHttu4KYUat8nRHM9gMtcClcK+pCpwiVPq21Afq1s6zH7oiO1Qfg/yPaH3ovZhPQqc
S+csOOFY9VkELN3HVr+2t59TlWRT5x8KW9PZ6j7AUgQJiZf5a0dylcsGkuqencdz7wgyOGgkeGgB
4eKqA4wu1GCS18JaQzCygdOKYG3RQNN/j0u3g4jp93Pzwf6umPVQQcI5LnlUbjuTHraIhCqftebQ
2Hdz8WN2PqD8vWg9sCTtu2LRhUawzRtmaTdgKs/ptkvTBNomjUkKU/pDQu4vtl1SBwkNUZodWDwR
NBm5jLwn0GokwbF79FeHA7zgJMI97d0U8WFOGqOtgYIGbq7zqMLdQuG2L1ubCLRQalwyyP7dftx1
YKsRmoWpduw5TK02rkbmf9rL5pkPemNF0k15WYqbKWEnXQxXSAg6jvrllgZLe5W2T3I4Q+rzHW/2
y6RFXf80cCuPCm7cJY08553m/s5wmZMwwpS/WaPeDUZ1UEw4arrJsrb4Rs2KyIINQnpApMtUgi/m
B8Fs/uh5UZ3x4pUyGNX64lWJn0gO4mJClUw7/7wYY1CxqpIV+Hb8gw2PdWuDnZJWcPv7XQRujPHx
Sdf4OlHbdSJG4vEMM5bT5HbJESwNrMLDPVyhCsmlEtmqr0D1xqMP/Suo+HzQakQIXf0bdk3y6Rr8
hVYyc7nXF12/KTdTsji2sCSEQJm5z5mwN1BsaziFVX4cVdMv2jUs0ixaQZMbzWmuuXyboCxMipMl
WDO0taq8U3iX8eMTKPfdERQH+HCf1kloOfeSFGAbPYJRYMLjbzECrKaEsykhwlwefSuuGMy7DbKH
ajsbdPyIaX7PKn7+2fWLihW00e7NodxVqnuX3qoUY7jmmXzBfBpm5h4B4W4d5hDMWWCr7cUUTdgk
6HqTBlYx6z6CBIYcRjZPKjl0ihFiaL3DGOC7RXVpxys44WAink3eulZZf+p5dzf14kCQAk7QdAwL
CB/V9GvgyJxtMkNm7SBssXPNhXa1D2R3v61ZNFQ5uuTtgDvlmHo09CJy7OqXgUpj5tgnXI2hyweZ
2cCgB7/ge2xKC6A5t0N1cx1SffIZuVYVzMqOw3hUT6RghRIzg1CynWn/qNynibjJWXD91e88zWYS
aCuwjgonx5jCC7axRaVhmXwMzL5TpdqbK61ys4XsJHt929UG33fzstUvNAV6O+zUzdqZ5cYZtuvb
T1E6cT1fqk2Bv1ccJ1M7dfm7cN+rgpJymeNlvRBAlfnegENgIbLeGA74J+NMX2KGcBbylJnSCR/Y
4//eI/j/JJ7q1r/+9w7C5888K8C+fv6daXX7R/8YTjvWH5pleLamuUBUbmPlf3MR2s4fhMXhFnRB
Lats4+ko/9VFaGp/qCbJuAynsYVCY/gPEyFza9sB1cb/eAue57/4vxlO/72FJqSd8QIRc+BtbGBV
ln2bLP1lNG1amVu2m+HhaJAQdZO5fUGytrwlquFcnEnRERN12oPXTO3uLx/TfzEl0DXv74AqfrgD
LEqjaNN1LJHmn3Pzv/zwRO+weOQoUPXFKfZaNrQv/M3OdILzm5BboW44HCwWQyHrlHFG75icVruu
I7mt5dfQu3XYTKrxMLnbErvAuV+9dBNPDMsGVsw1vixqDCC0pp4JVpaevic7Y35wC/QGTFAtBEPp
aKbmrt7kfK+50v6ZJEse5mXGUF7I5Ny60HimhJmlppMk/i/sncly5Mx2pN9Fe8gQmALY5jwyOSSH
4gbGIqswAwEgMD69Plx1y65k1pL1XgstZL/dKlYSGYjjx/3zIm5+42PTXNUie4dE4H+NuUVm0cBy
iXJWG7D9PdclFwhkOD0FYF+MpQ+Fgw52at9y4wENkLz0OmRT7/jJX121uUZvZ4NPmjlqKk5uLLTg
TRv4yEF+UUMYXaGDEeLXmLtWkIbVjdUi7hbWy/U33XLqJaOJmpWCqOPvKiuDD3TYcivzCR9uK4Jo
DVBlWQS7TrcI4lkv6IZ05SsHSvvh5IOVsjSfsSY5RkpyIQoXXXcEjc1wUBD0briDN2xOx1XBtLxF
GfOvfsWeQLI93vZgyA4RrtINABy9RlM1DlmVpY+Tn1X7sIsSXhxm+pd6U2NL3R/L3jDFr0A8vbu4
Hdd9i2XmRppivC4VdvdcJtwwqac4ZGGWPQJ/QooH9rCrq57bD1rEL00drLmaxr74GbMxpzgrEufJ
7Jxr30dcMFK7fnM6IGC220evmobwjUrmyGLq8iVc/tTcJY7rw8tpVP0TeIN7Cx3IGjw//VoZEWRx
4KRg342OBtnUbE4GcteD6tpqD55g3PidpXeJStovzaIcc+YDEdUtnLR5jRpcHUobYwYV2PWTVpZ9
KwX5A6rlwKCoiBt/YJwIKLB+n0W0i0tTnzEJcqVWtnFMy1y8+ctdjeCf3hPz79dpDkEuc7R8Aig2
/S0SO8nXDrH8F0WsFiNPMnUUmZBIxeHSX+DcA4cpK3P6JTNu3ubsRxK3SEDfge2CprFJl++KMlLH
dp6Os2N9a7sPL4sFasMX4zc+QMy8BVdA21Zy7SzrDmFMj65n+HQQ6muMlq8FC3W3H3fgEQ0A8lF9
A0KFqMxHFkIHY6AV2cYbS/eMII7r2Wv2XFRPOhLPqnUU7QlQ0Crn2CFWYnPsLmnQFruygI8RYf7M
gCuLqe7fB0ucwsD6bnLSeLYZ/THECzbCh1kS1gXexAwYP5HEeqPV7t6gfIWJfTciBuKkeLbi+pB2
7iqwi42f4ivpkquNukRVdUtRcERfmubLlJVIrFFzp8npy0iHt0aiSUu+++gb7iqLBGDd1ylwN25G
sZLt3OPM+qRZSV+h7FY3o0EYSFxtP7ZW+oPLjbsnnJsHpQ165LxTT6eGaPHEYjqbmz8F3oZV7hgn
ZTPjai6K9Uxwx8vbO5U1Ww6oNTYdHsKuJsui/IumLpHYTXNHbsfWyextjtuY61I0uwezHsCKixUf
apxgLdT2Npzt79zzmOmUp6+dHcdH7FDZofTLO6Xg7olrrjroOK2/7djg5l9E2W5EHAQJfxMLXDmN
/T9GYBsHr3FP6cCFGZzQ1nTBIQu331qsh96tkaVfC9vaJiJV5/Gpx/PmpO/swzFGi25b0eqxBmVN
Iwv0CvXp9qCEJ1zCUZb+Ka0alc1Wawyeu1B7DxNOtO0MEX/lFq8k6+8x901SYqntoNVk5Q+F7Xjq
agsMjxVeNZKDo4Wxhpv2LLnKlxCHE5OwXM0uyocZkzNcdbH5OVcmnCDzihqymvz+MujcuPYeesCU
qCd+uRty4Af45GqH422597fPSHCb1GTabquWuZdMhaGXncrMAEKdYeNuMcqCmvWZYQN8XjTrPFic
VENaEfdF9TPA6YCa4WTzko8o8T5YUF4xcg2sSe33VPvbJCifuri4YV2FkB3gqPDTU+PBlTbx/eMm
jtdFuLiPFJ68aIlbpMkttY0bX+oX+kZWieRPi7wFzxsckZOHVVXC2uBdvm5nq9jq3gWB25Know0L
EwQhxe4XfWUPIZol1dOsnVE9p3Fch3Eg94CGz7PfGivSiXvLdK9iwvQ5N95z1HVnZrSHEopVlxpv
rl1exGBAfyEuFxf9U8bLwhMVqyA5bYGXmIQNCA1FAwPdHKxMxZpxSYqEeluO+LfdV0svaiDGuqUC
IthS6kCOj5pmShYbGnvc66goi3VAixkeHXQkvtYIHBJ1gCHchQe1jTngLyKirjGF/bWxyvEeK1br
GUtTzfLaLB/LSo93RDrjVHrOc76wEIICjVWX/G0zmJQNif2Ih57JiRM44Pk2eQ1KHtZI+4d0Jm/e
VnivRi4ap8QkBNiPyOhtN0Fa+aIoavHiIo5Sl4WuGcAEq5MwOye+cZUgCnhwlm19kpa7PqujF4Mk
QtOu1Th/IZg90wj7JrR3m+3CfhslpkD6x/xXH4Ji5ue7fpDINfLkU+WV5+62DdJd4ZENLNLxCgRN
12++ypJV7/Brao3ksTCX7zQokmp6cKJ8M5TiTRry1ZlQrPvMX5ON+4U/beD0i7OdCwV/JceygAFQ
xQTZ20/pNY8zJWW4q8h8Nt4pmnkjzVikhCakGAY8iOkXLnJOLcvf6Vb91DiyVlLCeAD5Tsrd7Tk4
lfPTl/K1IgGyUq7qN63Kf0v6UAJt6E1SgPFuNfgIo0GHS2uuW1H+0kXWURneoayTxzZT9J3Er3mb
nEMD7LiMGajKRygI+UPZEKoiWYy2DAyICwvclbi8TzVygqgCyOJcaWN4q5kb17zHaiQom7630OV6
q34FEFj6sGK+NHfZoKlY6c2PMcY9ncBdz/TfNMS9qmtMy8U+aIJfY5o8K/IIUvlbkboukrJ+tquc
fc1QI6mq5DMGcEQYsndWNMadIoLagt1MWwycVZonfzIo36Cv/lDHobduZkFmIt7MI+u8ItkES0R2
lOWlHbF5SQNvruJBZXF6TMa43tZpfUl90OE9J5hXgz8l2LfsI5pHyyl/N+aS0HVYkEeKIngjrb2V
mkZcDONLRC5zbQ0oicr0dvTVniF9r5POs94iV7Kn6ZLntNf9JvEHdQDLwE9NGVbfDj6my0V9Q8k3
k9rZOQVtOt28ePodL2IBnL6OLqZj0mS7roMW53ZbKHH53q8Y+fFakljyWd6brbAOSUHK0eLuDVUs
/tDI8nGen4D+gF7mSjZwoqw6LT+DBg9bM8Ybb0IXhfyRrA2uF8z9CTFmm2t4lUS/M0B4Kw+JcyUE
9r66NteStTIk46dwnq8QqIdNBcmMZRZVHpTI/hmVuzGK6alKBrS9Rhr73Eh3lJfxAY+ciSmykKbU
pvwgUJKcBpsLOM/WGet5+0ZfY3Sgs+YYUrW77ht6HBT6d0zEkXabvyIgNQgI7S0zukcSc2+Owwpy
kd8WcaKzFh89D6WXFWeMpESDA3kbc58AZ5xh69D0grnm1YD3srML9WkBUGRtS27PbNAyK1wF4AtQ
mqvC6SC2YWKrwuZp1skbosPB5KAGurx2PfjxuuDQle+ktCiGLnp7H1to9rQXHdoxe5XzEpBS4zaD
i8TdSr95OchAZGUwdCim/bsXwcsv3EerCwCZjK8D+CcnNfaVdn9wj0ckVnf9EtoGU3CeSa7gyP9T
Q4XaRBAcuJudSQb8sluuOfRSn2cbhmtL6dIGvuvBbt32S3Uhq0R+hh6+B1un6bOsFbaKdP7iZ/3y
h+jDac2HOonZkFZLy4ptUGxW9r/9In+yp/jStO64MTgy2YG7bORHF/Q/Dmg+G1zYJ4MVaOhHYCTF
JTFNctD1vsU3X7Ymcdw6upP2jffKZV+YsftDxoaX4UzXNOpZpi79OfjvuUx3awIKCV6ITWs/+1Fz
aiSWI3CXuy6FybT16JVemY3HQZ/e7Ux36xQq4uzafwXpQFH0F7BtW8+a7obpTVtALHu7St4au3nO
MxrUQCLwxGebroUP5rC6GLKx33ekDO+5HZF+oE3U1hswawtimO/1knVnYCTMQA8VJIy4y/a5r4dd
1VvBkaIp76nm2r3FUt/k67AS49GE1nE0Y1nsLFLwe93O9h8MNNa7T6pkWMH4wNhSRfBy8NxqZgli
63hXxGiGt7R1ACDitF0Sjq1pgJsJqF7LPfvDdPuE1tGR2rSVUmHyyEQlsN2MNVMsPVaYxHDnqnXh
u/bd6wvGuT5nsgxGYdM42oecGYlYsgNZ83fwumWeiAd7GdfFsXIgbwxKiXHn1g2Ax6bPf6ohRPqs
iHQawidb2afDcdBzd6hnbTzIzkOlHUsSC2NI5Qhih70LJUvSVVWX3kdCy/LazTyqfgoxVCxigfmC
y5O7Sfr1DwmM+lKZ6RJ8C6zw1Wvq/tuaw+nk60x9eJbnbYZ8DtjME4A5CcuEtRtLGizkIMoDlWXh
S6ornzC9YaPKRvGPhZGanTQra0rXjaHwDwm1MRxoQY1NqqjGvzqjBLAIWdlZMjyNIx0SFRhXmiXc
eRHFJ4wyPQF9Ih205YadMz5ys+iCNYEg5yEy5oQZZmzd00hJxxasYryU49jrWnj6oK3AeRtqQ3xV
bNXXQE/+zGUgX+Zy1lvqpMlb415/wHV4zOPszU9MqhR0YuLLapWxrtlpojXH1dUIhnHf1J3PsFX1
+7RtF53BYF8DsI3nF6zci45SyW6kzgasY7z5yNMH7okWLyveh9JuXkHzxX+Gue8/AWTax8YtEDsL
duqE7Yzr3BXG1Qw73orhoFFuKc2LApa6AfP+fuzjmGA7kzSD2MTVjRoTeYCJmT1mraT5pnLhEXXR
uJsGMhYNlcarXqjxMPiEg/gKVe81HL8vr9XvmL/2uhrOEWPVvsRtPq26yEt+m+BiI6angLBTOHdJ
weI3DNZT1njTCpAnoonTpd90yKZnp3KGYQU2hO8+TQeb1MLWkdpp+OiZHVAAs1Onvu3ra+14dCIx
+/Nj025HnAEDu653MvKbdeu5D7XNWFfhAxkKa3zQZUcwIjMGeWgjgCE0vkIzb9v5N36/fCMcEX9U
vSAZEKT5U91HdLZbrn30Ii77/J/13IaiuNZdPy25SRm/BpwkB6AzAdWiXp2ywPNIkjlTKxnDpPuA
2r5Ud7ENoiQLLS12m4SMHzX1lUysP0Xipr+YJvyfLlLTDlhseKmUAy4liqd30NvRPRzkuKkyV94c
8gLb2DeTrbJ1uwUAQ02v1eRUh46i5ooTZaewLJIboTIO8NFtQeKO6bsT6PIxs8ziJiPgoVCBzZsD
9/spa4f+EhM5/8wELz0v7tynWPgwOMgjnJcY/Q0mK4CYFkIbYekS4b1yqEGLMw1U1M2Tq+oXGwp4
1fKnaxW3Sa6vF4jl5SOcR2dNebj1WgtudbGl1RkL13Q3ZcsLh6GvJaZXRsa6nzF1QCiydjMV1+vK
bPszg0tyDKTybgGGjo2VG/OmcJ14DWnAuqsyZvMSkmUlPUPjJGTOA3SzbtOndVexixLqy+B7veGt
am5bISWZAv5oVrIkPIjKrWlRK8h/hvO5EBV7StcI2ZnqmxqKF6+WyT4I6aiWPvcLK0HQabrCeZll
CwTAjdFKIbUzJFcRf0U06494Bu8S9EFybqpSv6rRdE4i7HwKvUCF4kfmLoZqOYk7OfMAclw8ioMY
/O6RZGbwFo2Ne6HPjNV+Wk3iAN3d35CroGq8TCt5TTIXCcUM3PFXCZUKdkQU/bIpNeTuLwrjMots
wv5ZVnG5T/j+vvhWA6sN2vZGD0WJgzkUsj/RaUlA1GxKfS/gWL8mYQ5DdQqC/Fa7EyUtYbKMhTZf
yGGsUQaEqp8c+mhQFvjv8Gsmf+thBzrLwXWf6e5SnzkK4Jsl6qNF5oDabeD0/BIPvCfp+c6zq4sX
mF2dYD+fQGvYtF7s3Ry37XbBoNFsDbgW2mqc9lDUnrGFrrHzupCJMKj85phnRXl1ajIeKQ7vD9dK
JjxUcd4b2MGMY0FjO9d/M3wUsQp3WU9Do5z8lKddm/febv5kHmmhSquEBLjR7auCRZEjMZ1E2e+m
MeytN/clyhm+TYJ1ubElhpXpk/ITA+aSx0aeUxJ0rG8EEJs8dF21q/NkfJMBqbFNGHF8o5U0fB0G
4V87p2MWTeoBDMVEoPvTz6Pqq03j/HcokEG3aZg3h55OSkANiQ6ZEYfFOASt9Z4XxrzTI2nCx9Ic
Mbk5MvKsTSNBC2x7vFQ8NgNEZScoOM/MqFUMA0nEYhVhmt/4OOwHY3If49Ty7xLZktcP2CtaORNr
NwDGo70hw9fG27lJDxSiB28eFZ9EMzCkEirE6RMQN+Z0Uao/zW6JUwOXUl0ziFehtYXZZZ0HGoEO
Y8fCN4equYfu7HyGOrN+OUbf7fNCQESdU9daK6heKJTk634i0bXHkajLbaAQ7g3WfX9zW/gMq4Q/
nzK1xD+21F9iVFfKfm1rdOddUM/JXeUCt0Cc4Ltnq+mt8+X5ylOxrr3I2IuSWlAAB7wbJuU2L8Cb
+y0LIjxFZTxNNxo3jWtSeuN3ZMcWehc2aorDK58ocWQ9kDwcHiPyfwv7BTJzhBWV7GresFcGpwhi
ilrMe20ExtE0846KKG0cp5Hja+Ujw374afcT9RPFdl0VoDpPKVCrjXcxFnc3m3y/L8nZRupgROa8
Bd7DGCJUS+TxEI0O+woBqw3pPjQfMk/JszNSTY86kzSXuhE4NLrW5Dcq8BXyTFRrs8aGYKYoRxx3
P1GnkLIxnl1td2zuraoVSWQTySmmuPE0a2S8tYQDshUZKthSPClW+MbmG6WrEnEu7q1dOVTzvrGA
RgUO97KycbkQgw0hh0s/OMMgBXZeX50ZTJudVWr1MuBwPkE3tgSCiO0+IbtVJ1thLOwzZzw3Qcsg
RO8Xc2BcQl9oC54KG00zVrV8iaowYlYwku6uKtt7TyMfK3pWVq9NYMQxIYwo/oJhaRjXanBlcXXj
Qs5YBtMPkK/llmatZhPnLLBW5NGC5RLiYxxp2szFAACrxUYgH98wPHg3JhJRXifLtWwCG0TEtrMK
x10xNFV9c5Kmuvmm6ujyzcqMWyC2nF9QYdPvGoIQk38Zx2e6IPWblRr+U5dHSMmtKr+pIy//FoSO
dlxXutehgHiS54Hzq2+haq0knIeXFsrVYbQLeawjgXBLZbpxLa0ov7V51z2ETgU0yE27dZ448Q2v
ln2puzZeNSTyyAWbpA6hEZEnD6yvBWte7nM9cRG0HFdvs6jvX1HRWnIfYLHhfLPY9zFLbBknC6gp
XXxkUS3OGfeiVx6Ln7b0uDwgRu3DNNDPhg70fW57tJrRMdRTwQkTbwhj8gTkRVw++QFbCpg/GJ/I
D0KNbPotO4Pyh6VDvR9KqjJZsQhg7Z3BV6atO7joTjMUl7xE5A9l9wStkrWCO+R3HStz65QBfXNl
2U74k+x8K1t+5XHWwa+SUbOnybrG4zCBw3B1FP12B9/Kt1ZSUYzd19vOQ2Sqat1883u1meAgPMoB
M7LWBnSwYJxpYscmRJO5tZGT111L0okEJCXmTaYJbOsCEgs3nuYxDDMaU835HiTBHRDc+FxIVWxd
w9MjdhkT0ubId2kXVe78mpvCo+WTFG6HT7NouH8Pjt9gv/eN4zyzTzVaAZqh8tVz4zdoDY0kP+hH
5WeR+O0nZ8twcWgsvZopu8iYMQgUhzO/kr5XKy099ZmBxeS1hnubyFH/O08rAb2u/SmCCFG3ikPs
Mrm+WA4rt5VZ23m/5jdBSBeU8lk4If7ZdLS/Jlycs03hotXwsy7N7JiR+7Y+ImCPj17pO5pkK4Ih
Np8ky5nH0+ISMpDN3pg/pi6mwNQp1LkwJebnrMSgx9tLfZMk6V85fNBGmGj3TGLcwKz5PAm/WuiK
hB1L+wfGPtjCniACy5TMbgAOglRfvJRAP+YkpSOnyqs3o3HEH0+iO1oVi72RMOCOaXi4NvPcb9Mp
bFYa1uxpbCwgl2nDY+K9204jD4bd00GTifAxGWrF7TihRra2DcARhMGKh65lW2FVxkOe1N43SKev
zI/jN9Axe78JXTYdpt67C5GBsYxQbhbQ39zG71XWYVv0o8lZV7CjWtA6SCnJOCEfzVzTiKtgvqn9
Nyi86SaiaGM94geWfXe0wbXijCuvQ47FkB/lGSicfe4z5DumZRzR4TLudwIMi5rIfrJ+obya+KXP
P1uyY91kNT1/ZdeQCxu8l9GKIP1DZWCfPzO4zmvq3zeWLF6jsHmF7OUfU2cyj9wtTtA3P41eLz97
ro2nKPVveaoeBiBuSLwXuzI/w7I8+zV9BZSzjiJ4TsfyKR2aK6UPBR+FnR+oaXuKuka+CXuGU1f2
4TryseEYjXdMuat6K3MYzfegQA3tiD/npX4evFph1DPMXWOMdwYSVIC82nsDt264pMX3wq4E6jrh
8bG8Bk9j2kvndzIO/sCdK8CrOiYVLlm3wIKV9qXCJpRNp3EhFidDq94Hjj4o6K5az4lvvwcJ1dHA
zkJQ7sDh7EkNz5qvdLHOOpelqW1LtO8WBDLplfRO/zvpIbgW6WX08GEGRMqOuiK5IXy/oN4nZe7O
22ZX2y47o85jYT86D/Au8j1V6eoQMNt1cCWsv6ka+UeYVQgXB3byfrANTsk2zp8yXnUPjK1ow00w
lXvi2PNDz1m4H2Vx4oXVv6cdJKiWzf1mzjTKP9P70Rrj8M2kJmznDQGLRk25O2ZlOGEkduB6rALf
p+gVTsyuoCNDPUUgGYeDabHhamqMSqNRsYsbCgFHOp23IxS7DpcXR/Ma0DTIfGXq5tX37Rm29Jyd
J7udLkyUzlZNiKgl43S+MuKh+whYN/5k4L+69VRH+tOc3Oo5D+2RFRMcTHsupjPKcQk3w63cYzHj
iudrAVvaNBYOhHbbC6/q4TUHXXdpiXx+eUbXIglyuQBDJXT7Uys90m/pxe901bXncZKY3wKcdMeA
3fS+NJ0eqzhOjmgNwNjm5mXS7luCR8AaNvi8b+ckz7u1yWUDEWYaxAtSXf/awWycGb4Lz962TlBe
plEQdAIDYYWnOrJxWxuz01DvAjeeaDS7W5LafXrCMO9cpT9keAQy44jrumMJNYpnVo01kgPmZK6i
lJN7lkF+zomKU0gTQ77uAwOQ3j+q7CmrSrZZ5vhvbgxWHhQp2QLsiHH1ls8AXCAsR4eesq0nMQqB
EVP/o30jEFfuiQ5c3ckAVhFVFh9FZXIvi82pCXZFPnhbxN5q6wxE+Z08sJqNp315MpW857mPnuXG
UfpAljo8J3QT70IDyAG0iV0yaSCnpWmSG83kX+x8yeOcuwMr4UbZN7vjC7jGyo7ZW3r5WVIbzXpJ
17dUcQKyo+sJgObGxqMqfs0bm38fe0jcAvzzksHpn/qwZPEcRxDyfDlM9xLgw6sXhrBEMWGsfKg+
u9lzwwcTpuAhjJ9iq/q0y+TdrTFtV36MG981+5dCzNXB5Mr64QC+fcytDM8h1PLPNjasvc5S8K5l
2+frzKy8tVJB/jjrOHmZ2k499f78G+SqMRCinBQCVebi2jTFlNsrI0lZjhX0JHFFmtPsXJaZ91g7
mcR4DZtkHdky+B4SNz+mE4GMynMESwkOMaM2jb+CX+LaBHP5VnjjtOM8sI9R45jrLCoITeb2HLNO
Fd41aKsYy0LQn1QHMaBVjfitjFCSwHHdi8mO4VT1VI5MRe0fWS1Gu0iWv+NQveShWRXwI7jKZyl/
R02kAoUPg3jW0WehWny8TuPTrSOCv+DA53sKTAGUU/LHVnV7NmQOaS1gjeAXSXpDZfbvrNqhnPpd
R/2tJa4JVs91TH0yuxA2aavYzIIXG3K6s+pkGnzlM/bLmlJrpjxdeE+jVSJMzTP+chBtDJTSh40d
D5kPWdl3//D84xBR2nlroTgeutmO0aOMYMcceghSspqdW9AL4lee3PVUZOzsoGQZlysRQvJgfeTq
BsO0PwG2LwMdYq/tvCezX3aeDHTzHuappPsFKNoqr10qkEQHpG2Vi8g9onSJRxqkq8cujbuHYcqr
azrENomRAFOAKX1yYTlMXDFkKFp53f4tyE68d4ZL/pFPEDppMBj+tsqL1xl57B3JDn2trpxLtBhk
y1nV22rATgR6Uq1Zjkq4R7m+pYNBTy2tt2tfu913WFPu3SR+j0WbBhp698JjHuRsMK2GY5aivOfO
ncsHm/QTZCzKtMwCRtoqa3l/2mbBYsPiJjfMNe7fOniyYwecQ5Dbz5XKpquhAKQPyq/f5LCt8TKA
p9ePXjiMdGLQHaOg5Si8UNuqI724zr2e8KcLWne5n4TncnbkppvMcSH2yuScO31+9no9bTo7SbE+
LKNypPlTbWc8NXVbviNAYqmJUjZ3Fd8UxJybkCrZM9FCjJxtfZtcitLHySx+Caa7fUTT0kfYxv47
tDjvxyma5UKBNxtH20gSkNxMGYv8tVHV69DSocEgcfOntiYF1ssHuJyoOlHtXC1Hj7su6erz1FYG
dLKQ2DaF6I/sCPi3CjCZ3UZiCzgiPodvMjXHfZZR477hGmbweq7VrZs5HhthI7+6Q9nd2loGX3EU
y4Owa+jLEMpDmguz9MVu+H2R1pDelf3HcID/VBBi9JvhYkXWGK0rzo5mBZnc/qG+tNuwHAB7Uzgo
Lk4kMU+g1ihr2bgb2eRih+aeqduBPc3ggo70WJDdhcBm4BigYyh5/p0V43K2msn4U2H3eaR82vQ3
IjdzumZUCjx/Injml390wTUknmFYmhOmGNGf+Hvsc4Yct6WxxcKI4lX1J6VsS91zRBicbr34OWv1
GgaytxUsmq8jlCF/0xSV++MmMQ4Al6vdQ2OL9IFo1riF5VBv7bo51jl4xxV1MQW7dcfBI5lFDnt+
wxdL9aNrtKv/wXX6n6PSi+cUUd5cUCyQMH3L+i+Z0QqakpzqOdgjhrfYNDEKTaHMP/Kpd16l1w7F
IfQN66mpw/oUugwLWxtEJIBEwDkHw0wC0mNKc6i3bGiBhA/hScTCLtYVW5/I0uOh1xFbMS5S9ymn
nM3EQZv8D+ZZsSR//ymMCsjC5b7twVQBURHw//xn367G8Z9wviaHDuTZeiAaWh2T1OLE1OwCd1hz
APNisNhWTJ8XYKcEGboGP+L5v/88l9Drf/NzeP8loZwkIOoW+OHejUdQRzE1a4ndpv+exf5f6sm/
WB6f6P/bXf6ZFL+/fg9//hl88o//yX801Jh8VxwZwDExfcvkMfg/DTXuv5K/dpDdAwzkjm/ivf6/
DTXC/VccuZReWhSAeJKC4P8gnxg02yxRarQ40+U/m5b9/+Uuh5Tyz88H3iRJ0Y0ZCHhWHt83sfz3
f7J4134Jdqgflk2+53aHqepCXb5EqoQAdR1nRPl93CSpuKZh6+1qQb4F6EBzH8uKzH+Iu5BTUuyo
aEBmDZOhOgaj2aB+UbWL5jd268QUzyxx36kOOcsWxkmrgBOQyV3RN9cVK9+vgT8YzXwu46g/AI0j
Lxe4307p0Oag2ju1UT72lfHNNAfJCtKMjSc/jcgsd7Ie+5VypvLbpg38yPZCHBqvU2snnktcUXN6
AAvUvyjHR+vGMuKfmfS9vRUS9ST9QloxggvpRSb3CBODNLD0D0fo350bn22vgPps0gvcodvkPlEX
XPbFwXfC/sxfyvVC0FZYPsnGZ1eYYsVN4u4seUHKzTRlMOdIe4XJX3s0uQ8XEcgxnDtLaVw1mqS3
51afGhNNIYET9VX3mEXh5FdrFkAvJYsvmGPZQGY8oqgP2tcW322+i+nuTGQqsL27aGANvLxdM1BC
MtgLJRoXwW6c++8C28GTsiZ1q6eIy0CRBg8edKQlF9eBIiDrmbUhAxEiHZUmKZJSBa/BQDWCH9M+
zoFWRyCu41GYcXsTNbHvsUXONXDBkJzLYEvYOjqmhu42dRmJe8++q1qpvtTfzUAfBkFx8TFjYyES
ENufsH+NPbT24hDz+R193RHJAV9mbik646qsdKk22gHLFIS8R2FoXDowxawdCqLWQ9jsMoGYj64w
TAcV8Gpf6VTRAJgF+J0wsM33gZY1bl4VqOpUuk+FT/gdQ2myGe0ODCZsiDN3C9Yf2iWznHd8hp5F
daLb5vK78scKWb4oDhnXTm6vo3V0aF66I0IwVM+EkTKPlNOi9J/iyGrOOJfEEeDZYv/k5u4nPj2o
qROFsHx0UGxH+uh3XSycywC39sywLVrGx3bAbDu5cGGavPoi6NuTxTVMpP2ZDIE1w6uya9/s1wS9
sF0R7iZsHEYXEOzzEa/0wHPtZ+eqndwAGh+4MczfWBh6+zvujd/A4PaynFitp+1gvAW5IIShg5Fl
QRV8MU3XrwaRihcenJknRWab1s3GJ4c1PU6GylzFUrff0Yz12cRw89xks7Fm8fxeFo7cuwxwq8qE
7mHGCAJYBuLLUItxDWPQBkFKnp0y+GbnRkSbR/y3emWabVysMjuWf2uqjfZBUDpnmU5P7Jyx35Zl
8lSisvYLDrCLgz23kkNruMXDiLlR6aK5BI550ENdvsjZUiDZ4wfpei9pUH5BTqSCpQZn7GmoRtSv
8IH1ENoDXAtV9Izb7/fsRu6qSx2s7TWjwDqwsxf8EbJi2Sge/EZ8yNHx3gLWjISMze7AQvHQy+Ir
A+jP4qISD2Oe/xt7Z7YbOZJm6Vcp1D0Dxs1IAjMDtK+Sa98VcUNIIQX3zWg0Lk8/H5WZ3ZmJ7sbU
7aDzolCJSC3hTrfl/Od8x93m1vLTVZZ5xylzsxZEEGY8Ug6EaZ3WqzBObhjkPqGtH+O+uKPD7210
ktfZBE8xFOwe8+oh1MjkQaP2vWTwHAjg+uoXze3JRSP8V7s0PwMnpgakG+P9VCawPjsGDUv6I/MD
iZJUwjJBCfqMZXsfpcE1Jx4qfSbrhQgCVgSBTgN3pJfE0KfsXKbWq4Uidut4Fm2rWUdhAwh+GI6t
i3G5adNbujYYwATWoa7FyRpQ1JjYXgINOeKQ6LkXtAcrS/J9N7ssFwHe2b71HqSGL1Bi6eXiZzNp
mzrf/4XxoDxYQfLgejFMeDlfhCWvXzpi0G/r6DrRoE6YE9fk5hl/z0yB9549SfSyaIJHyZip+vDA
JBxcQsSrFeIqnOn+ja2oPM2ycU4cr68jjuubdo3TmzZazlTpXwbAn7Ewlz8Bw35mi3X0LQ7B0kvB
m3anDNbs16gClmf6M9H5iabhR8ZrZ1IQcUm9aZ+F8ZWLiYp0JnuKVsFnTJoJyVLepbjqqzK6QN6l
PNY4zutg8XkauEdzP+nPcBo72yB17sgt7UU03jJzjH4RMERfKbQ8pBpLUqOs6zxj98wl982Ab3BY
OsYg0m2OQcb4I1k0SGAPQpLnMwbqDNqZswQXFJQYwgLLk2DOsFF5O7Db1hWblu4f0k4hwLnLD6Qz
s48BJnxicC3vMTjxEiq+dus0jOX7HKe/TePcz1CRD6LN19tArVQfTHEWUqBSHyPHwu0WWCFOBzOm
+cUYdDq6GwLJA74szLFTT0fjgaBafI2nAy99jAmK6yF09PdBm+yh7fjfnRI1oluYDmbEUrE6LAKJ
fz5umPZEqKU69YGFg+9OIQmcnBUGFeGt21fkajPPKSCoZTCYF9ykReSRVcW8euDN9q9zbjMOBVVQ
KrplSxsJfe8zmEObCMdbJypJ86cGEiKUAgye9B2ZE0mr1nTquWdjTs16Mz1Wkm3wxESi6PZOJUkd
MZUfrPYW0YPKlWLZAw9ut+NoV4e8dod9FmdnJGY2lFC/+UO670CqUKWyY2chMl58Fx09c6kh1z0X
3suUD/qcF+ZW9P426AZMw2QdUh+zXIZvCT5j7BW7CMoW6zY7AC5zUABeZl+gS723Zr6UGN3oxBV3
LWITrmV5a9sZrcCCnZU0wIgPuuPvCNCsYUT7KxRYtIIGn5m0a+SywBIFa3I0ca8HbsVM+y3HkkVA
DiSMB0SewxAxaJVReuA8qnr9bEp0ns3SlAd/tN7nZspvZNOrYxW5rw2e583QE09zfLhZloszdm7k
U9bNVxQLaQRvdx2NMb8uiddsYkEmNy55Sj2qBzdjQWw69meDnpW5gHIF8Drhx4SlvWS8Ksj/XNhI
qme0U4BEm7Hmi77+7jJbWLbBKC0B2y7DUjBqjE1eGF97iuLN0LdynHPVcmFMpB8M9awBRoNDV4fW
5Wz0L/qmDl3HryJ4JK1qNOccw+SPHCvPPso9MiKLGmG7p1zDFPMEOPO2DneenBCp4u5QIgvtVdKB
ypj1BbGBV5/48F4kzAiqig+8akTMI9CEiKgemyCS6vvQxYxWqo4OWRlAhu2I1b91lNNoIEwcbkAD
srG1KxCTOoF14pU5bQSXjjfVAiLDC9A0A6hKROhgn3/1JTrjVFCeWH81Kdqk6KlVdCnA8nae1y7q
gugE3YvubGPA3GRzV4LchtlK3NEtmik8jBMFQgcnGV6TmfjZHhgQk5IqDa3qKvzqfDR0VibnwVoF
Kb5aIalxYMBRCeTzWyuZXftH74rpvPMjlx4gldGb9pzmPV41V1Prd223QmSUKHtz8NnWOITsLfUx
cXuKymDUR6iz40ejk8CgETtlTiyKUcz0Ita6y8lOXOIeU6YsBjop9ivgswR0Ti4tAtFODSudExYo
R0JrhXYiU8PvbDUueyLfvovV6YvxSQfHkj21K/qzlcMETZH1DLA3QuJZvKJCF9F7J8XEEDz6ShLt
v6ii9RdhVK6w0UyEE57tkgAOge0vIqla4aQ9Q/wdWHSS6+Dch4t5plPlNGSlTfmSi5nFSS0fLnwV
VfyNKeNk229qVHqiYuYtDOaC3EQ1D9QmyU4W46W9tDlQY1PFzrUvZ8PNxLGUYSAYV4+0ufnvzCYg
U8zSDttdu8gcogDNSSjJy9zXa1HDglIlPTq8bnPDGOWcKpO1AmlqiSOievQ/EKelvyPXRQsQPQM2
vSZD1jqvY9KTe6A2WbIe1XTY7FybXmMSU32uWmwlarLuGSnTa1Fh4Orv64wcwwusJxZsN5gzcRDg
cDSQQi10tpHDOJDZzxo8/nSMFprIF40uu9qozjrWTbMOEUudYL+mH9o9TTat1HuKVSCOORZtkZuS
lUN9uEbjqwpwngRsTJN/Wbjxwr4XR8mzR2Uf+U2WX3JTTDLDrJyrHVtDNZ7FKr4X2hZyt8xBNl3R
XdSfZVOz2B+hS6bqKNAhMTpr2+bKsunmYcYPnzfXlmYTPPIRk+MJT18AQz20CDKlKjTPFmbedpdj
sq5vRTe2bLbVzPXYzbFElbqFnQVmGCRHb/t7ukZecXvL+0wU1aopk9la9xxF3zO3WUPUz2Dulwxw
93kOULh31+ud4wzn4eKK26ATxa0jFFz0kcEWPZ4x2CQtnO57NMb2bTR53vc4TZ+4N/F82gMeW6wx
cbp1+PCBx4mq19HI/MbOzJBuhUYGm2tFVCRkrkgtI46jt6iUyMYiFEzM2kBTKMNZ/IUbn7Z2RLqC
/tTSTCFI1s4DZjaigImDS5BuFu3AEbLhiBSx0tHJRGFd7iBwFI90Qr1h3JJXWRMxD41tWhJD73px
zAAjxf6ok+GKIgeU5jS/6xMCOGHe5ow3hwkA5gjWRyX5r7nL+x3FCkV0mAF5bEdX2vuuo6PZGAcD
WOiGw5vl4S79kmj+R636pxMgl/7XatVDM+j0Hw/Dx9tfYQjrV/0uWPnfIm/N8Htolv5vyIPfBSv3
m+cRakafDWUocT79u2BlO2hZEvaebRMgF77k2/1B6v3mRS5p6dAWNshehmP/ily1cnj/LGa6yGE2
MjMyqOPCZPgbpzdJ6WIkOfHdz23x6LNVMlsjo9TU5OgdpANsooa0159eov+EgxCsIt3ffqyHEB3B
YqClI5ByxST8SSPzyXm5KMXPDf5cWjSKEPB0M/sx5chZC4RdGAznc0/4JTLseluq2oJHp831uyuX
+UhhhOuf+9SylWcWuF/72A4kPJ4nma/5U9lPH7QMZqdAxj1NTbnHt8jtLidOOOgpObTDwLW3D115
lTSDeaVImgEjPa/KvyrcBU2/D8kEJwkvw9YhcYMtLhi+VtMi/FnzbhdXrsPYa5uFE56rSvG7wFy1
2ta3NhJHRvmLZEEffydN7ZIo4TC83vADXm0AOHCtJtXsuacH2fnCW9yX5zQicCxKo4Kcnk0klHWJ
RJhakXAhTrKfUQO0dEenc1vfYcUS7xyp8+9NmrX1cUpb5d+HWeNeeTg7kmf+aIJ2CYNosQ6cbd1p
Ow6caTYeSb4H6ommZ4u7ZEoOtl9IE32lgKPUU7Lf4LgIhIUokwzJEfrDdN+WNAQf8IGHQOUD0e/S
dCDTx0PFWhOBIdhwSvGz4zBZrX3MGqINWT4V2FScCWNVWSO37QS22JtmxJZ2sBfV2mdTYqXRNmys
wd3gyoNdVAVfhTH+WtO37fvBQ27Dqp0+kuV5x0lFYioa/XBkYIeuN1aL/NEWjSrYKxMc/AmDcOqR
uVRogG9DNWCi02zhhTVRKQA5cW7QTOyOooC2Kl5TT5rvOqDbYDPM9hzuRBRTTF1r2+Ocaw0KdJvj
IgbpKW8h7dLoIS6ELsVBsok9ZcpINpKQ0ZeRvG7Hhtwtw+9BU1fZxGVKizhWkA7jIRzjKPGSCxqW
+NlpkH8O41h9VgMGpk1ERVGyTXs//ewFA5ldQlnYNkhqaO50/AATow71DHtmAvmyYn66iR0vGdCP
KoJ2TlyNRAs4o1Kc5IOYKkNJlgnPd/YhqglaWOfGilaj1HcZ54ztR9JTH7GTOClObMPdk9c6nPTN
Qt06FxcfLUpU4xicj/VYHyuP2xPDRzc+BnHH87KEedyxCbYi2ZdFXHFuHhL/PsK8gEcuyu7HJCau
KKZKXWf0Az17wnA4WtjfL9cCAb0Ni0LdNz6N5uCciL7AYksIAOm2OOSp6LmZtVNwtJUm3zZV03IZ
VcUSc3mvS5BZboNjPgx6YkjRws9D2XTJUMV4b+QGRj0Xy2LGS09yfuxhFwP7wBPnTsVwoBedozF1
N+oxVFl7lxcYejbAtpcr4FHmO/kM/0eDvfzFBcgR4tTKh1vfDrOHvBjq6wU7eLKb1Rj9YuqMy5hX
N3BPRLHdBXZX1716sR8SbKGY7Noup/lx5qhAENfo6J626PmZop/yjRTHGriJNRzvskEJ2oSm5IpJ
+/F8S/LPmbdhxIlpT0cPMSp2/lySJyGWBmcTTXjHiR0tNYJk7CBR+AVp3iGkrpt0mU/YuYz9XHj7
TjhZ+wvax/hAViFQn5k7k7BKgkVfReQe9JZjk6N3rl/VuKxziOxcLhOMJQq7AqFVfOViEzo911Ur
JWR7WOY5s8kK+sofDhRfh+IqUa3vf1QB85YT82ou7ju/hUCzK5clZogo6EUCeOWoiDaBrZgSL4Nf
RdPLCKiACf90MENvPfMmI0IvyoTeljAX9M0W9TjEe6TXLqDct2GDB81c9/pgoaxNxcEa+1C+ywGf
w1FKjAvFIW6zNdmo2rBmKXISn8ZhkHOcxK8atWQYqRXZOQQcY/dQwqg6LbeDizy68Sjxqx2+tetq
5xozETjUaTYS1betqhCLJQ07smh3roP/UzoEmrdjFBTzGezFCdthlGJhOa1bFKztgjksJFAcZ3K/
hFXEGpdSoSzUZaCBF17NfeRiaMY43stHEDgeNcYuBYycFtOhDo6tlEVQb+fSqcxjbIrU+a5EW017
pSip35GmUvELCkYPz7aLn0dHwl4cLCM+G2dqnXNqTYhfw6kfCizwI7JjnHrsdX4qXlnt4l8LOVUI
R6L6lRcxJkat6ShKLMur9z2aEM7ThpbfzdTGA3Jh4UGAVi59IslYN/d40DnoJok+WSLVb8MXRgSY
bvfuYY8mAE2ZabQ1FNRCg19a5u9JPubtTjbs4xvL+EyFyFaKJxYP0jWzY5prViyrQNxb22rwY/Xn
KrDzcc8mhIvUGI7CDLRc96Jm5sytbXJJOGVBHbx1U5yjCmKj5bM/0XuL4NIsP3uUtHnTewPYuayo
xIcbpupxqOlC3GJcZbtbyiK4Z4gLXE7Oji63+H/55ZeoFD+V6+EVjNoyeYgoYHufFp5pwiPI4ewT
JIn0trOMYtOVTHwOLW1M1OvUxcxqk+bTHWbp8Hkp8J7sRcf1ZddmtaH+QASzOk6NW3EP67sKXlqe
jP2+xGL1fXQxf+C/nPFmEQHCr1KitsTcs1KARRX0FSibvWz3kVXYehdlmuYW0+BCOiRhk393Z/I/
K4Hf+WDYhZktX4b0LUFUNhuYlCuZLylawnvY3fNdREjO2YAG4ssBfAfXhB/qYicc5P0taXXUTPyf
GC1Ygr9CK424iNIJ1sugMs4gLMjgR+soa+VVZVTJLtTmQ7xxLJYvjjiL5LxmrT9bQcbDvGo866UY
Xaw1/oJhbyWyg9SUk2d3e1rtm+4sJLeDkyYqWNGlmksNQtNJW6QZLGA7Ssg6YMIZC9NhRvC5m+YF
Y7fX90V53o+N8fYhNRnDcV584ojahb4UVDUg3IwM/5nv+ZbZGSdGF86IXLIuhay4mHy5Tab0rF8y
BQyAPGgLWHM8x8bdSivlSTV+EPtniR9F8P8Xonvj2GYsvk5WGYLydv8xaIuE1GSTWgKASsoF5n6p
GV9Vk3eb2ya8M0xhzuxFAAaIJp/1I+lmONbS8gE7pvWPCDLFlacla3deFrR7FcH0w7f91Dl4k8F4
5MFtob7dBDdigsm48Sm3I8+8TLfj4pOgntrCeuFvDpWdEa55tFAsMRfOAQ1I+GMTjWobem/4i2q2
qMj99DEY8en0Yhv04qQrVru0SihPyMlH5aH6Oas8ybdpM0SKsjiVvE6cFrDqj+nV2M/FC+/WcE7S
cM1XhB1dlw4Bv181FcMYpK0MGRSvp4ttcgo6ep8nhRiBJHikoY8R9uDTm0aKIcwhnJYarCxIE4ZV
eEwp4LYss2yTmJpnpseGzAxZZupthKWDB9z4OkFklKQAOeKvjnw4WC8hRxWiEgVLDLZIZBP6d4h+
ooJZfJIygq4pYJQpx08NN5euntZNkF/8jsaOrJnk5Tgky71fEsfexrZnUASXyOlpOs2KW3ID1i/f
SazTAgCCTRLJ87Xmgb/ty9y7i7QOz5ls+YSQ8sKzt2maAF+goKfvz7uIiQyqS+KGa7O4RJh24/Sa
MUb0WUNT+wERqSFAkFrSOojaY1HwOYIDAbfgWhyioursc+5sBaF6zMoHGWrE+6oZcPBH2UK8m/Ij
/hKa6UaGwEmvCBiNmVNop5u4Y/oj1b2NhgL6IiafvB+1v/7n3dBmW5wCnT4OVEXc1p1VUf+VlDyD
WdSom14WOU4qmbmHfFlx10Ht1zfBaEevVauNhxd8AdCezHV33gBx9Q550svm0FW29VkHcQLQmSRc
dZnHRc/0jJ+3bHBg5uOOz18qH0IRu3Q5ckwk5ZFXy40Ua10KpAkOeYvqEsGQBXTcZSZVClIix8E5
qry7LRFu1RZUgCbnXMhCgrDE9c875kcfdlxmrxUfgieUSoYjXG4mIKwkENMtxtDqPQmD6Xtmel7u
kJgpFF5nXghOUQJMzmoSP+o04tyKzSyGaJJ6T8qxCafGVtzcmoVfaFuAryAlkGf5e+EJfgnHxNG9
3RSxxW/cho9lt6ZbRwXT0uupAucsRGaMuQNOy11vDx19pQ50obPAr4Hbuoxco23ZCubSurOWy4Qz
crWP3GGs9hbLKohvq4/kNnMGl9I/F3BLZXUGNrebYsrgkwhwZuygIXXTukxRLctumHqWoKdtYDve
AOhxKiJX7HB7DJDWK2bZ+Y4ADB5WPlGF2Wuw/rzIYwv4iTOVzzVLzvl8yBl+ZYh1bkveZExRvyik
aY6ubdgRp8CeVitvpsiZCkPZTGCl02vPVaT+zcD2P+LSP333vxWXGB3+4/FtzMo/e6G+vuZ3acn7
JoIo5MMRBs6XtvSHF8p1v9mSf3BJEStzIEj/u7SE3Unwjx2JwCVE6q7Yzt+lJcf+xvfhD90QRCUg
zuBfkZbsv3dAuT7PA0zFSKBXIfP8TVvyQr9wwoU7bxmZnppN/hvu7QudeL/i1k07vDl83jDZEsjT
kHL8xJvwL6Aow//Y0kFY0NCHtOLf/+ti5U37WT9o9fmpr97a/7U+ij+bFqhjkur/89d/7X/79+Sz
2b3pt7/8C319mZ7vhk8133/C2eFLfys6Wf/L/9c//Mfn13d5nNvP//3Pn5RN6vW7Aa/5i6AYODjJ
cLx5IWhU28GtFv1Jc1t/3u/f5/qt4vv82/v8mf35qflPv/63p8jhO/0uSAbfQEJFAXUfDkKOL3g0
fnfQ2eK3BwrFjgfNFj6K3e9PTfTN9TBnEr5zIumGMnD+paeGT8BfpUHPs22BazrwQyyrwd/slVPi
x6PV6h8YG1oJVaGUVGfQgyq4Z08F5jvGrrJuz9O1CFe5szq51FeyUEFtVuE92dOENI+rTNmqH02P
woh7KCtUsGNRFjPUQZF6wc///x8pH4zuf6Ns/1ut39RPnf38SwXd1xf99tygPv/x4MCf4f//YbaU
4pvPkxqhdVMdg/X4P8RrK/S/CR8+FcuCg4U34s/++ND8Lhzzefsv24Js4Yr1efgPBVvaPnZLD3On
Kx1U7DD62/PSzgI6bB5G6DzDTJbMqU5FYUdZaFenxFWxY08hWAVIElXFKLslvK3FbUzdjXUnrS4v
gAc2laqovwDngiNm3yCD99aVmyYtnc7Em4G1nYI5XzxCNRlZcQ7hSYxzn1M2mt9RYXn2pgdSdPAt
0Lq6YTKn2pU1UQuuGnNC1q5Wc7hRHmjLrRot7d0waYb92nKD9TYUoaf2WZ6qWX2IXptqP1deNP/U
HjmbDbftudrnBtV0PyD6Ocd2Ij7SMHgkxwZJMu6tmEhWG4bibPY9TtOIgXFU5BzhcgKanO9dLWgv
q+zigA90ofHEdAWczqHPTn1WoplQxkIK5GdPTFq/LM0U3/PmUYsylkNA75I9OulV3DfR+FL0FOTC
vEl2XkpwbmOSOaI7LUD7Rqz32yd+Qv0WRV17PVkpNk90i7TaUvJLCtuPg/nUE25mBh/JlZWjtPko
I9ICFyRT5G2/xD7ZHCIJZAa9xcqOCCqhedVrAxAivb1feum9FRqG3phhaQJv62Zya1WiiY5oynQQ
RLb9bJg749DCLowHQhVjMp/xYmmqpHBgbWuq36iVMsoC+GC8/qRT1byMFSgRPcxWwXGpCi6maJh8
0mvB0h+IUsR0ujT1IW76WHBaxnVxlvu9Xo7clkmDPBCv6Yrnflms/FdPZXM6bfEcAHSD4xjcQA6a
1rWHCBAtRCzX58wtAFfNlZtEFyrEf/MOy7c6wiZBLc9wTc4lNjbjUGiXTDJ6MAPDYrbMmW6RlNHB
jvm3dTMAneBIGVZbrnxcAckE0Qs7FtDhEdtp6EvJWXYmPUyNk3skE0GMAatNKNmwfBSXqXBwurqT
ol2eg+6hCGb3fCoH9cLIsiFzhCmIEDmL5lMV9uMtWwBxJr/FpLaoyQzAVpWeftWwIvTeR581eA9p
UV+cZuxxyrq8nXvsY10T713sMYS30n4+6+eEuIR2p4o+P1fDtFSVtU+XSmVXpgL8tpWcAsRFXfAt
LjKC3BKbh5UQiI3TPsLtUVhwwNp9xSS73qrMNM+yqWrzVtmlexCpWM7ikQrq02ClNLGuoQXnk09w
RUJ/ik90zvfWJT4qSCfezN2OZ6KPv1Rf9VwFlUxvp5TeMdQ2co2B2x9gVi+MblrPfI5Ail+gNVVn
jq+tVzMMBRU4MWEk9KqmvNLOUj7A21kAkg01McxoSA8NngkezsHB8MTUpL9B2vN459N67XYYYmBe
QCSIvVtdwNRnHNHe9xGOAC51cQ2ibklyBOs66939MCzh2YIasTdTxoUxHtwivPJaO8F1IgYAEtrH
CvATJph6Kd28bC/CpgunM+YkfXGYrcAq9kOauSkz6nSBEY4nczvFlH1dAhArr0wYZvf2OAGSMknz
pGdnfAE3Q4lahYa3Y5FItmukByBO0qQICQAPyMvVX9HeQsTclikxWnDn3ZIecuxjMvQy2eZhgmXK
akdrJaqGsJWmnCBSiGJk8khdgdU13OexgeJ3bDWJxCA1xS6Ae7fwQMzBdYAZGGEpltOBwV1w1ac9
sAKvCuvmaBy3w88xB/HW4PwlLz4AAajjMrlG8KmoP2qAGumWuoofylsMANa5s9q93bB2bE1vAXow
C10HfY2ByUKXpmyJtjCWe7ZFZDeTB1djZ/znOGT5xmi7mH6Xz7ND+03n9Fe1ZaNBTODY/O+OavLb
pU3IBMeFtGnra0ANo2hpaA5WPFUPjZyJ7ap4emiCqDiUPc27O7LU9n3apd5NbSXxcx1XnfVrqXRY
7MgHoEFSuZdI0BvBvOxThywaDEdstQBZZh/bSFNBlk1wjDRL/NxXLk033hyJ7raTLDEb7FM0n4+j
o8e7wGe2cObUuKWhP/oAgwO6uvgZI/oUnuzogLevowNyaiFP0D2xdZFgMYsZtOJt4VlUFGaOIS60
4ROf3YNssIAftnXBXKyGSYhJlzFN3AQTGM64uZN+u44uXIjdJK3EXRMyFt+Wg4+OwuWRkrR2Tr5z
MR6fuhiGP/FjcvafPb6Q15R1CfKNMwne5rI8YoGGBVREYXXo+XgW1FulDu4xzUOyyXWf37Rgx8U+
nvL0KoEDhJFfGopTjRPodoezpXYx231BIpuAOpMwU4zP+ErdvHOdXn+Erth9nSJPzhyyu/ZZb0gg
bRp3cEqIuuHS2kSNge1vOsfO2d57n0GuTcQZ9Fz0SHQd3CT5C0woKvBKjOhaKhBcoQPZthUqrgix
i2Y5BYE/3jC9hUcWlxaO4YmBM7/RwBrPSVenAxYUpnKsfDCtdzas6wPnJJiMmiXCITyC3Ol19KoG
AmDFgRy7OYV9Pzm8VpZMzpOBnC/sWiJU72Nji6Lb1RUb9JYxZTwf2OPt26laE19znwTjDWemmeUv
L4/jonm1EghLepP7rv9mKoIfR7RBivMWu6LTEgRhbp+5tcpq0qAFr03BRlijRExW+RSVFV7kzhID
uK8xzrdejknv4POWUd9SlQzF27mDMZnWJA1UTFsLkMccAYjjYz8e2XLHcwtTJKF6fCt79iTepqhM
EAtj7eP9QSju1amTcaTPW3+x17KmyftZM2WGXxpEBCFhJWtzPxTVWF4JERVEHFn2AArVMPNq4ZKE
bxiH3yE5t/7WHyJWbruG6e3wOWem47HTPsXFLB5Fu/CrYX2PngSKXrhFg6/v0zQLf+Bht77nbha1
tNQaX92kLFXbEigD6LwqB8ell6XI9jRDmNtuXCo2Y1TxgHFmEWQvOJyT9yqLPbldac/YtYs48S4H
yxkwfS0Wtn+jlL8SQwTQvCix3A++U7RZ/Cmr76my6SaABwmnEgc1nB4hJcB2FUJ3WAjEWJd7uCbw
vUPtzsRQhF/vs37BXMlo2JUkL9eYkBUBiN647HI/gPFQSq4A+ECyFNZU3RvSKaB4qnAaHxbm8R9L
ls2vs12zQtZm0swF7Y4Za7CanzaqjeSdocLcpzXPbqenOddxu+/9JeLxpY4+OsQuYukBDEZ0yVus
KQ3ExHam+FDdwaBz3qhnbeN9ZrgOw5dolN4ynGN+71pDQf/SiD2VeaVHi2EgApbwzPMM3XQpkgjn
3DxoT0pOVQ35NYyaCyVAlHRHd1kWqoEG7GDNsWydERNDLsfHefCKjz7oe3zIEwH8vu+NBdMzheYe
elgG9vmowwcDCs8+1ZNXUNAgcBEfKHhuCwzURNWu5yXmaFL2a0EyMVp11ZQ4NTnrmri/wlnQvA2q
kJxB+Osz/rKd5N0UKtG3PoAjWgL8VtC1oON7xdPjHxsfm/pbh0bP7LkawnpvSRbz+0kOS3cH4mBh
kaScFYXROOSZJV1Prv/UMfZcHcYqveiZ/tIkCPK2OpIKmDAAK+qaiaSE43tcWz74qMhx623b1US1
h8ZETzqNIutg7Nq59DlyuXDksCNAFbSanLCrIUS60pap0dNjQrM9W1JxSGjaKPaMvLOz2ZTRdCqz
YTzGLlQQbxPEkOxRKM1yr6ee5rvagp9CORHVYRzqIW74OBLEofNY8Xk7DPg9uGI+j4UzYj2GSPGL
RD226nGW/iNObUlLL2Pl63wgWv1dkpLBWuHVDm1wfps6t0ULXoLp2Nilp6B2wvcK3DcWVj+OTwF9
3R5jSM0YhF1ZZvgP8xRGQj1adFIkeFaKRAX9LYhQ91NxRawZIOQDPgHuCec4+YPhQixW8jaR+MAB
qeQdEWLqkhBfU1q0wjG74tqJYYPvDpW9QfJN8HlzETgvlyzyLp0xrO2LOa9adzcQv/5onXRwT+GQ
iOLdK1VtPkQSk5DOW9i5WDWzkRPnKKt3ZrozsRuC5Ua52Ukyf+SgBqUpKHzYcJqJ/Ys7hUAoiPCm
z1awMLXI26a6Y9wVPPN3FoDz4OGvgPyom1mbelB2OHQBktFwpp+M0BQNlD4uf+hWKUzgxFKVS08J
af4DvtCye8ZX2GeP0BIM0GqUq+KeQF6lTpUAQLZrm4Q73xZwPgO6KRmFuBqpqhj27dSTnKvijvMd
Cbb01c2bPjl62CkfvXoRYt/a1sjESoW5uXYmGf/AQ9RwzMXuADyqGpY5YRLorDDkJsinzxGCr/80
yYL8DKk22D/aN0AXu+R+WALxDGfGeaqMHM4BEiztM/DVZaekA6+Z/Sm8y1UNKtKEsLOtHJPcjuHK
woEakFm+Bt8ydWxGGwp2ErgUjNYhzCZCptXNJJPiLFB1eMwYLzJOS4Oj0kV8ZU8x1IG4sCHrVRVP
ZR/7LROUrmfRGYgA5YYj3M4PqojYOte3W7mQNQCYRtqfJi7PpZUxy0hOFBIE3QbDN2YbjG3RFWfd
4TvH0DXYLEvoHd08X+KDjzBL1JVPqsAfnODA6TkjSRIqGcDQ1Wm3ZRPkEw2htilfUp6F+qr1ba4U
U8+V9yyqFg4XGBQx48dVPx/KlrigHhiQbmlRyo9x3U/nlRUWPxvO/DtYI9XDJGpIedjM+j2JG3kz
jXZ3Rc6z5gIxVYCFqhl7rITrGb+FdsnNBftKfwPilWkIJI365DfedD3azTR8pwk3oeM07EiwAL2/
oAjGXAxlv3wsLhXCe00m7LpMPNC4UdLmgAcNA6qwRvfZkbdb7msnYkRKBiQiexlN+qFgWMxEGYss
KZQawAkd5Wn/sfipeordwMhTvzKFt20hupHrYxDBUHGSByrjK5plub0A4/BEQlhK4YMbvHp+863Z
frBGz37OZos6D7VYC8VmKX01ocNIhgHwyNG2cziUOYT/+6nmHV1C8qC9QzSU06UECydBXPCOSMhg
TjflhgBOOt5QGR4eI6OyCEqKtg78wD4810TM99GCdnA5OINP3Yry8KyHeOQYVjKCpllTMa8eGPNt
RdsTxezT2Cpe/dzijRMhkiiEf87+dzbcHnXLpTqMP2H2JK/J6K8AaZ7S0//l6MyW48axIPpFjCBB
gMtr7VUq7YslvzBktU1wB0lw/fo5NS8T0R3dY7dFgrh5M0/GgWxecpEQA7B8/Osd90BbPzYePg4C
tPBv9hA83cta+W535C5gfij+kuGndUY40fkQBfLqpKW5jarivmBqnV/4oqnfhHjdc7SMdGVKm1Wf
NRzR5dJ5YHdFpuLnSMiOOs2iK17ZxrXBvljmhp17j3edNeM03KnlFvdPJzw2Z3rrmk8gG4qCAbwI
T+k6zHT8lD0TD81hfNw0X/zTGo/R+xzzcu17KOflXaFDO57BczvhLhfO+K1mBakxcJKj17T+g8ym
8WeV0pS4UKk9SW2cEiQb01+pIYKDkXFaxJZgx3xNR0+dbEe93RaTl3qtJthAWZhCK6NiwfQPXInD
A9/72Ds2kOVxooVpdciSCp9kq+TcPbuktdvdOnROxk675snxIJSxdlsg5fNtbgM1IG/X9lEPqAkg
TH39Sr242Xo8Yv43Owzi4GOGD0blKgwvXr1Erz5Ouz1vS34UKi3OQDOSZ+VE0RO1ZinxjmaoAmAO
RbGzyosvscL0hXAgmsNMUew7VqrqVFUDIeA1Zeg9YHf1F77LYfu7SqLS+7BBONEZCiuQYkUeGLw9
/mTPA0dVBfPlJkfgJIsjfimKgY58K2PaLFYH7FpeNtOmGMr1OaF+h3pRxXl7kxvuyZAw/MckqTB3
2TjnHw6c8eQU2GM27RQ5X1yp6urMRgjgIR+zXQnWJt2MomNad5wOQruYHeyPqJDcHOIG6lQNAGKL
nOiBWE9GtW9VY6YS82tZd++hLc3wSAR3Xv812AmfIr5Ky0O+LqhhQY08N1U+fr/E0YDDctcsW6Np
WFkwJLX7DsryjXhfBVO31x1n1EOY++QvcL+V98bip3v3dQYyOvDngTYjDin4vWEJCm1rILag+Yqg
I9lTub/ZfkVYiDqcmgcte482YrBBgl5SOIYQQRLWI0/wp63dVUtiDykYPUGYT6uPJcNm6Atq+G7l
I67ZQIOpa8CTfX0NKsPG25uGZOujUv6Xo7KA5Q6Zfw8TXRY5VqM4vnLJN6dA4HE+ZKjUj7zKy3uF
zeOFXBxKQJdNGqCQCanJwHRYHjzTyONSR7ceAE3NFGfjmO5J9cnPOQyKK/UBt1Mw6EkMeQsPyH7C
7BidjMFhQaOwn89nwvQT/396Kj/blMjFZnQi++QDc33X5eQW2DojWZwjyHLxtpVJ9lbpsSMoD3CX
ANPqLfOu66pgvGa6Jh8zuu7vsqcFbG/rOoe20C/j9A4Pcfg9mogsR4NhCy5xn25k6XJZZWOEd21W
6EntNLxTZsWZSQrEBXrSRiDrA4kLuCEutRw5TuvmGURlTOfUosPiGRQY8puTxhzeM1j771wjt2wa
nFIpp0BpHkVhpmMVmPr3Sob/6lAotsu1M+xJ/0MLCXSMvjQGmFbRQNQp0x7wmwUt/OZdDIv/hrYS
B8Q0TRyY0E/kU6ZVY1o/jfWgzkHnqcexid3fQHSAhfu9edS+AL+sV3WXN7WgS1N78PGCxVF/ITbB
sC0hEBEeDcwRI2/6N+sj+V5Qxqrv67mZKfuZluRXXlFLktZOfkqsrRmu466/eL2fQOIVDmAxN17h
hDf9FHY3ZCyCgl9inLi51KMfv1zln7Zw+jMOF5wvQchlGwc++e9iyT8A1q40slBGbfODB578t0CM
5zUKG+8ZIqTOMCusjbxkFDbm9JIN4byP68yLdpXN+5ONRojqMXZEdyt0vPoHK4wojwCWyBcnhKf9
XYlhg49/0yzc7T2p47tk8YNfdXBr0pnlOiH9AY+9DvTkhX8RGqueL2h061oRbjIeKpz393x/KTnW
zRQfp5k7r+/M5iGlw5daGu5X06FdAoue4PgrqwMZQMRfnJZXbgjS55GwKkTJoB6nPS7X4P9gN4Hc
Dj71qVmG4TO5EeSxUAYZx5ZmEaE6Gt13ylvE8CQ15rxo5NI3b1cj6fjJSp1lTyONFc9K8714oKEe
Q27XL9r9x7mXfGJ4C5pLEObRPWE/8YTCzo/Ar5xTlzay3QnPD3A/JVJcVEZA6SsE1/s9qLC8T8om
3KuiaD9jYwoifXHEDXV1xujk+TQ57jountUBCxqyJcbsqT5x0JAHLSCebjzCqpgsrS4egzUqn8uZ
GpmL00YU+GSBib59Xm9vDyIw4Stj3HmXmYT2pRskiUUTXmTTOzKENVjjjKPNNaCZhKZ4vi1ASkC3
LhNE3Z5/fH61YVocKxGpC4HM/nuFHrzlLfUHYlWBE+1i7fgnFTsxIa3AAbs1J5T8ssPof2tSqE07
7YnCpoexF9RfFtLmZ4IRCxbEif5yE/nO38FfkFPwUaFqZR2iDGP20G7qysKi4L6//Im45FCt0jto
vY6ZH72xlD+0OTantXWGF86VeQcssEoOyegkVyWcHLAuyxt97POWTOtaIxTsFYnzLYBWk7/A5szD
/ehPvTi0nYtMsFLutJ0jt3zvyGvuqt6P/7m5dV/A3za/yhSqW56PsfmVWW9Es6qcqthjolLPPfym
hgPEc/91EG7vkc59QNAjdmeex8XOnIalbE5tnOKpY9BZzTZeUN5AesTkQsDtpU+h0UV/Vy5xP9/p
ng6KM3cZ+0hxIwTzWvh+ix/eYHpK+VvBE9Gm+Ijc4UfHJQtbRvtGTXdWKpyfaZSE6TFKR7rDJR77
zTzAuQCPlSvS7BZP3NFGvCwcwgnrroCc5sEdh8j/0vHchnvcz3iHc9JvZtd4jk8jdEndyg7F0w7+
FqkiuOtoF8ErGFILjC0YexJXTMDj8n7ijvyTrFGbPZQwT5uzNCHgWOZhKLlhzYPIkVfoX7FsexYw
kNJffZOP4GtKuowZKJm6MunAhOdjQuv8CL9MF3rydi3+W+68OdU/AQ6DPTOhhRSi0OTWXVQ1Ck3a
8eGtw2gvEwkmBSMVkWQaRbIRTzfq7jaAN3KcePtfVxKEJAr59UfaHGtAVqF1Up7kQvyJIWnQCaXb
8JN/d3jRhW/Oc4T2ym5p+F6FFb/cuF/eovy2ppKkM+hzxBc34Mb1V8kNibzlJQ/atfwgCjk51yis
dfusZMrWk6yqCFjUBc2bU5jgOeiasb4Uuazq3br2IanvlpAgd8jGPNdx5IQnQ7DDOSYVJHn8FCYc
vihaBy0p036laaWf14WDKGT8l96t+60tTAEhNp4iMvYUnGR89Qs7/dfVMU2zK+Uu0X6aBzDyMxs8
tpmKVQdgMvp20KmQy7iwTN/G+tjpG/44N54Mp/sE96SmNDFwyDayZmCC1gNfeL+vvX3kLar8Cvo2
+BZ2YTiLAcacCE51f5qFHQqtToPpb1weiITnDpk8PTOH+5chF0NGmZRgyVGLjoa1wob3ZVDP2O2W
QeGui8bmkX2D6x1xkKf6jQ9N2KHyBGG55Td5Y/mgagzvOA+S9eKODVjfZZwDKB0mZk1JcQlwHH+1
ZqQEPQvoLkRh7A9R0d+0dXSP94xSEOro03H4h5N/FRf6Xxt94Ycq71g2YGZtq84ZdnjsVgn0AODj
2xyMzXyZmra9fZWX5osWKJIz+P8Q3G+/U0rVAjFgE4aaPb3WTSX2eDaWTyJQDEYL5DJ9KTktxvPc
ZpN3jvEinIPWWQK2degUflRNxR/EdboYYiNmCAxGyGMwNMX9qnwKpYjSTYAzbXj7KTDLd4i2d04Z
w6gKSofAj+atjkI1nkTZyv3gkn7PuHU2m56wwGsCib5/w2lNmcVQ1plz3zneVJ69wIFrPo90rJWe
e8dG1vxabBHy9s5g/pedV7TevTd13kshA2+8IXly7sHLogJo93O/czs5FVt3rst3O7uOuwJlSBQ8
/B4DbYFP6HNuivaOqziLs1kST6JYAr73u4iW9dsd9Mr7g2Phg+8e7YAUFSGdXudGunQDcrlxJ5fc
OFr0Zwqoncbf0gd0vzJdMdmHfYODsumG7JVJlc453JWxPCUpmg6QJHrK1t803dDHs2NdZLJrSn/y
sOcekcfEDxPNFHetBhFN+V52ZnT6w+phGY2PeRPEBAvDcap3yoFCKP+QJnR8HOmk2+4tauf47Gq+
E+suHfoqPRNRzHSIWknb1UV2noSmQCJNDXd6LG3U7JvUk6I+a97M6bOgxUI8Nc0YZp9BliwlJgBi
LXg4eDOCeksG0XUehGCyBozTjsTXG5UuJOTywj2untsieLOnib9EP8SNhY/DFJUR9nDNdMOW9DhY
sh7HfZcgTB8mORgsOPnc9a8tCxiSB7yaOn/D+Zzi8aqKHs3+0mjjFPO2UUoC1MSCSr0CXTVlBgda
dNz34CAhSpMhuaXLTqB9ueE91DnZij81Tw23/GUG6ZtxRaAuh600WhKPi1TTlXZjKCse+fWbno2G
3T5VM3i/J/I3edUCai2TFJgNtpxwN0tXAqWG3pDmOTkZZLYT6HMiYR4pLvrJUmgGXJIhQSHDRdVi
h5NGsp63Ax1B2V0hmlY/cnJY7tOsdlkHVuB2PYODradngUo1aCebFLIzOQ0xTRQdHOLaTg19QiWF
Gc42y+wY/qU5pQvfSaj56ZVBtq2AEASaZs88DOU2Q8Je79pkKPk8uknkWd4/9OWPxskru496v6RV
XGYcbrXCOnI2tCMUDwhp/nyIbTdNQD4iS4FjmcTx3w7TTgW6YWCYbk7E7Rp/JxdFO/BWz+pmBwIG
yVi/Z3k1hZdgxppOmmJy0ARZE6cxFwkNFYByqaXMc/+kw0z3dxjILBjegKGYqzP+key/Lmc3drus
1z2IoDVKKqGO5exqNeHuM6m3vtI77asjVhp28dyUrHRpViSmyG0ciwmsfTAqioLOFbfLtgnrfNza
SFpa1p1W53sSl4kOz2wvbHMK43RejjZoXH/fFSUtZyBpCuQoKAxLdHQ7POjJkbNhon2zc3mJdr3T
sg4u4e9Of1nBlF16IFfvpBDlHdWdAeW5/fM0ZbP7L48SB22bt8L8aVOHxco/lbWWDbCsa8kSi8vy
GuOjJtObV2QT3JQvkav4gjrbGX3D+dvNbQ8fhwAN1Xf4S7qDoxd3QhJGCmYpd+Nxm3Qphwe/hBV8
1KLT82WMlgBIEnkN8AgUEsVP8Y0IDBWEvIgy2576x+a1DfMm/uf0QbacdGfc5lpmFTdUeiFBxFmR
aQHvpnJZdgWoWd5dWvSOYJWquvBfX4HjoDfHrSuqkWNF10ixCjHQikzg8n5sZP3mCoZl8C5eXP7J
Z9c2h8UuGIN7kL+IJ0B4sNmkXnNeZ5wIbwMMFCopqYlTOVG81hGHsWVRsB/AE7tHcEUmpmAH8M9n
U3IJOkvtzM7v244gOPd8sMMvjkdDzHQqTfGROKSuHvqW1GC1qXqPovOIMvL1Lq7mntiAqEVjgOBy
1vG1GCA83YaJSJBSTDPT7BMR6fUQ96krd2VXLjSYF6umsDHoU/EFHalTV4QoLs+b2OUT8FrKwCmP
NcODQ8sF9TIr4bC1z9eSEytkkcxWMI7Zorr4fUq6zwbXBIj5VQX81qldcGaHcL31++4Hrr3xBS2n
sWfw2mr9hAfmyUvrJAMtWizcW0rYx8XMZ3w6or0fB6mif/zvwqDlyqmxDxEm/Rbifl0znM2Ul057
EqY8kYw+SZSfp7yqnQOErzk5YE4syhe3gbxUDTVTAmciLd9Ifc48MlX4JeWoa53wR/NQs76KfwV1
0y5gKoJx6S80pPjVpce6kBwF9U/O0xzwF6fQdW+93zn9xHBaZNtE3LFijYPgiaS0T0ev7NIOUQeC
c3IOprSpDiU4i+rV1Kb2ocF7mCqO7NnX6iUvKl3uQMZYjvO+rKrlmjrR6HL3HrOKfhsi5MOHpISh
+TtWmtb0wLRD8cKJ3LCJMpIGgI6zRlw7GkjlAaGysB+MYBF9HSkK03dI1D1Uh0KgTT3ykE/tO7Va
MUG7ZZJk4Qdwr/JaehP5Pq6Y7M8WKjW8Gy4qXKrPJWvYoi5E+VJKf8i9qIO0ovD+yXA2ZMRcGz0r
NgGBYcdC/9so6MMSueI3+ZgvVSJhC88eyJBzFY7DfAisdTuCmV7Sjt+j8cj1MM2rIeF5GrxbD7Ja
FvBiyCB6bHFwgbt6XNaInxPEnIj39wdS1DqOj+PQzOWPSEKGQmSorLH0N5Fcb/yrFxUKHiMYpBsK
vB0I9BUuTGsPXJmzL8Z0YBclvMKDHJ1X0r5IXa5GHKfbev5VFPStnPTAlxQvDvAIQZFy3NX5VzCu
iTH7KJtwa27waYzrfChAu0fzjbbS+vep8gb5wBRV0YPlaYwbTw2+PnAOBdat4oT9xJT0R6BgfyZC
LFOxN7ZaUlb6Yx9wWSUWF82HXlK7uIkx1D3nUFuCDV1+LjsW6JzbmSTlu5LeQmnc2vv/6Ul3X7DL
5HPl6GDa+Nqx16E1IKAUQIN6W3cuYE8H5hKGXTAVsLCdGJzUkf7waN13UeUzalcogJSyuJ3btKwv
Rv2SCL8DXkr7VvXXjsh+j3i5xPQlhknEfH/aVMKm6EPmPGpiE2rbsUwOPLRrAZGMkdaVyxVGg3wg
EpkduqSlrDQnX8iCo8AwB86fOiIarx2UYU92T3WfxICbW3bonW31iZ7L7mHGF1Ztas8CvGidZmdJ
dYNhojj5ReapfNTE/6mrxxTy1RV5cMxGP7go/4YwnOPOpxLBcb6CQPKvk27mnADv8GGGONxlFIh+
c92URyz23p3HT2PrjkYtW6gbcOgbln5BrST8VVXuHOjX7HX6zH+q6cZ51JRICeLsgxsD8KYN2ufy
8AAhqd4JgBv38ZK6LI7RoM9NNFav7o1dEMx1+CIgQm3GlfKYLVKtaBm6Fwx+nBAfNZPxPiTs+hli
I95CNqNvrjLpzrQRHe/J1F+c2CMH6aadeWVoghXJcKFZysZ1cq281om3RtBbguBYfsI1ZK0c1vM/
l6q35ZHVTsoNrSsljXCJ/q/vJ5Kpimf8dlpq8VPKtVu2kFrSYxsslk4uqBm7EKAib4XKHqLBz3/D
0cDZ4nW9escwiy9DLgG3g3Hwzx1NQCB+dXIVoBfkxkkxpgiYq/yEO8KEnK8Gs2UzYKFJLBn6Afve
Tpu82g+qFKf8/95cZHU4GstMqyofBffBnxk7SfMn4ZMWGWu0ppi6N9cqfLv8hvW9X8yTIEHIg5h2
ZXUPkaGiVBQ3yTbyk5rujyJcza3AR5DU77p1F4NGeQjgEdLQoSrS9a7eU0aFFYePiuDRaGfAj0md
bzH6RPJUk0g70k6Ysm0LsXPHPXoiW2Gk7rxkL7/VfpExqc/Y4ZUeJb5bRJNjF2j5hZRVHOBpz0c/
WqEUdw5i4SA9dIIpz84znozHJazryxJrbuv5GKzok7hY7VWsvKYMd9Vr6bC0RzGIVrULW1XeAXFj
2gVot9GakXE7sdxFqNQVHq+gGGC3rAXLWVhdM0YCUG7rIRHoRoSSRL9nU6jqBxRJ/24Ski1FsbTR
zhEmcnYM8+UON6F/zvyiP41uQbC9RZw9J5w958FCAgupnTnrFlWyrKvhLuNvfmKerV+zgeE0WqW/
Gy2qMDNDpE9Z5U+P7VRk1yTS8b27UnO1Zb9ZPHjjhAbtBkH4oqsYSxm1OfJEL41zScJZ/nFReOCu
xEFo5HkRTQ78BoPDe5M45Ztb2OZd1Et8EXMn9mXvsRgFWZueuLWy1UhGqoivdog+wnLikkktg0yt
t14N0sl1mPKe9vjM865Tps19hp3lM2rbUOy7qgAbVAUR0RwCDtFJ2hgqiwZIcSE+wFvoDVX12JUW
Q1HERwb0iq+I7HvUomJnyQ62hOM7j9EwXCSOly0Xv4wypW62DwUbvc/ax8w/hwqMLZrPoVtgB+8I
6bZ0ttv6i+e5uKPmMl22ObeNfefA5zFlEjob1gfBg+XjhLeTPSdfCXZSpyAiq4EwapM3pOj1OjCh
f1pXlhe22t2+wUxKeUGDOpiSBaXHoxyfYhOthPZ9te2RaQ/KvyXnuaJe43K1O7mWK8RNj4vzUz9Z
0KfJ2uavTRhNTyE/hy1fbZEePM6cvwteVrMXK7NVi1Xum/tXvJxqAaO0gWTzUhPsOEGNYrjdVEGf
b1dqIH/lfGe/gLVlUMoKGlp5gNm2EeaaGKrJyWe7cbIjq/xA/ZguSV616SRaCRcXlJa+jcXJZ+tR
bhfT00eAFCLrXchu64nBicJyo6r3Hq/wnW/8+G2IhFXnHi3rOITr1Dyu2Fy8zRTLmQKs2qWMGa81
0ZH42UNDOrukvM8NiwSzQbmPPLpzXYjQ6M1/MWAq9TTPvX1FgeydQ5pRUbcbuLtOvKMp8uW6AHne
JX05wk+raiLq63jWgXIufP/z7o16ND+GOOq2zTnvMeruTUjYNsSHKeiKp/+CtLfW/KqjgmHCOi94
KIXsfXxbXv9nlLH3fnNERARjVn1uEl3ts7SgedptY70cU5G462dlTZijSc78+yf+4Et/h34mqZWc
tWCtVmbsAdns4/ZxZ0EyJA/d7GwXvNJ7R8ZlP7HvaCSXQR33ef0IDJXGrQAnYvGcuOwebhO+lxDU
V6BcoZK6aezf8bmbJKdxWGE0SJYBwA1YVoFlBL0427kAerAhVyuBarGl2TIZuTHOFs3MX1R2hZyl
sSKwJ5xYGPNP/8JIXnFbKYZ2uOMGFicbMwT+k5rBVT+D/pUU7VC8EZ1BqWrJAMlZeOErOG9nNeAA
SUJiBLs2jWJuT84041+G8QMeK1Vd+aEdL9EY67DPHyD9AQqmBR5mVcj8hxeRDPKXzEIGxajx1cHJ
M2P/g/JLuWJct/bC2eV8U6fatbtFDfzXOw2XH7DaBS9XyyGyAfBYDJg404U6wlyG+pTMNGgi9mfw
rW+BkTV3rfwytm3bX5HOcDSQsYbfoTtHII46EQtZvlNcgUNE2uxuwJ+Zb5Jc3pyH1FK17V0GeyN8
07QHRkcl6Jb7V41j4WAd4M+fu2rLsU9HSd+Gv9FqpwNiBqbXKgxjzafElMVHv5QYbuOJLe3OprU6
pHh82x8yNcbytV4C78UA98yuLF+GGpVh7kNvV81wGM6L1YSa9u5gSbptFdQxdUaF7N4YSoUm9FHU
Fy8OCn2CHu71T3qubextTDI1WKpavv8fNq9Cf2cWkgo/yuuQKwsK722yskFfUNBSaeEbiyw+cQdx
DDeonhNq504NbO8NTGxpQICiR9bkKyAU0F5bzP6UPLIddQ7KdgUklJQS4951q+90HZlZaYCT7CsK
lYCIn+uXcKxnWjHzkrbEou7jk/ay5jAMbjFfHcRX4pk06WZ7wmb99ENFMzSrJE+qOzPLPHxOsN/8
xYA85efAVu3Mxo4P9C0eR/iiSdOfqpc9/3FrgYw3u8FJqiD/m4OSurBcC4KTjd3livv3r9vTDL0e
8zDz6y/QamTokL9UNR0CfKqk5OUa8nsGTWI4+FrYHg9YrBpNLH+p0592lQDeBifs/WE35WxmcREu
VX/yF50EADkb5eA/Z6SL3dMgGWW3AdkG91BVMnGwwYhxZg4mQoU1q4jiksbgiX3zsYpXW3061ixs
4douXmkkm8Ns+Z25rgw3Bdd2s60qMZLWgsLFcxc29u8axkSjRVUD0uYAwZCDdr5i2NG3lvPRH9Bi
gFX1THtdV/8YShbmO3zRIfmOOLXKeSfrEYuKy8w0xv8Zlo/rvaEinAdiyvCwLFjAintda6hI4DyL
HMlytX1zdCUqzJ60+Y0Pm/ZlzB4a5/18yjrgXna79Kr+04JLje1lgqStk90UiKq/KApQIQz3uduE
LsaAtZAVNW/pMizLXRA6ELfBlnfDKnZtgvKNOWUq6/lB96S1mi0LQtmGWHislAR40MFrAGcebmCU
TrfcBdm6/Ar63vSv/pCW+T4gosxjzO0lyAx7Dyg056Kw8mflT4pCBxyn6bxXbeR0X3WH7YA2Hlb0
HZZ/H1NTR7kWxiUd+qY7AEWjXlOPYI15JSq51I/UKU38soOAinhvBzM7zy7tj4F8R6zKAchEnY6P
mURcZ0KStsMdTWVf1wLqJlB2TXEp07BVkiCtqI7UnvjxgEQxP9cthl93VOxV8LM/AwhKfbp0Wk9t
RYiw8wygFz9qI3x3upsz/nheO8TweS9xvg4b6lLlWRVYoDZuc9On2ml2D16HQIo7HpYxp5Jpzg6Z
qzvOpHQbjeymLvj0cRGadPwp2CruKMOK/J3gwkSmacovoU4mGiTjWgKKD70rgCtydJ2xnEH73s8p
ilB6mLz4MEvZ8xEllaZuwseip7MxWjlbwe+vIBdBI9WaN8RxVtXlv0MHUDo9egtALr8KIZUHCBk8
pPB7N2Wng1tSFegOYJYIUks+DQdTWkiyYckPYK/kYO+7ktgjh0JDXyaw9IswqnldsMYmTJPd/EA9
Z/tpe1YDu0ZQgzUOKUleFrVmevQd+iBOSxd42J9wwA5n/BbrXeH7hErw4paaoBifSSRiFIKRytS4
yY8txHP+VrHacwcU5rGIe4YwO4vsCXU/aOgmTEaefHfKnpWKwRQpcuX3osWTwhDN2tRnJTpuEf96
97EeWKTeVp841gEgOy8GKhBh17LzQfsNldikZQRQH0RC4Z593YhoXxGMaQ91wH5+GyYabHEosl++
l5eAx4bIY4Yp2KSVmM2dh2AtqQ4YcLHtZZY07g7MEGdGi+K6pa04glcf9ak51NLTw/3aS6Y4om79
il2hYBVFkIhKGYRVE3/N2jFvoa6idDuQzuEcbJN+PVe+Gr0jH5Ppe2nIGpDBwaVjylG/i3ihIwFM
Lt2OGE6q7m7EwUUQdI13bTHSyW7KmVrwdfD1IemXektv5w1vzBr8I5jARBMuHpa/WpHYvaM+bHwB
iKT6c6jW8c2bghCRxRnyozKJbg5uzDx5qEIrTz3dTzPjs1fJxx4l5akusvbSyqlVD21ou0tekhRU
mls1jRfz2V3L+DzZPjgrUHk/IXAe9AmNPE7xp3liOubHBShnqLp9QLLjJxzS/ARsJTzxqmi6R/TE
BaxHdLtkC7Pd2SMWQlCz6Nb43nSYBE8t5D59cP2F+1tFjaI8OjhbscskE4t1YHDqGLa627sZ91Q+
mmP716Yzoy0zfIDyt07rjl4Yc5ejy/M2AxT+ijVrm1evwuu0S8YewUMSaSO/oVkb850WDA21PRob
ZtMO3iGrXpsabk1jIfK9UFgIUAvi4dxQiQMrn+vAaxfnqDp+m6B/QRDmemmqlpu7cGMYnX3C9Zqg
5WbM/OB58XJifNSx1cDKUnehsccZnhInzw9r4VSXZUy6/SRHfEcDsIyK8OPWAddAyGPs7MMC6e1i
ee1aJk4I5jtvBK4Nuq6G4+2H7WFRonpseeaAsxlvFwk3Ky5dKShyxtfr4PN38G4GiOaahbH13wcO
JhCTNpRHHTnYm7JshFs6t+mAAuyXuIoQehr33EU2B5LutDG2giExx5X118XBmsPdeyAAfMANg8F5
pTrlXmSwfbYVkUSiS7nAFKhpMUMFGQK1nDIM4uStpyHiliFkvIMTPZ+sO3mHwi/QybSXOP8RFNdH
4ND6t+rw5G7WxPXPgjbk20I0bMKNQE1EY/GT35Jc0Qf4psHZdrimLiTMmoNWA10EANvyL+t6/qsS
KltxCLCl+Ggdbz73rfT8Q822iMkwEzSu83SABbg1zv3nDEPw1CarU54qIsAUtfkwuIUppp+qJTco
CT0+U/dI4Spu5hrm6IyvwTj0LbZsaM8ty9ynHHzmk7V+mbxkbEUfDf2SGjtDwCxVYDhCyK+pFhJj
n6p9zfjXbDIP+yxNKQyAE7CgH4p+l+S7rhtay6lim7Z17Yc+Q0gaEMZG4jrZHNdaRV965D4OVWNz
Qu9YIZyF9kJUZ0oBdOvWOUVvLu167IS4/AxixzJ5Ri7DHJ27YfIqlccAbIlmYQSjneXf1PXWBVeJ
1g8pNOVQJbzi7KKBkKFu/YXqGXwDrwuIt5yiLeseux4IOMdmU906fYv+J3JW4mDuGG1br+0fIfhn
wT5tODa2be7UqCBcOe5JGJtuh4KZPAAZ6z6mFtbOJrBK8weU0K0QUeBMupD7RmdLtZ2CYnxh6NXR
fUj38LlqOv8aiW7OL9QQVfGhbdjdgwo1pJNcKHrtL9YkORdUtnTdefa7uT4QHKqw8bJejUAyskUr
eTaVe5/wfLQnnAfDNz6C8q4PF3XLg8Do02uswp1IxmYEWpuF6AS5fMDrUaYbLVvUtHRu+tNkc3p/
fJCpG2Tzhb7H1H/w6TUC0lAjAl5CBGjvnmIe8TDFnr44fk8voA3NJ7Nrba9LG8/LeTIj3QtYctHG
N1EoJ9JaIXWX+wC+w8XehlVYf2S9mt4d83M/Q39Vvlv8y/qa6cLMqvsHLSihOhGSGaFXmNp8n5xy
FJfE41rxNoXW5aIg4xS4ZmWSjFxAwWarGlu8EFgn81P5P5LObLlRpN2iT0QEJAkkt5olS7bl2b4h
PHQxz5AJPP2/dM5tR3WVLEPmN+y9turyR0vWMt6X5c1taRyDjcrBWde+9sm8pPYKwpaPuqycHa/5
wzTV3kH46El6CNBtb/re9mEhIFkttmi4qUZsoYd2j4ONLCSQAznFYDn2B/Z3IZ4aYCEbbm3zQPHa
dR94RnCeI1Bz66OidlKHRer4tMzW9EUQxMz4xS5RCYXRRzHj+Lnehsjmg1gXkJnwWt16PUYi/8xm
5hckgaTLq4OihieaHS/qxYh+7F4kJcDQHDsDIjnfTQ9dGQgFzXHQd/yI0BfoELp/oMejV7E4PfPk
FsVfVqRCsuhxYBIgwiTTXOZiCPYBO5GoAC3QxPg0kM7E2BDRFxE1jFwtMcsnh2PKDoeu3I1ZTeCe
ZeHOxpOMAxzT+xBmT7JxK434Ti02tIm+kG4vN8Cko3C/iLT7Ef7YXIkCWkgqKiRDRx4FNv8FItNr
rhz/qbqF12AUHDdDNTvQz3Sz5XzJNrNQaHWJy1HTi6eRYxCtOezR0oXtk4J3mtwlQZI0e5cLIGPq
SkjK0XggPLbxjOd3w3pJnPuSLZWFN+ZYu4mN4S2oZ4a+hu1NyPjX7fnBoEuMDxFSuxMpCsWvBULm
o0sAEXBpEcfezAqVTYnXaGcTP8qxmcByoOGQNRuf1Nr5vdf7hymT5O/gvOjXxhJdSXDdgp0EBAz+
mN5OR3S/I99djV1i5u/lvff4oWvWC5sxHhXJHZGagpJRBYwdC+88FdMevcb8HUS9OXStBipAOQvf
Rt58UKBxzX+8iBUJVH483NNWCpfAWkl0EbrIP+NMHs8Tg9ZVB0V5v9R6uKBoYbnbm2jZ4ghoHsDC
WkcPIOu+nUjFojCuGfDFguXllu/Feh4GD890sqBWzRQbf0Y7Q73Vg8/3WtAJbG3cCR92zLv5b7ab
3v6yZiSTYlgQejtzSlWOL7nc6EC3D5iOSGx2bIZIOYBkuqjY9lh0xSDs8mKZmNlUZj2g5X7u6GkO
fZtoupmkyvYpE2HE/N6MKLTpOss6FIFDXdF6+PV30FLJ+1laZuLYq31+s16vPMqnfOEp4z/jbukN
X18RlsR3V/0l4hd+RjeEwayISKCAZ4KhGMgy5rQ2xmoSqKE80W7KLZYQ9QfDEkdq10t3jQqni7am
J5gtB7gR4gLsDQJOnAYvXum5zVvWJJKVEkHdJE27bXHwggYjbp70BeeCwijPsrjyu2wVuMCRiRYB
IEBbA8k4YAFQvDjd4CkWqvz2WMWzZThoNwDE7hAcDsB4cJPwUDJKrrcFeBakLwFbdbyw2g9bBzm3
SfAHCUgqLJu9It43ZGw7j/hMR30Z8ZM8lElO36sMQ/5HO+hR8COSlKga2KvtHStOGfbxm7dWCvtq
C/9jmNZZli0PwJ17/gofIw+G6veJZdkLdSZiRikTv7xD1pyasz3OOQI9M4psXzaDgiOviLg9w5IO
nXO32L5kWykQ3UcDIFiP4c07YtXsawpz3aAtVIhjuYua186ij7K5u2FJLujy+r0hFwbygePt8cgy
fPTYkOJ9bSaEiSK7y8co/0xNEfy5SvrXIg49cVmc0qR39AMIGbndp3KTMEtg8Mrs+b6CNfOr3CJ9
6Pl1XpGwD5i8gyJT7MQETOi1P0onOoJ+Ee41QIvsbl0xdPAZmIlDl64wMax9g+aF5QXBSotNRwbE
mNJbBCvWDRqFYUxpOnUEcjGdmXYRf+F/RQm/hq25FcbbIE5HeoHOwcqYJUOodnNKxYfrBYnJWzAh
V9+rCMHLlhDS8DiPmdq7Mmke6rFNR74a4CIbPs2ApQhx3rGvzNytzbyM7yZfmn++aqd6U8w+VubK
p0Ijn3kk64CY0mI92Qu4BJLb4vMN663vp3ghoipyaxSnQd2xUVZJwCA7ipCwXxYVF1craIrgYi0u
ShaPhzbYWybpT2IhIq+eHf9UuCr6Bf+tb6ew3wd3Xo1k7QLzqlw2s223wQb5LiHeSTHYD0VadRtW
ltG1rqf+JUdS3K884L2kM1FfKIhJi2RFlyP185cOv9Q6LAnaAyxYMjeLmWmbr3HkCypuRs4IibtH
nNmBLbx5iMH9jjiByno7g0Q+eGMFH3wSpCGy0BYfLOsVuuqcygGYMxk5CDDa4cmio5drun6ljnPm
EbYe8KWSIK7l8yzHKHxAHEFH19TYfC8h/ouFUb/lbkqNHwEKKbtw4aCsOxnLhpZqCURVaytSwv8s
nMnNXrqqr+BpQvwXGXasUFAf1/y8bMsdqLFropecF9w8HAxIHIS4c8ZQ3eeRnjZ92pP52jFb4ePC
xntG4h+OV9T5AU060Gw+KFM8NhXwz9prKL2lvcMvmmtJj4M5gN9Kl/+zKe3kq1s2FthflkgmXA3a
VnfGxPB96qRGUYElH1Rq66mIFjEFwPDnSN3vAlXY3sVqB1QqeKF6D4/AWC6ssVbMiAjeXUGSEsit
QtdOV20wzhdelHbreT2MomIKN4UIkb+n9jjuF4uJ4qpsJRQhggzzaIdawztlM/W4IM3kXGLswFQx
u/EV326DvsChSPDpOy9FJPxvo7K2ktQL+FQehYWp5AAwCscA6AOMwPVqRNZfYKYkTUFf8iCsxDbA
B9VtNHN2kA/ObNLzSAeR7Et3YOSdacZfqzp3U713aws/cDa0wTnviIH+wibjua8t/qvv1uODJl1Z
ZSSMcAhigu4hrLWGJHXeEX+L2p2AWea49nKUzItWszMUw8nxyQUlkFUS0OrGyCsB7Uj2HNU0e1/j
ZHznEA8BDTdaJzYcSe9zb9hZNc5/s8qb544FF9RVdhqICQmszBncz1WeB/+KoaqzdxYQdnxA2ZCV
/7f4RivS+hPZDY6XdTvi3Ol2c6+RctMDY1as14P2KKko2EiLpi+XXYegi1df4mxRtinDO5rgRfOz
quXbp5U912PavUdspdJHoMfBPcOhJd90ulMdPB62X80aP4b1X2m6zkGfE3QnlpicZOwGrTOR6NMW
iWeBYTRA4exkw6GD77sBJlTD/kDAnqEiraV4tcYS7ZeWZfANoODWuBniP7LPPnQmlpIz2rZxmiio
fV4NQNLsceDLcIQIgY/5DU0tyi8wXRzNO7hPqERbxrfE2NlmGQ/TDXCrCwbL725eMVZhsJgzIPJM
hMSpXM7E2U1gvVpUVBt++BofbhQylxkzlt9dx8uH5eIpD7N03+u4bACwGcYSjWOs+qihYE8rr411
CAcHS+rDWM1iuFpOECGS9P0U1WjPH/FT5yZ8Gforr/J0hcXknDJdFo+eMcGyIizP+2XCry5oxYdN
MUFZxYVCZQm6DXn3DeXV+x+iHW8TkfS2B00WLGsn5sLpp9uEgbfCUu/eN4RFuIxOpjL3fljwI5KK
2K0RASDzB7esA0wrQk5fUEjCS5yjn9wu2E1sXJr2vJ8kVcN+Kq1IAmlpWm9bzJn91qOnZ6AoJcS+
GB3wcOBFC4DDNUlaok1CNFGeFs/05zYr9EunkA/jKIlNsYeBY/KNR2Rwt4LcVD0t9MtrzyTFfcfi
e1qFjvLWgGQXcBFo0wJEg/sBsc7WotX/j9cfV5TVC6ovBzcowKpRRUcisyd1GPOWLTvGr+W1WbSZ
9n4pLfmUdxm7uxjxarH2QxguK9RcPuN4BUbhE3v5wgvbx354JdPNLGsa8+Zd8cEnYBc2J1xJSXHy
/STCG5tYDEDlRHzoWqt++URUP3zTJOQrux1m6HDRBEEq8BghxsjVdgsN4LOT5AvzAhYL9m7AYJZt
S9aoN7IRcvJo5zo24rjMQVTKYiVBM87F6e0GDqjm2sRBivKMaINdpar2Mjlcf1csTFpcQqeQJ1nK
kiCPgF0ZWd5e595Zjg9v6cYN/gLP7SgHv3bVYEmwvLLZJUGrkvsCnXT2Ebq1f2w9hJ8QrMY+gMCQ
OuZJD075qmpqviIkApy9Tt7c5VUN/T3w4djMwKWk/W6SevqJyto6kPR6i44x8/xUWF4wsGzu63/e
TXa7NkXXiUeMBW6xoyi10AQWAYQnmaTJvI0jqzkX1DIXyAnsDEJX9i1zQiSSR1WO0TaIGFgVO3pQ
Sq5BmbLZdwPNJIL8RTKttUL7WjjLzZ07u0WDjspM8uBg9TyVqOw38MualOZjWo468n13F6FIRCZV
8qyj0Q1HogirKTy4dZg+eh7aI7BcTvVSI8n+Dd1IrQXap3Pa9N1/k5e7DlpbDWMjtu0LF6lmfUng
n43VEtB5ixyJp0uai0a4fqqZWK5BjvQYOGsmzo/sanAIOoad3ClMmE++gIFPUTcJuCfl17xY9i6a
cERSokc2/7QNUmmbiIb1Bv0Qgk6K9ro5T7ENtzQ1+HtaZhxiq3xSbYp8LP/y2RBCXdksONpWeijM
4OSuwlsuJZsYEz6nLCfOTd3kr+TfISDmy4dy5vFCaD+yu00Jiyl4yXqLJWhjfBe/ooeU8ea/QDgw
DMGxYhvdXlvU8uhkg674g42AXSKRE8NQ1w5uB+XMdgxaXfOzhF19XdJ5+Ul0IF+t0LKCM6zGirBp
FhW8LGwDXcYelWu2no3G5tWkUnE5MVu5YdH0RGYppiAMPVyKR6Jg9DFmAujv5qxdrE2BI2PPxZrE
nPDZ+MBVTD7TEodERxelM6/yxsn2wUjE6i4jNeDs6Zz7waIOAunIE2WBWAyrH0bEEEdDjBcIIfrb
DCwZ+sOyhIwSbQ09Ar9lceTFHNCNue2xQ+0pV0U4R8T0VAiSQFd1XIXwzbDKxGRE+Jse0kbCXsbN
fm3bJFsk98Gdiw6AOlqGaHs7EaOH6wZ/U5ct5jgeBvDHcRRi6laAUk+kQAfgbIAdVRhuMdVQuLFL
Y03k4JTa4RaZ1pVUTC/NlOrnrGoTXGwN7pxrkQyU5tE8Zzt7xOXuj/YoHsAwLIL0pbJPjouDOQOO
lp+8NEyjQeM4XZtcqDXii04wtYAjpYjguF/slWwIIScTIVy6B/iKKK8g4vXqPBHmgpCRGFf3VLNV
59kFvYiEy4rbeSsHXbd3RAuRP5DGVoW3jfT3eROx65rXse/ipB5awLf4qVAWbtAOD8SGoyjNENzH
ovrXLqq697m+vtysV0+TJfVBWoZzKU8QMju2mCqWvyQtrSTC/vusLlrCnAejHgbPqd4WL8vNttGt
eWaeGCRPIV6WICXGg2zdz3hxwhq4mArZPfhOy2RjGLGsa8nc4R8ZB6X8krQa/0wxY0vtsin4DGqR
rmMEJApLekdQlSxG9+pWXufxU5tpeaFOJmHOSpjYFJvY75fgQLDV0rz6Oqq7v0KrmPTbwKTYG/ol
zk9q6TCdsxji5g3Y9y0IZQsld4WKK3AhQan+NcYL37w4AaDBpptrH7UFzwVb1l6/MAzkzdwOuCDu
PUs70QOSQ4SIq9KeWRrPJHW9+6qQ18ly8vqgib09urJCACHm+lmmGmGVLUPsi72BHtWSj0UIfdrN
p6zx1FfTAqD6rXBi/FTkwPosM/2q+zVeGTb3EToL9wjL0KtQlil6gR4zKFOOCo1580Vb185/WKjq
fIMtWfzXOsIrH4Mb5cNmF0B2z4FUuGrfoRbCIq5oKFduEKlTxsl78ch48OGABOJbC+0f3NBFZBI0
ldq6kc9TTvZEtbaDwDgoN9xuC2CABqyeQkwzQDCWY4YqavpoR+m3n/A2REadM8f6qxetMdzKqf+O
1sD0TzwpTvcGRLCFHTGFBH+sJ6aAGLjr/JEzAgBMZxKkHz0j+9bv4m0fhOFdSx1OcELkAMTC7jbK
Q5lPZXJMMhH/Q9IeVBtOavFI4TqewnoJbnPvcPjJ27L5aLIJ00UWx+0Bh8fw1AMK2Deqa7410Kf7
Ft1ET5hGTPYe8urw4g9iald8CptlM3pIYFVUPdkPs3jjRLsxQ6iCkdZVFX8NedlbtqNeBLYVyR+/
Nbf0zF+0pC7Q4hqZIHHbRNLnn5zc/JMLBVPE7CeS921C50RMjCdOnWSpgvhpsdm6GNtJ7Y0Hb/ot
h/GRM3zLQFdgNiHonq/R+aTYCyCxJEVLwESApZgnerLGZBOAFDbkiKBT+cDEkCECtLTUV7vsePpX
AmdNcybgr2k2VT/DpPGGpN+HWaAZmNVohjbYD9MUWlePEUsqXTmPXqoLCvKBiWDdebQNZDArC49t
33mAW/tG1Eew8pWH9rWZ/oaKcvycJYoBsCYD5zzhg/hOQ3bt8TZmdYdGzRbsUF1wphPwiQhwWl8s
yZU+HSVU3+Vsw/ppukYu8GyzxtdkHxigskGpsAJ816qLl+eUpBe4r+g69i5Zv6ijEw4eSG6RvTGi
nVviyZDdekQW6XL4qvLKv2RYUSqWhnXq/afbrLS5UMlWsVeISnlmblDINrpiwqqL1zKF4rjtqNKy
3SwI3i4EfOJdHDVztq06EkdAUJDd92tj3nPeCdR0kDBICIWvI76F/F2hQWAtimY2Sk4wK8UzSz9C
dDCDohKzA6JVSCIutlJG7CWcJqn3JLt364aevjwHZsJinaJ0vZKQFBB6aSzvkel3lG5zB4bt7yCS
kQcEkqg/7Clt8JtAXKTp1eIYUdiIDWsnFHtq6hJr44YjNgXURhgvPbLsbVye+6ogAYCq0loOi1CW
9VINYLz3akzi9Lazd+Lz4log9lyCmNq73jDfvww8Pe0+7/uQOlAynt3EcTqceX6XN0BbfcEd1CBG
bgcUJ7VvO6xEnLT9SaZuzFetW2U5No4k47VQ0tV72wNetZ1Hhxwv6gPMFS6dOuSiaj7Wk51NcMpE
sQ0RfjM8w9RxdFwPYnqgRnYppcBCuSoIA952bh2fWYpkz6XXoAjJXFm+hQUQEzqcOvlmmxX/QPW0
oZAYjTQbDSe/W1gka1SRLpApy4vLEg3b4hX9V97Mvj5kE91+TmCD3AbgdnYxOws8sGQgUPB54P3e
bpizjNqZt3nbUeuEK9dlF8ozVYtuiyxUb/B8QSHDZwF3iQHTbRkPMRLIV10tpHYSgfbAIB6Df1pU
jKMVyi90QZ6dMkURuLMqZgUexk/YmiSoLy0eh14zUYn82e63i2BuyXPVzU60Udli1GfDgQS2tWGW
8QxR0Eqf/JThxTOLRCqC0AHPfqDqmJPXhXMw3oo4wRhF03Qs2SdCn4n03ktqdum5nE9I8QG/QRk9
zHh+m1UrM5YahaMDjDO3N9m2odXvuQxTz17F6A9aBu8dTBaEI5P5UXyH85kh7AKyzXFwtKG2r3q2
rANPw/PCY5sfB/QIuOAG3LLoZX31qorUfMNHcZt3C0MFZoaKjxEz1DlVfhCcMyY0/+gsI1SKXV+w
jx8q9y2LROQemG5n54RWmf40d7v4EXGKuCWeG5bTsYkvzIvYl2Uxi10PH9iK8bVkwKelvA6VBSrS
cybcRpK5+JYTy/tAMWM91blAGSp7CWkX7MhlGiGfJOBc2ZGbpv6uQXTd9VXX72i7cCtJuxQHjb7h
JUlA45NtP4Qb0BGWDZ1MpnKNxqV4SNpOLHiw8Q+vc8ew+mf35W7Z8s71lh9QP880ty8I4X1772N5
5GsyBCku9pSD/veC/NR7bWDt6iYKHnw9kJnN5YsGEXmBGN6SsKx/jcMEGo9xVyPPs/3oLg1mcCqs
H8SryyK9Ok7lYrobxadPDxAPokvcc/nhhrvNz1ZDiIvo9rb1zkcdQDb8pgqV4cOAZLR7nuIxD+4U
vMrlRRH41392IEN3VRMCpQ0JdpJEj1JXPSxMfDfK6eYPIfB23pZf/2AcIkyyW8C0lY/EKhq75kuW
M3VGU429t06bLD9DSfbHqzu5TEwI5ytBXnk2mkrb6w4Ya2Nx7DpKjVF57M3bmj+4Kqy5+2qsZfqw
LIznIK1a3EiD3gMV8XyehrY6aktUjPM8PiJbuFm194HS6G2WtsgujoJC8wQJQ0QowXxx4M5YSnJm
GzQsWwYO/qcN0uKKXzMHdlKHjJKWXtAvIrHelNQLcHOsdNyDK6CvB/ec/5eE1sRKmVSeezNU5fTd
ZgqR3eT7cwDpZuz30hkLvdMFSOD1iCjfXVPvlp+tL2CsNjWOcVN4itB0Js0P3BDBc0H3ivDETfB8
VCr/AVDbXgB6T8S2Isd9hGKcbcqUc5pwymF5lkGYE8IaWNXexc2/rWSEqTRy5hyPCSQWDiZ7b1Ns
vyYGu/oq9rX8HGb83zTC/Jom+vqNQ5bzLdXdSt/ImJyfcTY0j7hhvtGkmh9o9slhgjbD8D4vTgVS
mYMLTJARvGwyhsfGOwZBAOgnvVmYV8oe7I48u8XcOX0autvByskP02VsX6VU/nffclij/Em6Q0HQ
IPCLUbwLhgkMicZWcDwMkX/whcdiW94wPsgU+JSMipN/SyrzF1yq8w+YSQu6hRe57PgwrwgbOTWa
yTR8mIxdPfd87E/Ytd0jFSqlmAQXhCvNTq+FNt53lglCu6xAh5fQ1v58FxO0Guwx2mJbmazJ3xND
NeAscOFkBbhy7qVT0XxRKWxlgpZ+bbfgd2GuohzV83IRSO6pNCE+s0pHYqbDpGRtZcfLRtqu9jdo
itL3OmmTt4Kun0O+D++TpuifmyYFm0U9k7+PwfCRdoXH15UjaOh7t7qQuCY/yQIvXhN3wgEZDFl6
8Il8PC5y/msSZfZZvHhX4n2y/KB48bYut96w6jwRPJBXiOzGx3R3Hm0a8a0Z/BHnlt8e59blWw2a
4YP6Y952OGN2gsDf6cfrStsnAFYsuxpmQLaK25T1KLJvVLLEbkN291KCTEIdHayJPM2NNdjPKpTm
3r41WehGeH4TA4YSgXF4J8oserKZJKy4pIqNZOvFboMEk1PfuOmRKf12lrnZlUlAnYXFvCOJMWnU
Set2BGkir3pKAMDJuT5ZYxq/zdp/xmpl7QR8vouN6vlQVY56DDCT75einvXRIepow1lEcnGGVLra
OK4rTim/HwhGbA+clXSNZBMzOpQZsqjeZo7hE7g7frdsmhJ2PF2q3mv2mMtBItO4Si6rQ5ZE9jvy
B6IrED2zVA3AfvjdMuYb40ol6R6Hb6SZ/QuxokiBCj97R4gpjpUHg7gYhXZR4YOGROKd/LIpSrYp
EVgEL6OH83s+VzXBsspGB900TdWmdl0oWHlgiGtVhnEwiWX5A8aGcaMTFT4lLJto6XUaIwuzfDb2
mSwScnqgdyGoKO0Dmizzp6dm+nYzp6ScHb7QG05bUZgJrWoZhW+WilCrxdZ1uf2kiCDrmSgM3pEb
AQbbBaHGLBZAcAPqpYMd0QMMnT7kROyswdWJO+QUNKIqmMbbzpO0yWKq01OA0YaPukDLLVNkHLag
1AF7uu41E20JmHrlkKDxyIIKWDRzn2yiYOpE7nIcxh2JCH1zBH3Qk/MyDv1jGC8Hvutw27QLcsDA
Yv2HpfZbIA3YdI62TlNqTliqmVY2/pD9U07Sr6xBcPn1fKsLdOX8eZlDpTajb8g9gXjQY2Vq17Sf
BRcaQK6PmH73VrCNBIOzEqI8RCX1SI6G+rR675J4rb4DFxCLUxg7HKoOCOt7e0TGP0B9WuOOh2CK
quZCsVRcvOlmPveRWvxEjcP37RHH1YS58nckhXQO9A2eaIukyKwFDybSGdAiPoMdcxcSPW9Gk6J1
iUAGIMpFrILyOa+DHM5lXoijYtr8qYK2vpuCEQs65fAPlXv1W5b1Q3FzWPLqRgH/M2FHK9uxnC/T
FA9138YfCo75amAj+hApv9xBRidP2MRgXdeZF2obg03NpZ7Kn8pyiisX1nTyqLRIkgTLsxo7sn0O
rUv9THELSc4NwIUQu3O7QgturDc3tgHoMsvlGwyHA1MKmwEkH3NpmV20czqfUPagtk4y3AuIQtpN
UgRMD6htV5T04Xs7xVgJxjo4IAMCwJEVWGyzon3pi55mk0CgHvGRd0OmLibd1r6Xcsj8/xtR6uKP
5VRYbeUcO/etXmKBoYGZEUG+0OZbFzaXSasfiCtkhPL43QSv7ZC85lEk7slxyZ4ka/NN0U8K8jj1
/7RuUYcEW7dfkmxTlGNCyxo3rGdhNqzY8He3yiL5nSIxPNPrfzYRUfF9BvYYRz0VAitSIgjK9otF
vCH5127aO91nJH0nbLFhAzCg+5qh7CRr32sqfWf3tPzt2P0xHY42vXINMKtpbJ5S31ZQp8L0Jjwv
UQAF2Q0tOoJ8xx0uXjzXELLjdU3x1WZOsl9Q36+zTjLYhm1W72dIZo9xp5snuhTOEl83+o9ED71q
xgUpga5KRi2N5yVrzoWAuB0AP9t+8ZNhd5MrrOkqzVpbwILquY02Vmmh7yBXeduInN4HLWvFNsO3
TyJittth1togJu63tU5bDA1EI2s7093an0YSIbJatcM2XRpK2Rp1FYlczWYEWMlxMr8Bm0P/6Bpr
WPcmxNpq3puE0FrQPFjPUTvBvok/tMFXCkUvxOSLUjmZJg3PnD27z3GGp8KxXsTM2sZ1dX62A1d8
MKNJPnVgN8dwCH29d4p8DyHyJj/K+f1gDxfJY1QxDNsFAv5i1+LcWZM2hjQm6sjhMRiws7Q9gnWz
jimLx3pvDYwHpQ785wJX9nPgeskmxP9GLlcIAy3oxXvR9vaHBa7N2hepnf2MWiK54dYqf3OvN5cU
NVYI3J2YrrVg3n/zi1Psk8BRcnKM6X01+MWdNKpbt1ox6of7gKED+E40kCQN9nREuK97edOxQypN
x+aQZgqjQMqqqwxiidJv+i+eEEbhljxlNsbymuoYRVX2weCFf2wMr+XA5pTU3RMmAXJjlenfM2j0
eFSmmdH6ksf9q87nlzi61QgZb9reoOVGCCy9zQxTaOsPqjhiPIsfW1YOn7eQVVI3yoCx9m3XIKaE
4xOPEyUX0PU9SwamGsouydexm/tOQf7M5rx9MfAp1nmu3W6NMMG56RSTl5vW7w3Lw1yeIoYeVFOk
ZhMIBOL1vIBR3xKE0v9gwA41y6y44oALU5RgXuDO9G6Ex26bYZp+6zZjdznyU/x6JuXJSokat8hq
h4CFV+er0bm5K5nOuHtKIAWem004XjQecAS3aWkx0UVXApf7F/rE9M78xN6rIvRagq569zqqukuO
ucM6e9cvUmLkwQinVw42rX/CkVxFE2LSzZjYwx+Pr1PtSzb2ryJLTfVla109LN3SPAYwHx4NshN6
uzZ0cPYrk98w/SBsjqjZJKlSoQ2sN4PFaQjwBRQwkjPX+eUTjaPsmHY03OCIXDNxCNzqRtGLSnOn
JzOFXyN9XoBQqse9gWrJel6Q3c5/bcorsAQBpFmmTchExiUBbEgoaXWXzoqbl19glpXXwIwaCMfS
5KdUBAnMvDr9mUXicKuirfZ2AGm84hEPgDBbA07snTQ6ai2NAW6X+FV1oDtEI03Gb/DgGNB7apAZ
jW2xqOckzj2Achqx37PN6Dfl2IBnQzUxunrcInuottHgWOEZBYzw1wNJ89s08+ytaem70QvCL8xT
Iv92NK4JozokMm7YQNn0fCLUJNchKvw6PC9JVdn7QU/yP/am9Sl3h5QOkGAPBwW1MGfewhvymBCC
HdSS/jdFrvnAFIcsnzKUEr1w5KLNhOjAAlJhLCJrvdNMgGxYBYx1sPmvR8lQfeepYPlEc+ORGy4X
/1X3xVxtYrvy2wczYB4lpK5DjTusisEDF+h1aXYjwwk6vWSD1bUlrXDGg3pxAeNVLyyySLvmRaQV
+bJpYuuPRKIuQGLQsEzBV0Hfzx9vBLZTb7JKSi4SnPq16JlKtSh5434+0ivwMTFHZc/QTJhHrdl1
OHw69qG4vBKZ+3CkQK2u8ftU0dWNc1LGN4irkqmltGUAnR44GqzYYULqxu5TiKYCyzD6yOQVjmIW
vUXlqMNPg0l+OGmDnB//Sm1phNoaGl1tuI3IKRR71AGDOSS8q1nJjifRFnCOOrLTi4gi1wZODdcJ
mpsiAyI/5nEaTCRaLYs9kLHUdlNJZNaQFpRw/KcM1bnvYGen3IgjbGC0ITr9xzbS9v8zBRwUA2gh
zWSDnqPwTfuUFFEboa+gP849cHiwX7odo2Uw4Fw8yxOykPDmXyEJ8ynMbKs/tBHoIEJUuE5WNGEO
lrvGDjel35KKFKNzWGGUZS6WTDEDZETS/WceT7e9VCH0hQ6XmPIO8gUVGA4TuRo6r80PY2mWYadD
WX4SpmGXRysnqcDBDzRuRGbn2YFumuxEfzZLdg/nLgv2cxu46jjBWYuQdFbUnABlxEm7Iz0KlB4W
Tx7d6zNoHsiPK0s2w3BXDhETHLT5dQVjS6XTE74mlMOV9mmhBTf7eJ8PU+Adyq4KzU5Z6dJisKv1
pxAjfN4VBdMkz3Qv5tDjjkSOX3RB99zdaB21c4tqRPPq0DjflMAELxJxji2It2SNzyMedg4sr686
HRGHSPDW3DWlJx6DxJtvzKwBeVPvk5xyRBym5mPXuH6yc4QpyjP/pN8SKdoiyOU48Ik0tYa3zpqD
KwIobV7IKOof/EBLfihiaACVuG67r/rSBWoXMpFxREvD7yEvo6AtbMPZntSvFAvV+DvC/PkloA43
lGA5rrCTYeC/IFHo3psiaUDbMmy/VtY4/Asl/pADnlckrQWS0nvmiG72IFtB4eOqactjl3zjrgj6
o8V0deU3cfaQcRwUe22KJN9VRN/9+D45OZsUDyIxF4wu40MO1y3BBpryOeEPl3cAw3yiqiyRys2S
N2L+xzx+fOrith734dypn/9xdF7LkevYEv0iRhA0IPla3smVvF4Ykrqb3oEgaL7+rDpvEzdi5qql
KmAjd+ZKiHE2mWoaFJEZXc0MLYFr2Js0kc2x8fLmTw9cBF3Jtuim65fRPtts2b7Ik07XeWqtN762
tD/hFqLhLBzyITj2fizuR14t3q4WpjinGvYv01nLUc9fPvd2XlewIVYIBkQ2iP2zwOjy6K6ExGZt
EmIZPBU5gcR5LJfmjYSORPTnoYSrWjgZiZYpELzbHOnySKKhTd3ThJAHVDi1GEdK6XTfMSUcF9+X
8WnwiZJzYY8F3BvRECeUPXvLTVBb8mVJiHXwv0EKhKrQpAGvNIjgQp8CWSlpQQ68JXRSg4RXymqD
u80v3iq46OOhGobqxyonzGkD2iyf2WwSxIcAFP14ORlVcvQiDl5gmBfP/EVrdgKq7E/UfgQfwucN
d0AEdPAg9QbzcVaHw07VrW/tQt7AzX5xEdk3JFN4fbq25007hQXOkHO1Cfj1ZL4/s2WM23PpQwc+
YYJNkz9KpVW+tfSok601dl15jIEzZpBiKWEjajGJZ0DnsLclu75bnyeD2kAI8ClQQ4cgImJRrMuS
kXA18ssEFdqCGeeWG/VTjn/rbEPczPaCW/GbCkXezOxv5ZWpBKCpKW8/sR5s9IraqqnD8fOSVPw4
RGwvQpvJwS3zCW9xJTi3zdI6wZ6cC+RmTkrSxT0n7xNJgupDND6dt3x6CRQkBkbShqYwSGxcidRD
dBxER5NkWfKiZqTn7QA+a1gjH7iPGeCwZtPxb3hJDHSuzeR6yRp0rLizdGaTTUmW4tLomtGrR3St
PpVvKfWKnFpfLL2MCfmtsc1OPPu8bUdSQ+9R1vjssQ6rJxCgcCI97PgXFDn7JBJODZHG5ltUYUmQ
plzQPgUZOrZBM/zL22cuqY8d+0LcM9SbCSyUpHvzTT066hVgmJz/OHFFIciqEkh437lrsCkwerry
wEBo5KpXtsAzDYs5veqi5rdRzGKk/ciTUwSNJ0JJmqYm6rfzSKJ/JaCejuvSqsy8t0crzvcmC0N3
ry3kMKfjs7Nqx07/hIL99k6W7XgRmHLa7xY9ucDQkCh9RB23kktLoajcuyaXkgmqBCIzIi5cy8kN
cTcpRm6ipTlUPklqiGITtm6wTtBkBb9qaZLRPrAW0NkXG96hu/MkefOD43iNf80Rm+2VrYZ2OZRN
T8eY24y1f5htlYdHbosRQTy7QU11wnsYFo3DvtS1Qaqv7bYNXmpikfRNAYVKvrUZ6vaUcPv/o6iF
PQ1/bPVsKdybmx5KyHLvJbX9D2fy9DAkI1DpNoPsQvBB2I9zB81gM41QY06qcYJ/+BjY0knPzoJ1
gO0xPNE2sgRfHfTQzRBigdJQDJkeqjK7D5Rn7K3hJrZ4FxGGE9h613OZBqcljOhCZrRCgctVCtQP
5vumol6Sw4CKZLHLbfadzy7AtWMJEofxYax/pwBT9MoojYfE+PCctyKpkQa0NwBIrMtOPyi4IUyU
lWEkzrrMf+HfFD9Pvg0Wjjs7ssHMxZQ55WHYDE8ZVsFjvrDlv0HU7Hvi7+ml6cSH3bHq3Wj4jQ/L
OMFdoQuvW/lAXLZdYy/E8S33FAIZTDioJU73OozFO3lUnT/Ng+0DqEIHXzucu6xBLOchgC5kk3yu
JEJYYz0KPOiXHD21WFcIfbvWyikkvPU+qBrT1rZEJj9il0ghjUxVtMc2xl7fjfLqY6kM+dbKpTJq
P5rJKi5qdjEqGQExTHcRvwsTx4vYQkvrWvZc8VIWOGMX4khN7vwtOjJRaTVxIzVNfZumws8bK+ae
n6G7B9HGLtVl09pidSoLZ5WNDSyzupq/pFspwLsLSRWbcMrJc9yXBKl7G1fhjVplxAnnFNSGpoo+
4Mf8gXXkgWE14yN+Q77/+bDwJUC39R8mHlFXsMETBx6K6g7TY/KmLe3ti5CPYTHOKT0XVSZg6Kc8
A/zWLe+gGOB1miP9t/V1capbW7J2LbBqbqOsqC6RExeHvszlWxOW3IEssskdKUjBq7EjMY5bMEzz
FXdCsM18bMmAh+Jo1enIAZpGgGifDjRS4wQnN6cXRQ14MTbBXSbIOIPUwLxmCMuwSYFS4nrL1o89
blJgBvdZkcqHFOPbJRRUDaFOQy8KkEzxWrbdz8C0MWyY2+YXs7hgkJjEI++7QV51GXn5h60n10Ga
argsEMrafclHwN7hXI8bfnsdd8fcdxB46raY1FY7QzYdWefa8caUlQY8y2RBDobvxjNfa+oWkZaL
dmeCdLA3gde1xXcxG/YIvjVx5OaAtwAKVFQUvmQ4o/DbtAY2Gd5omQLvoPANBAHusSOQXh+RerIb
r9sJwddvw+Ojmj96u03rtVj6UD1MVqLHC1oLwQ5JYs/jsx/hbFglMZHUfWLdOJecBFCrWoQUd106
I44ARJ8IG6XtRXuvNeWNYUvLD9dL4t9Dp7it0XT6N0pIlMEOaOdbARAnCC2ImObBfjgxbSQ71ucU
3eKXqACVRfSg8eYeOJLd2ja05SGa0WbXV3hkzCwD/vGC1+dNR8autM7Sqpu5jSoxIF9BPMNhjmF6
UztJ8AxNi00a/+/z965uOM7mMGq/3Jg13xruUcQNQoa3vfbkbPnzTlRzbie8u+S9iCMTSyUvCzok
DPphh93Se4ZGFrGaw7mR4PPL22yfFow8W85sVpS5TqMQYm6Msz7gPuJrTh8zVM/UjLAYU9BBG692
vPlANmg0a1VP2t2TUXWivQvi6NhEAF4wdqTGIJ10XX4hHdF1e12wY9mKvqWNIpJ9CyYltPoHb7j1
Y4S0z79VVouTTxMbuXZeAVsWpCC24NyE2cxJ0tr2nhoZlEQ+SXTOZjQSu2dFt6JDlKtW6S+oDjDM
dTjHXzYYM+wmusu6TR6VJdsnN1YvNqWEv8vcA9Cm14n7HsNuwwM/8MTtZzNh8LYkmuwPU2dJok5B
wT11c5/RIkgBn7tr5oW+IJ4iHi8mh8mNryt9dDtAk3rZ4IjliYg9mTGQdl+zbOB2O/D53HycDi1g
i38Of9ivGtk3vKvn3JrOHJrEo2mF8wjc8cB64utNnjWYVMjOKqLuhYkgyiyKauSND4Bz4SnC6wx9
Lmavw+fJLo5jBw5rbfo5+rRix3LWQX7LDOFkrX3YprNyWDX07Sf2UkBtTAj2buBJQRGOgxuBamsV
6Z2HxwnDpxvODQ6MoQ/Rm3jPbHXjwWtySlBRqyEsYWiYzkmLc4844iN8N352YONm2UffkTj4TNxW
QA2NCcPt1Go+QvBI5LBmxdW47G2q/urnWORv6dHRBpbH4ceZ4mIqrvOa561gxg83rLM4cUohKNFJ
yDlK+NP04W75PTQFZJq49Y6YV9zk2Qux1j2wau8p2PAbf/r0hdt0O2CfzrAvytCJ1phHpM9eFjsW
5Vth/51ykfQbUAHBTXKlaG+d4jt+nrKSYkgyfNrfJ9Ia/S1DuHJfM/D89ovgyWVBiA6yiPACn88N
RpSyuAzYAMEhMQifCmmp38nVN5R5NdV7BsHkeQgIjGzbRpArh0wzhRdbiiysYFKbEk6Db+p5K6cG
3myAH5DlvL65VJlI5T+YwyzzmBz88DRXTvxv8oecTqrSzX7nVLSXivJqpBQoL/zdF6+M6Q/FTokl
KMILpNiqsmSBM/aJDa/pkXEdmEdEXbGrpYllQcoIsm80A2NQalt8SnEnT1WCNYtARTs/838LniKM
t+12cXHS7VKEaGdNqL7/YRE7WRtGlc7fDFbaDw/ItkXKJl3XQFjF6POa7HEl3TlJWPkfVkyI5zgX
OQKPpwwF79Agh2I9xflwMSMJ/82M7aTeIjG13Toh6XfFE8HrN1cQ+qzU997K2Z/PCo9+D0a2DR4h
NVNNQ/dGp48zsykHrWLZAkoLWyHUySE90FbQ/7OHJv+x+oxZeOyxUR4dAsbi4HNbv8ygK/+BKYq7
x9ohKLtqnWq5HxhiHlSf+/d10rKOiDlMgdmMjfWUzG1jXaq+K79TmuH/ejqhAKxrMcciDLTUMtD/
6W3g90sseaanUDJSFlQ1Y7s/N/MgX1cry+8lC8U/cI3ELx71+jFMZsxpOWG/PW4nqLV24tIgxsIK
Epyia4TsX3YDa0WBHFijuQXzmicEwywpUPed4hadrxmdvaeyA3C+LWqJY621PFabqgXx9Qw702k3
CrPhT2vzLqeIwm7fBKVjwZpyjKzfqbBnmZMrVKCb5yy6ksOmrcsXeUJUnLwqFJIMbx1hYWMHm2BO
U9aqpBF0W0XfcZcpNBS4Sos7M9J1/IQdq5pd1kp5L63ee4WReS2a+QUQ42OZ5dOjNc2UN6hJXPCW
wfpRafJAXna+V3ykMtDWU3EsMeIepWOwXOBWTo+96eWOW6Y4YMbunmn4ma9s85ctLzxqKqfA+sLA
aJ8p6eV8dga5bXs6u3LAUzsR9vN7IvXLWHsjvoU8X7upG5wnokN3su7xPRehdarDyd7Yvf+58EHZ
xr5+7gDWbGrAe3gTaLbDyVOznEV5ZB/bEaKJgtR8EFR4Z2Ef/pZEnZ4sDamA+T47pDgp6X0uo69W
gkpKhGFx1iLeruKmLDlVh343R5788oEqvVtpfaNXDU71WIvAvnPHNF5j5/qKQ8ppwEUGLZbVFgIE
Ukh3Ie70snDjrzTpAOhaltoQ1shpNZyy38aGLjfPg3UqqEt5qnIIDXap5kfMg7RjKItGoTBUZ3zY
1bkohvynbRPgH3mVHxSdgA+WGZZ3yZdywzM2ICHkL1882ecj9yfRhhTs6PuUkVxE1/f/Bq2tzzCV
brBLFf/mTPKbJFzUOerC7uKQRiIw39cHTFzD24BFjMVu3z1EXcDrWkGLtOxAvyiq4sBokDgBrTPz
76p/8jSI1lpVzquNaXId+tI5wuB2D57R7lucJ/LvQMZtrxzagbAgiEdH9MWr7+fdh+uHvO+dhvSx
wxK7VVb5TE9Yt186m0ADKemtBRJFtl2+F1X7l/KVegtGAhGvRJI4GwMXPG5wRvvG9VB7sXDtY7gJ
xF+8nnoe6o32c4k5llEFb5iLDW1jikLclZ3J3mAClZilGRzxlAy7QUh98GU93oF0hek7SAQAuogQ
EiPURdJ97C6QTY7QD2aML/kYsuKZwhXjcvTIzSIruNZzcD964fNAsuSuSJdOcir349GxrfIbP+6V
/Ej76Q7kcKJ0wCbbTEf6meK3poh2FiLap89z6Dz3lbNvMEQQMEWtJT/XH/gAPZIW/sh6LmdRWsM/
YoBkVnkzlt7UP3LGfQb1kr0XvjdugNMiRTkwoGoqFqE096jraFxvUwa5Pq1J/zD9+3vH6zgXIAyS
VnX7wF3HtCddSzBSBpBGtRVNVB5AB3ePdI+RBK3G4LiQDdqVQh8J29m4Rtoo39D6zaNN9/7rjCfk
kz/FSOOC9dwSzfu0Cp4MmCfqC8VwtNR4eGqA+A2EiWqqng+tk3oHHxQb9d6QClky18g2ybj8ViKd
sf5rs1tER4xqHN6FZeMap01Wso1NICPE44BOyUOA623M5mdJNTgVuFbyLlUXr2cq+14Kk1IIuvhd
8AMFZXwoXLaQq1otRBTIxKHI4xN1fpK+9zcSnpNY+a3Oof0nbvu1tNVT2vpgBXp56YCNYrWpaMjg
f6MgM9bZawpa9Xue1uaZv4lccV8He0HqHYHZN39sz44+ghEjZDpBu+86v/K2S4KZP4EiBvcX08ym
XhLx4s4dIQ7fIeTp1NSeUoR9FXmDCzuHIbdg5AzyV94g7T50qmlTLiVsPIzm7VEmAMvLFreC16DA
SlwMHXDMh9K3WYf2zfJpT/SATDGGfJaFzpn1rN56I62EwsFwEUBbP3Zx9DH6QP01r6drloTZP0RP
/BNtxvvfLpp8F2Qy2JAwIOvBTBijubb6xwkQrZl46bdBmafBpwtA/TUuVqOeQZVwgCAoSr8QJoh2
gd/bdacwxXdTyIi3H8r3WsVRd0jG6v8HKZkM3kTv2WCbD2J+zO4srJoTp3H6VSbSOStl/toGdwJ8
tK/ME+65c6jGHikG2MVA59ZCOwbCR53cs8IiCuqyM9/g1iLXX9rzzta6vierAn6iUCxS+pS8aJPL
uiMqzWoOvF73rfPcu8tDEz8If8qxCFrp2h78N1CwyRsCDCtoHG8PllVmnyPSwtMkFEnCCkZ8B4vy
jtqBB1oL3MfSBGKv5il7dC1h3p0SM64uhL5hSW+oV6sNz12Yq30UAe1lEHTJe4GUuCdYQvJXDmaN
xtO8NJ6NG7YYu20Txc4arpPZobfJx4zvBNNySg0ilm3Sc0vQ/ytiIGDYfEb3ynYmJkhuxKFDGNw4
pY6vSxmCakhox8OnGN+ZgHphntO0I2H0cr/JgBGrmaaeMdEbOK1IZ56hrEC9waUxvYFSa5KNjHhx
rnybVZtOXO8yz1l7R3qRXb5InM2C6H5vJa24QJnsz9MUdieyFN17oHhAShF0W5Tg+Usl6ROQSJy0
SfgIHvfL9vwWHypi3apyiOjItHauMdiLnfbn/uw6LbcP1+BOysE9irm83sLBW4qsINQXjsXuRI/7
OeIXMgbl0K3bMeFlFvp9tDI4wB4y4pQng7/hOfC1eNVaSajxNojDbUzaU69qyQP4LHNfHsK+to+M
7uIwzaqjJ4Pn/ZE3k83Y0TifcnHjY0HS/9QtPH0i1gwbFUuzHTB0CGzKSj3NTaUPdTZN7yT260Oo
a6Bu/GIDCIMsRJ+nrl3uIsVK3Z6s9Kyixn3JnZCfNuzzCFmJP/ANqDE8WKqw1oWVvkwZrENqAwCD
SnhJ3nq0KYgwBsbsRGAL22uYsNT3kCJBs3rpd9fHzUaMcfxhbH0PPsx/crIbx6wK4vjs9jJ9KJuh
eiW1hg22BGYaDfTPsrIdmq86R6Rh22j/Fg7lKrVuho0KuhIidEPPhTXEVyo92ChCPf6hdtv7huiy
H3m4kuKBt3ERopr3NZwSHopYpGu0x8Hd9DM1bqe8Z091Q+5vsjhz0w37I6obsWpiYLSaGRt27HgZ
W+hq2dqlTvbxhBDKJydf17lwZ3yX3Cpxx1zgLrL5TVOj9/6kgzc9mewXezD+CpBeG58g+b+5FtgA
ODPUSlMXvM8C912PhFtX0eyP44a0eXlFJinghfu29eyQRPkcamNwSPhWvJONH99no0zxefNM2FJu
/JbqTlOZIb1H/E2QxzjBCya+qaYlwCOLkVOxQSyHDc1HTJHCC09SvHCuTja4E8Odqnxrn1RC/Ivy
EczHDbhOE0DKbB77Lx717oSAnO4Z+7KCLhjPAC1o5M6qSdMGTEcPa8NyYHId1ZWwzPIETM3idT8H
KHtlaY4Z5CEmujmgy6ENNzQLxjg4k+Hbdyt717htfW0yGWXcIHa6SYRg8ZuE1B00ccN4oLIUKnMk
j9RcR/ddrtW35iq6jGUQvBLBGjZzolkK8PD2aXhy+SB0aimiFWJys45Rr7+LlvZ4VlHTRSAmHzLy
Jdc8pSNx47p2/ZmzVv0lVZnuKMBkzVbY+rFvwTA4RZr9to6LC8oabuVZsXfGrpffL9FEaeVseW81
3tdNo6thl0QiuNn/2vAdQ4d6ZTUZH123it/mbrhvmkWfdA7Ev6b05ifh4bwl6cGxMffOKgWacQOl
CFA7IS3QorD0CWtk/zfozbDjvxe/WKHNc7jzqZ0bYOufYCz7O4e3PumuYL7IWEzHOuHeHivWNkiQ
jr7PmItaymNvNC5T/RnnerivIfjd+T7pMcyeUNXtiYhhWeW/bPw53bPUunF0Tfc9TJTIIuidJmBZ
K5DPyV+UrOKBZ0D7OU+GZprOiPp1Mc4bYTrUi57uwXWrGbajNhgeImjHxS0ZXiMOef67sfDZEcoP
RqoWfHlSC9qmibln66FKrk5ruvu80wZA/dRVK/rXxicQimbHV9SmeMEKTyjrkd4HKE2YGf7Ps3XO
0l+nMDEnDXKkP9GSOBzol6nuFBzQlRx5Zq0A42ooZGVtce5myWfhDxQiE0STqzKZyl02JrwwkYTf
/F7VBGhz9rRQWq8F6M49lWMhZCib/lFCIRPmU7hHhrgFmZGVA3ru/+4JkhyuoQcXayt5MiYHHuX4
h6o0jg+4DKPpSt/JIC9YiIoNrRLxM5QNwaQPMakBw3/rJVPrEqj0TklXUQsR3gpZwpw+aOH0f4Bw
Zg/0ZPnZl5lDPm4T7wS+/6+9k/EjKVd/sA4pNiW/rHLtLaHc5j7XYoLM/B4CNqUgdEqa1WhJRl2N
rRtZafRaNAXhHiZZt/spEv1PyqX+/+4k/MIj6FGgDjySI2TYLoRcquNidSpDrY1YWrGfof6R+aYt
top941NM0ug3VrBQiy6WMPEq71/iDwpBBkn8wqkTWSufbw6Jlb47BmTs5U5NwRfYUkjzzexSNgRS
5uBSr8cnKmVsY9dAOK6dbWsBrQppUgJD/gs8pRV3eUt4Yg0ASJ0XunKeRw0WgrxZeo6yqfubKtVf
46guiOR26jPjVDqRpjWbhKLWZ+o/8mNEqPfCClXvLck8lFU+RszZs+pt6OjsUNpKVdvIa9VVWHJ5
s6pEnufC8kOMeTgHMTdUuPOQUiR/kt7ewYlPN3rys5PrVPjLpklfcYXaxwgl+qPocmdLmK5A2a57
/77MLY2xk8lMPrau1X1kLCo5tJBQ2tibiZMsbXaYsF5+9kky/0inXB67UBcPc7v4nAn0WoSdLR5E
L+mJNlX97lGnutGx9we+VU8vBUjTvuqtb2uk/GZyTXYIYIndTPv1Zz856Pe3joq4SiXSlZ/+FBg/
2ATUzllS6LgajZuRxSdxBq8jCUCaga94jFMcUyuwkfKYGOmC86nzpxuAa2VSaqXkyCc7Fy14DWJW
PbOmU4aP5Kf1C3FldVfzxqPPs9i1IzbewT2AhXH3C14HRCNvvqOB0nwvfW7BjlhQ+/PIELnAb1rX
PaMUImNC0HwK66PNZUbeP4pT925osUTZiP/YOEv5Zng1RStwau+EIkhTW6RNPuO4NffklcenJU30
seZqq0nDUhriSVLlLiwNHL5gHVi6jOGWfoZlN1Sy3GdRPL4CUdFnSq+rq7j1j4Di8LC8stxlkwhI
Ck2tF9HV8nF3wG3GmpiTErj6FWllKmZ4eRO3NrneUXnqfzFIjdOuHjRdgfiRxVni9xY7x2LdDt+A
UVqxyNsPLZRk7mzvA6k2JwCdmREkaDhTOuE54WUepwCQxpT5qO99NvwC0BAO1jCZ8nvHi7dVTYaL
J5okBRi3DMnOwyX1Xt9o908IzkJuwcM5J/xm7ICQoSuf2j/ft6Ntxoj0wq4R5UlXAdu/LKes7YfQ
4viEAp6IXdqMXbsecZ9MZzft8fRSWZfkjzhvHBqUeN/8ulLY7roqWaTc4fnvG8DDaf6JEonniTLS
dFkR98HQLIrJr9ZVyy8DwU2WjyZTRC7mvHIJrRUjPESEcSz4fI/xJVMxhE854nGol8m6M+UNL4NL
FoOZ4majhykonovI06hZIqvYzRQmT+nkSfExVJFKnkbcSFcYShgk0sIiCg2fZQs5kKE/cN360GLt
YEIp67DHnycU670ITNKxssSNnxlEy1+CC+SGwkWPJ2UWsZxgWbYvgJgBwimW1cATmtsklgciDh+B
vLL5JUXFbemlsIaAlBUWf21/JD8Z8bpC+6rJMp4dgq58GTJdUWEUJro8GKBg4O8noGAkQFuwbxDa
7f0oewIqeV18jJhUGQsJzcmbJ5lOONO00XnJFH+VzHYWIH1wf9eQ+BykM7b3OGh5AgdVxM7TeCmk
j86CbbGd5tD+W/QWVShkpexzBhKAt2bTAqfkH0nSps9mAR+v8v3TOA5BcE9Sp+V73wqKlG0rsM6z
MFW8daSoq40CjdKeKxEFByrZ7O44FiUUvGDKxPeNbsr0a1Tzz/XHYFdJqjBWOfuFF1av/UIVDdSE
XUeF2njOhO39s83A06VMw/YOCIT3QEdL8J5wmPOERQd96WMeSVuB9ZhaX2Ble79qgNlE3K6QO61P
YKf2ET6tQWh1qibcYboU4TaoWKhukL1wZNBztB+7cnx20Ft/LV28UhMMviWJ0FLJspNo8CCnmPkb
tPAJ0y2e7LhwZmy13fQMaSU886Rh8Eh4mr9jnqfAgXpUVDUw83FhthEwzlXpuO+8HBEYTGXtmbSj
t0xN/2Y3z3Z0p/DYkwPauldFhw6bPaMEMQfUb50+4bugehUHQvrXHfB18GUAXC1/Zo7rd6BOJ58Y
6Wqiartxx0caHda1T0IcONwjIclreIsrRgyR5G7fZe/jXZxGRac5XNxthc9qIwZJbA/mIXWLibPD
QUXIVbb5wen7EktIOOwdShHBUsrunkxL8NhqJPh1TCsX6IJ53JEz+cDgON6hW9vnPGmDo+2H4sPT
Oj7ByaPhKrSi5nNpu+iuMDevVOy9lAPG9sGOsj8zD/u9TcaaXC2okQaDTRmxkPbMyinCSzg5052A
OLguG1tCDiXBhqchfelYmPkrT+MPhYF4RV4WbwiC4R16XfObxMI8hs1tSInvwA4BsMTBEZ6DUrQP
TAChuo1Sy0HfnPoFU+nkiPAphf4KJgpuQiUCrCuqrYjVLx60ihLYFZDo9ypU/yL26jvANvHXDEbp
b0wXNy9j4z36QA13RdxOKze0DmzDkL2rkAvbJpxzGaQgciZ7Lp6sbl4Ty38aGDGPArbKTtETeQ/U
oWCdyhHFnuuQFKRK+ii2drWTtqscwVptJqDyd7XxqzOPWTS48MqOMMNb0ckzlOCYMGxqp8yF47NY
ytlbhQp+cTlSZFpz4mxRlNk54NTbYzDhucjuCr1jwJE4+5+KVMRKD+5byG5py1qnWhFffwjaKL63
JucuJzS3Gshc7wAl8avqS72Zl8Ds5ilqNyjB9Xax4IgOft/+gPDTO+ysetd73ns6E4eklH3NHA9Y
EnwxEyyLhcgOwgveUnnyDfZjJajQUjF+O6NIPTsmeikTmHHUCEOEkT8L8UegjqZ2zwFG6mOdpvKd
lfjZXzCKC5VlNCT7aKqD+Jxn88fpirseBkLfGcdFQrW7sxtX+d4N5BG3qreRod+g6cTpAWtyuU1U
iorY+POu0cp5RPIPz342n4HqoTXH4wtAHY9ZaNma1JvP+Cy/UjEExG4UcGzcyjs8T99AIFmwJfRJ
YuMEF0HJ181emBAMXZxkfBxstJSSyndOCftEGweunqkNNmryBBk7d/a6VZDW3afAc7wbuwY6cDfi
Gj5T0xnItQm4G/hmAGUVYjWFWHhZ8Ph7mEjOU3fzNjC+Ms7OpbftDeCJ8cbJ43jCRa0aed/h/cSP
LtKNTR8usho95UyrG0EKGje8ow+ExbCmjcKsUlP+rVw+PjpcrKtiCjyFtuoPwFzGtQqz5hK7+jVi
9/icKBepKcfiaOgd7WN33wbu9CNsn+eEF14CFDDeYCCDQFyoHcw1oFqE9Q5Qj4r7HmrMvtXWjwFe
vKJWS2MSJmsRStnTlMFRdAgyFfxQL4hLpCjHhip6Yq+2Yf9URsLcYyC7I7BMz7hvs8UJ57rZut4c
H8vA4rXL5Jyd0npA3gAQsB8DW7DCIMRQUQIAOTLv6K+lqcAjZ0t1di6oO7TkJ6lurTGmlT48jUAM
PMaxY65ge2kCpCK77yAO7QBLdZsuarPXVFg/wNqH8RRmFuhM0tH/sBvb4GTgVu/x/Df4pjNKvq16
8neLorwW4XScjszV3IONO5yh2ViHPBjaR7pY8k8e9Pijss7jd4nelrVz80gVRHBxXLOL5l+vyTw0
IkU+9gYYA0SxkD1siClK6cijidAtcnsoHsPS9VdR6FhXrhuMK+N3h/Em308IhJ+eq+UfM4R4Z0Qy
z2uTJ71zZP3Lsz77HHovfpDcSmd0xR1mgvCOlMPFdwO6VvPaS4YNO4P32mDE54YFT6V5JmR0/lRT
iQ27GYiQ8tlnSfYn6wMc5VFXbPgP0clOl3Y+i6VO3jOL3uowdoI1Al1IL5D8nt35bzca89Sl1Jh7
wEiQDMofO4zxfaTLJaTB4KFr8XrZSXXpqk6xFXUKzMuFva2o61kvOD/Kle+H7W4eh/CVtTBpjnLg
STnQYLLPHcWt1AXRJbwt2YcM9ZF2JaAcSWKLczspLsDWr17Yr9A5y9d68uwGbkdavPK84kBi40aU
jePfa5ADcp8dE9hRWQUP7PAfktvYCB6uvCuWoTu5tXZ2mPKbZ6q5Y4quqWXaODbl7TIhYFkxrn3h
p6KtfNCvysIUV9WhpNuvgZfUBsxSNlvmLrrRRtg+XydhTvYwvYddsos0FquacM0yuRPc9bplC+1U
fxJ3blu6PSyIKwEjISr2nc7y4K1YKG6Z5vzB9iVXVqf8Uz3Gu1IVP71VgriB8h+BEpQzf0xSZgSb
kj+9tQxnEj1wl0bOa7gu5t6LIheZPlP7OdW3n6FPHqST3i4/6foXK0z6fSKy/oWrdN7aYwMIxKt0
+RFIKX/tSeS/+MsgqqRZs6WjrvkXB/FjlhGG2Q6D/ujd5cHIHHFhYou11hQDpIvsr9Jp94OGWxKo
nwQv8ppVVU5garIPo1+bC8uxW4H0DehSsK4ZU7P1sTKuuUJ+mOBOIEmnY7Nw0HjEso+OmsmMTDrJ
Vr2ihG0wbbVFgv2PojNZchNZoOgXEcGUJGwloVmlKtXYtSHsss0MyZQMX9+HzetFv3a7yxJk3uHc
6iAG06dHNqx+h3rHBXr12jyiERJ3l9ys8vduwYcZpGbAE5VU4xzW+Xvt8FyVRkzVFfLvcfCDAzj2
v2jdCyjrLixgjl3SnHxlCtz7xNfEvdVGcphm2l+jU0XZrkME37WVDdE6HUYDGxhfQ6j3lizOBt8c
rIrFoXcySyCdgt2e3F231ItFPNGwG02uzVCho+6/QOkjGI4Sd6WsQc0Ez3lGHUtGJDAo87DLJef0
xHJeduH4FR8mQhNXXX0R5SGGPbwZTJV50EUUrSMiCqjoC2yTQyxrn4N31WmW2iCMGhD3DsNI3LAa
86PZNda+kW75oukLhnW6aoVZyQJUV3AYLr177GZHiwIf1dKp+0V+vzk4rjHvWfvj8G1LWH3DoG56
SR4+dBqOJBCdS3jOapXBbUvUv+kopz9d3r3yBbJY7Symt8ol8I7LKn64prPQ4FCrfuSqaG82XURW
RpGObX/4boWg7LLRVvpIRpsUtRfEq7rJISoHuAldG6HGS9U16PWdDOGLsgg9z6wWbmCW/A50VV/A
0NRhPyecFvW6Op5jHF9aQzWn3kuD3RTTQJQV57Y0/j2XLS9Hd3L3BDXeEqu6K9XyKkUanYBwxPI4
chx6DLiZ9IQmUsj4UMWY+odOS+OVuuMq3uJT2wR01+++9eGseLos4JhDRLM4GiJ5WbB3SOLk9S4m
O/1iRP1zkUPZ5VBhhmg1Zqj8JvtjkiPgMcMXtxdBfpgQsEKeIC3EJiJKITOXggV6Y3hJh0Ez80Nr
Y0PoN4tJEq2jfamXfilBZ4UJr3XUu7nEM1YmGIC95veplCv3FEq46cVgeLkAA9/etalbHdssgeAU
wZjx/H9Rl1xdstSQT/Fncv8X1wHvtEAfOdijI26SR/vByGgAT3wuqoiXIwQTKySzy5UWsbQf9yry
xzdfxPUuFX72xvbBucHNuTmycf7Sq8GqG7Loy6Gqu6L2YMCpwQ/x1D5i3xxo2XIp8unezBNpnXpB
UQ/GecT+Ig28M9dDx86IOLVSzGdKOw7iMwjip8BwR1R2WDC5w1TCeaEXfSvg55/lAjqRT66S30Ep
u0drOE8KmgEWF9L8icQ/+cQk6NNL4kPktzlwbMi0Z/clxzcZBlYFMr4d71FbpttJWd3XgkWH/MEA
N1Sa9JwOceydSkFKtUYP4SyPJgY+GlAf7B6um3aROAeaVcWO71p9AHTQ0miB6+cyNQeeWRJW5tzJ
YhIQUn4o02TcYdjxkxGF8cUpFBg+1bEtMcmnlRqJE2uXZ0UmknbJzKvxYsupfHWnuH/XjWie6jw2
912yjG8WawDod8hF585DpxDlfCk0gzq1XXI2ZB/4HxDrgOPkuHaqJMNOO2KBALDKOB2KPTtL6qlR
nbMfOutXHlRn4ffjj+YOd6EAaPHspfwy4XY53b+EH3RxyEvXI1fYNHAB0myJ+gPrDiPuahQ9E98e
LrGOvexRINa4+1GgBp08q+Oxr7gyU/BEhdgkqussrJlafjS0J0KXuehnmSJIG0tP0pvAY+XyDsi7
Fyn9H2tIE7Sq1jkU8LTCyZvJJOd2IOAye1PocvXaLxwkDrXP96YcJASliRJRzPYP+fVm9evMCRgO
rVsC626+/NF92vyaS/lnrjrvUOg2D/G/k5wcYcl3GbXtuICOeclEaXz7qo6YkFr768SHqZj6Nnu8
0I4bLqbFsAEu+wd2L/1Km7fNSlfb5ixwHrg49dumZ0yG3zw0jGS913OXr89dHSu69RTL3ZiNNiLU
vb1dguwkqpSwXNNqIrFzc+WRCYuAtDhRbHOYP7vBrgEM0aLiYcnMZfE2OFiVZzmOGbGNtuJjCt2K
sGKf4AkiMLAPk/IT2RPY8eQBckB3KioiQluPANmB5FqLrZmW7QerMFR7Ycq44lxCPqjHJ0k8C8/X
GHSynscITmgqr3VKEM8crgvxZcArnhThUkb/cdpeHi49anNDSd0+IlHp0wBe4Y3SsgQuQijwo5Ea
Tj9RxPJh6nE85ElA5LLnHzfNLv4Hf3IIA6Ywz1Tiv2luVMeFAPsapmMRtlx32Y0ZmugegkpThY6s
3Qen9/6ST5DHCF8h4AXaiu+R13phGvC5JOpOQEONaLV29sVOTHdONAY+F9wWbKnEDqNkP5xNeKOY
6eiQGP/YCzjlCTFE5vhYy8DC/k2HjK6sk/j2BtQUc1lsN/q0WBDXUEw2aA75AePBycLCIrhBmD+x
3u1cf2RzhQw5zzBuqP07hPZE869LSjCfQEpR3e1wlPM9Z2d3MyTEjPj+7KZq8J/I2ni3lqQuEGMg
jY2L8TsLNpV4H/xJncHaR+Wc4ICNH7HtgHKFMwdJhjvcqVmWgQiIyiNUOS3HM9v0yyZddLHSfizr
MpiJvHUchI9UQxy2eSCTgqtnSqcBAEZ4bTxPVkpPCzMoLBhmX5x6QUU4mg0uQBUkybH3G9rWKYRv
t+iCXYsOQ8yUJ+83pyvC7FHvvkeJ/clPdVXAyeZuYiO7LpFcPisXfmHdjUTaWps5zSWtnq3c1KGv
Z/LUWfNghxTTPgLrvC5eWP9i9A9YgKudg75nUYyHRMG/ZDUYEM15UwH1hMkiefry6Znbnd8S4VFm
zUkpY6+MxbeAdb6murBCMjBKGfkYS10eZutJNIJWyDTG5KO0ELPf0Yzd1E7GKTIYWY2CFH5Xmfw3
L/7fniI/hRrIJL3B5hUJpYK0Ze8SAl2YZw97IW3uToLsJ3xCWJxpVu9tv1qTM0vFL7iIdzpozLh7
0kv/40XyQsmTfQWLEjuwcg78jHot+BisT0ePGSYIjYW5n554/zYvE83M+UTl3KFKxV9mMgYzTw00
wJ7JGPc5s61zT/L1iKhaHrOsZyLEZqQPBy/Y4Q/U2JwWUV07zi4T8YyHH0y7BK7wQZoO9ndh/l5i
46CblhXLAspiMxboW4kdvMwjuwpyYnSkmNXJV2xREQIzvmLGfEE+tmbEt8lbIAc21nfVDYnasy4K
NmSEFFp5oj9wCG3P5ULUi2lMdffb2T626bhSHBiLC2xNjcAJ8Hiy7II7FTxngfEYHbveuVBwycca
aLjFaE8MADXE3NuxAx/Ts6jpr7jV+VuxuwZynwH7S19CW1krEf537Wgxh1M2L+XFhHn+KpFq6zNh
AfQK3XYnXdYjMNPWj550z9f2jqFbF+FU55Aekrkcxr3wFmqxO3y/qqN2U9qXqV0f3o1uXqd8emS2
KXZ2o39TKprUdtakLdGHOPmphR1IoOeUYtsY5g4ZqZggmwA9sJu4GR7LNOAPcDLFn6kP1DlCpyPW
iPTX+sW7YdA8jGd0dJM4WAI6fdNSeI+p5E442tMUo00WhHtyMyduYRawiSLqwKg1rVVc/IV9VzEX
4zV3C6hvloybbaH8krdtNpr2lrACY9zzaH/wWK//cgpYPhWXyylsFzm9orXqV3eBPp5Rwz5aKJLn
wjA/VkJ2yLxEF8amHbwRf+6p+iQj4XCn77AoTXX2zMY/cZgAeZFPMiRujmBnM9LyDFFhLugkNxl9
6Di6Ct5K+d1wtDVe8IDnM2QVj+iWr/ojMYsxwOogwJRxTz1KPUY3y1qgSvcy/5rLwvulGBN6uEvh
fLDsiivQlNrf2KCh+RZppoO2mFUxHZGIHewSSSAAcABsUrnte8Yv/NkUtdoP2g1RK1hLXCjq7vkt
2hzLtKAEzVM8Ws6ejNJHCoztNvpAzNDEIGmBiMymfTpPFFbKUeTbWeruj1/jyneyQX7iSbX3PS7Z
NZ9do0znJAQ3Afi9oY92BGHX8BnkisduLYlmZmWzdAc8iih06s87k5rIMS0D+VQv+X/QxeNwoU5M
NU4258Rrn8pueatBVdkaywgoE/M0xtL+7WPUw0DWZLG9Edq350r8xbIwNp5XNiAhEjGs/663qEqL
n5IoSBg0Q0MOKw0WSqxGvh/ayD2a8J3JbBb15+JlBzctn70k/Zd7PAQo4NPG7jPKCdgQvL/U2Kyz
GEIyEZ4a2TZOYCZlA9jdGB5oWHUIaBT8uvJD916OVwZ+Gx2WB2xLlmlvcO0/mdrJb4umbd+hPqPc
YBSpKDh2RMiOObcEScNtfh1Ye39mNrnmQzOjAg+N3qdBLy7IN1ydZTkcatrM1xjA0N8UpgAwYaBP
yMkB14/Cru9ynoMjrrRNAosS+jI1ct9J/69k8PvCCBBHDgjrBx45EFpFxg+Br/FeTpwRSLQutMC8
+kvhJPjMkC7Mz/RabEU7WMfat9+tYCpqOi1F899EPIf+LiSpZF+k0n4hWf7CiINz7lZcQmT7T74y
xBMZQdxMjGV2aq0caH0SvSS4lDuGLW25I0nfswQyOEEIC3J+b4be+h17hIBtn37UkNXWXQ0W55sG
qrN5rILW24m2Lu9lkE07h2bTA6ChCPYzf7vadI6j4WQTcrpgcqoPR8im3WudjK+5LuynJYv4uDpp
dqQZWZw5C+KQeDYFceCVq6/O4RbriH3n0SCT4DVFrx+jFOpX38buf5xj+nMez8ZBaSu7BEnfe+gd
hnsAsmX9IOInf83ZIvCOSF7MXXWTU3EbXX2vMZKo0gdUxsciLR5LNeR79jzWrRVKT9tg9BxYvAbj
1YxVnUpuvPyPW4GdZkkaV4Fhjrr5m6bggOyWxzpCLC886vK4hBVyzmapKiCxo/Vom4lfhO8s6+3F
l5V1zX7ktpJtTZOte+HKaD9OFTNiLHjA5ghYNsT5PCUNLFDUq3qZYRlhSB+ryYojKh29Y5wMnuZ0
wOpmfHR2Y0xoMFZ0bZrKHo5Zz5/F6wK4CCxn7nEzdgFOM9jDaKaGtbFje5SESiRx3F1oMgcBPPJg
dRGx3UXwXGhG+GWCUTJUcU0zlNVgz/pJcC3vABIY+1b8KP4lcilOQzFKA2+Hx11lsg8SjjTh7j4p
sgu0qmDPJ7B4nkvxR9P6CyMLFnIiwBjSKmg3I9+2bKQ8PXuaRXXwE8XfQFAmozOCDd+jIf3LVIwg
3lvFeOiEcbRFWVDfq14c7hYk4ak0IOgw2BCrhMwLqDAsAQsTxPIM++Cohh8KzalXUOt0dtkMQh1V
EygqjM09kT1AGlNFwtvT3nRb6OuiBTUiQsBF8iOUiGLq+AGkrMqrj3GNfUBu2gmWN9F3iRe2rey+
tTLLgq2Gck530UQIdksjji8d4YhBfwBTImzj1oN5laxon4MsN4JX1ti8UFoNONYKfErIXrT9z6IM
/OK5caQ3E9GlnSZY8JV0MPc2eeI6tyaae5bXCH3vsyBdogMJ96pFAyr1ujmIS59PPfrJZHd9+soF
cHJCsJjI2VXjl7vOmLIvkdj53uEW4X1zHx+Hk6HVmO1ds2OKFJ4WCTWPp/bFntPmpW7BU0E/juQ3
/HtZPicImO5rJ1x8JSAPdfKieRnUYRAFqroD2xZc+9iRHtRZU/6c9lpkhlhFtOTapUw5qjHNnFd8
Taotjhn73QYSChuEW+4h8T6NKCwj0zAkjTBmMxCtluJKT9RhzLoyfM74k5j1iJjBwC9OFQLGqXRl
juJBKpJ4b62haKVsMvvK1VSyC+5gG6mWqb3Mnm0VrxPoFuPQp3I0o42lmxo9hJQWO1nLr7Zkne7i
Ai/6RUXV3heViJc7ucusDduoi+d3jmoU+NHZ0+rHdzvxwqGvlIfC9SOqjQMCUleK7skozNxi6T0f
vS96zbW6O8oSywE7gHTLZrHQBrdzAmtFbRCbBsiHOejPyIgog6W2yxuvZgVMbY3JLSa+fj1SNdct
k7MXgd2AdfPaOVFVFL9cN2PWnBib2PGKYPc1yqzhKcVILK4xuFqSNATDTkvWlu6TVYPjvbGVUD24
/OXiyAVo5LGbT/SGIwvM6CZJ+L1vch9uFeSYAfbjyOtiRk7gbRkEZcG31bWZGRhkrawdT530i+Oh
w6Siqcr3uc2H5hPAncz4EyQeD5ZAH9oow3hvGJ+NzmyImdapTPp4umK0z4K9X65bW+D6yWddtrXc
jdFAhUXzg7+WqXDHM5mzqoMk5/hHImCd/UG9l01Tl+nQg8fZ+CdjoeMDM6QRP+nkptdR9JxQBR5q
CLwlP8Ow6e/FaFVHcy2T1CZrVBtDIbEjaHhrtB9IzgeKWs4QZSXj6LvmxDq+eKSPeYaxLu2UhsuU
S91V63W3HOgweV2Ujv8mCs/1rhKJbPYEcKb+d2HoIP6dsXI+nk17tPNr0cvhpD0UU5aE2mLtoo8t
mWQjjs6KxJH5IJo9PSgkAgNsO80+tlcuQO0Zwkm4/TwRXrKJv6U8LiYnJf61CHdIrxUduOzJLG32
G+PZzs4OkXEFnSZxccm4K+sCAZENh2NlZgR9rSbOSck48SPWAcsEomjp2w9lwUpkn81XgxB3j+Es
0k9jqVDa3Yp15HvjRAYBWAeIlsfat7xl0+J/DgPZ4Y0xMRofIcF/NEqJXTVF5sOvVXUSqdf/iu3A
k/BNbGERrqQXdgkWKLNpCt8W6t2sq4FFVxQP9OKsTg+IYszzjTo2k4PtUHDgwU7dgCcOyy59G5HZ
Js9cfztePDicFDJN6W/Cqz+p2Bx/GIgavpYcRTOh8lYMUwg5HD20jeHerLELK1KnqGtsIl1Ft5AI
NxuzPmdgOQCs5vGA2MbQSzlhu8CUBhlEVd5Z7OW3NYh+/GB9Iu722VRna8wjSdnwaKbUzw7taLq3
lqv48nAsYnA5hCNZbejdCHr/7PIwbaRV85zMbDGQI2O0b2MNBss/VYUIFGq8WjRYtP3+0hn94CJo
xtJ/MqHyR4AlUvu/mssMpEV4dtYhYVnr3KBpT2RMbeMdqBosAsY6Bh/e68pTTrathV3NNa6zgcie
/ZyQfoOElDGoXWQxsQIzqtdxa6uCg+fADCamwKt76tvmLW/gK4g14PuhhtYJ/mnKwcOdvmkNT15o
yi4G5iZRmCdr7kzkzNqUhTj7bLnu64jU5LYdoFdd03GwNZsKTpWclM8J4Tjg84ckFvt3p00Bo6m4
5vK6Bm1O0oXYQGIXwA9DVvKH438Xsv1GqCgGrvkc2FiXF2UR3Xv03pow7OfahkvaYm2S7WMJ6Gmw
Cp/OdUoDnLUspqbYEJhK26lp3+mA9HJRNSdtrcFAc03S7DMVJP9YyLD8J+RKr3wibumSAg0sv6EM
bKG8I0VmQlLmykZePTIxe2vv4HnKuxPECc4KdsXOWWCt7jik5vN16nnBPpt1i+pF0Ki5yHKsP+h3
TByVKqP7LEy7CfO0VNYX57bylHI6wXkWsQf0hbB2966olicYL463M1scyYMdR1C4vMQ/ZWUb/ZGg
+tHQB3UBkx2dGW0erzK1Skg5/A5cFo07pyXe2VP7yPD3IIUK4gQdFzHMLv4CFM9JCngBUhOP5+qY
7AnTd9POTQRgQDJULvExx8WApa2YhLFFUfhSlUGyLl70w+JfPNeGwTUOdFd6PguU32oxFIcO+gAm
USXNd79awc1AsJAW7SUtwxyXstwGzQwun8Yl97iCp8o2040sWKtrnW3C2fkjHWRw5z8TX4/k7rDG
TOfkLjG37I09OH1y4ODdESJmdEPcW3K6J8PHmKVoPpE5BHlK1i1uhIll4cwfjuV6H3airZd8yLHN
x3WR4Oa3TtvfTLZOqluPBBP9lDh8PDlsyfMUHh3DVkeumCiOaE2sNMUyLYx0F1CjjAteE3x+j8aY
OrxyCKW8xVMpr1L2o5FtGK8xittscueBTpUAhp947qtNVxryi5OpZbyYJjbplwlR9EDUqfgYKNSN
P4RyIZ/xPneSL9lzPDmQY1fjo8rmhPmXSZLl8WY171rFGAirt9KloyPrFwdQ7UyzmrvrzmNBhz+2
mnrFZSkzTf5rZbZ+DkabhVyK1YPPRKSvNPXsN7ZHWCA3uTScUtxViact4i9qU/28IyEX8NXijzy6
RHAkaXKqJgQDMjCMNBpy63RT5eIy2SLxnoTmgnQGw1iKZQNOZSYP1cTpCpBw6P6/I2zExLUd9Pg5
CijAmkn5x7N8flmbEGSInzU6ZL44Qh+j2Q5OoO97LH6+JqE5D018cSbu09ucnH15zxoP9gNSFmff
Ymw8cIe9jY1nmzmcj1p6nUHCSwhJp8636eDKjkwu9MvAC9lx8KbvADzpk2Hxp2fvUI7Hj6HqDafa
sXzVfcHKZjO8URxEHDoV3SXuG3lGIEiyLUmIVSzwXD5wbua2NBItmJP+xvJdOz0J17OCU5WlMt/a
Bm+MDRosccREemNIvWu5IgEvX3Fnme1hmBsP6aWdGQMaFqas6KaNW8J77rUCmAfnTyRVtsvZDV0o
8Ead8UHaMzr5spU8DMFWOY/arprpJaXvWWfbAjoRPbG8iX2xt3pLtS9lMo9YF5BQKREIIqh8CBoN
hsTRJ/RYfSWQZTOZPMMWMYS4SvgvwY6osoBQkdWd9d2Alvd2Q8upeZvBJpmJq1hpUICgktV4toLV
o6oTW6hmV0MXCbhGy1HMwy4b+UzifrE7XbDCzdeB+9eeUmC8i6dB/M5o3d98PqVHhrllz7DfUk8P
1zDRg5sxAoTe00ABKFxkLvX6FkHec4Kp3YkZrlzRNmRqSVWPvzGJkuTHV+wN32hJFxRPbdYB9zZC
ZkQKM+vy/iVxB8x0p/er4gD7xxIPNHLo9aN0qkPSRAaaQBOVVOOYsFOasvzRM2mXhlmd1RcCBEWo
G1Me44nY6a6s0Z+GScCcklUiV+ZkzI95aW8MEXOWjsXYdSHBOmePlD6SucIJbODiZEP51k9+nl9z
0x9rAu6L+SdIGusPQg1E39pwAot/HPjgd8MXRuyWFpBNPPXgwjepV2It94X7TpPT3VGZGMCJVcbF
pPDMoQ5tsDZ2qvCtCiZcUUACiUAukOOxq+jXMnVjqKF0DC44sniB3NlXhn1uYtdce4r42wN1tHev
MJT3y+yS9kYgfAG6pOoD8QTWT7CRMofczzzsoYxNmP31gG4DLdBN+Hlk9hCCGGy51aiu34uGiDqq
pT8+OMFl9TvsNlIHvGW1pDvYc6pRYuYt0Gjf87eVS3Zzridy5RD/423NeiYZZmXM+QvD0Yt/0ANH
tVPXu5E4+nVsqbdibRYhvYOQ+TXpeYIJWEGaytbktFLnBUQZdXBp2gN3giVOX0iFt+4LAK2RPpir
fS7jQWLAqmHQWo3jGa5i0rLOV3HseYMdxz1qZ3srCLMODBEKLx3wWhfejh3XGpUlz37PCOFm0GQJ
cyLWeU1vzsSCYiqEScouVHLs/7rF6oNnyDPnVvpwbriSMntl9817ncbBIRWW0+xj20p8glzCfSun
Lnjth7x/s9og+TsBVTC/BXCGFfXuW3+IHY6kzHOhnzm0JyBJkolAQi6akRd5At6n5Vfpghrh1Ojj
5M0YZuM/RKL5EcSZGzE04cO3BdsH+esawZN7ibis/23MALGIZ4H3Bg6bNaQiH4f5XgBGv6mg5z8e
aILD4qqryzh0VePabKE27D8NXlK3YWlRDN26VjFfjAx7kRVSS79NSZv8CkhgWXsy7kn57CuTQkkU
0MoK0Y55qpkT54iY9PEbeEpDnGfXHybOPQVgbrhWoq5AfecMpOB84NWZQxDc6LooxbBrw2hQ6SGV
XUoiuAXTqsxs0jpJXCsc2O242AoDGoAbG9t4ebz3QuKA0fRMKSj4oglSvGNJjzpsca9PsvRg/AME
eiw21suZK6lXnmOcz9+J2eoP39T+jUaDMSNh+DNb2DaQ0CC2xv6bVctmVJelQROqCVHxrnpKNc4f
a8GG0v8xckNAhRDPgmUGZjCichmYhMfA3C4IZDzWIZz7BGLc2mguE+u59RZjHisoGboRX5ChKuZ8
he+10IbJ501P2gr0XTe9fLLTunz1YBlGd2PK2ae1Iz2xmqxkH1i7ylId575IBXVoQ71MQO036TEd
lPhIXLbqTpj0snvrOL1QOi/sxNoFbMhIrtIKeu6GHuQIYsYA1W8xLXiMWjf9LRKreRduC+Am0+ZP
kRXBmRhM869Pzf6apb57UUUcFwc70AwkBZQjkOvGMv1Tzt2KbXWWWDO4Y3hPMsLceuqSKAm4G3Ik
vszCbO0rmeeuOTqa/2ISW5CNgqSipFVPftpAQ7Y959vVvXGiZN+NH3TSAhPZnQspEPeW1vHf2ufl
fy/dEq0XV2Kpgz/C7dzsVoxDhsJkg/diSIBXCkG7yJl4v1i8+3cV88HWJgA8dtR6SfWNawdpavrx
XBGmLANhyJCpWhgOXjhpnjwvIxM7zipg53zW8aOlaDaEw2zloMSXxHHuhF2MgUgqR/7zxGQG/445
oywTOf74pHk9vNhyme/MB3vqmb2h4r+qipFUxyD2ID6kKqWAtv7ZAaglqVTRZN511F+Mh2sDvKiO
VsxwCGj3uQ3Ui+EGYJCNTADO22ieOXa9zgJn4OdFEoD0kJGoSaXKkVvCBuN0NKB3KDHB9uL3e44g
nTLfINRQ6k8DRzBxtqJX1MOQo9IpPqI1g4u2nWV1fl1GTq9mw9OHCCOCHDLSnHzEQOUU7fJ6aXf4
6nTAkVIm+e4yiQYRnOhIdnWDTvYpvECgM2rDKytorwLL6dOLJlAePYyIAqWkjrnklzMzqRlMB7AR
k1vTcQYAz81SiJy1kJ46pvVZlm0PtmXWSWzeuEb2RPcK2pqY6E7t5nQkKI4QlfPdxUCNpxmLb4U2
dOK8O/HD62rvWFoVTY24nQwG8XxxcjyZd+BDOJVAgwV84r2utWP1F1RueYhHoQ5Ow5X7rxTrh2Rg
oOMkAxtnUqu0/Jkyx8643FvLTjN1LnfsePNpHIcGoTUZmF/7vYw0WI9FzfXjKTWkqu+2bQzNviUa
Fm8tXbnFyegm06N+7Vbilsc5gUnW+CiesNlznPj8g8V0Rs/86xLJLw402XhsZlztL94YQ9FN86K5
g63mVR7larrVOAZmsGn7uPHeCgqX7ivthbKIN4SfjJBoGzFCBcmKwF8wfuIEwmJIA5OYPIpRTJZD
Gfat4Oj9bnEGKV+WrEpfPRRb7m7oxj8MdXC08924fbG6Nqt3bCv4l4rv9X/UHReYyfR3Qy5kiEV4
mdaUbwRXjwmSel16l7SO+RtQ7mELsrrgA+rsjFY9Ya+lsE+TxWm8D8+S8xE0gUtbtmKkEDHP2Qwy
g/Bb5c2pc1Ru3DvuQEQ4LEdM95rnKY4olkK57KZOxh6pl8B5S0EBkohKg6o4p3jn24Bg8qB2Y5nZ
7Y00bVr+VyWkZ79dz9MDI4aE3rde1PXjNk9NI3pODApCOOsuJwT6sLXtfdUgPaSxieGP2Z+UgDDJ
CHUF+YnwkbrZkwvUBq9B/ApYiIuoJLF8zMgPTyPvYCyIFyW3HMT7m2FFefQ3qNGtYJXxUAar+634
E/WOfK3anuWC0rSam9OxhPyhBQL4PhtsZVHCNKUMsaNozsX9uIS0ENgelvhQ4F56d5FXf4Z8AJ5i
kbeKjRWJDTQjfQRhgZ6DfwPY8g29KyG/hg/KIcSnkk8TyuESVVOCkPlwznwiQyceaIv3YM67iYGj
GFHHmVnhIxbM9jn3YnGqrYosIo0cGJPKf+9Qqbipq1JOf5DPibFy85xJLSA3qhwZkkmsSf91Av4L
t5abolEE09C95UVSudsSNehr5lmMHWp4SckJbJ7eOg7Xz8WiDb5ZSfMJR8c9NsoalmsjNNfSFNzr
3gO7EL+7ljkhZixW7v3hjuFSXsPesl+LpPE/FyYi4nhv2wsQj4mnP9gPaeVwsdwoe6vqOo7uAx39
PZMZANO7fHkdLOh760azjod3dyqsJAz0DDuVybKm6l947WQEnsuyqj/tJubrSQsm+Y9HjP/VzaNE
cCkWpmjZIXefLUMEJmWERmsUtWIhMFG67svM/cA89UxjfNf+4KefBIwgmE2izVmQ9iPnoevIpifU
5FyJktH9shmqP9NDplPLeVXEbz28Lv+FcVJuW3xzgl+znvQhcCxKypMqL621Ru4RSYtPDrDzEfmX
FqXveH3IWDOoRMD+PSQwYgPzrRRz+0lRIp1ec78Y53ZTa5v/56qQIjpytP3p8bLX5L7H6hWMGshJ
g6JYV5WtDBduzBReYu6C26UPnPRvBHDyOs0sNZ6tLKjx6vLeUwd7WDiAQuVThyQdMkyZtoHvYnNo
pUaL68WO7+S522rs/CfmoTly0wDB2c3r0v8Py1m9DK6tIWyIUnc65MdvmNcqkGP7nwXfx3gfKYkb
24XG11bxkHZPlrRa+F+1NDR7DI5O/kjOp8Wp1fAibPYw5BUxW7dHh4Ky3gGZK8lGBV2u7n7gj7Th
uGkZ4h/6k6DYbUBaUI+CzHQdWlLSRwSLCSGbevGIvSqMIn52DOhuZjqx9RAaS9f4jzhrqZRyhom2
WJyAP0B3ga1K6cwZIb8/qW5qNGvyxz5PZvYUoBPWEdf6XbQI/2fBUmKqmW/Bewx2g5xFDneZPoXB
cCanQrvYdks5BjvuRLbzO6go8G5hJ+MSw/0xZw7DZPPxmiAYABeiCYhcgEX26vQGMxUNLijcRw+b
crTLUIDpGvCUJPcAYFxkTuxkZdRKs6eKgrIb70eHkrYGYOpsHdy4NzLyZr7POJ2sDrk5+78qgLNg
rRK7qfaY0hEFVqZgz9NYV+9l37b/c3ZmTW4j55r+Kw5fD2ISSAAJTMyZC5LFBaXSUqX9BiFLauz7
jl8/D3RuRJBBRh27w+1wuzuZiVy+5V1oeMTdFICsXGQ7yW5B9O1DAlQYvh2iKkjqBen3jhtsfOck
rpE86nEXtc1eTKXSvpTIbqlvZeeiy9gGvDseqlug8yqd/04Rj/LpRxQOUgJjgud3xtiJZN6YEhjX
byHsmHXjYnERJEaXbT4C528dhFj4xF9LBLDnL7AF7AAlnTgLu5cC18AXerdjgIWCE/yDwHaXfKgq
x0TeG6TCIdVYQ6JiBd4JM0/L/Y7fk44HgYymH1OLv3GYBnRZoYXKjTMFYLCVCEghaFAsuklBED+V
XVD8Tn3HpQCgW/wndAN7bzs9taal/T15wLut+ksdjf5vWnhO8WPgocA0Elw34ZHm1/XHHGkGlOOp
AT77VkVpIEEgiPfDcOYfiRaWkOII7CD24UmOZ03JpWN1wFKf7FEMx3QW5WMdDn77EbDPKJ8XkYD6
0BotkgW7sqsm3EQ6n3vEDGHMv2BXlIUvtJgMxhQJnFOp4VZzwKzC/o0zEYlo7LQhraW421euo95V
Zp+cDJVUD5Uei/8oaH1w6UHmA0fD16Z6Y88GPlWUxQBozRzJPTwFIQBRRfNBL3KSoI6z4YxSo7xj
+pRUKDghqCGs+UOtAbPamZk1fM2DbHQPCcaVE9pNvotngoypRmyRZM+xIuTyQJ4BFX/fGOevOU0w
gKJ6PscTNAje9i09KXsRvyTC2PSG5ZQfadA58ymAAJqQ9EwOkmvci9UxtPqa1tFUPtGOzGsoOVYu
f3ahXX5ytE43Ee6ZBmsGeKPxN7b51L+387p7A4hHHXHM0eDuJAaAi3xAimBylbuU/HMkXt28n7/I
towQsRLj8EXAh7aoMEEPFX3GFo5YV/NIsBRgSpi7LzSYWONMc2KNi8y1oHfiy2XByc1ivXgJ3DLD
cI8rDqhkVxBf+2ijeCBQqS4GKGSnD4RbMzgM1yzlNgGFmx+Kji5oAAbZRB8dfOExs0cr4dz3tfUN
dGURt1Qb4oq6wDwDnJRHE7oBI8STCJ0PIGCjp7nJ0gJhA6fX3vezM2BoVrm2eDdWeis87jJIhGRh
9fca75v3idBK/7MqO81aJCeM+hT6hrGvIGJ4WOxOb01zoierRfbTRGrVfO1terBbKnHGL6osRfQJ
N4b5U6UpojZyQbUtHJb1A+6I0aeGLs4WHGxp/aL3MJce3pnuY9bhq7NF89SlDxVjRASVGGeDRyT3
k/e8C1CTSAmk9hCpyqV7HWfwGvdNpmYoLEPEER29Csk8RIBNKr843+GJipO0bmPugBSqO8RbPSV6
MAC69DAoj0krbBXvAs4noW5mdeolHsgsd003D2T3ctLel86kwTPOloL2mxk4eXAYYpg62Ci5Vv9d
R3Yx+Tg1YxIgQScayhLW4EKTgWhFNTlAa2rcaz1em2IrsTPItE1nlvRhKgcvEMTsS8Of+mfIAMFc
/aNE3fXQFvtygkYJLaodqVsW4NbyaddXYd6KF/RyY/y/fY3WfvMxkkjlfW6doh+fAOpoZfDLJdiO
/T39Mw4YmO8RuPzB6cAb47CWQel9S643Y8NhKuEGKUIWCEEc8ROB+mBNZJ9vqek7864rjOJ7VOtF
f4hNraKBpFfS7A4xD1kHXW+EIJRvVQaEUx5pF4Xht7A3ubGOE96hU7nXc/BxVvvPv//1v//f//05
/p/gd/G+SCesjP6F/NV7QCBt81//1vV//4trffmfT7/+69+kIahUWgpFF6I216LCxV//+eM5wuON
//f/kkmQtbCvyh++3VbVjsxnOKQi1b/YBvkEbD942hDnMeVuhDuRvdQOnfsxoa8VAU+6/WvU+Y8x
FEVuvCJcOJ22u3RQz38M3bvJHnj3vyU6cI+dbpbuVx1OS/tg9NmUHTBSgQ5cJSEhxStHhpRvWYZQ
0pao9kvzfGTDpAekhdrwhVgxOdTZhC2LDThOKTt4Aznyp+4jcHV7TN09n65EcE46uknNHA04hbn7
+aDApiglKfDeGIAMzZMjOxvhyNa0sg39WFpPm4Fjw9VcNpb+3jLgnSKEb7kpr7NUlIVKuqk7XF8L
cbQp08YUseqOoACDzQWfqGF3nYxx2b8Meuc7XpCR2Ly5PYnVJ5PClUgKO5ZrGiZIK9c5n4PBAs1W
0IvnSek98KRy/I56Xv/QGAKpLklQ83UyjOB0e9Tln/rXrpW6IXQMVqhislEs3Vx29V+7tpibJLR8
u3hB6hETizJ3sjd9ArMQGvHcbikHK/rLOM6eQgd3jjvb1LoyujSVyW41+JMwzkfvwMrWTSOKF78Y
2uckk9ZL0CwwXfQR7wy17Pj1RKVjGRJgnu2a5rKF/ppoY0iNhoBZvDQtmWUO8GMLmajed4k77msl
nE+3F3b9OXXDZEOCN3Qs9qUhVp/TQrCnGqE/POM6CW8hdJc2C3UMhOWi/EjBn76RTXh8e9TLBWVU
iwK+qRsE4ZY4nyU1DiZK8+25SAjRN7Nm/ydsqGDTNdPmn68ei21KZcyxdHRP13cMe7MSlNj8Z1rn
8hOBIrol0NGipRoFm+72YFeW05SmrhxDN2m0qtVOMSGB25SuF2Oghc6Pet2PaWHjIAVkwF8jWcdW
Mo306eH2uPrlvjEZ2LH5ityjrlx+2F/7xtIAjxpu6j+DvvJKTdbpvpZo8QbUWrDYbpCoj4a5/pHZ
+hdz8ejZJk2Lz4CPYkXNbWtDfBjI51z0X94jWfLRdXvzziG+8httEk6q0DZFRyFWv7EKy2BoEK94
nkycSTZhZlOWgy9tPuYNvo9RWlRfbi/L+sJldyuDe4p9xpJwhZyvSki2PDuhZj4bnG2AgfAHWooC
4KNtFJwlKlJH09bo3kM/afcRBrnb2z/gykbnvtT5HVS3dFuuNnrS69BEukA9291onFKzoZJUpj5g
3L67M9T6ZeeONBdIEPcsgDbkMuT5ZIN49DsnK+1nBO3cXQmvdg/8npyQdv4hj8vHkshvA/9V7nTd
R2WjKAAH1HN2vD3ny7vacnXX4scIZi6s1SvXYuYCjn+0nrXBNdC7HR39VKbpV9j0RPoFUqx9KqYd
HNnozsiXn5tnyWFQx+FJZxnOV8Cdh9q1StN8BvJBB1SzRrUbqT/tnTmx3tCUepeCNdr7nb2AQ5zy
8fbELz+2xfPE06jrhBSgLc6H54Vy4Aw0+rMRE8nq8VCMiD6F805GTf+f22NdniVbKYFRnWlw7Gm1
nY+F4TS+G43jPwvgjHvRuEtCF1oHINLtNhdjfLg9nn7xVRXYSqm4ZGAkC6SkzgfMQFz0jsjo8gWa
Xj5ibhjLY0/Hk9Jw5Fv13m4HccqwuUFEagqwuVOzLU8Tpnbz+wbJyf8UgO3lJjcb+caak+FrZPGK
I2lUQzwvyzB+64aW++72z14tk20DaudAKFvwn1J3V3uxb6YO1Vg9fzTmfD4iGlYfCy3Td3Tk0ucg
FPcO4eV4Uhg23wXtXpey7Wo8Ae4IT/SkokXpYlObD7DXURL1Efuna4HEuLO/PcE/V9hfAQMzBLQk
HIWkl8MV4K4u1R7QRAGKqXqkmdx+ck0tO5imkW/tUIynSM7yqzaYCWZwI5iQMmuTw0z7eidIYh4s
wxjvvOzrW+i/f48ibGBXIm7ors6gniKq0hloKgGaybMQY89a/hri0g//8Uv6cKc6HBehH5HGhxzU
DErDyKO+mLgUOZ7E8vTTnQVaJTx/fhA4JEdK7kRaK6tTSb9OBzPZ8kmCLO23qEKDVDAxa2KHWrF4
h4ckSGKqsygaYdc4yb3VaeKftDSicNdnJu3G27/oyh7Rleu6liMMZ9ku5yfJFdpA5D+2IALsdO/G
+vSCwNR0oPggfwudqtHt8VYnd1kAHgXdtW3gzoYwVnsy6fDA6ah1PFbIRqMdjJTT8GQkNh3uSgLM
PzpVbY9va8rbH7HY7Os7W9RYrobVFiWY5eln/XUCsVXw3nQptjFN2DyGYzqdWnzqUAcV42c3qt8S
8ZtoaYXvFvPaX9nSsCEHljxOFTVzG/fUI35JKIzT3Bk3CiAUysC680/Qo7IU2EO88UM7epmkUsdI
psBBMsqM4GZ/3F7E9UdzyJv5YChCmrwx1FfPP1pjImhI6p6eSn46lje2hYKNit7xBqqtjmfB8+3x
Vm+J7Ti26Vrwo4VBR9zVV8c6NOpQIQiunRzH7QVMTyrQI83GKoDwtkmziRf8zr5c/pF/fybHISXl
3ZbMUxe6vTq5NgQFCv5O65mtKI+Ksje+HxOiRa3ZbG2rGh8QXCzubI7Vk808HWWRDOi2YS1yjqvN
iWXelIH5xJTAUQ7twwyKmvXOTumZHCtR1tMe1S9NO42NXrZ07QE3bOOO9s+dycvLH+IKdEcMHlTL
IXRYfeBcgO+pIX552PuI4Q3NtrB9zsCUZzzfdtd8NTvdhtvbUfXbyQClngyxtXacPqo+spo3LV1X
8ZnyrkWVBClhEX0b5GKZA6IX2c23MUi/5LlClsPfCZpr7s/GRH3zQQe3z8UTdrV4LlFuDUljK/By
qFqgZA82ug0J08opwi06GkpdnBr0gXD3ycyRxukUF9qSiEYi8oYu63pMHCMg9lvIUlrwUQ6oM3+K
Adin74mv0SQch3HsjA0mEmhz396zF2eEBN21pESvhpzOsJcl/isHMcDs4YkATslucjqkiT/YG1qM
SOIYc/mLwopz56Mtm+N8xzIgJ0TnD4cvt1w8fw2YNPC38SPLPDGM7QcEc8sXjFGDO6NcPGkcMYYh
tzY4FLy0q3mVSLjEgM4zD8AGXs5UDk+1KXFrMXuJ5XNpnLQMoUVMwEO4T3iWpGXWbFU4JXcCzPVN
zg8hr7TAyOiUYFxzdSmMiUT0EosAL3DN4ZNZpdE+x5vay3Hj61GZX3Qgo6L0SHmrO4tw5XgYlKZs
ygWK5GK91DrqfEUZ6fiGQC/c2nkevcvQMnoYll04Quw4gflRmEViQpxSknl/e2td+dIkNZJ9RVhv
yj9PzF9fOswaY54y0JRBrgN7BROa/dKiLHr9DjYAtgmeSXC8wl7FCv1QdAo3cr70DD0RedPRfpKO
P1n7IB6CL8D5cQC4PbMrh4YvqtBKJGZCPGa1ueImHMswC0OvMbHFMfvmEQYhsPoOdJll4Ilxe7hr
mxkNZl2AAucPtvP5malFMrW0xEJvsFOe0TGpud98Lo9xTPZIPWCVkpbobExx+SbwaRFMTqu/E3X1
8/YPuYgK2MyUyKk7KXspA6/Dkt4cQRDUQeYho2rgrz6q0fEg64zJVxPD0nlT4Vslv48NyL0tGZQR
7eyCivFmdiwt+JWoUZTv/M5AchW5lnq2tQ3tDUvuat0NDLkpiCVjL47moXw7A0vq31W6gu7vCoSO
mm3md648FrlZg8IBVotA5+0JXrzgPKaSUjuhJ6GwNFepP0qRmEgbVGMcEOu/F8XYQ9v3SLwCHsIA
8PZg6/oP7yiryR8WOGIqK+vEA2RD7kQ8EijnpTLfh2gL/YTniVR24kz2kUtNkZJiwjnvDbAD1eLO
1X8sseRJ3/C35i8GgBh/q5wmesI1Wy/3GPkaP2NiWP3OFryy48nJqLsrTphNGXC1A6dCQOxtIg89
zFkC1sav1gxU88maDad4auls/HN7da7cmzarwrKQAkpjvedHOzaot2uJN0xuv8NbyAIWqyIv5hrb
l9Jo3jQywOuwDOJPt0e+2ASYgku0VLm2eaDovJzPtUl1nJmqiH1oYzULlccIMtCfXfSYAfV+uj3Y
lUuSAN8i+YLmJymvng8mLRgBellhpSed8dRCstzqU/I/eIS4p2gfKdOwSaxW0fyAy0MfwXr2mjmh
pAnKGQCp0DWMPBFWQk2hw3VoAgznp9nD7Qle+46EZsIW3JdLxfp8gjPgHLc1i9jDUSilhmcUhxbd
4V3oMHzWwFyFI2VuA2MeDrdHvoyN6Tss9zQblvdBXx1mgOxy6Nwk8VrHLNS7UKMG9IAzSvhiBAad
3RG7RvwtitF//dZdYqnlvSfLh7xzPuW6NOVUa37slXi8PCRDqW0mIO1vxjG2f4/40GGHERQQWyi4
lnfe/IvNu1TLqdALuoVU1eTyOf56dMGPB5HTzYZnw6TbFvy/PsyGjx5gLLI76dXF+pLh0JLU6QUy
SY7o+VAWwI6cIpHh4elsQMPD2EmBO98EdjM+TOjv0fcV2WsvIhZ1GZVXCJA/cev5oHUKZn8SUnkp
Ah6PpFlIWWEMtMnnNjq0NEDurOfl28uTQKJjOxTRhM3TcD6goTIMdJLM4smDPwA9EgfxOP6nsvEi
wMJk2uRRxuzLHAX3ELoHdEdjX4wI17xyNy9Pk66oPdApYFutNpVpx4npB77pNW3lHpoWeCfaFPnO
rJXcANcVH3NIandmf3F4l0F5p5bzw5DuarUjH13MUfjSS5vYDkHwdjOImYF4feMSunuoHCJJraxM
HWvwq6+N7BidfiWRhkH4w118vvSm0Gtu99hCdolu/Jda4SCABEhRvAWYlSCUETQQDl6/zDSBbO5I
OnnU587HnDV8HLOgJ5jDOgxWShU/+FrhvnNwPDkEi94bqNgsvrOrr5xad4kkaXeZhs7XXY2q0+UY
gtb0JpFJgSRV06DuFPhUZPUQMO3tOS5b5SwFW9YVTUiOEI85z8/5aFmquljTctMzS26GNlT5ls69
vo/C6YdE0dC7Pdy1yZEHEC4SePCgr3ZuB50tQgFKohoxZdvWiDDLE4BaciQK7qQc1/brUluVBuEy
kfIqMK/0aphNuixe2mEVIWTnHjUku/e5yuWpBff+qY10fUf5EnXE27PUr07T4XYi5yLhXDcyavQP
EJENXU+ivp45QJznstgijzPWmwpuif/gRmDRHvDbEBjsYuBrYhURuJNL/auVNkL9PrT9DX9vjFAm
WnuT2M85whOfgFj4xh1MwLVNoBBT4Hajxso1fr4J/Nb3gzqCETw7IBF7EKDIZajsmMekNFOYaHfW
5yLQYdMt8Ak2HGmTq1Y5zAwSv6ymAIXxrG1/YepYH2ClZm9vf4VrH8Gxhe7YYBXZCautbbbOWAlR
m15bVO0LLkvZY9si8RQ1s3nnbrwciuqFLilSEsIT4KwmhD2BpSFNoQhQe7H1w9Z46CoTweeol3cu
wmXbnh/YpVAioB47un0JfEkCq6mhBCrw+w6YqwAtZGVE7WdQ4v3eJwJ/AE7v7yZZQpIRKLPcXtTL
h57hFQ1ysEdAk//s/L9iConiEsITuetNoTO/SUvzKSlRu6XE5mNHD/bQCJERuD3m5UlmTOBFij1K
ZOyswkYUGTEFnBbRCkp1z2Ie0TJTg8SkUeVvrQKv5WboYWEX2s/bA1/u0yV2YucsHckFbHR+Lhpn
KKsKSJBnx5ltPpVmg0o6mslV8vn2QNf2z5LNL0kVZYQ1nqLXrL6aJPdFiEiEh393+Sayw0+1YGlv
j3Rt+7CM5lK15QOu88wkbEU0GYHjlWGtAWOzWywpozp+1IcB3bgkr/oPSaqyb0Mn4t8Wb+OH2z/g
2pouQQQFGtsgCVi9AOSupaZlk+0hHzW/89EIxM2IfP/1dwz5GuGhw0mhW7NGHPWxMjWFcIJnhXHc
I2/aVs4hobz46luGcXg/weRRdKZJcr5HKN/Ozlwq3C3Bmn5X5pw/wieqyeHEr9srd+UYEOw6tgH6
b/nXson+OnrKDE1A1K7ljeWkPfhCz/bUuMdt31c4bANAI8bGetmiVXrnm10bmdCPK8dWko+3/PW/
RqbPs2DEuXPgjWff0E2Kd27eQvXgPUW3NlbZAW2/bgew7F7z6crJoDZJ+4uGJAiM9ckooh5Sadgp
L3RzuFga3a2pTZNdNzjR4fb6Xr6ChFsuTE8uG0FBZfVehLHW/yFfehCIaWP5UzQcM5OiCnViBFc0
7AJvD3jlLmVaDg0i3l3+vV5WDWWqsoy5XvQAQeXeOnWWi8BJJLFRHIp6p9D+uD3ktTkqLhmdrcou
suT5lyRvGCrE2aTn9ghtB6BoH00DAoNQhYnQTOLeuW6ufT5wDpQpbXJQMDTn4yGLPYtJVtKTpgHE
gF+EEtmMK8ngvP6upitLsiupSF2WNaJ2GqtS9NKbC8v9ovdhv3Ossbhz2q+dBPQ+LIpCXClq3WMz
Gh0lQCRYvLJCQrlyM+0zhgD5LugLEO5WYzRb5Bi/R8p/JW6Ti4U6hFSOA9jPBO63itHQsE9w6SNQ
1wH/5hu4sPbnpnC/GDpAa3OEHFEvadmrt4tBOIhm5pIkSHu5zP8++EWrwrJPqIFSsDq0QRLsTLfw
P3Yok+wqCJrRncjwyv40kESkcu/yIQEfnQ+IRAEs7oEks28bE5PrqD8ZueGfcCei1W41n27P7wJ9
sawqaq8klKgBA/lbnQcR15MVuZ30UPZpt1YQo3MD3nAXDQPchJHYYNNHEtWN3lSkCn39VCxMn4He
L/oOYTPcWfArz7NBgYEmEY8Xx3P1lUfcFqfCHqSHr21D19zB4H0DJgWeqo055LEe3HLfQGY4VsCx
nh07Tve3l+TKiSXnXJAoiOeAqlu+0F+f3PRnx4+62sAPZ/APEd10b6zq5iGsiuDOZK/cf1IHvUrL
0QH4YqyeTjQEJSqlneHFmSMeYZogi9p19ucinqPfk4qnp1b24s4tf2WFQY4DACAjWG7d1aXbupbq
1WiZXi5Q80VW3O1mzCEQctmkFbaymx5dwbdBi/bNFoF29ajMIezuzHw5N6sgnvcUHI9FP4yzvPrM
6E/GKPeRAE1YLn6LmsH/MPehMb/+NIGbsSi3Lm16lGbOv2WRDsjwFbr0dF/Rd+kQNS3KxoCeDy1P
5nR6X793XG5fkCp8Ta6q8/GwKR5wkKX7VWt69mvUTNvDRF57W8A/uPN2XtmmS6PfWLJ7Qsk1MhQJ
v0CrzdT0BJXbLYqvI+6VLSLKgREiYH57XlduJYIPIDhLCgKCfvmcf50JN4nnXpa8mhlo9Y9uT1a3
gQSI1ZLEyAGvV9fx7wx5ZX5sTnIsDiFv2nqbQouJec4cw4PAJd7UhVVS7GuQ8LPROL09uysnglKm
RXX6v1sPq13SRDi7+bGP15O+YHQs5DeGTYA1+A76HDxv2Y/fNDnY+wFhA1LMyXq+/QOu3AMQ5Rya
bZwGIJirS3iKUpVHfgm/MhxmDY68XKBvKN+gvWGMOiJFIHeSLewsp7pzQq6UdLlt4TmBvCYpIqM9
/7QQmaumKsKUMMhSE1xBH7U5YWPBNGOgjYOX5iDSF4XJ28HQ423v4OftzKHz22yV/XB7Ha7cCrRS
SXGBOrOx/9BP/tpmyagJsmqRPM5aov9mZ2TbMo2t1wfzf4+yrqT2yBF1SOQnj5aI/Z3hjibeH0hD
t05WfFaW+zxHZe11UX4PzH3tM/OwKE4SHS64IOdLbeYAOV2Y648DvDDzcarRcvjoBpb+QtMy/d6O
Ai1ApadqvBO0XTlLS/OHcgmJPIJbq3cmbjXDRp0yfkQHoj46eWMc4ljHuCKI7r3ffxpJq5vdcf5E
uo6CI7QOYNqBvyaxu3hUdWriqAKqFeueKMswuejKri1PWPh1/j7AKxJz3zEH632sKljHM/7R0Iru
POeXVxe4Sbo/S83e4JpcPecEPcnsT1n2GBP3V/iE1lO0FcR8H6bSGt51bX6P6nO52gt0m8sStsaC
Z19dJ1CjAktoMb604Zgd8lRED5WVNTtlmPdilcsdJS2X8sxCxgJH7a4+LD6tLVZDcNtiu2p+hHqU
I+fJEUXWJ28hnodGthOTi3Ti7YN6ZYoLkJAXHDwP9JnVpdHbZRdjJut7I6p0NS9pnT11UZgX2zJJ
aNnfHu0y56BSQzuYvavDrl2PJiGu4j0CuhZ1W+dtih7ag192GMbg9I2E7tR17dYoF7A65W7/5+3B
L/cP7byFkcB8FdWF1d1cQO9QAyaUnhVlVPjSbtrUVtlDtLfdTRpE1Z0Q4vIOXLIbOv2UGHkNLuiN
MkPDDmcer/UriqhWahwGUCwPt2d1+QF5Wm0Kw0scCINpdSoGZaDji5G5NxFUvy8aZ36rQST30jZ3
76U018biWROUbSh1E9mfX3sqUmkJ3mnyEBpagB0ZWtRIgENWTu4VZ68MReK0QOY5TGC9VvFXjJ19
OyAq7k2din5guJW+z2Mt3WnzHN/ZlNeHQlKPTiC40/U9hy1HKVC86uFhFON7ZEXyo1GY+QPa4vfw
z1e2IDyJBXJCELs0Pc8X0Gl6DPvcbPB6JL8OTo2EdhYNYD4KVALnoe3uTO0PFeL8Drdomy+AHEXT
HunH8wGhE4twsP3ew1Qww3HTsaLTFI7+S2FW1jdR+/ohCKc+3tQZpRM74B3blZkxHI0Uxxmu8hI/
Wpx3b+/Zy8vO4sIhcwGMRA1uXQnLagzijBjbKwQPkNYwpuBBdX7ihQjKoMYxHhAIfSXji6IDBELQ
yxSKl+t8HdB3mTnkKeqcnkTF96sGovnzWIXIZyIJsdcbHOtuz/HKrlpCAwAEcL1srp3Vyrsj+jpZ
1HkNYtFejijyiRr/fFSq0Q//g6EgxABcINemS3c+VKR3Yx+meush1pWSbgf+SWqBuQ9JzO60167N
imvGXMooS21xtZ+w4e5Qv4pbb+yj5r2j6e6BgFf/SKHDubOAVzaJohBN4YScSFnrpmeE0kYpKtV6
ohqRnddq9zgobFVVGA9PdTUhWDUXr0+pKbjxtYihQbmQcZ4vZeA2taMyUXvFMAM32aF54gNFS/Fu
zPCoDlFcxgVtDA+07hHEKlyZ+r9QZymbOy3fKzcFsRfvsg4okcrEKh7ouhSv47oAA47K7/ShxfMg
POV1hSIdSY6GEGpn+un21RvJkVxMC6iJcdfPs2omCg2z2XhKZuNhwntrH6EEczQ11JNuD3VtfssS
k4a6RJfu6tnCmmtMMI8iOl9Ud3zh/srnyH8AdzehY6D1+9vDXQYeFl0vXkeaUnTQ12hao+tJG0Or
9lxOPpL80NwnTDOOZV58wGQoOjaLXxcaP82ds3l1noQBJMAUES6AFygW5pOGQ683Nlb0EXmP9Otg
W8EOCYZFW7GsH25P9EoWSIV6OTVEvkAC1k9MTJhRVm3ZexYsLABocYJbeYql2HYaWrRmmhqbkmCK
HPQls3kkYcqC/yS1lnwf9aQ53f41l9cFZwlq0VJvBam2vi7CCVVzNGlm6m7VEOxwYpvfun1STQfR
6MW9PXX5kZeTi4rDQq9d9tb54e3DOp7MtBKeXhX4mcUJYvA77Orkpwkh8Y+uje421lNxsqu7pLyD
eLy8rmgL/Olmcy/y3q4OLFAjfUJfSXj0SKqtauLyuz7U0e8i15CWcRe/YKuNnR+vXmCg6ATUlFbg
U61xljGCraY1YM0b6CjLmXHrvMszo9k5QZPd2clXviUFToBLlKqIANcQIqexqtC0KE4NRSK/52qc
TiinoEAoUOC7Patlrc6jFvjqC0fLpH4u+JjnHzLgjVyE9ScvADG9p61qod+cW8cU9N8R41uAAY0G
BiYuR6QmyvzOGboyUwX8nc/JW0C2sHoEHDR5s4VZ6hEyFYeGVGQzYE6yQVruXoB2ZSjQQ3RDAEhB
w1s3lRqhSWLPpPJKwPAPujulLxkeSdig1tGdK/DKBqUoRF+Q4hQpw7pfVlP+wR56ZFbIowLvH7XG
A/OeYWGPVPSXrOQgP9Ycl+LVTxn9VqQVdPJLyO3OsgZ/1YLAx0ZTGOIAKfEIAb4UqEkRXKt53rUI
5v0s3XpIX0m2BesMXsaWJiH9QqRajdliTCiwxc69zB3K7DBXws32VZgg7ZjZHU4oBVXfO5fdtQUG
n7U0XRd9hzWGk7pg2UPqzrw5wTPVr6wfEZrRG6eDD2jY5a9cc+9BIC5fF6aJmgTwh+UlXXfS9HGx
IHL9zKsr2TzZc1Pu29HIIGFV2WHQmnsaAuvxgBsvVb2FVUVRz1lHJXqHpq49OuZp0tMiQKJeYmWJ
yW0YdG/jVqRdvllaVOLODlrfB8uwtBaWtvkiGLTOcUVR5CF8aXnC7Krpj+WEWu02k7WNInaHdmwe
6BDhMsvZhTTwHwZnHB5u30gXzyqbH7FHClBgTbgS1qjgusKKd84C44SBUEsxtxrz4WNtgV/au3NU
ifcjtp323tdc39+XaIfgn5WWSfA0lNTYH0IU6qM7sfhFgY7fRMFGLvBZuFDQJc8PVhjYASDWcjql
ZWVtiiCoH0c6q1sL2gxQihC3GxiuWwdfKWp4SXAo8Vl7bUq7/Aie2iWEg6kERuX8R+i88FoEm+Q0
ANN5UA4D4ig+ekq1PwWOxndC1PUbvwxHYZ3UY+HTE6aeDxeaEyZHmdGfQnsY6/dJ5qawk8IJO/B9
wzaJ1QYF2wT3ZqzfoomWJ9YId7bjMqW/nyd+A7AxShMccgHyb/U8IVsf4aRh9id88ox/7HlKP6d1
mL6tm7C/M911DYmhKECy80A5UOBcc1Jn7P5EM1gdSnm5wnGiah5sErA7T8PlsabUQv9wiSO4wNYx
o5tZOZ34oT/1fTk91Sm0XvQqsKZJR7FxkLjb3D5NVz7ior3CI7uk4tQ9zz+iG8PPzPW5O0m+3vCx
Twri8S6T05hheZjZqQfFzfCxScS9eBOkrSnudA7WdzUteaIlQhmIzYDhxGob2WWikB4PmhObLMao
IDbzKd1Dr4NMklQK+atcizp8KDOJkfc9ZaULwtkyPFPniaI8Q6CzLNBfT2KXu73CmX0+4cYVGO6x
r0nsk42DCVS6R1O7dh4den/iU26il0c53WlLd9jWs+idbx12K/rbYXYceUhtI9K+aajslXvZo4H+
oAnkCw4NBLOg3gYj5YKfoV/H6Xu9ixUGHcVChPruuNgxPzf4lyOmGYVIcb72C4Mq4ZnQ6c9wTNYh
lBm5EXjfgN5XVH3Mww4/6BZnm0ZLYVP0ff7YKaPdSz3S7kSplwdGgsdd4HjcEEsWf76yicS5erQn
/yQESNKY3Gsb2lP2+dXTYxQ6wyZJHbtn9f1qrIMLw+z8E8Z1RrwJmm4RjDL7gaphZ5XOwbEBhz+o
MTFMsKRZ8PLa8QGUwN8gzAA3iwfK+SxDVeQjFCv3NCsfbig3Vb3penpOc5j4P/AIDHZJkHYugl12
e4+ffnlbIGtDOkPpDioh4eT54MjylcjbzO5p7HVMgoSVvYkrJ3vf66g+Vg6j3p7slfEoxCDKt/B+
YC8sf/2vw+KidNuH8ahOTVJhbFxI2eN4WkMua0qNBKAJqjvR45WXFdEcAg7SkAXTsH7UbNsnAK9y
dQrmdqGCYHk+F6QfYqJHripfImFZhQWNDMA0UUTwPEWwVQc9zJ6Sxk3zO8fp2hKALadAzelctJXO
l6BO0QOgSc8S4EPhacH4Ecnw6sHvRfKUlVp0J9q5MhwdEhviGMDWhXJwPtyQx6rFAso6BWOMLE4L
MaQIJvtBD/RxMwm6C7e/8GV8B9CNogXpu7FUF1fvwWiylljTBF5X4GewmUsDT1Jo8PoPu/DzN1Vv
2Rh9TWb/CRl4rIlcPEvy4+3fcPki8BowPoRFVC4uLo7MppHsywZ81qgXx67Bsj2JwhSnBookeYDM
Ycp198p2LjVU2rmoP/LnJd1cbrO/tnZGk4siwRB4SOq5u4ye6cEtVL6H2H9P3eIyaGGoJT1Z8hN6
YKtvKgV1Z4xjAg9Hcc3Yo0QZFA+WgKf50KeN+1qwKzOjbrkk8CiOLH2c85npZVJiaGRg0Ky05oTh
pbbJMzv5hrfxvcLEtdMKKIjyEvUudqy1Oh2lLzER1Tt82yxr3ssEF8/cxq+s1NEQr4fB3MYj8qho
ymFqDhMJG1433N/ePleWlxeHtJoEYYHBrubrp1ogyt51T23XFfthsD440xy/8UGgvP4uIGIgeOHi
Z3XXJZ8oda3ZQsbm1LMeByfLRbmpJQYJ27xP620aZNErRSe5ddDt4VGl+ksST7Z5/jGj2USgf9DQ
Tht14wnEgwUzX6+OMMraO7oSVz7mUsCjzEQPfDmMq31qBEOmB5gpnOayoU5QVY347ZeV/tXuE/xR
KnjTnjm1I0bPUyeeZvP/c3ZevXEb4d7/RATYy+1y+0qyLBfFuSGSOGZvw85P//5GOXiPlyssoZOL
xEAAz3I4fOYp/6Ikr9gBmish6TYEvlHIOMRAsyhvZMj67cusyrk1oC3Xp7FSXBq1LbpZIk0f3VKI
k0aFf7h/ft5UXq+LCihrpCwUUoyKqbKvFyxbnA7xMalOHvY1SJbYWa6UZ4TJHfvrjCcFD2wEOSrl
Upvm0HpmrbyMuKLUD9agpvWvoFYm62zHk2K/DDikYmAjmtz4y0k6O8SeZzCi2DeDLs5Poz5V3d7T
hgKV5lhgZrRJdB0zT9wHcffdjIxz1XgzhaFnvEaeg4PPQRN1E+0tM+3B68Ol0H+o2Mb9g8YWPosu
WuHOLhuSMH12izLvNnEgCmV3f4tuIzQyxpwKrgoIF6SX1ztUGKXORvD746YKDt44vzAxHY8MRvJ9
M4HnVcdgXMk9bj9rUnWp4UfPU06hFmsqionbtZ2i5Yqb4zYWeDirhWXjcUUT8qOPB1yKtAriBZUe
w+/F4yVTXkRKnp3GetK/m1hYhNs2dZvRDxy9Gw9VP4JRngXxdGXl23KMmT6EHSaVfNvgV69Xzr0w
FwLnjJONAtAIZz1UQZ8oIS4uNEPSvWvGmEfWPQauMzFuJXLevlYqQKgKNHZonNEFvV4d1lctuLbG
k9XnBvLccAnpJIy7ns7OY5G58+dCErHvb/Y779VjJMFkjeYrjNHFldEBlWbmjhm1o49RfewLaINH
VS8jFLKbj9+FSKw5BuqbcurNvOv6CeMQC4hJa/qTWqvWzm4wDSfB8TZzYqz1qW428w0UpqMN4FAW
MOy6XspBuXkay6g9VWAtsdPM6h1mf8PTGKrauUiyFEvVdA1TerOZEntC74fpFigxxvqLRakrzaGM
m1MbhGjf0w6znpx68ir006rw2/03J4/DVZxEYYmMHLQSgFJe3+IJ4ynBdxN3llPXDN5uZL71lA+V
twmRKNtNMBe3U0r26HaFdOquzZXb9/Z+koWXRFLIlj3uAYv7KY2BReF5VJ9KA8I6svjewSyGDNXp
WUSfUDXO/Im5k8kvwFV8iyFxreMt8mFwO8k5+D+6+cwPOMlLzZrUK7FRdjVxymcDFYq2s7A/wA18
kyFp+/X+nt9chnItqR5iMBmm57aIgp2lo7GJEu/JmgyQrAXOmcmmaFEy3RNRrL0Z1YG28oW+tyaY
cjIdhmqITy/DgonChrCD+lQ3VhUdq1yLxm+2UHC1LmkLvTjQ5j86+JF7ajKqJBLJUfFSNTVwslFJ
O6umsdeV/9pwqHx7Du1vU4fGx/0tvW0osxbJBQeZ3IrMe7GnVRIHtpV34qTwhpOO6WxVZKGfibah
ZasEk3YkIfDynVtV3jcS9craRWmsNy8KLqZBsmmMumxXYvE7m05iCeQK1Lvssi5+FKoibYu1dX5K
MHd7BZLY/0l9HykbYHv9gb5U2Hz8NdPEptCUukTyu76OHVUxW45SGvmpy/K6YTo9avE2wqFt/jMw
U/O70WIduZJj6vIbvY4hsF1oP0KaMDjSy+JETQcjtmiTnWaAHbmzmflw4sq3cC2cEDGRbTI9yqop
OhsGfkWfbbtIhn2NS5v1NNU6YjatNQ3lPxpOO4ZfWVobvrktJjj8dDZdEC8OVa/bDZHnoTmHD9hg
baIK27KvqjOO4ljPdtUe7p+od96dFMQlh3BtQEfLCUVUGo1TjHUGKreMj4Vi6cdUEeNOr6xvlRsl
K9MHWZou9pB2MSWr1PqmoFzEwSrPS62Kk+akMt87p2PbXApnWusjvkmiLpaB3gd4giuNm3rZaxeR
h8LWXA8nrFd650SFWyDFomIxsq9dhyF3oIDlt7ejglPC1xq9VO0ckqshJ21kRfojnbEbecYpegi+
057xok+JiQfctLW8wtB3GAqG+P2lZMrSt3WsMGbDPNM+WcNITIcP6qIMP9WZsbPiNGgPoOxj5Qhl
lI5bIYoaJiCQA/0YV2avYQZdOdYmnbPJ+YysrYpCTpB5859tiVMtTphYe/1dKJoa7fJAN6unyNPi
eJch2DH4cYMz0DZz63n8npkmki+xrve/8KDIp6e50Nrukk2RYiBTa0SzRn4eFYVyFl6N3NBG05HV
SDfgOizvCcnDwKUfOWFFdP+Q3V71DD7IFaX2MoTpJaADLAu/gSLg1CKmOx6bSh9x6g6jOPOhzDT/
3l/tJjEFJAzkgFwYdTiOwSKxgEEeTh5D69NoZ04dbdEUN+tn/Ood51BMY5z+29Zh0mlbF+MyZxeP
GKy83P8J7zwwsGwInzCV6Sws45MyiAw48lTTWxiLVwNKxavAeAbrU+xV/g9LyS+JiQ9MjuWN5xW5
M9lxIU4tstDa6wxhYvihpGSov0Z0uszP95e7TRXZWriJtBTf9AUXPeyhq5MKIIB9whKuecwFjnAw
XE+ZJrpHjFezDehBayXyvrOmbBxT1hN3IXMtgoaZgFHFmQprWDEV3VbvWl34tmLm3/qwUXzEabov
kYf1zf1HvXmJkjoG9kFScrCOWRbzpDU2g2PHBshWmI8OptfnmGk1ppbt2r1+E4XflkJHEGKt5OYt
jqxIoqBBQMM+NpFS/2U23ix2eG2mzzpiKKfcmPuVL/LdBQn6UuidZvwSJmmUUUOfXrGPtjn/HaB2
/Thg2bXV3Plnrqvxt/s7eZv+IiFIwIcRwjsECiCvhd/6IrjTzHhMOuaxVJX0s9ZZ6g+zI5nYJWlh
R8gnFyVmycnQBiddcVptowaIRm3xn9V393/KTSFgMN6h1QY8FBIOV/n1L1HdoAndxtGPQ4/b7r/K
FE2Ns8tdd0jah2q0klDqkWXq05wAcvHtGtDfPkmNfHi9/0NuT5dH0Yyqhpx1OfB+rn+I1zUMMGM8
V4e5CTehEakH3WqKQw+W5vThpSgfpXMPx1kFHXu9FP63eNlX2IHieuuWtG2izLC/6CK0x1fSNNf7
en+9mwCMipKU/gGhyfyFM3a9XsLMeBpVpTvYiT3smtyO/p5aHKVo/YhDZFbQtd02vJhmFW/vr3w7
IuUTwk8AqAVKItrNyCMrZlcgcdMeIqfBvA1RkZcYy9+LYgTVji2qtnBcUfjRnBags+YgmVjOD02j
xie7K3GTM9EPBZiQb9GnQ8wrr8pThrIzhZlXY3nad9ZnqxrCkzrgdJgFQn8ytcRZCXg3X6d8Cuyt
IIDDdmcUer2BMXCV0MT08MA+2ZeorutTVqqJn2ADscfWbE019gbwTwIEJgRRVWpxoAnLUEcyYBdD
lQDqMs2o2qPmHjFCN4IuQ25ynms9/DKiNNqdhROk4acOpH1GpgCc58HFpkP96o2Rqxww16TVtlEQ
UzLXKru3TPQqp+M3Ej6QUqDMAmq8iJEKGsFWO3bi0ODRcNaaSd8IEYlNU8elHw1K/Led68ZOnQfj
cSwDikx0HrZtneBvWyXJQetUd6uZIY5UUZR8xobb3DeWVW+buUxPqPmnD3gQYgWKVvI3r630vSdi
y88IjqcqauyNhbnqHsiIcsQ0eFo5uTdxST4d17cLZgnBtaUMGUJ/CAiVijjkoVNsoVdlD2+u4WUl
9G2Qdu3jiGbUVm279oFhWPTRECGXp92E+I4cwC8voFRoyBKPUXPIywnIaR27h0jUs9/bxloddRsd
AJcyFTBIWSgFloRTDY7fWNlGcqpz1RP9VksTJ9gPlhiTvTGXQfnk6nZi/BmEUTH/NQvaf+rKZt8k
FLCQ+LoMZj8kMmC0Ft+XlQ5qJgp+QpqNlygsGx/30ObRGvL63Nh86Eo7z8f7sendRXlgSF0y4C/F
xQcEXIVrh+nJE3rbx75oURpHWdwunaOKx8j8T6rreZL6RWqKZk1p/Oa6QQiI0yXHI6B+yRWvH3ka
RKWXmhoclQEtsM5ywHf3Trqjz5Su7O7tUnQSmeHRxLEJKEuJkIhixo7zyTuWjZ0daSHqn1HQcPwZ
O96V2/wmUHLJ0Pim0JP9fXrR108VTrggq07gHcc0Dvdqjkic2+v2BT7Ad5Hq6UfHOyxHr5kZGsmR
nIdeL5eOJWZL+PAeM4jyOxU1dT9DTO2oRFhlKRUCxfePjLHYSmboIArIeN/GF9Qni2ybPqYamMag
PJjARHLQoWU9POQYzqT7qOvdmvZh7iDISzstFBvhqFXxB56/g3pIcYm0L+5gqqjL4k+C0CyMRXVP
Ht3NPyqK0l+UlFi1JrMFZnmmfE12pp3a08ECGjA3W4yn0odxSFV7r41VGm08lP9rP2jHccL1ag5G
5cmDvfyMKonZHZMJvqKPEDcTDzMA2XB0ksoat3NVB+EhbgMnpwTPtdlYQ3osAgoMW/Ad0vJAIndk
uX/9VnoL63k6P+GDmhnBQQjxvW8t+6sRjI7vmJ29TXoHPM/Ur/W9Fl80C1Ngkr9BSyXTMM3FwhpV
7FtfGamyECENVfsLjo2yq9NWP2mRORylmMf+/pF4Z00EOYnRhjz4iLdcPyyGyXFlzW79MIaufQxj
9AqKrnIvIjEnRMbDdAv8bo1m/JYV/3b3IgGO0CpLSsAm4pXLAj7sud4tYc0XGjimuut7d9ax5Wmz
khmaNkU/SxEMf9SpYmCqXDaZ6bvokb+EWBwj4JDAs/fr2m6azYRe6JNZ14XYB3nkOI9hFbrfrVno
4WuZ5ErWEokB8yHvnUUGNuV5NNXYubEV1cYLsVd+QierTbb91DruV7XW3GJbq2VbfTbcata+i6Hs
8wcH27CUlkowpaVfZGCoc0RxvY6TKAXjQ+QBBa4VGDsMoE5f6Oyh1+GrtV0B0XEqb6y3WtgUYtvh
N3RpGrhre+6R9LWvkKnbMDcfTsjQz+ou5tr8NEKl+5libvevB0HR3TRYYn8s0vEGmM28ybgxciPU
La6s0osGb0bS+pJ7mkBnTPtrmoL4yYSdc5zixFjJQG+OGcuRFJIMoERESbpYToCDC0YgjQhGWsml
CXqT4Sy+4AFtq/3cWT8LL/wg11I+InAMPiUw74AGlsp8HvOgZoRre6k6Mb1Y1Vz+0eqduNgG81pP
ivXd/5RugisagNIoAZw4/i1UY9efkoXwaBySGj7VkTUdEFZLHuY5Kg+AnufDB5fividQYG6IKY5k
w1wvNadBXUAODh5q6u0vqhinDfZF7Y9sHNcIG2/6RL9/q8BZeGuoibwJ/AC2u14rzd1ao7RsLsTK
khrMMNv8bOmD8qehJGa1AeIJDn5IDO8FfNXQ+QpiPN5B4Mn64mL8K9l7+KAcW5dONgwoRD/qqdNe
26nV1nDZi/tbxhWpskTwlnhIkpPr3zqHJY3tujcudWlOPwqoOf+QWBgvk178pSSiWumVyUf/fWvo
H0ElIdG1ILnRG14EzyJt7HwozPkCHKe/DPgUPw6tXa+E6NuHkmUKX430soQJJL+t35odZVfhU5lW
wwVoRYo1w6TGT1pltc9jPGEGzpWycpDfXZDEhCExzSPuo+sFk6kHHTLr/cUc5gkFkUrz/D51rQOC
ueG+EKW9pu97Gx7YSUhzFGKECKAu1yuOUzGXSkHu7ES1qvqVgdJ5HBhx7o95O31SQ0yH+slLV3b2
5ovF5lgm0AQlOaZeRiVFQ6oeipp2aay53yqpbW8oqX61s7emCv3OSoxD5KfKCB6S3OIjaqFdpkXW
tRcrQPpoM/WQcCyTGnGj2ZFYiQ5vUInFuZTRj3ElL5GR+GI7VQhWdpuF7SVIlGDb6dzvviJAp/3R
GU4rNjoel+3GHaboR9+afblpvc70EGXVA2MjMwXta8ggrD/WXdvXW7OzUkw7dOWVe9Ard3lrdefZ
a7Ets7U4RFBNCM18cLBOZ2TFQCDZOXnf/W0Wtpr6SPCUnxFA1dO9ak5ThRJyJ5iYOM249j3e7jIs
fmoSfBkB9MPwuT5GcPhGS6uFerHwbjvkCIlueifon5hdDCup9O03QjCjQ45+D5oNCMJcLyWaXrMm
uv+X0ul/FTXFfjBwg0lyfbKxKrX854MRn2IehAgaRlJ3htB2vV4ArG+wowFNyUw3f414D+36Vq/H
/eSE05rU66J5IM8OF5i0DQWASZBbRBxnMoJYlJ55sVB63laFiWoAn/3FKkMHDf5+SvZ4ewqwxno2
H4wqWhMtud1dWhZMnN9UN7jk5Iv+LeTlTKXLCdPeixm641l0nVn5XqrPP11bWJ/MQsTByvu8PTrc
GwxWAIuiXAgf4npFL82TDHt3+xLU3byLMMM5hd3g7sIxnleizm2ww68KeVudvNtRUe69Xiq0etcM
NaopI0i1nYpm6LEzR27FCtkLFTOcP10FS9r75+fNH+/3mCCvcfqokAL5OEgf5Jb/tqWJKIPQ9YLq
QsacJSAYnSH3e3Se550wlLl6QPHN+QOGWKCC/g3q+VCpoW76SH3n5TaezCrdiLl0jackGpx9pcLG
39DOc/R9UhexesgCXfS7+796eQ7kj4Zahl0pWAgJ/7z+0XqOAoE9wSiLyQ+Tz0WXutq2gT72dxVF
VfU8hIP1wdmJtHSlIQi/j6Jc4s8XQWR2R6vv7am+xGmf/U3O4+ZbRbTVo5ckXbP3gn7686NPyR0k
ARj00mFzLMFEDhzYbBqD5iL6unzUm1k90gQXr0modgg4GmvyGcsClycE9kHMQioXJP9SMZr32etl
jt9mCM49pALX4nYbukYenEqBE9bGRiH0mz1Xij/o3fz64acFYIgKASqNtDyWYjCuVdCdGrT6kg2j
be56s7Jc3+sqL3och1LdJZnFD/nwmpLhBOyNUQ29lEVAk6bXeeBYWIlNWfk9HvUaTe7WVTeW1uSf
Y1dpXu4vuAwn3JFyBiNbsCTEN2V1Y9pci7oyXSQl9pgxfd8LDyhllzVrtcDtN0IhAByKSELP4AbX
VwWe3qAVMl6GSjN2tWmWfjl56iEswn9mupIrldx7T0YKw2qA7CTt9/qTlPiOwYCbfikQvYx8ASW+
2w6R2f5pVfFHBTdxRZfphgRiywkbTpzXq/XeFJsuwOtDNs7DztHz1wFm2bZHUu8h7TtzZYz5pt72
e5RkPThNJDjMTSXtZpE5uaQLA5DT+lBqQwSNmKomf2o712s3oK8yaFR6XB3GCkfJTVgUxhsMLYwB
Nrf2ry5S0V5HhQKc1tCM5bOrpe5rrYhG3wSInn5RG08p/CJXRubNsBpdH7vobBcmyHuCk1a6XVjA
F6fBJIrIn0I09fzIqfJv9w/n8np/e0jZKZfgCdh/iwhHSodna1+Lw9Ap4ilskgj4slrvGYAVzISw
3RltOrtaYWYHxwumlav2ennUZKQuJIrZtNYYwBDYr99poWWt7jJ/2k+jnR4DPdfPkzIkO4NeS7sd
FKVCgy0uwFZY1Y8wVddUwhegt/9+AKARyBqEeuiPiyPsWLUXpuD99kaDnWqhQ1ZOtFl9iUD8brFB
nh9H3bU+tXren4TWhLsalOc2sZVq5VK+DsT//RDMd+iDSQodv+Z6J/I66hRvdlWswgMwADSskI4M
Ec7t6qY7BxCln+vOCfewOszD/TMg/+r/PeiECtncJP2QPFupobbYgxn3bYAWkX5IHTv8mgZz8NCQ
v6+86utg8bYKg0AuN/r2NH+W3cUsLme1M2fj4JoU5RhVai/apIutlwRrfYrrMPg/SzGAJylnTkyp
db2XAUCq0olM4xA7nf4pVlouL6GNP4JwdPfzHKwlVDePRseeQgO1K4ZraGwtNtBV+tYTNKAOcdFD
gFGhu+A/quwHWgb+/Xe1iEo8GyqfXJakB7wtGPaLL8YKucUxCNQPwmrb57nrgq2muO4Ghql2UNvk
Z5pH1Yn6ePyG7+G8Ca3IfVTdOP1qFxgtkd01B84hwAijdLcT6dZ5srE7150kfoqjXHmZ7RTk0oCK
s4BdeOhDN4f9LL0lkTHYFXZXf77/TIsR8f88k1TGIBDJonjxTJrVTPSYO/1Qo5P6hds5QSLAmY9G
agi6z4CnVbPoj3ovFD/KZueYFbZgBquInWtMaBm4iKre/003R4htluBFJlqyBlhus1pFmtEzXjq4
Rmp9Qnj5czs101EUKLqW5fzr/mrLj1++VPIDLjU6omzC4uMv7XlkcmoYB9g43tfUQ7+MM0CjWm3U
QzWb2qaGNPYjqQiNH16ZuRMJIEJ09ICXZXIakZ/BJzEOFZ/mOdLAyiRGFGwcp5q+qEasXKJm1k+B
0qwNoG6fGa4DjRAojsQ7ph3XH6lhBYIe6RQeM9rEW63t+r2R4OBXmhmFpSvKXZbl2PV2xpom8+27
JbfmcaWKtkVRsdjtvrIKAbAtPc4etKaqdMpdaRnRY+qSn6HJtUYTWqzHJE3aJsi8hTKC6LdYLxtN
xGbCCmKQUUGb3w+pQk6WU9i5HnrH44zKKZ3V/nj/1d4uS0ML4hr3OocKEuD1BgsnRlTZFtoxDwwF
80eMuvBM/2nWw7iP53AN9rW4ynlK2el2eakWfFW6hdfLwXHoQhNF6SMuZGLbeE63S8veeDWKOPrT
Urz2mI6uvWWn1U3O215J6xfH6W15pOLc/3zK+cP18jbeUN2ERsMx4z4/d4AUN22sDIe6Sj7Feavu
sjj9AXvR2N/f5esKnm4PTQKwLWSm3ABE58W6YaHGXhOa2jGrg/jVxRXSN9MhfEbyTD/MBtkdU998
JTd9d1Fao2CupMvPMjrpMUJ4rpfrx1FYxl7JbRclBgKm2USQ7ynktnWrrRmMvvOCUZzhc6E+hQRx
o4EF1Neec1M/RqDKDrgSBptE0+qDkSBHYVNW+V7QNcegLK0txBz91/2Nvj3ONNY1g9IYShgKVYtL
YkDqVY9nxzqi/Tzuss7Kfd0ZkoMbWclmVqOPWQXKF8uPhDZI4k/38Aa9PsW6kQ51ah8TJhe+Xbru
UwSGA5Znjd7kyrX+3sMhXsStjlegLMSvTy+yF4Uy9519TDnDR+ycxZM+SNDkYA7fcz6clZRvQTj4
7+lg9sGtIPLS8F58rXU5j0ihxM5xhlSwqRNjfqiGIf+il4HsCWvGQUR2cdAzE2M3sJKHiTtwk1Cz
Hvq8nR+SQO9fmgRTdWqE8tmoivy5daCIVJoW+UCBclAoKinREIRD/rFUUr4aKjNKMv4LNmOJb6S5
2htlkODcrA35s9Xllm9o6PHWoluTu7kNK4RtaV6ionVAlq5fv5i5D7SicXr7WJducvR0CDEaKJTn
obFBHsCI9cssdvdxjVjj/fO+SCrfHhIOG1cUQEfpUHu9st1wQ0YuAB6MU6w/Zo8fsKmNGs2dQtO+
3l/rneNn/r7W4tuqEGvFbbx1jk6o4RTuwFKfnM4+21AIfGH2zvH+egtrGI6fZKYDBQMZxvdFq+L6
4eK56uyAyfuRq6l7Uar+udC6dKs3Uft1EF70s/aSi95V1qlHNGSDMtu4J1GR/FOl3t7/MTcbDd4c
DDh5O7cligSLb8/pMYRW4VQfR0exfYSdrTM0zcfIa4wvH12JJFcqxwLDxo9uqcAL8sx0FLJb0nPk
DZRkVnZD5einONXtDwYUBmcsAbWCzWX0s3yozm3nsi487aTbdX4p2ugvxa1+xtmYv2i5Ou0+9mBy
TEcKK0mIdEtvtBXw96mdMDNMOEe26YvGSx68ArPGrM/XjMSWVx9LUSRw5UkQGFPCxX3bi0lgMcPB
iNVm2lRTa8szMft5G2i7aDL+FrnprBQoy8/jbU0qIWkeCCFMXZwQa0qYSJqNdYrQ39/rTalt8RQt
/NgW8a6d6bLd385l0JHrSSYTPREAQATL66+jyZD4L6hKTsDJ622nVYavjmAHtxNt0n96BTV6dcy9
GW5ez6d6f3H5l//WDUDrQC7O2mCduQKWI2Y1KJyuHy0LDGWt/jCqSt12gcAV6/4y771Hug4UHZD7
+GcRcsq8sjrPHawTRm3K3p6mb4YCcydxkKVGUyV8rEOnXrn13nuPzD1o9qACdUudsVG+rdo0tk+J
4YYXxOP7z4ntpYTwqfT1fFD/vv+My8git/K39ZZ9CLOodDulk3Qqx/KbKob+AZXC6d8+dtw1tMN7
S1Fm8HAygnFsro8MPSWIdmKAx1LTqcraMn9yuKi2koyxEsXe20Wo6uDEQCtKBZfrpRJ1KAIXCMDJ
Dfo02QR26Pp1nKXkDYhbbXq7KFbS3fcejrsesh2NKimOdr1iHjamkamRfcIMQhwINMpjpwfWKQWX
+uGl0HOScxeXIK1RFV8vNU1GZyUick5anP/MMmN6UhOss6qgGle28fahmAnIvIJBHOXSG6/ltyFc
1w9uUzqdc2J6EH2CJm9gVTJIYcb6Y5AKalyIs8x2wBTKTicV9/VDpV1STkFoOCdD7852Jt2S3aEF
oOYCVnOg5RuRPX+7f/ZvTwlzHSiS0GAkjmPptzN1M6aE7hyc2lDoGxs661kVmiT/N+YB8ObHZNbe
nlGK0NCAg9yA4dniXsiDfhwbMoQzd6m9nQoRPjtmaqy0hd5Uc66joydnR6TOTE9p2SyWMbQwsyZz
DHEK9PKDk2WN38xZ/xIr07QZkrx/qmpGBk4SRC+1GSc+KeoQ+aiXx7uEf22aptePEHE6Zpd676xE
1Tes3s3vI3dkXokaz41BjNmPKHNlmnJK7D7cNAAEfmL/1D+IbvielQgfKZlt7CFVG1ujrRzfygvv
YFlFs52CSD/3w9geizE1j3rSGFJW5rkeZxChdRYiru8aPrNJ8YeFW6GPiR6BO0NET1HscGdbif0z
TQb7EbGsdFeZ5vComINzKsZ8PPZV420tAYh6SJxw5b5851NiWA8QWXaU+GwXH21p5w2JeqecQIqO
5yxCLHFKCuvcUiWubPD7S0mUO0MBRl+Lq7lMRWNa5aScLC7oJ/jnyE2D5TmHfSFWlrq5IW2JemBI
yUQAYLi3OGoZQm8pGijx2embaBsnin7yokbdOFGjnAwXGp9poh91/7O9eT4WBZTEsI0FpdXQdaiA
F0gYMcbkjPJYc4g7qzkYbtwfCjNZu43fW4qWp9QKZqhHS/t6KUeB7xLZQXJW2hIjmtEeHwd9bP2x
yYsVavhNMOKpfl9qcTt2WW9N1ugmqJq53UZEWrGbIiPasv9/hyEDzPubuMBJEozkeq5EXHGNkC8u
DqQ3QZd1avQA+660/EIpy22YRtVOH2csfpwifBgsUB5W4Tj7STE6QP/KDG4Y+QQ90YpPHlo7X6ew
r9CBoTApqyz8aErLL3SwvgN2wuniJVxvfuAUlZYYqK8Q/vNPSWe9jroW/shYc++ZWfkx/cL/doRp
BfBIhqocMON6PQxewgEp/BSDlb7YJ8UsnpKiQ6OkcJQN+gW1shn0qPZnUrdiM5pNcrFxgltJABdk
0befATkHkBZUFfB+S5Sf7tZqUTRqevaMGeFGRUUfd6zG2Xya9TTGdCkT3l9208ctHZ98/qfRAwYs
Htz7+qMxS8IM34TA6X5DMVkcSeD06LxWbnruVPCGc4i8FeT9fG/xda8stWzccRoZNJNGQOmg+lyi
LERb9kmJDd+5SjP9KcwzZ2MBO99FmjM8jkFt+y5uCM+RHamXIMTn6/7X8M7H90bGsoDhvVlcX7/6
EUHBskVC7Fxo/bh3GzU6l4na7KqpnL5YDDVX1nv3JdMg4koAaS5V7BcLDnMwV3mfnXt7NDjg6QB2
ZW7rzeDZEeN4L7L8GQ5A6M9Zp/vliGwOH+Wa/eF72w4OWs44SIGsZUoeVMLr0SLMzs7ojF9GQGD7
ENe0s5l13/k/w6uheJlvT03s2y3GPCvXxzvhVWaVYBcomKl35Gv5Lb9s5zqcgmrOzmaXBTSNGvep
sav4DHhizZjv9g1zhKn86ZSCoqWPcr1U1UPc70cvPyt1NG3KwRloD3vKX2h1ftW7OF1Ta75pH0n8
OSBrcIkkY3A2F9ELshmoWc1rzmPpuL6aILLYICIMZSkqN0pRIKCSwwJUOy/b9YbRHZCmcT8zfrRe
nd5cm8neHDhSD/qRHDkpkwdwebHVddHa2aSM4zF1stbb1EBEjhlDdZ+jVqENMudPMftwmqre/MGY
vz7EsfLPx74yWqGyT4kmBNsBX0m/fgeuSKxyKCGMdYY3ggnvs43llNEFKY7xMjr1Wnt8mZ3QGufy
oEPA5UFZtkwUMDIm2Sos7eyZhbU1Qb9vDV10G3yJdLQ49MxPw8Jeid8y5fktuwWiIiUfAYGSfXGR
LOWQzDpoS4DvyoM7lca5GJ3oWWnVHon/jrFs21vHscSkIy+KtQb9uytLHQzJE0bpbxGuxzGkPTTB
ltNSSz2XoececAhsTn2JdLRAJnHTqlpEYYNz3/0Xu+jH8MwIMtHAo4snI+iy2Z2gJxL1THMeG3BR
27TXgn0yiA/OKOUqfFTgAClHKROXsu5W4zStV8z54zhq3TFSW2MTtmP0KBp19lNtVk73n2oRnd7W
o19hUB5KAOwyuc3B+wyhNeWPmeskW9sS4VGMLTbgs7427n1nKdTI6InA5QOIt8QYwT+P+zxz80eq
XN5TVQaOs8kH9Eq9OnHXCkSZtV4fUe9qtcV3CEB6Vpocz0oGIYbjxwIObDfYGWP88guJvPHMDV1/
rUzhPSIoZmxwctZW8s9FPJabK/sKXC4EJnBNi/A4YNiSZpGTP5bCzMNtjmCVD0/T+CIM82IqOXKY
99/mMiD/t6IEctCble2MRa0ytTyyM7HHVjhPl9SaHvGZ8n4VnVKfO/zzPrsaWW6VeK+t5wSqH1p0
OhDCLfhx1Rp3coFvJjLJ56dEpx5E74Qr4joWdlHTNFgeF4/pbClMfkVm+33dmPCvUwBtbcLbyPXw
oA9O7itB1oYbDYrpI5DiZmdFJuLSBl3CsHLt712JyKSDOICxDfJJ261s3HvHRaPPxFfHx8BLu/6p
7aAxNlfU4rHvMbBMIdKi/B/avhOY6kOskKm04OP+rN3G/NaUibEL3d7tV17fIpa/7ZcsMVFlly0v
dZEwZTJbdhO7eMQvawYRMVg9w3O7Olh1n26CpFU2jp5+cJ7836qwuB0ppUWptDilgZI7vZvzlsLU
cJ4Arv5RjHoJyGWadz1IUr80o3/LWnW/zaKfV77T94ICV+X/X3xxZQ9BPaIu0RSPFYO8pxYBvy3U
PPsc69WP+6/4vY+R9Evn44AghmTJ9Rt2KyWIymoqHqc6KP4EkJzunLQb6AFxUW9yKqH9/QVvrypE
AEDaMdNC4uNmWiHspOpo/BSPIq6rTyLC5iyI7e4wTO0zOuUxYqbu+LXnTa/E9PeOEVgXZnoqxRUT
musnVY1hatTEKx4VrGUOsVrHW2uAJKvlTnRRHZTy5xBUyP2nfXdRAMgOwozMspfkVRSQmYFMYfkY
xd38JbGd6sEI8SF0RG7tAzMUn+PKXtNGXsJG384u9YWUSQQcxr15/ahlpgZhOlYcnygz/5rQ4T9y
c027pk6al0azfuGqaj+5jfJaQ2F/xLhD0ES2jTX29HtPj64HBAUSIzmDu/4dwaj9P+q+rDdyXM3y
r1zUu6q1L42+FxhKoVgc4d1pZ74IzrRTJCVREhdR0q/vE1nVc8vOQnlqgHmYlwQMp4MKSSQ/nu8s
HDYuozh1beaV4RKbF5dm6Ezbln2Zs6g6LsbYD57zjwf5bo87Q1KgcgIkghPxuwcNUkLaLAtgfl/C
vh156s7daCLo+lM+PwSL6+q8Ht31uQvbqATxiG4Tli14JH2/r6p+KNHspUc8uI9wnj+5HfCqBvyL
jR4nkfeF+BCjsWrijp7Qy4HBkkmXIolksEkkXBEXL622y9La7d98A8+bDMpRTDcwRX5qflbOUHcN
EnhOaqI1gq5AqSau6RHSgGKgu5ysgX1MJOMPnsJP3xXDouzGP2AeoeZ/9xCGOnQiCMLpqdWe971F
gvQedJXm0Ar7xM6LWjAvH9Wi78YEDQHiX6AneNnQWoFVxdvXbZhVE9h2FFcDol3YVlapTVsCVm0f
9TnaeYm+ditt2jLz9RL/PcgKg5+xXTiMgPcEpe77tHW+0g6AVWKu+nHtL3CO+wSEC+qlWXkE3ibz
B5viu3UbVEgcLtEEAu/jrAUL3sGTZpjiqA8jDSWz3koDfaSNGti9I+BmB+5icP3Xb1GGW/eHOYXh
QMUHEfOsw0Ghn73bDWWfhCILbHjrIi4tn32cYDoOE4AYDm0oFJd5Y12JxHXaimPTW+fur4d/t2n8
PjxeKZzkz9vUu7cJHAJouQMW3qpg5Ztsmqe900kXdMglK/js30c2jXNIuGXx1wOfP/jn7/3vgd99
70DVgab1EN6mvOkLBeurG+776f1fj/L+xf3t7kITg4kC88b38GONkIdwHFR4y7PGeZITpIwOTprl
kib1rh/b7KKTwfTBV/v5DcIjhe8REAqYH4Fl+3a2yEw1tVuv4e2qe1siLi4uYg1GMyLQItJl1Uec
j/e70o+H+MPXGz4amKnvPWRaljARr3F4O06DyYUXjznSz2BDH/RLAblQXcZc8rKFqcd9D0fb3Keu
vBnh2/IBBPeuujpfyI9khgAV5Tk24fzQ/4A9NSpdvIbx6JbGtdhEZmQHX0HHvfb9Rw4tf3KTEZwF
/QpUT6COvze3iut2BBvMRrfzZK7HZPIOQR1FX9qpAVMqmcePxL5/8iah8QMYFadWMF7f8xaEr7Jq
lSa6XaCq3onOZN+xATiFhTHHpgqXDDGA4UfaiT+ZnQEsaCB/PGe8Ye17ez8RWhfwxjfxLeLzQCjN
uN5ns4HgqNfhaa2gp2j6/jZ05+WjPMf3e/35UQKtRxl5BpXObLu3Q1cW0V9GeNHtsEAC28YjWrgh
PNUrMCbLpXIRXNnUbBMliBtCq9yUPThAhMKa9qrSPN5QMbg7VcuPiOtvnwN4I9joUXqdKes44eFg
8va6PN5QCqwmfjkLJbILgJ2tf1ExV45ZUQUBCL+T0Hz61Jm+jv6eWf+PwTEsVNHgPUFm8p6+Rm0A
dBXpZS/zkLCyQQrDATeRFk2cfCR/frsv/DYU+hQQnyJTMQFn7u33DDkqljSY05cFNLVtm3iytH67
7LLYwHrBSaDszxrXfUiRAEY4ckv/1q4LSBSDg652BtvALYFC6u34UevNBvA2f+1nCEZ2GdwV3Ws1
0il+bEbq2Yo4cA1YP1g63wEK52EBLsKZDqgtdn2YSL8d1mejWHQ4+q+r6hwo5DIaNxsYUcXjPmnl
MKkCBCLX3AWQG6bXoIG6/HJRHVUk9CtQ3mEgUW10hRP0B2XX2/UGV3TONYZLN+BudPjgD/X2wlBx
gbIXM/cVLEnIa8Km8UpeCT0VkerGp1QM00cS/LerKXBsaN8hHgWaf+Zd/0SWTB24901JRL8D7lBI
yp7tA9IIZ+J1HX35O/vk70OdC5Fz5A2K2XcLN9UGEw5J9t8h1mPBkWcGXDfIm9L23vN5cr1MFBGE
mGtJ9METf39f8aaDRA+RBAA6mHC89xkAto2sqWzmNWmmxFywVATbBa7+AWFJ7OxgOSA+cnr/6b6C
1gsvIOAeiH7EyvruUU4V0qC6jCI21knQZndqHeVDjVXduH29/esb+3YFx42FGc156QbWga4fJtXb
18bBGpY4epQ14VFc7XrRoa/f9pYsg8eu7JqEV7BMawhN1m7310P/9DVBsT3Dcnhpz04Y74eW6wSc
EL6QSBoP0+WyzpZq0+HMcuWPaAL+zbHO9PwMQi6op8DEed/4VswxILWICl/TVPwL7A6HmIAtZo7d
qjL1QYn+0zeD7xHQUgijAPfh33drY+NxgOZrYykaxqAZgmXUdETxNsuIxSb1wWg/PUKcftDbQeoU
liY4TL4bzV3Deq39NqbErUPXYjS4hRIZ0SpE/6ONmjOZF6qELFr6U7CE6dNf39t3bSa8Q7izvzk3
AC1ET/fd5LRAbttgCipK0AXxXZgJB3wpBtul7aGfM+R6yb7mCO12ZfpCU5j8k0Zn7pPWSv+9zC9c
yznn9+ztjxbjOQn53bVQVMtrktmEEpMEbGv8Vl/ofpjwyBOBRKL1IyuGn+4+uotAsxDcBuEW1od3
E8ifTD0DmIRYQVitbtFJNSXMpRwStm21p01vbuo4sEWEIuSDCfS+1IC/8TmYB7MXXxv46HmL/kM1
i1iTRKbdhKHngHefl264Rfhy8NALF93jxF/2DezmP1gwftgA/ftghE4Tai5Ue7ARBTwK3t67HXCq
GDahPnApCVHDqzt3hI68kHO3iBw/h/dBTOd+N7ez/znWHbsJOt+I57j1pqOCH6MlUd8sD5ErmEfm
pFuGI+MifAJpLzp5iZqvpaEQrbM6ss5WQXA5f8FqaI/aheQ41yje5HXi14357XDwH9/m/6xf++vf
voP613/h528ANiWrqX73479O7JvsVf9d/9f5z/73f3v7R/+6ml6lNvL1H6fnQf2jNOLlWbNevP+b
Nx+BkX6/kuJZP7/5YSM008uNeYXF26syrf4xHK75/D//T3/5j9cfn3K/DK///OVbb4Q+f1qNy/rl
91/tX/75Cx7Wf/zx03//1eVzh7/6X99r+iyQnvD8/m9en5X+5y9J+Cs8B1HcoiMAW21Aqb/8w76e
fxO7v6K9DInsWYYFRtO5+hC91BQjpr9i6wTs+4P0f+Z4qN6cf+Fnv2KiYktHlgmIoEC8f/mfK3vz
rP797P4hTHfdM6HVP39B9fe2Ij3H14NCgqkIVx4wSqB5fjsdzFC7MJR3qo0nLD8iLOZ1oXVQwBz5
GDIa521kD6Pm9ICqBejgRD83IT+bp0a56y/+xkO016mPZxj6KyTOlAheNoaYGpq9vK/O67ZJZXZt
IlgqbkDFSRixurbtdcMjNW1GGkaji08ZAaVLwmcE336LFBpqL1EE64t1NoBdh8zv68eB6+5p0sl0
0mHyNTGeuWlF57oE3IFWkJR2ML6BMdWmNnG2H+OsmEJdNYXr1OkNkr2d2CP97IrhZNHyrRSxvQRJ
SIM9e8xSlq47Fna5AT+rgEWkOQwpOicK/MsDePkmj0Y759ph18k6u0VUqYm4bLzssI4TZwwuaGW+
LDLuYQUZ+nDPm5k8wIv1qCLBWrLWXlK0c88L4ct4G4sVDmFgrlEF+Tw1fNs27qjKadQiIplbmT53
MgHZ31RF/Se1Krhr+YVSHhD4+hx3OYVw3HLXoDt6MQhOI3xfNrLLQESt2/iqgxyHuJ333TjLiXfK
3tVjdwngS9WXQ2fhy4o6XX6SMiQRXDJPCh9pCOCGxttjh8e4i0uRN9X4DEtWS7tXtUxhlIMGN9hS
+kgWITPV1C/ODVmTUxV9cqRMVW7regVF1rVrPsPNExHmNi17g0CbT8vi0TuTBfoCfYxPI7NwHopN
2JXe4PLSuOFwEeG2Xbt82JtxLUBfu+6F0ZvFG/2iRdutwJmh9Cb1DDEq3Lg85W4jbE4AiRpV0hae
36DiaE5aLyNwevCuIH8w0abxexuTAa/MdLA6otd1WlOct4B/Wlh2t8sD0ks9EI3ZcKmiZIezLlgB
dqVlUtcheldrO1QbKpHng3BPnJcNjDQJ56k9VVW7l7rRitCwt8NN29GVHiA4h7EdIH4ry6i1iSwi
qBRkHjougaE0zjUwwyEjSHFR7quEbZVT781sK7SUpjpnVE35JM0Uw8Bz3mBac5iou+sd+MCdJM5s
IeNozb1XrQnoflPdQOLt9zjAxgzcmRRqWXh8XOGMSUwlsMMM8YVda1PoAZ4UIpxHItnyBZ307wL7
/eD1h3rQMLXk6OBmX+MmmMtmSDSpZHZMPFZ9Ci1k5GiDDKU71Ba7kUAcC+YRgzM/R4qu3vbT7HSv
PiZTiXd6maHa5cOcr2tziCMhStoIcReu68II8s/NaZ0R80wolp7m0E/jfA2CI4c5Mp/ShQRcTGvO
6t6QGeVZMa9cHRzf7W4h9k7u6sk9xv7gC1INznIwcgLVzfKLPhBqJP2YtT2haB3AazCeoKm1PVyl
F9CG2hKgldqmMO6H4CcB/rqdkff27I4OUi/RklJdvqoZyT0hm6OD8U1z40ImCfK1ksOp7nvmE+Uu
4to3o+nJMA/U2WrgS1+n2qubMpF27kib9EmEY+6Sh3WYltzp6u8rPyccy0UXCLgAeGab+MZZahqQ
0Wm/ZzbkT20GA4jtxOhEDDWeII7kNiFp1cwbR1B2W83TczY32WEElFKoFla0Y0Ob3KmD4B4kAXtI
nEltXeUH247VsuBeaiFqHJloNs6ChLW17TN3N2bDlzOz4ZAhbuoC5gD1QtDR05aEc8u3eqiimYRy
DM6pVG2GpU/LmfjwosANh21Da+2zBjUoDxQkVLixeM1Yu+n7SZJlnfvpwhmkgSiu8YQgNq7lSoA9
rIfeJN0lT8LhiSfKQo2YqW1jqCxszeQOstz7IFWGFnN0j3PyuRuhatTg1SwfIEe/ageog50p3SEg
LxWEQkmLQvMJ66s8KAiAjuB25qE7NWpXL8Mp6YBGjKQFIHLOx3JnGOBIXVdp0Y3w6ZUzzMCIivxC
x5E50jWRF45jr6KMjpKkvEWsxxL6jOUd2u3xbmAsvmkc2BgEionPkMvQh9VA5kJG3/8cZOMNXHda
IpDERTo5POAth03hlNyALICDsBfeQL+/uGSl46nKole+NC8QPUcw4sSJskC0i3uJJD94VWa1mLFQ
dP06QMkEfDK3YyCgXQ5vsUWlBybapJB1OJ9Gd+juReeDrx6m3SZw3PE4eKAsgw0Js6K1kijqOYwi
n5EPUEyw3O6VZwp45nKipcCWyzp1sH0mCFCaZQMJdYe8qmkqBikDmEsiBmEiAxJnkGGxhpsu45JU
yh57P0BS73ALj7FVl1YhpDDGbKuqx1HgkA6GO3whiYizsnLEtoUjcT76DvwhGGtgA8Q882X1JnGv
4dG1Z9oXVwiP6J2cg0C9EEjxJAKqwPhb81iK+yphHA+Srlg1M7iz9jeOt86EuzAVyat6VPwAoyr+
vGj4TkM9GMB6E6miy53PmdcRxiEqIL5vvk0JJm4Zoo8r8hTanE+rSdkhEDE45GjAPQ6TF4wHrdkl
uknYWFZVWZKoFur0zD3OrIabkaXHOU2cjEQUej3OI+GQGIyrzw1gHS8HlO+lJYDl7jpeTBBuqtZt
T7rpYn3hemqeCfwxjxn0Ip+TupH+cVb+pScbfq3afsvPwZK8Fd8Edws2TUGbVxTB9LkvRn2/ssad
CdClI1CkDk4qKBGbDXqDK4k7Xm+RkMABzsN2JDDzHOVp3cH51G9B0sZWCTRrZseRBres8kGdx2tC
xw18UrNr6uLhlAxWahmpWtt+rT3dGAJ2DvcJBL5S5wgbqYY8HUCAKFjW4Xs0fiibAqqhYNjqOTYG
9BY31DkCyER9X+sleW3FdFNxV0PeH0BRvg8HVFYFnqD2yQrP0P5TOCRDjQRt1csy69Lk2WfWPcHo
NOlIiKK0uqQ4SkrIMzkzZAAlc0b25TmnzProuuy4ZM6KFi3sIcpZxmrcTqFjv3MvEQ0WUOcTQ+Zr
seBV2jnK9Usw1YC2OVpMQamiPr6afExaGMMgFpDXx6Xv04PioDGxfnqUlMpy8Hz4VmExpSb3shEM
ciaQYow3rWhgdIX0TQTVOGHMDR5VPzzOCAit8yV2Z69AD+taedVR9P5SDn1UXVSdP5VOlTq0EKlp
5u06GMctatq5oMp3VOfICFjghDZHdUtGua57ZPGwg+XUd5D1N+608W2Jk6AkHmtfWxbGBLlD/iXg
8uRULZMF8X6pkWrjQLIIxZuYvgJIkptgbdXJ7Ub4H8Sq4MnAb+jcRQoTAY1/EIEvogYeOXjKKNqD
LjwtQUS3mXHu5OyyupgSpg4MetUN5/LBr2NEgq8N/bbSZec2nUBAslKfEitmSiaeBl8h67M7k/be
dzzYYVe3PN5m1rnBkWPOCBNMpKjBq0dIl+YNGG3Zl3H03Kmks2LQ4NjUPmDlTs1B0wpWYpG0m76z
6QPFPt2SyQXbp+BNbb9ODpKogqrtvtjVTiD7B3pbTW2EuKQhcPZZH7TPNGiaXLuLpMRX3vBt7YWH
IAOwO6IAVcxG8PHQOCbsEUwtYQW3ztHSHmGri5UStM14LTLL26d1niAlDJJpOUwrh4+asGbN9qkz
IBCmcjy4qq6GaTTHTHPvxeuUQXwP6sQ2heelyK2FLyFBEGhcn1J/jaITjUID8UIjWLCTHA22KQtm
my9iDMVlKOtxzvmC5YrQuO9JBZ2hLvD/puBuTs6tI1APOd84wwiusq0zG/gEzZNxJUGm/WULGeaQ
627MfghXJhDkLC/8dI6/8qmbrluwbcKSWlR8dlNjjokFUbdMrnfZhGDUL7JNUF+Ho9xjJbCdINk4
mOcV+YTezsDwpzmqlfXEdNzJXeMgCElGzXjTIsHjpUmozwhilFCGLlUY3eswYigsTRINm2FssfEu
83LqxjBU99hHQGRs3VpWG6dv7zzmt/1B13SdyhhGNBqDwLVi3lRSq5eRIv+ytHa4yuywTQLaQZG7
qKc48vo2dxRNHyN/wsrOJSwpsU8oeTUkfXNRVSz62iFELCETIog+T2Er9IYiCTAqG/iB6LJTKKg6
Ka/RxMcsDmj2zFocj3IUxDdQz4HSt8Rab1SNJaWYTISAx0A0M/w0ospH3Zk5U7SBEyuCMIZ+YE7p
YvOixHPx7LeubeDLiV0VEVG64WhXw8AsziFoiJNytJxbpDRkcV47tglLjVNj/GWe1BhuGmSJItZn
0OEnkO3iCdzsRTUbGKB3CzmHxd10gM3GksLY1hwZhaYvnnSN7p2Esh3ehF33XSJavS37jHsPqGCk
zFU4ncukutmJaRKXVVf3X+clSUfiOcx9jBF+iXPWREV2dMOmv26yIWq3DC0SVHFBD+qPG0xlBbY6
P0U4qWV7DtIjNn41xO5TlrUURClvcE4tq+Md6NXVpXQdVkP2xvoHUdOFlUutp5u28vRXCXgyH9ag
+q7EOJWNt8Qkyagr8LbMqGbRKgquWtdC1TR7Y1/j32SgJKY1v3TnYLS3kQ3bvPaiNSDDGrlTUYG5
k240qwQ/GXhOjqhJExSRI1XQ3VcmxemossjNLKGB9sdNVOmwKg187B8R1ilvs7UyMTJMLNsFExaB
pz6r3OoAuaBVqOvB5iwoNLAy55F/ShzQA5BeeWhrt9l6A6oaEo+zfz1lA/SbS7UYtaURqgKCPmAz
n0QGbB1BJ9otPCXYI1/13B2yiTnNXiEzGUUvXdaiade6PsJxBocgK+cAQLWF6fFSrJLRuxR696WY
RzR8r4KQLT0ZPRvbvTO5CeIQ/H7QJ7rikHatap7xwsm4LyFUCvi3WsCZEY7PblWizsVWpuygP2dh
1ThEGye+mHnqb0BhRVkjW+7cLLRV2KXQxMJOuNzGZ8MiA4u8ogoDNCw5Cy9hPRfvgcSoa9k2Z0MZ
0ZPWicVTgri8I0qQdJ/hvHIHVxr6pa3hwIZ+VOqRAId07KXnCEy8cNNYEyTQIf0o9WdbNPCSPE6D
56LM6fpN7At1gKnzesVCPAc6s0tN0bzOHMREVVgOillUC71MAh7qne+hGXPXDm34nUIMifb6OLXd
LuNOg1yUMaEAqqbJw5lLZLIQcR2L61SzFV4CbR9DHUt0MovsqxOgMdlgXR2bL5PthqMcMe+uksGJ
up1lDthqxBVmF1bpBvTJqgCKdYfYuDsY9j3yLHpxTOU+2jbBnPTG+7kfAOA48lpE+Ci3vbFuvetS
dHbSii9XBvXe3YBSG/2s6FQN3S5KUwexOvUn3WDfgyJ2nLqvKFoRgDDeZGq4lb732nn86Bs3yRve
bXo1P/vUYaCL6H1drbdoK2REq/Z5PAeTuUn06EC7Rqaov5ZpD1539zmS4R1znSuL2NhjX1cUkBro
djHtr7pZnRmoFzbDSya99Tnq+8+QorlFmrCo7IZBESgONKFd9G2MG/+lRWY4FroMTQ5ZP89+s+lF
c3SyARBNBhylTeY8MjUjOlMjQCP//MJoZF7gSE08BakTlD+7bmD3bidH4DCoOvG2v1pA98Sb/FvK
+09S4UQUqZUs8WBwOkd4dc0ahejrAeecncvdPmJ4m1obPWRiWMeNGBaDS0hiGdYPzRqABbHKIzbo
y2qR2OOCRZNsna+iMYM/VnwLUOfUe2JvRYzMXuAebYR1y8OZAt2holqb3TC6am+dCbxyn5eJO184
SlwGqOGrhsdkjdFHBiMZ5rD0aGOnO4mBu6gM+it3alGXxOeIj2AtG8lM2Yws2/t8xpXMwxUKLoXg
54nQSNhNZ9J442r9kC3JtfSyHuy9+gjdyr2L9QmtAUTSPIw6+o7eVnD00Lg62AnHXIA244XTjOul
F8+XqLV80ifJLpUecDTt5jyuXmsRRkhnWJ/Rv/7swexiY9tm3zOHHVVfX09zD2GvfznpJbwNWvQk
3GiRZIAwC+qdftgrGKvskA0wkXgAQpWYNCA49wwXPqL39iA/PGXUKYcBF4jdn6BwPSBsyebV6tjc
G5Pt3LaX0ovmfUz5bQ8ZS4FDZIWXb2TH3olUsAnOzxzOspCETV8R/RkSP8RBEME2LunbdSjg9l4R
v531HhS8KxiT3q1dCxhpGparrJmWrypM9/Bw/gRF1xfWm0MH2eE2aJYroAkjgQHyrYfq3V0RbLJM
YD53CD0IBi/acXSUjtQLkU3URfBwUavBezatV9HsDzubDFvWdxPBNoTXCat33vqdusMwA2wBMT3O
B+pdIr3nsUX1C5K5Jc0wJEQ4nbuLlYeAQumfhG/NVQpEjZihuZdxdxvx6rNJ4f6RYQdHtQFgwK1e
W8AwTeae4g6VacWYxn1l2IZMdqNSKQ49DQWqkRYhZC0O0mpjz+nZUKxET/XiziUQkCtN0y9BNV70
XvQFaQewYYa29VwXmbzNakvQtf+sQBzMa7ZepgnU6ounjnXc6C8ZnRoo1tl+bMODq8eUIDtMZ1cI
JbQ4R/LYrzZsDKmzUwhJjXbA+QGUiggMsm+B8Mf2RWae3a60yY5s8NY71fcuGQfq30iaBvfxytfj
JGofPtTuY4Zj1oZGLWipMO8pkIvAaW7VYncWng2PCGN1iZiWZJMwmZQGdNVbVdH1EAxVh+k5O6VZ
AP67vky+mg6ABnomm2lAWUT5gJ1mmsc7XnldKWEGAZYdvUisbfa1GL0y4VwQPQB84+zQN/192q03
kE7e16jzyWjG5GJCbC1izSD8RkHqh3AK1PEJfs8SYsa4KihjE4kQQQDCHrXY4pJ7r9FjDpxJEMF8
72JEkbJLOwSPuvQCEzcmDZA5Al7So3RXvm8U63adrlccXfhaTEPSbTwGS9VOn5IA6ETXsCvD3Ydl
jHeuGoYiBHx2AZH6+OqgFbirzbyiz9zZIpXhkQkVId573ovM7G0yH1TXVXf1YJZjDWtqWSRNsK9j
nCCroFFPcNgEZLjyS3g/7zjtmlPQWr2R/tQcGcLMP8Mv7VuYrhGBYzkcDVL9sMJk+x6tILeg49CU
NpWHmc9we6HqXiadyKn0D4iSJANDDEkadOLRZ8lMZtN/rZ3666BEYRG9XnbRrIustd8bTJK+QYuN
OG3flSzESrvi1IjjZAB8A0dSfGrjT5hKRtVlW4eSWIs4VpyKXzgyjRIIJlrpbSOsI3sWti844GCD
d5CmO3bIMKJPc1rlkbc81N2IE3RtHuJwiD+DJhCUePdw8amqRZ5NzensNLDC7ujFRuuWzsmXiolH
gxsKryJc8zj623kZ9mET7+emOk3V+uq7E827Ee39wrIAyZ3+bOo9GmJdrkyGVhJA8xDOc01fjjPi
SKNe9HWB7lp1MFimPgWueeI60pt0TD8lFf+M08n3YDVXzTnHYvT1JerCJZ+CCIiOCXIw/qtCUCA2
+My7NNY48CDB/STl+hyGWIAMHxNQLJsSiUqnKUiRHgOXWv+55YgdBSEwmKuyTjXyvPoR0hoAmUyQ
ziSqCCXOt2xGEE0ONXB2xtuSK0s1nmaK0wJs36IjyJ3pZtbOFghMsqlp1j+1aR+fMjzll8it1LPn
RE/uqsC0hIfCkmJWt1xdIVbZcdBwjCpWoLeXXaLiEsEOhiAVfGtDNMw3g8UtyKumkp9myClvKOcl
skjtYarFEJE1TdYHWDwvnFhEj2s0pJyYmXxuBzi+O0E79VcTUIUa9zhauyolYd9rfjut4xxtjCcN
L3GSsvS2c/yozSONds0STelBYun43gDCP7nG8lc/1rUh0Hyx+SFq2snFipCIXToG6tDI1bbEeHaO
mhO+XUKvKAxkogPcjtyyA7ZVE9roYAvUDEFMbYMk1xoZshVLvyxdd2pgitnBtgkbaYs8xcFfcqjs
W/BT+tIXTVpaGKYFBDK44dJJo1NXCecbw7t27cFHDYlfCgkuy1RmtgLUjIBe2HUf0CKuSq92XrDc
XIo12LSJjgqV1hBY03Eupp7moqp4CAAhazYcMTQvkW9pgakTFjOooE8wjsEmYOzVWHGIs/saNoYr
1LND0A2ov/GGwREXjO06QstERg7wpe80dleHHyFh9/wYh82gt6gpgrpseNUmDRmmFXwbIlTQTJjc
vptHSbOWBrBoXQ7hVD0Na9N85TBtmwj6zrNHqOjjjYnbPA2r35hr/y/4DMOruNPy9VWD0PD/AYsB
JIK/YDGsr/LrM+NvSQz4k99IDJELEgPkBGf3ARCWQZr8HxJDGP4KiVgE9jRoW1A7nLXUv5MYQu9X
SC0gdXZhYobEsbOb7u80BvAbIFFGZXX2kEAMDERHf4PGcKYn/ZtcczaFh9s9SGo+gms9/ydW7Urh
F7sgo2GTrD3bOWPlfAaQ132QCfdOiPpjGJhQnE2RA9huYYt/S5UQ2eR5K1p9mwauevsFXaxNLHA6
jP3FPi5B+GJ9C48X6WONUmK5jnk9IG/Wa57judUnYIE1L7RgAEKiBnOu1RMarNVHHOO33Koflwk6
G64jAM0I7NYzAeoPBCcGBbHyG+FvoiBU27mnQpFuzeoLo+fXmrbViaXo72hQTz7g1L2zfv99aCCK
kJecdXTvaZ+Ce5YtaeNvUNe1t7ZV+lFDvLVhAZqBq0mwrfa6eu6qGuc/6mokeVL1GBocqbpYbrx2
Wj4g+P7JqwE3dLhnQVeF1+29mRSnUD65YLxvFunDPmp23KZEZFn37Q+T5XdizR+JNH82TBah73J+
/87v/Nt7PipPd6HS86annQQGBgg+itD7/78YBfMFCiaQFxGx+naUPh4ACqfjvGHtmuUtHZwydauv
fz3If7N3HsuRI2nWfZd/jzbAobcAQlGTmUyKDYzMZEIDDuEO8fRzkD32T1eNWY/Nfha16apmkBEI
F/c7996/8nF/PkOP1G6caDxC8Np/A4LSvpqDsCpWIrZT+5ag2TVZdds9CVxoVP2m9K4SKXT49y/6
VwqJF2UFAULCFmEC1v43AFHY4w5dp4IL5/wuq6542ALB4DJss3fRtSTYr1VzHBubtjDduT/+/av/
t09vf3VWEDLuOBbR+/jX93Xb2KfGPhQHj9hhN+z8By/V6unfv8g//XR/Waag7nd4l9arnTw1/7Z+
ZJLjAAmO5aHvjDWZ3Xy+Lb2MGKvNrhEvOHq/peHKtYpp7u0w29lpE43DGrPVSa3Gr1As07s0V+YY
vcmEONqtMu+Z4m5ap+58nVdzfcU4Ey2zqDTNNPxFPodkmJVgpWPLwuYQpZvy3tJez6AWlQkK0Ywu
p7lSFwftekgyDPU0imdmqmc1rMVhmGxxPQ5u/bgrrHGZD95bVXXbqSxDP6bmtfzt947xHQ14PWo1
62TlY17jikX5UPaeJiLHb2/rofRim0TGo0sbGrfk+osZlfwioJHrxMIpl4nRii0u7Q4Azulds3Qj
YttS+tfmXIdXdg8MGU3a3n5thO5ckSMpr3KmGc8j338EDoNMa4hvr4gy3qkmCqS03pRXzsCC7Yv2
cUh13FT4b+CLb8qm6OLcm2DV/GwfyK0ISDITHHrHUSYBI45jWK/6hSiKdZ9mh4mx1c6dyS0AJXrU
20dm0c/nDOO4p7STaRlLp6BzbVbdE2Fo+nW0azw2fSEjYHvXTQpvOQeeyqKmq1E6V9lfuM6hCUwU
zPuOUVGt6hKxQERbGXvF8pp39K559uCcXLlkZ8kiHrFLW5fB6Ig9LT2Sa+dAX5SjGILwi2LrMd+h
Z7cHwHW6Ueww6TxjeqDfLEQBmrzDZHb63DmVmQgonlSn31ZlPGVqWi+9aSI/+St32u64FWN7oygP
djRX7dRsUF5T6ZwHQwskSBDwaXGKOCdTgMmEe57WarkqKaU8GH03vvtqOtteasVS8QTJFGc8gAXk
d6zm4qXmijlW5rUqBNdx9MLMcR9Q7J5Kr9ywlReSkV0WPniAupfOcMSl7errvKvurLZ0D4DM+kxs
xzsZ3l3Z/Zzs+oaKpR9txh0mW6er1GxfXUytlyDjHas9OiCsxtWJYDwWATKtsQsZXIBkkKuTDa46
FMMeU7CMsFZIkO4mo25aStorxLcOk8MZEMc8hyrMksrBFeXlRpSu02OwumnkECacVLl9bwblXbHN
IhlMpyH7ti0jWTELjsRQjndOyhh5tMLLGBR2olqxPY3GIi55r9OHdKg+6VMgo29V+lbkuT60VbbQ
tq6MaKdKEt1S49I06y1CVh0x/+OYLEd9Hjv7eu3nc+8sb6NpdhQ2tK+kNWegju59ubWPBsOK5xA2
50FQhPimIesu3CXuGXaFD23jrnFBtzW9MwO9MYP+5ZLetto+v7YrH7xsObVV8StVWxrRYDgkXCnH
RBvuEDOdeu6Ec9O5S32dVrxpofWuC6nJl1g/uNOsidEGXJTl2RotjTQGjh3AmYjp2wTCxsWL2EMd
zHy1HKf5SYLMCXHkOuulibbVUVC/yReDSaIRBIxI53xL6to4O7O/3Y2L8dPI7TSu25AYMLu01/uV
Qx95F6sd81SV0WryaE1TahwXb/xMV5T1xstPc5i/gw/cd93wEhSwOB45T9QujHxB90VwdS/CZXpG
6U5JUD4USO+Hp8pKIQg94+As66O11Rer39xjZxCNpNc/X6f6YTG7IBal7bIeQErkIQv46J/GYbqa
+/KzLEHVfGVfuZnanKhZP3Rv0EDgMI+SfMSdVAAH2RBV4/qmQv9OceE89HNYJObgpgfHbp1PrzFH
fg+ywAszf27H8pUco/8Jz+esyJb3171qr5jluLtnnOPF/NteVZNajQrty0NoGNuKyXSW7dFcNMMx
t/aNL9SerIagHQgpuISeJjpbMj9Fm+pEnx6XacqfiqLhWUgXG9Nq3XTd54zS8ZFS+eMeITfbw6yn
+bsi5+p35qBCxJZhGNgL6x7fZT+q9X0twvzTKDYzi0da1DlUtVnaHDPl7qWNU/NBKiDdakvruT9b
SlsfCllzs54bw1qSzQ+a335tVB8KHQe/TBdMvHC5yT4xzbLjVp/5hJ7qYmk+eeTE/WSYw4PpZsxl
BO5/90hJRvHQdaojkTyj8F2npipxahFvclWMenbjdcsZegQBMZcJ453qDigreGJKu9FlMQotLwvm
ro/cmLmEE8K/fcyqXjI2HbfYHnPTTtXB7NE4k45YjCAJnbn3mQvMADcZR7ExGps9V5Jw3+5n2vg9
gY7aEDhUh5bFzEmn5j5wSuInUcXcZ1xrNXyomKoHrsY2O4qrR95MI1iCKKtFeGNU+Yi3RiwLyr3j
QBCOqUk3RT9hCY+Ik9FPttf5TQJT5xCyJ3wgXe5dzDoaM0dOJaKjuS1ESbmw4Q1gOJOwl+mKatI5
PAz27C1xYxZoMlK2NvBfW1YvZPELQk+VDquEfNA9yEGQABClWcO0BEdqs16HPplzx8Gd0jPFZa4V
kzvroyYqZ/EYZvXhSgqbqslkELtfDTxLrrHnp9kv1291Dp6W9XByeu3CBI2v+MLFw/JOciBam0T9
iYK6bjkc5ETK75qfCS9tzrJh24aljqYSVurMP/odSUZ410VDjuJBCbaKO28zmurGd4cgJeXFaUfr
qg502xZxay5DSjZd2VWJHpeVtulMFJdSC739CANt7FPJPn0xRjQP+CBMXQcgeOeq9HpnSJbashdU
bfKPYmYyjn2YmkU9D63Jktz56fJt1uRAJDm7gYx6d6ab1ec5eOxxe9fkkGYNoVNVPk2xdCtguG0d
rYMcNpHxBmbmAnflDSzoWGotBhdBJnm6quGb1xXTa25ZxqMHSffKj8xUXOVl9VNxWfvo15rR4dq7
DzzyTN60UbjqvAp/6RIzK/X9avetiNTGpDe21EB1iPQc/y3rceZB/4RDFenZZ+rNwlkwXpqAi/kw
YOAKNS98XNU4/xwLl8XNSBU02Gjnc35oXGuweF61+1Rk/uAxOoYxjgqN5e7IEu57sItZ+WIweket
LQZVcKfc9E0A//thjHpMk8UTbGEOJPnKd2g0ftBuwxuBN2/Rh9rqdRB1cFYoyVlHgKPlTtW9b5Ed
uWSGgKnjaH3TVr602c/mtIv7ecq3qAnCcYoM4mhuh9BcmefMkwOxko3B+2y3VMnwXYE+nvxK33dZ
NQ8ROSmVexqnhkmykypcAENlh6+b6Zf1NWwQ+d0wZQ47/OblyHxBB2xXKXO5cDAJPlzkzmdiZAXI
u1UTgVLM9FIeWSbcH81aAkrprpHViWnIxgKmpiYSEwg/Utrq/6rpxDosxkDfLaXSxt28munLFtbC
u6ICHpM3ULgzs8kDQV8tTgmMvS2Z4rJQLCxEK8/hfG6tIaT/ZxvQ+8k/We+XWYxjzKwnfez9iWSe
ydQkbOmW7wwjGPyO8TrUgwlmYWwblvaCnoqlcUQkJdfGZLKIgIrGsHC+2a7O8sPK/OJhm62tuMc+
QwFRhaPyDpXPCWICQgozItwUj4fZcv4EEthJZomy8T10C+d7PdtGERMAERRJHiyQpa7fz/devw6f
IUwxk8HM6+vIXKftkVtG+ZpmuaSQUbv2veOkNBZam5V9ejwilwZIgolOAFsch6SZQemH49DG475Y
QW8EVo+sPgw/oLv9jC/j3hqxcNcaGODMZgnZn8+feSeNBujGcNzEl2JMQq/N4ECMJXxqu822Y+n1
gu0Id9rNXMv+MQiN/Kd0DPlNr1xc4jRox48Uq8ClqQIHGMkk7jNeWldP8cBf9mYs+SZifyr7Hm6k
ls+rKKb8oK26LqJ25tcgnHL24ZKIAnZP1jilP0W/OF+m8DCp2rahH6agM75C11A1Nz4o0gT4cT4F
XcbO2UrbfTdhgaZDD7Tx0rDyY2Y1e90d8HhAUbdBunU3jTV475vK5JOap2KIamrEuSesQY9wDThM
WqYfbvCzq8XW5LcF6vxscXKs15R1bLYJ+j4xcaueay4NM4OyRWYXH3HsHutX+TiYec8+AKQJv9Sa
jGtkpSzgQksBYGYcX7ZL5ej6w87G5ZjNZsE3IAvYmKj/gMH2i/yZkUnG0cqjFfjAGtLVfEdsq7kQ
zIu7oiI8Q8bVFjDL2CTyUYSysh36NZ+/i8JAGSeEs3sCD9sfrP0ug936O1jj/DR5yqbQNWiah3kK
Z84bbKx+RCcMXpDZ49qUFEVdf+aaXrq4w9JOq/o4jD8qDBr3dlk6djz4RJUxZs11ERXhvGfYUt7z
KIbKH6Nq2cfbIYwFd5gsxWxcLfn6KTWVJfxtW/Uy6Ym7zOJP7OiGoR2sz1rX/akFpsi/e00N36bK
/M1omPlHWWno68ZXtXs9m0F/VyFWPA1Li21YiBQcmPgJlce1cur02GggvXha6q6P8UoF39guoJyq
IBvt2PARwY6FN0+AtIYaI9/00zSyhCw/lmWGzWzxTAQvXIyKMUmDZduex9QW7cUtxuzKn630jaLq
siJJP8iWOGeDXA+olQAvpcvYVKly8l6CQDnBzKfT0hAclHqNKNCekSAWfxiPkyVSousdduqGeeQj
6fBVcPA5QKiIMcTUJaKfNI80h7iTrcPeOBTd2r+BbhbhcSWJIbyV87gZECekg0RMe3a8KPXF7Uj8
lZtgYyLhvyHiuD7a/A8n6tIcm1ZZhsUAmCn3gmLOvyjmYyOcG1y2UZfnTEE9znOgwMYA1xmOTv0F
v80CIioo0v30AqueMSe5d7DQqAjwc/jPIcZfPJn/Kkf+6c35+/Hd9klWNXEKCsx9f1W08DwvmD0z
KEXHbb8LJwuB4N2CvEQfexupHo71XbqNdVPiIsMeNA0H1UjVQ5lrvi51OAaXntygCy3QtDi6zJzA
AUaTHurSWKxfZREsyR997P8GL/+PN//fDF6G5qstPv7Vbsp//8+pi+P9g9ATLMPkEXuY/vfZyj+t
o479D8dBM6LqjURoMg+4n/3X1MUmWIsBBZHKLsn0jGr+a+rCJYIAIyh8HlX8o/+bqYtlmvyof70l
mqi1FkKLQ0EHxgCGQ399zKDtp5W0hfIAcVIgnMk84TqpD3LL/RidNcM5ZDMhKfzpGXguOInGe2eQ
lJRFdZsbFRlU/g+23QtunRd79a7GnCYfaMaKossJXKaT/XmeaeBd7cU5Lk4aDVnb/KggfK+xlwFG
4MwifCm2B/KYrLCo3+0mnFDpxqNfb4+pJ9NEtLa4Yg6DXyX7IMmIycjAHkEUyo5UlTBTy2dGkF3k
cCCMjX1zBij+1gf6XJSUem5q/EFvdRY7Ertg75biIR+ska1ie5om95Qx17ktnDZ48spGPc7lVsZm
P9UHwF2LUseeYyPTjTE1unvVfRtT6oPwxdrs8I8C11XU9iVrllp0tKRc6oA9LrDBHUkkXKDawQuf
R1Pe0zvv4pCo7qSyJ9ikTB4pmq0/R03NNHT2haQNDHWNGmOrTTk2GMVlLtc3zElubNkIn1uz3GjB
Bqos4FWrCo91MU8nuIeSI2imrocqpBwneB4dusz8ZkKJKJ+JIRrOja2tRzEq7xDaAM8aKp1+ICib
t06vOhoWtl5oqYj0Hj8xUROnzX+RxvhFSY0GPQ8FSQqUcPcSsAPyCSz35M5Ytxq2Vivf3tPdBdLU
TLt37jZqXfVNFC1nh3bMumjphmffBIJ3DQDGwJ/MV8OzJxBB8zkMUN7yu5XQFq8aX1vJruZxyLUw
HwxeduNNo4wdGN0oYxeNSrLYphVDiTMXfQR5Nv3gsB3ejSgSR7CvdwTJ+dPpxHhujfpZD/6TAcC4
xW65PTQlBHpHSsWuJMF0A7XsG8eN4OaXkKHB+wi4OG2pf0ObIE4pwZEpa40HKy2/2rA+VevCKabx
ruyOG3XAtQiLR3WXmjiMME5gZ1CfpfmjG8ofQ1BhysLd+ZkTkhClRTVFyzB7kdPP6b3YYzEbszGO
lTGPZ3/J9Q+NvH6Fr3w99DySR9I0n4AljLgP6Hux2yanfx5fYm9Wbqy8Of0qap6YIl2eyQqyD0U5
2Hc2YnzM9IJRHdRuErSbOGfzkB+kk65POyNNBHrDaQt9z4qpi4LAQ6++Dvul/8mRorrVFu7JrcAT
qMtYpxcSaMLbevQKvqT180YIRcz6FdcYLnMCjx6xeEvCYoMlrh2zfvY14HzeWTycVlnG5CXxoBDE
0dpZw8VePekh6Ekmzlrajvrm0RXrZ0hJ623gdM0VGi4+FKsscERMvYzdekLcG7wNDhVuoU7M1u9v
C7dfoyYV47MqHEiyTORXZJO0LxVdhw90GnDsXBl0YByVa1SOrvqJNNWcYaZkGw+lW99ictweWTHL
pLAm8BLOouWzZaTWfdX2vk6aP0fcZlNif2C85Ym79XI/td58jR+4ffL/nI9BQzgrV2GPK6XgvhKr
1MuHaCnVdtKbcA+oQTPQ6l6CM5Ii/M7Rv7hSkhNGVCEJUyifbegd7dAIvpmD/VFgbX4ZfFnbR+DP
7jDSHXiw1pJ7GY6EszAqnnonWJrL6C1wR21nhgdrGfMfDUWoCfSMFWnTNG4IwQe/t1Pe+qIs3Nsy
6OeHBVXj52hD7Rb1oi6bW0yfZd8hpbdTOh9X1YYXHBisMEZffTrKt+LJH2BOF0MB6u/OEsB8jyu0
3eTHzQXJR63y9A/i7TKc8tCvcbbh2fedzY/sZnPwhncWv+a8bYltD9b1oJDaIO7Exezz5dHeFu9p
6c3h2snd+asP0aSi0EdKWAfSasywxdxdSOMy/7lb+RNOG7539FSgvf5ax7w/m0wrbgYbCL6xZoFH
G6nByMv+urUMCFSW4jvhGsErLHR9MNppJpC1zTKUZpeLnVE21M3VTfrRo7EI1KFav5czZ3whsunc
V9b4iPI2w5Dp+pSyxMWiz7KYuZ080tJRP5v89IPaLHXxXBqPNlmlx4p9FfHuzw1ztbgerM3kfuG+
tG4UTur36c+dtLGKImlqt382OPPHDP2Q19Hz+OFhlOd4eUzZejcT8uRtOhro5E24wkJ7rQguK+Ro
HCLBR7nAl+DmEywbF0Skd0gkpjvMfFBl80ShaOHt3cabrkIIoV/UuzYpO3sJcjTMzDWrxyLNPqY0
t47Zqok+qLG6QwS3x0WVTjJKw4IF6/xXzMrj52oU5ffMJtnfVkJcE4PBT0f2rCKysORRea685JbK
+O6Dl51705VHkMb6wcgUSQKbnu+IYnh2ST3A3eCS8uSn4Iye0zxyJPKTqZzn0+I7U9I1rHa11P1N
pRiapBURDDnpTGcSbbiMNYFxDvK9yKPq7PcVx1ZMdgEOEXsKjraBkzXI1t/ktTQ3SgBn2kP4aCyN
fnYNwtpIJT8u9nywuuktNdi25RrmfBjHVLfLBaX4QqrOt6ywD0hlOR4ZEyw6+BywG6HCJFXqJ7ij
P7vFv1oIPIWGrhNnGgWarpXABXdx2JTAdlS4RE0vyJgYyOhDGT2R1vaK/2uJOk+n5G13ceCq13En
0Z1FJWTmMmeUov7S41Y9tSItf0wLxL7iNvaaej5vmNHeN6uHc7207Ftaik2gCKd4CRYdPq1ghiDG
6JSdN4cxKSB7+ExpXnGGeHKQsqqZ81bh0m+/tAfLNzTagX/fOPmxGYKYebOZVDM++S73jrVnPHnN
kEZL7zzlhvO2msb0SgnuW8M94sZlPHoGRzlLdbZTkQTueHTA6i41ZXaSWqy4Xef6OGFxClDaL9hC
fht9k+RctOK+hR4jcN3Gcp1iqx/b2HPKszNpUAGP+VLnAHJ6vVscgqb/DvIgz77hc4io0kNF8A4e
Drzba/8V8L2F2Xhamm/Kn8+B473h8TwwsLwDzyfpgkY0nzFI07snFf5auvVpGIhQZzbDjY5FP9EY
Q/phvssDeac4dKkCN/Zs6oeRnbQqdX3M0JPYW09Tj4fAtpeDp4SfFGRhXtM8fKxMXEHEUT4jm6F5
+Otvc0R/0V7NPVM7S0JZMRN/srgTF52VWJdToL1Dyyn6CiEtIW/id58J/uX8jboQ7uC+kP0dSWlH
6S6/sbo/K/LgE8zJG2cjtOQs+8PC3nhuk+I0ljJu9ajOwvMGrrCCIrkCBIO9z3g1J6s4ORkTY9ja
00YTCMUdyRauduRk1XY2zM19Cgr/Wo5qxlSWPnYC3DOabNM8TbO7RsrBB1xY3X3mBu2VS2lT1EqM
g8XqXPcD6nWTs6AHOdrCnIg1sLqD1dffN6NjwJBSLbQKaKnOUxze8uym9gkaQfY8hWbxe1oqbutC
excG6UjdNVM4XKjYYhdrZuvwtpcspPU7ZABzS9II+TQb9xDbC65DowzOU5j5166mZwRQwuhe6ONg
JL008wW9H6LC0Rt4v7Iv3UBh5TC0Rsyzmz6bKWEsug79e4URPC6DqrsaxJonoVhQFQosH7K3Dea0
nUPPJQ7GvsvvfbODUa4n8WDhFLy1/ZDcJKX6p7R181eH7e0oJnO7ZpC1Me73ggbrg8me1i7rdyIR
eorHNKEIMsTTiZK/oSf69F7ZqcNBGieUM8OqjmvlxM7AYXS0sJrhTy/114zheDeYY3zrt4d+65lb
ospYd12ISc6XsrxizmQRo5GmsewJ7Z9mU7yQHlDdQKWXDy1nrMRqp+lOYq05TAbcvaRQ99HvSj8S
dm28sgQE76qq3GsI6CwOfUddBxNvzyxsFa9r9ZHaHIG9ZreK+L1xzvq5itzpV5PBznqpipW0fgSy
PZU54fbitG7FS1d4V8H2OwWrAs37LcxiBsnHiqkEzLxqbgamRqLMblPBQlxhny279BTgXK2M4PvU
6C9O2+Ols3Ir8p35bXDS4jiU031ePazWdrY8zlO6W09Nv9Ny9lqVyZCW+jTM5ISkwRZc0pDB2jiw
r+oZgd9TDcf/Tcdi6h8A+Sa6HMKtPnhDNp93WuOVJnHGvg3FZPR1wYEs7sNQEKZDjyXbMuE6+Mk7
47tO6zJlY/CyXybJCAc1Thj+PN11nMIryQ2m8Q92sdWPhcq9+8LQ311oCDsaDNtyokHY/ZsSRM9E
zbTIOK37/pMJzngIW7MBeBn719EICQ2gY709yXEpTvWohgN22/lLNAb351amPAfrPN7AoOC9km56
a8hyOeKt7n5IapBuRN89V2Y5fUPEWpLeQt2P2mwZb9gT2SzAgK8U8Y4Ftha7xO6UhlzMV8dfkR1h
ldAvHfOjGJVpsVZjzu4tSQhHYHZHr5+D30vggLIpB/fAAKxN81IzUuLFQNGVVUkyeT3ctAUS1OJK
dSLnqb34U979MLjfRlbZ+d8WmU7Ig1qfKz3p0xTCIZdFmp57ojI+iT7JrrPWHJ4EMVsMaihpQSjN
hyvtNvXJ2wEca0dxqh3K6WfvFZ/RCV8jb5tpY0NyEep3/CE4UGU+v+rO6xCAuw3VbAd/7GGHgGYL
WKPayaDtDySEimvf5Ts5BCm5sjJX+mVkpTgaA4QRcbbpMf2DHVGip5FTES6NicNkLYvgpuP8xY19
lkPs5/ULiVZ6/4ZabwaGyAbymlEF9Q8gT8M/8aedhCIMS16tOx2VB435y0/hICJzwp8ldo6q2VyQ
KpRk407vnBXwqbMeALPSq2apb73Vl19Yc76cndDadm9n9Yfa2vmtYie5mIaUB9JxwLs22qqTYme+
yLMyvjPbKX8XOxFm+tl2olPYfWMizWZgTPVjSzPbtTDH4qB2rqz8g5ipP7hZvpNnfNxAaOnOo4V/
0LRwp9SaP8BawAT50fuDsYUAbShHoG2kAKA37bxbtZNvxF+7Z8IUYQf/gHHdH0iON2p6z4X8qkwl
HvodqHOcsL8Nd8hu2XG78g9518Jt8SCA45FRvCbhun6IbHvTbvrABInF0uiup5pOVdwP0f+Jnog7
ZOaJf6t63q4fbfMx/Kvquf8f/il7Wqb1j73uB00RwzfZnPCY/5Q9Q/EPcurQ4cl6NR1CWOFI/1P2
FME/OPcgb+6dAn9A9P8ve4b/CKkXc/cMPotRFjXG/yvZc6dB/0VbDyBUSQynncQn/pUI4b8lh+au
an3H6bwz6RX2lnBaK/ja54nw/6ciJmJA/4amBrzIDqcSi+q7Jmmlf0N+IdFDiPQWPxE3E30zik1s
R0NoDovNNjT3MGm2dVS1QDwFdZ6yQ20Yy5AE+YZPVxSmE/sZsd+chaV4WnN/eHFAC9a4TLX705yd
4XVZZ4kuAyKKEjns0UF5K8cxGjSZlkdY6cZGtnPqItm0AiLwndxXsSDJRhNAIof2pFbhgmpWpJ4l
PW58wEUf0RPPCXNfe9Hd7gh2rFPTaTSCfnUqvCETJMKSVqI911mzcdVsO6RDOg07jmFVnd44/DIf
TW6jLBqDhHfr5tX44jcm0UrQW/Gtntr5qyAQweNCL7nQ5vWUnnhV62apoR7gBRwE36mmp3KtvAYq
ycVyM25rrji8AmVyRYH+2fkJc8bg7jd0RTnK+ckVN0Q3dZUZVc4sGFia9uZx2sjc+2GRu8MPcd6P
Gj5zEtylzN4ITdxDpoThoCAQkE43NNFDXVz2rX6RRdpzIxa5952ZJtladeBg4ufWPCDtivGHWKv+
d77UAxG0mw0nz00B33xnuvxKuWNtmF41QR4tdN0W+f7iQoeYcvk0lL9C5tipbUUdadN1Mqumu++K
mZ5uyx+I/3E04UJR3QxGGwvPqq45VlTcaWjeW2NSsZpfve1AAxWDv7FbBKN89biZfne7XtkcpoI+
i72gLG+pXSiye+3jkMI9lpIXGGSm+wtCAVl1LX31OQ69+eqasn9YV5J8gX/kksdjPfbqaJSL+u1j
WrAAkeYQlG9ciwuQ0ThfBche7mVNbWP5cntrt0XCf/9edGld6sLr5HkUVm3Ek+tPXNxnsX5t81rr
CJixIsFwWvYtTA/edWrrreNEXO7I/xISv8yfyWieWSKXlUIvgUTh5nRIqL1nXla6zn6ObP1EPVkp
ra1NGubhccrHcYo72FeiqjIywGMHd7COqIax7/vMon9RGqZ68gJVvk5DKZorYi3KFw+fanBINe7E
yG3GgCG9xJ4WybwhChFTOq8rLK508ZoSe3YSHIu8B057FU7yWZYUiLqWkrebD/18djMQj9bpwbGL
KXA52BZyeVrHXnYRhHnF4NprWtLFAo8vW1j7P/3SFNbB1zZfXGUaAX9lbSJWz50OwAoXKNZYlkya
omEkbovXJPjrUFLpXSST3cyftq4ZGCzczSNk8Bxr3zqQzcC8d1bRXMyFzwBTmL86W+S3fkC8wFo3
i5N4dceQBrlM6qRTmece6gGCiCBLCyyUZWAy7gxvVHde7nMX2AJTy4RBCKrs7DksG5K0dB03W5ue
hG2vb9nQrT7ZMX76JzQRrqYOkb4pB+/e03F3kDHZrPEjm+DhmwxesJnD17Q+eidUomvdZDClVxIt
53vYOFOQ2G1abPDqvUEERusaz9Nczfs1uMTyi2YRZNEybfrODBZkvnUS469xCaW8rCxvkAyVub2m
VcUg119JLkrCZTae6Y9Z0lOY5xJF3BNDzmmMY+GRlZPq9YEnckm8otYvvCzvKTfWTiaEveUnxYe5
HhmXFHXcCQXRFxAW+Zix3BjPOu+Yqu++S1RGkkGaQ0BsxD0j5nKLBxpziOpsGmbjOUe8Rxd8rmc4
taFiADk5nKzTAic6GYJQvH7LwRMWVpO47noK56m5wo8moEnFc0AgH1zBKKdPclaaDr3Q8IjYG0YC
E6HKx44Cb2DLPPflJwkwPNeTB/l2yJvOYv7QjyZZJnPIVEBNI9tMVkqr3u37LNK50O77VqWpdZhs
Vd42/sJ3kNKc8lTO0jGPfaHD+iKkJ3XsB9b2M9Bj99CuDdwpbK9RsyaDjCWaNW07BjYU57HA+u0d
y0EzqoJQycdLRe8vRGO2hz6OvQDbsgnveCw9YszOjZiXF2dzBuIksO28+cwCRVLC6HJwNnkWULgX
Fm4Sk11uU//B3pnsRq602/Vd7pwGg0EGyWky+1TfSxOiVCqxb4NtPL1X3gsY1wY88Nz4gTP4T+GU
lElGfM3ea1N5QOKnw5tZQZDht+UzrZ4CBWF9W3HsOhv8G2hI2kTQ5jiLl34VS6g/sqpGCzSkysO1
3SzTfcK0PcYDETt/TJbQK5aBN0C/GoiMg5OSTr+u52sYZsHi4T4Yxorhr1vKc4b6PbzUfHdo9xdg
UTsPvejN0Mhc8O4lLIwUSqqMVVDp+nvleVcpTJOUOx8dWIuaWKDkCsbAJUjVaNfZx0a1fqSsFilb
DBnL32o4NfPG5FX5HBeQSncKTLa8zik8c57hnsQRewv7qbEKehLVJFxyAAmLm6Xl5NzCZkM1hGQj
ziOXY19sDHuNR9mEDmIpd64+E6avf5q6c6ZLPScMlea2C0bqJNKmdjTHHGsWpJmIl8dmONc0+ZtN
+ggMVXR0dHTM26x7F0Hgeqb1r33m63HK0DGJre9kqYd0O8xxFcCh1C3MQuIExh1XQ391eSE454Au
dgZi5r1HZWSfsFujIyudrFdMFEb4FCSSx79KZdJBYGPmo1v0Id9fOXbP2G2SCY+TxujQWSEFD4J9
j1Z+Rv9zMM08MSAwCUtq38wYDqR2xpVx0Vpyy1DK7XTiBNOlG0TwPeFD5l5mdHDItazOce36WICL
7LIyybMiAfCJqUJn1n9W7ayvTcFxbDfttxrcS2r1t8yDGZ5Niv1GtDZB/1lXrfWpBwGrAQZApnu4
h3RZrZenpwLQZTRm/b5mW753mytquV4OQdiHzIPLE2Ky4TyqrIN5Pxr+LdFF9j9Pse9mwuYj8HL+
c/ycNP6maBAkbB2ZFL8GiEo0MlfYzgQAgqoqrW1ZxxDyR2NQ2LJR5leX1ujdCKBL5THtGy5lhWrP
igx74IjDXpEk5x/J13koJgQ+4J78HcEMciu76t5qfTsSyYBrX8mHyva0xU9ICbQZ0RVCgAxSnMC9
JAApJb2y8gcVssNIm1NFFP2mRgQRUz866sk1onhrfaYYFCu9EwmFRhvwBpNTJAwbM1lmt+RXNA+0
hcgJM/EN7diL8rZd5I6xRXtcWT0wkPHVZ1DVHOrWLq5cLgoH892mod/l4cIiojrBx1O7+9V0TNlm
H/KbXNIUtZTzXllQXzW+CSAnxo4/ZjCUu8X3TwCApuVYQTnLN4Vnu/+gzFR3HUP+o0C75UfwQa5f
LfftFsJifOvPRR/JkRG8zlz2YDF4zFuDScDAhoHjo5Ik/BrwvHS+BZF44kLt4+yui5FnY0CI7zyy
nSO7Gg4o8LFr5bbLoG4qxuMIgvBQYDGCa2fxIWWD2fu6rR9NMVjHJgEk3LNzqcxXiNDwuRuT4jKS
V8DDj5Qgy7onaFWypxIspk8EpwV5BT5LZ4BreETq7tj5LX9X65nmvXENL1rRbZuuBiXQ6sp5070Z
HGqicbjFs2bd4jcoXqSRNyhZDX/Qr87jiD2CM5RZ8Ni9xXN5GuElPBq6vXDf16o5rXZuHVq32C5x
YrZjY/VbOVhLhJVth6HrbnBrHihDbbJMHLzSaCZqTC0YAHu/+chKpsf69DRr8UUBDwnJFs56pDeZ
DtqK2f8mNR89tJABEexkI/H3x9fFrsrHNmyo7oo23JPbEB8Hi0NgFF376w0Qt90e73pjx9NWYwdj
xVhRQiAU5zTtAjwvzYSALamSnbQA93AEF1Hs12m+oT2Yj03V7RAWsivSnC+J5V8xhgdm7CyJe4pR
W1O55yZjjlZzPGByhXbtwYRKzX0wZm2UFr57QSb8lIX9o8gDlBWDdJFYM+tVa2UdplgcOLjfZZid
66T/0dB7DfwpXGl1u8vwhR6sKd+761ie13R9wcT8tvSWvggMFRtbrTu4TJ9h55waCQbKdb4hwyjg
d4WFvtzmpZSdoCkIFNPw1qdQ6bxfOc9BtLLoR+XN3GrgCbxlGVjuAnee906s4idMcTQfPs6SuBVX
ZEkA0qfx5wUEG5KikiudAaw11jdUd86pVWu9n8tGbJy52E9u9VaV7XyaVAqDeVztqDN4Cvt+uBV6
Yk2UGJSTA8qoDfwB95BNmBXwt3yTBf6ewYwFEV709xxJX6k/vahRDEuUpLlm9pPVEo2OFye38GcR
v7AXOVeUoxALyhYbiGuYfM0vXV08j63/MGTise5ZA9i0KXo3dlV8l/nqASmGtR8cdsYgk/m8bUko
krf23g50anjww/pLV/ri25rPuuD1CjP7XWpUJ4sTm8hf3PJiiXn4YhDyk/lhfxhdxsG07MxXk+yG
dyfesJf+DCxG6+H00Cjoi4keULRzk3kA+kvwzL2DZAA+xrUZm5J3hvTm2fWTj/C6TWy7WB4DJ5/3
mbDCPyMMmGqDpWN0Nj760lMJsPzaH4AXGgvl83vVw3ulwxusibTAMti7U/EP65OTMrvs9VY11mls
XYCZTsdWM3ig4Eu2td9HfcvS1fcHGi/Bvjvz4FZI91aFaF3izD2VbWOdPVv8w4qUb7KC/8urlM3M
MkCKPDYfBqxujogBKiAUs1h8OiL1XyGlnbu5OS3SV7tytBZqB+okctWWYQ9DOERKELPLtwfCAiaS
ALy6ROYdq8PQ85UD5jnMqSJ4c0ZKgA6gVRc4J5/xskw3ia/+DldGiT3/kPCyXrp2uA8cFgWsEMMQ
grQgu8Tktx3xSpEalz39wr53g6PAdRBlTuHfAF/L7pxEHsg3g/9t8CxBPQruqbcR0/qUtqQ0fzg1
v5Say34XZCD1C7t8Wv3E5Soq3A9JcUaxVx7j1X4Bv/ZoVrZPvcUn2XQOQ8u+c6NGT1vh5L+JmW8K
0ZKRbaMY5ipDqOfNK+14shwzQlQ3ZdbT7Cl3OQpZjVvtIr0JnHa+QWEmt7UR7+swpjvqNUH9asXs
S8Kq1EfWKlBjG9RwYRjOXw5QhEirEWJ7Qr/jNeN0SmWu42jqEwP5na5lG5oOUFRp1zdVOlcfeZsk
X0k6rcC+dPHJ0zR+jNrvwNxnDyCoorHWSNGSKrwzODomtwWrqxMzcYib/g4l7wd7qGrar0OTw+fu
KauR1diPZTr94PvcVqFtNrCDQBbFFPkKokknSVSVwzdaFKKUhXXbstTagkBuPtrUexxnWbzxAN+w
xGS2DRLwplULgRZhYT4yOGP/HCN5JBj6u0wTHuFcbUK9cjShLmJxj9863eeLtP8Vo3JPc4n+wRnu
CX7bstNG6D6K4NPgbzr6joNmL0e8EfvdHqbT8BESAuPRRaju3ITtJ0TTA6nA+aVrppsJjkRhkuch
z/n1Y3i3Y0vqlOoPcNK/475+WCZzg4js3a1F8wBY1ftQy1XDYVfvouxepM1ybOkMSgV6EDYd2a0H
4hi6DrtdQNGbKhv/ASIfzhbzFmFh9lXteRbuR2ENh8lxvYMnV8YkjY5K4fG06gZpkWYPR2hrcT+P
gfUamvTOqirUY4yYEMT03r7DN4JwfwhW8Fow1mpkYAsPCdBax0K25WHxE5I+IyWaHCNA/EnNXWyG
NHuUV2mIM6bvtiCL1m3sAIh7cdshIOmD8WgJ/Bx0qi1aM0iNaT7cxeP8VXXWP6a0EBk19qdgplyr
4xSzEdE/fGBBxi031d9J2nV7NRa3gHAhY1pE2ONv5dmb0WmQe9G/6GCeGwjxYHMzOik8gMFvMTeR
CWsdQ0bP0rPnVymv5rxuGqYzjPAQr61h293Qh/7h2vRZm1tf3Hd15Gn+an4b17mx+bvZ6rb+rhH2
/QAbdxPXU7Vh/JDJjWkZ6gRxeFeH3XrwRnMxYSXo0lFy88ofw7pp9nHqXI+DPkkvs1LcahaJ9322
pcB6KfysDOHq+1NyQZJqnpJSntDWpahMxzCLPLn889m+7cnAy7eBCu/iHrba4A7YXxeiJYYY7HXf
+lvhTVFRNcfK8KkZaCxPTPfqw1QjJ/BxBm0w0T7MzigJJelBPfbXta5vuT5MZUxaHAzAtXO3cPZ+
Q8PUkjnIj1+bXdrIXYWNYzuJ2HtpDQfUgi8rckNYyPgqzTbIEjuMNNqcW7sFXe5Nz6hVYGMvhwaM
fSPV+g9BahFp+J8ViYmM3xJG3Zu+IqOFX4of32O+jMaXTAcOBMQ9iUeFNTPp2s6M1xkH1ivjr2lq
8q+1I6+AFBXDdbXwnOVz3x2tEfMoQs504yKA3aJHImwGNtVZyeTcJujlUIf+2vV6Eg5Dw9E9rOHw
rhnT3XpFYr2amQXz3L9N7vS3sZtdGHOSXttGTiVIgliwBIqEgO9kZ3T80nvBk2PLoNjHolsY7E1I
zdwQO1najl9TwEo1tApmEAuEv8OYhBcM1LRKg8v8I74yixVpbZh+6E1sK47w1bGocxTBEYG5NPX8
2xRkdjdBGbnNsp5GbGfYqod/tWh1tMzFCyaZA6zHd4P5dpmE2cxDe8QGaP6sDuVUlV/vbVE8jlcb
hrW25hzY/itAwVOPw7kA4LvBLexEqJ+3c8Gw0ko7m1lxVr8g5KyjknrQbV0m88UHhwPzukR88E2u
O8cXJNcgBF1pNBeJug4zFePtYHYZAeQHZ9AX1KKk3eQ5tttBMp9CiGpHAbIwGrPaXEInledirCgA
6v4X9hUKMJBBH2Xyn4deMvUw69ACF2v2RZdm7/BcTchQ1ptq1h8I9VgATinmjjINICq3823NrdLP
sw+dMLwgnwN92grEiwiwKTvVvWFs8Nz062X0fHGn44DNfinGe5Ctz7JjLR10LPMzZNfJyF1ew821
OVPTTj0wJrzPwKVtsmypD9do+LfYt3/HnKwHD8fiat+vpNeRqdG+dQ1kLA5gJ/LG8V22YU6rWb37
weSfiEDGoITdkxUFEQI9jJE5LD6Af9Lk0zFhLcLZnsCAVXwdMmzmV39qGVWxftuYQtUgM/Rx5X7A
LOfQZTuYiFnyP0G71y80Eh2eMCOOIln1vu/kI4qk4BKMc3fvt+I8dnn5Wnlu86N7iazZqfKOPX+x
z8KuoTfEBBmm6g/Xc72tc4Rckd2s1b5pUfEQ3XDvYh/Dk2JLoEScglXbwJIrSaobmKJ73b0VU1Dt
nSL8Cexyoku1jt4SJHez3QvGpmG4q9ifoB4HfRIK0yBjNGLXCfYUsZWInRma4eznS3dgOAk8r5p3
s8GrTkRftg2D+WclcO9GLRCCGGkmKay44atquxYqaRhgSh7G6VDoeDowJkAHsMaohct/UpVvyNOO
Ydh/L1f8Qae0futm2yeRJaCLQb3gIAJydQCOvY6lvUs7MMnWVQEb8UCSb5gOxfpOCwEdgaR7YHwJ
taZnLZZBCWUFaG8V5E8mkfR6XOnfq21L8A8IopaGhKV57NbnecRcGwnPcy8MWBjNhWVbf7iKnjtu
7e6vIfKAnTvcbZI7Ghs9IuXfTGsF49bMp55ml6dobUnqsM210i9Y2yHnnZ+4/8aonfviQIrGcxPU
YZTX6Z+1kLBEoUuTtARLcAZNyqooi1Da7xS6cMTRHeCNDtEmdS1iRwz8Gc9ZbW5cbs3tqik2e68v
fx0TfORCSAjMEpLcaH5APvNaLTKSKX4/o4bqBc0xXFfUA8c098UuMXo4uyksjgkw3Q/2Ee/Qp4z5
UHAPT0lrhq2p6/lucS18I0sAH2CoQMthFcdentTv4EcjLbLvMAn6bY/mIBFih9CbFe5iqTsv78Wx
G3loJyuuTwIH2EYQle7t1lpoJqwq9fYThNbnttDup+gxeM3Zn7VOHotRhMDGe8K6dHLs7RgvPCvS
i8uM7LL42S8WsnHbxvNf4ju+bYfnFZ7Ms0Tmtm39pXpJdJx8xSJ9YT14j0ryscxLBaF4HTFMm2Hn
5d0bS0K+SMsARZH3E3k9UTJ1uBjH2HlvavnO4E1vmW/+NQbHbGj0QeH9LDdZF/xJc5CFKDn4AauW
xdlyhRosK/cjHGkGa6q4FTNbPxwZTHG68UvVS7eTwvmuCjH+s5F9ddGI0vpUz+JPkMUFL29DMZGt
/HFQ/ErVtE5hepOQqHHWVY54y2N9l+dPPVvAbZ9ilgPrah0MVQPlrwvqQ/KC4ryD7x8NyrqrpwE0
oV1fCA3Yk/1BYgCT0Mreu2PxMK6DfCBAimFiZshbWuTZViNeG3s+W+QaHTWf0YnC7zRpdd9VPXBl
9Hwd2rtseZsHmK0ewiI8krA00dU2UR0gJGtWF8oAHAYO98TfezGeXphiV67I75KnT5ZwWAZ0LqIi
qAg8OU908t4GkFrFVa5SUPRVcBGNdVhChIJk3naIp+LIit32HOqsz9G1TS8jIU0IcrJTko4jJhLA
7ijD3MfsipxNzZEkke5KcGFVY+RyXuZKYqYCbFuMBXMuSNMEMFjyqVsC4KnTPK9fJQvpOxcip81C
a0OoMh6OpfiuKKnZLsxvYFiqvQ184Gf2JEuu0NekU+B7Pdt+J086rB9Qpp8UUkiYBI3zAZIg38a1
XW8LG+XbJkcyWW96QCAIY+1+X/gq/ZRJm94yRpyf6vbqhYqp0RjmOshSa17vJ37W8YdQAnFO+87b
S2TWWdQHuv6GrG4FG4H+myAbdoX1LoEIwxZ9HULalJayBM8Du4F47SbEnHhptp2x+3+2KGpIS/21
h8eam5EoBoyhbAmCGtAgHXhDl/O6NuWd5bCt5jZmLKddl6LI1ZGf1VfWitbuL+CIZMvQ4Y9D74Z9
w7XvTEEA27YtLP8F14htcVgIeSiWxH8kmCbjHlHa/ZZ9hsfWJ8/jb6jhKLFmY4JT8QIiNtUkB/pX
r03ib5vavWndxboMWf13MGAptJygMDeYUJRHzRlkVfdsnPydhFSW8KWf7pzQO7II5PaUCQWrXaFF
BhxA+QqIqATYA4C4bl8TZvufFlTmjx7ij5ldDDwEAqSbcHS8c10ZirjUXTj7p3xFQqByL73tTdu0
1F3IDjaAegc2U6WFbQySBgauRU9veiVyAPdZ/9FVyzTwtrQZaxcr6Vh5uO6T1TgMaRwW0/4W9vOU
stLJgy+/gPGyxYJuXvhUOG6WiWk61hnKWtFmZo6aSdWfXecyNpxi8l90koLtcJv+r389fEazECfh
gX+w+c/Z15wLw77QSZPmCI6AySMxZB58AYxfW7sMs5/UXrKAYw0dexIvd54erd2ADzKqJEAwcOHu
OzsnfPB6fa97Xd2TncD9oeeME1HKmylPSjuyyARq6nKQ2MFL7wPCceHthNZsXBbz0iZLuu98u9sO
mEqY+3GToQgvNFlGY/Iwqv4tjmuOkp4lsLUDdZ/dAjMipt4pZu9oE+h4KCRpKUNHvoRyJnFbx2Ei
NvOqF3zyZCuegKI2VPKA1BasWBe5wvavZtNvHfqw2242+xIDV6QB1p3cgKcvFxmzDOhvN9bgdwxg
i/gFGQmy+mJNQTqprrsViFPOqmD7o6FWAWeuNxzW2dEpDE9uIsZXv2wF+3c0+h63GxJ/6zsfxbGf
7V88zeNWWsljOtk9A72rP9JOA4BuntV+9ctIqb6q62yi8uk1yzF5DjRvEBVKufE8x34uRBiTV2BN
+rOwmnVT1vrSZqtz5/CG/pOhSj6o9YPiVDq15hNIq4OtHetGkz5ySOaAatSrMpKqYjU3r4pNxLYG
WHNyauvElApG8NX77g9ByJ6dwKGQnKO73qAscliYeUN1Y1msxaDaBDjGR9P8k8NoRazQpyPI+asz
hemk7LzxQns+RaIM0QzE7LrVkO6hZq6vBYkFkINn8p7ipSSQ2WTXvEs3vQ/8YP6bO6yxvJTNUB/G
14Yd33titeN3R9QoGF05vwe5kpgU9BIRB5Pi1CiXd6by+c/o2MTM5Z1vIp2K5QV1jHfOC41MYzR5
+gbSeDkuPl6QrlmCw8gD8hpkLqGMXq+tCP0OMY9EQINBSq+BPjOWQNQIjAsexgJROt5QNtM57SIz
B2vLWv6LBrmHXkfqHB4pUaBLyH7rwuX7qv1U7XIZkxOEqyqSC4QU1I5FNIJI/q1bMf6Z1jI9wpTB
NE7C/F0+izyK12sy4PBiVYN/6zsFDgWmEVsSbqgpAgNwHbnSsrJQhwO6yfSQ74zA5rXhn9Yd0m7A
HSh3Xi03Y+FqrQuWSQ9lO4GIAt1S7MKxHpe0YskcO28kYeVIsBxb4zKcnOLeEtnKe48A4kJxY2xK
O3T6UWYM11UFKJKOE9bS2XZn71OZ8Lqu6rHCOaQknpfYkCmHRD4gIahEz0XMSEh022rYDxZOmV6G
amife93QcgVLqAxWR8IK2RwP1lb5tdkOCc75a7Qr41HH1Oneo09XCmgf2gQwN1JLqlelv8t2me9x
MQJwiXklwMSCXpJNvlM5uqlCzsFfkU/ThYhs4gtgQrFinauFEFHnC9wzg+iOgEocZO/2vA63fcw0
IhmDBzQUpIwQ9UcWVG+tghBZWBj8PibcJTa5coWmAL+KMVg95MAbcuU0qEeW+USErj4RSfBBy9YD
g58ZP7gZV3evzi0UGo5CxxCYRBJCXDyhs+3OzjUrSglFVl7l3iMi2q59gSkhtpSLSD31IYH4zRPO
GmhDCinuJlMwuTmdg/kICBDTkdLB1ZNGzGVM0oMQzHKjnoijnQe7YSuZcUT40r50i9IELg3yFlq2
N1YQ+hDbJviNgxAJtNsgzgPUUNtkbiJL/5PS+TBECUr3RgfpCzEvYG+I5iGmKUbGcJ33QEwr0VcT
tUMCQjq13oU1a3VELN/ic1z9ZUvquL2n9qQGRGZyzY+Axu51JJIt4UJ9NS+yoF1GgfZixRq+YdUj
HRiuSqEuzx7w7KeHfh2rP13YZO9Kdda7QCHhkvxpwk/2vcQSuSq7nhV2+MYMl3bI6ae7dEiIhwBg
RCcsBlekzMjQdWTxLM86KMV7ujjpEzJ/d2O59gyggfnhDyPO/pKIQt2TH/EDDuU1g9Kq8DT8K2rU
RtA41LabSH0cbMBJudCAaswOEoCzVajK2r1go4XsQxbf2FleodrxoCj5RD96Gcb8ZkX08aab2s9J
BoTGTUeKaj3QP4kbPreMzU+mCinAsvQOAt+FUdNPL2NwWaP+kQKYYDa03G6EFo5bG+0eSzLSzKCA
uuTZHMje/qA4858M1LuvEIcfF9/VyVkTeuOvN1ZtiJXO45e2Lrqd68TJsdZg8jypg12Ll5gDTfOQ
yjEU0EVdvF+5l38XWKfP82R9mkr+Vlxcp2K2AUYBB6Pke1llON7jIWguuDXPASlJm9gXp1kjjM8c
goICbNzx6N1l9dq9+6t3sSQ14bic8bUzxFhltVEyRSSH7DiOFLEgyIRYRtIHOq1zQzMKbrAv8Mhv
GCUzCFjc6ezN4uoCsvXRC1lMhG1xs17ZQstSPa1L+lynZtkOTXiwS4JuokSzX93EbjZDCCP788/i
zuahyMa7wC7uudPrn4IQwU8OFvQz2l7yp5mR6Qm+dPuIQ4Kf2AHx0jBvB1cEdIwzSMiBQVIhM//B
BbdcHZipOxj8S66dq2t1Nueijm1aEN6KjY35+W30JAkTfWkRa+omJYnf/a9uvHSv4soCjWKXEiQm
DukUIqKz3md+o7c4TNIPRDv1vVpSDCn2DCEIFwuiFlKSnYZb0KLp5SW3vduhC/udQ6V3BzGreOkc
KKMRXQLnb9VVyIS7BWMcqksyHzqru5CDvM3Qp1rNh2zxk3UeKXvpQmfS0kNA8nsY2vmuTpOd6cZI
tyOSwFYuKy6vyjsns9+T9d2Sur3tQtHPkQN/l0EEAQyabIPrfZYCfh0YAOQwevRAHNGBQ5X1VVLG
09/MWmi4CA6S2XfLfJ5EYs4RTnhTsnf8ba0SUkNGd0FPNxnMfl7qDz3WTtm+dhjiH3MOT+9LtlXz
HM7Z8IpDByBOMqVGkjHg8D0QWhIEu0BMfbebm7J+1JM7WlvREtv8Ew5VWl6PXJVdIKC52ckBiDWd
sgIdxB5TnolPtW4dexc2K10FPdhE5HC+rGQ5980kNj2snHC3ti3BrwptZ723MuVI3Pth2NzW2r2S
WIdCOadpqUAOkrZX17dyIZktKqeBmeXSizR4Qximfpj1E1Tpd/jsf3jU1xckg6w08A0rMnpTMj3/
VdxM3JcWazfGYXaR+nt/MoIhp3KqvVobJ9j22eQFF68i0BJeUeBPXwauT33bFmX5PDjB+AxR60p5
ACqBpCpmyb916brFRYGkXnfI2x35kvYLXg3EEXhEl47omWhN2BgdAR+I8JERxUBPwZRebWWKy5Vv
kTRxlvVD7W0BUDcevhUciJhPE3KqMml5b0gx8VU59VUjWcTCxoEVo+/c9swACZmPi3VlqefStcgE
zza4uDH8VEh7stsioaXhJ3arHzmn3a2vRWojdrXceT8mACMumLfkL+m+s4WqIigeGpvhKK+pkepY
QM/ikTMrdoKWeVF5DnEaXicGBUqKtV09Ot6CuEVyKJCJ7dcMjdIxs9tkgCtGf36s0t5fgYEz0YoW
Udjd/dJV4p2Q0IwtMSlu+tCAoGLsMValdXBLILIRD1FIXIfggD2U9lD5EfUbolKZCXiUFYZ5bW3r
rEHuEI7ViCIpU4natrMZst+WIJFu6w8S2VaV6lm95E3eMSYVMrsp29FRG4/HwCEUqpUeUVsdILBZ
rlfCdGGq8ZIZt2i3LZ2buq9ZIFj3ZQa8EEs3MU47cqYGILxo0INDN7uFd0TwupR1RHqtzo+zdDAI
Z6whGS7CDkD61HXh+yAnv7tLAiWbS9YlHTcz6kOX0DG8AReEozN5z9hKKLspeD9Wdt1M6IiKRR3I
XsthIlAW5IBnWT+cwkJ5OIb8Glmt8SZL/ISV5wcj7U+fu7e57pP+XRra7M+htacY5VGf3MSAGrMT
8kazPFMANFTjOXCtajtkU0Xl5qMH3yZupQADonRb9hZ3pnOY+MjyO8xz5DeNlhgUDnI1tDcNhIjv
dh6F2AMtwUw/Z73VbosGSRyuVkyit6phxcP1ihAtojrFAtLmMPi2jKmTzzREyYwAkq34K4/Z/Ehe
fQtNuG0LE8EZTv27HBTZeqNoUGeO0yL5YnBSk7TbhBCy5dD4v1MgFvc96Hu/pcjqyuYx7YAQnAq7
t68zbSSZ9yk2DLo3ZXvyFs0saj7WgokUZFMyZi9PTe527jMSRTJhPO3LNao73MI7D69WDcFvIBFz
wvQDMgvQR3pfppwNDIkbb3xvy1rCEcsSZzn3JWCKp1ai5OOGZftIcbig3mW0wxriY1XrFL+2SN/m
Yw5/p7wFz4xaxVsXItsIGuBZBNFm3MNSKWgJaKzDIBJgzX48LHbLVtsdG3JrTidiWbJAE4TUt+68
ZVw9PyKOXvodxtTwbkpcvdwxpB6xZQsQXBiNUVr9m8C9Nhdh5foFKTfLMz5LChjLVjYVQpLF4eM8
maU8+JjxnA3EBwpiIt/79MA4qVh3g52ORJ7JjlYKCf7wZxkDWgRwB4hQicqakPygnyKOJokRlYXd
4L21FEnJcbGtQTEo9yF6pLr33d2EY2PCjkqACoW44JJ20PATuEYiGg8IV66CzNmvnykaV4gvqV3I
/7QKA+dxAXzsvaZPQZUuZI3vp3ggZ0lbHsw5B88BIw6Wxf/oT1FB1eMywIsLW0EIuZ2Yv/BF0X4V
gFfDrTsswWtoheNt4wiklGXZie5uHYmvOPEcF9l+0I3643qA3HYiJzaCWq8UUAFopf/yMS3EAo5F
8N2sMvvr+nODXNi1vAdkPy7vMn+XuQ8zrQ9zOINkIJ0vK+9Jba0g4SzuON4iciIxfYkXehDUko58
oiLnVP2PK7nr/yPM/uPqS/u/M8w26Tj8qf+7me/65//LzHe17JEIAnUIha0nPAVD7L/MfEHwP3DQ
2ZRAjqQNwu333818jIoRRztIxkKP/cL/MvM56n+oMLj+TwXIEIGD/L+Y+VCV/G9uPph+ru+CWwj/
D2NdwuTGxQ/mHD3FvKCBKLrNZFg4iNSJA0uDrD87ne3/9HXaBhHzD8YZLjC29TpuFcNrVgbFm2V7
76lLZtUmC1ukLOWwaHYSxA/nBML66eNAY1kymCFcD4cRyrCgQFW1Bd1Lfyja9AtzmXoKLKKeQEci
3UcHLUeRgUZvg2cza+aoA7aa5IY7xzvraUnYcPngG+xyhWBbI04AL2EPTAfqzEXsQLcAD8JJ3rrA
idejJHKPiAOVxkDXnK7fC7ddn1TvrdmD5RA+F1lEMbDt7f0Q04VZcyT8aiUXCoIj0uPMDeqXApr6
tc8wD2gN57MMEX7FsiTezoWtijOuvmWeVX5NKlnPHh7bGwfr4VEtwCDQY+IEQcjaRAIn13c86nqP
y3qKut7MlAtpc6vTarkkVZnuBuEccDe4j4nP2LrzKxSQYnDQx0myzg5etzhHeHDowqkdQmq2Hsjc
pgsQ+LGqD46r57HMKlWmPkuSyo9Fkrg38N26C/2FfqTZeu5YUx3jOAHZNNoAJNCJs5hgqEIIwW2t
5PI3ZsvOzGdd71zc3Ge/HAhDKSz3pQ38+t4An0ESAd7h8D+pO5PlvJEsS79KWq0bYYDDATgW1Wb9
zyPnSdrASIrCPM94+vqgiIygGBFSRq+602qRWSKJfwDc/d57zndMW3NxsXflY5PoxLEm6E8WiDMJ
B8o1H6VL4WQwXOVwRzCkcamYe93reD03zjQ7VvJ4uiaiAeskdNJ6zYIWDis2+foGKQz9e6ObW4G1
S5U1E1+3JrKPxaAlkvtHL49l1Ozw7/sQ6wp9Tzce4E0X4xvwdfnomLa5Yj991DCRHekTyXMPau3R
61oMQBMLNfyoksq1KIEkNxhEOragObzzG05aLYPUfoxYwxdoB+TOsUFyclO6dMPKwUELozF8apZW
qlGHaxbeapgSyutpqvNm6Gfm8kvDrA8LAmy/vdbn4XoMlbF1K4mFqrDleKYroB3NNmY2ObUtQ9N4
rGYKPxN0mGPJQP4phWt71duadxNOVgbwjmQQXq+XGJLdqjQv25FgaPLlEi/fN4lwFI3oyEQBhYTk
mAWpcSaQcnpwLM1RFzluomLX+r5xSipLvwtdW5u2YUazmLMWg0nL0aVxA9IAgtdiFK7Aq19GZMgB
lhYav1n6dNdjgpLTwMoPfTEMm8xXKcE4htSuBcTqlRDC2epwG3ns+lJH4Ww1nNSiAmh6rXAKj6R0
Ly2jV0zd7WZrIrBLyfaIYen0MjprbY9sVu+zI5FyEhMQEnymNnxFgGIlJCGQEgpjxxhA92wC7V43
TOJVurk73zf6jbRywaKEXh83DcqKhQkofm9bnbU3EVV/dUbXu/YNL61WY9GIO0Q0DSdzgCTGKjCI
qlt76A9yeMdedVlacx5x7hk+WNOgEPEW3OPw2moOJi+F/HRRN1pyhehuPLRJhCYzCmcZ+VDXuKFJ
MMovJwFjPLeFs6HDg5LPCvx6q6OKR73NKRj/QA8vGe8jh3DlRoQ9o802PjcqytH5uH3GTI9mhW6q
is5WOLc/o17JK26uES6FU3r0MidaejGc83KhV5GLvFMQvZ2EjKlIWAyOJn7FqyaJuOfsksSGhNG5
QdunE6exi3UgZSqOSAXGgrd169TZEz0JTqXu4+QCUbFz0rsSX3RCk4WB6ShXqW8h5BoCy1+Isk2v
O79uiAzmcLvHx1Gh381UeFTgbk9QpqrHshnQt6IAQyVMDXuT1wIqmRPe2m46fCqUXb4oTo4IuCxN
7Dpv6N/++dGEVYb/+5hUB1T2FXFDFfpB87+3b/nFc/pWf/yh+Qj0+0/Vvx+JVs/N83f/gygdyMzX
7Vs13rzVbdL8O9Vt/sn/9B//9fbtr9yNxdt//9drTmNw/ms+xu/vjhg/BAzg28jewo8//xtfwLB+
gX0qTaCG304k7P2/HkkMQ/5Cq0u5Di7c3xLrfuMLWL9wlJQ6im5XAleVM3L3N6wqv6ObOjJGQ5mY
9Djm/JMjifEhesM1QIoIAfdVujPEVX6Aqk44i3F89+l+ImOTVsO9RntxzYGFebk7PvS0WBZudIq7
PV2ueO9Qxu+mqbgY3ejzu1Mch+PRz7P3GOHvz0awDeZXwlFL2BS/8/vm7PQuSa6tgzj1sJLui7jf
s+6iihMy/GRxyv+Vg/H3wOK/etN8hsKUSMQ5Dn44jqECM/UgxQXZQKlH2LgWgzgNnm3uzAqsXOEx
6o/9ntm+4VfLCZLz2q6SaDOR47OjPe6uf/zWpZiv+A7zML95ydfA4VRYyJrnc+v7Nx8aIElCy9V2
TUnaRjjid/J2yjWy2w410RoS3jFuGzhBnGBxxcFvkKtc6frRpcuwNWSYHscBE8JirP0bN7Ce/XpE
XbaHzUX6Sb2pw27tudEz1YgBkN4O6i8eAhNE0ymQlmI8yWYrlGh2bUkowUirvNTsRwIX7PU025Fa
IkjAEwbtfUuth/1NGy48XP4TduKzjPYu1pqvhujp/0rVvswLYqNHFy1caqbDmlhBjjzpg85wHg1A
Gt21wzFwL3zdJLsItK6miM7OYHGSFaAWpLZc5B2EQqD/LzlgpbFLulvDGJqjzLXySqUME5rRsK+C
sorOox3E2P6YlATf4laCanwJpil5zENnbXXIXa0xwL6Q0/cv03NpT+fMd0Isa0ybx/Spt4DBdb2C
qW9ifXPssx24oB1cNLwp42Qy0KkT2yvPKe57M5BrLDR0tCL2zWU0hjFRuyLA+1zXOTGydbms+qBa
W5j4l8yevKNTYeZjHUASV6DpX+KZsJeqS/RNl0yfI89H2d6VXsZhE2+c1vfY10R9yFp9vM4b4zEX
OQjVSj9UstDOJCd9YTjmXzjMnuawW1qlPmBL4A2wfYtoOQie5Gg0hm1KP23LBFQdSIIHh+vlzNYq
tCepH3PoClN7CdgLW9UsL8nN6pIQk2IFG2OL7fU1cosLM+XBmKz7cTIOmS73pgjjNZmxn01Hf6iC
5olxtFwCuQCZN9pM2e0+3GUpowVfR4CVa61xnBAccmDmew1qsp1HHb6eNaQTtk+GmHGlynPcxJCv
2voOlTpGfEsLTp6YSGU3OcQ2ieG+gKvXrtwU2SxT6Qk4u9argyOr4LX2RH0J7sFBtI0gaWGzEH+u
/cgl2ilKDvwXm73ec4J9oHHbR5PmPxql9G5MJPXgWHNrfEFFJC7MSA8uXb2yVh4N15uQUKKZvKvx
oTmxcG/dLkCOkDC8Qv5iILKg1fjipiPzmmIAN59kRXeFum4gogiBbWMlxaExYJs3DrJigoH7m0bW
U7qi8ip3Ux3Gz1k0Tl/RbnkIXGBsjGb2KlrDftR1WT1jJ86uOtfv9+0U2Df94PfntJbTOdTxSqax
1p3bb9i2Xivyo2VZ7qmG5AjDrFHkPmBOti7UWDW7YtTH+6IMzSu04N3ZikbEE37/SjZASYaBA5sr
EebZbrPgdioMpCElznVYMzsDN1mABHyopLYwraJ5LS39S9u0xXOmN8/WUFzCF+DsUawD9IvbqNQY
q6Rd2FDv4J6qP2c9axey8HXhBjMJb3iIU+ntKqMdHp3BODSdcK6m7NGef76YunTZthQZybFIopSV
qb43DQ5k7ah2OFXWeF3PhmY9SR+07GIMwaLU83BOdD3J3vLz6IwwAGX5hY/EXOHKWyPnbdeJ5FRd
ULFhHFiEfbzK4qbazGirpDl05bDBc0YG36UHfM9EkAYpgHqTexKZDXTZO08vjiLdWnSwWWmNnObh
S+KRXN8YLr6ncGUMG1KLkHZH4qAwk06x8ViYHC7BaYZY3jRi7fpu3xJYmPvmMRwmQIny2AfOaso3
ffFYdkc06Whl0CsJ4i8cgUOIcRow4LbPiNOOm+1Ualj+ygXt2V6ALUNNkfDyuvYsaGhH0UFgffAj
B91jtSyt5wDBed4GO1/PYPHahb2rER/S0ybUoEmXMssIhKvpKE4tlXVZ7Hyz3U3mLWckpubaou6+
gl6DbQsLxgexo7HCdnp79HHX9zIhP9q7amW1BXDubgOMPeA2Vt2ELM1mJW9SXgn5s+jViAXvgnVE
eHfi5KjxmNZozlKr5CLUr308r65ZGGt73mmmaZuMdw4LWhtdRoU8Uusuku4uCcIXU73ZuUZKDwKv
bYF0d+UF0UU1nBmr3WpD6azRFSZLx9CuAqJQpmJS5wFpwuCj+8g9TqIztbOw8XNTQ15UmXFkAVn+
eC/HN/3nvVwJw0JNqqAogVT8fi83HCPoLCuP9yGapi4POTqhHpdesipZOorKesgyQCNWrq39+FAg
wlg3Uj0J8MDbdNhyYtzUne2uXSP39/B/k4bJe5pm8UWQ41KVmSC+mywWDwZrr2v5jWEJ46rNSuK7
NPmCOf+yJNljkUfGk+fOOncdwb4wdrhxUPfKEl5pfR9piiybruWZCoCrGZbia8AJpUvgmfgA6aQ7
ahlBRVsNQl1QPpOXanr5Q9XIgp5Il30StUZfNcoPoxncQRStNlbUPWqdXOLfPMQhYN9KiFtjEiNx
Q35wRvh+dgfJLILhhBfg1sIeg8AlPgCz2yiq1B36bKjwtMuXdJxHpEvtPXvXXHWho89Tz7jlXkFb
keH+QkRXmdBzx/mtOxOk6Wro2D1w6XbuDQSFelEaAxGTdcKa0CHOYSlqteBTk2gnDO6LwK1WKXET
i2F0LyqGwSos7nVcgkEL/kWYM318m9evtui1xaSF3o6eS75v86JY+Tru7qF2yUQUOw6qT93YXIax
eIujEbyTZWOko10www6WfSmxhtk0emgP74qMrTDqzXufLbrS6xfNw9FXl+S+tcln+BS010qK7gY1
JEqbFajsgE+K83Bl++nJav0njJX6toNgvcCcho+7hokglbytqrlNF5YXta+ShdItHCcxMxq99q4E
wUpocPiB3H5wDG4QFzXJmhgb9dC0dr0WY0T8rQ7vjiYBjO0Rg3DBoXcyZ7ixB9alc5D754J8A2XZ
y7Kfgy+756J25H1epS+DbpQbTEbJKjJr+K7tWrmUoGjNWVUgvqNgGHWx7TVUIyWBaFm5j5zyVWqo
WePxOjH0tRZwiGNqhbUuMFda0By0FCUjm9cxMDLksMAjkfvceJq4hgbTYE7QDtjFLnSsLzJvuAcA
RuhdI1YuwwFmhzdTBF59CHtUIsmORKoHMYU3g2mfKQ+WWseGNUSPKquOtXEr3GzvD1/8QJwSMSyZ
J2wTAiZaa4VOAeEvVJppZXXVXnnVmfP9usANFgoGo0Gwd/Jbn1oi7+UaCiwDSRTbCMoG58mkDcbk
ZU1Y4SFt9WVNaoINabVZKyAvk7HXkuE6Lt0HBVIDi6Xr51cIeTDQb6X1RsrMhvAfoZ2VFS2YhJgy
vuBscCrwn9nBxWzCaKvt2PWUL9Nan1Y6cyp9+Ezro2WuWcbtqS0v46Lb5GgfpvKzpcZnGTwX7RcN
a3yLtQM0jRN9aTSdyLIr37ivmnKl0RDUxRXan9VQMJXVih1Dlt7/EmU0MYOvwwQqINwUzZeQQKKZ
cpaiQRbdRhUHpCffpmiusQaK25HqNyLal3ZzkaasP0azAg+10OiAz/uGMO215vLUfU6GlWNSxYjq
0HiIFwjGrIebgQALRszs3BdFjnYl4ROmCU1Y2Uq5uD9BPQj9KNk3UTUypJKHUHdXGueviAN97HPX
Qmlm7LPEesWR7tosX610wpsymyW32sTfYeakmASKrsN1otYjfmZho+ZnaNh4K1AAq9msLRoeRebz
JaI9MhskDBqXMLY42nBSvrFKWFf+LYewdacUeLliS3dxNZjoe8tuU4wdeDIfDegTtEmAJrC58U5x
ByZAQtqh340u7o9QkEjCyVyMR1s8d36FDYDUNlc/dZM6+DkP/bbUqwebTAaadGcRxZc6OSiDZS0s
/TSmFbKS6ggTjccqX+FI3U2dXE/R2pJAS3KX0UJ1ott6wN+3su0jFpN59Thn2KFseRmJz4YRLtPU
WEE8uEYCdXar5z679EnImPxXK1ebuD+HQ73KBndl6fgZgXQ73gXeNEJX2LDrCStPyoe3rMDYoaRJ
3C09FEh8JvaboioucD+sUXvq2zQOYReoa7xJd6EHU2hkvEjoJnWE7vs2f4WprhmMm7jr6CpP5DWx
Mkwjh6AhzR/Syv9aps2594PpECb97UD80NEz0FqTe5weim4WhdyRp/bVFN0VFi7p2ltN+moVatUx
R30/NGoLo507m7NCpyVv3sRKE/EimxDzjh0p+WDUZUKrMt3+r9pGmuPETrwvvaq6mFAKnRNRuk9l
iTTYj6K5Fks1pDoySbh06W/SJiSIN4nNK1MN4WcyCtUxJtlli/q3Of74+GGIuVXwRyuBHg7afSZg
pu1I9kpjpla+byUU5aClYyb8fYFQIF31TjncUBs2dD0Nxf+zLQ7eXJ9MChNpUendVWLgPOJdASGf
5RNMTahu0rnO8b6VPGqufrJvhVD0rSjS5vrImyslOddM+JDFxTDXUWRVUlIVZazdaAymECgO9RcF
RnzPXkfLFcVIcqir2iXvMpKfa4eTKr5A6ZyVETSXGBuC11hZ6mBqnBmskHn1Ag62dmUBuHrxYbjc
t3Cgbwr4ayfsAjy+RnsX65RocZFWZ2WnOpwnastprjKnQNYbj4BvRKKDQY0/QGylcTBp1wDe2tcm
zrvbzHQfZSo0oJUsr4V8gqnjAu7wr+IGtqOFSidLuufJRtcj6yI6DjlMIafz0PpT5qTRGjMKjQss
XHoLajeoKHdDw2cPEwGraJOtiEx7HJKKfcnsnmLk59ycfuaSRNT57VMw1l2+rIbEWU942cgNHmMX
pvZkOAuMxF28VpoO+Wg2BK8DMTvVR7d06+uU2+m2nku6fC7u8rnMc+aCL/9W+w3f6kA81Tm7CMUh
icagZb9VjAyYunMwl5HJXFAy6OvPzVxkEjrd7+VceE5zCWrMxSiyxOy1oz5FruHtCKWZvo5z8WrO
ZeyP717amu/u3W89QIcWIA1Ohq0Ma+d/f9cDdHAojK6uJ3svB8fsW+5Tr1Jy8Aq5R07jILoGfdro
9v2PL/sX3bfvLvvhkdHsGOkIIaT7vsyBj1mcq4yY6DlDqesfX+kvmpzvr+R8wLm2BtKguAJaFwT9
C7aiLdxv2HkTCZrhz96V8X0hMq8EjKCQesyfJW1O/cPb+mOlCoh8OibzisOjro4EsoSfm3k9ojXu
ArDp/U00r1aoddM9gRksYaNfG9t4Xtf0XmTTrx3Yf6Rd+A8GBOfwtcrr/GvzcULwfkDw/9MYQfJ9
/72yYfmcvuRfvo9nm3/j36Bi5xebDrGwIPS65ixg+G2OoItfaOArOOKW4xjs1L9LG5gw2C5TRFiN
Dphii73itzECmGLDdB3kDjq9f+kI5x+NEeb79o9Nh9GhO7fSXdhnts0449um9O7Bdcv6W/hQu+Ph
wTVfJiSDOPjPwwElJuOH6oKljuSawMLSZ6dQRFQSPLz7sK5+vdr7AcKs0/j4IkwHeYW0HOTOljn/
+7sXkSmwYoBfmx1K2Vn9R8yVBj8ARV4wAhEG2alTFRbdCzd0grCx6dEydrgbllWThfdpjKD3xy8J
FNiH1+ToUrcY4Sh0KWzL1oephmv5A67uGAhE4SQ6TE5FZYmxm5KuCcr0aehni1cGPo+mF2glQK0g
UEPgcP1qkKKCCAr7k0hkQzg96VtaHS7HHsrmc28RT2IZim0VwhPVIbYPp9g6DCaDJSKo6Slh+HuC
Dda+9kVY4Z6QjGDhGJgZMRS+ogoSJGfsjCavy7PpxUO31Boig8daU4ReVG8S8OpXEyBetphvJOta
pr3nr8OEE+1ss+6H9aiUZh+yOIdrAHGojHahUaoL3e0YvLu9YeD2jdXgHw2/t9Ntbg0dsmAScdBG
qinvcPlpRXmIE2F8cRScP/rvgctbqthj1kJ6ab1u0sosSZop/H4ReKACNt3gZvD5LFrDCxaQMkVn
FfdfknIW2aHK/OSbOcNokQCo2hhBSvp3APwCxFdFMZR6af6kFeTZrNzaRZdt1RMLIn8UFCFNaYLI
KxG5C80PeD2WT5L41miLlPyRVC/2ggECEnIp8BE5qEGeab2j14nyrJ7NL8gHeQ8I8ynENSb7PtUL
RQPPNBHgeVu9TKiuUXUbTUX2AMCs4hSREVusad5yjkD6J/f0C6byqmYgHi5drwKNK5JeXMJfHd+8
0CTMDBOTjuMwRNWNEEKTK88nBAjzcZ6e+tGXn/pq6gBPdCAopKziVagyG9GjLYyH+ZBGTJmnRdeT
15mvFb6+i1HD/U3Dsk/vZYCBaVm7DJuAuPp6vBoHR7sIXT2VyyGi384XgzJlkyU9TZnQIO+rGYhG
FZKBGoVvnibHzksHi/5pW2LLoRKSUKZSnLfVYEwvbTnT2bBjkqcsWy46H3RaZN1Of1c0Ng+Dq3tI
N+1urLaiE0RE93adcV9PUXbHagb4zfVoh+Gcwhe2bLj9/GitZbKRd1OR+OIUjhkk5opdDpxuZY+w
STpkArSqs57ZGVkOnAS1grCgqByop9O0AlnGERPzyRD0SzexA6rTRI1f6XFOJ8AVJfJ4hXJ5rYPD
yVE5NB3tW3yzJuyTHLeOO7RWR29zrE7NaPnW9cDpbVzIgUHM0ihGVfF6c4soK4BT2DIfChKcnKh/
YxEHpQILeN3SZH9GjXobERHOhGnP3OgFTXa3N7GdnftcvDbkpdjVofWkOMfI5JHNA9tWqB79cfjq
4A/DC6ODzyIKaVMRUcLxeDV6/RguLJ6pMLZXsDy+6MWA5sld+HxAoxUepqbeZJVzLjC8AH1OVnY6
XDtNd4ocpKCecZfPye5EeGS46HkdZNjLeMOAZmHkBKmRwl0EBcHY4Z3u1jctoSY5pveBqe7JGaZD
XhBTTOkLaEgi3VoZfW58bUI5PCnkRcLgHSgr2CF0yduaLw6ru28QDNkh6HQG/k50YtZ5qBxkySZA
J+BRlrxTPn0f10Lt7+LJdfGkx5kDNCV3+JT1FiiQdCEUjuSMldXR6Eixt6oAz6l2o+cVERilv2om
9zpXfb3OQsIluxSyVjQMn6sUEFykimsjp34IRuuxTgFB6ckl3mO4Bn0Tb1G2go6pC2+ZZ/F0zKS8
zMQT+R1XQWjsJvidVWzoXyZqVGH4y5H6aElg0GF2nqBuxjl+BG9fn0G1GIu4T8MHwy3uvcK6cOtk
o014beivtqtWFiXQr6mJccgxqyiCATnOnBlE0MqS9h/IpLq8Rtp271XmtVVnB9RBz93QHDAVFl/x
D8drAyT1J08f6D1JYkmRK8F66clkRIWcbE0rddeVb96kLQod064X2Dtuax/IZeKpO20QtPYAQ/oA
LW+BuixEDtta79ejgWh/QxNsqZvFVx9y58qR4w3gtA3RFzTRDJzatGiBIhRmu3eH8bLWBnOBd3bV
uu41xu3HPoKYMaPnWFZOpikeDDu99WZcEYN6mmRAfjp6xUujjpvnaQov7CK6FDLTNsH4qqovBhj1
sq7OLiD1PivGbe25+Ul5Zo5TLcKuUbt1+aT1xjHKkTHTc9+5hXcJTBf7GXk33cs44sZzqtBc2rV+
r6XBtu6yixary2ekk7TFCt08Ze0EUkfvMGQz65Ht2WAE5CfYBHPDmhacwqk5wUZu3Iy+Amy+x84v
P7kQlR11TVXpLNCtnwqTSCkEwrSlJR6YcJ3r1SEWdDkd+cnUh1MdS1pDsGtwD2V43Cbwbm5GAzJs
o52GCKuMk1Pv+JcjuXWHSbpPxmCW2xCBOg5sH+CxDmR7o1ElXuthU701BY0qxFJNdoq8fIOsLVmy
hG2H3Ln3cKuemWOchEmyoqMX9yD0pmWDFW2aUz99rBPbIuzCLUyglUqi4aaUuLp45Vq1bPz6Lisa
C6X+jNvOlZfcadAHMAY/TZq7x/TyieH4vusgo/g2GWJWbuBEqax0YXkWVGLbbsX1oNdXCqUD7DRd
K8wdC6uJyYBM+erBtSOcnCFc+CkO1pXRbUuRpYsqdLfsKJjG/b0e4RLrvYfR1kFMlfXORLty7LT6
3s0xcqU00etBazkhgcYG4XZVEeLHQG46avyzFeJLxtg0k5HY73V7OEeensfHdI6LLYV1ZzhRwtAk
PPiVlEsmbOEX2IjHtsrhcaAr1ae5wSuVv8LTmjuxDJdF4KRbCAZE2bsQVMFRZ+IsRoLZmT3l3RLs
V78ufZKhZG0br7zBS7tK061riom93LongbTl6KK+lhr5wSPphQQtQumA6r/Fqx5uASkdx4KgvKgG
92JrlxzHnEcRj2+ir45VCZYr67Sz5zvqasjbYYeS9MTym12FVlG+ugoY9JB4l5BF4MxV2caxnKWq
qwfkGhvSyMHZ+C6YTZ+1gXMobIV2x+ZVLTvXIjLOQ1QyAquxsq91nazocuuyOyGi5lAESHOZm5zS
kCrGGBHa4i7M+r0R2QsZZ2wsYnyOtDy+svz0CpNaJFZV0XOvWeBEI/3LCJZY+q/Y5E9OFKz7tD3Y
efWQsX0tTdnt0A1/Ga103DaGRIVv+jz0E/wX47Ko3OApgw5U6ZxmnAIkgF4IbZmOBDalgf/cQqRg
2bf2emNB0wSXcahjdRx1fw1DbjX1aXzvBMq6HYF3cAzN6+IhGUrs9qIcQPCB84netDpnNhRpiRdt
mjSMrvtqDIolSQZ0v1I/atijY9Pcypqu7YJUeyBmVuc4I1Q1DexVnqpPkTMgbspjv16Oeq0uq6bX
vkYlfLCdXvPEg4tG5NeabU8XSGgErGU1mK59yomRYw9ukWIb607IeQsXNnrvvJ6eVFakT8oeKANM
rf/kCwXzB4T8i93oyVuWTMN9SQQYBQiCa5Kpkulk9mYKEH+sJPoJ05GzUqNoYU1EPUtjR4wIn6UK
4pXbOPLZdzVO7piJmY3bk23uwTcDBQ6nGnhIGDNR2o5mX0ALcpnuSrj6WPuantAxrWqCtcNHW5wz
J0vmYOZgZoFXs+cdomJ5G6cNMSqOJBR+U3pD+QxYRH9Fbo4oBp9w+Gj4EsOYrSo3ptZI9T0BfPHl
2LnVZeRWAOdbI0m0i9SFP75BA6HEdmqb4bYodPe+a+A/LkNPBzTim7E4Qu2MhwVyUMCpHWpncIkT
ttV5WgxTB7zXsCQuG5yig1aCsWLs6w6YB8UcYtBVc+US38UpWRO+WNaxpohM8waOULSumLN5bokB
UB9ZMzgiZSvL0rjvcgK62kNjBtOjzD0IRqT6aW8GVBtrGWdBez1GGOpWNYdAZkqA5PGOo0cHkYT4
N1lOkdbStw4G7RbOwIsXmOlJz11INr3cDyrV7HXhaO0VGa3BF570toVi71TeMtVLH2RwpaKXNmVd
XJap3W+b0U/fJoWyduH0Q9teUJPYrFSE8HhrJNAxlAejj8VKxliMdiUJOMxggI5Ey7omEB1Rlxwv
zBYJ+6rP+pH6NK6kgUgjr15K12LKFVdjpF0WkQm8THgE6RllB48wS+E9IoOuMTOYdlsEC6Cjbrrz
DNv7lPaai8GqJ4oUnjiWtlhyxF724cSEGY5T+BIHoQhXKvfQOSRZbJK820uKhpwgsKce/wGy4sjN
rXUs2u6MqCnLVoEfoANCs0yIde0ZwCWxv7XTE4Gy1q1Nbo4OZ96nHik7k/mkG6i02WloQ8pVynHp
Tg+L4LYk5+ElHcA9BIWBdEDr0NrvfXOGK/dVW76VocJcqdWp97kyO4ZrIwrCrzAIsbhaYd59xvld
2CsHrOMnVqioWeuUNy6EHF2yl2HFZy22VPnaJbn35qN8YoZu9qx7xH5AHC1JNspWlVaB7u9ECWI0
7X1ET34Qls/+GGOTRd+qo0MpXXZYP7ayK9uPKIInzCILrZ3C60p1zRzm0eNCRrNWd8uxscsHK7Kr
fqMggjz7lRW7S0ZW7tEKpnFYAsJDW9hOtv6J608R50bcxT9plnzowtIikaRmKUF8PAJJW82903ft
G1NoOsPqFht7Irx9DvASl7oBpnqs/NWP+zLfd0YxOc+XQvdlG8R0IaFF3fv+UrijFexCu95F/Ag2
liZeOoJ5xz+9imUQ8+HQlHIE3ewPV0FqbggkkuhqKlPbsIky3IRi9pOrzH/lfesNTiOtJU6PdL4c
HVHX9+9FM2OrqBTDWTTIqKHcFlIQjuP2asLHfB9SPtyR0DNc/uP3Zs7SZa4pXE7ks8T23ZeVcFhI
G6b7u8mmrGMU5ANgibK5ufl7A/Qvenp//qIsvCMIoS2am6ZjfmhhYzR32yHWs10YMAdwRDajtob4
9OOr/MVHKL81ypW0HYsYuO/fDGPoAGc489xWBf0mQ9N3Z3tGtx+RQF5VJE0vYJvGhx9f9M+3uyUx
lQEFJ1ZNxyLz/UVdQJ1srHiQBSnBxBkA5glqiQSsl836x5f6MFbhdkf9B9yZdGsTU5r94f1ZEeKj
Qp9roUTL3+w4ov8kZQ3TpJaudt3ZLQh7MwvqDWZaNfzzh82SFm1Zx1aoob5J0N/dKkbYdo3G1rjT
pyQ8RO5ALyQc25/orv58p6CYV7oyeaCl5M78/uMsp0EXZVkDFq0iY4MY9ZPvAnf+8Qf5Fxex+c9s
MeS7Ux/fik+d1EYA83D7ZpTutFIfVR398zuDVYO2PMJiiZfX/XBnNPVQjo5ZYXsjYfrkpo112aYR
tpo2jH8ycPtTz5yV0DF15UCosTAUfnxHIaESelYGNbx4veoXZQhuQY96gmiUXTS3moQpiEQ0t++D
0aRyG+hFfTGjMSIVlHqDuGmH0epPlrQ/3698h4wyTIw6lGrGh+9yipoGlEhY79jyXtSIfrNjDm+r
19H23wxChBepVv5kpZktFR/WUS6quHfYUyzDcT5cVLSpUVhQhncFj+tGgvY8S+h0ByG84DBEtbiu
ahWvRd646PEhe7hFMh2LIBCXppk4ByUpAUKn7C8QOdKxFynqBo5Y/aaETvmTJ3q+BT4s+pgEdJOx
C+8bIdf3dztsgnC0iOwGYCC7le35RKz3FVYxs/EKMkcl6R0/vvX/vFwhKRBCzOZanKHfBh3vnmKL
k47AMtjtMuhq26zM3Y1h6STY8NO/Psr/aDr4n43+Lou37JYGxltzfi4+Dgn/H7QRGbNY9Pf9b7Yp
/WY/mn1Q//1fuzzz/wUV2//X7f+5eW8n+vZ7//YTyV8k6w+zJJODC66R3+eAhvkLTEwGgK4ADWHM
JpN/55WKX5jw86Vx5GGvFpJf+m0QKLBMW7P/iDxbNj9+758MAr+/S341ODMH/Ghwhi6f4nno9KNv
cegn852IC1Lm3n0Yf3EY+Ls/Pq/K7249jtEp6V69DnaeWUJbPxShv++I5/3xn/9+cf/jtX84ynRO
Q55QXOOlcWANaQtSwn7y7Hy/tPzxl/nU379wpReRIFtNP1J9rREUQr+tAQkh0R/OwtJQRb/9372F
D1NG2uHYdiYuVKmzUZ0cWf7kHfzdR//h5JCTxg4vVepHMgMXgwCMriF4V9NPzkJ/89GrD8e70FSd
hk6XD4jkwuLeKX6yqM8Pw7t18n84O6/lxoFsy34RIuDNKwF6iaK8Si+IKpUE7z2+fhZq7tyuQotk
DB+6o20qmcg8ac4+e/3vyJvTF/lryqA4wigwz6W9pI4rFet8JJU8IQurzgB1CVK94e6v9T1WhN5G
kIujUZJPpKje0vKb3tLuqFldCjG240V9G5L/lMWdTg31oqee+/w3+/fw+Z8uzvabLNcwU88o4cIN
+Q0eHfoskqrRl6UmO0lr1+f/yqkRnp0lpLiVajdjhKX0XUFy2YcXVs2JmTG/dnipQNqhYsVTCIRN
6ELvV4l5e77TJ9bNJGj4++vhadLXukink4bCEWVpQFkNpQ/DvxNLeQOh6/yfMU7NktnK90gbGvjw
iXtN+dT7al/EZOFJkeH+ybOam6xjASlaBpQii3fgcVee1CATSJcItGzPrJbdgJOSgF+L6/JczZO7
Md7BJMZ1KnIo110lnrAM1JT35A7reMwM3a7EOQVfOzletrmwkpFpj6qwLj3LniARfvnSD695U6+o
NdqzlaekKQUynFrrHwYxvWvwccXgfUXiHq1Af+gw0fRMXFK1XZbJqxgWIW44S8hSawKPE8jUEOMt
VUXdQQDoYHFYKH+jll20FBWoOPe5xu8e008DvCJ+uwtThbQGd1Mp788P8ql5MouBaYclsDmG4n5I
H4vynQMtvtUXotOf2+Z/jkP/WUOzuAeXpkwaQIR7nVrvBDt5tY6x9O8wl8K3qR+2EHeXnnoMVN9G
Rb/KU22pDCSTKdPOe3L72I2asfCklN7GrJsdRMTdwF7mCF5oD017YaL9Kwb5TzdnURR79qLJS+Zz
22I2JUO3Ic8/vHMLsrPybcT2GofBC2PyR1nyzZjMy09Ylv0oCbW4V0z3deAuVIHAqkrbnegL1mRt
+ymFBktLu6t1Eii1KDmebuyVoCbxQIVP7dlxI756MVJlPwMkwYQvJW2f67z8YpERxfkGrIGNVzBe
QlMFKHUi4c7iSZwElsbc8hvhRqpgR+RfEo2UkxenTs0DKMMoavC/zNZyT45JNykTfOyklyy7ddE+
6HgMR58T3ynhher8/DsRAI3ZTuAKZtPhJybuyfUtQnxnA/dCy/KppucRXOI9PREkPiupSd/H4wxX
B+oaMCFfRECYBJhGJft+aovSuzlsSGDxHgjoshnQzwOVHF+x6ec/0thepJsQIbTu8YitL9NJZ37d
759tAHoWKoUxpcMopd94KruZ8HG+5RMb2CRI+ztKWzDaXHws2Fr8GwRr5E9sfN+TYiMl0oXzwYng
Ycw2grzzwsDq2GRqgR37pe1+KsLn+d6f+niz2I9cGA72wLywrEVBSkm7sOGeGpVZvMuhYUAlpl2d
MOLC2pGqflFQMVJjeFI+nu/8qXGZxT0dq+tWqvgjnXvM9ENYfOjh/9cD3//GqrlCNdM7fcy8Qdz7
pZOSidWc813+U8f/TVya69KxqESq1vbiPseCFlneOnXrpT7ETipSjxeaWyP4UVaYiZY8Wm5xILUx
t33qIKUZuYdRUuVI1BxShMVLO86LeFJalbYL1MTR5HLlueQbx2ItYNBcAB/0S30bNMcq6O9b4yBz
Ha6SnxXlOcKwhdKDNn4b4P6GaMV7Vb3wwpnuxKSa65eFFqzGAFSHkm8efAvUN8KVLc9ijZ7DOQiC
ZLqkPITDjZJdkiqemK/6LD7k0IfIKejjPoHU0AG2FCnV9PX73jVJ5IqXvv7353F9FivIs46C7EaE
Sn8tyNtSvbAQTvV++hB/nfMbkq+sOA4AUUAhlXczhq/j8DXAHcFG6roIqs8iBVy3WgtCd9zH3gfl
7C5e2ReWxIlBmYcKSkw6OWGnLn14SchjLnT4RHTQZ9GhwxrXMKif3+uoQHSpc/DBvBO8CzH51Byf
HWZ4RywrBcnEnrIWp25XSvY/7z8n/TlO9Fub3Qa9Cb4rRhZmz+5jRS2Oit09YokLo3JiqmizgwDi
HE8th5LDPjb8RvTUi0cfoUbIni13v89/0VO/YLZKAwycG6Of/ka5qdVnI6oWQa1f+AEnBl6brdQg
i8tmaFipyPkK1uilO/6pdmdrExfepDYT2m1+gvfBd/r8WJxqdvrP/1qaeW0KAUngcY/K2h+W7uhc
1+5sOfZW6fX4cuIiriL6kR4B75xv+NTHmy1HQc55/50a9ry7VryXuIMph/NNnxqL2YrEhyDo2o6x
SLE6aR0/e7iu3dlalK0qFMLp01nca8aNpl337eaPvR6KKWzapv76a+MB3v1V3VVnSxAv3KosCpqF
YILSrh3X17U7W3ZRwSGxrGg38e575b34Hz+rkwHpxGdTZyuuRgrj6hYBKTZ+9tGtj4znug7PlhxY
VCwMMmIoyTbVc/zoyoGYrbmYIkg3btVxr+qP8vhYX7rATgP5zdlNna05P+iGFBjIuA/zez2q7xs0
qH0Hla00t31qXDkqswXo1ROBI+OvAIJBabzLKJ+/brxn6y9vq6KFxi7uR1wfh23fX7cXTsU6f8e4
xMf8J4Aoto/iDR494UVjqO/He572boQ8bCgxHvcDlwZcRrzrTpHKbAEqowTPKyJedMkOYqd75aVB
mS3Ark4kChasfp90jpZuBuHCjDjxcDLPkVN4kpEmZxxG62dXflGYuB5QFSmUhlvlk+oVq6A+XjVF
lNmSjKRSctsS0kRAfWXSPEnpr/MNn9hWJrPaf+YIDqAGAtwRISJMK1FcU9cNi2d1vvUTIUqZrUws
06xY9DjrUX8BYQhB8ft1Dc8WIw5pSp4aDH1bLnVj4zZXdni2FOsUrZU7wWF17DNH+S64tsOztTgo
eP9ykCH25UfKGJvmQmX1iRGWZ6fSUiH3bvh8v9Tfx2jX/CG8MLtPzAx5thpL1aswAWaILRCxk5Kz
wW3BuxRNZ4nt/73JU+H3z8QTDbnzzOkAJoXv1eAfYWPafrMasOSgjm9pac+TFLuIKtsDVjdgiOZJ
D7G0HuAgCmBg4D4HgXfht/7R0nyzhcizvTRogkxQSnpTtYbtYu2kojLFAKqpVTLpkGPDwG6Mh741
r4v5fyz3/jp/YrzDX0jiYe/G/pGClrvyQtA/9dlmC7pvSw0GGb/EaNYhKJXMvcOS9EKvTzU+W891
ReqqmWZbrUh2EUcrU3wMAKOfX9TytMq++wqzVR0jRiqrUu73cslbStsvGvwJUkSffvbu4mMlYKzn
ycJOHpq9LmEFo4VOjsNtB9BtMoUFW7DKpOCQpYITI+eODHFXY2txvnunltosNoy6VFEbyhL2RQzz
wm0P0um6lmfBoR+NIuawQtQZbCnbpsaFaHbic0mz4KCOmVs1Ee0G0o7a/YWKZbcIc/B8r/8s1W8+
15+l/dccRjc+pPoU07oKpCpFCNFgi5TVRTl+LTIwP4ChVvgqttYybH+lxpMqrzUE41qqO2nxO+7U
fatigP2qjskSzS7Se8iesu6EYCItEO159aIJD+d7O63k7zo7izco7qmy6ZJhP5ks4OpRYb6Pebmt
Umd0/i+cmB9/7NX/Gg7SPRR3KOKwz+CfhPHXUF8X46Xp8/7VcKxpuR8AVd+L5Pa4mFx5tf5Tof9X
u6OEvn/IebVDvDzVIuOsWa6vG4tZoAhgvkl9yGgPeP9FuC1d+Iqnxlj+dygUCpnKspEIQAbWbejt
QYRd+flmy7uIE9RocNpA6yzwomperxuJ2dq2Wgyk9JhqjrFy5CMG3Vc1O3dPEMj5DmC4hn2Hev9w
dbOzTd8Ko7qNKG/Yt09j0P7K4+rjfH9PhCJxtvxyDUBPWZNobctNKPzoUbhjm3/dxUGc7d5NmAea
3/XDHn89cobldYfMuYytHTgaZwAZ931AYcHikp3IiTn8x6Hvr2XXu7XH56NZ5UZ7CPvrpq84W3FY
7QU59V+c3v0jRgzvsUBd94VvN83Vb2KnOFt1pa78z6pzMamS2h/AYRYajuSZu9LHLaSEhVd59yIl
W0KJy1NGcRYyRN/8rGBi1RleSu6jIOSrLNtb5j0T18YHn6qFqHzVkfkOdbuoQlw9MhzBx2Lbh7iv
hR9dKWw1adiY7kZrHupup5ub3Nq6uPsveGnEC4wy61K1h0KhLG6Z1BSFjlDcgMuA1IOy9lyKb+dH
4NQnm8WGGjk5dQndsAePWum2Wzrn2/0jZP1uZGfRwbCCoBiAVe49dDW68ej5UBslcZV0b65AeeTv
OP4Ukseie9Xad4/jz/m/+/3vMa3ZwcDvsehLMQrYm8IyTTcwj65rdxY+oqATKWkWeHH42WZona/a
Tf5LPY2GF28fSpT20RcV2E174Xj0/ZGAiot/NxN2PGmgdIQzePgKj20Rjw+6/uF21yX3ucz8274C
nQDNOd3O3BeqgAL1wlPwFDP/e9KY1vRV/wogupqnulyOPaltqHl4GrSIJ9TwQUt/tMmlw/ipKTKL
JxY8aE7gPAJS0uq1YJ8vTPnvNwLEoP92vjDEqsWvl2+ZrHVRhA5g2ciZr5zYs4UaDeDFgK8y5Ag4
si21fucn9p8Xi+/GfLZQqVBAU1Y3HO7cG8lT7uUBpiK+FsOT6D/7iLFGwFhiq63iLDwGkrQQpINk
CVSE+YuwKjaaX240ddilJC4VL1oWOWDQzLiXBM0RBG4pEN7SzybflDgUQMxMpQoX28AePSrcqVM/
/zOkP3vXN79jrmlUW6k1cbzhMbrSndHrlk2uOiY55674HbqSnfG+5HkK6eHE9kVzmWgF0DzoVT1u
7RBFGmPbc9qvykObd0jSUnyNm5Wgx5uIjb3Ul7I4IubxUKnhhIB0K5dTgGo4lWFZmBGwoxjr2Ode
/a1gextGb0YuPKpSu9Lk5C6Lfon1i9HIywrqhj+BNgQdo0nK2lv8lNUPfNV8X0DRoq/q7Oj7r9je
myqs73Z0AIouTG2biqyJ8b6l6LSqKX3HFLnUqBcwn5U8ccr+Zxw3div+iFMKI8WaVDzGbzh/CIOK
GWaFz4Ow8JLnUTsamWy7kbHW8DBNQex18XIUn93BpIgWNruoHXTzxVRuIjwLAes61mAtjW4tuJiX
h+IR9rVN4fOylCXqQb9EXVv64btSR8dKofKxqK6LuX/kg39FgxGkaVZoU5ZFscmQYdZ2Ya5Ma+ab
qWLM1hJJZZPSQM7aef6UmTfm7+ymBHgMNxp7aGnjRfigXVheJ4LCXNYRaB7FhRo3STfetY27wGtY
Ly5mJk/Ey7m2o5WEJrNMfogoSAu9/GlwzBi+YuUmj5/ibGs1W1e5r2PPtoyPynvEC2QXV49CtJos
HgofHpBOhTQWEZZ6y6VpY8bFo4hVri/x9GD4tpnnC9d8KL3sBbvQOI5xadBXiSwBWa0WgrVM8miN
Bq1DXtcsZbyBZPyTVHnnhy+BcZ9669pYC/kl3eGJyD2XedSq0buDIDIhRCxHBbLg9+dnxKmGZ2d4
Ny6DkqpBYoeFVemxbJ/Ot3vi68/l0Dj7SYCO+PpmdROWVLNshP6CVnc60Hwzh81Zl5GHF1Cw2Cqh
QSEV/F1QZZ1iMpz64aolYg96sYNfdWFvO3GgmNeIuiCyh84d+n3kHrXqqYxuVZxK6vbCjznV/Ow8
YYJDHduMPciF4lgKwTIf3isrsHVq4c9/iRMrZS5trppWjJrpxCKmexUbC8vcutWOqatHF37DiTlk
zo4VcloLoHLYoLmqKc0q7pbne36q3dmxQoqDWIly2o20VQ8Yqr4QBU+1OwuCHcZP1IDy4qlH2x6P
C+3ClfXUt5ydJ9I8L6UUMsaeB1UHBAfy6cSu1GPDO9qFj3li7s+ltqXQtKo5pVu74iUu3lXhUEaT
ZU1FnsdbiMMkOL50sDgxTHMda6ZHjZCGPFH1dWrLjblGaHZd1JlXvjVDkaWqXw174ANesA8vZRtP
zHVjdvqXolgZ/CkrGNTVrdQNcEYor28kRifeiXiWnZ+YyjQDvwlBcyEqQM66jWWim4FFj0CdinJj
UZk4iscRqtcQZ1D+ftXDUUBLbwYbBYsSsbrTWkBkcMNDc2LJrNxSWoiY3XdCsMZbxu7z8SkvnnEU
W48TGTr9jJJbAZ83IShXRWlDjFyd7/+JV15KEPldf50vetx44Y2xsoDWxwOm9RjxhQ137KRdpv4v
OBgcc2T8/GFr5Pf4FsX6vWH+KnMoD2x1YYLqeMQZKir2I+9qAoYQLcYkVGRX/r0UvSSDkxiXIvCJ
rcSYhZe+F/DfqEk4qpHT1Q5cwvCqR1hzrkQ0fQl7i2mT8spfTd84If5c50f4xNqZqw/dmro4v5gm
iPmRZkecUc63i5fj91NPn326ceLnjhB29iXJEhmjHq98iLp3nGjKlHeywXv3yAjE+fs9zuDYyBvq
Ls5fJO9dgYTYyKFd8NhhjOJalQPbG746PAXF8C2mfpSqAWRqP/BJc+J4WRXrEK8/FaP2zmjxIdeW
LcYpuidhWEJhSY8xoABocI9Pmpg8SPmtluzz9FYcb2NtXw+fNYWt6koSfujRYzAehaoKVnH9VImo
z0VhwIDZezAwCIErLr1GasT9blfqP4buzsPKTTPf6/KmxDmufU3jIrBd31qOebVMxi+jflDrEjvL
21HHoFHlggIBQtLsQjEcuGMLINq3fo0pRf1kDE9BfpS7p6J7AMOIg8hRTCE/3RTuVhQOUbqBcJAX
d0PxGKp7XdmNgen4o+cY/j6EhW51d5DseT1+hj2ZK78roIC6tAsGdx2ErWNWv3GbWUKHvTOL6nWg
6MnXX/0O33Xhnq6rze/zX/7Ud5+tgtZTsAoWOahRWBLWh0C4cg3MNlk1wQUlwyFx38kUo9yOl0Lx
n5zyNzFyrgktKAbBAaWnYdFdkRbFCsRyfNiMibDwtedYwqnpLXz94a608UYwfgjahxtho21uLfNV
Dz4BNj3kZXyvCRutjTa+8SiF8D64nWYeBXbXCaPMuVOBK9ZYlUqoMNwc+xJjL3oXlur0PvbN759r
S4sxUMKQyhhoVPDhsSks1m3/jJ8Wvi898f2qaTHXmAaFEjVlVXN+L8ifO9xPrmt3dsg29TRVjXxS
CkTYMTpx65xvV/v+3Rlqx79bTxTr6f8V2LRUp5ZhurSMn367ktlSUiFyGumh9z4U46MYdtjn4srT
OF22S1KMDcuN0VMvWzW2oZCcbN0Fxp7lcOBJIzb7RV2IVDU5anoQqgN8h1Ja4oe+EN14GchfshWC
CfsUzHzbpOlhsuGMpV3UC7ZrjisvaBdj/lyVd7G7rJtbrO405aBpKwvEwflffmIBa7OTvqULgwTn
ZNwXxUMk3Rg8YFzX8PQH/9rMwxYDJ9VjBksYHH00wYVDwqn+zgIOhFdFSKY3CFHAUE1/c3m5uq7D
s5CDEXMuNBCU9sqH4EmH3igviF5PnBT+FKj9NRJA2j2xw8Z+X2Gyl3JT9vWnFkDP+W7/MYP4bkXP
zvd+6uMNqalcBQGxlr6xVzuKqWL4NdBRV57yaZLAhGNZ2VqpLJIo5rgi4l9VhIca4PHgCe8YbH1a
gnhd7J6LZkek6wlFDsM+0evfyquvqL/P/9QT334um/U6N8JYGrdCzQKAAxbMua7dWVTxTDnIlZJ2
G46zvuN/XtfsLKYEwgT2jtDHyPor0MIrRcmmOluymZLohZDR3URf9OYK5M2F/p4IgnMGaiuGOJA1
dLh2kVWAVbP0ZxO35zy9iSYD5/YrHbhY1A54O1v173nItEOsPs3+ITU//FCjrHeg3le+y0KqUOI3
QC+PHWWUdezCnHh2oWiC8ukx9hbrbFMhemvfRvkwZkevWMfxppHWI+R2pb7rqjfFE7cXftj3e95c
tRvKsagUOQOmviv5ruiuC0WTl8TfEa4a+nDEHY4HhujOa9didWH9nLguzgGwfquEUi0p5PHVu04b
sPLFXtOCBQUWfnJLv3I1zeKGhzF8QzEeYQlbvtaoV5XxdNV4z1W7GDBqYg4AfI/ZZlM5xpVZrrlq
V8hcb8SgmC1FvGneukv1DifGey7a7RUFKKvRom4vn3Rqe9OMHOlz4y2z6vG6AZlFAgWvXV30QL22
dXLbVDzBNheOcyf2lrlaVysGTHxk+q4rPwrwFLJyU5rWha3lRLydK3YVLVXNamp81JbNsKrEC+2e
6vRsD5dz1asL0I97LfyhW18x6ZTS8JfXjfVsVQYu1vqdzCQpqMZ2bbxLr2t39jxniJybjQzVQ71S
+02aXwq638cmZbYKe2uI8dKiu4b705NuVO+6XM1crYsncQnRtiHmxTzELZviuv7Otbrm2PMSJOLx
LUiOjOttfEFMemKuzUW6g0Fhp2KEvDiv3WP7fNU3+2+trVaK8IqwQL4pl5cMP071dJrVfx3nOku1
xlj9vz3l2ed8T/+8e39zivvzsPJXq26VcgeQ+n7fabkdRhgKw5z+1UmNnanVLk7gCLr7WpdWYazY
ESY0QUL2E/tp0zzmmCEtKkCLGTeM8F5ArJamt0X6kuRvseptcKl2Am10Ali3iOWWBSYRRoz1gtvY
Wl2NdqzIuwrLAy14NoNjSMVJudXagyLzhHIHUmDd5Bqm4K/Yj20ThefpEFO51E7FEeNbX0P+qseS
LVIaY/eiAS8i37pRsm2zaudj/Kz1Q35b1QcAOjuzXtfuQ9/zoLL3vU0Vy2sZDCDwSxmpq+Y5PFw6
uRscxy7bBwLM1W6D+TDG1EMHdmLcWlm3tax0rXrSejIoSzvryQp0DTNzT99kSnzddWCuncq8MTDc
LiNVFDlutoDbcP5Lnwh+c/VUITLLe4PbQFDfVPKbDrS3Fq8UJczlU5bXBHmqsDpz7XcjPw7JhR39
VKdnwa/KIzGs45HqimHVmtJSbd5KJtX5ETmxoMRZCKySshs02WOboY4xdAL1QuLj+05j7PXvQi2T
ocxbiZH22zUncXiFq+kUdb7Tf7S2/71ggVnNWg/issZAiX2mh4mqSE492bRPMPAMt3qMzZt+UUkg
xhOg7+aXoL/l6F6jyl2rbXsPiehCR74fPWPu9xianlSHOoFeNN8EOIDXnVmMuWQpEAPJ8lA77OX8
BVtupbnua8uzzV9qqh4PR8KnsvKeh1/nv8b3gwDv69+PkYnYSPpWQFJo5d0OF+bPdDr77y8Myvjf
RmHcWUXT+sPewDdf5U17rFHIwF2GzXy+28aJvzCb+QA1laIrKM1QXH2VYoMkar0Tc9oPqqd4eDv/
R06MzVyaHyArVfuQAY+3xe2VOYq5IB90o65GkwYUo4fngn941x2V55aXQiVCj+Idfh/i/pooDznF
FefH4ftwgOPsv5+zaLqyF6lA3tfltsHVv0BLAcTvuu1irpxH3yf3wJsRxVaIch5xQb7Q8KluT5/1
r4OBbIyD7/VEx9B4L4Tx3oyxT5fj5MKonJods+WYuEXVYa8OAmC8qwawshe6PQXZbxbPH7/Vv7ot
DFkfCS65VNd0QZ+Q6yxhz1BFA0DZFkTRKWV4hpfqv0+oW01ptla9Jhv1tiIrrPjrMbecOnvveWnT
xH7dxdVaxdofK8llXhY8ypKVaY6R65yfV6dGcLaIFT3r8CUn9kQPpGwuRIY/lZ3fjN9cdV9C3kms
nOCTmt7eb5YgOheNqd2lvKi7ceAUQ7lJVQ0mc7UYkmwpAlpJhW2uojpJ0zU4MmpOftACSIh1ZL4k
4t2Y7SKPeuX2JTSbrUdViouCEH/nX137M6oeo8mZGGxIu+ohnpfWb8G4ZC05QzH+vxo87In/ncVh
ogypopXjXgGrXOwmEliWJ8sOCzSxSfeocNRoO0R3VC8klWRX0n0gP5z/PieC7LweIPQ1Sp5DbpuJ
f9t4wcIdt5X8Glv7zrwyrzqvChg0U6+ZB0hCXsaH6LrnpXlNQFmG4CwUs9/HEd/SWLbDpTWPa+20
Mf739AJ/+O/3UDs0N3GWcroF1AW8R85+6d2NJ76Z1UeHujBRNl4LKtuyU+Nn63sk3XdoSPAEhTsc
GYu23fjejZn3eJW9dsarqe866Y0Zu4ArsDYlcMsCtYzYrVniUapuDGWr8H9pjqmLol6zG6Vcj1kD
cnqVZ/oGf1f48WvcvnYW/4h1UNfuLrfyvVR+GFa7CEBMAIVcuD1eK+pnplVb2XgSSvOQ1ago1QNP
7EtM9de9mK/lABeIDBpzNjyMPRTpHIj2sZNSnh51x01dBxtzGxy0a3C10nPqv00II+ltZhWONwGw
Ks+mVN4pw4eEh4lkhGmCe1nrdQ9+Lq404SXNP3NDIqHNv7NArxh2bMZL2X1MvZ0by3u3C1a9chzH
G4TNdlo42LUuDOE2y3atKtl+p9h1+zUIN7IPrkHaqKG3Aj/HaHYLmGrLwv0Uu59dby5U0GSDFH4B
RdroLZilplsK4gFIhNiFy7LINtHE2B0gmmNtvmgHcduP1XoQsTQUPrukPw5E3SL9KsRdVIMEMt8h
dgEsz3jCXWnk0kL5Ncn3VvcZiNsqeJGz0BaTnIdG3xmEQ2+2a4ArL5X7EKHhL8vkAWaRP7CAYbpw
pVzhh+B0wNS05qvLcietc2oW5bWoHa2wWQTKoYjHhUBYWnTDSvKsVeyJjmaUMDmSheACT7Jq+v0R
hbfAstayCRmb6gepzx0zGB3VeOTVjBejRdWba3eo7SaIbYs8nSzvyzJatNGnUQQHdcQ+i2rOTjmM
OCCaFbQUCwm09TPu1+iPHXyh1yMe9kaTLNlIUYNUolNYS3UZqo+afKysJ69/asObNj62w6rn39bT
v9aEyU4SDATOks95dOCfU/65fbLWzXIsVmROS2tpQ+QNeTdPupq383Ull5By6Fx7aNGh+OTv9ENS
7gv5rR4KVDUE4vTLlH9U0YdSvZvmunV/DO4PqfmK+e8MoLNY3wVGYoNyuY3DZRjfuuO7K29CDZ1w
YnvtsY/v8vggg+vlGCMwoJLlUruMGtNxu9skuS2DZSc+WIG40KlkKYSDi5Yi9POlONzxjrPyhGJT
QGuqkrc2TNlfqJTidFG+J+E2bcpbNx4wKuxXopyuaoDMcGgWvmBtzLTfJOodgmC7Fg4aPHK9tusa
QBEl1clPU3tKh8wxwCENZfPUY10m8yaBS94t56RlLd0lHh2uduUIkSh6HbOtVverFpIUaC3dK+BP
7coUshiTVIgsODOopiWI9lNitljJBCKDWr8QzIMaIclmyLswWjQVABEZgcnY26ZcOYW5hua5CFhT
ftzcWsFRU+8M8ZiY6LIdBOnkxKTGxzvhp1HeS3J/46nyQx+jQlHUhRC9hLyrjiidUnK73NPN9DGq
g41VCg72EUsMUlOB/DAq3Lh5SPLfZR8ddVPbhXG2cJVwrSgPrplAzCkXmYBJCAmSvlJQmkPkTDTu
o8BhuyfLGhZ5pS6hdeplRGUr+vMcGp/XP8c8pjRZ6YTSI768C03tFqX13FRooFh7pqc6lt/bhnmI
GAEr+QmSbuEVhh3myYYcvy3g9NFQzKxoNzpK/6x8ViV0eVWw6eOtRt250TrUGyC0ipxSgTD26Mov
TVAeZKwnga4gQ/ZtWclXSOuXefXutby7pNVbKfa/JBR9cKpvof71Cziyk3emnekJJKMGnAgQK6Xe
ltyY2ogaBDH/kSGBhyC1EBFJNLHm5Obk3RTB/XoaCsCqjbvqh8Ypx8AxUm0VDqDi6z0EI99b1QJP
xPo67R/HlrLUcJnCca7eOvWuKV50mQL+eyF95QlVyHcaBx7+Fz3cF0V4T/37jhlUuKB0EOlP1KIQ
SX2k3EnMGLl59DJy8rK30tu1D3gvuws7HqpewuBRZbH4aU2qfufK1p7kmA2r3NGj9z7LdwRri5oz
AbBTBgiS0/8yFx/A065Ddr5WeVaMh7FCbBk7MWjKoXjNXGo9rYi/tO282yzNlmqh8qzmw/PonwLl
PS13ksBzrZ87CXxJjfIyVFo40Arde5X/1uStUnHoy7eZdp97H9JYsSJuMNHZhMWmjn9J9S6kS5m3
Qyy11duaE+G+1eSFGz51w1poG/CXLyiIIDk6liqDv1qJBtqr4KOnyM7qACY6XvVoFW+luUr6O6Hd
NXKwresHHnvYQuOh+xhVCUpauJQFYR2PzKIfevqz4i7lSyWPdMauJcSGOYYK4VYOqaq+TVMJV4WM
w1e58bJhkWSreDhkYGaKlOjlO5V0lKJsPZH9impcubAIJQ+8rnakGHAbe4eRF+y42nTCp46HIaId
qHQYIfPwWULgnG5GGg59HgV+aTrYeWItpngzZpXtVvVTwyYPJD5aDd6dqjhQU3zKLI1gLSprNmO0
Y3YU5IsgdkTppyhuenmvqc9jcyepL1J8VGA4t8Z9AYzJp4C5UReufNea5koiB4UPRsh22PmvteeU
6YZUEqYOD0H7LLD3lSZO6nWO//FY8njL36D0w0q9O89DSx0K+7L+6bUCC1NddG25lRvXCRGWZeKy
tTiQtRsja25NEGVlndiqyblgLO7kEshx4R7ihDwEp5YkihzshW2v3hKeD0a+b4hOWQ6FwQNPaFVr
oZtIdR1HLWxV03YpUxrf5I+W4K2i9jbsqjVYRRzymoUVrKgjO/o8XvkVz7OkfQP/SxxuAYUl2SdW
kYJ0jP1d3YClbBZa8aMe3aVXHYOCGNzf5sHLCEBSHkvHVAAWV7Ya/KiS11BeRR12c82qob7GjIhg
Htt7E64MvFqyDiJV+FWGGwqVIAQGTCLDqbjDjESA/tWynmJjM9aHQsucItDWcbPPrOQg5d0h8tBp
YQwEQvemwFOsRm8vBOwvem9wM/qkchm+Y/WQF4Wdu64TjPHab/OPui82fbM0+NGuVYLMKm6SrsMZ
957DIaHAXKG20eOfcpItgiBwhlpwqqxaSfIT6p9F6kX2aN602i9Z2ibuNK7KsXJlqFWVU9XRvmYI
dG4YgbDWoXqa6joV81UafYzsbwmnl5EzvWLyBsEkVjhhF4q/6iLNkYdfAhucjhtwUx4G72fGYVrE
ocLwNyOjnBaV7WvjXaOJUF3VaQFYfrPxKuu2ptBJ0X4bZbWKDHPpCVSFuem2HkQAkoCsmDdhnm1i
6b1Pc0ePoW5hAwG9U1m4mrws62AlBfqyrTZlWThAEV8UYfLC2EXNbaQ3j6H+patHV3+IkiMH0Lqq
1mXWLcdob4Hv06TCzsINJjG23oA9GBviO9UoyW0saY4aAn/WtVs1g+tW/B/OzmM5bmRb1+9yxhcR
8GZwJgWgUJ4sFo3ECYIiRXhvEsDTn6/2qHfdphTBUUe31CCYyFy5zG/IDSt1U9Tzqltww8652PBe
7RroYIbC0cAinfDc66zaoEKr0oPR+BAOWn8zg4fRql8066RNT/X8g5xhM8riFTMIfry2jxRMrKaQ
4CbAb73PmMtFhp/Sil3M0zRaK0UlnR/YjKTldTPeJ0Xu4mpSis6zsYAc6t6VSKgGcwKkLSgIpkCx
XuJCW2NveRhLYzXHE/JOzblFrTJulXvd4MoRw6prsr2qldQClh+l+6TxQnoRTo7v6mi7TYFImKnT
Ea6wsCW7aW23SywXc+OmJVvMeEDBorSdZ2TrxZpQla7v5+Guqct1nXXHxCrdwo43wMhdCfULm4da
4DPSGqFoc2HIZ2+0OjuMCH5rLPMiLQenBD+mGz9zAmqLvA6m5MGifvYQ/czQWjlVse2wz8VUD1vH
1eSQ4SNEoxq5rxXTQ4apZ8nhtHHqxMt+NZLJT1l8byvTcekR39AM2e3LD9Oq7tRk31ZvnRb6pq1y
eQnPxNTJ6kDpx6cOa9zC3tc4myJC7aOkR20Lz60KkDZehZ9jmHhh/zyYzkZuyjXy5XvN2fF75MpL
bMRBPK+xDde0yQ+RHRq1YC7s3+mIVA4GcJk1YWvn1VfG9GEQ/Rq/4d66w+9nhSk7EyKA6rj6NbXl
m+JBVfHLpAdUyfYKJb71lOBoUxeHBvdWMF+JZFM41vgL41TXP/WUiJH5HMWV2wCOJ3NMo9C3owpj
QAu6qtiOdvNpoQ2+Ej2h7epiXNcX1FtWpnoequRXocf3M5EGFmSJOe2C65N8KAp0kadDqYwkd8iB
K0TtpJvKbYGwTK9VJ8feG/DEENhZCbOEs1WBTrY3Yf2Ava+ITKLjjwRH7ART4RohzyyJudKogJIe
CD9RHE1gbVBOwqbPs7SRqzTTWpErL2u1o0BjANchj7MV1MtTCVsy4uI1xAUZRb+2kSoPq0dhTI8y
+t1DnrkMfSA2Bp0S5Hhm1Yu0yqb54EjCH4W1xisCoIA7iNBv4mFlpo9KhOsofn7zfDV7jD2Bla7g
CE5h6Q/Ls9WREmCiXpjmxknxsJYdKSgBQRaEyqxHe7+d7h2N21VReq8xwuelzdzCiE+4/HqqvJWz
7N5pPu0Gc00InJ02eQv05AWs+TTpbk+xgCnrSZ8fF+2uFOF+6VVfrTmPxt4JsXtfECrvA9yRoQQ3
ntrrLj4zQRlb2E+Mh7rSP3VU6VHpb6r7Xltb5SlSdmhCrxzlp5o8j/F5xGvX6Q/ELdDsbXJsUtoa
zQASem0irW/K86MUp24Yqm5W5feMucgf8MLEr9ScnbOWxptwdrZ9FuGvJNZGpH5kZKjmGONp/DyP
DdMqMganoAWzrJJWWztF4pZQY8uM4GFKgebEOxkoVjdiqIoeHHkZFg3kdZqGAk8RrWpqCYa8azOU
9qF50qg0OothsngcrAV/Gsp+a8HKWjuOJgTcq5Y9VvK52foqxtaGXWPGiSa7rtwlUnwUjIyF7OlQ
wSQynSKCo6R6korRwGy+Tvank8f7BndFJfnVl8kTU5k7uiKINyi7MuaGywfrZOvtY9eHAXA7qoV7
u6ru6viMmfK1MHULkuGk19xUHPOSAbOlHk0xu7bek54t1EX7yGxPdcg1sLwhi+hapbZSS8lf7NeU
nqLgFNE3Ao+bx4zIx2WVMyEuX6sc2vq1kxM/9O1bSrsGYzMys9xrok/cL+hrRW7HWesQqp+1twlg
pMrU13TeQyu+2CM7eA6Mwd6YA6VKox3iTPNqE0ObK5WmxUTcCK6+4byZJT4ry1xJnbUx6hMdR1fh
0yMlHkT2Ji6tlZmPriMla5PWmz7qFPicCWwBehuO9nQNPFstwr+tfjH6l9BsCbKfC4Gzh/KZhtGp
kMZNRNKa40EwKBkI5NRVk/xzqjsXaDrmA+drW0ThHsNC75KqG7s5MXSDBYO0Wfkbh0ynC/eJ3AdK
w72jzPdNXPhW/iktgVEYa1wnc1sLptjB3LoNZHZtqpF/Tga29Juc2ljRFj+eF2KerG0by6aurby0
iDZFPt6XzmupDKeKbpRhaKthJFeP5NPCq/XQWzusGBLrR7HsZOtlBKITSb+r+Z62xmxfDC/zRfLR
qvbBoSuUWae5c9YZOVUpMljer6rxVoQ7Qae93Yi+DDp93cFFlrJjRiY3dj/SclvRxNAH35CPYdKv
emCxIv5VIqScxibm4gue2fp6WT4nEpaF6nJCjFvrDhluyw0N4hRRJQO6E/01YNsCQzHppUXYcsjK
U0qcbnLME4p8GzcwWpxlpaTA0epzOU5eluD9TV26TF5BpQ32+xCN9sGKtU1BCleY0cqZXot+2Mvh
XZ0kMPHvqsj2pGbweudN73RUs5JjyugCs+xVJJus/rjt9exOMhoy48/CHt0+HP2xIfurOi8bR2+M
Enx9QtqVT+ESbhw7sJlxmbj6JFa+L9rnugxdZyG3qow9xr0AN+jk9tc60jg28bxzOhdegNtaYNPN
wpVyoCVd4c7g1J1MP9QTQdxpV2bc+VU10WpSID8ItyArmBqdjh1AVAxXmpEN2CjwXmAqkzm11e9u
KJ+t6CpNn95Fs+XLBlHDdDyjCb2iFvzVwYvTxo1VcRA2G6XIDtF8mtT8IW2m+3YqYdoTxFJprStJ
MFYhfQC4/aXYZISq1nq1MHtrwL/obBdVJg3BujZWiRvmSw8vS5GUc6M7zwaqLnQnnmDp4kkeHpvF
ecrw4tY75djr43EOp6ADSivT2ValbZEju08D8vrXU10iGy99a0pX+ShtuQ7VuY2pMUnHovHYz7+m
B7vX9n3f/1QFUBSVKnQIxTpSQ1q6lQEfWLrEAy22FjyaQnPEiNV7ubXJftuFCx5NBmtMNmJu32Wn
Dgq8zxsZyl6h7wpF8vvKkAJRvC6hvjeAG8wG1iVY8CVZBAMK8r8ceXP1E19uT23mkxoqXjkeKkQ6
pp+aNa2y8NGIfkStsxvqbI+23c94IXI7ImiX2TVSDoj5Yo/Y3SifzfjS4M+h4x28SJjo9KEfZ7Vf
qOKua3NMzc34gaIEdIA3lhTqzo+4t3ciLt8mnMuZghznxtgqWYuihCxlq9TqGUkxh6IQEgSiLAUH
L9hfsy90ybWag6SIg9ayxvMlmg+2dDelfLJNFxexK0dPqeVXJmm+02NTYKNVgWGtpxstZi6L7Dbt
2UDDbZBwUFYsw13C00OTLJ+1HtQtfsqmRPeto85w2n4tqPtj50luH6y0OktN4zuZuiu7mf51s+6Q
9Yk00FDTxSFd7Rpn19YqtRk7zB4dBIPqlZm8iu5S0LgIHXUn9xadzaZa9fi+0nasPEk/pdk2ArR9
7dato7baqOpZX04xWHxbCK/CpMHX8iYHTv2AWewhHcs3+8pszIZ17KgMwYb19d8xi1lrzKoa/tkz
JLj++5UrGlaLv5AMCsVe1dDU+qS81j2oJfHgYlBIEXM0JfUrHnsrI9eiNYeehAEv9TPevli+Y9es
GJ8TPuEhoIa8K2zX7OG0mPfQGb2MsU62FwVNmJZUetLaS1dZwSTalWDqHE7yOhroPzl3UaJ5MqCX
QW7cfh4uWLm81Q78g7Z0h+I1ZOQ6fRrtoxW+LwPXpGSte6MOGp12MFofY/1h1Y+NtSuckTu381tx
nOJy3Q1YUg93pi2tLf56vfymOvZHo94N3RB0ju4h9gqHwlmRAOz7AR+pY9OmQTS/lvM2NvaFWqyK
8uCYz43c+bVQVtGCFzVdg1T2bRmupqK6iWlBzX/r2Ps1LV6FGZvqkIdXNIxnuBS4j4dKHCRS+yMZ
1edaGDnHUQS0vh4Ke4fNcGZFvui3s7G8yaSd7dQjNAUBMtqGYhM2zWaQEPYs5XWc0KUahnWoGGuZ
gzCz2EP8MWXlW9IVnLDck0yMqJcPG4vparKfEw2ZScfKLnaquEoGmF4Cf7ak6hFBmHWUKeTWu1Hs
uTa2bPCgb+VtqxAHsvHTJEpVXb1ZlMcI6xKT929Y/TkZaDGGljfb+lvfjyDlkrMTmVjbc0cbJWpa
FQ2kZSk35WgXOHPr3rScMQpSXId23zTNfqklB1RbznjGHESXHWxz2cSJug0leSOXNlWdfoiT8qwA
5Or7LgipCcZCXzfZuNFHnEcYWyj5MdKesvmlSt+d9D0VbxFXgIK2SXbotbdK0Grv7yLjJMzzSM1W
ohUc0YmkYSJJuZ8t72n34swv2fA5Qbcq55M+bujhAxOU7TUdVC02fDODpnC8jq9bJYKCec9AUWlL
nnAfqWebrowjb6V+N4lz1h6j+qTnRyU+JspRnt8n9arnfWEbemOdrQdJOiMKWhKaFjl18xBicibm
HzHEzs46jcZdfr0BH5s4e5hNCtKm8PNmdFmMj6p6b411rQFv7LhxJ38KHR/bXyKRjYJLfDHJdw2a
8GWMxmfkNVrtLkBTEAjcWToFGFxZbaflp2t5OTv3mXTXDnSPyqMUag+L1h4MrrRIZxS4QZac0VvQ
GdCGyf6Xe0Nsw+ITkVLgFodBflekaKNpHChxTFO/k56n5KmdXFXZ0SooUY3KxFWnpturRlBrjldU
847yP7ev33s/WNpJSk5df2foSJcw7WWYFtG93ItsVw629jNd1AB20T6vXtXJOWjDg95NaDGXMmo0
zttQDXcGToOeM74Z8nMfK2sqrXXkJDgeYnfV+2X/i5h/XiJno0va8SqPkw9nO34pBoDtw5OUPBfM
i/qLXXtpbe/0eGeTmm9060MSF+NnmW6ltvO7WQ86+aQUd1D5GWu4XWCPwE0jPwoR7Om0x7lQ3Jx4
LMKGfXvS8vGcZCeri30E0gNM13+a8TkmIsgGAj/kiAwMKPzsZFVaQbulnClM3R3syyDlW0mj/pH5
QTXOTI8gJX15oCspXeroo4iKd6ep/GV0DrIW7U11Oag1o+eu09zGAtuLAGtOHu4ktm8QvpNmbTJ8
xAkloQtwyShJ9TJdix4LHaza/TYGtxRrnjo+4QuITnDHzHkv9+8qlvXgplYqrY+cRoZRyF6vSJep
/oB+1XT0Mmr+pEyfBlFd7OGiyJL/Z3zFv+NfrFuNMD2OunYQAAXzzpNK5vd/0R776rk3yKR0Kiru
P55rd+vGOdbWt5Dx1q0smJwkcmXMPDdlkDls5O8CJm8gSCUWZmptgwCbW8Sk+UR/QVJ9QfCznBuA
UVQ02tQXEpeSZm7T5HWURl8xFe5YJrKqHkxZ40a5ui6c33Y4XfK4W9X0XyOn9SIo7+UvM8v+8i5f
fJNbTS9Y/kaeXn/HxmA05WXf+9S3sjxjJkw7q/gkcnGaGWUxAP/W3rSvmKD3t4ekjLr//R/l/9mL
6YxJUcAYUrwh9ZO/AX7+HRpq3crvJFprZ6EKv5nLpjSKQLNPlO2rMF/+Av75QqDasm8AOokc9dKY
SAIVU9p1jTssfRDV5NgMx0dla6XyapLwINS0LRXjPjEMX1dfwjknDb0rHWYrI3GYzogSVie5He/6
4i9MjS9f7bo5/rGo+ZgtchyBOC7oemMXC1d9g/ZAVNeHbPhgBr1tBtyxn0D76OaxRkLdRMVCaixk
HLJVTg1BJYQr4CEsHrHS/ubWvAkXfI6KZoKDTG3h0XPGKfV7W+iKoPrHb9vYxdB1MkjXntHsrP4e
vqfLfvWb/q8Hi6qtrHbhwXog9Ss8fL73vjfRwhKZokuOiWSj6soaZaj3refeavxYrZ41Iml53Vn1
ItCHBm2Q7z36BhyII55aLgNMxLLfy/k6mb4X6W/1fGLsBMponOe98r68VB9/flnt3/GE1v+n5pOo
kmXMFuFYB50FzGM0rmq0tE+mJWFwnd8lhUYKGJ4d6TqzRhikZb4o8kOt/2QEIUkHPd0lZBN1ii2W
qm+ZRKwznHKb5aMckZUV0+k6nU9kJxiVH3L4NjYPjioHpvQYRyOAqJ2ymMgPc5gK5eHPv9Z1rf8F
EGjdxBtLTWNFpeO/z8VlRqtEtCNeDJ34qdXNW1LzK8bh9L0teqvzM2dGYeYNW8lK75Z2bdnPf/4d
vridbiV5tFIfSkVPiPbRoUqvtcKfn/tFtLduQoCpDzVam6zNKFUEYlwYpZDGko0D+N8EYv+zJ/9t
/W+iwZjKmtwYnIFUjd2lPJfVQdYfq/G1zx26jCED5O2oHbrqYOWvZXfHtV6VL40kAXTLVnQxaV3n
btW8F+OrI11C6yVRf2Kvbs40bHHUwAm9u04tJWR2Ilo7Vb6umt8ac1KcsE215jp/SrJnI/HAMq9s
RjapEyiIL1lN7PbWUR0CS9zL9BHlX0l6NpR3Z/lJ99kd4ztlul/MqxfbfdE6J6ndT+kpqYAdVA1D
xtea/o7ZtPdRqYGLBMETPSBnaLcLHrvVZdJlry6ex3DXgM92dtHwF9b3F5hwy7qJhCaksD4d0CS6
anNQDAJ8YlSDtuY80eg3AT86rhEpOG5UXk0lrNN8d6L4W/JzOMv+d3jvJqeSBESv/dQco3Aj/gal
/mKT32ouqlWkxxL4gf3waT/Wf7nTvwpq5k2iNCdSZY8NcP1yfDGwFwUKSnvMRXVLj2D+drTjhnY9
RYqnzOZKlhccpplIRJZXd9s421Ltiz4w8pmmIYvNVMMy1GNULT/kpLtz9BK0gXm2y9hDWTBQaC5P
ibmNlk0RaW5cJIeZfnKmHQq8WRLtb8zur9bqeqD/cXf3ei7KJVPICXYoEIjvqdBYtzJaY8c0u415
bHJiGpf8TTHlGmr/JQTcamhdzQayomDHhAZjuQ+IExuz/eZdeGvemXRiaBu05/bJggaDX6R/SVS/
eumb2KhIBYzrmufGUeE6I50OwCTie96J1q1ak4xdRyEPiJYr70xHv1dt3GordZJadvkEV8T6ET6a
v/58R3yx1W51lTIz6qQRmM5Vm6RLve6bFdetkpIpuioU1xVYfiynvyl9fHGhGTenvRjQadfDglzO
aYLWAY8OBsmSgUnYvfe99bg5enpKQBG5Nu2r18Erf3/voTdJSooas5zYbLb2R2P5dHG+99jrN/1H
mCjahKK7Ik8ExciYy/n558d+tcrafz9WNaJWEqpKCacNGwsAcBHVrtVpgZb/TYD3qx9xc/oyFW1N
GyQuuvIMJX6P5jnFqN7J/qJc9EWqe6tcNMhprElKT/ycxWGKxpWTi71NO3NW7yHzfC9N/48m1z+W
P811YU4ZyrlqAcx84/TR+s8f4IszeStEpDb6OMydAqf+OXqUvrexb0WITL1iYCszIjCUcEtTH077
n9/2i0iq3xxKM4yQ3rxWK0m2yQA5kV9Vcen/+eFfLcXNcVQdLIUL2I7Xbq0Yt7P2zdW4OZH1nBp0
xlnirlvPV7z46s/v+8XOu5UiQsKgUdEPm7GEAxTcI1yfgZk7N3Pqh/rylx/yxenRbw+omdlRn/JD
aItecR3MF3RQX1r3vYvmViBIM/ALiTo0HcymS1amrngVcMM/L9BXH/SmXogMW8kGmw9qhKjBofzw
l6z5q+feJM02euLFPPPOquGJdykN/vy6/6mO/yW5udUE0nthOJkjpr0MJ2xGEzAFkzZFhxR1Vmn6
WKIRxCO8og6uxtx40iRD4dqaYC5ldWUyzsor0Fx3pmoDAIbm0cRBWmsMPYtALE96OV8n/fvYVl3A
kld1UK2On5xC9+3ZDKqFrqwWKObo0TBzdSQ0wvLXlR0hZTJQhdeFIgs3h4OJYN+05Htd7oFqXjqg
3YnJ/Bw12cJ6Y0TvK1RZEa0+k5FLnJfBkk9btW/9Hn0/u/SkxTzk0bx1Uv54+G0wTO2fFiVaxzCT
xuK+Q88/1B9sFWRCocJHfULADnTBX7IQw7p+/39b55teClRhRSE3FSh393Btn8PpyQBvJAGgrOxL
NbM+4atIpUB1tO3s9Os+a3dzZzLD2Fn9zFxebArrWIYol4NP1VEunxxG5fVqtD+uXYms2rUWZCK1
Cq4SJJPmZ8AAInkHVDCIdAg7/Om83DXZR6q+QX2A4fBYMjgs9c3C7Hka1pMOjmWJkDf0RFN4CTjv
RLxX8L6QMHL1rlvlgIWtaYIHtNGVdJ0x3VgAJeUM6o0PXKNNsdeGn2PuBIUtAiOmSQJCe/5Vqb9S
nEomsU3BZSh3fb6WHHA3zGwbxW3r7aR+0qZ3hTk8ZV15V0v9fs4YKo1MKiEpd1rltkDKQjAmmYYG
rHieO5DS4/0MZD4qWIn0ZDGTg6AGRgoVtATZfWl46OIGDJi+yWPdnWbpoerBfL4pyrwaKDbruFpn
S/Y84f+dJ8/VMvlVu9fMdSUzq0fPcVBaz+IPRfG8YIUsDHGWYJA3Ov+zmowgZCXZ0wCMD7O64hjU
5gkdrNVUb8y6X7XdOZZtt0wGX9Pf8+ZgzIaXmqWrCeWl7BpoimDSeasx0X6ZyLhjNbVJHFTXxTis
5QVnazgpRdw9TE19RX9pRvcwj71nw6QYVMkDtxFMyT24aaso/RyBcktSXJGM2xEUfmTlLraSS43t
RLxsJQhW+gmDPS8Hju4YGUYZtqvwCgY/ugHJMkZAsa4DRl/VQ08P260SdutRmCidOjsFqqcTTnCq
Cj+2+s3ArK1PYj8HrJC1U9CYn/0YrpPE2ZRoa6qx9l5GQKchaEUMaO1C9s1E9cr8MrfaVSLGNSWk
fdv8lKsfiXU/Q2WgSerSDgGa6uCfV7i2NWz72HDnK+9wCQET/cid+mwvaDIxQTFWEnwESTo6aX+s
Gfw2k1/oP2bsd5fkYCF/N2wohO7pl93ZizgozoMS/54i2JoKkIQaZLtRuZP+KAuxc7KAjhJz0TAw
wFvwo1dTtGZKhwaH64BBBxbkdFg4HIUiAxcrAWE2vsiXx8GGENQAG5X1VckX08uXdnqR2YlAoyaG
BOEYukVYAZUqVl0kue2MBgm2L4tjrTTxgu5xl8RuNkExKUCmLsVaaDsZmIPZx8DZmFrWoH1zSABv
VaZBK9w2qbaKLQ2fRGT+CpiN7SGZpzUqUEgP+ml2yQob4MDvUbNXONQo3U4qIafTJ5pGPvhouhp6
QZr8YMC6hriDfLiKfFZnvHZVsY6ZZtjpYzE/dDIA88hx+RhgrPYqjGGnBG/vsI9pRvbZi1S0KBNp
cDHUTS7sc2Q4l9HaA98qgD3XyU6gaF5Pa7M1jwMB2up+SDmcwAyuaNJ5co1Yc0pqheIWYxPQs3mc
+Xn/YzI4nwMwHRxHRu03io2uKkPAmnWvNt4a0K399NxPZSAnFrPXc2Yjm2lvAAcpfeYOMd6RV/Lj
mO2q5U7hClOSl24AFZ++Oaa+qWsTuGG7cSyZ7ty4qqBy5sa4kmQOHYSfO7M4VxnbeDJWNrh+2dnM
zjG0sGvrLBSjK3fsn2wF9CYYe6/K4t9ymu+i+FIwX+csXS9EYQCAsl50URIiS3/po5eQaVcPLLhw
iqMZvdoRUHg2XA9+TuAPs5oBDdUcUdl+TkF6lFjoVNlybzbyUwEmfi6gF08lcTl1XguJiBhPWRvk
k+mZ/eS2Br1no61+tqO5HeUDoNQYtRg0HqAOo0Bqlmst2ffjL6U9JvlRlX/aYlqnFbfyxFCyu0rm
ir2qc+1/zH2z7WotyNIHsIb+HJZHKgBX57vhBtNmF6NGkxkaYO+Ar+0ZHoXFRrGcY6sex/ZXw0Q+
Em6PeL3Zo2MY1f5sb412WjXWU2+/0lvy0mT0GvPZKD418zKmP/EN83SoJBFJx1D+suAxLDjvqJ11
btP7usMuJbqk7XORrDlRgQh5mpEnxyib7wWeYIm0y4QFlo4IDAYXbVWXiQtEPKNZZWkHJ9jedaXs
igLwQNGl/pA+hFW/H0t4GmBxTGDeDdhNk8yEYsp0nJ/h/CBnJThcACxR/BgtF17DkwEdyfb4SxvD
QyufJf1JJEFPTxgq1ZSIbS7trJCesHPMGCHVgNivcinFbL0PFTfO+LuCm5fM+boYpkNvQXVzOL/N
j9BRtlPMlLUD2SmxWXNZhi8TrgyGdFdLWymZSIUFidqDMfxNQe8LTQvrVuMtxjwxhBAj9s586jvF
S4jNXQszvPnURRqUpFY9QJekLTGBgs4OfwD3Xz8yJVfEcN+Sz0UtHrKQyy28tEXhFUZEnqd6Fccz
reg72tt+GAFdQXhPereNpU07VKDCHbiaFycHGVpWa7MHVAUw+M+ZrW58kTL/p6f6j/q16uMhq+OR
Tu8IXjGH9Y54TXOO1WHTSY2XEIxhGm+EFjT1crCVn639AQZ2peamZ1XjKl7gXkLEqkF5TKkBI/sO
h5HVAi1CLBBIJb/Rhz2wwmQ6p3Xu10jOm9n9UEJaTdV9d8US1iSojPp6HVa8Vbt5+Zgp5x7hg6UX
nl1pvhzOHrXqRwEJ1cmWdRKhSsXQYD5jmL6uIHImWwFPLOnvDVBM2owHkfw0Is1oQSZJw2MevwOl
NepxJ8yHlHsqFaUfUUvag3VMMxBpdPNDMisIbMwZqgybRAF1utuhFKSsiiaBUr5uodwLptMtoCDC
wdK+Ls0ezR8yIejKVvUiS0hf00q8ytAO0sFoooeewDXDBJi6tdMcHePUtl6fnNVq2cjpdua7d7C5
wghUsVRtNDVyAaeRF+zCOgjzrSo61zRjbyGcGRZ4TsgWtg44W6l93b4rCcpyM6zUviKKA/mESKS9
6cODKB5i+Gd0Yatrqzo51wDlUMxwWmedZCSgdiCZ8NQ0+ZDkp0V65coAkSk8jcypHh/mlDlptJbD
48Ll2TYXe7G9SA2kaSUerO7YTMsqvM5a5H20nNXy0VLujaz1MTte6QzJk+E4WD86eJn5diKsmaTL
hsJOvuLi0RPI+O5L8mojNpFB++8uoXiW5XMc/RrbfZK+hHCrE/ZCwf7TjFMd/XJauFQ8OH2s2uTq
eE2uQcC1oe4z0sJfIYzs+xgWzmSBW8YIzR8gIraF/Djl54q5uoXzAEBb3y7UraMqa9sMHzDl9jNn
jxGGnbXrugZ+r6qHvoq3JdVPCES8yk2QU3weZ2Zc0DxX3WsRXrrkSSmcHSQhBAG1x3Aafkhyvc85
0pX1vpjTecT7E+cFbN68EuOzjv7TUD3qPRFChsgQV7sQ9KeWsACwpRMpugDwcjtooqPMJTCfqyLE
qmxajeFpxr2zBunWvIXKw6hWqxYihmOhX6A/GQjUFglsWTk76PXTmAfD9CPNZq8adsiVXY1CSVtB
YekERkU7lhxFrT7jOrzikMGBh8eMdQOH/U1JHwbSC5mv7zzB78J3pBdvbbjXmAqr97RLSPd9FSBx
vxwN/ZCMU2DbjocCSC/vZ+6PQn9NYTpMzrNu/1aw9DOTyo/G6sHSo6cSsnaCzAgaKD0y8N4QAo2P
uYEy6s8Ibe+A/6jkiDrMcVAo72E/+/ZEGgAq3G31jR4Hs2hgsu8Vhpi5Se3bvWRpBSE6Azc3QGpH
hmHsnmyp28sVpjFN3FMzm+FmIb2uhu5HjEC26QxwsOJAdxAyYEpkwkEce3CeRe9HsA46vXk0B2eL
pv5JwOq3ZlCtuVeYyKcpEO8UxxVY7KTXUlyQCsH+H8x7A/J/HJ6uLBrEU0J73U8OsznCeARbGWGB
YonXEJoaagBxTeaw1XOkaR0D9y2jybMhTVjdLpEPavU80UDT8hmiyOJmIRk5XA7FtB/qBZ+Q6/d0
5qAcN924vV5Cat58Jnq+SUPNhXLu2i2ECP0y00Io6DZJULKWPPIgfCBZsU0GYNDmZpp2XWrfWXoB
sTY5ahoiuTmgwqb34yhIEV2xu+IhVPSghwkTtcMp1LUdumnBHAOdEpi9tdNm0e2tNcj7Lmc/EpFs
hJiF8VOC9hOWBKjuIQLg37avYxuurQJ88yOePfUcHubSuuSZ2Cg2yEOEcP5ynX3RP7hpFMJcYjHg
TO9niIXwouP2958f/B+9uX/rTNy0CoUymkJXm2lvD/0TwewUItMzmeShGsIQeETN5P92AejT/o1c
AzmI6UIu2y+ScpdN9lb+P87OtDlu3sr3XyWV15cZAiRBcmomL3rTbsm2LFn9hiV54Q7u66e/PyrP
nUgtW309laRSLkmNJgEcHJzzX5r5LvJ+Jn74wQ9+vv+llrF/9Z2WI/3F0V3PfgV+XiEbltmrlCRo
gSgPZbF5/+Of1d9+9fkHFUY79fq+ymjplaa1aWfzyxCea4lV0fAzNj6HnaAxfyYGkMbt+cCZ2E3J
h8z9UB21330W5PvVN5CvnxCB8kKxBnlC6igzDHs55fBBqi1IsvNg8GFd4DJZXI/4KMQwnRvOqlxy
yujLtrwA6jqiquBJ839X67cOypYRRLA4pTF+ERknYvgyx0fqi5yuv5nKg8KlqzT8Dc6rC8j3qwqP
Xapx8BJPgUZ85vIMOURfkABh5ZGtNV1/HX+rMoTqxcacm88FJ8oc2ZsKkhpnwdaGKj3CW8g019+P
fflghfbOUd3Onu3zqOy3kfFggxAvLO/aL74OZb+ewnib53fV7K6HFDZcedY0l8F0p9tqg7qRDyNW
tNd1kqxzREVqCs1VcGN55x7RlJi2LtUlzL+quk/NjvIa2jYt3wFCGdG9KSAEpfPaLR+QCskC2Gzn
bY8it7kBBdLlLskjNHmjvY8IlCOMo7HIl0rCOjCa1aIyUHUlWcVjGpEspgB1EdDIWpihkXfVqvHM
sEH0L0odWy+79M0tJFZ7hq5YfYiKs2YK1g4lQkkdYrTy0wQhrpRrQdFCphdndpmuEHSDo1pMX5K2
2NRddIZgKkpbD65F2h6fpdV5SYkNq6U4fJzHn7oIL0qIPlUEfhoWIwot0jpxhksfueoCXwNaZJfz
HH+o45jTmLydU3UQCXsl34QjDPABOmN4EuxCR6A25TLVUF/Hh8SWV7r4aRXVaeZNm6xb2P3nZXQb
1/NDOpD8KHiDSmy5cq7LmBMHml6jb/v0SqZXAEURdwqSnT89WbnYTmbyyW1/+NE3W0abckA8Lncp
fCTctdJVLc31qE+N8lPrlpvZKn8OjT5tjZk724NrXwAkh+7aXuaWtUXPhIu8vUZVadWr/GaGTD7A
N6r7cTcUAQWk7BLC27PDeBhlDx7Agigrtl35NaVA3C30SoQU3TmhjORe5OJDNF+1ZI/1FH5xjPsp
qS98/cONYNU6+Wa0qu0Er6Ab/A92ZJ23ofUUW1QgAG745g+jt+AeY6vVOMjWlhit3yfwtlAX68qd
j76Gzu2bxDWP9EF+08yRB2dKlSY9SyYYyDp6qoafxzDaGB4Qkgh23HwM4fCbWC4PzhfUWrVERGi4
aNMvOTbDTnPpQ2t9P5L/5o53KM/tz5pLCpnURWGeJiGGeeN07P7467glD44INxSxTWV3uBibq67/
zAlw5IN/09061MRVvlUM2qVS3iEP0QczymCIyGF2rM1jx9tvmg3PCOEXx6fj6qxJZ4eJhclRpi0e
gopy2XmCZEmcfInMk0l7xJl47dve+v2Z+N00H8R5PQvTnZbHqqNHy10yQzh9SAC8/+m/eWmHYrle
GkX53DHPoWPiRH4xyhYCKiJ0w/f3B3he9L84kA+Vc5OgBUnrWJyAaloi9Vlcxx/S0n4SIUV6rHlj
Imsrvrn9yPU2+5AHX72aK8nihAfhDpWlTVciHBZOp2nJjdYsnnyVn7XwLWne7epebJMku9Bk00e+
8e9m+QDJZqopNINypNUIw1BFtBVUcTlkn9PoYSi/hmOLylr4MCPJZSP64ado+rgGkmbtyhhAdZVQ
OxvISF5h0lJ61Ma3BBH497/b77blQberCRKBupxHLRHcIYfIRH3w/U92lv33q3lagtmLtV1xDxad
zUpodXKTO9NJlYdbvx3OpJpOCmhphihXTZFtEK5H5Qc1Dl3c+RCEBEXtUJ96ybBO1F4kICkL65xu
0yqIwKQm68J9ChMid/q5WoRKKGsKQZqBJ6gJQ3hACypskNMykXQL0tPGa7dW9JAGj6lTbuHHnZZT
eldM42kK3DiLbyya+Rqb1c7fB4G9bvwTHSP9MI9P9mh/wjWaKoF15K38bnscRPIp9aOwQpL/QmQF
RZBsPSIYjNkbndy/8Ov/8W38z/BHcfOvV9z887/497einOo4jNqDf/7zKv5WF03xs/2v5c/+59de
/9E/Pzz2EN+Lw9959Sd88l8jbx7bx1f/gFcWt9PH7kc9fYKPnrXPH893XH7z//eHf/vx/Cm3U/nj
v//+reh0u3waIpr673/96Ow7jJPFhPg/Xn7+Xz/88Jjzdx9+DH/b/3jMHjXB5F8f+D9/9eOxaf/7
74Zw1T+EYyvXs2zblcphBoYfy4+Ecv6BZSq61p6PVIlYzj9d1G3EX0n/H9LyTVgkUrjScwR/1RTd
888c+Q9lOibNJcf0XNph6u//7wu+mqR/T9rfdJffFLFuFw6NfLVdHM8WtiV92+KzHM+Sh7BXaY7F
BC+8fchcvKmcMJzuByEWD6nSWBuqlV9V02oBHDTrr4Igdj85ph09Dq0DIB6IQHcEfPX6mFi+jxI8
mG0qU7nSPAy38RwFAnlm+0HkvXcxxHF1PlstCxehyCMBcomD/44UDCUtB1qsJx3T5zWaB3cbGqqT
mSMSsC+DEy8/m+mMebRavA61Eqif6F9jHX3kFPzlmEIo2kcsCusQYtI6/qRHjzGbVbOiI7+e18k2
3Bi7F+vwr2l+Na2vY/9fz/ZinCVKvoiGcFTRtwqnZA8jfKN34Xm4rc4ezRVeHUeeaFmLb1/ji6GW
WP9iqMpFH8GKGQojER4KvPo6WJmbeP2t2pyiXrlS22Mzd4CWQJ6Z8XiHruuBhGIDLav6xZiZtFTA
zUw+dXViNpSWPHkWJrVN618rqU7ARiLJ6ea9sw3EwmiqFDAwiOSu6a8lYBxKzKMRztQyCqpDtdSw
POGF0IfUbol2it+YqbUO5ZDLHRCLjBIAvW3Uw4w0vbZcTVUewxPvyWsH3G2R1KQdaOHMqGkwo9K6
qktHPQR5z33WNXuMmkd/6T6Zvjpp4kUTs2MD0egPZDqfGFPTyW02uuJbWTRcYROrab83lLFtiILQ
hrdcYeC5o4uU3JajSdm+G7KlV0x8uR0nxcnWDXqyT/Ucp94qkwo9YGtwYv8kDqzZX+dlwKUvKbvc
X4fFcn3z/KZJueDqpLmwKrRnVlygksvGb8H5tIbdoaqVm9xwZh2WaJ8qChPYaE7yaqCiQ0l3TPLi
Ys4D2ZAs2jV6ol2bw6gG/3Fkhb1OFp4ne4mQNggXQqJpLSHjxWT7kc8VJ6/np0hAqsMcfb4EJ2gc
SUkOA48SUtjC80zFSDSLDnbMZLm0X8zAfCrdMoclQYEhdtMCMn3VHDmNn9XtX0ae57GIcZ6PsITl
HIKr0KhO6rjJxJM5EAMZrEQBp++hXiOoaeKa3Koq/xyPUXyrWj/4kZVJLUkYvHTfuVSHtu9Hi188
uhJk9IRB1+FwOUgYm7ome/YmHl2HaucIY0D7oC1P68mdj4AlX8c/NipBXTGNvi1cIZGzeD2XkRck
oex0/kB0zCBRNca6S9CRmaaYHnIQJGtXQagPzcK/bAIz//InT7oMvwxs+sy0Y0txCJCdkTduhMit
hzApSd18ABrF2CM9lDrRkRD8etU+D6UsSQbBpcbx1ZJJvFy1oJ69KBHSfqjizroZ0tnewdjojuyN
18H3X6MsS5bjy1O+PES3NqElJ7ct1UNRoV0Wu6q+kkEbgBWJwWKWtnH//gt8TTdjPFIO4QmTg1OY
0jq8pJZ+2/nB4Lb7oETjBH48tGYaz7s2qeZN5IHssqqxfawR1z/yPr1n8u+/dw1js2Is4dOHxvbc
VIfwYFAcWd4XjkV6maRPuZi98AR1lIRCVlv3+tLuOa9BXikon1p3YYrK2NJ0CL2YhrKeI6s6wYoz
Q8UJ3Ee9QwmveJJQsuiGeG0SbQtHQI3p4AlzaqLM+zS6ProiQ5nQcwSMa313sho6DeCFGhG4wIjO
hsYmbQgFsfqEDC4BIVHh0pUgUkf/1KVYhhSig4g28CxeWpxY4anncCZthQt/aTVbw3hXBlmC0qAf
ucNK1UbwgdcXpCcJEhXebrbdzL/NMU2/klW2SF2lYcMdQatFQnu0jIHqp9+J74k143LnwUjpz7TV
F6D6ihFnziIBoNXUA9osgzk55s7vMCHcuCSGd6Ndel+KKOSXk05mOH7kZtgDmCyz096fDQRjMkuM
6P2HcbKevMC3r4oArhRC8qESp1GB38lV5wVzcmpp8subqJzDFMXS3FQ7Ggb9NZsAi9BAiSw9rew6
Oh/zWKKRNswJci2NlTvsviYr156IMnNtlWYdbHAFGFC1CBtkoH0Z5kyZzLS48cHMoc2aVEF94jbl
AJDDGkW7nkMbaaWceZk2uT2gHRG5XvizcQss5iELcN7bFVJxfmTStHCVQkksMfOKRmLnmXTFDIno
eeyk4PfCgdiTBnZ4N6vQ+5TC8Zl3kZZ0350uBGQYEmVuZycc7vLCnKhOu7XzkX5pnW8TVG4piCI+
M67awLXv+7kpnI3VoEM9JXOdr3C0SaqNOwrEFTPEQXZW1dfZR/p7k7XWSHw2Z1nkYwk/u5keVp7l
591JovLoroN3e1/Pc/gtnfzQOq+spLoYRjultZw1hbftu8H43o/o1KBNO6d6a8aF/2WuZfQTNbkI
JDY3v3Dto2nOcjYAOSJRY0V3ZRuhquyMHX07N5fpjeHaWEx0pilwXI+MdtvFlUJ1kIaOslvAMKLt
UCa2xTjrdWnKeNe1VhwsaDygXUWkqGukfTP2SG+hnDigK3M+eiYKC9SzBvRNHB9oIgZx4qbUZj1v
LYf0qwEJZiN5NlfJbYZckNiTxHnx95ScCwxXFkbXYaeNL07TLMpx5pQOl1rKBEVtvxlbKPUD9WKv
mZJFZsanS2/UQCbdUY5omfru0IO0CspkrZtkuA1VZibUB0b7Kh9M74sfNP5DaSQkTlKo9GtR+6zS
1Fo6E3IOjE9V4tHU9lqTzvAkRIOMqvY+JmJA28vGFdNKWnHf5EEC9sipQ3lWGzN/4IylSk7DwUM3
OzX85NOcZiDYate2Pwo+Mkf+W4/bThfjQAd0kWPky4/V1pFuiO7sYJfXEFOaK3sMdcoLrDry0iyr
vrt5PKCT6znZrWF2SEVaTa9gK1v9R6vugofKo/gNvLCWHx1vQgKzyrvbabaKBWqFmJXReMk+AufN
o0Q+nWlXFdHnnsmKEG/0THakGeAS4aQCJcfO7a88o5AB8NkBwfSpR41yhTh1XaOMZTff+oEWBqIr
PUYWZuq4T2U66XJVVJNho+IyZ7Dxg6b56br9sKnadEJQbjayq0oZ7efY7lGuL9Erx99G27DSUK4d
8R/SGm3riP5/mrjMhM5E89EqpgiUspXGaF86GZKi2ugBpiF1URAQtYsMYt2RsodtaKLEQAi7qRzi
2mZQhvk1NFOurqk/wuPPUUnmamnCoMyiMZ8+uGElulORuAiSAnfwaf4EoTx1AN4in5qPGI20UiTD
Jk1dfzgnZEmqOa5VIEVvLQz7oErKcttnY4fixlioe4VUu7MawsC4xgMIrazcylGmN9IMVMEQ6+wh
TeUCaoBMvG6MOkt3VSYm+kex9h/aIM6ard9ENm36xAca0IKF1is79PwKhUeDmlIR0g+s5ggiZ9OM
gOvCJMhBBlUhwlVjpiMUB42kHTehwI1jE+cNtS13Ll2xtrvEXwCmEYVAzvLhPLGmUm+HUiZfpoTP
RUPKNb5noiCnaIwhb9eqW/S68OdAcrwqvLnd2LIVNe9PxSg9FxinII3lo5ls5jp31r3qOmsbl5l5
aYGYehg1NtvUaKf8bAB7gcySVddyl0Vu6aGCnPcETT+JkPEfBYtaU3xAbaF0I2c3SlchCRt6i5F2
V/vJKjGUH6xVP6lPtpGG33I9ctkiN2kvJOi1Tzod49vUMaNyHcZBfUk5BWfMqeuW7G/O63CXkJSN
SDs3SEDNUYqFgDSS4GOHLPi1lWZFzLYS7k/KJIjXGXbg7mVqNMW2b+v5sQ/tdt4N+TR+Tpyw/wJ2
g4KwZ9QUc0tZhddubKvvKM34NPVCYXmbusrFxzRq1LcGTdufuQVb18NTZQalXVXlxm49lW8kYiIU
JSNvvDXzAePMjioecaXxEbBuhqlERkjW2XAWVsZ0Osve2090RukYmulwm8VVbG55CsdcE0W4HyNA
P9/YAyJzoaNUgBi95pY5ZUPzlMC4gpy+GEGgX5JFWDz1wdNYYQGKXOxYmWvb1Qhe6alq13FTh7hM
Ze33Nud34UGI9Ce5M+X3DJeGtvio7Qy1xKIKPIThuPzcN4NRc77OLnqhrXTRrZ57A3xZUij3ysnj
CEEtLwTcmRCZLjvPo/lhID+HZUeLvNrKSh0Fc76ArBSDXDtNG4Vma+HbCHTpeAz3qY107RANgGPh
4jafGmXCne8Ds0CI2K+ifRvp9CGpGsWKTFX+SLKUwLqXLoGr6Ea51m2XgGYJq3JbuaaXgq7TXLfC
qPfv0Qptb6x8HKMtp2Jir+PRGhfo/XA5IyvsO1VxXegwvmu0JzAFKJCR37lFjWipCCx7X2WI/4KU
Lvxop82h+0SDxY02I1lnsMpHY9D8nkckCNkni3ryOPq7sarbdo1/cQyN3/FB0mADkm9x/ahQ42wJ
U7GIA7XyBFJjqjea6txuKjlhfBSO1HjGMmm3rNqxPY0MU57mU9KtWYkg25QwEcJMyvazrDRppDM6
RMEYeF0YQMSYhZPs+6LvOKRFPgKpznskB9pMjfc2+zRdW7ICk2yORGCZTMmllfnm53RuBVg5laBI
VoK8hW4yhpO5UWMbVucwhzI0rhvuClWb5cG1LNL8EfMjBch5XJDokZ8hQW7OAa8gQuVrfMpSHVLx
yAc5FovXSKy7k0BYOV4InZtYZAxGSfTvO/8+0kg+e8iJoigbh+3a9vomAzNp9HIfho23KeJGqUtt
axcfE7OKdsEoh+E2rWfUIo2igHwkaNlcGzb5BfKzNpr4xBW097sSXovT0pc7CZIsvU36aqnlpG1d
nHSyInyYw6yadVbWDhKZ9KZnNB8n90lPU3bTdlZMiOJoPzNiD61xizvVRxqozXiOwo/3JQicNjyb
qhzKSjfr2L6QgwXNdxuWSRkkCKR3VfOxNXWK0GVp2+HOMAoqSGleEKfEUAbf4rRDP5WSgHWdz3ba
rmXdJc2pbN3mOqtT2Z7ZkrCJ45ZJ0UajTO+vQZfIeTsZNaIREcA9DZZyam4oivXmzg3M9KJuJszB
itz/ZpaEg7UICzPf1hYqoahHkoOsw8b1UQjPckvsXFsDVmjitL8KI4djIWhizKOkmuPrygeHZgSz
HnajrgCHAdcqp43yuIgjelYY121rziOCYUIhVS29/juNGEAPAnEgTa2qNbpT1SYDpg8ZFApdNilI
V+qbGrVsW+8F4IXHIDTLM4c7nNpVfZV88lA7QmJ9jgmXIJLHm6rvZw8hpsmKMcGZ3B9+G9jlCs3q
5J6bX3BNGpNi+iJRKbYTbW9kV4fo+hGxFti5ZT75CEIj8Vynnyq22tYZBXmOx6X8E4vCQ7LLvZzj
CH3NTzZeBebSWfW+cIvNoGihzTJccBh3j1JLoK/OFPTXXm00SK8HEY4NGXold5KQFlxNbZDG8dru
jRzjkmgIQ6B7bXgXNiKuL/syx9LD6pcHG1XWROd518lrL4jcAjiig8B+GSf9g0Ghz8c5b+ER0PCN
zkNDscgIQMX3rs4J/mUZg140+iHGK5kGAL4hY4hsSR05/X1EBeVJJiOeObQGLQd15s45j+MIGUgz
hyWUWkhenoDL1LdI4gu9iaIkH9dRYvFWwasEH3N09G5VWZUQhjxERhvwNCEixjWCgbGZfeZWmu9N
e8AxKVCZca9NzT5sw7S+43Ie3RlFqfcOQOqnwcwG5EZacCclt+PLMkvL4qb3uj7kVSoD5wsEQrtr
S6j5Fq/e/Gli4ww4lCnnoZ/crt35QQQ+L+7bEUSI54fNUzg2+tsUuH5wTpEjMC9MQ1rQEpAZH7Ah
S9KvfIn6Hulu9Rld4RHp14lAhHhxf5laoHGoE8PGgymmaBe4wVR8zBG1Z1byyKs3ssaX4yxyY2Cd
BcSeRrUTorTFALrVt+fpW9HHT9hcYEITZFZy0VHlJjfQ3ozsGdFkpT3AXbRHrcZeTc3sfKnLjjpu
XGDH1tJRj1c0dND7Dkzp6k0Z5Rj44NUDXESnQ8gdP7Karw3FIfoLQ1jYVyqOlDhpUxm1l7YXuuU2
TVJqbsPoj/eJa3XGF9l4KFVOvL1s00xzk19EUpVqW/FF3a3X1f0nd6zh3He5GpqzPrd6eR/i0AZN
hHahWrneoNVWpLr/GevesneJSeN1Fxku0MApauillh7VojMnwInMDijrohRtFl9sjx7UTchLO3VC
XdZn/rK91lPp+U/DXHfuhREPndhGda3PnaJENdfUxcAkhHGf7qJK6W41FyMA8i708JXg0szhZ8lk
AKkuEweflNke2/NwtOZkO1SWpUlpRlOfh4hNp/vZ0FWNmLUNEc9QYR2fxV41YroJGLu68JMgSD9T
gND2XTw51ON5Ie58yrxg0pMZy4wHc7ucb6gB3bStlTbr0a/g3I1m3t+WUlhfuR+NCA06c3YXWdIm
yTNbcv2g5IrjJyQ+0E2pTW5S27avstGEaRfMTZWfuNGYYf8UTrQrMrK+JbMoCrr5bXLfs6wSnE9c
lKlU6qRshRIln9PYTrlnB/VAYiUqxIROOBunL9oRlP5HyjIfE1qWGouKsroXmb24IGUsigtcuZf7
pZXmzoXMgtICYamdr7gA6GE99E5xm2eTudiY5kay/j9U+6VT5p310ClV/CixdM4WtLf1/f2y45ti
qiuwe8VKRtrmUkBeyqAvWgDzPFZTO0/+Q5ypYZtNIeK1mTgyyJta6vMgVIg9iwqnLw4qtmmmKNBQ
y30Y0enc9J4Fk8CBSuTKgny1S8YjZfc3tVTGI0OWVDs8KdVh7Rb9yQUKEQcPs9/Mq4L8nMtdbF5R
AtUQmSTo2XjaGeP8ZwijpZAqHRpn9M84nyxlL/2AF28TmWg7VjB39r6LIn88BfWFQY6xrvM5wMqm
az/+4exx1gH8tF1Fww6CwEF/wamE6DJqsXt/iOaTMfXctZk21ZHXuXzrV+XhV6NY5gHQyC2cYQot
i5pGbhQXEk3ljYraGmV0o7z40wdybVYI6YgpLJbLAdbE6FuSbjfU+7ZAZzynPXg9Obq7fX+Utw/k
2q5p0qpwGEUcSkpS/2kDyO16b8JUR86tBtbURk8dZdgjXYQ32wsgwsuRDrbXOFa+45v4bhgILJxZ
FO02ll/+fP9x3myvBe1gAmMzXToH1qG8VzWYnhn3g95nQ4gJRuFpbNVk9TBVjYXtzWycvT/egXfx
c6+CHrFwmCdBg/9QNadJ66xu56rZT9gWP4RGqfN1nRrOZwRksk2rkvJUj+FtkLXjjdmE4w5RQDg6
gDTUx1m1sJuDofo62q15pAn2i4mlfeLz5TyHUP/cHnyx/8QU1n3Jhts7RE08emh4dY1jnM1l9+39
d/CLiXUtj53ncF7y3+WbvBippmnBcTlWMBDrfO0WcjGZQl7u/VF+9TyoarHDUeynIr18ixejZDCz
ysHO232S+ZLiT/59zox8HdGTPjLSAVzleU7puRArWUO2YgO+HmrkyuYOYdPsM6MPkM/HS4zaur7m
siFOjQold8xro6vGSPu7rK7BrbQQs2fRyB9OH4ZH4oB8085c2mH2AkWgOUVkO8AhjKU9d56ehn2E
7LNYB27PpcWPEnWSkRzgy8X1R24DWbmncUUXYqMacK+7hH12M/SF/VUFbSUxpAwSWNO9j+2Uz5U/
oGfhT2daJna9TpUWimJNF56WlZVfGa4Ov2dWblx7zlDOAJl19sWwdAENvaZUup6s2cbtyHevjTQQ
85/GiuWUNDm5mAOPxOUg9gV5WtDrU95DnMcC2cZR3NPyO2ai/Ysl5bn0vm2blWvSKX49z25ReY6K
RLe3uN7vyTErLI9EvrMrrGX+ePX6S6OWZjSgK/E8xy9Wr2uJ3EvnoN1nDrwowyRXzV19n1S13r0/
0vJqXp9QHtmLC3xK0ToVh6bqpeGEjnD0vB/qxawDCyeyz3GLj80PlcTJadrFR/bLm9fogyDzHYuk
BhgZh/3r1xh3gz2j09Huw5arm5OJz+S25qpGc/rz+8/2q5HYCN7ycKAonhE7L95i70lDZ1XY772O
sk4Qp8Oum3DO9qR7TNH2bRDgqZZk0CUZJIp6B/HGnajYBSUyMHYQzdcGJPkb0TgoUODDsi7mHl34
ylgy/vZh5HKJrkCH3kMcORszHtXd+w/+nBa+mlW+jesAGOGCafmev5x7L558yvLSNOKy3ydc71a9
70I16/1+R9+SZu0ovE9BMuGFLGr1ye1LbICS3rmDDm1S9fBPEtmYD+9/pV/NxYKTsZS75Hjmwfsx
3GagVm/1+64z40s7TyHvdk51Tln52AJ7bvgfPL2DTb3NigaMKP0DEJ1WJZhh2Y17wwV3vKK93neA
B/2FEN2407Xve1x7vE6OdxBnuLFbmeOf1E5BGz5r8+EDPtgQaxs5Uc53+wwElokH4U87ei4jcpM/
p6LGFbPmRT0pShV3YjCMOxRnzNv3X9vyWt48inIFqaMFmOJwCcsR0H0WW+N+mLU+mZI+29ReoI+c
GQfcsuUd4aLFYQmcicvumyiQ0R8VU65xPxEYGCOzrT7M5VzuMJOAwWypxXgSok6EAs4HN4nrm7mz
eWPT2G6nxgt3bpt3OBOgVcHNazx9/x28SdKWL+cudwJJM0Uebi0haxyz52Taj8LpIEH2aLpU4UMV
sMeifvgzke5/vQvbtaTHm4A3e6gwgNBHvTTzpz1dA7qOAdq2ZTiWR+LuLx4KeAxlJpArYoFdvd6h
tdUGZizLeW8ocyl8xs1JMYGxhl1jXMlG/C+eihzFcqRN4OX8OIgIEnMjK/SLaT8o0zg3ZEHH3JPp
9v2p+sVy9QXZHfUpn6hrHeQeeRnGuE7X076aZiYHp6unvCjkkeP+gP65TJFy+J9rgYpgrEOt/9GR
qAnh+bgPErc+7ypMJj2VBhRWETta59TOsLPp8jNRLQ4/jR3sC2qXK9VY2WWM6So1J/BBEyWrK8vD
tMzwYlJuX1x0KU1HfJD1kSX89r2QimITQTHd5j/uwWyr3ME+zRBiX6ZhvCurHMv3zo6ObOO3MZZR
eDm27YMixjb1YE0ZntWpIBDYGPrBSdKb+WbCTXAD48A68kBvly+gOYfVtBwzbMnlq7w4YBLTav1E
ls7ec6izT66N9pWLao5vV+M5XfFj2oBv0hTWLEOZig1DKHi+V70YbxJRB6jI9Pc8tzhxU6dH1CpR
eOHVcyUojcfTSUlt6Ov76/kXB6nLhuEp5XKYWIeoSDxsKSjXrbEHFCVPiQqt8aGs1BhcFKzuD0aP
82YxpSUeM8BkG3rIkfM1kHmVrGdl+PvGpie9FoFPFfT9r/Z2SS3fbCmXONzZQOa/noFoUH6BXXGw
b4GNfGZrwzN34/TIKL947zaHKLm1IyiJP6c9L957IEsZGG1i7NNB4EqTyWqjQlHRmovq6kOsoFZa
gw6PbPBfjMrSYiY5voEpHuJeRQUZSFc0UbhHGGehEPaPFAerhyRrIwTFtYNaRJYeoRO/XdKAIpUC
xkfKzdMevNBmws4PK8b8sSb5RXwP9ZgmQ1kGpWZ0As2pu/vjCfRNE9A9s8T/vak9SMPsoWvqR9YY
KSLn2lUMsO5ITHi7THwOmKXi4DouR/tBtk3Tr5I1tvGPypm/+4mNilWTHzvMDgMPt2zFVZPNSZnS
Nw/ni96RLEEzOY9l4F4RmNQFJFL0npzCOfmzl2YJGCvcH0jqSbJ9a3ncF+tRW9ztSvLUx7z1qguk
3pDKC8PgCMn0mTD5Mu1ahmH1cdEjzFEnPAhvLsL8puxYC3M85OAiB18OZ6XsE/zhXcO5nFSYXNEh
8HsM7ayStqgHgGXjO72DjwN1eJD4rdzNWlgGsk8C8asRCN3J6IukhFtlQmyLB6DzkKhF/9GfPf+u
Ng1BopnXmeTSbEKpff/VHa7v52diXbNbhBBvAd59WnRcn3l1g9ga2GZv8aKrztvZvgYhEB4JHIfr
7mA0+2A3AYz0A+0zWteKbGO1rbMp3OCYovWbhbfM03IMkXPYhIqD1U2u0YrcdvPHKkGBETvwbh34
Vb3Lhv7H+2/v7Uhkngs+fOE4UR0/yGwiZAGQ4KmixzBj7gZDcaEruZbPkA02fzyUbXJBFoLkUDJd
r9d4ritwqdkYP2pzlFihDfSRqtY5J7qrI7P05tpKIgiHAeYKJzmh7zA8DAm37l7b6aNuDQRtSnwV
CzD9QHzb0tw4dmxw9fFKc2VPOkChT48bq7aGywj9kX6V0NM5kli8XTevv9DBwxtho9LGNdNH8DU0
5URunOJLRWr3/jv+1TD2Eqso/QqHY/T1O66Fl/d1aaWPcR2a/5e681iuW+my9BOhAibhpjiOXpRE
OU4QR6QE75FAAk/fH6Q/onhANk+oKnrQd3AjrhGTcGn2Xutb29Yv9HvPGquf74+yLsVxdx1bLAv0
snng7LsaZTHAlWNfHfVBVxs71+UNVRF1jSTe/9YXFmdM8rd381TPOxnG6Zkex+svnu0xRQAmSt3z
sEucDu8KlLLI86oF3+beVGblXqYFsBSZpBVShJjd0/vX+8ZdPRlwuR8vZufQjBvEd1517DNZHJxo
bA4SesmZV+TVpozbSmUTwyHXxHzmrG6r7Si07SQGHAmVjb9XWkhkbQRWyp4MuasBxl/GhqCtzjsq
D5FDXEnq2D68PJ/K48ycT0XN9nfvX/sbN9vFEOSaf92Rtnl67WmH5EqaYXsUSK9vcvJ9vkJAqpAP
5sat7CP7n6dzx3NZeHEl8nIZ/mrqywhCT1KOjUe0iPMHhU7/vmlcFUReqd/WIvH371/fHyP+6ZrI
gIKeD6sirX93NSAZPpVrIQY9hm5LCmlaFDb5Ql2PKKkfPMhu2eh99Wdde+6hgyILmJuLuFuYRNoY
Fnet4k3dNqyZlzbbYweKxujr2waflg6TK7PBJPM/79u6HKtAKM/97fTIMs7ctjdeUY8MCPb0lofL
cl2sJ39cy42+645+LiGQzF4HoCYMz9ys16NwNkXqZrJToXFrrypQMhlpNMDkO9pFp3aRlugXVdOU
/3wtjOLzEZi6RYFonaSX5KPTCxR1R2fu8o3hZaSbo/v9148ah7CJ89Wj3ybwJayee8d0nyRWNh8L
jnp7PZnDHbLV5Mzn82qqtPiSWe+YMJdT3uJJfjl1LH6KVo99eaSJonVAgAVOEitPjV0Y9e1tain9
EqEcyTuo9WEsuX5+Zqf86gPmN0CHiTtq2R/xgp/+BsU8cc6x9OHYx5q4JktmWii3SJ0Khaxi0Ze/
/0GdHnJYc+nSWB7nSg7HvJLrN9Eopewyp5lpBdbfkFpWJEPLWcEStq0L20YTEicLmPD9UY1l4/Xf
n/HfYZkzKMPiKHxdTUOQ0svaNubHfrKqT4VbkbUSjQPa2MzB47qZXTe5ct1IQ2VrxYN+6WDCZgeX
lmeDCU/3VH9+FdtlOll6gcIA9nd6x80EeVcpqIH1s1egmAbcbSQUwmrly39qb/4ZimvlGI+bVaeh
sRqqRy6bl62DfwMfy6HCb4IeJybnPoch8/4dXk2Uf8bidMDbzGnSd8w/jM8Xq6AVakXeqlx/9Osk
cjf2PGX3VRqiZ2VbDhBxNKP2YYBkCyG4pMuN2HcgwWjKoG7rFvnsIP6FvEDDh2vEimrdutb6svlQ
2n6o3ftRFl2hHtIeNIPWe1Dydj14oum+vH8Zpx/k36tgXsGFD3WOLeJqLZ8Sp1W0TXg9HaODK+eB
QhdGB85PjdOnWY36Dc6V5mdhlcPtlLrlmTPYGy/HItBY6qPMPvTbTl+OZOq03LHm+XEwHKAmGiKz
hM0S/ou2OjNbvzkUixtidybrV3v7QZV9r/WN/igS3NrS0+ZLP8xRfIGL3L5/V5ct1+rrYxFdHItL
LdtZ31UrNyer1F3jsUDcuU3QOv3qwmzJTPbIls4oavSN5l/Fepz+U3nj7/N08RH7lB+ZYNcApapO
3aHC1vGoiM17Slk5dvzfYqmCxpdz3oENef9S37qrVDWs5VhBgftV66IqCXoFvPeo43LcYhQCaDzG
3ja2jfbM1306dS/Xtth2WdQ9UA20fdbvymAIPqzGehQFU+oG2lW6t/ym+Y7pHPNSEpfxt/cvbmWX
/jsk5AwKK+zwua+rIXF69uGQzPqjl7aDux88UTc7HE/xp9HvxsdS1WibExIZPw7Cqm+Yc8sb147S
TcNPPHOnX79UJsuVLmwaJRzh1is0isqB/d5S90VIkVCLSNmYzRMWR9PLEqyQaQ67TCGvLGvz6f0b
cbrT+XMflnIZa+dCyXglO5q1ao6c3rIeIy8arvI5zLe6jyr4/VFev0voZWjoUYjkMyXG8HQyAL4x
xxgM/UdTa7yNrnxzG7fDMZr67Myr9Hok5C+8s8zebOfpIp6OZKpu7Jnr0iNdXoLqUlHs7VaTW09L
+nPnmNf3ji2vbrjYWh2xeFtPx4rpyjfS77NjHfnlj0zRUkMwae6iCMFvO0TVrYHzbIeRVnzVRkcw
7ff6JixKpJ2YSzauRP6baM25ndAb90CgixKLNIrqyrr6NZPU4WnSzY+jl6Zbv0sIGZ8g5ZkJXdH3
H+xbt4AOgsX3i+qQ+eb0FiAvVrFtR8Wx7FRx0Oey2lWxMC7fH+X1VssmPJE8Mt+mZojw6HSUPuyA
G5RdfRxUbt201Hjo6+ojrhgbxPes3B/IHP4ttWz5MhDcLgwb1k8B/WT5al9sA4Ap5grvTc2+GWxh
L0R5OZXpOQv6G8+KPfmCMOD75++rS3NjXVOAahvOAHm4SeIGQYGmmfsyC9MzG+Q/jdbTxYtEIEdH
JqezSWbuO70iBzmVbGdJxVp3gTqXfu88eZEWX1thpj7wpjc02wnMxDhl2AAUckQ4SeBN5N8C642d
C47BTobdItcAgowDqfd5PeP6ZPeLR6Z0cyMYrbl7MFXcZns9JRHaTnQrJX1jTGosviSfBVK5vJUU
gvXfJTYHL1Aqt78oSg4QKpl78Got56Ggdy2MFMh/v1dhIX8Utc3viBxCblrQ/w8IXYdnKTNqtVaW
lvXWN2k7XCLR1H7OelGLoKgJu9D1IWo2lBMGnMJeUwOb0rnMBA1QEaD0HucgbnsI6i6ucboGYfrs
Do2JLaa01P04ltTOqrCtYAt3BsbIvpxmci/S1taue7xBOuDUTI+x6+hRuE1xFGsbM+vNp4ja3Kc+
itXvysbgTO8lxOKu3Lw52rMHQqDtde9naZG1AYs0qW4hJSsY6X1WUBN3+5QggzzFd1rOVoGxTs22
szExKOB8QxXS7wpvIXxgu/O+DqotzlUxV6VFREusimzgTCqz7Dr4pk7fljpDKlxGffnsEZ0io99F
4e3xxc7eQ1mBMCmpdcP5Tn9myScDP8/7X/xKaPl69NVpzihrWFauLJ9HO7id8PE+VZ/Fbf/d+WiH
ULw3iTzU7vYcQ269aV5f8+qbL6GkRkJj1NyiBzLbT/gFrzQy1lWLA9neOZPYSIDR71/sev1fj7ra
qmcOboKwH7lWXC+uy/39itA457b3+GbDc3lqbxxwmM5clixa8FRr11vzXJkDHzwcPgdHYxzUaGiu
M2v6lRBOeF/7i2k80UgHWqJ/PbODbY6x6aEVttxDN4m3jdFn+0kS8i5Y2S/nLvZ2XUk1KdIBP3K0
x/xa5+YlZAtxZnl/Y72hUaCbC2YLDtofnseLSTnG1anMZAIhOLY1R+0WUb1TGbv3H8gbk7LPjgg1
DUV1uD2rBzLkzehMqsuPjcRGPPmjv53mAedFNNn/g6HYG1kunBWaOusk8UhYI/5/i7Xan92Lwomc
rZH3cNOrajrzTb2xigJl82i3IC1YVrbTDzq0sGMOdl4ctdjEO0zTin1B1JZEWs8Ants+9D/1MB4/
/fvN/HOORgFFrWu9jsIhATTlhuVR2q25tSyronu1QNYTLz6zzXx9jqBUz0GC1wONAfqc0ys0rDL1
leOXx8qycuzoWNfiOM4uRiG1wBrbc4G3bxRjHB3kj+4hy0F4LVYrqlbLfBR5ToOA3u2uaehzZCko
784cKIfqbviN/KF417LduxLCSnYCfcGZLdh6zuLAC1wKUavwqL7RjT69aEtOKqRCyWNNcYX19Cpv
LbsHoq8ZyQfddcJ9wa8YYKPJds1kqe37j/fVW0VBhjvAwZsXGJnB8i29+CKFm0bwWQqDHonRfecl
/mUIUe3xSaWXNUK9C5/42jPP+fUls4uB0kYjmZMTddrTMcu59FN2OOYx6ubqqsG43QS1XsALK6vu
PstHSAWdLG7dpu123tydUxK/moW4ZnaF3HhGX3R3p+OPTh5j17DMI7ll/XayhbpJZ/vc+eKPkv7l
fo3TCwJQ2pW8zPg11l8OeTeS9bmwj9TYOwOgaMK+C/uxf13VUS4XLomWbwXix++iw0AIgCUCU6NT
eKk2cZX1d7HmOT96XwMOURUtTrDCmioTt9ZA/FQ7jvonqC7etawseTuUYbjrsfF0ZCFg763ogy9O
rfC3O2XVU1jO9CWcriBEgbfN2nTNBNcUEJJxgeWdiCtkmtiNImuYf2jmaMZ490N89QC+5ycLHhBC
6Nwkd8EB8/bFC1tMKKHp5xcwybxLYxo6/WA4A6igkq1WFOidPxHLElaGHdjYyxqUYLj6d72I7Rsr
iYYxQP9af6iqwhRkeZT6nSZtfnuVKusqskXxpLJEwJbjxd0UZYyLeK6Kpg8wMg2PHf6+g+8KQI2h
KrTpTE1qBdtnA2Piw2KaNdESs9S6q89SRdi3G6XEcW7DcAIYNRSbLKuEwxbbIDGrMZGlGmOV3Idd
5g+X2HKx8TYa2/dN3y6RVVNkJh8tTXO/1ibVdXjTrvg0jclwZ3BP5FWZ+9qZDwvtOK/uyTsncO1Q
0rUFp3S6aKt9F0gGY8xqbMUWnnXs1BLnb1tmrR+4mZdu05LCFw7jBR1hWg3hEDI09Id4TqujSBXE
clqlVbh13CgUh7yvu5s+6vqfeZxqn32p2e2VAtE9BYYlWztI/FZd95rq500Jft89DHIAEpOHXvqE
296ZA9lgtwnKxbU59KP508mxKwctMJMwmENXES2SjxnSpnHAVw8xCNBeZZaY7XxAT/Z+nuc02Rh5
Vz9BTdLaLckDxYMzDmo6IG4Xxm70Q2fauFptp7x0YeZ/hr9WThTzPNBqYdznn6HGKXuTtGP1gcN0
dJsi75eBAZH/BymF07XpJUW4iesuupVZDwnGnzQMOHqbzR/dRGbaNspq7UKOTqV2QG7S20iXKtzG
vl1WMCgAt2yJcvW/O5U0Pid9l2c7eLXezzyq5tsCw6e5B0cGxn+ge3IsW6F/UHY//aDyDL5h0G1m
vGwa3F8ikxgLmYDDjyWxfAOqvopknj6voseqA4QVpOYMYQnECaenLB4ByFgtwXKibz/ZVVH7G71r
K5SYubSfsnFuQm5+BXUY864GBCohOajJm0q/LXr4FNvUN1V6qP3CnwnyLCtjm4fFqH2dNATj21g3
omabNr2abvNmhiUwo7E5QgyupztiIbX0I+bvMH106pAgOzdroNVvIFFo3SdLD3MPZkQaVemFnAc1
EEJRTk5+O8Y6ehc0t5pz4SIA0DZVG1VfUkyVXVBnWia2RMrqkPVr6k1BVeTygBQDlgknvRDO0+TU
v1yn7795w8wfMex4Aueem91DaMGZcuqsJXQ2DLubQtNikNWI1zj00R6/4phuZMQOyBCA5TSwwyga
00/vplARWwBpxBgPVZ81EMFkKgn86uqeLIiWuIhQ8+Jio0ttyq4LT89/UUBybiZBTAxOPNMGIDQa
zi310fZJWJ0gy7GXDqEdfoqLU4UculQNzwXoEggzdEeJApykF9FGTtJTh0XPy79BqhPvLBoDpC3m
bqlfSZFO2o4CnHnjdoqAi0Jr4PIK8uHMS6hTzadIDVp5WfZFnd0MTuwnH9rRcvF1UKq6NAgeuMIZ
XC55O9qcP8Vx6N55IaTxoLZG4iJ904rawKjJjOU6rXmvTSXzVTg4zR0sVO237GvU9lOiWZCwVBHC
tciJExuBoE9XqiIY4QKBuH9hxOyRNrz0OSGIvVWZRPWO0tyrUSXlnagd0ts6ckKLvVENUCfoL0Nx
SCuvcC+bOJbWBYJDUG+hHmFsnke+IbwbHUiLil88qDxVP7kQMlCdmvR09yYP+ruPZbvfeFE+gNUz
k+jToPdFEzSUvn8gGAjtnaGpbNqRtxVe9sBb3ABkT/40GA3GC5O4U53kiZZpa8zMcmf6/B7b2o+S
azvh94MmZ2Tg6d0mfrK6xLYOS2WgQYtfOx+jDF7cFdzT6po2EVyG1stwewFA4dir5RoJbLmY3WWi
NPMvbkg1JehAgT3MLLO/G5m1fcApPkJWD3OIqKRwSh7DzoMgh0Pbr2EJzCo5eNKIvqm5RTBiDl7n
MD/1BiloYU5lp8x7cSt1uKRB284J+ScUoeoFvEYYakvRXt87cqK72YO3JXqpyzg9hFDOIkoQ5vyA
dMvHXxA2/ddJVPVvryutR+ZymGAViSlkS03Nz7rp2Z45WpJyZy03rg5TW7tHHu5cb+reVSx6VZw9
aDVRecT+FNIEvZcMzyLPXGMbc5Hs4nvD2FlJC+RWJLGqAztOQJtTAspJkLKx+m9LQkHMwABjsZnT
vNJ3PT7NKXCln0O8LdAObOfRsw5VxJls07R6+MWsnK6kK6alX3DX218mp28qqk9dYu56kFA/qKdG
3tZUfvZhVAU3wvYb46a1tP4GMp75OS1L5+iGCX8KgIu88ZySLDWj0pKfTBxEQ3U+LIfAItSRKS6c
xZ1WjBAmwmkCpsVOkrJZ79UgI1Gv+9SmoDZRsgor98KZaDiRjqunrHmWHmvQypzeC0aZiH2W15zS
y4pJNpjqQv8hktz/SrO/iKFoNtJmA5a6F70V26wOtWH+jtPOyTetniVPVaL6Ao4DMQGiz2dyE0Wl
Q5ZR1WhuAYSpH203xCP76KpJ91U5ZRBUM/heAEQk7LQyS6yPbO0AttW+E32ftSSXVyRr65A9qiYy
g6n1CVSqZ20AWV+Z1HDY4vBhdeUM8U23YvnYlFrx1CTaHF2AXtMP6ZSAzAQGMF1ZQ5E4sAQBJgVm
kfdfbRH1jzV0mHt/NOLmQgopIpYf13wQpVd/QvRW35dFjISa15cdYc6xe1+GZkWAbqNlHxxPe3Ia
qydLVxTMqKPSZIqoKxl42qnyjJ0yyBLbRmSTkedt4dwHAjd11+xMQOs7yZA8g0MsIJxRECd3RpqE
XntpLawvzN4ihY42m5A+aBBx+Oyt8t6lG2EBc5hmceimjFbWmMuR6cJJrF9l1ufmhzyywtuk10da
PkIBIewwC35hVmeVUV0qgDb2mfFpIoaZuAGIV1+ofOjuNYHZZXYw4MKQHm0yG38umWrHDeiXcfox
su+XgaUmVx5kB4tpT5m+I6Igptt7ULNgyR8nKCYjaND+wIaDr6mCGDNd+emsh4+C2uJ8mcVGXf0s
dQfCoT43s9yTF+kcW09Lp8BRc/zJEo0JHWrs7PxCcgL8Rk8dlLTCu6BdOQBkv8a571JH9V0/0ONp
cLbCU9Wjnxg5CDlwcOMOgIiJN6ry+BMxB6ENncC0+KiMKR7v8rCt7d88P6mTf4A+DYRpoutXDdNM
tOv91sxvYiYNcNy9aX0qmnYsLjQ7LQhRzVUc7UcySZyvNUTeG7D0zkNiCGntkXUYv6n/T+3WKaI+
IwJHo4RajDjH9p20JPF7eSVq2oOyWTIaLXmN/Mw3d2nPVmNgVn4EdEMIh05FKtnizST0yJSVoKjm
a82PwZhNhY5VH9StaeQzmdNiyBQx9Gartm7ijdHG4wPWt/QhVcrEZU5yY/XZ+Eumk6ttUAVWj4UR
avXlVLRsIloHUW5AF8/CfCKK4snqnYm1YmqybC+mPItuIJ4kt2lJnXprhJzkoC9Au9q7AxXzTSgr
HGGUqfV7JNgjO3XP7b4OfTw2lxxjQCVxxcVzXevuXT0NmrbXQB9MQdf2hCMOpUFmus1EdG/bYD4P
YAIHd9dFvWMFU9Z2vzgp6w+QkfojU7RWkeaJVcYXYxGhGnPMy8zQxLQZ8sH6poXa3HHLOUzs20Tq
NymHVWaMKc7CrTe0bkfKd9d9VHracOYoGq0+ABJq75y20dVeGZzYtlZhTh0BXZkeXteZUd8UKG+g
QIxR3sNPmE1zZxAlfZsXeCuI93TMnypuWL0HFwAUOdkNsbKdhj+hAr6+F9Gsi6CX5Ez8YAeW7jzV
VRsMguCkaxtrDjQqoGobP2pY08xpYs1N2znadAOazCA2SdSKmqJq0cD4VrMZoNZxrHCyKAviqZiJ
ZtGpqB+wLo7tQe9M/eDmsJRu6opJJ0taQ7/JZsO8L3zZ2BvRRimZsUvvmtOOrjnbvJPpo7J19V03
pqyEmatQZldt57fbqtNcBfROozhuD67uwuya5Y10+IegSugV8lGJ8SnrTPHb92b/02QvUVq55gAf
1OKU5GOLlBm9kfOHItWImxp73T4OQD8FLF3Nq/ZMtwqpbVoY/V3dhnZ7Z9ZqfrLDpmqv2mmE4h4O
C3sbIDHncRac36PVOsNumPyaLOxiISaa3iQ+56UiUrzlNR13YzdNQOztaSZbDNayf+NBMJu3g2zG
cTuOY3GXS3zPMAZGFj7SMKFWJmVaJReOW8bfNTbsP90wIj8XjKoOIQBwGF+9pdH+Tc0i/gV9uLAe
ekVjCAdZN96ih56Gi5CclvxAKVT9bmDpsTEtlf0T2hzJtBVAcXtbO5EP4H5hmKVBjoj5IQcyF2+q
mrYjsxbpFdxbTpxcbNIeqzTzYo4rZlLSWMrUsw9bHj5aSjzDTmpSfODA6E4ckKlNsO4I9wHCgIdL
xTQjEE5UR/sNLWXwShUOGpDEWpjeQVx1tUtwEgVUS+CfxlVrFBOcX2ug4G5psfySjAsTUziFi8E8
zIq9laImWLpt9M9wduKoi+yk3dgCINGFZgyltTNHmvB40gugmBALk/uubpd70NrGV0WsNI/EM+RR
xeN0hzJg/JCkxRReCrgP5Fu7tXYHUSaaNsKqhh94ugbaaEpVt3o2FeDtUNojOVKW9TTESRde+fOM
pnZyO+eiKdzm1xzCrt2ZGHK1QM5kgG39sageQFu217FFYSqoHChsQd7k7WeAyBKvc99PlDI1X+8u
cjvt7A/AVMhCLcaq4CyOUuRiMBUbX/r04hpLIZzZkDB4tSnaCUqmkHp6O82GOKrWdYfAzAyWTsBf
sdiYMafIwFV2N5IlNfQ/5rmC81C5bsFRMk68awWUJbw2LUHdQ7Kj0gMVO93DEgLyZYa9f+Nb9RiT
0UdgxJYsOvdDGAvnLk3q+bnoNFLf+FnN7zjPnOexYdsc+NyvR1CRHXzhxDWPGIQzUqwhM6VBWOXW
d8p40edsgKvF6Twxh2Bg49+B9vPreyz+ET69SmNyqfEauEw9wNp3vS6U/lDwOQm40RA+KWiQlR7I
mgWZ/UBX3jiI1cFEEvbQHSyn7b+3Kk1+v18TXtfhTxta1JFO66NgTXU9C2mjOcrc5nmxmfTfmpuB
QIzPtE/eb53Roj4dadTkGJrDUD4rbfhAoZmRrI3jDWx9IVv1e9N/eP/S1qXf9aWtynp1CX69I73m
uc7ogdOvK5P790dYN5/WI6yK23ZZRxrQ0fKZ6gtxjptOexrVmTFeVfmW3i5qHKSyCFdQB65uW1Lb
tIKM8rm87A5i6x60y39L2PhPA/fFEKsbpebO7j1F2jg68l1bPMfkW71/o1Y+gtdDrO4UFkIDmhFX
wemIubg0gy7Ivzbbdjdf+R+j+3kTH94fct14+PNsXlzU8na8aHbYuGU7SPvlc+zJg0gOjaQydRBV
eciji1L7hmvrzEW++b69GHHVXjHbqWvdjBEdbERhu4+6c23BNz/WFyMs//3FNVFhZNWgvvWsa/pe
aOLSgcUchqSVndGfvOqWre/eqrYc4vpNXDmVz7gpLlGEbiaXIHo738r2Fmz2Rje6fVr+ao2z2KY3
pwkUWiCSFgWxvXrfKefONS3D8tn9jJDjqviaXFVkKwTZQRDAFmTb9BYE/efpZgrOxSa9+cq8GHr1
HVC6n5zE9MrnwT9K9YVTQjS2W8961qM7LSdA23p8/x19c/54MeDqq0DYXFpT65bPBV+c33/F1L/R
gXy/P8rbD/PFMKtPYabl5xZAxJhCjP2n+3vg11vAQmeGefP1fzHK6vXHoxFbkoLKc+GS48C+J0n2
71/IuVdj9fqbk9CQ0HO7asi1/Y7ygbHwKTaKNK1z/qo3p90XV7P6ADSREatECPFz5W3cvf3oPgIu
Ls7cMuPVKJ6D9JFOMCJIwsWc1ZNp5ioS5qyMZ9NR4z2iL3CxgxNhaE/n7RQv2tqmj25pWVnELJX5
ht1b9jOFz7+VSqBZT7tCBYXviG1bacPGQB+HMpSgyffv/Mqly/ztGzqQm6VvTRMVG/XpzGOZsl6Y
feFPFKP0xjmAqIx4Wxc5FUXPhIT7xvJ+F8vBMqglgaLkdhiklQxW5340lG+BkrXn8tqfwvlnhjOA
7vtojX2Aoqavr9ACuISkeD7FVanFUVAsjepgMGcP768Fmzc0sbm9f1FvL0qL/mCBWS0WjdOLcht6
nsWyfHvpBUx1uwqcY/cj+uJ/pHx4GVd3ZMKcWwlfPfGVVMs8HbNIiz4xLHZBhZeymX2cww8TN66m
Gxudy0k7q8xazS/o0IElFWzuimNyl1xlH71L5x7tnsvZ+4bgswh29a/izNrx5qT2Qoy2eqdDY+hs
hATs86bPs/+trjdgzd5/cm9O1C+GWL2NU9WlBd1GVlqUdSR7ftR4D7X+PmuHH4J6cimPhED/GfP/
QcDlh/pX+blvf/3qb4/1/w8xl4vi/v8ec3nJHFf+6pLjScjl8mf+hlzicf8vcIZ0rNAMYbhYjBZ/
My59m/9gALTAePRH68Nz+k/Gpf1faAIh14BlYPqj+c5b0v0n4tLg5/3pxi/+iUVG7P1LxOXpuwJw
VCD6oBEHXtKgUe6t9hN269EXkrSXiwLe6tYxIijz5uyP+fVY0wjbd7QN1d1ojElx0cQUQzceaTPn
uHmrRfjv74HyCBs03XqXaz798GNXByQdSrEfrNw1D3EGVv5Odyg0ovdp9N98qAkNl7DPn2bL5xey
p6Qif6mJP794evd/BQIvwyGXWe2/ZQP8Iqw4qMABrWDiR+O1moGUGfldozqxB+X/RD6A/pTb2fhD
K3sDV0WqNu8P9+r+MxwqZi4c9Q+WgtW3GpoebU4E9/u4d807clwEXOkGee6ox9adpgNLQ2yhzT/d
0rAvHBF6H9//BU73JX+vdyFMoGWi2o8A+vTGk2dDtoYYxV50ub/Hi5p/ElF3bjF5cxSEXQAwIQrA
szgdxbVK6ZFoxF3N2+pb5eThjuJmevv+tSw3a/XscLnheFuOhKzIq10J7VcZYfW29tXYdVejzgmD
fBtno1Qvzyz5ry8I9M8iUqOMb+KiWr0mYDUnAoyEuR/hVF9TznCuk1RPHv71grhXJNwuhhPEYWu0
TjkatT+02rAfXUIrnEp3r0hgGIJQZvmP94d6dUHoRAEwQDeynGXNX1U6mijKtNzutD11L9Y/6oO4
W2r3zG179YT+CFHJ4oODKhYr7+l7YM3+ZNuVG+47eujVro0bOspz51XxZkq8c8zq19e0aM3MBX6A
rxOR2+lo5FJ7/uAY4Z6YCRKUUJhUKILHvv/yr/cOIyezMb5OCjd80KfjIFon2Ee24b724+Ijgggz
cEWmf/vfjbK6d61rN5Gou3AvtUZe4lOf9hgzz22610+IdQBbisBgC0UWV9BqFGpvljlkJFK4RT3d
RgMBLdQ1y69glurL9y/ojaEAmbCxBHCHa2SNcE7LqMjSth/3XQiGTEUaYoJWl/p3KFMg698f7A8g
6+XkwIXhDEPhytEZs+/6MEHyXx/HyLr32BASa9/FOGERM9ghivFBll+F0+rpdvkb9iYcuea16Gp7
uKO+CB2YJq9h4ZyYF0VmiOaJs8VcfxMCndcGWHIpv9JgrprPnUesOE3TzJUBrc9mCsQCot1Zbl5/
rAqyTrYteob+sm/c5Idhlt14EL3QvY1sJS27sZiN8jqpaz+8LPTOOcyx7S8WgdEgE4o4MDkG2aC3
zcVkZuVXUx/aGyrMZQ8w0tLUmd3qejWEjmwspn7b4y9qwKu3wdDIzqtiIk8nFySlmtVdOtXPYTH/
xu/zT8d9l5+/0AMgJQEKXU5Tq69IytCki6qPe2RUVtBQc9+KJvH2CtjWmZdh+VGn7wJDYQkFUe4C
3FjTeib0S2VkinGfNYZ2PfTcZrpo874sW+1er73qWgNm8un9N/D16053h/I9qxPQhz97upflKQSy
jaribto7mabvkkjCrSHIwLhwZU2r4d8HE6yF/AW3jMPA6ZTURR2mV+Gq/VQoQtzCUV0u9yGwCJTd
/vNQ4HORay+z+rK4r4bKQE9EDVFdk+bDJ6uL7IeDvOSCuvy5itDyuq2em4W5lEtCEo9gerVI6WE0
WAOdkD198XHrT7l/VY9kTSRlYd5UGNC++dKTZBJO6bnK2xtPD5i9g9/kD8VmvUFNhzoHWVWqPdhw
HbwFpvl84yEdnjeDXxCf+K83dZFls/hzvUu082o/3HjoASokpPuyr82dFTsf28W8XGRlcWak9SJJ
7XxBrSKVhTcD7mL1iTteAs0p9Oe9Ke3nrrfDfb/o+v79crzFvI97YDlxrF5HNvxENU+Vvq+SOg6a
1ukvfBnLDepR9x83tH+u58VQq1N91TmwPyf4wTVmbJp/cb3Azpx/Xru4azD6ALjYPtCM1baZPQDC
x96b9/OEEgibgjzkMWUKsnSqM/fujQck9GUeXozlyzu4+r7I3ZwNpCL7hWW9K6UzBTWk7zNf8euZ
nhaKgyGJVZ8NwNoJ4LdaTyvfQ0qYpkh5B2dc1Bm1nvxEotztrAld1JkhX39SDIkZdnGdmDpf1umF
sXI5pMyiyvM68wvGj/7azeNH0+3af39YHHHZcWLwxZa/5mDYVLGirJTI/8pkehimSF4NMwDHyY2n
M1/TG9fEZobkEA6Pi/F29TVhgkqzeTYnVBhp6F9EsVubBxTOLeoFywrVxfvf1RvvBmdGBPqLr8ID
RHV6C8nn1aqismf2hL5CBdj8QCbonDmjvvFqnAyymotSFu7E8mZmCCMmVsiv4Jw2MenCcpofrDYr
z7wXq8LcshOwGJCoGQ5xgKzWNxF/9Ny0rjnvW6trCa0u83HchfYAk6YxYkJJ8ZHa3gbqv8m3V+NG
JsAvJsjZdZv8MzL+7Fokshp32Ied8HESbf2PpyX2RfxRdvvLaRZvwfIavGg1TVaUeDUbuz1puUtQ
c/3dsZR15r6/frj89KUKgcwFS/p6K95qUV2lpC7vscc3jwXWswf+VXJmlD/st9NFlbmFvQDQIbjY
r+KDjEk0+H6jcd+WkBN2VQKimajrtJrvlCn/D2fnuSu3sW3rJyLAHP524lq9loIVbMt/CMuSSRZz
Dk9/v5LOPUdkE020N7DlDRhbs4tVNWuGMccw50MfZcXgl2WTFU/FVNrF65j11ZtarRX9fVgwZPE2
c2qPyemOnnL/EiZFBflkHniMsHThBN9xzRDLuVMtzqZHUXKE/i23JlSx59FCbAQCar82rPIjYrPt
O5XSgJYd0WD2PiVVQiCA7iFQm6uAfTs/zaA++296bZcMEWUJHCIkGKUB2tRT+wOBiPiAFDXKEvev
2u3Nho0JfjN4WWC6Mte0JbQruyJ1TMIc10zPjCAiLRWb3pHRqj1TtxtPLEbSj7uH4Awat+XpKitH
weFXw8Ur8tGfpl4/VQwO7YSINzU3SBWgmDUZoGTM3ORxWZrRC1OEZWf0l8YRX8GZjd/0AUQ6YCHl
GNNnfA1BS782EoCg6KP+DhW63R9x+1Xha6X0KEcO+RXrQcfBAaAYllV/gWYSdXHhdX9EPcxhrR3E
b+9v4O1XpcyJZ7EousrlrnxlYntVljV5f7HNrjuoBYHwHHrTjvPaWBBvGU8xxBWMvK15ik2jVnJR
sSCymRzM1ax/YHDHYNS90ndGiLdN0W/CPUAqsR5YVJWkacOywRRs/B9C8L8Hmcl+UZVB/JdV2UyC
yTFiuV/LowIVCuMRyDhcqgZarMKesj9LWLnfQsGc7XVKb5Mz9oluHy0/yaW6ZtZVR+Ey79Rhy/PO
TNBcusT9iCTlO0tKXTup+ZhCj3xufjo+qdiCj/Dkd/7Fmc9M50+eLQ2C9ASdWKTnHPjRE4RWe1HW
7ZZRX6NaSIEZt35DklHFZjXlmt5f2igAcp3CFZlZkXPOACBe7h93j1+9dOtQK8Eqilen5sHdWq7K
q50uKpkxv6jN7CiHwaqr6jwSqVYHtasq5cCbwySj0Kf47aTNrg6k0ZynB0uyiHzC2oe8EgTaIDzV
1a+YW9NUdNAzdGpnRiGBy87wcLQt8o/DHqXV7QWHV41+MezgvJsEessV22Mawj2gGhenZTWZwTSC
qkR7ygK3W+jqrMWiYsVr4Kx7vXmTpg2KJvrFm+pPXpfWT1FObYR4JvTv7+DWeiRTDN+NSJJ7t1zP
ZLVRWY+wNwOP7d6ndmOhbe/uwQY2rEA/idAe5MW0g8xVegHGArAtOOeLqRtoypaW7stK8cNZmQd5
G5/Mg0ZY0jQt18IQjQHuFeoeGj2gHHXef1gWlGIodj7a7fZ4xk+aSAAy9N1WwarF4F8SWWHkN3kR
X+3aFOeOP17sGU3o+/tz66gwRV5B4wxtL4pkyzWZCTQtEyMfvlHlunksp47oQGlSapdt3Gq/d4PW
xf5kAuzcWeTtnsnmn3y1pToi5Z2lZaa4As+UlPeQCbnM3DHRNpKsTXt8dDd2KP5R9uMAsmVUrlYr
BFHKyNfMzCaw7JHBSUZinIBZzPvf8daK7NXgfPGK5J9rHbYeEo/YaahA5CP6Lq05jMeBnHsnjb7x
h5JLE0AJ/Mey1bZuDhFSIj0GkfWlaZK2R8G71dyDrSIgfRwy0SfPFBw95Xurm7l9hPQDUtbR8uZo
T1/y5tTwO8CZEB2gIyGJJJZ715dtHfQgXS+Nmb0ydG2dBst+g+bH+yFPu5PtgeZ6+PsyOEOH0WSC
W8ZaK4tk/C3QLfVijG7l95M7XNrRCHcmrm928SdvIZPWiPcAUFtZsXOUjm01t/0uq9RT7lTcCFiH
dl61m+uNFQ4Jt46FSJ3O5Vrigu/HhK7ll90E00eMWuag19/ytFBO97/aliVA6rLIQ4WHeHxpaUBh
CB0ietFOpn+ziUn+KBw5RzGH7s7JlF9m8VKzJvw79Gv8QUa58sCVEkEE1qSGHxWmekjHIj6NlkP/
DYHCj5mCiIGhTtUrs8YPVyt+WGZttLxx/usYoewa0Y9FYfg643QkNqH71KO+hMxyu6dLJhdxs0gH
slcawCxxjSYaQYobnYqpCP2ONzDRqFC2RPXnCNY4ZpH75J/727dxHEnS6cuRSMlwcrV97TzkzCNX
hu8y3niy+yY7G6O1J2a0gqgRO5JbUv22QXYQhiOesTwlCGP2gW5Q42kDpYYerEwcFaQWdDuHPs8m
JoqGnGHHIS299KKGlfV2tqbqD6ZTi+zZyTKdSRAKRgz2AwX4pxgqhqAnUwUhNuqJ1b2z0qbfwxxs
nGwZwuAOyffx7av00jKCHiln3nklG1u/DBhgiAI1fLEacw8Zt7ULBuE1t1U2lddJM7JlHP150P1A
6VLQBVP7ZCuJ+nx/r7cWRPmQGjZOAR7yVXDhMLGka25lUogBKdqFmXfILQpHDDqKnYLbpinp3sjQ
4WxZe7mGjBhlx9L0vV7PmV1JykMeG4o/eMOj6Soni2si62AE0NR/licr6ut6RL8H7onCnq8VjLDH
JNWynbhsaz0AkKgCEABKQsulFcEYEF5WMXxzGnpAh457sNQoOHkMtOy4uRWg8OddITgnNCcvVq11
92ZqugZKUmH6orAZ2Bxs79zOk3Y2Q60569qYvyiJUbzaSKF/EkU9vSujoTg5Cm5PMSwkCorU3HHy
G16J4j0PMd+YEMdcXQVX8aYQnXvTL/Imfmdao/0lhVPgiWcmhK+Owej7J3XbHoSF3Anc7XqeJNdT
rUJ4y/KRGleP9Zy/7Rzl1MVacRJx/O2+sa3LB/Ej+0dFH7DKygV6HTQlvRJaPhj/giZ7ZHxohRfs
LGnrBIFWJVKBbAV3snr30bLM55Aioh9bdfa2n5EgLanaPil9qO2Y2lgQnMiwI8PQKdmRV48/3KQ9
A2+YctLW9uUM/NnMDXsnuL4J0CCYZ/6JUhF6zDDZyl/xSznALJm+VEa8SZ44DCQ6w3g2ozj7BHth
8QwnaPki7GKv37cRA8g+iGyyEwCTJS2NMmjlqkWd2AiAz9Bxi64rv3b8lOagDmNdP4vUTfrDOOnB
36oj5i/3T8rGHpKSeTyYUrobDYel9cIaXTFmJrGb3lJpL6PyY2Yrph850Z4QufyrVnEAhLYSKwM1
j5zdWZoai3oG/cBC2U3XOjfVnMGT3NKOf2FSLkBxKAnMUQpadu9dWPlGvyrRNrvcX/Dm54ZXFlwz
DXIaDctfEaHp0haTZvsMkSWMRqZBl54SKY6sagGqD7VTdR8I0suTM+bGjvGtr812wukrO9lUuJbG
ATFWQnFKOIJavfGbuhyeGIu1L4oB1f79dW7dmF9Nrc5y0/eMVmeN43dwzjP5PkIpEZrF6XErEJY7
sOZKrPg6EWbIEj0eGjNwQojpydRS71kXunf8D1aIIfiPJU/Oai2xN+SNm7JnXmZOz40h/pRlq53L
v/XBCPn/14jcu18uP6SvTj2Vo+1bkQHnqjV+VGc33NmVLQ8j6X9p6dKXhDB7aYTpD68xJbYnGdpX
/HfA3Hn1SlUsQgAh/tvskm7nyG0tixkFVERpV4EoWN06XbhxDbGY7UuZ+T+o7SevAx2sPfj+1sn2
wDoDoKWBd1Niz5UoZmQ3xUzsjFebLBr2mUC5RGqh76zo1hSvp+R0l3NQCL2tNirMjcyZVM5cHhNM
SEQvlHA0/Bnn+Xb/3G1aIl6hGUM4dkMyOkbtOGaJYvmxPlRnO1eU06RVULZW+V7zQG7D0jmyKCY2
wIrzCJEQLg9GamizGHnJ/Wmwm88jdw3BeC04dZ2mXwK7jZ//w9KwhCNE4+sG/Z0WtTvzlOKME7X9
IDuE0Frqw9seRPD5vqnbE/ijkyUlDYEYmOu+iENamaVZwdFA6etJrUrl6EFrc/oPVjz0r8nEVElF
v/yAzlyqdTOzIGizJng8sv4N0/fpTuPl9g37Sdwqh30k1/3KikB0tJEVW1+bDePgRkx0tUPY+7mI
B6n4ZhyHsamPTY1S56BRbLq/yK1TQivmJ3KCCpz81L/4KEgfqNQ6Az4qHbQjHGoQkjRd9SaIg8p3
pyTYCdxvH0smnCgEwkPKW+L+IAj8xV5Ro5xLMmRBMwfn9GUsVES7vDhMvtU9dasTcAf3N1B6wVsY
HJw9n3LrLKV1QGzADCBPX3fBNURPXXRjuX6eNfXPiWfXw/M4VGbmBzXCDqe28+xvzBmTit3/zhtH
VrbdHQIj2r38r+V3TtIGXQoyDx9WF/fkwex2UiFi3NnNDfeicd8d/LIMRtZVftSFGLxII8tHarnm
4IDj0HO04fUWgp/7C9oyhZAJjkw+OmhOLRfUR0WtppbOgsTgMOdUpPmzN3vzx2gq052HdNOWDPGo
YEoEw8pWnGQkgnVm+1FgMMAOMeBrPPDklVD3/5dlAQgEdgOamBO6XFaulBIbXdo+LFjjqbBgGEgq
wiuH+sbOkdi6ClLrlnoqIYK5JpWsHeE1OlwgvtM60xs9hGIKSUDj2A+u+Rli/RJWCGM+xNA77fic
rcNItZhogHokOdDqe05qAD3ARNw8m7F1rosq84WtVjvr27JCNIwGAuViC3vLT5mWThZDPEB+2s/D
uRoaF+aSZK/humkFhVbVow4FaGmV7JBVdFGVWpaf1gKGPtPM3kDmYXy8f9q3rEDYwbPDSedcrNYC
z79p4qpNP4Rc4sVSYTO2E7XecY4b5xx6VHkcaB0T1BnLLwZHi+EVqiV8PXFgK9OC+AjdnMkRgJzi
wQXxpBF+IPFC/AvAbHUEaKPGdJcb4XtFCo3IEDH/mkO++bgVdLtVeuEOhfy17gghvs6D5kQ+Tql6
GpwJ4Y3ZTXaqWzefjbXIQFS2UsF4rcesQliD8tqZEFFWpYL2mAbtP4Nkp0tjtXm4MSyNMSlH0onk
703VpR+ShjErgFpVEBf/ZJ2ssveSnuT+l7stcIGM4KvRD0QDg2R6FWUXgd17SZvE/iirwp8rVzhQ
dU4x/MK/K4YX1hBWtqL6tyxDmBC1qRjzo2e1RnWuCnscn6w5UJWLGHs7fjdZXln9ufMD5cVaxJdU
+Qgv8R+8M/SCVodVHbI2VRoOazVm+TkzxJB/N+AuME6eM/ZafYQwsYcHhitVX8pSmcTHKVdj6kb5
2EOdpUEIGO1471u0H3rNeAKONLB4GUcsb1AlBJyrroh9oLPxeOpa6Jdh3oNr+AMFQ9f+EMNb9E8d
ZJb2R6qIvvqztJzSPEIq7MSvQDpFeFYiLbCvM7pczovmFOUe8Pwm4uM38svQaaXySwi0ivjQ+umi
wlJjP6zbpEB2MNT6o2v15XjMgW7k7zWYi6wDhYq4B9rP1zo50aB6O3fzFrJFck25FjcDzAFc+Mqn
6Yx8VHXWJ36RFG0NZQun+uAaQZB+CcJudD5po46yyEHR4R9EmD43rPTvAqGQr1UOUnNPXuAmEuXn
UM3FHaC+gJNdfZYE2TAjcYvE160pow/taflxngPtHXoi05sWWbadw3Lj02XzVr68RBS0vteFKkAf
nYv4SeZ7ihW+y1B0/oeT/nA9Q1phQg0gF7eE7tjyRIKGpP8cpRmFU7096F6WH0uhtped2yg3a3kb
UUkgtpSDtxT93JWZQiCy3uaq8IkBqSqmdgypVtX1GTxiZlzr4ZM1OYMLw1agWS+Uwsr02eSi/NPl
5Zy/GzPdmJ8Kt/fKY+g4CiNJetRlJ701+uosEOVj6wehZiY8A61T78UKt3fCwMfxIIEGkQ3E1XM0
OV1gW2Wd+bEdFt7R08IpPoRZYKEM5ZbMmlBEdfqzoqdhdWaQSLchYBhNZedI3L4k5K0gi+j8UMqj
wb/cLI/Sswlpbep31lQ/DXXzT+WF4sqg1l4msnHaATP96NVS66ZvsLTUqj0snmWZ+GlvZ5+Z9oxO
cPUnn+HQs0+oEe0Rrmwcdglossl6TI78uhA9Q6lbwsuX+EKNoveQhlnz2RbanJ7vH8SNdVEbkl17
Rj+ZS1qti/6zgMnXynwLHMl5QrIzOgiRTK+jaFE9TJO9quTtlrFVFreLyEmmz3LhvySUCoyiemDO
BaxDWvp2NCB1RmElfco9VB3vr23LFKhdwJHcY5RGV4cUEjwOKZzufmfH0dmeXMip58Ji0K8X+aOh
IMgE0BVUH5BvRJZq5ZyrEKU0N4sLH1Wk5jDZHdx6FpONLYnkzkOwuaxfTMm7+csXhMx7nqw64QvO
uXPM9WE8OIMO2cOoPibvTNdOroq5CW44Abunr3z8OJIuFHZd+ImVVsfOSq+J1tdMOCqoFifOtLNh
t4demoMqgREUYqi1WJPZZNRwqrLwRSvmF9GA8CdDbXbCz42HdGlm5TU65Jb7EbEqZoPQAWoGEfzt
jhMctSZUcyhaQ1tKxDYcQlvAJNvn7V9Dlro7a93aRfogJMdUGcghVhdvSrROoefIgZnj7l06gYKf
FLV/qk2tPD9+DwDwwUZB0wHwqbE8MAiQA9SEUpGkUbxn4LX2tRqYdT+6e/Lct94EgAdoMSSZmJEg
W1laqlSyYopmqT9XNmImboD82txcFRVIvxqU3x5fF2hrMgja11hcfUKvpYlkl1nmK7BIntR40p7U
vMue2h7Zjvumtk7mr6ZWRyZpQyewi0i+dx2ufwKGmp36pk/tHT+y9QWBsSIJTtkJJeiVz3K02tMz
N8x8Zn3DTxQa6n9b6DkuutKML5ro7cv9hd3GISbpEcg7YMm0V9ffcEaYgJEPvmGZqsVJASb/7ORB
/b7x1PA7Id78zuj6/lrGrfVoUYMjQgDJC8Akjg7ManlWRiMWY6dwKmuvc16NMYZwZBww9B+2TrKs
MDYK5pq++9LOnCuoFcEs4k9RYxxNWFYp4Ig9pRR5AJbxHAceRKbM/pisWF/nuiwowGZwsZK7aSej
sexPEzf/g6ZBwWknjfaSlW63p969dSyBHhGlEgPRt17dN8OaLCaJ7dTXFCCUNY3Mc00K/en+Gdly
VTQkaPSTsxOsru5ZmpjwAiSsLRd987c1pGP6dxQCVHpPtT1OTvetbd0AoLtUulBBB+e3et64AWoV
R27qDzZqAbBSpE+JZ9WXICiaP/RM6P59e6vV0e6X90yqvhMmUFdfXW3od7WRmFXjaWutk1Dou4R1
7Bw7D7L4+6ZW2/XDFIVKPLDMnUgylkcRHutZnYEQXY2xm05I42ZQvxh7IPVbKzRjqd2QIbGmm6qU
pZeTFYWGeu1hQjjXoRYdWvDJO9u0aQXEwM/RSkC1y7VEsaaWSeiqVweO1MtUgdEx2npvHmSl8seZ
k58KfDWFVwKRG1XhaZ5NDWpx9UpvNoSKvIYQ/N8xzfT8JR/JdnxnRo7oPWPLfXWsa6ssL70S9/UZ
6B66MKnaVdFTmZed+xSCqSsRfg4iRTkwfCoh9ZDyu79rEyozZ7X3bP4P6L87J9EwPnG0GoB7Dx8B
QMhsCldJ9jPWIY4YdaBdfTNd40yMv+ud178Ybg4bxf2TdnuoHTS2eYFx6jICXjm9kJgubaduujqB
kl9UguuTBtfr0QireefF2jQloehoE9ARM+W//yUcZVuCOG9ZEaR2A3Klw/QbegrawUC27P39VW2c
OboKnDU5f81w6MoRmSVVn6whKFMbxDOnqYJrBWrhnZO9sSDaMTwYOvV21rRyqnE6hbzs03htC8m0
UdfBJ94mGLOnNvt4f0G3pohQDIeVUBDHw66+nWUqXgcVSXXFNehv01RFPRvC6RfQI8pO1LtlCuIT
pj0A+kkHsdwmb4pH6nxGjbJlNT1ZgyiObW91vlbusUqtnkKurPQ6sm/GGecUrhwqoVKki66urro+
oi+UhJliHxSEn1DASoMiu/SjFhUXyoFiDyaysUgwARqjEdQlKAisFgmux7U6rvy1AuDzDMCrPTeK
5lwyqMSP97du9UzJVcqRwp+ILf6xeqZCF5LZqLQhjUdz4alxUu8J1cL8mHUZelWdaj8WLmEPYhRq
pCSYANNvGpJglawBYYbsSn0qQxOpMM+h8uBL/9MIe/Zj5Nig0bU8JEOSZWaVz9k1B17xxQsH5zRR
uH3mY+xhAm63ii6T7Efy7X4UEZemlLSL1d5VsquOPM0xSivrkNZBeEIJZi943zIlG7lsEt073NTS
VGLUozoEQ3ZFSeC7Mdf6U1jZ4SksW3Mnlrg9FPSBqK//z7TF2nV4k16k9Oiq6wB8+GvmmHlxFTrC
QxdVa0R0/UEhteOutmxy4Ik9ZS3sZmB4DmKggpZVXsM56j4x79GgNWHEl1CU8V85Q4879ja+Jukq
9MO8K/y/11rfoYWQzKzk5XX0TIjvM710KFlWapUci1Qt/330msGoSruazjRJHujB5d7140DUi276
tUwVpNlNHXVBV/s9GJVnGInKy31rG2uDT0F6LxYmG/JLa3Y8IBkzd8W1UdUqv5RdrtVnVIDr8GkI
rVbbMSf/ul+SBnndKFzKwXtOjeRwWJpzuwY8ZBoP19BNx09MCBiHoazznUdm44AwekF6AkqPf67p
SobJbEXYBt01cgrvolELIwgqLb9lWO056bLw4VdaAjYkvQfqCWC+5Uf+JSAwAWWhdRD211g0KH2S
pFytMtyr4mx8ux8TVNBhWviPtWCsM+QFQnFNfx1FH16izGuehe3FT/cPxO1bhngmf7sErXLe1yOs
iG7Geqwk/VUJ5vF3daZKZM404tuAxkPfNM0bZTK0R109Z4IuLHLD8P4xmr96xWi6CTsuWNpQa8bH
WDei93XlfLm/spvvhxGLyQhSOuJQ9mu5S+Hkxi3TKf01nAb3aRIiO+ZJVJ4et2KDlaD4xBAwXaul
FboUk6cQm1/dpACtk8FfaHrz3iTOzbWVl4j+LjUgCieIcy2tIP7jdIWr9Vcvm5x3YRTnfuBU4h2S
IuHje0PFggjHkQQKN4dbREpXZUk9XJVBafSr6mXteIomKb348Jcj36FQzv7TbliXXltTGdj5fLhy
zcyPjoJyrKFAvf6wFfrWcvgBbAExr778coWXVVGLRtrVQhW8PVZj1z2DCaRQ/qAdvBvvIl+OAi+w
oNVpg9+tb3lKxivKm/aJ5HF8hce63vGnN+cAK3g5Rr9gRKB8tloNVUavb41avWoTGovz0EQHFE/S
c4mE3M6CNk1xSQnamf66AcuI0OimSUvVqz3VkJ9nbtAT5LJBBLxR3T5G60wabKHTjGA8fxLeMhi0
3KdxLnLkelgZSmeCqf5O+asfOvNTm8XRJSIo+Q3Y0AiAM/heB6b3fH/3NhZLfMGIok6sdtuzKUcl
Hx2vUq9xpJkvduF4LyF8IMfYiKudx+PG4bJQmuxcLvA0iImvHIawLdE5SaNe1Smaj1PevQNdRR8x
Gc5oz7zO2e6s540jpBNFngc/M+8V9HyrRzg2CuSkmQe51nU3Vgdb0f5x6Wk+yK3JDkJkz+iTQaJM
03f9XqmTIQTXQL0iHxqf4DnhZhdqf9ZKp9l5tG63C7wCh0WnO8s/3FXMJEoPEHmXalc1z4PvQzsO
57x0iqNRduqjyT8dSrJKSVhDKZc5oOW5ZChnVjK3Dq4Bk6sVYvGjdVbrGGlN2FUexGTKTygzclpD
cmKLmt3SGMOUuH9PBCTmSvyvDQr8auhV598/7LfngfeeOw3WlcYrjaillTpFAzcLEueaIEl17ko9
QaKZFth9K7fnnAkAADlMqcJH461rqq7S2MxdJvZVqeLikgCoRQN1SNxzDozkOeiYg6dgMO+cjI21
kR6bNIMIN+XI33JteYhIIO0A52qUxnDg9BS+YpbTztpuAk7eEToX0gA1VbZtaaU3tahF0Mi4GpWh
n22jin4TFHSvoaE4r25oFI++yUQYNCLlfANwP56zpT1EaaecqKB5MSBOekkgBz/mWpD+cX/Hbm4V
7yOOAjgZxIwETCsrQZAPME9GWEnC4K92MtElyerhdezmYecDLreJ+yQHpVkH3X+Jz1/XVkEQBeqg
ad2ldMFqHTx7BFExQsOzx/+xXNNPQ8xiMSHNGCT/Xe3UkAdkB/PQX2rQOxfmmbPj0Ffxa1xQBH3k
8/1/U2QhDkpaMrJdbpIRighw0wSddWtARWM07wrQ8R/gF94pzGx9PNl/hM6EU+6uCZnDhrlnMH+s
qaWKP3gCHcXJ2AMjyZrB/6VuP5dDakCnn1iQZ3m1nKikIwKbGfxZrRm+hKNpXZTYaBC81Oxjilbu
bzaKiC+t2u1kc/KYrQyTD/NQcTxs8qzVMawKNKZ1FO0uocbosdX2EYFhW6q+ao/1SYhKfQpaVbuE
vOQnOzXDh+qIPxYuA2DODDTRct5nuY+VhzLiPGMfrdGcAcUkOTZxPl2zvBTP94/MCh34P7aAHlAy
B7jI07m0VSpmbcRpCQNxXjMDE+ier+R17xuw1J+gKpsPnTZPL6PwULJzcwfGqIwBHbd1DpY2Fk9d
FjdQPifOp/s/bOOIQZpDgZERRvr369pflNSzMfSCb9Dm2hlSCDgz+3wPjPvjmq+3+gc3D4UCQG/r
rdaixE7cvBsuZt3m1xyN0LemGkkaiiY4oRGTHELQJTBMgpxRmrI+h54uzsKp2w/317t06D/3Ae8A
aoKOHBjI1ZkbE6VtwkzygkNxekg9V3mpkC07KYwzXnqgojtXeMMtES0x4iXn1RjEXe17WENCO1Cw
vtgx87BeSCOu04qSlly+R7d3a0qiOwn+KMEzdbWOKZp5RhddM1iaNdDrThPvc1akyVl4OkrD9z/j
ti2acpINgVb7yttaWjGJaISBRZgVuVajOMPBSOLyNXTa/vN9Wz9mApaHh4VRXyIsk5X4da9kaDtV
C9MIxulmDgAY9nXYvZ3URhsuUYSu8x9T4trv1TlAkdka3ORoITJRHUMaySWM56FOyqQnBXHKzle4
vTwObw1MfKiX8FqvGxFwX9gluOPhElgpsjvoj54jzxve3V//phVGayQyn3O7tpKamVK3HlZmVH6u
iKbph1L12tN/sEIRQL4CgOe81cVInLCXCLMRJmDv39zs0qNnjmInGtBurx9vJjkgrBMAsWx7ZaXm
TSkhhZwu3iCQKEIrBWUvsyzm9jAaDYSNTtnY6NQDmC7PpiqRPmlphDXEG3rVvGjTpGenTo0S8z2x
aDUxcq3E9XMDlEU9TIgS7dWWNg66Ae8KOirMGlHBWoWZPSS4KAYY4yUbXQZObZ0h+uGLiI1hx1Fs
7DJBC6zxIDMJAdf9CmNQy9R0g5HQpVAOZdYkR+S39qxsfH/CdEreTC+ikrEGqQ9aNdpNUk/QVnBP
6rm4Omr2AgvofADAv0Oa59y875wjKvlylolx/DWlQpiNBOSlPSESi+So07l6fmhcYz5b1iReEt0K
L0nTx1/uH+SVQoJ08RLPi5CF7OOSlaye9V4wvNDRxb9UbRH8G0RWi6SmKdAMLrxK877w+Ay/x0qY
Oi9FPHThQTh9ol28Bp3oMyBg85vi6ZN57NIpn45NkhrBW1E7rjiritm0Z43JzPCgaVGnfHc7fX6l
wZT+3s5V0l5NlIrrp8zKh+BcqZn7omcK/JllrRiFHwe6/fssAgWV7GGI9HcIgs0N7f05ii/gmqzy
Se8mO/+YBeVgX7uxnELtbIxJ9l01+yHwg8woS26HFU/1zs28PX6uHKejsi4bqjfUCUKfezuYNeOi
OnP+FM1ZdSQZnh92MiQCgJfAipP0wgezjIIiMxGjo0/ORcvU5G3Rt9q1UEtzJzW8DWgJmhkERv0I
HBNkHksrbVVrKYNtzqVQygy9vVG5DEo4vY2SKTrVdR99CeIEVYa+35tP37AsgVkAmKir8gjrS8uF
SB2A7LZ7MbX+yR5R7Z5K46vVINSc5G9RQIZZPXiwIgm7DgPktENQ2jKZdbqBTmm5q4+5XVsXJD70
0zyM0yWuNHXnsVt7QqyAwiC/B+oG5nldyg9xXSF9TuuiwSxwUGCO/tp2mUdD2ooeyoJ/LMjER0Ec
/OOPNRZ+Qvpa9NRfLmpSwpKdjv2fk3Dnv+47irUvZEEUeyixE8IYHtXc5WaFHaMkBnIuF9HUlo08
zFx/CoohGQ5VM3p/u1ap7o08b3xDCXBjMJFaCUWtlWsaUsdzJzu1CRhmlK3jWlwG3MwZgMsedGrL
FCg3kPcUdkGDra5ab+e15kyYgoa4O4hZ749CdcNDJObHYG4/touyBZVchBfAEaxjaiucQe/MrX1B
QRsxCTir/4LPtzq09hi8H+bC2XkqNzaOHjgexOYPqjLy3//SlZvz1Co1iYVIzCE8hpVJvUlLJrRP
6uZkkC3+B3sEXjSlCaspQq7sgUrX0gDugUslYucVKzlyJHPp2043nTNNyT/dP5gbW0c6zuAilLNE
u+sZWRNsM74Ne+St+R9FlXbPEIJNX2q33OMBu8lLuQQOxTNyhh9Q3TVVgzbUcc+kWnBhcK7+s+zK
ADHM1Omy9k9GlFL3Q2u6tXVwgSzqT5HWjNoB/j5veLaYk3kpeDL6Y6mmkXrSc2EynBOrdbHjz9dv
E3UwMlTOEI0xyViw8ucmhaOyMhXnEltzejK7qT1lQ/P9/kffMkJ7iikwAiTSqFVkCkcCLbKwwXUL
rz9BVqYw+tDu1Vrk3/JrKiOXImstSEXJgunayhSWqch6w7uk09A8Iy0DRX3UqecRouj3UxGEzwit
qmen08OPTg+f2KOL5E2kNkU7gmcYIoTlzUlEWfZpJ0JfDOSgSWhoF6j+vt43snGmOJ3y5aX5gf9Z
v7/lnLpF4Y2hHyuTjHVQYgsPKd3O+FR3s/e3FtSMM/dD62kfmJ9RJQU986PTCYkGJk7CwkWpqR2E
176Old59dzpjeEwNXfos+mr4RdIRZhZuCJ2VGOLqzpT8uiMMFIbILL+rs/LB1O2HFb4EAyDcVcqS
y+9dBWZhxDOi0lEbV0e1SSNK4VHx8K6yFrqERBxSHWzd9qGBPzkT+la+4cKEbY8CKljqhjte8PaC
gCgmnKfFRG+CHtpyLdmQTiVD8JGfURDnj8o9jka7N3x0Y4VaiUaMaBNh4JfWLYt+9AKInWqsaF58
bsD/HmGWyB5dC3+zpIGnJMNo/Q39KpOmUSmEEvlKagdXt/OUv6p2Kv6+fxF+OKbFbf9hhlaZHNzW
6AQuP9msGPbYNYHw1T6z/5290Zo/605UWgcCjvB9FXhpfYXbblZfRWm639UpaeyBSMSBfiRtY0b9
2xEk5de+qFz9Enpa8rEUpp0d+8zp34ThOLdXI8oHcZit2Yr8Hgx2fJxKEUK4ZuSxdlDVsPutcbvw
MdZ+LhBrg0YFmLnLPDEA4OXaZGXSDkiZWFulHXLTLF6SXMxXpUj0RyNPTNFyh69BY6IVmN3SlJoI
rbQh94Yoxo5JjdvyENNGOQgvTnYOxjplZVVUgiWAgNI6b/DqqcmFYw9D48V+XzF8E5HnWb31FXf8
Ycrt951h7fjKm6eezpmsvTIfwA3mjVkuTakiQKsmXAiWYMpoHtr5TZMG7kG2bS/3T+PGzSLglMAf
Yk+i0JUp4UFTK5JK+GWip76n1sPJSoz8t/9ghbk3nXBCJkGroLo2TTJivRW+oiXm0chh4XW0Jng0
QeCzAQ+kIkbJBMpt+Vl/iQCNsZ16RVCeisn+zsOgDUfB9O7OuVtncxwG2ZogEpPTpBzypRVrtKoq
jjXh9w5uqDJz86VOM605eKbSMFBtNf33SbOYZs6zeqeKsbVb2JVk1/KKrWueRTaE0DZim+ynOnmD
Pp2UorJ3OiCbVmiAyAINvaz1qGdRDUWlKo5gDj+yTkXUAzWZm2rnUm1aoctAbYuogzra8jumqRHO
fcaAeJIxVI2ePDMLs+o9+goSxdJGYhCEYjFB1iqAS+qu7bUoZYh/VqInL+vIwJv08/3jLT32yqPj
yMGagVpG1mltZIhNY+rnKvXbqgtO1Uw1pjUQ5jqACoovTlnvab/eOgiqMrZEp7ImBrJWbtbJ+oCB
EIpHVtT27+ZuMk4IqVXf7CTdcUU3SyMIomACiI5WI/Nschd/uVNDaJuDWuuJr41Ko76YQ6eJQx5G
o/1k6vSLX8e8Z87kwe+JURoIxEe0ZJAhWC0v7NQSigKckluF42lSh8F3kbH8rWpbi0/LLvxz3+DN
95QGKUIBJWHanpR1uUoD7aMgiDrhp6NeeucgckAeFZHj+i0crHvQqq1vKrUowOLQl6ZfvLRGIBvG
jjphrYymg6717WeUb92vuGjjTaDYVXa6v7xNg7JT/CMh/3+cndeS3Eayhp8IEfDmFuge9HDIIUUn
iTcIysF7FNzTn6+ojbNsNKIRvZI29oIhZVehTFbmb26oEYMNeyU2OTbKbm7fKZGm/aIAQ//edDzK
tbgsDxLcvXjQIniF0zRwKF9fD3Cggpyv4IHCalmyNrBnZTROwxBnl3Jyol/mdiqe74/w9gNSGuJt
QSbKhmCc1xHjqCgQWYpQTatWusIR7cQc78f3ynJoG3E7OEKhb2nDhqdUvm2M9zE0rmI2qtDhQ0HB
UJuvlpPStsjHOKou2tI0j5ZhoUUg+wcjSOK2YX1sR0flKTXLAdCnWGJqJ94X4HL9wUfbmUJJVsCC
keuTcck//2mn526nzyl9pHDWeFD7ShOlH0Yuu8+wxtd/7n+um7OfAYHRgX/EoYkIxOZUgRTUQggv
65DGjhmgDKzbp671lCOzPf0mc5OBJEwbnDarcTtzppKMOquvQZC3yD5Ndtr3QbS66XwhHXbeTsvk
5X7tpm3/pnLTPn7lqIu/NE7qLoBf2va9sHND/DHaGfXZqIgtwzdVqEx+jcJX9L7JKnhaRdLNX0Hl
IMCfTnO8voGStxpvFpDdtp/GY2edRatp32pXiKTyKQDMHgJ15lQ/WkmXC4VHHwpI5HR0cjbf0KvW
dSl6F8L4TNdszCPtXZOl65f7X+8mA9pEkTvkp5UC1AnNwNwo+XpediILcoO6FPrTWJb52c2GgnlN
ms9Ve6i7Jw+Oq4tWRuZLcjUAhKWMcB25AUrRYwXGRqiU9GIM7XyOdNEG2tzYH91eWy6tFqef3Vjn
HTQiJuLfH/lufAhzJICQd2+UZhsznpRWK6qw6hM8/LBW+ZYo+RyUjVK8Nr2eBFZuog2kjN7XlGv/
AIx4u21kpYhXFRcyVNFt4UCAILHXKmeLRrn7bBvj+l7kpBn3B7mhpPKIow4iXTeR4zMksn3zfXuv
oAFXkF24jvTyVlFRtfw0XXrjmUZrs/h2rivjn4kwlNhXa2ctn3mVttqbBqcN1a+1yYVhqtgJ0j1W
rmRBbupzGTToNTl+7zhzI+lQahpMhZmlfu9Vi/1sKaLKXoSRd/bBcpWL/nrRyFuWe53TjXf9tofK
DLlVCcqGSvBY+0tROCg2is9YZ6zn+zN3ezXIYrc8zzhwdKTGr5dnl08dUg5AKUdztTRURBflbV2Z
Vdg2UeMb6MGsB99qb2wQrqkiUGMHPb05SLV8ctc54iBd6rg4r1n62esU5Ir05AhvsbP2KPFI73Kg
JFRhNg/FGcqU4PFWh3HW1udxMtUntRmPfGlujxaKSORGAMCwl6Wzfj2D+tq4q0iMJhy86Hdu+jEw
R+3MOaoGPRCpQK+VD0trHmQPO99NLnV8aiDRUUneRM37uEHTcm6Qn1xSBKv0JejasQ7MtYzP42o0
X++vk525vIq3OcbKdUkAD09NmDu9+rwao+aPvGsPsuidtYF5KzkRdASS6O1qFC4JUDYtTVi1rZee
sC1AgWuoVePkZJkT3h/SzhTSweVQQsINMtbW+KlO0JzHQqAJMdwBtTZP/2DC9DWtqr/XIfrjfqyd
6ePwp3nFUQjdb5s/Y6GoRHlFloWDcxfEtVKfStM7yh1uo0CUozYiYXAuq3vzPq0g4rsZ+Pyw8Jze
7+dyUHw0EOtH4ULMFxkjwncSNkW2IrfET7fpmJW56zTEGfVe81t71S52XBin+3N2uxioiPwA9iLP
wB6Wf/5TlD5BYNut1gGd70WPg2jm2jyPlo5hib2W7hEZ4HY50PiV1SvWHu2qLaJkEF0menMWIUKB
Vem7ndtXF3KGIn2NmjavPzS91j3GuJX3lmzu0wJjnGh9bfsYiupgI6ipC1Viuzq5XaogzmNo1L7F
0R15O50S26WRUNKOpgApE4WfppP+WaO2mqKG0YB0ZBKl6akp3f55gJD1kC8IoyKZo+JNn4nuDGSc
zTrMWezVTFUcdcZ2Pg1x2z5JzOTBRbLRjJJhIBVhHAelgmQZGbTrEXVaJPLVbdfQmKruV83mgA+1
Kk77IMmn2DyLyux+WyJTH9IgyrppeVtrdY/LcQ5+NT74NTd7j2IDnSjQp9CdSJM302uW7aQYIsaI
SKxVEA2OGk6ucdSh/kH+usoMwEfItw5rVGrQbRVDUWitbRX4VjiWVr6e+8GJu9fMXNPqRI8KA+bU
TorBF1M2Ky/gQT2Ub+NGy9/2FN1WXnyzJrQvatrhDReui9OOcEOGRfl1ECp0eZeirfmpwl5tPbdr
OnkvSVNDkCla8PVNW/czj4E6HtZT7uit/s1LV+drB1oUx81OIFcs9fHL5YUCevVqlVU1fC3dDILw
aE9N4zeV3Tvnpmla7dKqIBlfhJpp+XkcG1u8ll4Dsr6txywOWsvMUf9qE735qy774atR9Gbvj7GV
dGGb9drou60CY7xpNDABgUcj8M2SLkN/iinfVTCTzMa9uM4SFb+scTLYpPnRYp8jrYuGLwINWOfE
Syqd3vUgDzxMiG18t1bLGbpzVRWZd5qdSVkp5czLdBlNHRErnLn0L4a3riq7Zkisb63mKP80NZDu
30q1icvvkREV6tvC7TJUfyJRRX/dPxNvV5nktpHNk2iAC9uir+dGm3tEbO2w9/rmZA9ajGr/1Fzu
R7lOaX5IzNE+4LqSGvPE2Vz2GnoJShdnFNdFoZaf2nKpm1+VzMuQFC26FWodrR7zuR/XKvk+NFlz
VE27HuZ/fgAJsOScSer+5gBBj5CzbBFFWIMyeaNmffMKbf9IZWgvilTeIBUDnQCQ+vr8iHMlNwHO
l6Ewm+/muqCCYRzSOfaDAGvCaxWw2PbYNXJWl1XrvG+bHMaDEbn6Gx6L0VHv9Pp4/3fK6PkDL6BF
h5fV5k6uDRSOE7xNw5zubDBzZb7kqe75fdrmB7nn7pAkhIoHCh3hbbEdjVnFSfqpDGPHwNUtq2vU
Ito4ruODdbgbiBuZ1jtvhZsa57xU9JQyRK44vKKzElfxuxp69C/3V/teFImeolYJP/6G0QBcuVjw
e0T0DDerYEiy5qkynCMrkd0o9A6wQpZvki0sGZpUXxnUYcJ0LJNXK8aqFmc8enQH99B1GvPvOkD4
R+NtQGZGg/t6Ubc4SWuZovKAK43+VKpmO55S02ySIKbikPgoDyhHafve2KgMg2P6AWPaCv6bfetO
eYN4Y6/oajCLdDrnaW4+Pf6dqM9KvUSwWeC0rkc2WylpPCqyNGqRWlZ0SlpTpR3ZP2wYHv9OIC0R
WbbB7pzX8XWY1chrsLRULjtHvF2ccgkU08OPbvqkx8NnWBcvYjTf1IZ1WZcF6LGReQefcHc66ZGw
8sELwQ28/gVZP/dGyQUaGkY58JhD5nNIlKNDfu/AQCqMVA3eIbjBTXpdrq5QvYLCUMGAnwBM9a9N
i6FObWdH4Ky9AbG1ePYgrYmq7eagtfQ5Q7+3q0DrNLYvOtvx5yR+2E1DonFJj2TP1mUrb577HZDj
DMUxVn6fu1aQGFE6vNbxIqIXZbGqvx9fjWCD4CiDIeWm2uR7Sw5RtEordFGRR/SbMe3eUi06om3u
fqT/RtmCHynn8eqAVhC2Zj0+rZo+nwtrTgMbUvvB21veqf/NLP9d99SdqcFCGrYAJV6vOqOs0N42
izrUR0d7LdN2AKBNj8nvG/r4NTL2n9gWR14he1FJZ2XjDEU5GhTXUYvFyNc0V6qwMTRKscM8ZP3n
eizWr7zxvG8LmlKdPwtVa/+HU58smtqNfEiQZFwHJkyu8NH4flkhghSXotEXZH+PvZX/nVYeQXAv
ZIMfSMZ1HC/J14FMsg67Nl1ORR73Z7ysxcHH2z21OC4oobOTEfDc7GYMPnPFMUa4w1mpfRCgtM+A
7Nug9Xr7s1LGSzCnk/pcNMr0u5kgFVyv4xIOgF8OfsnuB/3ph2yXUaK2WJiiJV0u429xPJW+4ikf
c6X7dcgniDLp/PXxjYhuNRJSsP74azNyDoMxYwHVodm0yWnq1dG3+vbImHTvCJPULfJEsPjkPtef
MUqT1gary+VjOjN25PnvPJfS8P5Q9nb7z0E2a9LG29DOqpgeuZ5G58lc+kBDxfTSOVr7EPDk32Up
a75SVh803BbRhW1umtoaB4thK/Tm3D73DT3K/r4/oB/Tsj1Ufg4jV8tPRYfYbKNGK2R5WUzftdUO
gPh/8tT0m6P251aJ3w69eJ/Mgx/pw2thTKdK+ae2j2Rtd+dVJkMSH8mtulkitrLoSEjU5CfLFL0A
i62ftTFv3ohxOJKEk8t7O2Ae/5K0gcwSPPHrAauitgB0q7C9jOEf1RgVP1PHZ62av2ZtcoT93A0G
AgAHGvofIFSvg2k2BNukS6pwddo+8z0IV+3zpEB8CcYs1cdLlpOXHSTle5NJfkkfFF4DGJXNQ8Pp
RnfomkXKLq9r4LizHvTlEp/jSX2Mc//vIpW3OeAhVeKWN2dnMhR6Y444GpRz02PavdaiCyynmpKn
++t0d0wOvCFKKvTJt2NabErAhZXJLlU6/NKbkwGToa6DxVi6g/Nx7yCRboKUUCn7cStcf7OodfQE
2+EqHCjd+EYVK0/0rq2DttvegLjbNEBXHFlc6tdRusQbxlnvqzAfSZjHeU6CdBTduS+Vx/o5/34k
5PyByqFwQp1285EyJDiLem0qQI1tZfoxWOE5iMcWIxR9NjGiuP+pduaPSaN8+QMlzERej0zN2yQx
XFGFZh5x5i80PtzJXA+euDvzx4sQ1DOGtDC9t8ejNq2T4+KGhdUDAma+JYCZP/cCebNA7eb8aCPL
H705NdBchBRAWU8yyjanxjwmVpmuYxaueVwo79DClwSXOO+awG4jo3itG88uLm3u2N0FzK/bP37z
IGHJFqNLwTm5bbzElliSTAf+opaL+DB0y/ycKo4LjU/VHr+veQj8qFTQQAC0fv0BK1BZuoKnc9ha
Wpk8t5VV/8rZkRyZuu58Qiym6HtTwoIosK2UTlZfGk6ugXBb8KV2EL4P3c42giyOjxSRd9YkoXj9
So4LBeDNkAoNKlRamEU46xYjGufyAm3gYStcWe6mp4boKC/tG8BQqdu1OXdEyYoG4HRuWAHujo/R
p39sZ6KQsVpUAOlCb7azKeZOWp8QBdfDP7FcLwEIRM4/93fx3sdB/JMLhPYsb+3Ngs+ELdRBQSQ9
Kr3sE8Y0rgGxohPPhbLEB5m+nP3N5iJpIzckDjXzLQJ1IZ8T05QW4Wj1zduk6njj1nzJp9Ybo/Og
8TQ0DK96TFngx0Ta0rJc0gwlR24zkZMjXbbSHN+FIpuCPmuyoKJREcDBnk73Z3PTCflPLCLJYqb0
DZCJwk9pVmtUVT9mUcEjQ/tD0RJcnxr7+1h1v7lT6fgrFhqvWmAeXDI7y57yLOABZpXDf6s6CiIq
zcQyU56rRudptRUpLNQ5B5mq/O03n4+EAzC7h83PthbsJYJa9dgVYYqsOHhbaF2Ttz6nEwU0A1Go
x4sv+J7B/6C8zqrZFoUd4Yw0CEGPqolbf3BK20wDRGO9+Xz/m+1NHmvyh68V7L9tJX/CmAy8fI05
gRILH4+/+hlfpuHgXD+KsqlSKKo50w4B1KQ2tXGB/Ja/GHY+PdTv+3f5yVoZSYCUKVY351+Z9ND8
rYqjtuEtnffQalNL9AerfOfMkCf5/0fZ3PyjPfPTtYIzA4xygBqnHWTzVJ71eH3QFACPHY4KaiC0
WkAXUrm/3k/jUqWyM2uEWT1TuY9b52tlzO6fjy4BnkZkt1LIFJbQFoDQjEOC0Gevh3HJEshWoz+n
WXp0Du0cDpCQ8K4GVk5rgFLE9WCqTkAFVlK6sarpV8rywS7gfQ7dAMURPIeevXPM/NLbZYjG1UG2
drt5kYGgX0mzEjw2EM3r2Eqc1DiXKkZY4OEgnnKcFb4apZKaATZo1ZuozGPrYJncLnlg5lB6wCfg
L0J55zqkbgqeXzEhYUMNF/B987lck+EgQfxxD14fSxKcwCKBYUmHbLvmXS+Lhaenbei1GeaMnszK
giIWfR4m6PIkJyBrRRfOYF2ycMiE6E5GLqIOYRejyNAUjpXFV5O5GN7UBbJRl2Ssc9U3Bz3vLiZo
xPiMP2/v+amTj91Llqrt97Re6n9G4LrlKVZm/v0SI4beJ//tliDpqiRB9FIzpOCGXvRPXpV1+bmv
jfzPxsJx8wB9q91erFCykQ6FiSm9hbYVQ0HqBvhNlnro1mUBnek6flZaa8APGuh0fMrxZZyCdp3S
94PR1EMwTev6OcpB8p1IC2JMGbWpyE6ZUeXDqW+FAKtqFrH2Eo21kwZ6aQxHUmS3p4j80Ri0kA2o
wHnl8vnpqjQViIxx5FFRBez60idT6lfjmDypmjjiYN2uREKxPMgASKvVbenPGvAPrQZAiY7RNqdC
rCLoxrI7uB/3o0g+owV8Rds2/op6Upq5U+rQLoYmBPsxvCZRcySasBsFJhTPPNgV3FvX0+aNgJLN
1K3DIi69twviiU8YBUUHQiu7H0cKfUO7JZPZjsXI0APqVsaC4uIS1HWVBPSYV7+kxne6f/juLl7M
2jngee7QfrgeUOG2VStW0F/pUHTvcDPRPvUggM6xNS0h0BIjSNP+iFR2+85jRVDHoHvFvYLVyHXQ
pmxBozrgOsdp1j/ZXM6Xvq/jV3jFnh+rSv8kanqQnqNYl/vD3SkQ82SWRzCQQSRltoX2FkSYEuEX
H+oQD5pL3td5HND+ppYyDW3/m2lF1u9lwo65TKMKYmYposw+z6vaOkFPC8I+SIBurwaJZEGXQvuh
WbfNjwfTSWZAsHWodXOh+6UXYTOrVcMXCmXF09QU87f7U3AUcPPmgK8c6VnF4lKd/BcxVtb7OJrG
j6qVL69xdKQUtxsN/K4rYdcQMOVS/+mcafTI6jrB8JK8Gj6CTxW/mGplfx5VcY6KSRx83739ie0P
61l2smmzXYfTVjOpqoRjzR3r6Ncep7JgytPxIGPZ258kRaZkcSFNs1W9UrPFcCOVY0ajS3hOEaH7
lM9G/26Zlfi3x78WRCOVhA9SAA/S6wFFaWNiaegSqmumv7zOrS5Kono+E+6G7hyXBwzCvaFJjVSp
gyZvMznBP30vD5nSpY3bOmxKu3jXRI4eVEVtnDU1sw5yh72lIbE1FE9JygDzXIdS0mhULJfae0JX
Q2BxCKE6FKXjzX7jjU78Rq0VLzu4rfcWCPVo0hVpmOpuU9oE3THo57T3SgONfL8rna55mVR1ORL9
2BsdSQZHqgHiHw3zzejKZVoAsDchKMAyyO04/mwlanFSILKfFfDkBwPbjUcD1uZAJY12Nh8O4cs2
GnU2WkctFa0nna4XFhsAbHECfLMs4/IYGU4+d7jNWZcuhWKpQLZZmsmyzotXyaWJx5Iftd7iYzDy
p7CXLwJ77odTaD6WlAxEok+KFmzqCNDf4MJPfRuOK8okgdPN1mn0FucvS8ndLzOkhQ/3d97tTiCg
bFiCUoEQsN15CKc0zGTWhUavmGezV/uPfTN1p2SKjxD6t9+OciOpOphJ2s6oBV+vFdvoTY5kqwkb
0FGfomIecnSlVLP2dW7EZyfPuiOY7+0+gIgDtg2eH90ZkL7XIdsOWZK05ePZSp6erdnMT+u8GgdV
hL05pK5FrQ7bWYqCmyhk8qqTZMDzY7ymxlBByup72SrueooMIzv4YHtDwrEK6IO0HaSNfj2kyiqL
caT7GSZV5ARRUs+nzssf07L6d9X/HGWzzxw7GbsM6nZoDENyqszUOGVzfkRXuk3LAJRBNJWUdUmM
3OytGSQrmOGZ1W602XO+6NqvQkuhxsNR+WVRQGAD+onmgzNkdwbhN/wg3oGH2ZxZyQRoXymqNozr
um19bbRsEVgxLvOnx/cWKr3/H2hz9NdGbOTmULZhOUTFm7q3lLNI6/GrB3L/YAne5prMJC8CMiw0
wSAtXq8KR+Sg3Ee7Ca1FS8pznUP7m7XePFWaQm/GdIX7JAozD52xPNI03/2KcJN5/PMPRY7r2PaI
mSfq0m1YpdZzaah/x3C90c8ZwhalsDSevt+f1t3v91O8zQ4QwvHWtCWeHTXihEHM4ud6lBycxLtR
qCvAJgLjTU3lelRjVfO3w8cbUc4KqCMLEHwoD90fy97RAYqBDwZWis6u/BU/JSJOuupG0ZhwYCoR
X+gWclTF2vipo/r26X6ovQH9HGpzSgm0HJfSZolgOJRZgQFyQwRla0af/4c4CAeRDZNhgU69HpJm
dQ44JtGGBQ/z3wFY5jZMxCg5Eg7eu05IPSSTVLamt95NOH1ATTE5otS6Xf5UxFJQuyvgxap264RK
txhHx9Xex5ISCmicketDJLoeWQzpoBh1loSLBfHFqDrrAjx+ftF73fp4fxJ3Bie1XJhCeCqcIJs8
wEkjA7vmuQtrs4HcqKlj/7ZBazs70Wce/mzraHi810rjTOo1uKa0adviOoWaFvSIwO2V5Wx/r5YZ
jVE89qrk4KjaKVGSToHYkzkjT6HtY9xRscYwzbkKlVx4H7XGTs8dDOcXU22jt2AN3K9532ZP5my7
IbA776u1KKlz8Ct2viWlAN7GVDh4R20fN7FhLOBbgV3aoP99RFHrp2XEuMhXImd++LXBgP8ba0tN
rCI7c+pUY2YnQwkWL7fJI4c6WDvriOG5O6wfnROJOr7xs0S5pnfypIdvWVAP7ayhf9bjNPoilaMO
RrVznmCbJtvYnI+k5JsD0qhXUazZUoci1VtSuKj+ODde8nC3Aa+Rn6JsLpdUWIuTloIKnsjsy+zU
82+VMroH2213LKxFWkGg9lE9v97Z8+rkhpkzFssZEdJ0I+MsnOZIxnhv5UOBBkzDoneoRm6ORrPk
0zQ6i84cxefFUrpfdJq79B4SX9jTm7abnibU0H3NVoLV6IaHywbU8wywSqT5INO3l03Xlx2UGdah
Uow4xKTN5J3MQjRHyjk7hxcZHWQL+aZAdGZzTk4D8sluD7IN/FcSeu7anotedX2Q48Zz1BWPG4wj
Zs4TRtLOTR7Z23gjRWaIsxW4bS3/Ls0IPsKaOvLP2FkjV1E2H0+F5dV1dlSFyRg1ZzE1YzCU3T/3
z/29IOjlQNyjskOfdbOpRDErVh07Vai3kf62Ukf7zGIoHq4iA7QCVSO5o5Butg35tsQ7oag46jWQ
KC9jMSRvLTHbBwnHTk4K1JxPwuOLYvLWmihaVzuloAi2HqLEH3mWjb9peuF9G+EIdh+d2lA6nBRy
94XMdvLC+xO5twbxlALiRceCV+dmTUTm6GCxC/G88IyXao1i6P3zq66L3yAFFgfB9r4aPCwEV4iE
lPHmkHKsKgOaByo1LfPmpUST6E3Va9mRstfO4U71mtSKvIBK6rbZBXNqbJIxo4haJcu3qVPMoFWL
/JSoqff4G4myEZ8OfBwdti3wyvNGgQcYi71e4/Ib9B/tubTs5nz/I+0NCD472RR9E6orm0xeKa2i
zAqkarRBV95GU2edJnRGX0vhxo+n86Sk0j5NyvEBRrk+4dtGo4xoEMps6xIh1nI9rdB9D7IKWcK4
7hNSbaP+C29PAnfMTYkjQYi5SiKvgmTmTqfZS4PRcHzEk97bTvc3r+rMp/tr+N5SPA5lkKFh0ZNa
ydrRZi49XJ+1pOGLNX3fBZ026t8UER/5Ze+t9J+jbKYxRqRsLToGWMxYMfltaqYvZlbGB9X73Xkk
PUR7Sh5P1uY+rtoFYECTUzStmgl4gbp0/lQ08VOaiPkDqjnJq03H5k3hjeSNpi3cg5W5c3bJcj7V
dal/eiNUM9hCW5IEAtecp967Otay86gq6i9LN9nvqhTyqOvUTsi/7B1xi3c2BZgUCttIokuf+k3q
n6ROkfTI7yMx4XSvOqSx30pttr7Vqf2g05qsbXI6SlVq6dzFbF9vik6x2hYnCjCjyDqdU6HXrypu
yV/u7/KdNXMVZVOb6OM8MbQcEOyKnhe+hW1sXWyv6eKn/yEOhy/nFZQuUFzXo8EXaezzltGUkzX4
BqSPzkc7fzmqtex9IFqW4K/4RIC9NjutadTanWn0hGKoz8jLmmd3yn6FL/04aog2L4mNRAwBG9m6
8Gj6qrEYCJQmFdzsvn0foSR1kGDvjQa5FHy0YAJJOPT1rLmkAalYoawaKltpaMR7e7WTUymy5a/7
30eups3haJOf8T+KwDz+Nt+nHpdRr3uNSO0YRAK2UWCg9nHOxTCIoNDcSnpINfPz/bB7y4/arMQx
StXXbQ0YY1fBWZKWYYaLm+9qTX4y9dJ9/H5BxBFNOdo85LzbN16xenmpOKDXrazMgtbQp6fUOcwA
9sZCOQo8LTIS1Ew3S68QYFOMdihDN3Yi32lF/WEy4vygwLZz+lJOwdYWvVUpzLI5gQa7wK9jkFG8
YnyrLINqnS3Iwb/FuaiDOGndL4oVY1iUxAraGW12JF2/syYpbOtoSNIDoRoh//ynqpjSrdKmBEA7
cmHxuRRw4HJjnF+W9lBXYmdGr0Jt8sTa8jIjSyCAwv1z0ORwvhvc4AdpwX4QMEo615k8b6/HI0oc
zAe6RYibFC1Y9v77qMb24687DgnKUiCV0CjaJgCN1utSfpVXl5oAVJq4LTSy/PP93bT3aTAhw1yS
ppG8pq6HYpRG6cYZ89UXcVUjITWg42YVw9u0U6Yv92PtTdu/vHM2FaS9zWMoNVqznzSey8PQ0lf0
JL1MjZtP/0MUmuh4g0hNlm0zvVWWrgGMwWKbMtfxNROd1HxR1z/uh9nZVAD/eH0DAYS8s6XFqoM5
I3U3kutmw/IBhSVbtD6KXBBWzdruer9UE7GcPNG37TlPEvEyimhK58fPKYljo+uBEhjI8s0J0vTN
mtQTQpTrHP+xZKn26mppefC+3BsrHVOOQRiboOU2d0rZq+AbDS4uTxiJj5umG8TO+NWyhl8S3Xhr
ZOO7cdAHP9fWA5Ty3vLkJmOjMT5QN5tcY4JEPWplyXZuLOfEc0w9x0MNBrzNi4OdsDvIH4Bvei7g
ojeDhOC/NpoNHyuyhr/aYj7VvdM9OV702+qseFHO7w1h/F6aR2K+O6npj54EDQP5it8K4Qwiits8
h3QWVX1bop0Sr78brd5/cjulcz4lg5rZT/iHYkdIMWFZDy6H3RnmGpUmWbL4txk2YiC4EOC8GcIu
sX2gl8qIOwAechYIlCMN9Z1XPBMLwlP2tkhONqdNatZ56xjkwlqqWidbxfsGztFo+LHJ097JLeuo
Or135sjtIQsHPLW3cA0pILQWk5QwrKVcw6JY46mMVGPw7x8Hu3F4rDnk31zo22mEgiaQ8EEJc9Q8
rLPscQ1wmjjyCt2PApP7h20ANcfr09oUjcFwAPtiWroGitVgdZjN2sFO2Isi9xzJMPc12eomyton
tT6wJGpFzU9F2sSha+bOx/sztrfwfo4if8VPSUFu97TZR1Q9vd7L/qobxCc8L46/FdGkPl7PQY1R
WpI75Fp4q1yHskpFNNRx+Tii905T28SnFcDu4+8VkOds4x9e0DcsbjVyi7qymDY6uvlfdlNGvl27
xt/3p21vC9HJgOnPP1TjNh+HqkeCMQPHBcCZbxAsP2I36AVFp4x+Nh8hIXZSfIZEKcySSdWNageM
ANUt0LMIl7F/TdwmeqeU9vILF6L9CaYAIA/jMXOqH0gF8m48MeihSuTYZomXU+MoNs4TIR2tNkBG
yPKbRFsDiTg+2LN7o6MiARrOk6PcdjwSLR/bWNG5XFIhPqVaVxWIfVvxuY/W6NcBzdIzaiIP7y6W
IMQij6cFkeH7XC/GNRsxG3aQp3Pcvnlv5KUTIAfePbqHicKrGW4n9UuJkb2OQkmpUxdhlhfhGnPx
qjeYOnzAK6OoDxKQm21MIAoPbCteMPDBNkmdMoIB79OiuECi6+Cpmok/pF7tZ3l/dHvcnEsuimeI
XMBSkUS97WupTxV9ymy3uGSR8FxfJS156mZDf3SHUST9wTZHNUwKPspl89PBRDcJvHub5BeWTvKm
mqzo9zkberRlK6sLcs1uTve39O0UUpkivwH4CecMeb/rgInoZ2sWbXaxkqT76Cnq9GfUTuIZ9oN3
gNG+RRLTfAbWhI0Yb1vpBnwdq7IWDK6zLrtoM0xfY7amlxH90ffjoorfu9pwsZcU3os3Tv1L1Qz5
pe6r9EMMTOlg0Lcfk6MSxpFUyuFbbh8DKOD1kVWWDHoqhzfqkNdPaZZpB1FutjgVfF4BklIinaW3
xYIxma1xaNz00qm6gkTI7H6cvHEJ4nQVf3Szunyop1V9uHYro9JHBStOwZBteD3JLlIk1A6W9KKK
pfskDHX+2FFlfhQ5RhTiYAuC2NFt/UWZMm4cy0wvLWJoQd4Owm8pWhzM4M19I6PIpA23Lhltc1y5
dtlo8WSll3xyyg+dkbiRX3mJWQB5b6e/LROI6P3tsDEs4jQhJIrQvGlYpVIn93r60nIUGATjMrfq
uZZ+9ZQuH/HW6wzjvULleL24a2OUgZFZ5RoIZ3S/z6bdRSf6KWp0Vpu8G150+v5KaPCJ0XsvB5H7
azTOhS84FXVBwT6ry/eqcDO19bE1qZRPkekN0as2edP0UmA0Z7/RhlxJz1mUjt3z/SHe7ngyOFok
cj4pBW5PMp7j3aoaiRIiWj3ViP+m+XevrWIgt07W/34/2M0DQ+Y9bDD5FkbYfvvETyajiXnaZCiR
NM2Tsw7Ny1q53Xu37se3ZhGpfy0AwagZe2N4P/LtHseLgXsVPSewZCBfrj+kPWlN1ttqetGUwj3b
fQUAJOuqR69xGiVcqdJMg8OTB+p1FCt3W1vrbfY4BvbDC49EPX+C3YT3I+B+LTqBqxD5pUUisjw/
OEDeTLQ12IPsP7nnr0OXRsx/O1Lii6fYkYojg6KfionL9tFLFqcEMLYyA4PeDXPtOk46K6ltdSsS
9GPufqBc1FTcsphxDeMAhuj+oG52PMGoJEhqB8RdOAnXwVqp5tcYIr3g4/7nqgzQuhbtdfKU96ty
ZDB0sxGI5XIBIMpDX4Zo17E6bxXIKdvJpdaj7jwUkX3haG5fItCPT/eHdXMVUPoEGISkAI08cq/N
MolqVG/LoeAgWzIte9dPqWV9nHLd/V45Y5IEnVDi1a8G58idZGeM1C/gXvE0BDC8DQxiWceDOkkv
Yz9qgd1xTo8DvtezOx9JUdxsOMbItUPu7IHfh+ixmc55Smg9sBXcDOm7Pm86P9Iwgb4/k3sDYt3z
gqfNKytg11FQmzPdNc6zC9zU5FzECmMx1Oy85ljc3w91OyAmDZ46bzcSPxqx16HQcF1rbzHjS1PO
43ldXO1j4XVHEMfbAZH9Y+3Gc5T/gzd8HaW023jt3EQPiyHP/yhc3u2e0WRf4o6O7/0B3a5CQiGd
IOU6aCn/oGX+lFxW5HmNapU6V5P1ueziN41IP1aV9q1dqte+aw7O/p2RSUCXPP05Hm+Yf2pKdRdW
gxY2yeBeIjGvQWbpzZsiqh9meCMljmoNzykToj/S4teT2AH8S4D/a6FaOZ9XN1+fwZrnvqYMycG1
sjMo+Aa0ZeQrgGNxsygEzCx4yZoWFktpBIuJO7Pd2Cr2EeCs7n+u27OQBwcrEC1dPhlUsOtBVd1S
TLaLeG0dj0MgIMFoRf6nmymnji7AQbCdxS71FaVgEgAo/Jqug9lGrKs9gLKwpy/wXk3H7O2g1sv5
/pB2o/BAh/IrjVu2QGgNHG0Dp0cLh95eXlM0cs5qkh29cv+Ps/PqkRtJtvAvIkBvXlm+uuWlGWlf
CI1Leu9//f2yZ4ErsgpF1GIW8zLYjspkZmSYc07c/UYgoAkdpSrNGnBSwt/uKSVrJy+HP+TD2aXU
V3lB9GdV2c1WZ/W+NSmIBsSK92S1c6ErIH+VaJZX5uDstEGrj7Pllce0fF5LjhSUmI3ABmFbKsWr
Y94YJqNggKWc3LC2XqIqj8/5VD+tbiytyMQIwVQIS2uBiSby3MSLLbav14ZLk5vdMZireiODuHVG
HDPwwZBaAQuQfS4PXBhUoyvCRIedJEUO1UzNmuPsWNmrHow5QyIyWGd+oDrxtHHUbz+YRWcLODSI
CGhf6+OBBpISxbWJiGEsvJcMkQa/HT33Gs7l0+J/vFFATiSOC/QHD+Rykco4Bk5njvCCa/r7mtta
O82d+qdvlYS3cCDg8FBMWqM8gHyq1LE9ZgGIdPCdqC39NJumjRjm9u4y0JJ0jE+lq4BRVh+sDBnl
YXUhovltOOxI8PV92bpbtaObhAECOHALBF+pt8jUb7VjpeJ6TTqOUCVM48UNcvsfs9PKQ+4W0Y96
nt19E3r597RotzgAt8cCjwFPHagp8RL50dKyqg6QmOG9nBox1uesFzNhmVMdsjJ+GhEknRNvFR4K
nRAypKWpNKidIYQKf2pcKLFwcy3mnSKpe5kaRk/OUecc5Y/Jdu0Ya9+fdcEg5IjSCUb5h/8tbZt6
MaP9Ftk8YFrwVwRvaif0tvrraSsU5oieMCWBmytP5aix0wd5ZyE5JUfIhm7Wf2vj0txqfdz5aICb
AFbJ0hJotVUMn3pZHFaZMOSQKvUA+7Xf19OU7SOwPc/dMl5HicYDaS29h3xZlhundMUkVDNEJ9EJ
g9mfjF6IXa5OW0Xo1T37147t8GVYEby51QdKalxvAZjqYkyustPC0DyEsCg2nODK/f5rhVkvQDLg
IxHiLldTFvM8hjFW6jzu/oTX5SSnOBB9vVczffqnz9zEuESTaz03eBoVA7mNvxheXXDB8wImyC4v
JWpuX1JKIUyfHJ5ESbxZMTnHsvUiFfRXyyta2NejlVeX3CGZy9vMO4e1Mv186pTfWFmtRXGqsmiy
rLpYZje/CwvX+xgjoVFtJCLyz/wCdvrXDJw84iV5ANfC4voQFHM7JdUlDvtXux2+5KxsZ3Xd7I8l
en/PL4qXkTY0ES6QmdWiXJEGc9xm7QVxMnPcg0crU1+fZnWLUHvvCBLd4gmxRRVjdXfBb7WGUyQt
IqcNQKpcQTeCtl8xTp/Crurzd2oQivJg5Lo5nR+v8c6OWkC4ABXQfgH+tHLAhdkzui4uukvTAk/a
9SrQkKMzZsgr123AjOskSwcQXo+t3lkwhxHOBOpCtKHXSv6FrVWzxZNySWMR+4llByeHCIGB3pWp
7gKtil9cxWzKDbN3HAoQLOaL0buVIxFWifk81iIZ0hmzujLoTMXyopcsnPXPj1d31wwYQ9le4pOq
KzNel5eJF4X1xQqaoPMZotwb38JoEltaKHcNASKlgI9kNeWGpetC+Ck3+8jmbvdO5I8CaTylH58c
uyAvHa2yt4Kw5HQZ8lf8kizXU6lTlEnqi6EXr6PidGdLm4PT4z1bRTsYgZ4v/RS3gHL9+mYnnaMH
1dRUl9FqkxenbP7oqop6s3CzFzfV5/JjIAIr3Ke5Xmxp69/eAUB5JOhUNuCI8E4vF1h4etNSdSov
cTk0n8syzRtf0YYJyT/HYT6BJZriya7n23olXlNCPoju1nm6ZWeqMxis1ywIRHYVxfzPTLPP6kOZ
DtPFdPp2T++z/ePxNt9bKv07QmTAbJCXV6FdrbQRlBK9vmg0rusTg3lAjmYmYRiCD2mk+11emNPG
fbi97QBaSHF4fmTJZb1WiKOaK9D+vkzxWL8vva7TPuUIE6TvFKYHBT4sMeZ68hB79e+Pl3t7QWTJ
FqyjPL5UrlYXBDyKPTZ9VlxEG2QvgZJldDDKJ5lS8ltSqwUzRBub7MOT6//lgkAPrO1pGIpLV43J
SdGr6uPQPjnOWYYL0gpBOYkH1JH1nDNwxm4ep2lxUdELe7Gz3Psng/e+J63MM8BCWbkRGN3dPOAN
jCEDBcD9WC7LNVNw+bpeXGoxJGijddEpjES9f/yJVnHrv8siOMGxoFHDQ7u0AjHFMtsEOfHCnopd
IezO1xl4vDeKYKuMdHdB0FUkwhwvs/bLtRpoBsQYdnCwuqPbDfnFSMetqOHugmjVwDMGUXxz2nlQ
Q0Za2cUliImHRFTP+97sh89DHTXHx3t35zaTISKkAtyFUty6VFXFltNAiSkuejjMg58FNeN4yxHh
BW2ynFctKPUNBtPdxVHVppCJ8CJY/eXX0kVBnMowpstoJM5/LES4/UJ1os+Z52zNabv3tfCPnAso
dTxwq6CIKQ8MrlInDoau9QeUrux9CKDLf7yF9xYEGwAKP9GXnICwXFAjySKjKcoLuqndtzit7c+9
8JqrqNQt9vk9U+DiuVBcVSCcq/JYr7R2VaeYCkm5d6JJusPU5tZ+6vLw/HhV9/buV1Pyv//ikcjN
5oqWX3HxDOa27ql02/G+JBDceE7u2QEBwpXiBaUYsvpGWq7N2qiJ4mJnxnhMQss+1SZqr49Xc2/j
QEsANaKnIouZy9UwdU93qipm4kBelsErnOLc3GkQHIKXIXfFVjR+1xxCwDTaOeTOWr45VgdmZjoz
B2/qyr0pvPAc61XmT3qSblzge/tHjPgv+1D2Fpcrg7mBmEeDT2fX5n1hZLNfl221f3r/ZFeUZ1CW
ddBqXlppi9bDTsWlbZXBYopJ1/6GeC/TsqnoaGLD2p3XHggSATa1U7R0XOm0fjl7cWyJXM89fGvg
qOc4Q35T6JM/CddPUqVhLLRINo77jR+kIQv7WoLIJOtxXcmJFBgTCMPlFydT1I92/L4sd6U6t/sB
ofTD4828a4v2FO8IjSpKmcvl9aZeKrXLkXfnkKhJSbu6PBbMja32jYiNj7XiDBtO9+aUkESQGBKe
0i6QeIWlyTK1QjOggXNRmc74LqUyvEsZ+vHp8cJujj2Bgmzn0E6kEIKdpRUlGM3UbVOsFJbY6QzC
fV8UU36OvWracBv3TEkqO7wqMCawK5amoqFQc6Zzh5dxFIVP8bs+ltK1t3EknoOuv0lFSlAAQ4q4
z7yRS1Nq3ut5OjfiUmWpdQ4U1Xuvd076Wre2+mywKQv4vPqyp0Pbd72BRqmGhTNZ4iJiJ9xPSvVb
nkzR8fFXujl+cpIHoSxQfMia1O6W60nzNHCipnfOujW/zzTtGgWD6zO65GuvBE/2B/DpNIdoUJEr
I7ROJ2RpLADvkRtM8bjEhPcHuw3C1HeDONhX/N+GjZf45pRjjJKAjKH/xR0tjZlaK+RsmfwSW7G+
z8PZ82cj3wJKvhXnFyUkMkwg9rSneIEJOFePCTzmofDAt15cvQ16P827hsH0XZSZ59Rym+Laol8y
vgDwTfd1yevm50MUvq9CrbU2tD5uvqVMdnFYOkBiQDNrorY1y3k0rsv2TrlX7brAU8/g/qwfblyP
7xqEY7YGGN9axClTtZURo1QyXb0EpeoEbV616SVq7fp742jBK/zfLLm6XeJke+Azkfb0Z5VXj6Yv
5wi5uDUb1mtb16pLM73UMKj9LMq0nTuaW0TBG4+CfDIcdNBc4G1BOq1OathwiMfA6i/DRDeGSKXz
EeWod8VsbUkSv70myxNEzo6uFFmYTIvWK3JTboNoqvYSdmJ8Z2oTc3yqsBFYVONXZslWB1ezOt9g
muip1PP8lbzN+TkIy/GjwIyeJFdwS6mloaCN0BX4yhuGLmQOAKRVVl8YFVz/AEeo+7XXJhuH9fZ6
kkMDzngLI3QAUMvrqTZaMI+eaC5db3bhYbQN5dr1yBk8G+zJNJrcjEkF4Op5JZZ25iBiMGrYtBdX
0doPWWGlx8lokh8MzdX3j33p7ZJo4YGvohrIwugmL01BCxjSQenzSxEjluzbs2J9bnR1/PrYzO3Z
JHIFT0AL2WGIyhpYPKWVQaA3Y6a1zR0RDBr1HRluNCMO/NjUzf2mNMBKpCAz+GIS9+WKJkZ5w4Ms
5kslhsoPy174ScwEbZqV9ZWZXT8em7tZGWgx0Ly8e3ROQKqtYqHGrABxeUZ3SWbmGqdlq6FwiewO
j/sWhPiOKQI8dK2k10YQfHX8qk6o7mRN/aXoxLR3WOn7LtOql6IMni4aSTQ0/WMq8eiOk+wuNzFs
chsxvFi/dBmKBMi7lbCw7GwjMJE/eOFF6GtBhKKHZoNcvIFmzHbpMcI71ckGW3EMh8BhGGoS/exN
Ro9Zeam/ZhUedeN2yS9yY5VCHE1lKcu0zm2M0fCUyRv1i9obwaEO6/owt2509Kp0eK/Nbf/i5Gb2
vrbT4C90PbYKFjc3jgIPyDipTk5HT123e82ijCFdeNNFqW11j6D/iMhg83QChxXyD3RlwUFxZlY5
PYhMl7Ht3IImH/P91Nv/WE2l7wdbexI+T1mTUEXq5kJHAAC+FlsPIPanydioV5g5yoeBe34tDXOr
hbc+Km9WqCwiKySVhdYPzkhYm3mRO18D1WX8fK98rc3hkw68wZcT1EExHx/f67UbkQaJzinWEjTz
nq4uGyMZ4slBev+aZvboCye099MYOr5ppL81efjlsbX1ocCaJF3o5G9M8LqRHKwrq7SdpBqvHdT+
vVkrwa6N2mrDNcqP/uvJJ9xB3odGPAVanPG6P67IiBr43XAVSV78ZRWauS/GuT+NVZCeg6oxvqdx
nB/bYjNkv2eZAVpUkmSLg9O/9CetEVSZ5cTD1dTiaj82c7PXq6bZ83Omo5s5xcdmRM8mqGrv2+Od
XTtNuWbiIonkR+yCWuTScp2O5WwMQ39N2lw9AMVXdgxuUP08mJ/1z8zUoq3GyCveL9LVdWQ5RsBQ
9C5vr10521+ROoD5XWnh19IZtxh+b39r+SkpOVEAlxL8MoFcOWivTdUw6rXuOhp2rDIPdc7Ca6w0
dv+NxzGN9qE5ZPFXd6iFOE+9Ec5+M2ax+17rvVDbeSoooStBlVAOU6qOYm+ZzCja8LS3e29QZZYI
NR6tW4rPYJrDoI9jd4VHBe6D0YHlhz52i6PXpVtQoXu2yAuBSXCI6eOuNsTqiyhumIh7jTK72HWU
0l6HbAi5S+X47fGRur2sHGQg6YyT5+2n+Lw8UokItRzGOUcqKZsvntvq36Y0fnJOG34V+CoyOqiz
SALKGrSgBlnRuMJurn3nBbsotdOdsM124xPd5IJvZkA4kfRhhbrscjF6rgcAjBkfM5tG8VNlnuk/
o0BCs23j9pCU9vQSMhHkSD9aPVStG16scHA3ald3vh00tzelIFpjsPuXvyELrHmMXbW5JrGav7eC
Mn5X6+1IKSsbNwQE7piSg1SIaVgxQmerbxfZWVy6xeRd035OrnoMlKaylO5kt09jW+BIcPRpgMix
wmzwKhDV56xt+iBzr2paar6om/goRBlsvFPraEZa4XnHw8kGNU5uuXccUoBBhPHX0OnEkTnNLpCk
uDgjqh0cm6ZPvpkEPFcvy6JjOdnJ6fFduHXslFQhtslckDx93decs7xn9F3gXCvwgO+mzn6tiLgv
5DbzkWihOs69pn0w4DnsHxu+fZ/5eJLeK2WmIOeuzowetI1lzbF7NZ30e1ihkY6GbYK4ZTr5jVC3
4o/bO89lR14eLybb/+unE4GfOiH7dK5KlCDhKbrh2vDgHB4v6m3W3dKtUx3g1EhlPEoG66ogtf0K
II+iX3WD6XSgDUOrvxKnqt3eAcWM4/bG8O/GNgoN6ePKLT7kbmvUlyyriwiUJC8PLfNW1z4kWe1E
FxDqwe9DRPfAn9yxU85NXQTv5rRAC9qHJWEJPwUXIHwIL82W0PXt2QA1TCyDDDtPFTnt8mhSkZzI
giztSscHlskUtKrBwK4xHT5oVFyGY640FgCDSqHk5NpTqW1wTG/PCDk6zQvOJ71jctzlDxiCuUXu
WujXVGNMtc8I1tb9JnJ3+t0dHWfehexLt+Fgbg4KtuRcKJhgtkRzrvypQmAAq7WNr/WcjqfEC6Nj
Awji/Pig3LNCdisxlaS4N4KNkxkUFh2g5GqWShhczKDqyh1SCVO68T7cMQQjGG4Nh5/lrBG4EMBa
LZmH5Jq6Jew5NW8PlajDr08vRwr/AILitEiW//JD1VHdKmMYpVdwGVBiranaxRE6h4+t3Ph+an6Q
kSgZ82fAnci1/tKVKevIMschiK7FgCKTHZf6u0JHHsPQ0ydHGRKDSFMUxiS+C2LSqoLTpAlTyO04
voImmvdKNQY7htA4T9YV36xIXAd4CwqLaxm3Jq/Dgi5NdMVYRWqipUW1S8aw2PJ+N9kXy+GFlghe
qhx8p+XO5W6f5l6WR9d+qN1PbTKbhzSurNNoquLd4CjVidao9mR1QK6OtjTQLin2S8KyNEoFvBpj
hr5dQ2a8/oTGMf1M3T58DZ0+/lIZ9vAxthHbfHxG5BlYOGDSL1k94qNJyMe6iKpa/WRqiRlfM13J
jkEVqaB68Z7PW4H+BwEQBCAYJGO5NG92KcqaUXJ14sg4mAKty0Azt8C1d84755wwEnw3fdz1ExmG
YdJNmZNcK30Y4hMjwsz5aCRNKHaZl23C1+6Zo7pHbZ2BNrxdq+vlIAfiGspQXqtaBNdh5Ml3Gy08
AjbKN5zszctCmRcny1cCAktyvnKyxdSXTVuV1TXwjKHcewAx0g8QIuxsB3ZZZ1Rt5JU64dbc9Sdh
lAgAPv6At2tlsAjANWpWMspbN3j7Urc6Fx7M1eitec9O/6XydO/Cft6647dXD0ts6Jv4JJ2LlWsU
os7RL2yrK+IqwbtSUUyGsTvOJ2JxY5+Mlne2nDl6TrpRplBoafBuQ61EDWJdIgt7kMxW1BYkbvN4
gvDY7KoRLGBfJfnGhbuzkyCHUTiGwUnHzFzd8iBRA08L7OJaaQwPp8aiz/Fu0IemOWitGigb8eqd
7aTjSqgMMYp7tz6kIASYXucRb9hGOBy1oJ1eAdhMHx1Yjx/tOdU+MvNpa97ZTYxORoo3k5MJCNRp
AC2vO6Nz+yQPmvjqkBK8R63NODj9WFyg2GnCz8uwi7/MWeWJ92WqWM2pzTJnY5tv/RpJJDNH4GzL
Rub6J0xQ3o2hd5ULmmkRw8sd1+fx2Oos3rHCk4er9uS8e4p1y4VWk07TJaqDy1yJ8CPsut/gscZf
Ht+9e0Zk50nWwnlk1ZWRRJ9bq7LS4JJHWXrMp7TdGQnirI+t3J5LAyYEEFGJOCCxWX2zBJcS6mYu
rpOGpsWMauW1yGB1hpaypW10awqnSdlIpvskjGvouwcrJreMobhmUMLGnc3cIoScLcWK0OMZkOF+
vLLb00gKw9FnnBRK7eBhlh9JSat+sms3vZZJqu+z1DCuaTIDrRfj+C5icNxRc0JnXzZiOAxieFKa
m4tAtsoTAfsbh0wlZWk+S+W7q3TzlXlZqbIvTAPYiEm1o/cZPDFtiendnhbMUayBHylHVq7z4xR+
e9Q6xXzN0sk8h6Xn7hk9Eh0e7+ntJ4QCRBsIqCg1IYLY5aJaYoYhncL5KgKbfkltOI3vtRl9oACN
r63q311rDiUsdpCa101xvx2Z+K0401VTq+Zk2T1TfipOacOMpt8eL+x2+3jjmG/GAGRwMXTqlwvz
onxASH/sKYMblaAOHsfwg0wQ4Y/t3C5JvqWmR9jMc4NO1MpODkaPTK2/GkGv+gxRLM4p+gTHtlO3
pkrdWxIpGpnpW31/rcTjNcx4msGPXB2ly86ql3dHoSB6+3hBcmOWgaT8+ySAppxicvOulaMyGrBX
tKujAqZHOczIGdIVMpkbbfNh7I8E6+oW+3j5uqHpTDjJ3sHUoQsOmXYVV9ZdFYQaExJP0xCWf1MJ
zV/jGnH9LizT1xmx7EOSV/FTZ/+/RqmFUqmE3A+3dfnpYi+clLIw7ZNBSHQe7EI7ZUmR7hh/vhV2
LT/df03Ri4GPJKeRrZ1yaJp9a4rZPgkN8lOuZwoBmKr+DwuiRkjJgDiBFa3O4lSmITI4gQ3lWWTH
frTTQ4YG+DFvpv7z41Nyb0FoolEukHMSb0okY8LUlDJ37RNiO+n7imD2GkAX3wjnbqyQXCNLI68w
cH+4kcsvVKl1yhiiQTn1aaojIKoEe8cqnyPa83G4umi0yKHLNDfhci2thC4iSd6gOafWLZzfydeC
fVRZ3nE0qy2mzNJb/GtKtqclMIu8d+2V1B7MsuYV7knUQ/CHHmRTzBOtRTR5AE9s3ORbY1AUWRp+
CTgGzn25LrecMwhFinfK0bo89bbi/klyWOzCFrDqhq3bL4UtQjRwBO4bIW1pq7aFYjeR7UnlxrL1
xyaNvxSVF28EN/fNMAXg39Fw62pmWbqxSLllp4x5FX5mIyfeiGCL2Hx343DrMn4il1hjuyLFy/NU
C7zTYLZqvhtGAB9x33b7MqnqLTLRnSXBeacSJlXlvJt4zYvbSG0ClyWFVelr1dhRD0u2Yqe7VkhU
wKSRftKrXX6f0Ejw+YUITn1hBsleFLn407Greastc7t1fBpYc/D3qZ0CLVnaSUe7InWP7VMQR6Yf
603AqMy2PY9qYm4USe+YAtQEE0pSLzUKBUtTNCcGoi/TOzG3fECVwJp2WhTYtAi7+unTDS6UXgER
Hoof2tpU7wxNP4nGO5G9e77am95OaIWzEUos41vpHChTceTgHdLspjywXFDluF1dOXlwcumfBd/j
pnDVD6VpCJWhsEOn+dHcl9me8RTJX6FSdcF+dnTmSj727LfbastupHSI3FVS3OWvsKZCMbR49OCX
4W7LqDPhdBrerovL+vjY1O2hpPeCBg0hLpE9N2BpCv5vnChUCE8a+tjtIRzQcIacUhhbz++dNZHU
YQjQDITLddklqC1RO2oRnKwua3apazIRo8yMPV3Ccf94TXdM4dtRv2T6rWSp6ss1NTh2szNV5QRq
rDpPlf5jUJvKz4bYe94SXCjeKyBPQNPWXfskTWqgRpU4Nx19Ts0rnQNVDjQXYmU4PL0oCmMUyGTB
FokiuehfCtB90Fd5p+ninJjNj8RNBhz8pBxwZubTDh4SvxRbovhHaLH2H6GST6UB2/YszLrZMQ2w
25neIDbWs4xx326a5GqTuEphVzo8y/XEI4PexKChiVUUR4U2tu+F9l9F2782Rb6lTXrnlNPD8eT2
gSngYCyNWUYup7914TkMOtc3B2F/drvR2yg6v53h/4/b5ZooN0MjRj+C3i0wu6UZRQ+ZplvUyslU
DDMb/N4bo+TDpFIV+jjrcBD8Lq57OXh0jiuf+fXq57iG7uwnyHdY/jy0eXoqQhv6hdoCjvrZpbmj
XSiEusHnJ48TDwQRiQz5KbfQSVj+VG0QSl4KkZ0Nd/i9zONmL/LsRw5eacOj3mw9G49Plcxg4OJg
EpaGgqJX6jYp8/PIPOi9UzT2wWuNYuMi3pwmaQUZEphonFwqgksr9cRAhsKa87Mx6PW4U4yyaP25
p/rP6My5T68zP9J81k17hEC8tBLWSzS5pg92dpnCcYlcMqbYjna2N6jGnnrkOB8jsxVbrvotsloc
L+zRpZf1VYrylCSWi/RGzQtze3ZOppnN76JsFNc60LJ/UA5x3IOZKRGSoG3vwTkp8tA5e15UDDtD
UcLmaFTmJu/75rHkcSJlw/O9SWNaq9QgCyJ6OwgjnqYo+NlO80nPlaslxA8xJkzesH83Kuc1M+oN
/7SCnXDNsIvPIIhH+ZKXZGXXbYzcK4Tw2IdS03xN5IbvRoG76xpVO2dd6L1oXhO9pIU+ftI6Rf8e
mJn19fEFkonc8mPwIygKocZIkR3uxfJjhEVvmoBdPCKFMlKPeqWjYARSwrDOWUrhxnfDovmYhNlg
bzQwbm8UbWKgCxSGeQrgvi8t0+GvHH2avFOiVWXmW6UzRX4w0+x/vMK7dnCWUsBDvttyB355ccLC
LvS4a72T1dbOHyKZu0+q0WQbIeQ9K8QE1DCJ66QgztIKMmSR1qCbeEL5zHkFxAkzLI2e02D498hQ
ZODqEKXi9VZWCFRTVxfkRjMxm3EY8kQb9oU2Dluz9uQfWh8LCVMEWUcicTO3ZbREVpQjQT5Zc7TT
NbV88Zyu2sdptVUMvbdzsrUOcpaCDVHVcudML1G6KE2CU+LU0Xc7a5KTlRT68flTAJ5MAiEhP6Is
sbSSN3UAYC0MToi2TofIiNVzp8RbIkK3/psE+Rcrq9tU1mPFaFbi7sGJ8g/5bBXXMjRRhkUt/R2k
FefweFX3bi+saPJLqqB081f2QJx4I9UgImzN7i727P5Mqn7cFXlDw326IujynHbK2wnkfaKzyYMr
yygrp2XwRBSKlgUnEU7NyVXreB+O3vwUCfG/VoiyOeWQQIhKl18rrQJaj3EZnJSgESf8n3dG/0s9
cDq22Fd3TjpdANpCEKURYlozv4d2IGwwOpRnEuvblI/qaXbimpgnT8+PP9adg44l+vjIKJA9O6sj
aCoJzQhtDE4gxWu/0xXjoJqd9fxBZzkyPASIi39dRUQw1+1JxLly8tKusneBLYJXZnFrW6pcd/YN
mTEOAFgST8LEl5+IJ36A3RuKs5WY2QclzoaXWCk9hkQ0+X8eb9ydWwXMB5gvwTzs1zVyGonMmQ1t
w3OX6+pLG0zuJVeU5rOb2u1/LKeut2qF8tqsvJ+Mgd/WR+K1PuQ176Q6K0l4hpgxlv5QGW641+vQ
LP3RVuo/iWYD91gMVph/M5LWqf0JrdD6r87p6vwA3FqtYr8MmgxZb8MYPnZMm6vAXmmJ5ec1Y0x3
ueO0wp/dsjf/6O0u+BkA/mkPPLYj9TUxteW+iXVEkVD5sN0/0E6B1dkkmhq+DwYdB6OVTdeeRJsq
f3oZTGQeNmbkHrWmDb0D4x7UameKuDP/sJreRAx7GBAGNtqRXzAYQ9PtxCDi73ldS2qEx3j6k6sw
OH7DP9058vQPgQnTa5D6FPK///L21nPJYAPazGdvCIvPjCuOj8Cf/odXUYbmIEzJEgmaV0ex650C
qZApJAcLrQPVFQY3zZQ6Hp/Cu2v5xcrK12aOsA1S1/AcaPFPs+vGfUkdY//YyJ1bRSED9oPUaqUJ
JK/CLxuWTU4dUtznqCf9cHDR1vftMdMOIQPhN9Zz15RUkKEzg+LSerA3mIrJzFIkuBnayBQPixyj
RwfgxMDn57q70p2j4CEZW/yL6tk6ocwBI6eRrUfnOBTRwUmU9hCM3ng05nFrUN/tqtA7ZjSZbFuw
keu52CkUS4aSeNEZKLyxGyvHOnjCsT6123oUtwcCU1IJm7gPaMNadisOGMbDgLAYIb0u9XmhK1/r
PG/jCt1dEEQpcMVSL2QdWFZt3OdGxPyFII8ER87rdvoU/a4OSbfxctxaosoCA4fAEtjZDXKBhnli
kAMU58oZtHiHqsPU7sJcG3okED11K6Nem+P7yPcd9AL4IQLA1X0aBPodduoFp8yd5tZ39VRPzpFI
BThdVcqqPr5Z61BJmpOiCRKjjbj8OtuySr1SnZpqWoWy7q7JovJF64103xRRd6pddDIbNVU34pj1
y/VmlMv8tq+o5ayus0KtzgTxo5yaSQu/KE7fHCarNi+lMfXviHLbDfexTmWxJ1uCaCpQB2WpK08Y
hMk0i9lVaA5GBde5+TvXtd/Spv44uOmXLNDKYxYPFxOq9+PdvfMxJQKdCwdCkmR6FXWg2RaYgnHm
Z0YQpp6fgW3+PNlV1hwGKI5brvjOtmKNZBXYG9XKNUS86lAq01pDnBmGEp8GNyeijxrQKSIZj0Pv
TeOGr1xfdbmvkseANAapKoH60i3bThgqdY5BUbmj77k1SGOmq298vftWwKVwRiVyehVbu26VZ6OH
vr45gU8ESlXvAZdaG5WsO5vHphF/Ui2TArGrtWgGeZ2VMwHBhnTi+rGZ1y/goMRraFsZQweZ+/f8
7km5CtA2b4T5dUiqTuC0K7PBInNvPwCm7q5JpDlfnz6CsuVB9d+y4Aut3XEaeaM7xSC0lTQpUFEX
1vtJ0fWT3iVbRd87voQGJakkvpLuxtvMnF9eaaXWBpcpkbxnADA/h2Hpnksc5MEI6yD1J1gZpw58
1ob+y+3lps78NmcZwBJ9+dXlZtqkpxfqHJ8nVy36U9T2ev9iCkuLjkAFm+Y62F36ZxtEAJkSre6c
/dimdrBxfG4PKUdGKp0S9HN81izUIVJsrQ2z5NxaUfFlCN3pS9e15ednP+bbvtJ0Zuwz3bKV46yU
KrAijXFKoHu6l3yI511Q5Pr7KMidJ9MyqElEQGiSSzI0r55c8C8fswk7tS1g0Z7HfPyrKNQKAaYm
Oz1ez51dA/8ihx4SAHG5V0ZUq42VGozz2a3n/KPiKLpf2vnW+NDbq01DETcsPTFF8TVGnQJLBeGk
j89ZaUUf1VQ4vzGWEnwldD3t4uli3jiS9wxSPKXBDVac4toqTzdrOxmNYWKej2PFr3oqtGsVxuY1
rYP2mDtTdXl6G3GPwO/JbiURaXUsxATOWyhterbKvD7qQxde9Egbfv4PVmh+oF8FbwFo8/JExOqo
GRn4rnPp9uUuYuZ46KtDnXzfMHNTCefo0bGUymkgXxjuubrRnT4aZmVQTEnGPK/fz1baB0dPicr+
awnP5G+Fspny0lZFfBkR9fPOcKTz+RLPShWSbbfCOCiIJc2vQ2M61aesm/S09glZC362bdf2IYSp
6Z2kmfLAQOIhJfDuvT97znm/0/MSeQivq9zqpDd1be7Ufo7CfZGIKv+uBq1u7oUdzPaXwBp498Cm
Vc6+nVNnughD7+tXbQ7Hyg+6OQw/m2ZsJ3+IHOqiLzpTY3p5nyl686IbsxP+BuIGSEyc9e50ihtX
ab9YFt3gvVWpZefHQdWq/wl0MU2HWh+mBonvCH0mGqzZuEvivPzUe1o07GJd6YxyN04DiXkcFKYT
0nAaO93XrVJokx+m9RCd88Kp3L9jURr9fgy1Wnv1RjFbuwaBqXw/ZEbYSKbepJ6StMjUTyHq3vU+
90Z1eAlz1WNKNT7W2fd5UTd7T7Ey42tie4Xn25xvc0cnSIT+0PbT2PlN3GXiPbVUQ3211DntdyUc
nmQ3JEP+h4eaa/ch6UtX94cRUa1dm9fl36NDo+eqzcqUfapdt5sONBGV7KqU6sCQLLS6R0Ap8Jf3
YzLOzqF14wifawZN/q5SMqc7Koqt6GfyqCH7Mgn6RpegDmwEdubEGvbDlM3llxF5Yv21CvV0PKZN
kmg/EM52BgSWAXdN77FST0e1Vrz6T4Weo/3TKLKA0KMXeX4QiR7lPhyUIj1MTaeEoe+NOGvh947W
De9dixbfoYQ0A8459URFbYPHNgR5YtnxR62dDHXwDbstcr+Zpv/j7Lx6HMfRtv2LBCiHU8l2WZW6
urq6OpwIHSUqUJkKv/67tO/J2C60Ud8AC8zs7jQtiiIf3s8d+iEsy9XCja03eu8hX7rS249t2pg7
4JZieiqdOg3+mKuWBh/btjGaj4GlVBluwbSFG66V1lfHwtVs71efuTgDzL41dL87zamtJUyqjGyA
qLEMrf40eEPAC/CbYZpv62G0+tsyHxbjvpPI/m9KLRDpPmnGPMnigsrVfP1fjPDvabZy79FFPGkd
G2mY4+fZBJ8+dFpeJoesnI3p6+J3+RCX9K4F35o+zvkeroePbXBqzVm01i3OQOGQZnxMIfGONc00
s6vnv8Bok7lrqZP6T7WW+NaBXoHMPmobMn6o+hQAKINdkEdpMFlc8zAxyg/1PKhXHKi6ej8EY+ZG
rBnVhUgG2JWSteGtqL7ui0PRjpb8nsyAV2Fjz54Wm1o5fFxdOXpFaJern0yh6fcq+LCSI+k/y5F4
1Se9nUwjDwM56QLbwdV3AT+JTqdoJ1DdedQV7d8jqWCT+Vo5mBLvzFoFQWiP5fYnDVhs7QyRZ8Pt
LHWBwNYeHD0cvKX3b5QlvADXFDuRnxrKTTPse0t8b+pxsDa/9n6wDr5tZj9BDuAjr0ZfJMfVWMdm
r5p0nr5qzpDle18vbQd2Wzei/a4yNVV7YzR77ybgFtxgmmIP+QfbbDXy0Gk3pu1OZa2bhxZGdtPP
CQ/OOTYr5GiR7ckOX0rc4DpjJ4Sojf2EobQ8CAex6Csyc6P84S86yfBqzQJSDWAreH+MioAhFc6V
P4kbKQYjUlYfO+YEL8lvF39v4SzyZOVUGZHE3jPd1a6rgl1eZGkfLcXUtx9ztGN34IBTsTeLbFSQ
sd1c3CcLSXLhquGDDDEsGIeP/jppgHSoirWHQUvS7xuQm4nQ7aZujTgYk/5vruXJy2h0Yr5d5ZiU
I1QlX8ly54kqsyPATeUT5k3HfCCMcpmp8cNRiaEqQvayXH8wRGkvsWGXaf/oLqbQP3dJg4MCnxGq
8J0rC02T/H9zbOdDwy5094mZNdeYADCr/oTxoTP9nNvRHXZSkV04h0OftWPoK1di/hlUrhXJcZik
CHt3tbwy6loLGr9Viz6/z9dkbrRQb7pt+zalq+UR9NziidRafLG8VpY/66lQaRHKtBu6nfCGJo9X
p+G3YeTcqBwrh9Y17tpEy8Z4tUuXWWz6Tuo5yzYZ/NDTUGfc6qtZG7dBUdUvAeQudZsZSy9DIhey
26qdde2YM6vOoSEKzA2nnGF2hbSMr31gF2M0N2VHM9rGGG63joz4UHDoao8iZUXMYavPgfbg251j
3rbtoNIb6eW+9zMvknx9RMejek6s1uz645wvfmOFs6LY/Zi4QdJ9GILEfA7qAvBIrvbwxVe28SuR
CR5UkpMpifxynu77dKy+UkNkT40iQhhjUHpwR03o7ldHN9VrK+U8R6D0q32f4b/roLc0lAjFPKu/
Of76fxKo1vnRzse2IB1JMYdQsXsdgACzNGt4LDwCeV47Q+XeDeS61MeNZCXDaYdjhusxTW4yPpfO
Yok7fzAEGqiW87j6MEk8hh9gHKrid6l6ehJh3Vtd9WrgY1KFwu0Wrw6LVLqmCvni1uqmgdxZPWd6
5g9hMSSrfTPK0jHXp3b7h9eyzgu3DbWywVuMdUuxfghkN6pI98f0l3QTR0aVcrIuzPt80B601hqe
jB6U/lbzRJtu5ZBThHmbmiOVhZT6zlpH56c2DwI391zkzi90w1URqaDMmmctcchycFz4kg9jkone
3Dkid/8aU2688D1pyatUXSX22MmJ/G/BBWyOJHTv9/ZbqQQRTBNBs6E2hJxs+Mp/LyH5qHMgYrNp
ciruGkdzIzpJkOZKy91dKTv5o/7b3Dgf6qyGNixhLACA8lgxeQ9zVsrvuj9dQ/4vr8jcwJEZbi1C
DNzOFQbQ/vNmXlR1FNiTxZUz0hAxVud58WX7KtxB3+HOYH9876PRe+VijgsA/WS6U6ez2Ix6p7xc
ymNnzHm2680x2Uo+/X2CPbqqXBlhqtPox0toE+aejtMqoZtVbWfHubLL76rE2CJs9NnXd6SCaP8f
V2H0NOiAN78zBC+ng5log6x1SbIjkUFQrwTJdC81NfUSNdCvrrGvL4C8jZYKXRn7HkDtC+aoXBvK
XqOpj7PHVphqfvmTr9IKccZcP/37bV1cHlkdYHcBtJPtmn++RIrGpl9Tp8NxTDglbU0vIhFMr50l
+hvberdGA38MslJR5pLxgG/QORXbbUQ3T4HJcMi/omxe+6NtTm5YOvBh//1kF5MIJMSyAF4DK0QS
dXav05c+T/lfoRgUi7fnduK+BFOJ6B6h3p93D0V5CEvPArZHKX62FIOW1zWuDDUErIhi9EWIF5m4
qfN35t6y6kn8BDOEYo6eh7b82VNpc63GrB2Mo2FjHjWTvbgTTSVD5Yjg8O+n2m7YJ3sUQ6Hk2ZLw
yGRmsNM1bxizh3t0aR5HpOhdDI/Y/CH13mtCM03zVyszk49ZyoPuy7UW7wsS/r8HRbkEOQsQFvbB
2ZxWRjoIK2P0lNvvgSu4x5HkXosbuYCEeEboykCWjHGpiOUO0hAIaJlHvaQZoHf1uNMLv7uyJZ5/
ZOChICXOZsW94SXnJGK2xKZ1V8M/KjTUcW21a1za45+xLL2DPcprU3e+8tG/bG0WFiODYUxzBp0M
Tu56s6ySIzSY+lCv/rLTra67yYLsmlzufP42qQ1OV1trGYMhTAxP14iYR/hCC9ArtYETlTBSsXrp
rhm4XM4fjANeETgv+wY8kdNRgq7OA212/eOcud+GzLjv8dYKuTp+nNw1fSe26tsGUCeztimhoJqa
p4MJqfQ5MVfrCLOgmXbD0lGD1qLMf/z787p4S+gMXVTDm1EY3KHzaiPjWYLENfK4W7qUsojMsWjj
PLxkKnOu7PKXYwFFsjfxQUPzu7BEcPyxIrUe498lC6zbnoPrUUytdjdBnL4yfdt3+d9dA6h4owKz
34K1AEaedTYKc5kKGWhl3A6VMPaqEKb7U7QJiMZqJt5T1yAL+GCqpMjvVVaXz/rQKHV879xuckfa
A9t2SaTw2bJcN35ZaqxVbPVNthduNr4aA+yYMHeyayb0F58AJAFwawQCW2+Rm/bpeuGKBtE8S2Xc
rCo9zL3r7LxZuFc24/95YZ/NKwUcHGAscDaS2dkwCT/BNSuziuuJi+pO1uzMu6XSVR4BtPgvQyCN
JAayEG1YT9283PsqddYPSbnkNshDuuqYmvruZ2PKhpT3Yi3AiIi7xC4xk3y+Hbreb18TLZ/IVKvS
Iih2QeaV84v0GgInHYwX6mMz68P8stpjO70Yje+o+2DFD2Jvd7X37d/v8P+Q19NHpiWwdfVpxeHs
eX4EmEPJRSTwUyLCJKXPgbvfpOcxYdFig6KW1ldfHLsZ15e+XWf764zBsyFC/hthPcJ2KJyd6yRW
8ihK6DEPCdkec+QkM+/K1rPVeKqyvCyOIzAROFZAGNK+zm3NDieYn/KXKiH2RAgA9P6D6Ph34zqj
cbs3vLwVkTLbLNkBMGXay2A2fhXJZqmL/ZJYmtrXXDRyNwxKffo70jnB4LI0K67ZRes7RzWpeSJf
xzKmG+ayzx/WuZTivm5ai7A5J6A2Ii7ayqJmgRGHWLZo0kcvbXx774zJ1IWi1K3lzimR/pSRL+jU
f/B6z68+ZH1luU98aG11v6ZdUpH9u6ToAXxu/ndZJVvteXECYd+yp3r1nZ3nhHaslrX84Pbe6PtM
eXJ+NBauhzE8AMhXodFl1KKOlhTd32KdgTGARO1gL6SXdFFSFEV1yEZp57uVa5mxT+VkFWDAvveX
b5SnnpJOH2M9r9rxsFZLGURKJsnPrCwryQXXFXmIeZxThtPiLuogRnPyb/rENH5wJMiKxS5kd9SJ
qWt2fO8al9++HPTnqV7cF21SS/mEb5ij7UVS1D9QFep/xWCmz0uud0s4OnoGMq0FrX7rFPPUh9Y4
iM8CLDXYIW1vn3NvnZ+6WhsRcjqzdj8sg4MrWJsNWSgE5V1oqqVtIq+SeRqVDi6sUWWqMrgvSID4
pVcg3HsaFKXxBZTGXu7TJkh+FmaJPb9R22KIAgy41ix0C2/1o0I5/Yt0m3EKpwnb30jvqqDdGQYu
lWmIJFNghdokQXPjYo/ZvGR6sMg7z02mdJemS6VuphaF612W2Nb3qbPX8qebEmZ6BJZrtKNjE2j9
rAIOfpIYdVML+9YLnjp3VdYaKUPLjM+Io82Xqlrs/FAaMzh6WFM2JN/9pvXzP6Cx1edcZPl4o9fF
5HxYUlqpO91uYG3INeeVLMTQe8+SxBRMfDQnqyMlZmPlZqTXazhqjUb71cT14EFmshgf61zTv1cr
zKqjSSRlrqLSSr3xKZg7r/k1BTJ/tQu3SD+oWbafJn8xjE9yghpHo79YgKnyeXVjv2sbCeLjTeWr
ExQLgT09ri23CRju35mWtAoXc5zmKNWUpYeBrunzfW33VXtfeEq8WNqqC4gfrPzQypfEfZmnKhj+
CmKusIPFgTQLOyJiXydbNMNjOijDPbj6qBOl3hauc1u38LHvod5K+2NeJ92DZTdOfmO5HQlqdZL1
Ymf0qDMBk1qwO4sOxPrUoAsuXmgO8DXijFUaIcsr86iUuJI9OKnffHDSlcaIkwyqizIrMYLQ0Puy
2pda0RrHZFrqdQeUXcdTOrbV3kxAcveejqo1ErasrHCwdAxtwd9B+DNP+L90zVmLO0C9zDksFJ9Z
RNyo+XFastLZrVk1lFG5mgMp074/AEZNKRb91rTxKIFs/A8kkND9cL3FVcTR4YkHr8qqVSTMnt6S
PWq9Cp2hAmNqUrezdj6keC3yPL/I44mIHn+TIFl52LrucPT8RJSRyDRThmMhnOZm8Mw8izpaJr/N
qTPKsMNrgZY5aF0eOXm6fhLUdtnesjr9Q2rQCNxbhmgfkfYzu6oYungutPaX28O13duWsJ/0Jq2L
UOhrVUbLrK+/2jWjUe+sjR+bFg6Y+2wIfKAnCoNQW+Zm2Xt50+zrZF2/pGNamnfWggvpjQfe/afQ
uqqLUlUrh73YStydls3elxmefxstHEtGWBIT+sA1qPo2NqY3HTIzV0C4ZvvRoJX2uxNq/TlIlX01
B3oDURdkrRX13uAyc0ZRVrvJ5HgApPEAV4Xu/Co6kX7LC38KomFAqh8Vg6mmUFvRKe9oXfvZ3cR5
/ofN02pwgHYmI6zt2aD7hq5z3AmlN1+ccfWDQ9GvK3oZmX3xPS0henieuGfko5/DflWlmMI+qGhP
Z3b70W6r4MdkdbUZzU5T3fV0G1dUMFl7KwJzNHZzObRlZBH92IdGkExiH+Sd+dMoObYiQALmMws0
nByLHOeU0MHUZYawC9HkZqI7kHBh9Kxpb3bCDyJKlBWGi+mqZkf+53iXLDlK9mlVwFQiVyGzirpr
aYb6dyn0yo4L1xiLaHBr2Lo1V4wPWMB79t4qkWJGQnj+b89szM84kOpamLKEacKZYF3jWvUdnDal
2IBbocG3DRLH2RHTovpwIDDcCZGoNt+TEaIOkLNe/AmGyfyWTM6S78t+GL8o1dGAVY0XfC7Txfvk
ybHMDvhrlffJOkIG9DHK7CLsBiihMrIpu1CDxfStx+Sav53qLtutvZWluzY15gcE1UO5I6thOWp1
wMyg8OT89b2O3yjtTordmOJ4FQFh9QbnWT37IStE/9jabvO7Tzm7YQflZhUlksNn3/ra8pE3N30Z
eulooZF3zSdzbYs27Dww3LDrUushT2dv3gdE08idDmlrDGu448uhQov5pbbsVIX5hAZ521pp6dJ0
adkYFBm7e5ik2WM3DenMrtFlz7qdD9kN9wYnNjncLUTaXuuE/YThzMGtRvmpbDqvwnWjpHNA4k9m
hyAubDRzDl723FVVhdOck5S7ElPOT61HRzGk+LTKaJ4W51n02iR33jT1/mHV7NoL6a1YX7WVL4RH
HxsR+b1ev5aLOxR7X0uM3/VS+12EKF/R/EhWRDnGSAf3ruuX6ofGTcfhYzGIdVkSX+j7xestZlib
lx9WpRtJmLl1nWwxGoV+QxsTu5B5NunpFQTHFmGZLRzLbWNXY2jX7lpERiubW7oMSxF2E6ZJUaJA
cKMSePt5WAhq2k3Q1R/IqRkLgG2n9UPcE/Vi16+tL6Jm9DDXWkfmbI+FYd5FgS2MKpq1Yflr27Xz
mZRH7WtF+/hJ2gGmZ5JlOJAk4q51KGtFOKNSRfsHWHf8o4OfBezZvfXa4OhS3pJBqZs3mVLNvdWv
0NfRD3Jqrp1NG8lNXKzqy0ZWnyi8ms9VIftvTmIie7OMUn1MEtnKA2iW96lsJ+MLAabCC9UETBgi
rKHMzatF++RBN3hWct7shboCCw9j1rM8NDNr1vbgp9b9Kmyv31XOOuVhrVY50M9amaSua2leJMQM
z1s/tL0tqI/HD8KQQRpy0yyec33ActOZK9M4rhhPVTs1aXPL58HZF1nKNX+bC1vgrunW6ZsbdMkL
plZBzZ5OTRUOqynqiAw3R4VGb7TmDTeUScsid3aW6phb/iBuRk3yNcIBFOOxUU4x/Rrtxl8eKMBt
bZdbmTJekmX2/BuetkuObVuM64FZKqubuUpdXqjncBCgDe+Sb9A7suUDhUNef7EdrdP2klydLhqD
Lp/vG/hy/Ue0z267c3XFLa017dKuQzvt2bzDsc4Hf1/rpqiirMMV8QvObC3NdM6TX24SrMkrWvuJ
lo1MNLkfdH1C76OKbkAkyTHyAK3Pbnep2Xn+a5JxHT1YjTnIPTZebXE7pi533glbjfXgJoXp39s0
+IYfzuD32l73CzM41P3Uu78Q1I1MgaEtkJUkcQp7ySBkZyKX+OZIP5kfgzTV1nhdlsmMDc9ZvnSs
n+6z7a046YYFUqfmgZyY1X2EFWK/AEOZ2p5JynGgSudEjpHWqTyIx0QF/Z3bt9x0Jt7mGHeTIYu7
STNKP+yRtfj3nRNIM8Jk03EPoqDFy3FdU26i/kjzSM/HZj5SRHgTACUe9zuDq9X00zUxRnu1zWGB
PMHF1r/3KEA/tzU6la3LKTksa4PbR27XZLVKLfParym1e/oyauTw9pHG9aWOqrru61cHFbUR0WBp
OeNSUmJUaOvDOO2bWWn1j6UakaQaxdIEdza3VeuxLJVW3jSLmc105WypPeZmSZwuS9E2WfKZr6fB
Hov+uYwl26V6NOaK0s/S2sm/E2RiB+vOryCBf56suVh2rSECks4Tp3bu4NOI7kCMn7MekRM58kaC
UcnfFSkR2cexNMheTx2VGBFSF7s6SEjrmF9OXGE/lXbTL/jSLJ77iF+8N+7wkrOmjcmwLn+adobp
F85y8SvMAKSd7TGG8f1bqea83dep3j13vVZbN3QjG24yftGX+m2TQUV8BHo2+KGr7IKDZi15NoW6
qoLm1pV1cM3a7w0oix0TKj6ACxmh57AZBjlC4oNTxWKU416mSRLx4X4GCO3jfwMQb43kISwAMEMS
Bnp2CuxYwtdH8Mgqnow6ezC89dvqCQCPbvny/oGwKkI4A9qNQeoZ0C5svzZ0tuiY9ukUJSSL7CV4
BhZ/3jXd93lHEBAQd3bTgf24RbK4Z+2DeS6okiUhl4EMnAfkJkFUlP1r0OByz45i7SF5/P33013i
Y/DRmcYtkI9+xQXrkoKq5qJaxZieeLvRSkd2DmW9+2VxV6LvSNFLv+Aik6ggq63qc0/i+FgKES3T
UN4SxKsRXow1wRWM83IWNyAfdd8G/mA5sa2c/zSKUwetSSq5jW1Ypr/D9h4niM4Y+2NKvCHXvs4x
SgyAguWale4bk0kzAV+CLbWHNXkGTtsdD1bMYx177Gd5uLmtl+HQ+uY1B7eLxb91OvnG8LTavrQL
Sbphu6sOQyZekmUJ7QQah58EW6Z9Uuz/vUAu0H1wUxRjnNEAtXxrZ8/kLBBYcXxe4mWuzb/zXLlR
Ndbu19EnU0qkjXpvN2YzCWHLBnRHD8fKPH17aiQGQR/XIl6z1nwx+dJe4Rw0P30N+1ON3Kcr0O3l
O4MloPuI62kqBOhCT8drCJOxiAwt46nXrMhtPP9TI6V8dzuBUahi0SzQqqN6Px3FlUm9QqUhThDO
KJXmUtp+aA1NBoUx0OQ1W6HLh6L1jpczLCYEJ0iVToeb2zmAPlcKkmXxON5nwdh99yu/eq8vBi3p
zaIT/6ItdRXV2+k4dgPKC50ljweaClGa9ZxnJi3HqiuuRRtfrMOtIbN50m77Pdvk2d7YJMkwGMOU
x1pVt7vCDsYXw2j7nXKF9ZoE/jUS/8Unto0H1MSz0YdGoHT6aIO72MOajnnsdhQU5TpNMkxcqd8P
ldSugOkXr4tvC+knSh3cPjZpy+lYqdVhfYHZaTzaYtrjNantPLu6lrPz1igED7kcZZuv63lGKcFp
rjB0CkSFI+KvJimWrzjVjO+zokYfhxs0HmEQCXDJIfjx7Lx0ZinMqXb0OJnQyuRD0MZjicY1rGSx
hjmgfhpOIl3//Hufuny6zb6CY4bOFvQM52yfCgruca7ou3gZgu6AxsCLmqYUV3anN0bhmGQGYaVD
nzmfQ96hNZbw4didyuamnwG+eq24Ro54YxTKJyaQnR1u0PkJJgX3zsKXfWzb2kjq+eBFEAr63b9n
7OKcdLajg2HgXAJbn++0VdkWQHttH+vd7EV5V+67qbhL0+LOh1wblZ197WS++IY32dHWUsX6GW3M
edKGK2zQ/5lSUMvH5bnq2uEmSOfuUHuJFQ9FPV0pOy7nkbAZAikI9YCJhLP26XeFyG0wVt1Qcd4H
aeRpFly7sRzfPY9sEpxVEBU4J6l6T0dh8iw8F7whRhSX/vWERScT55aUnFqFBf6RVknw0ZC1fS0H
ePuDTzpwW32zbRcUVrgLnCdVqD4Za0VOSmyv9fJXt1SzHzK53umLUR0XGqJp1Ba582pwDbj599q5
nNltaDwoWfHInP7XD/1PjTXUVZ6vvZhiPaBsJBp4ic0c1PPfo1zswdsD4hOO7SBnGd2y05nNiqwz
h0pNsegMWor4s91bLV0wzHmvnZhvDYU3DfomOFDk0GwP/J8HMvyqWei5T7HZWHaoz3O3X3zhRV3i
X2sWB2+8NqoBFiQHzJaGdDoUxh01dX4O4doo829oCdOG9pSrzRE+U668Sdo1+WB4o/NDZbMqIz0d
6iv+ZZcfIq1/GFEQiJheaCKnP2Ho9CKfiEiPpwxNwMFUxZT+KHXwOK9yhuXDRGemvaJ/fWvJwN7Y
thpU2qi8Tse0BmEOI0h/7NvgHvqI2FEbpffuTx4iCokEyIm9jZd09mQLkEYyloyiwY7f13VHT7Ic
Pv17XV7Yv1F0w2rkJrOdBDYSv9Nn8ejvSXwrVJx5GcJsEorYxRJnmdZHUCh7DCtrMJ6wZ1kMNla9
TMLFdfG6K0nS6w8GAHd3k5Qd8oSsbibCKecuK/ZwpY38mlEHv+R8jwg4hVnanMdsFKe/dNUEObfb
fLCQp+fMcPs/Za3ElVl/Y0nzlbIZwFakaDq/+Kw97besbicMnRzpfmBJp25U6HMldlZSuuLY2uvy
azLxhTj4TkcUcu34yTVI4I0VBhsM9AHnUHYM56zyIDNy9gZaKdxlpX8oXL29w7b0WoTg5bFJ2IX7
P0t1fJLwtzyd0TQPBDb0Yo6pN6qeF6sLI5q70gzCrMXN4yFLNC1/oBtdXEuZf+sB+WxhCOFqDAl6
ew3/2aSKBObTkhRz7AXdcAe6+DHIq+793ynVDYU2CUtYKpzvhNIyU3JgeL6yX9qDnxnVviWv6sq6
vNxvcZHlcGYL3G5eF4SZmS54Wi8o9QaKwR3CGy8Pvc5InL3n0zu4gglcDLfdhkxoQBt9fCPvns6c
XSngOsKLYkMqiWNbyT1ZLKZ9myAOvOZzdnEuMxiCTy6yoDkudcHpYIR4KKxQLC/OW7/5K8CT5c04
9L521BWb/Q5JkuY9D7VRvFqY5llRpudGGVVD2jY0opziW4YmlUvOkmbVB44Dr3laVNF81ky7G6K2
KrJn0XTBHC50ulskVINqhjtzKAoZCTCcb4pAJH8H1lr9ps9XVnEZlOUXK3NoOU0pPZwdplgw/x1r
meq4w2rFoWutF+IFgNwWjwlNHnnoXGLMv64If/7Y61CavxLNrcp4lEuqPprS57xvEXqPO63WhP28
Vg5f3MgtA6qISfm6H9ekHyLbACsN1ewp88pbvfgUmWibetzmwrGhjWefYjWOU0Y0khNrg/4ZH06b
7VTdaEWD7Kss7Mhruisb3VvriJ0UuJHXu6noT1+tIxx/VUPrxnQOF+PQewVG4imqGRFZa6reXWbB
MqdExEQaZqrFZ3k6nLCnrlwgbsSl42Pg0NCmH6rk179Ps4tigEGoIm0gly0E+vz2ycEwZGpp9Fir
My8apdETPkCL4t4usvZJrwr3yrd/sY0xoA3KicsIsj8Msk6fCv+GoPEzxQ0xWOWjndBQx5PbvPKq
3hwFhTdS7w1Qss9GmbIiQIwW6LGvCvU0w/n6vEzpNVXKW6PgNYBdNdQmB9jx9Fno4GW1hWo0ziyz
PRJMSoIumMuVhX657JDEUwAb2BxTbJ/7j5pBOrHeMidGa2vuNdpIUWlIGp62de14u3wgZDb/A1AB
MqnUzpacR8uVj9904m7eGh8zUqgc4953PxBoMO0BLoLUgxfoymb2mZrD6pNJOIvyRQ8KEi8cI2+K
3xjr2M//XuGXz8TmT8ALH6zPgjtfCgp+7zR3rR9vZulfICuK17JYrlmuvDkKN2rLssjn5nJ0uhTk
2PZNk0x+PBr++NqqbLwzNDG//vtZ/vfNn1R03IVgk7IlYxkVoFQ/HcakNrdRJgcxrQ6kVuiQB3FY
cCBoI6RaxPR41uL/GWaj+J5orcpvslQffkqBv8IBNgN51i6xSMbh3z/rcoXCBOUODFAFXsZ/Tn/V
VBHe2RJjG7uFkblPM4SR/lg5VbF+XmCG/Pn3aG9MNcxTvKXYFoFILnQxfaqadpoZzRVOxPfiHFx8
bnb/HuWtZ0IFYwBZeFxyzyNLxmys9SLpg3hKshHKV67HM4pviHzjEP57qMuTDKdIMCnkB8TocA09
nb6tXqDdzkt17Ly68SnAwhW/lFvR6TLUUkf/Y4mrH+Ebs2gDMoEvwcfeBAKng9YN2TJozZJ4hEoX
NXpZRfp4Ncnp8ngxKcfZUyAjYOBwzhPO4FgNhpUkcYa887EWoviFPTsG2Qo/RNLM5ivH2RtTSTm5
+X8btNKQuZ0+VTPNie1gpRAP6RiEmo40X0/d/EUHc9wFRmfe1ZPq1isv8K25xHeRzFBSLNAGnr1A
3elVlkw5cWMlJ7XvT/pNYK7XRD9vjoKKGAcpgsBM/WxzXvBMsO2lT2JrLX/hKTPts9Z/9xWaGCdy
UThs6GXRhNx+xH9uGZXeeQW1uRar2Td3q21qh7J0iytV8hsfFxUUvvBAAkjA/LMJy1rUgRxqWjzb
pog606kOFcl6EALlz3d/WycjnU2a7mCgkCaMFDSYmXmo/e9S3eETHmu/gkzTV0tYJlq///ewbz4g
Kx6fUfAIAM/TaTSlbJvMYBpLJZKfgAVGH01j166RO7Xdj3cPhuTMBdUHgISOf1aGUAXb8wgcH9uU
IE+WUUMFlEu1G3vduYIdvbEG6W1SWYCVsdufK/dWYa0wI7wkFnOXYJnRojef3ff6+HOOAnyDsnCY
ohQ8RxREkHtGP9tajHk9nEA9h2HrjvPx3dMW8CQ4ulNebXDm6TsatIKI60Wkt4nVlxEuDMG+Ipbt
vqZh8fTvoS63QTp/7LFcWdDGsu5PhxpHoSAJrks8ztl3e07+BLn1vOo14Sbltbj1y6XHWFugKwtB
31RFp2OZLeleqZqWGAWfBQEDz3i84X0sYYJracmXq4GhNgdsrtXYAV3gbcIVfuGYIImlO0UdXKed
WIf3umP+r2tFQDeYBEX2Ba0kbWoqq2Wy40ozhl3tZb+GNXDhd831u/dxyKlAoh5/gZZd+JZNNaR8
g7sJVh3rk72SvlsE/XwFY7l8QZzzdOC4moAgYel9+oIKLxEZeWhmnAyZfWj61o5J+5WkrK/2u69B
kBHoASNKpb7gXZ0OBZlDelU3WzGC7c3Wg4h1Yy68d9fzaAA3JS9TRzXhbYfyf86M0lXKRcP7/zg7
j+W4jXYNX1FXIYctMJlJIkWR8gYlWTZyTg1c/Xmgs/FgpjjFv1z2wi6rpxsdvvAG69jRC9kMvfMz
yqyHOTGGG7fq5X4j9iUNggsNKwj8w/lAyN3Memkn9rGN1H87M4wPRiqNG8HsZQjBIMs0YBkSyq/7
VAF2lllatfYR5ZFi8PRKQPBIrfmNNFkAYkUmAnkFMGyflQFcpNdVdgWX0kKmXJsSjZ1Q06YBfiOb
tj5Edv+s9FVwY3aXSwjOiAidIh81BfiA50sYOBnKXVVHqFKRMzRSBp6olX7/8X13ZRQS1kWkF+wu
LsHLEfjPjuBminLKS7jOT2axGcyy8MMWiPjHo1Cm4M85T4cWUjdXOCBSKona6igpEB7qqIqDY9ZJ
292IZLDVQzuo0S/UFbrvYS2N34VRKmKnR93C/Ua1v3YWJzN3Al5lgr717XTQsgctpnD03GSVGL4t
zXqxC5Kg1x80Or7FNrWzIvhKsupY21EJ1G4XIpQjYFYoev8AVqAydw49sAiGWE5RTdVKAORhkbbj
HZyccdoj/9HDrXJzN93OVWgbG6VrTPC3cdm3J7Q6M/XenMzOyrykrNp0Cz2qn/Y90h3zwRrULNgG
WWQYr4YQ4/d4bHITOhLyWl8rxLSMQ6GLaNzYTQDyVZn0PJObXg7WfMhmNTOPuqTo4ptt3tDamqK6
fZ7mPNRhpdTtv00u2+ahLBN6hlrTha+jQCV7MyjBHD51o47DQQ6xrtnM3MQzkGzQkRu7bsxvnPsq
PFi60Cj7I+Xkp8SUxrawQUo/SVsrvrYaM34IR01PdxYS0fWht4153LpxJpFb0TLDPQ4GIlDJBt38
bPLKQiCaoyYT+it4IfevQzxMfyVVh4aOmPvM9IdENbNnrDOBtdalPsILkpYVtl4GzgxXK6Rd5WEw
dB4iXi5AI3Y8Y84I3WWoIdyompZ/hYgVuQ8RdL6cboQq5COly8j+PdVCyX62lZTRndqhBLo3cK5S
3jV7htvSYVcnTpNm2bUHKxLmDPw5M4l244hf54GOb32qqY++mW2JlXNRmwiuQaYSOZgVQzqbuRvV
fpcUeJdsRgS+5F41erD4eU3r5JSYRl6f7BKY5sZEO6b2y1524mDEqDZsIhBExT7JCPZOQlMlL6DB
Z7kn9Z7+6Sez1x5tqUL6EaBafjaK2TjUB0yrOcxVU3Rbu2hDJHy0pBrQTtHnr3EQWI4P0DeKH42B
gsO9ObdqfyIm75O9laAgtIlAwqAVNCpyMqFfSeQMpsooEH6bhKzQBqvT9k7mMg38KTc6dCNKbc79
pg9E6PWtnsiNtBITSocpusGb6xbJmsqyIhgFVdZnpzYQg/TiKtWbg96AntqkyCq3W96UbGKvVErt
E7R34OPFkITDs+1KPm8I/k76U+w48s5trEnfYQIbGqim9WO3HaMhHPZlaMKf8Aq31YYvuEXXmBON
gSK2rg7S6z3A7LS9d4fUeY+6RHlBhs11/TioouI+xOK48JQMvVKv02FB+encsJ8WTbncd6xBBN4c
QkTwhzJSa1+QtQUUgS2Z+DhOh5NvZdAACFaMWHpwyF2MGinKPBWTSF40tRIvuMMnyZcQMzH1tRnn
XH5R2S+IS6c2YGCrTqXtFWnd5j/g2rb9ZgCqJjbGmAHbra3Q6XvYk2Y2Nb4MEOry4lyT/T7SR+fd
tIOx3MfSwCNaTeh4/+oi7D3BTUPJaqgbjsZz1kXZX71ZqdV+aPQpAymtDN+BHSfp82SDgXuy4QSM
h5aiR/MNASS+f9y65fdaDKG6gRfkAhtXx6yD3xCFT0k3z8rORVLtJxbDWfCg4h4ZbRPOsfw1DeqI
MVvBcb8b0IyFtwrxr73vu6kHwg1GtfTB9WfDfnEptbZda6qjxylhCeHiRO4PruEg3cM46xuvWwwj
D5MdGN0hiGy33bmZA7C0tq0w+5fORuX43diHGtqFM4KRYnRVJOooBM73dlda2de4tqB4ldPYaF8t
MYbzvg8HZdzpqda+zYHdjU8hZJp6GytVVm0GPmULU3NSm20+VLN8jNMwgFrYCB1gWBp2rYKfSC+M
TT+KAtU+symNe57aALpKTltyF5ljKk9YKRjVXSbbbjzmCHCJJ7evUsNrotHW7tN+hMbS6q5sj84c
aNM9Qbep/x1oJibpUh/0Z7OuXfs1rRxRvAXUNJUXNYv69Jj1Stx60SzNeZ9rRfuYzFCxd1YCEfYV
o7fWrP2unkyxsYJhGnnzZQAXmW2C5h/qkQ4kI5Rmqo0CKSiHkeA0YpG06sNdUaFMvMvrIB192YpO
e8TYZJ53zlhVpd9V4cTGmuEo7p2qt/C7zKbWeufG6spfM+q0wvZLJStgF1VBMezoinXfbDEZk99X
TmCfWkG7gOshnKMjB1z9as1WqWx72XTawW1UW/yEK5Q1uyihBrmjq5CpujemIoy+xBMauwDaKzOj
0WSIeSdNMm3k5kj6ESEL5x+RCR269bQpEOnGbLg34QoUZf3k0r9tT8DZ9Sd4JVXxS5FNGGxgG5HY
YnGu/kP7irSpS525PAAIq/Eb62LQxFDrCvO3EYc039DfKJtNxt1MyxTmutmyzrOe/cPrUw8PrnCE
601NjqGEyBMVt3bD7sRdmyTQ+NyJ/srWLJG+85Ak7QKP/p9JUQRTSkJMU8y275aT9q0y8wbtt7aE
zDXPjv0YKq2VHCd7TpLtnBkCcfZcaautwtup7C13Iq5JSsVovZCvNB6hKeqmz//kZF8EMrfTzpGU
NDdWHbkY181RxUmSar83klF8b2KMMb7YU6oq3hTP+nsXhl38NRFOzbGcEWbhNkNarP1ZC3S/Io89
Ugwv8yBs98VF3AG2EN1DfetkDc0KZOTRW0Py0ir3M6zON8ygDOhT/MiA5z6ydTwbQ6GhDD2JxeOr
yOQrOngAcLh/53vkQw3lOFVJLDYdLLH2dzzGZei7zVD8hAMVoD4LDOuXhOD0a4SfMm/nZAEJjXav
cR+HsH+g+2lNuouRC/+Nv2gstxokmuTZjLAvv8/DvNYIDodKK71shImxWZI/vCWKqYy/JzJJm+8F
8pnQYrUBWQaJLg3051Efv9BrTGDjTHIWL5OlwarwIt6xVxMQev0sSfjrTU6PNoEa10yPqR112bZP
p7Z8GIch7B9soQzyAG1RuYfRgHtbZHdJxjKL5rlVeoMOcQLtZ1+2bWD7DsgCxYebCxmE6JJfBEm8
+Boitlh+VbBRtvaOIc2/kTBnt/VtVERPQVRKHNsEMmT3lMKG+Y7oeG4OVaDF8jFzkqbw0c2e7H2g
9Gr/y0a97ks+LzqV2CVZ476c1Xj4og9d/q/TOq16bIxO/S4G1+j/doOg1rYF9i7Ti8O/qr2xScLp
bcoF1P5srOJ9TXB6VFFxMH1UScyR2C3hrqz6qpe7Lp8RqWi1kiKJV3dVg/dP5aCSedIR9QRcUUNr
8UFLBzy2elDG21YR+rfQob64k0UXAR2YawOTG0QZHdvLhQGDszechCvbFWXn607YRT/0aHT0Fycy
u+p727EZjsjJ4WZk8u/FJmwXTQcPjMuQ31tNllcICyY5tUk2q/k1NHpbfSzZcPU3J6y0flsHhTD2
Bbc9MAxrMndkhTqSAim0l7sih5SKh40RD3ep0aTOPVShoTwsfKLqn8yqg2zbdo6w2M8ZTMnBztEx
zpDV7PaQ74Be4vwgM6/tNa3YgR+2tSdN1CLYFnEUoBaIvKLS31dIvCmpJ5UwR6xChrH4N3OCtNvl
nZxpDgkokrsEAoSB1G48c3pCZVE3pMWEAlbNlVb6MpHBY1/VxktYtzDezCaW7QO+t4V1DAWuv36o
iPwNxT02XNa4pbILAiiR3gDXo9yPVdDLpywK7RxtTCp66LgMRpt9NW0JL87rLLkovhfQFe7dPG3m
r5NpdWw3IbXhLVcKVCUTeI2RH4TJ7HoQ7VLFK0sbY66Ip9BafEPDn9U4BoVP3AZ8OJjdaDPqXEPe
pHaEXTxu1i3LnKU+e55YuhT0SV/JLcmX1733oMgTMw9clwqkHu5jFxlV2Vn6w6QjvYH2wdeyjhCr
EPnUIjVrfNbmhlYJ2H1qKhRTFobTqtARdt1QVnoTHIGM5F7piPgRdgmWebilP36cRP+pPa6min4L
DRM6zIhFrcX6hJOMdi3c4NigZJt40pHdrxAaxksJIdf2Oq1Kf5ZpNI9ezhvz7Kah4vpzKuK/P/4h
V5acmphKDckyl4bbas5oWiolwEBxRGq29KSd1js+erdD26bZQZfuj26U4/0Qt9EGxufzx6Mvf/pq
FUAnU4JBLQ6HujWZAdnjmoc1C0+csLnedc1sw7QkpHmb0RVFyCeHlnWrfrEek3QGTPTC4gGhcIHJ
V8QoDe7d4Ah3nIzPDurd7HTGozEh5tAp6nSjKnMBTWI8KuuAknAsVMBe8Hv+U5VRSf857eyqIqYz
oZqV8XeXcaEmUrYbbOuCBwL04UdidbeEmC5KnsvIjkpnf5EYpAJ+PnKCBVdLwYQ6TVKmfhqJ6Qny
OkLOSLv9+PhDXpTvlqHoUdBGpRFIQ+58qJae8ViMdABBZE7v8PDz3dBY9S5HKGUfdaRvAMTQ//h4
1GtLyxekkUrZnWbCavM2hEqdI2kzhWr6lrn0l5JI3ql9/7deksxCjvVSCwmMj0e9sqzQbqiI4+eE
GOW6zNb2SibIrMSxtjt12wUVcWBmSy/ABeB/GYoeEnXRRUtx3S4eE1i7lTmKo10FzhYVms6bIFVT
TwhvqYdeFPVs0KSUk10FxAbX76p4aAnbyITo0eeuB9SrB7Tf9VkpbhyGa6NQTKYyDq2NOtBqn4hS
yQuOCV+MksimgATmg0W61VG4shsXI0jQafgiL/4457sRRaNEag4OvnEhktcObYZnyUrqp8bAO1aM
o0NJBgVf7fDxzriyHxeaCk0TBxwPl9r5uOpczYD4wuSkYP4Gj7TOTkkvUVExDQQwiy7ZhlIdn9Oo
q2+cv8s9SW15wfW4MAcB1a9au+AWrGaiDnJC1Fr6TRrJ157c26dgdAvkdYmG4YzTEUKqD3jncrWd
zzIQE0J2Mi1Oeu1ii4qFaSp/hrIN48dUaTqqrl2nmqcInLt5UKkVf5tIeNpd7QQdKh2WjkoEG1Hp
vn+8+lfWQLM5mOwqTiaAmPPfZelLpwpR6VOjYPZBV2sIvZZWJHkuYePu48EutxgXHWgHOlYL7uHi
uLSjrtBPT0/zqCP80g6N6/VomdxJCImIruhKlD9WSR5MN/bY5QnSqHRCEKVDC2pvvbcj0uWmwTbx
VFS1WDQ7yAuIWj598TCKS8lSoyEMB3WZ/n8eLT1NkFBxkuyENIJ4TYs42OrT3OO4ENy6eC4PzYLj
49AbrOYC7j8fqsU8GEIyRUmzrJRTUiTGvkJphhtirtH7iZHjy2BlU8L49F3EwJQIMSSj68ROXg2c
aS3M8jw7aYnot6hUjV6VTcFn+442o6DqBpyUsAN/8fNR7MFEqgOBoRMSEdZvPUfU0tHn+j1w+u6z
IM8/Q0EQXQhfRLDa+VAKeQsHl6ECt9EIaug0OE76++ONv6zKWcjGIPz5igNfGBeaNeTOQUGqaZyZ
z5VmzhdUhLV5A3CBsnCaAsmtnNK8RXm9tuVJBgDHgFvhYl3++382Y9uqVjuNWXbK5Zz/GPtsvrMT
JHE+PzFwHEsPkha+u46WaGipdVnE2akaFHuHFQmpzzTxj5bI2xhS5fPjsSdAY1LFAly0PshT41RO
Hkf5KY5xMZzn7HtLr9Pr0uHoqsm/H0/uyiEDcKaw13kUF6/p8yU0e6vvEM1jazib3JblvjSyFy0i
zal0LdgOTjVRVatv3CJXPhygbZQBaD/h162vXorJDbsiRTPplIrcea8GLkN2pbwVBl5e/EvOBjcI
NgxIj3WEXattki4qZyc9hQM7UMvfRYWe3rX2fJPQuzwiq+1PjExM4SwYFmdNophnyjrKFFSnGpGc
2csRre08xUQ2ngq/jUvJSJvhm9Jk7RcwmM3Psa4GeVSCEMcGbu6k3UABmV6KFNEwLx5DVz9Mvatn
d03a6trBMWeBtwxRp9hgQJH3Wzvu0nHTz7QVTryj1SISzhHbpSTQtuMp6CjPe16jxcp76LvuV+S4
XYLYLB/ET8GKTFvqCohWpnpdhqey6ELbpz2YY1EYq9G0RYqCPBslYyQAqaYH6UGAPFF9E2avA8Zz
JqBAKqop7yAClzfy4Cs7xOV2UEi4UeFFzfV8XwZOa7BHkuJk0qd5R/lPfsWu5pZb6Z9sevXV6O/T
d18QR2hULMfjPzeIys5zsr4rTqhQ6dUdmg2O+4ZdCd3ZdKbU7ikaoqMnGoK06bqoHrt7LdbDfAPf
fYo3pTXo/6BJ2Yx7J2iqmvrsJKPtHFb5LwGT1jzWCZD+H92gRJ3fU4ANjx+f3ytbHLo/7J3lFQHg
tjq/ORqkAbW34iREKt4z9uAApk1Rt5MlzE9LXUDiI60CncLfuCOunizMrKxJJVs9YcDYHzqZhNvY
1qsdHTFxY16X35/rCK1gcjfSRlB05x/GbtHy0SnEcUPMlr5Fw7fXkSPKx2j38QJePltUlqjuMBgJ
6gXMw07cRHVirqKZuLjzqyzDFiHWdS8NsGqi9kkD4+MRLz8Z1zvxOIHNn6dyFY6WSAQ26WRlp5Jz
5qPQVHLsaKRhF676Hw91ebsv0GzgZwA/wO6tVxFx2LwJjCk/qXXebLTpoagKH7MdioNLORkr0nyR
AQ1uXO/X1tRdeHEKICdi0mUF/nOqMtxaQpxA8lMYp4kXDc4mtjLDV2vjbeCev/FeXtkqGvB7pMht
Ekjw5eejFQuiuIid/ESoEG3yVo/ujCj7NO2D4qNlLUMQZUPQWR20GTEuFf2x6oR4Dv5TGtVW4C0o
p/I5b3y1KxNaZLIXCDq8PLLv8wn1Q4gEsuir05BL+SW23fAQpFisfLw3rnwk8I/86cDR8LheA6sc
ZL+hl+XVqa12nTqwaEUyeoakraOLGxviyox45RV7wTktMLtV1iAjQrUSmb1TSDVoV4O32EVTNr18
PKPL1GuhTpFysWwEUGs2xqjzrgaJxbpNZLiE9imtLDWD+2aWOJ1JZaz8FL+i+cZKXjnQEP95B4EP
wmhZ4+Bau+4LdGOrU5M1yk4CC/bMXLgbTAU+DTrnqYJ2BJplyS5BuJ9vDT1Rwt5pg/IUJeO8qcy6
2yT1cCuYuTIhzi0BL8kkRdh19XWOgFvMjVad5g4MUh7WzksOgH6v94n16SyIh1cF3UdiDh9o7bU+
IMCL90hVnxC1brdENK6f14nhTyrWih9vjyubEJV7igCI5CCwta6ZLRjqPhnK+qQjaWiAcHeFu530
ur9VZbo2EI/jIq+FKwcaKOcfScp4SBAsr084QCZIXYzQxIS4lYlfG8UFxcy7BQMeKO75KFk2GYPb
oR2HEqzyFIlZc9B1BNJ2Y9ku7wn4gZAswScud9Ka31O2OcKtUutPbpCE9kGXE0rPsdKF43YSLsp6
8WTXt8Kay8kR9PGC4PqAlBFp1/nksO+kuzqV/alt3ew0ECvQ6CnLOL0RZlzu9MWZFUMfMnCg7euj
2zhd0+ZS6U8IYtc7ivS9B6es9SGP36oOX5sS8bFlu/wFLmL5Kf95FFvN6qmEWz0ghyjZDbom0VoR
t7gvVydkLe89ZBEeqtXCwUazgT+GwylTx/xB2CANUJw1dZwIBNzuj0/U5YVLDmcu1ku4R6DEs7qN
Bt1M2gYw0Wmw2iLdjOHo2ju9FSQPpp318Ynyu+bupywPv3x+ZDIDmPd0A3kkl037n8WcDQsbmnoW
h7TWC8sv0J8t9kbpgmOZJrBO902HD9xGs+RQ7D4e+jKmWsoobDiaCyi9rFUcVKOLHCdOmyPCE41n
F/r8qkYmQrqzEh5mGvRfGktvfPB+wY3lvtxBvJzIEnIwDGhwaxZLo9dtLfO0PfaiNvZJ1fKyafEt
3PPleWdNubmWJ23J0Vf3ipRq1YHsbI+pEr8MSY5vbV69O1H5j2W2weHjxbzcrjBKFhDq4lNP7Wg1
mBobwJkUC1WgJkZ6ew6nXUpegYqHegvn/4dsdp7rLWMtuHjqiTC2VnsmjLUiMIwIiZ46bO1NHYEJ
2aAK3SsbWcVGukA9wQwskJ55gxGjck8DYuhfFv8/7D+BEKqdZ0RSD/DOlF2HgDbQul0sRhqkQ6gv
3pljPYDLSuzw58fr9OfCW/948AMUlElRqGWvzvUYasmo1lV1bLNkjsCaNrn+xdARUNhmWeFUsUe5
PYv8UZaZfQpgfiZ+1upDu4lrmQKrTgYC77ma2mGHD3UYbtOOqknmyTBXnbtKaXSj+pqjPK29GRFI
h71onOSXydeZvTTi9sTphAx8k2SRqnognRLzESAENo4j1ezsq4bRxLAJ4fYiKQbeLcH4I8yq94/X
4dp+Icg3+ZAKPba1i1I7FArgEiOFqQbMRZmyN6IF07Or6vMxkL3U37DvJuqnSLV6xNHMjfURgPNx
WIo33WgMewyGRywxw3n78aQuz7WNegFyaYhxMrd1Tb1uXZe3LSiOJQ/xA+igfJNpdvbp24OQbmnp
I2xHvrQmXpOstJXt4LvcSyXboDUaHLQqV2/Uzq98ICisdO0pX5K+rEXZcgG4yoz6+libUfbeqNqc
bNBwT/emVpbZjcD7ysLRkVy6LEtDAnWx81dgmNVCn9SoRsrUeV8glMeBV/7G17m8D2E8LW8MKQW9
3XWdHhR5aYI6aY7YKI0HhG3nGZnutouPSpgavwNL9PUNWt/lIiJMyeNCVExkfEG4gyGJEHTFExNl
SfRNNsaIQKVwe4y8iSzHG5/sygSXVwXNDqQCyQhXO10f65rYcVGCA1UyeKlp1Q24QRTUd+FkRAbY
84lW9sd7/toUHVrkgDwIii5I1pqY3LrDmuZYFVX1BeLG8JyVTn2f4N9xI1a43CWQ6nhj4L1Q4eba
ON8lmZFXeHvM3dHAKFv1mjx1oMg1zZTuPp7T5UC4KEKsBliBGtUFTEiomLzleLfCeehUT+op6NNQ
rz69HxkFRUJ0LkAHGetespOHFJhNoztiF/MzNOu9msvHserg2/TK5wv1S1xMEE7Fg9B1fWnU2OUq
ZiQ6uGRd9t6Drd6CDR5vJO6Xm4FRaFLTkEfGkRrj+RdC3wlIqlL3x7GQxR16aLbnhJZcIIm3cvUr
34hCKXMiDuc0r7tUtoLxD3WC8ThWqfCBZ2DyvYDxP70T6IJzoQOcoB6xBk9JUdD7MKjvo3eGbQpe
oU9CnecbwdPFXJZ23nI5IXWyfKLVsiVQmewhArxe4gnw2CmLl31bOjcuo4vrAWIqhwaYEG2KhWB6
/nGMLHZjrR/HY6rb1E96VdniMYaDicji/YgZvffx2l0dD90FUgo6YPo6vlYURL101GKO2I+5z1TY
x205yur3oEXpXqgBrJmPB7wI6JkgghkLYW0JEO3V/deIDIcCVx+PZj0Z2ziMDnKO3+Wo7klBn9RA
u59z41Z4cX1QTpbGVlwGP19V9OZrpZotvp2ivLv27NNgbLy2whQmiuLCs7v2aczHG2GkuszlLIxc
5krRgOwB9BCRwPmwmKYlrdaU8tiEgPcHVdnMA9jONtfSu6AT4hlTlOGbLIoYZGfeGM9WbRi/ZWC+
frzmF5kjv4Os8f8r/IvU8/nvyJKpBpttyWNYGBYCu32dfxW0l0O/C9RioTgV4iu0XLKPjwe+trsQ
9/hDzKdIaK/OjCp7ykOaK499P0w4cVm/asC3De6SXleGf3082MW9xixdYkdqTtyfJG7ns6Tmbo19
jLRjRBn+qcdZAly/sN6DwPz96ZHIRQFQwVjl3lnrx45Bh+fhjPKnxLfhhJcOVLZezY5y0Kztx0Nd
3jqMhEIKbw9CydSfzic1IxebVSnkeRdg+5vd2+nPtKnNGzfolaWji0pJjit6URBeLV2kahh7FIly
xC41+VJUmX2X5yL4og1tfiM+uBxKI/MEawtFlj7autpJ4pnpRavIo5PY4zYJmnEjNRhGUVx+mjFN
8faPgA35BA/4OoujPK3aEv7QsRzq4cXOguGNUC++EdBdHi4eU74RtRl0CSm4n3+halTiuE7D6ajO
9eRrtZO8hvEi+zboYqf2MShuIFA3HqNrqwjW84/yENrga2sG+HzOJI18OsYh4EcXJtL3gVX3RBnO
r5/dgXQEEV5cOvrgndbFnzCdmlaFA3eMaYEfsg7MLALhcvPxKFcn5BAsLFrqSGCsVlHt/4j1qNMR
+edvE/J/W1BtkF5xCrkx0uWJAvGISirwNOJsbubz7xVrmW1Hkz4dU9nMOG+5gad3sMI+ns/lzUeQ
ADoPE1Zi/AvQ74yDrLTcYj7S8n4pu+rY0fn0iqn+t0LL8H8ZjKO7oH6Z1prX3mRq6QQQ045u70yI
Xdiz/c0AAgzfCa7oySXY0250Eq7Oj6d0iVX+uM+fr+LCprSKYZyP0oHi51dWI/1agepSu1oLlKuY
bszxcoMYKs0sION8NPbJ6rMhgu9ME2iPoxMUzVFFJ3zXuy6mY4073QBwXR0KjBjAKtQsKfafz21s
8V915sk8LjT+PZnLvxgJyi03VHNjUpd7kUmh9mIvnIeliXE+UltOQeDUyDhqtoh3cdEbaDdRYf14
L16ZzwIfWOoEtOrQNjofJZ6KQe2N0iHBxfVoyBvx08jhHWF0ab59PNTltmDRyP7AGzl0zdbaRmnW
t2ZeoG5XGSZYtD6HOJ7perhVcY3CmdIVrx8PeGUFEY1Y/I0RRKPlvIowGn12sWkwrOMsEvshnMEw
dLMx3tjt10ZxuDS43e0/3+t8Bc0GaiEmUvZR75yCW9Ytir+UNM1u3OpXhqFYumy6Ze3oq54PEzdO
SjRqOMcpi8Ot6DMMj+lFf37TLRftIrpGxQh0xPkoSeF2OFimwVGNMa9P89rd9oRwNzbdlblwvy7e
OhTQGWf1YcpCjRZPPIfUb4p+m/nsPClpmN44qtdHYXNr3Hs8G6sDVCdRo3Zm6mCBPHUPdla6mxAd
7Buf/8oBWkII8CMkzpTZVuXgUCadDSfTOSoIqCGHV6sPCJJibirTW8Kufx6685yB8hrPIGUHheBy
LStkFUklwhxhCJVMKGzvEb/0utoGQgJeu3fU75kNKTr3FLxxh6TcsC4+eg9YdCQIcE4vEe52Yvo+
Od+UqfXz6KET8D+s/Fsk3oI6OdguxnW1Lv9qxO+Pj+Ll2SdwXC5NKgikr+tXqLfDpMdZIeBbgKTU
syo+jZUW+nploAUeDLc8FS6/PeOxt/5U0zj+q5CBNFUMUwKDqNQdieVRUW7oTN0C9Sz79Px7ALKn
MEhdgQoaJePz04LNSwd9Z0YqsK2GIxEZHYcYXrsH09n9AvYsPeldU99jiFe8kWWNN9TirqwqI3NY
Kb0u7KzVDgf2WlpYAYQnugvREX0NjIqxXtwQr8U8Scktnd9LShxVa5P9B2NjadysBaOVNtZsNOHC
U+pEk/xXdbAjvg8LULG+idFiv08XxMJh5qURmwmm5m/TzBdgS2RkzvbTWwpY+FIHJnvk7V9NPu4T
ONZlFp1wQ1U2gzFqJzURsEZQmsUH0d18PNyyY1bfmiuRTiP9dxrPayhBg0IenZuoOcK5j7ed2hhH
KUftzq2T+gAwNDk41jx+/3jQyw+MnjnUO5IVGiCUhc83GCaDdtJZbnfEgbTh2MeIEUNEtGP7iK0W
SnZpObe3GtfcxBdzJQfTF47Mgli7MEoKokUbmS7qMWx7R/gxYtmD3zTt2G7/kBHuh6GcXx1Vr20/
H5U6eZ/drre2FjzBp26gbo0alIJ3aBFhtJByH0VBmnMDAXOheFXBPU5jVKp9qHa5+RrPVVB6fUjA
86hqg954Vg9v6Fi3vZF+baasFO+FoHVBL1ua/eK/XeLKhrF5sxnNuC//zmQf2jQDojYko6v6vNxE
Aazal0nD5xuXVEE91s7aId8qoxP12MqixL0zYU+9irFzmnczjtJ0ixOB7W6tulecvSUXJQ/kBJrf
DfTdeFeHEBbv0mAYEn6mDZNMGVwbulcgNdwYdfUNOgh2iSje9M9xOvY9RoVli2vukGRq6oPvmcu9
FneK8kMY6igOajXPLZKmohq+awaZYuoFYeYq26oNUvUtGV1HPkY1ecRvLJ1T5APycJLpv6MeNNG9
1qIUcxfOPbKomZo1o6/FFjId8ZCF35M0idR9ms955DtZDTyJSo6VKneRUjp0TGUyJZKxUxSc7K10
sljf2altV8d+sGX0kiplGEYYpTopngXYojaQyQmePLB36vjkupnGUXBlWvtyiGEQNlRztb2bVLZ9
YNpp7+udEldfgrlLtUVmtGjf+joTLlIU2lwd8AsK/qlFN+dvUPbDfyw0SaJtjIJ7+FBVqhNUvl4E
cL3HNoPYn/UlWhYthSqkofqyrb0h7k1lG9AMxpS67HQDRZRWUV5bgtzuG3CSUH2ZqC3Hz6CFu+Go
m1OLsBJi1/iP9yUSMFGS2/02BhtafxmydPhr1tGQfuANG1w/QhUo3CRK5s40dEe0rrDLDZpNnyHG
sW3NIon3GG328m5Cm8BE96GYqh2fmj2ma9x9B30uG2vTpNKKTqmdpONOYe1t3L5Fbv9FK9sN/6ml
2icbdTTdGnpL1sABLZS8fKrbOCo3szPW+aGu7Da9VyJF+4G9vZU+NhrezMeykzXskTbCibuPEEd+
rKMa3j5yMVnnl4FQnwdjcpr7OEF5xM9GbTAfNT47bcAONYZ7W0usB/ShcJ2uMfFs70N6n+oOCcHB
fp6g4UWvMfbv2VPsAnLZgA2qu/c6nPJHFNgRK8lZqG5f2mooTtGQwPVGVcVSvxdO4/yVIjeCpnKO
xNmjUIBJ7CIaI9M+bawJTRXNCTTFKxI9H7e6weupHnuMRfXXpm+i+Ntoikl9MoMKEdIUFiAerBVC
fbHw8ESaNLxIsaLZSRfHdI+yVB2cpI1olD/HaGU/lGKs32JqVIHuBXqePFSp2t7LsRwQCM/x6N3b
TaebwnOg+r3Tyg9kCYckc4fMQ7KMK2+DvlIUPpOAhTEewPH/cXZmu3Hj2hp+IgGah1upBpfsOFM7
042QpDui5oGan/588sVBSmVY8EZv7DTQQFikyMXFtf4hq72DGSuOPEncVWW1OpYqzFqJs+hkgDJT
H+ec6OxHUdFHl5na+FfQ8m6CLJVnfSHRRuUfwOOI7pAYdDuAZ6xQ5xSN6x0m6pXNYVKQ0kILpWhn
jmPWT9iieBWKbM6MS5iG7y2G0K6F2XbXjM7FxabXux9VUf9nCLb5fYb6WPWzoYTnXhQDN9Zv1pyl
/+rCTNJv8H6i9l5q0/AbRpyLbzLCUZ4/qrXqBoobD+ZhseLZPQ9c+kqYTNgYPareFBsX0fBtP1kD
fgdnJTWcwi+1uBFf48miMofnZzsdWjQxGoRyjM68qBlu90DtnLJ4p3JhzniBjNYCiaVL0EQVVTcG
Yx3Xy8HpJ9d8L5Zk/A2Gcvg6jJ1UH4fCzVyk2JBo9MuknIc/r1+pL+QwqN+vpWU2LaChLfiwSdnm
oloMWPOpeoSPNR2UxSzf4Q0kLgbqqmc0pEz8hYb23WA2SL+4SLS9/iOekdDX2QR0CgtMPcGFWtA2
kwdF1zaVMI1L1sV4R05LnBVH8hm4U+OAv/DM57Tvm15C/xkLXlD/GFrj1F+0Qpk/EIzK5lAmS4/E
h7G0WMLjKJ7hxt3oTpmKI3bRueH4HMyyD11X9shIgISR/+oZZ3WcSrc/RVIOyhEkzYQRN+Qt88QO
8L7MjdFyqTspYC5/6mVXBXWPdNuphdWglyhb0UdrfX0ycfr27XhwfhejFi3vTVrz41tTvFWPEY4j
gO9nH8BNiqcgmpcsQ5mEJZLjRqBw/bc+51e457mrUT7r7SlXL69/m5unA4OuBD0g2TyEac9c51wx
8LoFFaYklLE2HBcFD+eqInL9D6OAmoOjB52bKvH1KE09l8viGEno5GJ8cFtKmZklrZ253CStoDF4
La69AaBWPBWuRxkHzAZNpzJJ5HSLDAAODFbRev5gpYoMSVq9C3t9z/fodgXXUVdAIBYCNF03T+LB
oy6BVpd5aRCCq1APwmvFh2gx7ZQRXpodDEckG2hR0gFZ//tf0MPMoGSEJ4t1AQjSD0fu0z75NOB8
bAR6Xc3ga4y8G+6HxlC6ndfATWKOkALqkUyRdxfHbzNFq0GljN2IFMyS/O6L8aFth19e5vwRItrz
PXx5rLUsA8MLCZD1v/81zaacrbqn+Xxp4a0hohRF8pwsqocDhYECAJXqb2/dm0wOAbWVW0Hrdwu4
QhRutnSFyY1FVwfe6neO9GCzEwPNF7bJyqnANopYuBLMruc1tokTVaXuXSobZu8Rwpep+6UOsCyw
LMTqghldxvbeQm0zP7iVXLjT8xlKHqZayn2TJLq4k4kVmweRCyuBPufhSH60lmYaDpHTlvO9aTcJ
ElepM7gXa/VAswM9KhBUU3LpJl86jqZ90pGqfEL8bYT2q8ZyCchWDPmkIavVPXnJFEfnmhZxj6n8
EMuLVWVJh7yh7WSHAmwpGTMPP3RocMBBGrGNXTUAclV0/J5cmcNaWyDd5lOj1HdWlKTLEe286Gtt
K/nge703JW+t4YH3WoEigAUAwIBcul7XVAgTa3gV+VBEj5LARh8ONj+SmztwhNvvxzjUHtZyIeDU
LZonnjS9b3TU1TVbphevs/J7FNeqvW3Cr726KdfZAAag7EkehGr89WwMngAQEBAcQqJ1usuFmwSm
0e+d5/UmuRkFieG1jkuBbWsN3LSt4M3PXgSRVH5tEOk9mknUfawMT+zE5NtlW/OOlZtKNXcFkl5P
aGLNOtTbRFgbZf6k60MznZwEFd6dy3P9zNdTgoKqo16EDooKumv9HX+Fjdkce70alTRc6NLgl6hB
tjiQNkIjlq25zH4L1w2XLEfpbT/Pim6HN7p+mOvxnyn7KwCRzUGb8Hp8w8Ltu2wp+eEKOAUo56J3
7CR3rtE/ufmwd5/efkDcj6mQqGRVVEq25XFIobLsSyR8oqb5qan5eCphCfmLBRr9rdFxdYkkJaHt
vopRbW5uO8YimE4uWX6eUGoriv+scnwzbIm/GcYtxX76EwDZNveLY1eJ3iaKQlEv4VkzTCTQzfBm
ehujPFeTcVmxKaRtIkWfOm7j5HMcxuWU/wJOUIWTle9pHN1ueIr9FIMcDx1qSiCbUVJwFjzYnThU
s5w6dVlF3kVIe89J84UdsOqTE45oL5FSb4aJ57aX2VyIUCmF+dFaDOOC2dYUukOiH17fAi8NhRIX
lVeqgSsw4nprp13eL6V0RYi86BiotNhPCNmmj0jO1Du77XnjXh8jd2XOm+tBhhj1jCP66xi3hkTH
UYMVO6aVORx6z6wHvy1rQm5u9RS3gSu3+c+21FLN9jUNRUZ/yjuIg5aYUfNdLFfkDx2og/y+WeJE
O9lLCde8xANGvxhjNoidqvQL35ufy2lEfZwwt33bADSuuq7W0rA3qSHeadSljbt+aXl2vv4Zbgda
sxQADjowG26izRe3zWJp2yzOw9aVFW+EIvtgecmegdVtHFuXn44bzxAaL9v3QJaZuG6gxRD2uRo/
Ihi5+iXLAWFbDWYtGqZRsxO5X5oXaEKkNMDJ0izZHH4TE9UUC1VIu/2CLBcSvMkxiVLz7UHGA3u5
4ozZxKDdN+vXpnjPGokDs5/6fEj17wKtoNm5Bm7PCn0R6CtrSqkjXLW5v1uvcbTK7KtQn3hcB607
pUh+9Xr/UQU/u+fTtp6869OyqqoQY0hdHdpb+vXJzJxl7pMObrBbzeZjDRthoVLeKwVqIS2Cixpo
6vyXGItyAt03UYoinqNt8OaNuT64eCNgJ71Cmq5/haNEkjcDBXtH2rFvLbnygMam8s+bR+EmAh0A
XmrNoteV/ysyTFXSFJFtRZcmzrR3kE46H2eBYuf7rVn43yu69hqRpIG4zoUEHGGzopFbq0U0wiBH
2KJvzh68qvkuLtQh81GcXcY74SKL6ldWhFfv6xNcl2kz9LpzKNTwOoDKsNk6qh072KY5UGyd1EUm
dtKouWv62KHG74jWF1xWmj8mvUqSTb91Z/jtMWTmFmRsKIKUAiDwbd4nkzsOc1EUVdgVlRJ0+jgF
ujrHO13qF9aXCKaugeUZx7f+ir++Io/jGCuVpQrzWau/o5BclkHZyeE4WTxj0HfWgjlN7O9vXVpQ
zyt2kNyMULMVq5hmhKY1rWxDqOb/pe1cf9KKYjqqaxc4Wpz0DDhoDDppu59fH/h2UdGQBEXIlkLj
g97W9XRHFUMH1DPaMDE8XH8gDj42XaXvbNptzF6nRZMOc8O1DMGb+XqUWpkWpzRrGeLk1l2ES2Ou
77TxlOr5GMymkZ7fOiuDdplHPg8CBAGfzaz6HPkykOFlKFXK61Y3gJinHLszq9vzAAEXLtSafjKz
LTgDjWrXFarbhLHsos7XLYq4QWPbU3Vwci0Y1Ltkmdv20vbqnpPW8y13fRZX/jnNQJ6UQKe2ojp1
baU9AiBtGPWLHj/wb7+cOI9P5ioof9DAZSMCJpu1uNuWuvTtzJvru7SLJztMl7rLAh7Gmu4DxcCX
ghnyAEo9CH5HZXaX9OTZc5+/W9YqdOzD3xzEqehRuXnUknr+s3Sz+Zvsf6go4LspOr9xNKWX1sgt
J1AthUIuArCtPLbYjuZQybUkOkdT02PdEHfqU0eNnOJ6XaCtBFazm3xEq6sxUFQ3iv0Ja2InGKPC
sO/nKPeid8vY2eWJiDpbgbTGOfcJUqm869PO0lCBL3WUneF9t/9MqHF7j16E+Y6f9Dqdva5N/hjG
5Ij/KmPpli+GYor0DtxY3dCsw4sSxTQxfK4Loy3DSUEU/lDEtWfej9WkRgejiafoopoDBgIuXtPD
A60I42mKPNatKqhQHJBeMOhkKDlKsEptW99AupYynGQ5fDOlUf+rN2piHVrkq4sgk/M834vcBcud
WjxzwxIo3VtlFbmB8GsiPcWhB4jX9i6yK+nFWtRQbc69OcwyLHlt2WlPzdKpF7wGqg9NC4TCp+S9
Z9yzTTCo0ayWl4y5HgwwvddnPXMqwnc/tyFpbeqyZu38U6/tuuFq8OZh2SPi3MYWMiVE4qjc0pgn
L7wer3Pp7NpRI8MGLTL7XI+K1T4YS2FnQdI09mdRZn23U+l8YY4ICyAmyCW42ntu5hiDlcLJboEc
r3EVIdvY+orBay0zlrdqrLGczA7EoUZIgwi0uXT1qJq50CHH5xb3w9oPa+4apJS+VrVX48LgZf3p
9eD5woKismwB10EYckXOXy9oAb11Wai1h0IFiAhSFMpdYIm2NI5RbEqPq7ey9jQAXljRZ6Ua1hNx
HAhp14PONFJ1IZ0hTF1s3P1EU6Oj2nVIKGWQ7HZeRLcztJ8vI7bL6lS8FXixSuHyjJvGkLw3/8gz
GENymA9nuHDjhz5L9zKXF8ZbtZogfiLiytpu8s8omxBB0/UlHEy9if2kwMjH71U46/4iioGmkSyi
Pbzq7Yriiwmvj3/ISWF1Xa8oXUQF559BDUfLrh7zqczPpR2Lny1Reufh99JQPMrQbgKMA+tqc73r
Uu9MzBn0ED355EelyAlBdRr4YWuV/U7CcjuWs7JnV5USuoVg3a+nJRpt6KnRGOFijP2FtEa7FwNW
TqOD1NhbDwLpCskPBR+yIxRfrocymxmFkUTYyKLkEc+Gfn4oWz37tOidOCJj1715PJCkRLJVwGDV
bNy8M6tZoGNuKnaIrUnqKwKhjSLTT7WufwLHIndi2LO25XUKseYOvIko0q0kts1LordGoSlAVMJ0
QHsvQFdgyIM8qnPlUzTk0QQmKJIq9eqMwvikxehET6ZZxWdFxUXvi5jUajpR+3V+vb7s67JufpeO
sg70BYrVtKs2G5cSXKb1JaoDU4ctQYFDzUlXnHinWk675nYcyvI0xahPwkTaCjyisCC5qzrBrhWg
m6pVjPDOxgbB+Nw3qaS12XY2zh0lDuDdeY4AXR0kVLuZLofd1D9Hx8iXY1bXvXNAPMFQP3adi1Gi
KN3xn2rJXf0pc7PcOLC3GtxfVG2yTqOdu7R56VAoAf0ju76v+zKC0jAlZfOjG6Vav8sNEcUnYlRW
HWK9cz/gCZx6x2g1Snqy6UQ/0BUmduiolav4NiBO/kB/pcKqDYG+8T7zzCa/J0GpwgooF/1kEn8l
wI/KfSqccfrF4wwszVzTzj9kujuaPk3RxA7AZsSGjxkJLh7tZFj/yjxq3DuQswXYqXIZcYaIW+in
rZsry0Fg15n/m5sYTPybxcPSXwZhZNGBxrhhhkUEGPC09IIYrvZpsfxX1fgZvYfBCLRYINdYnAyw
FM0vmYsiOfdqUXDPRARntO0jzLk6CvIJVx7knOGSw/WOcXnX63SMfQTJ8u6OR71ZH1KtMN87Vdp3
78fEs78aTtnOJ7zGaeRniBIoJ2vyEF4RYDlcpArqiB6k7UTRoTUK8REbvNK7B72DK0/TooGNs1E8
8f5anC9UoPI6yEl15JHHp1NcnCiTJk6EY9Uco37U1IcuVyPrCL8Z6JlAgQJmh9MU2GQ60nDQimxE
F51KT5WP2PghPwh0TdFOA2yt32icKmPQkNGqD3TcrRjqqId7VylnnHJUV1mWoyLokx1WZ5Bf1tho
zVnV8+bLjN2OFxbUIb95IjMb3v6pLs5G4eXa0caCqn1aJmhHO4fm+UmzOZvA99cqqw1OgmNzHRJj
bap0beHJkyYGijKFnlQ/E211H7eQP/53clFYPsY4f/zWRTrcGwmft8GlxT7MMd2ewLCyyj0Nvep9
MjMjTmkMkxYHZm5qX5xeoRxdR+ihXNxy5LAgVdNFZ09q81slH6gBgSUgZUQVjYLbtojozN0SW1ZV
hUZSFICVyva9jQnVzgPxhQhDM9VaaQLULMCKX6+WJqMhs9u4DjsTFLC9tOIY1U17NspdWtFLQzGh
9RG/1ka2L+y8cARU3bkOrXkssaZypg9Lpmn/eort7lRIXojPzrPeFQniWtrbxOcmbck3bK8JW280
36FJop3kWDl3b70FaE8gwocuHmRcLtrrtSOODZgB5k1oOlH5MLlVcU7IVd+cuayj8HnId9ea2rqs
f1d7FNOSs5E2YT0l8/s4bhVglTkYQrRiD2+fkEFlaa1hEZeMzbIVcadYuhBtWPdacXQLWx5ICfdS
sduPQweTJ58BwYxa59az11NQCsq0qQmXqXK4tem1DJEpdnKH24SWUVyXTMxA9BzYzPWyKRQgzVYm
VI1oXD6gWDyfZw3i5Nzqw72gpnt++9pxTqn501Xgz814kQWqAghdG6Y2vlt5FRvHWh3anVm9tHYm
QsWGpa4k1O3G7ua87EENrF8oSY9NX4DyrJ09DNDtSV0NB9CIZ9upPAbWX/HXluMqAbpepC13c28f
VKf37kpPG4J+qaKdCd0WqBiKiilhgeIpMeh6KKMzyH6Skc8EXisoBvHVHdLzMmqGry7qREpSGtiv
aZ9e/1ovzRAJRupTK4UfDbnrYbvczsrI1lvqYmkaIHKq4lCJNytp7d5GfGkoGls8VxluJfZeD6X0
y4CPAG6mlmLhiIaIM+2hg1NM4+H1Ob2049e4ur6oYMFbm0Bhe0Ixp7FoQ7yv3zloWQHGS3pENIuC
iBHtPYdv2ow8Frk60PiFt76qCm/CX9GlSiJVxhvjLH3Qki5/H7tOf6d4eASbc+kd8p40U+HV/HUE
lv84igq/TRxqv0VxV5x6cA1BbECA85qs960oVnYC9LNn8XUuQLsKcco1TwcxtAWzTXLScyXFmzAq
umo5eVZGTuplqpcEPBNLwOpqm0YnqwHN7rtNK5RD21rek5Dj/NNdMnv0heK0lp+OZjUeKX/bk+/E
HoEx0S3EskomYvtSW8bJn6DEd76Nb+THpOMFe3DG1EpR/ekqsfOp1z2znZe3lv+BAVI83no1kx5G
nQqYNmzQcwpcMfbHrsCU8c0bagVboWKEvCd7alMTSISrOJVVyXCO9O5glCL51CDFg2lDW31H5pQn
9NsHJOC4jIljBIWd66MCmHex5OTKMMbBAXgxxpNpPZkfddy8/9PSKNrJFW+OpvZsMATtmFhK1N7E
7IZXJZCkeQgtF+K7b+g1oXtpsaMM7MExPr8+u2dRz6uvxihr/Q9tvmcG1uaAVpWM7AanXBS4tVZ9
bGg/j3AJmsID32WWteaLcdbdIIFP7hw7u7GKX1g/Vmi0R7OtXbhUJ+d+7txUOzYizexvQ4WImz9X
TYGWsbRbXJEazYmWQ9VFgxcuIsKYjqeAneigKEDyN/eDzCe4uh262e+0Vhl5z8SjhmliL3rvXBeF
1l/IiztxkHPsUVmfgQmrH6apjuRvofBk/LfEVNJ7Ko2Kx5CpokP8oAs76z+Obef8a2lx+YOS/Nr/
AiaP2lySZ/33lHsTP/vGyDw/x2o3OqZ27jxOIFTyz0Zipr+gALj/mCsp6IM3L5b10C9dPj3UE2XH
t0Z/uDZgV2i4AqfmHK3H66/7bYK/Au5n0MIGrMDR87rBzxOwfOjx73HAbrcYQ6H5i2DKs87mZktD
mnIxGLa1sEjz9J+mVOSBEh4sg95I852s9+YCWEvpZIioPcFf5PVzPa14mjGnLjstVCbT+uONnYDi
2bnmZzQOxbnUanNvR2/DEPFnBaQjfbdq827FNxSzU0DXLUaYED6a4zQvMjkui0w/SFFobxWwJ9qR
ikAj5FFHp35beyoTtkZTSSvMklg9oBbq+q06CN9Qp1+vn1SwdbczYyHxr3G54VAB3oQ+V0yehyD0
EpJBKuKn3k3e8NFW53E5UhSDkxHNgyECqXWN/NxCt/m6IPA5hEUCPygY2eDwH6hqYVTaJ96DLM2B
akHpyrp91EFqea4vlXJYPmjwWRY/RhKk/Ii5ZVIF5dTYDw31+ww0PtqDh0UbU9tXHG2GsLlkUCWy
scMgKE6QTfBrM64naCl5nJ4AvszZQbIo5YkQM+uflrkSzsHVZtf92JtNjXpD1lkGfIXCBaY/5BjD
dpww+cC/lflpUuxp+kjMj5Zg6C24QWrTyui7MFzxA2VC2lexWKz0FHnDqJ51BNTtH4WaeAZgEK9S
PuF76FpHBbPX+GRZC9BVrCgzL2jo2OMdvOAn/1Dlrv2zGPoiCsZx8jI/XSZoCRYP7T9qR1uPOFF2
9hmXoHI8eImVaBfNiIcOKMGckkMUUAC0Q+oUeYpzWreCVZNaV6L/IDlopp9U1mQfZInG1akw0iTB
/noW/2CMjpky/DbvTzMuyvIur+r8sUZV9BNZDH7AxTLn4pj3ivNjoPoH/S9CrsQfrYHXSd+tHapE
JO7vbFFnaid9uiT+Mqu1fpJsfax7I0X8RhcrKvwG7BFu1lWSaN9jZRyqoy7y3j6nbb+4gdclqggq
N88hY2M7Att6stWvpB+d9z7XEf18N859Vp3cPO3Ti4s+UH5SBTrvWMbzUBx9fdCk/d4SuuiOplJ6
eDYnPKlges4ptJDXj8MWIbMePBp8/AOgjH7ZtkYAwbyGgmjz6Ki9hYvE7TAYNoSrggHIS5tGD2+f
GdeKTk/Ok4ELQzA0c7uHPXx+f15foDTLKQSinEZxhFv7OsDBfKOrBKUy1KzecD9iqi68u2whlwjM
3lDrswL+Q7t36yGpSD5bLDipoFgDAttxnB67tJyG9zivu8U5t8qoODeKiqnyKknTHmjCWcIf9LpG
Ussrle9FVM8GRc8h8041pq9DkLtd8TXph+ErlzOuZ04vC/MwlF42BeqgqPrHpqob/WNXZMZPO0bd
+KTMorSCKq/H7o5TayTvzJrrByP7Wc6q35VlD+q60pp0J7e5/Wg0VVWdBgSEFP7cXDxuMaBS1OZ4
FVeZk/mzVWbOZ4+mY3SZIFcs2OrQ8T4khapkmKa3CMr4fV9Y3bfXN89Nqsr1CusboAN4O4gdmxyr
hqcXJ2bnhROOBUFHnYuOrrkn57L+Ldc7g+z+mWuNnh5UnM3VN3m40lVS8cIhG/T5BHwUp8hFxeLW
lVb2YJilURzjIZLOTsp6u8w8IUlYSetWnveWGlbS/J/aUs3u22YY6Monp05zJOTa7sKgC+bqsjxU
anK26u7r6yv73MK9nvQ6NjUzMnR3BY9dHwdPTG4PuDC7V/tooOKrD81vxVWzT3YaI/EQJ6p8Sisl
+QqeoB7uJleIOlAUtCawLqqsh5mu6XfoBV4JXLgc9YMLnFceEdqcxneiV7vk9Povvt0LNDFWDZwV
GgXodrMnAT/nGBSL/B6V3B6D9WY6Z9Tnd8LV7V7gveLRakdeFpDbFv5KzcJcYqUp7hepRFPowWN8
0qg5JSc7UTGbro7eNM0fXp/abe5FzZknPoAXqPe0Ga+/hV13aj3qZXaPV4BzrCZb/+YYpUIcbNIv
pl1Xb9XCxMqHvrsBIXClJRo3SLfMMpIRevK9hlRN7ZtEaBxalT0+3Quf7Fk/ZBVNX2lhm1SZh7Ao
Z3fM7msLkbW5B89XxdMeWOH2k1HlpoJAHQF1BpLX69Xz8tmNFzAKazV+vtPqeH4/SKf+MMtefszy
ZPhlqd309NZPxgLSDKbuBFgQUfbrQWkEmL0excW9m2ftOalj7auL7tVvT2m0QzXU2k56fruUiNQh
SK2tmGD4ButT4a9XR0f2JHua6fcgvmo/WSh+kmYWweuzWv+W66BwPcq6Uf8aJdNMekOAEO/VxBTv
bTDuSKPjiy7BfL1/fagbSirwQ0xf+T+E46ixbitAYky7bLHn/H4sZPvHTnuPK1V0tUV/bemzuxa7
+Ohk13SojktqiuZo2zJRPlNYytwgKnU2Upl4E35NeQEUvYid4cmy6/pH0nn5f4R0A/mImXagIU3Z
Hku1b2ZAbEgGPFI/G4HSDJrSBnPe9LHfSbPIg6KMYgdwG72lQ6Up0jjisV39VOp+kR/7YUzj3zEO
6pEfKXn/hBHalD5StN91ybv5DhQWrVXCjzo6utM3WiPaaAIhEyJsSUkOlkD3QvatfqxrO33rJ38e
6tnhEDYLPa/rT07vt8BvLRahtBMHlVWT/DMSPwvy5/PrX/zmWbSOxGUOaopWGNXh65GyxEpNr4Iw
IXE48sHyiq+2E1t3Zqprh6mZe8gg43jvzl67E19vDs/zyJTxERkhi7A3cyzQrHfHmuWcrM6944Sp
5w6c785t/tIoNAwQscKZYm0fXs8Pyzwop0uhXNy46R5rdxreRVXqvPUaZC4U1xEAXm9D/nc9ygL+
UQF9rFzQm04em2qq7/PO2kNlvTAXiw4BcWa9BQG8XY8ChYr0OOtR+sE2wDknVVN/0MHz2Hev74mb
2A0wF048LSqNlhocp+tx0M4YUeRI41Cx1eEH0vvud5wNOjwN+ml2Po9VIYfzYmXR3j3/wgkDZcOY
MC75Y4sv5UW6knoiBQJeu8LMElFjM1+0lARaz0t2gt1Ly6lTlCS35DDzWN1MM+MdO4EyDWXneMOJ
VpleHazKJuS8vp4vDURxA7k2FIpUIsj1QHWUiSKPIgbyMNNG+ETe0WpOn94+CsXjZ47KWk7ZTAe6
J4rBxRiHvaP85zV6esz0aI+J9EK4oGf5/4O4m+NEfIeBBzqXcGHP3wtPUmizon64g/YsfjZJZwSN
ZmeESJOX/NsnuIKsSCggT950m1U6E0PvVkCGa+mdHG5Ev8EdfOeV9dLmJ2BAp0DFCFbMJiDGSHsM
jWhFqDmzPFVD1R+a+pPVPKJbb55yEuGdab2w6W0UCFfKKUYvMFaudwftJQwvLTUJ9cg0f3pGi+/q
NNmLfqTBMe8ZQrzwAclnKVuvOHXq8ete/SuZaKcYYpbnJuGcUPkaF6Q/8MGsD0Pu0b9RU+0uomz7
JU1FGu9M9IVjQNBCJxavF9D/N9y8UmmklqHVBclhvEPFgaeLVcU7p/qF5cTOiYSTnjfshW0Lv0GG
sUsTiGcQK7Wzak2/DYBjx7pN3LfPB6geErEQYiilbIEWjdD6sZ+dNJy8vnnM6lL9AR4p3QnGzz/4
Kv3Dx3ml/a3Nb0Bb23ty6oiVc5WmsJkcBT8I+GajOEpr7WxMroNSEjGcxtcSG4oVB0OnzBOZE7B3
ep+TMuFx3ozy0Os2pbdFjMhuGqlLYUlHV0w9tGbtafdVLbruEPUdHSAV3M+XyvXKP33RDFBuvMR8
WgBHme/SVklMf8GGeGmDeEgt+zNcdrLAIhss/WR7Vtvd2YWRNx/KbDG+ilgF1v96GLh5l3HBwkEA
Ak2DAcuATToMrJ+bOB6xWMWPFK0cOR8kPoP+rKiPSV/s8Qtv9xOpB+ZLJA/UI+CGXx+YWtAxSZFV
CWUJV0BN0aXB1DD34ezv4UJuDwhDobZGVxEHJt6c10NBZIyatoZlNaDVemqtPD7XVfnv68t3G99o
XngoOoBzZO9uBVhbs7KjXEEFdS7c5Gh6o/w+6m7+UBWVdkAHdnzMxLCn/Phs5nS9idm/lPdWZAAX
4ZZk3JnZ3FDXgOsgs9y2/WxUYvmor/CUi5KUMhV+Zo6e96hNuig+oJBVm0ANLYmCQqmqkfgHp9JB
/aKkerZ8L6tBeddmS6n7E7s3CSh3t/+Y5jA/VBPcQshSLopdsSxL6Y91pKNsZJaw/dRKZt+yCplb
X6JIPJxFrBR7T9/bEAutf5URoDoGkmhbOKjbkSTRbtvQGpza8oVbdfezLtSPfdzNX9Sh7s9dly7j
fSFmaeyEi1uALZkoRwPDOWoWGrHjehNpejbnRjrQ4jURYzuMjilpFxmLYn+qU6/Pnvokr+VDkzVu
9Ymln+OL1mflfwC6hfHVbuSsB2pCCfbT6/vudnOvTl9QzMl/qF5u0xOPjNXrXFmEvUG9Rp/l8l5D
1+HP66PcnlZYZR7IaRrOdM621iWJMyTgt+ByOjMQfr8GMpoEU8yj9g766bLnVXEbi1ZsBlrTcHRX
5t5msdF70Y0l4jBhHVyXR9NVaPdYwGfrYBH29NXKDOv36zN8cUg+q83mIiptMXdunbeThwZ02OLq
FXSjah8b6Q6nqqzdY5Nme+ZHL463ShSBHeJS3ZIEbawSCuTACErTGNWndBTRFz0ri480frlikpY2
ys7F+sKQ1G7wbodZzwHaJplVq2q8c5I6BCEt7xTRtoFutOIOO/X2kCG6s5Ofv7BpYKijqUPeAPp1
q5WCkFktG1fUoTln7UnT8vndmLXOvUTIbu94ri/B60C4klkJ7hwFksutbzGdOXNS7R6EoR6DMEl7
a3ZgFbj204x4ah+msnY/dOZYfQCWT88jK9i2gdV1ZnFKDAONRcuR3YzxnRzL4+tb6/ZqYA3oDIE4
ohwAze86dBRSZhml1jJ0m6JHltc4yiJt/qPAVQRTSzHm0I+y3sm3X1r8vwdd48ZfCSnKsHLpIlhw
Kt5WJ5kX3kErY5Q3Va36H74zyaf7rKRKiXD9KX8NNSOsb8CVgepultqp5L4IdbXoD9in7+mePJek
t9+ZnJ5iLnUV6A7badHsAt2ilWGEunriO6qCbGRsROMj55fFbbHcqXy996I/81C504O+zPF36pdm
60d5nr5VC9lbFTHo9JHArC2bbbKqiNFrtAiaf41WpK90VNGWLnmrHzKjgBJaBe1gioPV3GQwnWKM
ArnwMlxkhtGoZUrAmk5zfn2fvrBlSCHUdXlJYIiC19/RHs1FGZUGHHUslTt0rhcCX7mEfUTcfX2o
F26ttSJBSknOopJ2Xg9FV3gZhGlD/6atD0yhxpK7zq03SgWsywabl7oOOncrgvF6FMhRUqJigWDB
2CDCr9TGY79k8vD6XGDR8fdsNiXFcVpaIFdod2/r44U3OBGQ4DHEnCpfvidA3JcfBnQH+WAUcZlX
waJwfX/LZaYUdHyTupFHd1j0IShnLEE/q4uGgRqmNtNwtBPRKnRaMZq8tKMy63+KrDa+AAKo0jPV
Nhzm9TRTtcDorSYOllQY/6hmzqtFgiRx3/GYT1FztadGc4+t1QAm6vBUsO9EOWntfWvxtvcpmJQS
RS7Slfe20i5V4lupljixLxvgnqkvy1QR59nRY+2Qz2irHip3MCuILGW++M5gtTk4QNl1ww+1Gmbn
rre6ogwTJVeTQEcxuz6b1jgQYqOh6yHjiaYI5iEGAxHlQFbrQdfEp6EsnOrYkUh6vqFJK37UuJv6
oEzTOf8Ux0C0Sn+YEj3xU1WfhhPasvaAd0hklndlkzv277LW5x7WmDvXFxQ0S/PT/3F2Xr1xG+3f
/kQE2Mspl7srUZZl2ZLbySC2E/be+en/F/UCL7xcYgk9SRDkIPDsDKfc5VcyxMZAS9PotX7HhhyY
vhUXcnaEhxGJP8y2Ng5aYwsTvIjQZCrweY/QdtQ5SIbNSOWeSr7Woz4FTfDdrszyhxjmhqJ0UiFC
WlM2r87Ypg4/J0q7pWc4nam741DjT25FulTdhbrURc/WhJIrko74QdauhiVfekYOUv0W9CMsa9eM
ynjqPIRzW/UPNGJuLXTZkGRt+tR66brZMdDcrcGw5DX6KEmU40dnZ52FF0ZoNjiwY/+WZo9zS85+
FrLIVFcp5rE6aUKuJC/pRGR9HQfedncwtWZ+BvtZWawUAk4H0JyT8qPSqOK6vW5EP2ctylXIQb1e
HpHgsa1vk5p3n1M5RV+mTepmfnTksEnPLdof4xH3VV5K1+pquNPuWLVxex8HhdTejUrZI+1sOdxU
0D3ZdG4JnCBzNWK54YTVnfpn0Mw5+Hr7FG7cKIsYAWXVpUV11cXX2bZZnkglD0OMQn8z9yg9B0Xl
7ARRG5ck44AlXdDe1PVXd4qDkm6OPWXlp2MCIxr5biSSpw6ykEuNpNxDlm5Mi64lGTKsPkAl66QH
wsmg4oNY+VDVKk8OK/GqwsjZ4dBe+e5yU1KVo6xDgIjD3hotr5fCHEMT2UrgGo54Bh/T/gBernxO
Aba1/wR05OYnItlsvpvKHMfHInYqtmyfd7ZxX2qxkTxOkx1XB6ekoezXvIbtQWot9RsyfmrzsZ2G
KT4ENV65nhnpWUUyJMS/UdCnqJNXkha/GO0sh0/seK19jOfZ7O7rCMCmOxo9RFRZatFERSjAjrwC
jkJ2f3v/LGXc1R2+WEEvOwj5hyvRSaVVnNrUJ8DneqkuSuFIQMWBTUvQAIguJTJisJkJ/kgONWhs
hmT+uf0D3j7l+hdQP4AVQdYD9nW1swyIEdPiOuAj62Aa3jg75ZNopDhz01rgutyFiSMfJrU0Ptim
FM8PXT6Xtaf1k6q4RZLRHLRsqdZIvoM8PphSK7pjpseNeUClrgrPnaijn101zk8ZcPM9daCNR9DU
0N3lVUcYEUDN5WObyjhjDT3R/gjmyK2K3iuQFDsETf2BaNfYiVU2YmqaNWxbCCsK465ilQR1XgWx
ZZSprLl2DXa1V6JhP9O60ef5gYO001ZbUs711yHCA/sMxIui1TL9v4JcsoOwiLqE+yWZ5EdV63K4
ik2LzH1a3eE2JvtTMtsg41pzZ2duXAHY+iC5gkEC7eN120jqzQCxurRkqtQbU9QUvUq0e3yZzXsN
sgytNlqx14ixXBtREhelrxV5f5AaPCLnvJY8W47HnSt0a0J4XVCYx6yIwvxqKZtOD6j/M1Rgi6Fy
tVgo5zzR+50vtrEhyQURLkFpSKMgt2rcjFBxUWwzSr8LxSMEjfx7p9v/amia3etjEni3j+/1pCDH
UDxQ+Uak2OuShR2XMQp8VkM+X6f3KVjVx1Ftpp24+XpOS5eB8jgoJhpsa+ZKFegA81Bd8fMxEb8W
mXIgNGZaflSELuSDJpzu5+15Xd+Ly+nimMF9pPS1rmv2CirhQzJ2vtxn1Xjs9Kob7vK6z/Rjn6RB
4IIXsKq7wrK4Io3G1rpDInVCvNz+GdfnnTI9cyYtARZlrB16a1md5ECuW7/PY9xEU1n/CLpYPVCL
e1Oni36Ewpx2Tt7Wai8CazzzFI7Re7g884Gj9iLolBbyyBBPfhXLHTg1J5YCF7/WIbgDQVruGR+/
RRCXN83Cll8o83hegRhflQsqYExdAonG5yUNpc9O1NXSK4IUXfcJIlEfvBTOHE5A0HJqVDCScbef
lU6SW+gtYDIPqaJ3M1WGrPwJ8NmJv0dqDWC5xt01+DR0rWmfSSf1n7JogwjWDkXh10jvJcczhjId
P0piiuqd+szG6QB9hxw254xwZi1DIirJmXt8K3zbwNrCHNL5U071YucMXt/RS6kJdD3gKHbKW7X8
rzu6haKNY1DX+RWpl5cTMVQHQeDTu3KjRd+MbExPAUJPD11oJe9vozI4SSBub1TXkGK43Cy9ObTd
KDWdPwOEP+cUfVzTQkPq9jnYWEi6p0AigK+Qc66foTmSaBWFjGKmku5ro5J9k8tO34kHrx+DpZS+
KNui8rWwqy/nYo9OUOShwULm8fRVM/vxkexQvdMK/CH+hwmZHK83uAwJ++VQIXfFoDZ65/fwTZE1
gHBWaal6+h9GoQS5lD7h0a5LkQ2KdmGmhb1PGNp7QakNqNcWe5WAzY8DlhIcL9hv6jWXc1HZfGoc
lr2P/LZzipWpOeM1MP+4PZetj7M06WxeNgBGV7CHWqnjsLV7f87q5rnt1Yg32ypAjxnSTgHleijK
TTDa6AeC/4OVeTkh0RVWM8cDl3+n5PeZbie/RaNCmaB9t/Nabw4FOhivqaXTuFb+hV0a9E4DLoq0
4I9FC9gNjYraQC/tOYRefyU4n5TS3nYcENvVVwI4NbWFHi2CQShzTFKRug4aJcfbX+n67fh/yC8A
5QTEV6IEgTqKGA+Vwe86tZu9jMbKGZ5FIT9HAZ+WPKnSY+/2mNePJBE1jOqlg7tAnVfvFXh7SAcp
Y9pNY36azH5yu7xajFPUxDc1MzpJdrF3tDYmCmoKxSBUxIno1n10XDxQ84Dh78taC5wxRLQ3xdXj
ObTN6oMo1D1/w42NQjqMLu0imokU8WqSpjVB6OjtwZc6GCydibeSI4rgFNe98+5Xi8ybzJiEn/I9
N+Ll9k9QHYFolY1+Y6vFHRyG8R4G6R72Z2sBoWqYdN3RCpLXVUpD7+E/JOHoV0VrFviFJLjnFJ0a
TX6kWt1rNqfq+zEWC/eNSiZ0O4LJdfc972n3mnGFgHMCwlbApkS0Jkn1ZOe52vpYgG841ug8MbnV
xxr1Ika/vh19oRW1nwSmes41tOxRDKp2Nv/GMhI1USbRF9EqGk6XH8ucaHiI0pH9plSMu3DqEy9s
7PIQcTmeei3vdsbbmBp1IK5G8OUgvtcNvM4oZLNG6NOX8Vn4b8IFCwlBYeQPJADGznu8NTcksgx9
4RVRml9+y1+BTVM0QcWuUPyxKqSjnePdnelp9lTMKOhXYlck+foioQFAhQtEGKw+dQ32ScO0raSM
tpma2MZHmZqnpxBvfM+TrLgXgE4/pxP6Qbdvr+t7eWmG4q5Arqsv8uyXkyxGsG/YQQ0+Qbd8VGJZ
cgM8LE7vHoUEfoG9EkcTK65AmNBf4jnJMKrVq7me7ugOIT2BYEjVvzvLBQ2CAhhjAAihGHs5ndbE
WSOrOda11sEBU0zxaZak+r2qNKCkWDUa/zQWZZqtl6Pgy6XHGUZpfmkT05DB655AqNktCv29wuy8
KUDYKROCK4bAuI6hqEkpITzj0W+Br7uwInN8Z5T0YJlh+T+sHRgPm+t3Ueped3PTggr02MqjP8Mu
dzshJWhBWHvP5fUJXmq4DELgTkC9RgjmjazMzYSKPdtdwt9yUFwp6seziYPE8fau2xoKtj50dmIP
CtSrXTfYRqpbZTX7pWXT9SXyCDsX8saQnHvwj3/ePZoOVAMt4EXOEqrI5aZwVOzDWC6ZWpWD1Nhk
Zl4zDPYJu8b3yqmzKYBVoRDPdQE+ZE0Qb8qkaoZkkP26DhxPxTbygLpV8f7lA7jMGeKdJLNag29a
xKLHElseII55eaDPjjZuJuazlkh78o5XtxC9XPKDpZJDtqCumdqqBikE7zLLtylT/xrHqPXKIUo+
3/5C16PAAuFqBVXMg8+zf/mFgkFPwrJGIbMem/pM3X9+tNsS9uHtYa62nYYjHVcpdOYF/L0Oqocu
tdNBSiglLHiWLHLwBtUqTHKMaW8jXD1RHCWLzJtGOP8FSupyRp2WjXVvOL3fxY14Mfuk89p0Vs6T
nLanpin2wPTXU+PoIi9K8x3cE5oxl+PB7Ud+IlUGnwazdKdNauwOXRmeRqXZOU1bMyMfIS1ZdLU5
V5cjTRU0wMSQBz/GjPpIS4s2YTQWp1Ipym96WOxlxG+VgosC0HIrESwt0vO049dTszp5DiyKvb5o
w+AQwgZ/sDKE6rpCFB9ssF4/km4yHtC0c2BVq86ZTuhwnoHM+bGKh+Ck5foHTZ72TuFVVMAq45SB
oqXCtzasVWEqjKyu6DRp9FOrmNxZ12ZvLNriY1hmw6FGce2LlbR77Nxr6hSVMF5QDfwQriD0Zi6X
fyyNqoIMpvodtXnns4i7KXtJNai5X4oCCtSPwJ719ASyWlcfqVtMKLy0ld08DCH6z8dGtIbAgqcm
qHZqXXlyEKPTD+Ct9Jludoan7KCWgfjdUm61XaqcqfSvKQVGmmApOspQ6bM4qw/h0ETOXRsldnXs
8AjOP3QYszjfJlGUsUcMXDQu6V4q/SqRrg7dqOK0eSj8hIGL48Sk9V5FdUocCoqk9XtLAqwOeA3w
ectJuKJQUWPPesIZzbeRAJUBD6jkQxHWwaOWx83OpXK9DRgMJDiELbJ10pbLDyJSq9GS2Vq0rh3z
H621q+BzVQ967qmBoeXnWjdE6tO1nPaIOlf1PaZJngSSgwiE8tcqxK+M3AniCTuNuLZ1V3OS5g6n
XKBsXVc/Nh0amAejKptjkZji8+2b9PrCZqLgbEmt4XQx9ctJIwScjbZean6BZMgB1mx/n5nFtEN8
vL5qGAW1KNxQwNkz2uUoajmPqSoi3Q8DdYpdpzCT+oWKZ+kwGjx1pGuyYdwJITe+Jx5IgH4x96BY
sS4pGhJ6pNPAoKSCU3eYTTS/aDZKuX4o1VFqDyliNgGoPe6f+9urej1fbm/MziktvXl5rD5oCZhl
NgZd98FrmZpXF3Ex0eHEV+AY5mEmXL0Oqtq7Pej1ywEkaGEcUiRe3H9Wn9KxO4AZ0MDBNTn2fRPo
DAOn/z7O7D1lyusNu3TVyWfItHVQ+qtHSjPGqK7oZqCwieuxpoqnKi1fhxkNf70PXxsJJ+ei13d2
0fVepcy+qD8QAJLGrd3UFwmPIdbAvUwmUI8YjyOv76LmvQBDCiLgBRZNzEUkaM3nx9NMhrWGxMRg
2c1hLLXg3OqB4ZZIle58sWv+PlkUYQy2UG9B7Rrm3ugq6Leytv1MDrLqv3YiPzgkQK6ArNDrts6A
n4U4ZUEWWZ6oA01B45x2BJosRmacxzjoykdTEype5B1VlrtcE0Sq3OJNkSKtUmIB1hp1nuxRD5a9
dPmUL5Ud7ksqSMCY192zMXbCNKtyxwfn1Yx+Ig8G3ArYoYmXDqYSPeR2qdQHHHPxsrEljKeOTZcH
r7d3/PWG4MZEGBUFooWvuf5UAwJHFpQu4cdy0X0NkhINPxgpL7dHuYbIL8hEQJD0kNnyPNaXt5di
D2KBaAsfWVkOFdAxLLcNI8WZKOsph97hH4EgbmIs8I8hx7fyk91pqPdMILz6e6mr+3u1TqS9ytDG
9G3KvdgxGYDz4Epc/q4iw/djRt7Bz6YARAI5s1O6Q5UN7wbrLByMRdoAJPJSLl8d93YqoqDEVvcB
SdjkoIxNd5YqhF5ur/PVpckZgLe0IC0ozVBhuJxOMKQFViUlhQVawU9OFTZ3JQTmj4qVtQ+43bd7
pgxXtxgDok0CsopOEPnEalrEudKcS5Qj9aFzHsMWT58zqlVl4U5Ri9p1YeXJf3o9T+gAsbl27pmr
r0dLHcg6Lz7fb2H0XU4XReFESAX4CszeCb9zurJotDhJvhPWbCwrLxFx7SIFg1Dt6u0t8iyhu5pS
z2vDWTqlqi4aV4374hG9uVA7GVo47r0P13BmJEoR6qLF/tbNW9dh0QvFsntC138c4rE/1HlcJce8
D51nWxktxbXtLvgvxXMPmB6YOw9YZGm7WFDH30L68cK7vbU21nphfuH4a9O/wmbucq2TpgytjEjT
18wGDoLRh/ciNMq726Ms++XiUmTSaLIuSGPuYOzlLkcZpR4eZpMrfiOa5K4tEf+oI+H4CttvZ/Ns
bF2K6gtrBVQub8jq6It8bjI69Yo/jHLvRWZsIaZiIEktjdlBzy3NE4o8PdVmsEeQ35okKEHYoLA7
GHoVZcTmoAVOXSMxh6zSI7Df6Wlhof3OzaF/73sPIYpkkXAGsMuiGHO5nlk7NSB8FcWvwbDegR+w
7tQ0T3cIoBt7g846XSLKzwuRfVVUkpBMqUhjOB9xWZ6jWv1lNELb2YAb34tdxz2z1F9o0K2+V9QE
VhFJJHuB2avHoFHLB5CtYN+01mzcKVGtLymOQcc8aMada3VzaELgRQNgMSpY7X1sZzJJaIG6ALzS
T2WGpLuZZMrr3Jn9Nxl3JMyNHAFy2NxTPty4efB/WjRjQF5RAV+dB1EbbTSIWfFzofePQdSEp75t
ox8IUOPtOlfvdQ3kdSaNB2lBFRyq4tpPCBCYoiy69SjzW8pzJlWdJ89VjPNiD1bw9lnf2jVLFZwd
Q0cSuYjLvVm1gUzpFTeRANMSL86S8FSERD+3R3lThFldKdTrNOqr8AN55VdPVDMJEyizrvqmKB5G
RFTSUrrXQumDLAevmWQc5d76t9L0T13o/KPUtotBxrEzNOituWodQnMPn7g1b3Bg1BHpVJJVrX+Q
MuKOlscqHZs2P5itSB4yqLx3t+e9ccnwLC6FETJxynyrUEAq47CbywpZyTjLvnRJkPhBHBnHuZ73
4C1bm3Sh4oGaZ6GvXNhkueqq2GIoGRb/LypUva+Fs/kqQhHfJ8Jp35sa0skDxkMwyf3JlbM6jqmQ
ZH22E91vsi57okCfeA4KhIdCksVJNivr/ZfoUtyirIXOKPTz1X2txLUSYG2n+jg3z7i/aqoXyfq7
BWiYFQARUEo0DMl9Vx+sNrs5gvNAocaSGpRNldibVXSR0XTaE7ne2IGI04NTl/lnOe+XJ69UNQHN
DG+dsMmrz4MVBHelPRQ7t6ayPC6rk0dTA0QXdyb52VVno68GPQ1kzQ/m1jnTjxCQJ3PxNGVTn7vA
Bdsa+RstdKUC/kbSd+I4qPhw3D4IG7uTA0A8wYvL7bVWtZtraqZFgbZmOpIKUSlthC/B4gDmMzg4
k+rxnhz71vKiiKtz56BZftUNGyetVgokRkEFiskzYls95GU7n27Pawlu16sLVmUpcpO7Xamv91Zd
xpoa6L5hDH/MUnqpJuORnsQzz/0XO5qebw/3lo+uxntDcZDIAHYmmbvcNFaWqdoUlAZYBOQqzwhO
9dE9+dM8eC3FjNBL5xiteWtMynsyt0A+DwG+fYdkrsv8txHGmXkv2V39XAa9oX8BcBfZnhj7SDoo
paTZZ0sarKcWztMSxUYjbhO5map+K8mp+rNPY4SKCJa76LGZosTBc1FzXgxznspDGaZETg3Or+29
mFU5OU9hY0APkHo7u4P337cu1PWo/65Vk47/TdNLEve8mAsvHBv9ezmkqX0cVbm1Pa2WdGCTMJpg
wyI+bntqTWrgxhIqsa5uhSoaW6MlvvLl299Klo6Bl1RZHB41EaPOSGCLmtZQUrc6pSBuUncSSfbF
toT6Z6IGPRx6VZ8yb8SghtRBFtJ3s4Se+mTIZaA+FmHW+Gpglfmhq/T6azgJUR60UO5sF81eLb2r
yFN+lJJMRcJsMz10J+5J+E+KlPxJ5b5PzkM0qr97AWfsAGOodri4BtRXs8xJfgapA8uzUrNM9rBg
66yd47ax+U0w/gQri67xVV2Lni3WNhlyxm0PsjQvLYA/gzl7t3fj1igLJ4U1piZ6FQwWOdV9Z2Dz
B5JquPIELVrSpz2dmK1ReKmJvMjZSUxWV3IPfMKagRL5ddOFntaP1nEU/Z63wdYo4A5JqoguFxGV
y4M18LI4tiSYiyH3L7OcDN+zPgmOt1fsTat0fX4X9gg2g3yWq/tipLxY4zFEbTPXkVeelubYY0GW
QuEaIRPVw/MMYExjhoSyc4eKpRfjdfgHA81G85TYSptXq1S7PzI1mnjv1228FfAjuTWXPq4MSOdy
EcKpAFIlwK2aaNN+y41a+TzFkmWhNmJo+JnGjewuQkW/pnpITvTkJp9Ww16iv/UpkIADR7/oil1R
iFszI5ZB7NZX60z5CPk+/InWgLFTTtgIzehNomiHVgSFizWKe7Z1iZIJASDXzu8pFsG55+wf0q7v
dpZ1Yz4IqFBxghuyoOJWkQukAwAmlVD9cBwgpBm5fcgkq9l5ibZGsTmJnBPIPRyWy2/XG0aSc+Gq
ftQp4AgzuG9DwXV1ewNvvHfAWv//KNfgvgHl33pQ/awY+scyycwvMMxUNxui+UGpmvIl7Yu9pHNz
ajrUK+IlhwhilaN0QTJnYZMxtcLuXKlxxrsqt4ydBdzYEABBgYotEQNFj9U9E0hhq6vFqPmxMFRv
CJzvsjxpXlQk4c4iLsdodQmgNklBwDLJ1Nl9l58Kl7bYrAGuwRYHjClVqTkd28lOmlPf5MmTWUlf
8nCuH+Ja6N9uf7+NpWRoZseOZ4+sd4lmk8ymdAH9mgT6mHKFH7FL2CtIXlPlluIAk0OogwiMmuTl
DCtpisfCSXU/DepPwlD+6zNbgibXnWzJ+OVEkRdL36xK+shl+GWmHYqSjfpsgxZxCbI8GrCFG3TD
56iZntvanA/KvHf+t1aCBxI0BEoFC6vv8idqtEIsdWIlaGfhTTzN9imI8VO7vd5bBUTq+fxRxiKY
xSwuhyFmpP3kdLovoNMDFtCLCv3iftafogFj6BOynkH3ITOHPH1U54TaqaIiZHPS6TUqBEOJtZe4
bU2c9AkiBDc9EPUlVP8Lqwi2HplkWJx+1mH8jItHdpRje08MaHOURX6SKiL+gGu4yUglqmV+ul8Z
Y3sq1F4/RX1V/w/bmUI+YEhELsl7l+vqr7lE8zCFqEbolGfT/ljJZn42MXffOa/XNwNkjgVhD1SH
+axT3aGv6CEVpe7rnRycehterRMp7aks2vcv2zIU0BJKobQq1oymCZn8VGsKXmA5MCDV19Hw3Qp3
uTBbMwKdA1aL6vZC0rxct75Pu0jSuOs0Q49R6YipyASJ4RC/imInZ9kaCyIhLQIwMwq1n8uxIJmC
PzfZbyh5Bx/GSmsO+mBL/lQXzs5pu36diBOJ32w6kTpl8tVh6zpU+0fJMPxiwH/dCPTiKdfb/AxA
yf4VgaJ2q76Vd/bgW+Xh8jpnVGgYqCFRM6CTfDnBKGtzxWpkg9CRzOxppkT/bxw5eWl6RVjiQl6R
OITkZ2r5rCLSMB9FWjffB2DC/WFq1L52ZZxzngXqEDEo72FAEQBzB1iK/cJoJonqypNRFt0n4YTF
P3GNdMSh0/V0PiSwhGZXy5zguS6K6NkIDeWVImpdu2oTi5eyw9vTVaU+ls47N9uymOtp46PAd4UP
srSyV9NGmiIyGsf04X0Llz6udldz7x8SwY2itwoJWWx+bvpYu0sFdj54VmCNMUZR9gHjvMK7/XOu
7xt+BRHC8rgBG16HcxLel2aXjybuNHXg4U9qwSyb7J28amuDETNCOaBxrjjrMqba4RiS1Krp65E0
/hgHtTngjJHdiSaK/Blqsdv3pbPD8NyYGt01GsNQAoB/rDsVvaJ2mtFFyCU1wQ8FG5Dnus/N77fX
b+PJ5rKGWAzecQlS11BEo+l1e2564edBYNQ/ZEtSodk7yM/HbmphCzCPPQJ2QRDZ6pknWw/8OsXw
1kUUN22aQ5WpSeQ6AT3mF2zUi092UanJvRWLdICUbxqxH0VzHvhxl6eWi/xipu1syY2bhieAqgg8
VJ6cNQphHIecvwILycKh8JCew5OkhaNUoKPx/ieB5VqstpZ23FVLYJ7zOeEUWkTbqXmqhNN4UlZI
56Ts2p2hNj4/OHUmBfCee2ptf1H1aY8VwsSsQH2hPlPT3C2svZBtaxQqSkt9jvkQFlye5lbuHTUY
c9uXZgMkjIbnS6/OYueC3hiFyhWvJQkRvaq3YuVf77WaNWnZhgt+ikbVqTWj8Qxua48VtzUKXRMV
AjudIhqZl3OZSkeP4gjUUm53+NoiU3pXFuOeBcR1FL/ALXmp+Sw8o2u/x0lPKO5ycCmzZxRS5eRV
D6c7S5shk4WRFwnzSJ/6v9vHdLlUV5cuyCj6NOAIETpYQ+JLy0RO3kkM3+Jm53hK4XPCWf5u17mC
rkTIZ7s94MZaEh+A7YG3A01iTZns+wx8UtxLPmrp0aHUtdiLGjPbObnXoyBZu6AHoM6DmVgrW0Eo
AdHdzZavIVFycoIugzpL4ey9c4EeYVDdIAqhebH+YrXRWC3BteMHFE+fRTGqpwjSxPtHgY5J4LQw
7qCnrd7Fvu5HdRLU+6ylPtmBf/zHTGiOvnsu8GT5MgAuAPuuQYFRjKZZAwLFBw4QPI+dNZ7SOUle
/4dRsIVfQJXLjFa3wlAbE3pPsfDbpivvZhtboZBE9d2tHbou3GwUjknICOUvzysRQVAioy38GWq1
O87glocg37MZuT46YAygTQMigYUGb+VyFHNqW6fqLAeiZaRHvjzU2qcyCLTHCXSNctInx/ny7tUD
1bAk+FSZyINXWTCSGVipUYn1wa3Z90JOes+stL1dff3qAVChNQaTAJSovEZPYRHV9VGaCT+cC4mQ
cYpP/VQm/qDGey6TG8eUKIsUCAb1whpcdx8crSpsPRG+wN7tD+3G6GNZVPYO3nVzFJrE0NTY2SR3
lx/KEU4xD1YlECmsWpwvwupORq7o5fbH2Vw2amVL3ZoW97rTF9shrqAlo+BkJ46yGoQnI5rTx2Gp
v75/KAAEoO+Wo8S1cDmhUHWyQmtbwSepmoOi9vYhFxbWym26B1XYWjuuBRLHtyLgurRktM3QljLN
tRzP+o/2PESnWY32tFS21o6eF6VyThL/Xu2DpFLacJCIFUNhlXdB4fD2hCZGZUPe3d9eu60JcTcA
UCDUQtd2tRl6Q5UgyU7CTxDnA8AeGScr7bv339mY9fBcL3RzHBhWN5AcYMloRxo9yXBOvib5+Aq6
Wd0JsbcuIOSrlteHZSNbudwGvaRnUVpFwq9KTTrTp0s+KkUYuVEvZ18sec7v3r90FF54wdjf9AuX
pf0r2AoRHSwbwHl+a8bFl94KtUeuiT2Xnq0PBL8HZCkc8wVYejmKCZa3j3FB9SlnjMcZxx5f12fn
8+25bO04i94MzXLUIgFsXY6Chzd9yWYQvtYrkRfgcP0Y6IhgVhjPnm4PtTkhZFCWpvFbw/pyKL0u
UMJ1GApguPpPUdTTQwSuaW/dNmf01zCrS6HGpirO2plLoWjVRzkynqTCCc+lhJX07Qlt7TsO0NII
JC5hj19OKFAEskeNKvyuaV97zYrPgTQObl307REx1tS9PdzWxJAM5RDRFEQFY7UhpgkPFSPTec0T
3XppuqT6VsDxST2BI9bO1JZFugyHFxtVFF7JJlAVXDOxWgTXoJn1wcNsGfVxoqL5uzE68SuLx1xf
ZkhiOvYWMpy357ixRxDGglDJlQ4cZY3o64cZ+lHfo1yJ2uAx5/L61I6W9vvdo1BF580AWQvleo14
NaQ2SxUQ0X4YzviiUZA4Rm2hvn8uS7EMqu2iD0zt8XJ7DFUtqMwwFwWdquUyGh6DSo52gJ4bKwb4
xAI1iJUPpU3tchRrDEq7wbLHF3PcY3s6ykezttr3n13sc0Aockegn7AWfzSmskoKagM+Sojjgx1i
hyFQNt1RXdmaC10iYJZQK/h7tWLRHAdRq1SWn8167xaDLY6tsYvqvj5HiL2RR3BgWTB5nRM5yD2a
CtbYoPVn/BjzwnmkP2sf07CV3/3I8ufDsQYdRKTKd7r8ODi8pKkkl9iiWqPmyQ2SHbz+xc6ybU0I
piw3K4oWvIKrcLgpVSN1NEbBZdd2Q9RQDk6Pc2iBWfXOnr6+F5jKEtRxcN4EDy8nJI3SoKohe3rq
7G9dIvl9WP0JrO4xmzhJ2dTslOg2p7aIn9GhpE6z3t1SixHJPDK1MJfVw2gP/Re7Uo0PqdZa3u1L
YW+oZXP+9aqXCrpiSbIcJEmeXkZ1wHg9s/Nzk4bRzqyuHw42N/YrUCYA3F0h+5WqmrMssUxU/o1n
w6r/oDv9PWjsxgVM9Of2tK7P1DIWCI+FBc0jv7ofMjO1nHqp3UWSU7kgiupj18x79/bG4tEnWqII
0DgEr6st2HWjIzn6aPkFJPj5gF6wceiHsVA9qpj2zqnaGow7mSiBiBK/rVXMgqCwHTeBaflBMKau
BLjJTdP5N07V2ruvPfrIbHi+E/ud2sblnkBP2amHULX9iZL0QU6t/lTTu945VBufCJTwsnIUoMjS
V7dEXWFdVIWz7YPadw4TWm6eVBf/vnsf0JDiMVoEH0hqV/uAx36IUpVagFK3ktsWbXaXFuqe88Eb
J/wycCDrWxTB6dpQxV0H/APO5dKAOZmPS/Rc+/nQx59rIOwvAyZ5plupE0o4jtXFH6WEk+UlczqG
hxIBfWjCWmWqHLqM/0VJMfb+rg9zqR5qS8yNaw6tavnswPJZcbp5/ifg3hW/U8TupNaVI00qhIt3
Yxh9D4taaQ4gy5Gbur2Ky9a6Nb1VDIYk0iLkZZNCE4tn/tg3xTHSxv5+mMz5OcnEKwS7kbJ8lDw1
TZT+uj38xs6HkkQheamMgkle3VF6botONxocmx3oe3VVxqcQQe6HIDV/v3+kpfEGzg3yHjnv5c7v
baFN4ZK4yToumXYvS0eq1haVUWjdt4fa2P4EYjQWkRoAhrKOk4Qdt7oc5ZIvBVlwFJiHnVmDd8u8
Uo4AIY+OwbJ+YOsuJyRqdZbKPJJ8raynk92V8NSq4IfeyntijFvz4a2i2mrS2SaSvRyp17IszSZT
8qm22l6PhoYBYgjy/c66bW0GPsyihgrxkALv5Th0ZMKyLcLgwbKKwpuzJv9q2UFxN8/WcL79iTbQ
Fmw5epIkuwTMlP4vx9IqaaYmWyMWgyIid+/nWitep1LFTDWFr21aoeyaef5Zytszipqv4Tjt1Ua2
fwPzpBHFASCNvPwNRBxVrYBt8bXUbP4zRFv96CZ59myUYU+pMB1XEY04J1lteYOt1s921yqHmBt8
J/9/63mubgGalQtnhWLD8qxe/hKrNWIZKfvqYUb4Iz3oaAI4r9A34/A0jXKs/yOno/hV6pM037dN
gDZISYSD9aQS55LwCAoRrsJSWEWlc+pT6aWJJglZ2RAGjjdDHVF8wJnSK7QYp33CubaKvgxmJ3We
2epQxJNKLqpD2mZWY7jWZFUdAOBa9kvgBupHKPbcpbKI6qPhRE76fdDL8TWutTo+tDZGCq7SjqLy
NBHhDW2SxmonaZTfGlOmNd/LXT1KL7BdqQO4lVTV8wcMVcPsJcrKvP9UDnPwnPdtYPhKJszwMGW5
8xLG6agchBokzoOG71b5NZ0mOT8AZZIGN9VCp8zchqQzeTVgM+Xnnpih8EhcQvxSRFK2B1GEDjhU
ZRy6U2G3ufSoDVaanu2yMRN/sox2dEcjUxTXkFSyAt3ucMxFbEGb3IHeiXUHmaINbJcaYP0nlpXM
OdE6bB3CKmUU/LpRGeP8UNgZ3dJUzpvpkzWlSfWs1kWef5XGetQQdGit6Xeix0F6TBW1Vp5GiE+W
G4OkLxVvii2RH4F4hIVrB5E1nhsjw5vSM8v/I+28muQ2lij9ixABb17RZmaInqERRfeCEHUleFfw
+PX7Ffdh2WhEI1qrUOg+8ErZVajKSnPynMgyA/i3ivzVTbykPkb6YpHILnau7XHxb7gYZNIp7BOY
UNxfR0BRWSA6EWrhOylrHCA8EwFViPqd6OfXOV6dc7CmjGdRwYNwc00YwGCrksdtrYAP1LVAz83u
zzTWxkMSSog3aInhBZpK7WMyL977pVb7z4hBZh/u+56ttaL4DYRQPnpws15ftnoyGkQDvfCdAyXb
QaMsfkr1ZtxxpltWyNbBIkOGL1mmr62YWmNri8fLaqex+0dUhDFt2qbaachsuGwJQaIeALyDErl+
bcXQS0iU9SwKijBksMCr9D9kd/s11iJ1b25pY0WgNuiR0HN2gIut3GXZiWJZQkV5F6q46IMeDp/R
aRB7coa/YuDVIQFwDW0H+TQQkTVFVep02ewa2EmG5RVemoNiR6mflvEF7/jSTt5zqrpHMp7LNCZv
sxG9tC6Ckm0fvc/t/CiAsXTa/ASh77ksih9d3pwRHTtlBUMQkVIdZnU6Wu1c+Ylh7jxrG9kscE05
9QSogR1avdTQ1GYThNpRAFzzW4/L96kiK0ejFa+Fwf9W9uNTgVxY2ainikfteI3fLJjsQk9cRIFh
xZ1vFtr8QqQ17BQEtp5KDMiH2pKJ87rx5zWJPYVTGQWqi1pNWKRPcZ4zPAZW0LLf7HAYkZVxf4q2
RNnQ/jD2zs4TuXX42FMeSMoSoLNXO5vXkVEk8RwFzJho/0u0rNf8RgDletg3gIGVTQzKoWDuVreW
+jhSawsfMIaj5phmQkMPItrj8txcDNeIxAZeqptWyTwoo7ZUYRTkoxlRl6oYO/F19G6P91dzexyp
4PAXpLJy9G8NtaoglLcH1UwCtRns/ET9pUQIdclgAoz03kk/5KMXfzJKyE129vHWL8FmwvA/HPtU
xqjvXPslAKU5g/FVFuiW8UKIkD1B8ekQu+7Rv91WPuQUtYQQAc+9reegFNCpLsCuIOH1Hw61qonC
Nxsn+eBo04w058CY0c4t37LJKeGig8klXF4dkiVUW2tpojKo+Ywf51wTyaE3O2irmry33stM8+P9
D3l7YPiCv8i7ICKk+LdyvU7qGsCLS+gwTK3/HtqN+pJpZb7H53z71SgXkM/TCueWwQ91/dWI7bRu
SOwSQrTRQ3p5sEmbvempUuvHCyFMOjJjLCVyuGrr2LtMM0Oba0whkhNWL7OWhNPT2GXFzhXYWBKQ
C5h5KWSqsvN1vaS0FBmgBZ1HK5oV37Dq5FRpeQ/mTN+DLdx+JNpQYJjA7FNahMf22hTTFYq2QCke
DMzI/aTq4j25IDL26BBuKgaUjUB14TmAsNKkXl2tGn5csKrzGGjKgjSgA22Y8drE+pj5pRVV3xnc
i9PXpSmK4akfRYgQUF2KPW2Fm8VK/CaxE6UfqRuzlp1LLeTfFiYTghwpa41ZuU6D8o3J/IfxexJc
jQluuC3b5auGr4OaQh3xsAZqVo/HfkrnP9p+aYJ40ZWv92/Zzb0GkSyl9GgTQU4ISuP6A5re0uh9
bgyBWdjRV5F7Q+SDQ0KCurd6akcw4j8s4CJB0KAamOOC7eYmpkJSoerKRh8Coaf1G6K2pZ+p9fQo
4QRCJzbOGHZM+uZ8hOuFhS5iZrYwh2Cgi1g/q/lSfEpgC9vjHd7YQAdML/6JvrkcN7y20yAIo6mL
MQam0dIDUYbOfIpF3kd+2rndDP3Z3sih/CRXsSIr42NR40GMAMKHlSse66JWRC8tNl7/T6615fMw
aNNTbkVQdRla/L0kjzsk+jwkp/un5cazSNOkvg4dVN7wNd6ucSrUgXmzAwtNjmdTF8kXgXDSkyWa
vWHEbVN4fnwyfmydNqmL09lzPIxBH9po0tdqZRSnJc/Vi5Yse4W6jZsN3z3QK0IT4HFrDEyURFzt
ph2DrLKNv/SyM4OegP/4+O4xDILuqER5AXq4PiqUWGzKGAoS04WeosMX6yX5tDk69aVSIA/69rg5
WAcp9jAx5sEYcG0u16c6nsyQwmYkZ4mdrjnX4fhtXLo9ZsWtOwDdNyVrOaRqrXnKmDiGOi3NpkBd
puUnaLD6ryGatfEZLt88Oet1Wmo7J3HTJCBGSTMONmbN105rfRhLK5+CiDL9c26owvZLL7V+dPVc
5AiIRYTn/2E/fymlS5YjZ93yzLVETW0nnQK7HIqftjbPZ2oxcIGNUbv3Atw+eJQiAZySTFNrpaVx
/e2w4jSEVFPQ6X16SBV8tK+IMn7uyXc/TqUzvOVdKQ5ualRPVV3vtaq3fAztLsJniQe6qRdo1lIM
HeXWIBqbASmvsHjqiip7EfNPs6d56bcuzV7Ahfqys8u39RI5WcsnhRhBVknXS6/HAkawmWM7Nc3U
vUM4Pm4OlQEDxaEcovDfSI2GxDcjUX6I2nb4qCmmX1NwKA8Pf25yS34DkQ0QS2/1Ms6N1O1El4dH
OK3PzbAgt6kkfw9W2D/ft7Sx2TL8RIlOJ7QGinn9sZNYZwzGSaYAlZn5RUlM43vctNW5EJP2VoZD
z+yOop+I9fZQ4ht+D0J2KfxOFEAWvzpmlZeqBlXYiUyiHk6T0aXnPgvFjv7AhisnCoUdBS8k+yCr
9aHHXtQ8+lPQ1F19KrWqfN85/Xgipkt2Xv2N0yN5Vl1QHLJAZK47tUqKyJlSRsArhD1Nn/S8rRwf
vFv6OhWZMh7aMBalb8Qz84vGhA7aQTEYkTrnEZ3dnRN0+13xvnKYnqIOQPz1b6mRCtDcOOIkq+Jn
6fVfetd+acfpq2ACwKe47Idm/+f9s3T7Ra9tyj//rQGPLm/hUYEbAmXggtbgEiGDaJKdE3v7Rcmt
qXTQ1wXffTNd5bZRgqKwfJydwvlSN63xw8zSJvFDN5z+ub+iTVsgRqUMvM75WZ1RLRLENfDEBMia
jQfVHKcTlWvlMMbe4x5eTs3Q2TJoCfFKr2JGI3HyMtJZVh52yvOcpPmzrRbleXLdvbOx8Z3orMoC
BcSkFF5Wd4K4fp6KeCSjSeLs3FJnfJfnVbSDa5J7cx0qsiC4WOiv4FhuZtPdeW6NXJ3GoHOYXMhL
RkPj97WqZv5UxRUUdrtcWtvr4u3iEqJnttb+sJWm09WOLexGXqYEAolLNTTpDgh780wAw6DmSG2O
S3Z9yjkIaAVAKxOIHr6qQYkmZvxrgMtG+fCICQx8koKX3irFZuoR16aiUHVjk9pA0PWihzoSaFhD
p/h0/5DfhjNUH6BtZ4aObSOTuLZSkJ7VZaWNQWMOYGeszkd0PDu0aF77RU+G9B/MUW92gbVIuIT8
Ob95Ca0cjd5mrDtIxtR9pcM3fmgn3fl3UDXlmfLSvGNv61TAr8YbRxjKP/Vre05lQzGWDVMQNrT3
/Rryl8xP3L59fBv57zNCQ9sY57+OHYxZAOGqlTkwIFJ1Lm7LwOIxd5uxxdq4JLBZaVn1cn8zNxYn
0yKgkHD8M7ouD+tvm0mDmuJKNqgBhXAwxmHzLYHE4XzfyMaJJy5y4TOjEMKLsioJNGE7U70UamDW
GtrCdmx/1Em/XszGrfd0H26DT8ap5JSyrPaR7q1805IsdCAjMYAstvPzZKdYyNxkOaEKY0sJ2WSE
73jsD2miJN9nYe2J32wt9vcfsLoNedlrYRn3Q9A2TOY7qZL6xqBMHxStmv7Dx/vd1OrjVUMBBirr
hoCok463Fxu+kaFFev/rbUQCEgZMNA1POl3A9Y7OrjNqYh6CzHWnQ82J8ccI9dOinfNDGWt/pX3q
+W1n75yaraP5u93VRtLeX0IxjkOgWSltRqPJXpF+3oPyb7wyEhACuIHzCWf4ag8NhVffjCnomAhx
Hwly42NoayHzS1X0j6IOod+Lxj0+vqW8n79OKMWydTE1htprHlwKV17R5d/mvC8DMx26Dynd9DOP
fHtI7Db6QPPuYaSoxL8whIz0MBQdxCTX9111UR8WOctVqBa/RNHwzR1q8ZzQD90JIH+xXazeb9jt
JfQQwiw+5OrcjHaRlmZCvSU1i+lJT7oJ+IPIYdgtPPdYRIt2GEoDsYrcbJ+SqvTOpht7T2lEecGY
2u6kRZ57AtylEnZ3zjlcxN5o7q8o9uY3MpoN5pYYg17V9XbUc8pwjRmPkEd3te9qRfFam5Qa3Kw5
ep0RITWbWEf4o+pzXpGwIxanv0N0Q4d7rVNOi53Vn+8fjS33weghVQFqcsCgV9GB1haWJnp1CNLa
ip4UN43/1BfYoBbh7c1JbB592T3D9VMFX1P0z4XqFvA7j4GzUMI8J1NRVKAcolz4rtUZr6qthOMh
neI9Ftatm80TR+5GT19OIF3vOjPjqenMGdnpaLfNyRLIDvnWZC3mTldr0xCFFlkgBrK0LlrZSqsu
uluMgetCCJGi1OcLKmU7bngj/iHfl8xj5NoECatD1DFjm8yeOQZVYkPZNZkLEV3bVYmP30R2yhZq
uzdWtXVMpB4In41dvOHYsgQQG1cW/eZR8/4c1GHmmiXzRSMw2vHDm8tzOYlyTgLM08pDpmWhlX0e
DkHpleqbkY6QtBS6XfjqECMHP8V7LaDNrwawV07FSolG+cT/FpPUg61oeZXK4sWShE/DvOSZP/RZ
tcchu7UycKo0qRkmRS9q9eGYGYMCe+zIcUGu6L6VacTivTFP36CeNOtzpbT1Tjlh0yRxCYE/udrN
TFe+oOalJKROXqzFT2Lsy89Jo7oBvOfGp5Z+0M4N2LQnBynAilIg/sUe/NteikFkVTyRARTCPKpN
Op9rhCReFLu0D6Y7/nHfeW1bY4AVwIFEJ61eF722vMiOgaMaBTzuaBkvfzat0jLGY6M32C7qjr2t
k0KjRCZRAKEod12flGgpNTtxPT4g1P+aX48lNYo5Nf+TGZ5NKnvM6a+lPMu+TBcvoYMn2i77lGnt
9B6Gzem/fCpwOrgQIEhA6K8XM8f2sNQjrRFN6aIfSmynJ9t1ku/5OFbfxizbax5vbp6Ep5LpgsVe
A3y1UJjjgB8J2nHO0rMSdqhVtKPafrl/KLZclXQeMo+HY3jdd8n0yhvjPJ4C3k73ZJdZfYaYtnuH
sJV1uG9q8/z9P1PrfDfOdWuxSsqv8AImB7o9tR9p/UUNzZem22U03no/2T+yJhJ5DsfKfSweoip1
w+mDWs5+Hsu6P3ktqqQDLBmnmSmnyG8pkZ8eXyM5FP1qbHKnjetjopc9kyMpd8xFqOs0tl10bEeh
X5YYXIUPkeSebOhWRsUNk4RWNP4hMbk2WFtVqAwL3w8Ij46ES8nl96tBy792YZP/MTL3c8qzWfko
ZxOFXyul+89/WLJkgKK/xRO0HqKKXUuZ6pzmhavGiG4MhacqB2ekBDCCS3X8SkjZ1Ps2t04t6AC8
ixQYhf7oetVKaSk9QyZT0I+RPh/CLLM/EiClb1XOM7lzbreuImO+oME8lHJ4j66NZWHhTaFKx0JF
heOz4I4oB1Vxxr2Ib9OOFFvGcRBdrl8D2pIU5G1BMTvXALSWqFX28SB2HNlWwsjwJv1dQmqwD6tX
IBWx0dQDVpxoHj64y1yd+wahG4Rn0uWodUb1Mi4l8WVhhzsl9I2vxngiHC5oc9IOXfP715nqLATx
dCMAQnA5POuA5E7kL0pbPH5AGJhmEwHH8riugSqKiHLDocsTsA3RV8co5sLPlcI5paXePT18GOmn
SUYF4D7A/Veexpo7dHe0hBgvXCJI5aIxq85Kri7xO10bxF5RaMOxgYZkGhydOSkftArAotGdAUYx
nR2aQnMPIRHUT4IFTfd71ez/J/WllifbzR1zpzS6cT653iBWeY4Qglw3HVR1qF0t4qLDGZw9N/Ds
vUZlle/E65tWKA7x1KI4B7vH9W2jqSSUpeOQgK0oXrJOjw5zmezxl28cRTmTC+SH+RkdAc1rK6VT
LGUp+imohGV/nfWyfW3BIHxV2hKD98/HxrtHykgtlKYjrno9jpCZbSQU2+PY9w6M5ElnWgcvtOD5
HpNU6Ee3sbTHLzn2JCUYlV/6nasz4npTggwmaQd9+jZE8zG3l4tu5E1x6IGNfB/IfRK/LOq4OFAP
6/a4u7a2V05ww2ojCfh/KYn+FthqjNc0iphhEMjr4tNYwQ96jBtkUA92203Njl/ZuBHU0H/BhCmp
Q2hx/TEpP6TuDOY/yIQ3QOgYt0p/QAp0qU5aps/NS12l9XsnqbXofP/TbhxWmQnhsanjQ9m8uvqF
1C603Vllxscojp3qpO+d1rYehaXD08pd5wn6VQhYv7ApmqA05y0VvKKog0I1u7MVS8ZBdXB3TN1C
k7GFujqujC9HeWi1l4PZCkQ0Oy1ILAp8/hJTIQVHEqGjChbpAkvDPJ2KMS3MAwUgqODLsFTkmGAX
++mgtXusCls7jGOVcT2yMIxfXn/bdJ7tmIqUGgioAP0+VYeTrnR7ele3VuDekhPMoLmQrVwjzYWw
piJPezUY4dJ765XOfdYcWPrvn5ZbRwB2lxBNFvfIIdbf0YsbcOdUaIPZA1kweVrxd1PN04/aVjrE
7M3kf/ftbayKmVVZf4DSHFFn+ee/3cKqQa2THrQZzHM1/wv37jwfZ8+I9wL725CCZ4/qCuVnpuhv
IB1JqyOqoZdlkFSJ8TrYfXSxSyV+ydOo+ZjmoXVKY0t/MoRVP3z/AE7qkjqLrybBHdcrHHpHa0qz
FEGRhunJsRY68JCweJ8f3UiJz4THnGATpZk1PiczrJkJWJQqe7tJz0BGx9fFcPZSMXmUr8udDHSi
SSQHXIAdradPNFsITx37JrAUuzsWuZP7Yrb+AIhlUv0oTw4Ma37blB/5DH/fX+AGuAHbkqCfkIKG
uLrK1S2Rmn09q03gKiM471gOihSuI45MmfZ+WXX92cgr50gd3jtauVZ9NuDeevxrgkslPqSfwaO8
RowaI4WgpVZaHuUlmXyRqH12sJc23RN6u72IMnqSIRu5NdXv1cVIHNBjbaF09NV05ysjZt18tKPZ
9ZALNef+mEZ6s3y4v8W3TyIZNvETNXdqCDdqtnVmTorZ1IyD0Sz5ANaqcv4Sc5rVx6mg9bvjx2+t
Ef4yg0yKRLDGdNb1xaArVBZ4hV+di+rJ6Bb9Q4+rhk2l3K3Tb9iSdRHIZ5FZl6TX17asJvLMKMmq
wB3T+Nm2U6ZOyyJ/VhZd23npbz0akTbjOfCjkXFCPXxtKsGdjexwFVRq0x6teuo+L33efrr/qW6P
B1ag9mU2QI7WeavjoepNGUbMcAaZo4ljWdnKJbLcIXCXRPlUiFbbwVJs2CNtxrHw8iBxuBaXy+Il
nHs9qQNDdCZE/4mRz74yRKh7AxLI0kNkMdl5fniRGCN/AD4kA8XVjWd4vCmMzK55HBwIb7ulf9cB
rziFdd9estoOd87/7af7RR3DGqVaLsMK158uz+KeUjFdNYTXvqVGp5yjuZlO9xd1+xLRCpMkY6Cm
bQjnVufDLuEF6QxQKWraaocYhoFPNVwrT2U0f3e0OI/82indEx3nL/cN394BIgcyWjI96rjMsl+v
roxMPYR8BRhCUQ7Lm0di9GfaaPPwHqys8fAtwEHz6jETJDGc6ws3OWNSMXJOza6JssCYk/jQUCrf
SWtvP9j/Jc+SuS04zTUxct5koLTceAnKcYqmIyM5bnqA0HzyHj6JDMuCcABRD/CGxPJ675JwzNBC
6vUgnabiUrjxcGiduPmQIUF6HHgrd/Kx228F2gE8PU1l6EmoDl7bU6wotZEgMoLCVnQPKVWjrA9T
KBrv2axM++OjJwOtBa4ZkBiKEVCiXFuzBCDslHsdOKLVDwuUAOfImuK3LleVnY3ceMUJhQiVwXpy
qW8Ys8XY6bk3x11QDmH+7KY6Q1RZ3P3d6cyrw1KYDMeqc5SjBKO9z/o6KRk1MWbjdH/JGycHhDEs
xHKQkirM6jIoXhor/EkP8iGrjl2XZ8qrDQ+W2HEptx8SqivQpQRkkmpmnWUmepiWjZUNAWxDJk0o
nTYiKHjlJe5GbedNuF0T+CmKBdSSGJ8hH7v+jEAqtKKHKTowlsg76mo9njLCE//+zt1msjDHyZlQ
ehlyMG11WBBeSvUBGdqgmSrlxxi70/y+oxz4lLVj9CeQt1SBZNma9+Q65K+/Dj2ZUaMewmghmQKz
cderM+xGc0RVT8EyNtpTW/fjE9PB2amtsuy9Apfiw1cQYjccF9Pr4Dx5+67tdU4mWkI8PFg8F9Ax
pN25bFvzmDBHsxPa3nw4iHtA1TNAwK0gsV29c0M5WSNTPAZbCo34oI3OuR2S7NEjL62QfzBHRtjF
I369oNgqbAFmyQjIk/7V3Mb19aF++HXDiMQMShQprmtduqWe0sDWmdgMulZx82ddOKKIDqkTF8mT
Nlf2P0VfedNblHVZ+ZzVRu7uBCobewmlHzBgSgMyhV15zqZKRTbkmRp49AzPnaq4B0OPtZ06481h
lBTpUuWPiodBzrX6YhFXgzFDTw0G2kOviTkxC6cpbftqiiY5zfYYjY8eR5YCmpXolcI7/dHV5U7C
oUZBw9QC1Bvi72j4uB8LNXPfikrPfty/4RtbSI4sPyEHxr6hnOssEoE6dLWgF8gzhnMH8pNBnZ23
e2ML0faiicUsHEJia46bxCxCYgTHCrLWnj7HiaodpqpSjigCFidnNPLz/VXdeGIaMeT9hAk2QTnJ
+PXxD7t49sa5tQJIuW3vlBm1RtXNrUH9a4szpC/3zd1uIs83gA6KQqSKFDeuzXlqY3RdqlmBR8SA
iqLQER9nWqn5/h/s4A/p+YLChOHi2o6aTLBqMnEV9Fo6vC8SQRRZV+3OM3b7sSi0ATmgUUmugfu4
thI2TLrWdW4HXLwXoRbdUbHqoNFc5Zimzbf7S9r4UrwwNsEx77Icg7k2poZuk7jVYEn56uRoeEqO
rqVeQtvf7E0abZhChYWyLP6Xp2WNZovCzvUGe3aCXAFQ9HdhOCX6F7UK43TSU5baCbQ2tpFGIFAf
Kie0BdewvX6IncyCHj6wqWe/o/nlCF/zuvzJjlTg6Z1Q9loVGwtkE4nq8Bj8vU5pao8IyrZrN7Cr
fjx3Stqfwxw1s3EQDyOKZDdLjihAw8WI2Brm2dm5VavziKmkQ+MDhjZjOMFpgwxnVeXqjp/fWhiw
OwlLoXyN3etDAjVEOcy97QV6CINOrzR/JE6SP7e6vnORNwyxMElJx5PJ7P8qDkg0EdnpMIRBwYhC
MCXuYJ060YovZhcpe3J6m8ZAOvIXAEtQj9erYrYsL2L0CmGjsGvTT0K3/6G0OWgO8Ns/H75mYOhk
lYJHjKRwtbAxjtSYcDwMUt2ajlNVV8/CASKrCPt439JNyEgKQ8nMkKN0Um1t5T0A8ze102hhYIsq
/UZZ37rAu66dymaaj23aLU915MXP943KrbqKF6VRyVUI8T5lknWTbilzG7ldjBaKoZ8zh/5tkrp7
/PG3Nxr/IbVEVImNAhe7+mAJ3mkYLF6xpfhRjctX4NQQqFbC8eek+fv+km5PB8ZcWZ+nks0gwerM
p5HbKH2CF460JjxpjVW+UBCun40ljXdgZre7J01JdAjIR+rKct2/1eWtwev6eVQsxqyTRT2F/J9T
RsZkwH1/TVuGQNvD88jmyZbDtaE6MmMR9rnDBLk5P+exZT3jYPZETG5PIH1UCmWyMkfWsvbzgubU
NLmFIysRuY8MJiT89c9JV1+szvvA0NjX+6v6pR14ffqY82AYGFggMFWmqa6XVSiNnSTN6ASJNrz1
qTim9QyDPYNvw8VT+3NitvATUZ6uFu/NKcfo0DjG3qCLPA83P4I49ZegCs5/dcMZEcNlMaYa2HDe
od6RN/lBpzr5XIgYOswKIuZjFtezHzpD/+n+DmycVTDiMl6Qol9kUNcbkGaKaXVh5cizKnwwMMoz
Y/WwuYlsT+5syxQfVbJGSGzPzR2sRIwS7uIEKWj4d66e2ZTQaAGWY6jteLKN08qN+jXVCOLtxmem
dekgGsOOViIT/yuY9/lXOM3D9I+Ec3gTXhzgUmzeau9Ijjq7QswryKY4+1A5Y/wm0l7ZCUZu14IN
JA0JDLh58GZef6E8rJfcyub0ArWvwbQVK1IPZlyNe7SLG4YIuKWf5CACOV5dcdC/zTAKM70AqVGh
hFDyIwSAuv/ogaMyzcApRsDTIYNyvZxEmYnCIyu9dFM7neBUWA79YGpPdDTEfzAl0whA9gBHb2Yg
jLiaYbKrskucO1r2brKdcDjQVFiM57IJi72h8Ns3BheCGC0RgZxXW7N09gXktbzK2QVmi8r2l9ao
D4qwjLeozUHsFYRBDztlaVGSLBFr4MTU671EqSDOsmbMLmyzQGbem08pCdTOC317b6+trIqqYaYz
HqN12QUEhAevr50cmZbs/LpJ8p0F7ZlaueNKaSqRoB9yUa26u7iL0N8bTd9+mJ25f7TyTcMCgWz0
ZC0J7Vrrd5ZOTRJmYGqKYCyL0tHxW/C4O45o80zwrMhgmwO/BnEqFFnTqlOzy5Cqio+k5dPUOZCD
2K+96OqHaw8sibSFvoVsLa89BRJ3VtrWRnYZibEPXjHMpzDsk3duOu59qM112RJIQeBxC4qrpmoq
cFnZJTGWtzxPj4ypv+tjzTqIIdwbQ759Hyl6y+KDztSphCBcH/N+mAunpHx4qRYr/uq07WL4Okom
mp9q7Wj4QynZNLxp6Kfjkju7xIdbpxIiG7lWvD3Q5mv7tcrAgFHk2UU0isG5tztxyMDJdYeBKs/O
FdjwwrKNRlSCOh0D0fLPf4voOhQ3cpFypzsYVN8IuKsniuvh030vvGkFKDNda9Sbwb1eW7Fj1556
1M4uyTh5CHSbyfPUDXtVxo2Ngx2ZyJ6hC4eK8OrpMmZVp7ai4YArmL2S0FkgmQ5dmO6c3Sm0LVsS
MSIxDFQ21dUhiSuzyKN8zi9DM3v6SSvq6KcThu3iz4NXTYe+rng3S8dm/qyBfvffkmkk7aAVjkqX
HkrQ10qxln97UXpvVep6is/brpoPx+tAuSE7wxXgdehTXe/70qtar+Rhdskocf0FqLk5jaPS/7z/
dTduJzgn6o9UPsFOrour6aQ0CayP2WVW7D8zI3l2wXMeFzQPo0zf+8hbR4kaEM1fsAHgkVYb38Rx
sVSizC+x7lbnpq8kbcQM2GPnNd+0Iw8rsaqc5FxlpzYHVcvcJr80SpgfY+iU/dhJzOP9rds6RvA5
yW0D8wDg9/oDNfFYJ11f55ekNt4mU1FQ+hGLP8zR4xkVST0YB9k6B3W2niarLE8o42DmF2XJxmPh
OfN5LuLpfH89W7smdcolb4uMElbrycs67qh/5pfSa4tjMecD5KyG+dd/sMLzgnOU3ZH1RecFNWJ4
Q/ILQMnqPLqZOJk9uJ//LytrtjSKv2qtR0p+YcI7OYxDS5TazXv8Gls7Jpu6UjOGN3Rd23EilhjX
WOmgiD1UQ6bjCeDdvr+WjXNGegu4gL9pXa2bgKNVKmZfZfO7uYgEsm8oHwyvamYUn+cpMvb4nTet
Sacj21MqiJTrU+3ESWLasLS+a0fmnX23NO1DqGXGsU1M9fvjK7MlEISCJqnemp8ktvIwpQsyv9Mb
t3sCNZzlvs5+ftfyeNh5xuTvvs6cZR+VfAT0tSyArHxPrY5zOdTW8i5OgXoDKeiy7jK4o1qfMjtM
zFOm5I16cNF73QtKbo+J1FmxPYlAoTOydntLvlQmKHb9nYlS+ldrhAMxtZh4uL+Zt1aYcoJGlbPi
AQpeF2szMQn2E5ENPbKXsx7O1YuqDfWjEC9AxzIWQGNFUnusY2FFK8USmT1CjnBefKiQXH/plVo7
w5K+907ffjGZK0sCu19p4HpyK0JPcZ4cqeCXF87BqO3ip6405vvejNyjNiva3/ZgPAzSY33I+NFp
pMFDfWkV7egMW89TxvroYyaLb/def9RnPt9hSEDQO8MwxDv3e3OdTH9SSmWh1Devb5xbhwzsSi1w
IxlVP5qcmIFMxBsEgplnarqzn9r254cPC7EF/Lew6RjmTVO36ENLFyNyFMlkjxdl7Pr3PMQPy5BR
xmcUDrCjLLODtLlemUdfzikKFSuxAn7bTvRnI1Sbp/tr+eUmrq827GpoBvBAyvGKNX7Bc5NSjRQI
1PPWbMc/stjIS0i7K9F+LoDQJS+ynTf6RVJ1gx8y3tiPhyU1YX2zGhVaciLzIjy02iz/tZZO85uX
gL0N1LhxRt/wSpGfTCPvhA+u37NgHUyK/gCwP9t7tm6dLyvhIMhWN1PV6yd4gYiqMh1W0jYGwm0I
F5j/oqOMjmmbLdUuS/uGy5CZEiB0yagEf+nq+4R96cVWGQeLNdnqqYfUrHn21Khxn+yw1bTLMMKc
HQya2XtfYM4roxd+YUEFZkmo7sOMW5Zgki2lORgzAryFb4XzEkGQqIyf9d7plYM7G2H5mvRC7966
LBzTg2jVSf2R2EURvthmU41QC0Dy/2XsKm94uKUkCf/IjyhcarTYV07fmsXSqK2aBVldkEd3c3Iu
vSh/aymjne6fwttAmkeTQSUK3iCpCWyu9xKdEyhdUpEHnWdOTH0t+UkIVwVDwOkJq+Vh6RpQ+wxm
gP6jnsPg3upuubWXqaG+5MEQClEcFyvM3WOHdMUnXU8tdSee+iWocH3HmPaENB6ANJrE0MhfLy+k
4UiHAnMFIhhd6S99Y/TfXEB6zrHPKHSXPtzWnsPAjQkFmN+mrRUdRkt16w9ItoNySLU++csQNuS1
dOpb+5ylkWZc4qmBPQa5DK/84iWpPh3ryNH/QYc2LBiptkpm7iNDiU92R632z1wnGTsrxsJcxhST
2r9Z5eD9Q72pSX2d3+MFSz+r7VMOg/Ow841v7gu8CvS8JDSRh5a51+tNYMi0TOeqTINh6kx/dpT0
mHn5HlLwFlAH0ovzSllGTvPSf70209bdkhkmI28CfZTTLDSIk63SOqciLPwhinUfsRv0kEoLAh66
i0/tvCQ7cJjbpTLaix70LygMJYbVb4jbqiS8BZoPGYP+oo1h+4cWx+0f9y/Njb+jrAbFlEQokt8w
Tny90t6D1gGyCgEtaFgfZ3euD2kR6k+WGu91TjYWxGQmLztIRanMuspuqspokb6wRVDn+l+dlZlQ
uKARc3898j9ydUtYD1knpWgmsWWB7Xo9WRHXbrQsIuAqZOapXriix9BMLOOoNO1ovahUDuzTSKnj
f7T4stlvW0PZe0Xkt1n/CrhNMM98GitdeT0ItdrGsaHbLpqqerOSIX2a0mJ8QpbRArTbO9FTObn5
P9loqztAoxsvSJYqefkYNQDURCPiegNmaqimQJgtCOP+65CZ/fuwb79YjWu8U9M43/FK8r6tFio1
vnkxycKk3Py1NfhMQ1NJki5QKmE/h6rB2HmdVnDqJ1URtod5LAfyZeEue/7wdp2Mcco+O1x6YIjX
FFFw51lIGEGAUggYOl9GJ2O5ja7F56EZ6vydCKum2fE+t58Vm7IdQkQscXDry1Kg7Nal4RS0y0DU
kpejor6WAo2r5Niqjdu+DmE3V+/rOs6+VFW7zOf7p/v2thInkLETt0GKRfHserslY4c2TrbkIdKs
r1nuqS+mujB2hbrdzsN9e1uhUsfVwr1MlEqb99oUnlGvoxA6oFxPxs9mn87vZ6BDO8nMxo7KYgeg
UEZ+GVlbLYgeliLUHC9qz5mlHCD5UjtfcZhiOZXVMIsA6Sgn/ChIEgdfpdJa7HjZ22P0fzg7r123
jbZtHxEB9rJLSlpFcnccOzuEEyfD3obDdvT/xfVt/BYlLGK9QYAESBlx6lPuQuAFkpgdDBEQYZvr
z1TKsGVRw1iFS6qthZDclVEt3DJ9B4EIkc4O0tAeB+N2Gdckg9QGUVm0KrZBZoByIHhbuZxFPtQH
ocYgDHRggfA9vr11w3D7UASH9YQV0I1zvVgmhQqLAYU0ddxHRCHk0WoN8WA0k72T/d5eBXhl0rpj
g3IiybavZxKcm13lc2ucvcKJ0elSpoTMMpufCQ3Tz5YxVO9HzUh2juSdqeQcIq0KBR9MxRb95aCB
NC89oNFglP4j4h/xHE5p231KavQTX5/M280KWonpXO1aueq2V463iqAVrWOel5JCOj4RRkKan6BB
fGpXd/FIJLlSH1yjHH+IsTb2Ooh3vpXMZOXI/x80cXMkvdjMIe/q4myvFl/2TCceD6HpqcIQcudc
Au5lua5v9pc6w2o2SWZMjHG9nMbQz9UipvIMBWmoPtTakKlQSCdZjNDtUWB7Ft2wZAdhGFI+cV3q
XmTKxNb+KKo0E19bBQX1bIMe+DpIBAmbaHQXHS2z0a4yeej9eEmPXrBq1aZBNhTf3Nil7zoUoaxI
UBN20TfSyi5ag91omYTthcrW8hP6GOVzzuPun/KplV9AQWhR7iIVXA7iL99OhjBPEX7A2tsrDCTc
UYQI7aFVUV04RR/KvCvrqBxd7yDd+VebO/U7Wple/tGwU8PCdGrI3le9Nz0GTmE/yd6Js0Pc6CdP
CxZ5xCYvg2W+9DIAgoccbuh2MdVavbGMrOXHd/7HrmiGLiqDVoxJaIHA9SOpBd6zg3knlJ1+vpSW
Oc6RUrP2X9cPxOkCcvLP1Zs8jqbUCN5Xfn9KR1BJSMG3oa+M4kvXW+R3/jIsVuTxoIZiaZMHC5lJ
FZHP+m6IvNnPKjassDcR5I3d0Tn6hIxTuDSVPgNHw3ljjq0FhJPTHFJPcEx8lIzCOHanaMQVREV9
7Z6suUA70q70g88zqkWQ4ICaVxk+tf8o/oOf9txi1Cm7ObdDFZh5FVlZkmTHvFNSPfvoWI0RAopN
Ew75EniPhdlDKnfL2OkfUrGU3cHKkSM54tohjEeqTPF3W5+S7sDiKE5wpdTET02WpQwTiSJEJG1d
65+UIar5pM/lIndur5uzBcQSThAlUFQHIcJuHqJFOVOD2SPMBOkntJ7AHXwxM5nZ4ejp8uvrF8nN
28p7CskKjKyNmg13yfXZCpLGMEdb2WeNquXRydSfRVXuKbHfRMJQYyD4UUOmDYM20SYGFe6c6ayJ
z32cottoUZoR0WIvkk9aCv+TPvt1HPn20LHWjZZXH7Wq0ZOdAPHmfV1/BWar/AAgYjc8/tqvLY3m
pX+ebJ8Ot9Dp+QWdfOc0GW7lAS6Tr0/t7ToS4KIaaeCGRGXtxspkVD0SsgrtNkOiEOqJKf0nqeKg
OVBobz+9PtjtOgJyXqsA9JtXwZnNhay3fasnVHDOg1nlkQe97DBV9R6e+mYU4O6rwuvq0AK+eUtu
pJbsCMGFcZZ1huOl3QqZAOaPq2BnrW7mDhEEMkG4vB4jkidcb0urLoY4LmvnrGHG5UaFnYtvw2B1
//bOlO6A3++MBZ6Zh2yFYqE8sf7z3zrns1MPyZD6FpY9sl0iBNGk+zRnhWkccPLc1WJ5WYqr5wyI
FKUOtP2IZgkXNqdBG9e6UakoKYpmUJQUhyAO9bxU44cgTrA8nbMy+AzEJE0fzdak5u0sfjk8O6Uz
9IcOzwr3XS2I2Z4XrCHTnZm/iZ34dfT7MBpYs1Ym5no2/E7kHQ8/PAqKwUecmpJ3XadPIPu0moLP
5DXvyg621k6yfHM417yfDbzikUDYbLXSJnpnAgcv9zxPifdQdkExfhdTW3gPqomH+kguv7y1pw6l
gryNgiCwq9vN3OZpLDMlau7ZIY9Pue1hKiYXf9y5B25iNXA1dFLZWWhTQFzazKiyq8Qf4mw+l5UR
H1O492E2Dr+CJg++etaMmEEd259ENe71Cm9P66rbSumYvc0veCkt/baxrSzP4ek22nnobfcs+zF7
Brj65tojlRpos6CJERYCobeJzpST+p0RZyD18XthHzv9N0+18fsl2LXiud2bGDhimQ0pYGXfbJGg
QalkX3ltQCKYF5+V8vyHpOr9U+uP8uD1evyvm+/pUtxuzBd3CxaOXtqqGXZ9HlTfp81MhwgAc2K9
J1sqMEcbDa84+HLW5odE68rgrTuG6ipNcbAea3LPzrkes6JZUdnOGJwdw2j+7JfJe7TSroyA3+DN
7IqieGzzIv+7qXpjJ/i4s2cYmjbQqjOPiOBms5btSCF2sINznMfmEW9o6xjkk/W/jEJHjWofMwrx
+voDIWSlUpdOcC4pXIejFtuhRJdmZxpvL3bs9Hit6DWtVXF/00ub9KHPUWEOzpMZ1xGCU/6ha8bu
4tbUyN/4/LJiDEB6QnWUv93sEq+ZgmFxgfTKMjP+prbYvKuqMvnv9VFubhJGQamVqxlUKujkNc76
7UB7SV33S7Duf2rgy08PJ48P1iKr8WcxJ76MNI/492SjK4LmoWaUP18f/t7e4J7lGKyRFFfL9fBz
Uyu9ViLgoYzTSJaYleiLmnYeoJtgkY/kSoHbwRjQkNdf8dtHFnOzjOiU+OcCfQz74CaeBDuXL4kK
VaEHWZjiivW31fTtQq8SpiMogXzcQ9nc+RWgUmxCN6ruKHFsjiAxOGRF0qyzVIPvHE01VR+Uvsx6
mNhjcLGkSoKwyMxlOaAQnph/2mWCFfGbJ3yV5qVZSkkIb81Nn8XQam4HJYNzMKfV0Y5jlMWCqt8Z
5c4Nx9VGlEXRC0ratk6txd7YmJ3PYfSHKsTD/EcdG2loWPUPY/be/tDTgwP+zpW5thm3geqcxmY2
oyYKR27Q30PnEI+AdPv3VoeZmmfHe0TNO5fAWuonVl2bz5Abr7dTk4uEslsWnweM75AigJyUjWkQ
ep277BTwXmbqOrIDFExgDDMEz0ngrddjiUlHVQS3zouc/EUect7MVe4GP9RQ5JX1afLyuDi5CNv+
N9TIEXxwg8RPQ02ilVok5jBEiYWu/2Ewxmb4s65y2X7Tl5xIO0Ehtwyrxp+9gy4C4XxomN7pg1Hj
VP+w2N70k7DOKR/KoVLZYUD8Q7+osvfrQz7HtOgmPMXVQbmYTjyWQ4uOtTVKTCHMgbMcDm3Xvx97
TdiR4S2ZEeaBEtlHW1UeuBinc9OHhnbGFBkwMfrDAGbSPxRlbNnHUU7VP4WHhv/DIjpr4JDaQx0F
muF8H3CZrsIx6O32oMNEAXmn1Vn7OFvuUodt4AqFkvx6ORv5Ms3PY+Uhy+s1RGY7e/z25iT7BMC0
5kcrRWFTWx06XQFFh1rlC/0yeoMZubKwKPIYKK9n6M18XIE572hi7xm634lZXoiT3JtkF0AfrvcE
wS4g0YbTBeV6PqK9MVa0JvX8nVKpOua+tXw04twXO/H0nbsaHANNF2gza81ss+3zEXHMMem1s94F
afdNx9GETTiaWrkTRd/OLJAtLg7yemdtCG9mFurfmBjdIC6JH7efy3aI04Mz9nPx2HexnyehSc+y
D53Kb71Pgw9ZcKcUeudLSXuhISErTntrS8XCddIbvFbAPlQq+1bPun206sHdqULeGwXG5ipdvl4m
W77TlLv4rXKUz+Nsi2OaTGlk2/LNTRW0N8jdqccQe9GF2EQsQdCSsEhIjXLoqjE0vWJ5RGdnEpHW
Vnt2crc7kyec70HkFAoZmLvrnYkDoz22dSkuUkzqMmDTdBgm9mRRWskTBaj6O+5ae46yt/MIVwxN
StrmxEk3sgDdMgVFPfjiYpBPRkHfCQKz9s1o3JV/jYwila1V02eL+c3pMHRD4opL2gnjyS59+UdA
byNMzJGy6+uP9J1pJCKjmQzBnGLFVriRwrMAaWSJi50vUe32/6CNgj9L3T+5VLEOvrZz4G4fNL6N
pg3gz1W6ZKvRl/qFkcRxnlyC0ddFKIq0iOgS2t+CljD69W+7DQ14yugar9ZMVCy2u17ktba02N9e
nN6jhbJM31GU+hW7+hDCwtpzRnqBk16/n1S+sFYDRk1eTmvjekdOHrJITRdr59FvjSxSa9p8dp1B
6DwWqab/iPOBmxON7ySPBHAlJKMBldUPA5JQeiiTwrAfjNxx+mNPz+UH8sQ0JvrRrFFxqntfi1x7
rptfr0/SnQVZRZz4vXSdyH83V62L2rpnydZFVB5leTrsvzLAU8+pWezE37dXLRUjuArc5mhUUZy5
np454Hkcgtw990AWIEHSV/pMkDCNUaL51gesHNR5Klv3Y2sn8p/XP/LOuUXOF6wEks8vhavrsX27
zN1pRGiA3Dc9Zb2rh1T9gp39dmcqEQxhw9HqAVWzBRYt9DeHFob0OU0991056zQtYGCP36GbxH++
/YuYRYiLJDMr3vL6i9qpMAkKXI+K01wdRVXJ58by9270e/OG0AVCyAxBFWazpdtsqtpqSvxzo+jV
NIAQCDfsvfDmzjmlJEsjHl+4VcFv8y3SAvslUbrHYWb8S2uXT1OzCi2SO4RWi5jm22eOfcjFwDVL
nrZ58pOsyZxFDP4Z417/UdWZdWw0Zw/hcG8vIBICe4q+Pzorm1GawSzRxmxpGjje9MdMl8gn4Q1H
ZCH+e/17bjFWIKxQggLF/MKp2LpwBuUo3Foz/bONx0UTIv5TFYfAV/1T5XhKHKwuH7/XA3lmSOCf
1YDQeplGuos81vH133Jvv/AzcPdb818wude7cqz9qi/U4p8TTTPI9sQc2W7tP74+yr255d2nG0P1
M0A+4XoU2SUefBuXDx6yIdTcsX8o4kqF3jLu5V/3tibQcHLYVW2Azv/1UFlsTU1j0ZgAE9n9Ufp6
fzYHW/2JsKUZ+rUZfHr90+48x6ubKmmDTXTDmbseT5nz6BRFE+Am0i/jSsFoH+vFAEmR1P0XmrNl
lKjmzQL8q1wDufOqQkCHZIuQS6VRG9O0iqP4GfJGsdLejXVZH323Ff/DvbU2wWlVkNCgPXz9gSPM
zDiJOX3LQLtUGL0XyaXZc6C7tw/pwQCYxUdkLX1ej9KmIhmdjn1oTHJ81qo8OULD34sG722OVdRu
PXfwpratEIHurWjKidtxYLePVTp8TJO6ejd5evUoRNX8+/rmuLfvyYtX0YuAOt1W9K0x24Dcl4Oe
EVw9zsJwvs46wohuYlun14d6WYdNMEP1CETjSw+QT7yewcRHQile9OBsORNGcfyc4qMKessIl2W0
+6j0PFW+77raSEJfs9BJNNt20UJRa9lH1P2sb/3gVsbznOfF18DJim/CdubvDRIs36u4nj/CWhE/
MrvP9KiW2p+UQs1TGWeADmQwNg9j3DrTo903RXls8IJGdz8vFu/IWTC+24Xf6wfpZz2OO2lJbc3I
S3sH//dCettOwYr1oeeBFCP36/UUeALmpopJZ8wi8YM2LIpJV2HWWQB+EctwqDLRspzET98sXOuv
BBt0/2DVjg2JMgXscNbRhK14wwBqfB6L0W0jjMzEI7yMBvOjrlqaUyxlFj9Vei+Tj3ahFf+9voy3
O2Zl0UBTBJpFeL/VtungKreSJtGlsdz065jacejny3LBb6nfuZTvhHcoT8DsWuvvq/jA9WyZiVeB
guZSnsxyAcxgCgNByXF67Oq5zsMmHf0nNc3D0TDr+O31AovCMhc0mGZKjlv2lY4+1tJQxT77NUyX
IEN4gAD77XEK8QntG8BRhLEg7a4/Mc8diEkTTPMpnxZqcNSawWKYqi8PWZU2BK6qeHsrmRgCgSwk
nsCj3jSNPK/slmoSMBklxSVXVulDVrdaODVYnL2+WW6vMxDaXGMAHUBt61vyjo43e6nj3nzJaBYB
9p/lEYymevLryTrUeTHtHLDbSxrAK8BsnVExL9wCo4SI7UDO63QW03BMKKsesHPbC0nufBW9BgTo
6ApT59kuWm3Mej7XSXFx8nTGodN+mAsKdFMZnzR/8naCy3ujAaNbBUi5NpAmut4iI3FyHZg12Awj
V4dW77KTWRkIwBvtX27pdKfXl+yFLnt9R6EGDaUEyu5aLdgqWuYTyVabjuXFsnoze6A0AbJKg8An
H2PbL7NLIeu6eZ5seAvhtEA/OIyzE9hRomf2TzyYff846rUsju7SgSzyurl7P8LDAH2cZ+PftW7V
HXXTMvWohJZT+fdMoNAd/FHJn3ZDtRg1AuV9dQxepkM51UH6RwIoZvlIEDN3BzgxuX40c+S8jrUm
1GfVuUYbtuNsdmE5cTtFVjstvwQbfQiXofc/uqBWcZg02+Grsm34zg6pW/bg1vCEDzvTx2psZo8s
jayDSH01ct08cpOWmIuN2/aFDkYSGdYyHMq6XI6vj3LvEl6BuWt3mbrAVsrMANrSKKetLkJznK+m
Nvnf4jGuv/d2+mZWOh0Cmq78SZ2PmGQ9cr91n8xg4lJqVXXRhemE6BtkR6fX9yRf7n4QIQH9VXoS
N7J9qaeCAphmdZmRyT8h1ZkeKxCFp1LtJhT3hoLgupIQkM4hq7j+IE1zU9SfuuqSpPHyoOEpgkBs
mz80kDB2lunOdUQSuvarVmw6cJrroZIqKLVEs6oLIq3q1Ll+fLIpAu9subsf9NsomyYo9eY6q8up
umjonf+tRiA0cvCMh8mcs5379d5Q1PVWgC3VnRu3FJlWUkf9m80g+8/4RuLf14skmqZhz6Dp3tT9
HmZsgvp8ykcghoQZQpj5GRxCGhWBFjy/fo7ujsK+hn9J6ndDVBBWorcaHvEXC6PskFxTj1wt9R/e
PgoDAH6jDYaw0SaOaYchcwfTqi9F4cZHDX+iY9dXe+6Ud9YGRgufQaxC8X/btaRkkKRtZVSXklZT
SEN8fCz97nMba8WbGwxIyABaBbdIh5+UaLOtDepDvfI5rNU0pDRIDfEkcuXvLM79D/r/w2y2QJz4
ve9IvboMbvHLyDzzkSRgDNHu2nOIvDcSeAiqXrA8LcRlrz8IrcO6m5VWXTKV+icoSk0fZZZwPgIx
zPyd9/zOYBAgSfK46djhW5szYF9pVnRuczH9YnhIU2RU6qYtfjSttycRtoYGm8eIjj2iVutjxO5b
t/9vd7cnRZAFbdJeVikO1IYn40Pfz+65nXMjMsvUuRR+Z+8FEHcGXbW9V21UkzL7Jl6p69YT/tC3
F2yBteHUuyJWh0QGw5fXT9UtIAEfNSo1K3z6pSR2/XEFWZHZzW5F5jF9nGSL2Kb+M29qqJTZc1Zb
aSjm+QuW3d9eH/fOnbFWx1Y0EloJkH2ux/WlNk9ZLOsLVavyz3ZW6Ud8d6rjzijrpXC9dsQR4GeQ
kVsxcluoQ+ouY5Fwoi/pnPbmZ7NaXBE1Nhc9tcWq6R58Pc7Up7GxEvudcoAHhr09iD4KeGumCx7G
WfLeXGhiPPelOQXvqkEM3SdhqrR+t8RIkYXLtCQSdX41fAMO2P4TBFkmnmt7EeXZpUjrPVgKD3ns
Q52GMEaw5MegBYAJXA8K1FkHiW1E+ihJi0alx38lo126oe7P4l9vmPBKMpqhbr+MXrN8Mp2yGE5L
YWufC0pVmM3KLP0vaJtkOLhxZn43mn5MDp03umonj7w9cUwlGCQMjFYs5baLoiHPS2e4qC9zAW3c
U24fKQduQ57b9c7hvt0c10NtTlxSLF2f2ml9SSwvP2J03h9b6L1vPmKMQlF7RXPxCm8rKe00IZgY
tOTgsdAejMyyogZ3mP9hFKravFxwmvG0dK83urJVkmL01nJJzIv3OFjJ1KAsMbvZzqSt/6PtVufa
Wx8VElKy4euBJrZa7HRs9ThvjajzJ3lopxE3eFvr1BPuxIuxc7ru7Qhu4JW5S2mZJsH1iNIv0qEn
6b3YSe//crys/WbVfa2HDq2InWl86XfefB5oU1x2CAVvWJ9ekOSW1nctegGtg32fk8vm0+Q3yXwi
feq+KyNWzVd/RmmKipRrVAfZ2/P04MR++meblo0ewkPWq4NftVkAQcBdkC9euuRHAf0iiPyWtzeC
nGFaNFcDZ4jyfinGr649FF7YD73jn5IFXkGo+moOPnNx5/ODjVyrGQklegjF1MTm0PZTx37ohdup
sOYSVQccmhctEo3hzSFWf2Z9qDAgE37oU6FQT7o3LfnBrJIsf/PTD4ES1iFCS2DeaENcrw+TsDoW
LaxPmjZHipTaMQ+yPOSh2xNBuLP56PqvQBiSXRrxmxi9hoPj9o3dXroZj49CDqhCS2ugM7XoD0sh
3g6uR3EBaXmUt1bL362kmCfMhN7h1F6crMr/XhAWU2Ejmo7GtZZqe1jkO/cRn7YqQyPEtHYQrycy
RTnIbVJG0/VFRhDHsshLYmOnzHMbZ/BNHuBYsKUrdmJTxQootHQ5ofRlolnzmU1af8tVOx64pfJw
tMTyrkuC4t/XX8g7Z3jNsz2AGi/Fkc07bI1LbqQpgzrFZIaDXijOgP/LLsfl8D+MxDYknmGTINdy
PYlV0E5xrfz2IvoZOB46Fq3zIS0xSDraKU/Lzua/t2YEGKwXeugUyzcBFPWqLNPR8rks+hgfLUyQ
PhjBsmcQeW/NaECtTt0r/2zbaQgyO4udsukuQasvzj8O1LQxLGSKW2jW+HVwwerb9o8aEdgeiOI2
cgNgSPzE7ocMRBZ+PZ+5seA4O3rdZTCH6q+c93kSoQbPUAs1URt5mFSyR9goy/IltISndWGaW4m7
8+zc20AQHYgIaE+togTXP6MzjToZZNFdHKO2T01n15/i0W4/OEvaPb2+g+4tKQ0WUj/qG6ub0PVQ
fYrYPDYw3aXNgyF+EE5iuqcpRoHg+PpA924zjBpXZMJKK972MTtlIC7uOKwq5M1nUWg9uJB2aJ8D
c16+ucAtd8A3dwZEB4327Hr614b+9Ze52rJAjpHtJfMGQD5W+neQVHnoizwFo7wHOruzZFzSVJJp
svN923qyE4sRyAXvQq1Z7ackb9UxldL/pOxpL2i8s2Tre0CzbxXdBCF5/WFNhgmXOXK9gBwE2Jzr
RThVg/329UIckecH1AVB1rb/VhapMdJX5PXhFf9CrWOhA5TW5ntnnNw/kGXbo7ff9lSoff3/Abfd
5wVMBIpNbnvpa6MgFkk+1UXxZQHMDaL6Hdit/9rA2elA35tKUhkyGboOBOGb11ylFVPoeXzkohld
NM9LUEZIKxlvL4FwmaxANxBBVEK2N6dhxWnVk/9cugBaatz0Whi3RhWNc7tX571zfTIUGEH4WfAp
tuZSWjprXTyV3UU1Fr10Xx/nSxDn6VPZzPnznJn9sdTjPQjIvVHJPKlVAJ+BGrbZlF7seHE2JfJS
zZ54VLk0TsIe+5MybXWxB9k+umO5F7HcH5QODn0/FD235Z6xzEVgF3F3qehwPHXtMoSmiu1V2a47
pBXvblHvdo5uTa+ZV3TNAdRwa1Il2TwSxmxlQMxqeRmWtu1OsZY3Tz5T/Qm9cZC7bi0rBCiK6tDp
Vg6m2nfzC4QkvNhSB77569fqnXsH8IQBywN+4grTvL4MMgF3hCebH1O5ADXa6dADMo4ElrE7sNo7
k42mH2IXsNTgOm/fxnhYim5E8O4yyrH4mVq6+AsrxuYZln72MbC0jiCkFg+vf96dA0rfjA4r4syc
na0kjt0ORBp23V80e8nfL1XlPcMnr3ZGecmzrxMhyghIzq4VG1R7t99mBiNGnDaz6LZNdywno0Ac
v3MRa8B5FC/WDNZ6sRyKPO2faVDOh7Iv5oNZVOrUlwq1MERYy7etLMRy/BPWBvPayqacuQn/5eKO
btZ76qz7VFasuKmesiVIzs64vJF9uA4F8JxsfXUa5i+bodImBaDapdMZWUgtNANDhPzb7ulNa/ky
ysqWJwRgnpF1u96qBTbWlje101m3Cj1KHL07EfrMOxH/FsnAMKswHqwVLiKak9vSIhSFvO/SdDlb
kirwpQiapHsYu9njLqRNAMrdkLJ+bOzKKo8udqU/U026A2Y4g0KrghbeL7fIlupTZSVLUoZ92rs/
cvi81tGyK++CY6tRH3NIGt1RCt17o7XM+vv5Athj9MGxLNmWUOin+kYzO/O5mlwq/3AxBL9Bgcoq
rWJn479Y7/y28dfBONNA93iW2PlbJdyASqit95l1blwDvhgVsg754BkdEvYBfX4X3ThZZI8ZRTMz
LAzqwycswfQ2MsysVgdchJxfkseo/2MsGzf9IPR8yA92WyXIpmpieQjmefDC3NDUt94c25y0q3A7
Myz7xreOMu27/NtgLFp7sB3VGycrQa6Esees3vnYzVVJm0tHPwcLolXrC9T+pjnQxC4lZuypLsPg
IyWhVB/23vRDLqbaiZ3ujLR2VZDbo4JDy2P9579Vt8se6r1fmvJC6ajlBdb/stuOVpHQDq8fKY//
0Wb54MKvFQdqbnANN0+RC6M3a4rcPlsB4i7webL+sGi6iAozdj4NVlr+UzvdG11e1k2DpPUKo7b4
PDLB688bFRopWmNaZzIwww1t0JEPC6y/MrTlLiln8wK8DEaHAKI9TA6KpOsU/DaXjiVlkGeLfUYy
zOJWTpYDROpup3G0SRYYZfXY4AXg3JEJbT8Jvr7Zeqlnn2ekMZ/sIRFfrML23zmpsTxi/zvu8M/u
jQegcyXzccTZjNdflRbBhMoHoglpGrshsKX62XDT7MlSArxB1e0J9m2C65fv82m44CBCzQpC3/V4
cR/IGp0o58wvSn6g9DaeGtpVTzVExbBGnec9/fnlJFGu33nGtuHS/w2NPcsL7Qjo5WYBZW36kFzx
EGy1tAs5lslDH0//SpS6nsY0KS+d4aSHhpTsIY+DCpfLAL+HmXl//azcHMpVKmztdwckn7jPb3Zt
X0HD7qghQpcu3BOFhymK4Z0ctKbeaxFvyggvn7wqvSH6tIp1bZPqQQZ6vbTCOXdEbGFZ1PohLevq
UI61/mh26qwUA899iftfUoudKs2dtab9CWcHrAwMgK29ZgnvpXB6Ex/KenGjNjWHB44QE+tkPUJA
TXKEx47sUq7mnXtvi85eP/xq6M02U00nXa1N3HPXtuOxN2YkR3Ld+WCbjXdaQNhHMcv+PIyVimSr
xIMt3gi0evkJ3PGr5ha85xsirg3bN2/8zD2nWemeWsNQUSLbXa3P9bG4vnlpfkFW5zVBLIFu3+ZA
EdDXaJzq59ZwJ+80dDFFhr7FBvE4pIlehx4Cn01oytT4YMt2mA5DT+cs6gKv7KPFxehsJ5e9XXYI
VPREUBAnmzW3jNbCRPqzLyz9LJPmvPC0Ts+W9N4RP+Pb7TnvM/QydmKt27uZQgT7fJ1ngBfb5weM
9Yw4p80klE5x1PTECDEynHZukNvTxBVJgLrCLelRbOvSS160tPZi6zwrZ4xUo4YnCZb3UBWxONUA
otG5X5qf6FRRkE+GPYW6Ox+5vq8rnskirNzm0+28ULpKS/tcG7WD5lGQXjwADTtH5+4oNMK5d0ih
/S0+sDKcsiu00T4Td+vPzHr+NRO5t+OI9ILr2WxbGnREQLxzlKi3lcUGN2Ek9RrvrNdBMZzbNDcE
EmgtsDY8GRtZvTe1RjrvEG7sxbs5c4MptJNK/OsvXhZ/lE2jdG6uzM4h53kSjYMkQoOr/reacRR7
1KAR6k5YdrH3NQEDPEcIAaffU91H8651nBYMqZaXuvexNQo5hulM4SlCKSP7R7eSwXyyPdUjWKDV
7vRGIVkuBu59Lijm7yU92NxNTgK8bhKZfZ5av3rfom8Ol9rLf7z+ytxGZLxgdGxopKD4wUG8vhco
pdoNsgP2uRLx9KXMl/6L8Hvo8kNrHWk8D6dOK4fD64PeOfp4Pqz4UjIrrvfNoLYpPGkueOc2Rt88
mm6pYWZoWY/EFTY+ckF67AI/i5K+zfckIO7sWzqjPKh0xKhJbl93s6hTTHlw/MOabDigHOYcclXu
CcbeH4X3DAFnivvbi0bv2adg0b3zNMzFkc6U/Yz/2l6J+oWztjkdFJOIbSm7r0yzTYaQGh2WCAkM
sAyJQVxhNPCYo4E709TJU+tm+Y8l162P06inXwKW9idvXXIYOjn8REJ7/vj6qt7ZSmuqTG2e4jx1
5W2+3BZYv0kN40ogq890Rd7JHC8hHxJpouLpfaBZ2en1IW9jJOpZK6sT1gWUpm3gIoRoHCja6KBV
WvyuV4F9TEdbPlb2pO/c6rdLymqSHrGaVERRXLo+KKlyREssqJ0LEA9uOCuvMQ+l52bmTmh/+00s
pwseBmoTD+RNuc6PJ5pjUjtr3TT9KMn189BrO/OPeAz2dEVvD+K6dXgo1s4VhaTNQaRHp1fB4jNW
nFVepBeDXYVl7tftASBUIkPd7lIZIdozWwjqZ+Ybzae45BywbySC/BX0/jYICOplkcKoxAW7aT9s
qKgfpqn9/tZdwiBotZJE0y2jEHq9dEla9r2NxOTFk40blrbXf4UOukSVStydJs69xQN88QJO5PLe
0lIMgzWr8S641HVpPnZYPZzavnSe60QYO8ft7lC4+RI9YeRAGnj9VRYERlKiHrq7qj51qd08Ukr+
Y/GKdqeQervzkasBGb26hgBM2j4RTdBniZCBuPRS1971+lD+NBK7Ory+SLe3B28d8DO0jl5EejaL
pOJ0ytETLS9e6a82s6r63vWy/bsJHPl+kqL/2KIQuLNct5+2vrJcV6skFQpjm3Z7OeMSlrspcEUf
LBOMIf4Wlp339+vfdmcYKJccLyJ8PnLbAZvgOfBy9w2mc5K+RmGn7xVP8sPbRwEtyHvAOSLOX2f4
t8pDQoiTxS3omLhQfdQAxYyK0tgjUdxsO4JngiJw7KsaOrDN61HQkF0JPZq8mPkQR4XL2ymMIkeY
463I5RcTCNDRa/Fr5e5vLwdwcF2TA8g790Pff7EWp/lraKw3AjteRiFct4nV2QE3NGpy32Em40eF
TaTjl2pBGXZJ3X4nkr3ZAoBHQGbho4HCFWHBOq2/LY4koOEeQquln4z6MDSJOATLrgLS7eKQSFN3
4g96W+BVr0epEEQJ5haqFbJRlnFMFzd/CMrAGg9mg1vI6/vt3mB0zujlIAS4QpivB3NtPBWkFQfn
dFwS96nyzYlKalXOcWjCzN25xG8qUKvT5vpKUBTivdi+v422NPUMmOHs2K0buoXMw9pJjtpUfk/m
ak9Y8d5oGO6RQXFm6bZuztI0aEhuiyU+g2Qx/5qaCTPPvNGeejI7ETrCeWP7ml24cuupbVP/oKWx
TXR0pfRAA8J5sUA0Hdqi64/KqWb5/5g7z93IsTRN30qhfi9r6M1iuoEhGREyETKpNMr8QyhVSnpz
6A+vfh9mdc9khDSK7QEWWKC7CllKBYPHfuY16DH3TbUjnvwX5fjWJ67+XQC1YCFQTT+pCKRFbPUT
Ptv4bY7WC6ofyl1LHfjh/UXyet2vewreMucsZKif1bZf1n0B21ajFSX2KDrpH70mEl+gF4mL/8lT
CM04KVY6xcm7VJCQ0LwCYuDBtt/gSk2BTkznNNNeXVHUh5mctX6yCm6eVuSwB8MLwe6HvVctzm2u
pmIz4mNwZWQYPeX2JDdFo/2LAEumiSyQ5jjRC4oSMB+Od1lhtpaCTvSwR6yu3Gp1noVqOyAYDXMg
fH8U12jvKJ04edTJ0T5YtLxaesJ7vXSXB8POzFAmK/pbM9IwLeb8zpNJcZkr+bR5/8mvMxk22drT
ISUkN6MGefyWSP1ZaHfrw34eu+QyT0DXmXZRh4Ob4+4Tof09dotfd5GzE50yIngOH6iD7wtm0i/c
rjzzhV6fbQSMdLPoNmnQGU5lMhmEZmnnYdprLm4qYDeVWyd1q82MhPWZeP+NVQXODwjy2s9dO+PH
r46IqjB6M5n3Y5cVO7iStl/04+Rrc1vgc1XLzSgS48yGefOhuLevTHUM3E+pBfQWpkJBdGePOWZ1
FQMT2+aNOe4p9Is7B+ny75mbnevDvCqM6cAekEPmzqDu9woIRCITl22dj3s7UcvsNhOV5SNa9hKt
Jl8LmudBgZ63PwAY0naj5ZwVeX1jVgkuV+cGZLbWuvrxUFt1OnZNH0/ozkXDdnZkGooxJssZ4vny
zIpe9+XJZqKouapROSsl+ZRENHrUFmZpTBhPxV3lV3HrWH48pMW9lq/qNkY2R08Vb7n4g6YnSlj0
JnL+yyioMEVtFltndvdbL792FJgDuEa0+45fvhlociM5ggtfif2fY41e0E/KzlPLdnfm3dew+fTd
WcoIehJV8++T3WyvRib2kM77SDSzRYekuc+Kr3rhWpBtm2x+dBhw+BIpZsP+iHGJb2HndaZlpb31
wgY6iIQn2I8gin38wioc27oc2Vj62IGhyz1v2DR24h0svbT2aax9awwdpam0ntPHLBeXiep+tGMz
yf3c7baeXppBE6NysEsFuoZnoqc3NgOMF6YBcS/2wmlSOkj4+FauzlyMg25dWZSJrUBQD3f8wpKL
7qdW+1EXkZ6EJjJFqU99PpZnWi9vfQnuTAKcVYCAus3xEKUY8Xmj0s97bqF2Dm0XOcfSFtGlltGK
cb18CESs/midtvg2uT2aqe+vlNdhFtGwSSOTE5+T6DRlQWC5FWrBMZQODV3MYr7RMeIMSqLVC9GI
M2/7xv3GOmAtkOzRWDs1oy8bzB6cLJP7tky6S1VEDbmLgJrhmzK+cdWy8RGG7/YNsd+5tOlUgGy9
x1F5gLOICSJFz1O4YJRmSdQmldxTFy23HXoFdFVcbFwypblTIgQwjd7CQkMIU7gIJLT1g6d2OIFk
3tDpYY2D4d5Ypm4XF8O00Vv7qaqXOjCq5lzEse6Lk937F5aHSOcnU/54UbjK1Ok4foDCY262A5Ia
fp+Z5plD4o2lt0oOM/vsTxrzJ3GN0YxaUyep3GN0l9woug5Qo4o1rAUWczNMuURnzRIfxiFvvxdO
Onx5f+X9tDV/9ZZI61k46kBpOg1/Swd59IY7B/DIMO+WyY03upooCEegydvW0fBgxF7+MeZIDVwL
aJ4bK42fFKm5TWfFCR3pGL6MLS3I8m7euBRVz2yON+5oyOIACXTUGlFTPDmwuxS5fGx/5B7/z+W6
muTyMHto9PiJ0ba0IvWoeywK7Uyieoot+7lQOZNWXSUgNpQhj6e/FX3Vj6OU+0nxmsAa2twfk2m+
5Xt+YO1i/tjU1capIy80ndXvulHHj6Kx5quROiOIc+ec9sUb+xaeIHbu4OlUEH0ncWk35YqM0mTZ
06ygJaxOIxmgpwxIN/TZnO9E63Rbo6BBMrlK/un9hfLWLFBQoa9js0heUd4okQ6tji7LvlO18UUa
iFI7BvF+BxDXbwovORRF7v1PJoFaGKoYCFZDKTjZHeisFQY+YHLvOoO6l67GVh86oaq7vNJVFJQt
bg9fT1IVJ7hiTj4pcDiryxwFPQvR/7ztfJIu93ONefzj+wPyxplN5ISIBl8OVJx+Mhto5kUOAhVy
D5YV0Y4sg7Lua4lDn2Np48NszH135q5860Sis0DIBibCoIl9vCRxdlUrxcJQaOnw0lDmwv6wDEt5
ps75GvnBEQ3cfz2c1/bUadDfp7xbFQm5r3Uq8GHkut5GkzGxuDLVXXbpOUK/r0Rj/rDBDPxQEDqL
ty1UI/Afg66dc0R5cycClrW5qSDmompz/NqzZaKPrLTLvjUye96kjWqbfjOhqRp0qC5t1ZwZdnGA
fPbMMuuReNDVb5Mzlwd7aGMkAbE2+T6lTivPjdQboRVxPEQo8iP+eVpn6r3JUKKkX/bRZJifa/Ql
VGBV1rIZK5M4wtJkufcGD50S9J++52azW1Dhuky9mJLXAHfxy4KUgI8KmON3CAqcSal+9i2OD3cI
VGjKYPKCSjvxzfHItepceFpVqnudOutwNXiR8jBS/4svTGFSy6FHn99UnKOanype+mDNVfVnXSjW
QdgYyba9nD7iw+zNm5WizN/veojzrWZeOwoKo0Bkhmg4E528XuTH33n9+S+VElT+bbutE76zRPGl
KzwjQATRu3x/976eOZ7iEG7Rd32j/ym7eMWRRureAGeR7XOux2njVo1R3KpLY2TB+497ndhzuSME
sCJ1gTOiAXX8VjD0vCx2WMPK4oClNPrWaLg2UzxnFjff9n17GPtuulMcWRMMUVFccejK9FCgK1Pj
IDajIf7+d1ofebQ4iKHJSaixQePjVDlZHLNZLFmkG8seMMhU+2NVFZsJJAy2ZhQVrhWnHp2gNapc
DYGJpMNHzUyap/e/w+vkZP0StJ+5UFao2WnxtJ1tTmw0GfZ1gx6pP2V4dvmxUW7zxJopbZrKuFcs
vSBHc+cgR8zqEmErd+MklECzXqE+osji0yzTJkxmFNLf/36vFiNfD88ciLboHLp06U6mLUPfMxp7
dV+wb0vfSLLC8hF7Mebw/Qe9utvXB/0UJYN+SMX6ZH24qpIvKYK6+3oqCgKN8jme5y9Kq7wIqw4B
Nm9ttdq+/8zXsC+aWDyWuhrwQeLxkyvMjgrspOFC76UGTD3oB2X4ZNVtBFJkjAQGnfPQ3hLzKiWg
t8zI/KU07NKXcC/VM+//+tLhu5iMM0cpHV+wHscjLY2kokkj1X1r9p64VRICqCuNW/RGZFXsbUvy
viwcbHOONmDIGgvVf/A9hIIDuEN0gc0v74/OG1NPREyuQsNv7fOcxH9xPegNTBFt3xm9uI48dbjP
LOmdy87XXXayCyk8EX+zulhqpyqQ2tANc00cupfTZP9p9xXw+qRSxias8tgqAyWRIr1S8TbQQkFW
HgULzhjfkt6Tnj8PkgaHn1V6g2lHB1XpHJvhJxfn6PtRdqV+A7mSLIhFcjIv1MAUooAxP2SlVlib
ZtKkcqejtRWZ2DpO+JBr+jjLu4r/hqigl2HIto0cQtHrGmxxvlEdRYpNAbQfEn6eq+2FSPB8/DKI
WM5h2ZTF9Dk1MnPa6takKA9F5I7ixZX10h28KHWs3s/0VNTPwshoFfnI0lhWF8Z4EZULNLrJqMK4
6nC6t+WSz99t8BXxjcDrYthXfV4qZ47N10c5Nz6lI0JhrlVkUE4WRtrYsy7mOD24udSBECL586eZ
28bXeckm8JmjLjQQ1ZYH4tlUMuNRZhKGe2vEWRnqvZaUD1BjhHHmqFon4nii1hIb6Mm16cVyOjmq
YFRGWZsWeIk5yXTbWX3/jS4De1mzlcm7TZxZNbCvwY7w4v2N8uroor6FOAsJE9BKkBonK0SV1Jbi
Sk8OQwKP+UJMTezuCmTYsBQzRQGS0esPUKhigYM8Wqpn5uPVPqWQChib/9OTgMR5co0VU03gZNvJ
QRTeJHyMRsePulOf4wa8Hl5WP+Ewl/iqn36KNHdqrpnZUqtDhUi5GxiDN7X3ao5067N0k+pHRKby
hNsUdgzvD++rSIUrmlYA7B5OB1CE6/v/Eg+twj56nSKx0sype9kqnrKrsRvemVatnAmKXg/lGg1Q
6Yc4Ci7sVLXIG6fSpclSH6Sw5YWOA+ouQR88fP+FXj/FWrXu18dQ8KITfPxCSlLotRi6+qC2hQWf
aHbC2mibM7Hvq/QMVuP6DshksC1e1Zn6cYm8XO/rw2B69Q4VxWE3uZX50RlHb6NrCmH3+6/1Kpxa
aZQUcjTQ2yB6TzFEuufWQ2EM4kCsr+MpSpaKgZkBpnIrrdSObglE0/pDDO1w3qBh5EzfOq9N2nNE
qtfrBZgKlFjyJKjoYG+Ph3dcPEMgsdccqOzWF6rQZbSFUd1o/uBoZ2kCbwzz2jlZZTWgF2IEdvw0
S68myrSJOCgsqU3Vlu1F5UrvYowNPfM1kKbameXzxvut3GYqZhQvgeGcLJ8sr00J1FUc4jmz8czJ
AMZ7mdM9Wo4y/3h/Tt9YqsQjK/wLVAxAyZNnDe6splJVxUFLDdEHphFj+qnqA5X69x/01jDSGQaW
vnbZX1VXMg2DRLBHAqfUVA0MbMj2lKbEjT70dAbyaZZnHvjmKCKl+pceBAXI43lTu9F1UzmJQz2R
sIMtVq/QrlyubJdQ8/13e/NRIM/M9WAkiD65Hxx864fFEuIwRZ5dBotUjSZsLS/2LpPemR7ffxpF
c7760UUIPpEw0l0hfSuT+mQDQCQspgpbpAOCyLgee4EwtPoWHdxyj7F9HRoIPX9xbWWvqNNTBol+
Uy5etZWCsr4kygzcJR9v5gGgg4876fjdXIT9MskqkHPuBElcaJcJlC2/MsTUBRhikBjoaY5JWq35
xlAkO1EWaIL2lZd+STS5F73h3HiDrZHkK4pfV6tPb+4VB0ra8/Xcme5tmybthmh3xCVp3I9NT1dX
iQp5kPkgNmpiu+hbOSj+LTL5kkpN1HTOumETxwk2OcMQ8lHjVh+Ur2WX3dhRNV80KhJtUxoNhZ8K
p0x8J+7aA0ByLQ4zwy0/VIbVXiN6kl/nc6TuKquVnBRq5COZeVtFbrHhW80HF1PqbTPkshmSS5qX
c/wlo4r/gAzg/F0TZZSHjfTyfbcq+QRNMnX2jQMtP/3gRCBvrhp7YbA8VLO9TxaeMVkIHpDpWbtz
H6dq1Ea/qAu9ufCkU39v5ylJ/FZt8M+qMbnMt7K0KVH7SakXzMhSEdkx3mYlDtC8tcW7SmPFqbAl
Es6za05ZeuHO46qu0Jfj1CaHnqtZfrRVqO4XmK2Y0RdIfmlnB0OGsoQVqIPWTxeWkzc/xtkCqusm
c2JuUTGb612vrYpmapon6XYB3U/sBheJjJit1W4iBeeA0JDdlG7RGhPLBqbsfK1AEXrSh7bBrLMm
3BuX1o63iTbpc9A7PRrJUy9nPVQz1a0DqwWm63toNuOpok6dim7yWIiLvuiS6nr28Ha6sPpUn0My
hLL6OMEW7Hf0j0e0C6OCSjhqFTYBAq4X6h4El6Xtiior8QJrskaHZuEqcfelL7JW+WhE+fSjN1vD
+lRxHHVlYNJxywOtVjtvm3i5M+6A3BNZj3oBsVQabicotnHHbnEuGKuNNuU1QmTT4H7VzRINBpBK
Q+63jd3gNkQFLN+MlvA+NJVQ8yBtZVRivxaltW968VTsmilvhk8mROzla5p0Mv0giqH+NmImJC+E
SGUWVk3X2b5TW015H3VOCS0nzRwIKnbSUkwzZUYCYKHlErd+lg+ZHmAVridkhF1RfDOapBI+vYHR
GPxxoqOApHk2PCCg5JpXQx4Xn6e5iIHzQvDq7hpQe0YBkELTex6zKmcZXSmhxKI6F13FHaZiB6tr
HHvdQZHbX/UWLqmHxaypiHa9gydRmtrTtEVzWBY3URYlwyfFrdUfhOltEiYWWRsbCH+6jasJmWN2
oY7t/WzItn/ovL7pV3XNQp0OWPAIw8d7yBz9kmxmuXLqTG2CpbYofNvCXZW0sEv3ushH0WfML91l
ZiG5KN3YDRXFxaD83Je2cp2j/uXe19NsJBICQ1w4IQHZWP9pAlvxPiVZ3yShWOzGDpRelSql9GFA
k292JhjMWFDvZG6505+RVtbFjZLxUBxC9Fhspwl7et2MXC54eLIZLeIsybLPMcDocmtm5jj62N7j
LhQhqfAlkbFofctJk+EW+2FZ+arMp+Eagbgq3ynE2kpIhmBJONOD6dzbEuG0AHVH0/FVpzfFRjJv
ve8tbZtdmblTDmGhl0293lo5gbdV1PGmsM1x2UnRF+U+QoHM86PM0MXl0Fr6dJCpjoLDYJW4OWmo
V0F1qbI2gkG5VjLSpVH1O8tmUQRpVMa4Pps4ru1UVTblJRV3nMiGhdKDb8Oj/owmIBUHW0mgdSuF
ag53mB8ZKvz0SfcCr/O6co/ggaF8qFU9be/5Ip3yOI2w1w+OFs3JpmKB2xdOUxhLSC2l10Om2jX8
pc2XL1aM8F7N9CZmwmlB6TtwOlNagYPs+cQeiCLdCrAy7qywLDX0q1n007Bxpky6u0bOfREqqmjS
u8jWlIpDNBuk74Jmn3bChG7mtyShvV/13SLupGbCjtJmZP/8SnScdR0fVl/IVXTwstIyq7xm7ubi
YmlLKsCT15Sf45lQlk0lWKx507afhyzzyrBWK2H5IOm7bwKxoMfYdSJ14/SoIaGMCPH+uqEhg0Nh
rHPmpzNAP+TlmqTcJRIahk8O1EE5rys4Skox2vIS+bhkZHPXNSYNdZ2qfg8K86sqWrMLhAVd8kLt
5tkMJ45J9UMdNfQr8rmWiZ8Wq1eyWyGH6c9lWiybWdqtdZ+7vcwuu3zoYSoNo2LM9FalgnKdmWRD
Etj96OXfM3Mwu0OjeHhycWhFwkddz+23llEb+7qFGrH4maxk47tzNSC6OkeLsu2a0ly+a5mbN1t7
jpyvY23VXYiHGMVeXRXD7IvejCqkqfCR3aETkei+JtQKqorE29bv9Nn8sFRLVW4tvuHDAru/+9os
GmIGkKsgsQQcHUW9VeHvfEnVpaw5gZaluot7XD6o0kHiCelSdvEOdFgOcGNKZbPJGIV1B+Wx9JW5
ab0A0yTa/HLs568tSJl5WzuInARjrS1YZFaTpz9AVBjK+xFVr6YFY1qmeVDV6aCEMexodw9B3Xhc
JstEtV448qZE6hOAZmEY42e8Tebuql/GfHjsbZmY/hIPSncJJMqp/FSbQXe0rpV0G1C8ebFDFilL
w6URcDxoPw7LZVR0S/ooK9Vptx2t1TRAhWpYDpM5DtNWdbvWDScz9uSNZTTeJ8fMqvYiajS9e5ip
YNqB3lhRe9E6q6lzU0fIuABldcd7TFeyYpsr7qJcc5mIR9SgsaH36jzFN5QiyTNlpCwJOwabdraF
luJFHi+ivtEzp3K+kv4RIhi9Y0wbe2yU4YDhnV7tYhc/umDp8D3YzFZd5BxJRh0fQDGU+EmwO50L
eJBqEdRzbOpbFNkIBel2jMtmIVJZu8v0tAK3bKzE72bDXHZmo8fFrW70KFeOVTx2l17XSu3KWxIH
m6ZKA3kuWfp0FaTIu22iWpUdqlrejLuiXwhfRKbHn2eXZXHF6gdSpyZU1ja4qRXyGle9sd3OGlRQ
f8jrJP8QGUZ66EtHawI7GjOOjciQBY6e2lAzOJOIoEGvfTduPSMJ9bKOeFvXqe6mFI3XbWouerkz
NYKwbTx49XDVCKLbTREnQnnA18xwQ7PrEiX3EaMYCfSwZvGiJZj0pJBPsddlXur3hYInkzLmtQiy
QqCjAQe8FlulbWipti7uqYHTi3gKZy1SlM/mEsXf46zX9QclEe0XLdLQ8g9VS87dhQ1tA5fvJK3l
VTql2mOrmOC+ooFqne91djRvCcIbeeuVJgYxbVW1H3q99rzLGPO7yifA65oN8Hy72iKOmqAcZ1iF
x8XVDJ8t6n5XWhbZ2SXU/B6+HiOS7+aClY+A4NROYVFZ5bM2qZUVzlk/mxf1sCifVAIwx2fpWnM4
LJpbBbOdGcpBmdUy3Rqi7q9qIyuibaEqhsQIIrEquPZK1ePw0nIMFIuJzVJsqXO5STiOvSvkURpO
+6gcqkubdd/7i9bOSN4YeXmn6NJ2CcAIfw+ToQkjLMj2pG/nU2zxz3q2QZb2tFhkl3jOVUyl3vQV
pdAf8AIwsguzySvHVySnz3WzSNvzzQaFRrYJgfCOmRqikLLOqF3XZWTK637psIaaXQN1icgSM+vM
WVKWDNqHnETdLMorW3ea+pKAo6+DDOtlnC+ifnrJF92ZdtpiJvE2oqm++Pbc2+02F2VqbCb0f5N7
9kI27sSQ0ADKcThyScbKpd5XWjwXu3JVsfGxqERpKkCPdLw3Ui3PvkcoTQ2h1ilZMgdlI8RdHefi
m0wyE41AO40awUFg9O51DSw29imiKlj9kktm0RY+3Zoc1t2iJtzjckxvctUbaD9P9EavpE7StaMW
4kW3HgGVsfVm1YvDvEqWbvaBjkXtYU6NmtgLHEm2USXE64u+xk0QFAeihEZo6emSHMa6EyLMyt5Z
AjsDNRnwn8vuZrVMM3aEcBCAiRnd9AqSAXastt7Tuc2cxXwwczFVBzubxLzRM0KUR8juwpT0BhTb
e8nopPUHI00syMDTUKQAqtQyhgMOzlKZWx8ERTPQfSy9zvURthjzZ5CBi7j/maP/2/P8v+OX+u6v
ZLz7+7/z5+e6kS1OVv3JH/9+SJ/buqt/9P++/tp//rXjX/r7bfNSPfTty0t/eGpO/+bRL/L5/3h+
+NQ/Hf1hU3E9yvvhpZUfXrqh6H8+hG+6/s3/2x/+9vLzUz7K5uVvvz/XQ9WvnxandfX7P350+eff
fgfp+Uu5Yv38f/zw5qnk9x6ekIv77eKleKme/tdv/9E9v1Qdn/DbU/Xnbx9hEPZP1W9/Pv0WDFVC
I/WvJ/7nx748df3fflfMPyBEUmqjvmHSk0TN9vffppefP9LMPwDaInEGhpqOlboWcKu67RN+zfkD
VUpKyfAcrJWbupZNunr4+TNT/YOW46oOtsouoh//zwE6msr/mtrfqqG8q3mV7m+/nzQVoQWsvnDo
RIHghkzxSoBwmcsZ0YyEllUyFtvOIQguwmqJRHXRcmOVn2g2NfX3ODdxUMSt2mjH74Y26NxKaJwk
xplC1wkGgqokwwQTEQwXVWACDMbk1/q5bgijwqHjqq1IFORmUZF23Cu4b9vdRoD+dglFbGTNuQPp
sonPM1CO8TLXqB25gTZyuFPtnxQEq/3Eq4QWmrbsso90w5wv2ojj0BjmbZYmZtCOFm6QFFgkt/wv
y+Qfo3w0quu3/K+iFsinnz3CdepMHZzeqQsMji0yd731+KeR4+P0PLRRMGZN2RqBbcg6fVbGzu2T
LYEa7Wm/WyzsdeZuMZQiTEGpVVzU9kIwHCFlcQ4Hs1Z5f/12TDidUrpitGFWTPtJNTH2ysJz1nS7
7jN9XoKmHIR+lfdOUuwk3UOFrDVpCbCDiIKkuQS9VbjiLquK2dsiPKY49xrSS+pf3+v/wTnzsS75
3+kBc3Qw/bcH1v+HxxDr/Jf19eoYunpqno6OrZ9//6/zhTr3H8wg2oz/PFb44R9QQHTK0hDP1uPh
n4eKaf2Bk8+qEETfEej0Cl79x5miq3+YNLM5hKDkU6SnbfUvHCrwk49W2NrXBLHMIqPFuKIxf8KK
f+mCwQAjSxvz6g7Umn7tKjUFkBwzZjtVyV1mbQmcGdD20E+fXG+6yVI/krv2K8L5YWHZl+lU7wf1
yS4ENYXhpYHS4ntJ4Xf2VU7AhYvAcjMb1beu5xfTe0+PLibpQBckOwmWGQBE05VzGKsWXM/USQBI
YzLvWNkT3vOAZRcl3Uxxi5KWqWp+U5YWjpFFCnQ8IVYLojgtHqncLmGV6X/iIlFSlGttRG1vYfQi
eVM/90urbktJg2YxnHgTNw8kjF0wJOYYgMAyQm/Sv7i1fDbB419QpwMsXCQApOqx+NJlVXkwOm24
yNp+l99ld+DNL3q4yqADYxNpqly99JbrMY8/KMXi7gjlG79qtSKkhalsljh+FKq2+H0zu3757NXU
uqYrChyOfilNqhrGNktEgKGcK83nIa+aLSGp6avdNFO2pjZugQSIIurRl1OlkGw5meVPFP1gpIXk
RIGtP2eknWNgg3+vcIoATgLVuUZEq9YuKo3Wme/0xo9GadvbeBncMFIM8xEEzFNpgHoondzcmJ2q
BRRosp1nlH9mHWWwLo70DWiq2pfYTOx0ddYCMxrboCI526Ko/Uwd1w0x/vE2Is26q06KIpxtIfzW
tKawwVWLmoWaHkoEMjd0k6vQ01qqpmMnPvZFm90ObodQ2mzOYa6MyT4dyT21nvoG5f/QUYrvY6GW
fp6Rl+PPkIAAyIbtEo3FIxeTRgCilTd1x7IdGvGtGOGFVrLKQk2A5DSm2dmUUf19bWkEg3S+VpQm
Gca1MCw8fZMZFUjbfki2emE9MHkprcU4vurxlQ0cYc8XwNvupdVVIJCLaCPMWg1GS9YPUe7Euzmn
6G6o+dYsibJxxdAg31Rm6E5Td7XQHbhT+8jddolE+sSc4q/GZDmbvsIQAOsfrQ9o1IBjKIf0Ce0r
ZyPHdZEPSNc5oiKdLArXNyo12wyxrK+yrnIuuzIqGAMK7IqgqNWJMg6GSZr7KCtdP5qp49Igbfy0
GZg+qsF+rVBpVmJnRMtmJUO1rRh/RF46HkrbgPLRL46+ybEj22idOvn4eaXadjtO04in5kLioc/J
rcJEbtKcgqurKDHRv5sE+VJnoe4pzhY9DvarZoIHduwq6KIy2VLANS6KCHkl3BFyX2tz8VgkmvA9
ugrBoPbdTneK9lrr5nZjZ6DfEb4Z9JCAawrqus23jIPqV/Q3NmAgcPixCp6eFsNlout0DZR0BqIT
xZs+ro1LSlQVWW2jBRLkYSBjw/TzMYtDJx4/VVj4BulofAaskfi95skr0+UUAyD3Je91vLdqzQlS
J/3hmHEXQoyjt2PxOsogb6u2UcDBxenGa0vzJnHYyWZFfhxTuwrE4mUbcBtgPFPb3clacdE+qcWB
rotx2XqZDK1hZjdq5JL6GGkbmCOg66MivapqSumtM5V+G8fLRpZT7g8EVGTkYgS/KGPfLtOnSbE8
P8+d+irmdf1coZPkkq9c6FExXpbD8hXsF7bcdABCdVySkGQjZ0bbmA65VW/apsMOBIfSLQWLcwCK
Y3zKX1fHCh6HEAtQ27VOoHVY25AVGW11h57JdekNocVOULHz9ZTyU2RjcFNr0RkkxQlIiIdaFIF5
JniNFUtx+tB8anIVVxXtzqyBzQkCn77giPiznxgZbfLL7kE1qH7dwzQFVmifaZIfN67Xx6+iu2vr
mjh8FUbkOv3luswbtaFwFamEWHjV+hkL8ZeA4Y2A9NV9jJ4XwgcgOEA+Qw5fI8JfHiABErHqHOOu
zbNvSpo9CsMkc+zPoZqOm7m8iA1nmn0JnR/YDaST4+fANc4cVRTWXdXuyLnD6RIOOnpFF++/zqvx
Aoiy5izmyi/mkSdrJNKw+xWO8O7Gtf3pPavJGSbDG+P16wOck6a0LL1aF9iO3HXGIetuMvM+K0kB
/+0kaPo1RzhGKP0cKrDFLHTwnDoKPSdDNZHzKVTt3bsBFFoyXptrAca8V80fTfL8/qPeGC40q1Yp
CmfV6D8Vv2C4CrVONe9OGFdTBUXwDHjn9edriCivYegKTkV54HjWdeQ7aGML5Q7fuWoJCTTe//6v
hwqQIHg1HLfQQyXxPf78ZqVsKkte3wOqLPutl2zVZGc0wXSOQ/Z62lEuQlkAUOLPhH39+S/bJGP/
LEM8Zveu129HpXvwUvm1ndzv77/P612yGkCDp+IqR/TkFAPneEOalkaS3uv9B2P5HMe9rw3PiTin
xXY6buaKLITnwJSA5QCwfPw6sUE8tTY575IGus/tOGxJRmUUdMoZQZrTceNBK5YKPRoHPS8QfscP
kpbSadLFKgc5xkAvnpT0IT8nEHhSqXBcHrKyN9Y1TOKKb8jxQ0azjSPWYHxXZSPc58GXnJfefYqP
sTpelZDtXSsLsujz+5N1urhXfBgHMwcoW4ds9+SxNFeaObfN7E4EQ/RSKefuO+MYUry+F3El6Ale
bqWZ/7ybfll0qZthiEBH9g7F89mHxFYfWiPXiCWcJtDVaNiUsjJ9jInUzYSsUTCibfhNHzjAe6V+
1NXJ8OvRqgNdZNZ9WZXjpVTtlzm20ru0xmnB8XpnV4Fo32ij1QSuQgjRIUZLSiam2HdTAuTFhjDX
5KtWtGdFt+5Iy3E0u2Vrl5F1UYP1/T+Undlu3Ei2rp+IAOfhllNOUmqwLEu+ISxZ5szgFCSDT7+/
3Ofi7HYDXegCqi4KrlKKSQbX+sd/UFL/+y1z+63JsyNYGRmo95cOtM6U5veEAT+S1RpQTyKuRv34
X39z/AieWR+pLTUNf52wjQhGi4CN6rG7c9holn8Aef5+ivne0OEjwCT3hBvjb49IPxBRA0DHb1Dd
F9YfTf6ZNy9S8z+VOP77DeixshOpTcIzQOHfwZxTS+EDUln5uIo99F+Qtv7D8fpPP+Cv49v2Ta0x
bj+A9LlRhf0c/+fvgcPtdgD8f8Tpdo/zVkBOy18G7pW/fSOVa1V6rg3eg1eb1EV0HfWTXl0eKZje
jmLrp7hhpn8zqwkSnXfMYZ0qA44etonbd/Uou87re9bqfBmWZKuWjMiBoEz7svh0Jst9DLJAnoum
yrLUXc13HYIykhvDFnRAaZ+oFs7u6BEagRZW86qXZOROslWUza1DnE+OfyEd0yNLC6WreXL0Zk06
Lsp1EXP7QrRjf4C5Q3BQWPmfbdjaw04iwHr2UK8ko7Ow4lf+lo6r1CMQyTrOtfH7viGfwp0z5V24
MMu7EcFx67ne7SZFs0KM6lLMuNf7934LnMPSm3CfvAOjzdyCKx7JNib9voSBdAvodg7ZsCb65gck
DR1NJCYd6Koq7qdmAFixFvHgb9rwTBIwWTLd5P90azmpyOuzgjLqffhuD9twj1jIPZORPiaSLEn4
jrVJS7OwP0q+1bPvdDJ216U+gPh5vycInmibPD3O+1VPNiCTCFdnnlgo7k++z0Ki5daajr76hHCu
wqlb3lFD2rENH54EjelGDXLTw1hKPzTz4lk3+zdyO7BUTZubVn1XRatfbZd8IrV9HpbaiUlhWlIx
NFypzO7vcZN3CHCXIdr8W/hvLlykYuQhiMber0O5dOnsDFUo25GPOSok7XnfH2Tpzeyndh8C9Mij
WOoiMXprhS2fcxkOmgBSmnXvfiBk9TTACceB3/hP9B3wA6rNrI57N78asz5Gg1bV6WSVQ0hr5hDm
lKqdjBae0mikfWeQG3E3uqsT1o2znxnpAqr7EKC5S4MWaNN9dvNAq1Jt6n37q5LOPaslmRmtXoWN
XotnqACbW0baXx4Lq50U/ii/iPx96/wmO23+uJ4VWvq7PZtoQV6C/VlYwXCRbbf+yaX/sbS06uj1
6Ka0r7eRVfRbyoXWbmWv+1O9OjU2cLc4Gl1QJ77YrAdiuQ2+U896AF5xT+hxrbQQLquHN7Aj5jCO
ncN/FrT5a7DlS6robojEvBUpoWftH5KGzLB3cHG00luTItvcC+uTf4LEbM41Ypgob1V/6gQg8lqR
C+HOtpNOqI1OHbfv8yZReUSFPVlP47K4qPr8PTI0HDQw2VkECNEnze4w7Hm+hm0EpcmkHBkhHPs1
2kaXdNZcAgT001Hqijr5XDPZEKv2ANJ3ax9tCEEXVhE6PvEkXg3fuZfDL1/NftI5+pNw9w7HcT6f
ilyKq7Ytw6lGvZL4uXKONbkcJ7ZQMhd2gy23N6yT4XY5fxgxoUEeb4xGsAxdJdcqtHcFZWJ5dBoh
aLwEt/hdZcgqNfJRDwV5OKvowS960UaV297YcFWeYdrdWGbqnGnAjL9a9zuIyZWVII8y5Hd3LgPV
XW1ReFLbnUhzvsHQr6ao6l4I94mD1k2QVN/2+7VMFqv+zXj0bbbcWePEFPZPM9/G2JuW76urRNh1
mXGyC9GkxeRXD3C72bEkrjA0JjWdndrTEnetitMIbnuEFe8PDeqse6n6PWpWS8Rr4/t6qJnkzmhz
szyNvfxUrVHGazb7jyBAgFT2aMc9WosYuaZ1r7SNpP1bqaZtyeooGy1I1iYXoY4TOyJ9f4kbdONF
uJVbnzitcp43UWso6eS9ynX3NM6cZMas6b8015kuO72gSc8xexiLeYiYbr2oKhTPKak1J+EObdI0
bZ+abY7iBoQNEVAtHg3EMQlUdHPs3M69XxZnT4th+L1XfXAXVJp2tkoyB3UMycgbRHCWInuTTvBT
Nfr7SrBe5JY99GpTlqmz0NnSbd2nuegy2m/UyDr7HJYYcz821ULhdK14MoZ1+YJ3rguMJ7YZ6a5c
XpZ+qC4ci8NpnrL66vVG/5DTYYyOrioPKiifDelhPd4b4tuV9o1I3OXY5bmXCumUJ/AiPZpu0C2+
neBQ7BKXLwKfVFqquu74ucNV47rKQQveS9WNiajy9qQC1R9td8vfjW32ElfUiFBNWT2urubjzc6G
iHISIySkUl7VurTR1t/88QPZPhR/VkPYab33svaUDzcim45onngNZpx3EXpD4HWtnd8MxIdEv5DB
wXHP+yFU8/ZpuVyxRh/doy6t+lsgKp9kqEaVwIGZft6HTb/OzaMAiqpAc731c2o9/aXewXzGarAP
gL7PAxH/qWWqJSW8c8ewv351gqJCnGzBeaxagRLD0O9tiVIgZySLYGBB4Kviqw8qbnF390mj6sjM
LjqCbwmFjniRlo+bZ32Icsp/m8uqxdaUTQ++V4kP4tudKiwogY81c+uvXmWZHN8OKgULQQ/+PSMi
QLC6bL7OpZPMEVJUn3KzWysZJ8NC5edO9VPhu4prt1b5oV7QM4a8yfEiICY+tGaVPyoEk0vYTfqe
CmaMq2BUSLzOaiJkHUM4BKN3aCZRpXpbfILl0c66wdFVmv1jHYVxL0T+ofNLxGhbQbMVaHZHEfvY
yjDoUOPOmSW+2Tbw9lA2vMO7HnWOQzfLU+dJBNuzo1+NckYspOdFgmVE+ZCQbRAikMR7Qnq+fdYK
L4+nzdMeRYaPlHt+etoaOYY5AUnXqeO97vv1FBe2ntNpoU+RZWUtGRtL+UakRXWiiJ67dyz4Xzvm
T52s84vu3sJioBySMhNGarD7hGiJVxKt5JggE/mDtGT8VTjG13r7e3XGmBtnPhfTHMho1Pzg3slv
RgAoIeIbJDFqZnPcxqH5gtxC0D/5PKyW/mlXxS+EntqvhS05lcjUEq3WzRflZn50Cynk7NP28VrV
GjxPtqD9QdZxXMgkgNnw14h4Lx1Bfk+roa80kjPgvCcENbE/dowb06IeZaP/yoWoVkSS44dh7V+2
02knwLxxDm1tU5FOqN+F+LUycVtYjtWFPW8QT6I2uvGqhca+PEtemdqyXl3CDUNL8fJVmDS7W2eG
f8Bg/7Dm6mrBI826nYz265i/+XmQlIa/kPHg5eG62NuDrcAl0UP/0dr9a9S0GXR3omsII0vE47xe
mDxE2gYoi3SJbVuJVd50c1TduugmfXdcIjuYh4Q6ZO2+YuWJB4UMgLm4vhecPFfotC7cFHjssjv4
noWeiUhT7vAOp6AzWjnGeCDDYT0sWEFjFoI8bqtMpTIw8xMd7kZEdtTPzqibo6okYp/SHc5WbcmD
1rfBeZixeSkDNRk0pRlapfJTXHwo6/asDremWNKycT+tCqcEEdAl70PpXkS2OgfDGUgTCYBPe4sB
vkZCd6pvIdA6RFjo7kFwV2jedQyaPRLdrr3mjSKwBxrntTQaeMYOPnPgVQt2XnVVcZaIJaArlMtH
27Zz3hpDRMiR/6x8YHzT0jYglS2PhD1/dsuU3a0SsRYy1l+uwfhVtsaGivemEi3HXBxLv5E4ulaB
bNLu41nSDo4U1TnmrTt/qK3LrptJw2yh+jVCLm08jzZDLW1RDi/d4lRt4ok7zo7R/fsPlb/Uj83E
HOtu4vtWjNw2E21Pa6WNp260fvT+bCdZQaPZmHW/FcNS4gYltynQ0wE3mjGG41TIWLS2emjIXI88
9FKh3pdLUqyZOhmClkF6gAbzlaSLPSUjk10GjmcEPRLZpcA5ufGcSRL4rGWMV6o5Ht1mWe+XnLxj
Djp1XIZGO1KHMqb2sNAFP8K4IeeW3L+4fTn1M4ymA8XH2AndU42jJwgNHS12aOMpf54my/lsu7pK
2t4u2FR6+dIq3eatOSyH1uv9F8G9gkh/4Y1kO0ihCHN1TmLS7UhjZTrP4ImHaeIxHAx7PuOM+92Z
uZsMHYSvwILAK4Zk+W2x8pQpwUm6zaExkvSFyLbLICbP7JjtY4NhQNgJPER/T4UFT6wrk0VN18ac
I5UhecYuVabboD5qkByyZXp1zEX+5RBIeR9M3PuzKLBPlU5xVXhWQpaWNvRGZknEK1patN0ebrWZ
R2aPxguKq8gRxJskJ5Xl8JBlCyzXroI1XqStH+UQ5J/Wvs2pZc39YdgL+Nw+q46NMpaPsrP2e1dH
ZG/WujwOTace0fWpV3rGzDOSOkUy201MmStsgJnmnEZlD5deLcFb4w7Vd00zlpIjcFvjQtPqg8ny
dYB2p7oisJ6dQokcQnZbwz1z6mfL6I8jI3oPYoVsWaeVQhcHRrfijL2sfa30gRFv6rK3BSos5fzs
DrRNrXE3ZRY5YCUYF3Id1M5yCOcC92Ov799Yx6gFHNUtabFQqIkZ8Y4qg6ncS2P91U2dm0grnx72
TsyhZaARL3FqI6bNP/Mh+Aa7i1rXb6cwW2v3SCqRc794Q/Xsci+d3GwgiGri/cWgWl1txya2YHfs
1LC293KCOOyYLpNCmuoQuGOf7NSpJwudBVG7wvSyWFNY5zTueS3lFJcug6muPOt+nI0/Liqf08pj
fKAbF9VzSW7ayJkZs6w/lUa+ngoyldGFruPF1cnDWSailTnbzDsPOUDEJlxc6dMcnzqzsc5G1zmJ
cmUXmcI14mZqEGb1fH/U/Mx2WJTLDqUpd1grD1PbLoL3vii/NLwyoegdMsk1P4PiC37O7bDc7G8/
XGQLx0F1RqjXwXQxURiyfAavrFvw+wuT1DIXuG6nxeZrQUKVLZ2I9syyE3Nnase74ZwqU+sj25Qc
Er7FSVByXTq7NGKBZAilhKFD+7hIE/YXrcRo4RPiGObjvt5XwQIIieH+vLSO+50GbTxMueUcymBH
1j+I9ZhJt78FlAWHLcC2glgfTa/UnO/b3NJIg3g5wtbyG8lBHfUkcN3hdfhQmTOellotkbVn2wOK
4+2g1+uX9GRwVeSVxhUkA2ek2E5522HcGTnskaR2F2F5wbE1xzXJeZ6jSXn9wccZ9G0ubP+8SM9+
W5XlxVtpOu9mIP2TqrP2mQuXc8m3+nPYtNtt0f60F2TobW9deU7cO3xyCE41fU7M2XFwDWEskIhV
KfRjPy16YaMtNNtYiokOV59FbkAUwF5azsky11mUL9gBNckRY64s0duswRx7NLlvmVxCd5m/MjEC
E/XSjSed+8H2cz+ZZCAv2SrzI3FCcyxztzqLfK1Tv6xupYGhJoxbkmBnHnkwIronTmgEnAerrtsX
pPZu1M/9ax2MWWJ36Ln7bEfzWpRVOpgdv4HRAMA7Yk0IVLdPfWW8If4FMWCESwO9dsK9r5cU+a0b
bTU+qR5kkzeV+VaPo5boFYVcRHisB1B+MwW/BlP3hLkdgMMQKhOsx0VlWz6ten07YLXuYBk1vXsz
2pGFXtLIaG6TamFTMdEysFg7NhVE284VzSYHuDB14MGOyd/MtRPhAn+syZkIQpF1PDbelEzGrpOW
2bpxvdj1s6iYobxh6g4FTcEnbVXTYRJrd2yJyjq6w+Knix3QWBos8z2/QpcMxPHc28Vq3G30Xvyq
KuMdpcAc+dtcJY7dqThfWz3Fl8LUUHj2oRoaVvcsV0dQLLb3soDBR4N/F9Aj9SLySjzADf8RuD1D
YyDA0l3QO80rehZ6UbsjnzOIWsoTwg4INVlWMV7NXnY4tYLpsRyn+rLa8uOWNsHxdou4x+L6wB6j
UNb4+bXEnsZApCn7RKqHSDtCJo51P4lLTjVkuM4oqYqMy91MQ3X2zNZ7C3Ld/DXvlkpoh5CESSkc
L4PlHfuKB7MqekKxZm/QMHBlGEk3B1SNgzm0++W7b+Dy64ZqiadxNo/5pNoTGZbGA2QFz4FfjQe9
GoynfvZRyuyTzoCZlTeLjUg0Q3fTPJNBusz+FNqExURAnP2h2qU8ujnlPnRjvg+2OR86cLHHQZVb
crPipZvJvbuhvnmonHI5iGwzDrlxe1Wx26VeORoJcoqAbRd3GGPP2zKO4miivwlbdpeo7RRiddsQ
Jwt9yj0KmynOrHU47ZvpIhVBIevTVX8wC2QPWV/WGF/wGFdYiGKpMCTneekecxseR7Syx3wJstDN
rZFSNbqnnd+Pv9dsKL5p3tjF+MbwE3VA2RlWBId1cF0jbbTSvQDiWA+F1se8zMpomnh9yNYK10ni
SLAa867Gchp1ngEI0OcZ01zedZcWjzVGDuOtLgY9yqvMDwFxZEjSvQiBVtDvFhIM2wy60EXvcUfs
w3b2Cqs9ZKxCSe+J/s705ykMGrs7IGyvQ4Su4n7H7RjPnltHWH6MxwK503HFcBHuWve153V74qCV
qaDIN91bqajRqcF06ZjCgzk3B77IjIyB267oTEHc7472ZjWLH7eexlBqudsZgZM4o3s3X8ibwVun
5Yig/EJP13b6ADzH8djsWph7uEFU2+95uJuVk/pgY5HUauMg7boidspDhGM2PcDw+Krjq40V+1SC
5D8LNUjsU06h6POqxnAy7DVUGqbcmgkqNOxeRTQdqIg1cgbjY33HHuD/aHdzu+st7cX1gAcnPHLE
66467we0RbnutcwZE8DUPnzaDdgBtLGXrDqhMl21j483jB+Xoc9r2vTU11rMLfCTDoVpCVVFJQbX
Y93KJiZAVftBRo57Z45gkyUempjxWg+tTbdTkhrkc1U/6t2lJuHpw2+J29LsKcD0XXNtjd69AmTe
HDp8ubalqfvCqOtUW/zqMAXSO22tJ1+cIkOaWOryspW6fZisfMa00S1RPQ4jvzmNwRv5QaHlE9AV
WOaAzcTj7iAW+bIKT4uX1spDUr/Gt7JGgzY2xvhNDp3fshBjR6ElVd4Lx9Ris67Jr9GE+QoNg33Q
YxAMOzHk0AuYa/B/lAmxtec8EGE9N83jpk0/xuXGAqz7ENWFWPiG1/HOCwBOOn8df9d9sDxkRjU8
mAREXrzWXA/+Xr5WezZfUPJhe2s6fLWg0QKUHg9y7AHiJp3JqGPLXHy37c78Y2e6P3OnBHm4ZRq6
LB/YbXaEfu224BeNmC4+rNUAmCLYd9BHvMub8i/Guu/kAXnDoTKrJV1Z7CNgVz2cNFWnlt/Vd1tl
fhYu3mDwDkth1yvwkpV7k2MDDfL+gXaY/B3rlnaVDlPWvO14nbORhPjOyR4tVkY25cZ4miq3L6LR
Ay8DRMjjvFhE5Nubc6HccL0im5pS3Br7D5qq9odZJ8KEJdH3kSf2PwasZ7FvjP2LDZlnIyzAZ+fC
V/CysZyy+eVjRT4ZGalDLgNXiMV8OWbFrsXOVBo//aDV/7Amvjt1tl7h3/SfAd6r18oVUuOVtQRn
F/NcaKL+fx7A4g7aqr/YRpmHg8WO0OM8N4LJunLjvVqT8NfYWGX7osu+p+Oubw6T3PeW2XRvD80A
xxoL1fR+svc9bkfJvdJWAlib4PEHtszfHIjyIcMRFHXb/AyHWBzpjZaAu4wNiwkzvoibNcqaCbZ1
KjcO5lELR4q82IlbUrh2iuGbyfytr2VzYb2E3Rmy5WHUS3bSgSSuYgJGzAo7C2lf+EB+4iaF0xYH
aRlLT1iqoZG5p5zYR24bT9wpj9UKjLBMzsIuDQZg2DjPtGq07lrilX4ZO+/l2s6dD8/NdNiHdtke
ytHVkt6ir5l6bgCORkMaq4FZTwCjY9QWnPuGCvQ/O767qAjM5tmsm+pbORTDd9d2MALV7X5gqliw
RAXz+wxXb3pl0vzUjG0/atW8EAU+WG24btt0s8YXvJ1K+TEbjX0CY14fG+J9MAmuVnDmRGqi2huL
H0FZ92drl/Nl5f0YDdUu4qrwtXuhYIQn0gxMdy9jH74rYRkbAae0qgodQfC96Kkn7pd+OtAFSnmP
RYaO8Grv0HZjhZXLJDIsaFb1XRp+RVDgAEA7ekV/QjqOetmfjQO+FR/Ts0Wjshj9Lw2Pa+qS0ss7
mp3LvP2jKwWB76Xg97Xgzfq6/5lZs3GkG/s3MQz7GYbwDVvlq1+J3yRdAlXLwrdktA2NQBk5OuK7
L4NvQmz6jN2xxAiuoUxet3naIh244HXQDPt3NZhE68+56d/RK2IxPoBfidJteenX+d3UCOtJNXsL
vzV4Z9yZapX3pW/2B73ftXs+0x4OW4UM22yHOtI8H5VSjVx62rOVnYj7Bc1FlVt4/epNHeg9AoHI
8uW9IK3vThEdfq0nKJrOQMZZtm4TW3CEV1COvU9qd8lJJICFjOtAtHB2gfZDuJoXATjbEXjcEJm5
GNMSCjldjA4esdD32M5mqmgJ6LtkiADPepHnxyIDQZHSH9hovDoSqwHt0tXckfAhT/ZeLMd+UCwy
dls/s5Aheh3sJd0Cl+QNgynazswgIV3bS9v5Vg/aLjvUPGeAbPY+Ju8Kbo5IuGO7WBniZZOpP7eb
aMn9OsKLamFgzdx4WUGWNiIrIu931j5V2vsy9Io3eQH2Zg0V63Yw/iHqdO/DKicpOKxMHc7+Nq9Z
Xd6EfBu/6PzWfwNy6zP/PzV+W8bOTyRJ/VEtmjkt6nllcyBleaM0lXSRBgJKrWaskYaXepPnXLzN
2yLbnU3mP1DybSp/s2ub8bpXqF5vQ9oUtGNc5kAXFhxNpPewTvqsfvlGwZrd7htTByd86Yc1ytVo
lupjxduMMlp3AXvyb7z37NfsZiQAf61/cNWNz2BoZ9CSAcVCbZXsa1UNoQkAxdH+2bhe/WjBMiUt
ucFRHRjNs5KB81bP7faqYXUc4mUDgw3yxoynZepDEkQmDOtAyF7tvjmTIGeRmL8wcHOiI8zFvOwd
Tt6mxISJWgwykoVoAejxmNKrW5CRDqHzS1M4NtNKYHmPZyxWMQGeP9eMBzzcKzHjaXaXllG1tjDq
b/VVWgQp1wwOvWmAIBpYP01/nY9attNditv+2FJid0Zab0du55lvqqEvKazISwhF4K0PkhTu2MJ2
fnFzS/+pNTYTkzNlInW6zYy456x4s0x58thfXjzWJ0J9Wv/WU4viwDfEj2DkTibtUcXKtdHAZ3pG
egZstsS5eW713oR4RHq/Q9dGs2Z56WzTM0U88nzg02wHpUk/JXJG/zF2xNjrlDCcK2X33xqyi17y
FudzVlFk71LdyLo8f2TbJHGjdG100+7GyJSXS9FPXVoZc4u6vizOeHf5PjDJabEHc00mihydOfZ6
1bwQTlf9hhn0P4rMrpgBtuVP35fkLvRyPbSbUX+rVBYcDX0oP7a6BsUf2WcA3FaWyHZO9qyvXzyY
0mdIRijVRcNIEAbCMGmBWPQHaRLjsuoLanxrL9UTeDhUrT5JM6SyrmSjX1kLlhHzi/RapkSyKPD5
DWkgLT3xwT5kYmBlvgAN7vFSeJB20lapYzVXC5Hyw6b1DkYX63frdTqTIvj1anXzxdrb6kRQLaZh
ZgPEN5rzqUvyabbe04EFnQ9Va6RMFOs+YrzRv8gfEuGqtDyyTOGlHhEJu96FxbJGS+m44dKaBdvq
holn1gB/RJ5V3wpunOe6WavfIHNSpk6/l4+Qisj0eVwOiySUFxlyjm16JCSCfG4VElpXXBtIPWD4
XT/hy7Z+GKIJjlztiXzsxWxDX5qPpW5BUPbuw8LY8+SwuA0ocJrlkBFvlO4mQhGGYJ3YfWs4iboZ
E2M8mppzoYeN1/6qeFCKtlexa+lTsjdzCzjqGQO2FTiLu7IzObGHoj1bMiPexQNG35RmXVxhuu/F
slVYDRp8ic1temNISSECIOy8XE8giIPzbMx2vEA1FS4dt8y1aoj6keOkJ3VpqPKCgsjsi5ClGijF
Mh/gJsz3lrXLiced4X3aAFDgOZAONE5pj5Hrr+q1x6t/NIkMbtgMy+zQFhaQ/Who17qUCLE88q60
eXJgsPDZCOFwLQgbmA/OODd/FsPO3jLKcZ+qqnRfgzoDtcKjDO7Ywzw03vNKZChpCRXH5T+Iy25S
7L+kZTebmcMTa0Nc/C0kHHQ712daTh9Lz7z3YIXlViaOJAdlUA+21X2f8+ynjgpB9Evyn3/2vwvn
bpJnnLP/G9+HOO8vRSpNE3vJ4fZYRPt4CNb/UuWOpBqbB2Y9tK6wdPZfov2iNODynSV7MDh+JCDw
fxXdfRPlEYMP6UEgPIZUsvH/9eM3W6fjKjeJOtya+5pe4Vlb0v98hczbZ/y/385NNPu/RgCDZMcb
sfSvP6OWSpH5PxKNZ+QGuJLm3uDEeb1QFYfvxm0nXD/2nuS2t4YmrP8103USyjr2Za2ami+5+Dsr
61Lo5yWXThJsW3nc7Bk+Ws/lo0Cq8pOBABbAE0ww/3B3/WtKJAbr28cPPCRbt773f6v7aEx97Dev
Ha7QiGR6PEzrAXcuk+urzoMqKNUjg+cf5JL/76L860W7SZ0BIjCk6J7l3O67/6MI1rU8J8pAm6+5
O434mzwA09pgnkJisa8feHppD7PtPuoqmC+zKm5XCPFZyNAB7LYzwe99sL2APDnHEmj+9v5cXzMK
RSl2x+okzRuOjFnjG0nnXaoZeXPUHceB1ajm9oSaxE2N0iRrnIUvcmbmN/hRGe+tAb8UTKeGLTnu
iByNYJ5fF1N2MS7QPuZ31VBfjLfoNgVqSeU5TjGg/m7svmeb5zCj4bgUeWFSmW2gP2IQ5ADEG3jI
uh3NXN9lSSOL+UIkhkhLr62vMw/INyXlePVW7tJuH15IwJsfSkOfLp2F2Mo/GX2GtGkjtDZD03Ps
+02Lt7X/ZJoIQmkO06u3amjP8m2OR6QbcaXX/sn0xzNDMnM7gSPrWbObL+5V/6lYfPh7d9nvPb8d
Tp4RrG8lfAQY9OJ6qVJGz93INqhs5vVwqTCXUeDzRzVOE6H8JyLLtHDTdyBJgzNN38hC2tJtXqpr
g9Ljqe/z2kk3estPamTH7LB2JdbmtucgUHkPIWqULxgkncSW2hYxAX6a7uCe9pvISeHkPbeZ4c7h
1nm4PLON9Az+zD2hLJyvbDEMAbfULFk3zUnTVPU8iV7Gq2csiSV6lIrtlH35blMk6/hgDHbil9ia
8uKiShPipWyxXOqreFQgjF+m24FHb1BrfVi7gMDZjuCUyDfvhFRH3eWmOaRN13QhAUyASFpgR7yw
gWB8hvRL4MrfuB2sp6Dy+tPk7Yz2hlZd6QZpTjvVklg6gvbA1s40ouoJC2Kma0TMTM1TNREBoE8D
lLg/KLQxNKDZqfKBXglAa+VlBreMjTnD14e30m1C6St4BHf/XDT+Xcf9V4fFWsOMeLQzpXIXTMRF
X/ZwA4V8Qx/O29Pb68NcK3Fxuvkn5En5PRcLOA/liLAtJvHUs77FFXnN94PngP5rix4TIIObphAk
mzkVeWI+HpunXntX0485KolOOyAnxQg4FsV33+oftZHOStafpc3a+3KXSAOLJkbJJ167YrJ+kulR
f8uHaTjsQV6ceqNdz9KQxTVYe/+O2QFwj0+wQ4g0DgklwnMvpZrJ14MP/yHQJH7vLOaffTqOxkqT
iqg6ulTxFEAWedsTaXI2BU3Z+6i2z2yy+g9t9LOoMm5kIlClf9UQlSAjdSxYPyqNBrjiCNtAcwIr
Xs+6VyiIK8naP3VyJ27N8Q8jQTJGaE5xZZIZHrvVYv7wF7Slrc1cEDKm4EsYg/8h7cyW20a2bftF
iAASie6VBBuR6qjOkl4QsmWhBxJ98/VnoM65USXaYYXjvu2KXSUQXWLlWnOOGTPf9jSLIaUXmFvG
OuIq6qfwENrau4JkvsOJ+jNEYAQcDWELPyH4QEijtqMW9uja6m4tJvzZk1N9TD1bTztyaHCHiyY1
0519ppTn96DjDoIvDLc6thHHGeLBFWzEB3t8s6neiMIIxSFMidlkLiavtMirj5o9FZvZlOQPl0O/
Uc3gXRIEz+beq5rVYOGgnISW0vzH0JlLRb+4nZPwCyTDWSVBUqa5ID1cCKjLR/m8kgC8a3UFrNwT
T1PlbLgvf/4Of/X3zyX+sE4bGj3lKctOHs0utfvz319Khf98sYh7x67pLPZCvhJUYmef+dgLmiCh
kLm1CJ9to3Bnye6QEUjB6KJY1cw0C5b5vz8mqH/idQQ+Kqwzn7+Scz0EdWi3xq2IImfcoEebb/Sg
iO9DqZzvrWs3jzVZcMgIGKx+cezP7hXsYZQyi/uDhFNDejCTPh9b14J0QTl61xUMtWFD4FibflFc
Lj//30u6HMLUXbFUaQKorfjHNvSfIgCmC2QS6HbXuPjH93r2g2bTfVWffXWQs0pjzrNSBiYHkaRY
Vj7jezNeW4n/5zv11VHO6mT6R1mS5oNHTN56Hq4DsRYIIru/ciFywTwXF6XkipGmawr97BlEsDZP
so9iPrZxtw3HobpOpj784kk/PxfPNQQ+SlNiQaU8O7/zTWo0ZJRX8y1D5hAY2JTu0rgutjryiIMG
8/aLJ+1zBeqCZzEdrHuLO3kxKZ9bXY0hhDQPlfZURt9Qoc/Ds9fQe7wVzXMQF8g/v/KjfT7BpeTF
AgnGczmYa+EW/fxop+0MA3kqBIPuaIMErdV9PUaQqP3dkvTLcc52HwMuIXoPpbiSc+/exLM7bUAm
Bq9/8+j9ejZnTuHOzUqE05yNAngBvrH5QeaTBmHzz4c5X1+hKKFmWsJD0TihJ10u6n9eVkBhVabq
qLmPLXCeY7U2aveLx/vsvrDHdPjzBo4yHOqQXcTnQ2DFCYiuyIJ75ux0hmmOTg4t5C9Wnc8LG5Z6
g+VU4ENn7bEs5zy8vpCRFuhVWQLV8xcliuNPX5lslwfo34VtOYQJzw2bqI0Ml7t8thrgq5YmI7rq
LqAqi4GLB9GhHvcJ/2uAsvd3N4aDkSfxD98K7yZX7vNVM6suk67qyjvxynC9fvzrv84igCGVHQD4
a+tsydEGs/XmQM/vcv2CLZL+dw0ArhR+V5JLuPGYUInb+fzjLWuUMCks7a4fvFV8wsPxxdX59W4T
SQ9mQWI+Ax9tnb3rVTxkvQwM6247pU96ZKK4Kf7OSc+MmDwmAEGEMVlLlXD2mkfMT0xYP/XJ6SdE
LZsefxvbkL+8D4JHCq8I+S6sXBzp84WqyLIhhjVuTu7OTjZ07f///vzZ2914qYSezp83+62zi8T2
z3/+/M0GOEEfhntNAWiy5J5dItiKQayLQZ10a9hApax6HbfBU47m/s8H+sdK/OnVWxIyccJKnlja
VefZwoUqRJPOqXmys8Zkk2IcagvTo9WiSS27/GaRGTJGODYN3r95pPQYnnBF/V3fiUfCQTVCBiNt
J4ea9+ytSZW08qYa+7twH2i7Qvvbt2b586xevI4LluC8IWhoVYRuyurvhD6/Wcp6hoT05+t4vtov
J0BYB+s8lR/Ag7MTyIymCnvhdnepM+5fNCYLf/77yw3/dJv+ed/5QvIsy6XW/Pw4j8OIfJll6z6D
cKm16ZHhmY+daA14BxZyuQk1Rm1/PuaZvf6XQuMceYFiOIkGUeTQtGDVNTK5rD17VU3Rezo0SA8V
0yoEawetbI656k5fHH65Zv+e8/87/IL94yWASHz2Ck9m3CKADJkCVvWBr8NzNyPyR2fTx3Hs931g
03vByDYp+2B3yYPGYOmLn/C7UotlnMqeFRcSzFmtEKe1abQMsU5CM69Hrb3qswSNiJg/3HJ+plpZ
2170No71VUk8uFXHCVhxBzVM8pZo9r5OFpGqAf0VEKGojwiCv1iHfvsDwb6zYFDm6udUta4P8Y3i
JDhlOa/wPCK5IJK9lSiqCkxMdjn5td3+wK/xRe3x24eDAZ2xLOXkZrpnd6dRDXTqJMtPcOq3zcRk
oGBXQqM9tx55w8z+1W0utfGLheJsvfrfh+K/hz1beCdmO1GteCgCOdJT2lf993F4ncKTFXl+PD4H
AQ7a5galDj7U6Iu3/J/IuPNH8r9HP/s6gkwpsbjl+UlLmaVijz1mDsT0KMdJZeffexvTbkuW2WqI
8E6gTfjBcPcnJPR7K3PWbO+21excKkxcrEIXUmdIPBoKv0T1Y4hqDZGCfmvRndsaXbFRA8eo5/zW
XSQcdDN3wOjWfFHd7dR3H2WOUcoqQvgCeDFpxRoF1iDN3iQFDvTFx0Sc4kbO8zOml6ObIjlyB4Wn
s/Ghe26ntvBNkwcmZBUh12LfBYpOsZk9ZkH4YBf6bZCqNU71cYXxCPnS5BuqOLiVsZFTdT/Y3tYr
UZWMhTuvhtxONwr+NV8QbK3YiNeBldO8M4DvlmIHn/NnX8k3vF5YX4cWzDIgdNprMbpUhC+IrsPw
oYqbbp004pvRhEfHhSOsaGp7T7ZcxLxA2tXM6z4gvFyHg4HeqidzWz6M2nBZJNWmRG657vF4qya8
+2Ih+PxB/r/HDkIL9ReFqjh/z1gH6E3STTyB0LxlhAzSzBsVOibtMIYC/D0eqRx/kz3vzGQ+guN/
jOJhbSBLYNj2VnTaCYfLVyvksup/fhyRujJt+qdagxZytjyZJQPpWJbqlFbvFhtA7pNEv6IZj1Wy
9ZBTaNNb2z+YpHtM9e6LS/L5k7RcEmRPDNfIbliClc4viY6arrenlBql14rjjBhsa2qi3sQt4PMI
DvZHjRTq++y1mD+cWt202fwdcUV0mA1d32iZaR86ciNu6oqoHT5f7UEye4DGnHbvf/6t5ueJ4P/9
Vkm5DIiGovwcNuHix0ChaZWn2ruI+/e4/EZE0JXnJegNbsmd8JPuKtRf0a6uyuradPTvNfRDay4u
6/EmgIiC4cY33bciReFXfIwjD6ZW8+5io86YLYKWCM1LsqZoiqe3XvJXZJT//flMpJd89wUXfL4/
ipNQMVKb1GmW7TGY0ts0Jg1jYKD7xQL3m1WdOmnJW2PMCJzjvBCD92jUAs3giQgHsQxroneUO9m+
1Zz3sRjzm9iT41UCsPaIJB2bQTzKL2rf3zxXBOUtrC0qKdpcZ6WU7cQ5iTiNOsXV0zRYd0U+o8Ih
D8bZe9kPqWdffOR//YRyynw/adxYDNbcs5dI08NSt8hGOoWFZ/+Qw0xUrQQIGDpttLfKUTzmaV2g
uTVwPJDu6f/52fzt6ZrUvYQZM4s7JzJpeodqsCoUOwkdJzezzVVYFndxm+erftIvZFj4nWd/8fZ+
rlf/eaJcmL8WDVreCFOcnXSjE1GjzctFjoCbNnQonPHvKwQu7L/H+Oel/E8HJHYCpc19q05S7Dyk
FO1EmoX1hIwZQ93ok+JXGPHF1H2VirtUHmerIl1SAu0ImKNxdV43KtPAdR24XFHDe+hdA7VZ/0iu
zheX0Pj1OJTjNm16hqT0m8/7fkRkdKUonPrUGNZNExSPWtmjlc72IV0ffD4+gKcHeBsXpDVty2Gm
gl4SwnDoerm6G9KvcvWW4uPzeX/+PcuT9p/rnQ2KxCHXranIbqyG1YknB7k12U31dkgf/vzY/vpB
XA7mMMKkUYBP7az8G6ESzfjisKTF8YVeom/v2ovZzffo7b/Yh/zmUAaAHxqPSxuS7O3P5xWTgxRO
KNlOXZzc21bpnVJDedswER9hMDlfvI+/uascjZRvEE7mAvv9fDSYwZ2R9O1yNIot1Wx1p9jk4otF
59e3nq0ofTs61DpKi1+EHB42wTYam5Oy6k2Td2/Eixwt02UVSDdJ21xiUfliXf31lV8OCWhpeenp
VZ+98tpUO9locMh0HgQkDUM76pU2fPvzc/Hbo4AvZNOkky9z/vKZHqhlLMM0RlRxKnp5b5rRF9fu
n9HR2YNOx50GD+Jk0nt/6VGZscQGNtPbyT9qUa6rYUJI/D66bAEVOofRl8WJ5GKISNEXT8fvTu+/
hz57x8iaJ6rCXe5bo/aV0aI27HEP/fka/uYRXDohfP1A+Ai2/J8fwULho0Libt06fV8BYDLtK9zq
+XEmBOmLyuLXd4vKDY4dNEUair/cLi3pvWayk/jUWc7Mg4esOyLczJ8YY/uqSucvFs2zNQoFHFm4
rkm2qS5olZwvG2lIP7sr++nUL5EpGhFGu7nTYQNnhBx5yHfYVDTmF6PUXw6KupixGUZsGAELWu/z
9QwykeF56pyTGzTdNjA8NjzRlB57a3C2I9f3kA5a+tVTuvzV/zylQFV1uo9LLxU0EMP4sxXSrGid
ZKOunQRa7wu9NtJt24KC6EoDsFATGjeaEw/f2FDCTaJUPrhhk+bruk/T59lJsWWKaE7WXjdkp1gB
ysixLNzOYUylMhLPUCIl+PNzd/ZwCxRzdJgok5eoVH792XUak9irQyvn74MYsqNdL+7/fICzp+3s
AFT5n2+ExHzs9ja1TmgTp5UjR4yZPMsaUtdXgNCzd+h/D4W8jKYfrTPuwedD8alFsVMZ5amcMTD8
IPiMVIsv3tPfns6/xzhv+vVNCp4FtfEJ046U30AxoJshgemrwzDfO3+Wljvz75HOa1RHH21SGM3y
pBPmh97ac6+zhBi9sWIM0GAquhh43K5TjPHHRoo3OtMakVUIfqyqTnwFc4umFP8B+DwiqCsDiXHe
LIrgjC72XpptiElTaoShtRJWT1i4H7FR2PtycF6gPzAHVvPPVCPmIUG85ydTVVl+Fzk0hUlTasGN
CG9f5BlIwjpMNxHeo229JK6yhCyi/Mggos5wVqE1tKsaexiWw8cMEccE1s/Hcat2CJV/uG0d4Rs1
ynVYxa8Ic94HvAWbZKzaDYmfILAaiXNsHuyfSODYrJFJ5480t3d5CtiOfGcBuSeJTvM4HYo53w9N
q69dAAUaFgTYAXYj3HUZFXI9VJ166HS08lfgCGIYVjXyIOwpYBhiSZCkgAYiUnKSPKMqfMeCysB6
TTCyhFKTijHY21aiiA7Mfph5KDdYAJwXB0MqHNq03BUVcYmhpqMEFkiymKlgldPbwW/cXGyamFVH
T1MIKWQTbTS7te4as2+OusLAWXRUAJBy1EUKBH8l4kruDSMoX5w2bHbWQKCsI3BNeiWyeTcynUNh
dJ4/Z5m2qTGi+o6JNT2o+9dGhva6sDrjI5BAJ0RtDY9TZQuM0NPYAdACITXJmq8mKbIhGaABJhrX
TDdx35HnVoUGBGJShleIzqxdWAE28ggxeSxbW/ppXgTA9IB1XWZDJC5FmH9UBgmNNEvci77ryxVq
a3tbzwkYxQIvO94VAVCSt3+I3fE17j3QQRihN7ob2JupiM29kngBEZ7XV3Hquod8qNu95U2Mahl1
citt4xiF1XeeC2ebicl8CYnA3KQCwlHfhc5Fhbp1FbZTtknq6V0MxwGeeV9MD5UTQJGKaJqpKOqv
g0AFOysJEiIeZms/dtM7EnINB63L/XCLyrfhNECqzqCsKeSMO3LKk43bFO1FYyOyGhQy3PiyTw9x
tYIKj4mkyx2iuAxBilQc7otmkPug7OB5AbVAYZ+Z+K8Gma7NtPuoB+21miy2fLUT7AKnFteNzOn6
NYoc1HhynmHJTPaKzCp8wTGz6nSs512T1aRqmo2xpJKCZYgj7bYYSveInqfdtlZCtozAv9B18Xgc
ANygnwSS10ZVeNU48qfm6cjd3dZaGxX+rD7DfE0k5+tI6OGaRnOxLlB/bzNmvqugNcYLI85HPpfE
ypEW1l80gRHcBeEcXzSqBPw/VuWNN2Gl9WbomNgWATIWAOU1gb1eSggsKX7FTZ7FZCeTHncdtxHJ
Abhqdm5k/bAhZ+LRQwSXVu532IkLQF7KtZsKPCx5wP6iVPURuzkfPT28GkBcXJBsTL8VJygtkOjW
1fvRj0q3eApz21mZ/OPWlB1pbUDrtn1C7A+Ss5n2pIZXLwnwUWmD2KrFa2upQvlVR9Rw7GHJjsVi
VxyxB+XZwrHLaUyhsg0vbf5xHTcwkaKujEGt1epHqOHEBfwFXlE6Gs2JrprWreWgwreLVdgs4QOu
S1ZoG2Zrs3ULlLTpiPzfBjPpuuQl9GHpR61u471pm6MdxCQY1cCXhrDq7kMaZNt2cd52ai4PkYue
vC/APtjlXOG6n+nsp1Ww4t8Ibo0Zko8eqZeki811OoUAJJpY8pNr9n8mMC1YFS0QOXTjUQRKJvGI
+iBCwNuUMRq+GcLYNtfSijZrIb/nwaivK/xTa3KnX2tMoGsZp+9D0fxUGHyYLSTvvaV9M1UHf3E0
fxRBHoCd40R7xocr7s8Pi9wyZHeBWhtdB7LVTBJ/hnKNtlNF9+wq01XgQJUpWu2hJvFzpVV2hvYw
QmaY6zNyVdBdYZvz3uQ1Pk63MHc2FInVUFE49FKGzFxgHhU90dUrMAbNI/8ib2IWj3h745p9ASvG
Y+w0eIesKnty8vzRRq35reu0/Dhg2TtMcxkeQ8jyFbZY0FLdonN1Fs4CtjTthwxdz88LLIxYDRF+
eiH6Tk/DzsR23yf40D4UofNTumixZly8l43jQR4bGm1FEazTAyc4TtPZ4oV1z3TVVslODFJu+iSH
l8F7soWUYN8lnTHsEBg1V8DP2mulZHKoc9bepaC9pFJOyUSNBmyt1geLkPJ7kjxY7ki16e0WgXPq
JlvVe9MOtMu4jRgU8WgPHc0jnGIYx7BzSnNa862dD6LvBn9uGnGvksjukSp3HeRssJW7GGE2HiEv
eZJBw1ddED73Q1NATVaAvjB1yZqLqQ/hKRkXLK/ocex5DLm80n3zEsKt4GLCAPFmRPtZmYI1Iqxj
JfBSggaV6SX0/mensV6srnuaLKgwtZnFd7AtU7wM1IBWT8lgkxa+grFTH7NOC2+tGOaAh8F33TYm
W/IxxfsyBOOC5KlzrEixIc19QDj27E+hVR8KJZm9IM/BABaGN4K7xqwBRLyTFmTdUOJu2wzrUbHQ
e+DgZyv2WcEqY6q0dpwOAkpUZKuMCJXD6MhxK2qTvFm8edd9Khk1hhIibSB/5hXTrgZT4kFv23ZD
qLL7HECegq+Xl/vMYhqCT8DcuhAXfIbv4rkBpgb5CC0ZnpvZepgnF99zJxP8M6HR3+XwiXjm9eLK
kBgXBi37UDMLZJQgV2x0u4a3qsU3c4nkOrf6dM9kZL5RzOn5v80mvJT2gFgbC+hxWtqm8KdCny9e
cN+0mdyFViN3rQ4CLMOgjhupU09FRcOqyyt3zU81tsShIyEqcFCuS62tgTP33g1edJ7jqfJ+uDVW
B7fWDB9Om3cLR9fdSH1AMD0SgR1mFE9AmyOMrupJFFr7ZuM+xJuVTjnMxTm3sFzOLPYi7SAYyEE/
GVUVPARdCGukq8ZdWhiBH3rFtLFDhmpeMbMqBy5hLpaWd7u5ncIHMpnTu3pEOTiYyuWtZIYU5YFz
ocI+2LCdVA9ysWiCLnc3rcYKBJiJqeBoJlvkyO4udvXET6oev69Hfzvp3Hu7aKBOBdSQ0eAOJXlQ
1U8TFxEUzmxAH4vvPjPsn7pkBFYVlLRNzZRP5xscrjJyTr9DabUI9UVKhhJUbuNkJnFqmusbve3R
HyceJ4y6u8yPSWy0D5U3vdmN3lACde/TCB9tGs36qq+F7qe68T5ay50b6a/ZSmCfG1wybkBcAPSY
ov04MulhIIWTwmVtV1VkXEcMZFZawYrqtvG8VbXFhACf7FZOxngfjJNaaxFvZJRljwMaeJAbSesT
h2dvCL+N8+0PpUcPOnJZUMfszfGjTLuhIgRogEOx0seh26HExmmTTCkjHNvYAmobN6DgMkwCQbZB
OoZ1rAkh0rgUv8fJMtg3JFl7iOOsurOqPNlXo22uAVENV7Cr2zcu9rQjBR072wDyfpM4/+ySq4bT
HrMj8UkJLuc0eMBajtMdi+KuYAsLQ9EFTEvtYeAoiOqjSIzuW1u6YF3RNPueKtwrtOzh1pqpmUxl
t7cQstgE6ODtX0kelek2rafhpIBXkJo59dULQUGX42i9mskwmO+JNAfjwaramFRPwqmyfQyiLdha
el2+4rJdHsa0h0zQmCbedqvfVHa7BOoUlrfOuhFYqXTHfnxqwCJd2QOf5d4mED3H2n9htZhGc8eL
btNC2hvPVeU+nWN7ZRnaS9a06SqvYm87V7n5llYG+xY3j2LskLho12FcLP7ARKeK8vR4hT2nXQUZ
zP511prpBb2CadPnSXRrKMKJMAfUzn0Ue8Ata3nfD/hYwojJF2u9e2vHGHACEtlXVV3hvIIc7rQv
SA3RQzLrcA+Kyu/C7LV4W0GWuEgyxu4aJbWfmY3y4354B0ZiraeoQc/fpAC9JPBRmlpk2+bUPLqd
ejhclXmRKOebh/pnq7s1Zz/U+GtZzcgVDF6yoC3WMpUCWKxI/HRY1kH8pCtFwjY7JheA1DhFV0Sq
QuAUTpBf5zCqEt8DOEdV72r8UiOjhgFYwnJpJdMVCBiwbUZizVeuoW7TKnvpYLjtBxsv5qozcVlq
mVfDT4C+Q2x07UdwCDaoB/MtGEs+DZB2MUTydGKjjZ4oA2gcASZ9t6Nw/OHoQX87Mavf8wdGaDlt
dA2bEUlbOFsG4GenD1gQjPK5zXGqisI14R2Nzl7MRGRqAbQvSo7+QsSdc5MGNS95sQAXe2IXQHtV
uV83EwAeN/Bu6FvBTrOal9BxfmoZDUfBDuQwEtT2zROutqsnrXzzpgDIA1MsH2+BWkct+Astj1os
kIHG2NPEOMqCsLa0SttjkKP3xbBvpQOj96sgrC/tAWuEbhL55aJUWSk29WKVlNR44Au1nRwGYrls
kG63ejO6K5g9YmMEcIWsMJlXeQrxkKA12lwmwbeQegjljoqfXghIRJWgw40ilKuCys2PJX6VJIon
P8LqgyFKk37pdfOtsCZxMccAH8H1TVehmdrsMTxF66yud9JS4WXdWJjuc8sF/Bd3N2ludYTJie4V
ULp7tMdEux7wMXKn4n6bg/l/jlhmjuAJUj8ZUyCxPE7ilqIW+kYZwb0j5voe0tvPfqjri6jtvRUT
sflSRPddtiXmL1mz9eFWiNR4oXjtWV+oeZRmteuha5gRt8rZkAkc+yIU1spoFVs+jLKpH0dR6uuT
6z3L0saabsFW+D4HzhuuquExFEV50VoaYQB6TgLoBSMNOEVWZUCrd6PW/ohSa7xI69H0gzHJNpnO
hFmpAL2EgcN1k09Ned204t02Te0AZm9cEVwtsFjg6OO9imEV9Lz3MwEO8CXs18J22r2ZlTRIHGlQ
+tUYzEuTCWORMJzDmfzk6dM3BzMSddUE7K9RVHdapu2cjgy/NB/B5RVUq+iwQCKlJV4ekgp474Cr
YPxtQCTMJ1oXPQo1pCKMmu0bs8dxFzsM+pKKzIA4JzY5lkG4dyuyuiPhOveclLmyHR7L2EU11Ayv
IMnw60ls2joF1IoeLqCQtu82Q5rLb12s4s3UZuZrGwlx7SWpiFdVE7ofc5uRrsZqeuwlmpusbUAH
6cE3zGOoIyKNlD2WUb+VMNeKrBb7xutDH7vt97lO+w3oG9zcrsm6idRxm3hOgCNOfR/hgj3SWgJl
Q2balgY9tDbJLZ6mSd4VTvQ4JwP5kpoOo8l0S1zpU+7TczRxDXY/B3Lo1opc933U1eRyZ9w9PerE
RTlZzZ3VF2TZW6VzhKMcXTsym7d56qabGfox/VrFaRjLjl978UqzvEFkSJXaFjVNPUnbIgx4La0f
fFV+EtUC/QoRxFpOmOZbbcRwNlieby9SoTCOHT6eUOUreyhvnFjDylhAZSjgh/D77Ij8DFFtQt17
Y3BcbbWuGNkYWs3b3NN9RC1KWdUMWyHL/JqKsP82FpCzzDqIVmwYS1iGVr0jwjxd8CRsCGZlpy/E
p4XbougNX0xWvmErQ2iBPmFpV22WEKENYz10xAeoD9R1aiZ/trIA2Un3Qym9grucpQfWWusK7VDh
y3ZAEBWGZn1X5d3I3j1rcfDVEuYtxpKtiy14rQHw3ipcjSszyb+jfo14bev3aIQ2A+LAMA92wdNP
dvuPxda/inRFbw6QNKU0+Q8/0wCfWtlYxk2OrX8DQptGnOxNv2sXmGjiXjozUGATEebBc1kU6Gh1
pB2lLnwKwBZMvwF6aZH2lE2NfupNIzrVjVlceanrPGOTpDPFjnTFxYX6PgM6ABlj7aXTTItn1tzA
hM830obsqAsqNS0kYXmVlk3+0rZ2cIRGWO8jwg73gdFEt8AaG78g9nA3clvWXTKIo9lza0I7ZBHX
K2tTDoC18iCZd2VC4JcAfwDHz8BbaoKAJ42u3P2TJVKHzXYu5jct6hwarmq0L9pBEky8hIxIKrat
0UBoaJQ27JnCwdVyI25HNpBcEkv7Yhjl3lXxQ2UDa4jKpttksmUzpkfJBWPx6toDh34QtGaPM+BT
Pim1IT/6zFEvtts+ByqLjgY0sF3aQEQa4+Q9bMaBn0/DV85LdmHQdnhl4yaAIWOPPkNPWlSVAlbt
pPoN4HnebwvawRR6+iYvzXbPy2luCTuRmACFOmj1WNyLIHGex9n97hQjz4vOeoOLtN2WDhioUSvc
C2lVJWtJVTw0mtv4QlJQ6AV5S0aqxS+9cNpLAkmztRVrQJIp+tbaTO5mojL8iLmmHue4JXKBjgTw
eLsNgntuhsGOL1MeIaDQGRxDAWS2kf4ZjW29TLPVHywWDJiFo4AHXevDI586uXR0xQViC/0mUjQl
KIH6/dQ7C8aRTyRsaaadEgJMrqj7LXrt7wnKFrGiH0dxHYXgV4ouyz9ouSIIc2tW5Kkb7SuXNKc7
KvDaN63UfholKukEjAkpjwEpJcTUbnG2AX6QPNk39UgYdeiMJX2Ltl67wTQS2dH21lVn04WbBUhD
glKfcaWiChirn5gthz05P1BWxqFFHqFjadoymAD/M6hiaxpmdCXqcoAX60BG9kCt19hBvtmTfGZ4
plOoqVcrjRqQBBV7fhg27YWsEHpqBNeKIOjezdwzQrq4uGCZYKr24HqAqQo8DjiV2vpZ5AIyTp03
fo8XWxTPC9JvaO5FKfk0tIX14bLoXzr58IJiUx3I8gHDT4+J1uVLnCM6HkPifWgZtGvye9hJEhWz
gYnM+kvd+5I4kLJEjru5a53kvjfKmtFARVuhLpxtkBTRflCGYOyAFoSAlvzQ2AxYeeWsCPFjZ5eg
0zrvqDxDvVizqgPI643YTjJ+7LyI7Yk5vERqoYBLrt+aL4C8d+kSwFDusthHjj9Dv85zCf45N4OV
ngR3KhqGq4js0mRDH7pqHmOU1N02aev20RSyW+tN7EFUakg/qCJTP8AwdS9GULDfglpvfF5bJpB2
E1yEE81i4UVPTBD0deGGhKGQLbcLIAbs2dgEF3gEDN9KQpKbS9KByMtr11rYZLukG+jceX25YG8t
v3LV91wvvqdlbqxBkGLItxw6a8eejWS9yYLuNnOhUXYu3GtyXBJ2S5HYVGCfaOum3zuDZbFXebak
NDNE0Tsn+FbpU0kRPXrVnniLjZe80jcrg8ui6BzzCob1gHa0b+N4VzMCvp5x9yJ4kvEOSR3xzmB3
iEKtaXDlBskBtma/zykQ4AIjD+7/8keQhUs38qn+lidHu9oa98sJoHj2y3Jr20cJPg32P5QtOcJJ
4CuySmbrvqpAWJQBMTCGWRk724CN2zJEAkEFtDsvFEwDyTIxqa49OEjZ57DXVlOSPmIAWBpttbFN
Mte6I7bq+ySM45SmDzMv/E5HzEjKCb34DLw8aW5XcpgMooka0kD0+CegZiwbztHpb3O8hxaAS5qc
Ircp2fMseJ6pxq4EGfPx2pm06EPJoXtIbLd5NQDS+d4EXAH3tzHzfXcTuUnytj85ujkfXBG/umbz
FCodTnwGcqI1erpfjgb9fSxrbnARrz1orw9mCX1iJeHV3XRKH46yhNpGS3hYlbGGiUyjEV3EtCO6
ogzp+rY18dRsSkExMR4xYXmaPTx8oBDDKivIE8oMOvr0iTImG6zCE1drLQcYU70SPbEIXbwF0IVG
ucnJY5mKCHwrHRqSR/iqSad7aEbmKFUcOccsmV5Yz8XOYdSxZtnTb8CyJ36AOGZdoEG2efExh7O/
ZsYUsSd/k5j5GBCKpe/Dt2eV5X3zM8dosjJTt9yUDbUa+AWyqIbw5+iM0YZErrnYMN54rlh/1gxW
IFoF4xsBDVAI6QwxhNEpSQBDb4Um2RLGatTfDa1pjqoFiJGQwLMK6d2s6p7kXxpPsN5pFJzMqWzv
kjhC7d3rhnnniLygNJ5VtZ6K4dVkmfIziONr2Ehv5KwzbxV2NdGj7STg7US+idA1rpjXlFcWSwk/
xPpeshU+JqE9QZq1JAMTD0l2Y0SYtA0msnmQsjPPXvQwrID4J96BlvP3Nupo9rruMqEMcIgkRhNM
ftb27X0F9BlETVrDOYNmGWdESFtOGD30Kuxuirx+A4QvNrLykB4mfKqp44jXhWrbw+116onhS/dN
5oQlAOPMr7SuztUxF2l+pTNBclCWtyOY3z7Zpj2JXhq0Aj7tUXHZB2NwUvTwgfkV1Ip61z4OuOl9
M9FGePVqSZEQT6WkpTcJ/P2dZSWH2fHSg60v5XbNvWCQyt5ZhNW2CtPIr7223da9U+8Z1JCmVRXR
lpoDkkbpCVa+Ql95tNX9ILGeSVZ9IpzP5aVuos0cB2JPype190ZB/Ra0o7tlRDnd9SYKr9YZzAsA
GuNmaJr8shxr8J+NO/uIaCYopdDcUjP0CEuzEcBKe7zSZs89OiH/BTnJr//D0XksN65kQfSLEAFT
VQC2BEFv5dUbhJ4MvPf4+jmc3cSLnm5KBKquycxTtuQuTqnBHkA3Yc63DXgYyO0efS9nJgm698ho
omatB6pxV42ehueGiHV2Mra5Yo1OJncb3DhMBJSswDgoI0t3Qyfi3SMDmOYGJqSRuDQIkEj8dCLB
Gi08nNWZCRZhUsg4JQIDlPoNG0DAWDKqP4VhFKv4wZiamOJuupCZ+JCQFe9Sp6yGtMoPJoUR240w
9Sajbo8TDpejLmPzK4WGxR9Brj42pJoRzFruHJx8d4P6bBsm/T2FxrpNVA39QmTGuUseom1hDWty
Vpcj8mlxUEpWe6HhdCidAKBZEzf/ojiufKZzmSeoRL3FzU2uF+4BUBgpcBx9eLYGFjIEyrRHKAcN
cb5d68ti4SyJDGTdhgQDVy0dP+kMO8pNl2XnuqHyh0FE2zEbWTEv70s9NDs4JaVvD6J/4rCeWRfh
b0wwnu4sI4hPldlURwJjyJO0hvpeycRhqzX3FHkL29g6TK5tMz4LCs+dNlkMxTpNgBd8bKeF/iXd
pj3PAmtFYXdq387m/FwNPdMmCgzPpqgpSEWzoiS/NpHitXDHn5jgko9wLFS0mh/xFirlXKjG8Ccf
ZrVJnTigex5Tlto6/4fhEYZYjOJOQxF+ddIqtgDuoC51KUvdEBh2mtjDBe0w4f56rXOfBTUartA9
gLRyD1zJ5j5Mkwq9b05OT5UCQ+BaXtp03oKha9bU+DXk6Wo8F0ae7jhE+keZqHmQgiiVe23eGVpV
IGlQ1MdzSaL2OEcrlcjXrOrdLSue5lCp9kGWq3W63wEThurIDQ1cEmXKwNPicbpUU1gS/P1IHrfc
ElSR+wfY8ruhJ2E//S0tAE7K0bL30RLpfZjn0dObsPctLuErUFnhpwOrXVOGxSFxU3kgcC7eJnn6
mgg7oxE19GMrzYlfQEcWTZESKsPGhnUTmjY1IqljezXvTRmE72k4/xRd/YmlJvIMKgAvL1smZgOl
ADtBWj+tkbB4ZYOixdavYYBk2bXTdlPKxVyBwzHXMSfRucjaaJXOMwtyNb0OZdZuNTeCvcPu9DKq
ICeN29DeYFntUWJe5tKIN2wCLtA1nc0yyH+D2UVrOXPTOgaPOJF30cnlW93SpxkXlyTDO9rV1BMT
KVKgid1N0GfODwWbQa6pXbIvSolQ0pxmP7ek7Viz/EdGUrVDX4qcxA0Ime4na1XQG28iiKi8CtY/
B0suW8CmJsr20ZvV+scixvjkFkF/oKnB0cAyPF5hJxlRoDEdiNHce4YoeFyqxLqDi0vPRkWQ6BJh
EFqiqPaNuIIZWTbG1XysDtyC7lCgjltJBWkRK3N+V6FyyGIY32tK9jWxlA2igAeMyWjlbglc1u9K
E38B/tjHi4DQxE7eSGQdvMXWfqTSbWI1q093IuEmGvv+nHJy7xKNnya0GABVrXhDRxA9PEnLbgHW
66klvzvj0r0rPtma4RRfuG4GRw0I5Drtok8UPIRBC/liDrG9NsJofHFK2+aHIMFYpsyWCKPq9lVn
L5uW6CKnG97KgF1iMoKHMpo+JkjHddesPQLPaYbcdyOj25t91t16Pei2bRoXL0SkWWvoOqZnhBLq
IrGBhRfUo/onTb3dDc5sfYQkirxqlRMS9VmCVGRr4mAHyyS1LVKpltbKdyJmhXP9qIgaRTZ9pfp7
YxXL0zAM+IuYRQFeeKTqGunZUnX7BR2tODGWEqz47eCFzChe3XokNjMsvJGWgd0mWzCaz0b/TluH
jgfn1H9LF9QfmeEsuylK7I0VWUwX2TyWmvBKF3EW0SrU679dOb5HWvgCggxGx0OfM2WMA8kuctCg
qfHNCfkXCGgs/bplgUh71K8F1t2rTMbmP72rhzdDp/NJ6HZXWTkREqkTMGV03LKto+kXmsUQTEBv
e306Eo5LVMnatXvDD13EB1NQhASWKfPF6K1fXboJ8n6AypNpJZ5h1MHdxfW0amVpAInHFtkpFhhw
JAD5mFQ9aE+Jd2ZdsTOsimW+NiRXKxh54BKqkzZvkn41kPj+gQzK3MSD/eq0ynyyRGXu6LxQ56i0
5oCvuFkcGZyCpF4285gnMGOC55jU0iOrwvy1k8gqitnJToY6oIqCq5RqyTt8ENurShu8aUn3IxzE
ZCwo9Ccr/YdSlnHOnSg1ygGv4WXVGT7HpDOlLP3HtyTfGMiJ2B+e6+J7MJJLsMyEId9gbuPo180j
YxrY09Qt4Q9h9FyVjH4zkvIeO33n3M+vCBk3UjU7oV4g3EAr46WUz5VxlPJkF9cwOjjxjhDpmBWS
Tsiu6+xkTZV3AqERADVx84L2R6zy+EMAgrI0fr27Jdup/Me177Rdq1inc2hPDCKNhVZIP3aMPove
jxsuFTKe+La+Cvte6q8WPVVxjeJta1PEyv1cggfKfvNxlzGEajXPbFlQlaeZqVK8N6Zbx5CpZ8OY
DR1LEeZxXG1N90eIGDXCb6utiQtv+tOU//R4IM3gsoTfRt6AxQKo46JWiZpNWL6E4kOrT0aV7CWL
aiXudu1uuPVOZfBQ15R+xW+ehOg1UNKj3m+m9mdmfiFTZIz0Vfr4NjOZakN/HJAX0BgReVcw2c7G
nZEcxHx0InatIltLsdOze1G9FLw6DY322ekY9BMQOnTZurIApTue0znrcvh5fGsq+qPJhD6Ks3mB
wOFL51o27zrnZVilh9TcjsYRKtA+z4hKpYnmZOj17ySCNYkI1SC3eSYBcHwOQqxLPQHB0w8n0Con
6bFnFieqQzNy7xC/n2JY14u3Uu0VkwjImas4GFe1dYhQGvHEcI+s+dRptKmNmwZPV3yG5S0z9l30
88iWx1zkjZJf4FkzAUud3fyx/fpkxjLad5eYmlaCgP8Wxss8vWGBWrHmaMU5cLYVayzk7RpinG6b
oJ/Jpd8ZPxkqxZxblaDzeNEgm53L4BILGFpotdKzwz2uYFiJVq83Je0u+ftov/JSa9jgDuI1GmSx
Z7r7ZaZmeiFj07cXuqv0PMKLdoDzUXx1zYQUStwc8OO5Bb05A+HLoUOaujoFZn2MSLk0sl1mF6sR
MBu5dJAc4PoQJoQ4l+VSnq7t6WyBmxIcee7rUHPyuuzVMgapwUoMrySVr0kk8mqqwSTdxuyVR1xl
qFh3cxhjY3ye4H/lZwVaZ6LBl+1HQm44kSvsdx3rnJKQ5KZkunVXOb3q7lMdbBMEmEv1x3xyqzVv
+vJkuq9hs12yvxECBQussjYetvOdPiSo0bYPtokpSa2fP+P6NYbyOOi7IJz2atS9FOlGXeKYdQnp
Z2hPscAGYT+juhHI31zYBU3x3BpvrUV5qe2obfel+QBqAA+Jf0XvsrHPgQTgyoMVWg3FKlf/TaQf
5slp4dvqY7QgjHTmwJNFxjxJuyEqWhN4Ocl87bo/wPq4fm+2+kH854UR6fs2+YEM3Bdz25N8lXDc
zuzk9w8VJLvJPDq7s0FFwoHIM0DTtNaywo9b7W1AfkaM78oJ7qm8TVG6S61/JqL2uSCGmOFrWP0r
hxB91gvRio+rcHqMAIS1zjSUANXKBUSTZFSkuYE05QU2rU6nCMWimM8CrqSFNWIK3qWLMiMKDgHh
ynaw6uIfWwOoYvlacqzBhzmPrM7hZpBQODRswlkYUbJy7tdrMPHHBpLWDBoxkuvQeitKgOj8RiYa
HgQBpSI3aMPSky/sRYUtbscLIcUC627o/OvMhwx1uqRzt8614L92qNZpxJKhOKt5r+Xv/fgt9d2c
b42E3EmiPd2vUt4wAnsxmcKpRTyqOjT0iYXcFpCiRmhdqYH79869GpO0KL1s1LzJ/l44c8f6u0lf
bHmivVjJ6jPsP5GS+RLVAAoGJJeXJUHDvhu1szPtcJZ3Du/DrYfNlX9o5SdTq3Ul6HHtL619DnlT
uniT51szeWuHb7uotjMSW8QG6NueBQk6NfrCQuthHicc2YTT5V8ivNktaarlnv0Mbv7ntnqfnWMO
2uH/bmXoPrR//MWoGIf/Knl7UBRdbSfVUzb9sfwo2x/0tTsyy+mf85Vu/uQzyEh3O9enpOby5BTv
iMS2kSlayXbJX3rmKPFyVfLG7bahnvbINgj+akYmfwQawxz+7chGCd+S4a7PHzkqEaM7ahRZoe12
u4ewGHlGzImkSGJOEC75EK+6Qwa5acu335GuWsKBt1R0rK3sNuKO4ouPNtQvnhrvw4hysGdGmF8M
lwlkghftLR4Bgspve/ptEaAk5IrLiSjoJXwwo3weBm9OfjX2Dg5gpw5t9RiJNQrSWWpbhotwSt6R
lPkqWC6wh7bLpK4BlG722r6R4lFH5ZSp/nM2rE0b7nPng30BrXS2yeV7FPyqS0c2oZ7v2i9nX3dX
VfEfjvTKqyHfdmzkliHcj9FegVGoCHSOltNDzzPMrxanappzZjwOCPGTc09BJCdY6mbneMPAzZVP
DtiOKuVL/uQQcyEOEnZXpNlagW/mbHEM3DfLZyif2/6UuL9gFrLhEE4n0IUr1Z0fbxobaV6ivUvF
bV7i6ikwWchL2wfBxt/2W2b+TJXHrGRs/3OZiLFE4eppvCYkCTv+StJzhfaA2INF+b3zrsmLaV5n
Y9+0tLL6Tkz2ZuDasJyDobGPaDciuSh2JONyR5yKLv0yN0/z+GUbPDGfWfxPi4DOOwjqAQZV2rmv
12z/fZJEPX34HO3jUt5I2CxZDFbRaYwBb34x+9GKaUf2al6/6Baqyy/dPirxFIyvIIzKcL/ITRMd
c0Ktli2xAJ7ILy6D2XK8ZslNoLSNu39Z3PEQHKXzOsjtxC0WhxhVXqX5Eia3fjjpIcR6VFLdR6IO
REL0i0O94scYVHlCiZF9ck2Ap8RdbtQgeR8/FuPq9j6N3Fp239xH7LrJIgQbF/xOCr5OcXIgJMsM
0IKe+Q2BsfT5ortHKSGnJvnHiVgZ+kbVWGTQRQVczvoDSHbOgXGF5b63nxJ9PA3mv7APtpnpMqqG
WtZc6Gg8ZTf0PcVqYIMx6VtMhZAaK58ynYKZ2TUdgKZ0WMy0JdEFtsnK5gJ2iiccz4hPX0Fwc9ol
h4mw/Kz9jlFN5wVB7sU+N36jwV7V5nvCAWDqCf7PxGMmnVPAT2wTw/G3n6O1Fs9YeOdr0uakgDDF
ZaiW8+Mb7RsZb2017nv3hqGCkiDcLHDaZiqOyfZtknAr9WyqbBOP7VMfAg1YBKdMuG6Cz0ki2h9f
g+qcBdLTaihgjKoW+Te0+XqJnsfqK4hIKEHSmXAelIwwG20d69fWlbfFTU9dBRlVcGOF+YoILOwb
pjcCInZNdImKE683X+uMp7nMyLMPv4XFxir5rYeCXQSSfeQ03Ihw6PvDgKmN1TZnLlH/DJwL/soC
bUsAB9hmeJQ0z8PwAeZNdVeC8RFfcGIHm6b4sViwkyHLyvOvdHzVi60RBKRJJ3Ti9T6y+81g/NR1
Q/QzdMJHTk+fN/uKEaiOL4dUcfS82oeWTPuy6PdITZiuTuFfE2wdZ2egbtPgGc0TF1n0MpvkCZeN
z+Dv1GE/3tqLRE7/VzmgPJu3TllvZlp/LbpaZQCvhfVT53+RtI8SUkZI9EaefYxNTIeO3o0tILvm
ZQAheKs0Lt7oLXZfI9Pw+wZN7/LfhC4keCnmP7cGQ4bbxvjsicrt+cTRTiz7B8l7pkvM1L8QqGuz
ThZ9N9jDqVcvY71RMbUK8TOJtjJYCdPx6M0POMu+/pLWvYYIzrotmo51ucmMa28TjLyXtgHaYo0L
w0c94XXUiKqItz1MzhFVn6nfu+bYi2PDWlxFP7klvYkRcqftTTalFYPcxHi17fOgGVuEnyudXoqE
CUKj+eZxq6AM8OJHR8bgpn+bLKAZPYTW7D45PyDH/lvga4hcEKV7Ka0XhKqruJyY+/xyxovg0mhH
w97nybZPYYby2Viby+XJlX890Ge2AFmzyaP30Q5IEuU0woZ00HiK2BiAPTmxf7bkbxFWKEVfWJfE
6NwwrhDUkmR/+nTW6xeJVrU4GQkPJz7BUL+oCtnXrnnAU5xj1dL7yNOQ/1lKrUMgJw3zqvhF9Wyb
4EtU9S1Qr+kovWG+dHXAup+y7N1A+TWTC2IzaKfp4wFog7NNynRZPOfDm1Y/O83TOG+H5g6X0mP6
ywz9IDP+QHVr2k+TDka4xzbW9yXTjHSmAsJnmGdvAHqvU3yptCOOQBDtT5l9zNVHQvz8MneercC/
gvKKCGiGp7cY7OWx31kMV3Na6oi6Tk/+BvAaVb8Lq3MCODMuaXO5vYvixwWzAUB9GxtbsIqWCS6e
ZO5wXtcJcMew2vXx2wBMA2cby+vvePxyO35CVAea9VGY/9XNsI2seW3pe4gRaLp4jhenv/ca5GFS
WFWJYIOY8a4psAkOmwWUkKrxXwiAWen4n0DYN+spCUv9CVfXgXFDsMLK9wZyxFs4qdFSp4fAZbav
ORcMg96SFqesnNmX43Jk3gMMJp59c2gPLdFd/D5sxA1O+gBwNTeLsJfe0LDD1X4e4OyvhZeG+p/T
IEkyJ5+M8E83xDzELLYALz/kxRZhxcHu5l0Hn0Z/6JoAjKGN70ioT00dkfTybQTmtUGHTi46LZi7
tdoOGPuDJDKs60Ls6pmX3Z7HvVOGH/1Ufgih7dxl8B2ln8oSDmu1eIzDVmrObswzfWuYDsz4PyUF
onKHw2gldwiK63GcN3EFwNy0S4KdFMHQ+r5ztFOehsfI0jYF2/8V24zfRlObPp+ewllnkc/CajS9
Rbb7lrcmdtHN59YnyhdqCUg33MbNKk41j7SeZ2GjAIvUvrDqf1PqIBAvSQxwM/cA8Ru0aubpvbWq
NctfiHb3CMTG3vc35/eufVZioEReipXpPrq57IP10G2M040xYRWw58OyhDvUcLfM1bzYcrdFY7Cp
BJ1jtOciZ71XsKTvm90UBDczHshcIXGtX9pLv+THQhugfhfrQIfFxHAZbPLR4YBehUtwQ1F4ngjy
KUL5blbdauDS7FITpx+6HDM8Yk9a93PyahCLNZnLa7u0vsuf0VFH9nPouVPiCw6OGp7jMi8IdOD0
hC76imWrSePUlvnOanlPkVSOgGwbx/ZZXX7WmrNLy/HcGJNX4q9s4eOx1QThDJ/7DTX/TjXTE+PI
93HoDyIN1rDVwEsCCiYfhbbn0deOJbVdy1geLJAzl0h4xVXvf/pAkp2i7WLuk0iXvmTlDAyPWZG+
QdF+1yRXsOLt7eblGGVU7ykeuE4ZN0sffPV/jhORfaJdoy7zoqjZ1W0Ht6rb9voEtwiYHRs+GLd7
2yzXCvuflT7eHz47FzN65l8XCN5o2IfWWNYkNV1UScU2mOPzwBCps6tNqDGT05n8THJaZwzhGU39
6rP7FJNY5MkBnDo13G9T8n07uV9JrigktrWJ6MyihITkDNNbBLNPuCniGrQfY5fs0zFbu0221/UC
d2eyrafik61yBgs9CvlptE3TsIp5aA7NAuQAzJ61PU4kAQYb1sbC73HdR0lI5H8JNS3gNlD0paaK
j6kzAiQKt8EwQT53NURFtZ9N1bEMOcud5VWgfB06CuIafAGcO9Zfw4N37DIN1PXmiL5on87Eu2Ll
C9yIhgTcfbnsUQ71tHVweJX1DElvDa7qCioqI6Z/2eZN+F7z8MKKIPmmvxeWTUyfyCtoG8mz1b2l
A11eiyXeUDgD+XVyZNTVs+zSz2RWaAGh1stiN+UhzAwqq76irMMQigCyQHSWryeWSoGRnRq2YVXH
kUz1w+ORcH/UfXWdUU22ES+FUXgOKggErJi2kYAvnPJBDOyMN6GqKTBocGQTHYqgWyVBtS5Kdtu4
GyDTIYmsvKbkIiLaDNk1w/nKjxpnZzJgJa7RT4bJTzt7ZabWFlTG2pTFhTLzgMuXTouiuNO8kNws
x8S63ii8QjgtbUyQccE8TAAZZUGA2CApPZlhyOrqgwsatXz0bBEo5Nxod4Kqt+nzPzgaUOqs5cMY
WbcN83mgM1wYy1Y2qmeHdFmUxk5HKHfBianwDhV9ymTPxOVHRPzZdB10tjXTlfLY0hC2ZeYZ2rjh
ZNg/lOdz26xNtHnumL1VfXLop0T30MtelyiA6Sbyp1IiU0RFQWeIcy0RxUdrCFQhGGgCC01sYujn
emBY7vBBYcfwRzrWs5RkD8h2tMWW5Y8Jm9+Fb5HBKNakdRBMHtFjGyuwV71yUBPAZcwUFjLgvyPS
cJuRfFpZzEzwo/J9zkic4jEZVwi9+HIeKPcl8CviubJlzD2lSeYaSb5WOJOrRufaxTQUOWsUW144
Pfr12rOK4qQ7uIwNTpayLRArmQC+1Y+FtcSbU+FFAgGA7qCc5irVIQNmCrN+2/6WFOIVn1dbRr7Q
6jipxg8W3bcY71WGdTYY/ddA1FfhQGpo2JjHQiwvVmLtUHdvgc88k+d5ZysMFRxH8qS2veZPbslM
NBl3EXzqsFNbjFJrfGR+4CZ3vaNUZQ/p4AwkhONu59pnNaIRddj8GfpCw4ENQ0Vsjt01KF5PUMNF
vfbkWrRvY7HvqNjhYcKilBNUAgj2bYPV2bS37vSf4PYaoK22mCNbNLrQw4d83SnMDvxXA6RX3FEK
i3BB+y6+Z0K6ENx/8exxwOIdFqiPO7v7yFA6WllyHRnQdRP01rnA2xUe46be4uNnxdN5akqvQpR7
o8cOVw5bUyVPeL+Zh7KdZXG/15W5N4T7V6sY7m+K+SYqnkuyRR8rdkt3mcnwUkxut+9Zl+eBuJVG
t8Y+z6dsc4ClqA0tDiRpf8wag/iutS/UHp8jUkIQowNDHkRZ6eMvLEwWS+57WgWnpceZNnaoKqPw
xS2mc5f1OAcR/8sKekM/8yuyhnLLiJm1RoxNEIBtnLBi4HIQGBMRXj8WKpofDzgcp7GEJzt/mglo
bGdA1CNt4vNwbptenPWU0J1+AHnCKiCoSGKQ6LkbNqx+1E0wxRCuBTSpprvsHtLN2W7PAKu3hBcd
7X7ud6zYfpzJ2sg4OU1MGXNh+lWo3vVw2PRBIy7jWDI+dAixKF16Gmdts1MOFOyjgURMu3bW4aN1
zGd6eTypOu2EatpLnQV04MbJquK/0nJ+XWc5NyR8VlDxhGipC4vD2JB24VjeZEYHCTPpoYah5l3P
DoK0xxCImZJiEGOYDTOTaVlZMgRaygC+1LixHQa5DCjDx2Wo4baJaVdFMyM+ArldpxGlHFi+RJGU
kdehj6hhM5nwvyvAk6ztN0PG4rXFTF5MTbkXkfBM0hTqSVJ0C8YrxCUsFjPxbtjaWYHGskdynhQi
93sSYJ60GW9+gpvuUlaKNFF4I7RJ+t3lBa2yvIGB6zzWRIN5N5yycjawTrttHkfYOYfM+U5a5z+9
0d2LLmt2EAYRZG+LxRrLlKe2TezmtUT38U5WTrYdZ26DUfZIoxVqIYtU011gw+NZ1WX6lQBJvZYK
GRj5BaTNboMoLE6iJwoQJ4NGtyM/+kHUR+g530va9lsshjGG8ULhhmtS2IZRcCU9GWtnuEQTb1Bk
IshjkGeSVKE7b1XVmB/GHDo3U8x56vVTY24FM21Pc6CuGgUTh3QIksNgykPlkoYhGszUizka/ydk
7vC55OeaHJBtuwg8btgud2xiO79ObTRLLaK9SWEp7rBEIh7Cw4Q5rT3n5i9Z8ahsEzg5lmObX2BH
UW0NaOLDqmPXl4TBoY1p6vO0n7ChuiarJ0zUTyjTon3S4DFgRhLXTGPr5KVP++aetxIxP/La6Rq7
zI+J1yfCxcSuc0+I4XCILwnH21jF9rfKJSklc8/Y0wFXmw5QlA0pApBMrYYWe5yfWf1vwhDmpj3b
RDy0MJs68CNMpYYx/3aMZdn0Cd+enhHfgTvpq5+0MUQb1TLcGQgbwEa5TmAQsVac5pbjc47u9tKV
f+nS0ePGZUEXKkzlIsS2CRrBL2zOLyliCX/s9ed8Gn8qvUkOhTTOucwI5ohs6sGkSAm6f9y3nYPJ
WBKucnPjyt5Ko8Me2YzGB+tn9wWF8vRGygu55fAieCnm4di0zbAJITwddVf1r11rsgp282VPH4mv
B1nWnWdF3ApSCPxSN+sfHcHktl6mYVewOiUWUcW8K0nAeqcJLUr00dJ+bFVkeyPFhNvH9BXYCv7/
2BfkUXCspUmNabnW+feq8TvVyUJxJ1KKrdl6jp3aJLsFBQm1S5VqB8QqOsPploG1DHMOKYOhMPPA
7A0P7UP8uRRyg2QuPiGLMddwjPpDVRCewlq0m/aDmSP7UH3/OkwDzgzXYQaou+UrZEPK00HjjE6x
tuirLBF45xJM7ygZW4EkRHbb8rHmqUbX/s+Nm8x/GMDIAhhqHIkp2aeqpSzLKjkxyAipqOPI8Qjc
HxnYcvwUpFY9809wPJlswEs97y8mYTocoNNjF61CXHYMFrbtEP8SPh0jbx4ZCxWpi1mhZv8V1Tn/
a6mASWYln8awWof8V8ipWT5z5bYkPcwRqluHcWiS9PNVA/YWM0A/9PEI6K15pEeRt53YVBa2W+2q
Mv22guUlTyd8LOchVjcnIgQOSyZxHO40o/RDWrMLm5Kj3KyeE+oo0E0RR2nuiPEqA1nc08lyuJDI
xacjFcEebOojU8KQr9rUM9UEZrqRAb/pNHDxhrRqvnV2DsWsHBxEu4wY1pMJtdilhe2pfz/S2Sgx
WprDfnwlPSAaNnz0Zh+3S83rz/yVirAv1zkoNBC1WfhjueE/6pPlbExF+ZExGBLza5hVDLyDVUSo
RkCeAc7y0MNyygGXB8FfA9r0Se+d4LeblRGyFA/ivR0414A78HkcRXMUGrLCXIOoRsCby3nyOC+y
xfAnGXttsJ0tSlrh4EDNmnbYS0Scqz4EWb6m6kmkp0eja5C33Kveb5uMHAPMrtXOwlDkkYXLiHUO
ZzYkSa03OHAZtSaTidaRwRX8wTDa8LWGew14OeAsLmYrMXgAF82Qx5E4B2RPdAqnrPnIm48N/pH1
GBTRuRZoiU3qs8UJWNAOBC8Trq+v0k6jaFb18qEtrLvFqFk8E/LfPPG0dGbsD0QooYylaSGsOWCU
rzFDGycKPdK4WReXrVc3Iti2WiMY/CT1pp9bgkNqJ6DcGI2cshvNVRcbOFfyjLIO/wQFOt4+ksV1
8qqiQOHDRe3DW6+nG/SxvD99jpOIPfeqMWMuIsi6qKIBR/ehTg+TUyGHmv214HpYZ3oPSzyFs0AF
R5mauoJpYRe0XhXP5BPp2CsCF/MtOrvaa6MmRLig7iGukdCLKvQSfdNhFUmLpAQ3FQTNeliqczV2
vzqxvMOToiJDghAkt2a0sn3bCJZEOJUEU/TogsBN0E9o5viXc42T9GWZ/4F0/GGE5frVmNNaUemn
nhuw9XPD4TDY/0EsQ1uQ12ZFzIGpoawlgpjbPH8vamne8Tf0HziOdG8kKQHVgfmv68rE8uNsNCj6
OgLHQrLM9iwMur2zoLYRhLPe6ofoMTEZUNn0Nb7dpfkmC7mBMWZhUBate6szEwFjaxyzdGqvuAQq
pJVxzcBGaXhsquzDWTIyeZzqi661R5MUphWvPVWJTW6I8Nys5TR2kig9k1NA/aFnSBykmK/Vov6C
Pn7UtXL6Rtv7U82In6bavrpKm85BFGDoNVy6JFuvh84nx06ExDGolmfjwXdyE4b606Qe23JX03dW
mRhf6NBBQqqQ4OjZzW94KOUp78lrWI3uGLH/NCf5lqOB9aXxGIABQdbOZoTu0Rkhb5MkxHoYt4SX
6MQVnEqlEvcehy67agEBcg4VA36NHYkijyWc3M+6Q65JNgUibBlfQ6badW94ofkRdLQRDFmCMmI1
MLnmL2TQJ6LAnmrRMxyshps1aqeiSeu3IJAJkoeagUA/WC8Wims2IO3wk5utzs5YvI4d7OvCzt+g
C0RnEYX9q6T/oIefGNRamNPhVN/nCmBQIV8yB/+UwDPJ9c0pulrq+r1LJnXJEyo/oTRijGISdVJR
jp+1hSr1GzvOy4JFML/qVfZWhw+b2GyzzipGzbDRvQM6IiIp9+p+YTHgcFM4TCZW+dD9ZUVOSEdS
MIxCHqQkK+iaACrelSTsB6+yNDIYdB7TYGvEEHQB1QoE/dCHVmOHfXqgHvXqWiu2Ku7/SdJKtuRn
uMe5Cx8oBRfxgkgIbGsiBocz3ZFHSheRaa1l7nqrRL4fD25prKcktwx2rMIgMj9p/yCM536WDmQ0
LAius8X+jpnEbYoy/qyqAkfJTONTZdqySshm8frZrhkeLOw6HBIv/GKO8u8q1/Mv8tEeIu6UqaQv
GjZmdmgjw1ei4rw2Z7aPVm9XT4aZGHT1elQvhKslL4wz6Di5vZAjtBB34zIa6p02/o+0c9mNW8m2
7a9cVPsSYDCCwWDjdPItZUpWSpZku0PIssz3+82vvyPrAge2ypBxzq5GoVC7KqlMkhEr1ppzTN+d
d32TKuJPzSSuSIgcefsDgcqwmQNAOiEC8SfOHvqqqSrAEp1AMziVU7EVeoj26GltGI4E9t6JcOxf
M17tdGsZ63mc9fc8ZdILNK7YQdMGFeUN7tsgs75cF874aRza4ckVPqpn3aKPiqMLRQDCKsfD9jPj
2882HklCpywPQ5LT7eqMMT4ld4TJwX6SEVEkB4QjigBU8zYYNgcOOt52yDk572pgTFfSXXAAZ2bO
P7Uzvbfa81v+Ry4nJ8lcnGzC5CZK2/PSYO+jhnMoyNJanXMQgYxbZ5s5KTXTKi16AAAYMhg/cU+I
qsw3cdt59E/qx1mP5mwRP7IboiE/Brp3thQ0NX1O0PHGBZK/8lTk7+rAb97SC5QN2QmF4uBZdz08
qR+AsaZTp9RwlE7bXE29Rzc4MMV3rRa1sXK74whi9yfernKdKR4zcFjjQaNHuhl8XV/FJjZXWUPo
rFEJxtWxK+mWCcV8Yyo+NSOrSj7QV6NDKS+9YuxGDSQSungWus7LmgHeafgCv0avU693b8vCqb+m
dtte142fntspCW4cOSTPtkd2rzNa/XpM43k3zCnjJlBW1x5jDOrBXkW4T5r5Wrn264I4zYL6trJL
wOl54ltXA1bzgwqdfuvSFFsnnqwOdEbQKTg2K7nhTwsi6VyPRaxfersW69mNx40D5mBjW8lj+v8V
XSgDMS3g2yPsot9OsUVrzRfBTgzibem7L3rGcG8n9vzN0LE5ygnnNgP48hq4ffqw2Ejp7GyaTii4
dbfGicK4uc0/L27csZrQmlQW6jFLJ98r1VAYUWutWr9TP73O5XWkel6Thz7fY+By1hPzqRUmM7Fi
hk9rNb+O/flCDLKq9ZSSnJygrWTdX8Zo2/YsuSRzNCTV4htqw0rszOSLjW0zUe3buYKNQOvKRc6S
u92WFx/IR1B5x8YTzs/RwdzcTj3HoS62ll1M2f0jhcF0N/s2QrWopuqH2nPqJ3GX2eoNSFm7aqKO
wRSlrU+9kGoQaxeWzeSFiulDbT1UXupuUj3hjglkQcrU6GjzovsqeqLG8L9gLvwWw8NHXz3K8bnJ
VbIvMdDg8sNGTP+nLp+jumsZ0KXpuoVDuusHoX/G+l6V6SHQ7niuM0CRuzxkKFj5IbuEMzfXtbQS
oAC2heGSGhuSWvZFjTWQiBKvBG3FOX4mnWfm2IERknTrnkT7he7NhZZ61FZBDyVC1USVzRGbPsl1
YRVfAeulG+KCP2et9Sx8slQQUQ8n+FTNI5rn9pYBtMR6GNKxEmlw9LHyYRisw1daNgTa21hSTBU0
r/UMQ8QhkHrVc1j8WpaLTcNqpK+yNO6Jx6sCaSHfsrpx19Rq+SHK1eIcXScsux+TZ+l4WyamPfVe
KOiuO/GxQbB1DQVk3OeDHtEwJcXnvMNE6mXE8jbJTH/Jnp2BGhfbUrD2OVrLQwE3F4N3nqLeoKsy
ZLsmZ33dumoyt2GbjDSihTzWCsvjnAfzYUEB/6CYkCK0b7Md+UaEtGAzOIl0YYiZ6HLj+JYg38CH
cprF0TZbKmuzeN7o0U+yEbk3cyVXntFQmVLbRV47m+cupvOeOjJMN4VcnuQiGRjBjJK0R4MQneeM
/KgKqvTQCfGSRmxMczUzaWjreWHQmVTNlyWNe+TzTolUIJ8ikj+rHmSTJ+SdEc1Ak91RtxH5yefA
Br40DUhipp7ZGwCvZZtHbbNPxvByBf/R67LuuyPor7UtNgAHjdmGAUG+7nrlb/MlzX6QL9yc0ioJ
4MUF2ajXrWTu13hafFpUZTBzN+6u6hKzzTiuXedV1DHpYwDV6oLKIBLuLQk5/rm23X7j6w7KvUV/
bkScN8dAT6clWx6h7JaHpRzFnZCWXvsm6e7wZhe7ylny9dwKwgw5fK4rrYLv2UC1QV+SWmGR9h7v
K2KNliU+TmJoWwX6uABy4T4zpYBtTicdzzj6LGLTCOlxKdja8WVM2upTUuTuK+AAYG0urfscqOPC
n8xkb5lqax+1XrTWlAsbfPvDRk8iv1mqGaGCTHmc4BcS3z2AlEnB1O+KWcSY18Ng03k6fJQJ0zc2
DUs+2Y2VY1zvrBNxq5T1bA17WnTlfmrtfBdPhbjjLbhMm+hi5hEdUEBn5A8MuQ8pqP/W14FZWTjN
9rRvs62w4+h58mb7Orf75nPe84SgsMiRU2pixS2LmWimbAu1ZlQBPIVubMCaQJVlAJYWzTcRxfWP
cc6nB3rvPXH25KHVYV7dFsP0amsd3lJF5DxXKJj9pq4xRS3FwdfVeLdUhT7iBAaQx8hxozsXtIwM
C9yCGOIGw7JeNcw3yqEm8zpkFufH9LjijvTrrGxx49QAf5HwLSP6Y9jIcIdJfy7m1QzKYRe2vGyC
Fv1GNDYlZRpeHmAWsnmmd9Fhqlm+pGGvHtuIQo3IJ29dDJ2G7mj8Xeaq/GDTqFol8fxM2Un/m4Mw
LA5t06cgE2XjKad6nKaUnYkyheEP5BcM9NNeAUn8GSEbw84yBgc7xznq5mjuBrgeNP05z4gYTL7S
6Uiz2493TMLkvh8jCkxu5afLurXy8FiuCrbbbUE8AsbjEjRV33ybbZS4sRvcBhobezAXyaYBLIVS
JfoZU6qutJi+zANi4qYJ5CEas0eqpG5tbOshkxRsq3xU9XOvMyQ+YhSnPm3eFMkaMBKw1994DgZZ
M1v5rSMxfXYkXH7yINN/qauMrrSSiOIqwWgrit/yxTAQJhruqWIH2TjEXlzZs7KuwkBxdGbaum1s
BSjP8/Jr+HyIRqIldC77GhuWOxn7O0dXukfSQpkyddLZWjwf60hTsNVK6L0pOQCPUgxPYVIEt6bt
m1MZF8OWAxEqvjGPHxhk4BxvUAPHQIqj1YILarU08Xc/j8vjUDbZERkGfzroJI78IbLosu/EKUsr
2iqmgxwlQ3CFlAQqe4A4Jg/9Uogzkx/03G2B+mzAmIBC53IfQpFQfSyd29JereU3d7SLW545UAtR
9AY7A6FaLMH5BBIpRFwSTxfHndy0klYpTQ7geh1GGreynJVRBZU57OjA5HI7YcDeDzWZUWHdMFf1
SprpTlEzGbrEg/WthMPoOMfFRlEjI7TG6DWRfnUlFgvkSKsJeNbeWbr7jPYJ3ZD8YerVXdaH1dYu
w3EP1NN+8S4CcvBe/uXtoW5UboMg17Vv9GB9F9nY7OJWTTVQ16rZJokYrsGOjJDvkxcM1sE6z22U
u47BtRvW9s736/kYLYq2wgCrCLbcsKt7x+a0BQrX66MXqDb5LkROAdwsnU5lUXKw6HwETBal/yZS
FXW8jXLC106+j5fW24Zz1nQ7ZGgMoxd/WkttcWh00GuZZmJ0OXVHH0fsfDJzAcgrUH50WfrTu4ge
//fQXR5pUGH3aqmcjlVZOgTjZR3YcsaliPkhArYHB4jZm2i76BxrY+6CCOVwQ4DSJ1LQLkgqPPTs
R2lCVzyZyxKZOhpd3Ea4aKKLkLxD2/GDKbF7GxRT9EkYHIAF/WMgJiC4nCp7syMmqjSrsfAxx2Yk
HmKqzBf1VBPmdoggluwxwuLq16ENb4Tg1bECfarDhTMUlfnecnD/tIJWLVpZvVEyfBk5ox/UUI3n
CDzSJmnwQVh9Ha9HVuV1Ovn6OBSkQHlT8RwSIroLfWy96VyOOIMis+3ELD83JZnl3UhxJawu2znz
eJFecltzVX5NQoMI2Fg8zwOvlBTtD06zDFEXBw9NsmAnhVDy4Aydz7ttX0wI6O55P+AUje2AZ4Oy
x1U0i7MAuGneyQ6Uh9v6Vy49dFSiuQfLKWQO8lniiR+27RLPX/BxtGu/xdYMR3FYBfpCKRcztV5j
0FDIiiJnzFJqx25Mrn05zWtV9A9FTcOpz6hYvdFi8gsn6uB4gzmNCg/ASpU1s7e6bHloktCZGGg3
tp6PeeyAiB2m5HNQ5T9YgKGXF/oyBiqT+34Opgc370tWpQS7pvFQhOvI+TIDXDupaU4p7NH2+FTr
MCaj+LGoE/j7C9qNwJuiXWTTvFc6sNF0LLLcoz2gsjf+W+jlLx2nS34UEe8XAhGO1VQTUjh61HlV
A0g2gnrH1hcjBqDHaD+GgCiQqiHptQFl0ypdwo2ctDCrhJnCJqyXmB6yJTsaqHUu1rbkJ+sWz3nA
yCnuZZ4g9JB8ThJ/o1fgc4rOh002BlQE4IVQr5bBYcFCgMYXxdxU0bGzAuYbycAI1w5YsLPYOuR9
E33LLM2UgO7YwbGm5trPvHKDvgLddAHE8TrLRce2anUTt4aSFmBheiKmE0XK0Lo7fiRyDl3/jexU
hN916B8z2XDG5p2BGF4tHLlji6atnzVs+wEs8DDAmErnepiP2VCDzo/LcC84eO3meaBdOYUXBshE
uFOgkxoWd9hulWzLfWIS92GUOnuY4xCYglclF0aFXLktxspwZLLTU6F4Dif7qHG+DiThfZrBx4LN
FjiMA8W+JdVuVFeB8zbSpd7YQ6+h7elQPIRT1D4Jk6LAxMBDr7ztaBm1fKvWQvJgd31z3Sgr+awM
NbLTSU2HpO+3TYGczJJJ9hZYSXouuxBUJ/v3i4kxqKYDR0Po4NOazji2LNU64HNnWNYGWV8xaLmn
909h3ECNBOozMetLpjOoaHFtabd7CWrXvSDFpuZuELBALJO2a5FVP2gtyLehFyznTNu22kk4MxtA
DYuVItfAK4DzRelVUHM4Fn2Uv+gsldt+nLovRc+hAgAJNfZoXgVkR2IxA7mjhEDRYtyGtnw79eeo
9uJj2dMlFUjTJjlcLCxyjFh1RPrVMMDnwI42oZtr666OTP4pM7o+OzSw6KBeOsBC4ejRC6rLadaI
4dOYsAVI+dg+Rq/YGcnhj1FbT1DF6G0i21lufZdSAncg/Z0QvEmpWK36GjYDgKveobuXTG+oyYuD
sTpvh3l43gMebA5DTXaAjRrrJXPGcUFordpDyYqxUUvLeqqm9DSPaD5mWxC1m8ChD2pStbKM3qVE
zXHDaRlK/YjjBiIVq18p3ih9KNLc7LINN811a1FQLITHbcFEko8poFDcJ0XI2c6rojuBrRwGP5i2
q14mZt97Y45dXdf7oF46cBve/NKQArHDE896AQeQ5R/rKtOB7imLZtBZKtd0/y9eEsqDg2Cs9Hnq
kIrbo73cTHVH/Cd5p3sgryCAbbbfUTjWrWPUsOPo5RzGpou+V8HSHlzR5+ulnL4PLrF6XZnHPws4
e+gbp3YnkrHajcTL7lw6XPCrQrkTC+LcXFHg5oD/d4rsDVSoaNCiUrRqn820F5PY2U8QuFezxI09
hC6IhSTototsPfSkhGOU3aC/NNVIa+6y2M54+K4GaQXXZqLnvYqn5ltqKfNNzQ2Tw1JX5RWs32aj
HZf7ASkgDL/m/QWeXOtiy9ghOHgJHpuAOJRtQV4yNAjPOqRRmGzjsLdYXMNiK2dkyLVjfnbKAgB1
QX/R3QHXE6VQS0TCzr7U9Aiha/AfaS0w2Wyt+9Au1fGS7nvv1Hm0hbierjCaoEvoXXEVpMzrRu2Y
M5McEnSM/kpl4Zzg/ltHDUqQIgWm1FoCUt5gDH5jGneRS2nPW8e2B2upLUnpSNMe5mPqJ1eZi1o7
g5mm/SNCS4xtWZJ98QoL9GIZVIR54bSJgLwcrbSqnt0ezIzGYLbteZw+SUqg6wTP/7rRKFCyJAlv
PCZQp5FHn02qG9E5oP4v0mWTDyWowMj9zjxI3mEyf0XcRz+O+OL9MOpuU4dS732Of9ekTYijceZ2
x/5b7bOFxS9pCh9/Zz4iUlbxLk5b/yvTt2nFOdJe1TkyX18TUFHMSbuOG1omPIBraGX0S3K0kxV8
kBUjl+Q7zVYYSIj+bygR0zWncVxmpFmvp7JEY2kNNPJNoS6VnPcZEABOCDhBoOYgHmJiiS4m9Dna
R3okqzEpynWirVc2+ViBE2NhGpNF7ZLAC0+oWtH9LfRGWY0R0opS7Rw7f6bhFW5rGonreXAsCk4r
PtK5i7az5VEw5ZX9c4n8xwaLy6POLF6pAMD02esn+wYvcbPzs5iaCmsbxnlJ6i6Q4tXiod8jXMxs
mgURTZRP7iF0kJKEgBMaSB4e89ZbCS7hWYRwojmVDEfH5ulYyqXaRMkCxSvCHVjY4T3ckcNCKh4O
rZr5HBmg1GBzRvMLv6JjFdk+zXFSUxrgCWgte9tm0H8jzx7XpV3YVzR4gVBkcXW0PdahtX/J1ZHj
7H2ybBRAHR0hwF8YdtLS249TK24BW5pVmEdveZXB/WFud4K3vaxjQZ/A13F58BlhHNDXAjQQ1DW7
3IEQMMXFU1swH2flja4k/EQPZf9M9VxBtFxNpvM2I5k0W1nU8bMqZpI/6Boi1KSHf20sVz6ja3J3
7aW8GIah2ncO3WdaYuq44B8/JIC4dvmEeDaOBzgbI4rhSeXlUxp7xb3lYrTl7Dwj1KL7nWbVZ3+e
nB3LBQw4Ji+HLrW9cxZZ5Q75hveEkhOAR2aYRKFIYNRZCvyqDGimrIciD3Z5Z6cQPFYTc9KNuUyF
9OLLBYhrima5EDXSjtan6Ww6NgkUpJe8Qtt6VGkOpCKLmkcrn0BjMSO8BRDNb91V+Rl8OzAOBT6y
Xap2E7hjBQDcpv+eNtkpyKrlc0kldiJv+m4EUrFJiv6N1YWzsh/2FIZg4QOSTACJUO66yHtWmoqR
hAzazLDXaE6QlNFlw1UFIfAU5LRvmprmJD8mSuNJCuTDnb0Hqf0lMuwPq6KPAB0j/AqyobI3npv+
BPhZnuLK9NRDabNvW1S74DjEeQrHF9wk31qwFlfjEs1PHc3yDfPYYTeHgOviovMpDSJ9w0St3LfB
wBkFezQkBfJxQlKP/q3EwhYNkM2nebGGJeOv0pShYl7pci1bXcMYZi9qiG1/JTY7P9UmZnY4UNja
9hLdcLirOaYgdruvTJrvzeCrTTDTJxoFjI9qkMkD8r5xPbK+UTWj8hlKM4HlpJ/ZFjES8DLwTpNT
YZBNT0t9bm0wJxD77a9u1bvfY+fCzvLwAmk4K+sE1OmNCEZvrft03hVLoHfG9pvnZGzpKXgckQli
hgfvRtMJhbl4ZRXAZNraEzPCYvoKNF3dAG5kQ3XCFmsO4+es8PMTetGc6qqkAqkr65WlmKoL9Aiu
DNvfk8ntHRnwpVtnktCSmhBeVEBHJUmDeCfqeCB28QK6TAcU0IjdoFlLWlpD1T/FyLmebQo3dLeY
S72BrtXKDwgfSqo+emQWHFCaZ+n9SIrI2QdBj7J+7r4g63Z24NY4mGiFzIZ/S55GT6qDiyLiqu5p
Wq5TOjZI37MM/WucNfWpTouavkmdX7FkLY+OrKxrh7n9Pqt71hkqFtFTPiGE4YiYeBjtAvsFNs0z
moBzD7sdhD9Npsx/rMbH0qO5J+jkfKonzxxDBObrvkM8x9Q14lEpy9dETNk2DdOSKGTv4hgn2O/e
X0r7ysl7shNo2O6lk8afnYsFzPZEdKJplr7lkiG0jWjs1i4Rlzain7Z+N2VHDhzl3TLlameRbrYD
yEIegU6fYkvW5bo9JCVBLnDifHq1hhY7KSgbN4ScfMjNViJwVFdRfoNfFRBJHzAaqToHT0dCM8JA
+LkgUbqneLhgNQxo02bMUZOg7WQUgHRvkvECVb8pt6wk8bYrkE/i03B3PAtkQZKquSsa2aCtL4Pl
NSgzxSNwEXQUcX0dtmGCtNWCzG7z30FGVmd3WSRD2anc+Krz90Zyu3QDgcAOQHnB9Xmix2y/kGLk
HnRS3gfT0uwsJeS/9XKYs4kTX4nJJ9Qonb6a0VQ3+JqiV7a46QYpCEIdYKA5vUosVD3JABtSbPI7
GsPz81CyFjB9LQ9j5j3W9dSsGo8PGUTwKhfh1CTccMaDN414QM3PM2fxlSun+Gwxl9kv0gFbkHU8
Lbxox6TnZwAHT8IKxpOe10MBMbxEqtCKqo4h+vlVrKmz/C7a9hCJC7yyFO3R5b+AsONH47rz7oY0
qh9LBX4HFm8UHv0pVdeI96qNnmfGnracb+okN2zgnbkVBb0y8vqyfdj7PDCD56MCYu7OLJCcjdlv
TjWd5zuGGjE42OI7PpVwCys6vNNRLQ7TAC8uYXqIlMjJr00Y4rfNnXI/SGhyQd+En6Zav0KkL65F
OWDmlaMBrB8sq5mj2y1xUizL6MdZLzixi6kM7rVGEhl6FZ2VAphjyhiTXkjD9Ihzz93k4SeIBf0H
OQId6pLK3DZDy/bpq0udhs8jmeyUziF3bbYxLKUp0Qk87NaWRMj4EBvUVBzfnAviuTj0vI7gbVms
xs4nkzTGeQIro713Z0PSFJvljRWStYR20cJ6AyWTg2vMTmqq7+Glgi7qengzztC/5roPdxnxXsDk
oK9EVjDsaWAWD/Ywh6S/qI4BF6zZJEGa40l7pmUNajBAXHLsPDzWBIaSI+EAE1AzX9JpumPr4Q1w
fTU/tV7t0GAM1DUyHLzgWnw18COShJYTgMPOBddGjjgUTX/vIpW4BdkVY8JCw0GW3bghtKtHdVHR
TsvQDlu4p0WAocxkFUEKRTDBeYLa0/mZTQyiUNcVCvydloN/VedLtbcE4pl+sZoDLx5VdUuzvUu8
eBM6uTlmCGA3lHesRl3/pUJFeGgRzNzXZml5tshGhJqQ7OhHj1cwPnldvZa6fbbNYyDsey9zx01S
zuq0eO4XZ3AhyGfsql3BkAKBpbnvMdCd0i5Hu93xfNQuauzM6qMD05UESAPJGLNP/HVTV/Dd8pqX
hK4pNZclQdYyd7oh3SrajKnEbQNjm7MNDux2bmfW+7Y8Ch9ngOzxhwLS7ME9FMUBhpaN0rtPGIu6
9QuFK1UO4lP4L2nWswQqu7uCqcWDCw/IQqrEGTb/rlTDTHXIh13lN9Utz5W8IpBtARy1eBgHo5Ys
vrL4QQmEI9brqq9eOuAUHqzeWwlOqCgUHawlDdIP+nqc0j0pWCuRGE1pg/8oxShjoTe/l7xcLIFC
bfSCS2VQDbaqOGifm6Zpz3ZLhmNYm3QfzhPh5JFyNwhyX5j8MxaEs3kq2Xe2ugsBrVcttAUc2Wv0
PN4hSwAHyN5nsZ+db/3k1aeW0T2mIkZArUCpnKHgXg2EE21GMb6Qj2bvcdebnclV/0Ywkb4WfsL0
yLdfvUHmuwbU6r0/+i+RZxCzNXQQGKD9QM8rtkxvOKjGGRHYFkw3U41oQVRPZNag6f3Z5d5VkKME
vm/ANG6w82YcgIqkro0KLXzyPulb5eSUvPGVzA+9JcM7x+3ye8W5EZF4N9G4p0V9zUP1WnfMKaq8
5ABhIjaiYLC3o2OjIG2FvfI8q9hMmHZXai7gEVK+racFEyZKwHLbh+x8XcDEiTS+CDtcPO0nK3Iw
/dCQoZszd0RjAT30Xa+7Toi52HArOIpH9rw1WfHTIS5xA9Mp+97NNLpdr7deagK9aDbIDsehuq8p
LG8ZsMGcsoPpG9XeV9RlmqYrFhiSTadN09M4Gge0CklS/uDL8UqXE7aOS8ZImTCNMlXUXk+ZUqu2
qZtzxLJziCqgmOj8mFAwV3UKLOtIcEhRYZDhYH9L3eTWJfh5I3IMsyrmBOVNJKWsnGAOrhwCTSiw
vBkVMXuavYCa6Un6QCSFkqn1muXa9wf4xpFJn7uAzrVxGDq0KVuDa4+ksAJMXGdxgrKZNjAE3aZF
lzN+JVuS1nKaecBEbND9uEamqTwwprHWaYrdcRBy3iKdNthHME7YI/lCS4FT0ifhadMNndw7aYsb
vZkJRGDWeMRr8ilJU/OIDChZ10Xt7dG2gHKC4rGm3R9hE+jZ+tHVY5Cx0Rd7VntyO10zdEBgw5hA
cb7o5yrcmsH7Gfr9EDIhnabLcd8CW4U7CseMuynHWdH8DVAmg8GFMZfoub/W6NJDCkC37xryrEJW
ubU21JOMR8UzcqPn+kRMJH0pSWhPCw4c2YLvDoxaXZiL1qXjF/tt+nXsO5Cg2oJvDrAQrVroXrdV
SEcFwcYPPU79z1BDKVSwfa2sejM0Zvdob4i6ns18+evyn63I1WaQDPMjh7cbKATkwAun1GYBXscG
aHcewfixP9eAMldlw4TSZGrc1NpO9w0y3CtFUUUaIlXbqmW7xePmpYeGaCcQpgDNYoNHpfcdgMCp
bk4MsZYnTRbCA/9bwgq6yNrmfWxtVR/N2PYQIKFAtH9YPcpLGnL1j1TLmFNCSobAVPPTyAvrQA24
9rU07POKaSDe+fS5JZc2YVsPL2rhFvPKFSfTAW9B0l6lPf0eUPJm6zC/AxYiPcggiXvtiDQmC3Ta
yRoPcsWoFF79MFjOE/NsPJHKoUOpPX2tAipLtgsMTZSH2yqfmxvo4e62WfIaMgTxAF4T42djzcsn
CRLI5UOCpq2J+LyAP+hWo0GL47Vqepg12kXHGbrW3ogh3iOlYaKAx53Jjxy+tkr1nx34XNBUaTOd
a4nCrCRsaL1UAchlybPYxDNygbh5MkzFd17wycfEQI13iSSxFySutYWcBg4yszsCX7YhtjBUn5ex
adGrbyG1wpe6YDq2DJl9GqPCvYtyOrMWWvt7u6pwp02+j7UeSStiyIbmvMuAlyE4nisE354rxFGP
WCWBlH9d+otc0oFDa8fYyDlI9tuui78qtsVVNtCsoMeu9jz8dObUqCDQIFiL4YDvAdmhlrBhsV14
rJZFDZLYPnNXgd+IWs6/cYkgQRszNU+cgsV+wBOOC9oEwXUtBO9NQtpcIJLp4LCBoYS1pluPNrd9
mGo0yESMpV51LifsuwGaKtYjmmWOQ3fHZBnUh8pw23KCe2LfBYDvFvkzevInr9MsOUNOjHFMhLD2
EQsA6UX5xOm3hR6r082Sz6DECCBe+TWO2DliNbcm+GQdf+g6qS33fkEghSgvbp6JhnH2psrGhzRy
NbsKj13rMFBlkrYwUwYhY2JHHR0HNTt7t0C1IntGq7S01AWGELdFuV86aV7LpCNaE2bvKgxQTn0c
j/7H/HVpjMJoqjz+9a//U72+3MeUuf/1L/F/0b4RlxzDKYaKBp9QP/9PP96VjvQdVzIFch1b/P7x
PS8sJ+65PGN//hwu1boU87ePL/GfiehcwvWp1aWjXWW/S12nz+b1ST2UZ7GcZvOEN06neJOxPP4P
r8NPZBtfKePQr0ar9ftXqezMYR5VWpC8XtJ5Q0Q4I6h0Pv6zqzi/X0XV7pJe7Fvn0TcPvJnlg45o
8qKjs06U8nL38eX+dPu58YCKHeNLpeTvl0ttzvoy9uozGw9b+Bz8JUf+b59/+ee/PF6QAnJR2359
rr8xqSHQ55/9+e7vH1/RpsSHzZ+v5q2X7ctg8/Hni8v3L4FrlsXVj//6l3Fsl9v9y+9zefh++ftx
E3s4zIIauu6defLFORwgmKEhxLK6BmIGFqNFt/u8WPcfX/lvP9y797JDZclOouqz5cKA3VT9X77Z
3z7f/P7FqiofI2273Bi0lhjLo39449+9lTMwE8teuDPFgvf7HhvMP/p9XPv3v9/zKYjKjs8PmTYL
hVd3//EFLo/Of955j5AuwBmC1ubvF2gZPVe9tuqzMQ81skNwX+3rx5e43MMPLiHefQc67QRQlSEw
JjVt0WCs+p6SyjxbCB4LTjAfX+0vX0i8W78M0iRE+LyKmGOQw4/tVaP+8lD97RLO779ZKTNfzpe3
HUFFgS0c0d3yl0v8+bn979vy7xf2lxcSYFYoEArWZ1ST5bBiKPHxr/S3z7/8818+P4BaXiBtqs8j
hS2O9YePP/5vv9Dln//y8cLiyJQu3HKARnHPVBKZ3D/8Bu+WLKIKMx1npj43VJWsTn+5AZf/+388
tEa5nk+BZ1z17uMrNnvGnW1znnIyAKjMk2Q9cHYJ5vPHP9Uf78QvF3q3AprWytHwNc3ZZ2xHuj0M
p48v8Md7YcglR7evOGy82/tyj2GtaBMI4he+Mf5gXX/KvZt/dpF3z5MJ8J1pQsPPOgbHu7g4mD1m
gMX1x5f541LiK2OQrDtSu+9e7j5fBrIXJavVHskiivM7OYPQvPv4Kn+8977hCgIGiC3e3RJ3aC1D
fhHbLfS+4CgJvtzoLx9f40+3XTqO9JTPidv1312D3LSuC+TQnC3ofmZXYXX8Zxd4t/NpRq3NormA
3677+ltcN3+5wJ9+JWULZTvSEXyF99+AmRW/4FKd85eWCMFpT6e4Kk8ff4s/PbxKGNc4Ao+Nef8z
BVkXwKHtqrPuT1b2ZWpuO/GXUvTyQ7x/05XjKmzX0ggt361Vxs9MOOQpKoyJ0Ai/Plm2uXWBWadh
eI19YyFrayr+8uP96fb/etF3ywud6aGmkVfRD3tdOf73j3+1P96aX77Su1szM1cb8yGrzjTVdXgV
xHTnNl3/6X9xFUXZoGwyhJT3bmEpQpNQmYb1mW5V/MlEryr9sjh/2Un++ENpBkM+4eNSm3dvvGPT
Xa8QqJ91eo1PX//l5v/x+frl453fN6rFtAMOKZubzwA+cc5sVkCaPv6d/viAaa0vTzG9AfWuxFry
qkwcNVXnkPEi0zjaI5AWL0PrlEbewZX/q5/sv6/3vmZEeqqzOeV6GWVJvjzMSC0+/kb/Ltn+453x
ueueVpc18t0743U50Os+KM+Nh8xkHyEHNjsIboytMXPm3+EkfXzFP96nXy747n2JozLXecMFAWIS
6REBWCoPH1/ijy+Nz2zUd9lf5PuDr+s2JHMXXIJkTDGBga1/1K638q4+vswfn4ZfLvPuieO1dxcv
5zIwGMiB24P6rx0QEclmYFIWcuGPr3d519/fKtcWtnJd7pPnvHv6angM/4+0M92R2+jZ9hEJ0L78
7XU2j2dGHi/5I8SJrX3fdfTfJT944+5qfS3M2EiABA0XxSoWi8Ui75u2zqB4rrOn2KPIYB9bDyUI
+d3K/C3t1BNBmhDm82xHT46NIPtnmD9o+uN1PZYswJBJSygG2VfZmef1JKSUqS9TYBxkeA2COGqY
oQha0eByqsjfKER8pEA0WdMEtxkG1WSMqZM9F9FHSjb0wt9xDkBK8q0EVem6OvO0ny/LuSxBnQos
l5Duvux5HL5l/k8HojSHwn+FysMkpeXunua46xIv7duAX95SFNWBY0vV5vU7mUC9JYtf0lH2TOty
QyVC/sjDIH0m16XM3y3opcukjQidHIeGbeFQaBUK341Qyp517c7gZQNs3q+jc5OoN2X/73VRC1kL
8mAnsgSN/MZIyPUhK+8BmQTzoJ2eAQ+jjfMH3dHbVqLgjjLP/l/HcYeY+rJ6RdlLk+cDbMvRHFlV
uCcIXgmy79ShfZKs4p3Fk1q2Yo8LK3Y2vGCPDsX0lTbGMzn4Q1hST3KU/LvCXIl2LzfWuRKCJdqO
rdh2j5QyvfOD3aTftvrf11dqQRFDVTA+nRiLqmPBByUDtUX0bmTP35P8r86nhMDhwWh3XYiiXpoe
QDYqoch81YEh5tzAIyrQ9Bqonef4b2vzg+fc0Hqykzu8aivd6e0jXSaB8/m60AWXcSpTPGvpbNFS
MKazZwtqO7p448LZ+1S5JLnrOW+OVYwzWUIoFHmOOmkw0D7b1IX1oFjpwMQq49d3aEThqE77m+7I
hmAO2WRRG2awqVTn84xb3++kDj4Sg9aZ6ft1Ub/CBMFZGHgjxzSwDYe09vmK0aBt9XKDRrz6QR77
DPPAwfxpQLK6/VTqnwzN23fta2DcDnSBhgMVkDp4Nx+d/ANvHKFHDcbHBBT/4bYMD9c/7WJnW6ps
yZgRd0Bj/uf8y4akbCQpcNQXLoNfK/WVzv2ffyZBcF7NfxK0/Dlznv5wdGFmqS1zQMLj+yuF3qh4
J/Hsdf37TXG3CTM0/35ynFSeSYWdjASLOsl8QzdcYtzHa3t6UQrddqo5u1deP8+ldAroKNDAay9U
hdClBUSv6gG+3NG33/b/SCp9j379rA7JXwqFzoNRulSFPflRcjRtihK6lMduHquP13W/tA4TZCng
OGwOOkcVb6Vx7g2KLBeB2zpfTPM1WslyrA0vKK3DOBH3VLC6FfQu6aF966llMZnzcaXJKi9KquBH
yjgsaEwyqDubbtrhGA0rlrHw+YzPXV13LJlNLRxbYUapiycp3gvFf9nGtN/x+appWhwoEAvybnFu
ErTQKoUl19ZLVX+oIF1a8bJLX68rug48kUpqQxZ2TqxrwL6Ogwe7x914qIa3ry1ROD6PlKKO5xMO
KaXIjSKSEt81IRhQ2Thv3vhE+bZq02Gl4bw0YXwt0GmhkyzpJYSFADq8UlrJ9C3Nz4kAXQjzQepT
xqyy6aGhMsY/ZvlKmDrP79mZgHWaCrCdimKZ5kXyjS5Acn9N7rtOy60IyI3NaLzDQGmUMmViBTy8
Pat44roKuYigg6QNqPb/dT6ooPVddw+XTosLimZim4Tbqiy+BhtS00gjRb4uHmj0D7QWatAZq283
1DMpwj5QpLFqKk0L3RBEaeDL35yi4m5/qoVwBPJ6CCpDx/hNdduEtxSsXZ+lBUM6G19YBb6c0DbU
Q3f8bEGhUK746IVF4LhwbNKGukMYLTjR0IBjmpaIxM2znQp/zD03LClcSYRchH+YqOZQ2WvqZEER
dG5JdVkl9CYgRG6bjUdlZ/ZAi1hFCjxama2FbcGO0NkZlqzQPS64pTSE9JJ+uNpN7UfuiTRt6M5K
Pm/+WGHnnYmYZ/RkW5R5EOHVy9qN6b09DBk1yja4k7DCT/KTE7duXRtws4BBTYVcSqnddXtYEs/9
QKZ+QjF1WwwGqVoPgAdRK2qE6YOoJrivTMk3HgvVaj5GhdEe5SmMaFCSjduaqHsl07xgjhQ9/BYv
aJ8F8iTrklK5h3L4Gktfrys3W5s4tzp/uH47MmlxYTMZwEaP9A5X7qB8ria3hFJKocO4u3Xsdi/5
t9elLRmLDrE3ILcqBSPik49N9xatH3blthBnqZSPl8YPrVh7aV0wfp5iDM74OQwyReNPmgzcnNyo
XFCAvC7cDemPvi83EItRLXddoaXFMQzaL3iUoQBGLN+hF6Is7X6oXEBVXirTv+sNbeVcW5ozwySL
zanANhPnrMrCYbKjqnJptOxeoJ5Qn2KlgcAigrT4ujZLxmCpKurQnkJmTgjAfKo65UjLG5f+2Jy6
+K/06N/0JuDODT2UiaV8hAZ5f12msjSFvPGrxH2/HKLgqgDiaemRRWhKCwQVhOYhoGI5+QlBxcFH
ftd2X/qofeoBbegc8PjDm9TRD2VjvVz/kqWJPvkQsRygKfsqoGavcRsw883ueeR9Oy+/XBey5ExO
hQhTDCVHDTBV1bhts5ukj/F4Z1gU9AOAJ7tRQD/3yv5enF1t3m8OdxVFn5U+8Z1hDNhsMaKUTB9Q
1TxHnrdy1KxJEPyTlXmdooMU5VYl1bKTAbjt4K1ss8u8vmXO4AA0DZECdzhsztVwLEfudWOs3Vp6
okMnp60oVJ6c8puiZTe6dwOU+kahk/odi3Uidd4vJ5PnWXWaZeNUu8lA33V3m+mfPRi2JohqqBhu
k01Js8p1kb/KQESHbBmaRWCgGTz6CQ7ZowMbypmgcbMEAh/lNu2/Bd5T4R2hAkiD2y6km076QR/3
iq6Ly3gid/79RFc/hKKm8EPkBvpHyri/eNlaanlxg1HUZMuWjUnawk4P8qbupcKrXY37i/khhQpF
PaxM3zw9F9M3T55t8SwLBP65GuBnAumAR4EXtqPEGq4M59msn9T2QXGsrVL/zK3viv9R6l6D4jF9
cz0cZkpBAy2sFDRQyS3sNh8Q0qnU2AuwjMiA2ZTvWKTT8YW9ZkdjD9II49N3SkeN3q5cApcOgNPx
hW1G70ucxCBPue1I5tqDGmJX6j5sDZbSbNO5nTNIxsCVJgqNry/ckvmdSha2mh5Ac5DYaJZDsTsZ
3SbNV2KPeW5Ey2BhuPeQFbd5TTu3DGUEYSeF7ciFOt4xP9s1IQ78nv++VQ9LlrnBWbpB9G2JeSGK
pSnBivTaVQ6SBgQOyJ3XBVxuolmAYyjy/w5pwcQm8DvpXe8QMNDdcVRBXifufYeMOalFpx/hmi74
Ar1PhlgN/NrtYcGK98nMAL9yalyuBmpwSSHo5F7tiOeS4w9eBzx97eZUAjQ72ec03MfxSux0aVXn
UoT9ktLDXLW6VLmp/jXSPjrp/vpEXZ7mjO9A4CH/b6aExWgHjfC5MDggyq+80hG9HOl9opv/Ia1v
xvLRVtbCpaXlnyMzi4oQfI3oQ3kO4YVbtWt3pIdf0qDyoMa+W1mcFSGOkEpROm2ox8Sq3aD4CPu7
A4K+8nJ95i49DddFDEAhpSXbZJ7Od6MXRSUtF+x3cH6lBqaebUflfgTDH4w9K15tWZ3fsgTfIg92
AExySoTSHC2Vh6RDZK/syvlzz53LuTqCc4ki2u7BQOH0hFsmguC9tXhIMtSN2gDXU61dSReihDN5
prBCAyh4PhBojRv4Lx7eMpTu5MLf1MqusW8sLFFK7svhblBWNtTStj1ZNrEWIfLKgT+Ek5ry0MUf
VX+nO8dmrTh6TYp6bhyd0VY0nyKFaG+IvvnRQ1C9cBZdN8EVszCFUKGAMqJ1AO11A3hZHOhCt/ab
a0HnpMhvKzcFRzqYJQghI2ZhA/0CV5u6osL896+YnZiaqNqhmby6RIXhy+CBVLHyBLs4/lx4oFJL
o12UnuS5nsuguzcufKfbIH+c6n+vr8GiAFW3SITxMCGLDxZSBMhfX2pkj6IvwSEqPr9jeA1PyYFp
cXsQlrga5KjteqV2gfnXyq264sQWv/5k+Pn3k5hZ59nTngaGl1VYz26lNj1c//7FjUCLMS/dnJYX
F3L6n7URDIPKtUAxz6bPFbknsg37Fiiz65IWHdicoXdIAKgX98TWlksJ5CDCip5uLtM/KCaYt5UK
23PT0jefTDfXBS5c6dgbDmrRvKYSkQkuM25A0o5MHb7vxLgd9X4bjR3EckfNuoutD30688gBuCit
yF2cUp43yL3OV5GLCjFaTaFoIZvXx3AwgXCod49Z+s02bq/rt+Rd5qdBkrAGb1miZftQ0IygSZO0
jLnp694+jNXbeNBXxCyZoGpRUsmVh5dx8c1Mso2WbnetcU0gTGHL6o9JODnvMI5TIYI/LnSpa6Rk
puUhKdiCiwjgQF1+y2mrr1ZCj8vaGVzmqSxxy1olWBWRhazsKfA+gYpIP/phlGGKll3ZeiD90/D/
iQyzhbcL05UDbnk+HQqt5ozexRshUKh0+vE27Ro0RE51+wHUpG/XLWNJBPiONLMZVI3xmH/uNUCO
VGKtTluXtN7myQPd7Pr4SxZ+Ov78+4lXCvoQVGSd8S0t2CbmBM7Po9XuM+14Xc6ShVOLxiWBANi+
SOYmpWXTrp63LqW4N3DrAlLIrbTtD9fFLKpjcAmZHz0dLnDn6shjDfuLBAor94iNbx5gg1TVTU2O
7rqchYgUP8S7DMSzFHWLiZeuHzTfB0fdzfVia4JdNym3fXlrhY9qtSvXYtIFI6BTgPshiWqVMF7w
flI09FGRNqNr+v822yr7+7oyC5OmUCqjGiYHB2kkcRfR/d7BpzfguOENPkzpbTOB17YyZb/SbkL8
gRiSHiqIaFRbC44BLHcrkbqJOYPaU/NfqbsGD+1Fip9161H1D0YezFQemyKytjkM10BMbXW6gGFj
0HcaTcHv0FrX52w5EYslPgHnupybZROObpseaeuPYWr27qK/rgtZXLkTIaI9xnqn9HI04qDSzWs+
vePyrdAJ+p8SwpyCCx3Fhp+NLq30PdD06UZLVnbuonWciBCsAzSFxgAJBBWif8BlsB8kmIm7tdfm
tYmafz/xQ9EgjRMUtqMb1DcD+dr6+fpCrGkh+FG9GRS/oaLcjdo7Wqe97sPkPDjW/s+kzF9xogUg
a5oVhfHohsa9GUhbowNaxrnT195elmeL3UrIYNBuL2iTq503ykE+gqi8U6yt+vbCMcoT9N/jC3pQ
06CEdo9ZKdNh0G6iZOWqsHAanI0/B5gn8wRjdErRQTW6/rT3FDBeQHg4XF+KRREG9SP0LPAaYAlT
pNl+mgQtsNnQ1mrFnj5gU9lfF7G4CicihFkC+4G2utQf3bR6NMEmL1/+bHxhloJKi42gRwWn3Vrd
jn13ffylKaKOVaP3RdE4koXx5YG3wq5RJ9cwXyL5n7HowLhaqe+YxxCdvoExUcTAKUkh1flKjyD+
ZENYyC5FrRAYuz79AlF0Y1l3YTesLPnSehgzMIJOyI5GgqdS6iJI876RuZbc17K0pStm5cxYuodw
QbQoe+IR0tLEPoQKCNrc547i+jrw++zyLFbkjdFo8FTBchRNAOTX34GEu5uitYK6pZgDvUBPAH3X
uCieaAyj8UuqG1ynnqu07ehOpbVLPzjA4bwZCsCy2OQykSENFzNUw/mypVCBTGRcVbfV5V1LrSKc
LdeNb1540TBOJQiGUU9NB2cVEnr4Rh6jw/DTT99h37zp80CG5WHngj30Y5YCE6grrpzuLG+bxTfR
WlvqksnZXEh5guOR6rKFyPP0Acjhyc3BKU3hhYHx7fo8LUrAlnnuprvvovNFiqQimNJ8chs4P4Im
2vx7ffwlJ8Drk0HigDAILc5XGuRprQEPbXSNJtrD/+NF0l56c1cN5nQqZFbyxN+HYMXpSlOM7gQB
nLZR1Xd44tPxBXNtknGKSgclNP8IZt1g7K5P0pKxno4vGGsyqrBeZpxXDtcjpaDpTX1ujHRfaCvu
cmm1eSIgV8+lwibPdT5Rmup5ZR93oxtHQD2oNTv77aqQnKNuUFF41rrIpBBjDRYwij1pqPig5PIH
DeraZDD2lKasXI+Xrud06ABUQh/N3DcoLEuaBhqg4WXvDl6d7WQHVM4870GFymw4q9Q03EIcX28t
CWaVUi+c57Yeyk+qCSH2QD4cyGt56FZc+MJSnn2TsJSjIVML0/BNZRZum/TfTnop1UdbXrlTLZ0U
Z3KEwzUcpLSUlap3NTCIhvhZjiDOCDdD8VTaz52075tXHR6963Z62T1iWXRjU/VAPSihoRgYGgq5
1yqG0jmGdtxyeFKs4AXaAVFUDEfLTzZTBPxX9gk2zkorVqQvnPUqz4BkIMFi4SMEVyI5Se9IttW6
ivN3BPcsVXfAv2X5vWesPNIsLiKdHTzNElcQXpxvkxoMabodss6d1J8JoJBzTUwBsGFUvLmezqIg
Up5rSDmsuPKfC4qSegJLv4UiG/jZdBNMK45r3gHCKUiBLceTTcXgZVrE0krJzoehd9sK9lNNP05K
ta20tefsJTEG1kD0QPrlInSQtTHNS70c3DDdpSEofS/KWr/umghhX1VVGNM9hIjBAUx4Kyl31loG
YU2EsKW0CJj/YUKEJh3G8J5GOGXNhBf8L2kQvOKc8NV4Yzhfb6iQcvDL68EFLUgGU/3th/np8L+c
xsk5GKhWVsgaw/efbf2xid9+rTobXjg9dLNJBw8fylm+j6T7DGCX/u0Z8TMR6vkEwdnV0fDJGvgQ
f/4Ck2432VrDzMoqiNt7mprMgc98cFsQ+SPYraIf1/3kmoD595N1CJWg7qx5P+jDX9J38D3fMfxc
NE/Kjvoe8fuDptDtGmhPF0KbpKWVE6S+P5MgKKDqpS/XGRLCYqveavH+PcPP9wyuOHPS8Xx+0lHV
MyjFereYyq0cptu1t6qlo4JK2P8TYAn7rLSTztY9TkfbegQWGHKenT+lO2nY5PZKQfiv2RZ97AwC
R5sQAFHUZZ8rA7zgBAjx2LpJ5SrG3u9utejVKY6d+gAo475Rj35Y0iO972m+jazP16dy4dY2B0A4
XzBYKNITNC18LcsrmFVcFaZCpwNcPGm3s5sMQLOFUmtaW7uFqSWjiQeDXY2ssVj9aILByA9O4Sop
wJ/ejR58kCrIA2BTBbFzxQ7nrxfm9kzYrP3JRiptzQOmwy5cnXt9nt117UGqn/3k3zh4tWL4YgZt
xYUuzeepesJ8JoQ4LWjfhetlyde6Ac0+UA9NPd5pugmy5rhRp969voQL3oL80VzND7gcF0nBgMLa
KZ1BVgo3Uzfjv/nK6AuxzNnowl7TgDTNWovRO2DhP4/WrRIfnez1ugpLNSBnUrTzhap7B0orDSnj
eNNDeaKHX2o/3LXOz4oaajgkpeHo1Xc1hO7XJa9NnuCpjGqwU4hlC3eGWiXV944j9UyxOWg4sUCp
htRhopnOpeigAWF17aVn/vuihdv0xVAESOQEWtP5+F6Qdg2v6rlr2N/C8kG176r4+9uniC5AImd5
7owRMScSKOlDLUgKN3mAP88YVnbM0gqcDi+Yr2xFNCmNaeECvt91XzvIwd7x/QYtDTzq0H1iCqFf
24OvJEla7o76o1M/eZW5ImDJpYF4CTIpdxpwswQNsrHWOoOrjBvm+f0Qgkcf1ZuZ6tqvwQ0u+pVL
+NKOnGsNwDfRKdgQPSi56axpAvo0OvtFyuFTyxPwdFxr5W6xYFkGpYBAZ1HbQIeLYFlwGBZ+UWel
G/4ETKD+h9au6+uy4Crp+uYgMHWqJjgMzk2XDNskNVNSugmw2ptK0u/yPga7ENIc0Jwr0NBj6c1g
ElRonMoUtntsG44Dc2zplimUgtJuJiC+rtWCOZ9JEKYtVeBTUXu0KgBAtdNDbK/1DC6Y25kEwZ7T
HoLfqESHGIrAIDy0YN7DMUSTi/nlui5LJkB2de4I4rgGHup8hWpbsobe80vXGFy7+VCC728cr4tY
SkSAufufDBHcAWLvso90Dsyqvm1qKKCk1wQsdsd80r2PaQcz95Ohrp3Si4vExZl0AGhXF1kmOe/M
GMZP4gIbIuEjGPnXtVoZXyw6DRsVh1YxfmJ/0OFMGn5cH3/BBYBs89/3O4LHCbqwUkxfL9ygmR+o
VHsXxw9M1p9JUc+X3w+6vPdDDSnptgawHdLQZuuZK8mStbkS3ECsSmXS2ujSdc3XUssfvCK6ua7I
moj595NDmNfb8n/TVQT7mufhZuUIW1sOYc+HklnrucZETTXvRnsJUiFpM63txjUthH3veV4jlzJS
LP+YwmZZ7P5slma/czJLbQ4HdebPoRBXTzoM/fZh4CT7fF3Kovc6MV0hJK/qAsDEFC3ictvJDypN
9PIhip6itZIeZdF7nUgSvFdOPYmmpWxCh9eh0I+O/QSrvA1smqqF+j62vWI/xerRk+NbW2pBCKy/
JKF8A4MirI/wpHaB9e268tcNhSrR8ymG9BScjIwpztN9kG2b+iH+RvvjdSFLWdYT76CIWfqpTEM5
idlRXqsoO4KfZOMVfruL67DfBEUyQShpvMQs9h7kxWpjh+DktQ6kpz69yCsOftlqefbUQfyiN0Kw
KiUwnbIvue951SHOD9JaffXS/RltfwsQDMoBuHAihi/cSKteLCDbQx1yBGAxylrZ6yokTbpz6Abj
rkdLNXAO5DCPVSk/X5/15aX9/RmCtU1yPPGazDmWtw9WB81rAfNhAzw/GELXJS3voP8kifXyWaD1
plEhCV70KbjP5acsuMn9+9UOreUN9FuQcMo4lle1bcfMduoOfAWgB9kU13VZPv5/r54pnDGxF/eZ
l3FDL3OIGJVXM38s08dQ/qAX8LEde//7GIz760LX9BKOA1+1m4IED6e/86DVj6nN5fxdR+fvqZs/
4cSXWk1pqtUsQoJjSanaZwOI0DGvD1VvHa5r8//Z7r9lzZZ5ImvyR0olSoNjOnhs1H9T/dWyPs90
5XID3l3xT6e+OuNfiXEESmbFFFeM3hQ2N1wvXdJpWEitHOvmIDuvGdCH7YqGi+tlUC8JABxZObFI
Q0q0YsqaifWyIMR95oawXTn65s0p3KJ5hf8tQdDD9gw1Sn2OCqO6ddobPd8axadYOpTB3lfux3rl
5XHRJ56IE1wWiMQO3DA9ZyCsYTB0vb0BcS4q+K2O4IvAOfaL0GTCyvj4pVnz6CuTJeYDKL6I5VFh
sgJlR1Kregr9H164sfIHf/ueSo9TVTTBByVQqCjarIqhBvSi+ZtgxW+vGJcmOKAyUfTahJTJlZJD
61Mq/XHobq/v0JXlFmsY4qQbAiD5ORqgoHzpomFlFy6roJNBBDrEvOgTLtQ0GmCpK1ytuvE60GHt
ow/1y3uU+C1EcJrGkDta0swxbnUzRk+98Z4Y3fg9vuAxOyWt2yxn/NE4GOEtLDjXv3/RVZ2ML3jJ
mm5DzmgmSamfY+nOCr6p/tFKp5VpWlsLwZNYDm8FdjxPk7+PoPgxialWRCye/4aFI6RoiNpa9dzf
Q4LXAAFCyt4e9lL/M86ORkQ/kPUXvHsropYn7bco4W7W8TIb9gYJAD+6GfUvTfe1pVm/tlaugMuT
9luMYFsZ/LI9cL0cI/5XKIwl8z6OV86QtUkTzEttoa/NTMLQvoEOeU9pPzwld15tb03nXR7ltzaC
pY1lBuTWr6wJ5HBwMafbVVinxXUxdSiKFP5cNOSkfSENXG9w8GW887UHO/uQlx/MdgVDZclx0fAA
4DAVBspFQ85gpfDGRAPOF27Y4Sivrfti9HcqQDBly5mcJPI4CNvqIU6/t/kxsVoArl8a69mo/7G6
ZJd3K0otzd2pTMGmS11ThxAGLNc0DrA4evFBtfZp9eW6u1myt1MpgknzyhPESotmqvSlHCGzpab7
EMLhuoYSsaaOYNhpY0ZVndTc2h3PTRs4LsvqkCiBvomzcSWqneMSMUw6VUqwbMtqjTRvUApu2AAG
9fhuGuDW3vXyk62+Xp/ANb3mCT6JapXBp5iiQy9F3Y0hBcw30/AhHt6R5D7VSIjEslautTHBwmnN
soqdNpJEfcfBo9OMQ4XOzOMg9gYqpTw4sc2J0Jrmg1EUL4rdH0MiS7Cl3lE9ZpzIEvOOeev5gzJH
S9WtfyNT0Rxt1kjFln3Cf+qIqUcJDBk4wklh2OlRaR5t/R1xwKkKgkto/TCZ4FIhWALkRy7/riH+
u25ZaxoIDmAaGtgqAyRYrjZtlG9/Nrqw8VuqpKh8IJ5M86NZ77P3HMmn8yPs9zb1Y9/0Z3OSb6T2
sxk/VcX3MFipSphHudzpv1dZ2OlGYLZwr8uF6+dPafxZDl+kbv9nEyVs8HC0LEpW2XrDePC17dqr
+GL673SihK1tyF7cOR7L3MbxroxglI4/B5Q4ZsW9lD7pQ3qg7HhjW9/14a5TPwTOD007pJAR/Jma
wl0sr4G/sGArdFsqKhr/IFfudQHLjvL/loqisHNH6RdFq/nzBUZVngf9JkwPQ/BRiT5fl3J901Cv
fi7FIzyb8hQpGjc97UYbV0LAtfGFba+YYZ9UBXcktaQx4jZZq5RcNGiNymLqGC3bFIsk6FQyoSSv
uOalHcWu2sYequ9esUYEsajGiRhBjTxU1NHUOLXq6qkKv3ig879jHU4ECM4rHNWoBAGEOBbOWav5
YeZf/0yA4L8mu+mbbkCDdNgpE6juK9530VyBPoMBhKdrWSy67pSIYigAX6j/2UYVRM9HRdon/UoM
viZl/v0kelChYg/7ej4IaUsYlH1vfMsJ+RNr7SVxTZDgxZwuC7vAY7p8f9jU/ic9+9SB2jn2n9+x
LIQPMIzgljSxx3bsm9iaItz+JFFHrGO/lE9dF7G4Rf4TQbHE+ZzlsZyE3oTPlx1SO5vJ+1KtJesX
t8eJCMGLpFbngbzILjf+mQBj+HFdgbXRhc3nWZI9DCNX/MZ/oVQuXnG0a8MLW6+SKr1UM5ZAso6Z
Bkb6yvwvmtLJ5Ag7z2s0tQotbDYzj/Yh//asrb0Mra3w/PvJrvCLLi3N+VnaSLZj9Mhrbr52Gi1P
EoibFsDMM2XZuQh5bCghMlCCl+m438arDwaLOrABYM+lLB1ffi6gJABNk7gkT5RGG6hWNmZ/H5qP
faAclNDZaGG3U/IXq/k+GXex91DQ1xc5D9Q+rqzW2ncI57rWN2VSdwXf4T2NzcGEgWXNIJbm0gZI
dEbAV9WLbpss8prM6PqUQh/lxkmynV7/uL5jlpQ4lSDsmNyb0gEa+tSdtJ9+/qiXtxrgFG+UYZPU
A9VDtWAWAn9H2DZG4ql9N9b5a1xI4U2Q++Y92R7rthhNZ+VsUebFPwtbf8kyHPJiVO9elEIOMRBn
ST7lr2mtbqOIpp5hC27Jrk1v2vqhTbRNDkV2PcId3cQv0FqESXGjhNmDHhcbz1K3dRhTnS6vTMFF
MoDPMok6qC7SZoAJYQoqOMJGqejKV7+2NprZ7KXoU05hrxL9aOyVG+2FFxFkCV4k6Sq7tNKhfLXt
L4ETbxIt3waRupnZ1d++sKdazcZ14k1G2YzLkrfdV9P39mMQbTDVfb/aNLQ4eTYdgNyHqUAUex5w
6anR5mX5Kmc/5KHYpsrH0Pc3cALvsnyN3+ZiyzF7tGNjpib/dVGMXVpeFIJTVLwCz/3ZaML7Lg5W
jHRNhLDngCw2dYnHn1evyb/Hkn3Tet5KnmZBBKAvUHjxLz2yv65GJyujj11pSGlWvDaxvC2+2Fm9
osOCkZ0JmH8/EcCDg6pIUV68qpG3ifs7vMZh6J29sXbmXj5uApZyqooQX/k8OtC5E7Mg00dDCUA+
bTbgjWySqt5N+S00EoeoaXZaEhxbJ9rE1Vuf6gA1seGoga5uRigUO6xKI7e6POjzV23KbgOUbeWV
m8+Cfc8F7zbggdSPXjA8WmmhGGMVFK/D4B27SB02Xj9tOphxNmlteJu8jlckLpjH3Oyu6OSkqPQQ
gb5tyfaDyENiJqmc0N+Hteh7SQDEDxqotXPzsdjmZ3WaoUeGkb+2zV9jUO47Zw2RasEAHSCvgEWx
SamZokdt4q7JaW7OXw2uu/LzZqeEn697t/n8Fo4SJDi0mUN+dglXlhhA8A+5nL+GsNPpZb8xw38y
o75vkmGrQIqr2PthjRZqWavfMgXXEA+NltD4xVE50PypvzTyp1DJtsZwvK7bopwZeQKLswil5t9P
tm/aFS3ICi1GTelTD1vm3o8ojesLq9umgFm+/aBw6K6dq5Xp+6TP5VxcULdJAnJg/Dr1Jc8tyb6n
IqmU3wxQCGgYMSd7FZRCmYfQczFSG2eS4znRzGU17vK1JsUloz4dXlgc1Q+mFpD+6LVIquxjZejF
nWWupvcuIjLw6im6hlpmLua/QIiqxlSVqPYPXps+OEhBtocBZV8pa6iol4ES7aImfbg6OP8g1wlL
UmlDDvnP0LzS/7WLtJsx/ssK7gzjXnYOWfL9urldzhzOwKDYdoa+AJZC8OG1mbaT6RMBjqO/bam5
fjNDiA1VFCD/5EVsqsnFUvXOytu2n6SCOhf9YPSf8+Qh0sEamv6y+remdwVRwtYZ+rBoqsIqXlNz
46Sbcq2fY2GuFOoSodaj5hroLiFU9LUEPDWqYV+j1Os3tmQmm7rK3nx8YzVAquCabQIEER4Ms4rG
Rm7aV7hz5OJgVvSzb+01+LsFVWhTmKNeOnuJaoQbUk1poRL2U/Dqeb36WA1ZujfssFjJVF9KsUgl
UQxNsANggFgNZ3AJmyqv9D75VWPs4FSoan33Vvs9FyE4FlsOpF4BrOeTEbykg1vf/NnwgmPxpHgs
G3AcPxW/rDaJ39zjxP2RdhFnfsGdX4yFza5nRtoNTWl/8rpyPz76tb5/swZnAoRNYWogk1Z+ZX+a
bMzVhkLwrW+2ggaCB6ngu9S5bdifhrzeUa2z+cdJiZOmN8PoEuup810DBhnFpCX9/AgJ414es8JO
X7PxfsyCeKON5LvVt9vsuRjBoMahz0fwjtJX9VgGw06X1wBBLjcFVXK07ZBg5cJJpuRcD21U5anq
nfiV5t+NfdPJ/ZuP9FnAnIlkhxPoiStueF6stVL8aiQfadqKlL/C1r1uVPMQ5wEY5wWQ2iBXzk0a
4nGe1UqexnYXsxYN7a/bXN82wb5w4hVnuDBXZ3KE7RcpXjLCRhO/eoazKf4OozXE0TUBwmLYsVUX
9YiAYuCePOhbJVzpCLuQAJSkTs5jZq7SCIeF1Yj9UhuVzuw/gSTGVXlnT2tYYhdhCRIMee4Vnw+M
Cxqi1HbywU764ZPe7hp/51v7vloJSpeUOBEh7j1uWlFmRohQeJj76KyBD1yY07kGhrDnosazfLtn
eE+5a396EZ0AxV3+5h6KWQoelkgUjOMLYr3EiFMTYovhU3gnyRDI0l3/xl2BgPkayssmnuqiK2+Q
p7oOtan7ND535m3nvXrjl3aNnvGyHZeTAhdFX+nc8nnRH5Uh3jPtXgWAgBOjN+7TrtxCWfs0tc3e
BN9YkryDPuo/c1q1ZGntwL18u/0l3yBfBu7IjCt17r+ycvIju0xV0DqSTWEoO027ScZxyxPettfv
iuBDNz6EjQ8z79EDk3MIb8zmpV3z05c2M08Ds238YkYQLy5JGXABjDrVtXJ/2wDpXAfJzqLfLhve
GgPMCitcOGHqZbrFEtGSngQ5KEfVNb7I3Y1svDWLIQw/772TC9/UK/BgFAyv9cOesvqgWWMCXDYZ
7AV0KJl0r4gRbZRSbdulgQY9F7w+3+S0cXvhXnfoTdhTKlyYh6y3NsVqP8Slb2LuTiTPd50T5byp
j7Vk0lW3lu+q6UPv39vh8/Vdd+mbEME9GfXUGbpPsEeaLcs2D1TVDetNZ23jaXd9/AVDU2W2NKcd
IITcY89VALTE8wtCdh419k15k9zXJcwHKwfdwjyB00xuExVm0DxBCd2TtCDUMt2Vqv42lLqHUBs+
lOV0uK7LReJkRtinz9rmbgE3khj2x1UgN4pc6RSJfWv1W0P72dAO4zkfa/WQlBQkyWuNxAurQ32V
Qp8y25QuI0GxspmyzMk0w83DYFupz0O5kk9dWB5yWSqugHsmLxiChU2VVQ2lF5huHTz33bTJ/6oo
6SyMT9dnbkEP/O2MdKyDoqjogh6GNllWnkiG2zkHVdpqK1qsDS9oEatOSdKW4Wv52SD7Ek8rTw9L
AqAYn+v1wYG+oGStSiesZM8zXLPKN/9a8Vrtw4IBzxk/Gcb0+TFFXOfY8boqaxPTjYfXKvTAa1B2
jvXmWAriAAUThveYjv4LMp//R9qXNUeqK93+IiKYQa9Qo+2225S73d0vRE8bEGIQM/z6u+Qv7jmF
IIqofV78UmElmlI5rFyZTchTFYN9UYGkJ4XPoj9377ID6wAHSkXvY3B1zu/6qOeJNvTcuZjaoY13
5hYh8souIAaC1VeJaA0g50tyXe2NGKG8S4ZaHKQV93R/7wTA9I1aISgRCMFuzCdgt4SzAQygFyPc
1bnP2d2P1Wz8hSEY4qFiCCdcVO2x+cuKDf20vMzomQXwibjH6CdrSOufk752GlsLL32WeJxMz2So
n53uh7PV2GZ5XOeCxO9X75JZuXEHdvbwQqN98aAM+612tWszEeTuOshejSXj6qA7cRdxBtAJyX2N
frfNL1HnabW68XAsTxRCUZABFwPkFgvKngbF0xo1y+htMv08fIzNy90HCuMj46ajKwt4JaWFYuWg
87ptojcEBtPuRLdIwda+H1YVgjiIg+BiSwfW7bFIhZFEb0qfB1YzPKQgltywyzdkyIc2B0dOVKOh
3duIetpePRBn69wuJQCZDn/edSzcapjF8+NEMkqUnGjupdkBe91snVah/WfuNqIE18OLw3Z1Wg09
yWMERdzLmO57ffCNTPWN9rkxHD80ND+6392DPFgj6KEOe3dBvtlESck7PSGgXHYPdkMOG3p8efvm
40vzscnE6rwMMZ8J7XJ2YftJvf+9m4uQ3+uRZYaWQoRuH5TGK/Xz7Xsh/l/eEkFLLYjIDHvxnobT
UEeTkyoXfRrQcgB2Z3Fyo1MfPpMwutvCRZzoSpYUBRmSlFXDCFluHSAqTPIttMDK8QWCRUcaH84j
0o6S/x06nUNKxQov7lcKen41vpsbUXSWFt4aoJwr9J5qZKLfidOEl/qhMMl+Mvr97e1YuSEzAWKG
VzekAqiirsI6vGg0PUat84CeMVa2q/SdrTen0HAPt+WtnOCZPOnC28rAmJ1iQsxS/8Rpe0ri7DQy
9ve2mLWNMYE50ERjbvDPSRelHXheJRmmRdkr2DfsjdDt6vDoQwK/Bid5QRBNMzMBVqAM0Tnhe47i
+/zutB/2HeAiMC+hWSmsKulg9YlWc9vNw0vVASh14PrdVi06iqPRJvIYoN1ZhL4Ssx1buybWxah2
neYztru9/mvbDE9JBJzBdb+Ic3YFcAdRaZsXFuXPqcmedKM9Rpzcm/QXLtmVGPmCx1XRt3APwbOz
U3+rW0WJ4pRIumo2vBTktEAyDoZDYl5yUDLyJPUnh/qRhYdqi0Bwdb3AGABt5SJBKif7GrBF0YJS
CzWJ0y81JZ9qFAY1lB5vb8vauUWuD043PFmgMiTl3pVN64Dr2r5oXePXxaFnzr/ZeIIIl0jMCCDV
XJ+AtyIpQa+EgzVNaMrDwSW6H7eUyOo0roRI0zDVjJl9ByHgY0Zq5jVL7s2/iXN1JUDyKkuau2kU
QUA7ZqimoN6/MBRmAiTrTa0LFG+IZQKT2I58csj9/ozgHwMvtchOI2or6Vm1YNSMQ8e4GMV07hNl
P5UbnvfKkZ1JkHZaN7s2FA2ULqHyPtb7ip3uP0pQrga0FGj6NMCIpKNUsFJXm8S+ROFwVtBMoBi4
p3eHu68Eui2YKKIAjhEMA9JZ0utEcHqH9qWMn8wX9Jq7f3hEQNHSAYxcyDZIybfMrsOh03P70tOv
7otivP+L4QEhRBxHgIfldyIutCLvW5wjhIuNH8n46/bwKwrQ0QDtJAIuRBYYz8ggGZtKRbnYP2yr
8zVm+6U1+gXZSqsvi2YBEtM1PNeCgh/4LWmdCs1h02S1ykVNpr3a7/P8UeXPyXBMtNR3jJ2KgLhb
bDwfK0f4gzUdQWqCBiKOJHTSK1Xh6UQuffTObWtvluWJRXc7ggCMwXb7/0KkpzwyVLReE0Jy66U4
sLuhseAKxsIBESk42RfndzRUJZ7AtntxUvTCa6tPaazu6y77BELXDZdZXAXpOQT2AVAeQGwclGlL
VyXtq3RK2pBcJtTLO+SXbQchOxtfqbYFiF/ZGHGcwaykWcjOyakS1U6aCo8LDPduPFbwo7QKZWy1
frx9vJfvCEJvGrpbA5kC5KAcVRoUy5qKLmvecuNPdrTK3/cPL3qDQv2ijTZYqecKrEXXmmHI3fqN
DJ/d2NeK/3F8SUGG5VQYVY3xI9d3vtzdmpXYaOSC/ofi++HbSPq9J9MwDSGJvozqubIO9d1PLDjx
sfRwzwVQVF57koVAHDlJ9dadHDvbk2qLEGm5uR/mM6xoU0PUU061K/oYIhyd8Tcg4Em8V8O7I3rz
8SXbs1EjOzQtxkGpk37KvCTnGwKWlwArD8IDhNMQfdbl9JmbatHk5k35VpDyZ9OOPukElt/8cfuU
LnU8FK5QIMjBIsUho05joPzVvGP1W91/T03DH4HRDZHQz/hWQmi5Ix+q3XbA3kaA0BK/X/mapKri
3iqb5i3ujpx4fIuxcGt8saBX4yd1pyRGg/GNaDc4XvLn9kJtDS9diMFy0Uyxr5s3BTla6we6bHl3
CwCg0IQ3ZiGUvuilZfd1yUNXbd4yEHtXZw2d4+8XgMcVhTcfN0Kudy3yzkymsWZvNPvW7PO7+6bC
QsBtQ6oUNQaire58/SfbHe2sLOlb6+5qdEPY0NYr92E2vLT+SaRAfoHhd8z6wc95+/3u1ZmNLz1v
LKuNUOkxvg6ilp+lGx9uj7/2/RaBIWCLplUIDs+XZxw1fZqUlL6xeG+ORy3cD/pGfHAZzQGmTAM2
UaBf4edJL0JLMjeaVEoBKXtzk8JvqthvKHiIXQcgndzrtwpfV+4EcJ2AQUNLoWOL7LeaXcGqyY3p
m9qrXh6fq+7t9qItBRCQwSCzC1cCyUMZ1dnXIapHFQsFqOlr6JnN3U7MfHgh/kpljElKEYjB8BMd
DtYweoXWoJWKvbH1W7OQbgZufF3A8c/fuFfQHZoD3V4kcfLnhtl8FtLNmMA3CEcDwzNz9Czzq7If
22/A4t6tPhDlRAYcvgysZeQq54sFbB4oJhI2vFVF6Tks8aqNp2hlmUQODiWWiNgtcUAFQxfAVh/a
N9s321em322Jiw4zSFGi8ywsftknrhV0g+8ytX/TkqciI34c5ffvszD2gahQRcNC2W5FtqEax5qM
b0nyEB1jcnfUThj7/x1eMihjOkRx1GF43X5vszd7f/sYLRUU7DAQYKCGAk3vYBHP97cqR65YdqG+
gVxeeShULfMQinKBEmqqTR5Oea+RZEVPYnh8tgVluOj6YzL4RRk3pjeunT8z7XR7KvKN+Bgd5h0a
eCOqButmPhVbG/uJlnx6c7PRfQGxfBloCquPNlfRZJmlIfdvC1xOB1NxwYMi8t+A1Uhr17rOhDqK
pA/ib4W7j/iGp7qcz3x46e2IgWyntMLwxohWT8033URB8CHeSs5szUJatlSNKy2yIKYz/dL1JrJx
wrbGF79fqVs4HBGpE4yfE6Spx8eabXgV8hGGZQloLe4eUMKobpOzoloI77cb+i7Q+JtGdq6KS/56
905fi5AjFZERK2mF8GOg6V7F/XjDyllZItHVAeUwRFxDuVaCEqPlqZF1Qase3fyJbKVE18YHzgBJ
BZHIB+pyvgWtUmlFk8RdgAgkmNyod//yAEHxUYNn4DZokgmig+rINUDiH4iivwS1utnv2+svzLDr
xw5bjLQLnHU8/CYAUtIZbZKuTizAGwKrPCshqjS90D3jrUuVt9uCVlYKVX6CJw7WrOgnNF8pAHcZ
bnTYBInthdFO2zA9toYXv1/dhdRx0fWsxPA9e1f6H+a9pAUf63T1+eKqXI8/Jl3e9xhfVb9rVUCD
26uzopEAP0DMFBFqUV0sWcuKbdXumOZtAGKVH7ysD06veErrHNAjYMPuWLnUM1HSs5cZmYFgf9YG
CT9o3R/G9kUbbcjYmo50bAurK2x7wHS0eBfSncL2hHtKsnG5Zfv8Y0/+u2iy7kAXjaRCIXsbDFXv
JYXigVXHm6zap8k/Gj83yda01i4LDD2xUag6WFTejXaJZopRRYMycsIfmjugYWNcpuY5ZuH4OFA+
PjCtZ1v0CAusMyYq6CwAmvs/hjhpOZWSAh9ROjSoqtR8QddxO8RrkjsgtujRd8Uh//RN3B5CZvOn
Eksfe7nSjLU3uHZ/UKoWfe5COuVoNFJnh8pyoo13YrndOLMAJzuiJBElJeL368vRGUnScKwL4ad6
2DfdJ9uiu6rY6qKz3HDIQVQWJSVCi8juS9VMrpXWlAZ280SH+Jwr5a4HtWUCnoQsADZ34xivykMB
LEpFkRdFLfF8XnWHCs7BSGjAs9gDlv3BSd/14bNi78PyrPfxhrilDsMm6/D/oI8RQ5KnR8c0s4Yp
xjbTQ+ipWy2Glxcf2gXNQBH9QvoHkZH5bCJN7bKhYzRA45Fd7j7W+eu05RSsnQSCZ1ZFOhzegezU
1HVpVjGyZUHpNH4JXr6we4Ny89NU2d3WmB9QTunlgo+kIsEBQahzkGxEwnjGaJylAW9KfnRQP5x4
dqPZD2XeG/tRB29v45oguuRDe+IuSrSZpkUHNN/5Dnyt+rdjE9qUKaXyKUeYyKOMpEDuZvzv7e9c
rjrwwFefqc9XXUOpWMhRphTUY/zcmvlfBU1S9M453xazPDui7xYsBfCWoWeeK4mhtBnIqONl0l8d
bX93jzJoIAc9fkTZNABNRHZmpqSx7KHSq6A5KOEbKYP7vx6ZdODLUEuyTNjHupZxs+ZVwDrfYjur
9+8fH1l0WLEw1OBrSxc56ztH5V1aB2bySE9t9i8W/3p46UkNaW0VRo3hR+vNyt75RhxqZW8FA4/I
FQG8sqiSHbNEaRJFrYPK2Ll0HzkbofGN8eXEHa+VPIlDjN+nOzP0+g0bduUGXH++I13UvEnKoge9
T2DW9Zm16F9JGn+cnNPtPV6qHg0eChQPQKIAS3zkRK8eIcqrsSlUqwpy6zQlljdVQWJVPqG/bsv5
iCxKigcFLLYJAhgbVaVyjjs3QptHWpMH+BrDdxvX8LXcTn1SMP0QKwnxS1B07Rk012NM8mpns6GD
bgKP8R9UPlQXJx6+G+GY/TONCX1B/5H+reBxctS6yH3h1BkONYUVo0ZDpntDZThbBsXKjiCDJlgQ
RGwFqIK5TuqVzFQjN2dB1/ZnE73hT5wl064KjW+312pNEOpkka0H6MpYPNhmVmQOSWoW1GXefUYN
hvrooDPA66SVWzUlK9uPXQf21QRKeEnGYbgDS7JSyYN0OLXpOSqfuuR1LDciBytXRQBxxAOKMCpa
ss5XDhkkdDzNnDwokyfNPaRbhd5rC3Y9vqRJOFpp2m6B8Sl/1cknTp/ddOM6bk1BMiYN3g6oWIYI
VTuOL3a1u73lSxsZFURwVYXNZCH1IlkZJGv1uLGNIUhMTze/I9sMQyaKf01/bstZTkNUKqmiva9h
iIj2fCeaKckcCzQ/QUFPyT6tNrTJyvDA2Yl+4wDWInEobUSt88StzXoKhvaf+FTdW+GBPiXCZMFD
Ctw8zpJ0jobO6lI1Il1Qo1+F8Z7fjaX9PwHgdgIsGDHBhT3QgWLStlgf9PUf3fnD7n5QURWByC+C
ErCVEEadr341TsgFKyMCdFHop0f0INgQsLwIECDcLID4kEcypFPaO2kEODAfAiu1vKgKXPUSZveW
XWORTFANAtkF2D/eVQmxwlBTRx2eWEGDnqjQf81GBH6pk9AQEQRBCMmC2gZJyPkqTS2LUauV2YH1
VKtf3ZLtU1LsLe399lVYwH3EPBA0wG3AkgkLR5ITmmET88QJqjjQfoN1WzEP1T/d+AfMTaeo2PD2
Vq4GpAlaKERxljiPPo8ROB8hrY3BLxsU+b/YFkwGWAkkb/HIykGvKSJuoQ55EzDN9j4Rfi/fMpYL
4yPTJrxIAcSaL1eHPjFVHDdNABy6r+/RxGrj8ArlMLcQROIWh8rVwUoARPNcADihnASl5E1gxz2Q
ri9N8lIXj+4X5WuZTvvbm7+yGzNZ0hnLMyUmbQhZSoEAauIr/F7crlgucILAmSMiDCF3HzcHxbTH
emoCS31ua+Pkpp03OBpIZ7a6OK3NBQkTsBoB1S5KUKV1q1gGF6ZCNPVnYx8j53j/UsE9guIiqHtD
cmY+fIQgiRLRVESlvNbZ2/XddjqAXFfjS1tRaDEwdyFtg3x6VKjPnA3049qxgnmLKit4Astgdlka
aBXWpV1Azb/F+L2O/5TVL6b+yIZ/LG2rQdSCKFNsO6oh0K0YBgmYk4SGvrKnrU7pJ0QR2oAMxMvN
vUpP9esI7s9GfbeZT9g5Zw/lL879cvT7cEezC0qr4b+hwvb2vi0Kx+VPkc5FURDS6orRBqNTokP6
c6f8GJMfVHlOmejPYTXBFL/oydttsStPEC4wmEWA+oVZKdPIgkDfqLI0hhr6Vv8AAgY4ldsC1vYT
FJLIqeHQiCTnfIWHUjUUE9SEgeM0e56cKlKdu6nydfOUkeRQuN9vy1udkCXKCECiIUqG5vJUlyes
1kgdhJb1UinhbijHL93dbClit+BeIBqBGJbQgnMx/UBzrpdwv0D8oJRHZQuMLf5f1q4ou4VlBgsT
wQ7JNDAnsEkoUVgFavVUx/auHz+37pNdvjS8Ody/YgBOElvkbwUidD6VvDTDNtJ1OPYxN/aTWehe
PPYcPUGdLWJasdnSrEAiKWrIEWqBwSmJskKrsJOhb4Me/F7f8nSo91r8XoS9sdN5tEXhvrKGAoio
I7kKrAmMhvnEbABznAyka4HCAXFNwOH+4OqneALB390eE9YOx+GjsAfPoWRIx9SJzW4SQfpoz5rG
71zLu71JK6+G+wFxQFwTnodMwVFrYZLFo9MEYRHiYdrF1VZhmjhR8t4A84hzgAO97N5OKKNDoeR9
0ETZASyFnkOHZ7Wjp24kL6lTfLINzj01Uu8/fnBlwfUHJwTVB6p0k3Q1GtGKZOqCITQ8p/2GVst+
NGr3r5/wQRA6BK5e1GDNz0I1NGFnlIjtJV+1X9PPezcH0XqUHkONoq5vAakXlapuifx00HXpI4yi
RwSyNp7FpVqbi5Ce9bao3bCGwgQXZu9PhXtCT/JPaBu1ARfRhXqcnwLIgbeAWwN/cwGBbflgjgar
k4CFdYFeZ0MHAvzQ9J2pfXZIcTa1bxGvd7Ue7d3Kjp54mI4/o4Tmv1x0lTiQ1O69ATQrx8o2I1BD
aJ1XFLm5a3M3OhBmbiHkls8LOFSxnQJljsi//IBHOuvNcYqSIKHZMTIr39WO+TSeO3c42zB7gUy9
vdcreSpIhJYUbHsiECedpLbjjICglAYpUzXf1FKv0J+8XVOSHVXLfu+wqPd0hRg76tpAh0XG74qb
A97wtNv3TdJuPLArhgM+SBCDOQBRonRceiqmmiMfjTKzgNIvI0OyTt3z9LEIH9z+U9wYHtPUfVP9
IvZWknWpX1F9DWXxwZxpL+rJ40nvJ+6kaWCBnncqh3cQjzZe3LuVlzbGa27Uu421X9lthL4Q/EIv
thVzTdfLMkPfaBqgtaA31o9TmfoxOXWxtTOH99Y9mMon9MvaGfoDAwF3rn0jBFSr1g7py2T09ezb
7Q9aamVRaYCWzvCvUL0mR0nTDDQdU9il6Ld8qKNTtOUkrtz62fjSu8LBT0nUtE2Dhr+mde7VLffS
TV7arVlIB6hMLZKiaD8NosTal/yntkn8vjEPUzLKhmy0I2us02B0/ao4D/rR2QI0rk4CTHnC5MOj
L5c1RQa8tawa06D7Q90D0TbcntUZXA0v6d8axiZhYFgK4BN2QMWCIm+LvmfB8Q0eUpF0R4YZRwpa
TdqH3rJZZCtmGiTjQ09Kr7EOWfeEv455yrN0l+a+076a07ch3CL/W7nKIEsRlaRQ+vDvJKWWW/pg
VW6ZBjp5stJDMmW+A1NJfUE1x8Z7vypKPMHCHUAsWxJl6h2SASbHRpW7KNy1qReGpzT0yu7ujI8B
Xrj/ChLG6JVv1+oWz80Sgkzt1S0/1ef7776Nhx3BWQTXHDmhNPRVx/WGfdz9Nj30GwdudZlsA9sB
omg4AOL3q6+v+gb1slaVBorho2e18mz8RBe7fKsr39q5hu+HIKf2kcyWzpydmLxkJh6Pcdg5BDlb
D9X8txdqdSb/FbHIWRVapne2TYMo32O3C/3VTfwu3LNNE1bsqGS8gAP9P5P5eCmv1oyGY9jHNgFE
Q/MaemDdYUTDznu7gYprei1FUgVVWXM371waNInX916xlbhanQXcJDgUAPUBaDDf+VR1e0W14zQI
J99ABGrw8uxsFcHtXVndeMCwEGYBLHsBlADvcoH8ooVdQR9mO/rqDGfQod2WsaaTweUmCM8BYYCo
+UxgG7XGaJV5gHZTWnLotrChayt1Pb74/Wq/8wq8VZNW58FEvlhgR00QtIuAyE/JVsegDydYOlrk
I0SIuBRAQDKupMyyMHHcqAgoi2vP6c3vLHbRW0T31RIY/bY42cBmpUZ8zMvGa7jp1Qbd1869JWQ4
fCg9RMdjqBzEVORwSsLM1LUpElt6uK+cg0s3rMmVY0Fg0cCggWULt0xa0jQdWs6tLAt0Vj6XYfg7
Jc05G5INd2blZIiKJQeerMiYyq65ntXADdMaYuLfP62t7PXW6OL3q3ORTFWFOsQqC2L9c+oEW6D3
reGlY20MgCpUCJsFZHone5t9uX1r1rbgGmgmfX2P3lfR2NQ0sFqYGm+K9XZvnaY4RNcSpAlMKFTS
ay4kmPvM3Pfv905AkNMhSyOqQAWaZr78nVkRmJRQLXpaHfX8S6trILv/57aQ5SbMhUjv42hXDdqL
4lUBBtNnxptZbIUMlvswlyAZ3+EQKrU5QALrejSyeyHEt4vy7vs2FyIpe7uuczuP8P6iZ31cnqfi
Ud3i4l2dB9KjqiDyRpZUSpxpYzSBOwLb4SiHadK8HnXxRL/bE8I8roRIj+IQkRIRPwjp6XsS/6nC
jcDE+iRgowrgoLFgn5moaXF1wDopeupXGUdlP1JBzdbbu+JMi3n8R44Mt4XN2IIzHCZE8422npnu
cn4cmoN76B2/fkfbVH0Lb7uS2JyLlPbH0rspQdUzDZK89ugYA2J/7rInhRIf2aFCOzCwyKbN5fb9
EZdw/qDNpUobZgz91PQDpHaCFGxXjieHeeb9yS6AJFBWCKY2dD1btNgZq8aJmkLBcvZgww+ftfj3
7WmsqQG02CMw9AV4TA5eK2ZVtHGiMJjJsaeFn8N49y8EWIi5CrpYYGKk3ZnCHi2LKM8CpXwIibJz
8/Z4W8LSPjahI/EcauDNQERJkjA4oz6h0TAL2mbHTOa79KlsHiaa+CS5fzIiPumK8BXynTIWIMuA
27bLPgoirdgb8aMz2RuTWdmPmQRpMiSaRtYokFA8V8a+dA6312pleETyRWMQEy/MIgyuUE7HslPj
IK/PhV+mdxusposoLmJoKDtH3k96GHNzSjQ1ZmXA+58MXHa/bn/9ihKbDS89jOhsWcZ1ieHTxA9x
vand7+x7e5Ihhw0STFARwbAXBHPSw4ggaRe6dVdcVHNX5OUO/Rt2Fj01+t0m3FyO9DyaQ1pmSgs5
TnXpSzyQf24v1nKrEYxAioggIA1ciZxhI3bGALNKk0vz27YfkZm/PfxS/yGyJrAXuAyCq0I6qC11
erVDVRCgVe53Wx0P9LMSV0ckOb7fFrTcdAiC7wNWT5xY9KeeW0MRT90xydowqJXPeXuIpoO9ZbSv
LBV6JMFuBwQK+laei14YZCiR9r9Ew778VWxVEm4NLz0VZm7yQicYXuHv7q+y2YDaLPUfEiQA2SDP
KRrkyLDrvKpzvdJrdkHLKsO4xNk3wi52sgvvVx7gbIFXIyBvuBumNA8LCGant5rsUiqZZ9mK5zj7
23u9slJgbEKNCB4MxOQt6YJ3ppHYrenmlxfwV3sD2jz9b+NLd7sknamwMswv5rQ3+1Peb2zF1vdL
dxoI7x7hd3y/PpzS4eBuLM/KVUA2G8+OgWJqdCeVjF2ucRUvacEu1P3JlcqzKADFyVbXhJVJXEuR
A3N1PuRVppXsohCv+G2/370Fs9ElvZGatVtkds4uYKyYhn1t3v0EgZYLVEmCCw8BGBl82/Ee+0sS
dkGfUk534xajyuoeXI0vbbGhhU3KrJhdHPRT6+AQ+NlWMHlLhLTNw6QgzYV88kU3DyTeJe5R2+p0
tqK9r1dJRnnQjg2FA+DhJXWd7s+IRuCBydEYw6rLcA8Tazrd3nWxKnNrWbS9BMEK6uHQm0I2MwcQ
SigTimcu1jCgtzLdRcOxsP7WVurlxrdqupfEFbAPkPgDIwZhMJvlRyPVw4yimzq7VMrPpO63WSyW
l2QuQPx+FSJp25gZeslxzKpXm595f7i9YFvjizNyNb5lDVExDrjq4XRCx9BNmNvyjM2/X9K0RUT5
1BIsUJTtSmPXkWd2b5N27AF0uLARLAO2uS4p2zy0emNEhUGAICwAWEV2tzLH+IjxInON8gHYm/Ml
cuKoyKIssgO9ei5P9lZd+/JZnQ0v2/pTWVZmnipWUFTls2sqf4lDH0AZtUNI4+h2dHd7w5c3Ej4Y
eDjAwg4/H/p9PhvGWTtobTgGbBf/KuNDl/sj2ZCxcqhQjSJqOpDng7snPeAZyJlJbXVqkJafh2Fv
bMGTtsaXTDWOtvM6UzB+bARl81k3NnZcrMFcixA4woJeAvVfsNOE/OtLQYVLxuwuyItXQ42q85BU
z6DU/YuKsX/4UD20ZhM/kPhy59agMgVcjMBB4aiBhUXamljrlHGK9TZQG+oVpmdVsac6X6Puz7+Q
AywcojOi36E8vcpoB8VVURCdoBC67nYZ35Vm6b3elrK4+ZgFaJR1YeyCrFT20cKhdXhGizZI8yNS
iLGzM8p7lRdEiPp0wR4koBXSG4lKvTbWwHIdoC315CftbozJuHEWFmdNyEAoH/wyaCiA6tv5WaCd
y9BZygTwMjxmzenr7UVaGR0VhugDKgBJS7ZptwanljJmY4Bi7e4Q8f3/NLwhfbzSdV3NJgzfu0/a
saX3mqGoxLz6ehnqT/PQsKsOwzfKIdpb5v3bi+GRwgMTt6h/kb6esRJYclsfg+5JK05ddL69OCsH
dDa8ZCEy3Q670MHw6CDgup9M+im5l0MLSGW49qD1AVwPdUFypwhbSVBUV3A1SOrQyx5GsoVGXpkD
BADnhNuMiyADNZti0Mt+jFXUGYZepBjekHG/67diFSvHFG0m8VgA/mcKStL5JbAIAgi4z2qQ2bty
2LlbRRBr07geX8i/UrhDp5IyHjB+rb5kyee8OEzJhmX4wX4yU+rYC+SDxT4glbWoBQMFt4vCUmMK
0qidzopalge91tkurLsohq6tX+PaPZpu+w1vS/+H6xOFMdGrPPXSVNeCREly3zRTzdyD/TNGpbeb
eqSu6ZnGEfOBWcyf4zpO/sBrJYOXmmqvHHRwbe5ap7cf3MnpDl2s50fE9tCuYizYDxQxs5ck78sB
SN6peXYGUnua4kR+6vZWkBp63TxkVrkjDt81xsgt31Z7N9s5+Vgfwlod93SMlFf4ysahZVp8RBNz
tivVPo49A1CUA3oXR7/0Ie5fw8H6odTd4FkAvnlU7dppX9YOQLZ65KvawE4TqSbqGTrVnlBXqHhN
NTWlXymm8x4XMdubcRI/Vilt/Cpm9WtZjNOfyDS6R/SbB+glm1rfTbTYd5VaPVTgAPWBgeSXzKWR
X7Gi9txM6w4g2K+9BqUVv9XeAaVIYZvBYJRT74GeKPTHsbBf0AxD+5267kD9ko38FbpfjQB7sDrL
U8KQfO7pQA/ciX41ZuhuAWyXhxGPPm4uonI48HAm5oexmpjZlF1iBoYJ7gr0DUz2of37tu5ZXqi5
DPnA9y2vKoA6Ai3ZkeeY3605MbwIMiHIAXpXuabWNUqjKAbHCOxBeaj9AjjDf/H9wECJomP0MpMV
m2IWVd5E2LoIhoOrBy3dmIGNRZ7fVszgSoD4/UojdCj0ibTBMoPJ+gvWIa+ikcdT1HtshYJWBSF2
iXJduIsLRFVnoh0DC7kZpO6lH45GiK7f31x9q/fR2qFCh15AOIQaXSTS7Y7pfQ//FxVqtRdXDxSA
T1p9ub0rC1dC0MCIfiUohoPZJaPDeIquG1U1GME0GLvJybxieObmWWu/0PTvbVFrBxgQPoA7gacE
zkF6m+tC7Ru17bXA4G+D8rk73h7+I5ki7z+67MCyQ3wfDovk1DF9SDQt7LSgZYNHxn9S3h+RQ/Lj
9IG4f/T6gfKnXo18pXb2Zfk4NF9QquBxu9pPeaDlz33znPPfxoSGxRtGz9pO/vfLwP8+P5lT3bpG
RDDzhH7mkzcCgddtmM5riysKGlGkiecWTFVzEcweaEb7SkdV9EkdH6fPtxf3w8eTFxfmAi6YbaMu
UKaSUdVW1fGk4cwbqu8UrpfrzB9Aq0ZPjNW+PrIdVz45Lljool3XH1jpHrTkbwg2gaj4UeQnvTop
W+bYctKofwWbNjhURW90OZTi2JNr13DGXlVa+V662d59edHn40sqt9S6hNYU44/8n95w9qbe7Ed2
dpvubo9hLkjePR4aZtlDkIGnCbzOaTJ5tzdwdSpYJ8DBAN9YUAHFIr8foV7u1TSLzyB6ujRlee55
86MatnAPa6JEuRm0I8iOFsSgLZyvMGkLG2w0/bPdRMe6QgK3JszX9ejL7Wktb5YuKIz/I0sKG1RF
1BDGIKtV3g3cZnRG5Vvp9LVThogtYHPoLSNYJOdXKyV9b4ZJaL1yB+0Sm8bbaqy2NglQbSOLjguE
zJtkPeQxRV8FvDevsTl4KrR8GfZ7XJ7bS7U6DSAPRQ8hGLUy/EtRhnFKwW77SkADrHoKmqXcFrA6
DfGMoMMPelvIUSmbmnVoNROm0TL0HFB3Ka3fWmXYuCtLHAc61iD+9R85khPm6J0LeKBqvSZu6GcC
zpxpe4NfWlQgsn3Xtf6oFl6dfTPcr7dnuLKEon4Vxw2xA1QbSRtFNBqj6sVWX3kEz8kj2uH2+Csr
OBtf0jdx1Aw2HzC+0voG2Zmpn7zflrByN2cSxBdc2UhOkpIkaiChrw6a+z0BqPI33QLUry2TAcZK
vBYAJSHIMhfShWCNddtefXWcFxa/3F1VhnitgfJ0JFxR2wprdT68Etk8bo1OfSUG+jB1exq6Ht3K
Zy2yApIQKbAW9qXSqCHmkEw5HIhfbCx8x/6s8QNNTjXf2Ja1jb+aknx1qsrpNLUYsC0Jf3Fy+6fb
8we3ive3d38p5oNoTJSOQ9riEUCNTcTVNJwAb94n/TkyPJ5tIPNXRSCfgpcG1MqunNqPrTw2NT5N
QDwd4SV26SlpN/TM8gwjc4IiNtFIB6FP2WSNUH9fGqk1AeJo+1p1SJVnS3/Nh3u7rolIzLUc8R1X
d6XCMZ7S1J4C7f+RdmXLcePI9osYQXDnK8naVJJKtGzZ1gtD7YUkwB3cv/4eqmfGVShGIeQ7E+1+
cDSzACSARObJc0CB9HOWydxf75JFc0sHuRr4zgB1FnZJWlKwDioNCChqf84C9DTdXmzZ94WrsR6d
FhkSbn9i+cY0QcSUGbKTeGUlEA6iLL7Qoi4IxMsZGttES5hFo08jmeM3zqIozB37LUOv+9e8h4Qn
00sNHBsAi3p5p8zbpZPWc6l2jJLi0Guq39fKr8aE/OPkfL49/CWmvgxYL04JkYJ5asDuN0zYwHN/
1KNdyj+p6YPmJkAXylJdq6aAhEMzMhBY4Cu/nIZZU0ist0wNLfZ7yr/OWh4MY79L409FlUlyUtdT
jmFZwEqieQC9vOItjnY4DiK+Qg3Rlx8U6lu0hOCIrsjb7elbt4PIGpgKdAG6wiFr52CKUq1WDbN4
R+zUL+kmMZ51+vO2mevjYhnOHzPCMTsZk9ZpLVfDLk78XEm5V5iKN5BYMpw1OwsUz1pouYEAWzbL
2V7GLUWtuE5JaDv7WAuq2XMl/iazIOwFE520BLk8ErY2MLjFnkcAXkpGsfxK0afPRyGcSJCAn4t8
hg1mePYU5DICkNUx4NhDgQTZzqsXejwho0qijISz8QaVRkTsbi/x39UhgMhwOfOQZxLrL3k8lG6f
FCSsst7r9w4ye7c9SmZA8CitUJmZt5yEg/m127ZcQol03UWNwABNL/8dwPvfn3mSkVlNrXU11pkX
xxr147bDPafbwze77veWg57UudhFY/s17+yAKhCaNeyNClKRymIbZqCziBVQG6BjkEC0t+VpkLFK
AqlenQSkAxayDMyxWH8G3X3amJVLwj7ZOHEA9te/mOQ/3xfjlRgKmFPELBKmZEfTQy07UVd/PzAy
IK1F6v1KURVViSzuIw2/3/ritJ+/3P71a2eb4eDiwv8QCYnXljW72dQUsbYEkId5dP3J2nVDshmG
PrhtaS2KREvzO1sPerjFlJfWcVOPuYrTeqIH2803pDAPk+H4A1E6bxrRkOvIKN1XR3dmU7iNzNzh
6cRgEwUyT3EPc3HU9Nqzm1+3x7Z6WJzZEeILGln5lNWzGk7FCzgRTPM1jv8iawFyqD/zJzy4esJb
OBpsIPv00A3TQ0dQFKtQc4lk+OnrNrBlY5/ZWnzybGPnrLOjqZ/UUB3TYFHnY/d2vUkt6AZM1WaG
yEkMssGi+VaOL5WKN8Dz7flcWzcoQiJ+QBoG2Uvhxm3VYtbB0oL5NBEsncCVDwXbXiabtOaREGxB
sIIiPv4lWDFKbqIqhVEOyQOjp6Z9UPrPPPkMgpCNyiXPmmuOY8zpuTXhMKa1Ho3jAGvoIrwzISCR
gnBkNGofMcyGqNWhNvt9mVaB0zS+6syv45gFbR3vVZ0EXT5/jxvHb+tacjxe92Vc/i7xEJ+quE30
Za1tVnqu+0uPDsxGlq/z1GyfMNdTCd1Esr7f1RX+M/dinJg4WppGNXamZkxBlRgv1qAEVco3MZWJ
M8pMCZuzBSDWyhg2Tjtti+GpGoKy3uuy1snVy/BsfUUSy6GY5hoqOmoYQfWOknEbWZlX5eU9aSJv
itHhGoM7O50+mUW2bbPiiY/W3VSDUYHmWxo3+watEDRhgR5nHqVj49d5vL+9r9byRdD8xnMUDM1o
whcZPYe0cjl1F5fP7soS+oLKlhiHrrmfGnRd59F9UiP2LGpvRAn0tu21e+zc9PJyODtTHNalFtxf
DRu+YXdU2dz+/OpmBlnVe1YeqBnhqLdQr1XwHMCRlf12EaTneeelFBX99lUf35JEhg1ZsbfIPYG2
FI8CYBMWrzsbDmO9yxWXIikSbVi5VX9X427Styb5HMtAhsvJIIS6eEwtnH06iMXAX3VpKsmY6lpJ
jpmzpt+NM3sUHCeFk35yIhWdWn0eAKq5HZVpe3tKV2412MXwcEKgjivqRKKDJmmiPFHDPt5ZNDAT
X5epe684xYUJYW8icdqbnYGhKUPhk/orkHUfd7sLC8K1map9Y7Mc62SDpQYsI+Dp6f+fJoTbMiuU
YdAmmIjYM+d36YdRstCfXHR74NXYQLaIE9LiOM5ymuFNTbWgnzfAxAQfX2kwewEAujQrX9Wj295M
Oubqc1jUxisbsgDowF+FFKG35lAOwXMdVQrI04g5Y9oktM2ZPYeKe+dau1pJvRlNf7fHsnLcg433
jxFhNZQCpzCKonPo2JWnlJDLgAI0uWep5MCRDWb5+7MDICuGgrrMwGCMTcJ9N0cPo8TESjJlkShB
zRsI6aXufWliRAGmbA13DmNymMY7hFz9y2B+OEsJ9mLANVGnWAAbV1nKprUSu1fncCK7ptk1xQ7Q
nttLshZPgh4ZRNs2oIxgBRXmiqo6x3U0TSHVtH2kxl7KulMHtE5P7U1fAm9OtF3Ou9+tzo82Nfy+
yf1Wly3ZymmDnwGcAvJSYCMWoSmq2yuOUetTaPk0Y74xl/7tga743oUBwfcSYvSAHNtTaACDnG0q
4x+eqV7efJSHD+4N7CBaS9CwCeiFMJ0Rj6selThwr4ODz3OZ5DRYixLA1ow3p4Em5KWl9dLvUEhu
QTKnTAhlelCf0n2t535pH5mubNHq6k3k0YoyrzGfVPvHx2cQPa5AxQCAgXtVcPku0hiSFqoecmvb
Oj/sKkFefqtLSvgrGwtVM9QXIW2CkqnIOtMDuTjXjOghze7ztgmaKQUBye+idH1UTf9iRAttFrTL
LGR5hLhfAw+uPnW6ETrDaY7erO6UEaDDqAwis+Z7QHkC9wNUyUqeoNGMJMtG2KF8Y5h3vPT0zkMz
h8TH1zbRmR0RFMsnLbN7NFCFg/Nop7XXfZjUHt59bkCI5FBsAj5KhwGV3aHDNpNB+K8JqBYDILVb
UMMGsERCJJoOCQjdStUISy1Td9zsGq8iXeqh4p3f6zHyRNHM611tlW8aH4iHp2Plc2AJPDfpZRWc
Za8KwR22MfTpwRCCrIghBHe5GellogxmWLb3NcQbinvSSp546yZw5y5Fe7R2C6dS17YxUAeVGVq8
esuM+N5xSxDUmpvbjr7qGMDS/teMcCoNLE7mVoWZ1ADfqTME41/kMzFXfywsW+Dsys1Tp00tqzTD
DDq+m1F7vj2AlZAelHsLNxgK29ePo5TMSVpUxAitNjCjo5EiSNlSdoRWohROs7omZ7YEH5z4iKsC
l1RYdJqXab5TAecqSxmtrsiZEcG3uq6ZKH830vq/1I+js7GN0Olhgt0MwakYOFgUxe0+TXDgYK31
UrnX7Olwe0VWz7QzE8IA7EFTC6VOsVOT0jmit5b7lgIqYg61MK8yinH7cXs2Uv4WIM64/VTh9gFe
i1udWsBeawQQWPN0o/Mh5Rfwj2P/MWEEGmtL4R7CBcIhZ0/VqLhVZYRKva/ofn97HGsLj6sNNwHe
PmCIFrYi060sz0mMIzTzlLdcRh+y5rznnxf2YVF21pQuy9IbG5NBS/veMSQwwZU3L4LFPyMQ9ocT
5xEEvDCCuNgBL18WqBDsC2WDxuzSG2VidLIBCX4GXYc8hsKZEeqVgwz440AIgH2724uyfEQ86aE/
ottLuRKdMEIgABoqoy10aoQpe+4VyH+iNTg2/9H0l8p5YjgGbptb2zuoqQMxixf8IvJweVii379x
QdplAHmiAYL/YvVKkA4UQoKb24aWD12P648hYfIi8HtntQZDE3rx7jgdT10CZjKWZC85shmBU+uy
WGfVv0EBAKZKsvxf2Kely4eKjcwIx/HJSTZpJ4nZ1r9v4I2K5AeavITdWbJxkd6bjdBMdlXmuYNk
ytb8DdR3OAG0xcfF/Yniee1kVaWF+rDtii1KEiyTPOvWlv/chLBHs2QYMrQAaWECGv85GLW7MkFf
hMTJ1iYKjA8EnAYQzEWR7dLJujkGPbKmaSFr68ZLiT77blvLQIFrHrYQtYE3BnEb3m+XVtS00vWR
p2BUJPomna2Dm7mBPil4IybNVrc/KFmNjksQxAOW/S6Kfg3csay2o2jtdU9IqanG0+SEt3fMe8R1
tmXeDWBxgP9HNIPbRhxQRapWS7h7KnK/If4ASiLjUE8+M54NPai/q+W20r029aG3NMuIKIQ1uzK+
/P1ZFOW009RUeuueaDnX/7h1m21r6sgEs4XT7sqK4Bm54ZQ6lM/ck5kYXjfbHume3HlfZI+EWgik
nyVTurxJr6YUoRsgREiLAJV9OaoBCK+6bgbnZEUaQEQG0C3AfoGRzQQHb8Ma4jkZ50fABviOaLVz
yFXWfL79IwQ//XfMZ79B3HOpxZ2075yTCVS0Rme8XQ3XR9cSei+0MDPr4LY94Rj5jz2gpsBgiR4/
MZ/WQ5sGopeZczJqvilo7aVRFDSxLIUqloj+tYNeZGwLiKdeJYJbpCK0PoKdMS4ewXAMQdOmPLYu
QMa9njx1pf2GfpnXNjJ9g+eSSV3c8Wphz4xrlwurtihbl27qnPTZeaANPbg0l+RTxBfh+wABIYLX
oMp+nWhjtaEUrLGtk6k+uUUZzNHdMIbafGLl7A35RuuGTaS5PrHiXUtkdCfCUf2vdQuvjgWQDton
4bZxHYB+6hHW8x6n2Zz/tt1mO5tRkGe1JPGxupR4/P7PljCbzALTdtm71qnBE9dD2nHXxsZnrZg/
ty2wU/FYHqqq29qjupuRjPvYdfHvSCEgiSzFMlaRAydJoqjVqGKdkvHIv+iyh+6aq7hnnxcGp0YZ
WvASfB68y97WxB8f3W+4rXG84NmDZQLL0aUr1vj6EI2DfSqrn0U7+GO+N5Vft21cj2GJCACqAWwc
/d9icqKZzHay7d46MY+aB8jH3P78ta9dfl4I1qxJK2Pm4vN6onwvtPYxrst7RePH2qokj7fVkUDE
AwuydL+KdE1UnzWonUzWaXZbSPImHvt5eyzXxy3GApYdpE5sC4WR5e/PLjIFXO5mYXRoeIQmAuqV
NWrmuDb76qg7sqN2dTBntoR5q8s5pT3Q4ietiLdlzgNTxvJ7fWFejkZwroQ37ZhYGA1FK60dFNBX
4e5DB6JEq/vlyASk18YDCnYk/hGELHQvl3M3Z3ab2CO1Tj36VevI3c3D59ur82+D+eXJDa5t0N/i
evhXj+TSRqxMztgaU/wEDHxtQ7FcL/a5VnVBi9ua+6PZmcBdO/Mm14bm82D3SUDHOj5UXB+9Hhx7
T6NSmwe1zvKnogDZRuww4ytN6fhcFu20wwk2fO0ccH8U0NnZ94Dr7SvdgpTH7EZ+rXLolqcsqbwI
tY8NU0m9YXY7PfOCYw2jxAA0LYnu67bud6DZ6fcZGrkCx4LEm84TZ1Nwm271ng3erLLkjmUM3SL2
2KF6bfff0YD624b1IyeZ+tRaDdvmGnM3JHO/z7Xa7pqM9hCwAaBN6Yx5CzZ749iBobT3orpHdNeX
0ykbrfhk5pz5M8iQ/Bqqylszof+MUBHw7DIhflzpXWDUkfLoTsVwj54FtmnQdXUkFYMQyQD6uzkd
ysBCNQOYVANdfJla+uXYRZ6WJsnGjai+nWyt+hR1Se4nPbNfIsUqtxGKcXujN5VdyePsWNUUZZF5
1A61bXyrzDHx0ThseFM5x6GtRr2vxFrrE55mntOQ/KjU6j/xQJKg4MozEqPzL5D53/ahtR2+tDag
YIN2Yhy7lx5kt+jxNYCAfYp6E7Iq7Ghausc044sz8V1B+o8lSnE9LXQlgOAChg46CbHe1tqcmAMx
4yc7Sba5UqBHPD5m9igZ1XXYBjNLQc+CqhYahIS9F7egPVdnK34yQCWD1EZyj8U/DZ21vT17a3sc
rVRLPLxoSYrDoRGN+WRi/0EsZYyQxpZ1Oa1dJqB/Wzgk0Q+JHMPl8oAVMQK/NY+faNR6pTp7oA73
Kxs0rubu9lDEktT70qDTCbkTVCvR7SDMmVtG4zTqbfyE/vq9S8cddu6xQtYUbzhPoWrA8wH4COON
tflDlKmSdNTakp2bFyKLLu66dExHHGWT8302tRczaXdDL8vZrK0Y9KhByfkuUiaeyj1Nct0uo+hU
OuUPA7wEXksiSbC7ZgNJW1gBBgins7CnmlbLVZRelZM2KZ6G1EyTSbInK0Gm9i5f+h8T739/djGT
LjcQx3TKqbcqy4vB5wdaKbZHf+IXre5Cq7GDjk8Ha8TxppgS62tOifzaEg+gdn6VLGB0dszUrqLT
aGdbmr1VLdtk0xudJfO4agcJNmSLoUd01QCXtqPeqfkcneoCVPz8CyiPvM7+ZBTfbrv+6nrZ4ILV
F6I8JIwuN1k1ZRW30E9yirKNzh6YjDd75fu4updWDRxIC3Hk5fexr1N08bvRqcs/oZU5/3T756/t
XHwfOE4AS3C6irmOVJldp4hS5YTDXINH9LpfKHp8NwN2/NDprA9UnjseRFz5HogHEhTD6OxRw5eh
WlcHCkIKvGMxl1f0ocOM3vNCY/BKHtgPpqwX8x2GJYQ7ANYBWYCsHlAAYpaqNJpBH3U9Ok1tUm20
1Jr90nSRfSvAC0Izkn2bhqIItKJ2dmisBDdIH9Fdlaom7tgo+dkiyNiOLK58m9eg7iBdtgOzx3en
iZ2AkQiRAWOTl5cK1Peq7nfqmse0N391rDMeZq51QU9TdICa0/DxCwsjM5ccA5rmrhSijZoUKVWd
6KSAPDtK9U2c2aFalPvbrrK6QLhMcAKiOwUKWJeeiChVm+0WnqI7kVdm1K8lBkSM5nKLLNjH/1oQ
gQ1DXGVDpiTKKYqGoGCAORoaYiXdfspn03fa4thxxWu0ImAz2Rl299SbznEa3H1sFQfL7PyFPNcZ
hweUojYsT/ckl3E+rlw1IE9BWLAoiTj483IWiFnXNCYO3LR6sJygJGDumCSBzkpctXS2qC44WvAa
FxnmssYcpkolymnqPkXqlyLLAk2tvdmFFNMkOQBW3jVoo9FBl4YELl62QpBgMWMwizSLn9IKq1r/
UBwrSNiuS3eTovlWe/i4E8Gegx2OlB+wHZfTR7ui5uBmVU7j9EiBXPl5+/OrLoTH+YLkwNMWeIvL
7yPBV/JeG5TTMJrkqESW6iemzn1age+Izujpy1tXC+eyofeR7bQ7Y7azIG6jb3jFxsHc6dEmR3v+
MxA00Y8xs4lf5UbvDbbSohDQ20ejqWNJdnTNp8jC9u9AmnbBYV3+6BqxpTZkmJTW+RJbaNHRgN6J
ZBDclRsR3O7/syIy0pqTwliVmspJJXAsn752w5FSSQZr1QjYukD+veTPxfVtHbO2xqLAIcFNN8AT
Mw/aFJLF0EEhG6duZPCdta2ChzkOdeR8lqD9cupmyBziFVQqJ8WiXoWU7uD+zthjW0N3WpVslXVb
yEDqi+IuXiCXtnQ9yV1eYmzK8lDrYo/kXVDOFu4CsDj3srLK2s4EWuh/5pa/PwvTMkjgVmaGoc3U
9GKyc6fWs92XVgvTRvOawr+9dVbNAb4KkPyChBKLavpAXMqrJfAsQCuDExQCRt7OMMHSKMOzrkwk
TnrorC7ZuiVddzkys+uTpiaIzbpkANVK+tpH+m5Q0k3DUxT0ZslxunJxnZsTHb8Z0rxMnBE3/+yB
h6z7oP7icm1dfF/wwczmuT1Z+P5cIk7yclk5VWS0+dcAONVdDVBjVNnEGLBdAJpFhwFw46dmB3Hp
zTuzR3CywTGdMC8dcPUN1kbN3WeN1q9q3nsmyRBs2C/jMNzXVQVcZyrZ6yseg4GjYQHnLAo79jLv
Zw5qTaOmpiUiqjna9tDczOo7BQAsliT7Mc4BypHhAFb95sygMA9koj3THTU6OUr/YDL3rigwbheR
1TQFs0IkO+I9JBRCRpB7IhEOcgjIrYlvMaBbooLNA+a9N9EbXnQP+lxsVf5qZc+lV4PmbgClVr+v
ZmPHNKx7XMlUnlbnGFRU0CgE39lVEnVS2gSsucszJo08Q3nsRtCNbq0WOkBfs0JyDy377mq8i54X
3vHgBBVD5KYCKJctbzOAbAIjMzcOuY/Hn6WRehHOgdzxI0vyTHsXgriyuXTlQ5oNYNb3vqwzJyK9
o05d2USnxPpUjsyrLBKkIJaZDSD72tAevznTTgFXHf7bTd+5Xg8F0mpKfU5KXym4z/LYKxO88eYH
ZquBC93bhhiPkL3dleO+RbdWPus+X2gFor0yaD41jnZ9TNUJd0XiKS1Y8nNPjXaO+Ujx5o6HxzR9
M6O9yaDd+6a4XyfzMNeHZByC2yfuewebOHa4F45c1FswAYI/82TAY6NPo1M8vvJ+k08ntAR7djJ7
ZP5hTYXXkb1m9U+K+VgAGlKyBHmUaaOBgLEaVM9SKRjjnP3tX/XOKH31q/CTgBsA8QAenpfbOjKy
ySI5cU9W/DBqbTB2X11E/Iyg5QnS7NOsAGG8reZjWb3qGu6kCRJF9XdFnX3ThCIA/SfmtW+klT+P
Yd86gQG9SD5tp/Z3RO/d0giiWpaZedfrvP7RiGHhtSCyFcPyNqrtjlITGuH4NQWtQAGAikP8uxjm
QCN3yvBSGC0efF/b6qHM7Q3TNz3yN1qy09VtblCkL3UQ8byaVgEl0CNRsl3WPM7256rf9caJlyF3
XwZjP4+vfZsdrOJnXo9I7Tr7KpGEyCvlTm1JPrqASyz0wqZwPTrOXLQJjwzUqSHzmjwq/C5nx6kJ
Tbg8rV7a+peRHlDo+LAI73LTGDjSgXlDS4sN3prLtefNNDR9DLiYFT111UMV3vatlUAXjG8IzcHE
gdSM6PAGZ33SVbV5AlPZgzuC0dNCnm7+IB3Kv6PQlwEsCcmrRhabQyW6qhvzBKbDoI3uW1JLntwr
IQUG8seCcPWNIFntOe/ME2DKsQnBLP3r7ZlaMwDKZ3QUwQpgKOLRYFjFOLameUL/mOfZPPuLATjo
tMFC4E1wlR7TCxDKcGSnTzn4Svf5j7/49WdfF6anabirdy2+XtWfC+3R4bKa/Mq1iMw2Em5Lpwic
Vpget5v0Pi5q61T1xoMxdic6Ol/oWH2mWhRMdrwfTS5jyl9zXqQ+AHOCTBZIcPTLvQG060B6Cuft
KcelyKE4VPZjvCkguCJZnStT2PiLWhlufNz8qHdcmqIWkiBp3WWhqt81BbCB27mTANBkJrRLExqE
Qvse0gthUkz9odPQO9hAjuFUao4MVnAVtmE0SF8u+QWwYKEmfGlqjsuCxglMqUMc1EO7Uym1Pdcq
E/RZ6D87YEhvu9/VI3QxCD4kqMSgLw86O5cGyVCbeuRWLGTp18S6I8lbgw2UyvJVa+MCYBTk17hy
rmXloJqg5V3nshCojWbbJvm2cvjRqYYfeLbtzdb+fXtYa0umg6YdWXMkn64wVPWsD3HkWizkkwVq
v4R95rFxqjQZuHfVDrTN8DZDRwJ6Gi+nL9NyvLbnmYXoTvEajoDzR91KzrerDYwl0s9sCO5HYyDT
aaSyEC/En4YRf5116w7IB9TW2x9aXD6CmteU7Kp1mwYE9OAToHQR/RB1j6kcDYZ7FP1EybM1VOCd
fkUhxOiPIKuXmFufxv+ZE5lHlGzq0dWhM5BLgtcEb0O1r6Gl+BdOAYY5BOw4m7Bki5Oexc9AKses
y5oszCBJWYx2aE5uOA+ytOfalgKkBr2OuI70qz08OFNEdFpVIeNgBzfi2fxK62TXd5/TCEfubUdf
NWZDsRmQVbQwiMC5ySziDOmBMpyaJigNlKbK9OAOuTcpMqz8mqml+ws4C2iPo4pzOX2ZUelpl/Mq
7DhOo+FlgqAnn3/gqXB7SGu+t3SIL1SDQK+KuaPcLDum60oZ1llMtgpbyH1nE8rJ5Kel0WdErfdq
a7SSibyKIrDLgMzFPQmkNNqYhIMwUShXbQqrrXZPlHtXkgCQfX6Z3DPfq1jaFWkdV2HtDTQAkPP2
nK1toPNfL7i2RUuuaCV+vfNa1ni39aNvSQrHshEsy3Y2Amo2WWctI5jTjcKljYyyzwsnzkCNJm/Q
uwBSmL3yiCba2xO0/OcXjx4sL7rSgICHcgFgysIEqUB39LZlVGGrzLsyvxuHbZV/o+WnYtyb2q6e
ZAZXdgsuPLxOgL9G9O4u4z2brg7s20VHmyIs1Bpg3TZW7m3WoHG/1JQgntD/fnuAq/aWRkBcRiiJ
i5HD2MxlVHcj7Llb+ozy569C1h7xzgQhTCLuIcQmFmAS182m5kRSSwHPV5hb6OL3QMuv+AP2lA+Q
EnrUn5pE2dBy8JXM/dLmyqYx01PGJtAtAAQ01E+aiaphlRLq4ZjuPpfzPB47J2ExqB/i6hlLSMCj
7WT6AXYgcl+hQarqc/W+0s00qGpL3VRF2ngW/pNDVBiDZ/EuPcYJjfyxGdgTry18q1Jo4VdKg84q
Na4p2OeaBKtd+lZsBBnyptY8bwpkUHoPbabQM6Cxu09Udb7Hg045AHkXBVgmegJZQUG2+qAjfw0I
iodyREQ9rc5fB6cjJ7Umr04Zfa9SBSoMNG+BQUyZuhkUG6LDNjQ9QZBoG4WnU+c30fvoRVdUzXPH
2CIbPPw/WxVnn7LKoKFKEjcLqAW94mhOmgMl+uQlJCZ36C+N3lymab3XxZAgVViq+ZlRmHd5Zi9q
pKTxCJQmHvNx0oOhZMNjk+c2pmdoJC62skUBT0TpZUllougmngB2P2Y63le4N7v7XzknkuTziguj
iRV4ItTvQQ8ikjuarQOlCtPIw9govXR+JewhHe56TODtrbJyWCJRiTMAxXMEAuKLiA5z10RtWoTZ
BEp5dl81DlAcEvDGymQhBsCLBFclHl26ELUlRAfPbNXkYZ4comd7kiUDr88ztJYDL7+w7eFVKlzG
5WTOnNRKFtrxl4FFHoQeNrdnaW0AoIVBFzbSAtf5DbT0qamSFEWY1r7ZvViyaqrk+2IFu8rTKY96
fN9wN+4GKcj/1883hcg8dllkqhM+bx8B/m5lrdfLfSEchWAeQgcctHyQABLvEz5lcZOwKgtnq/N5
1R10/YQQHSfeQZWSY69N1bkxYeM5Q2bmzC0zEFscHRwn2vPtuVrbeAuqDmkC0A4h13F5VxksHy0H
iIKwjTcl415HSy8nQbm9bWZl34GPHs1CiMFV8LMIS9InrY7qT44tMceBToqT0Zj7aNRe/8YMMDpo
egOxkbg0iBNrxTTSPEz0LkStwRsGbV+ZMk6hlYhiIazAQx1OcA2xjNF+ky+acOGkDJ7mdhtroBuD
PCTzyaLgaukHL5K1wq04wrJECPWRtgXZmxAkUaOAz5GyCZMnJS82TVl+fNMvuuwLVQv4pyAac+kJ
uU0bxy7LOtQr5Os8U1Y2Wdk2po7s/UIChU0jEgClpasz1mpVaGpB/unT+NKMgUxcecWbTSDMQFWN
biLA94Qx1EZHMppFVQhCyOe+2kB5C5BUxfHmD3I+4Q5BNnAhnIRX40/xRWQXxKgphLfCMa/8Dv+E
tz15bbkXBuKFKgDCeWLFfuJYogIqGOGUZP4UjJNsqlYNQGcQwmQIjJGvu1xuVcEJD3h0E6IeVAcZ
/vn4AHCf472I4wv3urDjM1K69pA3mCBb23dtstXJ4baFtcU+tyBcs61dk8aJe7xKwDUX21qAoGmj
9P9Ay+S2obWpQiu96+JRj2SPCEFO0nlqJpAchvFbnexdGbHQ6ucRvqMks8CpVeF9Yit9rE6WVYe8
fJlqX7NlHT8yA8JS04FVXaLDgJHviLqLPiYuv2wFlF2RLkKnD9SAxDyE0dW5YdVKFfK0+a1zBPda
8fGQBw8ASNUs1RCcH4Izoc14BlppqEK9AzQbgDfJCq+40sX3BVfiRO2SNsP3h4QfmDJ8QQ5na0Xp
Hlk+yU24shgXpoToDS3AyBElMDU1ngrBsy+3fXXlor34/GL+7O1ZdrNWNgo2hQ15HseLUJ2S9X2v
jgCt4ypIUpDoF9dbSZs8aWO3DA2rRLUdyB7FnT6oObM4FVKfgKGig9nBu0O47nK7U0orKrEiRr2Z
OX/lhrHt2nwTVTKFg9XxLDByeBaqiWLSiYx2AlCvU4WU3c/7jkmeNqsrcvZ5YfdZag05V8vC5zk7
2OqGk83QMMlZKBuDMF3EyvsRufAqLPKtk22H/W2vknxelPDGa2CoM2pXoVX4IFhVZPiNtf2HlImO
LjgbCQwxPatFbcWSEi5VF336OHLtl5JG6VPLYvVg6MMsuVyXKRcieMQfKmBjC0nO1YlV8qkfdbw0
QSBakIe5tRNfY73r5VNn+wSXVRCx1HnN9FSTwdWEmUQhDjTpqIQgT0MAEBZLx0MUo2uJgKraBDju
ay9jPRMm8j+fX1C34MRHg4lwl2hN484TQZ+2PcXRi52POiLFJk89czIU3zUH82Oe8a/B5UUN4kUH
kL/F+8/Om2FWSmLoHFhR496uHk0ZqkvYPf/5Pm4Y5J0WFNUyn2ffbyAKWrS5isZzkgd18hQlv5bW
+9vuvTprKBgB0IcExJXsWGN3mlIMFmatMj00NQV6pG4NBnSm5CxYM4TgHc9HHDWIiYTR8N5yJyfF
6nc9cGfMZF+0QeOeRqB4ozPS+rfHJYTc75N3bk5YHBTGLZp3iznze+J8yfJtlG2L/ovufrttaG2V
UB5AeA99MHA1CfczATUX010F9O7dN3t4jeZtk0qijPWp+2NCuKJrDXIncw8TdnNI3U01Hwx+IOnu
9kCWc/LsZPjPjP2xItzOpOAOzUvMGGTu5nEbH9F4Odg7oMr036Al+AtjcGr0Q4KzHhHUpW9XlaK1
uoLNmtftdFCtzHymKrdB25WTA5g7wGBc14MVgG2UqsDbjLbkB6zOKZK0OHqBn71CVtWOw6LEybWQ
xN1D3bB/Rh6hnQBcml4fyZxx1UfOjC0/5mwnxzVqZpOS4eRrNs3Pgu5LWXJv2T1Xi4cXE/h4QM0K
fd9LC7mZzaW7nK29+SlNH61Scsmuj+DP94URZEgolLlKtRA4SI9rP5tiP/2F6ghaRf/YEHwin+jM
3R42eDSP6C6ev8LzNS8t+6+3nU82mOWOPFuOHt2AlFjYT8Bw70CeCthkH6SKxMNkSyLEJXUyAm5i
wArO9xRVcnsfFc7fHKrAF4AkDH+gX+JyJHk/6VUPlVI4VhA/KKrfPIydZByrs3VmQ5gtG0rGigIs
P/QrXpNx25J91//+iwUxF8VewHW0q4bazC1iRkpMlZbdFdH3BU6qDpHkplsdx5kR4RQFYU9GWj3C
OADKalyPjhsjtSTXzuqinxkRDlHa1WmumzCiKU82OGQ/ztmH0vr/cXZlS47qQPaLiBBifwVs19bd
hWvpqn4hqjd2IYQAwdfPoSdmpowZM56Ie+9LxZWMlEqlMk+eg/cH0lWoeJ1leaB53edqsAw8mNEB
8jEA4Hl5K84/wEBwCDkUJNjBarks4E2Egmxf041I3U/o/WTyyuQLrhm4XAiWgB0DcZrrLY5FrI9K
aKh3RFZOdq4qAmQOL3/CuWtHGQWvcTIn3ECTT04PRaPUBCoG4O4MPiYP6HB/QSYLiihlffREthEE
zifs1PHiMYikIVqbEd+iM/F0siQeCrsAbiRqZDgV72KCIwlI8sMwNo7h2sbgJGMOQFPOsT0AXqZe
JqQZxV+gOxCzDQe/Pjx6BJGjBuxm+bJVkra9lYMxjRT3ABRm7dPlTVkdH8lCoAYhOQm+htN1EqyP
LS2DKmw7BmV/QI/K5fHPTzfWBeCTGSEO6fJl0jB1SuXmXmpFjQNu6JvMhjLR9UcDfXCQ50UiBoXg
5fvFqqFB14BzLNIrpT/zzBt+aCrdInj5hxJcWBSiY/DToFkJqegluNdjqHxJOeqRpjwIMiFVQowP
pRzEJa+NZaL+XB1EdtcqdKuAf53/LruNA7SyVwC7QJcST1IL/MqLI6r3Gk8sUyPRPjbJoc6uBAnM
LuDz+Msa2ARCio5QSH+N+rhP2nanWOpToe2Aq75sFWtfAgZNE2o4YIVA4ubU6iw+Ca1muLvMdtx9
7Rq1u3p8Cvwbrl/kedGvuLhTdJPldTYURqS5733UbcnorPx84DvR4ol+SMhP0sVGdA6pdBPgwsiF
4tbwal4fcQG8/z/jn1FBJyVzbOEayP39HesH6OagTH+4folwoaBzEa9kEMkstkCgdzS19MEA1NL2
M+Sytl6w5ycfmAyQwiO5AL+C43+6xwR9/FLyvI+0cl9BHiLzsyS89hswBVhy50QZRTPTIsxK0rjs
uZkO4C1+idM8aOVGAHR+ZWECrBBo0gBmQwXq9BucDiR7CtnwyCjrPS6poKnDVtuX7sZ52Jpn/vun
yJdDTU4vFOZJEMYLLTQMvo+tm2qzdru6KZAmRJs/EA1ndQOp06pUNe0h7chCIcmvvnN8w05/Xd6Y
rWnmA/Tpeyg4REcr1/uISXNvILVY8vqna5Qfl6dZWzZozKJIDClBclbC1Rne/hPvuijPI8fIIEFS
gdxrDFtxvcjaDJ8EnAnoKeRKlowskJyWtnQMGVn2gVmPvXdjJ9J3i+ch+Rjzq1MX82SAT6IVF5Ry
S+aI1pIFsOyajJrpJnUiUDAZ7cZVsrZBOPOoSnsorp4RZSIDScuuKboozU2fk+NMne/y3eXtWZ8E
jQpIoM6teAsvDDBUXRDTlBESS6YK0RdmuRseYG2KmcIDoTeeqMhgnRoaSQEA00zYc8mfJfBZjHwz
tyil16zMReYfDyBrbrdfzJELVHBRGhjgjYs7h5tfvdra816E3HJvL6/YedSKCBLNKeD1Qr7gLFea
oYcPqZlSRe7U+U51O2Q7y6OhMTyjEr4RNq0t3ee5Fu/HWHhygPqRiszhxXVfIXPvN9nz5e9ZX7rZ
yJD4hZjT/Bs++QFgUqhCg9cQoU9Oz/Yqv+NT4G4lsLdmmf/+aRZLT5ieS8xiauqgJyAHg+ilQ7+S
9jrYLAIkbA/sDNVv9D7jGXM60ZB0XiqMVkXg4vUn5KXKceNWXt2UTzMsNsVS3CtyT6hIGL9UfRfn
UK/b6upYiWRNIKcBw8e5wbG0F+vFYinccmSYRH1Px9eK3k2FvTO9EnJquY8ua1m9ofUj0OidoA+i
azY+ckld828dARtBIwT6SsAbsggN3MRN896hQ9Ta/K13jLuc6U8Fb75NrrEzUL0bG+PemjOMNvTe
Jlu8XzbL/+UHAAlHwBPvniWHuQXJmoHCYlxxZPSv3vehqPaNdku6726+6/iN1B9M4+qsENYdmrf/
NevCH7JRjm1lY9bR4n6DwKgJx+xnYm04kbXj8HmaRWTX5GVn5aM9RI37ZrN3Ds5jCH44+8trOF/h
p8+h049ZXvFjbaXACAyR5+R+yjM/3QBOrflC6JXYuAmBzTlLRQs0XiT5OMBIRM4DotowmcqD5rm7
jCTvmpN8v/xB89E6+yA87uZ7BCXkpa8y4KfGNJ6GKAa/KW1u9ar2O3WrDzQE/aBfXglu+s9DMDOu
2eA1QullYQ1eBRyukSQq4m95/GLaGyHYfCudfc6n4RdWUKK7w+1rDE/4I+vSEBwpKQjrUVLyJYDA
HuihtI3OtHPDmzVF8eCa3eT5q8sQaYb0bYIqfP3iDdQ3812WGAHPXi/v1LnpzekQUJEhTzVDZxem
p3U960CtxaLat8ck8PDv5QnOTQ+DoxYGKBIiC4BmT/38lFKm8mlkUbr39J391xtRD9uVG27w3NfP
syC1gzQX/lnGFdAfTqesxyygv/R9A8QnVwL0YGInMywf9HXRl5Y7z6C7+zJBaLyxTisbgZcdEFsz
nxLyU4uNSFuj7Tj0whFFHqvASKL/xzbgnjXnvi/wKS23obKmITUGDO+AnivT/aJ/17RQ90LgScLL
c61thoGe+VmzDeIHy9OvhhIEK2nBIJj45OA1wXZQx7g8xbmDAbcxyijQF0NZGtrkp1Ylessp0n6o
I5IVod7dtdOb5XA8IrpdxvYauOkvz7dmxZ/mW2YRcrtTXJVogG+A1gd7ql9b2ZNZebpPeHWTMDQQ
X55wbQ2hco9k3OwF6DKlIO3cA28wYVFOsu9U5QiT8mAsvY3vWrO6OQM26zoBbG4uHKeZM7fqMgfH
f2L+7Zhu5RNXPwPviblJHJj25ZtC68fKrQaNRYABQaLC+aMzUFCpeNjkf5998KmPRjYRAFewlQJU
iVU7tQhDUbiANAdFgSh9yW+15pZNo09stTO0G9u+Ben71On4EbVP1beS7S5v2JqFfJ5/GW2aWdeB
RK+O7IJ/CFN/qMBd6wP8uU8EezSZt4GZW1tZVJahQYeq/Expdfq9FMypbjsm4GEuAwY0mNTHmyb/
f5jH50kWizqBtq8Fo2iLVqdQa/z4eHnNVqwPNgFgIXIo8HhLn9eORodCdCUiy89QqdryQ6vDY3A6
J7UAZ5uX8NNbBn03YorZyKEwlPht/73eCH1Xx5/p4lBKAFzcWxweocW5ygXGj/lrhX7ul8urs7LD
M/MdaG9A3oDWtsXPj2PdSboqB9q5S/c2EbsCTNhbjm3tG2aGXzxg5kt6qSYFUGTbIFkG+FryIfvM
l2ojkNmaYP77p00gfWv1iJ54RO3vjfnX058ur9Js54tzP99o//0Bi1XK2z4dLDkDLqvY762DQoeX
dU/42+VpVo43ELBAKQEUifzrEiRcD1Vfy8mqo4oIaLUKs/EpS9FEbXyPe/dNS+TG2VjdfTRsAEYG
DjkE0qfrhu6gupSuXkcWOLiRskapp0mce80TV+KH58gGkk+AcqNkCYaCpbrfWINVmynaRFkXjs9s
i5hzzQBMA6ZF0MyExt/FBnlxUVaujVOSQFHmTo2VOtZdeiVg/99HfJ5l4Q5ZOvYxdE14VBPtrhjM
L7zbwoesfAjIAFAKQRQLPZwlkNu0AeztEyoj8kO1d4pdnRBB7eDT8IsLZGrgYNIMw3fgnnycyOGy
Aa/++plJAxD0OVu9OIcgvUVap8HwyQ+zeze01L88/oq94g5HKAauFiDtls4w567WpGPZRQSSYQQ1
+7IOnS381tpHQHMV7QxwiaiAL8reTka0vhmqLqosHhS7OGs3ovAVb4L67dwwhffKTMJ6eurqOqvS
zoplNNr3it9l6n6EdpwZXr9WwN3MtDOQN0D14HQWT7ZNkmtYqxFUnAn7A0Ashdja5UnW1urTJO4c
MH1yvD0ALbXdY61a660JOrZx+a3sN1QB8eSG9tR8rhf2pKAIKjqit5EWH3IaiC0Q79b4C7ehc+JW
tYXxubzTvOfBCCa+4WJXfDoe9TY4GGfJ+rNtoGCy1JVbyKjFDgt9DE361rKjYsek+371ZnggLHGB
PoWE9Vm2k7RCRwc3F9Gb7qE5deNxd77VABugdwVYGeACzlJwXetZkmbEjCDN097EciPUXBke4Rmu
ICCq0TBqLnyrPlGLp0wZ8OCJL0Tub+HDVyfA1WCDphyvrGW3VUc0yHxYIwAmyZ+7Pv197dr/p1Qm
ICyoMp8xnpR9I3U9761o/FK2X2O+EYCs/PgZp4QGIjx18YZaGKppoFkbvGsUTWl0b7DpVXe2uGjO
vRKYwPHa/YegP4d958xqM5PpQA0KP7UC4YFJ9sa6kgwJvgjvv5k8BfhEwEyW3ZVjlkpSdYMeuWgW
Le1d7pA9s92rPSxmwQWKpSJwT0tOr8ZslBtrDQWIZfBr51Ybd3yMiLmR8VxbMlC4wYmDZgSR7cL7
1YntjFBnoVGtsxti4SWINrKvyLFC6ty9XrMdmVV0bgIKD4eOlrhTV+u6SVpqcatFDggJvqfx62UD
PneFYPQD18ScCwA//b8M/CdPDi1ot9Eb7kZZL186tIQzYfierr1cnmbFkE+moadfkZWWOVZO40YV
rcG96PdqY09WJrBRJUEOcKbAOiv+dbaEfoyOg2iKX/SZFhu/f17l05cATghAff+yaHjLLA5ibOTU
ZjW1oqr8lcg9fyP1g6J7Mu0z9ffqpcJ+A4VMCarHZ1VlEKu3WdEYQGLtSHKXX9mPM59EOELUYmfh
YmTsF2HOZBnp1BPNjhj1c9RPtrKlaxvxefxFMtDNSD4SPXMi/UnEhe8mW4LhK6cPYQ2SV8CQzXze
i63ovdZjTp3oEUM70VBL0OHmfsMr8IfcXL0TAG8hpoVsA/Lk/6jQP52NvNCqduQNidq7vH+Mt0jo
V1bqZPjFSvW0yTOtaEkERtLYz8WGM9wafnHkQLskSKUwfGaFeRpkW1QV8zovjgQIZQEaAMsDwDfL
ImuTd9aUJ/kUVd2xsx/N4ofKr3dOaEdCVhmR/5zkX2z1qPG+0WoByHHu+i1kTkGIYaqNat/qd+BN
gWgTVNl4Dp+6ptQkxWSXuQ4Kp8QvVKRaA1zjz5dNaXUS9Lri/gNYBEWR00m44XZaLmIS8erbZP0B
gwXYMa7GiqB5C4VLBM0oGANUdzpHl7dIEVqABdr0Limkb03fBrrF/Lly+uY8BWi2UArBwVh8iKqa
OI+LnED+4m9NH2LQlGhAXL1cXq4V2z2ZZf4Vn04eGR1T1E1KIsP6U5PHIt5fHn/FnYO5Ymb/nKk4
kOQ/HT8tc4DDS0YAoj6a+avW3nrVrQH2cmk1PtvqP1r7GhOBD6COeFaeldEHCA46oJAjEVS8ds4A
vuNuy4hXKuUQuZ57gSD5gEr5skgV9yjvNpUgESXjTzHQXVeBUHqK+U2JInZqNTeuMnd2be8outME
brONJ+GKhaOJAfg+wMYRTy5rcc0w5kQzvSkS2os1fjHS27K/vbxra+uIagLS/WgUm/fudNdkFnON
JXSK7Nx5MHr5Nfb6jbfUmnkDBD3nkxBJnsGs9RgKp6Kcp2h+0srwucf8YbRQIt04rKsTIX8MnNIc
eS+9jsQuWLwZ4PwJJFY5c0yfjCq0MyMLOFevl1dubXNQmsdbeu4RcZaKa24GzgkXRFhoe8gCq0cC
JXuKszS8PMv5mxcBxadZFjeOW2eaJSDrGVWa9aWqO1+CPd7qP7RMHmyy4SLOP+lf6A3UJ9gV0Dww
G8snFwHa8URkKp2ivOOolOuBbkKnVnu7/Emrs8yUJnOwDw64xeUQpzaKWKUzRnqsJVBtnh6ngUFw
rU42bqGlZticrYEq7H/PdFYDJtnI0a2HmXTqV9VT7Hz3qr9W9ty2IE/v0M+X/h/SFOdmiDYPsLPB
ZeC/Z/beFRoxy4GOaGf2u2LXdGC28iEFdP0qzr0Ls6vFG2P5yI+prdD7pnCqQMNWjiMe+o9e/uvy
JOfeAZ/yaZKFd7C6pgVx1jhFWkcgrjU8WEa7YeBr1vDvckVCB2D1pTVkQ95NdmuNkeMdqgnq6N+6
/nD1V8xsGLMGBQDTqNefmvVUoMuqzdv6+M0Vpo+HyIabXlklBw8LZKWA94YjXawSdO+AN/bS+mjF
zHd1iOxu7PXaBLPCCRKdyD86y/YLKqy8wiuYHbsyHNk+3Tj2G8Mvs7RF3MCbOhg+pS/JtLfT5+vX
H0JfQPXOJKxnUOVMCRANunp1nCT4mVDTrTcg5GsfgBfYv/4tpNOchUehSVWKMamqY+G38VtdX/0O
BsADZDCQmkPnFtLxC/shjDuuIs2RMjNAfzhhW/2M57ETZnCQj0fKCG/t5S3MTKVLvdabI9TAUuLX
3n2u+6R6YDlgsBu35PliYS7g/ubSDtg1lveW0WcDr4kUwD0/8PG+mcTVxwFdA6CqQy3MBLxrGQjS
FFC/dLKaYzoWIfgp/XQLwX1+Kc4zAG9lwrvPya/TDemkxibIJDbHsPW+el7YdYHt61uSqmsLhSQq
giKAXs+JSCriZG0yePxoViSMJy/ApXHtwcB3fJphNotP961yS1R5FGYoOxYMGQmHLbjp+V2EGVAu
/CfKAHmM+Rs/zeBVjlXUHuHHprirakDSbtruTl5JQYN7FimiOUWIfDNSamThYJMRWNYJx/zYSr6H
BhOzth4XK3uBSaDaA+DLDLRbuFgnzVPlJW5zNLIXVj+2V0fBkHaACocHUiMkzpceXIvrSS+zrDqO
8aPKA3a9g8L4qEHO6nhIOZ4/VaV0vDIujzJtwtiCULN2c9mUVjYaUmLIqwBSN+/E4vWlW9lkj9Iu
j52559oXW9x5RVg2GxfRyiwzdsXCuZtxYt58mX8yp9jWy9IdenbU/EL8+VN4v7acx+oMYNBGegKU
AfCGpzPYHa8bwhV2wrjj7keaPaPHHy2HG8u14nDn/MeMQXSBP1oiWQpkoZUF4tGjZhUP+WCF2mCG
jfT2iqAJ22/at8vbs2K/J/MtFq5Mm7gXOebr03Fnm3JHthoBzuMoIPhw0JFZmwUElswsPcknVSiH
HeNm78ZQHnL9xrw6kELBGOiZmeUcALR/GjCftj+pdbCQxnp97MYflP6BBOnlVVr7BiBzPLgrSLkh
53K6+XrpOF3pUnZ0ngzpe+I+Kzcqb6szgF4cmU6ENODpPp2hBOOsas0GoQ56f9wsCzwLsmT5Vi13
zYqB2/6vaZaUs02BbiphYZq62pnsUcuf0AC0pfS1ZlOo3aO6jjo+Es/09FvAy8bdShbs2Hh/qqdu
qxNrdXiUx/BGw5nHLXU6vCh7BxgHAoPyEJEM5Q5Ujhv7vfJAg0Gh3x6mOz/bl5kvQhvNbXOdHV2i
+Xp3Y7lxmPA/eZ7vKg20y6j+DJz4XG3xma3ZwdwjCx+wxpPklikT7WRVRz79MbwXvXml49/LxrwS
pMDfI5gDbAAox2X3uplmXVINiHrtygv02vjhJMVhsthvtwHzdHI9nwtUiHEuIYsMERYE2qfbZUo8
cNo2ro49ulkNDlawRt8Z3sYFsLZuczvYnC5CCnkZPNZ52pdjg1ma/sF1Dr0K6VZ/9NrZASkpGr2B
0oNdLII7lZRa7jS4Y7rqHsiOXdZUfjt8bYctcMrKBiFPhDc6RKtw6ZuLFRuoyYB2HNOjrNRbz/QQ
oSBoyjXflv1ODc73q+0BaUQAPxFi4NW+FDD3GmmAe52VR6+KCOwtf+HU8Ef8S+Lny1OtHF1gkKFP
B98w60PMf//kpwtVIUDuLQQDznfb7+n1lxlaRcABhm4eRAFLI4jHKRYS23Isn7MugKTo5V+/kndF
phDGBdwe1MSsZbSU1BN2RiAszu2fiRNUKj+4sgqKfi/JIfH2cZvvavY1plsR/4rpnUw8//3Tugnb
aSfHiPlRacMXaQ+ho4yHuopvQdGycZCWemlzzIy5oFo4N3AjtF0EbKROS1AwITI3wDOW5F9d+sXs
v+T8veq8ne1+2N6zkfEwtmXQbR2xlegHqVgC24Bfh+LQ4oihozPRhe3yIzd/S3HvGQ9ow9g54yFu
bpJh2vrUFXNEvDB7DDzNrTPlVNF4iidqwDNnekQRIuCuQmKWB0lRBaX1x05uQCrZos+Bgt6LN4+e
sau99w2jWjntyKPC4c/JdKhBLGKLjDdOYdJBHPtJ+6bHsFpUqMI4zfY0MZ6Niu671nhDaQz9p9Bb
Nsiuh7ZGggdBNUJzT0IvQc/A3CeM+uPyTzv7ZXgizx3P826gK3mpXJRUbp9OMWmeBvUNyBgfOoVC
7Mz0QJKrM1WYAHeSN9P0zCiqhWMwFB86ITr+ZFRVcOBJsbHVa5+CN85cxkJeFy7o9ADZozbS1JUY
X/drCp5kJsL2V9t8pPXPy4t2ZlPzUhG81+z5GsdHnc5UFrk0FDPFkx1Malel+8vDn50QPNdM5Ktm
EBgqgMschsXoqE/C7p8s42/BnjJ1IAJiv8fYAv+QuXEzrHwLCCIttGOCLuJczZx22iAMuxZPDCSx
5E5/vPwta8Pj4QxufGR7AGJcnPa2KuLeLFPxJIy/yc5gf68fHqUjYKpQp4Ia6sJpzrl7t7CpeEKz
9i+5FXCs/fjPo88W98kl866yOyczxFNTfQS2sZHZOwtnkE/4PPoixjVzmfSmi9/+Ix+P2o+he71+
bZA/gsMxwfhyVtnV2qHsUahqnkr2LiH72unm1YY6tzHjFYDEKjqPljWvGnQymp5hc1Pvi1IIm+2H
wfxtOPfjdKO1V79rECXhUgYeDK9MpEkWl5Zm4mJ061w8DSkSbpUMKra3nJd4q5vyfNcxDzj9AYQw
kTZZxs7Aunh1n3TiSc92dbYbrs0Xz5/xafh5+k9GpQgpW1Zi+K59yPhLeTUB1zy+jV550GZ4OBdL
ozW9PE1ijE8gJKvq5FvTVIGuVwFxQdhruM+XrezcigHaQQSB9DQmPVMeK71WOsmkhifgGn19+JM4
r/awwfe5siMzKSZCfyi2gQ1v8UnDlBQIK3P1NEDqxqpFSK92gigRIxjHkmH8s/6JJG5L8D53AwwZ
MndfUu368VEWBhnl/GwBWcbiA7B0zeiSwnqS+9bjwMtdjaGCyCHu8Pm0Q4H4rONkqopypE5qPXnF
Dyt/yqo9RHq3ehpWthpnDwcdb3J0SC0jN0DdR8Q3mfnUHg1DhbKtdunVfIH4kM9zLPIKvXQkrA1z
ZBkNs+G1Mbby3ue3K2YAoBBVuTmnu3zimXXXoaUVM/A0rIyvuFj2JftDxlvN3BVkC+KwsmZ4baHh
aFYmnZNjp6eddH0NWIpBn9yJ3BQE+sfQz04Ol88ggrWVIzJjz+Z2ChDWnTFGNqKb4iG2jadWSfOJ
JaS8URkUrYBEo0c0F9bf4nxgAY0d4yDoCD7UAY1cvjdVqgo8RUaoxXl2c1BWVT40Uv5sXecnKYBj
41bpyZ1eJc7HpKfZywQdVAHJbZS9AtOI41tzMH7ZJlpcgCUybpuCOZnveSoPc0hv7YaOaQdP2OqY
qk4dtdGzP0w8Hhu/Kx1tL3WuowMk+cubdN85OciqMsAZmkYrMDoEtPvEQZLMU/ptFuc/c62Ahpe0
he+ZRQkdibT5Uyi9e1CgA7xnrkTiUdDsR8rQcOCn40hhoxK+sEzM/STQ2Bw0qfVDVNJCacjJ3kQj
7cJH7/yT7g6v5dDW4eRMxffKc+qwy/R+j883IBvGVNDr8XSTlQXxIftV7His4ZqTxQuIQ5KHdtTI
zui0n9NousLv5URT30nc6q82qtTv7D7bmQW3v/JRf4EmVPEiQPp7o3NBA9fqnDJIyglK7ikaeoxd
50O+5ntXSO9tQBWr3blVTg467z6Kpv+ue0z5ej3Se9fDovvMgziikFy957x2sDm1NaEBs6peRl7j
vUM1L74dDaMNKpqbj042QFnLFawqQ8YMNzI7OqAqkFZB3FRAJhS6SB4dox5/ZaT/w0XS7hve/mAT
cmF+amiJ7pskRSWh7N3XgZevqnW/02kaUx8tWySSTsF9IPBAa62NSUgm5nK/6hPw99meqkXQaRr7
bbvA4ZRJnAR9G7NjhrzMjemJZ2DLf1i6ihKWpzQcWrXLWvJH6oPw49pW37x2GmTYup1Vf2m1ujsM
gv0tB9OJ9wDvo6W/7a1nO+ubLog5Or9DXRogT016t3UDV43ZE/ARb8yWDHeJZiukQYZjIbIfeuNE
Yy5560M57m3Q+S+VNprfFKkZxJ5CJx/rhiA2M8fPeOruW26LW0/rbGOXZZztSp6nVUjQW3YvpzRr
fG404JdIDAjQZXG/s+08O9T5lPi9JXmoo/n3Ly8Uvy2K6gUiZIlP6sKEJF3yvWs149VmtL4dx/Z3
Y8u2922esDtejlrQSetHlxiTE2qO0bo3VTbpv3sLzNRAnypI0GRyR8HjKyIiC3CnNSBoqoZuADli
USOmybKwTPAARc3mtdIBfL8B/2mSoqW76MxvMQGKYGrF5DeWrEMVG0Wges8OnTL7a+cNC5027+Su
dq3St2RXl3tX9RNMyaI+HchDPhqE+eZoNs1tO1amDzo3PbDzoQlY0oAlrKxBEK+DXougSSRAGkmG
ZCwimoIARJrqJyhjm4NdVkkwxKYVeLQx6H5IUdsK2tH9bUxaWz0MhfhSgM/+CxtYTmEa4oVW1cOY
a1Hp1Fw7TD1nVdCapAdTZPYcq/Jdd3M4niGzzCm0suGNg4lpuBNulj9YvYBb61jR677GjddWUSwd
8jHQCzYIOooKrxheGKmS4VZaWnIzWDx5GsGQoKEdqOMItSzmF1piHNwpTm4bWbFsl2tOFx9gqd8K
QQ4yhrBfR4s3h6CnHdegCG38gKB1eB2khdZ1fpLQ7At1VfooVFyEQ9/3zW60hvuBNDh8LOOEhxA6
d39RXJR7lcbkVyz2Xbnvgc7ekXiA/aML+5vKTRoDlwMlRCaJ+1VktMrCorbEd1cY4zOKgT/B+kzu
K9k/shKboUE3/A3AJBdKJFmbBh7EgBKfm+j1TdOW+dNQqqAE9uchsaArUVpEfXRSxAejd6sXyJ29
TCx/R/MMv3VpYz3Q0jYe3AbmgdOsBb3Vxz4QWdLPNZKFyI7GaORm434CSOpBK2KN3Rt23yu/rKaf
YArKtYOBJDb93bSOC+I8adKwGNQQdnD2fpmadohCoRl2dtMAgiStiQSlXXv+MJieb7jlr74xhqDU
evhWhg4PSDqmevWlmDk1HroKcJwRNeo2FKVm1qAgt1JvV1egNZCU4B6i9oC7WoEMLuNgXG9vjG58
r8fSDaGwkfmcTtV9MomHdkilL/sSIDy9/Om5KXwkT79JZ6IhtB+NnWWBcJ8McKzW0Jt+a3LtHffG
39HMMhLIuu5Cl44CK9wjyPNZRzjHp8eZfnBw/RXhBH3K4jCOrIKZpkkNoRVppIHsstJPmYf+Q6t+
IWPDOeQmkUwzZKxCYEZuckcLphI9rjpjYIHETyRGBasqB+NQawbdZSl1g6xz8y+GKiq/7MoDt2I/
1rEvsscPw03dPQGITB6pSFiA5lycUbNvwJ+Rg5fZb0rJXkEoWu75SOjOyooYRhu3T7ZSIDqMeRMN
KH3fGGD/fgBGMjmUakp9Vw5/RyxlgAuXBy6KYI82GvwPc+YwrDxj2CV9HuM8avK94WWB3YiH96YE
lxnR80egVeId03L5Dn84vENcdAzhquu72k3bowuRTzgJx2yC2BmKr5LG+g40bl0bgBCRyfomS8va
+KJ1+vADVMXUn4QwAmAqcQqlHr8LUf3SW9va2/AUPpmlNntFY4iJdsUttEbLg+d0v01DHsmgv1Ju
NsCCaO6Ty3Nj73apLYJMof5toFiBjI0d3+iGaMOYp3UAosksMGOPPoypnfuJzdpb+Gbms9ytd0Um
nGdccM3XwSi6O6sA00ZBcWY6Wjt5UOEddhgKszvEtBjuPS9OfDdVLkXkKiefuaz5gs5j893o8++S
uunrICHiZym3uS/hWXya5+jTahFNcafBeVII8R7dqfE41LKU4Se5wX63kjghfitu+bYtoSEdk99J
iWJf2HPybErVqhvN7gv5rTf19FdLEd/0hrgTHo2kWWUPzTSW1a3Z5UXh61BqEMFUiweSOcfCHgoY
uF76tiXeE1c+8rypbzSvyiC7kh4QxLmWAkGm2udpfBBt198WtmaGuqbsW3CnyQCo5MYXpKf9PqtB
Wyb0aQYq4R43xqoNKEPjeGdVX5PJSHaxmYqd0vQe/0cbesmHaJ0q6BpN7GAv4H+xjTDjPPeV504H
3MF/jVH/OfBhDz4FBhA5KgCFdzBzN2xi63diMAL9uBhYfHTy+Y7I0OqRV0jUZanv5dAQpzaXAWi1
sMqgLg1MHaq2fEj/oBOy3CsOVcWett+NosmCktrv02hld4W0vg0GBVWUy/9WNXO/5gnpfqNVhTxk
btw9T24cH/SSob9fG/IXlsh6V8VkvEm4PXi70SxJ/gUc/o2vVV5yTxpvAlUqupJdZ6i9kIrOkr5R
a4jKCnQC7LxhBATVxU1nsa7+gSpnZvlQXK3e+Ihr0CeNkT6ZIJIdAy1rjI9ucMQ7LdofYGT9GBI7
DqopbRHR5ZASGZ5jaMQfGyEREKZwPQ+klT0Py8IuSZDngxKBi8vqt3In9wBS6v4D0YQIkc2x/MrM
UEjJpWh2aaI1Oysuxx1kbvN79LeLb7QayGMr7Wzf2NzCVthFEeRJW3k+z8b4pZAciL6YtqXzIDun
pn5i9tMUJo5G9xolf+NU9t9Kyl6EbVc7uGS8JUjW3OjMjkGFUgMv1GtV8pG1TCJ4FbbA6rReeoCG
OqIPgAJ+mJqo7/GeAIfXpKVqeGBm1dDnktuM3YDNM4M6GIJekHjH+f4/SDuP3cbVbQk/EQHmMKWi
s2XJoXtCdPBmzplPfz/2BvaxaEKE+8JDA1z68wpVtcIoD9eh750ouP1OQ9y/VAtWilb33IU1gYY1
/GNZTcX1rnHjGPx6GiFqmzg0w1cAWebtkMnBpgvAQfec6WOlD7j2aV5992WtOgmq8JAXDSgny6iI
jfp6JWo1RyFwCH2yxJNOrKZZ7aQ+8APHThNaGd/IfZx4yOM3glXjtVJNqOo8x5cckq3bitBjakH/
1rBA35zI0tw7rSLVbABA24t+l6pXWSPdU8ls0CVslHQVq3TnjgJNqTeeWZD3cXsKKAC41ftc903Y
SdEvOdDwc5Heu5csv0XhsvWu6e6c5rZEgupFqFP3ylcct11nMpoVQqKjkwQZIL228phLh0vfe+10
17QFI2IeAOYgpZWlsBAkJd1A//mha0MogkfHN1Y78zGryswuC4+2eeXgr0I3OIlS76/ovn2Mxeo5
Jat/rVoZrp87VLz9ZrlyvDh+SMU4WXXUFV8TPXkcMg8nTaT7k16LnGov9a4kGcFJX8rMHZIOModZ
MdeAk5Nr5AzF4glui2ybqpMnd27r5fE9mhVPlS5+p39QWd86bqWaB0cUERsaxDqynTz6FWv1SVSi
ZzkvNPar2rx6opY9m1EpZbYg98NrptbdfZMXt2bs6mse0ZBdb5nfG394Vc2fiZfUxCGCuHd1Tfge
JIFoozsD3Ns3ctnb+rRcfHJQhXnVXX69mqbGz2aoeQZV5YBos7bp++wlDWp/lQSci9gs38vGdDll
6avadslKGggTvS5PbYNWqrtcj5JVqUB5qTtLPOETP3um6r+iXG78QMPLux40KecZLY3IjjonvXdS
uatXaURwG0HE2ETU729rtJfErTS4zlNqJlaypjlBku0HtX4qEz1sb/1wVKWMdOI9z4LCVbfOu9T0
72FV3zR5gBC0Hv/ojeGY6jL61o1Gb/C72jN/KfQCt+McOOUm92oepVaUaqTqTCA2ppGg82ai/ET5
tkpZcFTX5SurSg3IM2p+paXiT7HTfqpWHazShAtSi8WfcgknUeYqsgefyaD6FFMH7jzmLHeqlwGI
yqo3JYcTFDX/5Oog2JFmuKu+MIaIVITn3lZJU19nilArdthmt87gCnD3NFAmgdxo0jp09dcuA0Yv
+f1jF+nGmqifKLD1Ay4W61SIzqtAb3Hb0CJ1N/hRtuoHJdoPrelt08Cp+Wl+ftDbpCG8z0aygRMU
3yGhV2t/wPtOwowL2+vT+85UGEML9y4couYktEP0I6Sp1hvcv6TZkyYqHgLQxrbM09OsWkM9DihH
PecoFeyNtvCDleyJ4S3SYtpzFro+J1wvKhBrNCyy8SWVbxlwt6tB7tp67aSCkW+TNNZ3TZ1vtSwR
X4mV23UMBuq+QS1zU8ZpCfJekX5EaVX3+8aFsExcBcLP5abgFbRsqxLzVWlawy7rzDem3rHxSqBP
mDix/SCe0kht96FPYsBo9gSJW8uvrGuxMFoaHzh+fV9VYaHeWvRD3NSaL1/7pVmsKDUXa7WtXsia
KntdkL9ZXt7ZXWo9ew0DU0KNBvParROIx9apcM5D95dRZt9wzIzN4CnWVVsQG1pU6jsjbI+Z61XV
pijEaFWIbRGtBFFM1rni+OvCJNapeuengYTVShMiNPvUaB9H8l7O9X0q9HGxwn3ObUMfNjnulaVH
e6V4M5V9pZe21GvvcucW2zLPpBvF80Alko1910iK/PCMitA8Ed16rUejlGyUPBCGvsilG27Cponx
O8tg21pGaYd1Gd2qLdnVPhe/9YKf3dAk3ojXrZP9sJJKuZaiptwU3qDfO6raHtrCdQg3UZkRjeAU
V8OvwE21XYNsdW+XikfcLJLmabzMYueXWncyI+s5EcTIA1Klk42L/GYdci5WYSVZV3kkxOsAlaLU
dnhYfjm8Is9AMRppPwTBrwwX4cbtFPHOd/V83bVdY4tcMjeDmckPlRSr5HFiQbQb1UGj1hTeLLl9
VIdB2hWJ2m7SoPJvWxkxXQcalu3XyT+mJ7wXWqralhkcjRBxrwyHeQ2t+afjJMiLOuCInME3rlwt
1vXrDvGuF3UgFybVgvXW1YUerhu3MM2V5koVzaqDAXkALcMPsASaBTqxYddSk6EVHmTPfuJiyjNe
G0tu1k1kSk9tq2Tvfp3TRcTh5oQrPwxvGc/BrlIId7cd4eGh0GViSl3Psl+lEiIXWuZPhVTJiPAi
2LuqAq+tVpKcnJJQ7655ZSno9VbU3TaRb2y7JvvZuSGXkd609aEu5fwN1ZgBjcMi3riFYN17SS5y
10DiCCAWGnbhxB3pQ+s7yYFg5VZx+TqA7HrQO9l1V6bpDAwLV+Val3NfpHmIY2xbp29XYh0gLS+b
L31Z+O8WmdBH5JReQR7p+0HulRWZ4YHLw+vVzeDorxKpvGjgUtVRckdSzwt/1YVc8euDMiK90AT+
2i1r5buUOvpL35NE8p2WC9Byle8VQeiNMJj5b6ceV1xUH/nd5bornL5a5STO1vTcbjbAgvKTYxHg
So31JDees2rU1LBlJeUgJnFrR6qvrjounG2lpu6PAMzDEwIG1ZNUlsNWHqq7Rm+VR5BsQW23sj+G
F0KospOUruOKJTrOm0LaJf5ALgTULiiDjETV9aDo3U4V4/4Rupx5p7Y0zupjLdmNF8VTVbTWsA7E
xLQjS2hsT6RDji1Vg0CEEar6KpeUcKEsO1dzQGFEGqsbMDqmYK8sUyX8ql45Gs3rYGwaZZ+2Xy9o
oV4CNAEdC4gj6qRMExomnkUcKlTk1lKwd5dYyXPlDIAif2BY0mfMukYuSyHnpBxjYVNqK2lJaHbm
+2MJGRAHeH66SU4AOXEoOlZYWuax0n5yhbIRL1dkZpbg4/engEi9NFoScHw/yhpyR3s1uXLJxF02
sjCIaRd1kvS9SfrHpFB9yzMiLFSV5j4PogIJeeB2EMDG/38oVMtkfWglohvAh6/f3SXF/c9fR+4O
NDdAF7qTog11/nWztxRB8WvlCAZMuDLj/eW5GYEfZ2IG8Is+fn6COyF8U+XS4/NidmsZV81w1fY7
g3zEZTNLo5icAzKVlD+ESjkmw6+hO/k//3+fn0Ae5KzMXIrFyjGr9iS6lYUVnp0kypOoC1AKhcF2
vgYIfiW6n2n8enFrhnaf2ep7uqQ9OjdFAMRHvWJCxE8aPk4meWEWUPuOadVt9alNK8uvz9KoWDHK
X4J1nlIs/aBMYh8J3KNKbtJXN3H6VdYam+mjAWMyT0E6BBm6WcdaaezWXDviEoB6bpJA0tN6QoGz
i61zC0LeKOSaZPX4ktEbUXeWyA1z30fXY2xhNWLdp0Xv1jJDX8lq/djyHuKxG62wsAjjHEwO3IjP
4OeDtfzcwLQOVcqpamUcm/Z+cNfIL7S74slKvn4izsxMQFNCHISuZWImo4SwdqMFDOHMiZDBJ2qQ
WADNf2prkqekOzwvNXCQtbuwW2vxTqVyXJCEubxnPz8QaGYBUwQfDWsXIsL5gle6pDRxZhFbqIN/
22vJkVqF9pDVjbpgaWZIsL+gG0E6GXWIJpZcj9q1HJriUZLeqWmt2s6hnOfDcai/bgm82QgsHoHT
SPWej6n1UaRg8/XHqpcJB/K2aG4AHMjfw9YnC+mZzpfBhSQ0EI4A2Mu2Q5D+3CB1th70W6UevXJT
NptqSVf7D1VmsqkBksoAX+EOj8CacwOFYhClpLghkkWSzhW0aBX7kQlkuCjvhnhwO5j9Gd2oKfq4
a6GTWtAQqmFXg5TfDJIZXlGC9J8kUAa2S/y8I8lk3OO69rdK3IvCrtf1+kGiSnuvdN/pOIZol74P
Ja3aRqLbbpIClpAvZkZiO1pQPoiD4W46TRR+llEoPQUBruflfTmzWyCcQryhYziA6akMskUrBlEf
CuVocpda0amXZbsbdqTxLtv5DEEfma2YouKHD8C+OZ/aLoSLVfuqcqRubSvtY40cA1mtviRBRSXc
7W7reifHV4SB5JkXLqvP3B8wa2xSnYcJAgaX+7l1ZUw8JaboHKWH0tBQ53WZ4F+Z+mz56UrIiP1I
tS0oQny+g9mqoHMgsGBYnhLMnFpPTaPLnKPnujtHELaHy1M6831o1XAXxpZcyMtNZtToxTbSncw/
5Wl7n0jxtSJ9VZ6ZH/3Rwrh5PniEaVxZJfKO/qmm3FptBP3L0Ei+D7ZsxJghTWlOViXUaItUK6F/
CgK8hNUixW92htB719lx4OWmpDWrzmoxQhPvKMmAZOIdArd/sQQfDEwupNLp1KzPMZCJ2/IkygsX
7OffT8BC8Qi8LRT0TzqFYlM5Skp27AizL8wQFv6yn8P3WQEkc8fQcUoGCCVXqNLWEY6xcZNIu9Zc
OHafHz0AqX+O3agFi27N+f6RhYoeEJIWnszhKrFOgb5N+uuvrsC5iYl/kHS5JgKPCU+asIbdFC/J
uswswR8KKjQ3fNpPh8xFuDjUEvrPqeJVfJ26Xz4BFnJ+o6jK2Mjh04PTtF7UxoMQnJJfHgDn5usb
CJo5wEcuCO4+YzI7YR7Lcd5b4UkhOS7b6evXJ//j5ydRtdwUemU0fD5Obsz6rjAWfv64P86f45El
/9/PnzYyVqkiho3K96V6lRnAFWSb9Dw185VvLmkFzuxVMifgv8FUwmieosC7QNe9yIqTk6E/p3Vj
d3Q4WyInfX5sR5XZ/9kYN9uH+zSPS3RVcM9OwiZrfbvZSGPmcvPlRTkzMnkWTD2B++9gJFXonRbc
DMmX3zVGgQwVXF0oc7iak1HkmtOVQZKcuNA3g9pfO1G9+4sxfDAxuVfb0tETx4mS00vZ33XBl581
Gk+hAITAjcbjM72WwqgpOpcC7zEOf1bpSpEXfJ2ZOwMGGvBsi4mCwj5Z5igFG9SR3Dx24tq/AiXz
5ck5+/xkgUMBMiuIf/3Y+N0WHbA07BfO3ewAUEtFiQS/Bf/+fIUj2deHZmiZoALoo0E/m3bBwvgb
JycbJBHvGo2lSCdO49PAKSUSsqZxbIstgDc93DrN9vI0zRw2+noQY5P2+3OqzweRAuWRUwqcR3Rt
V2pwnwo3mVusoi+3MEARkowljTwRbhzJled2MgIEH3VI8+gG2Y1zHS96STO34JmBySXuyZ5X9BTr
j+E/gIo8a6v5KyOCLrpw6KZOMpQLwCBIV5EfGoOfKUG+kVSnzDpDOFUG/pi8SSP5WqhfDNgLdX01
WP0a3BdFCW9/eaX+EAk+7IaRS0IMSXCAHBZR65SDm1S+IrlOp5z6DmgJzMxQtV3wD8/W0Cs7nx7T
lC/SF7/S2ncnluv3NtWtmyRrnX9iS4+vE0d8yeiJsY1lx7IFZZCp5jYg0xSB0KLKSyQq+sgzn7wq
p41ZLXsPiPS2dHlHbX8VXzfKCqJJm7vAELpnwUyAJ2Tlhnbz1g4QRLaTagVsGoDEqxKsCt09wg7k
emyF0S3IU++ptbQTzE5xfXliJlv433lRSJhCc0TPZapT7cpWE3tGo5x87eZtlya34dtlA5OD/q8B
Fa1RGlbMuB9RWVaWKNbKSWzcNbj7opEXhrBkYfJYlPRbllWPIdBXQtg5fzEAGQlb0nX4r6PM+vnh
8xLSaGkp8XlV2PmBt1/wz5SZJYC2BzdThSspfqJ+Kq1PHs3MlRNtvND+dMLw3jWk7FmqUvdR1FA6
ErSBzjWpE6wdlINWWphpdxSkXc1uWqPcGkqtXWdyqD/FZVrtSBnI/+hte+cAmduLcmuSnBGCdR4I
2ZU1lNIu0ARoAkaNOyiVIOnMMts2FaCqBhbCTlK9btX7MONWFPtLOwtr8XeOELFdO9Arhr5TbkAm
LcmTziwj1wOTIJFOZKtM35wAKqmnd+pJkf+xfrjKy+V9OHkOxn3IAiIsCGlK+czRySrHtGLTUU7k
FG0V2EHXXQMQv2zkj9L65JoZSTkwfNBto1I2GUQ8GFUXWq56MnpjnUY7p3yzdg3ZG/U7YDzQ4Eq6
Dt9H4Lu+jvvfunTQje8NiXKhWXChpqoD/w4YBSW0IAw8wmnkJVulg4xiqp7kOr0r8mjTqt6jRM/e
xqU/kTfcKw5IJwQPlFTayGm6cCpndvUoyPaf+cmpBFlU14GP+aYEShlCdHgUshtXHRYCwE/jJPU8
MiplZI9GuaApEX4oa0tzOL335AofBMRC9IzLvM3CrRLlwaYNwofc9N86YSOV4aOo+gsDlceSxsc1
R571X70NUoZkKqcXRNgqxOjk1h7kmpJvWlvSShZEEINpdopzMbqj71F65QWhOqbz5Cv2TgVSkxMY
ktHWxH1tRu7Kbax/hipAhzt2MwCDHaoJRdPugbwv+V6To0BSk4ki6CdfAYmXpNn5jVbGYRLEXZ4c
ehXBgmpfRHsXcMLlozBnhHAcRePxwYcfd24kiul+RtPwsSPme5x9d1o6X7xeNjF+4sPE/xnHRxOT
cZghWEpLx0Tm/9AV/yqydqZjrZi5WHa3tbeUYJ+1Ry5fgUhAZDLt8urFg5nIgp8cGoEWf4O6UlHQ
E2L6DTcPmfdLCK4uj29yI/4ZH769Apeenk+fdBp7tRdgL3i0FoPUlJVro/9i39p/Lfxp7PFH2Gfq
IwuO2eqKlwMCdrau8N4aX0udfPr+5BIIMjWsEtLdBzVUbLl7D4eFwzc3RSr5Von6EOmTqYBbXQVy
WosCTT6VVcEsLRVj53YxsDZI9ZwWBXmT813sh6IkJGimH0Jr5TRXgrDJlf3lVV4yMS0IuE4iWi4d
Nts235h1e5Dq/MHPjQXXe84M8RDqUNKo/zBVHPQz3ReNtA4PNFexom1b7eKlstCSicmR92pL7iyv
DQ9RM2Q7E/mmHa6sswnLRbd1ydTk6OcjyKvLeb9Zt0ej9e717mponi6vzOQJ+7N7x+gdQu+49lMl
iLwBIVg0Yngok02g7AfdFouV8/Oykbkd/NHIGJp9SNhk1LdM15JDGDfWb1hoPUyZdmHt52yQ4QUU
QfAjUwc8t4GqsgSfJogOSAWPaNwlQeKZ1eBFAVmDvNUfFZ7z7xe8dvBG/OwglG9CV+HmP1XQSL48
UWdGJndJV3hm4EoB7SirDfhhWVh4sGYm6ez7k0nyhKFoTY1B6Eqw1pqnsNAXRjA7TaNMEd6IidDU
ZKn9OG7i2DXp4TjY/Tc4oeHCXpo3AGyBYI58uzUZgqFAXYqbIT3UjX6r9dm1WaW3uZMcL6/EzDto
UHH6z8w4kx+2bNiQ50c9gebHCrDJZjfoMt50bffuvSp9871vl83NLgxaCmOXNKKkaTIw4WlMRYlR
tT48GMO05fJvBvTBwmTenFQT87IU04OUmHsLZVxJfyjdbNUZj6oZ2H78dnlEs+tESEyTDxXXdQrl
Kl0NNo6epYdBDuB7DP/0bU5tyhEWHIhxQ00cJANX5T87k6fFB2efaXmdHoyRDxHJjY4P3EOZ7UCO
N0YlPAE2ihfi2fnB0aoUmK4xAr3OdwdJkbxxdXZHS/Yj39XOtVsvuBVLJiYPjZ+nUgaNMj1YYNj1
a/cUZH91Vke8HSEpQKZp0Vrr9EapCtSzAu0pad6t/N7PNpd3wezqfDAxPj8fjlEWD+AlMty7NB1W
oXbwK9Co+m8v/C0F66+bAsmEnA6NEukbNU7oB1MJQrdqVDjJofaslZxGd06cQv+QSjsa1FcphpJ4
2eDcCuE3qaOzgRLxNPhURri22tPXWya49D1Yyykk4nCpmduSmembwJUteQbjEuTfQdraSv5Lkxc0
leaW6eNQJpdDPKR9XqgmNlDkLuVsrUU0QsvtSnQ3+vB0ed5mXA4aof9v3iZXq+AOcepGDMhibdTi
RetBfMvpxskWjtDcpaoim859Sc3xU1NCUY7pBiu66UFOtBtBcW+hACyYmFscEgCALvhDwXkycYar
94E79nYPrRQi5cMgvNRf7B8/umhje+L/bEzmq5BawYE+lBzibp0VNioSl9djaQzj/z8cHK3XVQhw
fJ+wzy4H+J5NA9t64Z6eW3XkXEjvK4R6oEzPrTSKBGdD7+KD1Mk7QX1Ad2OtxL/SL5Z1/p0ttKjx
AHUkXabXQIlWAELYYXxwhCdfu3KWcjGz49C5YZA7+nNvno9DidvS8qFSHcRhV0WZXXvke6Pd78tr
Mud+oAsFFB2YNanCyQNDdtLtUDdID8KQrLxsXw/flZy2nc3aUNy1Wi45nn9qUdNnlC0G3NRA+PZT
jjxVjAjRgyg90CR0uDHIxq4CoVDWYicJu8DM1b3eNM8Um9JNJmv9xlX0YANpQrQLiPi2lJPB6RXS
+7IvpCtfttJrB+Wo9eVpmduqdFoAszbGeJ9kFw24Bm1fWVy5yUsoZ8hBvsn1X7ztH21M7lvUzEVB
EoXkIMoHIX+ABIOwxfbyOGaX98M4JoeBGlDiQjlOD8haXRty+2Qow0i0vM6DbE3WNafRUriQLF2a
u8k1EktyE7Umc1e8xcZ9Ea+b/G8sABAjRhrRmdPLkLThYEi5hcuXxqu8ufKan0nf/MVtxU37n5HJ
MLrYHIy+d9JDk2QrVfBRWynsMjhdXqDZycK7A5dLyQiP/PyUG1DfUavQWSBIzO2wG2RjJRHSXLYy
9+zifCkq+XRIFcbk5g2yXKnb3sDHa9BPQmsl3cVWYff5yYt+XzY1Tsv0fH80NV5rHy75YJS71mt8
va57aZt7ZeHzc/PF1U6empLn2Fzr/PNGokVGCMqKzEt065ryVmrdK8Ezv4Zc/XO5Iz+GxMtIyf3U
PtBwcnI8zcDZVBEfoA39o2CaPy/P1MxQSIWxHAiokxD5k4v/MFNF6iaOoBjhIax+RcEml7ahsTBb
4+6ZLAbQTfwSiFeER9PwwUoDQTM0ITzo2T+tA1fRWlkCvPnkCoGktWQ95Es9NmderTOLk2giDInR
QtaG5e/sULnLXc+OB32li/3Cnp6bPjrH6+hmU6z4dAl4fhOLPqI/h0qI7S7YFgg6xeaC2zU7HPVP
60IY6+zr8+2GEq43GIVHssd90+JsF+r7oKzWUrrUJWV2NCAe9bE5N8Dz8Vh92Ax1kSfIubAZVOEV
kqktmW9VvuB8z9pAtRz4JkV7xOjObbhoX7iDx9rQiXYQ1or3ILbvl/f03HyNcTgIzpHLME2a6Gnu
m/TRishmaCu6sdui1K1FdC3qfuH06DMXjUUzCJMOiBSKcPbOR4O4TDMUdREdLNUvH3O9/p7HTpKu
NCWIQWnFwqOTOA+APbbCIYAjIETaNsUvQVMAXTcQ4PEbpb5wY1VDaedZoBM2Dslb7PT+vh3k8J+I
ZP7WGmTrLtQL5bpBzQHpKJRJtEyjfiDI1Z6GK90BEEZiF23b7UJBDdbEcM2hoJnEXdMKcItFFJLS
qBJu9EwSkLcoFeuXmNVqhxSKWa+VupbXw5C3/1QqLWmVrG/fCzQwnt1YC365aWrtU5SGrrU0FtYm
LPYdCJ3noEkaO3UHd+8L+rBDMFzdImiA5ITgDQSlDU2fHTXcR6GfvNcKSlcCymCo2YDcQeFxiYo2
u+ycQ9rLWMRA02UvA8T+6DjOWcx3NGu47wQ7C3aXt9bseiP9RGpJ1cACTTzVdIgMBTWj8BAD9bgX
k2Jz+fufx4BuLWOnKcPYPGrKw9D1XEjUkhOIXMo7SgmbqoheW0+6jWVj4er6PBQwOzSxGQmUIjiI
ySWppfA7mizE1M6pqYMsREBT7D6v14gJohI6oiyIHSYHPU2lASkmyhMxRUMEU0ucl3ygqJM2W7T5
rt20u+kK8XvvmLdROOxg4b6JQbjwM+YmlNoIzAxAh6Y17QQghgn9kA2S8dB4Dp0f7MWGOFxLyz16
iqvLi/fZzx1H/D9b8vlloAHfUzRfCQ/1UGxT9Or04Soc6BtePJmFeRcsXdezK0hCBiSADNB4+rAi
lG6o+O/McONs4QDeNrL+5f3OkEhesCvhenxqjCeFhVWZJABpWMpV4b6X8VKfk9lBjK08SS0yjmle
qfGExK9aJTgMW0u/Lpag3nPrD1JJ4loAwEFR8XxNXKGQU62hFhd79UMUWRspQD3CR6egMI0Ff23W
1ghFG59OqjITWy2y9qFFp+RDMATtFdJx3bYwym7dGKiceVaeLWBTxu+dO1awGYn7CUDA1ELdOh9b
2PSOZYGGOKjyLjTR5iJ7tb28pedWB+7NmMEgLoBVcG5Cr3M9SI0UE51rbF1DzjY1ImsLQej4lfOB
jO4TUtrwqLhcp4CPSI6TEj0nKmb9KWhWFWqEYbBw3X22wWThZ2rkZ+lsMdUlTiNJDZF6oJQJSFGM
X7T8pzlsJUpCrr5ETJ+1NTbkowzI7adNsvRlBcRdq7yQVHPcnHTSjSuNIJgSF1K4O9TVjJ+D42kL
V93sdvhgdXL9WDgekgP18VB53X70IFa6UksrJK3ThbmctQQaiu4fI3Z1mnVCKSgMy8AND1r6LelK
hA6eZH0Bbz1jgy2NVLjKerHNJ5u7RYamLzzLP/iEV0OzthJ5rS4l7Ge295mR8f8fHF53BEsEAUbi
H3RKXgfkIy6fn9lRUKFlWTRGM3XdxT4Vo6zOg0PW5uuqEl+zPrqT3XohFzE3DjgxIGF1Us2fEI0g
gevSB4F9iFF0eRb84+VRzH5e5g4FAE/mcor8MeWmwqnm8w6Cy/peRmPqsoE5Z4HocyxkA7IfadTn
C4EgcDnIYucfFAR/b4FSHYHhx9sC/xNlWtx3o0t/FoKm3aFd0qB+WyXXZhrpt1kTSEsQkdnhAvAG
VKFSy5uGKInQIxvUqf6hk4V10zV3Xus8Xx7wjKsgjQHQSG0EBT49QX1bSHkvsPEi5QUOyToS1Z1X
3uaBtZbQM86UhRWc24cE4EDEUAWnXD2ZXy/ToyYxYp4mp3iKteLeyv191bpvl4c18wKOxBt8KQoQ
M0Uip+vrKlP8Q+EUe7cRv3upA0C1O/i1+u2yqdkRWWPMxQVGFWwyIrP0Ey31Tf9g5GtDBKBw35ar
yyZm98EHE+P/P9wO+ejri1DtD00rpesRuoU+cbS095esjAP9YKXoCld0c4OLLtzLyr3W7v9/oxjX
7MP346op0tLk+wMSTorYPWqAkL9uglUHtgVYRIYdeG6i1JQGTXCH6yfZxMU6WPBzZp5TOm2SZAGs
Dbpxyol1lZL7VTVJf1V7Wb+RzaOFoFx3Yyhf93a45MhN0Gl17LsyGQe5y6DqqtA70IFp21jWRlGi
r7Enx6gIE2TciB7JgUwfBLDfFQQA3zt4J0SIvygF8unrk7WOrN7XXZ+vWxXydLeltLm80FNo7icD
41J92ExFVvaRVo4/X8rXKW0Dw1JaCUEP7YPWUB56X3HdvfdNdeeq3XOWLaUr5x4KEEm0dgW9h4rH
tNM1d35U9XXuHtxQftAa9Bx/JtBN5AjJ2MqPVoGi7ZKKvoISwniudAylvzivH3/BVDgJYr2Tqwm/
oNTVRzF1nhvf+ronB0KNsg97BE7YFKbm6mretoXsHkTrthPu4uLQWwtnaub6xAQUZ4lcH9f15G7z
TD03IkV3D762LWP0qa6FJU7h/FrJIzofQAxyAROoJbrIYY18hntAcDb5JhsNYm291OwFsxJugX27
OxWRNzs1HGHVWqSlvBxNbqN3hatQocHY5b07O+Kxq6GBVsOY7T7fum2WygXajd6hkh6j+E3L3910
IVE7JUONx4M2oaS40dWCBzfFg9EIuMEzTvwD9+1vaom/PFdF0+69yuutpMc3dVI8I9xG04kKdtHl
8c28IySH8VlMi8HhWZyPrzLBoyuh6R3Mxl91r4PvLTyHsxP4wcDo03w4+0LRw9uErnLIhlsppC0R
1cKvkSD/nT+kOkBMAHb75C7XYutIYpnhaA75pkUILs5PfzFLJkon0O6oEUwdTTOsk6oUGv/gBq1D
pyO6KacR3Qf+f1Ymp6sKVAWiGVaCRrZVoCV1Li+YmPEgoX7DVCAZSSV7Gs9amZlaRhH7JLnRgrR9
dBqPASraN8Pghfs+k/oHGn7Ia8XoljKHM14ejzwq84R+5AWm5XoETAOrVXHWhby+1rvqOjKHk9w2
z26vLmyI2T33wdRkzzkdMFSUyHHBjMqxm9rL7uV0aFemGCxt79nzQ5kNYSXaXX7CBg9aqtDRA6/f
qHfJMawW3LC5SYPwSWcymFB4K5Prx/FDN7PqwT9ATozS7t5UbqWoXuWlvuDELBmSz4+pIg4oDZsY
KqJnp1ZvhPIJxD5UiiUUxdyEwWGVSVYbOnHn5Hp3uqAKklTwDk60K+R9v5AUmv08yRN8JMRXPvUM
690ojAd4kqAG7ttnJ/+LBxDQ7h/6KqipafNoykaZFPSZd6DtCDTGwc2eO1drb/UCGsjl22D2IaTf
OfpAHFXyAJNYJevRVs062Tv0pVCtnATIXheGxb3hVF1mK4Fke76363Rab/h1s9YCGp5koai/K229
JDAz+rDnuTaYjyCFxqIlCSplcqI6T8/amrYjhzoCMUiZo1p5ypBtJTMx14bRxGP7lYgeJ9YzzbG6
hVtr7jxjFZcGCMCIajnfnNCUUDN2TPegd+aNFPk0B3LWXrS7POGzR8BgTcd3kATcxI/3YjTOhybx
DmJa/TKDFAVg6z3MKbhV5ULmZXZAJmhSVYLmCGHlfEApL7LWmoF3kEKr2bR5nz3UtFW/bvN2qX3b
3I0/5rHxLrj2WbxzU71QN3nvs4s8ve4eygjsjJY/aqXer11YaHeFm6trpcj7hZBldvvSlBZZAsrC
Y23q3LAl+HouBp0HWip5zDxrHUHMqaIeLcBsXVGGjAy6pxilBaNGrtZoJm+dXvk6ftdEvsswRuqG
SDZtsqiBl5rZkEUxAT8dCtAmcb/lSxH/3Mb5YGNKDsoQ3nJkExtdvUvbxtb0zNb7K6UNFq6EucsN
3AgUVhJaGoJP51MqwwqSwkSmRB3uDXVlxMevn4BRSQIUEu8zOkDn3yfF3Be9HsSHyGt2Zf5GWRQ9
2Rd5SaFrbvujHqsjG4gWnqpNbhNXpndX4/TxQfEGe1Q8BFMtAOr5+mgIUrhBJQLzT40LNcVNXCts
4kNBIyAZHZcrVNzUpZ5/c4v/0cq4Zh/8W9Q3ikRR2vjQ0jmo0Ip11P0IPM9OhN9/MRxyJWB1afZo
TGOvRlSTJKb53iFQ1kaxqiz6Uv3oq7+5a8mYjHEkGbJPaRMHBESh52V0qKX/4+zKeuPGme0vIqCN
kvgqqVdvsh0ncV6ErBSpXRS1/fp7lMH9xi03uuGZhwCDzKiaZJEsVp06B5pRrIXigN190zS78uo5
5wOw8ZevDIHougwpxWizEdT2j+Ws8JqzeRPYrNrNhXq5PG9nD6K3llbeBrhE3zJzzB9NG5zxYwZ1
If92ICzIcnoQwo1cbmzn2X+eXQptCAFhDfPKxjq3cZf0JrbWwkOyrvFxJZVJ8jl/9PzuG9is4wrc
GleGuYQD6ysaBQ+Q3gGSBbjc6pI0awrFK1EWj6yhn5xmjrJZgGgCw8uqEJcN8OqOAjvneGsDBpSN
7FhU8jCqazQMZxcWbwuUfdE58D7XIkGJATqL4rGyGmjpkSaCMkQaKWCAL4/4rCGEIn/xdIiQVqdV
VmRCoLccO2/MwGpFBd+iSxPEGon2kyu2zi4gwKgA7y2hwfoWzeaWd1D1AzJb7dh9l/+HqBVlxv99
fuWiReIlVI+4QXrTDQYIk+gvl+dqueXfOceiwY0kFGrz68pBK7XblxYvHnk9//LqI3NDUpRHe6ab
QXWby8bOLgzo1kDxApzIO/SEyXg3mgwIRM9/QL9JYKiHHEyIl42Y560gWENkA5Hgdbu90oLloLkq
oQtl5AGr5gea+Dvo7W0d3m8dARXNYAqgngctKmsmd1VqPiRVulcadPeXf8u52UUZDZJwyC6imWv5
qW/ugCJJBl6aaKT30UXPJvO1qaC/NeGxsBkb749Oc/IfphgFGe8vyBOAouUweGNRGgM4Z1DMeJzI
7QIqYuKrY32/PKpzNxvFHgbs0QUuYX2g1JAH6voRMb/t76xsY6Zbi+3sD6rY/k3eLBlZSN4jew6C
39OReBxKB3njFI8oIO6gbLiDssr9nF9jZzgXBlOkuJAeWgJSzzo1IxIToTZjxWNhvjI3DRP+24C4
T+p91W4RaHO64p7nDoy39lYL5EAlDfp3Pg4MCNTQPxakqC6vzjkDS0EAetw+iqtrD6h67L+GZss9
fRD8hsb/4fMLXyPCZzBnrh9DReH3C99Fhrh5CFwQltTNNYq6syP418Q6JY5cO3RPfCB8y7QrDtPY
5PdWyq/Rf53NriJaQscbCgA4jFYPIOz2qTVawESoKLzXKRnFnghShNQBq8aYJdkOzEcmRDXzBDAf
4WxLPUEI5/J0njuskDZH6XbhREfTyqn78b7Reef2iHbIHALY8zWbx30J0cvLZs5N6cJvaiGuAvhq
nTLwIA1rzsXSmJYk4YR8wHAtK3HNwvL3bw4ejSoUcQQs1Hbo58GY7f/LCEBFgRgGeBtj9X2aKD/1
KpI/zv5dDjnOK5nBc3kMFLSX9mHU6N/Rf+V21UtVI7rtnVtfdoHr0RCyYwHuhpTcMmmF1LwSmJ07
Rt+aXB1wHKG2qBjAvh1CE78aw6I9WKji2f2VqfuLMFhf8m8trZxsdjrA+YoOz0Ph7cs220MfcqML
udWCHgcQpAS5x48+qAUY6b6UpRuVPvmkE3nl6X/WRxCCIpDFlYi7+dRHPA5p0WpAaO+M6oXlwxFI
9CtjPWcCHQ4oDyHwwz8rE7QhblUXgImiIyv95CdFAkHCfvx82RnPXRpo0F/CJrTSo+HpdCB9BczM
5M/Z4+iOUcpfHIns611FbzvaBx55umxt+dp6+RYWZyBxgGcBgfWpNW7MXI0FUHO2W4IdrmdQcWKH
NMvveGbfMFBJXrlCztVlF+bL/1lcbTZGFOrnEui2Saq7vi7SsDTa49TP6Eoo9M3Y8C3p3WBqe2iB
QvM08Lohujzoswv55iesQiermOZZzAW4NdpgtKO0uPLMPP99RKIm6h4UKKHTSaW9DSogs8E9xp+s
/OdM6iuTeO5kR5/K/wxYKwNd1hHZYtVEMUFgrCoPIIL+aTvXyBbWuxvAgoXAEuzbS+nGfwdtM9o+
Q64XnQ+qI3QjRrN5Eu04Rb1kILYE2fs9yjdlpNrSC2TqQkrCHrY1NEqNuv8lSp1dWbnVuYZWD2CW
l3QwcLJAyq6DXlsaeZsXuXgcuFUe6iHr7jxT0DDXoPyYhXtN7OOsPeBFYBG47HelEGYoXbS8ko9p
GtVm0LqPNuSG7cOH/PGfUb2xslpOadXTXGlYMc1fbO4CPJQuG1j5yzsDq13e9vmIUi8MtMmCKH4x
+6e231y2sd7Yf40smLtFYQDx7rv8sjLTlpUj6vTDdJOJ6t4h9s4j0F+ttX4YIXlu0iRKRBIjcgpU
6b9c/gHnBvmXGwuUTPgxayxc1/kConCo4eepjriwd8p7qKevl42cc4i3Rpat/yYU8STJbBMa84/W
hJ5sIYN0gkYLeST9p8uGzo4GJWyGdzN23jp403RgkDNl6WPbeD9SUf1CKwrYxfrHy2ZWt80/i4Yi
M7iZkKl+1xVmluNQidJOH6UQeJKkPZ6qEDwU5nOdD1AMsf805gefRX9tOsiQIpuMSP9duwWWp0JE
gUIEc38wupfiUyGOTsuChqlg8LIrjnluJlF6RqID4R34+pa/f7NkqrKVz4cmfRwgfNp+ku1ncEhe
nsXVgf/PiBbGaLDE+Kj/re7szBwaMLWjVgTpet98LuXHHkbL9z08izBdAJctZLynQyjNdJ4YFEbj
RnIoUH+y9JUQ9cwAlqZHa+l7xIW19ra8LDWxlMPiYtgYW+/a2XDu83jTo3lzia+tde7d9GtvMjll
cd7f3/YfhGL8nR2gOCGPZTEAZtbknaNhl6ZReSwmKaicvyAtfnl1z+x5H51OAB/hAkCH0Or0lC6R
9pQOgFHRIJE/ga20WNDyjwUNyyhOrCxz+MZNORtFOfAex1de7iBu/d1rsytA9TPLABOo64MrH5D4
NYdgbyR4dYI65NGd0JpnJzeowEX/Za7+NbGaq4Krrp5HmODW0UYDHg3Tctddqwyf2dKoFvxlgQI1
ITb26Vwxu6+bHqiceCnvTfZT0hya58sDOTNXgCDj9AVzK3bEOkVk+kk3t6hwxl0XOu0eapGXv3/G
qdhy5aMKgUYSjOJ0COjF9bOpM7Djqt8GGQKDHeveCgfjY6Ei3ApLDqQXMNxomQfW+dTOmPuUWy1n
8fyzyx7yz7r/8NEBAxQpUbwfsCb26njl1C9byn0/LvmtODTXmiver8PSqbaIoaGxHM/nlUOZeC7U
6BfwY7D/Tnf0Gs3lO09CxgI1x78CQRAgWSd0R0r8JBeNFevqxvltDTemv7m80O8GAAsmnv4L6Roo
wNeygy0Zk5ZMyonrNgVBCPRy5489fW34EZZ4aUiDO+GEXU0RcXs/baXpxEUe9MWh8K+46vtXAFYY
28xeWqtQoFtfb7TnvSqTeo7TXEcFxGxkugPVcEDEsWymIPPvxfQ8GK+cbtpknzRXjq33keVi34K2
GHKp4NpcA5J6OoMEqRBzbNInp7WiNKHhPN7MUMAGgflD20agr+UfDcrhdwsUFAlvUOO8B2GaBF30
iTXGbrkpyU3WXTlgzngevgpUD5z6jOSoziVxCl1PsZFHib5z1JGkHw0bMARcisCRIhWJsvcqLEnK
gdmJAxx9bv0ybRGZ5Pdl316XORfXgwWAZDAUm75jKrM41Ht5M4xw7jZAcyTkxEI8YIbugcyx/dN9
pdLd0LEIJsX3l22fnT+8rUE4AYE+RBanBxv4hSujEvUY25p97idkNyf32W6vcdSf2b62haDLBwmP
g2h1NYfFBLlHYPCmWDVGj4US7SHP8msSt6s0zN95hGsjKwJXWJBXp4MRrCCql2SK/yqadziLjN+G
nEJqgLBlero8c2eH9MbYcjW9iTRcDoXxEtQGcaqg8lxEUI+9dmIst9ebtNI/41nSwbh60PCwHo/Z
4snBCIVzs2c/h7q8m+9081qbQ9BaaVhMPCjU1lBX4vCz07jgFtFsA56DNaVwPyAjgGLkFKdaycDt
3U8jtMMytwpR6typ3Lh2MiEHsB6ptwRuCMqhAIXLfK3Z19eQiKbZPMdk7sRWJdn0B8zWHoc8stmC
ZTMDa6uPORZjfj9nZRMRmedRRdH2kEGLGExJug/HGrjYzk3mDTJwE2hSoe89l7pEjQgR28K/3Ox7
dK8HuV3qZ65tSFDrvN2LwvI3fFDOvTMN5qMNasWoy3v/rhr9fp+b/LNdq+FL4djjr4wWbE+5IJ+z
yflFvCHfQOBIPrlpVmzUCECWh1M+NOmAtfHLH7U2ITMNjGZdRLrSpQiysUj2M6uLLeFddWjE6O65
0/ZBp9056lywOTIxTZvGoNWLpzIROo10wMBn9492MdLAtgo7GvoJAs5pXd/puWIg8HHZVuXaOyY9
hOLNqqwjSJOC35pJIzALY9h4zSLe13fE2loJAcG5yacnT0jxNBiteGDOVASOw/9UvoFsIW3zh3yk
6CpBQipMDDAR8QxsZhWwpneFnTmbushYNNp0iBroyW90231HL4YMHVqYUetPZoQzFfCQtEhuQSRn
3BdWaTypwrnlSP3U80ZP5Xh0WFJsBMvcIC1bfnB5N+1thOwox5hb7noLpYP/i9JijoRsRQD6HB7l
UhgbaVBM6SDJhmmVfYVST3U70tJA0gJiK4Hjjp552wnxhIYyO8zdMXlE5+cPu8qG/ZT1dY+pVwxK
8sgP7Imj06Cj6SubWhyz41B/NWfhD2FXOVyHbTu/Tq2kKixNv3ggPhkiwPKtH+DlVU40+Bb7Jnxu
vFoAHG7I0BIZksnzXqzJKn8kXmF+Yr6qbo0C3thY7HdrlN2X2Z7TAFPzDMeYNknR/S7ISJ6TLJlv
Cz5l3/yicvyDLWgXUU+PbuRQ4QfwRavaIw/1J+1n92lQKIoLzoao8Ce+R22gD13RuzukcdKn0pB+
HbBG6s/IGasfohZ9aJAUeZfWGr4nCnVVKFCQKMHbnofSS0nYj7l3ZzfDs0fG9KYVYCR6qB3Nd6Im
oL0dQewAvRF+GIuiBadm52zMDqdsujjJRL0qGocprp2qxzyLn5k9yW8l9/XDAjsN0JRovkgURd1D
AiD+drBr93lKMPeBixoigAc6vSdmyT/lTf3N8urii6qt1ywBwmcapjrsnRmS8gNR2wyrNJORbrFI
4wPmln2xp84KIcRmRsKpughymtUW+mZ+VGXGK53RTxpNnYLGmdB1iJgYf7TgOOV5xz6DkU0Epi7K
yEAH2sYbDfWNY2fWIfMKfuc0ncZAUTnr/AF9LT88+aPHKQzy76C3f/OczgEFvUZkDoXGItf4D6nO
A1d5cmcWUoX+wPpodpMqoh2T225y8rAEb0uIZ4y5tfu2OdgVc6KMp96LcqRx7EXCw5xPPCyV7YCB
zmfBMCd5UPPRCOdGgXxIeO2x1QMJZe7KDCehgpavGMQOhO3NF9U75IeL+mUwO1JEhVf3oSVy8MKk
YtjNuV+gqFU6AfawEQoqi9BSGiqLjXDUMxqGVGglwt8VeVuFrfbGPz2Cg5sWj5gfuhL5wbZSGrCu
yjjkboounCA/vsfBY4QVTQe0ufbmZ2mXqgpRTdK3hWjSH5Tg7gkEnlOhLdt5x1q3P9qyobt6IN5m
yM3+i6Uz3YWjX5sR6ftux6fB39c0daKmkv0zRC/8QGZt9skqOrFrBcrcPYj2b3oguB7HRNc4xsm4
R2nZD6WpjXudSbrNCcDxhetOjzJXOtKdDwXWcnYj7WdV3JPOPRLQoe47TeYNr93sq+JDsZfTZIaj
oiVAsIZ3M4mqOroqMYIEFQQAVZq5+q3sHIfdlMuIGN0jNccylAl75MRMIoim/4LYmgjEUALHmOdf
kOMtwKRDoBSbuF3UF47YGsTDqcHK+T4bOhEQvzKDrGlwMahZ3KnGVyHeRX1g5WjwqLoM3IROUm5U
XtWogioqj21j4TfhR932stNb0WX6brYUA1OP325siONtwGUzhVAlqKKUTs6ec8PcJgBbboDpQ5DE
Tf0Nt2++mVIpNvOIt5BHaiccBZGbOoNP95XjHloAQ8PRdSCHREDYnwIzdNf0Og/dtmShYs6fnLnz
c+vz9qmWdbFTNsx6uqVbPzHKgPFs/Fx2uRc1QzcHoIgw7pMUuEhbS+OQsaTb1UTVmxSn3pF1Ytjk
Re9uW6DqtwoH/6Fd6ElIm7kHByJLz7rQQ0gUEFjIXKM9uIbvqMyzNl7au9FcQBKHTOhwCYcaKjqj
rXgEoBNghEnn3OaTT9Dijj9o4pXhlAKHxCroQhQDDo2JZO3RZaO5kU2ZPSmJLjZbNfVTW+U1OD9m
/dK0KH+Zk+88tsrEjy7bfNOTvvue6SkNRn9qAmZCrVbSbtiV2uLomMVkBRbj5YbmqgyympWH3EoA
D7Wr5qYu8SazJyb2LZwYW1p0zw76039KV8uob71+bwk2BIkFEjI5618VtVUAPS4ZWCbcbMwq8wZb
NgmRMLS2tZelO/CJ4ezu/HkPBD42GTD5kSw7OxyLZg7sOXcOXUn6ewTxrnNEDWgaglQmcmsr9zmT
vD6OvW42VWfAZ90ZHexJBbJMbbjHmtv9timoF/i9VdzN6DIMXVV7EaloAQEuRFdg+DVCe6wRQvLy
NSsNgIed2TkgO5VsG+BhtoPv6MAwcj+YSlcBeKOBAasp29Sjy6D76v705/5ni+am175PTISiAkee
toxd21cSNSWI0E2iBt1cWzs3ckr5nSKp2NmZrj5nM0lCi+pul+WlHRaKtVHDhYwMKGdtqVG1uxJS
S7eICuCDE3oUR50aWzAXsQ1UeB41TxkNwMsjwrxp6U4kFXTDKrRtRtNy2YAVDGs6jYghxsx5Gh0U
7J2MQGsAYDoSOj0aVRurH6LEzcZNopTYlyrV8SzzZF8pre6LGbJCpO3ce+yjaTNKzh8qlRn3bVml
oKy1yFaaZABIHXXDCTpQXlDkhoyQzqi3MuuSLtLa088TOHtyWoW5TR8axJcbU6fDF9cX/RRWoBH7
ZnuTis1GZ7+cusu+stnlGyrZHA1G+jMzMzNIyJCHiEHssGyYHaoeoSwAdNYevDps27WJsUHNPQ2a
XnkRnf1x02kxhkmBDs6+dvhWEhCsgFvM2TNTd5ucmHA6PNkCs69ep4qh+2VkxYOPtrLILlMUzJ15
AitL7Qcj8icb7lRkk5qT2LiUp0Y4mLVFd045zf0WBP812LzHJHBS/oXPDtoCuq59RRiR0o2DMmOc
OrK/pVC7yo+SybpGMAvZLxQ5dSQdUKrRlql7xr1fQ5sNQV3B6Z2kTrejHhGUAsK5T9iAa6fANSjy
yt1Msu8OaPLSz0MFKJ3Hq/LVtnLvFqWM7pPXkfyoVDXHLuHCDTJwDFc3LZ+pgfJc0oRSqdkMgZST
D2rEgZBa8xhqpEVwpUDdCNwqHbqpaRYrUCY9ITIDXVtS59sUCdXbcuz9F23mSR3KodbHceRgyukS
Y2gCsL+I36B50LFD0FCQcy+76ZoeDY6y5yIY/GwMO7T/hA0ivF1SdWTL2gnHAxVuCGYuP5otc9jn
VZPuKzaoyMm8bx184S6p6w70VUnxeQQf0G2fVhBULZZ80dSLl1TqaTvabhXp2bfB2N0Yn3yrFrHF
iQCfnUjxHGr0zp5Kf2Pxvnrp8wav8LkoQ1ZnS9CjPaglUXZMu7ncVLz+QlSrNqV0i9tS6voG2pLd
HV48HHe+3TzQvB2fPbfhB6OVcBVlZ4eGyj/4v2SUDraGECH2Jk2nfscg4n3Ac6uJm7pBZN+aPrSk
nCHZpBnv43yqSEAGT25sq8uDwsETowB27cVOqLV1W2o8MGzsT53hVps0TYqolEMaCaMA9d3Y9DdG
Npfbye2nJ+EU3ZMDrDaOT8cMykGrbZsloS/9A3oYP2eJQyItISbFrSELZVH299aIt5LCcRiiKUBt
LSt3touMfGgrY9iltDejpCt/J1mrcVj0zbFqhXlfWb4Mc0NFowtGy3Yeesh++d2tbabd97xUAOqK
xr4Dxa4PoFBpRhnQ47iqx+yYGlUW8i6tASo3dqlJApDk1gGZrfk4oOC36RLZHAnTfGvTBPzbgI4+
oTQAOBXg6tHYtcXNAsTY5rXkoT8P/q1ZyyyqJWPb3hW41kE38ckxy19SdP6DYeOYc1mNsGVoCIq6
dn6YuPC/W61ZoKCd6Mjq2u7BLUrnxixZd/S08dv1KhzQujWPcrTB0T5KJ0BCLt/OFJKfKSotISs7
J6BtNW1crQX4FH13Q8bR3HFq6EDkvvzjWBq5f5uTh8bN5FFUuthmfDBC1APTjRrkHOAIJxvV4mIQ
VJVArHYIQhkkLNFc1saVSec9mRw/SLPaj8D0ScKMpfkBcvT0ZvTTOkiGOg0AWK9fuwY0CGhgTg6z
hS662cjnI7Om7DuU2dyt35rjLcjt/0wyy18cm2AuafZ5YIpsK5381EoVz60t6xjoRahZjpYVV5bX
BwhH+aa33HKHQJyHC49rhPzIEKEhyg5MrM9BCwJ1SbchR81B6Rcgc2LcG8hShrobuig3y/vUHMxD
gv61DWcTeXA6JCVc6VQ3yEBXd70jh8dCkPGFdubz3BWQ8qyNgj0nzHmwe4O8gKrGhGxgXoHET7I0
TrPhlaXpeFeh1SOUTvKHlZm+QeffeLT6pjw4uLJCkY5DUEH0zIYi4bBQfhYqrDA5BOa14R3chA9R
JiVkJUpZh6Uw/GBQLQ8TQesbuzGNXV8aftjUfr8t0iQLG5t+tlH82c8iL/+AAo0G89QtT64032SU
93iKtc2D24EVqLPYTIOqNucnF4JyB1ebMkTEa+w8r/jT5hnb91aTRSN3EZcJZd804HTeFsS8Teuh
CH1eG3Fj98sUetOhY4RFoPf7XqBfYZfj8bWVba6RVLCzMDeRgCpLgogbLzB6BKZhfKmANtsms4EX
5SiLrxkh7RegVt2ji72xQ02vCaqG9Q8E8VQgsoRHftMgvdUX5h4S6/M9rtQm6EXhPjYCYnN4uSY3
me9bm6Ieyd7pvLwJBkuliC68dGvwtkIYkHeBqAu2KZH8DLhufvtCN0GOLb4nyDNtIIIBloWxJZu5
rutHBMxzQIBIChoDHsUZHQKrHc07H30Mt2nRis8fzJQuyT32t8HfNBfA/2mmtB0Hl87Mn2PgnV3r
dq6u5EnPJQ8XFQR8Gd3J4K07/X6puHIBmZnjTt+P8pBaV2oMV77vrIqMAyQzfVPg++whT8LxGsz5
XQoe08NQdwK5GvqL3jWojJ6PO25M5niocmQKj7axneQ1rNu5Mbw1sipgKlrQwe1hJEvDjATXyPau
fX61BAygMTV2+LyHlGP12PDXj7sQWwo8QLSbC0j6dIknr5ncDNmnuFDfYmV///DX0caAJi8whvpL
W+Pp15N26Ejbu0YM8shvFtJDyIB9tLqIHt4ljY8iC2rJsHJqAhLTQ1armsaJUTygBIS8+mT/uTyM
M44EG8AkoL6Ct8i6xxQVBGYDLUhjUGybKm5LZCo+XTbh4meeVCSWYdhoMQWnGFBV/vL3b4oe2qkc
iLxWNNa4I8HS9EzzHjn6/JuH3tYrNff3oKqFEGRp+0AzI5Jvq2NjQqKxmeuS4oIc91nRH+dEP6Jj
9JOl+E9j0khHflTAdum0XoCRIMSGTfTOnA7PqMnoS6ehccVlkB9T/uvy9C3bYD19KI9jjwMmBLjC
ygtyK0M8UyZebJW/Zsj3iSlALjUYsfENE1mgaxQx6w4K4BYWdXnQuS5V+YX853RAtGYsL1PDjcve
MzeNlaCP222PNEF6uEo3meiRsi0/jTbZDGWdhJeHe+ZUAJQIr3dMKvAf66I9srodcbGfY0A0wmk4
SveDcij/jO+NhdW50ONOTwdpuTEHaqmAS3r/weHBQ7ZUpyCDCvTE6QRWCJZ9ZJPgERB2Ro1lcFDB
ATk/1x8Ur1uKfWj7wHT9FV5BzfzU0mQi7h88bccKKbR0CgjyuJeX4xwCAT2EKGEDjeyhY3HlDWjv
bI2uaa14RsmM611RxmU7BGgqnOtmSwv1hXTFVyNxdoqVuxT5PGf8ffk3vHMJlLpxjAN9B4irTdex
QGY0FM9YNsXopAmztLidbXWlnHjWBORr0G2PTnhgCU8nssZbDLkEe4oHVf8x2uToFf7u8ijeHYPL
KN6YWJWzgTSSPG+tKc6672YJ1qLyYSzzIKXby3auDWV1a+P94ftVAjtoH8fTWSDwvnLInrOA8HlR
lTRRpVpT+6QAPoDoQcDCkgrk6LFHZ/fVboUzhWxwFmMbLUxuuGfX5+rUOE1TWEPcKo+XwJpBy7oZ
Wx8vfqZUUKZps89lld9MoyVeKlf4W3sof1yezDNlbVCTLUQS6CezwIRy6hcF4aVE1zqgDsiBeOjy
9C0Evo4MbFOFffZB9ZNlPzs2rCw9i3/7uk7NoW3c8rRrDzEF/zCozkcNqTbk8JX+4lzjIXt3ryy2
AB5Dm4QPx1xvbK+FNIJZjUM8jsZni/Jt67ptQFGoQpgxyYAOZSTc/Kc5X5NvO2sZvfHAZCF6fQcL
Hhy7btGgOcQaAuGD9iDqaYZueUjAdtQ/qqEME9JsLi/ku8AAo0UTxQIoggTWu3aCtKcuykr+EDug
horKqbh3wVKeViAo9Dv0vOAwg3y09UG2978LSkEThVMa7Ntwo9MFdZTSYLpg4NPEHVC4u9TigSQW
3rVmhH+tPqjv9tfeAsxZGr8R/qxjrZyNeEl7NvwV3WcFsoLXMHXv4kXMI1D+KLYt8EZU1E8HhIIV
LXVfYe/jUe0zEF90SBx3H44CFjOos+H+B/4XZHmnZrAFALew1BjPjheNM30AyfzhskecOcVgAucX
QONLU+3qPE4nghpH249xVlf6cfKRScZ7hD9ftnLO70C6jNom2PeBxllZKVjSUkqqMYZLogS6p+1S
TzvWWoea7sf+9bK5M5eM89bc6vDv9NRPImnG2EwB4Rh/+9anibnbWf68bGeZ/5OgFOsDikQATxFj
m++a17RRs5TTcoyR2nqiSY1DeHqVtfPZUyb0zkTIeu++AKY6vGz3fXC6GHbAko1rAQ3c6w1V5X2e
QxF4igWUJc2EIBPUbChVyNT9athLhdiU2z+ca31C59wenQAItdAO8B4HSQijnRImIInzi4lXC23/
1NcYX86FWpAFgCsCaQmXXyNiXUOgfjnMY8yNB4oT2FIiJPmDTtxQeCow50e33NvGXWr9IcPh471Q
OIpxKuNPB49l0M+d7jlnqNrcFoYVNyUYWpH05SLdX16+M3vuxMQyzW+egn7XLHnr2Yr9QqHncEes
x8sGztzXJwZWcVzr2LmmKcZgSpSO7G2qDwP6oqV81daV0ODsWGwTvNy4xvA8Wx1RYNCzbInKYOy5
P93k+zVc4pXPW6sE0pix2Z/KHJ8PaksGc34t/XLGpdHkirfDcv7hGbEK7EXvoIyF/vGYtYAON5M2
XxqghI7ZYNIrDRbm8q3VceFByRkxPPg7wBG2sjVVqpzNypgB6WeBKV4d+3YmYptWn530lz8vNbNm
7wPY5lxJoZw5fk8MW6cOJ2lm85HqOW4lfwaseJPaX5Ih7iwFcbm9zq88I84dT7CH9gU4BhDh6068
moAcqsnVHNcW/+Fmxo8aYhioZKH0kPJAyHKHZu2fc9Lc2j3wLped/4zLLAopyBihkwhaPSuP1Kym
fqGBwbTQLQP6syt3y5XPr+nC+jITU2rh88gaICW96fw//+H3I+THexOIXDw2TxeLK6GkP+gpLjg0
Y0cDETf3rxHJLB9ZuyIaJv7fiL3aV11vSIMNDYCqCQwAyPxUZvQFWftfY4pyh2G8EjbLoPTH3eXR
ndtvIIxBHs/FGr1j8GhbFA/MRAJKr766iLG7HYqpl02cuf0XTpr/mVhW8M3x6ijXHXtVzLHwIud7
a4Jnfa/oFR8/6wZoxMfBAcInRJmnRpRZWLaaYcSeIzpBVPzKPJ0fxL/fX23ZZCJGTcFbFA/1tmc7
bm4HMLpfy9qdX41/rdirUXT+pMseVuxmY9iB+GpfG8dZC38D2EV6511mtXIn9Iqnf9/7gK/nfvot
t9S92dLN5UW/YmfNi+WnqXLmZppiinfcCPI+jjp2QFMV/xc7eLMBau29J1ZJSgV8nwYcn1Z3JYDT
KgZA5bKJs67l/2tiFb0y3nqgFYUJDqSTyqqAXpNmO+tcCBvRUG8xRLAr5yUAPlRKukjCIHwsBwuY
HTeCyvZgtf9hLDiIkUq1oGCIA+3UwTL0RE8TcVA8QfoU0Lsrnz+36m8/v3pX5Hi0sgKwVuDtvcj6
3QOQ6/yH02QhucIsIbxBEeJ0BKChtcUkKyNOm0jUIT8AguJee5efW/KlNIBEJgSq0f96asTrySwr
hTqZPwOjZHR1IP+PtDPbcRtZuvUTEeA83EoqqeZi2eXxhnDbbs7zzKf/P3qfsy2lCBGqjUZ3A200
QzlFRkasWMs2Pl3eVkuLTuaNzkvSsaQbhLmyE88LfcWXXdvqb5youo28fBM6yo0d7S9bWhoNNz9R
PHkrh+fR6WhAz5KAkEZKWpXdHRQ0q3Y++cYVOtklK7Ct0M5rIS97prcmI0VtSiHRVF/vpRsASJcH
sTRdrIVi0FFN7VVkejBTwBHeZEzuqAEc9cttYlk3bX5rNith4dIeJimDkCjPSJtK0+lsqXVm6Kjm
DC4l/U0X/8hA+GTpypNjxYjoHsEf11pbzEZy+JLLL51OUmQtXbFohGfT3I2FfK24w4jVs45QZWBF
qm0q/YutTbnWtra47AR4JF5JvZ61Xank6yI69QbXBiR8X0+FevD89t/Liz+fBTE8YjX+a0TYwV5p
eW1l8tBNY1KP5bcM0EGhfWNlnPw9pqifQmBJ/ezsAdLrXepMFrD/aBhRPZOrB0dSXrt8ekLi9FMF
Bvry0Bbnz6FjDIYfeMhEV1MklV7FpU5nlFFsbIWHobbilBdPzl8LIjNwTBawphl/dB3rEEm7CSof
gIFrAZiyuNvI7c2krcTaIju3h8x30ehMXBaM8CrbT705bpKk/uJXSfPgtSVIGgomZI5T+6vUIkOf
AoHYpMNgH1qnpb2m20VW2q4EbktvLSi2ZjwCuRkYGU6Pc4d6Xiy1lAWKtPonVcIno2iDrWQ14bah
HLZxEL44lFl6/TscWry/ZoUdO/pFD8omGN3K6LfAEm9Wu/b+cO2Kh8KY2yzZN5T0/rz6juJqywlb
J6DPhpF5PRlPgGrZaKd7gm3zQR6V+gGxCOcZ5DutFiH4mCGT0psojWmOR9Hx4Kt5uZVaPfp2eUcv
bYS5S5aq+vyOFwsxxgTBJWIEnKD+Ifjaljs5uHmHBZgdICmBU5tM3+mahgEtbSGsMq4CCDW2K4C+
n/J6Dc2ydG4QDjXIe9HMR6/zqZXSBkneOfjoZFB22dTck+ytG/otrhSlmNPj5Dr+GhL2im9nWdNF
GPJGgBtyvgMb9TKkA4Qyjv7l8tQtHYeZ6JgcJekhaP1PB9WH/oS/pqSYSdKT2qN+5EgHuOFeS4W6
UdJHX2Q5/H7Z5tJEzutEGyudCWdpc7/sAs+uaIlMvJdch59U3sBKjo76ZTNLzceELf+1I16qsjNG
ajUStcWIluY0ItUg0hy0lOX4s5U8aDkZFg58dN8l8l3RrHEOL03tsXkhik/H0vMA0U0uqNV63FbT
l7y+V4xdqm5kayV+WLo1uA+ZTO52eluFvRnGQxmarcpDsYJ7pNCbDS/HcGVCFwdEJQ7WeoA+4JVO
94odhVbu+Kwbb6/uoEnS9KiVvrf1tIb0UZxYN5Hexx/rNFhjDVm0TOBCqOfwDzHI1xK67HSDqazq
20ptthV1g0l9CxUdpV1XsVZC14Xwgkjfor5JOWx+VpwOtJqJoloPzJchvfK4T8d9UT0wr+bV5Bv2
LERMJEY/8kysI5w+vTGHGr4E2aXrYTtVv2iDaILPl4/BwtagzZptAZUAmAFRgauWlTEeQSK7+fTm
TXujv3vH9+l/n0N9XpIii3OR+6nSDaXi1kiBjJvS3vxv35+9ydG1JleTn7VaoriqE21jZdigmfAO
CzA24gYJ87mhBAvkP9Jk1GRXDuIN4vHXysvMDt2GHw5mDKT45qLJqYHCrvs01SzFtZ/GSNtIdD5d
HsH8AeHqZ6vOn+bun6VsTw00cpfUnt6prp7E1q510jsvMujWbR+0wbitjCbeVr0z0QsZf71secGX
w3sEqmyusFGyFoaGCrGcSTM8cqIVod+anyXnpss+vMcIuDJUlak4iUVQLfaUyBoC2U3kFp2Vcbxr
PdnbBs70ydTSlQBxcUSQPqPPwbE8eyXpvaNKMsgyt63ND1C5f5w7CTdSGr2M9hrTwoJfowj+19b8
50d7W6rpbFWHmDd/9z1JvivVK8I54ERgrEjhOrs8iwtxGFKDJKxhJeLeFZlyNCuzrcoCadqVQG5U
dQNH+aYLrhSf+rPZKc2BZoUwbpaQPx2TSm+I5U0UFzKt2ToOjeXXp3ZJKiDgCxxk9mfCZq98nV54
iMDduVfAeIiGNXWaJY95bEDwOJo5AStotMnVy73Z3ze/r18HHnZ4GqbIgi/sdIKGqrea0aOkFX0b
5Xtbc7017ZfFAcAKqLCHKUGLyW/H6gN0zagn2emvItsYyZpe1vkFCZkLitYzYTH/Fn2+onpJBKWQ
9WKEtAr4977zNaSVWwuG3XA1tx0gI4zB3KvDt3PmnfOMXkklHM2XXLkPH0Lv6t10+nnhCIY9LBtT
xuezR5tW7rWYaaFcPjPVk2UDgUaxTbxcnGI06fpujBfae4IK/ojppfV9OqvvFOOuUOWd2fxS5t5p
6UGhsVQZ3q7dbaf2hfE545jTPtcbL5LzqaS3uQrv21S52rVgBMTNXNcDvyQCmjunz8opZpBK+KFs
ac9MN7H1enkgf6Bep5fcjKqkNws8FpGGCAXLJ8AWESHwC7n5cl91qdmD69OMj0EbRl+YZdpf8/SD
M9bN57ZQNQLRIgw2UqJ42ykpaMRvnPphUK3qGWAt1cfJi8IvrdTah0Yf2gc9DHy3ydr0bor89GD4
VXwoNCBu8gjigEZxtbklFKnHnZGNw/1A7Hjr8+Lf1OAh7hCKTX50Zei/UnkaqOXbyhf41KUv/mjA
mDgGhdsFUGa21ZRsPDOhWcGf4k2G5jeaSaO16+NWyQ5cPB3tbVPxHNHrCJRZ1z4NkfOxyZt/w15S
N1IgJ3TMTWEz7cmDBXfVOPrfchihH6rRbu9QQw3BOnWl+e8Alux3oo7S7vJKnF8kc45BxsmT4YP/
V7jzrYxuKzk1WO3yJaFrlGbuqwkhOfRHJsSnm1Z7VRYUmHD2bUy71P7yCJb8F/mIWewMue2zgCLP
mcmh9c0XWe73oXQ7lb+LtNno3r1PF+JlW+fOeB7KX1vCARzKRk/8CltjZx98aJtMdeVdtmABhATU
a+TZCALFcpGS+5lWcvO/KN2+uDHWiLTOAyKiYrz8bILwQWSFtPyCdKGvIJsyfGx5ApXGjPK51dey
OEvDgH+VCBYKyplZ8fRerKPQLyWls19C+Xv3kNlfL6/D0jAYB93HRMrnUp+k96Ui8B3zRYHv9XWw
J+g7oGx/mxKtfzY6OVnhmlJVfu+pv0LviMsRKCfoevAWp+Px2tbvpqTKQEmV5WtfjHeKTYf0TRXG
E+xFtgx7U/bNlov4pp/i+tlq4FCKsizYeA00ZXJIuqC2a+djjouyb2wzKfdjpWdMvm1ttUKNf6C4
oL7O1AfbXMrbt8sTdn7MZ48OTRYohLnKIvx+P1GaTkqn9AXSAHnmlq+1TXV1cQURPpw6+QSiRSAH
p3MUEGvrNHRGL5ZcbieAcrU5wCaxuzyS8501WyEXQzy0EK5kVZCrUWtFL1L3oDjBtp+ud4lYICSl
cEcLwllHT+D746DLWfyipfLGsGj8l9tNP/x7/Tg0A6pFsK3zm1KMHPPRoHiXJy9juM1fxzXe5XlB
hQ3LAfn7+Xkaj14jkdL0QW/wec/4NoU3UvMImcZr2Ryi5qCUV7tFHflYIjq8FokrceWpplijPLC7
1Cx5smjuhojt2tmCw9Yi30zZFqJ6sTENqk0rspu8filUFL8OeX57+fuzPzqdLr7PE8QBighEVzwf
oS4HoaNF9Yui1tFTJ9vBmyx1wX1smNWj7nX9nSbJ1mYI+rX+sfP9PFuey/UmAgJnnIOBXqh10pT1
S/OrSzbRp8vjWvu64IflMYadI6rqlzIKt2Zz170jH0IphD4TwgdEOPnn6UZz4gQOC1zeywBfwbiJ
tLV4dGkIuCxWhWwhMyUcFM1X9EzRWfqxepa8R1lbXYH5FSssPtpPBvkBFH3ZxsIQlFaFc8H21ZcG
Wzd+1htbr4KNaSsnqeXc+lMbvvHOy7f07+rbQuKVsXWaruTV7aF8im8wpB+556CZKHvVlpP9iR2j
ICLrdzJtI2a7l6ijvsadau+CPLD3pZNIkEGMyY6KQ7QdNPWj3zfGs+0Z0m0UZCD34GqfPg2OOZob
JVf925q+kAImOQsqxTyaHnq17D+lDXd4b4Y90JJasqRtXcnjLqsK6+qX1ex0Tbw6t6B1RpCqchbQ
DAnUl0DdlRrc8Vd7kNPvz/fvkbsKq6Kva3NegvFjqn/RjR+Xz8F5kHj6fWETNZ0SZakuKS99Espu
XzX1kwJiAtJFudNoVg/U8Bli8fJqt8WGQrCNWwQVnrN+WrkM1HZsxtJtpzsrerPLlSv3/Gycfl+Y
ttKuWq9o+X5Hu66C+xhW/OICvBQLHGtimDnbJGYH6sAf+gEGbuDNHxLQGcYAcR40DgmMb9JTGSQo
QH4bs3R3eb3+gI2PziQJAmT3MIwitAMRvngmi9hPfQWSkFdPCeAfSBGiLkZIAfPQHKXN4I39sxLn
9k3Zyt+iLk63ume+ykHE79E6gNhwHtyVqFTs0sz+yBs03mmtD+tZOjUPnd9+shJ4yy7/ZrFGdfab
56j1aBMr0EgYSmpkr4VewKAlfXGa4MErlS9IFe8rrdtmKLg6+nBrp8YjiKBtO6l3l3+DsCHOfoIQ
g42OFyNUwbTJ0zdJutcg5vvfDAgXitEFgxzMY2w/w6RVxiufF+LU//x+gkgepPMGEOuyXAJpU8DS
8pqXGaxNT0X6ocXOO8ZwZGSexKN1qiJUFEMZI/AIjiZdrCubd20Qwn0SwnRXJ/MgZla/aTfCVrgm
1Cz4s7N5ErYaTJy2HfVy9pr236P2TlfKm7Z81IN8r0pruEIx7XVmTNhUNjAK1ak0xjN+r6UHzygg
Z/ickatNm0+58wIF7L7W/+1kax/mXyN/f3m55rGcuYKj5RK23KDmeiJ7mO+NjaXRgXmfxLupX3Gl
i1bmpCTNAnAZixFmn+RemfR29jolW1TalOIQt0T/N5fHsrg1ALRyg5IzPmsBMz3JJ1nB8anTG1XZ
O+U+X+NFXnQBRyaE6ZqmHI4628xeoeeMu2+OtfIWXpooewZ9c6PN0b7wlIRyqC4Dpc6RO3zRhwPI
n+FQRSsX59L+hopFo7rBYx5FptMjCpmRTwWJQRT2Szc9eCodNfnnxH8boOm5vCTzfIjbixoK5SF7
TrqIjxe9VbVMj5381YJq0c99rrc3v7+vx595c5saK3iJP7/8zJxJvwTVDgjoRH79ciJj4Ovs5sRr
uo3ZFzCrRplR3fLbik0ywDkYGG28nUgeQF9m1zuAjP0h7WHC8SQpuXWgeYHzkCvF7tPg3tTaZB8b
drIF75ZspaCAbK6Vy+KtLoz+o4LI6g2MwtZzbZTZB7ku34yojG/0uvnHGJP2DYEt6y0zzWiXqfZw
NyihBcNqnZWbMrfhToOy92cVRg3KbaV3GE2PNqqGLEJVTNkbzdL1Wj3ifP/aM/KBLQY9J0VoIVTT
oP70x4oadzZ89tJvYENX3P/5GTw1ILh/wCN2MYUYsMcDbDM7GBrlZk28bNkIFxm4XFIIphCZwYSW
TmbjyO6oZ7tyaraT9EGvVy6a86MIngEc1iyRRv+tWAVE4slsVKktX1mVrWY+jdmn2vnk6fnKETlf
ElUhIwn/GLAAQIDzYI8uTFltgk5iE7zm9jY1t2O38v3zyTr9/jzOo+9PhdUEQ8b350S+vXeGGydb
gYEsDoEHDI4L1XkqD6cmBgMVQsnxwtegsXY1PWFBvuIXlwaB9MdcNuFsn0HjUrOQA73MwtfSfgij
Q5bt4nTlFbZmQnDtnS/FUEul4WvXbtUcDkMeqyuHY2mejkchePfRyuRGCxiFWe+bFEKv3WVvu/J9
W6go5+gLarmJqJ+e/OunKRy7KxHwyhyJ9/hgjWYFY21ISu2LWfzbVdVWXkvSr9kQDrddFoZqJdho
y608wrl2r6/FkMrC2eZu5cj9h2xFPHMj3LCFVErBq5XD/q4UW5RwEdyJkH/0PqWaum20O/jc2+B3
a/6SnN9ZeBu0+7iq95cXbHmsf3+HcDYdras9KDyD10ndtereDnZm9w4TNLTyzoM/4BzyKZEsGYsm
Cl9hLNfMQ+d9rNa6cJZGcWxCOP5W1XVWHAch74qtDDVhc7uq07m0YMcm5p9w5MS8QK8rCcrG19D6
qqQ3UnZrlVvTOFxejqXzc2xFWA5uA8WXUp+58mhAvy3X1DwWJwqkB1UONFDObt/QmMYINdjgNZfv
oH0t4HdUbt4xhCMTwlpoJHK7OlHZ2Q38ils7u33H95Gn0okbwRDrQgBRS0pcNqEZvPrmRpJh2F65
rRYX+uj7wu93tKLNSYcFr63zTHE8yp5t6KnC9xyKIyvCdkIQxAgrzwhejWSvRg8xHt9eq8KzI09D
UaLdIxPCXupHSLaq1GIhvqLdZttb4LNZv2JkvjAuGREej72dAK/OmK0+yPZlI8NLBbmr8aPVb1rr
FTa7JP/wv62/cEsaQ6AE4F2C12HcwyEerbnmxSN4NG3CFdlpNCaaw/x9FMo117xSuY/n9smyiPVy
KcwcO7T4PrSZ9e9kjfFn5ecbwtNKayKrqiIWZFI35Vfzn/9p8g3halTjRrPxtcFr09wb5X6VjmPx
8MGZRcsb5Rpgfadetulr2xpRaHyl7mqUcNM9h9Aqa1/eMYojK8IWGvrA6tUKLxjbWyOFaXt3+fuL
Xvbo+8IWquFyy31LDl7r6a5zo/Ru6Fec7Mo8iXFWm6ueXveMoAeWRkkZTZ3+d+F9vXoclAXoByFV
q8w5h9PVKJsYaPng+69NvimHbVEchmaFT2FhuyJ+rZEPJBfAs1BYCqA4oV4ErUT3vLdxrF+lPKx4
2oWpUm20PvgLO2cStbLuyTHvE88dem03xg9O9NHqb1PIaS9P1vxLBU94Ymce6VGAoGiS3VGE8NxE
+k6ZExGNV9XJdyZ6LkP5Xc1XJm4+CZfMCReIavsD0g2Yk7WvaeR6wWFMv8X6I/qmKxfi+W6eMZyU
0OjDguNYhNh7kKZNY+zJrmHeIqpgZc+Q2F+eu/NdMJsgbUZOYCHpZPq8GiBoUtxM3Vq+ftMEaxHi
igURvj/ZSVSnfyyE32YJjrW03NIkgVQBtILIFRlGYTmUBvWXLBsUd/RNcFDGhyIdb6W8O1yeqPNV
p9FcnzG7ZBjBIwsnsojorAC9p7g5zD2INR2kqvileOVNDyyyrNuVs7M4KtgfHLq1IG8TyzRTMYzp
WDOqVOrujdDb2JmMPsbPy4M6PzlkbGTgRDRXIAEovoXg1gdAHBArVMHwEJX9h9qqEjJk08/eMx6y
afpoB9enObFJUX5eKx4mYhdOEHROFfUJjQQpVOpTnP4Y8T7oTd1WWhyuuIalzQcW8r/ZIiFkjTWt
MqI8UFynvmumFyKkyxO4+H0Q98DToVc9600xzA7YLYkvN9Y/huHPhMLEZQNL+wAGVZWzSRfYGdUI
1ColSCyDzv0QcQnbC8wDOrJQ3XWaubLlFscy54bhAgH2IUYAZd8XSicxV7pZ7yjAbw3tPbN1ZEG4
ctD+Vv2ptNlucvExiPKPlFbXspxihyeXDfsLiSkITSirn3UganLfx1JjMWMmOt96xA0QyI/wrH+S
Am1jKZO+9av6dz7RIhMEIZKA+a1XKJs6kjZmWdxcXr/zO5CeKwUAh0ozGJ18gttQw7aT24GmE0Pb
lp8lGoAUt5zesXLGzN5Jo5QOfZWwy+VxtLrWMxQ30oL01h5QxisLa601Yml/GEDyZ64CMihiz0Ls
IKwt0ynlhuiM+W9cue/YHscGhLmyC6/rcFeKa0WP4fBwJcb0z8Y4/rx6GiZUuuHH1Tgp7uSBS9jl
V4e2rPTR9AiLUE6d0cGLpbiSddsVd7m88v3FnQTKEIlDSL41MRhoiyGL01ZXkNbbNuWhdl4c5RFh
nMv7dXGRj6wIk+SVKS2wmYbDLKOd0oa7fy9/f6GWD0UETYoEfjCgnle5JCMi5gArEqZfDOVjZsbI
nriB+qyG+WOF7K3ReLsuGZAreun6lTzv0uhg/oOuFAAfmDQhVsibCf1oepRd24YR1c92t5dHtxQk
WDgd2iwtQP5ijhSJzLxIFJo/4yH3wo0h29XWkOL280CAsu9UObsz0JdaCUiXdgbumn5rB+DxGQY1
i5S2boFVuX0GCq3Nk+nJqKl+5Y3R3lPsa1dqiEv25p5M6ofQr56xPYRjHGiVX8v4MvOQNvZtjXqZ
uY+8ldlcWq1jO8JeHEfw8/lYzuPyvk5xdYv6y+frF2xunWGxkIE6C4BKdCUnR4HlxRvzgxFET/Cl
oIPaDU+JajygR3Z9jospOzI4z+3RWyUJlCiwZQxm9Veju8/NcleMb53ev8OX0q4OthmuHNoqRW+k
Sl7ZW7IMgVyxbZ2tPOW7y1O3tDqAeYmuqOwDHp3//Ggk2jQWFPxG8kwhEjQF2kLXV68IbBAg5m2K
vhiE4acW0CoNfWOa93Vf0D/tFqaC6OM/l4exEGAdGxFvtTFpKisKMJL3tM0SI6NsawFQUNX9ewzN
HX8z2PasPTtCgTZO5/Kr09zW0i+veaj6t8smFpaEm5lcP3gy6KpkIb6K4zQMLSnW3FT/6ju/gZJd
/v7CweeRBUkmjy1ajMQrKFeaqZIkGuij/Kmqv3blIQ4MdKg/XDazsCSES1BLzmzLXHfC3u3KUslH
GufdEG0cpKK+opvxDgt0Aqv0/6lz4HS6s1AcMkZyRTABDMVNmPZPzeDdlNVa3+/SQGawOzymYDy5
FE7NFEql26PNXTdJT/KEfucUbatipTy6sOg0FgPsokQBSlx8/+ZDNmnNxJ3m5c/y+Jz8vn6qNCiw
qFmggUX39+kYTMlBj9am+z5BIw+ZFDctnE+TJ6/4+sWp4vqCtwByFoydmhnRILaHtmdrdephlLp9
XDRfwyBeqVYvhR8QLxi2otKNjyKOEGMCTY0rM/Pxv47jzQqa41ZLwjtQG/sYldJNEwW3mY9QUTE9
ZlX+E6aIetPCOHp5VhcCBX4GO5AZ5eUowuIHM0Dw3Ilg9+iGfZ8geWykn9vI/KJ5Aen78etlcyJr
6xz7gvXh7FK7gQBGbLDs6Lvwkq6BrIGuvv1UKNGvtnI6tM8deReUQ3czOuCzBlNKvlatZe5yT++r
TY7y8Tt8CFmUmVKNdpazBkW/sisaAPglfjBsaMvbjJ6z9VP6+9Z6YkWI7X8GrWkaXE0YOiOnH400
KGt0mV3VzNunwI+/xNLgI68Yt8EhMfP8OZE0816u9HrbeKa9ayXrHU9eDj5PamBdQPlFX2Z6CbK7
LX3MQx3caHbx2mjW1QA71vbIhHARZz3tULVGJzYpgY05POmOtKt8BAf9NcDikquZnx9wfNElBIz4
9JAGk4O0spJMLrqg/rBJrmS9/bNgBEesFgcDlibhcMb9RKJqgv+y33b+syWvxMnz9XeauEVJeOZ0
g9mNVkPxmexEvJE7FY4lJSlAhX0PE/mmVD6mvk+L7Af0Ci4fuqXbEm82zxN9gaDqTmcLabnAybxq
dB9U68se6p4v13+fbl4DB0JNlia00++3pU79L25Gl47bZmcGz5P6HK41gS4sObtL5YbBg8xJu1Mj
POIGq+xGw4Uwx3uLqk+Xx7D8+Zm0gqueOEycI91vTYmeaBROvmfGXUjK/rKBhTXn9/81MP/5UZSa
abVUJRkGcAWHSq0YRbdz7DfV6G4GCBE71d9dtrg4JLrZaaKz53KaemoxiO1+lMPEIKd6E/qHdOW6
X7goyaAZiEfNp5535unnm76rsrpqLDSq0BPfdq9Z9I4BHFsQpizuis6sjdpys+lXTLEm1KyVRVkb
g3DZt6EPYWRdWW7r3SjKjVzt6pWzsWwB9CmU7vxlzYt0tOyapxk5WXXLDep7UrN5/KiuEUUuHG8W
4q+J+SccmZCyUh5rMm/AKZ1NKs3eUI+/Z5+u303HVuZfcWTFSGx1qiYGEsq3VnJQ19AQ83YRfCLC
iSgEKBCdg04Rvu+YeQbqNLFcI/hh5vdQZRfhD/1bNV2PT6OaQTWBRMVcbhAbEJQMwh07yy13Sr7V
0m+nuD4pcfJ9YcWLslVM/K3lena37eWbGjClp/8qxpXbdnnC/o5DWPamRqKo6xhHrxw6/dYLkE3e
e/847c3lhV/cXtwdikZTpn4Gm0frRBpJ+JiuZPyT0H9mv8T69souxvnCZdL+GhF8Vem1aqbbnunK
jf0lSNVbKEN/XB7HPB/nG+yvCeExF42qHGq9ZMJMZX0ru3jvZ91In9FaQ9WS2+U2hAt6VtxAXOz0
oAy5j7oS7AGulG/GcuevUY4ujAO+T3JeEBsTUYoPlHJCEXcYO4jUnIOR3rW/rDUKgYURUA6bqdgp
jNFiLFy1ql53TQ8doNsiKP4zDFc21NIA4ExWbP5WQRQIF4dZyg4KsQY3YQEwPiq3QYVywdvl1T4f
g4MFbj58yUxlKYzBhBdKRgpYdethO2obp7u7/P3zQcwMjLM048z9eIaLmFCERx6M9HRNdyfQgptc
jQ9+YF59yDGDHMhMn0ukK9YobXD6eaVIqjsO4C+kvWm9pspjEx9U+dPlAZ0f81NL84Qe+fegMeU4
r7AkDR+d8j4FqK0ApkTn97Kd8zjo1M48sUd2CjOS0jxxUFOBEEbXXtoy2RSNO2jZrqoem+tRMvSX
UC8nzNbYzeJpsZ1K92FZU13L8tkFSGb7T0hQbtTpw+VxLW24I0NiiiUfi8SWZ0MeKslD+70CCHfZ
wrnDBx4DqxI9RTMiR9zSPf25kOSWBoyx5W7SY8R8ov6foon3YRf/o07918v2FkYE7ofU7fxKORdz
kyCL7FplGFyrt34lJq7Giq4ug8w+BuUKSqQk8EVyMEXLdUjV9MGNjA/BXg9W1mThkCoERub88CFI
1YS91iB0qwY+n7e+xO1jFTwl8cqaLM7RkQUhajGsNh1SD/5sL443bfNxXAvulgygxTz7ef6FPzs9
LnJgW6GmZtDxonBfNOam86/UoeLuJSlwZEIIglPfNgeaMdFgIXJspl1PfjDpV7ItC4kfrCCMbZIf
hEdNXGo/HzW1a9lNXX2HQHymbbLyYPoHX9pyHI3xBtEEc63IsTB71NeQGgX2xaNRFa4av6vSuGoa
Ut1qv7Xrltbh6+8BLJBIp+wNuEzEx3n6WCuthqBB5v9jBxk4r10XHy4fxIX8EcJdJG8Rlpvzn7Z6
ugmSRPOStqNWUxRPozHuY1q05MzcyMmd3z75+X3SpXdFfnUgi1XqHaTvZ2YZMZ9LotcOBpUkex0j
BDt1P/tSv5Ez/TtENFenwTFFTxgRORUisuGnA1RDI1XkNifp6txm3e9eeZauJFadd/mJCeGkRnFB
b01bkm9tpF3cj091Ha/shaXdBgsAv58bmwe3EHOUUqqUsRSS24w6H1qw5lmV1/hbF65PAkuYcajb
EN+Ipagg67Vp1qN2pd7Zp07ykpb21kwhpCy9naeggh3W5YobXRwXxQPSIrSrnB3dWIp45mesjtb4
G4MM5a/L+3vBTbOZSBzNxBM8JQQfl5t2F5qFN7p5+CSXMTLU0aYLr79q4P3g44S1QBhFR4okhB3X
Pim9BDqhqJq26dpDaWGaTiwIfnSsJynqFCywIva3dq2Ldf7fT98vM/eZQ98GKR1kz4QNXNBeo1aG
1LiBUd7naahvIiWHOH58LiP12fZLcxMrOhoka4mepXHRfUgulE4liEgFJ1oOQZUHbdYSQvXbOvC2
/fXYJIbGgwLwLHEATuD0+GueOertGLSu1PQbo34cpcPQbzTn5vI+W7qDZk7fmcWcOjG+5tROLkuA
IiTsaFAAtvlers0nWbqtmnvTnm6VJtjFWXbw7YkGxZWu4IXwWptTDly0zONZRpl61ST5WtyiS/JJ
muJt0t6PLci25HpwFHN5ZEi4K0atmRPmSetOpgYDc76JEghkL0/k0o7Q4BqjYVTmZSI2iFMeCq2o
SHo3Tb5IMVC2lbO6NFmEnHA+EfIAchUcaaK2g1/ElPjK1N43+FKlNe8030b9YsW1zTtLPFTz1Y0G
A6W4M1YoyIINyJ6zzu3rD5Pf38TFD1+ieOH5+7D4dnnWltwcjxDwrbx+ZxzB6e7T9dTUs4bdpwbW
rTnANpRG+S9JllfChYUrgtLFXzvCDpjqTunRhWjd8F/Tr5+qn9r3ps+fyp/v2AUk6iyubQXchSm4
7SaP0kQrhsaNux1sjGsqTkvTNfMRUSlBJFUT+xv6OEy7rK5btx0Td6AfziurD5a9Bm1f2sugOthm
Mr6HvM3pqpgAFdQ+NTkvcbD77StrbeJLbpukJtxZbGYKrOKq52Gi9KHXunLm5tG/eveFAF5pHwv6
saLvVra/vMmWjg5bmTo56c1ZRvd0OLakVVmS4Ge8GsHB4FtV/EwnCsdr6YIFypA/LJn/NTTP69E7
3umpbav1bCh91upop2fD4zR5t5pZfCq1diP7zYse5/sUrpqtnvyKfHPHIq/swYUyOj/DJK/OQ3Vu
kxeujlou7KmRuZwytXwymuapDzOquPK2Mkya/ptdk6aIYsSPdZc5G2Cjt6Gtvb1jzvFVFEMIYc4e
5kWvOFXecuDUVt+kya3dvVrW19xbk2L84yFEb2U7My4B6Bb5WGEvdWZiDJKHBzF6FKz97CEfh7ei
7+iArPqNPJq7NNJ3YfbFbvx/hhaJOCNFCX3KtpVs/1RlVN3y4bm1KWkqM1tu8mKlyk0tr7EJLB1d
cD+0C+jIk/OCON0bbeZTcg+ZkMS8zcvHmC5wO74eWDZTj86JA0gvScEJK08W1zEAbY6uLj9lykH5
cXlRF/wCaSPKNoDKoM4W48UcVfUW5r4BUeh6U3wxxutBxjwYcW9cokA0TWuexKMDNMFI5hkZvz+P
w21JPmyVuG/B9ejoCBPw/EmxiE0VqRz7hVz2gysl2tayU9LRr834UzPeAvkfb3ywy4/vmLMjg7Nz
OhqSX+RObHu88UvpUarVjZ1+fY8Bkrp4ONZd9G7UOKFX9OXBNfSbytkN79i4vEJBNRPpgmCyhAEk
paEPk2N2bjF4m2db/VR6K1XThYADC+xcSwUkz2NHmCK1sXOrlDukX6Kv0uTsm6kJNw7AyDivg01n
rMljL1wIxwb/5BaO1kTXw7gJK6VzLYR7kmEP6fW2CD/KzfVP+BM7gm8a8tiqK7jT3dh2nuTRvq+C
9i1wqv3lHbA2HCG4qZRezbJ+6ly/J+GmPpvVW9Z9G9ZYnJZOv4GYDPfKLLcpZg5VEwKktiYCRft9
Mh69euXKWPCQ9NDAB0qdhVqOCGbLpz4qyqAdXH3sNrUKhAXoR/3t8lwtDWKW34H6iDhKFqmgTX38
f8cxm0KkTz/k+Up1YskAKT3y0cQ3NAcJLtgJikpO+qp324Dwsg4O1//+488LAWZla22UT3XvlsNu
srbxWoS5dBaPvy+cRTkEZzf1fN/W0QPeeNlBUe6L4qZfKzmvGHIEuFJf5aYS0azravWuStDQe3XG
bWKQAV15ZS4bovfG4XF7XiLI7MaQ7CDvXRMGaEcPtz4qfrH1QYbFfmhXttfSHkZzhZcTRFfnjLp9
LvHfw4HVn74V8Udbfiz0Facyr4AQ8PC++K8JceLoWqgHx+56d6rDA1RnQ0Nj4LbKH5Li0TTDTb+2
JZbcy7FBwYtVma7U8YRBs/uRJg99+JiX3xJl5RJYnrlZG4ca4jkjsDRaOlhZuXclh0uZ9iU9gEub
lpN3nB8um/9vRjg/1Li9BCww2y7fTQYhUtjeXbawuD70eZCPojecJu7T2wzFBmWofBxAWcn9A3CE
8ok0b7L11Cp7sAZLIcsmd7dWPTr/R9qXNLmNK93+IkYQnLklNdYklu3y0BuGy+3mCM4DwF//Dure
d1uCGELI38LuhTuYSiCRSORwziEtuH24LX5tHRH8IzWJ7uxrCFGbF8jvM4wl1/Fnoj+YbDOp5ipV
IoTBnF2ffY0JXDTo6hGpf/Ai2RD/s49Ridt6rPnRj25GNDQa133mDmsrh/YGigjuj34z6opQdq1+
gM5ejLqKVbpGPvTimcfNMmK2Gh16dhuAcqMan3j5i9t5UDs/LcDkutn9zVU+xh9R7ME0C0CX5bxh
baYgUzEWPRqAMBfiNipfmGNNp6XRVIDuMnq/yO6LUUsQVwJGAJAwYhvPt0lDy7HOUIbxJr7re5AS
vCLdv0NqObS7zUCWsITjNec+6JBc1kDxoT84YJKYtxWNA4u8N/PTUP3SR0wPFce2VTFkkLWTgiEY
UR5ANH6VevQan1ediVGlxdrHgxvWMTmZoxPi2QzQ2Ccr22PWFZEpEAB/2taxaF9xeEOLISwwX6fp
iIBk05SqlLUhDqjsYAG2juyEiW4GXOTSurlVXIDRUReveIs++ZkXDPpB1+ZXWr9rVf7qjNvWrgPq
PrH2Oavfl5SitXcKmqXbx6b/MI5NoHUJaK9P85i/ej0Jk35W+Mv17cXyiTYIjK7KqbO+qEBQS7C9
bf7V99KALy/68Glp2x3YgMIGVEA03nbWMe5/WdUTNR+aKkpZisd4tTFIt+1KJ7Rd8LzUcYAs/auT
v94+wStuQow8iLy8IE/9mAU+s7+482YWU8w+TH3PP3HAeT8Jmo+tU3FVR4Pw2tKWId+BsR8RmqKX
XtqyPJk0u+uxZY3WN09FD75Dlk/8weZTH3pL03/xirH51Gm+pvD2q5I/IDSRvER0IWz8TEnbKGyS
o8YSzR6Qwhx9Q/hLz1+qLtnNALtYunvdIvLkyP6h2Ql9+u5VAbIiRW41OR2izHs0+OM/t7fs6qrH
10EyIeweFSEcrUtt+KJZs14Q1FNq2w+rsUgD9OeOIRhwswPwQhPFxMeViUjy5JtkbrV+9uchmgFH
ycrUCCodHQnIzimW7SoIFIJEpQjZKMF4IF3KolGzGGY2RqSdnBCY694jph/MwNOyN2NK+R7rrepT
Wl1MgWOHkRZUcK58vV+O1HSsISLsqbdAwJc/LvVbf/eDQ6h2JkaKaBBRDJPBIMas7I1uFUHKfty2
ipVdQhEPp0ukZWAcko33jlk2hCxd5C7p13Fpy09Vs5DQ9GPy/baklSXDSBZYfDEZKXpfpHPsUQe9
jlkFSbHzE3hTJ436x3gut1M5qjAfV7Sy0PiPbjuEK2hCl7SqsoW4SWu3mMd7rcfXsjzq7pfb6ihE
yHkGzJO6Oa0hgmgPPSjTWvIyq+Z9V2UYQPBxcHBF/ufyyFLUN9OsjZuoz9wZuRI6bRtSli80XlzF
IVrZHbgE1xMkvRgslu3ASFruD3XToZi7XbyjvRz66cDK99uLtnJU0SyA6WXRGo5AVrIBGjdI0Dl5
F/kTtWlQD4QdRg20EwSplMd6SMuDMy6ZorHjOmn+cUcJSFlUkpEnlTxEzOmYmQmUK6cHjG008WPj
nlyC83qyUG8ZvhfZKW6P1FMcLku+uoRcgG+jHIJnwFXWYxnLmWtG3UXOUBRHsOguoed6qpD9OtwF
zgWOMOrJYhIRUc2lmbQuWOlnZ6mjZBy+lMT4NhkknMxkEwNWHO0uxSYdmw1pbR76YA69vaXXNmqg
WQuYwEga2XjeSUeNxIChZPpMoySfNoWeAONDD+5HS8I08pkU+bRZJq3bRF9o5Ff624w8WLx429uK
iB96EWdIIqTDltoOsPxmQiOH/sPrTyMq1cB72Vvj85j81aSRe3eHjiRQSu2ljWloeDDQKDVDn7iB
di+LEe4mrBqOG8wCI7cghb80jMVv2t4bIKH+p3ssFafq2rgvPy79/HzwKq/g+HhhPHKymeJPt/fj
2iNdfl86tADIZ2B+wH5o3kP7hTsHmh+s5nBbyKr1OkgggbobfxPpgk0cX0vs3qRR7j4k3RNPHx1b
UdxfWSeRV8XshWD4sj2h51kU2Vd+VTh5SiMdyI3BlCvMdv3zqOei1Qe9PnLHdJfXlmNqBY0Y2DsN
N1hSVVrl2mnDrwhUzf9KEL/gTAFqTBM6/iiNSsPZsRKuhaaHJnf3xImfOKeKfV9TCE2/KEah/RsB
seTN0mx06h7lp2iovWA2C7Bqh7c3/bqWCyeJNK54lwK67Cpi1OPam3PGoFERPzI/+54s9Cm2R+Bb
64/aoIWDU+4tMj6kRNuShYWsrZ8zZ1A8ooRxSR7n4mdICwvK496vC51Giz0VYZaxE7pGt3097F0g
6aHl/nfWLYor6RqF+UN3jHoipgCUyBWUAEB9Pa2faGRPbsT88pD22ROIAnYdMFn5QrcgRHlmKQ+I
32zMfgkLlqOGnJ9SIM/qXbFtMa8c3N6QlVNIQBAJDkcbjetXd8g4+r2zGHoZEd6hsSICEP+mbFQF
yBUHDyk+amk2EbjpkmENbg06L9ct0ZL0xD0wMJzS/FNaOWHTFcEwf+qKr7fVWhWIFwmQm8QcstwK
gfEbbaFTTiOwLLpTH6R817p+kKXPneUGfaMjk1Dc79AAbA+yc7DNrEzLaFq9TPkAd2C2h7HccpJg
zluRnljdrn9lyK3/SY3Hz+BArxTpNC+FhOyvbFERaK1IERCM6PzEDIBI2Fy6HW9BFtahbhUl1TfW
fivoW2G83d6gFVdzIUI6gNliuQWZ7Soa9cNvw9/f/rpKAfHvZ35zwGGK9Q4KpMaTg0ZfUIBp+ajw
ZSu35IUK0u1ST0ZOzBZCBvJt0OnepAUwtniYqDB8VYKk09N2Xcdwx1WRPQapuUnQRlgcqakyX7Gr
kk+80Ee6kK3MMZeighhnGcOi+NstwVZpg3Q03SH9vXXLd7dF7hCsdd7c7iunDBy6r2ZwKNcnf9TC
EtGv/qTTJXC0p3YBHV39A4+bcJ7cwPeLAy/mrWe0AQMOcXU06M7Ihi8L4bvF34JOJPCN3wAOCari
Wwkq5cqokNLatC7ZJFzf5ODs8uy/9elrUSVBkX/i+jtDYmOoDXQ0vPnps05Ut++KjeKoIbMhSujX
dGXZxEBnTqtG9Bg4Rr3t7Vyx5usSBLqmIYbl5WRjbfOqceyiiQzCwtnDjKCqEXXlJECHfyVIoWKC
eW9eu1kT1eTLFO8z9s3WtrcPm0oJyVuMw+T6Xlc2EfHeDeOpqza3v79i/hcqCPlnh3kaOr3RC3x/
1p/LGT2zR77skkFxmoV1S9Z/IUVyGbpjj8wysBWu6TwisRUk8R6xUOA0O02bt/74flurVXlARwSP
HzIlV+z1pNBLTTeMGh38NGySMnDrSHd2zRxvDO0xuXtC30ZLNW4njPYA0gbdY5eLaCNjYg1zXEds
MR+t/kdJ7y6hCwmo/QO0E2zTaAm8lMANE8/QpGnwqH/K3WBQtaStmtnZ9yUNBq4PmIKtcRrt71b5
XheK4HfVzARkpcBowXtacudmOS6s7QwYAAh26vFTZnwtWxQbVM31KjmSN7dmBMBZTCAHHi5zx307
Psbey6JivVo1MAcgFthuhHZyB7qW9wUAcJwmKpwA1Z9+OVQkaPJvWh0uqjHeVS9zJks6ooRmpp/U
WLuYe7uGLptxKo5T790frAq0yf+pJJ3RammolxlQSYv3XmMHrNoMuQrSXtof1MxstBqj3w/dLJjo
lRu/qpy3yTT41sk2J74ZzNZ8MayM70HjWz2lbGzvhMv5j0CAy0AxXDNX4MAYstaWFgWpk1FuHN3A
bP2dHvpDgqDsFtBDeGjL9YeCeCQBCK11alLzlXCUs7RK4T7lgYf/yEB4DwkIgdHJeHn8JxBUxe1g
m6e0sRcAQ1jsV00rew+knjEk02A/2sUMWpm0NQAcjgZoO4arSzy7VfwSudCIX+KBSQ7g3qiNoZwj
40yhysjN0u/6KEOJvjYqFBGroI3zbcq+dfHjkuxJ/H1y/oqbHK3Dh9nDVHX+2ZveliENiEvDEo0f
s/UPK9mRAhCqaZ+tSZG6E4f87LYRq2WITiYfrAPgeJJnhdPCcssmscmJ1yD6TYPOHzd1su39jaXf
dz3/V5Toy3LhmSH4cmP6zsJT0rRQA3aAWPlKVM2xH4kaSRc0RGPoGUfTR2uWJABVszptqo6cOr2g
D3putTt7nKbX2BnIFo3EJg/GnmZdALpXHbnt2XnIuUd2fZ0YgaVx+8le/GHXIZp+YZR329pOky+J
42a7pkUof58Tkc1DbvTpvXoanHHoo6bfNtqmdg9DoVhyofHlilxYoAwglJYmbVC57oFq8K3O8B7M
g17VFa+SIZ03l3dW2plQA/yPRv0XNYdgUnX4S1fIf5cKIOmIglE8sMW/n0VeGuf5NLZ5D9jydH7h
VNdOOdL5wejP4LVcanPDJu2N07I73A6OrpVDjkAMaWPw8GMg+VJw3PPe7GLTPFn2bmkeEO8pKXGk
cEIcBPG+RYkfRQIBBXMpYslQqC1Rgzvl075ON1z1hpYrH0IAZgVE862oYyPquhQA/k/eNcSdTuCa
6MHYG7dvoCNMy8Cvm+KTWaTGl6VxfnEe17uJMrIHRsXwkjsUuDq1H6tQJNYcNEaoMFoJJBooLfet
6IOrzX2rzafcKsZNM+rltvImr0ObCvOOHQfXN4hZ042X+uNnDBVpwTz0NsJgd7izRiiW5uKnSKGW
DT5mo9ULdlq6o+bvEvPJVJUUVrYXvhWxHJA/0F0rz43lvE/53EEEr15MngXa9H7bRFfChHMBcrhb
LHlC9AoC7M8AVRysAypM/qw4BwotXCnmNexRm1kBIZof5B2AYO/2heIG+t8quZITcTi22CgqdvL0
v2gWOem+UhEoSZm4j70WEoAJJ06CnEtK4wFgw7M+nLqSzxYImyidA7TqVX+3jp/8cvosAf2nv4TM
rY0lQKSlotK+diZ4lIjmZDDgoQggl8lMjD+k2WCOJzYbY+gnyYl0LqpYcX33al4IkitlfFkWu4iN
8aSRDWk2vNwxRxHcXMcNiABRD0CqAApd1RttizI8IAAQO/MAieuKYkJ2N1ivoyr3seIuLiVJvr+Z
l6FezGw4+cZXsmzt9LFnb0a1s5GHKfpN6+yz4aHEuM3tY3Vt8ZdiJa8J/KcRxOcQm5v2cqSpYz+g
hKxqJl2RAoZeIOShK16UuoTJnF1sOkkzayLteAK9abDk36jquX3tHYAzciZA8nA06djSlf144oXW
hkWjTWEG8oA3jRYzMBVMFevh9SlDeE/w9sZBA86yTHHseeCpK4oBCr3Fb4SGYKMt0PAXmtW+uxNQ
HidadHeglU9MtwPtRFq8jIF8ZnEL41Tjod/uUxWf1craoeaF+hMeE7hC5bJaMxe0dq3GOM39U57v
fDck/Y6/37azFaeAqWwUZoEGhukx+X7QapIsFe7JE9cPbf5IjY0Si1UhQr4h+kRHMc1B82VR4p0R
Zmi1sBSnRSVCuh94T4fKp6K/kz0Wf035sVPNlK5IwGSagb54C39dYbmCcE+rzbZaToXeW5uqLI6V
gfZWx1ahYq4KAhsKYK4EkplcIiqMUvPzgi8nr2uOi2E8TgnNgpw7quBjxYUKWGfkqNB/gVNjXp79
0e4TIJT20ChjW2956/U4NLLq2UobdfpVeMnLlwAeXYIODPQPCGiv3nlx2s+16deRk+dBYv5jx69s
+O6Mx6yOQ7e9M0GCo3khTi4PTWO21LSFuHH5yymPNdheAfB+78m5lCHZ3MIrVtqGVkeV9lxWB2v+
nN7JmHelhnG5RQx8iFWaIlmp2UeRFe+Z4vRf+/9LHSQbyB3SDgZJm4hP+R4w2DFIKm6v0rUTgwcT
yQfR/IHeJ/l5YUxOblE8/lw26wHHrF2SmHOQNO4utlBYuS1tRZ8LadJlbQ0x66euzaLMmbeul7+k
tnLEc8WUMeeDJJV4kaFXVrqZp3ECNUHmphGnm9pD9/GrnYejHrT9K0/ebutz7QzQeomoXQBBYlZY
7vEcxTB+m7oZGjf0wHUeuiYJXJVrW1s04QIAEgWIDkQCl1ZmTenYW92URSA//myriDxWVTj7umTD
OoZ7+pzg64DveeUefyG19hLr8Z0gd+KsoHUUPS6YRLDQ8yal3auM9zWbSRaRdM/yx6Q85lUeFNpj
xzedq2gsXrOBc2HSkqXtZI5ur+OlYP2Y7ZO+aIFRZmGRAAfW/h33qSLcXV/Ef5WTFhFDvhj9cqBc
MTmbOE6CHOm5TNUuvW4IiKpR7Eaju2xtFLiKCUKeDDPkXfHW5G334GojUdj0mhS0BWB4BJ0feJYK
Xc9izqwZjdSy4yyy2eeRhb77/faZUX1fCjkXMx5olWV5RA391aA/htL4elvC2m6cayD5NL02mekS
aJDQo54fGn2f1YqOrevLGfgbgpkTQQd8jVy0cKesZXTChnfDl6F6FFB31DICB3QrVn8nfs3H0TkX
Jlb0bEc8W8MLPoM168684bUX8l+3F2ztuJwLkLYcEHvunGRGFsXaZ2ZvkpyhEF4FtAHNVJoFmabo
DlkzAUAUoGcZgRTAmyR5RsxJhfdnGsUP/IcSTlP1dcnADH2os6Kc0sjUrOClaVXB7Nren/96ybyG
hfKZ+Pj12YhYadwiq1noP6fkdH/WAwWes2US23a274tVUQxJQdBp1n55O638eXvbVQsl3ZS5VrlZ
buH7QB5sp9DZ3v782jFECg/MCuAIug5g3bqyuemVKSZV3Q0m3zZVj95DU8VhurYdeMQiz4ApC4Qy
kjHNPEm8ZErTKPf2vv9A9E8mmfeaYYYs//u2RivnBHUDjDTBcgHbKIcWdQ6O5NjkSVShqJfG844P
xoPO+jfSgPje1I+AVswVIdPKKoISDRCASIiKipWkHokrvW19P4m0ZKO9e/3eVhVFV8xAsI6ggoii
JYIM6bIsqDcAoa9Da52dvFEg8eiLooq0IgEd9WLQDx1uaBKVTqRparOWWXUSxdlD8uAzhTO+XiLE
RR8AP7A1gCdLB9Jgmac5ljZGDXECLWFt6HnTl8RQob6Jn3n5SIIcR7TaiPFhX36RWZQ6s+ECAaEu
PPOFsmraII/dBjGr3X1nTKoZv49E3LVAgeRDBF6SDHJpL/qkdyyZosz1gtisg5RsveFX5j4NzalL
2FYblnAgu9tWfr1beADqMDVUy1Dxk1swyhEXqGXPE0ZvF9C6Vac0pdvbIlaydkIGiKrw8kBzrTxL
4hnczXjGpqispiDRgNBYh6Q51HUtJs7CsaqDLPEChglci2qKaO2jZiKvKx67Ag/MBaO63HUJKqWh
xdjMEHmD88wyYNx13oY4FVCD8wcnHesA6EVBa5pbXuksSDqkLR2qbS1w4LpN87vJLPzv+gZDsQoP
s2bKmBbDoJUoVeItfunytZ7TerHbIUp0UwupnduPaep5QR93vmIV1qxZlJ6RIcO7H+HkpajcM8se
MDw9iEk3dQrkkGVXokdfRW+0Zk3wXICCEhX3K4Cm1BvLTMuNPqIOO9Yl+US0UhHtry2aY3yU0zEQ
i16lS01Sd+p0J8VQpGZvMXIVTH0RlLXCZNf0OBcieUlwLXfIYZVD5JdPk/GsatK8ToyKMiL2wUWm
EtC58sbrA0Fx2gB2mO0FY/ob05DBkv2sLXff6q+kjDovUdwsqxqdiZTCC7q4Pm90IqAfCfDAyBdq
qpiyVSKkCANNxjHA3qCVvjwT+6G6k/QIkfHFqjnSzjfxaMVOju8n1W9q/mpUvICrvx9ZV5xGzOxj
LuzSsgYc0t7SC2DeeHOYY1SqUk3Br0rAfiO9i3gYkACXEspSt1uHu2OUd69+GNf30Sp9LBDQ/jHi
KHra0SN9+XnSd66VtuaIvF52oBbGrjoMwabTEy3jt9TMfxbE3Ch8u1h02buKYS8BfoF5OtmxZInl
pD31IbPY++w7CNQwwhEUiRXMWbLNhh9F2x2sbn9b7NpCCoxPwC5iZgO5mEtNZ8dNiZ7rAIIrT+lP
xl//b58X4s9i8ZRjznv0F5xP9AsPP4teMSq15sMQG1lA+ES+92qcfxBwnOaCw2h0XzMMu442C5T8
KKsBxbkUKU+BnsKRcIJFij1e/iw1yzrSOLG/tG2nvdQLqUIHVJgBOvV/ZH6fngyT0/sAkj4sUsCK
4opDFH3FrmdVYO8bFoBLFtYUlDtbU/X5rK/k/wTIfTPe5NZuUmJos3Y2ubExvP0f2dqZDnLfjOYm
mc4YTpU1ZFuj1zbN7/ut7VyAtE9I9oFesYUOg/tuv8fmn3weA3+4LZHfucJN7vJs0BYb4/DJgRi4
+T1VnnctthDRi0lcoFgDqeDytLh2kRHN5ziM6Y+EJ1vqFXvHOJqdAtxp7dB7oBtBu/AHXod0vzgz
mP3aEd5Tj1+yB735A+959nmZf9YETdx/vKfu0YdxLve94Z+cwtjqDX9JbEwHAaTuD3beRHsahu0F
Xql0o/llhQ61Cs7TP2Q9RVCmuvXF0kveGcgz4NcEzgPG/uT3JLiGY0B/+Gi3dXWMPLzm3XFs26M+
Agak+pMeNv2jVIb3EtSR7KBvllmb4r6N/NoChti01w32VDWqjMyaX0MW/t8GMMkOjMbXbGfI+sil
edhaGAJ98athm5ZGkFuRC/7QJlrS73dvFQYEEbQBQegD5eTSyNOy7SpiQ6hVoTHykTR/3/7+yiEC
2oIrONI8vAhs6cqZJ1w5xohm5bzsw6z9qzedgGm7Kfs/yhEO9exqGxLizQkxm8iydroTUOcp8wGM
pcj5rbhljNaBqUX0myE6kOLnxrRj2rZzE3VjODTHctnGKqSy6/SMhwwDmk4AToqBXbm1VzMss+tj
mHYJiDebfPLqE3CYWfc1rY+ZqudwxfVcCJPijTjXS33xIMziQUPCwlA4grVzeq6MtPsWz4okG/F9
0rz69AdvD0n/d2+kKGAonk9rdobuBUBV4iEowsTL/QcdUGPEvt5HZvrTzfqwQr0stzdm9+u2Pa+t
GO58EbKju/vKno2GMUAC9X0UD1oQjMWdEOwiskBhBAYGkGcU/2TAIQzmWkvt5zyavhvkMauPd/98
ZOHQsC3eAteMIwUMb66cGmwJT6nzl2t9+4PPf6TE0WZ9zbaZDYhrm9xnUZJ9a7MceE5/IgDXJCZG
0CdxhXDBkInxyAL03glodJq2Zb3SDQs3K90t4EQAYDigaDFaY0pu2COlw2gPrNh69Mkus7rPbdx/
M9P2hU1u6GbA9Ry7p5hrAQqOj3rl/c2R2PIYXgb1csjBqWKUzkNGu78bywE0uIr1dcUCz3+fJV2u
aaITbUrNKbKQS9ObJlC1BK0JQNVZXKzwccjZXR4la3Adxho+Ra7mBgV6VodCsYsrbgHV7Y/4GW1N
V+mUvK3pPHbahOFHYPBwu/3sjfTQtkPgpgV6+Xq2uW2XK94BAgH+S3wxEC3HQL1hVKU/ZXMUd6Aj
6sflffZaN8ww2sn6+Z/bwtbW7yO3CgAgkCh8QMadXUWJ0aQFSGfBqwH66Se/Vni6lTsIegh2BmDj
ATFZiD/7vBnbDTBHPQDbN9sq383axlJlPNaWS8xIIrkowGvka840m8Gj4JyJOCcnN6WvYz6HDCQN
rFYlUVdFAfcMreG6cT04lfeah5l4OkW5lX9vlwwzRuUXj3mHYVTN3K7uC+5t9KCBZu0Kyy1BWjLm
OiCG+6YMtg3+ur3vawGcQN5BOlg0fSNrcLkzvgUHEI/zHBU1oLL0cX5mevtMzOTQpsZyxETGbiLF
i52be17S+9/2IMOCbSOW05GNlhJhRV3OqPYK5GHj1bE/5YqbfM3qUAdAJQ8RsAnw90vdSjfXOzrz
OQLdcVCnP3XrFN/JGvdx9wmOJfgdXINo1biUMXV9xfGGBwb04GzeNaSzb2/Qmq2df196kDYLclc+
uOGRnsiPy0ABm1n8nIvpi49a8W1Ra7aGcX7yAdEuho4uVambsUyWJZ8jW/s5FQdDNf+5uh1IRIuK
EQY35EsKI41M93ofJ3R8MrpHMzuN/R8YlMh1/1eEfM9oadf5vICIys8BZAuof4VJrW2HoOcADjde
ILApaY24RjQ2ODyy451HX7gBYLGDfri9EWsLhYlM1EjQDWKib+tSSFI44KYbRh6NxqvRvgJuuFM1
H63tNbw8EQAOOP0fbuHMIZOOtzX4PHkEHD4tHNnn2xqslZnwfII//s+onZz+ZEAXnZayBcSo29Lv
M1pQN6XlgmEva81AH5Zqi7w3fxiWwtnMU9VsaNW1rx3zieL8rCgKFFY0cPmCsg6sJ5drWTUmx1Cy
sQC+BDk2fwhot72t60rsdSFBcmJs7GeQFkJC2+36Lky0zzF5KhDijAEtnmZdodDKNB06bc80kkww
1dAPF+c24D2TPhz4N52aO9d+8Yo4sNNdnKZhzT8lA9+B+iJszW2W9oDejgPd3icT21dlVOuqjoOV
Y4FXDOJnD8VSjExJq+yCw9rK9AY3olE/Ubc+DM73Nq7Ql1l+vb3aa/uJKF1AcWL4Hbj1l/sJu9Jt
aoHCZuim0KZbKxsVbnDl9H2wCAFrH2xMVx1GqQ/UxcRFrJJoHpAjnkvtRe9qxS6uqAH8OYHqgBcN
gKEkNWazR7DUo77B8p9lUE/f716li89LNpmzys3dMpvQV5SE/b4uVVfr2u9HsGWjwIGQ+6r3o2MT
s7PaH6Keh/mO3EmEJG5VwKP9+3lhb2fuyc25mbUNPp8A7Eg/gaBZscmq3y+tf9mANawpY8C5Ll7A
fyy5qkC2YkUodAskYw89g0TeYN1CimpmKcDb05B5QV49DkyR0F8VAfQvZPMBmYSX6+UicWbWMy/w
6OuabF/BrwJBuv6DjDWq9YgPwfbroO9eerlxUFJldpaARsUO06BSTYWv7cP556XwKRmski++Nkck
2dRV+CfHDLVjAwQqKOpjIOVyicrJHfXZKBBgDgBZxB9FvLG2BUi0g4teYDxeTTa7ab2gUcxmUTWF
4KPsabjcP/yPig2yaq6BgQRRdL1UYUpZXLjzgvSETYKtjyD9blfh4OEM5jThitBnI33fS6xxcgYW
GSwctSBPFVYqXI2UmsDQG+pNoIoGsoArLODsKONJ6OSsxA7HyfNiDkFjdqGZPXv1Y46hqoIpynkr
N9GFOGm5kC8GJWkczzjY4bv+swc6uPMnKwYgNFzCyLBfjVKVUzfpAGaeo6HcLXSfvt3ekJV4AhNu
OG0CKAXvIslmh6nC4GvVYsMZ0R6ROHQPRer1v42lsUKAN2hpoHGaPCZL7WyXok0VTV3XRxJpNrxn
BEyLAImXNqzwNTNmIlczZ791EjBg9N9WUCVA2iI6DoMdawaSQa/ceEzZ8Q8+D0oykb3H5STXCCtC
EH0WeMa4Myor1jfDVli0+H2XFo0FOhNgXFr0CHjcOfaQmLG6HZu2XX5ixv5PdHAQoYv+QF1uSpmz
tPWGzgOBUfuSaCd7c/vzaxogTY93ErDb0VcnOXXNsoeZTvUECObsiU0YbUe4niFvxu7O+yCnIEwZ
3F+gG5Vfx12HBlUAxI8R1eutS7O9jj+MqxIyKxYFdEIbOw4QE0G/d7kjPu+zykoBnz6cHABkGboq
uaQSIIULQ26Aa7o0IQBkd7MXA2VNYVQfjzrJqhAnIMGNwAe0wHLAMCVD2o0+ROR1uuX2a2N/Kft/
7Pk75QfdGoNkaAM+FGHTl8HIuw2Pu215f9sNIhZ0qxBka0U3hHQZIAFVadxrvJPWzoHntaFjKyq7
K6aHF60tkBeFf5ODFsMdezaOg3syGjMwx25b1cYnG9QIty18ZcOQ1kLvM+IWzCXKiujz6FtN2bon
atshoW1YsuF+N4answlGcgw9Ic0khS5W7IF/2M+9E3WaoKZmWOqKyt2aEkjMwY1hwAmQU5IEM/Nn
XSOZL2a5xVjIdL+nR+j+7/clR+ZqdWz7U+6fLB4O5ab/dv8enH9eMqZMd6eZD/j83ISMVmHmqarc
qwvkAttasHULkLTLc98mw9yUwIY5dZSGlKJ/TzULqpIg3VVdx+u5NSAhrV6Xr3hm316i6+AIdyz4
HIGHhPIZngmSAkbTV16c4vNd/swt8Be3mT8BHtH5lXnjoQNtBrH+RKdzodKqoccYc8dd4Z9Ym4fA
mAsr1WTA2iE/lyCt2lAYHfdtSFjKXZKHWX/M7g9bUYMRY4YAz0YfrXw2WJoXfY8S/ombemDraBy+
O9GAfYEzBmQcsXHfy3eKWSM6GmP3NIc1+zIkn2/v/HWcevl56UZp7HmxjQmfr4A9krNDagPL6Fio
5n1X7BfDcRj5F+gagPaTjniWmGY5WzQ+gVfVyF7s6udtNVTflwy4Xir0sSK7d1qAk97uzPvfh3jR
oMMYqR4kdq6680BNhpto6eKTyz7lAc3vfr9dfl5anjxBFqOa8HkgtIxj4C0b8/5o9EIBaYHKyS6t
ZYQEzEaM2/L+kQEogLABuQYYK+bFLh3IhExZXrlDjHtOD45WoSsuuRUzFdCAiEnwH0AVSVeQl2l6
XLFOg/+ruqBK7A2tq6gfzADVIUWwuCoLPQTiNkUtUn6sEycrgUQ2I9z13/vxh21+nowfmqodZs1i
cWn/fylyQsMA08PcU0hZPLpxJh/l6D/YctxHOHTw7XgoSP6VYW4iM8c5Pm0cOobeoAIiXdfg3+9L
3pU3qa2n3hQDASUNkkdz+YMLwhJQpxhMQkMcOhYujQrjRFoxYUriVGk/vfRntrntM1Zuh/PPy2Tq
Vm/18VzAdRP2WNrvif1uaIpoem2JBHUiOiGBVY/ei0sN+nJoenNq4lOZ1qDl0p8ToNve1kI4aCle
R+USmA3oIMdSOeInnOU1jNJtjSr1/VNbYCpocZOQOmRr1/7eNZId0AXvhAVFTlRg56H0hPsZVVM5
L8Ds0U4mAp2IZoU9GGc94O+bVdSmirBzVbN/Bcm1oYWycpwYBGnZJ2N+Tet+Yw5gVpv9kxarHPza
oRdMgB+IHpggk2zNcLSaWwTGbA5bZzsdyuWRu3/f3qo1axCckOiCE25Ffu62cTICMA5B3FLmyNiA
Ly7Z35awsmQYrEc4ItKk1+MKY2zmulbWzsn03vL20AKhLU2/51oW2LVC1IoyEAUyLQFJ5wK//tLu
6rHwkq6anNP47BmfbRWR6sp+oHqKpUJbmnPNc9a3npbkXe4C3JRsMvqLVvWDN4MTqFHcLB9mJB0g
R7gXgWj6MYt2qYjhDmbpNbNzYlPNg2rJH4u0ehgdZ5MW7J3Ns37Eur4Z9ryZnWp7e8PW1MRQJ3J4
AES5hv9PqpIDXDx1TxOrHlLrkL749S6h/v1+CJxNSD+L8Os6P4weaasba4gZyT7ZjqPCFlbX8Pz7
kjHYM0OGJcZudYAKLtje7o+zHun8oW6bIKFNMI2HWIVcsuK/L5QSh+HM8y29U+dxB6X+H2lf1tu4
rnT7iwhoHl4leYgz2Ekn3Z1+EXqUSE3ULPHX36UGvn1sWjCRvjgHGxvIhsoki2SxatVa5Oj4nwEj
Gz/fXpyV3XRhQApqkA+byGDCwNTPoZYBtorkVMppAHgj/v31trWVDQUZHsDmFi0yNOJKIQ5zmjjV
HWwoQo8O+VZTVb5zbTjgjrBQKDDBHiGnPMpy8ir0UxIQpTkBj9/sZAxse9rqebnNsnp7ezhrq3Nu
TXKJjMVeh0clOSaG3kPKG+3lSXYP+ljFtK3ZQUQISCnYvhZZsksvKMo01vLYJkfeiLuetw8UjeZZ
rqqur00e0KVoz8Mdix4dKVVZ++YokgbDMWgexOgbPSINAoFsNIAoDqQVPwDaGykuBAx4j8tIKOKM
Wd5aBPQ1Vo1sW5j57x9eGTCigbIGDdnASlvLjJ7tm97PXVpZhX9M8sj2g3Le6PPutom1MZybkBbf
LWvDprxERuc5dcCsrPCtlc+DsGbpwEed6JoHRRM1sfrK845g/rtrKr4pilSRH1zue+lWQLkOhS6E
VotumfReEgg9pyHFg8a3SOhbb9x5rpyt6aP961vcPrXKtoy1MZ0bXP5+tiq0EpNvmTDYfW2TPMQd
oPCrlY0CoWMcTahpg2Bf3v4JHvpc60rQJICihOz9LCCmIpmwNgYUCSGrjDobcG5SEDWMbCxH00Sb
/0G4wH3sb3vVyh4EAx7iXEQc6E6XO/zw6itE0unJaWpKM+w7L6jTac+HX8TkS8OceL1tb204SxZ/
aS4CcYF8tNT61E6ADKXQdr2HTq5x9w+fBxnC0umDk1LmTEVRmE5W30A1zv09dSzwFT9/bcHx3f++
b1x61BwXRTLEUKXL+DCHzswjGg8brbPa8PZAVIakvVKV4I+oCwwEhcEuD4s8bAeFiRWSYrQPLaLM
gNUuqlSSaxnC8ajbguSjmpJt6/KHIoN40WRGhWc85KWbByiHRWhFqoMSxYtU95GJndHEf3uofzOh
8rlw9jvkRwlLkt4UQ5ycLJe0x9bM7GoDkb5n6KGDqzi3sw2KDvzemhCEe539NU+c7l6AvTbgzWz8
0iCdefsXrR1U5z9Iuv/qLBGZW2FicHlttToNuvwV3MlJcjIWsitA/UeheJjJwt3LExBIVpTM9UXb
9oozrkI0WboONoaPlQf7xTfAiwJXrz9NaPYPLD60O3eseKh7dbLtM58HRkXdUPT9ENRNMUVay+uI
Jj2N8KC1IsZofo/CUrP1LVWT1vWKgcEZJHrgUFnQKehCu9wGTewnJmnm+Bh3vAEuQtef49T9bVWk
3LVz429pkzdBrCdVpLnNn4GU72hYS/bCne0jBNunt9sLttx9Vx6E5/qCM4bcjZxr7xhD1z2Yfk8Q
mHu28/ElF/SY2Fnk+1yRyVrdmGemlgPu7E7Rh8TJSMfSU+2aCL++p0DoxZlia66dkkvRABgBwHMA
Yrw04s5CS8ZWxMe2NEI731el6uZSWZCiCRJPdgythvg49Kdh3jDv8+0VUX1/uXfOpqlrMpbmDr6v
/S5YZA+Ka0v1eekZMWsOyE8bfL6Mkb8PLa543K051PkCSA7utEzTCk+Pj6Nz3+bzrrPiMGPPuaWi
2Vi7f9HSj+wuQKwoeiwDPZunMma8MLw4PtrxI/HvRp1FXq8HdQZ2YhUdxqoteBQaXZD3BdL00hY1
Jw0JcYtgUOmjn6JxiD/zbgYnvb4xXEUBcnUGF1LCBTcKqmVpBnmdaz7ObnIEwdMG6uobbsVf0or8
GpN6d9vXVk3heQfqY9ATX2UE6VD3JbU0JMpbGprJg9HOGyN5yKkKr6UytPz9bLFGGySYpoAhIz9Q
aIvk3V1ldyAvV1wGa2eMDwgswPRAYF49WznEmix/QJZZkPSOF+wxme19OyeKJVpBcgMIe2ZHcoix
x5sp9vulAuO/phn9PlK0V/WGvzEL8UioEVZuu61ac9tp2q4zi6+3F27NIbFuUAjDjYdatXTPJjbJ
S5Q+8CDIhqDkY0A4VPTIW45cYfnptq2/qWf5jjg3Jg22cibIxc1OfExKp9/mlpUgtnB/ceb1BzMe
6K7mnROaNdVCYuroYytBBrX3m+X4gkcFxtBVwQjMzcadjeoXTd0vRC/uvdhBiCDah9gxisCfc+PB
1lFxh4IF23Y5sYNBA29lhY6jkCBwCWzR+VGBgAZ0+GXy4mRZfMfbxr8vZmhi+gW4myDJ4Ydl1sb7
Rot7RGFW/JSWDFQms+7f+0nxnWdTcy+AtorA+8B242R5EAzNxru6tKqn2RnaTVx2Rgj19/ixyfI/
U0+3Pe37IrDHogk15gxPpGt52GQzNDENFMnmsu3ujB5VE2DNrXkKivyeCX8IU382wypGGTNxWLKp
rKTYZwP9OpMujaCgjh/siB+I3ZqgoDM5xuBV3Aph+cHQjunOEgV6ec1p/GNTb4xuL+vVRQCMhoYD
FFUlhPtXDKjcSO3EL4oMEuOBaT+X1unj30ffGZQD8KrHdSzdxCCOSkuR+dnJglTXUWQKkMDViYKf
v+SuHReNgAjL5FOyTWt/SgwwEdnfrSoct76xdeLX22O43ueLlaUZBM1maDWTSdXzbIyNeoaVJf3R
fJpY5LD7PEHIGBGiB2Mnghniu6Aovm14bXFABIZnGF6wC+jx8rwE8FWH7pOAXWyP17G5+/jngTwD
kG55x1zBZ+O8hLhTM+Ynhucr21L648Pfx+mIzhIsPH6rnJ+aE7sTnknB4Nm/WO91rUiHrMzOxeel
2cmyuRyZj8+De5xZNIK8WHR7AFf3CGqhZwOQz1dIcHX6mCPt5cTWoW20T9MIJnK7qRTh6qodaAEA
iI1Unidj9Ax0VbSlBQ0RrW2i1vvdDQ9UVXlV2VjukrO7t2CDW4q8AmHzBK3iAcJelIfZoLh5V9cE
ED0MBIz3mkwOyBuHjrrO6KmuBW6iV61SBK5XGx6+6uMcAe0VsmxX5Fc1tE8YIx7i7iGwxPM2HIxv
H170Bf4Jzka8HK5xR2aMa6TvcAx75DQO38CsV/SKu3Rlli5MLH8/WwviAQTU6oIc8zysRMBVYsqq
70uHrjWjuE5tfB/MuffVx090hNlL/RvQu+sjt2NQHTP9mBw1mvaByN1H4jWKCZLVvrG0qBiiE9JB
RRd5O7k1TcStgTo1ziVrguJN7ablFlXZ+OD1FsqUyYjKuzfmAQAEPKwKNm9LzWh2mcZYaOuc/tR4
p0cmLSCOK3BQBKT2Vc1mV8GX9BOlJ5Q5QGS3afPkNPj1T+h8dZu6n59doj+Kuglp2SsezquLejYl
0lXnaFMs9IwmJ5emG8tLQzr+vO35qyNaODdQd0SLlHzNGZwRh6cEpSvny+xrYVfc2+g9EfwFjGm3
Ta0OxkVEgNTGIiMjDSYZLVoIMLycYja/5YX1Cdpa29smVg48DWD9/zMhV7YZwAJ27yAza6cPfvmZ
OGFO/2XCzkxINxCN64aNlQYX8EC13f7q0z5yQR9Kv1IIpf/DcHA9oEyP5+5V8t+F7F6sdW0CLWJI
LpYHY/7TxX9u21h1gDMb0rnE0ZZom1Wf4I4gUTFD/2L8UTU8aIf7yVS1ma2uz9JWj8wpDhI5uDHQ
g4eYAVscIoZRYnwbC2Nba/E/TBvEcMC9s/BXIhi5PGqhXuaB5wtvdk8nu2S6s8H5Zbq72/O2NpRz
I+alEZHQ1FrORWBtkxAcsz9aOn3XplQRr6nMSMtD6CC4Vi9lRe9tzk6VeCr+IUpYdiMUHRaNjysy
6QHZOYNPqMcOfGDhTPq9Pg0MSuaq1V87AKDWqqGsuPTOySgkywS80LUAnnN2k/251BWX+FWYsOgE
OMjNo4dbB1Hm4ulnNywfCZi3ehxlw+w/mb6+T6h5oHMaaaMV/sPiA4SOG931AXGRFh+HKdQqYwf3
of7upL9id59+mEt6GQ16h/FQQ5XhqiM2BQ6oS40Gt2G2i2lkGZuEb/5hFCjm6Wi7ReuwTBJT17o1
QRKTHFvO0rsZElw7Z5jiXdnWquTscjFeJBIQU4O9FPc1gixk4aUJyz1IyXUVmEj0fv6U+YUd9FXy
VZT0E07s341AYm3ydBX736pVVM7Qw7E0Jsj5tBL9+BCY6/Qj79NNou1YOQV2/ZnFm1rcC1AN357P
laMUOlyLPDlIY+AdkgPaXpyQofK1Y1z9SUowx9A4GNH2brr3NcgsbxtbbsurGQXzztLRsWwp6TaN
tRnKb6yEWFY5xveuiTTeTId82+gQT7UIA2O0a2+swqGBxVyVXNvKsQQIz5IQxbxew6JACtyMWcL0
46B3oWZ8bZqXOCWKIV7DeZaXGPia/9YorqnaEsZTn7a6fvSM51QYQT8ejEoLkmHL3CiJNwii/ezH
7Xn96/XSxALridTFUjtGBmAZ+tkx0sVIquV5bR+tKqs3EFkElbtJ0g2tO21faK0Z9YX+lomiGQK3
Ee1u6LoyFKJrf3uNN0UOrfQnn6dN4HO3DzLN6XZGkzbvg9l2n8qmEYFZz9njWKNDFreU8WLUotzq
CSJrbS7gqPVEn5vZeZ/muthP7mSEmtYPW6TDitAFqVMeVTmtNk6jpVsismnT1ugPD8COlIQTjpJj
LIjzqW9cUBDqXAX0XDlmL+Zn+fvZ/CSdqaWt1dlHyA9Hrb5Nq9AB2SGyb7cXYsXF8JhcSAeRS8LL
UtpNeW/51dTo3tH29pV+X+E1kG5vm1gZyoUJKZznCImLvIIJJHRMAIOmQzrfkV//YASbBKB04B0w
/ZfzxQTPoOM9eEcv+2Tpe1aHVQbXSBWbZeU8AAb2f2akQKGrU9FrOczkdhEhW6qbv9Mxmuoj53NQ
1O/gILw9rutSOAqa5xaljZIbhFRt1XnHOPdD0XmhywD4jemm86sgLu6NeWsiR23oP6Zi0zsfD4xA
eYH/eXgsAkQmucdUuwk3SO4da2rfT7VzH9P2dfRU4Oy1M8iCUiRYpAG/uG5rS5vZylyCFsCsrkJ/
AllkG5AU9wipAif9bmSH0rIDpR7mmvefmzUuvaaAXG6TjY13dKvXodmxNPRVjc0qE5JjUkEJ7UWN
hr2k+mnO2Y9hopupUD1i1jbZ+Ugkx4Q6aeXqCSbQnL5U+b5ekuXabjQ3t91xbTRoTsLDEigpMK9I
96FL0TvGZ8M9goUn4MbLQF9zT0UsuDYWE7gfDRwEkMGW97KGY9xNJyAxrcHclLMfmsIIefG9pYrR
WKuWwHgEMlkEkyC8u1x/uzL7kmkJ2q0gWbmdmOeGXIjhzSx8tMM6tPnqWpRsY12bg26i49aG2tee
lbW/g8hlmgQYANhvCDEPIy3ruzLhPOxNl224nWYH1uTlwaGAaYzEMkIBfu1326mm0Km5FgAJPEb9
1DpbVns2dAy0sUyCymbNSzcI5zfLq/p+snNviyditm25hQyFC6rOto+9h5SSObI92mxZ5U5PumD0
bvYZ7qa2p0/djHYAdElVAW8d8sia/sMUYUsGF2ipZZHQOiz36CRuaiV5bKJB1BaIEv5kXb21IO+G
ws1tl1tZI3gBgGBLbLvAKC7XyGhcLBIkf0+m/qPMDxX92QyR26lgTSvPpr9Rnr5E6dBglfap1jdJ
YQlIfI3GHMV+iuZaFZxodSRQm166LkHeIVe5hZ43mpPNUJJCeS1wNL73WPlmumRPuKpJdWWjYjj/
syUNx5hrmjUFbOWD4Qd+ncQhn0kcGXYsFLtoJf7/Sxv2f5tIWiBLNEQQgu1aj2/gXrfah8Yxg749
cPE8FtsPe8OCZ16kBsCeihLspTdU2TQ6iPCc48CgGVPsi+o7XD0Y9ZfbdlbcAb1nQAfAF1DnlnMo
gPA1jLWWcxR2Fab6N1TyFKHEmoWlp2bBN4JHQPaGwu4Zm/vEO6Zh06eBr3worbgAEo5giwPE4a/6
zeVUFXEPbEiV4u4GSiuLWLbXvH9YjXMTi8efRammDwlpazHR6s8ZtDC1MGYPydePLwVk49CICW63
64SGnbPZEkxDu4H9QuITU7jv2jqglXtBuuD/VxHwaFBcdkML9wVLrJOB+WJWrPRyi0hvnQtMmnTL
DE3nMiBs4iN0qkI+DL9woN5VrReYKR4UDe8Uq6KyJ23Ibig0SIgCpEHy/slsrF2Z9PvEQDE+9g9V
1ykqU2t+5iJww/WJqAAefekETGOtDeZAAIXQdE9+Dz3IPRR4EJWJZQ3P/Cwl7eAW2gKX9h9N/SXv
XipPgatac4MF7LHkzXE2y3kti1FgnGsaH+lUf2ME1UjPpfvbnrxWfLGgywK+WAAqwawkpbVBqtWK
0vFRY/OEDqkrKHztUSp0UlB1sT1pqkObwzUo28U6SDdm/84h3aZ34y95bu1u/5jVAaMm8Td/e61u
N5amNphVDlBEqoNji+Vf2lbVZ7e2bgstLrS/cALhar1cN9I1dWKVBjzRXshQeb2te2sKBNEVQcKq
IfReIlcMsA7espeG0m7iHgVp1bFzi8deN7d6lj85QvWUNYzlRJP3MgSb/jMkr6Cl6clf/KM/mPS+
5szZGh7Nd/kYf0F+V2w1IEoYaczHyST1VsxmfNf1A9+I2Ha2Zdo2G8+u20joQx30PMOT2LJ/mgDN
7PK5Tg6lcPuoiwHYIUZcbNA1ByWFYqp2buJ5YwAuaNjijv9uj5ULOTW/iNK2AuIGAfUudzW64XPf
BE2XN1FtgN49r3VIe+ZA8ZT+MNzndKJ3fudPVdB4wFy4MXRTgOpswoHO9rbkVXnoEtPfWlTM26me
cvCl2GVAJnSRt+BX2WUVDsiEteNeS5kboKIs3rzZReQ6jNluaqi9Z7oeh44G+M7YdtqL5SLjLVBK
BPdg4HJtftLiBPIgtngr8F89tYNfboQrxK4trHfXyX+IzHK3xkQcCAezB0srdjkeuRtSm8WRll69
G8cpD816LIOJm5A5EgkK+zMj4KfK5zAHvVjg9cn8AjHFNOB50oQNZ3HkuAJ/QFp7AyHvPoL0bfVm
l2kT9XqlRb1T5Tt0zlkhxOWnEJ1V3ROaqp0dxAadTe9pyR7MxFNEGzTSOAN/9TNv1AMBx98giVIY
4dj1TojiFRBULUeGP6HJo5txGtV0EsGEbq0gN8XvenYFLn1d24yVUaNDq+mCMsP7AVjM/mkoK21j
TXMezWaab4zCGu7bkepo9e0H/Mj4W984xlvMBv3gN+7oh3NGhu9dmeh2VBITfT5Qe/K7rAx0BO9b
aDP9KYZhCkDFXPxJevLdGJvyUeR4v3R+SV/6mTBQtY9jCLinG1ZWp4Xo+ci+ev421Q9j/GkqPf+U
ksLZCbuL8Vtn956Xdh8lSY3uFQgldVHVC/shK2nxWKSaCIee+8Hc8i4yyoK/pYZbn4SXwxnhSuUd
+OlpoI2ThhwGxStFR5+KSxoDgK3B1bca1YDvb7J3K+/+uE1TPHl9b4YoShh/rDrxtlaRJDuwaIwP
PjO9qIeqwXayKh7lXTkHYH1tj3mNNgtiJHxb1u1woGWeQeVPtOXGaXsSubiJ71t7dA4omGGgU0Gj
XMt/j03c74Yxpc+EURpC8zt5M5xR7wKfDajdJsmg3blVNu8K3tSBmejpQWfE3xtaZ4euSFOILOne
rmr1Kar0cdjUvLGA0W3jUJRjekfNlu8G8WfojTCF37YosUUmiIMUYcfKAQ/mPnR+odFoSc1LZ6Ir
3LgxRMtOjbUBZMTa3L4/Vo7ci89LJ6HWg1tfixuGB1MMJD97Yp52Z5ia4l5eOXAvzEhXSJwObTcm
HTu1IvDib5xuU76NY0WMqbIixTB0xmr5cc1Oghxsfkes16rdONrHb6mLsUhhjG6lLu98rAgFbS6v
ATSwHlpfEf2tZQxhZQGGQbgW2Ttp3asWeFLN0tlp5nqOHQDdBYMigwbOovmxr5CCxYbJwBZQWEXI
+kKLrMlnUZFkKvTVugf+75dILgJVTZJUKX6JG0fmvCGaYqiq70u+0aUpAEuuxk7GvHEi0JPd9vCV
OBodgQDiaHgGIkkuLdc4ZsRgI5Zrap+L7NHoX+LsZNI7SOgoHGN1IGeWlr12Ft+CcEZvRT2wk0V+
AxwgPkyYs2BRz76/uP/Z95uCOOhnxSbyGxCqxJaVhRkOzNvTtZIbhxGUqxZNXjw6pdWeBwLCgwGr
XeS4vqYwJT9EH2+WpoE2GYK++NWqWkNXVmhBQNqLrKt2zbSqjYM7OlUVHyunWgTM+zpoy3SL//hP
FXcPTqMSbF0mSg7/lmaIhaYSW0tOGE5JbzYJVIeO9eTvzRqNaNXU7qsmRuBjqPJFK16xMNYtPRGI
Sa4kXKrZ9CrQK8XHNIlw8XBVw9Dq91FBBYbYWFinpWRu3zCjZBStJIUFWfNGf27nUpXlWLklFqI0
PAtRXEKRXfJst4Qsit9S55jlOw2EwWxDxo/XKC5MSM6NHouM2DNM9NXWK43AgMBw+eG2HiQ7Xbzc
8CIAbwheAJc7KEecrJspxQ4CteuhYYo39MpSYIGXfpSl+xiufPn5wcBbb85s7B0vdCLnwz1V+PVA
x6BZF73zQCRLByXRdMELT+DiKdpgdFE0nV9vb/61AeDhhZ4wgEMwBml+Cp2kTjojfdomYZOCdUpx
uKi+L/nRpPOuxcFDT+4XZm0novChlYME+GCkseGoILWWs788aUDZQYHh5bZ/oP5ncIEwMYWdi+pz
9/MfpurMljRViOft0hctPU3b2fqkaS+3P786FBRPcPkj9XeF/5k84nnOXLHTkLvPaAHBPy1abZHd
ikrVka+yJbktLU2Hj3iinUz05IdTwr6KQQNgr3Py0MhKO4AAz5fbw1s5UFyURBHYLPmEK1AQ0ebE
7GbGTmkJYtf4YabVgcbvt42sedvSQwqtHRxbcIrL7Ri75qwNCIpOlv9kF0GuaqNa5kW6RkDQjuYQ
XF1ARMt5IMOnJkMeikFlyQ0mvCE77acej5vY/zha68KQtPG9gXpezrHxTf2X530tiRXEzautUlpa
8YMLM1L4DBkNvaQlAjEqvlVo4uGtG6D4ENjJc2t8v702Kw5wYUvaPsSDaFSmG+zU85MZ7wZ+ouPu
H0wACfq3G3FpdrtcfitNO8vgWP6Mfu2sDUN0qSnceNUDgNLylwoaQJpSsGTPhVPiNYBdmuUzeO0K
lr5CoDl9qVsKpXmTa4oU6tqzANS6C20sghcHxMWXgyI5Szo7HcA0gvDfR5QEEorfXksORllFdpr+
MVptM6EUEsSuvxli7XdmxYofsbJ2F79BOi9K6NCC6RdVqUEfnLApvQ04lJ/xgv+Ht++FocVhzwJe
0QrmxZWG/hLPecg7RE+i9cjmtpusnBLoiUcHEQosyKPKvd1lmxed6Kz0BI1LiKKoVH9Un5cc3XXm
KUliB+VCL9Jxpf74h1+PSAZwVPghFCEvp0j3+0YzEvA4FBB2Q2cdfRgTnygeNituvhBt/WdEGkMP
fR19HPv0pNUn0/yeOubOMIpQNz7dHsyqY+EVsNSIlqSWZKdK58JuFzu+ezd3O6RWkK1RYSzWFgSo
Sqw08HhIAUtGXOpBZbbO0Ohj/kHpPtEULXdrg0CCZOFTQcRsyYjqEfKfbc48LHi5qfLIrzaQTb09
T6tDODMhLXpaFiLvcpjw602SRG50+/PrI0Aku/TUARMgbTtk4gyezIiSuQPeVEhHzN2mqBS5muVZ
Il2ePsAn/xmRTudKyyGy5yACwLPcbk8aPRDyQPg+y7/39Y9uUCCwVGNafs7ZUdJldZuwBOYq7TVO
KZgvdraKh319Wf4bkhxvlNVUZBoKzpCyvcvcHVEsi2LGZKxGQUTpVQOWZbL1aCbTfqbTvtb6jZf3
j61VvDSjtUW6XLH5l4W4sVBy9YfXwDq3Uwaz5Fti9gGLT75xYuW4m9o6AIL3/8v5DMm3/XHuHa3A
JCYz2VVEpOAmMWI0MPaKx5rCI4xlNc88YuzjCfcnDDnVrzh9dsDMX07724NZOzjPnFxG8buJoTeN
niJ5m2wo3df80a+DWlW/X/U74OiX2jc0yGUtYJZQ6rgT3goECglxxqLuH3raFsmS/yxIN75OTGT/
AbI6uRUPxne0cQS3J0o1BOnIceYm8zwCJ+uyY7kfVIzZq2u9kFJCnAD3iqxL0rglcs8OASzIsgI6
PdfzlzJW9J8tP/Fqn5zZWH7DmT8leVF0kweufd2vwnL4LezXtt9qAo3Qf25PlsqStBqm2yajXSWI
08dNJ5qAgwTA0IeQoUzTpmJ729r60vxv7qSl8VnnmEmLuSPu3oGmC1WcL8uvvTVv0kUAdK+d68TD
Q1p/YPEPj32uQGU+ZD9vD2PVDLQjkNNcqFwd6Vyp+96rXTEhy1z4pzGt7itqBDURIcssxdtmdX1A
/760n4OzT87TVEMx513v01MzFgL1f6N7GDoUy62s5/dDk6BkhtYuxTSuLtNfqSdUz6/TgFnVWUxD
+fzkpQJKhTMZA6tUvXhXjeAtDbAgmouhK3vp41OOfngkuOjJqn8waPSVgyKcXd2oZwYkZ0DbceWw
xqAnmrj7hS0w851PdppsbjvD+jjQxgWyxuXxJjkDzfMGdCc4bti41VDgVNGcqr6//P3sLGiosKo5
xt2SfYb2maviiVn9PNQLQKq2aMTJOfo2dTsKkmjUhrIvVrdDePYP03P2fSnfMKHomHUEz9pMhMnw
jHH8/31fmn5jarnjpTU7eWPkFxvVk2t1q4OreeE8AuJdlsMR9uBWYOxBllf8Muw5nErgs5wvpdAU
87TqrQj08ZiwIBOnLT/kbJn91kw4Amhci7oTAN6BTnU9tEcVB8naeIAQQS8YAGjIwEuxK++nMc6K
EVlZCK8jx1SAI0bYUd8ailtYXxuQCf4mDalftGDIErUm49xIpuXkSoddGpevpEWv1EBYAbI1YB8q
qH5k6RCV6W7MRdT7c1AX7mMWTzsQzO1cFRHcmqNbEBUGNBk5aZwLlxOcJMhLlh4qavO4f+9GRXSm
+rrk5mZZN8MQ40rovppzZKpastYm8/zHS15uzYQ3STYja5duyzaaS/CUv9/eSGuesdD5oSiDFCfo
Hi7nR3hzMY41Yg4/swL+6t73RTg1KuTjcujKN/TCTQ4leWC4rzglskqbus7FfoqTLOjtpw4tnNl+
rF6474PgQFVsWl2WM3PSHdA4zTSD3Y2ddPqGB6jevdyetLV3FDLPwFJAfRT6LMu6ne/a1HEyGnvJ
SWjm0ezHOUrjeQ5aczzwzop8ZCSTuH/vB5W/rcUFYBDDwYRNjByHZHgkGmG+Dmo/3K7bYpwiszK2
k+HuDaP71Iz+5vY4Veak00kYxeTxEuZSQKv5OG0zh0So+kD6dj4CZxfdNrfmi+AdAVIZJMgovyzL
ejat2cBBVSoomFcN9l6bGfCjGeoVJLB7lULX2s5CmQqSBj6QnldyBpQ0o90NLVhSnWiodyCoAhLo
9mgUJmTOUI37ltO5Cz9q+a5Xn9vk5+T/um1imRB5Wy18SQsbP6Ck8mHbZXZh+wmqVXN9n7VfU5UK
0doQUBBGCmdhaUHfxeWCTDQtEs+m2ams8T6wpntLf+GeChy6NgoUWcDSClugtJEOUXgZskRelkHV
/EeZfJ0+TEu9hJpn35dO0ZITBn8FARcUEwEeyhpFMnvNbc+/v4zvzG1zsFXHpo3vt/4nYAu19I+m
/XQyxeNQNUvLWp1ZQXemB5G+MjuN7XF+sDvFINZO6PNBSFs96TNWoHiHQXQPI5QjavY7hzBC0t+j
NYUT1WtdNWeSZ5GZD67RwdzUhxATqeIXe94p0xoqK9I9ANmzWY+7xbOsNmDte2p5gQCENvv88X14
PnnSJeq4fdrQFqPx+J8Ggjijirz9Wp/x0oflw6TUFuxglWenzPX33XCf+fckviPxW0V/MW0Kh/Kl
a36a/l2vb02dHAbVJlJM5V8CtzP3010qupzhB8Q8nKcoSfeJQBf13T9MpLfIq6MgCsCzVG9Nc9cg
o1EBXWXvLMBRFJ9fu8/Av/nf56VgsGj9pjYA2TyhW4jZ2+x3k21ifUfT948OA2g78OICj7SwUMnd
kens58UgUNbFmzqwkOEcFGH29WqgFReFYQjEgYETr9DLwwDnzeSmXpef0IcZjPQrqJEa7TDlKpXJ
6wsAOvcgA4MhoMauosNqZqjTuaDH4/x9mF8a82DYioNnzQQU78FTgVQHco/S6WkBCTlqzUBPJenQ
GQAxS0U6+PrgxBP9zIB0cI7WXJpVCQNV0QXAI3TKHrsVC0iYgL0AmBcbNH/SajDdGzqRFsXpfuZv
zfh625lWJggQDlRMAEnBK1HmDUFudvRrQrDWeRt0pARlZR74papSen0BwKHASuMgLQMKD7lk4yS1
IzI7zVGIfi7iDcDYzzl9nhCoF+3B6j78fr+0Jp3MpHQau/FgLdvbT1TVnb+yICaEIhZsCIDgaOK8
3B6T4RdTnVB+IswLphevGxX7T2VA+vnocADesIMBj0UgFJz6ze01X9nfFwOQLpSSTK4mOL5f8q+T
fRiLsJsOzP70cSvQH0IfJdCDaN2UdgZlU1f7FatPiFv4fjDvmmSf8f1tI2tThWc3DkP8AwGetBa8
0WPdpy4/2T9r/7NlvN3+/MruwM//3+ellehHqlWT7vATz4ewasOij7xYhP9gxEGUDRENwNrk29d1
iaDcYvzk9ocm9YMefZp0VgR4qyMBa48B7CweeH971M9u2MqllKSVUZ3cZp72Gc2Hd4uy/s0aaz+6
PZ61NQFxkwFlbA2wUrl5tuC1bTOa8VOV3Z8M8uGyGOAlZ19fnPtsIIUjcsfO8PXOPjSUB6bGg2b8
cDsAjIDQE7q7wE+BmfzSSKZDW6/gWJIqmYDEvJvnU4UOFpUq5MpMocCPOcLpCwyYrBZokzl2XXAq
nCztmZen7OMLcfF5KSAhuHhJm+PzMfYHP6mOqRWXAoIAuUU0NBqLmvvlJIGyxnXryaxOA0E3Tg24
uo1qYuQLvVNEVquWbBDpImO6mJKuQFtjhW0yUZ3gc0EGWnN9oOEI0o7bjrus6uWDd8HZ/M/Mslxn
rhUjCh1iE2Yy/rluJiAN/cCwj7F2T8jJJF04zj9vW1wdmL9UK/DAttB2fGnx/5H2XT1y48DWv0iA
cniV1Gliz4zT+EVwVBYVKCr8+ntofHfdzeEnwnN3sd4HA6ouslgsVjinG5qGpquNrZ/rEMQjC3nU
aoUflhrZhQxh8cAvppOay8j7n0Bvj6n/a1sJyXXCs2Fo8AEBIbqWBTvwNbcpKzBZnc32bl2ftWY8
5CM56tOg2B+ZJpeChKPv1YWvoVcTMGpRXmKWbVYFvpLtALcNh8JyMQmOGOJ6O5hXtZgy5dCx5qvu
7al1slX9UJLFcnDkEbqjzPsWWQDI5DOepgycX8GLXQBV3f1OvS5cp932pkjW6kqOsFaYxwzqcYAc
251CUr12KsC5t68dRNScvAxTzBzSUrgamzRf0AoFSpjA7HBS/KhNzXAYjAiNfqHV/zs+x7U4wSOj
epiUTQvU2rL83Dv3QbIbskNjx9urJkEI4u8E1Kx4NwHgEgQLoGSw9c7MgKBpAIm/x3hpvTdAREHb
j7P3xQNmeNl8SNr53y0bYhFMcoQsdE8KZ7RE5w/Su216xmBn/ToX/8fPc2O5cGyrOdZBF5TAOS2H
KDf5rKrCQ/PdFlznlQKCDxgcvQyCHgiHmGerYpcctPyznmH0eJdE21skPaMOphgwb4iagtjUjCim
LKocWJ1VrT8bWpCdgEc4nIzmHUVS2MKFJME5Wx7BDCmnC/F7gF9FVauIZKRHFI7GAdoEoDPEN5EF
kMTRmQCg2v/Q50PeKmxZtlB4MiIBDXbBt6CTy9STzC4B5T2n7JVSsiut4BaWrwgsZVpcihH8AK0n
m66MI4Zr5ivL7ZdlfM/pQJeSjlsSwSug/K7NN/GcoR8bmp9Tcrv0x/mwbVEyTwYadh/AdAAbwlpd
f34YrYIQy8nOjcfRFs24L4K4IDcky0+GpbiNpbvyV5iIqW/rpA0a4qFVdS13Wep8BhFHyCb717ZO
sl1BSh3MwwaCZU/0zgAPMEjlQQyjN78KXXHa5V/HeqHrFj1LYoXKT1sLY8doSV7ceGD32r/j9nNo
2b/fFy4vc6YN3l3oq7bpc+D1B4BmREAUUHhF2VZcShHejqD+8ztbhxYO+bDXss+upxAgMyxg04J+
FXUndOALhpXrOWMDwdHwTIxi90DjTupnqs+nItB2mVaokiyybQG2jINMDtJqiJSuDXlqgtbyEpwT
hGvhw4in5LZRyfQBFxe+DEQh8DML+ui1Xtk5JgfOM71x2b0PhHYMegRx/nNbjmxj4BR5IM4vFbGL
xxnXyh7NDnL8ugjdMTuaWnvvOyogW+l6gesZVMk8RyFyT2kAxunnDuvV3pXMD/PRVSyYXAAY4gAR
ANclgsiSAJ1WrTEDvazPdj4owAsVeLEsnESCgmN98UeE2Ci05n7hLf4M39VrcTEl4Wg/jVMWAx9A
oYtcEmI9MLUgOBZ7etLB8AefLoj3wGXj1SELS4ApzK7ieleJMa9teLWrMvU9iEkn1B3Q+9Shv5sM
w8GfP21bGbdWMWQB5SdqtByR7U0XTgt6P3NeKQ9gQ2odnWlvG3cYMnNHvPijpFfc9hISGgQTF/KE
W4wkAIEGWER6XhAoN2hUsfo9BlabMN9XwDGLc/T6kXdkGK6EikfW7bIiQz/m2aqitoo1FdO57Kh6
gLPngDguMryCyzEAzGUZBDwAQXCfsyVuutvMV5FMq4Rwm7kIX5m+uEUFeIbz2n1gXg8qppO3qB7/
srOKNCJalDFe7iMSuBZiBeY8lR4el8R9pex5sY/b5iZVIvAw9IkcA5g3BMMeA8skAQijzqOVP47z
chqb6czATrItRjKAhRQGGIw5LjueZ66wWNpidj5IKSGn1QZwPSc3aZfsLa08r84cLQuv5tkRYWMI
oo1oTKbYrf4d7Oz6Nwg3q2vmTkGcLjtrwd7XbxemKvDKbqJLJYWzlNlOHvQWlGTTbUFeNbvZe6sb
gz8ktHWF45MZhm/oeGzAvhEiCk/CcW69dko8hOn0uJYn77S9YTK7AEwjSC4BK/O2pY3ftj5yW+m5
MeqnaXbvNXN6GjAxsS1GqgVeAsDH0pHlEufyuhVhuYGmQ1BDLMO+LDTvt9k7ueqlKXOqQDDjpNMu
b7gQdh50IzNwDRBL9zZCNmIcmvYUVFmYAnwsc6bYIS+jo4qzZHfGpVDBGjRq1tSkRnb2OapVk6H9
77XLkijTVbYg2yxkuriCcBNoML52EkOdNIAaQWPP5JP7TEPJLCB5lAfjj3/frQs5gVCpxpz9OloM
g2YgWonT2YgzFSqD9DriXO1IpRuAMnu7U9qcmMOanWfdvW3X9iWp/cdm1EKdpWcM738AYS16Rd1z
WY6xVnS7bQ2lK4nMN4IXHCo07V2vpO6zJdHLhO9Z9oDa4xn8x4fEt95zQQFG0+NdiCiwiO4Qg8kz
emAnUBm3C8pcv2f6y2tViUmJMrBq4BGg5wslc/HuIEXKbLOvMFphglzU0U7rMB1A9q5wFRI7hxgX
XNUI94DnKRyuFOBUtWVizfLZQzF7BrCPG6XaUzr+/OfNAdAJ0HvAXAeucrHDgLXZlBMKPjOzL04p
sw7UcCJzcBVVFolPQtCNHgBgg4BrwRFsoDZswC0A7uKs+cc0O6hK89Jd+ft5Ea3PzOaCmgueX60G
QLiFAmrxBzMNxfWgkiJcDw36W9O8BIvd4AyITIJQQwJsaVQxkCwzCex8IIiCjwKtEuIot9YD6mxG
1vVcjJ8Drdp3LIkqu40LZw0ZYA+N8sUwu9DOn7ZtQXLVXskV4paUBJPjUGySg2m6jGSAhvuYkFOz
AmkuU10fMouwoBxAEWDpb16YC5tXrWOT9ohyz9eqbqIhnz7+uz5ocMWYFf7ENLVwiEbqTqZrg1vN
oF/6sd/paHgLvqOvPNYqxaSt5Lx6mEnjL2bk4TzxvHZeT9Ab3qXgZ0SU74OMK9mtI8bs1neUkLkT
ddH0iSF/DNlde1M7tZGLJ0hl1MuwK1fjOKKZJuic3fba/clDC2+mKznCTdu4dGxJaqHrdNHuE82J
wLy+n/XhkHfPwH45WEYV2ckYMUx5oex0HPw2molqDID7ha1fIfgNWoDnCjh9uB2pFdqURHWJivl8
W66fg2QKSx1QUOvztupcsw2ZYu9YMRg1Wq4Q2HjugEzBQ+oX0TzS+7E3Dw6Zzi5VJAolR8FDlAEs
IDjHtzR9U1N0tGkxQw0Li8t2iAfVA1ghQVRp7AqLWTRAMJPfo4k5dOmvd6wZ2hrQpgZ4Vrx8rq1y
Ka12QpYnPRsNYBLjBXQoRhyUH7rpML2j0QvFgL+yuLIXb8R2CsAdaIHKLVl2qXXrVS/2rMh0Szwh
RCCdCuIjBBNibWg2UXrIAgfP0OnWKPZVeQ9sdfvRUxWhpPtyIUdYNm00UjvhZU4reFpbUBJ8394W
lR7CUoEWnADuDN/v851nHns3AiIv+xX8O9oRn/nAf7y1DEUt4WbstF4DMVSNl43rpUd/ST61s/0x
ZzYNp4XapwKwfYrLWKYanjhgWcQVic0SRE5647fejAA2cJr0wV+CNM7gszgebRcVbA32wVSS39vr
KYkAPNwnAYh4Aev0JlrqB9scwNgCoSCQa/vvKC1+T1LFXSIVggQSUvmI2fHHtX0PBthZgNaanvXh
Ow20sJg/AghJsXwyywNaEJ9LQ/IL19a1EKeZqTsseN4kxRDOThuq3k/S/cGDlqNGIUwWg5jG9wYN
DYbZmYTefJsHt3aHSsvnf48rkWVBsyHwptEsIr4tPIKxDFI0eFvor0V/k3X/PnCEZMBfASLmKZyN
Pa16jfSD+zP3dmkdWSXAbkKzimYn3rYu6Z7AeaLQDo0A2nG9J2NZDcFIU7yotRtt5/uKN4XMrjAU
Dv+O+tfb4hcF/8TYdL722LmAx1lazMMAMOhunBLV2JQsGrqQJFa+QCRu0ZSggs9H9tbhidU0AhVt
WDn/3v3pYboZOHSofIFRTQwPFj1x2YKrwE/BzgSgff82W41GERfLAoILKeLtWTtVMNY8b+P51atp
sQcyOkfTdl7S0j8i9oyC8ue2Jci2ykUxiSehfDyZhNPZmbTrF5fTs9BDndEwNSPLVqydbJMwRYfM
oYWqyBtKcXclJRq90P9gjmto6A+1gXjKG0Lf2G0rIxOEKgLqIn8YC8XYgGnVVMwEghKnvUlImoSZ
rR0AKRunZH1HYQzXNk91wCjA6yE4zzRwGeAPMDZKDDMCUZv378iqvMz6VwDX9iL6CDC+4DAdw+2T
A+hmADKzd7gBSACulo1ucxAICBmhtU0TjaQ2Jl8LYFvrTagwLsl+oE0A3XycpwijvIIGqbNS6jPe
x54tVUhxRInpRV7KfvXDt+2tlz1l0VTJX0YwZ1SQhQNar0U5Ji7qiAlL7vye/HK6McoAQY9hx2Oa
rmfWFzdBa+8oYarnOv+2EMdfyha9kFvNuZ0SyF5RbrHmuxp9fpN+S7Vp1zivXZ9H1qTwFBIPDpFI
IfNRN56BvTaOCjmQIK2Qeu1ywNcvh1kvou0VlXgGQDHCNpB2x5qKh2lopmAOkh6Tep4TIegJ7cmJ
q0BVL5WKwbAGp8REtCPmkFETnHO9XJHmstwbYzQi30+OmR0o4mzZeqF6gYw7Z8QEje31eqFBwyUa
B+G0vOOQAvFdEeVIPDfuOvRA/0k8vXmW1B1rB1glCiJlHTndIWFHgIUx1w8J0GNqR4V8IQl6fCQF
8T7Hew6D0MLRtepu0IfGKvFcJdFSlKhoA4DFPHpZeuy93bYpSA8XZkX4RDrKcm+QKwlN+q4IuvKs
kzTUQBSWVUGYMQNuaQpNgOAHI/hNftWO6nn0Z9hdPFooDfNkR4CaqniskZT0ssHEDCF6zbxbND1V
Ydb39i2t5jlEuqeOXav1UY4iJEqQXwTDxFiGzJmWG9+tgT7nNndJ3hd9SDOveAYuyYBhZzfYdcT/
lXlLezNO9rxrEb8qAkaZYfNWbw65Bi8rRgyN6Y+OP7Qlbr3yA7EX9DLZuCaIqpFJlj/BgNh/gsSg
wS1JuwDqqzx3bjCHRM9PQ5ffeXhJEhD3siMyonf91MQz6DKMlOw1pzoN4FjbthHZAUMXFZLiHF8O
82rXB8xtupQBk6cGagE9TJl2zN5RAARI718J5rUEb27HdfQgoSLhoN+OKlYZ2YYhAkI46eMfvIqu
v2/1nVXhuNXnsV5v+uqDDziI1PzxjmXC88FGVzmwM0RwrNYwy9ryk/rsMI7EE1eqPheZIwLe9n8C
hDs372wra0sIQBfKfqzG3bSAHQOn5TfqNjdTr9fhUmtZvK2WrEKM7AKGIDmZEop0gj+a0YPc+UVQ
ARaWRFYRRKkL0Knyl5M3IfVuwKgcsEfXrfZe9zNHq8+2eNnWXUoXjG+sWOM4iYeBs/Yu6YNdbaV7
f1A1W/BYWPRFQKFGFQNJXpCr8V9xEZCh79EHK0FaI4cyhPbYHMEwekqyDjghlXmakBcoeeXb9m9W
k31uFvPWn4t7Mqa/trWVhVW+z3uk+WAoXOP176AgGx7rsoGhdhgStoO+3WkpbXcARBvDLLWI4mhL
Vhcg/BzqFa1TuN+EN4LW1BYdAtKgzNtE6N2Lcu/ZYB/+WSm4d2Q8OLUyHLdwugO9qedlxgU6FGg4
Qp9eSF2wxYLBOgQL5LYsia+6kiUoBEZkp04Svzwb9d4OwtKMtr8vOYNQAygbPMcKIj4hFrVGDNo5
M0YFC+s5N5xd0t7R6ndX3Y/1V9BgKqQZkvDzUpwYCyRjjybpBOJ888kAj2V3MoDomlX3jg566fk+
X0By8q31x3BZXmj6vMxz3IB0d/rGkt+Nu9eC39v6S9f3r/5iks4arZVh1Lc6z2y/PhnstP15xfL+
8UWX59ACGU+vlRUgRbQoWJ+oD7KkJ0ae0+RTpX/dFiaBB0LEeKGMYCxeYwzMDXJIyzFHvn7p09t2
+aprv1r/dkhoqCW3FRnChJoRKR4rekJ5JmxsRbwvO4OXv4Iv+YXOnYHwBVd7ddaGl7ENqzRcVdAZ
ErcCRXlKyOUlZ48v+4WIxXNBIDtg10pn3Dmrtnf06lgG5iO6947biyrX5q8o4YCMYJ9y9Bqi9Oq2
LgYQ05+oCiZIEiEj2YA2SdSvUHAWk5toIWvzxoG3bn0Qjblfg8mPl7sqGtLXbWVk1o44HB+0MXCH
UbLrdStnDxeaj6uvKvYteKt225+Xbcvl5wXHmNmU9qYFPbrimFex7gP2FE0Hh20psh1BuxCub51P
XYkVTBhFQC1qluc2i/XqNPXgYVbcnyoRgn1VwbC2hEAEye24Su8Jj+XfwU2KHBMGFNBBjokoXZx+
0zt3sSfDw4MhzL27tHrH1cF7qnDz4jGE1M/1Zmt+MWIMdUGw3Y7h/AA4G8VDUrpKeDOg9xGvyDcD
kPY4FE6nT3g2pDWojvSoYne2q/AmsnANMSLGEvHsRiVQHKfVDZMtTYpValv/bjTyE9HRe+0AuBGo
/sijRWangQ43NcKia156t4lMUD9um5zMsAEPAJYjIBy6OD/XS9nZE2mnqa5AhzDqe3CXOTuQC9TH
sgZBGXVZ8/IOeYi60YiJ5wmgOq7lMTto7L6t6nOOFV2QmTmw7AsKVdtSDNnthEaD/8RwtS/cKB/T
sIIZ0ArF5N1NtRv6af1Qldmusb3bDHAuelbGDdJDmbfeWK15Yg0w6232zaHFKzWrhzFvd63l3rud
/0Hx27grEiJYTO5gWhuDaMDpFLO9PEVm6ktSnZH1/eF2lCJyxeTrCPqQm7QE5gcr7TLs9AV0N0Zx
5w7dAaDYTGF90o2/+BXCXWboyWqC0hAOcwHx7qdVJ6DVHMLB/vgudWHefBAWuy4c1gzXc2t1TnW2
luJe05qDXhkHK8OlXTQteC+zB3e2n3tveSzr5qO7qAIVuaL/yRc77qpsAXZLCvnB/GLNz6kV6j3I
RRQWJ/MYKKzhlvP4WRJdd07qrqN22UDLLrLoQ4N5Zj3fb6+lSojgvAcbbIl6lTdn5nxv6FFjP1ZT
4VplFzbHcEWdGG0tb+qs3bAEXpq69dlEuV3v7hYtiHR3PmrVTde7Cn1krYpoJf0rTbhWgaQ2213j
1Wcv+4rSDsalsghJ8pBZmDYvsijtgTFc39j2PYZrFTsmcxGXsq1rF9F2dqvXJmQXoxPW9gsLsggA
s6GLwzcUH1GbU1wqsgTelbbCkfOQA9Cz3q/PIOfdzwNAO/UXY2524/jk8xHxbmfYIFocVayzMrNx
XDPg0EI6xpOFnArrSepVK0XOBkMdvnWzVN+MUdWqKzMcJPxhM8jccMSO6+WcWm9olxQet1v7l9UJ
buvGuKG6i2rW7J3yRNVLIbWdS4Fc6wsXPwC6mUxABz+P/T7vQgDGrlY8+Ie8BBhqyMynyj1SVT8o
10L03fyq5uVOzMOLBWjLXccJOAJottai8kDM3fYBl34evQb8ejLMN6M4QWWng+lirIgADaxu77vh
uC1AZgq8M/NPagrJfmGXKpcGdM3R08icZ0ZO2vCcFIqIQqbDHy8IQEcDCRLujy/2hRI6F74Flguz
ua3ZZy9XRLCyc4tAhd8lf0gqhUg/mXOTZAwqNAATI74Tt6P2hAQNph3Ws9WzXb3Wz9ur9meEQ9z2
S5mCnyoqoM51Odpmgea+r5oyAgrPIeWUv0O5KwHBmyLLPdZVjAmnPemyfeLmMVLCSATjreM3565a
IyBv731K7mqa3QGC5NQ4bQxtooxmPwu73OXmeEsBk6bVXeyPFAzvwa2VeKfOdnd6vcbbOkktwYI3
cPGyxlyMsE3o0l6Bt8tHCtlpJDuPHOp/x6IGcgSyq3i2wCOgY+jaEhDBFo6ft5juHWNkeDRXcVqk
LuBCgFg6NTF5lTK06J5dxw8d67QAgNah1d7VnipvNwxPVPvRA9xM91WrJzXCv6qJ2T/LXDoMEaAD
edQAhN+Fvfchnc/tcE4IjSoV6qj0SF1IE8yvTibXTE10odeUvdBsiVlZqp480hTL5WIK96E7ozEx
qFHMTNzy2AxuyHonLN0+zHP75AJTr2vWL2h/+Gib3b6o/afKwaSRY0XZDOzAyf20bZ8qnfnfX7gR
VqJe5PPaqpcDtZKirrQq7mPpCbhYVf73FxLInDBMY+BQG+AvWpLjSp8tVXO3yk6EU+ZSLTe9ETtX
EBYl9ocFQHVpdVpKti/JDyNQxDSqRRNu+qGkTuslOBDaeGuBKqPoFIk4WSkQZxqvbuDB/Kl6Xy9a
WgDWdwXp9zkFxTzrvyTFByQT9ORhNp4a9uA7z9o6hF35kbWf66oLK7KzQVxtWzSs2IFUXwzync5g
1FaUlg2+km9c9MUPE5xNvnh12i34YaX7wEgR+2iZT/uzvpzMYYlbC03t5Dya39f2p958Y90+S34X
w6lhr9t2+/85R/+7QgB0vF4hTP43Rl7B61WrEXWa+zCjvS/MjWbvIC5ZqR4OwOpJ7T7WZnpY6RDZ
+LnAnT4aiX4DXKef2z9IujBgtXLQnIfqvvgyYQu4zNoFg8TDMoYWPWHU4DhpSTw4iotfep4uBPGz
cHGe1mm0V2PGQI5tLjcN6tJD09+OSooA2ZFCryQmyAFChuYc4djOhZZkWYX7f3GcCJN1gztFrZOG
YHQCpGV6qBLVgLTUti5FCqd4XbK0X3t4+2pgUT7uA//rjDw0DZ7KXI9mHXMaZRbPw5c532NaKDK1
eedODwNBuB2oKBikzwgwfDmAVkaf1ZsuCiPQrKrlM0nN+nlpD6CZDOvpOLaPDstD1n6z6Ze5PG8b
kcyxXMoUVsA1s8pg3LE4QX5sw2zNjtsCpLt6oZTguRoyJMZaQilnancY94qa9jVwtXAdaGzYL2N6
2JYne64ghAS4vIVi4huEUjqMxewtsKK+zQ+sm+MpcVCgme5dPjZSmgr15Ov3nzgxUrFMVoy2CQsC
1liL3nKmUEd29jwAu+N8o1sI+CDXZ68pgfjv6XA6Jvp7HXZwMAWcN/vtNZOfgwspQogAW7bHEX0N
55ah+rE82+5tU5cHINDM/UvDnu3iMTHvwEwaeu2HFhi2yfA8031dn7Z/iNRYLn4HX+0LTwMsDFNL
KH4HW+/qT0ERsSHUrV3v37meSmfVygruZhh1cyoKyMqyb1r1xJyf8J95/qVcWlAEfuqcM10ObvHV
7w7Ma0M+eGurkBGlgS7otbDDSHaj6V5Y+JU2q0YAjnS2miedftSXISrosSicEFDCUZCAVc6zQ9d9
KlTnUtbYgkc9H3RCQ4mF+vP1Wvtru+YAssMAUjV1O2ob/jNly9fCaesQo/W/XLerdnpmJHvHpQUa
pYvf+WL2L2PefJ+KQZVEkW49rBxVBU5OLHa4eNMMWEU+tNbb/a5L9XMGdksNr7C8L/dVX8YjU73+
JCDaBpbgr0zhcMEL90HrYUAP7ZsPaHTasdLcVU2/8/Vlr1EW23XxONTDt7lIjjrJY7jKuKX5HbPM
+B2Wf/FThN1wfWY2E38J2IsXAlw7yjnhXx+6ebWb/KPeft6WJ7X+C3nCSTM01mjMhJvUB/h9zJeD
Pef34lXftsWodlU4ZD7LJr0YedzaHxsriKvxU0vhwZIuSnUU2mBr2wJ5NChGi5dbKtxnTtNRIPvD
H+dp85J0zc96nk9ZQsJmAeiv3drR2LAdCieKe0AqF0lw3cK0L8IXIXnha9ZUgdAE+aNsvDeq4a7R
21cQHOzqqrzVteaUl2vssXfMKwZ44psWckugARG7qoiHvkujwXyxGZTHfCWnDj17FL0yreMoVlZq
MRei+FZf+GaSGSSxMxwWq1p2zNCejXWMWVErmo34Br3ZQEyzeI6OSc83daR6prnd6RBTNjQc8lsT
rRT1rld1+Ujv7Qsxgp00y2i2WgAxZkK/lZr9uyCeQhO5SfzVhEcqlwtmpUk9rfBogFq8z6zszmzH
KtQWh6HBDgOCVf95LZcdWcAdun0IZMpBNww3mUCxQtfdteQU6J5sGkAT5PRlBNKOMOkUYYlMQmDz
1A+aY0F9K7irqR0Lg9lo+PWaE31oi//j5wXvFPRageQEPq/VX5f8W6Jq6pH+fA62iT4MPDbE4iid
NPz8FS3lGAR/yNP+CUdIEV/Ijgtq/f+JEFTAXFtljQYavG0/zp2oZlGmWiWZgV2KeLPNhOajMyJq
o8ltAFQvr2Xg6F4e62WMDLv8hWv0UUv7aNu6ZCcUfJe8CAuoRUD8XVsXSde0b7IV+aQcWbmV7ixr
/GRX6QOamxWL+FYUcuXoicP0BFrK8O+1qAZcHQCOBisdTBB9j/nXDpHIkHhPhPhuvK2WJBbjiXmE
2ZYFHFlTrNpreb0GBedSAt52tK4/0f4QrksRauQwTJ91o8UxQq7HzXeFpnqJShUFXqKLQDDg7D3X
inojXU07aUGs5E6YH0Ufc6RPrXVAhNYboQs8G5XEt/YJbVGsB58dGgJNsXY0T+iXbk086rtJ+whQ
aNDhlkj0KFIHUr04RrrvoXUVkzzXeiXTmnSgjADY2QIK09Hpd5Vh31RjcGcuKmC1t8cBGl3IEk6c
62pr4PS4C0uvADa+dlvWZsyWYN/2SZzX9U6n3VNfM8WYp1RF3L3cYsBZJJrNWrqtC6QHDEiOdtw3
M+ZV0ykMcnpTduDv2zZS2a6BL8110AaM7LuY81mTuXVIA9wcs/0ZLOjixEn3NEUs89Y7AjIJ6Yc/
IIj6m9kUs0+MLhuQWHKWdUZSq0PhrVPhQcmEmLytnlNZwAaF29Ezx2WyKQIm4r9g0iJ0ahXmgGyt
LiUIAcs0OWXicaySFbA4DUH1HtFfnli7f98SUJShedcF/vAbCrbUTDAOMaJyuCY3nXZq3HCeFB5X
6pouZXAbvAglAM6V6j1FVLuQIpwDUEx8qvsldotDMk7hZD4l9GGZh9CwP2wrx9foOhpDBHGhnLBL
gHU0qtXCs6Sw+l1b22Gmv2YYOG3XEmVMBgAClV3Id+3vcgq7plEj7ZkDiW3ufBjr/tCxKi4AkaY4
SZKcx7VqwjWWeQP6vBcIqutDl37QiyYKyNEwf2fZ974q4666nexPGCAMbeumBiS3PbLIGk9e9rK9
xjIHcrHGYh8LASUcaNBQrvD0Pgv1yXk2m/Gm7Kv92JmnbVmK/QyEeybvUj9AbR1Z/uDBWO6Q3g/0
MkyQ83TXV081/qqy28C8ttt8YKlNHDz/1uCxzH/pZo+BIhhs+2MEg1jSAAOk4b39P4zpaVtRpWjh
5slBb2KaE1/VLtbJZ/RK5+2vKTgzHzd68mqt92DeCN2p+r+5A7FdwsCoUJlpUDmgu5o9tcZpHhW6
8UO3cSjFabsu/99DiajoU2mbp7TPjkUGIu2xikdPU5wUuaf+70QGgvNZg9lKbB8ryYzfwO0OF/Zl
e69kF/flARCcjJ9pThH08KCa5YaZBmQkCqBallPAUGS3g+Y/jDY9T+M7+jS5C8ADGik46Cc27M09
KbS6QnRi+dmhNLJwNerDwFg0NSRa231p3lRpHtN6X1i3/qSobEm3EQgBJhAokO0XO5tXwxicuYYD
CvSHOYndpIzI8uJqHxY0hm6vsFwUL+85fIZSbNVr0qJlrMVLYQJwnBlREpP0kLmxo6phSP0LECz/
nyDRl9lers8F7wxIAOhifGoJC3kDYp3emfZvjzxvqyWpmGADL8QJ7qxz6qJ0Gs53GbxUDfraagKK
8o9ue6NbPwfvvi6OU6d41kvd9YVMwaelBPP+BFkzgNB6h86/MzsnHOi9EyjiSumxu5AjOLDFyvQM
fMKoYjvIAH7q5p/bi6faKi7/IqawC7yNOxN69HO/G1sztDpv57EgXgAr05skznrUtLdlSi/3C534
31/ITJfAbxowjZ8d95iBJ72KaiveFqG0CcFdNZ096nmNdXPW9bHx8zhtnKfBym8AIhjXeEu2un5A
CfxozItCttSRAToJFXTeeCO+qRqMyerAXoQja4bIa+5S9AWBKCZ7SQq295Pv5N8pomD/KN8BCxkl
YAzOXa8n+p/NDN1LOXAzjD2pg29TXcTI0/3aXlNuCm8uHNQK+BgsGJbEIhRA+WzmN/BUVdFGU/Ct
9RStXyoBgh6tQdjqprg0qVZ/nicwn7vp920dpOZ+oQP/CRem52vFNNQNRDjOElr5s7/6h5R1IaFP
RvHJnlXxpdRNXMgTTL0ovTUdCNasM5Fd+pBNWjgFezXBunTpkIoDlLOLWpCYOcgSRvN2BgpEMUag
V0r8w/a6SY/sxfcFd6fptFjAV4mGKD9Kp2ewUqkifpkGyLrwAIPjIYgIUEMGhMxg8aBB7u4ICiz6
EP+7DpcSBB3GRRuzcvFxKwG1IoAittUeUNbcliK7ZDG2qmM2xg94x/i1ha1j6xW00XDJAuvD7Mfd
Mr1q6RCuthWVgyKQly/aX2H8x1yYM8GrvTAHCMMY/r7PHzVfRTkolYA0AEZxkbl50zBOuzboK99F
2FcEYT2iy68PtxdMJUHYljavaN3NTn7+EKwfC+/T9tdlBxA9AAB3RfE8AMjB9QolHjBRU/TEnoeQ
aMdlilBQnVUzCDKvAphIExkZ1F/e5MFXm7mglgduVV7/ams4xzyPALcYljjxTRpahaJdQ2pjPkpM
yDRgnEw87UGXTrk3Qd4Cw0q6r61hR4X/hRj2YXFftxdQuj1Ij3OaQ16NEYIrgoZoZ26QBuqMLxT9
Pj+3Py/dH4xZI/0ODhcQR1zvT5dYWlWV+Lw7OTuNzvFqewA3z6NuUkiSbRJQExDjmxyGVwzzO1St
zVFHRGAyJxqmIiq0+4bctv3Ei5APWVa+w7BBDYVxbt0GT4UIqzEuPusAeIncVhOzsNKj7ZUzpQoh
PfeH2IHT7FwvXUCqJKlJUZ6LZdQxXlChap2uyBNbDmqb87TGbQ6kOZRePxtoav/KGuASZE7S7aoV
5Np1ytYIdPfGYRqKaacBfC3EHG4L7JFleszddgrXFDOwSWD8tMlCMCjXtjHAkTFFpAUzSsWWHlfa
6L+yNlkVFi7cNzZS8MiC439IwXtoYBa8aDdZNNHqcXoYuzxq9Ife/mqvnWIFhUDtjxDkapH95hyk
4Ce6XkAfTQ5jVZDloei1FjcbCLOXXu8rdFuY001Gifa5tO302XLr7tYGJIsqEJadLVR/Xc5kwdu0
heigLejouAAhPmsZqFJ08K/hFKjKgMJSWkBT0y+FCEtJ5krr1gpmAv/XlUXoI2E8We+4iC6FCBfR
4vU58DAgRAsbfz+rJmelC4X3JBoC8aZ8UxixmgBo/llfAjbEHW70zgGByaoVivhT5otsH1BanJ7M
Qzb62h7spbdTtE9i7lQvbvRKC2vW7DAoFa6trfAN0k0BYBeGsFCbBY7UtSjPH9LJyZzirNvtcpzd
igCJN/FC3Wvz47af+JNrEuN2tDfiLAF/2gVy8rUsq/LcstJszIBSjCE5K855PXvWo2M34JTI/MkP
fauZ0WWYjLthTZBAngf/C5b6VV9oE+nMJvEA9KWTpzEbtsPWUHdaC1ngoH/AndvHlq4B8of205cq
B3ls3vfLDWa5+xCF73L/P6R9V2/cOtvtLxKgXm5VZjxjj9ziOMmN4DRRXZRISuSvP0vZB3g98mCE
5MPedwGGJsXylFXsFile4Hdkn0ldZBC5Gux7WrOvupDkNphFE6PEYyd+XYC5aXP/5KMlFSniew8N
4pvIld0XKGfMT4Peqr1j8S8oRb1JXVZPRg7WZwlY1a303SphICJBCAppnqy+65Lme6bKRZ4HiLZW
KpT6zPlZkKGErzE372bPyUKmF04I56IUguDuzdR5TsimDrdA3RQhE/VXPZDfCCRfIqBJ1I5Un5v5
k68eO6Alobuyh/ia3FUDhwlMq0KSlVM8Aa0Fw9NRQMBJRl3uRFkHtzDP8Pd90DQxHcH6tDoLHG0b
5c/OqrtoNJl/9AF7iyg6cruy7+i/XAVAAwBECBb6R/Ud3tWKVwLJr4Lihzk0kbJfO7FxdV8KTt4P
sjxb72NSXptjnZMSEHI9gmvyZ7MOEtXAYmbKd/jiGyfpAiB7cX+Dl60JvCd4Vavxaoa5spqVD6XJ
RNgW2fQQEK07dG6Q3XbY3pFB5Jx4mhncGlwnzyNFVy3q9Xk6gZnr7ixa1scZxYI9y2tro0506aCj
ae0iJ0ON78NBdy2wcGRAy4c5UFGtd3Ghg1pUvWyccazp+ogHqCCCtgaDxQ86DHWb9aU9ILUpbLde
qGXTJwSJP2pfdeHAbPc+b7jYG3hr7ly3dTbe0dUcl3cUTtuIQwF8grDMmgiEwzf62ZSzlLvtDffk
8xB40QQBpo1PfekVAKprmSeKtUgHz3dWX/uVzZhbPxjyFfy8bGMRL8VT735+DeKtDTRgFMHPy+JI
5yMAw56zE31iFT/a4h+2hQ+4vgMiLr7aOi0Z506HoBJ4+bWbPeRefnIhss3rLbTWpRcNvXDgwgCB
xqlfPcu87HKDBwzk7AVB34JVbMekc3Ya33hk/jRq1zvw/UirU+jC6RkdUI6R3Py+5JMecs08ZHBi
dWQRARsdV2MdBuN0Y3kqmQKWEtN6dckcWbK/YXUTa5MZT9PWm77am3+iH+gvLGRCxJKIxs/3DDH1
MZuyqX4YvB+2/S3gv5wt56ZLF977IVYBVmsZkvalrKHh/8bG5zy4N/tdVj3l0O+7fsy3JrNa5Boy
osSkmIxjyzBoDmxeeMwbp/nynsGCLTEQiECrcGFUBXRc2xG6MSigZ7OIPNR6Cu+ADuXGSKv4+/9/
m/+NtIq/NVcfiqzDSKCW6BGkS4aoLJR1NLOy2GUW3qeig+dt3uN11CX6rtdX88J3A+gZ4TcUZVA6
XU8U6lQ9RMEbqGE5QPWYwr1TWXnIWueGlu5ra2vJ9fEuaEhB4gt1YchVQaECN+X5XswsyM0GIp+B
NYORXDXfuuRV84xdOaaAxWhZk4zkCw2G0KO/J3uKCv3YDz986xm5Q4hlBPG5uDf8LXHDj/ceYkJY
0yApXvLidQcKBnsayfNMpq3xKqo+cekXWViAkP1So33sg6fry/Bx2bHcS2bn4UVc1J7PV2GmbqVp
ti7Tvniamu+0+VpDgbsxqlg33q4P9XGDnQ3lrDJkSGcPnSuVTKsmAxZnF5RJBayx773w/IHKGOp9
1wf8+ELhrQdzHLUmqH+g8Xo+N6PWTAKvCZU21q4UMdl4NS7+PAJdaMWig/ehztTX0pLSqVU65HXc
Gb+t7Pn633+hX44J+IuiE5qRKFysPk4N8zdUZzWZ8vneZnDfMQ+afB38tGK70X5o7F/19CgdtnGx
XZzY/4b90815FzP2CviAvipVCsSbGzyRf0DWQRob4CxgFQHrg43f+YcRhVOTvgSOv2JDZNPbolhI
i3tt+LyxgH9e7vOH8Hyk1R3tupIj5ylBlWlBV7aABNg5k/7dygf/pYEXKJQMOvfL4Hvloal7+1DZ
bh9zyA1+azM1fPc8Crqxgz9Pn71xx0B7AwPFkrtGHz8jZ3RSoLaghVBUbgKAu/eSZ/nPinsOjwrl
ZD9UoEtIMs/jzq8p/2IV3qeSd2bUj267zx1bfGqMuZyTvAyK+6Ezzd/FlIvxxkU6cAsaCn3RxECj
nrtwAJwy/65o+vmJNs2AupDGHomvfSZeFTzCVaNJgrrT97WcUSbK24qkU+4Oe/R+nSqEu4KVeA20
jyJR+OIgxgqy1C7RkGxy4BhrM89DAVDu3hIVWA5cg7FEblu7fsz4bUPm/lAazhDmVKij7U75we7w
DpSKkb2GDQP5eRDnR4gh7ERNzThnZvZgIKpHgwWMJNOWiHrZOEamVeRByB3d/zK1jXZPykHS0Jkc
8X3yp/qoq50/8N9ZMLzZwGBPhXajSiv2oPnyREp3uB118Ug0Zu/bmfJD6XZzQjqAoEBT0ZHJURmJ
3maRB3Gl+0z0Q8rRFvzqmIX2swOhZVfMpXi2A027VQFVkbSY9426S6OmYM29M8hhX7myxBc2lIwM
6ZBvAzf8xw7vI8Svip8Kupu7UaGC6Lt2sWt6OiZmQLydKpwuCrxsOqL/A48+q8luJhL0SGLhbgDg
CxCInTlHhlGVB1B3XPzKJKJhNr/zzm8hPyBVrByfxAjMWKS1wI1EL3phRJU2V08685oX1Q3+U2V2
5YlAzSrs0Hu6bb3cuBdZDTWObGiACIEdU2/k/SttON9Lv/aiGor0e6/OnJNh5eCxgBABWXpUGaQ5
wr0SJtrg0XssNJzaO9ZOa73p0tJ+GwxxVFBCDsEF3fUwNBVPRKe3+4LrWOypgYGGP5UJinXwVJAd
23maIWLTGfnBzTrjqFl82Hs55GuLDNm4Jg0a0TETkVmW5t61KYKKxnc27v2PMdP5oV9dm3am9d4w
VOU9CF47M/hCi30ANfks+HH9evEuvGgo90N3A/xQexF9P7/HUGbL56qdi/vZIu4bdbyygYGSMx4z
y+U4AyhYcTvzE09n6gYPiRuqyQzi3qXD0TOqIJybSoP19zdUGyMHfiSneSibyORfe1uHua3HEl6A
ij8pph5Io0/f/RE7xnSL3cgmM4JlihlRfbLvW2RKe/gKz0k5gaJb8maM6VB3J5Yx6wkdI7rXTJXt
RAarkNlU00PBNS3ux/pVBuNwUziojGh26cWCCyi6QjB6XzY9/85Z3e4aN/ghW/j95RRVV08VQdQF
mXWSFOWpIfB3psPHJ12qKfEDnwLVWbnimVpVfWMhU02Giv1uRgs+JQMkDCyp871wmwFRgDaQqKmx
IWYIwADxoCMTySwRemPBfrPCsEO9FNM+G+ERRCo4rNJ6LO4bg/dROxL6OLVyq5K/2j3/5c/w50YU
incXiIHzj6ph/l4gOUtpQPqQd90tYsFda8L+RB+8DQWo1Q76M9hi44K64yKNvI56g7IKGoVefuo1
Tjw72gmy1Q9wqmyizPcrkM7MHcx4fpqdthFuX3jjcWZ11M5BGkD7ZfUEG0VXa44wyD1uuQ4CbeDW
tdAm2zggWKr16wsaLu4GE8aEH9pJZpYDNS8VuTen2BJQ2UxUGaPVX/L4+kAXZ/NuoOXf30UsWVFq
CrcnBhL3mV2EbbMRu14KxVCjA9ACDR7Q+9fami0xJBxLNXJPLZUSSV5qPgkofk+/VTE9ZsRB7dY8
gdxxN5LpV0/nl40ZLtHxai1RZMFK2suVg97m+RRhx1TaEGLMUk91sgiJ2wT7ETIEL47ZWCGFB0js
srG+EaUj45F79G5o6jGZ+gmmoDMtv4LIb5xgQp0lNewcI+X2+UtneE0cCOyAAZazuyzTg5sh89UO
D8Rv8GjoiQb1eMhZ3g/A7Bj1rnKoeGpr5T4SMFwiY6zl3URAQTVBwYvdwptjFLdRqlVBNX+V+CqP
mRTeIyRJ89/Z4Hefch2R1PXFWeOL/jtGyF9s+GAgdVzXoiojc5g0gzG1g2ddu0HEFhZDG2daBQ/J
mGivw5Tjytmora5Stf9GtaGJCcAPGLsfWooVrb3c10fYu/Qxgg6B5BiCBK2G8k7tBPvOa8h+zraw
yRdSNncprQJHv6hLrQk4Y+OPAliq4r62vFOXERiZZOZn6dFj0Nb7nGSPG6u7ZMKrredCCG4xswE1
BfXF861XzbRpW93DXdF73Z1bsPmOosKVTA43E9U65RGroAvclWZwbzE3uOWKaEc0mLMta61ll1/7
U8zVn8LBbTKES+4XSYiuGY+B1T8pa/7r3hPMMz00hADm8JDZrW9H7pSeqBxy7xlGhJcqHN0XKtGC
nTbS70sX1/uBVvkJragmYeBK7nnwWkLaqAbo9PrXuzSCsxiYw3APjkTrNpqkQe92PkepwphDzdFh
ELRxy6+OAQpHAShSOHg2NKNxOa0WK1BBN5Y69qPSEEH6Cvp+bThoWoguWAwB/Mjc8si4NCLUNAGa
BecGzN7VXdhIVKWLscfnqX3vFom/d6ccXSVGS4OU9C5eTr0eybNi5paB0KWHAHqNOkol0HVbKlXn
O7CWotL9TFmpaVC5LyfLfGmg/PXkmao5BBRYLxf9Flhluf0uL/GkEloEO1MZ+e+//rBovgJThILy
H/3I8z/E8KU15VxaaV/Xx6LpjltV5As7Z7F5WihpkEhGufZ8AJO2VZXL3EvbO8O5b7do0ls/v/6I
kzYXowXJHiaOdX2D7uf19blwVZz9+Uuc9y4m6IRdG8D7eSnqv634Ccn3cct927zwKAOpgF2PA4Yb
b436BwjPNmRTuGnv1VUGYQDNgx5TASs4aAVMHk08eBM8LvVHuacFIN7ozPZHLQPGcRzyJ5h6hqA9
WrtKeN1jqRl6ItAIe6toK7/SAoFViLATBXvD2YJCrlb/v7cLpycA1F4HY3S1+lVQqkmjeLuEHEJS
uc8AZXy//gFWQyz3wtnirD4AJEbLugIVL/W8p+owDH+HxcYMdAD7cAvoqF+ip7eagd8CHpDZ3Eh5
BaewcrxDAv96fQarLbQM4YBJDdgQam/WB5CStDpDBrLxUp+YPAyYRj7rJJuQgAm+MdRqsZahAOhE
ILHYny0G1ee7FUoC2oSwSqDEkAdNWBObfy80FFb+eka4vUBQdiB8j4R1dVcLEw1v5IYCSB5gjroi
4uKVGH+fQv1JKZaYaBFXX2+ugqLo4LRySrPZSmqI2HGSuPod41vUy2ULvQsH/qwaOnY2EvCFJryG
dxoDyyZdsSk1DN4eetgpJ2SAot7ok68Gjl7896v3frjV6tHOAyXYxXCUliEqAvGs8sR2fl4f5WNO
iDVDcobCKDqSH1iYJm89bur+lIppMSJ3975MbXsKy/JtBOYzsAcg5ard9UEvbHWEdshAF290WCKs
AhEP6ipzO8wYdB7C2XxwBxoW1kbAfGmTe0CvQkgMDXj0ps83OY4Zs0ZA2VK78EL1ORv/kl76Zz+8
H2B1ilxJuY09PqX6Z9jWh/bONrZMEJdvvN5y74dY5vjuWYHljqxrhSHyGx1aYNrPSGUoxG3cnZc2
NkCKkBFGNwkWZKsSVqszP+s4RlEi1IL9DGuYnftPq7XUroAlBpzUWn3z3PP4OJFKpGQMduhlhBK5
hO3+ur6zLiRnwIPAgc5fygzQqF2dGpf5A60McLzbEQdzV4BsKFAYJYD03FYOJNU+yy3BsUsb7f2Q
q5kVGnC/Vt6JVJ6sLpnam+tT2vr51deZkIhT08fCjfkjU/ewTf/73wdafdE+xh0NtMD5Huv9zjRA
hOVp77OQLA2JLWnlS8d9scyygb/Fl1k34gdoG+VAefOUlC9m7sa1+NbUX/5hFkv7bYEiYh+vDqOq
PGk7TsXTMUSYHtn9Vg3r4iRcNMjQgUOTbP3MsCkboSmui7QxUXI/VMGOtft/mMO7IVYxDB9czyi5
IVI2HoW8YX8Xo+K+Wrp6qFjgvwU9vlqiXuiVXw4uTwPWHXs2ntzxCZi6v52DAUNt2MsgmEcndP3m
z6A/GC2b57RnR7TyUd25/vsfb0T8/h8dckTANqQDznerMcmKc6AXUxtKXML9zdEjIeqY2SKp7Xqj
6XpxMA/PYwByFcoRy7+/u3592NsWet7MaWC0h0aeAoAZpV6EOnNCffyHlVt8M/AeIlAGOfl8sB4w
1wBXvUzzt9668f2NhbtwMwJlDLjzYtmDY+Kvft9UVltXgzan6Ic9WCaHuJLfRxAIeQJHG4KyQ/Bi
V9WzJvIjs6aX65/t4+lBQdZYXGrRAEN/fHWJzWLIbW5xnnLD/Fz3+idQZX5ZY7YxyY935dkwaxyX
7Q4KTJ+Jp1Pj/dYl9JVQKbo+k+UQnj/JGALGR6hngz+Ogtz5Z6oMKhgsZHiaq2/M8neoeUBjZIwh
pxL/w0godyBWR03lg/F6PvqjZvg9TytL3npU5JFwaEQGhIL1PG5wkdcoruV2WLCKLnr8eoC3YPmC
7/Z6FmQ9tbx5TPtu6nYYaYr0hg6Pk5F7t8Fkzgl39ciu7oEGLsPBb/Nj6To9uq1D9SxhyZsQswjC
vndV0nHXDjMh2OH6ilw4j2d/4/Jt3v2NtuqMuhViTIdaTyoC5d96ao8Kqjm20b7Kpk+uj3fpW4NT
hwIPFIEWMdHz8VD+8wWatGOaU7MLzVy7MalIQE88sXpTfWi5udYbCzpHqLcvBrqQgD0fbOBOq9Ou
H1PD/KWmX4X2xbNehHwwILXbop581Cvt4AyontOfs7WR315a2feDLwfr3coOpqYFhNMxHdsRTTNz
eqPe9DJXehCp1r2xxBajdG2R9Ge/ebA9RK0XlSUYB5+POFeLy5w1jmmtt+PSfjRuqFXAAtlEjaCZ
eXnb11Z5z03oRBSDk0fBAOiUMxg8wtvjbHzpS/cTSiuItXV7KS2uTjWjdVMLolg6TOBIjL12X4n6
10y2cG+XdtT7cVaxIryYUfrS0Xhs6cngZazVWlTWJGLtXyrL/7e+iOcRqixNpHUPyc/r3s+yAchc
ouXfIRszhlVVkp/XT8jFdUNnABhLF6n+GkDmilHNrjRYygL6IFt54/VzUoxkQ0VqjfT+Mxsf3YDl
0QeGbs3XGQdmkdq00HNRQiXB1KokM4BFyphmhS2i/jgHGCLKrb7+JNq6SaTtqRh4FgNcgt4JqWlA
w6hFUNJw/S9hk8sfBwkjADBQE4BB3fpJAHh4ZrKoxrSFoAh6JKGVHzXzKJzX64t94XUDkgmZDeSh
LR11qPMjMzpogRcC4wj9dW5+GUO78bZdihHORljFCBIU6XKqG4AS510PFpgHI29RNADvPg8GGCPT
Z+TuoWuq6PrMLlw/Z+Ou7r6mQYe+cTHu2H+mdh75I9Qwbsbqqcw+//1IEMBY5G4R13280rO2Dcbl
onOqN7h8kDkV7a8RObx6uj7QpY/1bqA1RY+bmQ2dTI63yoRD9t2WYdTWz6/2QqCPpLQzzGMGDMQO
BLAQW/Wui7vh/RRWuwFNj6axtOVR6FOJt93rMrAGq13DPiuzjbFTosood9LbWLoLlwoIBThOAW6u
jwqgppNp8PYmIxR5G5nwzmbJolNxl1vwULn+lS4NBdkXZ4FEwHJo3d4Ecb4OOgOV6SCo7jxi35Ds
bnA2HtetQVbr2DaTCfvuaUwzpuAn8zp6bwUIUtdncukIvZ/J6gi53giSvo/YiPiHfEFZuDe2+eJY
n+wg/r+NtGzNd7EChX4p62tMR5G48CJk2qMT5eOpZBu3/qU9/n5Ky7q+G0hYCphaXaHlnclbPXee
vMr6fn0uF95jCOn97/sv//5uiLmGU7GlYdVc5EJ5+72wjMgEKG9Lp+PiVDwP9Q+U+DHgKr4wGfUI
rXGUqlI6x9x19HjWVJdcn82lPYDyHSiMQCIv7aDz2TQViDduscSrdRM8iQHdnKHSO6CxLD9mRUuP
TKjh9fqgl5bw/aCr3U2mksxZiyNk1HdAqBALoIs7rX25PsqFqYFn5KFKDUwKDCZXofhAKj+H0yNP
C9mpR1PR+UavO//gQzkqFr5kj2XAt9hNl4JUD3ENEBAgn2JNV4dK6DhJ0sD2UNqjO74Nnns7FFMC
P6gIjLM9dUXskFNGylOWzfGgNvKdCxcHhNnRboCuNB6r9a7peABgcMmGdLTacMptGK59Nrf4uxdW
FoPgf7yKNuhVqznCnUGnDW2GlBjBscgBkeuHOz7Dqq8+9mIzxFj24CrNgaTAH5A5eADoN57vUbuY
WFPl5ZAOTfno1JkemuUAq9DqzRkXaHtVFWEu7JdGDOHgkmhuaLm7vpcuHMalBgEOAnpf9gdinqhJ
NsgmoGhml98C+rWY+BbdconjP8zyf0Os6QdIUCATNXo0rYwb1FVPpXRh2fNsqjLsXfZk2/+wU+Cd
sXxCqPTA3vZ8Va0ajNLctmlatP2by+cXwcdnbUb4dn3pLhx2nD38PsLwBYix+np8dsxBMZemRmkj
Szs1/BNnj27x9fowl74QqisIc4F6QMV4dS2LAOwgLx9omj0y5+RvuQxfmgVyvCX8A4Tkw5aXLZ/w
JShWS0smeivE2+gBFr5xG184vQAyADyHrBIMyXVFBcz1XpeAxaVN7RxHbYwUhytQNW8Mc2GrLeom
C0QLgBj4DZ9/ekCpq5bWuY5m2vyrJ/bXjAU/GffvmkbLQom6Tmjgn6LrX+jjqEubGk0jAOG8jzCt
wmOBnHuppw4UkmPFlR9TUwvd3IZTRJVHMgMV2pBb1bePG2MZFgV41GQMoKAXjMS797qe1US1ttbT
3ojtF2Hsr8/qz2Kdn9vz31+9oEgs8X73+H0Ig9YhBIXhSQ9D25jPdQpXwKRq7D2f2A+z6L4go3kb
BrXrNRRpDNVGWj1msTKc3Sz9VHEtDIgJ4TH7ocysm9KfH3sR4KyY46lWVMS6xV+g8fxpzvPIzPt9
54vEMOlz1fYATgnQ4vI5yVCHY8DxW9z9PEChHrl2gV46+9wO7k01OZGrWZHBjNtKiD1ezo0K+Bp0
gtwWpJJF5RulQdyU675K0Lp+6VYTFrwn1b2qfH6cutE8tbMhbnJiGk8wAC1ECGJBdx/Y+g9NY8Oz
zKvADV2+z9yT+jYR3texVvjVKcjcNnZ7/8fQD6iZMi43TsPHDfLnz1w07z10atZlJc3mnQdIqHuS
Ppg2X/L4+gaBevuHm91FCwjQRNRkwaX3luf03Q70aCWJ7Ebn1PpuE9HCT5xSfhm5iixjSmDmUoQG
zWOaoYfaWjuwDI/OYEFDkrYHKFq+geoQjjMDNHnIHjXPP8x2edO2wwE/F3ewHdGrLoIcAkI3yaDU
CGWk1q94LGck4IOf3+uMVUfQCeEQU9u/TOnf5p2JDrc5PPA+v2vq4JF2Q347d8OJkw5V44Imbgfe
SFnsS0vy37lFgWjPyjEeYE0d9h4ki9ts2s+9/9qWrAScaE7J3E5hZYyJZtS35hJ8FBa1wonARJcH
ajzQAq5jzWSbofDrKZlhLh4XVRWbnvbb78toBj3HL1rQdjoYYWo09AREaKBpVISVLNguQ72Yhhmp
v86+eyda9lo4QTy1/sHu6b1jjCenLGPLIk+MkcOc6QebBbcZpPSLcjxCsvgVHOsDsd0b8Icg1stj
Naq4muqd4ZqnZh5vyo5+8rLhoJz8TpF616E2pdjXrjPiaXQS4WkneMzgXp6CxJl6WIDKm056nww3
e6qJQN84GPS4Uu5dPuioQtLpDXoWr501xaiXpm5jJnQKQHCp07aayKHRBJDn/pyYBDvBNxNSON9h
fnXUc8ajNijzqFVBHs6yJrvOyAtQEopUWSUqjlP5VMxjbDH7u9Y63s6GC1EMrD4EW6b2m5V7w5EW
5d7lsHdDPcvtwf6xZFzx2t47eXOwvQbkDkhtRqBpAYzsZ29lQYZjPQRG7FEdCBJvin3gvUPQzkjE
8/7bzCAd5mbOBp71whGEABqAytBBQ7FuTSRs2s6Yxko4J1sLvhld90rExiH/0y46v6bd90P8qVy8
O4TIZGo2ztw56cGop5lt5hA/nMxXqXWtjMBRw93kWLGh7zIUsGV8LwbzoBelngzNb0v39y10cjXo
Hs+/KI0ZNtWp4yO6ohZ100YfwN9x49aSIoH7t4qhGa8+V6Ux3lXwltl4cz4GIyhsOgCoWLhrkWys
SsJFRnRAI4z55Lp9NM7pCJ+poX/2c7Kxah9vrvOBVikU8NKOxyyFoE3ddNovdMbI31c63g8BmNT5
5cidSWhIoedTAQOF8lNPd5T9dTHlfIjVC9234Bz2y3JVTaLgO6l907fCQ3+FtMSjh+2FkrmOhH0h
raxWCnSVPgMk2Dm5g9cCJ62Gvenz5xaYToNYUQBKkhXwKla6mnaBUZg7s1csHnTthznKpLd4nFWk
SXL4jyshoCcTuMvjeBBa9aS57Rc+DzFIatNBzXWNGzYndyWDz7WcGU36EezGStGXGS7YB1croyHT
vuq0f5w0HSTw6alR1qMmW2jA2XfFNFWn2RQNnNnkkxu0ieD23sQDwHv7S1bV34KGvNZ544TgWBmR
MQwIGoL5rS3FN8dgd6ben6RtxIXoT17dH/JJRRUJrNCHto1kxTc0bxDKOM5dgebeTuZ5Bwaneceg
N12N9iddOnjLaGQLK9KHYWcTgUIXsGNEGLc4mjdFqZ6N2nLCqQzuUJh9vv4kf8xf8bEABIB3GlCg
H6rvpPZBYyqEe3KYyPGY0T7suXziZvHU6VqYue5GDvQx9F2g5+jROWjTgTS/KnhUsuoaUSnjFKgW
iiuE+NlRtjN7nqoAzqTgF+NkEclO7Si73fXJusuPn998uKNdsOhR4LmAqfRNtC88nk0nAtG2O2oN
9MVrWHPgjFqRQHVpD04deUFPU1uMPdzvNYBXRwB8IEKa69YR9gfDYkXqfwZ/17kbClbBurqv7dDx
CEg+My36EIy84lm29ZxUufO9G8z8mcuuryKzH/OHudTFEzJ8J3HqHCINaMHon83e0n+MGRQQbcHw
DOMcQLdYAZEJ/b+vme6wXdB5wYufmbiApNaizEanO0+N2Z099uKW+qQ4aVpBY5SY2Y00IEYseMag
SWAUt3ycoftlVt7DKDL5Kcvc6UW0PW5sxMG/DHMEXxo7MyrAl81CSlytgZi/m0dlJgZois7WHjrR
WzXX5R5YfQxcEKgL4e6GwM+6a1iV9oQs2Rcna2RfBpMk1BGRT624xS3ROHSnpuyp2FQ4vrABIfa6
JK46ZE0+JJb+6Gl+YRbTqQOIhxe/u+KFsENN0EYECaJz3jb23MdZIkXGfkNFEQntupOIfMUXPpcS
70bC+b1oDhBDt7fu9Y9RA1rBCwMGBFfcvGuQGPUE7XO/laeSPsr2/u/hh4C8OLCrsmGJjtOzKlxM
MBNnVMez0QRTAxdjWwsNnr/qLoxv/n658ESBxoCmNuDVqwcKqqyNN+fWfDLmZ9/cYdPN3u20BUe7
EDUATve/UVaXEHaF0U/LWfKsIoRL4r62vrKl7O+8XJ/OhajhbKDVwmkUwrmdjoH07jcSCMhm6vrr
/22IZWu8i+Zm05+dysQQVRDl82m0I23aoL5+fCTw+ZcUdgG9f2SgssrODNYsyzXieoOXJHmjLBqB
NCj+PpwDOcnBOChVmx/knXpj5op1hjhVjid+Fo2u9hUso+6L0jITyLAAb3999S7shIUNhQ40cie8
hMvU361e3XWDzXtXnKDYCXp3dWNjWi2QC9m8ZUJ+YRUBHgNu20RJ2jH85U95N5TuKFs2eOlOYnTN
g+KF2rd9T382JJifLaaXkTdP4Iten+CFmwHckaVaB4gSLtnVBK1srjjVanFy7IEmg9T1nfCktvHd
LuxzB9hLOKEulM4PaseONXBodfbiZEyDfKCzrFDPyY1EcmsLmvEHN7R6N9BxXIzEUbADmmwVX1a6
kYOkU4kTUaJMRWN3oQFpnHvu0vGB9Mr6UUmmTp7n5OmglPZWkqqAtbA7AW7WtF+Z8otjhlc76TOi
otEEka8Z/fwpEAHS8c7IUEiCrYvVKhW6jWPyKGdNndRwwgjnmkAjY2bQIqcd3c2i9uNpUPkdHnwe
9QHTQzyc0w2Zxx+stwXQjhrODO9oIuduP+szsk3RQ+rYaiH/iHc6lO6cDARaf5NfFYhC5jwE3i/q
Syff2bOD3kXtBYfCYrh5FTFjk2rOgbcwu3FLu34Fp/iXMTPnVzArNxp7xhJmG/xoGlOWFITRfdnS
6l5vOXTlOHolv4CC1061z8w6tIwSOiPuME6PrMymdqPOeWlbYEtA2tkFBvRDPalvclPpYJecbKZn
p6nrxm8V5F3uDNbJjVrbhWgCZXWU2ABc91DHXe1zNWS9RUQ1nUaNtzvlOv59lYnsnmowiYRSk5Vk
rKvvPLPOfiENJf8w00WMFtq7wEag23R+uKux0oC8HaaTb8gfAwfP2y3hMpXXW4DzC7fIWcK7mic3
amJBa2g+kSwEZ9fPY188yvJebLlaX7gZXYDODaxpgA7XOjyDWgsNtNoSp0k9om0Hwc7b1n41tJ/X
76dL4RiCI0iN+5Ae+H+kndeO3Niybb+IAL15JdOUZ6VMSeoXQi1D7z2//g7qnrN3JpNIonQaELob
Ahi5XKxYETPmJD19OXFjJCTmYHjds54bjuerqZ2O6VdjiH+IkBbOnDRvE8wcG15xbXAmJSxTR5EB
SOpiFoOkp4sr6qbnJgCV4buT9o8vxc6UbnFZXxkCtMsjx2BjUF/ggXU5PMDill72ZeSq1hPSKl7z
NQMCYny7PYlrVnR6zIFbooSDc7y0Inl0vsW6Frpdh8Z9D/uFhJSBAXAr3Njnq5ZU3omMBjDycrmi
uFCpknihG2nKA3vxqHa53Sb5Q6Kbd7cHdXVzMXWmRoFkbhuk72GxRm2nTb0O3487po/GoZg2gpor
38TnLThDCDVprrhKtI1yIXspuE23ErJDacSfRjKSej1twDD+FPUurqvZDgrwlPwMGYT6Ym0GSyQl
MaAxYCnpTikg9SWF/DGMn732Ax1jUfOxgN2HsowdDR8gHdrY6Vf+4o95MP8zEPoaGGs2eZw2YhO6
ZW/MueuPxSD806IREXnFw0Sj2u1FW51VXm3/a24RjUKQUiSBBvFLLGsQFcWOpH0N3t0msRjTYkpF
dehTbexCN+tr21AerHrjPK2Mgl2nGJDEI2/Oyl2eJz8At6D2jILOXsdKJSdV39L8/vZUrexvjEBd
DPjRuEbNCrERQF9m0u6ffPP0ty2swMrCg8tSqeLQNAYifXF82HdiSdgSuYVIMkCgFvmY+Wr3HZIB
fRclRvTBgqdsd3tMqxOHTIBIx8fckLtYmT41/amXcA/0WzuyWTqjdR8EyfudkCECF52B9lxMS9yZ
rpVCMfgT668EdquesuEtqmfOuI0VurqbuPywMgNT+QMN7OU2UNMASXnNiN3mD1LPHMRDUyAUDI3T
ZwSkS7ung9JRo0I73p7GJXUB6FQs0+1tymTq559waVkoSzCdNGW7ShnsJUE9UsM+oDTwzyDX911e
/Ko07TnWp51aZk9y+/u2+etVJJWA5AcgQnj/QPZdWodQLDFRgcpd8VQPTtLY/rtBJMByziwsK9GZ
LKZqoWOBoq72oSnL7PsQy93WRlkdyJ+EHy6eFPFiIFXke0og+bk7DIfs59D+0s3T7am6PsQ0a823
E0869BCWkI6utZJyqrLCVSOrdqJerXZi0W+1UqzsB8zMOsBQWMrkRZZpkUGO4kqqCldMkhdPlCEG
C/a59aZEn7NIfTInaRdIOgw61ACbdONQX40RGAloEv7hcbcC+Oh1cyojaXLrurPu60ioD1S26/cG
8Asr8684ex4LM+Vyas6iY94xHME/QECVjua+TO/z5KhOjc3leXvxroIZTJJlAsdCRpo2tcX2KJGY
Qjc3E12jG7ynjAefmw5etJPBZ+4spYo2NsuqPZnUFvEMTAjLNJplZfUUVd7kDlUaOn2h7Y0sfbKK
6EcLp9jtsV1t/XlsZ7YW02nlmaJ4VoCCeTG5plIfu2r4oE/S/m/McEUilUGr+DJfJxQ+5XkckZug
E2NPVeMkg5nZZdVvBBYrcwfZAsRrEKmA11n2SqAwBv2ZNwquIj9NxZe4elGa73UUbEzbNWiRHluR
ewVCeLJCAKkvt6FSNnEJRkVwxVz+YCiDPcW0TEyPmYY2YgrRcidlu6oatKdA8Oq7jtL53uwQ3bw9
r1dXz/wzuHkA1yI5ecUcJQxjDhAD1s2plWzR3/v5vgs96KM+ZnGHnvThtrmV3YI5QgVpvnTowrgc
dazpAhwAjDpMHiITIunP7RZV7YaJZXehVYaCpnqtQDzyIsRfZf1Yb+H45j19EWr/mbT/jEJZeMmE
PmyyXL3gJsmhzw5xvBF3bA1BvpwlM8w5sxWz1MW5DWIWnpHElvu322uxtvQENYAryWeQaVqMQhXz
VEgF03Mb5UdgJo5kvfbNvSQ8WuPEe3+L6n5t0sjbzSriFrRTy6dwFgWy4luy5/bTtxC+7LLa4gtf
akXTBYEs3ZmJecRnrn0UuqKVI0wUpEWf9FR5i+k87CF8doWkSO/qcbDsuMmrytaU6VW2/Bgx3vG7
Mmg7CEIdz1M+5KGOFpzZFhsHfm1NycWasmwaIjHe4rxXSlSovud5bjI95pBTDZSCra2kzfyR5cbE
3893DLjMKzE1xKjVsR5F0x1JNdx/8h6VLYodapi3bVgL9EAX5KFag85w5cGU3DEhBZt1cBoXPaCZ
2iTZlw7FjyIyrENnKv3XXC/zfT0oxn0HdgLaWPMb/fOwIUf+z5qwcCfVsM2IIHEdrbSiXZdq3UOO
iQeZUvhdKcrtvZ91AhnLjlxkIxvdURDr/CilnHAf7q3WNsVWt1VItu4hZo52FFxDe5yxybEuSYgX
FKUjq6Foe1r4j9Hp0n5ou4ysqKbvalA3CWrXECSawk4NVTpInVKiQ0z80FOVNscud/xqCBBTt5xU
TKD8jXzBHv3csJsKSSjYSOUXJVR1O5al2i4kpUCIb6ie+khKn+Te6O9EWgqPkaXnT2FjpQ6QceFZ
yMKvZWaAac3NIf1adwM53SFM8h0J7ZG+77ESjuVUNPtOibR9EwfFa+RLyh39l8aX1A+UI2VvZTe2
YfPQV174kOV6Qr+i0DwI6GjaYhqOj7Uh1m4QGEAKugLAJzR2Ryip3oIQJRWvN7z9KBvZgzrV0V1s
adWxTcVibwU0QQRkd3YosuqgdurEpbfIc0JPSxyiaOYz1ZtdJnARe3Gn7CtdyQ49zbGHxhAQiTNh
CB4Gv3/Km0B9CBVQM34rxXeD7BV7SgUUJgIUeOD/saDZHmTkbNXAGYth2A002drBYIxPxVi1LFDb
P3lmnNqD2utHcRLbT6YwJ7sjw3MrI/IOPXkptzaM0NbCPrQTqh2w5ICWUEXBPKia96J4TbKvvRi0
Ojg9BGdE8fNtb3r1DAZqMFc+KIKAvCZ+uPQ9iW6VdWhWOjSEmhN45i72xqNgeE+dRykziTdbiVYc
CgY543DFcpEuMZ+S1PhDMzW6GyHKlAjTJ1UQnwdL+317XKtm5gQWGVoqL8sXgViMEe8ST3dltRRs
QZK/trLSHHNZK+5uW1p1XsQFCiRRM+Z7cR8lkHt3jaebLhKqjhEAT+6ldAcq+i1q5S+3ba3dfRBh
8+YlY3bd6ROaWkGk53uuNWSmjSt9VJP4WZAHwH9mTmdRvJMSa6N7f9VzUt4m1wgw/yq0LJIQcaek
8Vz5HxO1q/3tIW19fRE0VIo15ULO1/WcvhdAmVq7kclc2eLMF+SKNGQwguUWB0uYWJM2eK6UJg++
EhyTMtpllvYK121uC6G+sSHWRsRblPQLlQ4aexbJCdPoo6mjnORaU/oLSvp9FYV/MSSqwDTzz4UB
WoQvT+1IuqrtlN5zkaVyGlV8MnI0FaSfpdbsA2FLK3zlLKFDAz8rqBDegssaKQ1YXpTmkgULOW3P
9LHHWnRIpi109ZaZRRgURX0HJ+VkuZPhhnJpC/09QdPGw2FtM5yPZRHJN6nSAzfBiJS6eX+fFrYy
PBVgbusNoOraUT0z9AcGeBbUFW00DZ2JIaU99sapzz/oKexagYLq3+9a20ijb8zd0t1NeiNUYT1i
rbM+K0J0bPTx0eMyu31YV80gPApLkQVqZ5nOoYeKOCYZLHecnDx6BXwkCPe3Tay505mZDgZBKGmv
aqLwqxSqOc30u77ndKJng8My88ihGeC2oXmll0EnVRoYOAD2IVMzj/VsgTzon7PCQFVJAG7Y/w6J
s5Bxr7y9FRIL0o0B4O//ZnEe+plF2Suj1guwaNXlocjhxylOg/YPQlp2n98FckFTy1Z9Y3Ubno1y
Pg9nNvWeWLYasVmqqRNnKeHVm26Bsi/SQ52UTj+oG6/A1QUkGQaYi5wcUPlLiyNVd9EPAg+p18OE
+o6vATP3vkXhj9uzuWoHVPFch2CzLKHNY9f4MQUqVLFqHfpCaBiKf3yrPnjNxkle8+fz7cFupHYO
9uZyQJLQxYAQPcstKvoJzX3YbgnGXucveQHSZwXcj9uI+sBiL1KwT5SqG3QX/h03K9Vjauqfyn5g
mbQPdTTugfYk9qwTACdrcLQi5eftyVw52BQ8iANNnWrclVaTEPe+JoWp7kojvK9p5+fOOCE4aZbC
tL9tasUDY4puQnDQQKCXhZc4rsU2Jyfm6sKXabjze14SsX4Xoh2ySf2wOiwcFfBJ2jFRhbpcul4s
4zofZd2to8Y2POWAEvyhL7eyUWtmoKCbgZpIClMvvzQDbKoucjMAht3Wbi3Kna3QMHno1GCLDhBG
ZL61cFtsFMWYqQsgPl1ulRkajq5or7kVvIqnUTBaWKk9yQ79ig6eF63rHIR1BGoFQVntSz2ktoWk
sy1Uxa9U7PIvtNEMpS03lXQHWwWE+1pagQKX1FMZ+/0jQeVwEMo83OlRioR10heTTWzYOBpiSjt+
1a8xlsCRSFX30e/yYUfPUnbfl21xHwaJbtdWpSOI4ltPQemRFNS62gGuBHNJKGTliy9YyqvsBfSs
+Ono6KERk7abtKMnN4Hr5U2Msn3j72V0eYkF827vp1OHlLamfUBoQ78vAeXalah2uwKpAFvX8gy9
0XZ69qP+3yzlF5ih4T/0YLqdmisRsLaIfI06xA+0KUMpIM06JH5lHYtSVJ6brkaMqOw++b04HIec
O83XIvPRBEF0DHwvd2jSGB79JG4Ifn36QCL/blIPETCCXCofNbIzIW6hzfYhzf48Tk3joaAgdgdi
oztG4HsepWIS3dFQx1Na9dYnKi7yY+1r4l4QxMyO5Fi01UERH1J9MH5lHgOKK2V6CAAm7RKUTR4Q
qPnTeWJ9iivUs+jxqY+zOOfBBLHloEUv3fNfk63Ere+0RdjuEqXJQNArvs1jDql4s6ZHyldoFG5m
YSG1kXcJWrY7w5tah8OTOVIeNTuJ3sHf7WAIx8wLdUdUQvMhhePmuSs19QEdlv5FH0AH+dB5PZUV
GgGeGgl3cddLb3EgNmwsZRjssDOlz1lSeRuueOU2o+JI6wfANlDmy4pjr5mFmtY6ekjBtM+Sz0L7
qxsK+iHg3+n/LeqtIvE1SwnP43ODiytbCRAtE0xNo8fHrdJvg/Jv5r2EwZ2mnEh32rU4Od0WVGvN
m5zbXFzZRG2+2QrYpJXG73YVvXj64bYPXrnSIOTl1M2VHSCCCxNh1MJMoHkGsU+z63gge8XxtoW1
QdAlCSsFeszzal26xNiXaQZiO7ud8lPyUOyaUpB8Wx3jf5jbl94Q9W5qfnO/5BVx5iC3XKpgztw4
04QDKln5XVVAsiW0+b9D26qPiPsoXxJVj5wR3nMHybRql1QRELjYKHaMoD5FaWO+PxyH+Jh+N5Nt
ipdeXAhaH8voHzC/mmnnYueUeOnGd94/xbBCAQSH6kAxlxlNoU2EyK87zfXL352PSNPOKn/dNrG2
T85NLN6ZRZE0ymBhQnuqzQRFqC3817wNlutHZQy+UNJQ190GfeS1SCUnGoXb/JveexOC1sNoe6H4
plU1EXm01WS7ujFhSZPJN1MvXta8i1hLsiGed0xp/AYD5z/Jih7tlRgK8Y3JW/NWs2YjgRXph2uY
DLnkOJgm0/XNqNwFPf1cbVd+QaFXdsTQ+EkHT7rzQPTvzbJX6O2I4mOTRTMrFoyAk6X6L3qrpTZV
DlRuwjw8VNIkPIUEitS8IE3sRphi0zQW7wUzUpD3rEjSIyRHCtManDxMpfu8oGeebKX+6Ou1frTC
wd/TY5O9hVCX7XVBaA8q/M9po8EeRJZ312Y5/8+Li7RoPAB7BZFLMnUgKTmoe24VANIi9GcqraBc
Ax13cQ3RtlnBInJ7/jamb0lzoQ+yMiaeZLpGr8EH5X3pu3IX6rJvAxg6VmPnSBnaKbeNrm4PqOYU
HRWca1hnruR6Qz8yRrvxaSzyNyB2nxA1NDbsrJ2smTD1f+3Mgz97l1m+WA4ZEnluT1ZgDENbnbZU
fVceSJC9/tfEItUhWwkd0iRBXXjP5OSx1tjl6seAcOz/NGV/uvzPhmLQG5WpFUPxy7dWl4hOPm+K
v/8JoZeO4mwwy/p2iTpFQuxpukVOijDMPiW6YMtq/dLW4c840z8y2hIWFPUuVsLnKBJtLW92o1Zs
RCDr+4N7AfyAAjht/vuzwQp1htCgXptuJySOQMtjSqc7JCP723O6GnjMTVF4d7R7SPVe2tGGIIsT
oTddMfZ2HuRKSKjanaTeqaPyrdLUn01EP/nU36Nht5GBWRsiUQHRwQzLvKLTbcRM6VBimdfTEWBl
ZW9+uD26dQvgfeGRAhWxDD/kKp/S3CpMV89exD5lDj9k9T+3bawdMGIPuBoIQmjJWgQgoteIHcGt
4SLOF3SHxt+YpWvWSELDcwOLE6wJVlGhU0iusnyJhG+p2UK9cKcZT2L8Ynr7lkxfb931LWpS2nNb
PA9xY7f9z9ujXN0n579iccjLlK7GYWKYYvqCQKodBSbqh/s4h6jHdLLgl+TBf/T7ttWNuVUXtdR4
kAFbcQu4Rpq7faK/1Ym54VTWBwZgm/CN9+4VcqxMA/QPgshwoyF2y3J8NAsAC2peoGzqfdXC5DvP
7o9N5f2IZHNjVv/gOZbeZq4cwSk9Z/CXpzwwRK/WpJz4uFVK0WnQxHGMyavvzVZt7/SyCB3d9LPP
STh6bh3wZqUvK0MZBH4LtALRMSuEH3XnswJx1+1C3wvupE42oCwf+l0yGum+sOTv41jp1JEta99a
eoS+kii+dboGnAXY/yEekeT2MvTK7V4GfH17DZXVQ0hhBKAhQB7Izy49TGbWYJYCw3DlGEfZ/tZr
IXvqel2+M+RCOuRRGjttDptDOeXE7k1lHopUznlrjxb7WUhPCIsJxzRou1MPIwkFzMmglTwOtX1U
t1ASjV5q2RQqvDuf8AhHoosPw+BVR4lsgwOwUnDAM5QPPNLVJwvxITRYNevV89p8Xwil8lRqFFIT
fSzfrGrDPfy5MJZLDIc8sESd7psrSI/fNBD6JzXJ2Ix8RGn9W43S10kDyNzkH4wmpj7pnUSzcUl9
nCShApSmQNU++bacTKRBlK+pGN83StTZpVo+BebvoAsBqitbJ2H1sJFOJQ6fKc3kxTpB01FPFQGI
G0Lpp2jtXlfubm+F9Z3wXwvzLzi708JGzUZN4rUituEujeudkMIqkL2/jGjpkG4y6bBQX4E8tCCA
cNyUDdcsyk8yKl+TIW+YWHca/7WxfBIVvSRXWasZbt4KD0mrkzPVp18megT2EHeuKkX7YRAeMuRs
p2CLV2wt3joboLV4LKmNaqURh9wdYLz3la+GfsrJrMFlfnu5tuwskppTCc5PShhkiQQ22iPNS17u
5C1K/7WX2Z8GEGTNWZarqmkdQB9dZqbbvuUT+Bdq26WtaDCzbgQDq/t77jT5H0PzcM92H+hwNKhA
xruT6iisk7nh6La+vwgEgkqvoUbi+1+hGZjxLxvPlLXvzwyvvPJ5UV4J36IxSndTnJuuVHlwFlnQ
VQvxX0SdtC2BiwGBRQ12sbUkdQgUP+aEZvVOTD/4X5vsL1aBV/HM9DYXlPXZR5ytglAEfqB3ikGm
XLb1HMYPoZPf3WxLyDRT98BDjne/6l4HElNz2UsY6bK7SYG1YYvofnUxoLGeKaypZSxJSuU4COU0
tngm+PlBqb97vrmx3GvnYo4nZ9jM/LRfBFxiKUIQlAeW64t3lvwvcfQ+ih/UarqL/Q13tuaXz0z9
8XZnaxLA5hVT5aLa6j9LRmbXrd0oH287k9UJo0oHynvGIS5LF6UlItiex5ZriOMrJdfXsTFOf2HC
gEuCwpZCtnGxea1aH31J60w3EEnMVfYUbhVWVwdxZkG+3LxxNBlJ5fNYKlKnDu2/QP9acyaT6h/l
xquu+2Bq+zj1yOOQaBm6X1WIUsPx9hyt7irkhWj7oDfoCqPiFVIv6amHiZJG9zixuDf6RNxJaS46
VdXKR0OG7fO20dX9ZRr43rn8Dbb1cto6rfEzJZk7gaFS7LTHvHsczI2nwtVlpdAyTSlY4q38p0J2
aSMZIlUJhCg++aIg2drUfpAoZaCn/l1Fj+Gd4/ljizLfjIC8flaaWWC0opDFJ2RIno1R/RSq6c5Q
sp+3zVyt1cLM4uEXD+aY6nUenzSdp6UvU5uCq88X9nGc4f8Pt61dLdLC2sLfSGImDJrKoAqdJhYo
2wqKwKG+EQ7ftnLNrYX8c5rkaXwSukfTP4iVm28JxG+ZWLgBBHD/x4RR3cn9sf4pb5FVzBN/EdJf
TBXtdZd7rajSquFFGp8SpX0aAok3eQm9mnZSJM81/P5jLcsb87a+vWds+MywRhBzaVIPEMKIrCE+
VajTBMc4PwRUQPUN73Dl3+aBoQiOsBbymQQBl1YURe8FsxTjkyV8jV/N/MvtLbY6CHwPBB+zm1ui
yXjqtlYeFPGpK+TYlhAgo9p6N7Tj0ayyjbTJlq3FGg1ZY6b6WMcnQ6FufYcYZK/ty2nj5lw9omcj
WkxYGZjFmKSMyPCsCMamYddU6lM3mfc48sdunMaNqGB1WCgpE5/J2nW2KYXlahQrPzkFSADHp7QY
ncoQkFLaiP1Xd8Lc4wNcZKWTHSHQRpfLNDmZw70U3r27IXDeaISwcDHx1CQzcLnRaJKfyiQw5+38
XRQ+KMWPLnr7i81GVRDKHFW+zut4RVFT8mEETepM2n2U2F16B7/tbSur80RvMsgn3pokUC8HkvtK
0vnzejSp/4s7dJ8L2o/bJlaXnI5xgmVz1rBf7GTBC60wNqLkFI9OjkYBZCgS+O+NjbXi02bGQGrd
AC9gZVsMJMlkTxRaLzpJbXnPaGUyMU1llz24oMF8NjLhbYxIStwe23ypLDzphdV57GeRZ54niW74
fnwCvfGSg9HHeTiq1n6ss+m3PAjfhaI95EH/3mcOeq3oCEI1zXOK3q7FYLNCAwJqxvHJNB+rIrZr
/1Hvt0qO80euxqZrRPCwgc3MK5dj8wcCj9SU41OpHKfpBbRsuEXTtLL7YH+gR47tQWlzmVormjbJ
CtR7T0ni1AAE3r+5Lz6/OKVmlhWx7PH5iXYR/6E03u9kQPoy/5SuQcSIs3c9W/2mC8YkU2HQbxR4
gp1sA7y8Njvnn1/ET20BXfmg83k/3SfR58EoNnbvyslUVdAA8CxA20jz8eXv903Zk61IDU90Zdpm
TnuPHNyNKA0N5fQ3pojX6ZLFp121rIb0DJUyJZiToQZ2mcGRJf8WYSgawC/fPpJrjoBu3LndHazD
lbaQF0eVmAVteGq1/KQk+p3YQKU5WrWtFsL/p1/u6w1fvXZUONkMTZz99TK6maC3gWaqCE9ylLwO
lvzY19XnHnnd20Nb2xC8+3HVGCKDtritJTkvTDWMwtNUnvzpRXn/cYFAAnEPlK1I9C6x0d0UykXW
ysNJrg7mt7DZ3/711+BNegPPvy9fbrfU7EsDmORwgncq1rRDob4MMvRvpi2lD531ya++TvQzK1sS
jitBDhkbXtUwwVlc1otpS5EA6KNY6U8pJLBa/yNRHlPhHongYqvWtbL3IDek4xL6HHIqy/STkXZK
Jvp+f5ryk9A+jhFwq+kfOMHL8YuYb6FhV3Yd1kjM46GJppbNtkpKVaUTlO6UWsGzEOmvdaZ9Dpst
nueVXceeJqnG23TupFgs21BqkyZ0TYeT7tCLfrPajSB0y8BifSyrkceyozqCrGKbH9R3g/HhHDgf
wGz/zE3X0FRr6vx9M/3XF3aDuDf8n7f39srCX5hYeNLIM1PfmPp5CJ/EPtyBB8LVvOhisjezxyIT
d7ftrWzpC3uLuKPxmqDX9KHjoQPxm5xRUhptfsEhbl4rc8PYPD+LQAAuUMrrxBy0Miw7rkOr7ZNc
KrpTVH3UjlL36fZY1ubu/POL927biqqXGnx+pJ0ghshoZyEgrTl1cCzTr7dtrRwZhgKtDHce/1o6
at/SYOgr8+6k9C9QUe7K6Q1quQ0/unKtmkC2LYIa1EAQubncbxDp0ZFdye0J+nI4VhzuYAjzUAEx
++Pt4aytDI8QndAD93ZFYSiYcQRxtN+eAmTcQ/XHtHGvbXx/ufJFJnTq4CftqXmtpV2c727//LXV
OPv5yz77HmW52G/4+Yp2H0aP0/BQlxsh2spagA2ZK5c0JUA/sgjR6noQG4NunFMoPXC3JApYkJd0
C9nzh8RucUQwQ9mOWjgdP8sM4RgnqSSlFEBNtbMj+hG88mvm/evJb33yma7Ut+Cu023jNfglmE6g
H2rJ0fy727N5PVTecXAkAg+U4fv50z1/5uaK2kI7agqak8pvSNT7KEBn4XuevzsqpbcfZgsS7ogc
cZoudze/IU8E+kc4rhDD5eTYthgernfdpYXF+RnkIrfK2UJQgMK2i3hj261+HyIaQgI0na/S1EJm
lLkYyfUpfIOBf8i/316H613Nz2du/uyF6yBALpOqK8SoIRi8U0OHbs20e++559EpkScWZx1xnk2L
Xd1Fzehp0LG+AlTsUKKhunl7DFdTNBuweGBSuAFNtvSTheeLYqLG3mvyhHYJ98vtz19N0eLz81Y+
26o0mKdjp/F5tMaktrYj4aevbSTQtoawmKO6DWEw9yLv1WsVFItjsCEbfn7NApBpDj1Jx2s6Y0up
fUHxW+s1H7975j4Nkr+YpnMD8815Nk16bhmpbDUgPapcPFQ1JVnKhupTAR/6xmytrQhe0qDZnNoT
i39pKlOEIUJe23pVpWcJ/ZJSSpx+3EhbrE3Y3IPGhoIDinLKpZERFlPVLwvhNTTaYN9KXf6YZEK2
cTjWhkJ6FsScxkikpS/u0jhue5q/T2Y7nFTLfzR65SjVye79e3jme4bnBmPwFV8OJgTVlvah7L2S
DHy1uv4lEnvbyrbUD6+8OkcFA5oGIGTmGZ1He7YHCrkwBPRfvVdlqIgle0drwhcA4ih7ZBsXyNry
AOKiXUqC/RPHeGkqgV3E62LLP2VZJn5MRF/9rHnWu2E6DOjcypxSOxuQMklj2ndBcNqp9Q+l/nF7
VVbH8Mf7IgwFnmDxdbUvR6QKKv8UjQAkrM7Qd5OfefvbVtYWxSIFRw8gYqJEXpdjQGxkjBt4oU+W
/Lsev4/FP4X4z5D9+24rJE3p2OBIQrm9fO4no9ZGjZkEJ9OAmpr+9UamSyzfNdFWdmZe2YvwZc4m
nlmaZ/VsTaAQjwdRjIJTjfKuUaWnTh4jG4XZfzMtPESy8TEt5J9/MTrIcmBElOkGXLY39mGky6PH
bhshZAlJb8faURyfQ2OrveCaimse3Zmlxb4uYLWr5crwTw3cgDvF0hMngrBkX6uC9jEU5N6uR6Sy
QimbnEgECZ0XU2AnSansycBXW159ZfMwXGr8wFFXaA+siO7iQKz9U25pTpl9EKbMVtRvivX79gSv
+EGaLBVoBelCh016cQFKzShLA6XrE0pavqPQ5HCULdresgLdr9um5lN1tX/OTC1muElM3eqK0T9N
Y/cqjGPm5FOCBGHj2Uk1QYds2dMEnrPboita3biwjcGsiXvkcXq5cdOoGOWezrPXWKM9YAqL32TN
53QmjW/amzi2/5hepb7/WpaYVWAtFBoh4Vv4mKGMEJNWC/+EFtsxhaRRTMudB1T19qSu7hOLhBkv
ChIYS+LsIldStdQD/5QMIyWgsZZeYgRZ9m05jk6chubGvbm2iHNhk5oCPT9AqC7nMpeUztNRacPd
WPVDyrPzoPtj/tK1z8Kwj8p9JhXUCMuhu7s90LWNypUz6/gAaiIyuDScdVMmB4nknxQoG4MxjO1S
n/aq6m9M6LodXv1/zIBlvbQDx1BP2IzHkbUD5Zqq/bfZGsramhGY/8fE/PdnjnTWqdHV2A9OJWDk
0v9RG8+W9hRbn27P2Motx3z918ziaDdkHYShEFiqQAAJmMTfYax3bttYnS3AIX9WBODTIiJMTLFX
OtPEa5rNfjKeq0nbp22wYWV1JGdW5MsJK6E9bEeJNVFyBB/iqUruM1PdcrlbY1lsbdSVp6IbPcbi
Q+kwAkXrch7JDdWB25O2PhyaGWfSR4VI93I4atf5pEvn9R+sUy+SLQvq90qv4Xig/KCNU6b16iq8
LSmlQubVe68msaEt1Vm6D/rRNQZZ/Iu1gWqOGvo8lisSZt0oUIMyMh6BfvAxVXWUzuQNn7O2MDKk
/SLE6bOs+GJhghZ/IzS595pWo7Wr1fFnr4z+owX44b2JIKaN5wDN0KAeQYYsjkzslWpGq7z3Ws9s
HopcaUfEHx1i0cLRE3MLFbw2MCIJ5GCABHPRLwZWDUmntBXOuxoOTVraun7XUQ24vdu2jMy78czb
TKrQKGM53xDQHuovcfUcdxs3+5qJmUiLmsZcE1peQsoA5cQohfhMb69/9+KD9uv9Yzg3sAgdRt5W
SH74/qmNM9lJPdT91EEfbK3NtgDOW2NZHE7UamLNyxmLiLM04ALWfolbZOyrNjiXUG1DMXuFT0z7
TJPzkoAk4LZGsrU+1X+R2Jjjnf+YWNwxRado6VTowqsHN3rUkmHawtOu3WLnFhZnRfcrSfYHBjHF
h6GXnHAq9pmXOcqw4S7XQo5zQ4vFn6BpluWSxU8tJ48fiu7FSh6g2lBNG26hcAu1s+adIQwgBJz5
9ND9uTwvmWJSbhYYV2rnJQD9YSsnsGYAeD5v59mnIZRwaUD2hIqugxoD+U+p+LFV/13bXHh9iwoG
GaeriLBvtQ78tEYuoBB23iS/JM3nPNwicp0nfRnMo4Q6E7kis31FnNKy4k0YZsTUWZF2tpeI+tE3
FNqURhi7hz4Yj0nY9RVMEma6wQewOoEzFAHFT/hhloAQLRaTRtIT4VVFh3OScluLNrbc6hzycocW
H3KYq2Azjrjp+ioWXgtDT09DLnoPSZQrd2ntJRu+c+0YzcxmRMrWTOCz8Dd6ExZZV0zCqwb/bC9+
VXU63OJvnN+Ne2B11kxyNiArLBD9i21XN/lETzzbTgn2RrcLtvDCW99fnJu6m4Iq9Rvh1fKfYD0y
ys+374Ct7y/8jVJoxADGfGz6ndVFdmp+u21AWt3TZzO0cDSVV1tNPVsITUdKbSm0ozfhB/qtP6Q/
fzphJ6h29Vsp6DG3EYr3Pt7+BavbDtZeetN4pZLMufQMyK6PCpKkOO12j44FonDSltDSignSnYgH
4B5A212VHSdpgGQsMF/HVoZ9cHS8SYG67+ftgcxrsfAOF1YWAXufUVEbVcF4haHvLbXSQz74ryHE
SY6f9r9UBJ7+wh5xByhLOCjY35cTV4qG11R6br56mnew2vxO62I7I1fl0Gd4LzfUVm8bXNmMPIDh
paT7BtK7JYmjhsRXFgSV+WpE/ffRSnfiWH65bWJtpYCIgNwjsJ6JZRZjwo835pQbr4b3LAcfldHt
yo0i1NoycRPNQfXMqbGMP2uvn8Yoi6xXXcgjO0ukFyGooUlT0y8aKlkknKL/R9p39cjNM83+IgGK
lHSr0aSN2mSvfSPY+9iiAiUqh19/ij747BkNMYT93tgXC6iHqdnsrq46Xh/UJTs3+mJOTYqJPYlG
W9Oq4zpNwTLej3sNxEuJU20p8x5GwC4Nmuy0zNvTrPvUD+2jvkzbkRfPZIboslkcHdocZ656XV72
OYrfBPoBCGdBf+eCxKSd6GL5Cd4X1pi8cC19Glm+zQZ208XgLx74DyPBj6vLMbSoiipO4nNA2iaY
4iARjAt7tXOhLZTHwFT4kdUX3d4mcbeBVB7f0ybh257V1R2n2fes8AfFDr4EWolR48voUIN1tNqd
r0RW5JAKijU/MsrevluQxDxMLdPvUyj+3YGgKttX4Ka665uJP7Op0bcdsG1Hg3U/FFtCugshA4B9
COgQ7sDzHzIRN+3SBnU+klrOpslbO0gWPt5BIdk4gNBs+MrqIg/AZ9M/Ni1t7ko08IZl3divcWtW
YVJl5SbmU70H/1syBbTR6vuyTvL36z9UulQnv3N1IHuDW9aYxn4EPAfdUM7nAL2c5K2bx3jDO0L3
Y6s7oU8r1VrJXIFzYnl1aIx6RMagT+Oom63Qo5A/m0NNVfCWBCLmqRHxI05O5kTHmBQTjIh2ZXNL
vV01bBb3b2FcYtdhYwlogMhRrHZd7jq9NoK1M2ose+cPzW5KVSlR+Wz9NrHGo4yAupSIfb1oXPJP
DJBuNJQ+jaMyBJbZIYDWocaDbhWoQJ5PWDl6GiEd9aMheU5aJD0ne5f0P65vOtlFA/9vgTsEwfYF
mjMDJVexGPCXZYYCAFR3J//5ugXZup9aWG0usrS6GeewUC0H7h1q8p19WCqiYNnZIaAPEfyiYKFY
o0ZdvyydpvC9SIfwYlMBsuF/Nfr/FpOBZr7auOn2+qCka4NUEdqWIIgHRrPztQFbeRxno+5HBdoE
t6QYOIKdBvJgaDHYXDf1q3ywDnaAgP9ta+W/GLJTvDFGP5ps74dDIfXeknvbn+8rxoGvcZ6g7faN
xCZoafUDWnbDeTCjyTV313+HdB0JkgkeeH7RDCL+fnJ+B9pqkH2YsVMgg9tACMFyPvIGTdroRWIf
C7RXFXe5yqDw6ycGs6wBy5KzYOO8LVYRVPa3VA/qw/VR/QpzLmYXGm+C4RR7R18hiUrQaOVZmvtR
27vjEX0bnxZuGmDDmIr7IS+qrd7mc9jUxHkjcWEdC7agTXEp+GZAb0KUUmg8LKk3HOjC+r3N62bX
Wv2wcUp/3PjAfO7GnMZhNdTmHS6XCoIcPlUMQnbDCZgfQTYeDFLraDHrNBB+LG4c5Va2t8jBcQ6O
Dn1kdGMUQ3h9wmSrcmpLnMSTVTHGtEZPgA/UTOXyZ88o4kM/J/Q/j1bdhg+1StxU5qBcJJkhl4Qy
FCAu5/a0ajAydInH0TTujK9c1asv/TwyMXjpA3IABvjzzzsaL8qqBUDHy29JZOTR9dmSlX1NgNTQ
p4XoBZX6laPw2skYOLPjSEuT+YWAMPVudr0MfXQuCBQa+m1YYnKvzY4beW7pfZ81XU9AaG0MTy7L
XEVQJh0tFPhMINGhaEhWm71L4hLiZ0jbWzTUnU2uKTaHzA0j2EdPmi3Y2NaZ9AVEdJ1TUyQetepr
HY+fSl5uu2oKWjREBw3jP9NYBayX2kRtGWLFqDhdANDdwSw73mFDjtodSGh7+zOv2UYb8C78VutU
kcGXOX5XNHYgmgdZ4Pp9y1HlSNwYR81aosX8yJAoQHeSYhqly3RiZOXx9Ypoaet4caSDPraiLFDl
7GUGPECTiI+skABbne/6Mhs7q08Ri81bwzp6lWKSVJ8Xfz/xEb3Rc8REOFR0sn6C3/cRFbXw+sGS
rcPpCMTfT0zUI8goWQITs/HoOzfJuLd7xdlVjWJ14f2igwT9MIo1D/rw0lDF51UjWF1vSW+lmesm
cGy6fpO08del1B9cSB79bxO18tc0LltnTmAmLfexFcb9Brxj/2ACHgUVGgPIv3V5xm8hNpgMrh/N
Xuhph8FDDU0RC0jX4sTEahQluii7toUJileQBZSMYgiyWw2lJVwwkAcHP/bKTbOcZNM0DHAi+j5O
kP3fNcvXulCglqVWQDuDfkngbhBJnW9aK2N+6eo1LoN+Qx+ZHbQvrFOFi+KnrgMaoCd/G1ndaD18
4QBcYBw1ZflAbR7UuXU/TNMLYucuqD3E+L2QOlmmMOnbTcFVUg2yaOTkB6wvmUkkUrsGP4CVSPok
9e1UOndjab0UyQRlLucf6uogrYBejCCIxbhXriDL2ykXssdRlwbogteWjaUptod0+1lQsIMhZP98
8fcTb5P7aNioEjzNG+ruCgcdSNBvu36IZNcYugWRIML1AhjRagcuZgowBV5oUQOGXWQkMusNdV1z
p7udcZP0eXdAthDCZTUabq9bFhviYsOARwCECFBcR171fHAW1JMZ9eDnyiF7R9Xtyc6skE/oF8ur
rQ8h8Y3mLpAzyBSeSXoaoLoDvXKhB7uWzW07a7HcfkFlH4wmh0KDPGWLuHo/Qb5xg2R5s7s+Tqk9
tN6B+x+AeNSSz8dpdIjFshRpuNR6TdKf1H8okteGv123Itv9UJZFFQQRAjrBV8fPRbhaFKPpRUC9
bQ2EPiNIF6u3rEbC31BAmRW21pmIAen3TMsspKX770XyNpoBR6aIQsGj/nJ9VLIDcDKq9e40E30k
wwhLgxka3qZROC3V583zpcnHhmgdnvVR5n0b6/e/7ilFUsj/1UaAGwoR4srvamDoMdGCjYxNHiR5
MIzbf5kd0abw/7+/WvOh06zF1PB9o3yPodqSZqrilyxY+DMCpIPOJygxvGQcuedFpHqwyN6Jt3p8
vD4IacL21MbKDzSTa+EdKXIoenKsciM0ofmHZ9NbW2nPnj/eGjZ7NvKBhFVnvuulijxBzNLaD53a
X22CprVQdsXNGQ3Qbii8N7bs/cYNhuGB1zSg49M4/3d9yJe0kmJjICMvBE4A/9FXcXAMb5B2ZeFF
ml6nw55DsQLp3iV97pvY/s/Hs/PRyAYkh3ka0/vOnZd928QZ6iV5HyScvg/zmB/QAlA/EuSxtwPP
oLpM4ymkBf1cJczZaxVpkKkZp7+PJVBjdUDKC1pj3BirPQ0CW5vMsY1n44iEF3vYVvjHVeHvJAcT
hWPRkyFali/yavqcWcZADTcaIZ757hVfry+AZFsjK49apI+h4PSsYuClITOoWFAt5Al/cdL02+zo
LXQa2OG6HckwztZZ/P3k/m7aCj14S+ZFTn8z8qCPFVeL1BGjWV20WwLwv8Z1DbXf1ImbiO/XO9Qm
92MM5bBqb7MqBK2VIlSQjubE2mrp8YQGxGPIvShnN1l+BI/VP8wW+DCE/p4gOROrdjJbtLJqYyhK
L6p96xg37dtgeR/XTcjuYjw8f5sQfz8x0Zpz09Ru6kV2zAO9+EBia2PHt930et2OZIOZPvIuaLQj
QhVq5ZmTPquoA17MCMXibFMQR9tDTmICn69WKPyndA+gkcAXAgn4fzVrmYVrAIUjLzJ5e897tkMy
5GYo6PMyF8dh+muWKeG6PF3kvAnaPddP+ETTrIJCSxOZ3mOTHZTPCOH6Lrwx0gOC+hHEP2sqG0dr
dCftGsSj/Zz/mFGu3VQu84tg0kdtb3S+ebOgDLIAYIwNWKO/9VDmwJkEdWbMAW25BlbVQldEPNL1
BBoYjaUOfpqzOsiFVrVkIKgoL6YN7bBpB7HfRnu+vmmk58sXQiToJhA09uebU3OTrM3awo9csIQ/
dFylgyL5Pm5wAZJB2gptsqtNyexuqPUGwZT+NQPmR8U0ILvIQWzlobiPooEQnTz//bwqzdZYfFwN
xvToZPQ/C8x6pMhCL9VeaQFgs8varekOz3Vp3VWLikpBVvAGdMsRMBM0O6MD/fwHmAM0q3hFAM8g
XuBa9xYUMdruJWcC9jzsoHu5oaW70d2n6wsn8SpndlcRxAJlVa4VHuy683e/mt+54R3A77uAiTNT
dadKjaFuYKBpSfDJrEIy9D5M1ewCg9LZHTnSbAZXJl3i0HbHT/6UEYV7MYVXXx1IoPlAxgoxXsDh
161KSW32bu8yuDL0V786Dk0eC7M3nl1mGT/TxQdjAcgWP3e1ZYRLZZpNoCO6uUdRHNM+tEZz5H3q
3XspZKgzaG4da6r3G661Y8Abu4c6iD4FXZO7G9o24x11FuNpspsEjF9du3H92IeSNJ6+yE0XuKJT
Y3t98SRHG5q8OlLHQlfvghXBt5YEas+41dIh7KF/pVfb3P376wA20DMO6DrASeuTUSEWjGsP14HX
u5vEn3asfnRaT3F/Sm4CoS6MzggBvLggzm30uB/rGtGGtTTBSO1DnNgPaOHc0TzVAsPVFNGN9MCL
Dj3g/ZH+uOjEXrzUbs2kF9VP7euQWi8k5bdTzp7mxWyDglHcR3GgN9o2zeznwv9rjihEzqf2VwFJ
Xsa/VO5wF3X9zZAnt52jYrmSnTa0HyLUBZbIveD4H5NuaSAFhy7ktjRvNN9sXqaq9/Y1yb2jRSdb
MacyH434BzVx0Sl6ATlPzWGwDYqkkqE/OICBZomqZK2ysJq0gg+2VuOOj6xpZ5Kt6qaUfl7IhANA
BpLA9U1JJ6gKlbQCegDwWW3ug5/Xj6usLI2VgCYZCAyQGlun3WZNa6rRm4C0Kvckuel/uiVeiFvo
hDfzdvwez1tebQo31L5cNyxux7UfNIVUFzpbcMLWgYkJudmuqvFMLPQHFn8ynVd7qMABAbbw6n1c
vveqrScW4sIg1BsFs4aoEa6uUyg0V/rEEHOUGduh5HBnauymYpB7sCBrFHR57Gw14KquD1O2fkCy
/bYq/n4SIftNSVkLiotoYsYrm/v3nqN4fN2GdCrBUw49edSALrLeJdQAU4ZOlciGrGAej0HKskBb
vrDuqbef+zYL5+njukmZl4dICKhp0OB92Zs0uung1tSBBy5v7XxPmmNR/MNFcmJinRWru3ZEo7Du
RUmWffd746XR/SWgsaso4MjcPKIb1I5xwCBpK/5+skIOS22eA90djSn/sBx+LAdoLboW+WFkgNPF
3Nb31ydPuhMhuoCwCq4JadNzixxJDGz/Afk+N57QV97NoR976daiGdvoXadvEwRe4WzHtWJOZWNF
dRWpU6Ft4az78OKijmdzsulTvBwbczPRsHP2TX50C0WAL9v2aDVH6hTju+yQWoZOhy5gQ59MbzNa
t7bz9/gwBBiCHA3NF1BTWR3m0nPapphT+mRXt1oR+kRxpCT3FIjxIMAAyiWRUlqFvqBfsJIBuYBo
GKZ9MujBZDjbEspsKm5ZqSE4dmQcLBfZ7NVeEI9Nox5GEsUcQuVGdtSn5QigZaGqtEpWBE0KCJfQ
rgb86nrGUqe29UrvnKjPSMC7wJ9Vjf/ip64cLMqGLh4sJmB74P0739YNILrjkplOZDtjVFv566g1
r13x15xB4GKAR0UJR8hPXqQ1JjvvuwUkF1E23grUNvt7jy0CE9BjmAKcvsaZprXBgEtPnWiwoLK7
r7qXvz79Z99fbd0sybnpLPi+Pm6rr6zNt22TbT2vAY15H3jt359EF/TVwMQIJe0LpYzOJPkCtmw7
slERxdte4csuFbmwHKiloc8GmL3LWFyDThHnyWhHxsL0hyle/C9eWbRBZ9fDTVLBxbgjae68Ek8C
i5U6ir6Gv6+Qnd17vYcbHxqG+9on050/KqntZFsSmRw056ANSBCFnG9JgPpqfXE7O4JOwQvCtIOT
VFXoarGKWUXiWFFuFj20cEnoc14dY1boGY9JaUdWPgQwEjhoDG3wBDJSiAhk4fUtJHMa4NLFUUbB
DTC+lXdaCn/mbGZ2ZGoRtHdCC3Srnv22mP+wVR3UQwDXQkHxQjXc88rWTmjtRKb/Ql0WmPr9or/l
9l2l3faqgFC2VkgGYa+CQPayR5zTvCK1XziRk4wDNPDAg+CkPQlJ7f5DMzLyYX9MrRIMXgySN/Du
w4VMLzZ/9okqIpNuB9Do/aoCX8YUSPYN3tjg0I0QSNza3pxCUlqfj5kLMaRhgF6d6ApRHEWpUYhr
4cEK1raLzi3Cit6bkEqKkHIM4yLZ5gjjbe8OsjU0+7i+AyUhDPKVCNzBWIFLxRY79DRoQnK0zFvP
iUqz/GlTvind8jg0xifb677NY/ka12BiuW5TtkHwLgbhIjg4YV2M/8QmVJPn0WfYjeDA3tQsMsyD
5ZaKoyW7JoWGMLY7nkXAkpwbKWMGufHascF/+sBBh0a4AlQlHYUNplUgOxCArbF1PdqErClx7Yib
oV7tajNIVeoVkvcA6nl/TKy8XmakjQtRNTvqNbSgMS3QUjcc2p+D+zCUQCome396v742v/RG15e/
OFGiBIcgYM2VBPXztmc+rgEgc7rHZRroTUpzsreN2g4djgI6IWi6WLJF3ywDaW8br28fmmo2NzTP
fnCXT1EOJmdCdxWA33iox+6ejy34O5gJFWSwR4CB/fqPlh0YHEXkN33cDRflHtsZrMYdxW+ethpe
gNYBirMUpUoVtlG6qZAZ+lVXMi5CFnvISqCH4a+TGmKRDJUkmxAVGFA6GiFYgXIPHnvrAM/UK1Nz
696OFv3zbMLruH4w1N/NBih64x9IA120IiFghfCb0Jg5PyZmgRymPi52pC+PnnuE+vz1pZHNGIAC
eKWg3wxEZauz3haUJZqJIEnj6VuTjw+FruqWkV2ipyZW4SqlYPPU2tiO8sZcAn/QoCICZ4kQdpsM
LLw+HlkuHR0NYNcHabmFnpbVhFmWVkAWC/DgpE3IppqL0NK6W5qV27G3vmqFdZ+yemuW6ad+Kf8e
oQMOER13Apg8getbjZQvTDPGRoftqmvCppnaLWAa8KO2Me6cYq4Vl4PMxSFdCtUUtLvAWa8Wjzt2
1xV8cVGON4I+sfbjbKKTY9pfn1PZHsGh8n9l7sElLf5+ch+kVWkZLWndiNRRrN0XT//webTAikQ9
pLrWjRJTbbm0AANhZM/7OixV9N6yjgVAxP58fzVLxtK6uZ3h+wVzCiewm4xF9TKTRy8zIB8OqIK1
rzW9rzaObr+3sZ7hmcviYHSptql1VuwLk9GdmwMtkKNdN7T1cXgnTZM9zf2E0kwV5zfVXPmHpEbu
0IL075eqoCq8ifiZa8ePEpghkk/YZesqWALtnwRGvaj32SZfrKApnjjYKycvubHRgHd9UWSHVsgW
4jED8Ncl9NLMdFBXzkAaVAfb/zTfpsWTaR2uG5HsXxSE8BxHcgv32TojBDJGw+AmyguseCnKMTAH
LI8KNqcysjqUepL3Q5HhUWRStreX/TygjOErRiI5IkBXY/MiKkSBco1iY6T0zJajhOjrwxtkC0Kn
oCrZEoWNdZ4uTtAr3iyo1k1l/JJ0852XL2/XF0Sy6hgGAAAC6w4ipNVckdRJervBXBX0zSw/dZAg
Lj+liseOdBxgkBYCFojM1lk5jTR9BqIPjGMITOgkKaiWZJ/HOxSvZQBlgM9cXQAJ6nKLNzQkmqeg
nMOKKOJKSdAHKqI/31+9aWqjGjkyFyQaeLUrXXY7tOPzVLJwsNCY4i3f0N/wBS2pCrNi6tfHH1sL
b188psFWIn7WiRM2k9b0U1p7UTtuWRnqR/au1cHYbuJYEf5LNgEijd+W1vsMCEmPGkXrRX6tPdGY
vMQOPySgJchMFaBMZWq1Vq4VazRnHG37rAJ3oxMuHg/SBYn1+fv1nS3ZFWeDWq2aUULXp8rgPWcn
TDmEjBVxlHQkeE0jHsS7+qIaO5dDjU56uLI+c25qUH/q7rbvnPsp0f5lI5xYEr/kZCNM6MrWJ+E0
2+5bWRrB4H949hSCwSyw2v8yVXVAOnEn5la3pxfTKi1tQP4KYgaFKx4MCt8pcdCQzvwzdSun4+gx
m/0ZTqfKDzPZmePnQhUDqAaxOjxJNmcNnji4aEaoX3+3bUWEpBjCGpqNG2FwKcUkcf9tcr7qqR24
hQrGJuuNO52oNUyE1Y3XtDNYNax2wuONv9n28p55zd1QGS8Q836xvfoHj7W95aRbGyyGlamSFZEP
VNQ0wIl4yZBWjAkk7szJBQDRf8hqd5/4yRc+6orTpDIj1vNkjyc5tWy0zwIrAt2S3Dc/bMNH0ddU
HCWpGRt5NwE8sC54hw1/4qan9W6UJp+r9CtPfhapIiss9QvAkQiogeGjgHI+koy6JaEDkI5Uu3fA
u08cNMBlr2bxet2/yTANyDr/MbQ6RTnvuxFaSW4Uz01Yt9PG8+JNOzzWWhqY8+eEPXW9G7RVeZz/
Wp8Ddy3iBR3ZKdS8UG47HyOhRt7zFODEMr5f2DG1N5mKvVV6gE9MrDYE1GFJWnUw0TaBM+xp/fdB
A4aAdLLAPGJjry4iqwAxd5IgJklj9wvPhs+mpaKflq8QYhJhRUinrKbJaSk3rMIkUaJ/SRJo6Wm8
7jZtCdI0krag84Deqjs/sko7Dku3m8CWcH2PSPciAm6MT4QRaxGIwkzxvHAyN+rroHZC8l4AcFAp
ogdJeITHyR8jq5mMuV66mg0jI0RO0DU78O+dZpefq84dnzVf77+VSzJus7ntgPuPF8UTXFomgX8S
RANQQLgAohQAZJkZ425kTOSGVvkeHSZhhzY+w2xe0da8n+n8wZPsP2tqj6A6ecqK4cZjA9izhxvW
qxSCZa82NK+hSw64GNFve342xjFZ+qGKSbRofRJktBvukiplkZ6183NLfXufmFyV1JEaBRZHqH3A
M66xLBrYePVJzwFoLG5S6xY6sSi02/ZhKRRXt2yx4dMEZyLAYRf9yyDFLgv8CBKZCK+g28vR7GX3
QVYOz8uw6NvZrHaJ0R/o9A9Nc0hIoLUMDfxoz14X2BPfS/VmSXBDlF87+wMQYgIoOfEPsyrwlrme
U0uryDFb4prUs0aAHt9bMRhYwuunUkbBhKEA2IoLAm3768hej4tlKXqDRG7BGQ8YaMdCY27AR5C2
/NtC60+48/PArPV2O1K9uOEQrbgbnZY/9eMwHLuMzoc6tfhm1mayrQvydP0Xyq7Jkx+4fhAQmmnE
7LHKs5XddBXyJGUbcPIPLvjUyspx0NzINVCVoEDPUAsOLVXaVjoKXPLw8Gh7hOjO+UksWluPqYXL
HrpfX1s7volJ9R5DTur6ZMnOHjw8cO0+ZF4udKQKICWJRhAh+SD9Zy0HMdH80JD4wyjHd6vhqj5I
6fY8sbfanm7nO502oeMkWfQwZtVDXP8DjMbFYJAchqbFJUEmXtmdiXoEAQZpk8VhW+9Gss2rwGxu
LdU7SrpKJ7ZWr5sBhHuzU8Jf8twLSPWNGPXGVIXrsosQGhA4asioI72+2mp27qEXPkVCU+PHKqbB
VDaHOtMCa1A1OUiHA1Qh5g7ZtAvWebZ048ycEQhra/rgMyrIi/uCaHR/fdMpzKxvdqgaZVPdwIxh
z1Ftpwfk+rcWUQWZ0r0GQrBfUEIQfYq/n4TlaZlPTQp+8ciIpx9JUd2Zha1o05IenxMTYqQnJuqu
RJtoLUwgOeRsvHyraXfNtOGqkrtkD2DxUXEHmAL3l7+Co0MFdhpRGiMRyaAzi7VvdygZ1/bb9ZWR
jAdmBKqf4Hq8QKGnBjisWw6ZRzbqR2QP7AAcb/fG3O8s2h2shStAdrLbRGxqaGeCAwkyJ+sJpLne
a14l3Kj5bJufOf1I7kixhLVL6HOsJ/SmKyi6rfweRMTMiBjLdzHJwPpnF/q3PtfZEV1OquSlZIei
xos9g2QyJnzdEW42fc0hmI1Igdxq8ZdJg7gFKoD/MNno7hHwXUHWsXLxNLOgetKB89xAb5xop9kv
evG2lO4nrMKNg7rjdXuS8AcSy/9n74ILiddetWQcjjHJEUKGXi90zzaZu5nBWJMOm2Y5XjcoOYB4
X4HZHS09QF6tkV8MSfS0cyfEIm5otUH5/L99fjV/U5e7pa7j807/Pt3o7r98HoULyJoAfILi//nZ
9spqaHQNn2furV89/EufH/KWf74vzuKJ7xgRLs1tjO8XR9PY1enu+uzIVhvd9wB8iOIvKNrOPz/X
jpYhqHWitmBd0BIvTJf2C5oct+U4bEuo0hle7oBJRxUZyVzVqeGV2/VHiJZN5gwMCARvxrzfDA70
Kc2P0YvD60OU7S8AV4AkBSzPvLiu8nK0CcAtDm76T5n+5CuuKcXn19fUWLNyNGt8PtNzgLZIoP89
WhVvLZHoheODa18tEWnNbpj70Ypst/E2LZCleweiTworsvWAfxVd0IJkbp3v6GiClwfXrMhk+2LZ
jfXBbA9zpnhIS60Atg9otpCOXo/F8PrRKIbKjDgSA5PlHj1mQnpba0MUs1TuWWSHVtUFJK7RloKb
0BL3+/nezgCIntDMbkbtbCVoDBghJeN+rvvqC5TqraAgfhI0eDhf326yE4XKLJiPQRQsVGrPrbLc
ToAynSwgz/ltDZimx9ExYGXfoJA8bvq0erd8ZOr7wldR8Mh2IsB2ohnNBQRkfUui8SwHJUliRXrf
v1Lm3+YLU9zEshsPCTkIfwt5caCnzwdXplNdUI9aUdkeoK4UxFrY0y/XJ1C2bAJqitK5D5zW+ukI
3hrAAvwKGKcEWYXAGNkH80EpZ5ak/GlCOetQgNwzjCuIp1y3LB0drnLsF9x7F6VbcMA5FtdxBox2
Gr5yr5k+eZwUITdHlTKv1NQvnBXq0WBeXt1KxUJm09VqO4rz6j712CE36E1cZYpMrXRL/DGzzuGj
gD81nDYww/Z1ucm5IjiRDwP7AL04PuBoqyNmZG5bTQTfX5r7er7p42+e8fYPiwItV7zT0HQAsPD5
lvO0Mm0r1FajoWo+OfZ48NP4v7r3/jczvyA4J/fsgjpXPDbEwj1u1WFlUn8348ZH0oISxXNAOml/
RvQrp3piihK9X2jpWREHzsKhSDGlgUsUnlbM/Nr5AS33f9P2q+5yYqRF+jrV5wTI6pTUZoAXqHZg
bmVv57bPNzoDjGe0lMgr2dCQo8OzEK3ZkGpZ+YcF0gUCnm5HOttq9oEm91muSKlITQCKBAu40IGJ
Ot8PvJ9Te2I64MtL8T7G9YNVsK0DUbC/33YAvv82I26yk/kjRsKoU1l2NGusfs1TOw0dxrQv42L0
KlPiab5eK/TzIoMDl4r+hNXTfTJ0Zlk0cSJIidrBkNrDrs3SdlO7TtEHaZJVd2yZ511V1lXotTHZ
cK5NmxYamTjYM/DOeZcfOshzbqfEcPpghGbuvu2namNWenvjQawtyEg3Bovbpzekqp8ytGY/6lmT
QxPIiQ8Juo12OphDw7nqoX2OdpKZGHDvDfkgqTcmKF53+jNikSLwx7HfjNRMfmjMBAC10r86mq69
47FobjU6t3ftPCEORv0Q7fk2eoSROzcgqqhbL06cGEGW0jS0y6E7Nk6V7vQhVuWrJG4PuH3MKOoS
ABat3/RabiZ54gIAyI3tHILk/PrekEQx+Dy6FkDFZcP1rVxSA7p4YO8mJ6rbO50+VdVt2xxSpmoh
lo4CgQtkfZHOuXhm57wGK1diOVFhbaBDxHXFS0+clNW2g1awQBIj9gfwdrXFh7rN8npsnYjxB7d7
W9AhnyqCY6kJpH7wCAZ84KIpeU44M6eYOVFHv9ejswGXdWgsCiOS5YCnQ5cBQIoYyzruqep0au0O
eHlf90PLAseW1qDbFdwTuf8P992pqdWU0YTatT9SJ0p8EIncN0gwqCiWZY4buVYgB8GbgK7j1eYq
Mn/JChdXajV0dyJ1zKs4gUqc81gOnr0rHRU5pGSbCWk1FPB0cPtccJb0dpe0vWZbETBt31x33gHl
9XT9wEi2wZmJ1bT5aRIPQ2EhbDSMcDacZ38yDk05Ha+bkUWOgirdA5kTNBwvbp8qn7Sydy3QBLNP
ncFvlmbZE2YDiE952IFALyhyFSRfOn3wbUiG2r6gGDy/KBYtMfMhRbxP2DMUW5xeMXeS7/uosv0i
gceTYl1sg/auk/eEW9FM0A3ppUETp4pdLTlAeDWI+i20nHzceudDqKa416oJAQkU6j8Ss9Nfeovx
LeOavbVHgyiemtIRoZIJkAIeZxdSe2PXDlM/oK/KtbJtbDphPSieKdIBnVgQv+Dk8h61YvHHAhZ6
Gj+Xjn/oNXrb9MvG7UtVCCwdDVQ1wBWDNy3aw89t+VrVLyI0jtwhqF1tGzvG7vq2lpwe3Pu/LayD
eMjeIUdi4lkyZ/G3hADuO438szfBy/2DIbRlA3iNaPuiLxYqXGNTxLEVjR3/ocUGDbzFogEzG5Ul
MSnrqweu+rel1QJx9Jou5owdp7132db+JJQN3E2fhaCKXua/R8SAw0joGqBcjcqq8LgnuwGa1eib
WRAK2233yc7yrcdKoMo9xXXqynaCELoB2gLC8heUH7a5NF1KRjPqJr0IZp0BYGwzB92ZbR+lneOE
ZdXrgd8u1rOVtv2ro09zYCEg7wLSZFMQE7dGErvTvDsty9NDlgpJEog17Uynm94LbyIg7m29O4s3
7ZF4WvUKost8YyQxf8Hi5bdsgYO1wRu9ma2aHrohBk9LPDO2M2O7vI1zFPECl4N3x6U2ObCmax7B
8lTc+klMwzk/LF1/bNCA6SWhV4SgA9gn0KaboLynbaYkDkvi3WZJbd8jakMWmvEm1MF980whQbmp
NL25NbzBeXJaL/mJQNXbOn7W7ppsXHbN7KW7cqha9FHq44aPCE97UqcbBEDuz7ly08CvMjMwea+F
tt1OWyv2ih2gzemzm2vJoTC6YtsN+qJYOJm3cFyBK0CCUCe2uFZO9oddL1mN9iK0NAB4/lwnYZlt
w+snS2oCvQaegVQrmKvE309MtHFDbahuORGJty5EOFPcFCz7GPi363Zk5wp0H7/trLa6y5uEonfC
iWj2RvmWtlsIJubZuEknKLTyDul8VZZN5p1OTa5mDyAJq6pAUxD54w4QQbLsEpX0p3z2PB1dq6Ag
RN7pfPZqB3mnyR8QRep4mKQ1ktPUOixj9kWzVfTMskMsCL9QG8Z9DhjduS2NV/MwtBmcrXljNj+S
kise5ioDq8u2GJnV5RwG9DGMb8i8u74DpJ9HIh9ZT3Q5XHTqD8TmLDErC0ja+mdvDY99pSIDkESo
QlQSSu7YydjRYkecbOalZsbkc8PEczU+gO6b6+6hKt/m5knTVaBJWesTjEEzAaygoj11NV3VMENi
pWBIlpjdFqHxK3h+diB/2wN2cTD64TGDOrdNWLIBNur1+lz+ChjX1xRQV4RAQhUZrjXry9S1OSB6
iFutOm82bWPfdtTbm7gYM4itL23uBEbO0SbpaV/Myfl/pF3ZcuS2kv2VG37nHRLcJ+beB5K1aa1S
S91WvzCkbpkrwA1cwK+fQ419uwrFKI7kCIfDbbWQBJBIJDJPnrS82I02eK8PHo1A+7DwNZPqnX0N
qn5QVwJGRjgcp+tO4raNR9wQeyu7qoGvCs3KK6NXV+dBiCZiRMuCuLxN1NfLcucOuDHVBU4+7hSD
OxWrFNTUKk2QPXWuybiL+FXTLdzQc0p7LEIyj2WnlaPZDwTcVU/8Nk8W3MGl4aWFG+H0VbqLizlu
f9ft3z8eY0Xm8tf6SAbQrEqtQ1Uu2ZOv5sADK9KDyxuw9PmS+dONNheCQwAdtpZaeXhxLNikOQNr
4I0ONwn9Vh25OForMtdQgIUHbqC1vD6hxoYLDf1rVAVcjg7/BFv7BBgFqyyeTBq4AU5VqqL2WLOR
EKQRzCAeBY6L6nfZ6vK6zc0KeI6pSwciQSDhOZVCI1y5JfJq+0RjXq09OM4tZd+z7PHviZG2JxTV
OOgCYjoNOF7yoNt3A16aWhQvGIA5uwu+hqmJDIrmz65BEC4zO05Ksk/RdFdUQJS1GrppgbWvGGEJ
QnNzeWJzeodiIzwIUcuG6k9pYllUUM0toXcD8fsk9QyYu78l4b0u/OgmobVit0KoZG92Xwb+BBj5
Z8ZHehuUcS5ITCQ9c0wjgfOg4+QwHgxmctek6UIwfw6bi8uJoLrMADfSGQUa+Ecb3laNtheJZT6G
gxut7KJQn/Kh7oOitLKvmmlbgVoa5WOniGjHSiL8lLRhQCmCo3Wc1E+sUt1bsDsmT5cXYE5lENhD
VRpepvCdpAWox06P+nTU9rGebRKXOoFK2lsS1oOXlvSa14tJ1zmlwWWJCwpVQ8ZZth0h4UwAWwql
QcnQmrfbyxOaHX7qVgN+SLSrk+vsHApmBKWOcQcyAP/t1zhbsoVzSwbmVHy/hfD/WScEarvcSOyQ
7JVhnxbftcjxS8C6R+Oq7T/BrI2awV+yyKmFEtRuSkuNMJvYR4+WbU6zhfWa95+OREgZmbpngwB4
nexrZ6SIihbFrVKREGtnErCHCXVtcsa2RSpKwD9QRa7pxSe4pEFR/h//XYZIAMScCiQGzH2mamiR
lqx6tmCDJz2WXSOcQDQ/w8sbSKlpU48MCdFwzgt9xCMETVSN4mFCNqO18mXde3f3zqQA744cO/ij
EGg8ldIMdpVTB7wFWs+se87s3htABGB6RBnb0jP79kfUlWw7huroUWFFftKnV5l52+sGuMD73Ah9
q6LmXeQq4OQkXWj4CFXVlVcILYURpPp9gxz0CqyWyPEkolllYJngXqghegFjYf0Qqh3vxrjDnSlE
lqzFYFm/lyq4dSPqCt80RLHq9Io8lF3aeREp696zi/DOhe0u29KPoo3CN7mttm+xKNMDGZOfxKyj
rzHT2MrsBuYXpV54Ti7ya5i7zOvHol+TYew8F8diq4Zp/np5XefONMqMJ6Y34Pvg6J8uq563Ni/K
zNqn/MpxrxANuTz+nHKgeoJMGWokPOTx007rB2bgfR/isVI3CkCk1i5FG/nLYmancSRm+vmRDuZa
ofPEhA6qld8aQVcuvOyWpiHZ8pHUWcQIxjfJDfohmOTQLhGeTgp8quAacA8o7MA1hlo4uWJIUwbe
5zmoRnI9snduC5xKDFSnGMEckHNnuE6Gvg3qsjdXl9fufG4QDCIQEExMtcAykXluDo4GMmUT9CN4
1qB3vJWuYHQvCznfoFMh0gaNOQWCOIeQtN5Q6kfOwgYtjS9tkJOUVA+n8dU/uvpL1ny5/PkztVbT
9yPMjFg94plyGMS08goLmJpI6XebQjX8vlK8sLbhojf8hvb6hgyG6oGPHT3dO/aqjEu5qXOPGpJR
5I7ArT2lqCQzC9IOpU17y9irdbnT8WRAj3q6rhn9ElZ8QSXOVxNFa/DbEYJB8BsJndPjRFQgt8bS
NvaWsS6rL+FSyfv5XE7HJ6fj20U/ZIYNBpdY3OAfxBcZWbtJcHnTlmYh2bbYGA2dT7Ogls8e2iVw
8Pm5mSaByxXRACBobWkSA4CtAG9iEiP3EP7g7CmuFk7NrAhzYrWCkwtIm6TVNG3dvoJi7cUYmV5O
hhwlbiJQ9XhzealmNwTMqACXAa2J9+HphiglnjEmsHN7F6ypD3puJuuuD9OXMYqix6oeP0HWBb8Y
yFC0ZIeOyV4JmggMnIoa9jR8NG/1/vnydGZ3/mh4SX91k6udM2B4TfO0a7KUiZ4dHn4IQA5TmM+R
fBFjFG5hGoW5BwTfqLfpUmXR/Pio30JHXAfMopLiEouVyBDh0hRXhQKcZPT2ieUBY/Rf40/yj27L
hgimKhzjm6gqv3WLhRzjrNYeDS8pE1c56evpzu++OcIz1U2+RCA0JwHkhjBOCEvDfZFsIZyzJhxH
HL3S2ZXaRi+zTVuWC2dibheOhUi7nIbCjEwdQix2XfnZsBC6mp3DRDA9Nf4G1640PPJAYexYpbnX
nXtS3DTEF8bq4/s8IVhAjowUNmSd7rPalOBD7R0T748dfNriMzOYegWgzzui9jIUJwQREkCvpbVX
WSCSp6S4G4dP+HUTRQGs7FQILmfH0TrBFJoB9xRdoLq1wZ161fd1sb28TnPWD47PBFgGDegZdgFv
eIqL1wVnWYSGAYoR34IFb6NG7Q3wtsEnZAE7h+AYotuI953uiT4IdPcDum6vdE7tg1uYXiVaWG/G
vANGjOixfrgs8FyNAYVGewCESQna/BnSWemTDN0/Rq7vebNLnO3SJXuuxhPSetIvTOmcRQoU/bFB
48LYD3rvo7NDkEba2h2XMjdTvEv2jo/EyNVVCVVBWjmW8BiUnNubygzpXu819nWIGdlHCcmAmst5
shuLUoAJf4ifPrGMSM2raMUDiLLcgK+hSgyeLwABQsRx2OCzRixoxuxGHUmQ/IlO6WJEjGx9Hz+K
ZJuT3d+bgHSphPyvCaRj6g2ln7MlGulJk8726GgC0wSPrpWiBCRZHS1AgEjs59Vaa/CY3hov6BD9
YbMApYNT5Ew8dZOXeiqpFEUWsw5vJdN9dXax9v3yUs3EFTE+gjCIyoNu9jyRR5GUfme0Dcljy7+C
uRR19aDf9KyI+lQI1GONXoJ0forUbqetWyv27tKPR2jxFe/4blAATUwcp7OkwhRVHSP1Ov5gBpzL
h8uznNM3lB0h7w4mEZThSosYuVVCw5aZ+0HdK+k37ePgHGQXpoIFANtwycm3T9Y3dtrg8tj3iLuC
KGRBn6f7UdI2kMYA72w6k48kcxUWlYnGqTa6lyaI7OT667hVvqO6xssNtMTqluL/M2YORNSoScbL
C3ES+SJSambmJKtcEIGGQRlumFOu+1D5uF5jqZBfmO5TuDbS5aCK0gDhF5oz6CAARVqh/3g0EJwq
gDbCXINaBQ/JU5WqYk0v20KhB1p9/SGqx8saNbNIExJ0wvsQAtJMyaXhgBrqGRPsoKNipAuY/t3t
FkTMKO2JiOmeOLYxlKaR2UOEuVZwA9QLbB8zJgzg+QlKCM3F60TaAIczcKI7LT04SbdDxwrf0PYg
KkR431fH9eXVWpIl2ft8SND+Uu3oQYlXCcF0fOXFRpNL/ctlOXOxi5NJSZZfA1GuonFOD23xA0fK
a1DLqle3iYiuLFS/RDlwZp0oJ3iT13TuEqX2zJahWh2HZgoyojJKNmODAIw/aujBNu9Lz24Xtmx+
ekfjS1o3GCktSl7Tg1qtzfCJODdmBWqk7dQrj8e70liZya0RLTxyZmeFGo/3HCq8AkkR8TgBIgxV
CYe4vypXdrUw/KxyTDBaAkwbHpnTUTvSc1dL9JakjB5S5bazRmQoHtMWZfhotzdEH0YAoNICj3Bg
DEFICg73U1l1oVVllIPQiQ6+2qqeGbcLdm3GMOAWRTwJ7icg+zKuuq4BfU0GBwcJLEUav60RMlGM
58t6PicEz+IpPTC1QzKkaeRq3fXovZUf4s5PNT9LgnHpSlsSMSnF0a6UiVmLFKSvBzCABmn/hJ4P
NVIQl+dx/hpBv4ejeUhbn1UqoxXFPMI8MB0PwEyzWcO5vixlTsGOpUxfcTSVyqFDFgojR1Pf1i+y
n83gImXxI0k3lrOwMbMn9FiWZAFU4ValkkCWM1Yod1FXCpCS6NHiia58i1ux5k77QqIqiFyxV3KU
qfy9uUoWwga/jWukVn4QTeJnCNfU/KasN1G1NdIFoz67eYbh2M7U3wF5qtNlzRPUaJIemzcYAHLq
d7Xt99ratBbEzFkfcFH/JUb23SgSHhoyBFDEmHhuWnmcLOTWZ1XdhBMM+tb3POnpRBKixDSuCNZs
+M7BnSOcV7JUXT27WEcypp8f6aBOXZ5xoGQPLA4S20+RUgOt1tIFMTMTW0XXGTzbAGA8q5vVm6oA
LXieHzrgCW10oWXjoxt/OBYCF/pIiGQZwNiiqiiPzVGQdJclPwdyVSwB62fSyacyJMPAENEEkAHu
SMk3ln2juh78rEZbx4DxuteO/dwsUR3PnVxMCxA8tP0Gy4LMilXnOquzqoSeIRMKEocivOLRNUOS
srVeLfuZq1tFDdR4dfnATqdE8u1PxEquUZorqR1GENsA/jRCw5EKHXwivL5dcYLCtiX3fkYT8ZSA
5zo9X3GDSHdHZrqZhjh7diB5ABsB6HU6+tZSh82ZJ8uJFElJuFMmTSis7ID4PRE729g1/UvtlkEC
rqBmfL28iLN6j7SuCj410GPISZzOtuqqSJXswMgfmvqkFXd9seA5LImQ9on1hZabBUQU9bpNfqR0
pS71q5tVhaNZSDsDrE5DcxsHC0+Orca+G+lXF80xyu6nyb7l6RULFzyvpTlJmzQIp0OBZpof1MJe
leVL0+yY2i/cSLNC0G4LKJoptSMzPiha14nQGWBdzWsWbjqkDpn9mYkcyZAmQvOmyXg7wrrmPipv
eBGgh9PHVQxPVbwuwO2BiUi3HdOyxAEIIzsM8UPOwFXzpf84/hwBWQQnUBmFQPAZ8BZ0VwR9vdrs
4CogcNiRalt09+GwhKSfFkO2OEAcIRiCMOlUeHx6FSlZ1AHj0mUHs/OrbkvVh0+s1NH40lWXueVU
SjaNP3zr4meleHP4AtJ2TqeOpyB5WQmhvdmnIsNrNUjbO5oEn+DXx2YczUJypKwG7SEK2meHsVlF
rubp2Y4nS7Z4Zh4I9U+dghB0P88N6pbQKNAk1YE5oNASalA61xVZAiTMSUHaxZkIOwAul282arVW
FJpNddD4VaVtjWon4oUDOHOpwEF7R1boFmJUkunqlLBEO4Kmhup2gW5sM5TQ1MnPWGwu69asHBeZ
VMD0JxiWtPGx0ldDwVACYLi1x4XrOUmLthfCa5TfL0uaWzR0iwMQAvxjDrosnp4S5FVpGrZqfahY
FpTpSwLYPWdkwTjOOTpgfP0lRlq4amDEiXmPCWllEKcpSpcLENV0fqSvMtFuaex4faV7ovr29+Yn
mUxRK/0olLE+5GPm99YdNYjHlgLxs4sIojiwk+FWPmu4ZFdmZBUjtqvuhqsu6Tfj8BTWH/dH8c5G
bm5q4QkuF8kyG5yXjmHx+lB8VVVEXQ4hKp8uL9aMyURnB8R1p7AB3AtJ7YAb0d3Bhnr3mdi5Zh6g
7G3Bv1gSIdkbeEt6m7gQoVFQdkfDTwLs3eVZzOwGsn4uUuG4wgA6lXRtTEhLnTKuDiLNt3VD74io
1oazFC56D0dLF8yJHEm18pwAbYgX1SHPM3EFoPnPurNBulZQ/SazE20HsArxgWKzV8LsQy8LbeeW
G/ab3qnmoYpUc1vGffc0RiDKTBWGvoGVka56y35TyrRFlxg0IqjVsrs2RprvaiN6S1sE9UZDebSq
yvAbPWV+Mzhfk66DTbWNL6Oa6hulst1t6Srh41io5NaJ4vyrobHEtxqXeL0pUOAiSOLrLThs7CoM
Pa1WEwRYWtdn7lhsY4vV6ypmPeixHGMraDWi0tAcfDgG0ZZYpR4gyVCgrUASPxZp1uxGSlQ/7jXj
q2vkfAWOD/sROMQGjxq1/dZVrPVDy2pXUVy7+Kmr3sdgtr52tBIE5I4WfXPVyEKVougzz0CZFcDV
039GqZGvimQVF1doOZZdoZ7GBMeU297XhcGusrwCuwbaG3mDnSLINRBl06pms9JrpfUFIyD4yyuQ
zrSGs7qsYzMGGifQdZCyQuoAVIqnZlOr+FCUVVwc7OK5y+6bcfAqvJqWXOUlMZJ1HkrwJWc0Kqbb
mVIvzm5jgN2L9eXJvMfRZE3GMwa+EpCKUw/p09mIOIoUaElxoMZob0MjQ08/pK19VrHUM/VB2Yxm
ogSkYgDndlXiOWSg3pBY2hW3an5IOU22Om+TG4rOKn4bq+P1YPFsNaLlxQOneuoPpW74iVCBd9Tb
OiARz/3CaYangZvuhiX96JGqwk5W5UvJk7euZemmH9x2pajgTYwqJ/Jr16wC1UTXulIgG4wskePl
lDBfw5PJ00h/MEIuPMZqx2toFy+EpadVkFfp2K5MducotmFFLB3R/706VOkbi1YpyFtUUM+W/S52
lzymmXclAqvvLSthjc/AiZHdaGqVhuWBAEViiUOlfNOR5AXpwy51b7SPE1uBAhyAAlCK6DPcbqVr
jAkSfsUhreFpasldypcYgGYMP0QAkgEyMHicZ8C3MUfTQTsrD301dihtTZU1Z6kTLKjyzB7h8TIR
b9g4m/INltZJkQAIXhzqXRrdYKn+3vDS7SWaOCqHRMHw5suNy14vjz532pFWQSoSqOrp0XKqYHGi
Ka3agrM7ajha0NgF9UB2W3tFqNwgBrmwVHPqjIZ+KK8HNwo8B0mdDVwxidLHkFakiMhsszryuAqv
IvUVvpQxmhcGmjvkdW3ABKU72UiY3uR1Xh5Yhe70Tyac/8hFAUVVe42z2AVlynPLJxWY2v9Ik25m
xRkiR7EgrUc9fByOXqQE3Hl2qkNkfanoc6Q2XkdfLu/e3JFF9d30/pg2Tw7OaHEP5oHeLQ4GQ4ef
ble31AsNxefDNhk21Kr9y/Lm3JyjK0j2B0VI7FETITs0Y7RSxM0QAqWxVJy8IESGZfCo5q0yQEjc
qNdGlO56RbutwnGxGETeMYAh0J0QbeTxgoPrJqk+IBum2hhuCVbROuhc7jPONzXCx5fX7EwNJzFo
d4AXLyg5znxohIFCx8gS9Ci0Si9r7x00rXevaoGssP14WdTZYYYoYGGR90cHYNgiyV23LSTOQ3Se
3oOXIwIKLNuxWPHSzt3F+RIh0JnqTbJ0dF1EUBp+pnx/4//HZVIxTAsV1GXQ01VEkQ9ed2gImizc
gtPZOTlb77Kg5Cj3QzM7Oc4lrLTqjCir9g5/UisG9+ATewTa4v8IkA7vGIOcZQzTaj80SuB011r6
bKCsCm2L9M3lLZrThmNJkgWE51uooYplM79kfVDiMVqsw3Y3DguqMCsHcBY0t8ULDgbi1K5XYSdo
JOJqH+k1Eti9uk3yEJXNbD8a5Nod4wV5s6png0UC3hwYbuV7RLHiXC06zCvWfzD1h6YWHm9ftejH
5eU70zq8dyeIJQEQEYE8+UavOGoaUK6d70fNubHRZgxUImAs/NKH7SbOletUdxZMHmAzsvZBpj1x
KyMVhxa+Mo4arRPEWGJ+e5IO2lqrLc0vGgRiCssGJWcXWSslZ5EftyHbhcKGjynq4ptDw+66T/s0
UMAudAV2lWRt0GgMOiNBIUFmNL7u5ukab1Hu12qHn7odSOKYHRhN/i2LepAlxJaCxmZOB8I9RQdg
PyVfutKOVs3YcM8J637VGX11lVvIMwwc3PTtILSNsDrLG3nMbsSoKCuSJO0dT6n9nKu5skrBQyY4
R99lKHqZrRstx3uIo2/nl2K40frsoS7s3bd4NcbWzrErP39QdkreHyyF7JKO5CswpI+rcuxAEKhN
UYEepTgtMamfqCUSLTjaaOyC7x2GKA2SPgl9Jwcn4dCgeCItheoRkmt+TIvGsxVH36SCCr8b+ydd
UXigVLoVULcp1003tpgRauUTXpt+BbzNhqTRY8ZGa50oo+MXvAF5RRv2vqpFbzbP0XBOsHylFBxx
ZKorPgV/FEjxwnqtdACskAE/MFslDZpYFJ7Qa90rS3gEA9qnbwvVfSsSi3kVFcZaH0okxhwj3vUp
WsjUUWig/YdOvCpswemYawINqvN6rRoi9mKSEH8wkURTO6B+lSoxPYehs03ZjqGnm5hhahXEz6w8
Dxg++XfTNuOrlqLHeN267TpBi+B7hEfiyAud8ZuqJmmMxt3WsGlcXiMjYnXXLno14WhZupemo7FN
Rd2skHcDCXKRp8m+qfQfYjDVZ4ebfFelII2Je8TsB01foph/x/uemGQ0m9Rg9lFMhJMBdPipfRnD
vAw7lCjt46a+MYfKA93qoeyeG9O6QQMSLy2UQ2np13Z6V9qgo6YbHvIHUW1UFTwXfb6iie5RK4UG
hLe0doO0wQMQVKosBsdlmXijyII+jbzMUj1neG7pz15Tvd4Y/BHmhV2VXbRq0RgcvkGU3UW9CQOX
e0b4GFXdKqzuSYymrc0mwYupNMwHbWi2l03RmYWdVgA5C4TgLARmVemdzESe1GM6sH1T/tQ592nH
VuH4GsV3ymL57ZlLJMmS7iebo3uoZvdsDzA5AbYGXdMT8eFSe0mIdDXFioHC0AJCGvObnX9p7OfL
CzZ95JnKHC3YdIUcvWVVriUwcxgf8SuvTV7cpTtvScC0Y0cCrJg2IUGh6D6GURpRLBtcnsDZHSct
kKTzpgFicLvDBIYaTsJDgV5l9WNjLujV0l5LTlzOwMbcCpys1g79kpceeh8EjbLw7luQ8h48P1qr
ko29RRXMJav8pnroqq+hseC1LSzXOyrgSITOTYQVR4io/tAcLytulDYgSxWbS0KkU+jYWYEO5tjz
PPQSfa0l93ntWx8m0Dnd+bPwLmXoida3bI8Yn5n6RuGBCP6ycp2jxSUZ0r5XLm3NOFUZaltVY5UZ
CuKssLK4MR195VgNGs/YBLREtoo+24NigrUNl2/B8nzFmualyugPLXZ+RzB9yTBMks8OLnoFAb9B
0K9ck/SeacLNDavBRlL7KarBMtqvBuMZ/gWIjn03jX29XwjZz6qni4wDcBSIqMvuq2jHkjRRxia2
tZasUS2bvy2st34+K6RpgYUhwH4DTihZCyCjHU4GK9vboto5/JpE6z66QSzHZ0BIFmzd1L+b9VOf
3tD22hraBRLsOWMFhi8V5dJTwYscNSoc0Dp0DaH70N63euJ1aH5zeYZLEqRta7MBYYgODQRyPahH
n384cwOFPZ6BpLDw80BIiMJyNA3sgnFUPK3YXJ7B3OE+kiCTywxOwXOuq3QfkasYeYQqBtW6qgco
018w7XP6dixJei41Qu8GHblvFAaNq4JYK8NEE0qyBNiYnxBCDjZ8B1uTqw1S1anMztLpvm3WVXeI
zG2Ksvwl4vhZKYirAqmG5k5nZLBqSznIFu18n4KWnhQv9fBQqD9b8XB5d2b1C0hsNFlDWyM0xzq9
boXNep4BHr0ff1dSvxs+o74wAHjtoXmKYUzij64PI4yaZgToct9GX1J2B2VcEDC358curGQAVKPX
ajfkcBfcTe+AVX+l1gsKPCsCnFwoBAA15VlABtFvErJYY/s+9p3CVwavUD+huWixgTzplHY8i8NQ
o3RK24W7EIV3Iz2U+nNNFrLAcxt9LEIyJANXhZJ1k6+fBBnyW0vA2tlVgqYi+gyA41l4hxZj3Bpu
xPagWvL6sPQMl8OYfBicM12wwITA2IL65Ywag1dGm9lKyvZAG63KYadbbOEOf+dbP7spj0RIR6Jp
I9yebcL2iL1ZQVNbYuc0huHVhLcB8q7xRhfsqWc4L3ws+1uQudKtKfomIGkNrl6ROt6oxd/tjLne
aCI8VDUxUk95lPtjoqGVZjUkK8QjrJXdI3U6OKEI7B69TdFqDw9Hzf5wEbm0aNMtenQKB9RlJpDO
9kWNvWnu2+ajCOF3AYjqGXi4oohfukXsLsuHzHboPjVfuABZbrFTSb6wMbMajArvP4XI3m6HDCFK
vSFk1DLNsxTU4URG9ykhaNM8dWDCQZTsCatb+BNFzBAR7bx7FXW4l+3t9PvnyvVrfOkYpmHI07KB
T4TXccQ2g7MOg7690p4vi5lfq19ipA1R9bAv2gjTaOlrmN6Y7h+Xxz/vF/++4/8R4EgVgywr+ko0
qLvKwuIaxYNBZoyrUU8faKUF5pCvQN11lYWq7ZNxWMUW4mBGsbr8EbMmB7iTP/dK9i9tveVtWKL6
N6/u0UjWE+FTby7lhGZXEqh35BaQaADdyunZCSNggITFGOgpEN1DIEI3l1i4Z+dxJGJyBY6Op5Fn
BKa5ZnsVwa1haL3QvoKNW9C8JSmSZttp3PGyw0TAI+KDK8ZHhyewSq8v78nSckn6TSJhhiQusVxj
AMel/3DnsknvjtZKUmwX3N7gsy7Yng3fMjdH6PTKLR6zpeZXc97XkRiZlIQ5FJYdBN37DKGgoSDe
GIF4kbwO+ideEMeCJJ8VWQal6g3Mp9ZD7EZyU43Kj8tbsrDxpnSfJSGgKE2JudRaueoyuKt1EtDU
WUhxz4v59cCULhkKMZT0eGBqxe2I+uicPGrJ4fJU5rfll4xJ+45OipX1XA/Hiu07Ynkpv1UU249y
ge4ISziKeT3+JWma7ZGkhFtRKWLMJhyfU1X5xkfEdC9PZkmEdOwj262F0kJEIcbeU+rygRf29rKM
+U359QSX9j5Sx6QRGg59g55EP+N6zZdoOea2hCB+DISfjfJrmQ0rZENUZAQKnGmbEMztJLlz2SpC
d4TLM5mXMxEFgQ8cqSPJfJVuH7kWczATZE3alvrc6sDXd1N+mKUYFoagbvkvQZIFqwyFt2ZpwYKp
N7Xd+ExEn/AxjiVINmwQCET0BSS45hU6D+RLjT3mNv1ofPnFHdZqTxiYg/bc/qGSb3p1XXcLejUt
guzGHIuQzBZJNFoiGYXjUaw7iqhW5d40sPet8oxXpl+1Py/v/txZIeAQQHJy6jXmSGdlRO6is5Gb
23fdNxPcyAb7flnAnF8GzxIkC2jxBCoJSb3cjisJdWmB1jjAzZibLn6Juyxo3VcGNM1lWbOLh5wu
4H9gZkVJ1alt6Xv0ck1NPCiJfZ02gZl4yku00V8IWSgDmF21I0HTz4+MmJ6kZZ8SCHJqD/7RMK4+
MREL3PMTiOAcmoXsTDW6hUX3ICsNQj3y83LP2Kuwe1/pt0r89bK42elM7ebQHxXEZLZkk5GzzrSC
uYjvIN8XPdn5z8vjz+rA0fiSkmXUQm8INvmTyFwpPlykwV1n1X25xIg9e0CPBEnKZrSoCk1MTKRI
hFdED6rCvGIJdbgkRLJjJHHQ39SGkFrUT+ilcIcWRr4GNvHLizYZqzNLgBJXcMUhyntGFxeis51W
6RSxe5GuM6RZi5/qSNeVXYCFn/qNyVYiCxeEzl4GR0KlnYqttK5JN0WWXfAG0kBEQamzwNSb4PLs
ZhcRdRvoH4suC/j36QmqXbcLu0nDuXZnNkgKbpJ24ZDOzgUlG4jxgVD5DHk4GLzgparRPUNiIHRv
6op7Cb13nMfLU5k9PUdyJH1wrRSeUiHovlT8b1m5sFDzo6PgxARFFionpbOpRiJsnajF6JV2Mxji
UXHEgqs8uxfgWPhLhLTpfQLYWhVzvP9/J/EXk9+k1sJWLEmQzqXaicocS0jIogOa5XXtjRMuhOHm
RWAWAF2B1EXGobR2mhiF0tF9576q6dceiHX+7TMb/UvEtFVHVh+dTYD7RLvefa9dZfSl7BaCPXMn
HpUkhmqhOQvwipJPqcRqbjkR/Fa0otxZTe+J0Q1c7asw/yh6cBPdme1nXn3HIqVjiBCywlOCF3IS
VTcdzwJrBPmFo13VQ/p0efXmNgjeLKBCOI/nHYGjQuMoxhjhnCWAllQveqN7yHleFjJ3WlCgpQKT
BNzdeTNdvUGH6AJL6ABxrJbWLnLYkpcxKwNZMeDtpkbUskdjRW2b5WGV7zOPjJtFtN3c8OgdMTX2
RnLirB0Jpx3BIymm4N16NNt7snDY54afIi4gEtdARCpjxDrqdEDy45w0uUcHD33CP74Dx+NLxkQZ
yjzNI1hDM187zANc6GPjo/4fjTaRaHXRXh2NN6VDAi9Sa2Kr57cgqfNs57Xolgrj5XtDliCdCT0F
naNWDvw267dqeWe5T/VNttR7QpP3AVLw2ALqHptAAIyWHP1BcYWr9wm/rXrtnpTRWoTRo6azTZ69
0OiLE6f73J0i19qVonw19WfAvWKvpdnCjX8WcJw+xID/j49BGonIvUpydJ/WBttpb8PKPVDVfeEs
bL0sCQ2vzdKNSqzdYBhbcEJt7Ep91eMs9szRWmoDKRu/989AKhtsP/gemPBT4+o0bgUIDz5DQ3st
13Y3XWPEARf901DGgC5lSPs7Jo09fUTvtss69U6Tduxr4TBMReIuQK4GmnzLhaoRaK1R9dnWtyOw
ypuwa+mV3TBQ6DjCt5Nwo1jKV9D3OrelaK7C1Pxe692bEdU/taF96iIgmhI3/KI6CQDmhKp3ocbr
dY387CoU/UOOXlJBDk59IPXGoE6UXWyOXjwM68Ier3R3vMN15ttNGORtgjzFwDatxaf/4J4h3Otq
LAoPnV7eUJh6Y3ZaGqBgL/WdKFmPpblJALTsMqSemipaq6m6cwmuCrX9Qokd+4qdv0Zamy0s2bn6
whmBZwUILXpXoWb8dLvcNhx1Z8zr2+Yrja706P8QDv/1Y/jv6K3Y/9/aN//+H/z5B8gi6ySKufTH
f98mP+qiKf7g/zP92n/+2ukv/fv7G6sTJv+Vk9/AwH8KDl74y8kfVownXBzat1o8vDVtzt9HxydO
f/P/+8N/vL2P8ijKt3/99qNoGZ9Gi5KC/fbnj3Y///XbOzLkv47H//OHdy8Uv7fjL7k4+/tvLw3H
rzr/RGgGFwLAi6hBAhPAb//o36afWP8E4ZNlu3Aaprf1e10yK2oe/+s3w/6nCna1qd02WFABDccW
NUU7/Ug3/wkKKtT7oyITzcfAGPXbX991sjW/tuofDB5mkTDe/Ou309fdO4cI3Gu8HP+XuS/rjVtH
t/0rF+f5skHN0qukmj0msR3nRchIcdJAUqKkX39WJd04O+57s9FvB9gINsp2VUkiP37DGvD9gK9/
G8n6BGxEV+Rh2XLnL5Cn/JwWPqiUAzV+C4WFB3zQ/k2qdGVwYIX9z54FMAVVPo4xQJqjMMQ58Cbt
DmMtTRw4CmMgZ7enweeiO2mCeW9dNKKY6qvNXXrTN+sw3AmR99n95psgKWUcd+NFdCQx56gJgVGN
ZgMUUWOzYKlgv8i3U9x4s4PvW/gtYGHQ1EIyA+gymI79Hu7FK1CkqqcRSJ1mHM7Uct2jSBJw98zG
eamllE0E+LC2HAilcHhhbFq/kVlEY7VZymsmaTFiHGHnj7PEAGHvY76FVVi03jyIlQ7vUyFkU89+
2NIzvG+cLhOrmugE59f4YwLUNIwu8rRd8dXgWSBwUGC/7ixoTNBNFTwAHkSms6iiJCDQnitWiZHB
Ile+wqDa8OzSznNqVO0yhdllCPkwf3KNXvQ7W/AmrKHnUxx0ME2Pog1wQjGWtxW0Xeir1vSejEtr
a7Ixfwu9lW7fmiuqOo189lF32sZl0tu4f2g8KFN7pfqFvLdRtEY756NJ3VA4iIRlnopFHII2kK9Q
mU1fFkqaXReaNK6SQQ+v+ZCbe9rl/stk4flZQt0hb+qGb7jQ3vNiqIJsDfUX2lvtd/EIXij4eC0a
MjmB/XTlYNYTHKkkeN1EbVFPRA8J/BWpzICgZZ5VTRi9nxuZJfuoU9EATixzOzbEbrdNXkXwIpPF
CHPTdZ3n91bn+MwGJjKvNOlbWJ2sa1chj4WLCFsQygV3UCaylsTnvNf8Qxb3Ad8LZj1qdduIr1S7
MQdNc0z4ThIVpocF6vmmGrctBlxt1Z2ESjFQ5FtbbfCmbe6NILP/lkcGMOVzUYwCirIx2+hwBnNT
93sXW7Rsp5EL+6BpP7zSWeB/JYnx7Od4jO3ecRXiWJkz3vf3+Oh1FHvTNJ3cERgcmgdpg0g+jBj6
yQOsVJehq8Kla8XBuQjrK0g0tY/LaAgDoG7tu8nXHpR4Dx8QUEKf9BC2CnKA84JVmMrrbwPHYacI
/N9fL+YbDB2OSxEKGPjRAu/cbEuWydpIIPciNLdYDnP2wGM0vNW86Nh0SsDNTj/FYMGuaELo1O6H
LG3Jixlb3DUYxGA1R3wbXmcOyNAOsx5tytVPuGoQ2/BDBo3Jx27oIJ0xzXa0r2uyxF3dwO+wxk4B
PNXnmVsAF2BFV3VzjL8nUGCihz5bAvk0K4OtQodlBaIRHpPiOXOtkQ9whxj0B8d7bXdGc8QNoOyx
IEVRcF6LVNgPPB4JP42rgI3AuEZ59hWlvchqdKctPXTZ2H13lvAfygTFOxf2QwK0IMRuxYQaaQ86
8FnKAJB8tuXPkYhlsfeJjQHd5tkdLNHo7biqYwtC0Ugx1kSgrNrRiDqc17gUQXbgNjuJOXSfpmw1
hyCd9nA2eIpWOcOZFo/KdXMZjYpVbp6yh4L16mGEE14Fkj6nMDjlyyWSQfM8b/lkdpih8uwxDbsP
XaR/jH3jXdnzJTlQ5YLTtM0AY3R8wt3n0V2LYKyqsYj9+y5AIFQ87L+FuglKudD0EcImR7lws89Y
8jKLgoMa3Mb1tAXPQ95/13jOt9noxrqNgyNZvD2s49Ccsm760jl9D8ZLvgudb2vakPdEFAKgi2yt
i+uDKVYotJF8BHmsqEeyPCG5PgyOtnvbcgCMuM9uZ9tgxjHPh8k08IqCO1lhYaOUTv1d1nUIrIBb
wXhyYpi1iPY519GOx9tWKQZzzqzPIRkg+PAxYEFUSfncxesFQ4/0yq84T1t+SGk7XgnYtUllfIIk
316Z5maDbloJw18ogk7bhfVW7XUC7vDUgPVCx0WWY+QukVMIYpN4hxPM16bHlmWxPocDwqjYAGdA
//5ly9YPEboEpdMdPbZASCLh3MwJUyQYV8LXmPfbTdPMn4aN9BhGJ6yELoErw6u6RyB9XhWFMSWb
osPEQYMpcqgjTDULo2/Q2TuRQB07DizZYPX62kgkGlXT4im1Hs6nM+32Q0BuriyTqBB7nPxbaQpA
7bfFgObd5HqMoVIvWgh7ALW0p3OUP8L5jSRl5Ebog6ZnoFaLu6lJUJzPIGBoLKammF7mOXukAnS8
yfIbVyTHOe8sJMnYXcgbBO4FHU8WiwNmh2IXSQh7rat6SKCfVwc23EHdEyloQSQcQ2HNjKxXdvxE
huKLmKHOX8aOQ5ghnlO6lRTxERaTm38s8gXWFYg9u8Srx8BsIL4wBwNKjMLdDPjQ2n32bkNoIkOm
ST0ss9rxLWlUCcrduBtS5Q9z0CVH2GWJp5U2XuOrshy32nhADuKUfSxgK4KtsdkJZIyJQ2slnGBv
2izDh85lwedi1OwT1LaGtEozU8hdsA43iBzrvYG1QN2jMPmY5V1wjjfZfW4ba4K9btetnrSQbrcO
uGeLYTXLEnlkqWx0aUQ0iN00hvkHC69pgREFWMVlA5mKnQUfdtfgvLhtmVSIjWxjUEmY7evSuuBo
aJt9GtJw3PW94o8S2SOOCcDb9imma/dTUHymyah2OSNxVI68V/IQBKxPvySycMFN4fBnJUyYGQV/
BQkjSvR5OAzpPJXewfSLbaS9HwO2/IA0dlgXfQ+Ifb8S/pLkw1bJsBFpNZpesnoKEkuh0QHXwB3s
xdK5tmkDjGtI1QpKE1K6FyqUgwgT81PVhS3N9x2V9JFpt/ia0A4XHUJAumbCkjsNxhZSrsFkh2nu
IqjwmvZek8AeQIvIvhR0hjs49fScS5nBNIBFO2OdqxVrhaoARVtxLF61yBVXI0JvOiLDKJLHbEhs
VwKTHdWpJXK8RbHJK9XO2Vj2EkStBOp+78dx3Y4hXl0qtKaCE+VLWA+BlTj1GZu/otm0HiIrgo+w
W40UQqJSWwVXL7BBOjW1R3DC4492Sued1IBSwYSaFLbUI6fPmS8OYwFzSa5HB7EIo09U00WUhiDm
9LZJqoT5+DYQY3Zmoe7f50v2wpUBc8LOMFCnsz3KaejuOICUletSsKpscEhYKEOoQ5DggwF3ZIcj
tqvGBgqP27h4GBQH0SNXMT/GCKBHN4bixKNe7Rsk7giH4HgNOA4v2UjMoZuiAsmOmk/OTF0ZcZk+
QiNlg+jh5MuOjekFBvI/Frqo06CuQXjMZ/Qh1GT6HQaifQHzdBbcCjnRc2qn7Q6cMqVrUghOd6zR
+uuYWwzjhZ27Uw7IJ4wyiv3Um+aQSdPJqt0mi60Nc+rsnSMGGRZLRXMIyAbXcGj4fVmVbT9SYw0K
lmJQJwgHw/85m4OiRlMrLwuigTM0aX+xmabQz/Dtd5ypNihz5/wh84s5ry2KCmjBFwD9+xgeeYl/
ROiZUJy3PDm0dFiR97ZmOm7BrA4zfPWu9ovc1C4CM0FavpwbJclehJt7cmC9zRBTJetRWCoujgm3
BxYkei1Q6PTf475JaRW6tJguEDB299IW/hkzjxiWUjpNDYTayTCXa9a49/k85reRgco2/Hbnd6go
aYtpXOYPtJlRpIGi35dWTQjWa7yhpaGoXT54Chk9bOi8/ZFqiiUt9Bp+YlmQVABwMllBeDaqxtgM
fj8RFfBq9rQ4DB3LpzJd8ryeR/Ssxmhevww+HMS+kO3cViYNl/vUg+B4lizn5pi6RMFuULA+u9gt
eVQAhiTlIoveHMxssnMbRPoDUN1x1Sptz5OMlnOnlYDqfS52KhNfh9EFY72B6XmT9AUhFT5qfCTL
6s8i6ZqyMJEC3xMcR0klI6VikI3dYtvIKpoR1HsyBj1wFqtYq6mZWbybke6w+xaPn5V+SPNqFSjT
yyRsZRnFo+aHcMrCusHKPALi/NnO/fqOp07JvfcC3r9IxVwVu0Hd+qYjJ4dIfTO1U1tNM39u0pZf
ENWDC1BRyd3MTVAaRM1DkY/hfp6S5jZGFL9PfJftwpwT5ACMPyX+p0rQ1u76NWxvZ5TYNQzd4685
eCEvoOTZm8Wo+ZE0VB66Pn8SkRpPdI0kuIe6ezLLaNE4AlTWUWYPJO76YxOGhu0Rg4ZadtOI1jBU
sMshD4HChdNQ1a4F7SH8w5Hob1jNEybRXTwu77Z5SQ9JR5Fo8H5sTd2qxk6XBAXlrl3HqyYb9NlK
jiP/sITjfKLdHLkb2jZkf+12nPMOsjQVtgw5jtr3+8h0C0R98fH4UI4McSgGsE6iqU+eU/BNodKN
ulsw7NopcSEOcSjxoKoMZNkoXLB0AXto4Bq5h7BYeKvGLntmzbr9EAXJIN0GhuW9puYeBaQtqhHf
dleoOQYxVYEhLEciwRUmU3FpBHJFkrqeXvK8Ezhw8hhPa+CVAbXxnTMiqaHLlhYH5Yl8SLN+LiC4
zSR+1Q0IYCwpWFTC5QREVuX7pTIZgALhKFzlYaP3bYRA2U5P8bBfWx6bvYf9idt3YxrNVZ+E1wWJ
MvPiMw8HvAGl5Q2BJedptTArHFM1w2wIWz4GQehLuk7J+9Wv2xmClICJ08k25cyneN3RVYRhCcRq
zsvW5OCFip7Kegkj9hJBNeA1UcyVnYmjdwH0p3bJypoTWsb83A00woK0Sn+YvA2KKu0wf6w22Rc/
EoSiDxBF/a4ZkLbdzJAEt6GdowpPvkggf9+ELyvLDSgWYoi+Guqgw+VwwCENAK/bwFcU9amTw6Xd
Qnmyhs97+N6OupQqZ7txpKwiXHBfQnql3+OTW6iNB7oOXQMHVDNFNUkm+4LDTUPh1UR307a4oyFj
v5YUawZ8Y9+p94Vg8lYBFfBBp6u8i1eQcefBbbj7+SXDY0E718j9GK1LsGtSOVkUQAaJgqFSfFNW
2f2Mriyow1MkPytNMDNha/YFXcXlPCQwxBJdB1C2KXiyA/BMBKVFL3bFWcz8ozNNpkvVZno5TXOQ
vN8yH87HIXTdiwM9zFQ94tiNl5TwEtU0RxGIZOoCi2Gq9ptyBa0nyeUhHFsIp6xO8kcRoibaNTJM
P6mAqalCz0a3dbgNFlDKVTh1zEK5BXvl4B/sh9yPGF/4LavyFUbep9a23WfVYQJHid6eFjptslx6
UhhsI+SluHstMbce7CUGz3Kp44uUq98D2Ni+tOmA5AdnKJQFDDLOH0jOMEjqszYE648TfhtaeDrV
oHaZ+yXSwSu6UxQyNolnl4xHzQtYch9wflOcHN723/yU0bYaumJMsLJW+1lCAvXs2w7lePOzv5Wo
Gf+v6dB9xbkwAwgBcOJjHgXzUCNamicuJ8iNh20Eqt2Ilstxa8fNVI4P8xlOH+OuDaj/wB3JdlwD
YxxCf6d9mYZcnYUKdFCZJmGf3QBi0yEhTYBKqZkJeg2LHyJ1mqK8e5nTUCf7dgvQXSMuQ2dAru3C
dkF2Rc0VLlJtvfAc/44I6mhTtJg3VE4H/NMSKxwwZurRiWiLDr2oXLchlJZNEgznBvz1oep9a77i
r5H0JzNSjUCq4dW1pLl0dmg8SgchAZZB7YY3GRIcUTVhI533ChpzyOxXq3ax1fFTHtitwsmEX8Oe
jLB4C0gHlCzSAvojP18XP/tOybV3EnIdnfKcnRm7SlkWIg3ViTcJ1aqU3uC0LtNGT3SoNPoO21HZ
cJG8Qmtw6O81E7gZYSA2upbtlm76oorZZ2E5rB5tpygbyLbPdC9J2S8wp3hItwLtmbVYhtcuTnCv
BjjaLpXPG/wbCB3qC3rWtH+Kws6GOcrfSD2ZYMXjN5BadEfXTjiFiFArvuDix0jeWuDaxi+6gxDd
TjfosP6zlYP+FW5S6CAxgb6G4eqmFYQndTdmTb+DF5kXR+oJXaoUU/XlcWnG4ZUkEd4gTARu36/e
TjQgX74Q0sIewFuKZ5AODBeXRgt+p+j9KHc2YUF6WJNtRMvLmwI3apIGl+RshPd3eE5XtbWh6+8J
zIjCEo22QF9GM2r7qjIAGko2NFv/RMNJLY8Il0wcLFzG5C2JDRZli3Jd3uoVLhwJXJHEJO8ChB59
M09yekHib91zly6NeQos3eCZ02f99UBjjYP6XgyRCpMPeDdtN3xR48EJvoOQB74VtMGm9IQ2IBmB
ynJrhSPddncCGo1tPeM7LJd8aXvoD6QR2nZw6ISjsydDN+14irFhtSgMmqFYMfkFCZJhQPFAhtDY
WN+QdIVshlniZ7hShKhSc3HUSbCXXbbpD3Ez+7T8vzRsO7Tb4qTsXZNkYHOvEIca0M0c7mPfBf0p
723y+udx3+8D3gw661fNlzjHRg+vvp/X2dZfcBzCM5D2eIRVG0bjfQdqY4B+ypwuZUEzw/dRAI7g
34xZ35Cf8KH4W8hnpwkAT5jKvLUiRDKN2QySpzLNyPCK7t1Mqwar4btBeVeH05ac49XCkCifr8KT
auoI2a9otZTOSyhaei2GqphpApm7biq7heo9xECTT6PPna+T1qM0HrcBh/3qIjieZ7PLn+KUzO+z
MWj3RTBCG7AngamBWDJ/B4r4HXr58/IKjB+hPgPwBRSj3tzTjYRDgONjLVEDc6zt3pxYK8faRsny
YHzsb8GL7qCUyP7OEOnfnibGj2DawqISTS4YLr0BHIzYajMH07acRYjEUiqAPqCd+L1NBhQQBSZQ
fwea+QlO+8voCc8SSSs40ZB9vzrGvqWumI7badZoIxmtwCuMoexTJqQ4LwKsNAigFPmNlmN2T5J5
OHe5gYmAWSyD8UtuyR5abj4o2zYK/zMLmOtDwPwcsAKsNMBfwuzNrehGE8oRB3qpmnB5yLVeHkRr
kC4aKpAb/HkX/T4B/vVhMYX2Mjy7QuymN0+8WMEW6W0wlXOhUVy1aoimqlhYfPrz5/yOG8L0EugI
SCEDH4CVBWU8jDH/ulvXeRMCe6rH5rTotoNtySHx3LfzVKGVgbPhzx/3diHj44C6h40SJqTXCfcb
qFq3BrxDPOrL4efBw6GpaffriibQIW8kgr6y67UJhYMBneUNOVb95y/wVlIJV4w1haFuGEMZjaa/
fv6X+MR9yBeJuVCJ/H6cXlqrNggTxbFLMYEk7B45RzzviGUDpgWtla/NpnqCHs94RYhkBhoyE2Xo
mDgMFe8sa/umbLosH3YulCkro1xwUTUuivsqXpoZTTaH+FGNzHPUGFu4HZdI+AwFMWSA0ADuMhhh
0z6kx4ENpK2TySH2/xrLJLPDQYtBwjUHjSOMmEL0pg1GArERlSaL/ZSzNeaXDolseIdJBOyViErX
9WiUo+5B+QUPsbBL0D+htsCBiskNpoOjWHDoupnijfOO4s5b4NT1fgGZC0evb/BvP5Ne7mTfJJcx
i7JHeNvg1RHiQVCl9VE2lcAEBsHB0+R6EosW2UA4a3x5zND5wUUOjxJxjX1mA/SM9lwE+Vkbi0Zw
7LLpRuSy+AEnaByVuMccOUCDMcN5cmnTvHRFo5CZtG37DPLU9piR1eEwDWN8hUQ1mEqF6L+rG24G
HOgqm5GEuJws27FN1nX6nqgYWXRftBN5v4iocae1B/3mYKekQHNiiERQ9xswJfs+yvE+EUcnaReC
pbOWcYGUqlpNiyxKwt/Y7tGn4QeyCNzLBtOc7dhYRtzJ6QUHNGygYTr0Kx9JRlnw89LHZIGsEgA2
le2WhR5d4Km+LNCrgt44H9G+nop1GHfzz3eYeIwPmTCgEXVv/ZiVC+O8OGK29/MmZLjoDGNwYPxJ
jy+7IccXlddzax/cUgyvdhMOw5thadBp9sUeMO3sJYwMVo2gmHOsUFi/axzM4XbNIBtM9Un+uZHL
rRUdZgtpJ9a7II1RQCorVnL+laUtXsw9HuwcQ7ly1nWMzuaPALyZx5XJIC4ZsEZJ3WhoTZ1RNv0t
FvAN9gHaTggVSKGAHMoSWDy+QaMVqZRDFECdnVuOnJ5hpviIa0ScyuOG0Aq42juRT3gEfw4Sb4Mv
tNZAmodsK2xjrrDdt+AHj/qwyT3m3apAfGcEreW6R3X7N8Dda3D960kHZAEaWgG0aHM4RABx8Xvw
RV81np3oTRlHJHtui0B/FzQy47EVBRihYZehcFUbOL+XZgv6jw6b4sefL/XfbjF4SSnspzHCgbwz
guPvX2Er1pB0OsXgxucLKF1I49Fqyh4h2gpQRJSs3yDlh3vw5099m1XgioGOgcEUABMplCnfXDhm
cJDUQNu07OJcXKIA9Q2i1nXcrTrzOjM+B38T9//tnMN1Aj8BOQSgdgBPeAMI9Ni7i5YYA28tL+6X
tfFDzZboe7EahJI/X93b5RNS8EooROWB1gFi+m3O1AG0UrgFllYMnjxQsYamNXkEWn77OwHd/9fD
S3AnAZUF/iR4q03ZTqyLTQy5qWXr5ZcEVN+xjFuFF4q5hw6VyZdvvwAdf75A7Pw3KxfwaRhNgzkX
R0i9QTD+fdng0OtS2wQeuY9T95Rae15javpSrqobdmHcp994JpcfCe+Dbwlxs6pCkdvPto04BNPz
dfwW9sKEO2BVkovEBHGFKWmhHjM9R0+wFtc3xYLuZskBtXguMIz+rHlIXd03ed5C4g0IkxJtbzQy
OR88BLbn+bOCugIgO7xYzgkWXw+xt2L9HCWzHSsiyChuEJ0xYhrT/ot3DRkPGzyTTsBmdPnDAv27
FrNEw/jHvsg1ZNXaeMyLCJz9TEeH7Gd9PSExINWAQZrGYEdnzcmhJzZ9L0KHMGQhnzecfb/FGcZp
3UyOANwgarexcBO09gjA2fHPPkFhBrze/WwukQh1xa1GrZ8/xDMEH89MDby7o65v3smMBRjjbt5R
fZ7SRuQ7KCYOQA9NWqPmDa3Ge3ZtH+LgLLYHZqMNsJI8BlgFWnbIqDBfvB1no/M932IEss4Lcm+B
D3gP5+nrl2NmKxVmtt8EFKrRYePQq7eJdrgQwHTQc16RJBQiXw6JVPFYRR1wPUE3/1AqSgBCljPD
wb/m1FYWIrT0xiYCHetExq4ezDBBrnLoVnQ4SdK88Lbrsv2qp+K4bCz6aAfun5McmUUNDeNkOJM+
gqOQYTGr1lbkfNcVuYU27jUyOaDxjhhX52nF+wZH4CpiF1f54mdzsXIDOG3wyeXXmZCgO2gQ1xoi
b341hQR0me0rTAiuj6rIkRMM8N3ejr9+H5OgnF0oh2TSDUQf8/gmQ8vy45L0UQ2ZmGU4OlAG0loq
S14J5jMfoLUj0T2KabN9AixGXrqAgHY3D2RE1xxp7iFZi2Tv18K7vSqWRsODdZqaW9GhAb032tlx
BxSI1rfc23Wu1AKmTZ0A4EMqwA6xmH/BX8Dlx1fuOseGQ6pzdKzViqMT7e+hpaXBHtGYwF0fLkjS
0VYNqemLS78uy+Hnzv+PkKMfeo3/3mJCfwOR/n/Bpf8bkaMR/Uv0uyJTf0OOXlbD1s26z7/DTa9/
9As+mtN/wAflig4NYLsGICBi5T/ho8U/0AEBtww5bp6ncLf5r//zL/hohB/BZPjq5/evH/0LPlr8
A4I3yKdxxAKJjynAfwIfBaHxmiX9T5ZxBXwjfUIJj8/LUee9Jb6spJPAP8Tt0Zrr9Cfj27bjjSKH
ZoIhWTSA61amGGXeLW6bjjIy/pRl6LeLfiRHGBUPF29m9U0NIblXzPKHoJHv0xY4x2qIybhzYgxO
DoJVsHxOJ3cLaKX5MS5IXUt0D5o66VT8fZ6VBchy1mQPFnQMHdU1g1+vbWeGFvtoDnqJnsd8HWjZ
Dw1/yJauU6VNuEADuOnijywumq/BWJCzmHODmZeNJfoCsCi673SAqJUmG9qyFM3snh1pYPP9pNRd
1rerR/srCV/Q94q/B5yzg0UHfE9R357CpVhO45IBfpq2VOw2m6WPus2iskBgAAQtsy8tn+0p4TT/
mKf+x1wMBgqssxqOwOsiwsmI0a6eJtp+SLJOnWkfXQWI/fjVAnFVmwzqgNHS3q8thgRFDCeSmm3d
Ef42X7gJBSw7hq3GAmyBBYAAeNZHZWxTsQfn6oZG61rmat61HGxlwdIXR77a8UqzWwgqMTV9Iqog
MMtiaZkP6KtNnn0CTiK549stYiUz6XfvHK1GEbxbm+HTkImPg4MtNAmB9k81BjJtCMH4CV065Jto
pebpbutGVnbJspRbZr54wDJbkJfHAgPqQfTqlWPwWm4mJ4e85bfJEJldsvWV7PQFA3z3PpPj+hy7
6SSLBJBTYJfYdkzRDU84QFh0PapUQgYn5+c2ZfG569g37119haxVErPMSo+fAiEw4pQHq3Jyg6ke
BlarH8q237pK5d/BCITmonmcQgtwRJ58noYC9UCco0WGCRnVOq6iqCnA6ViP0rcfYdPw3CYpV+WI
xhGyMp0fGxrt0rYJKiG0P8WpBcwf+2s60tYSGNOsqMNMtq2V3ET4FXUzMg+CGhXgG4ol8EgcNJKl
h4pwaKcTIIo1jUMLRxfHAS0yU63XwFyNM7AgYr22B4zTgBqiiu8AQ83KNJbvtrDV+8DOuGGjF19V
S9My8YOr4IdBLoUJpz2OzQx8BUT2i08mTMAhsI6Bc76D/Pa8F8QNYSl1O++6KLn1Jn6f+nD9CNT6
clj8cgLks0zW3u6bJB1PSBIdBM2wxTaMOp8nDC9eXPIOZw2gHMYBBKbS4v2sNgAMwIlfa8AWzcOA
n+wG6ccT4LgRykGdSzyR2TxtaOwKUDrqmHZwJtGB2rt0mM6Y1QU/Msz5T4I21USz6Qj/E3ZPW7rU
vWsBL3bc2tJJ8ThQwLyRM25V7ovoM8lEV5NhuSxhAMnZpDtKq995BrFoWP2sp8aO6W1BGwaz7OGo
MB+tssXAMFsVDPIa9AlySJCe16P9nKAxJ1RSKQkJQpCeYCg3VdtU3Bm6umMyZ0fSNPVYsDu5EoZd
0vW7XA5Fuah71ekflrR9GTE0lgEBQrSBVjWj/kmsC5SxxhohZwUQblluAfx64U5dx1TiXonxlUW4
HG3ms/X8fQCsaM3msBaQ1YLK6rld81M3dTuFWj5rHlFog+e8nO2U7SLWPq+qTyAE7Zu7Fd0UQP4+
8YUVlW8BftNqeOZQPYxSBTBk9520I8BJLU/lbbFsGCNB6JgrBOdiBvSxoK9pOrILzC/Eu4gDpecD
bPfMkSoAqtVRcgsHjOBmLrrwQsAYqR3Mg5TsgSLGFFhDvKrCbsWKhwHOzPQttMN2PeE16kZ40YJJ
B4hDALSvzGq6AWMS5t1Rq6SrHCDXdFvaI6UfiLP8GEx0QzTg58hsHwdKxrpzcjqMwD2Vdk0+Uj69
pJ08QMZ8qNEL13hgCtGPtjWBicGFdChT9WRf5Qi8MXEQj0VsqVXC0ASAXGK0Av4V8dgevWfvov8m
6byaG0XaNvyLqCI14RSBgiU5yGnGJ9SsPdNkmtjAr/8uvd9W7clu7awlQ/fz3LEGA5vcvnvafHlu
yzLJMgRWMsShjKj+E32fuviif1nMX0Z7PxCJcR9G9DxmsD4spk8syJzQVXM1inpHwxLXTOg9FbMS
iFPtJnKFjAkPX/fKm4pHd57Gh7rjFQrLL7vSOe9cl/RqhstM1fiFkh6bVWD9c5jcvhbD8iKzFSev
E1C1+BRCKwW/L8UXk2oSIC4hwr4xfynv3LuD8UREOAJcK1M3Ad4WNg/e+G8Il+GDt4ODMPfWx8W3
27gvdHMoi+Hkw5sdxKAP0gxT7rbu0XXc520t4qZW6XsbOu9+WBanQYkltkU5xMXs+J+pqc/bUK6R
lcvPTBuEj5Is7To6wmQ8x2k3zQ9o2fR+UJ29G9pcvNeQUM/O6GJw7q1DAIsWpQa6D3dcmXxtyNly
/NWZUOoRd557yFL/NHtektGcdf/lXWXql7s21CgA8027iBjRNaDtO+adbx3zMhsP1RCgT2jCOMvT
MhJmQcmyrEvESf4hUOqzCm19aYrqhucPYd7qnD17GA/D2v5Xqu5rCnXczSyMc6Zg47Ny27P0PN6B
V5rYn1bDQZpaVrR4p9mh8AcXhYj1byyDk9Ou8MpE6iS+N7v8vwLIuolSg7S24rS0XrqurXeM/TOI
aveurOJoSVa9Zuj8a6t8+9XrbXvfAuftsh4qqu1n82Jx2u48Gt4NegJvklqJS6oXktXGkXD41GuO
22Kqj87ptkOWTbCiazTKu5g38482S0272WuiZlL41FDsHe0m2OfyxANHjBVE8BNAdEzN5b5R4fxA
wlECvA/Gb5RAolZ9sA3DSyot9qg2IwP2PKruBJfXsdGXs7seBpkelr7Zl7JFNlZuA4it+akgc2PL
7g52S6jy6lj7xeNmsgP16Lr5WzptLjmC6mqESH5aObEquiKAKzVQwQKAJDPSvY6zejds6XhsSKsY
A3Rfnjm+5FkFTwiNyy1exW7ZB2TYV/vMTalEs57SQJbJhGIFGUh6qjBQYg3hNKbvjAA1ug7dwXzt
jeXiCewnoNKPtiTF0WpIeFEyZcwqzU841Yqd21+i3jKroyYQMZHMI1fpMTVN/uMd+w7uuCv1rCdf
MyzoaQ0i5c9vZGlC1Ov6a2baPw3GLCLg1xs9RYm/Te5ZihwxqeGDmtmZNE8qS/sdhu0wbqrBwqLU
9bul7T94Z45IO2P6vO0YIXMB5CfGfZ7l/lG4BT0ZKzxDltv/TX7b3lBbvAyEe+4oKfOTgQmLKJiC
+/deBO5jxXllINWILJDWbET5uqV3aGT2rzUm6wWHDjfZ3FxHJGpb00TaTXNEusP/xp4KJZWx7pEj
9HtrCXBJNcsJzfdfb5vGZMrCo71NX/Vogz6KtE8W9oU9hYnZHw2cuJ9mz9o3FRJQ6BpvPnpEashI
mdvXYOeo+LIlPeQS6X0+muvF2BjYRs1jtSG3fg877xt32HDoBB4zHCw+EySVfUVvLjwihhxfzT7F
WeWEzfoEevFbdDWyY1VW1heLtR+JHKUS5TbqObeC5Vh424EB7IRG8dX310uer0YCdNS91mzHCXm4
4mcqMlT7rWgu+I623SzxepboMpNBSTTH1bCRh2ltTYTY9i+lFaSBrmE/PAivfVhn6x8E2be1Iejv
lDwPVRmnafcFwJU+t6pSCaYs/1CHTnusxD8UEKzkrvMcBOvnKM0AVW/tHkXbftT33cRrvAxBagOy
M40oTQhpy4b6GMpluzIkHnxmah857k6uOcl6pXduDNNCDRHWSVd1RQSvN5OF9+jpO19dO38xiTG0
j8NxcfP+ZAaGS2K4gDkks8HJrgaerwQ7WvGCsN3d4So6arHegtx5m/i6r6Sj8rf6Csw/YY4z1p9+
LNpfn6u75KAr14+tGP7rg+I2SOfR6mTDs24tJEjTiRPiX9kVinw2z28YOtAW7NIV1UukS3s5r5bQ
D6T6ZM9YXrYn2cxbYo0yOwsZIjakYWCn/LaL+wBz74RqtNPdvzQkl8dqrvWWKzS9KpFlz6TGfS6n
Tcdun9GxuCIjl1XWXjU9HL+cNDB2VWbMBOPzBJptHuIvFtO/nAymt7uM9CbmRv84uapwagT60Vao
QjgMPFy8fWpfMto6VdJ4U5qsXT4xec3qV7ZO3aHAIPKdC2Cmyll8NP+ML+A8Lwoj5mnLy33bV+Fe
YtKaHPXPwzdA9uoQlYJfQWlXHxkatENJgySnhvrtWrQGGukWixSDTNsvTYQAAUNiOAmwnWI7OTI4
rJmDb4vVJK7VSjQ48l5SSqtjMNnzpSwUojfYd9666XE2pdq7GvJPdkuM6C6I8JlbRz8fvkcXN0xj
IYMI+fMmD8SqK96JdNU7JNCKPoRBm9dtth6rNj/hZBwOyqi9ByGxpNmpxDc5MJqEcyJxD8Wiz4ar
CqcrPro9JMkOo/2adHL73WwDBJIwvO4pTMvwwfV0orTjfga6eBVuWJ9IwXXY+7R10vX6X53xHqJA
bH7KtH8V3bL3O4fLuvAjyX8aSgotDaN0H/PihcXgVExHw153bXnyjOqaN+q0Yub9o0NbJCKzPhFg
HmETH1lRtx3u6b99He6XgZNypP6znAACms0iqtKPqX5eE235kubS1Du3rbRjVtCOos+eHshyoIMT
HTFSN3F262zZDWazDIjbgr3AEVit6omal33Ft/mqPACU2vaOU+A2u3arT41Xn03BFKM3geI8M8Su
N8z0E+WKEc16aYed39VWAtJZRvM4Os90tjs7a5bBgzOCoDI4h9cChpDqAqejvmR9GXxH/wxN4cWd
D7K9qNB6DRuPwUDfdwRyM9Z8r+22x2BpLdj96vQ1DBWF6WnlVwno1XxZOlu91eOEkANys985UNL7
svazm512XlJumUY/odqDDktk/pWrj2W7pTHiSsxZQaGn7yGjfqd37QNqrT+V0Yk0HqTLu2v5eo7S
cX5V+PrPaLb6kzBHhhSn2ttZ1iZyEtV5XctP8PjnUXXrrppWC9h77l87X11mByiTnMQAJTly45pS
9gAPpQ7PYu4e5knqnaIM81QurToYkLk7JD/F3lwCiBZtIfhe2bjttqUU1TPnH7dgpknu1gJ/cb6k
w63aVXzfDAFsrlZmf1KHw7jZeaQKqSo0cY42X0sqDyHhDE2AxrgtpwffoydQaMxs2zyZOwQ47X6y
phRVviEf6mUJY+lW9sHY6uBj7dbPbGFQqyqvPWomMXzLvNzhZHwtRBwk2Dnf2nU8IxUghqAHmFl7
N/LWtL3apD5QsOk9oD8x4mYpClZ+7EUsqUiVlJe/DxxqQd/ZXKtNdZ3kD95MLiNJ+Us7Bc3JLDoC
pXxQEqu0381JufiMiX6VgVgiIMz1ZFrhVQ9cBJmz2DtD2XQ8QIK60ViEBysdSsY3t7m0cI1UP85I
pwuKRtEFRr7VOYcN89RdHmUX4Qx1VyO288LH1qMVAnL6v6VCNdUQA5CYkkGq8MsHA8s08nQ8KTSq
XpU2viXleqkx/J1Q8eMTePMVVkBEzWVsdWQjC6/WeKly+8Vc5HNlivAjmD2ue41/DxSsjlbDFnG7
ZMZPaxnIRgLx7iNyi9oakWJr+ntZBGen9vbbireEiR6Lq1uea6jcXZgXzDpSvlqz/VS3yzWvsiyZ
BuvGnIr20xLmGSPCRzeAUy45a7EjL2lB7qh08zhXwbPve7+6YbkVy3ri5n+cxiFZBm8vujZWtnsc
SGiEC2lxZtk7TGVH39NvKBkoVPK9pdtbtnnz6c/mA4GAwbvTzMhFwSuesc86jGhykZewk9mf1F2A
Dke1FPu8yuVvmU1rrOmOwoZqyf3gDMxkY81k4ZHFV203C2rqT1oV2XVbG2ibInvotOnHuAE+LPDR
v6rl3hmJ3xAj/0WvMgxHjpPt0/KnXpoTa6AVy2FlA8ORVmiR9FP1QbfjEUCm+etmeDt0KnGUGZXc
V427b0ajeYMxw85XBP59+MyTPJy4RWxnfFzEQqZi7liH2l/eVA1G2Qz9/MlHbE+t4/4C4+WnayQ4
gy8qwvfa5pDCIO3tPsj+NoR7NIAQNI5wgfkzBg2+kbgDMIgGG0Bh3OY3HPy8NT3rQDn5c9xO+BHz
GWhT5XxH2do8Ofy+QajWG1ZSgMFsmA9E9R7Kpv8BickSq1oRz4txTkJWm51oLGBgXc5fHcchxtr2
TfQugVHNrfDVSzWv6ritfvdil/yWw9X9RDr6bKRgNVgCDJLWScTtF1PHk3br2wRrecsR4bLN5AdX
p79bJa8Tzy9meuM2pZl99octe/G38WEkRxIx8nrSWzNjY8Bjs7Y9LWxLtA65AeZVN+it54d+HhPB
a/2OFM/H+SMGQKoKnM8BbHWn8OKZun/SDVP71vRHZaj/qALbNe10sNrJ31Ohdc3t8EFX2C9VnX+B
H783zvKPI76M2LC6x7aZYxpu0J26lGz5nh8jqF5eGrsKo1ymHfVefsftBde1y8FRkr4Il6Mop/Fo
gAXnYT+yYa6a4pb2TFbEGC9S12wSejyFtWpPWj/UZf4gMjHfdUQrghiziix/YyrisI9QR1zHMr1k
gVPGPs03whhosLO6L4Pqx6QWy4mRFp4MduCBTzijbyliMYBW93Z6X4V0EPEBJZtKe8PwNCJqbgwm
9E6/G6mazmG7PUjyCc5tUMtHBsUBeLl8Rz8jo0zYcxxSaPMG0ScIKjAuZUnszLAFx3wOvzZdyWc8
wwfkQI84sued0W3ntbT/ZP74bK/rP6ThyZJvYdLU6UMHQxNlDTCGB/z8r0mtl6G3ziOQZogjYCfG
dI9V1Ymc4Z87+WGcGnyv7OtD7AzmbXTtp3bT5n4NR0zNnlUlRckshg09Moc+PbtmVz35wqjioXOa
nzqAxbDX2yjlzvM0Hu7CYmJfRzVESmRlnJvu1dOpeVglbtQN7RYvbxMkbdeTHqtcmN6RA05TBNQN
Lf13qX3EdbpD3r09lQ1fO5dqvm81hkb/9+i36tJ0OkWBqncp0TuEeABvM4e+eoGhniWVfEmHIJdW
72yiJik/m666A11sMkVzR71sdDb19FrZ/mPKqLngdGUQryc4mArFd9seVDo8IGeuuc9B7kpOJnN6
8b2nzPKwCmCM2GP+75CNFwshDs4zZbtI3qdw23s5CAhWpSRnLraNYUlsbW8PrsUgBqvh7Q3+/Hjs
h73rTNchNE7sqPc81fVv4xR/nR5LeGWXL9yX1alW8qDaPs4rvzsGM3Yj5yPIbPMfuFrJ2hCUCctf
/jcgVBa7Axq2znJPfYaXEMXEtBtmJoYyP+jKeDEEhK5TdCc062uktrtpUfmnpXgqfP+IK+tChIMX
CzD2cTQtjNU+CwQayoPKChnTakaKUtU8cYpL2DYzO9piTi8C8O9oNTI3D+hbBkCnX01hY6IHxOEx
XBBYsMFHeDrOXuthwKfwvgg6eIhx7C6sF99e5bzKHEKNr/V19vAZ9jD+qOFkobA7jeMtszBxQ6bl
SY+tLQ16jJ0ZqSWawSZrUdeoqUj/oHr3cFHPS9LhJEhsyx6PVphzyuHn/JiWqgIX0273aq7T9AaF
eqGmGY1j7v9lvbx19WZdp1Hn9aPooMIjeguLP7ktTi2j03JnM9dWXhrppbdVtV7CpDmAB4mNQ2rB
hrzlZDSkd6qgqyvjNsvu2R/Mb7daqwQ1Xw3YPx9hCtpo7txXlfZn4MmN43M6iHDkQG3xHULwP9IL
QA7BBalk7NaBcVo6Yj+ivoEAmkmbYU9a/lMYx5N02X7ZW7Mexr6+Ac5yFkxguPkMFpZ1N8vGNqLq
+jms2qNTgpUipNwFY2AmaN2OYflO+m0MMnbjTDR2Q4cqYJDyrbF5d9AwVbsSyyh+xfEnR8DArueU
H8JzWVjnAldjSTWXLbkf6xfWvl2KUwKKV8ImGMUz8b1TrNCsz6WLz2iSCTUE+2Vuj4bCgWaGM+2c
Xczqa+/wnuvdVtCwK+T2HTC2oUr5tkaMjJyDQqFV0JAnRLitQ2kcDKM2HtdR0MGbX7tmCY+uhkxw
kStiXZrFRP7GHJzKnm5OL90ec3PuD+3i8s+zkfq0NAyjiiEqqjnlaoFYMRg+TRPgzlqF2BlD8Da1
8I+r6xFMh/vkJceKd6DCQSPl6MVDtmEBtNzww3Q6mSCN8nalM5MB9qym/mFu7ZcRxjfiyrGTAXgv
srYZx+nkY8Kz6muZho8YMp/KCVwbRWq8sRCpWcYkwFB14YRllCH7tDT1T4Gymmju02G32UBUW7aB
JBiOgSI4cF7J3vHiZaR2Va687P49WoFMotK1rmz3UZ+23tFjh+G8ocoT9a51cRrnXz3YQBYLE0rV
wIl4IdW8lFzFODCzk2MLrLj+hLV01lN2aBkS3SjH7rbvg9I9hgTYnJqUQQf6KV2jlaFexlZdlc/0
dlAr3BX2OwTsWZY2WQMWOp3imSvzOAR+wENSLxd6N9YSuMQnDD0PB17/1TAP7CJ8XLdJCMTA0SQm
+1XI+tesNv2M6JfAhdoNBjTCfUHgibTIS8OlFHWzwjUcrFYaFaEbvBhF/pQhDWdpsMe4WFyb8CK1
fvVIE//gwcIEatQfILYqZkQ1dpnh52cnzzK4J/JI5i27le5SxIuX/rEN9xHxUaybX/xmqYBjRhFN
lhQaEQyoEka56b3gatN2kZg++RlTLY5Mmpetu1MC0wMyI3ggZFPpQLoKFOmTSqvbOizq1k0mgAYu
RHtcDm0JCFEJBAcYB83it8e9ZFbzc7UtT+FKCtVuGpdut2r5PTl/Jg+JbJQjhoqI74Dd/Bbu48I4
NQt/Tz7BS0D0T1sUDhLocDuGFukBWTdfA/LHVf6Ql/4+c4arKNR5meqkXv0xzkG4bnlr/wRWp69o
GMv4fz9yuf6EWxXP7hBXPfvphiFk6Sb9nKZVxlGOe3VTETa7b6XbT+kdm3U+WDLl9mdzrS37dxp2
OMRCfdpWQiJY7xANU6vK/JA27HkWCGA4Q1CYxrijD/AUoh0/NA7HmHRK2Nkq/E2F4w2pI+lA7mO1
LF+164Jjo6TpVfmADzzRW3srdBo8uOkURu7mPAjF96FX0rt6B5Kj7Z4UovTD/6DWWgWglaF4djsB
3TQVdYLx2Yh92zPj0Ow4WsN7b2seTB9ro8PY0yEpGXXafGgzH3cpeSUY5vxzLsbrMjXHwKu+tXBe
1EhDcdE1xrkRAdxUGbDZDz3/s3lZd9rLHzDDTyAyRLdUFAtmgc/ySp43mkF5hGAYk6BvWbi71r/6
Vm0n6B0DK/KbHLDOqLafpsSaPfSSrDNECm+bzmokNUiwTkPXOqSHkXl5yvvO+XTtBSXF6s3yIC3b
uM7/YyMqQYvyrveR/t2NXPXvwkKvspBCxl3beo+9i8jjkFsdD1JtfLhV7r+sqd9ciwFIcU/V2lUt
jsNT29rjYyPG7CInz3gOZxsPXOGLp75dwp90LhQdT4suL4AN5p5WIiiLtZtKCovLlp+ry+oT5GOa
CD9zztiMAwe+JHXfhhkxG5FDPtyvXyb+qpDtiGqDJFlx55mi/HG9Te+c1AfF6eyhObT0YbOWkrlG
GM6sHyenWg4mj93ecnLvqVKN80vad97W1OqRMDomG78X3wttIotjzd+AtuVuTbN9BT2EQ/XYLaRZ
t6g4+bbUZWxa58u0VvN5m8dpPxLmjoUeqTp986xMRr1LZ1vu8rLcDiul05HoVnFzkIv/1J4wE6tp
C8yUKTVZzYD5rgbtZ7m9pJWH62/8QDFgQ6OmezfX3b5zZ/c/5bYn37xi3LuuLlEwJMwUX4VYmSL8
Z7HUr42xfM41JjHamP3Dohj6Q1fdCVbvllLanBT8VUaoYc1/DQlpT03R8SHnJb2E/Vw+rmaQ+BVJ
mjtoEL/bp9XEYG2+DyqQOh4WA98AYWQ7RFsDTkGCJVaycmBJMliHzqLrpfbYRKp6ORfWejbtgBC2
aQifW0lgf8vV5RhZkrf6/loNcL5ot35cu0OcK0r0MTZCAy6CGF9T9ZXbrLPzMmv2uGFM7LJwXoIV
vAGDPn3bY3EkT3MGnTPUnTT0TsD1QYLUwWL0R/D+lrUV6Ri94ofmPIYNwM1cwMYF+d+sG8andbCs
8agx2sPT9QXAzf+P1SIeqsz9PYtlRhWi4A6E+43WdufXoj4Gd6gl22b5gNeviSHX2IdN7MZ6hAjz
ezDdesz0A9I04zSXa/DZ9fOUNKKDpvbxNhBAU7+Y5GuSHVEb62O/8IbDBjR3zHiNtoGJWW7eSs0x
O040jT2WEG+ym29ZqjqZsEKcfT1se0VGyqFqHPdsqTlPgmE1P7dN/HAtfflOeOpyLS6gD1zznWN4
f9ZcBue+ahoutJX8U6Pw4DcrXEGLFNdp7pbXFjiaXy+JRS94P98NbXdpDDg740ZV7Q/BRcORcvra
YR+gnAor0FluE6cNtW7tVTn44ec0nVDyZuWr8KbpF7EQIotdRXHbDnATvN7WWzrHmGL9t8X29JF0
sfwIXFXEvhxvTaX7FwTh1rnjxT8t1tqeRo7lc+Pr/hLmLmIjlObl3hnq5VqajfGTDWi1+nKS/5l5
YB5zW2k4PXPBTuaPeUlwXLrcmszuKNXe6jmphiV9ytzG3tdGCTVRUqVtjgPXGHIRFq3qiUS7B3tU
V5vhmQau2f+YLXmfAv38pEsAmtpL1UuvOhQsHnoXXLjW62rV2UmM9QhFxX5DrfqmnhqAk+NUYWD0
hlk7EcEMf0iMBbOwGtRypVYnUbjVJ/q7jiiRPuRnFj+4LPudUJ26mpbVn+8Zj+9uNWk/JpopZxDL
nhBm3RNesHDBdfpyPjVy1P/5U6PeLGSW17bF+yPbK6I1ft8WAXBkutJXGebzb9n27T9TjRZyO1HV
R6ezp6uDeAegwczmX/lAfTty6bCk+SADUm6mf7iapscUM0gCiLskRY9gTlBifsMWRuAc2QlPyzIX
L3MlWCUpxyyOxWSx70tdpi9kMJnscrzaZtFYF96vId4C04/KDcxrDT33roInojGXFb+xYQn4BKH8
jRt/vTahjywMjCTqvT4/mVm/7fPR6Xfb0kx7W7jTOdC9wUCYZXE2p3xuXESkxPnLi8rT+cPo8vqF
P6k8s9l5/wlP98QXGrmL3aivrXdUAoTCyNoVT1ngPWf+8IlgvtplqG3jCss/A04QHrPJCm4maFl/
MEy7fMpQ5F/rYt2+xnqC8i23+jce+BKq0AkfvRIdhW+RZDIMyHx6rzD3TtnXj6ptPaCwnvwF0wP/
88n+qNkrotapZZIXbYpSrsyenYA2ICtU2XFLbR8QYapf0tRYDlrWxb7Al/Tpba3/aFVDfq7EGCa6
S0cikpzdwvWwm6Y1uwxWwHO1zGJXLEH5YJHWmUchZd5PHbaFLykWUMG162Zs3WP435wu6Wst7f5d
y7mK264Lv2VOdFNZkTmzOGuKMn/pdALzVeEXbLEz8LSHR7D/+zAUBNVLz4+cY+pT1U+9EYRjQNAl
Gf6HMwkH5aORDR8FSQCkuFX+n2Ja2t19oUnSviP6ObXa5eJYXQ3kvYGQiko9rU5b7oa6558R+r7X
Bmd9aBn2G4ERRBoiOXd7YtK8u6reQ2nFTquCa761CP9tR8fSmcd/jWu5e2yOnCYtGB1HID+Cn0l1
rJs8f5pIuombvB5iMmMBSC2EexWi2yeW1yw/IqjHJoU0079Ji9NrqO1xX4wYdZNmZZTLWxDFGVeK
epi98W7hGxyL9b8df0aimfBw2JxoyoXzJF3BOm2GN8WhRJ63SIOcEHKqIqcR4sGrsH3eg4TIF9ym
izuTmEZ2iJgh60Y3MbQyf6UqJFqGIXHUw4vTS4B8VliDpyeW+fLSBa/W6sgnURbb2+qJ4TJkusp2
o3DvOrymflkrF93mTDRRAdOQjAo1nmuAzedWZexbqYezNevsuckdh7hdBrvZJAHYS5vuWFa9oqF0
EfJcC6B56GQjRgwn42Zq9WdOrXSkdGjeyT0UT7nZ/DiFF7ysq19/k5NAEp5P3hKRqAApQ23+FELb
AHZ1sB4YcwnGbJp/q54wXd+9gTPjVNh+27NnxAJ6NnZJKYg9cjR+DXlHmYKYuv9Y/lHKICeUyiZ7
7bvVeGkJ14rWpSz+WWNbx5RHrNe18zriS72we/GRBt6fKV1GVjV7j0X6PJA0Bx7rqNdQYryIYIfN
dxJZB341oxG+weqhrVVmnawaEY3nEaURcV/mf2vHHpjdLbG95ig2dyU5qz+KnAsibAvzv3vY1Q3q
B2D4nrwlx9b4zIkEwMi9Epc3VzNK04FZEwv+Y1lL6AB77f+a2rbfZa2nveyq4IJlhaHCa7ezQF1w
xPIEg9b2KHlMSJ1INxwh0OAYSpeiLV8MPiEJWo4dOaUxPltkpdykEXj7yVkIFpUE1EB01iq2DSli
GThTQvAek1CdLolGseZBvI08uPPicq0YBAuYxcuykMzjmN1tzRmCkQkVfGSkdfGWd86ud9GKn7Wk
zlWT8vacsv4S7lFZQ9w4E6goT0gWAQVOr3YOJhq1ehAvgQFxNvTr9G4Qdvbu5iTVzpuCnxUZ3tCV
fK4tWpvliJJ9eHBV33xPLqMnCRSkD6thOjT2VnItdOF7X0/ej5EyBafdejDazEqIsBtjOS3DmfkO
eb8xWBJLFbAQW0J2M0thJLIGkMn8nC8rpBSnqQPxC+2SvLCMtDer2mqgz+I+cC6EYhrBEr7I4G6q
6/M80T7yPFm11c0cu6/gHlm6box1vjSIUpy7cNem5EOF65hfis3yX1v3Tm32JPzuqgGrzM5FA88u
VZBTXOnilxwIhdZtf2VPoYRUGd7vWakinrGp/UXgtbgowiSG4sVfX4veMlAS4/6CeQcBfS4aNE8I
BYxLVaUVQDmxTMf8nl3czohZIhFuNWIDD5NjNACHMTEP9m+XUorvLC34BnJf/mesC3DdyBqVVXm6
DwJERi6vWv/gEk/TA/Vq+cshJxB3RVBfgzboiZYhC4U0Oic7kjrlDMfQAI1fWPciXddsSF7mPXWt
VcUBIXhItVbT3W1ZYCJpI620xUbyrrdFfeG0Fjef2NezNyAGrkuxombFVBlRXqB4BrvgzVLATEZu
QRfwbzEKhGH1VKTVAHVOvuR7AHD9VsHjLBA0lj8/TLpubPCz0YkHPOlJgV/wte/IxjngCATXRLAA
yVJoq3on4PK3v7Ew77dQLL+RxQLrtAXr9yYgYHeNXQdx2a7WsfbLPtu1XiYuPOzhhxiW6XmplcWH
Z9eMsGOxhwQjIWnkEQYoktMpSEa7dx8I6B7eUz76GUMMVvauGn8BJpeouyaExv9zXzXdAvyKX+WV
SEWSCANEusvUL4AFfn7odP0a2OOTLYgSmnTuJHQib2ffN+tPRZDpLsPAt8t8gMKhsP1YS9ZOltUS
GVuj/kxFN+GuXoM7h28XpIOKIbGWnOjXBnVWCe7zVgmSuSZBK2nqZXTHGKl4suh8OzWIhs9rzh+9
Zqu9nzbU2Nngp7vNz9gNN0SsNbCSsbwRrqvOyjKMqB4c+90NlYuBwqDYPujSy6TC9nXt/o+7M9tt
G2uz9g0VP3DYJDdPJWqw7NhxEktJTohMxXmeefX/Q+dHd0S5JaQPGwUUCqhUUSQ39/C+az3LTH/m
HW4kSFBd+E6YGq3eGgXRRsjMmltQAs3T5KtfDSRKT2nljUg8WDEs1TSfI020ayr56teo7rsHIVIW
wbFVn6Rv+mvGOGxhh6zzktibkxH5zbZGXPPgZGn41LO3ONC+p+qsV4myMjixsXbQVfelGm4oEMhN
Fpv2k9PbgxuNuv+pZGN1Kgoq2HjgvIfOL8ZtVFryJ+Fk0ReB5vgXURcdhLgqXFsTAVu6J9Ktk+A5
gkqYWo/GWNtfwbOPq0HEMeaYkcQH9C15sJeRHbyEfjopVGqpCys9Ct0RBumaroNxR0XY+6I6UfLs
G/ghiyoKP09WnLoZYRPf/dLIETWI5j5SentfZ7PYSkz+SGkZDkSrUEhU4VevFFOJfqTIVT+ZMmkf
ukIDbpkbxSHM4CGHBquhMih4bGxNuPg4BqTygEE5/jW/ethu98RuRz/6LvE3Q1whAhKm6azZsBCR
we4qiDdkGnPgbtHkfU8rbNwroWv4AhwqhgVr2jctccKfVRh/YAM47OvebFYpLYkfiNLr+xn5deeF
tgUk2OI7ZZWVgHsbh3hBWebdLnCYyJxago5TzeYgKSetmU7pUHsYCqAba+usQdZIxrhx1+NS+cpW
PvjloGp80VG/BjslJUVSlT4LlFPSaZg9SQ6CvtT/5Ec9/ftGU5y9YQ8gj2H/7Qh2kjQG+2HHIT1/
N+iYbYZq6jm0thbGGgCBHIfMO2WMKxg92dRsOIjYH7UyooeH1cw3eu1bTVLJsdCsZj+0QKZ9KwxI
e805/g81hCAvpjhT5gGKswJA/9ppxfB+lnrzwXdjjNyhA18dwqJaZYzeXQ/8kvODd2CiB8xFDxMC
vOj/hZNNlaTRSFbRlR6jUVmGjG1tmIBAEREU/AzNTOyNvJNbHSk0/Rgn22uRX6zBTfVsth1rOJR8
oOyCCKW5q+YzFoWV8WBWZffDc3TvxQ/MzKRKS8dusGX5sxKTDbAEhZo+VDwMddQ+TMlArUSf68HV
UD39k3f0V0fSD4FzpNFTb3dGv8bLMgFW651PdhslYJuaYU/t/KceaEa6tpnIqK/obCg9WCUrTw2d
YDMpXboHLaFwh8hS0P+VXnlgAdKfDRnw70wtFC9W2Saf2b/IdanKyv2HnrVT5Wrg74FzV/u0MJp/
own1DbpmJso0FwjpCgWpida3Gx3u91ohCmXTlkO2pqqi7LLAr+9qZNpuUevAU9rpV0V7nxghIOks
IT3tnBZrerWSmkFbVaTJJ3jjarKJ6UbgEszoEKeNKGj80vbRIbdE+oNqtsl+hOr/UIGJfBriuD+Q
spTto8YIOWr7NF+kPYQAwgt6l4xCOlZsi57ZSbyTTdh+D5142KZJWG1GcGafwgZR8gbKAShIAzlj
ZJTtQ1oitpeIyNwODs66bvzwYzoony3Ab+umSvQDgVLBIQ+r+mWYggHHRiqefaxCBwCSuWurzbCF
XR08/2M0HWdyYYd7oGPwVUvF2Rb4lrcgnOA3FGh8I+2F9YluPFTL2a8QIuKqzInThlI2P3zfC91E
i3FLGEU6jYS6M8JsW6++MjtkG44u0zYvRsNtx1QvVv8IE/5eMRkOtpi22LJ2ac8GHcsH3Qzku0Dx
uhOq/+LFRyjj/hMivhlytbd2EbufXRQEiEFqDsb/NMRLycBIgv2AJO995KE/hmUGmFtE/S7kILNr
cRb95k38lW35qfiVfWyqX7+ad9+K/zPuZRs2yf8cewNSJ/wz9Wb+079dywpVwv/ooMSoxMLK+G1Y
1mzxH5Bbhi1hSUgdt/B/GZYVTf8PxAdHOmIGlahkM/9X4A1xH/+xsRer0pwtrw6Isr+xLC8MywxT
UGMm+a/gM3Ss1cvsmVImIX7dWhwhsI0HX+nrz10glO+IxygQGRkKFOxQrkes1qMSdgaSUBS6fakn
ZPv1VIv+eGT/P5HnzwQe7TwL5/X3AIGxQJE5hnUJu6ALhKGjh9Ai9MhgTskbSM5Rfs+E68DnwoWi
KHm2xSOKcy5MfFTLAFI9anBP13/JOXXj9YdIqbPFNUD0Oqz959QNj3azlzmtdvSyKtkEPkW8GO/6
/vpV9HOsyHwZjfdoaIJXifhzmSI/JpbiNXrnHRWPVoow0V+hzEdSHVBVjb1G7garuRc6HgpWr/7X
UMAZ8gAM3lnMO2uKbEQwaGW7g0uZuVY2+Xey97x91jk6mKQwARnUDfdWAiMJe5bYaqjyXtKmoI5d
p5GzESBUNr6h+7/pBWexV3++yde0tf+2wv++M0nvjBY86ajAH88foDk2eorc0j5S5LgvaG+YYfWY
a+FDyVJa2azBrEDWaLrUCNdlABh57FzRjsz2QHl8tsOqtwVrOFulD+A3mI7t/ZB3HxsTHLtClBn6
dEu5Ecd0+dqhBGjgH6VlWgb/eP6rkeDnRt80kv6MVe4VqFkr0FH1jYfz5lWIoRAWA0zqy+jCdECY
IMMMETOehbUd4Qpnmzxsrw8u7RzE8/oKdKAGhoHinLDBJd3PN9hf6YkenLpkDJ9bLbH8XVUMHSR2
qsbPVS1K6rQw1I50jtrcxdlXveOQWtlrUj8Q/jUVDYzZA+O3KKasFFE1KRDRjd/5xtMgVpvMdjBx
ui0tcA9/cvGosiU13RTvGBWFsnEU+of6WN9Kh3/rU2McwgmRqjChVy6+aKCeKmoqxTtKaWj7Lg+L
+1KHCKvSxF3TBdZmg19N27Cod1M2IFihK/mRHXP25TenNjPVdV8F4ZbooJ9hUDv7fsim91FDAc0K
UKeNrWU8OAVkxHYi/ycqcG2NdIzcPG7U5xRo8UGP9Pzhxmt+8/mhvdY1h9mEFv358+Nop0Pd5Pmp
XtITGsOdWNX4nRUo3kkLpzihP922HQpjFQGZfJdhAFqRiiE+KBEaeAh7IPdC/PjXf9dM7jqbAEDn
02zl1GhqzKHqAndlIpuRLTCBk69TjEXhjcJEUY176ZU5JBADZJ/uELuX1reyU8+RV4z7+cqW49gU
mhEai8WVG2NqOW1E/imV6UMGGeyjrUTgST249ZFV3wCiXkzhXA28CPgpYFeszfNX+Afk0Ozz2DA6
vjJOvWhkOJwiRybp3CNYyaWvhVSAguGNheMcZ/Z6i5YGbcS2xbx3MOZH8MdF/ZzNhgM66Yjs0XwM
yFQkLQpLjA4D/zPEL3uDueBESg+5rl3f3fhiLyYWcG3MJxBXgKc4rJLnV4+0Ka6hUjN/+XRbcMd/
DdQcVgSGphsPV7zxdC0H2iz8K5iZwlpcqhSOZtKccI4AEFqyJsva2vmZ1n/vYETuS6N/sHtpU+wq
v0tnGp9nJ9ZUDSYdB/vfTk1L1zKs/L0R6l/bwZvobogv7KvQZSvY0fBMdy4YLQVXYPxvLJzwkWCG
cq1RB1lH5LO7eYhQ0WyNE3BodVM4MFLGURdUEhXkLzhMNyOIlPtJUz2IhtZG2O37MnGqu5x+94ri
efptzCkYNBze7/Kq92eXlOLCV6/XGjodl5OmeuPLe+OZ2SaLl0BcDzx1CZqrbXMwumKwj5lZOVu9
S5BwU/FDc5JOh8kCbNClOLqvf+5vjEjOTFLyobPm0CNZjAnTVwujsJyjYeTWw4BfxtXsTNmnzKV3
+UiyvD+VBbQsCkxe2bc3Pog3huRMb2ULRbKVZrxuR/74IBrO4OROxYyTAHh1S8/qfWH4z1oKx/P6
jWrzfLqY2KQ+bxAMKCQsJPPE98elqOREljMGztEKCYGWSKNdIzSIoLHwfeuB2W9ju+qhgY/4Kboc
7Au+sd+xov/j9upyo4yN1gDtylbZtuiTLzYqQ1r3vWLmyjHJU+FWyMIfKMWWO7quZMRT/DnoU8KR
kZjEvY9EctsGlNxqFYzj9cfxxmTLSzdNdjOOBndp8d4R4QmwXYV9HGot2YmZfe1Eef4YoQBqJmTo
1y/3xtiWDGxIoIwyB/Df+cOPILJ3WWbIYxXO3Tcj89Dg5eqDYiCOSihaPvaO9fP6NS8WWG6LTF12
hOCuUUctZnjsUNVEmUQeazVAYh1m36ohlu71iyxYzPOUTqcC3wtrpqYyrJarlg1+OEZ/fcpRi4Id
KLtNExsYVHoLRZNdoUbBEX7w05L1rKrDXYCq7UCRpHlMy1ZsOhqmt4b6xXFsXkJNVkgxn1M5JJ4/
7QTOTKOTu3RU2yzD2Dh2D1HXT64We8m+MUd1FxjGuAGGGLplKPtD3Wv9rmyC8cZrf2O866bGIiAF
ceiaWG6Zc3opqZ/n4cnOjIApO2j2Tl50Txxbva82DpJNONgo4fC+7s0gjQ9Z12mrMoNocf09XW5r
dNjctjRxLTMolhTnaDBUHcZ+eKKujDqKJAvtEzFgHIVRegwEwrPhAxef+sGpkW1u3FgQX/OIz2ef
mQMp4JPPUGXOjuevRAw5LkSn605eXE7rvNCNTY+ndi0F5EV2p/2+nytEVEFRG8cTAmf0px8lerFT
hKnroR26+qtpOcVTLHT/YzvSyJJNUh3qibWwy+r0PZoYuphWAOre8mxwJEO1R4NPqBnY+x2JtGig
EOK7UVJ1LhGT1o2l5HJKIb6bGYW9OrxVqOjnt6jl5EfkGp0dQosGt6Bct5MRSu+8dLpdPYCnvf5K
L79vDtZsVA2Q2RzCL46qVTLVFBB5pSmd4oo2+A7tnrixQl0ex2w2Zbrp8H3PJ0t78TFZZZKReWvk
p9ECdOGX5kFPHZ09wjRsjIj6XzkN7UbVM+UpJWVkV4b1zx4Q548oTsI72aTJNpN1eKQ54t34bZer
Jyd0W59LTpx+LnZZOYaNJtWz+ES+quFmfh5jZMmNZ7Wg13X9YV9+P8DI2SezT+BqJAmcv9wK1/+A
djY7ocvL3vdVjl8OZeVKpkW/C2oZPmNcabehA2Hy+pXfmEOEzZcLfUeo87K52Ev20pT1pNfJKYRZ
/tE3mSDoeigbFWEbOtI+/x55tCrYOeY/G8+zQFEiWPGRTv71AJ8PazRAEFQbjqrOA/KPHUTZmwEa
VzM7KRopTVqHvpVYS9fOZokR+TA3HvllLYYJEGMKOzMx1xrVxaJpAkSKaORmJ4CVw6khsnOHHAVr
NBXjFcDk7hkaDR96WqmbQCdLThnSknzJUn+wh2Taq57JySbgdJwFqXIIUUAT5obEz8Qs+66W8P9D
yzJ30DRgwqYQlZyxJXvVKqrnouzDG/dzuQdgFufRmSqVOUCLi8dHzKtKv7AOTvXQJ5/qyK62qvAx
TpWVs0OHXbmTGclbO67LbR9VA9DYxpzOML+285eW5lKGAZbfE4tl/B6JsX3IQc7vIix11vdKzapN
iqH0ftZdPkb4424MmstZyrTZGPDV/K79LkZv3ehq70RpcmJ9bFwxojckDLO78WwvZwKuYvJZUo1B
lLg8O49E401WaccnodYw4IKhuwd/Ye9gFFc31vQ3L8XOVXVAf1O2WM4EgWUT+J0kpySH5EpDvXSN
yHiJSBS4caU39lYWZ3NBM535l127cf7unFABiDvGKX5o395q1Aa2Cg6fvd0b/Qp1i7Vr6/azYhdy
OzZj876NB7hcLVCDyhLhxsmc/sYR+vJtWrpBwWAOumBzteSeh/GgVAJX3KknOGmXUsNbT45y66B+
+aUgtrMtqVmOye3ri0dsax4hrFqfnjpZhA+d3VnrQg4ZooAAAI5oTVcZRH9joF68V2nY9C0ArhtS
UOBcXLRiUBH7DYsHsdOvFobJtqtjfTP4dfPhxox+8U1yKcNE9MXJz9SsZftCVX3ZqHAzTi0Nwc0w
u4aoplL+9ks8dJOPjXNC8AeCoX3I8Hi8GsXvrv+IizcJcZaZnI/SolJx8Rv0eV8qPaGfehtdd2bT
t45hh9z4Li/eJJ0aLJsUjVVaNbRHzkcwZaAyU6FXnzodXTDCLvNBpSXuAn2fZgyDR2wpWbnXb+18
I8YOk0YTz1W17bl+jIXh/KLkDvRVK536hayLB62Nnus+6ldpoB1DgI3Xr6WfP8ffF5NovCV4UCpa
2vxj/lgUR4HGTSv89oUIyQrjYWMWpBZW8c5ysG02uTPuEtnAZJHMD3BLxJOf1rRPbcW8Y5Hp7klq
mDXXnkVbmua/FnT1Lk6bChlAGMNXGLsPGo6PNWcnWBbZKCFi1fit63q4sVaI83HJvUAnFrwqgO28
Nya483uB95MqE1THI6nG6QHpPbo7xsg7LyEXUOL53Dhjj01VKdNN7lMlgY1X77uQlgh5YvaxsYkK
VoUAkCSjbgMMF6hOmsVH1cay2JZ99ciQlodkIEe8QcbwUWEDu5FlabuT8CqAIKFyTw/j3wFUwK7M
POOkR+RnURuPfkgHSPoKPx0AuAxyCGYy7176s7ktMLVNmKjFFuEzOe8adcXrr/niLfNkTJP2JU2+
uUS1mBySptfwbdvtsa8jjIQWssui51LXr7LYa88vgF0eg5bztEojZ0ZI/zmYdC9InUZ46nHspM79
jw5W9oyA9i7vPk9j3K3QB5rbslLMvUe7nSPQGLLtIfNZ5/zxMEuwt1VrNe6IouXGr7t8BoIyMfsI
Bq7g0L/4rKSnVGNq9fw4B4SX0DCJ0vBybny8rx/Mf58Ufz8DWs625dD+Yd+7eNRZFBAJ35rqUfYE
GY7MYS7oTOTjiUieaFVzr5oXgLYloWfNcym/qrqCaU0ZkZiZcHQnk5xrr5DQpVszfqTN0N94EudF
w/knUj6bSwymZlLGthbfiYD3jI9F0Y7YpU2Xk5kkK5MwEP6Lbm22CGFhPgQ7qGk/Zc1ncn2UnC9U
v6/OZorGGI3vufd0PkgKLw+U3PL1YyKH6NDaQwNugxplGiBpun6pi5mUehV7VktlQlU1jj3nl/JI
pKgK/EtHDhPpVrSwutnGZrjLdP9dyrb8xoNdNPZf740jNJs4g79TwFlc0KDri7GEC46+J76MqTDu
1MoonvDCwganioDAL0XqaENYVJQJSh3xWtupjeP3cVwNq7+/fWoK9pwBpdoslOe3H6ixEvJwjGOI
FdmlAE4gMgcg9NqNQExvZzeu98abZcRT/iYUh7+c+Qv8Yy3RM7zzcWkbiFRNiB1iHkM5lkaBXvTW
kz4/0P5+0rTxKUfSbWI3t/jMTFSuadcyhlsQqU8ThWG365Vnq/ehe4vefgzUQj2pdmQjeU60Pbos
fc0pdaRQU33Sc95C9N3Y1bkkCsvUQBkO2q0F6c3fyDeG3g+5B7KT8+dhJWlQTJ7Qjn2niw/CwDRF
ZmkCLqIlLJleL6Goue3mRJS9v/7m5yd9PgmZzMIWEhhnToN5TTf5400onJh8kTkacx1wVhiFPTb6
qbr766tQwFDZDBI3Q2FhHg9/XMW0JxFPoSKOsgm0FeJj9N4B1Mi/v4okJEAgWyDJZ1n6sweyggI/
MY81tcqNyLNPlehu1YHfGLqwickPYGurznX181vRAENrsh/No4aG/M5XFX+PlyC7t6JMff5f3I9A
/GNpTEy2sfhKIOhQE5u4VJMF3qbIaFVmRnory++NsUfNlvfC6KNZuexUcPQKLHTcpGey0dlNvg25
M4/MZ4BF8f2YF/AQVDrVRkVE8PX7017nlcXosyzyMTkF8Uouzn1RbpGoRdjjUSPJJNionjJ6myht
MCYmjPpVwKJiQKgrovsw7KKXqlGwvYG1OFiY33+wJS7fFUDaTxoQY0yrneZ9U7JaQZJsFk+koct6
pZCx0giVnnqEUh3yE0zJ7xDoiThVTTX+hhA10zbWGGLn1WOLugDd2uKBPEd/a5RdxCLQa3GxigpZ
fdNIM0XTFJryPuukuZE2YBTmII6jY+sVgQsTfCBkrmrMH17o2d8dgK3Gqp5INUWF3YzGQwDQltwY
SpluYuJkRTVbWyVmWEro61BW6jdcjPZPRTSFuRmwqO/DKJ3RA1oODZisy/rjKJrwoyFmqp1mY4fw
gCWAa8oTKJZjpt5VjbB/kJVEAyYsakzLatGHu2iCPQQwrQbyF3t5dA9prndWoAQ6HJaZ1jzEpVdk
K4BrWD4HNbO/jD3DctVWutwGWYiZMiTcXdl4SVdPmzoZjNrF1Z88luzEUID3bGHKWoCXam2zOkGN
pgZV0gEPtn3Zs5yag5d9m1LUQQ3tMf8u63Wen2eMxs9uaCh2sa1j8q0zC5AUYeV4aqBQrtu0H6AV
OhAjKGTlZIpCm1fDva62CIZ5/AnJO1l39DvF+tdpE2WPbjx/mo8od8yqWnrX+TDODC+VECkgbhG9
rnQ4lWrLa1/0JBoyl3NJ81KU4M52jda0n+UgzX2kD6a2Mo3K/hkHyfRgDHVJl7nAy7vS8qiLVlOT
xWzbwzF4LKE1QxBVTDzkhfCmO4F1iHY0+dbvybfZ2eTq6vsRUAEbqNYzILAM1fi5KxXdXqupryG0
NfKBiGyzQZQA6qxbJRiev+iMR87IWuOsplQzy7WtVBA1waTW//b5QD1NC5MZf6VOxkkWVfzBCyaw
PyjyxQPAXVLYuxEEIYa1QUIUKjz4PXbwWUtTAxIYUMGtT9xRu6Z8XcMTmqb8xuHx/HT8ugaz0iMF
oHumzo2D80lTmTqlo4yJjI615WUgsQIQZImFYzUw+KHCev6mzUS4vTXBXK5udNqp5dMho3+3PJUn
dl0MAcTmoyV7812JLejkZIo+g0jIZanwpSDhjTY+jTy36Fs4tonw9n6qi2dphmQgygIRQsnZj09S
HiCQhjdWxuWToZfILG7P2X4Wq+/yrNGC2jXyLIaxgIH0MfbJ15ZdZMNLJMYVc6z2ge3IrYLzWxc1
WZApH1BHpLp3/jpwTSPCatOO3S4xJ/hxVBDlZLyowWZ0tnaX/bz+Hpa76/kmqQrSo5xfgrmUGnWF
3o4DrICjN5W7SnKyHyIy39tcq/ZIgW4cYfXl6Z7LzQe3uRdJ2ZPC4vntlQIWrNGZ3bGfun4LjAO4
PmrWpwAmxj5iZVjXJl5Twwkrt0kjbx9wxgP9Y+iQm6PSbWhd48dNnA0/vASX4OAQzlNCWMKoxteB
q25C6H9jNXzjpSBamHcvr021pWxBIAp3AlJhjrE+WtsOmNB7yKwaH3um7fUSDjM8xVvavjfeDHlM
hk3VlTYyGujzR0XlpU+aMuuPTknW4igVZd+h8FuhOu1BYkDx+euRMGsI2XHO6hdbXeyeujhpaiOo
h6PvWx/CCMO9F0MzIGbk4AvMfNevNv/6P7cXDARJoCQFqPkUzxFvcXeYXXsqVMMR41VL6EUAAhCj
6Y0X98Yz5H4oJrF7p/j3Wmz6Y3MLF1Xp46EcjllT4qk2x/TQ9NYHloPmniP6rY/3zcuRA0rtilem
LbtkbNdU28fbDIW8StfoTIaNiQj6blSKnxSe8htf0xvPkCIZehp2aRT+lurFHOhJ7wFxO/ZSBFsk
yjkgMV97uf6m3rgpVoc5TZpqyNxAP39TsOPwE6bmeFQb8xtZTu8dvfvlj8MvG2b/5vq1XvtPi2GB
tNdgOqKr7FzIe32oRkOBZuSY2iOY5DiCFGIr06aLakHkCpQDiPXgjGQX3nVdOGcaG4NrQ2dd10lo
zOxlogPZI1z/XcuTBQU3h9mKUqLNNhxl8PkzcPBFgVfR2qNCgOMWapjhNooq9/jQyhsv9aL8MF/L
ZpZEi0W0ONkL59eiJWeGII3aY8sWfIVUW/lUYrl96Aur2Bh1jlTBgIYA+IowcQDhh0HUBTk4RXLX
sBPfXb/zt38O8wKVetpA9EDPf06i5QgURdBRD1CIZ9BZehFo9I9pIOC9TtSe6o7oQZmi1AMvKNy0
nQCUa1kNsiXrb0imLkrdr0/HNI15xM+bh8XTKboc53ujUB5GX31PtuXomgNbWQcZgmvpGP4EWKud
OkLULtKwexyA9u1KGbGXHeGAVgWJBVOT7hw6uGupxPpTPSVyYxam8tjWJKNNiY5hHB/xGuHf4LZB
AAopyfsbAqH5h56PdFL4qCsYvG2TVs+irtA6adcpiECPAOrB4xN18xgLjliYkFSSBIjDAWxe3YtI
HK+/UeOtwYwtY56nWFuoB56/UbUzKlbovDsydcDEVMbpE6JUtseDrX40iDdz60qQB2nija/1gaij
1PkSEi3w3E5FccrNyN4obAnXwlfDHbVgBVSIBoa5p9UNuknBi+Awck1cnG0ViC3IOQ/3M1nBkxPk
L3hJJXhQg76WFYLLCKoWNBFpYYY9Y9stAfG/GpP3ij4nb9TjeGNfdzltCgRZOg19+l8GCYbn909S
D3LZPhznPM9oOxnYzzNMuTfe7+VTxqvK+ZjON1ocjtDnVxlxEPZpaE1H38zbtVJ1xAUQX3VXNr1y
Y8p444Z0aqSExrNXZQu/mJ1UC32BCTP12KLj3NVTV24TmXo31tK3bgiCsj6LtZmezXmd+GMt9WnK
chKPtSOCF7kycT2tpsJ5L1Ot3VwfoZcrDvpo1LfQXdmHsDc9v1Js2BX9j5Lqe6ft1RgMkqWlz8UI
94Ti342Hd/kd0trWEIQhw6TAdzG1U9nVgGQax9iaI3n8UV2no1WBVKK+B6tZ3Y+5mp8SdbpVY3nj
NpHjoaFGHkljfflAJxKNOMMHxtHpffsT+QTftEBVfyqgyV3HtvsbM/kb749NCUJjOq0U7uVi612L
TDaFPxpHNVU1Fxi5vQtlna51IDMv118gI4JXdD67CbZdeOwEo4Iq2eIVatbgV2Pk2ceAsNqa0HUJ
1bjxH5qcYpWrZML+NEQNNBMRK/Jj3qAacXuti8HE91Z2wDmMpjwf2YS2jWDTyxnIBDudykRdOwPk
Ac71sC4p1/ovlY1BY18LrdJcQ3B+XUdOAZ22TdNoVVayKyBCDAFGapByRPJaRAtvhMK2gkVUGERX
Vq042H1sky+I6r3VSdar6TQemyZEpjiSiDAWbFWRpCv7orbzD7ZHPgXmhMDEqlJ2H4o+gdbk9zz4
lU5dqnatKdA/W7lmDHf2MGqfA1F+6E1s8CAqGvzLXaokXyIRR+2OtBnKMj5LKSilekRDDxFhWvtD
rdzpjmqQfZwQ1WgXNsfhVm2ezQgpPjWXsdP3giXsU8tG/SftaOU9zIqpXUub8DRCLKDVxrraBesS
wdZBLXO2U8Er+gp5P2kFVYUmv0Lc7xAC1BQaS07SCLzlTkGXITRbSikxJdd1bPXD81iqFOZMkm7m
Go4f37dJoyFnzOMvWjsq35kdKMBhAyuYTxNrr8UT8z6pS329MvM4GFaOHqVf0QdRi5nrnuY6Hyfl
S4YE9FNVQvZGyhWSWZewcqIIqqb6hfItkGYN6dRHlaiF+0bxk101ErxUq3L6qtlKX+3qIIOcESSi
ougm+snaSaSe0TpBjzJsIKoF4iUDPeM9mb0zAXv1h+BRiTrQNNfH/RtzCd4Z9BT0admoLPsZGrXn
AgfNdMzCet3YVrHP4lhum8AgG4PvbEXjSnNtNbrxaV8uACbV+1lVi4uJSPfFp12GhEoOgeIcywG9
6ajGFnvEm96Iy/lqtrtSeJ07okjbFt90ISZP6fJGObI9aw7Cseqd3ufKWpplsElNIrevP83LCYvr
sf/F5jkf4MRiwelzcuRC2SnHQqJb9vIQwFRtPNaYDLfXr/TGJpdL0e7C8OTMS8HiUpqHOZQMVeUY
1nZwHzga0U9UNF3IgLR2wCK6fuT4H6ImbJ4a0WT/+uApXMfsDTciRemWLW3eG5zPnvPPsR0+bnQx
2IXOF0A6fS3bBF05VgAeXZh/4Xvw+eMBT4ANpNErt3z6YP2Ebx4qq6DIyeheNxNcjesP5q2BhfCT
VZhTJn2bxSZGy5Q49HXfP/UkHLktSSEulFzvxlXeeNGswRx6UADhhFjawKhSV2FvN9YRLjr+Hmz3
m3rU9Z1VwHj46xuyLFuQPTA7Ly4Mf2TLjsRots4xSlpxp/sZlJsA0fn1qyx8LlCD8LXNZRRirWFO
UMM5f4Gp08eyi3H0CD3wVmob1vdDmtZbpuBxozs0LixIk5vJ74E95JPpWsGo3GgfLjS7rz9iVoyI
WQzOjs3Sz39EVFYxqc9VcPKCDi1/bWfeA6ecMd0SNpf7iBfmZVL3UoWuSFu8TBhpiwNfgXzRHQWL
yPWHMk9Ci0GN2AvbCQZ9ffZWnf+cMi5V3wtyTI12Nelr/FV+udWngpgowAxgiYqkbdRDXfoEW/zt
pWnSsZZDRpsN6cZifvR1OQwZ8+aRQNPWDelZrZGqO+s6Tr/EtfFryIWyuX7JuSpyfreABpwZD4CA
mKVgcbyLlFa1ptmdXg6j8StBCjw7G+ryCEpVQcEALNWgheA0+ZpcHPJHc7LPohsz6OXni30Z7SLK
VwSMCCbPH7mVtw5ILx17sCqgqzYRYDSAU+71W32jaHN+mUWFaLIQnkRgZY6lU9CpsuxiZTN13Nul
rr23oe49xYOsXtIEHazeNZPLicVekY4ZPBYVGatY18unsYzkjSPYQrs6fwF8iCyNNJ111qvlS2hJ
sgA2pCpHRbfyLX8seSdUui9pEBTgmUk9ibEkuWGYVuvMbxMKutPwVdHLAS9yRIgo8OMbh8+3HhZl
73meQ+Wp0hM/fydV6XiT3w2zxcXod/DK/Y0373OVZIzW9djRcsm0btfI/hcKYuepEL1F0GjEnD8I
Yy1kDScFDvBfT4yc3167QKy5DpPX+c/KPV+36DDRBgK2Q0AjaM0CK96Nr+K1vr/4LDg5zpsVDgaI
TBaTQJDiboTHj49ASaNPhNEo/+qhXoybsNQSFY08sNmAVjIoPoOIy8jL2p1BkC4cOHJACLAQYKId
2r3PCmoR262LEPppBKtw03iDfaPa9NbPBTTAg8HfQrXaXMzjGjEbZD1LeGBjLB+nifYc6CZiuGUH
SQHm0L1hK/WHOvDCgzmyYQjGLj0IlUSi2BL1Ni/VYqdaeJjNtopAX4VduxoQKtz40N8aVdScoX7Q
TVMttKDnrw9qZtgF+iCPxThV0N5Ti3qoTpwylvrv/uB1P4OhEl9ynzTjWmvYu8OgQwCK23FmZWDW
NXPqONSL/k6qPn+DTLgIqWhbUe6yL0xXU9QqIhqcYxNjpTSzPiOJTvHWRe4EN8bwwqzx+1ps4l4r
tZbgzZ0/hVAxysAhQupYqDK9i3XguYWo+zU+CqCXbZOS/JN6q4oEFLKDzXTXJh4EVKPrcSxbcmfY
GShCrVJWaodLEPBjcEipRnwoWxKrEnYwL10pm53p9ACOPZX/s0+ChAP4cu37aXK8PrFeTt+0ygyJ
uguhO93ZxbxaQIqFQhXEpxjxxL63A3nQ8vzb9YvMz+T8i5yFXuw1CeLFX7V8ZgLu4aD0akwiIDG8
gZ+aLnXP1q0A593aZl8uioh/aIswDJgEEOGevx89CjPy6734VGjBzKtVdVeJMuCMKXAzlW9jr7Cn
esiLqoIfOqgH24NsKI1WWwVMXxt/Sq0nrJbaRqZWDQg88je14Xg7k/bYR18F7X/94byeMRZPh3o/
8jQH4S2i/MV3Rek28Ytsik5sG8njKL0w+UyaYqmD1+pAViI3KZ/QVhQns2UpXqlOnNx1VU2aYiAI
C1pDIt8WQx489N7ofTJ72wNtakbpB+aRgQqoOcXHLvCc5z4tYrIzmIdW00jRggz6IviAr0LFuh+X
8Lz11vAeIlLP0rWWNzBv/LoOv1HfhENHwhHDpKHoTuzSaLlOGkKD439xkHGWvsZkpB8Br5ZklzWj
Vq2t/8femWzHjSvd+lXu+uc8iy1IDv4Jm2zUUrI6e8Il2RJ7AAQJgOTT350+556SWU7nqhzfSVVZ
VjGZIBEIIGJ/e5xgEB4CNccx630L3MVJjbfUauVXE765aLVpR3VKwXbYR62HEykY4j+aRg+J+K8v
wODB+wvLYv0M/7pyE3qdSDhOpd50w8oUn/1Pu/APzXNoigcNCicvh7byXz/PyG3Uw1yjhvCHABDZ
cxCnQUaKXRcIdXuephMb8d8k/ihpHgqAUFYgAq271xlwiAvs1UeQOwYbBzdzED6X0p8flFZln/oo
+F9D0A/hb9e2gF3WZgV2j6JtbpzIea2/T7YQh9uAmqCsjwpDuAqGuCK8oXpDPeNgReypa7oPLIB/
Ctf8gkA8dIH8w8sgGzAjFhTfe/ggXFWweduYUoj9YnlFCjifBeigpZEzs2GLY9EaBjbLN+x6uhP0
oL+FITQ4YnlANwL2ZpZ34HZ9Pl0O0Fg+tfUIBgIcLnxYiLJmiXT3n4z4/yPW/sdyEJuOM9ZumBjL
/3PJxDvWh3eKg4p5/+N///1//Zu1hgr5v3AUDf0aWk88iPTwCP4DXLPdfyFkH2YS5NPQm+FvQJ4f
y//9H9f510FJiOIg9hdI5w4yd2BRD3/l+P8iaI88ZHq4IlYy+5/g1n5dC8FuQ98oDtbWOhqtKgDo
4SN1H/rwCgCI19qWwWKeSPSOXX21MfRJDpOcvDfuaO197UD9i2bYRX8a5+zf0e0zzuvYtVdv9GBJ
nA2Atn4PeOMtvCSDZMA8PfPiq8kN2QEydGwv79Ay+Y1DoA1jB6bS8+58FaUdNQAbk+POBw3WLtQR
l9g3Oyfi068T/q8Hutr/hN7iAiTfFvdAyeep1AZ7bSn2pAUcafbn3b/9ayzR+ARjWfAR1kFKy3Sz
8SF7PRGwjj3WVUYQ8LCZDqKxuwVMsCR33adpNDHn/js1f/PKHBubVSFvgPXRMldVeOcrBpytAPQX
hFLUOkrzxHtz2M79tRD/d/R/Lhqfingjm6aFojh0V/h8uW415zvhDVY8eTjZnJocXGxLvhnYwJxY
GY8M17p1qsWmfBqB7b+rpbxZ4P4KnL07n3iXjl18NX290KGUorvtzizIN6NVbcyE9/znZ7FaR/8a
qtX8bcAmkv4g1d3QW6ndg+C+sCjI9/b4FCyPTCxRD9Zxc9v0dWpQAmvbXSu/5/neHzf4Jwu/w9Hx
xBe1Dx/6u+e2mu/goaN3F5WMO5n3keZ6sxSXRnev62sCFrjnvMG2I5pgD6HsvQpeUMyKKKZs2wN3
a151YZP85189Nq74nQ4uTKXyYW0zpwb7cPLwxJ2uJFR/DdsqeJiByLupVOoOHIi947zNcBYhGBFn
uhR0gxJJdAAoGSKAdyGUxBzcrTHy2wkwuRCmR6eKCKtK5F/3sYoz8NGuDWHP8FDqDu7zITyhD6SE
cWsRjNASYxB0AJOMO7huwk0ExOArNse+peAUIuLcRf/rCBdQsm+aDRpBI4Bp//xi/TwE/t2ztH8N
T7DMa2DBzKu7vkOXsi38vZ7Ml6B3YQVZo1aJEid6xeyo5PyLZbQyagcFN3KvflKBuAKH6KPi4VXF
u5fQqe7RH3SNY76XaSgejUECNNwlM1QwGrhebHQvA8u49iUEilM57MfceYStzVvTmYkGqz2m1vQN
hoBp2fZJWJaX0oChFCCYIqjhVbncYJvwBXnBBTwut1L6lwb69ErDxD50iioosYB1vxmU3ALyc1cb
w7eK9teUW2bk2P0uhHlmWbV3FQnhLWUEG+jmwJ9pn7ShN+0EYalXw3AEvmV2O114Fb/wbbYdVH8J
g4gbx6L3bcs3hWoo+IB5Bl+OM6PgKoZDYlr03tj0mQ2JI5xmpykis4TQCa0/1+ZAXZj2OEOUy1MF
wmOBah3YJzgC4HwI30HwjV0JkOC78xbr9SFBre3KDQE/zlyNF2IZUYDm/OufX9Ujt71uRXNZ1wSE
O33W96ArlyS/Acjh/s/XPrLWmavYrQwwVLnv9RkaRQe44cKL7g5UHHgK9yT8Z3Ws/waBQ0r7eVfh
UGf23WIeslmHd9JtL2qzOVFmOTY2q4gMjJQVDr3fw8DZkNHSsnsJE9HkvME5fOinZdrwpsConWLI
wO3VseE1wLIPjbkFDNM+871ZxccJ7TC8J5bIRmPOFsOArIHQf9bl+9e4r0KcRMcLVXBmyrSP9Sb0
CrHToinPyynWh50QZ9ZDgKbsDGWVgwMH2gaK9z8P/LGnupqoXVjOlVlKkVkwRgfof8lcE35j51wc
BKxfnyqQODhS0Qg7bW65cYg7j2nnnzVX0T7x68Vrx6DsgNnPmin8vrQAwLPKPJEL/X5UIMb99dqt
jV4el1Vj1g3Blgp0ZAzw3joRjI9d/G9zdB76JsDF7TDfgJe/xOB6nOrgP3bx1SzNvUnIxgkQZXpR
7hTwZFATifbEAz08uL+v5H/TynYKpjMaXrIZLBgkhE9so9rmS9/UlzAD+tBudUHHVmUeTC5OlLaO
fZ/VrB0ImRezOQwWbz7wPkGtBrvc817P1aQFfrVoNMwFM1twRHscGEfMPYXyOpKPofz16zs02lVQ
VGBiZWr06Ssayo2vi78MUavyIF36ydzgvB5uTrS3byDdE3kEPB2LG8+6R8rQ31LlQWSNrnC4DhDn
pkXfSER54ycGaoAQ5s/6CuZQPxoCbx+iLJKcNyirgAA6uj9NhgkkZhC8FxPc7aUaT1z795uxv51O
5rLLRQgnyMz2G9A+PeFH0vGfTFelRLfiSnYl7La4OezP+i5rQdMy6g4Sq37MptaMLGHC1Gwsy/Pe
nnUPEsRFUDpIA0vtTFAlEz7w82hLOXH1w3z9zUwLVkHCAu5jaeU8Zl4A10D0ynWXrh67ZMCp+1kL
ursWQsvag40UaUQGsgF2DBNxUxT/lhOh4sjEDQ4//7Si573DoV0KhswfAUwrvOEHmYtTm51Vy8f/
W29xUPbr1YMJXR0VnKgyVJ3dvTky6xI4zO/A1iET7/mS1pMy9kFQNtczjvxh9OT0aVvCy+a8N2sV
OpjfIsoSIbKlG+5RvrmUNPw479KruMGM2hWQaI4Z893v3HR/wFLqx58v/bMT5ndv1Wpyw/DVkXlQ
iaxmk9xb/UzggUJD7FcNG+Z3olAJryFpaGr/mZSlm2goh6IGwerCGNFnSUogZdBRCKtpHcovfkcN
ECmCfKPh247dzWzEsKnuYt5BH8ryRmwXm7Qp5Wa4bUvvAX3xXWItuk+MLrCBIV36qAxKwB1oDt9P
a+x2I7RnSQiFwyaoWjSsmn1/F6DNcF+2MxoBiKxujBBybIfkQ9LZS/DSwFANOz84UqNobX9h8zS+
5A0wulbv8QRmKzO4y+Z3OQ91bGq/TuZm4NGiLeB1UIrcahK++KqDvZ8Nz4hFoH22mtTbVBl93HfV
mavN30pBGg0PM9o0MzjVNWiyxXE/QIonIt2RhXktroAJWeCqRvFsgtNhDN8s/2Ax+Q6uIc4cAgpn
yZqjEGfV2HksrDzl4HAkSq1RJQpih6EwCc8Qyss9POpZZIRdv5/sU7KcI2Fk3YNpg/nWoPwP00SR
XxkdzO6YLf4ZY/G/UcRfpXkATByofC7PcBQvYWsLEjMMfAycHBjz3pqN5sTTOfYlVsF8WpqOm741
ZAPvbyGz/WZS9vDnKX3sCazyvalqwFHsdZ/B3N75Gginu6fmwtKBNKfa94/d/SrWzQtsDfxq5plZ
mhBlzT/qJjiRZx+7+1WsE3y2a10gRxJtZV+OEibWMEYwrz1sjs9bSP1VyJOO3fjmPJLMrszwCt0h
aocGBx7zGV7Kf34GRwZozc+RBuqdYrZJRuBhFk3u/FiH+kSL7LFrr3Y5i0/6CpplkhmtkJGsxTUf
zjvZ/xvJtYGdbAG6KcnqNhbetjxvM4yy96+Ls98Exuy5DclaNe7RGvpaOOF5Ocu6ecOeJtKLwSSZ
X4Xw8MyLJqr1cIpPf2ywDz//lLOIECA2FLC9rC8tMwnZ5MazVZ4CvuEiv1l71/wqR0+qh6s4yTyD
1Ylox5scPRYn3vJDxPrdxVdzVEz9aEuYpmbwGuU3OkchpQjhHy9DtD6AP6ej3tdG8uf3/cisXTdJ
g6kj/EE5XhZAaRyD4F4BOyKMG3ji0s2fP+LYk1jNWiMMG9uDki/TvIo16dHQGL6fdWnvsIR+eshF
BSdKDucTnPEZTVSYg7WZPBhdnnf11XwNyFg2tZK48TlXkRXQL6q0zltG1lYaTRmavVMRkdGaRRao
GTgxd1/+fN8/5V+/eYPWigCI+gKI6gKSTfUVHf2tGTRxO21s+pCXOdoOryGPSUxrO3XvtvPWOs+m
u4Dau/dBSjn8qb+olmaz5Cfi3s962e/uZ7WwueCjz1BD+1mQ64hMUxxMbWLBeRFwqL2ZX6FQ4cpb
v6/3jbqhALOgyz2Svbudehw2H4oYPTmFCjvyNnqHn396ZXRds4WQlmVIDjashTBrFrU8MXWPXXy1
laHg54DQQlmWB9417HYuoIM4FYmPlNHcNXWgzCFkAjWvg/XEqL97ZS33HS9ecThfbWAbiDPQ3pv3
aFB9K3P14Fr8iVMzuJ/mBdJyT5ZRB+fAqGmKKlUEdSumrCpxuK1vleUWdwwwoXgYYarCGP9aDSZY
iZP9DcWGa6dH69Wf381jI7TKEiYU/z2ZC5oZZvlh22UfhQEsW/988cOi9Lv3bBVplo6RHmKcLuun
9prNIzoisLEDlLp7tQt93sxds180KkgV2AVt5hfTq5TFG9FPf779I2PjruINDIUZbCZVl+VTCMet
GtaN/NS4r9pM/5sfr1E51VgufblMbSZRs9yX02J94Q6rr22QciMOnvc+7AbO4zDoQS8pjOkGJtvt
/SIdEQ+at2C4QccX6Jq8lRVTV4FDzU1R4ehwxE4QvRDWg2dPNlSncKsTztgnGoLFpIOjPSQb51Xk
0SX76+wt2iUfJVUYfKj3hF1usaNIzhv9VZCCQzWFlqdoMsyiLfHpkze2JwLysQd7+PmnmANBGnau
7QjEYkDfQx6+WOREaD125VXAMfUE+ZNkdVYItLy5A0QKpfHPbOv+emVWiYjnC6hzFl1lHZzFU6vo
rWSW/anJ+tNM5DezdW0y4lDD4wvMuLPO36hZxchqcDh2R+UeJffOQw8JELgme3UOS3v1jj7PbeeG
2NnvD2WTxlqSsvUgMNM4P3g6QEQ8WOAUYRnlGn7l1hfMU/gpPjSg7Af8GY0NyJGjxrG/5KpPB5xO
4pPG4EXjp964+ffHWsU/A9/+NXirWKRNw4Zpd9tm02K+AfAUDwcn37NeVWeV9qAabdUOpKuZUAy1
8mnDKnt73qVXMQgmuwUxGgrQfV9cMXu45fK8uLnWMTmFrstm6Q5xE0c+gUHSYmofz7vrVVhoEWDK
2SNd5hGA2bL+zPX8J43i08SFPwYsx8jUZA5cnZMQbWV7LoW/Oe+uV2GhydHdjA0nrs766yIHiH5c
TmzGj8SFtXiIsr5rOuF2mbnA0ayQDd8aMGdPzrvxVWAoPRaQSdlNtsBrOhlYc+Pm9ill1rFbX2UI
nNnEgKt1nc1t8QwY5hAPkzxzV7jmQ+eLRuPwMtFs5rTZFPCwdnx23uP86eDz6WVpoM6aK2S1mVWH
Q6p0gIwrzO3dWWO+7iVdcOpUEKvqMrd3n7uavlGOrf6frw3c6O8zpzW5LS9400hCqwwo6C0C8RWm
vUeeEGu9PtibrYiqbj9M+0OMhsV6Wo7PBGex9mzHc7Eks4stdgc8plpSRzpb0XWRHn44zQOu0OJg
2Gm9KxtXIaNCtJY7nP1GbjfvHeuqghi5cfCSsmf4PEUEsd1pzGgcRSSWDAGcU2/H5F6Zm0OoHnwd
cYjQ8RNQiyOoP/ZYP3qn3FPybWLMj8V4jb+0GxcJghONwfwW5D/M4BGmCJHr3mKze4XFwFmCHwJ8
A1ImiP4GHlYACkIPODlWAiZ7oF3cLT6998cvXtFHE75Ixe9rSHPwfYzyPZ85nu/3QcLWFp+DS1o4
CzZytKjV1/g1aElT3IdnTejcwhFu9+9hhAIOQObt6CJ/mfZ8GGLYhuC71fm7VHyDAcFqpkx+kbfA
lldm0vn5AZt2MZqbMC/wx81hjZt9K+pUe8sseYkTg+c8RKclf7a9faOLK4ltjdVVKXRxz7iHAucr
RQs3eetFDHZEqPe1crvLnI5p10POCz7fwTNhGK9tcuWjgFQWRURwgirhBVLAy21abHS9yd1hCK3J
jLEpk+ZGCpLgzsfxaw1vX1PPl9QckrZE+yBIoBw2zhZ0Hy9BQ65xCBAdICT9mYcKPzdJnyZbqVHu
hcClzoYaZtBW7n0rhn/mvfDfpftnCv3p2vB8Vp3JsY3wR/3gj7ZGBUqOqcPwKCtRjjFkD96JqXck
2v1ERn36rIAJIhR6QrKmLK6Uxx7dglz+eVYfu/QqN4RmmTdUDk1GZOnuAwZLL3fyT6qMjkSM1RrA
AdYlxWGri4rNCziq1814SlaxksD+9QBWSwBAEIYHPEGVUbz75VTGltAXmGCl9FK8/4eMZ2juNF49
Ve7Kxbqxxqc/j9mRs7efJyqfHkc7jbSd6rzOAqf9QM3LyHLAuR46EjQfTuWFN4GcT/V3Hfua635m
Mecugb1ylUFw219qcDnu6JA7Ec0rHH9IY7qGC0QVF3UvY5ALwgVz0gr33BmCmGLi7ysIhE4sL0e+
+LrVGf5oLfyYO5qZNePX0EO0N+MQtC8VLEkQNWdwVOv2lIXukTfzp3L10yjDeAfwzLmmGehnr30b
vHRz8frnB3hkIVu7ibQwAe4Emlgyq2g8xGe/AN9LhXE9ArFqNiLcGWE7J7BcOeXHfOzLrPaN/mTN
eTA1bWbTWsVocEG1sT2z0PhTOvt5pKDP7zwUS7NGs6+U8tfOtL/9eaSO3fcqPDilGIzAlW3WN/OT
RRTcrMYTL9OxS69iwyyNZqxdu85G33zKh/oZSNxTx2DHrr2KDawexGgCaZ2FyoQXYrhp+1NElZ+y
3t/sSH8K5D6NtpUHTLahW2XCt7uLaTZ5ZHqd+wCMm5+WNUzyQP0OUF1mRm+nrZ7vfIhTa/QIdnVS
ysraMjivR21tdIkxw8hTTzAKroqwT3CoYO3gDulGrirIpsGXSLQNv+GkzPv8VAZ6GITffIF1P62A
BF9bPCwzCQ1n4zUbikhSo1YOHXg00TvkMzMaKvAvE3YQjUI9AamWJs+e76S1lx0yqgVCIqzqw5LZ
zQPvLurJwDdqtvgZNtUj6aC87lJka6Vw00PqoAKAkpBtVc63rrmXgwLICjX5wd2N6ocpX5Q8rza3
7uglnW9yDyj+Q42rmrfWqUkGMORh5/y7gTuExU9PXoQHi2Yy1Flr8fLLXHG5weHp8ugSHcCfpyUp
CEYibazOTC3dFlvQng10k4OntAU1RMdotwYrZQEsPvTG3I7RZtGBuFvivMIY3CKig9Ul1QADHy0q
HHozQiLl12rryHJBnNKAPTKvuYL6FPal3Bt3VMEjIuJktDYjBzJfQyAbCzCkL0zBkYkMNVWbEj2H
eEKu8Riw8N5sTQAlrdtyBMbbmZwyaj00ZIzLDDpEy0Xkww6ijnM4wUeUKmDGqsq5MsrQQSY/M4gn
O+fR1e4C4BNtUqc1qg9D6vo1CDV5h1UMfy95PdwCO9hEVRM2abjgJtDC7UEQbcnnXFQFrIuQ7vZw
ZcXhcmDHFQAHVzma+DeET+3eqY0gYY5zB4TWW10eXGQtA0b0pBW7eiwnuAwaMCyidn0FMVGxbfr+
FfR6Bbsg5V4HbvcO8HTxVC7lVxjBts9953qXrj3kW+0CWuCZvAP0vEbjB3W0uqVmO2419MK7mUiS
tGhQiRer8i/cYXAS9FYgU9WLEXesemorwW9qg9eJ0eb9E/ZEMCgJA05e3R62U/Uo7rBcx+PBI3Tu
XUhM25FGljnOm2aWFn4BVWnNoNmvgYJPW98vbvNmqG4rrgBwkyOMVav6m554l8KUbkrBplx2oIDa
iTAsFTfmMHwxah/zlLsfaBxytwEoP7e4LDo9hPEoWzRUN2CruZEqJIZKVfN+XioYL8qaGG+QoNqJ
QyVPiqEad47VG0CzOXDV7Hw7GYpS7QoAOvY10IU0mQQrInuci71JW39LnG76amrPSUK4r+9rOpnb
EZSnqJ2BlFesClNTEC8zAknfwKx1rHhAQ9CGSV5f5KQuIvR3Iyvz5/nh4HhaRqZR4nzfCWe3j1oC
ywSB2Ir2MU4AxgvRgTSM2LVIy5ckgi5Zt7EHDwU4JJjNHawGiveR5CxVeeu8uYULOr8De4G3Rsl6
ExqegBe7aW5ZbgcwOTL6GxbAnhKbDOe58waniQcjH1/r1vFhB8ChtZ/bOa5L0zuI0dXwYcKIM3GY
2VwE0Nu9VpCtx+6M3aVUzYxasdHAcGu2N4oUdVw5RpviBJdEgcdDEPDkNO6WduB7QZl8hU+md8G1
T4uItXzCjBjdC+0zqOkVNrwSWyqnt6LRfvF6GI3a5V4IXSbdRPSur/wFUpkwvIO7Mb2g4eJ8HczK
uQb+Jegiaw6rC4mJidSzLUBjnse7cuBhWmA12Zo6GPq0Hv3uyVLUufIMV2yBI3dRMWtnWHL7rfPu
NSAOxLVjyg0aTIZLIXFcg4PTyropy7DJd8oC2Ry76qm5XBxvMXBKWlv7QNr0FiTLBmrz0EbvqOd1
Txr6/20HRc3jOCgwUj0HwL0oLIMpDa2uKSPWV1DQLAwCKlAEsTfrRbd8mUNMHHiLLT8Gb4FiJWg5
hP6jN5nzhtUMIoQALE40vwYGlh/bZcOdQ2AKhz7wafxeG35+uJAHrnDY4FCrEfqDC3h/p7W0JnSb
2Y68C5aBpMq2uyVtwxb4VrfXBqoT1ImmHGJsXS6QDuaS3/R2p7YLcI4g50qoq1x/6JKlsOlFXdkL
ahb4NqC5tJEYHB5ZOoDaZy6dq24Zxst+sIy0YwKHmCwwR3j9MCOBpWUBu0gt70wcECZTTcx0GNHV
1igdxhV1cpxhC3RlND57r8dxeR3QGwcQKYh+HUzeZA9iOVwAooVecW0zFukFTWUUL/wU6cbwd/Ug
7cQ3Cp3MJGRxXnnajXJFbJrYqKW9BaqHkkmbXuYU8AaMECrcBNoCaOn4aG8cD7xKv1BtOtmOSKUH
53CD2F7aWuUCK9oC+eug7ZiXI0zRqrAUiVsPI7mxBgbeFf7z26hH+azloq8KtOLu+gO5EuCaoPmi
wAW6K8dK4dREmGbkwSAFJMoQtiBdDlVW5FJzgq8Eajbc6D30lbVjZFXEenVmb3ybOx+HF9Tqb8ag
z5GqF8DQAHq1d2CJBF826sc9wzwavJ6D+uCQW9AaB9gtEob0ZkZdnuZ2cVEKRbeNrdzUDDv6aPSC
7krXq274bHUfdUkg05um22DIkbdUg3OLb+XEoPro9zyf5zuFJud45KF662o32CyzMp7d0TL2WnLn
q+ysFm+XLJLJqRDbYHoVFbX5zarq7+BR3pZ158b1YDl3LXOXyJ1VD/2r1Juqzb9oGwtA57aw3B7o
kqjQqxNYAXG8eZNMpPReF3d2I7vDDQX21G5aihpGUBpLAgFnd402ufF26MCiHA7+8Eo5PubogpwL
Xhtp69gGYuMUgjNUAmXsILfrG8OOuhYtmuWYe7H0fVgNGH00d/h54bxyWseGBIwD0vRYY8m4Qz7z
3aTEjGqPEfxeaFxDOS/2Hbpjk5Z7AZLWCb0u9ibs2/1cimrbicM3KsZiI0rL2gaF4l9hQkC3gTv6
NwJ+5Juw4ea9Jq2VonDXpI2bO+jqNRtnW2lJ8fngvCEXMfkD5UBCbNhgtcizpFHtfPDMy6SXytzn
i0nRyDmLjZREx3Ydks3sBF+Fkt8ZXOK282znacsaLGPI3VOnqwx4MwQSL//UXTRmiBmBOZqntj2N
G7+RJRRyzB1TZnvhRtHiXYV8jgu/al247FBVxRUgpx2Uk5V4IHPAEaw6NyktsK1NTprtELJ5i2CE
Mzx3MLeCDnj8B21mZRnLhWPB1yMGDJ5uuCjCvWp75wq9a/cu/Nkjt/LAHwZIKHIgYEanQ/9+yGxv
INSVkZ/b2oxKfyy8KHCxk2B2Ae5RKerIMBtAWUD73hpO7u45LXXsM8zpTgIR3mElueiYzcCVJ8Zl
a4Qv5VKTPa1c46rj+rEwlR2b6Pbdq95yvpKwLhJQXD/ErPxdM7In/wCydpHI4ei0QX+IWDzjEQQS
4xUnoAf8uEc3FOncczdX9QYQvKQu503pBfLrgBuMgbGlNxXMzHYB6/NHIrW4WrB8Jgd9Z0jnLwgm
GvD5ST32i1l+hz9ns5+9adnbPXh6ToCojRnL4N4STJgcQ1htnRY+uUCSdjFE9kYZGZNjX1Gt2Kan
fpFOzgFFF4oxDh3ry7JIJIohtLEg3YLF0/nFJa8J2DQhdS5q5CY0GgUNwPcW03vYtXDI0cNcHoYM
0IDIcKccYjUoybnbwhkbmRf2UEYwx1J7sCMa7OGK9BOy38JSMltg5vPAhJAyKuzK+V7aprUhShSX
cOi5Rc5oP9RKPamhzmONtv9kXgozmQ27u68bhkwD/SJgkjjhrciFfIcdlr4owuqDhNxMHV7Zjwth
hgLkymU7XdjWriQLR2d/7V/D1gktzbmJk3cmy/kq77GlALu27A9rdh8xqeYIsTLHwBg0MXVvGilC
Kf3a0HFRMWmaJjFdOKSSqoGeug6DDVCPN3Nf+JfLzKpvLmH1FiJnAnegrk38qpx3U9B94Awf+xs5
lJcN4u6lhMJkM43ETPKcvreePwKX3k8JBqy8mR0bM99CxsdtJdB1as0bUXtL3IOkCwEEkMKuRdod
IIQIi27pomoLvAtOv5bvZb7Mc8yCeopncKWrtPFGhNEytMUmFKY7gvs7VQsK3iOgePylM/PgqqYW
skMkMZDmNt9Zr5YNn1mf2g3QvhFKNOjkUu4CZTk1kV2I0L7U4EbBO67jaXHQ9jL4KaVG1by7piZ3
jiPmVOKAdjPB2hsGVIPRPYTc7SCB6HCyjvv+IXmn9lVegIgDs9XNJDjZghTR7fvWD5HvSroBbhpt
7qPmX3vCnG8AvwWx4y9mjOWTRCKvph20dUNiKC23Hc+HK11Zxa5WC72Wk8V2YlRwjM/nIVLoiQfx
S4Y3Ujnuo2Ajv/JGoWKY7sCAHdjntICgAhh+hDdzPHh7DWWZMoblpjZmgSjFAIGTzmGdz4MYVQd/
TxxO4RfKD3kDMa9M3ELaDhVB+zkyYjKLMp5oK27ghzZiB4vaWe8OYwo/SThWCLdES6JsvtQz7gAn
5/4eEpqywrMzwudhhMcNbB/p124YXScNWBE89aM/1hHY0tB4e+Z4LXK93LZIPuKW++7HgnOFJbJL
QSfsY/PhQc2mHQfmRH6AwGXtmO0LcJ1NF51k8L8Fg3naVB55YVIHsTLBn3BD4wM8YHMDIIyzsafc
RUwF6yzpoZp+CAusemVbdJeFKwnc6AAVB9OtvtStQ3f4estGF92hSDSSC5NaaGvh1H5jU/0sKCRf
AjsGbG9q61YvQwj0nEvHnVcNH2gxePVgucSiWYME2y/hD52XVdpZJQcx05K7YcCKPXKOgZKDeYOd
8II2eEgqG9F7m7lBhArkMN8qieg2g74V67qY77GVCu+BYa7isi6nVBq6SqiJBwTVA0loOy6oQi32
RuQ+FBhuwK7pYU/i2fCXFeCH7uH4QVLHqMQFC/wlgveG96WFkQJHFMImbzYUjQO8ffccJuFpDoED
On4UzBIq4nyhTq/MCFtOM3YEg2LN7oBORlPeZgQ4bKNyvFZ26PRP9TShbwOBPFJl9VEU8xirkTdR
qQMrgUqp3VihTbc1lWrLFLFSXUMZTO0JLnZq4jcKLtcDQjL/KFlevQCzWVxiofQfWT82e8OzD9v1
3o0sYAXgKZjnsWsI7B4XyfalHcw3LGzzGD7k7hZ02fkmx1W3k6mWHXKDPrECtEHmC1yiuZxZBKmR
vkONFoMPS9jdoOzlB1y5SALOKIq3PFyyClYdqaLddxiNw9yzVUbKBSOPwdLlO470+7LH6W8ULNhM
TF0OHvu0IOtwgmrj1tBIQSzrPXS8La4XWIDdKUFFojzoHzqkJ8jy27K6hl+Vc2/ZY75x0d+0L/oF
VLnZU4/QNGNXgZ3GXrlKpKTXL9olkNUNFIdNwg9QqPSHHcwL5wiwY3kJTBtywtn3b4hGhVX2NLge
TEmvxsnTENyEM8DvXaF2M0z/rmnnDngvKN3CRMCOSaGqF7vDMNH/S9mZNceNZMn6v8w7xoDAEoDZ
zDwkcs9kcidFvsAoSkIE9n379fdLdd/bLVVb645ZPZRKoioTiOUcdz/u0pV3oB8O3gb9e6QdZvsq
L3+rPLfdFk3+0AzOrRjmYDfNKsOVTCcXjBnVSpajuPNUfVf6uemtXFLmj2apeuL8YlNCokpDbbva
f/FKaYWL1F/8vgyFmXRrs1u+04F9yVSErW2W//DzWIdNL9daTua6n3pcDL26VGHmTe9mVLoHnzHw
TVrPOrQFIYsd99wTbHS87gBytq2u0k2JDSlDQYM+z67BGJLBVo69rt6w2T9mQToKmIXLngq+R1IK
oLJs3GAxqRhmbPURoOs+RYUHVrIUG53Khr3aedMqoyra9Aori6zP3KdGNOJYFpxWTjHu56nuH6xl
MraZ/lqZ9KM+ksodCSl3tEdyT+M9hPJqT9Rn5Wui4lsnx2zeaYhUnIQ3vXatSTBgCwbGnqv8hxTm
+SQSQzwoRzNfaff5S9PEzl3UNeZK2jXm4hX2ZipuULmnlncEOLEu+mrVVpoyQnsUfGn75WIr5xQ5
8Ph+lJVrPPzibVp68ylSqSbCoHWec+CGG5PS9FvSJ+BIOJ3uh44Y7U61N2mZPPPMCJh0qm/459fA
SUG/GXMPQrrsXubOf6Qgu8NLgLbZEh86yJ66vEgOiHllmBtjMawi16fNjbhqphEUYrYv9Codvvb1
Tc75Eo1JsVnGJTs0LftzRcZGctNroz0bzPSANxTTXZf587ucCE8a3cYKu0TPYTQ1ZEa6W90G56BP
HJxoDXlMhqjnZ9x5RbKat6V8MjfEUAJ2B716sQJFcLx/7jL8GbvO++K57jMO69OLzXLd4xvXnL1c
eU9A/XprFBhRe50WeCFHPq/TXUd9vytbP//Wx72lV40cS5ahWR6Vl3nbsejMvVPaXkgzUK/imWCJ
1VggP1m5OZLssbLvDRu/zsInjbvQzc7AIOVo2C2OA/Tz6zLX8RYAq1qbKnD2eVPhS9Lk7tbxiyqU
da6I4HS6tWcYkuAoZw6tespf8RH1jr2A7+3JeAAnTi6LaOeVlAlNgxkfzapdl02ruEetcVswjXfu
k9S4X0SdPJNwaa1408HJF0W9IQ2HKsAQt9Ino3h0XbaXn+MHVtBBUg18ul0Jsl06bUiFf8u55a1r
Ls+benFOfVSepaWtcxXXiCuKoVnRixu3JHN+DHOqwryiSHGlOYTllGc7w0kHKoDl07uiUKj9HmXT
B2HVJXIl/cZewytp7DaaT6upvxjqKks09WWYkPpBdyygpNb9lOUnYUf4E8T2y5JLbFvIxKiFPNcj
w0Ki7c8N4RFhwzJZta04t6WTrNJgaDd4lX7aXG31VIX0ewkF42DQG/TvA2gKwX4ba4ruHZeQk37J
572ZN/rVk+DXSV2o24qG4jDOpThhKucSouB7IY6LTKJV6igXcfRaOF1h7Wrb3VmgntKqn1Ut/Du/
aEuOFtM/1kEXh4agz5sMOj5h4CE6+OY69bx+i/f0QatyImgJC32ZsppNd2wJlRyTT6vHKrMyn1kR
XIGG1mHkdnJlCXM/drhk4VlDrbf3huy8mPFHa0fHOisvdU6URG5MJ73ct4tHwsO000rX0BMjag/X
iNcYUDZbrLr3tVhyfKZx+ayLa933BXnwo60Loq9nTvo5fxiW6OgT67GXCnPOmjLzPkuXTW0Hp44L
ruv87Yw2OC6WYbOw5lcqb26Tyj43RiGOMu+fIU/v8NY5kWtw37a8/cKJmBZIXSfMs2XcD8N4FyOF
WpWJJt6eOE2Sy4NyO07L8OjHHoi4Xr7Ehai22vhoquRjscH1HdwOcCuHGKnTkbnRWeqtLxvvq5sv
x3Iehr0iqGyl8WmuFWVaXa6CrHrp++Qpg/NqOvmcOQUxtDF1q1G8ybT+TqomSmoui6jIiJ+uorPm
ojektm6MIn6AYgmXfLkXjZkfhCAgsBOQaUs9x0iC1Mtk9D+Swd4TTTSEVTDRADUPwAXpLvFGf+0v
hVrF03Cmpztno9mti8XaT+hgwzSNFHG2QXqjJtO4SMXHt8Zl4yTmqUbJzNGTp6FbqOBx6UyFjohn
ZsE/TBG+HUvnZGFduxusjR7dfi7CXkfYRgWkQmAfbI+KkJQ0Rh0rcg8MsshWBfb2r7XfzhtHRbgb
tIpQX3MvzeULU1XmZrQok6jx+v0Ut0E4ZBHo0zzdVBXiXWv62jjdnkLSWAka+SVLPr0mGI5Lp3pw
sGbvT8WuqPRbUusz/fnJnbn7o05VT5Fln2r5zXXFa2k2R9uM1810S2mwTjVgiBek+pQkHapgoHn6
mtEcr6HDrX4tvOKzHTkuAivdNrb+MkadPDnE0h79DsxPxLV9k4vyASyXwJjGfkpB2FfNuBzbrulQ
qDIGbVgEXgk5vuFyj2ea3d2kFXSo2905c3lsy/gN7LNc6eAjKEoAMPJ0kc3Xq8bKz2ZNS91oyzqo
RnThaN+kUROvCf7r4Q/ErTCQ28eN1VzPpuRQ98xqBMtrHpjtyhmr3YywpcDXKiTbrAilU9WsM+Ec
lyXexvEjpiYny7izRvrayX/nuL+J7O9jm1WYe1tUe/3S3UwyA33Npu+xE/Q7hfklucHGj9Q29pbw
6gMzKgdanuKA0iuBaumzr2NUZsZxsGbf3TEekwBkE97drNGFZTDamUuWRmL3K9r058oIZu4V3445
MuUUoGWTzXsrxm+tATUFy2nfKzE8R9et6gVZCYkgad+syqFYMQj3ga0GoB0i/T1lgN2o+8vc0KLn
NRUE7T7xQNb03ciMam8wVVp7SqyztLo3J9pfQT5zqhnTJHnK3diD9wY07q1FZf1os+DBQz5oFZjD
xUQQhYCa9caOynxXR1/1MNHx9OXamJoW+DF9nS3th06W3xTBGf24GZrDsElb9qwxtPFKzu6DAcU1
ZNX3nvrPFHicyciqqWQLNHKzCfNjOluCeTZGR4bA4HqnrL/m39JcLaPKGNHJTwOPaJj7UJr6lPbm
SY78UaZ7iY/NzMfrdSbq6dSbTXE7edMDozIbZZPw7PSvMtByVcgu+IbT584k3TaNaITgxD/j3JLr
cZy/J2m7MnMXQNonirppGVibsUIzsju/iR/Mmpa7sgsJKTmdEi/aDn6ZbOYo2ecVpuZFXqgb4hyS
XSC6l7FtZDh7xQ0cZ8YxBE1iDxibYGq9A535SmjPSvfcrQusRR83Plh08gbUBTbmqRRnPIi2nujj
1rBXXknapkdOCGdP/mhM6ZPp2jyf9mK7CCSi6r1jfYZt3T35beJuVNEvTJsu77UVfM10+i6C9isc
47IxfFGFVkGwNheMFxpJ+dgv4pyY3yynwVJfucneQVV97sc0Wy1x54ZGETjPE8X6xm7V0cIdb134
kBoJjusPc00IZNWV+1wTHsW9N0A9g4tHCbSRQfL2Nz01blhl5ms1GB2W34AO9ZznobsgTqttLigp
iuqhVzROcRdJesm5eaULfIhwkdqlFVGN+LCknEqzs/cjowm1xJyayNd07/XDi1sa7cUk1X2z+BZS
VLfotnpKp8fMqdMXNSQAw45qHwnGYqmreLyB+fM2xuR7j7If5H1V9m81jt3UH76F4YEql7up7KIb
WhvnMTe0+cRNYD/IuKRIk9N9BFmA40/jb4XoKVE8Jb+YJO/tZN4WPGvO8sgc7Ye6KsbNz1I1qNOY
2NB66M8VV+AZo27UhO1cPtlz6WxcN3ko/R7rFAxpV3QlxXqx+uB+9Bb/JOqCkwQnqpV29AejrMUu
p0gOvWXEysCCxkKBIHYwCzPUsxvvlzp/mmvdcXLbw33WEFNaTkVKzgt+faoE/I4z/BaM9magNDh5
ldShwdzCvjSidJ1afcQUUjXtl7HcLhard1aJsfEaO/7CiU1UY9++jwvem6uyg1IJGN1du24pNqYX
1ycrrZyDMQmx0X0+hxgxnLJctGGRiOCSxYEACYx6hk4YnXtSllOcBcmd+JPgSinT+V70EhVAajJw
Z1sJLo0uMXwS4/NNlti3CBOme1UbV/WN+cPueF9p4dpPjl1ka9cg8gsjmmU95cZrPcENjF3W0E1A
0o9B9EjoILAdoeeqCtkepBjqPpnX4AvGM64ZAEsTM84soITqsHWzfS/6em8NYAagi5671r6/nCbF
QxxmtznE0chKRiYTi7XDFb9uW0c/FWk7H0lUqNbZ6I53o7xCDs4owzbKCgopQ7+MPc6YZO4E92Ic
n0AXzFUDje5wnkf9fhl0cJkWPz6Lrsu30ZShJxgJOxt0vdz7YhQ1hRs+WZWto5upm5IDwRr2R62d
Zb1EgTgT4Yw4v3Ngsirneim4Su3whfbCFI5tB+tr886q3DlpJ9LAsJG/qkcv/xa1DtZAQ25RIKIj
IZLdWMzo61hH6cELXHHo6nY5jKJ3zthJLy7GgEn+ObKtbvnDlROq2lxevIFoGzKly5vZa80HiWP9
u5MK+ziNBd2piqpXxx/tr5BkHhqYKN8mMHkh8i7uChBTZ62XWd2AfMbhFMfiUvhNsHJtMwdB9gBT
NROwZ1Hg4Q4LpjaVlozPpW17aPoMOG8e/B0stP3aEHd4N/BSDqIrulNDdfOUUsk/BHXSfIsHMUsm
5zVhX7nZXck29PgWEhfdIZ2xxtpYL0av7iZAsx+OofKdtQC3hlNUjkM4RCnAdxYFxbpM0gy7mNoA
ye/6iH6OYwZ5dbJNemQJK6sv5XEZ0uQyVXL5RrxJxx5pcPMcqv6jMWv6i7II9ulscjKmutzFceR8
Z9X35yF28i36Rf9hGTpia20WPCxTrmbwaNd9i0nOumkav9imw0KLb5XY7a5gaB3GtMpuUruZ0HS1
GhWxCXOrm/NoT+quK2LrLNvYWOdalpvE6baJmUDZAYb6u5rviTbHlujf6sn/6B0v31stwLXu+6vd
QL5YBgC1EO+eN1WUe0U5f48ytKGwhZClcRF/DIYcDyYRWU+yzpIWixlnXBPsOsHXcPBCSIPxgQZ4
5sACCIABS7/+kbByLWIUL4nkZSKLc/wPF671HlK0+BDaG3+UweCvkiQCYCOy+a5rJAd9PcU/Js9J
H3SXy7XsbWi/KBqPgWLrZU0Jk2MR1J4Tf3WJue7PmdMygTOPp8yzm0PmOUgnptSrX5eSyyfIvqpY
xu0Vucn25AKN4Vg32LMGTrRPZboZUblvomkuQZUM5gbK0WfS3VcXeLGXtOLmDFKHVWJGj1mQVM8L
0YWMaYBqlJu8zb1PJx6Blgz+9nicMnIvOYeTtGu2wkqtc+F2ZiiIRkN6hownAu3+MI0gvlRygGZK
NbFFZiVve9vB4qRu3oyuqRtSc8hoXKVqcb87eTYw3gbOkiSDQoml5f1oUaORbNSlqwrW5K5Elrft
W6Ee27ZCIqANxAIBf5pmjaP+KtzetuRKbu2Bj2P0cXkg8zJaK5IzNkZa06rL0j4VfqQ+khQS0lTZ
a1wWxqrgJDBCTMFcva6ton6XsVe+jjyTjXRJv9DMF2OshgSI2BwAWG0U6a5W7ceYEt3SOs279uW0
Y3a6vUvrsQ0pwcVe4Fx5yRzPfpFp1+4dPeewcDbQ1FRR6bfuTH/TWFuzjLqNHDKUHm42hvlSoVaL
FXy4RTFLEtu7cGdvN5tjtIXF8WmdfbmRyWyvi8RKUePDFy/BOG0D34AvHoPupl3IVvQnuKGYGKeT
Ndrdqoa4+VZF6OvGrA7CHuEP4RnMtCyBr3Z2NAF0mXF6E0t3yFedbcc7YTssSl0Q/NYGLy4ph3jt
wQ69KbtpbsvJ//Q6szmLMeZQaAuTm0Vkz5z5w4YglFXfPZmYQD06cwVU0JT2IeplRvK1TE8zGNm5
ELDmXTEYIUDPjzz3coyouvw8jklNeZvgyTmO3eOIPhNe3R1f3ClKIDhN+A0swhlITgFq7KJsbxaR
zmsrEnSCEVvfy7DhEzhT3bpO88byl4elmqc1HVu+n/LWfEv9aDjOaoROlmiX2i42n5PGQMmZVg+U
Y1U4jyLn+SnjdiSFaC2kL9co1CwavyyFZkQMq6NOrzC0pK+OW75+gqSzcZb3Ph4XBEGezbZoio1U
Zbnp/IZ+raqCC6L/ZNtJqmkDdjuMvOyb8it/NwSAVkqZ+d42B1QRXt+ePK6hEqZtFKehHJNzNTni
QYvZOUzlFO1sI/oSEYy0m1RqnCfVi4+obvhl3c3nVA7uQTGmvXNMrQ5pUza7qhzih3QCF1gNI1ni
uiZVyBns4bPLk7nkuzmPwSRIjlHDgr5G6WonowUavxk+ibhBREy3fxdnyVzBLPvW2Y1lEs4ujFRN
xNnRQexTrfO2bz7SMpp4hT19RBYEnylp66esdbw7fDoR5qfGlz6es3NXQ0sKR+SbOgJwMuTQHc1r
6hio33xZEqNfx3lREBzZLV/sWMm1yqUd2s7cPuZN0DzVY95sx8Z2DlhyivXI3fCmx2KL4m01NOUA
dKJCR6OyMMz+ASAdGLy1nVVvNPVtNFnpRhNPEq8gtPm7y7IJu1xxHFriFgLoWwxft3EGPWwrVaME
zg8Q4evRn9XKWdriWC0YIKnRHJ6GbK43xjDrJ70gGpOx6D99MCpAt6U51nPlbuQc8ctYw0BQQ5Qr
d3Je+NH26HLn7nF2/lSoKHme3bDziPH5WPDFex6dtNtyMETnph/UqUD+ieGEHWy8hbGH2Uq7Dwtd
xbvhtL7HzmmjdT6YLz3fasfTdR6Iu20eA8+v1apqer2py6VeR1O7jiej3sxFHp2sAasx0Yn5kUHJ
GQ85x17LOSvuG8JX1lNaoYkXJNTfxgTG77FDo/ZurP6IcGF6WNy6XCfT3K0HUQc3LaTUK60yHaZy
7PzTmBQjd1FFH1QlEmi7F905sYb5lg76Wdr5vMNMlWQvK+7rc2yNz9VCXyvqpQ4H2/8YtCtODX7Y
qGAAliEeU6hIVJFMGz7gofPuJuWnH8UJUIAGX8WsAdjCq8YfpligftK8nzlUi25Nr1pw4NNj4NZn
fhUysnd56SYHp7qmCZtQhtGKKFG7DjWp8g028PznLCuN/ezG6d63PXkxVPFujDMa0AWPur0X6PKc
6xldlM+ko6zaBGa5KuBf3Xs79fSdRSxs2Ejd3M/tMj1piUldBVvHyB2MucpTIvYS4z2b/CREieXu
3QrqJL16RxISbMSnzHfVGlLUXtsxhwOmo0N9Qb/8PBtuuWucKjsU+GaGQ7EwyL24by7SlZPOB/sL
eXE56p2BIKMpevGy6avGvG+d5rmzQRBxTfZkSTWRHT2Uqb833cu4ILjwdPVueLm+1H5TPLiNx0Xp
N2vEK9aiDeYG1YJHPar3GO5i5WXG7ZJVGiTf/lpxIIfc7j8S39t27i6u70277S6iK9uLx3Ti0nvE
CRLqtvFjFdyY2fy1taxibVUDYG+b+NxdfcFtC26X5ZIWp8ht/zOocWJbdRI1lVocbzPbZruddI0v
HzjFpnMRgbYBajwmrb4MbZmFVP+Y7piRNNaIfr1HjyPwVrSpuqtRQLwlulx+iLksnoSJEEN2vfWA
sCPlIOoL8HbjmrQ+EANltIx9ovtbKI8Nom7xaEpaQ+yj3qiORkAHuClckd132YSWCMy2hvaLZP01
EMzHItepNhUirL0FBYtOW2OWXTox8uDMCtHBcn2MpbObmU2F4jKqOwU0d5gCoUl1j1jOymrP+IJT
UhJIELVjfsqyUUxQXRG0exyPjz3Cux1iL26sMYs2AarEp9osszVV/byvoiQOLbD2s9JmHCKbAPEZ
aHA8+JTVT5PayACWiIM0AKK1v/pdBNBG3hYwYroYwe04UYiPxAvvAsR232o4VtrxBaGTGNJNO+ji
pfacEv1hAxYS9maQrF2vFjumCEz/pPwU+i6jt7hJ55YACAYuNWobz73XkqjNq8dDRzfxowXGv/RO
opN17A3+D1n4SNR6dDsRjOguyhfvYjKJQz2li8cxFwL/+wBUskvmrwHK1GNpME5YpcCHg8s4TpQM
yfOAcApAahhPXVMhhIiC0tuKBoMti3AgvggKYGMOmpsW5SpQfILcIM7kgzRzJCXGIFbJhJqPSsXc
VaL+AviodqCn/KUxEvJFDd/wFMm/BubUXejBo+ccXGsX1Et5LJd04j7TNCUVC7TR3rynIxKhZefN
MegLve5pjF4WvRDf0A4d95CFmaby4qNXpu1xaEaGAWSClmMS7rDz0zy+FFERfAwDqF7jtdFG5iRq
q5RqphzKifAKGI7jMg5iz8jGQPHqUc8EtGgE+Ma7KY2XBHjYr98a11k2E2fhykv0dJaaQUUqIk/t
XcoHAhNgN21LozRSbve9E8akQ6ctyy/A1fnD1CL7IG4+OtXYH22kDde7WLF+7Ip+PE89YkpMRZmZ
yelJ7G4I4MAy70Fa6lGZdbQziwQ+LrfeENIQK5tyGfp2E+1RzJa7YoysQ1dJFFxObCerMvacRzv2
6/OMYo6136RhzT4C23EDtjqMloo8kPxrKPCIhfArmzy5RA7iU5rk/KULcBxYidGbwW/8Vm2C3h5v
RR3F74T5krroD3TFCZdnWUXYeMy6P1o5yYktFsGbKoiJIR7p8zMXVCPGmQ1HK85c8PpHF2n7Gv9M
eMRY119bIjPoB5JxHyPcDi1j7k+DtTC9rsf0UAR+u9VLMP2QbsReCLhBd1w/FUHzVgq5OpKmYbQD
MyltssQbxnE4l1udAdXE82vrM/oOPvy5mH2/GWyUlaYdz4ps1s7YO179rkQNbYnAaINwh0gERCkj
MyLkb4CTMuIh6+nb6C7VKk6hP3s5qHUyarWr2YEXM1mYNurN7guUcbYpUyZCF5rVgzn73jGr/AQl
QVS8p2n2NlgmQKfiDHEkQx1ROb8ZRrkwGuO4aMNbI6zQ8z6kTDAwQp+xlWdXuinqEcJqvLhnOzi1
/7cB6/9VeNpTmfPPf11/5rOsZoaRVPc///XLr3bfy8tH/r39/Q/98jPt//z87fh7uf7oPn75xaYA
hZrviSqZH763ffa3v//vf/L/9zf/nnH2NFff//s/EDAX3fVvi3VZ/Bp/xkzk/0tmun6Sv//c9Qv8
9388XpPM/lVoGj/1j9C0QJjknBFTYQf+NdLyH6FpMNSkbyPXBv67Zk/8PTTN9v+TCGwbrMyWNsqJ
64Tt/w1Ns/9TgIYAj7iETsoA88yfT5dvf/e3ITseHE/7H7/+5+ix39ziII34aAGfzpEEwwrX/M1B
x0XHEpPtEN+RzTLfKXfKwsHNm5Xbj8Yl6pcSrpFzsfE7e6VjNvXKqLpsTypQd/baTJFvlTn+iinu
8aZi8RNE3BHhFAVS7QyBz/Qf3Hh+jof+Y3jw5wcmFc1xpOmanjSt38Zem0oRUNc18R1DJMY9EhKA
NpH226wRcej1+ZeaEOQnpwiYejIAE3Y1Xjt/GPb/dX77+hlQ7AueGP/w+n4fYO8QSHWOxHbISDzn
Nlqk+MgHqz4g9IWnbM20XTt1p17/aWX9/d398q6uQ86/fnVekAgsvvn1X34PR1V6IvpctOWdagvt
3XaMQr25uScusyj1DhcpeV6qKn7C4vY6PDGUFiGk1eL7CN2jVG/zqfDvRTdGGdMucbFB32n9ISbv
14nw65PBMNwiu930nMAFa/l1xDOP7HbuqyK764K5OI8OwyoqaFs8SVCy1XuzltaBQUH3Yg9q+pNT
0893/9sDCnwpheew1+RfsjVbs0lsGbTFndLNJTEr9eSkoKk9dnU3BrT3EU9CYFGyBCJkzVZzaJFM
rINMJ8d0Vtb6378v9uivr8u2TZBFm6xK3+Pff9taOfJNGquovQVJq97mIMOaCklqeQAcrd6conX/
sCx/M3fn6du24H5mLxPP6Pxt8PafBmw7aeV9ZrjjLTuVFYD/ZXPMiEBgXIKsp5IMsrWrNdMTphxQ
pPr1ekIqbqB1/YPRxm9p0z8/CUvBwSPfkujxf88DiUCDcSn2p1tFPvG581tSRXumG4YoVvaqcU19
A9YbbcY0T89dMWp4Tg2tPJQSBgc1/rIkwxdf/ykV4y/r0+bQ9FwSJzlDeT3X3/+nJ4S1eVyxfc1b
6Y16Z01Dc3SErYCUSu/NKpEwOcFsreJy0X8Y07f+snv5X3uujdKanExL/O7vb7l97DMM4zAbVcnn
ahgyqqeiLFYN5sef9O7WxaHwuLPRNoQxxjSrhVifkWoEZDpVZrWei3HcT2ou934su+kPJ+uvU9k/
XxkLx7Mt2/NMgRvqr4+mNlsw8Fo4t6Y9ds99Z1Pp1H3/TlXenNU1/U8uqRqQ3VouhHTmff332+Wv
u9e2r8+GOGKgWJtL8dcPYHrYDKIQ4EAtA+O1nXNwAIKf1paIMV9rOr2TtaVv4sZQ6IuSOX4Z4ijB
ycMKxmdmy/939t0/H8gvn+c3EwTIt3xIR+Xcgo5+Qc94tILkxx++879YFMRGszK4yTi4fl8UvjUk
jR/7CP+aWZuhv3Q90YBTeSgYVzj3cRafkxQP1cLELhQgyN3HUMgHORTpQaE56EMCV7tvJbM7Gyvo
gz8s2r9ul4CUFI5z32Mzez9NVf5pu8QUk5nj4ONKQLw4O6nTEfui0dlTTJo6o30NAOVl4fhHPPrt
P5xnfz1AA8szfWRHyOsD8bsXq9dlRHpwbt81I9kKq0x53bOf+eZFMqYZys6m/Pj37+M3UwreOcJT
2/Z8eb27AhLdf12DKsWTJff75N7VWRP2KnZsGoESUXNZok2+HqPc7BVOBFZ3k8muCTNy4u6aojc2
ssqrt6UI0Jc0krCaNkAqOKEUUnIpbzrScu5T1U2nEalzFOvl5ef9m5a9+fTvv8XPIJJ/vgevce2S
wsRzLV8K8bvftESmhKpl7m+ZUK/OQSPqk+vUqAtb53HuMq6h2EoZ3BoYaIC2ST/7tH5urIVbKq5j
VMVt5x487SRrqB6wcsBktR5GD+YqyG/KpPiSYPLirwYrXd7NqS93tLENE49+/eQre/yeMvlwZ7Av
P8vEKw+Bp5eHCVuHbwwO4FRqXkeX0smd3vNFiNeUNghmLHJPWCVMe9Nv+IR+be/FXCOhAtPZ1uOA
zekIsoz4KbiNEGQhNsL6tJtdfzN4RkUAvA7yXTnifuUHs/5gus1pmKvPOgZY0FPv9JTwf0jM8c6X
CGiWpXoxOOXOSUf/PLh9/5g7FEyLeyucJQHkXIIVGhjjI0eFct9CsG68fHFPftdZ/S5tTIWOUyGs
El36QwVG8SwduzzEXSWgcqahfEayYp4SwNJz1yfLp6+E9abzSB58x60xGmNUuahdof+win/fN45L
CWBRfgGIWsS5/HaQusFYzAki+Fs0IdbFmHp5PxGnfkkcN98EQzJ9/vv19i9ue1NeA9SllJ6wTec3
d54lkQC4XanvAENZB0Nlj5+L01sXM5jafKuMmNlbwLbnMqgF0h1sCFbCreZzbJRFfJMWIkc+Oczd
s/nnkvSvHQPcB4Nu3PbURtL7/Yx1jcTVWIv5t/W1+PKmcrn4o2jfLGvQu5+aAb+HNGTStztlSWIc
S6tM//BKftbm/7wlbZsQTM/j6r+Wp3/ZkirpcPyAQb2b0J7uPLevni0QlMOIqvy+LcjwXRHGzug8
R0Qd5spNoTcHxeBB0JV3s1LAi0aSSbyl4+xldpxH8Jbp/1B3JstxI9uW/ZU7qxFkaByAYxotI4LR
sRU5gZEUib7v8fVvIZRZV2KqpLrPalDPUiZlUkoxAgG4Hz9n77VnuelXxSxpwHMoPLQ72r/dm9tp
fOKC8FkCyfDwRv1d0Tcd3jgScrAQISB1w2LXqVo+Lhoey2DWeWnykLoDJ4Zh+qBUdayxjw7jji5J
PfNqzBb+6GRP+Kx4qWGHb3eWh4O2GKNAvyqzYDg6Xtr94c76Z03CsZgzrg1HnftKFT8vx0lL2pLo
6/Akgs66NlM1wmzet199oWsIlQGZ+5mv4SLPE4RSVfqH7e9X3940OelZLKKGaU4P2o/bnxOPjGG7
4FQpvrJFfxEtNBCoO+7S8irvMmTryB6LFY/jWw709vT75+pCuf75pnHUaeejHNKlyh308/cfWtdh
8ujFJ3UouStaH9dG4ZjTsc4cuzdNCqyO000NRUk74AZMP7RSYupLi5jlOSPB4pwjt4LfgXh9UeP9
K2d5U2k0SiF4zQaiYRkKuz6WCTqLxUYJeu1QF2qw9nCDxDMNg2szZ0CdjTPTdMpbV+mHx5HgBFgS
gFI0VOsEIi4Cs+dFKcm0yGTwemYU9F43S8eaRmFSttqBEBe1n6d0Ye5Nh/++bA4AXcwdg73kq6+2
xX2NyGdrMd3Z+ZcTrFWq9hk8bv6UBDl//++v7q8+XKlzjayp2JWO8fPFbc3KSLvSjE4KvQwcW4Zq
n3LN8Da6GWhAGMfhFbI7YxVj8JfK4Ik/3Fy/Kv04BqgsTiyb6udSg4Ct0Wkt1GocQOr7siuL9QC8
IJklZQ8o6vdv9lNG9fdilvYTCw8/JLrQn9+tYta9nkocZVje+GCDvGofaN77O5lU/VvC2gMpBqv4
zFAYtbEWt0tBZsU1t9e9ZGoFvtljz/JAKyyQCJEgonklhALVq9aTc/lKHfz2T/EBF5Dczw+AQd9M
aAaF4C+W7tF0zM7UK+1YNPmkY2RsPC+5oa+RIPCSUsfC05iXRr2zET/f2UJ8c6Y7pUG69lF3VrfV
Ka+gpkbpzKqU+K6ltLn/w6WdbpTPL1Jny6V5hs+EV/vzpR3lqNFe4UVWhdpCQEHdcUjtKF0JLW7W
Xpw7m8Fx3DvSx7UDis0O7V+wSDJIf2YbvJuk+f0JsvXLC0cVSNPBpHbXLr//w8rF98TQWTBFr0bT
3FWVVt8DMafuDDL7lnCGYEd0Yr+J9XDEahJnz23dsq4rSOKkGhq3St0Y12FW87QyAXkTvv/fumyX
9qchdAqjz6AxqDQkQGPpoI/VaQdG7fHJDN1Hp8sRZ1cVQr8wj6+AxmQ71VGxbOSckkdLbti16qPi
+X8Anv2jqUfdz/mX5pqgjYL+9ueP0cMNAumu045O3pk7kQb5U+vmrJKxj9hxsPWSCQgX8w93z1SM
fb57bEkyCwWU5YjPTT2n0Zp4suUcvdTxXvUGp7rZkFPPEb1aKvrYnUNUtLvSye2zoY84cC9r43/j
VUjDtByugRCE7/785p2o6z2lx2odIf2OQRrIClWW5S9DS/NmDA9f1WJ0X/AFAuCYvp429Z8I+L8o
1GhoaxpHf5rijvZ5uyWDvLGNXh+PbMj+Lss4NWmjFG9RILSD7XYZEpz4MHZkhGORo6QkjnH9+wtx
aQD9/HHwGgTbvaARwpF32jV+eHDsTssREAr12NOuwW1sqew+04PrMYGMZy4KdghhUWSt0mH0D8Iv
tNs+LbL3rAn8cWEJM38iZIndGgxdfR8hg94ordDPNry5nTk1/bygzTalZlVMKjuUcvHAMBQzThys
sP+pOm2hgC1U2mzslz4t8QB/3P24rNNn+umt8jb5xDVuPcP63MWO0xa9edP9tUbEDMAOws6DNapA
+4y9WduVpAcsMq94CRGP3XAWkmeif80dPHXaiZ4p1oGqD9dlqt96gSWWvQL8JnOArsWmOYJEEN07
flvjwJjwa2m0bPb92GGDIaUGs2n1wMY4QTIYqn0/OfS9YRyLEYHPonXwqCJQLZiE+gKOkt4PN5Au
CphaOuyKcIQ2o02HjD4y6WgrmWHuOPdF2Ntbhm+jsmvrsNg2Fa5QJ6rNZaR26dci8djmpZ8ucWdn
QJTL6GyK3uPG17i3ItTNteZoqPK5+gof1cbCabaFW1PcDU7efIw1VEokMoixWt3b++w7ayfWRwSQ
CnCXVlFembuqRA1NzQKD/6bPhy2NwiszWwAfqbEOsTHs3Vj2azpd3Cr0suS57dJsI5krnAsH7EeS
A/EYI3crPPtRxRYPHkKsPdWDi6LkTfCWWZhqL+2Gdqypu7RcbuGEhVuypoK1yUGrT0J/FaGs2mLC
7uEp6MVad9t+N3Y6opWpOgybtkP0WQzvqe1HhyDkSJSkLqfzJO52hVFUZN0I5VGm3Xs6Rs6BLKgw
Z2DvQldzAQ/6RvKSRI2zpZOlrJo6glUUav5ROthDEiQ9SH6aYMCha560OGwXKBeug0gBttc1WrZB
cl7fJ4XR3kCuYgdiGvVga3GB7KbSelIqIaLMLn9IqDHYLr80b0stgizS4Be0QyKLRAe/oOyd+Pte
BQBRxyLBYaisMXcp6F+f/LAwNwmtiBPBPOraMNH3zAoTlwYHrSaZOVPLLfD1DBATR6miKbgMlw8N
Zak+d5nQvYZRJPb0sO11WjHmb1onRZtAw+Rq6LDZd9Wuzr3s2XDbfdxqNjJLiSHKTN05G5xF78VE
SAHedxGrrrc2xVDf5VDa0MKb5nVgVnJbRnE/ryEfzCK9qFCriCTaXXYjjL0BIv1ipLRXUuOOply+
14YIPLuQyjaPs3iJIF4cAj3I5gNHpNcuK7JTCjd645lKuwh6xA5tqkGdDLp8YbdevUaUa4PfccAt
GEnl7IvUuWmhK12nTtFflSjfFoFC7LLLnYwZy0MwmQtfe0JXjcNTHUCpNAkSvEWNgXMuhOqjJ7Pp
yA6B4i80tBhzPS/FY1UEzNuZ2SvkNsEHdhClWDkgBmQrc/xYD1pl6yyl7kvixdFN3dv2S9f4X93K
05YyFcnag514itEvzPMS7/9lVfR5zO7ZhlZ0F3hhQdosEEgncx7Gl5HF+VCorKVV1T4bpY/4oE+z
9q2UFRaFqU0T1viKMcW0GJ7r1njBhFHdU/bW92I6dnw/4fZFzE2oCoFRasj8l6hk9VNCdCe8T3oY
WM7XWoERa3RpOw1D6V27GMbWFs2j+wLS89JBbbvqJ/JA1ajVKexgOQ2i9o5KUnsbdAbgOMw02Ska
o0708QrEDCkQcsxsMQ5LhCohCQqyeJSh6h7c3PJpddssL0Fo9ku7Hm4IhSACS7XyJzSSLIR1z2md
LKqoweFvMYAzTHaZqgyLJ79A9zK79JcvVy8eLAscLd6XcEze3CLIEN2RebXGAwyVl67ZHmRm/IYr
2fxqmFX3LfH6bN8rgTxaSabcYnwZtlWnm6uyr4yNalfdRhMj+ku3rpZjkOQr4Bkw3IgGhVIX5oBK
ymJuhXF9b8uBE2I8UjKPPt3ty1I29Hp9j1AXzzIQL/3KJ0/+rIfY6YqmN7dsOfqDlbCqO0Z2pwfq
fuzZZceUsKtZrtTmTA8wCTcZjFdFG7fJUGRr4BXRdSUhMQXewHcbBi1/EAquuR7JXsf7zOB2NjUY
gt75mtQif89rlxaVnaNCxl+sPmVWcJN2+oDEG6cNir6d9AzvyopisSrjUe5rQxoboenmlQRGONdb
pKATRzQL8vp20PFCO6U0lzqaln3iJyfL6sJd29TmWU7VptPYfHKXuSCofS2fUxHaa6xQXZe0t7pq
0IIdnSVF6fgOTnXct0OcfR/UhFNxFAaKQLMb2vOAj2odtwZjEcNTujmCb8y5HhYJS/HVawYHMfIU
p4I0nGG6LUKPvU3xv8LJu7YUMwTJ43U7tUPEmXSZepcwp13LuhjeUuq+Bf1sz16EI7i12Sjr6h5v
IKPnximCRe5q34TaV48iyxUcGyFiX8PV9DncUAYaVThsdUcQG1vaCc6oklaTW0T7MoD0OOIVBVwa
HbS+MXDgRmQf0EFYQ8RB75t07xmJdnsNAdw2olOzNAo6m7Etgls9Ui2s5c2E023dFV4T9yZW+nqn
23V2jNOBwYhwiwnzxlOP/Fe9p7MdH4GNEDjhD1r7DBurgjDGgOlS7gGPCs6FESXvo2swzp+y8tIq
8maVYlmLzBTuTEac8bSOlzPTQ5SqYijso838eZYKdIW10w0P8aAo2zFPq0mfWB5IDwrWHGuyja2m
Ym6ohcTjyIUE20GpudCNikY5D/ij28CxpJno7NvLDlmEI6kgooBJb6Qlc1sd03/VhDzlY+Owm2Uj
AGAj7/C9Tc+yTtHmFZlx00wjh9TB0Q3ubUknvvUWUcyVaqRksBhyBDR4zKRzOxidtWvwka8pg7R7
VQFoFyFT4rYzJUPZwEb90YbynHrZVBVP6oHOs6xnNe4V3n7ky3OvazwzTqzqTzllBYeIsmTvLjBB
hVAaKlYeEEF8pesKTpRTHQmfIH9Cec9v4ZkPeQIs2dyEFV8dEUHuPHuovnqVxx3oSBzYAAbFlr63
vw1CzXpzwAweSieCpy2RiW3QYFU7NMg6Eq6xKl6FKPh2MS1LBlUjDjokNndeLpWjzAJrVRhjD/dB
G9NNdul86ooN1beFc4O3qLUGcRIYCZTlUAAROIQuEr8giPqbLg2OkWsU47xtJ8lzYNrtLWP56pva
KO3XmgbSNSRf+B1WQTUh1X60N5cuDyg8/RvxA8pXlaoXeWxhVGejyYv3rNRp0MIQiwEH55zH8cM3
GAGqOoAZpAdojPUVdpARaFHRP7Hy4J5vLZMxIIgjOCCSmJ0yV59R33sGNmO/2/Wjfl/JXNwgDz4N
oXlvx5ZzPxi93LCOttgDOl68pipUXSlPWUbL0KXlrFNoLAcrVBbc6yhkqVc8ZW4lJKPmmY4VDAf7
zLDzG9NVow0t72FZVNj7Y8Uyn3w77661SIqVb7TdyrBda0eA9laEZkoREUAjsv0X9BtUbj5Up+OA
NWiuI29HEI+YJ6qHYi18uHoxCSA2ljOjfOtlPmF/PGtEAZwq5Ss67wKldFy7h5QQi3RR94b4xr3n
OhsIUU24z/xIlnOLcPMrO8GUmlq5ecDbk3+kTm51K2UIfLjWjggf40GddgDmRXjweqP8Klu/Uq5B
VrewD0M9Ka5tvKLP+JbtRa5Vjjfr+2EdV7Gcu7gPZzjAjok0tkOXNFtddv2hsyDk6WFc7ENXfS8C
gLz4q4L4HKeSzZt9IHphRTQGvPW9k8ytgMVsaTWmfj3A6HVmXe7YL1VLLQ+KqfKrbZSm4iH2SFgA
qN30x7aqnOaE+9kvHKTRcRGtSbNUHzR8A/x9smdWaqOkwhA5Bmswyekyhg90hgjjzjFnCTQWMSeA
UTVSc37pyX6vH2KrqOSMoBf3mAdGc7y0by+TrULB/EpDONsUFudYfeipohNX4fnWk5ZHR08yHp3L
HwtVLRgWAMWyjeqFnIEMX0OIdKk98mmpDRNOKZc/WrnUW/HUCvaYMcqFA6hpJUqYu75l1CeSgOQC
uId2YNNEs2HRlEqSoHgKwrJ7Yz3vcGFwlGMb5ju606nZS3KKAmDtjyoObTIALHy3c5IH8yekmSQk
OX1gfcDrIDT7UkvG6XQgSL0m3BlWZu4sq4kWMYCaEPl7kD3U04HXSzr6soxmmLAEkrVODBrndJAB
DKcboI2szVPvr44Ey06fW3XOQ5U7NSLfOsJsKPszVurqqAi7vjdMjImW4/EY+q7+/WVkecVfqHj5
ZZUUXLVuavljnwLXiUBcbiGdYFvDEHLAn5G5KPJT+qKa4k8dNN657+H09mVRrCpn7K+GxP9oWom4
ueiHDdvBqSsg77RamW4S33GvWB3se68jhcgPGjYp3uKMcte7UiI33iqtEwJGobZSZOzdVlmi73lm
ibdxnLafh6LWbrK6qe/52Ll+VJswnHvfW9YR2Dhwnck5Ee44zo3RULe5r6y6xoRAVVdgPlOFf/Hi
l0snROtMDuMV9gpdjdyFM3KKkFrkfXMUOe4HWWiQYjzVf00D/FSzCiM/4+fp4thyusXSqj3RCzZ2
vWIA9h1QTX//YPGP3Wu9RuvQjqyrhB2d00ncLuhBmTdRnsB146MdQ1XlBBOpbrxMBWf7rqqTV5vC
+xbgd7YMuuRRiX2Oqyj+ATSFWrIUWmjdJWqkbTj/gasaVZofEYTqDFnkAQY6FhUqhFslqNlsWQe5
Pzw3wNkecWpIOibHlzs4jGjqeWBR4F+A8Z9dNorvO6oBp2teoFfaFFPHwof+saFTPuCQzu59JXi1
DWEewwLECzugGBZS50iO9Ly57irIVBrKk3MzlOUbdlR5U/lFZLA0cMFE4SjvlU2HdR53DLlgTzAz
7ESUH7wBU6Rijf4wG0N4q8AqVIwJVQ1RetJ85EnRv2qQKOlrqZSJQ+PGK8xJsGRIJrsSfqxupGLH
y0720XEsw9KD4hg8Xxo0XgxjcUaqF5yQsbCHh+/zRNvCf+i2sXFPG+tRxBNaM0IS/axUERSs2mDG
dJm8xZ5Mv8W9654ut3vhwcTOqC08yl2e7iiOnDndEONc9/FdNPWvVSsj0EvXClyRzDJZRTy6JUWn
sBqRDV3dF5aCL0kxQDF/X440HRe5jbNszvNY27OuDsZsFjMQZUynO2s11MvJ3E0yEhgDOiBpeQ7E
QAFvKl0JgD6OGVOMHLsTTI815NHSw53RuwXFjgpmblUTb8ud7urJM9zNFj604R8vq5tAg3alm+Zt
UAby0FaUfKtLl/ByRKLTUQRY32Pt5Bq5eV9O5eTleMd+RLOQGTOHUtSGZ9AkoCDYJd1r4Pvy3KHf
uh8vC3Gp8qZT19+FdQbRy+8Z/jVoqLYCZPAOrlV+6HV4Zxjg+RIQ1wLA66tZWu7SCAr1pKqlT6az
Ej2ZwVBugl4sSSwwDzTHlBuisDi8TJ2+3GBCWWspUDHutWTfmXn5FIsSST4TcKzWTX9z6Ww7ALR2
VtJxqOmTVVeYYlPDFjqml7Hh1Nq6NCSZSmePMSnXW6vywFN0gzIvc9dbKtnUIqrarLqJwLAdYtSI
59Zp4fb3TXto0NitJRgnOctt88XQ7XinThsfNqrm4DvYXUc1xK3WhiptEVxQatmLlWngv5xh3nfh
M1BB94kKEh+U11VSDz4zCMN5s8eBng3a0ja1GwDrKkF0Q3bQjFHDWV4TkeGoLlWRJldKxZjfDk1u
OrOgKm/lkAMgEqZ/MAN0N6KvuEVqD2JKBfuBU3wdB0uTRWpY0CGDGB05cfNNwwovts0AR5gdJ+ze
GhNBSnSZxl/2eeDz7FH2ODUC7ELlXrPsmM9hGgBlTuDOM8e0JwW9d4bB3q/pHtk0L2BmX+4l1MPa
KnMETQNgMlu4K+U6pQe7adJcXsnCzDcFlP+NU3TLPHXVa01t/bs2yl8wbPjXFDQUZWYYXQOavMLX
rr9Wuajv40m9JnNb4NoA7QFdz99rnA4gjPbDXaQ7/R3o2OjgOBQGFlzPtRmS7ZC0rb7KhDzYHKqv
nUzRv3E/BU8tapPd5Y7/ffP/FxJN5lC2lKZkmUEO/0k4A7pHZiAWGTfadXxH8/ybHAMIVB2exVYz
022ZqXLdJcA5A799bNuWMaiuSGMeOKn7/l3YUqBuXcdW5/5BDTAN+z+169HTqvgBJiGe/XlE0/Qg
S+I8Go+kb+DXQZMYXcRZQvg67sMsCncNmAso1HnhOn+IPv6FOBMBgiooaCyJhtX4NB1zYzO1Orsg
2dELMAXioMmfLisyXSrSeoKo2Ku++tClccgpos6Nk5Fn/nukxhk6uSRY/f6j+ixxMtBxq5K+kw2J
7Z/D+6Aky6dxFXnMbeoxKLLMLdTpyKjadAUjweL9+2/4iwtgO1KzkLcb5LHo9id5LOV2G+aJpxwH
hb0rpqcYzfpAdb5p+qAehzwTN0o22a096eyBj074Kl7crCvqcmsFlvPw+xd0uRl/vh94QUwNp/Eu
XpHPoYZ6IKgJ6hHzJ87js+36zls50t9VwTyv6qr6iNvWWXuGxBY79sR1dN55qGX+4QhCw9FfqQ3o
qRwQraKGy74q3Z2a+lS8QSDvBQ/8VdM1wR/ma7/QIRDJqam2ZiCEsv+hTVNbjJe11I0jNrVoOVZ5
faUUPn2jCIZB0bnPyIHqk5eGUH6hibRLN02Vazt043mTMfOdkltGyJmAfzyob6dSrcurzgNrcNkv
JE6n8+8vtDaJjH6+0LxklOyqw5DfcS5xVj+MBDMRpRjufPNoR3ZMvkBlrFpfROsAS8OKhrK5qzuq
a+kN5lMP6mwVed0TCVOciv/qKZHqMAz+nx7Jfw6seV3sGJqNE4ZX9+mRxKSS4wwuxbHzq/CBUFZ3
HYqgua9sMDMwEvVz0oeLsCQJJnMtZ2sz5iEjCLnjXmtGayunQshAZ79wDat6a/BuLMgBSpd/uH4/
56RN0hOpcvK0eI1oqOzPWoTJktB5gOWO0WXCc+mBBUOUPwWU+TNeGRAKwlg2Rhm/pEEYLfAT0mmd
5nm/fyX/XDQkF2p6VrgFDfuzwJyai01HZeB5GeiqUBa+OZjn0a16ycGdJka//36/UBgh60EXhbQb
q5D8JAwBxoFFqY31o5G5oUoj8Y1xTLrO8lCcyk6au45MhQ241JYhDEXB77/7L3YzqTJG5+7QVQeh
36fdLMCoPsYpj1rvavDka4uO9mDJQ+PENLHrdsuEIbqWiQjAlqJpjsyiOJu+g2s6TZS3PsvvJL7/
M2qkP12ZX3wSGtIUPoTJEwFCnkfuh0eqzPzMVLvKOgYxXoOLrPqizmVgnD/BTK3+oNH5xSfBmmMj
6pj2C+QdP3+/gcJXIFA3j8RehVcmgVTs50F2m8QZY5zEwCxZktUTo+HcmsK0Z3/4KP4pEaJtqqH0
n1aR6Xn4+fsrpUY4Si7NY6SYzQbhpneVyjh9K6asAS00F9owGS8Y8T60o0z3+iDvKodE0jDqrCuP
fKs/+LR+dXPwgmiyWhoCQ8369AkYuBVzI7esIz07674MMw9RoRF6qxxBEY0My/4QgnmCX/KAuINy
1RRRvdZ8PyVmQMdUrxFt9dqpXvfWj5Pc4fdX7Bcf2LRqCO4NnUXj8+aWQ65QPMOWR6FFU8+7FIyw
mqR7C6chbaRF/dulWL6sV30/Mpr4/Qv4hRiFzRUPlalhYaId+kkIUveZcAKycI+yDYebypuSg8II
m/AQ7TKzrneJB/BIIzjhKuj7eB1ZtG3/cN/8Yo+X6CxYQYQuSDn8rJFqmjyzRhb1k2M2W4w4KfO4
vl7D/2UcqozjV9l3MNlK2j4MI0W/0oNzZEXNzsh8EmHiMoLupVcvjQfiAa5DAHBca46WQjulIKed
fEGbFuHvL90v9iUqMjTOgscFDc2nWwtYECdJaNKnalrj6FjZ50bXkVTl1nQqmcZ+jfn3Nv3/2nq8
D97KrMo+6s/e4/+xBmU2NJbX/7NFeVPF7//KPv61f/nZ2Pz9//tuUlbEF0TyNkMXtipNFzx0f7uU
+S1uPBOvq4pADnnjDzZlU3yZLMj0kcFRodCe1FR/2ZT5LXR0Eks5ejJk7472n9iUf14OcLOoKgsk
8n1EoAww/7lfdJk+1h60cirBq9p9If4lRgStSuIlAvNse+Fa9g4BLDnImB+u1ul7ofej7dacFud/
13+Xb06BjS8NNzZvRf2kjVN1xUn0znBnWV4QIoe5pr1KR5WhYGh5WEjVGEdjZ9XbxPfas9II/JZN
oEHj7KptBYnPn2dJBJLZZE46rxjdUDDyRZSIX9sh8TjgQ0HbcXV1WI22Brk2ck+EjvVvXceZYuGq
kBYAZwEJKc36sWSKQgRGmNRXRETp3wg66Pp5VmGpXQVti5SbYitbynjI9UVUklrE2eCc0FN7rkdB
DJOnRDkdE3hyD/jwVpYSmy8kVNDb4/zeBPPYSCABOoUY5yUakY+h1sy9NGHafb+0/9Ez+3/3QB7z
9/S2Lt/f6/1L/vnR/f8QG0DN9cNd9g9swCH7V/KS/q/qX1S0337EDVz+v+/PpGF+wenNkyNMZwIU
TnXzd3CAIb4QU45UdRIUAASZhJJ/gwO0L46FSpAt3ZC4fybLwN/gAO2L1PBRcCNjgjG5r/+TJxIX
70+Phc1TaPKaqDCp623O4p82yLjtGkU3I3KjCEkPg+uiNA5enr1muT7OkOitSFg/BYZ137hymxsx
bP5mz/EyFtFOo/Sg7aY+2bkGBtKqZr4BPns0VjwP1wJ0szUuMumutOClqvVnxdUGMGKM2lohMsKV
arhU5GNRVE/g9LGqICGaBHlIGyZy8aKLta5fhbdOeKyidckcBvxFviJUyMrmGYqHRVmtTXIA5OlY
WzWhDXvoAb4Pxm3WrAuxTIx5ByepnuvajDmsUq8Al8wqezmEyzjdMDLt86UqFnlzcqIz3O0gu3HD
XZCvCoxp7oK8PRnR+VzrERPqlSM28W18y2lsER9d76O4N9SbYg/QNfHm/GxETE/HayYXK/NRcRec
05JnOazzW2YvSTS7UzTIQXMQaFXw7ms36S0o6LsiPmTKgx6BrZHjzPPmJGcb2Zx4KT3fF+FaLeWa
JOJK6df4DZFIdfCuxsUm7q9LpwCLfM6Utd+sisbekUJAnuwcr+NMW1cLps1zyG3N1+FNeVaehzf1
8qt6+XX62X+pP77/7L/ob/WH/vb3P+1H+GKuzbV4az/Em7m2GGYq+pRvRT975Q4rZ11E18DYsVpH
tCF0UMHGzABvkjzHh7BaqVCw9eyp0GejDUttpn+NX4Qxbxk6R3fdwr/p1U1UL319PdPmjLyA6CSL
zls75axzjxFxh+aK3FcUCFZ2RG3Uj0dogAbH4XZma2t+bnB1ZEeQ+Db6jpHEm1mi81NqYlVb9t3i
qScOwplhQzQgDG1Jk51+jW77OVqPhiTWZ1Jsj7NyyZ+TL6CZU0ywz+ukvArzN10ezSmMaVgaKjaa
uW3PrX5lxIvhxPv0Gb6mDLkX4o4mjLiDufHqqiunOiXBzk63vX6V7lxjkV/5Db7FqoXvdeMpb151
TKxrfRM3K+Ka60XmP/T9TW8805U8WeoqVL5yq3qiWNiEwGhQTXXgsyqxbpLMaThmC+h9bJ8KPrsN
Uih4g4HYlWY5M/oTUQxGu1bHOZjFQlmmvGFCXpAGFvseSrsio9k8R7Po7g13n1+TR0n67jarr+X5
2RwZp2oL4c8J2Ku3hKB5Gc/3fNDvKuVUYR9KSBmpy0WonkIAmB/+XXDYL1YLGW/lxwojaKYcupc9
+V4IlWhzE0UxJ1wh8M8EqLRiDrZ76VeLalw6BFi0s/hOObb+kr9RH5bmFDm87MnpqN1trF9HyYcb
PGK0nEWkKCjXABbrl15xl5WRzIVqrLEdsj9CyNETRvnIU4J0XgZ0/kflyvF3cR3OteDVkw1xitsy
vI7qa8bCszzCRgu8SlGn18ZINz+pLx4YYm+mP8D2KW6S4gPRA0o3fGkI81Bx34wW3fC8WagjdlYW
GHylW5BcV+m3INvpcBHnNSB0iG5Z7cw1bql5Lb8dV17MS+MTJQJjoxGwOUvUuWY/R+6Amuvd6ZTH
OlzF5lUMFNXYJc6S1HECQsFkP9LF4p2uU9zH6UOqPqjxMm93w0G+6GQ0ICOY2fRaxm0XU24QyySX
DV2BdNVMFrO7EHNzvmq962ZvP3ash9osOydn2Pr84PyjXP4lPTb7an/5Ml/7/jsqyyussHQ2ARZp
1P31w6zm1Xu2D3rE8BsWxnE3Pg4deQzMSQH2J9jHmDPN5KkQB9Oda8Mrtz0CB6V/JZyKOPeDSaj6
oD8qBAqBe254pgprVqvIvQlnjdVXjaBXT7mxS2XueRsvV2aCV2GnG2hi1IcM76BEyWHr6iufGGnz
Plm6U4bGIhrsWThS7Jiu9bVSWVfRHqNouYpTDZsaNwaa/MnC9opoge+Mh4imN/F4TdaiVCOQCFfE
rAd0k3+NkffGi4msbJNJQOX0Yl2Hr003L6JqLoq9nzF0fMjYHl1vRqivDBfobkd/NZKaOyPRliDF
Xv9K1MuiJvrFox/m9v0ykDw7WE+kjhon0k81YaeJCoCnYGbuLNOtyUMb1I8CIWgunKVTmyvdHpdh
5q7iLv/wzHieY3TWBQDqhvl53S0i/d7Volc29qcwFg4hKwycJTmsBE6UjXpK6hKIsIXklenveFYz
Y0Hg7NxzGMc32rwR2qZKweLH8NoJozQHuSC0GzNTuey6j867ltVjpHRry9IIr1f9VeicFJK0ljDc
JwIWC8UQnAMzRdBPrhjJkg4RQQpZc1W7051j0t9qXs/g2l5GOgzUtFhQfaRIksDQdeRMToHhSv9s
au0BDd51b8ZHO+4fktj6pqfi2hNHP325lGb/UZX6P63+pPr7Xf15/ZJVP5adlz/+F69Ktb9Aq6Hx
otEttS7Hvb94Var6BRqDhpCbdsjESPjfZaeuf8H9RlIxjUZNp5nFmf+vslMzvjhY+Gh7oTaaWiny
Pyk7p97Bv89iij4dUvnnM4giz8gmZRzgbMR4ZCWo1NUPb/8XhzwK15/r2X//1RTuP/YiIx/bctko
8Sbv02qWk0vBsymFvEKFOi5Lw9dvyDs0yehWnb0WhvquDlJUfOQReARajEEMXse2oTzrKvNAA6Bh
sRhLY1jZiK5WCNaLcab2ptgOvhu/G049nMhfJtKlggP+WLuOXDJzao9jXecnAvm6e6SFoBE6q3wC
WpQ9FLTdbmUh63fyEIHs5nZOepU08nOo1M6trEcaVGrSfa3liJ5OMJ+T4CmfgCY0/0Xdee3Wrp5Z
9lX6BdhgDpfNtHJSlm4IhS3mHH8+fY9luND2KcOFqrsGDoxje29pBfLnF+YcEymGQfLsImCXuouV
5r8gINuH1JR4xveK9mgYI6zMslD8Oh3m3q2B4bPOTGXKIhzVwxakdIXuKEP9nCXEGZQzS1hXn5Yi
WA1gjYVidLlfsht5HYiRc+U+y0xf5KUToruBuw6X6ovc6TFwJCqdehzZJ2eSkga9KUq8XtGCSt8Q
P8taknoTLXgTq0EcdAf+HVHchg7PWzW3rdS3V/xMit8rnU6oUJYdHKxxsV8sWkxMVDd/6vFaJt4E
rjyocms5G6ahY19bs+icDVrE1hSMBBwklcOyjU59CyFCR9x6MduI6HbVFPTcCCjex1Rf3vAPrVf4
vHkA9dh46EtyEvn6jPeU1OBH2KikqbQ4Q7cOTu1LvuKmF84wkb3UWsh6JZnKJJUoz/UKKGmj2OWO
F2Qgjlf/Bu0e0PFEJODRbzPEU4b+V5UEnXmHX/PJWkv7GRHd3Lpq0ZcQV1hTPI6jEW0iFSnTlKsy
T0AdEqI15VNYcoM8aWNFgyNgz14bFO6ntFkAqa6kzYU2iJjHHPwtGHE73fIWskOn5fJxJGS48Fej
4EE00iOcGezKxLYTE+eJBuKlK0lz9Mt6a4CCosgbfWrWKkxR1G9HmzKXC3O+dbbZ+bFDFF5cEYpp
zjYPVeRF0fNai5bw80WcNNOotma06C/sJuJrParpR6as5OFg5LuoWD5615j6fLsUI2GwYqariVpB
xrW52F9z348ESycVOZdG3pxikSe/k5HqpOzhaKUhW+UyxAFlXQWU6J0YKuh0Y0wKBguGe6yG+VP2
enIbO/S7TVKmm9qo2JDaJdRIi9DGjHAxD7/siGKnaNGQ8MJLCQglK0AUVqojOaAw4biHQMawiM9i
IOeE9/dj612/IwNmBmNlywPRVKpF2O1ABiDFSCthNBFY6wKDbVvmEwXVumNZEJAGj/YDSnX8Jo8E
mzXkhRx0tG7PqYy81Yqk8pLZg8QlW/avAw+4Z6cXMXL/dfycDC1XthPZGaHJJ7OfiL1+xPZlXFsV
P4s2WaXkpiKtdiTKNAEnmravNajBLdCBx7iZdF7aolx0UWrtoUEXzotC6f8gDU0dGsUonUY7Rmo+
ySXNUFJNDlUeufWJZxeNesWuZh24FGxqXO4vE13xTZXbxKYnd7R3pbSQJfQ2zlaAuGWPJTAad/xE
binHkd5NIS3PkSSNm0Ubl6exsfjyGtjf+VQAER3HdQmitkALnAqbhGR5pH2kDmzzXHuTkf+8xXqu
bFKMJyWo8c7AVmit4UIsks9b7wkhK63QwF2BjC1h+pBB21bSbH5zWif1gd0o4ShaxXSnVZoPAoQF
RyPC9Ydhje6w92HmlLMU+XFdZPlJwGjofRsRl8d3T2ZMbS3WrkiYhLuINhZ6G6U5ks/Oq0H5Ff+B
9pr9kpiyDH6BDiuQIuby8IAWZRPjbL7dSx/ijdFtP9jMLvw2BRg+xVl/yRSpv+UOTJxhFMMWmi2S
t1FKL9iIjBPkBoeR3TS9jgWzf8LOG3HTlBhHPnkhqK/WRa1lD/PqoEy+00ckUHGGdl5ZEz9XMKGh
WTBqenRFnTpPyaMJ35Q0XtJOt+kQSeDBBKSZ4o+U1uYmamLRbNaUiWG4FFl3Q/nR7WAsGo9Ltkzb
SZfsYycXAnGUrr7qLQh2YLIlWQQkbh1XveYCl4o1jAd6p0kR2kVeZPxzM6zio8NBcIPj1KP/T7uQ
r9Ztlzl/oPj4SFNSSwVhP1sMEECIYAgbv6aULaEgDjBUstJ5iirzHpKdOW7Dvx1kE22a74wcM83U
Zd9Nk8y7IdYn1p1Z+Z6IwnlWZ7PfI/SVlyBLqvUpyfP5mhApsZt6sX5pPbL3EekwieBVuo0rGdm6
TaiAfn/kzQcFAdUGA/nCAZw63KwxiXXxcg9Lt9NXhcIpmNqufZwNy/lKWHuMxLBmyXOp56oP8WUl
CQo23nEQ9UR4Xbn+mfTeclyZtAjQZpbjs3qTfHmOpvd60SR00lClJHsQdC1yuaB6wNkqZZm+abQM
ywBqIwyMRDiXZzuq5ouTVRFlDPrxM3sQrI3mJB87pdJ2U1Le5ebNFKj9pIVjg1ZZk/EhSQCP35WC
+VnurLHpOawlXVMW9ejpmjOjX9bWZeO0pX1r7DTlIZbnj2kzJjt77tSdJnXFI6597QSFWt+zB7c8
A+cVjTYPng35rwMqdNtcAyuuFCRoWiQdq9JM3tC3iwdtBo+FFSjOaw6ZiuFgdR+2r2PjPBiDlt30
SameOJvbzRDV97kUcnqadMFYL1IcQQAA/H7LN+paPkRd6TBWs7R9HznoRkQ5PESSLgLqoaryo2Fw
ThHiFs9CO8U4yKiji0p41N6gYfzuVHndpnYatCgFSJcocvT/zmi+Jks2fSNa1U5EH+nHlSr3Q+uL
gQy9CbkfNVC0bBHm9jvcAn9KQZhIQRYL2Sd54qPM1R+cPJuIKcqj+lGm83moFIx9EvvFIG+sdldL
HPVtV2LVxa9MkgVgWMwmsfmhxzizxmVQAM4QQeXmJvA/r+m7VyRgWVjbpnzgxl03VZyhqk9Esh8y
R/mtFQ2DiVE7FjI7gOge4CFigkyLtAXTmOV3rPzZe63XdpjB2A/qWMSnorCirVWgJJbw850Wxel3
AyYUIDH3qAlHn+ecDYZANNl2CMSxeUvcb2PDEI8yZj/qnfIC7MI+ap2yPEBh1nZ50+uvRpeol6VW
m1sXGcbWqZWVAWwjS6+AKgZKDglmtzkPzibh7Lgu+Rw/lE6Rh0gz6ai5pttHAyy3X+tJ5vFY1eLA
aFpA7pWRFX6EyhA7nzl9Dhj4XcB9544SY8MJFu1WcU8S61E5h1EpKTuO6Oh1UeT5hYWo/QT3MH6a
ozk9onEcPgrEk8FsVsYuisayDfPG/BPZBEQsek8454wan7CGOpKJckqLyPAoNK0HAguMDeLRam+n
A9BbmUTd84xlk935KJ1tg9shiFVEqVPPpEOLx/E5W+GSeH1SAgQB2HJLtSj/NnI1/pR7ohmBv+fR
UYrV9aZRDAZzudhn0oKd33wtW6TmTL0JWCzKgvgMc8CJphFIQOQ1T3u3TkpzP0RELcGLWumdzWoW
oQGV7AXTav0i12PB+afmKSJVymU6HkaXnWRGp6IVDA06UgdI+olUsVWHBJdo1RK2adtw1xd0uoys
etIGS2WogGZL1bZKBcDdqBRakCp4otdx7PyxyuyzEmfzIV4Gk2w5K2bgrEZKhOO6ZB5vTSOzVS0x
nwh1mg5NZdiHpru/I3KXGWMK2p3IWOIvR0466GK0gWhVzJ+sGPXHBO30dilngk5yLamlAF1weZtj
QNq5vsLMjDIuJ9uIX4SIuVW1ubKeqKvAaRcrEcGJujJNxNZ6nEeiMqtJVbm0eO5iA8RY5Gaw+hnN
UxIHKsFVKNK1Xv7RlciGfT6xe7DMKg3FvJbHxiiljaRUGNOcoTK9KlqJLBu19UlxUnaEeKKuhsBE
57CZu3XlrJ9RWsI3mOUZkXjUIa2YWpzU09i3ew0ty1YCqH/AeMdU1FKJwCDwo34qVokASto05rNZ
fGRwUuE1ldRfa0z7TW1q7VvaGNOhHtbeb/JI/cF+wn2oV0RLxARzUxB2Yg2mpSmPVr7MG7mNx1dC
KRYe1V28nxvVunaIuB874jyOujG0SBg1AyCAjmqJczH+UetMe1FXJev8RajQUgt5SXAAYNZKoAYo
HkaXzq/aisVKTzRogDcMyVkvVIKIcxXvbKZqpzHrnY1eDINXZCXpuP3qxOGY4cJ2NVnJPBM235ui
tKxZwdZ1oN5r4fWxheE2mvL3Dkjbi9NzZTsZc11X0WuSBk1DArbfKqTuTrLtOQRT/4lzE/9gI7OV
rZPqzAxqPXSTJfMts8OpM3UGuWTnxdNqF2MX0Lcam5Xx/28Ds2Bwl7VjwB3b+qs6Ax3ABNEJsuOM
6qkDUbEbnch5jmqVVEwlG4TX2imzvTrqS4YUUxK55mCMv6qJMwybkqlcRS9b3y2ecTJ/lSJ3DSrd
s2pyxeCfacpr0Vu7PJZwvbZ8ZK7BlUTBvZTDi1am9lc8Sll3GASWQG/CvntwSGNmustSOWazf0UT
aj0RTUjKcpQwnct5FXAHFo70fo3GIxG7+SnrBwoLeC98IcMan1RMGUi8TeNojBaFNM9yP8/IjF3J
VnvPxyn7VIgiDdvcMB/ke77uXEKV9I04NnZabxdXLALyJo+k6sdWyG1oVMoM166mtxFyf6mt4+Tm
3aDhaKwI06tSNcLGHrcnDJ3WaZRq+dwsshL282pdVEPiqgAwCaxKG2NPdASvA9xQnpFGdRuoFmYA
/al/xKEoH6EoLq+DXmetB73MOc0EW+1Vq9w2ONzUYs4R4GdFSAg70sedUQOKNLrF+WOZff4hcm1l
rkv2btjRND1FTt/jVyvzR5RvOn2mAyafWWO4ynX+oknN+kuEdL8ZYis5C4wWnmm1g4vOpfyYEfPz
6KH2B9nblAeTJ7xv36OgqQeKY25X2QXXz8yWY3UQKk/l6uUxLr+FJmCi9RaOcAclzg8qL2WjL/IY
OqmjvTBjwo+axtKWwvkJ38P6aFetvo2GsQ+rqWpPFeff/aE+hkSuk3oid1azmxz4AQQEMjxeNUa4
ipreKWw8CuVOxF921r1bRmuYgd6p43siKxwOrSS/MW2gXa2G+7VPFgy7SKt6G/voESf/FFitIk5Y
4uj6eOZl1F5Vve2BtklEwFrMUEzsEbMbK9L6ZVn5MzB0YiE0EjPDwRylmzLm0qmu++Z10pT+TyZV
+k+S3190O/UdOlA5CmWeVYFoJJynsj3BzF5ZvzaC3ULl7BeFZN615sigKri/b72cmkNpiopngVNs
hTClk4Etjl1M5UQ8JlUmImptfqCOji5Evra46uiWyqkDFypRuseQW6DemcUmy0aWG8hDzxPqOzLL
Zhm9BPqLNVzbVu/dtJw1lgBy21x73dRbZi12v6UyUfb04xRcZpGUj4OWx+8J9qP90g6Tz01VPRRw
S38s1HiYJZMmOZpqglQDnD0urjTXQJ1Mhc3fb2m/rGiyLlpZqxtqvOZEHEgbyI3yGgNZ4+ptKvKS
hwmRV9W1blb3SxwujKBYVctC3StCp2TK62mpKZDr9kErG2ND5hrrDHzkmeH1Ax+rskh2GbaxxqIV
8ClcCroczkJV53HoD7OVbftM7r5UWVk2cmVxMGc06DpmYZVH86AMt6XUbed+zvWRm2LUuNK5Ogen
S6pvxC1VEyqEDZ61QTKPw4y9gNJLmwNhZ6NP0VTo3iRphJ/bTToWIWwps9yvS6n8NmlevOoIftpN
GucS8QNp1P8xrSVmuFA07QnQh30FrZQq/pIM5fpDTpq4TpllElGvdgqb94iIZndKZ2gqmCm4lrLU
iB9GC4izq64GXnz0/BWzwVp/0Ytm3lWNRdzb0o9LYOIxfYUtXVI5S9bBUPJy37RaAhwhsQHOkX14
btqk2jiwcRDvrqkxhRXPD9VVFLl8TSf03jgZscp5sUHScNVGhuJCpjefNZ0j4hoZ07opUX4emThY
RMpq9uxD4p1v+aQuHlu5/kdf+/nQa2RrsQnrsBNag1GFpjnNz4sxSh5tpP48S6b0Y6dTtDGbpjth
0kYuQAEGXAZj6sbSWXQPsLPeiTuF2WDKEjpPUa63RtGnmyFN8V4W9IzU7zaeUIxFi6dX+vTQxnX6
p4RKHuSrlauuauI8JU3A9DvoPc4uhd/1aSdUPgEGLGKZy6qOQwYeHUeNtT4mTT9ABUmx+xWVJP1C
8BMEv7cOe6vFykOn5M4vc13eDoKCljguukAVhtahhkxxzpeMpIBkqMPR6mWWgLGxfthLwn1nMeyz
eYLddcpQUlXGsKnLJmqFpCBFjws4u3cgCekfRpTWm6lP8XYoqu5nHSX9JOeZ+FjjFaMcCJqNJc9v
hrKqpjdlWnsEz6V/QJwUD6wEEPBbY4kwoZOK134V4yayq9xvSmQhaaYBZKW1iXty11v0BVXR1hdc
S923buY8cgFiDpehdwqfpJqY4cyU6qgASCO0WtV+sdUaAVtu6SfEEUYwybl0SES6zfv4Eqkj8xFE
/Lj0tgqbiSGJ3tQhRb1Z46u3ZnuC/iqp2OQtlAb1JDPkaiwMY2nPylluCvv1nh2jc3KVLHFtG6Kn
C5DYfgMzsP5Os7I8C2KS9uZCUgzz02rYxE7N5WvwUNur8gzPh3nf+jl2pNtwxBJW7eDk58rM9OLE
nNT4BuJEUV2Pc+T3UV7toGxGh3v+wiYzl7XdKLDcWYbzPoIiH7L67p8GSaNzEniSTFiZiy2laIIS
U8pBigvOl9QhTLqd9Pi9H+vyvbPi9VFlDPPgcLUxnIAVnCZOvSfwTdvMgyRtGjofwmcVegI6J5qZ
VqA3GUkdRBVkWuPTaMkZ2ciSucfgMjEuIyPWnaqx3YtoKp+MldMvjk0M5w3S/FSfRFDICNP7dhlu
QltJV5Vzcp4npH8VoLNw4JQJCvAwN5NqgWwmhANzrGPT7BR6n2ga99Am6/PMVPQ1kwe2ptYoVbs8
I1OdIjV5qWKGYGUF/TscaqULzbFe2CaLWv8cs7TdDosQwR21/u7AdvAh/HYB9hjUBuymE3hXY9b6
fGCkWq3TRGEeOY/pnBZnuYhmhDDj4g6qbp4Jd+62cU/YFw8E/bikU+fmspBfCkPGHm3HGJKjbqnC
jtXJoVjK8lbUg7ydkzymF9aWIFfIrvdjTbK/CkE36kHp7KHJxl22gVky/IFEZJ+GZLQyX62GePRt
zrjPOUEcFlZEpL4VymQ/Vd1aZPuqXmqxi5PaJJW8IJAP4ZNtvgjLmo9lPk07JZmno9TrheTpRi/0
t568A2Jhp8WpQkWt52rHWGl6XokCA6tg9k/4j6WU7OocTs/aaOy5Jjy1SUB1b7Kl5x79TIU0vjCp
7PwpFdExm/LuNTMj49RNesIkOmqjQI5qcoetdbXZzUA+VDyyzC07HGw83/eOaXB8CSD8Vu1bSmYe
OxIhYbEQj6ipI9ODwB9J5LQO81MaOTA+Ubx8VLomoSIYVgaNZqvPDvs1rd5yKo8j5/vavXZLacy4
3FX+RD8JRcewyvAjkJAPPdV6Fymezkn7PURiksE6mTlZgWTrGVsiu0TD+aUhCZnY93GSODUO6sWE
MO0mjL7AviR1EYoaL+6Wsyza1Fij4wN/tpk/ha6U0YcRiWHa9mRtpW6WSCsdLleWgx85XXMgFUVh
dh3I8/tprc9G+ZniFO/OiXSPCU+cVS0ehmRgz7FWpoWNwVJgocxFtvyROknNfDq4vgkMu6NJ051V
c3Z1aYAnk3KJ4Km56edlN6Q2Uru25nxBmpwmIbEh/UNpU6YG/Oi63QAoIM+TkIRO2QC6ycJRZo/k
xZWkbGSZm2SV8NzjHxfJNht7upQ5Jb26TSat2DIvLB/qzOm8qEik5zRVpYuSQ7v0KLnr18qys/Uw
l0PzgJ44+1k7UPYFdKMrXCSkinQCGyzw6J2w7+PsFrO1HAxJ7Uq/qrP1t8yQ57p5ZA1MikfIaL0m
HMQ+cLRaVzZ7GqXCrK1nA7q2BRlhtWQgEyhbxLo+4x4uKrfNGgJV+2bMthYIYEaUYzoeCnWZntI7
mCORO3MnV2tmhH1MEBOZB9W3kA3q72QYNjb4hRP4KxVfWja+roPowkxd5QG9sJMdeuggryX+9R33
bUUodJxs684ubixc433itAxlCsPUn5qi0n9HuSzfB3JxIZqYRsJui5GUd6dFEf2Imemkmm0RJsWC
NKmgTv0zcErienec4tAKpX9MFTULHIIX3WY1ZnZIxvBYwgTzlGjU7+Jtc3zsxJg+DJkuPMa+9QNg
QuXAbTUFjZ0QOm22JbzpYXoqrGYirCA3j72mit1irCzolgl8fL4WBEg3KAKbxvg10rv3PK4Eu45V
u8fIxKwqstVuXwQ8ihDPer6fYM261iKY7wxEynppXs0vQ1rag5tObbYD48cWRKnMz4zVg+7aRa8g
mhtaBKx9awbcKaiu8gjzS9SOCdyoOJ5CTe7ncKr1jLnHrL/EQwc1pAecc4nY7J9sdWA/CEpLY4Fo
tmcZtFjPbJKoiMqCz82cPYk1d9CMe3AuJJw2zcajGCEGWtU0BpCZ2R7YuSIHaG3RYmskUy+Mp9/z
vEWORMrm9IFPMrcD1j/2HhAdoegZfjs2/YYizMs4EJRA/9sqP12l1L6iJeuTFRcA//77EhlC3/jn
r9rs/49tFf+gIPlPAu7T5/dn/b8e/8/DP6loDBx+f1fRIHsxMUzgWrhzZOFX/Id4GxDr/yZixDIt
TA2ENGj8nb+Lt1HRqChlWBnKGuM/VUeK8ncVDf+XgpdQlzGvmXCCMXv+JeXt36a+/bMf7e9aFxQ7
f9G6kDlo07y008Ga9CByznmtPbO3meOUIQZNScCM63WcwvkwVMf7FvcfPqN/obL5m8/uP8l3+L28
53/U2MiJjoq7r6cDjtl13BfKozzX5yp+VhLiFSFsXoyh+4yKxjdj0+8tmE31nmXvqD+0w5azxoOm
55nrHzAt7ohF1SECuzYvM8rHGamO5cB4yIH7eNRJh1FfXbF8/fvXrv7NpPevXvxfzHuWM05lFifT
IU93i/wnM76K9INaT0ebmJHAxlys+a6UX/Qm07dibpPYX+ernAkwQ2dHXGceP1Zxlt7TL/7bfXBR
r9tVPSrq8TRI+7Z8ZE6SOxQsZahq+ykijQHgHKunff2BqpTR3X1Qt2POsq1O1UfPPsTVQ+zSYbcR
2ygw/MbvgzFY/NVHRntkkOPGQRzYfupJXubnQXWR3C+Wu24fwJZLjtlRFd6gB3X0ivfMs9RQhXcw
nxeeoe0uUt7N5lwUz9WyL2WiRZ9zJEyzHMzFK+QkN+85lpDdC8MHq9RPF7nhuR1Omi+K/UfPHHaf
t8h5EVkgjEVoZPVbk9lWzT+hgXYris6DcPx8uaslW+2Wi0tb+DXnnrktuid+ISj5oVN8pYf4GYUZ
BLv2OJdnfXhpK7LatppBpOuWqFRF3y7TtR0vdswBuJGnnTb9QP3yVckdp21Zk5iJ+7qhs3kg2pdp
sQdAt9zKetB8ETryjFzWyMm2OBmnwgjx2WADdXzUPrMX124TkNI5vNA4mkixB+Hr3cW5L3tDZV8n
LHSR/jJQSt9n04S84k6fOuL4kVOdBgrdIhwu8oMI1zZ9fhoXjPKwWB6x8QwRPPOb7aP9BTHnvdr0
fLC9uZOW7fyYvi3qELaO8jqbPEHicx9tRP/EVshblcrNZ7J1EVznfO3SCW2qUh9KqnNCb4DcKLHX
bQrD53NKgsWicnUzkwLGT4qtZh3YgmovK//hBBRThAgbu1S8jCLFhABhaz84L/0UtqEaTkG/0wKW
fM/OVt0boRMaoRw4vhkhD93koJj+K1Mqh+K/UPexb/rn42FhVJoMtjMepMfiGu3bvbJNLtrZOGn7
6rycq311Uq7lf+HO/kv05X8I/lhG/vNvoxeAQJ7z26rj+NKeu+vyWH8kj+jbg+zcnct38VgF3ck+
1//T3/gXdoQqrGKdyVA4KBd5T8TFy7prN8klP5lHzAJ7OrejuVVf7bP29O8PLbB5/2yd+3/v8v5Z
/4PFeirmEe6VgRX00rbewNfL9UWV/uqc0/2yI072aWHhzgb7ReyVHXaQYA3zLbfAvgvHPf9b2Pna
rt9XR+cb4sGxuw6XJkwP1TVFNY1Vpd8m0WlAQ6y4UuoDjI19Ntf6HKq5F6tBnDMRJmoQJT5ZXV6L
BlglJdhl7qGekBWNiLe9+ZYuPnMHZ3Rb4TN1yALSaTF+eJPsHc91eLN6MpNR6uwMaMpvzVGFgc09
dxymGxY8uQ2bYWOYWwVRx9mZD2SJF2zMNApUV/wKJqW87ReEhOJ3QZjHrIAZ6y8iOeZS5aa8yUyE
3LvE47N9aM/O4anfkNJLl20oDKO9/DRs6WrwkoxvcKzEVUhuFN6FVcRt8yt3/IILgyuGewEbCNtn
0kpsFnYdnaOk8K1hO8ZASTdtuR/bPw6nbw2B4y3vv8FVDezRqt+YuaiFKHy7fKun+SC955JnZL6i
+4B4zX0Tb0fZ7f7IX9lJ2yFSMly98Lvv+Gt9ny0XPdlCaf21XOUbujoOrcOSf2C7iEu/0/BWbfkX
rDMdq+hiK0OjitxmCLggeraG7vqdnkVA+7JtX7T25uj35wjSUFrKbX8QB4Iz5leWPg/yrdglT9rb
GCDsDhNuyeJUb0ev4yYa/B9G974Z5n58ca58+srM8YhPwouJreFawdnI2Zu6w07zizDfVFs68GB1
sXqE6m1m3OXZAeKfID/XrSd7zXEKl9C5yL/J9RD7mdt5qc8X5c78+sxDefXWBs5lfDGxAiBw8OHF
6cF84qG3s4IoTF17z1tsdgjXPDz2mAp4cidu8yousPw/cIUNzi3G/iNegGi58VNFv1MXbO5NT1Rf
8h/n0D407907FwHOhTYP9GzTrX7Xb23H0xnYeUbQlS6d6K/MrCNIn4uDKUmhPe3sajM8GUCukovS
Crd+xofAX+UHmPe4eVd5kMWjzcT7Jl9tJgDVg2GH2oO8k27dZ3Y2bu2bchMX+ygFnNCBdlSD1kOM
6Q9u5q/uk+nF2/pBekPehmUs30gem/f9x7Bz+NNZ2HoVZoQkzE/oRNx3xTPD8ckMh00SoKUKMTd9
L4EdimP+w9gjfR8+02txjh7HN/RgrPYNBCLXfN/G7v2nIc3fr3ueWX7iMaLTP3NtM6R+VgEu9xlV
93OgfCmDC3coILtCNw8Ttq5GIPDXuD09TKSYYUwAUxEq5IckBbBHNYfVxwmrkCUGw4GfrHPrN9lB
kHiwzdmjUvRwdnjIXcywf2xOZuRPYsMcrvSlTX3kTmR6fmTS0yT030cjkM7xLZVe6g8rHI4Tw06s
E5jCfmdI2MSvcOGrJ2nagG4hhSjVwsUJVTvAn5J/6EG8RbUUZlRL5k55VV61rR4MO2K0bRifO2SC
Z0bL5/Zs7ssX6bBe59v0rRouse994nWtzx3JpjbhSmYHObnZd8bO86aCvWYVWLsV6d7ATYsdAY/d
SMMJwPNo54eRRdTo98vN0LZdf1iHq6q5DBxbtXchWVuFr67XSJwX1EubRQnmZd+8Vo/5IT4Mxz7f
182Lqrw31peTf5jSq/UWr/k72+UtG8kI7wWOQbd/isWvBMUyC7Jn6KPL8NRXxRebjmCIPYCvdxEx
r2ObnUjSoUAFXGnaAdsLhh5z4SY/0tv0NF2d1wl/nle37X08frSQIGIulhi88Wb44nO3/VP+sd+t
B/UqX8WlXBco3KDw3Oh7+Izfh4fpFr+18xXex4bhXKAuGPMan+n0UKvB2LbbYvCi9CMuNkbFIosy
v0HsC0D7We/IPNkVFfju2u0eKin2hkf7z/Cjmy5VM4NE6GDjebjo7+YjRc4o3nQAxhaS3X5Rd3cl
l+CMWCxXfKbpZZo28bRz1G0Rh/pD/ZNFhwlZMmudR/tFnr7y/kcoO+mtfBne9JvMFTcZUIx7qre9
SdP+pY4+5iNsQDO3eF16TeI108tKcCeqaMITUUwsVJ9NBE5uOTaUwrEZn5z+R3M8bDZ64zdzUPZe
q+2S56aYghqxDzYe3zoR0oUdMeXY5pA1PFIITOehVLDSHrTh2ipho11GlCZy0B2ontlimkd9m1/a
xyhElZS8GHg2O8ilXgnvVHiN8FlFDA2lXgB2ockYEfpxHOiA/vKwQlSkBwsT1ZIrjOH5O0833lp0
1H3nFn3HP3dBdsePbaqrKN9NdlDYRQvhSWI3wcgT1Lg+VSbmS1ljDOpqHBD41f6wg0rQdykPq3OD
7gfElnOO7zT7heubX9Ujs3WuPdxe3aemHYroWOpfyIv/L3Vn0iO5kmbX/9JrscDBaDQutPF5jHAP
9xg3RGRGJufROP/6Pl7dDQkNSFAvBEi7KtTLV5mRpNG++917Ls2Y0t2jZTDbWc1r3BTLKifINexS
fCIjnK8VicagXLnW0UmOY/bLihK6pfk8S/Jichmlbzliuhx/4uDOZ9PjAkNDwPP0xtl4JaSheeuN
o9M9ud1TehXr+CX9dp+rD6f8yj4exqn3+FY+O6/BDFa1fWMFWO71anyxvi6cSet2Wb3GYG3XVc2k
FWXgE3nNdkW6ZhHjUkBeLCbKv/2dAhYNXRtH5mqy3rukOIaWtTB7Mpn7ia/edl6nl+Yh+++mX2F5
tW+uv877dBkxngzFvbtF/NvahXq3zua9vuCdqeYlG32mDoK5DJfjdfjtkDt9lHkRY1z32R6vAaWl
Gx7I9He5fuwWl+Ldu6uNvmTuMqEGbkVgY2oX6a39UuxszQ1bJL86euLeVMdYLHGCsY1kPat3yS5f
wdDOF9krwFd17G7FNftjlMvxzBPOJhaIDv+h/BX/TU4j627Y5wv5Gp3S9+CJWmPDQYUiibpj4Tr/
1O9EyDLMHNXjYkM4uya/h/LL55vAw8Z84a9ZPZYty/+G37smw5b2xzhI6D/mMDI7ZydVcjU+UNtf
sZjzBUj/SKj6FOCahIbPdBItggPdYFxy3+xx5XLL2QxGv6SVbG3UK9MctlVDPND4tOrvLgNP2uXn
DGco47RvfQxI3WP595/X7/9Scuz/jG/wRF69+Fv+Z/Xs/0GygeWSyfpf00bOFHaWWUzE7g8UyXba
//z3f/nnL/kPXcz/hw8l9QEE+w/169/SZcr7h0fnksf/agE9MCXa1L/rYi7iF23ywEkkXZD/zJ39
uywmrH+4ChkLICEFn/9VpgEbyQfL439oPGC6HJMOrAeTCvu7ss3/NKkFrYFRCIbgOYKquAw90fJQ
jo2dZ8AGUj2cdZqzEVjBzWOb+TZCnEJ1idOIPYBWtlG9JqU/mH9kZCn1LCvZTyx7puEXi/Tc+059
sLE77C5CfrM8JnRf1g6pxiTU83zQxVR1lyxx6Y5LfdGstN2wxzTaLMCnl5g09Uy4HUIcMY2FkwzE
Kz4pZ5YaT6YR3zPtOsvErYf8rnWL5VASGclPhi+yF/wi0tx70cyWOCxSfW3zTLwBT6DvdPLdpMRv
kTjASLD86J1hBC6ydmrkXPm6HLiZtSgGncdnWv/cnZSsJ9mq+hNjG2kNwrzN2CXhjUYuVgwQc2v1
IyuSAXZiAYoeMgdJhNVoz1FP4cs66KnGIy9ctMWZpG/HzNK7pdMsWA5P6W4e0E+PrK5NAnhJmbcf
rJFtD3w7SKa93bil3oVWZesfNMoq3EdGknPgdEP2Fc4VW2nImMOzVTqPSu2SCqHX2avLVQ7Rolra
qpp+SzHobefqcWvl7VAAgLbFfTBbjzJPII8rU2TZHj2dPYsK3YqYN5mDwl5SAkC1DYVTofEnxuPG
PakQxbgqKJiiJjXXdJ/E1CvhLJExnFEeiqb2N7NO5qew7TD55WjGzgkTB1VLIBas2FxXpN8estpE
Y06wjFkgBBQYNH2zKYuZMxtPiquvZDIq2qDaHnp1WtvGzhsTZqah5M7Fk8fwnj1sH7Y3pqJeT4Vl
UGiMsXHadsqLuZPLgXXgxVW0FD21bi4eD0vbVwToKHEi2YvLMZ+5Ymmlh/YpU7mVvtcO1tGlAija
rh5NmkBgIxn55g4TvVI/FLCnYj/4yTi5TD4pceZ+mCBwWwkrH2IquevR5DW1A+e7ak8zqBrxafEk
OO8DlkxWtUWTE/bqR7zWqFQW0WCcuKntvGJDMrnkAuKWK/+BdScbVgT5HrfWEF08bIYzT3/aGMO6
7HOXuEERWuOXcHCzsg0eh+7Wdjkf54neS732JenrVUBeJV4O5jx6Oz+I2Rhjg5+y9UgLM7duIDjx
DuN+NSx7LP/YNpy5MayPRnVkQ4Ou9JlnLf7k02rMNN5aGOeZSM6m12BcWrOJVFO+ooGzig4S67pB
WB3aHz3lgpKxxiMcVyVzuczSTgtnJeTIUbCISu36735v+uTHiL/E0x8vGkv3V+uJB1C6LN3UtBZJ
kyahuzDr3m3XcVJW7lulWKsqrmO+ShmmUxl454j8haGWmR/Y5abKHxbbQ9zZ1E0cOsOTOVtedv3u
Tc4xBWTjNDTOV+VMTDOOjzEM9op25D3IrZpRxGrlvGxzv89ee/xRLvF1R8frDA98+2irD14C0+Uu
IOxA5EQnTKyKgYPp6OjbqcuMOLkxo6RjeP4lLCfNzz5R1U84cg8z20kYGF4iI8f9SN5wqakYq9GB
hbjnRgErWcOD5FIdmy5Od2rNnA8JoZeD0Y2pS+0mklcfgy+NcpX2JtRiqtWnDxkbcEtr4Kz1vYbX
xhUVnyB9X10pPvKyz1b1aI17EOt+cwzSvDvpUSfnydHpfBpc/lLpSmL2KcI4BF9S9labLmCagnf3
rbh/menv+6jDcH5ySsjhFnmyo5uJ/ln7JW6zx/L8WWDaZP5HWljGRTzKZWdxsY4qknXs2Y3PcDba
z1QzAsQx7acoD43n7AbqD37MPJ0Yh/m1CxOrHJdJXRzkYKErVFjylVUFVOSBhl1gVAzf1OTR6qIz
Fg/ABOt1DI7vOlhD/ifFfPoRWDGu25y6sWqDz3bE3Ts3LMwDHmIHl4td4UqJRrxC08QSkrmhcc8k
iMtfqZGaH+mIjw6lq8YkHI/pdLPxz5zphNQLYo5TtZ8KLAP4bIU5kY3paA1YpnGvWqJBOkKCrgJD
nsFmdOWzbOPuVloAYPfloE3+Va5Do18dbQIbw2cXpQ26RFHlxXaiaSBZm0YmL+YMyD0FYs8Qh30/
bC3Fxj2nKUSR3B4XiWu7A5hCQ7+GtkGpkGSN2r5P9ZC+hW7foFeNgbkM/Cz2YEQIyDiVNX3mxVTv
By+tn0NTcS6EWKjy0IpexjYzDlnchSdcCZw/oi+P+Oeb4CZEb9DqNvNGSoMfSOg2MYwH3KL7gZoj
vSU+yLCXUtJyNCfH+MS0gzrWCf8SWB0GJMC354ECsEfRG+UnOsMQbPFMKgx6eNCnujmSmp35E2hN
FRk+HtlMxlnNRrS06cE9StHeNHZdHjI77Vf5RAHzlGlsozUfsTUNDibPMkvgwc7jH2lUuzgxKvzN
YXptPJ3cUiIpO/ijqBuOgRzXNShAWG7VB66h7NOe2HWDeuLZ0WV8ANMffpozpoZFNw9P9phNx2Do
K0KxQ7YXGR+QwQvjg/Lw4sUA5li72eRiTI/CUFK3DdpW3Hsvcp5h2dSyZsfuzXKhIU2Q/cBBtEjF
mHyLRAnCYmWN4yJvDJ+BpuMJzUz/hvM2ITCIF6MeHXUckrnedbTbb/N2Tl9jg0q6IA8QHr3Ef5ID
QUKzs63vAB/VYvBt5mJfmsMi7VP/ww4TfKFRaD15+OX3dcrtSbSzs/JLx38KSK5+h8Qe0yxDVwpa
70pyUGw7Cz9GldusJDzTvzamn74EMXP2LFxkrN42nOfeKfOnLK6jVVVklzoGnsFNlnWYFcQrMq7M
IhYh+q7wfGKDUXHkMDZWDta6LfYBk+K4kEYn/PrHxHIdjM15rY5+GcW70eu9u7bonEhxpZ1GkXtX
IwnydxszwsHnseS4RAYv5/QiCqtaV7k7b2QpxHtI9+LjBwoXSqOvLE3butOp+kRrC5M0kUo2boUq
ztLnStoSv0qsKls5tfh02/53FEzQi6QTbLwswQlsoVHUeCJxkIW/W5Lxd9Xgi4/5rO6SPMk4byd7
TV8BL1lUH7I2Nk9VyybBd/LLNA8xIRgmLVLnT54Dua4G4LKaVVBttUexK5G8h/2cTgv0kzqMLzwT
DsvC2PGzrRdY0rmUSdo8iS4I/wjPT76csitfvBxntC7bctfLaDolwVgxlvO1GDnsFIm1nCDUTzFb
zVstyBJDHPX54ZuXouNF3iajvik7NpYFJw3FQrDw1BztzICJmgLMAkfu4C1xnedfNJgMD3QAxqRl
3IrkEqoAytDYivZacSc8OYF0j+XckbLiR8TKcm7Wbp017pJwRa9QiRr/iHtn3he4HBnx5Sv33uTS
auhDKXCraAdL9LEErMV0zKvOXtttX54FXiH8WQ/2qGNgNsCA0jtPbTsGi36MKVkpvWIZDtFfw5Dt
dnYsvjvhMLm3NtFRtXR7w/ju8BUcaZ7pnhqn9FCz56rb8H1FmqWG6nc0sTgHPZ8vs7qpX3ms1bIZ
leRGii+goOVmlWNBZRzSrIFHuhq1TKj3GxHU2zEsz6XL3c3lOrQtExH+salWgCzqJ/jbbbaFFKgj
PuPvWTAPcSt0HzHWiJBXE3V4qqNYHXWVxu+9HgZu2H6wIclUnEfeuYYqihV9vHpvREawwXSnSVc4
yDLmTCgJy13ABMJgsTBs6X6FfR1gAAeAOgnOmLHv7U9c2f3e1AXfDlnkK8zrxd+oNcHHiAnv5dSc
8yJrV5HXTEdbdPlG1Xo8WnP93ArLeqlcrFkiS7197s/qQ0aUZ0S12mBRw+oVZQjQszIDuFnFqeTq
tQ+dAn+S6QN69tGvpBEQVZtVtPVZId8sUX90aU4o3eZm3+mGFGjeceCMRcL72BQrHY0O/TN58xKG
SbZz6+if9XMMC1min2pSuPyQhmBaNT5xvwFzJI310lzbod8fdMVuqg3y8aMb2q/aj7Kjm8byEIW5
5CUvPlsc2dwKZ5PS2pLliXKGeVg5o2euWmeuNpTEqVOLCf8Yxfi0eot9cwU+fG+lPMR2Yt+o76zu
RYwpL8R5+cHx+1UQJNmGcY51XHK3ofBiVdd0CslWkTOW+psHbNqZ3A7XtKqVL1NZeasy42fdOIim
owzSi+VD7uj6Ij+LLhIrLgPNEozsTZC1xYIqpoPb5qhnzWP+zYX4mzksAmeL6Nk0IzCaE/JT3mva
Hw0+496IcM19eAGHPgMMWLvJsaCYZdcmzrybZkR1PeEeXjh2PrBJzwO6Fgt6t0nt0CI4w9u1sh4+
eTOTZMqIbnmLzmuypduSz/TG6qyqId0XWg5rJ/PrG1O+tQy5Zjwe6yFnNGK5NEbT1Umq8EptnnFr
S0dsZyydx9bUGf+w88iTcZYSFm5etRH53343VNeYsscFEyojMgm2cqkm1/jE756S1PUQuMw2ulVU
zrOsybqb0NNvLXzCHXYFBySh+q9b0G+Xr+BXFfywGjN9zpoStdMPxxeaPb0dh2uyn6O8eGXY7T8n
NZkXikupEhGVs0Zhz591JJMDEfARzpWDLIA3cKuLsXvyAD8gvo7vgrng3S/j6EvZBNnYNnvAxxJW
t3xi1qHU2QFWv7iWZXcvSYtYTSqI/Sfj0TfH+juV/XzgM9PtLLMSn3HHEi2L/eqZntnxreJlea96
x2fkaLjVRVHXHbkcvNWlZa1jV2dn3JfRqWGO/paPylI1YVXG63buPdFvy0mGRzmPaLMmg3ZBl+kB
MCa5otx9cPEFK6A23Yy5PW1C2i022inlBxPKeB57SxIa0U6zbTmHD5WpJkzOzX322ZnMrs3ZGUI3
gVheLv02Oo7SEKeWWNy+SyvUjrJTq4D896oKHbqsCuupt3Swjrz5tXKKet0Woc0phZwQN+0zB/bw
Z24kTclWWOFBDx21J3XaUbYLIUII19p7Y3sRWWdtPVv0b3EU52urenxUpD+ukoCuVWBh9TYgg3Ev
fXmF42oto8IO9/bEHRkqhVo6ysnZTwAoIBhqnX2yOYtyYK43TLO7NJ5Xs1lNXJb7w0QjXWQ1Ettn
WDd7hVy6nXznySvdxytb8Rpb5ndNL+AupHSNWmNEXDvp5S5p4mZHXoQtb40vCyN+sed73h2xuE/X
mTD6NVBpcwSEwOxpOQ0Xjcg98IcvDrmuaMdxqpqLp30nmOCsfbM7xBYgTV2a3Z1obcYiITbuRJ/z
F9MknaZSLAVuWIuvIZ3mZVEBX4qLAESCsLWHpCzjXa3C8FlnQb8lF/dDDCw6klSkXNetPBZg2vmT
eo7zyEql5DURCA9Z3gxYQ7m0rUqPPjNES2hGvIvHRyiH22YnPmw1V9/ZXLMLUyiNK3QbvZ0SWV+a
pmKLyxjULwovfWzfYhrVvJAkRIjw+cv0ZpdthuHSDFpIrjdkxCS9jWTgpqY/kOEyl22E894kzLBk
dC0OZBK69zxpKtLSg7zQ5AVf2CINaXpu8MYnOWDdKtPvBHb+GrA3awv8h9zly+SItRROjBlgDosx
vNbKIedkdhgguAEzMLpFdgL50x/FIKH7wITBJzEbh8FKzuxx+3XR0gXoNzM0PDsuKAYOs/kPEAja
o+KAn6+eR7KSXfhACoQbDeNmnVkodvgM/PwSj7HFNu+BOkg02VnqW7+bqLJOavBj+I80N2OIczCx
+ry3cVIXH1NCyNCsunRnNyZ1dXQ9XlxyIOdpgtGpxwL/djEVZDaIo2myVF+TiCZ/YZUeW6VWTc+j
N9vvdCUSQ7Cj8i5ixsQFmJKGMhp2BkEWu8/15ExbPiBYpnD4/cjMsSnUy3NnVWs2qYUyxhedqJ/A
s+dTPs7D3o6QZWA52t3Wy0O1iUEskw2P3cVjvD/Lhj0v9IN+YxT5sJahAUl/HIaazEZQqHXiGMYV
zRQdjEDw1U2m+BbBbl6gOrtbsxUzIATqlpZJbs4raBNAjXRoXodmbo+GbaqXCCrOyU9ltcw8vM4D
0cwFPU4kXY0wZfVd8DX0EwiLkrl9M1a9v8zpP8P1lpB/bGHR6ITYiQ1aYNkFtcOXz3bYpciCSnWd
9cEKdb6jBLYdXun04esROg6JsUB1AXzAKLiS9JzWRhvNGFn8h8yZUn/BN4mMyE9pcP49tF20CQQd
fOvYvqPVEKC6Tl3ZNUuHEOCqB7m/ljCebsjwY72jeBMTEK9vtqbkOtvaIWPtbOftPkyikOEoatZ2
3sU0/Hq9/iVz+bg/j531Tct7dJcT0fQFX5rhNdKMs8Iu1RaQF550Czug6VYldknM91j1JOJPMLrg
KqGqJJhTpu8hzOynjgpRShcEN0pDjTfVAc7MxZz9Kck4/ZixJfhteNYXPlnj8db0VyEr/wSpyLAY
3IkmKBm5b2HJpJ5Ewnk2a69noz6GeympUF90AsHYMrUBlWB2tkkXETvVkr7gUl9VVnoUXjJNpr07
LmigJM0b2F+5DB7UXi4dfWgW77ofsbeTjFrSwKeWbT2fiM8xn4DeQGZ0ftIkGXZcbf+ouDsZCSwg
VKPfqumeYv7CCUR5jXWZnUpgCLTAilFwuomS1MTuNKcrVGebcuWZQBLPI5DwHrPUBAsS1AXSgnoT
Iwf6yMeVO0t1hcZ8qCi5pYTVuNJ0hF7WFPde4j3Be0th7KcuHW5O8+x+5kn9EwLaQaxQFjeQpNpg
fs6fJ6tiLSz4iXONqBcCMZNdvdPeiJGyzvZLlS2HIMUVZdBMYZQtI69MmatkXv1tMyt7p6GQujwO
TUlKYxUBdNr3eYTttYyhHaeF07D1d63vqea4YDB3txzbt1GgRziywWRVBee5rbkHmto09qMG5twT
ikgJpfEkmx9NEY5vdeS0q8aU8iGYR0vZoHQ0xhzT4hJVp9AFjCuVI9e1JV7Q0F9rdr2byjBe3Ylw
QqBqFvvA4Xif4pUfj+piJOpIDmp8QrZRPGnMonTVnVNPZ79bwYHYeRUQ2QRFgewIYxCpkH0VMpHa
ExRWMQ79mobD/EUlqfqyrJGLle1zcyNZvR/TUX85vY03OrBtRm039EjpFzcnbejinVK9N5t62AiG
vV0wUwMOtoNyYWPwLzK0sDF5ebCwotR7LlyfRFnS6xeTxCnr+WR4KQUv5TAraxGJsH0LEswfjELZ
+5A+DlmRgojJrQF1zc3hAAckeOksNHiJa9vWO3PKwRFWwbBNKoBLiy4kBh1H4ktZCKzlhAViaDPE
BqswfmkkgSs8pAbgAA9wB4vnUJqVvoQin7eUciRnFbjDPbR8Y/sIBuGUdWJUtEk6GziH/zzPo11Y
+8llUFG3JuoDpJnx+M4iqtyCR60PrePFu9YHhMsCzd3nFmJwQIP8IHW4HRWKtCgJqFpmHpwa2jIP
Xc9lsuCP9WdWHn48EpJJFnhAzB9NhMoK/fVoGMnLWEaca0knN5Dhglec3yi1SY3VZ6K5eGnNzXD3
MIdikjJc/6gzp2WW6HkTSIPhrKoszuNAuOc+cydQ58GAZSifkwnntEWITvcS11tSSe52IOZsljVn
lmCILnmhnrLUtcN1RSQUT6D+9FoH8giZaofgMHXwiq/KWoyoSGY/InPrzruYjuJwIIZQLILQT1ZF
UZ2LBid6AH1N2OktgJd0cXVgHREkAg/lrM13aVrGT+i60dKru/jeVoACGzA6HGJGnK4dVYMN6FDX
F04R3+O+vdEYmj/TkN0S87W4H2kr4K6d0cadhi7qJsCEkq/+VG77uIMx3FIi9wj77PAbMcGzpzqr
Pi8ufqvEtx0ZKJ5IHvRJinhe9K2qMZIN/c7oAu/E1iXnBtg5KLN+9MuYum/a5YEy2k7UvCFMJeHS
d2QEBx5nlgsa61BVfAoXlAyykyvhChBPbjjIKn81U5yxamwX3wbi7yKzhgSgEd17YLkCSUGifQUw
Mfyu6ex8mnrfQD1rPnybYWRhunWN7K5/zZE37BnvJsRILkmen11ryd63csuz7XLbn1MPx1UnMdcz
rE7j2p6jAdMZ/0eIN02TN/F6ToYZK3aR21iFZieoKqp2Zf6SUIkqr34qnDuDvRSAtkr5PiXk12L4
8X1RLjWfTQtv0ejGS9uGOvo7bzsUFSDt7GCUm3jwLmhhcz+KuqN8h0yZqHeUV1cMWACe9NrtYvs3
QXOfJW1rB/1FQD6qYJvbL0DkbMA/uTfAJCitodqMLrygpR+7LfhoIp30YmcdYtJgOy+6pVFzo422
fC0bvvAolSUcp3EqLmziik05yvBgsAYL93FdxOC0R+hTqymK1BeJspxA+zTw3wuazJd8e+T28Rf9
3rUh9tLZUAfUse7KkYm+YCkceQaJdhw7dXYzJh399lz/CsLQ+zWxHFrbEfCaplCXhgdpYRWxylaa
XcdLnEu4BYEZTCernCt24ZZ27oZtF3ozByw7qqwR3cnNgvJPWYjhavYub33PxDbsjcBzr00aio84
Ghxz3yVVck0YYPEM0eOLxTFTkVrPftk/CWBX84Eavtq/p0I1qDoRZ8O3I8CILocu0Hot/GLuljJh
rcD5y/gK/pQfYoeCFvHpFlT46qilRKAmCnbz6tmVm8QTZv8a+box9lkrwuh3a4iOIc3g6XGBaTCi
UJoDn0okOyn4uc6O3T/3UxhDdeFqtrN6XXxOfLw2wN8wk+Wti1OvpI4TY0AXl6zc4x7l1CC3KA13
ww8MUK5hNvjD4JLIzP4RAwf640h0aW/cMPfVO2XU7pPLqLAf26H7xZU3XZIxfWyZdbYSA6B7kADY
pdy0AQ6DWlzOAwB1qknOZZyIZWMLalZ7Z/rr8yG45TZYmiW2AvlKNY24plyqf9MlIe7zMKh3sw5K
KLSxJx992/UyKER06mywE7Dwgt+lWwEaSQpCKbJzhu1Us6pl9e6S9NdZfZKmr1C9apTfhUJqPnv9
4Pz0us53fc1yKh30u+g7DlOnPrhlDbRV57q+t2NVLYi6j39RPc2V1o/r1WDbn2U5foeVLo+xtCxs
mm6L01H1lymI0HnikNsuJ7S5TCMum3bSIgk3gzyYQa+2dcErCxF7eM15ipaq6cvrNFEfEBmyPIMk
5BE2xsmCy9AWK0lFOG7ddATGXlr73LPeszGyv2ppW78SyfOTGmV0H8GJPvkN/rXKZ5dSF4EEwT/B
hJuT9O6l/bxnN3Pj2m1jhs88QN/gUFdpPKszWWW2WF0/qSO5UbXj6fduXdGarxJj6lWVcPTKYuIz
G1OpveqMinB12ONhiGtwMhxR5hOuGbp02NG+q0qn97CJxrNJFnaF7aE8g+B85USy720NaavL2c9i
ZmNmtdPaY2foUNPqJ77NUqal6uIhT8/SLclWdQdz8LybkXXukla8l6A2f0AiD+GijREdLNTWQ2HO
HSOa67NejK21W07BakaiWPLuFrhCEOJqtm4L0zKPGll0ldKLtNOmjPYpiXombqeWm5nDazly6L6l
QzBvWq/8PYc2RwaHY7hQvbRf4tYql1Ig1UAE86DP9MQSuNo8XrqUYvQSM4CU4OrN0OH1Ch0u++Hg
SPYvUXRurNpeIyz9apwQnhf2GGuZqWZchm3PcnciG0DMWu94vewdq2oX/BCX+IwH8bmzZ/UyKZBc
0DmuoZBEr5yue4uyLP7blqMF2czpmx+/H+1zW9Xlr7GendvAEYCdz7fufdH2f/EpjH9rv/R2uZHY
jxXfi3A6ELJmMJ4Mm9fMD+2X0LYuide5r7EfrPkqQG61nWyfBj52R7yNyq5xHPJ7iLeUWFbPrKKg
Grj4TxzDSRfBMNsvSTKRzsnG36B+v3sP/Noys/1iN2fpXQpYLz3p3Au6JbgBONvxPdDWKVTEuNeC
srGjP464iGtROpuHCrswPFasMd/PXWMXJKh7T7MNHtkFjOOA8UHASUqpTjumYfKhqGWChE1p5VtK
0pbMU+reeTSwI9Yihfoq5S4NOTHqvua31M/eqcM/hujn2tCWZwzwOZ5OE65Js+hzaEeL2gcoaTOV
n33hO5c6p7Wq1c1qcszhm6feWM3c0G5J2afr1sdxEg38WhUFw84tuX5YXSu+R3YGO+lo7lf9aBFr
ZmV+o9IpurEqGu4uGv0+1gGG+7bnhlCnJF5c+FiE0+CWv5c6jXdJ5n+YOpAHL/BpASlhARtpGP1B
/UCPjXIjpQQh4vXH+Dy40U8paErEVJ7PxUn1ItiSot6XFu/saeaH8Uy/yKxPuHDkJozLKd1oEDgA
zuJkabBnXfGUsa7Sc33jaQk+ISQa/OHayHluOtki5wmbxb0BCJDJJ+t2wAW8vfVgq6aGkDva6JMl
uNP2JGXcxW85jKmDOYfka1TjbtMq1Gvt2+TF2rY5F1YPJLth3TKt4tosrEPqpREtl9h6QnhJqSBi
ycI0EaveNo3xMNc4NzZsSLCBS48aHjvB6WyBhuo37Syd+DMxUbNJCxpjPGzbIrbav7nqiPwFFu6m
xTBldXKVfWi35ARr9+6VuPLoRJk7i78lhhrzTQwqUFfLA+N9MkA5MKmz3O3jtZ+bIBqRrfyJwGc4
usZ9cGJXnbsU19FR5A6EXkoWyCs0aZS3v9rJFsYzXrIsvLLKHSAl1EK0vyfh9yk2sBiW6Mds1AGp
CktBZ8TZjS5vFov+0Y0RffuVaaV/I2OgF4WlL3vYLJ13LjfYQ+fWM3iCCllD9HUOw0HPT4U9zktT
4byOEZdv6DEzXmishcesKaYnkEJqFyndRPspyP161Vq4Z0a/CtdWDYM56HC997HprzpTBLcW8y9d
0miK+HBAK50SVuV/0ZKaLw+I9LdruJmHeGbLdFUk0/gHhWL6mavBOrTErb97y2m9w5CXFdi5iWFr
Uxh9Ig5jWfPMTdoFehhHNHqWBBM8nFGsbAKwsVjVDHObu8P0V0aMS6MQAcf1lDcO2JDed9fwlYly
jMq1Nq1iJsrDrtq5fEvGNQUXLp/CjnXDS2sG9l8FbHTfAIbapSPVB4skbqYAiQIjJpVCApnt6lbz
2B5DaYM9WLKUcKdnN67KcNXmtAjYp2gcYvujq6EAAnOi0jL+wfQZoabZMmm6/m6ksswoq7XMEFOc
M3ldfakgQBrE5DKR4eTKFN1NT20MouOgfD/1N2E1xFyxlWq7F2FXppNgLzRdPPv4REIk/6gLcMWt
vSgut1M4Zu9eY2u1aqtu1NSSBMMTkvagDUaovCKv4zTtUgbhF4uE/rMoZ1AvQxjgLHB8VKRpBVuW
RfO6nEQevnM4Zum71gxfpil0tvPHCVhGy9hY7obeB/zJWO+12DSyMuSbaThO2K57VTb9czLQV3nH
Q+S0JAWqoDcu//JwIv9fsGP//1b3AQ7gf+PJ3nZ/mkL/mf5nT/bjV/ybJdvAXf2v7J3HktxIsq7f
5e7RBhUQ20ykKl3MKqoNjCw2obXG058v2H1smMi6mcZZH5sZjuBUBQLwiPBw/4VwhYZzh4rYDE0w
KKT/YLL5K8syAFiD1cb2w/zlMf0vKNt0/wL1a5k2jgumQFL5P05z/JVJM1fnp1z0DXTxR1oFUhvg
P5BswQC2bZq2hmQRekDApk+JrAjptwinBJjC1KELxc5PPipVB4yEYuttZ1CubyMBP42j+N5VG1yb
BKygQkT29reX9o56gXZqbPrPkzg4kKABxJtwDF7h75Ra2uro2eoSc+ZS8mBL++pzONwZk9r/nNKS
roqj0wydRPgIuDBoV51hi10t8JNoG3a1FRYK4pkOkrlv+57lW1la9EFB2fDx8pO+86Ag4nEGNHUc
MzVbuqj8zv21sFAeDF5Z1XfgC2LF2NUVZ32wHrIQbhCwm2vU5lPg/K93Q8IDFB9pCwMo0YLCrVSZ
g/YSqmoFFpkZIBoAu+FRATUJoxIHsoCt3QM98zlKpIqzjvCJ0QJ0aJwIcKUzwQcG+LobElF7/7fq
/+VVWHyFC1SMb+mPqP/71OhH/sg/695GoUTYsClUmrUGPRcY4v8se5tl74KLk5/RBjbzGxXD/gt0
umG6/GFRordsfuhfLoai/oWiiUAuGlMVfhBbafdPFr5c1/9Z93LVuyajuKw1GyNhU0bcb0EcTeMU
WU2retwvXOtDwS0M9R4IQ1oKcciu6+hWc+9+e0HvLHG5ME7GdDT2K1Y2eZGc4ELqw3fHMAfjDRam
QulPS2kVTrnebi6P8mv9nQ0jN03N5n5tLd2MNL/MDKRg8c8CZKXbxsbw9w0ZCSIeE340X4rkU5Lu
SwDR6U01byp3HZVrNaFTjwvMoXqFXq7YN1b6UCqeX6xRy23hUWo0ZteOSZN2jZI0Za6m86gMcG9N
uSJqG5BBzp32gP6EXWyG/laC9euVBWsvhCy+jr8lP4xvCKngRqYoG1VHMHgbIxDxNr1VA8wMjx6M
iWCApXvRfGu7GOMdZ9Rux4HbFmrTG7unVOr568tv6ywO+CakSKjfoJljCml2/HscDDU5vNYTB5VO
B1rFkykcUDKL4/5DItIY87RgXE+z9Xx52PdCgVPHBY9sY4NlLIZN81JMRcCwKMCOW2oDVP3cprwi
eWGcyjMQ5czO1nUmhq6PpBydzq5v9GmsTHrzoX3oa6+yPTPfhc394BZQTNGSXJWo7Fr1tyz/2KQP
mnjMCuS1yPAIf0wpYXSuavOggXRHJfqpdj8lsPVy9dFGCNbmsvsY9TSKZ/8wDl8m49XKKI73X4Lu
YUy+9/mV9fPudByO6V8HtlxFp9Opp9DGdiVWvcBZa9YjGC+kb+JtGNwNkwqZF0WFWOo1pGu4sd5Y
uCsxPMUY1eF54QNNdnZd+Zip27C6TedvIvqphIe+Mr3URiC3oZJ0l9bNphwOGJuHnWfHD67pCQNx
yFq2kJ+tDkgquWt3uBwNpyfqP58JP12VvZAgxBntdF7Qs3yIGZjSpvCUVvhzbWnjIYruSJ3trme1
VOaVuNdOE59/xnTplbuCTZrsZ/EuDYGXVa4LDA5NBDOib2mU+A+hMOEolGTOFcjKKOn2hct22JVG
uHPwS708bRnki42K/MuyLCEsl3lLHanf9mCcOkq7zq3RQ8GYKqx+Z6BFmY35G9ZH6u7Px3JsenRQ
/1juSxEYU7E7NYeC4TkR4Maxw53StoFZFoAjB7XfXh7tnXXHKcbRB6tQp2Qnl/9vM5tKAzFBFBA9
vTXuEA+HcQEeFB9YgW5IWn9MbHsdJw2IBOfKkn9nY2FkmTZbgkNWLM61cRyrpGoFU8R/hu53G++m
3gqunDHvjMLB7pKfa5qK7fMiYEG/4hbFHL2wpTvW5RVNPNOYrsSHJn/NIkBI/V3sqJEss9Vlppkg
aZkbHWgVGEIbh9YyaMFwY3QaWg404pBcf8yVBAz0CMpEaYcrm/Q7Z4OAjmmS53JYs9+cfsXZHehm
gCP0qExJ8Mi3qgUQp049RJJmmm4CEXlE8JVR39kMMMjU2QZMlVGXmQmVcUCpaYBDdT4m+Flo9K1c
6CrILwF+oTXjl6vL0fruiOyqtqoD8+FedTrPRKsS3NqBEMQF/VCT7jp1HB+mPh6q61KhwT7HbnDl
476z+H8J1QnJieUf8qF+WyKln0G+68fJy7RHUSNyQw4vYPNhCO8YV8L13bHA7ct1z2KUcnm/j+Wb
Q4hXDmPRyNwOU6RsihG9MCtGVmhStCtL8L3RGEl1BTkuu83idfptlAYpAeIl3Ws/6fgwQ8pa6yhk
Ayg2r7zG91aihV0PJwf/ZCM9nZqhBiM9fiolegS8XYe9iHoSuLXLEXI+JV018MWUNzHELN3FTt0F
8xCoLqPAmzc3Iv3a98n3SQAt0I3oysl0tnciaihM0zUdYVomp9PpjKLKNbqhATHumhx/EPqGfdcF
yMMk6sepwcuq1uZDgzR3Y4U3l6epyXzoZMNhbItugY6Jvdy4F7tnOEGRprUoE4zoba7z1yaGmz0C
lvaaAjibihA5RJQOCDZOxtTW67l5BfhzbXGcrUiew1WFrePjxR37LGBHyATNUKveMLc/dFbHplTN
3eQnu0QHSBsp9Gj/i6mTjpIIWNyGhLn4xHHlzNnYd6pnJFTTJSJvqNxnC+oXjQUTjepIx4keV3FX
VA4NJfMnEt7Uhqfk2pPIkRYfAcaI4PbnYlhguovDBQMrTbNteCvgyrpNlLWSB6vcqHEFPtsRj7Ku
SG3ScLauiszYOCibXnVuhBs+KGYfXkk6zw4BLpyyICPYqKhR6YtDAKFFkANaLM038UVNwlDuxusK
RdhqqC0oaeFNVoY/L38N82xZu/SDXB1rLS4H3HYXgagH1qinkTN5qlZAkf/Zc0EIgs9F+TdrBsUS
sYI75aM9EW4aa+vOHzPrwUwe1OZr2n/suoOufA2RYpMuaeXqOZIycMM+QCYaTyg730nDFPE35Bd0
ckw0rdKjH8In25T6oQg+xtOXPqQF8Twk92NzpXqk/dr/Tr8vma5M/FBqIHkWi0ibFUuL4dxx3NR7
U71RuH3a4sfkPGWgOurmS5UD8rdQuX0p0lsfE/HpBT0jsB5ZyBVGPNTDRw0+QlA9myCWovaz1e1a
+7NT7nOutcUOsv7kbqtqB9oKLY/eK9M1JOASE+9NZT0Fw6ZuD0WzRUPYjw+pgWvNc949K3gPpfe9
fmuU34r8HqW5L2OyNyhmW15nYYKIMopnfB6/pPq2az/14TFNHwDAie4ODRJLoFUiws9j9LmfoeXQ
jD/O5sFA4ipaoz8HJ2fwN9MHSeOYV+oAcaAFO/jU1rc6bhnVa+HShSOuXoa3GGZZ9CH3N1GwS9K1
j/z5Kz5rufoUzg+k4zAI6QVLy/rSAx/ONVsYt9BAHLw3ctTC6C4Nr7Z/rLq1Y9/hOEX6ojgHmYoC
K6rsW4DDjrrvv0DoHeFhgYVsEZD00Be9wz7M6h5VfZslKMmsSniryg3sxxhVA+0p9JNt1B7m/nsW
fh/zDTbngLiwtTNxLc3Qt0GFR0Mi3zG+qdZ9dUgATMP57jf+eIvUqiZQljyMkjBx5YQ/3zCJKZs1
T2lJVbnynh4aDqdTliPo74WFQcddQ72nDuJNoGSf+jjFU4V9/cqZ+N4Stch/hUNJx3SWNUlYDkVd
jzLH5z+ss54up5PCcru8E6DQe7YdkvlS7kYvhJNJUxdbgURSVZCTJ2/oHwFdwqK29GcsDCEkzW/I
oTrq17J+mboPo/nDMP9G7Zpe6N6B1Kqrh7DxoFjlQE4g6vZe52yg7bZYxbq7QfI9wrXWeJbzOUYl
Ie82ff85fJb98Q/KbYbPI53MTfjMpcXUV9hgzEiDBTc27sir0NqGt+19Kzzo65h+zjiX7oBFPVRH
HT26dG0h3xR5+K8Uz5QUChe2/y546NO7stvj4YTC9AFxthyPlLe+fXGiY46Ez/QTK091Q68eGSx4
9yx6Gm2rqQKMghO2Kj6V8xt8TOHfNqj/9J4zPUSw9xq4e5/r+qEM97oGn8Ib+yMVAcdetfS6x103
e/1wb6BvhxUY5Ohqazo3TfMFvEb77M+fivQ1M/GqZ5X12lcH1YQ2G25aTIt6NFgt5RtsE7N8NBrK
YWCQ6+qpz26Kbm8DcZh+XP7iZ7kWd0baV9Q42CLlv5+Gclu0qV3B0vQGCycGEfVvokY0TxHm7eyD
Gvnz0ei+oOPgqg53jkV0YQ1m9g1oQQ9bzHVsUsUbKgSvbFCYXo4+wOXRzm90lHypRTku4jesWHeR
G9dJI3ty0wQ51wFek0GBCQw4AyDIYeYReVZij3AkkzVgiyNYIXHl+JFvb3H4kCaTywoNqXWAT6dv
N7bLIuwS5jviCLdO0ggcqu42V1bte6PQEaW+TLJMyrwYpVab2UmcCjBa4fyIAI+uELm4dgl/J1D4
5YZuwcKRX25xjuqp2xsmKGUP+/BtOte2JDhCqtKw9LGdWb/y7c4TITkWxSKY5/Tz7EVaFleFm3U9
Oqp1YQHYVG5clTIatx3kBDEWyKFh2E5YXtnYl5OkZ4h1tE7Zn6o/+Kzlxl76cyVg2mJrPXwpiwE2
unOvz98rbDKuTHB58WAohtHJuw3Sbrh/i9DoxzyA/EFZW3Px6ZphsoEXsyr3VSJHdP+mj2rPNqJp
e3lRLM8u2RVwmBq9AXpbPMXpuHiZGTqQ9QaqHTstCv7xCnEcixY50hP24KmzcrXZuDxUHI3T0hXc
dkizufovAtQIVXRmepvCuijBZSj1PTxGzx4mqDRKsplBB2Epo++6rkKVfNaurI/zr4reFgNT1yG7
5aJ3OuUoVSCzJG7huRDq7HiC0VOQNtUTtYZ2dj9cfsHLyGWyrEUOaYpV5NLL5IDykuVj01d66vjY
DBCjVSDoTgV4pmztcItWydc2/3l5zLOPqnOJpXhl8D112laLGUJFb2cSWXRLnbEG2ofeqQ2+3atg
N63rsvuZZDR5L4/5qzT0++bm0F+nhKODTqMyZ4lFJMFbVbSi8zOvcJ7maAtiA/eZO6d+tSuUHWua
pSUZI7jEGsihi4AjKMDsjv8CGGIevibJFruhELtW9WvYvwLeAXKyjUArCUyCi3v+nIp4M7hceXE3
Rm2U/69bPnXaK78Dshi/QEjjrGaLty4/qmR4nPl3c/F6eaJn4SNxBA6FCBI+WbpezBNzFeAuTpJ7
U1kf/aFW1lVpwmgdkc0UFt4dl4c72xio4RA5so3iulQm5Lf+rVQ1DuVkjWEWAT3iGggylATCBexd
6ps0TX/O2MOuGzV66nPz6b8YWWN4kltDlstOR541oLttUUUeprl/42WCj80gUO7sQ2WHzcMWU5I1
2Ed9dq8MfP6GmTIFQSrmJAemvtgfOj1KGgM7IrqU6m5SpfdSZHPZmlp3XWbXTrKzZoTDu+W9ggKh
9kLNdbFaUoHVgmjnEdp+Q6Oq8TAItvZZMx7EYE1YjY/b3O3zBxplgWelTeFBur2yen6Vxk9XD10R
+qFUm3kWmjGnL9sobTFm9YgvIyCpDIE20AVB/6r1ZKM6ev9mtFHBQ+9VLXjpFbqndFijg4kUaZ4e
CPi5QKRVTcClb6YEwCXSeFieBRDaAKSyQPJjSGfKabeq9eRWBy723EOh3ePyBJwMYBtWYtU3mi8o
9LKY+JNFqKFBU1PgQIduTj8O0baFAErGg3Mwg935/GpE+xASuhLz730SIb8++whNSnoJp2+jjzUn
yCC/UoZ+iLQRdLHI2tuUiwhsQG095OoKjRTh1YF4LtoGwh/GTVc+ydnGLZvlwAgopKKaeAbOUX0R
wUPkKqD1qbKaEbMbHaRv+4/2aAfQ25EuDpTt5SV3HvmcxMIR+q++MPvo6bxTB7BlW1edN7ez13XI
DMMCRPTEpCxiqqvLg9HE4NedBJ1BqYtiMRAJhuWUOh1uyDuYz8rQeuqz8VZ8YG9RP6J8ZOHRFjzD
gfKnDf9VecuhiNHOrL0Cm3WKPs1qTNZ6smrMlfo63waHMfe0zMtQ7xI/+LMbP3XuI8C8uNo5GkKs
LRs2XGDjmxRZIISUtS4osR5w0YBhnNabXP9QTF9GBH/DaQXJrKAnqqwzdc3FiD8BmcNQhLQfdyuc
SXEgjkMPOGYlqD5shL7GpNHJPbvbSx4w9hvGXsEGk1JGuEUYoxI7P15Dk5JZtw8Ta5U/GY/zUwvZ
Gr+nF/sTKt8gEEKUyJW9lu/RM3fNnRn8yB2oxjtqz/ODy5WuX9P/oKilHyXSx9pDWk/dh1Js63pb
x+sWjyL1UDbbVtvlKlIcDwjbtoCqXQh9O/5HZFkQT5n13dQeUMKUqrrDNv7axI9GcIPgdbRC2zq8
0x/Gz8NPfHa/6jvlLv8bmcU+EZtAPKIrNUx3hQEAq98maPlOb8jalMlblD1n0MmRNH8CnBpoN2BS
sS7AkM79Ed7PV3bos0NJBo5UC3VV0la6cKeBo6QYsWb+TOA0E2Hglmgw2BR1jAYMy2iENzMSnOvI
1gMPbTnrcCVw341buhsEr6yWL4u0kShGiOpa6+HEuinqeIXKhzdM/U6B1M7XEvRyesi/gPsBCPRZ
9qf3AqYvEXvUfGwT4N4iBdCYcGzVAaGmNDcZbmVg0bsjgglURfLxymBn+5DEnGmcC2Rycjta7AlO
FNqt3cDSjXEx3zeTf+9jiltOAnTLlH4LWoIhnqr+yu6gyxvcYnNgXMBCDueiQyvg9BtnSVTVUHJa
L4vBnGs9PuBmDpYdXVVzx66d3UbCkBgIbQ1+YHxsUwux+j7S1vRIZy8jTdsUaXiLPUjj5Z3+Nwh7
54a8TcesQvSYJkcK9cWo9det1JK+HCPnb40UguCUGT6IzSVaAzYj5vEubjK9Ut3WooPKCcZ7IGfE
SE9KFxSfhvjK9V5+idM3xpg6onwSSiFcZ3Fqwdx2GnQmK9K0ChVsMe4sq7vpK/2WRo7Ctppdg1ud
nRcGGApq2a6u2Tq3VLlOf0sOex8qhdkDiaLw0d6kyvcUTTxn6JSHYape/vSNyl4QoB4ZhpqrLuIw
Koq+wdqy8BTOol2lUo1DiYh9BisHu/PywHVvSIvzK0fi+Usl9lSNE1h3LEqdi4uxG0n6cl5AD9f7
CjptswFuo+5SX8fOVEPGMcb19PJMz9MPg4CRNU9a4bQeHbk0fnutuWg0tKkSXOXGHs33lirj0FPT
tObOP+Q6rIPWSgcUIDOMkzq9QnBsCNe9lvzxNovys0RpcVd1TX15j4P3iPBJZWSeikvx2EJBxwYc
MdQoW/vVgOIfITxaqKaL+fnyKzgPrNORF28dBm5no3DFyLZnj46/6fFrh5Yt7E0QX3nd54fJ6ViL
ZVNSf7bZzjKvqZSveB0j79MZwCAxaWwf5vbO1ONqixB3eGVc82y5Mi7bKlsBVTIQn6dfOYuQACi7
kCJgoJXrbmrgJCt5cCWXfe9NktZzxeCgABW5WKLBLOJACfXcQzJAegZZUKIGdCKDCD5yeA1s8E7o
uiYoIwIXADbrVD+dVAxJxJ0L1BTiMX2LrOQndCR4gZp/P3ByFH61Kcipw9S2D3Qegz2t0Cuns35+
OstHEGyABtLmIBtPHyGoaVZyOKIv1H8tQ1lOz+2Qvn2c36GygD5P3Ue3BTqbq9bUvpmTgvoCjQD0
A7G0h2Bzh16ss2aIetN1Ai3tmJwTB81yHSqQM9Be/eMTlgdGXopA4+rFazt94M4QsaEBi/XCWHks
e2SQA7PcWnWCxem0pVw14PiGZdsfLjGT/jIlIcC4lNyFtcihHMWHd9nEiSfZ+VuUS78qw7h2TfuT
kSXOfzMYEjRo03OTp0ZzOsXCd6CZNmGCRkcdcHon9DQS7UtXIlJJ3/ZPZ6YDr6a+blHo1s+gxuCW
1KEOaXig1/q9rpp8XzruDuK8l2uosP75YBJxRi5qyMr+YmZ+08EIh2buUb/cg+PfCd/sVwje4FMe
WT8vD3Z2GEHWs+kikI9x3prL1TUpI6A22PMe0rgUnWKcOSrX+SZp1Vpm94csHKwru9SCmkF+uRhz
cRgpCALafUQ1xPHBPqDgsitK3DOSvFM/dw2+HfNIGxsDlUTDxFwLMcYOdfcmIXXHuf3TPHM5s0bF
vLV9ByUbw76CWznLtHg+wALUaWgYWeoSqDZOSFFQjkT+pXQU7LiM9FFvv1eFj750h3VtEj456VBe
2WXkZz3JtQD3mLIuz7DyDrvMTkcLkrCeIizJQjqkyvwdlY5r9f9fbdT/jOJQDTIs9NEkmUAG8hJN
5YA9CnQdpdskDcutGhUAe0PK02o2PMOaLL9Dx3+G+artJwWNvs7VfjRJ93ky59swRLNNGeZSSmt9
Y+MtD4MqJbY049jUcNcuR+bpIfrPk6LyQJJAuY4wX+wm6H/Xg6+EMVVJ695ws4e28tHaaYL4UHLH
dY0vYRTcRdZkXvn82umXYGSdEjoVdWlUAS18WU4P88DsaAexJqJ2H6NqgUHptK+r9JdHt75TQUU3
AkSxrwX4tY/hJkIEtjjkoq6/BsP88fKLWHT5fj2P5VI/kcc62EmxOHDHWBlsFT15D0kkyzMq3Hsc
POXteuM2uAIFRbGbW/czyBt1laFne2W9nm4R/w5P0ciE3UGWvERQRn6HE07M8H0DqgHZghcFKd5Z
UZ+g4qKa0CvjlRFPF+D/jsgtTdC0Nc4uauWIPidNBamxGoNQE7ONtfN6LhxkMsPJ2Fc9GkkodfwT
cf9HOfx/v1hl/3/y0cdvefet7X6nHP76iX9tYGz1L9kJgdajQ1D71Xz5h3ukWdZf9EppHmA7DilC
nh7/Mg4VzfiLDETWGl2u+tSBWWX/Sz7S+YWco9DmZZWOUvWfGSQvdgriRGPfZKlCO3HIOxbrIx50
m4uLUx8RZLM+OT525ZUCwE+ZwnyPkwViN5Fh3DVNAtm+7uLbOk/0b3Zm6euRS+BGURpEv2J7fgxM
MEBGYMyP9GztXeOYBeI9c/v98oo+zaCdXw8syZYqtVH24iVzKZjVqBRh0hwBIMBSGOd50xelCtOu
cbdayp53ebxF5ePfAXk1IABJXrhgnyZLcSM6Z0aW8thjAPfRrNxHK8O7bEQbftONDgQms7hBsDPe
I/qJoVRHlYlreLqJW0QaSwW1szZoIDIP4JnQZLzrB1j8dYt3GbYHqNK7MaJ4k2nvYjbWgxHq0/7y
FBZbAq8MhqpkNbickhTqxOkMZjT5zYRywzEWKLXQOh9WU8yNw6VAt0Hc5KjGtUSudMfL4y6uH/LV
cUzSQ4H4JTtHy8qcgrMIZZ6xPRao395Mih6heVhGt1nXdjdua6LfbysdOD90H0oyf2TIncZznNq9
cu1670kYX6eVAtpDwG09fQUp/e7STynLCa7zqEIUxp0Tzv1d1IEFm4TZPHV0Ybdto9YHW8Tt1myQ
SDUBaFx7knc+Bv4xNNHo9dI1/PWkv1UTSnNMNDUv52OC5vB68qmLu0M3vFZE0M6e0vGlHtFzjUbQ
VdqUlw+spmSTRQLTOES/DxwoEg2JQ7UOW+AerfP+o6OA/1MD19hd+YDni42SEpdH0io2m7MPaCCf
k6Ztoh+daoju7RD/75Ce21qgonQfoqi9Nsba2nX+lB+RZ6tvrD4nxKY517ZqkYxbtIbnLX+N9okD
XlaJFPXKC5XB+1tSRowBGGJdsiOCtgN5fvpllQ5J3CCPjaMZ4XAdl6iWzDonHtRl/crRqr3zOiSh
hR2ZvZIiwWIhpW6MI9Bo6keYWi59e4oG6FcX4UA/NksjXJNQpJDaMSQTWqCqH3QxjPY26qY4BSFZ
S1UCLdKltJXWjVs7qIR1q0Su9qknM/lx+eOd7+zyCak+0jLlFivPkN/LVg1QrbkNyS/TbI52dY9I
T2j25Q43moq2bazfVuk8HSKFVklm+tdwFZIWf/phZLoji9VgnCisWPLvfwv0zkzLLoUJcTSQKfmS
0rcGtpIFjb5COUw9tn4wwYqGWJKgMWVi8lilBhw3O06lMYTaiK+Ut/A1psXnHmCSQisfldF/NczU
fnNV/MLssUHIO9MQRbeSiVtXaDljThc6tN+i2jIRGwoDJ9g0SJjcMzz+MJM7xM2hDiw6N25XFZhn
zInssY79MHtU72YoLkWeZWvdH82X3q0Eds+BwGm0TrvkB6Lc7g8aGQ0mw1OG87PjJM2LLUKWAq2R
+W9qdKT1wWDplVeak4OskdkmNK4poiFPU2KDiVtw6eqbdshKDDodDYMXirY5ij9ZFq3n1LDHDV1G
DIYwSonQEkVbpdlix4LCsT1Q0lX92khphGlach9Lt4h1R0sg8SJ0a7BDb8oX+hERaX4X4MKp1Ya2
nWouLru+rePRq5I5Vg6lGGLuIG1dbCs9Cx/LJndQXtMHoa4B/KfXChzLTNwhpnXMeggGruZsKos7
SYC3wRDHSGVZ2ehulBlR+6yzIgAfpfm1EHr2pNbMeS6EOOpoFv4YQ7pGl9fE2QLmKqDS26fy4VCC
W64JrcAlIyxaBLKyKtnpmGfhiGEjixLkxT6z9Wt9h7PNifEkXAOrM9cCsLbYnGyg5VOrh85RQRhz
n4ZpAgwvgOzn4rr5x1ODoUIxBzwK1M0l4IY9NlYEUonHughtmM4iQOlMI09p9GCLXFy6vTzeO1Pj
GCNxJC8ibVzShnMuGoE/Ou4xmWlc0uyyWLTJ37kKxPnySO98NLJd1BZ4lZLys9hIKjPUTHyQ/ONQ
asVBhRPtBaXi73sOBG+owXNfHu+9SOXGJumSJHwUFRYly6xMVHzkcuVopnqxT7ifb/ooTY4avlTr
3OJEi9qOevuYQ1lH/n3vJiC6rjyEDI2Tc43Un1YbBxs4H4lQPd0+fRchwrpQxBGOGFsfsnuqARm4
QmgwjXzH90CI4BZS+8hs4ESWusO6JQglvMM2XucWBZ6VXaa+uPZgcp0uHgy8EytZ5pJCX8IgDQOr
vRifvKOIkFsbXf9Q+lhzUMvTjgjT2bdFH9mUGBBzUhUI+KhCDQ+9BUr78hs6T8zJ5yRIkrDnMmQv
S03sfpVVRE7ykraZ8uYHTfRZFK75KEWMf3S8DDR7Jux5VlWcjt/0gm1urXZRoCGm5eJ15zZu8jFs
UxqmhoBqQtlsWk22gmdA0pTqq6EzQY+GK/Y6XNVgISLpy2suU9MA8lGWU/7Ha5gYh4QIqpWrOy28
02/e1SUKik3nH5XQkB4y+Op2s6VtKXJ329Gor63h85XFskIOlK4H8hNw6hbjGamlZrPlH1293qdF
48NzSrB9yx7r1umuBM473wuEpc5uSNyAoDEWEa1rQ6OHDfYguWOmR1AL0aPuSzadj8y79Ck6hBVy
TMCyai+skWHAJmjYG53+1rAz3wct3gvRhLlBqgsEl2LLiVcofSLC7AcChNLUQB+qAcumZTXfTlZU
fTYwXroyjffeGeFG3EtYPCnn6TvLSB3UTonAXeUBFpiW/7WP5x9Nr3/HGm5zOcTP91jeGHAjhIi5
tYFQPR0rNnK9GhqhHI0haNd5ZnwNBzyPbWF8uTzQ+f2IDVbS7wkFOvxn6gxDh/vkJNzgpQir9ms1
FfM3Q0zAMwskuJX1hKsM5lGx3+AJrff9vAq01vo6aFgFgRBW2mtyEe/swTyQxHTwLy6R5mLTN/NW
i7IyD15Sq7b3tlIMT+2Em8RQ2/FejZsWvp+a3nVmXm4c13ceuZaUV/h2Jq/3dKczTAMe4i8OO1yB
xek9hHHsUNcNX9wgHZC+tYeNiKb4yvH2zii05lwuFVSIUBZaLPq8qRvaumP0Midt6IUkYF6EveCf
hy1dR8FFjpscm+YilLK6sF1dj+KXFnHCVa40RzEZBwCdvad109+Xw2nR9OPiz5lF8wVhG1o/oA3k
nH/L/afc0rGEKOMXTmywAGqOLAaFSUyiIukhUIeteDBTCSLBPiaLn2dQjTFYZG16GuAyqogEt9Nr
qpfuU+8oxXc9L80DMhCVXe2MDNUnkmUp9ydau95ffvZFxVY+OhJBLHCgTI7lGIs01dIAiszIXb/Q
CbuJLRwHKrt5LVLzFnG5Nx0F1Sub/vkilwO6wHnBbpB1LCJdxGEyh8gWvgzYQ5BUKMHWTzvMcpHq
uxIE7w1FzRE8g2xwc60//SxpLoIMOE7yAozYRTfWsSAY1GI1aWl5JarfGwrKrEsISFWNJXW61mN6
wg2HM/kvXKeqCHa0UJUDIgLXsEkLFuevaBOMQUWQ1qkNxud0WngLx4lhtgVK0lX37Fi1/jlAsP67
las0NbXJ+GH0nXIf5yESsiJL7M+4aJoJ9f5Ei1ZofCuvfcFrT+LaDldDHRRvSTKbyTrAbnlcl3Zc
614Hx5w8cB5a+tZJPXuEpDFvhiZqnvJEFCbrCIl6AFFt/QVHSut7XfsWkpnG2Ofrvm7n4AYgq4iB
FmrDo9JW9iEOpyy9C6x+vFObAGupGdYHN7uptgzPTmcDzaE4HNbZPOvWOnLh19+qASztNYen81wP
8CHWve7n6NDHagwWxCqrL/QIS+x+/DD8qpajgVJFXNTpprJ1MOntGA8/tSEwOLaqbhsrVEwR7kRD
FFvpEt/6bJqKh1pBldjTrBqI5Bz00DozK8FcPord5s6oWgUDzHYcH9BreEWB2483qT1Nt2lbqle6
x4bcmE43YTQmoEvAvQFkiJjB6cdFStesEq0uX7IAv4uVRqwO6yLGXWs1CmH7Ht7Zscpt3LH6FWZ+
yXffqqG24khYPxd9PbBjGJX9aSZnbz0p07zVnQrF5N4fm4NDVnTIcaX8mAYoCNM4iR6SOiwwlunA
m/TV0KUboC/9c2TF7lszjJRyMVIbemQ17eTvSqhRtCoyREvXQ9hqeFkMbfw5Glvl2jVIf2dn4jrJ
uwB3RQlzyb6MXTduTSOvX8xEd98ECsWoIjdS0F7DMwAlwCwKCaGwC9LVBL1C3eFh07YrgyK/uza1
rNhik+22gFQzrF1pP/pvCg5WjlfUFZLxkaHimpcaMTbYZn7PlMp+bZbk8JhoRvD+MMqlht2mgYYb
QyZyzLUF16Amsq6hRs6nCieO+4/UkoBWsbxclvhF2n7nli/qqCtbzc39mxCHl1Yxyk2IEfCtnQBP
vrzxn+9YEmgtK1YOpU4aIotAE24NoL0pXjSq1l5V1v5Wz0x7o9bDdLw8lNxnT2OaW52sIqIBhGXW
Eo5YI3RqFFpcYeeBM7ilNd0GBef5yhYsD46zUWS5UpMvkXFOJ0QBWbQirKqXEZFGr1Gdx7BTqk3g
9zFA/elDXnHJEH1yDaL6C/ewGNjk/sKSNWSde7kfT5pZRpltNy+ojRffMAFT7+1CDe8nGyxGMSuA
kpM23YCATL3ESpwHaqXu33EY2ns0q/0rB/q7j8OSQc1P9tLOTvS2x+VnSK32ZSy1cQdc7kXHWmLl
i274PpUhMY7vHbLtWr6t4b7sxnnqnzM/UW90LLuuKLK88+kB9+h0o0H2U19YZHu4GdS5OarNy1D1
Ov5GQ+ipqFdcieV39gqcMGEjAdm1AQIs71pV4GjdEPXDSxTF2r0a9NNbmxQkzW5qtpu4sKTzthJU
G7UwAS3zrLjEGS6GQpXadeEqVVMOIktNCuqpSlc7B3zA2wxx92h+69IGxT2BjDXOl0EVWt486c3t
qCp4wuPFPemeHvZlskeAXLyB6dXWeouHxXqeUHG/ktP8yo9+jzaKEIQaLxM4qOmACj0N805DpztA
RPHFpcO20/uGU1Myhg5ViCw9dZwdTu7NHV/kdc77+DXLddwVQEZh65NM2yyIJ0oWVXGDRQzIq7DR
btD9xWh9UMcrF4olOgIqBwGEmizlMujzZ8Ard9KsqC3F+BKo9vQxrTCCmVJMBzGRTd1N3cQKSmvq
fo7TBFW52PyAe6ByaJzyf9g7rya5jXRN/5WNc72YgDcn9uwFULabnt00ukFQJAXvEwkgf/0+aM2c
ZaF6u4JzvTOaCClGUlYm0nzmNc1d5yXBWzMNxNfcGcXh5Qtpe/etv2s9GxxZE0q0volBWzmmg+PW
ywN+AxhpAta+H02Jaeq4pP/GUOxHHzzYUxy6+VyJhsB/LczlYUReJ2oxi4kmK66OIy41Ny7A7Suy
zoq+xyqqyBXIHr7cGbrQtdipXMQ7eBkRpk6Hh2WK8RjIO/m6Lgv/teES1Ly8lOsB3m5HiADog9Ly
CFDPvRzUCLAGcj3JoBgxoxYz4/Ngz9CmEupROkY4N8a7ut6YJbseXDuXCuSkbZYKLK0Uwyj0h2oI
wCcSnMyRk2Tpq1b29g77bNyg12aCmh3qIdJ4lH0zPrZWFbzGNbW/scWfWXM+LRV+ykos+1YnbWwD
jbNl6w+UK4sIV6P5Q0PNIZymyjh0vTnvnRnK+8tr/twdAMKCTw0ggP9sAY1+b1uF2frqwcGE/F4F
DgRQO+t2zZwANzIdd2/1WvOAdQKOxarQHwZabztqSe39OInXoE+Ne6e39fdjq4mzprfqFZE+FFkc
Xm5czc8cNRpjdCHAWwAb3MazqqAPUniNeugxN/2EzJm5RlfBoZdDe+OorVttsxWJMoidLbYG5WTz
cis2xswFbJfGg+2N6kyXYjmXC46sTokSfLJInRyjmfdzXIjzyx/EvhqZ47aKVoHDpPW3nSRQEp3a
c6AeXLnod6I3l3dYp357eZDr6cEZ597yiXFoKD2VkH4tMmALR4pb6g91W1Q7yV9+rnWAnoHdFAdr
aOe7HmDmmwq/kP3LI2/UP/lwXN1rrr5Gi5Bht5QA9NO6uMos86FVqGMIX7M/VE7sIucRjGYbVnZW
9DullP6tHhIiZ4G98LQT0E6x5NQrb08PU4fI5ksLM5Q5bR/NIXVOM63/PmoSxb/JRunG8hqEt3AA
VX/NpoMpdKth6udjDfFxarSvjqPKd7ge+t2BbZAYQNs86y9bOc19AJZE3YkMOfFDjBHGH2OiZec+
A9sQYfdofRKId2OySIL4tgxQGA8tICvdjb3+VCy52IErcwKtGJOCA22iLbffL+XaiXOLx3xAoaGo
TX3c5fC1XnkLynT7FM69+Vaja4H8imdDWvPqHPXUuIJGZGXDMkarF60Dy89KwIULrRaw2rpvOInj
uV7Nph8qVWZaONc1IPdazkFIOx77Wk0IYBPLnOTQJKpOfsDoy0sOgSmcuyWI0Sw3HE1kEfWe4UQn
xZdv7LrLb9RVn277ywWgPWZRKQZ/Dy55CyZvtGpqJkt0j56VpvdtW2EC7eRo8OXIqiXcQE2ThVU6
dm9Ia3JkscpV5Gx0myWyO231CTRsA5b+kiJIYqlSnpIZKn0pcTyHBsuh36HBubz2O59Ws4dce7vz
tSn906YvJfY+yMeDxBtIxwLK698Wk0GNscInShygJ9g3kvU1F9/MliImUTZjknBsiYD0L1pZJH7z
KGWH7SevixXy5dK7OINAyS5p9pXjY42YpLYIVVV0N+6dqzq2s2odAndY5WRRrdxyWO2xGIcR65XH
wCmmU9FUMBw8UZyEjjyQSpzxrE3FcGx8k8e4tLCVb9z8fepVy/HlK+JJMfZiLZ6EwdcGFRCMFX51
eflKfc6sum7mx6WaxFfPmHwQcyJ1iqgo/BxT9NahfzSbrflF6YrEKPGK5G2NqII8lEsp3leW9NDC
Xsq/P9L/R2r+h7GSS/7fSM3X38pvy5DxyvysRfYvZXn+kX9CNY3gHyTKqMqQnj2pDfxLJj4I/gHO
kNNr6XBCaMux7/8J1fT+sRI2SHFBIwLL5G/5b6Sm/o8nCC6FXR4nJCRXVZz//b++z/+Z/Gze/b1T
hs1f/496rN41WS2G//qPy7gB+XoK95CzPVJGggf+lZf7qbAVtn+yHY72qNqT70AEp1qYRSXVt9Mv
y/LPoW8NtcLkVtknGl1b5iKmczXcrnw4Cmu0T16dfTFmXd8vJo5fL490eWH8PSnUSWCiUHGnBbWp
uaQF8QeA+eGo2yqAPyuWoy+zdu9p3nBoDGmSAI3dq1L27ZdytIvHl4ffXBf/HJ8ri3K/bfOar7/v
lxBCVYNjtpM+HL1Omz+qYBwOcjHyA1Wx+NHJ6vyo4i7/Lgszv/PGobjvdEBLeEn+Zhb7r18C4Yh1
oPS1bf12cmxHzeTz8owOBcozraCSnSKMkroV2MwK9NDitul9Ghv9mwAP9dc1Fd4P8US+HsklRVsQ
95+HwuUhTHOBwoyYmk+LU3gnOTXB65dX7jLLefq5uIPA6vFMfvCV4pwzg4fIZyWOwdLHkWXKZgxB
C+Ogk8/eXeMVy8PLAz6z/T36mqtwDqUTc0vPyyh5ziJhwFEFMV7nwLqS2Hbxtxe3kErmZfT69+QI
8YAVkguvzO7LXbEEyHDpY8+uwOhtgPFZ5+dG16XYYS1bffE8r967uY8ZN1ZxFd7lvfI/lpTk+XuV
Vb8tTABdkDMr0aMu4CafVY3stmbERrB3Uonnr2EJ+87NCwQ4LEtZe32Zx3qfz1kM4T8vFM5+loef
0O+u4dqKc3meaQD6wL4v51WXmUyWLB6OxZDFq/scpS9QD1GsgLO9PNT6uv3f129dQoYCioRoHKqx
lCAvhxo0GaBt1rA/Mqm9GW2syFefURnGg++9TV0nRaqbgvvLo15vEraITbecm4SG0FOq/MtxTkF7
OKmfC5Bd+L7npYtwvjcM1L7H7EZudbVHViVUTNypmXiAu7ZtwrrPFNtd9sdl1qe7YXaCnWE31o0v
9twoLs+LzqaHLbpl+7f1YI9z7XfHOmvNhyB2/FM8Mc0bX2tTl+JzIYHFIV55h7TdwdVcfq7emHDq
6nT0OQaE/s8ky8WPJRgWzCWtXv7hLLL9EWMVbu8wdnWxty9yui2QSvA0XujcgEMcEyi5dumMKJsO
M2qvL3/aJ5D6xY5an1GPSp/P3iXG3GzeYMGlTVGjPVLDbvc0HOtzOw32n3nSOCelpEfnY4bh42rJ
rpJIw7Cq3qnwwfS542jcVcZs36m66e5Fk/g3IGPb6xCcFtD9lSRApE9Kum7MXzaeUU1AtdKpPmq2
0iPQ9B8a2b7yJ466UKZ2Y5tfPVvrcGRU7Lq16APq73K4YBRG1etOfZyabO8ZrRNJa3y0ZfWpp6Lp
g/uk/IGmWGUiRKIMBEid9y9/ju1Je/oFkFVpukLsBaBx+QtcJ8v0rnNrIKVNtafwVB2LFCdA7kDj
+PJQz6wtjwxnDBgzkqpbEgF+tBA+TL86Zq4TodKthSmO71Em+3uz67wba3tZVFhx3cZatoO4QEjC
h9zc/diz1V5uLuXR8HJkR21triD1GyggwaDq3gl/8U/6AMZin5u0x16e6nODo7/DF6UYSyqzGdz3
ZzkKvy2Pll1oMOhaKum5J807s7LcPa3KIWpQOvk2uSrQb1w12xubiZNbrFZA7C1wfZsrIFkgyupG
Vx5V5zsURtPiAPRCvm0T9FFRjV8+ZbnZ39hGV4MCRCFXo/QE0gI06WYbYWDpJ52FAk4+GfIk2dQH
xbbi5NQ/42LAwgWbyGX/m6vMoB4aJjZHFjypuzmscSkC2m66eZxF7r/qez879c5oQgMBWrRUvnHM
y7r4PtVadaM4uk7n1zuMq+tJnINrDDbK3wpMv1wTU5cHqh1881jMlNkrTvArh+LYDeGRZ0ahvggi
kgYDicLWy8SsJDxDP7WOfjJILHp9Y69Zc3djFTcJLicF5CXUUpczCQ7uSqNy8FU+I59tIbMTd4fJ
B36g1QbiI0lT9pHtDPrdWC7zaYHEcvZGzbgf8EOPdIWhSqWL8g0ejGN545m4updWIBW1R8Ic2l+c
4Mt7CctIo6pRRDj2VTdwPWJC2c79bkYu/0ap4WqV19iXy563f1U/eqI//PIt+8UdXaFSE1sMr7kv
TT1FYXu55d5ydfnBFCLoBQUIOguJ2M1exe1Dul3GKFZXV+EQZN4RwEFy7Edz9dZDrvbls3E1K0r2
AMhX4hZJMEzey/Uj3ukypezy2HpGcXINbJqWFqXil0e5uufWxgCrZnH86E9fkQ6BTo7w7cqjUM38
o1GG+6obqkYPc2qbd+6Q9Hd2YuoZJGEcVV8ee5tyortB6f1JrxEwKvHEZoZeL6fJnfF0H2TchaPw
wCflBtp4cWNht1QlTkHUg7xyZpaUCT08zN69/BOuP+r6kq0XH1c2zZt1eX7ZOsIeFJeOUR4LIpH3
vuitqI1FFfW+Dx9lnMwbpOyrW5YpQ3pgtljcsaHWj/7LeFnr+lrlN+WxoiN8iBEJD1EcdT/6hVEe
yrwIKDyn4vTyJK9O4tOgq2fAWq8Awn45qO31arE0UR7hODo73Wqlw4s2lk5kNVp3Y0U3cFEuo81o
m3yDGj0/oxnKI8D0pqNqPBg/RqMvIqG17afG9Srjbkjn5SsBcL9Ekzu2+bmw0uLGrK8/LcQS6r1c
P/wJePvLWcu0MjVChunYrh5LhR9EzuLCLzFwjtWKZv/yGl+f1vUYcd/RAqHXuQUTSEtflkm00zHO
Ru9Qe4WHroZxSy3kKjuguwgJglIQjRYqJfrmyNRmXmi5rcmjcCxXRqlhBAe7XeSfs08wjoOtV1CC
cPL2VI61n+0m9I++FaqO7+3B1h5NI/NyTOOVt6r3FaQPv7sKJLNEh/BrwG7iyXi55v1YYhefDtXR
LFlqH73rg8wn7cbLcnWIyGXBfBP4rmJvoIEvR7E7fyz1llGEj6jB2CBWmCuqyPbidZHo3U+GNho3
xrz6viifUpQCRAtBHJTDZjfNnainus3Go08k/yWLgVwNnn4r+3t2FORGV33NVTRgs37FoJO8mMt4
jNsxOAOpiw9Isbs3Yp/r9cMqhRQTkwK68sYW0M1NkOoz4BJAaQD4NKvsyOQW803vcOUTXYi3qitu
WRY8MzV64uu9t6KRIOJffrSY96XVGqpGAmPFXVVilRI0yNH95gbEjoj3eWXIInJD1nA5SuliRM4f
4tjqLuBqmqIIohq59+HlYa5u1NXgluoz+5BzSHvlcphJJiLtG1kTCyCtsuTIDHeBM+6qJukOLw91
vW706CHZMRcfkeqtnoo/j3NpxoCtEZBCQTmlge422vd/YxAAwhTToIgTsl7OR/aq9JPa7Y6TtHw8
1dL4VQA47UZq/txUuB4I+QFYE1RsztDk1GmqNFCgVZAHuLdT7J3JN28kMtffBiYcDAFgSBjdcYou
55LmDlDRgQJAGY/+PUX1IhrJ3N6Msu9ubIPrCT3p0a3mSDAp0VS6HMrQrAVWa90cM6MHctsX88Oi
Kf1GeLsuy0WqQrdyTcvI722Wb/u0pOgnUUjDsKVM5upEVUb7XoxVfIdsy/Qh8+vlxvVwFRKidkHL
G4wZGRkI100l3ktibzTHlIdTl9Wxj3vvA17qKAS4jTHcaRAN7yrPzQHZVuON8Oj6210MvQV+Tubi
1BC0J9xI2xQ9hLjficU29ukwlzduiutVRQ0BYCu+u5TNrzaj6xS1UyXrTeG5zStzqIw/knKcfxq1
sk8QG+UtVd/rW9cxIMaD+UeKCezZupl+Cf20qTGXrhSC4oly79zeyH26xIG3t5JM3OcZmuulU2X7
l0/201V0sXso06y0PEZEFwtY3uWwXdzHy1JW/cnKOlmHw1SVX8qilvd9IYOe5neRflFZUfuh7nKv
odNrIRZAJ2Z+GK26S6EVJuqDozndGNZKr919nPlNcrIqdNzfLZ22+Ae7bHpkNRrpfKvTlf398hyu
o561QEjfFpYw2Coq5pdzaCyp5c6cdyehOf1He2kT/B7LAhlqjGnNO7x40D4sgpQGwFQgNXtIhZw/
ObmMtZ0rQV5HWBia7p1QOX41XQXc/sZu2ugReIg7Ua5ZrdkI/laQweYqwGGvde04sM4uepTD0czL
5SGGvvAT8Hryw0pyYoW0zk20Yc2gLXZqLGAEd3MLiUkY+dSFpAWasUc8KX5vp4DGwtgeMA4aCme5
pZ4AyfvqTqElQCsUohmUNpDslyuaxXaNWadZH1fRAKzDit6v9rZZiB8d4l5oLrdNW0RZjKT+Ptdm
80uXJfNPu7WyP6taWOj8i36x97U+YZoQ13nd7e0uTyi4cn/luOnI5Q1FFQmiYhk8sdfL1GRGrq0F
UTI5YCodd4zvW4uAFodtG3HaHg26Jhr9ojkXs1Psi9GwAUBWmvcpHyEJmInzWY8HD5GOAeZ+BX3x
gGYeeBU4jBQ7nAzH1qgvdA2BB2lbD4XfqjJ0GkiUURKbsPWzlrI1giuuObIjvDoOXUdN9qvFQdnj
1DWEz9HSmtk7Vn78MNrWNESarurvQ91N50BSlYpUADb0fpbOWL3vklqf97U7rTozBMXvGjL6cdc0
TvIOkH9W7bVRH617sfTqCJ+zSFATaKsvE/zIOOzlEhj4L8l+PjR5k74pkf8LQqZtVfCOMkQChsLC
aSg1ULiJaryOtB2wqhJvJk+Z+au1QNrvkEhc0lM5LGn7upd27ETcKsVqDtD538a216uw8kqBtq4E
6JDu7aHD3TmBVmpHk52UXyHuifvOnyjD2Rhfq1OiwKcohNeHwzg51grVUfaDl5oDBnP+XHyy8lH7
piES8dOivFUdDXL28xILkRwBNM3jvqdTOoVeUrePpaxyF9SQU5d7MxOYB8WehwSZBQ35ixbPS/WX
J2vLjiMzU6N+9LLEgUzWTN03vQ2U3oXWqPnfXXwnvpTAxq3D6JVVdxQzvlqv3EX6CGZWCVyKhQqG
iKpeBqtJsywMznsW+KcUg8L+R7yoDkElS2j2MZlrQC/95JbWLpmFeNtXg4Fsd1WYr1VhLTY2JxYy
p4PRoeysq7SKX0kxlcjeZy2e6IYY4bxkdMV9jHUQKAWkrWdOOLuLhYIPbOxwaSzjvZ646JebeZXN
IZZRyxdzKXQkKYJ0fmOPsf4RBk2q9pmJbQ37v5If4XPo2HJVxYyqxSjEdHBxI+oj4O/r4maEUJH0
0RbGCyDpfyRxoP3R6o32Iy3Bq4Rx/EjmiObR7MPhox65d21ZSG79VL0f/ZrtBX3Ub0Jbb9xXda/q
A9i6YtqZVTNap7h0ukejn1TNojvQ67Ilcz+MUOZcCl5GfLQdb1YHDeJ/EOapT2JNJLKgcUAD9WMP
N8hnzZb2lbLQfNlPTZovewJJBO/mGpHD3ZSNeFMYejmfC6JaNxR6srS4yyxgykyzUbBZu7S8H3JI
eOy0/F2RaM0Q8byNY9jKhkJUQ2r5rejzuN5ZA7sqmlH2+WNuJi8I+wbaouCONqJl0HM3Mrwp42pK
nPQeqU25HJKsTJOdXfQ6GiaGnyIEgpIguq8QkdpDkBbOY2qawtrpraF9GWKz/T4oE3kgpOvss51U
IyBpKGbVLm4qrPnQ9UhXEX07Pnp+DGetxAk4DTvXXN6K2cyzo0Y6OUON8opT19VF/bF01YRloZmh
irJIgai+iYave5Ruj7KqUVWLCy0AbMpHd4IlFBaehYWdV48dNlyqNx4bL+MxBr3dgh21KzBotQNU
KZBFPYUKeMywGzyqh6zurHTS8FFRd01m+ZrtC9GzsPSpDSkBx84d53WZ7mca5J/NRhPfgczbHlKu
jvenlxUBxp6zqz7iYIfZWpDL/rOtbGcKyw45xdDAWFpD+dKqfupYPZkciSTvDwFfU4tKNG92RWvl
FZ12p/+eMQt4+wDqK+QPK6p847I45b4IOq2IuiwfunC2pHpYsqwtQ5OtV+9kqndqN1hVX0V5Ouot
HiB1hU83zb0vpZCTtdpQFMlOgyFtY2gvXW/Pu2/iyzgO/NDYSNuBBrdVvoNfUpmRnJvsjVCwAncz
dngiyvquQaCfqtX95NeEZnWs8YSZft65r+fMGJs6THJhHlKVukzAzzrr1CdpHL9t5qKq9+ZUe1jK
xVzEkdVOFN+9aug4QsIy74JWNz64xuJ9V2VgiUjkJqLVOsFLcZgGuD/hVBve8Fi5lbU8QKiVy94H
p4ePgDH4f1VWkHziZrf0SO/jEaBRNssPA/UXQjcxxHg+DrEldzkUWgvXvtR4ZQ9+L6OpSpHE6Weu
lihJfB7cIpm546pMmH/ZSYd/tZUEBZa5PGr7Vm9L44BoztCHWSBx60mSobL3xUyvOgrctPkxlJSW
9kOrmca9LfBoj+YZXcuwU6n9Z+sA+AyNgpvunS50/TMNkdo7BGWpIUIP9s+6bwDK5CdwvOgntLzy
2A7CD9FfW5jKytBPtNF+ldZWpU4oR+rmjRzKNC8Dnqf4jMKkBdVBX0HDm4BnXDxR6zHemwvb5zW3
W+XRyuvTCYqFjdVK0VGRDWlziYBjg0gmkUeDY2o9TQ+DoJyxs+d2xcZSjV/CDNSFsUeI23+9tFkS
7PAkt42osErvz17z3fpQ5cH8tl6AmUZmHvCKvRwSrz/3l6j+7+ms3Z6A7jMyDpuIOJjzrKm7xj4L
Jx6PjtsjNSsm60btYRMlPo1CA5bQG8wdUjabQptTB05qd6171ktCBHuamsiTRXr2A4QIXp7QM0OR
jzm0r8mkoYhtsnbENydvzhL3HE+0PUKIgRQqBzpfd45NQP9vDEb1FClR0rErVJ3spNEBVHfPZM8o
hY2YXmpLz2XhoPr8bwzFrEDfuOBxt12jRaeXuzTCPfsmjl+TPeu7EtQxBqh5emMJNxnt+rWgTVJ+
Z5tT8t4i6NrO6k3VefYZ3d/iUWGVeELhTMO2RUvSAzomt/QYN4WCvwe0AA2iDMEfW2I5z2DhoWzr
nOdy+ULwtBfF8KjRyB1E/hf0XGSvFrSvXl7Q5weFy7gS9UFQbRKtqQ/8Eliec451P73v1CD3qbCC
PeRsdw+0ntg203HSHWP7FqbpmUPnrBKKVHtWLaKtPABaBMOCoaFzngr2iSuG/lg6nroxweuTsFYv
3RWlivA59e3L1ExKDY+8WqpzHa/RjtfpX9dqTJTyftw4B9cTAvNPskpIALiOj3g5FGLqdTFl2gyo
kaTJhhB58IX8/PIHe2Y+iA5Qi4Vhs8JwN/NZVFa25mCLsyhaBO7bwKSK2QZvB2F1N6CQ20Y4OxJT
CBq0wBhosjHk5YRi3S7apfXHs8wFUPekMe5q0Pd/9I3Q7uZBm995S+JFpicbpEqS4FTawfgQVMV4
FrMrTrT+bok0Xe9X1tYHwgukA37FtlScgH+TxhL355W2H1UWake1q42vEdEzw1J56o7mdXkPBe73
6E1rSYKOFHV+9IT4AVBuLxcjMerEEksrzwSWc6iWDt1PVJZ3vtLb48vf+HojgdllkKfuIjDU9Wr6
pbbV1o1TGP5onyGJE/cDUcA1AMW7l0fZyBY9zWjlMXOV0oWnCbSpZQ2BiIu24+wHJcCYBP3SyHU1
EVIehVuzLOaZgr2PFZRnfneRWdwHsehDW43NnR6MRYTCRnIkcTfCfE61XepM2eM8WThzL5ArHWuI
j6o1EI5AsCjSXEfbGzrGE799wDly3NSrrAldrCs1xtzLUt3K7PPQu/pja4ykoiKHRFKvHiIvL9m6
4X+JE1YI/Qpg4m6m+QtFanP4DKtD12eWHTBMt4kcPzE+dgO8lpIu99GGftSEaTlNv8WspgUMaGvV
R6ChvtLBtjixGfsEp9aC/MTb5+1HuuGRE8T2jbltNt06yhNDgOuLnise35ebDqXHeS5MDw5LPRlg
nsmqToBDzFtSYNvy43qQEIQBmAk8nlvf3oRBU1cOXpA71jkFqJ8dnS7Wh0j1linuYlOm36BWrv4o
Xlyi/taUby1yHBhgamF1a0+OebRQnKTAyvP8Fx0irNtf/sqblVh/IIX6tV9IMZvkdvOV58TPc0Xp
4GyPmEO3Fm7w9WLXp98fBVkqVoB2OoT57SGvqFL66/NXpAN8qTK2sE4Zb2EMr+fiQPKHrLgaVazI
lMuvms8tFFJjtM699P8AQUCHt64tgCAvT+b6VSL0g1YFapjK7ZWSoeoR9XNVYp0b+HAP5C/YjLdO
durGxty/PNRzM6J5zH/R4AFtslk3Wytnip+kNOAD5NnJjeUAWOmWEfNzE3KAC8P1hH/pP92dv1zB
fSvhWlXSPFdG5bzJjXh+5yy4vgFaGm9APK6fNDBdxM2A9mhnMNzlJxIZxGaIewYInSn1d73foJo9
W/PJtlPxpmjjpaV+1Ha4Tg+1uLHXn5knBBX2Ovh5orAtIwCcDiqeDZkP/lPdqxqm5A6TpuXOHbFA
ffnDPTfUCsYmZaTocRVQ68VgQ3SxmaeinGYZfRzK1KbcWTTG7+8RQlqf0db/0bi8XFKvM6detYl5
BoKenwzZJxBMk39jj7h03z3uMhIo+KCXo5RxZ1to6VrnpB7LA5OLo1nqcmdmzXTjfD2z6RkKxiXB
BxCDba/X1EbfGwnXzotZU770oES6TTzfCGCf+UK8LqBlqVLS3dqqJtoIzfVBXbLp4Ti8oRqlQjG1
4wfu8lv9ws1Lyh27PmScYTJU7thtdlWnwZwNhTDPozvl7zMKxgXSPs5knWe3Sk6B3c+PWSNvimo/
O+6qv7Pi8xDhWRf6l3ONXkBBZ6g3z3Wbfu2pjoeaxARzDv60bZRDdOk//PauXw3q12gBsOMVgX92
7DHw4tzkMQloZAUZbSqw7Pt2Kn5/JHbjmkut+x4N4MupSQSdhrzMLIxYRuN95wTYyDXe+Jaq4G/C
s9A7BoOK/t2KKYcHv9WR9dCaAJXCC2lOyQyoWA2vh0BpNy7Gq2+1jgLQl7PFOCCwLifk91onlpJN
n9bm3IXe0rXvhKdpe8euLTcsaXY4ZONp+fXlT7ZlIaxSygboTW9N/kmJt+qU6E54FV5HzVlI6ckQ
w6H0wXdq+ajZbT/uC+TfKLdKI4d96yTurtLR/Lz3U5lQuKx7eAMv/6Cr008BApYkTBnSDipHm+us
4ZLTAzXWZ4mwedR0dfYwzZZ+Ay2wLucvwe06a7oZgH6hYpIzb015USB33GSZmjNq5fFeo7R5WlDS
OhhJ/ljms37jsnlmUjwDcFIR8yGp2mLv/GWWyrFVdRYihSHZWuOh7G6LtV9Pag3kQCTYlAHw1bjY
Qy9/Blwur95qyp1EUihfr9gr3s2Lf93/9N3KyOMxTk+dcKxPQ1zRJUl1ffw5yqL7STFdNUCXXCiN
dEoGgV4CwlsRsuDVuyGZtC8Tkc3jBBv0L5QkDFR78xmR8zqb5njPU+UNx9TSnF1b18g9pLVt4GTm
SPpAbWqMuDMq3Xo9LA3i8UVWDx8CSaMq6qYyrSMV63jU6l3d3q3eBEXUtjalfYyGzSQss7TnH5/x
aMJRGu0jLILTSj8mbtPE+151Zhzi+rV8m72Bsno2aLm+b+ox7qJ+KhFSpH9Xf2tFu8T4a6nY2geG
LTEprlJQDwHKwj8c3DGLPTZl7aekhNoS5TktfsToSutLI6ajzLJFD+veEv4hK5Gz303T4nxoAWCW
EcQqNJgAszvgEQytxHgMN9spt9TyYQblARbT91ObHkeZFKE5JjQwJKJbHyHV+imOVV7nhCAOKytC
pMs5K5uKxXFJ+/RDPQJZ2BHopW9mN2vKfTkNxFImTYzvVYEAdSF9/u8ROkxSDClo6TKG2CgoTEeq
WLqPyoAtjFlMW9Q72vZo2NM7sl53nla2oQG2rwuxGWk/DkMNhUcz8vmzShvx3kk1RNa0PEeduU8W
JwhbVAx/NImt3qcx1r6422ejsa+8mb5J79RNtqPiAryC5iO1cbWoMg6FLJaTlhqTDFNhB5FwkjLK
Um1+baGukuzykR+9QxTL6kmXHO9rkHioGkpYPjPmaJXs6eGCJdgRWpSvNNxS0kPbxt7H2dPMR6v1
KdEUgxg/B5Oz5HtfTObXws7Ln7EA6bAbkMf7I7Hn0qW5n08DaxS7bFCJvQmMh4ZfKyEbMzY3JqrF
k/DO0NgMjWVNi0+JVMYPs5zI8ACp+fYeqId8S6Yi2JMuWzpqRU70CSm4+dE0aELucj3L+Qhkeie8
xvzvjqXG+9QECLKbLUSjQ8r3oI8RjLKnvdQn3EwQuRmro9v75RwW7Ryv1tpaQlki0BW7yu4WLOHz
3vyTNHrO9j1d54F/SHSs5GJIgxZe292JWLmoPzptdT9bfWNGDXqj33w1dO9FQCemkWU2UcyYC4eC
Bzzl/bAAP9/VVp1+xqNEvTLMmt5HqiXi/eKm3WfwBKAYJ/wz0jAZx5lfVM82tgvKWH56uQrS+6Vt
BpveeVKcaYpJHBipDNFWk9YcRNivJfiZ6c73Jkh8mo6mjsQlSv94iAqac3SRU3y/KldDKxrWafpF
CwL1p5nH3Y96yPr3mZnLx4p3HPdtLa+/Fk0hXs8dtOcwyLq5i5Js9j4HcMLdXSoBHEWlhrJO5Is0
/4lqQ2IfG1uvzPs2VupzUqZaRm/JBmTSzDVIiEQE/vdKTVq1d1Xrn92GNvFJId75PSuRJIr0bm6Q
96A8825R7vxjqi1a/aCKuu9jIajipRNypbaRdW+a2lHF3rZ6/e2CWma6pymqkGLvdI1Un3bS3ph6
A9HaRNU/0M2m4O85WtEenSmh74zyFtoTrUvZEWAYKnh6P6VOiIlTlZ+90oer2CRub+1sUXn88ngR
MnQlDtehsIeWVuKY1Wa4FINHuw+658yfL/5bkx3dc3866NfQQBEKaIq9vF1qozlZiPmWK0W9dHYz
HNn3NHfRNMkAJzgHpTGf+8TL/O9mo/MW0J6jnLDYfmWhP1eyU0yn8yr0s8au2iupmnMwoU+9Q42y
M06NazMLpbr0R2JBsA7tGFZuZDjEHEjt+F0b+VUKodpETPuT2Xb8y2Ph+O+doLG5wsc+6ZEcjznf
aVorXNQ7rmqnm9NvCFvq3ye/aM1QBVnyOkh0Jz8umrZ+G21aVhybPVi7TiXBHDXD0MU0YfM63rcg
OM1PSVsM3F62cj93EwCFE22ZTg8DXbqfNZ+jEQbUkOg/K7/+qx/KGG0snrT0/7B3HkuSG1kW/Zfe
ow1aLHoDIFRGZqSuFBtYSsChHcoBfP2c4MyCLJaxrPezoFkbq5oRAeH+/L17z0Ul1Dliu6wGygQm
2fWLj33rKCtCQeKxcSgG7GUtegK43XWMNaMt633XdM1HaXrQSDkbWS+NqoG5umOPpDA3gsHZeUB1
nBB1x3rK3cV7W+CAid00G/amLINRxJOzMpnMGHu7YZ1r/VuH5KQJaas5ZMo72muOdVCEc+q4ezdF
LBYtBHp8QVnjJWRakNaxrRfS26PMSb9m+G7Pc7/WcPZQ0jHEA6JghWiOGIUWRdlBFYd8+IKigB8x
IFhLYxqXhhEJaWrTcfJmoleMDCzWQwlj0NzTb7W0GCBpNcU9aReAWAF3lZFdd5230+YJqy+akBXh
nW/La/pmpYEL3+0D8ligXR26bkbhFDUTANUDp58hIJBL+lbULMaoP7jKENO+L9aiiAs79T9nAzVv
KOqMG6un1sRJfNC0p7zKewum2gTugKj1gq6t3zNyRvGT3AkH+cIyD96XPdXzV+KkKZIe6cyEbZZe
b0bQS4ckXBHtyIjOivDDEWXhE00N89ZsvfmZL7E8Y5xY7sAZF98ICoKvSZU8aAOD+iMJ5nwRrYGl
M7qzYsUssxcNwcQ3iJlV0f04z5SVEJoXE8CVfCn4T49FYzm3qBf923WcU6qbvNGJCG9ttfdGMFkh
bUg6DUEH2yJutCJgoJVZjohRXCK2G7RO90O6I9arhNQvrgSpGPesUrq3aSZ3RJfUMqjdSMC3RdxP
4/o50E/rd+ilpwbnf1cHYUXCTBkT9SOT3QjcEHGFytpxa8igdnf2UpgnXuFExcwX8nzD0Hf5DKba
zXbKwH4SrfhqHvUhzcFj+OtkRLnttTfSKcVrnqR8y9KwEoR6piy6sGXwMmIXVsINFzb/H1qADDD2
Zxpv7lgEdTSnVkVmRoeEZ8viUt7lfaUua9saP7oBMSA/YwlEqKqO69mJHhK0BaWVDILKT3T2+Rbk
rzJXK0pU3efUgee3hUEepWJNm7gNF9GTDuqXfXorpQNO0RxK98bn2c/CogMcEKFJpNTUJzRmMSUh
yb/maAVTvHhjzmPUn1U9Z/XN/aBUgY3IdRo/REUkvkeODPqB0lUdfZnJee9P/Yc+px8ih4YZUqRw
9hv1fNn1FJwPfeVmA6G4iHbC2XeaU2EJtIk8Zt6VdOyUi5SbwovpvYHosv3BlWCOJyuJVmMWJ1gR
Fg3EcVxTvo/XjpFtykT9wPsIZLor9atVz5v3SdOmk0bZ+mkEpWXspxm0RFw2SISipgRHx2x2TZrI
5bXNo9zQuKuiqsoutnJNuvu+NPnuXtDan26ymlAyLbfbSrudLvJ8cU8T+9yy8Vbpn+ZkNNAxFvmS
hqhdB+p7lDrJdhTZWKEByYPn1SgrcdEVDXfL8tlBYyjgk4zpQxnqGEBnM+PO7FlklZZpn0uq0ijw
aPo68JwtgJsQpWOZ16161Nx0vbfGdEChYZu2wAO12n6ouCEfFAsefsm0bw02L5N7SOppfy10a/pI
dFDSod8GPfOddWiv7EFHMmNP0nOjQTqINUeFNC6aZUetN+R5ixYzt3O5act89ZF4BNl+NpL8Euki
tDN4poEeVZ6efxSOqb3YCKooeanreCrfmtq4H+vAi8rFPGrl8CIttZf5ApgBgliYtnOcLhqPe5b0
oeN1N62zbh3b35CxcLcM2nbB4fSYSAvf+Qr6E8CJ7NiTZaneMKVcdSTVvRRj120ytLUUgfyvsg/u
HSqBawDk5gsS1aoGY87cdzvmjX+rIVAKG3i0J0gBzqab+g30w5isg1tLsQUiRCW7Y5xyY0O3AsVa
Li9a5d0Lu3RjIm62KrAlCR+8cxFKcA5RmnOJ8Odi7sRGrweEwEkFKA+nc5cUZeQgyrWRhkeGEkGY
ePa12UtEoIU7vRqJuW68mVCJSss8jmyeuqhFp9/kaRDcGKM3GKFvioslaC5yb+g3mrC9m1Ebx9gq
rCYEThw8+TZ6qDZ5IJyEoAaZrJdBkBR3xGU24D3fNBGLYVa3ynRPOSIwuYr9xPp49pszA4WCor8p
lkQnHa+JHntLTEShagInMGoRuMnIk90GIWLoZ+6BpPj9WKlrz1tj4pPv9PQKDWmc5+l7yimxKA66
QYhZKNVDqXvxtJYtgii4wqv30FEmaiahwwVp9mASFP3xdKmjzLJClBq0lGPSDZ7X9ehNsIMmrwgb
rUy3GrqGkONHnM0kqWSXow6ZabBEvWE8usZJgEe15RbQG4WBjpD1xvdmupIGsVZLZQKpq4ujZlX9
ZjDaT2/haKExPLr04N88sePzJiDINuXWyFvOza6RLTunnOPVdYE/JcO+ztbYZk+bgoZNQJY3edG+
d1ax8ZORzMppsG+EdC6rbPkURNvFi+ZNGxdr1y4Y5F3lp+JBb4V5nMZefx/lMhwQyfmxu2ZDVKgg
rmej2QiPsDNHObcuVqe40nCX5OVd5lrasctJebIq68WgYI0ylNlh2zRdyCHgCnN5f63LLvjwvObN
opkXG27pbFbO5JHTlVcAJ3c++2xUGmSEjp14ZZ7QHVM5VxEpq3tXb+5NK79bWBkQK6pwlu4BlND7
YooHS/6oDPnpj3CLLeOi9YkucocYajDUav9OYmsv9fRR99cEGR8+iMnlFMOqEAD4iFst2Fc9f9Si
C2jDYfFfi8x6IanjNSutJ4uuJyhE8C6hm6VwAUbOj4gyH5cZOx6DYadqH6FIfnh9m36l+Zbgla3p
Es5XEkZSquVlXsv6lsEi0vfmOdXa5YRce76368w7GgXIVbc3It7fXeF6tKYLinWHgCqjpYyr+oX4
ylbeWQ2yZNOrhovWq/cs0CgQyoIYAye1NQ6M/hdHOtYXx4x9q0rjhixOh8IntNtsOwwtgObhNRdB
G51Fcw4nx+SSSrn5tIUbfE6Jn9/z5ssQmA3TWWN6TjiCb+fAuiqt9L4wAR9pejqfEreBPGzDggXF
p5FCnSP+p8w/zpp3mk07spASzl7zCq5VbIesknkk/fWGbW1LAtbJFmrfUdKPiPZEn86hU9fmwctm
GQf+bHzPwSrCQAU4XuQ2U+qaZ+V9aR67mj6I1B7aFNrm3NmPhAtcp1oCnDppZ50v1x7t+TDndsJu
qTNgGI3RvTCsxroI7Fee8zVGNm/VoJPZnrCuOAfcE7eyzKsi7Gi0xE4wGBem7N0gbglsiBKf/N6B
BI44qaC+xgEZILugbFKLGUwu563Z1/u86mqPncYIqID1gX6LTs8hssuR7hj48LHYstWWBw8wnhtJ
MoL1g5+wBoO6yvK7QAe/eqX3uXlOTetwiYVIYV39hWWt9yKj8yzt0JVN2V9npRyeGqS4XFDSrtwT
7cJc2yq43P3DQkYH/ZG1lYeRDka5wTCEo7hJUP/vGM+laHH5Fw0uUi9THx3DE2wFvc6DWQYOGuu6
bYHIkfXq14+KO9G9W367WGywpMPboxLvtknU7Jb/Ows57bJky/mr0jZ5gTBjk+U9unG/nhQaTZit
2a7PrLbeFkXXfGGPJa4bnZS5R8tj0EVBY/9VK5ctbxjAOOymuh1+mJUU70FtiSerzkcvhDat6L7Q
nX5eU+XdsQ3gl1CT3bzRVzGtiJbK7IYF7f2HQUe4H6laptMlF6plvyhJwIhIkK5vVEa8coysygbk
a2KvinWCEtJrmqFJydpWdPdZ5g9wTbJsw8lflQezD0bOtwRddmdGqg1v3G0LtTVZez4Sr5f8p0GM
Y+4wZsfgJevbe1NV4jS6rrNJ9ZZFrMrnk6SdsQ30Vr6YGJnava0wO2yzXkMejqqfvr42UGeG08ob
GFnOsh67DD0Urd11UjfNmIkPlNg4ShahF5wyfTIt2fFFT7E7jvWL1qdU7at9fgeW1W+fuY9uEQ/D
GGA7sASI/GG15LvXJbqFP8n3Cm5NRQ0byFKnndxr6GIZNtB24vlnlyyMsf3BllB+AZtFM9yZEtW7
UZrF1eoB+YuJfrP6L5sAWxpnjqVFmYmFBafcOH8QepsZIfBNWimpW7U32ZpkDWSnuh3Zv+qAHTzo
koeyK9ULMb1JEpuTa35WNm2KKE8sMlaXplRVXNag4PdCH3yFR6cs7vrVu0ppub7lY63Ga6tc5QXg
2GRmn/QXVq7eK+hTC1qprH5C0JBOLO1rCFT5YhWLdWlkFjxxfdapzwC8tsamaxPyW1C4rneiWrT7
qRNBFY3KbumwG0BDwtYTxpM7rt59kNSy3ppGOd2WCdrnsMqN/sXM3Pax7dbqHoyxGEL69BRn1pC2
dUiJfFZVJiUWCx0H166RQpW/Gav8fc7h2wilz0Y7k7nKz6NbeEZOL4tkOMBKT2KYMeP1arv9bz7l
7zMrTkXo9GAlnJEBIAz/OpkoxQK7We/0w6K1xrSjdHdvg7x57pAukNBbGCCD3WRP8JR1j9avvFB0
4rZW7SS/mev8bYiMVxz1kMUMDeUac7S/fpG89hsq4xKJbpcVbkicDU3DWmvV5epk3m9+9t9nVoQt
MUtG3Ynd2v95jEyQqlEU0PcOLe283cAx7lGxhWwW1+HNbx334TcjoPNM/69DMu4mNxPN3Bns+bNe
1hh5vjjOjge/CJL+w+ht9w1gHvK3ui0H2pCjETRxJWwCI2iIO2oX8OaEaQMucffP3+VvDxbzLBh9
Zz0adE0Grn+90KNUkyfzxDmYk93yMTP0X7N2/1vlAUobIL+k8iCGZpB2vgN/GpgbnXCaxTFWrnA/
7YK6KC+DmrHUP/+Wv416z59iAlxCoUuywc+/RfmltHKRrIdEusbJ49i3l641PbrIiThupePWShzx
3wpSzh+K/JFxOaI3FsK//jSEXQ7GTW899CJgUMaOxvAI4AfSkfU3L8Uv7tVZhwVP/Y8Mnp8fm0Jo
XWeN/nqYzWr9MobWOqW+3f/mifjVVQT2CuCNV++sK/vrD/ITmmUdzOWDaxfWNZ5Ktw3Lacq24zkM
ubI4Suop7px/vnd/yFH/8k5wHc8EEfR8xDQwPP7rx5LEs3Ra564HJlYZIEUy072tS7j6J91YxQkK
CMZ4HmfNj46llqeFrinJKgjDSSrre2tmJKHOZbRe2Jdml5JMMEidGWVvnG1X//xtf3GNENAgxjhz
9ZFz/vRlZ9/r9GBW6MEVHS9bwpRthjLuVm2IdTEj4CQo4Tef+bdViiH3mYqGdpTbr/9s/BAlTkCC
yNZDxoStN0m+rqycuVyWP9eMf//7H0ihdEY3s0K5/k9yMnkOtKfi0g+1tQC4a9IJIpvUxLBRXqbf
1TjvHtZFGG///LG/WPYR8YOvxAUNBuBnVWdmBzNuYo/O3VAWx8RBPVGTJnbdOL81sP/ioxC6QJwD
3HOWNp5v8Z+WJHchJtWQ5nwgqr7byGDCF22l3nio6rr4jRbkV5/FO0sICQZv9C7nP//TZ/nZYvkY
fQmZGOz2xXQWBqkWzaSwLJfgNzrfXzwmAIDh/CDwB7QU/LSgU8Nndu8QaJE0LnHHVGjwc/2quEi5
nT5FHG28f75pv1iWsFDDZWRDO6Nlf/rEnm161s8rYJE0clvbpU6rpbLu/vlTfrVAgMtCSmmi2kRf
8pPQfNIaZOYGP6wAtPix8vRe45Ji1D5kjfmkuZN+VQlswihi69uAzfTIcNd9mytUiKFpifkyScS8
GUWCmIKWYbpj7rz85k7/6lrAvaP6J/oZ+ctPX7IXddN2trYebIRpcb/2TUyu3vibpeBXn3IG63IR
zjLZn9EwKl2CeeqC5ZCsvrmrBFMSaaS/0xb/6qklcoNFh58DFO4nLXdWGUMyJd16WLxV25uVrbYL
ExmO/YhL/ri5/w/d/xfr9Z+e8/htePs/vP7prfr6z79OX+1b+Rfi/vnv/y9x3/f/zcNuUYWf2e9Y
8PgT9dUP//mXr/+b9f9/oUpEjf+R4/B/xH1L/ze1CK4e3G1/qKlZH/pmHLL//Mt0/w2rA+2R42IQ
4201/xvgPl/lr7sgplIb9SOMwPMS9KflLNeqJR1U3u290ulu8WeO11mWVAf02+vG8TXtVjebkv7O
MGHrIJ89CHZm12u7nPX1ringTbAzy01yTrMT2SI2aB/H76oSbgxZo3hX1jjt/cI7ny7zfPoqM+Fs
9KEqo0aN5hmhqbaIpswdMsbsHu1+f8qaCQlAVssCnDXBFeao5iuf6Ot72nLrBrGE/lUAeo9zFJod
Q6LC29NsK24DnSlIMyn9YW1zSBQUkP4d8k7j4AaD/zzhjzzkVVm+r9BOXnBYQ72RmpRb4sfJhx0q
/6gZBhGbqU5iFmMfGqd9XcQID+sLNXvewWbqfJBV5t2dG0wnK1PySZpNctbFQveneWHUHvwC29rO
UjZfAn3HrTQzGyf7mGkvnkKhEU5d0p7gFcgrV58AgIjKuRmIOvUbPT32ojBO+KTmPWOn5W7K2/K5
Mp30URACz+qXBww6Ah2uiZ1Z6+vUDMOxqjQYyCU9RpqAhZw3GBr8XUEA3uUozPZ1dmjygOfrvy1c
7icGkuNnAZ30Mu+DuY9AQjC9n5l0hGMxGQfJPOZpdgsjJmPculhw5gr0Udk5bRNksB3LzO6eEgbH
DKbxpn20cqk+GrOqD+vQt5+Fg6E6zLXJAr+hcgwG+hL36MC3vWV358nIvVHDtbAGmoMBk3IkUKEs
mqe5NPYu8wWwCmlAUhxd87Ud8ztilW9bO2CS/VC3lIoco7wNQMBqRzqmG2o4hN2i2Mo0s/eZMZws
IydOnpZ1ylHpDqKvsU9yZcVa852SS78Tligj5vAy1KxxU+fru7v0eyOodppBnJHndCTFFk1skgw4
jfZdX9tnrk257pNCI8sn3TByeUMSAJDFvzE5XH7nNXNxz0CmH6KE1T+VOSYxQNrvtp3UD0DE/Ubi
+yCsFWe+zT+0Tt+sWYl9UGZPKmD20VtdcYSMGc/9u2vSE7Uxmg9asPOUp0WMeZG9vDrETJtk9m6S
TDuIIt95WlC/msvsbP3qDg1eu601puB0kciLGjGlNlV2hSPcPdDdDgvhQY9hsOHV0y0+ByreSt0Q
S0dHdRh3aV/uzaz+QFHqYxKuNhWjDLeeDxbhzVEmVvfsfGGf9tEY6PLapo68yDwRp43z4ov0k3n2
NVMzkOmm8yU896YQiQor1bbMugf6kjTlQnvOYDPRP0MKpdFOSy+rleFwD+CCRvKNlwWbzFOEVZpo
+LpS4zuKuzXziKr0ukcZaC3sBVHsujHf9UzCT4Bwotmoiftp83gArzF7gYqJGwwVfrdw8Px835J0
TT/LriF3V0/6Gf1jVXLbjGgMytaxD5Vd3puy/h7LR+QFxAg59NU7aubQ4v2EuAivg3bbRjcGEhQL
BkDaYh0CY9DDjrfuwZtM/wZBJg/I/OVSUV9gWXqEBljfjLPGT/fnsGUasw3QiA2ssYVHX7EasbuP
1n0t0SN16a3v0fnHM6rfLl3qfdfDmoTZkmzGqZpjpyusk2evb6Ba9RwjHpNQcE3ntMom6FBYZo4b
40Cobt2uG99mm5tmzHV3rWwn3ZFdn590Gj6C+eg6HFuORfHUGslF0TA+D7V1BX4xAYHIWGKPSMmu
YVG0H4tarTeCRcXHmgX1l1Xp1k3a9VhEpASyGjROXPo2LTylfjiDRtfBTZy9oxk/yoaZQWC0PG45
hzjfGVXoBqq7WOnlcQ6cG8Zihe1++7N1hOZkR12f2tHq6w3C0eG1ROM2AFWOKcPmo8GU5KJm5rMp
ZwRNxtCfQDm00VBN9kMbtOOtac/HukYqIebpbcyN4qa2GDl7k95nodck14nnVh9Jk3gfJYPWJbTG
2j4FOa9q8QfBCOygX0cGGZsbHyXP7bzU+XnjWkbiHB40NS2IKYzbKjU+VnsdtpkjjK2DZOdh0toz
LsvQU+gT68xyVsyXBAtnxyRbvedhlvey0pUREtKUvJ3nVlGLEiCC37nDyn0JoIjWOdsHS2paOVvY
nuw5gVHugdUs4Rm0ynHeio20t1Us5t4x4gXhjxslmdu9ty4zDXT96jhMNmfZ0lcnss7qPGRzt3n4
VmW0G5axMrYFg/OwUKNF8ifPWdddGWIY+A9NB9ssaa9MQRoHuSQtvYZ2yhncqgb3NA7PZdtV703X
WlFegI1DzJdsOC84mwGWiMGoC0lqWWy5FRWbMVKIXPMwwuTanpvIrcfm0GSmdt3N/NBQR70ZIksN
ESbVr4kBRxW9K6GF0ayCJ8LiLT/0V4+tITjrLH3N76Iu6Gn/IqmP7IHQ+LXtNsBnbkies6DYnIfG
xDanZQ3hThvjaXDgaOQoJtx+u/rdc1cMsZrtb1+fQY3IGfSd2ydcnemR9DI2aQz+V4K4EBnyKvlM
Bsliq7qL1tKKUFCMHfGbTuECyShy+3VBpcvGwYg/RvKImlIm28b81Dxy+GAmIZ7me7q1c2hs8tFn
UngJArvEz+WdncplPJfqa5oVw/NOUw7Li4J2wuo32boIiUAz94i/m7CYMeJ6y4VfKKbCaTR6Buow
6Ua9a4I5SdogsizEfZqjA5wJ4kyU2FmmH/qivc6urJleek4kqBmOywRLK1utb7o21ytaINSq6sLS
7H1Q5Fd5wXhnBkzUrvgraOd/eAVTVLGsMHgCOxIwZ0JDWXLjWf33ort4gq5dp3uZKutmttNl11ia
vICuHyY+QnhPVl+o+ZFo+jFrEYK0VL5S5AzHcSBvfWwZQgR+a8Srpa7GySlu0/GoL4kWVnImLTJr
jx6ct+JMEjN6RE7yikCC6VlM496a7xD56tGYfKBaMy9Tw90ArYoHBhpxptWR3Q+nWsu2E/bYFKJZ
P9RPWT2ihKyrH4ZTRSvNicW8wVd9VQ7LQWeId5FLhJXcltjJsjeYgYw/bTdqBuazhbXeYoi4XERz
gtZyMw3w/rLK3k+s0XvHLJ9W1GRbfx4OTtFf+YLAvT1YKe/CnqZQ2mN2mCpEhVQAF16d/ehLzb6v
V//bbJawZKDlZzKqh+K5nRmoAsD5CLx13cAtLNScR3M5vburQEuS0L4hbA+9gwpHu3r1lcgvkV1F
hU4fAi0lanLn5JWFEU7CAmk2P8P6F9ftaHfx+TI5KGO3buXIK9vW7FPh3jMy/IEC/+BoaiOlKO+s
cf5mPMCcrGn0cOo5Bivf7j414Rz7FHXjmNSPk9AfFNzmUK/6S57ZgqKrevYDwQCtVT6Bv/7KW1Zs
7aIhEzJZqwgg3A38FgPl0TksssyRhmqFH3VV+eKVcKJQtKau3W8NR5mhsfCmhVWtJTunyuwI5lq7
Ker8pOrmskKHF5IZczem7r4dIClq/oM1KioN/Dn3I1R3VHczNUaNar3hjW6WaBSfue/cjJa+Uxh1
srPwUqmKyeUSXBrtimlbMiEcb9y0PBaBc8WAFtvxhHg8EPW0J87bb2Jwd4zigebhkYdeZALW0xC0
4HDN40lpNsmvBXie6QNMV751vHYNzbnOdkD5Dp3fZpxrli8Wfq1Kjwu16AFU04WZGtRU676iNhVs
K72J1pZZR3tPkwm1TKG7j1phXYBJdC71luRLT65hmd9hvFpiwy73ZSAR0fnHXNMfOkoeU1rvcuo4
KQzO9dSziLaTFZmrcZ04BRVu3lyyJ13qSfNDm1cZQT25SFnEfb/ZNYzysrLM0MkP17pxLXzz0LvL
7Vkuyx1xkVWNJi+rueaUcu0R8cG9rQ/Bpu+zV0K8rvIVr4dKWTeG0NEE63TXPri9qiRK7KA+MSl2
XxK0g06ucwyb1DsPLPvw0mU7IrdCLSOijA3023HwFLA9XuYL47rUTE/aDEPL158pphKyIX0nzsVI
4RPoauN19b0nPNTjpsGy2hQ/JlikvCdo6BjY8jisRNW4DYY/cGVNrclD0H12LmLMBXkxWtD13mNv
iZLkh2ZMF55b2vuqRASFuMMuNeRWOjuL2/YRIix8CYWZxSp11qj2Tf+jLsT8OrrBSWgXQhtmZLrp
hg7apanzdYZhQisJYZZzr6QAGuySBDPE+N7Q7Ui0fNRmd68YrhYjzK56gFJiFXakSXtXt+lj3Z/L
kEBug34YDn5DwulgwWnru+G+UlbGKyZ9rudobnPXva0LxFUwAa+bXnx4g3brGet+8hycEaaFpi24
MDoz3clRhxIP8xvkmZFtMzFFk8WFIFDWzI1n8F0ysszmEn3K1+yt4oTGLw9ts35f+CtDYpbxRG9p
W2jmTguM58nU65iHub8zEBIdZr3ib/ecEUTp5iFL5Cs0NnNDYPF0U/nVekt/rw8NoUdu5zABz0lw
9tr6ppHDnTBsOwqIQI3aqb60Wrc7TO3YxVqtvVdj9okY/s2zCzCSxBIxnkeohY7y2aNz91wr77ry
ZxFzjmhjnAn8jLbYuUZ5qXsqZyk6D+3JQ71zAu1BauWyz5PWgeDnH1XQfhEUoDCfdPPRsrwqSqz+
DAA00t1Zz+K084Wl9DvuPFYHxxGbc0xh2QMco4Pjx3qPKJ/Hs7oaBlofhak29DPSaMjoD7jCPJSQ
M+pJov2pkvvenreqa8EkaQNpXsN0JHR37+bpg9FV7W6W4pztXOkxdPxbRvoX+WR/9AK5SnCdp8R8
j/5HmrPEBUP+VSP1CM3O3hgmTQGdXqIKzJsqUNG4UFJ7VF6LDaYkQIuZNo9Tg5oTl/YuzcRR5mUa
dhmcO2blPu5lA+GvyihJtSZUCwK+Idd5UU1v0+YLIgEZLlmwxgK/VLzqnbFftY5f6nHslCig3QUt
4TR0m0WzEfVOwrhsNRdJr36snHXaaFN6DStxu/ZqxbYmNgt3NezkU8cqfVAGCNrMdfM4bZMXltqT
HST3JYDXUOb0jgo2DLNTICC77LpJzGdsoTeMQYuNq1R/mSX+Rdvq70L5X2MjzgYqI49GXasQucy3
Rm2YkZf7FBsM0UP21a02DeNtbcknY7Ie/Yxd150HghbGTTY6O92gthrgtg4lutvZfqiGcUOqaSRU
P/CSZgdNwDY1+/ehIgcYtbydNzd0y8YoLfw+XLFpknd6izzjO0nS85OCiBvPVMMiKyINqt9WIyhH
ZsV3ATU5Si3tztLyG0K6edIrI5JOA73yTGtd2fsKnh47g4qhIbjCppHyA3PoeGuJiW1U/UdvqCSu
HHubmhn1qBOQCG5fNQtUu7TbJnb2nRtiqwYn1I15ekw7ZAIaxWhLewXuP6eTdpE/LGG+lz47wdT2
/M2+zDe5bl5XZJjtWslcqZwT84wM1LJbt8ThsATUDxycYsxez3zjyJqqu4p82qGwN5qsuuska+sL
UgTl02Q56Dh7nybQIF4YiN4sS9NvOsu9b1Iu4mrO8SIoAszM+dHOMwePxUOjR9NnLOR9npWbLBEg
f/J5h5vjoTO8q3pVV7mYOBxUV6XzCCzGjwEJPglc3oW2fGEzuOy17jobig1ebLm1fA0Xjz8OG02z
X6rajjXsRBvB9WDeTGJJgUmQR9GrWjwAzcF0tH2QWzoPukXMr5VRX6ZtqNLkwmWwgTLeR8+Dcvmp
Oy8uAIATx3kS4EoM8G5bT2sPfb1e9u66JR3lbvKRYS5J9qMYs22FLngLFuEo5XQyRmOLb+Z2TEcU
Zxla9pQBmr9y4lBJ1NppcUlfgOtaHzu77LdB4eHRUVu9DG6ms6CHvTPyTA1FVIuVx9GbE7DX6wBC
LfVzcZ3Y8FYQu+2Tut6WNs1a9qdCz+7KtX6yZyy+7nRG/3o5DRewNkthFJFf67fQC/HrdEOE81vt
CB6QvNypfj/3T6Nb74W1PQNlotFJmWrS+2HIoeMv+DgnNPW5PmzGzPBulFMsBG45OyNNdrmZ+Fu/
o1DhUT9MFjLC/KjZ/qUXNNccPC+qwfkktyHMCuNhnsoe6LH2I2toYeFqp6hfnsZUQDc0qQHae9fT
ZOw1T0FBpY2DMOy7xdqr+V7H8DF1nP3HREB8hRaS62P/WgI51f6HujNZjhtJ1vWrtN096mIMAGbn
nkVmIjOZyXkUtYFRFIV5nvH05wNL3UWhSPEUdtesN2qWQsFAeISH+z/I1VECUAbIrDxQPcWDTBZA
Fxttwx8ua2B369EfboGIXkCJORBSp9oY4QGNgCsQ63u8C3EJLAPgVNnRSK3zbLR2QkzQ7TFXroas
UXlfDWujrY8ExQZFkbWiaPcub4KVLkl7Lcwvw678EuZkbYpZNjswErRrNTc/qiW+4j5lPkO/CAyE
cNX4xGqsC/xcQXxFmx6OpgnGHvNUrJcVamRxwdNOnd7K5dc8hyDfCMqyardLvJ2sDufYMnMKVOkB
JB5YS/B5VqmS2ntGOcGRi41Moq8Lks+xC85NjbdfgiYCLfq1X4D96qKDler06bUYRTDlWfale/gJ
8rqAvYkRjv0CRSFblTb7W24569ooHq6bqgkcKavzB2qLWpi5G7/jJeORnYP62xSD8Wi29SPCxsEm
hs556k50WHksvXPLLve4XR9EMYZbZFI2Q5mRZrXjWk8qbZ8hXm7UByWIf3Tg8O6EDLBXN8wS10Q+
ShvZ7VU6wr0cApjRZQX+XABWAyrDY9UKmyPtQLS54+gUft0+Nb9AjsVZvaoyHuPQTRpn1CmeJTQq
+77d0adct2V+ZxnuY5zYyob6C+J4T3bs3cptf2q17jYZr2OVxLHAGKi1fnhk6jqdCdzrv6px+ZzK
ObqngdMbkAUM6cEozROhCmfs4j0WefcjapBjGn5HtP9lMEhXav9GUq+AzpI7mkdZxFcqar+rWmin
jeWdumHu5Eg2hbLwwQRLoWOrIltVIeXUQLTDUQ48/SwQQbcufb6CTWFquA/VQl1TsO64ee3LbAxv
xzK+pD9CemvRFHApHZU87zCbARPdd96tKClDWzZnChUjzju8qwpd3TWp/1TLEWmsuzXhxWyFpt8J
t+zooyiXUS8hq6vnGqDIqtuCrBuh3DXZdqCk6RTDmQo1ss+vy0b3TYqiKFwP6TO3N09CuFAoLLB1
Vd87r2vYxIb5VHcKNM3O2JoyqmgKxRGzIi+pYcsl/g68sLb2M/m8YmdVor/hAXeB0/HAj4U4NSzo
lWrh2AG5qwHe9hTekrkpe+lrU0ZnbUCpWwq+k1LeWzSknChnz0TkbyfSoJgrpF9dJ1Llg59MNVCI
hMFEmvUAtq0UGgSB/aLCUF+Zfrjv/WBC3zdrtcXFPpNkdLRGlzJx+aOm1gE3yN+0epAeU1oufdxs
giRTrxBWD/a8+POjHZCiUYgmw+W+hBFn506r2rho2cG6QkFoR88ug1oCrwjyeyZLl3kjU23Bro4M
Rt77riq2YQGpPFC/ag2BM8Iv9PPwaBTI+vRykNC2qIm+WM3IWwYhyWetYVT7BILOoQ1HcZsWdo1T
GIDVy17LDPTILfsrclbDWemm2ZNRUUTjcPOAmFSK0mwbkcDStysAQFXUWystQ9Zd9666ocPRsaFL
3VPs78VtnMs41khukp91TQjLMZPdtt7Cqi1OOHcoHqjNVg1Qxh9kiIRGdWk3mQ8bIXyWh/g0U0Cv
h8kkFjCewbOqJoWBTWWJ/HykXPCtyN30so8hvBtxaF15ekvhvhkopcVWgahC68XhLq9jvpWnlk+h
3KaEODmwiiRwUmFvE6gb3FjHA1L5ockDpicByTFzafGBRYO2kcEig4gWxSBv0XtQIBOHmv09V0KJ
1g2Fa+TnrGOGD4UT8/By8P8otpN29ZRmKM4I0fg0QlHo3Edad5N3DaxJ3UBN3U3z8mVA+3YN/6h2
zIY5RmmDxHk/dvUeOyH10KF/gL9gIF8DUzbR4LMM8CIjhMUVmb0brKOmUgWUjqY+aUfRfPNEEZ8I
M+LRbBcj+K/KcY2cx79ESplD4llnydCdsqL11uI+VrdSOKb9uufb7mvyHHXtqiXUfsr1Sb8dTQiy
6zQu+50Myeti0Hrr1JUm0omXK+WPHsFxOJc5IWODpL4b2yoJ1nrTUi2SFcl8QFKtc6ooz/alOvC8
HiNbO0kA8RyrktxqG7oSN5HhpwFsq0pXTguvI29qExTpXS+GRmgFX6Mxkb5LMI/HlV82YquVinfi
Kkm+NfjnUjJtxG80duyT18NboPoxnhu5P27p1JopXPEIQhe+uVf6mKsbt7XLbU2IRKvQxUR6EHV+
9CgE7aM+eQRPNd4qipTtNJtXBveVe4r6Y39ukc9cUsMYTsIMOpeGGiIgbJ0qg5HrJ0Jr/Gtko/UL
v+kjR4aQsmtjHvEriAB6d8Fbh7achVwMyTtc/fEE5UKPijrR/630Q/O8GhpExzLJvrY0HuxrzEKk
M43ajpP3wdCupNAOHmvbL89034ovOiXTj0pnl4/QtsrhEFUGXPyMrPiUGjs+2LIZSNUjVmr1emx7
sspMzpMf0F00OH5YB2w98NPB3vI8pafXFLYURbyB9mN6jNOGnlPcwgFLohri09g1UOYNtTcuOUAE
NZoI6qI6OTpCfalzb2PmdLO7NoMup1K/2I265F7LuXQNyo9PIFkci66SJoextvv7UWqrB4tarlOg
5bCOzdY7QVO4P0MNTdup1tfEKowdNBzfhqqs2DfBqCXoIWi5M6KHiG1yHfhXVdQWnEFZjcZCVibR
ruGIx0je1y4x0BbZjmh3vVO97XgKdkFPrd3qOpFDIGhtZG/c8VhovqDMCHNYWQuLiszWqupLVcSQ
9MLGP7N4RiITJUmD0yaQzzQ3tOPv/H+59oxyBZxtdIPKXZmk2BhwMdQ9qKYYgIPc1beeppoaPdnO
uG94XD0UwkS6XjKH7tDoTX9KlQ1d18yQT7Ohd79CMDEoiVA/X2fpOGwsX3HPShR8nCyiik+lmixC
Dr2nRG+ia1sgTjpl39bRs2P9S9HDz271BBpDmjZXhVnoe80ajW2U9v19Vfg3oMr8q9Brva2C8wec
07AwHwEMeN2204VORxAcp96KVL6UyrGRbhB1Ns/NznzU40J+aagVwxDq6PQZ8D7hZ+e810pMUtad
mdjYjojcvVSgCdyOmj/eJVxKAucham7DHf1K+6YNdHiDoEHTVY6yJYJO0ISCnlOhT8MOofoeMARe
qDoUzkx6AFStO12cwfC06qlKFWJNkWhieGC5k9NOtynoSZIbHWUevlBFKePgwlWuWzgPpwMMMpCw
uq49yr5lP4y0GXaGnmx9DEwcrzU9ANum8dDYiYkgmSGbJ7bPmq5kMBIO9O/uFslG49CCeHEikfGW
aYwxhj+gh7da1lDZLujZBhoMQxMpqC2+4+62SuoQ2IHZY6KBC9wGxAt3OM7TF7HaVschit2rSu3g
B/ke1dC4Ts5cf5Dp46kRb9oeixVqR0BjBKabvKkiWgQhRhnneaRCVO3TTItWOfzRdj3Gjd2vPPbL
WamXdbkf6DFGSE0k7eU4CEqnrpnrZ8OouWS96dChW2WOsFPznNcG8MeKx0Kvn/LOqx0PJB6lbTte
xTbVV7tRYVFqLpXAanA1zj46KGZZdN9cidQQdlh7kQ26sRKuyC8MvNzWUmoY8YaTeYDsq+TmbZvF
dOlxnw9ksCte/iQgXGeOppMbZUlFvVXy4jognUDtv5O5jzQ0gwIYPVn0MFil7UEHjtqzoWzbJyNS
1Ct0QelbIZWr4+sXdl/gG9Nq09BldTwr4sVP6ze5UPVGVHvVLuWNxhZDkxaMgCrZ/rlZSdqGInF6
GOqu/CFoUK26zBwvVUOuTtFg9E5kslMHKgByIP8cN3ebJfzvvyas3XOW81DEiOC//+uXP+1esglu
Vs3/o1/+TvXfrz/2XrIJpfbLH5y0Durhqnkph+uXqon/HP/nf/m//eFP3NvtkIN7e2Yr19NoHpr4
v+DfJrvX//s6/5/j/4KXu3wqn55f4n+dVPETAi1/+5t/IucURf0De3BbtWXgi8iv/gc5pyjKHwo2
mJPYGRIAhP3/+ddP5Jxi/qFwyiPBCL6e3H1CBP9EzinGH5O+OJK2wJJ1wwB7+u8ZXv6JYWfxWHFm
/PPP/+Iuu8QOpK7+HxBA8HF/Qd1/4uZ085V98wY3J7ksRgT69ABU6DzEzVF1k0NUy+dRpm/G3qSA
IX3hXjvvQbqrJeV2W/U4C7y94opmhbfIc9q7a+7a/Zs1fGdGBuvx7oxm4pO9Uat4tAzVIczlgyUV
Hjj2nBabnaQo0ZGPZ6iGAdPDIXuoTy0De7RCr+RVMjbfqabeF1atrnt9PKB/9KSbhbdSJMvcIORB
6xiFnK2Sxrc0c8wtzVIO5BHRH5HRfQLCB+6IwoebyIe4CR51bTyMY3Y7JuE5a3k/jJVH/6vs9ikC
EfuklKARW1ntkJ57dGbGF8NyT7wk26Cyeyln2S1ItNsiac7NJDJ5K/qo0BjhFw2pj3UhKc9dKd8r
TS92aSzfDEbmrajKMVItLkZUGH6/oNqvKOz/fOI5lQhOBtrXRd8e7BAIUltY6wbO3drzLUCOADkg
Tm1E7G+aAGCkm58OefiYpeYJdUsdiJO3aSugMLQxcUrM9oknXtC6WSXtV9r38J/6yzo0pA0aGd7W
SrvkpENFZ1OrAPvsUG2dckgmBYq2QaGlj9e4K3H06uKW+j19XbNFaMM8+f2vqv4KE/7rV5321Jvd
TJFbboFytofB7S5p+h3LNARCpJ2xyHva3NzJehuvfcM1H1yN/QuN4xEsSei0IymqURd0rajI5N4N
yc0OHd3nxqpR+66QmjO9+IuWqeSnuZZe+YN32Xg0Lj+ZOsH+3raXZ9j/iPc5AjlycShdbz+M1LaM
Q4DcBYTYDeD6nay71xbNKY+iOSWJx1bI9yKqaSr5m6jsNlRL4nUcsX2Vgo5Fx6ZFSUc5tTUUyszs
2uu7m99PdYZ+/2uVZ1hbH4VRIzL98tBQClCCdJPC0oxaOIAt3UueV8+lwfaxsttYC2/GEnaO63vy
noxrXWb5aUKorPryM8rcRx99xmQQZA2KYQBusbRm1UC+NBoi6+e19uEJ+SqB/s4JKU/A9zd7CkFX
+ldyib85hlUUEyFmD92qELgWGVPxojXTeu3L0O5LXdlxBnOb+3DWYzW58RLqy6HsX7gTVKRCTc6L
o51mQAM14+ARe58bRa32WWi+/P7bfHCcy9PuejNZE9JzPyB9cOhTAFLei52U8L9S6uc09UzzkyNl
5uH91w5Qf/1ncNOqAiT+ioOSdSdTYU4UCevj7YAOrvQpbyrz84Yum20M69//ZupE83nvO8zoP27q
VWkfpwVgshEtRdABEQgmW/fjVdWJH8hGuhsUeqS7yGtQvwv3oTCoTkjjRiLvY2PUlPxaao+xJ38J
CwqAVdl+s4EDIrGAMhiqqZ95Gb+PRtchRfy6PsIYJOEOVn6ou/YxDzBmVNE/mLAzI1IMSJsFRbwT
nn2nqhXYu7FfW3ryUKoQmC0PRB3XizPI9ZekkTauR6FQIae13Q3wx3XkY0DVB89FoF6jEDICRFTl
DcKETpXInxhlqO+fRtAXf/0FRqsq4OxoxWEMyIwjwKYVBExVE7fyqD4AZKDK3uwSPVq3XrkZcrHF
JpFng3RBU/1sQLILwvCVBNR3VJvrLqNNWplI54V7N0GaGMTyZ7apr4Knf98XmFj8OtU0peGduHZx
CCsJiEGjWqdjDUhv5JlxbnejcDzenGu/B6AKaAxJFSW6zkQuXxiKJ1bJhO0BWEmBycPgMqHIbbhA
vVI30WhIVdUeA7o7qQvvqaXfYdf31cbqi/dKvKO68STzcicTCbR10MsZ2MHhaCV4OwpDv9XSz0g2
ykffY3Y7uMUE19GVnA6HvxZpcBTCPSQCmTEMKZEzPY/KL3yuozFqW55IR0oq2zROpU8C/lWy/b1F
nh35qVWXDcaaOQjbWF7H44BKaULSA5rNv8xJKRAPQQUspbeL69+3SNOfc0SOEVgz4bPbWrkTvKFk
C5ZZPNAptZvvfcITBwUDND+qEMZBomBblqPouUKRI9kA7L3K80jf997aTMRGy8tjErdHfTLaQMCk
26S+ZTho29jbtFFPrbyLdohj7mNXfRpVySI1axEZSACLKxLZFE/nu9GKTzR4mSsuJdoBhXyNYnaH
uFL51UByBsiEixq+TxM9k87btL6LYvPB16LHlkMc1AxgLU/b577n9N0kc+Xrn3C11F9p2P8+Ucns
f93Fplx1aFepzUHuSWgrr7itWhBcOQzoFSAvKjm+yruxRNNIamptFXep6ggOxQ03cbS1SEXWtKWf
bJ8SVZBPr38X91u8Ng9l1+Mc0pMI//4knmkG/zXX2Y0IUwNfOK1pD3Tez8v2DNNsBDcudQ1DxhKG
hd4YBzrv6qY3ETogL0A5giICJACbhKHy4l2PUmTmj5ANyouofxy9+MyUrF1BnSe3in3eI36EClxl
6vty1Hax7vG74mSNzmMciU1ZoFWdfaUMuk80VVkPZnmNgg2laRrdtCIHV0FI6SoWp5y9FE5Ok/Z7
r5pbDwHSgE7779fhw282u2xdjDsCv2vLg4FS3Y7qd3wbpXSua7jlJ4pVmui4QD/IcFdcZ9Q52Zny
RhrtXaMY4xPMaW+vh2MBQgnP00ouzI1WQFVQ1JamtA4FpBoQdPpkstPV/F4Ez65s7JepnwCKOyA6
YyABi/niSSDC4cxNfZdc2boADoTexRSAAJrNtQ5Oau3Z2akuFA/mCFL2YIn94NKigXjTJRbd1FEv
z9D7QyIxzepJ7At6Rx6Fjqg+yWfERwff7NYfQPZMZK3sQNG33ow6vsxRHYl9VIEsbO18dDQ/r8FZ
hODedNCZbYJFNfRK4JZecYqS8LVZuEBGh72hAFjMDXJmhNp8p2+Evm7RdVkFUFaRjwprVDWBeQuo
bCtVDQUSHAl6TpHZ05wC1GF7lzUqOICIVH0POSXaazQcoSAj3xX7/KBQIFMATx5WeQ2XoRzCa8Ml
6ZuyRreKs40fVft2iB9RkLgMcJPLdSR4iKKTwqUpLKVO6AJMW5kICzqeJiNqBYT0xB2iiDiasno5
7XdVKx7qaEL2mZnntOAa12ocgxjsrM+Mvz5IehEx//U4UopINDxe84MrIZmJOyHZUtWhTdIlbj+V
HT3cIinemVnz0utwfGopx7C1r3LHTpvOybBcdYpMeVAq4xCN2lUbakAM/ILXiWZc9Gp7qqeARVJN
+eSK+uBV8jdqaNblqW6GeXyIIuvBb+uv9aS8bcgdilSqf4lD4oOqmg+J6l/04Nt2eJFzUgqJbkwK
vgyf1csqUZ6GMLj+fch9OKNZZqJx5Pq9mVLJKJTgQhlAGyGhq9Y3rpbufUnAMlHtYoO4keH4iq5s
YNl1+7iQDqWe+eaOAwZY70jN6MxzxwCakOt9Elcf1H3wAf31A6stmqZVLecHzx87Ar5AmUurvJ0W
IyJEEoXxLkIzpiQuasyrUdOt0c/EC8IxEwUlMogrtH8yeSt1jUo9ATmfnI34yQ3zwftCzM1bFBBm
Vt6AWk316ASc765DCkuWrDOTZrcg1CfBNcOw1oniXy38WsavK5IAS8QfgY6FGyi7OnJ3cmKgHBpY
R/B3aKDKu8q2N4WBL24PniB07yp8wFTYj1RQgGCPGohwvz5+Mp33y2BiLnnBRze6QlH6A1p/d1oY
i7VWt0Dtov7SDZHljCrqKEaUvtDNPaJ4dqL52Q2uA4h06qPhaDWYCRT+nrNAB6xQhk/Ckj6h9b96
irxzl8ylJtiXct5IfXNofOAZ1HC8ry458w9lUOxD2WYUpYEFI6SobYOgPUZUw+Kq+iob2WmJfNS6
hUu/by0oflQMggPZZXdVewLpWiW+NlBWHEX4aOK7DuZ/AJxWX/x+UT+6sa3ZJejGEmo7tdUclKK9
M9D4BsTVr/pawoegTB6VqP6KYHm9ph9DF6oGkosJMZhNn5qCf44c+VkVeLhiN6a29Ub2O4uggiEK
XryUrPb3s1SmR9Z7yzu780QujT40muagKiD6bTk8U4o+gveSfteKhtdT5l0IHr4r7A1OUfY7VbDV
W6Gkw8wSpscJeztaXFiF+2CWJGdNt5Fytd69zu8fEeT/F4X+s+C5zKrsR/3/Q6V/uuh+V+mPgqp+
+rU5MP2VP0v8pvkHdrNYd9GXwVlL1vhwf5LjhfwHojWqbInJrwzTST71v8nx5h8yfwX0JM2BiVJP
Nv2zxK9qf0wSFry+kc3g5/xoVtL/XYl/ysr/tptUSBW/nmtKOKJWNabCyaBFrGPbR9hujLdv1uHy
z2He9g8+Gnz2LhQiBgPgMrgiJfeqrd+pevnnNvuw8PbR0LPzuM40PQrtxHDQ0WtWyGJLKxv8zsLR
p3/1TaEsAg0DtC4TjiX6CyjZR3Tt4k8C+KOZz94FwwC3jj4pNrOt9DXpjbUnQ5ZftuCzE8zvwipy
GxoPmarfxH30VHXNwm85O3Y8HXoGgt0CtWY4DABzjU1ncP4tm/gso9SgXnVwLYTjglFae2Z2AgxK
bBYNPre51nLDHNrMNUDMkoZ3jfGj0Jp8vWzwWRpn213XRNwcDoxV3jyJ1G+aVFq26HNvIlMtGxpW
ru6ABZOu2lq2JoVw2BfL5j6Lz8rzRWv1jeEYSfPo4sIhcu1u2dCz+MwQOa+SnKHNZAin1slpAtBt
2diz6ESiMY1HlSdEnoNHH1UeaWVZvywbfBaebtj0bumibI3z7feQp1mQFJfLhp5FJ7vERjiFM8sb
kBKJrU1XuZ8khNOyvnOM67PoRGZTVKocorJBareqwZ1ceIFXHjl+Pyn6fnBs6bMI9TVfwnMSVRMV
mXpTlo5e933RsmhTovPmsKVKYI+d7BsYnYhDabRPufczGfmnt8SkR/N2aDTgCnyDPAqBkNJP0EqO
jo2ifpIvfrAi2uzqFNA03VhGZrLV9FMxJvukqJ1lSzILTGgvkBimuNeB5OLyeYjwIl829CwwFTS3
ZeqfvL8lAQ/SlKofuCSHd8tGn4UmYlgIK0BqclR3eNCb8pxK98I1mQWmKtCQwMt8cCRZ/T52wGLQ
XnhcNu1ZZPoRjux94w1OZ/XD1mhze6NqerHsmJ0Sv7e7MLWA0Xpt1cOuEZeubcDHKG6XTXwWlRLC
GYU29LoT5OpdZ+jf0QL6Z77APwu5qqzO4jLWI81rgqZ3UGc/4gx03kbtJzqmH4TOhHZ5uyIJCF0J
V6kBbbNYW7l1eB539vdFS/LadXtznAxaYreZ3OlOCu5oZbXtztCap2Vjz+JShW9QiKBHWTaBNlOY
9g8pGReuySwwq7LL8oxHvFPK3UsuVfee9nXZrGdBmei9Mtohq10qyXmTNeeyJ31a7ueLvXPxvLYI
36y2Emp6btNWduhBJccUreXbRs28ZXn4awHyzeiiHCQ1yvPe6TTrOTb0myS2P7kxP9qCs6AsUYsH
Hd8MjioGsKK+ckhd31qWFL5WGN7Mux2VCQ+Z9Y7bdDulUimQ95tFH/O1LPBm6MjtLamx8wH6lnql
AZUH4bhsdyuzqIxdYyxKnA2c1pzkeozg1EcNa+G8Z7dl6JUY6OUlDrBBBJExPipJsOxmeK2wvlkS
D0WU2Jp2SUS3d2ODMqDjYJTLTu+5lbhr5W7lshMdy4NT0fjQeVB4Wxaar6bxb6aOhVliRQUbpW3Q
uUq1Lx59hmUbZXZfelLU6pLCBo90GZxV2sNQjaNlqexcuBhRdpSctJorLa+/oBdvYE0kny6b+Cwy
42L0S93kSMlKurupqW3GIFp4qb3WlN8seJGZslLkXGpAnK9rz//SRGLZgs+RdKFCM9NnnR2NZPZa
qoL2IYzLZcfVXEu00FBIsOpkgAec3hq9QCgsXnZYzbFlfZiZFcab0z0fJauhtV50Y9mnlGf3pZ72
oq6quKf7pB0ShP/Rdr1dtEvk2XXpa8KSQWf3TmVMFlh5cutH48Kx9V/TEw9lP0mBLOZkVoBnTq2s
4zhLtssmPotLMkHdMmw0oprS/BH2WBTFYA8XDj5LZLsacpSHcqyjqS34C8xri3S4WjbxWVz6aoEO
pMyKoz14pqGsb1TBsvx7joiyG1mLfRDpTjBKL8hiPaOPtSRwqK7Oslg/MyoTfeHBCYHxbFxTBcch
fdbEmzbE37IfBp/dmC1UrNrg9eBYKe5+NhUUMHaf9FE+Gnt2YZYxYKNA4WrQsWbb9oYAS5d0n6mY
fzT6LDJNuUZ7wmWL175sO16HRNYgpcGS64F1mQWnGYWSlofF6MALlB9jpbaf8AHsThZsREafhWco
eiWxKqN3INXfySK8Nusl4cPIs9isNaUJe8+gqizVMHcDDWVEaVG1jcFnsVmVsIfoyYyIaehX6QCn
rEw/eTtMX+29fTgLTQm/W+glWOnJkM7zVnbkuvvW4ZerBMFm2aLPXprAoOkpNtno9IW/VQxvizXD
kgsIP+ZZiArDtRtPYvaeis6UlDd3HRWVRdOeuBpvX5per3roUmWYDDa55OjR2K9aQ3pZNvgsRCO5
HESUlSOAhvo+LLuvRb7k4cOSzMLTNWNfbVWNc7yLv8eYj/KWDZcktIw9C07ot7A5+hH53CR7zFT3
Uva/LVuPWWCiFdbL9uhytYX1ZRUiRDf+M+n2n8UIJj2LzFgugyIdOa8qjxZxb1cGqgiLamIMPotM
bdTiARH20RmD4cZL8xvMfZxlSzKLTNMvrNbMoU2mebLH3xcRpHzZYWXNIzLJhcWJojpFLZFhuQJZ
xaXzNmcx2eKL6xotMVkU6kF25Vt7WJSCK/YkH/42JP0RImtp0Lo3xvaBpPkgan3ZSWLOAhL0qQXt
HtjXmJg3oSeexsxceEqZs5AUAXU2MxC9U9LWRy/ELGF06neLtok5i0nQAnoUybmKYXR/7C35arSb
JYV7lnselEGZB6gWDU6i5bdSUUWOhwblwgWfhWWI0qWe9+rgDFkASVjdYwJ/vWxJZkGJZEmQ4cE+
OEqqfgn0/gYQ/Gew8Ol3f+e+NGdRGeCzEKkGodOrAWqN1B9Nq3lYNu9ZWCLCCyxvQFoXQe7nOB8f
rYnZv2hsMYtK2xZB1UfUqe0husi8BI1WHj7Lxp6FZSwreqq6GbpCTbxNXUQgNf+Tk2oKv3eWW8zC
Ep2odMzRinbkMNa+BS2kcjTUYNStTEIfT4qFYSRmMaqWQyxVGZVOU4sfkXrZxLX7fdnyzCLUrVVM
LUe2o8zDW/T63SisL8uGnnbpm5oE6O5+0oYh//Hr66iHQ5zZC4eexacnmhb2KNVCT24uPAwkocgs
HHoWn6EeIBkUMOs8yHGDnpTTtWxJWQw3j1l8lrWJvibqFbh4YnEcxkN/kmbS8Em2PK3re9txFqHQ
Z1orNktORGmoH4HLVWeJG1SfbPYPRjdmMdoPlqGYHg/OVCjPXh3CR2jF06Kd8sqKfbNT9ASh8nrK
lPMkuWp6cLddaS87t+ZIoF63zV7YtDOpc+KyEBXtSsYDdtnEZ4FZgTeE8UrzzmzNMxUgv6dpy+43
YxaYGgQcgYsGvbsY59gWWYuyim6XTXsWmV0sUPywfRLa+AY7gaekth+XjTwLTO77yjU1b3TqLrV2
SZOGR1fU4ydrMv3u7+xwYxabqt6lsga7wUEeBEMfz4/7i9gY6+vKt31/s+hXmPftw4mG3Rr8CoZV
HPPBelBya7ds6Nld5OcafgiVz+oMypNU4uUxqMvKKnNLuiGHvFxbNGPdAonQVs6emyFYdiQas4Ol
lkUCS4KquCrXO5RFt6r2WWHvgy86xzClviErY8bNb1VhdoIS67qFL24KyV12KM59oODNC8w0QwrM
WXTjq9LdOFjfF33Nv6GYzKhXMLqhZZU2xomuoe0uBV6/bK/os6OlkXFoyWMq47FfvdiBAQloxJN5
2dRnh4vexZXkYhLMrY+9A4JTdx6A22Vjzw6XKrS0IR6mnRjYV11c7txeLGpaIR8xO156yUuzAaku
x5akZKX44rkTCFItm/j8dAnVGM8/Jo5lO6KgfbhNJr+fZYPPrv66aTLFGyi7w7iDEwgUqKgSfeHg
swD1JQye/Ii9kkK9XVcJPs8oWCzbiHM8UFXhmNIKor+Th72X4ipTtpeLFuVVvOHNvd9hwj4kJp9T
lfFJt5tDG4X3y4ae7XCB/QIofFItnCD9Nd4P4QbtyGXFd222xWv0mnqNlrVTutEFlJLz0lh4Xr0S
ft8siRf7RpymrHYhwm8KiQp2uVfLlmS2v0HSWYFdMOvcd3c9HzO2pJNlQ892txKl8O/NrneUATT0
0BxBOCw7wOcWe0K0vRmmCntbH7duFZ03ob0spZ0jgTIXEW5rwJTMlLR0RSXk2Jr/zC/6P4W9ORRI
KjNAkYExUFdGxqtHJRymyqLFniOB3KRSdFkhi3ABzu5Nd/RRku2WHYLq7NrJBuxPctvmEDSkXT7Y
ewTEnGXznoVkkWe9jW4p3RO9z3EQmHTUi37ZUfLK2nkTN5iihIoOyNVpBjzUq2SAzJ5my+J9jgbi
AYE+uGmR5hfKmVymRzcrFy7KLCixbWvUotRIgDQIy+Dnf5jpwtfJq6jEmzWxQk2EdcEezDvjvA6q
ow2g4fff8n1SEU7lsysHc0MfXUXKhoaIvBFq+6tdthLYB1nXq5sW89Ezc+ytK3Qd13i8dmcK9LUH
X1e7I3SeChH+WKAm2Paa3uz6NkU/FOG0C00WaLCWteyeUBz3r4ZOlrIlyNbJwffXggRee1WPSBVr
bWoPuuoejfwzq87p5H/nZTLH6qhui2dXl7WoucX3almfuFG9iFnBtGdxMyC3nsda0jqj/S0vxFU9
LnwHzmE6nUJ/t8bOFeF+NPGQkFPxHfn9BvloQWaZWoxgVBMpfe6YaXSao7Ru5GLZ1T4H6UhtgIFJ
T+W3k0SyUYsAdrT5mc7PR/Oe3WS+WbPfqjFH57XCAsC1YswtukUEHD7lLGogznuQmFmVQk6S7ejC
77Qi9ZNEbTqi39mDc6COGruy4iZ8zR4E97WdtUhwDmvcHrZJXNrLGo9zwE5lukUGdBGhzq4OZKdz
a/ucAmJpLDsP5zhAG4fxfPTpx4rOPUW2/+DZyidDT/HyzvrMcYCgPPKiljkOLakK70uJlGVVFRZC
+ypmwZ/8Ix/snznqyB3Qqa5UjI7yvB6wE8LgEjmgRWhDBWW92Qlmh5UeGWXuVG6EQrxZ77B3vV0U
sXPk0QDvWlEjZi430i6S1W0aFsvqnnM1KWxElaAvoMn/D2fn1mMnrm3hX4RkY8DmFVir7tcklaRf
UCfdMWCMDcbcfv0Za+s87NC7uiTUUrcUpSnK+DI955jj2+BAaby7DXp7LO+x937SgazRt59i420d
wBl8uLSILpDVHhuU3fFcDjHoCM5GEBryCKSgasx1EH7kOPDeZNltNn0tk1En0HSzdf4aoim3GsA+
Pfbmu61mA4+vdcisngB2uacV7AM3Eh36nmIvPlqljUUnFDqVlIeLXFW7vF3igw/fJcngVN+v4wAs
IRh+F1Lo9jDE5tA9Bbyd39eP5NEywfEqPs3D9tNN3Q2vxaGoXKS7pdnDiAgeDGhCBwjGwanGzdns
1kONhFT8Q3mkWYsmcjy9DtUpWJvbms0fHBv/exKKvezI1OXGGw83BjRwfgWv514shxpl8da7IIA6
zpeoRL9plXr4qMj07xJOCod2WrHXHTXoZoPdDN6beHnDR/4wsWPrUqS7dTmU1Cmm0LbJhjA49Y3O
K65FcWRhir3LCMyWR68nm5zctolrUoef5mj9yJ7nnY+51xwpEHcgy2jwcGvf/ES/bsDeHXrvveQI
tKvGzhYiMtj6f+4TCpucY7UOsfflqAG3IKzGPEk6YEPWKTpHMThvx957tzAjeNyH2qF3Cz3EW86c
+hKaZDj2Mfeio3iTSiYlxySU5BFsnfMWkGPze++FMeNwiOMeTm4L0lg34zACTOiq8Nguuxce4WOS
KZJ48aWc3pAj/2qH5MuxAd+dmdUUr2GchHj0zCeAe4e8Hvih81iI3coUorXLGrXJqTYWrNH+ru35
wfHeHZjzKprGNTMa2DmFw9CgXsY2pMcm4V53JBXAIJPBmKgtuKv5BExXRA5da8U/hEckhhTd48WJ
2FRBkLteTXCoD5zCrfn3E5PXUkcbvPVP6wKCKyyRY22eD82TvfJo9HGiZT3BeWc29+UWnBQ/JmAW
e91RFagy2aBhBiotKa8uG4qEcfmxibJXHgFQ3IKLgiGJ5+Gt9OQqHPTLsSHZHZgJHLvWiM3xCe05
gPkGYPjBfurYs3fLknsSqhlM5ZNYIdTVDXmbKm0PlQjFXnlUzkDXAPMQnwa4JMGhpwVW3X7kYPPO
ocZ3K1PQoJsWhab7oBcPek0/z8ecCCioZr9Pb4IGPKP1lJy0B0+iqZ9rIc6HxjvZxbFBzUkAlfXF
KsDCJjSmSYp2U1PdHnv8bmFKWfmxuUxxcB3P8ULaUyCBtzz28N2ZuQSUg7uEd4+Ct3Ds4H8e+GM1
PJHEvw85hYC+HlskDNYy+nNRSC9PwFseC/CTyxT6r5QnSBJkTi9TxQfgvNSAfl8RIu2x0/4/fn3/
9XScaQuJgfE4waLqkUXtw3asgCKS3eKkC/QYWETJKRj87bbO1+Voj8Vte9GR64lxrPHJKWrDhymU
J+jSDo7HbmECYDbV4pL74VFirkPm6jMsN4/Nwb3gyCzhGLqtSoBdknelbz6rtT02JHu9kZZdTTkQ
MkBBBE9Mgf3RKOnyQ2tnLziil8bHskOIwmvY16VO3qzD8JEJ9TtbYbxbmJPhSxBajHiXwFZem6X+
sdZBeiy62muOgLrBNh7B9MXaiuewxtPPqL2VBz/obm1aQ5dKEow6bdb4XCJd+eSViX8cG/bd0Vn6
KZo9FAGwDGBh7oQCt291x7aVvfCoXJdqcfB9gwFr+RMGrz7TQN4ee/FdSGtD1KlqiSsbCBBAJRDV
oa0w/ujWdtlV/5n0FHvtzhIFHGUUbIg6YtXDVjcSzb6aMUAQk8kei+T2Kp7eRj1+B3ScqrJ6rHoY
Y4LFeWh09vqdBHQOHBaXXWCIaa4HOeVzsn5kEPvOctpLeMLQIHdtMSXbCuGhAskz98sWHYsA9hIe
2+HhI4W1pBqANRiTz0vHvx8blt0hqrTk6xBjWNiURI9Vou3bqObq07Gn71YqEK9z2ipMSSbi71O3
XdnOHcrXir2CpwlaBC0dbMLgrW3ytg4RLVpzLOkJ87nfj3++WC4xz5MTmmdBPRsVYC3JdnDMdwt1
MO00LugJP/nSx4UNF0hgxVYd2x33RkTB0IUguiG9UjUx8JbjNQjnhxRZYq9obOc6mP9jcQqEE3qV
4ceLyj6ooIcmy96MaF7k4FKLnGqSRHAVhs8/eg3L7NjD+e8fNGq3UnUSgWgqI1mUIf2zNcfqiGKv
PmqWpNqSBXfycp3uKLzZyvWjxsV39hW2W55VEPv/nyqpPi8T+0Wm6fXYiOzWZrukoPuFeGuVlPrM
q/pnJ+DafOzhu0O0l8xOcctwtR23m7SGFJNG5te/P/udk4jt1mYcrFpD0gwPpaWq3uzWlfc4neqz
maZD/iQU9KjfZ8sS4rovOoyNi9A8H4KNeJte0Gn//gu891F30a5Il6TuOoKR9+Wjgu3bkohj8cVe
iVT1KmTBhkcLwtH3Jn40ejq2+PdCJMohg6s5xiR2oMIi0cdLq46FLnslEoksgKYcVYnArep2XjZx
hjnvIf8TKvZSpApOHMDQYFDaQLwtHRIhKeGHDH7w8N0K7WSsY7TuoKDSru2NCaEixV3GHZsqezVS
2pSRDi9bS1qzP6WaB7Qwhv3Bh+8W6Qw+qKlHPLwSY1GP7E6oj6Rl76zRvTGRrb2UsGaNTlIxxrMu
Ct3PpQvgscvGkR7c1Pe6JIBJ+jJ0+CmzbJr7oQumHJCsQwYx+LK7ZWpMAzf/EJNyYeuaA6s8FzKM
P4h03xmgvTwBQEJF9IANcg6m7nWtfvImKVqXRB88/509Zq9RaDlwylF5eXnpPyW2vyH0WGuG2Kuf
oqgMtJwuuUUL63rThzeNSN2xg2OvfwJvtFxHKuPTaLuH1GzXFRPHcqJ7+RPk0touCd677gArcT24
1MgDHsud7xVQvYHUce2Qyy0hWDvpjtx2wXZMFCb+w7X5r3RRQ/txnA0+pjfmYaTdU9Kmx1o90YL6
+1FHwmgKTBTADi6tH5NIXvNDRnNU7OGIW+s2MpLLpi6iVx/rB9FxdXCa7NZmSKVwUYQ08VJZnjW+
/7qsYFIdOp/3+qclGAa06mNIpnn9VI3VTWrswaTlXvYUR4Ht1wAv7pbtwmH8FBh1bH7vFUOUgjYY
z9gNeRdetLHbOYCN4LETei8YYhFgORNPopMQMJ1KSHDy1m0HB3x3htKqX0TZYaYMZfUyaf9kK/rl
2LfcRbm4OUcmHrAuIUZ4XQlxpwbNNsW/P/ydTXyvGVJKQ44AwQqSxOHXMqwy9MJd6WE7dj6T3dKE
OruahgEGoUk1rvBc6MZXy2Z1LFQkuxh37PvJliO+6AgcRTHJFIKtKtTH0i17x6IgIZ0il6HRqn+N
GbtJyLGCBd+LhoLOzT2gqwiflS2zpoqf5ZSKQ1OR7x2LUokAGiDu+ARgzG3TtW+grhyqlPO9ZihY
oFlWKT6n16DZ1dts8wUAz3+fiv/7vAeO5fdtvAOYc6ADYjk7B0U/mjvAYQ59Sr6XDCWBwW2OI1Rh
Zusy5kA/beL172PvvVufLZA9BORsXOZS9SD7b13EPh178i66VQmZtuZyhxP1WHATb5A5zscU8Xyv
GSKCBZwiT3GyNHjQ3dsS2c/HXnu3LLHHkoRzhienyY9m4H+Dhv3j2KN3h+ZE22geYEh6QptXmjFA
kE7TMYsyyveCoRb4UCZNdInF+SuqUGdXD8d63vheMeSnKamMC7ERAkILbY8KM4h7jy3LvWaoSqdp
STxGRcYkj7rxqfPJoQ2c712KxrAeZLjSCEQWcKnUOLy4ZTxUtkU/4e8LnlTVwATDeIPMCWKWZdnK
zEcIznd2k71kKBJeASB+OXlUP7w0irWfxTqWRx+/W5rBpOhYWoxLo0F+VOGDTo8l4vneqmiYpNcU
2gfsJ6uhWQCkwZ2YIRs8dj7sdUMuBbKpjUh0AmT4MXJVkVbi2D679yuiQ7QpwQaU5HxgMrNVPyu2
vh1a+nvZ0BanqKcyjDgAXo8TScidoCY5NhX3uqGppyQlC17cJ/wRNKBPMB8/HXvvXdo2vkD/Bg9h
M6BpE8mATvQ3DV+aj9qP3pnoe+lQnKwyTkpIv7ib3sAcrlCB1gfnyl48tCWQTusKasSlFKeeycdy
PmbbxvfSIRi/Bl3UozZs+ym8TXxJchrpj2jB/zuuxWnz+94yBkBjz3aATjCsInDILftbhrWps3Ss
qoNfdhfcVn6AoROYIOinn8Gg53M2Bdzkx6bN7hAl1brhrgkVBGn76MEE8CRGw8yxdk++lxEZscJn
xGN4kD67WxX7kfa6O/bmex2Ro0lT1w4V0D4eRE6UuBkaMxWHhmWvJCKof+q0RXC7uqSYqrLJI5V8
BN56ZyntTYxi4DRERS4dDorWNmtcjX4qL+dju+Peukg7N+k+7IF88PWZSP1p2461IoEm9ft0txMN
ZrjpoJRYCpXJWpusXI/5q+KG/PvDlW4luJaoJAbpOuaiBUvXifroF92t1GQhyzRzgDASLvN0SJ9I
cqxgDm3z7y9Oe6SHlaJIlyWtzDAx/5o/IhS+N1V2y1P3s1JyhjxEN2mfbW2jTq0MjhVAES///uKr
TPp0ERw7SzRXGSP1XTD6Y4YXfC8m6lrFV0lJcgL3tXuMOulPQyKHY6t/rycCzd6zeKF4ejgOGQGC
2/TD66HFv5cTbd0CvOcIheKkV3ARt1Fk9VIPx2KAvZ6ojyvWMH0J0YefYZN+a8Uh9gjley1Rv3SJ
7PuLKnkt/2yTyiF1Vh0zo+LxbnXi7qn7zbTImckNQller8N9kCzpl2NjvlueqQ20GlAfQnsjxCxk
jK/hCmSPhaJ7LZFNwHfryv5SQmBXMCw9+Q87QN9ZoHsToNKKDiDVyyXUx+XDpscfgpXq2K1oryQa
EVwo6hGLMt8HJ2L8L2fG7ZD6gf9DQTQ5OZaDQpLFp/WpSfoG6o30mLML34uIFECSQyrw9E67QjXR
ms3mYHs2/4eGaKzMin+QetromDWUfWfVdEgtAxXl73uiMV6lwDrjg47kTvXhn0KqgyO+Oz0pkEBp
fMkj0rJ8vjw6iefzoeUT7VZnKtOOjD128nFJC2GbBxnZQ9lPvpcPtaxLgngWuJqX05gvCIXSlvTH
tvG9esg47futR59Np5rnsusf5o/ucZdB/acKj+85ZlK6NNmaDZF5zcgJeLr4h3cBsjlbNaefj436
/vw0JQkCXLFOkDzclI6prEYe9NCz9wqigMzaKl3hi1ZqfGkV4MSQQ3XFvz9d/O/R2SuIOt3HrOxw
OW/Lpbnv7FB+jocJAks0WgRtlrYhv28xqL8Wm7CDyam9rdGoy6npJ4mrtdP32yUHU8Ll7IM9Pn3n
N9qt2yFhYLTVOFbRPEw+6yHW4alJxYCe0AW+bKd+XuIg64bNmbwseQTDQxa4YxNhLz4yq05dLQIA
haESzAFZfevHmH3wraJ3frPLn/9XTZPUaCmeNL6VDZOvZhhVTml5zPqZ782PmB/aKJUlOy1uVmCA
R2HRpp4fW957ARIK60G9rpjEcUOeIruF18naR8c2pr30CO7MS5mOePV+HW4mC71nSY8dvHsHpGXp
oi6gzaXigwQTpuv8Ar1w+4GhwzuLby89SoDhTW3jxGlBY0N3qgUVX4gyKPlOYw0kJ45M0p95166o
e3gthmNH216XRJxZwIpECif1UQxYSBSk9yXtHDk2Uf+hTUI9EiAPrIKkmWzWWTpnAVXH9sO9NGlL
QZHnZctPzOrw8xT55qmehqY5NlP34iRWE6mCGpOJJ1XupNgyZ+nBUtlemxTaMZylxMC089wUa8Vu
rawOZhP2TklJEqStWPFwmjb9mQT6z3Fbj+mG+F6dhDtWMEzBZWOrRHnVdm+Ome5YOLTXJE2Qldhq
xXFQpu7FKK2fqCL0kAaP7yVJ7rK517IFxpSAZj8n4o9LH86/H57vhBZ7RdJi6NoqkkLfV/X+B0BE
DckQmPesGG27fvr3H/LOrr+XJTllK0UCjI4KljcE0GNGO3rsgrvXJRGHNqJ1wrZMkkHluoYwuWvj
g7N9L0xKiE7N4rB5JjGTmYGD5HkIdfPB4L83LpeP8l+n4cJ0nYxAWCFymX+EpbqHS/qx/WtvFQRH
KRYI2CecpoXmcF9+NDI6dunfC2U4Rc3ZMIzJthEkh2sZworIHWtR4nupzBg5w02L3Fa7sTkTuJnT
9RCtl/K9VsZshGjSQCsTjO4z/AyfDA/qD2K2d77lXiqjQYsfeq8v6WEVoBdUnOrSf5Sw+I+g7H/c
APbuOls9jk09RVA/6EHoay/JzLMgrYLoSreufe5IqdfMpNhBc1HV/EsABelU0BhOCFmvVeULDxHc
5f8HQek82zL8yMOA0v9sFv/j7fYyOJmKjcgJJQ/0IInyXrrEjVktmjDI/Oglz+pBJ6+19KrKaWJi
c90Zthh7FU6jn7bMrhvccCGMalaKP1vQ1dFEtLqpPV9/rXXH0wzqaVVImfqbyYzheq7iQI2FXTuo
kVcg7j1s1j3s4uI56OCx42uelYnVb2ZrEnFK53rRRbNNpcpD35U/4mm1XVErNX9ZiFXyAfJD7rNS
9FWfr+vkX+d12vivUOmyggFWo4bbzuj5aQXWL3psKiWSe5hxbfJ+iwFluFNBV0lgbLehe0P1kc93
69wYo7OZxmO5ZWIY7AIQOgEQkC+jhm0kAFBiOQOtvSnoYw2FgJC15XgNTKuqr8yMBNhXt4ZrerWu
og3zwQ2l/AKOY/+sDS5+T5uI2zZTLOnq25REDXnsmoGyPLXIZt8HptLzczz03cKyCrY4MTYwalIk
RVvQWnXeqpZN935Il/qPmYbU3shVJZ6iiSwZ6peAgbJzX4Wbh+sS9YSbFx95aVG2pZBpZ6GfJ/oy
eNK5G0T0UmR6McKB+NOu2xl0WUC3i3goW3eKKmniP8YumHueDY0P27VwhDsh4Hiu3Azigdcq/Tnb
vqS/QFoY+s+MQ/l0b9t47p6CiAfp3TAHqX7yYpvwAcSkSp+B2jx1cY52/XW7vCTKeDrn6GqoPk+N
j82TbGLRRHnUA7llMz1SM96DJZCINxUOKDx5p7ayum4IRhk9IrU8i2orjc0SqLxepY/p/DRqjSQE
76qpyWc9d+6v1Mzl4E9j38Hbnw29u4PSWYwM0XUsEoJ252X61JUN6gowaWrp57asWFhYI0UxOEua
Itg0xVePIwJKXxeZKifb3Gwoz+jxsedh/yinOjJZJ3X6vYyElbeJ4ANueq6Uw4ZfKGha3P36yOSJ
0JfBsVcGo0ALRufBFaOK669kM8ZdsVQHt8hIDgHStJUmp3Ww0TPtNb0ZxcT6vNOmCTO6as/Phkkl
sjQCTjoTfQtGZhrFpcmmqUVuugXe4buuu3nNhBSSZjpAvUo5MlwJQDLOsJDj39H6jZqtHTaTd9VY
t0VUzsOaUaHt1WBn9m0ekjXOXGytglC5FnMB1rH0VzaO2F/1OAUgoTbJJz6kxoAK3WxlEfNImmvT
W1RppmGTGZni9DNbY1d0aTIvZwe7k+pxkWlwDkB26G4gL3Tf+57K29pX1Z+hongrpWBXmLdzMrOb
MS1r82oDILzyisJTp9ha3acZtTodXvpVqJfWoE8+G+aSPi+lElXhGkJEkbSiAblNmxuTbvaltAEu
a2sclFMxdu61dX1yvXIQtoqF8Xk4B7pb7Xkc6DqfED3HKoPVhv97kB0jD6RSpsqgQOmbO6k9amgG
DWLzTdcokw9l0HbXbCs7d8KZu7oHqIJvOjEPf9NNYnS0bAoXTFJin+nZjTJ0fOuqCH8dFYt+zBvU
iV4qdOOLLCRr/LxMPVe34C/F0ALIxsVnFi3ik+qp8neRs2gFqoyd1dn7rQ7uTdt4dw3ezHLXtcAl
Z8LClSmfJAvn55A18Dhk/dae9bAuC8jPZN2+2E4sVxw1kvs6qpquoAwNxnGEpMZ9uiUtyZdkNeiW
NMrdt8mcdL+Gue34WcaeL1mqxBBmgenq5aVPK9RCJNs0/h2hYxkVQCXoic5xqYpVdxMUQUtab68m
rmZWwEYYnXXED9trFGPLAGIiteq7T0dYZYOIN7Gi7qr5oYS6FwVuMS7taV5DtuaihhVUpnyi/FXd
tmDbZjGb2oyh0/uOsoqdJ90Mb+kKluG8DmK47hUUvbfDuq7D86w7W6LmBJFv8mLN2vgHnEVl/ODG
dP2yppbW52BD4/VVIwJ4LuSqZ8CiAVKT/JI8cegfTwkr0Q5Yq/S29TDnu+ngzqtU1sie2cKPcMF6
GKc6rYGFoqS5w4zqHypR12hrn7VE9RWontPaV3R+6S6UtCcWN4blXln6R8ThPId0npawmL/4pnwR
lvdVe8ckvE8K2GCSsobrxkiLOhLkNBr5q7HB+IaE/VagGQUTvUrTPg84vOxwPYj4S4ua1dfEmeln
urVLn9HG8zQv0zK+sTWz8OCfl4fIEf9aN5FIcjPAEtCqht25aZq6LJqNvkPGRuYj2uhyaltyE7ku
vVvMNpJihvEDmBv4S8136yr7R4T+3WdlbLU0WVTaxBSRwbx/hUDMRdcD20iXLdyR6ty0Km3yZm6n
uOhDn3ynZZogsx6My5ZjVUdBZkLf0zcsKl8WS6qC/l62WwULvWYzZ+XKOrqCzKqxGaaeu2sjB0d0
stHmpmIACOeB8FGfwXqPX5uq2cYcVhRDdS1Uyh9Aket9ZuqgXa7iqqmjW1ZP1Pp8WIZ1nLOBrI49
WVXxKJ87AIuKVLXype1t0hfWkfqzDAfXZqSc2Zi7ph2zzgMHlg1JoubHoEm5z2uXqhvTtVrfLZxv
7dXIVeBew5BuPoccB+U+JhGCSLHW7CyEDcx13TQcmR8f6Qw+P39pOnXdeYjjxhVpLOmtWkxTXwnw
a/qTmUldtIlwOYsmhFNOxebrBLrxlI0OZ0C20vZ7K4b0rkZHeAYv3OdG9QDZ1qwJsdOjhUYV1UKF
O4eIOLIFi7HM2EpxSE9ENI9LW+msJmomYIFP16PCHYLPlGfMUJbhJ5liSMunxdffVgtsMFtidr3U
k0AWxiaoebMR55iPGrh7Bgt06S8j8Tq+LX0Vy3xarPMP4zaUU544CaCS7asgOTPbo71UosUv9BmC
GDnfUNLxPm9H3ahsCbdFna1Ixv6RTZX3+ThqJq/NpuApvNRpxW9Hjngk63s7+V9r2MZpFm0t0H4T
gvC5cOUs2qLvZUjymiJ2gP/6QoavoioDV/RUlL4wEqBOvNDiPiNPZut8g/n0PYJ69OyzuJz+mr2A
P42JSlLns8Jsukt4nz4iI7uVV0GM4OqqNS5eP6fD0MaYy+FM8k6Oq37uq4l9s7ENsUbWwCBCScug
zwUsaDXq4qGpC+dg8XbFArgQnFmZRvQGLMg2LZggUr5K9D6RR53GG88QDshr3dEgxAjocHxEr1Sp
i2qeyzS3bUq/eh4sCrm3OlHddeBB2cy6GnFrnsa1Zo8tFApVrmqHvptpceppCkeUQasIJg5ZskGq
dx2nlWrv+krQz8jNTzzHvtld8ZCKp2ZZyVg0ia3d60aH+RXvTX4wUcIU0cD0oL4hG1goGUxqxfRz
m1YRnkDzRp5u0eO8Fg2vHX9Dc3EyXCf4+ornA6ep/OH1CDLqVqNKm8mlSz/HwiwNTJ2rhJwCQHHr
fA1G0p1lB3fdwg+jX+/gMeWHPJJd2Beth5NdjqCf3NeyWyZEv67t7jR8rr7CKUWQzFgP78nejguM
Rbld/kzDbqEVRCbz3F27CRv0tWvHzpzcoNAdh3edUvDlm7iCOBJH78mzPmifsI+r5ZPx6DG629YK
d9VwWZW+WZY4DYuBg9lUlAvdREHHMIryjSZ9dF3PocB+M4UVLLvHcR2v6ZbgGjg3oB+/4Zuz+A4k
cT38bTscoVdxEm39nypEe1HOEiqX5zWuVvrCpsBXJ9gElaLoGqLPScTpNxPS8bFiOPuLkPY+xm1B
j+h/YGgqLtqoL7ci7Yz319YtDStE1HTBTVpBbfeCQJT5HKDNevgi9Gbtg4LbGyKuqVuQ+qjG4Uzw
5Meu3BBgal2x9ksTxtrfN13M029BG0fm2xRqkjzRZZzF9You3s8Ti5nFPGvtk5mGuL4ewPeJC4TV
VOU9/P670+LTLszR/EDSvxmDttBkNd1myP5WH9wHPCnH28ii7JFvbd9arBhrtqxv4hQKXg7JHb/F
rE8x/jDwCZ5qUpbBM7hQCAeaMsAKwsduqqRFOxW+05mtZJ1ROoH5WUaT0RP0K0TD52hsE0w69I0v
5rs1vpl/pjChLH+OqqTbX+mEmet+hSEWKrmwGtsBV1RQUMvctyHx2crNwk6uvyDi6jqd77xyQ1O0
C06vTA0Sl1tZj/WfkU6SbwsAXpesvJUkAS6eYwWgSjTLs9c4M9eCBfhvCQiA8vNyV0Zzb9ZnCsJl
tebpxNRkC+wFVYeP6gUsURpcmkwRNg63l7FaQ9jyoQaZnmDz61TBarW6HByEkGRQ4kiLXWGBS8iE
y/bbpNB0jiQ0WhM1LxA2ktFkCS8hBs7E1K7RNxo2jCPSMDTIo6qt5dNEZyb/xjbbd8WcYi6dK99z
cSPiyYK2EKfLkH5PqyF0r75ChuC1M9y2uYuTTuKWIT1Awi3D5sexj5anmFJZpxB4jWx7wGdN6rsN
3JNPYZfUzRWd2NQ/BY7RsJiwwzS3xvTzJwBQQWy1na+iF1urCdEpcgXkbx+ziJ44QWvhNURN05YP
CLmnT251ZMriTev2dnVzOV1VjjKUubbwF5Q9M8lmI5c/CZoIPgkvPdpBAusGOJt61hWt8ZG94/Nc
/911a+ls5kJ4iyGENwqzkAJxqM5zS3iD31LA69/ZR22FucYi9N8q0pYiY5MX12GyiV8N4biuJqTl
cb6iWOJOTNW8fRjxVWyTqd4jS52tozZttjUzw5fwW/wM+jWa3tYtWjKCz1vMboymIoz78DlJx7C7
YyjXMcQ+ON4y2XbxAAFn60NYDzsceiBfpuwc9vBUPaU2ZOrnQmXnT/AVdRHwhhVNsbYQYOfWDqir
jAFBc8kSt/FTmAJv9xyDmGVyhjR0l2+4JLdFvY2uutuWOnbY39qKZRBLo0m8xv1zvGEwoH9YvZdN
BqrULO5dtA64QwWG1S4DVTb5GrdO/MWWgIzfCXVueao4OvHOSOrCVDY0cYlfYelikMCgTqvyBCD6
Fzyij+8nEYgR+xClHkMOFzn4Ceu+UdckmTWA6V6YhOXwrqBvlCDzlC2wmvikKEdWBkiXEjfNJTHi
BucN2gkjiKVukFk3CcBmiqXI58CCISdBP9SQCmCbg9HLtOAakFgSFX1poGPzWvbl3UC7DSRyyssw
xxVPvM5Vn/KMpLPocitc/S2BKdrNaMohzGWoxZfSC6ile5tWn3vZJ1+V5yrOKVH1n2j/2j4JYCLw
kjMOdNx8ojSbKpY+J1NZ/8GJb2kRzKq7wQ9Zn9nKghM2VvWiZDOGCJaWWee+FO4qlstIbnSzQkEd
wU+hzK2KASxpJoCQzhvCAHmGmbaVOOc86FNziS3zNhhmU32SF+HvH1ZZhDkhKjHRL7TlyuqThrwe
JRqKUwr5GoGrQ10i0fao0rH9P+qubLltJMv+Ske9owaZicwEJqb7AQDBnRIlSqL8gtBG7PuOr58D
lafbpNzWWDEvE1HhskwRidzvcs65m2rg6ixsFMj4BBiOYlaWYaTfQBRX7SypUJy6Lm6ttLGRPueu
XTYw7gssMIUglKbEpcl7RJGssfcTiE4jOmLyoJ9FRrajXA53HY2ahRfr6rCuvSwtX6pedXFZJHXt
rZShSsCCVPWAGa0ZglJz3auMxZYRFUlhapIpyjUrBn9bM19XLa/O5XLUe8VdVmkP/e8scr3gLvFQ
Pe/a1QONwkYlbW81geftVUlRgcmommTHq5ahAEnsZsO2h1O9ZEVXrAeXao0F3wkqQ9zFRVrDJYuu
U03Tn0kSx4EdSVgmZsYD45ahuugKqfAcMlZNW8LKbIP+HjGaFBa0AqIrXJswq9dKKQUSs2U3PKhZ
1y1dpRyZGRtuuMvbLDnFRMoiRRyC4LRwh3hM1kkLh2/dlroRms1Imt4aoh5+Pk9jBeJQHHM218O4
rXwTMjqBeyu5l+trJVSCVZxHcWeVWtQrK+o2TY7RlPUbighGnsmb2pcmGbWhmGsQmXps9L5vLdhx
7lVAO7rRXGPfND7AoxC803sbx+a4rViQ002MJPcbiPRyDyEI43HQ4VysUp/E7qIkscrnqiaGZo4y
L2Vt1kUX3HDQE/da7fqFWbpyeARtUR5p2qWrqGbpTE1bZ/ARa+HpS8ewJUytqroj8geaCXQMrDVk
63FyZurOg395xRD/Ru2sChCBWQvz6d4nY78scHfuwaGplGUieoRIY+F2e82g46qtJA/MwTXilZfP
X/KxM+sBlc56Te1sOa8NSEtYYooE+yT0bmns+UeiY3EFepACu6TxZo7akaDllYAv5ladRJiKEGWI
doMX053wxuHJRZDvLuFudTXkRk0WRkruDXUwh648ca89jHFMEFiuPW8V8hGaZzognWte+P4SE6OY
eYUiK8DRdMlg11XZJSaGn9+5yti3toDxXFqNEgfACiHGdmIjBOawGxhi0KjkaNwYcJqvAqPRrxQW
JhVuncGrTIJli31aDfE+VLu+dcacadHMDwbEXVtVKx5RxUWluLkZQ3Q+UfbEUOolYWqN0i5ul75o
fBze9KHNVQQgB17gSkj0UwoltFeNtyG+Koo2slycuy7iHgjNIxLp01vqIUANil3XPBY0TajZpQxi
BnFZ1q6dGTIsTepxt4dxOPSbpu+D0OKIzx+AgmE9lHiU1INTWnXfECLMU6cVhf6GjUUXQoy7VGHJ
zghJtGVj2UamyFlzVQjD2+K4ls9RgmLkn6Au/k2y6VIaALrOdZXzALB42dIluKuDxZjxNR0ceSkO
EKsIbdAoBWIES1xpYW7FVHn8Wir4AgTuBXlQtOGUPCThImxxHBHafa3UjbwsFFG0WpBVKBo86/tp
/eSoHB6MjfI1LsIl75uwbPBdXKMzaG0SfREIdVzRCpnQr+EeL4nfQKuHCHgDUtl14kZ1N9QIj18a
9EvS9zCECLX4I1BXWmWOnrhWBP3aSrxkfCO5BMJHirXiee5z3iWPpNQ/A/b9fJWLS8p3k8rYZT6e
zT33odJHK5RfK8EnLgnfQRXEPOyRrfWV9BtPkMfy2m9fGWxxSfhmOF8ZlAEgaJaikgPvBEMS9O1r
z74ABrK68A14hSBlJ/RtRILFKEj/pQQ2gFvnYASkjkCIKSZ6plSeUSSutokXa18CoUEC6Pzh8Gz6
hHEQNKF+E9ohHOh7pNCKLyEShMHOn860AQHEalqEDXE3BKGKnI1ffTg9f7iPU7xLogxgzKbaiSG0
aF59ST5GXBaKgFYkAu8C5Cmt7u8RWkQFdf/hayvlAs6r18iVKWDzzNxyYNdB5GtmN3rNlw4UcUn7
RlpUGKPvg2WvIJXTFcpShv7XFJjEJe+bd6pqCDWHcBdDbBa5C0AX4Fd/aVwued+t17tyhHwXoHfG
fVsgJ4UA3ReffbE7kx7K/Ih0A15S0kUsm1mcki/dPeKS992KsXCljtdGLNfp0vCbEWVPXxuRi61Z
Qj5T8ElYT7JmtDoWDYugqkb7a0+/2Jr6AGCB50LeMWyMCgXDS5ugKMUnN6bEFvyIOxGXtG+OOA4k
e8GFibsGtqPHXBRSLdUesAuWIy+MsFYY5YtEkP57Ca3/eOn/03vLrv96evWP/8LPL1mOmAFqM138
+I9DluC//5q+88/fOf/GP+Zv2e4peasuf+nsO3ju93btp/rp7AeU3AVKdo9k8HDzVqEK4vvz8YbT
b/5vP/zb2/tTDkP+9vc/XrImraeneUGW/vH9o+Xr3/+gk8HxHz8+//uHUwf+/sc13qHO/nYTvGQf
vvX2VNV//0MR/E+kmBg2P0XIlZOJDta9/fWR/NPQNKwjBvgiImOTTZkC3+3//Q+i/4lf5ZouYdVz
7X2/Vxl8PXwk/9R1wHcNDrotFQzs0v95v7MZ+teM/S1tkusMDlCFDp3bEZwLomsgwTCGqDCqxFzS
KNKg9do4rJJZ5gpllo9NZyO1JxHVlTFIq6mP3A0UFFcDlbe62twGKOIzy1nor+J4BHhAE8FCBmVh
+vBxzTZU9I2I/echg+i6j4iMVaXFmjRAMgVKa1x5lKirIh4+OxfPVzvnOsdKJ0I1ULRII+ySjtTl
GgE6PEhmMeI9ljI0lZ24wTVHGsJSihY+WogsyA9z/X0sfxy76fL/1w6b2kSMVyOCUFRx08QlDtJD
1LtOh9SD+puKaK8Rn6hMvxlq0v3WOfGxoanzP0AiG6MfA92NITOvxd/K0EssoFsOv+7M5TqYOoPe
qJJPq0u7JBjVDQMMoA68mZIrOoJgVWcrNari/bqVd6WzizHjqNJr6CrWrpCX1Evh52o25olil3pj
2Cj7sc4S48EN+NxoymNbNndlhTAy0u5OOJJ9on9WzHa6bz68ADc0ISHXx+SlbS6ylgCbHyhIMWeb
OOui7QgZSTNqkehvu874BG7+jin90J6OjW8IplF6Wewl4COroMvq2gjVD1ZWBM9+glTFOwIdaPer
1OAVAqPanjfhCb7zJ+hi/u6BXbyAgSK0kMpjhKgf1GhY2ivaqLkIDhv5KufFLlZGOtNEeEKwfdxH
gu+DqEvnqJ/FTKTPnjUWnlgQb3JahybKmYDeNyBNAFlvJHHgMF03mr4rAr5PZLLRFbEbw+ikVtou
DZAazIYY+iud0gOyU4QmiXD7gDzjX0eE5PBryWsbK4FVqvhjcNl+ZBEz0zG45aT4BszaodK1fVby
va6iZU16dyEgdxaUm59lLiuzGAHkmlrrahdJZ7wG6sZVppfKQ5dlzMx7sgci79lFVVqU0FUf9SFE
JHf6iEeU36puX88ERdQz9gFZEVVPLT9EU3GV5pY20MhWBnXca2Wm2wFAm2beJpsgpHsQOtK/ekZD
bTu0xbDWiunMC5RoBhhfv1JlEW2DqDpGaYZeSTBRt+mYWB0ic7YCiObM4GJXMISKAZB8BHIkfaiN
zrURDDOsDEBzU0l8hFeilqFHlTGnLnS80yJ5FrHc9a2+42GdLaIqG7dx1BjOwPWDcEVv4gwft3qu
ITTo+znqDHiBkwYp0hSq3KHmOTOBmURWQQGcaJRsD+rZczSwexpQahuyOrqJH8+QXmOozZoOd9O8
ujLdhLVEgA7QhCs4+LM4lMRqEFy3eJaodptrCnCMJUMccDSsfhrk92HstSo0Q73Qbb/2hjsJaBTY
rRgECPMYTkpSwDd9FWmPQO4MPzbmHKCheTEI3cz94FlLEWOCKFPuqBQD7BkdnVWKPzpdxcZFlvF9
Fgu+znQshX7s+brDMECwfXTKCC2FozFsXQ8hKxB3I5uDiQkiGn50wXScFUV80rv8SH25fH/32JPp
HJCHZZqMrZX141PX0pNwlUPRN7njh9iu6ohOtoV/gkrK6CAngpRCNRiWILJ9a4K2nunhUCyiNt4n
IsjmyJ4jzMLw3hGgWI7hVkcocKk2D4HYDYjRm4gfVjZSL6EJQJfnILczzNMKW1Cm9XHkWAAKD07g
B6TzbCiPdS+BC9RFanYKMkUywWSmZY/r1QiQUjHI3iA5tYIWb6aEBb7tpptp0wALOsw7QOgsN8c/
T9u98SOks1rQ/loFsQ/Nd/HoBrpxQxKdeItNhpD2c1CKnd+RLXW7K6SID0jBI0UGyMK2YFjwI87t
eQDNWbPptD2oo4ZVVL1uIzmxS1PSgXAAuHGdGjsysH0cYiNR4T0zAwMzZARtuOWR02wDGcijomCk
Bhk8yEppbLXDhAEWk1sUYO5DGIhh60t/MLXIDSzeTltUji8tI8Lqdf2AkgCR7SbKQaVY3dO/QH7r
BFDOcwpcC1LV8lD5BPkaHL41UEF2UZXHMKFTRgublmJzIKrCAC/yM5OULkxMpbcmUKJdZAp03jQc
GaMs+1Ue1P2qR4LRToSCSLengrUhNX/H6mZ0AYXAdMoKU8MrvCS4o+FWHfFOXaxji+bxM9jB6EHi
I80XjJ6DPMwESsiSlwQV5yNg3YBTxo6vwvJYSv+5Zc0RmIQj0qAYey2bgrglDmWJdaL7eO9M909x
UIzO+z5VcnlIYnWcN6EemN7QIJ+Wldki11vsCo9j3FosEr1VDoBMYHEpxgpIq9zRsyG6abUwvm+l
O0SW6obDHAmPN7XD0NIeyS5Fw7dclYKpijQfrkz3qQo5Kg1MZp9rTEdj0ZMNkxkQGRHSf3MGccIZ
MkjdFakxl3C0+2ud4RAMOxLNSoOxJQCRhtmVWNpuUU+Qv4QqCy8odTsulaeh9/xrpifIs+P8XjQU
Bz5QUEdIhgPzCwwAQfajyh3ijfSGjAHghq0ylOtWDjhpWQRYQe0ramZGPsc3SaMsEg2vTEQzzD11
wEsAz77XErYvfcDrx75prTrKI2G6QVg9lLHvXwHDHs94yZ8Mg0S2RsB274xKt6nP1GOvaXxd9UXu
uIWaPxIFKE89dYetEms6UJeh/1wBHHcTqMoTSuo2gRWE0/yFaozMUY76bLQjdNZ2hfYK4C8AaYS1
FsofVjjQJXa458WzfqCV7YJc7siiVY9dGD/3Pa7n6XDKM6xg4E5Oeo/n5m15fL8WYbeiynsJ8E8V
5lalTvdi5JZrgJgqM9H5jo1Yh6nENshxYCBHgQ4lvFxrBAXSkNO54mAqfstSnODvZ0QUiJ1a5emt
kobPHrCgE8GNmHVGAwdH/HSnxIe4Rd48hPyKPZ3H/dhMidng1OT0GvGibZnJF+AYHiFHtI4GxTfH
EVYCFCxgW6SJ4YQt4tNlgA1HccQ5SACCvKHGAtlIFGZmUTKs+0KNNkMv4ai4emlnIAya2HRLGrW3
IVRxHBqrjV33vL+mHe6Qqqv6VZrjWIdFedTTqZtURQ68x36Mo2L81gQGXET/GZI92GFlcMo9/DYp
pk07GRjv5kJKyuMgoucixGjqQYXK63r7mUDTOVl0MvINKsDPhaghvMIPSlMsgauX9qM/g14IQOlS
OXRoCYdmeOoCpLDHQCIpjJqen1io78WqzgxEocIDVDlQ2tCXREnZc+8COKqqqYin2FK2V6DJ2EjM
r4Bx3LtRLM2cICeO4k6qqZaxDXtkK2rlHmnmY6j5cxmlqZlouM9HjcFki0JLLQvIthVOWI63XheF
wBZSYvlVtQR694XrtWIyV3mAt3vL83INAGDuFD1f+Yp3R6rmNaTxgngQpZ/s0DZ2T3kZ1pafAOXr
FTDT4rbfcaWOVsmAvZy6OLiZFMtust27AJtmWnM81HYsxakTskGZgYQ+OlUdXQ16LpDhD3BvAlYP
qzGGHkbQVQjxQMnKBCG/t5R8ZJOK7Sdh2A8OKrJzhFLYK1LjkK2Er/+jD5flMhcThdwWFEZIGycw
0ohYjnKCFeP0xMV6+rWv9S42dzGxFNKbyFVRgiV1ScenANDUhRsrdjqNFCZHWxoaTFuUAAD4oBqR
S5bLIsStksTavHX13WRO0hEHemK0gIaBX4XUM+7cyWZSO5hA0yyXMAYGFj33Pq7SBGdIm+rLATpO
VShLyP7HpyIvjyyHpdOM8GtCtu91nPMGKI9WEOSwgnDtUz+IkS/W9lSD6TiZm8oIywGocZxX2J0B
xSVRxTgD/FatYbXBaXm36doyB1aB6ge9whZRcD9FUaksSIfZrlK+y0f8JhypYx+S6pAZSASaVYdc
vOHhTh5dXON/3YzwubwOF0M3QMK57/0hwiuWhkW7HAdrgrs4prgVDGNQJsOusuGqPIMwFoFADyBg
UBwjMdYzGM/uCpSa7yKc/9fBtG3wUmYVzJnLaNpZAO7/UchtKt787yNu8+C5fIrrp/LHeNv0le/h
Nv4niiiAXo8DTXIGDx/H7PdwGz4SAqGHfwXc/hluY+JPRNt0pkInlKlwkpGB/R5umz5SYbSqKgFN
ySAIkP1GuI3gW+cBCBzxGsMT8YaCaxSnwvlB4I4eqhHl2YkQ01+Oy/yQ3JAjsH8GJNF6M7fF7BVn
28q3xg1ZNIWZzbt5tJBrYz28AX71Wi/z62qXHuKlchW/hq/E5ov4gHtDvnT3SO0XT9UM2OflYBUz
Y0EtMNgW2sxYj8v21e9MSc3C8laI6u2LlXjyr7VTsMi2fEOfDN9ucPa2Jr0vD/WmWilONTOuajt2
Utu34mV0T/f5ppu5+3DJnOyGWnQWXw+zAvYT3H1bPySzYKEBiu6kV9m+u+t6oADNaj9u9DmwA/f1
srhBdcAXutIs3+nm9UbMox13irlr14topq6kA7TZKbzOVnjLHVvLhXuf3Cg4PV70E6QaQBbzW8tb
NMLUQOIU8DdtfVWsXDRam+WV4fCFeuf1V8UqN66fm22wSvBYb+dfDyvjarjHEG7QhxNsI8ddjiau
FUud8XV6JU3cdk586x7oMpvjBa3KOoA5N0tm+UZdsY1vt5bq+Dv94K5SJ5pllmYDCjfv3lLXAfXN
P/JFtiKO4SizetFs3T0EC01l7X6Ti2iu3QKu1u/92Ky56TqBqVRWXluBsCMVHsei8bcFbtrnmKxZ
anVrvkRxYCt1+jXDe/UbwLgQ93usb4fUZuBJwC46jptkEezzdTEHEilcFgtuCytEv2ozxrCAm7GU
TrLI5t6artJD9U3ZofbANVp4MBzUHoFuzhLIFx3DHs2DubDlDVsUlRm+eoalPETr9qqb66dhC4BQ
+wDunwk097q+La90gaJX87E1NXVh4EW5qSzUXeCQmWrn88YiTvOkr4ZVnVq2gVKwa3Kl3GJ9AqPm
p1dBspAOMbMtvm/DqjE9R6xhEquOxIzMYzt/BCTGLPbtdTBFlk22w6BBWVLY/cJvQBixyaF3HT8F
j8wBWC7ftE5nNbjCnwFytou5b9eh5W2vE8vUrOwmdKB57chF/OrUBxDDxD1NbS/cIiShr75lIPqb
+gyQYqua0ZlitWDnzotvyXZcp059lXmml5gRHvEaYhmBrbXspamRK4B6zSjdRBbqlpWNQ8SxkSV2
8kmh4AoYp9hdc2CbudWDqcG2tXn9UjnS6vtZvNZMaQE1Zdeqxe7a/XDL75LQhCWQJ2v8GwhxMeKF
QO++ALhn9ncx0lzWosxmI8BlFJBMS403SWGnbWP2IMSAPNiaHahS4BkOC/UFMRgrwNoFm2Suwd9/
KlbjQwrUtbHyZoVNrDBcuS/ZobnuI9NPISiNbqwA7gJL7ileBVf8UJwCOrH2bt2dxLlUO8Mq3Wjz
2mHqG7+DcwcBx6vmNrdTaRHmVFftdgBRxRy3/F5ziIUbFIAoM8Jx5GTESSUYR4i7aXB+NVvRwOQC
ucVferHV1ejwVowHLZd2O2eHcoUtbIo7uASoDNlm+7a1Zd0ibGLqqHKxza61V52aEJR1qsqiqwJ+
SL8Eljd+Cm6VpZgb1ElR1GTenxR7sNRi9pABGWC6sPL3ygybeukDi1fNavaE8VWPVWlT7UHYhmsl
b3n5gNLZmh3Nc1gFXWiOCw1Ebn3LgGZ/7hQzECgOglJ7rlmu+8SsHnurN5NZdwNiie0RW/gABS8g
5QwxAKyIGsPXwgN9gFwqfKJvfgSxByvq7Nh9cYPYYQ67bcZF4l+DBlO3K4SN7gFNJ4/aWtJtelck
y+SheQhGbuaeqS9AtVBLs5ur2xJY0G9SzJGwqe4j3xECRQsdQ32oQGxeACyr1pYawJCy1dQej4i5
8xGcWCtaDsYTxnq4haiVvuhuu1t5jzVlpVjdu/pGBW4PiGFhlqt6H9m3ckm41ZhjamW6M3Svvr7x
jD2chu6helD3YOy2CNbBbnZCs543irVgjZ3eKdf6TbV4NewCboJqxxBd2Srak9yqCkhZx2KqVmpW
Dne7LfFuUoddNZ7VczP9Jpu7JunMoJBzuEBW1qJw90toIUgG5Kkpl+BiWSjVdNPNhplwB0tuQ7vA
Qj7gOcfY8kHwBA+oc7A5ANz1V+WsybfU2Ipn0M/NwA5nLSjc/hLnhunVVioeGERa2bwQ7YyA7TUA
rG/q2y7RbJxvgLLK1lbu4Y0mj+B0gTtHk21wVNMjuSrrb8RbytpqvE11YjXijvkLL++MKx6tG0S/
N5o6t4tZY2JTNTbArXftbNa9JBWEdFQTO9EEWVB78MbXdktAbgNGy/ZwUM7yLeq44XAH2tDsJQ7W
CB/sG6cGNXloEacIAvUaN1ZqipdKN0c9vdcCzQFP+0EBKWkLzG90C0E3ULWMdpbOFVAzVs2ys3Or
eNZv9J0MMRT1tohgOpv0GX/UW+D0N+4VtxK7eO5MvkRTmNTcQkXPDcjbwOYri3wpcLto3/xl85wD
w7xuntl1t9DWHJCKqQ6qGV1nG72wi2PHr8lC2I1NHfS1sxhxZD/HX4C+UBdlZLr+BE13Un+BtQru
V9CYsltwHVmgeZEvw2AF+kyTLWr+MIVdX5ulWyLsC2gztAdXLrWj3snkfOWvsMiwmtst6HwcONxF
YD/pCx8Bn8wRutOJlVtfq9kKaNu+tl/V0lK1+bsx+n9ttP8/MsfpBIz79/b4Ndy0IM+D9K360SJ/
/9ZfJjmh4k9uwIJG7QomGWIN/2OREyKQAEciG1looako9f1Pg5ySP5EKIkSHFgdncJvxpe8GufYn
Mq2EGmDhImVNVKig/oZBfp72RDYMBTWYSjTUIAGbD/mxc2s84rQaSpRS2JR+pDhUtg2KHxjlbymY
Ta1oGrLTSOlLyAYZlzUySJjkE9hr3BgtZ7MhKAqrghDFX4vvDH3xYz76Y180BI7QEENIm/FL8fmh
rfXYaI1hkwLTbo21Mlp6hZqtP8zvT7LeFync987g2cjdcnhYKjLf50OmG6hdJ0Dg27Aug7SYDwfY
Q5DdF3cKMcorZLY6pAN5cYgLAskz4XoIhXIRk9BGpgy51l+/z096Dc9NpwZH6AwLafK3fkyOa5XH
e+qj12qLzKDfFSvkFbPfS1y/91po1KA6hS8InMFFlEwUSa/4Xt5tglqJYnuMAvhmZAQ1wUJSNCeW
1zHqTqyZGJZZpSf349g0wmYFpAzsTIE2wK/7fe5HTi/EEa5TNVADMRkI3533G/SA0q2Dqt0EY/Ys
Uy1ySJm9tspYfAIkOs+YvzcEN1YwVWKzCEAEzhsC1q/OA1q0m8HzsxcPGhyQIRLJDJVN+12mI6H3
6479ZIGBeaYjQ68KPp0K7LxBL24qgCHRs1a2uZX5EMUMo65/5KCmPCiI+IVIk7byBIGT6hVZ5SkF
IqQFVXHYO79+lw+La4J3wFvHEQRlJEO/WOvgiEGlos/lGhRzZicgFFs1tuAnW+pjK9izKgXyAoeQ
AU7oeYdJmBsAIxp8rWgqnXu5OJFM/b3KK5hGBBtwamqAPhjCAFrwvBGdpQTLMs83Bc9Kq5akuAtk
Rh5+PWDTefmvmON7KxCRE8gqC0aBLJqi3D/sxhL0lazI3HjDwC0cHT8BFXIGp6jVZ2MRdo/IHVeB
Obpc1z6ZqncE/mXTWJ5SV7khEci8WKfI3uVkbKtsIwHfyy3FC6PULgsdDmvbI/IB/jZY03EOHCL3
pR6aQnQcviQTDPTcaPD3YLYp9c1vD4guNE6FplOEfC6BSXGblLRFpmUTQt4ELL4iH5CMKdX0FIdh
oTs0GbVTEdbgpf664Q/bVmOUgK+DG5ZowLpczLcvGS26GDgOw/W1eSB5aicQ4LArVa03RaR5n2zb
j4t4ak8giDaFy0CBOZ/5RFSlBwIJfNIpO971tENoNPtMuu08SzKtL4ZhnLA72C1YJBeTrBl1mIM1
F28yMOjpLlLl6JtyBFbYiV0wWdatUfQHoWnhWwWxpN8rbfvePOwR3OGCAc+DfXTeSchL9HGZZNkm
Kw3crhEM6jYfyCfnwUWM8K9mhCCcMmx4xO4veomyV8AIFXq6oaOSwF9RYtj62pgq3/wwzvMljZv+
pRVqoJhelRV3rSGTB0Mgw2h5g6zuE5HDUheVksEXQeKvs6IQ8lifveZPplzH1aBOaxvb/VLcOWJZ
zqOYphuF+PSuqwd/TssxsWXnB3NppO197nXjHQVlaC6qXFosHKOlwdXgASX8XGj45BMxXsSfHEJk
Gp+zo0BS0KEYAJQGcE/iUsBx6NqwM9JwWMdK7e+aCJo4KqMpvCDIzqwSXYxrD0oKiw6SSgtthKK+
PwTR66834IfReX8JMDSwXDgsh4u1UpQecruov7D2fNkcJHeTlRrGn66VaV9d9pWjk5NBxgwM3vmS
7MGqjEg10dW7wEM8FBqHsYk8Y+pZnQYl7NCP40cIkrHbPBo0186RSCyRSAx1BxzqEHphyCZ/tk8+
GCcShz+SmBSW/5TRvDh86jLKBtr3/VqBSAmSf0a1HDjtHCg4qJ+swp80hawl4uwcdzXi+xfnDk1Y
3jU1FEFCzny7R5GxdTCMIGPqgTj99owaDDXXpAbri30oEIuKomnuKUmzNpqRrRgvERuogKz5dSvT
2JxPKIM1R7UpF6GrsDnPJ1QdISsxQU6gZFA3i7idbOhcGRzgbPJ9UTL3k8zkT9tjSDwDekvRJrto
L21jOjK0p1KltvseAmRgkCNo4Grcbsj4mTr+BxNBcqRgkOCG3Yoj9NKmqjvQPQtPFmuvV0dorOR7
MGbva6bf9koHjXgqPhnQjytEEKCrYU3quDjoZcUvUkYpSv1k5RrqWEMO46NyQYYFjg6l3dT9ryfv
fXbOZ8/AvodxjitKJbj6z0fTKwfPdXk6gkUMs8PUApIhVJxkEbG7slAR0u0mWb7WIGGwlH0PmQCB
HDg4HTqqhiBiNdYHClEkxfKh0oGANBKq0Aep09RHuLtSPAuISsLtPIZWiqXyFCiYUvXS0sohsQbt
wBoFn8yw7aHJBDD2ONhDO2H/OR8KyAs1FHluBfgszwLAUnv8de8/HnnoPHCucI+AXEdy67zznTH2
FfQv1HVIK1AMPKgwVVn125bG5KyDm4z9jv8jcnDeCorxdGnqaWRtZEX/lowNcjWA3t/9ui8fVw1a
IRAkwsZQgRS+OMK0IUuVXBvJuiqTbhu7xsStTtqZC67/Jwv0Z8PGNKxOxrgBXOpFh0A+BGo9GdS1
GHrfQhyyhOYMYsu/7tBPbkX0CH7cFFCBv3x5Uibw16BFqKjrgEFvrUizKdwnQECDtsVEdemG+BGv
0uxqBfKQde5mtqya9LfEyWHbYPY0ogHtAlQ0LomL85qUIoIVkJG1jDoIi41ZB8SG3n0ypB+9gakZ
jQLTAkAFZn+a3h8cEepDiDfOwDViep0vO33CdoV6NVy5QNCVZlGD+gHtBS290w3A+y1tVFRiamER
QzwSkjNiD6GT5rN78WczjYiWTuEREF2fEtdnb5XjHgeuiKxzH6F0ozOEmRru8MlM/6wVHHmAfCDu
NJFIzlsZeMlQ34gSqBmWlVkb0r3qRsZ+i3b1PpE4TRF7gWeJi+OSQOs2htdAJ7FeS0hdPSiIE6y6
PP1sb3y4nfSJKEBgXcLeVxHaOu8LtIH0ClwkYK2zyH9SUcX2GyhOhhVhod3UoDjNf71LPtxOOq4K
jcJoBGpGYkuetwdB4a5FtKVbg8KvwDp1ZXkIxjg9Bg0rN5CbdK26DIpPNsXH5Yqi8BJhLKibIhYA
isR5s6ocdNl6NVknqIa8TvO0UG2jrNR9GQ+No1YEIXxImAV7anj9f3N2Zr1tI2nb/kUEuBd5qsW2
JDtO7KQ7nZNClg73ncXt138X/c1BROkV4QYGPYNJIyWSVU89y70ca8NSfxkIBYN9CrLyQZ+s7HD7
PVxGCzJnkg8qOfbpnN6f/6LOTBE5TVPr5PeIr2zyzoZSk1X2J9HU4ljpbvbkxlXwBMBbP0xVnYHk
RMXn7vbPuKj35l8B/4luEDuNNPr8VzRZHHOQCusEMB4NMdTTAP+UHYDLQIb7yjCnjRZazg9de6cp
E/t7XtrnArBtgwO7lK+3/DzxZdCBQcjd5JsEIfQj06KX2893cVQ9/vq5pvUNwYld2pwNvheNudua
pynL4SQEUte3hVU4P969DK00j1DI3WzRwTx/jQX1wUSjzDx1MkalECnGA5eRtn/3KjB62C9cnOQ+
S3IPUpNN2EW5eXLRaETzuGI2T3VVvDe8zd2MGaRDu55m23JnmlpS4slVmqdYMqPtAyCRnkJS9/0P
4xpsPTpzpqM7jEH+DNWRl4POz2PzVHmzZKJuRnstLaaVe+rK98dP0J6LRBsW/DJdTERVmK2oWAVF
0COVYrurJ09fOcyXQY3gwl0437tkZUs/AHClbZZlyjqpWJYvSH2N3zJU2wAo08Awuyx4SkM7WkmF
LyM38QMMI28QF2ACyfkLrAWsNZC8QD/CqDoplbh/Eay0B+SAgV8jTLSmcHEliFp0NoUr6Nm65N6L
IGolTgiZMcxPool7ZF+q4im1g36TGp354HslIs7tGDnHdrLtk+9VzXNWa90D6iTVIQv8bM3U8e29
nhUDFL8+nVAaAL5J2bN4BUOah6MHfefEVDkDudCXxYtb5+5jofTuX8/s3WdPZSngCyWDdGcFbutB
RdOb7zUadcFOi4aK4b1nhYx+fVVm2zl1ewXVHGPobOd5snK0rkR97iCf8Z1L9ANBvwgUtcTus5Fu
dkK/trmPkCp6NOsueGVy45yCMuoAZTZD/9szYL/IrNOMnerbcC1PmsP64sVRYb+1qQ1U2pd24Ykp
XBcttvLk9DICxJB54q71y/wg3S72AJlbKUgEX6+fCjnNECE1hWolml0UAIRJh0mPifw8yrpLOQyF
t6WqmNcdK1cwc456f+eTGmzUqMuV83kZBeZ4xmkh2AifMcv5URlGP+WyKc2jlkrQ7DI1UKW3zP+w
CuMrn6YM7EdWOl8laTItbErMadjv4h5d1OogZzLp7bh57bXNNwAwTJpwzrIP3Id6VMSjbh2jWnzQ
Df+n1tlIvspqWEkNriyEfufcJQHibJjLl2ZaJIRGncnjbD167HMQYq2nZUcYzb9vP9KVzwOU1GFu
Ar/Yppdw/uL8FIURqLf+0dOi+t5QQw44wwtWXtz1VXy+K7JmBrf0+SojyYXpBNwCYYc8q9P4wQYJ
3ur9u5qsxpl5yy5RaZlPFw5Ybojq3jFqDKCgVVQ+RLmvbZHc9FYe6MoHYimGk3ME5CZdvDYmG8jr
j753LNBc+xlVzQ/BK6YJYYNluf2Fri1Fxs79KfhOZG3n764tGKBoYewdFRP8n3ZlizvLteNHAzuH
lRB5mZG+YRXQeINlbl7IfGSGXgo7HWG11sijp36Sv8Y0WsnatDLbMWRrT20hol3foFO+8pj2fGGc
x0UWF9RCXOP+/Kjnz4mCY+I5YSGPfRUlwZYgXIDaQzb4e9J2fXQwssj+7rdFhpC6bYMEROvv36Lw
y0MUezo9PTbFKwSUUoOKG6VoWaOd193FTVL9cGszGrZ2MwBM0JFFh9o25vVjK8wOw1Z8S0B2MSrj
/w7M/leNGUm3IbmTgLo8DsYGTrr/pZ2yydmNk8dcGt1ib8sVEd4nSC2CYXRIBndl5Tcvlanb5baT
IvjAvx+qre0RJfZVW+ov7VCa4x46lPO9ahrr7zhsquRUoJYKirEqpb/yQS+TIzpJFpvUo19NabfY
O1VZB+juSu8IN/VLWhaffbTjUD7QPmax/KiF7f3tvXrlnAN6QYWDVsy8ixbf0BqY9erp5B3dksQS
jeb+mMk6WunqXluFSpLmu+FjGLTk88P2GUU6n3PU8pJdLj1nG9eZWFG4unLuqJXp55AxMHwQ86/4
s8syOIhsdzyLRK7ioNlW/9HO2Xe2uXrurn0m4j1do7dXt/TTKfGKcfuu945ZO7U71x7yDzQ5UAA2
4NU80BR17oqm/E+vkdRZcGXSjReLzeHFwWw3QQzD6qK4T6IQsn40dCsf6zLdmbEl88VM+c9rnF/z
H68RG9PQmpTuHT0sCLAO8dXdOJbqUPZ19zGYCoNTY/VHEyrVQ6vicSVQX8n6mIhS4/s6niFszcVn
RDyrL2qUC49tlzc7iKrpPbY6QG+7ufSZxvJY+DYoDBTTS9VEz74lASq//1jYDk0ruucGFd4iO2lV
AVdUx+uBvK8wNmaDG0Ti9OHd7WWu7VjG4fTZGFYzgVicvhQ9WNUh7nosJnxN4MNm0yYRkfWIRpG/
0iG79lkRfnirRaD3LQ2qnBTGajRZ/tEsNPkP1kb9p4658b9qSIYHy2rlU6nUj7BMzWctmNyft5/0
SgRgBEq3l9pjnoEuPmoZ50iV9Zp2HLomNdFfh3obYGa7Nl65uo5HGkZAo/pfdsyswKwcKxHasS7r
8YOudIHAueG8vP9pGIbD6oHWA6Bhftd/HJHIRIyk9n15NOOyPLltqnaDct5nxD33fEAigl8hCyOo
MRE7X2UIIaL2qF0flZF5O2VONfj6wdnffpZ5jy1u8TdEEWAcHa7SsrJAmU3PHOWKYx6RjU8iN/6N
kI79WOVN+LmxytWR4pVNz8SSFgDPxsPZi/iS65lQQdKSWg7zSIbW1rFXZbwLXG1tHn1lNwDS4ICZ
b32zpa1hZ8gwjM3KO3ZWaz8wVvEO1LNrXdorD+Tr80xvHjFfnqwwMEeUgR3vmDuTd8B6AlmNNsR6
oyiSL7c/1pV7B6MZMEXOrOF0Ma7E9ixQSvDuvMkptmnl6bs4rsePSamJh66LjM+WVNXD7UXfDIUX
W8QH2efQFCTPgzl6vhHTjjE9LU9x9Ec7Pw65qT3NIKbfyNQbj4lXif7QIWXwKpQhNLgTTeeTe8rh
pDPWQcdlMN2vjPdBW2qYQIhN0/TTP0NbYJ/DcFYa21al+l+WLXT0bUvVBrs0kS33Kn0BAOitM9Sb
2g0c957iwHv0R6NN4JcrXCqMJHf/sYa8/IgEwfCXZrnJV5MwCpy7C7J77AgqWCADBPvd7ZdyJfPm
imS2yuidYuwNNfNHCAiHUcnaGr1jq6ns3vO84qBsMzvkYa3dm4mPX0vcAoHIish5l8voW1xgaXI1
n//tIGJ//jmKbEirCpHx45gjeoVdlHcc0r59/90ETIRt5jDpoMW5iNiJ4FpFDphM1IEebKqZTj9E
uAHZ/VoVc+0AzSGOKZzv03pcBrqqwCQwLwlBCC4+BEai9gYeRVunFs5KjnglIlDMAh51BXWnby8i
N9YKOpoIShy9VIrnrjJxd6tE+f6smsfgnc2ICXLeRbFp444VJxQ5R2Qm6gck0P297TXfbu/Aa28N
1DkbYMaKU9OebwMSs0j0cSCOhQhRkTRi5+BUZnafDKbx6fZSlyhYEPOg35GVYCZMU2gRAQjPpITD
QATAWWKbN2wBsG2PkRuU23Bo4MyN8NJqO3/ITLWbJtQRyuKv//AjoL6S/EKlncuJ8wcus6DRyp6k
G5Q8VQQCCHsbK7ad7sp0R+fM3ynf/YZOTvbEh9UOjgySe+l1jb6SHV5780CBmSrQKuf8Ld6GZ1Ni
a6igHRWyhPcOznsPSusRB7XcNVXGK7czGTAdGAaOgHEvnhlrLPDcJOMYT4otA9bgNewz/0EnGzjZ
2EQebr/ka+djDvOwGUjVWPT8Hedth2RQzs6dhNPeIbhd7nwDVON/WQWDABv4IinH/NR/BE9HrwV+
go44UnyKh7JzjKOZmfVKBLv2LHOIJNHgrDO4PV8lcvCIKhh4HfHf07eMZyJqCGdtznTtSvY9klpG
w3PJsuiUafhpBUiq2EfhVXijmtLeNrYH33OiNKqdfoIYlK/p0V7uQPA81NKcROZBXEHnjwZW2IgQ
u3aPosH6ohN1uBNZ0uDZYqwF57ck6fz2Zy0imcHQDnbMUixCa3uheWaCKAaGA3JjIp8w+wnXAm52
Sv9gUxZ+8rlOupkkKBTg5sySzaOjpC5Qa0/pzZt6mN0Hdq9bMDCqstp7iJfjE9nk7bSZdNw+uPer
NSnWy7ODjiXRl7QWcAezzfOXpFmeFgLdt4+OGTAzzcbyqbez6aFHdwp5FUdbGxRcbjgWpJnB+Gxu
z4rFvCKNVAmmq7KP4wwBbJUVHIbA8Va29ZUCGeF06kVkHhFqoV10/lxxP+EqQtP72HoB8PGgwuPF
d5W5c0f8iGIzCQ8DPu3owmTimAZJ/9uP6nTlV1x7Vrqo9D9AVMKOWrxc/Cdy6eOwcbQyT78fKucn
hjprSda1RWZiFTknDCt/GY06Xa98RZV4RIDI2xaON+1aewp3t6PRtX1CLsVdTfLJ5HsR8ySwH4wK
DfcY9PgvgrZx7oiQ5TYjBb+jnFwbGV87vEhOgulgSf6xaC6ERms0li2d4+QjkYBrUHXsM817BvqQ
rqTuV14gg2latLT2QMEtQ6BduWoISnIEpksKb8AKm5IW+pfx7oDO1IOyhPYb3Qxyn/MtiVd1FY6d
dI8Zc5inxgYWEiM1dfs7XUZa/nJIBMwC6Us55iLS5mOKf1DeukerbMS+yBWDCam7jy0i9LvWMcPj
ONX/I1H+nzy2y7YJG4Kai/PMeYPKcf5kotT8Xncr/wjkYoIA1Onqr6mu6JQMHf4qJn/8rPXNGO5w
mPS/paNp1h9vP/e1jzjTZJgr8egMzc5/guvJqPbRNDzieG2/4iAKl1et3mNXduUcVEiJyY2Zui52
JWVk4RvKpxfV26+eZlrPejUEe70di5XzduV5bK4RlJYs7hQoGufPwyjGaZBpkkcs2awtRE1jh2Km
dv/ut8YqvLaZJ8YNttiSpVnMVlChPKLF5X/MYIptmDJlK5nxtWcB2gcqE6UWouCinkgje6KSYHu4
fiE/WKMP/z6Ni5WqZf7CiyuYLgazK3JwMCZLWL1hx/ync71jKqrqwU6C5p5om5xcP6Z311XDY1/j
3mp2pf3ufBB8OQRLE7YWBLiZL/tnptZP3kTPMKHTVXrGB2WVdYQeb1SvXZ1XzjYB2IWuNfNpqPrP
14mYOOOQNJUnHHOLkxVK28RpuDJxYgYgvEvCpNlXUrn/Uwn/P4/3le/HTtRxW8JiAlTfYl0ncXNp
B7I4oQRv4jWB1EAMbXUlDL9ZSiw+oKASBAzytlPeZM/+SHhdux01nMPiUzqNk3Zf55HGzqfFH25Q
WCvv2wwLIxT2LPN3rXn2iz5YcYeYZT+dSgeG63bskLDchRrGzBvmW6a1dfWqjDbkZG2CIdYU4rcc
j9M3lCxa6PpVqWOJrFJEb5LE9T6Dk7D0vQGzRCJTqVCCaC2JrnGL53e8ZcxshvteheZfk5wGHRq8
i0yfIhz+xqwbiqkpPEfbZMi+ob2mhUn/sWLibe3iNCiSwxDLWbHOjqTC5tH1XtNitgKq6lQFCEWE
ArmYysfKzA8N/VsyOoa+YzquqwddQ2nw0I59EW0xEXDA4LshCqYguzOxL7F3tbfWUKlxL4YGaQFz
iqJvgaOMdFd4bdVu8B4bvo1tKZAqTOzO2IqhL15l5xTtzpNCf3ZKdE5RjW2shyiZgKNHLpKCWqt3
PlJyRvx3E2FvvY3pT9MWz8y023M3u/2zLXLnayyyzn4KZIBUDhRYPXq00yaxtlqelb9Dw/skQJh5
uQWbLvE1Y+Q6x576oXBTFE1bo/RdtDun2r/z9M64L4PaZ1AagOrcODJNf1tZpp0mrOiGHdiRTMIe
i+TftwPhWyq22Hwzogv0A2raszz4+dnyelzLw9hVp66r8xfwQfLJy23rNVaNjsNqqNqDi8Pgg9C0
7s4dtOYOexQXGdHa0zZOGmAMXMb+q6GnaiVtuPrTCNJkzTDvuXkWQdpQRcvbz4dTkznJxxGVxpNe
dZO2xQW+QIYiVrL5XYMTGA/I+SmypSxpi2eZKnSKsPHLfxRoof+SmVHUG0zfGm17++VdxoeZOjHf
/JR3wDvmP//j4Fo9txjq8eqUZBKNBkWX/4ODYtZaRXx5+7IO7qwWGD+YsctOta5KhIVjS52w0xS4
0WnGJyR0zTvaSO5ftx/pDcF/vh9mzCJtNsDfiKsv0eilFzaFHuvNSYRGYu0MN+o++12Q4jxUpGW6
90e/jvZd2CIRYJrMw/umcx4t9u4X0yuQvo2wYcZl16vzD0OuCnfT5Epi4kcdnO9Gb4Rt3+H/uR8b
LzxOQYyHFODt6NkySsNmNJ8hOVwZWW5vB75Zsk3yZPjWKwzFt0zbgvroNRMSvqgr1s7Kjru8Z7wZ
izf7Fcx9pGWW4yKrGuNTr049AQGZ0ST/jY5udN9PY46ic+VuRd4P+9tv/NrHZZozw3ZmnvySqGmZ
dRSTPqjTmOTmUThZhAUOdmVxFLzP+mruDdMnguZHacgIjKL3fL8iVk20NPAVZkvX22Yy5aHszO7d
WQGrgKryZiwqifjiVEyQ9CC4GzWkF6PY9aVR7jDyWKPXXnltkJW5WObcB+rLIu9VtoF7nhHVpwSZ
5W064pms2qLfF1G4VmheXQoiLY9jeoIdcv7aUhGkmIrn9Ukr3GCjJ7q+GXSYiVWu1SsR5UovlVp2
lgwhoaLHtpwto2FRRe6c6kAftDZDGnt7ZwiwKdW68GUonfYTQ43mEcZmFG9ApXQTKlz0OoMyL+9u
b8zL4oZRKVYg5D1gpCHinD82163Wxn5VA7DUqqMTO94HDWZqSAcnhSkWjFWN+OQYPKTEi72uWm3l
brr2AyCiz81cYt5Fe9PEjrALfKM61b3R3+WNcIddk5ioysksV981pLU3pdEg4ce5uguB/a+AHS7j
+9wemucopIBMmBYXEF71A+LhwXRCrj7d5BnO3j0ugSvv+coq86QTZRcUHSGoLLZXPMRaU5vAt01f
GQA3nPohd/X23adyxvUygmTaRGBfAidwI+nMkQL0VOgK0V763lvdX42gV54FtBpjACDczDyX82L4
F0kYj651iu22mJGoas89oq1kzFdXIZIxTwWLShF3vjOZQtL4DhP7FM6+uVNk9C8xmd3atXttmVmk
hhENR18sm7dp67dO7UtUGfKkea67MHiahli8yz1sDso+23ve4Xx8bD4WCZhAbzdRgWadxlRj3uSk
+bPSBuP19mF+u7vO73WWmcHIPM0VSG1a+RW1YGSfSj2P1R6bUu2T6YT+LhJo+Glu438chwxlzD4b
9g3mnL9srfdRMKuiYh8kaXanVGbsrbjsqCjUuIuSWOxrXDv3pJf4fnd9sU9tG7HMWpZ7OnH9k9lX
/aacQUGGXmEy32YBXjfTmi70ZXxm4k0NbzG1s4EkLVoGnbDI0kVinpgmIL2foXeHfnGDX7rz/luH
ViA9HxIErmymXec7TxURxq+uAe+p971vfoy5e0kY/2IG+LTc/mKXyQiPQm+a/j3twAta4DTQsh+o
fdh9aB6S8hrPJay1z0k1hLPPafA797N+JUpceZVU2Ixb53AHA2MOyX9ktDLtxVhEHouWY/owdZXz
5EBkw2q8M/SVvsXieDEtNCGrApRDGAhtq6VRnJJdjGkO5nOG6ACv6Nji5qGmVlaZo+cf+/5/q8C7
d2kmzTPr8ycqW+wqJifTDr0skju385JHXXRUpWzs19jt1mLT4g2+rWfPdLRZ+gufokVsCmU7oJJt
+AfBCfgaJFF3X+ST+akv7O7+9g65thQD5FlbhEY/7/H80aKqoAZzhXaooAA/ukzJv4p+HHed9NeW
uvatQHlQJrIXoTksngqzY5gPWRIckzxyjyqMmiOBaljZ8ldXQVDJZ3iFbom12H1+7pRWjgn9sSfW
bgtlhd9zOSSfb7+2xcGavxDz8Blr+kaZWA5i9HwSRZcN7sHOxfQICdzfi3qeTMnC7j+1qW1uC9uC
BHN72YuvxVgaohkxfl77YuCIbQQ3VjbUpyjuxG5Ak+oh1kpvn+MGs7IxLt4jS/GYnGFwrgKv9fON
AU81lkWo1ScPV+wny6/FpmI2vnKylqMmoh9gPQCQTLvJkyA4nC/j9hHi9l1Qn2CBGOlsUIkI1hia
VbTTmizFRyQprQ/SaelWYVdtencWEmi73Pa037ff7cUn5ZcAt0WrmsE0rPRFYYMig+3HASWHdJ1e
7VxHDAKXokQ8x2MdDvdWLPxkN0RuuKYsM2/Js/AC1pYpDXkItQhgweWWLUpzkBPlcjhEsttQyplo
j4re2Hs0+x8ar5F3jp65v+2kgXLaZJ69At28/Ng2AwhAX4ANSLmWUJwyUrWs7SI/GXnp/3RHx35N
gmBYSbmWQj98bKIMkhvMmWhlk0qcf+woqKwyqIb8ZBVt/ZF+trWvsb/5G+1D5rZ4Qfn3QTB2eOeU
Qn4fXa/bSh97x90IJO3OVUV+dBKtfkw6lR2iKhUrr+HKbkSYEablTNWfLfYWXwLrLaPRnaA4hR2M
9q2wGE10k5G8liG/wjHK7p8OTugHjKXcx9EM+3u6Lfm7Tx4TVyB4nDzubH2ZyyfeVMdeWBantmkn
RFUVMJA6eidOaf4WrGLNaHmyHca959+CObIoxrYtTrEmql3daNlTHWLMe/tQLWvR/78MNQN6b4xx
xRJRHqleGX3YF5TYxvjihXFIpznSjiX+WHfWVHT3adcEz46fTvvKtvvPWaD6h84v1fvfKiAX+CRc
4WSwS3pOWxpAKDskastAuvoGJFL5zXDK9u/bD3zlJM0TV9IeymwgdPOf/5H80M6y9FoO6UmkrdpO
zPV2umbK7e1VLu+Bea7LOfIoj5gOLbLVGOBc6UV5ekryFCVcIBrGczqMDirIaHa9DwY2f0JKvhk+
9ya9uGyhponeOqisFKd8NMWXxACcSTbmP/Q4zawcwGtvj8hA54xOKE2SxfmT+ogdBRXDyU/Kr8jy
VFvNq9fMMy+yOZ6HHcBeZDtADVxEoc7LE1G4sC0bcvSfduAypBjy4Xc8TcFOt9mSKx9LXMR3Bv9A
6ChpOdCsfL4nxsATbdiG6UlCPNAO8ejj2F3lZClbTOmSHPajgO5vR7l4LKXpM0dMJ3S+s55+4WYI
w0ZsxzwzTgHid9lmGtPa2nqtbgbbuk+cX2PcqRLd+Mr/WgFyOFZ17zx0dd9GO8OoahsKE6b1G7sa
5NFScaVvQixCnpWn0F+BCg3/YCwm63tcdF45Y+xk+TCmevUBfyGsPic78cVG07Io2NVg1ZnDdDjO
7AJIDAfm/W21kV1UwtpoJ2q6oq+GV7exzODe6rvmm+XIFlsTywVEoqveSw5RG+r9QfXIFDE2qVyE
ypy6Vxuv08ENDFUYmfiloZpE7M3yH1nfyexTo0QZHla+zOWHAbalU5fTYWTbLXaCXQ8BxixeeSqJ
lJts6FF2FXgLhAY0if+wFPnN3OuHAL9siWsUF2Ev+vKkK0peGGnJxmn1Q5HZ0d3tld6qg/N0Yi66
4AUiSoQm5bKrWWUOPmYNS0EwEbtGk9VDN6QuNuBKP45WiYGENgU/PRUaL44v670Jhu0lkFX6Db1K
gw55ZzZbBOWChy4dEvzMvGybx5nYMExJSW6nEPXZSB0ntLv2tkisX1ac2iuYhCundJYeJEkA5TpP
E84PDYaEpQ+PqzwFmmORFmBHNpZte5dJ8G9lnH69/dauRFQKcnRXYNTDxlk2KutUM4bR1QlyZg/H
0Eq7DZKE+p0mizUG3pInPwdUhiNA+mgA0OjyFtHbomqdnLpuTsBkGMp6gRiTXYN54EswTUaz9yCv
FAePOKg2pT9497ofjj3ML13fmVWBbZ+eykSgaqrki++m/c+mGAt0EicD3XcnrtTu9su58i0YZYCO
n3EqVPaLJB21JtGVbV2f4sIbfneisVx0FEb08gtDn57AVqzlDXOgX+xhD1lcQd5AoUPX/PzrT+yv
ZqxyHdW02tiD/knCTd+N3b/GUARI04599pi6cX2IRtEfDVc2azrAV4I2YxxqYjoMHNelLK+EG9Fl
sAZODnYGltXod0y1PsY2npF5mtzht7mG2gJucfnUXEezXQ4Yhbk3dP7U0u7phbmsGYYpTjJVGyH/
T9A3p8cgDa1qV7qOFt8n7IR7kWNkiROH58iNPzJK3WVVS2IzyXbi9KJagEkBg3x/kxZO9AvqenLI
8mpEpM0N5QfNpWeMD6g7/j2BjE03cqjtY+U6aUgbxcmHzahn+SdC+vQSJJl6QWlTMbBv4viL5UTl
tFFyHnubYDc7biqv+Ww72QjkEslQMAdm331yO7/7VVrBZGxTTQ9enRBZSixti/5raqbxNxHLcHrp
XS1OuHVk8opfu/917HGYBJLufa4as/3hBjb4gTLp46fcCGJtXyvp/5iSEks/q8MxkNng0P1bB6IB
F5rm5suYZMOr5try1dJkU2+EM9k/AhfAHPYthnbS40h+D3WV47QR0s6GrR9kuOfFPcbZQ4ro0aby
WucLMsVQnOHLdp+tUA0Peh1BUVA4uuAD6ZtlDDcSt8+NUfGqNsVUt+ZmMnC53VSZ72FcUeW47UZ1
PT23MJL+pc4VFTamefssdC2Qe9cpenWf9DJs7lQOaGJbJ1nDZysaH6VVplPtToTSuOdeLTF7GcDm
bOLYQtKjguACwzUq+i0KSvgpyKbrf6ETbeIRwji+fnKCLBmeCysu6nupUsjPCj1OLl9pe9OW2hpB
ME1Tfn4fdgZ+L25VBewqU6+z7aiP6TfkO0YPhwFDfEgTZqebOpspGsbgNk8gtr1oHzuJ8Y30JBup
x2MXUxNyjmKrgI2UMOzLxNhnnRdXu8HqnGzb9nn22KSWW+xkOu+w1my13xT2PGwTSQ17U4HD4jaU
g/3T62ukYDVp6vIxnHrN23b8l9rkeBT/yCdUfjelik14HDnEw9nBMncxrUi0JzFg4HwXRVkn72LN
CH44ZouBBSJvoz7b8XgY71iSv7xD+Cy+n6fJ0aYP7O6v2HMqbHXIdtmwALnRPShKDF5kOcr4kFhu
+5LHWvot8UTyq5t6p0PBSKh0fzvaXkmC6QSQK/iI6IOrWETbyrQbpRtKP9X4/24rP4wfZbEaYa9c
eGI2j59xSXPTe475fxQqCBj0Pmi/6UTzh6a70Uy7NBP5rhRGs5KRXF0KeRGaPFQ/6MOeL1VY1jQ2
U6afmO0XT1khWwSom/Eh8ItipYC4EkFp4VB7IUiJMuNSxjAmKjZk8NPJNLPqmOIJuJMAY/YSnfof
8JiKrTE61ffbH+zK83mQcQwGu77L+GXxKsuiawto/ehA6nr5Kddmv1taWMXfwVhnK3nkG6pwcTPS
KMK7jQYB18TSAEBwR7RZo6MQ1+USO2NuDEKcRnqMw2hWj9vOG7TnyXCicOt5U4DDVOkVvzVGpPDU
uFRfW0LAb0BGubbynS83LthbCGu0kcB38jrOv3PWBkEzkVtyaVfFV6dxhmNkJ1gB3X7d8+s8fwPO
3EYCgaBDTmK2e74M0nFpEASeOjWxrGCsTP6uKDKcpPi+uzIkiN9e78pjsR55NDIG7F9vcR71pG5t
wI/qpEuumCq0wj3apXJ/exUa+9eeCxIB/THoMaQd589VyiQcbceqT2VvBePWNHsNQO6IsZWhxWmx
H7nU043V+3HzlJhhcGzFgDrQ5EpsdpxaRtm2G/wUPo3TDsOdMxjmyXaGLr7zUYD/nNuZ+aUpUEXY
6WnZTJjGxBLuZNNibBUkPhZLeVOIL8KuS8TTy6jxN0NiDPou0CuJl6VvFz8xJS31TdcrL9njFh3+
kLKjS9ega/vZFKPEjlsv/fGuEkIzNmWrBpx0Gt1vtsmAXfAeJHX0TSWBHpJKZCY2bpGr6s2Qd1kB
ms2pX0TKJBYk9gz3G5Vl3eH73WBJ5SbWh4yrdtgoZFfLnamp9LsXRM231AybZK8mNzQ3Hbpi8lDb
+DzvWgY1GBiQpeBQPXjuSxXNMrFtFvUtgtgaDT6ZRiiHd/yyCP1wX0zPiT/V5isvvem2WuK2vzDs
NbX7Jgyrn2PWRt+DslbFxq2Dutp4Q9aSg8lK6Ju6FeUmFXPdrtAT6XdJZeHB1QHy+9SXCiFoRiIq
3SYydyQKbqV2Cg17/AJOsPjRGw52QuWIVxu3kfoH9Ato21Bl7rPCnju98yOHTxDWU1Pfab2uqwOv
WUVYcrQ+tnZsKHEf9R1Cp26gGdNpSJK5eGglY4K+yKqfMjWjZiOQW+7ptKbNg24pVe/CPCx+5U4d
4TXmthQjKrLTF+5VVe/1rhg/l5FrfWdXVebOc1PN3IaFluBMZ00Uy4YGPw+GbOfLPdA+MqLbZ2IO
GMuTzsAD2AZ0VMrAxcWB3iZMBj/sT3UYDVivGMOBaiquNkEXFLswldPHftYSQc7k/U1YxsCg8Q2m
9nyYpXRpLdLeiKuiP/V5hUnZWAZbvUIm+vYDXgllqLGQ68+h7LLf1SXZ5CcmoqK5JaNHlPHrT9bc
A4mzMd11TNVXrscroQycIdQGbvwZnrcoq/TJ640QL5eTm8XOh6nvMQ2PPFmuTHWuLANPyZ2pGrgj
8GjnkUxLgq4rrVidplGmp8lq281gD2smNW/Q8MX2mOdvTMPm+x461PkylSfqpilCBMqpkq2tr+Lu
A46o2P8ZaYMPXRTaw8nTVP1NL/KarHMAXbjlBGTBRhOp+0+TCvkVTRdbbWytqkPkaUL7LyMjpd1O
DpjBzURFkm9tHYmjTVhM8U9T1mFzsOvK/5abVRyBEc1xuuxbjWq4kSP1SN6rXm7i3sninWxMPJpl
pzDMTEXvwv6Jq+lnCh3oObAz77nXk/anSif521ZVcsdGrCDZpVU0AkbqSywyo8jH3VKvbCb2agIX
yhWn/E1JF5uYYhrK3uRal5YrZ+8yk4KNzyU7A9Y4fkvlrEpzvCYNkXcKUTCyNp7Smp0NXO7QhKa5
ByGS/c7t2nu9fSAuUylWRTmQ/IaO2AUboK6QuuxqiwNhJ/JzOIrmccxLAASOviaodvUBZ8mQ2XYC
vMWi2E5dwjsK3u2JMtON70xK+0921JqfMnqotDj9Yq5q1rpz1x4Q9SDQebxX5OAXq8aJ1SdSau2p
pE0zbKReyqfJtNIvWvD/ODuv3riRrA3/IgLM4ZbsboW2kmXL4YawZZuxGIrFVL/+e+jvZtQS1PAC
Cy92ZmfYLFY673mDZ1+8P5hv3Sgo2IAAsRKhvj1NYzEyWdPG5bQLnQ7q6xKmbjyB80OEF0bSZ5s/
vOGMJKCaWX/g+DDv1bpUNyM36MQuIcSl/dRfVmNhfgfOIn7DrcXdPOPnAlUm+unCvidNzywfAj8X
H1gb1nXfuefIbW+MGRgQVx/+w7XolA7h+FMRjlpNR3dErkBdWl1SkuEL3Gb55ftD9sakgC8JMseF
frvzndwtTdlMzmyP09G2uuEJEKKud5SDoAMmeJ1fpcZOuFZW7d5/7BvnwJYcwXRAgrjlybzcyfLI
V2up5umIK5Kx9yRQQJgO4ui35vQZ4/DwzGv+NTw42TohMv3/9ry5DZ/caWGiNkVYu9MxI9Tsp02e
N3sd1NQysVBnfZDlGP0oXDV8rAkYT+amvJjWKnzeAAdAjnbMNWRsp/lWudH0eUyLIdurqRufpD91
t4F2CDrs/ax4Enk6dvsl9VEgaqu9U4VhfJJqSG+Vlasn4VT1c+EH0o4taTz5BUgBFa8l2sPawD8+
c9y+PpfYE7fG2WZusVG0Xw5zGCx57epqPrZGFOyLqMnpLxON+68fE05IgIoKAgWSn9P+beaPykSz
WhHxOx3o7XfXmNUNT5nySFqmDXHmpV5PWej8NJggdEMZwmHm5UtlTd150eSUxzHNF44XWN9m2sVO
S4pmmVqfIQ6co6G8UYRyjdhcQsEpEb+fNk4yhDBD6wf1sZtMr078MV/K7dDN091K4EN1sKmJf/TZ
LH73FIXoLNzC/Bpq7rqJ3czk35ZVacDrpKw6Z0P7+iPjJbJtsXhoQ5H52+P/D7ARVno2AdDV0Zgn
MI3Zpdem23Mr9vWov3zKCVvEwhtZmStbK4d4eDEKYy2pwbLqaFMvXBn1SNJqhG/L+1PrDQYFJxW9
dJgBfHT2ipcfuzL6YpJ+QVrK6EdxyZ39gYgBvZuMVlyFNNs/+G7e4GRbzleOCqzLHsftL+Zo+ck0
mepiMEfviItjdJ92RX3m173ep7cfR12O4hjlwynHPeJ9lyDI1bGCp3QIRqxPgLHGfVRL/8zt5K2P
zBfm8rzBAFhgvhyHwCBecg06BRO5R/ChSaENvPGcv8Nf4dLLbZI3okUMNQg/EBbYy8c0jWMPWcP9
3KXw3IFGpl8aOp13BSEjSYF3BcVfpPZ0RWw6a1O5N7Ae/ywHnwD00O//h/FFVcG3B/0BKNjG/z8z
e8jg0vuNRfGaa+NoFc10H4SdPCyVec4C4K3xhQ3FHGOU0WCcnINSUv1na80iGhwV8/8akqBdyv37
0/n1sYdEgfgBGpXbfe+0y2OHeDSmFgc7eHdxSZk/xg541k7CStz3gx7OzJpzzztZtK0l6nykNjmu
Xq2eSLgcd+46XsuwM24We3XO7MxvkF+YOi7LFNYJbMRTn9YJAePQBdF4xNtD7Cf8uts4yG1x2WFM
/JQ2A7ZTS74EF8PsNx/GJWiOle0Q1KvwDz/z7m8sTog+dNRgeYHOneKGQ5YWVtB6oGa0fuLMqPUH
aB8NDoeyPvfeb8wenrUpeOD0bQl2LyeqktHUqjBVx9Tog09VV9GrGQZZbengyqexVRbrYyg8nmyM
q3gygnB6ksXaO0nlACslS8d+tl+peaYYXXoqzwzGtk2erGu8CmwWNJAtwomT7aMRweKMGggRz6/g
g12vpYfNVddcC6efEqu28D0m3TXxJks/vj/n3xqb7ZHsWoCJ2DK+HBtXVr7FiTgR8UBlmaXCubB7
8vz+h6fQQnDhNcDcOdVQ+K1YiUlLp2OOldGullN74S1pdWb9vjGnYEPTpt24kci1Tr5zvxkmkBkx
Hb16VAcnK7+5qwx2Hq2fM1PqjVHjSZQwaDmxTT41ScA515pdGmjHWesA4nw37ZSDeej7o/b6UN+E
2lSf/AFZ7XSDxWGvw7yLXY/tj11oca0dwv9uL51VJzRS1EVBbs6ZufjWQ4ncYBCp0cBlTjAZBURf
diV1qAH76TCMxArStOt2xbLO184s/I+yMswzqqTXXw7uGKqkzbeDW9wp0QqSXV8il+qPnKSPqpvq
695uv07Ncs5RdltJL1Yamx8PQSPL25Fad7rlkmWzonn2MOaV07dUdc5FjWsMjqf1YHwq6j6tEIDV
wW2JxdCHfDDOmUi/elNCyTYgAQoixIVX3YLeAEBF9tofsVUOY1mRfirtwSEdyTqXzfdqkvIoe6NJ
4GnOGe2evGtqGtFoBBkGKBF672wJrETP1jkyxhsvBB9h03jxB1rrk6fMNCznyGiKY2Aq/5BN0ceg
C+c9qQSf3l8Nr3kqtAb5ZqAHWzcSrdTLrWoSdlaiusyOdgVrKLHzPOgS2S62ituFwLAkZAcHPtdr
lR1WJ1zvorVfn3I1F3cFVtv1XgGBZxDPRIBrhTFmv7x2WqEONC2pwnZbu96ZwvbVYtqmNR1LiDWs
4Vd6w6pvkCdloXG9wkj40dTrYMR+6xfH3FXznepU4ScdAvAzhomvvwkANXRa1i+Ppmf7cqT8aHZc
p82KI2bzDeFBckwIke/3JnHO9+9/FU6JkyW1MWK2mB42DJpsrzq3C34E+ewSySjDsv5RILV40A3e
MZugp+u4bVt1ebnqNbtOw1bhuT1kWnwdJt1/tBAJGg9O2Azu/VhkxVWF7WYXm/bqNzvPFd58ZQZG
7wCVRkaUlC0eJzsN8qritDKH37iqEK7llbABTJFHJO8Z6wpFUcwFnalqKD36P0EWJkUlSnOniS7C
PQcN78ZbkFRiJBp11bXysuohk0HQJBWOX20S+qUjD4NVlTvDavW0W7K5947ROqxPEbdpa2f0fvpn
QH740R2gKSeWoswZ1OpWSZRaWFQL6ervTTcZ5lUubLdlQZSuTIIi88gftMZiTHLbr71kqMb2ck7N
tEgqLOtZN85P4ZZCJQBL8kNq11hBZ7Xo0gSXR2+JUTHZ2WFalynnMlLA4RDLhNM47JOftGIi75D5
c1dQ0pIsmdTD6qWXlTbgahRARbdNUNBs477RD7ve0/6dl/ZaXUauVjrxXBgFe78Yyy9hW3XDJTxs
3zysFrm3STeMqvnojmU37CHBZU+GOcJOlMIMeKXKHM2d6dALY8wlMdNLnXs/02hOWWAlLopxUGPr
EhMo1vYcznb+XKMkwFFo3XpzwtDuFKdCzXhSiCHfTRF5RvG6eMYXR1RENevB+kp6QjMf1trHrEca
wjjUhagftaWHA9Ey4aFahZnv5t7M7hlp97tVDPZ1P/bBlU3c234aLfkQzXPzmSrZPURDKR4atUCq
D4LPq+4aft5UqKfVt6chkfR14XkQPf85W93fQhJR05pafQumYfreBVCQpWtBvooiHGLj1m7Gb+Rn
5vpghHOISjAv8i8iV+UzwPkSxXbJBrfD9lNeauJkwClWPUESykNnSVZb5m4cldiG8FmisN3ZDTn2
F/Xi+ENczbb8jcxdPQ1mp/50LHBqBYL8vukwz7/Qgm35hyvERnunTdMCa+2yuh8iOe0XeuDf6Kna
P9worb4xYFlFa157j05JzNK+ssnEjPNaOGIHR6f0k7y33OOkyyxKitS2L6w1s1rsO+SCHQl4Shq7
Q0Rbe9aFKh86ABau0JVr4lyLzd3Xfli7Sz/ozHovUrf6IaJu++x4Ay8oGOQYxn5p9HzrFgp+Uodh
s16lqOTg/Iym/GH4ff1F4hTW7ij4qFBWA8DzwmnC+r5WBTFd/QqDJullOtDS1aVYktJatvFecGe/
amDk2Ql+cdlzURWW2mudazxIAmf6jFsvMZyNmU63GQE+37yxl80BXRQRO4VuyO+ErRjdktLi30ZZ
vx7Jt7Vm8m1qOD1OEy1bYGCVqzj0ynXZe7lwjpSSJI0OWG/ezNyMdBzhQcN6cFs4Pb07VU/5Erp1
QsCIqq6pYgdU7vCipzX2VsfddyzCMVFWPV5V9uCXKKgW+6MM+5Ksu9pWz2s0eiOZwjlGwpnkTnQY
eKXoIjJUv+ypmWq1s7ogf2QhjualplV9O/iFYE/MqjGP21GM9+6arvNO8FJRPAzr4Cb9mobxUubz
dOiojvLY68uw32M+l10A4THwbTV3yz5Qju5jNaMSjvMUA744hKjt71d2R/NiVEPoovDNrQnqU0my
BY+biaNAh53GC1SuT3NXVnZcjtBjEnw0pjYxtQgR4AoH1jGxIe6VyCvLTSLD935mbhk+9pwC6c00
ldMzIZH0QbSha3wk6IEmqVPK26pbrYa2V7HcYq1JwGqjHP+xwhuo3/lZSBJ36Bv1emFLWLO7YA3S
8aarMRi8UeUKqdxILU5eSPDdbdRYzdfZ6rS/K4uu+6YMGxo6OIAeKfxFRITjJCbUNdroEFCkQ70D
xlxF4oiyU/TzZXB0K4c8PMX+vMtsneXJaEdw4oOyFl+n0ILBSxIzWFi3ddB8sYj6QtSF+dFnWz06
fV00OwVaegu/3hW7Atst75oIZ7Niv3H7r36q26uC1U6DHXVtTeheu5IHUjeekUAaY72PdpbeuWFu
41akAvPCXLl2JPm8Wiy0YXYe2qbls+R1l6udLXF/iOHaqY99VznjgXu2PcSsPu83x3d3D4ar3UuL
vUfGDM38C7pRKQ9jClR6545R58Z+hNvzLqpT1rMMA93upDkMf2i++/xNYwm7nXYGKAHFqOuZ4xZi
7IdwDOiWe56qjB1k/Da8KMsAG5ZgXYw/QbrylzENKO2Dtyqr3zUaIxrapnWR3+dlMfuHOSV38WJt
LF3GEW2J31YzmOWhH6PWS0gjVd4l2jGOo2zqzWDvO2Uj95K7/XfpmdXHYnTnP5YBreSgYWaspL0a
MBICZbT3fbZ0P0a7bp8RXpR5XDaGAQcER66DsDnuGLvM8feWl6/N3hZtWexKq6Pmi3rXcGKyMfE2
jLpluXPNrFj34BCpdelEY0oFWvfygjDylS2SXkUfT8rJXHxEu/aDRcbzneE7I50dRwTPgy6jr6Rp
V99JI+79HQ46XnNQyBI+9UUEaUp0kZXkZj8jhcTEaR/JRR86ZwLOqIwMtmhdrnMFLUWk2Ap1qaN2
tG7FPfLM0k50Ac/WHvrVTcZcOkMywxjME79zVB3XZJd68Tp3wVcC291bODpl+SDhx1S7nltgmcyu
oZed8HociCe/7GDnpl11iySEo23Bu4P7SWf1cD1yWrmJTntilYuefd2bw6lB6dFH96ZTRF+ViozP
Xj14fdwZg7XACnLtMjYsv/szSsP/Yg4hMSZT7s8fCs9icJdBGbf9aOqM4J/V+GFVtnlnOcKad84y
Eg0KZqqPvtTVIwb1UR8PowMfNlKdtne0JLM/1SStT0R9VD8NswijvSNxqYlVKNs/PpCqE7cUhHWM
8N5cY+i9HTnQRLr/LiDp1OxmxVrEmGn3xDdnfneEY7qKvZHiObJrPCqTZB4dJrjTWtslr2Yr3g2i
SJdE0pqkMlnt6mszWe2jscoxS7BzGpiqrWX8FPgP1EmNo+TlkAbDT1H6wTf8zRbm/zDSJ3WBAPpk
lJ6VsiJW2cUEb/kIFEG+QETB2n/nk2zF5UwL7Q8ikprJmyqi92QRmbCr1khBRIDi+miIed03WcW/
Q5tF0yWByGACRHPTom8Vjo1Op2tdLju1JG0EyQHtsxm/hHZfLpO+Rv5SNDEQqfgw5Y71NTRWO+NK
MXlX5tqrIAHNND41Jqy7eFBz/SzSueJgMCPRXkgqoY+eGkz8X+qGQzBVATShuRR1eln3w/jgjvbo
JONQ5V891c4q9q2gk3HVSeOaTmn53BA3F+xQ9DffyjycjtIrK7AxDawXB4hRvftmmkmoW9LOq+LM
pFscDo54WCDyGvGy0EhMBjvrjWQIuJ6X62qIHfZNmXW5jqWRlJ69uDv8y0v7wjcXLLeCbrX3IzqJ
79VYcy3i+E2PYmr96qFPXfaAfNBqSEx0gt8X8IdPay7G8Dtu1cOftmkUPsypk2aQWSHYJGstkXMQ
7uwUcWcW3pOcouCbrYK6v8zTmVIU/ryn925dDbdDGa7h3jc5OeFS6eEnkghRJYGKcuRasMvugzUk
npbMAq+N56bKP2HcUBqwhMvyYz1GRRu7Ew4XfGvT+gTI7vwafT/qDr0dZORO5yuycADxyN+9Xxme
NnU3r3AwG/5J4DjSFEL7ZRXqdLYhaLXMR5F3/q8m9LW+GqsUMc88Dk269yDmkBrXNEOfpP6Mr0oV
GvRBe+0Wuwlk7QjK53y3leWXQPJN/SGSiF9jpNlyjmmF5DqByJ7+QYXeWzsITT1CPcCpmKEY+v1s
1igCusYmIrdcIb5xSnIwJ4Xq2ROFVFmRNPMgo8TwJsc+IFFbP74/BicQzDYE0Jo21AIaCWDeKZhm
YhscVMZydIK0uOcKTEHG1z+Drp6U+9tTqL43hhOsii168+VAp4ZZDg2hjEevd62DVZIo2pPgeGh9
92ww8Qbn/AdA256FhelGEKNrzX+dvFEOyhNFhlsc3cb0ETBA1gSfLi6K3oUr74/dfG/KeboqRelQ
JY5s+bJrkxY54hnM8LQb9venkKMH7kDyDf/rZH7lhZaNvRTlkaN+eMDl0LZY/1F0BM+ryjg3wqzB
qGLwnmVoLZ/D1o1UbOrO/LFQ65XcnMDPzqCnb3wKtBakSIAz4hR9SppV+Ui+GHz8o6Rq2tfsv4d6
acp9Nfrmv5Hn/r4+1GbOf/hQ4Dwb9vSf9lsxoUJvavr6ctIT9+uVkt91ijOr+I0ZDKUN7jojbdLt
2/7+f55C2G+AMRU65WypA/qndcWuKfT+/XVy2praXsZ3+JMQLNc1wUVfPoaAD+68/Voe8SeCxWZP
zniD3rxE4gMZtoxTBNlBAuyffYtmzUWkAlV7Xqu1eyREcXXPrKi33ppsIKzmifpDCnr61mKGi2YY
1XHtibLoZiUuFtWfs1p+6ynbhwOs42rCEL98aROcw4DtWB1T3U97yIAz+tX2H91itqGlrYmyHlCf
lsVp4h0unam72Gl/JGCw2EXYGlK4tsPV5BhN0nitvXv/W76xBGgzIvVEebApC0/m5VqgONd+0B/N
fLWuuIIse26oza1r2N0ZePWNAfwrTMNWmeMFi5qXAzhrYwxnbZJvbAdtLNOova5nrc5s4m9NTpi3
sAhwI8YF4TS/254XnOAKMHujGyPybwdXfM4qH05ssEbZLztq6wtXGeWvwFqB47Z+I9VUtHQycefK
Ks7sMSeg8vZBmTFg4BjYoQI45ey1rYKQWS/iqPJl2E/kE4fJWrXqoocFSSnIM0mAcEAb3/+wbz2X
E4bQGk4aDwL0y9EOkXhX7P310aSLfBU60M6MeTSTbtSkYRaW7j9YBpZsZ+bTX5nhyZEDoYidAfrn
5lZ/gmanuhp6e6ybY2ZLSmKKDBTidWpZj8zqHM5+OKj7CXNX4ynr8/q5S1vK7Dl3/WdDwODce1Wz
WYn4mlJEdqNKnCqvv/MW1Xddj+NDNeruIrXpfCcoBGCki0mFQTwbhfWNpMPihxwAyeLVtuud0ZqV
uPR74YtYda0W+9ZeyhVOQjNv9J6gesYQhZq2D53a3k0QVz9PTZOa/ExCQ+NwXcM7KA4pjPnZms58
ojcWxEamBohnzeMPdTJUtZWBI4JvHt0WVn+Av+ye1sa5CXjSRGMCYknCsfNX9bIRXl5OhBpZx7jY
TXkscD55LshF/YzssngckI/3mBeYdR4bfaV/VcL1YwKq+6f3Z+JJv/zvD2BGbGmsW3/r1BclkoO0
GiMsjyVBFyDIfp/lcVTMza+Q2uNaVHl0nYPGU5X4xrlN5/UyYLfhPgd3gZMKj5yXb285LZGvui6P
IXxW+BLlpWsP1kGTTB3nE8JoMch/TieG+M81GptoesHwjLYB+c8pXFs9h67H8VhVyr+nH0viK1zG
/Mv74/qXZPxyqSFt3/rNEUpnrHdONtTW93U3Vrk8ovWN9vBh4AQY2TT+St0gxZZlAbHn3g6hLwmn
bT2Zw+qIJG9m42ePTBTsv11TLj496FA8Obl+DvMoHw8cFOhb89EHv504IH5MrvTmMzvF65PHtjzC
54HH0RT4pw74aYS7n93h+1wwLw5pNPyKCucjdyL7zPXgzQdxYwlZaZu33MnncNSCAWQk8bc1anQt
jRl0u9BpqAm7MPxXL0VuIXwNFw3WZgtx2vWkhebSQJogvk+heZzhwF9ZhanOqcq2C9bLL4/XAHd6
uDhY6pqnm+wsizRyhkgcc4iQcW0tnhunBhSrTgD1UFCeZb++MYibATbmS5BCYG2e7CKyrMdOLp44
Qr2EMRh5E0bMi73XcOvPnJivt0Ve7j+POrlozUAT3YrHytH0eomBCDD1OrrZmVlx7in2y0W65qqx
nDwQR0ERCsgdjrvAaM+RQt4ctr8KAcy5oE+dDJtrlrMfrgybKNVngWIg6QHP8aBM/9FyjTXEqG3S
XwyZtlCVkyeRJsYdDxX9ESpDfxUYAg2W24VnFu3rvfzlU06+DYS3egTDEsdgDMxDGbU+JGW8VnpQ
hQdY/fBYA3u4IlD1n6MsuEVBGmYP5wWJ/zo5LIsSwxiBruIYRIOH5Lj2d/aaf3t/S33jc4FPbURo
imZuTyevlwsoHoCjvN4UmRv0U14OOALsWpQQ+/cf9cb8wwZv84yD8LHJ1F7OP/hrxtI5nTzOdjb8
rLnoH+cQ7OHfn4KKAwcaOCUUSCfH38w2n8qMp6zNyClEjMV2t2qDT//+GDYiFi2qFJdAn5cvEwjC
kPM0I1UK6mk8e8G8G4quvnr/KW98nQgKvknGDPIw7OBePkV4edjRnBuPNW6JT9YU6b2I1vWxDdt/
L6T/6mvsgJkAJHRarju9ZwyeQRHRpqFN3yyU+zQS6sxqemMbx4iRN6I+9T37FH/ouA7lkD6649w2
3hcslToa43bwYanq8jEQozpjxvXGnKOm3JjPMP3J6zmZcxNcVXONwMKnbHQ/+MJek4DeyL8J+Lad
CD0KEBFlD3PilP6bN0ZJK3TtjoZjd4d8IKEqNDFFfH8yvL7Y8RTm3Da7Yaae5oDXfii0XLj8hID2
D9Ws8fbPxzUp60DdDQzrxQR76/b9h75RXCLL2BJ12EqRaZw6MWGStrS+jgiCAeW59u2ZBkIqumxn
jd50BzCfXVnGZN5Yk9mD9ofeTTD3w6eyp7vz/k95a+4AVWI3yfGybSMvFwNyacswhxQjshSLwaB1
84u+HIvvYnTlgcAJnCref+AbCB7fkpgOngntGrD45ROh52233qU9ogCH+qe8vR2sxW5d/G5fGeQt
xO4SGnf5SK9GVM6C2rzDJQZ6+5gsIjuzf76SkaCrBZznosWvQkh5ivr4Vk/vV2besZ8tO14CF0MD
uyX0ZTDc7EOva5UEUkSPZba4j/4MYaLqxynBsmv5ROaOH+c6Mv7t+gcctmkemfl/5yXI2MshKm2a
3sY0eUfLpMap0IofBns8Z5Vwsg/+fQqSAshBEDDhfJ48pRN26cvA8o81sGKsRvg2Nf3mXaoc68yW
+5e1+p+b5vYs1E7sg6RhYQV96lULEctSCHHdY5nJ/G4em615xMVXQjxxi08Faiwz9qsy/Dk5A9l3
vSudMsbWmLbbMuriMIcqLxKDHvNMqw4xeYvRck7nqkWYv6iZ9stkNzJpUpokO5Cb4dqAGfh7tQ3z
UybpzSWrojW+qxB10feyQG0OAywCM1GcenPSd3Z0tamzTPy2bRov9hjCYiIWXcwJFzBw5m4UOIc3
g2PRi3HD9rvQofzgzOmir+daN+jtK20dvSmXD7Y7Dv5eQRCewR8K2oRnltG2MF+M6IYCg+zBrib8
C77nyzkiRIiZjOiwV4D8QoCUqKMbCUmsjKkd5v0UNNmV3619sqysrnwNm/ag6+hczsoru1I6A9hF
WFAe8WzdOj8vfwcAZ7YpZKxjI20siDq3sFP4A21nHGAzsGYhYkdjbGLpV2wUJOXEOndpGSMEsM7s
qycH09alwK0apihkX/Br+2RGZ6GdtwWqpSNWZe595eT9/dj585kexNtPoWSC44lu5JTXTndcqRJv
hGML4eEQ2ERhL2ZbXpz5wNs+ePqB+axMPv7YfHFfDmxDkNbkCNtGQ7YuxUVUzpZ3Mc3O8EyuhvwS
YpP3eWVAZJziDfyDyGdJutQ6F1/YP5tH6uL+nBcCXZbTH8XOFGwFMLwKyKanUQJ5FaUheVv6OEzY
Khp8hF9wrstHmEIGWjAEo3h7Remy96NsEdh+hdg6CcNrmou0EWKKTRSZ2T6FxavB2gZnOqAnc/jr
Q04WV50BNyZ2hZQsNntt0uAz3HSJadRrtgonQKdiyXoud6a3VFfeGugnPdJtjydb1QiCl/kBIaA2
cLGa3S7xWmO664TZV0lhmzhCVczVEULmAj1nzqMi38u5TG+RedZTAjNiuMtlrr/7uDJahwnpNdkl
CCWyRwJdjXG3aD2WOAFnfROrtjceV82/Nq5ql57X7PTh79QDs9lLmZEsMgxW+NxGs/JikQr7QfLa
LvyDAts2wiXSMnH6qJt3cuu87fiS5Rchbe+rgHm67szWb7D0WjqYej4U6K9h2I9bYhHMFar0cLgR
ZhcSaGb4YF6dF42fDLqqdkztgUUhmRNdEuVG4+xhx2C9VeA39ejMQQ4lDKFrG/fKhSPssCvKmFzE
qd21vtwWbKHAsjwzpfdaR9btgDP0D6ttf8+DbX/O84IG69zmm0HaPBz0avYHsdBmiIvGnB5d/I9u
e4j2n+D3NV96X4XORTHN1tU4Crk5v6XFpfSH8c/ccqc7+J5W0BijmsZuBV3hLsvGFmpF6YT9RhSk
dnKNarCuw6Vsr+rRs8uLRuSgjfOMIO4i9+zpOVxdKZOl1/0Xc9LRZR4M8hed88WO5dRpsr1UAxsl
XDtmYzo2j6hR1FVqO8OvXJaVSvyoDtFoetp8brRl3Mguq7FPX+R6o+ghflMYcVzQG2WHA3pvvd2W
nwcFwOzbn5Nlgi0YRR8cwZNndaFlZN7XjmF6kGYi9c1s+/Jnn636rhw7/WNG4/FxRdCq46F0SXfT
DDBcjRwTpUwU074o/OaqcysL8s+gWnidqf85ZB3oGA4FlB0/tb2jvcKqSOZ5qm+gcrSPkXIgIuei
n6AaukBIiVp0dzfD2CvjYXSDxxpzrBGTFHzOuEq3mXupai9/iqxm/tQLM/0hjDx8FDMhowfYCZXe
lQjuvyg1bsyYTmL0ZhuT0yZMZHt+wL2m+yg8P8DiPi0qiHK8UnUB7WJcbrIc168d/LPxRlTS/aKh
cUPSHhosJCryO34vPtZbMURIZ7iElmKJx9oVlrqZ7db+mc7F9MkjowdWytrbfRxYmYnLC64Y8n5S
rvmIebbaQj6M6OtA+wwyiRKhldjTItNLp5g1Hs9BGzW3uNlZ8GZCyCG4DS1rf4O/hoJaJvh9I0Rf
/PYqhbWZ2bTGDZazzZiYTWRw2YDs4sfK60jX5HiFx90Z8970ykhfVLQm+1jPWn7OkKIfyWr3Hlff
8J8d261MjnwH0RkOMb+qHmkDQpqxMFAndyPt6hmg9Vq1RfGrmtI5+5gNnfXJhDBa7HHM81jBlvba
a2tYfO7gqhc3hE/03DRlaU7xqsIqT2gxwjCZjUz/tMlvW2O2PvsHuU46e4A5Jap9iv4tgkjrDmic
YUx/WCyyle6xFkzNC0sMpBjKYcBTpCuz6g+EjCiNc+Et+b5qy/A3h/0MbW+d1ktIK16XmH6j000s
Zv+xMF9aDsE0GgSp+H3UPi+pJz/Qfpi/VRhFFbux9CACRbwYhY2ddj8UhstEdZGBvBOQgn5XQ0Uj
RDiFaJO0W2ZSCxRuXXHU5yQ7KgTFIg7WAYKK0TUo8Lql5RyAupdOidM23aUb9HCbmJTMRzGazqXj
yU6R5NeEX3M9LIlN4qVMZjMzruuwmb4SYR58HrClfYKNYoS3qx0Z30yzrsrDgpwkPzhkwKjEgAys
48aW4yZm6Nnos6VKv2jtwgqd4bmu0DYr8txWssk/4w0Yfi97pW/qTHOm4GnMAZEXE+ZZ6KnS7pO/
wrW57PPZam6aAhoKbMdquR3lEuA/1RrlV/I+0ycMCMyjm3kDCaDozIjninzrm12I6BoOFMeQIXXx
sTL44vtinayjBeEdxtSoNtpSRNqaTqa+6YrjmOfdfGmEvSVvWN/I+iYrX7wPFbIu3LSIu5GJkqy+
uDCa8JuuMWtLWlf3XJt1Gl5iypA9qMaR8k4jMW73fgWPJcmXLpv4osLPE2Vkvh13BJiygjPZhDuY
BPDo8S2GnRbCp1KEFHA8oUVuhuI2xPBHJ1nUjOVe8U7wqosOZni4ljh7euZkcacf3DLJiR1oE7Tl
6we8RqE8VUSIlTunCowyFqVV/hlt7rNIPpqCPN1eW1zcQ+VHrM20+6KDSvYX65wazSGyek56Ifss
SByn0ZdRSkv3toFnW/8fZ2e2I7duRdEvEqB5eFVNXVU9eGiPL4Lta2uWqJnS12fRTy51oQsdIEiC
m6BZlCjy8Jy91wlrPzOsj3ZUaQ3RBqSbYyAa/Q4lvLZvfLorbPmn0RQWOEjFoQN6qaM66sb/cJFk
D0CnI9DJsZuMm4GQuOeeGrNex3zKAaXVTtyHMQHdtNFa2/yC5wR9f62L5cGm4VjFYRQs7sFJo/qx
7NDvfYAXWAzbKTYRxRlRq3Gv4TV1YbSMqKIoBuRPCXYuyNCjpXHRGdPvTRJnT07cWC4KtIGO3nmZ
uAWASrv9SNvLVt9SbEkCfqWxwAuJRsMPUxwOd5WobDSFpF7+gKXu7R3y3FEeZD0LP4w9u77rnJpH
LIhQ7itjqL4EpM7L0Knshe8t9tyHILcz/jKehnKLZj35aUE6/WN7GtUedjRN/zDyqlTbjFRDE0sk
RrC1VFmzEXMexZgAkBOF9aieIs6bwNrQyHT8XYHL/BM5dtuB0aM0H0KMnKj0ur7cprhL3ks/S/OQ
9DeQaFuL5a5MM48m9zUi27sysurPSCfJjU9gYZPvkdtV04M3U9ANgYfxtSHiFORQuAyGyMXt5yVK
o2irTx4kOCDfot3ZaHnLLSWs5P2UB/nPmRwVPSGT8b629elHHtPFVuPBtmG/pNmHaHFEsqlSnFdh
FEmYbBGKvK+JnSOwoF+IBt606I17jD9xG2rdPItt16dQTye4ckeyI+24zaa0tvZLErNqGkIWeIrV
mKMo0I3Y2bpLIT4XXZD3x7mq5l/ERnm2G/M6OQHHNrgjK0UGGuQ+e8JHDMlCisKCfMIVyAgdvZ5/
48JKMYdQaK+36TAXBGqwiHpIe278MStFkm2zLNYOgystf0cq0Tk7VceROkoHdJ7Menks9FafOQJy
4HVDk7S7cXKzaqMor/VWj6LpMY+DOd/x16bPwNfj5j22FgK7uh9i3n6msZztviyUKUQCTp2KUekA
NaemGZ8ffUsgkaYh3XoXbF64eGCtB+M98myIcfQrJinDkdrZALAM7Eeo87PfuqeX7TZrTeOUDAiW
ILpCMNuKuSdg0DSBCp7O6eN3dCs9Tr9Br96Z9sjfnzoLgGBT5XxoVWpO6UerpKS5KXo5aSGSEFAw
dB6Z8MgXfjKEbZD6310rdbxwBla87KppTn8YrlZ3CAGawN4ktp4bcDAz0hV4Tsru7JT2+C6XM/fx
nKOE/ErcBh+LZlnafcG1r92lcqz+qyQFb2TxaVAfY8dtv2B7wXdbYNC3fs79UtsHq0s4ROPGLzA+
Ji7hHzjucgK45VbY5jSQsiHgXhLmHLnwm3x0lr9LqxreOzZ12V2RiOTZIf4R+A9GZbU18uBH1Qfx
b7gx+TfDKfniZjlbZy2OvU9JNkW/XOSphywwcmuXILeV2M14IQ9yzGeXf6KBwusa10Z3nqTscyid
In0jc4VLWCoeMj6AcXJ2Mb1qUSOQ7Wt2wo0UTb+YXfE0mKQyN9wHxweynmm+rQZ3/mTPRJHHSNIn
+n6ZxvFpnDwl8WksPmGINvIdPDBvCuUMUhexQZtEv20/Z+YZUlncPTA/uNWRIggtwFHwyWgM94kd
nJo1XwMOvtEoQEm40nD/GyKjPBD1R9M2Rgz82ZssP7uHlY6mXEmSn8wI8GWokbb6YCJ1Dw4d0Kbk
Tti1+SnoM/vRagOn++2h5TK3udbBua+ytPpUaR2rK6FFsrWbkiiLCJEi8VuralKbU1vTELaGXMpP
wvzt7rTWc9rjWHggifsWF9K7wivdb/Q0mMeNIBqOQq4//pe54LGHMcnMz17dec9OFmd6GFT+/CWJ
ffDWSU5hYQpkTrJFW4j5tSZqy5BmAM0PNDT6vcAqkW6X2dB/AIhufokpbyvU4bPz6LRYQAG5zapV
PfFctGk8t/rpc3V4RONDkIgpfoxDt2qi+G6heeVd15t+t6nNpf+DSXzkLpuWEIq1PrLinbUUlb51
9M7uaZ6NT+dG1nZVP1SJHpRfjkGxks5NEHYucyMaQPtoaIV1Xvj/nXBcCpU/x+Szn8oll7vALhqH
aK2nj4U7pLNzY/wXqVMKiCR3bQrYyv68TgGRgCmdoUas7Lqt2IAwFZsy1vv/pkVJ8F9PBF0by9LR
C/5VFOOUv5xr3JXVMgHhOuutY30IKJdsTEjqd3xTyY1i9qoYoB4rSBhmhcgXCNQL1aDKyhSIm884
It61pqzuyV2kO8SbxnecQzey3FdH82zywhQwyBOuMoc20utOxI5xjoRJ5xiu+95MnlSQezm0Yr4l
c3k5nGmik6Z+yXdK4WVVd+ib3m1kn8oz3k4z3zpDGWt72Yz5nt7xOqZf0MGUobWuIJjw3KHdaOy5
X6B1WV8NwtgJ2jxc/IfWT2JUeA1d8QzXXowwqWKQbG996QhA1BoDKekqhMnlSy/9WUaVCUNaAd/P
M5c2nA2SFPSomW+rs/HSYYCQ5iedh7CAOtjlUEhqrUQVpM69ByxdajhjHX+w3r0+oVWd7e8odNFw
WcVMSV/jWJLIy+pZa2dwcoU4zQjlnnBL4jDVzPa5Bgm67bvpVpeLl5laMGsguLAkIG9C1XA5NSwE
RlcKMZ+7WQe0a4zDJiDtceNdXRsFWRxJUYdqHrXKy1H8qPIXUs3zefRwOFIFtu/KZHmbpODv8wO4
xMfCrocEYzWVgV5RBnag+cxhoIMzDZLdiGniix1Pw41d4OWGo1RgivtOZcGhJHY5HzoJYJHmlnW2
5zy5c+pleqZnYhAOFtXBN29ukC/RnrEGqffTdeJyrAWXdhpk1nLuuXHCU+5JcYmlwtBsZzemdeX7
txRGl6VA5ZUu2JdDga83htjtjXNDmsDsgRK03XgfaXirFMHmxqK4tt7RgKgeczTAhkB7ORqt7MrK
A9t75sScw0mXC50fwG4+Cj0jO77gAcP8Od5YJdeW4r+jrs4K3c88rtqlcYYA4jwDh30Ourj5+fqn
fG19UFthEXJEUE1ZbaTUvOgNGiXGOYACcmc6TXmI6PDzfZbL8Of1oa7OBwQYG6CPrvxvOeIfCSS2
aaz/2WCcTc0YCZMdZwPse7mxA15bGegzUBlD8qUnzupdoefO6UQ3G5gqQGQtkCGOGZnvdONQLx/D
xoQgfGPdv5jY3zoKH7LqZU1VdPWizDwiNoltG4Ja2R2KnnRl0DbGjU336ig+1UHkDTRMXreT7GyZ
IKIOqLoWZbI3yrHZEMC/lYukqtXqFfEdEzzg/7pc6kZCh5hcjTIBejokBr69EnjnjYLntbmACkI4
wMmI4FN9cP8sBT/2e0/Ujn3uDNnsikLo24Gw6PjGBafaYuEsYttDUgMY7nIUhzgeOo/hnVNU3Vs3
z+HZF8FNOJn6Mxe1PTUMnWGVuFNHdrA6c+E1SujwtnceK8f8YLWlQ5aHHgLLbAPJ8kV6ShbcGtVk
m7BUUv8A+CA6zBmy9DfOl40XXT8KWirJ1E1XP2Qqs7bvFkE60a3FpunHz6bXRdv/YxAVKnP4/zUv
XD7UPCrrJtZ0dl5JPxPSoVqYePkt5OnVbYnp0LCLufA1X44yV3VBGcQwzlqjc4OmsIC32o4Bmzj1
jaPk2uYOuo2NSeezIi6/HMq0SZ8iV2EHhEC5RSXlHvXImk85TrgnZgpYYShhtdzYNNQ+dLFqmB0V
f1V35b8RxK6Grdn6u6kCP0z3pTvYHNOB7GjAFavFkh86AHA+V+ZSmZvK4Ip0Y/Qrk0ayS6ATKH45
kvHL0atGT9IIO+eZDkjd97iqO3tvyiHe66go0k0LiaLYCNttboz7N95YTdtWDdhUszITa9ZqjYrW
aIVrdPCQk6V4TtsEW3gqojTdScNq9EM1dM23cupGmCBRQpMuEFj1ewz0tbvR5gZwd+bGWPJgBZV3
ut44VO4tW3ghJdL5a5anAalbH5jPtrPt7mOBHPV7lpruzyxQtbS5mmvaLGVjHD3Q+MzEXexTXtza
Ax3QQq+Z58+m1hSnISPNsQXusoAYAILyU48nZ3pAGyHi0GpQa4TWqLdfSOFq6bbQx+kbMnouqOSH
TXvbxjNpMTgSAca3HF3qRm/n/r6EciXRFXvJt8jTSQ05fpJaGxDR7Z1jN6QSC+6nNCaw+/ibZxR9
sY+Wtm3J1GfWp2SsBzLcTNcNx2lyfgEf6b53o53c+aUyzKSdUZ1MgYl/u1AEfyhYONp59gczf2hG
LfgltciCoiEKb9NF2vgpr7rW3acLUTQ2NkecCIghvcza5KQPYhD216BJyQWZQ258scyy7I8mRboI
frMh3sP0KbMQ3njwM+8srzwYtU0Sy9cTvQhhCEyfOKn8D20M4OLBh7pukE4vp6dpzoWxo4EFrkoq
5JaFzX1K57ceMbBAcJVxI8XISfOhVYSY9gVlUsufzhlLYp92U/s8zR1L4PXt8NqHxLMM2Pm5D6Hy
v/yQ/FiLBpf94SzkSHoOE8ChDeLiHT0P2we98hAzyOrWLc+4EuSwnmm8oARfqK9Xn69VGFRXk1Ge
C/y5x5nGl3uRtc0vazLFrsN5v8Fco+98OIMPVDv9fUDp7C6wKud91ZWTG4ItGe9otCB2NO+qtzYt
5/97/cG8IAtziWJ3QZuN2YZK4Lpng6fHorDzRp5RZ4lvOoiBx5l+JD81s283y5j+yiypbcBLuLQx
FTFdxuzhMSij4DiME63YiE+osekgLeP6Fsj+2vNjp6eZAbd6D2Hf5VvrUigDMuUCi3jEeIKSY36I
dRMA0aL3XxMrEF9ffxhXxlNSJtC/BDxQEle73iRRrmnCJJQXBfABs4IzA/UiuqeCDk7Hs+P4hsj7
ygFKMo3AHg6kQT+u1YjsKE7HZdk421H/X56Dier7otnSkCt7c+bHZCGikFdWLuWZvnyWull2vGaA
U+Zg+NiEcq5gtZSncql78GyJd2O8lyJPgmwSPyq7xY0WsdrlgM4Qc6mlfHCG0Bj9EJpV/hBCJ/Or
kfWBbKUZe2HENu2rysy7jyCsnHRhVT+TRrZfEM3VVCa0m7Z6JdFbHWzoITG0gewj47s2zU46khFn
9OBuaSYPO+nznUurvz+QveQ3yxPGZ4lakop0VT5ZS9+fLCrkyEVqqzr6k9U+NtGS3YKKX1kFvH2k
hWjO0ASv6d712LRO0yTOOR+5srYVaXTPSGVICfmWAfzaUAiAfZqdqjTuWnrLzK2BM84+N5H1C4a7
ezcEzhe7k92NqP7Kt+TxFZHmYmo+6cbL1w/lw89yuIHnJV3Mr5mYqwfTzHcp6trdUhjRjU/3yrz+
6vFV6g65nL/a4IWR1taIg+7sS/J2SUn1rezp5pu5enfjyLo2FKuHFaTkly/oznFklxhMq+k8zNTc
y0461KzGZNcZ0a38ifrVl6vVItrlqmCRJVba/8uHCB6Q50bL0TMNN5xzSzlimzZDe3h923t5OPKW
dG6SpLmwmvqrUeToZFZRp/MZeUbwTidP8hzjsqUvYmp/S2hU/yz8kXLr/zEq3kFXrRAie/Wl/nO5
NJYqsWLdm2BnulCm+kXvPg+i8747bVV+z6Ay3y1zhgP59WGvPFLI7pi5+dp85Um6HHYa6sTppnEg
Jd35O6MXwaYr21t61ZerH3kuZ77CDSjnvLkahSa+gRv13ZkWv/WuoQBOSZVS8TO7if1hiqI3oknU
ezOJMBjNxi/M7edywHg0Zg4SOZ49FFSHupfBHU6Rbh/Isv725ieo0NkkrnV1nKx3q8AZHFtrzf6s
ejse4CRR/Zeufff6KFeeIEkUZUhxuPkAHbickKxRSrZVvpyXpDM+OLYM9oU5pofM1oztstBm6sbC
uDYgGGaCINBuipFxOeBc40jJan8+0xk9aUNSH/ohsttoq4HBPIoERcTrM7yyEkHskicnzab+tfoA
6PJFH7VEIyYtp/jZyMb5RDt1/8Y+fEUsTvI1YBScFnxuax+ZhP1OAdiaKTBN+OS5Fb3XB7xkQVIZ
wIoX+2CmiblXbT9OsYnzq9OjZvf6VF9umcyU8wa3D/Ewn8bls6U3MIZkTS7nke3gOHuevp1LTzsk
SNff/lS5LwQe3wKdWMjQXw5lBbHh0Rh3OUd9rX2oxvEjgWl747T5C1tebcw4WKCokB2gf/i6iypM
rpirmjuf4w7E+qyL9CMIqPHU+X7+zmkR7S0SOoBHT07UzpGzlbUAlonk6E5SfR7DxDfMk0BZu8li
K/hq0uj4brLoAxcJKvlzVkBeEYCri9qMb1jJrkRmwDUwFBLrwsKnDd3lI6LF4zL3DIjVRVK9r4p2
qjeIhrP/cJDjMsdDhBqjziJ9ehpbNGgHbGHGH6MF03ok5RN1ZzFlSEdMf3LHj68vlSufoeNyEhEV
c7GhF9PljxtBZunZYoME1V3oVG7aHKwR0VPqNe0+izzzRgR+5QKkCi6UQ9XiZMjVgJU14E20ivlc
NujTAA5BUULJTuXdE1K8N7MOwXWbB8272U+9GCvSVB+siO5M9/S9MX5qKE1+U4FHTjnLCd6eN5EK
ePtDIZrCCc+G6HHXvnwoSKlszqxgPuugCUNzjAFUyvl5HvJ2ZyZGvXnzcKqi4QNDIPvkr71QsuPZ
JyifzuZiNyfwiNqhoY/EgxVk+gejMqcb413ZHvBQwkKAGK9QZup//ycUiKeWTmNeNp8NKcuN6Uka
S8dpvUGlmN7YDq8MpWyHWCgpPRDsro4VL9Ns2dFv9UyrIEEg6kG/rNvxqFXTLQP5lf2dkj4bu6J4
4PZazWrSI1O0kWmf/Sb/AW0S+5WjBebP19/V1VH++p6ps0GoWi1fPFxulNhcswxhDncWqYyHvm2t
59dHefnY+NO+KiQrDaz99yP65w1hCSgzZLDW2TaDHLlKjAdLaZWtqPBvVIZeToj2FWhNMLuo43gd
8+qidwaZxua5qlNcDBRhQ3Npmxu2JXWaX27glCPVh69AFsqMd7nk3Fkf7UH6Bu5+8QW08wOO2kct
piF52AL4Kma6uvbmLZP6lbkRWZAc5LRX8efqcHKqRZOFQRK7KiJArrKbt9Po6tvXX5b67au5uT45
E3Q4GNU4BS/nZqPGSiuDkjUcxoxcgjjRzHWCrmUWZHSMXUZ7uxsb1Hpi1LnYOxGWcCSyca8FM1NG
0GDmeXAUaTA9kPUdtiU4wRv7xPqlqVEC8heIStBN8OIuJxYjUc8Mc/GPpcwX1Wkua3+YGBOfKtPs
yC1rUNZrMwNYjPySpGV/y1P54ujkF7D8PZU/ANVA87XLX9CkuV1VWhEdPXrmDWizLHyp8VzaRxqY
oHztYnnw8U099MNUPRtyKehQDGr1M1rfCePI4D21+H1uvHDi4tUr//u7iO7o6cee86KRYO1q6UQ1
NTpGYtA+Ovi9ejo+sjWEmbFA+fQgqbQnr7QBMBVp5uPr6HLb2/vDAKi7qAwsnkUXQxpG+msn276n
JeahkYPIOeV7p9/Emlm62wp+yY88SIKPWjbJ4LBYun0yCocq54A+XIRZQmUAb1KgPSRK/bJxkFs2
UHsDHW/G4P4oHIO+dH6Z+i42RXsARhp1+hFjih3s9djLTDypCBfuIsujOxP9i5DXeoRPqGnn+lM7
FYEJ536JEAHrCSaXESrVVpeaAUy6zBbVadn3oPmCat9aWgC5udVnYRzpfFvcpY2VfGibwXgvbDE8
moWLN0jaub/papH/FgYZK7L2C12o0wL4zy4SWmFvi6CrHXJWLejPIB0CdAUizT8KG+hvuDR9HYSl
mbI74pwZVI63n05enjr5Ye6MIYKNKTz9mea76XjvL6mVbszOnj4laePkm1LY5hymsUi/aV0Kydkr
TOOH73TVgxXjdEHib446/d3L1uCu2rg0t+3m5bcTF9ZDleQCbEyR1X8ajANoxmtnfGjMxSg2tSuq
c1doVY7MNmoCmgT2y91k5o6/Cao5+4p0UnxanDn6LqIhwbpHe6i9ieEi2heC+8gm6qwq2foASqww
9zG+CTs2hlCVTYytsIv5Gz0fnf/sJaGjKE2npb1xiwl1cuqZgIbpVD+GGCzwClBMKd4XCeLHvLeC
d12uF8tOOqb2s9ajYAzxuVgYQcak+NT1mL1Da+jnbgNj3uhCH0lcvjUwPz21vcj+k8ghvtrBgFfP
iqbW2dZST+CHB9oQ7fvFBqDoD73q6ATE+Dv4G+CZ6LvbnwbWyBqwcyo/gd+lBXikKmB0vfCW7zNY
OmDXRVeURFiEzqEvAjKVTTKa054LJ8DiftHid8SKC3VOw9bqHSBgoM6DldcPtEavn6UtHbyO0bxg
koi0lGbiSdX9iAeJ+a/Lx+JdM8Pcx/tnJDRFGQxnhzrcAqncTu1/BfgUY+tNtvUbnXktD4ahVedE
y0hVpkHX/s7LMv7TxbkOMcESEGeNTDO+ZHZUf3dEUH6sOJ2TTVcV5qMsq+krTrH+uR8p/uBezID3
ygYNEjtDngkCfEdifGv5JvhyZEnj5HqaPvYID+4zBBRt6MwdflZB34hl5/Emxo1fxpm1N7oG/r4l
a4SXqgfFZztNiz9Tbsthh7Rbf2yCcq42nW/XX+OI3iwhCTK/PRocjj/9xvMfbbuIPlIFxHRD2svC
9ynl0G0tqwEpHws5ZSFwmjym5IHM6z6tsk7bxCiRH3V9ktpWF4H5pKUm21yatN43L9LmcVdqRv40
tEa07OoRUPfJEomQW94mFnstqNyHiBrRt2W0fk0oyAWPrAqX3FEUO9bVD3JOMqNDRBV3YScb411K
R/dPXM9HJOZ6bWrhguEg3mvI56t7p4nTdzgOIPWz7kow2B6C4rABw/pVNeD9PY5BBhU9quOPc6q8
Pr1VDjHepjn+gjmB+8xcJ0ihElvT7HAAIYw7y/CzJy3RgBmmbh9/ckTqCOylqY3wt2jjL7GddO+M
nEWzrdLAh64aDMVXWrEGx54NuN+NJZtaCN0bI6srPYwoWipqkONF8+n1OGN9VeMbIIomr6DuCiRe
1f/+T1DYYvMqEzljE/WX+zko3M+dm9T7xDKHY2Uk3o2M0Dqs+TucpaJPWLSok1Znrxwm04rpRXEy
UPw+pXUd3RetHT3n3NC3YF9t7O2pdSt18TKyYXp4gQPl+kdqs4riMwNK+7hYxslbjP7UYPHaDxh9
3xw/USHB105oqE7xdVoegjf9eLXCOMGRx16cVawHIy9uhNbrKF49QeRPrrpgg/P9iwn554Vlhe1D
cJC8MOTN5ySgbQ37KfrJHs3LW9cGHzPUXJQhXKtpI3W5NpIEIKOifxzd1pkPEy0Xv/dpWf1qSMg/
tkme/Xl9vJeLgxIhtUICIdyeVNMux5tKe8DabICTwFP6s/T67oAFoX5wsMxY4dy3wBknFMU3rhEv
VwdSQ6UaViknoAzm5bCBOUHeT/rg6GTsDpaWye9JPqc37ngv3xujoJ5kb+amwlu8HAWs+xBJPQNl
mbtgURGuh/SCX0I9y25d/a9O6J+hVs+R8m9Z5iSvj269zNtC6XgMq7jV++5vpP7vFUXFq+BoFNCA
pAYl18sZxSI3ylR20ZHOHOgkdJRfD5IHN9ByA6kGR7TupJt6JkEVFnbLMeHnWIU2QTDbT6jFRXnj
anFl3nROQLKnstqIslZ3Js54vfaDODimOLiPoOCN90VdaTc+87/LcDVvysqUBNhQlCx2tZuQNDSE
5vXeMVh69CwRja3SfTHTHWOfNka6lY47vW/7CmOKU7qw1YkirSdLR8xKXiSPf9aoTaONbtMdY9NB
XYST0kAjQIiEG+ZoFLZ8+wpHQEbFhN1J8a/VzeOfPQOTsZXERecf6ehjb41p9rZzjwPw9c/35eOn
JM21Do4IN1aW+eUoKelQDl/hHJc6nTZVjhA0FWZ04yW/yIWrDZCDA6AkVgskgKsjBAxB5Phtbp4K
TNuPlq6l5wZh26dceFyN0zg+xQGdv0pi7zszHpvtCPP2RmH85cdM0hUFEvdyet+y2V9ONXflQnMJ
wzgNFQ6aLJij/zp6RW0mRyu/vv5Ur1xXUTJwVHJZVqWGNcMw1zOwrPOsn5xc5xvKqmh+dKbFDicv
Qj3Vj9GdJtJsbxpeecphf99L16S/n99VT0GT14+eVfu/X/9R6tO+/ATIu3Aq8AywCby4qlZySrTE
a/WT2QzyqDcFIiOvDbZBRJefysSf+vp4V543NktyfuydbDvO6st2oQ8OGk5uQLUlDP2gtMN+XrId
G92tNO0LwQ8rC18OxUxSZXRRcVe7p2dGg522gTwZWpufg6YBohaZwcGUrDSUtOlmnrNyh0BjfnBH
VF6RJiawE930HNNubtsuDnfqKc6e64HWURgTg1ufgFriq8fP7oM/g+QnacM10rfPEq3AD9KfuG/i
VZX2bhTFR20w/mjwQvy8e3Ja+alO8DxqvfGg9eUtI9nLb53uCdR9XV4+j2odNlY0rKn6xJlOosDY
73k4/lQ37e3rr/3KMvubq4TpSlL0hRkAravMFquRp8WOhne2tYj3RMfGppV1Svu6Rd6Ira7NSmWG
XN+31TGyevUI62J0jpY81VmuPZs4D3Ha5m+llKmti90RCTNlENJPq/NjMTIhHGmTXXCX4dg7zbhv
RTd8fP3ZXZkLFFfKyFx+Ua6t39AAQciUEE9PTlA5W7yV3qbGe7z7f0ZR6gZ07CpxeLkR6lZvLlnE
Gyprd9i4eS/2nVG/VVsDoJtMHXVAT32TyFkvR6k7R8vGJB5ODXSdLQwe/eCldrUZyJnc2GlePjak
RconpKpq/NsqqCmLOlPYCPMUDXF1mnGfhuXgJDcW2sv9DAGXYrtxiiDkWkvGoMdMae4N1kkQjz6M
RhMfpN0Mh0YT7uGtb4ihDLZNFIJUg9ZBfO4CKAFPYp1MukNtR5PWryDAbykyXn6pjGKaJOKVfAE4
3uUbsmwZ+ePMKEVruBJ4kKSNrGdUmxT8fji0dXqja+uVY5ERPeDb4P5UmXG18myzmbto5kV5ZOGe
mqkrzhWd3o5xjfxqrqH+wXjR6IuRp08NvPHfYzmTMcT0/12fhvzsTEX24fVH/bcEfrkv85gBYWAb
Afn+4ljMZnbEeaaLZlclNFaisnef6G1/cGKVHvOE7+7appHbyWzd9/TsERu7MrNkW1gWbCi9N6ZH
obXiazwm5mNaWflHy5JeCHK327Z6ccuNq6KUFz8XWZ+jquA8yVUU42l5ICXIxlPuxPF26K32G6ed
/w5/pXswM8fddJrSpmv1LcnkteWCFoFYFKkSiQD1Ff4TkHa2M9U9fNIT8bHnh0R72SkrzDaEyGE/
FM1Yv3/91VwfEMwvVWmcx+sIWPgLovPUN09TPOnHQtO0UOeg/5KTOdtbIOM+vT7etW2EAhEpDuIj
OgysJtjMpYYXdDRPMwTFpzEKjL0dpLc+givbCLsU8Sfh9t+255ePETQguCS3tE5ZwlFV9m2yRwtF
KnkK3nyaqK0KqYH6D/Qdq6DbpZ1FCajXPMEgKk6FRuK8zMZbetMrT03ZyRgGIzUOkdWCdEQp+kiH
S+E0brlP0jo70TtV3r3+bq6sBZIIaAUoIbOBvDBkBHUSVdTQTqSb7DNX2ALmiHDvKuhzkNOa/gb3
8MpbuhhvdXpNTbXETk+KrS77fpfF9rwxNDgGAw0Ut69P7doDVFY8+lpwBQbWfLkgYJtnTUo+8kSC
UW4S3xw3mAFuNXW4NiHCY/pooelGbLV6TZKkKSFlaZxkWaboyMeR2KwfD7Q0fWuxlZOfXiYYubnX
E2Osg/EMNMecYlw6TX3fbnXAJWFWQxp7/bH9FSesdkK+IWXiZkFg6bIun1uLxz33O10/6Xluu1sd
FP0PEn1dt2Gjb/Zu37TFpgVt8q2kCahDXs/VIG/NTWtuSG7rj2T8HEWqmeI5NI1iBi6JI0BuQPD5
xyEuGppVp375y15K7ZfyRoEbiYSSCE8Wf8jJHG3LhYZqQGkWy/D2oEZFTURROOe4t612o4k+mlik
Hf+U24O/7WeaYcfzdAu4cOW74otRy07dTEgMXT5E2xbWoudWcNK0GaojdSi296DZzMKBqyii7EYI
cGUZ4gTkAs6OQCljrRJza80WiL+9k2RT2eudNh4mN9E3U+daN7aMa0MprRhxO6JhounLqaXU9yfH
Tv1T0nbWfqKcQY/JId1HTvnn9aV4ZSTeE45d5N3IadYaaDwDcpz6wDrB4cI6NADl5UzW7hfDH45v
HwpytyqDk/zkenU5KS/OZhFQ+zvpU9V/pzdsEEYYo75ndeq9fQH+BXFgI1Asg7UpI9bIzmtJ4Z2G
rsiop5rBrueafEMGdmX3w+nKZQS/nYnjZPUVjz2NA9u40U9VV3l7F3YloEnod29+bKpQ4qkolzL9
Gr/Rd5O72Hqnn3IkXSfb0PJdkQr7EIul370+1JUvyuceQrxC0sNHH3z5hoICPxw2Zf3UF2V+F1BT
3AUgEnaVMQJ1z90frw+nDqLLXdDnFqc6WLBF8FWtgvjepHdv7XU1aYVq3KM5yI+Tqce7WtMp/rJJ
S7BcZEJeH/Xlisc4g4wGmRWaGnw7l5PMVdOHjPriqbLdehfpdvO5or/6Fw9U2Y2hXi4Q1aWDaxez
pAK6vt8Hk9lRFhTlqefSSsArKIZ2gHZfn9CLUQhgIDMoqDOnIyvxckKOuTjdMLvLSUTLgB2s6M9O
R1fYt45CyEelCXYGc/LXX6/Mm4ryZhOdIhpCb7D5V1DQZvvGClR7wMWSUDQbBGP0M6RzAZO6nItl
Zj3V4jY4NTUWwjSYW9qVZ66zxfhf7FoYn0Vo6VX54KaWe+OS/GL1MzayO+7JaMi4paxueJEiFjp1
GZ3mFF5bGQct3W3bL6bpPMve+PD643yxCv8OhHHHA3bBRFcvbZZdM8yW9E8eFKknHbDYO2jr2R6C
Ynvj3Hq5PrgqqyADbgcZ3TUHgk6vdP/Eu3aKUE6Hbar1GxtL3I03d21CBIIUCCm+K0bI5ZsD/MxW
HDnBKc8jeWzZ6e9BarbbyanGGwHuy3sv8jsaIaAFUi/sRVV3WjJ3GoHQn4w5kXdNDAh0mI3ivjfd
+A/AdfcOUkMBTcF070GTKcxrEHzwkiHb+GZePkV94BwrJ09OlBcXJwS4BYcQwHWCwKFq929+1dQy
SfKoXDLVxtW6QjNUBbbmeSeNZsx3jtGIk8Xv+eq30/J/DEWV1mEFu6r0sjpiZddC62sbXgI2/m1c
Tt4doh36HfrJLScCLoAX36rqfaWyD+StLX+9rugskqCRsNkRJm+sAKTVeo/SeaGBtaUr7UElncjg
hoMafM85iqN4Em3rQe6rzV8yb6cvrhxpIy7cucoOWRQl1aanYWEQLlrqfIiyrqSChZV7CjV0Q18S
MHH3+OqtiphyjqKTkWg0VjejJOq3oLedZeP0HNfAZRPvk8QS996VNOVSpsX6iX1tBvAtm/Kj2fsk
z6s6SUOJgP5RS2IDEZMuXCRTZtkSroL9+IMQT3yNRJu2W5I/DiIvGZuPRjJWT/ai9ff2/zg7k+W4
kS1Nv0pZ7lGNeWirvAsEYgJJkdRAStrAJCYT8zzj6ftz3VtVCkQYo3k3aaakRAcc7sePn/MPuZN+
63pFSV0FyRNkk4vaCD0pDocnc6QEgK5hNz7TP6oeTckqvld2o+dEtdD6Ow7zOtmO9HXUz5WjlIUH
t1guN/jDdwd6/e1r4didA6bZkfD5AtiSHadi1jtf9EHux9JoLS9DyyF0c6wwqk1bVz0D6kMhu3AG
ovAwgYuBI4W7wt9WrElQB7JkAhxbxlTIZkgPbjkO9rAz5bk56Gbaqsgjt5q2ieNJelxU8PquqkuG
B641Hnda3RvPmpz1nyPaVOBEQ+1ZQ1EtBuHUdPnOTGKl9sLGQKnZTtRuhrruyHc5wBeawoXTqa6D
8UGL53u52F6YGMiNmlidf0T6NWi3es+GRAxPa5Etl1v8n/sa05cN3jLBcmvVWvrN7BZwgFK6lJ/N
RI+/JFznXkcdLhaIsUL9y0Lmq/YiCW9AaNCmtbO0uvtQ4ggo8Iq1afudVuEIDivfqbdhYVbOFtSu
Jj9KRibULsZIfplUiQXnGAFy4yk5gravC0SxN1ahQ+o0Mg1ShhYpxfDuAEphBYElrhYCI7MuOhtI
lEKbU4obdKuRqjVZ9hnG6jZmeaqG8cfbQem8mw7mgawfAhgMehK+VRo0ASOklp83N0tXqZ/leVEm
xDiCwHIlEuq/VLBir+rCIejZCxMOoquYYWGmjQ1cqczRYrj2QOfxRBAXkaaBRc2ZuD4SgQwASp8R
Um7s1DC9nk7k7PWBbf4sHTMtN/YkSzdSn0H/mVNTCo5UfS35Vg/RT0T2XNEGV82HYtrSHuRybLUZ
KiYyh2yy0+xY/RFPeBgjE1FEPxrsYpq9Gtn9E3DS/meajRqE9blMo60aN9nPeugSlBnDNnxAThQ5
LYTzU/tjUaKC3i6IWXOOLkruD4BKn2sunMFNFgZywg3KqF9z3anBqwK8kPaxXGrJFvlQOd0Oow02
IW1yNCZqKS1tX0vS5MHCnXBwKSaa+3xo28TLgtB5kal3hW6/WOXX2lTyHj5xrfRealj1Q6wU9fcs
mmE/avD/96jxztUmw/IE4XNLy5ztoqEy685Z1qauVshSsDftlHkaE6eZDngW6HClazRDXcXO7du2
DDBrsLtZ2yM8C7YtKoMESc+U+8aGvLJLjoj3Fk9VP2EyTRqGxGsfZehdF1g8WyB9277cILaPxjSV
X+mhUXIz9Cp7LCevnEs72lAp0l8GKogh8vITWhQ8v1QcwonzxW2NrHHcOkjq8o6bKPbceSMBOTUT
Z0r3DiIiD5OwstpMil3AwdZq6cs0YVnpOZ1kP3d8ye+YG0TRJjTjpeWzJ83ncLYI3dyVep/KaV/f
hWEz0LwOwxp7Bk3+mTrDOPtOHITdvrCLqhfEqq44Doq0gIJNqUtfudifXXmonlKpIMdEgQ7t+1V+
28Uo6I9GWd60XagDmA3bJxI2/dCA591MOBzscv5TXNlb5xkgo+IKbONkRcdk3ZuburYaUscosSiJ
h13B+viInnB1JYCd589iFHGPIxuwQGWcZoC0H7SgMNoSmryQCaGWIN9PsdXvQMYMt73SXUMEXQgY
WFOSWnEB12Rj7UueFf1Um3JU3yCmNt+ABc5vQm1x7tu0l698t4tDCcUp7sYCG6GevpsmT0hHoD1+
Mw6GRQkOk4AlkelEd1iMvh0ILw5Fp1ZYg9PgMlZDNXmFrIu51DdQ+bBFMsrNIpc46M4gAd4e6cKy
AG4AhpCWFm0tTSzW37oiiwb3PZvi6qY2jOGYm4uFPZIpvbfsw0EjmhLinv/LlPd0FIR8JwuyHMsi
QfK2oXrpKrixeCl03StTd+mFRCsMkQLNBO+/Sn8VVW6CIbCrm7lXJH+KdfuulM2vb8/ar7LO6R0V
KqRAbJCG0Uxaa491ZUbzT2+jmyKQ2twtylzkBZqyfDIjbBKA+VPMcafFSG7qtA2Q7tWa6HOqdUpF
o64Y5cPkOAXKLKU+yFuM1OBRqHjjgNsaq8yvscVG9Bu7KI30y0xessAcvxuhHPpRTn2SZqOKZc7b
L3Vh7xog6kSDgjbnmWpKg7xFq45zdINTTfeiyZHmWkuWf9TANR/nGFDZ2+Nd+FJImQkLKGRqqYKv
Fvm0OO1iDkaE0kPSud3YK1+d3HGuFJgujYLOp0N5hOs8N6LTpWfjWSZ4IfFNkUjRdh4zrLVkNKrf
fpcLMR3FHmBuRD/sxNZ1aKXr5CGNOkbBPMRfFNIC1Ux1FLbnodqptKWfaClck1G78G6CNQUmkpYS
EWlVfMRyNZYmKoI3ilXY2CZpC+yKmLLelZXxS+TldLnThxPKgaIuwppfRYlen/WgsbvwBj+DWneV
oQuXgx7U/bgJFSMKPSONE/3TaKrh12BsQ821kTZD/Xtp+qfSyIbnECMozDb6cblDTr6xN/EYTrpb
ICo1HxwlI1cqarv63GVz4GDyQV/O7QcTBykE1N1ezgUsfZmmFwQn+mhjj4v9DUlv7WvC/WrYqJE+
fqLFl9yZ0ABfS4XbqNujhfQZo1BsuRUasZPbpVIH5NHBw9ZV0mqsbsOoXTqv6MLk+xIOZusZ3PcG
UpHJyT+ElRGPXln3+J7ohW2GGzOgbriZrLDLvKRMh59lny+mh0eC+qFRa/vTHNWt7clzP3+e5BQu
4ERSg+T/pIT5RofljYVLkOKBpcGW6bY1MOjCy6m/O3e9VWcxyZ+jPJahFD+PRq48yOPgmDvcA5KD
jCnbbVqFlXNw8Eix3K6Ljdgd5D7TtoVTLN1Gc0repteV7EVuMbWHSmIbzU08Y/HmktIVIw54fXjP
XbP82c+lBAvCiVXFxSwBq/RZz0ziTREvkWuWTd8LbOH8YE5Z+MGYOv0Dj9RicFU5EP2LItGJURHT
j31KimTK2zvqLBpRUyMWUWw0kWSlg3S6b2vaBxgpT4kv6U6yjyOtcsdC1bECmIP9kF2DSp9DPIXi
tOgCA3JTBRrvdLyorEu5RanOt5PFutErp3kGWzG8BDWEo1zL1K3WlCmWBYEkpS5fIPxB4Tq/UtY6
39G0RgRAQchxaMhrnT7FEi32klRhcoNQcb9Lhnq55eJ2jWF8nl5QDEQ0UyCXkb1dV4tjI2rZeLXq
O5UTbtsA66Iu0Edyest872ek7qgjGcQxCaf0XM4nCUNU6FrNb6NQf8mtWf7QGeww+MY57uzm+PT2
svmFcliFKhYLmmRcIgFCrNvRSYnNhYRSta+RiR6o8VOSgVJ7lCtWq5E75U5tlXpfY87xQYrN+aNj
FIGXY6FyrwQ6N6U0Lz8nfXkV4ykW7OmDiS4vYGUyLbBr60w1oGogKI3JzZRoytMSBKbCcUQK7maa
rmWbfkRycBsvCVaZidnrW8sauGdPitQ/XJkjceatHoUKA8A20iP2l7VaZTl9hMWqi/BGy2KTN46C
+YmeuP230U35S57r6jN48eIOs0J9gCs24pZkyVhxuJbcaz+5YRIGHJgLh2CwlpcsQfjPgwsy996Q
93jfFLLS2aiDLYP18vazn28QQBoydU2BeULZeHUS4VS4UIFbAj8tElaRbNYe/BftyoF3YRSmRxd8
fzhDZ5clpPVzdEaKwLeDHNm/PHiRQ/Oddr5UrcFk0tYD0kDa5ax3oQ16P8Z2xfbtCPu/Sgvu+xYW
5xI7z1lRXulTrq18RY1c8PAZhvIzLYdVXpzyF2QkKYLjnJcZ9/GgSTZlk+f3Sdgnf6Nlm7k0OYNt
ScHi2EGm99rekO9VZy5DN8P3Jt2980vSZCTKkQdTyWeKVwEXDnYwOXNvHKNsghCpE3WbsQiuxJ+z
L8n70jYlARS8CeRdTgNqL0WB6fSA1nP4cNtmQG87HqRrIsGXRgErLhRPhdrGupA21lW4dMymrwX2
jCZdEG6CUemvNKfOkkxih4DwUhvENONMVrnSulDu7SrkXTp1P2a2KixlQs7gvPbicM62caG3VzpH
v5bhSbAQo3LZEUU5Yri8msEpohZqqE3ox6DS1W76Ek3ORh+rB7i8fucgA1SNt2Uy7rOp+mtAu98K
Uyxl2g9Rv3xoDH2zaOmx640dQnXHpg3HbZliwVhZV64TYgGvnpMAC2iHR+RR1xQZJ8ebxWiGxEfP
LY4oeA3G92oys58T0gk7DcLA947MCMMqXD2vTNLZgSrmyAK8jUY47dc11gAEgNjsbByqFM6uWuJ0
q0uUtptSDR7f3jYX8iJ2Mpwu+kkqFY9VAGwNOFBLH4T+ECF8amGqBQsjyQH06vFTrGMteGVeL606
RMcQnuA+zQ1gdVgEgUojL6BP1iOuCMRId1x5lnfwtVMXbxU/r4P3uhr8glL8NuRqyZklQskj6sB+
HOdfm1xRt3MKqSe1w2vpyfnGRdQVGVOuN9xBgeGfhofZ6VkYxcRsLspyzILg+9BW/RXmzjluWOig
kwiRZ3CqcOKejtLXzSjbRp36yUiMdWs9osszRnZNeFX610BxsnFLNzgyXbWLk9GF8qhzyZeyVnVj
JUCUmFTYvJMzAE/e2+vpwtLFGEBAwgkqpAKrue4UWRhRs224TIRbMCjOHVc6+mqdmb2+PdSFyeYS
Lg5tjWYD/z2dhlmHN5VpS+IXRY4WG3T7bVcn1yqCF0cxIQqBuSD9Wxc6aUdq7Hgr8Y02nT19nIr7
0OyU99LbkKhEs4YKk07RjPv36buMlakEuVEkPjcyfIKtdqChPhpX8pALm50eN3xXTkiSEXl1CSLO
91Ejmakf6WZ9F0SyeStPoXSYVKx83UjWxytHzKUBxY3A1sjYhWHE6WvRbIXpK6e5D9ANNehBNojU
KGGCPO/BLCfD7t1Lgs4TbXFSEjjM635Pi86rE5dq5Jes+028IJY3J6n+/mkEriIIKRQgRXvp9K2q
sq3zORYH56jEO6lVj6muRtugrB+HhL7x2+/0C7m5OokMgV2BAmESVtYElWiQBlNDHNuPKjWLDmEz
1vd4/gVPYbQM/tILcQQwTsqL0UhZ79JwHf/CdR4hDacIS0RknaxQd6LWkN8Uy4zQCravrXJgpPZR
OMmhBdCacryh0V5jYT/U9SZIq56eqSHoeiUGPmDr527a9/IkZzeQy2RjQ896Mj2oTbWnYXtpbttZ
sXo3SoL8+4Ao70dDzbL5yulxvqBE1Qg0CPh39KzXu5GWddwlVqD4Y9pbG8lqwZ8WYEG5E6Kgjjb7
lQV1TqXj9kfTkqxa6HbDMTj91kscdbhmOosfl1Klb7rBzL/HdVCXmyrUxslVrbEy3FYqB8WLNb3S
MRNOVW3Xd70TAr2NLNFlVOsHtUq0YJfKOKxaakLHO42oQb29VM5jFQ8rLjMAWSgom6viZJz2FZdT
HrbBU+u2t5O7tgim99YUxIxwglMBFTC79ZVJVbsOPRhp8VPK0Z6p4eyu9NZ0ZY+dnyMC5CuYbJRs
CFirUBWoJYo1taH6adLrHg6n1QEt3+FeQHHe6xUl6BQEQxJhigtk3ascKFZKpEXmXvdHHInc2DBz
T0Uv6MobXTi2Ic+TGiDhABSMwHG6lGzgEAN9y9Yn3d7kUp/ukybyhrTwYdW4VRrtRDe1b407qkG3
S9geY7G5Fie/Bha/sE6oS3FdRDVYgFpXk1tJCvDf2KmB2ZBgo6KOaEiuvdcchmmFWiliFtcy0Xo6
fV9y9lSZe7VBKMO0nxsyoc0UJu+mqTAKoYBwDNQBRNrqiEGZfTab1Gx82MvOLpSabguZNXz/oqe7
ig4sabmJvtgqDICtiBpNCmrftCNrV9hKcSxrahJv798LVUN0X+k1AckFVscePp0yR406I5eKxu9C
Izhif1DeYU9t4nSfZR+kvI33ytSbiYvKTrhbuA7fSeMUHN5+igtbz6JmCHyAJIEkc7U6rKGZa4wq
ah9rCGNjqlF+lEwzuFXUIbnSyDuHjLDbxHZAoJgEnTTu9IVrTS1VZrT2Q2NGPavIPdAs+kYLkg/Y
sEpQxRMwmpJCI6LWM2jTU4W+2th9efuVzzcEdz2B/xPFGYsvffoY5Mp1Xs5aA05EC/dZ09eeBHf6
SgQ4P7x+ibYJIA5dPvbE6ShWjS+2ZXKQG00oUfY37Z0WqTLSPGp0Fy5tfOXwuvRWNJe5wCIwSft3
FXC0eJTkcBiBlERx7BXInXjToFveu+eO8IxmvNCmgfaxWrM0xqk6SVLu93kWbOylQumsAy319ijn
ixLiFoRtNroQvFvX75VBsnIlUwvf6BEFiJdY3SYm5p4RXqtX7lfnQ4Fq4JDj7k2EJHKdfqY4s3uk
i2QiyjRpEjCw2NjY3RhsqQNcVSw8LzMQI4XxhSDAcctYDbZo9mDo4Kt9OQ6GB/AiCtZjWD2YZc06
GTrtcxXU4ACdxjYf3p7S8+VBI1OUNoSMoZja0/cMCguJqajuWR6DhqF2mT/mhWns3x7l0mwKPSGQ
3pwEHOano4xkUHGZmb3vdE53V0364un2DLvG0utr95tfvPPTVNmgxaOTrNF1hs29CicUnTLdGPIB
sGqlehmuMTd9Ch4C/WLZuhMGAUeqyDZiW0Mfuej0Id0GJ0D6EiIU9VqkE37VRkqA7ShlFjsd4fcr
MeDCdIjaKbkNiQ3ZwGq3zJMQrkyHwW+6CYCJnub7wQT9jnVU9vHtmb/wfSHRUeED804yuK606GVf
Tuok9z5ilcW2WuzKtQAIb98e5Tyo/WqDYwugEUApSJ1+3x63skUNCZ2IqT4GGDwnRRu4S6PtshxF
t7cHu/RKlLfpaXFccDyuBtMru7fR9mp83NL0+04K7H0V5dfi9MVRsIuAyyGSi7UKTFbHaFiqSuPb
yzx/XMwS/0G9765E50srgYSCmwxSkxRmVhX0WF+WDmwTo9TOtEmt6Rk1xcRrrPnT25N2PpBJLNMo
8UK/IZ9eDQT/ERN0ZN58cOrZMZmXYY+4s7zDqf0aSep8MbCkSW2RsYZFj/br6WKQ6EMKXHjjh1NY
7NBxnFxTSwHMKUu2dfroGgrt0qv9Pt4q+UMxr0E5njnERrZ50hG+cPs6CT4Ppplf6XhoIu05jS1Y
RCAkJhyEDQASq7QooUQyq1PSwpcq5eZ7CgLgg6lltXNE6c8pQFjjQg4SuSVFSaNs+auAiawjZrgE
6T7lUh3hkp5gBN7rkrxQBwmijo66kia3Vomi9ZaFr9kbTc4tfRd1+vwUUlMR9uW986igqwSGPTfm
r2pdRH4G0zNzF9McvwVxIXO691XxjLOzOglXsEh598bj+LW5tQs7IuKqdvph66jNFvp6uc9nt/dF
Fo1eRNjy3l6p57VhcMCUOqiz0V05IwTVoxpmRVQVfq7M2qeZstuDsPAO3WAw5X1vy9lLBbr76e1R
LyxaqMYYPsJapBS+1mzDbaHVllgqfFrL2KoPCEAuQLQHclO3La8x/C6kvCAQ6CFREkPgjEPgdCrD
TK2cujQLbrZhdsttEWdiUDcPhiNl+z6DFhc3qH5KCVS5rot6P8Wnndp4mRVXPurFF+dCg9C1xY1j
TdTkdCg6LvMFbclaDt1Uj7WP3FGLbZ9FpQVeV5KvpFYipVjtIU1EVRpoAiK4jt/SgJWGEWgp1RQm
N06Lb6ipPTaFASC4/9Yi8+Gqjr4bteX9NTuB2CJ9FJ1qUcA4nfVA7mLVWKLMN40h2hcLtnSppBRe
jzLfFhHY8Eq+ep7Xce0lsyDvEdCBtfMKVzM6G/gnoO2hFMmmoduB/OBsfg+oI5cbpUgjFIYxJvo4
KXN2ZUWfH2AMzgHJLY5rBsH49GWnKQlgPWqZryHL8hyCdL9V8uzdYmnkjQZVBO7cXPIRNzodpZCs
JdKbJPelQY29pimru0Yf5ysl5EvvQtzRMdKAG3QGLqnsMrNHOD1+C2B92wWKdhtHen14fwyAIAAh
llwY9OBqxkJzsKehTaiMYwW2l/UpPypNpOwS6swHp0udK5HuwsHFwhDAaepOKkIHp3PXae0S4bMG
HOmXuIw5ZJWbW2C95iA0P7//3SBj0EsUYk2MdjrWWAYcZlB+/LqWcFysQInswjwoJqKbMR8RbEOo
9e0hL3w0QUPkwkYRkmRiNZ0O1YtugYzrg551PFtrHS9CA/f9o5BwUpWhQyqW4qrAFANPqxPw+H4a
q7UL+W58GLTIuFL6uXAo/UrQgHEJBdE1Aii0FnlMGnJOWWvz+0hTpGMvd/Pdgj/UB7WW41sZqY/j
2xN4YX2wOAReTWeFcQ89/WZYEHMMDmXtA7MYDuTuhgfnrfGKQH//dZdMWtPBTbAiAfuu0sPWig21
k43SHzQ52LR68YIVnwbBLSrfv+jFFYFKHTUuaoOrVZGoU4Zwe1j5CJDn2wGdgH0Gr2yfJ9015tOl
j8byk8nX6KdhcXA6f1MRRbMz6dAio2704s4a7i2UqSDdpGUauotSDbu8j64VVi8NC4cUqyjmk6Nm
NazihCrUua70xZ73pCYLN7HVPHRjQpPNkeedrJTvZoSj8sZJw5syMmqmq1ktJ4Sc5XQu/VJNHzMU
XDdRP9tXPt2FVIHDDGA/tVZh57CKIcbcIZKXMp/S2OTHJp7pAtmSfIvNV/aaxl10pR96oRJKX1tY
GlGdRp51bQYHk5trdNlUvjkW2ewSuJVHLR7ke8g9YeZJ1SzFh7QZoYQS0NTjYMdT6eJFfg08cCGU
/UJTQUIGB3KGxYEPZkzxaFZ+X2vKLWrv1i0y8++mwgs1ZOG6KMQSBKXhdL2qZTJLA5Yc7PfWOdRa
XxzMpiu3b0eVS8vz91HEu/7GzpjLSoudSq18aw7N2QVE3G5NOaEGUmT6MZohM48Qnq/dpy8FM3Iu
SP5we0VAOx12oPUfqOAo/VBcLRB5AjtdDLS4K32KrvXALq1Ui6Ky8IehrrbOSmRke+VYpusQJ1Du
Jw0udhqNlRvVmH7WJPZXkugL64PtQD8MpA4RdH0zauAK4jBZjn4xOTrvNteeLcXXmsAX3opaHbcU
ZhE9a211HqhaYzXRUA0+iVJzSCJAnWbdB14iS/mmXK6CCS98MuEbyDWeojwwNLGSflspRgcYO6ma
gRY3ifqAY8Ch1eN8Z3emsXt7UZ5NoDjocA3kFEImhCvt6VC2PSSdlkv6MUPnL2Ona8YukqFSvzdb
WI2zWvwZGOt2bmzWeV2nN2YOLCBIuuDKFhMR/uSGwyiCq8YtGeTYmTJmoRXYqJJEHmWryI3bKjXl
x86cWpyulaK9HfROAzccNs2X2WiTK2vx0uBCJVnI+yAOsC5/wtfIh2VI9aMdysVXo58wYqwbM1O8
Phkc5zAkqnKYhsnpD3mT99Wn939JVgxaV0JJgZvB6ZeUEYweUE/SjlEfoXEpz5JraOG/8x2hSZGz
cO+gqrxamrUNY50wqh2570UbPU6NLQql2pXVchYq2WewAAVCDd4w0JX1uxiB5VRWcDQqOdrPYWLd
a/YEzztvftnVRJshS/qPb0/g2a4Tg4qiPAZXMBDXmEM1VLWAQnBwdIxo+iSV7G3EGqMjBOVrZflz
YDvhmESFIgvYcXLn1Qu2jZY12lRYx8GstB84CQ57kDrpF6UwpDspDPMPQZNGd6jcl/usaqR9Epnm
PnPyapc6svQ0DErc78fYbK/soPN4wIOxgng+ylXISJ3OfNDPsTWQsR0rTOZ3WZRUD8tsXhO6vDDV
4GlEw1+AeSmQno4yqnrb20NsHSMqQt+iRelue8r/r0vaq1dymV/B+TQmiJMPdS/0qwWHYLVitcGy
l65SGSvCP9zMEsJcB3Ck24wVrrruKBVq58ogTL6XodzcG5ibTxvksgJjQzFdtfgbSXiH30s9eDhU
R08Mk9/TxargQM9O/IKnSFtv+J3oyi1SgwabU6gT7nw1FcMW1pCWJi5LVw82BaeFAQtQDZ6p8kCt
ivK8b1wMQKgDJZAK3A44x7XC8Hk+x+cUaD3YMOTlwA5W8204rJRUM4+L1KPpbFEb+dJ3c5W4vaF1
O9tJ8wOnmn6nROP0c1HUekFjVA29t3fYpcXFhQBsrQDik2mdPkai9ZDccgzCIkyAhJZGAsNtjK6M
cg714G1F3xVZKBWdpvXxOWVxP4bwtY+Lwv6gGqX1bpnXDb4qcbGLsnb6HMA6B05UOfcIRKczvvUN
Bu+LqroqFz0flE/01/vfXSggIQwsgue68JhliayMGc6uagxiXS0bdduM7y/J8+o2oYu7JLryAKdO
Z3jIsih2jBmHToCwG22p0dGr7W6T9M61pPniouKoQyuGjh/Nu1VRbzYWODYFbqBNNlitm5cwJOdx
NvxukPHyakNjowxzATvHdtw+tdFIsHqrPbw9rxdCiRDKJ+eEEEGpb/UUEojKqg4K+gBWrX/FP2D4
aM0OUgegweLnt8c6ywMF2UcoOzMiFgXrseYswBWMVg/JUtOhb2YrW+SR9dSNOs3Y6Es2vFsrjhGF
UQsMKPTbgNicfk9NHcPWQRQSkBKyN6FR94cuDb7iU/RuhUJGgvAKZAgRS7Anq5EQkAhtPMyk4zh1
+G0jBSHBUR80CYehRfk3PpqofANc4JrOHj19LbIha14yVTqi5qbdd0Exbgtt0B9TtFquHGiX1oc4
YTjYgbzjXX46lJ6bkVTrTuhPmD3eWJIe70cusdsAY+4rgefCUCR/xFeqDxzt61JfJzreeZ6FfiLk
XSYJiSYVVVCvKfv6SoJ0aSgu3fgZgDikQiV+/tsNQRtHuMjOEvnyrFSH2V70WztanDsbAOmVtFZM
0Or8pLwnUiK4yUTV1cKIbaNSEzOM/X7Au9luImuPykitupUsjZ86uSx/AAeNhk0w9cOXKHKulVjO
82rKwrB9jF8dG8La6bv2wjJhCczYn5cu2FmCwBvpCIQhwuXNEsORYWxIaMztu3e7JYpJ6JEjYwO4
5nRcoyCN76UyOFZZm/xIwka/lRIl+5Bli/2goVhwJVO58E0tQOj0+TBFoFe7fk9l6KWg66UjFLjv
alzH2JJ2ETloIu3ffjNx3K8/KTcEQatkF6JBdPpm3IJCWGpw25XWXhxP1zqnPiyOk6OCk2nq59Jp
Fth/nIzf3h74V6JxNjLgOjGfouG3SkSiprOCkdzVn8xU9UYQ09tF6ZEALIfAyxL1JeuDR+I38lDz
PQoMW8uWtkhGgstRomK3GHGB32Y47EIV/WWncOIrH+HSaqc4qghuFkvt16H328bi+ljq2qgRcJ1G
8bMw0n8Uo5Y9m/0g78PBqV0bxZsbmFrBYxUj4vP2BF04YYA80Z4CnyIaIavEOGcbaHLNmmtbudqw
K7KPuO21tyjXpM+lkUdP7x7Pov/B/qbQx6JbRcfcxjCLy15wzGX8nQpkwLcw/dP7xB6LK4tOxPTV
p/99qDWwscUPNkU7IjiOGUZHdjUjH4ae3/tjMKNwDedmRU19jetwyokAnDCKpXTh45TLtrdIUvkw
T3jevj135+h0arL4b0AC4puRgKwWc0HxvujUIjgmi1Qd1SkoX6HQYava1XUH/ilBF3xOlj0l/pIL
RlMfytxe9ljRd9iZ9lZ0jFNVvQmqVHcT0MdPVtg4j28/5IXgCWwCMUiqSOL8Wy0oOTLHRpam4Mjj
7PQSRMNYlo/WNPoyrkb0e4P7souuNG0uRTJ4e/B1yF1Ag61WVc9chTVausc5woG01wrzYwws4tZK
Gv3fGYp6CyhnLhR8jtNQ1lImc6CySEd6rl9MI4VoBZRv16nBtWPoUr5LyBIoKxQ+qfmvkpZllIcO
M7KA+Kwu23jMlzulAJJYWDnkQD3s7mW77A5BVE87e0zmQzvC53v7c17aREJmRZCIsBdZc1MnJ6yq
Gt2vY22hZsexHHiQ768ZOV+IQlC6IEUJjhvojNVJJJcZ9MvUdo6ZNQN8odtdHVqanNtSYx95CICW
Vz7jWUEESBnXZsjMZNW83bp3k0oW9q1Vqvkxmn17GQGvJ7ATyp3eNNnDmAPRcUfdqgHRxeEi8DbT
Ici66oelJ2jwWoHx2HAjyoAsG/MV7NEZafafz0ZCpzAddNzFdP1+JqBPv8TmgM2FVoWbcDB6SDyT
VG2CLlWpsimhsWsCG5JsqiNG0BXdfVYp4S5dZmcjo4z2KJQqNm1UaVujVRa3trrRR++w2YcyVTRb
XkDZLHUz7WrKiv8MU//nZfq/4Wv58M8Q2/7jv/jzS1mhnxtG3eqP/7ivXotPXfP62t39qP5L/NP/
+aun//Afd/FLU7bl3936b538I37/v8b3fnQ/Tv6wLbq4mx/712b++Nr2WfdrAJ5U/M3/3x/+x+uv
3/J5rl7//OOl7ItO/LYwLos//vWj419//oHb+G+7R/z+f/3ww4+cf3dXFj9eyrN/8Pqj7f78w/pP
vOwBAAKrolXBCUjwHl//9ROuPyKgA92AAyxAwUXZdNGff+jaf4IagH0u4IkC20ni1Jb9f/9IcCEh
WsBkIeQqf/z3i598ov/9ZP9R9PlDyQnR/vkHSebpaan+Eg4BB42kI7d4eK2na86KZByZh3lwa/WR
4hIMsJtHhDs3y46ikzcc7rDg6+XCDT/ZG8wNtgjP7OO9db/MuyVpN+Ps3jyFA0yXcrPX9hjCNu78
dWpcv99FuZfsxq8o1/rDtsPQ5GCYvtx7k+22H57aLVf5Q36wtvZuaW7nBt9e8MnmQc2f5PmQb7QK
oRkXEbPChahsfEQvdODB5s20GzxuxNMuGN3wu+H1m8eep3jsN8HW8bJ9dDS30T72Ure8iR4xLTTn
2/4GdnfvPsFcu5U/qI/ZUeZ1DHfYoW56i4nMvvKMbzeSl/FLcPx9RlnPz7bqT6Tzt/3hadxInzRX
c8UIgatb96nlarfBTou3aNDLH4dv6l2/6d1Heutbqn+pa7hP/uPTk+Pe3Yg/zJvmNju22+/6Bo9t
t7ltbkt39tOMp7rJ3dz9uvv8OXR/Tl51ixrPNv+Iw4KbPtXUzizcjS33Rt6ryO1YXrzgTOn2T9Gu
iD2M6Pl132P3M3PlJsfO6/h/k2e9OK7kmhtMa3423zQv/dh5pVvc5m74gbLFJv4CXPhjbG7ifUKW
0IejZ9Fu0h7rl2UvH6tDd6MnHglDiQMzg/Dvbo3H+CHcVPv20LvKfbcMMAq3Ub5V72PevUUzH+LM
/Wg9NF+XXebZXnwbHlkHT9N2dg3P/I5GWeFq1U7JvBYvtk0xPtRelj3EMY4Um/Sx+omeTIlA5Gt1
r6Qb/RX+/2O/7/eZ172YlYc2+U0R89k04/h9KuCIbJBtnfnWFESW1+EO4mm619yk3YPRfBaWh4Mr
f9F4GybujqsjxbDv4REjlTQ6Tm4ZHR+K6PitmY7R3/3kJr1rkiLtwm13Ix81T7ttvs3fR0qrqks1
t6HgWh8iPXGH0MO9Xhn3texZt628HYbnJdwY2QfnEfVPr9rbz9X/Y+87mhxHsib/yh53D2gDoQhc
IwKKmslkqgssJbTW+PXrwerPOgtdm7SemZ7p3qlipaIMIAIvnnD3tw020lY+VZvebs/a8iC8GC/o
+cREPaQd+PBwu0MswngXMGEPx41GwraHDCet4k0eE1G1UnzXKX6vJOgPQ0PJ7jdLNxvYhJRXYCoG
GzNTWmzl2gWPM9RI+5FB1rgiCwOsTqu4bZ8D0Ig2DZQNMXoXmpVty/LAkZm3Cg6RG23UFi/yjnhL
9jLhbB0OmxXGX1LxBHYMTEAOBayABA9oKV7cZmiVDpnfktYf2pO2TdeBbbiebiUlFUzsW5aABQbl
9VAw1dcar9bZwmaBCTGilHq55R/ziTQd0XomtGR4wKorVRLeLw5xTdVHJozEO4mvkUUgZEc6u3XQ
dEymHdN0qr7iwAyCxKrVWofRkQxC/XgNgCzOjlLBOPg7ee+dBStm/AoW5TOUn2MGtGf9gnF5tMho
8aDCbixp9+Ado4O/Ht403SzfhZcW7dlzKoEiJ1vl4Kh25t+XoHaOt5LMFs64BU+AWqM5mh10i92J
7QtLXb8IpN7isgnX0Vu801ZoJqs9ZwzaWO9ehlMi9lR/TF5SgVSO9Hjwt8azHFKIzkYH6UY+hMZZ
jtxOepxGt6GAPmylR31TVA1BPa1vySuarE5bfW9OdGnrDx4RtukGnHFSvEgHV76xl3SxCz7knX7o
qGyOJ3m1K93IQRvdkoj+zTJ2C3Sdv0MxWbWrXVGTwIkZzLL5/Bw4UUUNVySnwMkPq8iU6b2JAjrZ
jcxUj2A6v0pMYj6t36QNfiMiUx6y50cZxjyXMDuj1Zgt663guWUZ0XHPgg7mYCaOSiez3+wka0F3
Ganu6oAp+2mFQyC86bibb1rWmPo+d0U8BTVTUpCOagyqtWg3g69EI8lOXfUMA8L/+w3EwAGNdaA/
bcgu+unFW+0xdqEg3nyoKsGvycfj0r6MYtfcjQtarxMbGkl3SxPiOHlHQF+tN+Wmt1oJizxISPcR
ofsZyxKyqMhER0sjZYsfjZm6+HVjQC4MZgZbVbMSVOLtk5ShnrOw29FqGV4DSTg7US0hYZNOByxP
cau8oq5DCtWSTf+g2o/CFgxmhuxRQOB3BTZWJVvaCxMujPx8jki0OlHnQ3Czlklrba1b5102Eah1
ejpRn1UauxX2TTBadnFPx0OIU9RaJQMT2+ZfoEAelwUVnrDHYvhLO5WIf5s9xymtDbveYFD6Q4Yz
2W8Qcmtk6kmwNcqn0aPCW6dAgpRpPgmVvWceDab22L4Sewz3ne8oBfY59THBkIWCyBGpdasQHLlz
DAY5VqrkK2j1fstJ/CEH8jZP8X/uE37nR9rvOfe76vmT/oKOI4KnrxzHUwi9tyKv3j/7jpfXfPMd
IbDxC1JYqJPy0B9hCzzEb74jErK/oLULgL9c1AUlbDiov/qOi1+ABYbPCUgyWgABooDQ7lffcfEL
kGNoUQEkJRJ/yMlJf8R3vGiPfUq0IIuDciew7QjLEHv/Dsc/hKGCPg0CCi+ZF78GcsPSqoNyTzhh
JwXQ6k7SxvS5AUgeS92QRx2dV7tFQ9K46oha1w1UdZYeuFmQP/Jdta8Cs44N9Boclu1QUeir67Qr
O7RM8pbtfpAKNSKVL0ZMRAIPFrWACi1FYJTtq6SaDgUaN2G1t0ZyhCKWcJYAhj6FEN6EOtYi1kci
GtNezLnwYwEAHRw9b7KBu4xFKKeF2n3SomE9U/0O1dKyNQQa98s4Jk2qRQOUWBeQyYZ0ggvhBPEK
+PkiL/v9mQSQCTgEYHBQOIBa8PdOeNJ5ywakttyG9qujeWK+rio1dHXo01OQ9TyClpCpVQEjCzdL
7FaQxdx60fCopAkcA79/HhrBd5BNyHaVIq81r0k2wZS8575qmLUhH+XJU1/8HM650hXTdurkiC2j
sB2JkoCyTYy497BRTFei7VlSCCuEUwEh8wEVVXDh5q1fUHTJ60Hsczvr4fy0NRGWibyFunoG90W4
jTL4Pl5cHj5dRL8GOZ+DmllW4dun8nUOEX/055uDCtUgiJJIGXJbkDudSlEkW2HsCQT93xTiTeLi
SsKRp9/ms7dEkgQXFKoXkHb5fvaqtJMHQVBze1Sk8SB0vriRVPRRW/R+wCJvqrbLQbqmz8Df9KsP
necKkEPXoHKa20YDXWRPKxH3xx7EAadoaX19Pi/Jnt99FlT/ILnCpWq1WYyYiV3h65VRYBrHyVLl
yqwkaDMieT0Z0YKNPppyjih9WZOR7OKm8WmQddHrsqjhbKCpAmnTNN9mUwnvqGyvcYZ/NN2XNBlX
CgHhcpYdrXw/af1lmoM5dK9VdbhuqmlyJSPqHbAV6NfnYpYXu6wtIOYAWUHhhDeQ/36uCz8foiLC
lap7U+BiBfpWn6Bx7Nef8qMVZYCoAIkbCFX8jtJdjVDJr9o6t7vRU9wq8hs6acVoo7lWR9VhWcCi
RYP59Yf+8NCQhcOR8abic4SxpkGtr5FxaD1Ed+mQAd2Yi9E1oO2lGdL3iwlUAyT9uEYG8iFzzHvT
5wAYj1puB0vXb2/0yvUqkUWhYeb5Yp1UhdmnN33mCMJ9W0KKCT0CUIVmhvAhCtaiMiwIJNDGO48p
QgQEp6AcDou3HrGBh8gxQpOBUKHtGFlij4BxaXuy5lSymfj1uhTfFEhkjtDf8Ovn1JvcXljpydJW
lKemNAOEMsm2gEOppnBAs4Wde0fZB1SmGzcVhEAbqadpCr9sgqys3xJk10w0RbH8JkYAEl5j3lxy
L9+fKk4gA5IGYgicAsHN66d8YGXUhgBVuNKOQkGwUl8LaI988TGLwGaKiuVIS7mcrBxy7E4gozFC
pveo20Or1lTVtHLFPgl3YdeUtieMog0WhY/OFOVzCYY7yUA3sxRfr68t3h8OG8B/0CeR9IJbMDNN
IGd3aIRVVfaoQ5uIKEgkYV9+XZ7ljxSMd1KYGh3u5ZHUEkERQ7O1m6P2rbz2h3zJ/z+TkcqXuUia
v+b1//rf6/f3BM7l//lfbp08Z2/1ZweTv8E3/9LQfgH7GcU9QI25OAe/Fr/5l3gEIqbwRACgggfK
bcGv7iVEOH6BUcJr+HYAAudvqUlhIf2CfCJeAAIeimKg4P0R//IilPHb8gfZDMRZgAMhMYcyJTDj
s+U/KVGUDIYs2VqXErVbR74TVmtd2qepix6r0O9Js1OCrkUF5CwViOM3jgbnB2mpMYMLF6yyiZUJ
hW42oF8Fci6Tg3hc1iD/YSmtqSmmrtC6YGV96iJbFmzBc6rYzJZULTepFJGFDvor1BJXVebK/cbT
3B76Xy3SPExr7HRYF5Mb5pbXOeF4m1YtcgHBenlX36Zvw7P6MTxntqDsxvQYRo+j4qbelYLBzAP/
/Rma1b8kPQecLFAkG8Xr+ml8X97nT+WTBJTCvfgOvazly6Jgy5f8KX9q35GmgDs7vQzQ3z6l1Pcs
9BofQ4ZgXpdJ3jI1d/po3UavkL5HlcCOpm0tU1jSMXeb2F4gf9s+JsLHGAPd34NkEx36kX29CV1w
n19M+rx6u0yKGuhYTHq/fCiqo544or5WhXMhHRSN7KYP4ag/tJv0drqLH2VTQKejxyakZUcROqOH
q5hSVGeKG/izo0eCilY1kfHCf3KYPK3+yTT/h4Z5bYHM+al/gwVyzSros1jpv88qfO8PX4wCYn+U
wyFrCyTVHC0A/Zwy1VJQ20P0RiCgGyU0Amow9jQWj41+xWu89mkzI/1PftqsRPrt4EAewf6CUjyw
KzOLB8Hn3Fe6ULFbqtkj7U0FSeaI4aKnhgkTTyfcVBoy3/IZOkxcMU+LC2RpZp9408L/GcByFgul
CZw/Lw0UW7GRqkfHMDK1FNlnlAcAL1IfRtpskJJuFNrd6s/DG0TXpDPSyqgu4LvQEEEk8ao4GSK6
oFJ/siudyC/hCg0LZY8tcO85ffePzYKmGvVzGp+FnYy2DevwLPYEv+F7/N45QNF8+0NBuwjUooC3
AA8Kbb9QLjJjNODyzLg2eYsUj2q3/qb5QDlOOAvb6KYPQQkm8so/+I/TczGwVqHZrmfdjQ+yTEI3
Hmk31R0yJEVCNkukOh8Wd/VbZ8f78b5f+yy9KQna6YU3cUkVFYUKcitb4OX5JZ0SmqukBMMssKbH
yF2gtoH0+EeARz+K1+y1eK1QYYc0rY9CENF2b+JOxrbbmSMwrpAMLc6JhmZayLXYOSSmVIZ+Hy28
1SdpHbJaRzsHMqKSd2psr2BhQoO1GJBrytzXp3lm339O899xmq9ZE+RDv9vF/9XW5Psw/1djhrYJ
0JeFyj6M9vcfX3bDQg/GRLELyX8HVwXgMaRImmU9OUYlS1SQAfn+2nG59pGzZMm/4iNnUii/HiYg
N4gJOYptHsbGqhSXhpwpdm2ieM9qens/mcEO5Yavj+3qB802h3/4g6QfbXpgbyEo4QLYCE2+n7iQ
t5ZF4KzYned5KOPmPcBZEBGTlMiRwmGw6mLwnaVRaxQdGicLUXxBKi1WSVWNuqkuhJJJ2Zi6oxwU
q0BQUFEJE49oU1Ba2gjLW+3KoiuopsMkR16cMS++HSQlscQYvJqvz9uFSzff0z4fzmwPz+pYCyu0
YrINGWXaoCcieEmImgAgqjAEmnTUz1gSMmxmqKcLRHwYQjqUB2wc6D+pQOVt2GbPCRjGLEeTxyub
7g8v08/jm82rnyaiEaUY3wjP3kWNtUCiBgkaGp2qvf6gObojPRSIDQA+eOm2g11twyuSNtemXJ3t
+3/zKZ9LaP+7p5yvuC9W5ByenAdpJkoC3Dwkq6BbHZPiuQZ0Z3tNG+na0ppXXv6MpXXtWHle9lMo
+Q8f6wz6+M0Oc0AZNIFE/m9mteouSKKpjxX74UGk+z3gw+Tx8Xw6XclKXCZnPnmfP2dmTnw90zqD
f8648m8aN6AlEVee7TuN+1K4lavAbdcoHGQXwBpiC7ZMPSAA4NttCuAFnp9XzBRscwW1ZLKAZwoA
gIJye0Z2oFIS1KWv2Re+zX814Ll9QR0lLHPYF4BT4hvYP3RiaY+GFRwAsokpVMBFt5poFtLsWKzK
fQXsmEKXJfHOS/eKLb4yljkvwP8Tx3JtwVz2208r8x9dMD/ctz8tmHn/ALQCRCoSTH0beGpsgqv6
ycUmk9toGlIgu99fqeFcsOhfzPeF1/npuPqohK5ehflu2PCaDszYJ7dlSFWJyQELQob9rpDhh5HI
AVrHkG9RdekmCuSFR9AFqa2vDOjaFXOZiE8D+o9fMVdnbFYG+2dn7LICvpqxmadca63RxSFWSAYd
DBt9UGLqOYrCFh8yDWKSTkz4p1fJzFz+6avk6kmY2dV/xUn4UQIRQn5cIwTbBhqXzEyjHMWLqa8L
xWbsKSdPhdXb26eUNOzBihh5901SA8qp7x/psTZl4pxOO5nqZGTOeqQPDnMAc3K+NpGQ2fiRvf5t
UHOmYNI2ep1PGJRoA0nLsNFQ7aiSwQpuNeCzgAQMOvxVr9Ate4UL+UHbVpZ4BBj9Fc8EYsoZcek3
lkzuBOutdORHDiI2HI+WTkxKUz97CE6OgEXdJXRx0MxxhXyJ4wpUoDrTXCTS6OAA3mo3BNVJJFwa
Yh98AEeHdWC9T7QDYK9mhflerRVobN0ekJoSTPjO7/nWY8qhIe8Ctd3YXprApTGNUPOxITHePqb6
m87eQfYgJgWKumaeFbxgq37x7doK8a5oQmqH9PWgbkm6OegMtT7TBfzfXdIC49CAUjNrC0IDbkeX
uBs4L/xtAOcL4vk9oNumxtSb5Y6nyxZA+t5HHw3A2vcdHVY4nteYvmps89iz+51O7pHeoveHm5Ta
UL3ZZAQYUoD9NGLf46FNHRJ1tTJ1gqfLq4Tn3kQrdzOy2p2OR8CXSWOpRDPXAHvj9tBTAHjfhj3A
qFZLK1abDVu39O1OgulHw1Zs7hF9g5QPoM+aCR00oEk762Hdkm3iqlh12CBYTx+268itWGkiO7QP
Nutsw98M1V4rcPtV91B+jIDhAUFJx1W0iVwIH/QUlR8CkWQqWMNBQvow2owrec8/lo/QA+zbo3do
eY9bTN52j6rt7XXy7HwANX4nHkMGFJBIgAxMCDDLKGLWTHwwAT1sTI0AEuk+1gxwSDatemu5xWmG
9jtxfWKPZCRORp0ex3flSuCu4e/M4qcLYZalKtop0Bb86kRvEjPBkeIAtpab2yHZbwHptbJNb7LD
0gbKcfVYu+ZixRGbo2VSdsXru2YpFO7YfNrD/i2W4tr5mdUKKs6PG6rL+eGLytsu9725BWaXlPQJ
zaSYQVK6eh431JRtXAMZES0fAOjV6Xjl9Fw3WjM3/6fR+mm0/juN1sx3/DMvymv2YeZW/pn28xu+
am7MUdYCoBZsLChbzfxNtE4DpCyHseKbWcVEm++PtdlZndWaoK9bE36md4M1WKg9gWaEdOqqxC7Z
XJ7HK1L8MU7dyp8zd2EtLH01MYkuGLo9mmBgmLEZmhETzM5Z3nRO5whAlMOhYQZ+AnXuqEdUfKSW
LisruwNRi2oEUH2zMzmD69lnEHk1+U6q2ZHbm8IJPbw3HVtYPe4taMo4CQDYNArfoGawprsIfILz
s0yfIUh7CfHhNNjvKdUPOXbHm9g+3CisgWPUkZucbqSWxBtjV77K9kQ32Gkzsjls7h81JAUC4iRw
H+7AwSHTZdfGNv22vlPhKyCfsSTwAEeqEnDB3vi5+eADOn1g+8bjPR7nTsXb2xuqoSsambHlW9Ak
hfOqgMnQWoXJT0vA6jMIRZZmpeDwcKdAp0tQyr7etzGfP9i4P8/1zJWHqHyQ+VWOzD9mr8XZa6mO
Lz7zMrZyPpNrkF7g2PJpRMsqs3AzF20QXLS6M2VLROlRQhKlgBcemqqTgLIUWBH+ypBfT82AxZhw
mS3B4ltc7ivtwBKQzIis0Kwp+E8mnm3lNDQnJ7VjPDo48RYxb2EwcZ9CDdAUrQkuaGyVm/FBqAj+
K/uFXZm9VbuTOTJ4+p4pEckaTJX68KYL+GA4GNzQJQ1LzcNhaPgaTXhvbAmPuzRbmq5LU95r9sIS
kQhK3M4qGLg58MBVLHsdM5NbDZWcgtIMeBozcEh5K7rTTj7mm9KVNo1NA9NnGUUCmIBpYi1WmRMS
AvfcLO3MSk2rd5tdsxMtkWUrvNP2yFqi02CV4lX5WscS5q5nw0SawJGEY0jDuw5/J+BmDHjHDtVk
sA/BtKnBVGlwKtbIO8EBlezc1E0NX0scEJx2fvEgMeAsN8YmtByDgtx0O+5bi4Su71J05baDa8uH
w69+5/d9Xj6zqOynqfjbmgro83891/Ng10MfCTShgKnorBqGAlKudgeDDxbbcfh1Y/BwLUmwEfwR
9cGzuX1YMBFcNc/2bJGOQElk4OKmtkBfOwSsWLSmG8o0f6gRDrRsMlMGKiluLU1oYq9Ytm22vas9
DFjPAM0jDzutxj1gBwxXhW9mlgzvGfEFrt6RoviPt1T2ItlJD8FNQ5OV4TZ2Y+Pis2Qb6Cs32OUu
ivpUv1w5sHbXYCjLK9cExyV+jj/Qw1nPgr5SQP/8dkW3FJH8tqd8e2xN9XUCbbjAtggE+0PiTrBK
6EDGZMbtJL9pdAG+LOeapjh7NVVMsFTtCHTD1Pbxuw9LCTkn5rEBP30zt9Hd2kys2i7txQu3vTEs
awb7CtKkHZz461KgU/hzw2OIzReQOlZu8TrY3sULf4eFE1lg8tsBWNWCCYokKJfYDNepzZ/17Zn1
O39Gjltg8e/+KrGgqOOUNn7iE0MTdEw7xbhDzEtilTTB9xgji83ULCyMCceYYRdIrBYj4FbfYwGO
I7XxtU1tfjw8cwFBKTY5OR+PxX9inDiSHM/in3z52vN9gr8OxnbXgaUtIM4VzCUciCUSCiE9xG4K
n2EzUe4/JMQ4qqvaTW6iG+Uhd2G+sbc2u/qWM+MgX2EjYXNxcgZE9tyZUXGDkKkNnjnmJ6AxdrnW
xI4B+62ZiZ1fbHTOmt1kwrqDDD5iJ1ww3+HrccAciLhKPLOgDa2oCLJ2dAOyLAoKMXiowiG0Yisw
A5NFR7BaQdUF5RtLBihQbAgVyN6jk9g+trTRGsGUTOzGQiaBOxQKxtpZfKsG6RV5Ch3rawkqZXYz
sgXdgCD3ocKx8Giw9eA0gPF8QG135bNTDtQP5zTSzNZvIrCVsc172Nc8CqcEAs3UrHDmVJxJlGQM
ZIFyKmyXtkoNu3TrTb1Z2qdtia2ywja27bGHShh4RWP2sLBUHHSNE1SbBTYyfn15JiDpLLZkCl1y
tnbWhtuTO36EOk4MhozhM6d1UM/FltviAsFoWQUyZ47UVmEujwZGYNiGSbD1dYQskTWY6NnxsM/D
L3OQCndrFwyQzcKWHpRX7bVm46uPlVmzeKNvOsdFXA3mPg+0iUThfqWc5N6x7WQ9WJ0pbDG18Dx9
SAaEB2EFhXiTfmSwDx8fCT2+oZxOT+fdc0TO5568wevzMGG0daKztmNr7u0tyERueIqlJrf8U0Dc
Bf9dogbcQyhp4gPf3u4Mp2Kc2cyXWWn2jnHwMcM6zlQJf3rE0uJTCtF9PL2ykG+yeydf55gYbgv5
2fIwNSXWwUhChroQvB5wKWWk93pLXgXOCjPJ3fEcpx8SAVhMqJZjCXk0onCWsRxGrNcUBraEnwkS
b+6CAIoTJ6+0BwGpoczGYdGdxFRwTztzQwOHp/eIadgm1BD2/v4jN2M4ER7WfoYbcG04BG6oQXPH
RPKhcrkDJLaupCzQk/LK1jNL6aAPV1h0Q406ySVbV5rSJSbhFyz3UPlFgQrKJT4ZHnjswS/ofIfN
x/IdyVStiVW3qrVgCl1sFjCw7c5fL/F344qmHBLwTCm/djW65W4qdJStlwVpz7BiLNtfPFVYNW7H
4LFamRWvWruEvYP3ehzPrV2dEtZuaxt0a9zHrSEs8Tq3YadhmSNY4Bx7Fbd18HyR24w5ShA3hBlG
QZX9cJRO0inctI+LnbqNIVag7rr73B6IgFcZJk+RIrN6MBAbcFvI7fCCYGzcymJnQMMnXLcabOG3
9xbwl79RSIWISYEPi2Xj+BaowZdZ4glG+NZrKFfQ4K638Cykczu8Bg0tqOYOa1hmOzn5Jh9j4yBh
y5C4a0x4sNnZhzIFZp629/19ZbcgASOlC/sW4/2xCszI1mFeIlzEkN/AVTpazxWlcKsrLE/ME2Yw
sOuXBEFNwaQj4jhc/zwEiuyFi2woViHSpdy7xU+oYmCmK6Ra+dbJTTPPrvPfkGbEll8CyFMhGYvo
FAsRPoMd7kfkOAW8Y2ZzCQ1Qj/nNjGC0Syxgvim3OBkBVvUC+XFOABdhYdEuB+FW8bEDFtJabniS
dnkxYz58dzwE3nmO7wg3LO6Jt0ixDjhr/OWDOSFWMBBzyBCX4B/3Tf7DQJjq44wkPHKj8iG9h5lz
PZoinMFcYSWkMG084EXgCcQoL2A0eH8e7rTgw1NYcFxOy8tWdDkzjoC3XD72a8ENcDFfblay6uwG
BPpsJwIsmd11K3WL6eJJdxI8C0ds5KZ3Ai2bL6Wdx3QXX5elqAOu+m1DHUhxH2MIPIhQdzoDkf+y
KcdniD/dYGNep+fOGdZ8Y+YLjr+DgNDEuzgVcEqsjIUODwYnXEQviLxrtwb9ISTYh3DjsxHBaEvW
RrKW5itfyCGcgt4OEALC6cApSDfTtt0XthNaGaXJe4tEtY7ZbVEIKTF/BguxlBs7IFlJ6NsSaxn9
P3FTbgIbf10i5PKen23sigh2YJFu+TYk3PLn8ntBTXT476ob2dIN3zl5NBjYCKMQDeLZFMvuikN4
Ncaeyxz+jLF/xti/CSMtroUTs3T9Uls2U9IjGxfB+eUbRw0n75mbSWl7DZSJDkNXdlr++Kfiyc/g
5Wfw8jN4+Rm8/AxePmsRftaA4BnQL4opl2r1J4O6ENLUN7j5BtQAOWnXXsInvkICvPYZs4LNP/QZ
14OwWangZxD2Mwj7GYTB7/oZhP3ng7CrXvSsUPVPedEXDfEvbP6coiGKZZwaAyolPVUudY/C5YXz
bCPveWGVI8dQf4TGWYjqLvonooZYIDZdIm88McWUUMdQkWuakIfh+e1vWSPg9HT2+s7zsjF9zyHb
+HY/rZDeBl/SVO0eaQMo2NMBoMccYnki0ss8UX1JDSM9t+bx8TXc19UjndU6/r5HerX8damkf9rI
/0vLX4tLe5HfLX7esh5q/iJabs/i1b7q0PC4a/jiR7YO+Tqec7u7e7sb6QuSqlxM9g53FAzZ9DVg
gj2+yzy1zvN9yENB0fLlZiL7Ek+tKZLqtwLZA0qwyvbZvrb1Q3MvHeSdvB2Oym1hFkhol0COQEmT
1EgtQTf08JqgVHhAVjMhB6SiptW0gpAsFAwnu2QqUv2tlSM7GkDzMXdHgFlLxlkfA4LrwCJ4dUem
1SO6Rh0/Pk4BOaEMgLEK7C1kxw/UAGQcQ4xSfQqcxx2HbQrW+m6NxPemJR59e4u4DjBq+cj+31Xs
DqUN5AVVfsAX4d83KJ3ijOARfvSQ5i3Y5RzhnRsL34Ab4aCC49vXYI8fZ9E/zcwstk/C2Ij1uFWA
VeY3qAGP9Kk3B8jxPiyJdQsizj2UdMnNQG4vXHYb4GVibgjwLxsgaM7gyJg+8Rh07Agv20HNkloZ
ileRGaIwgWOJkHO9ewPUZryctQ9gXyLzYyRfH8mlhPrVGpvBpQZ5FNRBQj1AeyoevHfArO1+tTyF
z9pRPErH4VCby4wMAYM6H6iPokGGBRUmstzqJ5ADFQmSIZxNM7zkrxqKfNCWpEJEaw8ML6jcUumo
mV1Pusevxy1zmOdX45456hCeW3aFh2tj3C1C1GnfeQk0pa8L1IwYFDC3oU/PqZVaCaSf41N8CrYS
4ZW7EBUhntPm+OCvx3Qh2H01pplb31S+IscFr62gQqVQVKJQCpGtZqMDx8XreQDEkNq5YE1oAxo/
ZEOBBFrc9xZkdn0wplDZRBWwvhRlZKz5CEMFJgY1oh4lzGSLmhG8psxWH0FRvbIUoAV05ZzOdvYo
C8RlKGD8vFoACV1stCWwatKWQ35GlGx5dYDXhzIAl3rTv+HwJeh2294daj/AozV7jkarzwl+8vI2
LzJ7KD/zcjqHM/HyNwfZ8/Ue0hTVdxvaYL7C5KN/WxnrUmGlTDIknkcnAvwa7Y8AyQ43A7J0z9p+
MiFSzdPUBbZ7FH4xizoKpzXqfp11KachCc1HnLhQw8cjBouBX1P2HK/QQctYhIuQoVD8AdHl9dub
Z358nDfvqX1zyGKSZQTXH2xUCG1X2KqenD4MVgOhxrPjPOfN933+vUfmG3VrFApaaKfypLyHMuel
vIjkenWpJ6Nk+08uL2lGV22VLPRGGUs+5brSKBeAr+vw09ufZackvHoWkoCGMCUwvKsVLMapoCMp
6Fkk55Sdz6ecpdblCGETj29vGbh33EZ+fR382EP8zTpeCJqf9ncROnOd3GKg5U2yVzR4XUCa2Z2d
cxSYXWGSpo10f+VDr+2WF4bYp0/9uVv+u3bLq+thBtn/l6yHa8ZYmjlP/7mr5ZrZvSADPy3cn2b3
r2V2Zx7SX2xXv+YoXYQiPq2uf4ejdM3pvGgnfxrTX8XpvOb2SzMH6a/r9l96RP/OVV0uJa4oBpFj
eWYd1bz0IToCV08/PnVA7uzzwXH32aneLhyAvNk7kBRmQt7jrQ9PDtgD1p4Bo6fhCu6Fk66A7UEj
Fx/h3etAVbsGlgyaVbZmTdscmZiIAKjXbXlfAg7P5iyD4GzA8w5jGhwLO89IdKxKckwQ6YGsecWV
vXp4s/jsb3Z42g9Ly5B8XSxENAwFj/f70rKe1mnYcAdLHGl220LXX7lfsgfumnMs7MDgjNPqFuEH
ApDYidfaBSta0nbLcaCRxWkiHdRrSDOSdgmgFXB7nDzAoj1AVla6NRDyc8gR2iJcAJeA8lAZc+rT
wfbBIECX116z1YVltObXjtzVg5t5C3+rg+Ma/r8PWz/N3Oy6G8XYzySlg14Hb/KzPqIJ0d3dA+Jo
YO9EZEFs+6Ag49LRS3byYB+OBegyC4p45Eo4wbet31mATyOZXSKlByWjRMVI9pa7On09h1cPc7Zn
/omHeems99VxzhIFqpyHWlshVVOaHEsa7yYkaSy0syEvPPny4u4k8vy4sX3wR8OVu0PKBuo0eGT/
ArAjnpZT5NB4WmE0n2S7dhUrPUgbzUFzDyc9+Q3Jna/PHh/RVyOepREmz1jm+oARQ9vWWiOh9/Xb
Kz8M8z/N/GwXa+JcyaUlrEdlQAyKoIN5fPfCyWSLjUJF/MyAwFQdjtDkSPQErXKsxZrDxnkEH1gB
u6nRyuujAisfGYt+I9MFjINHZJrcTCaaswPL3PWmd/P1wK+cF2Me/w6aKAQTzkt6fAR1DG25rrw/
T7F/ceKNWQq+KAf04i7xAesGLOIJqFCoZaG110iRQhXILV8ZE2LvF+RVLZfYYLJluEO1XiZk997x
//0ArZtzRR55052KYJQgtPEMYYAofFWRG+yFIDidkMf7EIkIWN7HldmV+Vn46iBme4NQTEIkBjgI
WJURg38wyEOJBDDPFj9t+T0dKzmcFRt8Y24e+eQJdkXY1yfz2nVnzMz4X/+6M2a2+Y9ed9eW78zg
tv/y5Tszun/P5Tsz13/W8r2yOxozG/yHdsdrBnjeVv4vY4B/KJiHlsULdKlEH1tVnFngLBYWtar1
iv0SgJ5U2zmEe5BsvIetoye4KGfYOwYuBS9SXWEuoBvSDw3bbx8+s87J1Ei5IA/g16a03EVgFE3g
wo7m9qLstU9N2ckAtudwfgNkKnQC5DjPkwoi1Mu6OvkV0UuC1nk1gpkSnC5u4aGpITsd8x4BSbd2
OxHHIbGPCEfR2fpaRPk3IilYOTmT6UnEr6M72JxqFCFhH1qiE0E/xAeLBEUanmiNTMmJEf+kVmSm
gFjjQbA/JDCWJCYyiT1zP7rEA18bW+huXjk5M6s/liFUKD3MDFuCST2CTMMt/pq3pRzhVvI/RZj+
7ZN4YdNwbg3YxrhnSR7+p4rFWdgDuOWyxfeInHBuwJOBV5a4m3tNnInD+Yj83Z5Kgse+3YIDfw70
gxEU3oICBhA/h/kXKGagZGjynnE6ZxuilZyIQLHH6YB4CR4ZQIkxQAtfgjHQXQgWPV4F7lSGhnHf
0PuL1QIb1AA9mq9P2f9jf/ptOc32p9RfpG0eYzmJiJJK8uITt6Q3tz5cPbiGNcmYxe/gayQ1M/fp
6X5k9zKFch3a74G7/gYFG+zhEXk7fqxCrPqCBlgMKbs2t1cX/mxf+m9a+D+UjfpskWaball5WVek
mMWLO88zFfzGJ427b5F1696CQwQuEQjkF6c/xPzevrz8X/a+tLdxZNnyr1zMd/aQyR14b4CX3LRL
tmzZ5S+ElzL3ncnt18+hql+XimWJuIMe3LnAoAsN1GLmHhkZceKcAo7Z3efpBOqB7981cD9FeA+7
kA+Fmorxvll9fn6ilvC4MD45pGPHxV0ROp5n44gSPejQ2jnq8FIHBW5jvhaqfz70UGds3uzoJjf6
v9fo5o3W5K7//0Zr1mhN3JJ/mdGa9RQmb8y/1VP40tGGTNcotg1ps3Nw4iK67LpKEPcd7kLcUhWO
u4cnPG6rDCZh9arYPI1XMzb6S8pZ7aLJyXADwtVKSNCkrwofHa+BlUIrIcBSv0k+yk8boXGSUCjN
KEoSOx3AkSoJoBqVoGjMS89tC6L9Ikkrg+PzQ9KQt9wvjCbtS0dWIyj5tQ0/1+MvHYafPZ5SECRh
FMluBcMJJpIGdbiA5PhGvhRpv0V8sEZh7yIHDcjj6whKWO28UWn79g08UUj8wV17MWnnLMHFOiWl
KvWKhC7gYT2a6HvPGqvQRzq7mI60MGPdoAec0B28q+PnKFw604PRK/rtrXwxCROvKelYFfkFerAd
X8cfd9uREHFvg9OvhoeyeVyF9G6mybl5n7odf/+8n5nMb4164k9UOatbjsOoBbuAJwdcWGEg9oVQ
RwFYQeEMOC8jMQKYfBramjvU8Y2uYULvUqAJAhMAiX6BJRm9Xxlhf0Q5AFL6PN2eqa9t3cXiTK72
Tms4jqTo5gm39dvoYcIrg9uJkMbo0j6bTmOAjyinh5Fk8V0CsdBI2+jsyvEdMhZ2LxYPoycwdh0y
ufDtUYh+On0eP2/3dHYjj2v+f3Ujzy7p5Cb9Fy3pnJkcVcsuJ+pfbybnTuvErideJLZRjj2Y0O1h
s7i9b2Y+PsU2/3MfPwtN3DjlZ3zExaYMO1Hm3RZXEk5LhQMsgKYExCSQ2Q6faroZq+ADI95lgFQx
UI6BXwN0XzndgZxhRDx9jBmHb9btEc+d6Sny9193poUZJ2JKIv93OBEzt9F58i5W7G+4jWY3ycTG
JkOgqHk5bhLeAJUYBM1teEu4ASpjpL4d7wSOvnQm3vyODBBdjwBIZLs7YBEdYBmPOqrxZzyT2T5N
ren/C32a2Ne/8zD9U3KY/8WqunyNg9f0H5SV31/ZP7LPfxzr1zqo6uD930JOHTHE//m//gNq8N73
zHytX//xPa2Duh/l4P/zf9DvZcI+Xi+lLkfY4w+pS06R/lAkFZJhIkSMFfksaflD63L8K+j6ShC8
1KAjDAA9dvafapci+UOEW4GCbV7SNAhk4hz+KaaOvyKSClVKSZMhNC2Rf0pM/axS/NMEQy2Vh4S0
qiiCBilOaLpP3MuCJZySd3Vpd0K09OXIyTUA2aEuI0G3kSBQJt8TVTGbqN95WrRImtpBp2g9gKrO
F7ahOuplSbToT80QGUKFqGUHXH2kG0ldLdxKMzWOW+VebOrih1S/6GpMu4ItNN97yqPykbHUdgvF
9vxwIUDgIAVlYpjZXT6YtQL2auhneyFYIGr/yZMqs1NKc8jGGCnk24OYcoroYOdvomUognVHaROq
Ka2hB70HNV0voCQNH0Qe7GR6cz/4AI4HYOLQ67WCwgDITdZJZDJ8R2jLGcf915vz94mdONEarzRK
4lalXRfZKu+B/VcOEgutppDti+12+LFYlzWnoy98awknvnJe5JHf5VhCnRw48q0RZkI856LVXxvQ
NIhBC4Iwak9L2qSBQuXSioRtaWveNuBDI9GOQ2RHAhTeJBrxDx4BbVMO+o4i2uX+WswSOyKKGYZ7
EKYbZY2wd4562NhfVZxsKs0TE0FiLZw6bBw/c2kF9QUPPx/WcOrxrbroN7oMhd7ao6p4Bw1hyrLQ
COuUun1m9Tloj8KKMsmzShHZTS5apBlqKgCQzuRVAf222xM8EaQY1xITIBAdZ0QfVZEn5p4XFNXN
2wZUTQqunyxwuvfQQ5SaPbGsWURCauAxKqkdxujSFJMSE9d20b3b/fh9S/3ajYmFT3hFVHoP6xDq
kKvQddqLOhXUhsoymdlT46X625JfjHjiBYMOttF9r4NZEEHlKkDpXQ5pw8+N6IwH/70dRRJ0yO7K
Cj/J1uh+mcd1hJmtyIOfg6iFR9wdioJckjuc/1TqG0UYjFpalTy7H7hdljVWNTwRPTAGCXOdI/8B
aLv75jYVvT3bo998q2uTXI5Usa6pQgYGfxVFe51qRn5FI8aDjwYYg6pwGgUkdI13f7vZrxf554xM
DLLOdb2bN1jkQokhjYsUCUGpSo6CAXdO/+N3wzHup59NTUxUKgdB7jE01XcprcqUesnL7cHMtTCx
HD4r+Ugv0ULbv5TqQ8VmTNPXkwVRTMihCaIuj39/4Y4qvKjloQojy4R93b8zFbvDk6nuvt8ex5fH
QRTls2I17tzJcQjUWu+SCu0UsU/1xsnZiR+Ot9uQJjnXP80MhOpUWYA+vXj29y9GU8ke1JMS7LgE
ctBV2Np5j5su0JZk4M06Au2g5lJtGChLWjtQ1pXM08ELAxjJU+clsKHqJ5GDfdCiBKXMQ8q47rGp
WUWhs4YoY4B/qgUQQ4ByNBfLm6R7DCN+IcWp7QuRkfr+nosrM2GgNctlh88/vBqFptAXZfqwq9V3
vvjgJPy8mq+4nF8J/q7RYqplPpVrFL/GkG6zOPGjkh4FsPCVy1pGIlOKzGLQl02K/qs43QVODQem
vyC1vcG12wQq7QOU1TrQk/GgawrAhzicCk5YiU0IvVEoy7dOnvNWVsU7kn7nV4GQvQWl+ilLzUmR
h6Pmdve16tRk1wbdHYvVz5ABzAlplkYoLTfkj36DiQv9dY2Jq3x1PWSQ7/AhEMp0KiW8peWolmkP
ZYzUSvtSQjCPk0RHbmUnyweaJ8i9eDtS6Ba2yCGpo11UkU1UfLBRsXqh3tXFezQ4Lu7GcQhtKtuu
MNCeu2egxFbeveGFSU9lpONyepWD5OB2MVV6Zkodyn9aMEjmpZm1oVXrutV3it1W4XbotDXrIEjt
P7ZFYRdRtlJ0hyQa5Rn0podwG/atTepsM24XLvgogsTu+NBRJf8ey2NquDMZboqkl00vkze9Tz40
BtpAzT22nQeFcl6tqCdEG5GQbSZB55rz2p3YtMe8aBdMrZyuOLo+yDT7dUIqMy8Ci5HWILyyTjRo
n3Mo41QWfCLTdrweAqx2V1I1kw2RyJS5ICnkOeyNNy4Jzd6HHQdVXfHR4R8FSUrLtDe1t1rnLMVr
rUAXlkUtLVVvneGUyaq/DMNXUYQeesvbmPPUgx9abyX+h0cw6rVybKF6KGeKcoMEHk1ycBdmiVk3
+kPS7Cu5NeGH6D2o1uD21eyN+FYZllQnu4zZLX/gJR+K45wRVv59ljS2KEpml0OwVmyeQ0/C7SfR
rMMpixIzYx4tvdQmIbJwTIc9JlvdB1ApJracxTuEil8jPnwJpGGfKtkuG9r7qtU2CVxZXnoXXG+l
yjJV4YTW7J1JCPml5UnkYtNVH5sCvoufQ3n3re6/t5Jv8HljSF24KFHaqNS9wZXVkQyoDOMHI9ZL
0z+wAPK/4YfgSlSEFPkgCFaA7qu1AcfJkVoF85A7ggJPWg92HccZAgR6CaRoht4MBc6K/WGTx9Gi
JPU6QX2kT/Jt56UvOb7GCLG0bJ8RDj2goRBSzav3WVRhHlpLCzOqKI0dcL7Zh6dYxtuhSBaMS7Ah
Ucyev7h9fnCZaPmKZGctaD49MKPW4VbTji3JLJeXkUhQnaaDXrpMrAos36MzSSpD8eK7MpGXbQt2
7F5cRl5nBSW4DxXOQLjoJErlQglBII/dP+igsgQ3Xh9YUtFt9F7dxxzk1zOeynmCNPiAbZlUS10d
KNcniyFTjBJ6MeMII60+KlXnNOSlaYEsTo8yRN2xOHm7q7L0ECTB0k+TF63k7oK6XHWVuyG9AJHg
1um4DacgJR/6tBpeQhKZIlZBhrmue8DW5NbAGavzzBbQkJDntpS0S8mN7bKSFqLLll0AgsehsSUG
FHPl0SjTLY0/wNE0xWLAWwFBYY4YfRIuPM4cPAAYNfCoSiAYiNS1X3pPOgwUF9WbhHzynU4r/uDr
bN03vsEpKLTzNnLg3amk2YnFi0y8+5J1y6bZ5lplij0I+aKY9iS1yzimPGolSU4zaB+LMHdt2O24
MDwhb22Egr8ulWYvqMl2iKIFk4nhyoFFuHgZVMfSa2YCjsJ4lf7iduFRq+KXwsvamB+bXOlcP1R+
wLLSloNsFRK8AgIYA5IbmQYSBBLbSYonIQnNrpcoxyJT4XVL0vx11PDbDr5SqTUHzj9FrTrTtd8c
wknPJu63GmlpDIestJUElImlu+fdnpIQ4MrqFGMt9Qpwmjo2b7sFv7kek1YnrofIwrrsq7y0uQ50
cNKpZqEjkTkt1jPU8bdpFyQFhploii5Mosi+WgkaTyIMToU8NlMWMgdvm9UHxpdWxkFgtdMtoW33
owMQ+tCAIBLVB7ZuCu3Zw1LEopUTZAT7yFDZmtS5Icv++Y3utzKVsK8kJj1KhYhHY01LuTdFfLXg
P2QfBPe9smyVU31fBw+1INJO94yoEqgoQBxBxJOw0RD8RVUmRNf4LLIE6Tl3LVGCd+KBpSaXaK61
du+jykPpd6VYHyR1sDXxexB5B5+rDuOZU4TmJHvJM1dFpjx4h7jSrVhPtm4DoJXXnqBpZGl6e1fl
5KVNgE/yj4o3JLQrOzvph2PF8RD4Qmlz7576VnmOa+9+wNOEJ6XDEWLEeI3lavjZQZydMVQrJIVR
Z5FZJXA0cJGIIQ60L849Tkcv/cbKnZ9YF14jTKBb9nw8bssdD5vol0eJs8cwjjaAExlzPJzYilWZ
A9vr6jOe8a8xaPisAkF8awxGKbIAVeJx+160XhVaJ5cSWs8ypwqgZwHK9SCRN3X6Zy72n4olPmQJ
fv3H+DPvWd6XgefX58Dcz99tg/cyq6CpdvNfOd+zMXr3bxF9FDHn18OPD69B+5r+En0cf+BH+FEg
5A8IrvKyOgINACTDI/ZH9FEQ5D90giCBJBJRFfkxXfdn8JEof4iaqIs8/DjEPBB+/Cv4SPg/ZE3W
x3eVhoihDPzxf8dFDz/2ZDX5/WXgShif0D+3LkcA0sR/ijZ59TeeoHF8xwubfCPsu412SBbkEBGq
rOtHzr6YjT8bvWzk1w36VxtnLpuLjSl5Jd/5kSdslDu280+0tblvt7981kT9ovvqxCSrehRw3IBP
ixv13t2AunmT2fyb9ynNML1NAaU/ez+O6qL3bSuDB5RUoPj1m+hQqz24t72wtBCPKK1alWtUyetl
t4pbiAqSqlqyPnAXbcV3dkyYT2gIlfCEdSreM6FgRHEO8KNcwRi4UWCSStRMPUnkRV+UCqxqIZha
k8d2HWpgaJbg6w8kzC3WCiin0kPe0Xm/NVVYAkvJXQ1x/qowmQ9XVigV7UkTYkj91Jr3LvB19tnq
kWKouSwtUsSXTS7oPKPhkwSeuAIWkjAtfKrFeeko8CpSP+UNAYK9Vbqo9Sa3ZFGHZx8zf5FqkUaj
hiuWcBZ0y+uS+MDH/HutyRlYyH0WHkmAcKrGdA3YWRFaFUxitC7a+oPPWIWnnwQthDAEP5JOsuci
1MR1VZa5Q7I6tWTQo+zcKubMTE1gvSLyGnUt59S1FuChUQnbxlfSh77sJYvzgnYNtzvfRE0WUM71
wHLf4wJxw7pDFDnR3tWIZaYsxSiRagqoFfmct4x4FfWEolysie/i4eS2PdVFgIGT0BNoJoJZInYF
EcHr4lsiBM02JJxmpUJSODN7dQwbfbVXJxEYvJAat+wKYaMKG07aBuq6HBZ+AbgsQvOculaUuzZY
avrSY8FMAG08Bl81OV5YF3tXd1PZz7hY3CRi2xqe3xCj7iM4ZiyHN0cK4rgIrVmcL1TW7VFea3Hi
MzIpUxnrcSAxwIVi8i0VHWJG/MyAJtHKn6dxcsmpveoV/XjgSwaXnCrbELjjQ4LhcGylA5p076dr
CTAON6UFOHVMoUTcZgVHdWjubw+R/Hrd/+zDuMCXs6pohaxz+rDR8ArXveqhVRNrqBDnKMKtJEGD
I9F3aSaiZCeMzEhVv4GtKbT8cshW5SAZQ+IEMhQKhCdfcFFTBVUULvSNQc2+tVy+hkWZma1f3eWf
HZ3ETdW6VmIprYZNXCCW1Ny1ckAhBjo6QdVa/mBkMTMjV24RdXKLKJonKj7xhk3YOGX50ABOAxWx
gYHeqAUPkC1KkNUGLshfq6sW0Q7OIEDoPKrcoWaLMjnm0eF2T65svzN5wsXSVHWVcUPP9RvA+TST
QalU3Cj5my5klt4ub7cxqUv/a1qVsfGLRoBc1QUhjvoNklZmtIaCKLeBDpop76Jts5TtamSrWUJL
A+JWPLLkEjQlO2MHvn5HvyvsY0LTZW8dS0PbrWKLULaeu2knHBo/uza5rDSepSys0DVBc3jeQmJC
ULYJA3MLogWfIkCNqO1tAVSLaSDQ4u32jFzzIpTJqe/6LG0GORw2HsIVCS0qWuGNkiWg5a922WNK
+2GtaOF+prnxoH1h1n7zdBHcqCuW4wBCUn6sLe9GYQfYGXHl2XNzec3UKBN73Xhy7Gs6WlFAJchO
6bLcVJA0yRfuUX9MF80Kei8QHIDWi8UtQ2NmbOOUfTW2qcmGm8/zSj1seA3BLvk1CPehaJWa3cIn
8HdtC10C+cHXDRExJ8YjZypTDQpNZGZ367++dn9uoYl1U9QgS90mGzapijAhi0/In+4QjbM1BBY1
xFVDddno6zJ7qTzdzPDCSiPJjmXVKXwFqUYvtgKsi9wu+bB+jUtRo7WsWkm0jtJvugh9Nx21Gh3i
Xf3LoAVjCNMkOmTqSgT9mtoqqqXGlly4qbJ7LX0gSKoV8boYRINliHWfKv6eIeWcineB/BT2jHrD
qeVLymt3BD3MhNaKAt5yEWgR+r04ZrCUyOyDd7WPQTS2dIdnpjlxRNZCnB3CzFv1dbj2OcS/1doS
C6cekCkXfSr6B0+ql13VmkEKzZJg6VXbOlUWnQx6tvYe7k7bbVuFGbnLL+UswEJJ0B9UjkonPNU6
e+ka3OQVIvFiLe/E1n/3BZTUIwh5e69MgHJ/LdU056JrQVyzAWZXc4K1TCi/jdcC6vdZYKQHYVFb
w6v2zm+6R+UJWl5HsqlmDP41OyNPruGA9Q1LfLTscQeCrCDkeqSAlks3tpRTRjyjAiQ0WY0z1Rdb
XnzpyN3tQctXTPwU9yQgAaTVSTlsuphtB1E3Bl6y9BiXGvNbZww5DaG81NuMIieR5q2pg39O14gh
g1eNPSBd+Fzp90O3TsvqxY9QjRGgtEh9kGXUMIWuzQuFHUYo3eV7WkFthrfixKN5iQ3ZQPhLQsqp
iAyk02jdNpbmQcejDbewuasQkeMShHZCHFgqKse9jeCuvLKkbvSt7Da8sneZlYtHv41pki16qbAU
n20YgcNKaB7NiQpcM8fixIYEhes3DdI2G12g9UN3VBfNE/ddwWWwjaBfPvc0umKqxIml8LkobVE/
LGy8U/ba3g/L9rPbqAvlyL9nDxzEyhHtOMbfb6/7mWvkC8MoTpwZnwWDIuRojTgcFm8LWLz8HrN1
7VuDt2BCCBEdCJItuxDBMLOUkQ1q7hG4T5BcoeQkLKP4m5iZsAX8weVBWQkGt9bbae2BoSi/pre7
OQme/nUmzwXXF85BwlyeEyVX2LSrvoA5InY1KKbnPbfMEhG7z8R31hwCOV1myjpmGi3EA1vmwBwn
djaTk52gJf7qxJR5RmizrgJ8Vtj4jcOD7gMyR+lCPsoiwmEyvLE9SPKKtcpbFXgPo7eZoV+7OSYr
xGscEJs1ri5EuIwCRQydYCKbiSQcpjvZCsm3GhkOXFa6skJSlKpyC3MN5FCyud2Dax2YuKFumyC5
GuNqqRTZSDozRaxe4GZWdlKs8tekyqOXfbGyEdy+vNILsgnKgn/pQn9YlFngWXWTgoix1BtbbVzZ
zgQ+MMqwIyvVF4VVLCDXqJUtNOUlwLJIDFupDVFgC66iLiqXNTSX9NLIPaSKi5xLjKrJIqRTFOio
1kJ1T0Stg+Vq4vo9alq/nRnOlcN7Nq8XoxkANtNqD3MFP7lvFhp8NX+ARG73fnstJrWmP6dr4op2
WsxSqYSd7lftTgfd5qhuxxklriXB+uQ+wMm4Sue8ptEn+8I4TPG3fZALUlvF/cb3HCa4L5qkWHxy
hyc/QtV1e5/qMm1qs0GOuVxn4b6c4xC6No3k100R+K2Qxz0c7gK0mzmNOUYzbl+iQuf2NJ6N6Vcj
mxwqFPNksZdq/Saxihekx7+9V8vWXEKo8mQnKxVM1TEFl5KlLVJ6+FGR/C6AJxz6cG/RG5zFj9sd
OduOrzoyOVxKk9c676r9JhK2UvveI6OWgUdSDV6SU3XXBCD9VNcSEcDniyD8Cinc4CHcchCxRviL
B9ErFT6Tb423qEZm1Tn4Cbmy8mckx8U+brzS4xop7Deh4FE9fIm0Uw1KoqFxhs8oKo3WA7sw5KR3
RevI+WpgZuA7pO+pqyN2tKw6U65WA8ox1W1AaCLPvVHGafliuqbFC4XHiyELsW6DDXvAvTJo+yUm
eVLwWJhZkWtDn5wwoivDkDQKNv0GXE4b5LjB1wR/NwX7SrrQt8pzcQgXKYQwGSVOAjpkkXq2MPPU
PlPCfTXC8UhczDzi1nyKyjkc8PhJR7KWoIY+Ap2LZAQQgyXOkCLNHZuiDwU0yJ7l7/EidE9DZwJx
IS2Bn6mKOyn4pqsQfVZo9aYVBsbCZlzUa/6CNHFRZWXwk06T+43r8pbMbet9LUMytF+XldE0jzHY
2kVLLFXDb+y6WXmOUlpyT/3c4YOdWILE2NYiu0tPabaQoXQJ4bhUpHHKL+NmW8mrFlCUoD5U6c4v
QcIE8uLby3rtxEvjcl/Ma6qmOieOHQfkD2LYoQHTBTZvEMZS4AcArgeICDh714Rym+EtAV+BZqcT
LYE7MPIVnqSoPJ7VKx/30leLPHElGzA49LGQwtsOxvRz56jat2RYcupdwC/6ljeYuCvBiZ8CMpMD
fdKXm6ICAVxNKDANHu1q2wtfBobbpYcLksbUd3MqK3jINuYg3rWcavANIAe3J29SkPHXrSNN7HHE
qZnaluOxg+9h4KUpIDrjmcPbyAHBQGsgmohkQ7FPffRCWuim0K1mmr524ieWuubcuCUMTpe4dx/B
3fwqLPpvGUFjoXW7CfGKgzMtw3RLtSU6aDVw5Ki3C06iXdznZrVKnX4BnUdIGiev8UFYg6ntxG2V
Q+YEj9BvPukrIDEgsAhfzPagK1sss6M2t1+vbBFx4hf5YpRynYJOgRRQgfp6scpcQ9BtpCogBw/f
Gq8rq+c+yYG3ZRTfNWbgoRpEkx1JsMptiHR988mTQwsAgQTs0Z3Wobx1BaiGmJyZ4zxa+wswZ2kJ
Hb7dnslzMv2LfT2t+hUThMYbGZ2G5rwd70EDYiNuYLFHz3rCLep0jgRdB+i0ruceMNfiSWNq8PJc
qyXXeWWDJsMl8HndJlvHoHFrlqJZbQNk7e2aIqyjrrxlfxCsuDOSt9uDHRfiq7FODHXD5fGQjg0r
K3mDQBwoN8LFsFVnvO5rSbjzbr0wWFAjyPhsfG5W8OVLyFDq9/lJTEzBCreBeXsM1540UwrKOtV7
fYjRiH7kwEOCt/pOAQ2DDrDSMw/ZYu8Q7efujnMA5YsZm4JM8zjwtbD0yIbXdwziAaHhamaBF2ZP
O46mAUzdFprQNbOBN1L2ernlskOroPaCuifSHj0ANIC+82h6YrkNXnzBgMeRQxKksFFMa1agg0ls
KfxWZNQDAD+konwYEMjTF1216FpaKNQb0wffmUsMFfuyPcki4KAHr0bubO/dZ4AggWFxmLGbk+LU
v+zm+ZK/WENNkDgl6TC9DfSzk5UOenYo0do55EU1B9KipkL9+35Zr8G5vqkhcI3ik7V86J2X2Mof
b6/xOT7x1bRPNqrSkK7xE0y7DF2InLbPPbcsE7t32CdQRyMCBY5uJ9PiqKHm5dsrQivavnzEVYNK
CJDIncAgs8uBosJzKsAJk1Sj0gwverjdv2tRr7FK6PIEB0jIq4GISUKYW0loAnxpeaoot+0WDMQ1
S1U16zVehYDPKTMm/+rCTLyBZGA+QMpos2Pg4ux7iF8ApmaHEKcdnf9cMgqOKsdBe4wctCt3TwiH
50b73YNO5aJdZiIu5LtM2XPMUHbpXJj4mpdyTo5dbJgxZahGPPolI5uRUd85jZLPIP0HJRA026Hn
gZwY/S4g5QG4Kgh5clAq1uZjZwEICZFa0KXcXpUJi+TPrTu58pM8Lng2hqEAN2ULAoMA4REClCho
gXyI7mbI+0K7xz1VT9FOWoQOXoGMpgnO196zxH6RDHb4LKw9CAofoQh+TO6ST3encIc8fBIrIJFm
bsprsaFzHPdizry4AwZ/NJS++5Zr9lBtETkIoCtKagMupuib8armjr4T4zoAOf+WGyAgdHuarhnQ
87V00Tgv5m7TjTdeRlsr2UWrzFjKdxaBOvlRnXuSjHP+xQmeYteGOCojadytJTZDs4H4Emgpcwgu
jwrFUEHelrvgID2XRryF+C8EqwN7ZnhXXKPznF8MLxEbQXM1tKw5IuinvIU6EvkYImgUlX1kpivf
kmem8loCeFodAKSoFqajpxfs6qW0ks34Id9oqwThDc5IHlIaOBLFRX6Ilt4DBE7W0I6eafvKXX6O
tlwMk7Q8A1JoHOadYIIJQ9oDxz+/Q6/4sGfLd/l5DwjTssXnRTuCqvR3wIJBusUt56bumn9+3p0X
DbQENQzVuEFqu6DjzVI5wA8/BKgl50Ee7OOZw9kf/pz1HG+Or/bj5PniuVWvlRKaI4bmKKuH+8GA
PA29l/C/AezH+8hQ9h74xgiYpyvr5EGjek6H+opfPBaOXt4WoU60QS/RdkQlKzHgk1tzofdJ9fNf
Nu8c+b+YxrqvQhRXnqexRKLDAcISVHQ8BLvLZWIl97GJkmzIrwBRtBBtAQSeIW7yg0LLV2JmtgvT
J2+7NfLSeLSDa+72ITy7/F9N97itLrolicFQhz+8CN5K7W7DTg1tVgJFtm8ZLBLoFUkOilhQU3MS
QAfbfWYbd8/sZNNZtbNA/GVJUDtO7B6bul34S8+eM03XjC8/nqiLvqFiIsz68fIW9sOmtRRHMvJ9
YQhmRwmkYzyjXap3xSHfhtvbs3EtAspPcAIR13GJO7aYe+CBVfchtxoo8K+OXwGOZHrVqwD3MoH6
ewQ8ORBLM8twdajTl0bjxYHQacJmeOeehwcktvAcLz/gLbw2gCPsUVbhoyZmKR4BhX8rnmbGeyUz
x0/cN0Hn87ocx1uayX3/OZg5TL8/7jrBAEYNJwxVMIDklHMTfMXm8+OfXyxpmNQIvaiAUw3IOn13
xSMr7iLkAWN6JzMTbgfivrQe64tM/WFmkNfalH5tkzRxFcYi5ra/0/fwU5PK9j+aGgJqDOJWNRVf
Srj6kXrfK9sgmIkmXmt0YsZaDhj3rpKBqupeBPmkBwVc3jlxr2vpQn5iqGoujNSywTTKAk0USrbe
fW5HW+nIP5c4IKfbM3dtd0zCI13XlpkSK/A/+lhFSgoVS4XPP+c1Xxm65qG8Cxj+vAtnmruWrpnW
s7qqDBcvRHvFSWU02LGdewKnyT7CvWOyh3JRbYZVsET902e1IIt8RWzkDsz60cfL5vaQr1gA1Cz+
ulnEIBwGjmGztJ+y6W7x7Befw8NYZeeg8Cr/FFf5fbnz75T7/8MGJyZH7+RYCXQ06O30d919YC0w
81SBOJhO5e/kiRwDZvqhoXx4bm4K3243e8UhkvWJwfFTNR4CDTto3xyze+h6FXSU9WrNZDl86ivv
mKJEl5J1ZkUDVRCuKvb54xwR+teHA5DoXye5dgWJubEEXCXvG21z7xcnVsl0Zmhfe0TyGSZzYWOK
Vi/qLsM2UhyyqpeBlRlAN41vDERf/dfXV34xgMF0vK7yGft9Duf9fo2O0O5f7FqcKl7fgPNtg7nc
+OFGAk4UxYMI+HlrckheCpRnLXFh7fkn90ld1ZqR5qdgKd+37aJJKRA3A7KKAToZbLtP8RRXNF9p
b7lstk9KjXXw75KZLX5t8ieWKQsHr+tVdBUAFCt6CGbukq/dXFmfmCSOMR1SNPisAr6I3I7Vl66+
977xrqmB2qJ3Zhb3WjMTm+SpacK1Z8v3vzm7ruVIkSj7RURgEveKLShfKtkXQq3uBhIPif36PSh2
IzSMEBvz2jGjLNLcvHnvMR/xTTwJHpwwZIN6YOcGdn6XREO5y0ftTIzwUbFSA1cKinSnaq5DMFiX
cGh00a368XxYvlv1RfI06VxEqgY7bbQBncX+AvPQTB3ZhcKA9Ucym3Nkx0612/j2+Ru/GU5bxCZu
jBttKDGcasSw4eNhixc5CsD5inUpIc7f2QBSWArk/jAVx3Bjb6+0ZWRtEaHSsSGcOmJlW3+uoImG
yO9iUABPEUz+9vqt27eusBdfxTt3jC+cRa71R7OP3sorckO8iRVHlh3+hfnZsT4PdrAn4cZRX5n/
T3nVLyedNJ3C8pjhGmQvqYZ0HbAfEXA7yvNoUUQboyhrwyzCVavXckh5QTikCiByUdKZk8YdGy62
E/UjANtQpdqRHzwZyHXGVTYFklljqBYUr3X3wETOFgGx1GYkS7vjY2xWAIhZ8ksFyTLqwAFPmSmw
E7jbjD6WKIfEWnPlAGaSEs2col+EdzI5NHPUNYMhb61qlB1B7ndUc3Ty2iV2n2tewIvvKbphKRyO
pR0Nn3QVpFD8Nvk+QD+A3mvBDxT+Ke8FN0oUY2q7ElxeH0okLk2fk+qcRLCA4fHUgEwMRzqU/eV4
q44yB5fvtu4cjL6sVKlEvND2DVL5DwK+WWlxv8C5rx+YL7Zu9sEH5tTbxfPPB2XlySovNVeyNhV4
wk1Ia7lfQ22l3GADbwBKeW2kjT3kF2XYNccUlG00fCqv5VIDhckUDW+6pQUy743vPngRZXlWq3IR
4Ce0tWgOCe4EB2ZNO1blzsZHrkTCpUfQ0BdZ2oyY0trprBEuQBQZINt1vzibeB/0NhfsUlfcc3fg
VzbGXLk7tEX0BRE3qvOwRVbrjnZzGvawDXkI/cgSfMVhLrgi4z53fx5sBSspL4lOaZT2U6mCfdGL
410eA08Kh/s4xdDDkC2dzpV1eqoiyFxqpTmNkj0EEH+Wfo/aBE63tCtnDjTAY6x+IwCHxgp6aKCv
bPy6lalYUqSynFSkHSXUCpBcHKVXdSc9dGdY5XKWlL0pxUFF0dcMokMBaL1stw+A5ApOxpnTYwC4
OSBVvZFtbPg5y/hmsy05VVXOaNIGWBZtfK+1ewuBl5+/cmWPqeo/j22sFQUdghIZ+WgGgl+jIi3k
T53sNfojKMZ2Vts/D/T9U0NWFyE2oyhDsgFf0AAjHUW80UucTdU9G6FEFx2b4e/P4wgrgUhdBKKJ
cQoNCmwqNKXOxXvl949getvpu/YyPXVvycaKfEqAfbcki4QQCOymymTMHIyBT/Uh9SJzNuGaoMrY
2QoAAXhSdIZi8PvyMd0B4fi8dV+v9DxkdRF6OrR2MyHC0PVFImYHkDEKO+Gbest3gy9+SO8agzLx
Nv59be0WmZ9QxwOV50/tTe6MJ6I9WcMuclKUaUYHTr7WqzrbisH3+uc1XBtvEYT0Nh57KCSg4ok+
hm7cmVEdtthKK51RecmLIRrXyimPP85QkoZsG2gXdDeA8rFV1Z+PzjcbY8l3iaAVDSoXNmCavkn9
b/laef1Mjd6oO6xFzSXVJSYF68M5RHdO4Q+7+pz5lQ/fNwdI2323Z3Zh9WcN7suRTwBh3dNq43JY
GBT9X4VT/kyfvtzxctf0jEqIiFiVl9TpICMhGlPgQhBGkHdTueMEc+6a7zjImqDQk9pNaYSvYW+E
rT3uJRu0yIoBFzGmFq/Cbjk+S5eft8zas35Jd1F7WpVBj1mvAPZ2FBP50u84MbgbaF97/Spa3REK
3lbNNvboWgqyJLxUdVlrFSQaDsXTdEjeJIvFwAuoRwjdPKDfqXvoFikn5sav2VZCsPLuXbJfRiTq
CQwF8Y12cE1282rH6KaA8PAfg5qyiCxVIg5JIGKE1EPFrr8yL/OlZ7RSreQAZu2u3EGrxJT99D3H
45p31ftmLXjt4xZBRo3Vvq/mfEqWbL24w6osNnLZKPcD9aN9tPGiW7lIlUVo4ZMx4PQKVZFkgNxA
Cb+zfvfzDlyrECiLtyKdOJHRGK+oArYVr+FkJjdJMOtzIL1mo1u3Bi2strODyZRhHA87G3LThStS
fOjb9HdxF+zz9NSeQU9sJZNeBeZOxA7/Nn+iGMmQFQeQfTR9ilrHTh7QT3/4+XevBcQlhpqEQTiO
c7StbJSIjNCljugBsehqt/84whznv8SNjEplWen5XA36CDKLSKWR9ZWRF1Y3GmCNAWPztM3pXYm/
8vzvX0ZLqz5NtKLHOoAAancv6hlvoBvzcifxpmv0BOmZE+Bw5XuxcS5Xrqsl5WeUIf+p8HQuElS+
kBuyDamc4c9mAXGlKrAk9hCum4QRtwq4+thSzxFaReWRtxDUjN8bK7Q2Z/Nx+TJnNIhJTjhE9k6w
Shx1ajddZqSKm+PBWaLEph/EB5gvib2P29khl3pMAJzZ1RvHcm38Rdzhu4TwlRCiJwixrL/pQ+cH
KdxnN75uzjG/uZHlRWgRQn6MyorjD9N5OAfvndcXZnpRHvtb6Pe9IbhDYoD8SidT+fXzkCtptbwI
M4ESwkIiwYhda+ooqSAV9AsPakfFZQtlvfI8WWqPU6gKRFyJKcN791e6j4jx809fmawleFsb5ToL
avzdoJ8M1jVGx52iytCTrYtzbYBFNCh5vdTLQYN4A3yZTvldu4Yoexz0a2cGB8Hn3NzOztw92KJE
rYR8sogHTRuK8Zjo/AHyRFYzXCupsnrFZsopjqA5YE0AeAkgS56KeyTf8/b68zyubOlP2dgvR0oQ
py6W53lE2/4RB+ZYbT6cV7pD8hJHzWmymA0BpjA8jU/0UjxJ6OtJozm9J+et9+9agrPEPKe1LlCA
g4GM8YgNYvhefRm8xBchgFSh7kqoEe2rM+5PDSbS5cbuW4mlZBEIoOIxtTyPWWMeGhbFo+Cmu/YX
RJf+26KI/4xzY9DRge+R36g6alNQWQPjgPxq1Y0/v/b4/KSnf1n0huuaQUnGuRM51obQml1vThDE
2MOqbroFEMiEFqfVso1K/wqASP7MRb6MV8hTVSWQMDmo3FH4JR97MNepEXrRNchAp0P58AAI5sZo
KxFnCSoeWa52fIN7aH7+gUu4+09rsoT9avzQ1AIXIDorDaSunjhIc8pPsmzq+gYa9pOP+M0FsIT5
Qruw1vtExfXil8DAyWDpxD675xd1D5SxL19zqzzDEVcpYBPGA6+vOLEVASQCTO6TtoeGlqF6WxiU
lS6o/Akg+bJoaM9ovU7ncjuwILnD+6KboKIX3Mt9e0Avwxxh0cv86KTsoDO542BWBr4ggFny688z
vhKBl+DgOJA1JvR4QdbjRQFdIEaLbrQ5nImf//7KIV7igsueNnHFFSjBGNKBO0FAxeAuW17Cn1id
7xZzESKgKc1wgeCvT+lbfIjYfghc9a2rngLRilAeB66jjYytftRasWXJqB05hashO4wnEZgKk61d
KS2NWvAmmC3JVoz0MtEsHiwQM32CVtvPM7gWSD538pc9AjMqPoG3E5Ly/te7BIVg0ekUp/JoaYlQ
Fti19XPwhuf9z8N9HoTv5nTxdlEgS5mWOYajmgc1Wln8K8IWL7dJYkOulC9gxYe3WF9AirGCiAvx
RThbJ14ZGSh+1qnPAcWUWUl9iAH+liH7Cn3aoo9MaTICqpqJaFVg4bUVdjZ3AMGIslcivWcoMYOP
W5UvP3/GCvFMXnJsGacGUqFirehhApoNwo/FTXUgQ2TV+94ZjPKOpigKdMpl+Bu+Du/xuYHwzlNz
+Xn8T0jlN9O4xKgP4aBSSEYDGOzwT+1Tewp96YRWpSXbxYH6KBx/KMDa5jfeSv9jcrtEiSuNrivq
XA6asb7yvvBVJ7mW+xgtSmZyr/yeXZkbbFRx11AFnzHty74U1UrXyg53gOA8dQ6eJEd2r1x6i4/y
r+EQeMUh2hUecPTo/bgwyj79P6C6KxWCJdRbb3ppIjESEsBKd0KH/eRNuQfHhAnirKOdQVioGv/b
g+Rzh335TiHIRV1IkTRCkXCI7e4hSF8H/Ul8/nmnrCSHn9P75c+XVRuoTYONEvQQQjRGHaoeN5Cf
4Mvw8wBrl8zSuQLqS1BIq2UslEUeJ0985BMD3mwX6XlOslEIA4J0BLoT4GucC5/Oi+W+5XgBbbnE
reTdS2Q1JytVB88CchAJNIHFPDwWTbdxo68VW5bI6QyC+0SW8XmzvDYtvfzOiw6edsSTdAj6Op32
GFQXpXrqc2sCBLi0q5s2mnn1XFRPGmQr8+xFo96g+m1QoTUpm2jY5JPfoWyDR6F86GQjJrAK7nUj
5HYieohqtofOaAQEe9Vt7LKVi/IzjnzZBoWSx3jGIV2czix8lNhthDZJ7EDUmaMbG2HtrbAEYSsl
10tCHAsH/im6SzuGWt6A172RHpHemD/vtrW3wue/f/2QRmnVpmV4K7TqtZWg5xw9imjXy7tMN4fx
L9GhEd5HNvoyr02c3VoZ4lPcpYEkqiIX51Lfyg4+qzzfhODP+vCXX9LmmhyxuYLJJ3sZaqsc73TF
vWpv1XhWAtHgosFUn8lZhLxDTCFC5tbj5BQnpXQlABgiyGBNjZWns1ANbCtG8CfgknfOyJ+Spg6k
+iicFmEKDSlBXYOcNm9EAK1xz5BKp/CwFQB1ZJaOz0rNkNiK+IcHqQHa8gZJYQeD8l8fGxLx8/hY
V4PVhhbUOmwRrAeNHXjy9vN6rJQflpDxtJl0uSzROebN+kHx/3R+7ncudX/+6ysHe4kXH+H5qAtB
jTgsf/DsNQg3DvVKWvqZC31ZOigJhlUWYumm7Ix+QhHt9GKEv81G42St0LkEf0/w95RzgldzTz05
sLLHzpd8wcbDY0B++vPcrCVun8fwy0e0Q0o5tUOts3MgPgGP4tITdplHncBB0VG/pBtHbuUx9vmR
X8ZRCtIKNUkwWRLw8umrWkdG13o/f8Vac3MJzNaLsOGxi7CB8Io9C1CNhEod0qhsV3tAJe3RBbCx
4+td/gTcss+eaje5b6KuVsLiEqQtajWLSBGhgmukmYksjjzle+0Qg1A991dge+dOcHAHrFh/VTfe
RGsNJH6+qr9MaJHQCLEDuzr1OidwG7c70Hu8z2zNkl3NgSaK9jEe1P+4T5bA7HHkURzKcUR7fzhr
fnIEpIhcuNtsq84/65fx9vNSrhzWJR47qouOZho2PYF7gwTIFJXvP//ltaDPz0N+mbGBNUyC7D1S
jLY9JlKDgnAE/EtwViWoicmDLTWqWQSPA6/Y1YROeCBZMgfKZAYZ+4IdSiLZpPu78Wvm5983gZ9f
PAsDaK7KE8WzkFm93dzaY3b8wzCZoqXtumO0kW6vbU3xn98Mr9myaEQsWw1jCF7szGYo7K6a9tmQ
WDXJvLwZNg7h2kOXXxSRe8KLM8pgpk8RH/w9H7gf48C5Bdgi8sYgn8nzd9M2J9tfFlEsREFXZ4Rd
7sFnwJ0HCe3kKL4SC4hDFzTYeg8WpRs+pC59VC+cF8FZCU8KfeMXrIRlsgRkAwEEvMb8mYCegCIz
+9h2BsjD5lZM1r/dGUSf1/LLJ44a7fhaQJEM+u0VfGD4HSTOG0cAA5L5bbRxK67U4sgScF1PUMxV
B8wkt2uM4HPJwCPxwayBCMRoJect3NTa98z355fvmbgp1SURwZk1NuAnJQi2sRdf6usW2uj71wlZ
4qvlIICzqYoBFL+Bf+R0HY5bwPC1P72IGaxLWpkW+NOS+iiRpy5wpARyDOcy2ii7f39AyaeS/5fJ
qSS1VbkBA4yC294CiFvoqFJUoGabSrBx966888kSCj1MOeXwvsLkZzaE9WBjE6UmNPgnH4Zr8AIU
8MCABVYfGiHsSezqr6hbUEOOdejzOD/Hu5VaB9EX0UGUJWnqBfyGBA1lAou1s5oeAHtUoXcHOz3+
SbMK7qmIe4sObstetHGnQOEhO2pOB9QA3j7lkTtABej3zz9oJVwRfRFJxiAOs7LHD5oeOovbFyfR
jq+u4MqyAT7FRgFibeqXEOk6UriY7/FkYuOzXHj1uOcLSExDT3BS3ipthI/CLo4KvO8sijZsJPqF
thu5vTrc+fe8N+JkCyu5Ih4BJ8p/nkMuV9VQ1FEjkHvx0oa1E7/G+WjqqrLrZCeW+iOVjrF0Hamh
IKmgT5BZywSPZ3hKHDMe0gL7II829uTKwVoipduyiPSgwo/hxtxsGehOImTOVRCqIcUZbaTQ32fo
RFtEHrxWs06NEOJKdTdN6NrJtypCrWfjKvg+p4Vpwj8ntJ0SyH2X+Ia8BRtJqAwO6riRvNUI/D5D
+JdRY151HNPniwYcTLc8TEa3l06dCcKlDbQOyh8/H4SV8KwtEhFORzU10zBM57TvUJaGp3l04g9b
fbmV3JwsYcGop3ZEmB93IpSRLuHDaKbnxFcs9SV7757FFxUKDNDZCY8CnJBMaF4kVgiNwa0e19oe
WMSdWCjTvO3mzwO6JRk8yLLrUWaVdKPLtBLA/wUKphLXR/H8eSAHVyekA6aGDvrGMVlJWskS1dtM
IacwDmm+liA4GP1T7mgPEEW3td5orclnpnofUcKUr+nu5/2wQv2EHchyW0dTUczvZRjGaggMO2FX
cEYKBUxqDGg1ibuaWgrss9zkws3BctwYeQUqCNrlP0cWc8bHhYiRhw/w7dLaEoBJQ9PbhgHWOXXg
7PUE3RB8qX5M7gm4+Ui97K00ZUWdjiwhv3oc6mMCZjm6buFbgdWcHGIGCJAP4S6wxtfEHY/tERhZ
C+Sd/MZdp9qACvaR7hUHpuYmgIvRn401mHfnv9NcskQFh5FOIlFC5OrN3Mqdbj9dG0cyS7fxtyR9
Vtd5kdvUAkm0SAYEMTvpL3mH2TS7A47iU2BVJuSSD4Ej28QJAJsEiGvjuKzEzCUWWMynhqfDJB20
WPzLMWAPtRFSw2X+8fPMrRx3dfHgGVHxjwoFE6ef4SzuNoctxOZaAqMuAknSQ5CTEjzY8oP4jiI4
TsYz+5Ac1MvKQ3epjvEjtqgdu8WlOIj1LoXZvS+/iodxY+rWMpYlFFitoBL8iWuuId7zDrVg2FaA
fdBwBlxlzOGPZkThVkF+pb5AlrDgsZmqqJbROemABTZoZ5YgD/zmLzAZnPwJda4PKGU3z73f+8pm
XXbeet9s+yVWeFA5uHDNW5K9ZE8VaBxIRz8US7ICj9n8PnE2abVzlvfdSItQ05WSMFUDgBvtjYNe
g6G6A27W/FghzG28vdc+ZpF9tNrYCVPM0FLWMlhki/1kNklVb1zba+/QJaBXqxRIiAjYj+E7FMA4
uzMhaxSaj8IW+GQtHC/xu3B7GaO2rfiD+hDe0EWm9/4veQIiCTYFcQzqNbiEwmX082NvwXhutPLj
pmfOfF6/W59FVpIQ+r+wrgmPAL92JvWcubqdQ4ggcVRq11a1caxWIoayiBiNMNB0Ii3wViiGT3xj
jMpJawWDy7cEnVcyrCWIV6VqHY7ijAAIHIh21xzcMyE0mgGRxOVmDZ0gev05+q1uiuWjBmZCE1MR
/tT+YYitoH5vVWKqEMBvw1fuhRte4i2RyZXE51843ECXUxICh5vHlgSmaemx7DecNAfVGZot37yV
xVlKDJNM0OASWUmHQIiEd4WWmZkOFLIkdR+1sHLVO2Nj5tZGWgaESAxCoWynQ2TSHrDihMLh5CUN
rBaQyMyCBjOcFm0FbvVF7pHJ6rrXvI4saeu0rV3HS1iuqmlNqtJuOnSB3xf7doQ3NSSvcpsHURDq
q0ENiqRb+fHgZYE3fiDst+GfLD2UGb+xfT5xX9+cuiV0N2BqpkOXH7qh9R08QUMoqdVPr7xqR9KB
DvYUQDBPm05teUrY21gFSBqIKRQvWewE8Bzt0uqxH3KT8GBuVrlZjuqNpjsJErn6AH/3trIzqTKz
YIdKB1Q0UzzJXAWqr0K2F8vSzuh7j05ULgqoCNhifG/U32Pr/MclXiQ8MS/F1ZBghrl94It/8zvQ
Fb5qjg7sXnfCtbjDcv6BPm6MtnLql3rSsd7nQt7B+6M1wx0PBafeRt/XCWcdH4gNRu+o9Rq1CXlh
w/p5yBVBNbIEDhdCoAkwoIJeLdjf4r1pUEnK87MYQuApfWwUUE3CC5Gh8TPdcyq7kQJ2eg5/6Dg/
KOp0rqo7ZElgVIAjAGVYRbFDOCKjY53RwYT+WztaJSmMTsjhiDDA/NYm7WlkysYZ/Awd322/RYql
qQmbVKmHB1DAIDeBdspEnEneJVRFJeKugcHTNDiXKNG04uiK0e+EO5VF/RsqzUaYfkzJe1sI7hj+
0dLnXEBBy+sJZ9Rkx+gzR88tZJoh3qs/BImboKofQ8lCpv0+wylXILLcAAAWpFYlPCto5PByfiYF
zKo5g+OvUvQHKidmGUFqLeLg9vsy1Omx49xUtxsYZYz4c1DE0aX8qOqaqda2AgpvX2y0SFcadVgk
XJRfCoVcrFYJk6FKy6MWIFjcTdjlFgq2T5UXAXfHbTQ1V6L6Ek5NlVFpK5mMBw2AegJFYCOEDUZY
gJo93vXudWOnzlH1m5VeSlvH2FBpL0OguLP6I3xTdCf5W7vAoMo70cXd2xjoD06CZrYuPagvnWDD
0UpWDdEs+tKAWzeKl86Nm62Pmh1cctsGxUzoaHQnBsUQbWNDriXBSyx2KwgwbY5woBCQk/wXNLH3
5DzZ/CxFlLyo8EAGER5cGVOg1tZDY4W2BqPuf660HCiMDwfKoyRcAu/fXMmE5gIoi8o5fi7hRFqe
J+Helx9t4/DXKjBHzRi0FyIMRsOKZxEUSzDYPtpgsiR0rfjY6frjOJpRamUo+slHGikbL/a1J8kS
2U1F8KE5CSmi0PhVODk6xZxAKA0yC4LdhK86WPsAfNevfLVVElnboYsoPpWsHBIeQ0Ia7JY6oafs
msvW83TtlbcEdNMxb5J8pil0IFi4eH2LJ7nEDHvdL3JHmRxq5NBU3I97+a5f87/drU7N6SJAA9ot
9ltdrrWq8VKCelQkvUib+bBfFZ++wmvIpUfBE6zE7/bpOTui8sFBFjP7TfBTfj6Tsvi5w747lYv4
22gEsA4mQg0+o3fC61d+fCm55FfetddCUpgKVEgkGEICVNEEjQKhfZGEWyyHfh03Vt3kx6IKLRFR
ML+OwUWLnaK+dsUDlWEVmCdmhbYDrBMNCa5P4TBcAkiPxtn4Owpan4Ww+pWznVagO09LuP9QWI+I
MJxJGiRANR6bemBmFWwo43o/BQxVmN4O09DuoXmZRrYUgOrLsxsn6KNR6wrkRwpHFwWrGogFIXdD
E708O6Rtdez1hwpkT4n3gGmzWa5FoO6dhcBmg2Zy4juuPIsFvdNqxXsbe7zcmQI+V9ZeKYVN9Sz+
z8M1/ldWwI4jTV9HvTRz9W/Y6DttaMxkEisL103CnHJ45jOHY6ipF1pNzTSELELSxTBuv0QkzeCJ
XJ7CLIKu39gD5xT3pTOxxGbt4CNZ0moPdlk+nHrfgjDdw7fzuaOppSf5oxwNbknIa6Sn5tBkv6Kh
P7Mh8gTdbUsogbKc3zGmGyA8iA09lHENISWCUziKNIeCEonh6dsUMgKXpNj5BGF9SFyJr0niZqJP
w99F01oECkC8RoyIaoi+uaF2oOqSDoyUtuTZteqVt0aTTnqtU7dWWyWz1UyhH10mVr/aAh7yMTIu
uHvpA2YQalowdeKG3AphIOlxIawVsqpRDcziaHS1iv+yExV7JJ0hSwheIPrbuQ5/G65+iZQ6fJGL
/Jlmbyxl3UFOZFcYZKvoEm2XkvFNaMZ0V0hy8xJF0AjXSf53Kip36hsIJ9uUPQTRuW8fa+UcRY3J
wdOgdEYGneRuB1F3ZPRqHl2i2kwC3ZZCN4E3fOCPeQat/gwWi5reokPj1REMW69JNYJq9hsu8WJ8
kUAnjvY09GDvzkp/qM8NUuEoCUypLa0Ack+DAc28qDd4ZkGtFVs3QhxWrIxzB4i8s/hA2gM/mi25
wlonJTs8RCEAp3G3bjhEDSAtiivXJgrYqg0nX8kMkid+OsLsIOuBkqx5qxaMgBv3KV8dA4iGZOij
QArtok3RTYdh4whCSlGe+uShxL5VX0YeFmMV/C0fZK09FPWfrPoz4MyRGu4O4ns5YJNI3a1hkasl
5BntOjDEVDxJuMGKCQXcj4+gX92aeKWbEc64UN5zcpmCe9GLhafm/BliI+e0Fo61WNsVXL68kYXP
raA5oYJ64nRLhFMGYtvQv01JscdnjD16kxyEe5qnoJrMTmf7kQ+Bv9b9Xgp0j+XigzSSGzxtpbsW
9M0ugxUuF1mcNKR7maIogcNbZjmcc3IIWWFrEDSwamg9UaMseJOkz1IVwWie3qG+3Y9Y8wjWtJXq
FNWpm6bK1FTeUyU76zJ7SOB4UTvZMD13FQjqsHrrdA65qDGEp/Y1HRVManbuenjoctCTijqUymFt
X8CjgwvRyGI2h60ip7GD5xlIo3A06e+DQJ1anaxClsxCbbBIfOUJlZWLNj9zvaD6UhxyLg8hzH2E
n3qHqgoPUW0b9j3W/HcIXCGHQy5DJFrUXRrLulPxTbGTIiDadaV8rUpyKcUxOGThA+zd2+oPo7UB
52E2ukl117DqSoxqEbPAO8DpyJTCVFvebKS9wu1iLQ+svD1N0CbX4urARamXodgf8klm1rF+D2Au
bHW4DSVOeRBZAwltLvExwb1bpUdUnvTQbuEHf1AR2c48StfqpWOQdwZzKUqvfGdw6RuQ+Zr+AOsL
vvul6IFscIBrvKW6y487WECAbUwVk6Wm8Av/ZzV5lJklnCE0Q+hNAVBGNAQko4MnlRKfehjJFAd+
MsLsVgiXGJpXuc3wgAkrRxP2LLhy098oA0Uv/xAyyHfAvEGFCnvSho9dHe04mnpKlD4yWkFpPSlE
t8n8CI2OqslcrYtURwILT9bhADwoboP7qpVEmA8kZtPWg5lAhhaynDKuNBlRcJZy3IfSHZE8HuFr
M0Ky6E1GKyGU9zreVyTvIUGhlqYs7yJ+YmZelBghZOxY5Wr8S3ioY2eQ7SAF108xxbk9C7xl5kqq
6oIMBoHbQTUFJTaweeywISZXAIESg4cUXnpZtCaVGZwGK0X12MApRgsRRCcv+5tO0HYB7eNWwrst
gbi3x5RktrPHVs37V9K054FBLR2C5Ch9jHaeHmAll4iQK4OTXWe3gl9KNhfZlYSeMVRtGMbVdDPq
YwaKBWbtPU5ODZS6EzyLenAwj/nkSQnekuSPxENpgFhjcaL8YzZxRoFKAPNVxRYatFjqR0hHuXJz
CIkVRuAFVu1VLk5lZzeQ7CIoBMAYNYM/EXuYrh0APpTdQMXMgxrOebkNlW5NtdsYbg/kcRwRj/LB
UUA9b8TWZOMAw2qr5d80+luFkx3DM8aJ/7QaggSYtAXiFAAvAM1CIF7wCl0yRdERBFuv73X4KBe+
NIcKQ+mORb5HNyrMTspo19D9RYWaGIVqliXi3Cs3PGTTvcCjhbRWF3giOG2tm7OdDudP1PhepnCP
/iPB4Ziid9ggOZqoH3SlOiLLg29vj0q+KjC7rTLEITreylH2QqxoGfJngldoWsbsQOE7k9c12lFo
z5mkmmx9GnwK8RE75BtcMWNyhj+7kQuRTRXlXXuLajvOJ2xaakqKuAubdA8pKr+bJx8VXa1PnBYO
odUEpffC6RDoS6wFKjdsGHzodphC1Vr5eErRpe8q9VIzU2d+GjFLHCp3bLvcrOrqIKMOoMBJm0jV
uWIHkXsIpHTfiO+wVs7HAOx81l2kmLuAcmJWEAiFyuS9VVFT4nyFg/1pBYnJoRcMMphUo8d+qCSE
p1yBR2dR71tRLUx9GpFZCTsxfGlVlIxaoiKp4hske0jKIlF1xmzIfk0dLnyqShbNHICXoROvFy4J
FWckLVSYGqudJKNF9R9FS/6olji/iYdLQCUgkReTT0bNEXM8K0XFjar+PPQv6BcbFWlMHtqBddZb
IjwYx4KYkXzQUxm47Hzc61MFe2JIiuBii5WHsm8cECvhHwk3WdQCdC6DfTIfveSB6nLBO4+SAapt
xqT7unqFy6mrhyKMT+fNDCJQkBNDu9a1K2eBX+ra31EKJauj3CXLvaDk3wUKI6EYSy13lSuWPWYM
lflHhrbT5GoPAJLLsmbo6h6A7wpZyFS/jePg6jVknrqnTH8T+Sc2PZERaZ1dptcJdgACc0YYqUBq
OvAiaFYiFTBFhd56UfrTgd9l8rAChO5bC1Radq7i8lh0umhIOecpJXYsV+/UzhELl8/oB1ErO9IZ
JHTntmIxwTwe5qx1rth9qlAD7PkBhj/h/n9IOo/l1pEliH4RImAabksYgp4S5TcI6kqC9x5f/w7n
rWZi5hoRRHdVZWZlNmUxHSejI9Wt7ONdvMz7kWSVDcu8z2OlnIx+iQNNHj8ranjA7qW9rdq7sqZe
mdq/80zGapU6o/GWGrTvSPbB2ZMr0e6EcirFd5YymIwF6W0Tji9j43Y58q1l2NPN7ppQOpRKGsR1
uCVm9A37voMQ0naZaHHGMvnTbKJnIsLSdELtTetLXkyaNF47g3xybktUElV5pjgfNNTFXXtc06/E
/pR1roqzmdnxJuPAlyOhnpj2Z14NyNTpnSc1XCXjjM0OdPehW2finVnF2iT2EB/n3graULvUZnvU
Id2iujiss80KG8NAG/p5lLqVUvL4ajkQfQVRvi7HOSr8ZE0cfXmXhfFVz4xpSnkoFA4UiGuq/6bd
Z0yH1Bc1ifFsAniNrnvr0F3UpHdkzY/V7w6u19LKm6Q815intNMrmajHQuTXuY/YNLD4kwgGPQ/8
DWq3EGOSLzRt2nvXVp+LZgdVl72V8fSmgs/M6rUZjnMZ/5IMQngj0V2EPI1LSF2Evykkluk2Yf0S
Ee2o8AbeegKGOAuZl9Vnbtiq8tTukEFCK/5ib4v8ZjMO0Gs8zq6o972tBkpJ+BbVv5l4S0gQfzGH
ZtckXLuN7i4SylDlPskvxuIOKZtDQvlV8+FDn354CV3mMe4PJywKr41TN8xmN2z+GSZx49pvNXqr
2RwXGrluSo6KJm+k/tewpI1CKnX5qllPReIWJi7cQN0VNhQzWKpWfmp6erVDhUgPKdstrJM0xsId
B4U6Va5qfKxxvl+s6rVJUA90RaDKTiFjaM0STa67pr036RO1f2nkcrf22ZcweUhOwhpGypMbgjrx
RPISsl1bfsSaa2HgIUtHSw6KbwjGVnciYkvLz0n70K0dXcI6b7MOJEPZJxPZHl28N21fb6jUjCkH
fR6u62SdIgwz2DeSu9KVoHv7npYWw9TRcEbcrPoMz1R6ov5nXsmAJe5C+wiXbYpvfMu6eFJEnpqe
RXM3WF+yxpRkP0a70ZeNUwZyiwkmgVl95jfm3qjO3J4tFWZMjxq7mvKTirHkzPmpe9eSCSIhbE9Y
rm19RVjqtCRjqzsdDjK8L68xwoTm4T9cqL65vs2s9HW50wM6kQKg7GoOVHMONV8PT5ZNYJTDpFPT
8fWSO5jnXiu4iw55j9vtap8tumCRNZ6CHxSA8NBmrpINJElxZdNld0W0i5i4NDvzIqYFNeNYy3Bq
z0sJ6Nu79RKdMLrbdj0TxdzvpT72bQXPzOQBJCTEpDZe1P+GxGIm+eI3Y8UdV22SdjtG21bPcYJ8
bQUeO9tC8cw85EO0hzSP3CrV6I0T15Dny1SZOz2CbxfajxxhRlW0AaX9Kk3Cl3I/xGFx/gjZ32jL
fLfInmbsq+LP5OqZS8YOTwEuDdOdirJyY7G2DZOzG5ovU+xGxPXVcu/qq2Dro9zAL/XEf3ED5Bu6
72z08mVT/hJhtGkq463odmp87qUP0r230kRIhYVJAGZyPH2rdwkiteyTktMZhQebUjtWLKmldQVO
VunJz8MakmnZNIenuJqmT72R508RNh1QpTWIvSRVvjbN27TsPfCJxonjzDdIhw57Jl+Vle+0+rM4
a1HZYsg+iX3ezvspSraqTSaSsV5XRWVjKvP7ZdyVSvuzGkZyogV+seWoDJCaODg2vfRa/dwU018U
MbgJ7BTCMDa3fVw+1xb7U6FlP8uLbWxmI2Z6WUJiWKWnSl2cjjhqPpcrL8O3lY/xNgqVP8lSvGoI
f5bpOWvOa+fUX1rzD45wYPWDmWdwtdzJ/xkYjKVj6y3Do4Ez+0P1LqnkVOBGh0WdtX2QLRYTmTjV
CQt+nimRXuYq02YpPWX2++peJfz0G6G8iG6T104sHusJO06sqLwk31uKr3eRE7Y+mUJADEvxgT8l
jWCJ5Nft5YMCYlc3hMHv1m5j29eiYl36z/hWLuJN+5QWn3BvZasMrmK4defnyW1IT4PeOTDH+rWn
WOuRC1jBJiu+2HG8zapzy3/N+XgzaNumy09Duiux3hydMt02OF7aFy3dGoRnIyouTa8hZogpONpL
NDrVq4GpVPg8Nqo3FJsx+5cYfojqXNmJk4YSsVpxW/w202yTh1Cebw1ba12QaoeiqHepsSUEnlXX
qf+OB1dNdmH6K8X3cH2J+n9jtu5qxW9xo6pdRr8SmDBqMQneEKnaNZ5dXypz5TpFzhaBgWV7Grm1
rvzUuttjes51PIUNfhnHQyfooCbwVZTOnPJqZLvsptURE+hzk3rUkiV11RILrDQ+oSbeNl18FNbR
uOj1kS1yCyMdZDO1a/+TxoYp24vMtwJkorx0405ZSYTPoOqxDWsM5vBDm+5pEyTW9mVyDliqtF8L
e1frH7HCAmI+PRvin4lBbwrAREj9xGVWfoiWcELJ8ERzLEo3ln86Fbvf8ttGP1f81eNVh/3X2C2v
PIw+FR2A46QWn+BMfXwJ612j38rs1OrHiu15JOAF2/OIm2TJo+gt7U5RdzQEa/VThl5ObnleuCag
Xe9hh7pRwarSuX+sIeIIH4+GG/9RkkIy4mbxWnaCa9YfJIAWQnSHE+1IzZbZP3o8t6kDBUu296La
WN8Ule6t+tUbP2pecmMn2Mkn556Ej57NDiyNe80eL2FRPRHBudFqHiZB9fKzHW5JYIytVz6LWT2V
NxG/RfMFr2FpfW01Ops4cdKkPNc9czxDtREXSJmGrSHz4dZT+F5KKyvThLfoO4FXXFaD3BxyO9+a
ZcqJxyLQdpX4Ku0FHtIlzuHHoqneDKpkThOmxgyz+ZteXaNlUxVPYc8rfzIYZ0rBN4AkUBbYPxMc
uTiRdV2ym72utH0nmPWxvSBX25jmcamupfbahGedhraCBct9LXRHNSjyQ8Ke9aABHmY+uFVa7rrn
insQc+ZO5ZVlrrnVpW8aX8O6LyQw3m3z1WXBxOKvedfIfpMpmqwNzl98LjPeTjIxZ8q/UgSAm5u8
2uuJjwkLMei26Q+/nDLJ9noRwIBOdCDrNTFf6/J3yO9G0z2Bt6NC0Lpj3Tsi47v74Gct089ZazdN
C2VoPiMWtfn6OlsOYrCIunqai88lOa84hEQfXRltCu0pDbcl83i0Me1XMbvAbvY5bcHBtK1W7lBn
OSY31cggBgiUk8FuvivNwUB2lMWHkVaWe8Rw2o73/ZhS9weDcV7hTlklF2iIlqItd3RADMsJ55FU
Pd6FcGajeoMzO6iXzSKb7YfUuuguqn9T/tG1jmCnCBMa+1JWpYNFrwFWohy6ChzFuCBiGEvS+rZm
emV2KlXKppFvTO3Noq0InWp1ZBSx3VODl2RB8fjL9KtWXYvcMaJtpP3odu7qxksWOXm6i9vtIAJI
DsrwaDoTcQ71K77BaY5tmXRayltHGHR9HtJr3L3rJQDuoZMmb2RnIM2/ZnunyX90dI0UOQZdikof
Ex+ylRW2zJVmNDhO05CKsSl55+leZPqRTdxauykUt76K4E/4fBi1kG+mb7qfqQo4KXXspu3WSoO2
pXl56QiG66Lf0DgY4X5FBBu7Zr4df5qUVg0HJ9b0dS9+mwmSnV21u7A3TC/YMeCpLzaI+1Ejx9di
RAFckjnLCSVwa4CSSOmuiXI3b98ygzjvAsLjkA40jeZO6u6rZTpGsi/wOyQGXjaDEokzSRsq5XRr
nrPZE+rb+qsl7yqZ4BLD73vImjz3slE6csG3TzCiG5WuyY1VnJCSSPpPB9z6sggLbHtTPMJsuEdz
kl17X2JhkrhOGIH5ZxZef8CNfFGQAAEvvlCBzBAHOzVQjX/Z/NFeKwpLHCT4ttCmhb9G/j6hBAbK
yrlqhaP1oYtGZzRoz4EdwT82U7dbUEvq5meknTqBY07mTzEPaX5VpwNvQt6AEToa63iNa3dnuUfa
CdjrquI9AXwwr+Ps4v6kMUcqbxJ8twBJlhrDHWcgMcQY5sZsfqvwPGErbe/EpwGeE9M2B4t1qQiM
HDaGhe/A2yRVLrrHzbr8PPDAT2S/pnyU56cZSRGjf11tl86rU1+enEpyw87r+h221XLyZY27LC3d
eYIJk4cnbQw3q2ltowif+e6pnDlhjJ86yQao9C5p/RyNXlsHzbRvXxtCWXGY/2P2DJFCivcItaLl
hbcBQfmn+Tdkbqw4lYxDfaDaG7Z8rCkY9z38weCp1OhfLd0rv4XAuR8zwSgU3hB9Wf3HrDyJFw0b
AnV86j60ZVvxE2neuqxAlc9lpAT0IERxOkzxYfK1arKjIdnCPEEvzR0lGVyGaYHnsM0ekB1X7yXS
70rCTen1xQGw3lZ/48jNu+8k34K0EvFsza+KdOhaN5uDUN4y8Bl/IjOd9jMVP/VwB+Ql83iTfqm0
1LestHjJ6oemQau2Bch7fg7nZtcaJ3jsDYHzgqorDaCwfq2BD843XbsPOABYT/JfVT0zSuRGIKJq
08wHvaJMz8ytOzP71yg/mv78wP8xguJmU4vrf8DS45UTm/SYxAHWMbajVwH8ACouGWAoXr+NdCcT
aSi/5nzlE795ZUE6u4E3b+BazfAm3+BNOkIOjXnbzK96fkt5p+IaM3Gsaqdnsevrc61tzcUNZx+0
BEEYYQCYcBeoG5llOF34G21bedcoPu+bOX8NlIXo2OueGTpDtA3r0iWit5pua4zlwcFubkDF078h
apzqQ4gbX7vcuTlO5cZ2bH2g6omVh+/VOKQhsQYGWMLgNDQ1UsO3trzp0DPJWyf9rq2j8uKYC7zH
4RFEIB46NseOCkerPVup3KH4we3BjLz0urbvmgBfUaiEWO9/4BUnZQFddL14I3opifJP/DwSAIL6
2m/ihG39kOvbNAtyxbHpXYnIsXAX67eWxR3t54y+3ELkfktFkA1bjqZR+CDcEimGwEm5L9tv8X3p
mdQLuCnVGeNAN88KMj/11DeBrf6b+I/rbjR3dbYppfewfq3vpRruw/QV5uQx9NgDIv0Wm6/uozsJ
IP121hwtf2qNgzJSzBXWll/t8H2OEYVUDl8CvZpCo73qbgolxk3c0TkbMOTjRh4fBkiJm1Vou/mn
vdJR1S9iLg6zwdAm/Il3K2MNdSO9GCw7FL9CUz4rhd3bHCxvhshgu6pVNSrHYSnd3qhP5v/LO4kN
FQlQyzQ5MSlNVXUX5B+wuWI8mY36IQFAbCR9eHDYVeF0Law9ZcgCedaLDJSItJqoe2m1Zt8t8U4t
K8cY6qCtwz85rb/s0fqW1GTbQC1vMiNxRBcYWeYXk/BMy1ONkcKyKSNfMM1eETIhIN1YilvFP2r8
raJGUA+htWUEJ0W31XZKfXjAcLErG39Q9sUPMepBomG6zc5edWluQxN5w/I3jJqLAqWjcIE5B4I/
WdY8ZdWG7dw3sYN9mz/qXqv4q+WXUC36kPzNxl6FOpmt4bMUHsN40znCmk5ZgwdzPx6WnkNcgImp
rNcAUqvJuXq2u89Il/10wtatyfzIzJ6AAPxseMR3qc/j+BjsAWpnEo3r9tEny9j7U4Lmdvaihuu1
Xk9gauE6firWLdHSpyrcpfxqXZeehXTDW7TNKBMY3V/j+ETdnBZ/temxjvpfNP1OKK0jEIANDT4W
FKariMOEdFHDLSvCUcvhqn00vTDD/QN9WAC+++sUBeW4X0BiIaugErToyS7hL+B5drpyWA0gd9Wr
M27BdV8twES7dYWNO1GFk8GxDF/MtxK/7XYTGl7FgmZIisl2lLtdtZyrHxPNVWaOV8BlUIpxvErD
Xnpe+yNxFuxQjuanbkU8XTdXt4UZ2HWEtuHXwCqluqi3WdsVGd59O0LuNhn53Nx64+AzcIv2RdjP
qF2wk0ZOIKk3lVefPpnvaBLuHB1SugyZBgG/FgsrNQijCCOpcjON/ELA6+47Nz+HKTDV3YJTEXFd
88+IJrCAwLuM3OVioFsrvAyaOJzxG9fioBsvRfpmG6dlOmewrAC9+l706O0Adxu3hXVu/HxIQPs/
sMaBPbnR5NGiKPgzvo7LpVFu/Z/9kyfGZkg8I/xXzwBYSXKbjeFToTIs/OYhfq/qe44SzJ4O43+5
v1PiQ4pqvSux3tWPjnVsRoVW4jOje6SNzH3wO23e2IFNUlV4ybNtXt7s8diOnpRfZLjlITsQXGxp
1vvy0YB6/srM2uCe2/qnCn91y8lshn60ypns8Nxl/bzOrs7znh2ccw1nETSuTvmWTKQlKYUXJ591
c5K/LX7NkHlz8RNWbwOOriK7MgJCQsIeCXFaq9TtBfWTjcFO2UdVdxAtHCCORFCMhbxbRyYJkGOg
Pp+z3NM7nYz8LVuh05GzDIgD8s4XPN78HeubWSyHhj5ONVy7P67KJW+cecL0eYvRhi8OofnI7hbe
0nzOMjy/I7Tf5SGnQFFje0wfGrKVhmbjMd9kKo0FKpLcqUD8aBlQ+tgs+qaf3YvCaFI7vRbMq6c9
29exfWveU9vhfQAEBaxQIsgt6S8vv3Alqwvf/ixpNJWPFpglSgO5tN2l3EQoZAtXMzd1LLvqNSmh
w91H7/a5LH4YBmwCydZ3Q5D4BfScFWuYootNOagUHvq0Ff2+HphobLI/1EMzfLOSezTx/BarL0Fj
rt/hiFqifJk+pYcTTH+UUGm0NYGavZ9waci7mVGpWjH6O0UaqthHnYFVUGsvHE5rdM6Wzyb5iGLP
lr9kKLpEvBuZvdWPs+zNBtzjIQeBt6F/CO6QE+PVVuTvoZAOUUOlCTF6fLPA9qX6w0i5Zt14uCuY
oI93LPPjzGXWKFEZWsdFx+LK4MtBqC9+53BfpNJWhr+Ow5088YDS2zA2vl1k28aEw4G4Wy81WroI
AhQh9nisQ+6JyDU42nX1L43PCch0FDktIpKoDay2cBbS2RgY4vZbl160YkIcNKHJZ92TExKZNO9I
H8vYT9eSHgJc26BKNYZnZpO36Ohx8gjgQcsufT5tasU8DTD6+DtLjqY+DdGNiEm47shGILWh3x7N
lvE+e45rHAHGXG/RQIGYqHWQGYTbWEzhRe7HzIowzyAm/btV3y1ly3vJMA6kKE2ntrrnNu9EAuBC
d2rF1VmxVKe0nqTOfTzq8Un0l4K/MMrv/GlmiozResrFT1jjlv2eysjzFQZw9UUiPz7W/XntsTli
2KVPDlGFc1UUgfKnAtrbsQ8y0iwrcshQFW5pvEvkrduHmqtwvVf2dxdFj99y4P1PUcUYEWPCSZj0
3YmjiudpjlF+FZ+UbEsBTjSNzYhEuzCzr84AQs1nPG3ewUFY00FABjHwIXfHMv7r4OEXpt3xbxWd
+59Q5bLq5wFqPWJGa7gTZcv6qGiJkvZjzLO9ZqHJitO9yg8eWeaBWMxDMSu3AU+CaV+KlzC7CrSM
Ufgmd1PnrrZyGfox9Fr10W1Wn3GebouDNH/aCvg1Qjdn4KMMb4n9rKqjP+f7boWnCp/KCERJe+qj
faXCHD4rUqBb3mqHrjH+tpUXw64Y5k4UDt2uXu4S6TVRRzrtf0b1LYCYkn6nC+iWTdqSOFmCvGc4
whbP/dSf00J9zgVYNfFlcbHXsVEs/okWuUS/yLDOxNmX633qKKSxfcPGmjM3t9/GnLxKNlx7vep+
qYzwTygftbbaNQMnvB907jXz39CDlFCBlUmygiGz7mG87Mnpe4mG/ay+msiKK1YIkuZdl6KnDlC7
ZcBITGk8JbD7wGmW7JQJxG5G0+Lrmhz7tao/m0aU3DSBQKiJ6OnLtdoJO7pVJuE9AuFo9U+NMk/V
tZ3UoGYs1vdVfkBAXDmRTOq6es5jmFyEUCJ8KAOZG4Xdvhc2UXqSNe7FNLILgK/aRpRqMNhx6DSp
mTmD3IzbuBffUWtGPkwoqoUlPlkhAhKhjWSHKnT35SWU/D4PhGKz3+aydzBp05tEfQ/16zK+MH62
6cG22J1oErdEkVR+64ZwTYIQ1o3eMk5lmOlbbMI4bfSXSM8aIUUMoazK2Nr0REQTJJyCsCFT2DGb
e42YwKZ6zi3p0CjS5FiS5un4cqgcVNu1+tugJ65SBot21y34L3Wb97wN6r2dGfEL1BR1CVcCZ2k9
CDpciCvNMTEyWuvm3Mb1u2Eot4i6GfWqh5hd7FNFv4wYbwITLHSxFhAWme60wUFiwBVonyLGozKO
x13bFcdxGgSsVgjbhcFwbG2bRubLZGHOMa0idEKpE5u2EYoXRzxv04YmGdR0cSF4Tl3ZXgvVdixu
EWmuz1r3ZaeEnGM00oxDRYKT7s42OlRdq3906WhWxS6JBnbjhgR8v9jK4UUf/ZQUFJu1LI1I6kW6
aBaGtjgFlOdUo3F26CJNJSCEQqNazNGJPaWErnMpXhdjL7W+au8rfRvNt9E6CNJMWQ/gtPV1/8Rr
Hfk9gR3QWWIFq08l8EgNDZiCNEvx0lkD91fMV1bVKfMlJk3J+tXN7R58hWm06p2ifalJzYiYbi7Q
25J5EPGzoXsdVhOdayfgTBC9CZVlYLLI14AJwGZBipVWy/IGNho0D/mDX2FgOyymq0V83HoXNdZu
WGJ/QIEwqAyWzVs8ec0wBE2u7RrRC7g3WqYUzSGiZ+7ft+a5Ak4drH8m9zbNbz/e897GsEb7rNsf
gLOwLc99lJyVKsjV6bjav8IC7C6YUFp1v+idvxg8h1raWfG3JghtkVzWz3CL2udKVzt2Kd9le0vk
o9vWyF/sNry3ZUOAThoiIkGNNyvClSrjnpjKSudDMGA3vPeKHKhpfFvCzAkbi7Q74ehhghKiktDh
jt2y7VoTu8+5Guyfsa1lb5AXy5WUKPEUPfxVKvSoHGpt6AiUrHtkw6lM3kKhaxX/A/ogrqnkayEj
6exIBDMj+4AEW3NhADkd3VD4WZoGQ2Mf4nmGySP8BhXTBCFfzRHYWK3PTtxVPlBbVQkkZyPwjTWW
6SGdG3Cp+Nqw1NYAjwxZeZIg47RRCVaUiPNQfU6K7SdWdkGee86S9Cl8LChq4E4D7f3K3kqB6sYw
DNmTh3LwjfqhEDvP+kEWqfW8Iu2sJsP2y4doF527M8XY5Ifxzhg3q1UENlJ/nYZKMJ2k7CZVqBS0
W8+Rb6CXwqKlZetlzxjv4/olmkBl7tSQk7UobWLaE3b0JDcynjv1PJs2vU7tkmwdqvpG7fkR/7oa
67/QOGYoEFoa5dKkSzfumdQwwUiGOxfvZZ29KtZiXBZobrCEnNH8od5WMs3Nx4tZX434TWpBqfdy
WT0OXJngO1kY37XBi6Z9oGnxh4x1NBkFcaw1fzVS/swZrY8kirZaAlnRgMJlsrCdpbd2xAaRvPTX
4QnTzfQ49g0JRztexvInC7/jEbiTI2wtv4gMJjrsImUfvwelWGTFaw1/HfyO7Qj5OoqtGT6FylkL
+/iasbmpoUK86fP6k9TjtE+7Nyvf9rnxqxcJMSvjVkcuRpafj1K+0i7GRG7AmEOsuH3tZP1LYqiO
gT+sOTk5atxM64P+obzD7xptyGyj+bW8pM+BGK5Vc1piBE+oVy21gOUvXCNuAyNGie1hb2cuJDnw
dm0mzKUeTW0JPyHD7EmBnUssT35QfJGdIOFqUYHITN31V4KzX6FwvQqvLafzOu2S8KBal05PnYgr
JhvfxvYZ0glqeSogUn27BHlDdGqzlutIiu6PMmUNhiYes69Rii8Z3bhoD7P0NUy2z6X9lIjGl6ZX
oQmsVyd2EzS3zCT9SafXK3LkDGPHTZs/RYalB3274gFC++9V4QBvqjzx549q7CBiokHm0FZZf0yY
xIpiPUUKTt3gFBogUD+m0KrLxcqNh4pJ2RZykFf3dcHxYxZOu6qOonz2YbW355zPwRZsdjdNtFP8
xu4BB8JDKn/FgABW7TYmmHzPrkal5YkLGL4uBiunIB35urfJr1ZXt6hjCBKMvAsrmtAVMPam0m9h
GShIUTcitE/SbRz5Nf4wFQB2lgRjvVjMd7vGGq+zvLDdMnZJjakqhHaZQ1yLnvGzwRDF6BYwB80f
x7+4Ma1nlAHNZozL4TrEIPpc+zO8VhQriyvL7HnYAFXpUR7Sxhlr8WYiQ2HBozL0a11q24Q9l33L
VjKLK1IZWAVxjhKN97BYHNgVEeWshrH7cHT6qGt8f5f1PVtHCfFGoPRySQEEHWmTfqtGp5kkp9oU
1qZR00speTkCkaHCYE7TGBdNCWZBtth6zNtAHSUkrTMYII3Y0yBFt2jM3WXWrGM/L/dZAjfUdLl1
LRX1cGXaz41CdJo9P4O4Zu17+5iUOzX6q2xc5hPlqtGIinrKnMo2r2oHq5xf1PAFlXruZelXQ+DI
/D60FM26uYXWk4aBNXrCQSZJwHqbs38hw1fbvMfTp8LlFlsvvfE+66C6yqsMaJg+FEHvqYAs1vh7
XF6bsz2xOxDGTXM0F0imUM+VwExi9R6yrVpAnEYrnFwVhq5NcyWPvvYY7gaI83BtbJBUcze1mbj3
a+NNasNCc/gyJ2OghaZbZLPyIls/4SA5lAW9SZI3JFLkMhgIMlqtNlEET9J3K0dsoKT3rit+ozUG
JXuv127XpOGbBLwgDy/JDCQbGwhuOj3PgticVY4Pqt5Kdgtevw33kKWbCosA0VEYQS7/W2JCBi0N
XbH2r0isE+DFsFoydDK9CWs5SN+4x/WKC9PcluWfVhoQjD2WRLMyHOQ5VjAL/ldN78bAnhCYvBA2
9S7bdksRGKB40XCvcEkf4hc2sZC7o0IcedxcD9PrMCENFXLJtJK6OoiKusIOmSIJetpoEHSwqenx
adLWL5snaNmcSd62PjtTfo5K+6uoCxpo8EtjKSS0BQ9zB0SP26Jo33qD9g7ALTXGE4bEqeSjG4/6
eWuyEIWCWUCIWG7bMu206UOmTkTGJpagNyC0Cw3Vi24g/65TPfwA+OUCa34Ntf4e+WbRcSgx0lHM
9rIrRsbAJNKzNJwtYmmcjvnCXZp3fB1Rs2iRU0ygnLglD6x1KQP3JMNcUelPBf9UstXrx343yIhA
VutAyumGteJZQdTSWk7eJ9skXMgxBp6R3peIb6xRTrV5BII8tSPAt2VclagKkE8X0dR+zOTIlkPF
/hBqNRyezZ5/L2E/GJaXdYs9065rOVg61ob13xQC5FWz/TFkLdRzzNQtseFcGAJcRtQ+ywkzHqdn
ZO3NrsttK1jtBvg1FscyBe2jF5LdqLKbkzagNLOUFrGxvA9VmuG0c9NUZ6qLeAs7eaQvZROl09Gm
xzZsoQifjMkAQDL1s2RaNzNrHCU8V0t7NOjoNSv2Owuw2HK4xg6ZTb8CARZ1702GOGWag0poF0IB
oe5e4SEXdiy20/SrNuahSG0PA7TnBv6Lv+8FdLctpiAam13Cj6V0aPjH10qZfD394uIPlqo4JLYZ
hN2W4TgeTvpriGanrsn2RrXSVYoTgu2u5uggw97H4WfYcjvyoiCuiZP1WEe638Nui3kGirVeayzi
qolUGuNqIPVm3RrqWXaa9Veg1OrDYdeUXzZZTNg/PDqnCW1c+WMP75K4DeYPOrA4uUcyRAo6tsFN
pPuET7cwbD4qiEZLdET2P87OYzlyZFnTr3Kt9zgDjcC1e84itWAyk7pYGxjJYkFrjaefD9U9Myw0
kznWZr3pIgkRiPDwcP9Fv2izBhJZAHqcnhsl/lA/acGz055IT9OKGlbGKgZ0IVkruZLu1LTY2J62
KpCPn/djL0br3C2n9LUmQMD36aaRnto8XJso2dr+Xu0eM8hIaoOvmy7PhV+ObQ5TiYp51EgUI8dF
3xLYAwRb6jfbaL2Nrjrb0LC+e/jbNnm07iwdW3EIbwnEmxhAnhqaoMwAJpjK3icP0iFvOqV7KJu7
tvXXWQ/1z8x2GhQCSIFLBBVHHnytM1JSQ7MT2JWlzzgjN9DnU6plHJNco9uFoD0MqnSxd1eYr5J/
J5sL+EXA15579VXN3iz68kqOqmv9nCYDHNCgfeu7FG59ljwraXDKfERsS606KZ314A0y+gXxMM/s
fi9F+8xGYq7E3U5sFapiAafKcRxcj8e0oCAWfCcILbLr/QCUxH68p3bM2iJ6pla4dlPg5yGtzEOd
nTznjsOMl9IU3sfuSJtc5XWwrIzgzaBw2t710gP5vp87p8agddUhACC7LWBrp+K8QUme8/+uCsGB
G217IwNJHUDa2n2zqTicCOFHM1Uk12reLwYj3vWeod7ilwUmVqvgTPpVtxQ1CFxFcYndkbLOjP5N
FdZror5Y0WkQ9TwqJAAuagkkK7bda2F0LyDY09BeNg4gcqeTqSqnY3aUOvGDUlDN5wi8cIOqZl4k
Yyd8VHcgs+mynrMushtaQiur50ycudZGFiulwGTRB12aXOOXs6rUYm6xmtHG14W2D2Oay5Vwdl2o
3emBtwoNbeHaHUSMdRasFQlkKdD2Wl+oxToJriXh3EKGqPy3trVu3P6b4f6A6ksrn1OoaUgL1btV
jJtA0k4ldfbCyq6lTp6bulilpmzeWl0IEsqztBWHOASc4nYFFfG738K6alFoi0Wgv1hOiNpsk2MG
GrV/putSBKhUCTmeiFyicZZDBa5rvpPRrQYPzBGEyS55EuIF5N+gvWU0CzQgD82ik8hhCCjZozCH
e85MW5NdJ1HojdiufN1AgpKq124Ir61o3+d0Otx04ScR1AoL0FC/Cbt+7Qn3WgJrkHfBwQiyneoa
cGQ6Y1VnqrqA/7OMjJyqk7zLHaoGfuY9FqG8RL+XIYB34oMYTstVFbfXbunMXdor6dCDyx+ChSas
RZS2YOjKXHnJBtv0KK0g8So9lVYxr20i6gYHBwrXWxVwW4sbgAlbbRG5FGmPWvtM4K2VJ9FvdYeP
NodmSbJ/O3jIt4BavyXBztw75odu34DnFuXW5sjsiPssMenG3A3mqkuvKjIJJadooFfrVjh3rK9E
Rk5Pek8ByWtdOC/0mlUSZQAT7QyoVJBJC0UT1dx3SwZYSeJdVLZo0VHkDYJFwcnd9Rc5/Zq8bXdW
Zt5ivpUtSiO9Kcu73ltr2kL3tX1GhVjRHqo8JYV2OQgs08jRZnkOJS1dyXRdNdHNo1F9idOKlhyD
roY4/gSlbWvLydpVQnU9KMNbZ9625GbZcLKlH3H3RDucI/rICMUUB2FeQwxzJw1WtGuj3gC3KXY5
yAdRbmRPeW3KDJBxvOsoxKjJTjQ/XG0Afu6/WWpELVxi77PRBXusUv/QIQKOIZ149QYOa4427HU6
+AO5RN0d4btQRemXPRt5f5RY2I1sQEVQZn7dfYMyVNk/fO2nYm6GsjzFxpFOJm3iHr6xlF97RbLQ
YOQHRnGIhlOhR2s8X5cFvSMtvimSZyt47Av2QbjmYh+1YNkL4OLadYE2VVgIipRjv2KVWlCn/EU0
ohDpzxokraDQysE6FNJPDcncCN6wWUCDGUFKtZ/BzRdLGEQeunRltcFnaB773pIWb49jogrjdgX4
WTXF3G2aRTpc62bCL9ORc2iI+OytUk5pESAqlMQk2vTZVaxeqeQ38roadmjGUtifDeggWR2E1uFx
bHy5yzTbwtD1qUoaWwpGur6ummNez2PKXO6d7i7zhCQbdLb+no/eWBRGRPggge4AJwFSybsCTD4L
tVfB+ZluAvgqqaHxWsDQla5rDygK9rchYDybQ7mq8Y3oDvhHOpqSwfYKsiJ34rlfJqu2b6+ykubG
wa/3Zf/c64vANOZquK+Cm7I7mABGVf+YyRJT0wufs1jfWkIwem92diqkZGdadHkLG1Qm1EjplbRj
y7Gcch9EbepIyzLyFkMldqltYwsIcYsjblrR1+6MR1n/acQJuC5z57vDQ5C/2Eodw1uB6pC3ygJ2
6qJXK+AP4VoKAMiKvTu+Uf3KMZ0vD16K6jTUv1p3lkmVPchNfeXTjqkthKOLvdS40MSkpVe4924w
zgr/xrD9Xc5Iq46yousy14p6W2kHIfcGiqiksIFb4vYXbuSqvIZsTHJ3L9z0G0QNAAA0BFbYsC0D
deuECCU3BqCSfkgWffNqGBrloprygJut0cWinlpw8m9rlMqtuWr3W0Xu+0Xe6khyJldpEKHM4pGF
JU1FdcVs3G7liAqvtZxjb97V6wGHMC0sYHdSeaq78sEvUlZ76co43BlorOiVqp5cSTEfRt0+eWFy
vl+4jVFvbYXCgWtTS9BtcJuiAyYKBQpKitQ/5cMRaGeofAuLdD6UKBWAh8/pPT9bbO2de5fTBDIg
TtjFygmKF706FSZkiR4+WNvF70kJ2bkvHXLUGmS/kj9aWA4XcU361VZvnqZeFbmyE6MWRBafMrSL
zFT4m7S5KSgc01MblHDmUgQTNI4thW0RykxnGKvc/IG5ETpHQbd12ncXirLtcYDznBu7IU1KRJ8d
kwKQGvz6hpMn/rMG3L5WOTrj6TGjFaLJz5FifEP6SErrbRwFz5oLHzeJ+1sLL4E7qqYbUs9Kp+bV
nNoI4JMCq2FZstaK+lYg1wNs3/fe+mqr+tJSVpfCqrd0V9YZQk9ZFN956GWRNw1A1dAWJEXHmQF0
X69/d8NjHC9c4NmgQv0edEN/8lE1n5Fnox8A9NeTrFM8DHOtdeZBufTK8k2tsjVradGU3r7m5KSF
0tyg+2hFtK5zZ61SGfK6O70nMTPvBFXXRen0w9yKI1Js1LGkuPkZjxPOX2FbttbMKwA7uXPX6pgy
inydjekFVbc8+w7lt25XwofNhj+VSY2cd4V6kKsrQEQipUuNnlFqHWUwfAHnCyVEzNmEf+wUXUcq
AeUN/qLnR4shSdjHh/LaaqWRE3lDdScN7vN8BfEWLv7Jpxnac3p7AC+KfoDMW3euCm+MIsPKje9F
vXT6WwVNFmnLsoTSmtmrQvreVgBrglVtzLviO7hvF39f+bZ0dl573yvbxtmErrTo/JMTXEVgT+1F
p95F+apvfyTx0k5efLry5nffoDn1WNFF9Z89YkX7KEdLCxOq9qBS4JQS5GkSzrNDyfk+PnUxFXOh
jCBP/8q1SGyOIUHDbm5MY5F012rzmOh3ojGPkmt8z9g7I3FNDryQm2tak6VcP+TerrafNJLljDp4
1DjpsrRN5yjqdq6WfDQfjketQgLjsILln97W1tHOETssQdmnkaXvtZFUm+cCyU/a4vMCjfNYKclE
y2vbANozBISoIabGGGvHqgCNpaX9ppYEnai03DlWSlioe3XdAMCa59CulPgpl9+ioF/ncEn6DJfe
YhgQwGl8fsnY95qzVYJiW2T5JpJgS0XSWoEEIFCEia+80Q+mW3rDD0/MhRMc5bSyKTGbu0yROXko
oKepam5tmv4lZb2sffZCjOwTlQTGpLehrDXbumtSsnjgwPvCICHqoePl8Xd05648mUN0Cic48G4a
KyH89muBRk4XryvzqKlHVdsKSkJ0IGXrKuKoXvYHYSgzI8+LnW55ziLwjG/0JhAcoc1deEhI0Vj0
+OKNor+5qtgEcLzCgY52CAKfLofXaCxxbWaqcLIQyJKD11iAevVozfSqvqZ8m+kktWLYFVp4iLXy
zteB/ErRg+T6ewdshiG510bpazORQUKrgo0tvI06QIhAYa1L+wVSGw0NwOQG7Z+ZVjxmAXyGdplK
V06NZHQfG/NspB+FdIlvaqZqQ3DVRqayGRLo8twE3W1qGu9Z3VLdpjWfzhxOi57aQRbwy3hW5/I3
KXeepYC2MJ0p00TtwDN+mGzWRbRUAObb5bbzV6ZPuuL1P90g2Cc2CHaICmRQRkqRrh+Rncm6tuul
BYzNU5KlY954rn+owOYYMlWKMT+PYOAmpr1TCkSd7lULGTkLLFBIYZfOWpUvAjjxeJgbsAtL6dFV
i4VNZ6CKPAAbNy5PBKw7MPLFMNDbTfofuQ0MRKIlg+hL00OIEvGVRdWwAGBa+0CKQAXONPqBcZQs
Sz2/ddLkaEbeCfvnbReLU1YfghZRpbp+B0gTSBshHd3QWCC58U1xvL0Tm/I89CAnkOXThrRn1LAO
oQPGKegAFH8tR6WMSq+fiVFNBO9CNxliy26h28zk+evwBOF5Nkom3rQzOIMXJBPPyFFPPYKzMGgM
WTVA8OkrT7rPqtvKebzwAqNq1icvMDUKznVP7iNNVfay3GYjQFQtDr3qBUARDbpDSp/lz3XYQo01
CoOM3qPn+l67graSPnigDy48xxllU22ibBpWalI0Nuicobse5XMj+Oy0AFfDAnwXPCV1mUdz/NLp
eTrSIaDeIF+4tXVuCCZSdkWlmYNpsTN0OsK6aHeZriNDyOuW1PJAS9+F2HPSu4FeG9fRvtG2rbI1
65euQuigZIJJ+bqy4SrCBvGrb3mkLgPJ/sEuVnob1i+FuYTRNGc5tQe9vFGNfq72ZGo2L5Xfev1T
QhguX7Rc2fjgP2Qbknngmi9e+8AeCvkJSuZcwDBzsg7riXoTGNIu0kvg9Si/DzUZLcR5JrYGFz+e
me49jiRWgcJZzsp+kRtolckmr4uNEla7xJPAIumYtJIV/og4H6j5TuXfugjmnUYX9+tP+uvTfTa1
xun8QQyyycIojRN5wIjRuzou4p1zStf+7HXxWG7CaiavgZbIsydpDrUOrOxs187u6oWYUZyeu+uf
7vwNDtJBBgu9/PqJlM+/NOXH358oMVvHqHUlPvQ3xGMohOZ7nK1UotPYLpxT0iEj/vpen69ZBEl/
v5XleFmdSNwqDTxlK5ICqifqGN1YIv/6Dp9Lt2rmJPRUUpG4lu8zQj/1pXRtgoTODqAuL0h3j0qF
f/96mjHe9sPX04GXuAp1oUMPPCQaXqPyUsj5PGZqU7lkxy5TMyrT6GCos/SanZ0EC6pvzX75s7/X
2dGNhfPkXrBXOTNMxiSwSCnyXX7Pe4TkDo/FvXRLCXYUJkwv3EA1z8WucQg/DJUnJLWULFe7ctVm
g/KZDHJIyr9hXPCtsNRZZmsUvd0lBeGxtQpWGiyyH7Tw3jROe4iC0hOLKnL+XU0TtOFAs8mxUXgN
yiefE1+MTq5xyr2TrUQbC/5A7aLl39O7bJHFlQ31GvD0qX2Ts4fI2Hc/jX68gYUM3LCJk9tAe5TQ
3syWYKTco+yhhTaCTq7VVkCbe2pAfSbmDha1Xi8B0d7gY7607uh1DN5Db6xkRFdCRGgPEmlyvbA4
WIBrIFDt3OdKgWcAyAzK63LQYfKvkpZGyhrZy9uRpEv1/2drgaCC0DrHL0g+aG8IG2antn7R2O3J
iAg5cbiPaCMO2ZFOfpehHiHtgPkWopu1SOM1MweFsYSqGrXK9tF6AhRgaFcayRGnkLrZ0BCDRlm2
WxM1qjq8HrXfYu2+Q6IZcKL6o8wIrVRWHEAquNkNoHDaV0MH5e7VKz8eriG+krd4njqTZZPw6Z6i
woVppj9Gqn7yg4ObgrSyjzGgVmQuAgqP5bLqt6Wqgw6+E+p17bxjkVR1R63Ll0b+OiR7iGrgHx4L
mH0mdjEZYR95LrhWCvVR9S4kUCv5XaH7NXru4k7NmlNRJ69qaC1sTtIKiWScUDlA/RDFkX4fGvac
86lfLDv0JyhhcC6YieBVdRJkPbKVR+ceB/XM3cTOSylfJxzPKAZlukARGUE1FY0cwHKbMGIv067J
jAZ6PhqA7oSnCts1mGXAnkOAOk7G0UPDek976qGYwAMMyoei39XJXgW3UoCgB5mZB4gJ+AG7slH/
FEgBOjIkWr2dY3RuDtSYsF+EGWN1p1o/xPEN2kKKu7VNhJf8JQeQ1trnJezGEL6l+1yq/jfheY9h
sknkuZ09hNVNlqgLpXFvJU4TcdNApMdgLhFzr4avVGreukvDGZD6DGBtHad3X8fVX/Ylf498kIR+
X85MkUbYfQZQGI0fyE/ogUrNi19yegID2wCPNukjexwDhki5kfRjrKAlgB4p6IrWK2ZApzoNPmtI
JS1yDm1u/ZR0UPNxNVJ8XjIKpzLFCk6HDSL+3g1wdmQ39h4weRg7YQ0s1izmoINzixyZ5RFulbKk
CXhopV0VHSSxa+KdbSqAdu4j+rgRkKuovMn6TR+Up4YyY2TTAMrqah3RDpgZnndj+PZb6hjzVPwo
nb0DiEyGNBJXd3QallnV3YRd+6o5zUbv+rmGKkMXIUKtutf68L1Ltlp1sIbhn+1cxiTh6kTRJjpS
IAdAUQMQwmvzWb0Hqj+8GBekm8/k5ZoxyT3CXFKEFnAL96V7S97Cn/rP8ka65aBVKWvxVh2US3ca
c4e/zxbNmAR/vr2lagDgD+1PTOOI/nQ4gVXfqjqK5fNi573XF3SMz+3I4376YZsJJNmUhSOHBykh
WFtLW5MufBDl3KXHl/twaa911D6yhvDgSUDxUhfJuNKo4RGWEaqIpUwT2UckI4kHY9lSxF9IlYXT
o1nW11WZ6us0qtKdkgzOhUzt8+xJ1yavWqOrG+HJpV45IavFl9hFCdxgs1LkGr9e5uLzd9Z/6dN/
eOdEtsHvR1J3RaMOvhhSjAUSfYCTEQw23GAmSh2eeLQCb3RIQNFk4ZXkvzno00vOAKCvW8TN9QBW
XHoPczoRfrh1S9p/hbQSyc4LCbMK/YEMFkJJ3TduFkZsLzTg0/7I98iTtUMTmJM4SothKW696E1R
7rygWVA5nbOpFsqhRDBOKymXh/5znVyngPhRVLEj9gzle4FTat2tbOkx896UUL4pBpq/QbxoPFCa
CnrcdkDTRqpxM3zM9ZsGz/UqvgZy02VYYXTfMx/xelwxahpovb2TbNBenHmu2uStGx7UgsadF18X
HTQmagH0ygPaln6UWfOvP8GZfFzXJimsXFGSMcySJlO19iQkDmFlf5N090F3oTLtnBjFYeQQmgsn
ks9TQV0d//3jF0+StgdcI+8rNzPvrCIsj3QqIZTEaWqjw58kiMhE1gL4XYiAnrCM04UXPZMhqqNM
+Ic7y9IgEyN6bS+VBV3ewUlWYW/eSTV5SwJqMLE6Fyrl0ZAraqTvcS4vG6kE79tSVqmpgqcUV23Z
Fxcmv3rugSZZcevFZeN6ubb32lKCpRtVjobbQCI9+6mM2pdPV/hHq4Lk1xuLFqCpyuBgDIKBXkWI
v1h691aE0QisirKtiSI/+qlJmeyrFspkHqrFTWeRuaipU963thmAjm4V8BXjokMmwgesGQ1o/9Si
dC5EsV/T5u+hWP/1sh9GuVbUIJBRpj2YtYlao0VFLl2liG5Co5vXjkV7liaenH2XwD4bIuVog8ZT
f3Q1f+zWgeop/fekju+yqF/rANZjoJEeXqQCR0kX1HFR1Ju2oJkHT7ktMlo3SHta/jJ2zd3XM0WM
U/+zd5hsXJ1uO7Ia2inSYC1NTBBXc/nFeUGPPKBJhEiO0OCGio2hUVZcAJrNQPK/G3fZjd+8tA8S
Zwi6va/tNcsKOaf1sJcAs/H6MA94IUxpkFF6NQtEWTZW8EI1G/lhdWY/VT/D6Ar6AfPwPUqvTcpu
nJKeCkxeOF6+kXNK4HF6jswAzqRyGe5KJCbgvuNWuIZjUCVI6M3y71DeC3kWn1AxFfoyLG+QsRk8
FwTpnmZLcsFp4pfD12fjNEb1D99a7ZU8HZD9ukLOf6Vtwh0NrCswtzMPn3Fpdi8widPn5g633bm3
soHLziRc6rKViWGXSZUhXDgzMtINFdjxrxbxHHrsAiGduU4N70VbQn9cR3N4qEcIL9fRmiT5Cl1s
YNRr2sbbaF1v6r23FCtId/90Bk/2PVO4TmGmvBV+23PEGdbqWr6BtIwyOL7w7QKBraW5ZZhn3Uxf
oGo7f39+cBfhirPtHj2A/EKqoYxx4LPhnSQE/lCHHVFfxdqP/vQCntF8HCJzRqFkjgTEzF95D19P
eWW85mf3muTbBeEhDMd7OQfpLtliYHHq35BinyfLf1hBVScbjV0BGSrU3rpybOgEeXgtVHCbSReq
F77cmXj6yyPhw3Ss5CYXXdhaV4o0kmRrPJHyIEVJX1rZUX7RHOhMdPhly/ThNolmFwjzD5TU6Itn
bb3Q+wfOBwBUrFVr4m9R7gWlGvtSknRmx/w1PT7cr07bJnci6BFNjdkAGqZSvosp0SM/iMxOu8hU
vGmSCxPhTNL3y9/kw800evB6FNFbZeNYD/KLhiKAeWnozmR7yiSuurqZ9aGuYavkWjdNDnkTGc2v
J/C5QuevrPrDg1tWLFLTq6ldFynaVmEB9iL0bLOaw7RBEL0zSZtlC2J1Bg7rqHRgAnwDOTJsHrxl
bHjknDj/IoeuoS5R5xUVj9R2Z90g1yDJVeRjemCzuBohoi9L/t4sVXkbCU/e12iLLLoKolMD5x9Z
skQ86ypqnngyO8AR/cG2rkSsoATrOIilRbL9o0aOeB5lHSSPSE9RuEC08OuROLcKJuGLPnkxgETF
EaRELAkVdmLIHL2JmWpciPtnDnb6ryDyYaz9wjChYHELTwv9dQGWEt12z1g2FtBEQ7HkZdtZ5UFt
Mufoe0W9i2I4iEjwBpDfsmERENgu7NXn5uskbnl9DDDBMju+W87J298JIG+9n1/Ijs8N5iRmSaZm
BnLn9ldSfsDvQu1Wwkbb55KRyudBV57kwmXj6GmnYd3gRwU9BdR6y0Ojyst/NBHkab5b+XGUg1q+
MgUaP7psfy8RsFXL9jVqgguT7ZyNoDzJYSEDe4M6yNykp5RRB2D647TZBbFORufthT0cB623ZmjS
L1QduNDX73Ymksjj9/owA3O0f/LcUTu4iQ91/JwGF+rI49h8sg3KkwglLHrjRc51XWUXJqPIIZh5
BQ6stzSHC3n/uWcf//3Ds5t+VedJOj67BHJArPwwubABnrvyZOkXKIVYRcyVRxW7Krxr5QteX2eW
gTzJRGrcXWNHUrhwtEAAulcW4L7RNPz6Y55Zw/JkDRdl67qSytUNy5thRuKoyPavv772uQ86WcBA
pjo3GJ/choErw+MaNQOSW6HPgbR+fYvPB0ezJ6vYix13aCKARroKDV+jqW8ihPFG7fDr63++/2v2
ZB37STu4CBKnBxPgvisPzkyxLHWrN4gd4lQomKjEXjsC65CqqLJ+fdfPk0/wIb/PUi8CBjfoSXqo
/fo1DTWDirgWr8MIsYs0rGGgoHD89a3OBBHNnqxms65TeFBDcIAVFV7LD0MMUXwu3XQP2uxSK+3c
V5qs7Mz3RYYnbHCotJQkPcl9FH1z8RpYIHMztAwu+SF/PuM0e7K8o863Fc0pEcWFYgDrKfIfrW4v
9VAEy2+Nl12oo3y+1jV7stbzWIp0HfTtoZGF/5Dz4feOnTqbrz/J50tSsycL3nMD13azIjjo7qrx
74PmKGcXVuS5S09WO339SnL0KDhIKKbGVod68TIvLuyo59bKZLm3Fhmd0jAq8SOa9Qn8NnTnFAQe
5wOyuZfi7Jm7iMmKN7SgASw7jj3trWZd/KD3EeCd4cw6JE/ev/4E51aFmKz7XihV00fcJUBxrFgE
DQYVaFnM4CXW0s6ByJFfiGDn3mey1kO/CjGJ5k7ArOEpULCEyyzKJQr8BYYZF17ozIcXk1Vu4wHs
hCkqm7391ETPUVQiRvL29WCdu/b47x/21Co2bKfz4xghiVMD9xiVcq/yLwzPmRX9q3j94eLQ4UpN
BeR/0A9I5tfQ/ag0n+R8qacXIuCZxSwmi1mv6qZpEu5QV4+owsGWvPDo58Zlsh76JBOZ10oQSIYO
neO3Ev5sdSECnZk11mQVJFLRBqCPwkOgLtADkVHoQFpvpG0scvQGL9kdnxkba7IM9CjrEzG2RVL0
6yT1qEXbr+fMmR3Bmsx6YHZ6Yfp1COcyZrpQqrN0qu+AaY1Effz6HmeOSpo1mfSaQs1DBH54aN0A
WXUzafqjIiU1OGjCkeJRzxvcUdLaToMlqMR2aQ+JtiFjeQ0rIW0Ut2kvxMZzAzlZI7bheHViZtGh
7I6SfoXf04VJdqaFoFnjHT8skNLrI5FHcXTIkNSwaYXCkkBIYFa/Od9K+MSYtF2CD517iclKyQal
9kScR4cAAH5uPVblhQhybjaov79DTeNs8Ew7PIhBWuvI5RSU/X0MD6xLe+o4r/5+ttB+Qd8+jFId
6YWUJdyhlnBPqNChOTnSz6pAeVYLFl/Pt3NvMV3vrk+F3wCPFEBFr/W70AEqAMohHS5Z1J/5AL9q
wR/eIjTT3lQ6jw64Gj9GZQWaWnr++uHPDJA5WeleoEl2MYTRYXhr7pXX7KfzDWrw19c+99iTxV5p
VRPBd48OVW8a6OGpT4UuXahBnHvuyRqvkMv5EwRWAwLDHvPRXHk3Xz/2uUtP1mwnA8nMA5eVhb0H
/UHAn6qOas8QmNjfoQTtRPY/HKFx5D58WCuLzdqtGCGYSJiX1YhnfP0OZ7ZPc7JkkxxfOhQBmTEV
QJp9spJPdrLPXi7tQ+euP1m5dl0aiXCZ8/ibKvf0/UfD8QL29QwEx9evcK43b06S1iZLfU8ecX61
MYuvy5fsJN2yYWjftbn7LDZzZwlc+ut7nXkdY3Ir3SzTSsuU8JDjIws86pv7YIzYpRk8g6/vcC6z
NCZRopRbmOuYGR6SN7jegN0iMYue1DfrxvlGnvz1Xc6suKk/uJ2nloylQnSwPGqPFEPTorjwAucu
PQ0UmdyCeef5ZWq1sYWlaeBceOozCZM+iRNyrPUF/B8m0wC6I5Fg9mtN1qEU2eaLrwfm3C0m4SKV
LeQhhiY8NKh5wZNH0sOkMHzpcHLu8pOQEddJj58um3Ec02XZ9/669S5UIs5EI30SImJZq7CU5NLt
DZLdGOoUi+4lvvt6WM5lEbr2ewDqct+QRAvQA8/G7r45gbgY3aCP1ffy2HwvXy/cZpzkn2zDuvr7
baLcR/4i5CXwd8M7ph+9I2bImClrn54Kps3ahVl6ZiHrk4Xc+Y7t+MAmD2AL0OAyKsQG160z89+y
S7vauZWsT1byaF6to3bHlulhb4vhCowf4t/SKla09NH4F5e6UGfW3JT/kNdxie0yw5ZXKExJm5pI
+PUXOTNhp+yHQFa6wcmpgjcSUm7YKkvPKUJZX1/83GNP1rPWSvVgw4C+qlB+k9kWHOX215X/11v3
3+57evpzypT/+R/+/y1FVs13vWryv/+5T2P++5/xb/7v7/z+F/85+G9FWqY/q+lv/fZHXPivGy9e
qpff/gf2rF/1N/V70d++l3VU/boBjzj+5v/vD//r/ddV7vvs/d9/vKV1Aj3t9t310+SPv360/fHv
P+Ajfxjd8fp//fD6Jebv7jE4g2Hql9XL3//s/aWs/v2Haf7LFLapClNWZEtXx15s+z7+xFD/pRuy
pVi2asKX0WyWRZIWlffvP3T1X5Ztm6YFHJ0ypz4+RZnW448041+KasvCBkWom4B+/vg/b//bB/p/
H+y/gIicUj+pSh7mt5XP1TVLaLqtKTqyZBTjJttH47haEhnoXahZUa5aHYVKT7GVUXreWLe5V1+o
mv8+9/68nzBk3sxU0LeY5rWqWdqJjcrpMg5zCisYjA0LIbnOpb73JAr8dSOhCFvWEJ+0pt0LNchF
KglV0GHsEGkK8rqM1rnuY2jnorRIIUkCVGyiepgiT2Q6yi4KbS0D+04j6sKC+3018yy6YtIVZXh1
YTDUk+qArvtC1Q2sNrEvDjciV9x7MxD4TPYDgf3D9PvrA3/8oL9H2F/3EnxIC2KtBTlqWiLokLvI
ETuzl3XXSYTzXD5VBoK4VWPHT0pVePvEG/yTpDaXTouTc/2ft2bGyryhhmqXPtltA9kLDcVsbDTT
lPYK9qh3wx5ZHMw2ZS9BM5cuiVBM5N6dpjx6jPM6gsJ5X3YGIEE5Mx104tP44esBmcA4/nosIUOY
0jRFVqfdcCVLgkbSDXtppHm2EqFnbRKthz3aq0iQIPEC7whTI61ALENC3RutBCnZY5ZlLnrdwUvp
6+f524rTFYESgs44CZu5MNnaE7xgW6Ma+ftDTxobhLkJAjMoQJO2cdtuU9cdogv3/NuqG+/JWsd4
iwUvi8mXqeK4N9UBh6q0w2g4iiD+mAlKVl+/2d+mnik02RpDnWypFnPw92wCMeFSSD5O3JaXFdp1
rTSVh5xZWCfQYKX4rZPi0N42amJlmzSMMdL8+v7kzJNoRlCxUWxg+tm6ZmlTUEUgwRsvsBFdZZ1s
avjrhWh3zzRLlVX8Gsr6pVGF/L0baP/nuHk86KGsFFd2b+cYSJRZ+gIkMnqP3JHgEXmxgbmR7NfD
CkcuBf0mv0RyyDEpZ8CBkTz1mKhmdGwDNDBQ9tT7+8iN5fyhF5V5oyJ7j4un7qo/9cTuqqNUxrUM
KRba1UMAdz3DSK/LqZyKpO4NtCL6giOOVUWwZCQvLAvEOFQBpTlvqBvphaJmc+S47SufGl21lOoQ
HTrTGBDsUivMI4LQ9xniHlX+3DSwS0pUWWvXqVp6qK1JaY7qeJkbpnnMqSM+aqnlI/PXjUzdroxz
+/V/U3ceS5Ij2dl9IgzhDsAd2IbOSK06xQaWVZUFh1YO+fQ8UUMa/xn+pNksuelFd1VnRgTCxb3f
PaeEoQgLF8cN8s5t1zia+KmpEOLVbs58Rd8DSNw1QsKRZH5P+L/JfvvL89iBnTitbl/0D6YV6+9y
aWQN26M0P1s3mZ2DZwLfxRFW0G8Mp5R0LyY7KzZ8K+l7TIuVn5OvOX1WsVk/U2l7h8GYAR8XCwnZ
5m5q7EfuR5Fl1Si5Qs2zm31MqzP7u9p3LzRfqT0SQOIysCwhP4ZIz0iJb6amTSxKLxbDTdl6aXTt
pl5n0aNEGdkxJwLkkq0SzM/quL2/68GslkcVj75zagLpQA2Xw3Jr9eRj/+tRuzemYZyK8GbAoHjc
FKdCe4pTIAQqJi16C+Hd81rEkYgAQOkvdU/tLK7V+LurIwM2gGVRnd0yqGdNXKQAVKTzzvuQHnoj
XrWazIMJ3BopadGVeIpEnBF1MqNxf6xRF3FJnbq6el6aNBbXge5FdFtrGaX6yMczZyAAGY99G3j3
5mMS2IL5TXfqQ3ipNWsDHvm0peSwTtgHBKg3FiGaG54fNHsqWKPPKlnaadvOMU+d9S0XgjDTDLrU
wUSTZcj9GJmik+bnvJih5MDOvDAH2O1xYTgRo3JzP5J80KFseOHrEgE9jAjC7uu+sea4BoUiO9gX
GE/72UP1C1obRkrnZ+mL0JfRnGWpp90Q+UG+awMvAT2aRgp8bqiyY9zOmGjAb1smzQjKd5iG5rzY
CVu0d4C66G6llRmuWEodXosftcBQ2sK3YJ7W4iv1erUcsUp32WGdwawRajekmKTIUEormJAb5drl
O+MfX3nsMW/LEUHIdx5XZW8WU1Xi2iI/rJmLiZBWrJNeC6ymRT9+pl4lecBHPSU/5irBqB5kc4xB
W4AKO45o4z8iLfJizylodo7RvJqMWkmjcCr6Tc98dlJjeVi9yZ1JsEIbuaxjmB6Yt45RhnneunPL
iU7UrJNZnsg7A+4LCiSRua7QGmeDbRT0+wteumo1kqKe+D650YFJ6X0R885uqxxYE6QOgOdqDFO9
aYsJNRZ4DVRZReqG72uSpneFHMj2N02KGKeAWzTuwM/GDAYBZvxVxL68mlIaHmxfvripV9N9miz3
vGOxhkhfAs86v516TBj+7Rb8LG2SRXbTO10CgCsRjPFNmTfeFDnnA4YbdOue1hap7C4tk0Bl9IqT
gBHvJYVHtuVDg0YpgzZ/rlTifPWlCu8BvSJDcVYB1jivawlaPI0yu+tqP/0rFCvC8FiGl4Uszpv6
uQAPRSbVxDGQsTW00AmFyBbcHYVldgmq9cuKMCK4kat3UUpYZ4x3cFwYmWnShhE1L26a4tATgZuP
YTVGw83oB+F8dDD7Dpsoh5Ww76uieKvGQi67culGbh7JpI/F4jnfLMsRmPQ4ccjNGen9inKOx1uO
yhQ+RGoxlSauN6IsjVoAcZXvVXuWYWGv0wpK56mbV4j4hBB672rVpanPDAV0AU0gyXKz0avx8+Pk
BJ1mNLJClSIH6UjsTk21IvioPXPjNbi4odxUzdPqEYu/8BL0Y6cihi8qMFvDjepbdduEUwhDwY9J
KHf84xmkxIAPCDS9hdBZZb+doGE6FJohahTdBOE1t/suvHVTX68OfKq2E0ATxsI21zOma1Rx6TxC
m2kg+ZW2YeC4HxdArO5KFHwoBqhYKasf6eEihpSZhVAlx6lJPRwxjOFtMlXxEvM4i66q1YWSYokM
3dScN4Ao9HXqYsY1/XKvddO410vcBumbdYquvml9ogF39Zob2IRF5HS7iWzICjsAQX0l75m2mS5a
dNZJhtxSUea44b0pwuTV2WxEo+IZ+HK29DsQE/HMAALvZpLpkFFKO4h3dgo7YkKItLqmpteQ1ijc
ws7nbkrN8O4FMmDEPh89S0VlluExz0V5BXi0Q84ytXb5ueheV/dCJUTZbeMQlvd1W09k+4fKBYYm
mnS4b7LCjXcTj+1b17DvbdvJq6D+67TAmTNn03PXrcnyak1Qzbdj3sbOQyXT/kFDcWI4shVMFNSl
E9w6XVwgDKZ8iy3ZlGnyHDlOAgx6LdubrlYYuuXcMRi4jk2RnRn+S/qfsZxa/MrFbPr3rmFABFaj
X00PqvX7h1iju/8YRBq/pb5TZKcCUmy/i2nsBUwNKeY2PcNX/q0GhwGoJneT9BCCi+NomKonK2be
53kAgHxwc5FACcP9d790EdaVfm0Slq8mSij4txYKs+iW4t00Me6YQPSsKXEcQ18M0GKAAudMxMys
CmPM0avLHH09RpDMFt1EP/00G1/nfKzUvnei8IFvvvwBa8UgMHJ6g5FZLb+Yel0foyZDVeXEXvec
tYYww5qu7V0WK91cJ3M2F9/+WCdPNlJrgvmjYPp5Gi7yBHdkQ6JhbZwfICs48w25LjiF8MrFx1RZ
RX44LW333AfGvc1UyGijdXwaAaKTnQXQZSHlGVlgGC28POZA4ZryMXXHC0wh0NzNTaLfXHjwDmjG
EIOd9vIA1bgfBUxZhG7XXgULe/t+XDTUiqyMAFh2KWsBSemOXC/ZANwfOnEx6eKnccLdyFI3oTVl
mcE0jjgY102cFqc8g1m8S6hE4LqThApY6z3zV5FXfLoke6YXZ/DQpTGPmv8WYSIQGS0lQzpjuL5n
g4JGHLDlwVKwhiQWnxC/UOJm7qtKdfdV14vHKLqV4h3cM4pgbVbzg6taY2+TldPZiMVp0t1jFNTw
qMYqzhG8tbOybzwPffgr98knfrhuK4crzo6gOvZdPCYcVDOoTtmu7P0suFJzHE2IBHQULKe0CEz9
xdGovqsyOmAMzHmwK0u/8KJneHLKXHvYLQSj70vkMutbVnF8XEOyqSxohQw6ItKcsyP2yCpxvwPZ
hAXkKB3zVtvClchKiU2bYZw+nTVPmeaehuHVSdupvIs4rgJslR2U/NJDt2eWGaxw5yz5K67U2WMU
ycOB4i1+EW4Dzq/1XlHCMHstCsVo7GLRpbgCvpaKgbcfArjCLX+8bJjec/wZrnPTxd9uQI8MyWYf
3Sy8gRHMv9kdNl2gQQy5VVyeliDP8iNQG7h2Q1l66H3SQO/Wzvc+k653PthsfAteMy7gRBmuIdu8
ScdP7Wcj0z/BBSEd9mm0XIbCIXGVycxu4vmVYW690J09aLX0ZlfVmR7wLeByS1qHxGFSX1DJEXiC
x8oSezouRcZQY+0tI8afuGBXzlFxCubRI5vsGrfVP12eE8jCDd9yULGWRpOMipkNKlmRHUl2s19B
Wkc3fqyjeFt1gYdUrF4HzpVNKoE7Nb1+hHGfN6clsiHEOC3sm7ckWh/q6YIUDvJUq61X8jTVUzqu
+2SoxbetKxredeViXKmxmGcnCbJ/IdBoV/dsHcf/oNrn+aeY7/GdsUb/DmTGKwC+u8AGzCLxMATN
hdaWpzwfq9+omyFs8gsvNcnM1UL84bfoL1a8HuEvPzZpo/To+bN8s5GeJzw2zoCsZLlIANYy1Tdr
LTBk4uUpwaZH3sAtfhKTuk2tAb1e2nDmA8j9XkKKcXtGvkOWh3E/+m3DncmuIwqVyVyMbS6Z/jmS
MClXYpM++Fbt4OXghx+FFk56kCBDnX3KxdjdJDiS3yiFmHDvzAGX2KJOeKLaLh39XUx9+svLxIXo
vQILONpqGD/GLMfzW03j+qOaszHa8ajCXF2WDMpB28s1vODXjHdcrEsF0OuqoT/JSrbFrzJQSfXT
LcK5uFJB5wYnAxTIOZlMScTECafrQxXA5r5nfVLjNuBfgFG1+fgfqJR/qZr9P5aq/6G8fd98V8+2
+/62t1/N/4Wi9qWX92//WTb+b0Xt1/XHd/7fS9qXv/T3krb2/kYdTStN1dK9FKEpBf1HSTv4W4TI
KXCpNLle5Cr5XyXt4G8B/4LCEEVrVwjNf/rPkrb+mwhFEIUKhJjnUkT6V2ralzrTf3WzVBRqDlwu
P+pS3aaw908VNtsjBzAewqsyTrmhOLY9zk47HRO95Puql/KFy+/w8P+8Q/+fuuulhvuPP1Txoqnl
c+oXPrj0fyx+kamIdOZr0ChDSTy+hR0FXcwqloxa5Nh0C2gpt7knE44WhekRtZliFv9SCe7y0lUg
PUWVT/gSv9I//xbTPLV14WYnznZXKUC1WDIdlazy4v4tP0u5vkSocv/3ly7UnwzsP756oAJaUvwN
XRGIf662p93iLE7Q10cHoczrEPQ3C/qT5WlkShvoS+zNj8oO3L1i1QW/0rqh1tKy+G61QNi0ybN5
+dnZefI/URnJN07YGPDSbPXU62yqjEg3HKhmJ1RQdScTZLJ4DnI1yBtOj5hoWpCnXlNWd2PUDemR
7ZzLrDOoB6rDd22f46KNhTvLXS2DerqO09xunWXw3iqmb7cBrhKaAAWVLj67Nruqysgrttk8hchS
Elbuy1Z22Q1cm4COKWT+irqv+s7pnQICcHxE2epqReuClGBKviPlxmA8PVSoEwg4BqGio1zzhyYa
HqLJvOWLRX5WWOcRQUh8cUfbZyqC7dVCke+eHgEsQFW5vwunZBB+rJ4BVKjnxC+cU9xcALSuuNiQ
+CGZziQxvSo/6nb5cz29V+0KqcygxhZt94NL9btTeFASSiWPUeO5HPsSDqnLRW7ILZ3bvy0Q+jlQ
/kZZwjFR0AICr1A/7BKekxKcZQuha6tWUX03oQp+hmPTwHqdR/dpTPy3UmfdHuXv9Rw0Q3aYHBWp
fdrOrPcVp+LTUHBXuR2Gqr73NZ7qpRzbo2id5XttG9tfMW7pz6BvRoGdNWqS4mGYnT7HF2vlPXDA
4HddBLAwVdHmWOSUP91Png1wFZjF8qEsyn+fzQK7yIRDps+RHiZ9b6jHRVub56iSm7piu+5mwWQi
UoKyfZLpOnXPAR/UfCryMfkxRE4/3rat7tniq0ieFaVNRm8jaLh7yxctxFqyEIVb5wkiEKlIfevM
WB+2AR3V4TrBOfZC6Hx4MnlWQs13qEAAZhiw8dXg6PdGulGHfCYtDb9nJqujNikD6XAX9JPMjfJO
GpRldTWPSC0OOcTan9Gsh9dirRATJqXDmDNE4FAwZzkGLjbqoeCgX2eIZBguF+ren8IFY6jnp9yL
wtKswc73c1DAPMcTGVTRsZNvKm4Th1jmtgOfQE1vv5i6ecqt3wQ7qbLqU7O0XgxDTeEgM2sycfRT
g1lGEVa/KupKNC+jBdIH5mZh/y2LHM8SrUu8ou0I33KrO3oR27F3INJkoVHVYbZZnezFQJ4Hf2Ru
mMB3qoi7k8PZsixZVHaFrxIGObL0grij8oGehuD9cvBoJWDXUG29Nba4YEzLIhzO0CCx1brMgvC6
mGq915hfIJVyU4LcVHphvA/dTNo9FX9EKF2o/OUjG4zqb6axjl5nlXvFM76eqMCJKsOXtoonyOLK
e44Cd+a6Vw1zAbW8zXmPTRrI3VR1af7BFxoYeJLLAFSV1+JYTxfHZJu+M2F0KnOvugXzAi89yeSC
hdRkvXoeGqdVP3PpLujMymXWZ3ZHr9v7lNnK68j1e9oimlNtoiv8tMOyyoIccSRGtMZy+UnJvDHX
WFyo/hL4rNYNPU+JbmKx3URyNloPWTFN115fmadgLqcAZE+I1cenwm0OzHFVP1eKbcuucrnW8k6m
cH3phw+vSxZ0dGMzOTz3VR7CHKCo7V5REML5yzuZVdd8ab0Y3yyVtD0VzfXJn+0Eg6gNuNvaao7q
OzmXF6ZTJKdzKzC/7Hy5dN8RZW5E2NgmUVoFwXh0/CJYdwsL0E939If8OKaqeVk6X5S/GhmouyAf
W/whhe2QUylv0nvt6/FLzmhizl1WWa5y4K9bBNC4J3JdXvwAE1yqnShopG1RbZY/tVdEj7XQfU8x
F3nvtqELCrNfz1+omhq7WaCA7x2i/oimaGVttA6dl0Cs8sGp3Bkznm9QsYRlaYDhU0gAQrgAQEdZ
pHDfTeDqxz5quPfQwT+PfR50xy4Biv+ITmKub0WTT+ttF8c1NPUmMSl9lxSxmFR9eq+XqSqOTqsx
3lcLdfRtr7wsJ9GW+f5d3gFJ2gQQSR/yoGjuHVszklM3DUlveijAypE45Dh0Zx6cHawM3mqnlsBi
GU2i0WCDuUWd62HNNpnbYZyuu+TBLilwbBx9DKjyi3yybib3ssA8tHHSojgHpWvwUdr+3a9XHAsl
ceg6Yf8Cam6rd+woM5NckW2v1dgBNQvGtH7JEq8BZ89M6KEeevlR6aj9agfKX1wCRSv2q+7X7ggS
PXyyA5Twi/vsofDcGylFdwcfuhnfokwig5I0m8wBYPbwmkNAfqDqPYBeTax6GKY4x9htTOgeJ780
1a5Vvetj6l2I2ktnWQquwAP9ujRYhjv208vBZ1RSX+c0K+ND2y40AqYEAfTRz+euh4Mbr5fZuuJX
ULBTIFtZy+oYsMIAZPBJT151BDm6azesenOekYbwH9F8T2Eud7lbOOFdK5b5icpS2l2HYZebwzSS
qj34uQ8au/ZtfawXqPPbDM92d1tDpV5BwnVhfB1xCuyveiRknAt8v/41zO54E2bOMp8GyAPjbhVt
cMuOPUWo7gf91eTWNDiq1x7bQyFWlBk2jb9BiLjl9ZDWmBDxVuChVB22VpyNUTKxPIjpO0NoAJHa
Bfl7GhHtDTs5cIDdLIZYNBtPUlz6igyx5Wr6rsa23Iz9MP60Org3jXCu6yHs9rCkwk/KsBBCxZv1
vX0UOPbsNsSHUjkgn4q471NmhnAvsEPSnjsJ2wvg3i1tBUXR0N1yFWVLdJ0KXEhhmuxmLfrwKxwu
sSyusb+lieJzPpnqimivf6KABBXUUqGq26nZOI7FRFjl9lvpElQxBIBXJyryj4SwATI1ipvXDQOw
eqvdMb8hCyl+WVO2Z8cja9BELTt1iiFURln6Sb3afc2C5mnqQkl/Nqc9WcacESYxPq0R8HAxVIe2
KW5iz/usL3Xaorx845yGhmxuewC/kTxlCwi+zO/pLaY2OVLxP7f96J6GJNG7Rbkc90e7nIxr02tt
RbZ3lFNudeRk+xSi+10Rlvccg+qdvVi/fDd86mzOCaCfxBHV7zaU0W1LEQDfaX4ORHXMTdIcFvQo
u7CoTkNJhdwPrv0Bl8/gT++h5+OUSieLeh0iIEM06cYv+2zvzV10S89oONAoGU8sD7+HqM6PVIM+
e5xENsnik6ujv9y2jDZqyfazGOv7PGZgnmj7mT8TnxcEF5Cr8/c6YXUmaSSP+cJAc0APyvSHPiof
OSDDJHTcxxi2C62O4JSUPUgLhSkJinN2phFI9NXSiE8aSvjBwkA+v8QWaa06xzVA2bRETiQYezW2
dm75BHEQK5E9mdVjKriVgWG5mmByMPZJgmPCpFmAJHKINuFiFdTamuaBg/uMtn6cyq2QduDs5wRf
VpjpWraVemF2SX1hGzd3FMk/g3UMHjxTWAozbrxval2cEYM9SA/Hex/ELyJA6h6P8BK53W3dRb9r
Crddh2CUW5D9aoRfXQWlOpqSqfU6qIOz52i6WBPUizFfj60pkJaYDzkosZsyDNadPDrWuRhWmndb
EQNGyBWhS1qbY9PlHnIJe7vO2ZUwc0ovySAAQK5E7BbDA3OHhLjy28j9FdIX6QVh2dIxp0YML02n
2Oj4f517mGlb7Zd3SsHS7EPxxsllcTYFs0/7qpzVu+30X9mEfWvGMxVA8T3iLJv3A6h3tqEEqjCP
+WKvmQ6FzinxlHhF6T35ZVlfy9B/XFb9RE8fA90q1Z2aqvBHMNEnmdDn4WVqr3lGhxfV5TeEYG6a
Kq5uDMzvZcpuK88HiZ83tCzJF29oCYCttLm6CoA/7T3gigXykIFpP4yE08GNxMVUm8MjhF0ynf2o
O/q+/+TI5ZinY3XqceJAY6dQuCyleQ+nEbeGBxTSa6Lifam0vEMQWDR7SFv+nTFDjByow+FQKvFY
XAztToxOdMAgQwgnBWss+urorIv3K/ZQFJYpZyk6FuHNUNERdCI3P8RQP4uxBFMYNc2ZBMa5djOe
UC8eHhscG+fJrC9uhAHcJXXxMQsq66qjBNDomhz1qO2BVuzZh0oFWMNJz1UuvVNDWXCvSVFs6ymG
dV4vpvxaG/d5aSf/ZfDY7qaQ4kHM6g9jXr10WiRPY0aKtswLDr1SF7vYtWiDvLTeLXn8Vya765ao
/mEpMzyZdTVhClM0AynEWfWRSBXfrizg1x5EjhxtcYGwJkpvy6FLD1T3jxMfzdadavR1xnP3Wg27
WmBByY3TsSnTOF+9StyTcmKpr20GXsuJj2mU0zkb/JSWmQC2ITCSnMVCN30D0Gv80lFiH7OkQRSb
Mj7IfhlvfMCf1/6StQfM0tdcONNdsMzOS7xmVY7MrAp+aD0/RqmNvsgqrIbLJdTv7G4yTdhe5DEQ
7od2uBLKPdd8eTiQQwObI9fd0hUJ3jQf8y3oMGxq2lZwBZsBwpIOUbJ6SXkQizMc0XrjogkS+1Jl
BdQ54IlkCy4Y09wn6MBpYF3j/KkbFKKZEptA3YY05ChbbEYqB/eeN6pT6VKuXQKuBCWOjmtjaEa2
M1regeODpKGGvCBGOGDsdOPV9EDyNu0R2KmfAwVOjEtQtK0PdNQ7rk12mNFRg8seu2gfR2tzhoIu
z0XF49rD9ScQULXlTDHBo/Q8jQSsnk0wzn0DYJfC+wOMu9DrsYXEhv737JJ/eErtmETYQskf+NBy
FavDBYXaKeQiXS9p2oP5g1i5Sdugx/kd01xKthMZMgRHa5xyfN5PhTSXMA849h9hFA8jegCnCPxk
N88Wfa/vrKoJD65HAZHNvEfS4R0ym1DO/ykmkUQPft++2qlCdJvKNKAsnK38qfB2ct2B2KYbjN1A
K45A9KYoIubquCel9ajfacHJsvvKh6wKqtPc6F7ZC4KwCzkgpV2VorsgAOXNx3UNBMmJUXlliMJn
oM+wUtnuGZA50+3rvQwBzTq6cGm4Jc6eczB/OtkZ/U51qEVRfyZ9A2Or9SUhJloBm7DowgMNK0zL
sLu3vZ/02ybujlEpf7Lp2m1EHOO5a5mKRtnnib2fOqhi/Xmi3l7iW47q33UzNgd4JDDjdftKB2O/
hvTGJlXfd0wzZy1cnAymI04O2jDjmkGpq3HvtKwBG/KK3gcZmG7fzjyaLR1gwhvtcOqIvtMlFKO4
wNWmy23MfS+DvjzzVewOiaHZn3qlcwsvkzvjQKe2nhgchBUXbmztkmqaAqfdRVZdQ81JiXS1Lt8n
MqpIx9hJrLKP6dB7vJx+bt7CNavRedku8dBNY6+Jm5a70yyc7D6qlvxDOHGGy0/lh9bXdbvvWhAy
gMLIJ+xcKXheE+Ipxc6hYgnyLPGpSCyt4f670o2YNxQcOUuIqCFrYiJzDFKZjLtm0d6bSUlF7YiI
mLPko93RfINOghSVC/RUvLo0njap6eabtp8UXL/lbu79/MoO3XeLAjjDu7wNuvHglwSDaDXszby0
V17VY20mbkVsqV4f/XWKT3XfJfdV3NlXx7hbpys4axSrucsFt44Nx9Xfgshdvukn2d90dhQ3jgPW
NSUK44go2PUsQweU4rdTWDqHTni7TrjVuTBFcYxGjraMAkF4TIeLGBY2uH5ygymgZ8cEQwIX6bn1
ZvVFix5Lt0Ji34/4LP0pEcdKOcO5T+Vb40XNlcBvSf94eVXYorHSKyiaK8pAN2sfvalnmx9W78Zd
x9/0Z3Bl2qS+shpdPaTP/sr3l1NWifmxnhCRpnzV703aqqs0j+SxgVRF3rCu1XzSnufcDj3+1t1E
IeMhnrQlachT8UaJJt4TwG1PTlmVW+O7eueQlKAxqOMXzorZFWZ5Hnrp1A/tKJ+Ujy21EHn5WEdS
c+CJ5zMmM0FesE5xLaiy2TmJKg+plyZbjSuMJNolreMg0kqocBp9q5DYp5y11/gsIUsfCx/3xd6/
WIcu0tebJO8daIgZPEKsRcPW7TNe39h1uJvqyRLzGD/cQDd/rTl/JcgiKDf6T3gomJiydiBulgPn
4S4a22cyoN1mWgCqRakBcWeE6DasB/A6aacffcOITjYJcSgRuTSqPXSRtT8G1182E8XaUzbUXA6c
ct0FczzRPPXbXxlXDAwoCWxsNzBHCwT2zhdoTgYbFwcnWln882V448Z+CUSZv8ejlj9ZKQHg0j2R
KCFDlc7gy8kQNvtYNz1i8Uuuld//hdrGvA+44X9aRVFyGyTzX0GVQ/PKBxR2TltA6Zpn9kJj2r1j
UboJKtHjJLpzTJok3kZkrv5a3Grl3dUYhAosc7CX/SOSeZSpMah8y9zAq+25/ALBEr/k2v1Oeg7J
VIurAKl4OT6TsXla3KTbwlhddgvc09u4XlFXWOeS8OEoUU3YPpMlOaS+V+yzzH+n4YB5Y23Vpls4
5AvKApzj2IHDFAdmW4/ypuzteopnHMeysiR11qq+6oj8H0oCmvdz4qmNF6L+pFAX/bVckm26C76H
Oa4evBSzn1aCYwhn7Z8NSZ5D4Tnd3VjM+DfdHmZ9heCCbFByknRDHqfYvlOJQoDlkE/kVBeEydm/
WP1cWv67uOooPXTVUwCl+IqhIEJ3Ano38eeJnCnXnpiLT8PXuwpt+2QRc8J20dV+TjHR9nlJAmq1
H6XsZgyRobmhRhruisZ4V7Tsmwd3iHG3tRHqUEzp+cEpCZ4tGkd4ADB5M+W6oTE/dN4PJQPnWHYi
MZu69oCSM+XQ/6IUtf7M80CdycWxeZdsC2IhVtybHvWVUs49UxHjlVM4kGcoX2G6mKx5oQxQHSSd
hu1qGij+3XBTirK8ps5IRLT0TyQOw7vUTLcd+extiB9XG2e5sm0/P2Rxak7VEidv4Z+8Y1eHhdky
u47Gcmaa4JG8VsWBtGA5rRccUHPbX5Wso+0snylbV1uUb68wrvTBVLw7k5zvlsEdTvnQHruqogfh
B4/EJHmiTbDiKaAE1d8awPg/WsmsAxk4QfCFbGafH5SOsgN/3f2kgkBkc/kT3+QQ0pyo8eur1o2d
butEZbNdOK1joaEifFZ1ViVXwZ8gKIbm3Uq2hvJnk/ziYLF8DUHEnuVeukxRIEtsYmqPhvJtzEpu
4oCidNHjdpcKtH3W3NReUOzDwCd40gcchBevpiT5J4yKCcFJDjoyBF+F5oojW7GFh8uQs3R/yCSt
DgAj9ffilT17cT3vKGpWd6Ss5UtMYvash5jbU+alGaEvJ3iMe5SbeYVhvKXStpnHseYIx1mA8bix
u8pDvphBYy6Z5Wx5rhrZ8Nis4rEOZrvvtcMGnNaQeAnKFPySvs2efGcOi12STtxabWZP4B/J3EQT
La1ZUCUtXL9+mJ2ifhPsbxtJNfmSvQZilA7G2184v3srmDOixGxeqL8MBwjO/XZyvPg6XbiC9cQb
37Bh61saStF5KaR8Wio3eLpUjB6p7wRnmfXtefkTJUYWMWCp9yKGSSL/cWRXewHyS+C5hE154rja
4H6i/YGpc36SkfzsVZV/MLBDPnn6k1UW4eVtKbtFfK5/gswmrdhW+I24rNhg+bRjt76JPFRMsTQI
4sq1K38uKqX3NoYhzwfX05DAOtW33jtxxw6pUNepfx68xLkRTdGeM+GPN3mGNjWeiwEIYeXuSHlf
TJwQNF/soOtjlCHBIQnE94eSzDYpJzKYOQR0ysN/D2qXiuTKF4EXCCDh1nEWAljVn0A36SVqTFgA
yLbxrff8xlLvrIf1mP4JhLt/wuEl1cB423FV/j3MlsvNltM0tbfQDe317Ib+eCi9Jl827SodcQ3o
DKkhYi/sEX+i5/TTFNKFJC2r/SC65nkZ+vVURAMJVUL+h6TzdHZQFFLulgn3t9cwIbFh/2Vlmr1W
3rc5Mfap0+NOhbV3iOZO3mk5cPz/d/bOZDtuJEvT71LrRh4DYAYYtoDDR86kKJIbHFESMc8znr4/
z4w6GZFdlXV6X4uITSjkpLvD7N5/REwDxP53LTzlwsnrbHQQA3AvFrrhzOx2hXCnM01ehyGqDREO
zTL81tVVU49MFliX6MWXLrcYY7Mrtm4hopulOHh1+zyJdPALBw/Cmtxl1/qhyXtqRmhLRKW7ZKte
0s798LofGxaw22FujxrTBM1OfMN3wyIvnI0ByHZ+Hgg+VssEpbCBAMPzHjR4KMhedp7dyPHjIrpZ
M9hnJ1bsvOOFX9hXSMd2DnaozmrXfSbWeu9s8xCMNQ1pVBj6bi19L6selFHBYVB2sA7JXdzU+3Gh
bmQZF/s4jdbTQpsFshv6z3ByUivXUQ7SZ++lR75q7nBVpIoqEkSJJljFUYP5x2VC7Wgz7tG98t/5
x2uAuaGSTxZyMGng9E1wwM1Ge/W0RHNo4496dtkCwyxZ7oVBrIKmyYMWRhrkcrSuc3OXivFuilyK
S8b+yyOlfGOToFEwyR7RRQXdNJ4sld0Wk9K7a/7krJOgbZb82K3CfaDi+2IW47SLrAYNVfFpa32v
VguE0rmjD60lb979sjOEC+O13j5HE/5YruK2KZefRdzNQcNJCkjiUPTtHsqGcplWo9nVKP+J1zSv
3S80qkUVGy+y/fSSXm0mbO4Ih4rERRs3Jrexl9Do1tpQGNXc7OyoLfYlsF+8oYMuOd6CIbYJrgN6
z43bvMoeSxv0peuYYCP4aD9loA/iWJSBVdNeV5b9d96f4zolqDnt77aXNEkgZeteOo6QAxNfxJ0C
+5QtS3qr527+zoNAirpZ4SrqJ76hm1zgNwZnXmjKUtfkGHPhUSx0zKO82vfsr3iCM7nC+gDT4nVp
/u57cXNT3EkGGzBfk/rzss5QU1TYE8wx+mE0pRVe8QkfivtjlKP9dT2/glGU+c8IBqY75w3ODX51
5rCHJEP7fBtBjC0Ai7NDSYucWezm1nLkvVustAniDE6eMU95K8Pd6JT4ljwOr3Nf1Wl8A0eUlkGs
JvE1cp76/2coxZJqogSOCc6g4t2yqmkfqXZo3v69EsX6q7kO/Yv2FJiiAvmEexP/mtSHmc7rapHE
R3vwksdCFsPTbLYsT4J1YtktuhIuffAT73g6jmDQLQoA0hAHL3qvxhpFuF1JgxLloqCVQCo1P6FU
bLCnzOAYPtZROjs7YkqzcEJcSe2jV6UjSoSlvbHpNX+vVgmuNNoT6hCys82w4dP/w0L4v8K0/7AU
Fuj/Xpj2mv4eqh/lX/zZ1//jH6o0U3j4qV0tPCkx1P7JaG0K62+YUvVVYWZb2rQwQP5htLbsvxHp
x+qG/kyQEHCNvvpDlab/phwLkyZOQheLtke+z39K5v4QhP3D+/5fO60tJG5/0Yi5bDuOoqfYRBun
IDn/tZrFHcukj7A3HBvK1Bc6lUCAt291Y2fNbU/36Xw/LgicXuemX+y7sqUlTMKZ5AkmnAVkuDN9
Z4hdKkw5W7wLCHz3q9FyKx+njWLUcwS5vX64SGWNO0/PrUsVfJcR/uxZ8VBRNGt7pkn8bFF/ijSj
YrNd00Xgj2LD2VVKNGhqmm4pQ5FtUXzWumoedDSV2Dx6Yz4A/nQmVrRi+WwRoT4rh74CxPGTMX+N
Kaq+EMtRCYjogiHeDwM2cCxNjozAb/lV38y6cadvjU1aJhYairEJ7UcAoc8g1yRkYUkwJHlv5lr2
L4Ig6ebUeRJDCI9u+9qin1XH2k43hwFrihrcKm6fn5LEqelmnebkGQK3ik4TEvP04M6WBpvXV8MG
ECrMaxZN0LOcgRxBhwjqfPkczdhF3F62G9rwBaIQFyAu8BDnmTT2S01VlJysWYPp2Ho6uEMn6lAg
RFXBWi2iCKI4p4Z+XsUmnybLacywT2b3u6yshEJ6EjapKCvkCi5vCmMNaDidml2ZdEkcjMlwRasz
2dHJWGmqwCocd6zh0ezxJk+4D4GXuiS5GbLSBWMhxD0OatSyzO71atCmknWTUZ9LpxhRZ9XuPIa1
dunlaFAT03SWRor9ozDMNdAlES6+ZkW5roJDPXw36q1BKg4QfVoyQmdB060GO1sD93bI7NXsmyCi
hvNX3Zsi25tm7kU7y8VcwFVV04YMbjAvp40/E4Wgt2uJIQjFSTBVsaSfz4vbOaCLKPkRT9N63Q+s
7ceSlJJ+yCZXyWu9dCnKi21JXulVdzVeI6yve+FEW3lJVtXdtJPM1XtPx8unyfmcn7iAr2rxpMyS
D8kkyrcVZyLxTGafpZSoRWO97xanfk76ZCTdymuW6lcrY7P/nVV1WZ9YdOJtbxoQ8ucKmY8865bC
7iBxFTNiQrSsb3VSZAjNpTGEHofDT1VsNRNvay6u4hZA2EyjjpDzq5xlpC9YF+HzhedtPyJ72nDs
WW1iHhilI/tiV2Dh+2GdEKykhUzNG4qO5/Ue/Ems/tqxFD2UtkpMsXdwcq7GDmXFVD9inUJimHgl
SKmVSvwWyKnN7WhbmC+EL3F5bcp3kC142q/dOCOxIKkT52p1Asy/sUEjQVWc6cozFFNitOj1i7J+
QXxCeJPf8yNhcE71YJZkI8ulPFcdm1be1r1+iaSKGUbMdOMkyJe4H9ErKMvc2YWRNEHVrsCwVzVQ
fUFqpp/zbBytYM1bqtvKramRNS24lZ+B2+WPaiuQXAz9Bj5iD2JUz2j+RPW6Ini7papEbadyM5r5
NKVbc/TcCCd2sQEwHkZhFOzREeYCwj6nVNuAhaPqfkEWUI/pLKvAtO3MqDahO8qYDuFxMHdbPpTR
zdKVMZ2G0snLM/MT2naOXFyRma1KN6AcCl2SXVDEvo8oMr6K2KYsu0rfV3QrSICoVxFF5x2yrTac
l7F11s7fxmko4TAWu9hp8n9etinSVCbLupRnyy6LeRfrZsWSKWZJ80ebdfQt6pVyR4ckc6oSraTO
jzBs9u8WeJClbquHSyREg12p3MgQTtNo6A+eLSD7XRyssHVGyW6AHYP8Ggr2hm0/FauXXJzChE6L
FTVzoWFu9o/EafmIZOetBVFNqBSD2vKaD/qfE6pNq6364XXVit0T62j2uKKYJYR3Jc4Tw4I7fCtQ
UNBGgofddKNb5a24NfH5J76YSefTGfW6ueV9K8kug7CLiZegMQcbL07RYXoak+YUo0Y857CZztxC
KHRbj3qoDjXIwr5rq5BSyVdTjMaNNiKg9pKauMn5ZQL43VuqImkooZtOI695axc3Bzqm614qeMAk
x7uhFLGvpF6+ZgalVdnG1hRGVXXtoAEV+8oIhtsxn3+s1fZm6+HoKrRhfopG8jmD6qAmeF7h9usi
BC71XeU8plX1DgmDJCwjjg0pAPWIhv0L25PzFQv3dmWxjAtnvJHj4OE2XHEzt+3kGzQoRgsfsLGk
b8ybcKYoBQNc0PGhctWz29JjWWHHlpN9WHId+bnXf2+d6S52xxCk3Nm5OHYMFS1HqD0rTKgaCUYd
77jI8zMpGoee4eCIDRdmt7KFb1ylFZ2GRI7nByt1C2ohxxukDKyG21B9jXXFH5Ddgeo3J0zw/X/U
tZH+LlvWRYOvRbCRZJuu1k/cURd8sNbDNLa9uevxMftdCRZoR+vJKBtF9aMKtwE3ijnG0c7TPZhY
xK3RJn1QqPJi4mffKegDNl27CkYm/tMGSX+JtTAaINClgVzqkV9Yq7z0hAkU0BU9tE+rMCtVfNgC
r+7Uyh1lfmfQQxxrzjYdcCefET3t8BeivRjWg730xu3ibtlxWqlZnng1VJeXGv39qRyN7anNQLmm
LupB0utwybBEjdAFft9LSuS35bUpDTRZtthQm1xrJUlbPumINSBj4oKommK0vl3+FakuDTUHPraF
+V3Obn0TR5P6RjFsdGpMpAVTfnX3YbL+7Ux4txDALc0b6tfql1MRXgJErqfQ2Kxnz9yGwyRYgiXq
hO+8welnjyt0h0oAMrSyntQMm1+UM6OC211KA9UVDzoXMhmSmHahoRaw4iUe8nMVDxe868qPpzg/
iSahxxFk9Ec01/RwKn4oCnZaYf8GzleBqM0K5UZbXDaJqlbVXXaBYsBDpmlHVzrZ1/gGAvQp6R6I
DyHw1v9GhEEMggnbyTHkQUGuPfLVCH0SoR0t9C5gpFr8eE1vRWe/pyO+S9R5FiCF6Z5ky4mGKt5a
HlsMCXwd0wUFUrKdVgQraKDwK4fosySfCdtvH20/Bs9zPwqkZMbSUYOuLS4id2kAB9GAwH686kkS
gZJ9wsrgEYpcFuJuue8TUZ/HzjstCbkR4CH1bs6pQlXJPWEIzS5uSVcAGvG+4Y1Mj8j9empJcVID
wHlcfs7XVDiYSO2kfVxiJ4YjaO89aPlQF2DftlxveJQBP4BMdPdeaXP0BfATBX/Qs4rZwI+pjwgW
Y/lqtDpzFp65nenVTetx10s0ka46b7S6TpsdHeMaP3dUE1cQdedYTncqdboPjLvyFwDdj1ms22FB
aKEL++g56bZDAhzWxIB8NOQj+US4IH1ySCCwFkkAdYEO2nAj2ssms+UHzK1AI0zjvIhOG13cezKr
+4DRmMz9PEdibHmUXtn2bUWEQZBruj6LChK5FD+G1ngx6tg42WP7Yyxj/WbJYrrIbHvIi86+UbF6
7FfquATTqetVznF2OWStzO0PwqYytvG8NTTjRve3kvbFm3F078mKSEk7LlEOCGdUjzWoNL6FVHIH
Nf3OdduSRzr1WzIEX+IauU5QiT7escHfN9sSHxygiCO3QL4b2uhoNs2e5ZlqTHQ430sbTQDG6KDM
p+4lBpX5JaJi3OVAcJe+9Sa07vya79GgICL697noL4RsNrz36XIWMrLDKJqWcCtwbJbWpHMKYpP5
aEACIbSTVvy9z6Nv3KdPaQdVN2xYPJkynYURr8Wge1WfGSrvgM76og5sVF47LslT3ZdvnE/6vDbl
SGHO8lUrcTRHpKsRItXnNTbsF/hNutlTJJu+Ti1n249C77Klb7/VmA0gvjJ9b2eLd6vtxPuBLdu7
j2HIaXF1jB5JLvlW4QSO/rBIYdxNUAE7zxMPqJQ6TjUpHhEivsms1D6/Wuig3tpbmnnPgjU4rpGF
eKXTF0a8T1xchOIhyreOcWYjrN3uWyN6yWkV9rriOU696Dtg7TwfPCrlfnJ8odE12r2TIb1YI0nK
RMe5c8sUU0Ak0LG2GOZrnsbMN4zOL+QCRV+cBbgz5kL8XpvpeYrS/bxaEKtxn/EYjtgp9hOAaJuZ
v6rJPjr28OGWrv2uBadqLkeXmIdxumkSwTeqStr2vpTCZOLQa5inC8gnVsaPdkNuCrvpQZrq5BQv
Ov45rIYI0E3Hx3Gbf0axLC9tdEWmbGbGjxF9z07I4ZlQH1rqMIrAilRPq9M8Zgjo2KTQudAt4Svy
FWZASfIzSK1w+5eqHW7seLrPUCUyhzX9t9RU1n1uusauju3nEhmWP/YTpfVc0/xy4pB76YvnmEwd
jamh+kUW9lmFS73OXcc55GQiHERBjfUIdrvRhW2mVntwWvRlcXt91Jfhc8jTF9StRgifQS8587B2
dfK7mxxo/r7CEHqF4FYnXxH7ptHyc1mVGyb5arHfR1RjWnNafOa92bxhBWYrKwUNA+X8GY8ZJX4W
WVkBYs7iMEVQqQWNNSxw5HVwzS3Z/TgM3CVTNPupM9S3g4SBGPrhfWEUOqSu/TZv1T4dnQmFritw
RpgJ4ZFktFjmh1fmza7V4Gf0MkAbktwhincyPXl57U9R9ojf9iGtSF8DfHxTxYQrTgRKVbusK1+c
ATcNfKnn1wvLrUtvQYs2+bwOHPzFmlcH0oiWc2ouFMOyST/P7WQPjOu6AxWP6ZxyMH/RUjOzr+Vz
O/uNt10ESnEI0sUL6qK6jxVtVY55UkWrhl219Cfs+i0MqP6cqr58hlDhx84l1vuhv5jERmxu/h02
KUTL+YqT56tnv/UhkdFdxOLsqJjs1ZzsgjIzq2Dp0T+4pgeAyE+WzfBQoZu6E0W2PM+YVOp+vYX6
OV3lWO9lv6ArBIJW0fAgas52kraPEtXfk9ErWDfiK65140l6MBJN3yKGoaAdku0rIsFnz8d3poTN
CfKWBInUWokCt6FTHOiKm17N5Zssh0M5zBypln2/OsYRfyJsWE+FE2/ifvUqgPbrJtiaRBYFTiqW
W3il5K7tgBpUZR7jrgpqOb336dad7SITyi+a6dymXb1rPKdxd+bi4HHG+fTTzuPzmCQ/U8H0NsXc
S+7S0e7sYAq9RA1afszPfuqaUUAuDoMEiWQ74dJvmverus+HtvnpGTmCpSGdf9Q44C5SYzOSfNYU
vcfQ2QHwWrnH+5sg6HDUeClXbmJu+rs16Vs07bpAN9B5+QF4KzuVSz+fKpn00Pu4kCQmZBwVrP1o
jfJLO1r1T0vWN5mzstpj7NzhG6fmMh52EbDVXRmzNaULGHBGbNxnBFML5jU6bymjKroUdz4v6NJu
8ATcdllXfDgcOwiZqrsY7RTEiyF+jnxvj5xBr1Nc9L8tuUYhfvgx8AyKerveWd4Ke6W0eMHFrVX/
ihmBNX+llifrUFEOHtH4oICHdkUC7CTCfbRSBieH7KYdlvDyBuyQIt2ZfxUWqjDhwtvhkfvgQX8r
mviryer3iKuPNFnkgi9Vl3NMCbmH+Hty02Y9s9pyIsafLmzrw1KZeTiI8kTvLJvptSjLSIOyi77S
EjrAHBpyhOJiu58pqsVj4sY3qDZXuknzeEMRgJoVx5Z8AcnzdlMf3chMJntYvDEwFJqRVnaI+pzm
W4eX50Boh7ejJiZ+JsQEeL618yWB+rGUP1mRsSO3lMQokdS9u6tgo2kgV1Z8mQdrozWurr/b3WQ9
1KAcIUKgGxOA6EYnW39WEKch2tOO+vGi3pPF1N0tarDuVtkRZwJ1CKONWSKljGbpVvccu+7vURTZ
fmzZ0Kwph1ImPTaO1sdC48AkxFbv5g5FWYfWgYwiPmJc6WQ/eBK/KMA0FvfM2Ph6r4zg/dQTtNrE
sTwtSL2fEhJ9n6zEjSSUng1bk68N3jbbyPbN2uAw2QpnGY7Q35RprulRNtlAxLYF+sjdadWnSqMU
XfKEuu2YZr+9jPUOvfqa7bM40h95VLfH2MVksaB6R6+Xi8DV2ffVmX+SaSheKjnnPRV8C517mMtU
6JR5dqes7SPJjacqX+VbmVPvxYD4zbFaI4RLTB/iIWJbIrsmcvAckSIgiYP4GGJChsbO6X0rJ53C
JrpgcseTnDuGbh4Noj3VHFoMnxHCeeRsuJAd3xvbL5sB4t7I8/GOmVY+GFXSveim/J0iOgQacxf6
YYmpOLVptd3Vs6mqgH4fNprNOeneGp/qYW4CTP8ayIcQisZTX0NdHLMeWXe1VJ/OJJ+okCjuCAW4
q7tkObGkxeQwKA65pVa/Yzlvxz4ucuwn4pIS8gPGbO+LDTqUJe2k+TTbuopDMlWzl9HNqs7Hq5XI
3eS656HKlQ42b0kfXAeazbcRbB7tfq2Ur1o5/nKdPrIClh+H6BdgA8fiK3lyxyx/nPRCbAjGDOjk
1PSWoM6MbPa3tS4faALCjJyOlfWV4k1+57IobIx0LUSgLqeTqqhA55JGf+rWBTYeM8XQ3aqQtC0E
2paV7pAc5cluRSbOY2UXcX3sapOjpI14Fvy8ZxUJLMUKYTdJsavwdi5BibFac3XOzeMiaddNKhDU
vMa9kgoJ2jsUjRF2S8rFlDclk2mU0UCMJNryZd1NuJEQrvm5u5YqNNvReSmtjOimxFmxt9RpOs3+
lCv0rzFi8mVfjFn8MA39K9Ep7SW1jZ+6XBTGA5kbwdQZfKWZqIwHODYpg6RZ7Oe4jMUr4X3jb8s0
08m3op7OY5lMqN7rXnVvViMqxFgFgUMkk23X6d3kW8qhl73ktXIuOQvE1We6PTqmTjfY1YQRKSY6
5smNrOjNEeudYUly6Zy0wYiGVQpehTup9jINAe1VpEdzxoYViFvt93NfTLveSsSJuktGSeH2d8Ta
7qpING+TpdcUcluAgKVFnFc7sHtS5dcle8qjESxraqc9YSkXidLrg3XDO9atKO8oJbnT3B6hNzXW
pav5JopcvJStvh2K9GKgPOObWJI43T6hqexDnnCcMJWU37a1WvlXORwNCrZgq/GXK9ofG9Dk2BmN
X5mov2eqJwTVAHxlfv55HZVQF8AsEJrVLjhRXKuHy5zy2PRzXM9I0jfcOusikzBh9TnmtpO3+Ieb
o7Wgh7BAaai2qfVNayPuvEYbUJBEKk1Yed7JmA3mCh1r73vqee/dEp/bpmuPV1cnTwTleUlhEdc2
ggiSAIZclrwrD4iLIBsmAxMhCqocAiDzu63sQ1J3zlZlTzs820nQDxhB5cD8mXnrrRPBf0TNc4/v
94paVnu8r90RM8Fzsog32YORTtTPU58NerPDBvmItOalzfLuSZpW+p64FM/XzlaQSky1hNfkEe9y
FcUPhiC2AXVf1b1Ew+Yi2do8XKEttmZEJNlmPMlJkdBXzMnJ7ubhUXb5wj5QOBPfr2Yldomcgr2N
MIGk+/yE3DAPO1rVfSy9q/Zd7CLHVjd9dFjNAjSZ6MP5Vy4cvE7oazFYIs2cgADQ+VUANZWV+yjn
bDfk/OknZEFKf1hr1H83sqEnuTJd9a2chiuRFON1NtDjuP4sVLoH8uNF3M7bw3RlIiCtgOhPghvJ
a20Ka6eSbWalt6oLjWQV2J9j8TsoIN4KqTnHcuAMVTztFV08EbEx1aHR7oAVUpsfI55Wy1+gx14T
W1pvDcnbt9bEVboTwK/HfiAs0R8qjHDoudNvPcWyOsj6RfxQ/fxzNLLMH72OCw5YzWAVLPty+CSe
kZvHmW25Hbj69BDYDHX3OqMCKWyx8Idro9MALRjxUYud9bk/zZ35UOR9lJysYcuCPmUyT3V94p3r
HzsxL98z05Mxc22f4gtrrH3WNcyMLb6Wi2N5AKW2oapPNFrjAz9lOgPEctT7lUugDQE3OSGvLgoi
U252AAy4Gy1nvqw9ICcKs8RGtO95CCcyK9kl6YaH1u6y7ejwd1GLnG1puLTJJ3vceXTyazhCj5Yw
Z1MYwxL0GwkHaZ6kD1TVzrAEsRRDYh1xGdT3s5LYwgqQpCAhtk740zoZb5EZ5bfrQErCkrnurZcv
7Z6R0Po9ch1f+HoEpHaZN40etb4Kqe6GbkQTKebxxTXI7NSmJiDEzEEH0xU9/yL7bwDKZcG9aokL
B3CwCZSpNKxEpIpuUJrb4A7PhtFGv2KRI14fusK4Ps7kkpJfK/j7yJlfjYsxmjjRmCP1p0CUGZ0d
24mMkkSjZmhCoyqmPkBjkW/naZmnh27poas84lB9kRVLmOZz/ShBMz6TvDvFuuRdBvvyVTKppziq
1G3ipCfy8dzH3vXmoJhRZXhQRfTC9CYJhW2t+FkWQ0g80ipMCKYIulWtvyrCwtSeFpzlJoN9J/C5
TOYgIa3iW1GV+SfZVJ1Hql89oA9R3wqgIt6n+lngQj6Pw3aIXPcqAmy4C1DZGpBXk90/aUUEgoCQ
vgMxJxHAohvFyL5jgxT7VWLX9UXTUUfEMx4mK+yn5xJ/6jIchCzQb2iNPcxq9nTKkxnaQ5RpaBYl
GSfNRCK00Xa0xNWV/pY381NerRaK7i69yytxk2Vip0hLCZ1enbSJBmBaHnKjT4FYY/0QLf137Wbi
NoeXDvpK/hJQdH7Zr+7vubbe9VINXEjdD2+dX0gwfjNVVoc0ZLFq9TWIr1GaCMul9LjQWnnAgyL8
ZuRZEVxVYcH6GzaFIi5jzgzAEHXNpfRIzODkf8aFbIRbm29sOvlAZb0p3k3JTkUoxGtdAvtvw2bd
oZhJdl3by84n0JUReTWHFh8j0DeK1VUaTdht9TVws9QpQF/W3hP28p71lToh8JiQueJkBANuRleg
N+UOCsB+Qf/qxQQoHDLRM5Q49jdjqy613V/qGC81sTUEu4D39k8shtCeczXa38YOLz0Q1Bctmb19
i44PsNoQwuBvtrPso24t+NsJyXKmydLuNsm4nUWRcx7aFf6fR+xoGnFFql1kQqvXtg1kNCgEw7O5
uajI6ny5Jt6B4rk8bUyXTBhdNz9nptDQXgOSAeKDn62uZENMRr5oUQUqBXs5vJrayDDM9JXN79DU
J8MY0c1RKmTN3cjFwmjDZWK/DdJjmV0BPbRyV0Yj460zTe81iQ3OLgHm5WDmJWLGzow5WFcAzM5R
YR7jXeMoi2GRCIYONrIyrw4gn0jI7AHQI2dessIYP/rEGR842aT2DO9IbEfuXkj6e5U20Y78qG6X
RpO162wqr900/dAE/eytMVYYIDXngNdxJikZfeeWUfdlubWBdKL43V6s7s12wM5dw/GxCauAtUrc
kh1iPc1x6d0SKCfAI93qqbfUsOd9ME9bp6I3/PTLuZ5MF84gei4j68ta6PIx5HF0J0ClyCq/IPN6
7c9jP9+kOD4eHfZdyClJHpFZbHdIMG66Jop2qaeLE/m+Pt8C8h5FPq68EeO438h1ul/0lKW7FiMx
j5KI6m/SslNkzLlzP43ja2HJ/FkQLYQxeJlK/gsL5eoniYzkYzs23Q22c3Y1jUBtQhgea3uv1DC5
u752ECukZlu44cpyVUAYkmAdAGsk7BV5h+qmi7fheQQ8MXHpLfmdEuTn+tWMMd3v65pgtm7quQBQ
mKv2YW2K2LqJKjnIF1a9JgaQWlwLIisbCeUn2cngEqjs8qWNVhNxSjEMHIAOmeSHBU8EacTE3AaT
0JoyzLmZZ2DyBUwgwm+mCYs2t09bDYgTnU3AV1cb8h2Qg36mSd4g8vgC70lZL+eMc2lSE2H8VliI
TeWmWkTAPH5h2tH+TryOa9w1iJCKnUTsjNvc7mNMmXFefiOsPCWSpdb23aQQZxqrAEyctYef1k66
VyoVAIhJich3SzQi44w7JAKE/NnvjdNU5Y0XR+JEdUtEbDjdJuii0FV8h9bv5UFH4/o7tmf7vqUT
owjyMmW2aOS4tQ8TmvZTg5kQ4e0qMBNnRHc2N8IcuvRokyTJtjsa7WeFAG3BS0YSIjHbBtoi3aAK
QfyCYZOUYmyQYSdMLriOYf4zdZEtkYhbotaxsRCdGsAHEj7icUJ5ABGGWAcqzPNZXIla7qcFlZRu
XO/NnLGYgCzCfe8gTuu3vsvHm0GTO8IFVG5oBbggor1h1ePs4zhu3/PW4llb8/kXP0ULPskZc2XS
vKoN4r+7rvRIXDGnci3bnSkjhm7CVvs0HNzEIxZbs0NeMVHzl4lgoz13eqsnfkA+ar9BEo1FJJ6d
8rDmeokvfKtZtgUKD8wqZqvvmjJps2NnuhRDb1obZKALFERhW5pMSnGGfyNsKmtVj1nRMVwrYIIv
KguWl3i0CdxkukZ1Xc9te7tatVUcm3ZOn0bbrvSR2O6ebbSzutWH+B1+csINN4SAogVwRZSg74zd
Bnq8xEkhTWhef8LS+tXawpI/BN6YlMN4ceZ9O7OcBYVFU8QJDRxej4KORUq1iroIxmxx0sBbWGAX
dvM3z42thFOxnB1SJZHW+4i6l4Y3abSxX+LuwBsquowtycQjcjcjtLtBU1d7R957xEMbiTL9AX4F
HbhF7UMCBzhaxQ+wriSHBa3M4Wmd5eCFLOoTBGpdJslzZC74QLapK9XPKufYfernFEQUJU/SdD9a
z0otAMjISGAJ5FY9YnThhMavq839YNI2EKpuXLsgUjOMmzJIxsWeMoj0fyiO/2sOn8vbaGM0spAg
OzRemP9ayCQTWZJiXq8ndUnPHP7RP8Lu/lcG+x/mVbj838tgH2kh6v4sgv37n/+HCPbaKWQ6KKER
J2uC+K6hjX9EM4q/uUrAm1uWQCTBn/inCNa55i/CChNCpjzpWv8UwVrybxK3iYRoNG3HNYl6/P8Q
wfISf0pJREdLEDGvzNrBd4LXIQLyL8WKkvZDs4n6HYki8tZEo3NOhfX4pzfjv4hi/H9eRAmlSJmU
Av0uMqh/eZGxRrFPDw9h34Whzqoz1ZEUoOj071/lr1JzfhVexeHC483kJZS+fvv/1BGZ6d6oTUHt
G5S1uHAyvCSqw7w4GcW+FoZ5/Pcvd/3r/pmw+MfLgSDz1mkpyKb568tFS2zgal26XTTkP0aUr7u4
85rdphFXoj2ag8xc0/+hxPOvmZb/+ZpSmiaJni4P8V9fs/6/7J3LcuPY1aVfxdFzVB/cgUkPSPAC
UqQoiVIqNUFIqRLu9ztG/Rr9ev0k/UFV5cqkU6mwI/7BH9Fhh13OcgkiCJyzz95rfavxBB1qwTWT
LrmKSt92m7gaV0pDI2bCS8ZcXN3quIddekvj8tefeA6lufzEJpdGyK+BidEvMJ6oRmnDJFzdLlV6
GH2XOl0xF/FW43/yQf/1UrLO86JwADWRgesX+Tih77UcRq2W+esI7neW35V2DZO4Gcc/Fq0fEtK+
z2cCdvovnwvNjCErPIKKMKGR/3hXUZR4dR0SRpegkSFpI2/TXaiY/l0ow2KAR5JVTxZ7I91DVDXh
crT61k1Q+j0lSLE2HeKFaBElkX4ox857UICd5k41xuEbASsqNVZmPg5lnMO1H9A3AuSLFGtYhJUq
mEhjxg2Q4Nb144gi4otGFtOTJAfh2SOLTF1yGm/R1XoNUS9KUmuzaidQODxDMMjXll9NqHo1cRVY
euhR7XnNVYoTJ1toLVOdhUyZ/jBr3795U9Vqq84OObTSDBkGUHiK/TaQ5SEtjbIeI6eExNAs6Dd7
ezOSzWXR2dbBjlT/2UPq89DUivc2Y/3YeZMie+3bopTdPqp19NFNkt6HQTIhxZQzxFmcuO7DSbfO
nO+1+4DmKTNT0gS0ZWMqDB58WZO+RhyNvymYaEIn1ftIRk6eRsfQ6BkOQ0hBE4XvKslWvoHY2tGt
LsCq62GFJMd75qpMdd04NEIo7DQDkSrAdxE+1+bUCsdjLEe7rDekfWtbcKqyohm/FYB1fmcaVwLl
j8p2I6oyeITQHZ5FH9bokSrdOE+N2rdOG5nJqxX2DCM00A0HjtLlUYnGiQJMoKxBoJEtYSajeGps
sUsLRWsxcElSwsGRE/xC1ZGELXtj4sgkEfCw5nzqJcsxx4NMZ31kOqBK2zJNjKOs1vWwSO3IfrXT
BCupEOC1hQKOYZEnVXmQgLGHSPymDOZ8MUUP9K0N6EEFMJBVTxc6WMyShueiiDUYROWgg1trKg8/
cVcJ1PHFcK3UnVnTeAX4I0JfmbYB6BnH97AlSPnYxtumH6ZX0DQZA6txauplKyfAYMfeGN46q8of
cGyOpH1U3RdJcPhfZNmEKp41uS6Xg1wYj5Y+H8S7Ku/aZWR2yheTpIQlibEJ1ADOLG5XVNYGAl/3
0lqNelsJ5EhhPlMQAG85yCFnDm2QiRsFEXn2SdadMq9QP65g2OJYsJlH6zIWyovcN4xpoD81ZrTI
bel20pwYrU1v32c+vZ92WEUwH2rI65BqF212V5TfenWPUHtZ2kfdvhrSOVvKGdWD5Z2bcZWQRzSQ
Yve+zP7/Kup/oMMRbJMf11HXdcOj8Q8X7kdb/ON//mPV5FXetP9w6+Q5e/2hwPrjR/3pM9Ks3yxb
YaeY86ngHVMa/FFiyZrxG2c8zTAw+JjkkLG2/+kz0qBfs4madNVVTSaej4fhT5+RRomFd860VZXq
a7at/TsllmFd2IxsFew1v4ApBK+CpiiXj92YZkyHE+O+0meZFUkfBlyfZUVQwyGfbIX8oegtAHiK
/9s8TnI6rT1m5o0ADBXK3aENRu2VLhIH5HAiSHpoFNAHSnlT14QspaM1uBQizS2DwGwDq0G/FlGq
XydQhRZoEq/qLg4WgP9qZ2pHfwUlc9y3k/ctEeoNL2jgpFn5mAb0nBVIRw6r2yuzTB9xpWctbKu4
S0ffBdTxVe7Um6LQwi3kTAheWTcnHE+kt6TqjZ9EL22ePHnQ+xajxRFG9NaZjhDbjSzN08AGe0Ay
CfSpdHDsMXoCS/WglP69EqRPOU19hleWq6TSczBrWdvkrWWAvoiEdgwnZHSSWrm0gKuFqtRfxqpA
BVkV8mNaxi+hbJ3rUdtim5Q45HLxoabrS4q6aE1ppWaFuoiyYB+0NUFo9LAdr6yEI0eWvgzlKdsI
DD7rNuC3Y+PDlz+IB2+O/UtS79waCT5zKTQWmcrNKrPkDaescFj1HwQm9c3Y1bPmWW5WEAmaVa9F
r6aExDoRfG4BavTagzK+9MyeWaqeneoJ0MTY0D4UaR68gk4VKHWzdquhzXjqC7pmALcDpIlde6LS
C2h4FJrj55JTyEVK+wprg92igAGGo+3sZqpcmyjNZV3GxUo2EB9HIdc3J1G8GHouP7YFT0Bo+iCM
poRaasIDYojwlTn+jW1KO7nnQ5sBLlEpD94yKXgD0PgWFr2yROd9xdDcQt/JLfJNMAlh1XquGEZp
S3E9rHhMQiQxvtj6fXFrMilZ1AU1/jjhaG4r+iU0IxGMDXz8Aqc7w8xuHqDSe2NWCgJ8Hs0paHGs
QNt0JGwsOhkWQtSM8Q5/aLzO6lD9ksAIWvgBD5jv1ZtJ9A+YQselWXeBA5vhhtIIYbanqxtfGEep
7vRjWGjlt0zK6Icgz2X8p93QQy/ww8k3cR69wh94oIgG2VLkEyn20nCPXhtaIfoe8pA5kas40Q3M
IqsWLNyW/ikFW5ifskpFNFeS5DP0fIuoymrH1hAAIWk/e2X0Ik3FXdby7ecR9yBGRLx8v+dZwYyQ
BexGwhGOnhtCG4k2cxTTSfQdodvJlRzKuQNBHLtXxJsEoQ7ZXMbDjtcE5/qgbzTkC4so59HV8XM5
ktT7V+BJXDsTPNx5dqI8D2/wDh8h+9DFHotHaSApT+rw7qk5pr2G0Qn6ie0w5U9lPT0A4k8Wo1Ae
OMvM+31GPmFqNQ4ckaukyrR16ENxL8KMx04jp6+oCcmQQ6s+E5dhzjJ971w0rC9RycSXzNVVIlW4
ffjslWgPvpVcTai0l+Zon2ulOOUdzxNHq2M58ZlEz9WDAMRH3Qv69H7TO6aC/CbXybYqWsLm89ph
ms0+PCjdMoIJsmiqWQEF4ujpff2jMW4stGxu0PqhsawET1HiTQ8SQsqlAFCwQpRRU+dimJJlvuMy
oQ2vcfoGYx6+1Ip2IySE9YQG59dZmmngI6B9ihCzJk4nPJSSoC9fJsUylfhG8koGa+l3scJM3eOW
cPTk8cybxJ0anCH4+9DRl9VjJlePaOYEYwWWfIItLWcYszuTISdFrFbfxvMXScYGLqVBWUlhajms
qQ+xwdOTze6vjl1A8MsszKx6bAN2isJ71ozgjZK5cvOkjlg3kQe8/+wMSxpJHrrbtebZiyd/BYQ2
duIpfsFiJmhlp5z1fRqFfUL4atDTGW16dZMF44MXRm8oDjBdekLe2V1/KLHmIezhlU0ypkl5kFyV
Y3xVpvzz7J5Hu+4PKlE5q6liW7K06AnXy2PVpsquscDRCQ4fRU2PDtkDq7VujUsqazi8GQ2Tap2B
Xy2JT5GycVlHU3WwSTNch0C5F32nhMuhs45qod4wRI4WnAHv7DR7KqXoPipJN/EDngVMAr5jtny1
mleqC7lnKdIn6IBE8R1l3ycOcsqaOzUuTE7JETFsEt+lwnYwtPVjUvbxrpejVwpUFR5doyz7Fl9o
jw15l+D92/qKNqxwuctnGqUw1HtA6s2k3fRqbG908ipdk+RYH5Xqsq8LvlvPOJP3gKwJQeail3he
6oa+aZfdTTOGRY+fBn6t5ejzf4708MUfZ/GYknGaHx+kxjjiTSw3kdKZ29BixsP0HhG+Xz2mU2JD
xOROIIf53fb5YwbfbmYnTzwHj9nAQ21q5tlO7W+0Gl+FZQ4rRZlYvUN0i+o4ebfekDGMHx/8pHj0
6pH+LfSkg5ox79BrDmi2If3OToNRLA/fJIFbp8TwxCaYPgGPQ1dvEHYZ+K+SP9964kmXsGogL2SK
tOiH+hEUPx4vn99R5jZ3o4fsxBwfBtgQIE26nNFfCpIihtuQyf7eEIF07kdCQCqt4lfQ49dk8N/G
wV9jaHqNW1aZIg/arVQk+XYscCAQM1Mz8GCvI88N5KTGAFITk7IqdaI01ZIvlg0Ll5zfa06a99wk
KXqzQ962SuK7k3v2wBBIx0Juw5dOlXYpRpGlnUrnVmcpByZsLZiB8Nug3UcfwLPPRDue2S8Lv2c1
yEbm9sJg/thX8x0MupzILp9BhyJyOCea7qE75ZT1IENWJrhwNkz3RTA6Wh6+0AXDfSklpwLwqiPQ
gFeoJZl7zC4TaUC+T/deB69KoCt8ICX2zoDbbpqQkD57qoqVpfNiTKWpbqpkKo5+I+NKSDiEJnY2
YK2kc93Ww0NIZtgzogY+TFI/zvVdzWARU0+f4aFE8wK7CkQOE/ZFobDkKEis16huhMNkDeW58PBY
UAiuoJJf1an8TA8PrF+XP6U5MVrUzZsGwecKd/HrLNfMBparOGb1F8RZrErkj3jYsnyr4105iNxU
12NZ4a3T7HqDeTtbRB3/oRQ8mqY2JItIY+2WOvRrPYZUxgHiRkQmw0tFvgpN3pqGmwnQYVy2fXHq
en4/Jj+wiQ1oWlje2QwYJAEZ5HYLNXypUpadJGXjHRqdkNWRf9JqWM58GYlkYgZ3naS067HiQcWN
gQxv3l8M1X/Ni/jJ79ExdnOJHUCbPjQqZgGWrNghfpchG6AtnPzW2QpUymkjg7I4yS4CTDpU3WZ6
8SqGKpi2pRdfsJlpBcz4WuJFJ6hzcN8XwxBM2YqY9V0aoJbMOnKlcrzYFD0P8NCbbT8oGE/RLazC
Dt2brSf2Gqa5vlQ0hDF+xv42LyzziXlRDhjnECSdAXaigp9jQMvQ0JxQGQgIrdiJomjgNsags5BD
NP9lB9ZD+K3K6/yt+W8QyURwkEH/4NPD6r7NntH6VxxX//rL8GcH1j9+3F8HVmOOXsKBYwhDI5yI
E+NfB1Yd/IUtVIUMXpMTK730vw6s2m/UsSr6MP4+nXqDU+5fB1b1N4MfwshAJdtesxXl3zmwciz+
sU8CWkOdT70qfW3TVDhR/9gRLXPLgDYVVfd6h0SykTQqAWC0hh69cFwveItDDo2Isl8AjtnrODNz
h63bOBhKUTwTGTeumjKb1uxg+hGr57R8r8Iz0JkHjQPqgkycBw1RwaqKs3bdVg1rfFBR+SDu33SD
Gm4nwJYrXXhYR+0+v4LvT4wQvsrNpOQchWrtBgK/se7l+Fk1s9FN8ULQEOSnpR3bfGoUgZM3TE4h
DCfb1OQYMSETRS3OvhxzniLCjoTKomBdmPJgT01sOTKxxiZt2IXtU2jUVDn2BKEQoXLFPp+8yKN6
YzG3DqvoNcVJSm4iSvB5kO2JBy1g1SZUfG3l09caPduiJjSltZMrSUA1Jrci3BgD9S6QiCcYhWRC
5qgmIRoVmBI4paJPJl28oAgBMv+mWN5OA/e4M3HdbUM9fglGQvTqIL9D73bA/8ABL+RMHXacnGkw
zAt/9GLOO2mAP3RDF5pdpBLRuaS8ccM0DK6tBn8ycNlp3Hv00jfG2FEeU5i8n2wZ0FI4Daa1mfOW
FpXmyVdDYRzbuOSQawynonwSDVcDp/iUdBxRSLhhM+y5C/Mf5UbyBFjxDtPX3puQlCkErbOtZymw
oojNu5O+vR9vmJN1S4aph4D5t1OlgQkTFBaIFeDtzziWGmzFgFqfSiqKNYijYQdsJeS7H7C6jA1s
7Bxc2gp5MpXjjCgYQsE2w9ej2NRKgwjY16oOeVkcvc1tgHicf8c2ebJtBNm2L5OSKMCezuePMApA
3mV18VRENqcjDAvg1lT5ClN8vu0tXTuO86MzqPXBJm1hYdPevHpXNJjIYxEiTVQzi9pMlduE0upF
lkV5E07tI2jJjRK2lgPGDElx+FIwneAMBxEDW9WxGLKn2qvu8PKlSzXK7mp+26hkNxXpCbbAnGY9
4NOopHgVKemL2cavI9BSFLMJTHtNJcBYrYddlkPB1eYehx2wiaWBtAtAwZGljjYbDo2DQv5VyXVq
WPmG8oRwjTRHYBhSBsUxOx0yhPCYC44GuaInS1wI+kMbRhSlnonUzovZN6MxOSmVvm0GaXb2Z3fV
yHsG+uBNH2UIGUw0+jbhsQuzN72AfJcEhONoSspDaIgM6p02ojLi1FZHhCTYaX+IwgC+H50UlFn5
lgGKhFECLecy0GR8uE2fk1o7+lfGhKKo83Rj1fjTodd5Zgad71PgfFsnZDhzLxoklbidr0MFXDxz
AQ7kMc32Qq+JC7IxfxCPoi97BmvkWPEDdLUkZNWKJtK6OH5ibXwEv4eDYjTmoEtaDGXuB69Nbn+D
S1ruPCl88yxt817wyiacao3aye9K/WSyLDJZUl0jSzUnqWkn2UwsFi1WZkfxuWJp0+eYD0PcSVDc
DBPwbGnb3IqF0yFzQ6WtIBSpg9cu7A9DGr8Rttg9JBE1j0JsBBpW6inSbnyntoN02UdNtml9hb5f
gnlLRZwVW/5LpYhnS3QQnNUyhEc8F4ReG69l2lYLLab1EGs4vKyRGsbSO1bajNZGTgAGsjlKv2LU
y12LQBhleVZcW5Y6ba3BKx9bTn4ryyqyq7TLqpciN9pFxzCMKIYW4xzPjU4myvyyBUj3eKXsCqU6
prFxK2DBEDSDe0ayONdpYci5SWsP/1U98/9OJYgqGzOy6uMS5A75SJOMf5Yb9fcN8j//2T/rDdlA
NKBaQhjM4f/odf9Zb8jybxiLFEPAA7A1SFj/rDf4OxpEEf4hIVsqygWGsH/WG8ZvqmKCZgXPBdtL
US3136k35DkE8e+xjDQnV/IvVZ0n+t9N7KugVzvwbCZK/V2tZ8RaG06qePeZLG+kKl9qRU4S/HVL
LMp3d+n0x4/+fub7o1Tg7wtejJWZ9HaJUvPaTEJFKEgIYCtA8UwhyKPi5dfXkH8sov6+CBXc959K
+HIfQPUc3bi97SfN0bLG6XXD8X12/OHFgwbaYWis1IlzC/hlNmTNMz75hO+aip/d0/m3+u6eJkaK
7ADrjiuifpOjvIPgTbdqggGSUlycBFYqPvCsTVpKQ3qVpdtPPvdcHP7syhcqD9WWGIiWEtkGLJNW
vkGL5+odTByfaYPoTuDP9mZsOBW4ao/m2SeX/eghuqhVY8YipW6VuTvSqLluj8l18wXXbPaQY0H8
5CI/KgX+/kovUjwZxysQk3LPxSMPkwd3pN1vxuqamYXT5gBLaTh98nE+eHouZ0UhHlO77IfB7Q1r
Q0YP3UeaQB5J1jj/Ep1y05s2LMOcRc66iug9rVafXPqDL1C50EEwpx6CSe4bV4PP3YlT0wMKqPxt
ONPqcZcVNXdU2xPK4QSG/Mmt/VHa8s9beymjsexBwnk9NW6sIGHvbUcVSMo7bYNkw9EGb+NNyiyh
/uPM+rHq46MPebHm0FcYrbKxLLd4LO7C38HQoCxnvoPk+YDJCFH8f3g3L9YawuIjS43V0rUlE735
OYUGo472++ODg8Xx1WUJalmO1Hvx6QKHEuznb6FysfroPRVT71WECawNcxk+yI/ZIQ8OAR56ax2c
MlfZ9VAdYhQITvcNgTy93WN26OrtsIdv9M0DUhOs6EsARz7q7bJ+iKDgPndX0kJasFb66qF8zo/5
bQKlxcGAv9H1g7TiYLKu+OObKHKbg1XIX5KSQeUXuoCLb9aiVGBsOFa9bdRdrS1tha761+a2u62t
A0z2ZX6Fmcjc1G60Gre6K+3BHw3rwdGWqrceN9Uux/681pzRzbawz736W3CojvU2THfNtjrat5jM
sMBni+Gc3krr9ro8AfPIwhvNe4m+qFf+BlwgXtx9vsVpBVIMCs5rcgN6DTlT96JpLBhHaYfLY9hU
G6JAo327rf/DlfFdlvDdmiz3qe0ncD5cKj8MOTMGmWFS46FJ7aKTOR88PdVJO2Vh8df0vz97Budn
7SdLMm2BHzYDSUWdG0MHcom6WRQCvJ9sM4EktER5CmDf57OGtXoKZQS1LCtdU5zSUNmMTNKaT99w
86NX7nKFxkNdT0rnYeMlGSpn6GlTZmPchtFcE70DkhEvavIl6cXeS0mdynV/NwX6UqKKx4yAc6eQ
QUVnONrQZw/gDAMKazQyyFR6iUK4szEnl7eo/ysf0DCVcbcjTitcU6SvoCI47ImtUyrYnCU8dr1E
g17hxJBiOaA5SwpM3eGGQZiFAssckViL8T7yZRdKLmmdKrlDXTt+BWd8XQ+kCM7pJomvnQZZP+Ay
dojBKNcqWb1WSZomvU3TTI9Bh2MsSh3O3Xd5UG99udYXrZyS7haXa4JhkSuF+jEDcmtn0I2LF996
kptPNL8flSHKxZ4VaaqdaGXhuV64jcpH2/ZfLEk4Q9iezII7iIzJKG5xJ1okYld846zDn2xiH6zp
8oXeoQ180ekxcgbZK18CVXYyS3VClRLAI1nFN/dQaRjgqZ+t6R/smfLFxqWhtgoNAXupxAPJTjmD
qHnI512TuIXboIMpHd4G5cjy7m9N0/zkc35UwMqIW74vtiY6WCk6UM9FSHXK4naR4dxOMIkHTHfs
qNhr077TyeK7/WRT+eiTXuxempp2tapX0Y5kRtveJXV1T0LIdv5SI1AagLG7KjnpMju1oewnf2e7
v77yBxWQfLGbjVLWxjWKs11n2ftSU5iMdvvalqgExn3B/57LoF9f6sO7erGF5aJPLOQBipuP4hR4
Ymfp53nq3Pr1PXR2KiPCMpuJ1kbyWekzL4g/WSjfX6LvVugB31eGGEh2O6/ZS1gkvP7WAqadBnA3
ZHkfshp6o3n93gHgV4lH87NFWrE+uvjFKq2B91KTkJJv6DDG21sPhYbF5hDlTbqQBxsHbE57ESIm
3ZrmKgvifQqWKkXdWVZHuPf7KeldtKhfCzUHQ0iPMN7AfwDcES2lBrHO2qrXsbor63We78eJpQjo
0Vri25PXUuMtyfpegKEC0sfEaVpa0ow3HlhltwHfrEfuI34xvDzzxr0MJkZft+q074sXjUEWRWKw
6boNMDisH6gpBnM7VVtzWIthldN6XUg0PinooGeO3n6MH1Xl2Ke4mh917bZVzvbwpdDeGu0hze7k
bhMjqTXfOpCRtduBciXuT96AIxPpRh7mX7oO1tWwkbut1G0D3/V1Vw8YEa5pkWFxWhQezT2pUK46
a+Qg0kUY+zJpG6nqdVy1Z/DqxLxFfKyJAXG8t4vSJTtmCx5hRUcFalu3jlvb7Ug06srjMMbuFKl3
gCU27egKMR0164tq3Hc5Pa1x3CbkN8yT36bQ9lGirwPAG4E1ANJkHmuNdzac00WtWm9SJt+OtXWv
NUc5R8mUGGciaw6YvL7BRt+b4XArw4ekC+SCbloFSeX4KQZ+skFkW1rJY/2tl6y1TZWT1pVTRNnz
JGxga2FwE1o0aKeRNUe7T5NoM5UZs2JuBinyTH8scSWC+ByVpgtrR09+J0xqodWAE0oakG+hv63o
gNpO0o3polL7Q9DiBiRFWeT6tEqyHtOWsS1hwzSoJoYpc8g+2vWq4vrYQFNlOo3kkFo0mLqiZzI/
B/RCI0r2VmHdyEG1zRqMRa2KcpyYO+TOPtsNNuquzu+SIbuOOsABUAlNWbhktkPQwtJazrfmmjPl
uYm/qDE+ugnlH8N+xgTzWCLtvxUYYv1MrO2pcE0NUXZRH4xErMYI/rBmEkwTWr9rykDe9wH2JkJy
Xpo8JrHAZKrXjVtFhLve127xex/o/N31vvli4f4CWkuysLINkmQ96voVQUDGeCpjcuBK/aYT/ZWC
8TkDgNKLdqPTr1BTeSt5uasDRvFMa2sEJyISVkgQ9xY5zVEbkzj/VSo83t/hJvA1f0G57UWIhrQ4
fGYsSiIcHQFEzKp4ZGVdxKa5zMKTbISf7ZMfLTQXhZiMvZP+X9u65ehO9bC1yo7xOEKdwCLdi+Pm
Wxp5y8ajpDKmHVlFv17QtY/qgYtSxET1p5k1PmpLZbTsewe/4QVPu3UeiaNKrAfM5qVWN4u2OOK+
X+TpHeEMjk/BJ4w7GEtLWGtLUs+dIjGWoiBBsmkdM2MAgB02n4O8qCBlBNTq5CRWtIxx9GnZuc6+
CkG18xr2CskiOtMijT0y5r2UNqQpLTtKNHQgqxbRcm/f+B1j+dvYJMWJCEvznPbT8te34CIP4Z/H
XBSlP1YKQTeheoMaqgZMvUE6JLtEOWfiKzsMCSGYOIeW2b5E7B5Qy/FUI0yyqVkFfWQx3rSDK0Aq
4DPIDAhGTejAwr6icgNKb6xuwDx9svnaH5wfxWUtJWsB5mn8/emougGbsCmBA/P7DeKjRrsV9rEC
eA6iCvzwTcVwnvGXG2fNleI167Q3l1WY8T2eQuVA8EbPQ6bsEwFiquA2BxVu2WXbkm2ePKoNj9sL
Q0Ti5b1NTdxhjBJ9gJxW21ggwbQYXkbGVA63KSCCEOEoUR+ZtKoJy2YUiVJzRredU7BANi4ItWbw
/y1J3+YjAE6hZdgEqxp4SQxnVB4B5mnkZyGG91iniuZZ6p9kv8cFfFXojNWl8aZRRwJBBbLSm7hx
E5AV0bWGcM6AYCPXPIXSsCQc5Cr/MhRYnBVrbaE+CqNyWfZEjEb1OuPHV3CyBi8h6sVY2s3XrMGj
bp41dm+gjyaLbjtVnzxW+lxo/qRumdXV3xegkpn5KkxBzs1ElsubPJvEJlGM00jiOVF7TCBdHVty
9OCTDFYOX8vgRk+75SyOGY12NbXWMmnqs9b6ayuBsebUcYgu+f2QtevN8U4vBwc+BngrdELQu9p4
njm1zH28DbiWaztmSES6LUvfIjUUN9U9NHSdw3zTIZBxOcc+9WTWZjGikG7akrG7BNePKiXdxba5
jZXSiVL2VR0gdZmvotBfyZnvoM5eKJQjv379zA/qZnFZN3uVDCDVqyAMfvVqwEmlcWDz3otuWmh+
s2V6dSxDG9eB9lpI4bkVm8DE3s4XF/vJUa0I4DPKG7lyNR7zaJSuJyNnQhrf14H2RUlr1/CbFfox
xMX5EqHIUsensiDXlTPJV6Ournp/2FtSDjJeW4jkGfwKxlX8oD7e6FHaWBExtDyNYyZdS6Bwi95w
/QKVCcjcsm23ICQ0RJDkxCy6IV8xPTwU0L3GsAC94G3SFFUb/10Kg6GosRGgiaOHso9Wxnxizu+8
qMCWMQvYFhjHQarHG6BZzoDf32N+9uvbLH+0eFycEuBmMzRg2LQjq9Kx7Io6vb5paWASWrEfm+tB
4o8Ta0P2oFPW0Ms9KGTInBK5OZWjTfTtZ21F9YPWh7g4REw4sRhOgwKxIhRHCHb3Yryu8d7QzmTe
h6vqhXzWq8Tsz5TfrjrdNa4fW3vU0qy/zHjL5gYWBGTlSdEw0IxfxuR+QhIG44R1Ln1J28mlrb9T
7MWcP+TqVnM75Xm0UxHiKfa21/HmHT+5sR89v/Off3c+MQtiVpo+MWB/a/TGgkeVjlZhOI1MopHT
RcY+a/wHZpD7fNgbquRMDTqy//Dicznx3cXjqUTqC1TQVWkIj7KCAt7a54X9nGrtPigVJHHdnhg0
4gCakx0l+4qvVYLA8cn1P+jwi4uyJcnQnigVWkdyN67hQOzVUgcFGZ+8iB4/eLz33lWvk3oVPfz6
mh9ULOKiYqlicsWJetJdmWNtxrDIsk7zuX7unCSUJn0gFkhbfn2xD1o1uH5/vMHgaBprluO4kVHe
G6zNOlGjhf6qkCmDgy4NCyfHlQRx8yTp4x5MyV7nHPTrq//8ZK/YFxt+V2YyYg9Fdw3k+X1qbKb2
OBpo/fiYcJg3CnyZX19Jnt+9f92tlMswKJgwYzA1nBPL8VruVSey0nvBZ5zvLLyGTfVWl0Bq5Iit
slZhS5LorVGaRupnj9LPW5EkCP14p7OsqRpVnSw3ZrdMFc0h7HEpx/TKuZ9ISPExyqSJWkv0heuY
X+uTT/7RdS8WxiTp5KrXRsutbXAE5uP87pbeQ628h2juZW69kUnOUMSnMv/0fn/01V6sgXYooz1j
gusO8GqW9AHr7GEe/mOpUXAKmwtDRnVByUmAQ+vvMkuDxf5IqOoT6fYnn360WqG1gs7x69vw87cK
kdmPdz+ZkYE6ClsXvNkzcONVrUEiEPom9kaKfrFHzrOXPf2z5+3nCwdJkj9er1RTpshdYbu9Er1Y
jB5TCDYAiOf1ylKDFTHnRFh8CTkM//oDzlP6nz7hF0tVrfu+Llk84eAdN6GGZZe8OrV/9HzLCZT6
1I80i4vH0twQ5PcfrVWKfbFWpUELzBHfExV7t/cnYNJMy1re4HlZtDJzLxhWwrL7D+/qpYmy1ZEE
V+QxuT6tv3nByHlPh0ll9x73SiUWnoYHhDQLXff+uOa/ZY085yn/vhSQMvj7lhfE3PlB87/+O2k8
TGGhomAd+ljlcXhOnsdn1KVVmPzf//1/6nj+X5tqfH59RnS6fX7J0+e/JKf19xqQf/7sv1WnKDp1
BePxeyofT+ffqlPL0JA30vxGDmqyPv2lOp2lpQLzpP2ntZKX6G/VqWqIWSNqKe8UCe3fUYH8uCi8
x7nJQC1sE9akjeb04jEe7bhKlExU94bHTJGE01QzHMwjTi5ah5V8HafFJsrHz+YjF7vuHxe2oVMo
FspZ1fqXsbctK2XTqM09Gv1VZeKHgd8Z2vFKmq01gvRKqUdrOU7dAakBiQ5E7y7yugcyhaIMvsZm
prbUWr3TBgOqS/oUTeMqoDLPlO42qsQqiQAZgBNC2X7q8xc51TdYQpckkt6kSXzOi5eABq1Rplda
Pq3q1DjDaDvYBoUk2dJEPuVIyyj2pmGjRsZXIraCha7ZZ9FAZwZ2W9Gujl4CDcd4nRztiT6rFj6r
oFHdrrLOfsphtCq+Uh7eaxplHIDvJAxfA3hxcQBtqxpuO6Oln8VaSYiZdewTkwDW8Xb+kVh23Q75
JgL23o0r67q3AadnihesMdFy8CNmuOFmxaS9sOgMrbSL2FgbDLYrDs5XmfC+jQV+vqzPtpkUvQZB
G62R4Gkbsy8ebc9bFer0NIyNvqgDKaBrDKV+6lbAIe7fo4s1DHymWkmkmqNFLTnCgMtmZIpYlpY9
UAaagkm9K9hTMy29gsZGxgpJayEObaP9bO/68UDx/ri8UyKguQBM+5dNrKzLtB1A0N8j6nUEPvtA
r9d2OTJn1MnObqOFavTXIHfPneHvAztZadDawTIeQ7qcyOTuisZcl+MwMzvrRz8ZHhJMt01ebAJJ
39JGIU3JWwHMdfRQ2yIqvUFKuwnx0ozsaIs0Z15vlKfcGx7SGuR+wNceGVeMhR5lr2W38ZiUDPvy
/1F3HsuxI8mafpW22aMNQEAuZswmM5GSSS3PBsYjClojoJ5+PrCqb5N52MypO6ux3lQV2QwgEOHh
4f4LxO6UHkDe/HXgFHvcTdAgm+nDmrxVzXmBY+EVBQ6WZGG3TFPO4RDMBRRLnA0WSWpeVA0aT52S
fUPrY5lJJI1m5KMcy5fUrPc4NGEVbG4Rer9xrew60+0LdCKvAjFclVV1h7oXDrfKoUoQgIi4+rr6
Q4cii9YiguBn1zbbZAiNy0Sv13BAjl3wA5jYysqy66DkWRERTaFcVBorRGvXIs12Ti73LNCLcPLP
KI5o6se71Z8fVhOYSyIDYgjw9B+zhS6p6yzvreahVt370nLvY6xFua1iTw6nTQXt3GvgSwfTK9v4
2PbU4eri1u82hYEnujlcIbi+qav4IoIRphbBGrljCC76sTRTVAzLa7Q2741RrqLUvignug44T6kp
tSVFGw51Ve3MmdwJtjsbcgzmO5Qyeq8p2yefSNj42RIp103Ofovt8RAlcI9QlfbTeg+aaoWo6Xcf
fl7fWRQYQsQ88v6xduJVKQVPRCcmylCjxKalbdfuWGww51rrA0w0VUeKtsPBAPLvME899Jou346m
PJZutxxKiz2ceDZRqGhz+tTNMRDdVSYoMVBJy+yBU3/ylBADDa0/Zq6+ga46LVsNvmYN1kDGZFko
aVaPCNhd+X25LZKfaBIBfYdkNNgISPyodV5BB6dd13vZlFvKwNfxDGBvC2tXCiK/r1y/O0Sv/7xv
vAcBnkBk/vrgM22C48a1kQz6+MHx5soshBGbB+Ya63RCSmBugtFcNkY+CxRdub2JaXNwA8SYNpfr
KXG5aZGiVgamkcVB++EF6LbnGlGJW1qxLWEkIIy2rg1j61sGfNbk0slwiSrkU+OAvRHiofKjH/Mu
0dm3uDGsa7wU/NHdYQt1WaNX//VLzheaf1+1/nxHoXKoOyo4TSSePr6jkeqVbSVT+xDGNoqKjNnr
ErvgHvtvPz4TG9+6wL+Nhs4VJBWkGOCqfBytQ90Y60COUqNo92DM1/bCXom2pHZ/aCsMvGyUeTvz
ArnN5YBFhCpBh2udHy5sP/fOvPnpfoYJM7+wo4FvRRLqNE8VJnVf0Xf9Q4/5xBRXOwV/5nQ+VKvc
ojloQf4gy0iNTW0b264st32LnZJprjP2E9qSK6uwLuNWXLbwzIjX+1DaFwVAcRR9ruM8OFREVL3L
d4UrEVcurk3dvY7M+smYggPAcLo3+kOmdLdWy2vmo3zKZHwpYPnVqbio8fgK4uBnllWbjnqYM8qj
mporkUS/Gk5t3RqumphBSIEyJ7+DwQBjPMD3cLQrbMr98VHjd5CSL18C9BcwpMZwJSXO68p9o1oX
gwgPJcZmZz7yvGLef2NhWrrhCBhKqqaZ9lvt7101qNR8yD8h02opYsuldiNS/89P97fS/P+Yw///
m+lT2GHa3q3iFbJx//iF9HY7Xr5mv/7n/7iPsqJWLn417a8Pefy//p9/5fG6/U8kSzTNdtAecyyb
lPyvPB5xONWgC/oG5VYR+/uvPF5xwGwT5txZ/081VXtWKfkrkVewaeZ3xSwoh5ytmJXo/oamHH/v
wxqx8Hqe9x5Sg/DReEjr5BqMDmZpGohPHFTVgNuNuIO7HgMENwYFslNcwmOKSmiYZewkng9laTdh
C/GEly7CYpNs3HVeOCp0Yj9E94QGhZsgPdUpY0KP2AoRLS/zFL33EH+RJdlweN3Gtb9HOAoqkIrs
JFsyn44YiEuUN90mvC5sm+ZDbls/rNjHoVbBITUzjMQzMERCAbde9m0oF6lh1DemSBEbHuAy9hL2
iylhKeeuKF7NnqfwC0Qdl33pwompRJGBTrUC/gsFZ7/26JrhwjJO1s/I1J1fb8/S+DZmDzW+so4H
tqVc4kA13Ywm/zTg23VT2JVyX6G9viM7S/irjhSG5wcSPAO2qQXN9mg62i02iJNtDwhI1B38bqnx
ckUHoSMDMPcsSthjKqcIVTsFnXKFTHWiRV0d4y5ulKURJyOWK9VSmWw9WOQAbG6npLYusIHI7ttM
L18is/BftEEbYAZDg0do3Jpy81r3y+noGHC43VijHm4ERrzIzFx6QNphjaAB7jljhFdAWQz7OJI0
2bs8r540vfAB8emIJQ12BgqeSud2pJJbEfS5BPhqldyaXZ+IBTQh4xE3gPC6T/QUHG4tZDkzg5un
Egeeb3Gp2tsGv+DrcOiae03zlafOT0BzTY27S7og93zXETvVzWDMNYOOdaOFJoU1fTOpqP6MxtjE
EzcSzdVggSjRDfdFBWp8OfThRIZn9Fd2DpfNlBNGvZWTXRsq0ixOMteA1V5/wfUsuR4G6b/0MhES
qx94egH3jhWKRBBy/TcYQLcGtxheDlHsHDF0LZ7xjVSfqzAcHxC+t65VDJ3AGfIrRmIkj90EwUf6
qoKEBpm2VOvWw2BFIZnKdFqdjrMx0rHeVfHULUfFSjx3qLsHzp+rKEY5ayRR86JiwG12ZlOnod9C
LkDZd9s07IccawbafonaLjU/K1/QXOBCCxL1aJZacJ0lMvg2AfbZvDHZ9Za9Sc8NxNNUJ0ey+uQo
YN3dpBrZ9hghQ6FNbbQxQpqerSnIzC1pHgJEQjZNBpA3dUOa1XGO/1gKM77r7fwOF6pyPeoSIJe0
62uU6xR8LBCimIUi3JmIhKLReBT6mP0xM9gvrXYMjz4ZzU8f/fuNlUDNbpBT30ZJlBxnv7FgMQrj
MR0jO1ogrZau+7QN4mWQ1h1ZWFDLapWpdQE0qKGpNytYaNgNhniP0XdGVTAQiE4ntIMd3T82QWPD
bzQ48DVwL5EVdntl0Bz0K2Ryh3FbcdBNcyxQVx+SezXUi2fsp8K7UIb6TZv1zaG2ABGNGKnuYVuU
D0XtxyBu/L7FHnOSO9TwldlPrTmaUSRnvyntAptLqpBNbUwooejVtZxSeVHaU35bJR0lWXQPtgFx
ZpchxLEeSiBdplpZryYiynsrDPwHMWINH5hGssrLrN++O3M+SYzfMOL/PuLfwjdHlashhWgbrnOa
GKOz0Gg5clAHQwvSR9yFobBRiLAgaErEKVrNP6CJbC07S0CXzLXuuaSvsLHHVj4jpYcxvdJ2G58q
7xP0jMuyV+GGKZZ+h6Zf/Kw2cXIQ5M/rOC+n3WBWwCHskvuNmxXumSqlYdkfziLHoqBERgoEh5KX
QSJ4mgHrBkmmKMuDHLrxyckNomYENe6PYZrkt3Cew7qpBgzR3mZ3nmc0Ntl989yH81co68baRmA7
0BJR8ls9hf1pDDRjkiFWrweOpWMnIJHiMaapUP/MCEr+/Nn1kRatAnlxb+BYmy7KeYFM81Jp5kUj
5+UTzQspnJcUJJPiGVnx5J76HSuOykpxkPMyDEYWJAFM7hut7Y9A9GIkQVi4ZRQqx1H1SfxaqvtR
a18HmC6U8CET46db6QRmvSQg0pnFVk/DlMDCHqfKxqM1tarnIwu1AmDR46uLcD8I/mBnwoFkRwdx
tJOqjScrujOHnLjvjv4qt9JDqH5LokM8vWJpZeLyTWe5im9j8VzTV23LPxCKUYZvAaep1YolrOdl
dszC27x+zYeHSuTekO304ioeviMtthB013FLL9EoH581uFDS1VZBe4ie3I7bH9cUDlXc8cqLPJ5N
gYdXimx1gHA7AjKtfW/1tddGV6BDQABzdsoOdwoPKUzEVXZJtp5tlfQD9hC3wfcSTRWu2wAQewzD
1930oqRPeAYY6nWCVxS2eVG29t0fDlDI7zZLpo+upLt2xiPy/eDpskU66/5X0Vowx6lwvVo/OOET
Qm30YINlk/ZLk4aSk89Gxiqca6MkQVf1hzzvLrNuWMS9ue8qcSB2eTO+K8iTJWL3oC5vTdz0Qsi8
9MABDNa2a4AqVlpktBNdWbV9r25LJ2yBHvqll0vmRDjahTIL2ceYJmxITjTSgZybnan3Cx05lHEy
LrN6wo3WBUk0IkyLHfSza3YXMp1WDblWGwRoY7DQncg4uqBBY4z8zGgutb1YggtFpIs/pr5/VnP9
RzqqK7Ken/rkRlBM77Oh9GSdPyBwth2q5tBT+8/aYt+X0nSAYT5rcjvkxWVq1ES7SL0SKqg3ws1d
ZcitrefbIbtD2A37B8P4jsypN439HpU3+DjxUoOXI+FFgFR3KXDiB3dhTn0OR0MPITLoY+1NWWQS
yylgmRWAUyeLaD7EwmvxFrxUHf+6lu3Cd8ZLtRg2GAhexJOLBeeIch3kFIkAVq+ls1CljXtCbt+l
EuwrhJFsP9ivTcFnMRB7/S7se1giOuVnR1wUyHjGPwocuBUgHDa6XHi2e3l81PUFSkNcZHHeNGGD
Z8FVjj3RiDmbXUPToreq0fvZpMrTVJKYVeOqlTlU3puyWLPK1DLa6fWLK8CGfTNz4wmjgLXiz27j
l436EmAaho175mYH278zBVQXSo2JvsqafURLr0UEiRO566BL1osKyEIJ0C2gpxxg6vUSjtc1dMen
EPXZgFZ+GuAoHO0ClfxjhkZJdgk7Jabw0T5NrjdYAkhUu2i1KwcXF1lZS7v+aQdww47iYdSu4Rsv
6tcaZRwz/gnhb/pFNWypVct2KJd5d9HoK12/TnV01apLdqDZtNvCRfLvoEdXHYopor+r8bQm3dzq
8a2TJRdCTVdyQDhZQIwBVjDrO+Hrh4i6N5krEhEDmJ6JS6OI6rXoAfJ7mD/uBD6wHXYak451prau
yT6nqvFs8VSml4aZbVT5RzsV/BACU/ENLwGyy2BV9FC/QIJCbuV5G89pb2zq2R3LJICxFeGr41R7
Bw9LM6VTmH4Pg3uzvnZhM8bac43gqiECZNL+KNNpGabkvfEOq0ev7STybcmjQJnX7LyoHFZaGt5g
JO5FwOB+BngnBuhNzFoR2jZ3L3GuL9L7HLhlVm7rYE5XtEXolE8qJdRMLtqIki0pOWhntGTxhriw
hxfYnAv48rtRdbbUPzCA3vZRvzD6P4xEg2O0LtVdm1eeHr5WMaINKG2aZwospxyzt6OVe55h645j
o34DC/gDMAQThDIQWpEehsJnIcV1j0kEAt0pRh2VZi6iIh9LWgVtflUbYwa/z1a7b/BxXPKZgZuH
yI6tqox7AI0kF4WfIsWEH0vyiIWCu1HekgI46TkGamQKaMLh2d5Y8UHNZllanHqvrFQrrlr8Dbdt
3hj7sFf7lcAgkOwqhjfWYX9TuPhpl3DRV0kQ3xCjH8ssYo3MWXEI2q1v15ENqUHS+gnH/ajelukh
aqKdE/lcQbBaEskvu/helF4hvKTDKTqZVjid2CvJIbEPtGHG5KvsK3/rQ4ZfYAS2Fdm47vRwm5ah
ZzcTjq8oDyPHIKf+Uk3qbD2V97Y7LgLq5epRyeTRAtY1fnPEc1zfKL2zy8J6YeBVg6A6nqLHNrsN
xuzA5faXTslRPKZ6sFUTasxmKT3UpU0X3FF4L2kWVYekty/BzKB8iTRy060kspnWhNywkk47y6V5
0+UPLV/HRlLBa8e949NmaH5OEcexcj0ar1nY7grTv8ntB2482NBq3qzbLDsLtFm9zVTMnqv2MDn2
ndagETahvBU2Cyu+Lyp8vyb/W1iUBwGovfrDmh7tsVkmLmIj2JZg46KeqXOe8J1Zi46GALwtYLcj
d/1b+3BSzTqtzao7xHZP6jBhYFymFBrlN3Kh6ZhgKLOZ8iHy+iYoOfFpNOhFra6DkgTwLX/+W+Wr
/5cu9YcK1+ZXMdeGmtOG9/w0/9Xxbv7X24+DX8VcUvrwL95beelG/qJd9wuBk/ZfhZ35N/9vf/hX
kep+LClS/SgkMBn+WsD+fV+mcqg2/ecu9rr+lf8I/3FXyDb8Vef/QND3H/87xzfhRxv9+McF/9qc
/rE/y122jVYSMBUEdB1LE/pcuPqz3CXcf1oUq+bogwze3Ln+d7kL9QIg6yYLgeSfzvYM/vhXuctw
/+lasycDhX/koP9OrevkdsFSc+jeo6iKGAYiCdZJ1zqORvxZpiBcUt1p7hNhJ1ftpFmvHT7361R0
xJk2Uc9E3hN9JgeVBgrbc0EfeQYK228o83c1WGVo/HQw3Bg0NbRGeamZABm/1+7FFN8acb7s6ptG
v63a2KPeuAjcFKXb+yq/M6Jk1fUv0oTQYau7rEYypFp3GmSDjs7jLrUHwk63s+RNjjsz3uDLHm++
KL7Q3ftKc7wcSz8lDhYo93pGMyxHmW86hB5LtfJojui+S9OqPre3P+KXfn/d+SO8e13Qt0gN6ryu
fecco8tqIRdUiFbKuljWV6UnblIq6gttiYj37t0S/eQqfG7k+efvRkYPXVH9gZGx2oWYMfRXfv2M
x7BX5dEfcjB3RvPH1yOeYGd/f9kTMCDuqEOWCYYsd423rrx1u6oWySJdmxt/S2xfZOu7r4f8bQ1/
XE3iZA2PBeQedV5N4S7y0is0gtf94b8xhDaDzdiPwj3FX2uym7RWV5Bltn9MTuRZ5nVQQd0oHrP4
5euh3kjN/65e/DWB78Y6WS10pu2Kc5+K0CVKxOVPZ1M91LDbi03/jAf4r2CvX5FzGYf8JtzgdyDu
EaPon75+ihME2NtTABHFVgXCz1xROXkKI21QPo5hOzTIT5P4P3Y4E9mLbvRKiyoVut4LqrBfD/qx
2ff7mCerNdNqS21xxFw2yAZ2kdzkLZa3wQAYgpRl/fVgnyxU7qCqa9EPIvIhcv5xbzSOomQKDqgY
JioGNf50uAlcx18nIyiCHIe9rRwbbAynMjsaLtVKNO+cV1QgYdZXojqUWSOv6GToV0rkJL8wVjP+
3qojPALQMInPiK7TtDrlBWumohH/ImVhmHOip6vWynUj8MM4dHPRUzAFDmrzTMj42B9z5iYrSCqG
xbRHJx85mRbwQm6q6XA/JMCQRYZDx5qeS7T9evbnKPBukaMLyDshEWjM2Q5QlHkpvAtM6djjdec0
49bCbyZZ6igytYvYys37WlXLq6EY7UONFIy6oMRPyqVOln/79SOcAKc49zhddcR7LOpqPMUpp0kD
HYDPsMv9DZqfZ2opbn413X00nqjG4DXlTUH5LbSAv6AuWh9iMFHrJNLGpQvpdN/ht3oGQX0SyVDy
tyjzuRYADtxwzdO5nwoXR1zyu3UruCnB44V4BxJlZ9TOLxHZ/bYNnfjMYXyaec6Dcg5b+DG5LlZK
p+jtAjJpi2c6g47UM8pMqutIusmDrcfJNhSiRmsgHKeVgSaqBZh5FMiUiqZGj3TqqHtJLcnPzMMJ
dXq2NKCMwloELwNTRhMn0afTcSzrq6lah2TNyygbE0qsHYojCZYgqu/8TPp07xYRl81gBJXkVtbN
mdVBfvV+hc6YQbrEtCe5F1JJNk/OMXPyqb3X1bC2WCIhSoG5xqpIO1pTIRart7kV6/3aCWlwbEjx
1Gc/rKtXmyKetXbznqtGOFT+9zNPNe++d/uGpwKawCJBDWv+31u1+N2+MYK+UbpK79ZKJPphPVnu
dBvTC9vmZpPd2mYLFlg1ulJD4m4cfrRUmJxVagtqZ1Ndx9dOlmXaoqe6Vng26oEPFMiC6M8LBBk7
GfonWcdpaJ2PSQtkOxA5PqQDfOHj7nY1F+iPnVtbYoB/MaR1hsMgPcQhw0ZAwYgJNje6r45NVciM
IblUY194jdPSV6XZgha24Syn1rxmxyUbelDyHFrq9OvOT0hnF/4LSfTsnPTxCZNRNLZUNWuLIq8N
hTXneqghJb/UaigSAKX6fUHxbltEdcfnrTEZDhwNYT907FR77M8cRqefdX4cVr1L6HVN8Dwni62s
RNuWgWptYwOYSyNw8E38smdvac7i6yX0yVBz/5zg7gKWRTHx45urrSmj2b5w6044CdUTbU1Ro1+J
3cyZkU4DLMsAEVrDJrV16NdTZvk4lNZU1VCBJKdnGv+gVxZv2kwLV7rIE3x/c+MeqdjqVQo4hRY+
YKskrhEgrmLoCwM3druvijO7+k015P3+mR8J7VnuxzZoXc2aZ+fd/ukFQcwOTQodbRv/xIoU/whp
7lT0bajbJQXmiVFxSENUYXOl1h+0ET54H0/teuijbFX6ChaoVodatt05rUfxJd8nE0bpbRHHtxXH
sad12Fn83W/GU6NJPXv/sFROBXhSji9HbyJ/iwf3dIEE4Vw9rdRtip/aub07f/+TGcIMTtfofekY
H5z2m0AdudYQme62KA15j+9EEK9D2y23STbXxKTbBt9MJ2t+hb4Qaz3Wkm0xTiXNlzw2neXXL36a
DM9LaA6egkjsAvlw52zl/fcyB/57p/tbLHeqO3TYkxtjMJubMhxo4CJHHQJoNkfZLluzU37mbC1I
e0ZpeJOjKs0az/b2oTBL0wEEjKfJBrsKCryhAJm57tpOXMiujl8zMzYLsKqmWm4w4OYKWJfx9HdP
tfllkD7GAR3rOxN008eXaUOE6gOQICy+0F5ncrSX8MRb6N+V9MwszddZacce/l8ohSJ7vQp0W26+
ntHftz/PAFSc7IfcDpjox2dAOR7Dm4YN4A52t44o/m78LrUOmZ6IMx9v3t4nK4nszkEXcQ60aEJ/
HCpWkW8PJlVBhcA3V1LAgqbU0GDTjHvGYKhgdCGcgJC0yzMjn2SX86pxec25gIKXIlCjjyOnTt6P
cVIpW2ywm62Cp1pRAkgQ1USUT0p0jbJc9bKqLa8Kyv5n4t4nUzxnbyBxdR16gXWyZqO6TBMHpZ5d
WQTmBTbA6nXO2gMmi4X511/zNGGcX/T9UCdfc2jDTHWSINixZZ1tpYYmTU8gBSNZ3aqj374qtPSv
+uB/PN4/fT8Eth0gXJgLzOSP93syE9gFIOUb7NrA6by2UZ5stv6lChz+TDD69PUcPK7IAzHBelOc
ebf7MfjTW6fQeD1uJbOU1kKl/vpiT52/F5lv3OFS/e3rGf395Qh9GtPKHWhGnJ6cxEYM9gNAULBL
UneWbqZL26jQy3tUv87cgX7fH/NQ7EFLRbfsN/wu6mY1WFPWCfiQAm9jC9/2MppS5Gnoj3lO7dvc
vyZuJUp45i1/n1iwdBinUnekvMjYHz/hMKWxSzgPkHMA1qs4EU5Rejdc1vacOc5m6+owZeeSrt+P
FjbErAE/f06C4ElaGMdOqmmjE+yAoA2wpnW9bklLJ0RbqqnPdjYi2hGG1EGN1Ibua/uUnhfe0WBV
Xwq0Hc8kXWJ+y48BiqIrGvbk+QBstdlc7f1CJkQP+ZS47hZJyGLVG022DWvSTysEoGoQQZZNXpsr
HdfXndvE4x62Sbm2AkVufFutFl2X+jdZQuukDTWUtstG7qu4H58zO67Re1MbLxuEhS5hXF6nhiN3
dp4kuzQfh1XKrWvXjgFC2YMvju0o0r0qIs2L+67aD6NDw95p7TOJxO/fnXCo02fgSmVi/XoSmnoj
QkoVz97tIMNVrV9O4Ntb8zmvIHfoZ8LgJ2PNyQpJLfeAmTf/cXaHuLDpZebBLors8FhJ99nWAvWA
zWK/cMv0vpnS0Pt68/52b5zvGwbUB5op1uyTePJFo1RvpwArr10Q+5jiiGBrteEATMDpriZVNltp
++4iRUR95bR0In18Nc5M8Rz9Pi4qHoHIz0UNXWJyqI+vXURV3E66QgBx6JFiZvaqyApBiBGTF6tP
4jMnwO/xaqZ8UL1C6Ji3Pt3JOFjmogyCEGrJKPe4vFXHCZOpi3REr+Dr2f39VJ27BRY0K3Jn1z7l
sY/tKMc+zMPd4Fj7oAC1E9sZtG4DC8mG2SR/9/07S+3hBht9fGa3nlYkOdTnshRhy4IbxvyeTKxF
lqh0oBs5VgtnmSONtKsCWLCFC+KC9Q5ocMyU702Xap5T+NNVXihPkdXZ5zgJvy9sdKYJ3NzXoNqA
Mfv4hR2E3rMBmaxdrtOUTFEY0TJlepFpL451KLAGgP52ZjPNG/PjqprHBMwGt9CmHHFyLCHG2mMX
YUe7WWrN8/FNO5Ky9mfW7u+LCfC1JsjVZidqgvXHN8M7CM+3yol2fa7igaZX+hYYwAxhUdsztc1P
FtM8g9RXKDKqRIiPQ7modBk96u87HH+6PeL496lqJYfC91Uc1FD6MLoCi+hSxZosN8Y/9db/Ywrz
+yblRckNda6C1Dvfrh3vEotSK2TiO2W8y5sh9ZCIL9aVb2LDUIjd1NnNmZ3zpgJ8+vnIRqmKEH6p
OZ6sXaNtezkORbyLVRGueny3PXTzA2/0w2Ab545y6cuo2atYT605rVBMc5BFDFv8NSogSusWu6NF
LKPouyrrEVhZYW8hHPorUlrf83sT1dupM5ayjCW/HAcbXJ+How/EAC8k03w1u/ZGWE378HVI+CTg
MpHEWfqUc2HqtE0QJFrYyLwBOuJoQHEcKwOxh1Bl6OfBJrbrQxU26r4fAOg4Az8cIkBYXz/Dp5Nr
gXgmJDi40Z+i9eF1Sg38drIbfK0C+WNoq1IfhAPJVXs0TSu+UipQGNTjCmOLzRZaT7npPGsaDgIq
po1bvaheZJ9BXUUcZdFYVj9zW+FOKcK9UIygXNnk1/tc47LZVSYNSEUxchKV/lXwdzNbgCC2JvWM
3e9nccYC9KnO0YZ0+yRJq7ISUGY4xLteM+J1W2qzxNAYwusNxErHNqTGZGt8/Xo2PwsBMB6Iaq4B
3FSdf/5uZxgYbncmtZHdDI5eADwDSz+hdeHWZnHm6PpkE1J9h7bhUuUF9jD//N1QUdBILW5r1g7G
96jJqcFBBsBqdTEMm4RE/Mx4n8RQnSOZxWrxbuzGj+O5BbQ2jF/jndZo1koYyPuEAO/OLMd5K59s
dYbgjNIILw4R5uMosBPKFsegeOf3VrelJBIu26jpAVdy325VAFOKjjEI++YcBfTT95sZ6CwZi57+
yXwCIu/KWHfiXaM58qiBHH/ssQ65/nqBfPbV6EWRxrMuiWUnad0YyJDihkIoG1zNKwLVP45jBzDH
VpIby2/KMyff5+MBE+C2Mt/pT05bU7OyupfMZxfFnuk0xVq3ZABnpDYWDhYzX7/dZ1+PJIOGJykV
3a+TQJ0IIQLXZjS70bJDCHIIqkA+bQdkRWsN2HE1PAdKUHhfD/vpS9IFY5fTl1JPaY4u/Z7az814
F5Z6uInhOq6x+EGJ0h+Vo43EyM1/YzwsnefhNCpSp0ulyg0360LU1bBWWuhTml/4MZ+udylldgVq
cF+P98lpr8MdE0DZ511xekyIPC2cqOLuQ51TASIn4+2A+fOmBf6+U2DJe+6oFdRY3XDbq0p4Jtn4
JKj9SQ+jGWFReDv5qrGfWxy/VjJb1/UQek14M3H9bZBWu/36RT8fiaVj2BS86GN93P0hnWs3qcJ0
p3Wx7wWRW2/riF45gtrJuev0HK9OIw29S1QfKONbtMs+jjXG3YDJEklFqLbh90RAyR7HCm7+TBaN
LFnugiF3jn0x+UuSoebZ7JqzN655kNOH4OB3yRqpxMIV+vgQpaBU4WtjvFMV01+qVsOZKhTfEzjI
UjfuNC+1kRZl7QdLHKzRO7VEyDLwyy2mld3m6+mHcv/b82BJR19XcNGlOHVaMDYU+NJ6NWHtHFea
Bqw4LP7IWkO7wog4nDbAmrDZbkvoBWmdotRhGX5/MVS9+dK05UBx2dLuYFfUxxbENq4jctCfYsXu
9mbficfR6BOsr8s2vZ4Q7YYBnIRAOfUuoGKRvHQt9Aq9lleyRJpwTYMz++VHeT94ejmYL0MgGocw
Eq+4OC5An063utSQQ2jTxvNJKm6h9JXXighRkMr7rB0XianCSqgMElMEl6zZBRvLxGSBsXO76qwc
aJMRBs6w6hUxEyBoz6YLv0mbjYyrkpzHTDJg1nEDk9402xTk9+Q8ZlnEiZsNsv/ulGN6dHCifDKU
CYXkMgtpOlu9QIVB2rTmQwlHEC3TyrpQUSE8DhU+tCsRD9mzDu8EJHEwWNDO6dhAMg6Q4RiBr3ua
47uv1Vg0j9mEVNNKQ7cRRG3TKnctj40ddBIAKJ+iTHvJ1Dy4kwNGTvBArMSGctBGd4pZlMqGZpuD
nq0MClT2YvOid8pffYQgpI2NsTcgrvZctVE+bPWRnuslBfb+e6U6qZeovgXji4QGPkZsi+083/ZV
NqCft8AEVh4c6jo5shDkYMtoQOHVE3UExSbpku824O3WszhpXozC7oNV1lrji6u1lr2n4W2A9O4i
CCwogr1Cb0TcolZsbafUNcj2OOvk5dQWjbvAJgz3uBrMsL/JzcL5ERXZwOdLCwA+iiX9oztYOKgl
Pb2VGtiDNtuRT5hlSUwJ10CORm2FMc10hxUALVNcT2ErJq0NcRTVi/whE+WAGILptlsjRCy+rxNr
B4mPClNsqUfHNMtb24GwTtiraDjYXdfdlNAq42XduEkL8FVq96pPNNnWqYwvJrVWry0+urFI/CHJ
F0iLJcNitHo1xEJbDbbSqsS49LMRJWOtsY4F1no/8sp1DWgXtt/hM1u1FVZsKkTIxMzUn8hdJCCW
MKvDqVUG5bPel933ALs4F+idPYuz1Gr5Isyo+OUaaXsnzEmiDh2hies3g1gZQH15kqCPr+L2TeIA
VePvZgtlAy+eCn6WDp6nZxmGQP8wV7uTVQKvwvFBIS5zaVqvTROOGfqUYfGaxAnKkgpQ3Gc9seNN
RPFRQEeJymwZ4CbWb9IYXsUEOMjYqX2hfTcpliYbvx+ca5pLAZKBSWGg08uVZuW2ofEYGbazhxMR
98s00iS00SDvIugnRv7N7amtYo0RmZL6Lv7entBTsQ85PhBT1aoRl/EqEaZncCo/2yN84EXoluwk
I6JFBa0yRHVE5nJEECaMpFhA0MVaOYqt9DoTOWL5MTbMCzHYAbyWpv5RNEP2pIjY2IFD1+FM4ouD
ZbGPHLnbD+JxSvIO93g3A8cVBV2w1KLEb5ZNojmY8/qKAqAsTOVL3atIgQrQHt+CWOT1Qu8np1pr
Lpo4fSzbR5zPrXEJwboy4Gqkur/kucNsFQI2NSgkGyP+MTJuH5s8zC7TvsKixqnqAVBn1pq3sToJ
Lt2lO99z83q4Do2+vI+asueDSpbu/2HvPZbkxtbu7FtRaI4WvBloAg+kKU83QdDCJ7y9+v8Bu/s7
ZHWf5n9CE0mhYDBYzMpMuL1fv9byp76Wv2b9rn0BXH0IILQpSJCizwTmCFCRc4d+1ljqeZvfY8DT
2dk1ZWdmfN/Sjwvltt1h6QFpaOaxPM9FuX6ak1v2ydikBXbmmRkTO4EwZYa3YLfgN18sBZFxGkgn
siPluZqMNUdRPqVCDreKKHnsvBVO2G2CCFY1qoda7MbPWlucxj1/i3K5OvktIM+BhGZK1QjwDAKB
rbCA6mTqdHETptwWcJxr27ushSa7bzNV9GupM25hA3EQ6DohQ+OBjpXwMO2KXng54uKPA1C7R8uc
rU+IntewIg3nWrPekjoWhatPOBtnxLgzCnubzmCDYacpWMDv22lucxubZb0Tq1TYyW1lUD31rU52
zywnOYcVN8+fi0pJ35dSl73h63vI9VTAujCJb0m8o1ACpERgs0B2YjbfGjWRJ1sahfqlZh7yZRqq
DlXiuVp1W9pAyQO0EkC6JjdiEWBhGuznyq5oj7BENEG1wm5fQavD2l4FWHlu0wiNt7lYfWp3GqhV
ECZlBY75NgIKsGiOgG4vS2/rb+1oawbx1V4Ps2FD7TtmVD1qcG2ltYBBEc3VikbAT++hqx6CJV1m
E57AtkakJxWWE4tZoXmvoNPo3pBibmHJAN1tV0ozXsfJYkB4u+nN+7rrhruWAHFyZMVaZ1vPKDiD
KSrBgSxgxnNP7mbpnZBpSJC0u9X8nkf+R1P4d+3X29PYf/06Xj62/wdM0NNROGYGf4jZjin9nygi
nr7eyo/l9Kfk3/9w6b3SnocA7mG6ffnY/DhD/19f9ydvBArCOtRqzEXSV4YS5c9BeklWfvvO16JT
BKK//gNvhKz9Rs9fJBr/Y/6es/tjjp5f0XdjNoUHSEdeogb5J7jg/vcQF1zCvy0pEnb/FHqCn6Wt
dWRvr5IpUH2qkc+Fcimi/NTFwxUK5FCxWyQObPMix8d/1at51T0DEmN/cKjdxdITAqDSXfKQX2c/
8W4XCHrDxFt9Jo3uQCDHstO7Q1ycy49VdMDNLBv0WBtBjXgqvNRlLs2R/MQpXdnVPT2eI0ZmQyqA
/Ly6ctC65WMSoysfrKfM2Zwu7E6DpzoIWp3Qd4mEEMSZC5tw2EeoHftioMZdUAaFu3kMpod63D6l
seJKbnkdgny1qSi4bdT6rQ/BzDW9zo0t+YpL2OEK5Bgghm3zXF6MsLvKsXGnB911u2SuHqnuHlfX
PJrD1q/DIah81RPCKTbj5iG5F67VUxlb1+ZSh90hhuXlDvP4EZTdnnDRAkYkIhNBBVqhF0TioXuG
AZqI9iW5h/TAXj+hoBXBiu8VfK3iD/bXyBvcxH/ObcuRAt1ln3rJN93hvvptqH8/DdWTQr7B7QLF
hVbDbqLB98R7RtXiPGgCmMUcVO5DBpDdzF/8Lto99OpPkysFfai/708wWfuKQxEpLs+Gt/hGQGob
LPe3cOZTy2P9kPl7YD1MlBMjdMseFtdwyqCOgfCXwezArRNs7uygxW4XcRYXsekr36S4vEfo9rP1
Aawh5zG4vT09O6mzuAAzndnT4uG8+PpdE6l+Ys9eGbQhrsPNwulsPCR323lzO1f0RRdMoN25+l3x
KJ7rL/sb4Ih0o3CPwDw7YIlX0e097apcrcsQlU/ty83rovWb6I+OFhluzZfk99lpDuSwCDRkzUZP
8kq/uKgX3G2QwK0/uQx/5k/GvRH1HI3RvUBxUKku729x7kLAG+Su+FYN21g+LW+h93Rhp+dkTW/8
nPPz5oqh+liflGgKsfKb5JhX9VG6ZyUGiZf7ldexT0Re+zKdqhfpPv/E/uGdxQMyIAEgdT1WA8HP
78qn4gLEI67OBKMn87G4GOyA/kxmHN9i9TT8opyAZPm/2eqvqqNLMzGp3HTSZXMWj3mWFXRD6yKg
Ek62YbecQ+9++zYGuW+wK6uojZib9RD0cEZXeIam26Yl/BGSEKdyQMa6o794YMqc0n6Tu7nPqJkD
84dnEf+HkttH7DC/DKXQYDj6c+4ZHqvIydzOoUvvGz7weJ63wiofT2oa10HpoL7gjDb6uG4drGHz
oJ3Q9fBQ7wzSIA/yr3VnV0asEex93T/VL3M4nqBSfzERuQ3zYLsjLWf1w+Iynx4Fx3CEN6rb89oY
Ju8zX4+qEzGNk7jNi/k+vciRdE3zs8lauuh3LMgojeTn/VF7NLzBn2PjUhthGs1xeq5O+zXxB1+9
0wKluTd5d2JTE7ClyxpojsTyXo/94M+OaUu8/g06G+fj+8r+jGaeh8y2DXrWHTwxHl3F/vKt4POL
y57kvYmD9pmz2bXLN3lDpMXLuQjnoMCwmtcuZHzP1fwZgRVbchcPzLST+zfV3kKL9Sic0resOLd1
Puq2GBECOwgqcnJfsOFnNeChXITT7bz7ABE9ZFi86WTdVw5DTV55BZ/um575qBJEBOgjsvTkQHMB
47tMqHmVd3M0myGLuy0+jltdtk/pnZ7a6c1GqdkpvMbPPLZA1IWNpwaAIr3VLW0iYLe/jk7uImjt
9e7iqI50Kj3RUezcL/3FXuwebcEJVzN4Aoiiyf6W4hFmF6tvr+4t0lxkGjNARQXv6kLxsQvBID0b
71O3Z/nl73q+HcauSMADCSzjgktDqMRNHo0IuJAtB0JIKOdmcfuSutMvioLM2P9csv6Xyzxe/6H0
vxh5SQXHFC+dp192XBkiGYFgAxUKazj1eCa9u/u9azpcAbdycoxzxpOAV5Cbs/Cq4D4hauEzN8eP
OXfjTWdr/ubV9pebc3MmmzFtJwlm7iShdFDFWzidJrYhStz+sWUBJrur+8EM9GD2cc3IQxY+lM54
xcHr/Wqxj2VzOEl+4SLC7SBQ7wEq8/UAlHZkxgmGqvdpRWOuKraw+GGKq+j4wiHUWWOiU19XEFCT
Q7PW7byBP5PXo6MQoD1pm87xEivo47GehxAuZ/6P/kZUPqp8UYf4FFOYnsxh6AE5Kxd7fHnnSRHt
mZD6z/cLIZF34drEGGQus97uzqqkpxKoF+ZoHYopbyauTmb56FwMS+vKTcOJKz7Wiytnb/jNx+KZ
7+e+ynbvJJ7uicHoQyzkSW7t5fzRHaKKmO/jdrOmhPvqJfFMr+OUtm88Fqd12YCfRNFOn5LUzl6G
U8faAVjvIojioOnt6BE4Hoc6ALZz9W88TotlavkoJUooZSLsHTCMTKzCQndFb3Y3Ns7mHMKdx++O
e4ayDQ8z9VN8B6SwOEbk0NkIaCKyG9l0EVSl/rGUqSjzOcltOMiNa6gRSTxLduUmbgJMTOcgE5c+
nbYQS8DTo6IRcIN4h2AfS495Hm7eLdrfUUKNN27HwFmbPHviiSAJ2nMWDXF3LFRXD4S740kb7hYi
ns6CNb3U74PK650n4BNcw8aCuznfgB/aFqebYRVK9uxxLzSbSoJf8dNxk0dOvuSviB8QiWgYR995
zpxOKJ/GQA/1cMQrg/3xrFA4YYNOwv0SDiFy6P5xLJUo79gjqVt42feFKeEqFk4UTF7QM4AfIaHM
0WTPYOcdS+J2xjaF1bGSsS4iSyzDeCReH4zcYuIOB9IvZ/D2d/u7LDpw3m4WYK7CARIFXF0RGKxv
NRihYmXliXjl7hMk4lHvQ6bJK1mwhAK7+Fip+dUMkGf1hbD3w8RZTlaETltwbIeRtyDQZitY4NlD
vs7NCHUx0Q5DpNH4WcUMW+fDVlXBxC2VWdLHpU527t64o1RGOARpISZQd+DJ8NiLnvhgviwP6hWb
xrOuXelSu8f9bjkZ2C1Cwl+Xb7NLd+GJIAoPELPze87jFlTH/XBy3rNx/Q0WwQwWnstylfj0YfgV
PtNGEzshwRYpnNWMo2BfEEaLgXnRPutsX/EBlAguBp41t/0oBA1mreEzk0eTju1YEwasGB7YI3g2
IpvwOLJlG77Mk6oi4leHsC2EwsZtfYvrRPEGQ2B6ltu4BHNOxU0efW6sK8bKd9smfl/hqy9hsQ7P
c+zWzZEOMyTyqNmpjkL82XLplCjPA/pS+BGQ8k7nzHbigvDzJB8RooWPffd6nMp8zogtZnu1Jbt8
zL401+NWd7HGiVbcBqwnv289i5DcDIrnhBC7vauDjkAlcxXsEzj2065fbnf1w/Z1DY9AYSSyyQlX
+hDLwVZPAom3WVertucTWYlXsY/LSxpDmlf48Bi5TcywdFzGsFYF1XZGBjm7gzP4MlwYTCda3nwr
QObQIQiC1OUFkq0gDzkXHz4FB4JZnwVmZ+4SdA5oJgSAZ7uyYbkm6m79PNyJoAhuiXMKUorcrp2e
qOgIuwTyk87Jjj/+aItfBCclZ7Cc1jviltbjAfnbZbquZ91hlsMd0eq1gpFAbYX/xh74ehnhYWZ4
IoVq2bUNlWD3OkL20hGj9qRdk+djKJofxCfjpdNfIIrRzwRiXgaxp10HJqmEFsBvQhZg59wWpDo9
/XnGmETjKYmaF+4vCwWCgLuJLOR2ku8XgWkFO39RI5kITvmgfjGf1fs84Pbw3uIp5XT09/lX1LFO
+n0doIXi14A0YGCBJM9JH6B08yBNCHCRhJlHHCrttuYxZ+J1XGdNpJjyckK+VDuVTWHHRYx5DKEH
srWAF2xgLfY9senHG9Q09rh55Tk/U9U3nMlXgsWHFIjnP1Qf1S6k0phH1gdNszM+9k5+SmB+Yp3w
Q/PMm4n5jseLmp2PHLyGkCQr2eQeNtGRh1nfn5vFF0Lp+1FdT8IHwlMWoDCck3BwTTt9hvtEjnKI
G4MMGPbNLd5DWuJ+XnmI1DbdxV+9jzQ0MAq9bdomO5FzpHzuqbZug/AiOWtZuyP/29wjDIXu2Fa/
R41wEnMIGIRrs7TJuUgvIR4KZB+ZPV7dDlqabwNmdewceLKWnNORP9dRHvVedt01f/22+b2XcLgj
ukXneCX96jgCrR1bZtuaHImzsC0YeEPhQfZ1H0VeTmMkTi6AzH6pHqvrlgaq3+DcjrCOIAizlrCm
QXIE9cXwWO2Y9dQHZO9C+8uxRP/AoEN/E+BzeHCsXefj6Cg4Wk7eOTZNy9FpE38PunP/CLaPxb3H
u/PyrQiOePa4XUcKMtqk0Bxkw0W3jvhWwEbp9hwjR2b3uOzjpCaHfzFAMje6wCARnZMIyLwm4Xf4
Zvyigf1HXYNI+ojqhBMwb2JqCWoIH1FufGpJJMV1cNNJQwMIbDhZKGw4kdZJMPJHOIg0JKFu4Zl+
99xg/K2oClDK/q6kjW4L78T9OuudxgWooRWzjp67iPuFU4LD+s3uo8qMUTbxvYUHIixsyTZwpMFR
fxmD7DDD3nGXSQEwyoQFZ8r/zbeBiFHwWw5UeAu+hcDF5gOcMIGUn0VinF+L6IixTQqsvmyTgagu
xAQEYpnXfiXVxsMc6aJAVPFD4e2PCtaPBNKMs/+bNPZ4/YfwGxYyIJVNK10IUok06925UVjCr3tf
iFM82oAbPuQGhRKe3ODAGk52phZE5QibVmIBEUHH1YEHIlDZ3TSs7o94a42kwy8EGQaO+hS1JCJT
e79LXpJLcunP1l0fyd4cIehBhcMiYh0cakwE1UusUTMa3lTPm5eGY5QQ7zGGhcVGf+Ao1IR1PFwq
fz6hxslfOPMPp3EZT3p0WMTJN5/mI23jDOe369vVvjdwQnUwvEBWdTdciqfh6+EGpOfDv9UUb0pP
CyW7wQUMD8ZptT/PbO4af3CYKsuGHQ7Xj53H26ks58zVQqQJdn5N7wUTXPHmwmW850gqD79iuv0J
GJkPXD7Wv0kEvtSPXCrWh928cfMoLFGkO1zKTmK5EKJyfIfKibP5cM+RZ4ASIas5nBIUrv7iYiZ4
zxGjJQ+rf0Q3GoUGomZbfrO7R2xwlO9kr/UHDNlxI/ClgRDofuNCccEZZgSfstNhpngiA25ExTs3
0R7flIdBZ7vbDaWsGYs+2guRNJZ8pVMfTBSIEHV44tIxA5D9e/Mb4WFnoyne6ikx5FuRhteeQxxz
sGEvIS4LCvKs3C+IlcxgJf7p/SOORIOKCPGIsckWuAbodhxtvLPu24v4tniANyoXCfWKy8L2PowI
8j6p49QEYa2DHmPOEqRbwppc+Lkn1TpBWeq/oFXgTFFvgyTCRlQPq+5kcX8YkPBIbUmu2bMLz5HA
3GYD3h0h4kT8c4R4iteJvprZbVx5qGE5R2C4cuOmCNeKLWmxGkdI1xKWUckhqGuV85GUGOxHiEWw
Utixc/K5uqb3i7tik46SQ42ZgfifePafdyvAkH+zW1/NeUC6qJVVZhqX5Kt0pwJ7tilDHPHei/i4
P+mljVSlv7tHIGtiGo/QUvJv98LdQpV5fK9F+ZN235yoqj3sn6szr39D+MBXQny8Z8bI2fnZXUL9
+Igekvs0vj1BOHWSAiXevzXUNxGodHZPpsq5+UwgExiOZxJowhhS42gmJCaJ8/twu6uINfT7/mS8
7DH1PXeIcJpeGTcskfxcnwdSzMt7nCOm3xWvJQZv97wbRRf5Xn4/xvUZL0RAK+PLEn+iyNlRmtBD
+pYPZuoun5FC76LOV0/dybqrIuw7VpzyOZU35U6+DicjIvX2jgS/CP4A7PxHLZn/FWKk/w05j35n
F6WT8e+Jj1zUDBqEep4/ll+HLK8ZKP36nZQp+vI///t/ff6PFo0i/WYyNkevX5fBOuqs1T+ovY/f
HMQS4oEIhKGbks8fEj2K8RuCFczqMJJN9+h7X+ePFs3xKwUCVBNGLCa4DuKVVy2Zf2rRfAdD/GtY
yTgoHwDKqhpwZESEQEz87PcAvuyNoFXNQ1p/K9SXVQTnWQ4uOGmHSRKv6VMHaJJjVJgUihw3IA4/
3Lm/cbnSz3v4r2dwQKR+8LwQHJeK1XMGXZswerHaA2KhDcM5y2WLNGRhzO4hnz7UOoBWxCQt4cv3
E/iPlvD/P2r6/8sWOkicHx7VX9qSL0//7U3ep/ntz8bkj4v8+2d/X+CCfvQgGVoGGf1f6/j3FS7o
2m8igFPDgpfhoPmS6Q78scQl8zcVbRZQhfAHMtylsOP+WOKS8RtDfCw9ZtUgaKTB+Z8s8aNw+q8V
DpEKg3QoLTLOd6DawN3+vL4EQB0LutOJa5WzL+eoqpt/qBv820bnzyOOfz3Eq2HKg7fEUmCSd9G+
uTDXFuQtDYbZevrh/v/NVvl5JPbPw8BxBvcGoBf51U4ZhblMR1GkXFctfoMuUtPAgKhZb4Rmiv75
UNLfHYuh8GPOHuI863tn94ddaWlN3zEvkbjmPJ8yaTwxAGKX0A13yRZ0cNzmynxqjnwqK2NC5+vI
EOGWKuFxd62FkUdB/8XlH3fx9YNkqhPEOI1rzu0wJD+cklSoUtXsK42WTHhslSrMltQrpemUHg+2
N18QXvoFPv1XhzzW1g+HVOV000UR2cxaTN/eNg475sicUJKbmFWDNU1brV9AHP5uuf54la/6aSOi
hlrfcZVtVTiFmMWZWoa/eLjHQnl9JyFxkdkY2F/mB36+LMSG5sZMRx5u0tzv4u0DOpFgwrMYobmL
XquXWYfTYSwQu27u4UP41fGP8Oz18WHcACYDzImZ4Fdbsle1CU6rPnH1+UOr9nf7SCd0qMLyZp3N
JI8ZAooLzXpcrCrsavMlG34F3HuV5/2+l8BYQLUHQBDqi+MUf3iyVgLoVpnrxN3q1Nf34r3c1xC2
w80pmi9Qk7rNMco6LZ6SKjE+HGoWOY9NuKdhMPZu3QRXO8+HjcdSOFfWdCqhoJjFEtkZwuup+QXG
4OdJij/P92BuB8HPtnz1yLq+velMM/LINv0yDjTNhBSlC5hzF+tJGIaTpWoX4LWf/nmp/J1lI9KA
FAFZNFgRX4UHdWKw4ZYbq/G2fLL6+r5tZq/Xs8d/PsxB6/iXFQFak8gGIAVu4dWKUFJTSvqxSBBh
em7K9v6mmjBt7QrCXI0vFlpczAxjpKkvlsL5MDEFIsHWJpzRITkvt+qY3wz2XTsYolyG/h70cvGY
p7MRd6J4vmGPthVJ7tQXmiq0WuS4U5oUOxUi1p64KrEo0asVnzctC/752r5P+/z14gwRDIMBu474
ervtoENKYTRI+STrOTPqe3lF1lOzLvqAnFpC3g7OD210UpZ8jFYdhtix/DgNqWfVRVwoqi00+ft1
ZUZORThNowOx3nUsvxWWtnabfTVBBlxg6jqBuBqIcXgDWFP1ChZSD3cYJLeedcnA614KnlGi4S5t
ASopIbBYb1UoVgxpcKtJ72EvOO6kmMOPKGNZ6WZIw/LJGOhPdVrYc0dTXs+s5ap13V1Sf+iM9Zop
A9iX+rzJgj+t2eMGcNzWrN1NGtiOy5lmTlqfYS3xkgHdga54v5qpdxwQSrF7dvl52lLHGNRrulbu
qFfvu2081Yb5ZVEEfxjWoMtpXmRFDJA3BsdnJ/vuMhQFm8Xka2L/UVbzOC9u93OeonmW9XdAHi5m
ugXw0sCjXp8aoBVGmjzt0OsIraI4bb9e5YVtqzL8LeWPRjne5R1qTe1ePs9b29j9rbovLGpfKnM3
KflZOt6ZphAxGvjFvEEP0OxBw+hq1cIJbchv84InqptvisMvaKqNFoY3Go4+AdIJNOWC0qI9YzwO
Q9Lo3zLu7WF3j3vdbq0Pv4HafTB1/cjveUnRvqypGt6OAVHcXmjo7aNU1Oc+qRCNN56EZTlVuQDJ
jHA+vquZ9yDdhzurzGIjS7xhrM4ro5P1Apu2odEWF9RnxFa9Oc3ioaOukcDjL+wviUIpWGPhCXuk
5PNlTCdHUKtza63BTbbOBaxVnWA9HFZHyMUglZSLWWWBrKdeV2hhWqY2EgyPC+oottLCod4v6yeA
x35hzsdfuxVuuM1hiorKegKC8zKAc1/HfsVgskAWqT4XnRhAMg9ykH0rDdEAPbmYqE6F9LwwLv6t
LGJdS73FYFirmenZ0DVKxqhihL5faLGM3FhDj/J0ekyYQ2ak9s7kwTXq5iobvDFd7UKB4jIPizzR
Mjqg7z4PNyr6jUgFRe6jCbLp41Fn9LlzncDKFN4I8xgByvWkrgzFlGpzlwZDI/hquvpzZtC8sFjH
8xSNS/pIcByXsMJZe/J9DYw6nkxNv23lHnQyDfFsd9HpedKzzFMrvAuOVZefTWlyGqmINWnxUm5r
fzyaFLxrn78fjBtbhB4c62Su61CTkpdaXn9hof7OyMOZAsZR1AHOv3bHO7pllTnKlquY/Z1hjmgY
rMGkyb9w+/LhLF67fajjYK8jgj1gRz/73CJRq7YDrecuVvkNOKyN0IqdVs19pW3uIKlxvtXhdANw
ujV0D4UbGg7pu8OnilryFj2c2WaK+1E3x7fGWp1B8TrF+ku2p5/z0d897QEqJzQCnYzw3c9nOSpF
xhywyTyFtKEgIYmVvVn750VTw0JW4pV/BUuKJX36tCvyRdXWwCig70qbXxEZvErO/zgVC+apI1Bi
GPNVkCJr1VIplU61f8ke85EG1W3/NJUbpGE0KIzRk5XxdFu6j7kxOp2BsVAF75+919+ujR9O4dXd
WOdaqAeDU9CU9Wp0aWFnTfuxGIznfz7O3y2OAz4JpZduSKyRVxHAXHXosYyK5e5L9b4V1YtuCHCi
a+G4W9/3yG1OPMPY3Akz1CnZu62/Uy3BV7BCVtIDmZt9xBbPsIPG9cS2zaZfzLi9olv4/jjw35BU
Aai2+OHVvdBR6quMXoIlvUEmYJs9pvDdQaDnVjKBWc2+1CfeJFgvQspAdY17++d79Dc5mSFCUWXg
PWA9lF7dIgHITtatsLTX0ocV3JqZyIBn6P3cfpX+/U3eg9I0uLCDRo0fXh+pVY2mrDpmX4qonhQP
Yke3SGhiy1ugtCoW+RfsO8wX/9U4cEhmj+HF4gqPkekfA/IKyeIaqkaLEUoCMRwHYAfHBOVxBLq9
JDOh3gne8csj68wRGZkUGrjJUobHithIytROizeF1rzK2Mcuh9pWhbpenXeLKVEY6IYxfbfnq982
YoCCkNcts1fotbvymXql3k8U1KfpBcj+uc4FRAWEJzBcXsHcO3g+Zzatc17i/DItHntGVVMtLoc8
HmpaCD1F+4Kp3FkLO734sJFVbavxRqy6c89JH58f19nfiswbWyUc8TZmowGxoamj4uPW7N0RjcHL
DyX3dNI6el3VGM239LIWaKdM4526Jd5MFIgITCyJKMGTZh+7ZLL4/dDfiVhMq1LDI1halsmBkOpd
qgqu0JCxjEUMguDbbJYQWJgv6rQ+dtZ+P92YBigLRrhaQsR8iOAA8I5Iy8DZjvOMd6vCJKPVLgqP
kEAFmpQGeDv0j9bPqoxaQLpeD/u99WqcyB/yLnncW1R2S+EEmAofjV7OEYoks3lWYHaq1oue3T5I
UxpA1+t0TfJGHAjBdfNMGQLNPc05otFkH52hZRVY+UNK9NkR9aJ5RFRjnTcD1a8+ixdldI57OI/d
nVinjxb6dpJMH5rP5TuBIR5VXLVwXpWLYPF3EZ6WLkcmSo2bYjrV5nM/b2R6GprfB0lE7oAuiuRy
c0FnPZRN5Vq69bijE9uPxE9Vhd7dFhyBjFpYb0y1lpGYUi6DQPcpNV5AJp8Ta0R2brvO+XxCpcA1
Cp4pay21EPkr6zNc4FetvtsN9JV6gu7hA7QqTrfU90fNyEwIqzQ6cq0SL/UctVsWK3ihUd3dLC8f
9i130mY53UhOG61EySG1C6s3XQF6kJQPZ3NBkNxmT0ct5Fgj+roFKWZqXjBPrMHDxSKfGG1Ged6G
PVBFhsz1BcHbMdKxriNiN6Op2uj/Bj1jaMez6QUaoNAfG5nwZDTcIOEQbKlCbWUQtyeSW57Z0i//
bOz+6vx0KFeoiyM3CVxB/65I+WOGLonFxLVb3Frh6cgHkP067USVxzK4FSrycekTGpABkKpgSAgD
FesXaelfDC6nQNES4pdDQBq93Z9tUiMixC4qq+UOVerNt9GpZOYZtCrc6tH558sl031tAI9ijG4c
AgAHGeLr65VulnC7CanpqloRC0jo2dk2MvUxZI+GuLsK6El7UMsHQcu8DjsMmPcNzI0fui57bLcO
bS5FjpNWOM8Z8/kVqfC6fNJV5p5XKGbVhpQT2yAVuCZEBhEj04VzUebxjFSdPYJ3tY+Q3SBJa9s0
mHI6wRtJQd5Q+ViCRZ+co9i160Rh605XsN2CZYF/Do28MEkY/yX8bQzl0pRKrCnUj4z8kfzjcWDr
wFdwtXRW1IaUeTYuNpg5gv9NvTRVenPzTEddyWDgIkvfFiYtZV3frzdpuy7jkYFW2ChFHukA37CC
e31We/0C/undTckfhLK5H9H5ts2V8TyNpKLFXk5MWY8Da/VG4ignj72UPIkliL9F8LDD369+3Mio
b8KTgLN1ZATNJhkc4yZWoaqOn4Q++wpCXrFLUwl1xL5NfYpmtq9AKWJIhUcwk7orzMkTUgawLfEE
0k4412X6dlTICMkcb/ON8aeOJnq5x2leB8B048S83cNTw/Al7iojWZNv5MDN7KfdvDpDmqLyIPpY
ZKXE143mWZCtp5JjUjJ7kBJwKXt17kQlBuNzMcmnK8FCN4s8WYGX/qaGq7S5LLN4I9lXdLYoecak
wbTRMrRcLH7Zp4+HmTVa40VabujFTMhL9Ic0jeB+/3KrCPO1QqFgyh3UZDjTKhxlnOLOlMHAL6aB
gQdzfJJb7XDBhUN5/4uhj0xEm6hrZgODy1mnHGTHpn1rSic1v00VWIWh5eGqSRZXQhmWqDkqJtMw
IwLd4u1jWZpPeT9dlap60LEtxtgwxob/xSgjUfqtFcdPWQ/gBZb63i6FHZmhrXoYR+ONJmePg2w+
dhhnz5pqDBaCn+mQvBwpdnaw9q9wpgv95KOz5B4q6Yf2Zpukng6udWo0Z1oWz2zJrRvBu7VGJJIn
29b0Qc9J44m3KwkeVR2baYt7cmokJabkH1eG/jwMRCfdvl5LY0W9zDCYL+rQpFLM4r11mzO05WqE
haC9Ozw9/G+/iJ3/xnLQviNmtogJxb/U6kfKW/U2iIzYWgvRETcTx6sfW1C9nUuqE/9sqv56OBii
KFGzoSl8kin9bBVFFDVXZbyRIFXT6YhPMrJm83b7eKz0dl1+cbi/cQTqwZcM1S3dUv6+Kn1uMLRD
rb0YboPRr0iw+9yY7XIXA2o2Ti6VH8Qte1pMpueyOsxpqCPv8fD9mv9fk3D7hQIQvJ/Qgh+cEf++
HX76iBpXXv7YH/zXx35vEhrmb9BdI+ckq7AA/S5j/XuPkN+oFB5U+gFQZtGkYzn92QWX6YIfFQn6
gzLLWib//bMLfjTVv2v08EG615b5n7QIqWf/5Hx/R10YIonVz2s5MdCWaoYtCdJquUBYxfyqMMxO
NlefyrkKUhkohHrgwyYHzsYol1Cz1Ou4KZ86QaF4IT0s6cbIx6wznSgmH1O5AZpUyQxfm2VZ2Jp0
C/ZqACVey6e1QtmZHzx4Kd6VuuxbFNXmwe4z82xIfQA97/OuTi9Suat2B5/GiJOUzALe7/JuEW6b
ly3MAqsbCnePspZ9WXWKKJox8drwUha3z12tRKkFm8aaFc2Z23rVpeGMkjbqzmbfuUVNbbLPoNJR
jFMxCdBIWLLoFqleYPk5mLWZKN9VnjUeDATp8FXo20erWoJkZOSzLRF4afPTsoxv55QZto3KYPbF
QPNXuIkM54vG057s9lhA/f9tgjhnv5nvlkyTHTDjb3PprlO01lOnGeHbkfHJ5qVX5S9agTAkEdgD
Aau3IRhqNUPxXNamfOm1UqTkst2hNS54A8Uix7oBsjO38YOUzyCTxkbyNnl5U7fa/8femS3HjWtr
+l36ullBggPIm74gM1Op0bYky8MNQ+WBMwnOw9P3R9lVpUyrlO0T0SdOR58dO3Z5l6VEEgQWFtb6
h5tFmuOF49gKyQDuAlORDpRKmuYzzhrBIKgVZV2DsrtMqlb5NFnLIIwcC6KXK7Zp2JB8y9oCr7e0
7ttlNOobhB34QaO9L7KxvbBSa5fUY33ZL1X1bQ4T9b7QRPLeqZZ0b1T6FfUawtRAaWDAleE/NwT9
F4Ta/IwSbMZ/Dy5vHzWq2F/i5JEuVv9CjOG3f8YYvMPQnkTtC7sA3DL+cRWT3h+EMURXDf73CGlj
/mFi6HOAUPgrxog/AN8geSHpOGOqIX8vxsCdfl7+/IfZddRD88SsUlVq6b6qrOQsdLwBH/AEVo9Y
ms8eFoP+JLzYt7Wx2OtVYpwJSpD4YCZA+kQu1DkUy4Us1E0eJU2ci0afogfbquyLaMk/ooKJalPd
3qhRwn0pi3unIY+0MWjwJ0Byvh0Xs4/huwowBgd2SzJ0lmfeRRzn8jY2Jw1GkDfZZ1XrvtHCfqSZ
2WUPdpZZH8mqLUSz56T3B778dV3mnzGxd9G/M1u/DVW4s4RmURu07wz7UeRFEwzGDE8kobMV1lZQ
irFFEaVNr8FmVNdlGM/7SoXc05u55upQ8i1nfnpvo1n4xU7K8C5OG9zLBgPXznF2nM94QIiLKFvk
VtUSDRV8b/wZXdOrLq9ACpWof6JUEVbfEPeo9qmDwm2lIbOo5rL8sogw3DWLE92HhiEfZGc4/ljr
Cfa8WXNBHRe/zigx39XVbG7Bfi67HAO2i9jACtKQMyHe0/ljFkY0tFhfgSNL785pEAD0w65efIFH
5aoLEd0AMsmC0rCG89AOgbaOqv9CSj65aMLaGGrErl77Qm/Gi5rJvKgK3dnaXmueWRbFmU035en1
oEp1jSs8le+wKfdhguWwn2fcB2In68/Mpiqvrc4Re5Xq6Y3jNsOHPhlUUGmhvHXS2HszT7l2VUbV
8H6u8vyiqWy4djGSfricYASmquzGm2pILo5VXSFZUW4cZQxYkHVhuIoCI3NSxfF1r4jpXTpA5XG0
buMIIJaTLbAFcRGM13XkpLZZnGJGxA259YeESsxkEg1DILKeOz8gDZX+GcWNwiR9eOcWCjpmw/GH
sa37RjZh7LdpB2ms43WZIgGdOLff7CKEimfFGFDFYvzRfvhPS+H+68ZPEvR/j593j2X0QtTkd/6O
mqvdFERUx1nhUWuq93dmJsHZoFaNJ5TFP/mbvzIz4w8L8Aj/AR5kAuQgCP8VNQ0gX6Rm2CatuAFi
8W9lZis88lnT6K+oaR57MI1hZAH5S+A9iekjzmeQy6IOp/omNM6yCD/tFP/Zre0kUOsXN0I0aSrR
xcUCto+S5oyn6QMV5flVjqr8BhkiuC4FsimlWX5OCrS+BktfLmpXFY9NFA7niRYWO8Neuu1Esuo3
Lg7xk4Ws4mLYE+yxFkvzNLM565MvNW2AXR4JdUOwGHJ0VlDzAPR0TYxDUGkKk52qM1H7EmGbP+ex
0y/6MtUDK9N0JJE8TA77gVSQrPdCOYO1dWvV7EjDBcyNwnJzX69SdqatY0yEtPQ7L6OhPsnKeagT
MB8F9h1U4HRIXeNSraItnBcAKALlFcD4y2UiU7UFauzqg5Z63V2FS48fo0L7kHgTkkFJPH/DXaXf
eY2EJoK2T1DquYNklFn4RZbCt69KO3By9V3Tjc7HYEn5KIrwdRwk0LjjDuTFVHlnhHl7G53C2E6T
+yifXeyy3R6ig0yQiaHSkFvUq2KzvB4XpGSQpzHo8UVjvtdEMwEwWmDmdKr4nKeRvHXxHjpzqnG5
tgUmVhot4qsSqdBdhiPdznWH9gLTnH3piI/uWpk3ULAKbKtvA9XpKCHQYdzNlgUVbnFgiWZNJgEk
LFBUx+k+rtMzd8IBvagyKKlWc+1kE8ITDV6feYheZx5NVwXzfWZK5G+iSL9H0Q6F8jSkXBpBqept
yIxuV/iRQmyqHqRGB3+KwCiJdwUXbr9Ixuaq70pkP4FKBGQ0EG263Pvcmh0QetWbF9EEzNVa0N0d
Ql09DFhE3A1DMWzQX5OXSHRRccrNLiQJxdE8HyfoS1PSPPR925/JZUSxRHMKlAJF/uEpLvx3gORy
+EqAvHpUXfyYvxAj+bUfMdLV/wDwChLVM38kgpQgfsZIfGdNQiHGWZjyPEW7v2Ok/gdVXDRxUPIm
NXgyJvsrRup/2HJtIoLudlDqQVL4dzDcTxWQfxrrf99ejxuSredRI6xr7UwY2LSbrcq4yWQXZYYQ
u4K5oqb4E82kM2s2Pk2AwP2+GK/qSZ0je0ndDvuioDerT4YRXbbF9Mmpoo8zjK0+u3DF53huYdn3
70Qj8XUwiu9hsdxrYv4YL+N9hwNFMIDwWfQWiEKnHLo2CRIaZnxThRFYEsy/mzTeeZ13048UcT2Z
neUK7+oYx4eNmtvdqM2PVkxDuazIsBrnalGNXxo9iWr+3UtBGlUJbaP5c94Ze2XFi78Y96J1vMA0
QliUrr532GRkKbdlM9xGRvMxbp0vU2d9mvXkW+/F5M99DbgDvcph2feNvuk798+85t5rzmnoh5PE
Sl6+wYVj06IBU9E4mQjFfutSkB5qKt/pCNwUwabcuI+QmdzMdvOtNcfbvAqRPKm2ZdxBUPLeCVCh
G3fB+KIqquvZg3uaxB0l4RJujIid3VwPNzqCiwR4eKJozH1Vrq5jW01nxzLOapWYvqaR5y8LZP0a
hlKOkSmf4TfGrU3QCEADxP7gdO9cXBH9zLnxtMw4dzLzTNNl/D7zlsBLvE9NaI/bUEDsl81Nmeju
dlIZbXVtRi0MC4R95XT7aM64H+vdvVwA16ApOkDAiyrzrJYL2kZ9Ml3Fdpfs6zY704cCzqLX4xcR
NYCS3Jqmk/klnmp3T/zVttGEC7kXhnB4B3h5Sn/rtY0WKNElhZ9HcATnutymMof1Eop6b2XAh4C4
gYHKqu2Qzt4P2O7/15Hs1STPf4ybx6Q8iGF/Z3g2gQiwOJ5B1GpXDsrf0Yu/obsmgHkTiVA4X1Gl
PzM84XAvpmSHKQ3eBy4OF39neIiEcReGeWKg72V7aFD/VvQ6TPAklo2UBHFWw3ZQ4t33dG1+1uez
NdtkacxIM8Vuv5sl9jYlwnv3KWnm1VJrOcqqfR1k6QRdK/aWz2LVftRnVDVNHBPOn8X+tz+C5gED
lMz1Wb754+tQ1F4r2/yDrt9hRdAG6KpBBiVbRLCWql/aexde03fTNq969KKmJHzUrBrv37YbioBe
d+2zeaEI6yGaS3Yff7Zn03pLSvcnrYN5E1qjeRfOy9IHmRqtB6OYdbQwLe0T2qpt4jcNwuJBg4Cq
7k+ekg8iInVt5aCdzbJL9GBOtMbDCdbRJDe00NskUIfu5sVGHAXAZ9A6WWL5Dd1zi9ZXdW1ryG8G
DZ28b7mrOgtIM+gEXzjj/B1TkAjpnQwTHn/wZufz3HSeX2h6qvuvT+STgvQ/h9KPiVztetHMZ4Bf
rI3cDkclLUbSsZb91qDqKUZBbuyhGkmJr9PC66H4aijjbMgHKqKfy8I9k/FtPWR+qUe7St6FCGlI
DNlmJK6m85o2ZQ9CUPGvk7ZdRSw3rtH6teXurUo7YYdxWKz5+e1XMBwFa47wYyOkpc66Kkpbvn02
JJuI9D8wsqQ8e32S1sV0PEeAqumkIOxn4NNzuNgMSSZeNDkCHXOJBJzNKy3Dd32B93vxeZEj2is1
jq6vD/qENz4YlaWAkhDGEB7uqfTYD0eNzKZNldNBOi3rAkhNoV+NxdxxuCT69GiL1ORyYCG47BlR
9c4qQIf7DVSEL6oqQDAkc3WFS6RAbU5H+RFtVu1KT0X6gY509j6ec3SZmzE7m5zZBjbkRtappXWI
FeLl8ABEMw8FfOBYtnv0AASSBflM7DFjREM3+KYg0ZYNcbAsEI9F6lS7pjfRcRlC5Fz0Pt8ls8me
05UEaelO53YbI46jxficIF3md0K1+8XUsk0x2tBx8+bCdtp3Rd4NQVFX6aZAYvHaqLTxzUgPjta3
ftstc/kmS2le9zZn9OtviFB9uCxsHaNVMA+rbxLgh6MOG7aNJl97pF4/WM1eNM15nbgDhtzWd9AK
8OKX5cSIv0Q9RgR57wpGcyWQr8MlkWdghIaCEVXT3M91SlWuH8Um06hTteapjh7Hyi/PZ4GTp7CK
2jKnyOFoFf5gTWvRj7B1J8g7u9spPZFBaSUaLQoTSYK5qHyoJ3hhZ9Ymmb6/Pr9PQfxgB3BzJizx
tIAtSNCPSrJ9qDVzb0X1JnK86CxH2fki74vwPJcIw4NRhzI/C6Roykb6fV17QWXWRBpbqqCj7Ogr
DE6v9AEoayW7nWd298uQzVuLClygUa7biNji/p6VcA+KgqzWjZFYKx1MQ1qM1KJct+8LpNXddPC7
0dDeFmWGKCz2BNtx8MBMpJp7P8Q9ajuhyrZ4pxV0aoih9oRks99hAfieNYmcDTC0ZqJlkeRmejnx
3R6SuO4vjErByJe8Omwaph9AyP8L6dX/a2qtq6X1v5fSglk1ffs8yVp//scV0YQEyWKG0AiN9mdF
7McV0aSLCVuPzoNhWwCZXPbWX2U0+w98VwjCFNEk5nMO2/KvK+JKqsSUd3Uwc7G3ovj2G1fE45CP
vx3jWjrxxBAQK9cU8Dm6svKswWjDBAEWrHgb7N7G2vD1NKuAfrh5f9fYaKBrWWNcecoK/xw5lWK/
sozmzyl1Qo1CViv2srDU+xQj6DroNLd7rGxHfWxDCYS/7g3gyPi8qQY99SQud6Wgi7l7Nt1vf2zQ
58nZ0XG5uvThTs3RRaMYR17nKO43imat3mhGYBsIlzdJg+BNm4ICXywaAxJ0YIFYQtp/+v1h8UMk
HGPptFpLHE6eNymbLoNnBHOETr4Vbng0Kvmg+KblQg3D9dg47YmAvDaen0Wop0d9PqY4HBOyj2aq
bh1TR0EkVDYwmzD161qcQt6un3Q8ErOJcQ01DCq5R7FQB02RaLjkgKQwbQ68SlCMSoZsLbGWg3bf
zZ51WcSzRHKmr1MEZ6g7TkuPCBN2D86lplX4Qtn6iBNUJmy8hmOTbsGY9AgPVcJ41O1Cs31oRn3v
h7lXvVVmSyeBtkOWb15/U2Chf30afJrRUqeUvZLn14Pu2W3C6EsLPBUa5ylK6nkQK4j5wRjq/Qbw
jDFtqUaWBiLcvZy2siADpypcLx+9RckEPJuNJuc4GNchMt3jrjH6iWgLMOtbjG674Vt57d65pUEX
SZNaqDZ5b1Wofueomfv4OfCcYn1kKxPZeZepEMpVnzMnrqoAnYXrVI3rpHnRuKyIAQSSwLAh6/k0
v+061ck66XU2R8iSPr2LEaX0LQ45IfIplhsBhYP8igRLXFjf5rTiIr8QPypAd9grBtXUT/XG7Stt
YyzL9N2aVDTi7kwFHfiARUq5dJ75PcNWVfPHwqCv3wkNtTAspa06UOYQTpvJHq30qo2biQ8vQN0F
RdtAzTLr1EFy1DIp6HTRItB+N6yYlztTsdxkwojSOyoFMPXSaZVaF8PFWKZhYDjLZG+BCAjlF3Ux
fShtWSVBJkTB8QllJ+YIvp8zc/hU20rXr2JD1u1bPfIouXRhXtySjFXn8URrfWcv7bh8tZcCe7Jx
ShM0xqQ34V9DPQus2ojh45ZK8XxbuZgrB7EzeyxuCELRmZNjKgCLLm2yYO6sQuKXhP1Z0PeNMWzc
qEWvzabp6RdRkrV+ptMQbJNpFru27Dh9Y+5QIDKHaoVgSDsLRs0e70U4NxdCT4rijN9imTiyj/BW
9rxlAKxtt3fc3SKwfWEk4L1MHm6f1mB+A3hso+oGq4QcNBv6R4Au4wNOfCNKjAkvOoe1BMcorWhY
TqTy8K/gTm6mYagb7Km5pwakF/m8DWM1huBHQDDT+HVAafRV/bFdg/SQ4DgfQOpV7501iI9P8bxc
Q3vVCqK8uwb8cA397XoISNPu7v5nMdvcgOpGBIsHvFBFytlOEe4TvuPFGhA+fdLcDer/NK5NJ/Pu
k7QAtHJqNx9vZlC/aJdL/AipEYAEOtzMI8oVYyyZykXIN6VZfHWxkdwULlfWqk+upr7hZBLiu+rp
Nntdu1moIlp2g9pZNNzOy7yv0bB4/UutufdBuOQ70RDjJOVOy6F6FC7/mZgEU3Jw0k8P72Y0NO2n
ObGf5ifvtNjw63XaMOz1fnyH/07A/scTMuvfM7DLfnxMuucZ2NMv/EjBLJBkOGr9LMSz/f4q0lsO
uRTRHSDZyi2BQvNPBqb/Qe6FmgLuDxTk127lXxmYcIF/WHwct01o4oTW38nAjKdb9bOFg282xtLo
plC2Qg7DXbupz0+mOZO9VTRCbYyxpVUZDZVH8gUDzUJ52EvMCuWViqJTENrlhKxV74yTrym9rrG4
aXTUoCcgxEEZZUQft6uwhHCSGEF7zASSAHZUTesPf4qQLhRm0gGVKGMKmtSIwus+c7J6I9qyLfeM
NH1ponQ2Ay3UoWA0WW+gQtkN00WFLQq+LINrvEM1AEpjgqPjZskFeF/PUsPiu33vCnyHckf5Shmo
Uulc5wJTDgrxflmX59AeJxS7VKNfayFI930J2/OqSQr8IUNLxNHGmqzkbSHkUp6PYpGIElNoGTZj
WQEGpgXYbbN8Tt7oS4dlUObeTJWuXQsvcuhIeo2VvksBx3yK8MmAAg+kfMBpzxQT5xIC7ZMXPhCb
dSSmF/5YdqEFObourPl2CSfn7QzKjnqcA47lKz4sGqauUYn+d0zdz75wCb5QjhwSuu1M/YDGcZUg
eShDK/LdeG7UTaTNcE7sgZprEOuc9jf9EC8uHiIFEuE0ffakDsZylvWxGb8rY6+ffD0yO1oYSRcC
Va9NKD9m0V2YkXTLfWpW6nKq69L6E4ZZInzL6MT3MnI5qKSXvs0x3FWkZVm2SZzEuQPIkl+1DZBD
v5mWmX87QID1lWuWu3iZ1Jc468Aol0JaH+0IGEUeQvDEKkHd2CYdFwc8y1Iwjb7ZYWBpQ9vB9+uD
zOiBBrldkTrhW+NHeo/hbZ8KgC6JlXeBpRsJNKbpDf1M0t0eb6lhE+p1GQUeeTmsALhQ3llaTc0p
4t1RUsfW4eaLhSR/ENQpjKNk2KpijyWyIK8fJcku0hLnTOhhWfueo8OOpWc6wNmteEW1yUXHnziX
/LKEt2yPpros00q+U7KyoB2o+DosjfI9hwM6hXM8nchAraPE/cd3ldTOkUzgovLEc3yWgGLLFOoZ
sIBNpNda4qepGWZvw6R1Xd40ZjvwdZwRdd5Jz5u9EoC38ICaLk0lMm9LlQF57iYnA/Faa2n8aYzH
707nRN+BaEFa17wS9mlm3QncYApstRqDC1eaVpcxTIdNGZffndS9NkdZ3VRsxB3GNVDZxxbXxojW
wDdvttN3Si3d52LwHABJQ0lBgWaWKYM2NsKHwta0b3MUoscEEOGmcLxK+mFtqt7XWz4igHlFL3wK
Saf6Iht0P9byrgheP2WfXCUPoyXwS3Q5UCdZ267OUUGKW6Ycxlj0Gygq9m1VNMPHvnbeZ3EikJmB
GGfrcKTLJp63tYNFMFUX+ZjrfftWaiNdMRBJ70Mj1jZZPsyXLjnLTtZdtps1MZx45Ue30vWNO+u9
GvUs3juX/8PA7g1lrByN9t/SiP5DzNvYjqladlWvizOvdFCy5WzixWNyemqaXtgZJEd0TWg9kyOt
ne7nh4rngR0G+89qm2znvERiAIZP420oT6p7VxuMG7MQ6LsnbbGblxb10Yo7AtY8u6Jalq2eed/C
ItKurFkUW2pl4mLKrOxELf24+sAM0XmCocDNHUtyrrWH39JNy6moHOwxcpd+6tLk7aaHm3Gn+p6z
Y5nhb7YgM1CSnHuxyZ2w34aDuUBpzj56UTtCTHSsj2CUSMlrod00obba6Q3F3knceT/JvD9D4sl4
Z8S4R//IQn8r2Xq1joVM1JdKzQ3aCd3/+lclsXW8v38Mibaf46+yWwf/ByZm0s3v+m/NfPut7fPu
r7LP+pP/p3/5U47uFLZ/VX3692TrvHk87CiuP/4j1XJW1Kx4aiAIUmBQY3/nWtYf1LIQO4E5/5RR
Eav/qnZ5cABAGXjCJt3i1ynf/Kx20VLUbXqTtKh+JmK/k2sdbwrow46+qo1R2EV469j1F4MtCdxL
iG2R9Sq8GFqRXMZpa4T7yR1MRJSrSsm9KKNO105cWY6j/zo0BT3MgHWacN6x92dZL0mSWaEOxj1J
N1qZzvejNWCTMOhxeWKs48ck7mAuSh5G+koNe1Vze773h6I17Izb7SYeixGVFPMr6KNpt+SR88Go
O3UTR+l4Qp3qxTFRbhDEZXArxw0rG9/DqSrgiboWHn3SnOpvdBujD5rKtJusVrdAY60TY64lm6Oj
gGaBYVi04sDarCn68+e0+07qrUUn1VIwmIHdpuabbDYFuWc55XdFQ5Pq2Tp/++Ozn9cZXxqRUq2B
7oHFneD4DB8heTV5jLiaPdbZpanX6aUjF7HTa3N8gCDSn/32eGtHjmYPrcCVAX/4hG2OGeli1Mg1
m9FlPGSBO8TxDeoYybmpi/HEofHCO/RskPDIR9Kb5dQ6HA2PyzZJJoEYaVaj7jjNbwwtv06KXvOd
0t6bbnz3+uOtN5ujF4iqg7cSf4CFIv9xOCBUjMjNZ1jViXDet0PqXdjLXJyYw5cGIWGguO0a1PS8
ozkU2oQAZ9us1G0DWHg7ci3yl8p1z19/mF9nD0tfAhwTZ9CG1I8eps5UjYoKFMtobBbMJ5piSN6Y
TiUQJNA8qOK04GOqiCmIKvtEpnE8NmF1xZoZnKQIJtKDPZxIUaRFWa+iE8Mwa8EQqe69EQ/6LmyN
2kfJEdHxkok+EWeOZ3YdFSlGYjOJBq/vaL0s2RJKtD8X+nBlWGwsJ3RA+LtGtOxen9pfBiKSrdIP
YOJYK78Q/TrNaapY2sumk9CUxjgu34lCr9/8/iieTUbJvWlVPF03/7MEXWJmisttrFNHMubP+K22
7saOYsP5zW0mKU6DGgTfx45eBzocZ6jR8UqrcNnYvZN9tYipWyTxije6U/SXJaJ4Aa1xyLWvP93T
CfN8s0lzBdPQKFkr4JjeH2Wjbh/mUZtmA5j9M4WsGN64EgEtR5j7VqP6nHrbUPVnunlqmfyyONHX
5P2htmnRuWaPHD6v1c9IoWTIMtXShLqRmdGGNiUGfW4JwjmyqgR3kNno3r7+wMcnLtUZYeC1DZWY
LJN71+Gw0DGGEfijvgndZnaoB5hL2PtUCOopyMtKS04ks78sUsazAXTSmNfZ/cenUVHhAFuHmr6J
mtogV62qfehl6YmtcHwCSShJgr4ffYxVLck6fip0wlrDzVFcSWb7ckokFq8zwmyark3beEqWEyfe
L7PIeNxdQDyhNYfC5tFi1RqrGieE6jZm7GFq03hT5Mt4TNAf6DguTizSX+aQ0Si26QBHSNSgGBy+
s95apV6AxGxaqWfnTeeipR6fLBu89EwO4srsQvA13nG3UCVpbGuLi1h/qOSXUq+qL1ZKCczPqZxv
fnMVrk+EqM2657i0iqP3hV0qTcLckZtBD3HpG9vk2nbQeVuGaT6x4F+cPMAT4JJo1wFNOpy8SGZL
6ixMnohSdQk+An8uWbS/GyXXB2JTrapTnHLuUXIpWtsb+zTDM08O1T06BulFEaXlicrOS8v8+ShH
z+IUFDxMm2VXOALLOdS83s5mH2+WOMIaAIDO+9df0xMi+iA6Pj3WWptZLxrUdg8nr9GscCB+oZ3v
dON7pdLkbgT2epklc7YzUueJyyV2btbqF42p9RvaMhhiih4Ufmbv0IDLLl7/SuuIv3wj8rC11MzS
eRKdenYcxZlC1Kpg5ch2KHaaYTRXsFPkrsXSOGj0/qs+NuLh9THX3fzLmDatIm5coAJWVebnR2Bf
lEs1FYZE+Uhg5jTaGHPmWnGWy157iMzqNoIHeN3lk9y/PvCLWxLBcZJz+jIcGIcDx00IvrOwJY3E
Aft5lS/bpF992xNdnrg1rLeCX5/xn6GObg1uueTJuPCMfTwCZo6NW9Fj3hOXKFYYZrF3W325WzXH
dpUJHe/153xxj9JUd7jvoh4jjwavoPXRwOelNulIW9lbzLO59cr/SND5Z5TjVlSNOHE8DpJyrjlM
l0gw4v3iuSqwFS2F/8ADrSGbiACz60m969kqzZdRq8mceHHCG85KKavPsupPXRReXJcOmmPrtX2F
hx0uD42mpx2lTBvFrPLCMxd5MYRj9GHypPVYGXZ5wX3ePnNrS5yYypdHRhzcMRzO3mNEYeyWOsR8
Rs7HzEB5p4bG7+ioa6LkG19MtdVsHCdZdmMzZF9+f2pJeUkS2RIeSn+HD70kOuABbWBoM4E+D+P2
IkGf5ETke2nnPR/laGpn2Y662S5Y7Cgj3QFEsIIazbBdMnn9CdHslxb/86GOjo6u8FBupYG/QYUW
Xdg6xeO06081h186OgDk4ODzVH9doVPPY5hE67hSdI82cAu8jSGsAdkTMjID+FFKob9qTyyRF2fw
2YBHR4duNjqMCIGtn5PnX0rIsNCC8+ShHXvzP7DbKF+tIlAOd4eneuqz3VYDme0nj2MRWR7zi0Sk
7LwZp1Ma2C89ENUUgGeATS1r7Zc+n8G6teI6stnTGbb2Adfd8FJAIAR57cbb19f4i0MJTDAsLuYI
Jx4tiSbWo1hVKda8JZp9SaFVXyVAi30fxt2JTPal1QfFAYlsa+3UH68LsB1Lw6VAbjrUawJd1WoL
LCc7sRheHoVav76SF0hiD+fO9TLUthrEuhygWTsDJcKruRpPyTCeGuUoPZqzlnuMxhuam5QoHw1Y
7ZlVcaKi8fIooH4pJyK3cqyBUoeunkwDsa+qF+m38yR8I0uTE0vgpVFwnHdAa5Mocyk+nLFsCBeU
u3gWbsp0t0RUENvNU9WZFxYaRVdOXRqFEFqOtYlaYfd9Oipj46Wpp2iQguBCSsHGdImGlXdin/46
2loE0rnsAiHgjnEUEhbbyvosBMNjcQ9Jdg6w7ZosctS1c72y2/JESvPrFNoWigTwBXSgbbyqwyk0
BM0OXY8Fan8FRvezxAs9ck3/d/fq6q6wpqOgLNcC+uEordsDwaTsuKm6OsdbSCqz8SHJDqAP0bTJ
fntdIP5jUqegmIam6XGxfihqUgqQY8gw6vZXClwzIpAAIE6VY56+92FC6KxiggB0hYvlyDGxB6yC
MSvbtTfLMGfjn7SPnVpuDanp83nmzR16FG5rmdkHC31JeIGDOaJmUeALQOcOrWFM3gb+5pait0h2
FZfzeucZGZ3mCrVgFEhZJmWxC+HiYYfbIqsXDIPRmGe/+3pWWgBSRYgTQ706vjtHDaDdrjG5L/Ts
WQgy9hDB4rTqZDdlZXX7+mjHp6xrcA2kqAqMj+4iDZ/DxcAbW7j3gIcvWTQFeEEt+9TXMcqYEb8H
/B3RvVOyx8e7ijE94SLKgpoZgx5XsNC9Tyo64Ag/tovnXqrRNAEBuqaWbrK+ROjv9Uc83lXgy3A2
oMUMt5f79PFN1/aSqfYyPD6iJpYUInTH+tQ4gzgRZX+dyRW2vKJsmUeHquDhTGpu2aRVF4eopsk6
3UCtl9/mIsW70g7VZxsMzrj53QdDFmv9L2c8NYljFgmV4JFaMa40VTcCNWhLXBXH1j0xfev24as/
31lc5/h4fBtc6FLEwaNUrG3GtqQLVG1HkZcZXXhHq/fSJXm5TQRgTZQN9Qko7Bz2H1GfGTcx9h9v
8qZw30SDOYEojhcz8eXslThpV3F3V6dZ+AjAc0UnafDtiYbVxyWLwM0a96iboGMp0BnwrTQ0ccAr
vPDGKMjMHacY35Lo5jDlqLw8xEvdbUG6pndgNdpblBTrEhYxBMJL4MFKXY42LKKJ3Crez/1Eoy4z
UJ0sZWOD+3WS4t7u+vHMBAFzjpIvtdREpjbaVx5O1mE932ii/qaElkDr7Rc8isPY+FqkNTBxo00/
G7PXXqpW5rjNGhyrWtXE92afFDtpghcI+SYITQAjtuz5z2xCicbvrbm7gyRXoT04zKXYTGlphP5Q
ayAIAIamyWaO3AjH72xE+VpfCowy1DLYmg/ZDxQMUrF7Zyzcy7rTcPjOTQkKWls1zOxuuSnaKt1K
u28CDQo4YpdNreO7XupoVwx9tUM8IcPLLoPr7ZsQw9Kt1SK4iDhGez1HhYklTFbqn2Q4TA+pRUUE
CK8dZHaL5bhKEZTQ4tj8ZolBDLhTaHHhx30yAmxT6AhFotunMfnuQ6ckboaaYa8zVUaRvInTEW0z
wLtLERQRlchd6BRQ0NwktuUH08xHlBW9Wn8YK0siKTbaqH1ohldsFJitxzwt4dVkWId9hy1eXgJd
jvp7DcMgsKINkMGKTldFizHyHZQ9UP+IezV+w0chNt62Eb+4MRvhvJGz4YUXfGxLcXIBCuHHkyPU
jv4V7bF07HLjGvyWQCM5b9Q+RFK12dYIWACDrWAHiCI0nMtIR3kMDk48qDc1Qcc+k4Wd6F+HvkjU
rvRq+SEzY+2iEd2SbHs3Kj6IKb014rnaIH3ffhSzkIWPJJJEU6JKFX6z3YKv7wRo8MtidNnbWfXL
bujzGHNYI8quR02Ekw9RyAKolQMwaFoIDUQz5Ywbip4go2tUg0Ehl2NR4UabzHO0hys32mC5U6e2
USBNpBFXfp1Zszq3UOosdmXi4eVYwWv3s2pqx2CsW3XTtQwWjEih2H5duUm+SR3RZUHFuTtfpwqR
7OK24hpDrWWKwmx6b/aTwT4aVdUGaQ5ROSiKeo5vOSD7dCfEuNhbwG4qvXUAdrOzR8gKEcRLKx+q
NziGaMVN1LUaoiJMh+iCyY5AvSydCzPCy2Rm+ZC12od6dGs3kK2nRZ9LPSvNvUSWCRZgGmlw2dyu
faOBB1+x8e3Yer4VzXpMy1MVYZCgbCnOBtkuwwbQU4XOqOwGPhh8N87DbptKVEWR+8MnwQLDnWQ1
os4JYOGdxV7tN6MO0mxXzq566w7spN3/Zu9MluNG0i39LrVHGuZhcXsBxMR5ECmK2sCkJAXAHQ7A
MQNPfz+EKrszWdWprl0vrqVVLkppIiMC4cN/zvlOPpfrfRatYbVL/bFCZ5oXrlqOzvw3lbYdDswA
PzV559SxDirvZ6RfPZFsbnACVnuHEGCzC03DDvd5J9fPRmZ4kHudCFpVUIgMHks553dFIyqsmW3V
kDww7TuPzp5iN2BAg25tdS5OwQBZPrfWwtmF0yQv6KEIjMuwsLK3rGX322ENX8PdusAa4TyTlQSO
KzFFO1BN6/dJSBPzWRWOr+Nqy+DoCguRxai77JtPltIFmopfkCE+PodYi0Lw+1oyf/FbQ5NX0BPU
XSR+ozgQjZ6PkxcYeWIWpG3ifq59utZXU/dx5ujlaunXkQqRDJUKaMQGwW3MjjRnk2FlmnHIhLPA
CTmL4CKYrMm/YW9nRsszoKxLk3ynPJiqCK7lUiwR9BWDEqchCuCouO5sv+SZjopj7xTzSvozFX68
VuPyw8QskV+MIA63Zo/Mv45kwZY1eg1cQyecrXtbN9C3rXbtclbZPPgxWDK65ejkAJgtBu/V9/uV
ovm+XRG9ZgFE122ICgCXrVhHgJda781UjHTQKq95LVXl86Kmpa5jd8kIOs+B1b+sUR8SFylW2Zx6
to4Hghp4ht0aek7SrqVDuVQaRGnSc2+7TtFt3gAgBwC8LGjMsdB9R6WyBk14tGCadUk5BP7vPGSw
eUP2YWtvrVBz4sZZxhbQhujcuO7dUoAOb52HvBbCO+TaUGaip3p+q2vBGhTCvc13EHzb/gCuLBe7
KpunIGlU4JZYFcm5J6bdTciNruA82vE0fHX4G238BbTV4Q8GGUtfQme8mq3rfJ3KgikwlSbOF+Eq
6fGOdlIeLQTmU+cFLV5iPW9PlCJxG5sNNTSWJ7JyVzRt+q4Nd5Zx4E1YEzEEe5oyXzgcB8mgw4ZY
Vgx3IQ5l+Eu1wSyDyV1X793FLUPCnc4cJlUOs4LqhkU+98VamrtWOZJibWfSYOPdaf6+pizWt76d
D8/pKgtISTKfvrrBKq9lX5q4dIst3dNXmXo3BtZGCER9Hj3U/rTSPlMYFdzqpVMlzJUe35/TzXlI
10zO/jYamg8wUtHk7JZRBsaxXlIY8U4ldHVc6rWoDwNvNi3hcuElTlbWmLGYS3ONWzT03z1Ya86V
DuqAqvBq42FWTriC9AOE6yZyKkN8vYFRFEk5G0NI7RPrbFKOTg5sNMgcQYLNqm/zMZVAkpgwRBwh
iiziNhF5y6ldavNQt7WykiCa2uGLnbLSX4yNhCy6dJNnf0uHRVj71cUYfltXK4J9DDauWfaklyYq
nrPS0Q+r9lZJJ25X5+J7YBdF/dbPhp8yfoQOVR7dyR9XwKVSlmt9OwX9YMhDNZhrBgZFZ66oHkj6
0Kt4GL2N+7VP53ZquNUbFsh7X9qlB7Sa94+2GLNZtQ98xTcAVGN/nMfirShzW34JiCGBVug7b2Ip
4sDm8k0DpHdolL9QMl0VFNF5veww5Waqb+5SuxSXDr+Avy3xYo3Tzi3fWa/7bB/otoErludUjc2K
MRQUBV3bcVtM+XsnshTsjT3rT6bCy3RwvdU7VigNJc5sVNu4H/h/dnyB7RuFrMOmOvKBxnTM4cSp
Gg5CNwBRRXSgla59dfm76QTIG+Po6H6cjobq+3oXthxKYzV4Mtynap4eStG7/tU8SeML2ES+B24W
WNTDrxjR95Mi2hMdKGqaW/SkDBiYo8RAFkyJJVFGOFAVtors0sy0VV0MdTOvz2075pTAhm4TvpS1
0ZLWq4Pi24gXcIWD0LP7rdG4Rgc5qNZJpoHpaDKtS/hpLvtKJ7yDEMryYZbpIZvzIU8cGywYPJvK
onLeHqPHTC/61m584V0ZhTFe4Zrx5xjNMX8lB+a8ClHV+RPgTKnpmFzFXT53rFitLvpLPP9YqIl7
OEATolJwZETseg3K2VaJzbwiI7pn1YL3O3Srg+m24X1FweAPS6olIMvWDWY8AhHg6OyApdi5Ipgf
4ZNX31kR7ScFeh6kgJ3S0LA6QgQxrgsfwXX1AaVVPWxbXBbuUUl7eFuMrja5woSMN1OKvE4LKVhI
9KELxahm348Z1Jg0Y8t+vJ839k3s1Vb6Lmy/5+7S+Bzd9bLK9zlkO9vXwBqJloMXSAbDZmeu+xKY
Jg7t9rKqco6FY+cEzYH2MU7bknnRzgHqL4DQ0cwClHGlP6or5PilXr2XFB9wYpbZN29yIDOq7YW7
ft9FO3cZfvQaYtSUTvzNaTneYVIu7tpweCN4WuwYNombOat4AUXXhplk46m7+5zv+lMzzcUP6JT2
cJH7QwWRYNAHX+VEizklWFXCVtiBLxm7A6IKRWAyA5Hu6FV9H8pRvwjD/TRzEcphgXA6ihusnEG8
VNI9km2rdsLs6HdrC00vtm+DbBsy39xxHucugxd4B8Q0fVRTaJJJhTpBaaRxsYow303LbD25JiC3
VbZN0vZLSF1LoA/0BEafIwTIq4gzQkKxFhy8wZyMp6aojFflyuoTxE7jQBWY+9Ta0/gwhsoWcRoV
XzHRMwXyVoKY8Sy4vW4fW0tTXLiCCrW8Y5GqPGbBCl6ysJs+qcgjxmOv463rqTKpdMuhyiDE53vq
aZ2rkzU0CsNKv17boz8mU8s3O87XZU1Gk0g2R58tly3cFxrpCsjCSnyBuDrvjV5GiTtpwi3pHN6Q
KqSegQsV7RdGysuq5fKpC9gPYQC4l9NCnWDOBDuee/MaHstVULnHHjZyjEe1p8zZrdkKGfVFQPBj
OVmwWbrCfjG5Yp+CepbHup7t1xV0JBPAUnyuKoh5sZ+Zwd1KUujQzuHVvKTEKWCW8ruDZJGL316l
bnRpoMb8WMZOX0xj8SVSbn7rmIZKGtcE11fQsjaXnvGSm46+XlqveqJIuH9cjH7xD6ObltxYJ9s8
ueXS700eRWcdHToRgteR6yZOcfMCmal+aQfGumtZib1NKJ1qC91dcQml53eKzOi10CLIDy5IxiTv
Ip82NSzyayYyOrXq4gLDnn9Vdmr9QbOfc5K65EgtwXdHXKPXyfzqY+1/LCOZnuysN65EkRenomEc
QeyhoHZnzu7r3uvu3dIqnorC73QyDvImn2fjgrnEfFqChrVsXN4HnBoHlc5W7Al/+MI8CvbKIPs4
DTv5eyqz9bJGdrwmgvOt4uzFzcIJYtG47q4DwXs1qQpGMiGjJ2y/9mVltN1epxtJdfF93mMaPHDI
ahr3OFKWSeoapRN7TJ0Ogkt93PGVucCK9bBGbXTljtheE7JAbbyuFQ9wJSd7n/ujv2sQZi9NqkhA
U1qXYzmlF65fy6tBep/d1DHu19CaY7C3zZVn5ibP4zrXL37eBLdYZB5ZMIJ3JVz2Bj9z7gOZ/ujd
7mXgNXzj+lG3iaJu/OtcRvlGkxVAcKXoPtkrgahyLdqTY073NFo5fG9YVONFpwK3se/cY8fg2OX2
02sxFgRiV27A85AWZHEdbiLsS46VJ6rBCR1z0a9TnnKVfrGcReZcopiTJctAN1Bi271PPsi11hOF
dGzZxSx7TuhFO7dHcLbgkzm/EUquan/HZdR6HLPanPf8+l4Lf5ypwm5I6WGLXV0aBuuW7h7nyePU
GralfeXXDG5jWE/Ol8YjZxEbmW9/x5GtDrkbdelBujWh43Xwxe2cRRUNiEwq0hiw2pTtNJ8W9Y8s
EVXilJpojTs14e8WS6zkq+d7RxLWNgzncU4xaUnJeSvtJFFyeCG+ExduxUh2ypn25JGhorjgGdLU
ZUyme3BVzqDYIxUoY1W2gq7JxhmsC1mFFEatHm8ezWYzgLwpH6GqSjMf653flMG9kRZ+mAD+DTwS
V87yagjyU+Ts/ZRAIJVnL7WRWdRmKosGP1LNfR+Hpjfd1K4OlkRYKnpra6P77vd9f19Cm+kIxLtZ
RjcRXVIgsUO5Y29TzqFvI82DidcuS0IR2N2+8GuXWl6DpQ1PZSF3kwH8OC44WzY3A2OUJZH9JJvD
yJWIvp6l1GIvOr/7RCll4ccRfowgZvfteRTQ7b6V9iJclMg2gO069XOKf7b3GIhNlWQOZRG/e+gX
N6Vr1xL03iM6wekuBD02XmMZrOkZ1FHp6+Y56BfmxtXapS+uJ2f223YpSDlyFPsxtJLUdq3G5lsN
qlFdzLaJd7idUju4oUGAKw6Qr3BNqjqtcRO7ko3GrhaOlANHf7h7qdavzRjyGtTC1DQamRxtPcO8
e3YGFTEOa1stiT03jd4BYApvxqoMH1c9Ru1BiZTOG+G3y7wLZu7iuwDGjnmhR87YGA7a6SAAxJQJ
GDAhDtYwskQWFbb+HWYP6IhRFfpk28vWVMfa7IzTknqvjqfsfO+VmZD7iTFsjx8ZgFuyLO2GWVRZ
3+9L1u3PvnbS90yw8ySLryvipEWXX9sc6sSOS6xlM/Mpw7cGaZKGrKA3eQSzPH2ERRQGiWHbcI5q
vJ9qbxROuiYu163nckyZZPMACq59Yebne5xedRMbDIp1PFEGPgOkJBfKIrA48hCm0Xiz1tSuMFHt
GCA1oYJoWZgVVkqbAVKYdI0ZcntUwWA/1aExZD+EkJKwVKlsGtEYut1US9YMn0y4rc2RNl6xXUM0
bth9RQtYfggLc2qYkNSj2sF7YQMxndHzdsXa+DWN4VCvEyedjKuA28qbQMCZkmBd7Cq2WlGZ4BXD
4FbLSnyzKC+pEg2h984mEhXGAygomn3XqtJ7sqz97QBBs9jlTmnwRObKehqHIAuO/bCM7g5LH8nO
ssGhm7g0gi3x2HIlu9SVxQe/0/nU9H5spe7A7tM3s/vcowDJh1Z3lb4RGHt8N8ntslw5vpWowKEz
pT/0UnL5gUBUF3GqGtOPM9UM5TbQHpbnsC+Nks4cTzGv9QPJPQfl+r4eSpODsS5nJ9aRDVyKZlnK
VMk/lumNXjxAwoxFPew2QPG7Y9XIDvM6VnobZ1bTTbA79bT21IEC4avvg551NHZHj7CtWpVs7hdp
tdaNuVRgyKKxr7mVqHagoVY60NJ9zNdcRSfN+5Q6mQou5pHyCEwVnBReFsaD426YOB0evBoXGulk
QkPm5xlqnecd5hlB4CpaAjFfMsgc+/uuw4xLR29pj5+8LuRetR9sB7o0s8xC+Me6IGj7JErPVTw5
1PM+pItjZj/a2lTGZY4prLkMZw9vHwuLbj9N0WjjTGuARn2vc6fx8wQQvDOoxCpcg8pglKHqouOU
CzOvsvymivnmFfq2YOYHyTpq8tGqE1OhIpF5bYapNpN+rZvFShSC9Q+gdfN3SQx6TLiOzYzpzKXz
S/dybMq5vGA800fPpYPgxUpGEzDtAFWU+pqmOpqsGJWXndX5z9Esnflu7YwgeixKm+GPVRQjJyJI
7dRybDgQ7gFL5ElvP3ORVl+Yn5fT3sjdzlCxtgTZvlgYqydvqZEzGU0hVzrr0fIseqlrm2lRkhna
4ArpTSMtS5SfzT7nvAq1KWZ43c1dHFSe0Mcmr4NlbwatEVxOaWoYDSRXpwGKyBEwU5+VnqfhGOh5
5LRtsJUbj5Nd5AZdVnltzM8Yj0Wud6ZQvTKSdonqaeuOq6N7JfpluUrrqMiufC75RZwNoyt3DkpB
sdPN2IqSvS2ib9Io2755RJ1K7YNXSW+8LX27RoiPBt2ElzLFULvGQ1eF1R395YH+VlmIXZ+W0tTK
Y7ubjab5KQv/RynF/2v28M/Rw//1t1nG/y9TiojOf5NS7Npv7+VfkBBb9OCfVC7vN6K5APSwmvIv
YiV/5BThdXGlJDDLSNDxAnTZ/5NTdH6jOs3FQIJNlVydzx/9kVOMfgMGgYqx0SQwCv6HlSDRB6kb
1x/kVdISm+eQlqOPYr6bq64Igr5lSkrJ5271yvVLm6r2IZzt9UtaDylXnnTs3pfAaT5XtrGUh2yy
p+AhyPMW5HPtW/l+2XCeZPr94qBzA1SDnyrv1tou8QR81RPtN2YTZ523NntaJqrPpmyPAfJhtetH
ABg7j8RiGY9O3+FcqA1NOtgIYQa4ARRAjFT1bF5nwqFmO+NeSbuQLAzrUIRheeVadQc2T9g3a9UO
1clDMzR2k6toLRoJYTAIMWr97nZO18eempvqqnddCDIYK9zoaDDQsjm2KLf+ZDupnV1QP0F9KG7Z
/oZ9L60vUoyzFnpvP7QHxxn6JcmKaFghK1tUVfcVSuJ2I2WRr6VvDSeHcaC8mAcRYiufhP4++0M5
c8avPBgtgJwZ1WYonrsRw/6l9Meea+DSUW1UuGZqwsNhWpykKmSHtJQnHXhL5figW53mCfjX6Sj8
kmzgWqUAPOZh6IoNNlW6GKkr60anXfW5a6pAHZslWr5ykwpgtCJzJ2Oxsi7YofKunX6eqkNkTk59
kzrDN2TRfjpBkM3Z05VHU7zhhkG+80URNVs5HgYT0To0Sk0BhScPPTPNt8gI1kflML2LUYDSU5Zp
2wPNXITXNd5qtNuak1QyzD0IAGdJwytW/MqPe5Ux2GjSIgJvSjCWC0rhL3Zc1x6qzixHte7siecu
sYOW12VxoOUA3/JSGe9AlkrWtojeCdfVDSfHzAYrJ7L6jVZJL9z39A5+5XaJyaEM6uUYtD3G5DII
5Y2KWE0Tp7KM36M+71pErcFsTxHDAffYrV74pRnd5nISI1zEfJkyh+4UUVX3Q9aI206YE0/mAEUj
wQwC/sFMLePHstBkAp/XWo6uzpeZoV/fIkMtTjS2JzfIyvGkQq/O78paU3VvQc+eroDwcg5hBEKs
5os09RDuyAbr9BIvyNoxqKkiCunXIPWPXI2HGYUzZwRmWyvzXwTq+XJE0aXE1ZnrAVLqUhl8afp8
uRzMqsxPts1G1VEU4FZUQxkS5bydwgy0lmTGzn5cRI9Ynyp1mip7WVGJVruprh0JhOoNazoFYj0V
nIW2K2Z3us52JrMsm6uYtlZgyJZ+qnkIAHzPxbUmUp7HeTDRITY00WHFU5VEY6R+EQr51+WK6BME
E9ZN0yJZ88GqrGoYagaOjYSzTEfta17EXbQAGzFS638Yk8T6L97+6x+s+H+3n91/K78Nf9nOtv/+
53ZGyu03zFhENlwi5pgAcdr8hExajvUbnwgbCoYvYkjbnvXP2H34G/BIbHybFYjycBfX4B+72W/k
ZNkYQ3xWG/wv/I+qWj64gEjhkewFyuiRFwKEeSZ6/Mm0PNo6VTUP/XVUqH5niaCLczdc4tliRjk2
S8+sneNzwW3uT+/P/U+j0Z/T2rwdf7Yf8YNJDGCuw7vl8TI//mATrTySFsUbYb7KePSFz/JgM2Sd
8Zj8/Y/64BX7+aMiyuk94sx49T94Iympz9kRq/a6TqOSicPoH4gq/NIqu32P/mSo2n4M4Xr8q57H
t4xPmz//01tZUIA9YDcarkPf6GhYCvNDZ3rlc7D44yVI8OngyZLbc8/8dd/bgsHQ7Lt5CaMpAqA1
5xad4p3vE1zS7dHAA9YnPkjYOsYwb981c4uqmLl+8dZE8pbnDTJjxfH32RqX7oU5xfQGw9N4DQxA
QN6qI/TZWYy3I3s5t2gYtI9C2fazO0z6tc+s4CrL5+8eC/RDW1XTzh7nIcPuBRyIm5eav0arZdS/
MJ79m88CqxleSAv7qEsk+69vkm11yrYms7+WuGQO0VQzUQfX+ItP/INtb/soHL49PF78j6jUh4/C
F6YLgCTsrr01/zzqnTPc5nriBuOnvwoYBP/uFXFX8gmgwQfjG/nXV9QNnC68Ju2uwVuBQDYTTNI7
zREQoa4cfs/EoWF/jyTjc1kkm6l5GPtjRwlX2FM+0d7bwzdpiotC1++Z4SLxhUcV3SEcxJN963VR
AlcryVGdPfU59Oik1Vg6V/QH59pq78fikvakpntMUaty86tbUJtxyVmorBJjAykG5j6TFCWi9YUC
8QlHsOAWR6fF7L906Z2olwfGJkmUXgsmN7N4WPz3tP+8rOJqKh7roT+U1iWcaaabt0AkcBAdnDDb
27RGTP43DjZ3YWOfmLy2ot39/Tf3nFD68J1ysKvi84MoiNX4QwBmKComgdxnr6nzsKi3rg4+h0CU
qeq92IhqzBKKay635UFFWX3M+zF/sqS8LarGxDwOSUgxpriqWzXFimOi1Q9f8EoiVbyPhPaSUtDR
rsaqfRCdWdyngrORI9ar2SjKfZ87TmJ1M2Xck/VWNl5/ITHuXkX1GNxw/dZxZZBdacEVfnKk31xI
zpl8StVytKsm/4UVdbvbfFxfNo4t67TLNYcuh78+aPQ7mY0Y/P6aMYZDPBaoFmvRcrk2q5cAJB1/
RBNX7jyg5UiMeDSyrrIvGAuacTZFPgd7vBWFJayd1w5pYoQufg1zjBLu6KhXLDSnGaMFFmWp9oyz
f/Vhfgy5n7+VNEbQPwb9nR3sg+PUGHKg69hlrtUCK1NAaMVyEvnHvlncfRdOcLPDRV5N4UwbuDW8
cD9Zfl64uSpn7/X/264D64llmg2HwPTHrNpUuQxhbTlcGyE0vzQyxJUhkftDL/2Vdf3fbHCkMoCV
s/6Azfm4HVTkdDT0s+GaqbjNEHux9sqW5ituq/wXXxPr3/0sqCdE0eAXmMF5jfrT1mNafdh5Q9Nd
U+PS36pQEQkHyf4wjf0ECYUhBwozDruplfjJzGav7bY7eEa9nIJce3fLUPsHuxfdbcvw9BcBiA04
9OHBBQDNrmiCFqKw5COYJQtqCrBCS19nbWrvu5wTPJdqhCTRMcY1JmfYBVkY4vpyvqQas5tDedfJ
q6bpUFmrD/91Wk+GgfZYrqN5m3mL/Yv94l9PQcTa2bS38DQNRB9TBm6abYK101zXc18/0m9Z73M5
l5f+2lbHYMnlBfct/9qiQPsXP/lfdg/ISqhYGPU5MmxO7L9+qXVmWkOQV9UVsaFwHyyy2VHVmf6n
u+4GquBAyT8MToA2/fWnNGPUjHoWEKFNWEMY7XjvA+4+f79a/8vnDI0gYp02iddsy/WHxZrrvL+W
y7hyTbOOTtO2J9zVVsxBll6Wyfv50/5ndvYPMi1/euM3gtg/yWC339T7f/0Dwpf+y1Vj+8//N0zV
h2S/hX0DIswcSP64ajhUeZOW4FDE6YuFjxXkD8BX8BvJFH+j9f78Qx6OP64aNPCSrWGphjnkB0Hg
/CeAL9/88IBsq/4ZCOkRpCBQ+PEgjlXMA1dpVswvDKj2bUtbY1Z5tZOsFZ6HtChPac3kiJiKxv7K
iXfKTx66f/6MpQ2FyJzZQh4CSyv5RG4DDasmoYFpknfFpsusxldsdh0ULdWbkTgECEDZ0QTdmh0i
1BkfYKinAr7XVJ75sexaR3/lPAVmlP2PGYFH8WJ5KSppuJ/dpew6ZvjwXjC8+soKjznO7VdzpvAU
0waWNzRPA1klPWsjw1knac+aSdZu+gliC1rKsMkqYduVtAYVumLscFZesmZTYQA9osik4CT92Dwr
Ne1ZtYk2AYf2IEfvKakb6uNoLj0izzjKRt94Q+DKB7RplCAA4My8Fq17JCLM3VhWduwV03TpnZUk
dVaVhM0uTxPPpjZNZ+UpWhbrqTjrUeNZm6Jcd7g1fipWAxzU2DkrWe0manXl8lxKr8aTvMldYTNj
PNoMEtRYSqeK5VkbCzeZzN0Es7JzRQjhf9PRrLOmlp71NX3W2pCbqL9tvcLiinTW4zK4H4hzTHlQ
6rLcpagWXVg/u9oqGb5tWt54lvXkWeJrznJfeZb++rMM6JwlwWUo03mvz1IhA1hkw1EHSIjBpiYy
mHLlwTuLjPNZcMyyAfGRYSs/2q0yJ9+XXWvqZM66Rlx4m27ZAqxdk+YsZ2bOJm02P2VOo0sfGf8h
fuqzEBpummgq2Qn3zlkq7Wqnz681auFjfhZTg01XncNl+awWbIl7PRj9ehJRhAjbqtkC0kShC02R
Z6GW2dZrZprGyTnLuOlZ0mV2iLyLnQBZzj7Lvss4g7GpZIhaCxh/OuCxBvpUBXNmXYRn8dhJm3Xe
DdZa8oidBeZp05qXyQ9unLMAHZ3FaOcsTGMRrblXTh12Y1vl5R2Q+81uvSnaA3rIsLPOQjcpyi1j
5yndH+ezGJ65mzDenUXy5SyYE7Fr1UWz6egcaJHUnU1dD4sBI493Ft3Vpr/7Zyked2zzvOYeAn16
FutLDi+3QrRRymmwlFR3bco+Aj0iP+5PBH8j38T/Br54iuNkC1Wqs0FA4oL4FlkZTJL0bCGoz3YC
uTkLTHQgUJ9nw0H503xwNiKIsylhovVwJDSxmRXUT+PC5mGIznYGJ8RamHRnm8NwtjzgjMb+MGxO
iNTGjL7LWw+JX89uf18VQ/9dbv4JjBxcm0xznG4Y3GKwqCaJ2aI5Gy88vPkv8mzH4JqGNaMLmuXV
LzSGjY2ZGyZL7vv35dnSMflpQO4DRDJr4dn2IUuBBYSsCXaQ6mwNgauKTcQ7W0bQM7GPiLOVJHIb
bCXz5jAphonJdHE2nqA8YEJxomyudp6dM5ZfXPBoJ7IBMyZzZJXf6U/Az6LP3pYiHUviRGfPS910
ijf+7IUZWT1uy7NDBvRxmx4Kg8DUdqz6rs9uGr0Za4KzxyZcB/tqOTtv1s2E46YBfpzx7M3xBCVC
OwcaQZ1g4gcHWW1WntLGP1iUYf/YnZ0+mQM18YgLAgcQdfCbgXczBg2pwHi+MIUZE6g/eIc8mhzy
XblZiryzu6g6O43ss+vIPTuQyt7lmXMw4l7Y4eqg4q/j3hb5XcVOVdgq9q2UmSmtjs9kCZyLoGxw
/dniFvLDeM3Hle2X3nyQXjbd5YHYZbLBeVtm8pHxzlUptL6XYUWlblfcLQrAQmhwIc0/pUTV2BHs
q35p7tOJWvKiM9zED8d7Z9l6F/SlL4nw4o5oTJWw/tcnlTtUwpu+tZsarR/QQC/d1rzIM0bPUaeK
LHa6z+xxkl8gfQyqUDzLZfrcMKPYm/wSHLsTiSTwlpnz0VL2Z4h5F2mRkyAH0jhlqX9npXQSRN53
PNxPiPd+AsiATyS1m9PorzCtLXmzbngI2RlHQnrfa18+d9TJJMbQX2q7c98baz4suFxueugjlzMi
0robSFd9cbNijv18XJJ+7LILf8qfNH+DRRw7wxwY5hlUcYKAmLN43uN0GPQpb51bbG5W3BInUaZL
RK5hlUOAGlFE7mgcDg9OoXy6dxcJWnz0sl1qz+EDEF/7tK5czGOQwmSPzG8BSQAivzWKTFfrQ1aU
V+lUX/ZEGhJnLGK3W+7KQj2Uvbw2xqWna6P15NvQejfSUOJqzeh/Cip2FF/PcsdfREZwvhVDMTyp
Ed8ZNYHGyV3E89QW1Q0fO1x2zBnXqezgjrMWHUOCc9grEJml6T7keEyOo+cv3jFC3rMrIzgZrnzW
qiwx27DzYofHnimGK9tNcbiq6KRB/aaUJn/qcN1itVXWgzWAeJ4852FuNcWAXKW/ejZOq1Dp8D41
8P2svrlgVGCrRsK77cOoZRIa4cTaeVijP41TU/3wAjri3LCmqnvMl8MymP5Nb8z1Hb1fbzZ88Qtt
VLt6QdqPF0OSkvBsxlNUir53tXXX2dTJ4axx1clcsvqT30yUbEPMjlVXVTH+t+JeZPOY8aUqx9ta
58GuyZVkd+0bOO3FdC+ZbAIzy5/aOX8xm954sDiqJhCR2n1RNC/pMI5xOWW/l2X/FQsqRxpGIO4n
IzPrJ59OykOqpfMWWOmzMNX6XJJ8jrmac35ZsbsBnacJqBhRCIm14dNPdF7KU9Y4X4EocUkf3DfS
DIkfkIeyTX9fRJnxKSD6NuzG0t95C254S6TXjQ0Bbe4Xfv+AM2tRX0s9ebd493GyO/NNR+CIJlkv
EscAW/xF70YXhgSEzDD8oa6q9WIxyFaWHQkM4rcHrkjl/eBn9pvnlI/ptH5Z7PxHMRjUOxnT8mTj
tvya9Zr81gWd3ZhACw9oLS++auyjrt2uuqBvBOzNngXVhivZ5VX6PTWXxryHzD7KGxubWIgxr5ez
90MTDqQjx6aC0tlNqe75jAa36x7bHjrvpa3aaXQSNx+j8gettjbJXJm2U4/zq7bXZgfbH4HvVjPj
Bj1STsFIlklKPPW/jyE2i2JfAw2cFUnAzKnkLSbswcHZqWlbucTqMgCqK21FkjQOQ7IODyJ3ev2J
eJcxv3pKZcEWgeAc5Vz6AP0Lck4qJwj61CrDspv70FfmLK+pGkaovacStAy7+1HSxC6+pbrNtNp1
6Zj+oOgkoM2WWCC/Ukeo8qsLrizWqJhrYs++hWNudP35ODiN/ygog4+5Icvy4DcE7hAURwL9/83e
mSxHbmRd+lXaao8yzMOiFw0EYuCYTJI5bWDJHByOGY7JgafvDynV32JKpbTqdWkhk0kikYEA3K/f
e8537pRRGM5zAQTlg+PYnZk2dm6Z7zuZu8bvQSX/PdVyquU4+O8VIVet+voTuXr/gd8VIRHiDt4N
RFN02oH7ckb9bYTGbC3ioAkHB+ji3iSmgfKvgy2468Bx95YEOz1oglcHW/4F5vq9L4cJ3vuPDra/
xcv+oU1t7/2tH9fnEMOw9WeQ4KxlhApjoomOuOvs2fVEL71lNUQxFgVnTolEMSyCLr870Ik7GkF9
QEa/KqpJd7wWhIZeBst5B80K4b0M9YPdjx+nVh6czljumlmuz0YdOE82obJN0k5sJJ1T6CPexe1G
Mw5hptuNb+BS9reDV/vDlbNYkUgrzaqc2mTPq2PUodK9CmQ57qg8p8aAxkRSVonP+n7LYj+NUxL6
jcxwW5PV/a3ydlU7QncX2KoDzFnGkchDAxUmErJ01ZlNIPlY1OCjD+Q40LYFpzFUeHIbFF6LG1wv
/ez3112Qh+nWrcTV1szAYyfz0FCaqq6xyAjBwqmW5RK2jY24FwsnbfqtgW1MHcru4sgpJRzdGne3
HvkVdyg9cjsx2evsUzNRZL0lGbJDFE/4cPsgmMNchlG74mrZpGX2GFwp9KEYBVJclNNFT84wZeaC
es4fXOTaaMuuvbKeY8My6o8EXengpuo71rdeww8RWIvvNTbJpFjBD4ZmbRW3blTo6a6KOn4vQuQA
kV8TeZ+dSSg+A3CK6sn0kTjSavix9G1WIWpxZOHJimjXfNfdcdBzNufwzsMiOihbZ8+WErl36Yow
A67P1NY3rqISoEZH5yOqcNQhbvoifNzC+OILL7g2sbuw5fAQjUg9/ErjS5+aMLZCctoSzUU52YYQ
bY/M+aZj14zKTKrK3+rP2zRbyBusjC3VgxnjfEMBsVGddbVItmVlOrJIwtGSpaxxjHfSq/iNxvaF
0SXAZq03y0swo5gfEdFLkdZISM1HW1UriV2Bm70bw1l8rlz8Mfg78NbEniwjjhRFXj5OYvFQFoUr
QhWAhUggmeZNLdEsRchn69rpOvQ127UxkfTuuV1VH3aO7P0gAkzTCC1RV1q4Rugs5rW8ZEvofg9c
p94jU5DMgNnBoQsiEDmM23YldYnhBjcoD5nFcbaKztUPBU5eLohxNnAy2Ahdbtaq3ei2NMOCEF/E
iZdSORIf0la45C+22/qkPJUjOlrK6SWU3Ui5r9zgax4MU4RcRpsf1Dauz07X2hmxbGvbYKgriEPN
CDjKErdv6/LGbjAM3U4rkXsnsPboqkCM0AMWqkRv1e/Sq+mHCmv+ocgaSQjDvo5CG6UWM7JbdxYg
2nYhl4W80zoa3a7vam133lCqrDO6r9Acl0OmwOVwQ/yuPW7YvGzGOrtmbPihH2t8jAaHIaR9Vtr1
O0PtSrMtmHnatl2AZu5SNB8v3p1vNujTqP7lkYEck8hCcpBI/R9qNtczp+CBJD5dYdFE8BYoMXyb
oiZyCH0z9Aep6vItoW4SN5J2rDNQdfxweUsy0gGFvBkc+yDQ99gbmvOMOQUa3GrRxrEnjN7q5GUM
xI6kAA3l0bFv2LU58k27Y2H0wyP+wDo258AV6Y/d578b8T/AKv/dRnz58q363Hx91WHef+K3nZio
OsSUHj3+nQhHW9Wkk/zbVmzYpJ/uU5SIzC6GUMDA/2cv9oN/MpjaR/6/N6D5T783mf1duOnbAYw5
5lc/hJv/Cs/4faBH7sa/HfDt+oH/txOjr4F8y18mg3iMYu7P85RVrZ6ZTe2cBkjHVNuyTRW9PvWh
Hg6InqqkMrtfpX6+bmvv12Tzh6HD9IPOOwvV6+nK5Ht5RpbfkKpgwG676OZoLdZDE3KSnxfT+8Uw
5/Ww77fLkTvg4RD0Gab9zBkczTFrS6cf0oZZ8Wlwd1ODvVXIozv/F4PFv7wUqjGohlwNfv7rT5ZN
zBMBJgypsAwTUElEaqQ7rRnm/tb9FVNsH0K9/upQ/UYQpHZcvYVy4/XFhlq1Vo0wNW0dVd7ljpoI
ZqycT2CF6sfRWPwDNi1gObY/qVvGau5vb/y/fXT+6mtEx++bDEMoGn/GHc6mmfm6MlQq/LC+7iYU
lmGpFBbMqTjgR/gVsu0vrwc6H9EyIcK8NK8/b5QtnW3Ts023LOvfhlvf3/rama/NJQyvIfv+4rH5
68tBWDT3ITGpPq8v19dTtHgC8E0XwPOLjApnB7sUItfQOy9RWJ3/sGr8/mb+UeD1V9fbh77wihHh
OD8jHYcVi65cyJtdQ+0fR+Fbb8ylim5rW/T3i+10v/h8Pz+rEP32NBqojqxADgzf15+v8mA5uaVW
aUOw8JsS5+SRwFp6f10jP/79R/uBd/7jo/rztX6SYjDi8YvG6bGSNM1wKTFTkw4+kAhYygbfoJju
hLDfaKvVD5icpzuc1+5NhuHB/v/40DywREQjMmCg9tPIdSFZs6or/iBrVDeHlRStNo5yeT1P/fLy
9x96fz5++szkqphYa/cJo78rEv8ob0PF1wnkVD15qhFxqsiQEZlZ+nFc2ypKhnH5IvjBOgXVkh3/
/tI/rwwkkACqQ9H248xGKNXrS3cgW+AOiDqt38nUuHPtZPpgnCbU3I//4YVY6djc+Cwe2g2yM15f
SLjALLIdPlIuJdwP3qNkzII+TzCAOSkSo+ASlrmTGtU8fOhGAqz+/vp/usfYzhH3cMj1/MCmcf36
+pjkHYk7iy5mNctrRpTmefMmjUaS2LReWF+X3B0vYmuCX6x9f7rDRCK4jGXRaJghm/H+cv1BQDJV
bmP1Q16lc9WoMxdRO6ihuFoRtMEUGLCJt8Z86mfi6hyR9b9YK/58eVQyCAaY0rL0Uj68vjzq7Yi2
2pCnyMm3oy0cOGZZ7yYOtjcrtSvfSkJ64m2MCzU8QwsKf6VL/POd38UflsX2gxQEqvPrP8EAUMTM
R7CzeuiQJYXFV+kyl4ZQ05wshZu2p6A9Lojqf/Fs//WFQ3oXLpIk/4fZ5A93vpOTsHxmz6mP1/YY
RW2UlkbVnDbTae5IRXef9Tq/DXNT/mJv3z/Rq/d5F2kQehPsFdkegvf6E5srkZRyDds0KMLhYOi1
O5phPeBMg5GsmShCD9mmX6xXf/Fp0bqgXw4QKQS0EV5fdPGNYpwh1dCm1OJmySPvOPj2zIwwChJ6
FdZbVJvhI0fpX8lz/3xl6s+Q6jAKQDTzcr++srMsAQGTS506tbceMiatjFfLd0jPnHM4uc4FwNJt
JUzvF1ztn7dBNK4ctvlefySrIdB6fd3F7g1YLEKkXq8Ij1lCC/yf51yHq/Ngici4/P0K8pPYitVj
32xti6/WRsvkRT9dj/E/uMRi4LxYWBs50tJCDZCPXRzIxTwD/lQ3gHxgFnZzkd+ILZK3TN+cF6Ar
MPFkhRYb5hLMyW54Mlw1n6UdLb9Ybf706PGOI2FkGwHwsguvXt8TGF8KroG3HHyYPDANfXzXSIHP
PkSrs6HzOWEtGk+/uDPYwfi9rx55UO0I53/UXFSZP7M1g5BOt6hgwmSBplNverPaPllO61Tf8ZjX
/R3t7Ubf1BrT7bUYZeGkRVagQJs9jLsYSxa7OMGd1NXjINtNefEm0HUdzCmz5SfgAqZ5hxHNtR6z
fKphLKiBSF+nbz3nClBkPpwJa2+8T7NNX+BMFOZWQmZagWXGdO+FSQ+lyrarMHfq6jw5Fj2q1e6G
8WgUVVXfOYsTfh7Asfjvs3HIxW3nzqo7ZK0D4qwUckbVhTXrxdT4gq6MXMzvSGm0TQJIFSpyGL2O
TEy7394KjE3l3lrjOUCUWLqpdipok9nQZm96J68E0bUUh1APrdV8msLF/VZ2rT43XrN+WJkVIyZe
VeMliBDEMwckMsyDeqQNOHdLmCiUlc2bLXeAaxt5H5kHGji4xelkGTc9i4A44vsePkfu7HTH3FML
kmfKigsR9AG+/W0mrQ3K4/phql0Tm3PQMyrdvOwTDKF+vhLKYHwxaxXcaUQOghTiIKrjNUQ5wPAy
6xQLWh4wp3UxliESqhqbLgH/b6qlXZ6UzSA3AZoyfG4UaaypGxjju3BSTOlUUe8hyyPKD1R/hf6s
meLdTdDaluNijNl8P8+6Lxmfd/l0lLKGK7Ba+Hhjzg3GpcIAdGNBMI1zfh9QJVAId82Wt98dzxyb
k61QW11W36DZyueWHb22fBPnLJT2JcjU1twEFv1VEjDMrr/K8cilZl1Gxkl53iiO1masJEbYsnYT
D+qKe1CZ8O+CCjtW4quxl4fOt+A1ReFMPHO+2AHG9DwP7ePi66C8ki4EQuCiK8SpxnKytKCoEyen
BkpF5yVvy9Qc1uWaBuqUp0ZfiPHiD3WDJc3qXUm7zmqnS2QRVHsknjj7FkW0qP3BRIZeMMRcMJ8b
0F3KYJufUAGizZBdRyFeL3aO2mY0iCMDsNS+r0rXlqmrQH8eclaz5ojhsHxyIKryNagxE8k6ZOPR
2SSqTJvY5+pgjQToPODAG1KGYrq+NtdN1ieYP2N4P7ZbOF8czpB3y4J5/Lqn3HrUvoO8ACd3G6Tm
ambhYzdiBkEU0zspA6KWK6hlDQ9jMU9WwghXNHGTSwesyAr/0mymoj1N2C3hxaihxp1mFi1u/WLm
daIFSSGMu34mxsMP9oY1nuRDVpnFszWQZc1+Ri7alu8oCifKojeTzuhV+yPDO2geFRpzv7MnUHFi
bV98fAs4GEPPcONgibAUNGbRz28I+cWnYedV3ac0OaoHWCk+hLHW7I4MOZo6raRqR26HOUVv1s7v
ozccfBhxdoN0utuFFtsj0QtWeRXV5nQjFTzd1F7L5gu+0HJJRj0RnO2FbXbBnYZbTVOyofSQVsC/
Bhgr4rkyLYhVHsKlJENY0x6aqJ7WtG4rb4k5ccxG3LCYQ0qwzS0VW2jfGmhCIoAKUX6eVzo2MeQo
835UxR4fTvB3rnonkZmXH1hNODzltRuMsK8aL0omhgXq/S6CoUEKCXk+In7DMhf2wZjfTx2G9tRS
eZdflTWAhEvb4srjiybJ/bjuvoFE2BUiYm/tSBqr4DvdTREL2nM5l+5MCUJf/FSMQeC/db3emw9u
ZY4gwVcv/Fab6FFi6XNEBmOCnSP2FUJ6XZD3k4xOtz2OJdofshfROmxIIZoYVslkH3uSxkJQKwDs
MMFHG+KlIO/Mi10UxX2zdk11qKpIOPeT6U7vAlMF5hnd1PIQMVt5ysLV/1A3NSesmTE7hgUem3Np
VfbEMDKjU5xrhuQxzXxXHnCVuugDAyByNK6bzUcSAbI4yWZJIr3TLwvh8iBJn0uReVD+QHC8QR7U
AD/fLVHIA8aAfgB6uUdNijsL6Opbj7u+4csQzQhNKBDpm/lq7b6VK/XkpfWHFvA677k4NiJay9M2
IeW4uFEZHjEBB+zpyO7YjkIpvtWi7HFJk1QgTv1oBUAJZD7iUgX6w8K4Zlkc1BlJQjUynQnJynrS
w9hc+VNGk99ss/Gx023BbCs3luttcG0a9EVGEDHDIAHrAuhfDYQlMD6oYdu+N7Wji9SC0WYhPc5A
hAyT7SWSqGcBiEWRcE8DqZbH3TkLO4a2/i1gpR3KsmTGNyv3xoe6q+HornPWpYQ5wsksLNQ3sVsU
UHJyw7Sv3M1x54Msh6w6OE4GUD4rMl6MhVAsnVCdsRNNTbvi0NEWbuBwUR7GWN9pMkBWszEBraHo
4P1Y7Zclr4YbE8jVi5d7ZQ98ljCgGJFVj4JGwUwluNXt0CjK7UVYM7CHtjNLfUACuLWHEhLtfW8D
ooujlmF1SjIbPDXhrx0ma3QEWVLnAxSL9qtwKStSB/rkHXF8w9Oo6/LzJKr8avByfNXbwgQvoTpp
Xry56mrKMlfcsgvu2eYg9F8AAg12DB4Mzb6ebCmSMWK6E+NjHzVcp7A0b+TYe0NarMwTXUtuTyLQ
/UdQYOaEYmoI1eMaLFl06kAJ90kg4NiCbQn9E7hLK3+u1Vbet1sLeTRyQZDHhlfZ1KNGVX5ZW5c4
FV9Mfpr5uNNOcyuiJ7g2q3uoClRMoCL35stW4ltRPlTxDDBIvftIchEPoV8uV0wc9jrXofRBPY39
bqGEu14DqJ2X2tVDdVy2qMROZemPS7fa5y4sQysuXE2xUPGFg61eQWylsxWKZ6GD+Uhw8tqlS55Z
WKbMZU1aY+wWaPEsv1pKLz8zULFoQlVmqEFD5yb41SZYqwMVU3jVQmA38WWb4qFzK74tbBKKZ8ja
IKQQIzAMx2oiijHeFAq91KaYmBKgZY1A8mygn9Gu43TXhjXAlkG2Zn9u8Rj2CSNMVq/KV4177rGA
NmnEC21iJJzX/GhjzF6velFFcLm7OMrCF6pJ17nFiIrrc8tpUzmj4fAbkYt5uns/W1q+a1y5iVio
VpR0DoOhiOfR1c+GierEnWX4RIRzrw5Rn63LFSbS8OtCIUpDyM/tp8aYxROYpqGlwK/q91vXLt1X
HBnWKXLHzTlGg9b1bZP5ADvmaBESPJyNxiprRT/eDFteYBcfvO5+9lR/VWTh3B27oOlYxYzOWS5b
uEB8jOq1Pm9G7SMILOkZxeBT9Riv3kw0ldraNkfc09FZAAoIfAzDVqWOeQZ0/Q73+QwSyBjyDV/b
ME/nbul1F/cD2lPS64vFiTWYr/pSdSE8WFEvlcVIeF4+VjBf4FTljQqvKXlHeUa1ujFWJXdzSzY7
HD9HKP94/bO5qWOpquqa+ENzOJVC1VQ2YSbOGO3Ih9iGbjf76dw5Y4xp2daXoYTyZ1nDi4HI80s3
ClC9K0q9ZJOeQr4zNVuUzLnL2JaukvVkFlKuMXNnw0iqES11vJnSEgnvc6UTHUyA7L1+uYNni6pO
KwD0hyDqlyj2XARMcW7nEb/Q3IadGUGVm0AJD+cUZCA6qKrrioeiH1kTbdCjZ3tgYzx3Ou8Y1toR
12xWO/w6SjAUPJ4oYyHKoK/kW2PlC9xlhIKEFEAjBVhaKs5c9vI8ihbsfT8bphu7VbCMB6QQZhar
oHA+OY0sPkPQ6nbb5CDHuGK6eCurLFKp7gLpxO3sVO8LOiywMUrFGyrDKUBJBnXjojqkRUDlKHUp
Jy2gajQmCLYaVQ2c3w37Pjoau/sssYsS9H0TaViW1gqD70K+c3Ayh4iRPdpxb7xfwy0sErcbZXd2
AeVQhSwLVbYnOcMy1oClu66G6R36sS3fz+xdGk2wFcSTq5HCGwAeRAwrSiKULqkzr8ADk7NqU+ot
0HzDGZ5H2b/J6yl4EtocroJRK+NI0AUHPd/Uy7F1PcNMJ15txSRETibFmTG6B8PToMeR9Z0bY7Dn
eGJy/q6kJwIGNegmG42w4c8nRFQeXyi3lQcTvV8eBxqVftoJe/5K7J2BoNRoBhNmYk82eRiO6xmi
LazeopLNS9hXkHinTNdfCp5S3hRcyOwVTeB0h3LBe8Jsnp3uABOxAV/oBgz4S2fcTkE0jnbqc5+M
EyBnq4avpVGu20CXDt0ythdj9avtPAe18YV7OqMXCJpCxarj7Bs31RxdrcRev+UUi4sV4SnFkevz
llmGrYt7A2DSZddHAufqxXbdIy4gmKF3jOVMThtM3arQ7dty7gC3hIsXgRWZ+D7iWg6LOgS1u923
Ctojq6+5PM8FdQI/vgIEn4N5emNReLwzfODFeDDoosatZWcPE/CRAKwcO2YqATigvBcbpW+us/pm
onmAio7Z2nNZmwTpssiy/NHfRUU42tKOIXZxOtO8tvA0Kkgu8baMlHR51zgQp82GisUKZxvyv2bY
PYxsOYojHYa5yq6I2fBk/ogEn5IBSpv5XIU1YD7UfWFKsO+8nVwoyPxjbwxXg/Si6BJKFsg2JKA5
EZ6WKIi6HEey0J2BxmS0vdQCtV2g1XBoOTOJW4oYwHbQowYscSsgmcFODeA/POQQXl78SecLABs7
eAyHubmR7rjWD2adh1mS54Wmwmuh54PgCEf74ASSXc+hLSLumUf5T+60rUtiKOHcugOmFhY2m+wH
ioIabL9B4+LaqKsV2HqOZCeWlZED211HtK3djM0nj4JpvXSdvYgjgzZunRz8hke+sUNxbSMxnaCh
Aj0FAKxb2L8AQdBp4DpNuaNZ9hh6hJZwQG09mUxFDezT67ZO3U94+OW3Clo/WmpvYq3eFcw5cx4b
/Ec61QTYEbg1lNEFVikZEqovihWz0qhkMhau2acVsqztJEhUILdSd+ETQdnT9tTPmSUpiqf1XQgQ
EBiVlS2XrG3yPDY0BV2iF6k/ARYxztrKWZF8DFAb4P1u+uaWw3YjjGljGXE9udzIzSdMYshtFLZV
iVX6ICk79E1rWyiyGRRMcFitgcF3CzBgOAwQNo1LF9rApKH0IyE39UA8A7vHcN8Y7OCxB5hf3o1G
kEfHkI3MiLvCDgQOb5RQ5EyAiD1W1MaEVbdRIA+boXC9A7OsKc3QexJwsXrochxdf3crI7jtInuz
j47YvxI48oIdf+79g88RK48tQYc6cQRNypjHYPgY0A4L07C02Ah5NWdIydG42FdrtvWfwi2gQtNu
bvjPeoOmzdHbtq70tAnsRsyoH4LVEfmjzl21Jt4UyeAAXwp9axO2dJwjX9tf2lq5qMVh7SgcKW0N
PceqhJPwM0rfjJ4srES3bOZxtBiRfWS3qjn9jhmWJrxl4tmkAjOwXM+KFIgRr1AM1XtkCLcBpjuB
iIDYLutwbGD6G+RRbbVpqMO2ZnmQlhVnSI4WyhbnpQQck1qUnpfS4UcPBWaOW3oJwUYbYU+DaFzP
0wcLcdvIVmXXyN4mUgbQ2Rnys7YHuAYUtbyorQPKd2+niZjuBlmKea1wTlnrJt5ZteSsnlla3yhs
CeQXmHlws7lwiZPC77LvkpX3ZZfTPCtj0G5Sk0TAJ0BKTzUYduqRS+5Gc6Dp75w2Vzp2/Dz7mq+q
3c5dtBr2GWM3ktpt8DIIsF0f3FMhbuvZn2Wt36C2FTpmNtl1B4IDwjUpaYHs6sVQBazL43BXDCIH
yTe16iWwZCATPKrqG+Ss4MUc+/be3Qas1FKH4E2Hxh/RT1Z0Xa5bGjd56uSed1MIZszn0bc3een7
znyn2HLeuyBLge3i9HkeAtJc+oBMn7sOsmKRzrkcnQOsCOFfNmTlp7aDH3/MwZCeXU/YjK3pleGO
2dwvjAxPHduNnczC8QXwqF6ecAFxhm2xAeWxNqztjb8U7mUt1vKr0+cW1vresF5YPqb+LTV07p8H
lGlh7AcUEAf6DCXPO8exPCXVjWqE1tBKZ5FB1FcxGKS1cGouidUYLTP1sCwCAw82vmh3841PA0dD
DsxRyN+DlUyJa0IRCO5wzZlkjWihiOpomAwHNvINZvmAu+RMcIqZdhPkKViXlaad6Kj16MmaXgO9
x3lIu9oOOLqW2zwmgQzGD4QsGHNiOOzGx9mazZcJREEBv9hgLAZpq38kgblEc6f0Esa2O3YKkXy1
8MRGHCSvfS80CZOaGiYRo8g42AMNnQ9EvvPOroaar9iYapCfxJ2c2xbKYZw1DlFTDnkA8URuWktv
jPCakx0ajXPMSSwi1cf1OUXNtIs/sdSVzf48iLuyjMQ32GK5RdE7FF1KH7rgK+uDCcUs8yYUqILX
IZnQJTJ66FejZX4PCZLu1hxNKRP1Ni35GpN2Mur+bPXQfJlD1ntA+DxGVox9xiJIze8hLtZkayRr
P7cfwUq729HP5uUtELF5RZyz+SoexM5VD3KtL9ZYK3oOvV/X5xLVWs8VBtahsim7d8Jk9nUBLdkZ
jzRsVJTW8Lspe2hjusd5m7yBcJURRIwbtWV7LK18lSc6IZzcWSksRX0KxofMu1FAjclAGpIcRPgK
EwEwr1BBw/HebDkQW14VcTSUFjl4wbaRxpV183BYt3ygcxuC2UokvOoxpsFb3+XdlNOKyr3tHb0c
hmeh2Vac5bGmHMygWD4Mbk+nwfbz91M0zV4CJRtY2Mg5pI/FzvuKcdGufNt0jWElz+tMRxLDxdeC
BYumUuCup2wrHIDoXtifllL1z9wdCwyHUeXXHaOqKEaTOF5DNvfDeMDHemJB4CQzLxt4tq4mN+OA
vNDAbNKvHR7OLuJ1NDpfZcxb7KA9U1mYlBZbP1lHbXV03hvKZ0400P91gnkKRYG1Ea2dMAGdp5uR
YPF7Q2YZkQ6V5Q1HFvq5vTFbFvVTuPlRdAZVWVPViBH/n/YkCSu21fUf6eeWnIA2fNAHMTc9IHEe
l4QEpWo+Gb1dPY3FmtdnzxPBOUf+Y8UBx7+PJd1cN8lgXz74jvLa66IyxS33foRhhoTkHqeXMwLx
yRZkpWWON2Uk2J3+85C5N3LNhB37nuT0ZZMpWKZ0udDyjgQg4LBg6B7hZ6kz91iZrZMnJEqVbyNR
55xCqnD5nMu2Rhbb4MPDXePM77QMje2wbcPGLss06NCNofpgiJbj9krfIUsFc8g9QcBrhkNBZB1k
Ot+rpvPI8/FJrcriODRj+7kdi42nsI02+4s9AwJlotWEX/yyt5/cLULLufd6pxjHFsmfhbDLo0AX
+y0YVDUTKTn1733lhCe/D2klRrBDmW8E9VqwQfoZetSc1MuUWTZ8s8FZPqBtmF/0suxEE6KADsaw
9NWp7jcCKtnqWJ0zWiAOnLqK8/8UoYVOWzIrynQ0mHCdWqOW4AWD0ksisfXhuR5W723EyahgHZ18
ohQ4KVu0gwbxQIN7e+tFQ5GnuN1aeVoJRrRvqf44sVQ05LJrLIZz9lYynxgOFdT+5XtP/EOl+CqD
IXhm3BJ5h2plFHlqe97XazjeRf5g10Ht3E1az+t9iH8zetvaqgxuXIyj4yeP1IiSnkBBd5kp5fAG
tnwNPt21Osxufz82/dP8mgktmgjfcggOwWZhv57VunW3+hwaNQ5AueB5cvx7U9tRyiLnoIvmofxx
vf/qbv/BrPsPt/5PWIebby+fm7Z5pbvdf+J3B4z/T99GlfO768X7p8X43GNN9H2Wm50V9C/Xi/tP
H1sLIjigB4z/d93dQO8o/9//cBxwDnQ2Q5CqDiJHuKo/KWv/TmmLJOrVOJ2wcKKuo4BceZAiDkTU
nyQVapwJ6KtLimUeSpUWcym+Vj9gkfXOjTQNXF5BMZYf650oaVCjFIfpB2cyVH5I3Qd9ciqktSSg
jatnOS7ZCx6ugJEmRp83WUZAHOc2IwPRRILoJ1GaI0dmpdvYLI3yJnKINTzSQdsYpA0WdNHV2DQ2
EDWHCJaAa1YJJSFhbCZiy+/0ZL3npoqKp2JuyqesmbGYNpsRPLbBsmd9zW53U9fT8lSvo7wzOMaM
B2Z84mZS1ugfK1Vl+QEYQ3awDG2qePZW9WFE1k+uF/EMzcH3JnGXD1vQJYEPg3mawQIelMHZ8wSB
kuRKC/x/Grl6ZdI1VS3JW2B7gCqsS/lRyO5rBaGHhYYahO8Q0yPHh53xWptY99w+4khuC/ItKF6c
28AnwcHJrbvKA5KaGsS7NRTW5XoMnSlgvDUxLrbzdjwY4dgz3KeZjm3cRmrH2XGd/WTQpnkFJpWi
ysHr/8lj04GuWTGpIxnTwv5KBKFjxE4eVpCwRFOACBwNyMguuNlE4D3wk9yqlse5CEF9Dp5575i4
5fhwKybRqo2KMqEgXNUhXy0zOwXD4r2VQ7N+CsOsjk6WabuUeyQF4XuImiWtKzaoWA++vi8mDC10
Y4KswF1DjMzBc6vpvZvtCFx7WZyPmWZCmqD6AW7aBlRrE0bYL1U7lycTjzwjFKJ+v9d26H+VOUbs
q01RWiRlY/jfuF24BE2m6UQ1dCU2qGCtL46tmeR10VS/qHXojKNvArFIXQ2lgWOwwO2opAtMu/CJ
Fktg6asHOSAdiseMnImDYFz3ZDpb/711WrxFJHaMRlJ65fBENGP9WEFnrw5kMLDx+w7zfUQN4QeN
Gd49iWECq/rf1fQ3IKe9Gw/+vZ3w8fP0Vf6v/6M+v8jPf1xSf/zYb0uqB2aav8DihOgOXfuVqXD3
OAToif/Hbviv5dXGyGCzF5ohWi6gnSjYfl9eLR+/IQSnKKJ1byLi/E9WV2TLP62uloeZEQWXEzqo
uZDevt54xQoDl3Y1FVlvtcYpE2TWSWRS4aFRgXcFkl4ebLVtAAcN21xiyxnXd9u21tZlLujtJ6Zf
V99Vba2PgueWzdodi/NE5+dkM4wrAa2DLZYM5ASmO9GfO7yxyVCsPcDJQomvXiP6SzgYz80WeokK
zeYabQTzKoae6r0s+uBgN9L4mkE+fUsKl3VcPE1z3LY+Aq8p6HqMsG7CaanOed84w6VTpaBpUfkf
V1GqOJdB9Tak0U5c01iWl1K4K5qs6IY/d4RV2gpdksMwbH3H+ITdq1LzcuAY6b4B1oZf3xjcpMuc
5QEtL9zqchK0DZysnfFEcAJmipS7p3UYacPkeiSTC1dhTZpyz9HqOht0gCirrCDOh7kqHqXI7fnk
LOggD8GQleMtBDB5ap2Bgs7oSvzcTeB9MMdA6mebLN7msmUF4UxyGL5luU8wXl4BjMjDnC2osvv/
S92Z7daNZdn2Vy7qnQm2myRw64U8fatesl4IWbbY9z2//g7Kkbeso0g7nW8FBBKOSEs85NnczVpz
jpncw/sPOVkpdqDdglqGmbEhDsKLX+Myj01Oj11MVsUDc+xodwt29qko1xzBMPp3kzX6ZM4VgIMD
umvoubu3Phhwg0QOi0pRQyIx0haU8nfFzqX2Si0NfJ8UeGuf3RkmTkop0A8r2jvyETi1FdOymqLQ
P4USKw89ABVaD14uyhwtCjBXVRB7HXGVgWieurYCQ94CRnPVTG6/9b008oEZQUdC4upq25eUb93O
iHLrYE01bVpTdJ23RH6AOo0UWMmphVV2i3KCpuP0vWW/tOToKQ4dSntvVp3RHArQG5xABw5j7coL
mlRezQxSNEZgJNy21dTkSMql3t0IGucMrRSD0RfDCMalMXkpMWJt1dmPNuKDO6uM85MglqFdIeSN
r1kdre5GiaTM2PYIwuoHwmfEgzfZ0bdAzjT9XKJVex5QwIRIzcjOyWgG0gFnqu8p/6XGlUXOXey2
BUeChQA5FdzXvRmP66614KH0Zta/isqIaSPKUkhmK7Ts17oMKAabhdoEe840U+8qBcY6tzGk2t4l
lFXYMRgGIBil9veT2sMKkeyYQ7WJMi1c0rya2gU5lP3ZCtgtbJBhjBTh8LusNHZQ10XaqvcGCDxp
4YXl+CVrMQcviKnlaEWnMF51fWqTzmQ1yo7WwcgOZ7A4DBmddldyUKzdDnTbPRVljMFlPgbbKh97
mWiewvdcGCYlkUk+CR4vMsKFfjmXaagmmiSp7IIoLusNmJGAhgQRFOjQ/KY4YxaWy8UwQVK8Q2oR
wCQfGYtOr5SKfiZ9pG0cedTMb9WQJcJFPD/6LOBVcdeyB2yoRocCGlibonoLcOmi848FucYKEd0E
l1AcWlIDCmiQKSJ4KeJURwLeB2csaJ2+SjPS7b1WiwB3Z7Yu1W6vqHwpntLXe78gfQbWXah/n0Sh
XRXqoO5so6dMSl85ejOtQW5XfZJTK21sdWzJd5ml1oGUhPlupFhAcLdcicUA4WSDcApqw5j72YMl
jerTNAmfxPGJQDMVOf+XQWkbMk0qQZAQlKS+dArDo7qO+CqmYUGODq1oDM8ULBGlERwSAqQaS731
93Q3vcUEC/48tcJ+lJhYC6e3eYdWQUPPOTcLO1xZpQJGPe28EmBDb9uRU0bllOTgJWksr8q0CfF7
hhns19Ej3GnV6NTosq6ZfOwEdY5/QS3tHLSTFOpY0mtJtbIGqZHH8FlrLeEcYHak1PBWyLRpOqDV
k1F14eNRKiLQLICItGtkuROHIhcRBnVf1S0ldXBJ989p6dvLUC01QTNFlYEjdYs0ymkfkDhNBLNX
XJm9qiG+coAClR2tlb7kmda8JD31rhNu4gRBlSNnMqMDbmaNPkEieEACJKK01jLU2gjv/PBuM8/e
LeelhrIaQKOBVNFVWRaVA+CeQZWXYavwezGkdDOCfgSS4TDtAIVSDTi20O1jcC5rEh/JrsaN3nq0
NHzCttt2SVqPBm4eYx/qvhC46xBfSTqSIozQuo0GL6rB4aMKpnlQ9f5QHvSIL5SdvvJs9PkYo3Sh
jYqerh3B2RHyfBuWtpm7Img5xPRo0IUre2kDeJZDVHugzGf2m8iwKZobQ12/salHgD3YzbBEFyB8
PmCRfgeDkfgr0srrhopVUiI40Qb1GXllMN0RXpPSoKJ40SOaUWNjnVJgNM9qrIXF3uc8Qb1/QADJ
axHYuNvmAES+goRDpIvwQW3WZc2Hp+NHPVgs6tTqjKeO3GPqaWMlpuaMF464QcKiOJUUEWFgK1NJ
UuQxpBtSY/YjpmMNubnYatMo0kMgt/52hNXUH/q0lekuqvzOCU1lmOgnAswH9WpCvai5Q1IF8aoc
yFe+joCXaQs17NRnf47NdBJlKmxXqywIpT07741F2f/ccEf2g2+1ucWkQrfilIAX1He01Fmh4oqy
NRA7PE3ZuQE1PjpWLxtnOTNJjUC2Ro0zmuXjr7Xi+blrcfL7kpSST9YdfJKT0UnjLWBnQsQD2qgu
8WABwV26SgqN4ihqqz4r6NiLedLR82div8KnRGnQRZF+anEWjYZJbFPJL8NrQn+yW5TUqvEgRYNJ
u0zq4kTdMXNgY0xK0TccVRW7etNzbuqBBm1mL/MoBRVbc3gzaFe1Vu3tq8TU5XUEWWdaEUCIK7vx
6JGlbsgbQVmb7nyp7RClR6+c60SxxIMPsy5gLI5XXToE/nNLsNdzJAYD6mIk+KBRms/fKWW4Ypmz
5Q23o9bVxp2fSUaROqlhNOmKvSGKonRohxUSTMU7tGQOTTeKNflQBEd8+8upnNuBjm2X6jOElLa+
SkcjuwJSaD5HydwRxcKtamv0MQyVDI5LtTR6Hd1Ir6W0ogqCbznaa7SruucWTRc9C8Q3xmq0KC3D
gSIa0Z2Dl8kLk/3RcpJIS548xrZ8TGl3GWvktVOwhQQ4GkRaFSwFYjKj1EQF1HCLGgoUIjFrm9Kv
5hsKieDSqK/YdwVHZejVx4ze3FkFAnFnIYekf0hZ0Vg2Za+Nbo1iWVo3CkuwnLMfroORRExgXQC6
ykTXysUY29WjDMuooFfetqTA9YYpLRMIVPE5NoomPmP/InavjTN7M4VE0O5GcnDdVB2GcIUSpN15
tWy9eLPW1SU1z3oufY8sl5RBI26lrk7jBXoDahVjPLa0z9jgCxqSG6+VfEYzCJ83KEDDfdF2yrrz
ZDPYgNkpbiZe1XGlIZ55SkITQofgFrZIPjB8eaF8jey8PRPQXH8zg5DAZUUOUYzMe0cY4shZGPWa
3rhEojNepJ7MaIcMN5kpIg9t1Kh2D/ZQSNnkm043oUdfWZiz91OgD+iEwA0E39I4LY0VDAkPtaUO
5g+/QFrTPe808ZRLcbTPm04jewMyR+PGU27NTSh5eEE4NOqOhguPhDL2i7SM60Sk7Ku9yoS1nwdH
SfGI1MrrisoG9BOZFmTemlfs0u2XNKVdEg0NQ6KhhAm5CnAipwdUff2CXW53F0wIdzcTKSBXAgE4
6d5kwm7wl7cM/jnkbEnWD5FccmTn2xRCAQAFHDP0T3LFpBRl9C0IsaFV0mWP1jd3SsQff5VF/6U5
ea6l/Y91xVTpAhqG0AkwwHrP8fPiNJgTIp/T0EEsMiRM7zCr/dso8+a2FyDlIBV4MTp2qlcaWvnN
xMLe/yjM/stPMHsfLz6BOaf7yeQ24Du/9EayWJZEqjNRFqnsncgI01cecqy3n07pVz9+38+u4Y/W
IO5zHkmKygkbjbula3M5+ic7HDKtQTXoxbixbjMnxGyZ3gYywLnHASPbopFtc1jUVTN1v/MHzY/w
4gYNTWBLw9yqYwKfHWQ/XXpK5mNQL6UoHie6pmZZp4XbitCGOdHnkmMTUQSTbhp4/uzimFCUUiCj
Ckyh31GECgr318/i8xNH/sjR3zIADJji0ibVRFLuJXqYu1T79JUiOL5n3uhf//lVNHyf88OWZ/f0
x9umkwjOPuD0QJt2AhdP8HChe9mPZJh/OXpmA+nHhwu4gFhryiYCG4R88XANWm0QaCjLyghrdCZw
tKycWsrxPgLRm//mu/z85GCgz1ZOok0AjqsXV8PR7gnkzyQgEAgETdDQh6U89zl/8058bI7MbyWw
cJXuCI5hquDWxXW6ArOFDSkIO0TWRatcMtivemPVOrJWZMtYa0Jv++uva/6VHx+kZeLaxClqC0GU
xnzrP43S2TzL0gr0B1JT/VbhGL4ygqDby0Er7uSpT19ZbgZXphIe/2Y8fvoOuVV6DSY3O0Pm362H
P106F3Jhi1GnjhCjSnX8AYC8o9ZkO6HcidTnX9/ozBj5eKc6LmiYIeAgbA00yMXAVIuwSEPFYm/T
aSw7jT2wMEQJgSdGB+mSVC/DhIAZGA9WaXnZ2qhM7xRSyn369Qf59CXzOZh2Z6/iu3n04omPtRyp
mmSkJBZY854kmzhCKBAKfVcuY7IOSST77cj6m3lQMM9rKsZsbOaXIytE4j7FoPFcozGMhxQrOqat
MLLJ/0gyuUND5VsTEbdxRR/3N5bVT98z0AbZwiI7j+rPvH4lquYzcJC6SWd6exnTf86h0Krf/EDn
CPPrp3txsdnwTSYa7m8d7yoUjIsJvzZMJIZj4VPP6795nOJdxKbfElUMv7nQxdeIpR6EAK8OHDrB
fdkXFxpr0cqDTtZ0wkF437adGTulJb4kNR2XyqIE+ZsLXkxC8wVZJZlZqSzzKC8vWNhRE6gw3Ny8
MSm8RhiMkt9P359ui462yXI5151BSH2aWC0AobPgwW3itFhWNvEek14HpptjVt0gGf7DFZovjAvO
l5u7i5a4nFtF6ne0tAvEp76mPiecjB/JB1xSmjEWrU/BKehGZoQ/HiXQEEAU8A8zu34xFyB2UQq1
ihC+81o4SeKTrQOkFb1LPP7ma/ubASmwVnC8mJlEuj3X5X+a5Xq5H+WQQ4AzeIik3kdkwvZ0Yc9j
89d3NcMJf57i5sE/+5GRSVBtnfc9H6+VeMKIarR0kMK4I6WAMUnBs2+6Y1QaU7TzJtO/BlLsnVCn
MAciKG1geA7p5K07PRHJsVAGQlt//bE+PwFdVwVQRIWwODokFw87o69bYM6jRDxxrPMAYoKUbXGU
zn/680thU+c5c/ME1F08AARrGJ4CP3CVsrtHo3Xfpe09kPL7P78Mm1fWLkURinV5RxHirCILKJk3
SmRw9EySJXx6HRJ/lfwHD4+2OFgfjZHKIPr4lSLIN60OWafb1wR8B+HknSy2H244/+nXd3WxRjB6
dFr8c+ed3CmFteLjpSiwJHGl4uxgrxNtqDbz2g1dO23TmFef/oZ/NKSse/31VS9OIu9XhetDBB2N
KW7mcs9DNgKydsQzTDw2QcacNU+90bZnu24Yp0HQP05h1W4Ti3ZOY5Xpb/arfzM6TcanxQYdShM7
1o93zWG5t4Axzet/V6hXppyoz8jB2BukIuUD/fpuP1+NW0Wxi9zCtrnuxeKfpknR2mYpOWU1Izgl
Ct+iuf835oLPF6LVBxUDeii6BfRhH29LgQzhQ12m0DkN728CjbP/6E1A9/FOWYOCIQPz/XgZ7KxD
OMsUIJtMmBj5jh5KnL+0rfjTnz46we6Y0EnGCvd1OVB6UC2+puArKOtoN7/beCB2/8m7zUDQ2YtD
GWDGNi8eXGIYnBFL+qQWEqw99dZvKVbyfRQ03359P5/Wc4Hchn0ge29OS5yGPj46g8ySKmood0S6
MuuD8f38/m7+5iKAdSyBugOH3KeLNEjbwhzFn5NoWXaLV6d+443SV398K2BYZukQmZQc/i7e4bTP
SzpBmDNiBOPXrC/Zvmza350sPw9pJGMQlVCQAZ6lRfXxgbG/DdFKNJ6j5jClFjr31q0hVbJ9tuOa
Hfyvb+pvL4ce3uasbNOkv7icN9YIGEdKpSqi8PsEd9K2xO5PzLc5LP/8UgJOA7sgSnafXlYNOaFC
a0ACQhl7wyKxw3wvxxyf8zK0TOfXF/s0JCgCzDmGHNBhunw68cVpZJPVgQ0j8ghzkKiQLOWAwfeH
V2EzpyOG4LTMeADC9/HLkqa46nQuA7ac4VZTccXsCi/j11f59B1xFR4a1b95OWbN+niVFmaCJCoc
Nz5H537TkoxFbr2WmjccBPTyN0WHT3tjroaIg0mIfThbx4s3dmg1jL/gyOhnxOGDBizBRclW3oxK
R789Ev7x13f36ZvieoAn0ZOwUrCvu7ieHEVWSUvddt5LypJQuwXy/Gjzx1fhOlCrGQ0yiYAXE57H
iSOPStTUQSJ54x4dMsdByxvK0f/TkccXRcHGYn9G9caQLwR+YzNVhR72vFFpiWma3mmDFN9KQb/9
+paMT1uZmZvJzgzsIuoa/vfjuKj9vs+kgHc3mefuzo6HI/Jr9WuKGuFQ4LIIkBAU+bmwaXZKuq5B
AvHHCH1HBTEYyzIJKg4NElR5GQo0MBgguNE3zASFJgUTQSb6qW0645kMIw1FFrb7k6mk0wPUGWoH
FD7He6E3ebEvvZZGlFkiXKRxq4fXtLSp+zU+hCcniEXpb+OaTsOG/uVj6fVatEuJr/hSG82At3o+
/NwPfeWdqKnXmkPzJu9cA4LufT8Vln+qG4TYCORk7arEEjUtagQNB3tQgDhYuu/NAeCaoK5sqaR1
dwMuAObyHj15JYbNBCTEOjVhrTxHpsR2xzJbyqK//jo+j2OLsgMnZSpoLKyX7w2a8HqIWpJUWp89
bB1LGY2n347jz2+n9b6W0l2k3GpcnvyhExTwx1kedCunnIQbxTtldssespe8kzIW029KZ5e3pYFm
NVREVdDOOAtc1pbzqk8oERkSspG4fhsA5qyTrPN3f/bwuAoTKVVOKmRUyy/LyJGFN9VA7uEAO2Yr
jit/MRlSevvrq1xOpFzFRmNGBZCJgJLcxXTtJaHa1gEO6Y5o932EobJAy+9xAkjFbw8af/PgOKHx
gnLgYCN8uV2IIwxDOX4Yp+3B0uQpy4JP4/LHJPBHyu+7POWf/zv/zCs5EBWqq+Zdo/w//3YMX6u8
zt+aX/6t9fd8TsurL//Sh9+M3PmvTzersT/8y5Kg9ma8br9X4833uk1+fApCRue/+e/+n3/F9t2B
R/nv/3rNW+jq/DY//KjyBlf803f/SRd+y1N4+SBhnP/+DwmjriI5nMtmcN9l5mqTYfD/FeK0jEjV
mqMJsF3P4sZ/ShgJ/KOaCeOQQzcH/Hmj9E+FOL+PrQZSbmpymswv/hMNI0ODT/ZzgUNlw0xu4Fx0
4xTF5S5WkLo1YJg0EnklmjRj5TV0dLDO5Rk2P6exYHNWI7cIazV9UVJ8564+c+rJFwZZnxgKo5rG
Keh9T8S5BZXCSgd4QwNRC1iqYbjlPh9g38eAWbBZFdarNcSZtxoqwO4FeXcNAUTYxUK4PoHRhcZW
kz3vnpJ+bC+GroJIO+t3igqVhwhAj+XkIJBbYpO1UobLUWnK7FWkuImJI/yRdqI0dkP2iZKaenuL
P27QI8fCp9Ms1UYIklL8BlX8m/YjQ8WGbUnSm9YMG8xibX0zwKBDvBMFhrYoq0qFY0aji0wW7UdA
i9q0Q3xs7aGSrywam18jdji4eFB8aUil2wER9kOZpG22FdlAAsLYmKDVwWeSCpPYXWWVLjgVpCpO
CinsGT3LeJdEoj6XQA90FIOu2g/+xsyU4LWWxEPuaSeYEk5HPf2gJs16xNweDdr3NgyuS7JdQrfO
sBtjxYEhVyoyZkqb9kOUHyU17YlsqysKqXV1YMOnLQ28NE5qSwc+1qMX6zzTkMTCOtZ3XeRD1Wte
hv5EwXeVZcGeCIZFjDnPRTc9bnElYgLWA/NGNMbB9jOX8uNBT8bl1Ogb0pZWZS2QLWCYG6fyWJBS
A2EqzctdX9VnDH1weUbSvyBnBdc9cvWVn+Atc/Km3Q1DfZo8Fd6kqZP8S8ECVfcYP016PpyoXeon
euYHuQEtwcDgILEJYuO250MivfAfYN1rmyqQ4utU7dCWjp3q+GwC/L6q1ulAHAbWVB6trt830PZc
jIkRaL2AOl1BBlHZeLuELDt+ED0p0bLC3lDjlw+mn91SQF6oVfpQxI2/oJ9EnGLV4kfHW1+UrjUV
wX1XqflOiMrG0VtaAWqqYC/b34Vp+YsM3iGAImppbtxXh17C2j+Z7HQllZy7HUqGk5+JyICrrel3
YHMkf1kAH6wWSk8YOC5+kFppsYEmchPqE+RX08uwvA2n0IyFY/PtEzmXnzpNLly++wUGTJcAs3xD
btVNV+YbswgBdkzQ7ehf3+MHWKW+1BC4nfZXs4iAJUPRXQUQDNxgPMUENVVbIy4oFpfp2B4TttL8
x3EXJO209zKhrbBaaSscUmwJcyGuwPJG0lYulRMUpcyxwbEM0KmKr0oGTyorw6/VEOsF+SvRN2gX
ceGiFHjBkKAdmr7AvMSWczdHi+xNUehHMYscgEVv0A+XiWO3Ze1a8aQGyOagLU1FX63qrA3QMGvH
iK2LIyLJO9atbrsqqpYFd2VfwUACI0bFXeQrvR5ewHR96zUlQyGTKifs2km20XNpPCA0VdZRgsCU
MD9+mka+ueh7yH69JPnqzgR64K9x8ocubXWDFlOzxcnZL7OW8t5K1SgSgzgs1yPyA162rG2ZCSy1
tBaTjVjHQe+IbZGtaJSe01J6U6T2XAfFm/AEQlqYwnQJx7y5I3EEbkMw3MXmTPfCMRM0DVWmPHEt
5tqDbHiwFfWn0cwS6WuqlZjyMV1WVr6NoGI4IeEn7Kix577WNmcBuc+s00AmzVG1lFOYMxXGoU3+
uJdLV7oIdlVYkMVe63vmc6ctEv2cdBF/ifxOZjRE3XJHuKok8236omUl0JS3LIIYJxLgalpXfq/6
1HurAvM5saUlmV2dg/ctxd1bEP4weI/Y+Y4KAlysaQR+qRlKZNmzy23UaaccTxOYy5wNtVsX8K5g
H2RnP+uRZxqIeis92xBneqVJ3WkExYNwFd3sqjMlMjXwv5CxibQMogws3JCEOtjR+ByNalHE/R73
3RGhOQhB6K6gWAb5USnL0NVtaGWgXUtjz6GebFd+kHNvfms23sKayIMt6k1M/KVrS+2itbC997W8
1vTCOMUsltvCa2CuicDqN0XJlCF6CQlE6TLnGIupZsHw85qu6GjeelrwxfD6J9PIzcNoPzQ4TnOA
ZEOH/7eGLAZa3h2jaYtYu31KKSA4pt1uoR8a03awc0zP5RnXLKtpX2NzNhj7efngVzKhRN5guQpV
kGWgFnukW5imw1dmutaJAt84DiSf32hQIr9p3fekSJbaDDVwpLqOr0ImhzFOru2GqG9lWDdefOCk
gWe4KM8h/SkHHKj8bNScxe3skATajbBeisboDoQkIbatNtXkncuyPsq4pDeYdDw0S2WyooGXf7X9
9lzggegD5YgYbzdGyXWsbjGcoaIKndLbkTPqDlrGPiBfYLo8SmF78EcF468i3QP4QykuncuGHqef
VVuQ9N+ZfHsfACfuetUIzlSukhXdtIMlvRXKdTsLtAGEsTl47OyJWoyIiDjy7KVdxBiUw3itQywA
yVfGrwXzZF7cqdpXmFSYp3Wnir6hHKZjnp/ZG6zg+LhydcQx5A46G4vMv6NQxmumMBWh45JIGa0V
4k3DjWiIH7tNpeqxbLchZX1abEzJ3sKfvltCwh+BmMuUFu0AlCPqN2nWnsTE5PM81YhwmVHQ5Tud
MF3TOnHUO/LKXrGfdJOULU9lbcoJOR3wUjtjMsbkGtcE8IbdrlaHTaOURPm8JpVxtkINKhHW+NJC
r1YzjCDnSF8M6ZBq+kT7RgbRHbWLqYPw386z4mOcmAtSk6mOLVX9WyUDJVLV8KpFlEkS025AF+xW
k1hWnuaijl9aUnkAGIAdzAf/w6Jt59dTnSOm03ec6laByv5jsM8FaJk6TjetuAITTD/Hzwk8DSL1
iOoLoXFvM1ZktbiOsGjFuCXMORsR3bKIrGph2ba2QXm7nbS1gQ1v6DRinSEKFowWxKBF7ne7vk1I
d/SIyLSMMzCuhrxHxWv4sguWYX+qr6dSUreG3mc7RB/hxh/Zl1ooycu6PuZRw7ufNU8E1mpbNKao
IoU5wUPCsVxdq314k1ZnM4jyTZcSQdeW01m16r1SdXu1WWJ3HhfY1mWCaAECO3Ie3xjEdT0Mmt1t
qGdZsFU79LCzgS0n9miMr2x72Pr8CPGGNuis9BZZNo53w2g3XQYdGPfdKo2rfWXL6PKL8WDJwS1o
A+hRrHe8f9skWedNpDWu3uN36wvXiLMnPeuDXQ+BbE1wEL4MwHoqKVsgQiw1eAlUsTXN6DH3QewR
C3TrjcEyCO21Bq13NKFCGsmdypWzKqwcSSBcVa0HPWxJYgHjOaknvbkuiU1zEHIuilYjXch0WYsR
PIYuQuSDEsro9nweDJm80TYwpYgVw00LaxOG+bia/GbpsTkeQ+zaPYM1HDaJAIkAyNOZddwIoheB
l64KSX7SiJBFRb7wxuI21fNThO3OkUztvparx/mnRJU8ECt4G0bSs23ER7NrbiRFfmuk7r4Hqu1U
bAnA5XVuU8YAxNhJnac+uy1Gb1Um0SodyiNomJ2kpTszVFjrZWTbg3qr6PX9gDdIy7/WCa+XSZiU
FMGuTQQjQDwr9fDFRn0MAePot/JSTJnmhANcMtVfZ2FxP+TeSW+NTZsjrYxaAJMFuNSl38jafW9i
LyEpzFsaFpBPMZXMuYS1SB1MZiOIk60a6ktzJghJLQBevxDjIvUJTo7w3pCuvuJQEOJ7Gdaof56b
Lqz2gTqUG69SFgU7+rIfl8kYLtumRIqeELC2szPtCxXHfcxYgcS5TDFAkRwm82HRgSaVvcIXtPOB
yUlpUfqY3TdGy3EqCr5MlhgdKNL1JivkF1XWFoMaOjnWD4vZMfI6gBRiMbc9Gn1HcOMCK9uLWUt3
tgcSDYoCbnQnSxPkjmL4asR7D+qcoxcVcdWAFrPAPouoGxYkCNO8n/YRyA9/Moyd1KMxFbDdML8W
G4x/zEIaO2XQNbFa4jB9knt5bUNwA8uwMpFyws3sV6Y53sCj2Sq1TnMzO5CpRS5t5DLLLMs6f05i
4Gms7D2tctVENth1rmUkh8IzdgFIMRnyuv5Eo32pNW9+Li3bKbsOgYOCc3LyvGLz1ywGnpGenWXc
BGnWQFVhZ+z17Kp8+XpSBbiIbqOzusW+5UhxsyBLl55ndZSE9FA3ZzMbbksjOMLQcRT/pWc/uRhG
e+ULcYyDbhE1/UPeaaWLeaADkSnFd9T2WR+0agIe5UPfQczkhdKb0Mjdsojdg4yOvNMf90IZDJC1
AecqDi9l8hr7to5fwTTY5slxzgnHq+qR05BmRY9mG9NssfSBvXg75d4r6bWAOdDoD9MNrAOwHVlW
EFtkEiiMUiUdZVAPkfqq9I1/UwWZzo0roXgJiip9tuUaqLWWNOlb5WVM6zC2WF5SzR5vddBAGiiZ
cSyPAXHWW+3dZiz5Y0ZUmW2UyIzfrcgWDvVzxxlOQgeo1ALkkVahYvWa6kV+tzSr7/Zm0/NpIsae
V1MgfLdAKygTiRuandEwRnBQ1nol77R367TctoLV+t1SjStBkoEmzX5rc7ZeQ64dVqaoZPzY795s
8kJP4t2uPRu3WzWQn7V3N3f77uxO1Ak16SCNpOXggFgGFZtkcnD1BnNiSsXaCd/N4oMkDbiT4cgQ
Z0f06x6XUMLuqsMRCG/LEPcQujCfM+3jXwhxwS+gyLMF7Genup62gvjmdxe7qrW1WMWzuR1w5tAs
vDIKT3yw/g66WHHoVQnCBN4i8zY1TQZNOFvmo6GI7+LZRo+7un+TDAVv/SRXdsLhjohGV1bktHew
rXKy6AeZ5ZUIyShblXrCBk7N9YmdOzXuaVGWc6yK3+FhhGVXsSEBITorsppK3HhJYdwRwdcxs4wd
QFClMHrpENV2mrjNgORzBeUNal8vT2m81KaMnEZDhFCoTSqmZ/09L5D0aPMMsBCIUFYQKMjOkmxB
iI7kDMbDnDmov+cPNn5vNDOTN7pVGrpIbAnmtMICwv8EOZYQwzBOpQelmpMNk/eUw/5H4uEcfkib
kZQYUjbJROxJR8zfcxK798zE2XoCHP49S/G9BPhHtdJ/rxB6Lr5nt031/XtzfCn+N1RDDcqR/9rX
/fi9bv6P85LFHyqi88/8xckw/mGY6OOR5ELBQFxFLfuviqj+DxQPskE/y6KX+G73/mdFVP0HrdxZ
1Eqt9GNSrKb8Q+Pvyshd5u7BLLz/A2YGyoTLgigdO8qr9PcRQaNtnev6P6nLBA33IgjxNihw7DpP
f2g00V4V4aAv2iL2N6KcMG/1JmY7PIl7axquIF7kqyyFHDyQg1sBUeIIhjzmAC5AX8sSRDQ71qar
XOjDZsCXjUkJePsa1dFCa+Rx38mtvCJNteFISDO0bgiDV+uS1T2OcyKswGTYQjIdQ9f2oOWbhaaW
ubHSgkY69ZP5ILW2tZS6UFo1nYjevJGwbxVo/2MsjcpV3mrStQrs6qrtQ3lHTEJ6MDrUiE6ejaRI
U5IMHhUw1M9msQg4aE9LUh1rqz16A+EzotlFdve9nA/1QWve+LIkLUJl+qapNBxE2qWO1oMm16tn
NXxS2/CWOu2ByIgt7G928Owyg238QvUTsdNwZeTZiyfK52wqv1YVu3O1XSamvccCfMjNYRX2eBB9
cQXM4grnKBmk2rTpPeWOg+1CEsVaeMvevMqs6DaoitvMrODcZuZJJX2KKcIpR2WJ93oPxu+qt54i
+IJa6GGVSdbWgHW9Hg5dX1KsaQsHLMVz2QggS2p63dT+rT1SZzaN6LkZyhtcVY/Yrw5BbO7BjX+J
8+mxr5Otp1CCzWtEzurSb80VQvLr0a9YTzwcoz4OGzP/UuM1GTQGieQRR5ETW83OuJe/aMnBL78P
47TIy4hQcmITciovRLrCz7JXAwZR1/LVPXodPkloHQMlfcOvqWGmcoRkn6iEb8raOqslVwSsBSM2
2vhWtJ0i4F4d5OfoTA4wfftz6xvLsvJegK99g3a2kJprSY3OxLsCQmRrGONoIwv5qsUHKVWrafrS
ZVvc8Q+BMs1mnGrRjRxtZfWFpJFNzLStcFKZ9Gpt28maJZUoNfBzUiKtKmlaQa68N7y7XOMsktyQ
W8sGn+BuNVpDvYqC8Aps2VZia1FhbLZ79aQ1xgkp4wne1Apw4VQ/elm71avqeSLSoEiNDdyPJTvq
49hNOwCwz2HlXwVevCaz/jwSNO7oOVcqRQXOlzABLSHE/bnulB1Wgo1RgBGXR3cYGZ2oX53OWpeq
eqS14p+sQdmlBUQV9YURtIc7slI6GczXl8i6UQK+pxIvh1fCAOjfWMSvIYHeZh1VPgCSflxybNC2
ZvaUwQxzKPDudUtaWkVz0Hp7F5nFfdgaC1iU4JyPtWZQvGxXlXKDauNRicyV3h8t9hnGnjYlNmJz
XNvjcKCvva8E1uVoJ/vJSiPXUUczYGbaWg2bZV37z/Cw4O5m3vUI1AXEE++kZd8p3aZsb/Tyewpt
XYtWQCUWmRGthobOdk79wNqKqlxZcn3Q8mglCvuYC6Cv8aYi/7aH9ZyjJmVn41RkcDRkDAktPRtS
9ZSYxmZUvXsTZnNdFAcpTikm/D/2zmS5bW3bsr+S8dqJF9io0SVBUlRlyZZs2R2Ei2PUwEZd9PPL
8sdyQL6ZIUK8RPhl98WtGj7XIICNXaw155iK+9hJ80axHjsQFLBcD4UbHGG87vrpkGeANvPuqoY0
b4bfRsN8qJu69oI6PbDn+OyX3T2KpC9o034KojfoLvW7KQci2DU7TmimVUTcc3BoasIkbTjOwTUN
f6Obt9LGptVIuqC6TNXTcJ9VV30AqrxNYSZQ2opgMUYNufCCrFvxY3TgL1qTFxA4MVWHkuFbQWbD
7P1ZU4OAWcH/HfrT1lVBuwOEvgGHc8Spbm/w2t/IPP8l6bYyofv0UzjeAcMBCNPtrbD/RAG091Lk
MeBbDfIUZOp+cXJZM/PLb64fVrdgaORd1YAnrG31BpXoB12ZblGBcBzqlfhmVDrnQ+vztdq2Hh6M
CPBB233wRXprufS9nLqNb/A+Ps47J3DGgsFhX2X8XzcSQOWmEdrXJCfowky/t0V3X2M1uymxYe5A
aqhXZiK620aSrzB7Qu6B5McfzazWHvpRF/ea+oKSwXzNSLA1r4/VbRA9h4EFvq0OUsZuKQ5OZO9r
9653o+8pe8BNIrOJUg9CiICoJHt8bDKqURAZUV5OkFPlISVs4CY/KAl1mThPjs2Q4FYOKE0QrG16
mt+TnKm6V+6gYs8ri10ZRF+Y89NtNn7ScNjj5zoAwbvRYuelDLvnwvChFVX2cxWVHOJ4WQmIB0oy
7W2WP0SZmeKn9zmEmKLb1tlw3WnFL8pTP6dWf2KffpPHfbn1AyzJufoB+gAnMKG+wGHzv8uKxhaq
QRhtfB3DdY5gEO8YpzQi3NnzkwwtA8pjNGFAtobbvq2+VC3HNDUDsdoLa6eq8RdKjs1R0ePg6Ijh
Lp6+U0d96Uf+KQ1yRnzIMuDPWQJ5OlZ+qYm2yzpEXMp0cPOyJ71cH/cIeYIZ/Hifw9QVLodNaz4/
d9OL2uq/lRGP+yRArjQx2esm+X4ba8DD1BJaSc/3Nkn9JzH536CQz07m+y53X3qj/9672gOMsj3W
0F/hcCy1j0EBSSKcm38sSk99aeSHWFXJIjM7lWqtAh60UKNDXxB9E0r84bCiCFhIWo75Q68zfaef
9BRWrN5TSe/Q6FTdVB6M2iRkY35iKfmUW22OQi9S0d41ocM3PTaf89LQPRTx/i2dVZ0Ttx3cRmFy
F1ms350TyBfAtCzwRtn9A/fW3js5o2GAMAXQ3iSvxY0aWOvhr9xC7uQm0y1iUMqIU8QpSGTdMffN
5DasreQ+s0b1EBmiAVja0myoGwevt9wEbXWlZRVN55lc7NjslkCS0z4ZaAkY9aG38kOqKzoE3xc5
fC0j4zbAWb/NXP9Bt3H66IF6zfbCZJ5ynpTG/VCn1XFgGtHV/qoCHVEMxDLijbgPkh/kBFrEogTt
TjPHe6cvP5UjHZNeoVANHO2RJniw0yUp3kl+PYrYc0IfcnlJxIHU80/lEN5OOZzjVGlS2nuVvEYV
7NzkDeafLdkP9r1EBHTXOEP6AL2A2XO2OmGBco19AbPnEWELT02/lqr56ASjc+xD+dLQztrr0RWW
KeXjhIbtGb0u4SS6K2OVNa1vvYDj325IeeN92WSHMkvrQ1jqX2iJ2buuVn7/z6xwdaF0AB0j3cb1
3BzHmbXpKA3FXaU9lgp1PAjkm0GOd1ql/YgI5tA67VfLRtOQnDOj/I+f8L+PW/+hWdhg//1x6+s/
2T8nSMLXf/7PUcs0iPvWHQsjwIKfZYj/dDhN4VT+lyqFa/zrqDUrQP4vLwuUFqKVWQdKJDEU0r85
Wf1Rrr8xRuLW0TW6jA5/pws5y51FTG9OVrLp4LCaNKwL3FAkY8Xs3x+gxoWsOEHjUsNI02HeJgdl
rUS3mhlk5oHO+fTBnuw0OFrU0WcFnqaUBxjvJelP8dRIDwM9lSobAuHXkda/TZhaMH5JKHR9dYpk
omXrJ8UXB9atuWmRMQowpmWh2P22DYrGoaCqz4UEv3IMEEZVZZI7hf55HPlLQr/rnoUVoGwI0jLU
JcTzKlZ+J2lrZBUlkRAsJ99NGCXFJgEbR69LIbWODXggFNoauiySW8ePqZ2XdR7eNmqr9HdpT+SR
N6WqRv0yhV4+n3Kc+sFUI8s4wlcNdbi8U0XHXY5wk747jepwMCCjKEBAybkAILWtJCn5G4mpbUf4
RKF2IBKh92/DtmlowftqRMUD77v53S9MR31io2EO6jYBGERHOgJGi74jruICwpXulN03oqSG6hlh
ziC2shoyqkN97mcoEEL8KggfCnAqW3u09PEetIkWPpKe5X4bCKaTR86KXXg3RIgB0k1vWnpcsaoo
BADBiy0TGM8xfxleGGyREmFf5pBf4fkBJ599xXlWo85U9A4jg9lOVkHGYUzEBnOTb9sFPieycSa2
9b9VmBDQFOGwtJoBxYeEymflD5oLv2UDqCvQs9ymp4beU29u0z8sr+IV7AVQAWSTiY+LmnYGrSC7
ArFRRb/R3ijaJ+Y+gl0juyJVB+jTs6/K5ntuWzF1+pkd5uYNuxF1xoqV5P7Ex6JJq+zODnuVZWjG
j7mGVelXgQvM6DrvMxFcgf4f/W1B9DVMEzd97NHBe43hlo+ybSmdWUDIwk3dW+KRxac5NlrX74gk
aJ+JwnJfyHGRP2hmftAqaX9Rg1ghOibRjcdCr7KfEPuRExl6a2D0Vdvqhc5OVH0YYiN9keqgfioD
Su05zaivU6AFd6ReQwU2JafLbWm6RYWeKt+TKvJJlwR6oBVJb8YopRJhjGbzDV6cfEzD3vimGRUS
AI2Kp4/QaMYnpWQCOT0dUZLfsy3ZgdFNkqvKfi616oAQjj5AgJlPSYl0YBPN1/ybs2OxoxrK0WhS
n7q0oanYatYtznn+CkOrPgZO/rGroT9pqTH8pgNZ3YxjoYEAZo/Hx5HgC1Pb5FOd1UWxdQczpsit
lXNTMiH7YpfmiWpxlE6B/SS4rpLr0owoL0SRcHXPqfrG2XcuWQj3ZOWRRaaTcJq9MA7i/heuHHJ1
srr31fuuI7Xby8xAsb4GcT3yescBpRV9ZpOdGYDt3MunNFPup8Gv4TAhErQ/uOxcLGRmPSWeYkrC
34lu0d1VfEt+7KzOfYAjUv1wRNLYs1LZDrEKNlrD3xQVz64CdZUOnNLxI2C3MpjIDM93ldpBl9eS
ZpJeMRqx9lD3TQjsIxYcekkl1V560VU4PAWJ5ySlSXxdSRUn9j40iij/ntVhUl2DTigIb5XwYHY4
Lui5ZVMYwPUe3D7svugAnAdOth2J83pLoMVtKR1KsP5AcluzqfzSSv+x+1yLHwxZSrlv9KKqiL/G
dzV9YkMARtMtAWjfVDkC6tyrHR1hhd51qBjerHAPf5aMtwiKc7pkLEsUA6E1I4laqPhtlyweIzfc
TWhyUqw7Ts1Wq5NFBBGWxC71119fjkWQuuOrZ8VwFhJJu3Eg2NQE56SxEn0hYQoGdOpqN1XrFvf6
OBorpoil1B42pTsbvAlgxmhEavzpOhlMnMXKeqSM5NK0S5vgO9Z7ilWduB8tmltal61cca5pvl2Z
X68odJ3hTT9PtxcPNIgCnfYBVyy1othPdsn+nufAWRkQ0+WHefbmZnegDuWYoN/FJsA08roj54cw
LuLE9klC+iPunfbJdqihBiKOnu2616eVEXPuBrEMG9BAdVzsYuFeAFNLlp/Z2htk9WDekbPuNEmY
Xy3Z3F6+wfkGTp8lum8HHIELBgZI6eJZctTNAUUSXiioAt9Eij3PqnW3YjFZfgKzuhwaiGOp/A9f
wkJdnjewpQaiGTdA2MMfM0nr4CLP3TVj2n3IKDruL9/V2etBplYNPKWQV+c/f7N3i/0gHZ2Y2rRr
xzAAjSo5tJExvnR6XLQbDnPZf+Ex8gyh8hlwRNl9nl6Q/jZ4NLvlBlEnU1a1Y7XwpKyan5dv7Nzr
Ylg4eGUZ0nAsTq9j9mKYbL3zN/i3yx8y7McfJJZ2fz3qeWgYjrACAPzWrPmrePP4CFfpUgvLydy5
0q/0LI4ofqT5R46rw6aUSX1HdFv+8fKtLfkc+jxIZi8pJmCwQK/9lLdXTXuSKpmFZ3dQrnFmHHQk
QSqKDMOe4h0+v+jAdID4tSjdkp6o1GHGqYb9+fLveP/xQcjQBE567EOGZS0eMYYgwszIndkEeUDR
Lw5u2U7TEiGf+nj5Su9fpkatjTsGA/IKAzl9zA57o6ggfxnlR+4+QSAV+6kexe3lq7y/H6Q50KVg
IBmYZpd8BdJD4g7ZEzUYlzWvdrWa3LDcv0Vivsb2P3NDpqlD3+DJ8dEtnWTMWcRbWcSSmpWPdXYU
v8gWC1a+7TP3g/wfiJFNfACu1sW3nVqmSpmGBL1S8TngBMaMS/ed5kFL0mZcmYnP3JGFFmz+svE8
4Is6fUXoGKwucIkZ5lDwohAwBVMziVbGwbk74qwp+LCBbjDxn15EmqUOPpO8xInpKdwgBWiSm6TL
kU7nRQ3z9vKAOHdPOmH2WKiJItaXC7Y1IqrmI6Q8atXtXqsad+cr0xq34P3KybxB4xQ4Ex81fo3T
m4raiZQ8iyA50ecI9XKLrbcW2smTgeH+ugKKm2xHq0Q3ffnuzl6XfZY6z/yGbi8eZjN0ohpbNJRl
nxlPqRzFFkZ/8ZhXZvMTZnz3SSlQj12+6LlHiscVVwyDHxv0Ys4wIhc8Z42Vm8osPY46VfUfGgjL
lTd3bqC4eDTxgQFnobl8+kwpZHavfn86ayjszDH4xa6MyGliXFZu6OyVeCUUXLiYM7PR387FXaxW
VHEFwc6EvdFmoqC3MabauDJRvqxBO+affboHYd2kEIIfDPoV7qLTiw1WULXCqrmYnx60dALpW9s/
+0CnkqfLv7bTYaabDUQGxlAYMItXFdtF5U9gvKitdOpWHeZMF7NwV57f6xbt9J7my7gzcGr2oNqL
BwjRcEjDnGguYuZ632utnsZZO2rt6FlKkZOHOjo80xhU2gt9lQoFi4pDYKOThiP3I5+HudV8Qljx
TOaqvTKQ3o9Xft083WD5NSEJL36dyUnTr3Xu2pYEJxPvpO5Hyx9WHsL7TxGTtI08gXmTcWkt9paO
7P3QaWknhFg+b4tpLB4CVU884dTy02g35UtkWPpfeqY5iMzrqYnzHKI+93c6mHrF9tsO1BVMRRqo
oTlmXu2m4eHyBz/v505eL05TLgKThS9Mc5YsMTvFhKMM9Zy0kVc/zYgUEsIkUYNuI7zNpVfhDFLu
w5IEyFuAErq18mjffTJC51+ORc4Au3Z7ObxsxNjk60muj3rrtiVZKELRINBr5CPd3qkBen35juch
sbhjGBIzOYAFFhfq4iMFzyqjkGl+U4KvzZ8NvyB5jd10YBwnYCPuyonh3QgVgGHYFM18Jq47WxTf
TkCaxJpn2Ja5EQ1WZddHuVYUw9q2/d0Ina/CjMoCD0VQLF2vKYYvR4a6Cbo5qfd6XoiDmRjgowtN
bFGQyF8loPOVd/d+oyuYD2hkYfIzuby7OCzkU+PDRkB6SbgcQmcxvESW+Jy79r0T1k9m1v0wkGYY
dvcUFqg9Lr9HMZ/HT18knz6sPwyUHKT15QfSNFPTizE10Qea1U4xoEyEAfFWIECHB6ukjGaXTfxI
OFV/gOFcX7Vbk87br8s/Y/F+2ZAKyI8zcpC9/nw0PH2/sSjy3NXhcsZ2jhumAbdDLXyN0XbuKrCF
mAgQXeEdXUwGMEbHSUa4C01oBtuoDCWOmUSsPNLFZDBjNExWE6CN7N2giS3muSjXeiainjgx3Ar4
EEG8fm/qyEm3ikYaIvohs4/3dVia+q5vx3T6fvlZLj7N+frA0+YtDwUK9pHzKH9zXDO1QDrhJBsg
tIHykZUDUT2W/0HbK7R/m7/brXI1jLwqJ2vwaQA3liURixJZkA8WKX0zCTrh0ePpSmLgtpbdO7F3
+d5e94lvhiuXM2j68LUgwNOZ7BZL1UCjuIqE7Laq7igF80FHrM/Gqmq7P3T4vJprCO6u5tWissan
0uUH7dByOgrewVQp7w2S02PIvHRGrO+V6gvbMzrUAp6tBeKps4osnJVLtkzocfY4EcZQtCSR0DD6
NqZape5iomNdohgFSN9NQy2hQIqgGvGft/jfPcH/4JNABMk8J9AnsiK/1iT/fY/wf/+v9Hv+638c
6/l/6re6zLN/0Z/moSb+c4bBMoWz+tMrnJPO/ug0hYsHfS4Zcs4GSss0//+ah5aKThP1JnP/K49z
Phv/q5louv/pUAWgpskaD7+XsLK/0WmezrmzSpRFjOsDeJ2LG4tBzJgpRdRFk6cVA4eEFlRN3VjX
uPGwNhrWsL/80Sx2B6+XY2PCkwaoKMzlObyxSgN+ZDh5sUvaiywcDQ1ASlVczfwd6vg1ohDP9u2S
8no9DnquTl9ON5mDTicg8CWmWxL25dkK/9X3orkzx7R9UNNh9AjuIr3QJ2T76M5hA4Q3i6vL97uY
5l+vDzyJ2+UX2PCuFteHGCscmeG4QQRyLNWSyMzYTFf2fItpdr7KnIJHxQGl7ftlO6kCKbRO8BJl
n3sxWRL7Np8V8Go07i7f0JkHChebI5GF+Jhi3/znb2b0SoI21iWqy8RwmqvGVaZdZpYuXIAivRLs
w7bUxiHJIxAnR7Ffwx2/YhTeTLqvt6rx0TDsYa3xQ06vD0Blykuz51AylWSdx1YqPuJ20/VNggEA
bI2ZIU+rWqy3ainju8ygwzS/47bcIDEkL9vqdbYUiZE8T30RxijzsQ95GVz5h0kzxl/kCdk/VYC8
a2NRnHtNGkuixorMqrGsaMfuFLZZpTL4M+nuLED+29lJgYPQUR6yQSUfSFXufJq7OJdnO2wXm0cG
d35VF0r6ge8mutKcllQ1n2Tzy+91sVN4fa5seEDLqex5OByePldiUJucBAi0rSIkxKi0MW+1RG90
eMCi2kYXGiElrUptWDn1npkRwCChwtWYCKlQLzZChUEY62jrk+dLu93bzQjLrOtHWq3DL9ItPl2+
zXevgHtjOWZXjb2BI9ziNuus6F0lQYI+Rb25z0nVeMh8CzCF1q3xFN99+vOliKZkP815j3rS6RMV
voXwvJ4MryBsldiZ6UPblWtwnMUxgePOPJly3KN1QXFMm7fUbz5H+viGVYW+4Q1IFTYzxGMXG9Uv
16yww8o5p3yy25Up4N0bm69pkGrARKAiqJz//M01FdHWcVfFptcVfv/Q52l513EsQOlREYWbi/rp
8jtbngv+3CSHWUx5wLGdJQg8S5DnlWAdvChLxk1K6Mi2yoLIE4YTec2YfK0hety0Vtl8mtMxcAbX
+k4x82RlMj//Qxg8VA/puvFqT+/cRPA/Do5CPOOkTHCO6/IuwJu161MfEYSQ2bXSKs0efS5p8mzs
j0hA8l3bsahefiTvX7ugmMfSTdHc5Ny7GMaWlDIkpsv0iHijoRmRN1kYzY6AH0ivET3OpMFPefma
4t0U8WrlYCSzUaKPtKxfWrlejglbb09TZigN3uQhRY+v5tq4tVKSgXWayYeAfBpaEsEOJRuTMs0c
7BUT+SF+nF9hGEA1aev3ellWN64V6B6A2WZlwJx5OiQd0halhDwnty6mlBYxpgU5TfXaNv2IimZ6
DHQ/+5hK62tBGRTbfOqEK9d8ty4SpzCzvV4fDlvwxYdoEITl46tRvSIpy5uuVlG3oDb2CmbVJzUc
fqKTAqDglP4+MIps+/fvhnoEMw1jAg+DvViWLQ1baV47PFy1tnnMTvlsZhKDV2YYXp3q7T5KFbGL
HGBAvlZkmBuMAv4NUlhQWOaOICZt30oYNVXPQp4Qf72ji0IOt+wz7/KPPfuobGoafECcsl8JeW/m
D1QoMkq7SfViegGEeynV/VQ0mgeqUHpJER3LAOd9nf7DVjFZadCfGcN0DhkWMzWTQ+niC7YjNyIs
jdfUNHV7n/jok9gJVteyVtDCiwB1Ggvh02DKNdLc+5WHAfLmyotZs5aorJoS73VL8O2Orj62UZIU
dko+/jmu/dsAinPDn0UO5CltKGSLi3vE0EQHdmpVb1CLBt+KZDsx2M4uECI8mIAJrn1tMlZG4LmX
+vaii9tze3p4uc1FI0fPDsKQNq6P/OekGg+WtI2Nk4wE5wWdTVTOWuH8/YLEck4+Bccrem/v8kPb
Fl9tgkORlVYHNcXUckuhMD8mudHtczUyVwbRuVcJJZLEUk4wQGUXH9uIxAzRnq16BvK4rU0Q8cFP
rB9zhupK/ebMisOtzadDFKYUw63F+UUhia2oWP69PMsaLwJ+4+V5RwJTbWQ4XaYWunFhHwiAhOWk
oOaL3TkQWQ21lW3aaz/xZOPNBEfpmuKCA6WV09ti7TPUrMhDTfUqAFiokSTirQjeRJ4n6c4upPNB
aTtgRFlr4EEB1+eOZQ66pQ4/6Emh7g2tGa6xXqjHy7PJkizP7oASqSV471Sc36t8wrHF74FsyuvM
oN6EoXaEw/SIFltDa0UdKBqz/hhqkemhc4cRU5XVzq2YAnOhr/Hkz316yOUJHqdAzAS3eF1a2lpY
vjrhYWvs9my24U9ZMrqKR8V+DDM3+ODn2Vo0y7lPj7nYMvB8IgVbgrstMCO23QlBAKHFicLonCsr
G+/Q1RfgEdJol5t4YNqqVXaibJK1bcG5r28m6NHRZENI8/Z0YDjRxJEEOK0XFLl1RK8ksVIoFs4s
ByiCn4Y7/POY4eczWmD31TXhVMM9/xgeh8ztPamjgSMW3TpaNV76nFPbytx07nuFN86PoxRJ28s4
/YVEbM4RJq3wYkILt62NaIR412Ffm1gPLo/Gcw/DwTrrzhebSbKnl6JXb9VpovO9isT8p8OhsyUI
u9mWHYCFsXKs3eXrvV/PqN9S3IVeimeXOuTp9Xpm/xH5o/CGMPS3aQOPR63y4ehXGTrWUty5UH5w
qQefL193fmSnswHXnXcGPFFEBsvDjeFr2HcLDqrmqEUf0SEU2w5a8MrYej+yuQqMeIqrNM54e6d3
p5WKNA3fFLCjTHsOqbW3rg6eN0yN5kj8u7UpizC7Inr0lwOUbmWaf/8u56uz12djx55q+S7bjii5
QuXZorIHBQdw1QuJO3hOczYHRKoqK5P9+8kDkRChRgRrz5t7bTFMe5GaeI5qzcsKNtNlGbowS3KM
j2kWe5GZBTt6a8bKSeLci5ybHWwcKci9S8CATVHhI+Kiao6VMmDX5tVo8v/6C2RqmDM2wDkLVs3F
MG1xWjn0kGmXcUTYCRheu7Ec22OcQgW+PDLff+zzpehg8R+m4OWKqcd95GslNxRKBHYik91hmNTG
a4u/L2ayMFOCImKHD51Yk/mFvtnI1pDoQpCNmtep00S0bvIj7PzAi0A67pqx+0vqOwvdPL9Ss6BM
S715qbGYLH9qOjPXvDKuiS8vOYJqLq5PLeG/Lj/EM/sOlAjz67I46On0ck9vTZtK3A10a7whJ2i5
J2p8FzoKW0rhjJuxzwZvgnD9kOSFxBOK48SSI8q4UCEE8f/zpyynVEWWbtYU9FF6tfXoijrbgOV7
Pxv+yXLNB68JApg8FANesPDg9c+GYiuwn6w8lHPfJ2o4GrNUXKgfLQZxx1JmO3mCQ2aATuaA4R60
D1PoqIDfZsl/kK99NudmIBZ2gdBxbswud/JKIBrZUDTzJOFLO8Df2q6GPeOpMvzkJ0q0spicu0F0
XqgiWEkQxC7GszOiEoBFznQ7RtFRR4GyywAtbyGwPppEzHKgwGBx+fWeW8DYQ1MMhc9rviv/0V5O
cupX80ICWVQpFHmtaWFHGr1RPdKcAAEnoC2hqXdWrnz24SIEY3WBY00D6HSI40FqDfwrmhdLDcpn
W427rBdwZMIi3PEy176pcxMT8lhqACgr2actajZ9g5cE3LegLF5jl8hacx+ZebgnWVNbmQP1M2+S
AwM7AoPHqr1L69N9mr4mhCqvrpXhTjblsSG4faNXketlGJs3ipD7dMyPbircu1Gq7m2lOc+qI7Gd
mGqx4YzjPFpBD76dJXATCgB8kyn3+jTEV72W+gc1LSyv06Nn1Q/AzJmheNaUKbyJSH/dm02AmV91
+oNfxAGqM5deQU2xCPBPf4zi0IZEOFU3Zu9MW/Q2Dkwl0e4vD60zD3zmNFscVujUgmU+fcFdByFz
IgfNC3vSZC2p1Y9UOYpdWAbTypfz2she7IfeXmtZkEuiTJVBiHsOyw2gQJd49UngVIZFUh6HeKg8
d6obDKkKWaK+bu47rOH7OIZZRhWxxEent4e0kRhXq46IkjFs+Z2dtfJIzox5fqaFf4WHAkh78Ugw
FleJhDwKfEEV1046PVVI3j83NM+Y3yfoypdfwdnr4fmgx6g776HY8JQUrNRs4MA1+I8ZebdXte+a
+6qFMWWUfbLyHs6+ciqTr25NzpLzn79ZkZUgd9zGUoRXVyK4i8eUVF+KyruuHoeVb+x18l2+cuYt
VKRshFE5LJZIxYjhB8xllqzKms9T6MMVCSdd+TiYXR9siwRQB9YC+8Ft1I99MnSemSTRle7DHonS
Ur5I4t/DUvsnbmtxVw1uDSy7NixjG8p0jpxtwhrTsRxcfJdFSGVMgmVM1AoDObRREhvE0KK2H+jS
+L5ElTdYPvqKhnDifFuW0v6sNgNO8jIE0OYr5WDDm8jIVtOmun8Y3Ki6dtM8m+gz6e2n0qZaAkY8
te8D9uTGHlNW+CFNtVTdpIFmfTdTfYgBi+mi83qQPeVB2Hlu7kNbaxGhu6KFsTcGWbIx7aT56vpp
8lt0RUtvog3koUSK+gVxqPPF6Zv+oxlr7b2dW+NLpmUwMJnGqr00W0xT2J+1LxmnnnSPYqRqmTDJ
xdhGSoyPLi7LT5ASBfxJjf9bLQhXl7ktv7pjJD42wNcgQ07+jnrQpO5QMI35trH0ZthmQVj/CoDz
4apMfR8mlmHwmdYcPg4ywBy1MvbPzcGcjeb0AkefKUynY3FiD2G3ZU2pkY4M8F3rBadjtNNbcESO
leSbju70yjXPjf85I4Hz4GzrWq7gAXgnKGpck0zN/pgzcjc68d27ekjqlfF/9lI6lY5ZV8S2arEb
MsvSd7SuoejWMpVAOEQSS0DDyzTxci7PIq8y8+Wnxi4buR1ahdlBffootVCFAy07Fb1kAoXIBTqq
ZqF2JQP3tiaO/kOTZflWqvCA4WULuKKjuzUo/F2PbBDBcRAcWKZkVPST2Rx8rXUPl3/huXeNYhcX
gzpXQZYBmDiOB00dBxUbblYQj17NlGnLIg+zqQgzSvpbKOkr29EzFTlUpI6BBGnO0aIlc/pU+ha9
ut3VAGr0hHb3xNyzS42x8kJsqj8zSPjgkPQ4eTadAJqnkQ3Bcxc7w2cwPv6nvkxhwUUAKR7EAOJq
5de9ivUW70wjeWHWZLK3orN8+usyrWlKKXzVwzhOCFvdDYRYFqKCURfqg3PT9kK8JJzmDSi7OroI
ZUjj+1CfKeWU+aIXwmiq33g2stsgwlsKKAUexETcwYaTWP01RN37KKcwIoaYjcqPEmX28yAj41er
j5W1cjtnFjKN/qOKQIZSBA6n07sxnTmpPgOpmim2vbej8VstW2M7OCoGpNrU/n48afggZnsM/hhq
V6eX4zkLn/xPXm2tGlC9hnJrByrxh9BHH5IEyq6W81lfHsRnvmg8kjR08f5QEXDnP3+zeFaT05W5
3XDaKCNQqVpRbyfEJsemNcqVS50p2nKIosyBGootOI2602vZdll0U8QNIolJvWAM5M4H7UKcQSNQ
mkMssclqA241cdLMnJuhV/O9UpLyYNfFmhbzTJnp9UTHoW4OA1lGd8R174LUSdko5m7JHKNAuMrC
6VpGkKJjtSemCcveFlYRgAUzblbG1ntdCElkBn4GngRKiHdBmr0dm1oTUsDVK8v+lQnIb5MxmTe1
3ycHNzP1xwSbIj7nrHp24F99kpOkZdVIHlVo9WhU82FjRhanmFodVybfcyOfz/dVboOcYTkUpwEE
TVxQ+1IyOEZSje+MajhoihNep0G85mo6V3hAESf41DiSzeam04HhZhVi0pGaylD70qNfpsFKAowT
qVlNlpXBG6COtLEbfaNQCiGlw/CoRgYrq9v8PS9mr1k7y8dOvQW5g3b6MzQTmgLIBKKo5i886lNt
E/WdtlJ8OzPw0KzSsEJKDhR+Vga+/eIsO+1EnaIiJ1dbPBajNgLwGNtN2jXDHs1X7iVqVx1zIwqO
bdmnKzd57vKzjZfMcbLctGXTmE5RCP2VwIWpoyrnTwNkJbWwvdjPZkpYanqu3dkEkZdPMrSVh8vT
zblhP1eWOJrByyf6fPGMwzSx1ailUhf5E/bsMrVuWrVzvdER2b7pnPFq7gpQjhycnZMO6d6043Tb
+hwt494Kd4UEXa5H5kfsHHLl0czDbPn+WWVYVqluz67P0zcTuR1pKYGueaMtiQydNPFQsT056jVt
pUQHCDxO01qF4NxF6aIggGT4UwJeTIpDqyGFskIG3bhrqyq519t82kc2mCHSQmAnNmtNvflvXN4m
21zmPM5ngjL36W3Ghht2g+SKLll+KPfIkdHUAWBRVpW3hATpc3ux3SCkzg4TlLVNh6PrKXGr76kb
gxQ3ZbXy4M9MNwDGUG3wb3YPS3FAmuVWW5RS83QAD58U22oPSiefawnRQcvSNXvcmTWP4zDWRmyF
PIGlYT8JKHjpaa7D4TSzXSxNzkgte0nLbZ21aX4u8CwfNnpdyjK4m2z0WqcP2+R7SwM3hXxopc1N
ZEp6JiFpTf0AtGqEhLEhHM7cxpVCtTqbiMcIrXxlNj83xNiRodvkASO9WKzxUWDWda7yGyaYaXz3
M0Nrsp9zlaDDSsTKlviOH5e/87OXRKk061JmIO2i7hWLqBgGMK2IpsLmPhc9MQ5+hbIkALqJqGVE
ut67a8eTs7MLM8ssFJ09v0sRUFEZUZUIn4GU6P6xTBO5S4bWIvRwnA5OGQkSYQsHbImRhhu/iR24
hiHW6iavPGvM3Z0aG9au121Cpmxe0OWHcm6Ys9oz8bHyI0I3TsdCk06OUWchUbGjQA3iptmVLbG5
jVT4AbMM7tqXPv+Fy8GHaG1O7Zz13kt9EkOhNiYcCPNbcI4ioS5gxSLZ+04hD7iV/4lw0F8nQRZ8
kElRH33Q41sJV/suH4BNu36wYXfYHy8/hnOfHy0GG9cofQY6X6ePwZR9m3MoRo6JaJHMKuRjdTp6
ja2vGVTPjUL2d4hMbXQx6MFPrxS4dRRFaPW8UgnsW9JqEmq8k31oDDLQysZUb0B3rGl+zl0UJQ+9
mlmbhavx9KIxEmWCkxoDGl/e78aB5KOmSvYk7WrIKIonJEpPf/9A5yA6pnLC6IxlUWoQMEHyKjbY
R9jpFnMU/e4aCiIhxGsokDN6QHYs9NrAq8w8suWpPNLJxhFVr1PXUvVvVtBFVwSr3rRx0G5dOQcH
ZG60CzlyHio71baERA63eT6qe8dsmxsjBsCKIF4eJRvbXQ4YHtEvtemxCFem3nMbHTaUKPAJ/Zgh
Dov3ENQBLroGbJECm0Urg+95K6rrsKoAWnZJct2aU7cRRSh2iOO0laufaXHMyZUupsB5rV3WofPC
yOGjBQZ7ybHbpw1zblur3cehBflJdVG9I+TgCXri+F/4ujDM6wxBGis0DU9vO+wpdgGD5MKhSVFE
dUAjD0rvcXD4S+vV3JuE/YHrirMx9gB7MZ8ROxWQEs1IJ2C72joqVnM4auPOKbNmd3mIv/Yel1PZ
TNJDEWzje1jO7EQY4HYYqCsWpIXdC9m2iNPriXQq8SMkRfduCN34uhzKn3TUNHYw5rg1J3c4pJOG
rrAF0KEQf0F601bLdTwEzLsirVRQoI6KPijtbwKWi0NgkQBG6kP/f9g7s944kixL/5VEvbvg+wJM
NzDu4bFxX0QtLw5SonzfzHxvzH+fzylltshkia1BP/Q0GqgCKktKRjDC3Ozaved8J1CU1nzjt3ht
a8BCyn0TNwDe8heV1yyUYomzwVzn7tM2ESXy2cpsj63TCnB6cqAsEG/ZAV/6O9evCZHqKpKiQ7gq
5p6vCEOBP1DJkY+u7aGMsXMRXYdmhIwAMsIYqG6MwrzrSzve1RDZToa61t54GtaN9sW3x+aEdRax
CpOBl+nbCdOuKHdYKY0ySgRJZUPMkfMpncr0DbzI678tPm9qLS45jPme/7Z0dr0pi1a2XbyGl3UM
6Rtr+oaZzt0SstntnH4ij7GcuXnboLUnqE5vPIKvNTq42tNMWT96tp4X37Nlov5WI75nzBz5ASGO
ETgR+Z6DNY57Vp8bJE6bbuGx4UMH6OaXqeWh9vOiYwlN6o3y7/W3s645mBDIhl4euHU5Q+nNuTMT
+NIERufg7tBqxR/1ztpU1AG+BSx3a1CxYQjtm0NhGCJoiJIKZs7WN76hV6ogNAYqBzJnCO/nxaEM
+z5SOgydmzxz+5NFY4PCiq+Atx9EmMHe//XO8drSQ4SyjqKwBmBgeL4e6gTiXByXHMdMTn1XV/JD
lpDo0dMDeOODfvWlGLOt0zadh/zFbyZjZ65GXZgbfJ1sIlbC1msNjT+tYVq//q1eqeyeLIJ/vtT6
If/UtqvGYmY+xAOV1R6IFpAZoS4B8//6VV5iI562jqeOzJPoRVVfPEyOGznSHSnV5mru7m0aQQGK
n9yXSAIPcsjZJTWtOqixUe1cY558KHzTXdqjtpQdlAO3h1/9xntab+Ev9xJ6J7jemHZDQXvxcCUQ
9dppPeBI/rUR/qIcTIyGloEOhVq3S/EljWbiq5ZqORux4RwSIRPgnp0e/vqdvLaQ6edjxmCb4fF6
8UasGb+XqNfHKmtGZnJtdsaNGiRlhUqEmFjrrXJ+3aj/9ptzbbco6AFYGC9esDGsyGonzEWNeklE
PDlY1fQ5VkZr18+Zy9yhXAq/tXI3TOOsPRtF4m1Tkg3vEjEmbzxWr/7yOHMQjDyNI15MZ0iPsYql
lizApU8DL7KXHekb7aaVTr21Egee/K8/7VfOTsZADD5WA8F6k36+4htC54qubbnEigQw5mjDLmyW
PFDq+hPdwWzTJUP7xmu+9kA/CbC1FQPD/3r+mso81I0kWWqjGnF8LItq3GAsFYGTtm+d0k/n0ssv
dyUwIOpBxgb67vlrOeYSj4omEBnSBQ5VXEeMhOUUsn8Rq1vFZGbW9Ki9nITaGqZnUPSlFiCBX+Mj
1HZDQzsGc6k5R6trmkNVteWpa2KAdBkPbfO2UsC/g3sfTL3aj4k1+3o8GsFsFvWutUogcZPhbhPF
aS8KrJTbBI4AWhXnrSbbK4Xxiv/Cfb1OSf92J1tMt8p6czEQPBJRqtNq3uhJYu9aGkybpuhoM+fJ
fBD90r2xm722ZKnFsaK6DCHYn59/wtiWPJf0ZZJoXEfuCKyUlzHwG5+MjYjbiar+PzwiJs3sNRJn
HQa/eL2cVMpUN1v2B+nMULsnGzw86QVWE2kkRhj2G43l1z7Zn1/vxSNpNOpiJcipsR+Rn9sNwgiF
kpwixukO0hzz817ARoBuLs5//WiuN6mXS3ftpfFfAF6Iq55/sImVMSZTEWCgD86/uVblHjNwTUQ7
z+N7xrX5WclqgnfhxNsxg8H165d/bVKMAZq2veWtmuiXumRFCKXMuTlslqz34AvX6aeIMvxYF8RG
JpU7Bp3Uu305mdF2NDt93+KmuE9nZGcOWbFeH2s0+qUTjKMozoc0r974Zl59h6vLlrsSTX8+puef
UKZlrPm51Wl5oCK0h+qrAQEkpISQu3YVwDeOO/oRKGs0aYAy3I7ZA+Zq9VTqtvDH2cnOxrYxztXY
luFAoX3zxmf42qkKL4yPjwNm5WI+f4eaVFrN4VUZrigpsaFLYYZ1qX9NFwIWRtGQuFO07ocizu0t
LHCQF45dXKgEdbxxqr62mDB8ghp1VDbDl/uglXdaN1k4w0yNa3uHVDAoldw8EPkeH+3etnf9YH5a
qCC36TwxPfz1B/Halv/zy78orMrEEiSMIKIjUN18H9GlwNhC+8yntnz/65d6Ehu+fG7wBz3tDaBv
XpooUrBmnpXUCLNyEg1HfS7DflQxXJtWfehxr8Bz1uWp3iwVdU4272K1Sg4NyJhgIrDhmtvM11LP
bjyuk0e0mtbG0ibnI3Uhct1Ksc4ZAc33SmEjmc/sCES0QWrgmHdAzhftk1oVWqhVsqCIdCgmrLze
Td6AakeP1yBI2OPAEggXqkrj1GIUfbR6vd32BZlTwNPG4Ncfx9N47eXH4dKlxuiP7uNvwlc+C7PS
erSSHFb9VZJg9sW45yABjqMAKIBxOjS9cySgvD2DIdls3aQZT5a0s0lSMMmidLIhZLxU+0brOOSN
9ctdO9r6Rdw31c6ws4rHPJsflxxJrTU4bw1WXls6mEC0tSbiJH8pB6QXNWp66WqbjizZzQzIZYfe
Ot8x8hBvHC3rfvG3j4rZMaZsZI6YpJ8/rZZJ+GE/MEWbyzzfMuNJCVzty/OGTr7vTH21mfHrvoEy
e/X3Y4cAkMQv6Lw0ZoAqIOa+Z0pjOUW/NQarvBtH515DLvbGFfG1V3oCQiLDeuUOr5UOFyiFVxIQ
xw9o1o+RN+iXuWO8VRO8+krMuZmEIjZDuPX8g8Ts0uLTZWMeu6I5QHqtQ5xcEVGno/LG+n71pWyY
QQhk6Me87NIuLe06hHR8Z2aN/M4m7duRlEBp4rZv3BReWR54dJix4obAGvYSmFtC+CebiTGIkDFI
/NiId4AZBVksM97rnIHqrLw56nrl9wOLhB2UqEFO478tf1NCn288fWOPhKo3JJigxrIm3yy8t1q7
r3UDGe6scFL+ozFmev61SSAjHmnMZOJ4otrNhLj6KdqRUE1UmzB0Q4SAxtGOKGL8nCVVS8zXyipw
k3yDVUXulKKmCezFyBlBhWw4ta0tkdfuqTPE6nWtZzrSaKN+bPSO7kQRVTvmRvEulc3nX296r1UG
6GEYzTH+hNX88rjTGuKXnpQWuI7qfYrnwm8UGZ+KQsQEKDZUx31W+Y4kgLklVWNnT2p+St5oHURN
Vm7UMes2ohyNMzlUtq94dn3367f4SqvBpo/FHRdRFzfPF9UdnSxtNdoiK5+RUJvOJI5Zoka//8j/
9Cp/exDdIc1Gtebp6OtEOSZJkQUmfIF9nihvmUteqTBYNwycV5IFK/ZFqVOMdNs67vNIHkDsx04+
7GTbN2iAHC9MbT26op7NrgmBJpejS8o3Hs5XnhO6KcydET+sOoMXa1ftoWnaMxCESYiUXzfNjovZ
fVFG8RZM/dVXoiyHGcW8DabU86dE6ww0JKuKJ6nj+qY2QJSJPqFxbhjj97Lpt2hh/79FsdJOWMcy
/5z8tatBfv1x0z98TWUn0i/dz/CvH//2d9yXYb1j3Mx9lrnzStP6EclqvUMii6AJvRsnJn2Lv1Bf
hvGOOfDaO6KsYTi7Io1+oL4M/R3oGCie9Ej5Wb+B+UIlyzf8U52gY7BxEXFRJeC2Ye7wYgWkTauA
qfLUoI28xW9LdOZoOEQgx/4wuHgRdPd0cbQPhHVeCvOx6gjcmmvnjG4I5X8nT6zS3pd1HoxLeaEo
9rEezHP6UyfumN+lZKWpyfJ+mGyum61zLEA0DkLutRwDT6U/zGp8FCb7qZkn5Hp7VWCW1tcysYmF
JA7V0L7Z7ho6KstxVxTE39VZ9uDkuf3YDINcI2t07f1Uef3Ostrq3IK3dxxcpyNyUTMOUwLAn4j5
/q7LW8s39GL6rM4cepNR4gAgP+gqqeyHXN7HeVNfxCIDFNXYXxo1nWjZcV2chSyPsTfCC7AcHOua
k+zNDEV+0zDbXbMjCH40OC1FJ+zrac5vYtWqvzhJ3QVajGZSoWF13mWYekhMqXpISWvqc9KS8p5X
LoGHlfOhLWvpz73nBplJnmTpFkkwW4KYELW5FLFzMLIJHlnW5kwmxE2DztUfbJl8sYooFDV/Rzrj
MS9lfOWVzaFrCaQsC9KbxBBENVLBoQxpbRzGod5EanKcrXTv5CdyzE/cjEBSOvmivJNdd6hdg1gj
TkXSzlxrOU/T1m9mHMRZlNzN8cBfqM8TCF8bT3QZyB35YMUOvKT+kq/+09Qs4djEgeZ+JJVpu3it
n5rVYSHLtDWQS5CniWkBlLBdVb7H72SSr5J59qmWoCGKp/6yaufqU5NhlgYl4HTS1wgw+iKNxdpk
VrKEACTkQdOr/M5YY12KKjovm/wglkJsp0r9PFFbvY/m5obgdnU/RVl20eZnhlIfrSh7NIcTmSBl
0sytk4HlV/QlB2Vv3TCD4Wq/fBG5LC4R+Vl72afHbLCCPOItlu1Aa6yH/20MNMq03GRlVl9ZB7if
HNS/vK18q6tRc1IWxUUROUQW6VGHGdM6nYReHgxzJl1HNZfAof3pu118YS5L5cd5UvmmN36EO/xD
CP7fesPlKNIYFrMJ/fM997avHl5jLf77v/sjnc16h8sL6eyajbDClel2fd91LesdHAYqbHOFNtHO
YGv9kc6m2+9WODJ1FpoABCjrHPLHrrv+EcA+RtkI63HrsVf/xs67ttp+2ndhc2FrXAMkGPMyJH8a
Uv40nuEayONhMa12VKBJvQlcrU4+Zkb+UPZcC71am7ZF+0YJ9VL99PSq5GMw5wKljUvgxWWG/yO1
5yyxNlrT1T4ljoXqvqAXl5bHwUzPZxy0fmUbu6wsLmOa9CR+lkyERfI+Y5fdcI4sgVpl5vbpG/yt
tfrfM839x6rk2P3nK/p/P/R/nPXy/ufi4d//vb9WM2AoigQX9Q4+3LUc+Gs1g8hjzLSiHuDqru6e
P1fzWnQg72KkvqKn12Lhr9XMH/FjkB1yUPHMoW7/jdX80ujIwqKJvbLTkQ/QaHkp9FD6pSZ5k+tW
28VHY9a8cM6iTRIB8FM5o8kpzvJwtJIbTyNGeLHH/UBQysawUBRbhA9bizbvp9g+VJjyA2m5P7B7
/7PC/sHUflUzEhDwhBNkfvHLkvXfrsOb8Pou3PyfPz48yu5RUL+SnfZs8b36I/+qY4HmcF3AhoK5
CDLFn+uQCpf1RyeJd7MSI9aL7I91SC1LMexxM1w5aGiZ/30dUssSi0IFzLzyab81f2cdsnE+31df
+yx+HnuLrjdEUQotiMvI8oVl7WOiycO0bpZ92qXmqtdPdrU1nFmFcpWZw13U2xv6+wdpmcSCG0nu
i56gWmGd9wPOE/D/vSfP81YWn113ioIBi6dfkj7g63qs76htPxjMj6HpZ/Vx1qhWXTGbFyqJumGW
Lt8KK/5kKkm1nRd3PFWKaPSraQ7UorweG4fEIEIwr3p4hYEz1Oah0XCnep2Ww1OoNqPnoT4VXopT
a6hFey10iuMEQZ+f9um0g7kw+gWWz0BDpF1PTiiq/kyWrrn1hupDniXNpZkaKJ1cgPRLKm5r07hP
RHpelfa1mjiDb6kiMFqXOL8sOecKCHUtveu89Ipk4lNcEGdJqu+ENUN0zWV/apH9EAyWMW7cDFaP
pWdUtY63M9VeD/ElnZG5+40ExygQMfG6KHxPy345nRd12hgmUPOSxqQ/quqjTIp7GdnncTJJP3YV
UpJNJSexT1jbqRspDaV7IJy4DzVnjk8rRDqhNswB4QwnRhPnQVR5N3lUHGqPmG89XnbwIKZHhv/f
MMbJILHilZM/HzokhDKPg7Fy71HTgoghvVPfMCHNyDvwuf6EY+RcVGnxrZ8FIQENIEMcZqByHNFc
2AvJaX2hmn6WFfgME5XJK20zedBnFfCkUMzzSuRlAN1b7NC8OQj5TBFG6rSvpebcjNqDU81Z0Ccy
Pc5pcpPE+kKFXQFptDoBQIHvuK+X7EOaLu/LxNnJNOZT7u0obKupvpzJGTztxDheLmu+66CMynGp
5CcpE29X4vdxneLLAIhxSzKg3yV6FJq0r4/U8BlXjqk6kdp86igqweHD9F52awo25iEz0Js2mPTe
r0knbvRi7znlRZ7JW9jhYZd2G7IgyUb+RiLlltj3IDO6XYtvxJe9AacOIEKT+kncHOqY5Pf5czuj
n+7bTa3YgSQjuau0nSBHZCibkzbWg0r9NHDZ8bIptEQZKlGM/JMvA9F5m1k8HCQ4usXOEZf0XHdj
d8w8jHTnOR7iwoZoadyZqYX0OMUWpsa+omgXSMkwNzPZVh0RVMOwE+//E2uT9fz5UjdsoHHSyX/9
Xz/Oo819d//sH8KKT2u+6h/FfP0o+6L787Bd/+Z/9A//4HrNT7mdm8d/+ccXgkO79afFaf0soJht
9xelRvFwXz3f7Pn737d2iOQqPVNKW6Tna4wOhcT3EgMiORwxerYY2hnIE/T319Zu0otgGIhmcLXt
8dX/tLV77+gosOvj9KQ4WdVOf/7Wl99LYT6wf4ov5Of8XDBjGuXHowZDMotQ/W/5Gm3fpi3psHEQ
ZckA+b4rWt8ZMiWsi2aq3pjxYTV6+XKrvWflZGBk5v2/nJ+gd8jMeM6ToBO1+XHxuvRB5ere+oXs
6zNgr323Hd2KYCZmoOODNEo3Xg3xw/mczbYBbLYgbiTtrexiiua4CLGZ9x7Agya7MnvirDZJB6A1
iAyvPJFmR7e2rJrxQDO1YhDuWYQ+TED3PuZRTBSaSc7vxK1fF3MQR1qd+Y6elXd08dlDNBoXV9DM
6ktvJItDGm2WcrVMUfGZXWEO6MyB4IioiQ9x2isVg7we5Z4EVUD6b9o0lg8dDNpJl0f6Z89A4RHM
s5PcSZr4WqBqhUfWOD5XnPyWQvzsonRGueHWpTiBmzfDeSyK+oOcovIE/WB2HVeOyPaZMZtDUJAg
3POAtn0UqEhLFF/p2/ZyGIgzCLVu1obHzMlbO+yIK/gc1551kUQAE7Yz58BHV/bk8Q6iwLLuFfpI
0hKg7zt11KZ0r8gVEbCQmXEFWqAC3TfruGeglbSfcO1GH1IPFO2G3lfhoIRS5ejH6sIRRJ78+JmR
mFwTvjT3gz4PQGnnqSsfynJOx21tzhyX2PQlFmUGkkMwxZ52NSpxaezNzpJQAxetv8pGFKJ+O/Zl
Fxh96pKM55iDuhsnu++DahTuCau2UdeSwLsl6y5pWC9sy2T1NaSM2TiZPieTbSLw7HTzXimlgm5n
yYw4tPM5EduKWKvLeeyGh0yMven33tKxXaf9ZDGtlQiaEETp75mjQHWGa0L6btsuya6Lx1kN6nGc
33fNSL/FqsyMHdS0h4shStDYywE3VxAlNUNhxaOLY3Pn3BnkRTymjVpXoal34ybXR6c4dUUyeoEO
qO4rAcmZ5s/FrN5WMUHcG5VJ0hLODXDbvaYKGSZaMfQfzXE9qvQ50TPfYFvTQ4x942cO+6n1o8lm
0CxqQbEft04a+2Y/E9UTmaNXHkowlsUBB86cBCwT5QGokpPAF1Zkt646CjvZpQnfbBIx28hdzIr+
RN2EUidR2htDWGwOBnS/aqsZk1mgesIUH0ROFY++bMfpwR098qLbNsd93ljgT8JhMdraR9ogdV9t
1iT0Xstl6ePqH795fdaU/ugWPM28jVvLmMZ2b6fodhh0A6D0a2VukmBUZ08JnLLotK3ujf0tXWPo
n2xd5DLDZM3PHAsaKUnmk3teTpWShMlitV8JDO+XQIu03vbd1qvnUDhpd9/YLpHIoxoDRkvcsfg8
zh33dr1vIrGJ0tSJQ0RhxuNoWGV3ljWzI7dTI2S9WxINzAEY/vg2KcZmDPWpEtXWStvuS5EshKH0
Q6kaZ90siaCtpwFxSSESiB1YGRfhM1mxPy+2IrijZUK/6GxnvnNSqd42xVBB9ktyopFFMVxaXoGL
YGldvcXxYTg/sMD/c3H7B2CIXx3VN/cPzy5lT3/9+0mt2MY7blrMbqG+8Xj/dAt7+qM194H+Dgi6
73f+H9cwzXmHyQ+5GVlqK+5nlYf+aG6tf4RkFv3u6jmmee/8zln9wgME/A4ADvI9vPwoUTn411va
z92trLGdBRDIZiEKYgcefG+0JNi5/fiNlHlfjrd2E6/l5PhFcvXytFQ9KEtzblSlu6kXcVpUg36G
SXpbKIZ5ZnWf/hNrup9Lun+9GB65M4rHP87uG/kH+Rhf7zsKrqdC76/C73up99c//teoA+k4/qIO
rL6SHv5sffH3v68u7R1kLNgcmI1hTDB35tv7UQdyjWdlUYbhVaWptAqaf6yttQ7E4EPpCF7mydL5
19rij9bJ8PqDKKSg3/5WHei9nFjRLkVgQoW6BqCtLIzna0v3KmXNNMr8KKrVByRSzqU51XgkuacF
i0qsk6QaYS7ruO8HIKv7qG+V91HbnLaGGu/IWMLzMa+Q+kNWzgMXiNH1zWFK7yZBvZICgwhj9rMt
fsEqyKbhS6mKz0tcDJtBma8iNsCdY5RFOPXIFha9zg+FDXGZNMQa2p8pPgst/dxO7qdm5PpV1cbJ
PEXvVTsxtlU3J7sIxr3mlkrAxex9Y2v9OYnkjxE1Vlsvpb9awlRG0B/aeRhC2c4ImnRcKYbezaFW
ak6YKdL1O/AsX0xFveatlGdDXgVjPYIwHrlM4x1KCdqbETYtbrottTnzK/b1gJ4Epd1oD5tIgdOW
j91JJzRlO8d9FS6uvWy7UQAnro2vtblEm5R8LD+3yl3vJsNtVjTXRtx8hTH4wRwinU86tb4pE8iw
KU1uo1yYe874vVdzk2Sa1wZN2SzHBbvodwbrbx0Kt3XJf14+iM8e3v9YS3n3WJ/fl4/y5Y/6L3i3
W2lR//yh9h8L6vfy5zby+i98f6rtd/irXJ6ZP8fGP55p/R36H652az+PoQaiyr+eaUt7R2txtQOR
rI313uFR/HFemN67Jz4EhOfvF7/fatv9TY0EUJTLFrMQoq0gJb14pIkmmwpGzxZLbVbDiL5XWfcf
+sI8iQbRbQGT7X76XH5cLv+o+vKyTqtO/ss/nihbP41faJg/bR9oulDHcea9eMUUucOY0Wqnxqd4
1vL7NIHpomS3MupvdK+/cpsegtBofPB664tqiOssbR7msqVqVYyt6K3HxLJOuXUEdis/1sZchHKA
621K9w3tNPfl53dRWvRcelEvagQTPJnknu94/RxHtopYyxfxuAQ875Mv0VGfJ6mHL5bvtMIolmT7
zu30W2Hmy1We5juBp2OXLcv7GQA3V9MKk4ARpYHJAN43Jk/xuWXL88JIPllpRbKrEc0Bd0fjs9t7
V8I0cL/RpTKQmR4X9yImCihsc2Mrx8n0BV7scOjj4X1VrVZfp5w3dUQOkeohsYzi+WHSu/NpMB1f
KZfYdzAubBiaKlwiMphNynSti8YMEJy3u8VjlC/0KT7l8uhs1B5euXDqzyUI8c2wFDQ7JZeKTWVL
d4OWXLtqu0G5iqPY3np6RYcI9PK+X7iBt4uDgKFXcX125+it3W0E2BI6fjYbj+xb+aOszWzbxwp8
WKwFvgX+XHWVNqDSvpGuKLZJWX1IOtM7YE3/uJjNjQXYvo41xhJTkR9zsPK7rFcZxrfLcsqx5x2y
MbrTSDHw1ckjbx6XHNeGWGxoTSm7XqTNVq1bGcaDcvSG9n08l+r1MlCVl8sA91gZlLMclsyDZ/bZ
LpqNHd+ft2/rur+IVfQClNzWWVqahzLJvo6pUl4WXpSecqXtYUF5RrJLU2SdeZnku6xJd8M80rbu
WtU6WF7kIv30IpN4c67BabEkN61e6WEdSbDwSRZ2mUJbnOzeALqKzxNovk/zcpfNuXfwFv2+8gSX
fXLfA/gHEydeVYZaYVxatJPDHhcVOCqB3CARNQqMBiJAXrdgWBrgt7nVbZKib84KrtjA3qNvmZ3E
X+PJupdzVwTDAMU6SO2k2zd2WV8tEVDrMqafrdis0MzV6k3rCCOINZNW5pDEAHCcL5WzpPe6q9yN
SWFcGDLNT7nxyJ3eKMZJosX3zlIXH1tbqjf5LKYggded+7EVSbjysXlGyqSCgtNj/m9lyRhUTlMd
aZCcewzxObsjZ5+h9fArNyaNt3Tyg5I21UZZqQymSMdANPZFgsbktkudjA/H4tYqSH1o2jo7j6Ku
2eaFZz04KTHl8KmsQO0nsTWn5BJXVBc61oqQKj1vz94Xv2/V6bpWl4wHFPyn6OZ9UUf7lDu339hi
3Aitk5tINHSR4mQvRDnhoB6j68LU83Orb6ydXpn1uaJ6y6cZYeqnfonMK2hhIsTiVaY+GJFop6fc
YR3vSlayPxH2LPzSmscz05vN3keAsCl0J9p1PWU9rK3+oZisC1sTEPQKERJhX9M0n8/S0XlvzsZX
lOLmqVeNNKtrtw8x+y9Ix7OuuxrKyAgMBSqscM0dPiXXRwUMzRRllAxhlaebvJ/ar8OkeDCbTftT
FMm7ko7Lfk6qdBOnjYd/sEntIAYxfYdP/n7Ry+Zcy11z7wj7Q2bo2fsWo8OVNPronCZ7fMYWlAb1
ILUwR2UaStDcFxVZB4EAoHTp0hn5PCtVhkJT9FdN2zSncLxQe2T5EDh1QifEtuZQT/OcAAvyAPSo
uc/GUiI5qrtvUYKfK52d+MIyaeeYqdMHmGPrj22TfJ7Lic+y7667WdV2CYOkk5L2u98r6gV9mFtF
Nz9Mlnpn5Viog5E+3FletMk+N4VuB3o2aNcSrPLRKnTtYLmZ3BRskI/aVDknRI1Ee4B5/eg7jSYc
v2pKD0hkxrWpdFpW4oBl2+mSaN44mij2htPwXNMZM7G/tcZeNap5B5Ve0/02ylPLr+cWb3VrqQmn
QNvg+W76Tw5lYLqF6mwiAksSYPpV1Km32MgmPllRfTObvtwvnW6EqhY52akTa7uO6Dc3SouvVKbg
mlq3PjGbsd5P9FbITnMi58HS4ho3SBqhw/US3Z8KLQ3LzhDH2GJIVxV2t4nq2Dpzjay5ikSRX5hF
Me/jyVQOccQN0I97/cuCEomRgdtHt9LpyazuE9I06rkZz6N2So7dIqsrMoG1kGV9wGOe5UEuabTQ
Fpu3ilov8JtxzcS2MdQkEzrWpvQWJewSy7skXx0rkiwLglnHDQJly8fkASLTq+mm0b86yxsv+tbW
5nApInv0tlql+wtPzVbtFQgRejaOvm7OeezXeU+LT18K77SPkm+jIr27WkgvVDjj77vBqU/03hwb
Gk1Lf4KtLW/Om95udmOBVNeptbIAbDeUF00WmQ/KLFU/MsZlP5nDjd5W0TGZnf4kRrIXNmm2hI3X
PyZlXJzLqaxD2xm1rSzGo3BkHiIm6S4ljdCttMoPQtQ5HWVmGZwGdbKf00oNYjR1m2pys7NCVWM8
vAM4pZTBo28VnnpVK3oHHkeZIIW4qL6Mpl2/Q2X6ZNV0uy11CfrC23ple5HIJT3PR8T4Qx6dupxA
Z1QGmd9MVln5xcAhSfhivingKNw0TtlslS4dEVsPizyPvPy6K80p4IGITkkoMT4Y1B0BtpbqwnJb
cz/31h5JILlMWTfOSdgparKvR8c9BeCpHXJTi771zjT6mEfqE0UmYo8oS+wRan9LpWscUsuuT1o6
2XcpbqqRLVuZxmQje2xoRzVrhuk6pZ9lBW6sdkeXSNj93EGopUGfFEFRSXO7LEm2WaQ9nZmt0vq6
/U0vhKmBwl68bVFOl7MlEZIXmnQ2nRqfiURr8Fbq3kbaw7BVSrB4Zt5zqjUWNF/Vts5HYbWbolea
j0s6RXuyM+o9RrzoJJkicRoPU/YhVtJlKxu3DXKOvxMxrMDM1uunrduK7FhNSvNgFml0Mua2fFSm
KKJRWcZ1qBNqeDbGs70zGBNcm/Z41Y19QlBQfDNKPNmDju9twfSw84xqCOqojH1rJFTIyPHCuWw/
YR935A5ndXZSa4px4Y6uHbidYZ6atiuPlTd3u8VyLtNI8wjMqhEwuvmjZZJmZim5uneSap+7Rrrt
ezDjcVd4Af1sHkBtrje9Mc7BCD1oP2Spdq5NxYd8sNLTxIyul0o4tyPI2oDtpTqag/61qsf6yKDE
t63SuGuGobuKh2VfJLxsrYqvAjkJnSPNj4Yx93M1p3xPsitHGcwwbYb+qnd72sTG4rrnnKTZ3dBz
eEojxtwKPfikc7IV6sic2cvsx8iQzZlEu3eXprH3we2iiEoBfCweXHfaNFllXyZ6Rc6hMecp1/4p
2Sy2g9O+HvvBr9KsObG8TNKpzz46YtUC6oD6DAhTYNMKca7NMQWhUmTs3fVlpJW3plRkoGuVCg0g
s3ZGbx11ZU5v8sY+awtZMGoXYecoxalhzB8ziQ6gIzH6kGn9sK2FXQeeOmytxrlhp0uDklCz0HI4
yYYk+9bglsXdYHzNe/u+jLpb0tauFu5iZ0Xufmls456uQHILKiDytVg/y93ytqHIhjaR/F/2zmQ5
bmRL06/SL4AyzMMWQMxkcBJFkRuYSEmY3DEDDvjT9xfZWdaVvaiquyyz3mamUkEG4H7OP/4Q7oqD
ik+WlpFVYygI8XMbgmlS8vApSBLcw4s6VWXW4/7vukQIb8aqMHl7Saps2lY26oZ+7R601C9D24R7
6FQEpOPqJybeyqZ0H/kmRVxtw30nzO65I+4/2SQ3KIaiLnbb7Jfhl2WM4VkThj7HWzjw127FuPPM
vEp6LrC4mjZSQ4nSjotm7L6RnlHc1X5mHDyfBjfLj728X07mOMp74Ql5ynH4xnruG1Bv6TKMhvaj
WVJUWGEC3kO6iMTWEwqSQO1x8Id7kUvvWa3dLzRXNm5MFKqVEySTWS3x6kXojn3nvNC3c8VIic5D
amcX5MFHgGPjuA7l+uBKhKVK0AZZhfrSdC54VWMMxR0F92mjXBaukYqKWhjE/QXWk2g5I1sfnaBr
uHfd4MjHoqSe2KLJ8aZHmM7jGszh3qhh4KYRcq4p9V29ruGvaGrftGg+zV6rFIUH8bDA8yuhHuby
mde32TdwxAsGlrmNRWjzoK7ecGy6IZxP29y6SYuyN93EtGzx5Dpz3Hj5fJz76BjNxnFrgIniwJyb
OZaV6nj0WDF1Nv3JsdruCPHkOC5bv0z05HEnAp7hNjLf+/GPytf1tMgwREhdru9KLdHDWtjRl1Fr
ncK4KnLSoXDIPjdjy8rX/Vq38gA09zxKuAu3cyiBiD6bwXwRU5Gf3Za3odSskdMWvJRFNR1thPg/
1sYvsc+G11X6r1MUtrHyyg8p+u1q3k66IBIiLkj6ORAHP++kdEOZgIpK7JFW3d5F0jqFWyeSyg6a
NLLbX+Os5QtmTBIuGs88uHn9IHj5Um4WgvoGrz4pOaPYKflk/Ryd+Uzv/vZdbPm2b6z2gWXdfh4C
xA2+aHQs1+2Z2hu5DyvCi1u7ZksOcxysWV0cTNjR2K1uq+bq8aNFVh4Pmn2Jz7fsTfC+pA15Ybtu
qFK7nBC1C36AHcKbcydruecB2vko7w7RyghsrndUNFT7kT2ctJnnCJLrXjUZV1aUb6AB/msbiKOb
T3zpxDXclZrNVZvRFIecixrh04uD9+Y7M/d8tzj+dpKNzL6ClX3dD8V8xraZ6q4e34Z6Pgf1sMYd
BZRJELUOeeA6TA1PdefKp1ojcZ3OfB1LzKSZoN5Yg2+cJnJP9yRm3GQ7sviNsbj70s5Q7Yeq/ztS
9v9DiP+FPOSmAf1PIMR2RB7yv2519sffg/6dtyw7/6AJbn/+b54AfQdmVoJNMPUDHN5MhH/zBEgB
SX5Deo3wlLQojz/z7zyB928YQxE9I6kgouMv5urfMUWgSP9WIWvd4hcQfIT/CgdFF9g/YbNbHy9E
FGWhqJKRjHg3CfZ/IKHwuHYeaxA2MRAvtBiY+404kyK8t0zM6xhQuvH9NuPVtPLmt+ifQc8+av98
RRuNAq3aY792deqOs/qZT8p6HRHMVSlRkY2XtHIYqt2qFSws8YxWvlvDCSWKZ2ODP3W+UHNqLwBC
ZBZLioCoYRiHq2dizE6jcTP/oKtQgj/qZytlwIK8Sb82xHeDKZJhw0fQljReRUlmBhR7DuyJU7WE
l/keGW75NuRFfTdEc2SRUhZ6L0oVSBEyjxk5bvUqT5noZrXLvEDxD3LbooZ9sasUHs48h1uohvsp
ovbhIO1xuISLcowYw4+/yzGZXEo8mS+mjKz7cstESq4D/1unCZermrPqWm6O6JO5WkAU4K6ljP2Z
NOapNqkiarL6R5bnwwULooE6wodjTspaeZhx9Fa2cdujCYkNp0LOaKjpz1hwjFyEy+897WsjMtNI
0siaOkoM4a5fxsg5anfEUUgrSblgjjGzndWbjJMZNdegi11UfigCt5ZYTUH0gIjTKxgJlBfFxSLy
e6Ma/Q9jkLDcc9AsX21tBl+G2+ktWZqa4c9DKQLCUgbHPKvCiKh5CSSwiKx4DQyHfBUVNGuQLmZd
X2Uop+to37p87XBZRRLQVETEUDipJa4Icbzz6y77sIc52+KSup3vNvkrp7q6CW2sTdBETVkkXttQ
ozPUdTP7sSXd8pWQRi493ovutQpk/tmQ4k0oYNYGIc4sqd9kSH9JLPNOGrtgc//6q02T87tuMFRZ
puk96qWUbMYdLgDwUiLi6RVmqbr4/myLmP1iCHZh5luXaqNZKe6GEkigq6oCeAMU7mXRLh+tDwjT
pi2hOgnm9erUbT14EMV318DX9We5moC7vk9koVxy604DXtrx7PnZyxQNOQrFZkRbQ0I4e8XQCxI0
rbKUP9Tibc3OkAZi19An1TNr9eMW8CWyc6jgY8xtx0/0OqJlcRsC2BIqFIoXI7IdHc/lFn6V1WK8
hSD9yHWATX/ykbYnCi2y5ejRo4i23F88I5lZLS9dVnfWvaOWcAWOysyKgIohj6ib9a3vXh/4E1mv
4/TNVoVcEsPRQ5gQMdaOZ2CZGUccdi+Zolqp+iu02koUDlPdLxOdb51EaCuI3I+at3IV9leUyeE3
SHhvkRYs+bVtNTibUj+kZ6kfwrTrZ0cVznZAJdOsIMkEExzapaYlzLay8DlbcKzEWWCNLoD+mkv0
LJtPm5kIhyipGnMCZgiFeqLGm8lzmySBcZMfD87cvSGL0V9IUWogJ5N4Wz6n2QVx76D+iFaPlWMi
/uw8jR3pHWHfuL9UV7vv1oTmJR3LATEQq2DggSVB/pXgzk6iirwQuzavwQtHhwRyqmScLhkyHIDx
sgbA9pE1s9mXrGsmRxjfCnnr8bpk1QzkWWdBLDYG5N2wTv12x9vKvBUF3fpbG0o8aZVtAu2xMfkp
4mj/LiDWhNfMvq3Wla7VF7eE0aQe8BTqZdPuLkZE6W3CK4AmxvYrGkQNltS3sWUPiyOvNG/THzLa
uFNr2d5VjB5eEq0OSiljrZCqVXgL5FXmQ/OFwaLi16jU/JRFgI7J4LXesx30yJJXijoT7Fmk+xKW
zF2gJ233N+UVNrRyjIb6HIR1sSZE8xKNXJT4Hmi10iBsIekKGymnkceJTnTQccQMreCUh61BJ5vb
3xHCi+BQ4AV1yfnLwxdD1AN1134nvL1BleuVBwubnI/Brnvqy8yv0mDkS8JPmFt/QGhskfSsIdWL
7rQQ52HThvEKWM5/XnBdRUlg9JO1w/o/hZc88vIuVZ0VGbuZK/sjUgHKK0sBYMZ1EEzBnm56+0oK
hX5u25GIHnoO5iChsnT9nJtGvPmz287Hts2CC4VsYmJZG+evqSjVw8K311+8JshBJKOHgl1guSUK
SdTpCK7rNJuL4r/ww/8/xiludaywRJeifGE9QQLzz1udxFyUw2HJtjtV46M08uLErR2kRjCRblU1
XgrY1Fy2CgD2r0noX5oY/3uM8v80n/Ptl/ifzIS/xc9hHv9BK/MH/s8QePNv4Cuiy4hDGLPd//Ul
2c6/EQbA+OWS5IzH7hZu8/cQ6Pn8KxvDB08cpqG/bM9/D4Fwzqh70bXxamG/J7XpXxkCCVW5PQ//
keklB5B8TY9sdabBW4XhP58XhJ0oYTMby1uGCnDHaQd+u/bB4Zadf8xB1mKAmwPYspUOsxGePJE/
LKov8QJnWly4vYJD4zYfvUkdgRVpNB+tNyV0N8OOcQXbnT2kNj8Iqn/zqcnn7Si5oV6gPIOdUADq
xTKc+1oyYFbGHI8mV/DKRHKTEhsp3VjjOWyGgy/1+pqFOGELyqqczB+p7q78JFKlT2BMtSaRqPQe
mgQ9bTjBrsnAmuMi8OTTCix1RGT/3rkjvGhVpMs88vrl40MjNMQD2a5DVph3lq2R2nP/xqA4BZr5
CRixI2/Y6TjENjVe5MJk10VRvscNbMV5n6uLLLdfipisXRs033JB9ZgU6t42m/GR+7hnC765gK2h
PTd545ycYkbqMjr10Y9ke+EZydPB7E1Ga2Ec62yEJ25LAzdAMV/WeiYRsQ6KYh/C9BxaldkF95o2
EggDH6ynr75bIVuqqZX+JvrWv5RGl8V1MbepHYUgCY6WCUDyneuV859pDo/YV/Rzky9n15/6pJAW
tH1o3VW9pg6tte8Qx23nSmb1iLa4L3a5CqYdt/HvvqNNIG4CKsvntiOtsmjW1752f0V1OYARju0+
Ggb/rLusO2Y6+ukZ+qGh8jVx3NreL43BYKtr8HCwiZ2xejfEAZU1TLqDwnl4XJ2lvjcgt0lABdVf
Sx4DR0SnrW9hSscqSCAfo2Op55MDHRNn1Kfj/CkpxK5rL85RuzPYlpdysD6iojd2nVGmrcvVaenb
YKBkqo3C+Lbl1fTIJDt8WKbQSZn34lioPrvkPe2WjGaFAkJbwBj8nxUJle4MS2gZdzl9N67o07oG
4V/5Hr1uvGMYSHrLv0MrfM4b+eZDGPOw8V2gKXD1sRqs15VEjBgvH5NqYcSg6syp7nHBIPAgmxK/
yWDpY+bIfmd6onnAwzGjmp1xaMW0jka8nu74fVqFF8IcteZZlKq/lKsxvC5MyUJD0PFqHerJbRJ+
+5eB7esmwk563YPczjixYEqLsbMSCIPwyJ4bPgDvOl+VMTVsGzbluPk87jAqdXuXVBSQ+36bktY2
JqrJV+c8er0L6IRHf9dabHUSy5KkUs8z66CO3aayzi7gSTw6S3lfZY7/JCZSk3lI/F+q3q700e7m
CsawdNq0EdylHV1oqelVZmpnrFboxOSr21ptLNt8+DF1efUou44ERtvbzqruSnLHiyFRzrweak0l
eTzPi8l6Oq2PPNx3wWjPL5o5IibqkTQbhBM/7GwckxHEi5iBsyBeGW5jyw5wFG2W9OFCoOMsvDOx
WS0CcRU7QqlDAWAdCyyYCUHs09kJfgZ+H1yWpQe1L2sGLGjz+2GYJ54pIl/2gQv/PVvUbEW+Np5K
e0TUv1ScRMDgSaEohR1K/9Uvtnc9FuyKdniIapmd8iXYEXUwx34YPSMxvwVrBwZBQ16Twg0F+404
6ENTof4oR6Pa1WEWnXuaC9kpc8u7tl1mPNsFxwWJDNljS6REYHM4UEeahKVvXMnq/dOBUMoODxLR
fB/e4Dv3ekERyPlxbwYKO39Q3P7eBYsRhCVZBJInl03cQ/g3zw+L9JkXvWY6FisxhEsvrxXgdxpF
Y38tQk+8WgGRzIYVQqEhLIQC6yDZmGZ3/eB0B8cZWYLQwh5M7psOS4KLoFxOMwO5G+QxxeS0N1BQ
lyxItMu4IUU7dodFwLiOP7FYk7kmd3VhPchIvm/bfCq0/lZzT+RDcF47cwffkFjRsnPngCtsu6Um
wIRhpluLMCEMIp798ZP8/3jLAj52eZflA3+3fRVr+Eha3dnzyrhfZt7K9omptUf9Ygw0FFd52lmo
4ueFgIxpfpel8TAtb8otXqAAE1Ft2FWG6QsSXQASG2j0+QFpf3rMg5Y5Es6OKj32CbaOmeWo6iAk
Pgn3v9+AzmOvmBDZFH1ZPFEbYz5E7BZ3zK2Ix4mkaBPHnqd0W6ViUG/FaYNd/dbl4a9W0r8A4EG+
3qoOXh8tfFjMLcS62rgevX65LNYCAk6n5m4yiz88YeEx8qqa8LG+K6/YVCSidxjIbHKJHeYNQrRY
dVla1UP2gEXBRYbEJx9X6F72tsvWTPd2kflObJEndxRTXd7b/SYolgtRQBYbdGGg+vC5a8P8p+HX
1nc/LLmr+iqYDu4gS7haWJf71bHqcwSueq8JAPgxVc5xnTbns8DFmORj5X8ONTGbI0zxwYkUM4Oz
GsFunGzvaPgYhGCvVHTqBmMjh5KWJewb0XULzO5hHCtOiwIwnNeQBbruZM8zd/tn4EW/20HJuIx8
slEjyLwpLPzHuvJ+2MYIVut7EIfhci4omX9vsSimbY6LZoPuj32BKmIgxHE3msgzJkN/ab0GgpNp
kMlazPIOfQ0gC0f/vnXCl5ZwrSQLp8+syadYN8VI5khNZOyirVMedv0+aKNhZ/i+/FyWIrrnwfpo
AW5ivqIclIOwnFNfCoFQ1QufCzkHV0FJSbKN2j8uZnnNwuJdZvZ0IlbkvfHkUazTwAsxm/EwsNmp
rTa/qWo1T1MdieO8NQ0pLWv7JmXrJbivyFGdiv7eUNQRs6fqjEVBhXcrW9LO6LjSumAwiIhUE/tx
geq1mfRdDqx3UJpYDlj5hypqZDzVuZlwTCg/dgHKkwrEpKLi6Ihpi/UIuUANziTxMebB9rNcsva9
oUV173bhes4mNrs0HEE8MGvmaeWM+XGOPDwpTkiBW1Dsh1HWh9kbC9j8SJ9s0ZSH2VLyu7TsJfEm
bq9FSSKblyFLx76Th2gQaWmeGfGG+zFnYUbfMafK9e6NCamvnkCtTHLcbO+lb+UHArgXUZtxaQb7
aVoexQhWWfjZY25l5YkvEVjKdYvUsqS5K8ztm9a19/aXw2grNxTTbfUVIrdJpTc357Eplsd2DB98
Mtn5Nr2Q/M1y+qx0pq56tAw6aIE2d14XNoko8sdpWOq3wHC9V0cS3u53CJKIeFyZnM0JpiRvvwl+
i3dRTqRL6YFntUuA63rZkAraCurQiwjgISQmnZZs/VXj/bz0oUHrNOz7hL+FLk35lTtkDNlLEXtR
tw9qdR1ImovWLPYJorRL/whXMsZe1z0Hqz659fajzfOTPzsF04C7G/0wKUnJtKvwR7mub8rrcD2b
V3ARhjs6Wkx/wbhDvmYcbi69k7SFbkW7HCXZOJXv7TZNocrSz09q1sxtcjx7ZXS2NhONjMpStZTL
QeuZWjJ/V3sCHaWBu/fLnMmvLMxL3YCH8GGGD2mEH3ObnQrR8c2H7esSyj/hZu8ztHNxw9tKU8HV
6SrY+9G4bxZcW+F0hpHcEeNFGGn7Uhkl14Xlo6CwYnCZ51zl8vei6E3DI76e+3n27roanaQu/Ooy
GkV7HdXWccKT111mOHYrwdCUBwxJQTHeGzlp2kgWHgj5fDdG7t9V2pA4LsBIy1nHRyrFEen6G5bI
nv5dTjEdbdylZXuurfYgdU8mt7c9CuxfQGanoCt3jYkppC7GnKT/TdwDWDhHHMXWYweBfkSUVz+u
ukCtqa5kmN85ePDeLWKMPibPvcIhlnGlVvuQoXvkOWrIiLKc/FlKZf5UFHbsdV1Fu8qcfzvYwnYA
uBlC0nxOrWHGlZYF6gGN47aLqr5JIu05DxCAVyecn1YxIcTvKutnUIpuzwBV/K7wW8UcN9Vng2Rl
bRbOr4BXZ1neSERpXiO60xUiRb8pDlaDaBO9DZcCmoraUklQd+sVwdYvv7E6rGDDdG00N6ljlnUM
egtr5/m/C6tl3lraKDE7b696+HkyfkP4bwRbF8/OnHPZtL+zGYmJpg7xPnLy19EGr8/cFlXU+FlV
1MHJWTg7C9fyobTqe3uq8p9RFVKWiqu+0knrDlmSWaG3E2CMPwGdxou3DOV+CfWudkq1Y/S0k6Wm
6Xkdg70KJNQC1548bkj8R6+9x96jXrZtePLDTsRB0z9RZoCvvfiB4+Ie8GqNiTj9JNqjj/O83Ckj
OhrkI3C9EfRlkq6Ed8y9DxfmBY6j8lI4YEjhCBpoStOP10rcZSOTW9Q3+uAuFsdfFTpv2UCbrnRb
/2fTO9M78pvUmeqUjtu0WqKADX7atTg8i877LrFUJqxBR1c5RwEh0MxDdBy4fw40PtCkEt2arW+i
NUUDbt8b5zXcnmxRfvpu1uxMGdYHf+l+Li2iEgTfoVf/nBS5BN3qBN/K2jb3nscYPXYcRVnk4GEk
ecsq5XoHnEaibi0ecWo8UCpNu9DkHC3j5yINRBPINJTrH0u7O6/SePQA6n9O6wKca1fiFLqKadbg
/ctzD82CXupjqTznG84t1BneQE2JM10GPJBQH/2U9J1lJhBhX3M5nJyglxc6Oaqrq8W6i4J6Bj+e
wwu9Ey/0JOc7VLBR3AbdR6iy6BguoX8ExxasOjcLSmVxtkb60THkK2Q1JeluBwkULFAz4uyU/Xfw
QPBSYxmOoBtA4SVL3UXfYqddZvwGxbbbg1aubM9wt2EcmpJhWbqv+NXEazBaI+OXbZymUYxvrgia
OyNABjWMIHZTIKenCVFWl4LAEmOwFNYtWoMNVRDLmTTSLh7LLkfpTYFcqgpGjslrlruWa/53tMkK
2RZAsG+W2530/Ff6y7sjyW/yM6Nl+FttkOxL/Vbze5COT+bR1uyD1a3Tzc5kIh1JBmg2y9SxnYwz
x6n3rd/UVHRX0XvnyPkn9CXgZun9pqgcTicUMDht0O+BX8FUQmCTQmIDXgqyOkdXzlD33DqtKroz
BabtPhNOvUMFoz/rojMOveGviYeOMYszYXTPfDVLOoqow+VdFom5+euSzBiYYrNZghf04aDjiP2f
VNU6z5MTlEM6GKs8TmDy+21eG76ZbUjIEJofnaXvHtnGw7u2MRWS9Cm4rAaEPOyESOoQi/JWrRaC
9ZEBpEUkaRRdTuUWmkkR+OUpLA3z2xJa5X0m6N6l5Li+r+xbcjFq+DCrxnOV5SSHkK6+/OgXvoZp
jbaTa7bmaTO9F/rsDyX5lUm+TMseXQMx5qviaG1WV13mxn6wB1TW3oKlAGkT+sDY3P5qGtbq0w36
7sAI08SNhdgvoIfweS70D8eU97ma+6spOor62ponM78JKtrJ+tUTSq1i4kjV1fdcOZCyB2OBwXUU
L6tYP7va0Al6xfxFjM6tYTiIQLzz7N0ybEz1RgaGYLNb33b6/tARLboj8XcDIxyBYNZMBVfCeZ3U
rvN3uwzR2pXBQnxmX95HINBIzA0HtwCCp/dsFuMx96eFE6rj9+aW767s6NbOzM/M27Dx8uu5MG8W
8eYiZ5868YKK952Yz7soyyyAo4UOusUmHMXfzkZzy1IaA4dRdLFcdqpcnzcZBsclqMy3sDYgkNzV
ggMjkGQ90QtLk4BCskd0IGnTFiLpdN1ALqbFDI/0d4o3Z7aKYwNhyG/M0peBh/tCnmn5UOcuesiq
cN5CYT4MfefmHHMZB3OvobjD0QSSzJtyR9VnNsZdZt8pUy88hXq7ekHtsdM1xVPb9vJsaof8ghzX
TIGABtFRVLm8ENNvUJos1daqz8Tj2Nj0jCGtDHXxK8c4mL1tPWwyuIbQNz2CMcep15jKyOxb17R/
0HWGsAvMCUmlak1CTuEdBm1XO9wyRgyoqJjVRuM0WCy+f6HTsY+5JbGNvEluJcK7LbJYJHHLIaQp
D3XjIesvJyJ6SBXeZwNp6CCDWFT5mc2AebsWbkL2Sclr0K0vgmTCOxIP7P1MislJ20LtO/aQd78a
d2Jy9HFoiuECPckY5XqPvmld6yIQ3zpvZF/qSuCTTpEeScdvmMCn3Wd+71xsN+P6XEfzPE3bel+K
cntoCWyMWEJt7A2TTCs7B/x0hyPaY2LcVRvsvSzgC5bLT8y/v4g/fBdFyYSLlFCa/TteDePYRYiM
g5Xqsr6wwCXGbPQP1TL3iagFWme3+FhtD9X7N8Mq00yfc9WmqBoIplsrbT1hsTyt/aj3Lb27cdNH
0YEY65ZJr4eTnIClp4feb+5N3T2oiEmYaM+d2xOS4QK1RPQbcW51886X83ceaXbHwnuSEEhxFpk/
WMzOkWIIR5jNcbMcWhieP2AYRO4aL40McubWPv+V+XwRiBT2TeFGVNsPdqw4wt8sMzpPi/tsemi+
G7f+UxRMfmDuzXdZQIW6JgkzvsZI1DvrJ1FJ2Z4S7ecmy+GrSGR68wfEoJMNS0mvMQmNi8xT3yre
O+AU1bnPRohGUJ5bo7qYBr/ISER/ervdg40kiNZs/B0+mvBivGCuHljrCcXwJ8tPCRiWZ2cYYLK9
uxCLDOE3M9bPeXvZtDXttnz74Q5eQaVz88caRnJCzexQdoQuiM2OC0OFBwUcfSyrpr+sXWOQuUOG
Z7DN9xuxqEd00pwpc95c6ih4D3yV/bJBOVWmXy2w7W+5L8rbDepYF9wMn6zmEPMYG+KxDrhLttLa
9zThtcy/pK8uCDGHLOJfIwwoutQxvGa7G2ezHgBvq+6LNZhCFCeYygeT5ocoHjbLGckRMNv9uAy3
lmp4aIC4erb6WypEIT/9sCEtoJUwssQczY6dbDCfPn+5Dm6ANOrZpFxKTeGoZ7AV0EKTJboX3S9/
itxrW+VGfc5CGjKI/SnDd2tBnYv912q/1miIwrS3h/Jzqpr1bI+5IqHLws1HbzI7PUEx3zdvQ9Wn
148prwpkEtGbCdt8U51WxTk0HBR4OmZOQixqjmBtkOV3JqvJSxP0OQlWjnnAOWbyrk7RNc9H+aKa
urhoRCoTYnoPIrrIzHTJlhmhgQt709SVtZ/bLXiMLNY8soqKi9lN1aHzK/9Ewk5KIB52NaN0n2Zt
XLzA/egKT4Co4JfFgR13TnDYgl+Ty6u0YoKihO/3XFbybQZSfghGN4vJLnf5+ptg301DE9NOCye/
2dA+GmONvtmUoqILk63L0RKO6kNF3tNkLdVJd5gF8k3lzxGpWx4MV+wZHENGo+vXjOyuOOtghjNY
MpsJjNNVVQi9R7oTsEnVrjgvNZuehXJ37qslRSSGNTkT1WG14TmEBOGupixMPSQ+Vu+DuRVP1mpG
X6T2rj/HzUBCpLn/YPq9W2d2hXeh4ZWz1aQpwWuy+UnO2yMsN8eGcxtWav+6kYC1c1vFW6xaoZjl
7INT6uI05tUr+80rD6mdDAQMto75fgvBCsL82xzq09BET02hnD+AXj1fGcHfqdnzBhVNLXYzyny6
fr3hW7itpO2a5i/CU4CMSDqrY+VUx5YItZ3IKJ1fg+5ard5vV3Mb98bsPCAciF0fr5LqTADoTJsM
BRtP9EzMyweoOwa/FQtO5tQzvTtZE482ugZ/LqBsass7zkObtv6ISc3VPsqV9pmm51M2ZnBFEUsz
x70Tl4tcdt1auFgGg+pgKF1K7OKh/zhJNScyk/PeX/L8HRT8rwg1chXXwP8RYfPmjDFxRyAp5hKX
xg9z2DLuE67zLUZL0TzX/Sx+QLs1qWagZUVukL6Xf3SHEEgYX1bXejsnbMp3pC8fQPPzoWubXyFP
N9c67hcj1r1/EnYJe1I3bX/MWvboSffRgdX/W2SB/rsDo09bhr+4/gSCfLpGiBgTYdbcV463XUDf
191gjsOL69f2/e0bnIK8SLzBoamtF8+mSYXF3Gs3VgawpBKZHaOfbxODuIY4zPSDrCjx6MZxTIPF
L3eavOLRJwmplfUXRtRXf23OijptYdTH3KHoShTYlCZBynUvh+8h7BDescxhZK76vRNlcLO98Ri4
JDzxQrjywV7lwqpNoa0ctzh3nS1GNKQ+RmUGL5Yzmd9VRbNbTtR1SkPA/NzIOmIYITAY6LzauRh+
7qAai+d+I2PbgqJ6Mm1nvhunNkjbJbp5PqN9s+ZWIkqTMq9Gd+LbyKCYSgK601VGximcouplwia2
57mbp9iptjVBUbntJb6alHOPOjLl15fc78nLMewvbksbl4Pifh8gM5GpAH9ELWa/vnxxQsO/OBL1
iT/Ud92tI011BfOsGL/n+oa+2STf+/1vm3pYS2juell2r0MR3k/mSHluy/yCzdPuDCzAQ0z7w8+Z
FnuEP2Eq8ald7dxsvxpvxm2N4DwhSw8vb8AuOJEzdOJhbK6hX3oXcrIo+DJJn5H5c8YHP+cjBZP1
jcMaR7RLJtwx62XjXiLCarikqwSQ5m3qG95WM+D+cqb7djXc/83dmSzHjWRR9l96jzKHO8ZtRCAG
MjiT4rCBiRSFGY7ZAXx9n6gy68rKqs7u2rX1JheZKVGKwODvvnvPvWq91hwbveyseaifGQv7rWPk
szWQQ2lcfV/bvY6CjPUAFdDuloiL2owL26qUgjynw/SjVIy2W0E7zznK8oqJmZGs+QsfXYYHBhTZ
g6epiG2sWhw6NN/Cs35ZI3nRmt+NzWY+4M9vwxtZd+2Kji4ddsTtJTzEHtdbzI9hHL8HQ5pH18zo
FFzzq/RbkMwLr32UWFmq/j5d5+3cpVdhbKKhjyMCjumuQjLe6lY+t2m1rYf8um29MOMQb9aHZM1B
KnolNSWS3Gwuml1amHPb29kms3mext3FJl8lJ0mcbud7XGXFwD4CjyJvTtXjwi6ZzcaHcPKKq6zX
52xqb5PWy24y3xVsRSv4iSQorb0xFYtg33mZWJYcaafL7+JLjRz0L6Rbq+hQRWsVXA0zmnLIeDRn
y3vFyiLhDj3xCZEoooraD2qUXaG2maxCOsVZ/TksaY6mj52DnebjryUfGKfnZHgswrXhzIqRkCbQ
GcUUznbk1tpfN8bOKflY/Q8XQfDaJo6PpOHt+9oBXuZcI2wrzFqcPgJa4J8CneZsr+fm6Aza25ik
rq+DdMxv6YAfOCHhWV0t2iyrpbY3okX7BVCWHJvKvsdC212PC++r1MU2GpKp5kuEE7bza2cg81g4
R0JE7+byqANQmVCFNbKw8Ng3VjU4cAcjYgTkJLmO/e7KXmvrUKcIlEXw3jcDsekZOybu2ggg2xi1
GU/ZYrHUjSFNXK3pMUm7X730+USW7TC3h3woH30PQ9d0jcC2TeXyrFpu8Yx1r+01ePfebL4g/Pyc
PssbeGhy29hvZYOeHLRPlouKkkEoV1bPfIb6O3hYAvE/G4m62srDpZzam+zbYQ6Ao02T3kK3euV2
vTJieCKm326WRp6K3kNQmyKxTLuKZHvOfVS3RdTI4TAbcbn9WQZj3KuHApB6pVASeI/1DU/plRBK
W8lTA3QlsyBm5mRwuVPygOVgQlgVrBUJYjdqSXLXK3/ydAAdYDLGyolkuToxDiAvUA0C85v9c4W2
z4IwLg82B83Tqh37TpLS5ZqpdEbUYQbxRQgxKkstqLst7oFgBYeiKOfbdKDgxzTjMXfZDiEr8RkK
8bIa65Dqub4nlAfgfwx4XDlBeifHVu+akHgZ3ptlJ4dRHL0YLapAVryxjfzw/QxjiLaLE/eGU5yz
pGrvyWc62yHLY5j9Iyd/zduMcNLn7LnWgUfj3Yp5eGexFOW97bwMAYuTJkvLN94WmARqjUE8j8ND
2hXvumcnSDyzjEhPrVgGxXdQO8td5pO1oOJzZHjMlp1jj0BRJ997XauRG7hkr4eW3i7iQDR004Ff
yC31rhhRtK4Poewg5PG4CxAglGl2Y+uzV1/ktuCxGLnaPsZ+u3M8Qjl2kP1ibom6VsPHWcJjkvVX
duO3UVDMK6nuERN8H+cSqTIuyB6n/Vu42CeVkUyeDBVjeI7XgD6bcmJ07ArgHpfnYv69tOE+Bddm
Ji/lUZutYH7UjW9qNCgORFBQn3ChEIKHa7Bypp5uaG3auwJlX8tH37bsh56pjukmeCzK4M1yqKUt
Z1RZ/IkE1ljX5LQfMfKE93wT1l3DoPCu7J5Be4i74DA6NY4bp8/kLcZJ/hQIWI0Ydz6Or+a3Yqxj
hQge8ThNot9ay+Lg9hbb0U1R/ucwIxI9LC9swq/7hCW+tHmt5WoZqe4MkjNRuqfQwE4cY5f8nAe6
FnGG2SzOLE4xKfJFeZ0w4WuguiL37r05u6Ng9HG1sh+NNR3mPjkEnXefOf6jzCq1WRH9gC0C50vs
8CmRLesqcgaRnYcVG7aU4JnT4nMSfF/k1lLxG3wnETbb8rtX+u4rQt6pCreuCvIXUktQKSba1vI9
i+gxxACP6r22dA2y6EOk9h80nMR46fdVQ9VrbvPWI4uYRCZ3Vx1xBA3zTeoKRGi/1SkOZxnS/Avt
mEJG2a7ec4g/dqfTPj11UyJe5mzO8x1zPp3X/HBuZ1djknZLsvq18IiaDat+IKOYXHGSxHoWqouG
JXguTcTFvlM/xq4XBxtovjsKy+WJobTcTa1TRf5F2LTxGGz1woHIcqZbt/dLMI+wZDXBQlw4DZE8
sdNhfAlfXh6xivymI5OTnybdTYrbMSJdCUOqz1/xxqU7Yuyv2McYCdS4nnRXJQ9Lyas5YOuQ+3WE
uetb9O1uNTLbOFawRAqw04Z4oNp4FOpFgZeDRukbcahsl3Bmei94DJFBeci54LZp3F01pb4Vs7zz
C/1y0T/3vW/rE40u4VYZUe5hdsebcBzYceksfFnmudv5s3XbFZKHgofEMLLJY4HePWIzY525RjNy
+0aXyd5J1rsAQvLqXVbDF1u4ttWjbS3k1rWP16Z8LmrsCpSbPGkrXtkS04TkW0Q6pKKzY8PI3vEO
RzADkWPdNv2QHqw0HC3AzkRjU718Vpiwd41PhrZ1yVWrFGUtH9rz5HNerdu1iJIeD6LxF/3IedK7
9kcx8vaprbNdcXeX8u+31JTsG6eVe13nyXYM5yfIyiy2BEpzMM+RHwuCKemEsY9wBqezhB34hCta
j+RgShtfv6+yZleuSu6XbL7iXNJeN422Dh1tiWc+ESApqqzeE8A3W39tgnOdceJrG/NGTtYcc0dQ
HhP34CcTytLHtVsPbOuC26xvvyeWCSAaEhMBFMvurQmapMvzGfiliPow/qrqkTNdmtCq3vdHawrN
vpouJ1eHUxkCTXwOhflg8dof8XTy+iR+srPURPl7LZKjWT20+dUk9yN67C6Hqr4rRvYtsXbELWY6
kniymZ+BL9tX/KyXTGVk8tLFuiuWgGAdKlJ8v1rgqelkzXad7MTe86fimZP+vF2QjqEXqPC+S7Pu
odXEI5eGoxDTh/OZdMJcY8Vfb8JmJp3kjWUWhUHsnhxwfkiMY3kgjQwMhAjEgypdeU1Ywdw0uDQB
dOJvgW65+MMu8AAuoHwtD1VfDL9M5TbMz3kcPLuTvOcYSVSwHsDIcGAcWJKKhN3I25ISJYgKjG3l
rlxKsbNYCrOuYAe6s/jT76aOlOSioFXoRqbtRxMHi7UtMQX/llNLZTIrT+KeVNzZDAEOTt4Ukvp1
r3rN+ajpbzoaorP9sFxcHySYk4D8qkruC6nXh0bWyDLE3TiMaWiwKeBS6pc3dejhplWSfAvnrUoE
l0c03tWujRrV+MDXuDPIDnw1Lml5ekKnTVdh0YchwqkNbFN/dL1kRzryXtbQh3zmlWxcw4fRs/sd
xldx7XTsxyInqycF6cDYIdMkfhALfW8XFvN1rORzo8PyLjUch5apOBsnbB7sSY77vBx/6ta5cywm
nNxhS1xB6rwiHWrRj8OautKSs16CbJY6/M40ULwPerVv7CE7JVRnb+LAvqeBaDlOGoZpDSc9QHr3
p7eUM20cjpEK530/TNeCbyfL2586TF5zUisiTfsdSsA59sLTPJaRkOh6nA2jJp8J39iTVexH3o79
BtdVctUmIyiW2c0Ychbreu0TOquH1DlwCgoi8nTqOsldfiYO3svOaPqQ/bJvtAC0vBp/b6dwKrxL
bAUugbia5sR9bFMWoFStx/bP3s9Bek1NPP1YSYNckq/5z4FU1i5dhtDbdSouo06JcTtwuE2xjHTx
2S6b4Y0D2APJfdIu+ECCo5X006FgcoHgQx/VhqHh26sygBte86iVMzMCL3epFN80q7GJtk7Ew88i
13su0tu2mbY9oL6sc86W7p7i2v2kUINXNIBeziChcvZ0EVr7ObeaF0+yG97g4b4t8gw8QEtAmMg4
BKrKjYBW8NLGZE/WawzmMvhZdj6LAQVfZduttfrZkXl7nwdOdnSlQqnt5ETM3SpPytRuJGU93+va
vhtNN1JcjgJ59gzS84bhPnlP18tVWmrvB9m9dVPMdXlCMdGcQRXnYd6JvhnuqlTIl6ooOdinGWaf
dkyv/TR0WC7Y8V5ZlnxHZn0U7IKu/JLbgwHB+lWNroXzOdPhS9VwmRR6qa5kE+TH2aUgKq7U+kbv
ALIHO+NvHBT6xqmW/DnDLstawrJOtWz5PBr75+TKrybk9BtkdX4n4/p9LEfnhnFleRVSxkcs1N3D
gvnn0ONi+fSYEU5j07Z3QjTOPe56eU2cKD/3fLh3PJXZXXQlaKqCb7LoanPy86L4HLoQRzDOjHAm
GOSMqHxq6cZzLdf0lkRbFSVVt1u8JI+6zg6PegjFaz77n3k6DdeTQW/2SlzdMx/4be4u4c6dnYdq
SApzLICYfCR1P+98wkRP3K9btqQEzjNPnHBHn4vK/K5dc1qHZLhexBTjKplyMFFj002R68zfpsYB
lpXE6xy57HU8djt3XH5Z/jSAXGr0A+RxLP3FkPHGsssHf1rQFkVg72NKsFGs28V7yjW/scF0sC2F
7nfSLwAI9O7H4BTFsmv6fNcPwfjL5wHXblYMyIzS3F6I/IhU/Wo3h8yX8rYBURbZKv/UicUiwTjB
lZf23z2UkuGIAFXttTX6T0xgMrK9BHoF5B6W6s1HPrFiNFbGbRMEYtdUy4smmIfZMSPK5bonadFA
hh7kXCsmH6wF3PtLvr77KYZMlsdhj9JSP0H74lXQl95y7A2EbXDn5+qy5gjmun6pSs/ZrAmhgXXi
S60LrCe+n/D8zqZv7dGWMcmKlK1GBF5rIfcoe1ixxgXniIqHbFcra92bXuC6r9LSPw7aRX6ZVV9D
9pqqo5oml4U6gTDjr/47swcb48E72Wq8HlqJz6qJnfHoCTe+tovWOfiDVZwyBlnUDzs+LRV50vHC
9WjD/NolZnMLATRAn2iqLUHJQ19TF9YIZB23gFTt5WlwH68DOHMAIQfuiJUV1Bo/SzhxX3UQQrQB
+nzkuFAe1zXIt4Zs9kFw4PqJBxAnpETr9VHVOffRFNHil4pcyGFgA+3XKfYS6KMhbl6DyshzWyQf
aCYcjLxOPFUs77eJlQCU97z+sezDq1ApDYdivtF++pWtzbhlGZmfWYaG9E4YFeW4JYCR18w7CqDX
McgmWEbYIrbTXHy5pfnRZMzBRLOxybXjqSefexyA7pO3du297pdnzw6WH3Nq3eHARpD2w5cxk/Um
11RMEBSE3egmVK5dzMNteKJx7rYunacwhDBg/B7CJIV5BHxHguGTS36OBty6jkU0tfpR8pp+MH3R
HyrLIWqcivyoLE/DcccKtStIv7zIunnAbeBucxREXLOXDeyCGiugxGwSVdyyQohMWzrP7d8vjrp2
HxWuDZJxVKnolJOalChQYY7SuBmCgC65pTc70YmtJRhfM6gS4UjXhm2L4YSHMzty1uax463BD5JY
Du+yFjlPW+2xNVmwDb2ivvC4yJFYlnt0Oxo1KK2ooyAhXoDjdqBExu9U/YV/xj9mRECTqmdk0sWN
sDJxO46WTTehQ8dNKReC4TV8RXKNW+1yosEWwlg+jDxvsODOqi12CYFIrlJmXEh7cDTs5t7IVt31
AU57lSyX5CUB+x/Yxs2xm5r5zNGrY6Nmfa1TetGGbLXlor5r+pazzqXcXoaXs1ZSQeRYlTl7fb78
g6f5X8X4/jKg93+HkL38vP/HiM/qr9EOY5n8/FPR0+VX/CPHJ4O/eYKQHrfm32N3/2zLk/JvNN7Z
VOJdeuNcon7/K8fnOGDIPSKZwrFhx5ID/CcglhyfomE6tKlHCDz/v+sXAwT7rzE+eM8u17QC+Aao
VvD7/WuMzzFZDHmAS80kSX43gajauRZnePLAWoDiTPFJNYSOWTn4jveNzEP6pVAjYfhMMKZ7QevZ
rM7d4rZzsrjfLnip6h0ndpt6Szmsb7ZDLTT7Jk1Ag35SycuNf+1vi9mVmjPh3OHJL2NkF8UkwLs5
cWDX/X2VkqZ28DBarm9t7Fl6CRq7ZhNeyxK7uAoTfEk2Xw5ntvlHni7xeYhXfix77wJUTNP44uS7
pb9sipgtCzypsUjgaFKLgTvc1K9TVe3JON5JVd2l7vBmrfFmNsGN5bKyRvQOqx5/cbG/LKBdMmEy
maNYVlHazMe4JsDQ20f+P4z9uZoiuI5YVwMGOHx3arifaQf+dOWPLqQWayNSeZMjbGJh31IzEJHU
PKJy/WwH/za24OMF+XXThixbZw5VnqZWfohWm185+gbHcAMAouRjYA6aDQhC3JiXf0R4tLqOlm0B
JEEt/BLAGjEyVUP62R/VG3GS/VJXp45a7nlfsaZVJHCGAPZdxkunTN0P2c7he8lLmi6inF2j7ufZ
3WnN+OtZQfKKQpm82a3GF0yrofVt5MKa3EbZvpk6Jk0ePOwqZyFttlSqI55ipxkzQ9NU6GAhcIeX
jFjZbR5YmmVJopzzwuv9MNSNf10WxBRlQcbKFFNHGt9Ls8fBw2pPy22y7ArC5N6GBxlqhAcYY9/Z
sDcxLHLyJjWuMkoTGt78RIWyaywnSBu8LtmoD9WD8MZlz3pC7M3CsVh08xNgtJJ9gojNb5GF8Aa8
KT4Wdp2wtrRiP3KlU/9eUlOBipt4NyYi2xYuK8IAN+RpoOr8SGMZo0ZNUewy1DjlLRd7Kieb4i5h
URQlcfOVOCBC8jkef8Nlk9h0HH/fxxWWrtCuluDKnzV4tWDWxBfI42WckwZgTagNsf41MMS9pWZo
XnHxjfXRdHGyEglSIbN/brDm654vOPRs6GxYQX/Ma1i+YoMoMW9Mrns/I8jB3wIw84HmCDVoqdzP
peZHb/AuL5yzqNk+uypH/aepA7oAdiYXP22+uOwv6vBLcaTgGksleldYTfa2qnxoBnGZ9p99stJg
ny6JoYct7qSOsMxRJ1VyWgLz3oTm7BRDbqJ5FmCBHR9nL9JJdybSF4st4Vz+6pNYFk5BDbmCsy6d
6putjfnyVSfSW7vKdPdZ5IXNysX09aElVIiB2rea8ZAGpCgvLKM4OOIiwb9aL8j9RGucuLue+0W9
cfHwd+TphOzdIv1SQONAocl4jTMImKnS57Ia8+yENcjrT3rwC9A1deWChVkL0GBjR3gKpifvcMkN
gCfQB84MHIJlEecVeAHnNScjdzDzUF26dDu8nylzSUxOgwMce0RhOdGMKyYmK8zp/LK15qSLHEiu
abQntMW6NDhD0l7htaqJFfW7Kg2R7urZJOltYnNb7/ioWn9jAEUcc8Vld+XYDccwR4vL0C8zETVO
eBmfvWDEk174AT1pyprNfjSc/7FdjsrbU2CMNT5FXmsisiwgJRAQzF0GEcDGqV4t844nrKej0OmE
OgYr1tKdbViAXc+ccb/oD6JLrR8bHJX0JbHoY/dLY4wpbZaouScQPzCLhe25DftgODVjPNjbsKzz
lOa80H8LNfmbYzotmPw6E8T9vm3LyT5JQSvlBkByS2dwWAMzcwPXwta1oJRdWSKuzblKxrqEtkN1
YDL2wXg/c+i/XTQETww4HWyCkj2ePnrGYMWdKeS09l07sEQJ7LiRkYTNbR8U9+1lEhKlJJmRGHxC
ynOb8zwM2Tcmi65nq9o3y53v6QpmxiTtNGJnkp8IHs5ia08VDjo/aQInQjP03D22Ck6KeVdA5jTM
1j/JDk3nuDUsY2QIswt4qKc2vAJwZfILJxsBqcd7vs5IOuiiTCIxr062dGLI5u3QMUedYPSM5cX4
RuKw8mZAMgwwzkdHM2wS5ckkyp0QS8cqpybHp/LJux7nBuOYsQrvbHq3zHciTsk381LHhW/ZY4GL
fyIQvUkkdc4bNlA4212erf025L3DvyFh1eza2R/mvQqMpLE57YKLTxym6wZGUP+xjD6ZwLCJjdnb
GbG8bZDHhb9DWbGdKHZw3NGhxZy1m1WKYuDFHitkX0OYjpJy1b+qvp0+R4UGhUNv9C5cwNg9Z8zO
332bkPCaAOkv5ISmeNw56FO9LZ/akN/cprQ82Yk8hTjtqpEVfllWR+iorkJZKpczaq55dXA2BAxp
M77XPte7Pjfy00XCqtgcmkvI29gZ5qqkvy4nLA+4ouK6PFS6yrIDuHrrYaE4mKBGopN31/+RuDSU
pZUz/gJBvJRMxs78wutJMW8mmEA3gZeEXw72UIexYVjulsUaqm06Gklmye5iFt3wAzZWObLr4gP2
nvzGUV9KD7i2pXFBwWEdb76COuhpNKTGSB0o1iQUaUQMMYq9kTilGMhXoqgVUhnuSH9Lpg4cQoj/
kRN0oH67sQEY7SdIv1Y7qw9plAt33PHhu+vFI4oJqdHw6BO2A3HHC+zfSOsIbKqZUDMY/AuSCaum
Rb7BxA6Pzm2RaNdC+4+6x/S8geTdfxFBH72Nb0a+vqH1JgwYWvAlKU/yNoJMP0SQbLDVw4glaVCW
j6pr22qL2oNvRdO7BCuA3hquJj/EwIBJhwWkrC5zcV/PLRCB1XaupkZhCMdzkHjkqwuzXxofIiYv
aKDyRun2IWVzhxd8zNMP7tnw19qvBjPc6l0oooArDUMjUAieh2bK92jV8yP1kvXDkCkSR6GLVBuu
JKoiVtoM9bMI4iVaeV1eYRzg7IEhxWZBWzVkLGKdd1zDFWk5gun96kSrQECCnbjKT9ySKFf8k5ot
Utf+lmpU3KAhtBxn+z8uTJD/aqz6/5OO4jGL/O/pKKcOPEr96490lMsv+MdUZbl/u5TlYNj0Atcj
/eIwIf2DkWfZAnxeQNWOrSCUwE/551xFQTnlOq6i7Nm+NJf7/5yrXPtSpav4t5R5cHfxn/5UovhX
pYp0Pf4BjgJdxafwjVQtd5pPgfTlj/BHRB4vb+xySwdSQsp3z3bXfdhoGeVrBTO1hn71h0/mP9Ru
XBok/+3n8Se/gFguDRz+Bdn3ByRfIeGwY4tvOJYWZHjYJFZoTwngDHoc9gO37AEBTLPxZmmSElR+
y12u5Xxw9Knp6+VqMDPLwQZfUjnaO2uUqO7lhTzx139QPt8//zndyzbIcxWtRS5V7//y5wwRIdaa
uptt5ncfLemdq1S1Ic+1tr3665/0798AbBpexIIvGlyi/NNPssceGGGP+jZB8+CgNnsHog2krvJA
f/gz4eK//nn//g2A2/G5cCh6CWz30m//x28gk2VWcRZGfCoMPux8hURdkKIAmbfcjAaCa6as4P/w
vf+HvySEQH6abdNhItWfmE1g7aq+dGBY1Qr0g1XSWclSsSCtt7RHpa3ff/13lJfL6J/Mn8tlzbWF
z5Aby3dCIf7U7jL0XaLKjGI7h2A680FWTC+pXfD+1jBr3nJEDXbBo209KR80Fobpznti3nJ/+QI1
HM9vw2IlWTrMux5bEdr3LHL50FWzdd7FueM9U0qivlJTi482c+GPNXINntgH2e3xr/8y/+mz4wK5
FLKyx3HE5VL9wy3TZUgHbtpQ00ts51x3XXGoYCBz4Cx0VI/Si/7651GF/O+fni94IHF9CN//hxTz
h5+4ut6gMN8TWLf8/ipO8ou/tpXjPefShqACHICDZjePk3mcSVCrUr1Nng6vNRu8ZSOcShE+BC7D
tnnNsWY6Qc3SS8JvvrLyxFuizGd43rRhvXyTHXTf2tGxoDE7SXqT9lVC5KSQTk/8CtRagbsbL+li
1z/GTg4GI0lANzD7gQArKXrVTV2g2UR+PcirRnXJA4sBkoQ9Pg/W6kGKo1nD2EtYPev8cR4JqDT9
JH62xLj53mz6mzdLCJsZC1wfPg7kIGSkhhqVFtFdswjCdRFsZmdof4TUDXVUmxQQM2yNENFK7P8b
r+NYslnzuHWP4Kqtrzib3R8802ik5GJrcdqt/X0xkpwFrQhkEs6c87CCG88jABYCPgn0qnM2V+U7
aJAGkFwm2s8Y/OWLA2ZkZeYCXGgUoAj8lhAtdvPozkT+TSy+DF4/omXYou9bmSqffWY/A4HXjIG4
xGbmyyqG/LhJOEVim0O0d7cTm2w8dZQHmUgT+mzJC6ctkmxj0hsfouJLhyhCV0A2kUZluWxnW7dW
xRIti8F9Cq4a/UmyF96QT039i40kyI7j1Fg+FiNoSRBPGNQ5h/jji5FIRtsUub7ZjEPmvPdGEH+Y
GrGgxPXNhFG0n4i+4zvqgRXBYMzATOVRSmNCvGfMQALI8E0B30pbKhM4jvJJSOYNuOKMVPSpro4D
2ngYQHUPPTSjMPCp3ZUN9PudZXtZtW25n39wyp6SHWES+hY8LAsce42mzdYjI/QaNg2s7C7srPcS
qxMz8JwQoFP1uBKm8At1HqpxBHoj8vm144SKryQI2xFFS5h3Ziquoo52659+41LtbuqhvU/dfqG7
OhyaAIhlgKFr7zjterukVIteelV43ObjXB7SEb/2to1HPW0ntJNx59H8dPSWdfH2VFOA+WnAVoK/
prj2ntUOuepiGnK4kTEyRzSC5KOepSx+T3hkcdjYU/mK8cfceyu1eDxAkFrglhXJLYwJKj4Wrmuz
B8IJgMbFY3/XVFK9CMPDLloC2ZxSArHU5vQCwvdkgDCEHkSVHYxV7zMVLoiaxkH4g8nR95vFrbNf
/jTalNva/fBOvhS3dkotwLBXnYLbyhKPnISw2lBu+qCdTyM9eyzx2BPUl3i3xfDHAMXZP4CENAyN
u5JyN1APWS2LbYcgOETDWLI7Xf2VRlX6Rr2RvaBtXadDYNcgMGIM2DMwRuaRNHOJOUw1d3nKefcM
/2TCNI61uacRmclvO1Ql2uGYQKHc0T8jEpQVC6BMbZUunsuhWT5z5Rr25lab3Q8WfN/NMPZYQrO+
Yoz3ILMDV6GXAg5G2VGEpKWJ/LJlgYtpOvzFDo8/bAy96PlieX2o2K6Lw9TgUiAvUh0bIeLHy/3s
HC7xHXgN/TS9A6YNX3uq3hGiaf/GCrwwDIDsDqcaO04VfofBkK68PvHjtLPtQhiCD4H+Qw6Vq85I
jlV9kuinjHUNcWWyvRaXqOzPRTm4mOJHQeZv8TrvAinlaUA0goRW16f6Bc2bVEQOS/YXLrvhY+C0
oA9m6l1CKdzSOxszrrsdkBewkfsLWNS80OOjV2c1qeWhnsc9Uw0NKWXANL41ZhbTKe3b+I7qLPS+
qWENuXX9FNAHrjQez3ZKvAjPnhp2c5moV2m64LlZYoFfZpHjR7j6LZaFwWAlJk7l4ATS0gODU7ld
VEn805skHdubYelg3ENnKHAAgpzhTmw+kHP0l5dLVmsuqNCRJ75PE0MpiXLMk7GWa44T6Z0I2rKI
hFcjc/FIdn+trtXRTGU18mOEqZwggYUAYYYWDv5UJ6AtbI74N5iAS4h9HHCK/eS5PVhWwLzBb75O
Uz/i7nftXQwjm5riylmQwodE/iI1jUoJFqX7OwLrpbes8mNNfbGyurPngnJKM4oruL8O6LMhDQvs
pbl5C4KkgOnlry7W4A6zHMJ0pY/xlMGRzXDWlFv+Lau4Nuxm+B6BqbZ2E7tfE404qFMLN8OGru2Y
th4kzWBr2Icb7u0q8U8BTCyXl5hFjc0soBu2kwacZNp5JQJra1a6eFnQBeN8rc+5x/47YoDIwJH6
KfngyV8J1/T49SxSY7q4awuaz3dtl5XEqZc4flk4mfbbuaYjiwlela+8tAi0eqBWIho5SrySTbx+
on/CwuEKXZ6qUbR8GhXKMnS6CQfD6mk4L60WDp6poQw7/qsHTWuqilZti6Hy2t1S+9kJERsTu18V
/mfgxwUmOtsQ0adhmse6nXbU0PLdyrP2Ukn7T3n5K3Bq7H60Dh5VrBQ+i/UsxWxE18XCTUmGPdgM
vSaB7q0N95NTIts4i69+VxO4ly3l3gXeMLHyOB3BN7wLT1o5VQ46+LLDhOgPLqXmY7LHFkhfsjiP
DgDocsPUn585W3UQceAAf/mtL7498t7I/xygNqKf4t/JhNWCNbHEXgdXO37tEFbROZVq3J2p6NzJ
glH9UqsZIooFKM8bF6TydA5xahSquy+Jy91Yes47XnUlQVFrvg8y0LuIbPFwYbKIIeIBU+yrvOPF
IuDiQIvQp4ww+wXJB26mpScGXQP3xrdusvXddVPn2dJk+aWPuskU2XeY+7FFk31AzKderhp31IG5
3o2jaqc/kvczrwa0brPlgxOEdXwJGzAPxteJQ9LPeQx7G0FpLZ5jXeM+z2WHtoK/dUG/K7GLtq6f
v6EO62YLG6TfY4kiHjQQ5KNhZmJK2IxJxo0lCsTNrvGbBOsnp/NdcPl/trx0l98QHoh0VbYCFphP
bbVuBtxKTyvcPLVrq2V9hTJpIc/N7nKbIwxB5ihwWW9HLqGQcZTY6SMIg0vhK3Tu59Y0PJnl3HuX
sHnq6nRL2r4P9zktWvOOqSH+OUpFaANTwbPHzhTSjj1KnI257l8Q1MP8GNP78cZF6z/Dhm6ueM8l
LKUqLLw7tmm4gTgOtuGO2noPtnOpM5p5TIA8JGQ7pMCBmiaOcvaMLvACMr9Xgh3oqcWlkh0sTP3Z
RkLpfrMWnxeiR4hdbSmhghlNciM9y1QALvDdQn4qaUMYtQV2+CgLq/yzDWYK74NuUZyhPJd1R1a1
2bWziBnHXFmGj2JsvfDo9FInGync/mmI+YVAslPzYq9ufhzFBJiqd3LwdrjiHp0gCP8ne2eyGzmS
bdtfeajxZYJG0tgMauKtXL0UIUUzIUIRCvaNsSe//i6LfLhPcqnkyDe+KFQlUJGZdHbGY+fsvfav
uoA1JbxuXjZEAJkTEGUw8RtuGlz2lr76tzAfaA7yIUAOz0TPis6SYCzv2qSCUpZ7BaobhkP2jYpb
fEQhSAo0TWPE+u4P0fiQlC6ukimeqdO6tMdKa1EIkHcuA+O2SSNKNBfPwGEgDpSUesPIfjmw16A9
dHN9N0OMBWINhOu8burZZEw5AACkIkiC/YTJizKtGEMFMsfx0ecG9XKbQpDIqQ68+peJf5yth7DI
3AyTdplXdcQwAQqGC30hb/dT5ltbhy8JiXNihk/V9YI70/fD7TTHVOfh0DKMgV0Bn8S02vnGoF8I
/t6KAuPOkQJhVLgwAuRLsohn5tl0nmKj8VZgJ9FX0p+mrzDhDS1XiTNm7UaOVTyeVdk4bUlSSiZE
lTnNGK9X/bem8fBHmYPJNQ1ZTJ+ZEAO8d7Bxw4fPSHlE+4KuqypE4uI17WNvE2Gg13yjEuJIZ2Ul
zxJOuB8DxRBz7TALh3VAOgBhcnoYusaz512lqiVE1GNcwTpARbhqPBMbkyGaSTuXczvFQGGadwzp
Z7nC5gCMHIMRLZ587mZnMyrVXXmMXvp1xCwDXWI7rDKb7z1VOX83s3c5YmBGM/3sYtHE4YeGsKQa
LriFU7M0ZxNByfkmRvCZIKPzhElbf5g+a6fRJXKCDK0ytf6BuR7K3oGN8kFBe4KKkEMC6IcJVgFd
oy+DMFFt9ryatGs7NX0PLSKRrdI31W4BloPEOa2tXStV17CB41O9rSFz3OlGLIofN/M+z64L73eq
aEgjpSO1cStoNrVrWbDmrA3qAhxB6TDdM7diZVsSR9xG1SKfO9FR1isSrlaNXRS/A7trf2Zx5E/X
abvU32SZ9noeSJ8ZyVrSNetKVXVx17eF/bVntuqtfTKODNirggzbpAEWBt+r5c2JKrPPtjHfXLLC
mL2qTdjWy5e2a5zpwmomunVtOtnXIi8xrDM3YiXOETSfLc3Mbm7isXeR3nkIp1pqXsbACfKF0Yew
gHZyQa5gTHPzaMwWqBtuvrjJG8F8GQLVQBYagCo8oK08b6vedXQ6Il7+pQziy6CNKoGVwB2pKn0W
5NUoqvIzUQ8uqo8O4ZjKRXA1pSUy/rpCZ6BU44K7Suv82+g1090YhcZz6ivsZjPehezcHlDTreFK
WngvqVyvlkivKWPI+HpLnaQ3KhmTXGgrtb+3FBk9gVfCdTHnMjl0djv9Yh5kz3sfKai7aX0jiUjA
EbQUAltGT05vm9ywqiQmmOrIXk9KE4OGXIwZVgUMQZbCdMNWWWE1ZBxdIohj/GPv+CKSg0En2Eh3
XSD9s5hUtYqC2cl+LLzFEFYMoIx4urnaMeKwa5z6zu+0mZ1nfEokeiSeN5xRvLGDm8YgebQWT6Ja
i1gv8KaF4bqO0cvOFAt4bOcWf1SpSgw4HZlNKBhc57fK2pQxFwO36NtcSmfa+BYioc3QNvB5Gx9U
b1NFC6BRUVA6TkDcDpWaMk3WRNu4G1JVT+sqwXy158uK67dDO1HBt2YiwZy8MS4mVPCcVRSnrD3J
wD6ZOXayUMLVPzsLHzYBANDfMjtbvjME7S7bZDYIaC2M70xMPB9JB2HjTPmD0j6PlCKiAJkbl9gY
60adI9eYox07xvpHg2MXs1OzYF6ruyrK1wyKI//aIdfsEyQIb97i/4NORn/URNvgO3jDA71NruyY
qNW2raJ1LnLNzW9E+iC70fna8hJPh6JTzvOcjMu9IvE3YqSMrJ/dVATvqEqFxPguQ1gpoJfxMELJ
NC4yFmH+76zyH2xTFsE+cRwoD3bVs6TEvAWIOgUHW4M3GciUsgefsNUs4YrjxDowjHcFnpFYUZKW
vf3kuSmwI6ty2hIpESLUjVeTDtgSLlKz+pL1C3Q292j0h/jeMFcEAqbvSMtt1aZpt2dQ6RYEuriw
rxpUFtf0j9FuoHiY5V51S/sYem1zAxUd1TXZenFIB8gtHYQ6dGhQuVjNr2Sm0ETOId2UXCuzvyP4
2Yg3bpRlXx3cgfUqGYl21DQGun9hhcxra/Z1ps4xQVBK4rtmf7mSRLcSUs/HZtzwp353g2pSPiWi
GfgSdbPBx7Ds0y/4EkvofgvuiI1bhFAgo2hmxNxARs72gkbf73FO/cuF0h44aZAUT3zipstWFG68
0S1JJPekgKHRUWmIkJH/2UamdMsNjmCMyCxLIbNMYHC3qsmpbKLU8tU5/ZP0gg3FzCy+Z0O5Vq1D
WBYxjSMJIQM9BXy4GKB0DAQWDxIxCM37NHFu5W7sDYchvccksSM/C7uY3yOetYd4JLnUGp74/vbd
LvCs+AptWCQPOAy88pBWOfoQm6m/3MaRfihTF0w9YM7p638RsCnMsjO4uXQRb+tBLfejH3XX/0US
z7y4xUgjPEeMtjH5aJ/Bu4mK3cdN43emCjwQNn13abmW5R41qbHztOEy6vFpZjg0C3qYbobdM9/2
smtVGOEn2JXtiVGG0Jq/oza/T8CUNOnzkwfh6db5i0Y1k/wIZkOi7eCMXZmsCoTNad7sG0elW9PI
w4OwFIofWsGbpCT/FU9SyP5FOicGHG/nRR7Bog4MCtuRqF/s17/EkH6LUUjWZNf01nmietBS2NE+
uWa3nIiD17OL45OmOJYBLmYdonU0S7H6xoX7wjqH7sG/YG6ObTru68PHN/TdowQMB21PD6ZsfcNf
XNpWxq1QHpW+HWlMR1dBYaqy5sTw6+1RKEQD9hOOz91jWXp9FHqHdGEbahy4HtWutEOLySBDB+sf
3x4f4B1XzEb7Ca1Zz4tenE0Z54Toxl21JqNRwNjgRECV0iLUAqyPL9w7bwIli41M1pTS4dReH2rO
QroeitFTbbrR+bK049qISPkUoDmgenfBtvca7+/ZOwpjmM23f9/9/1P2BY7nsmv//a/3JjY2DWoR
6KFw4BydHyq4uBZ8DOhws4nrBwr0MVXuvpHlkwrFvIGrBVso8/ITw6L3XkEuKuM22+Lb7xy/+KYR
6rZiqqsWrbGISDRjHOLX8gIFmH1pTBYtMvL+ULk2/UXFUMYE2I9qZ0EpeuIqiPcuA3x7wRsoPYAa
+s9f3GbZFoxrGi6DCW31PmthM1gDPbVxWp5RqQ+XhWGDyl/ADC5GNxwGh7zswAG9k8V6AzcQd1hH
tUUOs6dumVJahzASTD/QxZxYMN8uGD5ya3yPjGF5jcXRHZMUzZ4ZgzqQ7FkuIPV7cJ9Tc9uoVp24
LO+8ZJ5JILQrXZP/2vrPX1wVLB+T3xYU6XwNyb/VrQb6iOWJo7x9EhAyCOpRhyUJ7K95tC5J6RvE
IXMY0w0mQrDoDvNF9Z+mwSaSvUrgt2fhtCljuWxlXlFy1FC3Oit0TyyQb95An86XcKkoWFZQjR9d
2shzG6OXZGEaQ2iv/EG/i5gvLvKpgWOTTPZGc4RPrJdvHj0OalsWAnXbJpNImq8vsjdSnCR6JSv1
BtamhlyFMO/WDv4ugE8YaAaz8zd5wmDj4wXnvQtvSayzUnq8/qZ/dL5iLjQ1jfONHcwipLPDFkiJ
6Q6NwrpsDFBCY4ApKwVxd9EPFUV8SiSBH1rTP136uAY8YxgBuOhCOEdLn+hDo8vYbK2zAqsiWKbL
ItXzRvgM64iWBWAzvzn7+OzfXnfHd1Fu8vXg24uN+PV1d9ls26WiM8cCV+/nwVKkzZryHHM4KmXU
lGyr7YWQi6g8ccffue6SVEk0M5LzFqy9rw/dhQaTx5jY5cr1aHUVTX1BA4ftdhklj6DqYcpm6CgR
RsbbxG1QGPaI25hhR/uPr8GbtYSPmxVoURB6IiRGRz9kSv2sIBKr4j43BMSWZDLIgTI9Hf1i9fGh
3qwlHMoWrslRWGL/WEFeriX5qAarkxT8JHpkZwrd3FbacDb+6VF4inid8Bt7+nt2dEKziGOnn8B7
KNNsyKMvkvvJgCL38VHeXjaYmwT2OQHhTED/jr4WnRgnPBBEQOC/IEMjBsIPZAT9wsD8/+NDvV2S
XEvXhY7nWNg1j80rYaqGuMcduCbo2ey3ACWNXZf47rZIXVpkC8aWdR612dXHh337clC+USk6wpKs
hf5RfZyoxmhLCyhG6+G0nqVhX0x5WF4OYoTp2FngQSsca3AqT7wbbx8TfWCqRtyerAVaD/fyMSHX
FPhG11drz5qmz3kAAQJzQ3b28em9dxSc0dSOvgxMTvL1URCItzVhAoi6C8u/AgH1VVum7/4/DuIJ
fRY6RMw7WmCGnooRrTPtORuq0yhUfjsslX/iARHvPIzYHBy0flimPL6fr88FyXEzFGh9uVU9CHpt
5hkonS9pIBmrljn3SgSa1NCCfu5NooyWtgetbgFI3MRpWp4V0kou/HYyHjDx+D8+vgjivUuNKNSy
dJCbCQb49c+zgFnAnk+rdV3I3yZhUt8wUN+741Jd2Chlz/OWLJcFw3GK/Nbrr3yivLbC66EwRzPx
szj+9hZ4si8f/673HvAg4AOAOorywzz66pJ+OzsMkmEa1KLYRRVE8HYAcxwUkMsWNTxHeVnsxBz8
+vi479wtRz8SWqPJEM/Xf/6ipKK95lu+4KEgXJ6BdujTGQkZKI4m7tCPDyX0Obza7/FEYK1DsSfh
jiIJeX0sRpeDsSjyDvFNoxaq4V4UxJ9uixxZVEcGCjayJLiu2tK7lsGCWSVYjBPVqqWf8uMfQZER
EGHEfhBh2OsfkZPk0NN6Ic7BscI1qktrm1N4rDyzbejZzulBzFNwzsBi+lEbnfUdJsTvpnMFBQjz
EGUZ8U3mY0WNlfJu0Zwu08oqlPspJrBzFRF1o8P36slao7mWNOgT02c0Y54SoL7zwEj0rhLRG1GY
9vGNY1I4mzWxpWslnP5ZRgnJqzSGthKG/D0wWuOLQD1Agg+du4/vo75NR1cQE6Xe6iKAlPZxtYCr
patNRgXrgiM/YS4x9ybC13vKCPNezdDUPj7eO28sdkyXz5pEN0hp+vqOlUiJLKx8BRxJJe6psvub
uXTsE2f1zovgcT1t9rsAJsXxusAXJklFgLYIfJ36ZJa2YsWKElhCtbj5+ITEO88g3xObm8deBiH1
0TM4dbg9ZU8aUdOJeC3sIqfDNvcXYEQQZ0DsWnWjKRhXEwymiFbYN0ToiCS8ZA8eXliD+sdX2BMs
OWx7/7QUHP17XywCda6irMeZSQCWSPcEwy2od4roxKv39rmhZkCKSXeEZYBy5fVRAiuawXc3SB3z
KflSNjQqB3C8UNtt4xqcbHWiwnt7RzmepMRDcorw3DpaUh04x1SbHM+xymTXOkzYmTGHuxi+4T9+
eDiUFyAE5y88qkenljDsy9VUk5/d981B6voI/ux0kAmAgo8fnrdvA8cILOT0epNGsX50FUEWw3Dn
iRlAjuxk4Tr7eMBC8fFR3r1XgctH0qLIQ9Tz+ig+nIBsGjmhEOmMphE1FyWTjnVHwASIm2w4UQC9
e69eHO/oM+RNykx84rXXQ9Mvn5QL7wo1ebqLp+JUE+G9Q2G+1h9aG96Ee7ScNEEbjobg1Fir/ZXj
eGIN3LK5AHjqnCge3zsUHzpJQzUgfcHVV/nFexXBXZwE2TOIgTrnAFk0BLtTiOvK7IzNxzdMvL1j
aODpl/nSY2DimLpwf3GsQpZoojrUcqWwxJNyK/bpTurf1q5lpwAZG4DMuKseMmtBwNWSi6GbWbdu
rDCNy1qRZKHAXHcIzJn6dzWGMETjJ17Jtw+v/pE8VAJZNn6xo4XG7Kgb655F1p0y8L4iDHcRw9Pd
x9fi7WX3LQpp16KgYjt9vOliHE3raACEB56EtLuwyA9KucvGyaQ6cSh9VV9/C3G7EG9GQU3Ny7zg
9VWvkt7NsR/kKI+WMtsgFvAeJx9hzSw60iXM3BPRevDnU1XsO3ebxpTGFPgOO/bg6LhhgJLWoZgm
hXF0w1UJyp3JtejOIBVdcOGre25+e86jvlwDShou5syr9phQ4ch7tKzWqTckDxOkUBPZwGehCHb9
pzeBVozr8ivpvDNLPfqFUdBNNTZLZHzAeT8ZZlRd9SZdpTgiZPHjQ729GAEbM54pupDcBO9ok62K
zKRVnWTr3AiC75aVwV1HkjVtmm6ubtUczydetrePcUBzkUdZsECazEpe3/W0Rn+galoluNPaB3+0
53u/WdzmxHnp3/364aKws8mrMz0eMnHsNallKCs/m2jCMUg8X6YCcXbPPA/VtA8poavRxwzEohwM
5o+rIEf89fGFfec82etTKWPWNtkA6z9/saZkcJACq2AURRkdQCDtyTSFTPbp46O8fV0DKkmP5hPV
pP/HIfbyKKyRDWq7LmWgaw/33Tzc0ZktvsqcT83HR3rvfALMJwLfDh9p92iNnBWw29EYEDKaAbEZ
dTE8eWZQf/74KO/sgOlc0UClf0jPx/KOHo+lqjHk5H26JvK330LkQBeQdT5O+DlMSV8B1OTCyN44
VoeMIgeeOrnjz062/r5Gu7tD/IUQnvSzNRyZU3Xuew8Vj5XegPmO3jy8vqfINEOKrhZpUhK3Ny16
4HUJk2yztBCOGWQDo7DcsNzVLuHZPa3aEw/1m3vAdeGpYVXG18SdOFoXWBwbEsjgBKXpkD3ERpBd
eXAaThzl7Taf0pr6iC6E7iRTcL4+zQybdcsHmdwpNHozjaE43qcjwVkQ6JhZu1lGxmrqIwEViK+3
Rbz8cEQMDA+d+daARb9tjNx7ADEgNn8ej/91l/5LP+j/2V2KRKoqEz50z2WXdPPh17///AP/w+zh
MwYOh7mOHn9ru+Xf5lJL/OXpbhKlLhWDnq/+D7NHBn9pLypPMS0Fih7twURK1cX//pf0/pImj0DA
7IyVmq76P/GWHj1N1Crs1nx9fDQBtD6D45fGAvut94ebko7Vhbe0X+vIbfcGgtDLbpmD80QU5YX+
aOxppnh7G/5HtvKwT4ArXDwAeWDszsuSdI8Xl/D274/By3Hp60/fnx/m02Ljh1Fesis4+mEe+cfp
mDvmht2Huii7nqxc/AH8UF6ztTSwJHx8wNevrz4gy5rHpsqTDEc8bQJ+uVg75tgkTCMZLNZhvzYb
vzlvbKN7/Pgor5sbFOamZNmkcJbs295OgTWSMPIpzzeJ3ZuXU7jYcOxVQmyGYVsPpWVFD1GvrNua
JONTK4fNGfy/r64+NtseF7cdXXt9pkdnGPo2Wx5virb24mbfI4JxyYmtF3YKEgNKk9vlHhb/iIEo
hTbQ+iV2uZjM9sIx3WvWFvems0v/28cX5Oib8vevom6j3UJ3kKpK/+oXn2KP2LLADiPgJpNt7CS3
5gwjQwvP3CiR4wZLfJ9OEEZU317UMyTDmNnDmesO5peszHgARXCHyg4hZGN7jPRO/Dy9ah9fNLbZ
FMO8KWww9J+/+Hn+4uEGa8pwA07W35FiTG5H6jQ/pqqfzrw5ExgkNInIpaexFyJFUkRS1D6c3Oqi
biFBfvx7jl8L7qHuFUGrYGhAZXh0tdwFkEesBfwSJSw6Z7T727qJ/a1Xm8bXWAbzP2vp/Lk/NMVY
hHyPjxvPwusLgGkgZ0KogAhDGt6hnfGsVVY15qemmeHRlqAaonIcfytuAXi5trueAXhtsXPW5wbw
KLxq06ny7fXm5M9v4lHWpbFkZaDd9Po3TS16XSsnPyb0XO+u6UIdS2MN0D7Cia7L0K69pghOXPrj
BQLmGtshS7IqaYvvsUDF6mu7D8Ik3VZeCMvdBjC7MCQ/cb3fOYqj1z3B3pquy7GrvUQ4FCQIVLZT
1nJB3S4F9Nnbxf3Hz9GbK8i4CegsowJmQFjbjwrGMmGZyNIUTqJLqG9lxc6hdMMc3SRl1H7pARKl
RuHefnxU93WNxo3jsHzvODW6PDY9wtc3rnPKQNIQIdW8WIzwzIil8dsRU1zuqhmOWjHC8yd4LJfm
ZjSaGZpJWeHaaZbRGtfgF4lhMvg2QsEPmu5TZiiKn8pGHqx9w3LdSguAeOPM9X2DP1atPGeZ7tNU
Rpe6RL9Jx1TcKbpYcHk7xhXQQ8L2MlpsAXuol4Q7Y3cIr0D7VtO+52T2rZla1TWXUeoQ4XjadqVd
71ANDJhICdL6k03To9aNRfcIys29No1iLHdDbFXnPCcpPi2PqnSdOdAJ1lmSVePK6r38U+snOaxK
oSJrU459PRDONLjl3YRx7azGfODvbTFDScmWIf/eSYnwPLDn/HEKrCRckyVpDOghY50EaHa4Pmxj
9J5w+zbNhmQa4lV7dWhr+Phg+dRj7qToJIumbP+u+v6jrum9J4nliIkzbwcbR/3Fe7FA5mjB6Vxb
EI2sgnChJA/3zKTdrat0ROuSD9cEKJTbjx8k/YK/WpX1c8RIGOQg/y7/uN0yhmHU2xGuqsJu3O1C
JA0x3VCHSe1yT3wB3jk/agIOZgv+QyP59fmBGs4onQIOxVtxIWYmfGEcZ2vA4c45z/m8wx+Qn/hW
v3dQAXPEhAtNpa9xjq8uahQRor5k7kZUQXeVzRMuMfItHfBgG9OjPnG7xvzn15T2mkMhSCWISu1o
Ua0cxMQY3jjRJHF2SLhwuiZ+ubMVINKPb9+brxjtBRrmbFN0E4BC6PXptakDhKGvJJFVoKf4ajUH
E4A/qX7BciWKYjpxPF1kHz8vPpMPOoLQMSmBjj6bOWz2qscBvylcvOdB4Qe//WXMn5J4ST73WWF9
hX/Qj3uzagRGfsKg7s3Qm+q9mUnbWy+1X+1drYsHvtaYt7DigCzQd58PbYnj+MQr9c7T7ev5CUUi
zVzU+q8vD/nC9WjotDHE/sFl32tbPElwa7eGPv3xnXjvUNSjOEiEy6psHz3dA1l/OPQwEYkYB9KI
N+KQGoaPqFycugnv3QOkx7yxWorIiPr1Wc2x1ZJfQngNrunwEh8NWEFq1pqk2gSgdIcAE/bpP+u/
//nioPQCMIL6gCiS4wEGtLgEosHibXovK2nyOMRiY9PCgEgo/cfX8u1TzQ4C9Srdh0DQ79Efvxcr
YTwtXg4hwcWR4zublJTYrVpg6Tkp82CRdfkJ6Yh+DF4vgjQc0FagrIbaAnX19fHC2M4KHAHupnKV
3LXG3F0GfGFPPCHvnRWqcbCyenVnjPb6KCpBtI7+Um4SFzI0wbP9ngTu/tp2g2rtZuoUh4Z/5dvz
YmVwWf64XxbV7usj5lkQsA8rzQ2sIYI10mQiHboUzhDs6D0HZE1rtwddfPK620kt0aofdRhW2Ip5
WPmQ9rDr+0GzbdF35pvJdYvPcEAgyZLPFRJRhE5/DZeUMsIsFoidUTo8UrWrckUub/4zCat5TwjZ
+LuFHnkT4f+1dsrr+XLndjz2u2rk2wodQUbRFv5rco2Bp/k+pSZli+E5SIRrQPSrUrb5N5WCC1o5
ZqRzrsymf44rrbPEJo0XdrSt8SmsKL/g51Vex5Y6VRds0syfTgM4bM2tLx7avlcPGXf7dxa34TWi
QOxPw7AQ0OQ3hKqsEmWUMMeVB1TRb4WTrqQ5VU+ycrrwPPBy8HYpTr1bJIg6xQRDYbhrswTj3FzE
zbVjNBMpn+De8YFlS87mr0u8C7vHALMKpmh6tjqFDTOO3OKHW3eq2E64dT+zWRi+4JSZI/zTo4gu
+5zsBWzk8/QUDg2ZCG3tO0jf3QW70QBo4wuokLLedYvNPg5TUJHvsoTA4jVZsEu2TyZPUjpNZCMQ
wNOwIE1NXvwEuW3c4+klbqhSoUZ2aHTJCoccCVIhDtx6RUkof2o33G/XGkbOK0uifke6anRPCklY
E8ow1jeo8utHSreOeNEwIS4Bonnpk9uliNfAAUGqwJgZdkSiCNAUwDXAOcDjtB1Z8d0Emci1S9O7
zBdgrIfe9buHHMIjcD8ohABzydg57yzseKts8YP7ANFjsFd0QC9MfHglXmYHtmcdBBiHgqQFYUxe
cHjBHZzEmuqTJJkZJxj4iMgA08u95W+EfUSWVhra/XXv4z7F6N54n1OzNOpNUmW+f4WCsDoQARz/
sioryPbEJIaEEIwwfLJUlYfELnGsDbYZ3Q3uYn3mQCQoT21TPY5TudzzXCc4MuN6eFYVcp19Rnoa
TumCjxwQzVDduE1yUpX+didAAaFb1j7dAx/v7euXHPaOyCFRWRsFpGSvSrfa8Am2rnrXGLeUHSQ3
mOO48cKxoTVxan55JFTQnwXkHdoPQmeObNNjtV8J8EdZxKpsCGuOyxXhRWrT5NqBPmOoKDpZ73qn
jihQyIGt2ya4CZzKu7G44dB7+/GyJnjpRKX59lusPTJsa6lSqMTk0We/Mwp/NAryqJXP7gKvWXZr
+LBXyEfJ7z7+VL3p+3H+un/PyWuPindcYgRZZfeYBkkGtdyRvIth3swwpC71xPxiJtz8B0StEss3
1m7RYClmA1KtZygNvM5hjBxgZqFCQbb7+Ie9LRKYyyBiYvuLTP3N2DHJQVaItPRA7BP0ZPZjMEJg
JMay8smmDTO3fMQVMG4/PuqfLs7rTynyUkwJ6Li0+vP4I7ektUnk2ghtNxyi6zphwacNWB9KQEia
QNrvFptvi2tk3q2XdN6BlJC2wPSetN8NMhG+fvx7GNcffwNpGIMdZDplCy0r09fpRS2B0XrCHG1H
VBBDf+7E+SJ3mcu2cKXsEH06duzE2oN07gm7TtmOWDWPD1ZzE4slz/CvYaZnimy19A5TJkjDKv4k
6dqLdMytaqgv16HMmvrAlpm1rgzC6Tyq/aDfNOgn63Ud2fIx603zzHIzKHSlUEOwKlrRnFlpHOET
JJOkIgBT8BkNLRZJvAvS/RLLqIQfNM8CK3tm2WQId31yDdUg1nFfAote4RPhjSDUcH/W5cQi0xVq
nA62mzeQQWUzPvg4vO3V7Gg1W+2M0UFwH77atY1pFH44sSeNKvyZvxnGz08VVQ6Zm3Nv+uf5zNgJ
JojhCywj3oQA0NnZiWfdSLtuH9xlJBtXLLa66Vl37XWI/o1otXTGgpJMbvO59WglbHsLNcPZ6FvG
sumkeQV2xS1vcUmAEJsmzyZuITbzR9VHxJVOyN/3DMVpeBE2RWyFwh9rE6TcAXiaYFPLtd0rGO5V
J3+llU+SKN/FvHiGB2p2n0lDNe2HJYildaZIlQMzOzfYTCDpev05H+72sEAwuNZK2uFSeWngAM0P
F7TrcJucQzp2qtnPMfGuO08OjbhjTtzvDKwGCik78SskdPkNaDD0oJhd8za+0eAjQOiQtT+b0YRH
2I0ZOHA3I41m6RvIqFVSC7WxzJBslcY2259xGI53fKijn7BtHFJXskQ+UfRqMjGUOAsFKQFgCFP4
UJbY1L+xn+xpXqVNmK5jUBjhwZ/HBC1zCyFh48BD2cuAaM1VkrUgrkcVd5/bloxxtCRzvmfE7bfb
sSy8z5UaPXwhTT7t6gTWybrybAhfZhtm2bYzpt7cLSWPKVCHrLZXMRqJmxRzHxGYMi1mMAddPIL6
71r4dNCe4eEHMH6rJinmzcLbJ3YNzMWHDs5hsYVMLCnvjKF+Jgylis9qp+7HNQ5OjKSQv8lbA+uN
hVEBvL9MlybQKY2Rb+H+1cfx4MOflZMT90QizszoyI1z9zWhNGTgLRgvNzyEE8DoNjRBHhLRvmMO
Yjy5o05RLMF3e5tmQQNxVmEd/BrJaTwzisCPtkkYTOaGVGb761LO7re+62cD2lWoTfgZw4TN3IJ0
WHXk2pl612pg0p3NWfFIldP3kSx0ejJTPn1djAUbRhTwpK0YKFd71Uy6son8r0ZlTKQbtFlQbhBo
Ak4b6tZ86KEigX3joTqfFid9ll5r3EUtzJBVnSfDE7hGUlFG4qO+ZSowPiNHBvREVWkQoGTD5yJM
vvjEqw7BfHSH/FuW+u7XwQr6z1Kk2W+CQ4erJqoB2RjQs6dV4bTLgxXU0VPeeaQ29KbW16RZ5+Cd
aGJI87xnfUF6MexfyN2CmScdODWv2Vh3DVjlCS5QGM6eJOJnAhmpB01by8HrvLFCDcuz+1zcwKEP
4SOBpShI+E3s70MRZ1B4MzWf+8MI6K+XuIoPhqGIy+0h1DCJQjL2E/IMGYJj1hHv5sFSGHYLO8vb
cFLj16koXVL68L48ZKS5nrdKCXjPOWlgfM+X6EoMIU4vkXliXqt89PNNPbbET4us8BRzmdmWZ3xY
GGKP1Qj+BGmhmYBD94iOyIYiuS6IrB7RWWpPuO3nvtg2LnFJm1K44V1dV9UjFg3UE0mAV39rWUP7
yzYM1jM/So0bRLZZREu/JM6t48LikG5SkAvGlJmPY2cEAPV4KxsSXojOWSeWEz+aoUUyeLDgDV9X
Uz3vUQBXajOaGeOryK+y7MZzutLdkGU0zfslCKLf9qwy92yseuMLd5q8vYp8jJpLMFJmS7Dm5GYO
ItEIDxF8hW3arcDipRBjfVKxVznmi3gbZL37MIQl36yor/JfiVhMYCEG0Vcd7Og7hcUx3iAZLi/V
nEBwgFDlSMiXzhSu4bbFycZ0OqPZjnZZMOnyq+kpcq2KgAjq5q+hUMtTExvhcBZXJV/RjuiSktTT
tr+cAE0xY8K5ZBKVAJeHzI5hA6gCVI/f6eqsr3rxtWjQrJzFpa354lDLSH0Mk9EBo2qEdIALhgd/
dwj/d9j+L+0w/s/D9vXy/DM+GrbzD/w9bBf+X9hMMDfibAvoHWgf5d/DdmH9RQeIiTqLmRd4f9zf
ZUVWJBN18RfTHOaxHjN3uLSatfp/h+2O/5eko43KAkWlnn3Z/2TYTo/zuMSHdotyD58ztS2flTc9
sCjzDdfFUpo0lf+JeNQbMLHBGf7rh7Q02gMicyImUrr3DfXVuum9H7wu/m1SmN4WEVi6afwn08nu
EgZy0cSmv3bay6GmWjI652qpZHktneDCK9KSUJyRxR3LgdfHJsiG6oAUZu0Mdg37Y7rIm/asjgU4
OQgNMs1XQcX6W10ZYHzSuLoKZPHdLcyf1RieOV3zuzUCBC32uVl797E17HqHaOTHOHiuposheOwW
80yG59GIry+5FKx7hA+3qTmvlAOChlluOO8DWEnKlj+D+olfhyviyoQktwrxrxMyftsFE69PtvVZ
iRJmFkN5mDPSF/odE+KLVjLXc+Z1unxa8iuiH+lWhONKGj/TjNxvdzmMwXLtB/VqUsWZEXwe6Ycw
mbhJm29LSRoJ73DNt3BhDYji82iqrshTb9xkDyrTwf7UP0ZFzTxppfFzQYLF4NrqzpW5rDsfjFgr
n40ISGTbW+sC62zu3M4GrEWj/dxEP3Dlkd6BBPxTCFqMINwzoabdzA6XwdrtGOOojS0AXeZV7NRn
ixmRyoCC/sqj8WHI5mc4RectkInVQF7OPI2XnjnexHOzYuB7NiTJU9bspuwHXFt7lZka7krmpJFs
SH9PIkBYpTgLBoNV8cbp8HeCkOkOzDHTu4jDxtSpmQ1K57YhVID2Ee2GdT3e5t05MW+rchh2lM8l
CT5BfIj76nLIBMUTon0ZNve0qtaeuCUFcxt79ga8/W3kDp8aP+tXSs771i6l5k/1KyIWv02Aulae
O99FlX9hEzMBIMpflf6yA7QQrCdy0+rRvG8lF3kBO0Kx160tdpfOIn4L89kRnbdhcb6a00ezLfYR
xMTWw1IwfKnZQB86qMepBDCSUvCp2Xpowwl/Dy1k8DzFDN9qOQTdsJJdSR64StdDW924/03Zee1G
kq1X+l10vw/CG0DSRbj0hkz6mwCLRYb3Pp5eX7ZawOkezGjOXRe6DBnM2Ps3a61vORFD+pOa87mz
c69syUrrq01IBq2evRd1643QNTurOCRD52jlYYlv3K9eo/TeoH8uQ/7cRuDSyT7J2Wvp0njtCHNz
KguT3oDxTEb5lmCx+B3La6DJ+WuvDLcwKbGMj84IK3dZ+rO9PFVkjGmJ/kD6GLGP+S7XxHZSp9NS
SV92rr+jbvhK2zcYJx0TnrCHq1i0O616IZFgPxLwVZSXVjdvA/hjZ7ZjcDt8DI1xa2XhQzgWP3Gk
81MhNMHVJlnmUz5wk+nnYR37T1Npv+y22sd//DD6gDKdLHHSfmZBkg6K6b21pO/chK+2xUsidPWn
s6VvLOUElFqjjaGIYyJMfOaUB0Xk/tBGXhoVV1QavjRbDzNEkKDQV0I2AOIE2DdvxFu923oGXL7J
zItYVOq71drFFdkOd7ywt1giCuY4v7AohRUzts+EurlkWJ0kKd9Kd75y+b7WfqLrb1lYbpuQzUGj
kpv6JYcL9vRi9QyY8nMd/5Kt5hyTiKxQZTOWWxMH6GlFQigbOinU1ks+6PMj5+jkyeZylEtea1Z+
v0k69q2KoDITzmhuNrcqFsdEkzS6UjCpzfI8kAC3asrI7sekYiigNFXaLUMMYa5srrS+Y/RM+J8j
hd0NIhXIlUUBnVxemjrbkO3rlsZs7a2c+bER1es2bMkaq2RhBGvMq4kPL6WWTD4ypTuQV+wPVXgB
vy6AyRytSlue9EJ6bfPlytr+kJr6WS47N9QOg4gI4xqTb0KKH2kUNSo+47sN8R8S9mQxJk/jrb0o
NFi5le5brZgBts7XcdDFu9rbjDiN2CJoWCd3tbvTEcc2bQIDL6+58DZpIjwitm7PSdNQlI9R59Ra
fjT1sNmG/UIQX82o4Uy8UnJKihBxCLhhK4E+JKli3CkWodZSrT4T8ljs0lAydhY16020+uCZLZB6
XUinkOjRt37AyGIYc/JCNTUFOvP9Bz4gKfq7KDmSNTQfIo1FbNRpMHpyiEqlVTd+HgE6JV0DsPti
hNyKaYZ1bD2ZrR00K13aQnizGOJNpAqXY+1LlyaiE0nhcoZEym4RI06/pVH2o7iudvJawxCrftd9
dJMFjKZGAD1THskzVI8hWQGe0taD33JiXYmy5bUZbaM8t6pGhHLcj79QfiKcyrVF3qHVjpy7kofz
VinPREESdLGOzQUjEvHNxpPQ53o3pybnI123O1Mw36+/SPnQSknyYkvx7Ekt9lndzxtYYzzkmsao
CeFQZdmuN0vNNwaq/njJ3vs5lgJ9Yk5m2vFrDoVsId4jmuthRwLqLcmW8qTByf3qmR47tZjSfcik
2qkK3XLZU9TeQv6eozUU/0OSy5uJhM2A505ZYCi/ijQFNRzJfGANtLyQZa+6JiBNlnnoajgKfb0u
esKm7n8b6jaiEdviUpbKp0q8xUaHIQEFLN4WjfXE4uOiS9bkqpXeHAeJQsF8QS9nb8hcVd02nQHf
waNXUrikSzRjmyUw0JU6a9kW1F0b4rpDVzSnZd5IpPQm60/UJ7LHcBwqmNG+rmX5ezSiB4wRkh9b
BaeBkp9QHT+rSbfrouUUF/LDKsxAVcttrw9PSlt4MqmbmES/ZjP7qBqqNIFDjceeJPkGhffGsAYy
WINQO7LUYTd/r5n0fdLpGztr3Zg2JpUntC2hO3Xxfi2shBnDsMnDu9KkOVV6trfn4hLZg5tPl6bT
t2WJQ6yuN6Fq+GRUE7lF4UZOpi8yXg0QXWeePRXETWipva/z0nwnJ2w8rOMaEWIW8/mPpZEmVojB
7QrYZmTPM10jbcBmAiBp4Y4oHGuTRcoctOU4e30MrRcbnlYmft+s2DfXyc59be1q0qu6Ud9GJlsi
oiGSlD5btvdNrZqHezjQr0xQQMZSWB1Y72Q4HnppU9VwWJGwcjOiecmDbkQGAvxQ2hhRbgdKAS5q
HHvdVzsFQ9LKxQTeaz2MJBs+yrGdboZp1bdDnMnHsa3SDzq45rGqOlhwYqVK6khmvZGrRwiyutCd
keuuauSBzeNFh368a2pd2qb53Ly2GkozbVLvlOGRLPNFlCXx3fXylK6LTNS0Puw7rdd/Chk/ctVP
/YMtiU+djFiquSbtz1aPaGiOKuqZgq7ynDIKCAarTJ4YRUs7lW/dGWPJfECsa3rpSPhXLpv1lgRf
Wlsxtu4aKvBl1Vj1DFBe7iRPxb4Fepu5ZqMuAeeHqm6ZZG7nnOyh0U7elK6bNTabkv4q50rirqMc
e505pFeS3Jk1MA8iztogLdtJayt8NsbB3mmiXPmh3o25bUiZwhDElYtOHMoMFMCa2uqrmhbhW6FC
elPViaCGolgpFZFQfq5MOBzRyOSCamY3bCazGE5zKdI3RlnWbpZ11njKVDDXKvN6/L2SqbmdR2LR
RNx/gJ6QOBBV4ZkChrdSWY+JrW90xpuku0FlM6ygaaGdSwJc/HjPLp4LWOgxccyROKHoOlvt/KJl
gJiW6awww+SjNM7zgfK98xiysO9aBDn8WfihalOQI9plGlEeE0k+2jE34GLlO2monsjOflbzFZgA
sBJt5niqnrhX92pn+RIxyN7MZtNnevMuBhm2t5ADplK130jV6k9pd1UI8HWBxhNNQiqwzXmJej88
5Up1quV4Z7MGEWvFLGiqfduIXqoMulURXjoUYBSAEsS/Ko73pHvYTqaMpBECz3CLSHtdJ0nxh1Hh
4ZutC1Tnlz0b8Dd1tk3GkiT7dNHqJ0VpJEdmnva05glcUCxAjoGY3wWGpoDclluvTtvnNV/tRyDS
iGKjFa9ibuwLtNdDYkZBGKJBbKC0OHXGB/+ePu4gEap9WG77yNQCpbYfF/mjgs6t1uDaxnYTMj7h
RvFNtHVaWfJk0llyQGE4g5g3M0GfaF16b1SGQK/YrzfIcSPG1hr4v7Mtj7+hZNzjwfsSdoDUBjnr
PFfWJTHxViUt3yHfMD3AlB2kdRi9mfBedEvZ4A3UodwTokDSHe1xUZwj0SEgl4ZrHU9g9Uzd2uQk
pTLKjTe1gJDeaez6GQOx4Ie+7udjwWI4R98XcDuYp2zUqa+UKNnqiaq+Si1HQhcbbJ/lrDMCrZD0
c85Uygdv01xiGAc+oY0Jm57IOtDK8RKQIVwEsNhwE0q5tiX2PN6LJC+fZyFsX8Mzes1JfnJ7wB2v
Klb6jSG17aZnEQOqdJ3t14aUkqvBBPM5RU95M/VB2eI/64OB0XPiWiDmXhUdBUg8NukpL4V9K3MR
u0hqtTtngaWflE7NTpaS4nUCrPl0T0X4nM28/zVSX+z7dRB7CZVhFwyN3D9DTxkuA8DuvSCd/4P8
RlAJYzaOG61sGcnqdmGf7cno33pdCW8ZQcqP8pBwEY1MO8EKhknxNKiL+rEaWpx52H1k1u1KE3qq
DZF2SAmxV5TSfNLxMAVWmc3nTK+lwyontGAmH0zDLORbqDR30V8rTiUpybuiNZsztEudVCWj5qhP
c7VHyAEW8cihvx4AgNC1WXpbvvYZ96SsL5DcpVa7EW0Rv5Hpi3xRBY7yOth6rwToNxXS3vN510ap
5qN5rnyhp+y3USrNUdL22MVa5XGWicmmjx10TwHiyaMZuZitznYZ1cYveappfmOU0dVWxvhnQEsi
O12kER8fVit88dCMkb3qDQicUJGDdTDpDIGELgdMTdwJdmahNRlZpVSlT5gRePSpPMZ8ahN73sl3
K1u3srJm60W23ORovfFUiPbKPds5JIW0bNtwBg3aTSpiWpgs9ODLJlt5FoxvGxHDL1nl3/BRDUdt
Q6/J1MRlWFx8L0PSn8c83SVhMfolDbo/6KS4hYJ4Vjt7q0Il3yhmHEy25qcqZ7aZJQ+p3tlObEFW
r7P3spp1WnPlrS2Kc33XuQzYFp8sotUc8PaMHMoWeoiJxrYu1/GQI6It4p+VWQn+OWgc0usQhzt7
yP1JkwdHAYDhtMqK/DEMvT5X9/ACWLpNK38un46Vkgcj0bEA8hJHrQuPbvTePz5YZoadjxXI1ggH
28MQZ6zPKUKMJWfawDzJIkW7GuInKekZDqhVBTp13UlmtdXbFsYGKhMaPrk+KfV3r1xW+NET6xEn
T4szUw+T8bmhs5EjXkBMTDLMhvRwy7PtQ9IEqtLkvENsoDop+k7lMkgL87uek/y5LMSpm6fWN+85
VXYRaltZ6aiyFfqpLK0vdFI7HuVvARMOr2Io/KjrgyyaPw3FuHLIccbjUea7/Q3AwZfqt1AQkI5T
jEkwRGwkS/A3m3tTlsJ0sPJM30B84ctnbM3FJF7YrvgoUehJ7fowtOtwkDJDDu4K5y40bL+1IoiU
WTECqWBIqIf87FpWl9ZRzYMoTd8bQ75EWf0lYnvysO/C2xHZgnUU83NRVhppl8xh2rzM/LYqhiCO
GaI0S01MSVWAp+cVcgul6h4iov858i2OFiC/cveEIOQYDhZVZVa9tMAa7dr6JLOJ1UFZJhtZyk5j
trUHphIs4wAwI+JsYc2TuxCn9ikKJRWLdk8YVcpGtA6RX3dqzbjFXuAnSUdk9caZM3vyo7I7aKhy
0BxUtl/aCgF15MID1zpKzIF8wsLTz2hN+RAaTfW6VvMPcFk9WO+Np9Tmqc8a7syKaG/DYmKY8QmK
WjpqkXEcOlEyOJPly1AaJFBP6nzBLW5upgrdcLwcKqL5h4RoUOyxP0BGuGRM+2TwOcDvdLPbunpR
p5Uc6Jz5LfvzicdAoO08pq0jxTVrA6DdR8HE6aaqPJuI5DG3xw/RZuuGGNSHoqSkV0flZaHXZrFv
n1Ul4nmVxSoxkoF9TZRDUIxEsVfRMwqNfEO2sXEwiPUhQTjedQRwWghi/Daer3Je6E8F48XEwjcT
FdB0tDw2NxWk1ECplnSDjCKHDVVZDyImd3uKrsqq7flKXrgTT3e1U2FanzYQpS1edY7ClLsRxDDh
DqwTZZSSc11Kvi6wGodkcpJiRSZdlmxYnqFAhpvkL5p1sKl4mnJePrisZGr7xB8ZBR2HTGaIqkig
iKDMXsdEri+UBie57w7G/b0YJw35yZQ+ZLYwMXRH3/IYZz4apS8QDYrDYt66zTk4WIRoD0JtOSRb
wDURCYYPCA8zao9quKf3jxZytlXZ13qtHxeYS5dKKMm2kyFJJxNSPZLAyRshWYWL65ob6MGS2nhB
4LaZFtS7ilnXVy6eTdlI9lZmIXzpdZa1JWewqacX2Shuls5ifFR/j/X6x63ETyRcGoACJKaTW5HB
wW6edXPOtpHGibr0gcQKqiD6qR+aF9X4SIj0uESzpF7iYQfPyTOVhzFmcSl9CuZwN6vS4ZUZhBfL
7UoQYytrN5bH2cbq1/GpDEmlXq15uKSlKkigz3YtYo+THg+g2lLrfbAaCsMENAojMcbsHLzsw2iZ
pjwibghBB3ZxvlP2zqlEir8NENkZlDg7xHUIP/YyKvq8TwX48RbehGWO4I4Fg9IG4E6loZzlhUgN
1abEXXIKFYayGAwyO9xJsjhNEZJE8n1rC0BK8nwPYCTxAkFDK1Jf13syoGmIGbu+oufvIMjFuqPB
QXY7cnjveIBNy5mbpahBQs1qXIVuXy22LaH4c22wr3jLmr50kHHrh/KO3QqTQduWmh0zMaDsqvqu
I1W+0AmTXLgH0/onFo03V1mDmkyKWZSsaWAoRNcz5Bb6nqUlGwndlIKuL76UyDxkTXmcjUjdZUP2
1i6RdBgHo91n2bQriqjeplJhOkMISc0p6txjZ0GY1NDJ35aU95tJGY75/bGzqY/oo5v9mOS9Ly9E
lisqz7L9ZcthWqE8ZClZ6tNxsviQJ6G5Z03TBoWljZ5K8OC+kLuvAbvdUxoa33FJlkyk7QcmyFNc
igCmAzdSZE8EgWMYdcpekr05K7pfjaV/ZjUIt8we1afamp74GFyHglzlWo2+qX6UIwi8vToZ+mHW
xSEa08KVIkbANroMH2MLiQ5zCNUnQ68MajoexLSLarV0lZUGsirUU5bOV8WUL0YUvYoBAkihFRt9
jdJNkypwqqHPtw21QF6AK0mnvVYYhOsqiHYBPxTgoGhlZ6zfWq77RZFCDpxsR01P8bA3i62ZPZXZ
iVXqhTYVaZoZsL03uPuNPDDhrmEGcktTmA6MY8Ur6H6ZGQb4KU+w5y6jJj8MgnkmSEK/b1dBcWNf
SGScnRVoZ2Dn3wImcMEHn/wh2Lwz1AuS77eq1F/nPr3pfRHtEPddZGLp26laXE1ZzkPG2qiRfodG
wkmfJKgVkz5yU37DxRyADGYGuGYkMbxn6gLx5ENqpR9K7a0prLvmGC3OYt3sJj2WS3Lpw+F3qSXq
0eo0G6VpUftKpE+XRUQHFK2ZA1nltY90vEF1xcV9LkT+YEe9w6jQTVZY5uqyLXst9Va72xgkek12
Z3s8/sSVJ3iPzfIwWtIFH+9xkp5BGVLeQW0qpk2RdRCO88gv2u7Gj9WhUCrccKRI6kL7umT3FxiD
4yjzxhVtdtGq9TAsWGL5aUYRAzG4XZFjhkhNYyQM2C8hySgMgPNqF+n2q8m16RDTdTZbCZ3B1bjP
52XxCuyZGPklvYwV5AhL5eUf0moFG88rRSx46GWDqe+YqbzhMnyoRr6XebaR37GMijbNCpIwJp6u
0O13qCLOwGd6UgG998PvEV0ZqEav1YPcONs2GXNGfE9nPzVh4xq4ynK6xnrgvZffcwWnV2H8muLw
I+JuM+rJX0vUEfLT0p6MUpy0edizD3YtSQBKNC9JEh6q0Gq4itOUEjBxC9IR/JZZ2w2TVr/RKsXy
4qZh/GbQKufSerNZ7D41yENu0BnJIyCf+0mtpjRmhRiFo8PAqjrQLO81Ejpp1QgJiAb6O8w3k4c3
5yGl/2BCrXWe0iA+llexA+gUYYy1vu2SoxEgJrAAZYWRVsVc3ISlOGnToscvZFfRFiQ7qUX8AU1Q
DfN+1xSpZ4/DBd00FZW02NSBeUfvIx6yod2LPHpoU/ISLO0Sizzbt3GxIWUKPo3dHxTFive2JqaA
MM5XuAKXpc12cgSfpc5n02d8ZzpQigc37fKR5zMfYJWZz0CZfiSJkeqCHP+OGY0pyu2byQmIdLln
yFXm2gY/X30QSr9NtdyrxvWxUEBr0qk8jKCIHuI+ZoFmC76nOqGYUmxxhDcfFFl/WRsFN3BKjbOi
FvvqkSpL+mNZhduhGOGzYFelkD5beRUonbLRlvLRamtH6W36ud8dQCbK+m1vZZwsHF27JE0DBDEb
AtuChHFbEzVsuY3ARqlTyS0kN2yJKL7k0TWrQw/pPtaejKy7qBznUdycE0V4MzgBU53q+09Ne0cE
3vloqTS3HzIF7aoB89GI6GXAgkIuWAe+O1JwgsR4iqPFzdoXLV8CpJlnYGdB1O5SgCvzkQTFjRZ9
2bThMMPAGXCRADfginX0/AcXP7ctySmZDW8xeTP6OVD7r1gLJLV+Q4H3GS7iKk13bYHqReOd0MkE
iHiItj/mmQLW45MAdrem3Uw5hps+AAXg94RwY8l0cuO9KIjJhWBCkKWN9zDZo4jxahN7RQOa7KnG
XsUWn8ldpsmmawy5tFstWm0nrA3pMc3N6NZGXXNFf8M/TOzjrmuFvUHKobiK2ia/yC3RNiA8c1Y1
nENu20F3YVOPBaFhtMD+kbjBQ2aF2l1LwLdK+M2prgfgt2o5bfoRPl1VlNpLmSg0b3PHUZ8iS/Xs
VsNMG9cX2A7yu27yBuv10jO4zaOfTjOjnZRxRKeaVL0Oco8QepLwebapVT+SxGq4a55e8ki2nCxJ
75ZrzVr2kKXgLyrwYikHnmaKekzQuafKHYs8WLl2uAX6d0tb8Wz2KIAYpb7jLfFruD2emXOIAqV4
6CTN4rJ6YWFebaoFq0Q4lbBOaRPKRLjkkGJI4OO8J6O88bIw/1JS48qy7oXko50Sxz84IWgxAKL0
pMH1xLpTsjz2lrW3Q+a69axfbAz/7CTVCxnmTJrQZOEX510K3zjlEw8qJDNh1UNk4ow6a0AE96D7
JN6WCeEjWwxNqSbCCfqHZcLIYlXFtZ367Wqr5yjXLpDePoSiP6qT2KdqD8ij3aQ6mn2yGjJ+lKvY
Rll6zclfpi6MbrOU7gu1f9O4XQFRrdzgWozSLRcB89HJsbX41szqtZDAfwim0pWqutPMvnFgTSNn
pzCswCiawy89+2nlQbgSxb1Ll4qShBGvCgLOoRP96RFW8ji52gAGol6oUaXxH8tMcZpDPY5FfNbU
4cHqUXiHa7hR5+xjsLMUAlj9PYTxL1WqKK/hIePzLUmMFltYH70zxVjMhbxRtSYw12hvG6x9yDNi
ox0dwBq/UBieVRmoIIi+6yzBKImXM5k1zhLq8IuL4piqXKeVavH2tREzgvuZLMNYRMQWTsvilAhk
t7CgJAcj+Fu9mhsrHveyNt8XiqFTl7YnEcWzqXValrD/WOrikoYdd78V36TYEG4Dc8YYw8eBwEMp
Vz5Kbdlp/XDpyzSImFXg9vhRNCEFkWI/3VlCU9cEPZAjbPSSpw3NxiotdWsu5RL0xaz6a6rABsbL
6RDKcZ6pFPtCvY5FtzPSooWCFX3iILQcyRAf8FSx+3TyTyrjGCvTP7beDJGt4RrP8gUN61mRoouY
Qs/oetis3aUc20CYy6Np/7KHAGP0mXUh0LM+80nLT2hgbC+f7kRT1I/SuCWS4FtnHQqGvpF5JyUg
pgqucCGfyGh2tI4RS6HssLC7SMAfl+FmmTsU81uMJQ9zcVMy4fW9cZcC6BFrMr1Fst7StoXZLrLn
Q0PQhB9PCsCkGOgNgOx7NkruN3J4SRNY2xCDVmcF2OxWdLZMlClupb5Dn9yYm9QEeYnu8WDY8DKl
O6M+KozfYi2OSD9u+pD4YpULpxpG1ZGY1vWdykImXUgFZG4OTCt15aiHSL3s0ZX+jtp+TyTEI6s1
z0ytEzOOPe3qwj6MvSb9pVMZbeVGY0FAS7N4ZlltCGHYwGkEk5e2spf25Hjc8/NQxo81Hzk2kJRh
pL5W43GwpN9aCjBZU5+buvgVmsVhscfvIW9+CxFupCGMPAMZgasM7VdvpQ9ChzPF3fpo6VTbo7FL
aqB4SnS00441FO6iAZxg/CPh1fA18xs+1zPouDMGvfvEq1DObd4cQUVd4mmV3AKoWD3ahWtXnKMD
gcXAs0gknpG41Gn+RpG7k5r2Mx/it6kLVfYQ5mGe5JdlbH5KFrkA3QrB+Fs8SbzaMgOozbp8r3pH
nkHFKRkpljtYxifjYzIBEm3wSbS4chfvFWu5Whb2O5A4d1WGmcsBS/0JeTrhauuQrWDVzTvi9piW
xYWRnQk/B56LPdVHAY/4TtMh+01efpKBvVVLpdpP1uDlEpvZvKu9SETHtqsx8zIxAzPQL6w2cPSa
AxO8CoSr1YwSzDD+pUae9wm5LCT4MrlFmyIHtWFfCB6UjmEWxy7PCDugkbuVIn6tfY8gKn4ahLmR
k5G/cUxjX82s+JDEC4+vZisWKWrF51E+lCwe3BarhNu3ZL6EvKtcDzgR0PZsWmPU3FBJfvTUvi2E
1Hh5qjC3KzZ2NH70xuBZ2rGsWcEsLQ86ThPPhAReArDV6BPioNaW0NFqJBmG/oKm32NJqjPl6EZ/
GQUktzL+BNX7rKOKP5QkGHiZkuu/VCH9QPPlTJU/p4k+q6jrdyWBtIqNg21EdF9I/eo75b2SGldn
c5r2uit4F1ATQSYe31YbmcSUU0SpSnFEeo2QIdlB+Lry4zoIGykaK6VrmmteDQm2VthJ5Gge8AQ6
S3wZupMdn+f+JTFTzesNY5cq9T6CP9g046OV5/VOqnm1dDl80nsDccSACGaBN9LY095Q5zc9bch8
mBUc1L10W+vFieziIM/jGQ/lEx6zDWydwIzbQGMi5kyFITa9oMqJ1PewemghsbOgWwOcqVBXBvZZ
RfzYMJtmJOdosf0go2vso/k1MvKPZo3VTT+lt05kXyOCw9D8VikbOpa8kw5qmHpf6Tdi2tTZbtEh
hCZsXbP8dH8t0irI49UlqWlgr2cPjwnzgMnPNG9p6Wsllhx16mBGCdQFqeHCzKgvEmVf6mCOrSk7
xiaSMEvyn2PblS/6fcOOGC3KHhpAmE9JA4GtlfhGkaRKe2Xpk28s1+u2GFTxDdYm8/N4LG8r8scf
Nba4YRSsOBk3UTEl8Tkp9GnxFELyWbUu/St+z+mMihZRviWBw16H9LCI3tota6MGVlx2x4US6Fjo
WfwrLOOWK52+VQ0xEcmsM4MilNqtIJ3PmdiJvk1G9EmO9KnV00+zYZek9FXHrgV3kiNMxUcOWB/H
eG1POX6qs6kW0k7uxhciknCahExBfVWUL2adgfJWlEHdy7kVsdDMfrdR63LmQv0SwSpr3gxmMC7l
S9XFr4s1ImIzXroEhamclM29ibqaJD15ouR8IyGjfmpSQzwMNoNP9bOisCB4wSSJRTqldXZtMt2J
BsJSGEBsmSOJDRvlwm9gS22Tsb82ifnYxlbyOBm1h4EcvZRSzvsWoTSo7i52zHw4V4b8liT9oVK+
0kECfE4HwmYGM87Us49Ps022IFRnR4Wn7c2SThNJfeN0lI0oMNm5RMa1MsctS3GnobAz5W8xsVuM
xTYdBOCA5kNNf6H4Z4b8wnvrMg+2EQutHyIZl2AQTPuiTqAQ6ZDQWMv6qZp35yuSU92oDLBHU021
aO6hGeNKSM9RenemscRdIgSDSvLa2mF/714aThXwjWnna1gpsAoixxLXCrJGy8GnJJ6m7KqiuDZ3
P4aVDL6aS+EbxLMiUCsKa+BzM/wjb16r17jcjHVyqJLlIb0Pk6BShv4krG63dDYd7iwxcR5v+WAf
w9GynQjWIHahZN4paxr5EXEyXkvIHkCZ2L6GkrBemAzGgbra1P01rjx7koKxvO8B0K1ldYYUFACM
hzPVl7N7zdImhttYXK35bJhOnuPo0ONTlK3BOMuva98euh5tbqlvkiVCrJzav22FI5Lxing3ZYzD
C467U2rAzbXECqVo2uDt2GQCQ7xICAxN0nmkzlLwP+FbRhoW/o4VNoA9Oldhj6dmiI9m/510EsIc
jRJJ05fVHeb8kyuXV2dC/VbNb+Cq/apE4mpxpbMqz5zJrmoHH5mXF/Cw06+27lChK/ZpMqn/B36h
Ixl1dIrsvG57t5aIXQjzPOUgmSw/Uev4jJLO4WzGWIjzSYRD5Ud29LT0UeVbMF2/AbZgQmLe5mFG
3rP+P7WJ9MKGO3YHLZ9QXOsFNue8K/gqWNP+4Sz4lzwWl/q7vPXt93d/+qz//f5Hvyr270kU9//5
73/51Sn5alEl/fR//11/+UPdf/7xv2GGeZ/9519+4f8RH/gwfLfL43cHAPOPf+DP3/n/+z//DCF8
Wurv//i3r2oo+/vfFlGT/iWfED/p/91jESRl/ln+/vsf+G+PhSr/A5usiXGYMEOCre/O7T8DDaV/
kIpFArVECLKFzwH3xZ8eC1PCfqHgFtMUWb1rCfhD/xNoaP8DMBBRhhjBVVXB7/qveCz+brCQQIAw
0b0nJ0qaSvzqX32zqkpWmV3qsY+MdGCLklvTnjovfrYrtd/900O5/rc9+J8jCu/JF/9sGoaxgYkD
r7KGawSWxN/yN0iVyjO6x8THyav9wpzWGcy9DfDHhWwitBEsndYVebCDRPJf48YQ2XL/x0nJ0HnM
skGcyl+/UUmL+rQk4pN7QCSHUmQoFe1G9TRg59BB+ad7Kyz2eArn/8Wm/n+Ypf/4py3s41ilNb6C
v3mT0QgKNLFq7NdqghuDSBB/aRdB8EA9nclWp0wwZiT0XdTEm6VA5h+hk94pVXZP6p5QFfy/fw5/
ozz9+SxsIg1hWxElYCp/fRaCZXPGsjD2Ob/HY65VrJpSvd/ykVyDcG2qn8JWiES3pKFDrJJlgaJn
9oPFxOD4v3wp98f+t8+ESXykAm6Kjx/S8b9+KWsotwVdIdLKRaSntGTV7NJr2DtDitlVDqzUr2Ki
Tw9YFFfvdg4BtVeTyHCQ0qPmN2lD/4uzM9uN3Nba9hUJ0DycuqRyle0e0un0kBMhye5onqhZV/89
9MaP31IJJXgfJAhgIKtIkYvkWu/wAsxH9fwUzEl5NFVSZGf7+zCGQjfGfpVe2IjwTMg6AZ0FU924
Y/LFVIeJIpsEKgjXCkQZt4/YxIhnIxflGZBb4vNiaA/M3/a+F6Lxr75OaA6RLNaT5CL7BpnYTYPY
FNOnJqlNhMJE/hHqhXJFWtTxZyuCnzxHInvJ4owb2oTCxl+ODRb3/ge7zRcOjmyoEuFNysrZ+nJB
Iuu9EomvoGxT/T8ITWRn4NjdYwes8vF+KPnpt1P/JpS1GXUdxmFEsTQLdLWBLDCDnnxqlDD8kyNs
/gwT1TnQUthZi3J2SdU2WvHOVpkt0bxUyes2DYwYLHBrNOWzaZbGQRaUu30zLDaKiaiTYZCRtvYi
pVXoitqprKiRRnKX4Xq6LBYvJSoXDzBx/3Iy0zn4atrOZyOoJ8vDpCC0j9YrKFVmJUGYJg3sIi/O
fZHNn9OWZFjkSvcnlOX4bNUTnUG8enj4L9R8x4jNxBPT+Zwh+/GooavINR6Q2R/LMFFNv/+tb38f
CQAXHsT6UTdH4GT9+8hTiLpCVQ3aqqPw0tQuV/FkpDpjhgehbpeVFFMk8RkcBMihbzIOsofdKCpT
fmVrOCnw4ynEO+rXqMkHf3Gc6ECgcm9oiE4h4+U5jNGSf3+jTFFMFdR020Mw3aSBUja2BYtKna52
rXrB+2cRtVqTsXHQcnFYh+ozQRbFBTzgHgnuRtB1N9I4P0/jdOTOeqMQp5KyOTyAbyFMCcxic6hl
ZuskatywOzMPMGthKvNTNQDhfvCA7+PTV888XNB7+KhVYgbdYtYfIoUmVkjr9N+m0PrvIBI8XmPz
+CNvdboRSjfZgcnz98CR93bHsfZVDY8EbgE6yWs9Lc6oax7AuywIa606jx0PB62P8jPpDXFaic7u
SqB897/FflAmCKlDlU/PBe7tZwd4FmoVyMogaSvaF0aRub9ZbKqLUJbyX9r1MQbwhvL3/ah7iw0n
w/8XdasC3bj6gnp2Ty0WZbNnCSHM49y+KMvkHmyj22TJpGLGxCpD+xCXyvX4XBsp35B/BUaVmhyC
nvkhNRf3QEN2J3Gtw2ymcaSBLDQXfEIWAkaMG6hLkQF2WYtoKrsGkI5T41RwXlwY89InAZGqacIf
wUEK4kmNs+Y3ZUKNuEIx9IWCifP5/oTvZRNEmDkT4UFb4FXX0zBA1ZyHuAKGxeX2YvSoRdeda//e
x171fRz18HI/3o0Qkdx3ON6iosgu5023WcyVWiPdVmpZAPjW+buDxP1rHhzZz5w6y4ZH440/uiEu
P5ej5dKtwXTyiuYp7eDcyxZgAXqo/jUOC3BHOzGtI3XTvflAZx+lXJkaTKnR/nbZj5HHUosH3Mf6
bvx9XkZFQdSjUb6RbLPn0p6rdx+nLtdYx8bGDwkkNJDWAVGyM5zRmYogjTTgOYXG+ZFAc/neOfxX
l3qTOKVD6R0IQsl1tz7FXYyykDfFkheTsK0cVxZr+E0WXRFkLDoqCXMYNMjbntFBrz5ZGsDRRdfy
k2ZE00MVOdrBMtjZ54TnLfGa1sztJUKHHVXgf1wEulvGPrphgo4kPF8ANdNBItsLBe+ZFacZaCxv
FS+tintx3o0czU6l+G01tM9p1zqUnscuOkgqO0lTM0x0TlnXJsoEm49Jid+uegRjAi+kO++WmnvO
chRWF14OFANDRIZ7ulr3t9TOAC1evijYW0AMoaeuV9AAED2krBUFsejjL23ohD7I7PkZHJM43w8l
V/9m1aA9yVziTsNj9MaLAgVEbYRBEYR9asAbAusR5nrvW3GMrD2vHDSVuuIKwfXf9we2ZEDuPdLx
cJNGWa5jSCpXfFybpx+5Frc/yljH11dCi9BL1NEPcbM/5O336Am1kxG4KaDMhbWkakIBXk9vbprC
RBspChTAh58wmPt3Qb/03M8RXUG0qIP7I90LRzSKGmQDrvKbhMwzmzdKqCk+ZDoKg9rsfM+Wpf7W
xGX+BZsp/WBmd+MhnaFquE7ATN3crBtbaQxdGRW/nrr2peSwemhNbpfRICneRXfwFrxdQR7f0TVU
gsnvKX/Om9skPGbQKP0QBwtyYvL12z11GY3WJVf7RyUWnzOgsfiRNwfT+qrotl66BMbqAWVnHbn1
rXhqgs7i1HtqHCA3h6KLnRego4CaTo9OOnm/VQYaiMEUsatRFAVEfUINZ86ea9CEVyflCnhqLZWC
szpF/QOOweI/eRUiTz4aqffNgYfxqY9kN8ixzJH+V9TR14+bUqWjnFnq5xnQHloc6EIqfhIZ6p9a
HYLYauKZynDtQXu8v4x2Lh7As7GzJ8XCisQlaD3RwuxhIC/APJsO6G5eTzXer2YNtmhK/cyFcT8s
VHZhHef+IFFCKJUgBIqy2llHW+mkZMX8LDssgaIrR35QOxUBfhtrHBsUYBhYm61/nZ6MaTJ6cRJA
JtVPnbXoXxCIVuHNadZF1WJaOrqNeWSO9pk+jv3j3E8K+DaA/Pfn6TZ5ejb1PIpJQJnxP9ss/8LQ
ZuSCLHyMNFTlUVgpTx0MuGsxQIG8H2rvk9i6rIYyZMOiJrMedOt1AOYHLQpaeqTtgzYb4glxFgcj
pcTSwM53NExbiSBp4FH+oygxtLhxGl3fthf3yW66hl5mQYfBsZwzMgzYUNz/ibfnl3QutDlLbDx6
UW5b/8IBKnxcd1Ec0BLT8QTTMxq7iXgBaO8GuhLFD/CMj+4Cu0HlrHAbR5jS2ASNWncANBhGQT+x
NymZ1fEFWytQNgInuh/ApimrQn88+PIyb28SAkXc/x92k9dtRR0neBIkOdo619w1pMIs8Jf3zygI
Tu52GicmD7X1jEagqdAIJO0klWFfrQViWJ+NQ+CGsUV3B4WVaUL36n7QjT+xLJBiYUKfGYNCXji4
m6+j6ku85FplxoFWYoicl1F2MqI+921LWb54ANXPrrzaZyWoYsg+CDbwQD5a7vK7bSeYvEOZyKFF
gJHJ+kd4dcjDRf6IKimMT6Y5RRcHLsdHO++63/i0w3dHjPGTRaa5dsAgrlVuVS9jVio02nX9g2XN
ZXswM7fXXo9DB0koLtx40GxPV83mhSkcCkdcxOugnUQJZsAZz8nkOkBP6u6lS4visUtoWPWUZf2D
D6PvzAnGAtLQiUOQ2vV6TnptigYlJH5rN+154IF9LiBCvngiHk+Lok/PFbA79RRpefp3i1r8BxDY
jvCXMDYpMNTGwXG8l/5w7eWeYSChRUV9/XuQt2yGRmAvg+LGfNHQxDlPkfvNjWBH3x/67syzKl8r
k2iXb1YDL7zCmNWJjZBl1mUWpvlzoJL2WHtzO8ExgX4K5d64II8YfwyHSf95P/7OxYMuEVaHOiJL
mLVtR2rAAAJZTGozqf7NTfgLmeT+6yTG/kLrNr3qwP1Po0DZ6X7gvTxj4TbHkxL5YZ486ykulnhy
kFMhsFpLkI+XP8PWNg9Wlpy+7WajF4eerezS4RW2jmJXtKtcrYUrKilciYo8QNxawvcqJ/pqCLAx
90e1l7QRoedCjKUDfHz59zf3OGVpJQSJeEuiz0/WImDSl2GDkFmNGOQf3G3ys1qk+ZE/015cm1k0
bNWyKD9vZhOFm0VNYyWBETUnj4PuIL8yq5/sMfnXUBLt0tjGv/dHurdwOCVMl9cjg321uHkz0lgB
zB5x5Q+EqSa+tyDsmsWz08OW1+zvYGoHmly597ktxOGm2duetrwwUxM1XGt7HicOPGzHyxIE0srC
74vK8PG/jS+Y/JgHmWBvAb0NtTkOyzKfiqEvQCpKJSjXFtZJyt8CCSq7c4v78MGC3f2QPGU8nH4d
2svbD+nyET0NVbsw5x4sFoTNa/QmASLA+0nwQX0o5nx8vP8t9+aTUPRGuHqyhDbp18TkfoT7nwQL
5HUJ3ktOEVZgZ97o40G+29v2pFVyKv5EGmJw6w2SQaj3uDbRGKTEhtgAncm5jtLg/oBeezrbfY9n
KbVhxHIo4G3uF2iRNp3JFCLtkIinWRfhmc61hDglTX0BsPQyqMjhaQ7odscEYOg1dfcvOjD9o45G
6YVLIBSUAVJwpmj0p9AJ8E2jGANHt+qDFLz3yekD0ql3dIxLrc1Fz0HrHlOMJg0WuGGI+UB1q4Vl
gEHGjxtNwwWcp238fjBD8ga/mSGgAbq01cFhx9w+cOfJqbAQFElQwEp7Acj13eiS5dsMX/ukzKxw
rW/yi8A88+Qu3XWw9fGgSbwzblrVgAZMA8gDjdD1UlDaLo+wkYoDPSn7wFQnDJwnkVw8QzGRIHIS
JI2q6WCy955YFGl0KmyAFWAty1/1Jm+1KC1FseC1UQ+ueIwhf2B/7sSQNZYSoZR8yCR2rYCf2w0f
Fa2UMjJNkp4TWrXGwWbY2Xf8FsvDLAUlzpuXT48L7oRIShSUdqSeTXL3J2eIDN9AZP2gXSUX/PZz
S1VPCmG0CSFKrIcdRbnuvWrdal2mmU8FStA/jcIuNOQgVO2xjOLsV2o47WMcwR07jaUQ1/srbu9z
UwLkw3HFw9ttm9mwEeimvooDWk/mc9lXxhX/kOQKp+TfBok98N5Df74fcyd7UxVj2Fy4df0GoqFN
PI9BMdKtQVv30Uij4Yr1q3uFoJdf+jqLv92Pt3Moepz+KpRMTkak+9ez7ExmWJcWygIJ+IUgqpLy
bHfoCcDx+qdHmeclQ7H34MTYWUScFWwgymI2YIvNgkYxe0qnklYKhzEayuZoPeaGmpyNycp+uz+8
m+nkwaJy4NPhthydZ9R6eA19toVXPKrECthxXmgtTlFky9JU0LoK1eZgaLeblaXKwYShM/VbuNKb
6xvsar1ockgKsdlDsdBGKwgVmPoPtZo1KLlp87XDtCyA+qyds76svsLLAhMKTetg/+wMnUa2rnI8
mjoNx02yapFCH9SOKlWloupoqm0ZIP4GN8utRHG+P803Z6QcNb6EHocxpSB3s1PShqwVoU3nY8IH
Jh7a/Wyf5hqQ+0H+2R0U+KXXQNjWyb+/yYUR0jM8yjrFTzNoYnMEUVQpLXwMNACLMSTc0/2B3R7L
vHBYqixSLE8cyo3rgJWqodQuxVLMXtSPlnBrX+A3+wFkXPyraengpnpqPk/qNP0EN9Z9MnEV+Fmo
tXWO2gH8eOkhPBUlUEAbt/zZlI54ySql+jUMoj9Y7Dd7Wf5WLkS0w+kE6dt85UVIpUtlIyj2U/mk
K0b89zKo/U8ti6LlVCPE8rOayzqAo6kczNPNlpahDewhZbbmkbRZ9lbR4BKEx4ivdvgsD2mjf0V1
2DoLLz06D3fWGmhDbmRI67v09zZLANXlzB7RtqSTOkdPfY4HBlX25Nv9D78XhW7Way/PkS+G9Xdf
wrECcZMqvhvq1ZXHQv/c1/VRb34nCk0mGjDIS7OBPHkGvlnOqRYaFQVmPGoL03huMI170Ad8dN89
FqSuqFrxalc5uTdjSXBM4NtA2oKM7l7KRknPLsJBB++OnSXA04r3MU7zNKG3TizYBcAEtzvZs0qK
Kyhc4wwvMfdBCmsHWeAmFOVw8Iuyy4GlNq/x9bTZteMW1IQQFJ0nEUymkXzP4qWkDFdE/9yfO/m/
Wt1CpOw4+0mlimrQMtuEGk3Az3k0Ekqk2hPSHmEgMivmQo7LYosaxifIgV+LsdP9+4F3xoi0OQ8c
nvtsatzCV0tDwDruUmCR/pi5yae8BDtv1r2LHIfuHtxzdkLhV+nhESdxvNzr16HqSI3cqNVQy0f+
5ZR2A7o6Fi/j595Lszm4P66dCaW/R+MP6J5rkTXWwQYbwDuGPWj8YA4H2S51p2cRguHBPKJ1/kJJ
tv5uwTyVMPHoyJ1zb6SUjVAqUUHa3GBFMhjHdaEh4SU6988kpGhZRBiJuCH4lPcP07bYc6QqzLG3
uXgxUoiymJD46aTbyPPiq+BTpIu/mD1WHSeYwiYSG175PQrr9Of92HujtCk2AvQyNB4r8u9vskpi
DbikDLbE9/MAQNnNCYyhsyA546N5P9RNArNVnvwUqens05f3NtfHEOCpgYqs56MGol0ndRmeesVu
DwZ0c+rLFhOwU4MKg2nAG10PyJ20CE1LQ8qBFeWTneNbN81G+RG0ln6JptZ+72lGPC79oIhRWJW2
qut4FogCUQnUIYoEhrYTg8SkW65c4E1YB+fM3tBA3IOSo0t8i5TLxkSPVaVH55ha81NXQeJHrgYl
gkrnzu6bYzckl/vf7MZCDQwar3fZPKVO5PLf6+GhosXbjrzqOx3loIdhxtP5Abc9LajmaPhSaPYI
6SyfF39uDFdAOVSQFPMWDSV6tN48uzICG9bJH/d/186y5Wd5QJd4FNDs3KShQRFGy/hdDva4/FPl
iB987HTnx9mdls/vjgUGQM47tWSdmOspsCoznKcSpTFsncEdVFB7irJACNco9PP9UDsJ7xX1x40Q
VCkOcetQIsZMuuiQchOwgM+xVEAjh2sVQiVoy8aGGL65/fJb6xXVr/uRdyaUyJxa0vpc5tp15B4v
xNqdGeSSdtpDM6D7XQP6RTd/aI7W1E1xhhqcyn2cT8eDGdX8dSzkOPAnjqRiXwHIsjFb7Ypg+fiY
oTt4RRurOM/GED42JmBM3YEwHXlm+f5zzOXZLDEQZCUsQda/IV3wzak7TSr2A3saltF8yktN861y
MH/cn9q9jwp8hjod7zxsnjfDjXC3QxoRC1XddPDkSWZoynSfEZhO0UvFt5y3LVwtM0V47/2XHyC1
oO+gr7BNtkQZoXcAzTzh+mFR/yoWZ0Qencg0WpaDctfe+uEuT5UVoBDQUZn835wjjek1Mx6qLhcP
xCkX1OwuQ1b9bY+jd/DlbrMgKABsHbnr0Puw3c2lYASYB9sfzfu0AEBYYXbqW6Mw0eWv7JduHvKD
eLcjI57pgJXhbYyPovy8b0bW21U215LB243tLxG6+WXok09TY06P99fJXiAKK6DswXBAK9mkWqTI
HaurLSTHQcJc1IicWkp9+MY5Okh2I/H2et3sKp2G9ZDK2TOgRyJHa+ca4jqJhRx4U0yyLqb8D4Pi
zOLJ73BdxIdyHQqpt3RGxwiqLITFK72GDHgjNPakQ5zg/fPHhVQeCJzHFHHWoSBlybpobftGmMZ+
1prxCWnfFjCDbgfvDgWpgNeYzmWYdthmTdRKQ9l5yW3faugnPPR9qF1qvaw+Idsz/n0/1s56l0U3
OvpyWEDS1sPqYSWjrIDhVj04P4DOTp+GSMPuQ5EKpEBOLvfD3d7SQIe+ejJDaJM9hnW43CmRANMw
yfScNsSrHT+Q1MmT9xacSPx8qv8is9hZm0F5PGFnStA25QealgUWf3wm0V7DtKsuwAHpZdwflnwC
rd9m64CbYUGJQYfHZB1qGaoJmomuLkWOBnGxxfyYjEYStF5ZH8yl3LHboEAgHNg5nK1QI9dzCRM3
nAT6zH5fFvYHDK9xWDXn/OJOcXJGnKA8NcvkXGEhmdeinMdv98e8t3IgalL34CrxX5+st5mLZ2CP
ToJp+8q0SEWODEkJsyvOBV/1AuZXOwDXyI92M1x8Vel3UA0BaL8e7lgN7DxjZgOqwvqZhp1iI0A/
Wk9u4VZH1b3dYB5EUBtuBKyuzQpqeKBmRsvgpjKnpzNG0xUTmPkCjDJ9b9ubxcqecOih2QxP3STm
0unxmFqwShlRLIZ9ZOjywtD6au6KLxzgKB/hH3dw7Ox9POg38uDh3KFcup7MLlKG1k3ZIc3cZhd6
RZ2PSzdKV5PQTkOXqu/Pnrz+qJLQUKQss73lmi65WU8YZN0V9XmwnQbso6lcPbWKf7u/Lm8L33JC
JXGKAjDVmW2OKQ28EEXCQrFNxZtOg9bnsN7xOn8ygTR/dLA//GMSXIxUYBuXSRNdAIUebWNeGAfD
3kt3LB5+DuA3l0vFepp5r2bhMBgMu55TOrZo81VObBzcjvayj8WekLhHni3eZmcoTRuDlhgsdCMj
1+dFlT1g9T5gQTUPZzu0Br9NSufg6JWH0HY7UjqhcsFtm8r+ZgWZDTJ4Vmjzlq+xZjBTHYQ66l5n
hJWVUzcjzRwhJX/1YgxJ7n/gvbUrXxIOSDtQidue71xwNorGsHzLjQtUtcsGqahZOoXSZR6Qo6DK
mB3E3PuQPFFp+vJWs1lg6w+Jd5KChcZs+SCOovOsI/2JVLF6wMrayzpvo2yyTggyO8GHhhIfZgYB
FrADPpLeckqi4QjcsxeK8jxAAi4aOv299YBGo1HdJdEsyuQGWDA1XLBiAfBf1lYS3P9et9BB5gtG
M69O8hvUFLl+39xxlwmZPBdvEl/Yca/60ySdHSIrdH+gUF+m1zSL9cei17wcMyqqwaE9gtwYpVj5
/V+y9xVphMG3l0IBXBHWPyQpjb7SNEqolgFlYug6Bwsfd/l+P4pc+dudIa+INE+BSXM1XUcRRRhG
nhrZftXVuvmQD3b4DM0ONaqxGzFsMJu4/xu1+7zEhjBsnyY0dquDG5CMcfMbeCxB6odij4DR+jdw
LuZ1tmS2n3uYz5fdtJxtZxiFD/CqfsRFB50muzSKg22ytzXBCf1X0gA88maCjdSqusilHD5NaHIJ
Gksn7HkaKleDga6ZHiJVfn+y9yICTQNXrHJ+AgFZD7Ss9CmxUar3y0q1P7eqoj6MFXk8QoEq6BKo
nwcB99aQhBXDIrNIPq+L/c1iVpQh7EXS2T7P3PQ0m1H1cfSm8M/7w9rbnq7MNFQyoIw5m3zT5JHp
oIhj+4AajVNuRm4w5Gjh45Drfb0fam8GqVh6gNahDHGPXc+goaPJPIwkcjsOYeRaig4PV8GapQbB
L6ZiPjgTb7UfSAdvA+rrgJWO0hnsM8vvmmx4xm7P843eLE527+Kh3KA+bXpjdla11v2A8d2f7ijs
wPZCZA4RWnq8P/q9X8P5TCEeJA3VSHuzW22h4EVs89hamrL5MwElixShqLGhSRSr+FWNqCsFMeYo
UK4yrVBYxUnxgmyFQiGiVPA5mRe09w5W2c73x+FVyj/IO6hmbucIuybNnbjbz1Abg6mjFtoJ+2We
KucgO++s51WkzQZCxUoPbUEkhA+/1yIrH6dFsQ+eKvvD4Yoi28EMaHPaINm3qAbyRH4orPxiipnr
Jt4lfov7ysHy2g0FvlGHZMwrWt/snMUqq6HvVb5nmXYPGV2Wpzprvi4GqvX3l87OxiHB01px5FOd
Z8J6HY+pV8GcpyLgCHz78hGpcRXY28V1cdQzrDQ9iLeT04Hj0OIgz9FaNzdfqk8VtzYKMs/oQLpJ
Wsc4zVqpXuLUbRB/wjv7DwfZ2aMq3+4wYY65lFigHGxrt9rodc6EU7yPjRNGIYaN2qGm8bjMlvCj
KazlYEfuHJ+0G2ndy4oOzLzNB0ybWSDWu/D00tKRGgs2W5boEeJhR5Qnt+yLRxHN7ocxMdtTjPrJ
QfzdaX4TXy6wNwk+HfquXkiI/miaywWVzyxoc9196gSgfgMs+cma0yMSwc5tmrYurApuJ7QdtncG
V42m0pxy/OCqtr7EDtYHWaWCJ2i8+NKGbX41tKw+odWkH+z/veFyJ+IeT6rhAJB/fzPcOa1F7pBW
fMjh6EM7iEsYfWKckrkSH5esbxDCbt6Nu6J/TdmCghn9Tz72Jr0B4Mg4pNmkqUthkMcC/j55mb6Q
SI8UTPbyASUSCCMsYZ3n/Hp8xSxyY5ipey52BAN5sLrTjH7PeaCLcDCVezvlbahNlpsHWxus3OHi
tzCVbpNql1wLtYe5NhEy4yJ0vp+AbtlfEgbAZL0ep1RBNxnIiWKlpXbH8zIMlV/NaONZkwkPB6KQ
aky4xEV9UgU+gKd0HobnysDF1M7mJPKHFAsYJTHF9yyyMHXr0+V39JedH/d/4c7hwrLC+FyqioBg
2exl15ibHPkFx4+KsH/hZvzPGDXN9X6QnS/MscIR/lqFoma//sKm2vS1M/YOwsfw+1BZTB+nrEYi
P3GOyMq3UgMUSt/G2rx6k7mbvD5EXcieBabAnlgczVfscv5Hj732V9JMnfYJ0gC+vGDss5/22JrY
FeFbjG8sqsrug0N7wQmKqcfsp1Zs8e6TVuoQ0QyiTs0BuE0kjqcgtQsqxrdTpXsaFTGdcoG6cDw2
7sFr9fbj8rrgRILyRFWHO/963hHmzlQ3zTEXUSz945giMooKaXdwE7rNjFSZuTXI1768qGyup4rd
GfGipDxUuaSd3Ql7XW5j1HWyfJqhPdbl13YcDV+n4/BeHBHPJ15wXL9ozdJK3Gwv0cFToZNnYaHN
SdBqeo02kTRk7/LMf+8aJhTNMtI/rzYeF+u5DJswN9K8sXzHK/MPWZyqlyXsC9x4lG//QyReFJKy
5Mqg60gSjz2hv8JX87DbLW2EemFLc62dNOPgKnZ7tPD/537EnYEbyw2RQK0qYOR5aPpOWKaXqE1+
ks+6szOlKTf+bMQvNTtiL9zm4FVMc/PNMGpG06Ml5mgpg6+6ERZ4tt6cEqy9z0k2Fgdj3NsEb8a4
XZ4YN3YjvRzioWcXLI7enKPY8A529e6oOKVlpZ1351adbhHOYpShBbR/GDHW9PBpwlTVfqiyZboo
ths93l8ku/Go1cBt414Lw269SMYxtwdkmUw/Rnn8iza37tnV0TFqENj1I6s9qhvsbnLaktRkuGOC
xl7H67siT6iTslIytzirVosAVTxPn+CYoxiu9+5JUWwsCoWRHhweeyOV9E3uXHTAbl4mtmjTsU09
07eyLrqIdOIdqnTlRUyquGqz8vP+xO7UwuCu0jLnyCaj8Bhaj7QRAw6CBrUwPVbCK3Cb6im0ugXL
2BFlKivvgxDNQ9wEYuVv1yh/aJl6VPrbGzKgVUmYsaX62SZvc5LOQnMm3t81CvWNlToRzoqKdW0R
oLjOSnYE87k9oBmzBgDMoaPOA2Ez5r72MDxo0CzBOQvLIRfOd2fXcyDC6q/707s7NIJRDZLyQ9sn
UpMndt/U1DIQFqsDDJzLh8FB6Ku3p/y50vToYPXs9BqIxjvdpbKJrvT29mzoYhorZFTI2xKaFQ1o
Rhd2Si211x90L6mvuRLZJ20ezU8InrWPhRerJ9ylvYMDZC/XclLRMYYLBUBL5qk313gdcGhHt9Hi
Ru2EPEEj/tVh6zU0EuDTwOq+wN5RuoOw++tZFnddEFNcRjeLKc/6HF9wLFN70XkUkkWrfxktI792
lEn+MXpF+Y81o7OQI5n/WXfC/nEaleGoKLe7wkA3SGocigtbJq6dtMa0RDV1Ry/rL0WVxT/xF/w9
wvnvfH+F7UaS5QWgay5shk2mgqFKNSDkOlJ0rvElnNF17k2lvS4UOA7mdi8Ul3q5Qyk30i1ff9JG
taNZUQmlz+Z8SZATQPAfm7c5yY9O6t1QMvsCEuWivuXVR7VitmNCVkp5hZ1imNU/lixL/dAekn/u
T6BciOvKNBQG2tXcPQC+IPW7HlWed65YUGj34UqJv/Q+4Xwx4yMq6E4iQFYHtCtwUIlR2sydWLRO
6+nJ++kYi8DuhfPTncTwotj6l66P5oNB7cwfclASyQshjYrtJpyej9OgKabp53MNISyzcZ6D4/uX
UvUot9yfwN1YkEAA9BLyRhAKwuloFmXCsoAHAmdZd546y/zb8Jbsj/uRdk5lzmOebzzQJTJx86kw
ZkVGzeEulfe1YZ57y4h+w1ETlwkkZ4WBRrGbAFv0lCe4vePB6t/LLCbwbFmV5TPSzF0vlNbK9Lqd
uROMqpOex9QUH9qkM33FVbqveZYjqeCkWDFG5KWnMh2Q/K/QOLs/BXuTLTcFqwjdJPqr6x8xVeHs
ionbcqeYHeYKelLj1A7JBBRC3R7klr1FK7VW/1vdo066DkZjWh/VsOCpk2G/G6X0Fh5Ga+zOoh+G
zLeWRpn/h8X0NqRcAm+OjSmeB7ebW8v3zKG7tloxBZ0Wu59CLTmSx9xdTTD80K91eJtucZnGVKlx
3vBcxP4aMVWeW83jBE8JtzHXUXA7tbM/wskR3xR71A6uXXuxUTJwZYNIHtibYdLhGKuGhOFXRaK9
eB5qKZGuYRZjCyOgtjkGfVT8lUR1fvBJ99YPi4ejiT4r1TVvM79LtwzUZ01MUB310Umwyxlyw3ys
pnkJ3r9UIZZDDXulJNubHFSaqJ4sNuVou+r+UzqZ9bmw8/YR4ot1MKi9dWpqFNe5qnsIx27eWAq1
bRTwKtsvSK7+0A7m52ESsBhnVSruOH/fH9jeJQuEDI1+eN60brcFngnocJpLhIzbhDEOPqK+xk2K
AWmol397FGu/zrD0fKWCcJYoo/VbMdM6zrDlPOiq7pR/YN+SDmXJXw5+kw4Sb9B7W3C/xO8velCE
Mr/UFfD1RWg/63qpKc3byXNjiuhahoA6PbVQWWR2TY0zQyEswvRYw83gdH+GZGLYnKmkSNgIkJAA
122JaGFlWX04cnzjQjeeAYk4vqpGBu703BmGCXIaEpRHEtw7B/kq6CZb1TmyhyE1XsnVGU6Vo7eP
Icjzg2Ngb61JFI+BsRRXzG0FsQi9MBnHxPaTWv/WOzinLh04AUtNX7RQLX+7P5FyO24nknqFrIQT
kPLOervOij5CkdNsXw0r7UFNIv1B4D77MdGG4hKp9SQNO9QHI6b2N4ZF8vl++L1sYVksADBDcD22
YGDLSwcH/AyorAQJy7BN2oceO98TRtLl4/8SChgEkHHuLdv3woLSV2tKkG5dYUaHmHoZ8OJvPqUa
HrT3Q+1+QlglVJy8V17melKtMKsLNEfpZY8JDZ0y0j81/aj5CPUhH1Xjzng/3u4svom3WZjIN9bt
iEI93uoK9p2wT0484ZbAw5XlINTu0OicS9klOo7b14/rzsnUUtDzI0RAnqlT5BMeqrW0yy6b4YNl
Ju+WHkXrgGIaTDzSEJQZOfg3B7ZdULCLO0r+cLudU9En+kMT4tPipeG7qdSbUHLwb0I1rYeTPZZn
PnBE+yHR+t5vm3I4qCLvbTkKTHTfqSJTFZFp5k2Uth00gZmh4xuK10qZecx9slDznnI9Uh+tmAtg
XnsY6CZL/ZfuTe1y8A13fwBZHQw0Mwu7YPMDwnBuEbe3fYREXCxwMwAXxjB4v4rKVLCDYL/bxqCc
FSXKfc1NjoQB9pYrFhw0wzhK0eTZnCmViS4yFzyZ4fpyxkCrLsYHN3aN36clScODo2J3tJJpxGyj
ZrEFR0IdzUsrJJreahM2zGP/aUFa0487RKvsJCmQasRtzqk1+8NiTUe9mr2LGJ0CSt30rSgIbdYU
7UCtlE7OMBDjIn1Qx/Jnr6bK75oVdmd95ONmQ92dRNG2Bwlv9z0h5f6pfPF40rc1xslpe1VIWy1P
65d/BnPqzhTiq4tbDR6uyBODViqBG5Dtgk2F8kE1pT7qZuwdmtLkgC/NN7e3xCBDaSHGzzSXqWF9
avIQfcwIv84jO5O9vETLE81XKWoBvXS9pvMUrZBUBY9uqe2/Zt5q57jGmG3KzS6gUnHEud8d1etB
AjySXs12CZe5m4Qd6MjWFOlpmeg82ct8VHrZW7ryBkCtDWI3l8H1oJQIQ62p5+Hb6NFknJROzB9E
js7leUYMLcHBDrO/gI2O3ipPZA1jNSef/gc0I8czeHeaNEgAIemx/hmIAmN7olFpw6Q1+qFy0mBy
NpZPSuVgPh1NDkYjfX1W3cp4MIu8uhh1Hx5g4fe+79vfsE2aatokWQt6M5npNCtLLF60ttAvWY+T
qQog/nL/SN37wGQoB0obPKUbtrLdT6btRJSMzaoaL5XV6RcPk4Lf70fZy4SUGtDyhWZDnM3BPcZU
LWk4Wv6I28Y/YdeYxYNb5EPy4A3hcIRr2UtFrilr8bBsUDXazKHWO91cYtvqK0YqYJnidfdUJ/i6
ndzYwIap0xJoBaXdpdFDh4D0UcV2d7TcG5AnJRmgYbheR6YYh1xpBaUFa3TPddHOlwXMEnSGaTx4
t8iJ215rWZaSToQuBoiydahsnO1yoXfjL5ZaRA9a1nknR5lLvwPLGSQos/rZXBxxKHajvnaGdfor
N4umKREtKmTnNrPz6lrZ2dcK1tmjiijDszIiH1hG7NT3LyGKcBSCXwEm2/Z3ZfIYfS2OxdXUfxCR
uvyhDUl3gXF6mGT3NoW80FJ2N/BP3fr+UNucxshBcSwX+GJWyOp8GLUqOth6e8tUvtjAQoEOcrcj
GnJh9ggKW35c6ca/VtmWoy8Qn3+ck9L04RUmTx3aa8CF8vGAmbK3Qkm1gOz5h423OazNPtJjC+Kb
P/UxZutxrj+EzMZTJKIj+ZH9UFAYuAGhsbX1A/O0BtxeRBkYLbkimJ3ur3YKhwBhhO7gArQTifck
LnJo93MSb5OMGCfNMzPwnk6fmCe0YsKnYXTxIDbt3nh892pEd53u9/9xdmY7UiNd174iS56HUzud
WRNFQQPdcGK9NLRnOzwPV/89gfT/qnRZaQFqcYLUOyMcsWMPa60NE5ji4dbFdLE2zswCsU/9Eqen
3tQURFrd5V2Sk13eNrXzImAKjBNHhD7blotrmxCijIwaSVwPys+MaQ9Ms9WTb0PbOIBqyyOA6s5j
TLtL+k80bwmr5LF9FbY72pSnqo1L0Wq3Ut5PpaJ+EhEyaX4xdWJ6yFJRuMwpbU1Yi6tT+Mo8Lf/c
XvPOBfw1GolKOOgQMrDr3+AWsUGwTOVnMO3s8+gNa9hB0/x528regaGwD72Twgothc17365kr2gg
EtxoEVPy+in9txkYARoRhhzkQnum4AlRdyBXxodtNrWovY7hg7PJnPmkvTPcxn6pYiIbWz1Ud9s1
xYvABEwwhzRLr/duUakuzxDEGMIsViZmRsl9PkDlHpw4PQhWdj6T7FN4SMZzEUBPXZuy7XaATspc
odFI53OSFs4ldahq3P5MOxeAYAzXTwdLqv5s0jhzcIGUyNeGFLkPNX0Qf7vjVP7rKd13V0/777fN
7eyf1OSQc7OhkxA/XC+qdZ0iqimtomzSiffMSkKH1xumUNemo0Blb/+QHJGtLGZmaVsYEo9Pb2kr
zaW01bU7Rn0PYRPn5sH+7VsxkSzwiEnIR68XFDV5L2jhmkQCdXVHSKI/uTDn7v5g23gZgXhAOSAN
vLaSez3T1hr6KTFT1s4M9l3J7kf13ehk//t9SxBfcPI8z4jjb9ZTqW3dozpD5b0zzWe1WvS7eUnS
ILfpcN42teMLbQT90CVAGZ2ka2OqrCp6OR2RZKUVjESOheFrkZLcKYnzj6EUiekzT0W9a4cZeWGr
I569bX/vLKIuCMESXyxb09ebSowF8aoiOocHrF6gcH6uzZrSZWKsy5fbpvZOCTYYwQpRiOrhpkCq
RlVelkgGnMym7aTY/IK0ROPpxcGS9rb0tR39ekm50KcGIhy3eemGrw7jLe/XxW1gOGbFuXHW/jKW
wgoTpY6YxdwdjfbY3VGZ64BQpu68dSZ9Juyp7/D561QVTzpzLP5y1HXxrUj7dHtD9yyZUhmSyA4O
8Faubl5XuiapTgNuyPM7RuF6H5OOLB3RXPtgT3ficdaDTAixpIT+yW/76smevdmti45eH4oTxQ9v
MNUHq1fz/8UAGh5QNyufrdkY/+DC05Sgf+vRoLC2DbAOmESRIad5WrLc8JOepshYRf2dB9LgdHsr
pcvdZDnyfZGVFYQfOaKb9RmaaFcDpmTTzyQzeTT0l7Sui8eEQeHntrfEC4rxyn+emh+VdfYeH143
GkOAqqAeb0y3ui5GJUnobeY6VMaahk/lrLnPG2GEnVq1B4Hl3lIJ86hlSBIa7OLrpSqp3S82wTmg
fd26H1H28fU5ak+VEXeyt6j7dV+1YZr0Q3h7k/ccAORGuiBSpw393WvLI3yEZuXqnbDXBN48J6Wv
elVz4L33zBDLylodBbc3al5NaWZpKWTfPS/N/9XMV7iIQlsOIpO9G0HIIDVZ6U6wouvFtAlEkjhC
j2w1m5e6zK2L6Erl4gilAq1tiSCLlPrgQuyujOeIc4pYz5vRWr0wOt1MWRldweI06bDPx9X7cfsr
7S2Mxwi9NzTeqcdtv1KtJB6dJFRldJWWSz31PiKdXUB83vlpUQp/qNPhwL/srEw+fhLtC/H+jYAv
wtdqrS4K9AdrGEbfyVTx2M7pfIDK3jcj4cSE/CAKN2tLk5jR0QX1emYTKD/FYhWfNeEcddN3rdA1
BveNOwGzcH00ktKgKZHD3HeErdzZsbJkfjMM5sEJ3Hnn0PGW0/qoqgEn2yzGLMdazQbacJaTmc+V
pnyP0PJFtt54KEBkve/b8Zs6M99BH92j+szO04OmI70kKVuPFOFmiZoAFFFGsRRfi73HqmtQlDVz
e/ZbbTadg8Oxaww5Xsnr4g3adlYb1KpbM5VtnnLxXtSod0LdKmkXq4Oo5/D28d81xm7y9WDqEgFe
f7yxi+MFjKVzqhvxE+fY/MXsUYYdrOkRu2jvmMBmZT0EtACFNpbMTqmQRojoZ5RNe0aTZFr9hZld
Rz3NHaU8ILQUmSRRF8exJVsUk0rtruFjqS2KlWLRk6dRVF2YLs54V9Tw907FtBqnxk6ZsTiPsf4y
ItB/TqnNx0E7FQ1kSBsV79Ptrd49wGCJKaQw6oWSwvVWayj+K+sAw0fnaf2Wt8nwQIosBr+Zh+jM
frge0jRo0fmNoeZpYOelaA7i773PTYkRlI2s5EJ3v/4NddZAd89b4BYkAu+g9g9PWWvP53bSD2Pt
Hc8KDh/dFHCZ1MW2sbaWWtFgUNCgapu493VfK5fFGtrA5sj9jVrgHOhx2v3BeSZHlyA0Ivk3Whtq
ZneOUgIqzDt7+aJPTK71tGL4VpLQ/ME9pR5NBc5ldhtQqeu9bAE5F6hH4xR01Ln9SI+c/3K9KKvL
0LSqeb59evauDwK9EFrlAB3ACNfWRkZmZHHM6UkAZ+cvhStQqzYbZ/kDmgYJJ1oMAIg4IFuPMCD/
opBBwRFbxXun1dx/G+R9/ru9GvlrNwEoU87gKaE9KOvPm9XEve21UYSPU6kFPyJlr71E0AGDJNUH
BofP6VGWtHfwTeqKsv5ArWarc8X85tgDNIj4gdfaZ6MERpfl/XAequhIfnzXFCUcAmsaoNQHrr8U
relRY5IGDG6FoWNdb+R37diMYe0mR2imPZdCg/r/m9pcZ6M1nbptPETdDPgJvU2fwp77rz3TNFF0
nj1/WrU1TMy298vMEQe9kr0jCVgPLTTwgDjcTTJd95mlW7S7TmZnWh9yGCfncir7gyhwbzvJxQiV
KF3yCaWbeZ2LFeTQUwa2Il/i9m6JFsauA1F8Qk58Ot8+lbtPB6RiSaL7ldJuPl0W12DmmxhUUaNF
1n1bkMUGujq2nq8gyonsahPjn+eY8vGzvcZMTmG0Rt349mJrX0H0zxe9aqYfU28q9cGP29ttOO2A
AeA1kUFtvnUHianQDFn3N0vxeanBeADy/QPQDEPmKaEBdZL5oXG923EiIjfXYM4PrRaFjtn9r1Yb
5S7W1j9xn5ISSeAIAony+LUlIvLZmnSgkegPM8rCLlsEDgpVYzBpTg3pQBFg9xRRqtM0hLXIyuS/
vzpF+ljNQsul7JzVJN88yoR3WaHqn/KosA9K03vvnpQ7oXKAAAHSqtemVHgVSV9KlAxM0lAn4z1V
7kR9Wl9if3Km+UGxE+Xz7aMr/6dbhyplnpgIIof9bWuS2lIlJkQa7mLbJ0+zJRwf1yoqv/E69SS6
8QgVt2uQaITE6RdEZLOhEQMW3LKe0bRjmDoCIJr3vXEg9oydkfyd1MZRg2h3V38pH3MypN3rXUUg
R/EWlQ5bzADD58Lorc+aUg7ncTUKNE+aVA16RO+OosndW/fK7MYjWDBbe2Y24WEnVQ/atBA0wsQR
qW9/M3mbgLvQ1NjW/UvDVvRECjlUJBpknJbG/FoLjekAagsjzsgN0T+/fWL2boRUy9Z+5Wx4lOsN
zdu8G0H50LJMTPu5W0ojjCfTeZe7bnoQde5tIlhQaAEESvRmN6ZilQEjM+2nkzWkeeKXKjguH62E
wzxt75BQ12LoEvErZKCNoYVuU6WV8Nu7sWbKR2336znSpkaEs14xaL3w3NAbmv6f21u59ww7YGAJ
aQBMkaFeb+UApifOya1OCVSWS+b2/f/WNgOLkaTGo2Uo9tkGNxGgKd/CezW9A4ezh/qm64xvg5dJ
veRNBl4X2rSCwKHD2CBrB8GmfrESRvX5TFnX2lO7jtNTbwqmopvDBPByAho/+WJwTWRC3KY+6lHv
fQdA6LgjGeQxZu56Q1DK5uMWMtqqC+MJPHd8JmXOT16vVpm/Oo12QhWoPtiHXatgN/iDBwRkem0V
lv04DT1BZWaosqJYGz+zfM4eEXBcn+uU8hv0yiNp0d3N512RUneqJDZuPj6dKKZKoal3SkB8nVFp
64KuapMX1F+cIAE7/NUDo/dU8dgxB0K1iRWi9G+3Q37r9incu2WSfsRJAHJlbgME3UnskSk7bPqY
RBdyBSTqVOMog9y3AvUeDWHKqVumkzIXQHcH0nh7WrN7Q5+KJzuzlAPnJN3q9jmTgjacIRrmYDqu
P+WcKYbRyvzAm4qOqottX7I5ny9Tpq/3/eDUfh0hfW9nQr3c3sUdlSvZIodERW4CRG+btjqDhhKt
yF2s5sOL7ipqEBXl8gU9+GkIFdjewyXPDV34o+VOT0w2zdFwkx+8nK0Xs9GyI9jt7mbQ8UDkTEUa
cytAWEcNsg6d4xC7RMt3Y1b1FLCXy4QWXSBt+2BqMRo4rWE+IUl6pDG09zSRB1IapYpNb39zlZkU
rBnxKmcdROWQPSuiK05JpSvvYzNvxq9qEptH6927xzKr0FUqOHJc5PXHJ7ZKrW5ivVMUedY7vXec
DzrzCtUP+tzoL/nSt2FnNcZBOrOzUgD+OCxAt5KgK0/+qxAR97hkcMpQTne07H2hc321tSx/dK3y
92qN1YG5nUeDaQako8zH0KQy8LW5Ja/zhgIU52ww7JdiaRkoBLH0mx1VxhIso2c+olijffIqOSN+
VY70pfeWS2nmF9GAY77V6VyKNlb0wnRlKzYSvjIiW+DnFFC/re3gyZDKXX8c3C2ZEW6uNdk3EhdS
3sx6c7fackFwpe2d09yJ5EvXjPrFmfL4BfaN/SPNh9Jf7F7Ufmop343F6E9I8+sHbnLnNvEbAOMg
5gu6e9vt7uyM6QrzQsXTqdZLawu0BeCj3UWrU/q2DfUONrpTnvO2zA682k7IRfpGTx/eDEnWVgFj
KC0boDSmlzJdPja9cL/AXHXvtdVz/zvYanla32w12Gk6GrJfswXIlAYljwRxk9PoieyZMMD76TB7
dQ68RGfEbJRpek00kLfPzhQrwl/UStXPaczv8ys16+owpamEoGJXJri6VhdHH2L/F3ISKB3wcG47
x7YyJOWQp8jwRs5SMPKmL5+oHht3t3dizwzlMokI4T9mFVzfs8aqS7VOOXNalCT1aUlr0HJNsRZ/
3bazd5/YbRBeoAtIMzfRhzXUWe8Z6JIB98rjQBuy5pPa6ZHfk6yg6xJ/vG1vd11QW1BwYKw1/vJ6
XZqRV4vrElSn7lL9A9pA/eHYwxHWZXdVEvgE2Jg1bdWvO1GZ6uKg4lSu6/Rs1hk9DyS4T43i9B+Q
qzi6Iju+H20Ck3tJmQPYxMb31y49vyybnZOYBqUIVDQ3qrNhJX0cJOtQxpdaA7weMgw6+fv2fu5a
pk5NPuvIvzYPnS1ca/E6cgdXybNPixnFn3grOJi6sHn3S42KYa0sp9tW914B+jxSOoY+4Jti4dgQ
hCsZQbsYPWMAGLV270Sux+8h8MG61TJDac5paiQ/kzb1koDW6/IHlRhkqYEdSBle8G2bPbdXrULo
m5q52WkNzSa1ir96Ve4tvjk3R6yavQNFGQsIEEhZhihsrknnWQNBHOFVXyT5mXmbuR/ZS/NUxdH3
lYT+YH/3virqXhSaCZ3oPm1eWdeYJp2mrgvH1XhaI6O9qwb1vbVUzcVbAK23Q3OE99w3Sa6LHAD5
wJa4EhWKXVIgZHYQ8mLgm6YGNnzvLqg0rt632s7KRyYkWQcI5D2rUhUISAXbyl29dgd64TL2LVHp
LhmUJ0olUULFivv7eM287zbTTALmQh2Kuux9zVdWt8GyjaQwYmZ0JZSlU188FMDOc6ku35bKFGpA
6DPp/jDo1DHs1H5W9ME8N+g2nrR+Wm2EmUA52olqfGYbu7/irF6eGSLQv9y+Y3ueEm0tOemIcYC8
+ddbYyhL3NU0IU7JHK+X2qui526YxeW2lb3HHd1ueZldnpptYtQukZpb9IBOTEAAwVxWZqDmtnoi
huvPv28KNgYVRtpr1MXlV3kVqWoqU5q8nkhV80aGSSuZ6WdUwC6IT6UH92dv74AoSKQjgqZvJmeU
NkFalbtAerMiPzOOSjkXujMeHN69vZMErF/ATRAE8le8WtCc5QzENmSVrVx+AsiL7/R2/UYt+AhS
smeIdJKoSpcjhrdT9oSqDaJoQKspLY2zKDemwKzQc8pjov3f/kgMKYKNQMuOtGnb4qrWPCtGCXWs
IYU+ooifhzq48wCqYnsQ0u6sihiP8IYtJHPZ6hmYem7CYQc8v6ZphC79kJ9rSuvfV/Tj/8AUGTmY
OJoQtAk2XyoeUQ2YIPIS5TjiQmE/CZ0UVYMu044qvnvdGPI/ycOR2BWEcK5PBXlQouWZcE5FptYX
TW+UIGW8ZLiM8eBX1JiDOXeasHPHxY+WGDpdqTWXZJ0rP1GH5b6rrOIAUbPj72h4McVUSoDT/N08
J4tbFa1esXx1SJtTb48wsGqN+Fi308CahiPJ2V17aIDQI7UhR2+DV55sBqQ1wDOSSVHAj2rWGi7t
bHxZjMi4i5JWP4hi946SR43BZJo5LO3tgIyhM5A9HImClElMP7Osju8nIoFwKr3mANDzq8OzSVEo
IpmyKKzJTHizmflURID2eLIUrR7toO7Z2mdFaztUuOitf2BctP1fqnftcFJwp5G/Elmj9oJmVQNf
MJtHf7FIGE/MS4F6PHWO+EgsrDlhsral6neWt76ICYxjIFZ9/JzBgqj8NS5guMPXSVq/IJZPgtJU
queskIojqjr0uh/HjAn5UWuzavlMtB/sc0JQH0O4bUZqek3TfihWMfzU57ZQ/F7YyJgtS6U2gdr2
9RIYSZN/mNZ6EBek9Aw1zESnKye7Ldu/sky3/l2b2v6YlLH3sU2idj11yI0d9RTeRpayh6eRq4KH
4G8ZMLzyqeaA+IiljcATXF380zULE3NSq780llVdPAddTuER3fZZpPEcqp9ue7+3B1da53UiBJJC
K5snamDkUSRyeXe7KH7H3Ia+80lHrXe2NXZmMCW6++MPLIIsYggY6sW8wNfrzRfOjeZAWnZxyM82
KJBgsY36RXMSEXaidw884duAizoriQrqsayUosa1vdqzEn0ZafP1zHdDwyTpz4bu9kHNbAAyaG05
Z/CmDrb17fXEKB0iFMah9wLTuDbq5VlcGni9k93ZxZd+TXVqkaP1HIEcPniTpSe/vp2YQv+HwiPF
ZJCf16bibFCmJSK/TLiMQZkq0fs4U62Dmv3eOXltRf6KV6c0XYw5rWyq52JVnIeiqYYnJzeKIBlV
K/MN9I/+5LPRgwLOB9GGZ/PaYORqhTLh4clg+z6s9bUIAJbPlyJrwXvCcr3PmET527EAeylBmBL8
JntE10ZhbxoWlB76Un3SfbTNNPKHaCxfpuaQnLJ3QpACg2OBJCnViE0yVzdD3ykW134wK9RKzLEJ
0JK0fdRhjlSN924Ak5KlMApKSjzV16sis5DCFwC84p6ZydVoeQFNuegzEu3inb1Olm+75RG1fe/A
/GKVUzWlO7ANq9K1MdpVZytTwIPTZdbS9sNYuHqIVkDTB41RoUdw27PsrlOqiPAqosjlbjypip5H
37kACpsm1e+ZADue4Co2T+UC6cdgAMcFXYL68idGScklQZda6eb6mb2booEE7KUr1Bryfv9t8Ii7
E0XpA2XJpyCvtKOFbvcW1rMkxhDawfTGbW/ODiIzMBTzfA2pxFanLo8ZXx5VSSBKMZ/00lsPSnPb
J+qXPYJWqAD4T2LX6wMU5Z2nLmO6hlPetx9kz+mS5dPwLY+W5gHsoHsRWax+8Jo6CnStQePn9h7v
rZcl8zpKxZ033tQRA50Me2a9TvLNydr5Qwqt3LfN6b40kunnbWt7q6XIwzxM/Ddg4s3uClLTNaG5
FMaRzqyjpUkeMlGp1Vl0S/OXqgi4eNrSfo2GuXjqZ1f/dtv+7mrpEcOvhRpHBH+924z+U8a2G9eQ
AoWL9ISVn8ykL97Zg6b5yjIcUTTfyIjIz4sgIHpkFPJoy8sf9Mq3T4xZHCMTzmTeV9rdOq3OD5mU
Xbqh10JzKaeTIhQ9HJZGfTS1PPkrAbN2EBVs3SG/gbvjAAhA5hYY6ubBnOlqdHzkNTQLbzlNwCiC
zMqKIIOjFN7e311TnCTyAxBa1O2vl7tOcanXNE1CtFGGZzMp1HNfqeLzOFdHPMcdU1wXLin5JR3n
LZpx7VPL7TrGfQBrtD/aRklqMOXZY5krB/u39X3sHxUTFKl4S8AVbcfGjnGmAN+I1VAv7OSkqCv6
f/OifI8J658zpCYNvzLL7iAq2FufTZJOaMofns3rrTSogOoV48ZCp1OdIEKFxo/ogt432eHcwb1T
CqKIewF6Ak7idoVRzxItTVnD0ZNsj9mZFwoDmX1X0vj4uhh58e/qLg5ivJZ+1lbhqojhoMh44It2
NlrqoUpaLhiZN1wNJn8Mbtsratjn0xclNpUHixoaoqzVck7WkQZND2frwOjOPhO/yiISQojwUeS/
v7qha2kVulrEWkh6ol20OFbOiTWnH2cy34P3bMf7kUzRRwAyQO13S6krKyrvmp1rYaQ1bujy18XV
EJ1OS30JG0MMT56LRCKDOKpTPcz5QeL+dqVSWAPWIBPNpR/YXE5DqWdVsSotbJltcprLOPkn9or2
tMTren/bD7z1s5LtTNIlp0pQt9i4vbRss5YZIlpYAkcKnLIYHgZVXx+E8IRvtF3/+ba9tzurqQwo
ABOOP5AcleuP6LotbEKE0sMZHpjfqtN41zn9v8Yg8hdLq8Wj0nnag8qX9ldRFafb1nc2VspbEm3C
xafcvXnV9KiI4tocpxBl+OpRSZP/SquJX5wuV8+3Le2sk+gENSqqHJpsIVyvc7GHxV1cXNHc6nNY
e3r+EfH95T62KgreS9891jGTLRU9q09mNnkH5Ypf/IzXCRENMHwt4iycVDCrW0zK0NCZ76pxCe1c
T4yLYUe56pPx6YiW23HyrqMY4QWM6dL/dYXWTWfZEsyCVO2zDwWpU/m+ZRpn5id67Imgt1Lm+Ui2
yfLYE6uLx8Eue2pYiFWl90WXRa3fNC6VrtwZoktRTpU4+HRvXQ7NCTrEtLFYG92K6w2lO95ocV9z
+yO3vpitO4eaUOXmUTcpYpHiDaPa/nn7M+5b5QbqUk7xzUCjsi3QtFaxmpaDfoFlN136ZZifvaXq
/2tn0vZyrJL/3Ta6c0rBGrtS8xMlbQoT10u1J6XyFqYphFYR9T4DNYx7x6rmcO5c++CY7ppyaKW5
yA6qVC6vTYHvM1q7d9Qw7YR5ESCgA3ywEqAjWR58QOm0tieS6JmcBDtgczamEFouqzrJ1bC03Tww
0my52JGb+qri2u+9yFNCO20fqd+34e9vJ/Ec0R04O9AFm6hqYoraIsD9heoMndDW+Zpa4jDUTbPi
g2u38z5z23ig5RNF/2Y7g0Hg0QHPZEQgkGrugdd9XVavPZcVvY5cnZu7vu3bh9kAFe9XbdYE4C37
g/XuuHRuPNk7mHjyoq2LTZ3YhkbZcnxUZlxnQzk8pGOW/NsCCXuqG8RdDh7mHYNSRUUK+QIQAiR/
fYgMN451o2mWcDDn+lNcZ1S447i6T5kEFyqkoAf23l5KyWykoUTkQq90O2sjt6nH0XlXQ9dO40el
cgfgbEaEHENid+e6mMdPS+fon24fo7fnl2BHDstziHvoXEqP/yr8MIfecJOabR0AHAWysMUEeqX6
klRt9Qip5HtVS+CZpRw0BN9eUXwBXSY2l89J+nlt18gJ6paWF1O3Ou9D3uc0aPO0eEjzIjm4ojsb
e2Vqc0XjeTCzvMYbeG5WAmhDpbKILfe92hrTeY2ECDRj7Q8ikN31ATNSYWtLQbENNEStmYeaCL6m
VpvZPyCvyx+OxXsyJaV3cDPemiKfxMlJXTi4zNvoeRJ2bPXd0oYDcV+wUCh6t+rJR1M4ym/7VfAR
HBeQ3VxDlA2vPxoCGqndtSvQv6gtghJlznPduabvpIry8fa5fBtpSCgGvoY7L2UtNq+FSJFEhLeG
KUcf7sU09r7itOVZmzOKIZxHf6kYjodmDuT35fcHraI1pJpo1lL5AQYDG+96qdNQrjUjrbtQXdPm
vq9m+0syOoZPsUh7rvW+CgiSuruqEMMHHtH13EOkPI3ADYognul4HHiHvY8Mtl2Tca2EdW+8kYuw
cxuhkB6WYp0QbCnVzzRH6Hpp7tFQtrf3xdV4N0lpcQqUTDdH12YCdGmsURXGllEFCFn+mGzhPWRj
34X1aKwfk6U/Qqu/dUPSJpGljF9lfHm93WrhRE1BcBfmShTLMdC6byvj8m7Ji+GUykmAzbLoZ69L
jibKvnXz6GAgs8/XhtpGA/fa8grGMS4rvQ7rIrGIXDXtXmTufFEGZiGuBEofbh/svd0lvcTXEzJI
nOu1vSKrorrXzDq0yskNU9XJA6TA0tBdO/Mua/O/qWYetdz31khREXK5lMTE8V7bzAnaCfnUOozq
WQ8yp0nAGSVcJnXOgrh27d92ftycV/Y2fmKynM6rU60OZ1Okvt4I51299NVFdYV9EJvsLo0iFzMa
eDjJDa6XVit5J6JuqkOzMUcf0U+KCJVQ3ueIZaBO7P1+BY+lkf4gyksgAl3o2t5Sd0VCjsJWznl8
5+b1zzGvmULcIk3ZDpZ3sJN79+IXqoBREMTNW4/b6XZr5O5QhQidWV9iOv6B56TpqWb216lrNOed
1bV5kGdGefCqyIVcB7Y06dDoZzEIvNFauF6oCc+5KKDshEmUdO/hpi9PdjnmB1WmNwAD/OwrMyBC
rs3EQhiLtlhVSFs/Rc25j0+G2XZPbhR/iBhN/JA4ZRImgKSDNoaXlWTstjkN0xNz5HrC+tk8oCnu
nSj6Q4R+9N6Q1t984dYV5Nq9g8L8ukxhk/VNuHYMM1ebdTq7SX9Us9y15xEiQIyWpdLNCe4Gm1Gm
kHLCVnfzH6U6Ov8IXZ/UYFy6MveTtB7/ve2C9i2StPCCy8LixgXZWdeTpvNp56Yz/ZbaXjikUXPW
zCUGiu4e0dl33i5EhixZVkM2hDT3+hv3iwn+1zarUCtd/cQQZDdwV6+6F6LpD87TnneVZVIeE5pF
8K2uTblDPSNE4vLx3MR7Z07LdGqq2vkr6srpCfkvfN4yAH67vaE7VtHdoi2FsqoUc9ps6Egx0plH
ow5Rye3u63lU7soRuGxNwB8Mta0FGd2qA6PyAm4uqNSxQKfwV4dqq/SYgc7NVq9owl5zRioaZvQu
r8wf1mgMJ8aoTA+Jpce/BtU8dpNWHNySnSUj5ETBideEjH6rZtmhRrROBlJm2hQNQdXAG5i8GEF0
fcw/OXarBampHw16fEP04pVGhYgikCE1bN9sdFVRWbMN4Z4ACgs7pJOyIgvcjNZ3YmPzPu6NaAlL
Rse9L2dww49L1kf/eHWcitNsK8rB27PdA/lrpHdEXgoIIIPcrg/bYtLuLHPdlTMml/usG4ZwbZss
tPq2o5+GimlUl0e0rK1fxiixNxNRqdwACdjKh6AGq1hJXkQnJ0mqL+x29ffSHjLDt4frlxUASCB2
KaG+AelpkUcNbCwjBHBK40lXFPNr6XndKTLi4X5ux+LcGcLy+zStH6vRPXBQW4chrVPRlDViU+oO
yI1/lZQaw2AxGt70TvEg1qekMh6MWB0fxESx+vbN3bNERETdBiCCJMRcW5rb2pgQpQD7TdYz+VZF
ScqHjtl8Vau1OoBz7BoDiyPJ079IThtjjWdN66oDb7fWvAvMyG6Dic5oFhj6uny6vbK9cyLpt//P
2Ob97rx1WJQBRHnbCwHk2W0vDjCZyx9YkdkgzRHCom1LobIXQ4tGibiFWXPW0866S9ze+Xjbyu7G
AQihQ807wfm/3jhnEsxXBTd/Quaw/BBN8WfwcMN5YSLvwXrelLrk0ZPimGB7SEDftKJQunD0TBgQ
WEGpUhA1im+NWXkBj8jwKNpEC5oI1WxkaLuL0Y7uC4HS76LXf/2GX3gOsE3UTDcRwSSaMnU78Pno
RaYPs55rvqo19j3C1stJi5X1QenN6eDl3AYFGCX6gvABgB2XviVQ93ZmJmqa4cxsMZxKte2mIKvw
pFGktxeFlPbgo+4ZJISWzUUKp6g0XH9UaC1RmqP6RAc6gu/UQC1lu/WTu9rKg5YdzhzdOURYA0aF
ECih1laeYYwLkQ2mh2hwr9V3jijHh8Rc7LND1H6wl7umeKGo/uBamLx5vbQqGguvmlz3FOlTddIM
ofoN5ehzY8Ly++2rQT1UCnZLnhlQzWtT3WyTBRQjq8qa6T4R8XcBGeCD1pEI3ba08yRAbEbpBjUp
1IK2QU6fKaPG7BcUBNrC/rCMevs3/eAUMptVfSKNtR+raI0DNZ4iat5TfGB+b08Z8cx7BKQRNPfG
B0Tt0gDbBqlaUlk7a13bXCY3707tMn+/vdAdz0kxjRIsdSc07LcgkYTZRM4849O8En5zYyreVz33
xMFjsHf8gaJx56D0SnTR9YcTdmVbLZIsp76dyr/6tkzu0zgbA7Mb3DuN1l1we1V7nw8UqOxSwKtG
vePa3sCAUWe1aLwW3ThcFhErP8rFLj6oWmVmTPBJuos9utW7yB6avyuni4/GrrxJ9aSHkfqYku/K
BXxTak4nz6bQ652g4KvxebLaKIiaofgOtFz93CaiOmdaPHWnXtjmzECbrg8Zduj9RTu3ZPqPlzpf
Ui8e/+BgOaTWDA6Q+dAboYSIBl9frR6ar6txhj+z+K6B8lBDR/Dgsu4EjFLUC2ad1P1+A3YyY9XN
UKXwTmuD9gCeTngflmRwNd+KreFZZJ0RDo11dKB3dx64Ezhn2foH0XH97fGzhttBuj4VdZJ+zho9
uUO0Srxvkti+kBnVk2/MupyVLtTYj1Wr+pz2TGsH9T+ulHfVof6uWmV0hKHZ2Q8uGkVN8EG8Ptvq
RhGbxTBEjXdyW632e/btbu0wmCwUOoXW16nfMtX1fPsm7HgSfDMTRmSBU1ZxrnfDEk0e53TzT7Aq
V7IFow8nyxoZJDyvp9umdi4dxRPQHTZzYjj/8qe8CmQnC7S6VvLGTanShozZBvdgdwJydd4HPWnC
vV1Un82mLMJyRcvytvUdR8Yxg0aJHyMx3Xaw6rjrM9tLvBOAReOuZYY7ueKUHDiWve1kiCdiH1Jd
hrzgeo3maK9GlPOuQp3/X2VV8eeYM/jImNQjItSOywRwJWGCUgOXQO3aUpM28VyV7OEIci2oGxRs
atRVA2ft5CzvJru7vX979iDK84CTakJH3bytatqUrWp0HliVvoSrnn/qmHZ/UZq6CkRRHLWSf3X4
Xmf0HBDGvcoOIDL9FJ426+vGOOcjtd5pqJLqnCbpiCSz0wWNrouHpVPWu6RxR79lnKQvx/z6KaK5
7wqDY+tNnX03WPYPBPb0YLYpojN7bzrYkL1PjftwuDt8Afoy1x9AH8Cmel7hQatMDY5zbH9oS7Pw
AS5G4e29PzK12YuCV7MrK0xNhVreZ5pT0rQz0hcLKYqDS7pzTYj1CXmhDdLv3XqhJE6GbEL549SY
eXwx14qW76rUB9dk5zCRI6EcifwAal1bRY0YyG8vGBCKyqvCd61WN/aduNNCYU7wlnrX/u/2Dm5L
x9LdgH/4VXBTgUJsEkA6r2tk22hWRUza/ay51KOcqHiniHT5Z6H894zYQu9Xa1ocrHTn0xGlUeb7
hdCBVrQ5Jf/H2Zf1yMmjbf8iJPblFIpaek2ns5+gdNKxwTbG2AbDr/8unleflK4udSujkWYOkokL
sG/fy7XIVITFnOBJNweDHFoHZYFh+l1MlHinC3XxGTe9JSy4GQRuL/2v+EqXBa3TkDS7CaI7zyBg
QG2Nen6voCKtum9LQsK7bPSa06jMuH/7/V58TBgKb9Q4oEzOyS6buU2UQSMESX4XflELcEZLnjS8
LOT0HpHo0lqIexv4AtrHwPK+fE7ZZdGSuhSRIRdhCSfU/Kpj7CpfQW/696dC42WrBDFTRqr2ciUY
MzjUmkMDGbRWeTXaPYAm2klIW1E2tcs7V9Slehugh80nBIo/m4LTy/X8pIURcU6b3TxJtCsLkZjv
adhZOH7lfumtDJSeJv2yGsVhxiLiqu/18M6GvRAA8Bs2yAUo6lsj/uVvoA2JQQTr8czwzPkK5Wf1
WaG+eOdRLyQ76O5jPIzm3X/cvper4OL0ZCozNO4m4Xd1LqgEsw4MG2WDXQxxoWTvBTr4V19UhAE0
TbBH0dJAxnmuuuiHkrE29pvdGozJ98Sf00/dTD798655scjZVyw62q9DgEVcpBtQTnDYQknJXqh5
/vP2UpeSWay1cWyh3A7hw7PwwrRoWBbZBiLki7hixBVjaTPDP4chW38GXtpeLZ5jBzVH3RcSdq4C
xG6gVzofpSiNDzD8NC3yvU20PeLZ5Y1EAd0TNIKBCT8fcngzjWy8Bs3O0qA7oIXr9jDJ24yXGlVy
9Z6kyqXdtCmMoUbdJvXnVUu+BFMCiwEsFxLasHIE5ciWaJOt0wkTs/yDm9CtugOEQr+Xp1wIRgDw
IXHHeUHn5tU0uY9dAaaGt8ubGMAkSN8/toormGaxJf73jOO/OTkkxDfcyXnnz/MyPs+RgVs7D2Sl
mfLRDm5VPQeiPb29sS59wG0k//+XOosCAcj1udSzB2ktEe24K+we8qTTvvCsqXoUae+sd+k1JlA4
A84E4hjAH76MB0Ghmlkliwc5HIVJeRPEv8PWfRWBTb+8/WQXj8zWSoeoLq79VxjzKaPEBCG+2FLI
5ecaQR+0jPzxp1WQJnZhGj5uZTs0fTktIZyRnaB5EpfKBzpWo5OEPmSsdm//pktvewO8ohcXgaZ6
bh4eNcbjmed7O50VoHCBeTjdK7izlT30HU6g7dp/9WbfAmG2YXpQbaLePwd6LHxQnr9IDw1xZpBJ
Z/opttNQww3rbi0S8T+ERHQ7oEKEJi66SWeft7UNBgpBh3ee9+LYCQs/mRz8l3bzv377XV7aSRlY
PjiTQBG/GnoiJWds7hARQRpvPvNOfgOApdgHGflf9iwwmCBHYAqHfOss9gZFt4o2dd5udWH2bZno
wxiP865tw/fIy9u/dB5Oga4AmB6oIGBPt2f+K7NbMsqGpcD+YC7Uu4HFumw8996bu7QL0QoGNQkv
Ln+lH48Sc0WXB2cwTpfxkOt5/gp4YFN63LA9YSBMv/2lLj4VesKgYAA0nJ1X5J6f2WXepBotk/7O
ZZ16sEsHQPrby7zeEChkgCYApAlkrld9FX+FWmEPSaM6oan8ykcAiKuhX+QDo+ug38meLiyGrAlE
KFxG+J/zPeFM6GC7KUm9BmKtIlMUBz9psmrKwvmddH9LPl9uCkiUwX0B4IxNb/0cLDJAbgAMjBhn
ao6yJ7DXyKEfZl+X8I20Jwoc7zFQiU3KNYkLVzbRMr9zql9/QPyCjTwDDst/rLaX2xKWJyGdVeHt
Ajfza2dEcNX1EM1/+/u93pbbKhvFduO2v+K1R5NZdDdyAuwNgQCV14rvkBXlXU3V4H3ygr4Nd2+v
ePEjIi+F/PGGCTlvVDXLAFsmZgjaUGNx6ta2gRaEimuKGcc/X+l4uL+W2h7+r5NtFzLLIh5JPUrG
dybpzc3QoGwKSdp8fPupLn6tFJL12DQh8oizJgIsBsK8o5bU2uUwng60fvRJIf6HB8JkaYv1W1Pk
nNdkVVz0KYXUq2zH4kCT4RcRZNq3GQyh336eS18JDWSMWbfc9xXoYmyiNYpcQ8DXbMkpDRr/Yz+0
QpZ+ixbuv68FpP9GycWtiTvs5WcK8rbznfG8nUp9u6MA1R31ol2dAtn3z+MyKKtsRSe+EeQAzuUg
YxENdPEM3Voh4riSiBzHQMFuKnHvgWYu7QhcyAD1/tegODeA8dOZBNKGtAYl1dRGu2BTs1P7f393
m7zB1ucHYPqchhqTPoubVtF6HlkG2n9qyhSeBqdIkfei74VQscFI0WJGj3ljir78TJMr6IwJf1tj
3E9uDFx19pE3Z7USgh+ASko/vP1oF14giCDoZGEICC7GOVAXAHQWpCqhALnE8z1sdMgdvJyjdwLg
6+pm4ybB0gJUug3IddZojD2PqGgs2loGTVTZMZqqFKBhEO4770PYkbZukT6/c7tceJUvFj2LFoQJ
RSaatXU6SglwQT99YI6N15lY56d8cOYdPuSFVwl9ZfAucJ1hHH3u3WHnUIchQVQXWkcVvmRxgrjj
e5ZHFzosm+reZt0BVTps+7Md0slNdgIa3PXqr17dFLmuXDY2tUQ0qdLOC09T35ODATv0Ch8crtkh
m+u3d82FwAXyN2qPDLqrm7/py11a/J89HmH1kgx0x1c5HXLjNZg49sW3f18K1TViMe5nwBnOviLX
GL+BH9DVjS/G0+C8tlyDYa30mOfv7NIcv/osHdksu9DrBMsUk8Ptz/+6yUDqC4WkHMYZU75cYZuM
DzAiYQeD2/Re+VvrYZK8RZ4noJ7w9mNe2KxYG+Ag/AfGR+dfFeK5WUASwWqPeGkdrU6WkJUPqkjh
Eg+H+T1R0Etf8O/1thP717Mq0oglibEeCMO6yrtZVjmJx+vQRvydwvjC4Ud3Z4OhANqIdC58uVQ+
C+PzqOjqcKX+Tycw5Hcx7x5UG2d9ydEJ/IHqThzefqEXHxAFIsaCCDqvSLQWZz7pIL1RqwTYSfw9
fgRgJLgqlKXvPOClpRA+N80iTJxRRr18QF9vxYgq8O3mdt41pGu/hB7wDCPkl99Z6tK7RO4D1jWa
48BpbTHor88mR8FHjWljDaOHHkxZJffEhyUKXab4fp2ZPKQgK7yTdl3am38vuj3/X4tmJok8OILg
XGT+cJUaElRDy+WVtLa9yifzryI4OOkbnmerp0CgB3X/5XoxhaQPayivQdS7FWLGnW7pAelXemjA
Ua5kkb+XR1x6r7ieME7frgxUcy+XnMLFT1Uxt/UCtDHsNFCNwcg1aXbgYSe0lAhBh3bM/33WCqFm
cIAApNg8e85Pfcp84hXh0tam17aeRpg6eEVmboxNfv/7cQAIc+MGbprN5y7RXieBS2z8tgZtPjl2
ELKuWhfZapCe/h9OHtTtAQQDNOQ1BjO0zThlSrc1H1tyn5Cen4AlX47LFL03+n995aJ+BKwUOdmG
YUrPPpvtcszE16yrAUjrPwD6Km9io96z9n29//HWInT1AKaLN7zFy80BfYmpsRuBKoLnLcQA7D7N
LWjp0n9SSxvt3v5SWyL+8hbCwBhK6ihB0HqGjvfL1XSw9kU7AImd9VQc1MrzPcA994llqszoNB91
YTg09ExziGL33gDn9UEAIgxNeKgEbiTL8248tbOwgQMzjDVNAjG/abmCF4V8jAtroCqsNJCTxfjw
9iO/DqDQpAzR8gI+GcpX54PynHVZ3OeFrlECTRVjWh9gk+xVcJP7Vwt4zNtABkERhPWA7z8X2HJN
QSevmEQNUiRsYjtLICdOdF/IMkyz7h1E+euMAqv9xwXZFAEQr8++ZYFAlo4M+ppNpK5mwM52K7Qd
qjADaEjk/UfRRNEJQJXj2y/00roAP2+uACDBwZ/r5br9CC6nCYFCiTqR3U4+7+7nFF5IZPYeqQjN
oe8gVR8u2MpvL3zhSwJ5tXFfILKFYc7Zwq0PXxy8WF6TcZxPwcTWU5hZC0Bazv333FkuPmWOxgqI
lNBrP5eAM5FTqdWO1xq8CUwrbKDLTAt/z+xyz9SsPvWFWCo2pe9h3y49JiYl/+ekgovq7LvGbgrR
fvdYPSQ+8kExRQfVrO7Uj754ZwtdXArEDBBDEL9wRF5+ShgCIoq2enujeYRJGLhjiTeS+1gN/TvH
8NL7BLgIRGDAJIEzOI88qit450lesxxcSdAI9WHwJgl2cBh8maIhPCxhYneghLzn075Vm3iOl2EP
l/5GiEWnDLnUuV6xnmZNWONgXQBvoSkqUXsE8HYb4CZXahoIiLU1fkOrJnILghB2g9pZomS881wX
7gi8sFwZmdWlpeo89RhgHtFAwzlSspznOT4JoOdV1YOXOpQZmDx/Rg/3b90vMXlaMnCMqqxwhSi1
LJQCZRUeJeUQZwY2pHC0nKulXXCzhIK2WKelbj6CzNAPyC9N9GPiTImTm5p83oXGRqayA/4mFmLQ
mKUCSOVyHgd29BMmdCUGEn5rIds97oyhyx00JUh3sMR6P5IlKY59SpguA9e2+YHgqevQtmDMGels
WKEbRXUdb7FlV8Bxczd4nQY5Uo8BIEN4hSdfSyJKKJ1AFHEuoJlSaqiG3eqWxn86qK6Olelg3QDy
3TQobNowoGWuPK8reeuv11NLvQgqO13nnzxgaYD3mFDxlYtE6/LQLDl/nEgAFcSWkOzAYgO/T50P
xe849PQvgKzY1gw0/Mp2JouvB5W3tJzDdJqrJvamExsiFdzlS+rfsNSfo2vqVvIF1UD4MK3t/LMX
Lf8OyerxJ6A0w1R6OvcLTFsidlNIzLTqRieAbDWJl/4MMhQV1ZjlM9n7I+oLHfjLPa6ZcTjgcm4f
fA0GcsWaSR1j6FBBnNq0Ka+mcBJqNykoVZc+JBFouYrR+6W8vrMlNUMTAuM3ryc1RHwsC0gbDJVn
/fCDiYAtOq5rw+fKcBtltYuyHhMAGGrCziB2gP1paAflJZR0zJeA6uYuWJhpd+MQm28d9dyGfWUZ
qXI38VuFOuU57JAFlu0AlsBxArzzybczZZWSLopuQ0s6WG8RDuHOJGe93QWtFF/hoNnIainW6WrU
xAw7aBLI0xT1aVx6fgOi7rDa/jOfCIS1tGqcqRqj8CUIV3AqA3AifkZniwMzBC7xWKaWuK9po1hz
JbDYL/BoIlHBHwJAI9TKyAaAvFmeZsg7XbNepb8hr4VbjBXNOtRCQGWwZlBNYnWUWflBF5GXldov
Rr8kqaF7jTZ3VnZNYv+E6Hr+pn4xX81Jw/jB99bwk8kELJc82aca76TxkZnCSm2PTQx1mS4m7VJl
Ay8ItO+9Vu8Jndy4m4UI2v3iT72E5HDIRAWJM7k8rG23pjWfSSog9yXTm5HPNi/Rh/J/ktnvMV8H
vPY0RyHDNTgw9mtS8OgsFyG8axpN5AlKL8tjYkL0VOLOLUHF0dq/0RoQgAoM3jb+5WdtkX1YGNT/
BvTgp12cKQMqfzw4Va3NGnX9zjE50P3SQRkZXwMld9WTCRAYa1N4RQMoU3yPBy+IH5rQRbAB0QYo
wdJk88xPUxgM0O/ztKKmBFsl+SksbJv2Q5Zy+QeQIUB7Rwhd+PWA3P7eBp31+yrmtIkr/IhGXhEI
P7OyzQyd7wgL1qkEKma+yUbmxZBYloAYzt44dt8SLwbAwgV9P+MoedkJujrjVNrA17rKeNPoT5OL
o+UgR2JZOXtr8gy/T3ILRb6URhB3DpYPhCEFqtSsPVLmw+wI0lUu2M8CpLKxhJ607e4NjDDysZQq
o8FHlqMVUK1p134ebOAVZRa3E4PDXzAB+QBlIegZDd4MgKR2Ru4o4VFU5gtd2kMRTfZrkpAmLTNG
8vDoVg8ZHO78jO7F0rpgv65Q19gv0LsPbxbo+IjnaQ1I8xiNtNcfZSPjxxXwdBg7FLGRd0kXhu2t
yaGV+Zt7TdBfQ+CgoHeZ73j4DYJ2YX6bTwMLduiweR+HgQ4cAYHEKYCdGuq6UerCqIoX1rUH7afs
ueCZvUlmNpujChBu9tkADdljkUmFtL61VEGqSsm16tMuxUdsPQ1ni3Q2h4g2c7dP2AAFCtFk9pkG
rR/dzqkQf1wrkxUUm9QoBLXehredWPnnwXOmuUoJuM67IW3zj5n1A1FjlibG/RJb+Se1WZ8CgEWX
z56xE68sksH2hprWpfsCvyfarbaA/1y8BAO58tNmykvHldceuRdDbt/mUOyB5JLW11HcJuTnYibZ
7cY+WdddzPkwlL7RLPyoVdvTD9iAilWpibinKuFju91lyMQgOt9moJrwhYfFIR1YqspujCMD3jLJ
so/ANXi+qlJtRbOXpvXcboISLETINBsXved4GHU7aAJErN9aZkQFHYs5KtvRptdol07iWExrVuxb
XywIm56z6KI1cNiL65yo1vxuo5V8N1HS6Yr0Ks9qaZPoM8/8ebzpSJi3gPzBwOkREO+02/VxCqsY
yBjbCPyFPKR2dZArKvSK7CSnuE1vp2wQHqgG8NwuCMT4qCv+BBGn/j3ngT99DRqP0LrjKzjZDuPG
JNqnvVjz/ajTmW/g1HSsIc0KkQxtCMAV+1kEi/rmEwh8eiUFFIntPe1NkPTqY9jNH0zXsaGMgbfv
npE0QvsU9zO62gqGeuqAYfRsPqWePy6VHhRFVIRkaLCbs14CJU9XhjsvWmyBIx/IaN/lNlOA6o3j
UErgseYyW7PB/1G0eSfLTa8qgrq4Gwr0CUEzrxC9+rkkeeSGysEPAQ1o+E1llR8yRADjw5Nra6GY
5QY0GEj0LFND7+2UiqWmtlnobegGeT16nHe7dlT8JiiYJ44C2t5+FcycPE0dviFk3nLGga0HIKrq
WhWiTcKNLUoAQJNlR60o3JWJEeTKNSTzWjnu9LcFkib3U78UQEyPmWsq27fWLxvwmE6OkDmGCG9r
ENym0Hy1Ey0s7ERSEpWdM8t9P5nEQ/Hph6RaEFK/FPMIfyb46vB7qJ4j5Argo+guQChgZWLjsP3Q
+galTRAzIUpGTFvsQJGwiUIMM2FcjXG4ir3RvmQ74819uF8ajmKaQUOM76JoWe6168eoCtBOa0tJ
UxdD7NzwqULPOQ2xGdeJ3BFQZehvLTrjeCWnhgGzjq5cXyU8R0IcdNDWLHEg8m7PpUuWmyFPdHzS
MY3CI+9d646JDsxwIF5j8NsBLRELrDNGUaSf1LCkiiEFsropAFJXGSnjLumLWxVLbm6HjsYWv20A
vbUMs3WJ83KJM099Q7qqhq+ZGmRz34iCIAb6yONnUnoJs8P1NIcrWtmhM+YYNKm4I4BukF2mGDWn
uMk1GXf4L699HikRCTrfvZ52EyQl+zr14MBYdl2O7AzBQcQlGQMM0CEKottyKQSU/Nxkc3lEY2bw
dtDej+aPsFCOPwf419bDCmwGKZ0XjmMtcA6Gfegv+U+ZrkNTwpFbZkelCTwKUEq2uo6Kppmu57jQ
n7IVbc46zuYMLJqewPmgS7QZ7wfDPb90afYfWt/AiyZDgKBlxxONSORBtfvWIX2GJCGulmkXjE37
K3FZvuC8dMmPcG4SVc1ZQR40cpJwBxRGfPRSH2pkCy8weEN5Qw1cR4ImhM1ZrG+w/xrvEHVgsZYF
BhT3OiqkO/Qaf9bnNGY7Bsz0H3ijwMNywKz0YxvP7ruZRXeneIQ2ccvAnb9hA4+Rf6iGJOhnzlYd
qa8JyCQSzNSwoc20SwMW0RqqZDGvi2EKPieMZmNp4gWINpDE+3tYdYBH6vF4LCoQGMIPyoHhUIJp
VZgDSjD1e12NuC5sng9HJ/j8DSqBxW23FDDUsRMw7MgeAvw/0qlY9LFl2V6zyLvv494iBNMoP1n4
kf5mcHTtH/LZhvfYmNGIwoF4j8A7ZBQpHmdXgDw0n2PhCV0yVBMfG9YQfxe3o/yEx4rpdUZ7gmXa
3L933lIEVe8F5rZInR8i4dVrc51KF3/VPrJYPEqzmGO3pDLa6SiBWAeqt/UrHDNw4qPCLvFBj7CT
PKlc8ax0At9nl8tmvO8WNWYlsx2BaoKc8LZ93HXX/hz6v/qYMNyz0GN8gidX+NuTBKKQiym6W2cU
brbcTn5b8gnhp8ZRiL91XJm+ViDH55UwScKrFhVPUi5tB45fnJu1DEgbnPIx3LpIc04geBZxXRXO
n8Iqio3NahZNwY1ssUchu500ouw0X0WFpmzTH4s5jntoDUA5u07CzrtCPeGRfSrH9Be1HnA+6zSK
FvX0yhlumAF3yBr1hb5DJmb7kvQ6CfYaNwA49hhCPJtFOjgNThBCOrCENU9mtR1qBdtFSQ28fpqW
MgRUKUKdS8D0oeFWTnnp8hjpPEC+CbGN6yHU+LeBevM5tI/7Pq3YuvDDapvZlX0rou6jnQL/F0wZ
U1sRlbF+LxKH8z+ilO5wfiFkhnshDX6xrOBkJ5MAST5r0j5AQZ8ATSHRt3SVSXnIdx0ctVkZgDw3
l9T1U1xxCZwxmkcTmqzpPAOg7vUxaDhKpz8nakdX49omGhczV0EZFL6KD7JLQlb3TnVTbZMM+iet
NEXl9VOz4AOjzXKkXSq7MhhHm1dpTOh45xo+3AnoY5kSWjlFftug2D1OXERfAcpqbClnLTUcVYro
saNAN6Pb0647yre7IbIhfEx9f0RaH3boi1XOZvZjGuuQljalcXfVKwwYS5C/409wZdTLUQ9d8RVE
2+imG0nww9e85zdrC/Ux3KmrGqq559FD2MMv/UPXp8PPLvZ4v1+R1T67FZdxxfET/0gQahBJljW7
nQUmTiWyRNMel1BavM/Ia2UJUHNooN4h26LU+SZVELYxMpZ+TX8MvZvIFdc9bBzTOY+nCjy7BMOy
OBEZdJ2cxjaF6TeusFTz4s7285KhnYN2yz3kW5ktQTXQDyERzbqffSefBXPLVOWJK5BNuSZBTyiI
6dNWkeByQ8Se9yh3p9+4CIIWgod9C4k5bvFC0ty1+0Q5OIqjH7DuBJFecR0bGt4D/Bw89kPh08qf
FnvCRJOiasqy7qGPk2UqhxAyZmUK3ei4zBOuPwdN3D6F0Rg/G2cKzKabQR6cgQZZhZINpXiM6jfB
ESzUFcvXSZemz6Go2cqBN4jnwfKM2J9LmA3b+UckfY/j3VuCoa9h+b3YtCUBpaLil4xnMx9iUWi1
wzuFI0pK0vBjs8owKJ1bI1F6Errvh4gjFyjxjsefg9/1tuym1LoSsAz5KculuUlAGJBlj51wP8qO
f20hxfbc0qQ5IpP1ZijUig65h05PbF7Vt3kCUaQcVIEmQR8pgX45nFAxuc2MJ5AwsuDKtLxtD5EI
CXprI1rcJcwdHWS0CoIw183j3J5SuJcPFeZCwNFI46MS8IUM74zIFhj+UDuNePA4OOJl9AT2PVE8
1Pg3pke42WEE14lIsR1ZZoldX9DRIQ0wwxMaLpmPXIS4jx2S9x62QlAnKrs59X8nGG2Tkg4dz8FY
4vpJgBGWlsM4omZ1o8vvxnGU0JIVXfAYeX7wo+B0DipnxvCX4YV86LDh1ypR4XSVL2TIKs8gAzml
ForE6E0m8goedUVeeZ2J93RBXQvTVz+bSxbkLq2zoZk9JGizWBCchvYbFHz4V1UE7JvufLQetL+Q
ZG+aYX7SE5Ufi06if6mLVIe7ZEjS7w11HC8NzaYVg+XIf2pjFt3MgMHNlU892GSt2UR+57NEPmhR
OyEOhIn/PY3ogJYWmQhSp1npmxTybR4KdbbewIV5pdVUrMBlhYVMPwW6i08hm9i3PoEoV011kj4j
3VpwGj2VPuoMyoQ76i/sK1q43VPAk8WCDSannwFYriHaCityoBR+9BSEDAuUF5zM5dMSAKFdGlO4
LwBwClNBmyXFLoWPUFiTQQbInhqB2m3QbjqIBl66UO1L4qPKWuKXnMkFPZHcenTHmnGL2PDSvVc8
cAS9siT/5ajSzxOYYbrs8xy+L5FBs7zKoFT0ESTWjFeLVuqXrxF1a2yr5HlBWP4CmLj80iY6RPeh
TZBBNJ5EAOVcDWOVtcyb6zUK4B4lsw6/mo3az9GEwLQOeoLF5O1ckartKsyH0zDNCAWzjdr7wiPQ
skwzM+/YBOXIaopbXEIzCqLnwCCJAquzT07CCvj+osyJv5gOwJ27hKEwrHBhmwzHwwgoqBvKHcRb
oVB58tvWhR/6OMMeWicYTlZ0npN7jD2hRRVZ2ubHEd1eVHcyjelVhCYjrw3t+NUQuWnaC98zRRkI
P3GVTachqHL4YmBy4eJ0KkOdZj8BvhjxWZbGhmjZ9JDBC9BiPhRdMEcVwVwDQjqMsmsOgzTvNupQ
5e+mqPCGMjcR+jYFSWKgHVgUICufcomeuO7U4zz5rN1ZGTtTGlFYeo/ePflhQqh1g0HDzAcjkgBQ
urVP70U/cHLiuOU/SkknsBUokv8a1HZpSw0Wmwab3SFd7QMZjxXsA4KD0bbjtVom8TiaDKWqdRmS
+QZZxwikTlrcSihgQ0/UmPkOhD70iQrwjdcytCnutYQnmULyHK2sFHpWQxmg2/gY9rNHj4Xuuu/I
h1AHes2QQVC8QFMGDE+hEZAwk34gfSS/t3ncfLaLm9OtiwxheIO5RF7NHSqaatU6ucp6NkyVIApD
sQKK2bJ0SNDEwYkkdyeJTt13+CTFD8TLWFsp3PZFSXD2+c6fg8DCT7qxtyRyGdSv0HwJSmiOoMPW
54n33aG8uKdrYj6paWEfJBuQXPW5zD/hWOEjDXnDruXcoLoHQyoPP/qF57UneOFGwOeaod/qinTC
3/Gma00wb1kCDqkGbWLUhDGKiG5CFrckqCp3TT4BsQeX4KGrMCdKDjGZQpg89SyWuCJT+YDo0X+Q
PXcdbgUQqHZjkwR1lKg+Qh9rCm6Rvk04SiBUJfnNOKBHejOiZoMmICS9jsnspodkDpYftremvSqM
RhgkVodHLVKaVfNmfVLJJsmfPZUE9wShBkd4IIbVPHPFZwjtBOjDtn32fWkUQIZzYXJssMZmj0yP
fQcXihQMvV6MQ1a2BfRqypwNGT20c2iDvZ+jH4DbTREALnsuGvTzEsLKaMys3tLY/MAl2nc716ng
k41j/jkhNr6DHe0CZ63RR+dXErccgEuIMYeK+m6AGqhXQFmroPTbaGyjj8DDErjiFPzX0oIUUao1
Q0EELoEv9vnYcL9O+yK5743F4aCuwxAnJbFDYxO5pr+bUjo8ZBiL/YlDNXVQIEYihMiOPmuZEwFg
Al9J8sRj0z3ByE4RWBR09kjg4chuZG9RaYa4AlC6pJm7QusNStsjyXT70EcbwS3pR/kOyPQ1gKIA
VHGjRSHpxRj8DCDV+GpUkPTGONrGSL0K6u8HXwcwl6TJp45o9/ntKfQFjCQWjGHgkG8ym9Aeezk0
1dxAdAA2HDDS7Je7qNGuYhqhk2i4ajUBQzsNRcVJcD3vqDcVeyu698SVL4jb4UcAG7kB1jfhtTNw
Cja7Ab+fCqC7m/F6xR55tIVhv9t1yEwNXXVkkpRAJbucVor7B3wvRXYJBPiuoKiCDu3bL+U1VgYD
VgCq4GOGjiD4uS/fiQkDKaiC1yf41f0NSnj5SUWifQd0+3qMi7EQYPP5xiGBrvT5m19ijbnIKmqf
QEoOU8sZASBNrkm/0sO/PhCQP2D5xwDnIAs+31UUw1HFSdHXBZ+K0tJhvsaUw39n/n4BELOxUqFP
ADAOrBe3vf0X+E0Ks0a5E3ggPSIGiIw/y1WNn5ImBRN1ha/d6Cn3+PajXXqLGHAkAUC+mxfB9ud/
LYp+9AzcVC7qlaq5krmLjnEhm72msn8HUXjxrAButxHRgdx4RULwYIi2AkHf1zElXwYLKG80/T/2
zmO5bizLor9SkXNkw5uOrhrAPMtHL1LSBEFKFPzFhTdf3+spq7pSFEPs7HGPFAoaEHgX15yz99pj
F9DJExcEccQ7HWDiBuhl91AbaxuUpV6/RxT9eWwyKP/0N7wam4muJMbUe9zvDDyI7VQpLlKl1P+6
wOGcxQ6tGaEBEJVX85DqEIm8UAuJuBZliU7Nn6kTEzq7juYzzRi2A3kxpp/Q1LyHUH5rCuQBnwl+
BD8Dov3xE8UUuTIf5SISpTlcZE6DhnJJW1QF0Px6hQbyr0fQm9cDw2Ojmwavop+1Hn8aQZnEm6+U
LRRatVwiKvVTYCmFvRktmnHDGcv76+u94UnlI4RJc85GdZh6zx/xny6IQzNRF6sUUVyVMt0XC1cK
at2KL5bJzi/b2ehvu472nCDbhtzmia6xUSir7evm6EZJXVmHaij0x1//XW+OLOhmYD2BkduvMXiD
sIwshjMZEbBcfFYGLOUKqGf/11d582kTso16G+EMZ/Ifbz4d5p4ToI6qbKUGkHlKfVVoE51pTnmn
ll3FO3P5G5MSSS9MtECeKBC/FsWndtNYI0eCiFBUb68PQ7+hrWlRNUPzpca9dbM6bT3+1bs85x5A
94PXA0dZf40qXZtCM9m1iqgTMn5xrLx4wBS1XEptXveLiSH3ndv8eW76fkU81aQhIQx87RpNK2AA
2ZLWkWP1OSBey7w3S4/Smbs6QYbGOxAlw3tZesp2moOEokIP8+vP9idV1PlvgJhqo55FF/lact23
o5nni8LAVh0blNXqHgrz7HQbqbeLMtE3rirdIG/K4a8i5bgyDg0eOZwH/oBXo4o2mtHHeQebnNTt
3dA3SYQQpfPlMpENNZrvIcJ/GsXn62HYIpaeeeqnXRMr6JIsa1WTfaPnT25qyzJ0OEY9r/BWm0Bf
2/dSNX4ax1zxbD0+R6Sg53oNWZgrjyYgKm9sLCN5dI7dXY0p4pSMGJ4j0gbnEv2E886U8NPier4o
MngHLhM629d53NkwChcYXB0N0hW+5614I+lcohMs39uivHV/5+Wbq5z1Cj9D1xXdpEsiosxRy8a3
lKqpdmDDNNc3VrXfcnAoPgse7vbXY/b7i/GDmo57BCmMhJ4XFWzQq6FTjwhJkAPJSMEydttzjKUm
5pEIXuaTASQNXu0Dtb48amTiPqJHFnSbxji5SNFi0ZJA2BWl6Dnu0lSLXb/UaXj+H2YTrFLnPSJt
iJ/Mv+w9jTG14zpyZS12CsW0CN2x3LoetZ90XcarXz+Tt0Y39VS09mznzsvwj3N04jV9ZXLKj+TU
LIG1lOlmVlLzCLOugH2Vv+eL/T54X38GrIZnwxuGBv758YLSruiEVr2M4smk7KzG6zWbi2Q+xgRY
XTmLvfZRu6TGp17RnctcFdW1rY9t7Fftat7IDtH7X3/kkDaZvlmpPMA15+H6pzV67GUzdiKWESm4
VeR1tdxRd0kjwFzaxkHt8M78/cabpoHfIKSCQCBcTa/2W1QrDJGoE488N7Ld0PbP1mInkQsxZ/Pr
D/enZZ7tHL54jlmA3bACvLrSasapmeh0S3I2y51vq5nxAinvPcDhz2vBefxA4eIjPcubX51ukonc
FrK/mqgQUt2g8AEubRjKwV1LkIsW+owmdow9J4b36FQ/nybPNhHEucwk2MPAfv742ZGA7tXOZDSR
QSeS43OBJsNx0rCHZzVGcjDtfV9PQ6Sn7HPM3pNXaTN0HzkhvRe6+/OnSjiigaBdszTepNeM7WLi
GKmixwAQ4MY7ZZ7mbx6Oneupt5rhnRH75rXYV3KIp+AP4fHHu6bn6KJ/5lpuo/Z+ORtAd7V89edl
KaJfD6G3LoWp0iNMXEOC/JqvJgZL1qtrNZG6dGbIECv3elx9KLQmf2d2/nmwnt9CrJewhAFWvp6J
aJUY6Fw9Psq5WDufqjCS0LRLZPLO0/vJSsKYgSmv8fhIA2M9+PHp4RZrJnPISZJql4eut+8V3A/h
OuZdZNnkT68G5SfnrD1olKZ455V863lyi5Q+zgweFtwfL97VqrGkK3c5KaW3aenQ7BEjZbuiXeU7
l/p5mf2eCkhyOe8/e4lX94nrQJOoY9rIya1+U0rVvl7YOUWqE0t0NZyRLFptXvtOrePNd9Khb/av
676yAeh2k6oFEasoyJgTpmZM9lXlahtdyG4jSKMMAR22+yr3PFaYvr1bzdZ9EmRWvzezv/GwOehR
IWJPSDHktYNmNROAw4VoiQAZ7ABFunpwKqy5Teu9Z5V7Y/QyZBm+cJttPtpXD7siHCHlfN5GC03V
kGpTf6wpb3/+y2/jmb5wNo5yIeouP44eGKQa62PTRmR2ia0clzQiuU73Z6HN76xSP28MMBdzouH0
hoOMKfbHS9WQ8xK30XlLmrKN3JKMzqQzxMvMS+W7M4Scd17LNy9IBLTKPegYjl8tw6k7a+hBnJYu
EzjHCTd1WBbWV9QEuA+sonzn7XhrbDB5QhUDH4Os+dXaSBpzSgZM3cFISIwgE5bqgzVUg4WH+s4b
8dbYsIhxxWnI6gAD+MdHiVzamUuPtIyWp32jTSSAhZ6dY+r69eh46zrsqjk3QG2xYYn9eB3y4WRa
FAkI3t51Iy/uLzGCvJeb9tZz+56SyWvlYDB8dZGBA62SxFMbTakHLpZmwSZxhjW0BO/5r+/njQmM
KK9zZgVbC27s1UTSaVY/trMkDc40zrG/oPbirEPjMmbzCfa8HQzZ+JfRkAx7fEXUF88VWOd1chlR
W6kc86mLtIqTu9dO7Q6byrVcOu2dBe+NJ8k8oLrnKGX2T69xARquQjF5oovcnNiPqSDiLsc2HEwu
TbdfP8k3RgaPETKQc2YTYCj8cWR0Z8s3+6cuKglzuaYL5fhmb43vjPM33mCWNY2NCVVTz3qd7WkL
oF/zajLOy2KJ8rROd4LeG1kLtP0oJf8ftkEYQikHQ5VlMnztQNXjztDKZeijOsXxPRAR6zeCbWBe
pfMfRYf/+DL/Z/JSX/9xQOn+8V/8/0stF/rhaf/qv/84ZV/auqu/9f91/rH/+bYff+gfV/JF3PXt
y0t/epKvv/OHH+T3//P64VP/9MN/ItFn/XIzvLTL7UtH4fH7RfhLz9/5v/3i316+/5b7Rb78/bcv
9SD682+jwSB+++eX9l///htl6j+NpfPv/+cXL58qfu466788Za34274rn8TX7qcffXnq+r//pmi6
+bvDqs/LCoaIUw2jfXr540uG+jstCVRB57YE6HlGp6jbPuXHdON3Tp8gUU14dfBdVKbhrh7++Jr1
O7szqGX8ENwhTor/ego/fF7//vz+Jobqus5E3/39tx/HJi7yMz8S8CGHaigBpLj8+AbYXt9IlHrr
pTXXSlQNg6+2CQ3jOUM+g8frnan41TH3fD186wR0keJNDQf34I/Xa81qzjQv1S8VgXJeTdGO6lmd
Bt1oX66T/lnVynpTx32+VeLrqvp4RsH4baMv70wy30+v/z5v84fwYnD244gPqQf67KvFp14ru0c8
V19K9PrNqlNQAi2J9GFOj033BH4ax3SWIgU0U2fXtta3pJvuBC7h0JwH65KQhJuh9sS2MqZ7p0Zi
PFemdksQ166nK7GhRN2woTLaaOxVI+yTMduvn3RbrkgUp/qd4p/xqobD/RCZhFcZNg+1Kly8r6Yy
aaFYtuZGP1VpkKTBQN1+8Y0vlp37GKBM/TCoO7M8mAU5WZu235XdTYYl6NqTezxsjrmzlMB+qQ+E
zrXttpNPnRutetSmKBAC7rdBBd6d6tNSX+TZBv8jVrBO8XFpJZx/ImROTYjEMDFvKzT3CbZK3xYb
/auFsFLZIPhZL1FESLFLH7XP5RIszjbrDtpyMvVgavY16psrTzzYiMSM+ovQDra9G5y9M0fsG+Md
BGJHIsIIvTH01K1WbQeXCJ5NlYbDQGZ7iPR6tjaljfrVBxScegFBifJ2uG7Rq1KTupEfnE/GJy/1
F9Db18Q9qTg6cjCtjwWCrzys41DLfeVi3NjbZ2qnqNIcX3usb5RHz/VVL1DtzVxtYgXJ85e5j0Y9
rNPTagT9F5okzVnAE1ZHGcafG3VneT5mhMXyi2q7tL6l+VhvTs7eCp07FB8GlqWXztm4BVtGvz4m
z3xq1l3HXeW7BWFP5Tv3hg/BYmtu023e+Okpe1yTMF52a7NHvOJdTQ+b+ORdDMf4EvGjdV8fOcxc
zB89RB8ndCw0bcYkTJ7XyXeD5dBurH18W5o+egtwDrM8oXab561xPSroi3x8CBgSrrxP5Va5WD9V
z+LkWttKhnBs2F8E+nb6lsd+fFNeTIF34e3TSA07pASB/Lzs3c38kAQIrwOEwqGzL3in0EhFBdJ2
lFFVIL/l34Dy5d/E4mMURbFsHVo/2dRHxP+8fOt1fjKxbZ3WT2JrBdm+wamaB8NGC4qvxb7+uORb
79a9WLfeaYymvfcyXpLQdMN2W1mC8nJ94rVtI5wZzehbrZ9da5G4ETfmOWAVggyy9gBRuTHhTgyk
9ce09v/L4G/nDvZ//Gt9+WkV9AEYjdnTnxe/8w/8c+2znN9BerDyAb7/Y/n7n7XP9n7n2Ml8BT4J
8T3ttn+vfXyJFg6wBSrSbG7pw/1p7dN/J46Bmix1yfOqyM/964/7Xyx+7CXPe+V/LwM27Sny36AN
UdxnbdZ/IppNY6uDk1SjEdk2dix7rSs7yPV2GE8iyfTpXtGLhfNxOSkG6xVukLBFh7VQnOzN5ySR
sfO513pwmx1yKVSLto26p0S/fealLGf3VF8r4ravvTTbqFIWA7LH3DtbTdZ5hhazLkJDp+iiBl/p
vK4MX1RQF6pam65E1+ek073QpHWa8qkRu3hsrdqIxsJaZzPg1Nt0UT82S/FQ1k1T7M2GSs7GbJ3p
21TJ/nOetDozTS8wRy2OHYmpQJ7lZZezasz37UCEdpzWTpTl9ZUysEstqoGeypI92MNQf1Em3eI9
b+vQSZZnNXON4zorh0RNYjJTRorvPS/5SpnTlxkAfllp5nbNlaOqufJYFEitHViqG82W8R5g/tHq
rPLKKERih6mDcdwwb7plzcKilU2YLURHjWU/Xq4FqjOAvjbRG+kNCjXbd/P2kqppuscc0N5B77Uj
d0wwsON7CoiRBRZv9S8CLXGoNc5VQsTSvhmVg3Trb5qy3BhoJwOrTpRNO2cfUA8O22lM1o2z5PWN
VurPXp7jwPJKM0Q213yQVdZGhV6JiMbss5K4n8VcwxrQVcBJ6vrFsFPlSjUGyRaGKdps1zksXERW
ep2Nd4U3fFx4CXB/cqutC6AbtWT8odCX4nPGCNhl0qbl0qEM6Vt3CjAr0fVxnWmY7zNtTtWv6KmL
Bx3XB5j4yRnsu0Zky9724IAcunHsja9kjbmE/NW1ogQd2qxJv8wztFUbmVl9v83xCl1IHXMrspek
SQ/EDTl3uD+FxvK9KPgwQs1sMm0KsYG4y3ByezO1rx1sJy69lk4TlvuNWKB+WS44znaefk3pXJnY
IqJU1bJD11pShCa64mbbWIhQIzNZh9tElfVydGtV45ijtNod8mf9CaMg6meoC7shT5sbZAHeDSSH
dpdR9gi02V4Xf+zBNthZb39k2BrBquDEhr9gTWiFK8jNRduc2jiX34wEG6hIRI3/k6bRYRLJcjkk
hUNsey3jUukeuizGwu/kRUy7TsBCSKbsUpuN6wSkQ9jYONZ7V0Gu7qEYNJEN54xibERyPFbMF+5B
5xwlnW2H/WYFgMkOhMKkciRQVd25Xj8jr7Sw8SrKErGnJZ+YIN3ugsJl0u462easkGKO2xqF4+I9
e2kT70prlAMGybjvUfsn8W7A7+kvTfchRV3+WZlq6AoV8m5fTsq0WQaZXpu1vWwdRdEiT9G8DTks
6sZs2t4ndFUGbuwiizgnsaR19nGVluLHvWj22gRquM0bYllT+kSeyIobnO7roTMr1yzYtxm5e9Vl
enZsY4khJWl5Ya129l21Jew4MduPdbUox7qfDATDPZ5mPHJPSUIQZzEz7On/8jCMxEONdv6WFUPT
NJmgJ4vJ3XadliZ+0TrZ0SUrcavWrbt1gT7sS51FOB+s1e8y6V0Uq+de1sI0wtqjsaaaWX6c0kk5
uhzZP2SW2gf47jq/wwQXLZiOu3Ru7lTeE//7JYt+ae7Mhc6j6n3/q7yHpGXG8qfRy+yQj4PrZn37
8fsnWHdS3dU4IEJXP/8GxZ5e2rkVO6tKn4payY7zZCqHtk6nfZKK+Z74dL4tn+KrvjfwTjpdGaSt
zPbYP/tNh+P36JJ0gNGk9raAl1bfkZ6xz1ogGNO86FeNM05UChk96NDTQM72Jzde6Jmfr197dvo4
4dLfFh3foTaJd/n9GdZJPd+rhA/h3zLT+ZSUVvqo8up9TTrLPQkjNb7Oea/edKWTP3VIscOuXfOn
YjDaj4I0vue5GquwchIKoe64MPXNnf2p0JR53wMSu3fQ0d+1oKIfqI+RUlAgRslRSfpNKdyLSbOL
oNLd6Vs2Kcmp6Fzn6GmrF2it8KT7CEXPw/sv43xWi/MztnXkt8pal+PBmG08oEFBfAHWEZOqZoq3
Wg79AcVE1/rSsYq9IuriHjqdcZidZd72k30V1+pd3xS3iy12szDWsHYnIMTTVi+7vXCGjY4jZzCM
Z+nigVFzTh4gvcRBdcgfSKV7RceLge5q126yPo644aAvNG0gbbPYrJXWbVeFNAFzRJ/LmrNsshZg
i5d0xcakoRPFtWsEy7xSyFWyJMJEq/oVpsljZ9TdVk3FENhjZgS2cDTE3RakWpsh3uG11zAP9E8I
tchfGqAhxNPyQPso4/nX94Uefx7a+IvVUF/XhHKnIR+7ZC3xgmFaxA6pQxXlEByjxWEqHtbUI38c
BiECUPsDWU9zqKcrbmVQI5EzOsqxzUZl29Upde5Wm7d2l+6JFFiYuE3326x2m3VxdqqGG2kpsUwY
2Xrb9fFwVNp528UGLnnbCOWiFVd6oTgnac1p6E6wO9BjukfopypgrR5Qh+350As+xALfnDIR1Yk9
5ND0+WPTr1tp67Nv40jc9q6x+o1WfMlMUmIcW+N8WOvttx7Co6+YnRp6XQybIdMcn+CK3TooTYQN
DqGkN+MwtHHCmZO7Scx6b5IuSRyfXV4Q2okxeqrmsCZQEzFcyjRoOcphVNeZQsWw532lUjAvdjRo
ct9757maakKfLOIph+zAotgbNxNE5W2CIDywyJu7JmWmudVw0weGU6qhcEv3rm4dfZuIxdgVVQxO
UymzOUS+n4V4Ph2y8GCO7UYKNjcYa/bsBtG4Z96k74vSnPAFyjS7JCi+vPJKQlyYq8fU1xZFvWnd
uH1sFxNyQTtmw97NHC9kQ+rmflKzjNiL3h8cL/6agRG9jHVtOqmix7RdmJhGpaxuMrWpg7WBIKyx
SKOYQ/XNkmf3+OEGY9s6nF/xb6WXMdFHm1bN2/sKZH7L1FbX4WA362fhId7HYdZyRm4Rwa/Y28ex
sg+LkcOqnhvlmFVusbdEpx0NO3d2E/PV1xmPAkMyV65gD40M06TAfd+u8FSEth/ts+fHpqMbyFSh
6L2aTDIprJIFqtGic2gF3rD6eS+XMMkUzJm6nXoX2epg6ZbOwF6xlqc6g2tEnlG5qRedgsKstndi
4ri2GOwYbZxUgSyc5fOoK6BdSh3LTtI6yS2ngyl0LIAqYp7SF7BzVjQhWN82Da4+P6WMjZYau39f
kVWtslMP43VaruWkezeSGilb6HnT2YVySQRi/IVfXFAWOPthSP1kiPXrhxF1vh2bmAIyJd+vk3cw
psUM7WJZXhK9gmojHXWr2JzYZVKEJC2auyyPO1om8QQvIZ9YEG2i8FJKWuyPWZPcPP7mVXiX7NJx
KAUVH/ti6k5am9UcVskankT90GQtnptUnQ+iLdJ7cD9FiHYEW1xtLYHRswHtl8GO8oVf5DriGyv6
7aq3wo9Zyny4qpejN9zGqpmCUsJ1zLKsD1SxWE1g2lU35uJmtHFnZrVmdh5Ryd3nbO0PtOu+oj79
opZQHFZLMUIMKRheJ43FLNFXWNZeItrNqOfP9gTQB9rQk1OurH5IwXxtaK5a3jG/QORO+YOaUy1N
ClImC2dCEc4HolUGaqwSw9M7p0oI/YKzSLUV8wpeQC3TB3rEOIOkV7rHxGA+rnFssFXWA9KpMO2k
9bSZAfCFkBIsP1GEhN2hP7l5yf0hi3nqzyOCTfxhkXB0lLT2drgu5c0snCkYtLI5nnuffEx6HLYg
CymMzWd6xHK3CNfeQcxQ/Qykqj92UxnGpXkpLPsJQ+CHXJj6hqzbNVpAbgZaYSsbUEl24qtlwUu/
ylvlTEFyE/f8ob4YmYtvBOrcdVJPc9QXzQu8Gza6DQaqVuL26oxR3KHBGG5GRfTAhTJbP6wKzker
cXMG2xA/dFD/ZcgGy97At/L8RVIBKsip2no4QcBYeF/GQS+Cwh4A+ph8Tl2rx/uRpW5XGsp9URt7
Q3GbQ2xO6u7sfb7Ct3xSSL/YKiRfHShCJ2SDCo9ZBEMLLn97I5VWD8qhW7cTj9Fn2TYQctZDsk8s
k+HMDjzss1W9jVNDeZx6kftjPN8sYsDkJ8sPYmrppJjytlOM/D4xdX07mq3xiXNVt5ld9WtDNfPg
YfGjaNhcqbNytar1ZeWI7eSy0xKJIgMpc7EvAIHs4Y4AVvPS52LOLlSe62OMCs1nu87nSPGqKzPv
UNj4ZdsYpwiwoSXEb1tSpCuLrdXruup7pTQvJrMXtxPW+E2j4KtdYo2il16oGwyO/a4AuhKZIvGO
iNvYnimfoWoOJ8cb59ColPElzt32wci0KnSrzNuYymTtmL8ghhUyfjAsU1zCRJu2q23Fpwmo3EUS
u2o4zS7sjow9T8zDBGKWXE+OIcJ16awrqt+FDOy67ui29tPJ6imeCXrQJ1RpVZDCcbrMmZwDMGuz
vy5Vc5npS7Vt5awKX+MUH6Tq+lWY3kqtLh1v5qVUtvP5HMpmhXooHS0O3s2A29mc2b7pS1hq9oKU
pEpFMCv9czpm7JQcOwsW2hFbO7OGi5oXeyqk9slapyqwXGDImdWYjH/wVpQ+Pi5nt3eTo45emLMf
heK0KBRj5x4It3qTjL15kXuS4sI8KWzMvTUYkyU5YnK8GRtANUlvGxuhl4/w3uyda0orlKPrUFdu
xj1Kno5Y4mZi2rCzZmMvc3zN3WWYBetLc60A2gzYHqAymZ9a20TjYxfp4A/S9K4FhmcQ8Xr3XNvn
zLgcozg7NHKyLJWdyDAIaCuTPfjrlJQ7q1fUI1SlGMACZyh2G96NaZTjXQd6hDN7Di9Q1sZym9aE
4XEWLnZ4Q1P2f/lwwRGVNpuTOPsx1bpwaKfivvaq+tYQC8uAyTx7aoxy3VVl3x6N2iouiQYavy5z
wTxeNfrOKcrkDkwMDtYVsfRcm8rHHjzUrvYIDUKTL68qpWg+wRCQhwx3K3qDIp83uA8dH+NS+tCl
+U2q1ieTw3+Sqp9LS3YfXMpZQaE75UZO7F2FFzfbdbY+kNVlQV5bqo+NXjYXRSIRlyI+f2ykU16A
yC32mrY+tTrZSHkZL9uhtdYL0xIvqjdqx2RK14t4QnSrmcO8Mwo4ces6OH7q8sp5uLN2piAMA0ZY
5cs4+QKTrotI1Xkem27Ylm11ajl+dWtXX8HbETeOvdjfYtzePj63gQgDad0oYFC2TjYgLVXHRH4W
CJoveHRZ6JSuuXUW3QtVNe1uHDbj1wOHrR10DfUoKToA8OlLEpURtoRgI6rm/IxiEHq02/iDVvoV
i+lpcI1sK8QvQ7dgyZv8dkq7eTfiBdxOVPMCEqGmrScchU53o3z0JJg01VpT8jvj6g7QAUVxmC08
mLQ5SLZDm05SY/RzfcICTBQXg9CYLV8rmhHF5KKP29rI02jo4+ayIK3pcvYgIbGhrUIxC/NzDXSE
MluCOblXG3un4068XdlWRyLVlA92z/EEG3tP4ptTbMW5SqAmg7pRclbbpVD3HpK3HX9XuvdmiknU
GsqTOZbtNgFh+K0k6PNJOFLbTEVfkv9cdduxqZZPnWTyIRalLX0mPvMLSRUGML3VfXKtuohyKYYd
llF3Z3eCWATKNh9LdaCLnQGogCDUa189SHIPvSu7Esv14N1qEopKs+YgTbw+jqzRhSAJ2vFloJwU
JgVgj5qIKvpTudhAS5kCPWZQejCjHihBxc+DyOvLOO8JXuud+iKR0MsSNAFfMm94NBKzuJySrEHi
3rGxsby5/rzMs3mrz+rkm3M+f3Iz2TOFmO7zmK3pUSrquCtYuIEBTYt921lKfjd2MZNwfUZaVOeD
NjlQh3rW1hCCXhaYkkUIZ/Gy+kklVMM3a809FaD8jtgjs2ejmAA9suwktj/qVX7dt/SgytHIpW93
mcvmoXUuDZhEy3HC5SG3qW10flbZkQKqITSlc+a3pRmLTq6NR1yfzRlwpHFWSxrvSsy5c0u1rThp
skieSr2B0FgqdDvaCVfVmLrjY6XBsInhAH1BLrfeg46Ij549KGG5KPpG95LpUGeZDAZD0I1RFOVl
kMAOdDW77si6uNYrHJ11XFE/K2pInRp2UaoXJ2Kek+1IvfEixzh6o/CxsSldvGt9xjheuFC7lqGU
Jwlh9cDcWl2mhWZEFZCMK16P3neWpP/qsRGSdfKMwelZsVSQ0Hl+oQjx2GvxHVA19kOjOoaqNc+h
wzAhKfZrRf85oJf+2R7yqCxj7taokiPFxfK+10ydXZAeqoXzwZ4k2bJoWQN1STaa1hv+hICKBl6M
TnIBh8BG1ldkmgRpqet+MucbkSfL1mpGpng5scFc5GGsk/6uVVyGTVecUFvrTHfluhlz0IYpWNpD
Y+hjWPbLQyKGj3XjNUFqDThaxg3OZU54sTqeNI0KYhxXO17w1c80JT7JvtfRSxbi6KjC2c1aCTlQ
n9iuGS49OQ97sp7jUcHr0O+WuVtoEi54uL3iULdxf+KYlCes7ebz6OQ5MENW/mzQb4y6mXYEUG3M
0cgCPTOSrUT+/WKrsr2zi06J1sKkNGtwkAKJkwdGq4FtTGfXV/ocwF5q6RFnK4/S/VCcJuFRe63I
jfEbS3CKzPOPg1pUEH9M9TrPe+VEDCxd0Xwd4OENrXdF1F0aedl4D4hGC7UOaq6ywHxt+l7Dj26U
m8aO05uRlL1InRwS/ozutAJV4WWhfDsMbbL3Ors+CWpJqMgnzlEGh+y25tm7qgXhR1MOxvc7Yzjc
z2K59QRbZWCPRMPjEffzpoEhxclKR58KUFfF3GPNB3gEc9g5QtJnrvd6nT/KDtqeVL6iWyJCMtNH
xLpOdqkm3Y26gGoanX4JAOY6OxIA7VBNXHZ/lvvs2l3LaUV8pMTTBCN2Fg5RbrpfjMQNZHzet1f6
pp6p/65DFSlomG5GaTAACK8AeqIGHceJIF9hGZYK7dXCM8g2nCf3CgevF5g6iT1jXlR7t3Iu+r7b
dHr9cVpU0E2lwzGYDnFhZo9dntURxwcc3bSHNo25dnAe6bNrzaqGNCdOZl7fzxZtWaelJguV50J4
ResbLR0DkaZT1CCxi1Y0F1Huyo1dmlT3UokzNQbEoQNhuHeU7tPgUaZDjecGcAVmVkz1GNfFEICa
mULiRLuj6U4fcENnFLdqdVNJlZBBI2FqKcadPXj3tc2WqwGMdtLTrCsCzqJgN6VxkNZw69iS7shc
0rGlMm5QBVBk5NVnro5YNp4+fsZIf2fFlETyOt8y04ON7vWYuVdC+JoL9Z7tY77NvC9IrtFfEFnj
F6p3zz7yMcnmKw4aNUb8Or3LBvF1oZ9zWSA+QfrkiBPIv69O7FBokjAgQWK1YO28ZhW7CSDGAbvu
lhUT+cHAkHC0bNpi+ozpl4hNacqvY1/t01r/QJKrGdaFervGZn3Ikyq/QEQbJJ6Wh7onnmwX9k9b
ce7RspHWFumo+8Kw2F7ELB+KcMXFmucHTknJYXJUudUV7UupyfukyJ7GLNMOCWzXHVGO5a7ySjpJ
bFiP4HStrcFW7QJIKFqMwoXoX3tjhB/Eu1oM/asBTOuuUHXoEMrZqZJKeWO4NMFdkdZhkg5pwOG9
vUlWNDRCDJ+ymWXkYkoIbkzvmdKnfVlN0jegHW31isYO2M3ks5ylBo1DMMTVLg/Yd+37Kc+5GyUH
t4PtV1R7ODOfqkG76JLhv6k7sx25kS3L/kr9AAucjEa+0unu4TFHKCbphVCEJM4zzTh8fS2qbndJ
oWwFbgP90LhA4gJSJt3pRuOxc/Ze+7A6yNK7WZ2XhbppFAswA9d7sMr889K4d9zv0+y4iDm25Vnw
mls6c0/X9Qhg8dM8EB4MZ2jfAc++zVL+klbVRd8NS2QM7T2Ttntn7g84j0+t8KOKtF+4sDFiRM0n
7Nrxwo3HqFbprQqsJyPhUW/nUwGgjj9V34pyLkhCt16HyjwJngbN0jhOKr9qTf9k2P4n7L9gnt3q
fB6Sc+EUe+k64RoU9u2cN1bIfA2oFB3KCKP+edkMcEzKzntK+/pF5IAX/Lr93M3GLeiTnWsNn9wu
Bae5WqeJSWTKaXHPnLd9Mdf8Oo1ngEcjhBKibcr20UyBJVLFHrB2XTsWuk4LxNJJBfFyncTNGVzT
eNcDEd5nFTilbGHWZRtZNCXz64ri7Nzo/eJcG5OizIpfxFZZCIMKyitV5CloZq1KNonj/LlKzWk/
r/GVzbFFaNPc913M3sBzVAZwP9omuEkYIBz8Tp4nfhoghbIyTnhOLZ9piMECJK8mrONxusEeftGt
1HEeR01MgGN2oNXQvrj9Mt7OErqYkWfZVWCsLZ0EmdNN9fqwdLwjfZbslA6GdxjtUvPkStU+uV0+
vbodBftAuGLEIq/Lr5knOK1TV7sxe37rLMZmrG/3M6UcWJpvngeNrUK0yECGnLo5gGFE/cVMtzIH
5nm0nqDDSKwTxi1i7nxfBw5vb0oTN7YiOfR7AaA1TOhmZFp+Av8HUVvOeu8O6s0tCjoPDKnoWcCR
zk78guDUa/gli6qjbmowZCshzu2purcqTzPSMA6pWp7cuD6HOjeGyjRvPbViYIZGvavi7qlM1e2k
7UdGoUWIq4IOlefmUWcl/ale+yXqIBX1CYbv2TDVUYOEe1CNlue+m99D8Tn5MQgz1Tkx7EdrCUmd
vrPbjanda/hSeo08YLnM463PaGYHpFWoaATN+cE1izvBLyolVKsqExSu8NghUuNKokHrpAGk+TIu
otmPr4squZc1TYtBgp0Y0zHk7XOm0xI2agJqV4kv8Pi+KA1etGemuNdtZoV9Pj4ljXoLzDHq4oBR
iif2Gho369i5RdfbHppyYBRUAucrsgqUpV+FkLD9o4QdSelg77W/guovy4t+1OBcJu8EV+mz0TCM
KEqbUnG87o3JObppB7Z56O5JH+DILe5HD0pJMssZkMzsXfaNqyJ0hPqgK97KbJ/OuV/LHazeJmIG
nZ6POnMPq9U1Z0FB2c74nGZ6zCEUOg0AxMR/IvF2uK7bQlwBPr4YttQdCfDIiueb3GUZwnG5Jnro
gklvsd8080wu4XNAoKQDxAS3sPObCfL3Bg+ww1wu9W7KsuKwxU1hmKRQKEAE89Qt2an0aVqbni0j
iJfUk6W+FKX7Sa/a289iuuscFCNQX54GYGChSFqXfzTpKdP2V2emjdFUV2NSV/vFrssrM3FLCtCg
3FkuBxW5YDtrKkPWdHE52GW0hQGAz86Tdtq5RD2atJbzfbXbuItiiJKcYtay0SenUbK4mOfVW2C6
DaVzxUzW6neW0EV/GnzDsi7hYKXQncq+YxLVb6LRgxgg4QL3c/uveZuW9OnHYX1OadXNdwOtpDYE
9UGfjD+cxNXI+bPZQ5ZYUlJ5HDiZPWw6GKWz3+8Ztbf066HqmWdVJfrikMVI6vF2MCqB406ogxnl
ojesS9QfFITeItPPXTslzvUoXNne2wzFqKZZ90V2OYusUff4JgMK18Tu8kihUarP6wS274EAEIPm
vQiwxbROp81j45k9s+ZihVF0kdB7Xa6nGZl/FMcNLS1cDcMY5eSMWqB3tbYyGGTjNLsvdTet5nmw
WKDdw3x2rXFP3eP5NxniCdbxVBleaBn+EpETnWmEp35wi5rCvyZA5HXuxK3fizp09WbD9ersOBbD
dE8AL1qQvO3OhjiOc5aTSr5U+dTeGoUBDr2vx9Xe2Sbv0p1ZA61H6HG/aikeqqR4SXp58PKUBriF
oK9SWBQK59afqm8gryP4uZxS8gW8FIPzDQjv41RnN1Trk5sp3/+h+x6iGwo77wJ9/uPUjh4bTHrA
+PCWuso6VqU8BnmPA4cauC8vFwH5NM4hE1V5kzEKSQHTrRldR2kfGF6Up0Hzh3U+rierasqo7wJk
P3KcnzqCp9p+bi7i0ebwRtl7ARivhhQ92xeVSNNIbjepFrVD67s/9obTnIY5WI6T077Whn8Nd6vi
jESSTkuNx+kI/FO1djOPJQmWBszMg2fDcDNTnpBplNZjDHEiNGbbuypd043oXi5IGfL4ZOjefV5m
hSZ0Wp9bsDxQXdponPtjDhz2TLZdvkvGoN5lq8ifYUJ+A/+Un1SjrhvZF8dGTw/pnM0Xms7XXdf5
5V5Msj/kmfmlHmvitdKBt4xj0I/G8ZYccg5oRIHovPkKDtiOgnU9uDNz8jkdTvGYzvvanzSHqo5B
RLecM7RzzrArKbjGdrt3rWk5ksvgUSXIF5XmnJTrYb5LoCqHnqjgatpBTvs4TjIUDcGVL/t7UpXa
B5AoBXDN1btD0xecTdCtIoYr3Vs8gXid4Ervg07MzGYG62zQaLz6fuAskTOpTQHNhg7fPuQ9a4Sq
7+oTTzt9V9+/yBDTfOsYHNDcX/dOPU3rjU+S2g4OugDDBs98iovPhcf5c8h4tTV2/qnINWg7f/b3
jGE/rZB1rgJyX3YAMqkGpRqDSFT5/NS4TkUxg0bqnIG3WlBacO9D2qJocKUfrF+Rh9mvMJNFczcG
HA5tuvrWASvzjFpgafLhMJqpeS7yqn0llYh+YKj5opduWa3NxjB+LjIrY8LYtI8o28QFoke1MxwG
nGrtz9dtywrHIS6uXL+tGYfVlyVyQciY9FzaoB2iaStuLDjIZ9Qc+RNM9hTNUzqd20MMWotzdjT4
cVns+pZ1sK/jfkp3vbKouoZ6as1zmCU8fc6oZv8bhz6SGLUSwd6fITQBPCR9rpvOZ4Ap94bwhnNf
VXY0p4Z3G1TzcmAmkV+PS1rfp239ZveJfcVDDO+uKo27pqjubAmhsO8N9xNjkSOt4++iz/3I6PNL
Twu2wtXFaK4spSN406TAe0keowFK1/HC95IvTtk8MnlU0ZKtuONM45THHJHtLLufCwZ57kJvivfw
md85xve6Q2PQBHIHReyY20RyzN06ndghDkKgI/J5SPaVkS8A/crCjSwRW7yZveIqkeYnDSCNqZt1
ZPLVwoSZLlp3tE+2Ywy7GLLsTmfTYfUL7v00Ddkt/C9NOV8zjxxT7DBLBTsLgcCj3Y7yOvEqSYBO
P4y7Ju/NnfTt8WSlxUKWkN0/rqBLcGLx8lbdNw5A4z0SPFQOzUTgBlAadFfz/B3v1AMNouygmLcw
qb+HKksAUR9I6u/pgRI0DyuTfaJTxXQoVPu8BlVAe5bAyXgw+WmskZn45NXb6WLqJ2yy4TIHY36Z
CCGgXEzy0Sk896qcRHlAyJBBTLXxEznflqBaYWT6Idemv+XnK31w5cHmQF87Xsq0q92DbRmvyvS9
PX0i/2TPmXntw6rmqWOFxRY6lQl85g49lxkOufDOHNQBE/jaZdxZa2Fdr834pRDddKUKqziWxAjt
SzItLhhGDtfO3LmhNutvNesxalVWoMdGthpWdfLdSzOUQphex/lAR/9ysXnSgg362CBnY2hxVnX6
UhoysgKdnlUOgg7SmSyK8RoukGNmLHV7oP7BpG94zYEo5TOsnueM3s8DRZIRIzl7GcuoGtRO9ygi
htz6FCTjNcbWy4o0OTpjjT60Feh/lJqiiEpXqn2yBu1lnvcG8p08RadvwyGsiaIoksmKvDRuwi7D
tz70bnumaLzxfRF+ZcHyVFljswNCTjufu1QMuCkIWqhCNef3xC88GWOxMN8K2jAQcxyO07Lyqhe3
TQVCsawFMy0m5llcDRdGMdUHxKBnjOrmiESTOmwaGpVOYWrED/5n0iFyOijGm2Mtn9aWWKeR9vu+
6PXlNMGiM7SAmw+NJWardb9vzefTtMrvFpwhf2d5etwXlArhZK3rqeZmXREGUnMC+Sn+/n8hg9ff
wRf23/8DM9jwHwe6Ml9HDFj/H/jCAhxL/2dB/BGD29v3X/Xw29//bz28vWneNwgCFAQ4NuCB/pcc
3gr+E9zFlhZOaLHkr2AS+5cTzLX+U4LYISjWhrmGUet/jGCO+584dDHQIobH2fpvauF/GoT+RwmP
+YvGPfH1vsTbLBHHbHiAX3AfU8n0y/A28Sis3nOOUOtNYHYpyIaA0nXtFYXppO/axDGOI8fhs0w3
4uyXm/Uvgf6vbrR31s+fnwFxGPwT3KbI8fmyv36G2csmp+q7LU0DtnOzmt21tIz+okXWFv39Uu+s
nz8vxX3l21rAknAhv7tUZdDFgnAaJqqpUPRsioW6G9Cyf3CdzXj1233lnQdd0gP0ZcEOcN453oqR
lDcfWeeugTtOfEszM+z2u+yIyt27nghO4yQXdznOlTrzRyYalWecOqmWNyGW/KpfJvEQkz3DGd1D
I7/zVy94KBYKl7NJ14K2+zRywE8a0sPCMdYDFZ7URbE3jQ5w3TI5GVqfwms/z+is0Uazp+7n0mIw
m5BB9Y2kH7mn6ZLUIU3podmlvszM0F5msexXX6HbsxKPOq8e3fXQG1VOTMqUynTfm2vrnkuyiD5C
lv3x6wT46APWO+Y8jJPvCS2zY5exNEzGN8n85nUzDiRtFOd//2neeebIf7BNnkZfWA4oCJSI26f4
Zcl3nZrszAAyL4HPnBkJZcQSY6pYWD2Pgca7ZxnYPFCDNvlZkFjWzeRTOmd9ZcPsHlVUORZqE7+1
kBqzmD5YOr97M7ePZ8Exc3j+bWlKV7x7InubUW3J+A80sE1+AlI1M9xmmQcGIOY+JX3x4e83xH6/
VrkiVnxMCdwQfOzinYlwrjgeOzGEdbvR2aNVQfLdxCXVGVLF7o3Mrs296OrqWdopLXfH1+oVlJWX
7TnDCk1zRaTnNvDj6qCLyhO7snfxkOZlu3z149VOjy1umgLr3YDSyGzbzv/375nrMfKBdufaoD7f
PdZq5SxZrDULx6we174cjwyq4UqP7lVrB9/+fr/eb1fcrsDF8YnWyHcET/nv68fAH1yujjRCMOvx
Veyu7hE40nJTG7HzgYf8p6n/121kuxZnMg5drrPZie3fr5XWcWEw3I3DWmcmhV3ZBtlB84DvBZLu
5azzARejkQLPjvDOTb6vog9u52RBUgO2yUICWSYmkVKekfsUt2nxOASzvEXsmYqdKJh0huaIqygy
XXJgmEUu5TUlLBXhKLJA7wAIoqedMq1vG9H2FHvOTOq2tu2R6okKdmGSrjuDFnFt38KEjoMb/tC7
m9ZFvM7CL5GCj0Z73tQwUKHAD2xUpOqg+0uy1LweWCQpLcYunT7y+v5u8vr5IAVSSvzSDhjEP36n
wg86pIs9vxM6zG5n2W3Vh749c4YgVVE81k3Zv5AnFFjhOozecdUWnKuOI+JNHyz5t7kcaMUQeta/
9k0Qv2AO9m69LvduJQ3oOiQiobBhKo7BUw/5gWYp+YC45v53HfEPr0ZrW7nvFwArQG7FwIb32xbj
L5vVWPYg5wSaK7JJ8uogllpfOEbMjCcYwAjUqSzDDal8HAXeycG15rAk+3Xfe3hTV13nZcjU3zvH
k60eHa/Fr2Hw2omqsSDQ8+8fdlv4f3xWNDWk+7J/CfPdZ439nn1m21jzApEuU/lyJwaCt/9+le3N
+ftVgHRCpQDe4PJefc+1bMmiS+IO9Z2FCW9Xm3K+tIisdMKqbaD7gJ5iZJBgSkbX2d/+/dp/lEvb
y8NCyAPskafSeW+cB6ulaYe3yW6s0uUVL1EWMXtbrlEEJY9NAvOGNEyHkEg0OR19AmPOIvAk6oPP
8ec7gk8A0oQdW3obM/v3VSE7GifKpYwx0lUdUkj6l6KBk+EudUG6UG15Hzj4/+mCMETpnEIT5ST9
vkRba60dc0h29pY8VS+NdzZ6DGeaeSBYZJTVB++kP5cS4Ct2PaiEqOv/4C+OLBtGKjgTprLTUcvZ
aEcmy0ev2n+8CmWgEHAYSIl/99oo5wAFFJnCzJEC92yYzB6XuSU/KG//8SoAwzwgKhYrd9unfnmE
J+YP/hLwXQK8Ghtht4sMk0v9fWn+01UQg8No4TDPc/Huu1QxW7R2kckXnUHWYscwW4yQvP8vruIT
jkEBDY/xJ+jhl+8ikso1/U0CKltVYrkmuvFsojV1//fL/PmMOzxmkleeTSQ6uIbfbxlzbSZVFT8M
0ZjToXFm59DyV49FXjAL8yCVkRWm0GLXzgdf8Oc3+H17gVMhsRZCreIf1rvyq51xE/UxmxhJzs6e
6WfzMHaGOiDaq5nmBgsejXHFgavqg3LfCCJCQy/iXRyjpv37Xdj2y3cfBWCGxfb9k1XzHqInZntL
Y1bZdrPbr4w8UDE6dCQCd/kX0QUyyz8DQd6BMbaXJYcVTqLca4sCyntXA3oEPs+mSyehIXXgiac9
IC8lV1qixJeui/kpm+Qhm5iDM43JZOiXeXxZOU2MoC1R6VM7TjK+qfiv3M+uqjDqABQyDpUiFhGF
rFrZFNeMKM7AGWhBu3rRBBpYBXrZgYgGdE+9qYnEdlFWQyANvONg9s6Z62tQAf/ufXVZVNAmGZxR
Frx3f88986cltklxQIsGa9qxdkYyonh0iAL++6X+3DcpHxyPtenRpcKJ/vtC5rRQbkMgpk6oZ75P
zTJeGiOekdEOfjRdPX5Q8/y5YsSG0bTINKBjH/jbn//yeKJfrZx14nILCOIwN9q5DkdyvInHho73
wW18j7ZjzfClOK/zDrbB9/18Wf5ytYqwOLcY0CGVdr+GLbKbc4bP7TlWgPiA6NY8TKUjn6qSVBFM
xP3JpLWFwgUb4N/v8p/bhYdZjqOjRUVgI0b7/Ws72s80IgIEUXppn8n5HI7Z3Pt08foO6IZy4vXE
9Fns8bOID0r0P2/5tq8juGBv/4cza7G4Foo1bvmI+wr1F+f6gcBSdPvzRzf8/RbPjNV3LY4dG55W
BH+ccmIsLIORq12Vqzerdo0olnbywRL6+Sr/ddfhoAFbdoPt8sUs/vf7zcwL0ZAgaWLEWDEkg0MJ
4uMSO7SINIJbOsNOIRzS6BYzOxmEvFLxOLWxRLOeLREluY9ejKA0b0t8LUxoCHRWL7uxoCWaTrOW
d2wGQkWou4W5G2sje9bQy0gg6depuU1UV7Skk1YoX/++SN7/UHwvjrgS8BItNR7Jd4vEQo9mdYpE
+lyuxXWyohFYmJNcakc0H9zDP38oB6imBxA8AINq++9eX7nrtkm14mUxBtSPs2EEUaOt8oMv9PMt
+Psv5bgM9zZalLudEd79UktKD0eV/biDNtd9nssUpRZtJybxM875G52Lyoc0ptWnERk3+7k22ArS
Mh1eqmEE99DQbafl42U2jlfdGP3OQJtc7jp3qkRk1FU90dOPe5SQjlMj8a2TEcjQmscf1Zd/FNY8
uDQeaBqYbCRYXN5VtMGUjWtHS343lvmDRc7w12FSHgVtJs/dweXVOwv7fgbO8BCnurtkhut8AH/+
81fjAZNsZVDh8JO+p+cqxti6jB2k4fAV0BvAQLYy6Dt/X4b/cBXKQL4hP9t2oXd1Gg4ZBgdNzXCl
48zSQnQ76Vib+w+u8k+XAQtF69ikhA7Eu9WejojAVV2OO+TeMcgdfxoYVMqi/+RqQpvkNOibHgzy
fSsz8hfzYn7Eoe5MGIyCluRI4LdEBRkUQiF7P/JDZr7tUcNN/dHptb+K17j0DlinzOTQ57r6Evca
Syi6a5zAgSFEwYBZMrqybD1GSxu3KHBN3GYa7dlVllrjcwMYA3UAWnbsPsM8X61Fz9wiw9eLI3nS
5ed8yOYR5R5++F1cd/q1ap31jejibDMdbpm6vQ7qxzIp6giOhvwI5fzHG87dEDESpPJG1wqQfv++
Fxar5uBjzfjt7GF67mQV/FCZLM+yLvYfVOYUUW8PzYw0GpdaDAcjqjllkJOtVvURtfB9egZw7K2G
YArJK5cf9T2DNLUq5LC1mHeOfV/E4Y6gV03yJpXqBxvLPzyMdNJokG9wHI6Z8l0x2C7AtxODcGkG
b5jCVlesFVwvQWd26GFHA7LQSb3rcUcv+9ZWRKB7qpL2rakS++HvK/nPr80+akMIpyjlS3vvq4x5
SON42SLF7SlGoB8LJhaslykIiLzK1I9BimE+8oIq2ygzM/uC8YVFxwuMns8ryMyemH8g6xxbQ33w
7v9zffDZnK1FRx1kw6l/t2tVVjdZnVE0u2QGD3ewlizez7mvfoi2aMpT1gWlDQUERATW/IUQLV/7
o0KnERsX7RQQJ/v3m/XfFd7v7wTJxsK9YtkKm9fD7ytWIcwdE5AyaLFzsuiRU+ODqoNytQ4zE+Rs
zwnCv3PqOMeqycvicz7WI7C2Qhqfq2wxH0fV2M8uzrhPVbHACkaQCTTHXmGwGWp6tsxhfqBPFT9A
qK+KyOkX68ouU6cJqaj5QrOL+9SNByO5bQaSdLDWMbrllQJ25Jz4NnFl0/j/gqzC+FE5fYnU3hZb
7p0fx09bUDCbT1vL02CNwRvVs88smR3L2ac+QBt8OY3j7Hy8FPgCqJeYehDN+UpJ45/HDEeWkLhZ
i0qQLtj3zO4mvIKji8LfRAoNxkA0iJ7ZVV6mYEIwWsu0/tIJdhv60hbcP2WWdLttr5cas90i3jqy
gtnAfD9TUU470QPavKDrK5qNGDSCkkf0JKpxupy1WWaI+xfxRZC/uPXl0vrJZYLBPpV4UE2DpAQ1
o+0JJ0oO8gY5OJ6e/CwnN7UOZ8R1wQbfqGUUE6LzONTYk44Zqd73ymn6x1iRBIaewaTxwnGUgqKJ
VXGNO3Z8cniJtBH+yeJ7ixvti58u+SXhvumE10H5aeRVa/1mzl69t6sFcy00aGbXgWq8YcPF9BcB
Cc6kVQEV+t6NxFXtMBesT0ZOxFLo6MSwT4OwmX4Udanj0B5KPzuMusHTSbkgXxux4gSe4uBOSEX2
COGLtqZDrNTX0WL9hA1M9gQXe19+rUQNVDxHQXpVFxV2Y4TZ4zUNpfolJQjomaR4fAjJ0qM5bBUz
u4PLqYfzvmfggNssdv4FlNN8N0onrq4gXwVzNKPgUjSwYw1YR1XVdVB1G82wdqgezLJR/bVSToUN
Fu8llc4S53UkEJ11YY7sZNxhIuarmkjsrb3ddKkZgergzYK4QJLnJQy64Q2qX1qxBWyY2FOeR+Y4
zfcb6SySER3qeHnUfk2e9bwYhLaJri/G3cJ0IOpwfDGoI/EIiIg5YpQvSkIeD3Zp2actw2a7edgp
GoyIm7TRXGVoLtmEa6weEAs0gdsdjKqQMzzCeHxos81jggktfWl65Cy7aV31lyoue2KkEcmlB+VJ
7MgxJ6bLeM3TR22Paf+ktLmQN+u0U74PClcNYAcL9P8OYna1B1eDrKEWnL93+LvodujZC/oLet3t
Y5YBb9tZ2nZ4JlGN3qGD2OyuS7Z8nzHxXhTtYJdHWU/6oahqkBNGS6nPx6nqz6PeuEDjLIfLxPdb
ygNdGScrE/JziV/hZW597E5bDUZUL+J6HmxrFBARkeM/KBOm1kWxeKMdtiOmCj21QXrEdMAcIcvZ
e/F3ojTajUhuh8ia1fy5EemCXAcs+G02u2aLjKRX7nnblshQbBNf0gV4CMHMNUf63sw+ik3ybev7
zPbj5jS1xuyhBUHThuwxkM2OIzDu6hgCgRV1wxgcR6MgkaZCzT8d4HmVapd2ju4jxggQM8uZCckM
LWHh9K3w0IGIMI9wxC15SPN2WrCyLem3OenWBFlfPBwMD/09uY7Gpe3QMNwtGMdfOVtJroqu4LZM
dBtETHwokwu/st+S1HXlzmkNw4/qnsoktJjOXE2l5++ReM/OZjXNg73TQjRi0lnn8QEUWNqezHSM
rXD0ddWemWaVPWJdc9NIkHrphjJ2SI5gC5+ItQQVW6KJQwscgp0oq3BJUTRE7liAHXGD3ts2/s5h
ttyq4RvsnC103p4cfJK4A8yzuSvMDkeSqO/l2i3fy1pm5QFBt/PiokvrdipxeHkg1wry3TCj3twj
BhxAE/SrjqpqaUx2RklE9bjiBougorvrbe336avCGDxdItut1Nnom4PeiXFixpMFHF0Jg8ZwG+XK
bCIENT5uDZWtP9bGmz7NtsFB1gblE4Szx4TKQqWD8BXhveo+rWYuDujMN0YJ3qxYX8h+oJdQmdeb
pcqQyavRytdKGMc6YWKUx3OEgrhAojTvW9cIq0I91Jm8Bbj24GvWDPNJtPk3WUeOKyhWTo37qSi+
Q3g7IO47CXSzPmPmRnjYN7BjjkEZka+L4WWI0G0rcCvBUabep7yrnsHN7Nx2uFisOP/U5Nn1tOgL
4ZWvOXgi0TdXq/W5UQ9FQtKY80aocFhZ8uTyXxiW7FCOKYYSvATlLA9Qf8CXuD2en8EjMNfpBbJ/
vga5xbHzJUk3JkFL5xrT540ySrMKUyuFMFJLam9aFPMZs4YLOqn8XadjXxPkw5aDWd0mMZJ8s+uO
mRweFFkuZsKDoarmCkUp2y4uYoZ3d/jDTqOBkd+bq09j3z9TbzwMRkF/cUynL9go+zPse8dmWb9g
Y9x3Q3CV2OKC3/8eTsIjjpczkeklxDl277fJXe6BWy0e/eTKEaQkK/KdyMrJEpSrmF/a6UfRJeeS
6j2uAjhJyfhotcmVm4Jxy+dpPTprip7YwROXTZ+qwTpO2sBC7spTbzpIhfOvkLB23QgesYS2Xk82
bNgZrT/GMWk5L7Nh31opvbeU6YwJ2crOxigI4nrXAlYtsCRKvqYXkvh0HLGuOSl6VVx1kYELPKxS
/HRGmfAxbr1KvGhreja6F4fA8cTI3/Kx/DbEDLjmob6y8/kywYGAaJV6qLqJy1lhPLROeWI5XyCf
jbyE6p0DgefcSrFgx5spmSPamkeTbX5rWED7rly/Zc6XiRn9JJabKRFYghRyNi9D6WmeJUp095Pl
+5qGFg4xnvVpb/rNN9cqsLDqa1oC2Gs7gYE5p1kw9p9tY2g2Ev5tmfVnDfpgmSfmzlzVKw/+TeMv
5alZapK1JFtc18z34BMgMzjjW6EKrVA85sxSrYo8+HCWW0hzfTWNrXnZ49k88GL2n1OWjnsyMREg
ozjzl+HMjIm/9Nv+stAMmaV/2QkSh0dMVHiPjGsvh88We3gXm2w+i6ljjulQfOPYm+7Wqv+e29XD
5FufZZ+iMh6+Ir/H2zC0rTRPGK44bQnskfGubpr4soC4/OTVjvEFt7X1rbLLZNnZJMtB0aYGSQiK
zlEHlFYS3AV+a+eh4KhIDUmBFUTjsHT3hNN3wYlAHBugmbnA/k0H2yJQE+R6RsxLCW6ssMf1JYdf
Fu+WdMnqSMctZp0+1cW19DvP2i8dzbPS2d4tg500fDzpet+DCbBC5OTNpMEYNOYRSqnLwKI1rMjF
13UTByLDP8VTkYYpehu5U/4mQQrYDV5nZtqvQEiRdY7OsOL/rTQoY6QwsAKaFisH4A/YBLvJdrAb
1hRZ54sJ2G5vrv1ohbR9J/ZINLhOyLe2vlamW991djrfu96k80ORpDT+Qcf0sC/LIo6Rhaw47Lre
97+lECK/jK7GTj7jer6Tmocr6koc+DvsbhPb12iI3YQnDLM9faHzkbxjwtmdFdtSu+SUjUU69tgQ
5YqKs4kLQJEDpnJOO33XgQLg5XLvg1JeeQ+mO9MIBjSi2WSFZAJA3FEdssmNBkkypeXOlCFitvq3
dnBn/krle/cBWdUVbllM3Ij2GzbLdmnAPkvdWsshxWbuhhU5hT+WGHk6j1qvIRZ1pXaR8QRSRc7k
iJzXyER1O9kFmuKUppe+6OSKHGyxtHPvwJNprjs22GJnUqPJPWOp5AKTBc4Kx5yGKtSGEj/yuuPn
azqVPLsaE00oZJm+WvAi271XjD1yVEtfNsuQbOoEtTB+jFXH114HE5C3PUCn9ite7R6u7z4sErmm
iKETtO+TmJJu18quYu0gZL9dGWJ2+wxYwmOZI4iK0F3ET7Ib6lcCybHbE/VifbXjNOD/KrO9cWmL
XxWLY1WnSq8VZZlTIg7Kum2wB1UvyA8Umzo5b7oqWOCwJDCb3aFDl0AD17ykFwKBgpZHgS/bC7L7
YrKqC6Mrm2dJXvq16W1rdzFG7jJzSGPrJk8TGuDGBCzi28YmklsZTYmmpjpXRWx/YfO2g11srbzZ
faUp31yhAszZpR/X4Lzb5JQTqPGSACLUEVZGqXd+5SGlm21HvZpu0tyafe7wYBP9EXp2Xj1NRdlg
9im36S5aG4ECI+ZpJCCv9l9A/hboSxYf4G5Zt9NpIKVhq5DM6iIbvczcOTSyLGTpcXZnJIMKIjpi
zG0zaAg3sTcFULLzxXPOxNrra8gIPk7/vp5eOWdAIIfAB46y1UVzZcku7UKIRelry7/wgvdNVryD
fRskPaN2WvFV41NDDEYTSu72eGvFZf2VlHGGfVoZ9teGrL0rZEjK2gXaoJ9mUHi/wfhRd5lVrZwM
ZGX5x2pwcxyA8X9xdia9bXPZFv1FBHjZcypRkuU+tmPHmRBJ7LBvL/tfX4t+k5gSTHwPhUoNUghF
8vI25+y9tkNljG1nieUu1kKeKObIbN9MLby/2lBTfQ+LDmCpi7RG7sqpM82LoES+eK8bZV16dj+1
fyjOYBx0Mt19tOB93PPPdq+pKDjK4/YeH0NSmzhoc5AEmy6r5q+ocv+hwrvx2tQW1Bk03MxNMEts
DkFwx8CicgztbuK+CS/qOg/TfQAwotxhDmRHa/kk7BHpGFH2GEc5ll4fGQqQcm1q4h1pQ9GLCML0
xXeRv2JTHPi7sUxq+lhWhkcthZvQMF4aSBMBFvecUgFi/wwb50Zvsv46qpUw2XUjAYPbruHIvtWD
ge+lYxtwdAIONRwlSgylNOmh/dpqZHs4LeoXoGlFQ80ttdWtZeFSnxI/N7CE9o3jEVvFzwmUYYDG
AYTukNnmVSzheHR1B3aT/Froy5xS6W8ACgXXEkHId0X7Jxpm53yOrCWFRczOUaoKAfdpq+BsqvyY
D7zWC4LGiRsf/jj5yNzv5L3Pzhbe6zM7WgVzsuGzywomc2BVCc3wfhzz4ClQLfkdtCpkizDIemNH
xYIxUcUNC7c7UO/wGmW0m31I1BFhdGJwj4y5BPtwNsDnA5w0giXA+iEOZuFgdmlQhnqDtEW/jS0Y
BOBl3eA+tEdAWSDtFLpQKOzhlXUmZxHpFp2zmQyluUL2gNE8zTiMeGXY2Te4ZpRgJ0Rlv1Y5aSwb
lNDqr5H5TNt3Za2+tlY9vWtjV/7G3Ipvfxoq+wYgaWhv9D7wv40hNKlDOtbNo8JOAqqDjBhifj1n
nsaGHVQHDtFzhUtX43eRtoLBEFYR3j5J9Wmjo/v5nTJx4Z1LMXuSIIF7w8M2L7FyNm1zgDeF76SX
U0vsDY7hcUcZtYR5pkDTYPHK42+UAwz1cmTpqvmUg0kesBhPXiKN4K6h5g2uWfXZ3IRBpys7Yk9S
k3HF+uWBbQvuzRrj/I0lqYnCo4jAh8TjBBm2VSasA2Et0h9Z05pvQmWRYX1qCahpdUAVikIZe9Cm
aDoYk1X8jBM303fYArMtoLGpumizMflD/dG6IaGuuS0kRiNKGl1JXkJa97+cHtxcF7gUmZATfugB
DCX7j9IalhhaRth4EAvNPehFo02LJ1H4MdRIV+bxFVSD4YbD8UrKxkkrhYtA/nMAeggsI8sgKdEB
g2LrRiwB0ALSfHhQSYYH9+vS7Yks2eALIN3FpNGAJ8BZSms0RQ9rSj0lzuqgvBnB6LMSSOMlhwkO
CDYVMIhc/U7PKWtTa893Spo9aaRKw2XDJlYhE/NGKTnqGWyqvv5xJ73Tj99mkZ/pcmDCGfi5qjzk
wKcztsPb2dq50fI63JuF/5A78bDSuBLLXv78GEzUiI7m4JtwP8TK/4gKUEjEGn7skumjbwjTkLX9
1y0Mdi5ZESMe6QrPnDd4RWw1e8sGptu0SfA6CUclkk1zzE1nNypwCn3cARHJL51Gpd4VU3QoICR+
//rBfMiBPtXb+bkca1GSA4Cfm7CLJ0MvPBXgDADZhhlYwoouqe1CO8QeeWyjsN6HKdSGmAnn0uLH
g0yI2stI9V/cLHC9hO3LAyWqgIONrt44Ei7OZsqMEMG+Q37JINbyss+MZlTljB4LDSN9gvlV//N8
2RXmihjR4RjAp95lnrq/wxL22dfP5cxVNAtOJ11dEvNO9HuqXmdlHIHMhk0RXVPYBVvbyW7/9VVO
O+C08Sm3zcYVumIkDX6+GQ4eBJ7iMNo6iUYIgaO5JDuO9ZsJKoQOSOjegFmzt1MdMqmWhXVTDXPt
PYObnmzQyhJRMxCXkgyiOIxqAwpn8pXpiqJfeJmmtjzIwTEfDWvsyRjBVvv1zz/9qvj1H6GCOtoV
mnqff31UaNLJ1WrGA7B34H0plCtRB0pT/leB/PxVcfgjFlZF9KQai3Zw2aeibwg+QtRRwBqKAnC6
bsH3rFl/ilaN1r7ieeJdfBaQt9CRfKhFXXMxylpV4TAvhmILErO7hdjJ2mQYWAHx8h+R5pj7qoUj
2ttATymVFZ5ud4Ak5Zj9R6UsN448AkcJdl/E+kvNjCrGbLCpVW9N0TbvSix9zC347ixqbJTdc2tF
+nH6Tg20pDQqKfbQPF2qkwdfNcN65PzktnV+Zxky/wEjxAZBmsQr69K5S7FazFPz/GqXKhNHAUqG
KI8KQoD7d4OIAwihTx0cvrDrrnxqpx80B1oeo2o5hmVzc5/HKqekQddZmLDBYJYi4tjwwoxl4Osv
4tx0irONEcoSQNjhsuFeAEJyyIFGOTM0vrnNXdN/cZCZ+TutyyeMVIkugMUZ1iDvxdTCXRAmwpBN
SheWIPpkUNgDll11q03Uyjc1dpQ7PPnWUydjqbD3z6YW8EkSPE8QvvqVWe/MG8H2pSEX4N0jpVw8
JKWMIooXYYn0YTI9bRiU2ygX+bUvWuv56ydlnXxg/PMOejd2DHgDlsGTVefXYnQmaHs9MK6wTqaj
IrLyWOn0IxO9jFfmqnPX+9htMa2zzi2D02K/8HH3imzb+qN56NugJcjGqneqmwG3mDANrWw55i3F
5xnEZNmgu86mC2GQsZhBukb0tpCsUynabE4Bmv8Ya051Y9fCJjQByMqmDZrHUTgTddM8Sdd6+6dC
OAuhDro+c96PuBgUF0OeEziwY2gSVpNnb2BM3Ku4yF1Kw5ViGl4wJr2CDHaoNZz6ifpWu4Ehr7PS
CYaNzmdItlcQDCN29tJ5sUQMVcv2Z7d5ldm0RBy18BXOjSPwhzA2aBH4dRr+sSMS3ZAQ5ka5KxxD
WkfanaqzMccqedXZTBBWGSXjcJNEPmVquvUGJdYIaMbW9hvATACPVBukY0nMZFINDRQbuzLAnvf2
o2gnBFyo4Ej90sdcU6/Y+84HVBRLJBZpKjVCxA7Bc9u62t+p9ymox6HxIqMKWInfxvKvzCf5O+Mi
7QWyEDCOeYKvcZvVmfWOcxNsoAtcrfIMDsHuS1c3BapIrQHa6KoFIMchb2GXmlYfvTZaXr1S/Wju
AVSA5GeVb57DFhLyFjRDiVSYkh/IPYk47HrSR3Z9WmDgW2LDJULPz03Ck9LUSH/UEbyOTVGbdkxt
iyP3RU91GQQf3QoFOkfXHGXpuG+GXRcPwYgEbFeKfHodYvT+QBIBJ+3VsacgqtmwvfFFdhEFc06T
m9Gh9b0ZsWC+qMLov2tG0Sk0gmN6jlVnicqzkTJ0mx6lDMl6g+LkIDslqFgMl+LWSHM0IWM+DYGH
ZBw4Y9eG+WNCPYy6H0XKa+4u/huVHXXAZsw6ZSdbI/qrtFl1RFhfUysNhvApDvRJbJLegaXcpXKT
gN/hcr5Bw6VxQe5scHanv0EzQjVvzO7p6+nmdPq3NIMFVJCqpOI7XnyN1aBFbhaFGHqIE9nR2td2
FrzJlW/+Y3r//NGzV2Qbh0iKC1nOPAv9szkN3C5DzUFPNxur2oMVlvwaeT415CpXPXIcj3bNlEIC
U6CB5PDyvQ7hLwpLEMCUCe2r2JHDTcNWa1vSSI0AbwTqNRY4pBE1JMAmq5tLDuqlVylF5WUd5ZKv
H9SZeZJTHFMWGx9HsGR+vgM4kaXBV5bBJ8vNW72PAy/Xqvoy0FVaMDpD5+vrnfgVMOXgt+KKjFQu
K+Y3988jg2ulho7BVk54ysN0Yf5I99nBv5j+ppc9YU/Zyis6s0JzPQYA7hyHeYcc0k/XK+K8a7U2
L7fez+PD+8PxeNjsthf9xvvWb1Y2OKeD7vOlFssp3bNMrTsuNciXAZAQlcC1uznzuj7dzeLpjWAY
fXW+m6v9055bORwOfx+vvq3cyJlxPd8J2lbM/A6r2uL8XPTQR/n6y221k9+HaxD0992FeZXuwdxs
iy1EwANqkyON/sCb7pW9+/r1KDndmHBt/OWcxfgJJ545SjPkManQcw0KkZvB75wj31K5r5vJWbnX
05f2f5fQGSCczpbG99JvdaWuGqDylRa8SMTYbPrd/2p0YDOq8l+O80SewBxcfGZaldGjJbiYfWKU
PlVBbj6A+6KfmYRrMutTNSTXcsikdnl8+O2WdzRZ/WCMZgUFdbTaywG1zLbuaGdUSFBSWk9q8DPN
lN6LcYLs41wLWy/SSuvmv79CrPHEWxBAzwF+cdSlfUfPgBc5s4GaHc3G/mjE+bNbh+rKEebcG6Qd
wCihqGZybvr8hWMaiwsrYiWNlag/IlOejiXBWWsT11wZWcz1gjFJHYKoSBwki4kEoY+jdTbUWNbC
rj3YUwA8fgzdBi2PrrS7QnFB/DVJIDjdZ+prVKrOY5aV4WNIssQ1/Z6J8oJpS5RK6SxMMemrEbfi
9y4xvBUc8a9fwJnHIpBsc5AkwAo/9mKqkDHtM3RIcxlQUlee/Z12UVYrD//cU0GZagvsNLztpZWl
VV0pRtpKtOm77Nonc+pbqHdyB2Ui/l4zPnWkDoNcGVzn7s3Cs8CaRR2Fbe/nVw73U3FTnRKnGbYm
UHm79Ebbz1bu7dyXNBdrXJykVFSt5doRiZQGnR6QyZobMcF8A5EGpMRUMWeyzJKgI7Uy1Ha+HmS4
yooJjTEQsu7KLUdVrkz9Z6ZEDRMxWiXXZXe7PNAoUSLFh5aZw3JMKBxFZCSqkN+0OvS+HjlnLkVx
ECsh+0qKmh8q4n+WaCiq4SBCAbpb2vY+r1Ecooy6otv335XbuE7AVJhUeXBnnoTOY9HtTPb7zFX6
xGF9Ahi+wyZd3inUfL7FUDmP2hTW35IaqCg6c/qMSu7efn2/H4fPxac9F/44BDNXUQ9ZbONKa0Bx
Q5jadiDJTIK3LqcbsxgN5OO+LD3FCf/WQ6jvgiAhR0nro298Wsbb4MDrRXUi+KNygcFmWH+L1DjW
E95PgfSkOvgdbPgNmpChw5pEazlOU8C+6qzvy6r4eRhFvjJSznySuoODwqFvxtpmL+5mJuRjGxkZ
H+SBPNPncB7pWXYg75x4J9Te/Q4AIVx5hmfGDK5kAdnRYYE7ccCmRYPkuGfRAbyBbqMV8bVsK4R0
TqiunHQ5VJ9OxTRRaD04sEdYVRerKa3nJMzCWNkMFfoaeFhghTdhyHmmi1PkZmpX0FGHJYu4DdF3
8hQR3rhTA736locSICaxiqPbKtd1m0ds3qNM9T1Q7/HTZM2qRLNJUXWSQ5C0O4C/qTxg+xVka/iF
bl4GwrV/aUkhfpXWpP8G6ifAqxMldtuhclc4MZoWVmOfjiNmMpnB9RAF1PRwGLLvI3RktjUlYaEb
/MTKfROKPt6K1k1v8bNaP5Qkt6+KpCSRfPLV4TapQIJtO6cSt8jDg8YziBgLt3ZTle8t3ORiM2Ra
gcB6tOHB+4ZSppuyja0nIGvipQuG8oeOXLyafbHl+KDYTu7v4WNqrWdnlXLZ9CUtSToG8aXrhiOn
dRq+D6kaWMYGxz4E3zrsiQqk/qmYd+S9JXwHUOySTWcGCE1w7lzSnUOGWQVjdRNSUyJiXU6l742j
I/manL53Mf6r/Oq58OJghdEVe5/5Gdo+N0M5tWXZRbpnuTktG1MLQMeqqL59kCB2dOcAliO+cJSE
rruyH29ba0z0PbmwiNNTkJsko6ZB/Fz7GekuNKXrX6BxoWbUTN3xzk4xiZH/l/OvEs41QTXVzPoa
wZRDCMVUq+Em8/OGBAql0aI9DEVOtoyuEqOvUXbD1hmaqTlMNZRztLvxRDgi3YLLnoDb0StLp/sO
fwWxlUKfrPL6IS6Pqenb2XU2ADv2M/rCG4B48o0awTRtK6lGKeR4K7zp2gj6HWr+9iatIGIeJNIs
JHCEyzlbJKnOe0ilhXfLrV3bpTojM1OI24SxJNJEuNh1iCaHSk3B9isFUgajHIzdqCbOG5WiIbms
tZGILDNFhmO25ah4aMkHc+cACH0th6Al1Fft+siLaAshHsjZMm7CnPidjTag10Rk4FDF6E03uFOb
UWcQG74O8bOvR8Q2Gl3MXaFa6R9mFCpsVZHkRDr086MuLNE1BwIqm2wnEm0o9xN2SuIUS1lVFz6W
MgclNphgiIpw7veZ1RukJeVFZ11MuLIo10hR6oz8EPE6AzGjuRYW5Dp3igG4WU3Gn3Ut/O7ShI4I
4zIhqm7XfvSGcj8tyw1g4RAjM1BBikxkqJnbKgyS6TB2Q21hCBVFCVqQLMGDi646niMVe+QtpWJr
xDxHdn6cyg55b8DnS5RM7fSPgV0ExgWrlEFkWh311wWa+peOBesXjEVwHgmLJEKszCWlBEFoKSC4
Wq1+57YJLK1o0ALME1HwFjVq/tRD6wU6LIVZXBuyZ6IED85giS3KPDunM1pE3LXv/zbGsXmWdqIR
ftH39nvFvgO3WyeTfpejTSUGNSrU186h9boRKq09HAW++4qQ0UfR08X3JgKb7yRzaQ9h1nPiVnsS
v1GT5vlWcdIJoYXZiMu4zWp9l6hW8DZipv+OLqJ4/nqtPbNzY6uOPQq/LnVza3EsMHHamtnEyQ6V
vrNN2T7dZoqavH19Ff30MvzbOIooB3Iawn72eYNokfM0Tg2XAfezm7zGg+5+ox9BgXiEBe6rG/dW
HJSH5GK4AAy8Jd/hUOzTndgVe3OHwWST34wXzg4Nw8o6eaZt/vmXzb/8n81VTaJkHQh+WbIhZNR7
B4m2e0fLsnmEGe1h6FnZDZzxfH2+4GKxLGg49NF8wWzz+2FzfN3uvn37+mmfrv2fr7DYcERjgGZw
4AqK3Wy06joAbFXF+68vcu6N0srRrRn8x3qwuA3R6A29Ilbrkhbkzq46JhTdXXPInbkVzkrss6lQ
uXQ7F7cSS2RyIUygbaKk9dFsTBUU9ZDdy5KQ0q9v6LRhAM1QnTvaKqhutk2fB0Ji5ujq4bkgnC2Q
FgU1de2SVIvfkE6tSxIjMJMAR5BPlVIH/YUZB8ra0NBO9lF4APFocrwxYXV9fEX/jEV0hvTJyI/c
dh2hlA+4EbNyK1shCvRmpo/lRwnC+x6hyasS6tal0mHBP7hGUO1KvFocLYMpWvtAzrxouoO2zYaK
p4OP8vNzKUISfAaQcuippPEdzneOzIpneGUVecU+IDOMPz3JTsTOtR3bNCsQqQu/t0fI1ap69ssM
1fGHYUX6uB0BCf/6+rWdabPAvpwLigBy5qrDYgbDnzzaokNULxIzzq/peaDNlFLgHiN+KmQHoEVz
HIPj2zUIX9m8AVaFpJ2XiklEuJTJrypzovuuk9Os/dbGnC1jU+ITh3t6SLWE4AeYB5jW7KpSqoPi
hsnRIj8ddHVZYSmp2gpQ89e3dQLuokuKfoVOoEmdlESnxXDMSdtt8UpiW01I0ebQnug3uS+7t3qs
+3u21aW/7TLNbTl2juWfXDK7QhYsjUclHEj5TaQ+7PTedZSjKZL2IbSoKMNHhge4zTFIGLuVHzyr
DT4f2uAos6WijoySyp5ppP9OpFTOqnZw6fCRmpLPOL/p0dGzdlvZefIou3ZEUquKP1MyRT9Djsp7
HEZatjIrnSkR2DN4x+UUq6NYMBeViLYEvxPAj6FE0LvKFZt35E59N0XPqc7ea5u46fhzaArSLKJy
GnoCGMrql5zy5PfK85jH3eJ5oEHCQ8uBk4VvyVLpUnh+CQ2/rVk38DjLhrAk+KhXgWYMl7Fe2kfh
EGaT5NF438Th8J0BgTNHJMqdnfu+11MB2dG+HS84SSV7Fwb7gaa2cdPQqV8ZbfM0uvyt8AjRZjHR
wlBYfOMqMDBqZnxDKAKCfUtaIcgdRd+DAAi2/ljLlYdzZk5xQa5QKHJpDPLaP4+Vru1jm8BsAqlp
C90i2C0vqmYcLlZewZkh6dpzyQ0KCeLMZZN7qoKMRLQo3UZRSsPHH8gthDZkKuhWB2UKUDpKK9/Y
VoOPLFW7fNyYtOBfg0m1VqbR0yfsEMPhQIXirA9gZ/E5T3Y6jK5DXa5p3fZHJArY9HNCnDkRZY9I
M/r+9b2fkTYxYSMqE9QeMIEtoZxum9NK1GmF5bUj/T1HW7qTTaKof2Onn0iXrF3rj6WXOZHFCOLu
TSwLf6Ho1zi6rJYusa0Xxg3Ah76mMUySPY4H1WdmLWbzFcKd6leQ1sE3g8z433VvqcOuxeW7Wj0/
3QFwH2BQZsAa3JrlB135NSm+OWVeu3OV91TCUWCZFt+qmBoBmd3GDZvOCpeD0XlNbMZH37F7T0/x
t5Ixp2T3k0jHCyBNlIYm314pfJ6Zb1h6qJjxWhnI0LY+j+Qxrl0tCGlsSkLlyXLzQ6W7GYtgaFhx
bP1vRDTIg2z74LmmHIkAvlYg6I91MaxsHs48J43i66zKg2DEJubzD5EagVvDqFHSHlzzosFthQmr
Ma6ovK+pOc+sTSjzUM3CQYatd6LOInpvxHwCnlFOsbVXB6e5zCcrfTRtUrkEUBlSr1DWH1gNWsLH
hLxLyaG5ksIqL+y87o7ocfPbxG3cTRJVxZHwl+lCcO5KVmrup3MwBTBq0rRfVDYJy35wE6JOaMBf
kgrfq6/6IBt8hGpzVcSAtGyphJhqu/KIYtVYowSfVv249Kz6cNgb0P1ZbEta1dfrSScSqLTrbmQi
h4yzT4aE0gkTX0EH2Zkz6NQguvLjqaH/blfu7y7ueuIQOqmSjaS0Dm62XF7nZJuR+ywz29qk3Yj4
wgpqoa8sAqeTMvI2m7IrjSATottiirJlN00hM+VWT5z0mipG4FmiHv8fr8SxUC1SHQaqsOy8uRVH
dAKgEvLOi+4xyWy8tyxMbwO7lvtGVgOHYV+S7sJ2fAXQcwYF4rASW/S5GAtMEstTKIL3VOkJxfbp
El2YgICupBV3W2JYi79IC+Pd4JJxuMeOPN6lRIYAGfD16jsWBusQZdL/ViVTvVYfPvez6LvrBsPF
5QtenjwCza3pzhXpthRNbHjEaQWPxUR9xSYCEum2Fv8mewDTT6YxiRGP8NQmajLswDPZR7/KStx4
gVzTxp+ZUKj/g4OE64cwebnvVwa0lUmIT2ci1+Uxo/6yo05oHhOHPtvXi9WZS3GIpLsBKQe4+rJp
ZY1CB83iS5I9gFDUIBs88j+Sm6K31vQO9jwhf97qzBI7C1jUPCEgMf48T4Z+K/0qNJrtUKbGeIdN
MNu5tBLjYyiC8hY3eAsDMywxbhEfhuajtnwMpNLVX5K4pj5TZFP4VCEgFJtIbcN73SkC5FU2f+kZ
tjK7/+KpurTteHyZNB3gtctex8SXk6n2rdM1Ogl2SFN+omcVL1BW5EuKPfNZkOxI7oP6jOVO/VkT
xUKHL91PXZV0u8ntiAcO8glYiJ9UPYlCsg4ORWxLde9Hjf5NupIcVHI20RI1Fbe+afQI6xH+IzAr
Sopae6uUHZ25TsnCbjOUrv8uegyShyR1B7EP0ei0GyD7sG6KnDDJTUDGFNG0dRrQWbMT851gM/85
8muNYE6bHMHe4ult4n4gsCWPuunFHAcoCCLDorUp1Ehhu9BYFVK/Xh/+phrTycFA0jJiLLXSJz2w
rLVT/Om0S5cM7tCMMZ3nl0XBALc79iyDYiiP0z9ydjY8o3b7PXFs2gXckgBLI4lOX49fcbq7Yx1U
afDM1La5Nfl5UCX90E6yZhvijrjpTORf1yYu+XvirC3qsoNteRIjJyI8pbvo6W2RhZMSbK5n2rda
dac9ojHjGODR4jinVu51Dj51ZQf6IVVejPw5qYHG8KwBYGu4+JFlr2pROGvtTMIpPWp9Xe45DPX3
ti9LzsaVYTa7cFD1hxErzNPoFJGGQNMlkNZRB5O4q8Gcowf5CtxN4VZYjQ13mneDUiVYtyWlgI0Y
Vr0bXXSxjWK+VhQieEBZwJN22FPizI+GnVG1kXuBOY20wDjJ3/CAjgQzR67+Fk2c1TZTksR39Wj5
f2STt+0+cK3xDoJLdclKGBqco4gCahr8LGur9vz1L57RXKKcSX/ztmG5ndNNP1NaWg1bG1zBziZa
2aNcSwIkwo6fUWB3t6iF54QhGjM6W/e7gj3mddpZw2HKtHCbiIL2ydej68yQpruG/HxmRKEMXmwx
ETQSMWxVcmtMSutVQPfeKAMJr84CfxPTbKOrFa7pdU+mZBvpBuIKKj+oto3l7O/LCC8KHJJtTX74
0bdjeYlPj91MSdTv1/d3up3kWo4Gs09FtUCpYzEwWWFpq5iCZn0OR2rnD0r1RuNCPEV+GP9UjJb9
pBkAhqfH2j+imiVngnI1+YraJN5qTfy16hYC4ahPT2Zlj+/AI5tvce1MLyu/9GSLhK4CIZSpMwsC
fPy4k38KdBwCGluWpL/rpL/ahyloqp5UC7I29oaoxuhGxBhKvFKUOUSDevJ7gAdDT5vTIU2NiUBR
pm1BhZ8Izjhqi7uMBOiVI8kH6vDTGOZH0r2nf+9aFGOWppacD4O3p2N6Ho3k10C56u9oZuhz3Uzz
X2yTYL+tPVjjn6CM4+duUgEeYeVms5Ojnje2gcC2R0ZRWiGJFX0WHNWuxAHRt4ATj3Ao2cm7H0fI
BjfIgfuDXRIYJaphCDNJ58FBcsqdZhCEDAIQ9eKBJOvJWNmunhbSbVJxqNXOiDk8vktTmWE3ud0n
yGhklxnHLhb0XfTK2Duh3VFvSR0PIGC3aykUbcOW2qWLjRb/Hc3mlWFxsqeYfwkESixyVN7F0sTV
sIjqKb5XLpO9OjRDN5opD6GmXAZRQChaN+zRqhxJ8uy9aspoq6VrM9fH7L146/wGC3WRaRj87+L8
5zN9FtKef4Mm+9s+QDEIGFmzXq3AcPyNDDKxRT7CJsJWaTgFIGJ6VZCQgurhfpaXeDLMp2OfE2wu
yda6Ibc48vxWDa/r3mz3Ue5XQHWG4ZBWOmEnPqU9GmoqNv4k3VmFUe/5uoNdVtWY6mVT7Z0cHkKh
NuDKC0e7cuq6ef76wZ9OUhqSSNBFHHqR+KuLE0scA6iULmnrinT9p0klgrchenQPW7Z6+O+X4sHO
vkJEiShkPi+ekGySuolw07VGT8M5tYZ92eADR8JerJStPtRSn18lBzDkj3zCBCHwNj9fq7GVMaiq
mLU0n+DiVv3Ing0LS0odwhNJCA2WnGPq7eCWNh3nHA8D90A4D2WdXszAMGUYN6pdqTELt/VTLdP2
OBUpFvK+qF40Ha0/8WSV5wTCuM/CTLmj+C3uA9cmeyWOyguj6oI9ccltCoohV4+6NVbHnDSR62os
yjX9yEmZjsYL5FTC8GjwzI2Pz/crxnK0Ifln28QerXc1zNPcg76k3Cc+epI9a3WnHNJBtjiOKaJF
FxyQwVYG9IdBSA1B8MbGpDK2PFNxMTRtEG5EbpqlN/SGelEKB5dB1dthBoAkNZ+1ptT/fD06TpZo
7oA8INYwPj8qIoslmi1hPYVTAtgn7qJb0RL1W7Z2f3QnjUzw0aVIMkVr087Zi1I75QOY/SVLIDE5
HE1kEKyErrRv7jnG5eAEgYjB/rN+EIM7PRkNQZtf3+mpXpxbZZ+L5A2PFRjRRV0jKuAeUufDdKgn
xQXxB4LAVfb0GxQr7qWfGMV24g8OGAocwnHm2fQkWuK2ETXmhVhZK/mfrskasy+bNuZdnHPLZUA3
AFD2KXxPM+JaFa3+wywaXfkoz2xSQNx/3DYrzWm2lBlEZe4aUDgGwP6PIEWzeKP6sWN5Mf2uy5FI
4vgiG+TY7cNiCuHQdmGPeqethu9sKGS+g3fTkiDblghkpsAZ/Q3lRGConEZRVIRhScHlv7+s2Ulg
uZghrBnR//nLotaQJHQu0YiPtXMtoyz4PmoV8c6gLY6NK03PTzLjllja8X40EE3CkRmurbqTe1BT
4+vXP+fMdE3Zh7I/RcqP+KPPv6ador4H5JZtRdTGr1acAQYPLP8nQc5sqb6+1mlhlgoWqyFviv4Z
XYB5p//PVm0EJcC3waQSuP6wCyPrEm/dnmp1D7NC5tSGo1eGJWgnB4JElh5Wrj9PWotJXLOQyhtM
a3MO3+LR62mCPBT4zLYa4+yRnNtwZ0ChQfrNqlhOcf8y0ty+IwGm3QlZGgcCjmsgWZn2JHtzXNkU
nvlIODugwOAPPpNlhUWpu0rkekhuq0CVE1iKeWFCV1/7SOaHurzpuX4j2IEgIl0isG1jCrWwIz88
5shL4JEjH7RRq38IN6D5KJQms/dqo4B3oXRgQzdUZUiEepLyfzNYzJJcDWIKylla7b5+H2ceAOs2
oTsOPWL28IvXEbaOio6W1xGYFBcb4KtXVlKZx6+vcmaEcw2eLwAC1MFLtzD+nNE2IkJ8Rgfy09RF
ROGlMWJsoAgr3/a5G0K0w8nMIDcAdfDn8e2QIz4FLtMeOQnuFSdwZK0O5rrHr+/o3GUcnBgupQ3M
lMvnRv4E1LYGP1IxoZN1pOFeQaZZy9o689woflIoZ9DMUtl5qfvnYy3CQnOaiBJnLIIcApwqd7pi
EHys2JNY+RROFT/oCTnhs1ZwIYQei51ybc6hrfTPUTv1HA8UaKtZLfK7PANjmhYCMuCkT56TF/aN
ppOlmBS5svUDw72jo6h4rdqxHa7d5tuA8GutAnHmUaBw5wfSxaZ1t1zORIlmAZ9WDgu09tsNPSv1
XZsC6/es0HBuRp894zHGunxbxrpR7Jo07x74l+hv2gw4H4CTmsmNYw+QU3SNFWtTI0Be06qcGRcY
lWdFOtqLGSq+eGNBRM0Q2eGWmkV9bDW8+JO+trSfVsZpMFGjZf42KNnzT32+ClkuLhLRtiamqwbt
3w2Accup9TQSAlHVRpFng/K6jQsZ3hawcknydafwFVTuyyQU3bOoYa/NcfOHtZjjCJfUZzCBxUZi
GfCTd0WNmtWAm1TY/bfSaGYEXZX8heFM2Ho/theIiHZKnL0TjtDtjMEtDz1loZUJ7dRIh/eA0+88
StCOnhzz1cZX0ISqlBd7nJ00k/66fVUcwFWlO9pb8X1NdfiB1PQGKi9s0rgbRzTx/VviaN+0HkaP
U3fG31olEx2MX72zqmI6Dk0IKqW07ZX1cH5Tn58atm8URJT5+Q+f+Oc3CerWNcucl6goyGAbWTg3
8FTdq1QfyEHCW3ZQ0t5ZaficuSjgfb50bBNkrBiLQTqVeSfNFvKS9CcmfTBYN9B4mkM1FOO28pXc
K+gQbr+eMU+LwYTyMkCIt+HzxfK62CF3oZVoRiur7VBn8jVkED0WiOR+OGVv3EJ7BIsGAc79ZVkh
gFmqLZrY5ibgK9zJfvpshU34W0J4uUVFoM2aM3t8bbXceln5nWeezqxOQXWDXodN0vz3/0y6FTKI
KjbLamt0aJ+Z6In1S4Ux/XCIec9Ys7Tsd2nE471QguFlBEQ3W8+NzPH8sjF3EVJ97aIosize1exe
L2s/Tt4hMmbwjeIBsPPXv3d+bIsRxGhH0cPWkfrW8ufaxViVfc7PjVK99mIVQ3SKnWuvhJn+vc+l
/tNuImjSIUq0r698OiXD47CEQMnDLkG1Fw8qxUI2myLnnoLas4UMwtugocrRoqpdWdXPXQqUy9wI
4yCMWe/zO4HuTV1Qp4rTYXPfAVJ0N6UTd5sRvu3KXZ15/SwyIFbYpc5KkUXPIiToMFBUehZ2AR4U
8Xrh/J50LbhUXHWEBAwJGy24XqtrqRhn7pHPYnbAsXGhhrp4nCC9UoCHKuAWUVe7QHaulxt5snGN
LljZj52KA21EYIhRkNEh7GSr9Pl5OnmMwgd495Yg1NzZliiy3/OacOc58xTCbTLoHKA1/InufrB9
s9/ZzE3TRZlaEPUV5X+UnUeT5MiZpv8KjXdwoMXakAcgVIpKraousCwFreFwAL9+HyQ5sx0RaRFb
fSC7uzrTAYeLT7wCIUyfiA7bWRhFCvq2BV1Ku3DjKEAVr9UvonEukduORLP2Ir0JVwr6qd9qOy1b
fwBa7+GSQPR95oz55NvRKl5424vXGutl/7XqxgNFUYR1kI1W/EJEKq4WAuq1hRnhA+gSdVXMaXp/
ehscX/mES2B9SfrJacDK7g/qRlT28GtBwqWpwnVNNdI3Uqn+eXjGMHQEgBRDAkNyaH+YURMSap0H
azuZdCgMk31vjzPsdMgqdCNp0l4grgnL0Kyby1q1GhZsipXwUgRGURKJIkIrf0q6cKtJnRL06Vk4
avWxiMheF4guwh7YM+0/npubpC+1CrUHf4Nvdh5DSECaaDXZ6Lr6fW7H29MDfhKvQqNVFwU5ciK+
+EGVU8GBY8LloA302FUHlKFtb4Wng+Uh2aPNXpDGEoJBjLus6puR4WyEJpoZLb0mz1EYDZ3IL7vc
+RarRXabhJ1AsFLkZ0qxn4RqLLMFCI7Mw6IjcDAvHPvR0CvYqhZVY6xRmbM3ugq2IkVx5BvRcpxC
rW1dLJ/N5tLKR7lpOywYEZmPHgC62le0ps+B4I7F4OiX8aX4SkR6pL8HR02hlBr6wzrCPZj71PAn
XedHVsfp19iq519VRkN441GiCddZDQllPVRCPFK4KqpNGLo4KOS0UlCPQLfyVWl74yeQ985cud2s
qcE4gyXWaED8OPPBjyNM4krqBqwz/NqAKuwvMdkAclNbVUEwZcBtZOhymkyTNV7ozZStgfua0Brj
caO1trxpPKe3VoNaGz+RRLY3p5/l+Kxezk3wZB8RAg26/UepkeQlBkeMsovqd0i+2pUnjB9ybPoz
dcXjw4WBFskLiqf01tzlz/8SjCixkxTYhjJQK8NA07KUri99i9Ov89koIJxYpSjzLD3w/VE6PUzj
picZyrqYRTGU7nqs0H8+PcrxpOEyRLMA3iFrj5t8fxR9qNCEsLUsSOKqDRbA5AYlzOiy062fp0c6
fh/6A7bB4bDYlhMV7Y/UkDcv0vNYw2ZleeWZFjV9nBDWp0f55AQCUG1SR1yiIMLag5O/x47K0JoQ
Pq7MvC9JPcpfEUCRVdsh2yRZmq9R3qc+nFxck8U8BLkmhhXqq00QlS0dT9R1rvIoQRc+E86ZO/54
tgF1aUSyaJig+HLYBKKvoIVhnkM+NZufYZbrCGB2xkPqZv23M/NwvDHRwFjU72j0gV0+3JgG6j8c
IZniI03Ys/1mLfNTTe8uAX+ma5mOuNMr3GkBaFh9Fdpx9ySA6bwQOut/rLJApw/yOaATDZ08cGP7
nz4tSQwljSKuuwSfO3UeL2w9ys5lu8e9GaJDjzQcaP/ip3ywliNFTOCNEGIs9TZ79ggC/MSlP4P0
MiAWU02pUCCZn/WD+GmQXa6QwRi+n5734y8MMhryDZ0w+too/Oy/KjRm+I5cWfAd7GQTTySLFDcE
Gv3NuVn95BrjHcmIuMmgXTDo/lg4+HHmFngYunGFHZBV5Uu1Psl77WqorBKx3tiyfufV7CT+EsR8
mSau5yBUTcBTJs60+HWpA+2QuXNT50zY99nTMQ1L1PyB1D/86OVkhFLrioKqiyD8GlBk3Opwf596
0JZPyLq3l6k6qEkQGbCX3DyJtuh0P7ilC4VkIpG4iAxEC8481vEpBAYYjD0NBkIidsb+nGE8kcdK
nxXYr4gcbJtZXNjIcf/pVQTGGlgzSHb+d1kQ+6NoY9qrtLfKgL6U8r3Ok+qKVvpMu99SzxThjl6I
oRZO5HKIUzI/fCH0r8y6dAGkeBJLviE1oi1Z+x9XcGlOgIO1FxkJFB8PpZ7KUMGqUCLmDkOh3oG4
Qru7dZ3V6c2zbI69tJl4fVF2YdGwg48K30nuzGOI9m2Qu+X43GSJ8WygSfbiGJ16AQ7a9iNbbXcj
8uxoXM7Vn38107DB4XF2fGSb+18tCQevKm1yLMAqS7HVK7e1KzCIqTByOv2mR0kRYBAyWT7bYo1J
5LQ/FBWDIlY6dDh0vUK4qvBLXcOi6jImUjb6c4qoAJOOZ5bkC2IifxEiHYKBXMkh7zZ4gpCb4xsh
BaJ7AdU0FQhKqUsvsLIRD4mxMKJbWxSY2E2gu9/zlgqZ71aG+TOJAAVuYyuS73NvTFf0kMW20ZF6
DQrN1sHOFyVXTFRbE+R/+t8zEB1v7jmMc0Cdc6SJB6APdg+DpFGtRywlhOlDPgCoRV0U961Ym9qn
ONR7KzAjiehE2EuU7pxWTsWl6ejgNEsOvAA2NmpsaqRgxNzLQYPH3JtZsortSr/pFC9M0QIZuiuB
XhIS+GXs/iriadjZ9ZgrmB2lM2L44EohSw92e7PoOqWoGkoMF71WGHFAJ195T51EXnkxjjgQ4ROD
9RBFWGYL6SjfKlQSXyMn1Glit9ObcDrjZ5RWyrdaTawSSR8rrnyhZ47HuSuUGxxyFfzVTVmjGEhE
0lwPi9rNqh56FD6JZ5Dky9QZGR+wLqlyMatxsh1NBHi2RWTHs9/oNRqQblVD9sdDTl0pne59K/Ab
4AUhi73VmN6avipUzKyUCRbXbR+bHAoaOomA8YoRWySRT7a9FlaD11Sezug4o1zLZxpxSk83dFPr
r0NRFTqi592MTFefjk993ujmykFU4BkfhqJcCa/HsAT0bev4FVj0ZgXphZaDpU2IF3XQtmtfTrV4
mbE3fEINne5yWjd9uclZJRFAwHqs1h4eitXlXCNdhEpvWdAPEOjL4lFAcX01oLw9+Kwy21qhq0x3
ChchXK7GskZYjuRRH1f2QldbZc6c/0znbmQToWuv+9Hoal8NDciJH3kWLkNAqMSL8IpZRVtwIKqj
9Ju5GJnJ6ifwCDE+eqpoXjLTMsH0AYNihZD1XVOgV7Wg1zpQ1QkBSwwiyhju1B7JxaCMnXYhy7sI
cRRTXC+W5xkiEuyn2I9C6Tyj8JFWgRF77k09t8O1wWzy65xoMZUzBnNez3Ac8cRtZgmUPF9MCliI
zoK1yzA0qyqsNajLcuSdPniOj1guJk1bovCldHd4M5mAAGaRE+xqDYSYgD5uvPGACV43SWLez6M1
Pcu8RqgEt0G/oLJyJgL+0Og7OOM5XG3ASQS7S3qzf/J1SD159UC5rkDRAjqbV67Yt8VFY0sXHMZs
r/QsHbaI/RqB4eIaBnmZ4o0LNEsDouITxydrjqjh4fTEfHKPUgI14D/+Wy/8IDAAyDTTpTeRXVdr
97Yq8/Gx61TvzPQfR0Xc1eQAlI0WYgnAzP3XpxCjF2qcFoEiaX3IeROaHqbI6pMVWRuntF7AEl2n
7owqJKavkwkso4nU27YYztSujgJVsNVQx4GCgzzXCJr3H0TTa7eXOiym0JjC7x6mEKuymrurxsbf
6E+nlq1AfwFXAQJ06kL7Q0mzkTnx5+JcUDvb2sjD33Xn/LF1Ae29pblEDRWCCqtrfxTTmyyno6OE
c2afbaQZmU9J0kVncv9Ppg1ozaLh5lDiopt4MIo9kuPW1GfacMjw6mjnDfZmi+qpcyaDO16QgLSW
zh1Ink/wMK1Bh9zBmDuwXDZFljjTJqyB5J7+NscYKb4Itpg0B1EXXOD2+y8krC7u0gT/dg8NEtyS
Suo2waxms7sWYRnWftWMokGYBV8CX0kn+doYtqyC0ZLpIjTfiAthiHw4s1E+eXt2CXhAKjqcU4cd
lC5ucrMdJBIjbWmvISW660xD+efM2x/HRdw6REVURymSHi0aneZholeL+ZNMsDQY4+wRXRmo9n3d
bGjkWjcUC717bTSw4S4tKHK60sd4T9TWnaPl6TNzg3sa9Xrvycg926fQLv98KhB2py/oLXokhPv7
Xyicx7RNM5pJXoTViar2ROEebJnTU/HJhPPbP0q3xKUkSfujZHrTYc5J5dbJNSzlPCFv1DzXziy3
T7YPECNclfhrKb4ebFJLZPYgU61eDG9a1HHA2llF0uzy0CzPfdujCsjC0V8+LsAJgI5HPgBhVXGf
N2QTzqDexTjHvKSzNz2LxIp3Op7ud0Jo2X0URgkWFrr9ag6Z9dQMZMunp/Yj1d2/83gSql7gAhb3
lsMvGNeofocJeDwbbbHkcgpn9S3ORP+dXCQB9QVnvvNlI0v3ClUw40WTTRpfDnYy5UHh9uZjSKfm
WcsqDADLTKh+rlfiYuqdMV7nqHX+QJAVTKlOkfcq96a628yzVH9mvcQWlbiVqnpaF8VvN5Stvqqi
ioJiYs728+n3PP64NFoAN9Jp0BYa98ES6lN7rDXAhgFSs+mKq91EtzjV3zQYI2eGOs6f4KWjhUry
BHoJBZL91WpRQobS0jOUYST6Zavqs+vXaWXeuAaNs53D/4ENl1ZzzlPkk5FhmtBYpcpD/eAQAGy3
zYQ8EOZCoy77lzJF/BpzjW5jOI3xTY+zcWOGTfZyemaPjynKZzg68B05r9SP1uFfKs7IYXesIARR
3bkDOBpKy3pF0cv60oXJTCiRnSMjH8vkLVKz6H9SwKDryWfdn+CMnEfNTZgUWaY1j4U7Y5KswfM0
Nk3kCuNiioyoxafNUB5i3YMy6GZ1/uh4pcCSrM/ju0SGZDtVraDqpYEjfcyQ9V4ZmIl2gA1Qkr2g
89P8qLqyfYi5XWgDWnHyFccmD9lP3LjuOujP+DyWNJKww1KEbwglzdd1VGXZ9RhmtuJjB9nA3RJ1
CyXMVQptZZuAaVakYeZvxZm6cpfiB236RLtoyDYtRqXJnE1vrdI68QJtDMVujAgT/JJkXfzpaQem
gm2/FE4Wd6jDYK+1MCXFwBBvsrnrrin0C+gKGCibMBVWp1fIEeKAkoW7oFX5aOgPeMvx/pcVEkG1
ctVkENS0nfxLpkMMWzS62h3eJM2OjDuCQuHoN2GVoQ54euyjq4OxOc2JHqj3LS3H/bHheykRjErk
U2CEXYJAgIOne8a/M4f/+jH+n+hXdffv87L713/zzz8qjGuSKO4P/vFft/Wv8rFvf/3qv7zX/738
6P/+p/s/+K8vyQ/8Q6vf/eF/tfdD/P7/jL9679/3/oGiQdJP9+JXOz386kTefwzAky7/5f/vH/7t
18dveZrqX//8O+YyZb/8tgiXnr//548ufv7z70THf5nw5ff/5w9v3gt+Lmir9z55P/qJX+9dzw97
/6DwB3wXNRsKrSy1v/9N/vr4E+MfXORL1ACggC+zFJlKSgLxP/9u2v+wQNPYIA5QUOFvOT+7Snz8
kf6PBTpOqYgDAJl1cLH/8+Z73+j/fbO/laK4q5Ky7/jFfPq/3HycVBQn+UU2LeFFE/YgXFaRJqRF
mcRBXJeAEbopXUV6N5xZ/B/4j8NhaPgZTAEqrGRW+yswlzp2UyGaq/gTiAdb79SXxlYVlVuuaR/C
sRLPOvWsK2FVteqXfTmM/qB62ICmLu71aEs66mvccW/h+Dq45PbTYvZt67lyZZV28RRnU15cZRZU
ajwfVOvGkwNdYorsCn7IYkyrtaEPrvQR9FS+FqGmPco8gbGWYSu4naQDXikueu8xqaBD0fq21BV+
lOlVkyGiE5hd5t5yrKKQ9JeV8p/v8df5P7g4lvkn0QTRTdBBXnSoKkM/pLSAiVIRC3E+RP3Wmd1H
s3yOLNbbfx18+L8OtFy4B19gb6CDLzDH3BOyYyC0HF+nGkPX3PVtA9VNaayJ0nyILZc9imWnhz28
jVnWS+QODtelkX8E7YySRAxGqcIZmwivBggfayr8GC6HTrgxcXyH3dY7Z867IzbfMir9g0VTZCmq
HkrcN8R4oSfHEJlI4S1CAMk6yx1oJlOh3zXgH0q/c2yS0EyfVzRxq+04mfUqZ7OcSUfNw54XukQA
Y5FWIj2A63EIuOiKEu/aYlT83q5gEcHasL5QHtVHPzHGxvDRdqRuOoGFvnGjSI4rs8uLL02SWsku
GnIPs/JeqNcwhnrguGE7vSaVDB/MJhP3iqi86bJuNQwqh2yxeTVhEE9bE3nwetO0NmjFdJ6MLx3/
/ouFruSVE4f23agYg/QLA9c6Ll7H+r6cNupGLTQNJeHWtCfsSdPpoY4GSpSwxws4zNDxN1S9Okqm
Q45Aj2d16TdyUbU5c1gsK/EvKxXyk7HABHAUQuN4MR/cPyuojmP5Owms6ynuQ/q0m5cpVKbv9aif
0w/5uOAPx0Jrh6iNfMeC4Lo/VgG71Y7IrpG30ZDM8HrXDtxO9NcG/kl3aY+LFeQDJegcXb1RMqVe
wyZo7+G8z7sW4eec2E4R15YRVzhPtwimGmm6GjOTDvbpjXRwUHzMCjUaalMsI51ywP6TuthJZfiO
RsFUKnJbpF42oJiDmx8HZv0AO1ZW69MjfjY51B9hQi71QJogB2GDiPGZ6acBvUf22IOVO+6vUC/K
4dtUt1HpUwhDPLxR43wHW9pTkY/FPygwEF196xeNnmBQwumimZOs8CVsbAut2WJ4Tug3gkhPhk7f
nn7ig8tsmaPFCARxJ8weOHYOoAXzNPRpaPI12RwPjYE6nW9YJZv99DBHZ9qC1QIeQHsSGSmKtfuf
YhoQfMtn8CSziegHvjj9Gn3fx0aZ+7tcJ1St67E/c3wfUZB4N/YEjWT8FhY1ioPvb1HvVXRRKL4K
oBI6SDjN6dbymoXnUIn6q1lP8+zLzokMQIZjPmw7TAS5U2wjfTr9/p9MM9TkhSS9lKppoe6/vzkN
i8FlpfgGqjvBiEvsJk7mZHN6lKNC9PLGC9AKtohuIPh6kEIWVg4W06rB18yDepHbWbXOMnjjQWyE
TuYnkWl+G+SYX4Q6yGKkoaCmDVkR/6D6l9xUuYs3nIDKAEkZIdrTD/fpFBC5gZugVk93d38Kpgrv
t9jA1KnJ435lYTF4QYgT/fkoS8WPOjSU1uUy2x+ljlqMgbxW8aNU6++cShY+fSbj9fS7HGYmzPOC
xGHXoGJDd/Vgmzuwi7R5ZJ41Iy42it1lW2BNxS5sjPlmtLNoZ5gCB8vCCf+dMewlDCdikmW/EneS
wVJEXVh8B/tVxwzaQoUYHXe0WZGnquIs8Vlvyn1qTt4KcZXqCyIpypszLU6Zso7OwVCP0EjLI0BF
oju/1H54jv0p7qJGFaa7XDYyMQIEsvJVm4KATDI7fVCEzCGk9tG2EwZCY07dXkEHEbtMs8fVnDv9
pZZLbtYIOfMeIN+5Iuuykw6uJ3YYz0jbg6bwoe8c2tSIJiZuhPhuq91mti3uIyBgS4t1Hq7dXKvb
M7vus8XAPbgcbARRR9fMWI6JURoaIDAXidqGXuaVifr49xKOP0g6o1sluNR9gW44vZ1ehp+cqujd
EGlQo1qqUweLwUOhtLAqOuAGCqirvMWAVINTtcLIrk3A2NnAhFG2OXOWfTIqC5CiDQUjTtXDpgSa
3e2Qj6g0NWqR+Kpsoq9yKBpt3RoSZIEFu5RK0jCfsx85qt/wUUEVUCzCwxlXBePgBGnhc0hhN6jO
T7PprlIajP3OtsvmMiqr0IJWqdbKmpaodonivzFcGoVQfk/94jouC3gDu2ZQ1d8JKMRohw2QqwVR
hpdsIOiq0hL1pvk7qkGzvvNE04VongBFonZsNjnI1HCWGy133Sc3MovB70aCnp1mCmu66PQCgMBY
zF0ZdIbdVlcdvujWZqoowHPie9OqwZviWXdHA/dLRUeHKs6FhydGRQ9clKkt/N4R6F+OXh4DeR8z
r/WnUVioOhbynF3MEUVmmUlnIY+zjxcCwsF1ZHhKLix1Zgt7en8VRlKuYVEPBpFsFQNZKkWQFpm6
wqpOXmOWWF1506jeeF5q7qYMxUB3EvVFCnnnpulV/XYwJAnm6cX9yX2xMM6AeNC+BNt8cJJPuhV1
5QDQX1dL+ydNGomuQjOc6Ugd5HjLeQpsk5ti4dIDsz0ITEyvHSe+PoFXXJNqwCxA+0zawOzwnU5W
blhN1zDwDHvlYs4YJJmjnkn3Pn1P0DngbhEKxVFp/zjtZSaSaaLwZ6eK9qbpUxekaFqeAed8FpmS
SsEJBqrKWXVIWSCBK1TyZsoJtWVvzFxWNPsFojShWWwmS6ClMRW1d1GZqr619DbZuM2Y3Ond7F3U
SYa/RTG15QvceiDwKjponhabkT+lZ/spx+cpmxxzMGqLOseLejAhk6dmSZ9xueJ2wR0BbRqtaDV9
rSsZ3cyTp1GoTV/HXrXP3K1HfUPwgoSpS+DOyJQeD651emOeV8X4zEJbsXa5Hlm3JfipC3WKrJ03
I1vrJIP921YQ/4Cs2gH2S+VNWwk8zcu4OccQOl4ZPA5dMm6xJTz/eNy/1D8nbQp1THEIGhWrXRUV
qIpiApV0ep8dgfSXt0ZncDlcqelyvO4vwLjTa+lIvFDHWO/XRiaxRmsnhMa0ZtC3BT6bd5KEH4t2
lc5tm0pc7rA9XcGRq8xNDq97jZoXPqtdahUyGNP4u+7MzhZ/R5Nqtume2bLHyS7P+5F60nUDDH1w
68ksKaq+pzwgZfXdhHta+7mq9EFijVl/ZnKO7zrKuzQnWBM6OO/DzkhUmBVu68zNjNTErZjbPIFR
YTw3k2o/J9VCYsZK4vuZL7LM+H4MQ7N/OQxAMaApexRhFZTd2hECAj7mzw69lw2NEk5nPVPLIJ8y
dGbAemmBQkq1+K+ZpW907oD82ZjASrHs+gwg87MpJ4Om2El5gd1xcPOWRjUCEiO8GCv0DqNmpAil
1LKtfJmM4Zl46rMFiSk8yAqkftCQsA+2oRHb1AU8Jl0vFeNByBF6nJGODdGGp8Zetqt0BTnhRZBI
7qIkhKxdFHSt8JFz+zag6zTmOIKZydax53h8ww0HRTmYQX166zXYim4g1OM6NFl2rO1Of7tPDi/0
fynBUByhgXAoO1EoEZIigmd3Bk3eI12X7ip3Qq4POYxt1Zr5Fz0UKSoIunmO9nB8lXFWUOb4KJkz
cQdXWarNLVUJukHCBVsa6IRgL31a9FjqKkOi3OOY3l23aWRZv1RDzk/joKXt6vTrf5KB8hAA9Glh
kh9x1+wfJpOVhWM9wPAQZpk80fO1qLZEDtwE69nt2m43zC6pgmr0awyUhrcafDduuNqUPjeyG4PU
QjF8F9YIYJ1+sk9mx8J3iBIZ6jGgtA4WVTLVam5HERZmkTZ/FZLO7qardO1LMijdvJW110brMWmG
i9CbjOSiJrmon08/wycH+sKToHJNE/yYmDIpISqhThJRuTYbnwWC08EUnctHPtmstr70kMEfOcsy
3P8EpYs7josOqS8dL6p9i757QJjpFL5S2eOZ6OXTwYiiqDhATsQY8GCwwvZ6uoy0IKuhQqs0dd9x
236TUONf/njyKHAya9DuuaO9gw+YoW1tadGys1BCu4iBzeLMkydnis9HtH5uQ8R2IdBRNqTtd5jd
OHkyTCZCu0TiduK39SyxtB464yJJqu6bjcikfoHzkLeaci1fIMBp7UdK9FOXQkA57fN3V2jU0+B7
/y6SCOco1U5EwC8zFt87PUELCAW4xz+fHOodoNh5YjBWy+r/S6hAVdFyJ9yJ/Ryw6DrpvcmHpmGe
OdyWj3lwL1ElpF4IRhKgmHUQmeVFQ9kjYhSFlnjQLVzLRO+0Z6OKnWvi2O7MTaAvV/nhgBTN+AyL
ESHw+f3XauJM6QiGFZ88oPTrsVFedR1LEWPuxDZqx8hPsDG4ph+YBVGO9GGP7FbqJ1hbr+osmS+E
BLtsZW6xszs32jRuq/se6fFFpRjXptcj7p32XXsm2P5kn9tARYBCslaBBx8sVX2uRq12QsWvSJZI
S9tkp0zqn0IQl5VKl5Q7ZmGjwIvfn5y4bxVh5eS2QByty3a2YpDZbb8+vbI+2+AWZD1kVandHl1o
Mw7LpkQSFOOB0Fu1ow29v/aMRaqgwBLzzwdDsmmRXKDDh2X5/iuNs6UWbT4pfo2f4XWCc/hF1VFL
MqvIOxPsf/aN2OKo3nGgcDEcfCNEj8AmAYr3Z8tF7Vxru4u8L8z70y/0SfwIvgUsKsyPj+bM/gtl
GAi2UGxZwInTB4T67aaa+zgou4exQ2VvSP5UaAlWHJg/dGMBTnwIye+PaMGXrcEuIs9HQutn5ljf
Wr0ynlnhx6sCmBDCMEBtP5LWg/NG0+BFTB032SBQs1QVJ8Q1cNactebE0fb0HB5/qcUPiqbKgvDm
hjk4BESKkJcCtCJYoM4rIDGNHwH0PnO2fRJ1UsHDqI76KosdfsD+xGUTKgxVuPitDJ3yo0Vh0oeU
E13iZSp3IjUTv0vz9kHNovRGFnFzZaVozVBuhhoSYcSUpTZw7lb8yGTpPY7gJb6Y+py+dGoZnoNc
fzL9QDxpykM/XRocB6FePlRGUngsqw6jCb9B3xNOSS892rGh/vX09B8vYaoFaLkhKUZEDthvf15M
K6QmolEh6VQHNnRJp29S7CIojXZcrr42ekxc2Vv+6WE/iST3xz14RzgZYqwQzQxwDAzXVmu8p3WN
ciqa6CvHLaynnJ7oNkWUGRpDb996Q/ZeZN4MbQIKyGbo4cZOmazeTz8X9xwvvH8p8WBLa4kMBejD
IRu3sCdayh4SvbYaN/V9N82K8qzWc55fottipY9zOeADokeR9hvDz6QN2iS0AQ/iQ1TfW/VQokLX
KupNade5tUljgUoFVVz3kTafbe748LmzTaJIf0mtdkLUwBlbutUDsnFExp619kAFTkGlzpruE5bE
hu/WYaoELmrihNCd12aXA/pk1op2FmLxIAdhk1jzrKWrfswMkgNpq786q7IehEdeFcxSinuKVKnu
l1Fb/hgqLemuemEtvopWbWaYZhijFfCUE76RkuV9nTtUPLlrl8ZtX+mYq4AImV4NGzri2ms1XIyj
cIaBjSFhfUXtsJkCwPSo/mRzJn+MOmZe8H/E2PKDnnUNuKW3cY7pJ2ImqAT3oFTkr1bNwZV0Y99M
aLqroltHbRY6/jSEqVirQhBWqVU3vVoECw+hJkpfjo7RbI3Y7CMOpcqsg74z9Amw2ODdSw263zpu
qsoIuoGYX3MlsqtuTTLtq/2AOnFV6sZXB5/Mn11X5/pqtAbzMgqHCnkyaxi2ZV3iaqupteNTI2wJ
PfCiBLLX9fOPxhD1qw29J0lbAzvuOtThvIykgjoRq99KA5tsrTCcYmOVKZKoetr2JsCC1vR8TQvd
Bwiu1FLhctdym7ixiQ8CouvGNm6T/KGA5PzWAdR4G6fi3mhEetEmdqut3bBofzWdrv3IhqZ6DT1l
vkP6rsogvfXWT1eOwGZR906bm5qOQrEqdYiqgakMVXcZGqSOQaHbBQ3yKOqftEE4vZ87nfZSYjLE
vV86rB0nrb0xQOG/1nDBktlVaA8WSB/ELXO/1aDTYRoqp3tbC5V3tbUnsBqaq7z2yeT+SOvWhD/n
RvGjUS5d72ns4KaroTTtwMyk820qXadFwKWa7xy73CIFD2xf9vZcrtUkKd6aJkfENQvTcggcN+o1
n5UegU+37PARJqeu484SadcSW4PcT0e1vxmmJP+epYW8yU2n/561U5VeOFJLLxp4gP5cjjbrU9O6
xypNY81v2iSxfOqxEwe6MWpXsJZaZ23ZQsdG2KjqeGNro2qvY09Flt4GCVKhbRMCXcdAOS5xC07A
QcqmDt/NcVYQKMbqZAqiGVP0gPVXIBRSx9sRFS7b95zZerQGJepREXRaqqmORCXYHN0236YiHX6W
XQpipOk02Ia1ihBbpZWUQSh01S95kZbVKm86+N8KjcrvwsGfED/IpBVBjer0HHQF8gVbzHGxrKkl
ojXrEQB2cZWoDb4YjQf6dacMVrbswwmDjbarEr/QJuNqCumsL2Cx4XemOeWTJsg34f9ZUgRI9MhL
8PCOs5r1WMI5lEXyq/I0iWWKqoRvdhlV1yV8ZwlUKvS+qVU5vJngxDkiZgrePtUtSEDU1mBJJ6R7
VqB6orhV8qIyA4Uy5JMKFvpNLGUKgVxQB1CirHDB6PU8XsX4D7+ojcR4d4it7nbWrAlm5WzpX50h
Du8STm3EsbtEPFAQmO+9KcrhWQITmfykmY1pC0SBGxuWkDlcNq6Z1HzyVsNPUCu927Kr8h99p8XD
SqazXFt1CoEvShR5P7eJ9b0Z8u5WlTBL/Noc1O+yEbmz6A5lKpXxRfS546bCqTbJfovWUl+nVNWx
PDa76B40F5adSmJ1NiY40mKKa1ed/aqabXOl05d5kCgx14E2DmMaoHPgXKK417crszEhSoo+tFeW
OTTyKlREMa7UNMmfIkM27pYql/mk6T2nnt1k6YPqNvF3UjaK6GFouu9gmbLXZBL9o6kP47xDpVSH
2OhQ2lw48/0rys/hx/FTcKpzULQO7t8+WuT4MrqGEv6uoNK9QvgzskfbmPM3Dm/PvVaR2MMXqa6r
H70dZvEO74YGLKKckNnv7fzZzRFd34Rs0/HOjhJcHycQbvqtNpRlt8E/HhWDRjUQ0ITpjfxdOtIF
8UGTFNeYnLbXGAq61zIaFdTrogZQfKuZUH3ncpHGVooUvU8gWvAMk0ro79SDS3wkUxldhW3WFZci
1dHiD9GZXKVeot30ObRPv7eMTtvpmFxwVBhhdtsJoGIrkERgwnBJMns/pjaZAh7i6FxBsHC+COwz
bB/g8Uh3VZmgOSPpj4LqSAfpsWia8IE+aGjw0uibbGK316q10xrxs3TnVt+GoHfaFGG2nNe8jCR7
bVJa+pkcaUhGCjepsbwWiF6tKlbftIvcWbnpbC+Og0iU9vcmdoqeP9ObW63m8deaiOOd1ceU1FxW
DIZ6o9b0/hy3s9yqaK08ZCjwJBuOgYQIwimRSCoaY8j9IXfCHxEH7MtM4v7TVBzUaCtI7LQdbanf
9bZepYGJ5bK+5lpqbL+ku4SdvZcDqut6SwHGMluzuy2k6b7pzvI2is3F4dO3cO5GTaMXO6phzr8u
mxhZhtDB0BmmrLKqVaW6jSbTS4JktHp1izOkjHZCG7y3QXdFcpE27fjFZQngPBznlXeTl1qxKvS+
8PBnWgBDnVWatzBeJ3ybIV9KPwL/hkdTrc62n2WzQCZPs9wCzmzfhJvGVJLUd2KKnkieubm4DhPH
+2m1jvxKFdPETDsNnUfPndMBf/E0h5/ZNJinGlaug3TwOlb0YKL/pFnSeJ/GnLsyJs5T0EEfVQzV
ndHS/FRxOWpD4en1yvZS/cbuhHerpH3/UIdxfGOjYHobx5ozXZaIDj/pk4GmRWFo40Nbtl7kj0Nq
ohwxgGMM0qmbvhHwubVfo2CSrkJVckmoWpINsGzHCQ0ka+juoynXv2b/l7nzWJIbydb0Cw3aoMUW
InSkJjOTGxhVwaHhkA48/f2i2mxukawpWu3GeldNEgHA4X7Of35BAji71LaWdlxOrndXkScQBfa0
MM0WeoxcIfijGFzt82Qy09S3VThwH4naigwOTTw0m6zZmTlF0s6yVoOA3X4hjsbUILegnDB3HrNp
+eQOuipiZzTn7InvQ+ATNmZpG7UOO1FYZpr/vqylqE6EWzTVuSIXcMYdc1qLM/4APTyVSq96wg6q
ojyW+E1cJ+yejKjz5OREGkWEDE3YBf3VwReKyANZl3UinYooLjnJZtyb2jr5e89s8u6k/KI0wQGL
Pttpqe4U+2DubUhP0zoSkj6pD1WvFc8E6QRk4DBPINl70Gwn9DDG+aC3eDAT6+LMZEkZJY7icgyy
MlFOUa7xNAflK4woJNhp0OofndrLXpxW1ebJRKV0apVnbLFTduTMlwEs8JGl8tB7pehhnfrFgQC0
pTj5pG1eG2AyxlRY5FQhjI2piRfMYsdwVl41JYM7eDcKmgxgzOSbOjSlT4lmBYp1vTqadymVbtSJ
VxFBd6lacnhDiqmJekVoQRYtxGM9GbW3+LuWuvjbPI+Zt9tUlVXkxzhmczAnBx5z0/rij9krUn4b
1cmVzAz9zknN7XZxiAyxWHzzK8el+sjH5CiS6NbqsbUWB2ykqx86Q4j02Jlp/653QXMPN7tMk1pf
5L5d5hLeAhFpUzh0xqyijGo+6aeMKTrzAKQi9jTOkdPpa33pt0nLkk1PjT7pRkUqodsWQ2wvVAGh
vjrmtquG1Rt2vVuXqLvgpDl8YVPJloQWYyKeYKX679JGRT0onOuE5VSx7duL2D7ClZd3Dsx16yC2
FSkjTutl/VguouwSX6/SGdfPWcowNSQ2FdAY7BU77pW//3+yrS9xE4TN0zpUUyFVISZK40wGExOX
wfwNwvk3I2cgDZyjbooCaC0/64jLCm3bbC6cAavTwUIev03CprdbBUQp30h5Dr4D4LzoX4Z+6k9C
n4dT1an0u+sq8e9RHUwadc9m6HijhN6GW39BkUm90Ju+7jOGmqbYd1o5fPfKJkVRb5Pp8Js++u+6
6Jtem0EIIvWf6R2OlVJOWyM3TisWYlo+xMtQDH80mumEjL3N3/Ttf0NbI3XrxgmDKHWj6P4El2LI
Y5adDYxku4yJ6fQaDkptC8iLq9S3VJC45ToNW6BRyw+l5nf3cg3sZHLMGcf6DXm7SINOhpVGBkuJ
/5D9myfyd0ALlmg3OBc6Cn4sPz59KJp66w6Yia2k1kCgEjSkgSo6nD987YGsHz2amnb9zQr8dWAJ
YxQTWlxb/msT8+NVvYzTkS+Kq1rtdNaUgWVBORZYHOJwvhs8pHm5b01bJFv1O3erX6/N4r/xVD2d
SCfGFz9e2yQaoPQbrt1vxXpqy8U/kCU0vA9m85kyOH1QNeDAoGn/WmLhYEsMv4MJGUNt5oI/Xljl
GolIi0Mhoy3TiX6nPll6KpMN0FOEzVq9MQwvfvOkb+/vR9wI6isMHEazEFORgf94Ua03gmrb/uQA
F9YJEQudwUbx0zq5uPB//DYC4VeUkI2FiCbG0TAlQFl+uqCeT0p2UCEHrW137YjQMLNJjd0UNSZn
mpsasadsTkqf/tumIZH0NFA5xVOgy2a3QdI9GWqCm2TngYgW06Yq/rfbAJRoUFegeOBqNOs//sal
mP1OmCqjCOnccCkByPX2Igprp0vj2z9f6/ZWf3oBLLLbQr/xCH+Jo140vapV40GBmtv2QlBYrx0K
WwuI+Rb4d0VjYGev06a0DPAIS5UQBwgcCv/5R/wqtAG+Qf/BAJMUI9qJn2YccOscN7tRSsx0HetT
a26uH/Uit59ro1+eNCmNTyqdtypuOHYwNrVMCiu0Ff43TdOD37kB/w3O6iOSZFRA+ixk5j/jzP6y
6eeWr3V/ShbmojcTWW02EiAKjG4r/cdatIDatej2WSv9sJAEIlWTJXdySudDXxTz+wz+l0zdkMb/
/KB+/Vxuv4uREyQoFC0/c6x7UwXWOrIyiqquYrVBafDIPU6yzNcO1SZ/xzf8dTOC0sqc4ebqcWNb
/fReRm3WJQuRWXmz+K8r46kwH8ehpHq4tQTZSnVdlMCLFmF6/9YPgU4Epg/KAFbEbXR4exh/eQnu
VBRWl65QW5e13/c4beO2T1LIv36krDw+OEQxSCV/Yda5brEZN6qhsDf7pYRC/dAT4bcjtmI4+pW7
/k6B8+sOdBvjYfjBCAwU5+fZQQkuoWkOR9ok++zewTopborGi+wRktk/39vfXAqRsIXC86ZhQ7L/
4xOca7M3RhysIQFNW7yNwy1MGERwk6n6zUDqbzgCXIHFQn37p6Xb7bf85W1lHlqzWegc0krUZ3dq
uleEPFXHLLHBV3/O1BKmJMRe6kDTD8tm/mHOeRtDqtSjbgQwnjysouweUqWctC0Bokl37mQjLgei
XU5ESvzOxfhvH49p4VfDQYs44qfSbg4U3M+MrwmwqvjOxGg+G+1i7PCB2o7//CZ+3VEYRvOuSStj
q/OoJH98PDP6uBK3OxExnNbr+x4nCB9XMam+FYIoeeRpc/VOwmqBW6KycUvDe0vMnyVOA2PSb72s
I7+GBRZbjCzMx04EWXD459/4JyHih7MAmgQGk9iqUYAi1/rpN1qjPqSVvoloYxy4vma5wuprQb4R
RBVwtYozbV6rvWs0YtmPysRjAwLRAEW49NJYkdClkKW7PaMKtvid7GSLyg/nmIVysoU8zuRHu8OW
1ex3cylHUo/sNDdDE0FSFypsaJZT7Vj9darzoSRFJFPJkOlCHbUp1Zk5aKVa7wZlTuZvPpQ/h+g/
3TrioNvMmyeAu+JPe02a1rSrbUrVRVm3XzSpqbjS/fIT2IPVxps/kSgAYOiVcbnaVbfjTL1l7iFn
vCLsUSu+Wi0px6RDe8/D5BXWp4r5wrOVF+tXYpdBC4vA3trIHXn1IdXX9KmoWxOIgWRgHKJULgam
ibl4/ueXetuhf74x9tGbzSL/w3r6x3UnSW8oqTdFpOk0egSUelHXr8tvuJC/NhK3pDxMKbFA8Kki
bzrzv379PCk/N8h+i4op7S5FPQVqPzTrIMhDsPt9vvna9mHt0wZsO2/qQ+8X2CXkU9fGc8dEMxJE
q2txpkaU2CAdqZnMviq23zCZfn0aiN4gyDKnxEyEVMoff6YLtm0oxngRkxu1z6aB8RYNXvJvnzkf
Otugj6rr9iX9tJjARJyCjxUQSXgZIDiEgWjeyDD8zaq9PdQf3y2skJu/283i/Naw/Hg3Gv/dHLCf
jZauEzFRc0aITYhK1nps2n2RKQzMe4O4sUHZw6l38tLZ/fOd/lIfIBPgeSLJhvxEwtRPq2vRm9mS
G7/ANlttN9jkMngozS5MZ7MZCG8kWFkzgr3JXPDhny99e4g/33xwc8Hgquicf5YIYLffT6R5M09d
5BYtKE+utwyAJzYd4xHXkDr65+v9zdK5daF4pGAyRHv+08NO+cqh0wK2jF2pH1Vlf1vR2P/mjf7J
pPvxrm6ibTqhmzbzVpH/+EpTOuGxWmcM+9zaeS39HnW5CG7Ifk/VIJJiKLMyHsgXmSGMTg0p7EhH
1w4m2AK2BAGjteb7Nh+mr5ptVGNoM0A8e5PdTgcmC9UrbBL1JdXExD7QDqDqg7lsT/DXzLvK80Zv
Zy65Rzj61lpDCO7sfcLrJ9CSqSTCPN74plw+Hg0/dKkPNWib47XTfbt2eCxg2Kkz42807ZmI2SL9
7leWnA+oZtxsVy/KChLmsCkqXljCVVxqkALi0SajKAF4ru04KLPM3nHQK6wnOalezRRdddx3nflI
T7K0Ly3wz3pWZrnBMlfzKBNo14o2ZVCVETbdSLRUOWfD2wYdy4gFNqUqLoRAYJq74Pb7sdwCKorN
au81LfVGTCjJIYgHPpbHDKKVRUDt2H0NkL+kB2EihXnvGDUfHa8biRYXYuv/u1v8K7+T/6eLyQ/O
J//oivL/pd8JO9b/NZf4xe/kMDXZ53790e+Ev/FfvxPT/A9NB45RkP59WrG/+J24/0EhyH+nM6E7
xt3kf/1O/P+AJuCghPwUa3gAhf/1O3H+44FtAG0gpDHZGo1/43dC/s1PG9BNTIxl0s2T4nYlbC5/
/FRbwNmpCQKCnHztE/W0IatnQabTgVGpc7DMW+LeWOs7f2AiaaZ3syP0g1fjpFp4wtrh3exEJehz
XJT1h5Sh2w7/crA1r4CUvCx6mDatteMMXBKgV+vaWeZ4QKf0+eaW+eAVXndyNyxJx7b1Q6dy30n8
/jZ7+3pKP/eDWSVt509n3By2B5AQCeaeWpHZN+Js5pqWdPlgMMj0VXCiRM4eVNaCbY+Ouccs6Th2
aF2gOD84WvCpWBvGut0G+VBdNEOVoWaO2l64+Bikk6HtZk2zrsq9ed9qsmdk3GxtnPopqcdVWu+F
PpRPys0oD6eg8F8yGuhEp41MJN3PRzX76cFyCtuIrSEH3e/hBZsxDGH9pdPMGhlgq710PvQuHKVk
w2GTza/lQI1c5XgHhzkV7cGfenKkfS+rQiUnfTt2XqC9TPyJ2+PsxoUJhrCSSR8dPWnUljL1g8R5
zjVipjHDNERk6HziXsaOs675UsfZ4Ngq1ETTvmEQvG+8VksEW90ngmwZreCEO0BpsbUhdGevfLaz
2cYhtt3g40w+E5FVL7Ig0bhRHOnTXLtAIx7CdK7qlVy8PE/SkVdn5y5DcpgOoFCTQaJh2PkGhmeT
Z77OyB2RFK7YppZyPaiu+mqt1ve22uCabG5SYdb4B3A5UL/QJhlB2JDXZdvORvdoZAfk3jUuEviJ
tbJiNFeODXO4CSd4T0zr22qI4awoaj9rk37GniPccBzA+nuw9puEgOOv9vOatc1xmJ2vUpKHpmnv
ytuOppd+acvsvuy3faP0Q23UT33gcQPVyFsFF3iYcOz7PgjXDvt262/VRx25mbDxG9YV/YARkwzQ
wRaZz2bhV/vJqIMHzoLYh4WgnD5Z00PAUXTJOqve+4Ym48bpv6DaOmyNpX9WgWZTboo+AxE20a/k
s94cKZgCBoqMp8NqMtePSMP45yy91HbkUlYXGIx9opfycZAVdISl819WOdSPaoW83cxwD4x50Q74
TM93QY88gGLAAiH0oKe6Yj2XDaQmle0hrZpHJq1ZUpi5nlTYw31gak30gjPml6kDpuilnh7docqO
Zlr5b7PWWtdlbqG/FFM3R/rYfSCQ6d3DaZkAQc65aOTMCafZ9WKCFLRIkm1W2MVbt9QtIlRp7IPC
8uPahkSGxPnDTFd4x4QyI+qQoWB5m2y19Fahspz84sn561phKhGuPb8rLVYRTavOVjHosx+1NuxU
GrlwzIktDCpdRHlr6KQYtu6VEUT2tA2dujgDzTq62OZCxLf7joDoGSqKR4BI8ZyL5qR1lh5mYCuR
FZBlZY2zeFpu5DSEIs2RYgGH3WCPDyFcj3EN09Kk2b9ulshjS3nu2Z8Wea1vnPXgue3rIIFWMuC5
Cl3DJr5wK+gONSQh5WzqO8fP2vtU6pdJX9w9WKY6WpvnPeXIs8LbNn3q2PtZg3aWOGXtXeU4VGHu
ss9mGpyFMlkWHCln/4AT8TUw8r30mz2m/ewQ7nz0G+uajnxvw/IVxYoFNRm5MqSPsJ7gKiFQmePG
ExenexSaPYXB0CfbFJQJISJepPzSvaS9EzMn/i59sExu5zSvfR0FzULMuag6vLWZ5OqD+1R3df4Y
NJuDXXbJXJhgn51yLbyqFcKgqiuXB/wyiwOmPt2Lo/ck26kYM4E8ElDoYLl8JJt2C3uGtKXjnJq5
SrbGeF8Nna3C9860UXakt+QEoakKjozhdTA6N38RtarSsGn08SidmlkxUoCm8BMIJ12kM9jC8N+3
19icvQ+qafjn/VxLkO7wDkjQi9ppEDz/5moOSw55rkoPtrO5kbV+wxUKgsXU1Xs+OnXIre11nieT
08HBlG6V06sT1PFstbMDEWZYWMTB/FD0EAqyKUMYPnZJMY95Mm5O1M+LOomU8aNX1fDIujqEtnm3
MoQfrUx7MOABPKQSZ/2OmNQatys/FefSaPlhehl7Q/6gpd37YqmcaapYE9eU+ZuTQYKz85qbZPeJ
PEhFpgfHxpxYPNYwzveuNkByWWVMs54wtbbuQIctnL2s7RoUhvo4Z3I8VNV29Jei3DuigKow6VMs
zG46AZEnRqUzeL2s/uCGBb6YfSj8ztina2CGQg5t2HEE4yJ/uOHrYVF3b/OwmqE2ds8Eavmnhr4C
0hXnJmKO9Lj0+bBvpzplD+8XDN2bR6xoEgCt8ZRZzb5uh+pAqpt+GnEAeBmNO0y3l3jaZkhRFUGb
wi70pEVjfRmK982HprnqqeeFRTs+YT3iHFLYPHE/ahijlSJmERoHT+rBw1SiMcQ8j2wz27exbi2Y
wWZmsNMbSuKIW3D37rKkEu9evQ8dLSv42xAbLL+mU5iuGEE19xjIf7CKfG+5YyJtIj+wciT0XtwH
Wf2tN72YIBfODZF+rXgWEH7Gd0hb/NlCLcgWsfdytzx9k9q8PGU+B19a6E7kQpbcb4FQl1HvmFzO
rvxEsNGMl/nWpwn2VFueFGw3QDf5od4yKxJLB/WuZTWpbNqxrb8uctyto7Ffc+28dcVFlW9ZzYFZ
vAVjdec6FdPOIbFVu3eKgo9NWE9gX7gZvKp2fW4K5zErvwQ1rJigIhkKo/5ei43yGqRkwFrHsp3e
zInDdR7ieWzvUVAdZD0jwsE/TkjlJxj/sy9a4xNiEv0kG9B0g+FeTnqtW2SvNhpFTOndJzmL8SAW
5hx+bz20IJYkvibabOnJSAJCknd7awl2rVud7Pxtlc5u0oN+j4//51JV9/pgxlVnPtNBvXW6ODn2
dDeM9n3fyoeRBbMtOdyvPmjjARFRghqvT9KlXRDDO0eNspVUxDWP0xnOPjYj2V0lssPWQedhVBjp
/i2roW4++SWUaJH7n7RyMZNhYLn4I8fD3GLKIvnWVFjqcHw5ydpwLoc0gf/pQGtyzcNSNnuCtt83
2UHQIfMjSlX6ID0tP9huY8STlpKOoOxnVBxwdvV1Sjwrl09dz7/lyi77mmv9JyHmIjHNihO7L52z
M7XNPpiI2fCaNcKIOCUiWVzrVfsuAu/aOwuLC+q1JftvqwiuxNAzXBZxMIpdefOclZadWHk/RNbt
Z3myf6Ng49/Qo6yTcX6zNtGUWN8qY+Q9FnP9xkKrmYZ3r1W53E2++7WZ9OeaNuaOQdt3qrPu1CKS
erN667HWR34VTKpFiNDVnu3aePQJVttl5pzeG8PyJIXxBCq679kMhna9PURrNzmq2a9c6KDrWfsZ
Y63iGTWvOubF9wmqqFn7O6ZozXWrqHrQbESTDWdKt0V99ecSZ/2uC+7rqsS9YKvlE9/Ug19X3yAA
J62NSrXVav04r6VKIEZADppNy457hqkXKx0WRKy2k0g9O7fDUG4hHOLnUfOFjqRsXT/A1/O+II/x
I9Eu5SVFaBnfMPZQrpgtudIfYzGTqg70PcUGmAAAglXB+u2bMChzlICue6+v25qkJSIKkYkjAsHu
0raleUenNCVjW75PafoECpm/p724eJz0YzcHieiowl1RyXNNev2OE7mHGsNvNFoA0HaZ7M+wlc1D
vTDuIdVDO7Y+jMXQgPwdFjcNn1cs8ozp9otGQoAMceGoz2ZQzeecuDB0PDdf8N6ZTu3S9c9KbMP9
nMJ+BHitX7QVQrLryXoMs5rHwVA1OHJayjPC7WyXgyxhN6kFiUXq2EQITPDJ7/JsN2ZmGw3s6ftt
sdtorguCPAZ/DrOlbWNQ6elEsFAFVm5+xskm+LbyfcywyoqnpgK7LCRh7sob9XDRxbvwSwvzpcw4
MndvTnU7EcSceVN/7PvM+KAMd4uRIbcs0qD/aqaz3JXDem4wiarCpjSCDz34RzIHGgR0ffROWL+I
uPXrNfH9bQ29el6jiV/1EcYYPO9FOt69EmxJ5mJ4h9Ib7MPkLnU4YxGtHXzTSKGrr6/Lqow48zpI
hVjkTfdF0MHlLNW7wGy4iSUyCxRncpVXvAPS+76EwtZX3rpf2SmTsdO2azkNQWxsndyvw2Z9Ag4y
d5M7LifjRgqMfJudmBgTXDj6DIJlCfFxdpd4BGXaTc0gT0MQaKdgpivGweODZ5T66zKbRuRgO/9x
o9z+iPKYiceGaJXdvd4bPlA1rLgpagVCAx1m4UYAidTPqZyG2GgaCHReOlwrDDhjhSrrXgYmUj2v
6P+YrXGJZFCa194a97nRPKngtWqEZoZj/dFj2vXZEDUpj57UOMlT82BqULK3Rn4NmsHeL2sWdGG6
pkvYoVvbe7qyLgXJXtirGvYDnPx34l+dD+1s9NBOoUyOfGevq3njWTtuc0khYe5T0fWkKWnOtRTy
peidm97Cdo7MXGtWa/0+1qyvtFfxSkTdya2mKjQHSnkCW/2zefsi8d35WBpd+ThZuoKCUBoxnKEH
K4OYBM8xXqy6ubSeo6505+pBzkaQjFPzNjvEnc6wpC7dXI6IK0jB6KtsOXuMdC7FkhZzUpdOirHq
VsA7XLe7Clo45yy1/oCVwp4TZBOoK/zZtO8Wo0/f/KmVh9mBRZfPqbMLWo4cffG8g0djGHmeMMLF
JRgX/eJJM7iXdCaJaGacfiTHwX20smA9SG+u9+1KtRs3cnPeTBmsj5inmk8Uas4Xy+/HO6VP+UQR
aC33kj2dnUjY37QGYYRV3xLLOplIpkaPtftVSAwXugfMzr5myM1qSSbmk2jHyHcP1th8WTnTT/WG
41zQdvUh8Aa5C4DJKTsXQkAC6WiPGL07YQbG+hHeXR5rMmu+siJxOvIhZNRwXy/alMe2VmxPBeFN
bzz44qwsr/xup7bCBah39n4ZVC94b7CxFvCwpb69mFjFYImRqo+iNoK3ZhnpWxZTvqs5b45rahWf
ehvm6BakBtvOjJ8UJmF1e1gnIy5bDOXnSVbfWtJs82hkwDmwLRlbGfXTOumJJiCMhKlvEXB/8wEN
bTcbz6OwMjNxfU039iOJqmVkK1t7UhS19HXoi95sO9NK6v9qes/wsGhCoav2qXGb9qHkHvdVS9kY
4YdWXlbLXhCbNNK4R8+lH3Orhi+6+rIWNOfCuJqqs17dvKjvVGUqqgcDqDisKlv0UbOky/OkmmWL
LS4pkla6d3puVB+1zrCPtaFtT/Uw0JkaXtUde8tvg1gJ7MHEAhMgJLzee7C30vmeToKJICUxh5gP
C3wZSheA3Cm8M7ng+b418UqNpBR+TCNqfsHmkuwqlWq7klyXA/tSlzhSs+LV2DyahZaWqcDPavHa
8aR3E2EEIBqyPLvI87SIFj74kgXbQ01I1Ye2pLeoGzmczT4FsqG1CjnmAi8mCylzI+G7fZzLla7a
qLZhb6b+Z6KpjvMUEP40tQQJkB8b2QABJzFhs25VbXfNukIdMTk6qYKGqdDOjbBe+t6IbInUAEu7
3Ug7MmVD+ojNbnewbwpa2bRDRIAknfuGGDTo+3j1t31vX7sawXlecUKm5iN3cTSd8c12PWQkdlJM
vognVx79vsFo8rYM3uRCEq9n7OuAKNkUw9TcD8flLqN0fVp9b4gdLBQcohxwb8HRhWOdFN8icvKK
I2bJGzNGnFEnPdMSXX0sK/cR78rYrJcd0qoXW6+TXKYzo6HDUn0vBw602V5CN3efnG1oX+gM572u
/D/QfKBR0mluZ99BdzZZOdDILLezK1z3FJBlEeVFsfP17OuSie+Wsa4XOy8PzuosEewLQtRMxDa5
XX0EvSjDDmAxxEFUhIG/7h2VN3vHD86IBegVhXP2LeerP9xqujkX5Iz7ARW8DjOA1tPmTHgsxWZF
pGl+X02Kbw/HtCdO4MTrVhUZSAYPHoREOCTgHSaIpbAholvVfX3b8Bw45LDWijX2G8MOXZc6T3f8
z1ZXxnlh7kD3kjqA0+YTj6Z64phbU0aqS+OppNHOnCeHqUwBhFIvRKTlwzdTefebb1zJ2YIxH3xo
IH5GGpS4p54WcMcC/YyJixXe1mOLbIzLrXdtttKb+Kgv9JVV0TDRsr4PeA2b6458NJRkDPb5lFRS
WeSEufqz7bSJj9e2OThnFWSfPP8gMYnYJEQjL3jZtBs25p+NBSkKBABM6sLe686bP0O9F/6HtHOe
pGZkhIgxER21e8u09lOrPuuivGYFdzyailbATexVfSKPI6Ru2KnK43Cv74r00guhwiFPT0vVP1Gp
3pU2IHFbuUXSpP67zJ0l3tbbnp49zc2E/icnwgAx43FdWxGiN47zBSGPaW8w9LV9UzBCK2E4hgEt
TNj20j5y6n8scIxKQR7jWeG0gOuu2uKsMo8GfT89YtzqDhk0qKIYWVEzOmoD4rYtViOx3rN3AqpB
Xt17bD89fvtaUx7GbDy5hBoCHOL5N3ZEkmlMKp05Wv32sHgNQtL6sFoPII+U/YvadS2nSYpObV0a
dGA8GjCw8VSV9LcQbsMRlmtULY069GsXYhQDggXDIwL8e1j8ajeUI98abIJxDqA9gLMBlB3nDPsz
bXnaLH1PWkCcuZ+XxafR61MO8+CbB6HTKqAaV+X3rk8B7O1tvOroLh/7YZ1jT3RsrXIuccwiDxIl
kR23tpkfuhSSGU5dXUgf9LkyJz4bweputatbs+FViti8eY7RrqZwLZiMnoSUMWTl977/aPiI8oPg
nql9JPNg50n0r/NU7iAU3iRuFskr+SXI/bidMYlc7DTGLipYDESLr53xHW7DZ4rzJRwM2Sfa4D+U
jZUeM0edyWLlg5fTdlbMR71Uf6hHeS0cIFc2+S+Nru7pQI71srwOqr/o62tgDk+NhEkHwuQly0BJ
gPHCa5EXe0Gb4na8lA4ySJX2p3waOXCV9kEzr2Q3MdOA269PZywuQ7+G0oXBk6njHFtf1rI5arl/
INs4O/f8uWU6IqHBCeuhztZdO++1/mKDU1EE2SefzMu0+gDuEJbpB7nczS47irc9G+YE0j/u8mA/
g4t2IxrelWA+QBale1Fa+1dGKqGYzoV8ZSsKqTkQATHWQOHh9U85Famyl3h1ETZv1oPrfPCnITLM
d2f9Ug4fGLfQ7NEOch4M7Lvtps494ZFetxv8t0HXmK8bECfGg34rFsbmbtTA3ODMlA17Gv3kq9IG
I/Lb6rzpkxd2eaBeBntFjkZgSGIyrYkq03+ZGZvvGmU+2d60XuXQ04eYaHK28butvFONDbBtTvcV
Ld4uQLB8sjtmDdQvsSZ849ymy0vXDXeSmMZe5rdV3fDKRFDTNBK1KLx2u9iI4zaLuJNi8g5Cpw1l
YI1Ww38sNttNXG1dOu6B/m51s7NpTJ8ax4LHrvWTd7VqFJ3Elx380VkvwFl29YjQ+ztHEOiHRyVj
i+kClRAFZXnbycfVv0+LUe1RtkCALwE+2H6ZaLylWTYTA7INj4v+wdOaO8IGwgotaDQIy73PCXU5
ksQBhDs92yXosEtbIyVHh9qMeEuzt3G014u3ODtqa+Z1eFB1a8hM1MMPqr2Y5sPWc9Ka+zIvV+J2
VLCDFbIkhvJekJPEfmCd9UK/77qPSz+DcNcvpeaFwzzGhMT46OSM01LYu6VmwtZsf4Km5pqd8gV5
tFP56Q4ovDggWsOfY9q6q60r94ig95rrDmBuFwtdPHUAucAsMEuCJniskXLTyziKv0sppoG46xaq
mbQGUwpQj7Q32bJeMucY0ESDIRfVNUvPhelMh2peM/qQVCIEa/tHI/DeijzLj8NAgIPR5yhe4R+e
cq+MBE8hYvzvXXEFONZ5i1ZtJy2yLGHTfWn5a6FjVvpem8s0WuFIqZBnbBwasNW9ESwuWr+gP7Ru
TgHEIvTyNtwyCOaWq7071IZloIkDxcOY3JJsQuYHVaSCWe2kT3GE3ux/2DuPHcmtdsu+ysUdNwvk
oTsEunsQhuHS28qcEGnp/aF9+l7MKv2tqtsSWrN/cAFJgJTKrMgIHvIza++tU1jITl2EFM130xIo
iuiHOtTNb8bEe0FsuDNEj8Rbxjt87x6nTLtglHBPAswexdLeqOT1TLriRukdEyuvZ7pvH+dIXpuU
dV3LrhZ+eRUpM97mtbrPa3JAQD/W5qwshr8xeaU4w5wbrRJb2xr6LVrZz4gSejUnstnPZfoaTQEV
os3zqk+pq0BzXrC9cuf62oU7YuTAcdKnc9y27yWdosb4fRebVE0hjlM+vTzi89o+5FCF66SyonVT
1bcBlsGwWnLOji1Zzjuvjd4yySovWtxpeBKG+i3WaYdiZg1fEqG61ieuNhJDiaHg6g7KjR6mZ5oL
NE0vwA4h14ro6PTJkRFb4A9lP+36GvkwNnDZOrTMXTnP68hp+H8mYD2nGw5xWWvrOZv1+zCXxmoc
nAscc6lunMpbLx0K8mpU9wVuEj271nUsl5Vbfc2TNl4RCRavcc51dnUxfFQ4P646h8TQIDUNf27D
ZN2Qu7QNJ7u5SDPzMk4GRUwk12yjZH5QTZUfw9rkflON3SboGtKRWtPdO4Z6DqK58hlYiM3QBNFG
a3N/1IxbDt9VEzOqYY5FbBhE0baeFbvdmUlYoKfjdyejfCRtd6BTa+rTkOnJu9NYONjWUXOcyepF
ctlZTPAm4ccYdyHo0+1tPHcx4rNoONSj3R40R5JyW+TpukybpbxLDIwbkm696Ic25ji2aOugHfSY
4WsXF/W2CckqG+NHLaemg5PfGT3MgTCHbO00RBAoWX0PWRldCdqNjWQYdSNHq9gyNkrWos60zYDF
9rk5W+wryp4kqWTxYPKS26lr7iY3eMo6XfOtZvbOKA0xZlGsvmOEdSRSLuSh7pyXNMCxbJqThkvL
AZVcco97qzxru8o+NB3zbBgwJsyTfiWWXfJcZZelI4pd7KnyXSEJ3I+i0c9EHXqv09Bqj2VajN9j
vZhxZOom5p4h0/+8fja0wqHVmS8qJ7qcInGjYXfBUJYXIMu5vB1rc2D4ycYCwnRVjDVCa8N7Tytz
E3l9sXVFU68ZQ1P8xKkHokDJkFOLI4xPrOxgZThiuGJwbsLYEpvcre4dj3omERK6wAr6bTvKeR8W
3nSnRty2JHa39yhXz3NDj59ZohCwjeBzZaAqzh3eQzIndn0cVwcX+8g1WYSoUCFZAvxdVyaCToZQ
uKzk5ha8MD9EajI2jTnEhzJKfKiudJl6nZdB1lxinPIS2G22BX3gjtbOol0PEWUDkoh241XN0dPP
plB/UUwPIs3wNUBRZRbLbIrTA4k/4hDSmeaKFextq7fdrsyyco9a3/xBhP4j+upvuapfCKy/5LT+
HemrJT3ur+mr40fTfvwKXy3f8AO+0sQ38gIwAUP0gakS4QzgkD/SpvjSF5mI8Q23DizlUVD9kTbl
fUPv+RWBgh+qIV2A+/Zn2pT3zXBMi6mii7GOQJPwT+ir5YX9Cf4E0MZvjz/Cw6obUhKX6l/ZK9Lc
UswpiA5vFjgUyWLZ4nOildWWJF306FlZpE8csm4POMoAgS0f11WNYxPTwmF8b9OBEVgDPcLll94F
Q5c3K/zRi8dGB0ZOysx7slLPvZJdIL63xuB8otp4sSIMAr7e9H90/f3lVfXLtfe3V+m/5fXHx/83
199L8R/nL9PHrwlpSyztz0vQ/bZY6wrPNb0lRVkKiNufl6D3DQmFAf6HAgpmylnMgH9eg67BhYa0
D3c0JEuwwRC0P69BV/8Go84F/ePS/C306kcE3f877ew3TJcxJ6ZoaCW5BG0dB7bfdbOxhXkuPO68
yWGNcH0sp/CQ9Iblt46b7qMscGltkbf0WwIIu4s6tLv4hEH4hr0IZGm217Q45gkdQCzinWHj1xSp
AecojakltmWuFz/2tuYA9MTu8JwZUez6kQpGUtwTnWXQaOgZQmwRdgvX0atVV876ipUsHZcej5/G
qWZTMRoZ9SSuNl7HUnc3A3HXBCBWxUsyq9nFZyjpbuk+NsqdIKnTuNXvWQ6EOc8BLz8hDpybjRlp
k9/ONctRRg2kfOVNGx0Hx07emOizZnLafJ2gEjtWozUycXCq7gEfc7wporCudy3UIOt23ch2hafu
vCLOM18SmFWPdbS3AgjnQiOhYpsQYu/PPA5eBEOTCaxC4lZWt+JlrBL1XLBn3peDVa9slef7/z6G
avoKHVwY8r8+hmexirqX4rfYweV7fmK4zjfGkaRaskDBWBzS/49TKPRvKA9A67jl4wWuL+aAPw+h
7ZBVyOl0/0BteUb8PIS2CdYLLuvZmON+/bh/cA7FgsP/CZfXwXItiyeUgYqdl/C7gssK7AxYhDw0
18UTZFMx8Swx7WBTquGFlW5KtpWPWRX1d804Pmfom9b6TFPnz/GcGVsASMbMKdfTqW+hT7YzXhKU
jaUmNXqcUBXbDvdj76oIWTGextHQpk3TOuPDn97yqx8v+M8BNqb7m7pAp8lxiO+TWNUuTru/qwtk
ixB11pp+4wxsvPZzWEfdTs5UQsd6aLg9oB6L32PReDiG6PVHjAOKsw6xh0YeyRYZqzE3Ni08UeY6
2vSiCu9V3sRXDkkG5poHYQY0b+BQinhU3eihojUmuMWJQcMmmS79rEAjJGUW7jUkAvW+FWqqV4Ou
L4YPQ4jXwVSX2fegG/TjkC9jMtkO4Csm5vfiisjq/IHN1eiCxeFlso7mBQQOS5W9VXgl9tshdHEg
j9iU0gMj6qfDiRUuXckInUxD7CT2FpFpDrA39Wm0zjWTyVyPKBVpJMZCAPxNWF1FbFWztVelVK6t
i1Dab8NgqFcpH/IZW3B57RC9HLLyNulTEyNmuYCdG/NJlTtGu3e8UBv8Tg7NGSPcSR5tm/DzndGK
WdBRZ9W7jN36WM+efUoama9TLFuaAx53zVNCgWtB/BKJyw28rpuVxBzLXXumN+9rbD2e7HlQV8A6
Zudno4j7TS5lfyFnF6EEM8kh2ght1hwYMVcn3wufXm75E/TbCgA5uczj3pSrHi7wPVBNo9gWDOZn
nTZeyy+RDXdsznttnZmR+AjF4mEdpQ283KQlF4zMEnFZjoU4qwdngN7NSk7AwCtmXwiyUrmJnq9s
Hfsw3DzM4QYbA4VXYUvqmo9XMv5dOU3Oyhhml2m2CfYBGRPbZ7IF+sHooZTlRuZdHvpGY9kPBSOC
N9J/J2ftaFEEi0uPZaAU5vpcGw0qDlohr2LfnxpjzacXTeEWu7XxckY/qDZaoSc1E8weMk3T8I7f
jVnSN6e6SebPoRq5mr1AwnPq0Aatz5WoL0Y1HV5XVj9EL7TzkbulhPWeJswF+ZqFYQCD87QMtiGk
BJvpxLZuhep31LpOARIwCbFxR9qTlRlkzrya9WgqfX0KaPF5IGcHrj8algF6aKeR3puus1hj25fN
wfAoLasZtk0uuyuvNtpyrfVKPQaJIW8MkyH9nSna5DuplC4qaTkOzxauaCMFpgb5VBUN4Vd4aTjR
YdJG9qgsg6tPre6Mt06LFAO9qJj2eQUstQtnmX0W9qTOczct7xzRr9MWcTnHwRPmKuMQn/SgGV7z
KHSOdm4l8y6UeHQVUj4ptArtfmYgczepmg8bMpyteFmpt6zCoubgdfATnG+4tKOoEgcnSR0CYOu6
hfE64bBn7LS2lt+9ruvBzqLRI2OgqnLoOa9H1YZWxl06u57BZMACeG3YAeM2EC3X3Ka9YU6HqalM
jHjaeuQmZWjuZ9tl+Av2vN8bGTll7Heaq4xtawNebvSmAW7SuHdjWoZUYhny1627mj12j1vyAdpX
Yafto40bE3E8mR4cw76o012uu9hldqalkBEi5SVekmfVndJSDjOWXR1rgjlE0IohH26EYnCZQQei
LLbBiOYSDV+Ik4+BEIHcaEZ9zHiNYhWPAzGvvdVYE95VXDQwhI16TLm1eutUxIsLGj6sxRo0jm2S
QrLA9NPN820bo6YgIpkVVYTrG8ZyA7WTQ4qeuRrZc9v0GFl4E3kq6ddGh752bbSyKE6ePuGiEtkK
2zmrhh9cjXFAE16aZseayxkxVHMcIzauwsCwQj/KY1zLdMPIS99JK9xfMdK0XDyXjDz2PVuFF4w9
AFW1hqSMVecOrkR4nVI5ek02vAjRRHckIlhY1qIPfRcd3kdbvc/6/szhhp6/O3HEIIwz7rAoDBS7
bBwr8PpshDcfqV4zpqqJg2arEsV0CgcB80ne0fiSMrc5j0dVdfjLDdabjYEuhIdcpmKsJeGwYqfV
V1Dv4taLHXUa6my6jyYTCjRt2+KatGd56UapuBbB2H42shSvQ1+MjZ+mpm2uOL2A8UHbuhmzn5TI
2UgzOf4qUE6zzbhxdzywovAywfyJAhq3c4bnXF2rdHF1OZOVal8m0sHdbdF58LjSnMhsa5gus6lU
rrqPLTfxVmM74+3W9kh89wG1vs6Pirval8RDPteRnuDqxgKUhSVxcyPApJ2+Rejjxg3Jwh22WSie
E9QMmXUXBzgzrbKchegR50tcLy3OxxUoyQg2F2oETNbDxNwGXQ2DWCoakodCLrENGTStWmddjFK1
ty07PRNN6V0NjVJ3Y64TGlioIbhi3migajOjTKyNumh+GnT8d5f6n18GO39dHt9mZf+S/l4d/2tO
gkjNBoJE+4kw1FpCNP6ojo2lbmbQgWumxU0H6ORf1bHlfXOQrfHfBNkN0JJ80x9jEheRGl2lpObB
SsFCOvwPymO+8fe6UvBjJC/BXvpVDH6Wr7+93MRFSIi38T/adkpZ8SM3CRoKvKfldg3b5uk97E6/
cDwVvRYrRirBGO27nb3LhL3bDP3j9h2rY/Y9zXr6ooM01mo7PFuT52mBh4IFIyoXoChe0KKQYuYB
dpGTBHdkV+yw8wVFQqaVs7wHTxowXMBRCWQJ47Tk1Ftp9H1we4CmJtnQ3YVnOd6OewCzEYfIvkCE
AQrFCrp/qPqWhecCSgWV0s6qhBSPFYhI7dvukO+FjrhlqhnbW/BWjf7Q8zuk4XMWuT4CrbchKa68
9CqyHqqF2WLgW2/theOaeWQw47feq4Xxsrh/Xw5f4FdTCnXhLjRYiBXZDd4U87WbRM533OHAxpCX
o3JYWDI8NR3s+0Ln4C2kWaKDUWIBoY6VKQk79gYmuxqddpfIfbDQanWVOT6TcGfL5qneDzguffcW
vo34E2Pdw1Tn4wA2J3UfPzd9xaxjvigA5Dq3IoMcMizrt7hsj2dAycMpX6i6cuHruoW06xbmLmBu
4LT2m5Ha3UYNxnhVuOxc+oXTA4k31oEF1lvC8EmzMhi8LlgfcNX1AOkn4iBajwv81+Utv8ICBDph
2x7LBRKsDBjBPK94ZoPDSX7teEEKkYfcaTaQobfghl3JkhKPheJsFMCItgnLPiyAIkODZl07rXOf
LPSiHtpXmqIf0GrXPCsXyDGI43E1EA5EYPMCQeI/9xYkFermKTf3PIK1o1igSfjp8gUVDKgCBjHY
Ml47WifOh4W57D31WX1hmFnVGZf5wmYWTqnOR17Xloqr3TjFrJ/mccE5MTXNbuTCeI59z1o0DYtd
vxCg2B3zeahRPRhEgaFS5I3r2Qs8msCjCJ375ZkfnvqFLK14/PrC1gZAjnJdVQmOwTUkqhzqpSdr
eLKIUQxHqHrhO7hwP1cmBoFtRDwp8cj6+bxQriaaPrbutYBQgYFNSlmf0+cBxqo6yYuNloxPhRjx
5VsI2rJwgWlRCBqbHsBW51twscIi/YDuPl+1pm4h7VDuPotx7usXTrfxRmClxeniobDmaZ2yBKJm
hO2l+4HTHoV77BbyV6vmaovtc3Cff4HBCYiw6AWs8EINq4UfZk3PCGdhiq3QbA5BEOvGyl2Y4yar
jIOhN6aPN9DT4EImFwoAiMhrlHJgy6O3AMz6wjJz9bx4iZayIxi7Y7QQz+bCPiM5bddsxyGjq7nY
RYgw1q1ehv44O8+s/Bab84WlpsCisxJJ5OeYF55wo/QOPIh5qn6B2PPsYBJtQWfPqUZu9EJsswds
bvM47o/6wnNHC9lNq9af7IX2Dr7A78Hw7pwEFpzOaVkrw4cXX6i4s1Dj3SBwqlpI8mJhylG7UtWY
yLG8MWzW2cKe2+B5JykW0UUsxDbMrDMSUM7thVkXjrxpgdi1uMWuceHaXUurzqKFddeA3ueFfq/A
4KHb4jX238Uq40hTvkLLj0PfbTKsG8kwgqVvFqpe0wZY0rLkE/xi7hf6Xkez+GotRP7YjrGO1tW9
Lb6A/QZ0P6C4hMkbcGDhQXSGUs3iTKgQaf7C/ZcVScmTo1+FRvIai72FxnU7ucLXOus51MgXzREK
LbWhmbr+WNWvFnaxpU+7ejZFHRNQDEqTVaHF2o1AcX9pSiCioUITo+Ed7XosknpWmTrc0oZ1cbWN
Gmwd+2poDg1OtswQhkcN3epW13My7HDphGuyV0S7rZswoXCyEKK42sYUaX9iA1ocOoeol04V5JTO
7a0l40virVET2D1SFDPNL7pU66+GLg4f9QDAvRPac8teFDGQLa9wdzFZbRYLVfy9sN1DLQYF+SS8
42B5e8eSR90W6tadE9+I0m6nDe7BVRCSoaafXNx0kVyEU7XVQ9b8IZMSPxy0I44HnwS5X9kiTdGD
QrBNY/iik0C11YzBuEhi9CCWE9csDKlam0bOb8xEqBpbzmniAN2Q7AO+Td2npTr0gwgcvH3hyux6
qj4xS3qKqj7EZCMXd9DJoa9nLC/VOHwwox4hbYxojyo5289Cs59iJ2bTWdE2a4s1tFVbp74K5bZE
BpCtOu5VMJH2seRRfkikW/vhnNYUzN35ODXT0c0JaTCNaw6Zb7AHTtciTgnYmS8MLGEvuyyFdAOD
3paiNw/TTFj7ioq79WWPwHfsaah9pwLRjrMy+vT6oL+3DZCNzBqGnQszdlEO2TOrHHMX6qF7cNrB
PCDb+UQ7ycg48hpcgrxS3qZVYK0LbAXXLWjOSZOttmsV0oOV7mKPEWiBfQPYbV2EXlddYfvlrpjl
oSVgEnVjq1RHGuU5x25WwTkTGseva6Jb5ykrTzDKExwV/ew4tAxgmkS71/uI1r0cBn+aEp52aobL
WumxNd97YZzQQciq/bDkNNMoT7XYNFTza5fnBN2m7a5cTVlHb/FqzwpNPSRz110lbFrxUpuG9wLP
z5QVlhWeEob653mSStAhdNhDf+YiZvKt3Nnbna6jptfrg47dh+9CwFlJdGtXpfWOTyFvLI/sQ6ab
+RnCg37btTR0gQ532PDmIynNHGerY1h+OaIh2NcUWRukCHLfZzJ8brWZUk8eBJjqKKaT48KFWZrv
1Lqvm4Aglc0umr47jbtDnRT7xktOHbYN63rm5j1oJtbe4DU2Hm1xOJnHsq8sgMKxJbvCRLjaZWcQ
rHhCIXNJu/EIb15dT0idQYsduIV8oJENpzeNBPSAcQmpwdDT09WkTjHe7awHdma1hC2ETzj3m1t7
ifSOiwsZjjj6a9NJ2QCPJRfyrrObRyOdz3H2xk2fntvRmxbMsVnPgGYYPb14zIHWWtprO9FCgZb1
mvCxfa5Zh2yaiw0+Z+hRvLcIKmgTJVzEnBE/zqn7WOZ4u0iG2KEMr7X2rNByxpxRA2NuHmVkcDX5
qvGmm2myb2TQ0PvzTo6tYfpZYp0lXXrfhwQ8OFl5JyNp8mdRdYXlSU5ZtYuLS2+CWi9ne9eGGM9N
Zd4wVoOZUpNOPEXYvzeGGDbmwLxI1wpG1Vm9mhCFhy41OEE0+UETwVvZew+2c0T8fp5Teq9I4k62
2I7dNKAuTJlPZp0Qy8b7HGTK5NBwo4lcno8Z+GzFdJE0q2BeT6RFWqGxoFx7I2HKPtNPXAaReo+G
8TRGqscMK3e2gxs9KIvZj949m0V5y9D3Hcr/MyDoCx/7fVQQplCR9dhAOa2mFFYPhfp1wNp1PVd5
fqbpTuWbPcVv16OcnRQ6Hz0/WqHwow4HAYbh8bYdvvjU1mSgaMtbj8+bjqBfV46Z+mH/GJnE41aG
UT/MU+j3UXwR2iEPTAAct2RYXprZfVGiPWXU8hC6Ap+1TT9yT53sXF2PiFcDIzworHKOBuLTS20O
BwxouHVi6+5Vr5oy7/q50EirMOIzjdOME+axavmYxm7fNPVdZccYwysk1XlsQ7BmyUVhFw1ClMLe
T1FoJXAlwvte0aGv2lwTn9mc2M/ZGJAhqq2xeThS8S/7B+SvBLRDiAlcbqqLlEuR/gJpop1ZAHRM
/QjRqN3mo2f07IdINFAHc6ULy/LN2p23WE+we4wLQLAG3ynlGK/8dkfM587znkQZ12n7S71P5b3C
eY4XQ5K129gBhdEst7VGAkjKj0X21+AtkXfto4Esfu16/UKZG340Z+UO+x3tpNnMlt3Zy89RtDj3
MmXITPFS7UTplqDIN5M58rKB+JXc2EiV2oSAHgHhlKgXogFxDZJIiFjJ6M50hiPDqgXWInbpogzi
Y4WnE6vUIj62wG0YIz1NDVJa4lswz097HGOXuxMLAz8dwq0a5EVMWuKptdC1wTYZ59QlzsoeBsyB
zNHn3J1Pbvec6j15z7h9t0Q9A7Za5qFPMqxb5iE5dLW84jGAJHsOTmpQJTYb9fhoBQa9RT18FF2C
gQV2JitLBcd+KCj2G21YDbBLlP3NiN+BeR7F7Y2qM9AYoRyOc2VxTuLvWU9Azpxj1p87TXDZ68r5
3k5scQJuqRtXs9ptpKnXLI4RRJghv1dmur6HgVI7lndWlj8UOhYUmed8orO6FWV6wxNxU8RYL3NO
D9JhBt4IR7/PlpFiR8T7msyJCeI858FrecFqHnidlYfV0aDma8hkyJ0ie4HIw3QwmrQNqV0UERIl
vh7P4o111a6gk1cxtPFQ2DvCu45FWmYbzehB0mUVbkO7yh/Z2KPKtYxja9sgY13Fk1hyc03cB0HC
0BqfkmNaynWdeWeRAHPuPHM8VAYLahcjhR2735t+ciIsh+3zTLpbbmDBYnblrKbMZs8RuE+EGTHM
ZjN+3pTOtO1j8aZE90BxdNnlenDlzvO1sOMTQ78nkdTWBsXdvs9tsZEyCKhMEmMXGfojiKZkY1BQ
m0sRbOtmKGiHygcMnnG/iiL93HRYI1H0ZjvKzgoGPJ+OrVkvLH430dShdMHssXtH9Yeug2OKyLX1
MnmYCi35vgw8z20XcsmtmUyv8H/jiq8m96XIZ7FrHKsnoTfD+0EkefBdm3vzcUbGuLId1OjITQbC
6hAcJGFXLkFYM0LI3Ds0zVzdi44zFuStCUnmjClMi0uROfUGMTDJhGDPy+3HXMsGy++8+HuUKAYD
M3dpkmjIM+Kf03Th1CZUOPmvd1XevXVjmx9Q9OfHuhT4ZVRS4IxFeVxofbOWoUDfCfJ8psWWdSDu
zN24qnSvhR6wb01L/cBdL74rbCfx6fK0C2+eePK6ymVbH1jthTJFAaGvay9DkKrrTnnFWlnK/tRy
+r50npCXJIDcdRsWez3MsDu37blA9MqGDJVV/Rj3+MwofU4PHMb+kgMl0DpP+ZIWY7CbYJYd3LKJ
0JBkMELeOiSe3JDGnDx3rQOvNzf23o5EwlXWajelh7xH0g6sRUtf31SFvTVz3H6cNJB+qAf6DodC
DYfOOPNdg3iAFQZI0bW3kL5D46RrbzTKE5KdET+A1nll4eGeDBSqR95F4mwitinIeHv+0LnlIPam
mW27euYxPhZWjimFRH23wlIdf7JQjP7gmY1fd4M8peko9XXeE23eam6M1Gt0O8QcqXEpI3SHvSs1
YrCDtj9lse08OVOunzehIkKmt7ONi1XQMQX+3DTIoA+iYCebx2ngS0sk944VvtTM765Hd3qxNSaA
peVqu9qLmoMdgLKTKUF4QsTtKiXta/kIra2NgWGqlxsn7DZsis9zKhSMCRjTBfOhZGvTqxndOS2+
M/spISDKju6QNWGijaME5KrxbneuPFLoexvNted9rNVyb0N77wit1Q8km5tPRd0hesIFSS9IftFC
k8qSeZp2VbSR8tAQ5tFR09t432iW91bqZQW83WivVTeRXl2Kbuc0URVtsawW93JS9m3hzh+J5nG3
cvsR05PQvJl1hkk9Exp0YU2IRwgjBp72+DbkkMy1O/bEtAz1tSUq95G7S/bo9XaMZVXgXuj6GCH0
a82boAu5B2SLfDDBy+4wL5LCAm0hGyWgWzUuisN8ER+mXzpE1phoEknjYmtkL1JFYxEtmot8cZSL
khEumg6sXASO1iJ1ZPuJ6tFa8OL0SwuJzVSyc92pvAoXqaTF1IaxwCKgHEoLLSWse/h9+FJYWtwS
biP26ena/tJgIgJAj2my7j1li0jzn6Mzf8um/UKx/SXr9u9IsFl/S7CdxR9vkfooWvUR/0qxLd/3
A59h1A+iiJGdzYaAof/iVfcDYvO+4dnJEoDJyI/NwZ8WBO434QLd6AAY5PkY7v/FZyz3G6AN0n3H
+GJuLPefLAi+8jt/4WccYDmsXxa8zvmxifjzeqDTB+C6hiCjSuQN8gQgF5D/S0ZikAOB6vzQzsyL
yGZWo6xlQjkiXjWLKd3oeufcuXiXbLhLdOdzybA2nfu1UOErxlzfZc4oTLCa5p5gX3roQQmpq6j5
4OXnaKXFafOYOoO3ajIpDmkFdiN5PKIMY/24rZC/ilUdBzW7ibz8jOys2lglRipjnpG9oXXzvZaX
VF6pcA8VbuiwGzZ5TKEsfCAW6xJubFGE5e0m0aMrDW9nnj4DOzJjgGZeDGlUUUS+hwXWDlGRe2PV
nbX55yfjrsz563/+cnV/rXTeShQ3cRip//2XR+KXg7P7KC9e8o/29x/1y08GYvy501vcFn/5l22B
Vc903X000w1Cy0z9sVha/s//3y/+x8fXT7mbqo//9Z9vZVeo5aeF5LZywX996QdyxlX+1zu1s278
yF+5a4X/5Zt+HBrnGyWlxYUpbMIa2On+izlbPBzZZhHgDufgLtDZv7Zqtv7N4EKGVOOTxuXR4zX8
sVXjrFms6TiGUKEcR/lPDo35X5wfDU4KGzVONqMAyfLv16XaVNlRaHahtRKtQsbTjdNW5TiwYi7U
vNW4qyCnZSsVJRi6sDpjA4Lwe5voCUSkwVOyT2dYgQCEKm6kwE/bkw8UFq92O6vdbAw0+OyjVl6o
XuLceSE1+wGB7dM8Mq2u6QbIHPskUONOn8hsw++kWBnRMipsTFI9izMV2d7RncIbV5PvlhUTPmRV
9WGca9RyUeSyvQLLwCYHxbc3NXTXwWs9esOTMpoJJ4kovh2HeFpXIUvrOVxkbQaliuNM6EtDSk98
5TuuKHI0xwqpKKP62Zch5nFRmVuX1E7ePnCwivQaSpgwapNNq4odIpx7WQTPIQ3oMRXpdRTghELt
qkkcf/p6l9hTeuw0NntpjPgUc9ln8MNrEWHVDO7xRlBZdsSZKVnl1HejEZxkNOI+EJrSL8r81Y4H
cxeTa7RmEFr7PJiD1dBSkeizqfBeYFRSs0iEhgsx9MhtnV9JvgzKEdiRxWqTOJE6jiM7nVbJ56ol
82d0G/FaIg3PN0Hj2nuL2+QpSmbi6vRSYIXg3hdsgqiS8wkTEKWxTyXrMGEuvTa0hiUSRmG51M4G
3DapjDHsG0p0E0qSHUyi5rDBlfCG7YbNAoS0n6qgPBexOM/sNuGFNozvYtqfmvJ8bVfNgzkJBJlw
a/xj2bx6NeZaE55mIS2e3tkPTlfe6X0gsQBBVpxF/QNcg/JTYzq3B3STgFXdhQjiGoERYhXeaVw0
o4nWUJv2MULClRVgiBYZ/aMaaCwtUd+iemVy3fbniriqVVkU5VZvSNyMq8mvCtMn9Jm8QJm9BIsd
aWCc2TUy+gQUZTFEuJj7INu0gXjVp9ChBk5496rSryz9qSMykVu4tjLyiGwv2zzhHzmvwkUeV3jG
a9PTg2XFfKmFxf3MoDZdwEExaoqsu0dE1oFP+OPoT7askZsjMykrHCwINRPb3EQUNFT6XpJksmoC
6z0cbOYkxfDotJYF5M+sMWoXp0hKfazRuydAy7sqGoNbW8O3OA4TkxSUaCdNz9lMFhFnrdzzkIck
CyqHPsRFNc1vSWJACSrqZRZjnWpsD4xdPdThzROMisU6E9nYhE/MPulYVjaKzVPfjftemQc9kXLv
TeauwoWPra/IH3XVvCoHDzujKLtNuXwIYWQOOFXVEyaX8lnvwjfZ1/fsc8UKW1Xkl5mO1JPXtMq9
2dsZHe4SkcvrzPrsgnhaHP0t3uiydU9pxygJPnQ+GzFHPrYFIHaB0+4msTHrN8cIMbcRw7ewBY6Y
StJ8CH1jOOkjo6DMjy3cX9x2uMWv9SmOB7z6qnkjmffvNLPJNtjNpKvegKTj3ih2VgseVtqkrnp5
TXYo5Yj0paYu7IYZFW6SazXjESCZge/tGHkZ23HSCcH6eddS62ZyW/vOLQq5ScMhw9QuY3E4c/ff
GMZ0Ys95YJrUcNQc8PEsmlcixRuvo70B1TiJgh1rosXGunixhnm8YXd+CMyK4W9GqG6ALdzKm3UX
P2p14YXTaxMM6U5TM+EzdhC8o+TC1aDi79i9J6sZoqlmaiHCQK3+D3vnsR05kmXbL7JaUGYApu5w
SXc6RZAR5ASLDAGtAYP4+t7Iqq7OzH6d1TV7gx5WZQgPJ8S1e87ZJ2ECGUr3U4fFJYcsg90nUiSz
Gnsfhs3XfPQRnceY1jofkkJjfBL5tA+5q+AF52m4D/Fs5W0/Qdsa5rvUFTIYMUhw+/B5TAx+R5DY
P7N2wAGQr120tr5O1vSjwjy4WVsF7bGrTnaUuBzCiPP93+Tyv5pcJKP2/zy5XCtQN/rjD2PL+jv+
PrbYTCD4t9fOMEMalv9PL5ClMPzwf9JNT2CEoZ/f8p+RKe9vDqk+j74n6YKBW43f/zm1yL8hTK1n
B48HBCZ8/9+ZWkzUasaS3w/7lBG4Nv5yx6A1wOVY+sexhaZKILKxkwSG0nd6FMW4c9i1PqZZQ3PF
SEWJQGThTGw53saAzLJDt6FVmr37LQOnkh6x7hn0Dw6JV7EfjHsLBEo4we2Zzzjw0r3w9A8bPtqm
79Nmb3QxgqAb8fzqJvlqgEHaVm19Z9WzwC40+geGo/Rp0SXghNK5SiX8Q55F3dnoPNTQQvyy6nG6
mmp+xufxA2le25SzMFzxcugRr81uAIAaNs3inGMe1yQHreFlIQl878iwC9zIHo0HCbytDMxIk0NO
jdDiCdSMov9eaWqpv2SLmcf7kSrZI4hljsz2hFugGN8R+L0JZgiDzoZSeeIsfhPO7t7UvnHkEQt+
upzFQKe9REFKlhlxVFXzVVvNaz8Xoj1Y1kwfQdVFy05PMqR+WbjOpkym5GSipIcblapuR9M0XsWu
f7GK2PrqRYNzmVSH6D/6Jv8xmjGz21TM8q+FfT3YA2VsWZvyA/vIKUhM4Csb6H1N6d5yXeRQGKZQ
0fY5hbcuLupPKHgj8v/6rqiVc0QoC2/4aGN9biNfvsiCMyie/6YAbu2G0xdfmPKxI46OpVJK87vB
mylQNCT5azUqxehIPUxYdK/ucsNnnT0MxD0pvcgvbNYksK3IgdvTyLUQwEl3jVdrjJFtdkoHXjFJ
25bvyKK8ICNwrRvZrrMegLI73cNsjNNW3PqsVsNp9EN9h71LttA0nZdw/fCDUts+6jiP4mwjUQw3
/mn2H6oI3gwea+0HWS/Td4uIEvQSjNsd/LVMTzPLyLpJQKD6yXHS1A2lnD63EFP5iYsJFkpZKPDh
kTpqbseNZbCCbLpsoMEeYEjfTh1sFooGu2K4myrva6TwHOdY9zezUfUbWY57gT10L1sniJr5qlC5
GM+gQFRuGoz1KA++CEMOwSUCANn6Evtqy7rUmfGueZ0FK04oNDHYSSCAL1xegd2uZm/66XcZCyY8
tARkiWSFgSwXuFmLFSQVVwMAhvlQO7YMGkfvF0XiQZqW2utwgcOKDB5MtZGcGOcvI4KFnz2OeSmB
f6GFGT3rbnvd10P+7c9eA/dH2YM49xayQJL5zzKe2wNutGbTDzkcUX/qj3LKX02KS53eokDFN1fW
vIO+IYDsJDTUoy12dRRMapUT80iTXnHX5eCMVF/duhlzxhRewgoATKX7cW84EDXZM8sKz7/IX3yj
TF7GKk9Oo5PCfjZf3Bm6sm4w8Zce9KiotVYqELCd2E5+LelSbFtv/FxqFyCGbl8wNWKbbtzH2Y2/
Rb7Or1XTc4UUS92iaa2c2Wl6jNnoPsAcnE9RkTFEzcY+UUp99nr109sFJxHRsmOoRX9shGe8gt/k
DixL+dJ6Jg0cUe1uERlwCXO7/ZJhSaiDlAm2gUFPcCYjoxoDlaXllslT7+uuwiQdJvfLwq2OFihD
KDHUPcU7TMX5ywxTNYNF3NWYHbH03UoU4t7MaLfV4UXNIwmArpDgyHFT2ATvMYc/Llosj4RKPGrS
op/DWFfnHOHgSGuwOuRwxI3NbKn6WEfufG8mmL/t0FR3Dd7DvM7jreXWHm6YaqiuyYgHY1Nywb/K
Wq1ZcpFnz72bTGv0b8ptHjx2tMdX3WzsxjF3uPLTRy4UKtOX3noD9eSdKi7u3TQ2ziNgNRbhRV9j
es7b+rWGQ8eDMjZsuccA5nu7glzfxrM4mFkQRLsNxb+msRtbJLRxgUxVc2/s8TWZp5xjLLPihO08
ntcxP68wmPad+iCZRGqwzp0V/SKPbuXHAOnw/y9uBb5pdcbEu06aA4AtNkYMWH5xMHSNVVxPIS8/
wjf0V1n3dePXF+QIWAucQdZKFOeCQBXucMtycNZjdMGr1QYRwLyarbmwnxLiYxWWrMSRQa/d5F3N
i3trpgFGsiygTkmQIGSKQJos8tpl7bdxPumcTy5Ve7TNkjoBlVyRSx+qoal2rcGvDXO93GXCym/e
yAJetGHbbm2KRoM8g0LeKKcIvEFZgRWlqt+XXKs9OKO2geBchpGgDrerHvLIlHsAV+HD0vE8S+wS
IJ8dWAMnM1tVl6SRXKsF6GxNFKJ1ivpGG/YeU0Rg6zEw8pzXnYD8IK1oN8fa3s1YRi4hqaN9ORBK
MNIO8LMJd6oj0hAq3juufE6m6DPxZnuLoU4cO9dvD3IiymHSJ40zYk79fEe35YNvc+nNcX1PndSD
bfj12c6d/jRMwnlO8+ZXl5nom2Z1qYWuvs8L5dAu3OjtkN673hQfmirDE8OV99QI/tHAp5dnuojY
V6DoX6KyFHu3szCDqbS4uHZlPHCypnda0qeQ53zxVhE1t7Qs6geRA692u8L8ND02oVUZauo2wSf6
qXNNII/55Vy9WSZhVc6NXI+D9dqKBVZXVfP+ouDLYsEiuSXi8Eit28KzpW4eG/Zfz+j70etMimHg
4LS1xrHfTtUY3id1hj7NzmfTFAPsZaWe9FSvf+QQHy3XSA6qB7TgpW3+qW0WDPUk2nPTj8YWhnZ3
LWV8sYvRIy5Tz1vOqB+xaOtnw9Dpc5aN9Z0Cect9Xy4nbJaMS6DZr7Ycih3fh0RrUm85Cd8DP6S1
yXg2eWSTw7uETk2vujGdKyTFC+Z2wTtM+SeFqHMC0Jl/70bLQXmfqScxx5e6cl9TKtJzQBBnbbZr
oscvH1wdTjuiFOj/cem+jKM/3nDVeTd2VS+mx+nFtbHWOOxRBK/1JzGHaM2Rro4VZZ53LY+VZw9r
z0rlhm4NkASWK2aPbkM2LXkDy0xxUc/dIQ/JnNR3SDzlc9/TasIKSaKrYpy4q82kqAKaBUeEvpL9
sVJV/pFJA0pi1fofS+tX38zRSK6Ekb3x1LMs2Qk7Xz5GbWdQZOZueEeol09qWrj5+ql6LQrpPMwD
TaAqlh3ZQfeFpQ9tL7zN7wAisFWZYuOReBgLjLqL4y8Dvo+3UcX6F50h5Y7sCcIQwhyGGF9k98tQ
NMeFsNgvMPb6SRMnvMsattOh8OddzH/+UbhDc8aCGv8iJPmTarUQlI3CcTIUao9A1F+MaFRPvS17
uOcQCR23ruZAQ/9GH3VoZMwrYR2pPiNasqAIXXsSWCJQuXS/pPn6A09HHoIGUMgNrQIy0IBy9yU2
PFBykiMDvY1pegqlh+mnl/bZ7eL7KRnao/J4MgpflDyf+mVf68y+X9rG+p4pYHy9zW687JfuF/cI
xdIO6a990mCjZ7D0nbNqJ0Dq7koayX72kmdzldvqtW8IAXL91XDm+s/U1dFpihgXUhfypLBUFdDU
CEMXc/tLzVZvj9nzzV1JghatengNaTIHBxhp5G3HOJE8P0tF44VXueEhtrr6UI9rLiy7FAOO5mg2
ui/0LT83PcCfKr7yvtv06OlQR9AfxbIdlu7ey72KLWvvHiLL9WlzidVhKruH0jMGVMPlA5L0fZJ3
eK16nEE17eVMtkUYOMyU5F0NVmGAeLB3MF9b7q5zSO4U7YERJDmVrNZauk4Paac7cCpOduY6LnAq
2+Ox0STzTX79ncAExuSTg0uZzTIYDNd7jKO8pCnFF/sCg8EVkiGbusTv9hjZ/GMC6SggeJkAETR5
yMXTq1xxf4w6dKxk+iI8Rrp4Mb9nE37dUFuPGBxL9hXw1acJMVjlaD7jrgHpuDeYNjCf4LwmnXWG
3/7LTOtzQ8jzFHKI2IqZDAW53/A0j6aHUzNqgyLT+bnP1sbYMfTPA6nMfZZCFKpihN5lKevtZOHL
yN0xwdYuzoIayK2NVATldykvUUX82JHYvDKj/TTj2YHaOIEat7tdu4IqrQXKeDPYaM4txUkz93PH
3IDfa+7HDxJy6bWgnejGk/hr2Tftiu0PD1ZvMWnNuC/c2TkSG50CfhEv9LxvuHPy8kLxLEtDnzLi
CJi0t9IWWnd6GDrPXyEEX/LYMrmi/WO7Ui/tYTt6ENhDwtdhm4LuIknR8zzxbaEurNWxCDkaIxKh
gk0bRfi+KSOCNzsRbF0ED9BqWCmW2DBrv/wUDWUJLMYBCU2ldzEtJ7x53vzmgYCE+j6dWfmQG7B3
vPKJ3oLMbrsjrT39ntOSi7JtV4fQUWuPZ7yTwoS77BjNcWLkDwjwtUe8QS9sBIdt0Yjx6Hf93vPj
+CUXWf7uR1cQVlwutRo9/iac8WXGprpXnbUN05g4mh8+8Y7X+9lpLojlx6mrNW8bCnsifiRQnTba
FbuG/JA0yxfZpLzi2KUxozTHipXozhiH/dT6e9oyCdqbxSG3s3nfZvZrnoKR6tMxO7FrG+7EAN87
7CXwxwylBE2fcgRIFcRQJjfdW5kb7zBll8CJMKsU8I/LSGB1ZMwPi/DYalpHnbBHgSjLfmey8UzG
tAsECEtKudosaGYr3wsxxNReDdA1HD48z/yTRRzeJrZwTmcc19pIJLVDXQN+A9nGMssHDJvtMVtW
8F/Rw0tOu/CopN/z5Bbtzpor5k2XWXmhwrScT+n0G0UWlFoi0h9TbD90zr7oVPoQSSySIyaAY9b1
39raFFu7sN8b/m0B5TCKFLNdX/ziNuifI2fVjbDlyLdtnvwUoyq+eYbrb5nS01YV71laV5i9SW7l
I5scqhmMUv2o+uJduJbmt3AStorhJSNmgggCV7ejTltex8G/Tzz11Z68zzDyk91MZj7IpbrrV9ac
TqfryK5n6+N13SgoyMJKibNCmzzZNXelqFNC/9wQAd6p6S41p36v8wZzqeXVBMgKjhAD6sESQe1x
ZDVjVmkJPQ8ksjnXFnexYczBIPtHotz4QHp9by79m2vhZ/Kb8XkKS3woHoUYE81AGz8hXmBgxsro
OtxKDeCOdMOebwHPFnuTIc6iXe4tp0XJXYZseHTNvmd/AFOrYwnGOBGbx7iq8F64MzF4dmLfuCPu
V5RChZ+ztzDujoRdmShrG5Op57KuoW8w1CXY4qJDqXj1/CwLtO7GB4u9FU88cCnOagsKaUlsYgx9
RjMvJ2y8YtNYRXVnFhMGmFgwznQtBxVFnyOamu/ghSYDZ3RYTxtvN6dZG0yiASXQ3Yp6vEX5wKmP
96YHtBEj9bgNQzqRed5ERESn39Z1d3pVxvwBNHrE45eu9S/UqF1j9jUbwhFDINj5bZa5mbd9bHo7
c66co1dIKnB08VRCpuM+IWWD69ypx+yIl+rm+3W3iTuv/qwtimxsXSf3wFjioxDpr8TlEDvYdX1q
Fmw+vlzYUaC0bydJzZQ988gssUVs6Jd/1/HIUSPlq0t6R5xNHL9nYgxYezvx3aRXGoWiWjZuhf5Q
riUBSUXCrjIxaidygU0Iu2EHT5cTQNJPt3Ax/MAngLgeOrIrY/x6IrWfuXIfPW/Yz1nYX7ECClYf
kd6FAr9zMaX1lirTL24dXsdc7cJKfsdgQLmLeKIJIz42ffKESMbq0cifWigOd1ZOlr2IHr2qNFB6
8Of2LZ6I6BWD5Q+DzuC9mVd20KLUbZ2iHDaF1YJqs3gcWtBrTip8bOkvYkqlTi8sikerpFpF8JSQ
PjmBSRiHOPY2vt2nHKi8K4jtHf2bxAHqEmdR8SVqFX42j48yIsvQ4oJcNjgHvMBftU/dez2QN5mo
syMXgwoA1DOI3fzmx4kKdINBHLMi7o7Judlxenb76MUd9QFelt6oMnrIYyQUZ1Ek1Uz/VxnhiI6z
HfiNhvFCv7GtPaKJ3BZDwwwRbiCqn1kxfnTuMLOdQh0xIgNjhU6fPJqL08X7dDrXOBTVjE3Es1EU
0c72g44+cjvfj/FaKug057ZF8ErRSLVDuHL2Mw4yMcJPYUSPXZKt5EvxRmzhHWbKA8tp6kfcPAnA
wO4Lk/4i2C44VQsg1P2j6PUrawlQejXRwwm60AaIK3c16JONhZcceEMWHrK5vPUaV7b7da6qXy3y
KRsCmkfCuHiAz0yPrOXmD9BuxN4284bIGduWxQJ7TM/qxpgpYaqTYq86wi9qNjljMOHFLRAn0d4Z
SX8dclJ/Ztb8nKz+NWq7/ZRaH3ORdYR2QPWFjsWaMHGPmHNZ7bEIo5GmaIIuL5atBu2aJ9M7IsBn
XE0FuSomRoge37VbY9+bljrAXtwzbDNiIl6B+MbFty2tfh8pkJdz6p3GydW88odH0qisSYwm2lWr
0T9P++ecVQs9ZFa1m2c1bAQAAnacGO4mk8UwmV48kKGAKJs3L2I03jOHYSoENP8lt+tXjm3AdQbl
8rnS+6YSz9XivPd9+d2lOioyoW8qG4cdLUFrMUkcAhuhh07b7g8YXbR/9zU5CzCB7Vjc1NznwbTm
pFhZJ1uKMR4Fv3ELTN0AV2KdSK2cS6lZkSqQ+jTGim0J+xcs8xSR+ptN0p9wNlWVGRBKRQSU20s2
nQi5bhrxwwkrFw1dgjbwpoEYDmFFRVnnlv5bBygzJAfLYRSwOZhT+G3VbBsUf5tIeKvluXeMuOk2
KIQWCZz5MW9RG5vSOLBieg5Losq179ukXWhKo+II9//sN8FYi19uqk8Q/H9i6eR1Yj6EU3Zq3eEj
8uZxZSG/Ji4kYMeGBpmWmxbo6zD1d6ZFY9AyIpHmPd8jy+3hlhFkOdIjP/HyTskB66EI3CKe97EB
K95ng0V/mUN5mMnL1J2yJ3YWG6OC9inMYzq36jWN87u5Nj45XY+HxLjoSR/ITz2s/NWJBvM7raN1
fRyeJwbsLv85m8l3s07PsdTfBnKAZvORWP5XeC/v5MfUa9G3FZSlxT2bBu8i6gNPfROnWFyRnuN5
yA4ZDItNIx076NzyaFIKMPXqVVrOZ9+br1naxUc0JpDcOD8XsB08SzzmrDrO0TfyLLDa+b0HrgQP
0/rGURKf8mRJqjAAvrDkyoIeWuWWSz8YlX3uVP295tUYGG42nPHI8wGAV52cZqRQKfTlUZkjYW5d
wzpjGmyK9nEeBPv5/Is32o9eLb5JGw94nYlqZxk9QkXNOITr+EdsgPAOteDnMLx7VaUpIFl1WA98
NM1i2S5OCBu2gsrWafHQZoXT3rFev5ty/86x/QtIf3ObuAsIQnIBVhX7m8rl7Vi4hIg2hWh+uss4
UYfYxqQO5c1xrXTThdnjNPRoMw5FQUP0pQqdh2JwHqaUB7VJLFN3Bo7OcTmWhbz1FYp+KTFyQG9x
trlW8yYZ++LoMXJsRNqRRUuY1eRoPuoBF3GB/9se4zQAJhHQukK+FvsPnnSU6rhzScoocBmG1/lP
MfsK9txjdcub7vPfl5b/d463vzSV/n9oe2Mv99ficYlZ9GfUVr/Xj3/7Tf9ArRl/s3GurdBNEGm+
a/3TK2qiEtu2cn3ueeWtZe//JSDbf8MPauOHYxtn+9jS/ktANv9GBNI3EZyRnwFl/lsCMr/+j/ox
4jSGNzgXHDdN3G/qT7Y38v2WHLhT4U9xHoLR0xr9dtC9w4gYg7fZAH2Z3h1siBYWjJlLOkp1rngn
5310zE0rVTsaLLqdLnBJ7fBqqkvXsRDbpcncJ8GCAPPFsZaMG0W17o/M9kZ/2xWc6i6Eb8eAYlHq
+Rr0ApQnp/3pOjgiDjirXVAJvSRMFzLeD2Gc0xVHevLmlE5KZHQO8Uo7LMNfckbTDeanBRQtqjHW
nsHxwCcs3bJ1yCe/FIWASVYmwyQhxS3pGu5q32dTqqtjRx5crM7tXmyn8em85xsQWzckGLRx6oo8
Gq/ynPYLk8piRNR1s0Y8+JjawgYz5Dg/VcMqbms6bXV2GoE4Qn9OgkZH88kboAE2YEyCqIlh6gJA
LkfhEMiWktOfb2Rnz6jrgYqknjyO21TxEcNNQcZ3YcV1dGYr+pIDoz8zriz0WOQ5QCMMusV9phbi
XDFf95vIe/m162xGkXmYqzt3mTS66VDBYe79lHABG7WdOVpslZt0rvttbRREkZ3R0g+GV5Mxq6Ba
vSBV0lsXYzpDi5MhCQM/7ICrDi6T8qZ25uxXNkjnOskpu0XasT9liXJ9KAoaVsAfDxiqqoEakusc
FeaZ+L2FSJoP5tEvTCIMnj89Vg4YnV2J6/FkZSbKItAvxT5atKzdKt71/uDDmIri7MIDOPnamLX/
qqweUvUQGmwph4HoIGtuwb8l71El6Rt9cjORv3KBIyQNWrGm9giC5jsRlqh9XSihCLIybqFxT2X7
sPTtgl+BBW3gQ/Mkc8vF550EZJDXwspNLn9pctAcR7VmoJom3UUh0ZRtJMh5q5CljuhGEAlK6I/E
8GkG6aZ+XEMy7LRpqnd6FlUyIntZzyQaN1TYtW+GsWAbW/phukYZaOQtcn3L4F9l/VMWkVke09ng
7/CdpGTIiTkOWuRUTkWpIO8lbkoDVozkBOvdG7KHzi9dKsFYJXUssggMbwELuinWhpbmKNKnJERj
0fE3SMGjhDOMUvf0hKI7m43T35xUU3xdT6PmNToZyc/YWigXIkmhr77oovNqeTm6lqAKFcxGWQTo
A21xrhy7PmEAK6C0FCYiqE8Ao9yaiBQSwox9pdrMCHrfth5TSK4Y5dIQYX9OnEJui7gzHovEoNO5
tsV0oV2KBG9cGjCZrMY3aTot3J6dpuWyV/u/V9Q/YKAupOT/2d90/7OPf7b5R/mj+/07ylx/19/f
USQT2G/jdzQk7wHPN/gvf88z2H9DVAHqaViGxSsHvuc/31EwP+FeGQa/0ZErkhf/0z9MTri2XWnj
1l6BSKvHyfl3TE4Wf9AfLE7cQQ6bGJ80AzBQdMM/WpwYOrsJ4pGPDbMRX+ZOWqsXyWCwp6YWP1DW
4yDInK7fdS7GzpTWp4LWhXYdk/BaWMY07OJ0tM6eCv23JZ3Kr8005RgqqLjM94ALcfpFhKO/OLhL
T35NlxZ9vfP+d9/6/4MHun7M3zu1+GfwTpfQsgGC2pb1pzet4VBvRgudRyRisfe1rbH6AvSA5cvd
v54Ym6cK18BxFH52AitsbP/677f/9Ko3fvsAnmEp5N3fIFZ//B7Z65I8h0jGEzFPL21qZNd+pKd+
0zdsKsJwNSF1kQ7PdNmKo0stGqxf8ZwDCjqVNbHMhfq2lYrJp+xui86am+VPHcm5xj/UXteeeB2a
zq7qSAXGZS2wfNggGB3lv6VDtzhXpzVTHo1utuzlb66V377qgoTJX/9TTUanP3/XK3iVOAFHE9LA
XLa/j8CUmE21CxluMyRZ/ZRhELrvJkN2+2WpfbWPKai5Hz2f2BSxPI+xuJ6ohqUayt7mLM2Jh435
h0uwvgVYYPsABVarKt5wOUgKC9KUK+5ffOQ15fCnz0y5qU+cVnpEJBg+/viZR9vRVM7CQuxJft+b
5vQTx9SCukRfrb8iUQpE5nPvT8/W5CxHtxgNFvC9/JwLXdy0zUQWVFjmA5OuuwPO9ry+x+sz3OHu
HV8IAHjfI8BK/a5aWoIAPMybF4foO6sEfzxDyxv2tiqNBw94Zspi9sCPsdmLgmB5WXf2YUqy5jOb
+vZqkmrkvG3PvyrbF0+NWSC5JMh0YVhjuRCd2DpYKXbk83DMt1l3h3/avXlzCZVkGMtnV2r/RxUu
L23mLa+4JMqvVVyWr8LNVTCYNjUoEaidJOr8XQjQ9aGLyxyOH5EVyreKieLFVN3Xc91dq6Usb63V
0C0SkrbFXRVeaBpmp+1nT3DIuvuwT0agwVQV7zMwic82LVocjkS4Nl4wQy78YRtXz+PVdcUF+3J/
irqFlWja3XTuI2lInM5gEv3BeGOxAEgBfzfJgkkQDi6h++2c3DceTcCQJXOxRkScaFUrJi+9Rvix
A8W2ifY2hrtRESDaNC1sEC+rv3rQjvZa6f6hceFVglo4k/M09+1UVLt/cX39+fFjGtwNMHQAmq4B
tT8P+rWKkqmSWNUhMY3tRk0kWmTVEdGw2LH9GnCEHyHqC4BUycwZO2OMU+7XXliiCNpMsxSbmBDN
gPXEWgkegf7yq+So17vfcslkzYBpLv/iU/83FjSPK1s50lRq9bja643+O9QdADmbUlWos0UtjCCt
Ien6mL55qM/+ceIKcsHr/jRDPR4wx9j4DWa6KCizevvrD/LnBwrfHp/C9iRFCJy7jD/bbG1RxYuL
fMTOpfnik8sMUrdJgniYzb1F2O6LU5v9v/qZ/fe/lZeF6zqYe+FuW7+Rsn/3r2eDHlliYMFf0Bmo
d7Eem2+O20bfh8zGFqPIJ41supfyJcsq/xCu/iSORsMQvukG/aanLuutGbruInyPjTHdRneqmQJw
Dtjq//obgkz6pweYid15fb0pjiacXdb54vc/q3YknMAgDyeXppMt2eAbH54Oodq2NyT6woNPj6bZ
Nngo60RWh16rOyA8EdpC7sVbjGXmVpTWB67DCn9vzrhuze5OtVZyEDKnt41qrs/SFgSNq+SsdQ+X
S5Zf7bkxto4JaC8pu/BZKas4qaYwDoiSL62IaHxbvHA+OCQ4gjCqvWeadXxCGBENPybSOTtZd7j3
DP7Hll0x3dGdYB0f5cQpOFRxYHM5b3rzZmn08BULBeIDpWEP0sQa2HIuCYH+k4FYjCV+T3x3Plcc
+A9gRNtd50fhPosy+DDAfCV+0kY9dwiJR0Ec40B9CxvnBMYp9kjezKhYbzIeJeGOnD98SU31DYwI
J9Cm4tzKGWy8lEI4HFFVd25Hq32Qsukee1HqH05EaoXHWXZv1OQZ6BHVy7mIB9L2aW25gMTEhPjc
wLGQFkjWdDzUll1/U2FTwXWN5L3shuRBkHQ6R2EZ7lKGvxPIk3A3VZp+gmp1MmYktjvVLiDhlD4U
th+hZmnMAMqI2AhDwwPpXLuyOtK543x2jTJ3faRY+IkhAvKT2rraozAlBwIi46aFuAmURnQIzt68
85IsCYOybOsPM6qAnJDy8owlPRVRMtzPyagCLwlpGu69E9y1fl+E8hvEAhv8TfyqohSIG8vdDS2c
Vw/UBF4sCyFwLLv7XMjqgj2pP4Ac9D8L3jaHUjV4QDRU7XV9XQOq02TAF1l5195rX6BHhdcO9+PN
04tPxq/Mr66mdSg0a3lAFXkwOvEed8n0NKMXrRu6tdlZawwYDWoUsNiWS946pFRcB10afosyu3rk
ZIk0oGZQ7MxCL2z9zVfGaOtUkU66o93qZNuLdzBndPnYy+YvtOOKbYSt56mfp+wO/wBJvlR9LcVa
sySc8aFV9fxAwXdyFqWH+6FgnM0rjz5APW7rAf9mwMkb5y5rZ3MTa6/kCiOcliYlfEPOr+/8DMfn
XFJBRTM5kbzJetAaUrgkmHfmNed+azJJAgyzzh5WXBgUkUgDe2DNLGaBPDRMUNMnG/dQWubWeWlw
rBQEr7YqhX2M5ehnhbe43GA1TfZTJuFna/NLWCITJNHSXAeD6XTfWpV47LlhHtdK4s+yiq5ERKnk
ZsHynVkMCYVySq4gT3lnGwf8k4MPfbt47UBY33pO68g5F1aHtzm3C5O4MhfyklQcT1lL90ExgP7N
+QHclyJ2PliKeV8FxrwjnZvWi5cv9a3urOoboyrMEnJ4lw5iC5MxIJb0oNIJBz0yfLnDUhuPe4A9
rEj61EQayfwY6Ae+P9wwafKzdVu7CPq4KK9JR0NiUjnjKY8s68A11nyKifRjQym311r4bFyyfnns
q4NJOuDOjcj1J3my3DqrlXeuhCnsuctXO1G/Ku74PSGDA69GH6yFVWxNrE1WPhTbwkeLDnNTHQbf
dT50oo6VDz/YIEEHFczP3FfXj9Gb4dHDddFLMr6CHWvsAH5jHkgnN5t9IrAp05IcfZ9Zlu8oa6G8
shvpJqR1fTkMUUNHD0xSiqN67CEpFcXrKHAfx5S48EWNAIoaXT6D2YL2oOouOeTMDszXBgko7G+Y
VVGitNkn2JbmCT555N01dVVeBa3ArDUI75H8m/IfiaqzLVuM4quHkLkB0uF8DuE8PMeD4MFPCXHY
Ce/D1854TVXTHrmhzfvMr33APD4/GS1doQLE7lKdNZCObZS5Q8ryRVLBmDgTHabuuOr8vP+rN3R0
ulqBjLdnk+cYHcSOJbgD1nu/rpHNLQQ9SiyN4pbka1iilmbo73RoW/MuAdM/vSRKcrqDdtEHkxxQ
eyCxmj/GYanMm2aBD45n/ZvSMVXXyLYjFPr1NpixRp6xaBmS6AXJXzI282g9tnjXqx+Dj6+q4hPf
6yq0C3zKq300UsZyYVDHYcG9tmPrCnV9kbyAU0B0B/Cl08NYzvBeG+Dsh3RaTHy2VNQurWGfUsnD
F7dhUWAt+o0mW1k8iP+DvDNbclvJsuyv9AcUyuCAY3rpB5IgGfOgkBTSC0xSKDBPjhlfXwvK7GqR
DCPt1mvda5mmNGUEZh/O2XttuheWX8EHrbaNGqW5Hfq4XqTDrFFuyrjLeF/bnLurp/GOvOZ4NwLb
Iy7P8L5w8Kx+1tMoSX4GI3WhR2nXRreG2wRcwO5FhddQBTr+YeFW3QphW/vWVzp+57wR9wBWgXUs
p4q9Tl5VqgUOZQzihXKl2ltFJu7zjtdYwCcF28GPeYLJmM2bcjcTJaergFnmVuQF/aZyufp4HDw/
B5j5DL4NgYkLT5NkuBnkrhFOLIHMsh8fW4u7pbWO3T+PWi7uo7mEpMtyUv5IkCQDqhsnB8GaZgVi
m7ChRLGaDvGuCZZfpBeZ2pMC691aVkPbEiTMtyrwOA+iAhE/6Kr65nWqrdeqdKtno/IckhSysMUg
3Se8sEgDr7q440KaYuZpNICQSdgksGPgz8RJ8DgpMBPjMj5mih1Rl4EGRb49qL1qDOuhZJ1YQCj1
4HcWBVLbbNSxIzuW5n3xwpJbhw5wXlXKaN5k6XhfpnmKairhS12Q2GTrRxYATxJeD6moFONYESQs
+0eaSMH77GrJnYRGtUUz7qzKyuMFJTUdVvI1Yb+1Wnc40x8Lb9Z81MAYHh05lH5qtxkJrGBTmn5a
WpzFk65m+SPDxLIo264GrUBXDBEQXe0YXYfaPNxHXUQvselnASDNCV5oS6jRl4n1q4xagXuU3RSS
8mzaw7tPHxwzqZ6wr8i72SMut8wKfq41FVHPIvYHz1t2aqheUe+E5ZY+gvMTtxWKBLMayn3dZNWN
aCeyI4I4e2scVh01WaiR7iW35uSyUqm6fC+EU7yjFSdOL2h1jMRRR3ooGryZ7FYl4m1RV923uUWK
3JqViMhkEMwgQRpbuGZqHCszaI2dqgEdLxXtFdaMhgz7cs72dhsFSC6IJr8xaqZp6EviKsmkhzCu
Eoq7LUhmQbIngr0+LiLiRht/S4zNG5khFVMmqkGR9OI5kcogsYqd/76Uc3gnU75s2ofTF/x1X1lj
fnKi8ElFYPO0ulI3zaSLXda1z9J0+pUFNIrij/oZliYkYae08GM44UM1spACpKc9aQPBmSPm5900
a0/RoHtoxthLarY1+Y2JC27xXaxbwxofwrbvbsoywROUz+OeKoL73YwK4zFvl+D6ITUfEogevkQw
7QsrJtd7UuFdk6XBvT12zVMR1cnnXjO/ViW0Y7Nxy3uz6H5ofVB+UVYFQ02LKjxnSYx2hh7TnjbF
l7Cs7W84DegtyVC9qRhL5Dy7De9BS2bNjOyRhaErd4ZWbenNSObMFl0axecGsx1NiUiYzg4fgOTp
m28xfiBw03dzG4HqypT/HyjWyyGBy76yGveezQtKjEGSONG6nwuWnfGkP+i40lbFyI7NFOpnY7fP
bmf9otPxleQUGul6Ba2x+5RqyUsUoTIBUm9E+uc/O7F/M0D+XWn8V7LZf/NGjv7n//1fSShZOqhn
6uClGn5MhyVwfuDfNl8S5iyd2EG8tJJKiWSD/68SuPxPW5quQfXZAN5j0C797xK4ww9hvmV4BU/i
sJnhh/5fCZygO8ckSkuH9AO7xPlHdJLDOgAVQd3ykIzQDvZ0UCfiaGcdoJODyV+SzT6m+i9iL6pH
u7SA/mvGAqhr8za/XWAfF8qoS1Hj/1esl8PCyqCC6mBWXiAsS8Xyr/LDbDoTctrZZrTRis8sdWyk
9kVz9ddT+Pfb+n+KjnThuGgJKDjK3fvXYWCBkUVGgxyY5VK5+uswXtFpNfRLa0NLt/uKKl77ZE2a
eqD7BaaeWovxYraDE65rvXXZEOWt/ETYALrdvm4w7JVIO+JdXlN9hzNOXuqKtVuJlLwzwl/6nztk
KwaKTTaOrbFuYiaPVV7EQY7aNCfXBJ5HC99ZlbPPXgduPnI6PMRUKthxZ21UkXTeg1svgeLRTxs7
bD8ORSZA7WYogqVS2L3pcZzHG2MoIdFjThY/kmhOXrwugofAVjsNb4amGD5FKiKnoI5i/UvrQphY
tYKiLcK2svFgQGN+WiW2lfdQ5Z30k5klQC5FQMWZp6x73GQyVfLdDILN2c9S6DYDcSquVeOkcl3T
iM/8HMfGvMYVGF5NdRXT+q0GdU8iVYTaEp9ats7DNpTr/8A/Y7FPVDbLu1o+FmlM7SOvh/Imncca
n0QbcadinRT7jW4C8d+cf/LLa3v0foGoQgLB+60jc8Am//eD73XSaQkiNsHPlSb9XajvtqVqHK9/
cn1j58KbJg8rVH/eND4gl/7H8rrJ4+8oIk0pRVmE4RUpJl4NIkGdWxpFPYJ6SMTwBw0D5MgstWev
b5Ezhazhol0Lzjhad6aMI6gRI5nbaOeTVziR0U9zDum66nY3DHvHtMR7OsHY3Gr1lG2V5lYLEh85
ZN+4anlULKEKAnHw7Ixg0cM+XxLsRZAxlQYJ7q4m02oPjkQVXWWU1MWy6WPHaXo1hDtTlNoX3CRI
0UTueWD76lZdpzns5rXlTF3ARBXG3+eiRIr2jx/VQjQQFD+pFOp/vuG/v9FJIFCma7HJh372o0yG
uzgbta2h5+0+rjxxd/54f0qbR+8GWCedVFr2qa40jgYFwS7NogImNkuc5s8cIcYmslidaF413Dds
i+CgkETgu8DfX9gPIQ7taaFRP/KqL6EJG8BJLQo4lhpGXG022B6amQPcT3Sgr2ZAHBr4klLfkk5X
+7Tuigsvt3E6esKRoo8jwEo5hMKYh293WDgEUJCsssmL0sWrEDbxTV5krD+7sfcIR2jxcWZx3tu+
FetgMQOcMy54BrrkbFqg926KaCSVIwnI/IDJ3UaARcoFURVWEb2tom46mPFUdG7sULrDqq+CrkVt
ooyHPB71RVnedMV6wvFrXyhNL0P/4eNZQrfInnHoJTqoXw4vDs8kqYwqszZoQo07+CaFj3Wr2M9p
oV+4kUcSpeWrdR3mXsPkbi6F5eVG//XupZyGooapsSfStW4TpSNKH5KeiHCzGiqm604bhzesN9X3
eo7jGxd5pEdu0hJcd/6tPJ2H3aX/rNOJZkr80yf/+0yQFLm1MrXQd+ol353NFyVhbRkz2Q5hOJbx
uq2y4sJR/0yAhzfbc7kHnDdyLRAgR53jtgjTGl1E5Mt+Utm6zeXSomur6t4McIgiMh+wLFjsw9el
k7qIYlNkoYuZTt6Cp6ridWd0GpwMt0GvOEcZMQH4JJHHpkZoPZjkeKDGFDoSxY402OCWTggAnsYI
WETnuMO/ojpnlIvI5LgxMVOYKzdIc47Wif4BSTxc5qxh1rpWpRl/tSKGIXitOPh9hwQTfWM4ZGyt
oJfiWx9dU35xhFuUV1LTKAxmM9bYp2Tq4r3IAyp9A+mfV2EoYrzMSZJTXbZai33LNO9QvUj6Hp03
IvqtOvJMzj/gkxkJV8LSbFqkBiQ8yaOFVhvNYeCpKMNJ3Hu/YxJa9vUs4psxwY+up/JSV+7j41mC
x8rjpXFy+GqPTAuGYeeZH4NW2DqKtIGVXXvaurda6UcAkusLL9PJh0snCxWFLVw4d459LKaYRiME
4FDiAAS9yucaid3URDAcZDq8nL+Z4mS6XY61APVQgNAVOl4/IvoiEYV1CNqzcbgd29jcdTKZkEhh
Gvpaeb3ebWLNophPWuenObLdhpYVqX6ruO+M9wtnczIeczZgwpn1IQaSf37ybG2606rKfL5V0V5l
7O7uB0rdlDL79BZRX7kuk3R+G90OP5elms+GZbv+3CJqNycBKEDF9a4IwLJfOLNlnXPwfXNmyGs4
N8dhxvuzbPlrgENVGAzU1lNcmXGQ7pq0FE+umFjzIaG0kGakU0X03MD8sB7gZ87rSmT5d0IA4gCP
ljfb62AKBAY1ixr1uqZs/4ghunL3dGGQfdM8yKDETo6mdudP/YO3aZGPwl9E0rLsnw7f32Cs58Qc
YgAt6Kb3lRPXuKEC/VnX6vIfTwNkctvcHIkGiE6wd3Qsu21sQx9DbZMZTfNZ01WxT2SY/5joet27
sg2/R2gir6q8m7d9Y7g/46KUF/rRH3yvy/6Ql4jHxRryaFUyI07tQ9sOwAqGkiaGLsuXDgbBjrxs
UsHmEBHehZWXWH7n0dvBRRsskRkmPL7bw3uc6GadapQBN1kc0XRqm1xPNpkuyYos4Jd/LswcfXmQ
ZUQIWaCLPGRSCGZtntqS2zqinAfoY29CYBQmesyp3k6dwSxVmbHzmdySmY1DpVNygZZTbc+/IML8
4OzZCLPstmybXN/l7/96t0vwpcuIg52WTLBxFcNxytc2kkDQ+oENfW1WFWYS5hfZb5AZL+hx3QQA
lXM2v6jlaPnW0QcT5yrWsP7C6TnLzTu6uSzOGJ74pSbF/OUF/+v0ZBVOsap6Z8P8OAfXUEoWVH6F
PQrOc0x4MG/jo4V/vtr0+qDdDJ0rM9ZiZqp2Y+KSehANaH5XU+Q1t2NC4PQK6iXYXWpEycLSjzTC
U1pVIfFtUOcPRBz/1kZB/Emlwf/YANvB1EJnXfS+7iHwXTUelfvPZki49abroA2QC1dFa6b0pv82
oOKI7mJ4QNuACKX0ngyp4aVrWuOXzMmXRbwW6auadTxkFWDq8aqrctPYAnVCP91UWsqESzgSQUre
/Ckw+vF3YXJidxa1VbnpHa3lfemThXkTxgtDWJGBtbwq6lGmbYB8zumfm6SO7HUB/mPfIIWiLxSE
+be40mz03WPzW9Bz031dx4GwhABkPyKKrXAImoKpzQmJRMMlkWe8zK07kTdFx1nbOUE0voZxKp9t
2eHSP/8ifvDlLupBlPNLiceyjx50GJqWpFoCCMXSm7s4QJhmaQX6r6gpSMUajP/BcMXsuqRELmI7
xq7DN6ut+qSIIYZt+sBSn+hsyk1X0a8mHc7Yzkr2LOMnx9yyBW1+WQgQtpGorQtTywdjh71IR+iF
cuGsag5PgtWMTIj90DaUEeQ2q3K1IsMZg85oxhsxeW/jFEfPorEQJQG2uHAPTpbLlB+WiZbkNyY3
Uxzdc5d2BlGubrDBIUaStCBqOigEaViIP6jJT1cmmUwXRmi+jNNP2kZ2iriAf/nD0XhpKQ3arMaN
h2EAzgq+HHHLGF9quhZqztgysbXq8NLSxe2JwKEFhkdRqpc+yRF6uGPg2EQU6tpN6uK4WgGhN+wN
LIQRi/scyxeNFgCZ6/Oo/yzTjDTHQsNXTSTAUqyfpWIMwJepo0jLU2+kbxTZe25ujNHe8uJnSCAh
hKbEK7R1nbvYZb1Mz9nI5XNdYIRIZyBlkWhehEXBaVVko/swhFrzuaxdiSawzZ8gLyWPDUIJ0BEu
icf0n8dM7CpVBk9gpapo58CyebMYPTPMT0N6L4mj/tll5oT8O8WojsouYSU9tBkUliFIgD2NgDjv
QKcwryHCwEXIuo7ACElSDvo4b569a8T6w3eQuSQVkKugf4dRiVs9NtKWok1UDj/1OuiIOZ6US1hS
MRK60SRoV1q76p7nBh/lGooBOtcUou/KqJv4O/S6UrBFrdDOdaRz3DnjgLHSTlITHzA6oYeygS67
ttHPg2kajaUPlJHxiyYKwcEKtQAojbq1BSmcfYAwxsbOcuuWSnXrlObvaxzE0RtBifjAUJjZ95hG
q1erHyDoRFDefuv9iE26QxCHLVa33gUQRGTtUuaP6C/szxgpvEclO5C5mjN8mTwT0hghMaSJJVFa
jAzYA2zFwdBA0yFTC79OwsARlvQIedcNImNot5S6KFfGpfoK08dutnErbAt3xqw1azMu3JekIPQD
vU+l3UkLAShwJVZdmPlKTIp54qXXtj3p+E7KPHlIHWsoVzIqxJXEygZ5CsohzpxhCLsf/3TcxBlk
O6xAlj04GvHDEcSNqWwJvAYbvOyRz8xIbEtXTvdWhEtR94bBP3+80693UaCjg2UfRlHQPDpeHpFg
2mg5E3Je2YwZ5vxoMd0+NYKUofOH+mBKWDZd6Pqoz3uUBQ8vLe+z1CrJ0EDdqNwvsZul9+6giXWo
EEVSn/MuTEGnl0Z7gfIj8m/6CSz0D48nIFnRWmtQnqFBXru5whEbQibA4aFtz1/aac3kTyuDNaNB
28Ljvw6PZcShlpZWgu8loOG0wsNo3RWjq13hMhG+g1//8yzDJt0VQzzcsKptyInt6vDCJX8wAyB5
5+bqNEnYcx5NgmYprRmniUe7eESw2SgxzL7xx/7SkTQW+KLtCnNB08ATPH8LPjq0lI5JBdG0TU7h
8A7ANRZo01SwiaDuXA+53W0ban9XI8qU6zmf6j3p8emF/dAHOzkXea2NRY+q5cl+CBfTYJVjxis1
Guawi+ghMPFhOUhWXm0xGXiVsqGzdd5aeG18Ye774IXmfeZaOQFO4s/M+Ndi1ihtgbIYClSIpvRX
rIjNRZTaAUlK0BJ0VVN9O3+P2X9wF4/Wz3SmdCoJ5I+ShHH0TiPDJYUGOtAGUHIab4Wa9R9h2jVI
S9Sspn3vTaO7sa0sLDbe6CKgEBHS96demWixPFlSuEsneFFI9cofxLw7kPpsHVm0qy8DOGmjzIHp
NIc56E/DxNEfwnfEE5j8JJ6XfQJa6eouM5mmNhBuwlcMzpRpBprA4arEPa+2xALZr7pjLLJhd2Sm
I76OROuERTJBkUk2rsK5TL+W0Ge7DSOgZ9JgbhdveoWjAxf+EgjsUJHxbelSZvXioAXpYU54y7ow
Y2QeErTTmiiJOMwH6nQx5Z5fRTMFyZJlNXwfCtulfxZkLSE8wmq5INAZK/yf5Q8HlXyztY0OFq3W
ZABWUeIzvY1hmgaAqt1miehxFwX/VD8UIBWWM3ADXNrmnHaQCgztBWFXBd+9GJMa+k8b0EjoIu0H
Mwic24oMOvRroEXlSk0pSJ1KV7ZGE4MglHLorWdliuSdhWxcroY6DMNPcYJ3ejNEQfXuTnHggFzN
oEOAxRg+2W2caoCkqqleA5+X9SonPHVc5W0UmQhN81gj3nBQ4W016Ni9Aq8CUxJ0zX6gRkipglIh
20GVRtlu7p3mN45mBGl6OepfC1omlC/lRARDyeriOqhNA4I5KlVwNXNg0LOrzar+Omb18IuRJyHM
KM0amEfRWAGtYc3CxgotJqIds1RQ5YnSZNTpeJckjfkdEMA8ezCBH1bk2DV2uCE4lt+Sx4GSt/R/
ZmKOw6SBSBuEgbHNjXIeVghgANOSbEu1lfaja61LAzvpygrr/vuQZ3mBGBRlEGD1znkdY5yUmBQ1
jzmfJThxWQi2LExyhXzqcf2Ne3vQxp9xqAKUNJoYf+nRaP0iehwAf4X39Z3FmeVcu4hFy13sdk4M
3Um3auAwQmkY8tzy3ZxnkjgTqg8YaZGHr1F+sdJXYAOyVTHL6Rvo/PGmsuCuElxnIsRCapR8JdRL
/hJzgP4/qTVGotgel5DXulTd3gAh2W7ROmNqdDTE7YhlrDn0x6mH/WQpUh4RYaOtRCwatsAPy3JG
XiY0a22FwdBsFMA9a+OlRfHCmWTlxojJeV0TqjSa5Ee3Mr5RCZVzkgLa8J9vOASmM1oSbOldgnaO
RiNAlArWA3q/WBWUR0itnfJ1RZ81XJn6lFw1YRnt0rK5NN1+NAqaaAOoqVLHk3+cV38NvCHQ2tGd
ltIUKyi6dUvsptNLMgPbks6eRbPAqe3xSc97GAOypFB/fiD+YGnh4bXz/pQ4WWEc1cacVk9aDYUq
kYFWcW31pbgLg1mixI++nz/S6bTKps4B87IsYmgGLn//16W2VduEzijdDWqzZeNBhocvgNS+adYM
FrRC/NhPoXVhMj+9Plah2IoEDSDhiMWT//dRy7qB+tc5zmZwCSdjapgoHYzl0+zq6YVbeTqFcyhq
QQTSEARDWfPwUNNoksfbU7AyZr28S23wOQZobo5nIjnLuaMsvO3utUmyC7PpBxdpskaSAMXosNp/
yul/3VrUj6FIlM6ttYmR1ksk9XMk3S8zN/TCzlzIk3kbNROVEM+gebeoSg6vEsheqHeSSFatBeX8
rZpinZhWaMr0qLP2t6MSGRNd69gwiNgnY/5lOPY57xau9VxpwGthMJXQXqVsrtKoUBf2HR/cDGqe
huXSQDV13u3DE3QABPcWmr3NkEI5Ncj+3ReZ1m6kBy/9H7/SEj+mK1HZsF48fqWjxGqTfpbBBggd
YA8NrSqyZ1ixAOXvi9boff6CRN3zRz0dMwTOvcVZK9mC0FM/vMAJtv48kXm3Mel3hbvcNahnZ1Mu
2E9rWLhDVyuJ4esEoyz+9ydH6XF14co/uslsf+gx8TZ4JwtGmgU5mXV6sNGTOn8vKKZ8A8WD7iGn
Ufh0/no/GDhohJuGYxGMwMt9dL2Ksp+0CQolT4gYr200evW0ihisCV+XY8ZVR/oXqw3qC4viD45L
eZmxysZnyh+WL+Gvr6oKLVmPk+FulJeArrX15B3OEcFOTR7yjMOhJV4onv/5Zo95SGcPu7THBevj
w8OOdqDZNf1TJk1LgHaYeG1Za5GyQ/xRe0Et8cGYxRVSbGPJSkbUsXW00B2tge6W+IvX3ncL3UV7
Ih3X78MpewOXJa/ACzog4zylxf75B/vBS7QwTEjMYt+xVFAOr9RJ+0ggwIj8EIQXvOamu6K6r99p
GVrl84f64FmyTWeek5gYTUbKw0Olrpuif0KtI+apFLemrDQ/yFz2kTmFZBCnpOiiF26Cf/ydGFwe
nBbquTQK/lh3/3qHarTnrmXSphWN6bw7el1+1V03ucJ3aO3PX+LpwHx4qKNLNAe82INBzzTG2EFQ
dJ4A8LIQX134LJbfc7hxM2gqEbqGoMBlFDoaXylTdoaeTKmfFFFxSzpC81DQ8brVYOiuHURm2/PX
dWTJXmrAhiCNkEqAS2qBcawY6dhpkeqTZr7X14hkyyT38ELUTDQVsE9Z3QexGj7VXuSNW1gi7RO2
/uorzTW1C2j84JLThAamnJpRhGAsKawVWZzlppqy5AoXBu3b82e8kHlObpHL/MhW3kKYaB2NHGx5
UPu6SNijntDt+1KF2edowEP0UFNnozkbkEmEE0x6rQ9wI3rvnJwMXU3l+N97LytSuMKR86oj4Gk3
bZkMlH3r0vmuMugXOxPY7qc+N6PvutHUTyNaoWSl0iIftoiE+s/5DDNok+cSDpohLYhufexNpLgb
eMAvTEan3zAlIsSePCOADgjkDj8s4eQme6Eo9uVoLPGLuXs/uumPAL7dy/m7+sHKAyHP4qX1SGwl
Pcc8PFTSTU7uaIA8TQrGoG2JUEvN3n0kPc28p5Y9P5Z6PTwDmjHvZYmMJbXioGF/B73GSRe6PoB3
NK+BQzPn/Ll98MABTRgIepFtUSY4ugtzhUGqimMeuFDFTkX5vPWqJXmb6IgH0bLyBFsZXXjN/ogO
j75E0oIWiYTH8g8x5OENceN+SjBjE1bbT4jLPXxFd7GezTXBcQO2r7QA2LI2cfGbW7JhDOfFCsPm
zdC72gNo1ozZWnkDJZRgQo6+Qs7mvLrCjPNd3tmhtzt/j06XLWyuGDqWIqaOYMU4OltHhIRXU+PA
MJH4kkwcEk/qMQs3BNTF7rVlAiEUcIEaXxYeXEHmrN/nT+GDIZJToK64oKsIYj36Lpni3dQVIZrN
Ocq3ijDr35j45q/nj/LBAOmw8ESEuOwnTfNogKzxTckWJLhfhjNZFtkgNH9OJ+jNTtdCfl2C1c8f
8fTTWCRurqSe5qLNAddxeG/zqTLKWsWWr4NxCtk5V9mLNTv1HQrpYIsDXTxGqIN21lSBKaHgpojb
sXDbNqmjPg1RqN+2c5zuYkEf6/y5nTx2yIOUM5FI0syUtnH01dYJ5NBagd0FxkLpqGPt/zoX+DZ8
vTFrsSvHGgs3C43wnbSHIdgYuY1+5fxJnHyfnARSYcMlLdfw2Owe3p8pbLU8L3sgEkQxI4PL5yvk
1Ih1Wi1Y5T1Bk7DJEv/8Qc0PLh1fPJMXMgbKqsfqnNYIB+zmSeB3jWyoo0k511vWrQXBdGaflr5X
2Im5DbPAfDbSIPqN2rL5BQZ0+DkQ30e1zXTr94mkToZ3k1SDVewuxN/FW/zDKPVKR9s22wtpLRve
nQGJPON9pkgsT4L+aeilemIRGyMVT6YBi1eOsnmNyd3dufGIjzIbzfGnZRN96DdtKB6zXs+c9awP
4XzVywTkJUGSFhRTmxQFk/OMHlkp99Z15gSmfWH98sEzAgiEJoivcFmSHj8jCWqtMpXyIVZBO5ty
9dACi9jCOCBYvY2gOYfepRfjZERgIUPtWZj8Ryyzy9GL0YzWVJdV49ciavYEgwForEYHXcn5d+G0
rbKsmAzbY6/Iv8xhhwfqBhsXqJi5OtcUdx2T6lqD9bGTiZJ+7Rb1JvEa7GmRwlBgdaA+o1F8OX8S
H91hFsDU9/kCGASPLhaJmFm7jlS+EnpMwSeefMaDYT1OjYnvTtZ7JMVRfuHST7YYfHk6rTlqBgz9
9A8Or1ygE0K0CecP4Jh5VcyYUXJdi69skP9EjNnlDlz9D1U0+vU/vdxFV4Zggy4k7I3j6THSaqPo
QMP7yL+9bwbdpHWKfZogFA8O+yZojGSNV1uTF+blk/GfC15eKAZk/vGOqwJqxqZuwZfycwg29yPh
xTsSRPSrvs3FzZAn3c/z13mqllwOyPqD2wuGkRXI4R1WUgvafI6JRvGgrm4IPrDA3SfQ/RFNuO9O
iAvDTlTurPFC1g0g+na6r4eR7nxsKL278MBPbTnL+dhUwHTqfKZlL+/hX5ueUiNZgjml8bVpIpR7
Q2SRWa9RInfhxkwWLlw0KxQ0WB8t/MARuIu1BXF8IdDXZEKBNWludAU44hrwlZn6eFSaYYU9lCS7
qLczbcXIKaodUB662YY2R7/nDD3RNWLv5GFgpfhdk0j9WWIbGrWnTOnELFDN3QCsYzkMJV7Ot003
J9+0DiXGCsg2OSFugDwwNQaiHkCBcVJZF9sPUZcFL7w25qtpjinQ5gFchK6lBP5lzdwL2gOihCQd
6jV4OySGuyqso1ccF9b9POTTtBG0r/Ykiy50ohq9JmjZwiS2Dfzj+BYoaoT+gJR3Z9CbIF8M3TBd
P2IYvfhFeVjggV2DKCniISqJAQVacsXqONyKuAGGCCEy+VwMgvo/JqDZ3OMqQBzUm+3iSe0JJKCh
q7soSPLpffKUqn1Zx8jnzr+Eyzt2sBblmdtsARjAqQ2i2Tl85lVIN2mIK0KrtKnfI1pycMAn896i
Wn9hXqU2cHowKnwU6tl+0hDTj1dYmIwTKzRyuEe62772miy+ZW4hBM2FRSunDZrzky1qgDdojMdv
rI5M41PRaBmRuVWm/0qsZuzRO2bEMpRzr96F0QbaxtW1ebrpgrD9nFJQda7Uok28zjR9NG7BvQAi
1BSJCriAnP4Fe2gpNoosREmQ5Iz/XrRpQV6VbkZrgHOUBMGgehGgcjV+9hqbEJhFge8+qgrJuz9a
NpSHAMEPIEXdxKbTObh3egLfunWvY8AipTrKCEVqiJvZyKGzYGqoSNV7Nrzew1ik9VsWg8REjd+l
OiBwfXgS06Q7gIyMkKCZViI/tLwOQjcjge47YUTWl+GRYcIeoKmvnXrO2zVMgAKXLu+dtQ6tvPye
ai0qs661S3xEcGDstTXYzt4jvLLfpiOdaMYcK2RZGwmQd6gM5VrRbx02E65qe2ODNib5tsuZ3GaC
xikOF0OxJ748hCiRt+KNtIA6f5VhT07h2OqUhSkn61d2b3eIekYrIUPOphm0SslHeGM5Uxk+DKrw
rs9a9+vQUqnid4pY3kvJ011LVDhgViUJpE9TWFcChVLqLBAPr/2G/l729HDM+HdjpLX7aSQQYNxF
pHTYSHmGoF1lnZJ4q+iDWdfAZQJvjdE+C7cqAsS86kLIHS+82k36oPp2gKnuEHM4BdgbNm3izTQJ
x0pumyQe+s0EBWi480SYfhmJ5JU7pAqVtbE1e9o4gwIlwRqwGdZ6IHu1NlKqcyuR2dTNPUvDbz+B
l0+ABOTQq4JqClg68o+1Ux6tqJ1XpTPeOqiy6SaPpXqn55i4W2yYWOrLzLJ+gMz3RirfghZnEJFi
EQbO/NzUuv6qEHE0YBVC4PSD4cWvllYm4YZQtuYlFSPmIpF2nFQT0Gta43mbiAHJwp827omFYxZA
mAX9Fb6FTp94tKqQX63wQMekgZJ0WD41YaayJ7Ozidyzkh4tNfxUc5Nkw/QKq8B6OT/sfDASLAYX
7C3IYlhjG4fDjlkrZgKj6XwqjMMzEaERQZbFm4vh7okawiWN0QdrmaWUtzQJafWcMI9Dqy4mQhLg
0AYGeAe6HAs1C8o79QeSkBDV1Fv8ntlVgWLt4fylnq7egKOjyFlWMhQyzeXc/ppVJ6Mddd6b3Idb
F1HoimZSqbN2D3sA5VE7Gq9ZAlvg/EE/uL/sk6lCc+osZ4yjg1o1+5C+Hktfc3N0d2VFfAoKyq1L
uedLVBNjev54H1wkx2MdjtWC6cQ7ep5dJ8eugKbkF0U47yrbZM9jkz5lJk17RfiQTXEvv6S9+WgB
BSTJRPxCBw/pz9HiXBM6XJOWCpHWQvPwWdsN75OsMak5IGlS5HFFej1VBEMRi9a32WfXiYp6j+7L
fm1SCRTv/F346K6zU1igjkhw2dQfPuoGyHIx2bHyHc2LvtSwLlZAE5BkxdCxVTle+oo+mLyXEhI+
cZqXtMyOtl5p0xda4sjON6oyea5rBBGIb7xbFDfxhQd8Ws2lM7e02Wk2sOzGun14bXEVOYPZJYPP
9tXco0rIrir+v5uAZbzfW3nrZ3WsbYmMFvQjwmxjAhb6xPBHkl0CwBo+iz1ta9sYCGIHSrOx4VFu
daO13M35p/DBns1alM+oigyHPswff8VfX1xn69Q7Owk+j/CjL/joAFtkxQSwL54JuhvC4Rvcbd2P
iGD65NEE3add0F66YadVBIvQbx4NMmh6YMcvAxZ+8kicuEeZlKXpDkR0mL/kIbIEP0Pj2WzqdKo/
RaLpyHiJExJTRZXmnztzFl9Dps3FJJ1X9wQMxL+SKtav50QODkr/jOJUOZT9VxTRwSew5fOFwfmD
jxkJOzsBpOwUgI4LYWUcxoXdzHBDvdG56VCygmaK+xu9KiqfPEXUdHOaX1gdLtvJo4UopWF2Q+yz
LZpKR9+OFiKPdFuaWc5CO4Hhpb6UVWheLLkt38TJcSjys6E3YVIfswfQTSSgHRZpV9lBQUlGt/gG
VCe8d5tBorN1JrXP66rdZpGsq+2yQL8NRFD8D+4x3WB0TIyZLu20w8/JI2UotUAi+bWHtEEOsJbU
HC0R2XpyWzTzm2DmvrDWPx2e2NzRXqe0RfWE6t7hMRFpeCAOOWZcJNlV1kXTzxi7srtmt0foSARS
78KXuPzGw5vNvpZhF9swVUTdPRo0ksy2u1yfmebHGJyjnGpJUtJcdhtuafQoQN0txl4DiV7ZLiEY
gIbFfU2l+buWduL3hdM5ffYYNNhyMyMuLubjgYEqQg55rx98NyRrdQoZIswla4McOQRaDZiAotD7
uyTVF3OtF2NekuG38ydx6nPHacpSRGc1QHvNO1a2eF6vmkmzBr8TZiP8akbgvzbywruZPDsdsEdp
nIiLz1n7L87Oo8dtJEzDv4gAc7iKEtW526GdLoTbHjNnFsnir9+HvXuwKEGEF4PBHBqYUhUrfOEN
pM5t+6HBGLzYVdI1PziRpcud3qPZvFPbtv0e2lODII1Wo/M4Ubf4LpUQYrw9ZO1thnbXiFprlmAP
Z2KZeXt9Jud9DO5Y2noetXYaAzCqTvcTwqhpEg3NeIBwVNDln7ubwqU5R3xlsHZSm7hi2/Q2o2p5
qJREM8AugsXfwZei1qkip1H3SXXrdHVxh6F0fVAHo765/ivPr2EbrMPSgVyuFXPdvqj7CT0PVMQO
FrE7LR4cA/oSIfwG2OxHmALTy1AK9bYA/3jQkefaOOcXh6c0qOoO9TvtXUL1r7eIOlmKI0QkD3ix
9BMGfAYq5dIRTvhQOBV2311LaxuMa26Nu9KcQIMCPw2VjSD0vdm6OolEoXT6VMIFpNtXARqGsTnF
PpAtvEK1+4jwWBo/JBrKc8+gUaEhYUNgvYQUc7/XeFEqT5Y+DvjuJoV352GgmN3YsWEgyVCNyGVm
JuqYh1ybEWBpZDOhLqiR1eL6XnqtP9Fi1W+NEAAC7MPYaOB9J8rP0kgpaWP3R0SKLl8B3DasKGxr
owLpushcbB6GmK8wCVC+srXieyS4hbXLEljm+zRqoht9drowKNE0733Hi9LbNi/RXGXzhJjzZPHc
3Q04XP50+6n+gj60+RETrSx7HUMzu21ID5qdLQmLcSs366N0PfPBGezS86lrqxvAufPoDHwNfCSV
1AOQxDpiGhCos3NkCg/ClglmQqRuedWxyfWqDK5v8vd8afV5iYRplCygHh6V5XX9a5uNHoJog7oA
tjy9wWFQ1UhF9zWQLYENiam3h5jqRvGkKVFDAh6hswPpcZqdX1rXNuptaYsu/sxWpGVx/addeHTo
GULMImykdL0uIwNPFE3XIZkt5kRB6TYs97ASmrdx6L4iFDPvrw93IU51aKqZC8SNojUCLKcrMTSh
KvpyqTFFBpxkJOQSNiwWFU4KZH3IReDkamXgRoqb2d7jPWj3Q1FhxzuN3VAcPCgig18MA0jYCsdn
ZVfPBlSxrO2GFwyxw5cBxLe58bPP94pDmMhbSSuQeru5KsM5HjK38DUz2gwh/aK0F0Mg2nG8r7s4
tP99MIbiUtJBZbgEIKdL1PG2RFKfkQnSGufOm2V7cB1sLSPaahtDXYjFeeQIgpcLkLKfvQrrvJbM
DSbWfKiseHiYNa3+qlCFDkxMBupdz7A3I2FmwKMZwXhN4lfAku7GHjwPaCnWA5ZaWu5kSu7y979O
hxN6eKUiE3XA+Gj+BYjE+Tx5uGnvWoxaDgroXHyHQ6tyNt6e9yN+cixxgaLiiaSsDp0bxsTpwDFq
R0PYoIrRTjDL7kSkqk9tN2fZo1VMah3ELdqPx5hyzPc0Hozv5VCmny0No+Wjmo/ufzR445c6I5QL
LCSMHd548Ji7VNTNtMvbpBO7ARlZ4OohF7kCvRtictNFIVIgsq93ci6s0BeVCTodGxvrl6n07req
lZHYo+TazHdJoU4f2ylBttS1BV5HDb/sP5vK/bCbwkFgTEdbMbvtcNp43TiqZ+HYkhkhMkK+DMnC
XvcbIF1NEORc8zDEJK1thOcB2lN1q913aZyEB6OQ5Y3qQgPTRrO+SxOhxvcmgJxv13/I2fbgK/GB
aMNDCHe89eEDgRmbepTMmMI2ZYbiTlHftn2nIWo5Cs1B/VeJMCRX0DW5PvCy+dfbA3w4DuwmK8E5
ON0esrRCMndTPUz6GJd3U6i3PGswZwD1Cyt7rWM7jVAGcbURiPkkN+Z9dukwbyBuIDPp32I/troq
swhaepx1JJ55zoPrWhOkxBRBcZdK2D/PlAIYZ53DAM/vjKJrRgCjcBk+4KPOzopbeuHI2eJJHrej
/SBNshLpwWJBUDk6Xh/7HYy/WmZgt8jooclErWjd40gSlYQuqrUDykkQSyGHVBTnvbx5qEKtdPcT
7eNyr7ihdZMnQ4GXxVhSvEUAB4tcHhqLQnKhqtPtEEZQ51TUVDE+zxEDjqfFXhStOfOTws9HlBYJ
OKRcnTQMCker8EVSK4SC3WrUcUnuq/p51qX1IyljiPqZ1kR/6nDIPL9hXcB/tEW3dcgufGTTBGWC
pSTrTwHydI9Zo1YbIrS0g+eKsb5TFU37PRlO3D6JOKKzgSRWFQWh5cxvA5quSDtBnB991P6n+tA2
0jkWXWtGC6UMHxji09Bvy5zK1vWPdOEMLtBZFUA5DghgB09/JkT5MpTG0izoYsQCUB+YF40c150e
Kc7a4zGCQhej5zuHycYpPA+eOPa2hUIO6+OYtrqKjcfJKbmlsbvDGkCZfSkT93UYevlHaIucc5ZQ
A3dNivdAhJwnirldjVe1nX1HdHXyofsmG6fl/NXkFwHUpGCNQiI7dnUxuEZUpa7KjjVoJn6sykHe
zrwUKNeWqXdD4ljd4XFi7+eyzj54w6zv544ob+ObnMOTAL7CbgEPuRQZrTXKWIMly2JI9ZAB8lXu
ahXZRR8I1VDv6aSHv2oHFRLftIDqD2VrZTdxDwJ1p0I8RBk/jPsXrjQUIYwG7rjf0h82N37iWXRp
kNuhumkYkBucs8K+jm+yW1QORrBodT5VUHJ8jq32UTRz+Zrndf52fZteGA+JxcXriiiNAHN1miDg
C1Cdg3FwGzMsfcycwvtUUbLvTjQg7+qUVLc2pnj+SADbpWC1fAcDxIV+ejLGykriaMrMQyu00O86
L8l2apEhb2dIyBppKmlGpuEcuHAa5n8tGXFh8lUAgiz5vb3uIzSZqC03scxDLaBK9pDgf3bk0DmR
RY5p1pTos7Gx+c8vLIjwFBXomDhw0M8C+NkbMWaMrMNE0+sOTpIoUXpulfvWTsxsI3G68D0pcVqL
MuQCe3hnu/4VGWaVTmN+KhjMFdSlu0pBVDCPHmVS/AYQUm/A9tfD4WjDS7+wL/iOaEkt3/qv4Twn
mjSRNFGQWgaKk+hA3sEIwcBGG0PrLgbVtrV71vfq+4hI18FJWJ54VGlPRsRMgdvTUpUDV7b9ADu+
R4mgqT7g3qdCS8fJuHPFFmSUSjv/27+f3GVYmwY/jRmkHAGcnw476GXoYHjrHlDP1J+IYr06wBFg
+qYJQHC72uuN36YaYraJCQDFGRT+tDuPNnCPV1noLWQYTX1B7wMi32B3hkpTu8puSz2NPyDIi0up
XRp43stORh+b2Cg/2eADkOVUM/F7RANxDMIqWiikZdz97DHT/FpMPcq5qjXbDg67tohwd+zUHAhj
AiGkogr5NLtV899c5E65i0TsBCMYE/WuSydxp5eNg0jFkMQ/4gRAAc3TGs9NFWPE2vfkSI0eA0ZC
B7eLUqyE63kAEGLBwHCVbvgZAehvl4Z5NOyXaIP/FbD3/9glIvSLmeDaTypa77KCdObHZo9De9yC
Wkm5RZtdG8opPSCzz8TbVgnNPTgl5QXrhyw+hNJJH6Q1RLOPPH9/66l860OamfhL24qR/iJBQCuj
ZKOFu8mz29eQqK86hI2OWKlmSU3saG9TtxuFkT0qagK1A95vDIk31yHjJl0BmrBDhR9x8E7p5ifU
f9LZF2iYkyWYBs6TEaXKh5a/fQiLCCVZTx+UyJ/Kcon2iqSRJFiN8WEeAScEQ1UP/9mdSzA2pWb3
raIf+18/VGQvJL0ueLY+qr7pRSuRQB1lcw+rMsz3YFXQ9LZTLf5DUqGVGHLZte4LMXkSSHmImJws
TGxX8NlBDSkFSPDVEaoW3aSlmt6EujOijamBYtsRZdQgSFt1kZ7DLgAgU4Xnpc8rP8kd/dn4js5I
ZDAaLcMdsi6K9UXSEQfsMdCbgeuL+9rOizx6i6ku+ujWEJg3obylIOPulQPWKGjtyt+zGsJLH+Gz
m7uySPJHAVQbCTEx/0nD0PrtAhJZ/JpNSm4Q6nEotbwhfqCKm/1IrYyTqxWjLX1BcmzvdDQyflUS
+dCD1Afnoam89I2Fg3dsKQn38vXn7qzEi4gfVVOXTjJ8CB6hValALA2MdPSKALL+BFBG2hhSz/FA
tpIMOprsKoRmeoKWXf9Bqm2KeYpk8QvCR+TszW4sXpImgfUr68q9qfE50LG3cWckRYZSVzZ+7fld
B2aNXHhJpsj3101oK+uKxAjrOqABqPlVA0Y3ARL6U+TJ1yE2vzFJ9fP1BXpndZ1edFzj6D2hiEDN
iQTn9KKrXOQKRI13hmoLNGGMKqxupqxRq0OddiTpbbxYNeikesXBxLIJHJpSTHJf6n1n+Z3UG1xb
Iyf/DNakRH1s7O3w2W6wlBvDievRpbMLHtDJ3dcEjHCxtyetqckzbDqILlC0lwSEeP9oSGwalXGq
2n2H+Mn8UVSxkTzrsSFh+JgOaNE4gWJTKBMKbGqYIX9iRv9FIrK+WkBzEuh43iTvMj2vf860o5Bd
jXoq9I7bU9hVh5j+jZtG5VOiTP0bDo6RElBYoNCvplr/GSC4ibkSS/wRT2HqFZ6G09Vt2JXOVx77
cbizADihSUH79bsYBypoTjomj54JqpHjWJR/2jjGj3pAxhkF3EiW+64pK+qGMH2OBcAhBXzYjPF5
5eSi8vMGcI/PKR6+1biZjPvYyER7q7W2iMHD50g6RI2Xv/YzChlH3KAgOfZaWGzl8OebDos94mT6
/tTVeUBPN4AlTVmOdGqXTqEazBpSQVVHS9zq9cxv0VbCCcds/zFG4nllGZZe6dJeBmpwOqjZQUvT
0QIMVKOqj25HZwFnQQkZQJ2+X9/hywY+3eBoVFLBpWNI5IIK7ulQbRRleRSrwLibFpOU2rSGB6W2
m6frw5wvo0lbEpVdyHZLsW4VWLs0i2Ybg/HAAMWgHZQoC59BPOCcYudgZwbZJM+tZm9BSC7EKVD4
ySFIOoH7r9NO9GsUejdJHPRDVOIlOGs3qEwZTxRiuic9jK2tG/UMZMunQ1rfcS0gtvQh1xwzx2hk
GZkGVkqgF7o3MU/9d6pvNX5wiZJ69y5W2DeFUS5Gc4g+fEMzB1q4qqHY4fdNGOZfnM5enJVp3jxl
JdTSGwu9k8ZHCsuz9nrUKbXf9Zr2ij2M3vsd/cRfCYCLKijrCdiTBIKAeFUCcR8PddR/d7LMjHuF
o4HDUDnLZ8rDZosVuG6UgSst9SHO6mGRRclNvPHgaingHosyIPaf011RhEMFhhEEG8+vqtm+kebG
q1CwgN9BLRdf7UxOKJU3iqPs6SXWNAzVoe9pA0aZfsiRV298XMrrT8KSszhOSIXNAbR7Dc0cWWtv
deXgGz7lOlFSKlMHiGFoJN0eRUz8+9K0dAgFIjRb2gws2y7rYrTC60ovn0Itmoa9yjWCfkeJ7eeB
1scojzyY3u/WozOC8xtdEH+OvOyXVPPyMa89Vdxc39xnxEKe0XeZCF5SajGkqqeHyGmsCcOdIQtm
I9YtnxsDowDXVtDlt5AlyS0Mu7AV5EaNMYTpZqH4nsjC0cfQDTlYux3VmQVM+v/K0pBwi+sRMXrq
DkWfyE9GaDr3nttKSlFqlewnOWOa2UaGj9pU6be2OT0hAVnKPeLzsHUqEVyf3zsi5PSS4BWkpwCw
hpYXeeLp/NpiNtx+8NLASHVEBbNIN8gwVKyOQ7sBPDlMjYNSzpDfcF8a2C1OtvWKe8RcHvXYngy/
AfT/o88xeXgYjFYvnqblSQC1RZhPRjZU1iOc0Kz12XjEOoZE1ngxJoQ6yfcaCKfVsKyevSHqH7FH
kOPerXFy84sJTXbOteL817e58oJXvf3bsAu0Ka8vwflFgqoo6jpckpRL8Fw+XYEJWqeDMVcWWFNV
3skZabc0ooJcqjZmqW0RbbwA59cy4y0MdxgLi0Hp6r7ErbgdhrrJAr2IYw1VI63sHr08n4/X57XO
xtm5XIuUqBmMCtBar9rSohGNeisNBtSTHlOnrVAWbbtn2epy/89D0Z02FsQInSLIoqdLCLSV8pw1
5UEHiPOIuCKI9852X6jDKBsUk7OSMNOCdrEUcqj50xBfLV+IGZhTuEkSYOsp6vtS2DhS0f33nsZh
ou9ic6eSWPTg7d1U2GRxeVKjcqRaEn7mbKc3Hm9g/hSm7gwR0uqNFy/LBbewAAq3Z6e08V3fN/iU
tYoW3Zr2YP0ZdGzBdq4m0ACijiO+NJa5EFuLmc6OpCHd+6rVta+y6gwbkheFz4ewszddMc73qs3B
eW/KgtakAXi60I1Sgbet+yJAXX8q/WH0hPcpdBTlXslbMnDFHUZr4+O+Z/ynV8QCFgHvSycQtMga
8JQUuaZ241gGqZJ5OLv3ln7s0s66L4Si3kGNtm4K3J53yIqJ/0wlwhyxxX7K94zSuvHQcdtZqHo+
tuWMxSfVV5I9r8hBRmuqKHd6Z0Qbl/Z5RALhFQlVwjuH0GAdY8WYf9jzgF083845jr2BZFRf7uvG
oiXstMV978T9xkV6fto8xCEW8wht+WedwYS1mxWEuG0AD6NNd8gVWq+lg3c7buzlxvyWN+f0g0Co
hHQEEszl0l6LE5pwBpEN6qp3h/QDEeXBq/IA0r5FtFV4T1WkSh8qhvr9H485fWBmhqWCpRFbrSUd
pM2tVU9jE7TSfaW+kFLVNzMzkIPRfLw+1NlGZyi6vZZjo1bORbs65Yo7QRObNOy/kAT8zyg680gx
qXij9091xonmLbzbuqMJrAtZOfpMOmoVHonh6ckyuZLdtqvqoEf981McFt0CRYYQWHfNeCwsbVHb
iXv+zoNxR8uxDBBPczdut7P2AT/DIoTGQQOgGQn8qplS5EONMkHcBnGaKL9SbXCxclPsg7QgeFEj
G817s0oVAwahm++EChxKumW9ceTPV59OH+cG6J9LF2END5M0e/CHnEWg5pp8FK0371k89xYrxFHl
VyDOvPEIn21ptjNJwaLcwIvI5j5dfm2AFRMmSReE2Dbd5DqFTcgy6bGIpvnR8gr8VQTa1rTo8g1x
jbODy8gajVSgPtQAQB+fjjwIw2xnlLKCxBaZBkNOF3eVRXJNAJSGG9M8u5mWwWBnc3b40pR1Twfj
zCoS/nAXuJ1h/AReoN10nVrtG1Mf9x6MzNsJavTGoBdnCJATqTsANkR6p4O2g0GLHG+swKWAs1d1
2PhN7ek3eZ31t9eP7aWheJ08eiWUF8Hpng5VZmg/RjpewoYa2zshhp9I7w1fzc6JXq6PdGGLsjVR
30JmkuBtrYkCDSUv6lEniIwV506OU/8B3vtbnMZuD0qPwsf18c43KNik5RHkxjVQKV1dSPCDFTic
PdAGbJx/OWEW+84cuvbOtWj97vSpMFqYaS068tJyP10f/HyyEHkhvqkEPYtu3Sq+inHG7EEcEqJq
uXuMOfZf0KMv7hRuihcokf+P4Tj1GlTaBfi1xr6QCGGzpRV5MHez+YgLt9xNDb0rK3Ky7yPaAofr
0zs/FZQD+IyA4N5D1tWuWSI6HBdtptfBs7GFPd2ppQj3jRD1Tus05b6cjC0o1fLBTh5RhPFIfBbw
CEAAqEWnW7Ug+piAHfJuCmkHUTEVOzkqkGbbpvapxlnkcbRIO7PKH+x6iDbmfH5SGJ7NRHdwUZFb
+6nVjvTc2uxy0EF69qzULpogbLC9RxNl4za/tLyIlpDk2eToQOtOZxq1jj5St8uDcdKGhzIj/wrz
Aj3VuHDfUEsaAVJuCiifteYB8AEGIPyi30o/fI3cAoTjzAomw4EdjdWHaNHMPs4FXRDAUPqtNRv4
KSBaSgMDRbHHJE/Fri48683F5giH8FT9eX2TnR9gsGwUexfxODgEizXk3w084FxRKZD/DLxCrV5K
CflUGKQEmlkgRuV28cHpDGXvVa37z596KSKgkg1ngS3urbZ3rJRYwGMFEqh1ln0ZOiq6ll6J2yRx
txyDznhVCJLxkQEF0ct/31ens7R6PPpIKB0spxzvxkLA54ne0fyyCHXf5INltLu0Em4wpgYkESuE
5pRp+ZccZ9XX6+t9dmfxS9gD3iKRQlCzftGR/3Hqwhoc0OJgcSp9+kyXO/kguwj/qsK0Np7xs8/r
QWBbeIlAUIgX17iLPC2NMTLsCY+4qfkIQuNBDpr5LRuz4gZVgvDFrET7JhxdufnXeYIvpoSik4/R
pbWWH/ZXY5jFxicpndWgEZUF/I1EyETO+dnJop9ZqW+hZM+XFXIPCAZCFq4vjtjpcAlyr3qV1lrQ
oyK3W/zij9hz0JYaafIMolZ+XZ/eeURKNRMCMS8BcuhgsFb3ZOKVqrSVWQtUCjAvpjemzyKyk2MV
Ew/vZD40u9CzyZPTrPgm42LyO9VEre/6zzjjXiw2UCZYBvAbSwKyvq6jWrEKfBnVoMNrsHztUIC2
n9Q61b5BCwGC5o1WPO7JuHoTIebSDXBmkvUDjcCeODk35i+6w6E/NKGhzTulUUfLxzWmAXAtIdzs
urKxe79EnBePdXQykl2JhXCF00KK9vv1yZzvVQrEwB9gAC4tqLVeJhowfW51oxZU4MslqCXHeZVA
vJ4zxQ5vDCVPDwnCWvvcnrZQIUuk8Perh7MIrHNibNoBYFPWvMMexIDArWr2s9HQ/ahy7bu0HqoN
sMT6xVlGWcTj+GKgkM4+FsZPutnG6uyXmj7/Sp3kRznZ+VOfeMojxWaatXG7pf1z9uD876B0O+FC
wdVd69ePrgkFYTBnPyKOb+hDgMqtQrfZT2akf9ZaFNPyGgakDygs+VT1YJVnT5ZPZlm1xzYZmo2L
4eIiEDwRefPmohJ1elLNyc5wW09UcBIl96zz7ofLeklwEi6yEsVgHBtALBsn5b1+uPrEdOmQeSda
JZd9l3L460KyirCtyrCffQVfyV1oFN5RaTPvc2lW0e+0AbKR1ogbdIM6HWH6ljQAm+g218kvER2S
T0C+msALQQ6bTompejiAzCr6/NsUYaAR5W688T6e+U7x5UDLccK5lnme125hadVNqLyD12vN3nmw
cY3fRajzoZWmRJBM7NaBf5F7KrIM8Ri0ZmbvsXN1Do6eKp8BTxLQ9OlWofGMjrD8qgVTCIKOa4cL
8PT7aUpF0SjSF5hgP/7Q827Ag0UO3pdxrty7KgkVdY/0qhbtY0VQSjRRdlF2Ra2K24m6Jy0VEnXs
llRFfVYQGPxS24nxQmkwGXalBdwjuH6rrCPK5fdytMnySJ+J3VcX9QDUp+yHTAKjS7oXFL+TO4E7
yl7YuJ9fH+rsUXgfC0YWSgALGWHtFDbmNlFaDjQE3b3+s6445WdFAXwV5YN4ayLV3AHNStnedXKQ
itMFs7C3BHHXL+HyG0g0F5jSEmKsiTN21HFx9ajvVsb8W9ESGn4t3sh+C/b3u1Vm6taklxrE6mAt
URWlr+UNghNwuiFaMmcoz9ydxixo73cy9hXKCjf0PXHqwqYI84Qqc245cvqxAHC7y6ZJNrvaCMcP
1z/AhbkvOmcLKQ6w3VkUMHhITVZRM/sFjRdm3M/7KDXLO1XtJKKWs7GRQryTzNZz1+hWkGjDhaAP
ejp3BRGxkPFmv0fk6FYfwVQ/WdXU0e+HCCp2bheCMsyVjgBflCK1/Qjo+k9hQSPcmbgaIXdlpC1C
I6Ei34ZUQQ+lFDHioo4xK8eJ60Y5IgjS/sAA2/wQ5VPBponq/taye2vcuJovLR+4QTYvhUzu5lUQ
FcnOs1ACkiArSmXXjXb2JF2n241g4P05C81/bJGzVUEa0CGHy0gEtY4RG4EVDwrl0m+c7KfwRjXA
1dICCNEUiO/lXBJ5M99e3yJn1wH1F8JRm64l0TdaQadfrJkjcGHI9OAlaLr3w1zAAHSzCEUZfcuJ
9eylW4ZaisIWXRnyvVUI3ETzOIeKy1B6pzzg2zEiR15KiGuWjchaZR/mqus31vTi/EimFvXFxbts
+ftfz1yIebRpZF65B8jS/KQ1He+7VkUed5E6v76UZ0ET80Mob0GbgnHnM54O1aZs/wl1rL1T2dW3
FJ1Z304AxW293BfHAfKPLjRnm/bF6Tg1zj6I58LdLMJwvqMYQt3FY2H32ZyEn40wK31UUOof9lAM
z7EmQa5hj+aXdoE+Stg71q++GcwgQ5llYwXODgwm7PChQDJTP+CpXsUyrd6MeoiuPNVDw/tE0jcd
oLpIqJ4SqTWUjjbK8Rc+LkBi18YQyKSvuOb1DJgv2UkFkKipHAdFIA0cGh48fjR7Wx/30tTYtO/T
44iub/UsSSWgKc4JftyA0VMwm10U135fdfmxlpqysZSXpkZ+voh/QGUH3H76kfVQzXIL3sJe0Jb8
FBe41pVO3dwLx90q/K5LXDwNFiIrzAmMPT3gVVHdpUGvmkio7KEhIYY6IhyP6vhkvHFYjIcOF5Yn
VKwGJWgUKz2oWd/vrx+cdaKz/ACmyZVH6xBw3+piqHo1dMISW3TbaaZHcB3Kc9kWzc1i2vk0yym5
G5F1i2kHTkVwfejz8G0ZmxB4KUNxnNbiluSyVa/ZcFbHtK+qg22KdDjC18Asm8g7vGlUcq87KhE0
dmN0npxjaBYjNsvAb80/2Vw2gaOhuv/YzLn52khKs7tuVuIfEZKL6JhCudl4lS5coye/ePW5oqJU
opbcfo+pTPfJseVwC7cshfVqAhhEYvrTYBKaX1+nS4PSaOKgkTKwKZfj8dc1ajv4XZELV/vBC5M/
sm3R3tIy9HaKbnwGzyOCCMTC4fqgZ/SUZWOwLWkrc6lCk1ndJ6g5UApUimofN5oXf088BFl9tevD
9N4q0QQFiwqYa1+3g3mbx132o5utPjlAcp+mlxG9fIQl+wYPP0OW4MxdyGGfrv/ES1uX9SDUIfvn
lK4+RpWnoNpi4pthLJwA577p4A7oDWq0v/8MAmi82phF4Nb5lg3vpQsJYMSi4rhIEVmrV0BLE9XM
ZV7jDGb06BeqqMzwIawvLpVwvGCbn/8808VAne/voqxyhhNpMPLKY8DQ+y5r9H3nmin+gVXoY7+p
Hoop/l2pRvoNNcYth4ALE6WjgcoPZYhFZ2R1E6Kxk6QWxdh9EeGxp5l9cSvyTOx1RTGPkWZuCadf
eF5tXvIlXICPwz+nW310zCaswoiFJeDTA+FaZXyL3sqmdsryhU6CZQiThOck4LSoAJauBqqRhwnd
ka5saCxI11mm9nEQYfcwtt2Ibs2kHBulzvwwpqG6G0vRP9qTgPtfRoW9o1IR70ZNTz9c/84XTjqA
iCVF5D9s6VX6kkoPST2hIWsI+P9J6H3mK0Bjb8o27D6C8zUe2rR6vT7mpSUnGoDBtbRZeO5WSz5n
uV7ihYKnbVfu8yi3Hx0lbjbqaWcbCRA3mShCBcuFQgZ8Okpam9pYIFXqiyhNnzRtn6IVlS6QZH3Q
xMbFcGEw5GfQ9gMPySd+r8D/dWEmKWVBhc4On7VMfGDh2MuGFVTUSah3AnjSxht6aTxuoEXuH0IX
VbXTyTm13unq4Lh+hVE7ONLBO9IXtR9Vt2z8Jhk3EY9nuxdg1cLMYwODxQfvdDrgTIPC0SedAXUF
Oo+Sx86vea6n6NBhJosV8dhW8d6aa9Sb9Qh5sBgWhu5r8Ay8A/Vo6kuV3hoHBWNaIMDcZYGViLgM
cHWN/0xAOj28yKLm0BiIWu/qpM4exiSphyPuqJ23UyKn3lLZONv7zIlECFEQMNeaue4OGIjwl2Vd
uL5rKZDfdCD7yPXANDyUstaPGrKWgWFtauudxXoMS/BDhYKWExfk6obLDWG7igDDoUmjAwE52Via
9aUBnEIfvY2E7+ysLYMhqWcRf4AXXl9vhVQRELcYzFycy27c1MHDoiunaEtZ+9JAyIFQYMRSjHd8
9XjXCsl7oxSeP5TgXM3eHj9WlVV8uX51XNr3dHIWc2juUZbxdBuOdmWouZQAiXWn/6iN+LBVIq/8
GUG1275B++r6eBe+FWRJGH5Uj7mr1vlyG4sB9lkBp6vMqDeKsqseeqSPtV2lV+3b9cEu7EfuD9bu
fU96ax2PEQZQkmLThZ6k1j1qhvwzG2O6M+tM3HplXjzkbNmN8PLCgi5K6PiCAushkVvdxRKBNJIb
y/Mrd4AwN2EYnwF29RWcOt/mQd+CFp8X5Ol3glig/0u7Y2GFnn7Bycow5KDo688oSEGKKQpsL0jO
G1EQ4GVI4Ec5ji19S0Ngap0GZu7sHe2xHW6QQtwSRb84fYK55edwca9RMAgYhZXQ43CBbYhjMVSQ
5pbCbhE734jlk+D6Fz6LH5n8EsNR+CH5oNB0OnkHx498jrlFlTK09DvibOcp88bhIUVO4202Z/Wm
6QwXlxJNGBtjX9pdECxNzGWXcGcdu5oIpvSDAwY/DbFIttBffmgSWHhl0XafRJGOHzESnrYI3e8t
uJOwhynDGGWHAaKm07667To6CDij5aFftpEl75GkycR3qEMIbItKmbrKhzsr0QlwvfyD2wE798dB
638pc4fzbmcqzgSpEIrm0XUQ3vL1KXQ/hqE+tn5C9lMek5j29s7ro77xMWHxij1rC8evCadYf5sL
Nf6cDn1JeR0IyeCbg43crokq0KG2K5SAAXR45X2mTG2+S2eIhUGvu13yAdGz4aZM1GrctV1RvNqh
hfq3NNww32iMXTwThNiLih85Ba/R6baQaph0VTqhWtVKG80M1Br/2GFV3DVAefedPhc/0LdB00t4
9a02p90urb3xU67Qmtnlkay3zEIuHAswA/C1CS9QFDnD+ghXpqKbdD8JS/F1bkZ7eRLT4T5F2HiR
WI6ijdrOWVWC6tb/gZgJRWE2ny5BU9ZNNXqp7vdTZ/piticfwLh2lAVQy92g9FSZ07qBo0kQ0lLf
S+DVXj+cFyZNykEUTHSO9fPaKD1DWrodokb3C1blpjYiyZBdrnoHJKnFkygktJrrQ54/L0DjMWPh
2NGdBBpxOusK/xWay7XhV2k1P4xmU+zwv8jhjIqtyu/57ADGU2pmELzeztwQ9FgXZDY0OvN0JK9S
Sxk4In1L3TQ56Fr6rwJYXKjQ77nrMP00iVFX17ytjKqR8K8PbBR1hWmIj7WbV1+kRsH73xdxiU3/
FxyLN+HpIspBb6OqtnUfEx0v201VIt6EKG0noE0FifH6aOcblSQRYRMagDwXdLRXozkyIa+IDYLG
jAp6leZvtvCwcMhSTT3OSex1+z5T4AhrWV296fmobD1a56HWwk9EMZ0GAvaf6/zJa01HROYI3Ldu
1fs5n41PbBqxMdFLG2YxAwR2DIHD0pe//5XSjBZupnUO6SidKnSpbBka+8yAv1xSdXqdPS7d6yt7
BlNa9swiqGAsfUo4MKsR1bZBLyspYA/VnlsF2qSLQy86LKkQf38BvgBlNLezwm+Kofka0ugg7SjD
71He6C/Xf8ulgwlDGpEUenWkc6vt28l+aKYR0mlvx1gxVkV8k/S2elwsFzbW+cJQGppNFAQggbLg
q1RukoahOFBS/DDV8mczdT+RiYcPXTR9vj6nd/+R06eYPGepfZI3QjNdi3/g5oa5UtqavjO15UdK
bfXnkPinJiKQCfJFQKFfACeY8pA1UTftpqR1sCfvoC3tYrvDoil2SnGIRFPZO8uG2+drDSz9fz/P
i7EqUSIFcZ3m4unGc3VF7fIBNDuN1QY/ciAKAdoTxYhyhF7tNxZleVvXi8Keo4tBNXyBXp6Ollpo
ovSdMPwCRxIDHYhaEzMGT9ocf3QzacKZSKP2+5R79ADQ8Pkfzs6rx21j7eOfiAB7uSUpabXNXtfY
N0RybLP3zk///mZv3hVFiFjjICcBjGQ0wylP+Zfxd27TkFx0/j1P1scy3DsG4oOvfxEbASk/IO+U
jFa/iP5VI+dNIuOYF2UHBBS0Xz0mG0eskaT/dXAvWwgWObYQoCFivC4K+TgvXbuzMOLpWf0KAP1c
3YTrQB7Wsi1RsQgNyhBfjnGAiDiRRp6RJ0pqN3SkOCLsGLIfdGXznQ7e1i4VkRCoPQCiUFdXkUCM
sqcUWLnsBUU23st6lzxkidx8NbpwvqcKipdWPpVeVC+EgJkUqj8HWS7vsikeTkXTZp9B+pQ/x1LO
7o3SSH7f3i8bdy+6+OxOyh2khWsAo60jgJqXqeyZFSZSGjLkaJA0ZrSj73qNpRCqn6BUyHUhYHLy
LrflbAdlPYc4i1W1aqLiN4KUaDpYHW44VTX8eX36UpG5qUJfQv6QLFD6kIANd0LTjUeAhhQEL6FF
KurBlz9jNPXBsuJGJhjLoy9qGtffdTWOvyHWYD5M4FV3Nv/WruO9QfiJZ4dndvW6KsJPubKxHjEg
S38obCs89GOW36vOWJ07rQG3RZ/zfPubbm45GGwcOrCaKAeJX/X2qWM21ULG5Jk8ef+KPth9NWbz
F6DYxamwlyxGqiAI/pjm3PyT0xfQAfUL8xbyc/lZDydzdrtQzkEJ2N3LmJcYLN3+iVvfAQQbHBF6
92AUxLZ88wvLhXYTbwcmR5IcHvu5cj7CkENzD4GJ+sXSl2Znn28NyOaj8wVCnLtxlZLEqdOPOJkq
3qCWIX6y9Ry/pDD2NCQrzbj21GFAg+b2JLfOFghEQRUxyTtem3dvJim1llzp9ax48qwvn7Ga+4Zn
5vjj9iAbzy0h8P8Psrpe0iKyq4m+lzc3UKh8CG0LWnpOWOQoY3bT3ywjAFms3ui0Um28/G7B0vDq
F5hToTyr5QeSwH48sP9nNAlr2mtttKe7f11iEHUcaGuwB+BqrclE0qIrUlHFRMOxmp+rHk/FKW2N
Y48Xzxlzo1+UPKr7Anz33fsXFr4G9CUKHGAixMK/+XpOlyyp1SLUAiIYAqiGE2qXNsMzBLp2Z6Ns
zpFzwLMkzCTXOpsJIAnJ5Ob3Wiecmh9KrgTj45RgKE1judDQwUJG6hhqGFJ5qjKF73WTJlAlXoC9
AMQMmPe6CpmUcTZGNsmqitrVMZzRf2nkpfhYI+twuL2q101RxoKRgoUbsl74oK9uxIpeWYlFk+ot
pjlND+aQjNMHFNvG0EMFhkXGoxwwcyGnjfSUTjra501bkMRmsyqB8Nek/wJ9VrqT1UX9t0hu9D29
xa2rAkFgOrb008ncV1cFIKYY8+QAj6cQOlmlxHiFLFH7iGHRL+huy06AsPVECGoX8iKyiI9WR6rr
gZwYEyUsRK/hOebatwEXt7ugz7KTPdaWDwW829nbW6kJNULaHnwI8kxnNcfCMmJtULiaiqXpi+92
OkX3euPU0wFgagXuM0E5fR4WqXf7uJC0+7FNx8KVImCKLplyVP7FviARBWRJRk/2u2Z/ATxQSnaf
7EXSVEonOTSU7gi8uU7/AdBsOcemttrs0FXaMp6iMIYAR1SfsDxDpv+TKLk6kJuDj3blCY8fYO9K
uLd5Ny507gFeEfxZoPuseaudKuVky61MGa/GLSIOVIyx7fl4+4iIi2UVqfJfR2IUVQPc3dfOtrRV
+wEbd4w8SSbOU7kY3/K+f5GTWjq9dyQuVnaA6P5jAbV+hR0naJourEx0A8b8FIc2EkQUyv9N6qH4
fHuo613OUPSk+IxixPVbGAFg0FqtNb3c4sG3Y0k+spmwYpCgH8ySMh4nY552VnJzUJCBos8HgG6t
olAvugVJEpc5nqWOAoZJIZ4agH10ULB+jHN9Oju1vCdLen1/ELhQxwBJxivJFXf5cGTY02hqbeFt
F8M/5Q1GDGqSjRNKY/nJKnHEu720G7E1RFQ6/QIgqIjOzuWAaOKMfUp9x2vmefka5RVNdsBe2Wf4
xu0BBHHwpKDsd0gaVXsKJmv+0pbz3nN5xV0R2EHq4cKSRxQB13lOhHfkiBadSYRVKVaKgo/QwwmT
aUCUAGZ37Spqp92HvTX97MpI/ZAtQjPICOARuWpi1n/k0rR/GkVSdU9GPtbfUU5AUDMyprl020Ga
ftW1XTtHJ9Pt+1g3Gu0eion09fZqisW6PH1Mg4opywlo9qoTrUSz3mko+niWUo/yycyV2Mb/Ty2p
yUf47YH0nqZjzxWWHtJei0uvpEahn2//iuubhnIBvUdKGwgjI9py+Ukb1WzlQIMjqCYNxEkjiV9a
5D524o7rm0bkw3DaBXiO8sRqlAWLyUpabN2Tp1EpP9VDlUm+Lsybq4U0eufR2RyNKhhZl1CFMVbb
FPfSPg1NR/ccvEqbezpHY/K0qOiweZbZokd4ewm3hqMIhdgBcq1CzupyCVEaE6QunEOWLrZ/mnZS
HPogiv8p1V0PiY2vhXK3cGGGqs09uip5dTjJCUMLiyS6if6nIBD2rQrjnThh41oR8uAE3WwM+uyr
awXwsQ2qkkEWuZI03BfK9EhRL4LgMzWLec5Rk/h5ewm3bpaLMUXg+jYGVgGC2ENh4cgBhwpUQ3RA
nGg6dpDtP1HZDD8vs2InOE6O0ymZIvlhaKfx++1fsfEhL37Eat8YQbPow8yJnBGlPKS4zGKtXjXI
9oV7UuxbQyF4T/8UOAOZ6WoosINtTk3R9uCvNCrKM0twLy01F5Q0LXu1AfEfW9004J+B3xHxiBxx
tbgVTcPKySpwE9KQaacqyrSPutEu2slR8jr1nVhFQdbs0mW8U80RQi2w2iB/d8uGypwCDJm8GDyF
vtpWchDqDX1p9m7amr8geub/krRPg5to6riXEW/tYQ4I6TeYXeoiq8EG2vYFVAoGyxAeHBateFZG
ot4olVtPted+hy+79T1x2GMs0lKepdUS62EcJ4OSWEBTLEnxUTWwR1eJ5TgAAjiU/97eqK9FrPUX
tegyUuAiXwU9cnlcEEsDnN9zREnX+X99HPvOq7u4B6OVZerneIln3eW+wmoHNk1xGhqN0ksBADPr
huhFCsbBv/2btlYAx0fiSIgL8LzEF3lzghdU2MIInV9IPHr/NQ+bwatopkPLNpTT7aG2bkHkiFhq
drPurOlSNuL8cUYN1IuTsfmZUFW/r1BQi3budbGIq0Wm7C/aq2SR4GpXixxYM76VBciYyDDw3MYy
Wf6Foi9ilp2kaW4j5fLPBL/vnbdy47QCwAO2QIomamqr50QvtTknDLC9sdLtAtGIqD5GxJX6ETe8
JXTn2cRFRpWr8EvXTBkm3mNnKTs/YivI4rpwYOzBxRZE7MvPWS9T2SO75XhVkFiIcw+SsviNBWzY
rfpF+hRJeR57k2mF2DaDTAmRuTeW0TfiLv4ij8vye86y8gcYWxawNxW8oPXeskIXR16t9Wy5hWBm
zUl1lupoBLaiVdjxJg0Qz/cfTYOAVUjwCCvMdVdEimOtHWqh/DNpjk/7H6+HTF5+mUmt7BSfr88A
3iGMBGSDFifx1OWitaM2lUPQRT6dge7RilGhQbo14ymJip3NeX3BMZTNzQZZ3oKguNqcSmel1Rw2
IAeHvj6lphBrtrXilM64F4PU2APBXJ85qqgi2KZaCix0DcCRyKnwR0okr3BQawwxq3ftPtkDOV0v
oPDaFAa2pInIeIhf8eYSqZe4yNoOkoiEqiul4pQXnxLVs1Z1zru3BUNRBYCHL1KoNUDNmQYbG7SJ
xmgJoqWp+h4Qi1AosbXyePu+2pyVGIjlA6uxhucHg4aBuDNDcwrM4JjlZe0hlicf1Apps9tDXW8L
FO1e815YT/RBtMsFTHpolUmUSp6qZijqJY4xH2IpmEEsWR9yWf9ze7grWWzSThmgMMEi9XWoRatr
QkZIFfUyYH5LynXi0lZBKbkL8GPFQwCBSjTe5U60BSPov5DXGqd3u86Qf9gIQeNuYmlz5zptY9SQ
n5J+fB7xvFZP6KDhhuMuZY3lzM5Pvu4S0gUg8aIxL3qF6wJ9QCDZ0xCRvCkozc9mM02f0zKe3LrH
kJCfNvihY5V3ZqLdq4ixPoUxgsm3f8P1FS8oAmgQ8X6Rxq4RZdFsjDrVJVRPRxNjylIg1KNaPSZN
XlIGq9SzxbV7QOY3ecxayFS3h99o2zA+pSXmT3wEMvlyl1gRZvbAQBHpT20BAYOd4yXI4v9SNQnL
BzSjWzcPk/JHNCvNp0hf4iNl3eEXngINKHetPxlo0h7LbBiCQ+JgpHf7B16/vPw+wDYoyJE3XnUy
X0tyiWxJ9PAc+6CnQUpeoESYA0X9CbGJ2VfavNkZVIRol889vTMFSWI+C0do3bHL4rbBLByJdrIs
43tQlSXvUzP4amV1/iyby7mP49lLpCHaAdxv3Q9CuwJ1RRpVhKyXn6OGDAxeM0MuVlFQNkhUy3fy
wL7XjGKveLIxlGhME6iiuyV23+VQUqTGxayzspCcidWsMQWqNZXj5I9lk+/ts42jxmBEaLAw8bRx
VvsMh+aYv3g0QtWa7R9xVXY+bcrel/tZTg6ZmoV/UM1xguOoo00FI9xw3Ggq9iSbtmYthAhhMzB7
bvvLWTvKkuJsBs8UG7o49BxlUnCDjALrobWN/HR7824NxuallYSIDVn6arCytZSg7/PQd7LewspP
xifHHfBXBY2HsPUe6mFrOHGVcZYFPnXdUhlKVa7LBrZG7YxAYaSs/CeXgeQiUtF9f//MuDMI7im7
EeOskhxKuH3oAHzxJJ2cNdOt/C5pYyw4JlTf/2Io2n9C60ogjNXLLxa0Y4XClRZ44ZQ4WE0sWui1
yZD/lhJz783cWkH6L3jVI3TEIoo/fxN0QGrvckxhA0/Xw6H3CwjlzQlZZWwRczvv3p8oUakFyYxA
GyA09snlcKlW88FGKfBUjNOeInNMvTLD84DIWAt3lnHrfVYBogq8HiUqWEOXg8Uqojx9GwdeolPJ
eOA97L4Fhil91iql+LMEad2i2FPrz6SqFpVyNGYxcFPsCkWbZfpfj156wA0YThg4EExgEmNq6Yce
44tftz/45i8V3GQboS1ufX11bLBTmyMUSMSxySt0DDIbLrYUVN0hqS39ExFcr7jhElUfqlqOZn9G
hfEg9crgxkHbPxsxypYxps/c0NgWHvB+XO4syhh7gIKNt5tjzf+AzSH7syYshS0qZ8VsEMyFlnRo
ndR6hP/gIJYxagfKn7qPliD+zvXQGm7WQhq5vVAbER78W4TXOPCs1JoGEMb56OgJgL6izftj00sD
yHeexWCanqGNvFePiwAPNCrPElw/uIXrPKMxZuq2DlcnFsX3KlpRHqbghEhtNp6U6f2iIGI4MRC+
AIy7foTzRVbbUcZ5MOm6+NhQPzvAeYjOzoRhSq2lVYH1itF/WYas+h5aTnGO2sE8N8Ni7eQH4hiu
wgFAlYgCUx4H8XeFq0Y7oEd/WvK0QV3uhd8tCrV6e3f7a27sJpJ87m1CZw7qWqOA2EdywkCN/B7b
xLt0icKPUjI6SFHmlZcDFDx2/Gh37lAMi5X+vUYxfF1kOIl4xFtFi3x1PRSa1NvaDOhGq1TlmCP+
j6W0gqJcE+m+URuyayM5shMWbNy3cLfod7/C1Jj25Z3UKZNQ9SF1rZXAOoAOTX386axDMO7ffxsR
CGIEVD7BKHJa1qWihkvc4SRGvrI0S+yB/TC/6fU43Te6HB1UJ50e9SleXGSKKQuMKbSGLoz39B42
ZkzGb5I62wSWlEAvZxy3To1inxn68TIqp64koKRwkv3XE6jt3fgiw1vtW12oagBhodcvr9WsYyyg
LDr6EZy4rDxX9JG/NKbUnYo4ze6GvK3/ydLOEQ9rgTU5BN6z3lQwRTIj+LevoURPHXSTnYRn49KC
yyJwDuInUUy7XIAGkIOuJQAoJCf+o7WgS7Qwsg9mPiSn0mmnnTtya73Jb8hMKcnCClkF1Eutg4Cs
VAwgpoLW74gVEvdzDQkmojX6F3Oj5AnyirovzZnVYNRUW8TjewYrW5nMdXIenSyxz2UBv9ZrtG7Z
GXArfaM6AsLcoMfF3bTaTsBqpNxA0cMftUg5DZ1mnSxYrX5gBCdMTj6AgTWFqVB2DglA3Aqjzw9t
Myh+iyzbfaKhVTmEFeJ9o/7j9nW2tfDkMZCW6GkSkq4e8QTj0tlOtdgv5dI+Jov5vUGTzW/7INz5
xGKO622OXjHRGk5XANjFMXgTtFFVlBfL4BKhJv3BjLr8vw5jXQoKZffoFIr5Yliw/R1Lyj6+e4o0
MKiAQfPhq6/PciCZehAERehLBbJ407Sg1N/GsO614S8iRVD0gFRozgpy9Go1gR05fVfVoV8OxXIy
MGd/MCOIS2lb7IkHbLx21Kc0juZr229dvZ8D1PhzMSs7VIInLQq1p7JcovenRuh1C8lEyi8AY1cT
gh0UZbUxh34RDyHmN03v1IdkxH6+jeW9LsHGncOx5POzgnQJ1qGvNnSgdGIiFyrXxqOTD7xoczHF
blw7Q+MHkt7t7P6tEYkZhEGsYM6vKcNpMeVqoXHNz3UZnKxqqX3ojH8iUwsfwA3t0T62hiPpQ1VD
OM3gFnx5BJpQXobaMkK/rWvJ72pFP3APdW60RPbXtLXjv/h6IotA9QA6FKSHy/EWxHyCttRD3xyJ
ctOACow541iPtdBfJLWgMDE9lQkESdlXG6Wo8TAcdGELVFeLHwdl41l5bLwEPE7vj0bYI69WtlxZ
UHovZ2UtHZSrQsuQL1YXNwx66U4O8X+IsO55f52H8hKDCRcZsBaroeo4dqxi0TN/Huv2g6bm5j2G
7+NjskjjzhuxcRHTFjBJaqED8Datnoi8tnOw9XHqq1GFbkDaIcGk101Ru+kwTDtLKH736i4WjAth
jwv/4AppqQ29vVg0xvzUkOtvoFrqhzbc1TcR7+jVKOhXUdVGWOWKhweoiYZU3KR+C8HzNCc2dhk1
clbjYmPIB6vctRoFJdZ0yj9HjfVegzRCZch/gsIm9r6y9mWr+ZyVk4ypP5vReAK1+tIHcf4FAdDu
XE5JsLNXrlU8UR+gqq5bDEfCtwZAT/QiMk2pEz/NG4ILswt0asNmMPpT4ORPHfXEO6krrEOvx/UH
MITF5xYA3mNY6HrslXmt/asbY/y/26/fxqemmoevE0AJCnrr108pVKfR8jLxl3iQwSRK0EuidI/K
svG4s43obgOjR2Ri3bILZoKoHssSPvUMPBToPrZ7KkkJ+hZLap6m0TIfzJGIxp6seq8QvHF2qKNx
GZAaUQ1ehxYwQmYgEmnmZ9mc/C4sKXwMx9q8j+1ip6C2NU9a5qCuKCQgSbK65tTeGgo+NAiMojHv
yUvSM7GAfKBmrx1G9PofA6NLTgQB+t3t77jxdvD+0rdRKLcAQBNr8CZ86ttIroyEOdLHjP90htEe
xlkb8Bg26vauz8c9BNjWVKk4U95hBpDpxZ+/GbCLFhPeEQjntJeHI33fwW2TGHpclOGomNT2SzAs
lauidf3yF1OFo6YQlQJnWmPeSXZilHhYZB2RCBcZ6/Fra88/Z3maTnbhWOfbw23tHsoGdIHJrQWX
YDXRGciPnkzIAwxG8c/UGKFHuRlrrKhT/9weausjCrduQg0R4axVRKsCucBikTNfHQsTjlmh/Ft0
Wf5xUOigambm7KC0rg8/VTbKMxCrKOjzgF1OLW6Wph1SCevVeEk9nHXK53ZY9tQ9rxfwcpRVmIGT
XVqUGWoEjZopX4eioLamFN3HaaRl8N4F5IoB5caLwociXb6ckCI1cxtli4CNRtZnlFp/Sktp3jmg
1h+yYtjD616/YKJbT+OF7A2Q8Lp0qI+GUqdyWPi2MMooSVJbN4Wk9ixPS4PyC77FrjGK3G3Cjpbn
LI2bnbjgesvwExxqA/TxAVa+4vDeHMMqwPJHRhDIB+Fmt75a6NUXY2r7+0BzpFOGQs27BRqxyBGi
GaL3AuVjHaUOhU6fxWZEmW7aIa1i5bTYkUMDSt+TQtjaOQyGOSuNbyAYYvJvJtfqVUN9py58xGc6
+sz0K55g3jW9mwWGs4P12DoMqB2IZAahbRKny8FAgnV26IwIIuoQXukHFS62z/FeGCCegMuoR8xI
xHHcXrTtVqchRUoR7R7UvuK61alNmYObmYNJe3pR/USbnOM8q9mhUrv5ZEcB3f5ADX7fPibXdzev
AH08AAwUKq90l2QrjezSVnN/KAfH1UYyqQIoyBlT+sQL9Gk+s+lnX57zYacIu7VdhSI2wRVJBxCe
y0XGN36xgoq7oEvt+dlI5j+ZoQ65i8yo6WF8Mh5uz1SkTOvVRgdBSOzw+AOuuxwvycAohzLjydby
a1QWvXfLYiwep6izPISYK7ePumiHKrq1vAKD8mp2B215NWiJOEmddXHhOzpdoTYgnEISAcGV3Eif
+l5JT2nsxN8UqQ/fX/+1EA0QOsOoQoly7OV8i7jqaBEhDCtVfeRpUtE+zxHeQB1KUX5WGKVnmsm8
kyZvcIJ4jOm00w1hS1EPvRxVKuzKHBxEMinOophUOFKme3Fmaj+5IsLuEAIgKc4SyqGd21gBVkI4
8jbgkQchttqO6h64SWyj1WcHDoJRmmAoA/hbLwNBYJ/IaPktRqO4dWot98jqo12ldsGf2ztsc/KO
Tu8PoQaYN2sIt1GFraHja+JnqTn6VZKnlRshXFC5RLI8qEY8PJZjtHwHcU4URsI4vMxG2J9qPXG8
nR+zcbuI3g4vn0P3Ac/Ryy8xp11OGQ0t69yKEFDslvzHIH7FpATxnY2hPVG3nZ8NFEj80lHTY2Pq
e6ySjYtUZDjAkylyibjp8jcoXYBkucRvAC0wYogw4Mbclnfvnyn+SQz06uGKdN3lKNyWuRSkpPkh
wZ/8VEfG+KTbs4NuQZOyzsTJUekaBKLNo2TG0bcgS5oR6RWdPPP2b9kIA2g1Cz8PFh4uxGrRp0Sa
MYoOU39R2uq+H1X7LlXy8b4ogYhJWqDdl92QeSg99F8nuMo71831ZgeZSEOYhgghAOWcy5WYY12p
qwE5q2XOwUJjCehNmhS5Qy81/u2ZXl+nr6QSOi84RKE8J/787YOc9dUU43DrgeRzYPIq1behSmc/
qKf8LOHa8l2fTDl7/66mnoMCBkRoUnb+8XLYrmyUCdMGB7+UTr1r4fb4KYT0J8hbo4+3KlfbYqqf
4VfczaNdPihTm+/8hqtvzMKaoq3GywkY5FXc683Mpaxts05TRm9WYmBlaQwoFD2AMoMvNUiWq9iL
8Skq57ijUN9MxYHya3Z+5+rzG2hT07okDSGhXX3oUQJeoYLtQYLACO/TuStPll4nhyiRrJexzxzX
mXfNVK9e7NdB6csifiBkBlfpT6u0XThUFUKGUlmhdRL1d0Gl94d2zr9LYTCcbs/xukwixhNKO9AK
QVWsQ3gY2oOGtPOIsGbufCszs7pvnKi9r5Zl9jXUoO46xxzvCRisj02fBC/4oBp3fef0j+Ukaz/r
sJuNnY9/9aCLeiLAOlr0Im5ZgyK5TlLUFhthWi7Zx6KsVDcKi87Tm2xyDScdvdRClEwdsGG9vRxX
Z1uMjPzDa32GYH218w1cP50ehIDXZU54qJu68aHPJ95sNXsYxs1JigKt8OQRY14espwOsY653uBZ
ZiM9I78ou5B5lbsmT6rj6DjSsVHrxpXp9u7ExJsjM6TI54ny18IzjrkUklMxSdsYoO01U608FaDG
/pvVpTyVit28YGLZBPisy9pO1L+1wOLbglGgn8tbcjlrta26xiwZm/hlaLwy1rT/9XNC97rUnXSv
03d1f5KU8kDgFAZpB3Di6gQjrTAV7QSTws6r/LQMEUDMGGPdz+PYjqdSy+sXa+4xyby9izaHJTYh
86BNfyWniYa85jRTOkChzZdToI3mnVpMmLkmS3xwXo1a8rjZ2bobXxVhR3SAQSMAw1rfmOCvSSRN
RAzbtEmwW256Hxd5za2hZcEqGIJfmjWG525JhuPt6W58U2gk6Nm+KrXAC7/8prTIlQEGATq2hVyc
YfynH2xtzH4rlaLubN2N25FaLu8h7BXRIVodmnSutY5od/AIAdGmGbBdwmajah+zXtOfijJsvt6e
29anRC6Xwi/xrQC2Xs5NVUP0cNp6wA0z0g9hMmfnTHPQ05CL5hA3AYqBU1y8l+nFtn1FO1AC44ZY
38ncx7YCjH8AiRVNxwCZufuxasMHGN/RX3w7OrGwdNCYpXmzquDILKfJQRy8BhnUU5w08pM9NrkX
233w4/ZSvq7VRZYgpgWdzKRSS6t0XZXuWgNzByscPClR+g+9lCagZnlTDA9SqxO5CCvGzXHWld50
a8kJfjjhkH7KdCcY3SRMehhodQoNJdDU2UdkM/uoSapkeMUoR9Z9l7WW40tZoP/jEJI/JUUW/qzR
/McBsKPL4M6Ugd8NJqMeSxDKiYPvyUO1us6UtK3kaHC4SvtEf+y1rj21zpAeWsVpH4CF73XtXy0q
VmsoJJXFphAnfY21NJU5XLSakLMBTWFjDYJ3/G+KZpnhJlkwhvdLN6Y/LFZyuRuKPM9fknrORp/i
KaKavRXEH+0hyB3XUAukPSjBdvP3KZsmdCwMpIzdpV+Gz9mgjDtR88bJBUciOJScX27i1UrRhs3M
KJAmj4QNzjlOdOGvpjdqnCljJwpdtDxiaydRuMqM+Drsa2r05IrE7OI3vQkiFfzGmrFVsEyr5uol
dJz/OrVUd7b11iBYuVKRFwoC1FouB8nbJVa6ViVkiLLejQrdhAxTpIfbh2fjHqLqCb4NJAOgpjXQ
bKkqO5Y7iVhUGZY7Pulw1pdOqAeE892So2GeRo6z86RsXOwaDRzKgcKtl3TgcmqJPndOvhCHpU1T
/BnmJVqOgWRp9BtQgNsJ+rZmCIgObRv2CdHvqoojD0urJSERf1XF2Kbls169dAjPfW+QfkT3ImmO
dhOaL7fXdePVpJ4Mpp2GMoqha7RX0o7KWEIn8aZS7jovLMz4JZmRfxww50XiLDPSR1lP46esG6Wd
b7q1vKD4gC9C6KXCt9qeoPVipXC4PERX8NA3sxye6Hm0iyAESuPOo7K1T9mggmUPjv+KnlHIzgRm
KZo8qyjMH3xzVXXlxNyrOG5NSjjPwowB3gs7+3LPLI5TNwb9eA83vBmz5ap9GKZKu0dsA0nH2x9v
aywh+27R46W2uW7ST7zO8twDc+6pcflGNBHutIrcPCZp0/7FWRDq8jxcxDrWWrqjQDISXCMGBI2C
enjA9vBmOr33s6wkOydh40uRjnFp070V2MvVsevHZUSHlJOgyQiQt5UePKRFU+3sh40LmQIijiDw
6QTsTvyKN5ejphedls8ju6+O6GSMlWLRPTS63DWGqKzv58w0d4L/69odTn3ggYlQUTCkFr56BCid
1DxJ9oDOWhVLB063/BvKlP6EjtP8By8/8BVK0lagLJwpl/00DvOTXEutChuuRGzq3ftHZL8QTcTN
SmB5uQRRHgK0KhKubsoobjLNFtiAvjyN6KHsTH1jq4Lc4uUj6aIwviYlJ+OkJtQ5Bix9S/NktJ35
ta8TDapcmu0MtXGlGVTpdDqbHHYgF5ezMim79U2PJREQfv3o9PmvTjHGZ8lSpw/Gksp3do1vARq7
2sd3LycdaiEYgqWgkPO4HDjuWMZAY46GMUfPYVZphBPxWGWunGvzjsjG1oKSzwhFeR4NlAkvB+st
aMn9jNRCYbXp1zSB/CxLmvEITDc5357XxkkRunYErZRlwKethtJrw6xkDAngaErj89wq6vEVPdqy
w32tGfdwaRsvIeNZomGFMCxo0MuppY7aOpVioHFb9MMxpELmSkP91VQi7c7KnOlcyLu+W+LkreJK
rjW+HeESpolr4KkpyQiYxkPvzYae5m5Ij7B19dkxn0M0PSq31Ib8e8a/a7phVZdfVDst93wbNz4p
1TagI5wUSJ2W2NhvbqTeCRSoe6xzaKT5/yJdSj/NsjM/mXYX7wXuW2tM0YseJ71V5J9Wa2w2hh2H
ekReh4H5udcm4wBFanhKcOX2hdgcgO5sTy98a5HfDrraSJ2SKEtokgBVZoFj2GLN52wJYRlHqYVr
eRI/SGbxKyf5FWpvf/GC0Qil30rnGmGaq1Q2lY02EqMj7qP75ahUR+j2Ek6xRXu8fWK2viSsD7oS
ZM08Lasv2ehhSC2J1Z2iYb5TCvKuDBaK3yWmsjPUK4FmvXOFmhY9azgCVwEHnj9F06E+6FmD2R6W
pkoeFklNHholSn+WFtoFrpPU9ae6Vz0j6e/6KjdrN9ebGA5DZpxE8E4EvZi/cEJYEnLu3vg36tFU
vb0m4uOufydUPME4EnxOc/X22dOimsC40b6bC+mXNUWT6uIKXH9qK+jfaI8on28PuPERYEtwZfEh
WJp1GAFmvOjShOMEMw2rSjtrn3JqykerCZfvfzEU3CYBTaIlszYw0Ebqfc0g9yhWN9InrUjBQaVz
zr1VD9pOIrnxvPG4gNxnFQmQ1ik37YI6L4y592ob/WlJo+HYcs6/9EUioYhZVHcVYEq3mTDouz3L
jbiMkYnKhAoP9ctVXKbOLQVvY+q9TDOlO+xPTc+BQLCzT66lnABFUFMQcA9HsH7F1fXmGqwrMo1F
Z0NLuZrfm0360bLq8TDaoXTQQyn4NA5O4k4yfKew0pF6tIo976bNrSM8qoS6pqigXv4EZ9b0loXg
NZA5tXpo675kk+KCG5z924u6OZSo8SOpAYF7bYXVhjI0qcRmlzqzfYebQIqGZ6ocuVXeDU4QC0ub
HhaRENBeI2lsOcyihaag51RWcIgHykVdpIanMOp6ryN/Rlq83KPSXPMyX0cFGI24oXCYXO2aJTLl
PCq03hvQUj8uuZUekB1cnm3U6O5oHlvzsSr1+pjaiYa9YpmVgHGD4TGQs/Goqcl4GqQRZT4r7KND
Bo7DL0AX7AnLbryHIjAXHSf+xsG6/OJ1Y4dJmCmcqjYcPvTxnPBMlM49vMDkM0KMjm/Saby7/e03
3kO6fCRURHCcpzVaREcnASgV26zpp+EM36T5kSbL/CQvS3Ia+jw1XDXog8ekQUZAinp1z0d8a9ac
MoFa16hzrt+pKeko60REPZo02aestaeHJiTHC/W492sJr41FlbIdTM7WNSL2AUoF1KTYi5dLHXdq
q5aU573BKO2nEL8Stw/HPbeQrXNFz51qkbhJqE9ejjLpaoVwOJeVXtftQamK4n913v4OkrrbSSSv
xbQEiotsg46HUGhZAxD6gD0DMa/3qjawXcQlpQ9V0f1jml3xrEphQe9SV305lGa0Xgsw+3LZ4gpf
649Fmkc/bu+pzXkLjKAolNF/WYUe5TBGQ6qK58EIuqPWSf+hOjt8oQFS7vQiNjYPT5CB0gaVVkDI
qyNTtKlKbB50XuqUcui2RS+dCzVpdRcN8+VD3JTaCyYXe2CyjQkKFD01QDxuEMNZTXBJnH4ol7r3
JspzP5Wgtt3J6MwPUz7tst+3poimPIhV6s2IFqxilghZ/4B7mMynl/VjVUXTV8RMKEyoo9kLkqvl
W3XRBu7YtR3GVygfHtPYqs/gz4uTo5fz5NpFkuiHQe+dsxPTgfJDqZQOo1FPf7HlgddBmxPYejJ3
MZs3D2eVKU0Vjw5myBFF2MyJYj9LguTRHJo9btTWR9C5L6hyvTbpxZ+/GWqS5rKX6oqFqSHNxVMV
/Bf1VfxgWqW1s802rguR44qIgE19Jb/VxLGUhwxH14QVc1ozPyhBp365fWw2olOgDkJhGDA78D3x
528mVM8jzpg9RtKdrM6I/Y6585gBm/9RTZ39nEhp8+f2gFsrSPIlGGYETTCLLwfUZ6P5P87Oo0lu
JFnCvyjNoMUVKNWCzWGTQ3WBUS0SWstf/z7wXVgoWME4O7un3e2sTKSI8PBwH6ZC5/SgC3cxjPaD
KgReN1GzJ8W2OTUQQvp5sHcGZFmNJNOyqgZGQl+N4JDmNT8KA/SKUmV86OJc7rxqWyjXEh0ucTCI
Ac4O1wNO0gg1u2ItqbAEEB4V+WlEwfJRN3qcG2qoNUecHZTPSmfqz0kXiBfB63vpk6pT/h7hIvYn
WF3ai0jHVp+1qYa6x9MRbcOhrt6mQaYfKpzspWd18Z6f8dYXdeBmE5vTk4Eg//W0Ic3rpLSsc5mF
MvPRHjAfmwLhRE8Xyfh6f/ts3UxgBGD2kFbgu69ArlHUqZgpXvkFQlBfoqRLPleQUt4V9Gy1h8Ga
p9zTqMLtvC5bh9FVUYBfYAM6MFef1rAb/rJptH42BvjItklwEl2hnO5PbiMuWkzZoL4wPaoDq7Oh
R51tRTWjxG47HIIhVjza+WhEnjLTp8E0eQ7aNHoeCtypA7Pfw2G2h6cwQfZOmXEd/YtwFAHSXtwF
GZ3R+WiWNL1N+lGf2/Zhttv5sTX19uyOrqBOawQ75+f200Lq5NQQqEOyuxEyqYexilsDOkGizvOX
sU+dY4BaX3woRhdkOAvsQXh9YSs7V+Dt/iXb4d/AwURl8Hmv92/uWEWRSzn4mOwA0UyZ8k9j1W9r
k6N6//v+joiusQAKhpxKEiyYhCB910NNIh31uAEfwbK2No8DKhb/qBF2q56c6uSLUlvaOdBs8XWc
4/wtZUzt0Y1i+bRg4J9LtRfPSN8673Ml2JPa21p8Sg/Ij5KOLfjY9S+DQ5LriR10QCUB3T6NguFS
jd1zgQNVIzGIdEwvauY9xtftluMwA60uVDtukLUBbYu5tW3g+eW7bpJVXjE7EyT1xmq+wDlULR+Z
hfis92X/Vc5oZZ4SfcaM6v5XuX0n+A3ITQGQcVveFMjmrCltuuF6XxZ9dW6UtH+Jwrb8qFG4/kCd
5q9lPBaQk/8f7Xnw7mjBv17q2ZaF5kTAvEMG7ITBUXKQNc5mMFusnSO1sbWZEfwOWF/stjVDp0Mt
2a5T/nbKc+xXsg/hszgWUk35XoPM5lCIo9F3T24HQn89KxG3uVUZQEGKK18KZ3FUylw1f7K0bteO
cHMsrin4QOgRE7pcj6X1dhrmJak1SIlaP43mULqXIsHUXnHz6eNfbw86c5eOUkjQ1GtXJ0NKN1J6
l8HKCg+EQBovsT4H0UEOdnZQpyHZa0G+fWtQ0wPOIsjEp5PH4Hp2vAKRjhkxwCYEjhe6HGF4l9wE
96e1ceCXDb/oCVDVhJxxPYpRJ8JsR9KJCVHg8SAddC+8UlbJZRpt90Nk1doxLoNir9y/OTsLTgPx
CTH7DdgfataEkTUXTSCcwXejIjrD4VD2aJZbe4QrFsiOSw2+4/I7/ghslY52HJBjAB69hkXbQOLN
kP3wI6C3w/2l3Bxq+Wtoei7x32qopEyDeKAq5eulEvpESepj1vc/jC53djDQDYwQrTqqJCTcnDQC
9utZCfQhFhCRy8JpKr82muJnkc/OIa2M5KGYhfVstMZr2A/q9ziK5k84I+014219QIIUzgSqF9zP
q9miim22Lkp9vqSLyg+teT6h1B3vrOnGw0CJjwqCjfYahanVEccRLSvqNIPBOcmZZ2AIHnpzyo56
4XRv2sptMOtrwWFR7T5XurvnMLT1SWGOUhqGgw68vYr39LLWpdlTrOnmKD6NIqkO6AJQWrXG9vj3
uwfiJqT5JfbgCbr+pI0chZPlBSbUeWz6TTXFh97E7m80qr9uKeSvE31QB6INnfts9enClspzpUD6
Q3W9+a70TfmvK+PsQUIN29mpGwvI7qDpzcDWhXal1fWSTa2Ri7mkzkYWcjAyWR3FaA9eNjTu37/f
qKxZBOeoj3KnrbbKoAQ98iigicrMCxBpbY++9qJ/64C3hX6ZYCJz/5NtIF9L2w9qJQiuQWxc8xnq
zEx7ZXlX8xhbMy9L58L8pxPDoB6LZqx+WK0RtZDHu9yk7S+231WZrdJe2QT22zHBNuQYWrnafdv5
WRtHE7IqHXju0hdPseJ6K8WjGQrL4XZI87E6icFKqlPXDriycWmUvywTOolPA6LUPjZysN4kWDJ1
fpzK/MWIcTh4Hk1pUxxMM+V9q49JuROObBzqBTdBFJ4aB/HI6lQhlDOaShSDnkCGPlgARD668MbR
rZK3UYXLIs+UeumnqgMA142dAsvWltQ0A8smkF8diu316hS2SUZuMeFS4j0LD108RaH6XeksdQfp
3RpJX5gu0K1oKXBX5yx201BUJGnsPeziiwLYE9aN9M15HHbuyY1nfEkWWdaldxdCxPWkdKItidAT
waSspqeyDifC2NqBehHp4bnSJpy3K1D0+ztt+aurPAb3HYPHlQePnGEVE9mAqg0Nbj1qZNHgD9qY
frHMIt8htGxsF0axF04gFyMNGtdzw55IjXsDQouKQe4hm1vtSTaJ/s2NY/skWkOeEK2yDpEbal6h
NMbr/Un+5gCuZ6m63CywMRYcbrVhot41Uprqe7/tccC+aAENOb4+BcFEo50qAz+oaIw52l0pjGMg
i3b0cJ1ofsV09tJv2ylfq1xW5wIPolMfBPJhQPn130YkkXUMk8FoTvogNeFFqWzAhwau0WNUNFZ5
mkDD6CM00yF9tE2RH1M9dIud+d1mo4QQC8d9gRuAU9ZwQ4LbV2sRGWFj5n6Myv7sBtZSwF3SUVe4
VKYyTKKmiXakDCaWulx16OV/ziLrXd6if2e27+4v+c1uXnYUqmq/+/wJplavRmz2SUTJECgpnMyn
FjWoxFMqR3kKwZ1OduvQSk3At6exsXzIqw/9e1hKYEQzgOtradDSxocs5eHww8l1yc3d5mQ0EF3n
YLIhhCbNzvtxcz/8PjiQSRgLmsT60GbAViVa5gDWle2ey6ofLmnQZX7raONOmL81FO1qi4CIQ8y9
Jn+Q3MYQ0ylWLNbNh9Y0apKJbsJ7Wt1jXS+393oVoQJQ1yMBXEig18e1yzWzibKedi2nDgpatVrj
W5aowSeaMpsDXpmoKsbx+NJNs7ETbWwOjfrpQnGBirAunevmUMSKMfABZ0uie6sZnlPG/dkZh/B5
XKSrs6pOvWYs/9qPiE9Jgz3/AfVl3qs7KhENJicNDOKYxjmvTbUZbXBrOAZpvSftvLVLNZih9Gei
IETv+fX6JnptxqY7tbheNqkHkDgdRhcJzsw008PcW9pOfW9zPCBdi9EIwtcVNZBIPjJlAF9RhHLM
YrjtlWFghONgtUmRb6+df3M8MkLWkh4R7qPr+RFxxeMwR4vFezK8tl3lHuiKLB5qK4RgUk97TiC3
FXq+nW7DyoGZQz6zXlBNFBVweEYE1KKucVIEpjQnKehp8vXONt9msZU5B921O94dV4RvC8Voh38U
2c2sfyyHwcsbPXc8J+kcLBByWjX5L7X39N+bf52RLD8Wsfvfpr7kw6vVIfccVXQqqJvw3B/d0Ylf
goismcQ2/Xz/Fr7NMhkL4hAJOureJJqrkxwOUZ7NpaByIhTxmTNbfk6M2bjY3aR+b+ucDlg1q6l6
cQm8GsKZf6lK3Tk78drWfiCpZjcAvyCas8p1g4k+hBjZdF9Jg/mQyGh6Y7Sa9UkJouhz6Sjpx/vT
3hoPfxbYyYuHECpa1/sP6caUZrYa+LvTu7djkLRo3c99g+tNECeHNir3aAg3YRTrzIVFs6AO4grU
eT1iFSalatcVN2ZTiA+0QarvpAx2oqitaaFsCseTL7oUra8Hwa9lnge7bP3BnazHpsrexw0UNDMR
JABjr13ur+LWg/PncMvP+QN3UVX4pIpTtD7K/dlBRprrS2RdD00TW8f7Q23ODMBjYSvpVC9X0YLT
Zb2dUYD2hVNPz2CSyruCcPxzSTxXeGLiCvb+fkTQgEWBggsRusz15JTAtQLy+NZ3nGq4uE7beGAU
lpeHpnXUoBXuHIHb1jl2COKKRH5wRshwV1Okn800R503VfajLo9m2+jvNDAd60SVu34vhrKNsU6r
xuiIKfMUHYlwQtsz67z9F9O6yfbQnVBTX1KANx+4PuiYzzWtl16RlpbuRUqq/hPLBiKUmWrJQ4zX
m+H1ehb/HAw8hL0e6Upt57ttbRFwMu4w9PwXMfbrVWz4MFZhsoquPWMbDZx7avVEObuUm3cSla0t
AmYLlKOgsggacT2U7eSlnZuUtPIxmY51n5nfAcgSf7BMgQqwtpfhbk1taeyhss09QgZ4PZ5UZj1S
g5nxNMDNXHS63yITcjaMYG8vbg2F8ArkORTw6HFeDaWGqQHoSInXToMIfeaheo6niUaYJo928tmN
8ApQgVySpmZIpetKem8Kqzcm2fkdBue/AtTsC680pt63FFE9wr3MjkOpFIfB7Kpw58htTJOcHUK8
TrWEs7e6I+vGSaKizMEMtKz0rMpsLwk0Sc9Wh+R0/3RvDrWwBOGFU4xae7zY6lTrVU6wEUXh//q2
0E9a2fWUo4Z4Z6Tl26xCZbqYca2h8oUs5hpeLBNJO7bCAxvmojjGS+e/YZZ7pgBb8zG5N4BRec1u
0gzuX5fObObTmmiXerKqh89Vqw09uWaZfv/7xeMZo24L6wxy1Oo7TW6jmFjGdT4ad5EvuqF5TPFH
eEHcW/33/lDLn7pZvaU7kTuEfoR1m/SIZaIVp8ArqotNpKYV7lmf++6UJIPpoz+tAk0Pf40yLtLE
QIzEIyASpFLXJxsJ33ouOwaF2xI8dzwDCN8O2mkK6DPtIZ7tJG5bkyRlI5dh7y95zfV4mqTJxUZm
yu+stjoORje84gZuXNhOdk4fVV08ROjv7iRSG/flos7NncIDtxQnr0edR6MxAeJ4b6raPqb54Dy4
CM9g8YyiHkTU/nj/U25tUSonFKF4voEFV7smiaOwQFa68Ytuzo+J3SmXQgw/IHLvFRQ21pOObQqu
uBiBAa4b3pcqQ9vYouGdg9Usg1L7lBgp4u+FotAqYCu1wPKz1Yyv92e4cXcu2rdL/xCjU2q7XlEu
06CqlxhvrPXx4MTC9NQxLd4UmTEv5gG6FxempICTVTv5263EC2qnpKXLMwTEc+NoUGOO49YdBqdW
3RavCS3QFYhDP7xtexBoXFB0346V7BR3bXHQ5rp917gDYvfoR/8oJ6U+hiIu/gPWwpXEz0ITYHlO
VutR6qPemQUJM/SX4SjMSnsIdT3wcredHqzQVM731/+WlbWsgss/BFE0KayjRL12JJgz2IAqgOn9
RhQESImWRc5F9N38qk55Y5y62A0fwWcL9TCIpI99o5zq//VOT+xw/wdtbHl+D6ca9dolRFj++z8D
5CpyQk3h98ixI3wscxPnV+0LUMV/iI8XzQBK5Iu5LJyD65F02NxgLTGAAaIV8jxXZJfeZOstlE4z
ky+xq6d7tPeNC4SqJKABjfHEx+vita1mZkmTXOPTKFud+g7voWnRXs54qF7nFGG0+6u5OR5v6FKI
4dleNz0ivGmFk6M1vj0W1te2HUu/FalGwSOkpjBmf63Ez25aRA6BoxEHuWHhOq2surQ1GyRejMAz
hkbxdbCes9aK/zIUl7mLD8vSubB+5sRsp9Ks1IbOJJ0SaFxFb8bJ/Wm4Q/j694tIeIxgPI8cOPey
yH9sSS2Y06HGHh2RAUtezAbhRtyoPwurwVWqJRe4P9zWCeAiXHrSIWbC47geLkK3cWrIK/wxNDuP
7hrXN4qo9axhF57bCLT4VAvDgQAIOaDVEehq16SfWQIoO0aD3XOkXlB3r3du2q1NuJAtYXTBnuKF
uZ5QOUd44qlU/LRc099WAvsSDUKZZ5eF4lHVzXfi8c07jfgRLjgc/6U39XpANzKbOHU4ZTSz5Nwh
gIJR0bpHUavRYU6G7jS1jjjQ8pYvGiuW12lZcw5r29j5JVszX1qykGyjqAxv7/qHtE5Nt4TG+606
eeJXM97kWmnX3khV6lBVqGPf3zpb3xP7C44eC43r2ep7RhR62yjie1ZpqJ6S0Db92nWtf+6PsrVB
FzoapoBoUhD0Xc8qIrdQnTZp/Rr/8yNw2M/SCavXEpbHzvptRQdLMRQr0cXycM0rBVasB10n3rLQ
n/YjzO2/BENdPAN3ZIBP0fzkJojJEDuE7+/PcXMlOfRcnQtra12LtcYEceEWnEb2mfopL6ISLgd9
MPdHWb7HKlQnFV5afMg/kNpYxZNtD8vJKoFo6CYQF2r/0ZdIz0vkIYfxqA8NigAIPl2UrFd8deyi
neBr80MuXLv/H36tE1+XQ2RlLpPM9NKi8j2a/yDeUPu0uUWX+zPd/JIWpRZCdYSqfgv4/HGHqpoU
mirYmTW5w6FQQ+XMHkWr0okJboJZ96m21afWmff6cDbPIHMkjl7shNdpq4ijbmb+eIOLMIagNikH
QyqmL4nw/KmiDf8/zHQZDT7hcn+vMpPYrJa+LMYrMpm+uDILzlO/tH46WTomx6AxxGs8d+3rrDrF
ztPxm8Kw3lAEchA2AeyhQS1f/I9lttoW0oITAi9SapkehkrvVfTq5uQjzAdFeyADtRFc04T8Z4g7
afFOp8kx7WWAlASeQJbfxpXi0ugAGdILErcpvHEclcFrKlsTx8lolE9O3A81vuy9buys3daGtMAg
F94iIuLrJh4xaXoTYzDqo97fHYnIVemNyoywWYku/l93qxCs/Dna6raciljNY23Zk8hvncY0USgz
R1n0GM22sYdHbW1D0n+UJ7BYxFpq9QgO8N6awQVt0Npq9snCsouCPqrvpFNxcptS7lzSW1cLX5TO
GB53HsPVTgjnLM4mQdEWgrR40tGIVDzDmiaFbs6pL/0KFbzh0Kmd/BinpvNjnAx6Wu8fha1LlBa7
BX2GMk+X/fVuTCIphZXUAGOpVJ7msjbfW1a21796S0TgO5LGLQRemrHoeb8eRuPrxUHj0PRQyDk5
R/if/gzrARV8wc5H9tcKPmQ5PkloL6fZIVJT+csOnCqiWITRJQhhSBllGMfsjcj1oD2gn9tP3iD0
ufOcOpu/ll3ZZr6jZ6XtxY0IUBWzzFF6mlCz8iVqNJVO8rTK08PgtNVfM3PYG9RQwTqAjtBJXwWE
dlUmdbZ0Ro5dZr3tnaCkVVdJTm2r7Ly3G+ePZ33pE6NoS8vT8kH/uD6qucJvpwRVSSrT8BC0MC+E
WIGnxbCi7++NW4GChemJ+yffDEzsppkaNVECGYfM3w3iOPftsqR7d0Ye5WsUa+IdxdXY9sIY+dUH
+oU6831bFhZ72AyHzItMC1ODeYrVNw4gWO3FStlFz3VTD++aiaU8lSGO0Du56QZIskQEkJyXsht9
CtfLM8MKnpoYoNeAM3CKJrM8OkLLfWvWmp9TIcvIK7PCMnduxa14FmUE0Lylhr/QP67HLe3UqiJJ
ql3rqfEimsE8UN+QmVcAi9AmjCg0nf1Dn/hOQkt8PwnXs2qnOHLE98xBNrYIyaQGVAPwtthDX/8W
+O3tbM9u5SMLoX+PZK8d1cqB79r0U7L3lm4sON3hEPZ4u2lcXFOMHAHkoDo9b2lQ5c9O0up+3/Th
iZQPmctUy77iZd7tfOWNGTIoGDf3CRHgurCKxRPaLvUMhXaokCfvOu3B6BQFe+/2P5R6FgdlkACe
a8D75dH487yh7qY1Tt34jdFnR6ekhNqno3ZEG3UPV9layuVUQ0mGgHJDbp0dZzSzlCyv1xCEgPeS
+g1NS2erhCJcojX4ZBtyL/baWsplCckWyJ9pabye3zw4VqhhSoYOZKX6Rhy3J6O14QJETbsTYG4O
RYDHv3gNbvpB00GJzD7KG19mmjyHbq6fW7ccDnmX79H7tggAVFXpT6EdhkaENc08ipSCyj/QQx5x
0hLahH3qP/I4ahMmNim6kmZXYDAdlePBdamQK0PS7KQOvyUtV6EeqAf0u99iZfBFr9fWsEul7BFh
9Re99epU8Fk/AFSE/851aSPwnzjck2Ui0vDiND29jaNSlqWXtW3qcGPZ4ZOtjtT6gPqshyGvCctr
tL7+vX/Nb4Q9OJITiP6u5YOyXv/KXlYFsiBa7TsoKVPPkfNR7/R/m1pNHwPXDHcA+o1dQJcchiYg
e8QEa2ppoUyQVizwJ9g5KY7eQUGXZRA+l+Ws7D1gywKvPsDSFocQyNIGjqX89dQI9vpAH0EZymoM
rKM+2d2BIreO0Fdf5Zcxx47dU4MAQ2t9EucYP+TMs4QpTn+9xLTNLTECXQ+Ybqw2Qgl+Y0cj8IrS
TxgS43B/kFo0HU23q5+KvAo/3h9vc43hyy0tOAplidWlVSokCONMUq67nQWlDAtAYI72sQcS+Ot4
hFzG1bm3UGzg/lgFzcU4qVpr6ZgYhal7wVQEny9VKqesavcMjm9ntQzFIIu+IFjNaqM2mMNj3WzV
fqfk48mkO9hT+qA7pcFuL9jtmQBqhwRC1ZGXFKra9caZKjsxgiJc8MQZJXOjlw8UweVxtrTKoyxQ
Pdz/YL+h0OudygIuIqIETUuRZ5n7H88M4qt2QYWMuQHm637eO2Zx6gWpuNdzRt7GuQH9GnvbhADG
bI2nIjFcvAMMJ2yQmB9IHfQBBw0vsPMsOaIUpT/GWdD/jJ1MOwVB1CaHehzVZ9YOJ8MSPeZ/QhQ8
5PH+RDYuXlBKHi941ZT2ya+vJxIUYrKURNR+YhjDLwD87KFA5+4hz+g582zRtsdkFO65wsb3wXUC
5RNwex3unPyt77e4iiy9zmyVdfd4hKZTUsmES0ZY2lGEtjgpTWee+0DT8LPfNVzYiP+QmQDXg9RI
ww9B1/W03VrqulhuNXzEzTf5OIAm6G0sLmWKWWUan6RlDM8JN5/fhqN9aNm3qrkrf3QbQvAzEN7T
oJsz93X/hDHhntq1PLF6aAyYy9jdeUxlj1h1Q+QO8nhJjHgP5t9YbKJNqNgAgNRN1rIwJYnRmDZm
7bu1Q9ePXUzPgR41L4ObJB2t3z3qwvd32S1UhVgj/EpaaDkyN0HLYCt5ESzOaVUq4AJUyuSng4as
eUXdKxLCxKduUA52r1Uf7o+8xM6rc7po02BqQu1EJSy8/s7AgWM5lABwkxwNv8yL+I0z7wsxbA5D
TxX/kFYgCnM9TNU1yRyMbu0rRoWsRGBNxYPTTJPXBlrSeC3CaPIokDY8hhOwaxyJ+MOQRepBcRP5
rnX6tDjVgZSnWerOzl219bnpx13gckinlHeuf5to0KnUIs7WHBfaB92g/aUe7ORkh7BcDmoAxne4
v+hbu3pReKI5BMUlvBWvR6wCSwElY0ShtPkxk4bhy9ax37Zugv6c4Pk2Qcd2Bt2a5p+DrlJ6syrm
zFIk5fYusShOxNXBFUQOhhVob/tg/Gt1OFZ0CcModS7mo+vEXlGGeAgTnCWsyZ0eIJfVXhXU4ohJ
0ex19jgcAS2NM9bPew7gNzOlDkH7DSgQWCix+WqmZWRPFgV+emFEZDcXw6hDRDAWCwzE/VIlOefz
GO7Ztyw7+OogkZcSEJHE0SUJ/WuFqwezjNOJ6pnf0V2dnbVOb57NOlCfcksN9lThbo7TMhgtMIu6
B9jr70D9j9d1apK21IqCDDictbdZN2ont8rtD/e36c2txCg0wyPgsyDot6UdhQ4mAjoINkMv30Ul
BQKoliUItj17xBE0SIJgHppi2mtJviVKMDT3IAgeKaqJGN31CVmEJItCAJFNtaN+67RC/iKqtSaE
UKEGEIrpi+G0Hv3Eunv+iOZR6HrhWLovQVyb07FMMcuECh7Ur/eX5ObkLr+LFwFwEdoSa3/9u2wn
U0fRomlVx62r+1UZqCd76KND2BOz1U1pAoWouCTcH3bje6ONTC2THgLSwHU0ZS/MZ3ehmltZkHzK
c0eqYIXGLv15Y3rgHkvRGeQUktpysv7YV0SfVc1mYJxRic+pIZ3EU50x0v2hmpx/wY1J6oTo+u/3
57ex05aKsEb/DX5mtBRej5sgOEibCuPOIUXavKnbkxMVhldIdT66s+rideUYHpjkHsX8dmUR7SVt
A6VYIvB1obgaoUDx9qB0G9vdGzUQ0/sqapsdfOf2RiJ4JNKHX0NAcRMNdzKemDjZexOHrh83vXHB
He/bPLf9RY7gvPeX8/YzwhZjs0DiQucatv71cuIQ6na6QTk/oo859THWaU6J1oaXWDeD18ActMda
xOXfJsILRw005LcVIPt09Y5mZU9masLnmtFjO4VFNh6KTI/8KBnLnfNwe9kyFDfSwlkiD15TG1uj
N+PIgUfTIfP9XRZj8HOMU/VtDPz76T+s5dJ98RuCJFa6XkuhyoGlpmBpIqJt/5tpYSiPVhiRrORK
MtgQ/9LojB9PvmdpuDlJAtClloL6/LqqNwm9qoF/OYxKFZxLy0ienCyzzzrg7M6GuT1/JIbw/Tjz
MAwJ+K8niWqaKYQGsENXv3MuDZr+zm4992ddr5xfdqgUjjdNpv3GyKW1UxG+zbDYNzSpLRtVoQSw
JkURieBxLzhzYV1riZc5SptQN+oqFP7Dcv4UGdaQncK5rz+YTj7/z4WsgoBw2o3q+/vfeuMyABRd
YENih+WqvV4GEchkGAPqqEnWZNji0Fjqq2nu6DvLvTUOeiK0/y1Zxo0te6jCJIWXzZ4ysvop1ER1
mrRoT/p569L5c5TlV/xxmYPgx32Jbg5ErC6hYxeHW6cJoIMXbdme0Pjuf91fvtsm/IX5DnPhN7BM
VUe/HrEAABQ5opo+JWjtAx6YhjwEqWa/5BTZv/TcwY8ANiqSuc6gPyA70j6nrh69ZkGePdpSp4nu
/i/aXALUDnBuILXhRlz9IIQcomQhcxRJ2ny0RJE+TomtfqmczD44WEbvQd5bZ5YYaIGq4DehPHI9
oNm1Wd3OAGNBIqLLQDX7EJRTclxklXbSls2hFtARkgq3001lqLXnwXKgiFX0hZ1mO08fIBq0h1gd
zMv9Zdy6Hih20nYILgYGvToXVia6uA2dBqDKTu2D6cTdr1YGXYuqtLHIxeKWrNSRcqLZIj7fH3tj
mr87ObkjSNLg7F6v6Lx0UORofPg9apVvuqlS3oWDTecojTOn+0OhrbtxMsGtCAUIPknP1sCm0eCJ
UdVw5m0sm+onMSYORskVNVucYPTitZaCaYaW1OZzrXbdB1rgR1BspxatZ0g7iU4qVNr3IrHEt2ka
g/dFHQSWhzZBph4mJaiGQ+NUquvhpjlN50k1w/4QpXaknMvOLH9WtW6Up7ru2h9Wno+jV8+1Jb2m
j5p3k0Jzmh9ZpfHTqcbkp9qOcXHBC8hIvaopx3+wlekKDyRtCdJjPf1BTK9+zJ26tqgRlM7nobH7
5jzNRfx58dEtYBsbjUXnapC8RoZO3Fpr+FJhM9/I2KNdWHnTxL1bXoBcaaoi5ISFEStz/bPvayt9
SS2AKNikZOdErTh7uZhcB4cxjWrrjC8n6ik6TrUn6c5OdAncwCW3d3K7P6BtmUt/KqYmPVJHyeeD
KNRoPCEQkl7cMh2A1Urh6F6WTVX4ru7D4jN02fBbXufdZ7w4zQKyRlY2tH2ivncw+tl8gxUt9pl0
+/YvYEOqOIig60ZfuNqoPgVxVhoel0T8IzdbKd44tlRf4ZNVmG9FdvBerUsCzQ6JJRQpZQr5vFFy
O37tMYGJj04Pnc9LzXz6RBuAjDxNa7uJ/0kVf5zHudfJiFBmNdEdASnrZfMmnwXuHrOa85s6Uw3G
pbsq+uXmdoh1Gr37oW+Mydi8LVvaAVEAQ0HrFCKcBdYoIu1F4P0SPaLwlr9Eth0wU+kmj6EpMvOU
OWx/nwfK+Fz0sfw20Aj7GQKii4s5yv4K9YB4Omc8qPoxUk1qA+kYoyIXGCFZcJrH1Aly7AjfGIox
DcewsCvEISN1zL1Q1nisQqqdsnNb6rh15WHwqc9m1YRqgDjOoR7U2DjZXeGmNObkZfIGWQIV0kPW
y8dKVSCuMQv1FLamNB6FMQJxQxAyEq/RM1l6To8My8XsbUUc2q7R8FUFC3oUMnB+IZGEy1UpQYtY
0NYdHmgriTHFCRX7mzG4lXmyAtp/vBTXJMfTVKSxX7sxT6Zz5Kaj85BPphofUKsszLMeBPwxIcbp
cTAiUyAYERfvHK0q3uKJXLZeqtTNcxxI/XUYIgV99S4bvloWpX5fG2ACn3HjShMIea1lPqpOEOhQ
k0gxsaaHxn+aG2dWMekxG1hskcM0U7sf0wfFQk71iVg71z0bB5FXU4QCvUglbItTOtUVYiddFfzo
LHtKLkYVtD+KQMs/jSZWDbDdBwNgDL/h4jSFk/o/GVvx86SMEVeRJaveM0a7pp/eDg3by6vafd+E
gu1aTBVYGmucXEb2Ig2XVpe+C8ISSeuRlOBxRDHYPuMYTCaZF1r+vyamvgEdvG/RH8BwNvFEVzUP
tp3qplcTeOenFDgKvEamWXcZUjs4uNDzjWMinUB7gJtQJMuh6H8AE+udN4DXvbpYaziHvs6Gh9B0
hn/rXsC6nYwk+GKNbJVDjpNr/dCHo/xFuj19MY3Kqg59pg+8lJM5IunPl1YOpeOKzE+dzn1trX7I
j1ook/BByHkYkcQU6BhpeVmFR90ZFPWgm50ye/AxDOWS6BS5j22dBJVXFLRF+8OE9PaxVnOBE+es
zLgHB2XoHBqlyBWvzmUMO14puvhFyg6t9ybqpv4wJXnWX6IgHoMnNy+G+jFS6Pb3pI0voh+2Y98/
FI5IcYdqGxC9aUSx4iKmsaw8Wypi/CqjcEw/kOEaP1VnkJiMlLIu3sBg0IDSk7mo53cNP2c4OvoE
IIbu/Jg9q5Vuj2dczEPnicVHoN6aYJ4L363SuH07OaMePQWz6INjhVBc8dPSeyv7HMo0506cpkqE
+GBbDpoPZ8usXfu7FYWN8z1Up1aLgF37ekLNE3lc+5OWmEhreoM5d+J9ZZix+2siXCwPTjLltTgr
MhhV4ZlTQAHUG1WtoctKlE5STvTZ1sOk+IWSWMkZCf1GfkMiWUm9Vp+d+adQ+74yMTaxyuoShCY6
3U+B43Jn+WrktsqHduzU8SO0xADpMLVQhxd0E6P2Z9JpUvskjLhJnwSviu6jxRgG/6t1HOW7U+ks
DJ4z+dEUv4M5qw1vxlFORkVe4EK09ppMFUV8qEEci1+RO2t5jh56W3TvUTqPiqdkHCqb0p4z499d
Z234GdU2U/k/js5rOW5kCaJfhAh48wozhlY0okS9IERJC9cAuuEa6K+/Z+7rLkXOwFRXZWZlSh4f
e62eWq2kT7hftY8PFYg9Apu1D2bvPXbxuwWI99cNEan2ZPtqiXDuqmJ0O6/lvFJLGUt8GZCfvnHd
bC9HjuTOzzH8ZWWlZsbdErsa41f+kTFeBuP2Q3gsPhWtPcSHzHYA6b1JjyrW5WUJu6V+Wvpkk//6
xtxcIrXHo//kK30EJ4d3AyGOjf8tjjc2iE37D8pkrqZ884jkvtZM0FXulmH/tLn7slwm4vVGqHp/
k/fxiMNslSY9fj1eFio5ls9YAUosBp3IHH6cDlInWPm0tb/C0/mjWB59c8jksRZRVKVHv84lwh/v
wDAqJa00Cd/7ueGmoE2zdNely56s8rx3Sbtfun713csYB7N/7cY9YEPcHpP2JEPkcakvbs3saHli
yEy/rnZF0EBS1X/jyGzVk0Tj6KYm6HGgq9R2+Km9rrhGzVYNv+h6x/E832w4clMKGlMpvJFwKFdL
UixwqO1P6z56fqY0jleKENOlSXLiBHv48a5xbDasB/I9BpKdbqekKeuc6DHM5ANnFc8owDFpNqvT
ftQLyu9s3JbAOnsoGp+TIay81B2tZM23zV1+2MZZtlSwC0hWh13pKxwddtLDFO1wVg3JM3nThd7z
Ifb5J2y+NtnqW86UMguV+90gk/DIWWlZ0Xk0ym0KPC+wNgqjRaA/K11+3tai+uoDLFYymWzVcDkC
Ix6IGu3b3NvleL9Yjl0/luwAHIXZyvp5o+5x4ZDUfg9u0ro6NW4XxhxY8H/ZMigBGxHxb7O+XWkO
ojZCZbbVYKpZO2HIhwEQMRTpYM+z/Ut2cw8dtySTTGkVY5UmZSS9E0l6W3KOMcAIUj0PMs6jZaQy
T1LhQ62cdSZ4wF6P5V32i1bnpumN/qJ1dP0Uhk+0/2pLtyhGiErQ53JmHWx/qnTtdSdTGW2sVCeD
Vj/jQSx2dDLEZ7t4vZXBVKg51KJQTpVYX8422Z9yYn/fxfReHVdbTzpOQ/TXvFdN20SFTVK9lR6s
8/TwPrG73A9z0F7sMmiGu43ctjh1cEdbXxxb2zb9d3DIvLLLwRQhE910fyz7sZ/3XbkLjW209jzq
7eLn5OQRoOv0CeBs2O+GJRpn05glB7G5ku9UmzwZh8AptmaiL0uZpqfqiWLsdE+uDuvupVkGZ3g+
RvyBitYbp5H9qXh/w7CvFBeUetG1UaKWmSwbac5+A8j2kHAfz74wAc+GT9dbYCa6dy9jeHheUUsV
382tZf5FEpnjrm596SCa4akL+umHIJprTiNl06KoHcIBoa7uwzT2GsSokfHEF2/N8hWwg2GnrjIy
fJBmkWsx2n34Xxiv1Vx4oVb9ndeN0X/b5s91XlE8H8YJi7e8Cjtk2z0Nbp85wSiafFdJ/6YpE6/+
rBYWHJEOck73zVA+kVfgTem8dji94AHs1jnuJu7rLpt2TGmPx2+m53S7zrXLSSuH1pR3nMMTTob1
QBe7TNXNfSw6+BBxUKv9MSFg7LGTNxOpabK2LqWkqjGrLTUQftH0869Y9t0LtTw2kNxD/7F3HaAe
b0L9VsqAX7qGrGRmO4peOrPNOqZCtw0WYVtFzGARLgd/fsYx+cLKgY5SqGV27bouGYZ8mi3GMbzZ
kmxWgWAVei/tl7ppg5a2yiGzbonn8b7aN7v/ATw3/y5LNaI63Bw53fFORmdrRXr0GdaiquG7+7ZN
yQ4pP7at3VSKyM7MeVKJyU5p8JpfS6iWk6WSQabuhuL93YRxbx5mX1pNBgq8LHdiX+XX5iWGD8zS
IKJXr471ZfGpAn07JutJRdMm7sImMtdu4m69jmVcPzgblbE4Jtc4d7ya5XAF7Rj71Fdkijzo1aj5
HPtQCKdODUQ9WEkTKhqHZfOKJSLp/ufs6m746Wg7HFKs2Ib2Q/dWmGSWGf027dpBYVEyeEmJxEkt
vytLoO9g8mkbP+v1KqNsT+jvwK9dGlzMJFxz2lqh47t68rou62VtTz8x1TzitIqa8qdLbcVzQ1Tb
d79d6k+7M/pHbHz1oY5oeDp6aX5Db7XiGlM69rTZeJJztw+2/lyO9fA9qpcSCLTh4g34/Sy/rTXy
dOpNSLx1qOIPVYfJdqmWOfmKy8XM56AqN/81mVo/KNTh+n9Ky9nDPGmHIL5SximpQUOnOplOOA9B
NI4PdUhTlXJQxKhclbRft56B/YL9jeM91Xpa5osm/pwiE5Xj8Chms3YX7cvW+d6bVU7fOod+90Fu
zX5u+72VCAY26447uf/xjdrk2bdGPXzraUy9B3/11/9qpJlTPglWglM/vnmRdfE4j9k6tmTgLQHC
l8e6ESydO9glOs+lG1sdDnNB/Ne29+RdkCu3XAEzGjfVrRjsx5XgqKtuurjMA8uPt/M2eyWt2BKI
c+8Nuro0o918s7Ze7/fh4C76MsdOeaqBZJaHQbfBNdycMcgq7Rr7vufqEDd+c9vD+t4ZrpCvYXut
Bs979yolaC68pUNRP8XeD8c2BKotI8Btai0gibetHwFGMHtux19HiJqylc1QMRJo+nPVpWoJpuEZ
baVduoVyHfmKbtQbMs5M615NampzHXmEJviKP5xi5zH9c3urpGsrl8ZHDy2aldZ28T+Dfe/6qztJ
vIrKcPLuWPFoo2xj9vW+7fManyY3istzYHpXpNNk2qXYCFnU6dbzMOVUUIob/d/+x/HrZshHtVl2
Gldx829sp6Mq1jDc7xqNj9ueCqfywI6JbN0fxFiOU+qvC1CR1zQBB8rYDuPJPpBUnBnyFpwnY8vU
ekydgcQh4nfi8ckNrG6/kJsCkmZj904xYS1rumUri3vXtMH90faRndpg1c5LO87KnAC93OC0Qa3/
8PbEPTLVYtt5skEKqju3HRaTo73FiKR0m/bfUGKJn2IYaDlnXmvXOW/0KP1l93GCvfqVOZr79thv
iTXsY/mpWDBLZga06jiLuUfqorw6Oq+HxwIlVcdhtQLnpOBUlWutMlT8jnnEXHNbiiEZ3fVjsegT
C8PHKehZ2V+v0FCM2Sa9rgZ/Y9DhHU2qADMzG+xk5k+rtLGi6K1yyiFKm7rq67QaV5CWuK4U60bd
UFqZiw3+c2ORYZ92rGtPz359RJfOFu2Ug1s53yji4icih9pP3d0fvmrL7+/i1UWEa/WN3V2lpk/E
rDHQYd52xn9t2Zn6xae9pUl05NOfWzCKTyxAvPeet287C1cpUeCLE/wYkqNRqefp6XHxOZz+04vt
f8fg2pkLlPjt01ptsWEiCcF+gNCOXyz6+CSGbrtbZ7p17ebBmrhYab2N+ipHbx6xxnSdl7XtbOtS
T0SwPQSwAWuOw3N4P7B90uXj0CTyhJ7Ne417a0rQHbvtlIahVU4Mff+/t0Yn1l9QOinfTOzI+Tny
SbYs1OpXuvD9ORb5OjnzW0CR+Gc2OtUMU7E+uHpi3r7bEy7nhUT5nhQxx41D9Y+3h53dRJ583pNz
tyfC+j4O3fpl3EiP+SJqT50cX4vbupZvnhclZ3Hd2HRcUs5P76N3AlPlcb/W5cU7/PLFuOPO62Rb
9MjaslU+bjUmSriEsqVTzzVbBd6yV3u6mkV53NaK27aWJnpG0Qx2yOOzuKlQCFnyA3nlRW+Y1aSu
RC5f7INtT7nfsbRCN7YOuDd04/F7Q3Ars7YUukubaGyADfulfsWYvuww4aKBvuBADI7TBXP3skiW
2k6gtdP7FHRIyxAjLlPGHhP8ZlNP8V9mm/0aWcyPKViCPPeNC/aQLGJcv5bEVfNpnG1P3g9BNVm/
DZmB/yVTs5TZLGr/oZyE/BsDDHdFe2j/+7qWzdW4ZSUKWoagSQNdkzMbAyH+53WAZ0W9TphfT2rW
uFMMJWx8yt3v1tdpdHdzWlhg2nJDpbj6NNOiYLPQf0/KcYewq635I/GG/XUPOXrEAU6UqWpy3sej
3vy7fpfiZT90ab+GNAXrybI15ObBrsB0hvGcnwXbCSKltA7PlmF4LHw1DdcYEtDNdkMP+RjsvTlr
TACZE4wj+sKt2+WHi/Z5vmLPKp6kmMshjapg2c6ONYtLvI9uc9ffBCQMOUE/AnaJkdaJM4LN6FL3
fw/A9APIeerdbFs82nldatat+tAsZX648f4jJqxVpF0ced+ssKmZB/fYflTEUC5F5Cb7b3pT0Wb2
wuiWR/T4IsPSaP8pkzL4hrNh25+rLvK/T7EPWLeFYWvIfjgSYOAxbn+vW3O71a4JitDah88b7VFn
0gytz7bgal4Gv2eEw8MC611jl/WWzqZS31hxJbW019HKiyD76BRrv9RPW6iSCimFWQrTruH8tMYW
HVMVq+6RtuZo8rlp3C3fo1A7aQJ0/j5WhJl9dKrruUzEIs1vNgPYJ8avscmkR/rykzya9cHHECbg
bWC5vKXkSd9LO/Iy/hMjNNv5OCb5xMZYaGADiNV49pqQBw6wWaat296a6Uqr8VwN81zQyiG3c72e
4FsX5+63BUXZcB9UTXmZOVHeRjO4D6N7iy9z43VEIdwnpXmxktplJYdYp3QHz8R4yLak+1itVvAF
OBjIK3N88GjUGFYXbRRrlmx/eb+QyXdfJRULFJsdt4fDEc2Y0nDNH8JrhAWHY+nHUI8Wrz7BHDgN
H8r3Mr+PmzmPy8pu2azoeT95VRNdRBbfBeB1jx6OuIr8wsFsHHEzucnPThCATxzJKhQ6hTm2UxAn
30rdOjbvcgroLNRxoCMoLQ8+ZrZ0ibm9b5yscqSsUlAPXh4mLTBQek5MfyOPOBbaB4iMa9Ae0gZD
NW57AaTe3jijLSfvDuSqRVibrXkInZlzZ6dvU08glEf7sI0J4w++w6689k5Ve3nQusdz2Zr+V6si
VmW2gBhVLyYK8cmfWy4b3nSNlXVyEeZx773+xxbQgX2IPlx+i60JglfheTOhgkuwOg8xibB3x+43
W6FJiuGNKr3GB0sdwr+iSyonhTQb68da2vpxmWd4lHlK1p9u1UQtCCRmeqTAmyidWDC5lyFwbd73
9f40lu22vk3b0sQFBhLTkPpeJWFuiKO5q/auFt+TI3HX220N8evXevz0ItXX141J2Co8HPzf1b5v
PLHE+yRf3gQYR76SXX1oLeIfLKPyoZse38AUT8G9zNdxX8c83L1SXlS/R/u9iLvh5eABPe48Kcvv
MTl3/vsw9pHKaijo/TOU7XSH6yACGGN7vZX1k7uDz21TQrYkNX+hX+KrUFEEVvxsjljJpQQmti7D
bHnWo2jQIDzeoMTfYeuFOxYRIW3JJmfX5MdgTzrXW7AdhWW13i9vXWYrdaxkmNNy31RzUho2LTe+
N30A6STWZemO6csZoDOepNdPf8PFbp8XsXls7iFtdbPFPVjs7JxdyyxqEvUCEc+mVlTVyfXAOcx9
74IGMsnxsNTKsbeIkh87LFp3AVHet4e4Cec30cOafc3+uraZdJaRQh/2Ry6YAg7mPwbwdDN7GNy7
Ce/TpdqI/H5ojAwksCOLhdcDh27xPtf11KQ0MaqG4DHAqTMDXpJ19eY1XMXoAMwOuycdaH94SfQy
/kd6uE8qFgIvqmlfWdNlgSeUF9JK+UKc+zOXBhlZcEF+Eh3ZOAXN5bBKf8wT3K1uFFJZ3kP5BMwD
zZA8YqETNujNkhYrhESp/zyfiSP3hpnU19CsobltoYwvLOLsz6oV055JDA9LTlBJ6kUIRQX6TVFd
8yoe3ctN+YX/v4zW5huUK35lkOblH5uJHZOOPrJgd5dwMlkcOtNTQ1TnlNZOY35D/0IREhwalClu
pHQq6EnpWW8GlPdjuI3eZZZd+yOMEypH35rqz9yPZV8wc/PDGmEvRrjs5plUrqDnp7aPy78m7Kd/
fqNotnXnNPTpQ/Di4/aonhSmKetplp5V0E5a9Uk1alhegk3Li0N/Z0AfRTCmdc3EdAJ7D+SZ7xK5
QF/98eZtKKVfFfO3Om+7tj4SsRyYDW0qcc54eSt57fCIn9POrvdvMaxLWyyuGVFaN+Wh8SoxjCyg
SYtNwJlDHTTz7Bw/vWNXkInJsDOcxoJlgJ1o8T0z0W6/rvUe/V5V7bSZ+f/zMbAEIvIdYTUcuNFO
hz+5m/y0J1M7MBmz+DM4JXbQozWy2ln3dnje4rltcn5l+1YpSzlvyUDQSKrdWcynZFLejJlQdIDw
rB40QkcOW3iCLvNbYH6bxQiNTMukwVjK4Q76CVdEssT26RTLxrfzrhqr47HEdvPZeAdSHIqT/d8w
R+JBIPZez8JuSY/rwj0sWkrKDYrslUCzwmteJyxbZXLSbos3mQeEJdclfuiCWFpXTzpjWxAJNMhH
Rs9qTZn3GeS9Puxy2Lxd3iVdDP3sMprCVcfuNhYbhwAAcmUBzOEr93vyvA7WNx4WWdSDq5hUVlf2
6bDJ/RPXhZlzb/fEGdlnZSivvd9ckqZq5zsffpPr4NweWCH3Kg8rWq9rgPq2ybxIg4/NY4ljETgK
LgR4ig0+3mpuOOKJUSd72o11Qp4aBxRKEs/w0lsDmz+FUKt8Ul0DH4m2pI5TBhP5Sf/cHimDughT
J6Ilywf0qK9DQ9btfasjpiBrDshzwILbO7GE00+5GSLdPgSBkn2RVGUMgBLs1X2SWN3xYBEC+TDO
mo2oaXGh8Py9ZoN/rtQ6Xjim7O+j29v/AvcgoqK+KVRBcsaeJHDhdDxvVrl32f/9tYq58uZTuXXD
8LkPgiZ+6wL7aV6qHv37PrBu67uTA75qHfOUxuxtH2lEnMwVpxCYBV8Hwk/RbNZvXeML57SsJVwW
7c16D5Wt6/Ps+NB2xqn46WpGh3PdEfFaiOv9RaYGB+gJhvPYXivIqDkTfbXyH8oNLt4zWCEefdQ2
J3pmjTeuTdZdypylr8nRBVEGzdapm2eHed06RP15xUZQfBE1GxjXBk+oDwU/eafNcozZCFdf0TKt
WpwOOVhWKhgmbqEWjvzeg6t8DOYwWKjpm0Rhi0Ox5GUzY0HEFnmr7iwI6jdF2+R/Zxqc5Tff21X0
D9y9RiYQNZA3PYDQngtdO2A8aBHpeis9fnXrNEv2bGd21thnKa9l3+IcNx+d31w9Z5+PHB0ntRrW
vDz+Cy3DD24MQW8oNQT9ujcbL0X8YzMaqSQ5NXEdRNTT/nAvQsjura1U86ta4ZHxahkrBAtOshk2
O4f2H5yGA8Fg4OIayvkez6fDyMXNwQoQQtCPI1uEqwrx9UyW5H44JoLxIkJAUEj1AZqibZTyi0mB
VsDEkfgzwptt6d6AQhVO72zm/ug6rzjId99YdHFVHiB6l1dmjXUuRMVmQU4WYXjn+jf1wVZTyzPk
FwcnXFDvMOUyGOxMjL6ZnscDcwiwMXLm0lFS2pRAc3DZ1pF6HU/h8A01j/JfbJf79CuURpjLSi2P
09ne6vCtjaUbsWnWQmHvuLXUT/Ae1DqYZUA4d/bdhFVfjNbSCpiLtzUUAzBL72iQN+F9wBxx9PdL
W00foabs/xB+IxhBb2c+57t3ZGuyzO9I/cuuuFli1TmXWf5Qeo3Wx2aw3fYKygLr3///qxg7Fj43
mF7npWo8xAa7NO2PQx61Srt+Z+cukVWL527TtB5L2EZe952W5ya17uLMVSXWLjPGKz99oAyeLMQh
fbYT+zGcnN7nqIr4n7+VDgINqh7b7+G4N3/to26rFNGJ/TXOUVjfl5MiZw7yLlxOziHlu56O/l8s
xWQKXJ1a/SDXfk3INYsVPqFejS2vWXEGvnOcufqvt+a4zvCOxsiRZUb7lRkI/fkC3l1x7RmyNjdG
idUGzsL5PVPSs4GgE11gCVf9WZFGvS8o6TVfoHXCPPYVMOTk+5abT8lQ6V8ymsc3ouoTREpmrsSJ
fGoXXUHdhHk/Yk+Pi4hSmBLZzoR+wKhkITzPN3XzMIvI3dO2w2sr96oZ8F4BTT4YhAAoi449+E9F
Gza/WK+r7+S4TZiTTPHx1ofScVLOHg/musNO8cFISmIemSUkpBR4uHxU0wzEP6vdigqJo6X+tW6D
7WdbO632I/S7owp/wLqtcK1SPMfz4O4gVYJTrJxXs72E2grDfJoOre7a3aJlmLrJfwxLbz0KrK6W
Ojd7m9gF5U3aaR0HZNEo6JpijOVk8qVG4nbDZ4+HIZ6d8LQdm+OzCqXkUQxWG4bwfIf4sDbkgUAE
K9e80ygAX8omSijYqwzvS/qEt9LzEXx5CbLVDZyGhZNShfqUJFP0TBsyfkJ4edNTPHftZbHdXV9G
xa/GHEN0T44/bniYKSmfraGL/guNoEuAcI2HEzy8/zzR+n5CFoxByn4MAhuMwDEKVXKP4jSoEUBc
Sx+EyaqwtP7XebU50hZ1COyolnuX02UifZkNFIjsZ78plBo2G8dY3LwCu2pjCA+bkSlFd0MPakuk
3wVBt5zXJOksdKICsqYYgr5CAQad/6pYNgqyRXvz3/KgjN23C/KMvHSEs+XyNkkyyrYrjXVZNc/r
vPfTe9Oh93uwSOB7v4lKTRr7h7mEoMrzJ+Ps/AVV23tPiyj3Pkc1UwaFRef6YEZ41MzRlnlo5n33
U/QQSZDW4PvrA8ZQ01sdBGSJ8SRTgo4loPwRySufRhMSVYr+4hDppo/+V9ivQXfHeRZ86XJtng4M
dN6TWYW4jR8BanfkEt13/P23MvNtEFeUTHb8DYzfXx7rkIMnlVOd4NW3httf0/hA8jj0VOYi3Lp7
POy2QSUFlw+wMc3IIWIl4juadK/OawcGJD/Cqn/XG4HYJxTRk/3c1huVh1ly+jsce/vcT6XFIzlQ
7bOlFN3JWUhkgUAEif1xDP0yp5tFljN6+PJ4GrXR059gNPvz6npbfKa5L51iKZctQcNoJb+M7AIG
Qvz+QZVQFTl/Ig+tYNFt3ni+ZWWwn9Z7Na2fTpI6oxTp+b71qn2BPcDmLtvCxnuWVrD+5tjVB5kx
3rgX7uKMP6rWdOiPZvw9L0Ni79Wd7NYZxlP1yZMj19DPjjKGWsYITLiXKlmG78zePZT03lTPFAEV
5TUa3y95RO2nt1WA8Tdw7Iffq/q9LUcvyiowI74z3j08jF0Xn8qYnIkiMnb1Xdj1iFvkguQI9ZAo
K0RyIwW12mf1CvWRpKUmOBgl6ewBPs2oWmkf4vqnWBsxF12cyPeyKSkKKAaCb4hjEXI5fL+Xfg6S
gFJRtX26TsqfH9feqj4BWAndtZtmxFg0kZTZsOrmO883+5HtY4OrI4Z5+z9QPRY3sew3IltbCO4C
SzTMYx0VJtNtFons124Vo4tcbXdqjNOt/skknfdzZb/CvdtiR98xtLmcaZwq29n1jWdeOsCv3218
7FYm14ipgjGzCk/NukUfBsfo9mlvjFsxwYrhMzisaC32kEtCjW0MU0kzj3YRHdEC8FOLdr20azKy
Qlt51RUsuh1OgxO296GH8hhOXHCkiuMA5TdGuL+t3U+scyVExddJlPvYAjJbPKV6krmpY4+/c7ju
z2P2RHhG168vLkPAbdyf1LdYW25dzEHAkxkjwvrEJQ5YVFfegHRc1K/NFFVVptY1+NOHEYqjnmi+
704/OG9NZ20WKrkQcx+dEC2bqYjW42T1S/AZbYv40zTO9oFHBtvn4cjlpU+zDAhWm2zpGkTmvw2p
yXp2Q2UxtQ2r9yDQDP5sUPGpk4bGiVB33GhnSLmVXUaysyUCb7q2ZvDlkSHOqmiLBynulzLSQzbN
bvvdLz3nyDRuMtbZ9DfKn+yf7aVHGwV3UkbiAwWPP6JGcLhQbhMGUMbMEd+aYKmIcm0S/XuzW6oN
Dk7xQ2mjsDzpQ8c6BautPstutVHRWoGD25Qn+iO1Wph3mkdspWTVyLYAI+1/9ggZkWYtjiBvyB9x
nJlvvjoXANKZKu/MLqhhW72UPNaIyxsLoGKehhhJix8OeFyvnnupV8ceLsoJ9ucQSqPNFsQ+UYp3
yt6mGM1M081OJNrSKjggXWwf4PVb1JXWK3IpRBnVvLTftw2Obkg3ptY7nBK6AX2VbhA9s9DNyESr
CHFkSf+MlbV/5MsUJYpfWCGnQ/8wmnRERLyk9VTKE+D/BGGYHLXPLLFV268ED6o/rV9G/9ADRffe
FAAkO5q+Hp1OEyZ5nKz1UlTe7rrniGvwHiWN6xeI4NbrilvO8kTSVvdHK6u2nxBjBNvdPO5ifa4d
Gb/Ad45DJrfJ/dZqPMjuttHpfw2IvpFc+TbZcb2l1ycCDEOddqvXPCAyWRQB8L31AUNYoztGqJ65
MuSkcHUvXkZpRV8a59zkD2JDbzm1qM59+EzdPiKYB3yUq5/8HbcYWMlDWVZMrJQS/eF2Y5PF2+Jb
l+7YWoN+9TDDXbCU+37uZ6fv8wl1of8AGVJ+W2P4/9M+DRIY3qtK+7TPLeS+pVRHbIHXAAcxtb7Z
6F/FicEiPE1Hbe+nWxYJGyJGxhuKtRVisYN0G4o9Rgryuql1/6zmcXtew7iSp7VcFQRBOKmSTUIb
Nr0LfB8kYLO8CQNBN7ivNNK/1J6TEbN/QfX50IPfTV/YunPOHb1qrdwga+sevfgY1GvQN3pPbUmz
gHB/65x07fY1DxVD7i0Ap3HScIHRxv0b3cWJ9doIJkYG4qmKb+meiOLsE2kpLnsQ63LcV8NGqccR
AmnYNPbV34bF6JCmG3jmnufCKwY9UAshYKWL7lhxhGP+Lg5ctwP1pd2YnaNy1JOfhSysA/rE21pz
aqhOfXcWF1iHQRV2Ud92DZCSq6U/E1k3dpeSxOvXiuzd7mHym3Wgp271PRoX+XFgon5/iMpzAKwa
ypqtWImEkjr07uS+p2OnsGQS+Y/xqu3hvDirHi5ybOwjHxY6YZAmgODUIRWJA5vtuYsKkHGzYOx1
CLNGp/tiKPJZLpocPRdOg/YFKX5NzipKy/o+EBacUB3VLU9C7O2P/YCPW4EQbSjsJhxHxt1Y8lHE
Pn3684HeR279eE1cCavMEwEfrrkb88ssK4SYk/DlYyI5LdLKOuowRTg6lc/x5jQIhsrDT77VCTE3
RbeSS/AYbcxCGeEdiXddRNUPtBuh2PJ6D5lGO8RLD9DN43hmgl1fgtVHn1b5LFynThm705WyNS+M
auP4L44AthDdLwuF3CTxkAWomcpTQKARuhNhj851BZ0g9SGmkmwkgb1Pjej+RhE8WUFYGi/v/zg6
r+5GeS0M/yLWEh1ucbeTOD2TuWFNviSAKAIh6q8/j8/tKZPEBmnvt4ZdP/yxgNldTkMWvgQVZrbs
FVIzGulaSZZVaY/Vm1PkU76vS1fY5Cxyue6svPUhprtx4qZpMtrhA9lG7yvKCQbyOMhBP+SMtH9C
N8A+oRDmFshzgczSAf4/j0S5Xca09jeTv4xXUh7aeYc7vdCbdR0WCILRNNV9A3nUJkXsSLUtV2ph
k5XPfea9Lpd5C/mKFsNYgXUYOdXGfU9RTr7PV++mMZin9MGbxxZ02mrzNOnENH4Qca2fJqUNayNF
p8WmRXrvQ1lilEn8uizmjVsO9XqaeJoBc+sl/ePzIx9dNzQvdU9X1K7hg4AxDEeExroKdXt2QUru
QbIGMkW9W8KCw9Vx1dNayn2UtyEx/ksxY8FB/ag32SyE3N58/NCmnJpfIaYBdxe0ZioJcnYk6/gw
05cTKUpnk8JTiGdjj0MBkWGXsmKPiKI6NDgDcTO1fLHGItSnIfXFXeMMEdCajZOxR/cIduArN7iI
EBMW3oZJPtPZ3sOwhU1/mcsx5KUGpfoqU6GCPQA0/11acqluACfMi2HuSBPXxMUVQMGPdsXsu+U1
9NvhZWpcMX9IN8+ck6F6Mv5qxmA+Vb2rLcj6NBffC0yZfmg0kVhb1O8ekfd2WZlD6szlwUGsL39s
+qmCX9GKWSUIAwhIlU5v0xgedeKRSgSAunbt/ZdVu3X9HrAma+DYQt8e9fX2yLRLDfRu6ejAb+ku
R5wQw7ly6yw4Bm7lILIN13png4jNO1y6dQX3RD7jKcPmNPP3aNj2FNDuT5Y1nC0WyvrfJvPEN5mD
iI/I5w2uKR4moPYlw8EogZriwzABa28GMmgMNG01ICMX0vsAPbP1riVOfYaGHf3v2LTYSZBNop62
EUR/mrYVf1Ot4+BeV+M6fExcdH+4RtZ46wXE1m1Qc2QtpE4dfOGMAabVk6+Lh5GNNdtJu6uWDZXf
VsTXUk5Hr4UuQhGVl8G26Tpwj6ZvxYvO4TgP/DIoIVlY2o8KSXC/Bc11+p1DG5PcsQhUPz12Rflr
BWnzXTYoOA6yD12zVRQGP/sFbJvUK/u/C2ziG6jmfHkXPNYUBhdUOG/ieF2vEpnvcubt7tr3Yg4R
cSXTqMa/wCSdOXgQ5DMLqmeoIsTYY96qIXPks2l9MvUHP0Bb761x/S+tPfvO1RMQURkyuG7riGT4
NJtAk+1F2MsFCWK1buRaDc8mbDB6cHdO58YbG8L5rRqJJIwh76qOPU5kd6g4e/Rggsc8qGak7FYW
3feuMtHtgTEwPSJYZbnJXB3nf2q5ZDJhhKSNAfbGJl+o4NsgCyq7FEgK9cmMYYeWvQ9YCNKoYQ6l
LEszJrf1Mm0tD4dKEg22XphYXGYLfgnncYZdMoexEPMrL5cej1IaKQ4ZF98RpgwhlemMc0/Mqb18
jdAH6Y4PGaGoRzo1WqdhaO/ikmCTrR2yD51mrIYeih9qbZNZzQ5qMWmv6z/jUUJ4dai4Sg8jLJ13
1851tK/k6Nh7h6jU7wm3+j1QE2LsGQRo58sb08PHKyCNw+n/R7Ecc7BmNfwaEa1vpUbKmth6KF48
8q6mrah6fbUWb1GHJqiA/xprqknj9TMwOnflRafFG73Ali56NW9K2/ObrybsOzBIu0t/AVlKzCVO
N5b7rscxsikLHjImnDL7k1cCEo2ZdYo3dbOCt8gQ3HmTKQQr52kBJxrqHpR2tqWAZmjB5dkLZV0d
JVyW+6itab1issBdNplguVTs6FzJwuTc2r3ITbLismZa82rMlAVoYvAwj5g8cNtxIESdI54RRszV
1uZ2Du/HVjfdaaHBEmuZxyO5Y7+ar8ykskxkAW7MYo0bEeyXnGM0XLE7bNHfCm9LclvobEuTja+R
ZGQ+22XOouROVnppuS9Pwg2Gj7ZP4eRcWkfw8csaAZqJOCn2qeWIj0kzoiW17IYXH1feI0548JNm
TKtPy4zpqwBCBodbTKk2Xaezb7A9tqnSEEPyJpgJ/hMu6CrQHZM8lGu1PHbrMvLQl5hjDpFoRLAt
uZuegF184O0B++4hilL/bXFlY73F0k0Zh+sw+lCqXf8o5kZUFmvB1DX6M6EdoiFg2RoF0kJt1/1D
xYNa7cIMCyR72RQUd1nWL3BG/E6AEhSWnkFJfLH3hkgMb5Vfh9lJVCa7fT91jmUkn10GWCY7SBHf
pcS5C4sXwMi0OJIqkX9ijxEzOFyj4Q99LEt7zoimuTa18B/ozinQjxJV+FqXjfWHr6ZZNsjk6jd1
43Q3ys3Cn5Ga5F+lBeP94LauvzVrpKvvoTHSv52gzqQgjVvxph1K+M5om9fmBf7dzzh5TAR2I4mn
+ta8mTB1adAx/srcZlArhbMhjmxEkLVYNMaPUVle0nB052ekt+550KQ1EhyHsuDYNK3VHZ0eIJ7p
NRq8PShCgWJ8QjEElSpjGGntfRnhVtwzpGUR6ZZP5pEAJFyeElv6a18I8Z/bZ8u5z+wSULOCO0ci
uM6PWH/bJ+RqmQLWIF/mycu97q1QjvU+1JV2NwNzx9XuhZUe296y7tF4pubNafDdbQkqHY/03gNi
W/Uon5kS3Y6vLxudBIO3uESdCpHlxjxBiQP6RGSAP4tjWA+hOrhFtnQHb+nGeZfJAXlo1BpfPsb0
lBafrop1fAUYmMd7rRkut+0cHGKLNA8zOH+9VTov0DqiZ+buF/+Qp8Ipjj3GBnUju5xfSjVSMNRW
mifgsTI/ImosruWyjvkj4EOUJ8UaTD/k+3M85bjVZyshpq8Y9l5hhwqcrinWTZ+G3NBNgzts03qF
Fx6WGaDp6Nd+2O6qxfUOtaEsfZ9n9Gl8OkRH5oRkSQ3nLNGOgW8BBWyHJcLljcKBFXG7TCovT1U7
dD8c3dnr6hpr3NmVhKpq3R6fjKSd+ddiCr8gm1+miwrZejdeMRHyNtiru5uc1i+3XR3JaL8SAYmb
Ygaxr0o+VxpTuIF9f6lHaN7axuhqp7Z7wqlefKAhiUpMlhFcIQNQ2r1ai9V84dmA/mkBRgkGWIbW
xSii8XkWSqlLlXU2KU2GQsPD1OPVfietezJQYWDYcPeqCBjifY9BuVqQB9Ue7SkI7sx/Gej5zMre
lOjLMS0DjzsW4kQ8BkhyO9vhV9FzVOwpJmh9lNdjnIGVCXxajKPDH4jF6q/LJWDzgLFQI0KW2d7v
iMW9KQTCV2iI/GHGlJMnTdV56hD5LeLbMVhdqO+o9e5sJvNfpwkXe79G8AtJR1DMfz3rfX6CnCt/
nMJHlZiN4/jFIdLOaOwZQ/fY5NS/wi7CCJ8Lh06Cx83RybJiiN1W7IU4efwmhVj24vAvNtmaXJCi
jmyYpFp9hSGeaQ3eGm4kA98lzUxEJZr29H+MAmjI1OT5MSkXjWpOLkqJ54aSel7Kap59cMpS/Y6D
iD69AcsDwUiQuk42897HlsfN2PZ9Gx30IpC0ZkEzf0Fry+6IeC54wH9eLNfVID05ssxDMBI6vw64
KI34xncGOIZPITvXAi8JQki7qjZz7s72DgMrpszQBNHFBn2r9tUaYzUkgQCNn2dHzk+72uHHoNvh
AZ4WiLyJmvHN8B7XvOVBfcEMg9itGXBJydqFsxBLWVyn3vXEfukzj6Mk0yjtc8TdZ8vnxtnSFqav
JIS3X1Fhe79L25WXdcEPAF3mKRg9TI+/FLu5ry57KWwptUfWvggN5VvlCMrouM1ab8eB/G/0ihni
G35BdlskE+sjb7X+D8Uj8f99AxN1LO02ODIAEKTQKAs3ktU36BBJi5TbvHMd/zNmjRq2MvMbZ+M1
cb4cXbM642mqyubc+KLIN5nVhN4R7lvVm4yoQeIjlFj7Pz5tGPYJOTm8O+kGNeIlBHM9UhAe/GQK
m/mOLa+IzzYrUn8/IkF+UrNXByQR1AX3ecRsu4sEkXyJlONy7043CMaWUxxup97z+EessCn/Fis+
lgPAOI95VNqWfiaTyFMbL5XxJbesG+CWBvLq06f4IxCRCP7vRXgReZT9ZROI1ySc0io4EdXWVJe2
As1+tovOKk7Nqot1m6LoR+DaNDYQETaXUMq2fNTlJO0EmEb9reMY2slrGljEyaaBcGcye8y3JW7z
B0yg2BVZKz3M2sE03+GxhHsPGTycpHXqAUnqEBJM2Ze1N28dey59Lk3KSjdtP4x3TtoX305kPPUZ
5rP9b4YXauRW1F3a7PAe5Q8R8FZ1mNQSo+qjACHeGA7qK2IM1/mP96lOL3WunAfOyZzDWfmTuVMc
CBgaK/4++64CWnPPJUFU8uTDCV6n3Iz/QtRI34Jd8tmQrejt5lX2f6K+yMZd7plmem4QfG9zbLe4
9jtaF5toCOMzZZnZUah6gvXMdL4rHLKCtyGK6mzvpl5Un8Bcm47W7ZjTl99fz4xbU/k2xL0w16os
5CXk2VngrTqwhnSk9uIwAAITGFWV1cZGUY8nj0D4d3u6CR9RosdvTYSPNwmmsPubjbl346AlpWMq
oAZvE8MiF4nnl9k/1UDJoJ4A+6RPA7piy6UyvygZ8H4VEjtmYnGu6VMq0/GPz7z6mNmVYnrwnOnb
t/X0OkvKNxgyB3cfY9H6K3XR11vEY9ZRNH35L9KGhbx0G5PAZjlkqCNddrc5JPa4T70iV1vKm8Uf
FE/qn+XL/sIT0XEj5jJ8rttCpBeH4oMLsSaze8oi0rj3KGexRBITNDyThtyuW4x7GFJa8kTSC9sT
kpuwhvBPFoiHPtFOMLjsQcr/hJSL86PNY88VWIb1OzBSP95lyPOqfUDR6Ejco2h+Gdx9l6KC2BHc
Ug6p87gdIu+o2YCw0fWdwhLizJmzkfKmVlOFtOs70ufGaV/GxoXBbSr1VMNCAg3ZMkLWP6f+et9I
RmjmmSFwT03nxIqpxSnT/eIDVOym0Hb2ZHZF7MVwEIjj0rrblNh9ae0szYLLc3Gs0zQxoOwmAz2V
CPARFAUUVhA0MU6KbYukJH0x400Q7jjcNiRJ9yFyqhQbGPpMeaVUFi7LlbMmimYaaUqraejck8u9
ctdW5L4kRM7pv9PUV69p3yz1uVqa5dqX6fDAHAxZ6XrOgmyy97q7FN0oFmsr7RnCXWu4Ojj9HXxV
/njpGxWv77j/14dQmDZn9XdQTjPMagC3NcJIzivxPIcEIe2tYCULmE8lCol44RQ6y4jb/uCbupr2
FlQjly1COrkjx6C+0vnLS8vV5z2zK3vNMW1JNSGDq2v+6CoNL6vNcZ8w2NbvnSvr+5HYZbXNqtTs
2cIijGyAPCcGXRRMpVIk6dNeFu19xvCABVcF0NZh2K3frfJQTbSr321NkaYPBJqY7A6o0M/lRtci
5s/qxnerzPxzi8mbTxUK7TBXizfuekSEQ6KASwHmi9Cpv52JgoHLIDG8jYlVeLP6qIhY+a/uXNRj
lrFnB087kffT6Plz0ihXhXtGOoYfSYhAmZBN2EGXlQu6RAh6O9vVYyouyg5uViGMfhJBveUiQ7ip
HjfljOwcD5zjgdIakgYT3c6Lvw1vMAzAjJfin8OnviYdSiTzYC1oRa5tGQZfrWldNPoMCHq3enMs
Prjh2ug8U7y3Qp1z+Cb5rDT2sDmw0EP4cj0HJXxMk1jTaKx92zERbo3oOMEbNJ0bgbc/28TIF7EP
czdu5iIaH8DLY16sjrlur0t8qrcE89m9IKeiXBxwoENyWEj9nQaDyd5Qjub93uc5SjdGdaQLRbBb
mPvLQeO8xUCYPw6p0z4jIxrxw7ILRhuyOuL/vGmIylOo8vG7npf8fojGgFCftvavluv7zr+SHCTU
0TlKlaSF3Ri2t6GdpSAvMR7qcQkmEgOmm4tsyYKnQFAFwKVutQChztD3T3WJe54f1mAbi4K56HdR
0XnP6c0Ky8QtvHrHDuvhTu6RZuBgypV4QlyBNG4UmXq4+Y5Oc43UA2ilBuGodY69qYuLrmf1bsLi
wNiEr8ENlpegJR/175LhABvHOKofF+XlzSlPc938TBaof4KFAnJfwVP3R/S54T16dgMz1jl4G2Jg
NWCgNObNr5EOPsH+M9hoZyD3JyCQ50OHuEcSd/GXV7Bw70kPev4qYEE/g3Rt3Qe3lCthNmzAgDNt
UzMFhNWvnWXLj4DDSROzDv1LyS90Q0Vgf7dljjuRXawQf3oVpo6bUNES8WpK/toRyqytY4hSo3xE
+8xJ0LfEHW8kkRkwEiAZOzujPChHtGv2OIfEOVsDu1AHzgydnzlKbo1wiJiDnYOOkFtTuOsXmqJx
3VLAHEXnsgSC3Hieni9dzf21K50y6wincpT7ElRdrs9Rkw7/FMwHXigCVd5vjtaCKIVifuBEZN4K
Cy7nvc5rYGfds62TtoHOYofaKq//5lbLmTsIqeOT7Cf7KV+IXTzavDdZki3l+GAN8TJsYqIXWDL8
nsm/7/QwbtjrsY7CCUxYN23Ch9H6q+bHzokcTOq49M3ObeiqIso7wxfGX5ICfzlBdmcQfX2GEBqQ
AkVO8rhnwjzeZmSlFBtZyvlR0RjwYdXL2r8alyeEp5Q3HlVoWw9vLPBy+AgDpOlYYFfzZhHT8wHU
c/Pud7l6TLOSvwaadLgjmaOjRIeqsjaJG+O/kEtIBsFUyJVbgeUePSTGg2gTSxFdY9toDOAzat8R
3qBQ/Z0XuhFKDTszj24aBnpvk1HxQRll8I+P2/WPXroKFvYe3+pe6HIOjkhs5dmmfVRt3N63Ac0A
BwiGMqh9Nys18xDgrL3RfVzNrMOjivhnlyBYokunlulOZVnXn6ciDWHQImJiNoBIEdAIyAMWWP4T
ICI4erXHB4BLaKR7qthgARlwcZVinbZMsER35IvD27aMWeptyz5HoDvoDAkAUCoja0tsMloB8tLs
3Ywf6IDaogt2FlY+hgJQPrHFYOnUydp4mMld5Yinrk9xYnNEqh3e19zaDAMahU3Rr6uDjyiS+jhN
AeeLrFQm/6vZrQyZO1TOJuMytZ/5ssbqiLbPCxJhuuy1CMbsbcQED3fpx8bfZUWj/wFV8XlFedl/
9pUQsEOYSsIEH5G+g5aHFTB6IYjLcec8OuAt7P4rB2KqCfOIljQZigbfR4pTdNkPapyeVjpm00Q0
KHbJPKnLF1JlVvtAPDuGtDTgazhX6ehMFeeauMUbkz5XoUuy/HOEO7g9F1VIBEHDNN8f2Nrly9Jz
vG8yNGyGfwAoeRdi5Z/2VUPoShIVhMFt3TxOX4ZaSPtqqzo4oQYYig05O9meBOayOi5NbooLojsu
tB4lqzjHhNqqBObM4M+IyQ9ElBQcYCO1vrMJWLM3kR7Vaz958auNidrba16cm+ldWYehLbrswON5
O+UHS3NKD225h9UdUA/NTvjRBzUyw362EDCNHu9kPDjeYeoG9BpV4dTRYVT9EGwnLKX7G12LzwX7
6Q2h9IBCMTiKdj+bKXq2tEL0UXiNqbYxWv3PheSucFuhFX5GiQ7blOI4RopOdaNOhtbxawJRcjTM
s9Z4eiyYkhiRKbYsxq+CRW32URBiL5rJZbuJCfPO7mRiiGP7HrlT32a1kjWAAMnprhM/68Fe8U/s
CM+wMn5u1R8XLFPWBYjWDTYzLvQJaW7pn1IMqsO2anIAU06OKU5wr/3/DO6i4rGWDsBnBzuV2HCN
6WVahkbsh8ohE4F8HNf76UMveog6oyfoeNJz0MzJvrUT3Muh2BRpPDzx5Y0VZEajvmJ6gP+0CHrC
c+imUhztWCwxY7PjNHfuPKwBb5vv/MXeFb5zw5f2bkDxybZb2PGXrS37hXAAtt9eTeAcNcpejXHx
O+761dnUxMkM5zXN7OwAiB3/tEHb5ifbFRnB54Dw1mZyh3bddRQQzXeETrjFloGKObhWo/5Yderl
ibYihYHZym0ELJHPzF6iwRhPdlAbXp+4que9qzARbNsMdH8X+KR6kLdH8S7sf2qFLyQ1YL4IMtS3
+xVoEVDPn72TDQTcQsR4BK/5ZCmeBxq//Q15Y+QczHM/U+onvIgjBMHik+xm6cFHD+DcOTLhixth
bCcPlld0K2GMCO5zrPkfCSvpmxtYTXHETeZ8QRYRzMl4NhHDOTjObgF7szdB1PcKnsvHPFyOJXlz
OT4Z7nIxUjjlj7cMaoTDDHwheu8mIQK4+fWwd6lz6DObbWTN1b+j7Su8pfjl+DR5r2KWfvJHhjeG
Lb4lRWHjuvWW0Jafogv6GdFaSyBKlq/1oxtTCXmYmYJ5wsEF6mcyOhVY5eqBJZQcC3+sCs35EXls
T55kHQIo0j7SoMNunCDFaxwKvvTJ5qO+Vhpq4sRgQnM629RcnhHtiFtj9FgSPepXeYSvNyI4AVM2
9N9ad9zkHBbregmrocErUq9V9IB11jQPANDBZ9hByb1apMBEuwXcjh9oIesi2GJtsUa5lVwPAQ5V
sLKhyLqvGNnjuca8tdwhcxPrwZ3wDR/GSOvxCp+aXgcVlF+iMX3xjAgc3SLP4AJEidOYLaJzqTER
w+iHf10gf3nGMVfIbV9nTBQlX6DC4OkgBet6Zaxz7qTivVyo7zyWwyxfhTJEHIxKTdgIygyfUBQV
1YUPZnyMe6WKHdePqr9kz8yz661i7Q6DXyz36MmJHl9sHfzJS+SFM+83r22m+xwJbJjN1+amrgSB
ip4F8VTYfR1X7jvQ/gnKBQLhuckCxBf4CMrhrozdOdwLq24Oq2ADwqMrOiIp+DYutt2O3YY8tDjY
jdIbo/1Ilip6fZ+0fmwXcmhOkxvpT9I/WygKF/7q2MwkQ+6mnsXmKAmF2C0yNuoa+6b54xdr+RER
GcgOZKfL67JKqe6cGTndjrEmcnaZg355m81rlm5NtKDCzAlk4t3I0GqBLNswRSyC8Ptz5CAjrCmr
zokPWi8zAULDQcVZ6W34/MoRb28287Aq3TxXlpysN+TFtO/Gkq62u5BOzHSH+jiP4cwES5I9TU11
ZIcr9X1vdf2jmN123I1mGgtUCjL3dzbxl39KlFnFPuxjMxwgV3LKbWMWrrl1UHlAktRchKslx90Q
d+2d66rWI0cmXKtDn84Ob7GPipe9w6qHfyaeUV+1PhmAWNDj6LAiZ8wT9gmHfXK1a5fwx9Koj5k7
CbmHbZk6wSDUwJ6Byc+4rDxZE3sRDm2CpNWdH5kHnXZDJiRAblQq/+xIBN6nUaupOLV8F8AESF/b
O5Sg07RbUTHdl9GY+dfJlHF5P83FDBld9vMB+WjxPVlWKCjtknxptrM6J9Azwp6coLm94L3l/zb5
2M0PcL+h3vdV3cfn2cIJCHkwYQKHWjPZzibukyCs3hPvlvIHkJA1MFz/4QLYQ26OxDYaFBFuBb++
edQsqoki0wjyAlfYSJA3J7OvfRtnEzllQejvWnK+ORIMU9febsGMSCwimG91rekbtYb/WyqN/zqq
JbZjV6nlHt9b/s0U0tY327vZxtOM/u92lm9ZfWZY2XzOnpWW4LuIN0AEhRauhGRr9A95ZcUXSxYE
Usq8dwjBAPI73GI95duozwZaOUw1vBSTYq8zuZs+lZ2tvieD/5gkB4yFu9LuqX7N6xVQw45sMuFD
0M6YLAeHmK2IQ4OLCHvDe153KjqnmRre12ZdXwjRIH+BafwHs5Ti8AnpNyaEoY+Pbo96i7CedXkV
ZeffxAwLisCAp+upd3N5pFIre2RtgoAKDMb5c+X37Em31DG1IR6MGAVP25ZMIjPa4ak1pf4eugmL
pKOx1ZNH2+FdikAflqPAjdC+txUhtPtbQdg/v5zNcG54dw+4lVNzmU1T/oIo9gJxGb1nPjINQ/wo
HpTfeMQtBZKH0pf3N2PwHqPa7XaE0qk40W5aH2IZZ9RE1QAh51nKyob0Wx1wWx+nAqqZtnwgqyyr
Hgip4ShWY8mUG7hAvtuuYmW8LbFjeo4ExOJOOGuodkLHZNb6DT66xCNOFn0m7nbzoHjT/no6Nt9d
qNI7gn8EqubJoAfp286+5ciz2TDbB+W6W6PcfiIHGumTjqv2CXUEFHfP13zsiQKDwGdH/CvQv5db
ZLwEO5McS/z6mrZ2ubNKN/jly9L2piGDOz95xeyA1rTEIG5Svyr9C1fdkB3II/LyAy5KvgL+l+Mx
kk3FzeS7YX+XIonuoeWXlEewb6KPnBlFHzNBjLXdNNaPL9JyPa7NUDj7WQ6rurlp6icUr2Cx3mSZ
f4KEIBeZhll/65qYvXviW7S7z0dh/iPIPv9hn5kfCqSNT96ksP01ld2+l5HtvnHoxQ/FUJs/MT7J
YZdZcYRFvvZwa03OR8Yg+e6v6zQlGTkIhjVtlbSbk4N9KlE1oYgrhMd1LhbTb0v2DFztUYTq37QD
scypl/rXCpm9xREqh//Yl2Evq6mw/xVoNP+Ogxt+inakL8KWhB2xbGf+S+UMCKMUHb5cU2UwXcjH
CtxNBTChxCeUWJ2elMqiaVcDe3kbiXlZ70G5rJc1Lda/jtBabymo9j+ByXnMKSViUyJ4Vj8u5BgQ
YUBgC9Q3cqSrlwGEJwwxDqNSYxcPVoceM4lNpqZdbAUVyBlc0LbXRTRAqMNAIFd1ph9vkdUj5b4p
KmeuMJKqUq9HOJfSuLzxw2mWd2RxijczMhdYY5VSJDvOQJcigmeb/LCxNmnsxsFDtMY2qZu9Lz4D
fA5PqHfyfFMiR6WAtKFFniysdDjCiGDjbzor+qBJNbS3FjPgHjCTLKKhGgkboeRpzvcNNx66AbR4
G9xRWu7whIFj+jVRbM/I7QVeOdJEcJ+1A8z1fKMiGkherBYV/qJpdWxzyJEV3BIB+oqdq4ADTnof
bpDkMMRjZ+ILnYNLgWt37UNJ4APyHMs5VPZMv1IKAOmiDm+D+n0IiM5C08zPftJBf4vOrfmNlk6b
76wgQAfibrLbM7OUupOTsQnYmKf2ZwksceeA0QDlQ5Dfu6XTDvtoiVFWl7yw7h0w4Sq3vtvGnLou
N/aDvSCZ2K11YdX7thqiD3YDatmEJm4xgVjiLi2WlQi/TmpDWAwT4LSvo5WxO3UjpW/cclZs/QlH
w9aTzo3mtfz0bQmW6tc0TOm/vs28tyeJ1B4udUfATULIHxn5YweLmHhyVcGuoTZygmMAOknywvPf
prxV8A2RA7YvuwILOXxQ+70Eaz2Tzlj207bA7DompJF1Pj30TvBTo/G76KUXvzdhUZbYIzsBpw/o
QzKQLnjzHCHZJxJ2iV/sOhvLx8mKhvxS9G2AkQ8TP6+jxvTaKSWxRenMHGpqXwkU9eKK/dNa168C
SIfwO6XtvcoC4wHpRB76QEOQ8n3akaOT0N7eV8cp9EG08KMJnaTG8l8K4oK/TUAmMhEu8XQtY51m
G9/tOWHTgvd37+dIFfaV9hc/WdxWPZC2C39vkc9CfuwsPoLe7b8MMeQoahzG0EMUjOJH0mZUPXDb
qgfMTFR396mwh52lU4FQusKgyB+QSfBPUrrP0WTkK/En8FFE5um31uso6MQONP5HQlenkpGCxh/t
KZFuiZ2AyCDxLHo0VZAzHXDakmXXefI35hUk/dcZJayTNwV3EwMwHqV8CP+ribAdyZsiOyepWAXD
hBQmDoGmEtOE417jp4uhXc9rx7jB6jUzGZDNE3wHPRLvXmqdbpwq5fZQrg7vUZ9jcEGJFH+gKc+P
ji5I49H1hBVZ+gRy7/g+kIQQWG4Q7MxReKPZctQWttuVzVXUrfOfQhPQnmICI2syynvxTbOH5W6W
rHGxjDaBkQeBWv3Bi+baHGInXcdNpeE2dwtNOuKA6m55CKJ5wLYyZ/a8rUu//VdlWfGZImR884J4
Juht1rxM37QZivpA9tPQJ0EtMoHYZhieCvoi0qPUZVmc0DowUyOyM6fIUzYhUsjHP+amiD4iovWZ
X8ZxRvZSj6RM2+v4r6hdpvXV9Kj3Ko+VE0Gk/7pGXgiYSSwXNkSfqhU4GFPmV8uy/TcrrvACW6VX
3do8wbgHEgwCtBK1DtATAzndxgD6ndWLb1YOxbbFaQfb2Y/9Phgb/3PI2gB7ubO6r8GKoJDGhEzs
JDw1Sg2yNRy4Z4/tlHco98kbxWixRY4cYrps8QcmAkK02NlLCMzkjUTeJlnN0brNwcB2E/lMA6cN
TP3/ODuPXbmRbU2/ysUdH6KDDNqL7h5kMt02qi1vJkRJJdF7z6fvj+qJkkkkseugRkfAjoxgxIoV
a/1m31mAvt+AA2nQK6MJhLK1gAShhXvGcsqDaPs4+eCjNOIhcz3QfAQ76XQH9HbhHXhmPNCO8+wx
PXMhh75LOURPzlKCpjsUWie/o/1bhedCBICxA6uRT6jZd7HbguAnuuv4QbDZFPlFrXzzg8fb1j7I
VJ0SIErQ21xpgeVwQe2QpsJgzJ8G7FI+peAhvrd5pWS0/mz9Y1qPHSoZcK8pT/iF+gXt+eSd3VUj
0wfl9ewgRVHho/wYJ+NDKczZRIci/K+M2DqCeMsDGzHFrqDmjgQ2vhqWPXxMu3b4Uk6A3RU7ioEg
11P3WIUDNWapixAtXPDdHxNweNrjgAcBvDByrFlWAJrVCU+m6kXtNDZID6Tuw1jIHLvCnFUCMwR9
GZHGHjwV2uJQMEyQnMoRgBG6Ug0miO+Rn/O1b4ZZUzPvsf56ExDFf+iqr41HM0Kc+lmBXUKteHTs
iPCKwjvFwFTaL3oSQD9oIXCUh0kLoFVGwShH1weCeeFGaRMESXOQ07WiG+/a1Gi5yRIupwIOabsL
tVKJySfN6sHsQsdxoyywSFJQiJEHa2i6b5M1yk9qMGaaW9OVxaOrK222tY+hnctKj1SPM0g1EthR
+jgaQgqKLI7XfA166NtP5CvjA/xlrTlWkpq+T0iAYk/7Hj1w6Lz5C9hPnqi0boOPHV6hIL5bX0Yu
7SCbwrxHzcPlSRV/UdD7KPdIVo7WsaDH+yULanNAfEYZHv5T8jDhNUSXyUoMbhmRI9TRVSUi5v8p
A6fvyyzBicaWqXiq8BH5LtUgogqcCnonnQc3AWnuUv7wG0in0NCAr6FT0PvvCoOODq4uEeW+LEWj
gTKMaAC6tOgCfqM03tovZRVk7TOtbI0cPq9874PaDmJytXDSL3CNwhSmTRlku/84vZRjRm7ngq2J
HukrOOiGs9Xj43/UgopFQYHQDSzP/IdeXfMxk1E4J1DAsATM5M//mSbIjKKTsH/NWvNIawVgRQV0
K7WQIjWP/4E82TjC8pJDbmqB3AsuzwcRY8JzjsAwjxu2UCt+Rtrsq8ZfsQRCFbPn0B/OWKrwEXeR
RbMHkzSiNGUAcjkOfTPI89D6ydMExu7b6MXjxaZw4P73f/2v//u/fwz/4//MX/6/Jeh/ZW36kodU
vv7Pf69ZDOn0vknmdV046sLrsCensYh1PH1gdwBdQpKWcp7zeH+UNdskpPJ0QI0gTBx7YQHoR2OF
ZRCvJ0WjuYoK4y+lbao3vDOGh/sjzR5aV8anxAlQ57qQvH0MFvR6Mfso8HM0tbCUrZTwsZ9a7cRl
2u91BV8II5V/V2aPwDkGG4+10f64P/g8jcXg8zdULR2rV5Ou9PXgZdD5MTx8vCOyKroUIsSvEqmO
Y+03MAT1LkCDJ04O9we9WVu6fnT+GE4AqNOcxRecxqJvAgPU21S3xSchEcbOilL5Czn88LWeikzM
MXRpS/R98C9bfEaaZUODvwEEs6Koj5nlZC5U1cYdPFyVXjsrXaWmohqWjjKhKRYmX7qndQUa+IhN
Wub7yomS50GWv/S0S9+8fiDekjou9CrLKBambIlqGgCbUAtAJ7feDVQE/tKIqkd64LAz7491YwDH
ZHQbE0gHnz0bqu71/oBhi+FK6uh7C7VRtKRHbRfLnIYFKOEdhhjdaw/3PJ4zfy7iigZX7nq8qGh8
hM4YrwKNf0LzUTno7ZS+ffWs8PXUHJoUgtKGvvhUaelP3OY2CSd2ZHsvj5wjhFGUcRuB+InszQ1f
xNsNj7S2BbfX0Sw6QssjrirwYFMBBi8Rbb3XDJNmbok8kd7b06dXTw12pWaw3y3WUF98sG4uDaQh
dhNTlpgfo6Kl4WAV+q8GgcITeNXgtXHS0nE+B8tHeYADps1T/+MqUPAD4IIERacgxnue/JyMHAjV
ntt7y49xZRXZFljYIdGkw45ZfDU0DpqZuIDgDDqgZwxdOAFUZ/Zw19oNg8n1oVCinf9z2PnXs9I8
mClwiOazrJc7RQvFxQNAWCmRvhGgVg6YJGYQC4HaEv0X36vQABkOAVOpwDHA0OWB3ftDdAqMHsW1
qYxeH6UYzxG6aRoOS7mIvXh99EnnsBUzXJBPQy99V8cz7NTU0a/7O3F1DTVHIjViC4sL+3oNIfnj
nWNBDI8r2vJT63uHKsegPhr86t9MSkKnFCyhacjFUD4pva6GA1Gq19DJQyngYnjQLhB+sDZcI29v
a/ydkfWkrwZAEU/b61kBJQd04yEpjBZOBpi5RzXn6JOP05DHLvRXX1XA9RpNoQsygUt+GB3Jg/df
LK0tbEdXbVvaS4P2nMd7Vg3oPGieUuKBBNucYmV1FnYfbQTk33/rOkOAvywwsTAF3V9NXaQnwk+b
nIaY3GdTFnxRKjo4u2bA2qgAZfaXCJL4Jawq/ZHmWP2EGZ74iyt3OtBqty9AcayfY1x0P4FlZzbv
e7BZdPfjcxSqFHcV6C8bF9Z8Mu/93MX3URRgqrFpy31Mv8LPAjqw3oD1AUYXB+TaxT4dmxCtYYRC
7n+T33nnvZG1652BMgoUl56Ra8QbATygLJfaf5kUzvalanaPzgwJoEjwy6tk9STCNDiXrbfxK9YO
HcGf72XOgcue//2PcAx5SI8k6B6YfmhLeiEa4zVw/wsi4eXGUPOhupkvAgqccGDAprk4dJRcohbq
nr73mm8GGM0TTZmMti46sgUiQvdXd20wORuLgvSA/qAtch6niBt91r+l7Zj56j5X9eJJsaLqZPRD
Qi1eh3W2MT91bS1tKgVkJJppaUs3YweONVkEHpwIuNRo++JFAALbKy4W6fplxO0LMIpmHpEL7F8K
bgo6XHgCHCiNRB8VzTEfR1DfpQt/RhxLiuWn+2syXw2LDwCpWEU+xabWxxVy/a2zeflzJLRAxUGs
tEvw9jqtt8P9UVZWgWvJIaHlgtKEWGxrbxroviJ7sK9HgaSujkCKZWg7uPfj8f5IK6GV8K1ysWus
uDQXezfpZQfajtyP7lB1mYLMuxR0d/aUUeYWhJmduloN0IJ0lCecQ6rXB1USamKdSc2bqLrYYukA
8zPsA2PvKLnytjEF3AoxFvkTlOvky/2prmxnA4tjnZcCG0tdPqBBSMIBLhkLoPDsAiDxqaVOB5p6
KiGWYX22sbYrX9HkZuQTYtBt0M273iuY6CDmaVDSB7RWP5R9jPZf0dhPlWY7G0PNf2qxLRnKUTXS
Gl7OSwtnXHpqjIE8LuPEogWU1GGLRGkYIAKOqdqh14X2jDOWshEhVmdoa7ZpgLkxDHU+LX9EPkCc
VYQ6E4pokC6O1DlBkRRoosPqyM+v/np0JtAj5wzbFnKj10OZClry0EtJcidPvNfLIqJvAO74DKsy
dsDhdaW2EYxWZ+eYvCq581XLXszOkI1KDGTDCN9vyoOCqNgzyiZG5IZQy1//XGEV+YSmbWqSDPh6
fg0PJ9TgWEqUVUyQRuQ5Fn7dh6oA3nl/KdfmReSyHU3HDtaSi3nFyGjn4I+NPYQzA4Mh1IeVBI/a
FvDhxgZZu6DnE8DjgZIOXM/FtODqC7NtmRYmT5a/L+y8M4AJWPkZYX0FDeMAyeGkd7Ked9rY/6yq
srvg5VM9TK1Kcv76mZvcZTTPCaqGsQg3dYIrlNWjk4nprnVuYUAdB6f+2PaQYv/FSI6DHhb4Hm6L
ORj9cTJ4vWFQyi8gW9QwFIAehtSRBu4VR7yNNV47+9b8PsNVjb6vvbgs6qEColUDpyiA+17QY6TL
hnuVW9HDeUA4WrlATbT/xXHkfQH/lshNjUJez8+30HkcEc4GUZz4MG2BYaSBqX4d9fRcTI638eJd
nSPtI0snxULPcvHhcjgOtjai2+SFefvWCvVojwfPdEZRI36CJYjlBFqFr38mErvlDK1SSevMxRwn
JOjA1yHdnoBVVQ8zaRScYGNpbxzG/m6EQfj1/q5Zm6Zt2exNdqhJtLteVZTQdG9Ax2Nvjkb9cZgQ
Gq9y4KwRjqSf+sBOntpeGf+5P+haOKCujKKow3NONxbhQFSZVeo9SglQYQY3H5VxbyYKBAG6xadX
D0Xdk5oMVcG5CLRYUVy2Z6YZvQPov6obUK18oqwcH5PS6zZuxJVZUSaH5iQs3ozkONdL2UJfgpRV
oxTrCHGMQVbSC0lM5K/tX/cnNf+lxd0LzY9NSf5ENUYsPtogPK+OC7XeS2AlbypMqwe4nhkenffH
mff4zTiSRzBUOcGUFqHUtsosjpC2Be9SOWfOSn4yh9rEd1wiODWZ1kfZgVkouA4xQbDi7/eHnyPW
cnhLmABLaJSZFIWuF9SustbwLcmJF0b/3vLE9A5UN5KldpcdyzFTNiquK2fBwuuUCjk1LmkvI2gL
NtEKYlqK9uTDPEpz62cuan8f0t5HwGS2pwQC+e7VkyRmI/8ipRSCh8T1JJE+RrQfrPa+cxCny1GJ
+MukO31EDxJNE16UG9/096otVpVLkf1pS4MzaC2Ct5P0I23SGmG1No6/G0Fq/ZhD/HdhQemEO1Wh
z64GQwCFaYL0AZrL/5BSgTTd+xO/XW3DMh0yCkmWhbP44rhA5kC+KaRQKkxFe4tpYvKLlgQOqBAQ
HpFKMKzdCMFG390f9nZTGRbHlPlDC0G0YT7Ff1yTJvrCoY2pEv6FOI7F2Sxlgs3kBT7LTzZhuDHL
1eFUe+4xOarDpXk9HJKFKtQlQE6zBuAHcDz6pUrgxQ/KACk7yJGZe/X85hXF5wsSvMocrwe0zVmV
OO9r6D8KbclIps37qdXNS2R4PQaaebMxw5XviKEbY1rcI6Sti4tSll2Y4rIE9dNJ63MoC9TrsXZw
Fc+Lz0GgeJdJUbS/7s9yjjzXm5iaPvGcJw6vOJ5X17OkQJvTRuKo4ukBuqkaMBmMyXgstSj+MYOy
/CdqavwDIBltnJ/bKD+PbJIZ8B43gV9dj6yjLDRWpcGFiX7pgdazdamkrT2h85NvtAxX9g4VXFVS
laOUSxC8HkrxtKgIdB2IQ4FmYzWM0wFuNWDnqXifezh531/T1ZnxBakrga7TjcWtEqdWoEwh0BMo
ztkxJ4ME5u8pR6Rzko1FXPt8KgUex3RoOwlrsUkjbYDjkc76MRMEwK5S/IOO7g4K3/ITjV/thKDR
bJMwKBtZ3RxUrvcN+RVD2g5pJCu62KxxP+JMlFYNFBDqSwouRceQwsfGkbj9cLw/KB+zLwk1N2ew
U9Ekgfjd7Os6QlIHUoCLCE1xRKkTxSGcYTaWU513wnJa1vw4o/OkkR0vjkMlCkSSG9nQdCr1N1HC
CzKIMkzNdFmGuLZ41UkUNWQBU6TnskyRKg2d5tB0vkTWoy+fBaJqH+9vp9tvbKLfp1HKo/PMDbLY
TiCvfSh4fOM6TVCH6AiyX/y4GU7oBJmfmwYm5jkaYBe64LgBWd4ffeUTOLwzyfr4H7yNRZh3LHOA
l1vS2K+nbz7yxzReMJkeoTQRAo/3B7vNk4hCKm1azo0htWX7eTbFRRARdwoBtPuMIRciO9bUn70U
y1wKa9Yl91PEJNumiQ4GUITX14MtDhHj8ytMBNkX5ymhRCoQeGr3dhz9w4Oofsah3UNINtbf3p/q
7QFiJBIyKKTc3cz3Oia1JdZ8sQHeRhsyGMdl0JxC2p0bG3plFDIwHphzakBPYvH1SsVBRlt4LOjk
QPvF/OdB0ZBKvT+X24BnzSXIeTbQW9gu13PJ0axFSXpAnnWW8xoD2V1MNfoi+2k6/YuRTDI8ycuO
qtkik+0QLYO90mPsChgZP1PfekgRH0bvQyaX+0Ot7EVq5zxCVFSq6awvP1BgY0tjztox+D7WsCRa
46gPWv+satTrd6ms4w/pCG+vtrryc92br68koz4HZEgDoGDS6VycewR6qe+kwKgwL8yeaIdPh7xH
lzIWg364P9e1D/gbtOD8/nzLhiAaMF1rtVqPHE8JTSqGTAb3PXpB7XCrMzEv23WExR2XGc1AFoGg
9GJH2h4mVeoI27KUk3yP3l3xuVBM7bOmgO/ddY3tuGme5a++rhgV5BoPSpXa2fJjItczDImvd/sB
KOUjxkqFq/aO8S/OAQZ31AFnPAGN3Otz0I8YQwsdiXYYh+iCThKtVjlVe7z8Xl+kYiq8J4kfNFap
CF4PpWowlgFZA3uysCyxEGk94IRn7HyJHMvrN8dcS5lBBHTAjcWZ06oaU6BOdvvSq8fT5KCMHdAo
Pibd8P3+SGvRikYc18wMr6I5fT0ps5GpMyW4bZRV0V6aihdyZoP0vz/K2mbnQpUG3FpUMY1FtCqk
R+kvgntZ2tiGoMqPFHRllOepybuNy/NmKCZBVs1LGJMvECaLLGlCZ6k2W7xdhdFZJ+xRxnPZt9QY
YCEd7s/q5lzNQ7FyJkVSMl19cXMpGHnDK0LuKM5S/wz82UeCqAle8GSrvzqdDiU1wrEj35jhyrAm
WS72QnQRuGaWUZJWNvugwAuTK4CsuvmCbaJ6StJY+4nkqp0jAmWUrz1nPBj+HHSx+Q2kcFI/GCa0
7HLIaRoGO6hyNMcx7Lvz/WVd+YJ08hxmKIHQiBsoUsgTSEMzYV8gvPkAYhllTgs/NwDg+sY5u8nz
5lkBnaRdy1oCmLje/R7gklAO8WzMmQxYsyHtqksEeIAvKKei08xv5GHx+8GqN47dzU23GHixddB0
AVavB9O+adT+yDsQ9aLQgKqpTlHxgNp64KLkBQMf8+EnGsvpxoFc3UNcBhx8OihUpq8njsje1FQO
ViciwIRqFwpkLV0/SLInD4mACIpGiTLIiMTFxhW/PrA00J2ii0bGeT1wZalIsOK0RZcv7j6h+lH+
rWFDdIIKY7mlsKZTjAnk6w/q3COnGsj1BxBssdp9oThq5uXzbAHx7ylZ1elT22RZ/2PqMuWlC+pI
oYKbVz/ub+Wb6AqsiFcw1VsKKBJ43fVszXzSyxEFnD3yC8oEm6QFFY9jsfXh9eOQdErSTQcw6bL3
xnWhlXYFf9qkDDU76oyV9xgE8FY2Pt/ahAitVC44chgwLiYUNpOlJ14sZk1kzFtz/Bemutvqz65E
AOvPURbHMojRaEf4Q+yRA2lOlumh4h44swqR9eqSCF+IZJ0eCeRMGjSL6wIdqTLtAg3QjZlrXwNl
VN9qrUW3CzyRe/8jrWx9i6QW13pz7j0vcXQY5dhOlnhij+IbantoVqIK3o+XqhP22cdZd9chzr7x
wVYiHPmKadI+UBHfNBeZhLACS8FkS0ViLq1+UHn5G0XE6U1PTHiEgp+5xjR7yzkWovL3p7v2Ec25
wkU1gXr/cqtgduc3acwuaVNzPEFLx4gxguWnobWzcTmt7UqydmBvVEbMG7CsQ6+n8g0kQiiA56dc
5KVrUVTYiJlzlLhKo9kqFAuB8FmwF+1l59DSkfwsJ1zcgFePqEda5WX2uz2Ws91lX47aRkNtbQHn
isgM7rR4HS9itDNgGYfNl7avjCw95EE7HnH+Gk/wGrfqoKtDWQQQQbpu8Jy8jlOihAlFs0nbl5AS
D0RLhAkxKEN30tqCyK6uIrcfdUVKg7QqroeKQ9D6qZVo+xpPzAskBv1S4J7yMMBc/Ks3pH+6vw3X
Th2fjMiokanR3roeD+eEqGlMpiZl9TOGrngOG1hzMQ65boNhBObVU74x5tocefL8LptTU1lCBgoA
7342EPZHpxH7SS3jyB3LPs3g0OPDiAh19nR/lredETanw9UGeobgAl/2eppGbmIIMDoE5shpw10S
/pa8Hhz1GCOfjHAdqmHEOfsYBgZqdPAN1aOXC2hm93/IWrxh3jzhgX3RpFnE09hS8YkKQvBvka29
KBiyCDAaZn+inNb/yPLGgLqELH1XV3ILDnc7NuefAIuRH+V8aknXa1Aovjl0o4ddVx6VbqvrQ4xO
3k5zjnCTarfUg/7QpLVyuD/l2+jDsIbKXtZnTNbyoQthn7rWfLHjra4frDHynmO07873R7k9ovMA
oL15SXNTiOXkYnsaMZIbwNJ6BoHHx0wLuZfjUJSfXz2SpRMF5jc1OdoymcAXnSLdYGmwE6V2cOIp
OPW2U57UqTc3JnV7OGmkz8Bd2wSMcQMy883QULI6BJrvIKsusxz1cKEgS5XZ3hFArILUQL0FVLo9
nfSdAYXy3uUxShvkepu0FmTu1gDEB3czPOsl3rYVNnPnoYF5W4fgiF+7nnM5iec870R6Tcv1zLo4
rvGfQiYrmFq4vkNFZMh5eDyl4Gs2NuPtGbgebN5Gf7QIi9YL+n5GEFlVgxC1XaMV4bfSFZPRY9UL
b9/KCfEprt4b9Z6VEKQB+0JMAez5nOgsIm0ujMbw6X3ScY+sZ2wMu70S6F8yxcCtqED2FGFS7GMH
JEzLCsdjI9W6jTB4+2lNLkwIVTO7hAAw77c/Zp+Hjh00Qh3dsVKcB6Uf/dOYWN45TssJhaFxK6W7
PZSMRx8aGgsDUoG5Hi9BwhEJIGfESUdznqk4D5ihBdL19Xar2HD7YS1BkNFUzeRZDBHjeijUZIYJ
rYzeNYqqQ9Wwq5uPoYNmu9o2cQtleDC+YbxSPfq4sW9sqttlZWw+KshmncrKkmKVjCp6qkPeuzZW
4c89DJpzRkEW3SutPgVCbTcy5dtlnfNGGsGkPzYYRnk9VxxzBsUMrR5DxJLg7UTDDjkNjE5F9eX+
2fzd8rxO6qwZ4MrVSWtt7nldD5UElUPF3h9drGORaexT8ES7SscqFaifbD91aGa9mCjt/AUqd0Tr
P6I5spsFovEowGB31yepudE7vb1QLI0ALEia56tsiQJEPKoVwIhRUfEEpoPI+QR72Wfjr/tzn6/i
xdThcRlzokIJ4CYOwhPHdUvVUVfwaxSEoLqLPaCfMjyp+I6CTZMAHGBK2S5ynY3cpSO6efd/wsqH
pugyj06xDjGIedP/cV51x0M7NrbZ1IaIn0gRmrOoDPEAYF5uPIRWh6KfBgWHmA/y93qoOpJkIbXa
u9qkNHihZYGq74O6RvHZkn278fhZCYYUi3lwSZBw83tvMbOg40sIJEtQQuqVbN9qKnxpNHUeJJTV
fdeo8NblGJ5gCdtv6qnyX/xJ3eJ7rn1haKx0iGxg3DCClnNGQ1BT8wF/IVV9GjWJT0xI5S5LJ/QK
cYNF6VJT3CSB308W0364/3VXh+dcETwM9vPywasntRfEBA5XVWMDDUqVhnLcQYu2I2NALxF8PCDr
FpWHAptYxXo13trmG9BYnklB8+tw8Q0aE2hHO1SD63dp8b3AsfAkvdbY9W3ZbhzZlQjJxcNehhNK
VWRJavHV1m60qR+QSYmR0sBB+dwPgLyRuglRvdGa0/2lXdvNAI/o3NLJVEmerr9shClmrFtsr7Jz
hg8mA7gwHJvHqAi3kBxr0WgujszpEliv5U5uWoFxZAjWMZaFll+CzEZuCSM0jAfuz2kOtYt4RI2C
exvOKwzbJeXVSsau8HNuuLyU9iPmqMbBy5Ehyttmet8YiF4jt+Uc7g+6spBc3HM9ZkZWaL/RCX9E
IHROrd6PEdQz/aLHRAyvILeQs0lQVSP+tREWfiPilnOkxw7cCBbJzD+4/m4jwOM0EyOWzaCPexW9
88zB8G/KhHWcyk6dDr0XNjm6y+n4HVEGA2155FYR/C1nOZqeCmm/a0SEHGiMq8Ub8NnNeKInqvrH
vkVKfkJr41srLAxmkW7jG2EbY05vFdVXvJ1R+Z19QKl9aB4iLcyfmbifoMysvZozyl6R5DukRw5M
B21RdsqCvEoso0WUD1XM9yLvH/weuUU8tKyHRMdK4dVfETocr01AsgYFk/kr//EVEfbr6iRJdJ64
rfPFbiz/KUeg4KvUumkjzV3ZMDDobRijgAmgjyyGqvsSnaWg1d1SpvZ7ZGLSx0YY2dkcEDq8P6uV
AzE3sqjKmCQnN9lsWwfwyVqGohE+PJJc267aTMFDlNCgg3epPWmYH23MbyWSkVzS52QlaaHpiy8n
J62yPCTJ3DQzs7ehFV6wsSAJq3qQ8U2zhTFcm+Ofwy0ORJbMT2rqGu6E35VzbmwfwTUxYZa4c2qu
qo4OKU40eiEO9xd37TsikYlmAK9PSqSLHDNEOhW5QYq8/TiIrzHVmi+l8MuPSZxOL/eHmu+ZxaGn
w8ILQQdWBapnMcdaRfXEp0XnluMkDhQRMfNu5S9MdjDxGhRtn2MA86usaVDcH3hlcRnYArrJx1Qh
5VwfCyNCR6vzatWNGwsdnl5TPoCa+pW3onszNOAqzVHNNtZ1Zf84FH6o+NJ3J8YtJtvbBdLJFmN2
XmVzUSBQ8pwCAox2tYZLUzba1vH+LFe+JDRxMQNG6LZQoL2eZY0smNNOCJj2aCF9VUVTvxn1CAtf
Wnkb78u1BZ1J3HxNgjhlruuhlAR6WIrkA7KjjUAdtKl6u3lrNZlFH6TRtL1W2fZLX8AWev0coTZK
iQYTmZQxr/ofAS4sKf1Ikki38jwshBpUUj+UiVIhr+ak1UYys7agbFYKinO2TCS4HqyytCYOaa67
WebZn2U+5hhLhJhGmHY4buSIa2fDmK9DEPqARZaImxj7vgYLGNW1HK+q8YFTu8cusQ3UuniIUo6Z
IwFNL+2AKkC7AZpfSVAdAD/kGlSHGX2RIBJbp6isdKwNjELpLqOV+GfLQ2t+X44+OLEm0fR3qSfN
D2lntL+ymvrU/e+6Nn0qlTOKns4kP+R6qfEFtYy+LqVrxiky7UltRMNJzxPj7ySuxMXAdPwQgPxz
65FH2sbga9OnXgPaaWaU3uAXpDa0Q272ErGwIEsOoyX9ErFLrXwfO0Bp9dyLHzEMMF2eq90BKvwW
3mtto/G8RYFhVhXiMr2efUzXvVJQHQLRKTOEcBuxCwtHPyvIc/yLIAFDeEbPkx/cJOiBGkeBhV65
m/YBeo6B3Z5SPF4vaYHTyf1vuhYBGQLQEw94MsvF8dH8TEXmLJIufvXS3/eUT35mPZDkHd4u/WOH
XfPrh0RqgfNDjRFcMto01wvpG3mBVlg1EZf67qWFM3nAtxPzGv7f4e/CQ7fs/hxvA6GNrhXqErNO
0izxcz0gAuOViVDg5CaqFn0Br4HKlaeou1hg55Til7hDhnnYiL6/747rixSysaSLM4s9UBpZnJZB
E3hAx92IAqgvcnfoBvWx1w3v7x5W+fvEG4Onxq9RxB6LzDw3adQ/xzgen8bOEf/cX4DbrUsWSNpA
Tx+6201ftUPlFJEIhcofZgAfBDTi7xl4weciK7PP94e6PaZkgTOYiSuVV9EyfdAkveGoiia3RW37
MKSacwjwqz0UaW18cLw2PYg+rHbcrta5TgfvcH/42+08J6FECDqs5EpL2LkPU9qkHIYqBiKKGaoN
MRJ5EagGkjOtKp+6zqk2PvTK7lLljJygDAYK3V7cdjYs6Q7DwtFVZ1pGl5jVQbaKc8CmZfqOB1J5
ijXr7f1p3kZiFJyp0tvcsmSay9IxJmXq0JZIFFZ1GH5MUu2l9uz8HZFQOat9gOYoj3/XJhneCBdr
O4ngB1YYFDZv0MVk/RTTTieIBdar6B81g+Y/KgnY/riJ/Y2L/RZrb9tkLkAr8PthJy0Lq3XTVklv
YHAhAYUCqO0jFOZjjATtysvfsHn6XYLFrBtp/XCxVH98F5J3fUBuFS/UJomftdLyz/cXfu1j07Sk
Wg8MiwxgcahxF4swMyCUhBNkA0xBbcDoGDf5ew97C8yVEBq+ZI6B7tv9gde+OKkU1Rr4ciCotesY
FuWYeUVDP7l1UfRPGAZpn3BrTS52LdN/xqESxxzBg6Ma6/3G/l47UoQvEOIa72NK3Ncjqzn6WF6J
bjL1/ubNUKs5c1WVz+hiNQ9V4HsbEWRti3GIOVMGWFw6X9fjpQB1eyvEnhL6aHscUKXek/phFDHY
+cbFMH+tRYgmVrGadNyJV8uKbp5ixDs7ZCKROzRvaVDoCM43/cdXfzrqNfObiroU+fDizJSIAI52
HY24d6ZDucev0LqUGYI5qhIXRyQ3qSLVYYO7KCwPZWPfrGxYMjXYv+TIPK2WOGDKuWVXU61yJ38q
cM8qy4tR9NqbFmuyR8rl7W5Qh/z1UZh0grt9Biuxdxaf0KDlb4RhNiuo1ni66jqWG/hCH0VnfLTj
UDvdX+DfeIHldwStS/6C7IHBrXu9ZSRqtlqMuaNLozTeI/4cH7CqHI9Tb5hvC9nm31SUn90Rz5TD
IHBFPFSVME94aMYfwrZAtx5FSX3vlDyKNn7aym6m3U60pYqPG/uyIEkqRx+zbkbXzC3tJXaU6WJ1
bfke6Fv23ccV7iBG5FTjvgq+FLwaf0RY/ghEI/X8iONleJjwD3hqiEVnEUf9xu5YqfxTPKFvNb+C
dar/i3gGIbyYLNkNbm/kNdI6Rd8nbojMztdaSMU6Wgo+qQ8mKhk/erD//j73M/GENjNKBBsrtRJn
OIGqoHFHUxYQ0fVHTCOKw0FO/d/ocKnEXS/2jy0Kz49zp306oOYiH0bs1s4mHskInjvZj3Yci/CQ
o1XmlpaSPYOL1U+hVaRPcdVjwtfGirGxtVfyG6IgiRSalHOzYP73P9+2XWnB9xKDG3n5QIl+0sNH
bczTR+5K5xvS7sjr5qi9s5TZWOxEM3qf7i/UyomeyQM0C0DbSyLy9S8wEOvDMVJwuEIDaz8fu+wH
fA26j2Zi07zpGoS3D7j12a+/B2BcMeRMWwS4srgHoqbUOjr2ePUpbYHdaIVN9M+gkgoUag34A0bv
VqpdXj1Z+uOqDt0KFJtcPnoNT8UcK+yFi+NQVXzzlTE4R3Q9y5ONV0C482vcoh5wuhlfXVmkmkjY
pnJCEOO4Xa8yIEQdW6SMylAVFyU+OA5OLTIuE1jMnjKdcayX+VawmOPiIo6BMpuVXOnRk/YsLnno
nxqU6Rj9+txE9U71+hiLwbZ4dLrxuwSDdIxE+zI4cXca0FnZ0wBu399f8Nt4RXkCgh33PKgT5PCu
563LaOoDKrUuSDPtM8UiAzadgYBTnaHlfX+slegDrkWQxs4oDJq7iyMfOLx3xMRhmbS+zh9TAlTm
yiSwvuptVVfP6TSO9tHRq1HHFx6S47720ODGsybNt+jct7kAYBDrN6GL/BZdzOuJ96FE2gQyBtbs
hJVdXarBacIyZ+P03ka562Hmf/8jfjR9AbfElq0LvM32cSa128e6wNkAT4/6byfq9OP9RV4bkANL
5QjcAA2xxZ5qIrM1hjTu8KKDMmnnOAZhZQqJCgfEnQfcZiNDXltHEPPz56SggJrd9QQx2VQBJNSd
K7vKf86nOvugGcPWlX8bhilVoJYhkW4iS1QXywhmzumztO2wEijrI2TM2Nw5WNC80KmqXibD8V7K
WJHPeeGnrtkJ/eX+qq4cE8YmuyFBNWa8yfUsKW0Eeh8xfpDWmYv3Fk7jTV0/j9NYHu4PdZv5U/WS
QD4IRGROS/YDYtatNkGicbF1irFIKSLlc5Rq1oOvqlh7047HCSTTvJ+8DOKtqtutaN9cc6M0hP4Q
/aqbdkCpYDXgaw0TDTG32OMI4j1afR0/ZqIxS4SPUKz9ban4JcAree/pRfupKdsfadDID3U4JYe4
CAYEBjvriR5R8+7+4qztA8i4QGZnfils8+vvkAeDjqVQ2tHKbgsq2ogMvVPMPDiNSiElvtG2hd5d
1yNhFEnxHlF3YyP5XNvv5AGopBLEeCYtfoFnZ7pXOfyC3sCBdRd4KYDdyK43qr9rxxiOJ9B/+Kbw
6RfhKcZar9NwmXMVRXQfy1zEOE1iwjqenGkqjx1t48v9pV2dGIUz8zdH47ZrH9Y6TgIZB5mL+bMY
NO+NNHmk3B9l7SAhEIIGE0EDhs8iXEDnzvI8IB5mSSMOjeJZbph2mIPlyuvxOxQtQMVTMUFrjuf7
9V7xwoBoG1gIZnR2dMr73nHNQAQHz3eKjVxpbVYIB1EjoRTFoItN0eZqnoTSaV0QpSi9tm1z0AIN
Y/Mg2KrIrG0Mi7g+iyxqFKCWC9g0lV0YxPcRg7NHTTSRi/F3htlzZM4uF/2rgf5kBWC9ZpwK4Pvl
PUljIyta/IhcDxIRWt9pdaqG0ndVbNyO9/fGSuTTBEk2GAseKCSB1x8MAJSMqKd1bmPZSM56k7P3
MyUCPNLVZ813eCQoOnDNPvY2DvXKixJlIkIeWKS5/rQUrA408E20gVpXV4L6YxaPVuhiymnt1BBg
3rksHPUrMtM4YAs81MZ90FNO5RWqZ7PBOqZU7OYWtzJusLNfQEZ07y/Nygab8atUOKnqzrol10uT
j3ZR00zrXR2ng9NUJl8L7IHQCzc3AuxKFLgaaBF3ao8nfB+AppzADQwuKiJYlsjGqDeqfbevGp6g
cBtJG8BB0ZG4nlCLAXffKmxjbZrEyem6ipevqhwqHSVBW2TijYKe4Maga7cbXEqTzgDvKSh3ix2m
0RZoZY1RaRuZQb6flBEjYIlm6N7uM+27UqQCHQvRSDfipdlj9SL1t5ksindFOaJITeRoY7Ioz3+M
eHaeODHD5/tfem1hQNHPXTciir4U4ImxIzT1AuWUSFXMDwmmrAcZtsrBjx1KK9FguZhpmxtReW3Q
/8fceTXXjaRp+q901D164E3E9lwAOIZWNKKo4k2GDAXvMuF//T5QVe8Uj7jk1FxNVFSEpMPDBBKJ
zM+8ZsMB0lWlfvOLIieq+vivemKMfRbzMU+bpxKY067HnvQM8zD8XgX0z7dvdNsTXyY/dCY4BRy2
F4Mt+mSliVytsG00Io0gqX93m/FzgUDmIWv7+lLrR3GWGR5SWYtsLgpRPL89+CvdGqJjXkfwj5sP
yim5tvUn0Rvudr5CKVBxpWRznS1eEoRLsziHrOnLqBL6tJ8zo52OsgQuNKkasCtN9PcYTq/s6VsO
Rr8GyOuGyXz5MuBzWSZjafDMK1WescXO11Nifuk9uZy7c6cOb9/8a/ss2hxYv2wRHhCok+EKnBO1
Du+JdXX6Hzj9wF/uq9bZOVOHLzsOptlFgkTc9eq0wTvHyWu36lP3oaVNw4go5eXYq6XnDZbafWx0
S3AIUh2naAedkzAIZLWT3fRO52S7l9NVhhYwh8l2tMD8eTleUbWpEQyMR2g678oKz2PNlc2+cLzh
nRzhtWmFTEvZFxg8fziJN/J6XYoKM9U488wp2ynfwYeOYij2XUodSVT6Z1Sf8TAFpm0+vv1IX3mB
Nx7jBuoFpPirT4uZNEWVMPZQa+5+0PrNgQz74Cuff+0iu87789nt/N3bw77yDgPeoenJ5rFVEE6e
Zup0Ja+2hAGbZG59LHR9wrJMo4aQCW2+mz1r6g6jqVn3C1h2dBWU/V7G8sqsgwahCOxuTTlkvF8+
YBczP3/VhIo1vy/2wVLee+2IvfVqDnu9DdozxPfTWHF4v/MWvbKywEVsEFd2eTSCToreIvNkMPVl
H2t55j/hTWsfysVsaVLV70kZmq/eJDRZQgAUhaE9vbzJWl99ser47kyz53yVGBif05kyD3Isx7O1
H9I4Tdw08oys/jRgiehChgCmseo2HkiFL8YkhJ4wnY3zbMV1AhyRjbVG3RnkufrctVaKZ1LtfpjE
mlkIrq/jUwWbe2I+1+l8KLMuYptw/JCiFK57udsd0yV7z1vj1btEN3Er/sFiPcVl+n6Kpa2aevyo
tOajNk/nJapsCxRTU4b01hcN38p5vaLm2r2T/LyyLYFeIvVhawK6fLqQTdwNU+mpPu6xq/qdnfO+
s5pEAX4FneCk5sPb780rURYVsI3bse33v0iODF3up8SRfeyqliwavuJghlX9nn7Ka0sUABH3BY8N
tbSTJep1Sox1qvWx3g0YbNRFlWEg16rlvPVx93z7nl7bC4DUbqcYCp90qV+uUVxfc6ccVzI7zV4e
pG/L+nbtBZTyYVLW1UQ9asHyqB/xtiS73k0FFn1vX8IrhBlwFwgp0LlEYJyi5str0PBaGEfLgF9p
ON2MsD/KsehFtEpcumsN3kUmlvyESohdXXnpYm6W4GOCYkhvfCvapXg2smr69vZFvbI1E+PSDiJw
B+t4ukGlKii70sLFGKjldFnl2FePvdPvq6RedplUZhqipvOecNkro8In3tBLAbEV/aiXM5GaRYD3
pNbFY6vcxwCOGZ6DnbDv9da0l5CmSXBRpEPz92+WvjGQVQpYFmfuyXErfTmCW0UXe8x9XUUFbKHL
oqGBEwU4oezQlgaqwUn1zuv72t1ucoDAnikPciS9vFtLz4zUFSt+5bUTPDqdOZNI2CKHFiCTdq/3
9bB352R+Z9ifZceT6ALUCTHU1mvFpvEki9FrQxa+qYHKL3i3rixD4Uk/WkH5daGGfpcH0irCEpr3
cVjs2g2Ngo5CLKa8M0G6pxjN+kjjxgaq36gyQltAw6zHmixcGy15fnsdvrIZ/Mwdt+Y3j+Y0EjKc
Ip3aYELoStYmDsR2GWTLjWuhzFFh2zjI9zaE1wZkG6fNSGLN1npyMoNgaymqo6yley1Yf8Lo8kKW
bXZe9QgiRG/f3SsrgJeLOsW2BFjyJytgmH3lpxz3sRC586ik+9C0a3Xl4ygcz93Y7rMueS8CeOXQ
QOeOSO9n9ZsF/3LVLTQq7aL1unhpNOxh8lJ5+InrJfqzbjc9dsH0PyiDQ0mGRr4lClsp4OWIuCPb
a99XkkJWOhXwJ/K1P6b+TBO3yAL00lZDS6+8xJ6q82ntbC0Pa2maX96e61ceLCxvBLLpc28x9clc
Z3QfRCW7LjYqAMaLJ61QSzz2sRRDu/3bY702x8jx0ARH/4QQ72QRBSUFAV7nLk5zOd4lRrk8FPpY
hQztH+q1Td+p5L2yjqBO4hOB4hJhwKkKrWdT6gCDQkZYGt0tcn84hc56ns7IW/b5h64VRHj+OL5H
vnklItgUayAaEkijQ3ZyelqlkTumojWWgb7ZpWhCxIZPcvz2bL7y5JCWpHxNb8FCzvRke870IPOC
olVxWQwNFHN7Oc9xfY/SoOj+/kTS+aKJQEy1jXlyQ2uz9NVoDX0c1E7XhUkBsKtoEv+OGXiGU+Tt
YTgku799fwHWjtC06C+ienZyfwCm9cb0UWIWtVxvxgWXW6RCNbCARv7O3v/KwkQiZFPK+uNoPxnK
Lwrk/LuWEG7o0x9TVcmdkev6JRQg765uzPfIwK+NR7eB9G6LIqicv3z1h7KWEsnrPu5m2+t3HKz5
emSOgwtCKvN+VoPz3v72KyGM5gPkM4jHsKVokZ7cI8TIrByXkSKdWSJ3MHmIPOwn6uBVHmaj0eRx
p3Trwci8tTgzRoq6+2Tp+kMy6gSadqcLC7GuxjG/Smf25CHRnfzZF45c9hUalsQDk8yr25X3cROM
sMRNourke9q3PXZwWtCA31z9x7LxqyoKRG0mB7+kEfhO2PjLO8+bwAkOkgicOdXnk12V1G0enExy
m+BebnOOqHi2pB6Wrb0ec2f8xjw8vL1Qfx0SQj5liU3dDS7KqSJKuoKALOrGibtc+eMFoCTSN7vE
uz6kRiDXvVYQ5pwPQHneiwx/2WnontJ7IXXlBKGRdrJ7qxyXu2VJnFjlaEzsks3pPhMsgL/7Lm7j
sJGSD9BoxwPj5YJVvsBDocOGBmWTaQkXpMSjSSuty2X2q69vT+cvLwdjwXgBkbiReYNTcRV0Ompv
QJ89zi0hDr7Vep+ltG4GLRW7pho4Bv/2eFukCQaYfFGnVPvy3kyvkphaMocUlCptCDtXBD/SNBsx
3y5ZwveBVaN78Pagv6THGwaX1j7dZxCyv1Q6MKqWBuZQDKonaKPruYrXNq9iKbMhXoDrRA5eQx/M
xHrPIWZbEi/CXEaGibLx0VhwKAe/vN0Gh+FBZbkbq7TTHsYEoNoxRzojMpP2XTPKn6Ha6Wg8S+RM
Ca1YnyeTq8yh1PGDh3YSoMsaqj61LzsMyqeQqCO/1X1IjqEwE5P0vDORuXbSXPtgNI5/h5lM9cPs
KqQPGLGyYjgy6wbyrIf0rMglYW+AddiVXqQGMhUinc+HHNJUaPY6cElP9E0e6hpCfBHPL39ym2L5
/e2n+GvlmYaH7gL3oW62QctOclQ7dQjY8EiL2yTTL6EKmFMYzE7VcJkyl+E0+4OzI7VrLwZHopXp
LY7MQ23OvB5fEsurjm9f0a/Vpe2KNio81SxS1dOmuq7sVFKebJANs7Npx0Mt1D6zklXbocJo0vBY
V3KSWoFMCPGHL59t8h3kIRPs86I1110VSbzaZaiDga9DF1HuJl5n3db3GTSEIspUnt/UnV6imW65
y+/Uu5027FGrL3YNJicfF9NDBassbNwxMGjuz7J1CjJsBhwDcg9E/W9v3/OvKxrhDiTU4a8iyUIl
+uWKXsoOxtVStzHsPzdaGrM8yqoH77BO73W6ft2bYCDRziEVopX/C2e1k/BCEhRJYtOXw+/paLsQ
uFwDYx60/UKdZPCdfeLVFUaXixxhCxUQZHl5c3jSJdWGgo3NPp92nPBgZEtZ7AiM4HSOtYy1ztfD
NF+d3QqA41gvQkSp12R/AL7+44XXvPrpPf+taReZofd+8tf//NA+1/e9fH7ur760/2f76v/70Zdf
/M+r7JtsVPOjP/2pF1/i9/85fvyl//LiL7u6z/rldniWy90zhtP9zwGS52b7yf/uh/94/vlbPi7t
879++9YMdb/9tiRr6t/+/Ojs+79+Y9L+suC23//nh9dfKr5305Rf6u+/fOH5i+r/9Ztp/3OD2IDr
h+9lbZWS3/4xPW+fGHyCqiybHz2gjVfN1lc3sk//9Ztj/9PnJ38CGjhWyah/+4dCXICP7OCfuEyB
ysAIjWSbH/rt3zfOdSwJauQnf/9HPVQ3DSx+xZhbZei/tl8g41tvFPAykhQbLvcUoYHKqSF1Ijgs
JNp13SG6r/f73EhqEdaJ5nlh5SlZhm3hBjdrl7o7qyis+WAO0Ev/Vrry81K28w6oMr2brc3wciEj
fzl1iqQ/Gkq57BLEknaDlHeLn7wnu/VyP/h1pJMQUDWJ1tYJSpt1YKhDp48UnM00vcuxlYz+shL+
nPC/TvC2tZzML4q+eLTT8CMiPu08lp6xFKoy9CiBdXNYRzVFM3ascYDZ7A7LjAHqmAKWSPx4ofmB
eOf8ee1O/zr8yZyu9gBQhIIz73uafbDQMIqrZBjvPKuf39mIXu58f0wqjTfUIQHfkBWcHOTNrKRw
GlZSoBX+JVS0hl3PLzQTikBgIJ+mUqnt357dl4H1H2NSZ92qTiRnKKG/XDIOyu62k3J7OQlaGmqd
xoGmaWmkGqVda4VuhrSy13eO0J9ePKcPlUCQoHBr/dFbfTnskuCaVQwoCyIb1jz6xjBcJikE3p0a
J1fsG2vGU1h6NSRpBy3cGHGhUj+Ti/THJ3j3lXt0EvKTXaW7souRPiVqcZrar2MOiVS/wgmsQGJk
wdfoxiND8d5ZlK+tik32laItlMmfu9tfYaqwvJoRyJYReXZhLiEmfcURHOY0hxYHyTtLECW7X98B
vFuZKpb4Ro4/eUrLaiMgijhO1CB3N4YKdaCAfSXLbhu/TmkzDWkr4tEutTKiE+5detR0x7BvnZbi
2ipcL0y0BjHFdlZEDAYZ46Wh2a4XT17vdSCYa6s/jqDa67iTvY3W+drPH2lCGkbInDcP4+zN1cOa
2VkaBclQZVEO1MIPqZ2N41GItvthwtOkOW349U2dwhiKHaOmvhx7GdyexfI1AsYWyt5RQ02goeNG
mTHWh6zObmTjoeXZdv6EyIDsjDLS6mJ9qqEQlPsqt03nSvoDYAKvT7R76Yz216Fy0nYvrHolMytE
5mKCPU2xLtqMDsaq+d+MRK9rsmpD4jGBXfGdsdFHpTc4YNQNQvOQ//sBWe60H3amOYHbmAej+Nzr
XXAzWJXoMXSy2wdyPd27msaxuXWKzqkOSzM07Ovl6j0EPQIsEXm/+cGTqvudaXISxMTM4TuFd2/Z
D3aS4Qy/ilKEykuc58lOkaKZjFHAuSxL9c21F+8xqwb3M3Wa2QibNnfPW6dfvykzR84X507rs1PU
67XMp+SZCHO6HRuI/Ri+i+KpsPzGj2W9rn6oEgA6fTGbKSYQrfNpAY7ahGPjLve5rJshatdGv8cG
K0l25JvjvV+0/t3qjUxUOZrLFM6539uoO5TrsXWaskbhtxqGcNK3VBuaVu9TIfW6APkeL2lCJsX7
5tazyA9roWU/+nwjm9DSRgBMdFjyTWURAJxYdG/84CTKPO/ybGrDiiPgjpPSK3eumZneEDZeYK+f
ZiRGx4OrzbZ7nlIuts8zfzSFCtdqGvMDbOn8oRbS9CI/AdIa1vlUjCHKi/JBYapthR6wn/a4yVQ6
ZzZixc3eG5Wbhjb9yj4UWe4MVlg3dGdTOu8qM6/BSa8UXwyViNCWxIg7WXXzbaLrNbq2HDBd2LKR
WZGBdgBUuLkpv1lpkc07kMWkPzJFwScMlrF/aqds6Paapq3opI6esxwXtTq8KraXU6Dpvf7B4gBD
Lx21MCta+xHxMqzBCm9HgKO+4AWZGJcdiIlwaovaDsc1n0oM+UztGjM64RzNtJtq2KuJCxt6baUb
12ZrIsg6Duu89xEgc+POEiwFALGgO8IcgHZ94UyOkz80HUFU2GsjKjS1u3bBYYFRvVwJ6lTalSnB
9T/OvgUUom47p9tjqjrPz0Kl+XyWTCn/hZ43uUNE9jGXX9Fe8yGFTSXKRTZg80/KFen4wezNIv1A
99xB6oUX5cJOllRRMkkG/bYFMP3o6L3ww9VdGnnQ9ETDVCSr6zRqWKxe1EOPTiNUP2V/zRIIHvV2
ad0ze9EEFHitlXlkGiJYz1SK/XE0BGt2t7piLmPLS+372jBTOwRQYiGI1gb61WgqLQnh5NIy6rNF
5WHTBdpwdJPSWXajobODsGk2jvHoQBy+8VBD/2o4wzp+FlVLEom8sBDdU+O6cu2jZhqQG75KzbEj
oTYN6VQXwhKdd2zczB29aBx7t27wouzM1ghpeXn2h6rAX8GJA12VSbmTSUb1/kxolY52FEiQj+Xg
DKTa8+pxAtaO3YZW6mKVYw5FVR0mu2URDiZd/ljkyeBHE55eHzu0cNJjlRtzG5a6P/bRwC+zQtub
i8fF0VcRGguuw5HWD667p7icHBoxF9WVrdrCPKqlV8394Cyk0nVeu5+KwR0/umMdXGqGTK+QPl+h
PxaG8MLVsZMLkPbzPi3cFH0tLCJnXTGv69g+qMYS93Y6j02YdKMTT6vhDmE5V/UXkZYYDU+dES6I
Ht6ptFUPiF9TqQwWasGTP34S2oJfVJKIGAHOnTRVv5tQpizTbr7O8/JLYwvwF52AOF4jLherXqKH
pUogQ2kw7m1z8kJNJGac9hqCWomsSpD146iHzmDoF2ht7LrCL3Z624XrlP+e5G4S21ZJSjekvXOk
4JXtNRkEn4sh0EIIhbeSjnN2zFrnktKIuMpWiPioWuydMU0oOOjuhSZhp8zNOu7ZgGAADiKJ1mW9
F4sX+7W3+bxmy5SGre7u8qAqdhaqG6OnDkvgoTZpjw5rw0/K0E5HigdFme4RoTkKr3tElrxhK2pn
/4tCn2bvNWV1JO8azgopyt+D2ZyPU2OPh6pn45pnxz8EyJwswFnWZdfa87c6aB6LQpCjN+lusTqO
ALMtfgJb2r3nzPlVPtctTW1LXRSqtXTAk+LJnmwD3iCYknDwPfGVcOastjQEV2vzmz8Boo60ynjq
ilWL+iXjNFd5cRgqqadhk0962IrmERcO91Gotf1osetFxJf+rQYqZFchPkLLdviRp62LKnl6oVT3
bfaEjMeuvG1q5yygPnLQzPwRMN7NhFAoNiic0sU2V0WJEGpSIO+yymUIIqFLGRplPZ6JFHI3dhvn
KjM+mqVlR3VjtFEAlXc/0a055rZwzpeCfluddVaUaaB7BmKDKgQGon8WmdXLWMhkORi1aV3nMBaa
EHWnPJbmRFVSjmYZjkX3ZNddel+bI5LcYF47B/0ehKd2XtLelO7i7vsOFCZR7McNyn89ZQ4njtnV
H7AfOsfm7li1Zhv5qvmaQjDOA3FuylVD2c1QZ37frOdN4n3IbIx1gkFdprAZIuEFWuTU27aC0smS
gzKuLlswKj+IFP2v3oqtPZY/FCMwvI6AVK0X+epi+xMMJgYZ4PjZDSDf27WGAUgzcR5znF6maLSH
S2mLHWqkZ222rvfOZH3AwONZH/hOXy/m0VF5NDb6j6kGIEdu/KHV9D4aax+AGla4rVZ9E34uY3v1
0VOw7A/plIyfZ0dpZ/aa3hbkukXY5biwmGamxXqrNbcr/mOhIec6dtdybylP7qvaiwcfXLinut3g
zk5YD2s0TyhFZ1q/IxoE2epMZtyU/riDNH3b2DLZp171lKgR0bbaOC/8doo0HRWYFAhsIPwr4ZRh
77Vf7GAkgdHUvTbmZz1OJSpJP+OP/HEZEOgaO3nRwnCP2zT5UuWcb1QhjLDvxHVVajs3a7tdrbr0
ojVIjQRRzwDwRXWE4N3U+JHXGfohpQgXWaL04zZvdNJSW4sCZfLDY2KLQ5Ln1jb3mfu5WTygRcvy
g7peFqfwv9VQrVEmv7aV5YTYpSMN5GZR07YlL+fyhKj+QG9z2K1a0F9a/sJ+uzRXNgHxFLLZ+2G5
JtODP2eZu+sXTR5quZGVdXeaoqnpoAZUs9RqlnvQE6UGPXCSntjxc+IkiKmndrp8NYeOUu7cL2x7
nch9NCRkdqQJsN5mrkju4U3Uj+nkmiL0nKxj1qoEMRrTSv0iHCdTf/b61FjD3B2AvdHVyruozFxt
K4NWfR1ylDL1NVIVMfGJW58ZqTL90NGcdfgcdN6aHXQsjoIzmNb9dT4uwt4bwm5uCl22AtOswDqi
+J6em5zAID2Eu1VFpTmf6UUZHLUZq+QIEfCclQOz3QvtILW+JoZblpEDFTbb5bgF/GAaS48jotap
yi/Bd7n4xhhKMdhTWCCEQfEUGEC6B0/nPQXDbKNXVS/OeNYCy71WVHiYRk0XH3O9GjfRIc+885cM
8w9LM/JrvV9UEUvP8r8YU21wEFCBMlnUjsoiYNUFpcvMycWulWYHQyDQezgDviDyNZ0VtqZAmkbF
Y9Dqn0h779sKn+cooHSThfrUlYhG1mk+hlCb+fNoj4ERQg5Kf7TCoOI8KDuBeay0lm5i0+ldiG1W
dmZYY/OUWNaymxxhfuoDpzf3+aCpxynwgFjNS80seSY8+3AKoOJHrZ+4l1lp9Tqk01Hyz2ktWekc
XR653VB9cr0l+5QlFQvVMGvvo+HPHGOASf0sTEGIl5AghHxSrcqZq6VaN2zr0EUt2jM36dIF9i5B
2JyzgR43g3t9+eTlnY9jSm20R8MsF7zLTLt7FhS5n6qpHm+By0xPAFO7s3JoF6xCm7qzdl4ZOI+9
FH0WlXWH2RDaGz3B9urNUTtRKAvNPHB7dGkH4+uYZsGjLQL2o9JJcvbdQkvQTlmk+6Bw0COQZ2Gi
2mWV053tdc33YqwqtqWkE2U0zN1yOSBUpEf2KkfSlcF2ul2RWdO41y0YwKTJi/2kV8L5aLlVq8IG
6F8TZaPTihA9akmJatAmdq55KVvexXr67g41XpJrvfH5e3c07uzS628T4VTZuWKUu3IiOgirSWjj
wXb6gvNycsuoT9UA2cLy16+icprbRYNDg91HUn4Sjdl9G0t9/VDQ7m+216x1WAxJ9xEAbE/m66aI
x3d9EADU1KbSjJNBrTmxDI7qUb+uiYXOp2M/uejFLdy4mX3TFC4qHLmisuljO4pWUNpnP2oYVbeD
BVgptHtPqZgYYf3sr02nOGc8oF2qH5f6oMy2fJiVMKAH1VX9XRsGO2cnlt3dWM4kqHCcmzb02WqT
XVnW+vdO0EqOUAmfvEiZiWvvJrTlcB1esM0N13Va+mh1luUyw1xoilv8eX8vR18aWG5pbYM/jhBr
OPqzKnAN1uYmrIrS3xTpFrIqR0j6KOmEnDCqcL6FE5/JeZFOeeJFllk6d1a15n6oEeI/lAut4dBQ
PtZvK8bkBqYGWFkfU1evu51GP+1sHMYl2S/4MoLm7l3jrHKWBHXkNO/n/QoMpj8UoxksV9iV9qAX
XTP/pDVB5YVebqe3HnGrEWrOJJudQz+ljTv8nwpg8FWdUIGQpEaaLNZn31IDwOMGc2ICyFG781N9
9kMd/ZKU00N6xR7dsOnB1aTbRJsGn0aEXXe3xoowd5hNFFKPmxJqddATq7yV/YxxwjorXeywhBsz
FpZJ4XgssIcNYbGynwvOcPK1cb9WwYz+Wev6jyKjShnR/qC8kZQC4LgyRPHl7cLkibwRlUm0FPAR
hj9MZXKr/b4sEbqN7aJ1VqVxWc/6HdSK/AzFXThuKyfEQbOGxQt7KwCv2vtbb5cEurluZy3ZG1iP
fzRV0V2pZE3/nnPQH9cFTRytEsp+GyTg5XVlgaOKooCxZlrL72OWDwToKC00Q5LtCMj0m7fn4Zei
MLhcEDOUwM2fCpxbJfIvhPgi6aQ7zG4W40RbxKZYkFyg+nCEKvQD7WXr8PZw26y+KMwyHOrxlCCB
PQG1OOmF2SZVfQBrWYw2rVBfugbhz09Ab5udjYX68uRNmlF86UY0cSDDuO9UOl8pq1KZITymzGJ7
IFRf3mytVw1lRtoKC5t46HOOhEvv6gfwCtM7vZJf5hVMILhnJDgR4URk+KSDMbp5sQ7bULNc1n1X
WUVs5XhrGL07HXFT/3tQq5+F9u2maGVjhYvP48lz9KCM6U5Lcd/0JEc6rfQL3nt2Yk2b33mGv8wi
yLgN1Qvoydw8p06GsqzJk2laMlTiu5GnE9UA850jazWc/0HH8v/bh3zRu3yzr/m/smNJ++U//t0I
fKVjKfsh+VK+7FnylT96lpr7T+SM6AbC9Nnk1gE9/7tpqVnGP0GH0TgAqsFLprPy/mxa2ubW6WSB
ILJt0mbfNGT+bFpa+j83cAcG0LQ5UbRDeOTf1/ZnD+2tpuX2Hv3XW84INNaBMGyCZfjSGvoJ2p3w
qVxtPfeiRBXeNY3t7HZUotv7YwLcuM4a+pXgwcOuLrIrfXDT+7/M1Z/X89ee3k9qyosLAApI/zWg
xw8y4xel9gksR51S7o64Uu1BU2jF9YNpM2o9n40UYEPM0YjP7V5l106leWQolGiw3BoJMxsqrBez
47afqsX9XWQtEUk3W9NHM8nH9aC1MKD3svZ29ey+RwY86fdu7zCnEQ065o22mXEqrdFRtqQjTPbo
ustcHRew9O5eZS15xEJh9DMYm6HcB7NGx64Xq5md0c0yiotlNpV4pw31crfmWqAFwspFForjaNtW
Xu6XWhGoErTvHM2OQ4YPCdFwj25Tuvjz4CnQULpMoNUbSRZMcZHqhEZvP8ifqtMvH+QGOwJBtikR
Qko92Ua7ZVGwt60J2WvU93bBOBBm2ctQIIttpPlX2gnOHi4n9qcCMW60kNQ4iiOKEL1+mFvM6M8b
oollb2q4wkSlpuflrpwSitO45GQKxv40vefIfEJf3+aNPZ/XEoFC2M3slS/njbJ64RqAPYiZEaQI
03Gtk6iaA6zkrHKkXNw1QZ6e68IetZvKXgKbCtDQzEkfDo0r7gqznNSup99GO98oSYS1vMv6T+9M
7nbYvpjc7UI3VggijzSLTkWW/CBzM12suM/rQTGT3vrDvS6bYt8Oup5Eutn1eEGaQ2Me81Uz0+t2
ndP8MCctOYepr928Q/7EABlWd34Pm9CazHc0iqyX8IdtKjc0PxwmtDdoUpwKIrHMTSjHZhMFjZPI
D/CgW6ww036rIi6Tu8ZOu4DyGwO02rylglzp+iVVWw3W67EeWnKpZMr987URw1eFTsCeymcxXXRO
+TXvcq0J3bmQd43Td34EUHPU4poz046lNgl9t8ggsakb5dX4gZaDcA7g913xACR9evAoAzmhPmy5
iTtUfvJODHHCn+LmqUQSoIIHI5kHFHYSLXlradbL4NGiSfI2j1A5TIaw0nWi5kmvEloNosMdcZrs
fDctpv6Y+qN1KeFz0K1tyLCgUuWm985l0b8/WTgoaiAuSKhhA8snojuJnTs8xqmpLQUNrab0zoxm
6s7wlpjzOKAsVH/NzYrU3hNZPVyUVX9WZ7hL7PIJWtXS+zcI0uJ0YozzdOa15UxLQ9urXMpPgz5M
Hxcr+AxI3TorRTbR8K0GI9340N5OSTlfBn1NblpDAPDM+kNmAKBAF6Cvz6Vf9QdLlznAKl//2Iz1
dzTJUeLwyocyWd3rBWQmZZJlyXcaYFiqN1MViW7a0T1EIcfu71sIsntZLj/GzqUj0tZPsy4XwmK6
nReTJpWAxWvrR1OmZUygVV3AsOJKNF3f110PTJHlkn4vJG30cOy4Xpaq5++UvhmZaVnnXMGIVXtk
ihICtWE4X+b5bgV0eUhgIxzXdm7vocHfU+A2Qjgc+rGc8/XKnksw+76oC2hqXXtoZ9f/okH2jZBe
S69ElRmxKYX7xFZ6rixpo5DuBsel0ZOjU5v1+dxRHR8Tr6Cg3wNrjahRjFVcJqbz2Ll0mAtPuweu
H8BA7euz0sAMzej1al9lnsSKAH1zr5+mu7YxHwLRFR9MeDaIcZARLxo1O4kMiZbVlwuIpM8Sn4In
iGfAQis9py2m5/2qnzsT5ODzwC2GZ8Rzu+9VX0XOrHakncVBlXN5A2V43nW+qO7btH/KzGDe42n1
bM1mp3ZBN+NpMReKUuaiu5tNicy/4tyKuflMq9OhJiPyH6pX3veOHOAmsAf3Uc7Cf0bsuu4jqpZj
6Papdm0jzXJo1RVxh2lXw5kLSvKI9iGgd72+0B1FsZDaEzkoz2G3EYAojHtWEOdzSl8eFZ7bqe+n
s2SV4sxqqqo5TIC3r0dYdiFC0JIyYkCbeZyaM0v5bozMY30wRzf9ZC2UbOvVusgTMe2wufy/7J3Z
btxI2qZvZW6ABvfllMxdKaV2Sz4hJEsmg/saDPLq52EtPWX3UmjMyT/AAI1qdKMspZPBiPje1T4l
ear5lIkV9n6UaXXEAVkclrmR7PoO0oimld9lnnQjD63q3sg/6d7NyTJZoJO97HxhVg/OANwyAC24
MLs1Cs+FVJ+3oIJ0GFMN+/eAasEn6OwrijGEyVopQK/Qwa/NZZpOxaabTbcUGwLBIxzyw3YsqCxw
c3vMeJPyqt/lyvW6Y9orsR8zXPRoNF4SzbEefCCyrSbn9p2NNT9Mttl+wzlc3LYSmNjXGbKMOSNM
wRXE85coKXI22Mc2QzWmZs8FKvGxhOuLidpWM3PzyRFyCtMuYS93Fa9sAEd4LNsxP895u1wnIGlI
SvQ8MlNxXTgIvoPUDg6V4+pXlqQxWKB13RNo8t7oy/hkmKxYogpNdZqE2+0kabBRWdrFqYinW4j/
12G05U7pfncEEU3pQ+SWvF1MY3qtl1zcBRI9ZjDlxp2PuuIeXkA7mnKqNrML/NSVXnAgpKV7VEAZ
OJW83D5wqbnlf4nnTK+yQ+5JR4aV1LwjDGryWHieepeAgi/DDMBB8QUOjhJb3s1Mrc/ByAf+oVJk
fV08dx9GnfcCMCerXod8lodZgzHiS5oPMSr+PByKGOTaqrriKV/UnVVk5YVSvPk9WJIBdevwXtrO
Z9C25HA1lpZe4aYoHrCM5TejmckfipYR7r5WVp81Own2xFGkh95f3APF8zw+K5+oXYN6q6KYc+6p
7JePTojxxaYd7Z4kuwn3ouWfCCNTUbqsX4Lie/xOpjpxq2WZRjlKyWDjVUa5VRngWuLE/Xp62PM+
MdJkSyCiBTSrCRUuFFu3W4o6qmcz961L7qRL6FBfdbaoFzgYepqfzLh5M4ZY3qEgyE4AhmoP5ezt
XEfLbzrlknc+dYCLVdc/x1UTn4upM4+zn80oQORw2xZ9fukHftvEv51spSXCfJX/dlLNWxpYin3S
oxLiBjZ9FXk13OQdrQ57lzQ4ZxcXPZHbcy7ai49aIxTdRBZN6STJp05cioSUZd/HgHrj9gwSkzsE
W407FP8d7NRSfKJClNelX1VbgYngdsxkGaXovaLezTIo7vkZaQRt2/UQh3Wv3Bf0zMEOcBm8Lm9R
q4xxTC1ur2cWGdgUYjBYybukM/NrGOT03pjM7pjRyFDjyyvA6qCpxBHlkP7cMpid41pz6Tzi1Evj
FMaMX23uCyRC284R3oESOO07QstPEdTmMRamf+LGP6vQlfzDi9nRyNyZOqxkIoPmZw7o2qbe5jDn
O9X55mOjDG2BaLM/tN4Kzn5ajkhkhlFexGjuVm4305rxqS8rY+9I3X1sMCXtBtWMxyWvzW9eUO56
n0SfKB0W45PYE5b/bFa3sZ10ey6h6lWNzXIDOTHeCCdBxJSI/ug2azlc21A5XxWNurLEMl/QE7cH
ObSrJsUwQ3YA64qIswTJWfNVLkFwImEP7RhuqvrcxDbZJ2kBzeOL/EoUTF0L62SPNKo62ZUlD6WS
Wh7FBd5gYZqfjWtPsH9TsbPXvcWXJTFjrfIfCUx2MbgToLWflGnsSt+uH3izi6sFCRwK/S5PIp8b
eGjH1hy22mJv59rRngdn1m8ENT+vyiq9A/yAIbb4aIJojhVYscwZhFqIsEc9rrvnNtGtF21S7PKe
lU2f2Im9W7da4Fn7EkefrYY6iXib30xpP5S+gFvlEFLeEDzEueq+jbJIHiTw4I9pqfNPMpXSOyHi
fOcOmnvwe6jHEJEOVugGcjcC7FVH1x3g95v0Y3AXnBy5Q+h+rONCE1h+6y7Nr4f1mZk2ibHwLpxV
uWjEISMKKswzXhFr1tuHWtQ9k4XN7UIRvL7P1GJEEIx4QSwpkjvTJFqDFysXH1QlmVcmjkwmd5wu
3xtdwIFZcrC3wxTPz5NstDvEH+m00dByQV4Fs/OCHMOJSnL6HqTloHyoxezwrfgfqYm5ZoP6kh3A
hu0IFUVrt07d9IzaiPVPM/qNi4ZuAqVTlYJM82IVmyDgrd+Niu6IUub1PYlZNN8E+vwx1g7JOaqc
O3MHi+m9mskkvFA3QLFDrn/+k43OhcoSK8hiooP5lRY2kmEXaKVSJ7iBzH9GYVrtjGIMODGBF3nb
yVy1yWlputKe8KAFAYg50tYk7BQqozspmnm2WKGY1w9tgkAzjJEFuQdIzPmW1ZEnZ1zlybTLWtcN
NhNtcs7OREdURgnGzMPYD8GTkY7lh2kNzUEy7P1IWtzM3C3K4VqNS3JbLkaOxXYcoeHRC47sO8G4
+hNciJmxqq5Tb6yrKDWCD0IpKabJLMmVJ/HaV07e9EzHk37QRRYkUaYotNyPuh3PG70fODcgsdx9
rImGU8zCPZwFRqvRLDraUT5wv9lw8tSvZZt4amt4Vfzkdn5Pkoy/LE1UmQXJaHIxPNa+5rbYHQNZ
fAyT5T8VLfpiNXX84HFlqvmZtfYWc2wVEVfMOick0ksec2XHb8S5EBo5W1q5RwGj6qhAzvk0iXyq
9uCq3muVd3kfKc0ahr0RzEG3EVzLu0gXqUdoLPoONEHcCN1vLvIP5IfeoKeRXvf5jTamMOGz5lTw
xwgn/Z0LEXOvuGxzJyGQDZmIRuzSZmqhTsJGmOm5qKV2I2uHKJL1uC6ieRLTdMrjyn8yWks5iCED
x7iC6Gq0iJjtIPtWodE98ypX2knXtXHYcz0Yl31G8AHZBvwaGorSriuupnQZsggtK4VbYxfrz36f
I0qAiINPLhKN9WpWCJO5u7dOHWFDJQGOfGlEjhQQeeLK0kvvGQUKSYea4olu/WZ0pp3XEu4YVlOZ
dsQSDgG3cuxHd3ZjiJuZWPOtG5CGSH+ojlaxyYlzdhCvXGtEBbymndLUJh59a0uRnHtfL+qUuKl7
i2XVPDVmpr2ZqYEvbLAXvrCsyHqyZxpXC2tkg3sJ0/sA68bRULoEqRidHXxtVsber9223NZq7q7G
MbHeFJv3TV008kcAFmnzGmk1okd7YMtLO7sPs7Jk5hxR5jT73B3GYS3ihs0lqX8mQD8DqdopWzZV
pPVapaHscMp++59xmd+ivP+Ky3jkezNUYPPFqQ2S+wtN0cKV9TI2+tBrGwQ6S8r0IxLUPnlGLWlQ
ZrByBZoNlKYE573JjBivaJgwZXBEm8EQecWQDJeaCll7i3MxKUPLgE6BpTcRoSxiGF9HUxVupOVT
eaXPCQL2IZUTrDLL3w5dDZVlJPW2OE00JWo4iO1gZlIbCVPQ0yUYwnZAxrLeF3InEpgs/9Y19Ss4
hfEXaBvQkXXnrPbxnzG0thJerTNDk72RJd9tPSgJV4/7+nOeUNDxUaZItxrjDl0/F34O9DzM3cUY
osHJjWsEU9nFKITNqhW2+ps02H8CaflwhCSueYCo7h371w+noyQfmpZbX1+22VMSkykddvoSIFMu
21Kep4SI08ImNX07LBkVll5BD0Sk2S2z2X9eLT8TTSu8CM2ESXC1C4J6/+oPShrTRLixRjCQxr9p
ZXdVIi/ZJq417JY8+7sA/p/Jn99/nYU50SX3Cgbo19gSuyIRSgi9DOPZfhs01TwPbr9E9eAGf8PQ
/svfRLXI2luLa9kzf14AZVJrWZ3MJbhJkEZiDvRTW6ZTRJaaffztO/zDmPYTgfEPt9uvxrjHuuQ/
v3rdfuKY/i0T9T+QXwLU/cs6+id+6YEz5LMSPJLf/XWrie63P/I7v2S4X9h7nN/6X4DeYYb/pJcM
68tvdh7iQoHk12iH/0MvuV9IGmJB2vwDCmnlIP/0xDlf0BfBiFKhA6OAT/u/oZe43P28OHCIrqlr
6Cex7PP58HL+vDhUX0h3TQnAsaLlz0iv4u8jzbFFiIkSxAmZppiivnUCOnmytL3X026Z9o4yWkwX
hkKimWoT1wZ7TFMSW5zB2CbccS8dwr9hw5bivvdJRXmx5i3aDfo8hm29WFXAY9O35h5zIMfRDAKG
+pGuq7C0EiSi2TqcmdbebpDo7SuI9CdSAI0a2SwhcbupbIlgcKTw7z23zx7MJsMnIDuL6qKx1RU/
BireJXos86+Xak2HE67nZlz6ansIe3KrEPuocupJUorzy5j0GtFxjtUbCEZigNE8EMZN3WieuzFH
l5MYJWl5MlMnofxslczw+Mw3I5P+DJ2TFZxjqHn1Y2vY9HXFSbv44IRwYVDkaXC2h7g7W65Po4cC
iIe+SNI5AnHiChqbEzd+teDkoqJUWubFoRJjgGMpNJ9P7OUD02A1vGRJAlflMPQmhzZoPLlpl0y9
kKre3lsVjxK0SafJdZ5zNPGjZZfbHkHTS5k49ivFUs6zl6jpW94G7SV2hSSsUrlAt05npdquAemi
aUxlN1YToIcCDjZrGaLgPzTch5lDkKgPtf8cJP1VnWYhieplWBmCq7fOsKhdvPilVLedXVzFZJjH
c7JJ6RXkU1Qt3mBbHMGmxZa411mYO1GoNz+t7nTjXKOal/7ydUGzfjDrZbhZMnQUSYvkDgmzWXpb
3SrfYU6efKboCCQ7aoz2giIeUGa8Npxh75bLRY0jo1xwSjXjueg/s2a6bZPnwhWfdoveLNFfxFgx
cIiQqe4yDutXrNDbxEdDano02dY+TokNzAswpuymneZ9Z6PKMRFmTdBlVlDt23JGTldvJ+9Uq5z8
l1GFyjV3ZYdu2Y/T/ZA358UHxjVRKhhD0G6zOEBJngzmI6Sx9eAWS/090/ujpVhz/qTUJvWIqUVH
ZDzG0itwERpbOeneA/kcjYxoVUBIr3GW4IKYtRfik5h12/GHmXfXrp/dEsXXXFW/6YCnfnrsZz9a
NUZjPJ7SRHY3noSgTbCWyRZt7bkzxaafuns0EIjllw2mta+B8abPNLj6BD1tDLuJJv0rfPTWiOev
uNe3ZceD9Fbt6+0MZrYUekiF8LKFMHhwSw7ksURvBRyh1+GwfHNteRcvw4PlMW1lbkSaAivE2jCj
babspnCdnc8IpnvJpediBn+7wTlH+1q7E757hV4KL8KQwNZdJQIhWaXt2sw5gzdugj6NCr06OFY+
bm0+i910h3rAIKE9pcV3c4yvLJJ/kvnFdLMlDNrvHjYVXVyJuNhJ2IpAHYSRfE9dj4+VwnUNCG9F
L19TG6A2iSMvfZgC47FVVb0HDn3XtOCNpXYly5k3IpUhnr1yo+V3E8g4quD20WsLGemgE1xjrMjz
m7tSkQPkVikJGhMbVfXiDsNZUinuz24Q5SrblUNjHpk3iXZb9uB/aqNEvM165zIKbe/G06czYotk
YzXNO9GhBUTHRCdPkt8K21+LWc+FTK8X3Yr3sZMXG5ZjuTOEk1+pYiSjlB89tfLV02oj9DN5PWfu
jbXkX2EJ9zUmE+Sk2r7Px6Oz+A80lEQ4dnd0byDbu+hCnIJi2dWFFtU2q5em7xvU0O8BJsbeQNvX
5MIRodUWONLY04Nd67mnXHbubol5XfsXS2JBKNXBq8rsoSIuFXZ2Y5fWXeOJC+p4Zw2JyP19I4tH
VXs3XtXZDiCcJ5uoabsHL5P3pjYdbX/YGv2thkMrEsn95MozeOupGt6krDiD+rF7IJ3hOmHTxy73
PFvdvTmdggl8uvOehibfUFcWljFT7rBXU26Bt0zqKlnO3uoK00rmnExcmCPPGN3OmI2wpfE2TtBL
LVCICmtXOztUNwXFTWEeSqs7Tyl9DHmNu7LHnmBDCFG3Yq78jLetPX3JcdEE5LoHAAFABg1C4mZm
U4HDI1fC2o1m/KNXzjHz84OYvPiqqoLurXTcfIMZ4OA17cWTbh4u2H6jXMongs+CMG2JncbikxAu
kbtl1E/U5zCrYRIdID0cqAnO1WW4iME59/H3rtDPwIuRX9W7QZZbsvwiqm633VgShmwy/I7vrXDO
+uzeGsBwprXs7EkhTizYed8X8xgs1cVTFx+mfelv9dIE+biygSZcq98YYCVBXcKh0lKbvlnLQCig
xlAejXl/yWMVYm+PPMShbyg/zujIXpaeEXgZX+DZrsaZrhPLXgD/bdhMsWMSYm9V3c4rj7jntmPi
PtIxan71J2Nl+c5aVUQiby4lYyVWFqt8Gjvn1V86k9fse+tpGyz970s37qZeq98BxTe99ywRJuwd
iBbCAULqJWERZ3tnFQEnb1e/pFq31tbptzOh85t5uQ3QhY7wd3rGS1ZvtBrSVIddI58EuSm7oHgD
oHyjyJwH3l8W37w2B3Vo2cwNo0a379pkmyTnJNA2YzIFh8TToXUCaFLx0mkezys/Jzit7rSCHz8/
6/rAFK7gr29wKhI20joQq8PO6QICzGx1qHyHN9VBTr4Uh9l6Iczev+oW0MPJuSZ/6ofDsZYbC7bY
1mS0F5EzT9jcOEtz7vT+xei+2mUZcj4+E5NySmhUXvw5uBviWz/xvqosP7YA42VcYFN69w2BNKRW
V63ebPFhRlqS7ltLnECeHrOxyUJTyQjl7W60kXRz8WvDuZq2XaZ/RcdEGEazEVlz6Lr+Bh8G9hDe
pHo40h7IiracnRWMHwnNp5HjiGu0EidMlLcuTroW5w9ZwLPx6Lgt72Y8zUdrDXDxe+ecWHCEHudB
GblLd+C6leIBuhiuvhnyYD8aUr9lto8yawyFsV2yjzpmMsetvUlW6D6DhB3UW+m6WGhX7csD+SU7
gpyiNv9mZZQy+tVrA5eG4+3epxPGmr9Zg8CWDWC/yDuyXrYZSvEqf3UqyX3NDAFtblqfcRqoaeAo
cKtI9w+uY3yMbnLA8HnMpQEKxYWWuEaRZZx0TuSb6PR7C3gTo1ppbI3GBcZXtwHxOBSHRBYehAGy
c7HrZ7euwky8Ls3XNOtngENRXoSGnT0FgXdtYsnmKIeeKIqZAV+rb6Zy9PxI2oPJI3NPfgp5bJd9
chBme8xMnT4s/qLzlfDhl1vnAV9I/BXp+c5PMxrJ+kOHiSs2IbZdbZviU0sYCOx+pl9Y7prkQ5r2
BuwSggeLDJ3d6+GqLNLT+CBqqbdVjPfBdVmeA2edvjxRLgIjltg7v7ubuHff4TJ3N1JgzVlQvCNF
TzDyWNc4HZ9l+wlvhm37IvUrPLJbstE2QYFKPbN3RfPuK0VoztmTb8ha5wCpUu+wvHDDIe+pPmNc
IHl5IXr45Az1VU9i5QserH2P1aagzwgDUAiIHbPpm4iC7Ici4LI1JEd36PdGMY2fwBTsOwPjPy62
2sksHjPKlKROtlbChJEzz0A/rlB08WJhlrS06lZQZ1gRtfsM30YrpY4dxMSTxkfABaRDlxhI0r3B
eqhKl5vTpsrbw0TmEex+lLZ8PgKG33AcOloQiiyqFL7jyfvo3W4za/qjM3LKLVQch206cIpjSjC9
oYGUY3BavP5dGEGkTOsDWmi6q8qcU5nzB3fOnMQn2/u0/flb252smTt5roelvCKl+Xo2nIOYR+eu
UuiWliuhmZ90lmIF1jaqgyqMuQpVASMEXrBo5A1Cqn8gdgqharttUYes9x0TNHMl8cbU3E1t9igU
D8opj6l6nwp1KDLrOku7vdcEKBOcvew+MfRtHcK43fh7nE6XAaFIgiwtK+woG4uI1JerxCt2bocR
OwXFl/dYA8vyns8ahFyTozJ1nl0OHWbVOzMoGc+MqDara7qkVj/kwU7y3SJ/WIKhwpwfu969lol+
9tksbxAp7BF7bsapuzWyOsrKDDmIlW2L1LIIMtbuZjd9M0YtbPW1or0zcnOlUIaos1BoBCC4S6w9
WIsTNp5zhgn8pmZZHpLMOygyNI+5m1CZuGiXwBu5+uihZ2QvhXePJw4rkh4RPbjxNK0Ndafo3izM
nQQ23VaJiMr8ZGTdLbnS3lYuHt2ZBXLuU1V0Gz+prlFrgdGOSWS4M5N492NJ8CIA6qCpwMaQrcbp
m5jrT4W9Q3CvXxPG2uyasKvIUuW2be1+L7HAQ7Z52M3H6Vvqs5+bVXdYuCqWjMWJ/pbnGduAVejb
zsQaTEMiSRk0n/Gml8wfc2dAfhi6H5IJdyoAzKiuD85mxzs4CJy4ztgfEN5j2HIgxucsbqmw5wX2
GVIjWxmbpeyKHRIhEenB/OHlsNfUqHcnY1qGK5Q8VlSAV31qgd/RfaqdCRb+Ttz33kJ3yONX+2Cy
0i2G6hn3BW0l1tp1i0htjuCtkZ226qz57dbrimovRywGaFVGCoWcRT/aY7DJe/96tLuv1Twfyrwi
KgFPABbIhFNOiygMfCsTufdaU9vMRhtsuwXWIItglLrtkGT5bWtldMqb3NZXl/0Bdcem6tz97J8H
VIihh+2eBL17u9Ldo2jumh7hCEZaiX0mqI/uPP5YxHF9duNu8dculswWXGDMLpsX/H+uek6xMuPw
wQfzKlq0H6EY4+FHbNqxeYAAgNkmGr2Ld7gefDB85PE+foOGyADyHjVuX2hm0LhO9H2EFGvZl7Eu
maUKk1DNTY50YFOmRR3c6OMAQcYupq5H0x/FseTO+hLHhkoOiaNife/WroHZpG2biyxVo23qpTDO
MfZarhm8rYJ4DKPRtsqYvVvyX5kLcMPyhZpE1b1MC5PFvhscDdKo9uHgsXzhRqNuqFtvfsghtySk
EKHcpr55W5H3zsfRvFznr5mPH/89NPlvccef0Mn/1xTwSIr/I0L5VtY/w5Prv/+H/B2J2hebWB/g
YawOqz75T3xSMzzzC8ig7qH69W2wyn/gkxrYJY5rGnUIEvaJxF/zwf8AKDWyvnQgS5fgDvKqSZF1
/huEck0G+6u01vN/q2gleRkZ8JqA+YtCEshs6SqprMeGd0F71VInuAj0vehE0K0cgWo8DtW4eqtk
3mAHL1sHRXmXYVgkN/2jEXG6TQfHwebHYYyKqu2KyDf4ExEoVO4dK9iZaSdq2PAIAVJPduuEF7Kn
bOKWxKXFi6i47vMoyRGN09E+1w9oeJHlMSCElTnV7zpT9UxWidVP23ixtHvu2AtJjiQGsD0TNNts
R91JP0q38bnwVBUeNg7Fxec+WjS3ApyO2WeSbTSZUo3bvzzsPxD5v0r4f6F/+ALBcUg4gtZArOf/
xsD8xZfU8WAFvVrGY6GLGJPe2K2Srb8LYP6FPPntt0Cb4IUgc9Ywf611Lzruv20jjMeysnvSvmoE
LLjgdoid060ly7+Lw/oX64K/Cimslo1qForvF1JjNEvEf50zP7rEjtDqU0tUHr5mkejmzj8ImSUF
gXDkYI+sI+Up01FAx6TVtBGWKHtrNUPM2WVX9vcSsv0z1hGSh06Qr8Em3jSA1821/WAL+kYis6H4
YSSuMuaqa831VjRM/YT/d/12LAN2fOS9OcmQizG73BE5ytjkPK6Kdmlnl97og5Ygi2ZmYIzjGy3A
57qhDKu5MsmRuM+XSb2hYWMj1PrReqMJrfthlzn+7MxuvBVfiIHX/vOy+KcH5oI1Ile3jTV5mS/x
Z9x/Ur0xYFdTj0NS/YiX+grpThstZnDQCGna/f+9d5h/p3r44v69++jhrfpf12+dqOqf+SH+0B/8
kPnFwTUJ6wgPw2a2skB/ZCaaX0hMpLFUx7PLxrcyN3/aj6wvazMDzhxeNOigVcv/Jz9kfYG5hNLh
UDBpW7Pt/2r3/dm34tHtgbOTnDsycol09IJfXCNDhujZncDlPI/bSYWIdB+sAjYHi8OmJrVqb6bW
FtZWXjRkfUYrjnY2UExh5o9FZm7HanpgzAUyVWl77mrn2SqFE1rlPG41vy+2aUDlYiet7uiiIQ2J
uig2fUvccJqTcOBp8WdhTsQESSuLGhc9k9K9H17DVC6D8uAH1VcvoYlBKp8hfTQepKsfNII+whbH
b4gx/OA7PVP9eKzab/jCpxDfIOCtHT+W0rz898v8/4b9/OkWsv+s18zN/lci9X8kRcq6+A8vQfMm
fgoZpYjxz/VvfyFBieWPyQyPBv4kVuDv618z/C9r4yhXEAeG1OBf++sLsK5t4rcDyPoAuv4fL4Dp
fSF+dL2BsGx1mqXc/+YF+CX/EJYe6YTFyE63iE+7ov6LAWkizC5JW1HR5SbLbg0KpWjN0yrXikaC
q/dLkvfkQAJZdaEnuX9vlLt2BXFbiBkYxrggcFOV/D9m7ATd1maoWw8NsY43TurZUT13MVI/3SuJ
yiwBlu//8l3/i/OfU/Hnt5i/BPs76VXcAFaBA/vMz3t9M+s9Ajz5Y2Qrknf8UiD2no4v2ugHVAih
hzItDV08+1tDs5YzvvFlTzSe/RkHZpG8xhVk4t7tSkiD2qcN7iuatMXY9GaF7TufwagNSZ7i28iu
BTTUEqPBwDzXbuQ0HlJmWTijCzexmN1Ds8aDZcic61teVMPaEyrmyi1BHk5Paugav6cWgkqBFshV
jiqUSGTkF5rnbDOXemJRMuRFwmjaWy4XgR+lpobXWm+zTobMt2oIl4y0kA3ZBDBC7txWUVKKuNsP
vlP9sAhxsIYQa397IwzRvvomFrOrQdHaR0IR0Qo48YMSvKaAK5Jx1iDhG0mm2IreM4tNU2u6SdhM
eiaJyDa3RTXN95PegCpZqplfNROvyEb1csQH0tJetyNoP3Dxp0zTvC3yTDziQ2y2Ceko0z7FWGCF
td/xPZJ1UFHoNqhWfeNPa6inGiWnxzSAf7jDtdGMO3JHdSbntNbvs7I1nGvUneW8s4Z+ytHvBasj
ro/b10E3THBb2ZMXks6y+0DwEXsPaVVB2XJlb5aDP+pSRdmkJuBMURS71J+B2RuVpAuhikab73wa
MrFytEYC/A/KREDKYICtTXIYESx63g2S2da695ZWChLPBH+LITOb13okt++YT7F5NyGbopGDgOVT
s4ZWbAlESNVuDubOjlBaqvZmSCkiDeOpB6/3kwCdGe4xnQgR163rEJXccvLMlsC0Ui/8l7FnTNhI
uZ4UljOmX9PKI/isILrb3jrxVPVHLenVFMqsKtvXSZTZj5oysiSsKzsxPmqnU7ck4SxZNMqa9HFU
evab0eIjPXGqTvEuRlDpRwOhMfO278es3XS8U+lWxziXPhGvNb0ztBIZXps6OFxfLPqyEXncDJET
x6N5WUBJ3FOiDH6YjTR3JpsTrSnxZgj7yzVVn/x1FM6k4V3V1GDqkOOTb+yqIFCMwS1S2NabpPZQ
2INvH33N4GUbDJ84Izwy/NBxNoqUviOlbpWp57PNvX59FYehk9g8skzyIxoOafVN1WSEHEgEWMAN
KKhWaJgHq07LDxsL5TKFAyInYC0tJ7gjCxsH9OFZpYSM2Egm0BFvlkA1r2gbB/NSoO0n9PW35bqY
bey8jCTNkGGp5WwNvy+6bkrLYOfjoKd3ol+q6pzmq1/NcosccL733zyKzGlPEFrLopeJ82J2yAuP
FUX0Jtduz4oaJ+vv+E5wE4h0tl+1Ic7PDpkrF9eYAM+KLLXflTaBWVVx/ZHlhX7gqpRdpQm7ruxN
5ziipojcqhmKTeKb8pCU1Q+4+m6zcKNJdq5W5jdeYcIU2znq0x22oxGFdTxYgKq6M22rLNa/KmmM
bP10lGdLRrx743s38HvVUyBJX+I4SOpvU6EHV8UsCIqctQpd1ZiPJuhsTINBXRfPJJ0Gx9aZ6msI
3XkKy6TJbi1kb+QzZj61ysBp3mrgSZ8K5Tz4qcIMVlNTjyBGl8Nw55vTOBIrMdVu2CXwjHw/vbe6
MtZgXqwafNE1dNamj02xQOAnwgxnymk2jeHN9zltGIRgIFi+dY2yPht+wzOwtPGR7rw26sHQT7On
UNsT3Uoe4kAAVOJ04n5u0lzxHfrzZanGFs6qJmvdMYCni+Ep94bsZjYJycqm7qtv1DVOHycGoKUG
u9KOsqzjryrPHsalS45DO3Zn/vbFRvrj+KpIo+QKh/Iixw4UNcVY72GUkfAMDcwiSbTVabF5oYVM
hwlcywfjpQWLcE9QpizKDIndcMnTYgVS0x+EhJUP7NhwuU0cuHAmTd/u9SDBp8cElV6moA3yLfh8
tyPdFC61sAnWxBXhO2aUtWV2XgJ8dpGPhv27nxZQqYsnQLwCsuLe6mV11ZSV+W0suxpCRfPadyE0
/DHgtfMDcd4u4VhJq4UFPs98g6hggAawuQLXMF03S1HkRx3B/J6dZDyXUw6sQBTUybT99lBU3vJN
zljrktEcAQMADC3Q2Kx+52iEEczbAc1/nQ0H/JPdZg1LQZBD/p15ElxfQCHL1YArR54YvsRcfmi1
sj/dVP6I9aX73+Sd2XLdSnZtvwgOJIBMAK+7b9iToiS+IKQjCX3fJr7eA6y61+KmLEbd1xt2hCuq
fIrYaDJXrjXnmNdhVoabjmrqkwbQ/NUzU/fF8KYx3kCY/I4PlD50omkPNGZASzF0BwEHtJX8qdR3
zwmeWf9sZkP94Dg62HCemeINKaHVT83s8peXtPUdK/xireTbuwHG0v0jROc+9hHY72YUzEYR0bpX
feEQZtdkVgaJzfLuK0u733KMJfeJoeIHFkzmDXE4f07FKM+dBxSm9Krg2stSKLvmLD4jpE93Vtt2
90TB+OtKk6iD5aDc0F0JMaBhlWX9cH1mj7kVzU8zJgSODmSFUo61TTUcUltK/ys2VQTOFgOFaJuk
ogC2HONBZYQ/6Gu4juorSRB87NY8+MvQkvmmwVm6WaDK2S+vGxkoJ2PVPnuNYu9nOfAYTkPoYz/h
OE1/HIIXeOWBdnDnsBlj4Vp0xqqw3d0YJ9O0YzdIP6ONHiASkkx6dhgrupvK9LN927WoymvcbsW6
rMvOvNel1x6ISJM/8yQsT3PE4r4iBWJSa3Ilsnkf0eqLOMDrON8S7NI7eDF4Bt4nCGTMBj3Q+TSs
MrdkmQsT6X2xai4abblMJBOESTkHWsxhtjHaAZ00RVC6KR0+ro0QReVvoBkZP2nQI80ZgZ3hvci0
P+CAtAhF9KduN8IEnul7DLHPdlexdgvD9ZkG0qtBH9aSmFjJso83adDAgUf8p4yH0Y2hqZUDkOIt
nT6k2gjPM/FSxo546W1XT3e9T98u145ToXCgFGIPMGGGFjTMItrzQ9XfKSql+EoE4Bv4/rXVnULZ
+xNPAknClZ/47ZdYO9U9O7I3nFA0Lro2qg7SR7KYnUs3VfWj153M9mYJcWePm6GHSDzZbB+ZL+wD
hqA83CdDZwIC9d1qTX4T08RxlGjnWxtFI+6jRIn7rHYyRt7+MNzJ0YWPsSSy7Hs79Rlo9r63tSjw
WuKMR7rcy7mDxSRWZx1U0kTcMCUHOwiTB6uf2FedypG/KI5uFPRY5n/QCt2TsNsJTzi5n5BokUdO
vJKxke+MYErOY1raZ2CklbM30X+lTFPa1DmX+cT7bwCfBbuIRAMCHHXGVxC6AH6deaxvUvZQufTG
7p0gypON2ZvMO218n4y6B3siesygFFstIag26EHNx55xdNtynqFYB9ETfWuKsGOoPrMtI/RIrxvR
q5+hcBn/G6gdA0m1hW1RGTdpllcvvgiZPyQAcHgada8gdjkVXbq4GxI06LpAgdgSzwEYco6VXkWt
5CUtwGMP8KxjzLUS6BxObgAK9d5yQ8te9bM0rnCKevVm7qUhThx8OvRndh8/+wPqKtIJCu/LmDfM
46WjiaWJYu+5ts0ITUTL2rNGgF0dkyGyT1aFsG4N/4vPt1EFlxnZpfXsVUlx5RcT91/biOTXLkDO
KzUs57vQ7J1PdpeWXx3MEfsUO/GLE9sU8yIrpx9WJ+p7ryZ9h18cBc6xN5R9hGbajkcTVVu6ln1v
vgQtnNjV+HoIiDIxWfh102cs6h5OAX+u590ww7U8dNBeQYyhviEKDisj3WUR/LLlGJ/N2JwwX7se
bEGvu/LbYpmzGGD5mP7Ys70BoWsCWgZhitMU5c/niHiu517oHquD6udHF/lUS4Mmt8/Z4hyzbNwo
4Fsm7w4xpFehZnIE7FIWCyka20IoNiAfsMLmkfJ7WMFVwfyH4+aAu5ADYVTCWeDGp9cE65VQoY1m
W7ludIywv0mFD85cHHF8dCPqAy8cVmlj5jzkxT0XLT46w8NR50Bn/NnQWP3VD9J4yP24efGnyH8M
dRBuF8EzQAEjX3Csi3XPfHXx8fn+DF6tfdXi8oMYVFTrMpojUqOJp6j3daPdr6Ip7WGjWlOvYIMD
jx0FZE5VerW+xQ4C7Doqu52XurDp/MW3mL1aGO3FzYguojihYpr2bJZM3zhTerh8unXwaopU5nRn
UnnsiU79HIN6/SQMS52tBh9iDPjqMCOVo3rTt0ss5Bf5asDM6zE6i7KdbUSz+DXV4twkdByiLm97
Gu4nZ+qPYArbXQSE59OUCXfvhhTwtWnvylwOeHMtHKPBYh6dM/dHOQn8pGkQmXyi5KOevcV52g0Y
39As9yRv+otLNS4n68ju8xNUbPhDGTVW6UjYW49FFUHG4noFStTYGwTlMaJgidts3WVd9MAqmeHI
7fPtWMU+S0TF28levzhu7cV8OyJD/FLGeNj6Nkw2diUobaG5rnMOfus6GZq7PI6LLaia4XrE4ysX
s++ASPPYKDs7O4lhHYZArUFi5M62Fkb+00sqexvDpb1FK4IYQb66i5NXp3G0mI6dsm3vgYOnCBGE
cWrQCWYkDdJwNHo3chGzhKZcNV1NCkPmz4AGDWS+fdBmBCx4ZXIyF480pslvc1hNJ8qL7pBq1Vxl
PVYzz/acW1Ts2fOQQ6HfTl4TLy1S2/08JpPeR68ebWGhN25AxYxozwhnsHg/j0HVxPZhKkb/uwPN
6aFozY6HbyOiqUBjdGcxZgEBha++8m6xmGeL2dwVVDWskz5KoaaK0/24mNRdxHKIX6qqP0klh7vW
NfiIImtmuTfmpPkBPAMnPHHrmOLzzv7cdMssuelFsU8XI32QFhjYEqoOvl7yd4xVbnBA4TWeqckb
JzRhasf9o+PlxpFiHPd/ZDIUsZn5juyIptxWdhE523bBANSB9dWpa3EukhJ5QyFQtNVjgu3LMF5M
+riAHEAMiCSBsBYY4XHi/EFMsFFtqVHYW3F1DitvQRbUOuJsIMAdHyC3ik9T5+I+ZF2Q6VZ1XPOk
hPhceUWAawk6EO0oP70LsXa+yLBQGafztnzSU4AaBD9X9kpgGBuECTsYA5AZGDHmNLlfsQ0wakYk
toMR3Go5oKVqBv+5MLMG9r857nUbpvNuCkcHEGpnIkOYkuyBenDeiVeYhCvgSqQLYaJ/hU2UYCcQ
M6fNprfnrY6NbD8sjAoqT3AV3kKumIa62rY5ljo2wPp7L4z0DqdBvW6CoeQINo9oDF/xGAbdwiNW
svFYcki6z4dh57rEK27cUGffMaRVoJMJHgPem59JnNAr0QTRQSx0Dkyo0QFIOdsfxXq/LlTv/Wyw
srZriU9LbjoXPdB6AEuJUHYhg7jz0H+p4Xceyh7c+51uUr0rF6SI4rwFgHvaemme3eU6Ovb82n1v
9Hzo3oImcUYEN6f5lVgSuh6zUdTAxsvcyPoLgJmbKrEwFNK/Zabmxl/isDAfmiZBoTqnqCtaM/7q
wzw/GCG6nwSqShlgMk7oPWgAAGj0aGMYVNuck0tUpyq/IlohPXKcLPa4O9QLaA6xSResC3TbTVdC
5kCbGQwTLHxZHOn1IDVsLX3sI8d4aBN2ImoeyadgPwgXpAxNv3AdsU3tGjhG14HT6StcyEa0teYO
OZbf2lCsZ4/co7Ur+/jGbHzxNeip7Ma2hOXRp0Z59sthojcHAseNbGo4oDgin8ZdbWXxs0WGNoVV
AMbRl8lp8qPmOl0QOxasnRmv65pklh/uguGRLRO7HaD54pao0BU63fa5c4ooRu9SdM+tI41TXXjd
V+8VCoQ8vrTuEuqI6aWQHmSawe3NbNMFfdJvOA8p2l1jHAKErnKH30irr6jv4jmnmYrJbow2kVm3
T26O9nFlY9uf0T/RCQqc2Kz3kT3QuKztkCrV70rTWMUgwT7p2umxzkUIiEMS4c4GpEg6xDEOVI2E
+Ykdtxl2qoippQDYh4zls5D2wMBhJN+Iqqmrc9eVQbRB65S4K9DViJnkJKbqisoENgteQZaZyXE5
dPFMPZpPZNgMH0xH/9QxlwxtKShNphXqYu6FSSgYLdv/ibNSn7yc8f2BbB/41boEBOKUfUAIXdDo
Gzc1qi9/b9gvptQ3plXGgJjCFNzSJel+mQj+DhL11NDW6Ii/eWVbXMe+3e9DLSDK03TdxKLuD6Wd
9Q9GkDo5ijnD/NesltkSgXF/mhe8+/sepmSugJw0Ni7MJG//fuTKyJjUovg2BcP73CxcGoh+HOt/
AvAnw1PFUJmYLYyktOohNn1PEhJado1Ld3M7NqRDran562SjZTylx6A3dHZm9hZYexlZubFx0rae
7soZbclCtLGNDyKa32HjGAtx3ZKpki/5P6/igd80D0aEbEULTEsEkKRqHzURfXDYpFBEh4Hu3LZL
hcgolVJmOhGBTRTumVhGNcY0PjvtEuYxN8Y0bMTr1MaoDZV9wIv900XieTUlVQ/vGNf59j4jJOjJ
G6+zlSIqZdgHtqHKM/ZbrouN+76Lxvinn3bMapB4cZNfp0g+2SvN1qpDS22jJIxp98AQ1bQP5ex/
8BG8YwZ6qCTwJnqoRixH4R19e4U0tqMK4k8M8jHzh4d/fXSt1RL4gPa/UjesG7LdqZh+/cYtG62O
4dTO2Y0P6WHCjaY7/GrtlFI+ZHXB69JONm9KUCMYO+eEPIxof8dOeR8EH9vLvfv9G+KCFzwtXxH8
CfQvF9zMKpFz5kfIYC0n4+21U515LxnEr2FraD7sbzmKmGwzGpGTXoeWhR6P5TJKbkKtyugsXTuU
hyyriH7CahBnO0ZgbbgZZevA0FnUsVWyTIPoBEA5gthmPUtJ8AkU6ExByCZww9nV1M3kEOUcNail
a29veGUO85pP4BcnpuQBYzC91rhmZoJ22jO+VRGUhvuxjdSTP9nIhOAkVOUHX8dF+rVEZOC4fAA4
vRFV4fi8+MBnBhO5y1AHnkg0RTdG7HG06TvixzDYTCUablk69nXbdByo4DxY+jz7KkxPQL3410hS
3Fu6/y1agIIR7boQkignFtE0OZtKe84uRxZmkL3hWO2mJj7OXnl5yD9qTagt6xW6WDCXXtMn3rdK
5el8pOuSfKHBb+qn/2QxheuG651lxFleBpNl6eIVjkbM3E6K1Cf3cJRQQYdrEqGyY27m1Ulhq1oT
VKuoJRDMb7XhI6n++wW8gpj/51XkCrjJSOSkCcBVKty8bz+iOZqkLhJs/XMUt+VOhcKhiMQ1wsDk
daTDbXado49c7EtslIQVZlGzrKwitP6RkYSQkFUyduDSIR5aWxm9yl1uj/1LkbAJrm3ONUe4OSht
SVbEBdSnCCJqDrvYHOVs5MMqtwJjKx0alfsPftzbvQJ9iAm9mERCgZjI9RAUvf1xkhwBM1DdD04m
9TWdFgw6Vp9x9XQI/GtOkX2AF8O1T4GbRt+IRqed6LpNGmyBVAb2dvQLDCKlqfxbTWd0M+gEM+9E
yAUzJSEf/V4nZ+j7rClmIIsEBj+C5Y1pjuI6nvBg0RKmbe5pO8HmRRpyRS9PtlvSb/E3BhyGPoAE
LKKD31aW11+MVEFZrsO/xlh5sbJkRulm5K39IJuEuZrN1IMzRNkuvTNUCcXao/U07HjHyusM/2+8
lyV9V2pyjjXYHKLpA3nfxXB/uSDArlIgBHIFLAH3olzIHSemiCBxZKG1OMcSksljkvgFds9eBDWJ
70p/GuoB5r2EbxZvR6m94MqHOYVPqO9aQuMYVCcr/MH+L0IKk26bENd449qpLXZ9lea/mlgyqpRV
nV/3Q1Fnj+boTZyvlgEnC0311apaiVGBfj1IQZPu3eu/iySoollvgmtb6xDLxyY0vDTbtSRqAeTq
ahgYQ8vxTbZlikuygnC20blosZ8yxiZWZ7bjmKijaWHtDwXduoyiPOK/cnT0OmcV6SBcYkFbZa8T
SCt37PBAZHp9sJUDzYuxPwdJGfTEpZPKwkEhDcppaydZXW4KN/edY6GTZdQOL++KvAfxqfU1HWFZ
cvYBE9K4AGVz/5rkbqKNibnM/K3dkQfGVBAgGBQ4pQ3s6z3jptdv6/9rlMKCl/6LTmj4ln3/1vx4
I5Vb/pF/SeVsG6mccCziOm00cWzx/0cqJMz/cuRr3LXJ7uaBuPi/SiHP/C9kzZSylNOvMAVWsH9L
5Vy0RzYMBeRCi8iIf/A/UQq9XQkV8mmHqgCFDakQIP1f8bu/l5xIf2akQGKr3XYktN1DL+caQGlW
5ZT73pXAreDt6HnB8SpjM+uujCEX7uffbtifind+6W/L078uw/MR+3gOtAnIrW8X5ALvGS8wpjJC
rTmuBNPk+McSpzYjqngMXhhQwRBLoMV+6WtlYdFs4FqhrIEjdOirOrhF9812FITcurUThe1JQWGl
N6vrAcGs6xTh3QfXvOzB/7NDKp+lS4IPF+zUS5TAKyT3t1uXJLMvClXSXoTvTLJTofdxQMRQqczq
PIQWrjg6lg8tYRdbo08UmzdGwqR2xDkcVAtMC0bCyo0CxncfXNrb1f5fl8a1mbaJEBMx5EX5AAmD
m40cfitHkZ9draaVr8NkO3H+3bXdfA+Rnf49NfFmNoQ4xDMz00z0VPV/v5K3B9J/X4jirED/mhG7
vFjlUybX2FForTmIfAA+5kHxU9PAupMEAVNQezHEshlYLkTcj+Dll+/U8nw4nnAA4ECKtPRCPtYE
MSe1wOX5KHs2mQZNAJ/iPjF3Kckt4FCRxDDfrREp/P1HX2y2r7+atHchKVgXlP5lGd8uWK3Ro7mL
0IJkOgO9AhwEyzu0XuKSJ8I04WgW3rhqxt55GJHFrDSDs3s3DfwPCerLzv72NZUu+jkTQT07OXaJ
t5+Wmr1GzhbiL6syOpLsXINQtUTY7GIl9Sv5PB0zllODRaBfz2rKvlXoduy1qurw2wc35v0jUZxq
kESiauH7URefOb3HYg7S1t96tUOrlMFLvWMcHlzTww9znKFZ8DXmSLcOxyq7icHEfRqgJj8N0txl
TLIga2BL+No4k3E1JbHcYG0DfDd3wee/X+n79/Z1XYR/QwGMJ2S5qb9929ByYZmYI9xOHRHoStcX
u62imwNa+9rKguzG6R3nEeJSePj7X37/8iCDRgCquE90MYS6eG3Leg6GhlPKzpuhSgur0iSXMvVi
CGVU5tc4b63Pos/mX6kfTYep9KIz85R4l3rojP5+La8KyzfvDlewNFXsBRDP/y7rzG+3oU/CxJx0
uMz8Y+AiaT0pPlXSqKOrDhXWQ5H7hT5ZrNC3s8bvcPQBdvXEoE7QXmlwz/fkB9jxGaK6GD6LICRK
O5TAvps5qWAU93TVbFOLK0Paod6WVj51e0Z+VC+Om2UQJ/QEzefvv+oC3sXniWWfPYavkwMACtOL
RSnJaGLFIgUSL7vuMPRjfxAFRwACaOPNUJf2jhJSE1pqJf9MsMlJ3p6Gj9bo5Y+8vbWU4hJxA/Jh
3p7XJsZvt5YlOYxVOfU7S1UTvp2uhiQ7mIm49jv3U7F02v/+s//wMNlcgcpZ6GpxqXsXC4HdN1Ml
tN/vJkePX03OAIBLMufJMrPC29RUqOuqraarei6rK5+5/onmDLJJq3PvKVZ/tBDjnhH/4ZrXJExV
JeBcZi7nSGgkp1He5geJdZnRjcxLhxxMnHMKX9w/f/8dF9rm5fHxO4DDUVWxkLyD4oPvcXDkB8Ou
a3EibBrH7Laq7FtoxGF9LsUgD8SwwbwmtexQzSE0BWJ/Hgm+utdOU+38CIg+1GX14LDtYeqV46pm
5nAbpIxRK1bQD/YD692y59BwZc1b1j7FofryMyIX0dBdM6JMbeJfJIAlYCDGHhBQpu8XBO+BDoN/
7KWVP7jG+A9nA8ypJdSYNqxVDBNAG1cecYdPpae6W6uk+95BMTJWUzDrzzOiKdQQxXSLiviTGxop
ESfBtWEntKJRqjA7M4bhZoK08EEN9P4lXj4jwRLBPmvxQN6uD1YHJzMpxLALelNftanRbwciAW+p
5PQxsJ3kg3f4/d8jnp46jh6QrfCFXewfsrdtMg7ltOOsXXyxO+MHRUdMs6YZv5th3P1nbL3lVaMY
Xawk7AOYVpyLv4fsKkco0eOza6XzCTJ4+tOYJ/csJSRzb6zlBwvuRXP19Q/SkqB/j0WMA/IlXY9W
VOGFZqh3FaaTNUIiZpd1mT+OcVqTWjW4N7T+nMe6N4atM7qCQrgvIGyA8BJ3Pen1T3AnYEF2k/pg
X7o8KHArmL7SfxM0+WnCXZSU6D59o42DaedndroPtC+ewyAqEBSo/mbqPH8LoUL87AC2rGyr+IiJ
+ac/7zmM1Uy+fr79i8WrrHMnstpS72YznT6ZRiVeGETsDSeHs9O1nb2ZjO4HvI3qFCWG+8GPF28b
s/96LrwN3IPlyEX18vZF97yuwKQI5bQtqVlWCArkU+PgPMsI8u03ydw++QPc5S50jzHwk2NjEkhv
a4lUDbEsqpi+YiCukgwwK7PGT39fE9/dHckJEp704i3hoHkZkqKyPh7Btdo7RSlwaNBv3pZhCd3D
qusvo7SJV87rB0Yf9q7IWvPx73/9fckC1I//YU81CQbhE317d+K2LmebseIuwRJuPBiksn8aaSyO
N0nLV7XJGgzZ63BSoDFahqMJDduyOQgBH281JW33H5f+XJDrc8Zhp7P5VRcXFJJpY+KSd1gnRphI
Q2fAqzRLgMaMC0HKdVe9UfwbIvm/TqD+8BBg3SytUkxsCz3x7V3IZyeYfAytuzRsIQol/iB+dRJL
is6Vu3eGMf/HpfOM+inh3ysNq/qosFnewjc1heS3khRj+WRG0iVfqtrfaoopIkU3GhS6TIjioOIx
LiT0jce4OBIOU5+a0kzyo46xOaBmtPVVZAzleGd3Ymg3BUkdy8sb5OUHvb6LNC6+Hq4LQ5LPmWh5
LPLicTB1R0Bm9aDFoNeDLYCFKteQJgpgnuYwR1sPs8W01tyYYlOUKrehF7eI3iBYqOOEgg2ZzmB5
+uAzYfR3Rao5PdjA79CdzpF8jOMxQSwS93Owb0cLlkjBMHD86P6+WwUAYnr0Psg9FJ4pL2NvmjLP
RIU2dQcoKgng5HsaEl5S03KIhojBclCEjlpHdgthOfC9aVOWhWuuEWug+NC6092e2XV7KxCnw3YG
lVmREKthBv39i3z/KmKBtIkNYufCHHV5/ndL1S04f3dn0PzZpJmWx643PzO796+tWGcHrxb6u6zK
vVbWv12z/+t38G6TpsChQFMm8xOLs/Vycb+9hUR+R0Eax+4O5IXxQELYcKci34T0xOEBAET9AYz3
tXx6+9ovLW1c1QRZWsBAL14vGgytEhH65MgtiPwwbILdOfNujMQxr5hPOuU2cOR4YE8lfTr0zW06
peXRyliIXKPLb8rZTTeYZNqznctqn+u4NrZFRjckD2fvS+RWzmrULfWVBqny90d1kUO6fByATD3Q
F4TlsfFfbqwR3i+ixWMChHjDb+zG959EYYOqDEX4nE+ceTPY/gQVxRo95GLmFqHuNiQFwdKH+I9i
SaVh8UHNKpa14u1NxV4NX8FfCMx0nZen/NtTbGiZlNUMWQ2/WAabhX2PkAJ4HZ9i5QTl58mJzPI4
aiaqa4dom3IL3kxddbPtnjpyspBiGQbh0hiRGkKPrDDYjbmhx/NY+8ig7SYe5FVlodf44H7+6cKx
XbLQKtoe7mVmHW+CRaC9AW3GI7p7VWNOLLZpr/y7wlXB16KrwbUFIitoH9q9J7aJEONL3xZoaNmq
bYwzxoAkPW5Bjqzw+rmHPpgQlU3APBkLi14uXkTD/OjC36/e7FaW4o6zuBD3dbF/jFXnIocU8w7V
HHn1oS26bzKFFJbZ4X0hkKrnoWe8OE1r3IdW1D55ZZYAvJyKm6Tjw/7gPv7hcpajKR5XbJg2t/Lt
C9DZA6cOav6dckdyeAMbII01xadSyfY6aBUAmTZyT145+qfS6KabTMz5Nf/i6Fo6/CAG7n0BJm1W
XGUiOuAOycsdXWcluivG8Ezty31mB2iXGIWOD2iIg6UNYZ3tMG12QMnBM6qm/zQR/r2BADZs5x6l
GAjX+Y7xMBzNdsg+KNv/sAJxAgLsgG6DXY4z6dt7teBw3cZE34zwDclVSft65SuCI+8MmFTkCdhx
5H42tNHtpWWM5s4ztD29ICelAMry3MA4PrmluKZdTy85kKpSGw92r4bQPkf5abYKu9yQubUwvmQQ
lbtsjikzY04tH93qPzx45CdLNUlzhAXg4sd4FazJBADcDrgj2KXIajiGKm83JaEBg0y28zWetfw4
DuGTwT25Q2WlDjbwnz1uXfnB+mi933TZyF7TmkGq8HMu3kPF04sIQxe7CFbukTil4qboeBobIc2Z
UBlbbDtttzC/LGcbTLqjo9Sad14+FbuoHkzcJ2MNHZ21gpNJSDw8dsLGRKUts/Uc52g5ULMZT64c
Fg5qlLzUVr1D9N19R0+cfM1yVz1/8G3Z7xZXjrAWv0Yg9oGivjyC3xfXJNVG2ih/Z/GB3UYita9V
EzY7v8jSb4PL1D1MkVZaZoywGjTwzzgcv/Mgqs3c6uihM1Nr9f9wSRywJCvc0hm77FEkZd9ZKfMW
qGZY3hrVVlcx7+uKtvK8sQah9yrL+i8+u9IN64LeTBRxK6MRCj9bo25nE3X5369pebJvtyDadB66
D043dMguV6ChtevJFC7OTS3VZ53kMRE+srymph+2kVEan5wWuuXf/+gf3jdavsibmIsxOaCkePts
UpkMPdlMDi9P6OxpfFoH9AHuPmlz9ENRnp8RTJRf4iZJzlVrql+jnX6LJJmfK4UCZZ96XXNtZD6Q
LssuztJqFegUkrfSWWC9wSzb7st8EFsjMbLjTDrVUzlYyRMbzRVxUY37wV0Ur02D3++jw2NdPmQU
HR48jsuue5o11rIlmljUatic9jQTm9lZ0n1KfEtPGxJLADV3TCTCDYsw5Fm7t/zjlHctLg3NkXOF
B7aeVzP6jeq5sMow3FgF4K8thnHTutGmbYwrE2N28zKJbNoOjCP2M4Pvdj0kuLPAd6knmUb6SwBQ
ntFLkT6XE8zlsI+GdY3lt9gYteggDvkZ1Xti11j7Aj4TYmGoj3tqN2e8S3uR0n+O3DFeq8iZXmRB
pt2KiDZBVzMNspPdtuG4HcpBkB2Xw40FiGnMG0dMhg/vTGKCrJWTZcfAMccbpFAL6FzawT23DiNs
kjTpzwbhT4KudMKMjxYiHM4DVU5wsAbo05vc6tqWH2j06ZEKIb2nkdP8Iglq9FeaH7fJRw0skfHA
6K1rkcGaLtv6BqhSAhqvakt7TbwW7qd+9BeYpCtrUhxBanNWsLVxhplWAzNzKgVpziIdajZGDM5l
YPrFuido5yYhZMjnqKH65tDKejgieCN4y/bQL8xB6DpbE6L8rd9CYTyJkhnbNp2zSG2i0KvNTVTn
ZrAfUWiJvZ222QM3j+WwIZRvJkM3NNd8jSmM9VK5P3Lkb4jt//6JvWvA80JyJrckVQWkGE4obz+x
qlYNcnsptrmIxSkx02JnuA3fCyCWa3vOoeHrKat2gk385JR2euT8KI4fXMXSsXrzWbCkLM22ZfDN
sdm5qLdMp5mBuM7BVidVd8zSIDwViTS3mRffhP1YHO1QPXqtEdNNDUnVmBrUtK5PGEpCWl7YwUyC
Ptf+/PtlXZ6e+NlcFTUOSmZmE+bF6amqWf3rOcQwpfPxZ5ZO1Xrq3eZu6MPsi8QRu/v733tXu7DC
cVJjg4WRDbbkMgS4SsmcVM3gbj1/8q+SMUhPjRllX4mUs9axrPk2Qqe4wSkXHts5hyli4o7lmCVw
i6hUIPcbkmh+VrrJH6D7JI8yr9oRM6u6NvOeNaLGkQpSGuu0Y7bC/Ohtgunz7kly2FSvkiK2CvbM
t++T70yyQr8VbHHlzGpbOm7jHeusViDTiFknz0ZH0SmAYt3uzcyeH2vev3Dl9rOJs0eK8ZpoUajU
6QgKdiMGDrVrOBflV9i5o7sSgJ27qEhxcWN0+RbiOUzWQwHSeVV7TVFuYrPqnpsC3XhA1s4+cEcZ
neq2bQimSctouo/yBddYWuBIVzOErS+RmkcWvq4lF5TmHVqikEQzwvTGsGu3ZTIF2XaA8zAfQy8r
ujs/IAcS7KcnT8v52t9YZiPktmjCEpjcPOTfqyqJq12SWem8DThJfEdNVGSHqU3g+Su/oXDM8My0
KxWL2Tklc2CRMuY1+mpOaY3hOOB50bRrfrBAZN0TTZjme9QUiifZE/qwY+sT+amAjIBsd2Cst/Fy
W95kng0H2DNjRBmEo4/fHFPn1s6ZkiRnSVNi3PdqGTChdCnCI7M5NP2Ksa2zzbqYHDxiHTK47Ihh
wTJOs6xWQxZ740FUcVac3Mx39DWeqB7L2zhX+9Ecg2vLYmnXZjUv99p6CEqfgkgTfAtrOsicf1iA
vDspfXR1HXiPjT0Vhs+8MSHwwMztA32x+tGxu8I4BCVgmLWdyFTiS87a29HIq2kNh62FoOKbTrIB
UWp99WLDv2sTOAYknZUpEQPp7Dcsw+38VGBNxdafyewOJeTQULQPwzX2qK5Zx0BO1uWoinaJ8pXJ
Kihd9OaoyxXp2XgZrR3/qe+vZERjeEW06pw9ug3hkdT5bnSacBTuXdGExWOMZznfzlPW1k/AUPv2
znXLYtjXDhsT2YGR8SNNOLseQ6wv9VbPraO2pILUn4yQ0JydXxfAAsvcagjsMLoMR8ng0CWDgNqc
y4oc7W2mHfIFHCuNEEiUrU9KbKz8sb4DJkvasB1rGBIJ3aUrJLGpuXEh8zYQwpN+n3PQJwO8AXy/
r5JkHK7QrAv+wzTtG7p6YRnskKx5ya6cq+yhYJsdNnYR640kS6+4wyYCOT7xeiNbmxPxuzDbeXWt
sXfD64IQXrjm8xQ/4J+L8bD3XjBdWa09V4/GXCkYXHyb4zFuMFqtrHnUxn7CQEKChNe7jMemdIEl
aDcAyz94JM91djVl+9lKs2iPX3LYjDT0858pFPl4ZY5m5JzyalAMU/j/rw8Eyy0GrdgA9WrFNXwN
i06nAw6sSvv1SEN2vuXVw5udI/Ij6CLKml1INjKppBAqrkQLwOKQG0HNos6phUPe6L8AK2rVOscC
volIWr7iQQKh5Y5NR1w4oGMDL/Yf8YIK944FZdBwn+GcwsxZRjEjU9CnbCTsM0u9tt2EYe+m60Gw
b15XQqYg+EJK2Z1wmoC8DB3ZOEFCBzBZULdVtoZnIEjvcvR/U3ZmO3LrWBb9IgGaKb2GFHPOdqbT
fhE8pEXN1EhKX98r6qmvb6OMfiigYFw7IxUUeXjO3mvHnxq8b86lbdbg0zQW+lcwzB3bW4eIMIF+
5Y0HV9eNPDXYiaoEmqY37vphG776rqqJXiZ4rodgopwWAy1AC8yaOXiWyY4dLMJuOc97jX/7rSI4
/EML23vzq6Ht8eEHQAvtAFnAlVCG5pYrrKNgn68tbINqBgWUYEQGz+SJpvyRdbae9pvXjW8h497h
iHiDNMzKELidLrnlR8e6A5yxd+p8wozGipmSmfS66VlIftEDYhcqRuNWxbgvhQEWH1f1z9KJrGY/
xaCzkToEm/9sT2q6aOw06KL8zdFM24YxvJd+KXFoVah43Llgn7iF9HU7BuvDtO+DsD7h1BPjLq9n
XnU62TpO82UiVTmoo+nZ7ufpdRsH/H7jUk3lfdyXIwJb+gXua+yN/m+ebtBeGy5YQGYpkt6sFWdt
gtZpu9N6HD88bxhpN29LVO89MU322bI2oMkb+XXhC1pYK0sxCGn3aAyv/tFQES/7sjY5qQMKtyBh
L613JjDEnK2yrOdzNffdp5E+gAPsZmrWewP5fmZREuuAo9TRyy7Hc1sB95ko0iJ7JL2EHLNtH9BL
wxy6SBwE9JAmsrGHyEj4Rl2QVpXVg2+fbDIP8OhGduq3EQtYjrl/8XATtBeL6jQJ4mbg2bebmo4r
SliNscR2P1eok4tPJENylM+1jocL1qptQiVbTVRs0/xZxbW6Mn7On9eKd3S/hqXzVMkmfF8m0Zlj
ZduE7KzdaD4Jb8QSNDb4xR9hVmjw+ptwy101+myxErwveT09WcLM88i1SHE9Smq/G1wn2XobZUZJ
3PCF7JVGc0YX7hc5zxnU3y0uSJNVhmD4LqinF72Ab01CIXS0Q4VXD2z6BpK8YzwFNsSZTHcg3jT+
kGXEc4ncnhYl/WE14gX0t4K4eId/BQa7OpslMNdtWfScRrfdazdsOafgREUAkHMl/AhbekHzLZ7p
fa8aSV1a6X7NDyXYEKIz+CNcsIsPCSQeSucyuG2PS0LL+m1VhERfNX3v9TxEoobG7za6wSmCv66Y
amqdqPbb4JyFG+oP65aIEUNBmXZgju2HCnEhmMPGcyl+KLGuqyB0nDoQzka61RtMiAEgxhXsxcbo
E66VuVMqYja71cRcqCJaaZAZGswXImg5CFsmIVQFBQ0vb9zCF2RH05KEAYyiz00ttf3QMDaT1zmf
wx9o12LFyNud5I5Iy7akF5EPDTLnfvouJx93cTB7/DRu+RtBMgRr75clHpYk6rYRhNOmxynxvK2G
nGT69QWy/zbtSVQ0v2Yj7O/CqZ9z3hY+Vw9ZIGF3ocE0ezWZ7qqr5p3d2d5ztm6YIW5dbiR9TKCc
e6u0CZfBcmLdu61Fv1zEOO35GbHdnKoFCtXB+B0gqAKPfdr0y5oRoxdFl0nATDiVbc2zsZ0mfy3o
vu7ob1bzSfujzO8JI0Ny4NLVahJHdWTrlhOqljM9GXPuutydXjbTKmsntt7/EDhknAM1n2U/b9Yg
uoT3PczwX8jpmSTHad0v1chKpaSgOmo3STk8jll5A21veQfffyIXeVP+lCJTbVrk+I6znFpMdcuB
XSMc9wMJbGsCoplkK0GkTXTK9Bohfp89/7nHIzXs+PzWaQp0Pyc9Gzl2Z61vXCrlqzQL8OOdSXQF
3oYBz2IgGE3WaR6ibfpO49O+70jPRqPO0BJXZkTM2FPehHN2RNIuGWs6HqEAY+BgFPFUAT2H+icG
iGwZIIB1MdGAGEcZHDPlh83eYixanvkFw+ylm0v3jAAt2+57vWr5SDJMMCDrcyz7CC7Z+U3TydMX
o2rbAmYFKXyp/cbdi8kwoGzGuH3DTTqJUwsTr+EdLbzvFbcOonEtNATpZOpteNAWgWbgn/y8P+HN
G4h96B3RpbzsHXE7oASafE68tQE5I0NZf8/xN73WcdSSmRTOob3DBda7T3E7sqczRxvzXWgZ8bUq
/Tx6UqothwNWL/Yh0B5yORU98R3vNqOy/BToVj5Oc+P2V3Zw+jAkb5gHHTVxdfG0D3K6ZURIKILB
236ooPIHuzjfZn0HuzdSd6TijNTCyi/qc9HAzdm7TBqeZE+sG7CcISK0wAwdc+0ikvpOxrMvr31B
jjFyaPRNx26cQfy4Y2Glfbeypxae17yw5FG0FEhi0VzhceMSVvR+d3A6vJaOy0UzXYI1FHtfKH2H
DZJLBGew49zn2l4yui9e9H2SN2hXttog1DKw+xSNjTpnrQOTFXorsBXbroKX3uvd7iR9BGN7LiwZ
EXmAjcjM6u18uwWderfoPkCCeBHDSidrU24/7KLCVqELmV/QmxKlalTJI7R6jmzdzNEEOcRbetBK
rWVB+u+iPV6tgnpnyvuP3L8xCExtae8BMpQHmmhrfnhGcys1WkUIpaaO5JHWavoPM1C/nbviBhEL
oAFy0e9vwYS66wq1t6wsb4iow+y2a/0VrE8kRLDzx370k6XKRhgi7bTNl2q76WKDxh8+394GnfQN
9pik1Ll6Y17Zf3JY0UUabKqssf8Z7bE3R8YGscNVbGdHRTnC24dPAuXOm45TZwpSSyXKQO04+W9d
DSSh93NfkUfred5lqgW5JbavVHGxyljjCcdbRBJahAIEU+XipiDvWhRrkzU/5Rqf6gHrSUvq4FgV
R1X4dnll752eNVeJcD+VTfCrb7Vj5alNku0n8j2bawHg+USfu02oT5yOAaRnk7VMHsJDYai8d009
mEPelTr6HE9o/dJoU8wrRpurwp6O/tj9Ds06trAQHSiahaWAZ8yRv31e8lktZyZK2V2jwiFMStcZ
fEL/PHc8OE7PfXbIizrah+UsFqBImygPRc56SLOold9ncq6Iw3GGIU6Ny9/xKpdfuhERMJ4scv1f
xWwVb7PfLEQ5Qt74RN9Ovgx9Z/9kVVQVlBCCGXYYfNR2ppSf5EOuCLwlfIX46tGR48lfRe2BY7Go
DwR5amvqCz2a54zawk5dl4Bl8KASX2bg9I57xPIABK+igBN3ErdZdEfYIx8H2DERTgUUmDgdBDOR
JHQ1UblkIonx0WuABiUcB+VC5bE6QWpo2734aLoMzm2CHjpelww+HHGWWfNEFVTdtX5kzXeSwO1T
TB3n3uMIFjPVM0ybJ0u7kwsYy4JX4BaufuntgoaB5+fjeuw4WsQrUx5CKWLUiBgzciue9l5ueu9R
VWtwNOUMIsQGtlqceGPirx460H2GnJxDgKJlO8duBXG1c62YcEbQp/mrxCC7uxFfFSVmIy4SSCf5
4n2X+8mwjnaG7951uosvh0IAN9xiticGeadIYF+lLUwXiOiQxX8Yu60jXaVAmZR0pbfpgz/GkoBk
aX/Xk4isZKbSuaA8sjVo1I7wF5oOxR02SuKAHF04676P3Dp8iVc6/BDONGoV5bLrB0KN0zWwIWMc
N+WFQCm9wdr70tHXDCoWjN1udsCZtvWt64uKMhR4XxYtki33I/hdKDkHjsMqAspW03qGOVaufXVW
axXXuNximzZ53EJ87Yosex6wq0UHsmqC86DFMKVlli3f5EZ/4dAz8F/hekCsfZQdTKDPcT9b8QMB
39BSaVULeu3orzklI/11iFsOK2osqgYIsiJt5Zxzr8nrZdrNSmTtU2RRMJ+Hss3cs1h9YlesFX/t
rndG2Z/MdtsyLcxrLdUH9+VzVM3YkXdEMNpv5AeadT9pKp/94ii1HRRkO70bVZV9L8uIbdA0XKcY
OSC8T60oK6FNQlk9MXp24Qps0Ktwr9A1u1pB4dmPPGTxQ0I7zpIwy8o1gc9giIM2t7zBBtz9zwY8
EeI9e90IfFRZITEPQ8Y6lXURHAUwsvK8GX27I45TfYG3Xzk7h7nJmAybY94LTU5fYjD4cQzWOcqB
WLJYE3Ji40TDSJPpDCGF9FbhD1+2UBbrbcgYDDsz9mwNXUCy5HFGWCsPAxo5jqbAzNPDNOP/TtDV
gPhwO6sgJW3RkJYiGfVnMXAbfmxru3ozXVV+95YqIKihLyWZXWUYLQlG5LA/L2PhEm87avnOaAqy
jBcu/HgA6J+3ts6ZK3DpNhcuOjMDPJgQ+9Z0xAjRqJKXIlaLlRaz9LAN9kQD7YAdS3mjOpb3OHWy
KwAloe7sZuDenvWL8i8B58ZXQmYIHcMJ7v+Iafjl+6bMWnXvezRFDq4q8hX0Ajd8aFkVEWQr3Ulz
BRzrb8+qilGlC1y/bjLSkAdzJsrhysIky9CxwkV89caheXdWyUCy5RX1CRMj6DfJpnXWZyfvuvtK
Wk30NmCVRugRyuFSt5WCvkklC4d5GWkFhmG+QBdEIwqpcFFYX8zY1R+LCAXWKD8qf3Ov79qjUtWW
PQRmZQTbdtr7sbTGBrgQONGDjPlnd3w0NzpCXuTzFLmsMoiMgfWMAtAfjnSOCmL3ooyizdTavnc2
O1pTvhTqcE9Y3jP0E+FQHefxB1o4uA65bkr7dMNVEnZElOqTVAHwQ0PDuOZiqGfq3W0mIRZ43nVo
Npd2l5CS82yNs+kAKbGHCcVvBP2pu/FIs56h+o7J90jGWiGaD4Q22zmqZ+cHvUFkLHUWYUHDhgw3
cQNSV0LteIeIXbncmkBqPsFQcL+WgwllGqJnVKmZR6sCLtUQ+YkW1tmotaxxvEh79ItUheNvWt1a
PMdeQRZiEGlrePE4nML9gDykPQybAHaP9dYDlT8yh7/Y8waLgFI3ggVoRY2891oN6lbXQ26lVsEN
Z8d3rc9BxvkFqSFS6MunjerNcFn/NK70My7R1JvmomRv3wMILj5psE6UAdFKVqnX3Xg7BPAeB2C9
8E2LiApzDQhkunPVYrKU1C1ukdxq5FOuBFFcaoTnuKONIe4JGSj6C+PpEFCZZ7f6QcWDGB5sIjUI
dZrXhSsNwOnp+2xVsBXWSA/HTqIUr5VtfWtCclMRXOr8SIXYTnRElLpHm7rG5wxZaknFYK3BAb4f
gYpjDSKLV39a/FvPgjA8mntbcOyRW4tHEHu4cKatWwHHCLOGX+hhKuKxPHBpgGqavj/xG5cK2E3k
jvsMn9Vy6WsrwFWdefZ2mVxnJuiqrsL4TEZpiak5sjNaEMUYWXfFuAzVIdBaQ/hjR9uuCxTqD08F
C5U2TtWeSqKZ3aO1di4Z1xAHavdR9dI+U1eCup1gpD9qqibnpBtXIGB3Ympw4rCi8Vs/opx5IEVP
1xcTdOrdr0rxAzWwKxPZTpLEprp3PmfekD8vUNx1Yg/2yJVhqMr1islzao9j7gXJMHCmk3GmEG+t
fXcLJmvaeb0jvqv7stkhZ5POvdJNx6CLmC6HG78h25pfpT59s68wCKMvojU3iXxGByptuBBCzXPG
dV9RDf/oqkb+sLs5/5ZBXVxPkaUzNDhhU/yixTeffT074gDRYGVpxj2BqTIu50/YhUBxUPARE6X5
Zmj5ShdIFtMgKLhZbo+J3wfD2S0d8aWv7O1XVQzTcB4hi2q0HljtD7zPKjzmBR3y1Fkmj2jOqtLi
2sW37ieNYS3vQSouHfGGmYyO7TLYHzRZ/exd9GUXfmN2u2Z33B59Mo1LZ3YOVQsZ7UWhSSLd1wiz
fIQu8NOUoK/YSx3tI1wtWYne09ZvzZBUXkEfnGJu9A9lKOr7sVqY/zEerr53sURuFKyyTWvjiyMY
eBIkJWE2HlT6wDnyMPgxvZNxxXeDgVbCoGIMCmW2jiCn+XLqBylC3R02ZtLfFoOz4gmnEEw5SyyV
uFJKzmnImbMfgMqRnEyfTRO60WdZeAoIJfql3DGQhGCodvpFMueMwEcT1raD1LzYt6hz7vUr8YJk
Y3dWFd9LGlfPWVuFihkZeo8kZgzyBbhbsd6RkTrHJ0OtlXJEcSJoOm3+j4YF+zZmzqz2Nnb7U1xC
mrkU88R43ytuqM689mc3xWJv179NsJVVAo6lUYcgaMPtWhaxlFtCf9zPECsN+lR0DMtSjez9F7fp
ck1Xx7V+cxpzn1LWPEJ5Q61of7olBhQPGya/kpc4VqeigIJy1w4ekiXT07BPRF11cdLUja1Agk3j
57EF479rQPARLSAVGbEdUJY4LYvMhRMvDWBAA7YCwWPkkSFowd5bdk62aFyxqKVJPG5670KWMETt
Ag6EtWPDHtIAupF3BKeA7tRGNUmAVMf4G9Yib9e7HjaC1IKGZNNX5m/dI2qRKdjJeZiq67woD+4t
eu7iWBNw+ohtLMx2hNS6VkI29jDv+YNxV+Ia/hlhZSIfeDP+qXJ664vu2bgAe22VTtmjs4xrl8um
Rm+ZTAVgadVLLpk5w1/IvLNVaxj9GEe9MJlHL38opmYoD8s6TvroMxIhUj5zWjJxAf+GvGDRLfo5
zNV4zhYD4bj2VxqdY1ihc9FzMSP99dcwTOkdWiVjIiTxaccceE63cKA3tzgG2OMQFAU3jaHpnnE7
Os0BntsivhsnHD/3bH3vpC/OxR4HYe8yMJq8e+kGUN3ryGxvq+wj54IeWFaMFIiHQQnr2RbBTkKO
52hWskknMGfOifir7idtBp6VktPtdQKQ3aS1Wyh9bJo6Oo6SyVwC4a+OjxM6Zq5TXXHLSx8z8zY2
ovuZjYFmnsrQUgCzFNlJoy8eSAZzua70kRggWerIv8Lx25jEWvTLdtDANYWcgOZz5G2fofAGCp/d
uAThBzeh3twyBrqAG0etowsGLCQkWVcybwO92tGTLnOkMMaZyz1TpejWFnWdx1qx5BPUm2yURSgR
GdwuQPew2qCRK+2Q91rHaj3IOlvkzvCfPDeNs5CH1tWVPOuulne2gKtOAnc8fBgwYgRlLrVVX6jc
atoW2PEPFTvxfCBTICpPzUL/hs4aY9RUblq3j1LY6JQ6fs/wKJCwEu5aMwNkhlAMd4wP6RO2a+b+
LvPK4/OIG9e+HjxypYDFIF8g8QwEZTEzTd9ZHv3rZLDWzE7hOHtwLdeIRgxQa487FdSCfT8bnnhj
guwyGmXn+7EP7W/ECt3yY1dtlr9J1266mX8qWnAtEyMBRgGxI/SIf+og8srmzubM8b7L6CmN9FTS
aQnmi20VC/7BLv8F9sYwqXZgG9P4cA6mg9hOHeZd1jAic0Nv7mXetvBUdeTNtcskXxXvLAV8nn91
7DrY+2NHzAiRy+Prfxei/Knb5rDBZMcHB3+FJCX8Q8RRN2sdLkxLIKf7/q523eIshYgZ6yzeuR5r
hiitMPRNGd79RUIi/tRjYgi+KS0D32E6zP//42czpNoiv+rgEwfu+DgHSNSyyXdcWMGxTagrJ5ZB
Hc70uzwSxa2zdAjDNTw2QnveAXMDCIfCbUI4wqq1A5TuEa19btlI5DQga7YdiuziykGXP4+60Z9L
4ertwSlKWL/Uq7qiiFcImI0D9IV5RkjwciNo0RG9o5bhIBcSwHcuwx8GLAxpgv2QmUY9QDOXXyBC
3zzaPQmdxlqQh6/k8r0WmLM9gmimXx5ypoSGbvsFEez8xKBjAGRUGvIN5EJucj5OgvABpKXkgkib
R82XFBbPlChb/12WWRilNjA1vcPFUH7fzOZ2645i22rfaTrjDL9hHEUig6761Wwt+nRn9eynmfRQ
JuHI6ZYXmQ/LdnR8ZFfs0Fn3LTDkbiZjp61vKFdQl9u5BP4OAlx3NFlri4a2V2XOoVn6/msZwrT4
m+L+X7qh29dO5JJ7A0TcbI3/fF98er103wX2zprccvbYaFdhRzq7PP69N9VOqsHp/Bji6usS9sWH
nzXi0ObbPRQ/xs3EET7qgs/831+EfzlCbquR3DIgAD5oETT4//xYkp6JS+vQHBChqAcOM/stluV0
9IGzgBPtxyPhDswXo3gAhjZn3lsQaohaiHYT15Ww0l3deH+Ry/0pxuVD8WrwjFzYYDZokX9+qMlV
/Wxj0j9YtcovQwzrlptCX54lm+JOc+k8Byhu/uZCuL15/9jSADBg4kCdhhsWQOMfUsFQTBROBPAe
RkVTuxhGKs/KHx7Q0iMnwe/MBI3b8yerr4tL7y9f+GcgjUbtdspDYYNAdeKnoLLH/TZU1Er//av6
vz4deA/2WjhifGF/LCAHMXTFFNQ5sMM+QnAdx11RNf29cut5+YsQ/l8uS6o9P0TmhseAlYHi45/f
gGTILL05Z9O2Jv/HPPZ+jvt2HffTYoM5X6nV+qJz94Wv1vv2FucU1Uownc62/f/31xZgi7B7opq0
BZiKf36Siag87dvEIWWFnl4qru60m4o4TqKe+Pr//rP+fSxELkJI4sHcm/n4z62Z5uSMukJuB08o
LuYCeeiuXUgu2HUYq9h4Kvk+R9z4Z4qBv/zsf2kxUejHtyeOMBLnvvjj6x1NlDF1Ys3PhX9jhDMA
iNylAQs41uMeNqYl/7KgXPfP9Y6Xno62i+UK14P952vmzBLEnnKA8M5lzTcI4Ij49sXu9pPXUNN7
xbyciVu2F8R/VQ/EvHW6Iw0srvhciexzG/lUJK09d/+RdE/Bk21V1ZgAUKdNWVEOsGqYBBB/SK2Y
ZnXNla/wp2G8ICOrrb+5Sf58hmBMHWYS5NGg+WbR/KFnnSrDKuolF3ikzj+472wtfD/s02z/7bXP
A/21j3pUls3KntYI2aIYi+lmEHavKAkBnM8eudAjgaj382x534zIy7+wJf+vD3krPPAr8j+03n8s
aPThTcOY+zh3nXAOa13M66vdWYLQssk44wXz2zx9/+8r+18vNI+GJeoSIwgJJ8LX/s+finzJHnyI
P0dF8NiZzo+iMvODF2q0bL8xML/34D6fhpXhyU63twujhvB5Yhj9N7vff8zJ/3ufDW0PkBX7y802
eqPP/vOz5JZbdDbjp2Pm2MjrOtSBV+jz7n0A11ncqdBtiuvGna964I3InCMOvFLAtkcmmVaCKcYu
xhVPPkNhx8sdgleGGGjIBue6KHityQriHl3dMLKNW9UYPDBfqbdD6EVjf9Yu29mOtDVbntxRgfkr
EHDswm2kbayMWwz3DSIHcal89rlLSbx9dhdsNNjSUdPf2W2+ho9Q0JlzmTN4UIC5gN7ibDR3rDvE
9+N7AEpm/ZpvpV0+dkNLQ9eM63ZV5L6EV88ffO/BnRAykdNgh3c5S61O/Fnix+ugg6PimJfwVeDx
zlIdN4F+QtomTUL7EmfEgBH2+Jfl8edWEHLcEhQcB1j6KYn/3GVXsJT0G40Nb54ZFoyBmPxQ+p7Y
zHJbQLTyerx/SR/Y0YLxSXoWgsA60kmcFXN9tU2k0fz09rD8pRT489RjH3Y9AYbphoJAPv9HfYLN
0wa+lq/HjeiEdJpyhTG14m3Nb07Vv2wgHKR/bInAN/CiABjhakP9If449zpAh80YTvkR5ZrobwIw
p3vMur763XiWWvcepgikXCXqsOeZXMi3eI6K6DLTIMwf1wVDyrGa88D+lkcz920TIDZ6pv8mH+IG
WV2SxznI7wpNkvO1s9rafO5l0df7njLZ7JUaB3sfkBXlpYG2KffHFRbSfdbRb8fI8p8H3gEBe9js
LF+Smadf7oXRAJGzSltuzl8LKudtBlK7nsbRr7dX4SD/3une95jrATRxTnEVt0ffwtKW3saj77GT
RR8Qxemi5I4AZJfTlaOwa6fV2sNpa765Te4cbSfMwkvtrKhwMWllRPJV+JYw2kM0ofb3xkck3EPA
+Jza6shEDFTlKNc5ZB6Vz0R6etaSvY4M7Y8hffc6Cdam+2k8e2kPaJAGckyk6j/Hg4shpe+t+bfq
GrFTW6zrn5wadHwaWN/NO2Mat08mWTgEFhRlllAOecMXVQX5Oef61Jz9OVhevE6FHGtZ1mVnT2Tm
l8fOyhbfYZFPvGqeP0deG+uzZnropUypx/fbYRXvehSmMglKTWJp58sI/nRUe7+d2iXdpyum9aNF
RfnJq6tB/KqqCDm6JfsQ3v1MgEaJs5tMkF0xOiVDCBbL3UpDsiLNTJtwJyK8pXvkNnWPACubD75o
Wuarg6GvyPCHWwzSn9lK3KiwoadVDQGTq0fEFZ8isD2OUZ44/pWozI8hF9YtsZ25/RoZ+sA7QWQv
/axQZd84ILfuVrZJqzx2hnBQ0L5OcMpNubpvmGdxHLvbRNiTMxRnsVhbtEfXF+GjZlzHfjaXKjrV
0I6aNJDR+GHKhblj4+TcI3toDtYOARxzB4Rrk772HECS0AeoWzuL+293oi8h2qucVU7mUrD2F3rs
AkNWIaTZdZ4sfkxlWyqsxhoGnOMUTZNUg9MxvVg2sSXs2XwNsg18pMRkv7kp48v8yS0Qv9PXIXMw
tTxdjnurCVaVeOHYfAKBSx/XaU1xjZbKxz7Qh8HHVpJaycDDJqtId9n6SJ4qQ96ObTV6pEeOECbf
rCfTieE7t/8wvnWmVlZAM/7wqy1wD5RR3HUEjvNE+b6pk9VvlGBALBeQR4sTJ27bUD5pmbn5vhy8
4hI6lVPt22lBbmc17ec4LNdzi4zgF5qS/hxWUcFY2K3AYCsPXsq59fgGAZjUaC7xyUQqtbjHbiSc
d2u0Y1Lo3RVuEHNKLy1C4CkYFUod/LEU37AVLgtpkW+0Y2fS7CZlXmynFjAtG+XcIem0hnSdRN/e
0biEFyk2IbIX7W4yvpbLSMAZyhYWaTRs7leY1XTUxgID4Y6GGo+7RbaIp8zJbZMOlLFmH1bGMLyC
VDcw886qJ6uu5XpaDa0thGylOyHyotOBhQefAqF/2cTTCLYCoVGcswvFNzmPyPzxrlXFqvdQLwl6
ITKwfUa137/7NMnErtuC4KVYTDgkXpR31+3mnt/ZlAheKiq0I7veVJoUGVIuL1G0+GmLFeC9oSZt
k5W0yS1tVZmb81JG9Ts9LdskdF/8nBy4pm3ImCHzAqsiEXerS0tAKxe2jNMWX+sKw8spbvriKyZG
LDRZnGtCtOpNveUlukCgbcKw8zFNbFkVNWubfz561QWBGwyEsvJLN4AZgncWmHq/ofw5bDDq+71o
KiJ3aWXbGQF4ZbGhtnTL9XnymyHeZ3XoP7UqZ8TR+rJ7GbMwcNPBbm/ykA2tdHKb5UzwumOnoH/v
+j9VRd2+X5pNqLPjT9u7DiVlCDFoJO5B8wq/1AjykZsgWSpTWvi4Et2JPES5aAb43arWPAEw7B7W
jFZo4pg42Fv8QZcIJRDkSjvof4YyoEYyBHx4KaJ58awrw/bTyin71jTM6pMZRBHbD7T0R+RuAR6T
tdxeN8hezc74g/uJug1EdbjQiThDCrvp2WP8SskWDF1KAHpt0b5yLXdnbN9qSeaxRX1l1mTeSsO0
lH3cGPlCSlT1a9AbWXJ218tT2ELgZMOyZpIZTeYEXxzmKkDmByhBF/gLFr7KMOc4Yrr2xalaXPoL
er5uz6gzTO2VUQ/pBkZ9GZR0l3SIWlTpbFNMm32YhPA91tjfnvrWzg9WjHAp2Ta7KE7rRKm0Q8jt
2AdLeQ2XU6YA7rFesPlpz0ThQfqTDMlOdYhklqPbfeB4GxHE1IrnLHs0Echt6jBCkij2WJgu6wB/
AXfljDNscwtz62F3/c+IIaxNy9f1dBKuhkTLJfQy/7MaI8+gt54X58m4WxS+ZiFLL8H7y6EGyone
VrxkIOUDBBhpWWb5i1ti5sEBvpjjQPUwspFj1bpF5ZU8kYnWp1CkSD7VzP0e4hEBUMqjnb95a2Vl
9a7KrUUcCnYJ/o52Yhh4uVXvB2HwhtrGtUdO054UnoUkn+IqG995dfQaN2fa9vi/aNdPPyt0Wi3e
iz6znyObnCoxA/ZJESNJMgI4O9sdAdZfpqAg41S2iNkOjpC4PdYIEBb61urm8Igbhmd1nr9U7Mo/
0X6XBQ/R88OjHvFwIN9ti8NamPlNSDv7GThbbE4ZX+leVo36XnFR3A590XQfIo8Q+Q28mU2iSOOx
sCx0DVEteItbNqeKXpjWhbBRe3B24cMIpi1ZMHZCB9e9uQquPEyDnW3RJ4t8oDKZuPxyGwbo9eDW
4HpewfVmzG4t04vDNHfhp6kqG5J2/ZJ9rA69kb9PtuWr2FZN4lAZb3dLV8HnBAbUnoni9cmUBN96
HKY2R9XaBeGdymBJJnaE4eGQbT6eSVNEWP0i4yJ9tsqpBM2rpnV7xsyngA6Og0/EbGF8wnerZmXO
HsYleSSAFH+ZIe+j3Voo1z+WphID63ykqb/ZAm3nFLEO4lx9cprSzZGjzeProtZ6o2IM/KRxbx0i
ePeySPJVMQ5vysmgO6N11pKl1pv+wErhDco9rnyEGqzLHeOc/juAK5wHjrGX4NFiqKyTqFidhw1B
HVvP5iiTtq1TyLt2audhR5Zn9i0gFvmjZzsJdosug+7arov79D/Mndlu3ciWbX/lIJ+LCfYNUKce
yN2r72W/ELIssyeDZAS7r69BZ9U9llxlV77dRCKRhmRRe5M7YsVac46JGY4BD+ZnWbhE61j1tMlF
O+UnPwP1uSkqFutzuBhCrIjTXGzZDzJ7a46GHV/yoV98dHPDtA0ki9aFxgz+whBz7ZwpQTF/YzcJ
2UZGCszz5NfcpM16lEZGkvpDFVk6yrKdmXcOSTz6Mm+CQrfR4eSN/6wlU6qzOCGBCGvAMP4hTYoU
B/CcLRrlBjAgwhVQ99ahx7gmuExjzhEbwzQWP5rGol2uCsedGqLUYuVvqaqJKKNAj8kJTRuF7x/0
g7HJTdQNW/SS5PIOU0mhmOiYVZ6JD0b+UQ5Na7BtaZq16U1bXoCU1qoTSR/Zy6IrkzawarPX2OVe
R7hrlDxvDGSyZ21lle4VyCN3+NY78TBsC2T8w7HOF/tGyzPb2VNR9az6KNwmFc5oP6otpU3wyUjt
+jClme6H/BQbj1MP9OY661OfEcRg1vqWOFG+O9c03G22k8vkPLOTIL8t3ZEoVZfVaziOfpmk9x5m
zNUOKaxkmxW5Xl1lC3qSiwpabLnDHZKMz8aQCI7j/eynNRpo0D9emcbDniFek9yW4LGxB7SDZSiG
Pm4/71zSaXMkhlPpM5pNjTXwug+ID3aJpB4R8mvjNXzWjpZWmTc3ieyRsROM3Y6RNTK7IvWZfumT
ndrNDepHvO5LijSA8jKrnvU5yYLfJWb83EOi0kfHYvieawVQNN53UOokc5AHJGqPVK25BALxWWDg
G0NmxvpGZNPv4Lxr4+zHjg3kEOYEcER8gB0Qtz50xgMO3+U4z2qfz8Xw2JM4ELET5LdjKtWOaUWs
oqAen+HMqAvq3d/5xv+ny9MAAC5G64hO5YeXq3yXDjNRd+RHj8iXVKOBuOhtu3sY7bR/DIw++VbK
BuVUk/XnmqV9+3V75OP114kN/RHE3LwR9GfX7skPCBXap3PXYZba065p/BAHF10Y6rEj8ie5heLR
bhe/GVY1Hpp6ast28+tf4GNbYu2CMJ+h2DHoShNj8f4XEFQTOpD3GVwYanIk18lJy4T+FPDSz31X
DZ8c9uLfdN5/QiesV6UVBC7MZVxJmf/+qgnWPJNkPFDzWvHIxCY7DSNJIiZa1Wyj55gcktz3z3ID
uEaJ7PsWtET1m/7PT289FDznO6YAhDGpQ+vXf3jrfX/ELMyd2aeUoQ2hjUDdzvRRDWMEALFdzlrI
UfVt2trd1ypI9CuQKrLf/frt/944/vH5p6gCagK6gDmsS5PswzsBl6VuDAOZeD47s805ao151Tsx
Ll87px2HW2Qrphd1tFOc1SMnv5lU4tmuBNYkL2TeG+VFaY+mdl3UQdN/G6UoMQFnrpecJbZXLAdK
gHkIh0BCgBnEUhKaLryJxTtFj2SnLguu1s1qW7TIYiJNGqV+tkw+gtqpTZtxJ2zdjQ85MKvqAfuF
3TyjE/fNSz9XGC+cNFbJgR6wAHzhgqc6lJ4a7agghVDtVBPYJRZyHIeEldm1PmIYdponBu+zsVXK
rL5iHSUOdeyQD0YCcNg97XeD4w7UlPKsIDnZ+U2X/KfBJEktuPRpxFmwcRzve3zVDzdeR0Q7e8WI
swys82ZCGbOLG0IcndbMHnOEIOcOacEnRVxU2FBdX0GTJ5hQrLNzNWdRo4vm8OvHwPjpOWAQxgDO
h3xJ2CPNgQ8LgVxEnWhw6HZB78N5GnGaaSdZ54b2KOcKLoAfDzgj0VG2UWIFS71VHpXRZUe/jM9I
DSv0cSKhojsia5v1Peodow3tgabHV7zV/aOPbT45zDENo+1Ya8RPE/OA2nOanGehHN+ldvXaJ63v
SqIQcxTAJaDcdpdU+hIfbBNrQahacw0tN2vEGXAyULxU8UxtSE59vS2zWKAbVMXgnWHXGOsT3Q/H
vhmtfBK70oYue+dLN2mPlJ0keQddk9rk1lmjFkot988L+If2hkmq82S2S1ci9G2njma5iutPwvCI
x5ilrTjpAvDodg3BbLi9sMJxRCbshzpTSgfNhWHK/HqmUPVOHH8YeAOeXvLtPOWdunLNrqaDWLfd
rZ0LnQ0Vec58dAEBuY/KgJuVaLmFeAp9hvuQcKMex6GxXnrNUeKsn2i/bEmltFMksGac7uqF8QoK
6R5dbmo2y7IrkZdll6PsRg7I/eLf24M9O1EhkuW254NFpjwQEXeTUxukuyrW6Kp5TjVmnOdUgIc4
x6eAmIFhGHPCYLh0hjxoNmAa6JjDh+y23IUl3uAxnItd7/jqRZQJWeAS5MppMhJEsSrN+52aSPuN
qOJ4CalKXRRMI7xOBAJ2HwZxZWjbHqx8djXkIG5OjV7xmJOW6w6Rl4hmfIV3ino/5AGAzQxtVa7B
4BPS7/OkC9bzq9FrXCtxyz36VX++FkWvizDTvP6ZIxmFMNIXlHB9YabTVdIHrXtrqKY8IWYyUI77
Lgm/pDarPaKnxtjFRpGk+1qbDOcMJyAvOgMSlxHLWsXPWN1hoAeFb3cgGaBRVZ0Rv9mpxA9VziOC
sRFq46kvJ68/zVqHlElz6/GxKnrlhXSCdfWbXexjqQTgkLrXWcNv1vAU64OWAOK50NNsSaBrAcdL
pqC7WTpSXihnlmPNg/Y357jr9agTVqgX98PwPmxYFKNKDSbXsyrNuoNf/Drjc0kjFCdfUqcbv/x6
TfppiMv1QGX7AcER6BZgsL7fID0tECWQGNxwnoNxxuumqzQJdh0+yE95BVkGqNVAtmQwNGGQjbYR
ysCc9sza/U+mm7wUnl5zQHbtzbh4IGZhR+d+VMdjFm8ClHIR9VBzXoihPk+xReM3zeynX7+Gj2P3
9SXwCkxSFD3+X/+wqnI+i1NVQN1LJrAvuA2MnYcvauN6Cz3XxASIptMGPFfYEva/vvSH6Dnm3gSE
IKoHv8bGDovtwzS2aRS6SBW7uzrDcoN8sQCQ2481DrJYd1RwWZsDfiLkxkhdezdB66GN+fI8ydZR
G1NCAY8oGiE79ZyxMepZyjxwyMTbAH5reXVLl2fNXWhM4PTkEBPh7wnSne8oxMwJ2dwXIvMCsDn0
n34X0frTs88QgPcW1QhLkGF9LFu0eoiTuhkE7uQ537j0e74lOTxXw8BoihJdy39Tp1rrOO7HQmlN
f1kh9qjQqBipmd8/jQmsQfBDSbsfZ52ud5wQN0PSOZQ6nJdsBHY3Zmce7Yhqbyada4Y5hZW1wQFk
qa0us2ImOVbHYAKdI2Cu43bVY92XtkSBkGEa4DyGD9lLLUxGC8PqR61S00NitllyREpEsz5r0qjk
VKwTb+ZUnFntXB4LNByvgtPhdlynx6y+/eP3B+lvRZFdibf6TnZvb/LiRfz7+ldfG0GIFEnR//Hv
7/50kb12DaZQ+fG73v2l/j++f5lM2s2LfHn3B8YGjJlu1Fs33771qvzrAv/1nf/XL/7j7ftPuZ/F
2z//eG1ULdeflmRN/T5ejCXzF4lkYyaXt658qVko//qBx6///IPp6X+Hkq3RYwGE3BXdQgXPMPe/
Q8mcP6nsWJk53pN2aX4X99RNJ9N//mF7f/qsoZy11hpw1Zn+v1Ay2/mTcwlRS+g81rQnGIPf395/
ZffyxvF2/+vP/4DTc91ge+n/+Qf4tXfPrMfY0uKAx28BNwczpfvhmbXYslojM00s8Ev6TMsC3CuT
MnJ3AbA0od7iqAiKpYsGJJHhwFwYO4PmXdM1iY8pyI6tQJUZ2kbS0yuV4i4Ftyp61RwJkjauqqkJ
zgqtTAAq18NF4ssGI1KfNxcYD9iHURZcAIzYOo5nHkUSuAuao344Tdni411M+q1LFg8MmAH3pmNp
as9yVZwAIMmdgYn00+TlxmYaHL8/NkEzE/hlOWeMHu84auDq42/vqUcYa9ZI8SlZku5ZkmuxXd+v
nSnETYmdAEIGoZEeAh0/0qo02Xsz9vqyx6tHaUesR0cKQ9ilWBZb01LUG1k53VCb2aHnuviDQWSE
0m7tPUkc4gQsZtyXSW3tMOgMr2NJ+Exn2W8dfsEtI0494swB3KgI8pOLHJdmXCm3mtUNFxzmB1r2
Lda32jC84ziYXsXn1h9EaFhES8OkSp/1eta+mNrCYiYCaCBVSSChkc2nqa9WcggQxk9LZ5hfQEV5
ByktmO2N2wafEmzFpy6bxV2vrGQz20N5GPoCf0ViJoeiBpsRWyBzUjUfhqauj2kTI+qua2svOfIf
6MKLh7Hrl0h1TnKRWIt31qdOy9pW9MOhSfueaQ4jyrMGyG6kwF0eacNpl1amZwEu1GZPgAbBz6jY
VZhZFePSRctcUs8BRjKI6TfKcb6xhrpnQ6dGBgHNcrMMtnNj1ibED1H5x0ZZwd5vtW5Pl78/w9a9
KpcK9+QWQ0mXD3ephy6YdmPdPZggAjZxbxQEPOHeboESRTDo8o3jx86mtTTjHqlsaW5sIOTM1SA/
OGThicnbz3Q9aPMu9eVYiX0vC+/L6BGYZAJF4K0rgXJN3lNgVu1ulC7+CJTu2NBaavpktC/qPnYi
nYhs9nTIaF685jpVjnes/KU6plUrMRHDLsK5vK+GQX9kG6ASd7EZjoFhaBHzsXRbutjjJZ3Hbdrk
9nNTqvTQSfJ3Qppg9VlMknIe6oz2o4oDYkPvLjee0zIl+CAfhlcEF1hSEsskSmM0abCLyTiybcs2
1Oss3SdlF/MfR3Lg8jJy6y0QPJkH+zyYyWi3zMLaKiJDy3DmXg745E0owNPornSR6bPZLXrUy3T6
Upupcw+V7nOhgSIjO9m6NLrhjJSiCroMigiLsfhVAB9r25cgw7CYDNtG0OGsK94iObjGRduuA8W6
EgeXoHvGyV3vTCFOpBQdxFyqx3YMMILFiHmwyimUEHJ5MAdgvfFgr4khFfOXqTlAhDE2ptbpEVPo
58bv9e1oe/ETH1V1js+5vKnS6dGLA4DjDswK11yfRg5s1tVk03jNyiKcKfV2WlYU1zEAIhLJSeAJ
wRaqy5aRo9oGTU55ViOOeWQePB0sn5ghUN7eWzulxtnsK0YCGFXwfZkyi/BWjSmDRV2eV7bOWGBE
CHZhKrmm7yZjTwwrFcplSgF2lqaVE4d6gcXRBjkSq+UL2Lv5IhXN8rXFpYHSu3Jn3LN9Gk028mWM
hezrOJrfjLjUNgE/b68VszzVZTWemYVcj5w4BcviodBsR2yykeDS0GGsNZ5Aaw7BVdbMDDO1VhVP
LR/1y4ZOZB7lTJBvkOpc+AncBkbQ5pGtLMWFO7UxPqG+4Qkl8vEee4Mtjrqe1HsyCXpBK37ast8Q
DlVpJ9NLxs0E0p+xPcsdqRRiwYxllnijtMdSSfdsYUh/jwt3VwWjT0+5A7DTNSb0XB5d/K75HnPT
BjFL0m8GxjDwDVN1ngy6C62ADpkppM3Ra3i1WjCAgQKbbeHZhTLBXHuCZBummNKj0usDCGFgJcEK
LxeZmw/bIavgBDNnCuz6lTDLT2VfHb1geCYY7RL17Z2rZWCA0iSn3Vu7iOsoq1XEeV4cZCFecEjN
F9g1k3N8y/yyltUd9AzdqrJA33HqYt4vFlZK2guXxIJZzxosHgLl7eqU+rUZWlMs7ovMmz9nbeUz
incn1EWqjFp86JLAqeaTWbbPwTBfFmNw5UsWqG7ovsquBcRuwrxgYdyyWowAqbzpcoGNEyXc1mPp
9GfSw/w52/6NhYBhBxT9Sz1q8RNETPhhBSwMyvqFbRvqLcAt5uN+oFjMQIHT/Gdv1Iitu6WTkCD2
JmJGDYV/UwKODHtVnJMmWEIWYwNmNqON1cHOAv1ODF7xUkGBzMPST7wIzgnj0BFIWo8YgNVOlU8z
PKpTh7t577sz5io6OXjnvOZZiaa2yU1UWIS9xj0aprC+MM+GUuvWGfw1aZELNffO1ybFGgvGWL9h
cI3+gMGOf4XPmA6C259MP59Po5fEj80wOfnZOve/xun2aoy4Y7uYTYxYuJvEM6w7DjjeHiZms0t6
CUyBsf8xIM9l40sn/dTOmYMuSljap4Kos2PtxFO91YF2eVi4NqzLPv9xnD0Ppo6BD5qYg/Xuqpj1
eYw42ogbpujeS22W1wMOiWFHWbUYIUluNXnJPeNp6c319bjM6hHY0lPf8Ima/B5gEyIBeu5TEtLK
LHdNJ5KtAaLzgcTu5pC0gwPjhtLTCwtbb5FyUESEBEiVG+BP7jP8L/ZBYXVnsd7GF65Zisu0wyTS
Jf10NPqi3aRau0Dk8dEQAWNg9w4m7ZXfsbRDA2Uj+8rge5dJGxOmmvraLiATg/EDnXCnM7dWUsXn
S+pa+7TU4EGOJiDdsAgqAuPbeNkRD7fXYK8e4BtejH5uhAWg0eQ02Fj0tSHVjZDOlwt/0C6gPqVF
2OCPjrdjrOzP0ifVCXGINoV0GVHnoH/+WpvddPDrYL5sYpHuF4BVp6kzuvt88BVbCBCecCCRIhoN
vb2mISkk/V4X4AofdueQ5i7tyQxI0WdyQgsJ8MoYI5OD2x5LX4Ikx9fugHKycDWxS9tvdMXj0uXt
p87irHmOCjF+o8OpjLs0rifMmMJDuFpi0YRx730mbWMpGUVltomBJdOiHtXRHpmN/2DT+6af+62R
rnU3BrEP1xXPYcq2X4WOFNVLYDHq2Ohl3u4LRwaX3XfSlVX5j2hwOK/yVe3EoX5vgOWgIkmbO9vu
uz3qemfXDsVy6+A1wm+Ipkai2cnVKkmYu9yn1kpkCJG02tgOAReSG37laO6TTS25m6ClIETzUpin
U/7mo6TZ+EhTj0QCGBuYTcVBV6nYcidgjKDKeqgnOG5D9bmlGxTCJSkiT+feeBnUmoBKrCIPaW1J
G9UnryZ6wcuyc9tZ7jj2ylBIbXjJpXOZF7K77pEaHalTbjq7JXtUXDJtejMbokvn+rbVg7ea/EsG
9q/Af/Zao3uHsVnMc4diafRHuGzeNbZiYzvNxnFaKthJtWBA1kKMYHRw7BKXvWdC88BCWEQdYsdi
1GFNpnuT4f2XKafFmRfjTIkWyDwH5OL2t0iYV2VH1ozimNNm124aTzrejVZkrx4V7I2pWfIevr+l
VvnIqoaakxstgXXi6eUYEfdabpbJqu7iCiksuotlo1rpn+CAcw5fxuUqgA+hhwCD0dwDGXXPfEZr
KCQ7mO8OjfabUVc4IgLQaJvU7fLbRPEtMfLvzpgv9FFohz7Is4MvFk4LKSA22qB2etSSUrv2FpSy
EVEDy6VdDtkbZjDYrhnMnQyt0TpeHyBkZM61bXYdehe4WvUEPoPF2HL3iipnygj3KXsQm16pIWxQ
bZUize7SrYVRjmpJpIdijGmqx/mQhYTF4xdl/WHvtdqzXJpIDv1kuqikHc1j9uySCUJzqZ40EtVL
KojK3XexAgCsKq/ghAVTUsxsrrnp38JZJ59KPddVQuPcU3dVtjApV0t1QPbT7fyVOZA4HhxVOZ5S
XMv7EUzeTdqa56XdXrstOGwaVu2TTpv1ti1m1KlmTvbWbKYXbksSFjr2OvLystp3uZccUUXEeySR
yxYwb3wFv8K8SI3J3LXQJfZOqQjjzL32Jq94vBeTyTjKUIBm83QxONkNmRbGuS1H7Tgyv7qIZwYk
Opq1fOumzEZ2Mhuq20WCPWRacxiVPuJO10zw6/hfqbhJSTt3+NgxfOppqmXplD1gXOQjmyTBrTGP
xZNC0GBuZTwk9nYc9f6+g5rB8YGM+vUHVN55go/9nKCT5AZXej1Fk1sjq+iCZZMarAjaYrhRkoIf
QJTwnFh2cGloNk8bONfh3KkzH7Ct0J4Jb8JQXJXcrbjUwXI0ywlEFQfW0joUDC2u26HzOEbmyfUy
xsGWFQ4gubPIXdrpS9S6wouq2p2+dAPwkhylXbMypNuvQlTNkyMd/I1yYh0KE1oMdrN2rUB0WY8T
lu19k7vF3dDOOp5AxwHFwZhl8pbiIsvRew0exY+Ss35atB5IcyfsauX8t+RuxdnW0+eG/Tnn/qYt
2iTOH/b6WtJQI+r8qkLFc9clMMw5pfb+c8WDcdaPzHyQW4kL8J467r55vvcXBwqAmrQvUETmqK/7
7JshXf/Z1eb8iMttuv+3xqkIRKa3ipPBSNdPVw+wL7YODrKwCK3UCyrl8ezflJcvOY0OJySpbzjo
bVCHcxJMlyJ3L/NMxRGa24RqIbvh2JlfGpMxX//9Bt19Q2pp9bHn9n/rzL37rv1bc/lSvfUff9T/
j+27Vazxv7fvHoruJavf3rXu1r/x9tJLunD6n2tDV6efu7bI/HW6ML6tXzHNP411CBowV8EHTi7H
H//4r9adY/7JV3DRQWvgi+9ad/afWM4IqMV3bQQEqAZ/p3Vnf2jc0THk7BIEFmZIRmAfRy0VC3Ju
qm5EI28GJ8AD9ol22e/Ck//Hq2CB5CWSH4FG/H1L28uEX2UCVatGKppGd6OQhwl08W8GOe+HIB5n
xrVF7/lMfxG5QHV7fxlOhfj63XRg6tGoENhNE8VVoh2QEGYn4gv7Bw38+1lTGPlvTcCrfOFfXfu/
rs2gAIsNtjkdXNT7a1fYfEu9bIZNk3B++wI7zV+YG7U+SkygkNWylUgCpz0q+nLaeH6QPEqjMz7V
NH7iDTU8NC5Y5eUUJZqH/L3qdLJDMFWkjCR/eDqv//qlfmzX/nw3cG2jwOAiiHF+GmlATx0QfevD
xkgteWsuRp4cXX0urd+YgVdFzfu3xEFVQuuZO+5xmQ+3A6OBP65jmw18YkmFapmTc2XKqh0vfBj6
HSkCihie5zQgCtj9uy/Sp3QzXSQQ/IsjdJ3r/KB9UFLmRmvl/sbrNXeDmMw740zf7X79Vv50133E
vyS4rsIqPsjBh6u01owU2GjRDHp5j+mcg/vgWOIRGMjzr6+0/qR3b+Y62HPB0JjMX+kxrr/JD6/H
mQNRMSsyNrDsOVbgDOKAOdBV9adJOysLB4f/r6/402PCUsWzbK2KKTgDznp7f7hiphTgHDfHRsWx
/4B8BrmQ22i/Ean89JB8vwooCcaXjDW+5xr+cBUHZwr5t1zF0kV8mwNj3tHo5Pw7ZRbjqPbRAjX7
1z72v84rfnfNDw8mmSj2bC9c0/TbtYQEtm8U7auoXPdJ+gV+4cTzTr9+N3++JksSrxUjNlQ/xqTv
301gVR2yBbCjHETj05Av8tqwlulUaA2FFz4pDpEEaYzx9tfX/fm5cXXbJS+GYy1zm49rYkKXhsRT
GJ8oh8vbAYrjC8pfN2T59VQ4gOj5TbjeTx8JVkD+MTjHWsyjP+ZxNbDM+7J1nA3Bq+LKCEQrNkqv
ciwcfq4df/3q1vy19x8MFJWI+rhQYOO+dpyP4gSQ9Iic2mJgskxvfI9hOa9PItfk8pTLjrCIhBdJ
TBoUvnpvSjrhoQkKvMSr7AYHx+ha42UqJ91BWYwDpDuRtOAnOAi8WdvRrW49OhqQ68JpErB9EQ2R
T2p0Tuxua4Ybw55ljXno7PWTdVBqHVgMHa4tOg4q66KKXCBx1fXEDZ+RB27Up3HhpPHkk0veAocv
o36xjhjMAmNrESzBvgWxwjzkaTDJL3bWTjTN/XlszkdmL+4BdUdABpMba69GV3EExewjnhtsNM6R
NuSCY8hBjBI6+F9rgIsk2kaJ3jjGZh5I8w2HLhj2WdnNxBZWKLxDqxSquMj1gKwZWkCJuU80J78m
9hPL4+KZ/nBNCHNq7WAliWfgpZq2oxJ1xI75ve2f2x5e5LDsVl+YgS/jytdtwzq4id4/xjqiWBou
CXz+9UA9J6+sjvZkb4WZ4AyO4rhveWvFaBZjDzDfsx+kPpGmKZqZECITXRjoZ9hvTLxoJWA4YgL7
OE9MfPYBBxkjBOoK9DYxMdicLchXDuaEFXhrM0ah4wXV6yYQEDn2+mwEn+kMSiWYEA1MhnTm4B5B
COXkG3cj24VxY7ewMRGIkoizX1obbALHHYzMWy0o5AgXNVjMXToNg3Y+phPndU3DK3jvNYB6cVkl
hGywTZBo1kjpAokyyGtg0EBQyrVp9DXw4BZ7UgSYh/+POwSLG4Wghx53XhtPea6hrYrx+Z31Pfed
yORFE/15DKTsnn5ZA/klB9eOMn9oH/24M3U8bjILogkTS3HpoMWfdzRcYuLS2ABDph8lOWVSuHcd
ItQpjHFgNGes6xQblaAHB0y3NxmtdLXz0kFUaqIWjwziJ0H+wXMrpf0WQ7+cowry6orNKKssMisd
wvCUT+0j3Dvtnt76VOwsC9cBmO7VM4TC2cCBneRoyLGgj/kqdda+8eRjU3IbkKWh1cfxI3khLeke
LiQyNJUTmK4F+G67yeKE4NLFYdgxDVLc1MrA50KqQdxusM3gdMTjpay9R0zNU1PWHT+k0BhhJb0J
+V/DS/zFSnAUXmZ5s5L5TXemf+wXxFDnChBMuCypN0bjGBtfA00RRgBFfZ54vCBmR1xHvjqVyVSK
rAU2o97Gl47npJsb8uIszsvcu2I+ZKkR2LsetrjYzZaPs5Mx/KKuBIUVWrcUcv5Wn/nc3FcadtZb
NsE82zGGSxXdbKu9nOMAehbQseqTSkb9WRva/MpHbWPvVTbhGURlUWSk05fjhAJQM/0H07L0Ex9d
/RO9uTnh6KqZd3WfLMHnwgTov2tT4D5pBJOsCz7TF6jSawtDOjPCwagXfk6lFz0DIxE7bQqaxq6A
tOpj92TgnOuvLU91/RlgSHU3WImTHvWmMzlqK4mMmbF+waa8Iw7bZHhilqsTsEaEdy6Qtxe7zpx7
87pNMq+/Hb3GtNsIZT1ooGppwebTHSi6r3lRGNO91mZ5feCzWZfM1XrbfwP/mMU7XA/gU00VY/VQ
szaBGxzHhRykWvT1LXlu7qrItMsdfQk5oRcmwYuWKaAuH91tNBsu+DHd6YsbJglkoRqxKG4povXH
dLElCE5f4NP0IM9tdESTJ9819E9NZUxvrirnbzVVgLV3uja9EpOfiWsCqNovTLDEZ6exxhuzEAF0
yKT1H3QlnUe9kxCZPC9ZLRisi4A7PP82LwPtqwia5bkfsR1vZo6I+VZgN/VOmMTbPfa0dth4OgVk
2OkOFu3ESmCgzcRfHSxBg13D9r6pcd0ukU+s2bADjd1MG6KeIMUK/BC8hZOJr1r4sThHD9Xde0XC
ijUQ0FWgRVjsLdLn0cVJ7FSPoz6yrAJ6J3JdIijoN37jADh2ykG9jQFG68gMOu0xaQvzGg6jZoXw
HUGa9J1lgm9jhrMz28aSJzyew8FPYEqTFNLwaY+lXx7A2MbdEVqE+zIWPqAVlJDqGdE29K/KxkK1
Efk8XSpbLDfobclxVCkOsTBx3FQLRQLzdEvQIQ46A6J2w+3Omzd0mnCTgYpmUN17Gm8tffJ+Uzo2
zdEBhKm+L3UkCCAfciZTKB66+1GX0K8NICQv6619xRZoUWDRgYfAoPFK8f9lY7afnUJdjB7DiQh4
hs04qbYkUW59cq2DSPKQVc3p8+zw+uli43ehkzzqaPmmrjXJGOvwECa0rK8XbWm7jezl7B8GkoD0
MA7slh3cEyjG5JJpXzq0gLimtSYwNkM6pu62mK36szSZHl8SnVhgkbPZQ+71ebC1sCK86qIelWFg
2vOBGuu5FR88TLtvcLRJQa8RniaRVTvi1V0DSneFyrUAwGDifYNQ1mmbmCwL+opubXNHmeZsHYgM
8X5iDiTYfOer2B+ZobVewNgkmGdAgg1KxycT81+/q+PAGTYOzM0i9Bnu4Z+WlMxhvhhOujOcUVQR
MRVxTmJKk11PHeZrUDeN8dIn8A0Z+WQ6ivmiIOfLXDT/pUS3/dzoki5XMTamiGJ7sh6W0dBm7qwB
k2vBy/eiwQBn5oR+vAgnBN9zKLMJb63b9RODFgTHuy7Iutsk95Z0w9lFqMgvgmbc1yPz+UgIBP8b
xzHJNEU/i5+0N6WK+IS0J4bo1bztjDX/yabk+ZKxKN76bM5gZZmQL+Hgj5CDu7pIewSek5RbDGws
mwb5FXBGfBTcu95edHkcNOlVkfIL+1PpD3hECzDYaAyAX6ptH4MDDWOAMGzgQhF67BVmf5iYUtzj
p8p1oi9KhSGNhsG0CbJF6Jdj0tZgvEXBXS2kTG896lJtQ7ijWGXo3YznkPyqrdUhxNyRXDd8yf2B
QJWEcROAFjfHb+9KhCDkzrsaGVzpEhC5VzEXxGZTJJe5hQ/kILGNgnOGWGXhsRHGMYN2Tw0pCvyG
6yTqU5nahB6mVUVAyQjO6zYm5EOe8DXRaA3wCj0K1J5L6E82sHHNTK2rVpA0tNdHN3EPnoVfcWvl
KyEoM/rsaQRs/NKZY+5vcR/63sYeMu9bXOXCDXsrTtNoYJn+Njh1cOeWKjjpo8BNPvWiewQbVTxK
M7EEqwlwDsijlbGXQU9eURN4MUblxnVFZKu5e6QRr9jjPSW+TA0jrRo27kPfCax/aDvEwWskL7oT
meNGheMTPegB9EZEZAf+ZqlsfHNT4dY39QRJOGotIJ6Y7Yz2CaiuAJ866fWp0dyFXFZlQKMhhdd7
1FJUvSE0Yb8jPQDIxnYlwa3T+o7a1KG9gXqkN2Hk2gz+Uj5p6L83HimNKiQlwDszKw5IQC8N6wIe
r4OvF52Zx6jWcOZo8DgKh/jqkUpIqRPS6TvgI054G3APGniU70As2sWe8Lj6AinS8txR4eVba2K4
i54noKAzaXjTjl7a8chktH6K51ijImqq6pLb2TLmzBlPRyaBMzeu7GciB+qOsclQVneSENw705zr
B3agigymUcZv2F5bBp7ZrIi5ZFTGoLDoNJ612b/0Y0lULhSc5DFY/pO5M1mOHEm766vItEcbZsAX
2gRijuBMJsncwEhmEjPgjskBPP1/0C2TqqpN3abWRpvqsuqqDDIi4P4N956rYDMkSLJERIk9fY1p
Vd+6zrT2HHyw4waOwRrNC4OGAjiZvIFaMQ05tYg2PskwI58MECuxX9I3HBYnwWS/Gu7gsYRh+5RQ
Hee8+SMI+JPHtJ8oIwrWh4UTsuUrMTb5nrCj+Gl2By4RwKHJZp5dW5ECM8hvi3+Mw4Uki08sx+O4
8VOnvdN5TEswBQLhl+oWTVJUL/Dq2gCDg4YQ4k05LFQg2dQ5LQG9vZlF2eTrd9ZIctmIWnk3mFsc
YnE63TyxbTc4nIlQoc9gGdduVEzE35l8DGLMJ46il5EooM9Q1HI6loT13dUsftMLR2T13s0OSjcS
b8InghT8cGNMzfCzb32Pv020gz178tjENk38I+SLUJxcu6lehblqFPs4t/BX9a5xlWrmDK1yLR7L
iu516/oZJBQKWwRCJH8EVE34QHlgJ3DBG+1nGfHshocWoi0T683vQN16cDBy1tRtQ4JciWB3N9Ms
/s5bOi1QEjSuuykxxbTLrZWruVgNuB3yFCG9FrJvUNvQym5GNGyk0E5uSRcUTJUZLWx8V/hvSupm
F06rr8YL0gNE+TFmHWo5COsaDmePlMF36hbX3lpeLu+aGPQW+hVkiTinIcJubCqBC5ogdkc50VgE
B2kIBg+ozswKFfSg30fUKc/gFkil4O6qbwcoHOqWsaDggGlNao9W2hUVFTokoq1pUbFnsYxlDU5y
z8RYqFE/Mxv/Mb+ZgLqbVv1AyEauCQ71hrB6tlARPZuDSRJk2IfOU1okRbixWG3OdFYUjXTnnfA3
7jxkHynsDZxLolxQuQjas7AKOdIHj2/6JosFrMQBLvS3P3kpnxwhD3vWdsVP5WXjb5ZPU73HE8zV
xOdhEMXSQatm/OjyqTaEdxf4RIg793OWWXf17AByUSMwe3A8A3FmMU0rnGiCC6v9+pv+BnEzgorJ
0QRAnmkI4K0pagkyI4GopL8o1uTJ/HdGvvXKsKYE3lSWvZAplriFHwUdtf3GxnhzdXq8c8NQYp/p
zMCI4F/TcKahb3/YVmVcx3bq38fEzFZ1FscJIJu8f2SvjakpxGoCE9q2cnNbeF7JGznDw9n7vYw/
KQ8GMnpZz9HLGj4/R94kBNmZLc/DBkBXeBsERfBkeLXxMgSl+ojjcuFmBwX+TCAy3UweN8BVjTb2
n/DP4M0QFYk5NxXkWOcgRvAkTKULphYzTckvu3PTN+mZEnC2nTHPx/vVH5OCCEA49Ysl1/6JGCVw
Ykt/okmlvGzttuD3KKg6DlL31XPBB10RBux5R3AorkK2IvDRmH3SX9aMwG0KF+zCUgL7uj3jzz1y
oi4EQyGeM6IE4dKj9gss6QT9je5mrj31CGoel3vpOjAWlVchzUgWgha2weCSPj6rhAIUjmD7gF8O
0CNN29xQqHMO7wxYIXJTGaOXHAb4N3euYdjvol937bY0KB45l/0Ez8HAeEkyQ7kO1dwYZPeyOt8O
ROAQXE7YIDOElrwUyBVxFn7U7LnsLbt15AgT+KpX4NJEkpL3ifoHFU2KrMfx8rtpCD21Y4iFQVOJ
nvhJVVXilM298LctAIIBCfU0/ugDooU2bj9aHwP1qUEXNC9E/IJtac4EuVuA9QTLUkTdRoEFbHV8
GdlMyhD+9l5eyHVv+TdWVk3IduJNA1fHZ5IBozx5bcDPUDtG+gEGn5epQXWLS9uJxji2zZSuaQE+
Xyx3HHgFPctwhSilvnd04oW3Fk1gXW2Ac/fZno6wu8lQ6FYnDS8EFxhmjWKzUjfFppfpjHpHKb3s
26xHj+ImXkj4lEA4nfDxEc/nKoRWfsd3ZWe6TBHeTIZVpGHUKSfzZEx9uJlAG/gRZiky6wJCeg5k
c/n+xlegSDi0Yjvc2pWeXniCF2/voKB/AGjg5ceWFgpjThUTQd960tRIV/zpN0g2B1v9OM8cFf3y
5fa+d7YtH1CK6hL/zSPP6rXN7fYrwURCRq2bEuhkTtr7zfQY3UXvJhlad6qVeR9oe/ilgwlGOYW6
ehe1byEvlARHk1wQvnBrNQHSbr6nh3Ecmwd2HGZwE7aufOmdKkYIxjb7vkTi88ZcIyb3w8AUv+tU
B5ihWyOJ0NKt974xhRDLHWWh6/QIESTdlO7ia8GPCUw9ZY3ZEauNFXBqZg9nkZnI/Rgm7qeTm/ET
6fFtGlUBpqSbJSRKZo//ev4ZODOwegt3PqOGdnT0sWiLMrvHuznILex8qDpO0AX2MevRgW38NRSg
146sve0S1zn7LZ7fe3uxeSKGwpffNWF6I94ZJFcbrtQyiwCy4F8D+jlWL0aRNy+zYpeDcaGfnvHU
uOjcnICqofdoQo9jAGSKhwg7A5qjXF4JLuI4d/UoOBVGNgzM/SRZAb6nbCogpp/XwQWtztgE6cA2
MdCmr3pxkNA+k/ONOySornsrLj7gtduQ8XkIQQNnXjNGk/TDV7MSuH5BeAoioppk5IWbfKYk6PD/
zEsYukfCkoEwtF6avAqD4U40kC1CPnraMHLrssD9xa6htbYlpwEBrEgq1hjpMn/P4PNRYHY5LGxU
Ccg5G3spyJ8sl/EtROKRoC7zaupvk9HTJkG3DH1kqqH6eLGSr2DbGljOpvWU12Ef7/wh1XyYjK+i
we7UCyfmeGuPgUd2Eo0mhigO6G+n7IpPG+gbhQCcw+QwV7Q9O5egrzdi33HRDhhLYRjpbLjxFCGM
hL9j3NwBZGJ0YjRexp/H0hJak+nG8cljBMy0q2oMYnLnQiKHNZzkzXFqdS9KA0EMI4GYcNsaZxWi
n/xeTLlNbqqo7WPiFKPYu9ZY3SKprjqita0Y7L4bhy9BrqGPt52jwqhjeoX8vy/tcN/4cZeSU2ut
/LJgmMM9XVV8Tc16qCIvgaFxzivZvMWMWRVmdzv9NgVWvz1wEnTvE3m7zy47Vz603DN+xr2HgXjh
TWj2ktFfsgt0iQHdaQRaHJLDvrRwRnhKJHi9mihU4q0creIlGxsCfwn4Zl/UTWMVRMT3BS/jVChu
fc6HaV86VvHFspkhUo75wSD4pfSWa1MUHpQHz65/1vPsUCNlpqM+R+ni9esVBK8NJ6VI7pvRM8sT
aHH92/GG/pelyP8mnyVtB9Jt2cpsOkOTFopU17pzHeJHyBPVCPI9QITTVilBsITN1OKm5ZwwOBdx
ngQuyukrnuTu1STCQ0cu5crJgXvQc3i07hdERXhSSsXMbQ0/rF9zE87XNjbn8C73pfc4M+n5MhmF
MU/CDfyZdg2dEsEkWXgAcdAz4rAC+U3yQkP+EakctxMXhrPxOsc+stQu5Rk0eQh7a1DQCaWkSu0Z
3f4WYjE4nwajuhpgKeOo6kqkzxgRik9E6/nE89TUTPchsCHegn2GsVdkVNo6dzhmZ0rEMdJ9D22F
vg2aPRLopj82jh+cDcJ5fuUejl3OUXYHnJpQz3cV+EVrT4KGV0c1I3NFyRtb2WVmfmYTUB5k7+jO
+bLQsUF0p4jnKcaL0t8BJZx/TjAuaPUcMEf4lgaEYEzxV4MAy1pSSJCHPqfSdn/b9UJOfC676bZU
DnZMk2hWYJfZmhyisHU8Oimxp5vYXTrYg3M6MvJI+FqAKowzZPSsM+fNTKOdn9iyeXfa6UdMYdoZ
mXZoJos7vw2ZECDgW+wdtYMEXmRzb/KjpDqJSEcQz7qqkjgi+WiNp6Zm9C/SbzNvOwiSU099F3q3
QDHMe2v9blNiceFuVS8tRrIlHEH2SRUSSRSK3lVPZc/KCOqececYlY1yEcwvaZDFzBNdto0NTAeG
Iduz1ojDQ5qypkSxHMccTzVcvZ0kK4q8ACiY7LLCps0Pcc5M40rWHcPC3uZ6vCmYixrbhunbsq38
sX4HyGsYEb4sskBjms0H6hGj2VFuUn0F2JFfYAZ4K3HPi9eG2sd3Y/GkkCOBSaC81/g59S5Ey+lF
xBoDHpxjyQAkLhnt7BF9EEs6hJJ4uTwhMhhSkQ+ffH1QCD8wEB9hoVkGlh6akVfEfyW+hSB04tAT
0MwatGmDEyYvOvWR3vTGanD/EbdpBZxecibAtrJHpzzUrEDa7Sji8TIU0h9IMLCNO2YnBC1lpH4k
UWs6cRMJrOW/3aWtum3GSnDlENFX7+k8EaCCLm/h6WEEgNjYtvMzz21l7ID0cSkPC6fCXgZmfJeV
jntrNk7zObIMWKKJmU0QAdiQdHbxVLDzXSiFIqvMfRIeeeZiXCTspPYilsbMGTfHj14ZCzxhKi3W
UzxvHBL1HFpXcxQmBgxnCvaUMnTRZmksxpkyOACzMGZm+mwy0O6/MpNybC+dOeX7XSEEZ77DqxZ3
jQTteqDYZ0jfMPWsLqCZ2H4Cq0Ggjqy/cTEo0Zbtpe7aS0jYwyt3Zm+zEMCwE9WZb3Z7tvllfsRg
NdxZvrdqbPnV1aNZEDoKxcNnrpYkwfiGJIAp8sIaDKehXYYWCRA52P9tyS3t7jN2DuFuwQW3p9yf
rMg3ywqvRG30j6iWsp9dk2WMZUvGtRvSjDSneUa1Oniieqp6IW6QvMzJjZu4Uq7lbGrsO7YCgB6s
2i/wANXEYCGApnd3vGUosCb1ElNgLsqYw8h2xcbCKonnKa3wjgNBrN6NIOjMbTPYBkv0ZfTfW4nJ
g81BZvZYRxvCTwloI4iLVy7fxWiYROF07GdlYebfYm6KtylDVwfvthy+hDfI9hddDGKsfWpmnvve
cFpVCn8BA2QVNT2aTrxxYCJel9Ilk9YvJ0tGgiD5+cxsrBl2LWQg0kWCuuzoZVAUbIIJvxlrc7aJ
GyAZ4fiNpjnlcOtaBq94YZL4mVVE2tNT6fYDzxjnh4HlNdnYRHO4B52yl9nQa5JPqkS8eBFOIveY
GIQFMEkWWbgzW8RLO1ix7lNNjjoTr8UYTpMIoNx6Zl7+WFIYnlv0cE13CVn4OzuxWCqLSId2lqc5
sxz4BGnIYx/HVr5s3cUgq92wfJmem5Zd5Bb/apIyuwWru20NZRb7ohwc4yS1J+5Dir0KBFpHXjaT
MZDHqI29USWRnVBifQhB9OUPmRCpeGr8FO04wgIGp9TptqR9j0OoYioHJWkGPBvrmJrYzY1oYyau
41IxCWu7GlSmDAYwQKnjc614dWMsewtwbrqOmHx91nqYUFlUhdiD8jEwVCYu/mFVYG9kTJjiXCsN
0TQ2O8JlOPGXmn0yIUFBW288hiK8cTO2+A2Rcs16TGM6OPN2EdmFi6mnoyEriZF5zbJgI8lE/NVz
TT0Z6JHpCQ1nHiOY4dKNytn1Tm6s+2Bn9GpgvlgT57K1mPW2DHJN7AtOZ/XzpgBKysCD9K3u4tVt
qC+GR6pKpEUviVMZslycLZbcN8vcQxrOg9La1woSauQTRCEONiFeNuFzQ4IeOCV0mT4yZ/w+tHZ2
QIXo84evyTcvEoV2fkzJAyK71FKiZejM93I6qaL0v/DNii9L9ZqoDzQLhKGNgdH4N/QO2LxwWjJ4
EtIMAB0x4ydLsZhK+R3WwHAKyGwV4X+sAE4j81JU4RM7gV3vBukdIyZoXcxRILZbBvO6BORiOdQ/
ZtrXhiH50gVIqOtueoxtiHsngAy9e+A2N/191iIf2E24TtKoHzw2u6vNy75aiUMpvzDfMg8OG8X0
bmozV+xSN1DyzeZSrO8dQygDhxjSj4jRBVNAJ/PVf6Bv/j9iBf4kXv6XmIL/LxXM9h+EVSsK4X9y
BlYJ9v/47y911v/+9d8uWZ38aqo/C5n5D/8hZLb+hhZ5VbChSl41wyvL7B9CZiP8G9WfjcSZs1X4
NlC9/6Vk9s2/sWZFAI0yS6DPWrlrHY6RlU8g+L/Qwoeu8FcclPd/I2Re2Qh/EEh6rs+VEQSEAxHF
AZXrryk8SxU3brjir/f5U3UjN7fR8fJw2X6L7VH/G2Ukrfg/vRhMN3TM/OS8Ffxyf1bzLYSQLhYQ
pUjYwawIRqYcCveMoLpxU0tDGIe5KBkoYeVptoifrB8WDOR9aEj3VJpxsAYHJuF3XDTW99TVDSg6
PznN5RyQnRxkz2iI5G5Nu22flmWZELooeW8aoX/xZ9t9q7XC1iska1IcX3EcNd6MAGLqs5++lZOC
oSWmLBKR6ngbujVVJuZi9AYK2jpTYO4s5+Brw33SkNXFHVCrZt1U5ytiFDgwEwRnBJInkorMsarI
wzd7CI0aKZE9tjtkEgse1rgSvyXuNraKiZc0NKAG/bWYTQu2KvcxI9QutO2otWDBcIorCWNLEa92
MgJ3DB9tQQjNho3/NHG0VkGATbGrijMT45K3b0hIYay4xupKh+Ildr2s435WyZFB4cxLiKl6T5ul
vNNqHRzP9AbjsQ7Jsl5s4ry2MlyFaZWcQVuyG8sjvSTAucuK6+EARTPexTY416hGgXXNm7XCshgh
l9EUjz60chrHIhJkDv7ql3VTghNy9g5ybIL2PkU41J/m3ETm49aBoJg15vKJgGv/zrbllO2muilu
bNiiKzmOqgLxhDDYMmVuzR7Cy+S5FVy10bwshCWx6vm0+srHEyuYW+57rtw88joOWxbOtr3PS1PX
m75I5V3A7HV4XhrGahHbw1rtULOI7kR1ZX6a1jAf8PDSaXozXUZU40vSlzZvw/fUTYIiQrCsD+bS
zcmRNRxLeMj1ira96R9GLdlqwdTNnkUftMhabKP+0tLTv8bUV2/wkMwbF0XUUXlJcBmMgmTigWER
Ma6CGNVNavoEvpfSeC5EVz2KaVTDVs+kuDtVqi6MoXKY/mVgP8kSsFmsbALXesIJV15QUvxo2Hrf
tw2cVDQUujuG+cigvSNvDWvcMsYfXpVNX43i5olE2C0H8l/MeMPKtKLnnITPYBl7VRqxuKWlIdOc
zUpeHP3ccH4oaxAeXO0YfHTs0f7IPPBHsqErlrStDj6S1ENs41hx85AxKz20wFPUzkJNeYfZxp4x
05sLKipK92YzUOwnu7oqaTkHJ84/QgOP+CFFKbRv9aRv4EE692iZar3XXgq6qLUyHPAdtp4NjN8B
PDXjSUSbjVfeGBMu333NY/vpz8DBQDyMFKJ/ONP/ve4foSynLF4PSIymj1f1LxLkyip6k0Evs7V2
25jm0W+T43/wCqvwF78meYZilZT/Qczd4QRumYAyRKa+W4KjiaTp/+0V/nLwCjlop5K8QrUGoJrH
oO/+k1egYgt4rAhP+6vs3VqSjq8Lmq6BaALPPaq8/Tev8HeC0//W8ocrSg21qvDAnKFF8f6J8MSK
C2sCAwaAq+50kw7SfFq6KnzNEtewLmarsDoHrIdYZYT1Te1m8c6G3XljeYmntqHT5f5eTUP1ir/U
DSJENzOrf2s0q6MCV2IdYiZt09U06Ja2VllI+998lf6sKuc34NtjCUwB+B4IrwzW+/EPH7Ri6qZ8
FYAuX6yr2f8KRXFeK+wGIOa//sD/LCf/xyvB8Pcc0wX+zd/8+ZUMl/E/nba1sWf5HAOjv+DdI5G9
Wrb/yQs5wveZZ2HU/8sLLWUN174m/sMd/G2FctvRzY9M6Ld//TL//M6RjkOSFBhMPvt/eghBLDfh
bOEuN1E6MdNqorIO3wGHHgHy/pvX+rPnYH3vgtXV9Xdrl6D++ssDnwUgO8ysdjYktoOZ3hM7vZnk
wij+kgb7f/17/SUd6+8vxi+F7YqdD/9rrb/4H74SSGfQcNIpsKtiX+z/IGWFO0KQj6DCj2BlBZzD
6urAjf43LyzcPztV/v7S4Qo49V0bZ4X312+jdiVmTIKXN8r2hufAGnN/g2G1RLkfDsldrcXkRNhI
gl9wfMpz0tfLowPsEpDkpNytC5KpYb0xZ3d5gxgEpCtK/whoEVN0RizGm9RVeRhZn5F1wZUIrneQ
L4RG8G3x4PA/xzTc7/HSrQpzFL6bLqzoQ21PxdmWgNmBzVU1oGDOHF/PWzeR6GVyPCLXXLI2bsK1
a1W+Hj9LqWuSjxNbv/iSTHtSQSx/B38jfPSGSnePSR8gck2Ui3UEuaTpXJB8mp+9lNl9WUCjALQR
Kxau8JXPJmJJd+OAHXl0huQ390NCmAvrA4jmk5DsjGe60i17eetJE/dlX5gI2v6ZVZB6Uotum9Mk
vXY/S6P7RYJUf+/VaXNiBlofqwAcJXpa2KtpPqcNm7fRbg/j4Ds3jqu7kTuYDjNKg7AxN+HYGO62
9wMiHic0o5/5mmqwWYZFUnjO0G/v5KK6LZtMVd3gmRg/4nBoLuyxIdspZT4IpwvvrdZutg02oisW
drZ1I+VUlICnYhzsmc2dLQBE7MexN4cnUOSIp3JGV/bGL5DO3nRGl+hL4nejwUA/7iZmn/CYIIDb
KZlGVREE8xbQvH6CqIoyoMvCggh6cc45744ElMX7NGydBwpD8aRrzvCDlSBYrtKAqTN6d6AQSMJ8
K74arVB9VEEMvsqsqPWZD9Pedwp1IiGFI8jdhER6s4Xqghgxr581T83OYLAxsb3h+LgOUGgaJLhp
4F0hspeHhYHwD2kvILzEQBLU6OfAgZrZb9N7iocgUlBRwz1KQKYbPbKQm6Efsa8bBjDT3iGeyCZO
oHkc+tnEu4FIcbhUvJV3IiVJBwM2l0cNjn9+LvjurOKiXDGnT62qoFbB0ROK597NylUXs1wIT/BX
kZ6ej17X8F0mT7cJ98ncoICgQoSj1BM7cgbsDHTHU6MmkIcZsWmTu5l0+ddoOr5FDFrcG8fZE6V+
Am+Xf3QN85wLKJvghEeiZmoomtJHXEYCoV8AMLz2Tt2tGE7WeVsF0OAn7ulc9lt36ES8HbnVDy49
GanXeV861cZqA1gBrekP24b68hV05Dr+tDvNCsHp93jBxFPq4q7H54Za0jft/sMG7LB3jYEUilm3
95MpfMpnV37blnaPMPPtfYZb45i37fARKlPvvCTreLjg3+OrdEvRYsxRg8ZSH49HOPrGC5okAHm1
rlBa5cmQ/iLQPnyMYwI+GF/Vy2vrOIRWBxI9EPmxaKC9GK5ooEfv3NlyQTDGqbsH9NK/MfUJP+ZZ
WSQdTBghYFj19+OQ83MYeA9Z7ajqnPmtZXwQDO4woEZyvUONBiWzJhOPmao9JcbOB0ykI3QNw3go
lrK7usv8itI+/ajaqr5a2G++WKiz1mCjIpodrbACL1mlpj5Mhp0zqJNx9jJnbeJsqg6Ymgfnt92a
HOIZoSJm9a2ZJm8L6aA+G3E/+wcT2qp3MdmN2HdpgPB8ZzmEF6H2afvl6rmZycDZSOY1lX4iWdLI
WsaYrFymBzpMrW7a1Vbzoxo8uBFbZUJqyLZ9Jt0tLDJ8RgNH9D7OmYUhzbOnZ37ueuviRf0w82mU
70h3RTRULkcHOkxyZfoR/vmFeMTaPaYGxdimrfLxUCtLH+xYW+oQBHnzC/REOTOys9tzpVr2ibgT
lh0cmszdjGZnPKbM01hlizp7WeLKe6mHydvNeS3PQlppwlybsasK+/lHKB1/uSKPNSE+LdPwrFp8
FVGGouEeQnR6wIYCJm6wCBIbBHE6e79YpAP1Lw2dlzIEBVZPibyUbdIGx6bHIncCraPbXYFvCn1Z
tsxSP9H75cu5JGSn2SP8t937oHe7CnSh0mrvZvaQPfgmsRFmNZhnYFeN9RMynFVvw8xT7r2mfrwq
pvQPdGCLe7SUtuMj0kWSfkY7ubXc2n+s5WC70eLL2cbpFY+oBDPIcvVOzRNsXL/lc71lFzsTZFTO
U7gn+A/tzqRRJf7oC9D0B0a9RL+0Y3JsOlxJN6zoWbnShren2Taap0qOKPRqTbjWJfGYQyP9bhCM
JNoWu8nGYHdmLlgmkRsI/BRWn7AgH+IWAQkyMegmRKkQbZEjuCb4xAyXgqnsgkkiZ37xOAqeliOW
aNs/cje0R4/BS3XbMlo/ZIC9X6vERhCUM3TQkJvH/ohuvXpFzrm8LRwAwT4hMWbfGSFyf07b8aRK
3+IpWcM8NhChrUNitsM9ToAxuAI8Ydni4tyx9gWUbYUbTTiPbr/UvLOTPkiIWh9Jn7WM7uc4e3JA
TdMSxADmcpucUWSG7EepKg5BtRojoFRSjrBlB3ripR4nWID48pAuC8K6cgkc3EOjRXyZ8DUubKuJ
60e3cQO5w31lPlWpZxD2KvjckeG0Irj1kDM/Aqji7IFC4r4safrIMW3l6NTGQR1VPA35W1EkQt9W
Bgw0jAnqVkkDM2CWdCZjIqb3AxpWuqg9DmKGBH2N+J6Gl7VKrszQZyyTG1E859N5NIsyahZKKxTy
5CQaU1ny3CHGZ6bTkZCJTiuDHGgV2AYhJtX9p2Eghqs0M2UGVdI8uoBViisbW8hMWegYxdZqc4t5
tEoEgh1GxzMjG8vr4KLE8LPAuJSWq/MfurcyrrG2FOGtby15dWkntLhRiNcQSxkCSPSCJn8EGXLe
2yJM5hBh0jeHEdJBwVnbFgQ44MvwTgkrrvrcFQVJckr3bImrrkgeLXD1WFMZBuGEgg24rYw62cNr
XaigJIQQmCDjk+l5kZVlJOwkWEkAJydbnThHZXrpbeouxSHW8I5ZWKgotpDLJDz9LOMHyKElrKUj
AhVnV4Zeu4Af8MNrQbRB902+IArqESqgRkFw6ErsFdy1RQ7bM8YB9jBWWhW7eAQhekR129+mojbf
yYGRBQfJIHfGMs6XCtojesYeQEzENHea99onFfNNMz9JyU+q7G7TNbN1tXvk9hBR3PFq4la0bwTx
r8i5B1F+5lyuFAYrcq8mMQEJUKH9yzRq/z6Pl+p+moMmxDk0JijHzVpu7W4ROVeaH7zHCaye1JHL
DmWCppgwzHdjcsOQeEfRPUyOXSMkIXMUNb0VMnQI82ZHMl7Fei1PQ3sfxsTApXO6TCf4+dWwR5g4
1Wd2YvFnZSMctyq7Nt7ppYaFnYScjaegTsOAmROpVmxQ0vmjz+Ni/mUHdaw+rbaxsPEFlTGwBc7a
6gm5LUdIrySqKPT61FqMcbd4oS1yHzMpdrbTzKyhRpYek905z8Nc0SegdpvPBOzFJ8PKmmpDFrQR
XrkxxghDcIK9xlXqu3ZRBYdMNjdTXpzmorgMLNZI1HLcHZistNvOS2ucgNAUiNTT5JiLPL6bMrN8
lt2+p5TvmAzhs0GTjobP6au7xeuZVFuFwAZMHbksW2dJYtqNYgke2I4qZ6OXDj2/yusdXYZ3O5gz
PZRbDd9l5pUvPHLhIZBFeOmEtPdG2BnfFpZevuVmM5+0KWJ9hmmv1ogN6VA1znXy5WO8Oahlkahz
ncKZkO+GsR01ZAXCVHdac28t2TwBNcq98YckqpouTCBuLaaebDTP6FjFLl27Jce0uHZkiYY7dgK1
FfWqsQ9xO8XLKVuWOTmVRupmkdVV5qHStUItUxJxdTJ8DSK4zVVSX8OS6CbEOq18y1oWvPg+Wc1j
+iGg9oqjR1+a1HbmE8dieqKpAlUJzNdEZ4Fg64vbIK+jYqnwNRJLZZ8TtfZdCOZ41bpP9345Bsc8
6cF4mRJJPAmKqX7EN4PDAFkeyQ15qT5VQPQSTBMPeW0hUGULhOa2KuLmOhiZfjPHfmTnXE96sGFZ
+T3HZtJPAfQvAG/Xhil6cO5jmVfPfR0yngQjNgQ7/CvFGxLFtoioRcbHaSydB2OKu59hB5BvxwZw
gcRn9pfRK92PqQIlHiVuZdY3i9YmvLysb1MyWUzb55p0M2SXgzFfjDEhZlK55nRbBH197Nyx1Wtv
Aq8P3K63yeTYfiF0Gu7Ib6u7E1PH4hORAJaRMV71jULulxklIpq7dHn3LOpzlJotxgMnQ3tCXlmO
cd+yIYtx7ZbRyIy+3KBcRwHZc//0sK3gyBt+2259LPFcAV0gr06utX/KxUrJ6jxqBoFwYAbrv0er
MO6zYuz3BGOUj9Kakp1pqgCwJtm1BHWbIcLvNPmZM117lqQD8XDFoP8Uau+Hpu3MHy209896MYs7
dGrGrpz8DnEWaL93u5UBAzpLXUJSr29TBBXlFqXx6vhJ9fgqfJl9l03JItaexHQQbjrf+uNMX977
LTt6rES4sP2sv5sb1wbY51vdS+N685ntdrZdrNAmaSPzCCYoXdePKu1/4Sgybgpm60ixErN+oCRt
3ofRIu0i45ffVAsS5Mh14mTgmEgkroDeo9NkKYQAziNozB+n7lpkRXnlG22tacP5nh9dPTh2Yz1r
t3yKa8oEj+nGJneICOe7UVrddjLV8s1BA4FAaKzPsZ/qExt2MnGKpa5fu3aApsif5t4WhGUiDGkR
BNHJOl+hGRQ73armREgCsETsvBpsY0svEgdknK2SnmMzSWZUxtQhAXA6gyujRHBNlKKbStDV5FNt
FefBD2LOxN6mk3zzyc9tTnZnIK9AkFifM1uGWzQmCJ7HxC8ejCyc3o02qR59ZSWRR4jcpWRZc9Vt
jFTesQLrtgn96jjOTvHYxqz4TRZKUU1W0l3fZeLoFwIJQ0jzvuno96qt3/v65zDgvUGA1PnHHAoZ
Yx1LecMe+VcR7KSJHdPhQjE2mihBOhFVxy/kvIaHBYnV1kd6x/YPVpevbFi9xKccE5YEp3ZCOYb4
3Om3tR67czW70zOMv/whtSw2LNqbAE9kWYXuoPKMZTsyh38aSu0fMBwSLz75Y0XIOALVY2PHTCww
HEQqHjp/0wyW3oNd5+IJ5oawT/7xWGyrFO6325o45PUsctp0OCWg+MjyfMBwDt41Vu0VQ9V/kXZe
S25jWZt9oUEEvLkFQJdkeifpBpGSUvDe4+lnQR0zzQQ5ZOifCrVU1aXSwfH77P2ZxjULyofQwMON
1nOuadJYKDYlB/6j2krTt2SM5HgTc36MtqQl/lopRsvtGQgTdTK5O2SSBTSsayrtE/vRHPXTIvsB
CQFIqRk9ebWkdLfF1GruHDy/YvtiPONCm7aErUYb/5pMq3gfK0Ht1jgti6DctIHtMxQdUGVpyAtw
BWbCz1Mq3EuTrlP0m3ODxAGDKW6gRxmQ9qNGHA8ZNs4feahiT12RF3UrgKfaGjGNCnBWlaA3Mcai
hX1HiZVdUHkxvPoZHAtt+1fn6Ug3q/qDinRS6dQFLyngEH13aDu2jiEA4ejYUw91ppmf+khmakxl
aDSNHEzfrMxTv3n12D+RBOMtaUGt3pvsLol0Zd1ibQhMEnJZK1OMg7IOIhmDvmfPmiL030NjZUmZ
F64L6tK4oycsghXUcGCnphGUGhwIyThowD0Sx1Qq/1GvRkRYCyrxRL+sPPgj9tA9exBHijfhQCEv
SjeiVIi7OqfIv45jHmr1QUyKcGWlwu9mbD1AvLzHP7FTFaSVgKGOk0l9sNaAYO77Ch9UsOWmGGx7
5CQ+DDWFDWrkqlu2eYibcSPRdF8rMFAEsasecY6U7gckSFBaxqsGmdfeFVM42fCJGu8OJT8LwH+p
yqIjotel4e5Rv+RF+2GYVQdyXx6fVKgfhwkRH05ZIMzVjbYJHmOWH75PTQJDTSUe3xgV8t5TmCHm
IzbpwGkLlPyWnPxIeJjzaIJbHOxQzoEZjweZ/sbbENCRmUHjRKS72/q4RvzGY9YEMWyZqdsVLA1b
QlLTNclOAf8Hg0j6JIauQhz8M8l15qHSeTqu4kYBWRWYOYh66A6TdJuZeWZtK/x0UfssBsCVhJ3l
bdCbnL6EbIj5R9OYvVpImaPzBPrhfgg6K7erVuHgQI8E0iOmsJ1xpygJttVdgzUqHhlxCehA63/K
LbbJuFkZ7U4OktrC0D5qPuCG61i/dfGHoKgYYkPXkG48TJTFNY+Hsd+EpXXPtnxEWUAHigUwT0N7
wttZVauCZK3DJMNLhEfCGqyxclvEUHJtH9Q0MF+/Qh24U52qrimCJ1bqvVc8ebDybs0eYhdT9qaT
hDWoFEW1gp88xWKvi9SdnvL9a7EHIukiLUvYpHQypr5h4PXwr/ErEbYKKmG3GKCYv0lofuZy+ugF
MTr99WDK96MG4Xw9UYpPVj66+M/QztpNCFAK7H88oktQewSepoDcR2bkVJzhf1rpYYwQM2ArBP4E
Zg/ChevDJPvwC8Cy2Fq3w5sK3K+0PRMbeknJEOiAyyahRgVTG+cIkHidY4LQTFdqqrczTr3Fljvx
kZQA1o9IBizzlPokMrud94LVQtW4RggDY02B2RvBe4oeUugWeqU1zOt6E2dQ5YSwkRXbSv3R2uL2
Ow13gYRpou1X2lBSURjDXxLJ8c6JhTQ8RCpUUxcy6WhslXGMhA04FaQXgDdDYCNy0l3LT9oNKthT
/IhEmflS6KnYwZiI+0NrtHyHUfhivLP6GKBxhXYevotpAPn6ATlC/OLI2bek/hky9Fbrsv9Ig7qX
YUaX5UdHmm76jZdRjhY1ce8O+3F52GYABmDzFLL8KEHNRswmzqQXYY52t76qSPXWylE4bposW8E6
S++h4dXPrRRr5M1LUfqcQiVYDxnOExAlM+SfEVWC4y8CQTzgOoqxhFLpZKCxiiY2CW/VrvGmTSL4
1SPk+xZNXy3iGYVY6X3jieEDYV1/lyk1xEZDGhCmgY/I79IH73c2thjjCpEWKw61Wh+WRBYhiSDm
aa/uFRiE6OXW3lummKKbemD5DsBmwNjCbJKnpxY0auOELOK3dAKiCP8uEAgNJD99q9oxHrEZbBOk
kKG3s4B88qd2K/jRG7SpmrcG2Xz4e4nnTjru7X6DJBdefdBys8SkApQPHzSGhDWgnxJAolC9JiDd
qaxxY32qaRQ9wOU13dn2oNkgPGeCY9WhnaVmHaRIHE7FM37FuAAnsyX5IdRaC39PXq4A8lv0VAMU
YvsNqhsj6GcYnHB7p8LsbL+xku2QxWBf8sEIdlkao0hRIXW1gctafk+1Ubv1WgGZfuCtz6KCvn8Z
JV1ie59WUQiPKcZ668j6HRrYqmvwgSh0kjkYCEARVM/EHHpGLImftdRbpdMNIJwx8/UiZR8jVfOO
jnJRrcI24WkmVqxnasrWK1nB+y5IXrAlj2Fj6QFi53huF8xiDoKkGVoeGkW0T4Ox2da5bgBTwc1i
P2YkQg6ip1r+WrXGsrpBcKYpdm2EfzDM6bS/U5sy61YZKF/4217cyXYlT4K/FwEp5as0m+CQeB4J
PmYc4i/V9Di5FzNwKUVGYcgF0xJ4fGTgk6AfqVqBKKmKrUjN8KmcL12/MVl5ulXElWOyu39Q6JMi
xGDlaib3wzUKK5S+eeFP8guG29k9jGwiwZi8I0PF6209kBuNN4BFuRcyqEpQe0Okjm8kqTO+SbEc
7hHNr8d7yNktsgODUgLfD6Qb9A360E37HJp/TD3iJ1aJeHlXFbDu96KgZmEj8xWEm6pQuGyr0MhX
neD1lOrI2jwWfTftAwsT68eM8hw9MxEse5AazXzEz7PJbpJohPqSZobwOtWFeC/6/lTaYkraSMME
XES6ZBJ51Mm6TKBj6cNtWkzGu4ImNfRHodHRfs8S/cBa8tbEUeLaGoGP3gyNpP4k4mSEcDYtqi21
rldYdagN4AmCMECd1sa0kVPTbNzI9yP5pSQUQ8NGkSRUPwGo0R4m4Q6FIx/pOVE3R1s3BY7rRO+E
t1mEB4UWrlTYLMn4k4mTblEtiuIfMd1GFDCUhWeKognFlS4OYGUIhvLcNyZqkqi0124MuTzBX7zq
o7n21O0avFPj7eQXRbXxa216ieBpJ8Dth+G1GZXQRf5MOYykqx+pokc/MLCuttB80mpnQFiNt0GV
gQIbNHkFdpAcJZaTeCCqSR09Z9IId7wvQP5Cse2tZyS41OY2aYQ+eWpyz/Ad+D0Tb+MOoP8aCAMU
igQ+K4nEzE9EohFD/yMAekl2+GvDmU9TzkdHsZJ6B8uozn8WFHHGV5wEpeCp9tIY4owFd9FBM4GU
PoIZ/WvXwe5yvSHMXut+sIiR4QjNUkOKICDdTdp8PXWWEDw23iydFoZx/V3x/XQHJz/YqhAFkV6J
kuktrBUV3OMQPwdaQV4JZLUnMHc64GTyHGJpR2U4VFAT+0I8ND0487sYUSvxKQhGVnjE2sK9gSt7
l6YjproRVWbepAGjj1qe3H4AF23upLjHlUCBcP8YwhJG76ts0gfEHetnhWe/ausQUcIbr9GxVvCl
oT30spyhQJX733UCodruBo9cI7wwhQdOPX6UCFcbTuvXYef4FZeLA1+mGfbC5IetI6n+UEPiacMH
xU8UTIvgL+bvcOv6uwTyBq9xP07eMxEEgi1KdfPSaDqiMLqhUAbWC4Fkf5jfmFNZBdhgCnJqWwqu
fvY48YZw0jKGok0gnB5I6CWPfLsguaoqNeqveGyrfZdp1YOkE5jIagk8vxyD21yDG6xQcnchXHc3
OmkTjLA0Kgf6jJAf4UXCIkVKGkIDoHm4JcbwBOScyqchVvJjlLXyb1UsrMANQqWDJACo83tIDEju
cwQXAWutMbY1+2VXaVF7oOZm/JCK1twrpqqRVq9wlEAYw4s3PRoLKQ/BEMK8GomPXS53GznU8UxK
w1F9RTiSE7ZrOZCMpsSiqOVNTNUyraWt3Ko8ssLMajCKRrhlhQjR9IcrSwK4WlSmi8BZ8lG3VXUL
tDB4yIcYVCHLKoNXR/4vdzMBJKSdAZhtn0q5lB9qaGzrMO2GO9ES5W9S1UgHGNDaqiz4o0qq9x6c
m1pLV8hlZG4iY0yPBtfIKlFhf3e9iJ+S0gmReUPpZ3gnU5StiZxR/MFjGm6/Evi3hlYYb2I7S9pU
cntX9K21DcHujy52zzXvFckngU9hLCMmpfD/m73krbqith6iqiVTlXh8kK8raz+VxHslbIFQIrZm
uinHyXsrEtyLLM0VmEZzgF4YyOkfjFkTZqIH63jjm3IduF7CebwlSAcBG/RoECW9lz5HUt3/ULLQ
x59F72uiet+qlIcAg9t6C44vu0H3Sd8OFnEuSmFDzooWhfRpBN9AOTMqo09R9qbvcq1RGRGptFVY
L3OMlJPYiLcBFUDGQk0Lb9crLYhb5LeUT4VtiDMkmkuu0kRI/2VCnDz5vknWASCL9NSTwySSIus2
O6p22ToQKHtaKaxYxw8V8zXF0Etb6V1rlKs6CgG5dWnauincl2znWb4QuGlrFMKaiAIxmIQa4TZL
/Cl5GcMJFRIh7Q8ycR0E3JhTbp1zpe3B/bXSJpnS7EEzCXJGT1KgV2YSUltMrUfcMk/c2qsJqu/J
c5r+j24WAxB4Z87FLaoIrp92/m0b1oCllTFrujc9J8xCabFGsaIUtGHXypNK1tkkkcYWL3lEoqjv
GhyT6ATU2DkGlHQxi+9W+lhsOC/wjhqMOESXu0HIrs0oyzMVe8jh0yvVdr++Q3zAi8gfKv6W+qf/
Uggh+6pvoztf0klSA9TzQZQQp0drIxN4wvKoZ19MDFjrCETP7jAJcNzGIah+VR3aEqg0Nt0PDRop
ApZlkD5AfbUGN6a+hWETjpMrk6pE9gQHnOLlmKV7/JaNO54w+n3bDNUjPnJw8mUxo2LRwXe2PBiv
ntnEnTO1hTXH9Im6jvJaNVaBrKXbFu0gHakGUXyicEbit+TPQtlTU73dyGXT3TS63t73ZQe+EaE3
VN8qbdaqRIoHLA3WFzHSMGqbPyiRKt8OmRAoe7B1+bBT9JAUl1mJ+YPQZDHFnY6tQqU/5K1RVvd+
pWrsjT7bRMQ3e8kLpg+vivvnCpIUFXiEKA/oTU71qoBWisijQYC1LixAngj+J92OzLX8phN5vwM5
R+/B0xTKDirKsm3uITXLtvPyh6EY4pWqxZ1JiDaqN30cVtY70rPVAXYphOeAaVHWlZqWqVM1AsJQ
RhtR9RKT+D6Csu+tCRMk9Kz6rNapmZrIVVGFCMZnkARJ9Y2wB/68kJbBFp3f+E8tiqawgZvXBQ88
5U3UcYlnXKVO9NQRO9Uy7ErNzXQ1l3GRk9bNgSw9MJwnjoEY5JKYc3+gfbuppkZ+NSTYWB6JrRUj
Ln4H2gd5EduKZpBdXjIE/NzcPY/YSSMdQc004VhOu8ijPlRT07VyyjXoPwk6qXUCgJhE3yEKZfUA
W6CMIDb5xasCxetNVUTDjQ05+I3mq1VtK3Uo4Ne2WErwWpTITPHFQ4A/Wj28Y+YWQi6y9EpcceJa
ALG4DBEpMCvztz9OcrzL8HrRbkEnVtmKAH6IHa3IpdsRPhpwAbMfvzWZGv0Mh0z5KBF0Q4Ivzswf
AcgmRK9KyKpU833zd0D5wuKIp/5CCrU3SkcAU83RhTLorg6i9D5qUKtZSeAycFgxxmLawp6wHklh
AgORfTN87tJKLO5iD/lZtiGaL4gA9EV3n0IPvgmkbvglcq9+ohoZoAAWy5w7Oe6ArPPIHL7JhaQ+
j6Ugoeta4Ye1ncMzg2ohqSXM3QEpQG7MpOgAFg0lBC81JeTdZKv5VvGa3EdDEMPYq2fh8JaDGgGd
jmIyRAt5Pql9/DGh5PsWui9q6ccOvGotXk2TR+47RsvqTWkH9Sd01m6Er40mmxNwtTY3qOLgsUXt
fHhsYqHNN/+rGaaszaqOIzyMlRzZVrX7Y7a1AtuPDPRT3GbmRkLq8zAOfv8hR01JDlYUv19Gh57C
h/HSNcB9SDpRlDjbMhyjUvNe6uqgHRGzrJ/GUL5N2biWMV2RoT4DtKUWKZoUQjGTUtWFv4FYRJ4w
NhHVeEzSROEptOB35nfUcgv1inb5GayrhT6KBcZeQwjRXHQIfFaBsRwZ3SngxSZ6L3HuPf7zmFmG
iGi+odAfcUlu0pRCGNqYJpTisTBeMsxsrCtg61MUtCnOet3gyzT4X3/JXMdgYTjXHdlqlaJ075Zo
jYbxRgQmizT2FXiwyQR/wdrrpoi3Bre5ZZiSNpPWjhdAVmLrjAETWBLkCiPSen0IFd7EG/JXat6E
mKhcHjxpnutlg9CasNY1QZHrMxXuuMEcLmwFzla162RyOpKHonSTVZsQwnR46/urjnKvfgV8fbrK
Z9gzGDZZQ+ZdXGLXZZ+ipgU2DtuzJ0jL2y5r1phBX+7ZX7j4155ZIhlwnemSZqffhWw+Chg5QBJi
6MLtHSx1N507uIKN+oMdrnKHINO1HPKOTul2TrPCO82VHAbdJlXiIGZpeyvDRYPhCkPgdEfwWRJp
ANDfhq4ul2thJuis63yWZN0P7VtjXnEoUOSTGaUBRlaW8TZGgX4xo9gOk6U2oe2Uq7nfndu5siM7
5IJsBB3+b7/hrzlUSB3wMe5/eg3W0vFdjHlc0ymu7CBpHu0vszGD7eH0GH99Bf7yKo/XmdQXCSxr
CdW4cYe3sOS7VDxRrtSf67V0522FdK/bLTPwGtjPv68N+l//jEvNz/vuaAd3YtTlSAwSRgU2HDf5
Ecm0bPfjPnfQhiSjiurOzlsX219AWWz03O270f7T25iBXpl+aWYxfP0SU+KggpACgF3npP/6JTVp
d2OoUMNS69YpJRGxpfcIkc9qDBA+QFpJKJAb7z7k+q0mn0JKehdGxhWvk5NjBnIKTB7uGFk3JXS4
vn6ElKewASxUg0dFu8+D2fKgeRojvXZ6QXqQS8Smm/Tu8ob8S6lY9Jw9L8JKFDU8SPTFhtQTC8hu
IFFbiXD5K9+LniCyVvvHWsgPYyav2l6/o447qzZhvAr562EwFadWsNcrp23t+7eIdD1d+aoz88FX
KRp3CIMB7eTrUFT1LJ8P+wu5uZ95oe5FQnctUnFGyW9NvUUbFfnKrH215OQeoT5KS8pPWZWucF/O
TgjWSZhecC3L5mJCDMS/Rn8Aal2mIHU17GwRMOtLbMpMaRuTuQM09utyz0+igHkNHDW52BKo9IL7
yGiyYuFrJMpQeeip0bZVj6f1lSP/5NRbNLaYe8TWAMb3NNYBqiLOo/5t8Aq93KOTe4VG2FmGhgKJ
IjOZX6cSHO0YtRm2oOhzIVyHWXAMNpsnxOVmTqIBA/a3AQGc8xvXJn2xg31DaBqhUTwee+bDmIl/
dFMjpZbWr0jZ5G+XGzsZOBOLesUilWIY4APF+bQ/OrhkrepqLYqxcs+/K+oeX5J///OJnFj+DBsn
wmL5FxbQUj8HszZO+c+GlMbUG1e6cDJedOG4ibmLR10QIqEDz0ITIpAqnqJ21BuO0boNQInLnTld
AJYqEtgSPemqTsj5taUiVTDA1AyEnkNxI/Eg8ZXujS1/Jag93aw0g5eZKM9CRZIxd/ioQ3njy10z
WZ5tSG8NyofgUXDGLWEAtN+MQnMud+p0nxKsSxDV4MYxjMuAoccwtrFKn5Q1rdpq2CJh1K3iIX2M
MW7ssulKeyfTZdCerLJ/JJFfl0dRiKhYGkuyh0fhTwzK75KhecK80lYzf3+5ZyctwYVjA9Epi0G0
9MUJhGAJdINIRx6wNh75nXj7dujvlIh/uwGesJdbO4lAiIhkZAkJ4tF2gAb6ddbEaqiQ0JuTCK1T
q8+S9qeHa5WJVNiNVdp9y7p+dbnFk+U4t6gaLBELJQlteR61qH3FvkiLmCUjJocUgfbpIdP5z63w
hENRQuHcgw+66Bep3FFGwxIgx3A3FN+1yiPvdSVeODNTtGEyV8iL8xZanBIUiwsTOj4PH+FgkihT
qxsjece4+XJXpPk0+xIi8CRQiRCpVlqI0GqLl2nXKKOJBwNvuVqQDvD9G7c0ymGXDEqE9Jv2B3U2
dM598rlFl20xSKH+SYV0hVTRcGV1nuw7k+eqTj1iPnUJ1hfHVl+XiTUYkoY3q9oDzgHTYqaq8qKo
XbIjwUSyT22zK9E7++t0CGAwzlRu0Oms08VQl6AhOwWJHdt13b3r3rr7W/5uPf9Yr+31bmfb/HK7
Xq/5O3tnbxp7t9nYTxt++j9/6dBPftpP9oZ/vePXJ34fv3c1/3t+cuYfDn+580+OY7vO46O75cd+
S1vu/BP/c/gx/5b5t87/4P7evz2+7X/vC7fgn/Z7fvzez/8J37m/sltPV5yiioitaAaaJCZyLF93
q9qSOqasCsKnsey4+iWL09qLD57+cnnJnc6yoio6ewf2MbDlJWHbH7VyqhpQw7i/2B0C7U2oIcYb
4lniFNafy42d6xSbVBV11VBpd9GpVEG9U7LIPMZJ8QBRfAe/GpBxf+hkYXu5qdNlpKgcqbJIx3Qi
iLnfR3dUjDR6N/mZYadJ7KK4Xpe4ntdU5eR6lTW/QCBcbu/0rFM04hx0GnRq1mycr+0hsqwUShTg
BdCp1V700sQFopDfDFhOXTlWTw9ymrKQQkahWdcIYb82Nas9qxjmQEvszHgnUWywww4n62HUcwyT
xFDHGXTs9sBw3gxQOFfO279D9/WQAss3hxkc6ngb/rV4Oxpa3OczcUgQy8WExP7xn1e1cg9oyh5X
fMqmW8NDdVPns1/DL1BW3jOstk2/x5TIfitc0f7z23QwXXfHG+HKrpnPpOWnKTy0SXnMe0aeZ+no
0zBv4XVZ56bdKrhXy6gCKNdirNMmFI2NMt8GhqyebJihG1Hn9loUPjs8PARoweUV78HTnBTPseMm
FmupkMwWQ5GOtRtK2TbvhNHVxrzdVQBsnXIE56JI2e8Y9ykHO6Z7pRVL5/JqPrNR54OH1yrSTLyP
F1+QJp4XqB1fgEw2GszYXOd6TpQ3fkvw+/r3tkBsIQNFPpan+OI5ASNjpGzC0yhpEBwWbkTrNk2J
tur/z3bmu/dobWBrBSdcoh0QBm4v3aLDi16y6ZTJlWDh3AqxJFlTcI/k+hQXYV3p4W3fSqBeylx6
LAv/V2RcW+dnThuIzYQ7EimUeal/7UsfxGCKE1IJWI0Vdq10jiYPeLZq5ZXNLs2j/3VHMTFHLS1W
woCEgBnkjFqrwnAMHyYWXvDZCCqIcVyFKnLC7UcNzl8XrjV95ginaY37j0IAf7PoJG4cYwOEkWNF
egn9e6AWqrgt64de3ogAGdTwkHc34rAp4ARXT0F1AFjVWmsMeKf84/Ia/Zt3Ph2G/37LYhjUqAmR
vmIY+JYx3/jNXS7+8NCEUbQDhG9d24QDth97L+oApKz0eD2OV0KjM8uKyFCXQfSS3lSWEYHU6Uqu
VwxHUYkS1bWC+xq82uWOntn4uqRyYSICR4pumRhrAeSjPUG9DK7hHznX1nAlPiEpr0rscP65qVlK
TuGYkXn7qPLXNVz6fakWsYLhmVG9d+H4WNTaHmztL1yUrh3ap/uFFwKScxR7uBWMZV0Jy6KyREOJ
VawIm7I0fymxjKqD9f1fu0QzPIhlkZqPJP0N74+OmBE5/2LEydk2mu4QoDgJBWgV5uOK3MOVbOK5
W3h+6c/1EtJl/1FZOWrLUpFzLrqA5BzpBPOxoMK682VF6N8RQC6j9aweW62oRJrvqtIMEeCKidtK
CON+dKh4YFMo9PpbggiGcetVRf+J0p01HaB5wT0yAEKkbp5qPHaaieLtGuRC8mfEGA2sxxRqbzKk
9AexSqwblsyAX1zXdy9FUEEZHBQ9I79bZMlGVaIBEGAQVq+GPvkvqPRH3ykcN7soG9pPz4iaHfyw
Ifrnw34ue/w3EFjs12bq+h4ioQn/F7eGNEYtP8rFfjshH7Gqc3F4uTzzZw4IqtyyRGBGnsqgSvZ1
NefIL8etmVnox2P0oBQ3RRxjr4l3Cbog8DD24KpeENl4UpELNwO4SXm2z6HmG7BeJDl6vPw9p2G9
TsERIQGs7MmaaItL1aqmKAlnCVYpU59U1YelXKFHUG+jKfhmTtKV6Pf0bKLfkHwoavFuY0l+7b0f
F7ogtyiLl3roHaLawDy0ma4s+ZNNTF1nfqjMvsgGke+iT+XQZG2koInHk8iV2psJbVnDHP915Sxa
WRxLIxJZUxfRSjfCNZqtHtAmGamaGeKVA3DZH7Lk87PLkiUSQPrJodSlUWWZiGcjaPsApTcuH9tr
TZyUnf62gX7c/Cyh/rysp4LLE4pOrIFy/xiQS7JLovM1uf2tvzEs6l/TatW7wAqc1L125p5vm4Md
NzQVnc9lYsaEMImFXJM4MXhge3jO1pYTOP2qZgIdyN6u9TnpznTrrwdcWPbXal4nW/Jv3//bvrF4
J4lRWCgqTGSndbxHY6dj6uXgHefkm361m5yeaNN5vrztpOW+W7a5WKMhosptoDLeQW5Hu9COb4xv
aGr9jJ3yF2Ty3g1WgHLei9urdbV5XR5HKKRogCmRJSVnggyevnjwFhSS8cQFBJKH71gUiOGu7LaD
v9FM384FqPkxkvkY0Ys2FJbLvV4GDcumF2df0QxSEyoz/sQYdoO06hHBGrqnqbmyNU9qh8uG5pfx
0Z3XhBiXZRMNQSD+Xa2nb+mNulNuK7Q3V4gEwYTbXu6ZPK+RC6O6XENRU4OAFmkROW71R74dXJB7
t/5TtwUEezs4kgP19FFch68Iths3xZWRPbOevszq8nGURRK4b532g51wbz37b8mufIvc+GC+YCY8
bSElARh8ke+ma+H36en0teXFOSgl2Kc0UgAhHSUDPX7HwmbdCFf6t0xlLCbUWCSEKi/so1lK1IFm
a2ctyhRy8VRbMNEa8c2XGjutervurSvP25NS7LLd+T47WkgD/Yq9ecWKG9Qvoi1y8E74idkaElBI
XrnDjbw315arvFxeT2cHFZNptinSd3h7f2236Gs0SVUG1cPeUI42Vf7maVfG9OxuBA1EXQGYibU8
duXSxyRwbqO09G7ba9ZnPEn3jTDCcjGk9f+gQ/9tbLk/OkuJCbxpLFA+NXE1IWTrq1c6dJIP+Ttb
R40sDlUj0DQCAxrBHdFT3U4/RAYcoBTwpXyDINVU/JKFb5c7dmUUjcXyD6LJQvaANq1QztwqiW41
5NVt3GuFVa7I3ZWj7ezCOOriYmGgDZgNRh6xIJXHwHtAAKPNr6SVrjWxWPMQg4LJ8EOmyvxpUmGY
ECO7pih7fmPNNUhEJaH1LSuQ2qRqak+91tGsW1whpvIWLFfD7a/gH7XTwhcDMT8fPwaMz7V7NXFJ
9MvNlUDxJGnxd8EcfcU8uUfb28ogshs9XzFUOxEwIeG2XK0M7LSGe4TI4Bm4erCyumvh1tlFc9Su
8bXdAKcbqYCU5IzRszw7222nInTRZ768Ns9uCJqhqka8gbjrPNVH/aunNtLg4GHbgSsqrneiDY1k
63m5C2F1sIMxdaBnukKt3ATVw+XG52WyvBHRCuaJM2uUGn+11o/aRgk31BUxZxn5450ilLCfvCvH
8zxMJ02QX+UNPcPyrMU1X4aeNvIkwjWqNG9UkmcJfiL9oPzQc2PnX7vjz66WOZ37n+bAOX4dzQGR
vHyUY7TGcTU1PotBcn2qv/VTYcJVz+D257j79TsCxstDeW65HDe8ONf0UKxH2afhbPZKV/SdH1Zr
Q0bjzL+WbDmpLM5bgrI2AAcJZbST8DBp66HNQtqCuu2TOMISup2g16C6gqq2Vgyr+f+vauUONaot
i8+dzCt50fMDffQNizgRfcUmS3q+QTAi76UyhH6f6hB3qZN0TiYWKJsI/rQBcTTeQFCu7tOh2jSm
2V/JpP0/BmMuokgK78hlmQBT8VTSFD5E5PHtNW7XQi78JTTrWEMdzs51INYMEqbTw7UT8uyca+KM
ADPQvFq+lGXMxtNeLxmD8IeJ+Iby20Kh5hpm4txZT8HdUogxSJwui6iRAMcvL1ATgkh00+r5NkAZ
ph9/Xl6/0rmzQJ9BEqS8OAqWZ4GB6ISEKRSBf8cRO3jmG9RSHJIalGS9NpFfPUVZRw0eTvjX/xww
v6tBOpQqpAwpVV69Rr0GTTl7NOIAJEqKyEcBVPq6mbtE4GKqUs6OOl15ivcUGtO2wT1I6Bs39sJH
tU1X2pCu/ORKxHA2Vp/TIEArLAArJ1Mbp32nCDC24uKh0ge0DdSfCXCHtHmapMaV/ODTjHkWWq9d
31Jr/d5gJLPqK3lXazGBGvThawnJeUctT1LmBb9HAEGEgosTZjQoeyLYjxfwEN3E3SO1lk2iYSvm
DXd51lFR/tfK0XzOHLe4iJuKzkpGoFQ80SKoxQrhWi0m30PMHjUhv3J+nlvlx20tgiZJaKZB7mkr
JpqeDZ6N4q3ot5cX+bnL6LiReQ8c3XeomAW1ZNHIyPkYRaUd+hvBuvF4yP9rYXc5dotrPU+aNgCM
Gjt1A145WwGBNMIfXuy7Mu+8EXmoor1yJp97gFFeUWTwXJxGyuKqjXr0jjud3mFKRksRknLybkQf
uNWtO9QebC29j4Xp/vKYKuee1cD5lDlVSuy+TEslszSNnHA+qZvwXXUwYrKzQ36r2ImzF1ajg5rJ
YXBVp3HxhnEn23v5VjrqbrgJX7xv5W/1yhyfO8cM8qXU0wGkUCL4OseYgWpjIHEoky/CAsu8C/2r
MdvZxQrIlnIH5WmyxF/bgDg+4Y+NToP3qD5Ja5ieq84Cf451ycZfxy4MbCf5HwRS86RifmNS3fib
Tzlau1gmhuTxGwIMHXLTQzp2ferGnJqaG6Jdjpdgoz3VNRYp9uUJPtdZDH6go4ARJCm16GxVpNz1
Ir6f6XgfK+smA1p7LUo8d5NCq+EepfhBoXCxdMVm6FHy7GOMYT+E6c4PXkPrVTfX/4OeoCzHlOGd
wE9fp20yhjHhOmWDQAZr2+4tQrPY7KfV5WbOhiTgRA2EiVghvJ6+ttNYnucj1kkQat3iE6nH+z5b
j9UGJVpRW+XSikKZrB+k7uVyw2dn6qjdxXmNui32vME0n6HkZ+Nop5RPeSpcGcVz99Bx7xYbLPLD
ycfwmkeDoRYY7xqfc6NbtJgzR0a+fR0WLZaeWfbjcu/Ot6vxUjI5ZQCRfh1VDSlJ3LXpHcqgs/rL
vjN05DeFe4jmdiYJa13/c7nFc0cJJ8j/aXHJLfOaNOyUTOQoyX3HjO6s9hpF6myIc9zEYqnwwlOR
eqcJ0/QcSqW9twr8Bx+JEN3Bu1jOamLaKxv63D1hEeAZkkp2+eSe8LRCqyfEdxzEAVem9r3PcgSA
0WTvmruwGm4aNT2I/bi7PJhXWl0OJirLQ9x1tGoO91NxH7UPcvBWCQ+1uq2QyVOvrJZze+Gok8sq
saVYbSzAoIQx/ZwneyQl7PYaEeDcijxuY7HfcBrMdV+mDTWG+6vamhrYMuJvyKuNzQpzqcsjeK1L
i403ptheokscO0bwkWTYMg2r6hr07VxaHiM57nGWPVXAJYZegepeogbDSTwmSbhGDNT/jnWA/iuc
UCFDui17HnIzvjOGppqcsfKF+zQDneagCNkfgjJJ9mjUUJb+575znc/FeJ5ZIoWRr5ufYmxYoH3G
5i93nn9TQ4o1O+/Kxji3G4FjgNXUKeITYS+OmCqZcMDqSBT2fakdkH+SH7BE3ycowOI3YG3GToZg
Fvu3lIawqI3ya3j1M1MMUNicVRlnqOMyBVsZRl0AciSwMJ9N9SE3t8h1Xh5J6cyq/dLG4sj536Sd
147cSLBtv4gAvXkly7b33dILoVGP6L3n199FHdxRNYuniJkDjYARBHUwMyMzIyN27K20+Zha5Mwh
fgydKILHDyYeGL03hltua0DRMnAnv4XJXiqcSLHQXUdKGpbgKOwPsDptekW2a/G7QU7w8qfpLOLs
hfPly2b7yYSEy6XvO3JKb2spb13DHrry1ipcC6c6zk0vJR1j9IvNE256G1ekEXhVyuWvCOns8vXy
KJZ+vkKvIi8ASvYkar66qp7xhtcRWHdG5mnoUocL/7KFRT+lEXRCcxHonoVkED25NRQ81Af1a6s+
9NXWRMzI+KbSmAx8qUf0JFhBkC/lB8g3/bE5udVJ/Fn6mi61Vspl+GxJ9rDX6MFUv2V7626k5vxW
3VgbdSX3u7Qb6H0ywEjJdF7PkXHAWRIYZqfnmnAT63tU3m2owy7P5cK1pJ/amHzydFgSSj6Q4jGs
YiOJ5Ig2Y3KLrgbAHxqumrUQdHH3Qcuq06pIYEhq46s9ONYMCekjzlen3YivkI+1NmUQh46iXXBj
3otU8IXregfIduV0W5xNBSDNpJ45wS6+Wkbo0NMbhXdaIF2p/lXefzeDlbfg4u2hnNiYOUmWRrQR
QC9LLc6wg4O3lb+5N83O2qPm9ORtpJX89fKQdE5s8lbGWVt0UqiB748MyZS4FX52ye1Qr5hQllJB
+vSenhqWeO7N2/7rEJ7bKBBC9I6D4hUmAu0vTYR2VDWT/NAgm/Q9rlLr6KJKcwd7XH0VJlKyDSF7
PriZ6B89eHa+qbBZ/YDs1j2IkjfCVal5ZB/0TNlnLUJGPQyKVyg4tpALGOn4LRpq1dHRUcI9eiig
bKEwETCgJfAWJQ58pNJzJ6ga+bYaDOG+RBiitkVzGPeFVHhQOkjxrZ40+SNsQv2NGgb1QyyUDVkp
P0clKEqsfhc0FURwovwXohxNuE3VypXhHs/rl6YJAm6FNrjT4NdBFh7k2OjkCigQO/WNygSUOVRv
tR6peyaue+JK8Y6ShjQE3PP+CGmniZ5LDiswpSkYjANFmb7MDY8t6OGNjJQEtFeqH25SKwNZrqN0
JaIVluyRHm0OlAq6IyKngefAXqa8evFoXnU6kh1w6CNJsXWRg8ltKNPVGzkX3YOHzFho55VYVVDG
tOoOcixlgyaD8K1HRls4IGUeOI2htdYu1Ntgn6DU8pHUPpgDURReQq6476NruvfIKqlbQfIh5wlI
taDAXBuDulFiT223gxhJ78oIBXrv9fp1nDSwzMSl/De8ueJDZ8ThNkNqkjelK9MzAP9V/J5Eelc4
U8foZ+pq/VWoCMlbKLXtMUulEfHLIbnlnze3vmmmTh0byi2EFhIFWMU/olwV3soIwmzKbAwQKqMs
9G4Vsv4ItZwVokZVKrmdq2aMPEoC89QeDnD5mMlV/RiFSrGDUgCqzFBRgOd3affdaH0RbfGSopIp
ZN6+k1R0WVRkBdAdh84odoswn0hPCHOQInv2oiR9gsdUzyCc9SFvzIrim6fqPkV2qex+qG0owD0r
DaN2Be9t/RFGhrALxzi/chtReUmbXHGPKnQ7hyaSx0epU1JUbQe4kl3BeNSMwj3WUqVRulep4W+L
Bi0dSMMonjhqGA0tlLpV/xjDMt1CuGy5N50mJAfdFZqDG+RoExp9kf2VAtR5oRsTXGvhl8IzBNNI
tKdGG7/QrtY/y14tfbdyK3S82BJrWPXR/UqVtvihxWQebTnVa9P2UZJ4z7rYeoTHCtLuNFeUfSOo
ybXZQVyPmki/i+GUepHRz0F7XCizX33b9VsJxMOLrAdJ5cQmRWXIhWFT3yZwkUAr54Y3SaD5sFHy
fn2RkdXZZW6jwE6RidD7+m7fvcEW3R1d2NPoje10/brLZffOU2o2cCZqPbtoUI8+PLHXXReJ32B+
QpUxgocQpTtaHDf0ERh3aLf5ki3hZSgSTYT+LQpAwz7Ix/JKLYUI1QP0FWx48ItjgWzADkI28ura
6JdkKbX+RiD2+pSRZ3nNDQtaTzO2ALRRLLhPSWOkHnLLm7zMyh+e6fp3nIbNRiiT4S8jkYsd1FoC
T8i0R8zGmKjkx2HwroM24HVnDboLiXKYPPcc1zsxrGR4HmnWPaKkXOzogY1u1TwLnwR38A/w/2ls
hyhnI8Exv/WUFN74ARLfbNSjbwjuCrY6+M02oYfiQCN229u6p7WbshwmXiBJroqd0VCWVgfDvG/V
otsGYapuszbSUPmBiM9yaH/TYB2FGNeyuywo6o3sV7FP3qIEvqLlIEPtVlXSbWMEteIY6PdudSmK
X8xQIZWKzLowcoRp5eCMlTrmjiVW0S9fTy24SLOifisyy90OSpl/M1S3PkChCo4cRkloGYX6UGiI
LpdCU29Lo8w3ECx0r34qjO+q1Ii/OjWC/syIskdgYgYUtVZ1TWPZeJRwxNcmEUCkXQ6DFkPvKTEm
6sqE8JsHB5pYuUPFTZpY26Kwa4jKBuROU2ElxF+6sWmmIDcLXQpxyCz8Qd+Et2VE5Kq4V7Lwd9Hu
zbWWjTUTU3x+EtGJ2lCEHTo6TmM+T+oBDZpoa/j9NRvT35/YyKKyRZyVyNTMfqHjE2X3ff70X1bk
z0ydBaYwNuXQjnLvcqpp72b23U2crlxL7y49V05XZLbygST7nq5hJ22uNOU1bP99IgYmij/jmIWE
iEN0lqsyVUWyLfzYqbQ3yXy7PFdryzF7t4eRrLRxzhjq6ips3kvrOVpjZlqZpt9PspMVt9zUgBYR
E7L64ccFXvXvIT0Eskipkt8AED2vKQxig5QkPKNOIl0F/Ramceii1x5x0/Y6e2GfGJktRqvEnSHW
GNEfkx/FnXc3HgR4g5odvLuNk/8QD5cXZvHVeDqq2cpEMZBVeRpV50jcbQ/j4aG9Bnr1oOxfrY14
s/bImbz1bIAcilNXKlXSebEc0j25sGrOMUSe6KZ+MIXHRrv1zHvQyZeH9rtvbm7q9F0wy1YoatyX
ELiDV7WBsO7Kj/p4320909H34YO+MRy0c7qP+kq3rX3+K3W4Il5VyT7AzruaEJhyCpe+ZXas+oEw
RIqJbn2rPI3BTgQOIhnfZOtdBDXI0NFRi+AmbneX52BpUwBRtkC+Ux06e8yWDZq00oQYFKp9QW9I
XJYrs7z4PD+xMDvMvSaHhXCCC1rN8D2XPmOQbha687pCxSv4acXxg1r3K5fhYn6F7h/61UBEaNK8
5FUhl1BJ4e+llZ0YSA2JhwP04rVD69pfl+dw1dhsTxaVETY94oVOZJJbC45au2vY/CaSKP6hD95d
9TMsfq0YnZxz7jCnI5zty6wMSf4nGIWoSTmUn8kVaWVH/Sluwm2/T19XzE1jODfHY2NitKHON7tk
VLEoPFeYwCWP5Y2yiY9/BY53izoH7KGO/AAB+ZEihHnn3a9Vq5YcCFzWP5Zns0vzjO8hlUROMd7l
x/iXdyP+LN/CvbGCQ5KXtuCpodmMplYUuOhlUQzQbOs5e9uNe1RVbNilbf0zudWe/L947t3B96vf
la/myj5ZzFIA1zBJOE59ccos61jxqJPVnAW9zZ7qe/NBzW10SwizHMuhX+p79jBc86i2Nsn7f1nb
E8uzc1Cz0InzJ1eqP0zNvicslvb6Buai7Cf6AsOutINNdR38Fe7b1FlrVlqqtcKK92fcs5MvEBQh
JXBGCeGt4012uJdoPn7rNvmVsEcocGWal64XABawWk6tjmTR8POTKCCo/FjWJyRx5t4Fgd3RrZoj
13zrrpWWliKaU0Ozc49+pcFqJ4CvUL405YfiHRtxZSxLh/epiVkMGxa4K5of5KmNY58AXJCU/xDS
UGanngRJjWnMWWoyGqtVecIpWhAGDDQpbS1tJUU8RcHzg+WkYDIHyCMyWImIzjNPo3nTmfFVHSBB
mkGvH8qby46+tPZQ3f0TWsyWpOAZ6qf+FFogZ+UfvNKEOP4RhdBsjaJz8UoAS6OqEykB3EyzsySM
Ew0tMUy5j+G9IaFwbcPB7ARINny6T5eHteRpJ7bmga0s5W6RhthqpY2p3o3qru0eL5tY8jSImcni
U0CALHI2nLLX5Viik96p81sNUaU6WRnDohf8MTCn2olTKHBNfyrptK9pt9P968zd68pKMLs4U0CY
6Q2detjneHhDDNKiaqZSgbHvvB2S8bB/rWzKpZFAe2TKE8rBOkMvQWFqIm0AdMT3U0iBdxGswjGs
xuH28pIsnpunhmbeLAphqSb1ZKiq8xsSwtFVSkJya9RV9WCUdJ2VKD6SQqLZUER+UB+1XYx8gNOo
iBtf/pilnfWbvhE/BJH1+2o9OVXjWhmzEeFNx4h2okwjlv/kidc1nXe9tFKhWHLFU1OzyyrN5YJg
AVNT006gPHb+GpRp2YIOmJ5Ah+b7abAng1HiODHCqcxSV0hA3SntymZa9BAK1P//588DmtQyJei/
eE+nn2ETbryUTKdlbJVgjed0qWGOOhVh/dQDrbKDvw4FRwSyUWLKbPUNjTtEo8JOQ/44J99cjwZY
a4jHvWDrRdkNTUl3A3n7ESrQkudkqCSkLUU76FA4lu4a1yJpvTIXS8Hd6QfOnLhGJmtsprlohHdT
f/D1q8Tf+hkc51dFflDWAJaLU38yH7Mbk3oBwU5AdSsC70H3u63ngyPD9EZy9/KOWDpqTgc2fcmJ
E6VWqAnxwMBCOhaU11q4E8WVE2DRTydyGsLxiTN55qedkMJ+IIInDOUbP5Koua+Cm5bn64+JmasO
eqZSwGC+Gro/HB9h+Lt0522RyN0gVXAUNumv4KV5NldigsWkg34ytNl9046GLyBcSEoLCqO7+kEW
bAov9qd4I28EGoVzZ423bvEE+2PxjMYpjS1IdbAYByJKxS+VsUvjj7i6gTFqc9k1pkk7jXhALk6U
2rIFslMiPJi5hpbHg1IESBIlxV8BFY3Q/CyCClzMXRgeDXkFUzwf2G9rqsmxLIPAh0XxqyOSdAYA
p1IcEczxoCjuI6oRttS0tyq8Psq4dnjOPWYyZ0yt7WSHYW40ZxtapBBIOciiFlNJNhl+Tel2xujQ
Kbxyz843GOcyjBJwpFHEY0fPO6xh6XYzD8EkGq5+BJmIAKOxE5Ts5fJanc8eVnRgoOwwDM6L/VFO
sbIPfM/JK+lnnad7F935XjDQxy0BhkiVub9scGlYCqQldC2QjqFD7etyjU06tIKErLqRvaQ5qvKB
4Uj62uSddQZOZNyGOjEJwp9I3DV9xsnxFMt9mWRC7DvXHwlwb8+Gnu/nu7N1HtcSlvNTCkt0OHFC
GejoUZiYX0Hw2rgoP/iOvC83EAXu9zfVJrbh8Ls8cb9n5uu2+mpo5nmdIvdoArs+RwP3GyzrJb9D
R98q/ElhkNPvhF/XHx+bW2t7e7+zj/008P3DT9W+Ue1io23zrbb9aT/QJsmzP7bf99tn5/D4+Xm9
duCcb5SvnztbAbSBI6/0mBfBaEMnoB1sn0p5tgUi92RonbSS3Th35MmcSceZrkPFrsxO8l7SZKmj
hdYhVXWFWNVOLIwrsytu+76m2N6tLPu5G0MSDB0dLU8mZBfyzFzeyCky5n7goIV3VRUiEtdDd53L
wgq4Yx4//I93/RnWNOxTP6YGXZsFw/JNl/6WD0TutlEFs0zTHxR4inXKw0AmtM1lZzsbHr3cE6sv
KhIc5dq82DZ6aqWYEwbIA0CoQ+qnRbptKiuh7pIVi2Xj2QV0hXfL18HJrm9BJ9qTeq9utDK3ZaDT
QrCyb872JwVDiXohxTyOgzNIfREVuaikAPeNpjloaNFxFB7+9WwxBPpQp9NaRyz56zia0WuUuGQc
o9u+ofG9qyDyFWPj3/sc1xtpHUowU35ndnSqrlYBaYAjJjQjW0P/uRFvorW+svPLe7pD/xiZPT+Q
Dh+GGPotpw+YM8kDUcErR+24vyGzit1ffl8+X56+s05NnJz2RJpzOEYnlprZ/LVB3iFR1wfQygWP
fifvVGS1+1L8KUneIwE+GpLiO9KNUNEWm0CNVjzk7OiwcHI6OvASYJVnbtg05OhbXw2cTmwpLHfG
Tys1tB+F0kiOBAn9Ji7S4fXymBdcn40lckMBv5x8/6vL9B2ywKFOFqgM5WKra1l0gC+Jd0rHpr5s
6uyRJDG+KUsDMhnUMGoIX235oakhdCMFzuDtRgm2zBTpzfHNjdtDFb01MSwj3k1rCNd+PE21k6CE
1u/1JNzlkXgUmrvS/dswjlp3XPmwha2JLAMQbhpqND5yNgljOXQgRPTAGVPJlGEwDYmirLRCCdID
FHUbDVmgO4AhEEcNBL2pD1kmaw9kOIWtGJSNe0gC0/OvSm6GwSb2A1EVFfJjh2oeWIt2yMWdJPTC
tUliRHXARtSCk3UgFCD+L5QPgBPou6E+EDYr5+e5S3OATnyJkihCwcWG+jrnpeYic5+SWAyRJ1Wk
jeQ7o34UU6cd6blON0WT21a59dMVwwt+hV0S7MTDCIDMG3vGwk9dISeRhXK7o0TaJquEjUeCbmXp
prPmSzDC+LgbID4lFoZ7YeZTIN0sLSnJNLUxiwUORggeLfNVLbfAtUtIEetgW7hXirdvszcaDnrz
uRQdv/2R59fqpA+37Zt7KOsuf9aCQxGXo3wybSrI4mezjtR6oQUTIiHK9sj62hLH1mULZ4lPNtMX
E9MnnFzITV+QM64wkf+EZpyGoiAj8zl80HD8bQ0nsnAwkW4S8R/QKBRyZ2exNRZ9EWfYMhvkyREg
re5rmYbxalOtUY4v+Q1MZ7A8TG8OsOFfh+UZuu4FFhc+IqkHZLM3XqQdzWwto38WFPLjiZloDsY9
uZPPwhm57QURBqUcItYbqBFHOhHdHBBlKx6kwNNXbuZFe9S8uNCgLz67/KNybKVKRz7O8uMruf7m
BfLOIzZUVx6hC9MHAGpqygAFjgPMxhXESEN7QcW4huKOG+tn7RZ7TzBfLnvf0nAIZIhzqe2g6jNb
Jc7B0Sd0Bugbfpe0z7bd6cpn7n/8FysUlWktB1c8zyIHgSj5TSADRRSP9fg54nxe/xC0n5fNLM0Z
RxU9qlQsmLXZERLGNcGtawVOSCS9FwItuZrg0oFtBWG2knA5q31Ofj2pbhCt83Q/uwNDiMczI6Dj
WPY78a1PDKsFKBxKj/0gInY5oLUp26Igi39VaUdqBLHF1zjwxpsEPVTjoezjPOHs5qW8p3YsIr4I
HO2zcsv+hfJt/JO2GO1gmClyoENrGt/UMJN+/Pv5gr9UJFQhs4qy09ctWjTcU53oghJWh43rU7a1
soPlrpV2lnzs1MwsykxlNyJfhhlkA3dDf/Bq0dGiaDO6b5fHs2hoqh/RRcR5PYcwWGoh56NKvN8k
BmI4aa+q75IZFU8kbZSfo+4TGFy2uOBxFBTIpXD+IHcwf2/kYiINZh7EqAxHRwHFUnUMd24d7C+b
OQuheXFAhjGd3AwPx/u6UEopu2pdAyRz1RJp6AZNUFm+GqzGgqsCKQWQnE3z67/YRMKAnjCeo/N7
v3ZLd/AMbFoBtOgtbnvMpccy49GYPERrzEMLFxPZy+mZABh+4gf+OkJIzzUaA6LYAXB/LRIkJq2x
0ZtfQU09xljD8CwtG5kVonMKThCNzTyygM0jQQQ2djxA9qIGy6ipbeVq5YhYcEfYGyfySPpeeF3N
xtTQ2y1YQho7YgY8iiRCmOR2l/ggabuV22Jh+iYipUkuAEm6MwepLKovfdyHDiyuMIuJrXDLIfJX
n1YAvxHO3XawFa/kRxaG9z+aRpDGggz+HbCexC2CawoFbARQb3bKTVh0TiIKSB0mB7dLVnIWa6Zm
YYs5wsJbRCR+o+wtB2CBdi6KwR++urns8wt+8WVIs30WiGKtKRQiHGRoN15VURkExD+q//7U4JHC
LxLaMu/D2d0uBmKplnSGMHPmppHKOzfLyduXu8ujmQLHWUStWrwVdDRCOTjm6EqlLbMwbEjQZ+F7
RxuLpjxfNrAwXROLlknigP5NGP+/btrczSNfzxqQlX7HTk12mRLa6O/+e+eeRGWoUXLLimeKe6JW
mb4wcUgacXYDdTOs9+JVk36iIWEHwb/tuuVe/7JrJ188cetAFULiZ3atUlovcZnTD5Nr47Ap9aFc
gQkvLBCmOB4UBsUczuYvaLOA8wNTWiEczcG4H6S1etSaidloBs1vvdzFRJn31tPolSFpRc97uuwI
C/vzy0BmDu0PdP6NFlbMTrBHzh6VCsaTIqy9lRaOOexMqlMG7azoo3xdm640xDFFkdYJCvV5kndo
Lfcwyv62GKJbRTDX8jhL9+6JvXlr8mAqfuy5GXcgLWV2VVJmpXXNsD25+Oa65s6DS8fPopV9u2gV
ANGUeOZhM39zdrGnVV5QxM6YxVfUhfL4bxnlS7R9E0UC4b9ibukBSvDyx97kQyceL3epUQkF9rxW
prudXsyKRldVdLzhudPuE/LE2rC1/jUc4/dOO7E7c39Vyj1RpHueUte4V/ydWjwOykun7mtGi0hB
VtFnEqS7pjrqa+mGRU86sT3bFzRTJY2XYJuqEp6ja3TZCQ9D7N1KWoeiePLvE9Nf5ni2Q9Te4uLP
prHKN56U2EXl7/QuXEnMLe7Dk1FNnnWykmMeek05eQ4sbdteq793VYNIr0efYDBuLu/584LYdFCS
YUX/l/wFBAJfjcV17LXVRBVda0Ct/aa088L4mU65vsB9CQ9ZQ8fSTVoCthWPorb3wx+urjut99Fm
K+fPGbIHER9ey1QYJk4magyzg0E0syaM3Q5mzNJSntJRgiV66LTrXhtLZKCs2m6yESJvV+YWSQFM
NI3b2EBJYPNWAvO/LLYJkokkKVpK83uxlaXaaHKIu/ug+jsxA/ozKs+OTW/lYlxc7hM7MydWzIIK
hMUKCDLUg6PsCPBupeN3+uBWIpbFawRCXipUMNdThv+61l5BpJf3DdtFgGRYyazCTqxsxchCOMFb
aoLLASJaEAhRxD4R/Q6+856aipffaDGN1PVa48zSrPGkgQ0FSBspsNlYjLwVfKr5eEOopy+6OMTH
0vWaGx9eqTctid5X9slCYhOOfGgXcAWw4HPf9NuAEkgwxPRSR5u2PpIGydpvOo+54aoRYrswbuNu
U7m7y3Ynl59FfxN/4vSqYs2g5v26ZFmX6m3jidyVAj32da7uo2oQbTHTqgezvvLjt77JSttYlZqZ
fvBXw6guSSSpIdKb8tQzw4U1DrCpw1LrVRYp6bE2bgS//4DMVd5GZNrtpDHfBdTN3usuHzZ1OKhO
FQVPnqJ87yTvTTHL6E7Q6euOkH22PfRaV8pe597M901RHvU1uFXmubVYECthUta1C+Wlzt+79OPy
1J9f4F9//uwYTpPKVxNfIq8q7SPhzZBf+vgxTqCy3+TeGjz7fNd8NTY7+lSaPMecdJjtxhsR3tV4
6gHV5RVY89IJS+8i//FCJyU5B4/QXd1S8CJXjDyerRpvWvRdUV6FtLdhjYnk16K7rtqd6N7K0Sr0
YmG9phwvEPRJD53E3ldXpqc5iwul1mif/SZFm9hl07RbQ/1laA6AmbLqHE3rtlb36kbVzrVuV+vK
v+G6M6fmE4CZUJ2nuDZ3GUEHbNu3ODU8dFsph4mzsIsA2ihU2hAaFO4bP7LbkG2sO30hOWm262Xa
p7fCuOnUBzl3Kv9QEIEPLhwbnVPTGWC8pP1zV24U0XdEAXCj5u86EzZB10Vx9FktYZ4J7N6EgKD6
gXrrJhJu6/x7ov5dlc+Wea9a+xBctgfyhQRjnDw3BnjWtUfeQng4HSF/hj7z5iAw3DGNGXrhRRtf
j+2eJ5gHFZB63zcbpck3Q/ikNWuwqIVN9MXsbNHDnv6guMNsO+yajuIt8/hMDg5n825Isa2ETufH
5ZdR/mZ8PA2d6DE3Kw9z2ZDa9TDYYnwV9b1dt44sweQxfIrmGth0YeueDnFefod2otWFtNVsrdcd
Lx8h0qI3aPRWhibL5ycydqA+m5AEk5jk1/3jDoOrRw12hrGHny9BMfw5jf+2tCupeTQMAVb4zQiD
4/DeldFGl3ay8knawu40OPuSDpovy86V267fV2JkC0K+vXxe/r5yz3fXnw+cDoCTyYfGQdUyicnX
aBWqzatwxOfVBHPseQNoyt/xINllLG8N72EMvmc5QluJXYvAgHvLGVDOEK1HNBMRM7w3W3igjTu5
0lfS5WeCLPMoc3azkYcUh6FiHr0RUKXhWNFr4B8LgFrgkULL26jGk0kJlky6VbxTj236TzUzV2Zr
0WtOYt3ZfpThPTEil68Q4axS3c8C2GDaJCvB2EJ4z4aAc9AyAeUidzofrGiNeSr1mh0Xj4m888sj
3Z+2HyS2YW0a68PIvolMOC9jfv/Q+mwrWt+6EvzIy4p3LAQUX75kNmBAptDvVHxJ1Y52WBwa4Jhp
VFyb8pXlEvSWG0mZYuB7sXoSxZ033vXDqyq4Gy88NBQgQ3jLoJopqV9X5jaByjcMFLuHSCKJPww9
4K25qntyHvRNs4emM5GsiqDqtCVPPFqIaDq2ukED1PnhynvD+CbQ0l5W6r4HN+C2o1ODJ0DPTVpj
Olx0D5bMEFEhBqM2WzcP3HrWBqNmN3GX2U1dZZtEaD/Vmpr55YU5D6SnMf6xNFsXCDFcVSmxRMWP
hwFqiv4OSo2j3ugrJ9iapdldICcsmhthyVPEjctVOaaUIWiDbVaC5t8ou7OT6M+Y5teAmhamMfgc
O0HhbkyYiWT+N77Km3GTBI+NEG5lziYPZQjhThL3snLlBdcqulDNW2x9KPmbYY784Xs33JJ2R6r8
PrUSJyy2mfxGqDlYj5fXYPlMmjKISLqS6v29jU8cTVdil0ohH6wL7l3vo2JbGo+eZPAs75VdJKu7
XhzJ5BibxLK+R+7PskTBIneD/Wi1m6xe44BewKngFScfNPO/0VeLHgithlTTuMuG3AFwb/vWTeXL
jiXkZHSuK4iDah1u6M3lyVhwfSAkNBBNWQCoPmduksiJ0AUJB0Vao44RCrduG2/rOF8pfCwNETtQ
tMFYCCBnjjISqmjiMuAE7jWaMIWpFSIc/ByuqhrMrFsJO/6tu3cRUXZArNLUBKuPnbb0Ov+HAU+A
J3IwHNPzCpMLuY6VUomGsSk8xka3C8Z0m9VrIJiz5gIuAY1kxj92ZgFErLhD6CfYCcvqR+8pG9oc
35Ra38h95liZ9uxC5WOK0Y0ltk6i+o96J90HqrrT2milqLY8+SffMosVmsiKETVmkZsp2aHtWyRS
9NtsNGzLu6dDvhSTK0O7aZKVnTb93NnJAL/2NAscD2CBZn4dU+qQgsluFF7pkudY9Uo1YHlkJxZm
56nUqkMgpsxyYt15xnuvHKvkEHXvSv+YZFeg11T5plvjoF8K77+Ma7ZpqM17vmoyLs14lcZ3V3D3
sXglpA9l8CuuQVGAbVlLJy1uVDjbZe4oYyrBfr0dtZpXqz4wUhXtjtRVDwmEVFlqrTxapwk7W7IT
M7MJLcXSH4zJTO8lTt7t/Wjrplulf8oUHfTTSlbh97a/ZG42k0TZci3k3FJR9iAlOyG8BTQeeH/H
E3OYsk1SbkYnSz8lGDGSbv8fjoJ/xgrh/9cpjcMkluqYY1ep0GSwxPtWyW7b2FzZBZdX7kw9Z4wj
clwxY8whXq/vQ/1jXGvOXdxoJyOZhU7Qyvli07NqEZpwIkRyrfD0f5ur2XEWIc6mgW7gCPH9vdLz
uOy9KyurtpfNTF489wdQaWDtoNWYsMhfl8QreiGBQoS4tVS2QRHarnkrFTXAxmtBX8PB/Y7rZtaI
ASakAUkSeqWmlTsJBDzVhOI6ZGUK6aodfmm+fEjh3Mp6Rw9DLuB7cWycoicmMWIki/eiUe3N/tlq
Do32aal3ovKZGZ+CslHlB6tON1WWbdTuWjB+QIHoRLW8EtMtHXdfPngK+k4+OAupfOaTK0FlVN3L
IX25RVb/VCwowfkLlEaKJHjzvDC99ocxQABFvDf9Jl77jmm1zyYODt7fr2OgmLNlMppMclVf0uy6
z5Otb1rFRlZK8UZyM99uNc+y47TrHNUKn/04SRy9G+mYCTSZqx4gm2SsbYClIxlYmSXy9JrAKb9n
7mRmBBatNGpFs8f4mxWLtpZ+eBFaGgXyAMeiR+TJeBZU4d+765f1mM0DKTbetxnr4RekQGS9Fnls
Ne0xSigaAynJba9G5+nyHpnOxLPJP/Ha2RHtJbIZ1AJGk3GbkkLr0sEug3QLPsxpQtUWlVfTSNeW
fOF1xrXD63bK5snSHPWoZr2S6j07U4M/A/qs2OSQAdG5Me9i4z4dyl+qnjyVunC8PNqlLOqpYXN2
SnuQUcXM8vSofmm6b5L8y7PETW6+ZOWx/s3o8Jgb10XT2422chkunNyY/uPms5n25aYigYlpHd37
pP3W0RrTpisn6wIq0vxiZXYHgswvWnfACoyBdotSazC8Ib/ObbtRzB/QR0j0+JMjNTK0XEVnjPzN
CK17NjznIfpGwS6rP2SLTGlsj+PHyuwvL/tU0J90x+E5/HriVGmaJ/nATs+a1364jpWjEu9a2l76
8eANYC+vE9WJ0pVFX0q/MSd/zMpfzUYjfS5WykOys0gmTsx5Pm/KYFvTOlRWG1MyoVb50YZ7yS+R
3KYaZDigRxHM2cfCUyKjnkPrvhOShqzN62rt+6aFP9uCtJwRionTdTXf90hSF77ArOhqtwkHmHLr
FpbVB9c4VtG3YVxxkTM2aB4TE2j2H3szR4SCNc6CiukIg/5ADkcKOtuXdjlMRcJVkL+25rOm3dbd
we8bUo+3A9pBofd32G8C6VHPi7XDYJr+S+Ofuaw+6glsKtPyaB9pMx5hxN9JHHlN8CoLTtS8DSqk
2PFLMfBFK2fu/3LU/zMZc4SJCii7lxSMC0TAuXYTu/lOd29dCl8Jz6f80/J/hsZKlmN+FMjTQ46W
RnB79B5Ajf3VITPZNFtfQSywKKfNWDia8l5Ha40jc7+aW5nd73GZqmLUY0UMfyJyWjWbwv+pRdsh
KtChWrlHzqKJubWZF2sC7blGRFO40Fb2YDha/SAam6BtNk2FAOKm0fKdUb8F3lryem0yZ+4sN4Uo
aIA6nbrZy+F1H//d+2sorrWpnLlorQyZlBTYsGRUCz665JiMe5O3TGnIu1FfyW9MP+10Q8ym8nf3
10n4oQ1l0LTTwiXmVmi2QbMR008BIutRbkGWXPdrKspnt8bc4uxgzs1cCIKSxYuPLlKnVwmYu5v6
2trCRX1b7UK7UpynYfca79urzqYIt+I98yfH3P7shNas0UW2jBELEdS7sNTW6cqWm9zvfE41KqRQ
NILrmj052kYA9AAvBOSpb41/NKzrunjz462hrAxlzdA01NPF64keExdD+bAr/M9RvEqp+XSbRm9W
Ds5p/14a0uwU0VsQTb2KJTH7mXW2bjhEkHa2Jvu7vDbm1NrDqwZd3q8DGkJajGI9qpyQOgdyMI6p
rlzQy7vrj4XZDh5EXx5NfeKTkEJ7CAq7CzLHNdSbFlprwHibqjNWcj2/G1DPJ++PzdmONjXftwoR
m/ArvUey8f9I+7LmtpGk21+ECKCwvxYWkhKpxZK1+AUhyRL2fcevv6c0M22yiI8V7av2uB3jiE7U
lpWVefKcErWIokYJJcu30EPRVGSzAFGnMQjBX+Ney5keZH1tZBAdpQUY4N5Jv7Qf/VRK+wbpG4gX
TdUvDT0CPwYp0Q6o2iLLYIELeJsvbQcmc6NBi2BnfWXo+HjqZ3l+14gaOVU9aS6INCWU0ToJDf9G
GKJDwwz8HFjoklqVnR7MIRwOyKSEu1g2pqek6w5tx15AM9hO3NpW44/Bmqudldr6djFb7TOS0SJF
xjSvHUPSoQwwPciVmW/SWn9QJ8neaui79BopvivtWBRmr54B9LXgnKFDB/D00y0jFcRs0E7fOqHy
qtVoxYGyokq1dD+ZniCkZAH72ToemeJ2p9GMtiVJIEG3E7IzJDy0rW1lv0pa4ijmdRpVVNa8TMTD
uuahgcJgbdsayPp5rgAI0SZSAQEmZwYBadNmPhpDnbHsd41ebCKUveYcHX2d/Hx5tGvzaiFMRH4f
GX6Nb0MpgLjtZyuDPFeLw27eDxDKxgZp3xNgLmRFxPewdrMem+NcGVRDdEmeYC6V78es9VrrZ9L9
W5gBc/3HRjgvZjaWDfVeGAnLT7RtgUlvyO7rRgED2TUJDIF3PnsAfpvDFWCiRwmtrjpnLs6WEUDs
qnWMFFCd4G0EvLexXRWokPGxx/lDw4aNN7A9dzRQ3i+v3+qEQmiJWQezAI/iyyStSqyyQ/6A/Aaq
34kBwaoFnm3NmYK15B8b3KLVOWgE0qnBokUEWAaQxhHXTBBBvJL+t9YKcq7rI0L3Ilr8AQfnH/KW
mpYhRPJap1BVKkemp71PeimIh9ZuIAupmP8a4R/t6ajJmpSWCJfL9ikqdL9obO9vVuaPCS4AMqpF
KnoJ44AMGVJQEq3nzjFE/ZH/R5D8z63Dj2QOFrMxWtw6RehJ1UabFponPcL/l1qmtrRfyp8mkN6D
6JCtLRO7wP97h/NyMgU0GkhfIlQoAjClAt0ZwCWmpiAgEVnhojjJzAoI98Ir1rOn6z2q7H4UfF5e
qPUpVHF+gB/EGeGxvWFta2kxw0ifPEDrWx5/LvomxdM8CDd57EvtewMhTxE32tqpQgPZP1a5G02T
SNmCDoR53re4foqVxNWGa2nYqelDqud/M5FH1rhLLTNjYBpUWJOk11j90EAgsQhvTj4Z8x1zHxnh
o66pTMLAhpEEgh/9LbFvJhl4hfJqjtw2RHaodEZA3iqRGsPaJQYm23+CA7aLjgLkKgI3x9Lhxjab
YLNMk5PH0U0/hjeNOb+Zbf4XgT9SuWhZAZ8gQM2cOVvt7DhG2RRUo08gniMQbI+XxEWynkKqRXC9
rG2TY2PcNlFBKkmg04BoZHgIjDsFiLVRf7ey0tXNXdT9S5g7W0HMI/pUEArA53NOK+iLygyUvnVU
Um1Cs6HJpHtFKri02DfzEdaxFe5UJ3KiA7KMS6uEoHMK/kFzk5K7JBOYWQupjs1wD7R+nCA3s8BM
uBTbrNM27dDTRrXAWILsD1LQxXQrQwX9sjtZc1nHVrnb0k6D0B6B0XFC8mr3X6S7IvbjZROi+eM2
YGzaaouGBDisboLAiT1HtLLIK2BI163y47Kt1eGYALmzFCsQ1JzjKMws7wZtaJ0ROwFcbVejpr82
aMC/bGZ1SDbIONiVj8ZazkzVlckMBH/r6Hi6gQjEvusr7UsNy00+TZvLtlbcBaoEoGLCJQ9GZx5i
0SSxVhcpOP51a3tLmsoZhxs1FhWh2Dpzm/zECndwi1krUYFqGydrttXS0UYUlq1sbxhAehcUeSZo
grjtPRtzPKcBDOhp6+aJSRdF88v+cWmAIwykj6jNaWsFggaVFX+ERgDoGKK5DG3rfGrZDiJDDZuu
cWoTURMkDCZDuzfB7ZIU+25f6cn95cVa2Rgn9vg7JYQGZiDBnjT4ak+TttxmOdhZRdwmZ4AYuL4T
Q9zzvYgMI2sjGFLqXaXtdOJ0BvorvNR+AgqHIHmfpdsp2egLBBR66Bxqi+AMrBy14y/gE8d4GOkQ
zMIXzPMhA1yZWNu02F6ezrPsNDdMngMgD3u8jtj6pdLsBVMOfTKbxlO7bwFqS83E6+FNImV8KPHk
EQzw/zAOZl+QrIDsXubORLqYyzySvgGf/0JBZwU6Tj+LnwvtoZVKiuoEauE0kQRmVw+K/ccq51vA
dESYulbjmL2vhG5BwEfU+jK4V0pa5akPwo/Lk7y+kH8Mcnt2DNQilxYMs2kPtXVrTyjSCx4wq1MJ
HgKF0VaiE5zH8s6aGVRhNWK7ynF3M9nR5Mr1HHiBoubuZBeQLDRIT+2IJFTXFlTutFL9i3EC2QJ4
HrhB0aPI3UO50c1SOqIdL8TzNgiJQ5abSNR8tOatj41we0bK0Jm0QEjAKeoQ+t4vGdnIgWub0JAS
3AvfZCK8yz42xW2UTrabJoB4smNMXoimj+o+1p+j6mHqNvaEQnblZekhyt5VebP0W3S1LSq61VHL
e728f9Z83vF3cPuni9GNlTX4DkjFOpX6VMizi9iaJraIsnxtp6IFCE9tHXwx6IY7jZxTlI30qCYY
sao7M6hcUB6rSv/ycJTV8RxZ4UKiyK6iTMtgJdFzFyTs0/xuyVeDfB3Vm0C/HszcD8g+Tg+K6Uz9
q55+Bcs7umkvfwabtbPVPfoKbreC500eO1AzOFDeNGcsZ+n0NSAikUmNBnnL7m9OBxAJIJbUQLfC
y0ag0TbIJBP2lsWuXKg1o75jkje900WvZHUt1gBsG5RFMKNiHU+XMUvqCDKDmGDgS9zam1wAlOgM
Dtj0BoXW3UJrD9qBV31Csy+0IEGhN3n+hLLjLbmJXWWDy+w5c6K9vP237TDstjn6MB57jVwqgA8j
Pqy2oGUWgWp5l4oIQtccBDRMQB8AyCxeY9y6LuoIifdCbZy8eapl+Ihk281X+uIpRFRYXpvnY1Ns
ox89NOPZVibIYTdO13oy6hYQbBPcVSILnAvK6y4b0wUWynymrVLTVFRNWr05jgfBeRd0YeWxNsBE
nOz05jrSvDF/i+Rtonm9dBW0e2X6lzgVtgsgM4MCNahLLGRKT6etbwpI/ipsF2iQcvXqeG+LTHxX
MPnTDWEOvMhttK+DMfPUBuBeeDmAMscBxuyq9duNbbvtR7x5niELV9HcDZyAohKZm7Tdlp4kuI/X
XNyxeW5nSGWuo5+JTWrVODL8NCJjU7uKl7+xg1jfkm00fWG/nw7TMkaojsYY5jzdxoarJe9GeauT
h8uucu1aYC+K/1nhHLZMpJEx5cFhJzK6ELZGiGZHUWPGGbiWbQsVneEAqIAdCn8+HctIsp61gSK1
YeU3krxp0JtnPQXhE2TfVL28Tu27HPY1y7czzxadtDXzBK3MjI4bTyhoupyaz2YjjBQIQDtkum2B
k5nMezN61qcPUjxKNY0WtzWuwEHZq7dEpFO6csxZ+ghQNeBEQDbHnYjWxPsTzPEtoO3Sb6uqwUyk
D//elRCCpjIdreLgatO48fXp0HazbSB3WgHop8y6r5up4HW2cqcCBossOkIHVB941Lc8KkbaDFHn
6BHUtGNvWTTaWF997LVQuY5FvCYrp+zEHOe6jGjO5XiBOWkEJ5tkgeZjos2AmF6ftpePwPfVxDkU
Ano2ECmCxsdA6uN0e0SWNjSBnXXOeFVSdPE6gVtSPaKp21+VG3QHLrT03i23pvqPwYmo6aCx3f3I
3XSvOjI1X0XcT2tzffRB/F0q2Zk2Lho+CKBfEn/OZuTCZUeQuB3CQ9XMgof+2oMYEwBRMpD+g/SC
jw2HUC81s4A9RaE2ldAEAvJd56N9ibZ2Sl/HnJYmKDkEUZPKTv35vP8xy/ke0gxIT7Yw+5R7kwy1
adpv0JFCob99F++Xre0P12hYplDh+oUUfU7f7N1buw1CqtLQb99vysXt/NkJvMsbYi2KxXyY6BDC
01UFwPV0Q4RdLKNWiQ8Lfkp+tQ/d7gPKQpYb7ENPAVMKBczVyXciApg1V3FslpyaDcJMUhYVZsNW
pYo6UOv58sDOWnWxvCcD4/ywKo/6UJuwMH0MrrrVvPimvEle2p+xEzzoyAHT8EF7YWojgCO4V5GX
0q//z0/gFj2vUj3MwrxzZqelvde9K3vNLX/e5YePV4htbcbnwMFKS65FdXe+FskOrqGVTqaAix5s
EoaorWIKpO1hus2/AN/c6sbW2n28lBsA94KCSr/Qq/5gb8z7mf6+PPy1h+eJeS56mBrgiLQYw9dv
b5nw6vCuuBMFZ/L9B5N56TzVaSYqKLSe9Rl+rzvkPKB/AZEC5PROd5adVnGVL2nn9IHXVj541ZEd
B8ONAT5oR+4OUniF0qGcOFbnyL/iyJtEhYDVO5ix+xisbwhkE9y8z5VZGeaIeV86PK7VjqZgvYBT
drR6o6qQVb+1Whr2QAkVN4t1U4nev2sXCmhcoB+IBgtT5u9IaSJLqfWwD2IhCyJUyQ7C58gHP11e
YJEZ7gyPUAUgrYz1DUDcstTlnijGh9REP5QuEMTaZ00j36sKZDL42dCgosmcm4K2X6fobC/Zt4HT
udEmuLe8bDc9Wo/KRt0O19MP6VB8Pei/EXVAWZL4rTvTyWmfRadq3WMefQo37CZpzTGUMLvpjGM7
4A2Mp2ni5w4aZybQPzjQpt/I/nJl7i7P99obh8U8YBhRwNiP5MXp1p5mRQZZS4JJ6EA4Zk4bkMM4
XYOlnfIFHe/zLRKsb12ngiJUpH235rC/NZvRSQqOHr6UkUmNWoO8rnNICNDv5yDqJWHfzl+QBuRE
GN+NjMcUFzvKs26PIbsgSTTPE3jVSzP0JyXM0Aufh7V3eSrZf42zBnA34jukphWkfLmZBFdYVJgy
arp5m9FOsh/qxnJiPaNW/GuoRFl45nIuWeMcYRMoDSjGGfaqCJ0iO+SNEwSmWxo/0rGlaXvQVMFW
WbeIxAuQ8qwYz40PmB2tSFs4PDPOvLbBO1F7TiAK1efqw9h/ZUHoDKmoqLYWWzE1JcSWKLYC78Vd
uYmWDJ2hAxyidFCSB7FFSAkpKJjx5XFHMlDMQE5DQtH8Te9L2qS7WqQCubKukGf/s4u4UDoJ63au
J+yirOt2RQMF2Fb1ZmtAG5RG5+j18i5aPRMwBrQnaEUB+Tw9j62phGM/lh2ukhjQxHY/yZngZbw2
pwQN00wkBlk+ZMZPbYRJOcuyWnVOWc4URJwUDNGQT7C8NCivh6K4CsYQzQfx1mxAAgB5v1LJkERW
HaKLGnPImsMHttVEPRM8y2e1OTLkoTr0TecUkuVVU4dWM3SizNlmCqatkhG/KDLfHB+U0gDHrrrJ
+nlXEIXWVkUbPdmjG9CJpHLXgyanD34lxVuKYqXeg1M2zQ5zbIHBpctQODcF4feq50S/Id49qg5i
aj6PkmokkkIZX67UL+a4h9o96V4ra9NHd3pFp+LaQO//5c2xhqBjRFD/2OROvRHojSy3sBky+leg
DgpVcsLRy1XJl8vbyT4oWYb+FaAT/f4v0sInxrltE2UBmZIZxvtR+tm16AS3Hlul86BeSydQQmnz
u2C4a0fveLj80SssvZ06NtwKWEvk+KLiNUVC2tBcIzToWLtqs5XB8KhqSLt0NJM3sQRv+DnO16b9
KfiatffW8dcwB3mU00RdLAvlCV9johPQniCACcSwDhoAbwlSzwzu6uJFBolRkT7X2adkPQjsr8Bt
iYnkLTjJNQ3FeM4V6qnS1Ohkw/yTxwZRrhY9IftCyE430Nfq2ymwhqLa/NpT+tgm99zQYkWpJm2A
780eosEHneMsGdRW/WGqaBkKPNOK8ztx9py1aB5VKbRxqalm+VK06IqyO9II4r6VTXVihLvHtHiU
QhAEAn0+hLswjB1Dv29Ajo9Kkt9pfwFegzWU/ZggDzs+3KZJOjOfFtyadix7JlkcK35W4vixKy1/
ThAgKNXu8j5h338WGfyxyGsjI2xTkqFniE3geSuSbQOoKKTZX2T4MTDgdzREPWjT5byBBCr2sUwA
5pXwJKOVtPyS5bfLI1nZfCcmuOMfELUaCcOeykmxRWKUGpPPYAdgg5ugFUekl8v2VncGaPygoWGg
UszncdQpBoCsrDGkgg6S6rfBbRNvLLBhF7N72dTaHQy2/z+2uK0+FPYM6j7YMpdSvpshlG3Hxn2/
2JtqADpaJdID0eKWKsgo06nN5rsA+R4PNHlXfZYnt52V5z8F37Ti4E6+iTsZ9lCNgx3jm4I8eVLL
9lcuVzdZln4E41OOAmAaBO4Iigw9TeiioXM1CD+IEYp8zkpIYNtIx+K1C65F0ECfHpkqVAETrwGt
A4PkWL/1nWunzznI1wTDZUePPyjHdrj3H/IYdSC30DTqXNBDhV68DdwexWyqUX3zJh1mt71dvNwN
H6S94V02vnZIj21zD77BHpLZLJltkm70LIGKlb3LQbd+2czaVB7vMi5eKEu9TyyGuG+Lm4FR3rWg
ypyezH77N3YgOgbWVVC68x1eS1uUKPnBThw6lrwxw3RXooVNCCj99ir8mqEU8I8h7tho+jDFao8t
OlgfctRvjLlDdjkwf4ZRsVWzVyitbxVrourcuXn73JLhrtft5wqbVSnSm2SW3djOBR531U8dfRR3
bkpgISZwecNPMca+vYbQDEKvuQmoMpp+plmwqGt753gOuEWVJKmXGoLJ7meUEToX4mwloEl/s6JY
TSAZ0SLCVyJHeSqaKQFysq6cyKz8oCyoDhxbqgiu4/XJ+2OI/f1RVFUmRjDMSYueieK3pi93JpjG
LB8ygf38oQYikbz1A/HHGncdN2PUxkDt4kCoKpIAVLbbjQQRChARXJ6/NecC+vT/zR9/C5cQ4dEh
6dY6UfzaogCRyW7e5U6nP9eRa1rp9SQiwVnLUiLKQIho4cEMJXruRk4DgEC/+yiWfNpO9UQVIEOK
uKKZVt6k6uRIRuVb+m+o5ejFJ0EnMh5fVC5s1+jzzeXhr+3R42/hVnXRSQ2SSlzd7ZiAdQVQDHes
1cjV4ijdXja1tqTHprglrfQysxINptIx3GWDQsO43yVL7iwTcS6bEoyKbw6e+2oiE7oRHF2RDmWN
4olKtoZ5f9nKamxwNKLvHPzRkcCuyUozgJlAyjZ9rD1LJcDzeudJoUozMH+lCkCBo7GZTJS3h8Qz
QXDfahqNRxHf5trphLMlYP7SDWSduTvSksdeqnVs4zYcnQyU2UZnOq2t78fuPVbA4FssojtrLQoD
/QtAKhaSkipfbR4R8DWRBW+qzupPu+lj2pZJBqNF7dYqgTZNqAgO69koFWADUQJmGpOAX/Avq0Ee
IW0sWdC2kHd6MjsjdAr0vao8NcMPYU/v+fKigsB0LAELlpGH4btomILXsEhl5Lz47/7u8+7Du3kI
XRE19hnVBCtUoHMLZO9MogZarKeONZQqtY+WPHaedAohbUr3kK6mjrcVVEfsswPIKiJsBpH8ROLT
5u5kEpCsJGEVO+4Bit0vh//8+P7BP1CYxS/8eP/9H/6woTuKX5DT/u/fUc+jXkH3e8fd3t9vv+63
7vX90/3T7yeBq/gmQTwJH1CcZeLvKBOCBAVx/umcADSka0HZQ5vWaR3f92Pn+2cbCW7Pc5ANMwTI
PEBtyD1jX50akscyT/MZk+9eu67v+hi0RwXeaG2FwXEP6QfoMBt4WnIOv1HtPK/jOka98fr66do9
/PI3zx8affYES3ze+MWGc2SJHaAjjyQXoRLYESxdHw5YNgi/C1ze2XUJA6wGQZAKVOFruKHEpY0O
uRhEV9cH1305+J90g+3gbAUH/TsJz2+AYzvcQJQhL6O0hJ3Dr1/vj4+PIV3oI1TdEUQCpsD+eYRp
b+8524evynn4ehgp++drRtE6Yv8SOPvv2uH5FwGNZ1vo5gDlyenUAtyiFxGTE3bZcdnd7jC9TO7e
2W4dRzD87//YJWNc6DiaBaDzNTPmYvdT/8cGJxOW3K0rMGUw93JmSoNiHdJH6I/iC4by1IZzZ7fM
1IGdAH/Hjj1zBBgexueyX5d30fpcHtkkp3MZ2unUt3UHmzkwDvgNhXj8/oTRpk7sfG6eN3f7u/3e
EyzieejFtu+RYfayPjoffT2QSE5hGB6wpL7/uHl1bkROZfW8H1vRTq2YoUIgpsGG5x7A+AnvebfB
Tv0p2ibnaWZuONyeNOKsYWB5GHpx/d2G3ogsnGNXmAVD08BFBWUQaK+eDkVNykJKIZXBVurapC+D
33uuv7n7qLyPb1fpbNkZELw11o//kVnu+KdqkCM9BrNsf6T0pXdenlpvxHUwIwvQeoPrmjgVFDel
Rjv8k+GPzwDRAFkAJhFqUPTC4XS6govJPsvtcvPB3RdWEUHCRvvP0rJr1D18/4aDww4Pu1FxjbLD
yn7D7/jZ49/fhwnHCT8uO8aXz5PBzsvZGf4zXfwjRqqDupdPvur723z3P7c3+wr2LfiFG4H9iL7g
HK+NeQEEF8h7iHAijuHmpSxBeKs1UJlghhFRfP/ARf6gzxj9jXPF3KR774uCmrOYBvys4JhAOx8r
xJ0J3KpNG6mDBbtDPze0N9BjZKNHJNU9NRMJyH13Ep1MM2eM88pdUkhJZKm4/Ep6G9KQgqPOGegn
/rQAv8X+H0RuHsZLMezN/s75sfux2Xkehv/1df8b07Lz2UF6ur/e3rv3T0/X99uefoXuSH+L0mZn
4TniYzYpCAjQlwR13tOTq6djXoAiAw8S9LQBRDwjY+otioqEej0FvblB61K8C5siEzjZlSUBbYQO
1AZAdqgXck4JvW31vGhj6kwKuMmBFgW7Vbm86LOeXKUFSCsEm5/f+8DZIHbG7oe+l6Lxj7CmL81m
WCbwBALPVEOR3faIzcRSvct2zrEfzBAqn6AF1020QnHjCsdYRpMXDCloR1QMVHcmEONEdIHSh+pH
0ksY/GwLfyqeibmBVsZMHjLJs4yN4DvY7cHtwpPv4HdhOtlyH+A7jCSgFgn8zPbN/A54X61CcxaQ
XXsTjlPx6gLQOiDTJQG7NXO+lz6A21ntgv6zmeADNCUC/sQKqS5D3UGHJHwhp14eBl4D3pzLw17Z
ziej5m6EQK16PRlhtJsiL6muGpDKZJEvDVtpev0LU0AbQSQI/SeEb79oA7snkLtPwQRfgjh9UxEv
a9AUNbiBCNvE9szZVCKFYEAJ3FTwfMffH8UjVlqaWthA722yb5cOesLPi4ixe90EBJLxigXAhkdP
JbI2FDUBj2Y018DYu7PylYUvl2fsPBBhZwPaz/8zwgV0URMFC7RHU0duoRAOwQ+59SQ17F/yAUh3
A3mfbZgu8kMxIYWeVdW47yowuXpTL8W7NIt10UNo9ZAcfRAX6KH+ulQxqP2cCMwustNEyKdbrh5c
myAdiO7teFfbftwjpWYeYt1pFNEHMAPnK2uilgg0oIUH5unKki7VFhPFEFaEdjrFySVP1XaGfNBR
L9FjWkqujf7NEUJMH5q+E6zHWZjyvR5/rHPrIc3arM81tnApb6LuZjEDSuJ3a3bH8VlGh2rjt41g
xOv77I9JbsbtMa2HosGA1eBXlv6Yq0OufV0e1qoPAFfW/+aUi6vLWl6UipmAuo7cfKDInVu3wwKR
KpHSt2gw7O+PzqWWl6gyl5g/NZlvyv6XZMs+if41+SS3Spwnt1PwlzQDswJYXwRUrLYZLccE9a3Z
eKYtcNssBLu0Izm3XdpFqgOWAl+z3I0j1ewbw9hPxSaGUFh3BbWQy4t1XgLiRsd57Bp6pUkvwV4B
ZpaX4Kul6nZ5z97DXblLfgAVtEkfsSHfdUE0vLZ2KtpfIAOHxD7YP07XzlDrrAlKO3UqdLuOb2EC
lQ0RL7jAxjfm6Gh/9CRVctRgQQaeBpA4SilB9yxkLS5P4VokdTSS72zPkRUCnZrRqGElz9RHMqoe
SqzyMKYAzQsO79qVjvgdknFAd0HZnju8UNTSGjuCZg1Eq8LGzyGMMb/0cU97/XoMNpeHtTp5R8a4
Y6xkujENCoyNwegZ4X2iQbh6eL9sZHXujoywjziauwAeEFEhjJi49shwyA0/Q+ZdDkSudnU0EE9i
HcdoWudfPlZXhMvc4gqvAO8pP6ZhpLOeu7riNTXxrOghgxyQUuKJUDh9487qbTS9Nb3gM1aH++cr
vvOcR8MF3GCIpQpfUST7fHyb9Cs1ewgkwdFas8La8yFHaYCb9ztbcGTFtnGHGymkprvlRktd27qR
JtcSqQSszSjCa0bzDF0qIHJOl86ohqgdAc5FLWOCePZrC/3RMRHwAp2n2OCeLNQSoHIDkruzl+M8
KpBQZ1YUGfo4fVZnGtSaSjBUkBqaVPD/4PGBHm/jhanVHyxrqdA5MM7lYTLMFj3XVmbVn6OEXCk0
FcvQJs6SRL1rhRn5lNtMT6BgF0JfsdQLufbbGQJenmblXbcfBnWSN1muT4hMGq3SXE0tQlFlc22x
0EANKK6K1N4ZzjkD+lLqYwj81gpxi8DLFciJWbSf/y0YjE2kDpwqoG4KIn3uXqkqRa0lExNZNyEa
UxPzK6t0EdEG8wn85WWBJABCA0xCiIf8BL0WSRDKxaOnbK9jKIiGRSTwgavzZUMpjMnBMj00btsN
UV8vSwwtWmA93Gn61aAHyph0MBXUIljR2nBQr0evJoMjoFHj1FaAukM9g2oCfQQ5tcr7Ibu77P5W
DSBjpwAdRYD+4gYDTlVdyjIMBs35uJx2SffxNwagNQR2LfgCnnXFDpMptLUIjBGj+dvOZMeCjo3g
af99wfGrjq5gdFhj7XXILZ9OU9mQvG4SFBWnNtgosWcTvGhzVzJcVX8Kk9GtpX1hMVZAgeX16ftj
mP39kaMbqhD8HFmaOWZdvIFR1NFCIjg2a9vteGzcBaW0mQUhaYwNrFroTHbVyZMs3Z91wW3LvOXZ
HDKUgWaYCh6a3E5AG7lpocqeOY2pBE5Uf0ysaWR8bobkzp5ACqIV2V4GPvby/lgdHsTe0GmqYY/w
Vc0c5ccuGGB2HowI0GvVTRPzPSvB/SH9vmxqfZvgnmBk8ajj8UUpGcniwmC69UOlOkawN8vb2biJ
4h1RP8t6q+v3Enk0h+1ls+yMnk2sgYsD5WhZw/v9dI9ocTkjKMAIjSa6I2joLH7XEB+10o02+pdN
rd6IYLf5ZgPQQBl0aqqONIK2brhyqbZvxpg4yqjuuzD1LptZWzMk+v8xw0XsWav1ZYdOVYj7qgNV
R9AOgvM5hmRZ0meC2RPZ4i55LQWPNljwsWbFq5VdF+khq256kcj1OfifXU6ougKhCBH1MxGVMI/n
VsVt7OAx8tm3iVPLPTWzCKlijeZRc5cWmVvW73EjEoRedSHGt3gBspJQYztds1IbIrMm2B51h+dd
qzRo6BXCvkVGuHd+IpsFdgaMxGP6NAbyowlW+subYnWb465CSyWLL/kmYWk27WmRcJPMUv9Zh/Gu
Gmdgie2tNf6qm0Gw09ceIgBH/WONG5Aq45EPuHLm9MqCQFruPaRcaTi+WZH0HAz2jaI/Xx7fOcwD
WwR9/hD2Rd8/ZMq5w6WbqpTHEkyWUXU/Ao+kVPFPExT4ICmiIwTL9UJxu6KqaKC+qPbskl5ze6vy
zEZEorA+138+hTuAAcCmWVbj2rH10aklHL2brvZ6IIoyUZ/oykRDGE1B0hw3A17K3PZsG7LU+bf2
4wTB93aTmG6kAyMFGK31SxJ1EIqsccsa91Y3LHmBY4j3srH8rMOXKSSo0+DJZF8ZIk64FecCyhRA
LQAhAX7P4JxLWzX6QsYe17dubpD366XfevfDWmrBJbdyt5qI4vCAYMjLs6YobQI3fJMPmZNClaV5
NMatLl0VGvqhWtqAq6yvBIXRtXkEOxkBWyFGhnv11KlYeQ/F4wA3XbbcTbUTFdM18XZ94g1dK2BL
WNmLaBdABhxdXzbBEE9NyZLRhHKFO6ftresJcQWdekir64AiBql5Z2j/Vm8RgC4YRLObqqKJEAD3
U4NLWE5BKsFVJyPZ9JJFO5Q0Rpyzy+d9bW8cmfmu8B6Fdk1LKr1jZgI8i5L2AHxuUBF/IgJPthaV
gNYfEDLIWaET6PvvjwzVtt531cI41aoGqrJoG05pV5D6es60e2lq43srntWPoDaATyzK1I8So4/Q
LWQUtXN5zGvXIMqyNsqBTEoMoKrTuZUii+Sdhe7AJdlXaEDXRzSoByx2p6rqSzIcGuopdv122e7q
dj0yy66voymADl4+DRFB/D5J93WJgxgZT2VkbSR7uavNBEpqQqlQNhQuLDsZKhdX68EUqG2hZk5F
PqfKm4YN0XahvTftnand2t3PPvdrdPvqyW4MBE/INX9wPM2cU0VTmWKCDhLX8fQrln+NxM8Wpq98
pctOaLc0FiVZRRPM+dWlDeq4NGCwnCXIPz3Xy88cvCGkTJwx/6VE28vrueoTLMMAYFG1Gc3Q6Xr2
Y7eUIWsy7WQ0nrbbzkSDmeXIQ0jHVpCuPmdSYP4AOQU0hKNdG62Up8bScAoGKcbYVKOSkRuPAQAZ
ZyiS5RqamZXgQwuTykujkVyBCfBBAk+kO5qd4SABbOMSj0TtA2ujB8gAyjgoauNpzTkoe6zqRC80
7KzA8ky9utaSTdL6lpRuakgdXZ5qwpaO38dH1viMXpmoYVehLR1tVLe9AraOugFxTHcP5+VEpeaO
eeIWDTnUkV8pLnHMnRE/VskeTlrKf8hgHb2bXMlVEsGHrYScJlYGdXCkz9C+xrsStZWQUsMsTKiL
pnV1i6thd3nsay4arEjoukJ+wUIn5enKg3A6Ankh81ZpbKbujEarBnJZ6CNvljr248nuHv69RYBv
AWoE2RpSMtxeG2pUzKwC+nVL3CS3fdgiTyYv6aEelNgNwq6ll+2xEfCLi9cIoCvASIC2mZtEPD50
CUhmPMpbyQ363YIdG31etrF6AR0b4bwvhBNaeYxgZJBsm05V4kyh5GW66nbJSMth2izIpBSJfT+Z
dgyyq9+CD1ipQoKp6886snU+cv9a36UE8TyCeTtxyvpt6H8aizcqAEs8T+SQR3hIvF62ubo74Ziw
A3FINZ5+JZelME0abJ1sBMFS3u7HQNQKv7o7AX1FYhVpKQB6T0elBEq6AFiDTvt2L2fXJthHyMYe
7y8PZNXZoIMYaH4FjB8mdwasUm1qo2TOJizuUlW6qqP6YbZiL+z7myhs3MvmVufNRFQJ0jr0wvBY
d7kLxy6HaLLDmrauW6O098ZiPV02srbrsR3+McLtB+i6QMxpgBFdn9ArWFMpSd2avF22shrsfDO7
A+9gkjNyxgzBbJGkBva9lt83o+IkdrWLx2grBRVcirbtK/t61D9N+6/iLKRbTXhIbD7V4s41CDAi
O4htPDx6nLL4VUETdtQQf4gC8MDmm1z/NZbTBihtgVc+x5yC0OzbJuu5Q9zJzuLRWVOmHuyK+sJC
D3tbFiAXmEw3jJ/UmWwlybj6f6R92XLbOrDtF7GKAzi9khQl2fI8xPYLK05iziQ4ABy+/iy6zt1b
gniFyj5VyatbABuNRvfqtTr63MbJNVorgUvAHKkTaGlhyjBDgtLbLyRLdoQRQHp+Xf4axlmK8v3D
UOrWlhouOgSnP6yNM14DzlxAVE7pAoXF+VVi1qruF26aveqROr87buHuMS44gLFzyoOW9ehPgzc8
9+N+jrwGAqw/qpaq91WkZ1EA0ltzmZbOGfHqYewhHoeRYMizWkZg6wn9zTIeD4GulOPvosqg8xW1
adiREdwyQ2rpn2AIMPfVMOXXU+yw0Y/idn5kbqs9017N36OuWYBxSRdC27krD1C9cW9yldeSGv3a
zmioHtp4HawBygDZ5GUHP7Uh/rVVrFnfoNu7p7Rt94ZRl8HkONGiXsYlr8izw77QWy8kVcTG5AkA
baefZHQSO5tnyM339DmqUGYwZODDs5MuWBDu0wG0O1NWJiUKlhRZ78FiV5FMr+csQi42CPrVKLJh
iF3kuSkn4NndIcMqtIM6Boy/czs08v00SMLWt4ue3NbfltBEA7+MCmItIeIzI7PjKUJ2wEAo1wcL
VN0OEb48/Sndzz59ANeU5CVxXpUSbC7Oc3SenUrvuYU3oz+G5Cu/HjZOMG/rQ3Hb7EGzEZp72Sc7
e7sIBoXstjD71rI5DKrb+LF8SQ/5ftxQX328HA9WnB5f7Z+9FNNak6aJNbRLUhLaIeibu9DEcrgk
DZBZEfwvqxLU5pf8avw1B/FDdADfqRL8NdPS6ZZ9p/DH3yjWI5Abw0p2iMDomPzoAr5JQ1vSKTq/
0AQ7wq3CNNKj3QY75EEL+a6/bjeIC2/FVpZ0rB7bo4+zBI6jBc26XSI/gCFL3c1RELf7SH+5/P3P
s1IkvOgaanhCIurhCJ/aQIeBq/2cosxavFOwMyOVqflmsh4jO3RcyOZ82WpY25Jq1lnS9m11eUwu
59cVp3fMhEUWZM1LP1rkrdPeS6Ndg0uglp3bxbOEWIHlgX534f5DHUvwPK1gRadjpszvLLapjQaw
wx+1+oZb34MO0cbh4AzvFLYFwiGIZyn94MoXRNLjgOoDAirgyRXMUxJlLqmRYkExbdjQsNrVByPz
6XW0W+qtWzAeVVvtKf5x+auubO+JWaEOUWS9RhK6PFa7q5n7ivEbOAnIREueTeeYMiQTmDDAoMGy
OPCZnDoPir68RzcMBXLeQpk9SRJ+g/Rg+EoZyhEqYQAjWzkdP52KsNtqHCgU93iOMgF0ya4Ge2wf
C8ytxuB9m8uXNiX5fVMo7JO6yiy53c/rF/itqGNqeFCCie2scZKW1FzQJ4WvP7BX1ys3hu4lgbqf
r+qw5p763O0uf4SVa/3EoPARoEC1lI1h0O0eDBAS2jIyjLWvfLwiIQ71JO4dBcmarxkb0FjXCloi
qepnJLi8kDUnRhEYqBIbdeezYRKl4Q1LNeQnjoXuB8tvKwO1dN5KIEAr+4XnMdL0hQUQtIrCtV6V
vMkGjEn4zBmCVEHiOfqXF7KWomCyFzwbxjL7KT7iBjA2DrzFQvQJEOONXm04070OuPxWk0mXrHwc
1EoW1JSGbhbq9qdHg6uEFhyD6CgOebz6aMe7vt5kucyrV5d0ZEa4IvgwNCAXQy40bd0nUMrofv1o
Xxd30X3q919V7OWpp0MMWwkaSWg9r4jhGnQgBg9oDt72oMQ7XSEx8j7Kc6xQezKfyBXZKJvskzx8
mreoP4Lmb+9UHoOqrOene8Ofdhl0PSUBaMVlTn6CcMRy0011Z1o2uXq3nJtMJpi0djueGBC+Yqam
3ExdGDB/GanXR17qcY8EqQ7h0A37tGRF1rVE6XhPhc+ZpEXCswQemuzZTY2xOZA/z1vCvPmq8rQH
ZTv9gESV/2o895IUbTXDPTa9RIGjZENRCqMgOpbavoGkdp86Af9BvKb2tMWR/P4xD/8+QJ5s7nKE
jiwmQITyIl3iylh5qrKJx79u+gsuKoQU6ABafbmsqdLzvcWzXU0la1g/5v8eguWDHq2hgfBMM09Y
Q1PFoWuATm/8YWECUgsvh65VOyDAXyb6FmUrwRFNjgI6aEcw4aY9zCZa8M7P3rh1s0QSIldiPUQD
/rUjOKAFcU1okOClGCv3E7/phh8Kk3naEhiEnOzEhuBpuRXpHfpQYBqJH7MIXbhyU6H5FA+7fr7R
24e02qvuz+k/XJcnZgV3Q/ncVVJnCRbEZxj7YI0KKaJrQ/apZFsoOl1SY4CbYXmR82TSuxaoWSMP
LruDzIbgdlM9R6Xew0YbP87OrgaJJ5HOTa9GVwxzgvABT/ezIiTDHGdMgPb1G1BWMzNwwfQFCvqi
8m31BfJxJH1ti6cO1OWRBhXW4lmRZR6rTy1MDQAvBPoJ8HcLbl93TdnxGm7PmtCAeHgZVhq4iBtQ
rbkgIRo8dTwUUjmptd1Foxjoe5yE5flweqh7M7HaaSkbtsEYRHv6OWMkvvFcTDLHd6ZPb9RH6BHL
pIzWMtSlP/2PWeGjZoqRYRfAm2dtbbwrxzD2vPZ69Nlb89Rcy56xaxHl2Jrw8LOtfJ5azUaFstxR
coOZVKcD7n9z2VGX3yye9SMrIild65YO6MJhxWzfKhqQ+caBVgjYnrsxjMq3y8ZWU5Jja0JKoinN
ODc6rIHTfTsGMT5ZdmffIgXKvHKL94/+FqNelDw+GVfQzcwCyNtxmZ7CWu33+Dt+j4cf3Qn1yGgf
QTLYn+8+Ui+/mXegs3pyN3/0fRdGGLSh6BxeX8vmJNe9FrgpC6Bp8IILXjtTLa8dFalg0QZt26KM
7NvK4+Ud/v/46L9GBB8dZoC+2wlr60MemDt2i5riz/IwBBGY1ocdk2V4qxkYYtA/qxLclIHoQ+80
GNS3WhFG2/E5fqjfxtnXLE/1ZEXM1T0ERl9D6g5iGLFcgHEC4jZLvpdWSJ4PfbYbZM+cdRP/VHtF
+fl6aLMhHRHSSJl5AGyPeex1XHKNr4Tuk7KHkBjzPFcVJ0XZo05Hr3JuNVn2vxI9UH5dmu86oMOQ
AjgNkYUN7Z/BQQGnQxDOla8RbbfkJpFdACubdWJGWEefGH3aujBjxIc4O/BkZ0bhZZde3aqjlQhX
zKwrThPnZelDqiEYOtWj8fNlC7JFLL/gKB4obdyiHoFFoO8CfN1XwnvPpB+XjaydTGvhOdbwRncW
yadTKzOQzpg4gpUsJh6EN7woKcBz7VXVLUozsDeawdxtaP0yspdINqG5HEMhzp9YF5KrXDF4huFC
5Kc823au/aRyIKsggR0b1gbEbEEGQFPldNvLq15i2iWzQsxLiyzG6xuLno3HLjoU5s2ovRvthzFL
DtT5N0ThwAbxGCik0cMUIYwlOGetTrUhxF6rkGhizW1pKSDOTiSF0fN9BI4DmDACwQ4UDc7y/J41
fTVZmDGsMLfNbii44howqxl7tcdg7X01SJpPawvDxPsyFEBwCkSY30hLCwPgdu4XgLNrL3nyqHTv
lz+SxIQI8TOZVblRDRPUZNuWvBnMCjrZCM/K+9WxwH8HKigoVALnIPh/pLk9nkgYSZoh5vLlUL/8
cj16DU2jvvXsD+XGesqDend5aefB49So4PaTQu1hGGG0sTE7CX7zQRbJV3IamHAWyCLUDTBrLUTa
pu/jJG0imNhUzzws/DLMttXePRT7DnBdH/yt1au9pf7D4LmHbOseZOPr57H+9BcIQbgkilWpKX6B
zUFYvTf1DTc47qzXy3u5YgZMNUuBEQIOSzA5DWA4XmAnYCkWyF5M99oYQ1t9ZjKI3jcs7DRkgCoN
HuJCkBbzod/Z21E0VjvdbcqiREbqlY/5q8a9eJNpPso6XnqVbqOg8IzYz274Jg7LJ1eaHa6chhP7
QkLTFLPeQQkK3curOdSCIiTv2u0U6l7x4tz8trc/f1/e1pWL4WTBYosPwKm2zBwYjD5MzRtUP3/l
11Bc25g3bAy1L8A+PYnJ87CMhocLwBgg7UvtU7hTM3VSWhPwYTyglKfsvrnlTwC0WweLonw2b90P
zQfSJPKhCSxraK55kbNQPKCVv1R6hTBgKpOl5dA0w5B2VHhzEz0WKrsdZqXbaxCtl5z/tYUeW1t+
zZEz5baZzYqBwcEqbXKP0J9jVTzr8bsz67up/7q8rSueA0UXzGLggjAxESnuakaTqGnwId0aIrTq
z3FinkWfLhtZiWjOcgQ1EDBCs0qskY/a2Ne2y5CXLmgoD81B+wEpoCPxyjUzloFsBYxEwJeffabU
KTNbGfDERqEfgjDU+ftU3kHhAjTMIEfEqKKIEkjdVCn1HECXueoC3X7FcLGXyMbq1j4JKEKBQl1s
YRTs9PsTu0jp4KDRpjgPvAsLFgDOd/mDrGQEDgEFAFhdMb101qCdErfUGt4DlhKF+fyWtIOXYeoH
bVotxOwYmgul7Ph+qwMJMRI3DrokGNbCqsS+XjIrpZvEmA8xgE6fPZVEk19GanQ/Gjb83E5QScNm
UuLbDmeBOySD12gOsCsofUFcAzuvdD4ZFFT807kb9sOgkNcy6vAaSVVOdxk18jngBhIqFSrvyZYN
BbiOOZKrQ9cO7IB2Y3vbaFPMrqmdkntrtnDzzNMc6v2UXFt6qX7oU41RiNTp9gwHMfU1DROcHpmJ
1mCwJVdar4ld66tU6zGciTN9pspkPtRdVD4lSpf/oBgkvyYgPwxN2HigTmxd06rSk6AcXX5FCst6
48D5bfV8SpZ5i6GfAi1Wqts6dXgwqwUUIqZW5T+RdwN5rMcaBHUs+JvXDqCAGqq2n6+BTRuie1dR
jbtsdKF/NLiG20PoJqn3tplMr5S1SWin3I29WusxBDHk1jZJjTlFs7qmIO5lEwCiM3Rz7gqwh73l
zRw91H2XAjdmmw1oipQssOk0tFecgE8M5eikuq5oXl/hMxrxxnDz6Y/e6HXpzUNePqdMpyifmaoa
Vl2XfnV9A8UgxW4rFIFsm+Uot4EsSCdD/17PMU88njjZpxa3xgZD5QTKgVVhHEjSoareW5Fs3Hcp
IojuB+MaKo8Y1MME6empSpGrJkpT481fzj6BYoqu9Ns5g0pNT31Msf7JFFmdQV8LSBiuQasOCT4C
hmCTl02TxD3invKEAlV1eKshMeGVNwRkp7f8GnInT+ZtvmkCdl9+JhsHaZi+KIJePuyrvwJD6CCn
BdExBmhPV25GsU2qEofdyEMLrNVslOYfKxekAyaWf0wIV5YxRGPt9DDhRqHJPP1m8j9RR7Y9/d6t
AuOh2aeH1nP3sotZtjQhvaNVYdf9ALuxAfBPgVm+av9/2zyhNtVPGgPLyBIpcb669HbUHy4bWEul
kFIgrwAA+BuYfvp5erw/6qqfkDvWuvJhc9t+r5IYRcTGqdD1ceeuCMvIBR8CKS0+e30SpXoA2HX5
u42NDP6bdtc0Hbhs8m1tc4+vUyE1KOJoHGKC63RgLwpSWiuRNOfXvObYwPIDjhIdp+3zWoecm98M
+muuV9vGBZ37RK8q/T9YOr5ShdeGW1aIKBlgmN34kZtWkDEatNUAEIuMqlB2eQubptaspoOCy7ub
dlp71eGpLWO+X8kPMTBBkI9ibMI8G7tP+aRzRDNko3kVlmYdllvrCeziGxJp28vOKTMl7NtYq2U+
Kah9RzTdgdK/KgBL7INevUn+eu6IILU6WpWwcaNmxzyP0KjAiGDQWxDcI0FRvxK1CSrF8i+va+0y
gOAehKIhy2pBRfXU85q45qxzsYUD9dMu9WjiG2TntoZnjvshkznFmqMfmxMcvdNyMlWQwvanEt1+
HkzqV8Q9XrxeXtVKk2CRm0BjC/IAxDLFsQWoyrTJQDmegRu2sXfu0x/0kH/hymnRa0o9Y6vuhmt3
R98GN5BhS9ccH0k+yraLMu8ZoMdiIzMLE7YTpfeA7XaAE9HmenN5iRIr4rtzAoWOlU64UbOk8pwE
I6qPFgsv21j7WkcrEYsj5YwJpHzCSkxqWtsB/G1oEGo34FXV0FaOsqf/mznhjKUTaYqugDnD+FXY
v6CxiOGz0UuyH5ftfBdrxQzoeF2C02dN6WjK8gpLf7rPKmqN3nxA0QyX58HeoKEF3pVbJ0w/JWYX
pPmZWaQdSIOAjgKv6ulZaxFC2ohhlobjBi1NzL0/Mv1Jm1DGTYOkDvtJjmxYO98LQNJcKgWYpBaW
6iZaMsTLZI1RV9Sns3FdM/bEBlpC9PyWo8msuBLU1FqohPaChSWqrg2I1ukykQkPhr3MhSoDYSDG
vDdzBu7WtFL31GneoIAg66WvWlyw/WilQ/hNFHqyWE+6JsdVU0+FDTyAls67fEi1Dz2PlMRvSBMV
2xIjKZKuwEpegPkTTEiC/RfPChHdi09c5RZIE/wqMfc1u7GjZnvZZ1ZOOZR7AR6GzAH6dOLonALA
tUMY8MNqnpcbc1aTwGq7EUhE+89lS2d7CPYkIGhR/1ioBPDv9KthQG7SBpdVPul7T4fKKfvdkgcz
/WXJyG3PospiaVHsxvsX00Pi12IZ622t5pXPQaGaqX1gpDsLFbNIcgmcub5gR1hR1rkMFVGsyLAh
1sryXw4ma0GEFuaF+25G5IrmMsCgzOTyOY/yOLsaULGaYRKPDBCiBUny2E1QIK7BmfArgabt5W+2
vpPACYIISD8n85gwuVno9lChKYVuCb+lQ+bx9MHM/zrRWrbShGcspR60fIRCzAwxLF0tYagrfpjl
jVKELWoLlbtphlSyptUtPDIlXAIVHV17NGBqUkDUpHt6yTZFcRWDcyjPD+ZfY9iElQnx0UiNRHXb
ZQtBW5cn0XU8DLvLX+k8GRFsCI5YQtstJWzZvemjsh4nDeQro+dMV3121c5hPoDGySvoDv1wxZx8
K30Z3Eerv0ejCuj5Z8mvWTbw5BYSfo3go5nO6lol+DUtB0XjNcTrPFQkPQ6cOLWu3aj1dDXEWGRS
baRived4g8U4apKYfcSUO5qppwdEsZo8drqpAnpLf8+RRoB+8FYBEYSj5dvJhehzBVRQ+1G5BXLR
qJR9iuXvny0ehI6o7+pQORKvQ7wWpiFVFnJKzcLYGaDJoFus2ItqoUNRGjsFOC9eRj+J1b4RVXIx
njfRsHqoyqPygqtKx6jr6eprg3GrcLB6PvwYKiuIdFBkOqVvxs1r5Op7u7Y3dISo8DRuYjN/G4Zq
E1n9oS2hc3fZDdZCx/FPEY6ZGZkG1MOxEeCrpXGyUd0/RnKjNvF/2fFjQ8IBgyKoiic5DDU29Yv8
1XC2ukqhnvVsobap4KnLOy+j90Yi1aU+y7e+t3u5OsHXraKkcLrdLqhqeeNiu5eaiEE3pvXbUB/A
FZ+N5ibP7pLpttQ3/2Vf/7W5hLejG2AmOFmsgU1QVczNRgfpSRFYWTls2yId37lLh8fLFtcubiz0
f1d5RnnH55YVBEkk6M6hiR41uLntmyp9Kt3KR0k3uGztnPz8e1MxgAgBCmQ9ooZUAcKVmqkq/nbi
eMnsq+qDSQqP2s+O9ZktcmxQbydvdXTH/pro6NS0OPXbjYqZOxNM980Ygm6kZCwoDdTAc1mMXPWc
RV7Ogt49kgTBc+x2VOZWh6Wyfk2isJ18Pb5BpRlcxFfAtdmzP8sI9lZDIxpQ/9gUPMee56LSati0
oLSb22GhEl+JDk4WKua11WznaGMpQar9lHzQ5QCKIfHYrtAxTbmjsEKDXYyI+K27b/tb00Ig9Pvh
UDIgx/sgKkI8TzDMEVmyGYDVOIS3GHpUIG4FAcrpedG6bMrdklSLjN8LGzKQWEP4JnktFJlQ/PKX
ztZ5ZGn5JUcnsx95oY4DLNVgOaNJEhg8Dany1zTWcNIlZQdh8CIKcgZA0/gIHhcNC1JQYrezLPac
GDGnIuQj15hkpGFt+1DjMKAMjf9EdFSnaUtNUZXKV/TKBxeQ5/YJ2Pebh4jIpPvW9u/YlOCfBrow
sYH2DMoaZRvkBqhWIXFpBdSSkXiev8+XPTxaleCSNogFOC9hqq6uO/1Dd+8t0CU2h4T+Ql/LgKi3
9qpFO53/qPNHbQRQf3v5UKzF1KMfIBZXqhFwJEx/IU2of5flleocNJL5jn5fprJu/rJtolsemxJy
At5EpHPjuPa72f7Kk9e8wnC/xQOKJoxDk5CTQrK4NYvY4H+uRWF3kzmlJV8uDJP8zpTrnHpKVHvJ
6BvqTVbIDvia2/xrDfH09NhFWjNlOsX9b1f1VVp3O9pFSDj/XP5ga1aga4sTh2FUE7iTUytKZil5
xyM4Z2Xu3Y69MJoEDY82l82sHrcjM0LWZDhJkWoEZpBFXvc1CWeYSEdz15a6BKq28pUwfo+pSoAX
LQtjKcKK0uJ/XdB2h25TRMQNBrVsMZJg32e9ogZmOyYegKKtJJ9YXiOCQ5oQUQLHtQ77lkgqU1Fm
JWWZ1OjCpMqjwUobxKgOlzjh4mSiFag44z2JsO9gXPB0eXNjRHVp4GFcNq/QTFLTwzR7XfThuJOH
yWVPkwGDz1uQYFlHnRsQf/DmLiRbpxabmoPkr1FrP3WoZ2CIrmDcY7PtTwyluMHcufq8SXXi5aay
N5jm2Xa8Mft0288gN4+H27QCDtsaNrNlP6u15jlOsS3cPMzcPKCV6+cg0r7sbis+YOEbGPBqJCHI
DU5/8pyjnlAoGnR5bKTJhdc4GyvaNOw9NhroCUisnY+DLLAUQFvRC0DhGjx+p+ZaBwUFfTFnl5ir
+Rwwz412lGU+2PNOGzYD2yqmf3mFK4EWccgGCSiae5hzFF4HZu04pJhJ7YORIUhjNPnsTR3fts6h
IalkfSuHFw7g4poEm9GCvjld3jQORTNSLA9d+YBGyFczr8h+l/3D5TWtfDUTw/DoOmBsGzPPy5qP
Eg2bV0qac6xp7Lemjlpdso+HZz3HC7Pf2Yj0/zdzy885Mldr7azayxaO8UvtJp7m3mb8LoleqoF7
5X95VGF1GEpfWhtQSxR2saRNOnaqVfsgnSkciGj3XpZrQae/po7Xmfu5vqkj7/IS176cjc+GM4Cj
ANra0yXGOjPHpBhqn7dBD7LDqvhTTc+D2kq2csUbQWbwrx0hvMelCwUSDUHJdHYcTK2WZyoEvRu/
oFIU0OLZYgDEPQVeLR0gIHTeTtc0xWPbkhS2bO1+JPfK6OsoR0Dbj/XcM93Q1oKahi2AW5mxdfif
yzu6dtbhnDANNmD8EwXzSsvOrHIav520V3/lzYdthjrfUddXTQBZ2LYYJediiVZnKz4yKThq0kdj
1Vn4ihYEJebZfSoN2QDN6gc8MiFEsMQypsHkMKE0yaEx21CJm5C36Y2ZFz94MknQ3WtvtuNdFLHX
ulV01Omxi3Yz/G6TO7tQodMW36GieAWh6ycldkIXZd+evHWOLLNae4qfWBeOhVu7/URdrDbp9nmz
aTIwPtFHhf2O4lcnOdT0CbqArfFMieTVcY7UwF165D2ucFBSRderyYHltskCpUX/rE8OppXdtVb9
0tEinIbHyUi2SszBhP80GQACF5JwLt184e7IDWuqB4rNz5vfRfTAmiHoXb/M7njjF3xfzXit/+hk
wMfVWLR0lRGKAKISE5dpitWxIrCaaEHVP9ndfTSEWSVJwtbuEDAw/T8rRMia8yxitWLCikmQITHk
KuGs7XTzQ1/Qb8+Xg8FKLoayEZRTFhIXjF8Ipya1p4poYPzyXedFqfKtRV8nV3lqVfBw1tYhM4Ge
NmUCJBKjYjEHDDaaMvQwymtQ4rxArC5DySGBfod6sOPUs2T6Y0tAFcIPRlzRCAVbHnjIxCcChqzc
WG+R/2HGm/a6p7f7Cdi7y1u54h0nRoSDYZZWGfXgdffn8b5HHQdMl5A+wfZJbirZYgTfTxVHq226
2HE+gVlFZwEdVhlv50o0RfqJyRVUMTCgLLp61WASMUerzkdnlRSvbr1x5g2ETVGulX2c1X07ynSF
9bg6BiBqFaZodDfzP83wZMdPZi95U635HIh08PEBsVkQ7Kd3rtMltR45SJXqMvHqfO9qL0n95oyj
Z/a/ZqAvETP+3h+QugPQgysekEPhaE2NVUC5BRaBuPWUPoKWQHzQwDalF38NrUH2fmRKrFmg55Cb
Tb6YAqE9GIB2iv4DHIneXDv3lxd1Lg77bQpPqEVwDj1BIcPtQAVGx9is/alvi99VFNefDtWUt0Hv
6FNn65G5meoiBu1kUhyKebYP1gRK7q2muck+Z3Zde86Ykv4e6GqNbdI5aXigGiWXZBwrURSNbB1i
9cB3o90k7D41x7Fjk10jp4Kolh5a3b0JMqICM6FGnXhD+355Y9YODFAPgALoyFLRsD/1r9hilNMO
9pK+8fIayOD3EQmkpd47aSK5/lbXhrYvmvaoxJ81NxTS1sxY1jY3rQaC2WTa6Da9aWOKOcuZ3uZF
ne6weAnkYe0ZDU1KtPAWqc/zF1tSGE2KoibFyLkVvTqQjXi0Y6I9zemoa77Bi/59sIx8p5PS/GpM
5v50x4RvOg5iQW9Ez2cPELX5hgdLPHngD3EenSw3861Sk2EIrIYnyablVv7DTCC3VlpGF2RKq33F
s4F6h6bFmjQVX6n2g+EZM23Q24J6lAiIjih4VIYc4Gdav+vkRnehgmE9UP1B18cgGa86skFL8rKr
rHy+E5tLQDx6tRF7bjlxOuorBZqexRyU08+lrmoWhdcDvtujnX/Z4lr38cSkcGrHaYhHmywm240K
Vi6yBY/30oPV7B3VQBJH9258gzpT34QVfaDu6+UfsL5kkJlBJQkxQ0wzcNmCs6lgYFlUb2gddP2j
06MvB45k9B7gDJetreWoWO4/5sQEI8fIEI00fNVMBaZR39Xu7cT3rPEVTKctAgCR9UrB/Icmj/V7
bGUabmsvrBP7wmUDTVWwM8RYbjzvM8hHpz/ASR2r/pS+JMZuNN9onEnWvJIVnJgU4g80u9GUWHZY
1x8S/keFbiH7urytK1foiQnhoqacF/OoYlcTiAzXwGeoWmiiveqWu3IO2uXLbi5bXAmqYL8CVYgB
hjTQ4Qn7qAyaO8zGDDJj92pyIAnqeG77mUZbW/rN1kzh/Q+BEwKqVfQgTg+l25YYxYmBhB2Vj7oK
TIjxODmY7EpvnGWQmpWMB5M/mG1CXqW5ZzUN0oNNB0Q90MEt0cWsDshNN1n2ize7y9u35oeYKsFb
ArFtQRYLx17jqhXxQqM+YSbwy5VNWOGRgiTB0PX17E2dqiceZNarg6U4/RCUGcaFgiYeSwn2fM09
NZDXQqAAUpdnI6g8TiKnmjL4ToMhnxj8rhigjxxbkhuvfEVoYmjQbcC4qwaXP/2KKlGdXptzikaq
V4BRWdWf0Dh1809DxiC6dhhAkGGomBxDiV7kz+EVpowIqA99B8yX1SudMk/trkCsVyrjtqyTPS4+
yddcvF14xSyUd2D1dCHciNLN6eIcpW1po9W4ftUvNd8ipfU0lnqY0edjHubue12/xsZrVsloWVd3
9V/DtvAiHSnL1d6AYaJwv2EgO1CCzL03o596wb1mCNPoym225rxLXb8j9639lsbvc33bSZl8VgpJ
x3sgRoSxn0rOLPwURWl9E847aAASQYVW/ZnZnW+0O708xHNQTV6sALvsR9X4HyItXsoE4yq4zM4m
D2wjMmJiNPjTjrvJzLskAV9K/S752GuJCXB9C42rjRxEZA/Q7V4vIwtWOLoRQ1joP6Ny6yyO3IbZ
dNVm3LdsJlnaeV1lEbzQ/pVrWI7xUWpSQzpZKUqwtMRKGZJqa8/vcXRLpm3fxRvWPujqs2N8QSP8
8mrPvqpgdgmYR2a7tjec0gCY1szqUEHN0xr/NmVeLAB3BakEsKoCDH1qoY212Og6zBct8EJD22j8
JVO2RNmxPPOLVDZtdhbhYQ6tBkzv4rACfyRcXOYM2nknAdxb0w64w/ysJ36XfdRKKgkKazt3bEi4
9jtqVnFnYxaX0OqJzdWzIX3HnoXuZS0gtbfRiwST2/dI69HHSUlUGA4Hpjvp3xwIrDagypCE7bP0
UDCxrPLIhKn2RVN+ywkNL1DNsFNQMhLTZzHgPveNDPay+nGOFiQ4uZu7apNG+DhTfqUBCanY1Bsc
vFBkUAKZIcGtRwWAS55j57LoSnNeeHHTdo92sr98eNa+D3RTMTu3RAoiYu7HbHZma5kZigsHjKjK
O6UNxpSqh8tm1jxtgZqAQ1bHf7GGFiWqORMbocHJM3KtRhrz4l7LXi5bOX+pwBUARHfR+iYgvBdB
QWqf2RXwspjPYMoHa4ytrhieAvLdycy9YUwOQ4cY6ATN1IYuizcxjpRDY79gzn8JhhgQN9AiQdJy
RpFnUGvAlBFeDO3cE69K+ejlmBptSQ0JhtofFBckUCCvo6nXZbNfz5bkFyxB6eTC/96Lf3+AcCws
tylKexmFsSAfUrEwt68r8JRAfj0u1Q2wvBCjkpzENZc9XrNwNsxowPs+BnrJbccw7T+7dFsPRjD3
n5LvvASmS2sTzoZZuVNqa1jbZELSogJPKR1AZGG3VzE44D08IQO7/zTmfLsgYTMdeY4hA8KuXnfH
qxXyY5Jz3RmWDe4wklboWzKUHnH+zOavxvqckpsesMqcbDsmaR6txTvUiFCYAssvUBDCLjvGlORQ
QkdI1bJdbLueW4O5P3vqnSADkpIHlzf7LH/79qN/zQl73dRQZ1GgfuzHyfyjmpoNJ9YVZWgnLCKH
mvt12dyqD5nIWxa6aczzCkk4RnEzF+UNiEUyJ5ga9DJvZ3WbTbJkcHVZGJcEIcmC6haT/SSda0ZS
2GnKp+VQ8GY7anHgNDeOTKNt1ZQLKiegclTAB4T7nLZlYrVZg1Cgar4a7wwlKOtwin6mhqTAuuYa
y3i6aerotCNnOb0K08kZewZJbl/rN70ZWNoDz+9Ua0Cv+ND1ktO+dnUcG1t+zNG9q6U58N82jFW8
q7Y801QPM0f9XmdGL/FBmSkhAcvzuSGlBlPGcGtPvwrlHrJjEhtrjgcCF2R4wMtgMlj4SloHwHmd
wSEoQw2WodsMFg+qK0BGSiytrubI0hLdjjYug/bQ7NawFGNiSjGAWYpuOX+/fI7Wwv/xcoRzlDWc
qJjcQ1ZMUq8BDVuTepqJSvpzOTVeN941zeayxdUNdAkAgqCgwWNdcD5cNjGrJsz5j8ktqUOq7lOQ
7mQSr5NZEbwOLziXjQ2sgBLE9UD78YEi6FWq6XdFIoOPnDfKoQSKE4vHGtaDgLR8yaMvlQA3qGUO
5vdLJAtt9T+kfcly4zqw7BcxggM4bcFJg2XJY9u9YXTbbc7zzK9/Sb+4tyWIIUSf24uzOREuFVgA
ClVZmaBkMkuqVSntyJeeCluQrcu4ftRd0PUQAZGA/6g51/jKll7GTsQFXoJmK7ulxxJtwHL5CTr5
knUHQJZS3fZFTUX9A0T2nNBcOaqWcTCA66BaiBYNs9FQVyoAJxXhsNqj4Ci4KEA9E23cmEKxzwJM
292OGYIFZC7yZWEJ7jPIWV+NKc5SPXaKgq85i5ozaIYDWc7bFlY2myHLBJomSx0Q5KGXnxCQrXSq
0V0A+vhnGdwDukLjlMO5z7PBxCRJI1HPgLODUmwNNsWfiS7cScbo3vZkJfIvPGG+zRAlqhKUiIQ6
RvW7sVJQgihPUqtzVuy2HYxrXK4YiGVQHwMFvCWSnhbiMYwgnYxqNI/y7Zu7hf34qAkANoj/mDpL
qihDwrlSajyr5xq0r7SrpzKhIZFM25dG9L1MowgLJ+sq0/FB9bQNh3HYjg04IYJIyTck6oCdnDTU
JtMhTOzZqAZvDsPYhbXuTy4mYkRrlAxPRmv6mZPUMYQIo3EOdJpNiT84LXadvukggytCd61RnCQt
ZUC35vGHP8ziexw0wZ0ZldPPMUh1/yHpZOWdoDdmF6EAsc1B1APPSCXt04+S+aSncibbgtHnXlmW
+UC1MRhidPTrzvdqv9X7O7NOBFBmN4kUelIQhD9qoI5+CHWlKFZeFOF7ORlSRIXAz3LLaIGrgupy
7g5xHZucrb52sABFu1A4AMKA0QPmM5e4BjMJA95+DjoK1auRvpZkM1Z3JXHQXbsdvGtb5NyafGkt
iLsIcG5YA+CJAmONnjZm91DcuG1mLXbPzTC3XpOAZcqcYEZSPqXsIfEf++6j4qonL2vDRi46UWB8
Q45qIt+69Kb21dBUQg2pf/VRKraceQo5JmEMYq69EHt6cTSrk6Y93HZu7cUBCtm/Zhfvz66joQ2D
FO8B8AAon32v0iJ7TJuEar2jYhhTJMdGcNrIErotx/DK1zOXujiOT1ALAwh9adio5lYwSQu+dz36
IMXPuQc5l/oQ9C8dBIO0YHIMPAiCRN2O7f2cAPirAdAZFrtJ0b3bv2Xlhrr4KcwatLWRQvQWP4UM
koZuvGoLKgjMlRZc+EBmgEyLs09WEik4jhtKAgJcxKjRpe++5ucRyYYMg0baU5ECy2KUiaVm/n0n
FF/QGd00U/NUEh4V3zczKhNk54ZZ/UE1k5IBpEEo0Bfz1hdTJDsGMPWtQNoDxk7HASlQEu/jGcCB
XRIK/l4E711kAUkQfvmTIgpWm2gSRDaz/iTKU7yJQV9RUCIkqUynzm/fw0QdX/sAYtw0JmG1C4de
3U2imJ7EGBdyHvDEHNdCGFkpuiygFAWLIYtejYO5acN+hK6Z0PcogncH0WhUnArkHVj/xKnr5BkV
mZOaeqAQUSgUO79uB9D1VDUmrPBsBmuNiM8JGobLD6oHqt6MZpdZ2vSilqIbStmrOeS0j9MnE22R
wBAxg9VbUlNTKRxPESD/rRo9tfIT6eKDLz2PmEgVFB6f68raQK8LrIs69hlYC9m1gbKyQmqxgshH
DtK5SmllK9LnI2pL1C9Cp5xFGk+/R6gtpM2HX6lPtxdmbZOD+QZKm6AHFfHgv1wXEurgzIxEiNwI
2Q8FIEyz0V81Kf339AIkH0tVDGUYvBXYe2eIR02tENbTMFMNoq+L5kfoZZjlvu3PyodeKo4gmgQr
BYYE2HZPI6EDLBkTCHzk9xEvb/IGyGAt2dm868UX0rl+R0HCpFQjTaEGAibANNqGwUZULHBqcX7N
9eoulXyUNSDuiktXY3JEMQUjKTYWynEq6N9DIGww6cdT0lo5M/DlcLiizWWgpKst+fbZDSGkJhLc
EPq2tns4Pi//Hj1KrZ31NNFNSDcbTuZ7fd9CS03FDAZYAbGvWXbnLux1ZaxwIwUQyIUI+Aigqfw6
thzQy/Uz4dIMc+gjfVSqZtHrAxcLHcj9ZPK4l66vlcUC3j0LlZWIbvflwqnpFEmZCguYtXcm8SWf
7STHmM7s+P/Mh/d9/uBZiQ4gEFhsN0nTZh+hgPMnMeP21OYR5Lfb7N/BSTBzfpowawZmD7XX2hrC
r5Xp9hVarZMwgeImvJ/9r7qJ3AmQQjrjPTHyanhri4n+Fa5LXJo45Jkrsyh8SQHdJk5YPJmj/oAW
65Ic+eN+Tv4ZKLm4+dcWi16MBqDNQugPW8rcgpzBAPnZXon2Bu+1suqTqqCyBswckdm6ZBJqqG0D
dgaGlpZKYkHBDdNN92n7Mxc8zsF1nV7CpzNbzC4ee9KAOhW28HhFTv5HlJCTbzS/sIj+e0aBOyJu
obj9+Hzb8IqPeIqZ4NiAfgRcZNI82TSiRidFbg3ZVwDWWDnHzUyoGO90M3b+gy2UGRaCKcDnvi/D
85NqqLMcHIK5ZQKZLhFPlj2xVDGR0NH23xuqEmY70JtGzgFoPJu+lu1UycFUwVbjaaAhS0wUwCTM
qnDWb6X/dGmI2XOlMtVaOsJQl+2T8DCX3qh8yoYDgsYc/fY+36PnIsqvRbE1GqdLOA+E61QV5gl6
ebj1MKjG1opy1UwDJKMgSVEHW8gaq400a1j6ofpTDvyerHwmvJnrlRvgwiZzryk4zeSMwOZMUteM
XSnzN7qyU1teR43nHHOolFWrxuVYowEPPCiY8eHUREHOJKkgOyS9FYluZLzfDtLrN/LFgrLTFLjL
IS4uw7lcR81t1zb2TH7ODcEj3xrjevvv1pCWiiAEwxMLDFeXd9A0in2NMjoe/kXkKFNlJfWdgEpf
AtaKqhsooDScpGRtw59bZD6eqnaYTdVB4SBIpdeMAJIm1mBobhRm4ILlZSer1mS8YNFukUCswmR+
AKrEYVLDPww+2VOuUxVaHdFU2HLwmgu8R/rVtwM8DvqXGFRbkkwkXZer6Q/y0HedJKDdaoH1WgLb
YajJAHUejPgBL7bb3+4qQ1msQd4FkhBI766uhzBS8yb1YU0wfzVZYA2EkwJ9X2QXz0HGAnMp+CFp
qyJGP0Lz5o9ok27defNH8YRd+RpZv3uaWEAS2Vhc95/FT2BZ03GkAHOI5OhbCuPsqO6LRo+qVBdo
LuIlhOpDe98UrzFAawkmIDJM5g//rFvDmGQ+XpqBuryXER7B9DNFlxMTRUVM89QtpV+9gbFrn7P3
rtJzxiCzunI3t32Oui0dx3tDdhUooUuRdztGro5KxgZzvfpzMGd6CBshjmQfupRDRwFVrwjHl7VY
xOMKlRoUOhGNzDkC2H8TyhHs1OVzqoBEmidqtL5Yfw0wx4aWtNOcFYuB8QkVCUl6CEdOesDzwbzc
va06KXHSwoQRgi8XNJAz4cUYxwQ7g1lIIFfKlmVqgMEjwatocr7D+jKBMQB8CBB+I0w24I+y1mOI
Fj7EzQLDq+tHWXu8HVPfxxh7LGgYbkZ1xACJJZvbDFqoCVoPL7QX2XvD1ORrClp/T/KSbe41Gy4q
eDWIz+wxTlW52olyCXu9Kz1Jb/2bbD0mlg8th9PdcCff6bbo6TbHSRlf+5aTTESTdk5CAMywkkFi
B5Vq1bU9m/u+g6q2TjX9GC6qAoCzJo0t8qg0V+MEOGuA8VTUAVlKYClItESv4bHuH6rsaDT/+oZe
joWzv8/spqDv+xhkGbg6Js0iSu9MBhXnQ8oTxeD5wWypSlMCdVqOuKJOaSZtfJGHCLie77p0hcX6
1qQT4iGACdQ59MD+GT3Md/3mAwS54Ve+T6nmZm75whO945plEovIN6N5HGDWlK3p8SH7Eq2IZsgI
98P7j8nOti+mnamc3On7FXsVlPh0ElQlkWawL5hO7AQRvSSBziatduqH7E2ecai+Wvv5FKd0OobY
C4Fd0/hF3PNUc6/R+ctSn1lftszZpQyed2AifGyJSaVz6BSvUDeu6eg7gif/CDk31zcd1LWvoHdB
qQcIFhZzVGSRVMxLChDfVV/Vq2yhHL7XtpI3PkL1cVdT4Gj2iUh5Mbvq5oIohpY6/kEC+dJNI57H
eRjh5pgUVFPtEm2G+L5WLGXalqod+/cVr/+56ix4ZnHIgWIE9VjGZpP4fVcKcDbLQAIuOnlHKy/f
q4+YBbybXEzmPwyb0Yudf8Y24JueG2bOVq2p2qoXYTgx71uRTtIzAW6xUje3j9O1g+DcDHOa4lui
TyDDjCi/Y34N/aM/tw2s5qrnFpgjTdB9X/aB98SAmlVReVe65NRSGtw1ga1Rg740m9x7ULbqibcv
Vq4nBe1MkYAbBoUMdmhFHstQnetJoFXzIqFXU4EEfzvyJtJWbnZYwWWwQCUwk8YcOEqcmWpazzjn
iJOjeRLWCdrXPNHvle+EogXGwkVUJYFCYQ5s0a91pcshaRybL6b+IIacwb7vseWLXY0KJDiAMbsP
raRFWehyc/VSpWKyOQut/WgbVrAxjwo1vNj23Yq2brRPnHafPRArcEartebX0+Cp9xpeGjnNTs0R
Z83ed8j9/eyBcW0r08B+Sa3boXS10sxPXNbo7JgLjagVAOgNMT1ynwz7RHMU/1+3A0zgG+LBDSoh
DK0zy9wHmC4GkW9olfGdmD4ShfP3l+3ErrKGno4GYJ6mA4Zy6YLQi0GUDUVotcqXVD8N7W4IXVBC
hRHH0FXsL46cGWLWKjB97IsAQgwyprMGfxfpP0nqcMlu5GX3sg5950KKgqz2ao+lM8qSStHBIVt7
HSmoZ+8w7Hb/s7QBrLACr72Ldr2VbUMa36sP6aO5zWxkAJ7wXDi8ptnVHgFkXUQHDFV7TOejC3G5
uEqWg9ssH0JLkr/ayO4w8HI7AFcW9cLAshhnAZi1saRNEQyo+nH23TDblkCk8nALKzGCrhtiT0Vb
AJLuTAwmfib5artYqQ6p39Bc3iwUF0aKjop926GVHXVuipX+lkazUKQRpsb5RAqva3a9wclo17xB
NeRbMRKj3uylnRYhGbpWwUchH6SEjsXeb6A+hpZqwgn5tc9/bom5MXNZm4EvgqUCmnhxji42dxz3
6u2BCDs3wUSYmRuiWJQE6+XqMo0aKju+XTpN4E1gZsC5OX/e/kDXTzrGIhNygQmMUzrCYi24i8wC
JVZl5fvgrkKqRT5Uw+KBoa8L14xJJv5aYcYVQWCy2+XCoUTL1PpjWqMlvkFCQJ2olNmCPXm3HV2J
RFSqEe9ANQJcwjYP22HoE9Ko4B1FhS55IZoT1xxA9HczjTmrYAOTR+AdICpOrcvtqwja3OejFlq9
Xd0HVKfGTj9mj9C7s8C+86XZUHezWprc5fdfijPQe8DeIOKR0V8DDX7f9vf6xYAJ0vMfw0SrUWeN
ChnH0JqsGDqnZmgTDOzb8x2xwt+t47s5HSursH1LplpBfc59v3KUXZhnIhnzWb7R+liLVPljEBqU
Kq3ixwL87bf9vO5CM34yARwvmlTNDEOTo9CMNve1KzvpMxh0HtuNtJm9l94iLgRdHWK396Zn7roN
mjOcydNVdxXwMuCVhExeZ+5dwxhMUN2YIaY97ViB1IGtGceZx3WzcgKhWwy8M4iBwIrGjvJ2kSJH
2txFltoC0/IcZS+3F/P6NYLFPDew/ICzC6gOUM+LWhhoPxocciZNt9E+cIxt+Hu+F4+qF1hZ6Djm
VtpyLK/tz3PLV3snquSqh+XGKVLav5GvzpuPkOsEzvkg/Kzumgj3Oi+D5y0os0l6uctDkLtEVpm4
TXZqy6/bbl2HxTLcjdb0dzH7Kt2LQgg9NnUA1GkstxvTb+8NMjfbtgCQthpDHnzs+i2EhsDSE0DP
GCcQ8EaX3y9N5zLpehREQsUaHKD9MQXX2sOvmRp2mzk1ndyYvibPKBkE1qeILg9nOy5n9+URiB+A
IR6c35hhJYT5jMQYBehw4gf0EQ6b5bQjx+A0UG6R4PrLXRpiPK1InKZyBEPqU3oHVO5MgZQv99E2
s37IH7JrmJRHqvaNibrlHHOmJVk+q40GmwCvPos70SLvHdbzj3GMLAB0afabJ/yxtpzf0rIQY8LW
Y0lfel2GRO4ye6ZWKiWxk4f2aJ4AgRRjG0qK1OcBdVcjCNekCQIyINauiHXFqddiYQ4xCXqn2PE2
cwbHdHBzoDsCQbL4K3jWD71hTVS3x48OnEWcAFq5RBe43t8fwHzYyNQwX63jB2RUcYUNFFClO+Or
vXv7NNxpN9rBftxjOsEBhrug+T55JsATWuLuvp2tyqfAZXB+0eoePvtBzFfHG2iczThCcWFytAYs
irUbIVXG0P7ts2L5O2x0AY6HXqWBLFZmOylNOnd+10EwOxqPUtgA7usO5amTG7ccft02tRZW4JgF
MROeomBuZm6rpFKBwCQwZRSd+ZDk4vgwpM1+npJ6U/RNZMnT8FtppnGfROPHbdurG1fUTB0M2NA2
YcdchkAZhdrAcqo4m3w9dxre1PRy47MLCSrA5TGPURbALy8PwSAGn1muxYBXqZDVE5D76C0IxKMf
rT5ZPZA7OtjL/4NTZ+cuc+zFSheFZYuTIapOMZib239GIgNhd86PwmQ5TdoSsVdEyB+G40MzfxTR
Wwt1hykBv/3My9CvIn4xZioYpcdYpIgRtcsFRF82qOMOZCx4fSMz1AWC6b78rTD1NyEFHPX22q1Y
W9R2wZqz5E/Ak1xaEyMdPGVFXFmjkf0wyrbfyJFROyGusofen3jAh6tEAxSK4CNbCl0ASV5tszDo
I6Myk8oSMY5OuyqBeo0kJ3Rs8SL5d89ATr7Mhi/AI5aBLkqD3gzFusKAQOmFde7kfb8dI33Tdg0n
/7zaVfBqGTvCxYuIR+RfLmI3DCBZb2DKiNtNpo9eqDf2bW/WFg4zTTgu0JpfevSXJvxQENHWyStQ
RIAWsA+aTz0UOlue9T+3DV3X4eEMsmisGTYxLqLl+DrLQitkv2VZDxX0S6D0JnZ7iGI4Zu9vS1H3
xLa+T+RqJyWlK/k8IPzVyYgJMcxY4PohYCjAG44xbSpTMBcgPBI75V5IDUcq3s3xUZdf5bnLqNqB
06n69+luOIzpH4I0UUS8sNc8yJy7GIjoypL9yWn92SnadCtlvatV9QFdV1CeNTQTFDvLVC+fwpjz
aa+unsU+2g+ADANyqLBVybrLW6VSxMoqBw345HHSMfza34P9OXRILGSY/+sk5/ZXXgunM5ss81kn
9NgJqAqDo8uGBt5PEURIeQo97dtm1k4XHR4tdS6ADAlzcGZ6n6JDIFdWFJmeOIwflaRuULXfoKLk
3jZ1janHMgJRhcY4Dk28BJlMIarNlMxAD1sFRISXiVHSEzuAhJYUtXYCXXqjq+ysf01AsNb3gfd/
NM+4aoyQGQoqmG+6UXeyDAznJBqQRBCIkkD33sINckTeMuElHvzW1fjON+rfnB+xwgYENDhQZdg7
aCewjcoInQpoQaioIYXxSVMhWj+An8H0q1/SJO9iX/E6KOR1IYYOcGZxcEtrHxtqjSoQChJU40Vm
9+ZGPRm1qVcWOJEOQzM+lsH8KATiWzWb77cdXQvfM1PfZ9jZGbXMyUIExYCptuzsYsqzY9yjCqHV
hCd5sHa2o1+AyS/UwFU8ri7PJHlqDQUiirixoDugVOX7QNSP2958Vw4uciaErgkg4DKLjg4Ne7hn
mDlB9ieXYFfeVgS4BiSDn12ySVOF5s1b2Gp7LXiZyq0/PlXSZ2yWVpUehNLN5o2ee2SCipdTBp5a
uoOyvf3jrr8qpnYB2MMgD/JijHNc+t+MakCKPiotqbJlaaYdIG+T/BGbj//BzndvBgSEYLtgLrjR
7JUeVOGlVaQ+VcFVHAMzlSo7kvP0rFc9gktLEgwILdv0DYWy9ocoLa0Jkwzt/KiTt8k/jhknzb8O
HEilopQKllcwvQJLfrlw5qiSwfDBMdcOqWZVQqtZvo+s/9+XDTsBLWxMuIC7mgnPphPUpg5BttiX
Y7oHQ59wKGpZs2UIZGHaq+HQI19vvIUqF/PpS3cLFLbMV5KAJBlnH3Rjte4jaes8tdMtreAl3Gtr
ByAA0lE0Xa9h3MjmlSRdcMyjvsn8Tzl9u71qy2F8ueHgBoiq4Atm4JFSX34bPQn7Scv6EsPvtlJS
HzMZJNxLsoq2wpZ0f25bW/fmr7Xl/5+dVpLkR0qawFo0qM4sBndaysNNLbvwyqH/zZyuJJSU1Kg0
dJVKsA1tms4NVW8SLWHMvEiDXATgUoDf33ZqJRJkBRXXZYpNQnWEOReMMYzNflTAiIuGjzm7wiza
4MC5beS66IONY4JEamGIWeixmXjzx6GYwDUBtn41s7VitHRDwARSjDdy/GOKtee+eMVT1k78B1Ar
fExiuYc4Zm0qdiXzxtmuOSKYHyNffsdmADmlv+TgpvkgzDhxWyeALHeC24i2xo+8K/Y9RBbMWXDS
4TCOE+dEWVlyPAgBTsM9BGVktr0sj6gbxAX6BllgPOPdFljgDWuspEl5ydRyajDhRKDuA0mhBVqB
lOLS06KUoggzQzXUsgnGTIUWATSLp0oPPlStOyYVKKZuf+lvaDFrEjm4ClYvDAuiYntpEo353Bj0
trbyO/nnUjGNnI/32AbnsJNYoVs7oN9wus3LQFX68O8DhAYmMSVMjACujvSFTR6JIYSqPHS11Uy0
qWlwn59mmLVVJzj0lvKqpBSvuvvseZNQgZe5LnHDuA62IAzzLR121IOY1Q6Q9gtKAcUT+VDeAZex
M7aJ9aN4K7aJy5MnWwti0BOBjAH7AU88tosxKj7IkFqss/DUWPMGahgeyEi3swNgxybmXBdca8zR
F6Z6MGsmXKscbRfsAIg+pnYE6YbjO9nnvJfUytsVG+PMOSaIdDOtJKmHc9MD2FMwCEcBWkht3Yv5
9ejljrj6ame2ljTj7FTXpBhbtYOtYdc5v1Gs87o3SNdTcCO545GXhq2dhBeuMRe9RDrMgi6utW8Y
W/yl73va7zDARWhJg6fWq18eMt6evH5OXC4n86bJITs2SAVsGg/ZJrRBBGZPVnhnUhfNjcpuHeKO
3juUgd3ce719Hly3xjFagQLEUgDDWwag58vlHVJTaKYatqUP8zP55foHGf2MzkV1YN4VW257YeXI
u7DHRKoadWJSLp+THPDkPkKlFp3b9q0CymUOqHyEcoyVHgwr51xxKzf3hV0mZNthMiHGCbudVbpg
l/z9qHqiyA/Xdf8gcQB48wJhZeInleQylMweJ9xO9ro/2UGxQxvAR8u0aqf/FW1/hbtuP3GHU1eS
H/j31y4TQ2aOIS4SD1AlfEt+ocoQUP+u/l07kjU6eUpfHngipKsGUVeHUJ2JNth3YJ3tS7VV1Fxe
AmcQ5juMi+/bnMd/paye2Gc2mGDpZwxk5xGui8ki6GY3zlHaTtbx8c0Hog5dEqrfy9tD9PJHo9M7
8F80cL1wH9nk3nx+Mf49E1MxykkMEIKgaMYW7IZIjYxYlrFTiudyekxzb+LtjpUnE8p+yPZM4HMX
lZLLzTirRlL5iVpbKRltcDBKMlg5/EPQ867CVUPfA6l4BeOZwewGoYilIslJjUa3Ne2izUzld0LV
Bw1iLANt7OpORO9rPnUiZxFXrw6kmHjpKgawE2zvNCRVVzUTIHSj2xub8hQg7XC0o+Bh2vD20bbq
45ml5f+fBSh4FzCAPsLSQrBoAfpFoQz5H0xAmAc1RQOoVXYPRF3aB0OK71X1LyH4RHxlU0Vbg5e5
rHqy8GqgPYpkgs0l6hwF635C5AXCnZY/yhUahtbE0/S+7oriKkBFCbtZAtUrttblgiUGpk59XcPV
9zHaYDikiac7AdW2xl2Y0tlpdyG9H2ix8Q/6lieyukQce83j3SGjm4XqDPgsLo2bU1iOlY6I1I3u
NGnGpmtNNxoI54utO/nXjsJwcWWzBBGvEXamHYboe8UCP5VgSR7OyMfBM51ZpaEA2FLhhEvL1YSW
i93z1CG+m0vX3oKQGrUEGTmpcultl0ehlBQIHO3Q/DIeAzy67kCca08fultvwl/KTJWftRM8ixvw
8n1EkK7jLMRqTOHFsagOArHMYnmSgGQQqsEvyObtMD7ofoVhAMeAwMJ/2CJndpgjfMoqYypC2PEz
xQ3BaYQIe+niDOOHE6c9tHbFLywd/+MSc6gtbG6x0cHUJNQHTfLdQTXtoiosWepfa+0jrUtMO3KS
t9UE6twqs2uENlfmvobVeeFCSTAx82eSaIVZY7QVdbIFzwzaCi2oZwx5KzfO7eVduYUxBmeCaWOB
oGLs/zKQauT8eZz7CCQ9tiB4BuHef/+AOjrMQAKjNICWFROqgNGC/n2h98+lkE7QF9TfQesTzfZt
R9bWEZUo8I4sF8NC7HrpSSkHgEx0UWNl4GVyyyPZ+q56ED9bp3egUwEtIJ7FlbT7wiLz5XR56swG
ZCFAY6VA8cin4WQ2FGCPZlPzCBPWvtO5d0xa2MtJVxaLragCNlK3BtT1bi/gygF64Q2TAMp9M7dZ
AAuluVXBciE0EEXkLdkSTsy5dWGEOaWzctS62gRuQ/S0h9DuHGhOps5gP02e/nnbn7VMAbMgIJiA
vtUSF0zgzVmTinURY9D8A18Fky8ZxUU00trTDvM7x9hKpomszgCOAlPZMmGbk2MEbYdATRtL9syj
6Mx73zWtEpNmv6Cx53ER/6vhcGaOCb1KKZVBzXJQTvaK3UA8QjJ4n2ql9nrhERNxiU/yGXo5DZjA
7OGBeGFBY7fWqeQZdmfS1lEelidJSYu76Et95qwnz0EmGkHTWGlzDuudVSylpfvfvSta/gmqQU/F
Z22Ff24bXHl2XXjLBKYwduJYlVjQwTxFqSPkVFaghuzTXOFgftcsgQkE8AqgD6HQuXh+llYq44jT
Xiwaa8r2NUihfZRAP4vIbnlTNNfgZkxbnVtiTkRZkKtZkGFJO8QCHXaapzrH01EsabkZaeCldAfR
p476TsdrKK90eS9tMwE617UutyZsFw89lahp+cfE652vDpDOze1Ptxao524ygVolgQy20bKxyM/8
Ljy2G+EgPDQcI7yvxsRj22VhVBfwx8QtNkjLIKJSQfgMAn08XrK15A7fbZkzA6c8YMyMQy20YiIp
qRaHZheUMQFqVdCyd8ZtvXkP3eLNPMjP4eO0j1EkSH4nEye1W6thXfwAxlkQtDa1OeAHGD4w9/Vb
VdwvY63FhzrZOeirhg9CPubmHk1cRa0pBMO5ag3XI03fwft3EZgNWWdzByGrZREO8XZ60Dxpb3gj
JlzFz2zbU0Cf3J6OQOhLmHWNXB0Db6E3Hk36qm//GQB9+VvYAZ0qqztxmvBbZkik99oDKThyWt9V
HfZe1BbxKQ2lEBCkMJ88qaNqjsS6sXqUJZDCeBnt7kPkMEGIqijZYI5qM59Ej7d31gq/YNz/a5j5
1LmA0eJmhGHMhc5bEW9dEShhSN0uZ3xUciHJy76/5SjzWQUwoCd1BnutJNMBnYvap7IEjmbTuX0q
LH/ohiF28N0QJjB2Gfhm4mTpktX4exLtll41+tQqcZXw47a964GdJUj+riTbcgXUK47BAt5YP4Nd
U9E/uEGwa2cLSa8t0g4yqZyEjefhkpKcXSRFASrSQIOHXbzJS7sm6Pu4mYqZB1pmXzrP3Fp+eO4f
k04ZKkRp1XaJFPCBifZY/w7aE2cN1zLqcxvM3aiOVdapEmxg7tPq/vjP6V74GVPtXvkPbdGLr8Xc
jU2rNKSVsHhtZ4FxNZPu054TgdckCExEMHdgqpE2+P8r5kI/zpJ3uZ15gPS0iIhk27hAw2/kH+Tx
9iJ+V3OuIx/0apgsABUCCxVVqzRpNR2umU/aTt8rP0xUjxt66lGLAXWcW1o/cHJaKUq74ka0pff/
UG7C2v79AcxXHKo4ifIIX1GCllt1B6L+UPFGHl3dWoaIbjMgzArglsr36p+FPwQPdWFGLRC0XyJE
6zNqcgcNl5C+Wkmio5SKeRFQLTAhH5pjKnYGHNE89MWs+DOERN99dBLs1Em9YRvYtz/detZ0ZpBZ
uS42Yj80YVBFgkGngf54l2nzNG2KzcA5PdbD5MwWuwMqlPJqH7YKR/QdDbwKCRWtkZJti4491SiE
tU/+6aN8DJwWzavkToFUCudXrHxEKL6AHQB9AIgvflfbzj5iktR+WskgVtPQvKZou9q9OvJEkJY7
jPmMmNcygCICVgVXHfMZiZ7MbWwStIiq2hY0r07eAMmdewyodMeQp3++5pKxqDrCprh0ii+P5Sol
2lyHAKJpqTg/aW31MuGT8hq2Kw9poAfRSkDzEqwYLBMBiMerGQ8a3J+B7Y922mR2oNFGfJXbtzZ1
jPEOur8zj0Z05Q44t8peqtkMhaWmU9BoLD7LVP0h17JjNPnb7W2wYgVQqb8ryOQkHXi/iiIFQHGI
wPdM5F2rEbzFtM1tMythAZZcVKwX1mm0MJlUpIp9Kc77EEuISqZb9TrEMBOoieR5caxq03j0SVU9
RymX7WPl4gZwDkkeUBuAbrBc9W0f+p0BhWjQ4WwDw+nMU430Nj5UyU9IAiXJw20/V54uF+aYa4gE
cF8nMFdP2OWikwilE1c16ou2hDC9bWwl+jHcCdIDDZEJxBFzqgTELLtsaV/O1bYHd2EKEezbFlYy
yAsLjDt6mqpl2I5wp4TedZ5AiPGRZIeiGe3bhtbW7dwVZiOHA+6EJIYhTXxoBoxRBaUzV3upyEC5
9x/K3BdeMTFfavU0FiLar90sVMcsTEanE6rgoZzNBzFvZY5vK1sMG2xBeoPKZ7lBLw+pKetIOakw
15sPebato09ug2Bt+VBZxhFIcOoCdXtpoq+SMZvkGY3s4hSpdOg2QwJp9Kc+5yQ8a3kWaMv/WmLW
bvShzDmXsDR5vpd9zW67/z2jKaM76iN5Ck6lRwJU/W5Hx9rpcW6UWUGw6UBlM4FRI95kOJ7Ek97b
pLOn8DHsOc/DtU311xYKjJdLaXQgUggL2GrHp2jYGbw++dqDH+f6kuIABCtCbfnSQJDrsy8lONfn
Y2FYopMdBm9cOPbxWsLFP+ABY9p4wPB4wtbC8NyufGl3CsIRBWHYjYJFPulH7Ke2KHA6LOtG/veq
ZB9mQ5GaZTbgqsRz00tKJOFpsVMMnlDTWkCAJXaBhwMcfqVM5ZsQXQsIfNHFryLdDNnjXCS0r0Ho
jXv59+3oW435c2vMKShDlKdNIljDUIf204jHZKuZkFoBUtafwYyiKM6I6Dy1UqBaYEIt7nSILW8x
K9Q40ASOrDHtm20YZ5o91K3htEn5efsnrnVKAZaHUjkmPUD5wcoKRIWST5k2IagS2enbHx0e310o
23FsukP1IesgaQNfIPS0LEnsD60yETpUqHh177NxSsN6K0hkh67RURXB72HydLxW1/D8BzLRN9YF
SPtN/EDtMLoxqJSCTYoXGmktf0Oesm2+C7GxPUw03V6Zte18bpfJR4dQlys/Rk+gSH60/4+0K1uO
U1m2X0QEYwGvQEPPLallSfYLIcvbQDHPw9ffhePevelqblfsc/zgl45QklVZWVk5rKWeUl5SZ80S
l39/lr8IqnOVqrGqwl3IOFUKegabztHDPaVPfmeZKadquna8ltLm3xfSsqIDLy5mhTD5+2Os5rz5
m8ZD91q785cyGGsnrTH1ZYEVExKXxq8K8jexI48vj/dlrWKEYQMge2G8DDhK7MsZVF7pkCZQZZLf
AJpoV+WukhorR0ZR80i9V9FOUPKSHmu6LYUyu1WbSmn4Gqyw774l8auW4LV8IrxXyaqLh2sHYx04
yOepvdttUtHLEo1gd7MrBwdvci61F+kb7NamOPkbAzm/3lJfeGXLNePAtLaOghjG5u6GZCO97VLZ
wIr2RbyJSlTg6u5tyginprJm8UsxzEk2UsMX4xL2ETbelDs401Y3YdIdeOSiGFuqwrmQ1y1loRdz
hIWK1L34xyDHxh6AXq9iUAyPiWOqUKfPRR2ILuEF3ESWWXacyIO3pozByCEI6xURa+qLz1H7PW69
auAQ2q7Fbsv1ZIxFkPV8EmMYSzQkL50BbiID0LV69VqF3QadRJztW8udmkt5zPlGg0Bj+AnkKVdH
3Seu/qGAcu5au5M97lBfdOvReXzW50VicgKmrgCdDHOImCVlG9hQGNOi2odEkgh/jbT/mSUqR8Ta
PqFNfp7wwzP9DqVWiRK16U20Q6npUx+fE/1VFHkea22jljLmg7FwvgqC7LrLIEOX7eGAed8XwY42
ZNdTa3pud90ezETe8F36xUMuWlXOQN8IEPfRbMUWLDojCYw4RfyhTbXrd3Fk5XVhpb7PSXTcIxch
sYyRHLy1NEw4YED1VsNR05uRDD3wCK7EyzfSl3DxcaLt4BxGyJA5koNGdU/cGa01jZb6gTbgvfEl
foVvhhtxdnRl+GH+GBBxorEASN5sJqmJ9ICARK1B+4Lm5nhtAEgFDJy6K50xUEqtAPBJ9VH5S9oF
iZV51CPfeK7ufuFvP2E27MWOY6prrABtDwQPujfljYzuOt7T5v5GgggMEmIWDqidAB24FZHWqlSK
+axl8autfptqZ0XIZHW/Hx/Be9u9FcPYbox6eyiWEJOA/KP7KfY7Pz/l8mCNIg8vZaW+NsvCCwfJ
MmTl2SG/eIqHKfQhKxiol7S/JpUcGvkT+Xmb9IUlgZAZze1AmI//akjk6GN3MjVwS1ToMqeGKyRP
QxC/PtZ/5RK5/SjG66lgKfc7sWxsvF1APVJvBHR5j7sxchTyMZVbQzwrPEKU2Txu/R5kGjOsA9CP
7if2xMocc0VGmik1xOc4JdeE6pzw9v4yvhXBqKWEsTCMZdXYcqZsKmr3kifGjlAEu1HYh4DufbyM
qwdioRFjrXVrNkJYQxyY0qwe03thUgObvuSIWbXWhRjGWntSgPjOx8KRWNoGtZtTlE6UeXgPAyy7
/0AlIGHAy8gYdmI7l4K+C2kHehVbQiFRK4GF32wwrP5YyKr5mSC8AlI2AC5FlpuGZFXSDCk0qqTf
IbqIkKlDYB35NmiqrJTaIbFkeftY6Jr5meh2xEQqMv5gHbl1Lfo0kNLQsFlFioHbSjknfcUJJta8
11KEfCtCKAGUUkZQS4ioLWCOCSwVSI0rxbfHqqwZxFIOEwJGZYxVLSAn02OEtRc8rCe03IMftxE4
9sATxfj8Us6luFYhKpYzJzSsopLRym1XzTGJvh5rJfN2aD5ui/ulymIypmKD5du2gEKULePU7NSN
acsXzGzawI0F2rC0mby9cQlfvlH7W+BozuOPWPMgy6VlPAjaLfpWbGbLbLNNmm36KXd79CNo0kEI
HEH49VjcmgdZimM8SAmMjTE3IA5DTq+CPCGlh2nKskC+4rGgVdOc2zvQlYhDwIJXSchuKELbNrZa
upMCBrGTEXxOPGtZXb2FFMZTmWaUpBg4bewo9Xqj2woAd4r8w1Cnm8J4Clr3sVIrbWYYa1nIYzKh
WVkWOvDZGwyhWsZvPbDSD8URn5V3LbWCzioCW3hDC8RWPpdug/mw4Pr4A1a3T1GQdsMgBTqmGIvt
FE0YwhH6ChScO0FkR6pNeJQQq8diIYQxyWAkofBnUX206onye9TyLpiVVpx5PGiea50xoyW2UXqK
gQoy+FjHTLiU+VMWfK8CTx++IvVX1V0I3ZPiFAheLL7+B+u3kDurvjjxPtAi4nA+8fUUOBLoVjUd
EVH68ljKbAVs4LHUjtkloerSbvIhpczOav6XOh5lJNZQ2AuKDCQhySYn/xrn5HY9mS0b8qI0kZ2C
XdR7k34H62FQf9d4d/XKmZ47fgGFgfZsRMzMNdAhCzA1MqQUvmBTXXETlIpi49JJEecWWEnhQMRC
FLNRAUiCez3DUwhMeeZV6qxpG50mTzipT1VlpTsAfhzM7xKnKWfFnaAKhkQoEmIosrAzSkUttApI
0xu7KU6GP1gERC9ghlWlHAn1TZtzUg8rp/lGHKNko/QJGBAgrpCPqfAi0a0kcEzxnoYWeB9LlRhb
HEjRG6UIGZX2Avo/oQLe0KlNnC4DUV+0kbrfjepWxkE0nqvuoGVPdXQBT0ILxxZyVnftSYlvMbC0
KmYWdLYYLNUi2O37GPo6wVm5tNjZ/FO1X6Jjd2y24UvrpoLlb2c4ZGLtw281j+JiJbi4+QDmmGS+
gEp+jA8YfNcf3CJ0QvN7Z56LULcfuwCursxFW5VilEQaRCmBU9KtqGHKVP0Vun/Fxy/q0vdccqJd
ACDU7Nha0WvhAfL58SfwlGXuRsPIB70EySvoIJ1edVQghlXpJgp+KPTtv5PE3IqJno9NBl4uG6g/
nX8ok/2YvNTj1Y94F8d8IhjPutxAtjtVBSKSSitIquRjpf5oYk5AvdKVhKFBFc1kQHswZpyJ2wui
VgtQh6hJY4/DRfMvmHEZErdU3Ck7jIMD5ZQgBNkkj87nD+oYoxiGynEoFICuoRmaeSyEQV0XQF1v
bLNRnAr+bQD8OfVoY1pyv0kMYA/FdmCSbVocgu4khAdwRI/agSjnXvsg/TO60Cx5BPVf4MW+Q/Nu
A7DpXjzEk9vnjj7h5aNYYCOhhn9o/dGKjGHTgfu8yQS7Bg17WGDu6lNuvSQltp6OVhEfxuqiN6I7
hLaJB1MA/HmeB1yxURmMPhLQghAK3BEXIiGD1s5JQxwAD4gO2dw8xbFtiptSq5zHRrri229EMc42
79WpSeRZVHSMiFOHQLQDly0w9AHNXXA8+6owTCuivoJ/d8DvwdS3SapAWALI7CGdXFEgViN9CP0x
b8+0aNzHyq3czLOgv+Uxjq2tR0CPSZAXC28ihlgU+TWoiTu1m8dyeHoxXk0C1kxRk1kvzQf3Yuoa
8leuecoUeoVu7IyJ1wGzIlCZYZHm3q+ZoYIJOQQ5NHyZGK0tVRsxKHbR9GNsTkJWXiJp8+9HypGE
kDFRhwQscuXs9Z9mOmDhArO1Zc23x+LbiPJySNw+41jHyr1/I4cxxUJSQrUGgqKdmZchPiXSa9Rx
XPKKo7wRwVz7yqSYEYptrd34Kph3e5vweB5XlQDCKBKMcFfoArj1lPKkkCALsVhq2L43YCzvivAl
o5yYYVWPhZTZPhYBeycZAolESAG2nqWg8zXPt49NmqcH4/GpEJoyOo9au0z/Kkow3yLXhTTpfyWE
naRWtVwJcEDQAQBKrUbb9YYKz8upTnPWisXsMVL09ak5NBFb7RJ2soP5PeexHmvJZYwY/r3rf1Ao
FvtRVXHZaMCYwUj9dIrIEZx+dp8Ds25UnCLKjmmDYkDY4zEuAsdO35Qg3B1CyQm7zNJ60fP7axPz
6gTzFjGX581HMU4iQ8tQYwpY3bT9ZuTXcjwHwQHw1V1wkuJN13KaDFec7Y24eR8Wa0B9scuoPNtk
1HtdZFpC9J7Inh9zKq+8/WTOcNuZRl2Y8xmO6VNblYc0e328nTwJzLWRl4FpDCIk9OqHn3lyI3Hs
fi3xerNWjJcgUTJhCAZrlWjiq0EpyLOnHijL5vg0dMLGjA13iHKrqV/MIP5vhTPOIwwmjAz0Pg6E
+Jr6lRXikLeXdHqqyX6gJtBYDpkgc6SuGiOyXrj6UXPASNutddSVQQJVCEFBBY/lZ5tIpWj1sfUB
0JGf5EVs/nq8h2vW+IfJHnlm9D+pzAobg1oXgwl5rdn9Tqv8dUAurJUyR1S4CyqvHLSlLGZB+waY
B2UcYQT3iCbsKkC/XPGpn/zrN/ml+so5zWwrTUuYZAaDsPa/qjGu2fDVBITkENd9iefoTb/G5/Gv
0gSrA3DblY2j7d60Z+5gwtxhyHqThVQWh7jQZfDYJ5CK1+mm/43Wee2k7oDqEVoFDx2Ms3kslZ8h
FbmYDZCFQqeTAfJ8yuyYvhg80MK1S26p07yxC5cVahSDMhRyUsXckUQ9hD0oiEZegognhnHErRRW
StrMYjTRNvo9RXaNl7VfAT+4sQqNcb+jMepjOwsRAHxneNUHfc2OkpMd8g/1SokVcdzw6p23XDzm
RAPNRuzieZPq7C34BOPvjwa4Y8Im8jobbaPCX8VBfkXzo/mcvD0+27z1ZPwz/GZSRRUkK8pXb7zJ
Sm2V4rfHMrjqMQ6kG2NJEGfbICcF7YA/JKs5RHstc9oeKuUf0354ih2tsGTP4D23OQ5FYxwKbm0S
DiVkoy6OjinpoqIQbxEM2geb7yLaCnROjLTSfkOAqi5rMwTuH3Cq25Pgj2lkFo2EWdsiwtv+kib7
mG4SxcH4vxPR61ieMn/btl45OkJ5prHHWe75JX/rXuYPQBM3usVRmGZfNGCUDcwkUzGy1ldW3KEL
s9DsUbSwt8DIohgADslm8jdpseFI1ufVfCSaOTm5ERgRGgYAz0kOaPlrqhQIQtu430XxSTAvaX6s
yo9c8Sr9zQTZkxxZQr5RxL8k6ZPgjaJZ4hA/mzNuSyBulGYT9Sej9LdTF9t68YosiSx8pHnlmAW1
akAdNtWPIRTtprkEgDVWi60ihyhQ7joVA4FIX9THeopRqPlhAJ5UaFR7GF1J3lLAmKY7rdznQrYp
+10meD7dkWyyGjR4Gh4Zvaq7xsPJVy5akIGSN3DS7FcAYqoUMI6IKlL0xU1PCb1kskNkFw2HBWAA
sgtNd3R0xQbxavaWovvb31J9a5hvefGsNMgIgCZ6fE7AZSPFjlFt9fJqNG4aK1bRHTWyp8EzyY8C
AKz0dxMF/+kYV4dcARNMvNPzlzT2svrT719RN8nMq95tc2LpoxcrlwznR+wAEBV91eBbay795ILM
ZxMBkj39EOvvuR7ZKIlYCIpicgoNW5W+ZfQq5J/KWDsmhtMRsDQkwHIB4K1U97XgmNGXnGu2GnwX
x3NKL0IBYF0UUuQOffqGC/Ozaf7NL4FX7E7N7wZMDeZR9C9IY3X1NyP+2VcgYiqPHQgMGlAMA3DT
HOy4cwN1U4v1TmjLYxOMniZfEqW3xNzwjPgD3UJuGm1Sk1d3WqmuAesMXZuYXhNRFmKBRVIt8Cst
bOdmHFva6bvKbQCbElnJscYYriU+KSf9W7WBhV0xnTdyArc18ZghBbGPKaGFGw1ft66hTLS8rWSI
p8fEke3eBtXspQLuofV+JcfAyfZfKBy91xveaMDKfCJS9AvJzMEk+Uj0Cpfan/YgfyPvS2t6D0or
Rehqv+gb/QTKx+O4DXe6UzjUEwZLdMB3y3EQK/7h5jPm62gZJXR13gTgzrTlGYoEon2HeHDGPXAY
vmUWbjhHP8bWh/nrseD7KOhWfeaa64rYGEUd9bIhcML0RyFv6qKwWoWn3/z9jP+70Y+56cQ47Utd
Q/0qtdKzaiuH0I2hZ+l0HvgPD/W2tXkppZVC1q1uzA2XhkCWbwysafpWWuEuc0sVgA7IPzqfzemc
eJrdc8JmnpZM1JwoFWDKZzPWzb2ief5wVoTt4w1bu0UXK4nRQsZSAC9N4goyKAl+itp2ErNdQWur
7j9RcXLMZPhsetkCqHlsgVPCHiXQPkTdcxzzXph/kPb+/01F0e72U0wzkQtzLskjGHw2Q3CEZTvq
xGff+Rl7gzO94FYDFVtm1a5hdeDdbOze2WvUuj5ekzsjBj8SiO6AlTwDGRO26bwXwjERZR9h1AjC
SQwblnCutX7itu7f7S8E/YHdReM+XDhLKmomU1IQ8Hgg8QY4PpJZhbBRZPexNvc7zEhhzqTcKVMy
1JBSRZaBwR7EZ1ZOvWzrX/OdYmeDlaN4xYP35enGnNAMUwl6UNLeFvLnhr4WmttL9mPN5j9xYy+M
YsyBRMZSqMUWiglUFHdJXKbvsqAQuhnyMT/pLU1+Cy0dOHnMNesAPjqgZkD2jb4NxkpjijaZbkp6
lAM9EWB3IqYuqoOsfDxW7v7J/Ee7f+QwD71JlcGLgR5v20Rc50iDS7xgL38XTDs4GtfspThop3in
2TWvE/L+WTZLBtYTei2VGcWb2bpAn8zejGKAFO9w6na6aL1jMmGjePWObhCl8TB1uQKZjWyDso2q
FgLJCZzfyAx7pq096z96AECHe+PMTUfcJQYYDRnHKmhj1ushBJYakGtyuwOai1UhUnMzm0tje1+4
v5X2J7O2uIzbLMm7UYS0wZEuhtd9gQW1BsKmPb/PJo9cagRGYEH/hDWNW969tXoQ8RYAEQVo6UW2
VD9KeZ7JU9qjsQotrd22n7NYGuGFXKvHQgH+MwbnwBfCFhFIY+iFiWVFsNWC31UEn6twLPfFT/9J
34C8bDqnT4Hb8AjP120HsB0oXcyhHntpYMaqDYgBuSgsfanPaKx3fSf5Kb9intAuL+1PzrGcj92d
01nIY46lJshJE4Y5gGJldLI0jYX+Uzvyakd0egDm4PXHWdn7/oPZfBYSmWBWb/2EpAI0NH4E4HdC
ntrNXKEDrh3Yp0AocBkBtiTsKGCWfoPC4kexF448qP05bL3TGmOiwMM0sdJsD2CVFLWRK7MzSo6q
9NvgkZisK7kQwLgAdJb1adDAlzcDQZd3boEF1qai8ZK1aE9tCxP9LijlV4lFRxUp6NDyBxS5+3Ab
FBQkfJolEx9MIeWlL/pdbCiW1FdXQ+uQ6hMi3gPjPsyf92TxuYwD6WJAVovyfLuRHfkxk/DmxA2v
xfalAI6m8ZW6U+/QvbIfbIk4gz0613/dAXP7CSYTuCmCOlSJhhUDlG0p/hDaZyMCxdM7iNY4Fri6
+TPO4JzlwGOOuQ9op5URreG/JtS6sqk4D4PocY7VqvvA2JFkgCNjhgi5jf2GTMfzdPbIwGnSAFR3
bs+udlAAJ/O9sYJXbQ8OAvRIupX7WDBPLvNeo34VK1EDuWYk79RiOqJKbQf5uAl5UFvrq/iPhrOf
XtwCHR21qQkgyTDfo+hNjTaPNZlPCHtE0eWClhc0DyBoZeISvS7CoA9KmGSgeTWSHv4T2A37zAPH
8DnltXusabOUxrjBlBRTWCeQNprvbeDOhMWP1eEJYAyC6JE2SLMAYlxV6ReoQx///bXg8Q96OV4/
aNTRmRMsyaOikK7q7U7/WWtgXPbqyMU0ixlwotTV+HshyWAOaj4A+1ePISlSxA7ceSEyzjE9pcGv
wI/dQFbQXJo0TtaZ732UAa4oa97EDtMMmpGf/aTmWPx9xy4cBxBcwEgzc32irfvWEMdALZUuw/fE
vwFFYjoNmopq4KGe0aSEhEgjcl6xa0cMiJCYJwTkNzpoGPehRopqhGXd24EPoAn9WCgppms2ee08
3tH7OEudAdzRUo0/OLfqMCfA7/0mBmgR4Ft201E5gKXJNs/As91EuxqzdXjEIvGC7J3xMnHeBHfG
ykhmToOPecm+lBtw+kTFNqfRkagJx17vwjhGBLNrtSKPA/VrtFSR1suVHnnIzEr0hONF7o4FI2bW
dOGlyi6uVAlOEV1zgiVmlp6B5yZ21O7a04SzYTyV5t8XssZClEFJjlWTG7AQ599SEHgAAp9jFTwp
s3kupNC6R4cOgUbxm3lUnwfHdP2dcuq/N0A7Tvbdy2jxzGH2HTeumFlExuJ9UYp0s8ZeBWgXRZK9
qk9jfyoJtSriZJJnKpwzvS5QB14NohKwMjACpZZEg5a0sT199JjpjI/x07RHWPrOWcvZju8UA2SN
qqHcAX5vZscKOsa9qkKOjs67dO8PlwSkMrL0TvptK7qRigZrW4lBJ2/wskOr2wjIPDwwALuGYP92
G7NhimlBITqs91kbgjCTWiH1OArOC3Wv4D9SGGPpqB5r4SylBrLcdNWsyY32xXtWbAJiV4dxV17p
N2HGHJB2j0Xz9GO2sFOzUSAiDoNpeFT3qrS2ZB5ow6qbWqzhHEIsjkKZRZOGFs3YHkCzmQEcd2g5
R5ongblVg74oIkGABGyj5Qt4WWuc6/Q+9J4PF6bgAQQF1nRMWN8qkfqmPGXNECOp3XvRS+JoLl6X
W/Lm5mAb6k7kI3IBG2IZbn38hufRlvMB94kZ5gMYGxlAiJOTAB8wOCffMb+iQ7VDLzjZ0bNiCQ7S
ePt889g4Vs/3QmfGOHIgY5A87VHFMOgrNekMtNjXRwx1o8NXGUtAe4GaJ6g/Ud7m2CVXXcZoFDka
GlJCNmpZnaUHjnnBy9OLnrN37aSHtuCppiVtAGbMsaX7QAULjYFuTJLO/bD3hN1xX1Nj3ulIC55T
A3GS+drX5SaixbGrdWQuxedq+Dk1b4VBN6rA61idN5J1BroM7j4J7x7kwZgrtxfSXq4kaJ5SKaau
qI/iVu0E7ZeZFPERXfnSt8fbvOYDYNgAocMjCM6cMe0h6qUm7KAwkt/gQLdIdpnw5H8sZM3FLYUw
5gvZQ1SoEBIqX5HuJvkW0HRWW73W7dtjSavrt1CHsdphKMega9FWWAwYXegxZUone8bmV5rvjyXx
Fo6xUYRDJKlSSGrMzyDY6vFV5w4ez9HjnTUgH4rxaIwT3IHPqSTQamE+9iUooo4qCj/pUfhL2/ev
7SH0Huuzdt5BCALoT9AfIaSdf184alkuSyTswRGZ+Z86niU62F1RRysxKm5+KoJbBj8fC1xfwL8F
qswbxUjagk4o4dtyrmzIIFoDQbUcSNqPxawf6X8UY4cj0HsjS2M5y9lXnf1aU0f+hbxr5wGxvbEk
6vzr9/3sQxYC54hmsZJFrkmVnM02GLsk26iqkyVXhQeasnbtLaUwngKUcHnalpCiVB8p9bqC013D
+/vz7wst9IhMQ5CKse0PNgWyfk954dWqxc1hHTJ8yJaxrXIdrROM0UgIfPRr1Yw2Hd4qUZ3RiQNh
F43vYhdxbGHVD4G/WiNzEeUevQ9IyL6KEXFwExwjFNsy6mYBaoutZOEl/tjuVtdvIYuxAtlIBE2r
sH4hKnkCeU4Vjqu7f+TPdraQwFhAZozglRsgoSTOSPdFdc2DlwrpstJr6TGV7IrupcDtBTy5iY2J
vccKrh8sTcN1ZSqycReZ+31KJAwDxcAOkDAMk+rd+E2NhMq0KmrkSG/4md0pQ/mS6CS9kCCOcxul
yfAkaZM649UGvJO36lJ0TJhiCmMmcGMuM10OwMXgK/ii7krRB9DvGx5aPk/EfAEtjoWSmmMJvCKE
glQ/x22GJl16zioe8t3q2VhowtxjuFw6I5ogpu6S5qDpGJX1BWlPQZ/j1BrdG2aCyVIaHNQSNIKc
jV29RBfCmautB17siOpObL+gsU67yBv/O1posq14UJ7RuLuRX+A8wbLwWOzq4VxIZS6gvmkjrStm
lZW5wulW8TUPvRwDc/8aenc+OP9I+oPHuNhDSuvOCCpICtGAWamYNeAVwDlWwsKE6kqu61UOCYmK
N1XhykOFTi0O4tOqh1mowXgYc5AKEprYpk5609GwNVz/gw0B5gmCQwxtaGxomFGaDRog6u0oAbGK
ZqeDQ5OT4D/RYftY0n1FDTuC5xne2fBnIkgDb09VnEg0wTQfrkxjBLfjoet+Jz46Bs5CldgNGqmV
rZ5+H/1ToT1JPHO472Gdpc+3kAzAP0DYM5aXqXE4RXmJWZRn01W9/GXaApAU8O6bI+pcGiDdj4Ab
xvgzp510zeIR6qN6iZbOGVv7VmufCBkV/AIbSOvPKhRcMvwIC0x1aa8K0sKP13jNowBNBp2r4ABQ
0bx6KyzPkd8AviDCIBXg9dMhpT8HxbC03A4zsLw7NW+0YFUgJhjmQXzUBthRBqFAiFIgPWrHRn4Y
6++1gTTocA4NFFz84HVKRyeIeRWqtYOHoMGYi8LgiGGpY3Xka/RMQktprBqWGO/k7jB2vMBlVQhB
LW5+L4HjnLl4MfXSUqVCrq1CK2rtoxYWil4d8Mh07seJZ7vU0fCBEjMAwtmRrKqXYxJjxt9Oo+SE
cdoJ8P9hVZ9BkLpJMXgfluETKEZfRlC3mcnnY3tZ8y7AvzLwBsY0o8zi/gEjNyOlOb89UAwVhmOX
/3osYHUVjTnDMJOEYmry1iBjWS0HUUH4oPuTp+EUFILoBgGPTHjtMgO27t9imAtbVBIj1+c4TEZT
SSvLVpu6Lb2qofNYHZ4c5jBLudR36AxAvIwYNhpSK04/S6mxNcKJu1bP1UIh5naODJ+0xYR1y2UR
bb2famGpybVRL63uZHm0rY1/O3A6m6E5P6oBvoAKFeMege5jilUJ9xjE+3H6EMlWqn48Xrw1W0Bt
SFGB5KVpmLS+tQVBochUC8iBmpRi2GkD7qyw4XU1rFn0UghzyZB4oipQ1XCciPEkkvbZ5AGs8yQw
jkFRsjQfU3ifEqU0CRgACWcrVmNuE4EtuCyQhgQp3u1CxeIYBX2FU1kb72J+NkFwLl+F9hsNnzEr
GZ6EE7LgE+8NvWbbC6nsSy1ErJ1oc/6mjyfbN94asBsWhoPW+sdmMJsum+9YymHMIKjEfsgwJmBL
Jcm8SB6fu+G9mswnMn2lqPShJfTnY4mrhvfPemqsTWSxksc5DlOMmSNSp7bSvsQ81Hje8jFmkco1
8KV9qNWZHhCErIlYpW4pIefFzhMzW+cirM31ulcGHWIKvDiTYbRS8rPptwWvuHo/lgmHsNwmxnOr
o5Tocg9BGnL6wfg5+diwk1+8VBhTDOICE/AyIjleV9nK6UK5Ca2OqAaBf1dlltGkAa3l+TpMOnHf
ZPq542E+rh2vuaJlzsTws7tjnLiv5f2AaQmI0MtzOacFismKwhYof8C/6Eukw/a6kjlAzRiCD7kI
OIHwyhaCXRhNPpj+BIzIH4zXxRaSrgX4tIxLRMT4Z597VP0IxR9axDlnK1Z/I2b+jKUYVQrUWIeY
pmm3fjNcGrX83WS8ee+V43wjhlnNpp3KLmogJqnpSW2ppUdW/Dzo5qnK0TiF9MDjw7xyM+p498vm
3PGC/xl5FJNoJa1x1VNSvqkyiMXb36EfeEJ/hUlZQ/7TxMz1Y5mrOi5kzr8vllJQhV4rG3l2WU41
Xav42QKCYmTRhjNIuLpneCcgriXgZ2ZbGoq6AufwLKgfc681QOo4pftyCjhvEp4YRh9lqAK9FyFm
aLySPNHaTcLt4yWbt4Hx8joAcoBSjNQfFGHOceODPjbGBIDd9aaVRRuzQtbK6hAyNbzi6qo2M4Es
WkFwmv9E2IvdAdsPjtQsagh7pyVbZcAsOS9fsi4EgD+IXxBEsjxWdapkeqcZyDr1mZ3I30ZFtrSA
c/Ov2ZkEhBagCuHFIbHNakEwyELQCrGtUsnzQ1Q2wF3glOromB1Gu4D+Y5nRv0a3gD7ojkOP3Iy7
dQcpTXuCh3ERJAjGDNE2q7R0dLPr3UiZOOqtOb6lJMYjTZNOJhJDvdBU7aJVARFv7oAQ4uCm2T02
v7XtktGwg64/1FXuHsJdIviJGSMJDIrtTQ+YpIqSzViZnNt4zcplAEGhiAcgbADU3jqGUm/NJI+Q
AjLjzIpGT8UqGgeiWyN1Hyu0tnZLScy9HwopoK4HKJQJ7jTIFtF/duamU66Pxaxdv0sx87ouzpIk
yGIAdSFGmy56b3p5XnAc+LomoLmbj9JMuXQrIkkTHSVRZLTS7Pc4IHn7rrebXvtPDABDDv8nhXFx
USwpJagBYrstnvIWE7ObYeDcCvdzRTg5GGVEZgfIVNh8ZrGKAZReItWgCUYXkl/FMXoZ96+CnRyG
reZWh2in71HPvchWdg5c4fAsOojX3h/v2JqlLz+COVRRmpptP39EM54H7U1oI1vkUQbyZDBbVg19
hRsXMgzVVYOPXhosTG091mPN96EgD+IDTUGvKZu6GhI5HgBWjkQknX4WaXjslPQQK9QFZ5qtlYZl
SGhwfCxzLZZQFBRdkZ0DIwcbiWl5RXuAnkNmVziSeKa4Nso0t+oqsEmxacHJy8tdzUvF3otLkcx2
dQWgIwoRHqNM9TM64my5T7+6QsKwrIFx35RzDfM0ZHZOrXSq+ASrOuZFbjfq8OkXQr0D29FH3onf
RTPIN35knoHGYHAWd6109YewmoDdD5k6FomPAra7BK0a7mUtcZUo2qFp1Ja6bNPpgHJsDGQjqTOV
/kvXKW4IGj7A/4pCAK4jji+49zigdtMASYr+ZURWbL6wT8K0iNDUbidATe7UXVT8oMYH0d3H1rRu
wf9YE+NyBLGNh6SAvpMuDZ4IOH9PM8TOSXXhc8j972IunUKNV1G5Vw5OSMUKz6ldE6XUW3caTKk8
FsJ8BfUHvNaUIbamCDzSvx8rt5anhBz0zYAwB2RUbJ+cOpT5QHJol8rkJMbEHhPioC3XKwV6SOPv
jYGB/CHYaMG4DbT267H41WMz5w+RuCbITzEXLem6rjIJYjwx/2riFCclcuWgQyTxmQqUY7mrS7oQ
xty1QDOL/LrWkQuT/ZeCvIEvYWfWgasJ/8ljBn/ub7WYG0TLy4aSCmqNIVCaReOgZzrCcX3bDvmF
NqJThQ3gkHhkwWu9VzMo299y5xVYXPMZfjKMHnJDWmzlpLKphvGIsrQ6MzkN42iHsfQUdJktU3EL
EOZrWpCLHvWNJTSJV8atJXUiZ9VXtxiQF//rLtge0Hjskqpv5+ODgkESuiZAF1XHR/Vu/PnYmFYP
6kISo32vV2YuhdBeHX6oipUm2wTFLzSJ+BhCJB3HdFcvz4U0xgXnI7DxlFkv9Ktb4vjhIz0tBTyb
5UlhnE/Yx5qgJbMlAd6836gaJisTgbNFq7fJQpX594XZKI3WhtLs0ae2ASdRcwxbAsTTN78KNyqJ
NlH4mWU8ri6OZixxXlMKxB/S/yHtu3bk5pltn0iAAiVKt5TUaXIez43gcVBOFBWf/izNPvt3N1u7
Bfv3B/jC+NAlFovFYoW1IDRQdQ8Dza7dxNtKESth6VLki1ECvILA4uMASvJ0bTRrKhNYYzj0FCPF
iQWMkWx72e6WV/JHhH4qouM8HkIFfqXpQgAfRejmj16DaVoRs+i+jlYi+crSEKUtRqyEjOGeN9WN
1j1qhY0en9XhzPmnzqIZisEgousY/pCHJIkjGsWIHASfYcuGgU3mI+hGTOOVkvdh2rTBnYm5ejDm
tK3fRJvL6lwqKKNX9490SZ8RwvKGcCxURyKtJA9WdAAqSg+sJe5n7aeFL+GsytxOR4tg71+WvuhE
joRLWm5oX7d8TgiUMcfr0p0wRh23Xpi/FOA/U1ascykde7JW6U4Kw6iKcjxp3Wi6NTu/Qs+/2W2n
mCN8ezSUx0z3hrXhzEVDmnuh5wNh6LJHVpysV50SMqsAsBS8YxYK1oWtbFss8bI2F50/aPg0jAIC
XUU+fd1o5mOgIzVgAqYuRjistGSb4SEzkXfEln8dEOp0nuZxwHRtAaZeOutjGRJTISXeFQYmlHia
/RS104Eg0orZpJsvl9e2mHBG+GlRFYjmGHOUTCUsgdKomhCHxkeCEbrqWjR16ZkiHPYY37O2rWX8
EHENJGm7LT1jsENWBdMThuHMFd9wrmeEwpY+s7wBnB8IhKcuqC+50aKjMHOJ3fv6kIEmNfWihrDM
+BYOZMVqzx3eqTTpgE4dYIYSDmli0rxa1/2M3tfDXyczZyEOWBxnSjSEwKdL0kEOHVKwfGD4oP/R
D9Zwb9PupUxEuZLsWVgNjAWVegswHihgSrozAdk4IAzOXEf5aJyQtaCWU1c0dn7DGnMbBYCMVbQ2
ANP4dDFaO/QZZs1wzK3PLNhPmdfDh9PMG9KrsnwbXi+b5tKS0PdD5iwJ8ppfeEdHF7oqVKThwjFz
09FX7J1pP01/3yUFyrQ/IuQ+rErvTZVWEMHrmyz8VmN8v1i5CM5XAYJhDA/BdeCIIQ18qjQ9F8aA
gD1zk8w5kLYG+BW9yVYzFAs+GLXrWVVz/9A8dHgqRyRhp9tGhzJA/GgX36vuoRw8QCS66LyMCr9R
lLnkd3mHzn0wZCK5jXkF8MefTaUoth7FJRgF3SR3teYpBtBKae3LPvgv5czfcWQJVG+TUC1QFBuB
+tY+jcWGTnecvP13q5HMu0oAEBHZWI2ZdSyyC5ZrT0RFb8vzZTnnFjFrDT4XUwfgWpc9bh2DlVAV
82qyp757KNS7eg0vc8GTnoiQLuTIBCK0M4sY6GdI9xr3whINSb+ntTreeWCK86mCLhZzcWjAlRvI
RCNMZZyHN4bqIeTOI8B4V6pOixJsPK2RKcftJLfGGVoSBTEoY4EM54rkjRgrPYxLNmyjtkABEwL+
AnkFbVSNzfBVPqMvjbExAlDCBHdFvMZruCZHegPpQ4Gu4R7Jayv3wpmOgL6EGcq5ZGU9S/pC8fgL
vBedW3LBqRV4jVQWcsvcudPLX1mvr9wCX5nj07gar3MkJi3NBpLpGc6cpdBKHTq85qprzETtP/SQ
Ua/2g49mO/o5U9nrjX4wNqaPidOJveWYdugOoYdcAUM2BH3a3wM/RKfIuF17wyz0UeLTsIkEjJhz
hWU+ekeOgmM+shgLPMdaE5AUw7PaBiyi4C4K0WZb3jjOb2IlD8JoN2nyoHbNDtXT51YHB9ZMLxuW
cF/12uN34Swit2c4Gq4aFb5SugB4mwUN1fGwCqzsKpjaKx5rWwMYPCOO5TitzJ0vqgBMAziVKDDA
oiUVlGWWpj3wH13eTNW3kQapzfLJBulsmWXNjCSikd5N2trcFUqOqVVCOsqmgfaHsA4732mnzGZg
lptR0VsbbcNqArTFALnhe7PsyBqB3II3xBUMKDC0aSK9LpcVQXE5CUPpMzeediN5U5NrvtYUtSgC
7sOaObvQMCk5dkDJa3yiuOW74QnFvDG9Rjx92acvXb8YufkjQzreo6nV4ECBDIe/Tx8Eu4tuXfOX
Hn+03UMWcma2+YrM5WUZcL0OZqZAeHZq7HUlWlIiMeWafB+Gv2PTJ8b3y8s6f0fCaI0/IqSLNwCY
Qo5Nz9wm8HvgFf8GaERS3E6Orzf/EMAei5I2yRnDLCItRDk2nKO26+MPVPkuL2fhKJ4sR9qktB37
RlMhowY4TpwxQl9HO2eOdmWseckFd38iSgrHNFrzQKsgqi9/aMoha35Xw0xuc3lB52ZnwxHPQZ+G
ChG8iyQmViNwfpUV2NQBd4cliYj1o3Jtx/GvNELLLo2AZqiqhY/wCUROtOe/L3/BmRHiA/ADGFRV
0bp+ZoTlOOhVJvABWg14WPzPKNmM/WegNJ1/WdKZLX5Jmtmc8QJH24ZkIHOOP0GXEHcdEgDvpwPA
eZ2A9QeJy5mVgqBDlHGTrrGPn9mMJFaymQSlqcDQILZGyyHp/Jh6JAWYehGAMXFzeYlnd7ckS9rN
gnNM1ihQZgx8uwwYhQDWuCxhebv+o8SzBw9HgS2BHDe2by2k7/v+iq91NJ6Z/ukq5Keo3aoO2AOh
sbD4HXMF3Ws6K9XwTtTdis+Y9XESicyS0ByCIEQDRpNcIi31Mc1agtWk6BCnLRihKK4r53UyRreJ
0/ucV0Bprlc6Rdakzus/CjJUK47MgDSwiOTQZ6pXWdeYUWGj5g6AbjKqTSTyFcNYNMKjhUq2r0Y9
VVEWBT89aFGqUmOx1j6lRe2BkQ7TKWtx1OIOHomTbD5ueYeGdojLzJEZwd7qHuoGlAVrF/OiHNAm
zzOEmN6TuR/QR1Zo44jA3nLKqyigrtnlvlIBEKVYG7FZ1OCRKGlJQFlxgC4k4Kca4Al8t4ZdnA6o
sRQut9Zyv8uy8CpG3w0CZfkp3up2X+UFDoBptDYby+80yg7IMEUecmw7TlaHl+bkztk5mJ/h/yNQ
pucxqdIWYLfkLkaM9mpFDlbcXDWhui/adxHVd5gkYagpXde5imOS7f/Bp8wFO5vaSA3JjrkesjLI
kG92MwXgzrXBgukzMAPvspRFWzmSIm1gmetlKxJIUaPYU9pur0bJpk1LBtjrlQO+eKsCMQQNQBgG
oGd5DdDW9DzMIUsRvg6I+xRQ8gAC0kOvQp8gCNeG0GBkDe9i0TeDuQuFbFzkZ3e53lp1nvU9/MoY
bIYvrnsj8SxFrOQkF/3XHzlyL/0YKX2QKx3Y6lLHzYyPBqzNoHrvAMGCiWST/wAZ/b/c3Ucipezk
YOuFqRgQmWHDnMjDfd3lblN/gB+FqdbK/s2mcHYcjqTJmV27wuS1DUWSnunBU6g8Ws5NRJ6QBgvX
nttrypRed71VWKRQIcvqan9SPOSmxIRg5LXoMLekeSneu5cPwprEOYg4un7SSpnbGCFRQx+fMDsv
cULQbmteiJONYuRLFg93GND5eVnsYmxypNTZeo/EaoUWd3YJsSF6VfI686JVFslzLLP5PkcoCWBT
gk4OuZFCL9DMTWPQHcTKddS9gs1BNGCs9GZShZLxYpeTzQSOviB5sNWIIcE9mFe03RuVy0EmfXnB
i8fx6GMkPfM4b7oRnPduZz3m7eiDUBIZvRUhi1o9EiJpFbQEidnXWHGaHgw++PUovMvLWPSbmJCf
S1cE/buSBIqtykQ3wZdBhVr3syHBDHFm12v11kV9HQmaP+TIQFJiBFVSQ1BfCVZ2iRsar5q14rvO
hRAVf5DfBtwuEo+SI+GZpmdoAIYjQRJD6eJt2ZJN6ayBbJ9vy6kYyYMoNA6N1MDeA3KvQ1VRDfwx
FmtQcOdbcypF8h0KgA1EJ7AYe9K9PHnlWczq4LM3P/7WBGY5SNJjUBRRglyCsIcK/EkWYh8irK1m
kx13QGxk9GLbW/paJuTcPUHYPMYMYwOoqVws1e10qlCJwrgyzCAan4zEtakXKYSZiY+3B07tikNc
3KwjidJmgaLASsNMxX1mTbe04Uw44cNlDS6a3dx98T8pNUey7Y4OmOAcsSjFyD6LoidvKaEBKPOc
v27BxCQ2juo8YIHBV0wjnp6irFKmQRsJmp7S8qBHu04Yt6TRWf0NadbLizpvtJplgbYD7aUYqjyb
eWybUk/t3ELYOLra+0Z9Gpj+ULrVFXrnUlZ7/Xvotp/a2izfV8r+9H4+lSttmIanmT1aJncpe7YP
2TUI7fzprts8aG6Gf2vBm9Tin2nIHPZs+oPbvTVbxbc90+e+2CWvmmuBQMRxy+vSE37/Zvy8rJlz
YGZJM9LJtMuSt5Uxf+FdtI2eqzfqR67tOT6+4KryeySzp4PN9EfAnkVbg60Cvp2HMKcqmm3+yJlO
at207YAPiLUD52+a9awle5LfjwZuihXjXgh3T4VJV0Ss6uHMYgw7yDyN3BimHyoxU9HyyzdB9cQD
f6pWXNL5E+lUpHSgxh6cl3EM05trbUaLzgbqW4gNu2BH127AJV0aAPFGzQ3n15IxgjEyEHSlQnGk
SjYoBsN8HRs7wOeFndfyq7We9/NmVBjPsTzJvIuYEmAAQF6Rvgg0L6i3efWB15/rlDfKiE6kDRgr
G8e7bLNLfhe5wJltkKA2I09nDdWgRGkWwGKGO9BNKeD1zEJfixyWootSfbHX+lSWfCKYyDANifYq
DDbNH3Rkok4M5KyxhkCRbnr+QcvXIVg5h+dNVFDlkQw5XVWbeqULruDm4vxpAklv237v0viD5CHj
o3avVeSqMjNPtXvMioV+Or1hfGMlRjtvkZG+Qgo6kiyO8BlYad9XbmV+1kHxkA/lRsP8YKy/Tn2I
p8y1osRb3rUopWR/m7aW5EsGlZaamTsFtGBhqqYGJNpE3ibt2kzu6RrPx5IVHStccnxl0VU1bbBU
FdlOXnGUKT2j/Wk0GwTbabOj3b84n2OJkqcrTSOhzQSJ6fic1NshBxB5zlBj9ET30tDQBwMbV/8+
03pqWJLLG4B1QqZZ6kBfSkA5krWYa02RkoOzc81smgoCmmKKWAgQHqXvWAPy9s4AKZ0RvBZKwabC
fLzsBpac3bE6pfhBaYKqsqkDN2AAS3t4IqlgVFC3in6Bmy/++6zMrEfkSEDeCrB8ObScBMZdMxWm
Gea/e9EhGcMKx8v/GiPy6wT8ESMZiV4HnUbnEyCmZBc04w0RxFf1euV1sRSQH69GsgozFqHaGBCj
No9FP19KYGOqXIqG28u79H+4lD8LkszDqIMxCRVI4lHlDpnwzfjNmjydbg2A05ib+QlvulPkGeZa
N+Pi/TSP8dpAk9WAKiy5M3totHIiYeP2mdn/ylMybGdkin0xM3wDnCToHpWKNG9TR0AtxtvyQMyq
93mSK5vLaliKAoimY6ZUA/eOrs7GfHSFGJnVxpRHjZt3xIvAlwRwB7wSCPFpvFIq+KoFyEHnsSzp
ugoGs4vTBqumvPUAMwmZEDYlLzXGRbjzLTdGD8u8Ema6rXXrG60ipqLHsxv6a7X7rdj5Bua/z9Qf
jgamRc3ZGoOyTeLgsebJlWhKkN+tDYqu6UfyxkpUpWj6xjcr6q+h2Pd8UylXJZK4oA/873ZCOmCO
Q4wkyiHJBhVASf2iei7V97CO/BK4OJdlLbrGo12XTlmIBBZpK+x6kW0EB3aIiyFiIDNXLDdjV2nf
tPj1ssTFCPd486XjhuhFoZOF42bSbWKCGNLHNL6SWG7Ava59cEbkl9oVlS4HL0frlFyxUwdxKyh0
alQPtIU1mSB1f8smzW8Ailhwwdo5Zfgw2ow7h3RcOVxf8EXnFm+h6XAGrDiDv6qNMaCNiBvX1K5x
4bm91TIS7abkFse84h922GDm/VEbXKt/7p2DpWLYtVzRgr5sw3++QlI9Sce26nV8Bb27s75heGfL
vWSPxmaVEVcgemO9p+5L90cFgurfKBeqm9RTNpnveNO3y2aweDcCY/h/FSJtiFZPHYfHadxBAei+
3n8giREzoxi9Vq33Jmm8oTXXeiQX35LkSKrk5LIwdKJGg1TuUVZsooj9+nBuwa3+M8IzEs3/UIBg
FsNYJ6a49spuWHtwL0bqR18gub5Yz9Myi/AFKWcYPHb7yCurYWWjDR3O+oK5ORKabokEeAJqnsYF
Elnutzt9CzLb/Sf38k+TGT9HF9yvb4HCbC/eF4fOFwwNEd+Mxx8aGG7KPTolvNRbP4Qr9ifno9pG
GHY3f1Y4aEDP55VlboI00twy5MOL0tnaowYwA1Bb9ZE4NG2MQd4kj9tfREsIQS/g6HwCDSYB5azm
3Kgit0HNUzhkfADdrfhWdml9rXVNgPE0ajaPaNFuN2OUYKBE71PHKx28bEU8KC0TVeW0LIrqIPRz
O6sPYWKKHUBLjauS1sjK1or2MKit9YTsQ4xkLehMdkFU2W950weHlIdjyNBcCz6RtkLG2+in24I6
2TZRBmfbFE3p14qCsWC7La5zDOp5SC6jxSzn4iUrx/4QWE7kDnoNJrbAsYubzCbOXYkx3O8O0q03
eTtVLSgfbT3x1LKj1iYwSXEwoiHdmAFVvQI9p2yIFYIUb2N8A4NQe1/CtHPPGcIKdeip8CaRR89K
0lkgd8vte5F1I4CGCG8bZk2TthOVbWJyT4zWDxUKvIrqsBDIELZq6PZOpRqsdqIBnMYoO5tKRoFc
m9Ti0DoOf7WnbnwG9F59bw9DdNeogANDv64GJiiq+Vnfqb/jWkfjc8nVb53QnX1XRPhFMHjmm2qk
9ehOoyb2HMWoQ5gS9UEN+tDwUJ2yXzq1EzdRPVqVV9dq8TOYqLIJIqsFMxL6KXaanVdobgwzTg4t
mugspkfCKTZIZZGW8SAwcxSb0nZgKAfpI7MTHbh4QxM+kECPkJyssuC2cSz9Hg/1yGBWbecflIcB
WGiSEHgtDeUKGu9q6uxUUpB7NUjFIcoN5caxRCbcSgXeO7eC8bfVWMQtp6QQ28sO8it9fukMz2f8
KCAjEzKFqYrDot/Ej4gFPxLvPj0E3g8ASGz1u3Ife2/9Fd2Pm4gpa27q6zV/SboU7uRRUzrd7Cnt
7WeLpNouegKeyfRQMP3b5Nt+8oChT3pN74JbOvvNtSn/xcDEwQyxhTZ9gi7609WPGY41CVOsXpSE
CVCpW2Sy/aDtv+eJ/SPl7TUtsGlmOe4vK345Jp8hoXHkAAoiQ1XGtUHzagBKfKY1m8AAsmNpO9/T
qCYbbnS4GSwFQaeCtKya1eA115BIAsXhSqJhvovPNuDoK6S7mgpe2irqXi5qUreBMmyJsp/yLQhN
vcvrXXTKR4Kkm7hD66qC4lrjtnWLdG+bdqxKgmtTVb61MWhuV/HjFiNAtAYbc5sa6FTkR4+SpY45
EMBUiv7KwI0z2h6nTxp8swjxtPG64SZZQ89fWiWgCWa8HISBeCKf2hMRo95mMzSmyj8LinvefLO4
yez2zVzrpFleHzJxlm7YQMuUH+JhRFXRcGjUUp/DAZP2VyaGpZXWs9GsRskmrr1Y0/zL27gUWADF
XMOIv4EuCblY0TlxWHWiaOCMCjS4JleRiP0Kz/N/EIPxVxBSfE0CSecybMe87gIE0uW046nDLOVG
F78vy5gfOLLpm0cypAcQ3r4GMMYhI6RVvdG46PZ1GgYrCls6YMdSZoUe+ddgHI221iCl6zH8mdas
x7hJr3t8WCVgm8Ot8wUhKYOSOUp/8uRZbBVVoigQZfbcn3qE2bhD7Hpy66bcAzDMYgXybBG3PVIZ
a658yTAww4dW6xlETvt6mhytE6/jEH3YAqCwaITAGGisWswI19jslvw1TvR/lii5q0lz0rbu8ZBM
lWscNg9Qru+YXHhJlOxDC3DIM8IqsVahWz5qxJoLZphVhP2fbqKZ4rWAEdfGrfguMFiqbTuANuvu
pLvWNLBaYzRfQ2NfUiiaLxwDQyogx/h6ZR0plLSjgvkRLNUxHk3YSz4yy1i5hBZloGHNwiAh/pOZ
X4a8npwSLOhuZoVXtb7Vu2pXVb8un7PFm848kiIdtETYPBM9pMSYOdXGCNdY+liDVKshtgsSts7N
OQf1Wu/13Hx2eKH8w91z/AGzGo5UGVQYPC1zRBkiHd+tAem3Kf6hGNVObdFALNYewItH/mi9kpGa
udb1XYD1FtFWdK/x8Cbi165dSyguvW3ROoZsHnI1wBSTjDLIo1wrW8QuU5v+nFT7J5BXfJOmzGjC
64786GrOYmAxsdaID0TPmZ2nMSvqpmeOFSWsGn5WtnYTxzEjYi2uWPk4mQyyoJaIwwAq7ydWx1eT
vW1BW2U24LoF+ckabsmyHWOsE5MR1MY05OkG65j7D8JZFeCnYFWheVwp96QoVpLFi95nnh79/2Ik
Qx6I1oOhCmKS7k1Ud+2UeCPZ2JkNOCPgMyBrvAagvrYwyXJHoQV11EGimk+usMOM2Wg6LsVQr7zl
1wRJNhtGVkW0ZtYgfUnN2wEMJRXgRy97gkX9oblybudH768M6kxoWsVag2AzQNtLk771yW04Jl4T
fMeUIi4o1uApdlnk4lkEur+tYUwa+WYpIMuqtrUCvYTvMTd2bW/7BjReN2OrbS7LWdQfumFNQPyB
N0mGC0sR+E0A9cXdi67piewj5PyAnOhflrIYXh5JkXYpt2cArQkKrM3qusDs0SYUyjcq7InpevtQ
hkAVvCzxHDULdZjje10SOQgn7a2ywwtN+SFaVtPrCMUzO6hdRUO5yWCIqS3uqYmvRx9hPQDcn640
dy7t4fEnSE+HwYiyLInwCbTOPTUyNyl5HMlwz9uVyuSZetHDhDET3IbA5wKz6rzJx/fE1AVAT8Tc
3ghYMBakqofWnIMdl9eDIn4WceuuKPcsYvsSCKOZu38x0yNZJ2Z16BDaM2KIwuGFG3CrG+01WFY9
Oo0erx2gaOUbpe63YA5ZGxucf/wkXJyFY0iR2JjhQfOxJBxEkxgkmoBxMXSOx3t1p6jOhqrgyzHN
jdIaLxNIt2MUhDX9uavCFeaV2VeeSUd74vwFwMmXBzkKjAdM4DjE6HX42UdorGnWuhPPzAbrQ6sC
JvQo3kfwAKe7mXXhUBtdAJTAwCfRvtauhsJvi/d/2MNjMVICBTS1CqqhUKP6Wul++GJ8qt9GD6Bk
JGTj9rKwMy8jLUm654Yi0oQZQlZH93hAsLi+c+y1Ez//iLwzeHjh9YPWN3TkSqeg4VM88QYArIU5
bDBtUzHkszWXCm3cwhukrDD71MvKFE3xiRhuQeaATCiuxkOTtw+dmMa1L5pVKH0R0gPge0Unowkm
Z+mLpqTHC7jFpOVYpz5g11Cl1VjQdle0Rj1H5zvqVLeYGdqOZnAT0fAhqv+2eWlWvAkoSMwH4G95
ZNWIg56A5gOoEfpv4IWy3L4NVOW+dXogkg4rd9Z5wPwlDUHdjOeDJ4e0zUbXALx6xvKpNLw2wCR4
7QQG+tHqsv7WxVYCGnL1ToQTvdUN9SaxFeolU7pyQL/2WdL6/NTCA1yDfwITw+n5CUw7GrogApBJ
ZfV4SHa5oSIrlZNnxUl0D6lgjna9IS2iKzA14JDFSYrkHdrGpz2lCX8ejLSdmFAo+W53SLqmigHW
+5rk6UGtxyJC7w5+iTXCap5LJ9a8KqiQNm0KMfrhZOUvuiUw4SpK7VkVRPldF029dRJFfzWDoN5l
Ysy9JCLgso9JDqTRIEDbBdLs9y3y/H/9vkWpFyXrWROAW0FK6VQbakzVbtRiHD198jBOgaauj2Ba
I4ubLflU56dSpAgzcIrcrDJIiY2rKHlq0ZGQju5lJ3LuFyED9xzYf2yg/8gjWBXPy2ByIKNG58YE
AlnA+wB1PgKU2WVB59fpqaD5jXB0naZOIQI09+OC0cEbpvwI6xvH8CfO6rXenrPAck45AALHoPrM
ci8P3CtBm6HoApcFqDmzuOtiT9CnrrzFUUnB+p6vvAPOHjc4n3MUC3gX4GCgRVha2ID2OL0rMvSK
g7BVp/eF+UMAsjXVOGttYzOs0dYsegSA/BjzhP/cKCxJRHGF9C3F8xlTCY79gAGJon0r6HPUfW+d
hxhAdLhvmrUWgXNrxDphKXhSzV0jMrBAn+mjSTMglqFOthu0ABFKemdxsqLO5dXZjoPUEcCezzK1
CRgBeD/jX5VBDwqbz2YEUP/V5DCkNW3i6/TQgSa6WovZz60Gy3OQxsTEHmBS5eeITQQNLAxLuJZ4
mdqnoUJ57looLFVeVL7T1oBTzjuAYDbovVaRsSXgLpSRptuyrXKQcgDsSrzknTcYrpp6QeyLlNHk
3cgwZ7PTrFu72l4+h0uh1rFc6RwmelQovY112o3YxnTY9eMaO9X5UcfS0JAPZWKK5wytkIte6FmB
HQQTfNXs63431vlMQ4QG/ZVH5JJRHouS4q20DJECAOaFa4cC4/XWzjYzpubZ5rLS1lYk+fswAX0r
jyAm0JBSHO6H9N3JSzcYf0arHRNL/gTUBMj1OXAoqEWd+pMZxbIpeoGbFpRzzqOTOMwxH3jw1GLE
wVoDsNSX7MGCJ8ErFeheluxMtFpBasiYAzzQwgiNOdWTPmHnfKV+aIJXELMr5KYNv4+lm9s7AxAQ
1W2E8REt2drdlUp+cqVmefWUTbvC8uIif/x71R9/n2SvVt0YqRki8EAnfKKybtxw+mA0nyJeCXHO
i584kXCn4FlH/QQuTnoiGNxutMiEJjhuqCLeZiPQnlkdYaAkfait0Ys0ZHtF4WclPHv2UaFuH7hZ
/cM0DunwWtgDswZXtR7Wk/mzfZ1GAqefJpl5q2MYYZiVUOdXo5pD+T4KByhbGc5zkm8s1K/SXal4
WZh7xT+ApCHzDM2AfgFJb/lxVtdAYEKZPUM7ooquCVDcowFAXTnIS+73WMgcpxyHB03lFOBnxe2i
fROCmWJL840RPffmLg/u9LUk/nnYA4UerUm6Qut6NMMY6AGuZWI+yWLEuB1A+umsPTuXHAfAfVQT
5QJ1LlScLgtpe5hcCW9rpB0IW/d8eozwbCHa92xtmmzBb+C6/KIlAlnGWcEHvMJoWyEQFSdPVsjB
hovu7fIu1FhqYNR3JZxb2K8TadJ+9YkeZsqMN5gm+6kuQdEdAeiBMEtnOfkwQPoLxubLnmDB15+I
lPYsAY9zYXYQqXPDV0Xr9eWNumYYCxt2IkRyN1OfJAGfUSHDPmd1dkAcDLUyG32Ca93G+uKO4Tyh
JgXcMTRQnxpHXiQkI+Osw+wpHvZ9fCsKA200nhn6pHiOE+JGGNgsfsbWdTDtqMG9nqCQps4DJICs
F+GGBxjZaX0QNaKLGM1F3QYRRUpYGd31zt9fgqgM/flcSTXwj22hx/h9jjYMB+1qGt/S+rNXbJ/+
vLzV55PAoMs5ljWb35E74DYo/6Y5Sgnqz9L0GuUtBjabI1ga7dXR5/GmMq4dzdfLe2Ed8rFwa/3R
Md+zPNpWa1fQeSfnydegNHb6NY2aBb2q4mscqBnQxeGNiUH5VGVNt7eKkAX9e8uHrWneF7nXD/8A
fwhl/AfbUy44KsgJNKjOzcq4H5xnfUIDVXkYopULcPF8/REjD9soU6A4TQwxRfMe894Lq11RFyuH
eMlvHGdvJL9RgYQA3MfI3hj2vht/Wd2zbgDW8VCHn6W9idXtiiHNDla6OcGnhscgMP5shPZS5NY5
UzT0mom3Eo9dNOFm8Qst/Sw4DGTCJNibgZSKQIizssyvPTmTCxJYJBxRJUaZ+NRkaK6MPCgtjMqz
5rX9nvvGp+FFP0u0zrF4z1MW/kTp803c2FfjiuyFfQTjD3hq0A0CRuGvOOfo7KRc1AEFLOuMqGbb
Xi623eBfVuvCLqJnWsPEh0rBZK9Kx7PKaTXUsYLrs45RicJw0BYtbYCkY2bswRcla/C2C/f1scCv
mvzRmiy94Fo1BDAbkrAswQhUvJ/a68RYyYMv6e5oYV+P0yM5nQr6V5I7eE8oIboSkUwaMLTzDxt0
LESXbKNqzaKA53Yj0I85gWs4bz1fKZMs3GMg7AXk8AwHC0uQ7pbUUqbcSGF/wAq8bsrWNWpMKfSx
X86MiV2yoreFq+xEnHQ3xAqeEIoKm8v0nyka1GJdY5ni1/bBhi7XeBjXpEnmx80WZdkC0nTL48l3
kLkwwndD6pn6Q9r+vmzrC9c0MlczGhKQWXBRy6lPamZOjS6x1L0C4OW222TP5XY88H3j23vHVV5i
l9yF16BDu1U+AIDrV9vk2oPDYY0fepe/5dw8Tz9FUrOqBlbRUgUMtU2Nx8ZBkA5tPCv3/PlZgxDg
BCAhiNaus/kgc8pRCRqwXh1wkaT1agwD5/SRKvvLizl3IpAzo+yATA51dDn8SaawVKsYcjTtd0p9
pLGm+k0vEtZZDznt3chcueDOW9TntO2RREl9eFcnWhBAonH3EbvGe+M/YSZu2/rPPxw2vcePP/LG
j120Z8VoHGLEi68rlh3Kp3Az+YaP1N52rcByfk5PP0ky5UztS23MZ2UHPgBOOufQiG+O6RVrU9Dn
bUsni0cjkeR1HLXqi9mMJ3QYIckbBPGGiiC80Ywk2cRObiJy4uVPElnhY6TZ0dZqnfT58p6fYw5I
XyE9iNRRC/vewlf0LserAWP1ji8+M5Xdj14FzIEYx+ZK2dGVg7OoZgLeGHuegwDW2OniA+5wI1eR
fRb1TQMWkEx/sOm3wfRqvuIJF636SNJ8uo5ukNxMVF7Mee60B/QiRrdqYBWAfaIku6h/68gDESuj
bYvn9Uii5OptEoAP14BEg27L3p90inLEXVD9QyUKtvqn6iFDMZMhKoZxrkeo1I0tjBVhfgigj8gF
8PZ3QB7V+HlwbkFVc9lmlvfuT7FFMtwgVJPQKub1aR5A1BlX7i3HLxxf7Vdyz4vu9c8C5SK4FnIQ
MJeQpBAf7bP9dK+N75cXs3wMj2RIl7+mKBWGwSLwrMwM3aWfI5ktpsZ3ghikGS9dwpRx360xJi+s
zAIaCxL4SHAhvyXZSBKh+9JOY8T2yTXV7jPzPf/7iAPZwyMRknON0baY9CNyVGlxL/R73r3UJeYt
7vR2xY0vpCxPJUk+c6jRdYMSIR6i7+l34vKCZax7xfzIJrw2blndu4RF3w+Iee6ag5Gw37/Vj2wl
/3E+XTdXmSgKgLgnAdgmF8ZHoLfYQ4sisKYBwIKRrX1Qv9cZS1//H2dXtiM3riy/SAAlihL1Kqm2
7up9tV8Ej9utfRe1ff0JGfeOq9hECZ6DOU8GOosUmZnMjIwod9l1EXnz1fg5tltjJXlU3IYzu5J/
qQWKlHYPuzy4z8hTUnuceyYcejLt//6onpmSDg14obldWdhnnn122rv1KxowxjK5rbjR61c9uQmD
tXkthS87MykdokwzzYInWB3KSYP+PpNd4xyLtV7P8lfOH2fn3046QP2UtvPEsTBH/5j6H1TzA+ex
jh6zeB8YKz5FuSIOdlLwWy81VOkBSsTQRsOASqOJQkGPrhxgkGF2pGsIUOUNP7FjnseddOgNmnaw
E853BvOD6rlfy1WWPyFvGw48PMhSJ2dywlZ0PCqNAFIWwNCB0fWTrlWa1QY4gTYzAQBKflZSjuqA
PUNSM9Qp6GCMp3mV21FpAizjS2cKwC4ZZIXBPzZg0YuX+iirRwvSUJdvjep7LzTm/29A8u9Rpxvj
XORg5c4fCJrpRnpnZ4/RWjqn+tynZqRj1SR1j0iFdUTtYS5e7dpNgpX7r/I0pyakExWFbYjRP6yE
l69a/A3MzlxDAW5K3WyNnVX5VcDMwzngWYYuQ3Z5ag56S9BfYzGQ/JXX5muQ1jUL0mJSJCtluXSV
O4QE1IEqtpKFKT/IyRKWfz/J+5quQg3PAQxAi15i85lOo5cMK19EaQNKQouiGYp+cmswDOaiTke0
4MvxTtN8Xh5p/nn5+CrS10Vm+18Ty/E+WUbWhG1qVjBRTbcdd4Xjm8BzVTe1thdV7WPedOW+qHyx
wYE4RO8C+iFyHAW6QUdbHlXHaNrWVusbJZ5ck69ZR/jnepU9U3moT8xJ6+uYE0FdHuZ4cxz0fWy/
2tSfmj3YHS9vpPpb/VmXFDyHntd9PMOQGL9bya4Gnb25cuSUa0ETa9ElWzrFUhjjtZNDZAYFeVo9
D9VLHB3MEFC8pyRZybhWDNlSBl6LQeR5DcdPpn2fPyNrzSqvBy7L+ttJLyRVxp8VyRNzocEBLATg
zbOiNy0D5WcTb5w14LnSQzvQTID+OlRr5BNHoGSRQFMZRxwkvpDKwggUEZCJXMkQlR7nxIx00vQu
SfQohBmDPGjae702x6J6SSxis/jEHMgVJPbnV7VMrKQIFqBAPeeY/I6ueZL6NDb2mGe/JsPtWBTA
khhFDUqedmVSVNESQZWAAd1uLzkwRKfOjScFjW3ezXBFt/p1vkPJ1yeai8YtaFFcEMYl7rhi8ut4
MA7HqcnFk5y4JngKAbYhmDR2xSF+fC4OILDQ3xyv9qtPVA920a3+oH+nnoaJD1f7uHyfVacGrG7U
YdBAw3/Sbnc0d+hc4LKN/K7ETCVL9oMGzNfhshmV2wAOY8kfUJnFNPD5IqOup3PLcQNKfWcEv/rp
bsKs82UbCojVMkT2rxEm3WdMjwkofMOIqDxAaHwM/wf2N9PeOcwDz+BcPCYgFMhWLrfqQpxalUo/
4UTRtF2stsV1jDmryny7vC7lJ7JxEXC3MVUi1ycaA3PDc4UL0YHgQ3gmJnB2IEExaq+2U6vzGJQJ
cv+yTVW8pEBO6kDOQ7dQzlxGOoN4EPP5XtCZxeRCuTABzVel1Z4dd3zHBgOE/W0V32hdgNrelOu7
yz9AeWD+LNqUviUayG3Kl0XX5Y/cPtT8mxDbyybUnubEhvTlagyw1dUMG7p1AJeJi8k8gE/us+5+
Rom4DfxSAxvX5rJVVdDBIDxk8xATlhb5+U3IMo1TkcGoiVQqo5saly5wMlfLXo1iJbFSnpylQ4gK
P6r8ZNnkE9dCcip6xxFomTWxD2IFEGB2tRtlBvLEVUYY5Rc7Mbb8mBNjc1lkwVhDGoZU95Ppd8NL
yle+mHLvHHAzLpTPaF1IXkTDOHhWZAM+WF1AEVtzbf4DD2uPWVA3i9iKP1HegT/WZOaX2qo7YGCw
oCkGyTr/NjfvoTM/5AW5JgVHroApAXMNZPg1AiF8L1S50I4Cdo0xaY1lguF6ZCWlV0zb0bzDhHMP
ehVw/Hg9WBLEDXyZ4J+8aVzIrfo6W3tRfPmMi33IVvClvasbjmQ/0ArIVnU9YHHG1RD/NOuHKFyJ
OV9Bomc2vtTsJ5sFzGpgo3XMBwx1ubkwvZH8TBg0rBJjT+PiexdO3xKhuYbQD1W6pjz9JT2XfoF0
9UEs1VkZxy9YQJYOoA1te1tF3bXVjT5Ddj7Fq/rvSyQ9KzPApG6BqAFbqxh4qLNlUkA3S0+rAPzf
aRhgfxfzQpRCpqF7jFhfPdREY/nWYBV4ZQJmh+FRD810b1dlT7ciM8lV4vBh7dH9JYLhly0ZF4o5
C7BVHvywxr4cS2oWIKljO23m2yr+66xxMWFhCAvDGgr0Z2/l6WQj5GNUNjzUBveMvl0JWV+c3WIC
lAAWqkVL/itlMkRMtTOjBe1Veb436tDVxmMTG9Bl+Hu6A4RFHUqxgKXh8ftlv8okS6FbDJbUBJJz
EKAqnStWPoRroUK1IpRzwHKAvAloBClUYObWbIHFwHfJybVOfpK63rcjgdgd01aikvJKIttGAgV8
84KzOPfeBibFzchOFzTsbTC8jGx2SbTXs9TLyzutfLHEtWBXef8SWSvPPdVVPLUs5b99YTRx1GQl
XmE3dn2jFwdD1zxGb+3oRZ9XIuLXHBGnZKFvwPOCYvhRFmNOzCjMJ1KCDhwAArM0Hqf+2emrTRiW
2yrp3I4ON4SkR67xq1YPvl0O/qq1gk/EMaCZCGzy769wEiNBnMdEPRalh77x68Qi1yjp1km4FzXk
HYf1ugvNlWuhXjHH7TMsIFUglnv+ZbVxolEQYsVjyp5Hg1xpk+6PeodWnhUeLX1wp9S5IhX1WPCR
m/9huBZuD3sNtAbalLYcUGgQ6Xbf4baU7ZFXbtce+IDhXgyxo5DEnQ13dk6wzSikAqB7gVmWtU++
pIqy4wUEfEGB41VsyK/vxomDVhA4hiE56DkIyxjGULXPCL7B0vbZdDCDm3Hw/v5LQ42FYgAJkGtk
e+e7DpF4sEwuAQYDf8kx7Zoccm5ddYPaxtMs4ls7CUD57HQr+BiVy3AwOQDNZOAvvwhJ6LQpshg8
T55ZowogIB9mTXfxOLhED1c6AF+SMWQHCwkLoAcMKrMyGUpQmQ2xS4zS9uyn04odxhf9rmxdp2sO
Nprgl/fza7K+mENDCrJ8MIp+9/mGQm5UiHSZTkDq8zSCwo4buVeSdKPzGhPv971DvF4E21BfU6ZR
7OmZZelTaqWV1IMGy21wPwSJ1xUNsvVwixGRtbtqfD2qMIXgZYI9YBGiPV+kNoGpzMnhH7qZXplx
4iLyHyMt9GnVbNLcxERCtC3542xF1/Ng7VqyRhamXOwC7V4GNZZx7fNfUMygmosKLHbWvnfsptUw
k9Q9QuDi7+8HkOMWKnwA40AqTVqp4HnQ4k4izdXFVcP7DVw1YHf6T63o9lo+HvCY2K0cIeWJBXQR
b1qMBRK5smRWtl1wDTbT+MDKfcyu9HDXZHuTQAtlH81+br8x7Vg4WyN50fDs7YY9s+/EWolLEQVA
CgxSezjkZdxXSrEFdcZIm/A7EkinpTuTPtvshjeBl0bXTsa2l5et/KJ/rMlVkX6c6jip4f+Lsvc6
8la3kT+OmPdZc3mq7TU4ErzfxFkoaZ0fnQCTdIMQMyhQCGj9tNhLHPFY6NV1RNPH0WkeLq9LlbLg
KQjCC9TrMP0u+/WWjCSGQH0JLOAEadXKrdotSIxcs7opcg8amkH8GBSvMY89QDguGzcVF/XU9nKR
TwJ52g86aaDdhkng0JuD5KhHa6yFiocYugcYLLfQQzABeT030bdVFfGAg4AZSHSeCI+RCVlgfLi8
EgX5BYgJEJwXhiTIH8rdSSZM1oNmCu6tccpdHEYmiPhzzHzy0PF7NmY7DIOBRc6CcYDZ2glQ1Sic
kBiG7EVDsDn0ZT6teELFWVqYTPB/wNLh7SU3BDS1mU82Hktl2grLwyMoOPIoBROnY2TI7e2GptdM
C5I1LpXl7knJAjoOSNFA5EUsIvcErDi1RInyApS3NkZzO1i1b8wWgImVl/EfeQv6/rUPoHD6Zyal
Dx2Lwhn6ESZtPvp19eI0xCNjvjG19B7DERh6gPwtMpvRzQyyyxzHGwJjpa3zdUoM4ZUt/+mL5C2g
5eenLZ+QpCUCl6mhsdtnKIZBQ7tmHz3trk2Se0GKgGf+cGILtaNmZwoItenFPs7vG27tU9a5Abhd
Eyu+Dri1iwzNHavVAq/q1jGonZgUTzyUSKRT0bciCScHt67oObK5K5G+J4GLTlfQhi+JWR3M+F1v
AX0H87OBackkaUDIvDbyrbqYuI7LMC0qNUwOXbgAGJGfkfjEVOu82NTHfcPywqNts/I0UlvCO5MD
74w3oHQydMBhM7GUDBLT2HM92rd9trEyeyUwqiKEjdHnBfgObinZA4yEamDUzSuPR6gMtpAQ/YjL
cmuusb0pPTYARCh+YqwclCjSISummCVdUldeWQeBsYlikm8ZaTokbhowYnyy33Sh6/sck5jH1m71
I7ca/dosKqgOgnxvJYIo1o2nro55AvQz8b/FCZ04cbzF+iaZQdSVxdN7nKEnpzU3nUYOvF0bmFOm
rxhiQ7xHTW+h+Di3VWoVsFYBGhNt4/bxMSg/hPZpdBvbfGfGDuVMNIcvO/avjaWlfHdicln+yfLi
RIDtOIVJyGD5zRsKIo//gJsRb1tXXGMU1L2/in6B38Oz/XzFnSh29sy0tLNTVDWtk/SVlxTfagL0
fAZdm7uBdiuvAkWYOLOzZFonSwzygJStgB3NyEAhpHmpM3ra2B4gHu5SLVrZUlXidrqjUuI2UMxN
xAN2NOve52Z05+ppiB+J5pcBkENrg2mYa8DPl4IRahRIcjBMD0UzOQrOSZ7YBUXqhsqaLcAgOI7N
rq3RSNvAM1hXTWfUdBM6trOd8q55JVVj3GvMmehVZ+dAew+VPm6tlGIwR6D+Fm7NeZoejKkE1JXO
lGb3cLL1Dghq097HQTr+SPWxBAZ2CukmmkN4+5CH6XVbO93gG01kgtjC6stoMzKtucoIOiTxcjtp
YQSalwuifzgdafdGO6STT3JHi/0+Sgrba8eA3zKtTpir67y6p6FJnmtDz94ZyTkB0xaf8XgE+zXx
zFgPDDcqu+Qg8oHiOTQ5qa/bUYPfwMVtbweUQYFKC3/oTVz5KKY3T7SmgCajBThsRNKR7+h1wqWZ
JLagppaD/G3Lotq4CodyzN2uWjrMICBnEWjdtfxQwb1A4FTPTB8oOrJ3agMA4C4TxozZ8RENmmQs
anhgMvVXQxo5kHcIE/5R6hhGmYTtfKZhpR9y6sQgXyOT72Rg2b6CXgm4Obqpx76V2GQ3bBOwwdW2
ECBG6KzAE8TMf9XVJG4s8FS2np4mgdjGgYhAv90k7DN3gu6HHncT96CZ0fwEUrJ4KuNyDlxWg++3
45rzmTFs76Nd2uFto48YHw2nrKTuAOIYs5vrTd9goBUxDaFzwOx7XwTG6EVVd8g7kVzNw1AcUD81
DqQb+Y96rMDJYhRRXm6bFidMa0ZaXDE20fymYCXfGNCoDP0mE8U1LfvghhiV1uynQrdDqAoTDaTr
OLvQiDbKd6OZAhCNOcDves001xDgs5lTPlRjEl1bzURND124enaLsa7R2e/LFuJ4aRRuk2hobzU2
609mM8bgWKz7GWzktDT0+4r1RbURgy5C9CAbehwHo91QvK3+6Z0JFDqWVTD0Yg0rX3m5KqMYauXg
zV28+ReekqbpcHryClGZLMxMu6i+MYZvaXxL0RBK9rT8bGZ/okcLjHWXXbrKNB7LKB1yB2EU/FXn
/q7sO6duUyRAXcyObd/fsvAjBeslS6udAXMQoNuWxnBdY7a3BdCkM9emaBQuEMQ6mDYA9BMMQXJ7
qtDInEdIkT2h6a7h7dhRDCZuJfGiuNheXq7Cu1OgJS2kWAY4ruXKpa5lrNU7DZVL4VrWbZVbXtzu
p+A5oGuquKploWa2MMQuzVm5mFVNA9xmDbb/oDVRJa3N8kono8hcYJ3AgA8vIvw51FNoWwlrGFa+
qyJcniUiUhjLNIBcNQuJSD3We14zCIHjE2MkN6T3l7dUsU4QdpsOKvwYzIZ8yvkBouPkNHwCg1XS
F5sAPEy+oZVP2jhsEjvfcMy2jePakKMiaz+zKeUhNggboz6BzUwMbtFQJOxPl1elyJNBWYaMHM8C
tNVlxFhQObHZTi1aPwz8PQXQ6mMDeYQVfjTl3v2xIj8NiygR/TwIUPcLB0FVe41TCJ4UlqfZ2dYO
zV0faru/XhgGxoFbxGUDd7/8uTo6tTF0+BDGwOfQEoFEIzhksf736Rr4pMBXCoVqVG/ksmOHDgSv
IohvJHq3adgehGPIqJ4xrHZ5OapXJubU8GzCFUPiJnuPCbzEtArjCrJIw/Bej6mNGvwEuTiv6zMo
L2CECr8iStJpdq3BDCx3QhLyPehFX0P3MUyPRajb11HbO/sotKJNEFThdRQP2kY3sx61ytZKAz/t
hvJ+zCxeu0bTYyjl8jJUNYKT4yYXnsoOXMtzCrYAwPms7J4Hn8Z4iCH2mt1H+ZPV/7psTukdTs7d
kiWeJLlJFxsY8YK5KLjh4x6A5bl5NdeGT5W39MQKPbcSM5S46XK6GxvltCFBlSeN1uaQVc8gnDPU
VgxAOOCAll9xshanjwtGRAO9SQvl1WgGGAXEM/P3iBauHn0f8kWsNTf1lcRd4SDOzEpuL22L3GgS
mBVs2FQ5YMzTLhMrRlQ7SCCwAQFvAoIv+YnXZbSdeoLXbY/GXkijuzRcmxFaMyG5Ur1sECtDmMjz
FHcjiB6Mbk1STrFXcDQ6uugga1paduefqIHqTJ+1QKtzUj0WrfYjDLJtHlQrj2/VJTo1I51qEWeN
1XGYWRCr2V3Z5cggbsAKlTkb2r/l1oorVSQTWBaWBJLUhSJHOgJ5jXZLzlDG6yboRJXdXbIoGI3m
FSRQwZ63JlOmNMfxN8EvusARJHPJbNWW0PEyDdCe0udsw2rLNyqQLtHoplqbOVaFJoB2/rUmnYu6
H0ctmWCt0e7moXUN46NNbzq2jdDShgjUZYek+nS6BYwQIAmO/YVRykxjY46GGdasX6a9cezdOHxm
ybMzBH4tPkZA6y8bVG0mQ0sKxXDMVKOmf34kTTqi0RimNdhhxg0rA/AkZOboijTxpsiePGGJfy5b
VF0CYHUcAIGA8KAyOVQejaVT2hWa1mXo6qN1F4ZsB+Wr6D+sDA+fhaMPqYslszHzabJj3LUC5CSb
fr6GRC3YRjdRg2fPGrJMtYknlW05SaIBSr9zhiTTbt5LQtwyfpksTIwE+2mtwfW19LRgmk+gc9IH
awpem9kMoN58RyIvfCxQv0NWduts5tvYiw/hs7ODDjfEEHzE8NvysDau9MVRSj9A8i5ZWGtGqOMH
5OB/W2Yv+rXxXQUVyvkapYBpayTXxgTwwHGrb9lT9BxFfu+bVyinXNeJO0eefeWF34DrcEE9vb18
Pr98zN/rg7PHs2hpD0kbnOcgrkdWDRRp8klnzZ0HFxURp3hha5ywa5aknQT/xRi1C6xTEHAfQ+7M
8Wj80PcgSPn2X9aEK7cACpZRufNb3oGkjnbWCDweKIjs7rapvZ4/g6Wyx624bOrL9cb2/eaotCmK
axAXPzdlQd0spvlyPlm/SaECWwuMtBmvl618fa5LZiS3HEdaUhoNzGj74Kb8gV76+GiikX8cfAax
NxeIl8sWlz94VjD8bRC8gng3/6aKPV9XiY46RJsmDJzZPxL6OaKrVwd3rbWCMlGdiSWB/80WDSCc
dPpEK4awifClQu0owgMxbrPh2igfhLXy5Prd4fiyoBNL0ukjOStF1C1nQq92c+NcJx3YsmhB0Qes
hK/3EKIv652B8uDYth8Ve/8PG4oVElBEAxQn882Ihs9z5ywb2kBRRDP9sN50AByHn5ftKA/kiZ0l
wJ/kxVzTMlAAEewov07YtZlstTV85G/Ky697+Wct0v3K9QmpAVIRjzxYD/oh6l3jof2FkcRubz11
tq+9BKE7e7GPEbzN5eV9yRiWc/lneVRC86ejVaF2jm0c+zdUINx63Ccjmvb0cwJdhzHdErq/bFF5
E8DrDmwAxAd1+YjafDIGPcCG5qD+gA6vpX9Gkx8aa4Uj5VUA9wAH1R26pjLoIZ9iYSRoknspRLyS
H1X8rA2btrpja8PdygUtk4RLQQyVN+nOZSJsIX1h4CZk2sFqPrnT/3QyQBuaeuV2r1mS7lyTBfEU
NLA0GA8ORxvwjba2BxrLlUOhjKDmyZKkCIpxRWDYAh1LqvnN3JcutRqvL5IXdP8fm1QcYwIZo+jZ
qKC2Fd2jpuBq8bwZ+DcTtc0JkKjZij27Tg5mHx3+w/k5+W1LgnFyIUWGfN2s8dv02m+dTWXekAjz
V4+XrXzJ25d7YQE3gbkJdJPlse2wdgZD70Hjxsfvmfjsew+C5aS+mipv+LhsSsnscGpL+qxRjjiI
ATDMKW2Kd8ya3YFVEYonftj5SMcgbuIB21b+s6b/ocrEzAXrCtI4QN9t6SObU6IPPF0uyHhX6ndt
tzamoTyuJwakL5VSrZrSGgZqK/MTepw6P6vptl9DyStd9Imd5d9PToRtlH1uCdhh8fc4n12Gqbz0
n8sfSelNTmwsaz2xoZka+jaLjUnkbpK+j1XopdBlT8QjX2P0Ue4bOM/N3yg0EGOd2xrCHsNyE2w1
kKiGKcwhEAxhrJQWlSf8xIoU2KKmHcCIAM8f4cpayaYDXqPcCIKq2dbkz5e3TxlmToxJEQ4qtgPV
Fw2NmNwEoO9swSC6dfTnKETbfV/H3y6bW9lBGVlX4AlgsOl3cvAuyt2IUU36HBL/shV13EZavIiC
AEksP9zMaqJzRJe4nV/b2/6dbEKXJJDXdaf7wm3v2c56Ev4PaPOuZJPKE//HsFzw1qsyFUUJw63G
d7Oe+rXV3QSdveJqlR7ixIwU2VgMeowggZkISnVxBFnct5Ud/IIAX9zsiQXJ9dWU5qkpYGE2Pk0g
BOtmPzivpvlo1G8RKP00/YqXa9FNeZdPjEqOb4x6YpkpjLIK0QzjysjG/TSOXDx+fGp/CKh1RcWj
sPACcb6NceRp4q0kxXMPXY86AZjKHF4ub4TywJ78JMlValCjZhg+yjy0YzA791RV4NV9bNa6FqoP
CtZ1EDQCsrTIPp17lrzq8r7EfJXXGX48QflwnldOpvJldWLiy9VjcchLTAN64W26GSHC6Qbb+GXe
iW36gUo5CkOXd27VoHRIrTIEMGHhZkyO4rM4BFc9ZjVctJnmT+IawNZsLxtUfarTBUpH1glTq8lj
jj3s30bij/aDbr+zv2484mKcWpHOaJDgONAaq5qyXyP0qcLU7cbvnfN5eTEqRwJSmgVlyiCBIXsw
ayjbBPRWSMYxP4wHBzO3898L7y1r+WNE9lbcqEgEdAjyADS/8/DJqX0neeCN2ybXbZn4FcTVLi9L
FdtOLUpnghihA/kQWLTqrRl6wsAdN9ypOA4fabHGJbOyh7Z0ILgjeuCrYUwrn1Phj/0LXQlnKhJD
lFjR28dHwpiMDDfqOs1sJgFcDGvaZxsSBftxMrZ2Pb87pZ666cCH3dg2kx+HvXHFrex9KGtMoScb
J/7JME/F8mFLx7lbySFUnhT8GahzWQRuXO63OYYwI1KiBMV7DSO3MQSaAkxg/Egst1sTt1Zt86kt
aZubsCRaDpilV9WDC6I0b25+mmuEfKrLfWpEunZIiUI+CRgpIBQ7hLpfZv1trqXu/J+4p34r6y7a
JYD2Lus9ySiR9vGoDUeEPt1nY+pGxY/Ll0D5cRbp3v8zsKz1xABJABO3cxgIdRBfgvWaitgN+tfS
3OjFGoJUFVmgF2ZzbgOjASDKuTHBzYnEo7kwBX2vhp/1sL28GNXXP/370mLqSJh2GFC8SFG+DWnr
R/ZzN64hiFRbdmpl+feTLSswghnkIMn3yuTQs11ANqbeA16OF+7Tf1gPFJWAdkI0BnvEuaVsyEvO
F7pugPa9ut1SDEgZ9orfUH6UP0Z+93xPl8OC3mgJjASgVef2DmCPFUerui826E2pgaMMahZpGUUD
OtkxQZii9X6GWHQBrNhj8l9o2k6sfJXzZegYGFiHEW5z/XOE0trlr/F11AIhCtg26FjgzQ9iaWkd
QjD4lwkWLPBLFOYBtQVLYDxvBxVOHhyq5g03NO12gEiAJtBneGVe/gXqjfz3B1hSHQ7K6UkDTNtS
To28hruB9VK27+PaSIPyGv1ZpzxkG5JYL/UW69R1TC4gNmRPzlrqorxE6JxhxhJ4Skw7nh/tYKKt
0Sco0BTGK2ueWHwgxaFsN8la7VIV5QFU+NeQ7BOMcgqTCOUwVBGN4WYYXiZtb3bvTb431wg7jCW8
yDXaU2OSazBLRzSAniLtE+68tZ8cN3anxEWf7v7ovr3Nnrs5bjaWu6drfR7lLT5ZpvRQH8qkyCYb
lhNgXWcMAFbxShhXEpyeLk46/kk+JE44wgS9E7nfPmqedqt59S68sTe1Xx8qb+OOm/Bp8IsX8xj6
a+9Z5Uv65AfIx7/gjRXNGs4M/64/hbflK+QYOzd5+qV9b+/1hyvhY17kZm0CeuUAybehNEaA0zis
GnkERWgQlxy5ONadb6bfM+tvAX5wMXwRXsNoIaYM5PnNOXTMTCzOeEzLbWwYnrDZQczNvtUdaE2N
btdUKwxWSrfGKaj7oKKsAzEipTO0C+I4yJCalrEXUOKCGIViiqjT7oL6wLgbB7+QK7tJfZsaRzv1
u9XJTtUD//QXLIf7JARpvOn1uMcvCMtbYwRSEyQe2yq7icKbBucreQzw4L3sSr9CmZadNqEHh76G
seAgzm2Cca/rYuHgUQOK88FEp/k+ru615jqyIP5tQWanTF3IyayYXf6s7CFAXoDoAfUNAFkkD5Fx
XuSFBbMOiFo+qnRu0UpxhmsxAsVetAtxLrhGdzWkLKDVnlA8SIwBj1Q+E/wycDf1YvgvpIBLMxDz
epBlADD5fCtEAlnwxggxJdY8tvQtA8YzxkTE5ZWrYtepkcV1nnxjo5inLg+i3DO1DY+uLH6HdAkE
HJetqNzgqRXpq2bTbPcawVLwznDtGmDVNf7RtXVIZzUgek4KHRZY+jDkqBrCBtTGozWAgipAOtDW
BXh6uZhyspFyUtZVk+SeFjavie3cN7p2S63xmlti1xrd/vLGqWI+dLZR4YdCIvQkJOdeo+xaOPOi
nUJKt+jea/5ZAQZx2Yjy6/wxIqeaI1qI5uBAYoS3wmtMTIqspZoKiaZlrg9IcMBt0fSVH5tlOARh
EWAdUezWuZt/anfx9XhdbYtrPG7io70ZECrmjXUbXbHD5eUp292YRQO6H4ggQO+kTdRRKOF1i7NR
Rl7vuAhQx/SmHp7SQ+onO2AULttTHpE/91Yu1LEUUpdhF+co/0C1J/wpoHmYOh9Fdb+qH6A8Hn9M
yQU73Zz4EMdY2RhmfpzMx3iMfGMcVnqXygPy59DLET7N44TNAVbUM7Eb9fFhRvi7vGnKlWCKD2xO
C4Je1iGy9ID1YQ4TbfWTQmEpjTZD+O2yDRWACvBLQKTRu4bOri15+dzKGkBJIS86ePPWOZpeeBX+
avbRW/hQ/YPCI30ElYrxAQHBpWcPmFpxSN8u/wbFOs9+gpQQCqsNWa1VuUfaKTABNiXkHkLLie2b
BUhGNpetqQqsXGcAM+F1Yizo4HP3TmgW0N7Eik0MDiUaghc7BgBvCRsAHa+aU5eLhZDonjbdFvNd
K1dBkaSdmZeiC+mNJLXSBl/V3GpoTUGUt8cMV+1Rcke0lUxYlTucWZOiTAs5hjSNYY3Sxw7lhhmw
e3Co29GroAjsKMAdg+4/hLYzo1LgYZNjmhgYBM62uqvCAUn+2vNS9Xw5M7GcqZMYHVJe5lqGdWna
Q8C2Ld/QKPRNcsOC93QZFdTc5oPmGka7MP37homKhW8XVR3PBvVofD1YP0n4baqfeb9G2qXec4sZ
8KrLGZOpXaEkktfxiN8mqtcceq/9DzZvh4rv8ubZnH0cPjBPr4qLKG4Rx2QxOiFLc/0LKxmNWZlF
HJs+XZFf5rcarNP72mde+gwev2v9UG8GAmLZlcukcOx4xhNUGwDPhTuUvkOUaF2hGbi743baGD+C
78ZmhhYQ5vnCX8Wttc3vHJzsQ/KwFj6Vy2Ug7wUTG4r9cvQkkxnUOtRGvGB0E/pqgTii215enHJt
eNqAVxslTVuWvss0QkdMw+KmGnRnjz8x+TuFrTcWuzHZXTalSNUWfpZ/TUk3pgZTJrdKmIp0P9NA
p7x3it1kryxIEbPOrEgfC5Jzy1QfrPB0Nxp3LV/jTVB+lJNlLMs8uZVDwkqjimEgMTwrfIn7bbQ2
NKDKXBb2OLRDFtzvFxGFKGq0Ju5B3G/HZAMlCpfrmzz9B8M4sX6kENhItyCmgqjOGu216l6fWZbi
lEYzqAjTRTKgfhBoi+eAsvyD4uCMPkXlN2jSrZW3lCYxQWCATW0BictvMN1Jgoz2aJSgSpO1zyXE
psBUmYI9bhJuAooxbcL7wb98GBVfcRlb+NeovE7CkyldGHGL+b607on+aY0/L5tQBMEzE1L62QTh
TOsRJkLukcltbNc6hKALmPhKtP2Nm5ResaeW5GZd23cMDDqwRKvhmYn6KgkWPrgEHMMTNpL6Hf1s
sndLf8JroraO+RiB6Au4G+6SNHE5iw5xb2HqvfFD68UICOhKf8aQiAKI0u1ZcT8O7C6BwtvlDVI4
hLOfLScpcR/prMXP7lHPMMrtoL86wEsWm8tmlN8BirTAFDogoZFrm6EZBRXmGVG2t2bzNXac/HuI
YwjxY5NGeIYwePausECyRjCJ/vePLAYtMdxhfRllgvOT3EVW5xBUi4HYyp5Kcl1kK6v7epDx920E
J5hg4Bxd/v3EHeU96EWDBH+/RaMWQ7eYo063Dnm/vIcKdCHMALiLSgn6dLB1bmYBfLCSQTkmix9B
MTKkW0J3Y+hbYQhu5zs2+3Xv2s6x8+pnZrqd5xkuq7bzmmtULdfCnDnSjkUFQEaidlGlJ5OB5dbl
rzK1jt2k7SZhrCGlv4ZF8BXhf5jstdAYk6uMXVboddbVKMJNLnsmu94nr/lVcLRvWON1rn2TfxRe
fp1drWnQ/WbdOb/LsAweFQIWCoxXyRjpmRChVQQOeLCsOXI1PK8/dcANrzH+v3AWZx2w/N3CYByX
tH0oxwySQXOuN9TX47i8B/EDcuwwa2PIMDmt5VPwG22GtumBkLdEXrhg9wgxzF6n0f9I+64dyXFg
2S8SIFH+VaZsV3dX+5kXYXpmR56ivPn6E2rcs6Ni6RYxexbrgAU2KikymUwT8RKYbf3STwW+nSqn
1o4Eieg+njfGlT3o9QalGPKZGMu53Dhlm2eGllSotGshcjPMbP3MzhTXlCzLKUl+N1YZQvQMyjSI
s0TtjNczsgjcMBKEtxAKXtdjEEqQoc+8wuFP9uR78EN12J2EHLXtanswkn90SFHvMIFOnUP+oN2D
wUUQjlz7uAv8r8tvcTwlBVRtsg38IvsdGscg3nbBu54LQqvVU/HHyq94YoECwoIu0WdJDKt+SsHt
UUGTU3m97QLWjgTmdNFhC3KfmXH98kO2NZjymdrNQ0DskbT6KbLVrRFMuKILx5ICwQV9HcehXxgD
1GDOBtHoFWcZiDKkUGlhEsafICROHBIJau2rCMg3I8oy5muB95xBQQiJ5hDANDa2hmm7SiBmsLpk
CwQuVBxLdJiAbRvlg+LcBeCYfJaTo52CmEU0s399x2G17FmHFdkuML5w7rkNugpSWD22+XSPcQC5
3AWRT3tHBxmusNN8fk/zR3oBdkXljsimovM4WFV6OTn14zYvfQvcoeHO0DaD6hX1Qx5jun5ngcTj
9i5cEdq9sNTmgoZAyueZRoCX9/VZHhzp1XZHv9/+yk66dwK3W+SZ23dl54R75igYaAFjk0NdMJz5
OTpzBT9n7eAtl4JcHgqMLaPja153ubyrUNG0d2Ek8CBrDnQJwWU3WGQHgTJP/7WZ1w57gpbHyesb
VBY3kuXWQoLf1WMBRhYV+SpsJj51NNA01Si6SN2QbermUZ4+SLKz6ocRI3jNP5a6z7TvTALPMU3d
Qv5R63+ddMShR4JdN9HhjgcBdyyD0giTVoW9OYRRoQTidETgLdcsRHc+GoDBHI1JJA5BnhhLiTG3
yKrQhslPIL4UbIuV/BuMQBkLfGgQV1D581iVklwGKQZmoDgQGMd8fFLsnZSewsYvDC+0U6es0eiG
PwXlwzVHsADmz2ZqdmHTdQDGsJotbRX1M2nulfG1Zgfl73v4L4zkj2IywhWx2UgGuu96/MEmcpCi
2Lt94kUW8UespJkxzsNckao6xvSQ0SNeIoHxKTc7NDoL0NYO9HL9uNPWom2vTuXZJvRemd/r5pD0
324btHYrQHhGnnXsMMzOvwgY06uqbKAjYgUaWlaq+J+4A8NjX0yjHw3h5ENgVsSyuLaIc5oOBVZ0
vYMA8dJPDVKkxvbciJenz00DWnpXkl8LxRlt0G+93LZvZQlB5A9WeJDDg9mRpyjX2k4pJANYjY3E
L9GMF9YY0yYz41FwzFZc40x+ggojHnYzEc+lVaEc4OELPUg3prGjjPF9WDximOleUtiBqfeRrG4s
HeHxbfuuvh/S6ijMWYgnMYYDdtNL1EINCJrKKc4v+r+K9lv5xSYT72kbHpD33t9Gu/pyHNr83xeh
HcKjxGhLoHXlXlJek+qg99F5qnrQLiSOasUC5yiyjltTmk9dElfAy+phk5vqIzNqKBZlftwk90MB
7sHb9l0FyJf28X1iVkMy04xB1dYpDfKcL1X9uzR/DaLZsOuUGofDxQ2NFcQJo8BpbPK9TpPIqRIq
HaE0fkfyHCrLw2CAuHqAcgIkL/yGdL+lhqUC9yKylnNmdWyNijJbW0kbYnkMLbEtRnkGIfn56meE
JAL2J9KhIFe+3DbQTMiJPeIzRuyUl5shPcNVO0b1Hokq8KsbdIGkXSL1kmnTaQCSTd5QSAJFIkW3
FVjd29Rywl505ldXEISnSIeDBwTpiEs4TeqzJgarnduUQIoVL8cBbyZyMjA1/R+25gJq/imLo5dU
KZOZCihmKs8WWOkSHZnI3thXukjg8spnzrtzAcX5lDqRKCUNFlEL7TNoZdH73n5qVi2waP0ULHA4
b5JoqMb3EasxgOqrk0fBI0Yi5lHsjTJ7wSx2DrkuTGSLQgXRV+O8SmpGQ1tUWMpSRXKI2IWTVS16
4Auvp7rIpVwPZ36tJphpFMiSzAt7+eHKvGAzVWQNCZ7hn4wpLhqmHqwh3Dd5/BHQHNnGuv2dgBQk
teldZMnoF6m9pAw8lIrfNczN3t5IM97Fg+ny9/B19E4yKevbr1UHMZNcuZbWOVlkgH1lIxkeOHpY
3f8HT4PbF7UD5F1w7XM7SioyXR1ohS8tFxCsoKavFaM3scrDlSJ4516n8GHgEozbVlknFRZIt2uM
pBzV7ggmRy2+63OvMF9BeprZ7xGKB7fX9DojyWFyHzkvpwYjg8DUlAONH/IGC8m8JnlOESa2nlac
QnmXJn4N8rrmNFo7pT9EzZMZI746xqGo43PtBC+WgJfYkyQIw6gZfk6th9/7tP5lkHTLhuBvX0df
VqMTEa3bswQ25/4UhNpqXAAmMdGSYdBvyPedb6/s2tWBfMi/EJzbs0PVCDB9g4VNaqfWjjUu/0l6
VNK3QBakYERQ3CY17GbWcsXBqCAYGOXnWio3zAQVPcXDVrBy6x/oj1ncHm3qKMgz9AO5cERghPdC
Cc18mkDGZR1kJjNHuhEpf86gdLCtuJZw6tIavSxJBFr/4MhUKvhEa3cumAz/heFsqeKsCMqprt2J
nobqxZDqj5reF1mzMZASiUAYLojSVi+OJSJ32iYImslJA8SWguq22Nn/wDj1fmTOIZbcCaxR3d8T
lsKpzCJqX6TNoCy99OIN4tCmHbCWctjcJWjXkszez5p7jCA3qoAb/rrrdj5XCzAuimFZSEM9hn0x
U/0BhL1RjmZqVrkB23Sh4igdxkreCvuMaVcIAbeKk4k4KdbXePEbuLMd0ilDthgGG4ZjB98H7Qlk
i3kD6QLcYBDg6CvH0h5q89vt8y7E5Q48hFwiEwUCnEL0BaHyIHfnAqwiZMPAICxlucMMUD5pnoLI
4Db06nFZWMwdF5p3UkJHIDNUBeTuMBnDthO9aOZPx9++KBXBWSJwQo6Ui/ylHuoCUtjWLplkD4wJ
eDU17cdtQ77i6VsgXGDf21Vj2kMDxmn7AYxqDXm37W0l3eXaPVga3fLdJtu6ubeKn40tWMRVZ7Cw
jzsnUplqUmcDWs0aUDLKzgTalAgjDaARNuwdk0xRVWUtnoEImQ5JcRRVwXV6eTJ1RhM5nIAosZex
OzW2Y8abgPVOppZO2+zE499XLenz8fyDyN+unUWyeqRA7MxtQ3yjeBzTCYNxhUejmcEIc6kMtTHR
tMrq/lSh3YTWTTQe8aO2GO9JqT6g5FdId/VwToMTDfe3d87q7vwDwdfuw5aWxTzK5JaQSIJSg9dn
IsI/gRV8G1GuBL2UzVboKOdXaeGF4zGK/rltx3oMqEGyaJa6gg4btw3lUMliyQJKlkbf8O9bpbJ2
lcn8JJjAc65ue+NMUV9C4CviRF49AQtoznlPVZ5PaGAAtPLGhsixs87p43bfBt/U/ntdinQPV/f/
Am9e8MXDsETbQtJ384La01adhi3Y7X1WECe3u4ewNLbyzL2QiXhXRWZyfjofukGVZ1hiS29S8Nll
ZQQGzHFTqN+VLvd7wkTvxdWtg0L711w7WnS5j9pGWm43E1Y2JuOGkAEakuwUgz3Msqb7RHmNlXE3
QJvPMceYIc5GM60tvcup7Vh1sC0M0Ujp6mmZCbcVdEaBtZ3zPBp61ttEtyp3KodtRtqnIVIFB3I1
Jv0XwpC5qb6O4UE6RYBQW6fX7/F4SdKtpWEUWxCQrr2JEdz8P1vwdrjcRVKrm7k9mAgxIFwQo8Wv
RfUKIyg7KizZrX/GP1Dc7YSp+iKW58/YNbvOOFv9e6OILoX/jwP4A8LtFWo0kzw2sMfMQ2TzoJeA
Jtw0O8QBilXUx3A5CfH8rUWjLEJg7vhjvqBlkMWEdXIDDmu0Q6igmNp1mN6BrMho7NTyvjQFIbho
STkfADHK1EokgFLimWhcD8KtWXeCsHsVBJPZ4BPHX2jRvNwiKs3ywZq/G0VzxhCzrTYaPih73Nu+
e3XLL2A4x1ISY7QSAzBIszst+6wwaxUW6FpLNkEwCMBWt/0CjIv5FLsxi2oEWDlSZ8zuWae5Y/ij
LkSlHBHQ7E4XXtoIlQpvJADF9DHptwqMMi3IjwsqbqJvxLkkneECSBNsBNlE/iPMnyN53ORl/Xz7
G63DoNEao7MYC+PJzUpWRHk9wS0pGAbs1RF57OcBbDv/NxTOUdCUVSFKH5U7NPpOsaMXyB1uE2oL
nsmrNxlG0P/XGM5VtLGZha1lw8fi3T9FWy2gvh7vGjwny9CbRK9X0dpxDgJikL3WFoDDQGNEXEY6
J4lFrQAim7izimRNZBsDli5H15pXETtKoHeR/4gza/Ib9FnWmIDqVV/Npvbl9ldbPb+GirYcdOaB
n4CzryrrrDHsAND6EdHxoFSe2nhq5MrKf0llgv3gXyjOyjrD0AllgFLU9k4NR4ipPQ05ym9yG352
VbZXUcDsGQSHbpu4+gkXuJyL0uR06JJUQuyD3dGCpQit1+HQCxKZq99wgcL5JjUF6bY6W2dpXpM9
MbCjKCikg/qbVbYvbO1Y9VALOM5DTW3X2koOo7LQ75AI7thWrb9rRitYPBEO56KUrO+sUoZZpGyc
YY4ayxjJ5/S5LRJRxDhHLVcP4X9tUvjwCZKweRBbwLKj17jfR+ChTCG20LpTHzhZ+jzZvwf5pdBE
E5PX4+jzE3EBzIVTg2RkxpQDOK4tNK3/rgM73FgDZKfgyspU2ubsuetGx+4sr0ewyjqwd0DVi6jg
tO7MJxCtP465LKrs3N5SKIxf3kK0MTXU3fGNm+S16Y66dW6K6JBkb4bxPa1Eynjzl7xefcyrQ9cI
86P8wLqqjIxVGZxQlckOlEG6YnBitXaosh/ojzFDi3D0X+7zr5EcqBxgho/zCEMaEBJXcK54oGPm
yq+bb7X6TyliSV7PsCxwOA8gtWOS1AFMM8FtQPd5DCK9n1m1y7vzqGwVsh/Yr6p9LbMzxma8295n
PUWGt4CMwimSHnzPhtZKUdP32FxV4+vVcWp9EGw7anHPioPdeInptGXlhCAcuQ08e+7r7/kv7tdk
4yKGoeFUjl0KoyeFOBk6+oNBdGBXUyt/TOMnMMdOarJMAYRF0XwPK5i5MxDJYhoyhWjS2G6McZOF
f90X/3Vc/1jGnQuTUnQ5d9g2umTi07VvU5Vtby/e+p3xB4KLMnQjbmsZIgCuXZwqSIrGxYuJ6/82
yPqJ+wPC3b1gGLakESzMLmp8jibt65mngKhOjQ9mDE9Nepik3W1I0abgTlzWyzltCSBpgB5mMzsE
Bf1+G2L9xvhjFXfYDDVAU4aFoLZEKzGtTjQotq1xisFG9V+A/sQT3DeCmFUfaCrco2ZiEjxPQpdQ
y+8G6hSW9n4ba9UVLzwId7trVkkaY95yID7KDPSQpW81KtCttWlDjKOJJkRX13ABx93uBqsVKEAB
LoQkYXyvMbe0HqgucE2rm2GBwt3tEAY1MLIFlC6d9rre/lJaIojWbxuCsuPlFZbJic1oDIi4rLwI
0YmkOpX0mJWb299n9bxacxlGkTXN5mVCwMFNmiTH9CEZipOkqScjl9+Myny6DbPuzBc43ObGDEna
Bir8gtq/o5SlqH4Sb1TFafTQlyvIxe3AiBeB2VSAO+/lK2e+wOX2Hxmlum6n+RJBS1XVlYdgUh08
Hr2ADg5NKz+yf9Q0+skgM8NK06FtfWeaILW7/TtWP+fiZ3D7Ug0mqvbNHJFk7YFp7FijqSsfBodI
ohHm2aJbFnObM7d11uP1Vblt/kvHxqkSPO7QVty/g7ZV4BUFZl2x4tdpQNGIi+NWbcIodoFlj66s
CTzjqhOZ7y5wjoEkx+I+oqYNRmL22KTluNXqf9CpwzAkGcue3rxWci043au3ywKN+1Z2a6aNOeBb
yf13Ur0a3ZHYb30QYWbhSNlmbFrBGRQBcl8srQNJg0oPzKOJExoulU4Khi+q4j5Xfd3wVVE6aNV/
/bGQb1jWowgyRSTCobdAi4BMw5Q0L7c3/HqryAKDexoENdp96ACj5Ew+23Fvz3KeHYZbSecp2XBf
9smD3NQ/K7WfXFObXutg2ktWgPxh/BBXM7tblSV+kakBxNJBL9OPBRjFbYj0Cn4pWTkws5rk3Lin
z0LlnKsNpEbOIWLkZirK+nW4xbwXhqMKtiMJpjLL9BB1zVZjKRg14amSfj80tigJdE08gLWaJfl0
kKejv/YrFF9EnSGD0nA7f5PRBcUsxkBd8wP/QKOYea/XTuN/kz8bV36S7ui2eQVrTHaW7sbt7bVY
uw2WP2LeOIsf0ahg8mASlqIEFebQK5tCcw3VFDjDNRQQT/3vcbbnD7JACTBmCCFjbI1Eng4S6kYZ
0+7DEsref2/NEoeLcyCWmrDExEFGFnenBoVfmpg90ERJ+HXvBIYjU0Z11uB5gzBqV6CtDeaYxmtn
TE6de22DwczRB3uLbIhm4devUgxtQyEHfKjoar9cvrA3hyDVsFOy1M3M0Snauxw1YMhMDNGpp5BX
TBypAYWRLjgpq25jAcztjjC2paxAw4Y7muUWiqvbXiS7tXqfLBD4oxjlOkIpLOVgIQSeNsyAFKa5
KyA7fXtrrF6S4ArEtA3k9JDAu1xD0IrZQ9Fja9DoSS/9GA0XMqJSzcd8tABqdbcvoLhVCwbSyZTO
UOVZU3rHqGWQOyeCO0SEwq0c1MGhXjPn6qT4zkZjQIxuTyF57epFheZmcBibKpr/ORCIWUulWuPz
KCBTDuO7EXIbMqh86gc785M0c0pVcPNfMzrPbnGe6EGG1dSho3T5oVjWpXlqArKhTnrSn8ZH46W+
J4/BRvZmYTLM+Hf78DeCutsbZO1QL3D5yIZUKU2UrzfStLdMX0fjbPJIwmOreGMiKGtdD8xeGsnX
GaDAm3YIhHFXbm0n9M3QCeH/ISD7mB9yiLHZk/MuO9lruYE4eeNAOVUSPDfWzsPSXHK5zCgiq7Gh
YftMw6ZNjuOI3PKLVXmG8uP2uq4WDpdI3MnTc5uSPgQSSY5wye3Yeqp81HV0lqi7ytiU0MguRfN8
15xo3Apzh9CyupB0Ela4dorThDAfU6HOEEKCx4nem9fg6dioDmZavB+BH4qq26poM3HnhkxpLHcJ
PDZI8jbBi/GYvNee6cc+qnDbEB/0nHiWB3H5vf5UetL3BqwV2/qDYXczt94hbLJBJZrsd+q3aiOf
pWMseietufaZ0AACjgSCKvygMaa9phR697jDhvsgHkDbILq21hzUMsrivntF8yaTR1weNHB0sKtI
+TYQDiqsJiyXKNx3rjI91qb5isrh0KFPZ2YnME1o0S+1RS9FJkFLxS/l10ne9vZGH2X/9u4WGTnf
b4vIRkNVF42LgFeKcy9h1BDtgzkVFVlXI4Cllfx7qMkl6IFgPyH9UFmbur6b+jdDgrh89lEnr3Kx
08t9OT3dNm7tcl6icu8iiQ3o985hnFZKh3Qyj332G1S07/Uo/bqNJFpGzulXnVxQCtZ31xwfdeV1
7J6b4Pf/CYJ/AiVt1lIzhDEknVwSE9C+Tpspo95tGNGn4uc1J8uO9LafFw2sbMg+INBorX1FHjrd
75VfiXIsFE828v1tXMEK8iF2GA2dIkeADfWPCinsTjnr5P02xrpX+/fdxMehugVugpzhK8U9mkk7
0HH10odl9cdKJ5+J9Vxb8e424rqX+oPIne7RTqtMC4BYladARoibQ2JEcPGvYkBIFgObGIS+6r6i
tVUr/exBSBvdF3aPVJCtFe3P25asrp2i2ZYGcjNL59dORrcThDdmFIgqj5IzQu4pGz0iqZAoegiR
OP+/4XErl4fTmIKcCB6jfKq0hyDdpONdYn3Lg/MAVp7bYKubb2Hc/N8XXtCU4ySVDYCNHeTRtX2V
1mABEHSPr3qjBQjnatOw61HeB0jQlz4Irlw5tpFrsB7Q1CLYdqKPxblbI6QJSWVAgdNUtdGe4zfT
5zg8q+QoNYJq+Ora/UkD8MVEs6lHlgUIVEwwQI/9QbG8uBTxDawHnAsUbjtQDa98tIxCPO8UPVS7
aYd6+z4/MShXJQ5qKIUTe+qeutIp38i5k50snwi+3zXpzhySLX4Dt0uaVgNJTIoj0P18gPpR+Ib+
xV8fL0SHol/pda6+Nd3JHd8tv3XVw6S7zUYT/IavBwufK13+Bm4TIQ885HWIdWjBV+Hlvas/Dcd6
2+2Sz/JndFZB3OmjcK/4tw/Ieji6sJ3bURklo1GXwIVIliU5yLUcmx35FfxqVQfVcHlDnPITfR0P
DI3zpp+L6o+rh2eBP+/4xQkNNC1N7Rj4+vPJBkXHe3DXJz6+vbyBCNtTewyeyD1oZsLP24aLcLmL
PTFqphsU3xxk5jHyI9ppknyhuK8A5esJsrDOTDGPMKiwLq4+k+AIsYg06ZypFLxN5x97Y/N8Xf0L
GKLXgZrY8yKCFDiLzH9UvCEgS+HI6u8pkvGskZGjFrUHrzqjP5/uiwVjgarRqYq6Eagt+yUFmpel
oJ3JQHD3YiBHGteb21/syh+BynlOjIL8Cx3mNj/uPzHbSGUJZO1JUXuQU23NLSOl4Dx8VZkulnIm
jCZzKwmq/XiCcI8DiFKGUT4LBIKydvS1E4iV96pHjyiC42E0wSNE3uA6BXVRO6Rb78fBtfzDbUuv
M9bcj+CcYmyCJEKbhR7HLVhdoYn+aR8Drz7F+2Jvn0Cc9Sv954446QPzLEFofRV0cNCcL8SQT1Sl
1ay0Z4zOAIZJtRfcYdfuloOYD81i36hlZXXWLKwNaiRkarTv35ON8e2nfrAeph1E0c/NXfw9Pxcv
zf30iUJtqLmKHwhe/7Nfu/WdOb9nTghMZRU/AiS2ZfKYyBtF3eX5XQGFEMHXFC0p5+LCTKbQfAKU
6WTfMFNlDA77zF/vujfpt7XT0CTgm4+3MVchoSoOcSfQuiKGvFzilA50tMaZNUUBE3JruywShI0r
rJNf9ED/QvBfMY5lKk2AKDJPecDAQ75tPMkxH17QDvMTM9W/jZf3ypFst/Lzben1zLHAQL2JP437
9phIglW+8rTYVAZYizSwdmnQJeGKPGmfmExlKpRllAPpD1TzR+t3oYti8hWzEYqDFBB/h3jaVSuQ
nuXtGMs2Nm8SFxu7DbsdRVPB5JhUN0LPtCPrFMt5dB/aUVt4VZGX932fZc/xpMaHLCd5sQ2gHpA4
ZYkkLzGC7JlIVnlHkgEq3kQbStBo6dDFrfu+DpykAPOmb8TxSMDvGevPYLRL0DJYE2Of1DUadqRM
kUSPxasLBTJAmJ7HqwDsRdBA4bxgMKZhUFWwUk112R97GrhaXUv7vpkBywZEyKTXtvrY9luUsv96
MHCGt0yQJ2H0SkZb2eX2zc2+j1OGuywmpNw0Zhp+WKPKkLCpRGOm17cKoGb+GNS6QHllcJYOdqIk
NIESRtaiO9BUaLyPmGEhlzv0gi26BoUvN8vE2SpBtv/SqoSpUtFn4HOORlYfC8tgZ5I01qfF1HgQ
YF0X8TDtaGDcGTxUBCw5PJHkgOHZvmYlrimXvtgPxW7wdMVrM2gg1YmT3mFUYpPehVvL0/3MhyN6
p1tR5nrF4IvfwDk+JW2bPuzxG7rkTtffIvNbClK6255OhMEt6pjKYVtYwJjoQ9A+VNEmiZ9vQ1w7
04ul5BPw1TDVjTQBQpvGjaJkO8Q83t9DgMcIk9n4Cwx3s5WLK9HsNVqC7RvPHDBwxob52NNUYMV1
QvJr/vUPBuewuwZMm40EjNLPIj95zF+tO3lPQl852NvIUZgziT7O2sotzeLOcR2bEZjeAJlNlWOD
obYTBL7Xbb+cUdwWC5FILqQZoboznyOXVKhW6E+aZzj5pvdqPN6sB/NAXVn0Xpv/x5fxwzxN/Gc1
uX0ngc/KHqIK1ILn7HHuI3Ctb/qRPMautTd9dNRs7DflrTsFrqjlaxVZI2CtRO1LARHV5V4x9A5a
SSWQjSJ2NPqSfBRm6uiDh4KvPHze3pgrFwHIDMC0O0u4IPDmwOBe7KytGohiKA9jN/MkoVcudAcD
GnvbMcCso2jEYO1AY2kxro3uGkjccw65TaLCZgV0hylCP3k45MkPDG/ftuo6WADCAmPet4vjVqmV
BOpdYEjUiX939bscekkkOnBXrbVzHR7JOzDRQKMQxYxLlFpvLKJrA3WDV/nAno15W5BNaaG6Mwqe
0Suf6QKKMyjqSTBUEuh8MAIiGYmTR88GCCkj21EMJEHdchJU6VZWEEcLrKm6BUI5hZ9ezPTORpcw
aPAZeyjV3kk1ZHbREsVEPTGrQOB6Qm+HihFwvqUhJEZp0rRD5QRz9WOsODZIpUFY4Nda+XR7V6x4
KxmV3f+F4h/rAdMKeWoANc4ETDV9GFv27TbEyubGjpj1XcHvbF+9YUstR0zHANF3oZcH6mOKfFOU
ippn1nw9KuNQKVVnaltYdbn1WvRH9GE25hi72LTTU5wdpeQtJHsduhwxejLK4zS4fXLPskcQP922
8TqlN2tIqvhWOgiIVATjl+BGo5tpFGi5S84oqyGjdGft/XSbbpF7HZ1xY58lvGOhmdI6r9I2EJzt
ta+IfJ6M+iHe8IR/+siSZHZxqueugjnUvMWRiDe3DVz7iBhwn1sA0LUBGrJL+/RWLwIDTwuQhbzp
xWEiZ2GoeE1IMq+hBupq5DzAYM2rwGlxNxq5YuBtqh/T3rMduumc4RyfpnOD5gZp84Psyt1tu8ja
WQNJNlROLCieXA0ZTkwvGr2EYblTO+3ho/abxMHQCAjdWid3HjqPbO17NDDdB7sKUjP73E0hLeSE
brgR/ZjrxOS8AosfQy5XOZ3yimU1fgwaHhTbQdoscNFz4DSPyQbPSfnDfIJ4NR5IsXv/S7AQ8/+b
u9wvsDnP3WIWQgH1A5SvPtLf48FTQr90tMf220/r17QddugB2fV3hukkZ3NbFI7iCvmtVjfZwvx5
my+uqLbUElbN36Lw7Wf1o3NQ1DrpW2w6d/Cl05mcmSDff90PAT1wuCS8o7G1VRBKc5C47PuwKqA0
22xB9zv69Ql5r4e69tPHQQC2Yt78SrcgrzmrkPMyl2OYFtVUoSDepzs5l5xp2sUQM739HVdcAfT6
0K4DL4jQmr+ALb0oY2Yp2EKj4mJqEIzDAoTrtD3C9Xk4G5cgQhbIdl+uWQBVrZoWJgR07utt9K71
TnBHWkd+fkw/Ij9MdkhI1M5ts9aOxgXofI4Xe4NIUU6tHKC9W2/DneJYiH939Tf2bp7IjjyA46ba
RKf8qMwqBQLwlVAD2tGgQEU/o0EQ/12Cm/Y0sCC3IJrhBdvylOytQ6g5wyd5RFh4pm+xp+/jb+l7
/Jxsm2+3wVccFEhsIf9kolsO0NwoQl5C5yAKIsSG9BRE93F5Mu3fPRH4wZVtMzPCG6BuNpDk+brf
FstrpTFtUoqxxb58U7QPI/v7vY88g4pctoUm36uUA63bZgTJNgXtUen0qUfoA6Zpb6/UylfC+0DF
zgdBj4q78PIrkSzQjL6bH3sYjstfemtbmKA23Mv6UwDGRUlYaV3zHqAahP+ARiZmD/nxjTjvRtD+
jtRtmm3vg67rh9151EnAvi56Aa2dugss7gBI6BAiUQUsTB7n9/nJ+hVtDK/dkA15cMEBf5I/ZdFL
c2VXXGByIZVSlNB+VYBZ+BEkQQpckZGXwh2rp+i+cQ5WKDrmKz7yAnF+CC72oSQrGHpuIUho4gL+
Kb+lods44350as/2g2fFzQ7tXqRAMpvBXX0XoNzG6WtSgClyNtN+nqQjxpZ6w1Wb3KFosby9R9ei
1CUWn1gp8k43mgFYeIbVPkSSUGt2tWd6TLxH81w/h95twNUFBXsCdikciMLniEG7SeHVZDjLdnQn
XDeJ9lKi9e4vUWZFnplpDOMhIAHkCaJlOZAnPFLQwtekoKX2mILBWBGr2ZUpHAi3N0oGIo1gAIge
QCkL+sAq3dYiR3W15WfRH4inqHiGYyKLf+TJSj8YwwDVn4Rgs6teHzLBFrhy6F8IwIDezSwuwmXt
m5YxsJ+DdG4obY+WnmU/KRmaJz7/+pMgAoCYCLriTZlo/C1dVAzvSAaVJEzAZ+WACY738K+fBZB6
0UCSpMj46niAcLZIdRHplQnicxqpZ7XtPJ0qWxIK/NDKh79AIZdOYcz6oE2CGUVN95jr3Spx+6Ca
9fbvV0ybGddQU9GQhufcQDcgKW9M4FbvMv2uGdSTaWImOG//A4yOHDFBryeYevma7jhJxKh0lMVr
yFwjoJlFoiUR6/Z8Fi5cGj4M1OVwC0JOGeoo3G1BipIio29ATVnXN70d+6Da3/ah4dVZ8jRIvRdF
osz31fXLQXKXRWJhgG9oTBDuxxoa0/2Y/QiDxksHZOyyjVZtoc95+4Nd+W1kjVHAQBgKwSoIVXJb
3JwKg+kNKqqWVSOoxtOkZ+B4YFtjsp66IBfESNfdhDMeIl4ktsC6gOzW5T6MArUN2hw6HX1QbtvM
Z8Yht7cF2vDN1zR9U5RzFH3YoaAyvmYl5qI0DSkNBE+8MBeiqj7OKyRb1eoQRm4xNE4dH+sB8s6d
IMO74ppQ3UOcTWa9MTyKLg0kNM2msgAUguB9rgZ3bZZi9rX83drN+fa3W4MiCAgx+YVbA5fTJZQG
Xvpe77BbdKOTMTrO2pMVjc0dq0vJacLxP3gqCLxg2gSsNMZc+rrE6wkaCwOCA1ERw8fEg2OZKEeK
EjFr3woKTohykYzBQKd6iWLb6YjdgxpioaQmZmdC00FX6zlWMg3tE8VmpPTj9jquI6qzbfPtztfy
SrPqsqq05t4N/Z9sBDGfVjpTWNVOYqWbWthILsKb789FgFYPdVOYEfBYHv+Wo8at6XAYoKiO4ZSz
UYnipRXXD977P+ZxR3zEO7PMUiyoRfsNk14UQ98UIu3oVRC8fsCuN5OK8u2gtBhtKPfChiEl+1I9
N+gONpT07+99kyxQuJUL87ZKk7mXZ4jIRq6Cj7YpT+r0M4wrQSfEmj0otsIp4n4Btzm319UJvCFT
MsITd09Zb7uhJDmRyPmu3DBfU0gK/kDFnL/6tUQbqwDCehgjVLxIfpfj9wBVVhrU5zL+kZsCf7EK
B95VS5VBogV54Mt9Nw6RLGtsvjUndjDTu0z9VaH11PiH9eG+U59vn6qVKNCEVA2CAAQ2WEXO01dy
38p1h4gjte2fEkhWVRoLXsRrDhDhmYqSD8K0q2kuHCJZIzV8LdI4e7mlXtuP31HTQAeiLrgn1/YD
ojQTpaW55M8XtGKlxBvORNtKYu4w1+hk8m4egL+9ZNfpW9yOSxTu8jC0OKd2CYOaTMt/SZNuHIJB
rR4h4ji+KtJk7lBdYVt0rWRIzpv1MWGolYNqI7EfiN13z0buk77b3/5Za18SS2wjdwPm3iuGhTZj
E80iDQk+O3hUY/Y4lK+3EVY/pAppbjgQvLH4YUYS6tQeqxkhLtP40Mm5kmz/h7TrWpJb17VfpCol
KrwqdJ6c7HlReca2cs76+rvoe46tZvM2y7619679MFUNgQRBEFhYmDQFnFNJRYJvXTSIMqU8kUi8
YcoJJmbKMKHzwxB0mha0BE4YnZNfRvltSbWHCvV09AHkm+vaXeY4mG1lDp4dzySIDBiPhAl72bg1
et9Y0NgQOUbilbWG9p5tK7pHeacdqCZc1RgIqqssuFORwsZcCJBNVdPtY0PbL3F/CrJpN8OVBU1/
SPXGu66oSCSzpkNpzEERQiRGVTmdbjiT9dkFXhYGPlCXRfwP/gzvS4KhUXhkXnRWDvM86KEEf9YV
8bY35S+FXB3KCjVZU73pZvAS5aZ/XUOe1WBorkaHS2LUNuvUonqZSGIj5DJRgNMXgI3z4qiXqLNY
RJCK44bKOG/Uf0Ig/ju3UNVMUlL2sNAApRstHdE1CbnhJkk/JxNsKrd18GSqG2FnMdfVwWJgMzrQ
RixrVQS47JLqFBLXmo5S5PdNl24CIYcPLwpCdv2/YliSqtaaQ8wDhRi5Cf2we5VQtKjLTTQvziDi
l+NtG8EwWaDDMD/tggA4JJKSqBggi8g/GDB52Ppu16PpSt0UYZhZur1uJNzzvvYtzNUXgiwOgC3s
ltFrt3HzWFpm6aTluM1IuFGX7Ou0oKkpvwOPkeBG5O0dEBCoSCBwRpKMsRmzHoogTGAzaU1SpyL6
T7vLD6gs14JIjHcnAJMGV/2/nAGMS4s7rSiXSUJ81M9fy9qOHG0WDQHm7hrB/Ag0v4BRQqPKruLk
pJ/yEdAjOmp1dtBs5JRJgqsehNlCmrgLzAU8NN76SPHAjVDi6nNRVinNy7gAzmd0naUcOlsLsxsE
m9XkYGyobWyjIWktxxjV9FbvSPSoRmp/tPomEuRpLnXGcw6eBV+CFIrFlqGJNpKxQhTgopLhj4Yz
ByBe74hTFI/XjfTy+EGQheqTDsQ6+tIZjbVhJL1mI9MftKfCeJ8w3igrdniqAlEmCGsujfJcFNV5
tY+YZVhp4EkswIoJxn3bt0uEUaIQQiSEMciBkLZWKBQuR/9z+2FLg5MSQSDEkwEsE7wi8iXorWNO
V2wNjTyFgMuA8NYzsmGXm9lGk0RJEo4YQK9xo1nIImio5p+v16wgXKgU5JuL1vwGqpGtGcB/hFX4
1zEt3h1/5LBDBDQJ6bBRQ6HAyDFEoJI2rTT5AVEE7pCrjo2e7F9EFYA1nasj2ajwtLWBVZuDwZWt
0nJsoyycrheNOeI4XgyPRKCKvB0yPYB1n4sK6wZnOLNB2ofZI7nlWyYaZ26sMvas5t2ooo2l1O4i
wpBfhj203IeXHJK4aP1gyZ2MuI2SIIZUK8ueq6Z5VSvc0jIwKnLROkTCOJbQ9q8fX46fUAAQM+jI
XQNZSMZGBi1Msn6JSzcw5c2gfWTzuF0Qa81ERJ5Pf+k8DQpD/COJtRLwcITtNEFSZ70Qy8YV6ksB
8ZfpnaDnuPNrUfng0l7giwGTQcrdNC/xziSuQPKMWrWbNt0LUgqYEKAmXqFVomFnHHOBBDrqHY4f
TpCFz4LzJsJsJ0RzyAQcNCsB8XxY+0EbvQfD+H3BaEL09LhqWdwryAhd30DRsjKnIuvKAFh5LGvU
1o45Ioy7TcaNob7FpuW30hfTENzYXIsB07NhYyjJZQzUm3pPpjYtXcUAmip6mNTZkwNnMAVxK+80
APb5HzkoJZyfwQZT9KrAgGJgH0Hm+k23FzdIXIl8ye03SxLx+F8GIgpEERsHn95lLPOIiTbkKGzg
LGvjqIIMQwv/vjCn0MGtiB1RBaBh1blCU50h0dDDf1WWKqPPGX2GaZfbTm1WheBU85RB7hgMTL+8
CVsMR0UtkzLVBPA5rBxC7oUh1a+omjnNxEZRi4JL0aLBBjp9I6dpE8BXTaQtnCogRzMn3Uaak7tI
lu7yVieHQB1PiiQdLKvZS2r5UtfLTaWGoScV8DVtdI8ako5YdjiUKqYpS4jIQlkbNtcPyK8+wItP
xVRlWnZFNMRCOMdmAIgujUpMPTU2lZLv5AgIWEP2qsF24ylC/1XgytNnuBAvUULXHv4aU0xLBRrG
0iBXhoQZWzZoqwAVyBlj5UrlEA6mEzaPqiKaK37p7qgQWwFABcl8ky2Z5Vle59UcwhHACQWtvDVU
PC2L3fXV/FUUZ1YTHMQqAXQKd8bFjLk205dEtXEspw3ZSLcfk5d/A58kWFnq1tnOn83bIwW9F8dT
etc42euT9BwdqnfTE4JML2NtKIy3M15+JlpM2LC+T+pC0VIoXE6pX/Qv5kzboLppt4Ccrml6bw6a
R6VqLIcI51tyFxuvTiodMRw7xB1hd63FBLL1xP42T507Vcoxi0QwZ845hop/xLARb9FgrHYPMXGJ
SlNm3HZR/PX6hnLuD1qcRDICjWsEc23PvZJVV0uaS9hPo3nUg9uh+KIB5Dg9Wu0XXd/1gSBW5GQj
lDN51O2vgvhuxizkOU5KzNDxyuY2nTGqyJ0Ub1wOuvRua043vkiDwGo5CVFIpQkQQgFVNtvRlQ6V
XYOaHFPpd1K3tR5kv3TVr3gPGZ7u5fthm35+v76uPAtZS2T01BBT5RVghijOyHezVh6mkNzF0pe/
l4LCHQC6wDojScfc/kZtUyq6vARL4+w33byvm9ZDE5ngLub5UBiIgmMPzDFYpam2612zx3TCdGrs
2l10mjbDHvwZrvJenvRPtMoLSp9CaYzZy4ocIEsOad0GPZ07Y4txXkfwnt9mDh7SovkEvEOm2UBS
y4i8AQNg1nBMrKhGPI9DBgp5rf2Bt+v1TbrEi8H/ryWo56tnmhXp5RwSQPOb7bsvKhjNZJRWHUPx
0hMGD7rfkD/++3odEC24cVSAafFausj7JWimHowWPkp+VshBU/0xE9kFtWL2NgCoAS1+Mh60CH3P
NQtIowbNNJZusU/urJtn47u6t2+Xg/yUeq4FpBj64kDE511fUN7ZArjQgPsFuhCui5GazlEJAAB8
Vt54RWM4oYYMhyhtdMm4h21bi6GGszL6uQjNqKkGOI27cnYGDxFh6VrPwNemW/OmPDWvxq4+2vtF
4Dp+Ufldruof/ZjTRiq00lQ59FO37xMEL3fFaYTX2mhPyP/9qE41sH8DBo8DbIvK+Zt08Pvezb7N
3uyQvRAKz7si1uvAHEdDSoxQNvA5XeuTnfkEopKj4VW++lSVXruZfNvTd/UpvkvfXJDyXd9rrnCA
wFDYhJXhBXm+CaFhlTZSnjidxrHPtnmLdu/xIY28IvjRjF4uGtTLsWigzdAwhYcjBiOyUUU2NI1u
p13larEM5CN4qUfMzLiPrdjJkhitD4ILkWPLJlpyAPEAjynacqj+KyOT5oHUyAaVblqAI6izPocQ
oaqm/nUvJG4+JHOBQaPPAqTjz+UUmlIFUSzT53cjHZZR7VCSJiI+5UvqCIgBpgN1BiwgIm7maCaR
GRo5CIpd48V6N0+dZwJVGdzbsQOE7OT23nLA2CjpxtpgGtt1S+G52TPZzHmtk2au+xqyVbf9mb82
p+xeO+a1Y8FI7QoUOhrosl/kt+ti6a8yh/VMKnNYrbSGwWSQ2ubHaXgt/3rEA11R5E1g/RhYJbMY
RRUk3CXgOKUrNX4lo0CUAk7yrLQnzOlTw+0sak7kxUpnApnbqgIhTldVVODR2HYn5WQel6PtSz9a
b/bQAScf2931JeSccWRqaAYKiS/Kn3Bum8AUkrGTYZtmOR16e9qi+ucY9k/N/MA70wkUcwsCJcHk
NO6+gXrZREVaxpuM2bdxKOoxxbMUIXy3M8PxNpd077peXIuEWgr4NbB/Ovvw03stKgn+wRAGINL1
1yzex/JNhyxG7zbDiwqKoeVexYMw/pb12wHBlSjy5Wm5/gJmM1OCsZ11oeNMBIt00MxevdNr8nld
z0ufqQL7BweNsQmoGGn0I1Y+LJdIEE5tW6HJ5UkuUIw+dKBx0u8k+aDrP67LorZwftzOZTHbBsiC
VObUP8/9N1PfgkMzmU5KfGMngs2jP3QuCCiN1d4xnqzRUgXWgb0DhZsv4f/t0O3NWHS/0cuTFUOx
IGiTBHoSYdT52s02qEAnm/plvCK7ynIVjGRQ4ru6LDfXV46n0ErSryzmapdIs8RxlCsl2N2XXa6D
f8FO/GU0Hq+L4SkEgiRABlBPR8GNWbcsVeqkR7kJkxDyO9MOP6YmvpGRekHLn+Du5EVolIKZoHpo
ot+EXTyA7PNMCyFLTapj34f3y2xsTTAhIn2xSdNuJ2v3CrrTs1p17OlWVZ4wZ/IUtgT8zB9NmgpU
5z1u19/DLnFXI8vd9viehQRv5aD4eqMcMLD6kKTRfYtCQgZAvol0BbAIkTMVf30OEUWgcQiveBVR
OetHx0Gd07EDSr5obSfH0C3FBX8T2BXdXMKj/uv1jebYE+Z4IKUNYLOCtj0moliMsJnzCmO+imXC
9JLtnH1bBoGTFslg3BcJyjSzg6jCKITCWYJtMYdeLaRI4pjsmSaMyYZ1NclKC010zNrtvkro8M68
KPGvr5dICuMlo8ruO72HLsbsFiFQc3vkH1Xr+boU/orhja6Bpgf1CMafWMqSmDDDCtOoQaqh72w0
0M62wJXwVfkthDC5+WjqR3lp6NZLN4V+l5u7ZHanXgBCuLxWYM5IYKOFHDw8wNSeu8a6MINkMrFg
Ugvaw7HbV1p96vUqc4ZMdUcl2KqjqOrAWz5aAUB3HMJkdJKdy8wSM23svKiAY8cEstk+YdrV1u6U
l+u7RPea8foWwjr0MFoUA83C1zHhIcGwvBq2YKg384Iu3uDjuoTLe5KmuRBRgbQOnD9sMREM9b3a
aHhXmFace+MQgTU+GnNfaYv3cU56+MUwF/i/yw07v5up2axuGFo07fUSd3MHdgHrNgle7ABt/o9l
cZpUARSfU3QDJg3MQijQ2kir6/RjVsJsGS3+KVor3Ci29mX0JmvETfLZNUxw5hVwR9OnHGZPgS2K
6i5XVsW4CeTaAHgA4o+t3i8IdzpbR3zcxd5gf9U1P+gPo/7ey+7fbiEEIc1Omyjh1tnbLQ4UrW9L
RKhV/2UyvgbNPuxfG/WwiEioLq3xTBB7bWFonEmyEZGB0nwBd4IzTdvrmlwG+CqSa4BMIcFm4LVL
T91qr1p9WMquMxBLTceluzeKrRS9NeGuHo+VegxbQQKRt0NrcYwdlqCp7Zse4rJqdmd5v8zNNojf
pWnXJSKsLVcWqB4A+gdyGACYc9WGBXNs4E9w5cuvnZXsdLI8lFrjS03vAK4iiHgu3RPlhqS4eAuz
IEGudS6NSF0SlvQ+HMfcMc3NaL0ElX99sy6dO5WB7isbdT2M2mVukDIZrLkcU0Tz5Q8yP9bJKZoB
hRSkDnk2h4YoPPsAhQbSglk3RanzQjOpFOXBCGKk/R+uq8F1Rrg68LL75f+YperluiqqOqncsvCM
6kUNPkP9Tkv2OSj3U1GulWcFOKO/hTHOCLndqO8zXIgWBgTH6Z6YD4RUjinvW9H7nGcCaF7A4wRw
eKRcme3pRmssSISFq2uwYzRbG5zSBNOer68eVwrm6oDFBZEk7qpzQ4uakqBKm1WuLT3MduWo9qNk
imYt8CwNgcpvIcyqWfUowdNCyILDWe7b+HNRDjImqlzXhbs5KOkjKkbK+IJTtaiq1kxjiLFScszB
0LJDVqF19HB6NzFWUg2DXHCEuBIJqpJwdzLaFpg9ikhUEDnA3RTk32kg0ZpuLe2lsfK6cntdOe4a
/hYF+Mn5Rg160bVJWcIc5l2b7mvwXNoEwatADNceVmKY42oEpO77EWKCzDeGr330WMWv1zXhLhrq
JCYKWqZ5AcO2k0hvAKKvXFV9GJJNRw6yHQCr6RoiwDdXGTgfGR1G8A5sP24ELqdRy6HM2Mabatbc
BNj9SZ8F9zd3a1Zi6N9Xt16Wj5aRUDFpD+bwBMO3/FkxnK78B1dKm0v/qw5d2JUc8PVlqpJCTkOi
vdZbr8US/sv2r0QwJxXJ47BAwQUjncNHgql09t0yCQI6/vb/0YI5M61u9zWhhtwq6SbCfKF0W4cg
q9RLZxAmDqi5nsffiFT/6MM+YEAtOra1DmF9EYG8bqQtestWIu9Gb3mdmfvDomP+QJ+A7XnYpYv9
/1tPNmowTPRQ1yHkw7326vOgb4NWlPEXWDlRz81CzcBDZVWQkTW2Z0aYMWg7pgiTK7BxtuOmNsoR
U8chRAk9u/MHa0PUgylKXXFtA/2+wNgh12MZ9O8rC9fkOYqUCVLG6jMonHr2h+wBwwFcEwTO170Q
J2cL01jJYkw9UsZ4MgfIUrfKpj/Et+Vt+YIq185cHBDNIHi473fmX7/aqVA0R2GxcEGxhLeRbrZ4
5FRwr/KzBoLM/Icp8uD0uy9MfiWCBmSrNUzCrNOsAHoZxatVfEzKt9R2B+vJGlUH2GDBKnIP2Eoa
Nc6VtCDqMiWroVAFeiqMuf9aHBvHvJG2sWdvte/XpfHN48/qMY7WHDCNb9Txmm4wG1iLey+aJpBs
OCP5KMnrdVmX9HJ4+q23irHFtJta0kYQJs+73Jfd+FV3Mansdjg0u3Rvv0iO7Q9+d5C22rZ5jD0M
Lrj+BaKNZAy0DcNBrkssbdSQHUAFw/SG+RhbRfuqVjeD+g8vjrW6jFsG/C9tQh3S1EL/wJDF2AH4
aTM3yv66Vpzc6dm6/gKerSwGjVAVAIVY1y70m+CZFJ4JJNKS7KbeK41dGeMOjXaBbAqWkypw5Vyw
wM9FmSJSgZ3DDZr0dbCTvT09k4DKRLu9nYCNLHHr5l8eJ3+Oh8b45jJY2ihMIbQfm00OMrV6dMFf
oLZfxxzDfEZBYph7FazEMQlO9GHVqUzdS9GjUQlEF01XPWaSKdBKtJSMi1GljixDDjFy+UkSt+oO
Zh8g+7iLRnfG2FvR+0GkFuNkwqyKpEmDvGC+MbvbsnxW66frZkk/+Zp1MK5lqLOqtqmIZXya5g9t
FkQ93DTW6nxdoIKtIDSSAQKsqXtdZulRsROnUqIH8Gf6s0GOcXFXZehFzA3RibsEUJ6fOMaRNJZa
y0kM0Zjb+qrl/SnJwiNGfh8yPT40tuwuGINTKoZPJllwP/B9GKJ8E88jSnN2fj0U4O7otQ6XUSLp
biZ/ykm0jfJloyyBlzfJDehEBDkhrq0ggECrEh7NoAw5l6ihFXHKEnriyOgb9egXig72MxEcn3sV
rcQwB1vvrcZOZqxpFw+b3LLcZozvhlj1cu1HZItocjgFMGzhqvLKaGXg5RfrOTKuwbsUOXRshbGv
b5pdCLacPW6gQzI5ytdkL6rYc/dvJZdR02g6bQDjBMK+DpPr89S1+22HcQPy4qjlWzoIfDR/Vf8U
mBn/pZNkaVUJBeagfJWA57Xe2tJb2o0mult54SzNyIMFwDBBQcFc7sRoSb8AfOVivMR+kuwjDv9D
0hg3QxSJTIXnLdeymOOHqQlFKRc4A5OabqPQG8uHftkhq+PbkoMptuAAtv5hHdci6Set7lg9D6s6
i6Fem/3MraPU/5y6F5DluhHGrV13nDwLoY9rDAEBMhUVwnNRTT90UwZ+LXdJN2YAzot31ToFc7lR
Vc8KhZR8PF+2FscYZF6aWtW3EFcjIjL1fRapjmQ9WEAZLfbJKv0q/9EbhkBJrrmslGTtMso6s9Lo
FgLRNG2HEq8DAFYMESUkz3mttWMuVq1ED3eHPJZbju+p7MrRfSqi8OZddDQ/jxl8KBtezH5HkagP
jRr+sbTK26EKHhEvCC4ckQjmLi1KqbLKrkF4UAUnVHb8uhU9FLkLRTtRQf5MOWQYA0dSqY4LC45C
Q9uyEn1t5clJRKyr3IP7W8hFZxISYbHVTnB+5jy/L91zbEf7GAnf6aOVnpJYebBA3nn9NHGXDoBQ
FHVNG60sTKRTAFJhBS12J53fG/te/3sWCxTTVr/PbM0kF/Mg0QAxNoydZcd3UQrEQFhKfjD/S+4D
rLsWMArAImoas0dGNMQjeFCwR6CycEJTyp247w51JKqf8Y3htyCdSY325pSpKYEgucKTonr7335h
gUvluoA/2rBxhYy4yYzx0gUCH4wAmWOBd6d/iSPBM4wDrMQOgRQb2wRgDegczv0pKt6qNQCO7M4P
4PsIHrzpszyAaj/Y5PviLdxOh2I7e+k+cLKDCAHM9eUr2YxzLaS2my0NOs60mybMIjfKYzSWTbG7
2JgmlWa7Ea+l6ybPufPBZojuaFD8A5Z/gSMqSBKhvw2I6wyz6D19AHWX05SeZL9eF8R7eQLBDgIg
wG8pRwZzuFIwgRm5YQMJSHpfn/OtlC2bIEUje7PsOv0HQAG3BAm0ZDZOCRGhHHh6Ai4FrDGllcD/
zzfWWOSxGBNghvS+xgTwTC18ZUxtp0/LzsUhKjw5AmXkdZ05/gQNaegOAAIB3Ygs+FEt+mIOFBTH
sgAzeezlY5xBvXBdBgdIiqETGs1K/xpuxKbZh4W0Rt6jUmXM+n0+AJYFad3RUqziIM0znteTdI+8
lHlUEH+46pJ8A7sGAFzGkDpxiOFZyd8T+NFPApgd7EAgR2AL0dWsyvmkQe+BfJL6KQ1TD4OesOqz
Exi2wGlz/M+ZMMap9igDy5UBYVM4AbokkdlVjYY4UjR/XF9qzo0ESaik4mWDxwd7VooayQq7RVzX
zEOKCYwI/7M4ljxllvb1HJNNk9mKA8K4H91UPl+XzdMSXE4YuIDqGmIHxjEVUWB1gKzDAZrRvgjB
DVQgAdeL+nNFYlTmmCjFvJQmVARat1FzR+9DZxQ1anKc+dk60mOzio+7Yu7B6YhKobQYLnqBTdWr
Os3XS//6mvHO/Hq/qLIrOXOCRGWLkdFuOLe3JqLGGtOvqsaVwGs+imbc8oyDgBKY0rWhu4l1b1G3
NGo2Qam+bQe31lSQgMrG9FoW6H+T9eJ7nGECSNkMyYvc9Lng3c1bUqAZLbTfoaka7NznqnYT6Mz7
SQIcdKkaJ1ma7p50be3FpGjdZZl6gTze0oJAgVAKMAwRYAkNwF0whHoKbWuQUQz9q90e+mCnhDdx
JzjevNQNOlB/i2IZDZYy10msw7/pEwkchQzuXEZfSGe4qRq8pX2zB+z1c67U/SyLHqq/CvBMYkpZ
Hzvm6bGk9hKG9OlB7vLb7K7b2E7s3xcbUJIumLlIyxTtx3ADAi0iYpflhANnoplTUgxGbcS0eEbm
e0V11eGhax/V9JQjIS4aECySxZhPNtTKMrWQFU7jqegNp8H0aX1o/SGJ7pPBxgzWQbCvPJHrbWUd
WkuQYEduEWiy5H5QwJhClDupbNx0QP/hYprOQKT76w6Bd0romCuwgSnIUbGvZSuprWqkcIse/xqy
KwUvSpx6s2jsMFe3lRzGi6KK3w6JBjlWMHo3hVcW6Hev76V0Y6kCH8cVhVsBKHAw5gJIf37wTalP
e43AYZcgvg4xnhMErHXndY2yI/rRErUicsXRuBhriJuQBcsFpMrJrxJhL4fxrl4MBSx5QHvNeTnf
2rmteFkc3FTZ+Pe0DuiCR9MDeIjxZr1Aymg1OiDjGcFxld9RRkcM6JPr7XXz4Cq3kkH/vrovkrTQ
AnmEjCkxP7ohPQZx7OJF+IQAeo8mRUeTRET8PJEm5q6Bfxc83BccRUM+1tZC0cqj8ixJrh1+NZd9
Oz7nKBcKk0W8K2otjPEoZa8GkYlUNOq5iRsN3/UEM8R+zY/+liGvGYzHmPw1shyjo5ElANoEeUU0
rJ0vaRXFg5xQkZKybCalOyxdvOlHY3N95zi9zJCj0sY+GQsJqvlzOQsa0tqaBoHq2DuG9hTGKLqC
nQ7tEJ4afqLEhcyUhDGYuagXj7eoGAJAgaM4DoTtzU3kBE0nFc66jGqoZMV+Hr/I5mtvHELzsdBi
QGsEoSDPi/2ixUPjHx2vQ79oZaZgKgiTVsKaKpH61IPsos9VP0KTYVOIuJK4l+9KFovgsKYI0KcU
66qn3yPMcMgxC8cFQO+lCWM/Lsq92k21I1f2nSWHr9c3lRdjUKJsQCRB535RrUcRbWh7GRe/nYHr
Ini0EVIBLOfYUugWlQDdIxLGnI1lQZdmokDYoH3a4VbtMi9L3uran9DOeF0v+lNsTLHWi7lsm6UF
qQvFZA7Kq5p9A4fRP/w+yvRAAqNRDL1B5/YRyl1oVTZ+v7XzJyUaPtRc8v5FhA0YEYawgYSbEVHJ
jWaXKNqBg97LwLgtV5EgPOBQ3+BEY87Mf0SwhJNFJedyliJ4N+/K2K1O0z7dzvf1F31jPBnOt+on
poX7pd/61lYaHW1/XUG6Bxd7BEgxHa5tgn2H9SdBN4wJcsGuKXcuKZy5xeQKUdcgz/lT3PJ/hTBh
AnjMNauhZRDNfqnNfZ556mKhKVlz8+ku/7yuEdfqVsKYSBZUmnNNCghTJ8lRwOmni4JI7pqBRBqQ
aXA8XfQ+o9ASm2qD7OYcAn8Huh9MbstelKQV2DdfDggX4BRAJ83uDYYr4rBSlJxlReNWxgvHT9F4
4SlKK8qOcXfIxsAFOFoEjewzR5KTFNPp4P5sufE745Bg7lX3g1SpIxfPWvD491tE6b7Q7gDAxwW3
kL1gREVhwuSr+a1DklMSJcF4K/dHANogzz3DXC9WnlkQYIzfTChRm4dIdGWIZDAnJ0KVuy0SyJiN
jZ08aOQWgfb1deJdgGs1mHNTyb2MKhREjMMpSkB8u696TziATaQIc2AIpgipvQYpjdZu8jrdzED2
5V3jX1eGd/GsXpjsy92UVLsbqROgM9AtJ7JfUoCLU+OzsH9el8RV6E8KyaTLuoobErufEVpDUoVp
QgYmQeTGNmsFAR83HbnWh+q7klKjOXKuRizbEC8PxJKcsca1HSmeoacvg9J5kd1h42bUfsEKtHSD
U5TxJsuS26aeRB8jWlwmos/krC10+nzvD9Kd/TQ/YIYzptg6iunYW3kf7Gav8JMX6000254bOK2X
gbkhZ5206pxgsSfLfh3Roxsv5SYD4alZRodJ1x04ry34Ibwo/wcI4lnigDnlEd64vU7BomF8M00f
NQgTRx8EbDMoTpSn6zb1f+hpIe8F/luMkGL0bOqunGuKd0QHV7DPZi3fIGf4xczDfVJPCNaynrgp
SZ5K2z7I9Vxtrn8Ax0Pj8YTXE+5o9KixD9LBCiKtBM7KDcsIp/NzLC1Yl0vGrT4cEpFz46kLcboB
2AJS+qhlnFt3Vo+JbSRIH1iRdKsriItJh5xX7HaYbpaChnKODH+WW0ees911TTnH90w0c3wzvena
JoOmuXKTVH5WvxaBQATnuEAE0LEazTCjKelcu8KogniiAJCkfkh6T9L9xN4Ew7HTBHgsri6Y2ove
GmQrMUb4XNAwpwqJTSzjYOzU+RCVr8n4fH25uLqsRNB4aOWHMskI0yCGiCL2k/6mBiUo+HKXaWeL
Bi7QhWdiRTT2/VGGWbWlGe0prbAxIF7P48NcvU8hWis+rutDD9KFFLRY0VZwjG5lX9JZLg2tmi64
9DJHGRzbLb5pfn9SMTD3uiDeWxocZHi1g5MXzbm/eJNWK5eiOJ2VEbXtm/kQPs63MQgHpX24zyGt
F1VcOXHpWtoFIBVz4OVIklEjO0Xb5FSdok18Y53kTbhdtmTbCMeLcgWibd+mcyyBPmI8lpkWTbSY
UM/GBNUB9cduFBwjnnVjg/4j4QK5kKqxPSk9JMjS/YC52O0+D7x/2aSVDCbMsjBdZAwGyJgfFm++
zcAH8r3x503wFr1Lm39476ngvQOBEpwfZRw6P0xg+1OHhZamw1yeAJIENz/C8Ny5rhTvIK2ksJl+
s+o1uRrxgOj1L53u5uqxSN66ZXtdCu/GWEthVk4P8l6KYuiS2OBQx5Sq6ZglGyl5s7XbYnm4Loxn
CpSlA5luOsqAPUtWD5oMUBcBRT43KnJuRuuMSxX5JhpaBavHE2XBnBU6phhMeIzDqzRlweAxuKEy
3aG8OyfvvQh5zNsgy6ZdY+im19Bwe24G1TQOelsMwK9E3xvNs4pN3KLHWETWwoMKgC7otxzWEEL0
D6sjYG3gCvSVTehjyhKSavck8DNfOlUi2A935VbiGIuo0jgnDcgrXbkFFL4C6SqFiQtOrEgI82ix
O3tQ44beR+NTPe6y9jEJ939vbOtlY25VqcxCKwbK2VUIFMDsNTVCn77AzHjuE6EeoF8waOCKmcWS
ejzsEfXRcvvotUt3nGURdIl3QlFkR/rKBAs9/Oi5mRErGnIVTOJuhGE7VTC55VxuVWRuk9J+0KMP
S8sFK8cLFkAZTfuewEaBQQ7nEjs89MaQphTqCUz3Q+2o0iPJQofMkhMTAeGGSBhjCbUGaFum0Bdf
4ZdgFJynQ7skm1nB2J3NdYugK8UGDWu9GIugUEArpR2yw3Qrg24bc3+dIPHz3GuDDp0t9xKenNdF
cu18tZSMG2rGdJiHDu8/4G4PaWF/6cC9oemRCPfCMxLYCIpQmFYGaDtjJMOCp3go4bKYgI1W09fa
fLUBNTf3SrwLIsFDkr+Ov4Wxyciyy+fSVCGsCqPdmBXo1e93mM27j/XCkczlh2pMvWNJsqi7kOtx
/2jJMphEcjIaCe1gKYnl9PXLFKrOEt9gbIxg2y7HzYPYdrWeKmOVfQCnO1AVR7X6Fil648gtwV0y
n8xq8nNZ8xI5upusr7IReKX1gpBtm7Sq0xnjnVo9h5OOkmrsyBiJ+w8GRYcagFUYebgLUKYmZVpl
4mxORrhrW8QFcfezXhpBWMA9lagz/BrnQgf8nrsApQXQXpNwUxvycxs8ddpdU2yX7+H89g/qqAh5
FUrrf8HIMNr1INUL/Gea6O6M9IdtonNdBFXiarMKBhht6qzNo1qHFNlIH/AtboopuAE4z/KsPHSK
KPbg39greYz1LOWywJXhdkMSR3Ua+fsSvZdT7sq9vkHV82ZR5udAfjHbxjUy0XQj7iFZCWe8XDpJ
Q5aGuPdUOTta5CmXg6c0WjYmVvbvNw8jXPD2x1GRwQ5ybiRhnvaBVkJSWZ8wraypT5FoZhk3xQBA
JiyRUk6D0PhcRlyh7GFOMm4/67Ofn8PIdDDFDB3atz0MZkocNXmywLd5XTPetb6WSg1q9ejDA3e2
MaARHg5jtzrZNdAdcV0CZ5egEFJEgIdjdjoLkKoBX8Am4YDpk/qSanh8xVr40U8EcKVOhGPj2D8A
l7qCYoSCdwt7oY+zsRhdC/uXlO/gQfCMOd1LxexZpHW05PO6Zpwr70wYY/zmFCpqNEJYnh36qcEl
5IyjoD7JXb2VQoyNY6jjoikDUjMLQF6L+qJmjyl62SPp+3VdODfdmS7M9T22ktxW+NeN1ekFVAEb
swPeyK69xrJv5l57wUAl30hE5idaQvr3lfkZi2oPI+2wklDkNQAoyUvQue+v68ax8TPdmJNlWX2o
VA10C0GDklu1M3YiXJxID+YY9QBsTVkIPZJJO6I3B91FNhTJBH6IE/ycaUL/vlquCPM3S4wehzWY
W6M7Wd1malR6nhzS5W4psAn+uoGtFvTQiI/ZZ1+XKzmxWzh30NV6WnusY1HO6VfnPROoQqHfItgX
X1ZJmKosQQTZaDu0sfq6OznFUXq5le/+h7TvWnIcV6L8IkbQgsQrSMqVyvt+YbQFvfdfv4e1u7cl
iCHE7RsT81QzSiaQSCTSnDN88iP6ll/Qf3NbbgM/qVnyI/uTyD5i7RI7+wjh0rSa2llGQJAZClk3
MKodR8sF5pQN6hUgEnSai9IskYldd1V/VRe8R0h7pdUKSE0rizXGY5Z9luOxD0fGR4kTkWykLTgR
Y4ySplrSrgSEW8O0dRTZ033dffxVZvmCE8MsFEA6NHSRgJeGM7CR+0O8zZKFEA20L9tBxpQiWz3B
cUQoY45zBoEgusBU6zw/REPidpE3GN+ue4/1o/1XNcF7DDnN6kyFJJC+TB2yehrLNVk2dKnNXDsH
gv+ozLxpuwgBhjqhO9oj0Xudf2sxQ9ur3/LYm3TWy1DjZEYh+BKMaWKCwYRehvbWBd+kqUrZugkx
k1b14DUa8fstDb8r07AD1uN7W1qb69uzFjednl5HKHu1IIzr58W4S25iKHEDlLiGA4UXYN7hLcm9
XD9YMki/tWrnmVDBZUQ1GbOOwBHD0J195Ksl03b5TbSH/zB1t7pXXuBD8ta7ruxqNACocqDnW2j2
vsxhI/IJdIh1Bu5Fmbo3kKiwlZ82hoauS1q1jv9Iushl11qkZl0HSVONicu6YGXzL+fqRIKwhIVt
d5263GU1MNft/idIV7kMzW31vjyRIfpYp2ri2oBtWOknoc8zv0NrwpgCN99AB7lkyVZd0kJYZGPK
waJijVBTBrvC6DvOsP5oaKjWON7YHLvovlS21zdn9WidSBJckkrjrkvMxVs0T6rlWapPS5lHWjeA
v9oIHsngelTMA7QZFARMva8YrZ/rvla2rNLcoh7A3AhmELRbviXZZ9G7Qyc52bIvEBwUAFwRW7fQ
sil+EeMn5l6ur+LqnXWyioKDmlM6B9m4aJi/8eGJaiD0ewg6HFwva8AeV8pGGiQGQgVPZc15YObg
SHc5gCxt1Q1md+DATQzdXlaKkokSDhcZan3utMUWkThSlv36iKaPPjlYMpxqmSThiBmYoxvsZpE0
KGiUvomU0NUaRsafo6y5YtX7Ae4f/dJAEEYC8DzIqOYJEOBLeUB13pUWdHbkR2s9NLJ28NXTdSJG
PF16lDZ8ydTM9ndMrfXDkQSSvOKqaZ+IEA5X6/RaZy8vx8F5Dts/k7m/btoyFYSjY8UVAXA7VkrP
QSCVcE/ttkbw538TIpyfyaycoV/WSe8JiD8zgHJsDf7xPwkRb/esruMWeQK8S3EPxbo/KxazIxmG
pWS9xLRB3Rux2SxpLM1+Dc1vEd+mMgC+r0TqRYj3d88d4aCAs7JKk0UTW2N0B4BZ6/6b/gBepwft
rvLid4CZemnLTK85vvIWBM+sulEkLnX1sJ58g/AQqBx0IDtLzAfwDdfq36K+cuvimERHDZPG13du
1b2eyFrOwMmTQIn0MLEryOLl9wAspnOVvqmx4XWD6reUelWVbSySfV6XKl1mwUmEQZFruB4Rdm60
o4ZBYzZvwM31J3PjwSP7eVscg5vaz9/UzSP/0RzerstfjThOtBacR9tqJJ2XNzMfvpnlqwIyiL4m
m1TTUGAiDsuTJJIs9PKT1wxLcCZF2AeDswQ5bQkCpZDRwAc2IVNkk1uyQyI4FZvktTYuqunT3gEx
5fAupXSRiRBcSlvPpoo7H/ZJN/b4lKc/pKMNXyAzV5ZLvIUnAAEWdIYa8bFxi632FDG0yT0gCK1n
j99a21xzy3d9EzzF7+RdZcNOv+tc6r0a28zLZFkAicZi+aHKHWXq+NfmvaTdA22ezEhy2ayLwMTI
UubE20GwjzY1hkpdTsQ0dyyMd0nwignf62a/7lj+yhBsoyN6MGoOZETp9BplLYtGc5OMASvL4jM3
ZX0pq6cMDSmAcwTMP/JT576lqsGMlxkIOmyMMQElk9Fu09eRV5WHMN6rshr+eoYIhW8T7dkY+hLH
jDKSN9mYTcj0PjVv6NCGiURHDPZZLHsw7xpZUW71RJ+IE66KOsD86WRDvUj9NKeDU+3Dws2c/fU9
W4O3Ao/YX62E2wB4GLkzFNBK2TmPk6/eRgej8NL38lvNtH28jQ/Jg+UG/nWxq+Z4IlW4F6wkRZdJ
DqmtcUQ/ozq+h4pEs8VNXBxxTA1qKAAAPF58iQ11qpOMo6iRYjxZ3WmJ3wAjWB+9hm9Ne2Rz8v4P
Op0IFLx+3elKYijQKXUm/UgQErtBZ6EZR51kYF2ry3ciSjjNs1Mm8TijH7CjyeOch27E7Zt0lMx5
r1rgiRThPOs4ug3vIIWkW8cA/8JDpt5ZskGYNTRYNPD+3SjR3xMw0Ix0aW6cuYeJ9VStGQnvqtIf
izdQQzrRDcbqouCmb56mGLBDG/pPb2l7mcEEJtmCjX3uSgYTwNgDWQpgqEwZ49GavhGZd1y1xxMZ
wmoaaFUwLdQglvd6aHhZ9sNuv7ezrwW/KtOvZJAEq5t3Ik5Y1UbhrVoHUMk0P6zpp6a/EHojTbyt
vmHAzQf0MRMlNxE12JlSq8iXvWum0e2rH2EgscFVSz8RIKzaYIZmVNoQULfbJDsA4k9Karh2jyA9
BMzj5epCZf5884E+oIQOh6M1piJ/KsP2QC3048xdbB1ajNHdcRWkRbrZZLvrDmNti4CV4qBHENge
1gVCzJiPFs1HOAzyZNuP6EIc9ZtElkFZW0ED3CAG4FjQzyv2yoCFUimr0FiOl+4FwNzj1gx6eGN7
XZkVS0CfI4azUchB2kssLzRgBlAix0pdFdPvgE8LVAZcz38ghjmTItwbPa3ssSOQAqSXh7IEdnmV
bkC/89ygVENQq7mu1MragVTQABzUgtoGOohz0wDCcmo6o526dhf6Rd38NNrRJYoqKc2sijGQaDcW
dJcLFiYbJAfAzHFSt4/Lj7zH2IxWP1ApvtXaFoH5EUONMDbY3PIZJ48xOyKZZYZK6gZObvlOlcRP
Kgk/5oTHfmR0xywo75KYvBdo9mX9TG4DnhlMbeeKjUFF90ljyXDeFscqXNLLcK+Bb7Itgtnh80/K
rFKL5irMMHkbsgEUG8l8Z7Wulhwy+nJ9L1dOG5DQ0ICwICWqIL04F5VjED1skjhzMSGDIYqOB26Q
447WpiTATd0orawetrbe6Mb9v7QYoIoTXLAWZEptaE3mdv3YMzUmzbYti0YyTrEGU0IsDErj6AFJ
ABt7rpg6N0FdTCj9luFWVw997Yf0NlfcrNry1EPCYVurB1LWrDF/Bo4fmp9hvQ+6h0iGFbwGoHb2
JcISJzGPeDx2mZu8NctDqv5ReRVIYX932wQZyH14tB5C3/G7HbmTgSuuWZJuoUMMPZwgyhPxmfpe
B+7GYklLZ/9Ai5nlLdGYjfeqC+7TkC3Lf92iVkUuWI5A/cHJ/XownJyncLR5lWtZ5o7jhnYHMHXj
32+TpbulbKxrrcBFvnAj/58s4TVgRqSPiQlZEyD5s3CX9zFrIled79rZM4zHCQhHteJfV1BfOzOn
UgX/RwIeF82YAjEpSxbsvdGOb3WtaL4FgTPdOm1k3GsBsX4Hw+iUG952Tc5SogZ7rmr94zClOYqy
ugYubWVU91Tr695t6gbdF6XRabmbKlT7GTac+EPEcUW1mLAaWaob5S5IIv4a5uaUepXSYi4k6C1J
8WlNO1jMgpBsW5gfEx6QVoWuGsuBuSrx0ja9A9V2xN/oLBGzWL3o48A9DRw5C0gRwGc6P590SKtJ
A7Y6qNS1bT1qG6cJ/SkwJJu1aiIgrsIknA5OHDyIz+Vwi/TNUONOHCaAJvjZEFp/lL7uEjYFehxs
aNQFPhAu26cULtB2+xxzLIwnWSirUH61c4kqGypuTfRTA/hDbBqZp7i3jA7UIsYG4NPBXvOAvcdG
/6fmcTT1d4/cNw72xJSU6Q6LD/EeHOt+tgOm2n68mfx827HOf9aP1XPu/sNcN2bH//NxYruJoRWD
oiy8J7MFsnHjuaN7fGRobgf7Nu8l/d5rm38qTLCxgcNhKctKAEBE19mg1OpvDbgvT50SpZ/Xj+vF
fYO+RATh8IGgrMKgmGBoGggLoowXMADVeLen5rFB5PLfi9AtDW2QKmCHkAg5tzF1HLqRJhPirrIj
LoB5WlfhjSTqWiusn+2Q4OzKbLZJtuwQeaxDX7vRfcfr0dfBMNawye8CX/X+XNdLtk2Co5siJSmq
ZDFY/tSa+1LbBolk6dZALc60Eu5p0ypI2QyQYT9/RP68773kG8aC7o+a+zDvHgKWhcw8RhvD55vr
2kkXVHAN1kzrptIhuvtjv8wf/f0PYJZvgfJ9eMi2o5uUkh1cX85l7gmDdnCsgtXrpYHx6A6XcWr9
GfMHvbuRkjqvikDaQMXwMXCNvqKik8u3o0UcDTWCWdWatsmgMnRLoFwray9eG4gEchGlwFRZpmMd
wTL0tEv07ssyooJNk/mD5z+zLj3qDVzUlP6qNdvVzNi1smQ3gzeVJ9GDZPcWERfe9CRIFnYvSdVW
q43FOMFM54M99V2lyrCxKGadqzRWtoFlPqu1kzJVjW5GK1I+7Th9yrSO+ICnVCSGvHZtAt8TS4Jb
jeBlJPgAJx8SYwmkY+N3q/kDGg+reUdknRQyMYITCLq4GrQSYpLiLoi9MrjtYuyADKRqfYPBDI5G
JIIwTryeuyFNoqZKMpcndrzpQaYT0/gYT9ML7d7DPL2t086t1Oi9I8omT+e9pX9INnglA0GMk09Y
/n5iy5oWhzwz8Qk298IXp2RxyNI/k1/597rC3gePP2sTa/Z03w8sltxQa1HsQhq6gMjZDkb7zoX3
vMl600Jk2Zog0nuDsbGx2NbRr0zWxryq5okkwQEaOrjgyiWGrVvLo8lHGHYsGVUWIvkVdcO+DAZJ
1ePiRgQsPp58oEMFcxsG1gTdFD71tbHEr8iMjCxLxsmrO/MfyjdIrcDXoV8fyLAXB2KKzFZVc6wg
SrjJ64jagDp7EhtZaQ4EU6i6jOg7QDsQJ2EwNWKblYLoTuXALz2M01vnbOr56AB+HQR+mu3ZMkia
tbGgM5nLET2xSx4FoKikkKmDsbZIPA2upvzeG3dGsKl0byb3YeVO8ETKR6W7KdDXCtVrsz0p9rSQ
5WJW709A8Sz4u3jHA6P9/Gto3izZ2yW+LW44ZZb5OxgfQf2kBGzQn0kAUE5fAxFpfW8lN6hhBABU
qQ5d55fDZxr5RSy5VdcclIlhEEJBb0iBCSx8z1ggj5Li+WCpv+fmoyQ2wLsdQCtJpy5XJWG218Q4
pEEu8H9tGvCwJpDU+KlX7MwtwocN0BaPPVpCd9bmY2Daxr6PGL1TWLPtAKvCCvcz9AEm5TpsvNH8
ZJ/fOeC/YLv2Y0KQ0b/N24A9ll5wG/pv12117Wq2YKkmNVGVuwgSu6RpRsscEL7hzQfLmaMHRwYD
tC4DGGeagXcxXjzni99ETtFhjjtz88na2VZ1axfaTtEaiXNcSdoT+JAlsYIcKpzJuZghSQueUuRW
hianEZsHTb3vgSV+qNUq84y6VR/7Tu8O2dSqxJ2yMH+/vpbrrzrbho4YOoKRCVaGi1apkSbDI3UH
ApqOjT9G4ln1BnP+OTMkocbaqoIwGIRBQDMGR4Vw52px29lB0uNpNGyo8S3PmKrIpnPWboFTGcKS
JuiirsJ5OTbcm22W6Ds9BQx5sQE+DpFNfax1gqA08Vcj4c5B4TgPYw6NohovTIirGMBlPz+KbcY4
YBOKrQ3i2NRFRvk4uwfr17ST0a6tXUI2YEsBBQmIJWQ5z22oA/A8coT4hHrGYej0mMVdLDGT1Y07
kbF4kFNPnSkjLnHICBwMR4LyXNvrTfjDzhpZ0utCkrPAgsAgVVR9cO6EBQ1VxSR91OfuHNjbSOOu
bmde0syb63Z/IQanDggxMHg0+Rn451whEFdHM+lw8JRqz/tPNdhmMre6ZoinIoSoqyqNCUlyiKjw
8FKC40z8CM0fvYr5HQc0CP4/aHSSphU8llElRuPUi7hed82M3oaj5U/R/HRdzKpWJ2KEI9xVaD9u
KxwvQP2Dwcmua5Yr76R5ocq+lM4rLr8mPk1Oc8/CYdZ5pM/mAGnINLTpx8xtFmaviJ3D8r11/KJQ
mfNbrfbgd2DX9VwMQJR8eqoEA0HN2FZ4jksmfWmKO9Lej/OtGt9Hz9fFrC3nqRjBSDJnqDASBwWD
5Jk3JksLtzE98FvP5hZRs0SptesG4AfGgvNjAdxVOMZmP+Y67zE6W39kKHyHIPWMD8HTxNk/NGAA
HFRF8lNHXAH82vPzVVstAX0oJKnWjRNvU/2R/APS/6mIr5vtxCfpk1FXQ7Xs0PA+D7/0xtNqN5ON
bq9617+KXKQaIj0xugGKtGrh6l3DgHR23QTWXBHmYIB/QxbykgvCsqREbcHSEGoYRwsQERlGc2TV
07WN/yqeqkhGI2cqnCM6wtE26FdBHR0FhO0MCIUMryO95Gwst22eePEg8UerkcWpTMGTkzzRCJLG
cLEctLv5seU14C9u1GwzTG7D70D9gAb/62u5cmqX+wMzwIYK3nYx5a60PK4xwIgXBUbE+gXPN/sd
T2jGqX8YMkCzr4qe4CIgDG96XCEWAM0EGwfnAu+iOkDNxDXd/nkwWZaxCYMMb9FNuzc22WF28yea
MkDVVQ90T7ddzqhHWOybjSt7Z68l4U4/hwid/6QIgD6lQPf86GyJm79wP7kNdky5DW+MQ/SsPl1f
a6lA4cbhAyDTixj6R4RhPok5Hn9sdzZEjW+Bm+7L7S+JxMVMr6w40c+9yjxkgdEnkDigD5wpLHHH
Q7x5mJHtz0H2nEhO5tqT8GxJhWMTdsOAaXjIA+j90TjOvUtZwgqW35uu+r244+yd1N4dthiD9A3c
qSRKkS6xcIbysC5IU3x9QHPb6BvYGNn85Id3lDUCG7VzBgoeyVTOil0DnQ25KiDxU7gk8Ulg8bTL
7R64IJ2F7kAgchCnZ1Pi9zbZtNYvB8jug/VRImVEeYj36AYJe5bQP0Y832bIYnbNzhyP1H5u1T1x
nniX+0qdejaQTmWzV5fnfflU6gCkxUbwK/pONaJTOWf41LTxo+FJyz6RvuhVvNLH39dtb1npM9MD
MQ8BexsibBUIjWISpqHgk2lCkrpdUeAtMZstS9K5lDjNi7tgkUKtpXiEm/PCfwHjqyR5hE4NQHvN
h6ZoXkeqg9U+J6//vTq2TnTQ7BlophHTzr3RBqAfQdFQDfn3DBndWefudREXoQ10WRCUUbhGw44m
tgTnrWKkyPuhNFV+TsZzO4MKC2UBzlkevVnkH1YOSX+kSzBIrtsiGJqRl1MyWzUqR1H9Zmn86IT1
G+UyKPclQjo3A7zTl1IrWqogSkQUTJpRmRM7a90x3cSKlwcPSeMNVHIEZVIEz+pYoxmOad4iZ7yz
pj8tfYhzj9NZclvKxAju1CntfNK0tHXBwNLu1Sb6qfR59Q5M/t8aGmYkOySTJjjTLG0dCt/dItT9
QyafRi+kOaSyWtTlOcUGIV5DCIBWFTyKz68Iy24cGk5x66Y8BO1TSbhnTpHM2lZ1OZGy/P0k9oxG
ihG7NGkBIud4Weds9YW+QFmqNJv/9hQt+iDEIDBtUEEI75AizSJgc0ASUpNIM7tK5wbZ9xamQe8B
NSi58S7P7Lk04Tkym10IwHJYxFi3N0bQN6wqm4iVvdZu0KYyMTIAhymjVJa1WV/Qv2oKsRQmTW2D
cqhZT89lpoFOkrJ8xrvBkHili0gYfBpoz6J4+oO3EsB85ztn2n3X5hGOVu4EjLQ23pARm3TFT3Cf
odfJyxzqDoYMYHdtYdE5sdDWfXlFwfiryOSJVsP42xFUNkBHe+banmc/wnICH5ItUfIy9v7S8q84
IW4AL5jeqz3EAXbHT6w7GyN6hboLjAdreI2iTda5iPn/e0s9VVE4eX2J6kWaQiZvv/h78xqRLxDa
ua/aj47sXXY5LvGlIhr70FmrEXjk840cR6DZOhYIFmn0aqmoXW4bZZ/knMXGUdNx66AhxPFsXDfX
1bzsQhMEi2d/qAKilBDcB/lRrb/FzveifK2UxgXpJPrhcD4MZT+1APUg5ZYiQCysbttnxrYJMUSC
KZKgjD01NzYEfSHXP25RWrye0F7+n0URrLutGp4bCqwbwMFMD55y8hGPEhkXMdeiv6YtjWIWUo5i
naSuaxLUE2QAnLNmE8X0VBMOPetJ2vlTl9/h+Skr7V2WigShgmPqM3tWR45p6ckuXuNx2Nph55X5
wKIIfNToG+1RdourzxIV6tj6YyTzram9pirGhe3ey63JM435WAf59vqCr5vhyWoIjkslvBsRcLau
AXCmRnnXu13fb9PpJ4jlWD74vLy1s0Pf7a/LXd1o9HyClQs9UChbnVt/DvzzMMacPEC78p1ltzvd
AYBdXsrUuygLfq072h/g3UGzZAl+CzNsGcqfONR9PblBn6Kpqfdb5LQtEBZopv5ihoXX28njNIcS
2Ws3+QLN9/9FCz7MHNBNTxcf1pH+EFXV3rBkl8H6Kv4VIfiQfNCTrkywebQdgXJkwoWAzMnU/sll
nKgiuIyB5KoeT1ClQgrES3aoof2JdmihPda7fJc77oP+7DA6MDwvdtPTv5jKXyUFUynzlg8pWpHd
KMFwEo39lDT+MGWSmHX1Yj3RUTihdtB0drNcrE60t+aNUzxRXD3JEVjvtbrrksf/TSvx3LXUQFcy
ljTVvGa4JeRIxl/XRUgMUEyoxHEw0HIJj5XiZTTupUHk6u/jOYlaJpoz4EvPz7DRmAhWATXqpvl9
Wz9XdHf9+1djDhNdJ0i/AhpPDHVI1hd22sBHtGpyHBLCDC1+tsoXYpa7mqQ3/dj8uC5xMaWL6+dE
omADVUbUiuqQSCYU6d1JeaiUnVX8ClqJsa0e3BNBwu4PVOUJhgoBM+vcd4ASNTsMg8r6BFe1wXsf
gMQoNF907iTDrMSmUcEBDbjesnTcg3ihYKH6oU6V286qZL/WYmA0gC1tTyh+ASP/3B7MrgiCIqsX
pXaN+e6A1oRuWhmjwKpVAAASoS9YgDQRZlJBNok7BEvHSerVLRp+0gp3d+NqfId8E1OKzT8YxV+B
4ix02BZoGx0gsCq2jn5Xg+yo+K06LxqR3Imr+3UiSHg1c8Wp+FgtmgFNhrTeBCy35IeuuXSW9P18
cUiIho68L7oPUKVE/kSwv8yeOJ/CFiFfzkIX4w8H4o4bMrFoF7GeJXvrdtjcxYfPh8Cjbvfx3Nx0
XnpjbatNzrDkLvLvkiNxWYrGVX3yTaaQ/y3Voa4N0oCS9/5D8fnB2LU3xWP6DmC7m/kufo/2s/+Y
qMx6qG44eEkRnEsiw8t05fIJy5gNSBLBrSfySCR1CYgO2jXuhLzgwdiOXuiBcKh3Wx+jNw8G07eh
pIPiMkcryNTPT82UBsA+cCDzB59doOq9qw/Tg/pReZ/gw/EmF4zzXngwb7DqO0ticZfTzYJwITwa
qBFTmvdQ+LD0zRR+MLnJVnGHzfBgbfGMPaZ3QAuTrfNiXhfmd7LOQmjE8bwNygRiUSf0Kt9iQMNO
QNvR/DxWL+a9wxSP3Nqe6unbSuKkvsZ9rskWvFQ7VYM6GVhvzGZsZvZm34+bH0+EdRviaQf1Qb2n
rrE1vYkl78/dBhG6DCh39TFwamZCONXnbT2QAJ8A8G8NJtb6TzMbN4r7dfTyTfZRbu2D4UtH9FfX
3QacE0qoGPISo2H0QEwN77HuNgNeHtql0G/B+g9jA7CvDYgEb+IJrVFx5WabACUuSRi5Fi8YJ9LF
XW9SjCc6kB7oJjN7X6fTP0gwAXhgoHQG6m1xyKlU0gjmPGJGOo1ddBu7sbSisbaEJpqq0OABep4L
xG0tT4c4UiGiwfy/V+3gpNsfsJybn/lbyX7zPX+ZWLjv3PTNkS3g2gV7KluwG7PRjFkLIJsmPbBT
XJ57IVIHoHi8fuOtpgjQh6fhEgei6QUFEenrOqlAeu0aHZt/UtYsFN/fOepV1mPKrNoFg6xbfCJB
MrBpK/VKa9HRqXjBUECKFmVkXNZ4YtbP8SO5jYFvCrgYTAkyx02+G3hoZPe/JFqvvRVtzOGC+sZA
17w4HxK3fRxUg4Hl1d7slDnJb2If++Ql0d9iywuTQ29KFnr1zjsVKQScdmQMIeaBG7eOWPLY7zCQ
dw80xptyn+wGixFwOd9ZCS4gAEKjKhn7mO4OX1G7ua76ilFbeBtjPAY5WrxXhcgjqJssHCsU1Ufy
WhQuze5Lc4ucInjYAKx/78gi05UNRmZ7mSdH0xd40QR5uj45OdGq2kWXYL8dKRrczCDu8RAC28x1
1VacDgjYlvFxJNosS2yUSqMy6k0V0Oooum+ccvoO9BxJNLWqzYkIYRPzqEeoDYBcQLpVrC1mrx3u
+2l7XY+Vsw9OkaWktpBFY4LzPEwgVRcbUQkhs4FUKE/8DuqAUyv4vC5nLfW6sPFgRgpvBg2pp3NB
XMuMRunaGqzbhxHhIfB+exPAaIwrgHTZO+ltGT5fl7m2Rw4A400DnQhoSBB040Zcxknf1W7jZJs8
KPepXUvMYC3PBbX+ytDP1ZqtkORpAhlJiS4bgEEatVvkJWuNTd1688T47IXtJuSS8eM141i452Hk
6F2hF1cSzcuIOugVMaa7IPgdjc9F9+f68q2aBnD3QdGCQ4XmqHPV1LGY8qnva2BbvVQUI4sGsE5j
3LBv1+Wsq/JXjuCWwzxCObSFHPBNJMad2d1pMvTHy2kT7JGD3kZkgDHRA87wc10UO0rHQF2sLyse
5zhYBl2Lt3o2OrSRm3w38XnGvHaZHwst3NfU+KQYo/XymWdP17X96k8XAkV8CoANdJRZcNMLy6qZ
YLzXkrF2+3TkKWuo3bwNRcgf7HQsf05mPuqASyvtjIGTLvH6JnfuwiTE2F+nJJULh5bv8OPFNgdl
ATpoEJccR6cZbFZTwgsWAY+ZU0wHRko5bqOirY5lyNtXi6ikZulQYmhL5Vb0kI+m9Ys7CX1vJx11
znGy3yKK4R8P4B/dYxQkGgy4ZqM+ggqh1eP7oltSVkE5OUyv+mgDppLizxAqeDQ5jq76HH30D1pe
4eVcaZ1+0LvOkSGufbWYC+tHMR9sYh4DXHIARz/fykFp58mpp9rNiQKk8FcssQ/ai81M513jaMyY
gJkTRz+49Uet2meAArFQj99xYXiZhY4UdJ3m9bdE58xsBgwfa6im9f8tsgS4xpdymo708DJBJphb
igYStbKwx3ob3QzoTimK8TDa79dNaeV6PZOyHODTauvs5J2lQgptyuEOkC11yEIH/a5MJdG8V/Mm
eUrAFMVtdMqASOzhuvjVcws6FUBnoHnuIprDIELBVQfnFo0hx1RD/7OSHwPO/+EaxFZjUGyhVsc4
0bmW1sgzUsZz7YadfV+qvYcx6xBjKFKcjpU4jWIeC3kLFa0MeKafC5orbejtbPF3dCI+7VJUpyYC
KAU0/TzXHEHjzAvd1VNtYMRpcl/vcv5yfU1XfO7CJrfcKLizQFlz/g1VP8Xg+Vr8FOKlvvtTA1/A
tPxRhh8qkyNcW3WRZ6WBJmVX09MNJdVRtYK3OHUOAxix3es6reSfoAzufAfUO0v8fa5TGIxlGi9m
WhdIFxrPMViwwXHaD2BWmjbXZa3pdSpL0MsMQrxFJ8hS6IHWWytsb1V+TG0ZytmqHNSXENAjXYim
pHOd4h4efgazClj5dOC36QidLaXR/lDSYfCGWPnrdb1WQhmQsqG4CD8KRy2CDORjEs2Yo8NRzzCH
ZgxP2SBLlK0c5zMRi8on3qRvzYpOFH51qArMmGobqk1e2zf/4BoxLI+xR0QtGGcVVo5HjlZMy3E2
6x91lrtj8Bwrv6+vlrYc1Ys74kSIYAYZD60G/a21W9lfdRc1YWPykat7TXs10q3ljOjdcIf2rqNb
NOhfl76SScZC4s2jArlIx/TY+ULOgPrJ0QOHkJo0zDZ3IO0E1vRdgmRo6DW9jJRt7RbQEFejO27p
iBHhbrIeOB1TvZh8OeyD2Nxq4/gNPRU3Be+PppkDrMTcW8bwdl3LNYtcMJowgomuP7jLcy3LgCsJ
aaBlPAJfRy/uMGn733v+ZdDsPyKEwDDt48wgi6lYavTYq9lTHC4NrrIZzzXDx24BcAzJK9MS2RWR
u0rAYZDDF9bUA6vWRi/nPc0m7/qC2Wt2gRcQooGFPQ+j3OcrVtnIyOpmUbtdqFUFSyk2jNUAyfHU
LKmtTR9aZOP01fgMMM/+rkzTxEv1KsB/pOAjWaRG7cRsNWx0Fo9tZbN2rAtPtWplcuswBmAkaNtu
FSRA/XTWy+0Ce1CyQFXHY9Db88FEU/L7OOsxJsdpUL23Ac18J9QAGYqxhOg4NPX8SM2hfGliOh96
9Lp5fVvODkPexMYo6tzifzXKMgYcIDEyi3EkN34aYG3s/UIvip2Sa9TjYxg8OINe4a7U7WGTmmPu
WqXZb41qpODSwjwOSirhA6Cfo42qVQFoooJ9Uij63lYswNzPxiYv7WkzDyVFmxqd7qmuzhj8UMyj
VeG1xcK0KzLfyBP10RhJDoTO0TR209zMb1NNtIwNdlw+GDPq4ywdwzZgIIZPfccK+5cxHbVtV2XJ
p8IjzZ26iKDnSAnQ+HR9x9fevOinQlABR4dRVfEBqlMw7KQ2HoaqbdrHKKjKu26o2z1IoM03tLYF
MavzbvRKZXTuAOEa52yMp15yjNbuKiAsIg+D0AJAVYIzBIBgrOYKvqKNVVZMvWsOz4bjT40kHly7
50/lCPaNBTSmMUP2xak5yHY3BU0AQ+RVw3PfO5KllekkuAbw4aZ9myB+UbOIdQAvCtHrnPlVI6ke
rcoBJRx4dwkegqIv7zhtDb2BTkYbekXu1dZtaTrM1nbXTWXNm55airBHKWpq5WBhjxB/HcfEfkry
bntdxNo9sczTIKMEjGzAS527nwHPuMZEBhYdfpo7dwB9KzDmEgJASkmLHwXGeILY2ZdEVr5dMwvg
kSBTBtPD7OLy95O4gtJB6Y1lCXPtqEduoXCmI934f0j7kiY5eWDbX0QEs2DLUFN39TxvCLfdBjGI
SSDBr3+HL+67rqKJIuy7sBd2RCUppaQcTp5M8x1Kc/9gFqeyZimzoktlQXosYwX2cw8jX4uNYqtP
PK+bB0DVjX85WSfe+szi46Ie2pwgeWa50aeN6NeLAf1qm9zxREkeLu/fsin+CQ1mJj+ALaUG0dTk
2mKkZOw1dhZW+lOUrC3i9w1Dw/OEu0AJd6rnzPyXhmLwJ2b2Fr6WIy0ungyAV2LrQTENJAlXeEa/
KwWEB3TSkRREhnxuHDQqenfITThIDqgEfitaUIx3nXz526UDz4g2UWCAa9ZEI8G5CQ6WAAVGaU0k
DvI+NT4xMO5YMSeo7TXo+ILnOQ1vmlgpppzqtyCyNmO7YASiwPwTyO7QG8g07Vw8jeaVZvlyDG1Q
JqTiPSVXeHf/Xk8kBRE7WuD/woNzrqfbof5c9XCqVbyICdkSZ48OeySC1mY2fL+uEIgAjQHEv2ni
bM9MxDFoXrkDBIHW3B/S7kbG5v1lXZZFwFcCqSBC8jkHqF6qTWJajPn1EO/hyaBS0Vc/L8tYsr5p
nglo6JCZ/gZ6jpOOOmaE2eaj9emA1IK8NzVmdogVMd8dTHXaEhWWB0sH7935tsRdmgngXbFa5lVZ
u8fCJAFm365s/pqU2d0HViJhaBRSgDbYjrS5Ti3zV8GKlVd+cc3QVY91A20NGJrOleHUSt2yh5jY
fqPsU+aRV7fB6jDdhcQ6Fu1/5aAh51xOZfPSSgXk5KwNlHo7yg+jPIwJsnl25lnuTYkO69rP/x4H
dC53Ztp67cKbjSa5Jg8xrM9nvYvHygl7ieqy8QBXyv9rK3RVXIA2WoKnIcWzU8tkRLnkGXxk1/Rj
iQwu0EeR8RLJldB7YevOBM1eEBvjgTRjgKDWyItHFAn1PZgEy6uhqT4ykqw1In+Pd1QUJzCz3kVG
DW2gM706BZN7NQOXRFtlL2qNZELcdR4m0XnwR48GiAUiU/+HtUQwDLYHgJCcb9ySGdEUh6YdA+zY
9kUP9HUSuGzwovqv6y/op0WC9z/+V7xcM+VoL5raIbg6wNRzcAqWeLYGRiADYdLfW8cp8cNMkDuo
VS8yaDSAxYLqT717b+QhbdYwv0sv1xnDxOyRlFECAF4BQdHIgiwbfUNsWhLag1/ZBw0JlCrxayVo
MVeyG6+osWKcC9eXq2OuH7YOXX7WPI3B3HLiBQXBhYtJQ5qShfpghppernhRC87NqZj5TKPI7LRc
ySEmToDFij6EUT+aahlwXduV1ZqVLEqbXsiJ5hQcX7PLkspaKsIZoRT2S63KK9X8pPQr7tsgQWvm
ZUtZeDGRIEceHuRR6Lv+b4NPHG1NaVVw8UI1g7I7pTCuSf3jsoTFPTqRMLtAanVo4sKFBJL2PgNs
YtT4g5nlm8tiFhWxLDQUGi4swpytGqdsKHpV4OJw4nuVyEeDroR1y8aOZidQ3KN51J3n+kuKfy5K
C8Yuo4doYi0unwgYBszKcx4ZUvv9PTGP5EtFXMkKvr2s4NJFjCokEqCT74HU+Pnbxsy2jqxhYH7q
3KY2IiPxk3ZhpI4rt+HSDWyAT2hS09HRpnAup7EKoekUhL+pQY6YXhHI0vaiAZA4N9/2qJXRYu2N
WYD+AR+F7mjUhTAgBjmHc5n5KBgTU9oRnaKvZiz3Ni26D5IbVxW3jqxrbX80kye7IQ9USOFZWaLt
G1Ooh6io95bZGJuK12AJ0ozny6s+ST5PCqNKhetlaowCodM8/9ZUlibogFJYI1AlbH1kZ+N6UxVf
EVpSBvepS1bseGmbp3AbSByEBNiF86VAv7hF7SZmPthFvKj7JARprRH9BivbvKjYiZyZ5+fUJFGc
UgFZSv/M5V3P9qolUezcVe5RqzaV+Ie3D6AHZJOm04PM87leFMarRCKBa+6kSCaByQJQsbbRVtRa
um1OxUzLe3KfmZynreZg+Wz3TpDS45hT4rhPl41i6YggY4BtmuwVeIpzIQ5tCyBzKfM1eRMlx6Ix
PYfsgOnhLEyGf1m4E2GzjUrUpmyLPMWtY6peXV/pdNvm1cqyfSemBzcD0FYIyyYWJ3OezwZ3Gthz
DNxtdd16VmJ4wgY9AjI/npDpXi+jjSVMANqRIbHSzNdArGqxY4axXz2m6PS18Grrt1WvjXZcslK4
k2hBB/4HHbszq8E1H4k0QUDHOAlAyI8T/jur2m2pPbMRvSTHqggu7+2SASHtaYJOCqUmnPvzva2I
wsHfmGNv6yLd1WpuAl+SyGNp5Pa/iMK6w3t3VZS3ZreeCTuKmAvlymY8ugOoEaX6ZBPxeFmjBSQ5
GgshBYNFQDb+vTcG9GAFAO2IWJm1JVny3HN6bPuvIfplCLF3Eo7SeKf64AF81KgMLb2pAkVXvd7q
1tq3lpyb06Mz0zlr4xbTG3B0BtDiEXTOYsxeUl5z+qz3/3KT/jk4cwx/D3CdyGOIirX3ytnJ7L7R
n+pqf3l1F+/rEymzZ9l2RSZbC1JcZ+9Wr0N1i5kgvVh5/JfOwdRlMmHhVNCWzqzSjFHXogWisNiI
A7f7UpEUhTTSYs6zQjeoAfvOsOaILh0FF+kHF9AnpMHmR4GmpV40BDcPvPjQBT4nRY7eIfeXF/C/
npX5E3sqZvLsTq5srtVpp7gQo6Ba+dxlVg+gVUt5GvYWGR5NDKqLNuhAZ5YH+ENXBJXm9j9wVwmg
OrQYM+WcPld8uARa+eDoCn+RnUYnrlHApDCQALCfzZCAiNRtSvJZDKP70NtNXiEToDmPaZS699JG
b3xfRO17jV8B6R/wc2957cgtT4Bv3MSK2XMwPGHEtpdwkEzdNwKZrgCHtpV+mtal4+uGmm1EIg0W
CqB32g1pc9sT42gEbUOquyqqxwIA/hxI5a7ixCfSqjY1SOaKmGMKZGuWDE3eSVe5ID4S9Y3bcG30
bFuyX0pH6NugZiDqoQT8xh5GpyOqkiZYdFhbx51vppVuH7KeGIFOYvVR1L1Mj5052HdaUrgyxFxm
gQqL1PPbTKddAN7v2PYSE/PCzBzEoJhEqUYvSeVKckwKEAUCT2aQW9SEm30SN2Qj0x7ewWBWqbo1
mctt3x1S8izSGsNPu67Pt1rDy01hOhXbpC5vQfFFTXEF0mL5I1KTtPOFVKowsfQqX7lJlw7hqQnN
nolmFGPTpzgeBaiq2uimix4Ikj5O9nTZVheKc6iHgVzcnUZEgGFsJqhNVTPRpgTjIG9ZuUtImKqb
oX52MI2ySq8isjeU3WWZi6fwROTMo5FoUiBMQUakAUd7pdeAwCbVfVyN75flLK4hmD7AMweKDJz5
82PotvXYsxxyUCDeCYxYKOv0OTXsh6oTK9u1vIx/ZP33/ydHXg5MUG1KBY/2TnM+1eGem9QfnB9m
FY5j2Gb3abM2SmIhyJjAdWD+ANUMPAlndlODzDRuwB6OJJ17jOu7Uhwb+TNOfgxArlibAQeWPuGc
e5g+iLZLr9QDmr3x/PPyMn+/yc+/Qj9fZkyLciKe4Cv6DB0E0WMzZAFTpR9N3V2vCfXpWjnyuwFB
4oQ5nyJ8pN9nejML8wdpwpmfobW/qpWNSZ29iNbELCRfIQeeGqiubFAuzVmDItHbVT6WeAmF/Wi6
/T3tk2bHE/dgG7T0Cj0TfmIgyOO02dOyrkMHmLoV0/ruX2ig/UNLEWCUmOEyJ7EagUyt6JSJpW17
hC+bbKPC6QI+KNxzxwHZWCvR//5WmDS3sbgaPGd8wPmeRhpoy7UMQosaYNivLBk8o8FOKu9K8aMf
bjBichjX6jaL23oi1DwXqhZRHjcmDEla4y7V7DeedJsSffeX7XXhrEK5qQQBSmPMI5tnPVQMDolK
s0U+ANRsRXHTuE8FvI0CnRiAY4VFeyyiNf7w73fRJHNC1mBJ8fbOTLYAXMPtGphsW3w1beanGCsQ
oR1sDfO1uIYncmaHMQL3zoBaLO7W9lDmn7wINbHi3kzbcO7dnKsys40mdTvwUUIV3tyPaunJYW2A
x9pizQzB0VtiJQxKZCBYx0uxz6hzT/IrB7MwvMvGsHh5nazXtJ4n93ZROSlKLFCGObcK+aW0tjfK
vYHQJdKuhRZ5LddXRC5phxM1EfYDyAguqnORrlF3UjjIMOvcDJLidqA3DChyY23c+5IpnMiZTxoS
SWsMagI5icaubI2FHC3dYx4Hl1dwTczcsmXem50KMR3GfbsYEZIUTVAVq4PmJsudmx1uIgIGepBM
wX04XzZRi4oCZ838igo0AcUiMjc67+gATCM3iiMGpSBn5tTKDRBifWiAhObDEUV/pbegc/ZEA6LP
v9ccvIJokjdwL+MtOv+iqncrl6rg5I1tdCA0Rd76cS2isKu0r7+XdKr7tDYnVkqMxkSYAN2dqH8s
I+1XS8yAlCth9dJZOJUyO9gaa8dqiLCTRLy6vPK0EsPr6nugHRJ1hOv5hrL9P+jlIOGETMjkPM0k
xhXNqkRHiptSJ9qktWodSlB4oraZWyubtXRrTf13aMfHQwpn93wJeZtzwNYhqusMMP2Ud5TZ/mVt
Fh8WVMMQSsGdRrf9TJ0kylLwPqDOUcvOi6empJ2u7ni/MXiouXe6nXi8+2vwDTpyNQNU5Uh3wQWc
yVQUVx0qieQ2OgQAyAJdyDjsC9MMbcZXdut7khCikKYHhA5lfMC9z5eQZG7djFRnqCgW3qgEYx97
mv3e6EcmDqx5vryaS9fkqbRZlpAUgo9FAWkJ0sYO2xoqR16l9Uq6soILXVFTUzP+gPIaKN55K40y
NnnLJr0GSw0ci28MtwgoyJx5q/gp0QIxvGKOnj/U8hjlZBOlw4rlLOmKD0AaGYyYk/Wcr2xRAIMm
MeQBc+DaTVT87JwkKEBcrrp0ZQ+XzvjEHYrGK3dqsbDOJSlAvdmuAnpvNzV6MJWMovEioRE0y7Qm
qMrsob21aCxAa4PyJMJB+Ij/8AnopoMnhOr0ZLvnnwBmfYeBU3SCtNz2jthMPMz8znKujXQvJPUI
aVbO/pLhovyDMfNoX5+qMucSHTuWWpvT0pfOj1GDF3tXgEy91RKPyCBu/77TA7eoirhksimU72a7
qddlhYkcaB/QO6e+qgfTOWCMBgBq0kxpaCALsuXcaVdxttMLOH8h0YyLcRPAn2JUzeyFtGgPRTOC
7CuLPMMQGJDwWLueZB/WcEszdB3f2vZ2rPnm8kmdlu+7XGTTbAy7B/HbbHk1h3RmDBYrnys/FFO/
YsiOsHitVrl0gcNhR44CAHUDHVDnm2iDSlu3QCDsEz3xmmFblncyvbcL5NS2ib1T22td34zU9AV8
Ke29UFf8nIWCwn+VPEyYniJudHOdf0A5amrmKirAttv2wfFF2F9pV/aeeeYuusaAQBBqqFdkrz/8
7epOYgEdQUIQoLZ55CDiqC+EYaLHpnZegRTcaaV9dBJrTb1p/c538VzOzMfQrNKpmxxyEsy7b+tn
cGzubTR/tvqAhwyAeWWr991jS8FaJ1qv4hQJ2vz5srLfr6fzj5htskkKjQoVzcPWYNx2UeJTsw3T
3LxW7BiD0Z0QNZughPjLYr9b8LnYyfZO/Ks+08GpW0Ns1hjw+A2v0khYrDEQrSk3OydIGfC4dyGl
yX0HashnAP8N422IfuTZVSTXYpvvr8q5VjODVUs7qxP4jn5jhgl4uhOfua/qGoHcohQLI8wmDkD0
8c62jOWJitsOjTcYUKDKLebqiA7EK2+Xd+i/1q5v5nkiZrZFw+gQBJ0QYx7HN9J5xidg/PD1D/zV
3vP76sGGM/KlrJ2K73cq1nCK2gFRmIC5M5+HxqQlGBGD04c+aRMg0kPzm9gB0W/70iN5IHtk23aX
dZ1+85uqJzJnnk/MW4MMFWRqcpOlv6XVeZMHkt7wZC3l8v1lBEZ3gnChLxxg5znwuEw4KZoWh95y
jg07dsmxMW959WKM9725spZLhnIqa6ZWpyvj0JWQZaJxNbHDKgrMsvIUsb+8fGs6zZ5fqpm0tNEF
jE7ZHC3RqAOUv6itb1LGPZsZvt054WWJK5pZM5DmKOKubuJpFavbMv4i/TMdU89de4GW7ALuGXpY
kLxCF//MFhuWq0Ih4IexSOY5+Y0tDuDb9ECfhy6nyxotXYinomZ7Jc1clp0NUVm6j8ofKtlb8df/
TcRsm1hZodPSggihSdRV7pTqZ40Q5rKQxZ35s2TzHIjbYq5lpE02RzsTlQ3WAHJsAfETOfat5kZr
g+EWbc9Amww4h4Gtmed2bF45DSa5QJ7UX8Y0jVEPkEEjhis1Z97QGq+2+/dgT5xhZGkRusAr+uYg
uKjfxI2IwLtRNkAs4iEB72sS5ObjP6wlOrjgYQLv+Q3yHJdag0ZgguZbJvY5UpgoM7hK7FdrZCxL
7yRuc4QHQEigh3T2TlJhpm07YhHr/kdbXQHh4RnlVmLERBOgFqnJFWNfPFcn8iYjOnn9i4rFQpeQ
p4+7UniGHsT8nWhHVn1cXsEF5qepJQLFBHRg2AjX5ydYpwI3O5ZQHN0b5CK012xX7eixOeTPmt8q
Hgiu7jAm/cvtdtmnslkRv/SYnYqfnWqjTVrVncT3m/KmA2kGsquf+ZWypUG7S0r/srjvZw+ZFnQ7
oeMdgCJM9DtfVr1QwI5K09YHtwQQtIIfozEY9JXbflEKuIfR0YVlJfNaEAbXWvowIvVWpztpXdvx
cyMDxX25rMt/6PPzN9kAzSeGSiJnC/jOPEIfhDbKAg1coPJTPBrq+LvdalfGjX4AC2fsldvW8FSk
sLzkQPY0wAifKxrUK0HQd0vFV2BKLuI74CbRmDRbUtNNMVcZv52DtXAMFM0rqk1S3lXNiqVOP/RN
3RNB06qfHAnhxAkKjlBXGj/BTFT0mM/yubKkazJmh8HuVYcrGZRR7/l17dt7Z2Nseywr9fmu28Tb
xK/CbMs8+AhBGlp7deuE5nEtvlrwLA0kXgDNnzpTpsD5XFdzGCOhgjrGj1+an5hZDVK2W3sbe8oX
CdkOlClH7TCswLwXkLfnQmdHkVqupPoklP8Esjwg3rhrrqln7tuN8tHcDLvLi7201qc6zh5bzcnU
ROkhLh2uwc9g9z/LNcTC2jrOvaCu0vW6HSHjpdo7R+IV94qnqV50/epi6BM/asf7/5NS1izfId0u
4/okUB/2qbU31K2y5tl9f4rOtsmaBcVDUZIoyiGCPBqvcB+DyqNPbEtWzGGJpvTUBr9RR6roKe+G
aX/2Telp4MXztU2+MZ9wFsJyP2y63bMTMi/e5l5EVylD9e9+y7mes+gqtuPIbCdzFGHkJ9fmDd+k
70WI6OpKPvQ7jjNIcBbVPd3f/JZ3+i3mL4f0M4Khrk1eX12L2SVXqiw1IuTHcB670AiS63TDQJa/
cUPQhX9i1PGLsk1vHpOj8NPtWuy1kOU5X4nZzedag2Vl004MBzuMtg6Sk1dDqIE78Osa+JufaJe/
d3buSmw0re/8vkUpaXpd0ACFPr/zO6hS6kHlmtP4hKrbnBdXTVyuUOEuXQGnImY3DmjgVDlRRvlo
RN5VVbyjOC11x1bAvUtPFB4nNIk7ZOpjmaUDiJFz1FPhjZbC+pElBfIpBQHYNLEehODOhln6ykOy
dEZBvEFQ0wGzMB7n87Uzh8gBPcQU7yGhm8c3o2tv+z5Mxn0C1C86kYts5eJZ8jlOJM7HPEW1pQ5d
P0VH5Utc1qGs6UfPphmu/VoueelgYnzg1HrvgCht/jghg5zRaAoo0DF0lcX8wS4yzLar7ScpoocO
PFBI2T9fvlcXz8Cp0JmpoIGmbgoVfiKJxzug7AK7cH466ei75GPAdIcsppuhwdEoB+XeLtsbtElu
VfKs5uCzNvsDs8imyuKHy5+1YFnI3qMZUp962r6Fv6UVN86YUhCIKgDiHFOwd5IqsBHQO2tVkgXk
D3L3qHMh5aNh2vs8BMFcPdUtK/iuSYrBISBprZRA6yuvosOGIrAnRqmhQ3ZAWmh8YFYaXlZ18aye
7PrMpGsGHHVUYAM0Pm6irrmRovLLpF7Z6EXjgiY26qIIHufhCODaYKaTuBIK+WFzIImG2FdT31bv
RrlrieJd1mphA8EFNMWpUzsz6JvODypXm1FNHWiVF+/cYBtHq++L8Tfr0RRjrbFgL+p2Imz2ctcg
ASR1D2FRC3YXlu2yFuU0306uWr7XUF+7rNvijp2Im117DYB4VtNgKccIqPdehCmogyVVVgKANa1m
73QHGgelj3AdSAxYUYwfGPGlqD+09LV3rojy67JOi9fciU6TzidBQC/dxqUtlrDMdQ/ualDzX7Fk
+xx9Sf83SbNHt1VYQ9Up4rfZ7xLkq4ruZe0TAz/VZTnLu4QmRFA6oP45L9CDMsAkqeYis2CYHmB/
NxzAjaTNdpfFLL7muKv/v5jZLtU4bRap8AZWPFODqKTabhCxEV6WsmwLf6TMtodREO86HZSx22uQ
cG0M8taLfcW3IISsnffLwpZtAR1jDuC0yPTPzi4mD49upMC+uaNgyhziQfSNGSBfSpi+4qgs6oUC
Maq1QEchqD83u9qWmhFhiBSSgiAGsh+M+pVIxRtLsMFovrYGNlu6lZCWBs4TnAQons6X0UA92kpw
1bPG8rLmpgF1XVndD/1bY/41zcdEAo0cHeDW6IObA5KZCRcf/EvIiMSateubGH60ntItq6y7HCRS
T5f3bMkMQSuCIv+Erfk2lLRnZWkWPAbPeJOGhR7fDLHcXBaBxB92Y+a5ghgIY0kxuQ6s+3OqxrR0
isHKstZ3kNw6WGmavJMY42A1LgAayvUse2KRIkLViMu9Qo3iJy8d2++NqHzsKyd5ioBkvY8H1oYZ
UzBHMKUWEjmOci2Mpr/puCaYh+IklqkysvqndIr2Lcul4VutVr2BR95JfKlVih85pfxUFcV6aNGT
ftPkbgT4apHstD6WX7SzC+NGRmayj8nkp+Wjav+2JS/bwMgTfV+NUglFPOb7UU1IEXA3s6IrM0vS
a6tCPcErZGFhPkbP9SEY5GBjgoJiYsZYZpeujkluOrpmo7EwkxCjtwzmtSppEUaIRIS5avchIsn+
d99Jt8U84BS4aDftXMOPxMj2g2bIq1RTius2L8STk43VS6vUz2BVvYOofidLhp76QR3H3uPEBdNX
ohcAnUW6sUEXfv7REe74o1blDx3qo7u4dTXgz3Xw7DGJijEoYmlThaadid4fCtUGjVhuhHaqpnst
Z3qYa1OXuyHJAZakhKxv2r3S9PXBAm3VfkDPfI+ag0zQdgH+6p9Z1GnxwczH3MdXV86h4TYtw9ps
CHhnE6n7xYgl9+CyRbgvmIqpB3mTTYzQQ/VoNjSF85rh9UK//UtRNYPHFdfdyD4C1WdN7M5zzFb9
kGjIAINRXg52YLqxxBwatLdsgA9IK7+u+vixG1vuPOa57Aa/t5j+ygQvdpUpK823QRa5EZo2/FJJ
DLagRquqsAAz3PPgYs8CjUV2CUCECZl6YyWvJqiFnYMZ1+4TPO9iN/Cu1SMPQ56N44hGNNcDv6/t
7JjW8WupY0LqoUV5AeMsJt5fVqsY4Ve6TmR5YAsaeq9kLhm9jlbI8Bii7DcdY+YLLeIMAyByxg5K
oaq7KsqanazBi+M0IxCv6OQxETZlOmFeFkdPVo85Fr1U+bEzMIkswU12aBNW7yKFu9eGyKkO2XGW
BkTl8Y5jhsIDMPnj3hAoqALPSrWwjDjdmnIEYVLl9uDjtiwRB1VO+n3fZADjSCoxcAHcA78N2sep
1/YU7kWvS8zBjGV0bShK/qiSUnxh6hsNB3fEVDdR8p0DUNpXokiw+MnUGa8ylkYgZrKM+7rVFJ8W
yIN7BnTeWHWPATOjEjcf6J+nukeKKn7X0xS1rIpWjriLGCsOTZSDqcdReX5vitZ95Hod3xUGG97F
0A5ko2aGux2FHrHdSJT2OtFyggcQqKWw4Jl9D1I0tQuEo+TaNVfz6sFSOLvSFTv9XVpwntDB5KIM
aIL3OERfLUaJ2pnTi0cuGEZagHj2YI9kCMDGnWI4pkaGlXd7oW0DgTEa+sFajoQjOhnOHzjhksJy
Wky7xjhENVBG4JIkxsQTN3BtEuLVe7bqLzNv0EeI27PzssPnEJcBK4+gOf68fIEvgN/OP2bmq7Sq
WrVxNr1JOaig+ydQ5QQp+ZDSCMYu/l3WP+vYuk4iuGOce3QVLLUYap2uxuz9zTUld5icEvgiPaSs
C7oaMxpa3W8KEx1v2s4EA42dAxCHci7asV9XFmDyXOYPGDYD2Qp3gtd8Q/8pdQrafDxgdvOZJUBk
t8nGYO1Hl7+WKjrzm74EcrqMg7xKPLeSK4/0gmOFFtYJZID2eDRfz9TH/HJD5qSGeF7fWmiPx1E5
9OzAULFe0XQqQ3/T9ETU9Ckn/nypdCPhXYO5QFUdUDdU0zpEftNrVH/oX2y6lcmh01d84QVvbhpV
jugS2EYTTve50AztxhHKeXCv8A5ao3hBS+RuHFUMNGTEr5rsQRl+XFZ0waNDwze4P8ADi8jWnPmq
SawoY95BJG2pL8zai/UEzfn7KAf34/ayrAUfC9SsDnLrGrx6zNE7V69nSWtWxoBEgfETmHSP8OCy
gCX7OBUwre/JpuEaBJ7QgYCO1xSzy8zihonoLU+zAdFSXq+Im8xtbiPorAIJLPIeqNnNtsu0Ujzh
1ojt6h8b8ZKkr7G9kiFcXLI/IuaDE5NBGSpFQIQ0ZGBLsGatTf9dUcKeGQCLRlPYOiR0zafT7zry
/A81arBHogIG6DouD/QSn2+LMSrWkGUafGuaFJ7T4a0HzYCiaW9Mr677hN+PSeJVtVhDNCydJ+C8
Ue8EZSB6/2YblBk5qJBUvfX7VvOi4lMtQvhsSoIew/xJqiv5hsXnAe8UKL6nxJs9P75KIQcFfSq4
nj5YgFaY/LZ51W7gRe3LXzX3hhV5S9aODinw3RC0VeBEnS8r6+quNaanMdOe6hL8vZ8KuZJrN+GS
FDQbADUPPn1c+zMpXYKATzVgHym7bRt/iKRXG3Ah/h6AZwDh/EfO7OxalcsFzVRog2kLakl27Zhf
l3BUc6auFGyXDhU4XTBSA2x0SObNzEIqjbDSBGYBd+M6d8brIVu7yZdOFVipcCtM4TICyvO9GXrV
hKsAU0Dvduz1NkMruqQRaF1Qer986S1NtwAOHWcLaWhQh7uzlUO4UStW4cIrCeUbAh/AfK/4tg5N
f7yqMEvNfow2JCTPqL97Q+k1B7aShFhU9uQDZusp3CbLczJ9QA7KaXlg7CtbY9xeyrOfaInOkfMV
dcFPIrMRQpQd3P46PBYh/8QAt22+sfflz+ipvROvGCG+AsxYKj5DLmgz0LeEHNU872sRs2uYghpX
23gf4w4zVuhHovnx/rFWPX1XZP4q9GQyjvm7cipytqEGBsuILIKqqt/vtV3cBfZdjwbWUPOVd3tn
PqQH/Ua5U3drFdxFb3uifEBuz0XXyrwgpVvVkBg8QmvnVl7rz0ghpQHdRjvgCrZgEK8x+qvZiquX
yxa8eB5PpE7/f/JsD1re1W46TX2Xd5lqeZG+0rUyGeD3Bf2j1mTAJwJGp0dsHENAcw3Wvf4q/c1e
6MZF19avy5osPgGnCzjdpieSGLPbjJpYwAITU2/4G7umoQJg5cbauge+zV4vy1s+eX8Um10zcRLT
noOFAvP3msDWLM8EFU8uni5LWaCQMXAG/oiZGSTi44poPcTwoLixPNWvwze0Nan76FHd/Gh3dEWt
heawc4GzG8W0Je17zMH2jZ8A9BbHUfV14XVv7RNmYxlr6i35+kgwIq4w/5tCO4sxTavUUlLDPIDg
52/tVn8HnOXo3FoHa80+ll5T0PphNScHH0HMuX20aVu7Ixg/fGTWHozHPgDSkV+nb84+eUAfWnfl
bPiPdLs2v3rxYJ/Kndkl+veMLEZJ1Nd+ZmHywgIqwQzpyQfgsy1fvzE/UsVTMVJ2bUTIou0Q8Ieb
YMoC5H3+EtqU1kmJsQ9+l6r1rmUZktUWH4ZASVJln5QC6o81CkGVYRW4Vx0zfRxrtX0uBbrJokKT
u9IY2bFqKrUMLxu2uXAvnH7bzK756DQMvAm4F1jv6yCeKxWxuSxi0ZSR7MXUKUR2E6LxfMdrNcVk
RYfArxlN5ACNR61+F3qyy4rerxjQBcVXVan3vZWsZCuWlftfwfNh0TB3p6UDFj5KtY0gyYZp+XZF
uUVz/qPcfDJLYiPzN7XQ++JQXaPTFukXPJPqM4Y1xl/XynH8kf9WPWOtOLp0n5+sqTvl2U9uWT6W
iVbZFuYzM/WFV/oujtrtSICBIyZGg9ax79T2XVuZ75f1XbpuT+XOLorcaID8UbGkBcax55+1ciDV
82URiytqohVOw3gRDUSA56qxepAOibCiBRAFyF9atzbw5OrbZSmLtnEiZWb4HVVMDH2f9o3+cqp9
twaJX/SaprY6BCfoJfzWt89SjDamMbwmAzONQQJbe+RGvasD+2e9cffdTq5VphY1QogJv37qOfsv
c3ZiEqPN4IaXeDF6/UUR15m6co4Xtx6UmGgum7p659XQBr0EYE+CQl1TAnwsQdJ0349/T8iNYA7I
XPRBIqZDKu1894VIcBOCnMUf2odShPVw12QrUeOiIgBpIC5B5kKdG1isObznAo9dPfwXi99E6A1K
RfsvdnwiZmZhzljgd6cXvE7B0Jl5RbQz7Re1WAk9Fo/LiZjZgrm5itT89J4Ow66orjOy75QgWwsC
po+d+48TsOV/1sycxR7CpQxcEJCiE39Mr9XmIyeBiwmkMtTWBkcvP5gIG8G6BZJZY96Aq+RWb4o6
4X73w+nCug/lwWGesc0PNACleOo5fQB2A2Plbls+sidyp6U+OUEaa0Aj00xyD2JLbpUHxHPHsvP5
kYfc5+/d7vIdtLh100xGdFOhj3tOdGyqnS0NEL35qXZNR8sHseQ+bX5lSrVSSV50yicajP+RNN8+
C+UdB+8wtm/wu2rj2FdW9aoNrwnbZ6xEsmHP0/ui8tp4Demy7HediJ5l14z/x9yXLUeOI9n+Slu9
s4YE92tT88AldkmhPZUvNG0JElzAHSS//h5mV3VGUJzgVM/LmLVZW5Yy5QTgcADux88pFWHKDQZp
Q6bTsZ/De+UO9BvUyTYdqAHcWHLDK3kPSSbTuTy9sz57YnlyRkLSAdsii2sw4wFeeJfWB7UBNd51
yg5dsdRtNYdnhqQsYpcMaCEwAGPUOXEemYXQGSkwzsr0qisQ86JIthv8/miu8w1Kjldq7qQ35O7y
GGfrISboCVHrARIURJrnZlWeFbE+wGdrr31G7HeCe7p9Ca/szXBcMDU7n79MTZ2ICcumwYAR5t8a
31gX1/pb/Mmv+puudPqVttKP8Ur+Tl9CZzEfMF4rvoSfE9NTJ+qFyptxlK2nOLaTrpO9eZ1tXh4D
F/TgS44z77Mn5iaeo7QgQC1/TurKdpTNsXWjq9YxXfUucahrHpKr9G0JyDxeay4NcXqzGgm2MnRY
ouv2ppT2sXwshSMZwAP5l9dx9vgbM5loRAXByVTXBe9jljKoJ7iRjXZtTXGE/daG28tGZi8jJ0Ym
oTQ2yrqxGQKOpAeO0t2hSnnZwNx0jagfCH7JY+vcxCNAQZmmFsXmHlCtqfvQHWhyxTvbpWDHzcxy
oQoxF6pPzU08gtYqWvVymGtY4CQaXTXllZSv0qX26Nkk36mhiRuQsmM0Ipi4bqVuGXeKje50XrcH
+3a5B7hO/97spY1wsttuaX8vTem4picRLIf0OzLqMK2t9XdgBLgzeLFv+9pNmbv2rbZK1nQ7+IGf
Lb1mlixPY6dV1mqTYnZt6zUNd4n50CcAP2yaJQH6Od8/nd2JW9qN0EVdw5AOeGKROTxcE4jkXHbN
2aPAViz0zo34jq9d4FXaWPV4hy0yn0ocQJg9TZ5LbQvZl4bt5RCyUFCGAFvBgZEHsHYG4UK6b25C
T79gDOUnSymDaNwUYxazTm+S/h4IAgdYFhRdHZstaUvPzSnwPAgnY+HHmmZMTTlOB6vD1TDqb4j0
UaQrdalsumRi4plSWbVEGk30XLnNGBJgRrACoau7sHBj0JjG4NOhTPwwbiHwC3liHKZQOE1eG8kv
iU/5D1W/AgLZC3s3tW+6duEaOHOuwk1A2gjOSFwhpo1JQycS3LthVSkLR1HeWnAJpamjKfddAMh4
s7o8yplQdmZuEspaHiUJsGN4mNLyWGSZp9Vs1aJZFo+7hQmdOQXOTE2C2YDXoiWM8aXVpn5Zxzta
Gf7/bjQT1yhbyVT7Giba9GZQnnvl3hrus3/jyYiBGIYKTW10NE+bRgoBLig+Xgg6cQ8Qjh5tsyVa
nLk02amNaZuIItVBVuc4l3sr8dAp7dk0ddBb+lKDxp/Qwh9FXIeo2xRRf3t5EudeXGe2J6dpT0hn
6wK2Ze0by30R75J8w6OnofCr8JHqm1q974utyD1NvlWNhYA5E63OrE88EvTymlZAbxRE0Jobyh+l
HTpxCPUHLj/xvF3wmCVrU6eEEHoSj6+uxj4q6qfWMtfKQEWb7oHoXJjX8csnAQU5T1zdNDT5a0hr
nMdhFaTUrRVgZHqP63IhHWSUdkVNjwULUeYNXngGwGmt3KHadWNp0Uibd/kTxpB16QsmJwFPLclW
YoyWdUAmWZZQAHArFddUiiVOoNmJPRns5CliqGAHlzMMton0fSjRVa7pO9VunZgkoAn6+HcGBvAJ
TljIwkzTUTIdwiRTMDC92GodJIgBWlxfNjE/oF8mJrElidoikDqYUIAL7Uwnh77TkB3ids3ip8um
5ncg6O3/Gs64jicntkJCkAoouHz1OxTOgitlVV1ZH6jEHEGKru+0TXK7dKqS2fA8YrENaFEDYDjZ
9bbSxUobwWb90PjMg1jIBjBYiTqRizKvr65Tr/PTVe6EO+MaPzjAd/fqsVoCqcwQHeD0O/mQSQAo
YrilSPAh+k3iPsV7ML6khktqzzqgicrtN6+xlxeO9JA9qttw4Wo/e/yeGJ/EAxmI36jUscp9simF
K6v7OnA14kfZXW4UC6Fu7m54NtSJT/GujG3Bxzlf5R4IDtbfQKDfbphn3yl3tQ+OuX4dLBzD885l
gbWHANs/SmGcOxdmtxBETnB8GYZTod2IGyMeenCgm3yV6BA8QVceMahvRNRNFALu79hr9Hd01i28
C2e31MmXTFY6DJWuGtrxHYUeMnGl2SAp1dApXXpiSUho3qtObE0WNrLyOFd6jFrbZYcrVGXaIzvW
G+MBD6nYMRzVjVbNh+TdMvTuXt7OS8OcrLJMBPQBQpiWTKAWDPSh1LFXgtKdtZ+h0JacaqZ8C+LA
X+s7CR45yyJLz2Gul567UHeaYluamzQAx5X2YBtH0Go4UbEwxtl7pAVZKDDsodwwbXqUBmI0vITR
ADTLPdL1lpHfgl1C4Uts2OPnfznDTiyNX3ISG3W9AOeUBksUhacIFBZQGJHNhTAwbwRMK5DYstCZ
Mjm9IquqY11Oa1fUuApD4JlV1iqUK++yZ3w1A1IQ9FACfIW2KPVng8zJWII8YDRIAOA1oUAFgOZg
+SUkvZyw1RcKAzOpQZhCm8EohIistjHx/1QRUmSqJQpptXEV0Q87aXZEbtZyGPss/mHqzJWgvmyS
ZsvlJUXQr2fLT/ITsBeBfhF93eMOORmnpTBQShYwnvdsFTH9Lm6Hv13HOTcxudoQ1jGZDwDuNka8
MgH9lpPE42G+4OczF/NzOxPPUDOs0k+AMEsOavgogNTsjNuKeHGxM0LmJvI3iS5RrX3dXaPRsdZm
gGcE8kjn85cVNvBsVQ0kZQP8WhqsMtasTU4cyVpKFiyZmsTkRjf6nmowFVqG33U9ToURx27fAIW+
kGP6etaOo0LjnGUgYH2RU0cjlt1SHUsmJW7KnupslbWVE5iPZfqmW0v3ivmB/bI2iRsljSsNtwrU
/5UrwyohULK1w8iJ9YXQ8TXan49q4uvIKMhm0mNUPU2BihdOlP+w5WrXhc+ttCTwtjSoidfzkBck
4RiUVPsRlDxi860OxE215PajV58H3fNBTbyeZFE96uTgYd1HtlfQIAZ+uL6tTfGNEnHd9AL48l4b
9onBADm4HCVnjYPxFxXH8XY6xZW3SDfJSgrjOpR6JEgwdu9StbXTyOHVfZL/oEuJwZl7GYb7y+I0
WA66gnpRIwBSeQUZ9o74GthD73K/X2V3BW7AiNBreb/0ZJqpNJybnVwUKGoqupWPZp+AXw49aROA
tEg8aZ/pOtv0YJFu3PIHjm99YSfOnkMILSNlgYK60SS+AEwdcRTax0bMK1upofXr9Wa5cNjN1B0x
vBMrk9ACLHikKhWssHKtgyqaIoNmukDzezJY/yn3ab8umO0gitrtw2Ufmt0oJ7Ynx1+Wmm2EzgEg
A2tt3ycwIhcHiIWty8jYXDY1GwBOTE1WMQVAm+UUpjJJrKV0WJMeAN3UcrmROPDxx8vmltZu/PnJ
2drlQd4kGcwp9kuu3HJoky42DizN3iR26ondl2E/zl4Jza38Nq031NxZw8JGnx0KRFVAB41OyC8J
EpDn1iHYphA6s30ieWX+Hi61Uc+f32P3Axkvd194KwokilOL4Cqi18+Khdq+yPHcGF4GqbrSbeK3
Q/4tU5CHX1JImD3tTgxPQnUEqF/Gx9MuUleVXbh8QCCpQfiAi7mBNBsz9AVmqFlHPLE4CdpoFATe
zRrPVzlH3YiYK2a9dEF7qxSSm2ryAq5g9OsvZ8Qvc196czI5DNvxgGW15OYNhdbPsCRbtWRjEqiy
Ep3ZKVrCXA2rhuts4Mi9vAQ5mfX2k4FM4hQeibrWjG1nTZN7USvrbkAsfzAV3Bkga3F5+87gTBAV
ARIwrZEGGbjI8/1bVIXSkx7Thk4IPqwjfmTBS1AdNPpQqxq0hp+Jvm3YMQ+3VfiyYHycr69r9sv4
ZGODVYlnUQPjWoJ+1b1GrqjxrLMN9E6S5D4sDooOfM3CaTN7no/9ERqqHLgOTUY8FDmUGiMYhTwP
XqjKGn37niDEz3Uw60NFJzeZK6eLuIHZwZ7YnQy2q0KrM8bL0hAdhj7Cqx+8z4HV+x1/MqvUVfqn
LGxcbj3poN74d2b6xPjkWthUiWoO4xW+htKZpF3x7NrU33uGhgJz15jrIvBouQnM28t2Z335xOwk
6kh0oHbYwqxE/IpZtwX66vWgWCnm02VDs7H7xNAk2KDnR5TgmMa7wQy3PV5AlpSttNheOCIWxvMz
vJ+cdqzWWZfro5nODpxCdM+hOqDVF7WyZgmEMf9m/jWmnz8/MRbGGs3jAsYY+aHkfgfCBboN0OBe
SDbIGVZys+oqp8UeuTyX8xfBsclGHiFEEPs9jwk8BVbJpLjx1oB90DZw4456GpPWlppCTI1vSII2
/LbcajLzNUy0NJj3CUjgE/upVz/ztNkufNH83vn1RZOYmJcpGLjLFg8ApHVAyNretImbFeFOh4KX
qa6lCgLJtW/ThcvUz0LXlwh1MhWTixvEnTU9szAVQ/FSUnVdG4Dpd8aN0WsuT00/R4ZaYbd12u9a
qwMFlbzVwxSEjvdg5gDtf/BQGG/Cehm7wuWGwE3CXWvGzAHofF1z5bNKSp9SEEdwBRq/VcYciEi5
ojDvLk/h7Gl8MpDJtRD9kTH4ATGQpEX30pay94IojiZ7tOsXVms+wP5arEmALQPISwXjg6kg+5rc
V0G3lvNbpb7R8KaQTIeYD5fHNr/5fxmcRFZayomhCXhHrgUONv2mksGg0XX+ZTP/zYb8ZWcaRDMN
Ek+oiI9IBsv0C8ulHDr3sivKbRy7adN47eCgfLBeMDx62bkXQmkYdDAj5NUcWRbPN2RuQwKKyLgA
59GhCtACpu0MeDyeLw17i5GL6ZjbZocu9Uq08wZiIbjOPEhhf+yTAfPZDM+sZIA+WB1fhrRACrlC
UmYVy3sNvFpBYUGnvndNfkQvfgmp7qFCUU/1kvBG7rPV5Yn46sTn3zE5TiAnDIqjAt8R1kO+QkZA
OKwLZU/LypsAPDtORsx+weZX54JNSG8hwQRab1SmzudeDAStOiOfcGNfJ9qGFg/xEnPn+NlflncE
h+ro8xuVHc9NtEOlWKDKQW4IpZC+pWtg5/3GAimPEhLPDg5VCHT45amcGxYYrtH4D/pp8AdPXEoC
/kMWGobV9dcG+DrSfgWqocs2vl6XcYKc2Jjsy86wKaFj2y0gcZYEt2HJ/3IUk5mL+iIJunFx0tBt
kVjur4vk2+VBjB85XZzTQUx8rkFmwJYkmDAzyCw2ThL4Bj3U1QJKasnM5AIjRjzOuM3crrhSuw8u
noP01lIX8vDzK2KDYgIabzjcJ1bS3hC0T7AiDRFOTVdxvbDk88P4l4GpakEQ9RaksWEg7+/Lcp2a
T2FwT9olwaivRww8ixhoskZfDnjdJpuSmhEEBcbZClqqcgcacwi8Qx7oHwZrsmeqS/HHoOX1wxAw
1KCqJA4WXhEzBWt8Aij+ZeQKNPNLT/nADGL1A5BSJRjpi3Wwpd916lS6m2795El3M9e43g8f6r3p
iW+Wg0w2+l1BBnfZO2fKqeNnaBaUG8bzYUoirxYggYMYIQqLiUd2nRd9N16aFUTbnfQQcyfz7Qfp
73f3nNsk5/HKklotLGyAK3AcGe0DWZKFmI1NJ2OarG5ZSwxcWfj9oXoo841hP9rMuzxvSybGjXJy
t04jW0iaBROGdS3pW2rFjrYkwjy7F6CmCPUddUz4TDZba0XgaWOwkRYlWoJf8bzsOOiprNXlsczZ
AYkL2pQg7TVuivOxyHHTwcvHOnYLAXlriNv7JLBC4TZWQ966OOR8wevmzmGkaqGaBMVI8D5PZg/p
hFitSwDd7ASU380PaqBpicPrzdbRte758vjmgpZG/slxrxtoLzgfH4o4hVBH6QCt4+vUMvDqWarq
zg6I4AgGtyEcb9oWaoLdVU0NnMAK6bzM8MEL6JSQKFDftfr+8mh+Lvv0QDHQiAeSXrChfF2uKmdJ
UtVj07G9qb+RK9XrIEX8TVzHAN865B2C4Kvh2nAesyvjpj/2Ny8g+tjYG9MBJzRoJS5/z9zsnn7O
ZDMXArKfYY7PGRexC9CA0z9dtjBDiQHmzZMRT/ZzxFOVBDVMqCv9Orjia/lYe+bGvE53zYvktbv8
ynCSNdj9NukBYr/B5vIHzG2QU/sTd61JVaCGA/sjW16SHKzoOuCSx/HQ+vuGQMQJZ8W2ACHnxFMz
pgmZjx3MhIYugA+p7FSAd6Ta9rKd2eilw4BmjyABc7LjO7NI+2owkUUOv1st2A2DxOmN28tG5vYE
iuX/MjJxDCM0paIejWgIKtFxEPdJ+4SXiNMAE3zZ1JwPnpqaOAingZIMGkxZwcGwEz9r0oWVGWd+
uulOLUxcIIBITi61sCC0b2m06aIb3BWV/LECgQf7xsUCHGDuRo+APLa54ZpFpoqPdVeVnOngDEn4
Q6bGjkRUpww/wvxdM79H2YI7zE7fibXp4AI7EcgJoT7fb9AILeULmfzZyYNML4IjiiNorT0PwDHI
CgRtEe719rmmB1W+jnPkW+wXEwjd3i3E+2V3mHXvk6vV+POTwzlr5T61xqsVazW/QOIbIdMHjeLC
ublkZgwbJ2ZKM7VTkcNMom/B0AndUdwUl95Zc2tzejhPdtFQqFSiKTB2mXhu851sP16eq7nYdvr7
J1tniJU8bcceHaXa5O0PAb1wu1+36VLpYy4aoL0JxxbyACM33flk9YrCZDB4gwWn8xQROjrZtPLW
EhUeRAvhem5dTk1N3FkKMxDvFViXXEV6c4g9NXwurMi7PHFLVsafn6y+1Bo1eIthxZJ3qQL99/jZ
QH/Mv2MEbGtgtgJv91R3emiIbdT2OBTyERSuqRG3Dpd6fGZdAN1zfxmZvFBLCmQVuGfQ9FInzqBG
nkEALIkVJ2weLg9n1pI5amSMJVLDngQCkiPbzRTcNE3gJLXghnWbQPbR/nzZzEyVdOQeQ/sO3neG
iYvm+dp0cR+RCPUKtzU1t9DNJ6aZjqYOJfCLlTMgy9Sn+hqly5VRSd8uG5/bsKe2J95n9bXKRYAq
MMkGt9HL42ArC6/wuXgK/ir0ZGnIsZvT2yYNhzCDv4wYHYqQ02Stp1WUeCBVBgyO6+a2LoPYI1b5
nGmiWSiUzjk+XotwGBV3arxNzie3NUlgDhFOC5Ph5kC5K3LrEFj1wgN5zldGNjcNzVggDp+SJzSJ
BNLSDldqI/BJgl7Vlns1JPfsYnV5wWbH88uQJZ+Pp+i5CPPx7q7KlSIcpQzqe/ROCRlJjhQ74rK1
ed88MTe5eyFFz0dtJYwLpD1xJDsJA/VXh0MeXKgOi6AlbYee2d00+bB0T5q7ViAROWpQKEgVmpOl
UzMlUDqgQ90AeVjNvstzEL42xSGMiacpHzXYAC+Pdi7qnz70JgZNu+m0Ohujvi7AJFOH1KV6lG1I
QY6sRfW0WNh9Myid8a0A0n9zZLTFkXu+miwB/rASLbp/VEAZsdPjPgPVpraLDJDLpbiuNTVzSCT7
RfIJTIgn82YJ7zi7xiCdxzcgS4a8yiTOJYEyFNpPMoS42QXosEoNy2Fls2pI73RgG277IwtTTwk/
Ls/3nC+fGp6EchTjC6R4kM3paAby7U0mFU7dLVwX53YmuBB1BWKYaJH5wg6QgyHQMHBlkMz1EKxl
traMN31YWsnRN6ZXbqAKIM8LzRsDvYTnKxk3QtOakedBoUcD3Sq8l90oTjatUm2But9Een9v5C+x
AuURCkHJQtmRbKmhYnasALWjp8OSgV8dQ/HpKS8RMlLqjkhqKFcbPuPUSUsfnIWXF25uZ4IT+y87
07xnl8kVlFoyXFkzdqdGzC+U/PsQyF5LKLhUP/poCa43d4gAZg+5KvRqApU7GZk2pEmrdDkg75HK
PByO6abkeAeyLjiqKr/qBJQCCJcCF0SK/G+jTIEZR7MTsp8ynlXTQNR3acXKnuNFr78xcWzTz0G4
XbUC6fTfn1dLBYMrGnpHoOVklJHSSTQmeLob1nNebRl7qaL3OH9p5Pfg7rKpmfIeBqVpBOKm4CHF
/5/7ChNZ0yPMYUaRUm7aVY+allgp4Y2iQ/BnZaG5PyfPZOlpOpvCPbU7uXF0caxKcluNDY+rj869
lTZVubK+30lPVulHlV8+LUSZuahu6Saab0Y9ThT0zgdqDAmqMaTB1TcZXEs/aCAFU15l9hh2C34y
t/1OLU3iWaILbkWjJdzzHJs4ufwqYlcLFi5UMygmLN3JiCZuQjtT7azRTlYDKatsWidxsp16WyMj
7xXHInD1h8vesjCyn0fISWAJBPtzDiNkROrgpuTPHBIBdrrklbOLhSeXousWAZPx5L4xVCZvNd6N
TAiGCzG/hxV3NdWxbpTv9H5w2bo45nhcOsPL5QHOHUXITv7LLjl3kjqBRAO3BLyyeqOQWqBX1F5d
NkHG3zE9Ik5tTHZcKycqjyXYaFfQaSJPxS7wuq21rbzgnj8owgOxkgvhEo++Ju4eoHn333nWnn7B
ZO8lzJRUKcHsDoQc40Fe5engGgB0DNaxLcrtzwH/x3v3/+gnP/5zaNV//Sf+/M7zvowoIEfnf/yv
m/wz+8cxeX3/rP5z/If/+ouTv7f+5Nev6de/dPZv8Mv/NO691q9nf/CzOqr72+az7O8+qyapf/5+
fOb4N/+nP/zH58/f8tDnn3/89s6brB5/G4149tufP9p+/PEbJKlOFn78/X/+cBzAH789vdbR+2v2
D7w/+y//7PO1qv/4TSG/g88LSER7jMAomGC7ic+/fgKYLDwf71vQCmF7ZBxQrj9+05TfRywCuNlM
9Izi5EVwqXDZ++tHMtJVqMEpoLbHj/4a/dki/Vq0fyCleORRVlf4xeML4pebovAK4D8xdeiTg9Yb
nEpjLDjZ63UuESo6FWw/cuiUzW2k3Qb1awDUFzjzK0DjZSAw7mXDYfbmZpXmd3Z0Q1TqB6je62P2
D1LHKjUcyS4cq3zIiic1f9L7x1A8ysN1WBxBkO+BZhQkIKxbGwG67qFN+A4lINodzOBOV+7/vh8+
8BT/u+iCV9F7ySv+o57+rf+LPjgmwf/jr1X+4oP3n+Vb9HrmfeM/+Kf3EfV3VHEJHuJoUbOBuMPx
8af3Wb+jmxA0oaAARJ+chQD2l/cZvwMKg2uJjB+AWHHUCP/L+8jv6GHQNBt6gQoS9HDmv77rf+B9
IJobg9CZ/5mgR0KbkoYDW0P71eQIiCAGYZu0hNB0ydpdFMaS3yZc30km5a+Qc2yeSSlQAWBG6NR9
9121OYjMSF3eWBBjPEQi0t4CtNhCtimytknYh88hG4aV3gzaoWYsSp0QzDHfFMardZ4EWbjHWZsd
bVInB8Gr6Ieg4FqQkkjf2kMtXeuQ/bmTKlFcK4xBRioSzVFWtPqqMxqoP0EnBydSyHyhN7pHOlPy
43q8yNhEemR1oXl5LdNtrfSgeRNRiZSO3BW3lt5r0FfKh7UqxeyNm1bjmGEktioYZ8FRiY4f0Yth
39UGdLbqkByGUBl8Xg3pSjfC+MArcYU64pESxceV4C5RAnSPE+U+QLuqO5L2O33dNZgGNXi1LbRf
yVzxu6ABaiwaaZvGLJ1I8e00Qj9T40JkaFemZrHWY6gKK0PiqEa4I2pyA7F20fM7SU/KTUh1cWz6
IF2ltqC2I1MhnrOy7Q9ZZlF8fVN/WiLX1iA7STfKgFpAkuYEhTbRvykslO+1Ji22Uq898CETLyAb
V0f6CWktFIpeZPWaAdCxHpQyuw1STq4GbuWPIpN73zQaY2NyqX2gEVLXpZHTxkF3tdgBJmUA7Fs1
T7Xa6RATCZPOp1qBTromfG+K1FdYyp0U8RMZ3FR1JUtlTmbWwXsTtuE6LdT6VlVz28kSKq3zAMJ5
ea7d6FKgeYTXR7Oqv0mtJJywUF3REx2ZYW0Lmjuv0wpP6GFzXTTdE80N2+k72aVx82aq0Z0eq5GP
O++VHJB8Z/VMBpxuQB5DY6BN0Id93Xb7QoLsSaq7SV6+hQTwJNrQ2M/S9rElVliCG7AJD1JRAdpQ
F2iscSqlbDySGdwzY2uLdtbmqTFZvFdCS+wDC7PjUDE4lZEW4AZK1ZWMRgyPstJDxsYXxQcprNRp
7EE46kg9bOIqgtePS6Hp4Bcdl9alITyrRksBCYNgx5vQ77I2vipt0YC9zGKeUVmAkquak1PJekfD
q7bihRYQpwpNy2sVpTn2aLfWDLo2rAwIXnTXR3IvOXqftC7TIQpbSr6s4S4UDo4KxQolGzT0T3PQ
rJCo2JHW/ixLZSt1VoPkXb1XgEZ2OrVXHOB1u6uw7XK/1OmqHdvnW8H2LWliaCHp2HBq2PpCi/dq
Him7NinQNyrJK72EDkitZuo2ylX1uuL5ddVa2m0nJbUTm8V7JZWPZiv4DbK1txmRIzepc7RYt2Bx
qhRt8E1Teu2ghXOoDAijlTJDX3mvQmZW4y7RusjtEiMxHNPoLbxveOlgI5SvQ60Z+zK0tHXcgzKv
1SU3rgN6U9cYUQ4hPpKk8rpNFPHUQCZn1fCiuW8IqI8APnFZKHlZnu3MSkCPQv3B0mhbamF0Bbkv
7SnOBgJ5sJsabS6e1UdQJbOAPFWFeM/6IHJoIatPepcWXlNa0d4upJUaoeOg1qRvdhHJq6yEXoJc
Qt9vAI17HfF11qcbE23zlQctOvMQRVH+pPVq5jJevichu9UzvTlGleaEtnYlqco26usnbhLIE1AG
n6zz+yCMPrLefDUbsK+0SX5tRmjeNRKkRlMebMIkYjs9h5QtbYxyKyVx+1RIaXqFNJkE1T0pc8hQ
mKugS+J3tbXLQ0RRXhZdMvwoGY+9TE3ApZAYdB9HZrVukOKBEpuM9hSkJAI3VzRpV+dKsqpY1zkM
vDNQXssF2CWyYV32luyEgumrLgSwXbOD0OtRAV6nfS/AlU0NX07Vt0FoKNSLgABpm3VrClWqfa+W
w95upfCuRz7te8Q1PfbMsFauWyMtbwBXhSpdfBuQIs/8JLGjFdWGqwQaQIFtZaqTKUb4YUixAbFD
m31DerG/Nsuq/LTjVP/ssGw7CE3cKi3TXFDGdG86k6zXHsh4p4TKIQYymF6C7Dkt6BaS08JvC13Z
lhZN7lMz+qhrxfQ0XqieVCvZE6+H9i6HAOFT1aeDQwxobZeQT6GUZLcSb0fpQWYTgBUH45vU6a2T
2dC2yDvIR2ePQapxT7BBUl2Egeu2iN9FKAPTE9WpW0hm4slhgtp/bxbkNQ+jCi8WiVRPkRWi2QPp
21B2IpWqqy5OzMghWVHcZYMB2dNKJJK1rnpJ21pSJ72obZ4dcP2ILS/OM/NBkyVLd6Isb15MSSIb
e9CzYw05061tx/xAOAANFTD6FLnRlIChFvj8g8oqKlwlKMljnuGQaiOCMBClTfvWyJawnCBrg40S
F/kT8mf6g6bwOnfjPITYHkT+DOBTeCC9Fk3U3KEPtryXVCu7QxmousdVxHKIyAw3MYAHqFIaOIGi
IgMuI2hxW+9uoMgyXLVF1ezCOMnXejDEj1xTnngRwcWalO+hSabuoqHsXjEfIQ5go+Cf/ZCDarAP
ASvCX+q9JKrUR7PvaOswShAhofEXIVaqxzhbcwiwIPGUtXek0YHIhrK5asuRRwP7nqG+UTH5uiiD
Oyk2cRLzwG1qwVaNnTwafRL8iEphrHoVGZeqXyf6h2VlUCU217XWenE0vMlk1QZm7IVhpDEntoP+
Jkp4cLBi5BpaJraa0r5ardSlTopAAd1XKX8br4t7cITax5RWdeF0A8jvrBDY0aDhr0UbSF5Pm3x0
3yu9aNa2iT0q0FxM7LpdSwPVHzWlER6uEeqVnCAcy2jAWI0qmki3Dr4Cdc7bFvTAj2hHw92N1l1x
zwD09S2m2ceQZtVrVDY66NpwzAQJKfxmiA0nhVzhNtQNDhfE7Y/WebmqbWF8Gmb1Bt744TEpGoHJ
Sct1LjfaBxoGQh93rwonaJmCaxuXNKSo9zofknsop5qrKChKr+yMteADYOih8mYy+clW68YrKz27
5nYJyDQrENV50L0kQbSR+2JNsC91KTtQi69RjUKUtLPOGYgmP0VY49LJekJBgZVkny2DSE46oPow
kBzI6CASqsMSRj+KKn41oet7Q1LFZ3mnH1Q1zu70HIgbZPnCI/Br5KUo23afSS1/pEai3gh0m22M
BDWFyugUNxedti6Smr23mR34bUVqZ4hV9VHQhOMqkBXWDzVNUFQnemGsSY7rLIegnq6lLsQbIaDa
3vR0BwgeRA7TtS5MgVPPAN2JEflMCpMj5WW4GziBTCbUPgGeZ/RGttom9aMhzX0QXkCenQaND34b
fZuR6LYZevNZV0P7WgzF4BQ670MnahX+aFpGxdF2UjXIiYQ9FFOgxapKvgZUIZMp/hvxJPZd9PFG
RUe+qQT3dnKILIAQHNoZ2BX1UKwbZoG2GjWYYMuQQv4BtC6gA2m4NyO13qGarO6TnBZOUUb9Jgby
fFuWebMdGpOgDK+kbouLcARIC7cT9MQbyHqlRWU51hD9f+q+bDtSJMv2V+oDLrkAMzB4ZfDZXfMU
LyyFpGA0A2wAjK/v7VHZ1RnR3VW33u5duUIrpFRI7mCYnbPPHurcMNlZBFRCJDB1QXGCighiF9Dr
yhjxkIV3kHTRKqcrJUXCoITBU0pBDS99W6rk5zqvezt8kwgghyBPb8ta9K8A7ynWh61nnmHhl5nr
6jpBFeVVKa6yl/lKFEeOBw1Tk1ZSF51HRXK5CARl+vMccwSzxs5jLB277h3Gyg7Vt8BMB6E7u0GN
GjktCi74dFjNyyxHkY4R0gxTGkobJKw27qMADu3jFyGyNlmbDrmm3ewWuHBu9OxphRwPuCHkxUBg
GBqW7oIxYNneL+AVbp2oYJtSrPCVthTm+zZ0CO489yFnigio0jVU/apv7WM3XweLpOE32P/LTVOi
kFNauvna8fqmcMYaQEIg3/1mwQPtNG3/w3fU+t724B7rMpw3Sz8+TqqXJax04SC1ChQaVKOa8xvP
T/1iJBen2gWrDU88wJlEWskvVBqJAMuhe/TRBmBjQlOHA4SmnOAFzF1Jv+HqmP1YtWFWTV2Y9grZ
HMPAglOhzNtA3CDrIu20aQzDtR0MDNa94QW2POGG4saa2t8tFQZ1ZChjyMoalCrEmQ6wm2OHUYfr
tkOebBbJ3jnOTlSmzhyuG6Mi91jg5Mt5IcleNNW4awLq5FUzCoh8meGvyg7BvhmiNTORinGCeDYb
GLc7fAkHqivRtGzV3Hov4XzlkqBhvXfH+DvH+k18K5J4mpHgq3mZO3rs0tBHn8zLEW1RtbjYejS1
N1VUkhThKA7yVh3nOIXZoB7WitzPkh4i1QSI2fRu0TB8M/EnWcq936jtZOZ4X/MaNa4H2bo73/fo
+JKJzPEhrggD2ZLWe6yPNtV61q94oW/FJAIImPsXZ65jRGc0+j1s6dfcVMdJ1GG6dhhw83UTQxmw
jGCTN8XAwTGsYAuKJwJK6zClxkfDEE9BzhoIXKOBnRZqwNyDBrOFnAEYdXGWHTMwNeu6iyRUYAfq
ot2KsIsiQ18cnN0qhMUcPhNtsDxp249QqjZl0rsOFvHCClSHJFmEGJKr9E6tDTlRI7a18MQRniAp
ke1mWUXwIFcoaZ0C0mKkBL9NRRW9YiNsd0iX+0ZDQcq0d4YIb7r2nGdX2DUf/D7Y4tb3WeEruD0W
7eM8oUPE1lajvIgh727R0Cc+KqR7+EYg/cFbi7kFJYnBFTh2G0zf3AmGRm5fZF4RNlv8wzFf4+Wh
btYPG5U6qxxNkS/dmKyZhuJ2ZAH6nZE9k1rEfcKCogElrDHfm8lz08DTQQdXCpKTYdmUcTMkSBd2
LoxN8b0fT+iKZBGdRzRGkdHnuuXdTQDU5kjGOtyM1oSbUNM8CGSUzGyEhQhBd0SUPReWdUkcoMAc
9SUe44/GRCGKH3hA8k7li+MfST3C3Scc48xG45MJnAfp9EiYH4MRR5B60zqcEeZQYr0GuB1jHHfJ
OCF3e6RlhHeIA2kuLwUIBYcpsOuNt3TfVupOKSMT2+kJDSiaF5AluELlXF98R5b7Bf0yG/Az/Kje
YpBcJZ6F8TLAFT9vYCxTh142BBYFj+tFKEDw2yflvdfQZ2Fj9b81wRjlAq4szUpgrjGZAlTxQuS4
ewQVcUch6+YaFpBjm/TdeucZ8YDZ934csCUhnzLOSBNgE6besPFKesJ5mxRO8dD63x1/nrYwT7Eb
tcj6+1ICJQLMdegm9o2p6ahRro8ewnVmicO4b70HnBXqxnRmOHDWA6YQPnqsmR6Lwl/3DFnMfliU
aUCLzSQ1XGjj3GqZ8Dm2O9NOLvR0CAP3EAg9lELsK+B96aiDaeu5XXAnQ1pvu6Kwm3gebBY26mWO
A3OjWuEmsEJ7jSl2FdE3W+SOY1zTFmdkLvlIzu7A6l5LPyFcPc282SDq/tRz+TlE0Ba6fYBOFe9r
a5d6PQg1vhJkQtxxxR51EfAk6HrUsbB22woaTZcOeEG6Bs7O0FHt0aLLNmG9zQoq4aJHy3DTN6FO
MI63ueH+XSxrhr3U8b6jffsOdwDEiM8cUfIdUYmvYLZ9DYEqAcFQlNE5bwc8T2WFeczkIqtqDIKr
BHpMHRzPyVS6ew+G8bCwduujz8sbmN0lJC4tMrs5wL+6LrMGaVTnoeMFIPHmaSnIxVUlmDPSUDx5
gHjiSaKlDy38MydefdRuK0wiIbl+L0kdIzhBPAz+8q4JjBA5j5HoJuDBU5ZrC0+QBQrsBiiG1HI/
hggBGEQRA6Fw7v1wPJRjjHYzpG3ak3JXgqizdWEolDWwcZB2GXdh30PRHLhvHg6eG8qjs4vCGmnj
WaO9MW3d9jgL8WKk1+yc0K03YSDrkxdxLBuTz9hRLn4Bmd11nYgdWbDKK17EW6ujOxQebh6a2GLr
Nyn32JLhST8slmAb6dFgQotVJigBf1Qoyr4iW33ADydMptZyeKnAKwpb1IqtN7I340h2oEKiOy3j
ejsa4WRVrO+DSSIxHsJUWwQa4RJLEtfdK/Gbcb/6nEMdhwgo6Z1cZ7gLRbiVxAl/RHBRonWxbYf1
Tc4oJ+oJDcbKKUlXABYJeh65dUL6qgO//BbDLCtla5ESvzsNU/XBcCgmhuC6MZRkrx7HhZ9UmYZd
kK7eNN31S3P0tdrQoZOJbANklywEmEGdDtXSZSUT4pEiXnS70OWoShXh4ICqfbXkfWzDAy/0ySu+
sQnriiz1V8f7OgU3NCV0Aliph9yTA2r0IBD6GJiQZTIi7XGtwrtlwu2KZ5kXqkLpxPm20OuaV2zA
Uds2JVpOkfvFpg75Yx3Ge6/F9LHv0PfBjXoYkkVb9PR+bMlTWJEf4F16p8p6NBmrgGycKpQnY3rn
FKlv7ji9OlTDH7khWSDHTzaKaTMosE0Q6zTk/trwrJoHuAjTWXzHOQv5ftCmMyFy14rlbVnZkFV6
EZkcvySsPr1wuQCETljbfRi1vPpNECYaUkokiVZk18iyOddztZ680Q8eVzCzLw6lWC30xTHNe+9P
ZBdPZ8NXsxuH8qPtOZI/Rnc5IYN+yUyzdBvg3yhbVBKz6eTV7nE2OEwWZVPbwvZ7HcIL5+G5MjaP
q3bF1RuqNJ79deMHoftWY9YQLX6Qm6FQO2J5ujhfqs8V1v+43GKUls+e3PrtD7s+G/dt6v2sxtm4
tp3IOGm/bCA20dChgNSiuQ1X1WUGvjtJqPkECKt6UU3n7EsnXLEeTwy7+aPr0DURGNV+VsYPMy6I
e2C+XO8AZ5KswagalkqyA4TviAPK0eI048mqHfHAmuKinXDeTv5YnztWDumglqe5QIUeVMeqLLH3
G8fJIiTRJhgZvPqU78zaqLxfnepI26Y74/IvG8cEu8JQvNC+Eo8yXrBTDaF5Nc5rEE8b3y45yqow
cQnC5GCT12SWevKBcoBpc+QfSm/dt3gStyhJPkKnzou2PLrSh9HL9CmK/kI9LEq0R58x5jB+P4LF
0LlHpy+3XVziiq1gwfsDAI4wdzq/TRqvhwd2tR7CNYjAA+rIZmXuFnIw71gtgcl7b6AvFoVSMkbz
hBXI51RVSiY9RD/nsuij3VKoYYN2qkOhPag7f0IMYI2JwZjQTgC9DWFAG0f0SwXw/wK64sH+DGTP
csMGury1eNjRgDQp1CEW1txhjUUI795ua+p27zV1rnHiBiUaWPaGyIoEx9GGmdAcyrmy5xWTos0w
efnE20TXLHUtEBXA4j7qX6x3c2sY2di4eZAGTvtSlPyb0vWxKRxgX/O90cGYkWLGqSzVk0DVVMMg
LpFynFKOPODDMmFsISIJuL9mH0tHwzREKWFd5WwRMhkcZYiTCiCYPFKLgITZ2CTsASCMDA9CPNLj
CGCW4NSrIaJz2Rq6OBlFT1MZiDlIwtW3BlwhBmMewH/DeVmlRF7KtAI3mbGpTEDnkqJUZwCkP/pB
yBRmIdh4PVR+OXTf6kZPbgi3NcdJLMUxCVlRubMRfD9RrD0y45Cddvi4cxyvBpPMQ91DvWjOYO13
tart47MaJ1MhyyHGcy2CCjtrg7j4ESGaT2zBOT2bOE6hRhH7iTUhh5NFWFUZZ0acC6/HxoQzqMzd
UUfbxqJ19sYWcZCOF982wN6/O+7Yo7qLlJO6PQbZDJktJll795325uRwpMJEot7HCix9P9B+NsXY
5qdlNJuJIm4Mbu5FWiz4FdabHjTO5S/c3BGs8QhpFyyaQMhrG/fF6ZT7CUeqYEiKoqu++rGq0U0C
EYtghJSuuJAfgaLuqeqY+y7rNdyGQs+vPVuW5xbYM7Q2pN/odugOVQhwH5nzwdU/mrz5lHpnQELB
FhxO8WCwEd4Ucf3EV12cljYWd5Xyw++Tq0YwzNEnZEEMoz9rSPWsmx5awLaZ1osYeXvuENmxgXHw
iKCsoD7b2SCBiK3xYXZgjAl0SqGq7XRGVOGfxSJlxlfxXo7yltaYH1QusCQF9/V9pRp2wYIwGy/G
PAE3zO0fUPYNR1Pz4M0Hy3hCSV/OzwvCaw6GUw84U0Fv7GBAYoRzs3uI+5Ueg9ZbH5YG9UjYeQvq
DqEtjlq/vGEd6uGuL8Ot7qIocZiMXma6yM8pUCbjRdRv+iK0+SzddTOtDU08YnAszmvGS+7d0zbq
974/KCTDB/aE/Lr+2Ndr8Sl9QCfAgETphcARJcWq5uJzZgCyKdQI2bCqJ+14LrYbeAB9GkgAE6f2
ii2gUnLsl+dGtc47W3SBzijUO5+75g4J3WUWrQtmcqLutkvbNGmoYnlUhVpwhKG4aNV8fXhG26Yd
X1IF1XePGm/0i9u6mOad63v06JWGpXYJBCoE1n0MuACHVWD0CohBLymbeo35ZNveS3T4+f+heJAl
j4Ders3EEj7F4lisKgCuuZY5Kcso65yywhZD5d858n9Scn4Z9v+D5vM/8YEetPz60uf34XeixS/8
oP+f6BjYXEMK4wyweqCmRUDjlXn7v9MznuDg+fX5twf9rr/U385oGuTfbozubC3Kv+1V9y4+1V/J
G//jj/87mQPRj2BzXDk7yOyE4TChoFP8yeYIwz8gYcLxRGI4KyM//B90Dj/6wwdNGcrlmFxNMa6u
YH/SORz3D/DR4SAF0QtEG+ACQffy7xA6fqVzgBYCnjA8Br0QTh/XlOPfmHW+wbBkqsPybQSCkUyy
AmNRNZdBrUdnHL/mgaPyWB8Ku9htG9G0ocAHImxNdePNuRTk8y+X+s9F+Fd+068Mwz9fT4S3D6k6
9F3RbyTNWWLyaWE78oYub9w4wMmTnx9ar6ozDE6iBFkKL//8d3q/cqpwCZHPE8DlFGx3XHUv+I1T
pYgvHOvUBGCpcww8mXM+y+fSViC8y6rL5bhQODyheRlF9Ryqf2V8h+X3F07NTydQCCgQMw1F+dU9
4bebwCthcEmX6H4NLLolbLUjwdHaouxw9uBcB2jeycX67rr/5+/8v/9ihLZAFAPmdsQ8/PcrmUwi
1tCDYJSgMXW8jDD4sc3g2yWkmB5iNW8UDR8Cb9iN/b/KywX36Jc3jRWMG0xgeAw6UcxCJAX/+rsh
pwwElxW/w4mWEPw5n7/t9zxFb7+Fb9ApuMR5cNG7KAv34b7ehnt5DPfsAsQ1i7I4jXMnvX79+n3D
Tu7ETie3cqfxV8D7e/9WJyhK8I0fU/pxG2Zi577JY5zTjOF/N9/nN3vbHdftcrfcB+dyjx7usl7K
U/y03M23mGLYW38Pf7pUI+AOIXe5zD9u8UM/PjT+uqQmw3VK6+wuyEwa5c4GlUU6428kcXZhLjN3
6277HMyBjdzwH80eQTXZnMYQzwcg2PU7xEUwkayf7sXb2/vlZrlxjvwY5uzkn52du7WHGWnqMOHD
T8MM+efPh/fuHhSB5JpiSC9kf/1JGOWlP3ZH0MSTKGXZ9WXAl3g3HtWuSx84vD6iFOkQSE8I9uGl
2saP6pqTlv7zpcR+5ej+eT8RVwMLBOxnWE+/3s8a5VExBk53t8luHjETPcLXc1veTd/rJSU6qTBv
GnIO24njuivzNalzL/GSbrPu6rzf4ltzlDGbr+3lYBMABOmDTeZdCdathV9JlTd5m1m86g6XXFz/
nK2XzskdQhVhYKYT8RTfCprU+Dybd06GGSVsT2yy2/3z9/nTcO6/CHA/3ycB+9NFox1jDybXHfUv
BMyBcgSITYTfLWiEoDmYI1T2qC3jXmznulJZbxvgN2X0Xbt6PP39A8LbKsOr/c/PlJ3fRDmp7chr
DYfH3iBTw05oZwbQCqYes7TQG9194c2p9Jf+8PMDMlA+KowdU2bwhLrIMEwkXKISPEb0qL35phAN
0jXxBg5xqf78IBBokaxFiUzaf3zt5/eNi/lXoVY/zad/uzLwIwNnEefa1cXztytTrGJpbC2bO5S4
B4c6Jyqq+0ZXp4h/OVo/eEWQsbq9EMcDNW59UHW0WUewuWN0H2Pqr4fG/SzhswKh4SNrxHvfx3cj
qw9eGx8N1y+mX9IC5IREfK/p/KY03/VLheZEbjBjvsR9uK2958hDdgBCZW8RzrAdh2VNirXahtCi
FmY5LSiZG1qDf1TkfXUTtCbXwG+KkuY9A0sNYHVXxHnswsmL6mMT1Ddwz0OZ190TIR7gEnqYyb8p
5Pu5qCIPFw652N412/c3ViVvIgPJCa+u03Wa6oZNie/TZHZ/uJqpY623XnBrNexGynhK/vmKvh6p
f7ltuGO4YTgBmU9RikAY/OuCjoo5sIv2CswExJKO8U+kfMb8UWK+H8Ac5H6gVU7QIvyLLePX0+dn
2YSzDxJulGaA/H9/kiBvidQyB+tNo/yv9oqiVhNS8oBD36BLDZJGQwS/xgNU5I3ytv/8Xf+eggKW
JUEqLTjZV8ci1Ia/STUHaopSmMB9HL3W31la3jc8AknPKDdxC6fbQAk0JTpA0vHQ7+u1Nuc26DeT
x48V2JvnkIp3SldxHWRDUboMH0MzqEfOZPMvhCu/XqdrfMn1lYY+KLegA18J5L/sOCJy675D/fBo
vPoN6RmwdXJdgWaSHYWq30wbJH09iqxbu39lv/nTeu2/Fgd8FhguDQWvGIvSh9/8ddf/y27nzVxG
vjb9HSIwMWSei3zAOHUDp9aBbysZ4NTxS7rn7aouvK4Q5QtmkhWdOZZirJN5NPGJ9djxER99nKj3
Glkx3+nZl1spW1BRrp+GfTXmAZ1tClJavdWufTIl7y7QDN9EI23uAAEXT1RfVj7bEzDTmFXTQ+9V
Mq2GEgQyat0MIFMD5pKY0F8hig5MEX3PyuLihhM0G4BPf66ff6td+r+grV8VFv9rR/X/IHUdzyNF
uvhfnqX/Rl8/goY/9X/tgP7xj/6ksHt/XOnrBFbOLjItsLf8Z9Pju3+Aeu3jy9jsrmEXKBL+k8NO
/rgSyyHlR+g3C2Es+Y+mB+IK6KlCEqNLYjg7cCT/Oy2P91upwq5hknjeoe2FjQicA35PUeiaouFr
iHxR3x3lfdAM68ExqtyPEiG2aLfbrO8yFOWggtjeBYVVdc8sGD7Lvvs2WXLwjX5vXMzmAtD28sEO
KBH7iQC8Ch0wrBgB6o8hELCuKet89V7Wy7xBigDwAWuB7QI/d8b5BpYP64aI4nlmUwbHI5EIxe8c
j9S7KrIOjFf91F45Cm7p3fhmueWurdNpupKBcIRGsvYf5HzoI+8AyKU8SKd6Qirbl98MyAQDD/4i
fAtHYECKOPoUQ1UB+MjBUZmEVfHdi+cdwKmLAFtpYe0r6vUDnXh5BDObZBrGubDzAHc3bk+Fj4mJ
CYd7uFgjf6HpTMbM0u3mtbvg6Pb32C+PjPUnUFyPjLr0XNfBnQGFXqxFhCls2Kc27vvN2DY3jWO7
HOOnIofg45ZD83SgsKs10u6ayQm21CNiGzc8j1qFZBfmYb6sJjCZMeT3w2eN/XmVcSqJAr2XDWkT
Q+m5EPJQlstlHOCeQft7N7b5aIZdPQIIX+W+XpZUDGQfueVpckke1eaE5hYOhyAecqA5vMH8rBke
4c6H7xzZU6w46syCPFsW96nnuB0Imt4WhLQnf/E3gS2cnV591KEUjuENiCGOksDRCV7MjFGHBPzF
1u1gNctaUfn7ahyirFHrXsCGkEtAvTxYYRG7krSswJlVxMCwTOYNxAqMM46Iiw5ElnbvmHIHduZu
DOAq2UWbum2Q5Dz2WYkWMUOYy3EYy+M8FCDONyROHIkwRdyNV8/DpBRCYJ0405hK4GO+Yl91VCiQ
i4oceWMmARkVXPOabYvGfGCDPjUxMug9haCG1mfpwNstHTHW7jHFdn2NSe5a7ZoR4ZAuse+da79B
Z7AFHUBtrBEncIOeHdXe8tDcjF6YtWp6BFE1KWAJ2C5AwXwNoqvWcOD2tvXQoA8AXS6bafR97BAS
E7V0Ewof+K4nQGme6zppDEou5u4KT98vk793SXgi/bIHTxcMFus5SWtAwRgoQVyrEzwXgl3ctQPf
2oT3XgQX43buT049lrmQ465dyJAWrsjt2pZp7QuLkUuccY1RYePzfKDlwyDaTTn0ObPFy4zBOC6F
/o540WRYqw/qO89WiPFASprZiX6sjL1LpY+lj0mkq6AWWIJH/wr3mbB+CGSxX5h3IkAtCYbErR13
/k9U0F6lCfW2Cb0bKYYta5e72AH3I7Lxqe+Wp2ps7soRgXs9eRj98m4AulgLrBZUSv4VdoxD8eg3
0IIVLSTBnd2G7trAIit+IT1AZ4g1qCre1ytYuZLxToLGMhT6rIdhtzY9xQQ+Bizt7rwGvl0ixkRp
6D+Z7vZN9Ol3JaZHqn+YPeegChDr9BUSlRJi5Ehgk7iyToMrXtrNEv6SnEIjJqc9owzJiMszcctj
UfaZ4hwXWGJN+cJ/xCdt2hqWW2UQd+K/YYkWadf6F86ALDXjGCQeNpzRcQ5eaDYFJrw3Y+OJfSiD
TdibxxFoLtgBN5OH4Zlc1LbtMRRHX8WzwnNhxBKTElPD6ily5iys63Rs45caA9HI788Ti7wsmuod
P85tFofPsXiqoiceLWtqAdgPXoVxw0zuplpj818nCEPAfln851bKrY6LTEX2o7cy1RQUwdiOdFOr
uNkpYNy5By6aLqGhWOqL22DuX1BhUlKHR6AfZ46urQchLSV4dMGxXTM/8p8CJm5ZgIcNQz48JaAz
J7bQIWgPaO6NeatZcE+hjBY+1DokvPWpeTFXxLwgGIAVpYxhIYBtjdNLZUmTDuv0qXoybEnJSUL6
5s4s0zd+xd1nFV/vX/QkZ3EXD2Cx2gIDsTDg7zOomwnl8q4f3Q1foWTxA2y5zE4vs8FnipaYOIm+
xvwn/j4HiN40YEvPrrjFVrDA4H5+Ca/Q/7RUz4qK72EZnmIxfljq36KSe8V2vpeFu++meE06cx0X
mmdXmh0ASBdBeXLPeuiGJwDnkGz4m27AKAtnB0bqIbgrI5l6zOOWQzjW353QgVahmrxkZTPEFfps
/eijmzC2nmZIYWJJnkXIWVaFnc6LZrhZZoqTCRwXr4x/zEBqN9bnBru8Z8Abq8u8YeF06sfy2zK7
r1HTHVbKt7LH+A6HG/j4MftYl+nYm+GmJi5NVoGM+wESlyTGzpCwUrwIrxk3YVnf1sQ+c9f5muCX
nMSz3lPr3Wsb1lBEsV0Rs7uZtWcK1RLvxndEn9z7Kwh+EYgz0D9DAAPytVbLEfqCa+wt2/Uz9Oo4
zlXOF5DgWZhXBlYLc+2Bc0v8T9b4t7idT9i45Klthx0k/HAgLiIMlwdzz+YB1jqOu+Jxx5YB1920
N8vXUnoPumj6VDtXntJwwdEB25gBvGALHyWJeQfXCKAY/X5TO/auk+BNzyoaNzAuvAV8feBDdFf3
aD7MaiBHnSAeWSkGXfVcfldL1CVT7NwQ2n4oPzpAyVEmVqzNGRVNi83Gwz2MGUZAqNr1Cr3YOFs0
5AjVGer+vh74q0dGWFjEMOmYBKyI4nbI11DmkTeBEYCyS5sTvHyeul79cGKCwJCxSyoocHi/5I6M
jlNUrXs+cDxbs7uldJoyUnrXhsV453p4CzGQM2uV1hjQ2Xba6wBecgg4r/Q8ZrFel4R5K7YHtZlh
SN1dp3rgt+yDkrQIvl2/1WH03XoIRkQ8QZSgk7yxDMJZMFj6Avcp9Br86B4SornBLWnflU+rI7HL
sWpwRvjxdE/A70x0w7dkiHyse4XlLMgJ6jmaUmcAzHedNi49n7bIF8AEkgfv0B92ma7ncydW2F2F
AWKEibpakcIccQJ5Z1ybpyDiezuKD3DvvFTG9XksQTD3gFylUte7kAh4SeiKZk3QPjq1e/JBMtxi
IzN5MVGQ6BYMRcseJBcQGaC1A1NkIynIfFEHoEYH9AQw3CRWYddovIOdZJFWRfkyXyetqx3JFhRQ
PxsxwQdp1S03VdBhXyyvU+gKFCYK0wDdRCn8iy6C+e/eALYg6ErDRll9wT53nMh0wk5usSXWZxaJ
d4a5FzgUsIeYr+Pf2qLe0k1mXGg9AC45G97WArPRBcoLBU2kJTRHfPyT9u09ogLf5tWefQ7LetW8
M8M0wDOo2jBPnXK/AvMv0IpkNq4hbB0HlAIFqOOuYE3ulexrICbMsS+CpdXamxknLqbJV3obeJYF
fDWn+Qauik02j7B5WK7MBOFeZnnVcRF9jBbNcrA6Hvi8gEKnj9wnh7KHlqAw5HNg1DuyZX5Yh+hJ
IV1NOtGPeaVxGl4n5t2wge5lU4UD1HMB7zGhBfyEdPccJCQKt+keikfRIiu3h+JHuUhCjIEvWthb
GcoKiMDmk5VuARQQO74epqwO7ZVtX9zPdupQJINcEsvmvV3MyfMUaNHXkf6KKDsgfHGqwIlPSaXW
DS/FrnXBW2tHAzhghWqv8D/12D8Vhdg3FvRVTgAPENhDgC6AWVyBwez4KFQ55K0lR+XbV4eBqeUQ
8PDlYh/9AjbUDXmEROEmatd7JcwRa5jjts6PXuT/HGx/V6AQaRfk0dJZDqTpdjaYj7Qi+xLup8mk
ERmOQVwO2HWEuMrcTh3UKeD6fYG2cuYCxfA6ICRkauKbMtAcjJAJDLq+BeKIBWnB+HHNGmROF+i0
bYtd4MS3/hDvtSp/FKQy24CRvMOp0jieSAoFtfPI55c2KpttBxaIcdo8kPHeoSI6uZHmW67h1dRW
4QW83S7H1UuwF23KtjkPY7BD2QXybnVlC2DXccFldzvEiNGITZvQca9UqRjUU7cKrgoZjAz62uys
0ajGsa0ebKVd+NJCV0tAUlzBiS5GBLkRcJ/HOn6fDApXZDSgwI1VxlhwGIzDoZxVzqY2TocyBTq8
oO4AbsVYqkqD/0fcdhNRaJXc2b4iaATsfDe4rSj4JFY1OUZX6EJb9UI0h7yrfo5GcayLiOTFf1B3
ZstxI0uTfiL8hi2RwG2tLG4SF1HqvoGRUjcSe2Jfnn6+ZNWxabFnJDtzN1c0kRSBAjIjIzzcPWpP
7nWQv3qa3eijk97KKTnMbTTxv1rSwFFsWq9qD5kVaGjTEF6atvg8rinjv1SM19LUpA+tyt4Y9b3e
+IO4LoWXbMeGkDh71tGvkxZfKFi7cUA5KhP73lPlZ6XEay9aDzJPBqfKh2jc1gcLrlBtrjiJB4kF
Wr6G95CkyLd6/ggs69Zq9nZYf6Nnm1L4JQBWCq0x/qgV2fPyZzAidy7TL2zX73g6fFJQwTfIElyy
8vYHWKTeWqt6Cqrvi1d8Dby2PLReefDJralgkcgscz7te6soD3m+On8qpv6it9JqHzj4dUEJ8yC2
6eLWjZxXR2lyOIf/VaaBDe6invoVxR6WEzjIF3S+8sLeBYtFARFBJM4cZpWlOx3cLqH1LVMwcMkV
CkRQlYMENq2eV6R/lCE0DluJakJuHDfZIhP5Edb7dcmwqCcF8U6x33/WI2bAUCsdoO8rNeaPgfcp
qrJmC8/aZi4KZJGlO2m9XCNYvA5sfKFR/aGygpDbqeAmspE6O277rUoUqAk2xBt/gMARWG7Kie4/
9Pa3eWrik6v9Q0WRu5beKajQXfhh83Ue0YHHzfrSSKwqPNjnRO94Wu7rzqPVJT2UVGJbR/IYVeVp
rqeHKo/hd/Xp/VrXN2ln39nCu+tJwVRQfUFk8lxq8YT88MWZnKtOqX4jsCHFVQAxzPIMjIAYOuo+
S0h6ZCYuWZA7FfvC/SOue2czdGtLsTt8y7L7smu+tKVgHI3qcgjZy4929a+RePkHnwwsnkwZr8pN
rgcY5kI523gN3K3Q87ZoQc9tr7pGPoo0p4tQi7OPaaim1z1jDqz4u+d+nQiI49o8pOOijmNSfLsp
gwiYubwbR4g1c0FxPcafVDsWJxHG1xXXacvF2+Is8FcnmdZoh9vARsyjqaZt0dyiPtn6EtpWkH5b
S0SSn4V+pfG9pd1R7aQ1HnpNTsJIoO3Qwd2C/nIq+/uuHSQzsOrHeRigNKZluROzelo8ad3YyNN2
vVjyQzOO5PrSvl+k/1zn4RevQ9RZ8gubpW2dqxy/LXpY+Of8ECsWY7Ja76F043YwTMcB03x6aTAK
IsSf41XQds+pqttDtbyKTLzKRspTPv+dFfMpA0koK/tTo4f1XqxyA7H1h8MdffXhwNLD/lY1a301
9PmPOuZThOMy3i8LciMfMp0bqGkHjy7c9Gnm7gtjkKKj2DnIHHX9okDrkIlaQeBvp3qwjg44nzdX
3HvNRomq1P27VVPCIyPR8d0+PrqI2e5GEVrXopPZTdB7ODQ4wACTm+c7P7bWbTeI/wc/lP8ru+Yn
Ds7/b9iy90tYeftavf74yRXF/P6FRyPc/wlwHbFDrEgjDH9ND+TMo7EMHPwfEDn0/sfxIY3QyIrA
ie2fQWQse8CXBS+YH4j/BkP+4MJD4xCDDrpGth3h0S8YoflzWwT6K+IjDronyA3rurwRbyrSaQw5
x6YHT4ADzj5o5im3NkU9kN9+zhIVNf0OtaiGWTHaQiD46smQMybGrGU3+Scfe2Y4s0jQvOy16HPc
To5rOvW6/hSNsFXdK8/WTtSdpjYVWXnnMXw45HhZJRTch8Bdw/TJhhvOZURuLRreTjX43SFuB7d1
7rMJqZbirJMO/0pGNeeIYs631S04FGQHsvnWA3W0rKhtnwChXTcHI8X3odg5FQLmZdNWUeebPMhB
hSX32RquhFa0F3b7Oyu1wLQ9/3f3yceyHIKU44DTwyPGPOlDa7Jc2lQjKUm+OkFSTRHwWzcG9t7G
Pkfixlk1CdaU1jDFzRuY20rrNFVuUc2HnMo3fYHYNJEPA7KFPJK+dOKK1LJ344oBu7ycbDmNVm/g
NFqdApQy7Icward5GHs87KDMO96AH7gNyijkIhPIYZLIGtVJkQwNgGKmpoL7SmwaDfY+sZikFh07
+PcIm6OmjN3xupxjndd76Fe2fPCmMgnBZKGfyh8tgqAaeXVs7q6C28ofhEVrc+lZJWNpfPQhS8qt
EAzBc6/AVWOJ7D2XHYldE/e2c7MiiR4keh4LrwOcASPBKZJUtCJ/tHRhkFCv/VTPEsnLEFPBNjEk
V/eqaVJrHG/Duah4CHkPo2G8xfQk42qN8Gkr0jl3bG6hbSA/WcdiJhGiNqLe4lfSYUj52CpzRfP2
j17S/4EA9nOz07xy6dDqhMYN2uF78sMrb/NeBEUG/Qqx1pzIk4cWap2uSf+pdXeNqoNe7V2ENst0
qgfgk/XJ6vOpz66cMhZB/hu6x8/NcW5HSCN2xocxhJwVRh9uJxWqdyHXx186OwpYGjPaZigHTjAt
FlhxgKo3PY6TKrV6sNxCgyPNSN2T9De9csfQZ37aCmYYF/w0pil7PJ2PTeAVNCgbdAePukZgW96P
LbEmM03UNPAfAArSOEBKxnosANjztcHexGpGh6XFHCR6q4d4HcyXcVqiCc71oEXvfMJ3GcuBT+Vc
jOFbjVY+ye/mOvbyu7DMneDh1y/XEOl++hAQDaAbGn4QsVh+tEdmnAqxSejly+w2ZhZSMK4ej9Ef
phqjeOV1AH3XkVV1Ndnmry/N0IuPF8cAy5DrWFowC72PMZuOiz+o1Uu+BDQnlvh5gOgvmwMgV8M7
jL3CXFymo9kDmMOUGVMSrW6MmrtqFV3l3Wt3ndkRKk3MTiVVUzj0DB22D6yLxFJtv2uVIykza2Rt
MLyDoTLhZBqVGe8RtM0i3Y3r0CCE6D6uY/RHDN181o+6AnqRR18xtA6pFxIQPzp4nABssk5ncdCA
WCKrZuN2TE8dr6FjSv5y5OmBuAP+MnBHZReaXWmlqYlJaFEDXj7+Dz6/2Y5z3lNxSRyLqCObwext
3LIXfhae/8rYYEowXtt9lvK5Zp9iXB5nrUq+GVZVYj7eXJnPnKUR+36uu4aL+zXcDvUdxQdc9pvO
m2O4IzWobfNGEKVPdai6lUi9X2mNuHqHBwSCTUentuIAbJlhDO7YOyGJOcNSwTrlQ6ahp6fHSksG
fj7ofKgC67U+B0hEMw0vb276YtZ/jE5f8Ke9peJ5f7XzsM+c2yJz6zy/ymK3Nij8arEbCLDr2POr
ky7MXYc+6njWWpaM1pM/9iaqlef7bMBaradKd+YcxQA9YQi7u7ht6RwWZPads0kHhGWYUdl0Ve09
x7nXvOFhbPGaLn8qMX6IwSdxjqhzn9TzY1naOAA09OuYqkf9PffuM15C5uWmyLqy4ms/TiHix1xO
jJwCP8CRhRvuhygYblx76YgxVewmPNJf740PzC2iHARp9h5HEEctm+NDOqMCPObXNcQmaPDTldE/
6xrhO3CJeRbcVB5ZMOb4/G6mKnP4UlfNxN1dfsVDYdwgf8nK3nrAONQc1h5GE7zFfpLt9ARCaJfd
bihauj/HSLlml+mWMY9HUWZJhzNJ7rXCf8ocHMIS3NCiTtfiCckOHcNHe8Y95nGaMzEHt41cF9tZ
0VjrRg433vkAdb1O5He1DRorj+d/OJ5t1jd+TWa1O/QKTRYUZiZmC3+0UMCLtARqvMZZAQOvz9pB
eacD+vDw8tXXy2nnzO7C/7cSnQ0R0prInhCb6qXifXA8klYBJqZJzNgiP0tsTJsyhGESv4mw7b7b
wprYuA7KRc5Yz1kHbYE19U0XXAvG6kI2K0sH7tyxFE7lBYfcic2mFtpa3d9ZQ3+kOuOTDMVL2sQ/
xDtE4g9vWqOoJCaJ/EkGqw+3oYzHhSzQrVicLsZf76kh5gFlRhE/R0WTbUJs4RwBcu1NROWVFlHq
/5enG6NEYbLDd8fFEGLIvxK9NdUuXktp+wXYeOLDr5Ac+ALaHHcRDctR6EeCb1gTr3sb1tj3qIik
Xo6zG07K+r7Y1LblXeTMg4c1ylQDH22ruBg5Xcq5Mk5eOO8wueHOCrPAPyFcJLn+zaCdD0d06MDf
jhihAPEFRrP9cRfNYrIG7TbuE/r0JgGjHhFtYPmVk9uSW1cxSnTvhJysnzQuV7bru8+/3sgfshXu
gH3sBIKFbZvNbH7+D7YWei9HYNQyPSV1lUvxdbLnGZGWFTklSz6XXj7CpQ3anndNC8e8XSlLehL7
//Y+3i1SuQHIY/hyf1hleeP6ZdA0+ukcG2kmmoDMzufYP/SxPfNapoIWCBuCXU860qvS5L2/vo0P
6QbFou0xRs1HeSGEj7Lq58eR0aJu0TF3vJDOQs4OiSGyYFnMmMu64d8BrZcuv8n8GROW37hA/+tN
cGEzdAnqnDRP4UPeuC51m9f5qp+UlQZUfwQLyXEyxhGDrHaX4ONVkF7qE3Z44/ISxw46+t88AVLn
n7Me1AyRI9hVsJ6A4Miqf34GUxHWHdxK/VSrYSb8oc03O0tlmKGEVyjICOfHMK9bvnlJYmjSV9N4
q+o4m2yU7YJy9ODkyoTs3LLJDdMh5chTvTAHgq/F+2c6/2GPRFJRoRZLDO1ggpWH0QTUF6ufn1PL
qofsUx+XfY13lsyDyD3hh+fnwY1bjSbRmGI/aN6EFZrEoZVLbbVQqPwkbR+TKDSrWNM2zpZrKqRi
pFloxUwiPGBciY0a7O/3cqyPWhwTgHqmiW9ewn82svreunY1SU4XTU3W3Y5i9ozq3LHNoeG4aQKr
OiKIiujgjt1af6kQUXLGGPdDzvjzCVjbLaQevRFN3vOzHDkXN+vjF9lPNyscRQ8Vq4NFhPPVEqLI
79HT9s58FxfC5Tjqs4TPeBBeT03DTMlypenZL3GMlD8O43iMNpgj6pFmRgijmuZtAa6KK3QWWPqL
If5w0q6pedkH6smcW1iFUNxCfc5ZJuBqYW3StZcK/yOvSvnZ6vYGTphq35xXkDhB56njVp8bK0Kx
UgYGYYsx2I2YF8WvQLIwSZHF7uI3L//BYVuzUCrOXIpJcjbzgGNvSfjTOEKl5Iilckipxh76MI0V
ZB5zecVBbzLAaiJdIBfVc8QX97yiuiowiVY/BwXnaaE54dF9ipgQioHkeymK8T4+SYxcVG7bHtaU
Z4VHZ1mh8qWVXPp5MX6bpZsvyQ1a+LTHTQYz7bjZp0NNPmLT51jzQzci0fy7ieV79u70C8/Iyuoa
oDbECsOGWFONPcWUlTAm7Q7CeMZ0E3neGiugDPGpx5BL99hwqHIMrdtyTVpMpzZJt+DyskutLFR/
l9QDLvxtSMJR9+AXdJJxbo0ik7dllb/K5KoMK9rWjK8eU2LHC13NdWyuLUh8GZKIys5IsuG2eDYM
GARa601QJ3mq70t0WNHyxI5ZaXejmvTjSB2ZOJ6a9NX1mxWRVEwpW56c836yJZ4s9p5GRylG/GW8
ms9JmuYhXF9SD+gW9kJrCoVLdXN539ismPSoOqdTvpDmr1xOZWuwTOTGKs7ikZxT6F8H7n9FzxAi
IeI4TlPbhZ/+IWg1ReNMflWrx/P5AWJAaufxieYHMc0jp5cfYDswbXwrpxG0qeXI3v71Pfzr8Ail
OTZgPmPrjdmFucd/nKVNKutsbK3xwXaHYn5Qdh3kd0tFMfFiVR61zqGKMK78HeDw/tn+USMD0QSG
54q0D9Z3FLgfeOmoosGror59VCmmlMnRKaM0yoA8XD1byBbmSXV3TqO6yN46jmpkvWcv5ou4iXJj
LfElUlYLY3CCCuTV+7IpZGiMa8xUvqsO+3TetTKTs1K61GvcQ61wimZ8TFDUA1o2ma2y6UjTpoVU
luBTMVD+UOrB/0sJXZpx6h5dUfs3NcgHpjnHNGBqAD4AaRhowP94UDlBM03I/YbHCBNKp33NZr8l
z8OReeB94yzNRTe0pulfHKt0cQ12Wfur0+5S9lv43M+GDkmLRJhK1bE7XpSm5uIXaj1PMsPwjFFF
OTXwYECH7PyHfUtlWXvdD87sT/vIagFYcday2V83EvFCme5Vn5C/nIIYvld2KMeu4WEzicicRg72
0Kn/VyMtuvU3zppyJ4nWs2p3XQrEMl3PGg+8Ym9beMGFG2fiFMIBVbmofSC9xDYmZQ+z9gDurqjw
MS89SE5fx900XTQ4dMsF582QV5t5Wcxb1j3eleaz96ljH9i7ZfDfTaA1rwIOOOlS6NihS3P7Q/KS
dXOKu+QQPXh+Oo76GxU93EQ8xhL2mslZiN4qGwVPY3Z9gyL/d1sPJBTiOFAXrG8w9o/pY90Qa5e8
DB8AmIv1hR642es0XCVLwFXFyBVJ4IkJ//V1UXQ5USTfCeIfwT6hpyCdsAN8sH2L6+JBYXDcya1N
fOwwyuoOshAO3/v1dT+MDOGBG5g7Mp84Mk2Oj3l7oVLU+dO6PoyoZVo+Y9+UXrq9pKsEKMXUnLqU
Evdy2uezFp+bgpoNTlmGKWJHietnsj3Vam6cBfIgedA3IIZwmobfpPaOib3/jE+u6zC7yLapNVCm
EKZ/jovRbJdD6nvqYY7DgSoxzJVZCH4bdOGf5AC4Ae3cDJO8L9nYgdlsq2SZs+/UfwO57qUUifUU
rXqrmBKYVfhMaPjwu1ZL86B//Ww/4Mmh61IHMcGPpxsGKKY/rOWusbNwhmn9WSzLTCAJUmVW0ex7
C//S7wdHOjUM9Rbu4JYLLn1pwmrLXbw81G9u5uOZws0gb0ByYFa1LT+C2yZN6Guw9ocKShJ7yR7Q
JeMSS3uRa3UYHs0PHVZl68uvH8IHsRMLDPGQTzUE3YOt9a+yH8eYhOLQJ9LIxupPGMIb+LWqZvw/
aKoLAx/SVx9GTOF8hnTnD5ecC89xc2D0UReTDkzhYhJr4aQrt31B5ErdBLA1Q2c2QKg74ieb3jsM
FuxXRs+VNYmDX0+5SP/+9Yd6n+z900pEGMVBybuFCmSAgw8r0V/UKsZsfLggspGuo+DT4DRLqPaM
bAzgOY+AmWi0Kkzr8uQqrdwOU+HALkwrLummhk/Tt5BBrM1I3VLUrGPgqsdVw52yMOfHdQQuet9R
um48uv8u7fBgtmGzyVIhHjzJ3mcA+dHv0VX0X0YPsRsK5fdkwZ2EAWlTX5nOQQuo8/6FYrj7Q634
BYBNSjxYZ3jmNmZnR3x4fAHlrQrsEX/qXDG28Xpoxt56WmtsR/u3y+tYl9EgUuuwmBfXQaPzKF9w
TIYTHSSFU7QHfDfN6wBhw7B2c8GSi1lxBO4GmkR1SO2kOVNu6dub+2uYObFMR+q8EC+SjUbtX2F8
VNoaPxm46WTD2FU4qWp/E/0+wiYu7ViMEQB2hZmq9fHgD4RKVl/m/cNYeWaHrjXI61uhmDxAs1Kn
5hlKp4j7U5fmxjH418vo35c3m4L5GcKUytTqP68icq00A+bXDxcoEw9ym/Mlx/yQ68MkAOrGRtzj
Look46X/5vruv25AEPUDDKhpfUXOvz6/6nG1Y8bf+BmDVVNV4TcFLeMI+3HIhq2Y4nWOdtzOSm3W
ADnwAt3VZ43smeFSU1RcajPMCA1uOBCQ+WasLQPjV+eewCWdX2ocK5/iTrS23PRokIcMh8P3q15W
VukXpsfRJkNfiqsFxzOcXyK7H7Jg1zuLhAxOjUrUSDdFWqnS+k2E/Fe4DsACPe9dmOVTAXzY0xj0
525H8/bzJURRjvi88kuz2qNcbd7yBcfMU4BhJ6sFZ/gKwX7Z/rYAMNLGf4YX5gSGrAdaRqhEffdj
x43ploVIlmJ+xsTGSnDenUuuMeVDQaiOQtbjrxfiv7BZX5oMQArfdMkiILyfV+JkiSCp4yF5Vj5z
9Lwt3toUbLhdgl6RMtYqGl8n5BXxpu/Q2tOEJtYVM46AYBSIZzUNm99tzn8xHWgO8AhMPkhv4N9H
VjcXOK7WpXpOosREksXLPY77nB4a6e85QZtoEs0P2hp4JuXM0GZg4vdzhmPNz++wh57MyQtGwWPE
H4zqukst8/bOgbJMvHJ9kciAM31cJe/isZlQc5TbrihNu/WcgDbkzuzCLljIRi99rdTrzDIPypIl
UaA6hGCouhFubVQGNOo2WtqxvG2iClUpBFKJa3bHoHm2Nsrygfq1GtKSKm6cmnecAys1dr/jlw63
Fw6WKTbnM3j369f9MRdg09NUpiFvtPKRsD/Ul0OP2V1En+DpUlmWEJLHQ53C/DpQmi5ZthGa7f27
hAg8+KeFLTyohQyOsh2bBjthL/gQ8eypLljto3vAcw5f4o3Mkgpab4zMs6EP01P6NEClaRQwDXOK
5jjZQ8pR9Sd0b+bYCTxqLfcqla1jvTkDSAPIahKC+lz6OpeW5VhT+yCfkT0+Hzu6f2zbrVJr3d61
iZwYwVlKpXzIbr1tOrHVVAxw2ArgmuK+gH6m6LFRNGE9eWmzFAmDJaKNP+qRQIQfYAsRbTCNzrcL
sFUXumqQTlYRvo9HDSbUQWLPOqHvMGfycjhzDFRwX+mQF3W9X0TpyZd8jQWHsfQtHMJhwK+wbTCA
xDbAPq4DtdD9ZPPJk91aKK2xHxB5iolqsURVfOeYE4LyAJuuqd3l8aij5X5pO7qqpE3pyvoBzlyT
/GoZ6dgvJ7tjj8zMAIlTiMN53Ru0R3Qdnn9fFxyk53oLBxJqAVz5orae/QlDIPpu+NcvxSEHwHHl
MQ1FQbCfcGdbScjWfimSfTp2nfUUTj1xqswGc2TFtoV4BbxIZcekiKcGa968YhPv2qaf5nCznjvJ
aQCUyEXEjJE3NnqLMUAYZ8iGCZKUBR//LSm9wta0BHcb2mc88zBavrabiKL3Ya2Z3NQA99WSadVC
DDp/HRRqmjdGmrjhadCw+7HMmuNiMJMrMSGX20v7uX8PEkylGHghLc60S347htrgf2fY9dKTj84N
bYtXSuTpmxgIelyxJmPmYa4NkjUOHFQdec0khnIDsNSOP86dwCSrWJ5KBhOHaACP0W53k1eP9GGy
0Mp+l25TLv68xzjJITr4tNnAcRAafzw82NpVEDhanMYabRXmiTpK6uzZkbGksVsiAb1itnkEoRN+
WFVELU6fC+MHrqaCXv5uZrRyflP3RMGdBt+7naZeg+UOTvJcFFD2EbmWCROmZNl1uN/6AX5sNMrZ
zK5gxMl1yJygAop7EfWdvRtafqaOpZtb9acML7Pu2kIuuuC/n+h0p+p0fI27fMH4V+BrDyvWaR8p
l9J63wB3Ftt2DUlMdR240ynQMFQPtRdHetdgLWJmvc8SLSRDaWbnJoqwebckqQPM1IT1hu/JhOdk
gti1UiEGo0rU0XUixi6Eb1bJW4oLtNSQYtHHaiLBE14Dzt3QImfZ0ntw/3SCKL0uZoEcKWWS0n1b
Rsx0AP94mcsZcWbfvmIj2LxYjpvfF741Iw3rfSPhcxM7xsez8hSd9duG48oNd7PwV0x8M8jbnX0L
Bmf9wFDWO9KgK3dLrNAWaRarFF14xWd1wG4osjfM9qqfA8CXTRf5A0hztN72a+xjYl7I5Ytd+Ouh
b3zctEen6D6NGOl/jj3d3iV5sh7ypRePTAzyjnFkM1wq06YVh+XGDclUZbjpy85Bp2AgKHkHKy+5
0nTkn20txB8I3NSXuOvbh8VqGWQAfn4quhY17tB0/q5Oawfgblr3wZz5HH1rNiOT7YebOkvnT7Xb
Oft1arHQyXyY/Tl2/htoWMsPHU75UwMt6HPp2/01KLu6h+iLAabVZg0KE8bp2EsRPQEbF9eMhhCf
Q3dd/E0GHWGTY9R+Yw+Z/6UQQ/sloi9zhLdhbUc0r1eiHZChzyjxEE+Xlr+BW+df+WNQPeke+QWy
qZYGxjJar4mb1rdRrdMtJHl8YvLA3U269Y6TrN0710uw9FnH9a+8jeu3JEjB8FBf7+oxZ/rWGjtv
Di0ARo+ZWROpWD6trtUzf6nTR4fW2olZQqha4nVhlkQaospqa/8zVJtw3kPUwbWH4RR7jL6XG619
xp+EYSuR0+bx32E+v0SoTvHKDcdjyTAepmwwAqnrMQQv09x+9gnAe2vOw08ikfLKWxHrbr2OD5CU
gXgOqTtJsSc8UHZ1WFevQ4mjzIYMqr5laaLmR7nHPnHxFwefZcuEuXObAES9zilDkhq3xUyV+vEk
CCcPKLIaxtCp6gUsCrvBdcxeVZWnxXZyq/lzI6ZqG+sYNR5iHby8phExTjkV1RsBFT2oyxfckmKe
IAwWlxF0rtV8Wyw5HMSqsxOW/AMxQ635Az22/mHisNmsMIGOAxRQjHa96inAMNNFOlE7eY7l9qgG
lLCznhkVlpTdH47sq3tFf3BvTeWIHdUobZyx8ynZA2+8TDh4b+ah/qpoSJ2gZH4fO+8lwEAR8lpu
fG1ljr+m2xzyQGrr5PTod28jPy4RJ8eFh3noxBSJvlTRgYm+8bhrGpcjWVkYDW3CWBNeKx/Sp+tk
OHNa1rzFAh0qsa+tPyxYlHDC29SvNtxV8SNgKsAVE7z8mxrV2p9RWVvXedaPbC5/vkt8b7oe0g6L
/QqV7I4KuPlj4uy4cRYRfKHP0jyUcWP7u0oxky9YpuDFdbqy3TEIoL2WvZDQTUkC/7JUqTCvQrZJ
Re5Cst0r0aHKm70B8Cvu9E7nKIHxQGbYVfgNi6lw63btQneLJ3wNU81ltjxaUrUG3WNNF2I/uMxb
OYwish+THGrJpgrLmA+EC5UNC+CRtN16cGhi/FV7C+EnSr1b+BBMK+LB29cTXOF96A3lM0C/2Mzz
Gr4yajr5kid2g6kwpFeEujy1JydiElc2O9AK07hlqAFTlP/0yf6vpLWoN7/zupMf9xLkZFLbARfa
AmFYFbM1iwllTBw116mbVjvAeNoLfh4z5k6nP0KNErCYw/ChxfkV6rSfXBU4bm6Lsev34LTJTbmO
+gbZ/T03/j1jXt73ZnXQmie0uercI3Y3HmZsDHvhfwkdXed+H92ncvb3zDhvD16DlmwjplQjdLSY
La1npr9p+08wOP9mzme5lZjVoxl3GFZusXd3aauLbysTeyCvibrDDraPrrQ/ts8BWCUdlzxP763E
wig56+rHqp2RNETWerKJZsdpWeIrn2tnOzn61qMKR8RIdRVhJzRnCBSPeRKqDNNZBg28NF0c0IhY
05CKErGQwRbStTFAW5AHFE4a/3GKkRSKHFmkGyVpMnxi7gmUl0sFqpuRgvgCT1xqITxweu09MoLE
9HhyAgrMmHOJFva5otZRpUOHf9/TvioihuIxjTB9kdjhk8dmkJj5FXHGvkmuTKkk33H4FVxpwHpM
D2W+bJyeHuQLfiNJ8zUWUTlj0fHOhIvWamRwSylD44pWYU/2nb1p8MbZ6ullb7sSWgaOtuO43sET
SdqrNrYsDYqd4KWyYdcF1X1WYrc7IL0WfbYfILor46/BAAfLqkwLLq6W8C8bzkB8DecSUybXz0nx
LAi606GRvq4efNRHGY7xSY3MyQJ2Sx/pRscOo5Y0Lus2jiXuLIIjmFSCV9EAJwK2zgQDdNn3TMYK
gcaaHMFwSvtUHRizzcGFID0RHfDaTPuhOBe7iJQrtRscMp0dbDV+zPwFatRmXfXCxMkuLfu/YMzk
iJ96ZXfix3+aVa4O87tJCJ1cL3bAFgtlrY9xHjPoCY+BfA1eSchkuh8yhPjHBq+q6vOFVlquCGWR
5TMJYn05V8iIjxtmtMWKx4hFktP9TbPfcP7tZTLlwixKA6rlSKyhgpxT49TGXpl+zpkVVOYYoxFI
TRR4uLSaLjyqCA+PIMDghMOvvSeXYglPFFrU9E5RGDTdG9y1xH87tLolOdIJ0FwzHT0ehbXSajwV
77yRPAFkejhjA1XhGTby0kAsyPCCf6/m6TCBB5TNUJDUwwo2FT4dV8NaurCX68k1pDplT6YraOMo
MD+c6wg9V4aZbXge838QxSatQAROVEE6kCf7DMtKVZo1iWrB5Sme7yb3Ql5edYb+O0o6/vi5PO9H
x/zZNinjqjDBJ5ydk5KjGK1T4Y9eCkomeTTMEIugf+FgNtYt04yjQLbZDXVxMwIxT3Qq9PWawCEf
UVhy+Jf7ASIl+/RMuq7gGnZQS9QcvrNUa8YE5FeAhuZWY8A/3tQSOxZ8NjgGtetA2csduNOlL8zj
qZuQ1XZs0DENpwQV/foydL7pzwR2yAPJz2qPHqs5YJXEpTpg8klKq/cvGIhJDayNg7aQrJ4gW1+g
ngKrNFHSq/BEsU6vfFNDee+g508rAM3RqdthgSl6flaN787YGLcIzlzaZ6DtvLEzT3p03VX5f1l1
rsywG4+cyMbvo194MTjIvC+fCouaelPVOnh/I1ilKuaIvb+mSw8w8aeQznvJDB/UAKOKzAvFoRvn
s9ssZ7pDj5SSzhVjc7ySR5AFKN/VjsrC9AyDWTlzdiwnWEjkPgwORhKZ0j7mVnDkLnjGThViVoTR
AUrSN5QSZulhtSKbt+Xc6RxW2UvMKFi16JTZdo3/hZah6S/3NHNs/AQyKoe7ORGMRqXBq8xnGhbU
9rSvcR7kIgGKOmqU2Y+UrTcF/Zf5ZaZ/0L3Vi42Q5aaOUsJ/EZRG89C5UqbcxUTfudvGYjU4VZQu
0cIhMDBiGdcUx35mlp2NhS+YUlYeBgQm459UbelrZWgy0zZrIyd/ZCLkAGdm9lqK565tMv+F+YoZ
g9kC2Ilo/LMqeDjHkj5oTZ8Z539OmD4prfTVEuPKpxh7G8jVGm1ghvOmaxjmaD5l45ve2ljAnXK3
5ZiaJ+oWPYHi0rzNe3joZL3vxTtKLpYkUyQNhQOCDAgcI8DKAPAuTIXLPFt2rfhzkjSWvteM+wL6
Fb0p9FsXVjaK13fk4ExJO6NAXWwLTrugKZTBCDQyvsdyqePyVbu0MoZNsQzzYmNvDyOI+bHv8egC
WWbv/4CDY26nsEDVj0sZmmEtsvKN7+Y7/qujie7E+RG1uG2UDQLKkIHLJH1ZOX+TOPQ0b05XJzwp
/0xuXN/byWeM8nxi55Fkqt6mmn1z2iM0Nue8B6DCN6fYNg3IiSFv88M5Rl+OefwlgFkjtPSMQKiZ
oLBlWALfiqjX+f/VGace/YTH6i7SMGIZAMoht0taHASfz6EMZk3GnrigoAXugutLdwZQTBvV6j9N
S2sCDf4f5heHZgKwjVGdNG+Di2wYI4oqNrfozIvZqXqkCzV8wm/exMuWOW18E5d9s30Bfgy/+LxM
gM3Mb9QYLPDlzKWBsmuOn3WiXCd+Vfid1qdsdMsZyv45EAe2tbAPVuGYBhp+jv+LszNbjhrZwvUT
KULzcFuuKk/YGOg2vblRQHdvzfOspz/fUib7NO4IOHGuCAMuqaQcVv7rHwZBH+c44+aiaJPXpcYL
3tFC7c6zhbykWwf12P7qzxtkzPt1I0kX1kCB/11FPd8UuY+FgleRe33t1hwd0P3sl7ISAA1KzZOU
Jmvf1kYm36Zm9yF3zCqbjJW+8n0Z4Kpf+52PscXSE50juH35dQkxqEAfdEyeIDVl0OuX7UPv2V8b
IRMTLdonstz4Syzbc1YNQnQIUNGzJwojcv2AMOLgGtEMJMmcYzBhAWfWL6qP/tjj3L2Yp/4O/TQG
YpcU0UNZPgB/hl2PxBW5Vv1SR/6Kf7dJiAV/gPIXJvzfADRnfiD0ZoZVMkNBgH43ufA0oxBLkTLz
8zs0ckKm2X0QZZJv3F5mOaI7Ga2+2ThpS+YxnjF/DqXVAGU7vSsCdc+ctwCHEWuTVoFJC5kn41Tw
/L4RQiFEcyQa0vGmm+Pwh19SPn7wjy2H6IVj/z5A/oQDKDdXIfpnuVL0AN2AoGspD3DtaqkAWgKf
KYKK2eN16q662rz4ex9HKAcEl+pWN/dmss3xiDBo1jbtHSA/TaeHBgYQt7YTDAr3YzR3A/vRqipx
LpsNjpTnZekQET1D6uZoek6cFNe8syb20rITiWUUkrBkkysf7mVEXOsxk/UwVhO6TufRiZ+SzFjx
nulo3Tfdl8FCKX9pUDOQ8tSh2OFb6ErHUe8/q4zAGb9B2T+G19FwSXBoYWgXxOsx1ghOzXhWptvL
qptCjKUwW313Ziq0PjjQh0xV4WYXC+NaP8Ciz4WM6S2l7EzN1MsMzeMUVscpW2mie+dWsQUGzPV5
hL2RQ4SjYz1glugXfcpwSQ8yzuRGSxx86JNaFgcEsbJR9WylfGJVclSFHVC78hnZ7K98sG4MGRhT
MZU1J4KzvkyC1kQWCR7pmhxdPhRF1w3Oc0PRh7qzzg35TIstmN9LCBXKce7AlVAC3yHV8tGzGSfw
fMeKM1RzX/tb0sPAH6mO6OqsROMaN0QA+QaIc70vFTqpo4zWTfq6h0gX3s+GQ3z1+XvnCzUX78VS
+ih8cjkUfGiOMljtiHNEooT3aHjgP955DCHzNAD7aPsp2hCztHDNN7ew+69F4QkZRpe7gDA9L5De
VjrdN/02MJD0mOlbcuSB+SEt85dj3EP/vA2jmB7DbUY/sSBo3akpx6jKZNqsdsw8CEtTJpl+rlAE
ZaZECDi4kTUeZfaaC8uJRwRs4E/mee0h8lY3am8DShciHdHHhHgHjrnXzTknBxT+hB4z+uQBW/U4
gAx0i+/1sp+ptrmneJkQo03uSh+TNug+g3Wuy6yn/6FOpEkDvY+dOk9Hnpna5PWcRtCovjtn4vza
qcbcZgXoJ04z8q25uDZmxiPTC7ZRLkJS5ctn8Kq1/K0iwJ1xMBFPxCMLFFcp3BxZdXXLz93QpdBW
VFubajHXYyNbjl6yc7W2T2Y68Zf5vBy1Q543/KT6zziZuO3ttOzOYt23R/Ud5u7ORYzWQfrziI8I
K99l6qDT5Ff1oNWQi6gMeUbqr+wZ1xB2AB4BG4CJWx4EK/02J1s2t6Qf5OWb7greRPSaHKX2wZDV
1Jko76mkarbqDRRvMvzTtkchNommg0tGi6NdBOrcAjmR0KvHunoPzhjKSze9gV2evHK59eBoquqS
W2/kEZQWLhUVq+zF+ifgA3lFmnLAgVA2aGvw0hDOcOiSZQe8ekyKbmjl+3+nEqaj7P3FOstwrddV
qpjU6mX5wC9YKigLrIXraemIvuWxXYEA+rqRXdhJ+3R/TWNofcKkoslHCXWUQNB0ZairfcBXgAYY
5SFK23cEANfB6eTZ4yxHkBIKfVe0ARztZNCa6kgqDF2ed2I3chLTKszZCgRHwWipZcndewTL0DCA
N6AazdMqL2NTwskGBJsLadJiFQbCcNGH3t0r5WSmObnT1Mr8nGDK85lyXJN7OWoYXS3O5GPzyUL+
abzTGC8QmE56bnH+ohpHESGL/3hUbAq0SZwQBPMGR7A4SIg4shveDYfRAxtSI7kyGLYcko7+/bLa
0o9Uxa7euhGXU2W65CDzL12KAIoyTDFxFVOyA9VgwPgHNGIf1FvaBFLkqSpqcMmpf61UpZ/gPcrl
JF2U/1Dk09yCjVLexHg+Kh2aXQ2cf6YEyZ4s3oorhys/r0WPdf3sjNRZubCCW/SMU7Xmmh3k9k2R
VrVw1RmxCyXR5Cif4hhd6Le66DjyByxk8noV3GVm7QGTqT1U84XNtpiJzJqLwdgHiAnpVDwHU2nu
pDSYa2RR9chxpsl7YTmoUpuewsDg8dSTc/aw3a7wqc2eeMp4kp0wWBYpYy27lEaxxucIpTzmRYzN
3Cv/n1qPjXwT/leCqOjViXJZvDUFAuBG1nd1FAjVKq8fNXSrA8IAxeKtB/4gXJpgjVN7fQqBE7FC
8ZUE27Kp5bHnp2/IHueqk/humw1jUS9AUKKlLlH4lzoAGSvEgSdEGpYHRjw5SxPqTaQa7Kwr6G0d
x98fSNl2Vh2TzqQ3hBApHuURDU7hBiWm5lMZEX4G3VCOAxrR1Ed6zmJS6+ufTLie/Bf9Zgul+WWa
ckpUw0FDmOiRt75/hU4Mfbfq0Vt/0JBLiwFzYENhXk381Qx5pHThDqrKMZAV6Qwl4sjDq9VaBV5J
FUudiHNW5hgDDsXHsbBfw2V4qli+mw8c26vtfdnBAA1P7uowyiBfikYKGn3AmNe7oxI0aCL1gAaU
xSDrOKZYFx/DtZ5I6hbv0ewKRbufkXQYycAg1etesDSyH6xhJbte55pS9vR+KxVOe9RouPjJRqXx
FFxL4VwQK0vGG6l46qjk+IuUDSSviZJBL1ZBHYtAr49LOZzWqnJrvFBY82kF3kMQF5RIfkJY5oSk
qy/I2lqqzMMNobA7kfJZXkiUJHz8uABj0nc7oGXggOmvhigi6SzLF0rIWTX7WzjAIYHZYHTCvyut
wGFewozjB18O/zw+JokM0gMcD4lrQGK+Gxbfikks3PzlAA4VLKBJtcUxiYIc6J9DaedKmdGbhOyC
9cBzlilY1bR3zuNitPzRdSxlbNTDIkUyqhvhAYGX7nxdb+9lKOjChBg6WUR3VUlpYjiV4/GZJtQh
UEhV1tRVIGuqgfQ9oCM25nCbbhy6NgAJuw/KdLd4I/l437n9Dm1hbkXVB9ZxxJ8mq7KTS9pZ7lh8
Al2WwhxulgwB0g3klVobjRHAUFTwOO+lYFZ4W6vRmZYGzqm34XgsuS40U763OjM3rnsgZAUyyuaU
wbBhcddMKz0pAvLXmFRgusw+F3EnDwaOqtR+g9vJ0bav0y1gZuJECV6uAQi1AWihTrQOyXSpyBLM
CKVTi5SGnE0FHvtwNHmFqar6wjXArvsjQgg5DNR7JudQnDAFU1gmnJfNm2aph21+JYbVWTlRhrVl
rQ+7hfyDmsmvyml/alG9rIQIRUk0RIKV7nFLnN/am9RQ+ELVdv5xLGDX+Lep7c9eiKSKxDYseAKo
V9Tu/T5NN4QVb93f6G+aeT0biB6LZ47aVnn2cce2ps8DCgo3PCOYIwseLs4ulngx4NDtPgetfxY0
ynoa8qDuHucOUhQZPCUn8ZctnSei5Le6KV9rhtF/PYO27mvpT0R4kt5MrgRg3uYDx0OdemhIU/jD
bPG5ew4sJyZJdub+YFE5uHU3t4UdGpt3GXbbvQXzS6eXtWdsXSs73szbtjGX/ZEI2PlcNLkNM6ix
A+qChOUXuokbEZ47kv8wYQG4wv9yhnR56L2ZbIbTxvnOeleTq4BBKeQu/zrS1ptOEQaKzWOYlbvZ
X90hGkk+nUIEfNnVLRcDFWjWGNOTAXsYN82wtDEcJq/ZLQiL92pi0h2EembtBHRrjcane7j3ywYL
KcwH3OloYffueoMNL76x5CrvKFZPKeuDfzaZBs65w7LQexdT4dsU2mkxB9GD1WcZ/skOWenrfp7p
WS3vy8av+q8NLnn9x2hOcY+0LFJ0rpu72TVSytK8y3L83xl7/fy+RfbY3ncgnu5TVA4NkWANpop/
hizKhHyYvp+DcRruuH2pdvhOxQVl7ezOp2FCHAgyTDbSN7/EBcOAqPg55U3gUapx7BZfZkq43ZHW
hsfGjU8dk3MnKmMKnOaLt1NeAaJNK3W4Ftco4DCwksR4BzPG9l8gyfBkTr0bbY0Dj72gQoASzJkh
2yrPvUtovdTbiag0UNRGLcsGJBamaqs2Cl0oqxLfPpairMEb6HMI0s7hQJVITRILkpYfol9bSbAU
fxNDSDDg1YEQ/0QnkBJKfUiu+pesflKbq0+xrMPxBO0V7Qjdy0CBuITMMOZBvJ3XQ1anNxwFeaoW
Kf7f3bE2O7DNbqBQy8SfGqDs7CaocgNBib3v3u/x3PVm+H4lj8UIL8VoUW5mGQHemPBZMP3+HlCT
4cQ4HoXo/85sUhytVsfqNoRN0/w2tmFMttBY+PFfCxZH0/1qzmb1YSxHt/mvam+qb7tp3GkQ74/F
iDgBZ9uSgTB7pYmxbBRIZgQ7GabGoItTeEUvmqzO2Ulj2agL1ffKjqok4UvacDgwV8nqd96Ut6H4
xELNjE0byShO+lOCvTuGNSOqmcnjODHgr2EtpE0NU128x9E33v+YKDzw6/IhUs44mRbgBRdnLHDE
+mqXdm4Zt81QZkkzfwwGPj7o7qD6WNH8mIJe+bNxw4afNpHpnAlJR3V907VznZzWyvTay9R3xNBC
msKcv6MKb57bNeogP21LklMCeGFxzSiLrt64pOVtNG7Qk/BiC6IrVi/2p8I0OvN5oFF4RjlGXuZQ
lv8pxsx7HcOW2sMOpz/ZfMb2HOzmdokjLya5dEu5KH6u4yMgIszYfm6Xv+cMDO6Oc13zMQXFfK5y
DApDTOwv0xIxEUfwZfevFvuN+jygrO5v07lc/yQzk38MsbbNbpZhar91SWv37zY4QOcAMOVT74X9
42Lm7jsEKw7ZbAvqqqvtVd2z7635tw3l9XtWt5K3nLvpFb9E5/e07Y27IGad99xmm+/s0sJoN+eQ
bX5B88WqVrbN+JkyJHkYePkEkMfN5ARYEkIPtEG//wKDxtiWSHtYH31EDggtCB5e0Q72N1oQhfdk
c8yr4TIvWICSwwoU3fcZCLnlz/5tElDpnTLaWv695+1ZgR4Wb1rIYPbwba8rGEiJ7TvmiTQmevEc
XZabzc7ck52b3RMUa7rFdUCI8znngETfrmvugyojytpylnd5nJDaYzbBl2mxsj+zFGtbmI/O+2W1
GGWRH1+j1jbhL5Xug70MRXgzgtuvJ9uM+wfLspv/sLexM8wEq/zHsNz6mibMO456v0+Vn/4Rcx7C
TmXJX2ozqq6jjQe355nr1XFW84td2elrnHn+jRcV2XUx9vhjmsPdCRbcv0HC7fXGqCXGxHVYUjMj
nc8w7Kru1qmC7K+1MaxPQzik66WYzf5PuK+YocFsBAB0U2NuT22RsLLELXG1Xb/EJzRaG51qo2if
w3Hth4s52fhiksSK7/JoZvNt4AfL1zziLHauE+zrbTcmvK1YXbKgPePJY49/3JMJ3mC6eZ+suiuv
Ux7jfIR/+z2hh7hNTiNRSvdwN6fkwrrUfAqnLcGBHrnGpaWC+7Ak2fKX3Y6kVadzSEfeIVyqP/NF
nE+OyPZfzBX5Ep3oPDRvCEGKn7hseRqSeMewc6z+LA1n837LwxnLGn6D0AaKlv9m7Jlf8Zqr4zvT
mP3p92iDzOQ9hcsaBOmF4/ce+b95IW9oLfC/miHR35YujvMFTg80UI3mxphSewLFaGLLwVUWKBhF
+Vit7wnUKMYne4GGfw89p7XuwdEK69u2jdFKDGG0hN5rMsPomE6BxWxjbbGBjKns8H+p3pumXRVs
/ExIc63OxWb40U7qS4rUNn+fFXsBk2iURteePUBXZn8v+20hgT2egqcVd1M60Q3KO+LlE1q79YxJ
yq29ZftLM/ZLcDILb3jJcgJiyhtMwlKc/zAAhWmfmzTY7za0as0NXtE1T9phg79l3SWIj2FQOi/5
VHr7L2XPP/KExXTJ9WD/oTWBZgLh5EfNh91uxLEEzfqyGWa0EiZF8llXvmJVVBWYZf4vxfZFKVf+
Ga2K+8mPF7PhIdsMTtJeUZz6VEs/XsxddztsELi9pA29H9yR8SFhWUi9tmWl9FJ3Xpu7yh5t5HCF
Z0LYSJLWyj2azpP80ZZxw3/UjT7H7Fco/4eD1mw5m/y/4wcvxlqRpHUL7nmP5sL1/S++PTn8XY7m
h3MR5iDStZlGF77bo4s0FCr5uDDf7fNEw4L/iVBt5zZC0A3jk8WwFswpn6b5lVUo39fLnMNYhN1o
uL0TnzJ1owYILV8sWG355Tgxg/KZ0PSYAUmkq8fHt/tuytfjWLGa8N6cIeKayoarxmaoj69en0RR
+XutHsTCLr5un5m7YeDe2NY4mc57fNTmbHuoIKWRUsLo9tzu0V8HLMQ+JJiP8AVql5aFe/H7IuWZ
ZUMlB+00YuuuSRPE/3q920zieoCUUNP61Z23Di1Bex7NGpxTXHpTZQYPDnDUPqd23E3Fu6RbOl7Y
jsw2M+9TRHl7/EKQfGbl12Z2y3i/ofMkPippuWDR8YG0RMf/Epeh3Erm1B5uSgVHfdQW+h0wqQb5
yNalovmoIaXILHwsSupiGdL2Ama9O84z5PoQi+OIcygWpA5xH5SGRp/I/e14ZuCKaUVQ/uJ7OQTz
yo1VvjImGgvHosHEcsQ546gsAG2IGpBv3ngNVmtqCBnoFnkxdm1Fk3GJR4rz6txgVdWnl7ZxOx6i
a7UDI3SYSqcy7oqYpk591nZCnOksM37ICE4O1jts9fBXOieTEQzJkznb+Ned+jiB9HpbbNk8EXdu
duua/kbDtKJ/YvuFx9VbTFN4Gm0w0Ui8x9OLkXmftbTk4OmHnDnM0+xsERGNWTta7wZlCon/HgLG
p3XMcXc3yKNKLontDn72Poetxz0S+9Lyq7+Yz4cg7P8q1Dxk8giImNWOi9bAxyznx/nM1TGNXMvm
ZUaX5/Z0yG3HcOjAw7uvT13drAg5ndEH6r5Rnn1gCYLhhsrGc0sny6twDmlssR+0/Ra+/quBiWGY
/LHEDB1QBcc3IrTZyr+koIHj33ZwwquYYAksYZszemOjDk5sEhRG92s7mDzd2fN8OlY4Osr1tE0q
7Bhah6sXAxrCBBCP1V0Zu3p8BP8vRRPgk/xOa9/qLqkLf7c6tfaMYV6yGAWeWkCyFJwQsFsHKU0Y
b3KOqoxZzFXKcRCXGe3z1uV1iSfbCaZbxFjO6W/HwQUvs6UdH0vLciqic9QvbnbZGfCsR0YsGc/d
HJAkgLDG5Q8qyTGsOEUES/1ZdzgSp52r9ro6XjWj0jEY9fgtKsFlasP2hxpxGAZpf0bkLuLBCHwU
9+/3tsDTFKpy0eJjWOdRBwQK7+WwV2qGlHj6R+rUtUlvNn8TKadWdA57EhvZeGNUk4AhrJ3E+rz3
fdRVjM42mkesfLSaU3sH5t7g7t0LnSjPIvmKziLyF7vbBItEcuz08dmb8ZeAM4G1DL+uLRBj+5CS
djVEIetZ+zxpVZfdIl6kXUYbmfA1jjN4uFIXdX7+n8GSc+fFHjyOXPd1gZwQhi0WFVwuYshtpHSB
18XTLwIyf1TQ4thgOjhCcx3M7QLLdkTw9g+rll50mkUSkd6MpgtAsT1U/YoVqJsC2rVCUzF+PhF/
1KxyeRuAh+EK6BJ5IHhvpuFM17epiLB71t1tTYPS0lXVe0+ySjA6VEEyqTQg+P8i9T/iWv+5KDAh
MYHzLMn1NgH432zyGKME0gbMeW3utMEAGhmkVIoZq4Fp3EzV4OTLZW4b8o4u5BMBQqYZrV7JjTs4
DHq0YsgUB/lLSjlR+aeU32O6RvRMmHcKEEDDJ5qxicZN9nVqwqSaPxZFLVuaNuLK2ID96pKwcFNT
//ypY0fytpwBXGYXdALMzTCPeauXdWkZI38dk/d1QqpMe6EcCWsCUqh72e0GDCGYF0AQstPABvUR
FaolPGrStiLnaGAHq+7tsCu8HMLBNE3vRir4+hr7Xs7vMl1WDK6dOSXq+2gzapRe9WSmEh6Dd9Zs
KcU4DVzMQfHKjCq5quYyWHEu+C/HQFofN4OBkHe7ACnJkwqnXj7En1p8Ak7FkFq0F+wRpKRyq0KQ
fTYPANdatQ5zrAewk8Nw2GJSQQ6SDme35NJyNBZTWBuacAllB1QoN1ni37M82t5wqrEq2N7ZUFTA
mkPD6NnAy7k87G/XxNmgZnOQyKYTHVlUzlfN9lJNYXNJ8Vv44EBLKj6h64QcpZS4awXiT+dCzCtl
aBdOv18nmLJNdYmUbXkxHrS/bTKGhaKL19A+KumwhqOQHUpDIKx6P2se5oX9rjnT8wBjaowiTJf1
ZJKMsRMru1dCqxhyYj37G8WTd832YFGVMGqhR6gmv2Yc9h09meJusMizC77zQUlrkxavarPnDYl5
dzVJAdH2kKvus77hoLOEhDL2oVh0D1soyzjHM+lYEewZB+6pqsuyl/ZQs8Xujcfp2CBWKOc0P733
zBof79sQSKG0r3aXunTTlsKVRgoqhYT72tTDm2rAjeBDkRVrMt3Aydgy42pngCWYHTWBkGRHOM7M
wDwB40iIjljapL+34SCk9ymu5RR2LWA1F9DkGtNwc36bHb+jHtwiOgDf5pa5zBEnMxODnpjuFukq
JnTmmpbdFsQ1N2Y17I32nX6YtoEvDtlbk9Xu45UlPWSB73dDSkD967Y5DfQ1Hf7RzW5QCCTN+zjo
sf2LFD3RCXxpsOiG1biKzQ9hC3CpPm5ZtYLqKiqCbj+xSTLE9A+684PjgLz10V2hM2lauvayKiwD
0vqdZYf7uMK3tVoo+1AQQ/NTi59JQQ3t2T1u4bFvi7thY3Dadh69xKKzd6N50XoymlkdzMGJVE3L
aM+ak5uoF0YjVgaZ6quQBxPldOSmEoxgIyzuGGsTLNn7ZcuHKkSVIA2ejXN6clQjukooVeddYYlz
abIgXfHaybzuZkBkG39CDGkt5kNn1+D/FzpTywLagA6GoeMtfVuPqKhWnJGfm6aWxiF6/GIEcfWn
qf5WHsvIwrRkPWDvb1fEYRk5lRM2uHlCJitSOKqW9TZIE1z+T5lZpcVDaxtu157Lxkzm6HnkEMqY
HDmvswzlod/Bd1qUR4exQSFgenuMRZwRVNdYQbbmuCPgS2+0XdY8mwfVSTnLalYAG5fUBBYLCk5f
ddTJSr0tk3T3NO+t6CdhmhoFMQv0x/mO3IR+evtoDHzlpO3M6X5vh/AFl0aPzCCtRlAs6+WoM6u4
ld+EIDNZFJj0YGzzQpgpBCK8u+MZbmBl9FmNqpPg4rz9hJJ15xcK6gwa0cU0JcH0QCNfiBti0MJ9
xzRamJFF3Av9Q/tD6Va3U5fWBjLor9FXF3168eTaBaTQ0+hvXUK64TCgAf5grensE6Kqp9liLLHQ
DbOl31G1ncjzzazyBVAqxRUAFswxl+cQUmb1ROiejGDHH4S1mimpANbaJobYvc3Rzfxuyxzs+OsR
YAi1XZit7RwJNarJTXaia5DhOJBEJ0Wi6rwJjiWCR+H1FOgxWAoSvi1LiOo/9BlyheLRpw6HKxNH
MFGDDx3xndwRqfTyb7ocdxXVxgD9nqubZrbzMiRFNwjRrylKhb4fTYdRhJE1NtzW+ajf16Q45Bbq
Us7FwACGLNgppnASqZBjZT8Sy4eQenzSRrJ0LjtZJpW77NymMkCXmlaf87GJUFeSXdRhbP13IlTQ
b3Em/mGw5yBZr4d7SKqY37A8ZY0ZFAuT5fl4yCz9tJnDHPB8eUf23d7nd+3KOZcMvsBHRXHjDbCA
lltf6RVaxYhPJI3jWwkegIAg2ptQdGaH+Et/Qc0SdBTVC6Re2t2KzKOXGEW40pQPvV0S/iVX9uzI
5enrFbuaFiHImIddIRIfKUCIHJZZBN/RlN6/j/l0/TIrAvisuqk0zOTAUqqGhJbPTGqD1FQDhM9S
v2iiUtajvMc9CXcEpoRGDLqCdFqWJrKmOZ4l3njwbHzYZEzzvJImsRak0V+Slm6hVsD9sG/pD7av
5ursLqJmRl0QbLi3dxOtn/BqG6F07j2lAtLVfG4nQvMHeYU+bC+HMWSlWGRaWVJi2MC2H/ilkJy1
SEYxsLM1HmLvfmDVNNcHGwdQPC3199aDSD+M7yQWOMDychQNWTeo9dfXizC59HZLtCGFmJ+fkwUr
JcoYosYSsiNtTGbv7Rn2Y3xdVPFXT97Oxr15dl41j+vYGkH5zusRYdFc9bp4+RtDHBbLcxnDh3E5
WRGX9cXlL6llFYbWzbHjDJeip9sTnOqR3HPjlFD581tgzQKlhaEl+AXjIuTX4klejZ2EAEODE9Jg
O+1VDxfhNIfBwkUY1T1ghdvE9Rg9ofbNBb+CS8cn9l4pf0RuhsEtNjRuvH51ZpoAXxZsp/limjwH
tsstYhbG7Y7OxAEb3jCVpn3yc7tof0d4ITid04eC0w37KiNXwUYUEAM/aKAoUTBg27cyKaeMDpMB
eSUW6tjPzxNvTxOwPbBDwfKHQxOnueO08Y9DZFr2PQKKxnleMraZhgkRrDkdqKM36qpxN9jLTigm
TfTcyR/VuPv5XfzrLInpYiQ2ceBfvJW33iyBmRq+awz2U3jol/TUKVJGA7TR41ybr7NUIJpEWCmN
RKoqo5/fzBujGNvCMg/nH/guFlkdeML8eK7O42bsBi+en1JvFbnWOlNlscIcJFGt2IATgOb/9ucX
/te78OiiWw5VPrC4Bcb144XtMSTJJHKnJ09tuAGiaZy6taHa5Ha4C+paYM6mCF1Zour2n9/G2+8P
sCCre2DxEDhIv/UOpN81Dwny+SdCKhRqmQr7HghbuG0c+0Wmoc/yP7+y9WPyEUZotPFpd7gYo9EV
CN6ebRFUJVg/x8a7VGlCyiDm3HMJ867tEZEe+ilNTlqVWmcKO1mPNUfGhe0Z/2a10Bp+ZQn1doja
VsCz8AAqIgsLo7dwhw/BBEO12HynT9iazTYeWkE1RJXU4Tt7T6llPKWC+cVzkpHwT7TDxrgN60gb
1Q/qH+7px5HS+8jrPZcuLn0jl5BB/Uzgs83mxy0ZO3dCmDsG5teyIEixuliEZlpfuwmD/OQm6shL
AIZOggi1izeXMEl+5Zf5FpzyI0gQNpE3PgxkegRv7tCMTYr2bnffLVUY7ulnx+vHtrjH9cPFq4f1
nAUtIPer+sPmCYHJrASVUuSMyQqv4HkNcANYLjXgSkAKYHfETSwlYiyyxMS76wu1GhJ8rdEh3SM2
xuvPn/Lb6YjrhuuFtm/jjuK5/7L8ZNWc8aaPgidNttSH5BYvEpZhJYEID8UeeUywLK298njUP78J
78f8Ho/LO7zsMGA5wmP1Xyap7GyzINLbU46Yja1m7oYm7J+iOSrj12RdDbx0RmODXvVhZ33nvRYq
xytT3kYFnmLu8xh4W1vcIpQ2YXTEY1J8TQ2L4A7n5A/WjHljOFFxZrfuRluZo0IixlYLOZogZMCz
dKMgqspmpIvRrgJdI4LGDMRfXSO+TbLOcMjYj+G7f4t8LwIJ7UGG5PcU2saQaPjIaSGUCG5giHSp
YKvG86eB2NTZNOlJ28WGgTEdhhRVesHzkTAan5Iw8jKclJw56OcLOLkzhGQyFnkKNDwXG4T5W3Pu
jDbhG6TTVN0WSjCVhIMwc0o7TVPzEniUZu3ZhJ0/jg89IdOLe+FQn5qvP3971r/GEKkYrBumB4cM
jd3bvSQIWaVhy2dPGulu1denkuF89wBMiN6HyKOljOhEKr60p1zHNaTYqfQl+OICm5l7ISb1O01a
flKUIf21K1prze/mivfPAp0z9ONfNVLf9lF9mqgYt0nfxcJ29K0FrkO6GiC22b/jbNN6xGxD3XDq
q+IG67ghPVPhIyHBh8EiCja1bKcznBXzV7PjzToY4Bvpk/7hR74VAAC/8XSbIW/3Aa22d8Fu0OoG
24wrJzkb66HC/P+qDgIT3rHn0E0OJNXrsJn7R8FEzwRaUu5V73RDURdznSrViJvLqBs7H1sb+xfQ
79sllSUA6X0UWnjZBc6/SrVi7sRGcWnfZWkesNBUnMP8L9+vXwbYNr8E0SCdt9jChe5XqRr/ur4D
jARDTkB210V38OOmU5dEMG+hlT5qB/2FBUGOVz+Ee1SWJ+qFTkmVfz6b/nUDvGaouj7Ot5T/LM8/
3oAPkuiTfDc84Gt7rB7ucd7Sm18CR1XWZY9DfHbrwbgNPv/8+vIF/7nrhvAjqUvEpZMj5r82hGJd
XBKLku0xZ3HZifqe8PJKBz/mvM9N98Zw9W0ypX4xyO23VRGVIOtohC8olSFj7s33Ljxndvaq6R8J
oEi76Tlw22Z7jao+3+91M70urMb5PFq9dLXp1sjJR9Pus9jOBQrt8okzzBBgm7vfkKgA+nPt7UrW
Zt2tp78hKzy9yYoxhC5IJECzw9YCswuKbvM7XVVhRPz8sb4xjWNvZjA5gcPqElgE+LyZxMyVzfKw
9blzGPloZTntcfcjdMdfhRu8reEwhGYKuWw7YASyq/44gGL4TivuEfnjGM1YjZwgdWdFcCKnri86
LCmK2UPPpcJIvA1s/ttEqsuMtQMUucn/xXDy3g4n3ioDKpS7oon29tCzlBC0YZ7lj4qOmh2iNlVD
Kuzp54/535djjaRlBPkuMCkE3oyiPMNvJZp37yERX89v37XI5UypPCpC+y8u+Ca9kWcMugXHhzUj
9EzCY99cchjiVVw0ugctZlJeA2uCPBWDjkUaPBLsNpeP6QYl0oJR72O+9GxPED7LK6ldsdk/4qhR
gN9piEwnfHiJKXIapR5dD/GyEh9hewB5lyhDokZevH0aS/S6fCrdE1KdA+pHer7SN2mVRJd6Qoab
dp1IYxoGpIIcBFclJdNSM2+aRTEQZJW07MeU/q53DidF+K0XgZ1ynILBA5sYX68PmTqaIbTCL2iY
K8kVqWYET6+BlUkB+b0u6udsN+GgdvSVbsj1gH+UqW7PXBui7tuDWo5hJFqIVqcnrIWL6ONHk9Qe
WNjcTvKVmKlcWT2HIfcFpIadKfCN9s+A6yyCK005VmeXUg6b3zaM24Zr2BtuMp6W3ug3/3aoSOKI
7vNuJwFNIQKmueDmgjB2QfR59RIy317Uw9LHIr3w5ziHc2bUaI1GqBuM1PZX3a0GTDvk/gfQoABJ
EB0BJw/vabP2zC2/jYmr2ch/T8QqV585QzuShxl0swhudAMOXwgJncwOZFM9AfVLunh3azdzP5So
Qmd8ToDVXOonsLP2v9SxYX7C9SNfvyqiNGyCMhtPCY+bQJEKF9AcQC47hmttifzKUKpUmAh9fW2Z
VpH/UNntEj3i1DhMv+WEFpJNA6jt7dFZFUCRWDfXV5wZh4omHHl1iYM/ieuCTuGfWH2FYkV8+AjK
73eX2WxF9aXNbJSPCqoyI8FEH0Pm+eRb2I06l6YsiOI48VfAZmORm96tVqLXgBdEesNcWb0/dgWl
I/0enfdJ4S/ldtbIr6YKIKEWtFNjn/GEHfE3XAAQ2ZNsTvfuuTdx7EG7v0/F/ruSHDkdMqS/K0R9
5Dem+Z56r0qKTUN3mv4ENrHcVzqx8/SevNaqta8YXhnba+DuqEbfY24k8mQP4TWtt8Jb9gEb43y3
hvI8qOajhqWJuxO9NK64ItfXNhMBICmDlVO5b3FGbPOGFkJAs2u/6g40q6EQ+fcKT9/5QxAWo0HD
Q8G6WhTZq1VAl4rR5rvZZ9jpVv5BDevJX5myxTFxZzysOuxw59AemgvqdxmGqkMeG4Dsd61hY6pw
MysOkQIFClKKGJhKOZjbdu6ZeDATtLifWywJAKa1F5M2x/JzTAP7CzpcbwI3LBFSwDPt4/k5KJxk
gVKmfZzrNWVb199UDbFw89FJamWRkuBpAyk11YswCo3P+FTOziVSS5duOGntlZo442EwYx6Iun5M
35XIOWa66JKVZFhB9eCL4pakJI/KV0ULqVxcw1l7yFdNzNd1pI5B+AizkQmEqqMbP7WVDfu2cby5
AjdWyLpqi/jhKqMRaTnCyFtttLOv5CvQEufJRMlZtW60WNNV8Lo2z4pAzVkOhZDYfdPJs1ro1sOo
YoHHdBathHKtMVNLkP3OSr30ycsaf0dzpxbKrI5DFtFqbTzGXdGkZgG/NjLIgjxFhosCu1O2D4v6
vMPkpHe2Lfyd0Gre7ilGRY9smQwvC763PsyqV/N9bB+r3sBTYJHXyj+1UtpHPWSFvRCf2GRlF9Ce
cqpn/F33eGhltXo1wQF3f50nX/633iV0g1d5kejlQcGZ2iFAy9u0QLGHO8O4rHHqK8sE27gs21+j
zsAxG3odR+3ppjZ68X2xlHBfiWAwxnM5DxC9Jwe9VJ24v2cuHWKZ/w02tIrpedmgxmNBjnCf/+8o
eEH3gmpVBCodtX5BppLO2thR79nHHPUXBBW9zbnBSE2zhLv0YTRCUzSHx/Sg7Jk2JT5CpUfX4cmh
zKBDovWzo1pXWlRTbFqTtD2NC+xHz2xorY/SYONEQBfpj1bpl1E0blImqJ8sZe+xqqur2g0SixxR
NAGqoFRiHBUsqLIZTzWDjywqYbEEKpWDs21lPeVGuJnvOiRX9Hf+D3PntRw3sq3pVzmhe/TAmxOn
90VZekokRbV0g6C6KXgggYR/+vmyUL2HLGmT0xFzMbFNB5usQiLtyrV+I+DlfGtwVYm/RFQ0kfwm
maE95yl8sMX6K19IqsdKmADwxoF4TJ4vYgCLmk6ZolaKYbfZM2OtxXYloCykYf+CAQ8pwTAKysza
aS5owwqKwIEPLO2DsJAtBlUqIztt5/4aC44wKjcuqcZObjtdxx122y6C9cu0DayDMd4xEjge9zj4
sgOcJ7XZgTnEuHwug3VUQwKIqdMVljbvcigBTISFR3nckI+B43GiL4wjI5tUbHEsCiJwBLf5eBc9
Khsd4RuBhsseGmeLItsxxu2WoOoILDJNS2FcUDVRBGK8htSus+hjOaXpEGhhKq/2WaD+HRNmlm48
3rcUPVtUMxezjmaBw4Ym98ZqlRpI0uHXeGC8HQEPRw1v+/iNxId8I8poKgtbLAzrIyBpkU6CM6io
XjpHAa2SFEZZy8t5tDDQtIMKWbzsTkvw1Czh4VG76FhujJbi7qLOuJQbj9NzoZYukgnuEpAu6SS5
RLYgnF3s3PsYAi64TmAw9CSbPNmp8xRZGxZ6ovnKpnaZzUfVgnRZc6mCUiuJsN4CRdpIAEveud+W
dZVAiwpd+3uxDHZ1UDBqU2z6sNaLAbZ9slxdVXmtPopk/xBGfelUeBEoB7rc9xQGiSuAqnIvMBIt
PXCVnaUOSi6oyEGvobBhovRmE02vj4XfSToIwe6SEN8XOJeLPiCVdBVUpwtSyyC8YPxriUJF9VEf
EssA6rQo67mLitfSScc1BkB/brqN7ydz7p4f0yJaNLSZsY5gvsXuqk77Q1qbUzKDiNezGUFD0qke
UhpekHRW7igAG89BvGHlTVGOnt+x0X/z/EdNzUWDI5mZc+zko/UQJ3RV22uFcYrHG7ngVlCtR/Zn
yyVkrMTGhuAs069vX+9OsyGBb3o4MlAfc3wMVk/TgbPjjlUSlflFkQtg4EeB1qMqzbTUzI5aM//o
wRagR8gj1OiocVAmO0365ZnV1n41xxdpHtf+94mbggedQGAJijVirY1FuS1RWWCbf/vBhwTTiwQQ
iXgutL5NhY76CiYSJ1YlmuZbDd8en5XDJHz7nPRn60YXAaangMWpq3eev4eI3BiAN+Yulnm5tpPJ
wl7V5UxtzKvsoLbX6oUPfRHRgm4QH99u5CkSFvgrilQG1we0T/SfPXgnIBaeJ3prf0SoLRi48ehf
3qQqMav7o8i1HYQqEXspqnW+59+PbS+E2Ff5CIJuZSJ5oN03VaJV0RqkFqjmVcE0sIqtvRjH13GR
59CjklwrwcM6DbLGq5hI1Yq3BYLVlAeW1eIccveH1/xff47/HT1XR16P/Nf/8POflUDvJYrbkx//
9VAV/Pd/1Gf+/TevP/Gv6+TPppIojr75V/vn6uapeJanf/Tqm3n6sXWbp/bp1Q/bUhnbf+qem+nu
GR5Ge2gF76H+8v/2l//1fPiWh0k8//7hT7yYW/VtUVKVH46/Ov/r9w8B9aF/05/U1x9/p9r/+4d9
8/xc5k/lX6cfeX6S7e8fNMP4DYKXbWLmi0iRTkL3w3+hAq5+5Zm/oWpFloaLo6fyZKz3smra+PcP
vvUbOW9kVuFVOGTZdX4lK4xIfv/gBL+BHcDLJXBtFobnfPj71V8N4f8Z0pdUrdP0HCl81pT6HvhQ
ULVOEoEVggMYt6QDCuFd3cFP8kdFv2u7BOE5U0YW2sRTAbke2oUc/PB8QHSxfoS/XYibF912bNrL
ppz4/YFux5UIcB7N0Km6oWTwOlXoOU6K34FnXNdm5JrpFgBITKmoTQbtc1ugb0BFp5JRsiGUAV+4
j4AGpl8SlsCDMp/C5LYtMnjaPrmKPYa3lv9JamUyv1MT+KnLIORR/yAdDazbYSN+3cx+1L1wdKz8
WjP1PFopEtF4PULaHL5UNn6hm8JIonQ/NGbUrFBmUwadXK2rd1KZv2oG2VtGDtoLHXbSW9ZUV9Po
5/l1QTK+/N5YfR/v2CrSbMWlo/J2AElGt9k0ZSSCy1Tv8/YiAgvrf39n2E5rVGTlXQ4mB4Cr7dCW
k/4I0zZFlGIILgqqoLFx4VZt1rL5dkWgXwogX+ZDmxBVrUg6g1hGOyAT56nphijElfp09c+bAz3O
IdigjGvppwnQMcBlbEgt70LddMtPXWQhiF/1yOKTnh8xALF3hNZZNHKb9AARwUsBBgPyEaed7FMl
U2s6e7tJqgNeHGHIa3JiWi6FnABTPhba6wmTW1MyjJBXzjtX5hUI3ahuon3aRg4y9TJKPcEFe5Em
CTqnSH84LRCmbPV2K8zTqjabD3WsgHI2RAqQAicTpiXeB7NpzOfhFBDGfvMa9K6bK0eXQH5gQWoJ
Zh2mjmhGgtxUOlfhOrYDEdurCeR0G66yjqvaD90eHX1dTvjwTOsBn/XKXPdaFEfT1hxBq15GLRa1
T/E4+hLFfGpb04oKdZ09IS6vCsJBgDTzU9jb/H/biaj1N2+/6Ym9maprULawLQTTYG8DJTh5U81J
KdQkQ7g7Gk15BM/cJ7mFZbSykEap5es5qnvURzxuARDwu7ol2buzkyYoNbjxTcsLv92sk2lAIQmE
D5AvKoZscZwJr6eBcKxk6iqz3xVt2mY7jUuuuNCMOUJ/PY7cG/IVVrGyo1jz97XfldF7K+OkGkED
8JvV9QPkB9ft0yAOtC8uJ5w/O0Orjfaau3Nuroppcv6yzUHPr2Mrle3HJkHBYYWQSvsYR5nQV7LM
U+e8LYxuuIpkkYg9Zbp8Sje5Ps5fZ5mP8zvVqZMw18KQEmKRzaFJyZUlo7a+F/Vez0cLBRfQFty1
5vo7Q2aYaUBqkPK6LNr8viTWGt9ZpD9NGp8SjekbnDseM+enUmubW6PSNux2XTXr/k2vzwnOG2mm
Obd2LId5RwdU0X3vd3Z95jUg5K/rxrHlConz0DbfmSwnPqpspqDhqLHbuLa5DjVI1Ucv+oAC4pAN
Vi53QMSDWx/DVGPbwUcuzucCi4w9hZH+kyvmpjkr0GpauziIfipS7n3r2Pfmr0ORhe5zgDzXtSmh
8mxtNzfw28JC1F7BTLRGzIM8zGWsKGm1f3Y2qcbDFqXIFgDican9vW68MdX2EFSy2eGx5fefsmFM
vRAm62iReR5b83Ge3Hm87QVGGD+Gvqla1J585/ntBffT3YFmsPqZ8UAKfXaak2bYrY0SCOt8l6Bt
djFmlvGpG+D3rSGPo7oDlXvwjG2Oe524ovqQRpeOTeJvE4zhOO6LWgvtH2RIJDiZd1p2uhRpGSJ9
wBpM3UGp3DrZCxTiMDUDV+xik0z9BXmGwVtHOfXiDYKPothoTjtZ+7yOy26NywJGXa0DuHeXp3bu
PWD9FI4RJZpJ3OeUI5zbESBddsvMLuQ7lMdDW14cX2ow2bCAXhFueuTcTtra4QU3ea3f7YT0is+t
15E/nvIGK77YkCK7KAyjg6gAXKRbzeHgrC13MqIzU3S18cWbLCRvC1wmoJsAL9uREoh33mB04zYK
jWJt2/Vcoo2DMyqI+tl7yiY3GS/GQvR3GETVwbZO/A6JJgSiLpKkRB5n1SOAmV4H4B1ks2rGqL73
LER0Vq6weYJXVnzKSK25fQeOo+bLSU8ARwQkSX2D/54CdyPil0b4KBCNxjwln3RsZ9JV3ja189Fi
8GqKiE5ypYRoP789X375YFChLnUG0HHqQvJyM2j9ClBeb8H/h/Q2bAJH1nsncKN4pxdl3V0Akgbu
n0ujbW/ffvJJlKkG3wcU6oOFcBxSAGoiv9iGPKQJQuwUul2BA/J4j6eU9yUYm+J5Jo0TfMV8LTI3
7SgyY1NwFM94RjR59s5y+cXrE66QeXdhvupcpF43orLyyNYwG9zliV7LXd2NRrfWHCNFQsMxouGT
AMSyIbUbRe+cRL96ssO9TZ1EOn1/EkkY9SgG3xctVE+jc5E7CYvwh2RNrxM54KFKhhYB/q2g3PTe
eXSCQFE9zwUP7hkJFx3u6ckBAJGsK8cpQJnQ6Qp9E7lyVPcfI7hoBCC7QNdSYzMD8K52EWZ/+V72
mluuOSxDeYk0CZ3z9lT4VV+g3xxwMUMCwDgdBUyIBHmYQbIPVKVzRWFLPOd+EVzVJiXG574Z3YvZ
H+PundE/jZt8dUMNAIUfMJk/wVpnUeoCNoDcOUi9+ZtpLP2HRpjyYRC1Vq+zoRbYBqLHOWPs5Wrp
9u3XPr2WMhAKBkRcwAIwiSdV+14sgWQ2ksaE+7XDWC9Hiy4q637bZ17ibex0ztaGnukUfVNToIVc
+452W41AyBHznIcLi33otm/RXF6FWd1ItBNl7+7ebuLPI6O6h+owwBaff5y0sGv8DrZTTAuTZBo3
Web60x9U7rTzAK6p/AOfJSshZdo37wzNr/qGqzoIIo/9gQzGycq0i9jrgmludsIa6ocO95Zpg/Of
Fa5xA3fzTWmX45csaC1JmS13L7vALa9cIzI/6QUUoWg1GZT5rhy8Wp7Mrg/9dw6vX0R1WLZbqmXE
u9xPTw4vuFkzFbKw3rUolP5JmixtwKQAbtlO4LDcNVji9GvCwN9Zk5Ge55gY9Gt46HP9Tlf9vJHi
vEsW0HDJALGFnzTEbPFCFKJodlHgxhpzucAMB0dOUzsv0btLNtOAEhWeB6kcxEVkhvEWCZvIunt7
qhjqqHh9hhFRgiblHqpmy+m2Eoh0cupAQ+vBreZiU2edNW/TPg/xowqK3t94UBW/V/VQeCsNh+Cv
oGm0cDfleXmdodKf7pnz5eehQNfwvS1P9cFJ21AX0bE+IuXr/aSuEFdFRwl+rndEI661RY4qv9L0
CQsoXY8uCS3Q8WrT8rNW+ZPYOMBPzVWUOiXeQEPx3CT1lLyz552CifE8YO8xqAMTiduk40524VHv
KwwH6S5Ed61mNcgKPkggcWoAshm5mNr69r7L3eS7P+TjNSKr2Gm5rs71vSQh6xPCtXRfz+Zcr6sR
KNMKTty0bSlsAzMqCn3XdWYQvtfun04PDkps7tVIuxCxTrNDJnXelPMg39mDi4AJ0rNDkXxejMPY
Syfvrh2xUvyrtaIye2qG1I8/lhY8w6+4PLWI41AepKz7zuT7uVXE4UDiIN2wKK3T1BlVQaFZbpHs
pF5VGDCPMu+4Z2tm7Se3JuJB7kXXSU3jdJ+ICx/zavb6u3nokEnYekWF+8JutG1UzN5u2KFw8mrm
kVDlpIWYxWijTXeyj5UUjnvP1sMtmgwNvDqLGx2ZTyvqswETI69H6rIyIRFj/QsEI3sqdXMge7BA
uDrh8K9SXZDRSDM9u+Fzo3MmkONvrwQeMfbFZHO1wFgL17jxzA5kqv/lun7No2rpKw3kt1/opxPB
NyxyDMAt4bqj+HVyIqDFn5C81QNE8fl6vL47vbrUWrwSt3j6NQkCxSHKeevOw8bx8u1nU/h4vY7B
qAKYZb812GYIGE5rNqHZjBabSbqfBIY3we2YyZnOCgZN6b2m3LEqbT0i9tOP37Astr3+HDOmGd/P
aU7LW7ce3PbrcMgZYVxBzgm9sIF5YnSxKhl3SV6N/lrTx0hPz3Sk68Zurzt6p4kzM2PvfhzLsUp/
WJ7Q8ocINXHna1pzHocrsqTuPf6PburTAL2e/LVRcBUL73GAhPm4XpSQrYknVHgP5ArwKOc0CINt
kVYNBsVuBnkyX2d2k2IyDvdVcX2GotJrsUMIps6Dvd6lGR+fJqiS/ob9Uj0aOGDCT35ZhxL1Xy9Q
k8ngXkUtPwlwUH5KIRmTnwLGpnJiY2pHJAstZNqobUepJpgsZPBLd7yDoeMOI5BJvZ++oZcytV+M
CgZweWG7JJfYxPuSn7cjHi4hPsC9ho/bGiaHicAKO7ltrweM4niNAmkCdbmMtUxiA5+F9Nym60Ge
5GuRudK9aUBrqn/H9c5wzvyiCOR8ntnt7EU7j84e81sNm6LB+qQF6Czp+yMhVrg2PlX1SrMd4ajx
SbjZXQ7Atcrmo270RM83x9YmNRPJ2M3z6JGDS8fOceKVy70bAdC5c0HChBOpFm8Nq8nQKB2jLsbq
DJvK4JWZRjniwKgUkmN0kqCXGthLk6vpLgJrE3UXOAZZTDwwRwFdP1pIlQTbo2oFAvVzx40f8bec
0jsgiUdSBpIVnrki/RFEi6DKce1XA/LI6ww0IV0SlrVawMefqmnu6SAPXdwDdqUOqkczMnPnzpdo
8D4C72naG0Qsox8upQH5GQvSQTwlPXJmV9Dviw66aVN3oQ4sCgO7Dop+EDOWXaaph44x4BgLsYPS
e7Jrp8ZzFXkxXmusJzVaTZexkxt5qTufXZPE604kUz9sOhSzu0dUX1OanC8tj23yt08evNsJGGaa
EXJ8EiZ8+2Dfarohw1XazZQIN8bo+ayKttLVPm23EYmjle9HtXsTBFhbW+fmgDe9RhQewXW90O0y
aPNrswpCa4WWZiPRBqZkWV1OLWIqyQoq/yA/gvnGnXmbJHrr6zhv9vN4hcxDi5o4mT9EJrAmcrR+
HzWg0ysGjmQv7OKSk+VhmMAxPBqNgSBW0lbsQCuJju44rjxzrqxvcwVGol2nrCWC3hFoWTavU9EP
RXfBZYl33Hl1gp/RRuf21d/pOdrdnNZODdpBAJigr4HAMQ9M3VZ/ZtdMHjI1tlMZ4qNvJDNTEFNP
l39p2MgBWtvERchXu8m9AOfPGUVueikpXc8+Q9O0ZbJ5Tqb00wFnqH9k/VjSnVILsvTHssqstlcf
srk8s27NOUj75H62BkMLwFeWyuQed0La6cTJxFphi1GDnthho7a1Cijmj7SBK/yHoYVNfRbMtt1/
w33Kwcg0RgcgOEvRMgnvyp4qM6p1B6hULkDKP+vwAB3mURSpdTE6gr0zopCAMGyStW6PKn3Rq9Nu
iHyARB2uTNYnFNSb5FGYnZ7tjZqksb+CCglOCCu6akrv2QH74A5fLpQgySbjOJeuYsLd6iqsuQPV
6+M4zTiSshEenVmKsefAX14Y/VcPn2onMYbgGlvDmvpfbovuTw/YZvelyaLEwwvDGigMIvZbIrLo
15WYy60xiE5sbRxdtb8QZau1awPKdVbuKBv6zadWBnl65qLTHyNJqXUVEsHdrF1mbRf18cbPU6s4
AwojgpuGtCu1LAw88IZtck0b0BMXSRg92lGjUMloUpCoPS4JC/Thv2sa9F9pasizmdH4GUUUlMFX
c9w0VbYxp0ato6HtcAqvgxrqHkq9kar5oAGijkq/943pskU4I3uycHFnGo5lVzvnUSadqd9h+1wE
d3BOJR+l9IKuxBlZelXXQO41o0MLp62cfB1iNFt0bCxz65JK9urqyur6JLliwpb1eTM2hrEyjJzM
DTLsle9foNnks6CRr6bqi1kr5vKIqcnW5JizOIs0bVMGtgSWdjzYCC6QjtzHwpKRJE3ZGPHHvMYM
4/s8S3VeH2Ml2wjVdn08y7M8VbjBEndOtbimSUkVsfZVheh4/KZxpQKF4yFhhg50o3Vj2CpcWgIv
9GLUedVjhMjHvNZVm3jRUWIPUXEy1FmcYsnKiioHqc5PRE8Thitvw1R1le2ppX889SrLTMJuTX03
TMy/a3WuBvmy2nju2AQaRoKD6a11en0eV85SJMrL4fDNGH7T7QEa3Hxl5EwGw1j6vkZfprlOENMW
A0BRpBJyxmnduClLFlX2WEZ3kx7OefM51cJac9doOlT1LjaqDAv1xpYDq7JG05vd1l7iUurjSiQG
YG1Q4s3JGvStizTk5+qybeuGDWLESI4PQHxQ8YDeOhS91nooVUxxFHnJvELNG+IaRedO0OzSEDs1
s0Mpb3kC/n2ljQ/GRNJB3xZJrg5QJyqyTIeAOoqImyG6/YxLUTuwOD7jOaaJ/LFpOrVZBSFyIOk3
NEVVr9ezB+YEVXG4IxUMGGeeBkT/usL0G/bGvlXT3KoMJSYlgdIzLyoLXpRxc4Q26Xgq8hZE1Dkd
iT6Ua58JHaKW8dGsc7hZT3NZW41xC0MjoyuqpHfwHEYyHD/RFpXtVif2Q8Da6A89Vcaeen6cYyL+
LdFcpYd7DAuMJEva7wIhru7zpFkWixG3uFYlqnOupGu7aNU2DJElUY0WtooJLYWQaPEQsUGZ3iRp
zLGfdBWyiWctMHGG4xh7JGZT8fdYbKiXxGGeiPh+aGq3v2v8GsGMiz5Aahjrglx9YdiguFJdOl1X
sYhAE2gjoRWWatJ0qaizYeCtMa1MC+8Lc40WmCpeJmgx07TjV3gFwS5CWgKZ5OTGgYTLX06xLFgi
Wh1XfI1RJYgkbCorrZv+ulrmM7KbaugitMLVubQAQqC8uDTLKiziAAyJD48DDcFXZqQ+KJeA5SvT
H41EU93cEOEDplUzRL1mmoNGnzdD2mXmJVhnmUB105NML7aapXkRvGkgi49erzXlH0GMN9+zF/C8
dWeUut3uA0+K8g8MeNG8JluSoT+OE0nRiP7MAGHFGxe5A6mhsYk8NymlnuxLGut1gw1ukcxgXOL6
YFOXSExtP+JyNE9fUDC10GbvMPhqMLhvMjiFm75mZKzrGCvzSa6ywKkQPJ+rSeu7LRPaj/PPYzQh
s/u5mJuidteYe+EygGtMOHoB9BVcNbf1SJEJZ24AI2h8ZjkT6iPf65C6iNvcLP/CK7Fv0c+JzTlE
bL2VmWdctb1fpeLOB5Sj57sAYr/T3tp4ofndXvTIYbPZJZHzyTBIWLVnWSDV8/VIYfi3tVapn+zc
EPZZCEO70LaFaXbFrZB9ovtnIzwgOV/43tSWFvV4TNKM7SzxAwrXNRbDtbGjNhhOnJFlWqVnI1LX
tC2uS5AJySoYZ4PqT2HFQNL/ZuoPTG+146XApO/CJWo+btkiMTER3hDbaDk78VGkoUf0AWd4P53S
JymFA7C8CCVCaNuW61Bxjx2J0IHTZzlg0dgBkPsFQRewpquhyz23XXUBRvbTdQuC3AV1D6i7WKOi
5gh97WNj3Ppf/Nlg3rhJ2EiTwrqRIG/vdCpchdmprm3Wcsilyo86X5vpNPEK1vInpR7ZUGxkAc05
31CKVZcyLiCSLWO5mzpNqb7Lljqoh6Z0WL0pOqbz+DEMR2UBhTAZRzoThWByPlxP0iA9nAs5n7mE
S6TOemsiLWLhd6BuuqYdqdPbZVvrkk0AZ6IadyR+wzS5OW4XgDBKToQOa3k2CgK/EOzjuqKKGTdX
6EKjW37HPTHsjZWbYbOMOoGB6h3yQF6vtvZJom87IbMGKQ9Klw/V6gf7lcfOHg+OGbbfwsl183aD
UdkhJg0L1S1HvATaolyzrMhXGx4UIY8zA7ombxiITkGEzVIosEhaoB7Z77LOTpvszHVFPPn7AFTZ
iCmaXtafrNaqTca6o9vYNZg16IBnJucqInJUqo/HOJjSkT1ycqDZ0C/LNQY3rMio4Ri6stw00u/j
NRWilp0NUXlm2XqOg5lPWRUgrjNz2ZYT4lYuSEvgjBwZKZtGsxQgp8R5l/2sWLa8Ns4D4pnj4Xqk
j2SIWObJCnEMMipYqh04fWKJfJIWKGqFg4SuQgUTdVI21XYJ16OwUNfBimqNulBM8Euo11sq1WCM
CvS597uk44DwpaECLR3xgaba5okWxJcDur2T+W3SgnGY9w4dPA4bZogf3Ot23VbRpoTCHD3DNGjD
e6Q+6+xsTmINce4+1XoLp3jmT2FjNlbb0xphAGE0Z6ToMv+ZNIH+UFdhPX6LB0vhoBCQ1NO9jZm2
QDwqCqdHEWbFsJ7d2Zr3kWit+YHQaq61vUQte0wukBwz6mTTZNWcPY41XOavJuIx6PL2MUJgJJcB
+ctVZKDXKFZQ2brqLinq2cVjJ7cS/4y8t5ZwkM3TlG3barSfjDAfzXOtbOv0e9qaBtUEnG/2aAEG
dXmBv3fvns9tr/X3BRW5EL3RRK1LWWItHuyVn2f0I5z7NAo2iNaV2cYGsuJyZ8kzoWT32bGQ1ywE
XkAbjkk7TK7V1Szc68bYliU5MnqO4BGxFIlIRKIbyGTFtZy/H29cxyibMEBFPUuSYLmvaBZKb2xz
XcytMgoEAbyHUaaG5UfVAaBbx6L0mJSY96iLesT7Vptl/uMYpr4NqSy1qsZpJt04kD1ieiSAL7On
5cqdhbMKNY9x7nFJeE6vwuoaihazVgOorX8lbYDnSD8lGDFOthr33Wz5YpgwtungBK7wQhh6nL9N
/MRhJbb9MRxRoXWSIjRSbWQ2N+kVRBw/vcUyJe4E8oV6VVx4/Qy3YDNFo9oyjkwPjQsCjw9sMbL4
s6oI1WUm1LlKijozakLQzsBPHCgAI1wpS5KQNZMlnRH9YF/K2bpmMRnBNquR3ASoX41D/sCSwqx5
BdSx0ZGFc0CKnIfItQ83DKAYbqKs8mcXUUlr1kmfuPWsb0FfjvLZCoJOPhNLdOn32EfM5hE3Bp1p
KJupTb+3KTRKXDY8sD2IoXhuY3eYQunqPoW9jsI9zdhQTd8EZFTaOypvu+cUCEkCQ1ZC1uKyjrA1
w6VHo9q/K9HrBrP8kDzyqOVXDdApEI7pKtOE6o6yHnU20oaIgdioThx+6KXfuDf4NKuTYDTMkqE6
7mGsOJ/0BGR4iwgnwTwID+jMCYN0ZTiNlhcfIcLVDJi7nEOdjlZ9juH1IZxvdEvdNsLJU7LoAdZE
86OjmSyKjWBJ2PPm70NaJZ3o9ipTcyAzHNIg7mB2brOf4AMn8FOZOuYVlBA1+RLUbIjzio6IOlyZ
Ek/gZF+7QqLPHlLZq+r16Fl9l24wsgmZmOMRPEgSOA/IeeA0624q3LKCAKG4IBPBZlpyAIVekjFB
f4lLtFaPrJ+wVMJh68DA4gcuS9/rX2aRQJoGaCncGy8RJt2GGWY0PCD93PUPxzNVL8UheToA9MTh
B9Oc6XtoR7XRbS3AXKrToqmjrwfqIrw2IbfqpjAeNXZmTWeVVys+KsWaI1Cdmo1hTi2npmWTDF57
mlnQGXrSGLJdSVzHunI7BlaoST7QQVe/PEIbKcYexKAadsmJrXLJ5ZGHJXJoW08t++NlMepDyZWi
6FxcpldcK/3R2SR1jx0QC3RykYJFX9cnTJ6mkO2kkQ7krBUgGDJiZ4kJuR6SZ2u5TrsiNepHJtKH
qfpH6Ve0iWRejYEmcyguGLoGAAevEGmuCvALdEm5rFSW+gGjO/iq14mX9EVbr6clo5bgemZd0e+V
uMlb8n3P+JlFOrGXMc43dmwOqIyipYKv65dDReH/NfHgP1EKXnEV/iM74f9D4oECrv5n4sHqOU/m
55esA/X3R9aB7/1G9UdhF8AdE76YAHeOrAM/+M00IWgHOhh2sF385kg6MHw+xB0vQPzEUaozVDuP
pAPD+Y2SLM5XSCoFHupi/4R0wBNe1nkRP+QLQGZTAeS7dO+kOtWZSUSZXJckm+NzP/bRfGwuonr+
Z7CI5TEG8EiIQ+D0D6XwF8CNaa4DfAMnue807bJqdaQRvofWX9ZIfsrO3ql6nQI2l6c5QAx4lKoW
q8L7i6dlvJIBVEru/ca7ieB8rJN6+CPR4EkhNhKsG1tsx0yvOTaMTUO5lfrsNyMsQLMmCGrH52Nz
Z2M/uqPg810Pggd8Tx9fzI+PSz3zFcNCdeyLMufSRh/hR+SM0DjzVOHuRRuNwYISSpJgHwb4eCEB
s7aE5a8E9IINeY372KgfasM8I9N2J9BaX82aoIKTjh/Z9a50czxn/5Ir4eTqFl11K4hf7wzaaSn2
0Ebm2KFITJnYUaXNF21UafYZIqPcg2fu8FGdKPs1uz6N0xWFugvSWn/YY7vy0cxGHnO8jmIbU4va
249kbfG1d/CS6r6SePg2lOX9HJVnVUW2ztPD9wT3TiAdS0stNYNZaShFqWr3i5ZqisCDdKfEstsu
9qKYJBWNMFpZ4FqyKvDObNcgb9CUPf5u+ubtsVRDdTqUgasDrwUyofwoXj9c73zhZqGQ+5zcWemG
rCPt69uPOF2mjo6RDagnFFSRFES+5vUjQAZiFAAmfF/o/mU3ybPEIddfue/h0lVx/eWrHJ4DqswC
qAuJxD+ZlW7LNT4tY7lvguY5Kn1xLQEyoVGQI9BWePk+Qw0Zv8kcHYgkIo+YNu+gYlw2tp+agIWB
zvYHUIj/vH5Vp8CVDlWPZp+RZLnKEnwrGhCogDqmadeSLdDgzgzTl0QkGo6cofE1yhx7BXzBv9Kd
TCBCXuTJcy+4ZmwDD3Nqp7DG83lyhzOCNSxcEF+U38YmvA7r4EbUXnHtcHnbG1l/PuMvtYltQ4UT
BItI5+8BG96C6er2qPvrmyHybvus2qHPEH6uqtZYgVW+AhNmndEMIDII800A1XehMUYPdqvb69FP
Y/LbqLDbYXVL/OZt7SRFpypL0/XQeCQ29PhqyLR8CyngvCWZyW1A50rtRWsyXtoXSh3ZTg+iElON
8btdQA4xXFBkIcKFbn9mmYO5tfo2uHKCePv2xLNOcCKwNshWACOgpqvwK6czDxyQj0aSbEDPgIMy
0zjjBjfEa7aGO49dqxySuzYOCDxHfyw3CPB3e69sYIdiWvWMbMxj11nDLfa9KCkys9f2XHh7WeA8
q1PDWk99dA1rdwVXmw2ZV9a+jA2/FE1EfF4b0bcoxdU0SbszDhFnE1k14ELd//H2e/5qgTke+E4b
6AmjdYI6mSJ9dOBPNGwgUvucA8S/jmb5UHf589sPOt33D/3J0Y1iMv+DM/h6eg/oRDWQC3G+1vPs
rKxnEDb+mGvTqtPZtXKoYtte5l9T5sE7mJ9fvSNELBu8KFgUlvfrR+sWBTjRimYvucc+A3a5jt3R
+BrOZfLOk04wL2rSwIjWiTDZV8lYnDwpnKXT5noo9nPpfXS6Gvp+bt9HhBmkND8itfzXP+5U19SR
pVVUB+hm6s1fbP+G1oeI9GAnrrcJJjAwzoiDV4njItsvjGsbQjoaDe+85C+6k4cCSvMMHznu0yhD
g5+Wj2j371FayjZoyV7ZuKWsTHss33nSKXRS9Scufgycp6MXxyp5/X5cLvygBrO6Nz3xjO3Rk+WR
hcK3ed1Tr9jA/j8fuvZHrUu8EIvsz7d795cvCkaRSMqDxHE6Zd3aR280YN7AUqOY6VzjX7yT9fjO
W/5i0rjgmRVBJACXesqJCoDutWFYNvtqhpllzuVj0uD1OYkcHSDjQRhIZrz9YqfoqKVfoQ+gvO2Q
WHBO5w3V8nlstHqP/ajzxYX+ZQp5HicBu++U3yGEgsGO5Ypzd4jMrW826Vdfiu3QutXOcYf5PJ64
+77TqF+cwYrawU1BKRX+FL26YKf8MooZ7FDfwfGgfOFPTyL4EzWEfOWhHbW19e4j/HdJ3dqX70R9
vxwGMJ0KYA2n1TVfzzUvxLKxGQJYDQM+6cGwJ+d8ZbrlzWRG39N8ijZvv6+auychB1wCHwYOlxou
SSfB+uRqESeQU+/zObgw6+oLmhHvjPOvXgmWJYcXVy3y7SfRExCzDpfEoQbEEts7u+3LtYnE224w
pj8i4Kyd9s4Df7qBqAX74oneyQYYweocm3LiiZUIt2mo4TBOeQDT0v5JOsIct41XkuGtfCq6gzxz
COU6939Td17LcWPZtv0idMCbVyAzkYYmaUSJekGIMvDebABffwfUt7vIZB5mqOrlnIjuigqppE24
bdaac8z0mZb7TWZWWycxRj+w2m9kO1+HS2WpsbRxm1jxz4/v/rlvW8cxYeKMXQ6BJxvnCQOmXAx9
7adS8mQhmxVafQOO8u6fDXPyUhGoEplmP9Q+jV15RXsAh9WYrgLypS7MIme2jxgW/7qgk9cJSLQT
z/Tq/Hiev6NoXOeDdJv15lOXj5ee8rkv9fc6hx/ecRDGvf1U8ESpkZ5hAEo0UngLHb6FY7pNqtwQ
0nIt29lOSrMttKzSt4zw/uNbeu67wQVjwiXAl8L/TgYf41gQgVX7uVrItPLs4aXNx+rLPxvlZOUh
MmZUI3Zm/mQPHrUC1B7ZhUPHmR2RDYsBuS8TP4e3k3djdAJkmLVW+U0/Xg+leKapea+0ydGKggdA
cOi7HZQCH1/X2SUViAl3jlFJpT2ZEyAroTasrMoPcGf4UkF85zzdU1mdd6PF5BfEiSebrbIlUVLb
BYr+eOEHOLOxpuLD1IajBcf+KUk5GadgVMec51cpX8s6+yxFkKjMVECHyz+NdfqsV/GvDiIYCnUl
d0lWW338IzhnPn7Oyg6GeJMfAyn821eojHm9Ujqefmk0gT832U8cNvdDMVpuQxfXHdAC0abI7kj5
0PY5fje/G9R1hDhhPXJOXVFMSe/aKYjQnRX7sDUTr2yHbENsLkIMc1zVY5ruMhpeTRFRvy3nG8cY
wg1do4e2idoDjrEnnHz0+QmnG0cn9buO6nWtJKlv0cTxFG2QV8DrdlldkHUfx5zpQnrjBXArN+eJ
mdI8rUxJKdwYaYsLgXR0Jy19II4+o22qH6sGZFNURvvIMcQKKyFh6iK/BsXQXekyhA11jtd9Fz6O
QzYgtNX2YzNehXas+WlU15hy7cTLZ3Og55LKK53agu4Wc7uG2Ztt8BI8mPGkbiYpNHfBrN1Go4YM
soyLdZSK4pnAXNWVy+BQ543w25ls09a2rwYUYZtJRmJkVj3Fe0UJXb3tlH3a2AQVN8Wv3LBe4hYB
e0EmrZRkq7B1UCmXjXHoFfxEZaj/+cqP0ZnkDQvsBwvyybceJKQ45vJU+Z0oEm8Wc+iCX8RbGR9D
J7nnT134CM+syzYHLhtznYqI8fSoD18J8yghjj5N9ImgaTv0evj0gZLu7XmIPdEVFy7xXUmLhdlW
bSyEoAkWjtKyfLw6KehNlE1pa5ZsMpHD1DBx1xS+koeysKBOFURa1vymSbrNunKMuzzPf1Zld8WP
VlyHaqUD5I+yneIkBO3E43Rr0Kl80SVV2/SK2bqJndGl+fgzPY0FWXapWDSYJpilFD7VkwlyssnV
I4m38tsqv7Ktat+PUref8+jW1iqaHDb2DXiOycqp1V+DZD/ojbjk/DszVWCTZoeAA5UZ651/W9Sa
1fVWyWqTe0bWoUDtyOsmlPrC1S4v2cl20CbrgfkQfhMVh5M5SUMbiMBqLH01zb+aibHhwHFhh71M
7e+GoKKOR08HpX66w6VaQSeyGUo/FepTK5rWi4oCg0u0pS4Tu8vuxwy1O6slPfPjR3luqcM4zJ7B
MLAxvlt0Ujrj5J2XPmqD/eKyz6rgEYXUcYqKo1FiWiyS4QK268yGaIE42MZynKBmtHyEr9741CZu
Se4UrjY1GjzB80NtAOCNEV/rgbgw2LlbSyOBevDS7XhX3egn5IQjblQ/M8yjhK7M0/vcSzXzUFm4
XnTrQavNBzRgX//8xtK9WBzZoIuoV729SEOY6OZ0pfIXpY3SriuApDj64h7KrLI2iKJiW5Z+/njQ
3yfSkxeJIqUBNtZWKZHJy0fz+tYOSHwMFjZ/mJ10B7rmCv+9wzxuvJAwFwI1mEzXHvMXROlbyksr
MjYPymQOntTO3BbLqdcUVfNNCAzUCxuwa7TBNWMtlUz3TfJd1ytqgVK7DiXResQIG5iKmwcrNV6c
tHu2qllDe6l80tLecGnq38xWiiQEwYprl9G3SlNzl6pxSK3RPlCnGdxeT6NV4qTRumlr1OBWo27y
1JFWQ1w/fHx71GVeend7KKVxiMSpbOkn85ZBRn0Fv6H0xzZnM2VJuqsuB7CqlQFOl8Zen3prUwXy
flp2BxHes6+Ixzd0p+cHOdJXHQy5tVXmOwNo8VqxSp2bAewvifVn005yIP2xsyEM9VKl7MzCBJwH
9Q3QE12jZfX2wYIDQvHeVKwSJmwHrHGzSyNZWYl2DK/siqfa17Z94ds5c2jEKEjNnfWQXHe2hm9H
zbLRUEmCLP1GEHTYj6PlqRkViIp1mRJIJW8go+ceUvpgU2Wx4gFuYSpJChl1r/YJXuDLKLonvLvI
SeT5LsH3sx/rrF7LpSNdWEnPrErLJgF4H/UTIilOPzlk6GFt9Xrhy86ilUwetYJIc9wcCCjRYSy/
zI+JTFfJqoFGTJ1vhSqUS3vYd++Ygu6ADiY3jVbV6Yw6Eo2lBLYofGlKD9kk38hyhCkIV2ekrIrJ
uRIxW1i7vXTMfH9+gPQFikGnyEmYAO/K24dlkFaDhSQu/YwQZ1dSHL+K5tSdOhsVyksTRA+8pe5o
9GRxX7jmd2vxydAnRxdyEpUolzOWyG7aInDdTSX9g2q48IQvDHNaErcHNYtgRfEROMN1keEb61pf
LS/Vm94t+MvVQBgCr8cjfJcDEeI+7zUMDr4Y9WYXmHV5yBT9kgvz/PNCGb+0zFHIqycbP3W2e9zz
SUmfIt2onf4QmfqNGUcvg+Mc+zAnijYLDzV+HbW31x/PhOcHX7gFmM7Zd2on80mVDR2HgZDBK2lf
9NpdHyQ/Jkwu7lR9q7t6FyJQ9+zmES/Y7sLY786Zy/19NfbJhSeSFEdRyNhh3G8MJ1s35tKp5dA3
mStQso+1nnwZbelxbKsrRzEubHneTaXL8DpsQ5Ad/OP0dB8W1gjizSn8wX6JJhWtS3gQ9S3i0S2Q
rAuDLdfyZsU5GeykJjJLSGhSYRV+jtR2sAHID/0KIS1V6+wfDrW81q/W/gAVNh5Lu/Bb0NR43r2Q
2U8Z7lE1Xygznb8oKHosC4QSmiczjab3VQ2juPR7JHLrihyFpVUELM+apxs4NcPfuTJazQvwEjD3
aUkwpyOJgZcrI2Sr38RqGpK6kVUbrA9AKUctu/CGnr2+V+Opb++kJdKhV3MeGoaUo6WI67apd7WN
AVjtth9/DOeHor0ALJKv/bSPkkxUhzE7QSmIUQJUtn7jtKXXZDnKuvRSM/3dZn95GekrULyWOeSe
PrdWUgugd8t1TaDJTBM5J/rC3unWbT3vkgw9gqR9+vgC36/KdO6pB5pASamkEUT79mbqjSzJXbA8
vD72ykmV4PJGL10NLzqsdpKeX9VRHbvhov7vrIdsaC4crs6sGm9+gJPvotcrXcggOP06RnaTmVud
DkVmi/uPL/TMqsErwwmOkjXNg1P8ckaMPGwqbm6rKCTJOfSOw7S/9GoiuHo/o1AktNmXsRMETLC8
Ua8+8xZwTFim7GFNVfqKSTa4J3zZ3LAj8LK2WLdCju6maoRhok3fpyqheUvJb5WqsUbxS35IpfoX
kr/ajW118C07aXZdT30tq6uHVFbNjTU320ltD3WpXSejejcVFRT12Bx3gxINGxGTQBINNWEQuOEw
3jg4qtXqE/Wp9moqQ9TtlLs3YVPohwAZ4SJ56ZFAALUovD7gPadZ7jRuha3AJ4fH/lWSG7Ntssgg
yC4mfkA6Dr2WH1JGWuHQdTyHCHql12ySPjRIH2m3GRZ3DqF2azE4JBagv/QLgrTWaT7/qDrCUepA
/xJS31qN9HwXb5Fr5d3g27r0SUuy7IqH9NXITNDxnI690glnV9WqeTviKnbnKbCwt5SFqxpZvROD
1K8kqSs9tU4O/TxuywrOspNLHFcw9d9FiW77fWEFtzqhAWjxFaKsTDQWusGpyVRIqY4MnGWB/Fy1
/aOQAsnVCvXWCpRdqlRTRW9PNTZNW8GlpuH5DPgN+66htle5peGlCqXpekrJEYzSObiLAmPwsG42
e5rltoejT9pHjYzWcikeiihNf0qzVu9NdapuZFzWFBMDd+pJMXGSzkDdqiZXthGWnpzru0aOjDU2
SnknoEoqJDhuMUmJXawrw5qAswfSA74FRHe4iXiIFU3sY8XKwaw1pdfZ6fdCz6qbYW5eOGbPXLaz
0qifu44+d76mZclaENog0BasdQRhrIG4gBehzxaySuqqibIdKttz8KeBKZy0Ne4gY0XbWNtCrLql
8s6zE8EQ+fHYWUC8S+PLVIGAwZKc9AfEOaRz21oA/K6bCy9RS0EQX7SHY9F+UhC5gI0gncexctVX
8tBcWSQ+7vW+HbFaACb1krpZk6f+pbTbbBNqSeoJW4g7BMUBp0Ot30ltcF2Zk/xZQKYHvhOmxyao
NAmrSmK5rTO68EiCK9OW9FWg6+KrUTSJX3Dj27WMCkDbDKQe1NthVKRrU6/ThvJxYxSuEkx4MIBX
WrDaMCq2d33Rq741IwfnPJZ6GLsAMUp1gRuyqg45rYodYIu10baQdkj14I+XT5bcbZVclN8MqD27
IDHuOUenT/Q2ZdUdUEDu6sHsvkVala8T+JaBW0yt+GlEkaq7mS6Geu+oNfAsaZISj2DLx3hSthYF
C0AvkdcF47qShJdrDoy1qDP3o2o8W9GoHGpZQXdXZZYrLGu+RRTYeCIEY45z2J21nhNy3fbNSuk5
sbnlFGReMTuDn+G6ZkqRhLhSw/BbJwtzHXSsr7lmJNpKbcL5tquQl/mhPSEv5NhzY+WAByoNkIGL
eaINMRjOKmr4krKnHTazV+G4BhcQ1qovWb1IvKoZLaJFk7K6laRiuLZyZ9i3Ct/MRklQZOem1D7E
pMrt9KzUsWLlevx9LINbK7JbD6+xuS4HncgFsnPvCHgwMWWXzGQT8uyrIBG7QbQ3yL+FF9TFDwPQ
s+FVURyuq9qZG0+KDWqSQRaYO6U1wtbHMCVujMK4TxfeYccJ2qEKc0hJEHXzKtBXkPI9OdVv0z45
IlW8E4q+iYLqc9UkP5qpIvfJkQ5Glt3YoQxKQux1TBGuFZtYkK2ICIVG+Sxhq8ZTjQSjtxMqyVm2
n5DZ+HNbHshCv5tlSMfApYr13ErZivPHF/J22xXkkG6Tyspny2DFqBcn7hRqRxx1uFqHXvHHqDtS
s/uR27wXYzuJ1SDCnUKaqseS8wQWNgCxbf1ioN4jF/e6q4dDUMWfil7HIPd56GaUmE3/uTXzz8Qa
LbthiUOyXN0Lp3vArXYt5UXqpl15ZcfWWkg6oqf6fuj0F91CDyRMsQ7miaZ0vA25M8rk3EldwCf2
5PRN60pkVGRlsSEF8rogBMCyC8NVHIGDnVrUirhFGJBNdBUUhhd0+c9k4AY6T1HpeHXlfCqKeEOt
e1fq0a8ggcCct9dhFh0io19jrPwpZ8WnQei44BSxn1N1KZayizcRjSXag6VIB1Z/T+FQOsWGT/Ec
zs8ztqGMzzz6PIAh0FILPI1Iak+kxVHV5q1jMheMYVbcSwpfejrnT9owuQIznGKUt/SKPXPoDFpR
0vdoCAZm1/BGV3LyI5RnSW/vdEgyO+YZtyeAmW/qazpMnmVhlxqV4sWh4BdG+UFuGtsPnXszMDeS
Mtrf8jK97nLzusEe6SUDryMBc9sp0/ddYChbjV8YtaA8JmGUrWrdwLVKVlJqDORXsJWA4pGs9Mns
PN2efb1u79Ni/Clg1+1revfdHhg8DnE/Moe4/TJF4xDfGTlxSOVdUFpjtEYjaW7COJ33VDB/fbwN
O3eyXYTtWHjISGDjd1KzCsbA6qWJSllCHDfmIfSA6PzsZ1XcTqp8ixr3KdTFtrfjS2fqMwdLeu6U
e2UDqQxdq7c7s7qABcZrVPpt23hOZG+zDvaJ9FBm4sYJzKNWSbtApqMKi4ZH+RPL6Z7Q9LtOsQ5z
+w0OL7DMC0e195tfVLomrxtFoeV4cXJUE3ophaHdF34YDB7GHRc0pyehBv34rr/flIJSoWlGoLUC
5f1UKZViiXaCISt48XGkx6or4ZMb5/sBG5UMNqOsLxVE31+YjHpGJ56UUhfdhOX3X22DdTmq0QZT
PRGGubOVgXjq/hr4yurjCztzPlu6XThB6UBq2mkFNEpieXG5l/7Q9nuYIX4eSaghmw1ezAun3HNv
7nIwY/MDEp4445Mqml6aIoHqgTQjL9kABBtz+qYWTwtQwsNJRVNI01dkYnNMvNT3XP7qkzLF66FP
5ZEAF2CBdNxNcL6HMKZ/4GTL0l/tBDbnGVsrfVBrP+j2nx+13wx88s0AK5CaXESlrwXOo9LA8Syq
TV8XN6RTXcA9nntjKCHYfKEcnxDlv31jxtlIx6qg7CQVHDU15Y4jilfa/QUo7plZwDAUhXAp2qM2
zZi3w4AaVcyZ9r5PpLprOp/VTNBy0rZYCdepZF2Qqpx7aaBXY8tBmr4gG08+cNnsLbXKOr6Dqd2D
Ftzn5SBtGzt9mZuKEiK31w0m7VNYR3vTuqQDPXNPGZTOtb1Aliz7pFKSRlk6lHnJ4yPTkViHKQWj
Y8Ze0yv6hS/x/RQj4z1a6nWgleg7n3wdUwWeYGzq0ofaaRwqIwe6nqsDzQcRk1WJiGtu53Ftz535
8PEccOZk/2pkRT5p5VVSwdxgcZFWa++W7mEA1vHjIc5MM0sNiMcIXxDt0clTDGezzuaY78+YukNh
bm3tRuM4Qfb7hYHOvJ2Ii1DWKChadTJV3r6dOQlnUSCYY+y0+aLW982U/sDBt67b8GC15oWv+9zr
gQ+FKjouEXqSJ1/3LNljk7K79mmZeaSjb5oSKOd46e6deUDL+ZAMDYs4cBrLby+qibMZ0gafHJKE
r80iTTT0u48f0NkhaAlQrMedRUXr7RBjVswyxAk6h/F0TWRb7aqd/fjPxlhekldLWqiSkRU5TFCk
r3m0Hd0uvdR0OPNAgGUzAUJeRNn8u0H6aghUL6KinFH4nSM/2WX8Y4ACEsnT31id+fsXPyAHVTTD
J7drGO18lE3GKSzgdnnyMmhw3FGNrz++Zeev569xTm6ZpYdDbVTU9pDqSO6cDith2481Ff2Pxzn/
+P8aZ/msXt03SUwaGjyuB4vfnWyBM4T+cmH9PzsGMNbffiqAySf3jMDoxnSCZX2ygnUfqNsaDMzf
uAx0TQ4FRJLTTmuxlT2B4C65DFId9klXXA2Dvv14iDMzGaVGRB3YCA2u5WSylAcHdaJDubecs196
0F9PefRSt/nV7Fxq55+9YcTUE09lE1pzirFVSM02efyFPy7YjWjmkoY/1qogiUEdQ0APDx/s8PIz
vHrwilOmYFrMwkeHdEM2DaZ8e9jo9RIGaV8oVJ+7nmXzh6XOwsZhnSympugywyllxurku7m9D4NL
M8y5z0XHHrJEIKFufbfNU5rSJCuBhzPlV8upsgxSSozxBe3LuWGQoDjoX+DMvs80QkBih/AufM1K
XB2CHpFGnqk1F8426pldK8ulxe6c7glA25OvcqYWbgcA03yK0LflRDWRkCvFcquqXlmVsZESFGiO
teoaY2dQzgEt7ov2mQRotzAVaAWFl36H7coeYiaoEASf6vgp+Yzsh/eF0B+Kcl5LVrpttN5VtJvB
MC4skGeW4zdXcLLut1GLEsDRCj/rNKrLL52u+olcXqt6s9bVxv/42zw7GsBnTSbHhCX5ZIYJnSXQ
vOJljpt4Jc+3sAKw84OWKH/FzqUm4bmXgJ3Gfwc7mZrzEfueHTOYDKOD9cCNesu1zM9/55LI5Fk2
hqgoT3YYxIV1rU2MvT+SJMUH441y5Ifo3iv29qZ1Yf48f01/jXbyhQ4DNecK7JwPdmZjaZNvSE+R
emG7eX4QdBzqoo6DTf92ygkGC1xdhYzFlqa1VNzJDiiUpr5wKefmaXbs/x1leVdeTWzZAM7EMlXa
cglEG+cwd6NrU+pV9H94OSeveIU4epg0Bhq0cmXn3zP12ajVC1PB2TcbpZJG1JxM8f/kcLCkhA45
DDj2Aa0viV+aWfvEEq4od3lS7Vw4dJ29d3+NduqlQbsQ961gtFBv1yM0IVgw7kRzP+r/WHzK+uMs
qykyEfqKpy+DWcuVJpsTL4NMklopNrltXbh3Z9+3V0OcvAltH9ryII28CZa6oqpMnNQq0v7W+4Zh
l80nixsa/7fvG/2cOKC7UXBOvTYiGecGySgyp+JLJsizD4cFzmbpge1weswP9ckCrssq2tFyGy1z
PSkwitXC1fPHj+ee9yNRW1M4/S66PIL8lhv76hMq1MqRk5itDnS3jabVu7alQ1L3twkH74+Her/S
MRR2MaTi2m+n7tuhBrWKlB7Lmx9I1saupyfkD36kRDdSGvm5dkW7tki6C4O+fzEYlBqbKRMLh/R9
uf5X15dCSzNzOEd0Lua1TLRPmd3krbjw+r3/dBnFYD0yKVQudsu3ozhw22cAlLwYyUxMbU4DMF+n
8ud4UKkqmBee2dlr4thMRRRH8Dvleo2pzAhrvqdOSlcKRpNMol8oxvXHz+vMMAqVPD5YaoeIEk8u
ii5klkbJlLPRAu1VSldcuVv3xYWJaPlr3pbtqLfTO9MNbEOoyJYf49UTkmcUvnFq537Yku+9siu5
e7QTM7mkEj93OfjJLIcoF0ygp1XQsBhIQHPgWOSl/gCyfaUI44i55Y83wIu8nuyH5RyPPuVkjlDm
NNMyS8tRkKaNZxtoJGPJuLAenXnfDFJf+L+ORpqN0Nt7BlOShLBuzn3VmdYGyOlcdq6g461VGCxE
0rx8/CZcGu7kmjhaC9I95dyvSWinJXFLMJ67dAGcBY5Xts9/YziII/B7KFYjEnl7dUVUyupgDgxX
NR6EHZ9kAT8qNDeLbTehN/jxcGfmJSQvzIAmzgjO+yfbLxKoItHIee6LOYdQFn4joGWNvM+zjJt4
mrb9ZG2l8NLG/8zE+2ZU9e1F9maVztD6ch81AsDfGZXbCLkSdnpu/vtD/iO61D9DR70BTJ1PyP5f
SJcymGr+Z7oUnjmCru/j799eE6aWP/MfwpT6LyoZGJuBLeBwxjzzF2HK+he+StPgwM4B4DVgSvkX
fwBVAl4eZhrap/8FTBmgp9jbYfZf/EYWXaw/SLX+7U56PWtyuqY2YeC4gpXAQfhkwyPlc09EqZNu
RMkC4bL76dZA8Ju9hCO39ByYnKs6ytSbBtnuWpLMaIVAAMkOMOyXFJXOhW/2nUSOWgm4JYMmE+Ql
8rZPpvGZ1Cc9HWxrTWaz8hi1trZrzNZZRUoljgVEdn8wY+eqXFRBNTjwz4VqyXdF3MyPr57i8d/3
4DUDCvUmn86be0PbdFkeqQ8RSv7ODwS/NWujuoO9CsvBne0cpP04lLtiCpWDqjg/IlLlvbEhWNGz
iXL0x7FsD3Y0WGtU/vLVbBTK0UAQ4U2zpn1RA8nw6wYQ1BwrSJCKbNNHHcjcGKPmdWeF46ZFWoP5
Qr6vje57AER6XWZDf6WniX2NwDO6KdtJ3nOU6byWzrTtlk3cHFscZ/dWVNIoyi3j4PQVXDukVHhs
sAH90kbd9PO0Dw4ZBM9r5ImWV/bZkrvW+jgRSi+W8t4Xmv4d3B3ZHmX6lR8EzZERTT/QKhR4LCRE
Ja2ueaEV3utZdhidUH/KOpPIUC0fv6WKHm3G6CbLUK7UsvbdktJnM5FvRFR9EqQab2o6sp5axNfk
OWVf7IQpOauU6A5hbuRaKPGhdCvGVUOSlysr9bQWbdNez7UxrzQRjJs0MtpPhShgUDpFu2vTEh9n
pmg7UtXItxj1CWi9WqUoHLRbKLP6d1RL8dogvADZU/I9r+2x4mAiybdBLwkEJQmStVILItRu8vSz
mEO0VbkcZW45pCoZrEbbe1YE7/JbJuo428M3uZKUKA62jaOQ4zGzkSm35FXJnjQ8VYb8xbR4fFVY
O24etSYqjPxFmpq91ka/6NtiI466Nct65CI9k7chEBakY2VD5nhrbidEvavRzL47dkCpRiFowinF
rprGiZQDo7sudK3zeyOu3GHSiaAxxEFOnOiTGtspKTudRIAOboZhxkJbai/QFzftqMg7BHT5iiIn
pkBNzR4tlDYu3tmrKIuqrVRNPxKkYGtK4RgiBGQnVRIy1P3op5JU23IqvhBKpCBOC7otJGXgomnS
Qcs2HsBm9q6eEfIrkS2C2TD3MmHdauiQMley7Xond7K8ptN4H/SNKly65R6YG/kIfXwaN70dOKjM
TP0YBuG0nebe+aQYKo+0JrRmrmQpdus2iPcBdNnb0kzHY6wR7OnZk1UdaJCaxyIrhqsCCdnyJmPM
WVfIow2vV+GNrnqJSBPPaUV0WBLgV0RviFUB8BJXcT99i2U5vZNq05eM5R2cU12yrsH+g/gWVmoG
B9MZqui2HGhFezEKKUplENXV2Q2IchndEfeJ7UYVAM47uTTGeUu6yFQSQzny4+iiyhCE2ekt8dqj
EaZfirncGUn+KMeVserg8dJT7gOPrEQ4sDMOstmYZf7TqNprujDup2QGeUns1EatyZRwpbqpPL1U
v5GeonxjwkN7Z5AU4gY5WrgBNwxw53QyvuZ6IP2UCRy8c+xefpQG3LFakONnCAKr/iGVYI9LNa03
Esw2N2umwW3kKgIQLhq3Hkd1C/QCLoYtI6EL4mhlZd3sayLLe88Yo3hrO8n8GelX74pRbj9Nsen4
tjNsVaUVW1XE1q+0Y/lYyQoVxrIY6oeoaDs6oUNOsFFTQTKeKwUhSIKUcWCrnZJ1VQ2r2KB2UMgl
FawavY8x8aI1aiPIKzHH9L7gDWNO43U95qNB6naKbMudhyguNr0hJTtihIP0aXaEaT8mZBPaPprQ
pptdG4x89XO2CdtA8JcowU2s68nGcVoKpUmXmGvKhERWgeQ2ronRdLwcta75ZAELfwys4kqdArRo
nNqPtiEasnTDxCaJWVe+TOq8jokVEJjom/67yEhcxXCh7RKtEMD7ZcBiCmrbsnIqjRUrEatkNMQ6
6VvFs6FP7LTKYrdW9EnO2z6Wm9oJxn0faHOxaOyUxyUDInDrgYgQF+w/tT25GcdjaIRftTFwCq+Z
7Jl5ogiu6tTKPlH+wZoPLFvVvILw+e+TZTwQ104FcAaVegRZOh55Zcajhdn2Cl5vBI23iKRm3baV
8rj0Lh+lmP/IsTNjJwIUPPXAhCGHHKvBrvcPkd2ILUX1/CGc8uxBNaUj37vYRdz/617v6dfNgdxc
h4YVruNWUtYhc64nUBtv47zPeYgF++Oyj/2xGXjBhzm/N81hWGm1phdukln2lZNou0pocuxqoN4e
m7nWnieEBr2Xj4BuH+LFbNgpU7gJyyEBolx36ESj0m5kxHV6dW1Fuvm5Yh4aXbMvk2tYu7knhRk5
CIVlgA/r8nBY1T1hP/xb7Ysmykn3SLGllVV6pxXE+1lksvSIrhvzjoYkwc3omBoCEurCXod1Nd8W
Zm0hAdc1XzGBpK+J/MnupSJcq3aVfjLK3Ai3xlQyDQxj95hP1tWoD9qGl1DeTbENPHce8rWTKQHf
yyBK3Kei7x8nwqaOYdLMd8VQaoC/NdnPzWy+ypVKesJqnnnkSPgEb3d8wYGxV8QsANCl9XM2A5Ge
glJ7VrtSeOC4nW0ZkKoYplHx2DZJ/RzWsnmNS606TvDjbhKpcTZmqKPXm0aHe8p3F5JPuJlYNmI0
uRrRRqAVLEiYCAqDRGPWipMv9OjSe9gxaJpk0azDuQkOc2p3D7JKao1n9jK5BFUmabuIYDGk10kv
EINZbe1yIq2enXYknEzUj3KREPClQ86ul0AIPgabeGuVpU5Kyug4pGxS0RO39WaU42w7iSj8ZCrF
gMa6UM07ral74c7ZlH9O4IUgsM9yY29EJPAMpPehX7VK1n6zs5uVibc3YEGNmr3RkpK90lqt/UFQ
UrgiwmldW0260aUkODazbm9EZbSeomjFHdES1TW5peqPCEOuvPr9DapzxssSFSaUQB0V89RFM0lW
sXxIAsDOdjjJWzWrCTyplRG50pDtx9ipnn9PEGEc91cJwbPP8xLXm3VOcFMpda6xg5P50oK0iHeT
IkW6x5tVrgOZNrKbDISd7meh9fq1XGbqY9PlYN2HWH3M+laPY5c7OzorJ7G17iGos+5HPAxMBaYp
mGbsbjwC4GnjTxFG2ZadSARKmgBMvjUNn90qtxteeNjkIxjAgF2dWajj8feyXKstmLahrZ1fRRQ6
Vw4y8R9FKzt96WpQpR/TRObeKqKUEZk3jQLq31IGtLB1FxQeAL9k3ORhOB2bFhQ9yi3xhToOlkwg
+keiUpDNoGgFlKh11bNWzu114CgD0spaH4+/f5GdBi9kYmj800R4rvG1iOoZeEgzrMresGOPohYX
UOqIpXFws1uIxsr8Hhl5+svUUn2HfIE/ppvI/e08BCwjRmU8wvqonpHjV1+AXvN+OlaCo1jpTH7L
HKpnMuvk48DO36/GmsHjzK69rq8dxW2JhZMe8iEXh6YcQI/oMhMT1Gx+1db78OgkQAx+334C3Jxb
3aj/fVT5o4P5+dP0mwP3/yWi8yJp+p/P3H7/rfuZf8veHLmXP/KfI7fN8ZljMi4rKEKIbjja/X+o
s6MuUGcaFkuVmtLX8lv/oTpb/0IQh3ZzUawhIFvKYf+hOmv/An+GSgDGK4IrE8/5H5y6Qdi9PVqC
z6CfRFYHPxvKE1Rjb6s2qchTTA5FimJ4jNcFn71bGl26YtdxlGPQ5Z1igCBIwl92ohSPstVIC5bn
DkHvNkmmZqVG5GzDMgxdGgnTLjDScKemlrBcu7XWAZVwQcIToQYh5kfIni/qDP9z0qvK7af/x955
7EaOJWr6VRqzZ4HeAHPvgkGGIhTyPrUhlDI8tIfePf18zO6eTkVmp6Y3g1kMCqhCQZkiI3h4zG/H
Z5nS0EMJNdn9Vo/G3CRYQ3GsDUDadeYOT2XBTsuLxhdO3RgJsoHugckdwnqexUYf6w+LnHzQaVv4
nWFvFoJ9Tsh0JaIZOS1ZhZxx2n4mR81tpd8LuA6/NboIdGo9dJTwLNtuVO9iLdV8I3GMIBeu+9h5
tdoFdNiXCWm9aNSZPrLXuSMLaKYgb8uP7XN9mObrKqUMzzfIeNxFidEGblaY9IFFVJuTQnThVNrF
xHd5ThlxuTWT6nSo2WQZLqkytMAwn9YCL9ZYtQc2jonjl4Q0nwijsZ7rqDeChoPLeao1F1Wq3asR
zg6KvGzyMpX4A4N/gzvR8y5kjGWmx4ATM9vqzB55G2jkTvpZkVV+YpbKbszqinj8Ef9Vcm62zbI1
C9O6p/ny3iIpc1ePanxeir7Yt6Wrv8imJLu3njszSDgIPOcjRqtSW3TObtnQnlpT/g2DyPxmOXV7
lpi5vcfEMT/JWmm/67J+UZe5NP0Mv0jnO0ZtqWQ60DYBRNhPfJveuHDGHZ1NOjXJfrQU7xJtK9W6
lqxPablUfEiO+o4Ku2RT2a3iJ2wv20rPnxYzKvZupvXBQLvrwW1H+y2mTp0KKDt7S5qePT0uh16/
FnZpKOcd5Tvdrpv0jiiabCpY5jsa5+krzU4XWi2tzTBFQwN6QhAU1DmtVVNclzv6NXB5RG6epQCm
enkj4pxzFApYjo8j5XsS8ONsiS3jDIPQDesSFqBhVbaXDseYRbCaNO6jPeYXnkvWlGLMm6LKH/WO
Eg2Kkh5aSqkDo5lv2T2at5zGs4MjRVn5Wp0VatCTl9VvODzN82OF67B+GpRcnlu14e66BnDMKvv2
cVLGZJtoifNKjVRaBewIllu7zaJTmt/iII7t+VGNxnY7jUV3m5KUdFYUVnRHKwhFe4pTkgs0We5B
b2hP6FNUNA488E0mm/xyapPiiY5143veS/XMUZeU3sx+TuWlPo8K46Ewki2lB8qjLFieesoT2dzo
NY4w8Hwi++xCSU+AJeSO3cs18NSHGg3qZh7l2oblOb7t9nmwaJpGTLTRnyYcQ3whiss8ip4ydQqU
wVF3ynhZS6cPJsvM9sixEjRYxTvFOhPeNKPc1oO6LVJM4gXpA4FRKvR2GJq3MUtzutNyDnJRumlJ
MAnLIt72KUnpURJf6Gn7FqlG996JBnVz4mkgLqaZEcJ4MDUhlPustV2RnDWxkuftRWVmiTWH8Ui5
8By2QIeEithWpKMEaMeqf4AIPyyRbbwaZMi8AWDZT5Ys7auoFeZpXRMB3XRXy6KACsQd3Zss6YAT
S76ra7PYVUsDWLHmaFynifXadRyy0smzNzpeyVIMXpibGif+WAwPrYiMi1K5IXN9tjcRdR0BoTbj
eV9TR5+XaXrmuZn4lnpddEkO8nAeJUV83gP0QaiQv7EVjWJfFH3b1WGrGFvS7M6mkYbJyDm4fSP9
aSq/6zP4h0pEzNCWWMmrfqPT8sI5vLnFHaMFradeW8uEnah0grHqkMNTyLpp02naKlmdncr6Wz2J
TWJgPY9RQx8IunSvmjwiR01Uw6WXFhRXFEb6wBmwZ3uOqN/HL89OXUvXbhgUQls10zJfqpMz+ZHj
QC5oUiYhzsdgaZbXHEnpVLXselVjHPYVRTlBmQjjY3BIx8l7oK9+mK/XORPywz5fTGcgYUc78LwA
AW1whaRMKLCqazAJVHh3NmgE5i3t0s2VckdD6fSmU2i2HVtAHi+etdOpS25bkyAyB4zlzrABKiVp
zJuKQKwA58hIqlAT78iTjEPGb7XREpTKftmpt3mjyJuhnai/meonVXHzA61JTujE8Rvz1HaqKc/E
v2dg2yRX3Om9gn4+US+3neY94A11tmUptuwOMly3+WNMr6IvTSsODFTeqGzm5grBKuNxmrpNDkDU
NNGZRb7QM9waSeC4TihKz9WtvYwnRAqVgZy6k4henVAU3nhJrvum0bN7Mx/ik7ocEqK162nrmpm7
bVkr75wuvo/MuuExU0sjM+d2GJenZRiz26FNa45G43CGQ7LYmUMrNnLqxbbHbxmwByFgxcQhiA0T
u7G8oAL8oqXeGjui7h68tCIRiai0PaqA+SAQEuwIuW42HLbo0iG7hfSEFVllPxwmMwAYLO+GW1RR
jCnXrtpT2tDN5cZIo8ss0i4yh+2H7FsKzUzENK4zNAfdpkC9mJiYmoWZqsuiu35atmlvPi0ELdGL
qNT1jVhPJSxArW6l5qkxCHMQviEs1/X1WatECLigOg9KHmeUN5F/ElDA6XZrJV55OXvystT0rc4W
I8vLB6ZuyzdtHYxt6LRwShRyGhuREqql77pyMB+1TrcQwInd5HnnulNf08NIuOMwnxvShC6MBSug
fY7kcUuCYFDiIuR04wsl2eOVaHziGcuNq1GVO2LiTh5ZVl+GIcZVOnH48TLbp9X8yp3Ahea6Ya+F
+ELtLtolqpgZBeDivC9FEtK77LdD89pXsTiPB2+6VUZxxVb0JsFivhWOZu+UTKqB3mbk6BusdnaQ
Y0P0GfPMXG6UvdZSaLdYvbdOvu7TRNr79FZZ99ZYiQACYg5iirVuRx3GQB+9d8vry/Neg1IeJvN1
4kS8lZPTXCtNP7CIRF2FfzU9Q8muAhr25jDqgoq9OUnDPmfjHVY9brPOl1Iky3nTxHofdO4kswsT
WsI6z3qOjqlvWFPq7BWvG0cf2HxW9uYs0uGRsrPEe53nltI+/8cx4P/aSejTeenfcZ3/D1KUKFj/
dF46f2k6ZtS6f/+Zo/zxl/5xYrJVzj5QgAhIIfIgAuGZ/3FisuEiybteRbgcpNY07n+dmMy/GIm2
R1Y+hxniuP51YDL/Wl126xDBxKVTWvGfHJjcVYjwMxUH3bFGxyEeoYkG1e6R/CZvewrS2KYFgm4w
+BPHiXYpTda4iuZ5uSuYLfZUyDlsuIyFgr5+fLSX1nwvbBG9VIqz6815YDqsUq/wzUmvHzVDOSkJ
EQNcmpRbE+Xk2ZI23l2SGvXGAak86XlVggnx5HPdt+qdHJP+va2s6zh2at5uQx0oOxvqQzro4rJl
e3cqYMw21Jk5BlNWa164jYzIWvBo1J0GV3uzKQN7YqvRXM0D7Vo+VZe3MV7t3J+6wuIwBr1xm2Kx
YWms8g9sPoR31Wi2LErSTfVB02vjbUkLdrqjZ6XXcIm9HxsVxlp9Mk0yGXKDLkNpoTDNu8GSW2PA
ppNLjWovI16eMNIlPsnH8hwT4vAcFWCXXjNOls+Ow9miUIhnXMet2Esv099yua5HzIBpD2cTjdq9
XbbVGw1g3YOhyIz4uljFfq2T/U5cb6MHeYWtiiKueu+5lDn7tbKYp4BteU7nKxidEFny+tNI/g1P
yxg7Ghqc79dRi7Vm7ZhZf/6T7oc2Ls0sY48GlJUmTiy4EHVW3OA/n1guq/fytmve37vzl+p/fpoF
foABr7Ka6WUW3X9fDu9N1zfvf+MPtn/b9uXbS5fI8vjvfPoV7X//+HH8LoOX7uXT/xD2knTzdf/e
zDfvbZ93/8Qe1j/5f/rDv73/+C13c/X+X//jVfZlt/62mNv6NCesr9a/B152snzrm5f2l7/yT+DF
+AtjrYcB1uU/n4AX2rQQGfDq4h1d55dVoPUv4AXE0zTxsq1oCMrIf80j+l9Q7zxftL8eaweP958f
/h9jg++NWZuv7Tdj5Uds88/zCEZEByHxiioaps3tfB4seCf6XGS2vZ3mcQ4plPWBba1Dp6bXhkJy
MCkoQR/Z1L+46OLrR8Bp+3SJC30/YM4MtYhmHc5f20JLbn76Hn9zaz+0Vp9ujdBbTGjgS6RIkdl3
pMSgVnbUO5MXbhm16NvatA2vXGRxuQHmzE6qsY2nENqi2DtyUfMzQF4iAmyyEPdqpMy3SzJXYW30
7Z0ihnYNOW7NwFQ0ToFwA1d612nE0MUiuUrl0q31jpE5bBZZ6ARgpuAuvYyid2QNHhkgogHIjdjQ
nSkmuW9//qg/4miPPuqqbvRo2FM1UoKO0C/Krg3yRiYORMCud1PZd+OWJmBBeIRG2EzSJ4SrKMve
VcjLbJQ++VZYlTL47SxAHKggSs6VTk8vExz6J5DI7hsCGo3zXRV+cafrnRzdqYOBldH54z/HknoB
YDSoXiJO0pG2Ymbe4t61vLDBcH2KdGS8HCDf7icxNdulGczLxavcfbo4qNRlF/ebiBzzfRfJ5GDT
4b794u7W0frp7lBVIoPFWgJoiYjz6Hu0JXIBAAhrW1Vtdyu7egps0mQ2o5YXu4Iawgd1zi5h6COy
PlztzEKo/YXq8u/RfEc3gd1wTVrkPgBJj14pHOGoZpvY2GKZVPJzotpj4zQu3CpMzewphtgNZiq9
N6D/TYCIw4T1lBltjPdLj/WCMG3tkNWLztl+VM8UiyTDehw3xrBIv40HeQOEV1m+VOadjZIUPsLS
r4zEGk8mUwOmSp9nmqZJL1fTBzJ685Wjzx5aZuoNC+VJPurmplHGO2iq6rwGePVNONuBINo+uRPG
KDhzxDo+oEE6LwhiNRROmZ5vI0W35AZOsgzsqBf39MLnJ2qjnpG5trg+coll65Um0eaEAg172XiZ
4sdzp25SjCyPfcRhBj8BXhZEOeCr+VB5W29QQ09L78ilmAIwAF0jZsx8HSnFena1rN4lNSt0C+/A
2TJWie5cJod3uc7HcMwtwNSKePR3Kpa1DTWnFhlefL9j17DPqFJ4iQEp5QPs0QxkQaXWQoT9s4eG
5UIpVjc7rreTTu+jsIoAAIU1yZ1i1u1LhKk9pdryzMUzvK3noTildZ5cGiBW9hN5sy9aeTGVWcEh
t7aQXAwp8au5DQJH0ms1KFU427D5YtbKM8JmxbvX5RkkaD3s6Rq/NagcCooGZFk3mq3rROOJ2s/L
k5PLCqWz7V3mtdcguR8S9kGt5z13Y/QNTvlqmdWh3gy9ZbAFI4MfevsuGacqD4Q7e3cp7TsfcV6l
4jApnn2BLGpC86FpPtuSmHgNQh78OeO7RxQ5XcS6aKFOG724tWckB3Op2Se05UJET93tXFRymzk1
JFZLwRWyvrzzsQrdCZF6AfDL3G+oWpj8vJBK6CU8xEmXYgu7p+3B+5J3rZ2tjaeWeShHF9ZIrkHH
47dceMo7jYBEB02tgMuSz5PQSjaLfMkLaVahndrRCcj5qzKTORNNHkTV2FxGc/edk7q+mbzKon7X
UDYSMlam8RBaCmlV1PLU4ZKWbZAwkIp20g/DolyLOr3OI6u9ygAMzMbu93m2GBvexmhr9lH3luXW
laVFy8lYi4uiisetQBZLWJbzqgxoNUi0WVOZXGubJgWtYl7CE9OTZqPTOkH/a6QR1tTqh2mIxAd4
anvBXKN6ID9C/zYuRJ1JLbO3WiSHXbIgmd7IpdFob4vnfUPkU6hU3jtLdesTCESjcx+Nl9WcLdss
Tbq7maIQn4pc86omcLmcF424rnwIqsYiDyKBDDiz6oYNqFUmasiqMT0TfuV9N4ra3KMqsZ9gNM1n
snlNf/bM5CwqWtXY9Dk93QQ/e2JntcuN1L3lAolIQSC2YV+6dUlI3PwYty0aCzz+Z8gh4h3ZqNFW
qaT50JBLdStEdLpE+XIqiyK6ziZnOeuKcc1Ns3famouf0gpPoLWmp7vMS4FFrdRNPL+Sov/IeEef
ddzALmlIOogrBORuTfbYrkWxG2NOiYsd80CLl/Ska0gPg16cqse+RAyRFiOvG8k0fT73H6q1jBdA
FU1oLU25hDLKUfzFdpZeeW2rbCCgntJqPmui0dmLlmmMZLDaRyNTnwq7oHolA/teO+4v3CW2HxNk
kOWmHqfyQGu7CfqUfGs9QrAaRdxQelRfmHGc7wDAeuEXY3mqObUZOO7o3Y0leRLMu9pNi+QgUPW2
3dq2YAulIlDxfG0SVWDFyWUsemMrneRRYkdIAprB2ioohp40ZBPzSxcPiu6bpdacpAvCLOl0zalq
tBj0VrSFMVFsUP7L2EfFARXe0X2RtEVASaDYF1qdPo2pltyrWal+wA+N5+Bc37FuJAeHTvg9sijr
jj7yPOC8oO+1Mf3w7Pq2zz2aG7z+afmxoxJxVW4FrvbzmLLFfYaBBplg5ZzXDvKPshmiy9QurgvO
QKkpAfY0+5ZlSpwaxoRyjJqUPY3NW1WX1andjGep3V46s2WE4GgXFXi3r7TS2mRJ0+ydqgBgN2tt
lyWLczDj5RSk/rrs855IwrHyiUHBi9Y0nXI9kBJOUs4cbQx6v9EfJGIbpdH3koC+QCCT2xS1ne/i
OYaUGqrHpo7li1bX1X2ip3mIukL6njE0Qdab1kni6JRt5mZKwoI5bQwCxnZ25sW8oKYeTt4g9qao
nWuzc0UgljrfFjniLP2HeMdtzMu+SNE11Cbjm5Vv2JEqlh0kO7772SvJkC+ct0lXiFVK7vsU55k2
R1f1MFRhgzTkYzYLhCSQ8Odp5CAom6wSHDEaYw6PifVOVXb+4XCKv6iHOg6aqkOyU8yTP2ilejWl
XtWSH6IUMtBJs158R6lAmtohmpBzxR3TlwYo0ftuzLn7bAD9arZKX7buoUnIVAxLNyantR5m1Qyz
aFA0mlMmCbxHFF5u3FIH38APJlFeUrxS1yIYlaTUfavvCODLYe5AByqjeC1ZnPLzekhH52AXBlY+
zaV85I10OlghessBS1UGkNyVNLSZaAeKLrsFuS/OtCjvmZ88mKeBIurugmh5ae/iuqVssKBJL96r
6lTbW300mpE0vBkmUSH3jy2P00J5wGKfa+YYf/TN7CXIasR4q0v2VxcM854DTEMlxSRKaifbici4
ie9DR99DCjbispENWDqcrQ1jRbCAVjyaWq7d9w1ErjkM+UVVuky6s6UETlJ4L2rWGbvGkUZYpq6D
wxyhg8MLW4kshEKmyJXgSjhH/MQboxdm2C9zTuReS3/9pjEc+rI0+o9oDB8m+FVdLjIURNeRjScd
KOqu69J7h3wM5aowe5NsQzu+6kWSbYd5LEJmGfWAVN04N2xDO8tHGX1z0LQ1Yac7WRUMziDnUIiE
uclrUuLKpsrMfZDM6FQp1Og0A+JVA9tsy31V2uOtMZj1qd73JFzqKqCnSGjzbVCufecbYJ/Wl1HF
HjS1b2QtQXaSgb3ZUlCxo5OZRynj8L1q9eS0XxSt2TRRklzpemQ8SpDnZ/baRsgfWb4rhrPQqh6X
xG4p0nlHUyacjZO05q1TjLfNSkb2snwo6oZWeC95TPjeyFRBsaanFzSVPrYrpbmYwDpsRcUGd9oU
6ll7M9SDcSbLGTJ0pUV7OpT9rlQzuFK7Lm8IF0vSXaovLmzqqMlyV0VDtNHqOA9ShWDZTUmJkrXp
pJWeFqKL0tB0+qE4q3Ky6awoEgQpZj0pjSLqWv06WTx6hZekyd5GjyBJle3lGxRdfVBdUpzB3ot9
sxLFAsZYrtTxtDgJuZ12dadIGyaZALvTaqBuZzWxXypDCgHdNVDRcwUrnf5gqLWVrLZ/8NbpDw57
WVY+W9fLl3Ec2+8ugs0nSr3svelAgLdZM7/lafptWslx+YMnF7JC0E590bOdSA7AS5PF+Ls7/SWN
8mIPTxqfdzYPO4kGgoAa695Yafmxj8/bcqqetIHNQTmxWwjsqpcvSifsiHN0rt6XVMWSVmgLaKek
sdMF57yYwLmJy34rquJKzZX0gve3OK8mnfrYntuPkQoYRqBoMG4+vDV7G9v9oNTBDoqxOx2qAW1+
pp4i7hJp6DWTcZ6xRQ6FVXeXtVaQU1mt0akmYEXsR2W+EELYutUbolvc/YUZyNaQfmFIBeGcW47P
Xg6PrbrdtRHF/JUSPUegpmX0mAERphuldLsTON0qcKa+uJwleoxV05w7LKlEykNtpCiS3WFQNhQ4
0GkD70RllBKgJ9E2WuMpvlkp7xgTpsusTfesu8xyUdl9JCipOr9yBtfb9bbZOUGjdDYBemUnd53Z
xmmY5yPieWfOKN/TuqXdV2bVnvOdf5RqAo/kzdbOkK26QUQQNnRY+y5Sx7E1xF6xvA4ZXnE9dkke
ZJn7GNf1skEVyGbSaF7iNh7RC/J+WQPFLdGUX2dppp1PpFffu/pCpoFpZXQKJryVWCPMCMmoV2zJ
hZy+M6Ms5JplAeoYLBhwMHvOWNUmrUbL92zOqG3vin3MBBxEtBTBeMcuwBHWDAY/ZFNsE+PpeQIM
id3OJkmd9CEfRbqxaracbL6HMykLsWNLlx1M6nT9upvGOzp99/nUnTVand/OeFR8PS9Aayt71bk1
sryvFjkFYnKGwU+JSLCJKVWM227KVs6JaG6a7dSi8SeE0gdBZ4ev18zm3qxZF1Nq6muVnxG2OgmM
rDjQOMDVJw2uv61MKO8iaM15gcV7qHLbuaAoO/1eZEV7KEZvDCGWBVvWdh/n6a2puNm3iLBj60TN
03jvNUb62rFXfhSTO24Te4wf2NhSIO/12llVDONLv7TN5TLXbaAapB+sd5aJfdUlBjWwpcH2AavA
qzrGMH3aXLnborGdYaOyGJBDit1iDToIULvLQ5Lq6fsP+OT/c0VfQbwearR/D/FevZQvxSdhHUKk
/62sc5y/NAejKEEzDvo6fY2x+gdP5Bp/ETcAFLUGXWDSX5H4fwC83l+2ufb+ANObNhDSigj+Q1nH
78PKRj6KaeCNo8f+PwJ4dS7/CRKjZgQQav0XIC+7Te78ExtgOV5repMZ1p0QW3qztVvdmQFCSBUL
dHfSAUKGbj8QkmVsolL3bryV5rUY0meGomaB3oNQYc8ZcHmzT+7oUaFWd8Jd4/WJemILfk9MrjzR
olP5BTD6I9rsZyyNu3c1ungI1wLq5v4/372WM8d5kWeEuWK7V4WIkoOHGIGGu3hOgq60vsmUep55
XqEeJyvFKSaR2jcqQq5QJBC2mrqi3A5qsl1SvoTJJCK47orsFAyN2hm7f26FvLHYIjw5qqn6sIbe
M1O/GmipgTVBZ2+9qad5OqkNMRyEp85BtHRdUHhkxnRYai/UoUh2Uiot6XYKNH/v6lsEMOmhKYpp
99PI+w0ofkz7rc+QgYRI0oH3c4+/Dws7LU61zAjdppju8ipp8eH1dXyIPNH4c2JkT7W6QJf1zfD9
z5deOYejkWQjBoWmoIbOdjCuf34WOIsKwkJbLexH/rUg1L7vyFYLpJtMAK6EbDsUIDs9c68YhgeF
LsVTdApfsFvHlmkWcTBVctygU6g/MIzPdyEFtD4JYpgyB4OT46oXU8f8Q3HcB1Mvlj3fw1flm8eY
N5d0iROlI5woUTyhR0QEnqeo72qnY9OtooOy3Sd2pzet+2UP+a9PlwuRiEb4jqWRg4V+99O7WmFM
sha7C02KizHy0CN1EiGD3Za1bgYIEsAUGlcnySq1vsgw+yUqcv2Q+CQZXxaf8xdvZ8STjauqx48X
kRdZVHUVunaZBW4bO2GuNndVGZHaiqKz1ZYHpGxfNZT87sOvX7ThGXwJv3zLLYWUnDybLpRW9KRG
8oWz3lNqrJwp28ux09Ac2Xd/HtMrFfp5euE1IhqI5MiVaToe0glaebXskw6zX2vtkyRGlp651f2f
r/Lr+KHknclcQ0dAbv1xFEg/mW1bOhzNnAzvGOgb+OvctWxEzWTz50v95jFyLRvmEEk2POGPn/9E
/jr2iMK2tRoeo3noa+e+1ixwVgoycfdVPox+WKszqJWWB3rXPn5x+V/fTpfidwLkWN5YC62jOaI1
F6zDBpfvDP2tyeSZOjXPjto9G3G/0yJkNVUcoTqzA7alt6riPY8pEjZr0dEHT7iBY07ueAQT2ua+
/fnefvMUPt3a0cvVEVY+RDG3BvR1CkF/5Znddx7N7s+X+c00yVewlpmg8dCI3zlacG2lgIHSFzhD
c7p1cBS70njIDTxybt8jc0wh+QQ6bBTheoa6YJwQdP35Hn4d1twCEzRrJ9sScik/zyNJCnYg+4lB
4NYydMzKQxhp1F980nXt/fzyrFdhW4Enfw1MOVqb0Z9QRKMOXCV17uPZuevy7qFktW2mNvzzB/rd
sOIFotmO6ZH+tqNJPzVzGlOsvgmNpWp2S+w8JRJdqg6ucoITGDWIq89ffIm/+3jGurMjq5CK7uMm
KK8hjmRKW6LWqv4uRsDm26Ihg42gY2G8/fnz/e611clCcDRYVZXo1SPOsMaYq0cz0DWQNbSQUk8b
yyUWNZ4JyBNVOp5wSEDk0rlPkk4Bta70L57mb8ftj4BBAhNNNMJH70c/RopKt1dD4ZZ57rHEHxJw
vC0ehWCa+/eZx0JfZJoEE9l97FuR4zXKF9/5b28CeRTzP3QCi9DRgwZvlbUuSiD8ST6RuH0za/o5
ep+7Sqse2NpdsXYtqPM/TBI2jUm+fPEc1vnpeEwTLsMkxR6Lmp6j5zAUadFzbG5I8R7mMB2UMy+j
/5RToAg7q9y2ZHoNGSCcXXPqnxA2U3djWCJQdCXsOsiVcsYKbxJtGNVKtgPZUQlyKdXgzzf66+BE
R4ZshB0JN0kj9+c3XHVLRyxoCVi4zPuE9pvT1HNPHHfG9TdgLP3z1X6dOllKCAFDg2EyRo+7E9Fh
2H2X5lBOVju8ZVlyC1+HuFn5anv7i+YD5RyKNqIlbIeMU+249i5NKVOeMlNdxbjgDdXTgkNtM5ft
1URhDwA0Cs+4oXSzLsrTKdY9ytbVcYf7M+hV2K8SzBhUAG97mTnPHS3zu240gZzKApmrxWYCRf11
M6zRk+RQ+oCHTVB1czBgH9xgAX6Nu/KLaPHjZ4UAmPxhPguvNqPqeDYe+1LYFeLpsOcAheGjcK+n
mLAGFwsJ/G751bx8PPv//Xogqpw8OUge92KLoksHtWqWsGF3fpCpal23cWR/MQKPp+T1Kia1XXRZ
MgrZs34egTktE0WiFkuIwhjvRCW+L1Py3JnVWVtA6aPz/uKCx68mF6TTalVVopfiALLe0E87m6ka
BTLNbA51Ijeeqjqj2b2vX/RGe9XyrPGLAatnKs3yi+v+IpFaL8yeGNqK63vMjp8vDFnZpZ3rTiGd
7jRTsQrp0riLOoeeBnC4Ux0OJ7XSe3f5ELZ7C2x3abuUwLADQkz0pMN7okIQ8ou58vil5LY4KDBH
EdNIlq59tMjjdOvaknch9GoY7WiKzX0VxfRhURm1//P7/0vwC9dy0YatByCPzNbj8NlsVvouh2th
DozzTbOU8QaVZYA2dgHnK7NwQSob2Iv2YhHugI653XDyUwhnMKEGctfPx+T7n+/pN8MBDRNQ16qm
XcP0Pz+VvjYF18qmMG0pp8H3hm6+bquQmsEX3Zif0p48iTjJxfbP1/1lqaboVkWtxz9Mweuh4fOF
wWyYz6eUCrU2+8gJ1IjX/ih0IN5UJug70uVsLHt5sHM8QdjwG8evi7p7+/Nt2CaX+XmlWm+DfEET
KFVlwjx+JH1OIETcK0No5qPxZlXRt2xILkfM+SeR071nY2/fIbG1YsQzXnzTwHzv8nwJCt0T14rb
7LM1UqAfMrmbGieGhIjRN5QKXjbMxQ2W70VeO0ojLiusQvvMXLS9V2Kpl5TdfLOK2tpJY1Gfu2rR
TyJTeie4GtHGN2W9hX5uN+2k+vjLiiCnx+1CjlTs1SVml7kuNvZY6vvJTL+XiuOckkZvvLSdNt10
heQm6QTCPii3pa4/1KMx3cw50Q8uhr+dbrfWRQ1F4ydDLi8LQn5PhFc4oai1NGAzmkdBPI7TeZ7V
5gVxbqAiNv63wzRq2X3myNQ6qZzOWL54GX+d41kY0XeiN+EloWL386BY6hRvSt4MIQi09eYiMLvX
tajcFYv6YDXeVwmCvxmEPHh2axyxQBh/mZOUmdwMqweRjkvjzorNe57hd+lUz32bZX6CcoL+7l3t
0Jg2K69/Hno/ggM/Dz0+rItuVdP+3rDy+cMWyVK6ws4HsmXi6KHXKqqOEscKsE9FryQz2gl+jFpB
fK1MN/YYjY8kHqR3Im+cQ+xI+2NIBwZiOimHrkCc5it5QogF9Q2ktUXrbJZRGHqjzp6+8UrStDuH
X6RarXpSGVLDU0FMxp8/06+zCQ3wFqI99NKUZRwn4+XWTHvoOPI2NehLnapJrhovcS/damLsoJnf
I3KKV24VDvfPl2YjsI6Ooy8U0GM1Gawa0L+bo39a2oQWdTG5Ml0YiZSmqSxFx6qhWd/r0sWSXFVY
8WWCDdAf4smBVkysYjU1FpcRFXdvk5skjzEdXZwlk2RfthaRBpEVgSAhbTgQSjw/ubYw9no1fOT9
pF2klJgd9EyjLWzUODnV9F6Z/iCgqbq+mIatkszyCl3bt1LTLlQn13a6Ls1D5Uoki2Nxv3jFi1Ei
JyMOTO7/F3tnshw30mXpVynrPWRwzFj0omJCMILzJFEbGDUkZsAxOKan7w/6U9VkUCm2yqzMuswq
F9KCSSECcPhw7znfMdvW+Ni4hft5qny5llW1yB5NdB9h4+K5NOrrLjfcNTsW/xZWk7wcLKP1ULcq
2nm07ExMMXmzj73UuK+WNI1Nr9EwZr3d00sHZ9DpIkhDB8nLqFziESWpfQnLzKe4qIYH6jb+NrMy
o9mGU4UeoE6jdA0tXfO3EHK5EUXRVOdJm7dXo0bS3AoRVnUkpg3Zo9v287OWKe2Zfba4bwfTfrbH
WtVrjdz5CuEb3rC0E/JpzP10MyMIoo2m8h3qoflMhweCTdSbbuA6VOteaiFyFsOlTp6mqLuIWH6O
DSVoxJkIZ6OVZ8/2VtL/MzdtXdaXxNl1hKvVZbiOp3S8QNdbbWDgRvUOUmyerENNM5xgCjvuhTO0
9wV+xHQ1RLp8Qnokd21dVMlKmJp/KRIhL4CfgU9qkvKzZ9bxkSQ/uLNV5G78CMzogsJBX+F26bap
MprjkrLuE3sZG0Bxg40vJuNtT0/VXTQhipxQjNBTlqZ7I6mzb3rUq+tp8pz1lGEcmcUA4qwY08Nk
GUngpgl5d+WcomgFidLqBUNtMtNtLAVtc11TK0wSMawn34GQ0XraAfu7/X3scHawkdAjpI6ceKOt
11HmCvC5erA+jKZGjhLW5tnUcCjeVc6C78B2RUCaNBd6DV75eq/7o79Ns5gubQoVD2CVCdCiTgLL
SxRiPCc5xGlE8FaD0k3XjLhZJ72PtzAa8ukwu1N04zpsWmZb+ueZCfBpTpM7Qcf0vLYlUFjZ6I8N
Tt9j4kgbOeMET6zRRbHVk1IdCDOpN3Xp+I9Z6ve7sfHcz4ly6v2M/7deW3MWr8cMIkuiSlzv5Axd
hFo/rg1Dw4WrF75xGLCmrdE9bcXkqc08OhovGcJ6LHTyYFWu/zj1GHCh24y3jcb+Aq2IV180Ux7u
qj5fy35yuSOduOzKqF7P1MMuQmfajnU7HKpMuJfE3UNBjzyxcfyOhFXYQ90K04/nrMDoa4duGupL
20mbO16TJ+U2NP09lKUaZ4qgawz3zO8y/6B7ibaf7S7ZzFAS7pOsc0Fdh/6nUaTj7Rgb81eZ8zD7
aPB2kknzNqO+fKF02W3KPPMugSQ5F3iW+otGze4Xg1Xgq19qPLqwSD9JOzOCH890aDNnm4+LhicZ
kblxVKuOQvrxuHe7LNu0RcPRb0r67gLLJ90qOqniXtAhuJ1o6+8F0Q1rcnDroyej6UojM8U3Wzzi
hTHeVqOZHMMxrXY9hf2d4YYg1Q1P29KSd3Cx4kdH4mYdsiJ9HpzRVytUIdpa11D+5I594xQti5Fs
/K2BYeA64Yh6XUZZiIKziCG+GLM2X3XVbF4MnZsiPBAVm8U0I8cBsXWWINZU5oWT2D15y/nwUGr1
1qnm+S5BtXfppoxfLtFQN+0JgU0zFBhN08Bq+bEKdh0e3EMPWJEDSbIkm4astU+5y+8i7JJPhmrS
IzoB5xsSxnLd1UN1NF2ZBAXioW1RYtlYIV+BNjtwIz5VusVnFGNfXsKh2jddSGJfjh4h9qKr3vea
Harz+mBRTrxMsty70dISncuk6luFSPrz3LTJR2eyppvSj+/KodK+O7NrMfegqqGGJi7NSQeIl/YE
sYK2u3YxpIszLRJqAjEGLkHJFvrFCPrIvZJp2gi0laV3SzFFHuYiM4g88/hl+nTuA/omOCGj7g84
rVXUj/sSR+oN6u/R3+HpVxvu8GBzRBSl2FClTUfknsRkDjWy7AAxlbuLszGiG0h7l3jFugcZNgty
w2VZ3siM8JC1VzvEbafNQz7qwzpuGueqAqnxPRXa+HFRMHPpth92vRjDj0QyxTV2WNTPQ9tXn1Kq
4y5yec1B2EUAwa71mywmgbfzj52rfyOsdsFidrsuI2DC7GtM61loXyBvTT8ugukgCd0UdQO0lDWr
zHBNcbz/7GZa9pzpRXJfyTHaFaVpg/QbscrsjNFo4RY02vykWX1Zb6ys8yTRjHOxt6OZ+UbPzwbf
zG/oj1Z/zaWZrQGglhABfDU8OKM5XeMqoSoSwTQoLVhdUA6leRBxWsMUK9Wxd+jJZDKYC/zlCIWt
58E3OrIvzPEhDH0578ixjS/DyjK/63ryBemLexV1dvNNkzn7RIUn+2EER4eScwESSTGyq8mk5z7M
s0H3sLL1SynT7MxPlUHhsQOdAGRq1coMk3qa5k9qhkbX9w2glbJFShNhFa+iOz3rj5x3WsSgmkDv
Hh0BptwQN1+u/B7IvzbysvaRbp5RdfTMrRNywAkEDI5zU+JY1uyxvEW8aAS6GLpNTAfy85jiVn90
2/lpSqxY37FIw5dRsO7WvtXzgNqKtzOO/cM0Ggf4c9a+IIWMIwdnnqCZ7et80EqcCDbM0FVs1Kxy
0LWYgi2zYWl3S/oI3BMYdMMQAp37sQvyVQQEMJb2WYX+Zl6NSVHvxZgcPD7jBduV9pqJNF+5nftY
2Ms+psn9I8FBpCmm/c0gomTH0p0eAVkfdVVEG6ik8P/YTduF3gauYkuN4k3ssCHuQQYUTKBodTjm
kRVquB/LsNgOMb0ppbmCBdn4K2RM7W27nFdSL+ytJ91toSlnJ+MCvFZYQpGohk9OqrR93o585EFy
QTuLH7lD2ZeijkvAZIi6M8+NLmu/Znft+WeEhpLJVhjtVYdz9kwtRaOmjsePjlMkhzaPmIGacHrU
dagNaJ93HXFy2D7AoAmCo2GTjFjNxwoB4ehlZ7ppBrVK+7XZDuQHVPtEjtPGitJ7XuZ8nUXzJeZV
4qR1mW3bybzuHMCeWS2sGy8UIMLsERDDOCVq1yVxeZUNcro2ZtkWu6aR8eUEyOto0zC8aZYIvxlj
3+U8pVesbcBkuDPsYCf2G0XDdnRw/HabuIi9fCa6G3tU9FKhsJ2nbVLfDia4ME8UX0MQWsc8p4C1
cZTjnY/LD/SmS6O1BdltJapIbGM8ZwgyW2/bjlmDHAzdtdvX4yHGqUo9LFIP/DvHnrfrAKmkW6r2
onuOiufJTWBXdNmwqRi1WFgmdmQgXoPayi32yWF6bigCCoZW8gyjsN4mYXGJ+FhcahZjE2YjBgaj
3IctyNm49csVoBGLXx++mkR4bYHyTJdgQOYNOIvhTB8y80ELq/o8L6PptgcJc2Z2mX4dqbAOekPn
kFOpTHM2Qh/GYkPDdGT6FNO5OxtwyRtrenCAeKxSv0rJrl9EX3VhtWu3N3COQMK0L8yozMwVemr0
rJXGqJ85uBF/7NZHeiRJs8KYj56tSSxeHjWLdFojks52ftzH28hsI0K8ycBC9WnO33GZyGFD8h3h
6DMxqOzT6865nsLYZOjgV/6cwhC467VMnnUgRapdFA4efCMEqDet5Jy7TnV8BwDdhsu+MsYdaFKg
u9EUMk1VzVzcqzzVznPTslnuZ4cNQCU0akbUMNHXbBQ5zavQ5tHrhTXetjK1n8e++EtLa9vaUclC
qzbq8K0S3QXuiQa+RZUyyTwYSLhA8Dpqh2g2053IyvQ2yR3CiGrhP0GPKz8C/0CCvHDuqmXNF3HJ
9iVPuKkzBhVn1bmVt+kNdoIY/jiEtTK60p0SKZwzJ/u2MkoqubbcjrlWw4/y12Vv+wArdOS4re1B
7oEv19MLmrp52hYosnfC17xw3cK02A6J6e77OOq2zpTLrxPDa6NHrr0LPYIqbHaNi+ZvAs5Qw0K4
tgtysDkjSHSBiGk6qxHbbC6AseKZ0Z8rwBAbp/HEIUw7SWcMGbCkzo2FuoMKMqMbTxOUSnXubtoB
q3dvjjE6T5hdehY1u9zg4VSDc6j96XIJ+n6cpfbNLdPosR/M5Evf6fpuVlHxVWkF8g49q7K11ZW3
Q66iQ2tX8fmk9cztFnwVWIHmyrYGA0Ry6Ys730IIuZazDWBp+UitQ+Wlz8+9rhFyZZuEiSofuXGj
9fV575E0ZbKn6zqp7WuZ1VuY3eqgU70ORtsPD2I28yDSOrIUcL1uIk/ysi46UyMqh6NislqNsuH8
orX+BQX6mRyJuUEnQtF1b3c+xA12DC79kCrsWF/rqLs3phk4mVMJ4BNZEdfbbMiDhpLIBSRHb9WY
IDMxVwSz2bC9jUzFXYT8cTaMClqHOTkQPsz+o2VkMJilhrQ/bHPGb4l1iQpbedQKn/UOz3sf38+2
FR80XVT6aozZMIa5R/tGsp4SkdawuytNDgLpfTQk4Vko9GhTUpKgAjHdRW3iHKY+wvvmAbpZasjq
LDRFvyvNAk8HvgqyyJmS/LwqAPXos1xz0whfVC58dvbu2zQdshBGrhsSgS4Va1TaCve8ybpLoFqQ
ojl29Vg/vkZ06vGGhE++gSVgyh2KUQj2riMLPCOVEQu/Se6s+zA8910EZ07XDrs5TP0tbv+zmRDV
lWZpn4DknKGC/l6KRZprLYe4gej5Lp2d7TgvUEmr94Omw3GjyIgfwnq+72EtQHNJ53W3MKkjkWxT
neYVZ5V125NVWA1RTRlkmnlj/XQrY1fbVToWS4mEOqZVsSJ/WAb1mA3nXkrFz7Bw0YQLKzsPJ3ip
ZrnR3SzbYil2L4SJNxJU9rlZZsk2SxgKdgwFwZt0WifJeEFCTMQMmN+GIDFXNhYHhljHfncM4BM9
8BCeuyh95EY9Tna2H6wmmEbgxQpfUM2KbG37JiJaLcE5GaKYM322KPPk2yvlImP2LG28NvO0PQiD
TdA8gxViphxWJIjj/UowxF57czPeWEkNllxiSrlFnAztIUoNMu3T/nviO/ZaF+XHmR5ltbIyzIMt
3padT1DwdrK6iHDpUAXp6FtfeZ/8VbpM+5jwjKNjkz29khSLgL4aQUlKObo9mFi5g6VU9ObHXpj3
3ow1digKeWkj6luh8vqYFEaC4HbK0HuJ+Vg2db6VPM19UhlinfgmJzO/b9kJkTaRi4jzfGL6n412
fsjbiKMkp3ZW0ZRCy5R+oziRrWs/eTBGTSHGjPs1KOlvKoTD0+B+HCwO15Q3jWvb6I1tkvr6BThS
78b0lHeZxABEhVTpHm1ccRlp4gzgj3e5VL3jVTmonPUhTx7DaapYvjP7sos74yKH732p11iLuzra
6YP5yYsE1rqSvUMI+PHCGZuCl2tw9g6koU+uGMe9UO26p1F+2bM1QN3XjV/8QZO3VQqhVjkcXcJZ
zAdq3PQPHJNqmT26cueout2TLFpcanUaXnRx7n9xK6x/CCsrXwezrlFNyxEUNGvodhorRaw7yUNH
kQexvTeGxld7dlmgcuGg1eeATLKebrEhjgDSSl3Fzy41kWPNO3Hj8gyO0VCXx1I3J2/jzW773Xem
mMvFKW2Jqev2ZTpFV64rh0ubNfkbeDrtTjZm9lcoi+l8zCP51BZmdtt1eo9HVqei5ZJUv5kGvPSQ
yBQN/9bYLDy2LRAkBk8V2RuzqT1eRaP5FBntdC/IWwhGbF8P7WxVNzxdbM+dSuJ9GLLxiVI9PXeb
KN/SqpdHINRhvuW8M67Y+jhHHF8R5/POWit7hDVlxtW8Mbj0RVeOCR20Rp2l9Q/5PnzHuYXDO2G3
QBbYd5eQlcxV1E/xtQq14g5LcbNvEptdjZdBP9/WqRHRE+B8NN4mogQyAKOVQnsmGvs5mhMKFSgq
/W1fjDwmxZYhPcJdQHfvufkXv2Gdmt1BpqvRtv372ontdW0Wcj3nhfVYTmb0UWNr41aTv/WyusLi
ZJjaxqvrhTA8skwUs+avJW6ux6QlHa9zx+iOOf6Wit5atzgS0/Jna3KXUX1ko2bvaqcORvhcCI49
DAYsYJ7XrFxBMJgQDBPl55+7guJDC6SJJoT2l5mhKtNjSYW7MEkkV9aWsvY+ptmwHpOy3GgejHs0
jhAzs+4xgcTPq6u+NopiTZMP7aaKnYVyWN3KqqYiGOLiq+PEPkAQlSvcigQxCA0iputX23kkVSDv
s+4spoq9sVlkv+shS3RnF8bOmm37+zQC/rMVzi7FRg8fOBuTwe+PAMfk+SIAPaNer8HeNuxNM/dV
u7L6AjIv+ajrmN87YPkxK24dlT5KsO2d0mFwUL7qL2TERGHA4LzPlPK3ujIBafV2GbPLjTgYtR5m
FacFXIdo1WEwjd5NTVnr/MeBe4rL4SGKS3FumrC+gZp1K32q4j10Gptld/COSescYFTkwMaM3eR1
1KxqtO2BURnqTliiCHrYQTuK1bkGJ7RKA7PP/b01KIxYJqBiXBrucwlQ9VMjuvaRuhpgvCGZonST
GnF1LPoR5CFdgiO0APNs1CgTEwiSn9ezI4HbZWkAVxgSd5mCUZzix983XIylQ/u63bJIyPgKjkt6
GTqj1/2rgWZUFutGvRVWaq2BG7PeCf+hzKhJ5/KqJCrkzuZTPdBz+c7yxKbFKHQXqZ6Z28/Osp0e
Is8J3Jqjfq7nDxhnq0NbzdEqS0oi1zjVvPOZf9GBt5nnEZKYDg1fGt6vP7NFhSkczAz1ZpVaBAxA
JY9HE6itJbN1biHUapcZx1DVt9jkRWppGhzTorUupAfOcDYQfbI5eo9c8rZvZrsosQXxOxwHhTjp
e5p6WUezG4FzpOTdojShH3UDYZzlqI4xm0FMWWHgzN8TJBlvHyECFzwSSxfSQQbx+na49syI7hKM
/pXID36Fj3tyxj7FiuTey9R8Rp7+MKEnXntN2nNEYKNu0zBYdbVXXuezzFEt2s+UHrILGpHe5ZBY
1ZlbT+Zm1ui2FbNRIZ/VlyZVI2gmYOTa0Oz4q0F8u6Ki7bJTk0wDemR8DZv6kvjCYiWk2Jbx4AcF
FqW1TXv+3IeOA8EA14ALROPg+KADOjVXHLsd555yDLCafu6fmkzMmyYkdkZLW3ODnihnN1M8eVgP
sJKmwvk68+6sePWqozVH0/ffvxRvlHdwdmzcBaCKkPe/Ve76U4VidEAuKjV72gzNFPiET15Sic+C
vHKoBtWOG98rT0uYbiDcCofsktQesnf6oW+EDQgrDAN6C8mJAhXxyaPt+YlMoJttu8l0bpww8uhV
mMP1j+/7R16nf8R//z9B7179T7+Gjf//iLN6MSwWWNbfEKzL5wII1r836guKye8/uFhn3/73/0JT
9BOH53/AlfBDf4sbR/De/YfNydU/6BgGPLSBZPN5tM//w+YkjA8OU5aNMEJH2uou5qi/bU78yBKI
CNCu+Iv2Hr3pCbfqdxwrY5n/Xs7p6J8QO3tEZKE8J/Z7UUu9aKFrHoQXIpbcTTmI4samDuWwD4j2
A2FfCwphKM6YtynGeFp0EFOt5sDGBrmW2pzdJ63sD3pCJylqgGcQ54S+ZKzFFcEsUm0EEfYHyHXJ
paOl7q0xeOVd77VetTMcODP/VQPzvy9Tjdn8n+12/87oi9Tzvz2X3/5t9dx8Ud9eDUl+9+eQFB8Q
Ay7P2uWp2wjD/2NIQmj08dyxzKPixUiz5Ib+X7Ta4q4jrINOFTy2xXL2c0g6H5CfmoZPV9BG2A7y
8U+G5Ok2w3MWTyB/MMyxBp4675RBrVmmzcRWsXDvklG1tFe9qVovuLIvpvThD9h9Fu4GXcB+IE5t
WnXDVIMr72P3zBj9mrJxE5KKMlsfPc9sfVJGRtiJSafPXzIjzINwhuKwwnjnvZO2+cNJ9vKFwsoo
EJYt+lGbO/JjvXj5Qunk1UyVPWxiZU/PdAiNu8yxJ+o5PhyqGCjao+g5aFVwlCEoFMYGTNlu0gfU
jmhyrTNYjH5CPo8nKs61gjOC0igORzFVPXZTl67wpmvVmcMnsxGTvapnU7umqTfv4K7PW8fNG7VK
Kfd8mqkO6VdRXtLz0UukFk6axuehUdIlmpY+ykDlNFl1i4e65TzznkLnVGm53ApWM3yI3A8LreXr
uUUo9uY5bLGNJeyQk0zsrtSoaygtsYO9GOrX/7q/LzP2TlW1y6Xwx7hI3uhJ6j7z5ctpLKkKS+BO
BFvmTpgBSqkfWi1ESuXTlnPb0A0iVd78z4zzhuLIM/3dlBOpJH8dniH4jZ8TDchFXI84TX2XuIsf
CRk/UbDmB8TPNg5Vh0xp3RRMTz8nGiI3fJRkPkDYxem7GCp+TjTeB8G/xrZliVFc5qc/mWjebN08
h+23hyMUARmS7NNXdS562tCkFW0qIrs2to4YjCbvdpLV18rvvniJd6OApu5jI5OHtgdNMllUWF7c
sV+M3DeSRLYHyw7AgmNocSQ4tbCA6mb9Hzxro0xdPyqvP3hl8b1N0/tRa7GraxQB6aWsqrI6B7A8
vKPg++HCfDVhcX2Xu7wIE5dI9JO3lJlAihZZ8Kaw2KNuKEIhlCD+6UpCkoXaDvICPKtGjjBHBVeH
RuPVGil9bTbshryE814MCdgCuuyS0kkab5xawZElww5NqpTV5n9euzevHYvrP792y+r+/K1qX+04
+Y2/Xzvb/2AZzLqLewLTl7e8W3+/dvwIh5Bn+CbhqJC1LebRn6+d+YEN55IngzsYE8lyuv/52pkf
cO/SWOZdNm0Pl8+fvHYGl3+15eRDsaqj2WS+xtWxpO28nKvL1G/J17S0dWqLc5owUbdJaQNt58wO
1ZaTntVstdDQZhqSyZysW87k2jq27KZbFdQ7D3E3tX/ZMxkha+LBhu+g+eCPNpWFrBIoGbIMUwzf
FuTcqmml81DZZXrRkHlm/uvd+S84DP033nPy+P55KN7H39lsxnAeXo3G5Zn/PRpd4wP7RopGHGYE
roNlfvnJedBBe7Nuc2LFicU4Zen4ezQa7gegBRx/KFUsv7P86O/RaOgf+GdYB1yXUy4aFvNPRuPp
qXnxAuCPYfe6BCsz+F8PRrsZEDQIWwZ0uau1bQJpIYhG7l7clF9M8qfbk39dBV4Fm2qbd2v5+YtN
YWQrZZmjKQPkyuu+C32mVRB0EDuH1UgyKkQGMjd/f81ffjPaz2DTWTDxG72+5lzFQIMsRwaFZVTb
qSF8UdNl+6/Z+B9ByMuDePU2L1+NphnkWLxn1EBOyg4qqrqWarAMKlFAWLPgizsbPSZUpdJ9JDIR
vUzgyJxdziciDyd6ZVp+QAONwAJWjX1W6/W4iHmKLwmcdPKJykqZd6nTmSowpAvwFLyXdk4BVjOu
FcYMg7AXwBVHi6PthcKUeSXpH+7bttMufn8Ll5ny5MsZ2GRAgbOb51hjMSe+fG6gfHxqxX0VtLNm
XWuGge/YKmNq815sPChHhatpABPVErm3Sxu931uWTHegSzldaLU7vHO332wWdINdAuVCzlsoMO0l
6PvlB3J8ghI8l4ipWfOcgyWM8SkZEV/MejU9TsigrjWcf7TAe2c1ejSLNX203kEevB1YrCoCYxcF
CHyHpxsGu7JCWLZuGbhhPnxMnLa46N3kPRvxm3GFb4zqiND5ixPhm8JEopd6NESIxVDnrj2ixA9A
gXBEJVrzzl1983YuGBrscUw2XMhaIDUvb6pld4ZodQrQFplVRxAt40ds+PB4PahJ+jhq30TU9Omf
vp9c1bVAdbP35CBunryfE8byiXETBdGiWkeCNubojNpi//sx/OY+cvii1mtyO5fNgH8yYiIDwZPo
RB0kQCTAz3XZNvd4e7q89v70G/24lIUdm02655sns1wo/cwa26EOtK7FtgJIodXc5ur332fZjr7c
ri4lAZ4T50qMJzZ/vH5YaWng20qlROXpA0cFX7U3urG/KmD4XeTKdv906sbYwiTApTyxlOJOpoCE
xYvO6FgvSqBrw0zOZysFtUdTsxi1r4gf5er3X/DN68UFcSdD5F5qfBwIXn/BkFlwLhF60g5xonUB
+XlTkl7z58+Kq2AVx6PvIPA7uY2uKo3CQdUcCNBFtDlUuxVwJv4zV+H7cCynvgk6/fV3cZOOOwpY
mkTcOtxO6fBlFG77zkXenOMYEuwUQOvgaeQEctqXComLqxmVfBfLnJGfDPT5BPDBZhaPBX3ic7Qd
2b42ZhIHc5WgNMOAUyFdf2ce+dWTcyl5wHnH3uiSVPJqHjHKPreNkCeH1kyCKffNHamI4TsDcjlQ
n74BWNcYGkLH18szfH0Z7CSO1wq+LoAnTlwdAo007rcGGMip6O/jWqJPN82ViQE/SuqzUIrPI4od
DOA2WVcC672PruvPR63LRMb9p6Cs/9gmvNjhWOSSw9A3ZDCZ6n7Zve+senpvG/WrG+wZlAYR5dI2
O3W5m+TsYkrkIugqykDTFlG7RSbV77/Kr+4vlU+PEzndTs49r+9v23pZhWpABmFT6nuVyeQeyUx9
GFs3fWdyXv6pk8lsWch1QGac1n6c1F6uPBMPo1eNkkFfERGNHhhAqW6XG4l8fK1GOPAYRqdto8M+
/f2XfPvSwEEgt4dqLkVFVr+TRS90ohCGdyUDB9X9U6rs8lAivAmkgqRssjs7KneovqMPtC9g3eeH
3CIA2Qnt5J2R45zeA1ocpgs4QmeDxWb/5INo9EiqrkKHZkT1X7pOtqOc+nwbdqG5yvDZvvOSvlns
lyMD51y+PvMS/bKTpxt6UVuQDRekVpFmZK3XEdILhu8liP1hnxUVbpaCduHD72/4m7HLdSmQs2x5
Fq/uj1Pxixeks52hSQdVBgOnpQvH5a3N/ch+Z3W0lhn11YhaLsM+nBPXQsh7426HwwWNcwJErrTu
ofa8iVpvrvZhU2jHCfvf2sOrdBYXcRx0mptfui2ifiDV3tpRxfzEjZvOLK+w5Tq3Bwev+pCOmGEr
/95V1qfCyqebTGMZ5OwCYdVoeUhZTUpPivh/RMl2MNHwrEp9VBsNfPCN6Vr9Fh0poY55rx9LNcdH
Et27Dcq2ZGt2ZryOIYIF8PGaXYbcOSjyMbuUxexsppl57Y8fA5AMCsScHvnvdPOq+S05DgjryBeY
cN7qbNHrtH/6/UXeoA90zpQch9hu0RoWnJBeD7LBIFdhysYyaML8Kyl/V6ODBzNJEorfoieroi+v
Y1ODeTBvaVHbqyF0gpgsW8PMgOWXSHnHBhSn9N/bXbyZcZZPxrGZNg1ELY5trz8ZYRI91reZ4W+M
6mwWTQODwvRXhpGKdS8i3gCDWQBKxd/BR/94UnwzrZ5c+eSe2DVB4gpsWFCQcId41B4AeeG7KxJV
/Wce8pLX7BP2ZaBJf/0lo342Bl3hnPcatHqlU8c04WP7TzdqyxeCs0gtQqeOfHqoz0xpYmtb3uhW
icCEo7Ex5/Dx90PpF9MGICqWeyzWy6b3ZLrSNbtOdDQ1QSO8ejNjMyFHcRDvTIq/GhXUJSjJU2/n
sHDybByzidD8pjwbNhfIzMlbicPB3kwYQi5QBTuHIep63LEaDLY//4IUnpcWOe8lfb/XzwooUKLy
ciyCuLSSR4sQ0Y3WDPb+91f5xSKztMupci98UCBJr68yt+GELTEpAgO2/REk44BqGYhtFSF9byIr
fv799X5xQ3lgFF+4oL1UD15fzyDctjactAi0vtUC21QkcfaRGaQVuUMdgcMbo3dZZ8qpeed+Lhv3
kwXAYrvN1ANlgHPYyZX93Mv7AVNrME9Fs7GJUVzPam42aKDSO4eHuo3cstmgFq9XlZTvxfj8Yry+
uvzJq6cYRFJTbR6QikxWZ4U5b3Sa8Z3dyy8e51LiRrzAU6OHfXKVDLmrDFubq/iWvR/Zee5TCk1A
igy1wzXQvTOhvL2pTJZMKAh32S+RIvb6cc7ayK66ivOg4mebMq0+0Zm1SZVJnbWv0JFmVWxdaegm
iWXpvbM/HUzU6nk30YMw2UAvfX11PE96Xzm6DNI6u2KO9jeWcrWrWuFkyCE0rRlk+iV2m3dmhTe9
7IWER9lr2VKwkgH3en1hYdZDlERhBYEk6dqLrGiw6qOjc7XjCEflO0Hh0L+9RqvbG5Ji2wuOAXa7
xuCNDKmIRv/jmM/eWrkj04aD9PapaUXvbqhxac8kI0KTEgQJNKsu9eDn66qjCurOU3erZxrQd6kU
xxYjCpFdj0MPyhJMTPtY2p06Q7pafVaRi3NeepI0+mhovSvOOSQ5wLx9gqrtxdjmh/hzhofi++8f
ydthDsGJjTPFIg57yMZf3xm8f2Ma9qkMXF/Tn1pWbITaTfX0+6u83avCv4RMbZts5BYg8eurwP03
QdqBFdUocITReC4Gn7wXs7z36NqtENH678webwuMNNKXIwnXMxdx0clKUOtJG3tAEALYSQob9RAe
Jp0WPu9HdPANwljDbMC+VkhoEE1Ddlrrgv/40++9fAiWbzYpyxnlZMCTbFRlRhsimPWX3XmOEfWg
6tk7E2M0E2rhRuJIpPD87feX/dWXZwFkoC+SUbYOJ+UKQi3jCAdOEXSJm4GRqHQMDfDqLbdJN+NA
tkYSp95nEFYtwu2WyN46nYPff4i3U40BmsrXaXGzEtPleP3MfS1uCj2eWTlKU97npktMcNJ1W3eo
yQGIYtAT1PLTYxqTdWdlmfvO9X99E158gJMRQAhA0dchpkIFJ/Cm7ub0ZsRRsk36Qdukti2PACfc
HZqUHKdDRSCDbzjvDMO3r9frm3DyeoXdpAMVMDE2JuoZspx3a1tz+84a/auL0Pin7051j79PJvWu
pbzdG/oyysz4uu0tIHdGYb6z8/j1VWiu/3iiDKzXzzOOskFJND1Uyy1904nCuMaa673zxrwtCsEU
xXNGU5UCDGLUk2Fj9n7bWF7NNiot5KqwhvhubKduQxdBu+jshEAmNfbXGLHti5LsB7Z2Y/bds3Jw
MSNh8jAKMiJ/MNtifk/fyfb71T14+eFO7oFyELv7ouVxeoQjGOT/3Gi4NDa/f3Ns7uTrnQ+34IeW
gb7ygvI9udPxYNZKcAtKS+YPplmX53ONaSu14ndO2W+3H1wJvyKqFppfzNCvrxTKJgIQlBfBNCcC
pXSJrdb1461Mms+dW753BnjvcifTkmawqrG4cDk9J7SJbCT8nFF4hrwlPfPh3LxzI395PTo8i9Bv
kdssj/NFqaLtsAYl2CoCHfDvA4EgItDa2NkQ49RRla7CP97NcTuRw7NtZRmhJ/L6ekNYOF40cT3E
4Dh+B8DZGbCjte+1U2CEQ//n1zMRNHAxdlULu/v19cqy1eNhorUUJ+W8dv4PaefR5DYShuc/ZFQh
hysIguREzSiuLiitdoXQyBn49X4wdrlEDExY64suu1KzGx2+8Aazi462UfyAl9XcW3NW+Lf35VuV
e7UxgfmCv0YkHJj44oj9+3pKYaGKoJDEibcO951E/GpL+xDCwCvC/FmSY4DqYAOVWDwkUnUHE9Cz
cKSqFeFLRfhQ0OvzRJfgjJF7uBz6WorQeB14USpHO59+uSbWPxUIELgoBQAovanrn9oH9B76kg4i
rhkQQSk/aNoznfryYE+tg+8i9Jzbq7Oc/Xcjmry3qIctAL7VxYV6noKyhylOmlwPJ82SlgpVLA5y
kzwikWjehdYsUzox97SRl138bmAQZpRXZEBo6xQNL68Z1b5RnKahMzx8vyp4UVG785K9EUxWw4Du
IpJaDhNmDKtYRrJguRdBJE6tQEIhpaHlW3mEnlbrWOehnuM7CGvzj7SNNc9ROhl65ehcjLQWHnxJ
yIspPOHbS75xUQIz4/J6Q+ySP11/ZPRUUKqYE3FaVEMuOEkR4cix4mmpvdfk3Bxq8WKGNKTRcFoN
VaW9TXGX2YtWj0+5nJD4hm12QQzp6+1JbXxO7ivaqQSvS+lntY8ytZJ1sOUJuUqQgeiragRi7GRn
6Zbfu/qaIJfoQJDUQ91ZVysaedIXa8/kBBdLnOxecT4inAGbO8AAE1ph9On2rDbWz9F5aBY4NhtI
Xl1V9NV78kEtOTkhgko0QEYft7Lpzu7y/42r+4P6HAIUzIy+B5wDeo/Xu6KTimyM1TY5RVk/88qg
ADlPmnoxu0TfeT/fdthqGfFYR+Ud1Uf8XN59rEYpuq53YorwyvDJgfJ0cFDUPBkltoI1tkHnWq5l
FMCmCMVodLUhF+UXTC2He82Ogpco1vXjREXsH80KjcqVRuPfGvNcLx+h68JBFvgR0D/Q8NG6NwVU
9CkP+meBWLhnYIl6wNU3/VNYBLA6YPVLyky33bSXT/nbq9nJpqgaLCJPI80Oz+xL052MTuxcl+8v
aGqOizy9QqcEYPVqmytZgKNhjxhVUc29XxileewNuzshClqcTFOCpUqhzf/TXUivkdd5mRWNsbUS
szZFLUjuKD5RbRF+DKAWOh14Hcvqd/b7RvZB1kMY97/6+/Y6KB+x3ZIjC4JeVxfSaejwD1W0Vr3r
igrjy0iFTlXgZ2YMdBAGNJQOZljvKRe/v0rozwAIowmj8batoSc9qR0I1iw+1UCOfKNI26MxYuF8
e1HfURM50ighUNzlRoFMuQb+dh06iXi1RCeUqhRCAHjpxzqRA0+ag5FmbYCcBAgRHLCK/BIFdfiM
Ieb3MCgNnPp6zUUuuL7Xprk67fywpaxzfTpxA6dhDx70TdF+FW8q9F7gmKnLN5CCCwpa46Eaw+Zs
wO5zpzwfn3K1b49Z0iNSq87WeS6R5Z7rGIfCBoTU7Z/z/grk1wD64PHkbie3uT5XhjkOelWY0Sls
TOMvOPqyjxCIipMZRP3bQ72PRRZ2K8ALCrdLwWt1hA10OUytNQTG4UVGxbRBGqWjczWhru+aua7h
U4lyEgWQvVLb1r4nd4FGiHIVhTZ5teZqhwTPpFXipCaOdBxx/XO5QHXqLv1wbufyQZ+kR7RJM3cq
J/VkR1r98fbkN9aZnAZXd5tXlNB4NXlr6NDYgPJOFA6bUaNHh2ASNtUoxxje7aE2LjGVhwZoIkh/
ymerp0aLk8ic3l41VW3uJNS/78DiQ6i2bQSmjL6Cgo2Jw+1BN041IuhQI+n/ykSbq31kmTlKEoKn
dIJnj6CMUns0KXfjva1ltJb2MnViGUDEem45RNm50pMTD9/TPCb285TZMvZKdngoFdEis1+2gwcP
nUBeluKL2aCY1MU6vjZBWNH4tKUHWgeoNSrll9tLsPnbALhRV6L1x812fZQiDbNje8QQek6nJ2Hr
1UNiI1MAWFPf0e7fWmzeiqUFDTpUtpb//ttjqAulLc00g+JeLfaWZoZngKV3TbRzObyPx0DR0WGB
KvIGcl1tWoIxCe3BnFBMwz8i0JGJ0uPm30SVn7m39qyWtvbt0umDdIU9DA2l61mh4ylHBliiExlk
4M+NTswcV7gS6VnlRxaOqEiJ6Tv7duujvbkggBtA+nCdICV4QFfD6BBy5kWMoogZ+qZDdKv12l7f
9K0vvbr5l5wAVQL6DAy3KmzITqxEgxywQSTlY4SARFy3TwSgD4GhHiHXnROjuqCU7eM3gfSi9SpX
FQDm5smOG7ywqboP9ZMejJ+tsj/f3rvvsbgLw1CnuMXT44B9XR0sCwHHiWAvOaWUPnG91hGJHEsF
fYt48MxMGP6Q1OXTbKjFhSmGxy6Y+5OF3B5wmnCvhrCR1y0/5w3tRLBMI+B6L1QNMZGoOUtJP5XH
GHLN/ZjVP9KuFB/CZngdEuSuQIPTGAC2ehBmO95B9cGKp2obJDRpjN1eoGXAd9/OgHW49KOBLK8O
dw7uQ1YHLh5kQGERZri4QoOr0BWW1QvyHnSPI8f8WqhRf57m8j8ETXwUCgcwT/QFVXS9Hj3M/kju
+TzOgPOzplQ67r2muRObbE5yISmBgMY38o3O/Nu9EhQ50a80MQptEzghdvVFtifFoxptuCnH/oDU
qewmg549NYhp7qzx2yzeLTJpJp1VRDCI9q9nOSZZKDlFT5aZIqytRy9dj1ZeZV6QyUdVzT5WqI8Y
fGCzc561nBvIqZJnaoKf6gH1TyXwS9ny2kbBmRuoRSzuVDu9a3Vx34BJ0XOMUEX5YIX9A8DFQyWL
F7kcfhlT+ZCrNLrU+GgY4aewGD9Mcvik4AsARuYAasZBOzM5oaRzmB31wziKr1lV/FyiVquufJLj
OyC7Pqnco2ZzPqb2IqTghJYg/NHofsiXDMm+CITo0PE+J2Z/KOPgfgydO6w00OHtfKR/L5mkfCjN
7CJP4U9JDPfRoB+lLnpWxaSic1NwCWIo00JcNYtvraSde9s4BdhbBgr+kfZQIZVXfby97zfvR4sN
v5QPoSmt9r2ldWE1DBxE7I9QdtNG2c/aKOZnOM6n20NtvWokX6DVKOPhbbIaaoyduXPE8n5Kio1/
woTiTZfugfy3R9EZhxIDkcQqFKyEk4BCkxFzCZ3qbmAnuaakFv/hhV58V3ENogcAFO56JyM0lqqp
OSQnvUNBIwzkxJOyMb3cXrGNj8NBROgMAx9iyrcO82/ntRwNkeY0cU+LhAZII3TlbJEHvij3OrIb
kQAj0aGnpYM14RpfZ/S1HiU6N8Nk2vMDupP6ASVC+6IVGCsjvVvs5AobX4n4Dt0EMmISY20VeWSU
+toOl9NTShX+vhu65Gkygz1s8/Yo3JNUq5fOrHb9lSgidJlMFHnKujpzkUE1kUfkzb39lTZHwRsV
6v8S+K/3gkWUOqTL2uXmVN2bsdN75HvZTtVncy8sjD9CJ0qua80bXuxZ1aIuOXWJEvp6myGXEuaL
80wZHm9P6K1Ytbqngbkt2iwsG0i/9bphXDtIuMyekonrAfFqtIAPthU3wxlhyegZqcpiPsaqJWpk
s6LWOMwUiYe7Ws/sxK2jYL63JFlHRm/UCqzbZFV8rREi/iRm5x8jmOejNLbGlzE20bUT2L3Ubj45
6aMyAXBwq9Lq9bvOKFUc9syq/RjKQ4fhmTL0w2mczIRY31ImpGrJ7H5aoFF9ETtQz+RQd/I7Tnyl
vARq7SAO2Gf9N7OOk+6Q1hkyk5XR4+SAiVQ1HHKlNxGZAV+M2k6h/iWTtyMHXugZyh3Q+RfK/E8A
Kcboahkdhdwqsue6mnw1hwOK00yHnlmBi9OHwQaOAfBQTb+XLVqF/L5pPJvhzE9tHdQWDo2dmd/S
UpZfWxODYNfGTuEr7jHN38iFtPkh6iLsEnmzxTeOzIW/mSPTkBr6EXK10blOaSTtwVF78y9NJNpi
rNMaoKAGIVBHNYfIrYQlRneyzOKlBv157jKlTLxmxgScNevmu7pMws+VQIQM2YTqQ4av4LGbEPdB
GEJ9rAal82Vjys5ObMUyHkbq6LiQm6lmWmY1f0W/3qa5EEjRnsXWRl6wNK9w/6NpT0lnFftItRJU
hWygYGxQGi4d+98OuVwXCaUPcl12d0Vj6zuB0NaRJfC2uHpAONKmu74Y6giBr8ympm61meSNjTQf
I8Qpd2qaW5cqpwiNGop+PEirS64LW9aT7vFpINcjllGN/jSXxuirSjA9zoNS+bcP7tYdQQnVAekE
yc1Yd1ZleZCHxmBaWks1DDY5Am8FBZkhsz/fHmnrm2EdA/F9sUcDC369gHmfzRSrxviEBUHrS6Fm
v2ItQXk9mwb0lFX5bzyqgp17aWs9IcMAq6EGTPi6/KjfnsO0U7ERQbP/lA8In7M/+4uWjcUJdcif
9NfknU2ysZoUiQ0wLbxRoJBX0WoddJaSmw1ZOILjB0cYhVeW8T8z9KOdiW1lZwxFk+dNtgUW3fXM
bHWuG1GQ8Jt2nX0KsOM8yXateBVQmkOsV5arAAM4ag36AEMQmve1WjbHcCb4DHt5j42y8XGvfs2y
ML+ts50lFZ5K9DLGcTj0RdGi4K5nXh/iJVIJKbs4OEXvPKKbi62B3VmavARuqzHblnvSqjn/TZc6
R92ISq8rJ8OfLSxrbu/djW20uGUh3wYFiEatej09rv3Q5nUj5J1FegaGLvthkixWFdhsyg01+tvj
bZBF3uy5/s+Aq+d0sJNuVAEIn6wZnF6YjECPQp0qYY00tZE3/YEep3Qpkjz31XLQDm1qOahXjztB
13IoV8/64mhP4MXjDql5dWgHBHJM3JfYWxxoD9PrkqJ0/h1BUPmY4CZ3bBu9Osm1kM5q2e0dp3cC
iFTsdSr1BpVXihCwOK7XHdgTJhsWhj2QUwVNp+JYOPYB4+iH1uz+nS3zqE+xb4r6SzAkF/AoDwRw
B7YDPjDYICnFN0sNLqmZPVtyfxjT7pPaOdPOod94GVAeAtwAPhbk5pqF2UONCqulQzSYDZ6DSY7F
U1cMO7t9YxRkU1gHSpzOQo28XgoB5F3OpZAeyWQPbtepmL3aQtmZy8bGW3jGXM/2wjTmXF0PI6dI
vZcxaXMtAaEeKic7mqIV+MONwYV+sPXgSAnqunkaIKYdIepv1vIpa+Jft0/A+xO3NCpJ+izuRjoj
q8M9BF0zWUFF0S9SiwdhNMW5kjT1REpY/KgqzTr//423/J7fLjC5U1FUA+PhW1OCnn4CkmucRXis
osmgDFBXO0z3N+L49cnS6TvgSL2owFDaWF0pqsOmoaGi+7CiotdSi5BkD2QBCTqwW1wBZoC23RN6
b+UncBrI7pYou3+Kg0ZrXa0IOs2vFDThsROYakwFily7b6PGnrwZTGXjlaE52MeoxzXgME+NlR0a
DVMNFxkv5TUoOS5u2sQj/iBpkagPdj1VFQXWDmedqKvlxmvQhP3ROUbRYhL0JmgFFvkfJxfDDwjO
2bfYKloCXvAUhVvrSd177dzMlzrSVQzBmpmSey4PdnrA7Sw1XUWSZn8aU/kV7SIZca60am2EdwKR
nQOjqDA/Yqke+rhNOy/Em5wsRTJmV0l1o/TwNEJxxKjCIsWJQSuhrGWjKTyMLNOXUVgdUo9T/FUY
GAMc5SAY04OFS/S3Kej1F1znKoS683FM72mZLZa7hTdYfaP4KbJsGaqNMy5fCrrCj/z65KGvs1o/
iCkXwUF0sraHtt3ADhKyLphTk5KmzXm73myqlCbg8iwHBQP1IrROk1Bnr53ExWwtOegTilqimCZM
SPTAVRphufyukkMfx892hd1R7EiL1hgqQog+7KHR3grcq60J2IK+mLUIx1B9uf55yVhjtFDZjt9Y
DZZ7oXwA3YjkbG6gPmwpB+LgV/iNOg2zQQKNJ1yjxDANJeZ5ejUnEMtBc19a+Ud25vGPjymkZrpJ
yGss6eYq6rFK5KEC3iLfaqOHYdbQuq0l+SWPC/2rInF8bw/37vkjVqXIhb4cUp8Uh1bPX9hWSRRV
M64T2BlgcCfbhzlK+kdbpxA4Jkj/1wHmKUL5ayzndifoeBdTLYMzRfos9K3foebmMdO6PmriE5z+
yM208IM55F8UgXt02ZW/DL3/cHu2mwPS9iVURiiMjuz1d4+l2a6GEke6oS+DUyry9qM5QV1xJuqs
emUgaG23f1xwAdRPc5BXnkUmQl/dg1iJzXnUM0u5M4lghhTvDkw2dtby3XOyjEIMw1uCCDAM/Oup
OWKENxAytSpUyktoyJRtpTQ6Rs3UHXHn3dOGXZbq6ggt41GoomhNkV5Zk17zUbUwDMRiZzAsbGBh
/VJUsvG4yyeXxq916NXSWNoWe12bd2HCauDV1VJhR4G9BAlPgum1m81h7wd9s4f83VhOXmbCbrD7
gL/WGLvR1JtejScAC3htnVAmtfx2xubMxA71URi7zL/3YQlkZSLBpeK84BLWMDApDCU1CaroFJSq
eja7VHstw1G7K0N2amPHeN5MXXpCXjy4V7Bu9YJYi/DmSaRPt8/IxvoatD+Je2Fs0NdehWHlmFRS
lIcRAfH0Mze08Ck2cMW4Pcg7d3mZ6f4+yupQIFpk1JINYzjA6tKFDZMcVKn5lyoN7ByeD5c+zMWp
Rj8JaUhQ4vOmYkoOFh1N1wmSA0Yz9ZFemu4NQsZub6FQTdFxiuk4xLzooyy/DE3yoc1omgB4dOPK
ql3gD/cUVcxj07bNTvi6tWOAHiy9RJAenMHrA1h1ZR9YqohOiIvp7kAKcxSm/BlYWu8hZblHynuf
Hi8riDw9rDXKG8q6Hz5amZTMrRWeor76x4pT1UsmXfsgoJx7WWC8GtokjmDGogcu4JbKUZD6qO1J
9z0yvDuXz8a9ugiwAYCWl2t8bcSda3ZbwPQPT06JxaikDSEqQc18CNSB8kdq6r6dznsFgo0baOkA
oDmwgNdg11wvOBljmCktGzVu2pccb5JPTthlHxUwAp+USK8OeUdx2E1LK9jbvRvzZWhKLpxTOkRr
PVmKP7MyxTGa71ZxHypz5Aq8JUDxpPSxLUqIrYghp4/fRgsTlCx4SS3ropnVT+oZ/1Qol4qh6qm9
97/MSNDOTQn3pP4HXY9ziKqi19TdIxSKBMGn6odlFM2xy/L2GGKJevscbhx2CMBkvwvOcOl/Xq9h
1xUIyTqs4ZjjWuhYreXjSGHs1Pw2RyF5XGShQWauy/QUOeMYdkGIVn/Ve+xoFX7hZO8cwM2PAuaN
lhAECo7Fai5C4Mc4oH4EGGY+IEeAN5RIlQsCf9jVzUsmQQVtZytsTg3exqIyAf5l3VkTSFU7vaWF
p0Z3flatohyNMM52YsL3VQICaU45WvAUhZde4fXUijrQExvIAUoPSfmsV6biNsosYzkedX4eaqlH
NUUcgf9Jn6Wyag9VncpHsJvxR8Bpw2HoR52Kt24893O7WLoLhRi2tmYcqfPUHUXHnxKeS/5/2F7g
SxAsoIr9TpcxSeI4aCWZT4JBumuqSBxhwPHrvwyCGCAB+XLzrp6SUhRBbVcMIptNe9ISXBHNOi93
rritD02UDOOCkg2luNUoGh63Az0tPvSMQEU+WfWhW6KC23N5nzjxpReozCL2A2VyHaFmnXD0wGq5
SUM5+VINs35JZbpLmMAhwUONxgMfBnViANU8l+MLOi4WCAGglAIk/HkY8WgrRA2aJc+rnQrCVoxC
0V5mlIVbQ3/1ehuqIY36EPa5z1vS/QBNhtsNxK+DnM3VHabwCYk0bwskAx1h1xSqIcaUSVI2e6u0
DLQKPukfQAJcfEPQ5FvF8fNcYPMsWsmfssJ5xu/toQol+zzLme4biZY95+WwWLgEv2hKZb8CPSQA
mPvxpTQK5eX2J9vYGMj5EdnTMVkEJ83rRQmdZqgRoJf8Mp0qD4EtxY0CqDV/OsrSRiXaBkK1iD6u
HrumUGBYzCg/mak6uvhK1pcI9+adTf7+CmUU1nO5QTlPa2ahLk+myJU58AH8qV5dTtM5RpnvoKrx
eFbBlxzkXB13BqXE9+5zMiytC95U+gro2VwvYRNPWm2MbeCnHWJSsfJQ4mr0k16QLR+xJRpOJbhk
xy2dotYOXdakr0ZgYaxXZ8aouIM88wiXlvwK0G56AScm8QjLz2biOB/DXhffxwJU8tEBZEsXaFaz
T1GkqT8rzcTRrbS6yTzMfSx/71IlG71KtyeJKlKb6ZexHlFndmjYYgESCLXzUm1OPqEknwawGmNn
cuMsCkLX0sAMeo2SOKMXG0UYeEFv4LVkS2qdgH1Jw8d+auOHOuuCv8ZBQtF4dMofcdhNqSsSiIyu
Clb2pe9KHQ+bMfuVt2r+d1KGWCDNoWwMtCWNnu3sxOQFUvy30FvnKUbgyPSaXGaogDL3yC43RyIw
ayiBrJgQ3udeRD8Tu+IEFKKJf0iDo+AWL41IU6tF98WcJ5jvkD++KMVczm6NvaA4JZGa4xHadiCE
wLX+HHWlezbj3AF4aZj1eQJf/ZIp9HlBHanSg1LrcXDUAO+co06jR61Kcvo9kuzha17qzUuqKzPW
knLzYtM9wlcpexBdhiNmbXdyDmCopOCSD8FiD2vcc7tYn1Jqoy9VkgSYWUJP9urcme4L2t7OGafg
GGl+5NAkr7abUv67tATO7frgxPGBnMiokdMUpArotUmNm0mBM/jwvMPvSj73ldcpSveU9JGYTrVR
Svrhf6RtgrhOpYIjia0ILnapOy+SMHMsz3Ljc4pKSeaivhl8GCunfQ3BX+EibgvQ00om2RSIcLb8
bKem9IK3Rfbl9ulfTvf1fUeNCvI47TDEYd7RB8LascZAJIEfNkiDBhECDV2hqCerMT//+UggdxYG
KhoYZPbXR5HIolLrMKM6jtjIfdlEv9pOVE+y08Q7oefWnACIqbJBEA86fR3TJGEY9WPESKQGfhVm
9f1cBsah6aRvt+f0HgkPvBZlMhRvuDvpzq6GEnZp2xIb1C/DBpkmDSdYyaLTz92gnXlIJi/SGzr9
AIy9KOzhSYps72p9m8/qG/Ij+AEyMTCtntUlN5QaULohcPwsNGc/HU0850csdws9/6xO3T1EaRxN
A3s4GEGDZ5dNcaNzivtaav8Nne+JNNy3bfBXbJv3ZqSZv7oST5Um0cqdV37ju1BIgltIJitzJa8W
a6ysWZdxxfNbaXHOjux/0ibrjvCj/7e/yv+VHrbx2uhQNIFpwQyh9bbKmO0wALilpYGP527h9ZlB
u6+zLI9CtowSRKqNrg4S5M/3Hc2fRa1q0dMCr3a9w8MgxiKsW0rTVih/61tlckM1Gc78v+Z/WEpY
TtSPOLhIPq8Ok6W0uhPlDOVgcuZ2MQZ7AIYq9CTbeWdWm3ucqJT9bcOxgXx6PS3HEN2Alofj9/UA
TKYIMuvoYCN+bGbVOabALC4Dj+9RMpTeq+wyv1REEjtP+bJ26z2OhA45Htq3KqWz6x9hhnE4Ualw
/DlRUvyHVRrk0Wj78UzDGk3c+lM1kp2kRr73VTdHpq2C3BMXCnv3emRDzqJESimbY/7cH3PMQV09
quw7qUdaFTvD8PNUJPVRFYa685Hfx38A6bCgh3NITVlZx392iJxKHcLB7UC54/RQKvQ3nD21qa1T
qRB883EtdtMaJTxUtGnifHR8jDpjr0nM4AdsrwfQddZOQ3xzPmQhIGYoqrwTqNYJgir80Rxfj83q
ia5hwc6N98BGy/d4t1PA3hs8MgqlxuVX/NaNNEBMOAQcjJIj5dTXWuNrypg+ytj0POZUXt3bb8By
a63HUxfdcpA51ObesdCxiR9BGTm+lEfVszMhehOWbXksCtxl9bnHKrnVMKVotOg5r4e9Pv/WVcdt
Sp7AXlGNNcogNuY0kjOGDzRruFjR6HxQEwtfSBVZFvpdkMHkePx6e85bZ+K3QdcSU0OpBCDdGLSh
K/mzMYPkXrOy2IeHl71Mjl7Daa51T7LMT7cH3pwtlVBwmVCDyMqvP25rjnMNLomPS/8M0ZC68Gwt
Tc9yW9X4JkXFRyS4ft4ec6OiTAlGBaq79JLIJFY3QIdhboCUEydEiX4UKfkL6Xn0T69j7tlpuGQi
lDLXbp/rqm8lYX5Xo9nrhlKT+UFrcEdPWFgjjjTRPLG+GlJdfWiM1nxSZwQKMraID1nXPFe6A/6H
/rBP+169pBTXgGWirYocXM5fXaxM8yx8vT27ze2LnDh6t+xeoM/XK6onYxEVAytq5JLAaRu81X3X
OATyOCX8jFN0VIUSRveyFWqu4gT1ntzKxv1DdZfHRafgShlqdbNH9WyRbfG8tEXdPspynD7Go909
1paeHWYtLx5lo88wWcdjuUG6HsvWavggkcd5uSJkzxRWesm60T4PSIu5E07fxxQrJ5rQlXHoMV48
tLM93KvSLLsDklsB4p1nVLbQkZwz8zHG0PmIvoX82bD70W3KxvIcRP6OcthgLa+CRhn5LQdzxocY
iUFU0xSN1jImVnS4j51GE0VH4YsGqh611cnO5vxRR/X/m6KE4nL7a21coSgfIvcL7IHC1zqIlru0
kuSaPWW0i0usjaWvHEfazpW2cbwXqXc6VChe089c7YkoM+JAtSsCSkOyjmE2InZaKokX1g2lokmk
npq1mV/wmPi357cVyy64FcQqub1JTFa3dxEr/dAbvLZgcrMLhttVfw9RXe0OtjnKASqc5fQ9NRLl
UoYcCDUS6LKlOATDBBsnLNk7/S9smruPbYkLAr7ykvxgY/mLn5rWNEgwx0p8ifA6/mNG08KyWJhM
3EuLTd3qZhKTsKVUWtYsV7SzFKbtwVIxOa+jqvCwHO887MmRmyOh8CWn2wMRbp0iDUQv791S5Vtj
UUOwHuNUFwRpGRDbSQ10ty2b9Gwowc4VvLUFAWxRKuICAsyrXV8YcWNbyOAxUSXuQz+20dAL5VDe
2YLvKWusJ8H7EgAZQIffmlS/PeNjnMVZM9dEePUwxL7SxNhDg7dFgG8kVEsPcZ/0H5u6Dl8ax5jv
hiCN03MspTHtD7Cd5EDF1OIFOzrxx9ub9A35unryl4IZ2CoqShSWllfqt99WOJaUBFbq+ENrepXk
fB8TkIZylx3z0DiXhbjvi/TJCaiRhPprNsh/i35+LKfsLqxLbLqG41DGB0PGYZLCeNlqB2GNZ0kp
jipSxpIDrT5kw3Ra78HhqV0VaZmd9d14SCn6LbABFCmpx60SiDg1OwHFwfZJkEC6duBTsrLTD41u
PChO23rWAgzdWbdla6zXjcY+eAVy5cXA83rd0kkW3TybGJtbXfMpiBPj2QE2kVP0HgXTrVrHLUCG
/A1xXf0G4nqo3aZzfkg1JSm36uPpeYJs/jMA21h7+jg+JlTnMzcy4uQvVVIQuJxQSv2aCqON3LpA
Q/UwBYH6TQSJssfm3Xg4WUFaJ6gqAnVa5wVjh4Z9lE+23zo/0jSb75G+zS55CaLM7lFqrmXcSaOq
FhjKw3y4vZQbPdpFm8kArgOiFkLx6tVMAyWwSvgkfkI/2LWS6l4JGmyF609yaNP6VnJf6tKPuaO8
Rqb0S4cqo8bNnhTv5i6yaB2RH70939cfVEEOORSA0fw5dJ5wTl7q9zPvZR6HRyeoWtcK/r098a3b
B7Q96dASBQJnuh5x6FK0nsiL/VIZ0CDKbOtQRFxBt0d5Q86sdyo3HB4M0IthMq9PeCyj5NLxvLXh
9B3Sru3nWQ0xBYC4p4osdktBM7ykoXIZRV6fQRx3B0eJjM92MEJejS39ZCphdZrnpXEb58OZVnb0
MKHYeI8YoeanJeXb0YzSJ1Td/7xhuYiqL5igBWSCt9D1KjW4bOZNqdl+1avinhaf6svq0LhRqNYn
Z06kx1CSxp0rZfPTECPDeIZhBsLlelDq4TPKLLPtU5lJqGBWJmDLytiJELaOHYVK2FK0K8ny1OtR
zLkuay0YbD9V8OaFtWRSFh0cv5qL5LNhxM0DNmzOfZb39sc6rdKd4beqIRRBFoEZlAkW8vD1+EHd
V04qMb6YEqRWCMeIJUV8KUBGHNogcj5aaTwQBQyzK1uC6rnZqTs/YnOlF9gXSD5exzW0TipjoFc9
1Q870hV3Ciz93CK54d0+BLdHceTVUTPAK45Uzm1f0urmoWtyFAMcqf0vcwEvpwAwgyeAS+bVW0rV
ZqLA0rBVlQ6rgU6xvNBGxOU/zAUsC3pHhLRA2a5HSQ2hZXrXszfjKORCNj/mqCHuXMpbWxMQHnxB
eE6LBvr1IKqdt0gGcxuOUa4+p/YcP80OgZg02clZSy00Q8YG4YeqUI8OaLOdOW7lqfS6+AX4M8Et
XbP8A0sThY7aMkcjstCZSuoZnrfoMDeobPt7azrJN10TY+FiqiTPbiwbkqCdG1b6HRmncFyse8oQ
l508+NX11NxcRyp62wNoZNHryA2UR5WJeYRVoaC2Vzswfc0EV9CDqKzyecYnLjxoHX+6kqiWTorl
ZK9cn+Gr5qTN99sfdStNIdamb0wMBrJ/9QaCyojKvkqJYQro4UDcDaIHXgUomsM5Iac+tlpnHEbZ
mj7eHnnr3VtIwnQUuYNgWFx/aaGqlUlDnVdoDqMPNXYQXmWKb0pdf7Q7+zWy8B+9PaLJv7h+kH4f
cbWB9dQG4CLzDqGl7NFG+Zla6nyG+XWYh1naOZNbwTfeG2DAFu9NUrHVTq7qLu5ExyubDlgzZ3Ux
Vm6JrvexatCqiIg8HuYG9dl8kr5EZuvcDahTeqNmi0Nnd/+Arv9jg0DI5TzrC7sPpAR44usVrx3J
7iSaIH6I6ts5z/X+7v8h69j4rlejrOY991EdhsvFOiFKcEJNXPdRBTTpKjbNBxFO8bMk/4d8Cg02
GwQTRS3Sbu16ZuzdQXKWa1Yr5oFEYJ4O5lLcuL1/3gt4sYDo6CwaN284n9UGMvElVAqgihSX1P7F
6JyIeCWrvDFSomMTKvaXOmknf2qC2mv0SbsrtFz/Qf+xf8YQO72LhCQd5g7Yxe0ftnFpkggsqFCy
Z5mi4vX0UYvV275AoSaazdrlkmwWz0kypU42DpnIaJ7h5+v3hvbVluv+8+3R34vIOEg6LWuCRAKM
/LVlRUYiMtPMCHxSxr4+OEk4PEaB0ZeHGP4GEn34G3rCbsJXpVq0UxZSf+TGkmTdz21l4PQIZti1
cxIUT6JrfMSMKY38pIjT5Sxwulxhp/rOz964+SDTkhsvpFCAkav7xxpVQ0qGpeLkqMPj1HXZXSVV
3RcnjZAX6dFLsSh8+XITmDvcm42ggHYEvWKo6kBG1r1VISsUzjpEEagddf8oydgdkn62d9j3G6O8
QSA56fh0AU+53hROkia9OduWr0x4tbqOXWqNa+hltnOrvj/v0E0BWi48PW65dTlZTq1aK5re8oPG
ST1ZEtFrlNTJwdBH6zSS9riZE4jX23tuY9Cl2QK6CCjMAoq5nhzbsSyFgnWJHqhN5c62M30oHOVr
YKr1Q1HO+c/aGvc85zeudMqGcCKXggW6Yus2D55GMfWnyPIRzw7vKLg2r5NBbcEOFQ1tVeqllVIG
T7UD5mT8n5ydR5PcSJqm/0pbnQc90MJseg5ABCJSUBfJIS8wNosFDTi0+PXzOLt7l4GIDWz2rVhJ
pgPuDvdPvGK2vdfIh4iwtmlidi7da9MRL08YKJPx6VPLlFDXLSYoGdwodjvDDgsvKs5G3gwnHG6b
4/3pvr45GQWeK3p84Lqg2V1OtyjMJMW7zA5xvCvOLfHEASWRA4p6M0lKvSciuzfcZut2htf17Co7
hAVkB50q2qM3guBVnSE66On48iidz59kj46adMT+ue6/1KLSQmmVVVnscDZEe5p7erCFUKad2PL6
wGEUGaBzRmP2uO0ytZ1tYOnQ2aEd6fnBiLr53WjEBhA8hfGwRH52QBwEazrvkQvlfF0GPhQawWJz
61MUpuF9uXxFLLyyWISNfXuuBEvRIYdnFs1DmjvjXivieiheDzgHEwpxaFvZFAXyOASQVpjWk/4A
Iy96UOe8yXYOnRtvJAWAsMmge09MtwllqBmUMaQrKywSJX7K00w/j8CIwrpx6p3T+sZQsGpp1Egk
IyyszeVqDgliE1UCrztVaqTz1ibAecQ7iHrdKwXdHEoK20mvMuBZm3VKuiTt2skzw8pK61CZkMCN
J306afAIdzbjjQMUTzBbxfVCAgK2cGwaaW2frKYZ4oINzzaPEH9MYuu1uqb5Z63V1BMlu3Vn1W50
JphGvgITRjUkqC1lXtVImnCnNtCxJQluJqTtZuEeosIxH8cib9HBHM33U6x/zzwj/ZAbwAjxgknD
efW8U5Jb2uOKlsjBLsw+jN28CEXXqn6PmNGzE02f7p96N+boZ5GMeBn3OITOLj8bMpKIJHCl11Ca
LocdZ0MYmCDRzm0ZJef7g90488g7aT8zNxInLffGL2cQPTrPRf7JDHFFN54IPayTsigjOocYoCxK
Ob0Y9U+YBbyHbBdpThCWl+NNhZj4hEHkRiuwzVaD5Vy6ZbrzVjd29E8eEYbOUpZi+/E42Zg1okgZ
xV7M97ZXLMe4WHvk/jnO70+gfODNIUciC0Gd5hEQ8C1MFUfyojIyh6rg0mpvIq+LESVI90LtG2B/
xLM4xRHhpplNS/ty3prSmS0kW/UQs2LlUfHc6H2Xx4KuFDomuZ+aSn10GzE/4D42/yjrdgmr2Zwf
WvQh3tCisZ48m3aolTb1iuhOUaBPoeV4r6SJPzjJ2gWAIu23VpEs4UsniOYw5UxZ8+XjczYHWW80
dW8LVw9ziyJ7IaLvrtvG/84gUsoFMVB87LY9NK1ZywERZT1UUqwPyqHuvtpxU/1+/1WuPxZskknz
0JaiSETf/XIRzDLOM8QIKC2jsOfTh0mCte9JE4BRoBKd7jn/3UhxLgfULwdUJkje2Ww7iF0o/eNS
tDW1y6T8MdV5+pg8J3D9tGEMSM8cpF4GMrF0TkJkoaYvJU5XsMEd733X1c3RSalxkkNWp04gsHd/
Xq4/Nx6TtposH9NQ2Tb8jHRtAO05TrikeRM0A4GgmNTBBwtg7Cz0DboBY6EdQBGX84qr5HJK8C3y
wHBhv53GSCFCPWsPWl1rgdJkcxhVgko58t0Pqqi7A0pNy2HMTSWwq6baOWOuP3weBHMDWcklodtS
+0yPDA3GhxPiSDaepwhteWPx9opHN4rWDAOTgHYAhJkrjFJcrUUX0b6m6xBD94esdI6jZPAbtyG7
sgTqLwuSjQUuZE8CNDQKkZq2s763XlWaUMp+Izi6LS6rzhLSHnr+YRI7Jp6rSR0Y6mC++CQl0Jcg
Y+ALpBbbFqMqXK2Whkxh2k/OIVqm5ZxVTnW8v1dliHZ5XjMKJF4khKTgx3b/qEM7w6LRJaXNAQTo
avNZW50fU+KQdOsajKcpLx91YoCd0OfWRyJlzmWJV2r3yAf75aZFUraPisZkElfhPPWdFR27qMAq
XKv2hrp1TnE6EXoDMUWcZFOXwlPBUMTCek3DXB3GjI6WpqUZrso9l7plvjyR+Zmi0SICQSsJOJev
pqF03Snz5IS2vtQP+pAWfjEm7k7ocPOtON/lVy8P4M1bjdoigfszlYXKcQO6JoI0PK3OaTl9NOam
eHt/o/ykiF3tFNmIo1RD+Lj9wFPqfgn4QL48QE3HumrmIPIGHQzyEoV6bMQPqzHSQqISAXg1nR91
vCEhfYjiXM7o8RIo9gdN7c0HNTNQjSjH4tAr6R8wEfVXdPI0IL9WfdZ6TTz2+fhlLaBXeBrYhDEq
hzdV5RhHSA+xjxZIfNCQYj/0GjiUOIsqkP5rcrr/wrfmlyoawZmk+qjbvrTRDIZYVioqSlvoYVHk
UUjZgfHgBNB+NLQ9TKlcsO0Ec6xJb036AEj9X26bnAagGiWuHS59XaGzP3iBwzweEjw1gjg2hN9B
jzmjuWufJ+KvEOYJxgBTm7xJzck9N8No+Eq8LqG1YqhTDOYULCpMkrErNR8t/fHVgOnPc8z9SN/E
7R69yJ3Prj1Oh2GVYM8pXh6c1WsDIGBq7XuoCZ9FG+GPjLOH0aFaa9euzyiuXc/YbmXWSV+M7Kme
0Rb4D6G1fZy2rRPmJQRKoazdY5Fx7600GT/fX5xbx9avc7XZ/EJrEvYYDaLO0xu/7Uvjk9Vb2psm
yoygMXT7hLycFXiApoL7I984/MFzISTnkfJSRJDb5pdza45rz+yclGN5tJrnYUZbXSu67nx/lBun
I+g4rnT0TOUZuQmtQMnOuQ27ORyLHtvHwhLn1KifZ2vudo6R6/QKO65fRtrsurI0kDovYo6ROLYC
Q68mLDEAaSsrkCNHwTK3VZX235lEuBPEwDJI3TqbKPA5+qbLuHWsaj5VnlDoGWR7eOZbk0g1nvaY
bABZ20Jh0iSxMAWFwrwdUKhRlQq9tEl/7BVrDzN3cyhOCwmgAcu7NTpOlDaNLa1wCDbz5tB4+gfY
vtm5q0Ep3N8ZN9ofpDy/DCU36C8bsC6LAcyubYeKbTmvPCcRYRfV+bMJByucvUh8Veriz8yde98e
m+QxdYn1hqp1/KZQ26ehsr8XAP53YqL/x2PR/0An7gZ1px8rL+3Lku/CqFT15GiYZh4Wt9b1Y1qr
tu/C/UKWIp2WN6JczdaPrKZ7cidTdIcGB4yzvdRAz9A5av4n79V5r3h6I2Wk+i6bnMCD8ZLaigYh
cMXijyyRmdhITyShqOen1XO+at76JlFAVakaCYwJ8y3J3hrDfB715NUkEc9Dnr5dhPJga9Wn2uqD
xVBfd44STCsCtPeX9/p4IdqjcMfFAxsGcbDL1e1oP/Z6ba0hgvrRAypvQ6CiA7izia7vNjkKGbr0
GSZJlK2sX/aQG6nWgBjZGlpd0pANFK+iPHqtjZ0dOCpUz5e+E7cRJWtASPBario4YohSC6KSHg66
0YSQCQtIrJ3y8f4oP8Puzf0p0w8Y7kREVB42L0WRyFm7gvK4qygRyIBhWp48Kx6Pfdqj/IUfVVjq
nTjHOJ/4Yq2nM/Z2zYG4uDguszEdFSwDjnm5ZGelKMzX3pCtz/Zkg33nej1m9qp9/g/oGBooeAu7
doHptVo50xFci+nDmNpDNt6AxrFlqfajDyYRxFsZvmVtltjJTTuUGnvfF9HVPvo64yFTTbTdo7kP
FGPUT4perm8TrwJ06aUUP8rSOtPY3+XdX+9NHocilWS2w/Ta+nDgvzsvWebZYSKxLV1bomKkx+bJ
iszSz4oVwV9XSYNS6hOqhf2jHasR4nmR+0T2oz+16hC20Fh3tpdc16t1p5gClJy8kwvzcjN7Cqie
gmAh7JLomZCo+mDncfOhHxEzFqr6w04dcS6h/IbGikLl/V13a07I0mjvodMFU2dzUevTmGd2Ftkh
qeJy0NJ5xawo3fOHvv5e4ashPUq9iGgUVcbLVxy0aOooftNoq3HntaJheq6W4qMJT+OY9d7LkUwM
h0sceEyH/GwLUZBUjSFtHTscksg5RrORHhodJe37U3ejkccweFaY1KLJPLeiX2WXGJoy0WCq8nzw
kVEqAkrun1e98Q4L//11WpDcaFvr0YhrdKfdV65iHZJh/nT/Qa5nF4t5ZCaRQoKhhrDr5ey2eqfZ
cTHp4bwUX0hW9cBSIEDHXuECSav6nf16HSswHJwxaYJqUwDclGwaa8QZ2a700FwVZfApIA3+WJTJ
k27X5osbQZdjbbcndyqqjzmFwEidn217/MPRkdP8N+YPwyHUqvn6MG+7nL+ijnKrtUFmLgscVXfw
1KOxiProtD05qbPsVUZuTaAF+VpOIsB9U4a0v9xeWPIuEjCshbMjer9Gr+4NYWR17CxtPt5/tVtD
UcBTKZBQ06b7cDlUpZYoSqDtBTyhUo9DCoRM7V2s15wo3xnq1i605WtxiECV3LY/0fWFQI4rBKmm
ab4xaiEekfkVxxgY4FMkqmZnG8pdfXlschdTFIGhIsmZW4wfx/WSJ2nNq60qJcGJst4xxfqVjK8v
j5HalAcFVuJhLry9L+D60GRonR4BTFzij60PJYDzVO/iQgsxum9PNQ4mfoXBzc6E3h6F7xmZI9T3
tmWftVeWRnNTDTdfzQz6gQoT2gd7/ma3dgg9UFJBZIcgt212iBhagXwpyyZdAWB5LSvWnQITGbNp
d17o1g4BlMPNS+IEYmXzMSOlrcEsa7RQzbrCz+LZPrTJoB9iMn+/h0S8kxreiD+AB2vYqiHjZSE5
Jd/9lw9NovTWSUHmutD69K3iIhhkqrHl53gyHEs2UOIb6IkfbC/Sz2qjrg+m3jRBWzldEE2i2tmx
1+/P45D7ICMjRd22rZOoI02lqa2GVJLs41K7Ayi+HFM3aKNH6FbfXvrtXw63uRYqtdZGjiB8DzsX
CpTapOHEfRnCMv79/kjXO5V4nw9fKsYQl20PtA4lhbKsGEnqfZy8JpqOhVY1O9Yz1zuVViI3D/VW
MkiYaZer6XYVEru1tyI211UPhORxWAH/fKD0ttdi/omQvzxcQKIhP4R+LLAgWlCXY3lVU8Zkm2o4
DF1kBJM6R1/XSreMQzOh/OOPShflh6mIVqIyXNWfMoCmIozbOhke+StTfKw7PVFOSpSLEWFCpX23
zK7xZTQzownW2lkPCZ59r5tkGioMVFawwL3dt6jUVqnbvdeV4buVjeIjXmGZ5kdiWD9na9ROft8O
UCKTUdHpUGRTUbxJ3Ik8oNSyRkP/V2Fa8hbo6+zUH9Vi0uC7GZP51eoGzuBZ9lsOL11+m3weKAp1
A8lc3xwhuDrRM7VHNZy7sj+1c6qSoybJl/uj3JDN4syV9Uw6FhRFtuoHCcEpVDQ05KNZoe+bTsnr
qlpbBPRQRcieLbEoGTyHysoOWJk1UEzdsX/rZYNBzTUyludUsaanfIj6N/2aRzADwVntJabyDLvc
OOwbSl6ysYLd0xZ8sUJ6Klqh9VSUZ7TlbZEE9D9cNIcnd50Pc20qq28puquemrHArjOKPCC9XWFb
E3WQyewPHrjQJ0oi0Tera9NSmmP1xYOwI6M8O15PjJD1jQG2Ie2OVucgE2o0Iv1Go3j0TnFqMUCC
iOzqdwbOkVCyXIiZNdiryieZqTQfCIJoArOro7PRUwWE+azrr6H5rM+p0znvVXPGgUxt+qo7RA6O
YT5qZUkVoDY5HDUdsZJAiyxv9rNaHWF3jXr3vGSiCDL4qjCFy7z61lkV5q6dqmhfUgKUV2mN48p5
KReqNyjM60cX7fcayAhI9SDK0CP2u6Q150PhWsP4bHhlR8ZlJOilJLQjqQRTlr+/oa4DCJA4BGCg
FkA0mVto46TmqT5X+RIas109SU7rwZiS8nXbKwBaSi+BDN5Vb+x83hOevT4vGRl8BhVEEocrpgVu
qbSBPVrzraWOZx1Y6sFwq3FnL94YhazRwF2Fm89BteLyDCPINJUpo0jSD9mElOyK9YE52y8GiGJa
Ib99yb4k8NucyprVOAjz9WsY1336ZIMRC1K7dP+Nd/l1lE3okDdQxY22XSEXNcOhbJY69Az4XPd3
xPUNw7sA+iBWYMJQkLicscnNJwXlK2Ysrxq/blPDN/NqDWJOuJ3k8afl4OagAEgHVpAz0yBv2yQd
TdEaY7Po4DrMgeJCMpfF55asqn0sFH3lRFCK5rmb1bh6UvIW1nRiTPjMxOpSK35mKK597Fez/yZE
Mj57rplEJzNamo8ede8kaIUC901ACkTLq/EU32vXAdO+utJf9xGc2cPYaNleFfnGF8Vuk5UEabwA
3u1y/vIcg6iF6mi4uLn7uEx9TBunk8RaVa+Cyu2Uo1IuVOSTxHnxHSRRdQwMxoogZkvEKqopwxEn
Y+liUz0UGfR4SsjqvzOKRAxKsJtLqnj5gjG4Xidd3CUkEaLOapXTQTGivfTiOk6UxADytX8hUy5H
adW2hMRoQgFYjOTTao39CZxicaoRAApKD+G5+9v+BseSCh+NGlnFAC+4DUyn1S7agV5sWIJ8fip6
fawDLV0/x0aE8DYftz8LomFv0axPsKW8t7jIi5MDVtI33LF631Zr96DW8YgVGN4Nyqgi/5bWYJom
vTmbbUMELrI/zF5NPkIfqnaOoOv5kqcPpykVEGAL206y3QlnUBtzDltTm8KprfLnZEntD5E16xj7
DvZOYH0DtCI7W3AOEaZE+cHcnBMEN2OEssuM5pMHgjtL48c06aLHWVc/2rORhYiUQCBB8/BMzlEG
Wm0Or1JhfLy/breeg4aNDLplp56q5uVGaZYos9W5nwCsVuJ/gG0VkIPo/r2tRdz+qSgUZQAJTGV1
NJppeVdpTuvgB+d8q8yp3JOquD48ye2k1hthoORCbkLmuUgttsZPNW96ikbrDM8WQnOHcin0F98G
wIUoaXBrS0S5tblznCzBNKpgqHGc4q/jogyHDvjOTr5xa3qpXlMPIjaQ3PLN9OKD5dmjXUwhBe7f
EdWJgmKkW7usCMbMxfPaW4+zM5mBoo8PVp/9nXLDHhDuRgpLqkhSRVpFbA0o+nKJ9cVyxmJJ2NY5
GkoWOwmPRT1+U5hG41Pbq2kCeEY4V0MZ9NPSPUYZXg51GvdBmY7mzkkhN/blpcXTULGiu0P3hbT6
8mlyQeljVKwxLFPbeC86sR6moY532IQ3dhIa76ipyZ4n1frNNaI1LvSIjlGURm8Q4o+7D/1qD5mv
Kka380ZXXRdJWZTFNilJSuq6reVME5Rw4ukGOlvZ4DXqlennQhjLn7aeJkTMcbvWvo2E8kDIKgbU
8vGf0ctyMI9wnzNyuabOTYB78Vr6Q2xMn9pq1JRH3ASzFqWEoiKChcnyrnbV+r2Dws8fxVhj71Rh
iJuNKlsG5y97L1naXsXytajBcTzJdgfg3MuVUkWlmOiGYWID2OxI1ul+mZFm/j5UBjZ8feK+KyKr
+Ooqefxg1pPzyhSK8JFxpnmUInMtzLF9aktHX/wsVz1eSnPOwG9BSCdwyu8fZNttJR+WMigVGuBG
EjBw+bCtEIodzUMTTmblBMm6OkQt07oT3W2vCUZhLyFiQtEa+aht0z5yWikQkDUhoDFYogM5TpGI
2o/S5WsFkOT+O12BPeVw1HchloHBlyi4y5ciGHP7RKKakC/+bsV2H64NoYmmKeLRaOfi7K5WB6ay
Md6Zc2KeVRVTU6/MlHNnNX/P2onbVI+7o1fD8+jm0nkqZ/XBG5Rl75y7Mf06XWWJ6UXHm/7/5ZMW
AOySkWg0rBM7ee0sTfpsFIn3Tu/t9kFTappDvRG1GFG09XvomMv7zKll0X8BopKZmdCDtauNd6tn
7qmi33o0DmDqZWQXlGE2B061YIduibIJZ1zaYfEZSZjX8Z6tw42PhfCHUeAVUF/aFjCcRsURJhL4
UC9t8Rp19u4VNlNjMKSV9UpElf0KGdr8mKCru5ODXuFB2SU4CeCiBN4cMPiWeRWVOuJ7WJ2EhVV+
Ku3a82NDRYelzdXhw4xD2Ouog/9qdtEXkduIM+fztLP+2+MWHUlq9qpLIR1KERWWy+XHw9nSJ8cY
w3HFhTxt7e6xaSldoaSxpy5+cyjZqJKKRRJ4fTkUEqhK2rvIrK25+6PLF+NhqdPPdin2eBBX8ypf
yiYZILkiI0Aa9nIkpMLrUjjlGDYRPqRqgiuPk+fGB3tp42OTo9Qyo5p3iKai/T1Xq/VoGi/mEvAM
JMUyMvMI5Y3t1WLHzLY2ekO4uoAujLTsuSz6vcPzxpzK1Ns1qb6q+CRv5jSzVg/eZDTAdK1ycJRd
FJAhDU8lyf/h/pl2ayg4WTg9A0cC37GZ1KQDjefU9gD0pOAkM+Pisa6X5nGe9rTwtl+knDogoXwX
FMsxQ9jsydUy5imJ6bcnjloFsUKbZXCt/Nzimu0bq9G9x7y3DwEJ7ZlkXvmGyaHRk6LSzFVB22zz
kvi1Ge0k2iGM02XAM8zQfEsMcOq9uPW1ZK0o1CZV86FLZPKtrid7AHg2aK14WhJPnCOd5JbPzQoN
o8yxNzTX35uoynaSnltrIQ3YJdBGQm3kz3/tbdDCiBLwpKE6gUiwUag/tbEYj2CFrZ1l3x7CICYk
xppYgiOCNv4m6yWUXwa85ZvQ64UaLCYB0TBFexfmT+WPX4NLhrGoi1E3lXA3eLmXb0TBE3xEXMsq
+pwnx7r1xNcIYPkKbzvTHumvN1WQ55YXf6kWvdV8atlZiqamMUXI4NrGIWnypUQlz8iPapHop2mK
td63mgEmiRihsPtlXYwQ1aixz8BDcV3xldKpFLi3Xfq5tyKyogyh/7d1RqGZ8npvgbXK2rQLCrty
/+B3qD8sc+g/CtOI40M2dmNFWxUOnM9u4qDpFPXTYPU9YUVmJYBNzVnJjnrZWmXoRRbiHW6lDe+s
UcNaV1fnUfMVLa2fGmVtw64qraBhFZ7LocMwkF5BnAUptDrhl3wOb3pzxNTj/ke9DYuYdgRT5d0v
mZ3Xx7+XmZOZWSIs6nE+qEYuTpPn48MktNTZGUueRZslJvyifE+yDpDK3iwxGiEL0OxShEBc20Pp
6dEBGd8caA0tauEo0QHNz73b/af+1+WoUNRsvFdlhYi4bxNEDAKKJ9DulDfsFOChqVnkh9JupfH4
uHpvrKbwBpqCUwbWN+LHKBy26nfLSfCSXhd4Kam9RF8R4Vmn42Kny+tmyGvrZNZ9l4SmjsJt1EZ2
TmOqWMVxRjN/ebC9Nn2/QNQdfSWBxX1Mmz7S/Qpvh2PkJWilGeTnc6BkxoyPEMmffqBNC8feKfsY
VjQR4xA6U5zmCEVoKurz7P/cxxxsXo+TmxrLQ5vPy3fVLEd6S3b9YEpby0XFCothzOF3hY8aJ/l1
9GruBQuWyf2d87N/ejGxHoEZXwkCfFyxRJCXX2zV9GqpiC6n3sFyZkpG37QchvVtuoq8hFRS576u
tkbFN5Qn/bnvhdFTMeuVr2uBLNWDuo71D2NYU/BtlEr9oSzRaVqSzHH8qBmH9wPQ4TeqNjZHr1u7
/mhqka2dULxinsrRyCfY3NK+YaqWunx7//Wucm+OITaLtIIxAACyAJevlySD0edDm4Y9ftiQk0Zz
WA+moTRvo8VTHLwiU08EuZJwTxSw5trDOAuvCMQMeexYu6ZGpTqq/xEy/ueFpHr33//Fn7/XYgF4
m/SbP/73q/R7W3f1n/1/yX/2f/7a5T/67zfjj7Yf2h9/efVNdH8Jh+qPb31aV9t/c/ErGOmfT3L4
1n+7+MOxAmi4vBt+tMv7H+Sk/c/h4h+1/Jv/vz/8y4+fv+X3Rfz422/f6wEhJn5bzGP99s8fPfzx
t9+kwPZ//vrr//mz199K/lkw/J2K3T9+0b/+9o9vXf+33xTH/Kt0F5ZnGbBzkCGs2fTj549c86+g
KKSvuYvQBKgAjoEKIdvkb7/pxl/JC4n/KaXx/6mk/fYXCLLyR5r3V248epqEb1IhwfjtX4/19h9f
wj+Whln455//QqXlLdY0ffe337YXKXc1NEPUQoBbMIy1+V7qpu9zXOnGU4fFbdgaWnxIE33dua63
kYEcRfokSXFHdHi2kD6h1I6Y7GI8KQKqw0x5AlJSkh1SxdjTkdwbavOFAKacaAqV44kn+m71CLRE
bmQGSFyoO0mKPKN/PWp4KRQ6pMYK9T4ypc1IrjsVZqHrw6muFdgzML+fy3Hq8GPrE3EaPU9g36x2
dIW07svktcZOzffG0lEoQfAXuUypFrJZOrqekRSbG4j2dJtCFDa3TmTUL186pEAlUovEhT28uak6
kXRaJNU3NKEoT2vWpI9xqSsQRF4OamZCqbewDyluSj39y8NNm0oXGWZ8L7t5dDlRJVAy8faKwjem
jRI5mxGmviftxS9HqYxBxK4T9SddjTyKlr3zgWRpD1hzaxQpw8y2l8yCrWfV4ExpWgizPwm3N5+W
eo6QPu/2aHjbnIQtyLpAEeV8AOuytWfCKNqV9Iv+FOtV+9BoZu8LKgcPdOedRyz9nADmtXfAsXRP
T+7W+7m4TmHUQcX7WvAgU4gJqr4/DQNXDewTcZwISY6/HKI3Tqfrj5nyMtkEZQAelgrv5Vo5q4oq
VamLUxVpdYDQGJY/c2oHsLHbFyYvRGEctaj9sGZ80VvdiAissdqJWZwarXQeV31wHsrabl83jlU9
vPytHJJv7gMTMs22y99XY2KuZUq7imwTs+m2DGpcWENl1V9stMhb/TrUJmk1Gtz3+rJgqL4zzrWZ
W09zXO690PVmuBxlcxKNozII/JrqU8kHThJjaoAr4nynfHlrMyDnR7BOSZa6+OYkSstsKZs45l3W
eDlbiT6hQGilQPfL9HB/hW6+0P8dansSjVHSRxiL1qdocdwHiLWk1Kn+4/4gO++zvRTtAYwM3If6
JDLACUC4cCOfFI2+0dj794faJlRyc4O0heJN8EhiJc+RXzJzZG2iJVLd+pR1VnuKe9gMqYpIe+qW
3zkNi52Vujl9+E5zLoAnvnIxTmJlzYD01qfCSZVQkUCdXHHyFy+S7LbRkSGAQqRrK5XVjIpTwY6q
TsTxn4Z5zI/CM6fw/sxdLRJlDII3Sg1UHCizbm6Lus90vCTV4tS7GNLZkD3/MBDyh6rS4qR0f6yr
afs51s/uiGT8b9G13FZRTaRYnMRoz9+iOBp9Wr1pvTPMVTmJ2xzJEgDKUr3/Guxd03sqk6ovTqqb
J68V20uhPnTojuf4o61tNbzR7GR+hZ9u8yw9Wd7k5Dafh6Fas0BT3BoUV7K+cgYlIeCYsydugO5D
BT59Byx7tWvlczLpEtOMSNGWARhB87bSPi1OQzx4X9s+sl5rdt2clNh0DioicDuV7xvzT/ZIm09y
kyUq9vIrMRHgqrrYKU66pnxaVMRCC1K5l+5aMM2A+pEogiCBpsMmasxXIKO52hSnPCra0Cmb8Yii
4LAzddfUPAmdBiqK3oGkV2w5tQVUa1UZlPyEr1nyTRSJsRxsxahI902X1LbLxBgI+ENBtZbz/xhG
4p0aBHx+5yTX/UTvxAdXi/XnaWmc59JgIvxGGaecFLdbjxQ26nAStVajWjuKdy/9Dugt02iVDVBp
biu/yV9OKx3AN5J3JoXKArfecqCj3CKTu/NlX8VOaNzINg6IN+ABZGaXoyixpw4uVZMTpazoyyJg
y9fTEofLaKdP7di2z9G0/HDgfX+4/3rXqFE5MjYVfOk0BEDDXY5sCMp7rt1nJydJshlBvcz4YK2L
9a0W7ZIGuNg7yMTbxvxuydS8PjRiadDqRY1nfRYu+iR+1Hfe15xG3dc4sZc5yC2kV/c07K8/P3IL
4juQrdRUrlRVgRJp00yt5wQWxwBYnH21kgoP2r5cgmU19ko3t9aDYqsqZUDINrYIlsKDBt6qa3YC
DmsE6AkjoC1Tj8Du0+hk58L8OuS5fRKLXX28vyLXHz7daE+GYsTqQAg21eQEs8ylw+z9NEd2feyT
3g4wj8tP90e5Kt6oOBsA0IHTAy5GCnRerjuybvaUtkV2arK2rfxCRT7RHssZ/ZzZfHTS1nhcFi35
uCZJFNS4QzxMzRiZh7Hq5weEW7yXXtPyeWROZ8mzgq7U5fOk6LxptbDTU1eqOZsfYcA2Hfa20Y3J
pdeMDim1Cq7rLXSiXZd5HVAWOA2JMh+BNIijloGcuD+5e6NsllBLo4WiKqNMi1Mec+5zX6/yXe3j
63DgJxiAWgn9GA7wzdEU1WbjDouZnJaxfONWqvEhSeMWO5GEiq2PsPbQBaJZTNiwip3+XtQq/Zpa
r5PQBRf1kCKRVfGfnv6Hzkf1p5iddM/x8dZMgB+mrsQBSvd2c7r0dapoWBwmpwy27rlc3fWtWRjZ
8f5835oIG91AKesmU/bNKHmzanGGmP4pzcvp0fIaJMW9ITkSuY87Sys/i4s6C9uUMrlGSxEAJzvp
cpsmU9GBR+6TE9WVP+fMedOlJrY+vfNRiCjMXP3v91/tGmRFdYCSinT2RswPeZvNgK42ru1cJSel
b/JTiVtT7KdR3B8aUvg3mrZOJ6W1+6c5Q9FjteKK5qORvGUprc/3H+V6liV5DRQQoGl6f1uSKtp1
KoJPaUJEWKy/2/ScDolUITDAM+8cBten/eVQm8OpXo0+yUaG0gmrQ5TZ87OFuNVpTr342R6QLbn/
anvjyevgl0teM7tRbSLGU5cqD+1aGH+keT6jt2WjiQImZ+e6l8Hb5S5iVWVsh4k1anpbJe2MWKf3
1Do5GUmknZtcNQs/dah046A2aq8Uej7B5CCOHEW9+6XIIu3P+y98a1sxxeBxuWuQDdzaDCRGrjSd
xj6OG71514JS++RQmQ6GKDKeJlb52DhlcSoWM3/04iY6Dm7i5b4YX1p+4DgG3o1Q68/61JZel8y1
48VFm5zmSaOOx2cXDOPQ+rFNB/3+O9/av9S/gHLIQikFt8tFjuax1eI6Tk4wjvNgRbzNz5fFDQpd
7CmT3NpPYKChheCvqlNAvByqrzO04AonPjVqkjwayTwd6XBGx2xJFX9Jihc7ozOJ3GcaiA6OJpDe
l+PlY6t4TWrEp3xN6qeqHbU/VafawxFfn32MQsxAlVnn1bZ4z2bORN9hY3RS62j8LMDhS0CfFurO
mAQzedkBp5i9ku/1DSIZKCS9TCMApy1IJKbWSKhZxSc6SOLDWg/Tu0Qzpp0D4EY4hKwJ4G5AdlKQ
4ef38ssJoCjuPBdKFp/Wwizf5Wu+fI85Fh6XzIhe61PjPGJ1mBzNShfUx7IqGCtnfgsGt/Sdulr9
+1v1mjrPgtIHBuQpy9BU5i4XNGlWDpCsZKoNr36TE8F9qpJV4QbtGqTfc+O96lZW61uL0fyoM804
quVinnGPyl4JPY4fjCpP9u6+W0thA9jjhoWcQ7318qFKVZuUVGniE51h4wd4vDEo7RGY4M7Ly2Rn
ezpyJKG+RzBIcWAzzjIZS2f3SXwa2A9/r3WBd28LfMQrV+tJDHRyF69NHrwYvoQohXi3zsu8Fyle
IaQkKJFkX8oxwA+n3nL5tuwFb4ic/yXtvHrkNsI1/YcOAeZwS3Y3J0ijkSzLlm8IBYs5hyL56/ep
2QVWzSaGGJ8LG7AFu7qKFb7wBgXloiVb/65EZwYgiMbTkBQ9oo+DSwnYy08D/MMnXJQqv0y9+u/X
l2JnxSk5vMBUqaeDKL7+DZPDlUXjV7mUGPR8hKlrnV0v7w42/85tRQNPgqS4OqRH1/Uo8tgldiUU
nAyHL8ow9+/TpLxUrTVzf3kHCefeYBwvAG5kIC4w9evBDGD+az4NymXOcsA5JHtn4gkLKdbKfeTW
P9Kw31tCCd9A0ssEC29sYnEgMBDmipHJGR5obC0XgZI6+YF89e4odE7h3Uqu19YadKygLdtjp1yc
sS7QosE6PIvmo3LNzgUMDpP0F7gG52OrLEGTI1m7llGmzsqe48UtafvLs48BKBJ5rXikK54eTE1+
/c1pvBp0cw5ihH5H+KDKJYNP9X5oxPDYDosXTn1tfnfAFt31rjuFURMdCdLsLKq0RibShi0Bo3VT
AssrhXpOGisXL07MUJ249depWcPXz9hOWMBmlFwz1G847vLPf7v5U4katVDJvGilXQRzh9m6VXu6
j8HnkeL+zoR4x6jgwsCCB7zNhqao0wqRdN4Fgoz7pyva9bFDHvEgpHrB62y+GGElwF+KbaSG25aO
PtRqtyKZc7E7wOwgX5LyrEUZIgzprP4wNFHhTa6mP+3MLdZghpbyAwKOhsuvmoeOnU8n7A/j5340
lNhHLRQoGdgjJeintXmfVJZ7wsdDHCiZvHgTb3+1TaKIAuVLJreJYVSSmsiJUgxj86J5MgvRR+Gq
GZ2b+m4J8OUuU8YERSJHXT6lxWpOvqcm6Y9cqfNPWJpHz8ni6Kk/YOyGOwufvPFt5HSqYBHxGD+/
edPI0FlWoyj308u43jRt7o22oo04jk2VdvYaL0WoUSnOTgda63811LbtqAqQTt0gLdT6dP7AM9Hf
6/os3rfzGh18g52j8Pustk2MZRJR5NTYgiX4yHyGJa/eOfRO3rXJKP7LrHhfgVaDV0AO83oBxzqP
M4/u8GVUu248GU2WjEGOT9enyC3t8+tLuHPuJOmcL8X1LNXrrgfDXtKa8JxFyNoa1kBJ3PXsCQjg
/2UUaLFId0D53SreFgy/ZB17gsr96HtVr/hNUh3pkezFJUzm/w+z2Xq5a63qXLS4ME1t+wVXOtre
kWK+0xr1VzbE2jcjskZqAqkVqCPeX75tg0D7D1MlBoThKe/lbVwinEKLTBUrPKUrFV+F+O4jYGwF
/2EUpG9B1SIEjY/i9WdbVy/X0rxh52s44PFPCataxgfRz+7mIDaQLrkvjPPrUdwlw/ehrPBmU71f
ydzGCO5i5fz6VHZPFom27ICQqG3h9iNFHPJNtnvajuZTkijFF4RXrLBvoqOS29FQm/e67pBCBxuJ
TWE+lI9IT3vhYIo1yOamPL19VuAU5OP5wovdDKXbU/J/HSYnNUa8YMj6h3mp0pMnBuc/HGG6E8QB
ICNI0zYNkp6mG7VNjnANr4EIru7ORB36wRHeCbBg+mK8CDGCftUWyR1VPcz2KeMzicl6aJc0fShA
q91BrTX8VHe7x6lKmr9eX8XdQWl9AmuCpoDyz/UGnGAWV1OO6n02ieYsO2A40prisR6G9QNl44FW
g5EeXPU7YTj4YhycOFaIQ21j/qbznMld2PVNlttPpRDGRXeV5mwVo/PeSYwjN9KdUybtaQnlqO5L
uOhmkrm1NurAWUbhqDqN6VCfrFocuVPsLCV1cKzKQA8CLtjK6uIHpC7qxCjggaeziFX3VJFTnLQG
aHyXD+2frTcePdB7tQP6NVSeZZ0CVPxmb2YwabqJlb4QMODm3Sp6/1GP06q+2GPlfh0L7kizMarn
uMcdqEllR01A1n6s8li/Bx57BCPfuQIAk0FaApVJ7Ly9OKVY/YJIOfK7dZRCMB67QFWj9oKw5n/5
rgiawX8A9QdJa/O0moA0uxxV9kuTd+nHCd1V34wn9yCk3ds9FpKFkoYFGn8LpLaVWqg9RWmQxuzR
Uc3KUzr2b3ZuZAY8MwBQUacBQrn5jvG49lmUMUqDoP0lc8ZvKxKX4eunfW8qUGlNUhq6+nS8rg8C
XlBqU5SI1ad9tqKjhwZhh0T9259O3jOAYyBRZA4tD8pvSY3rrXpaFEjUG16HV6COrLdwk/Hgs+zt
M9AocF6kZwN96+tRUHcsOjvpUenuF/dOKLH2EClJ+REeXXd6fdn2hiIHBBwku3cc8euhVvQd0PdA
67lzKvtkx3Z6VshCLlWimgdfaG8oeBDSyAvABxvheqg80SZnnVHMBrHQnNZiKO8azSlPsKwOgzn5
Qm6SHtpIRHN0PeH0bAvFmpaBswbmcdE66z7NFfgAtXKmSP23owxY08bOn5WHRnBbqdwZvf6PGNrv
b19ZUhlkKME3yI7z9XQjkUZ5Ti+Q22ussIxyqerlZnXuWk8cfEQZmt7MluiY0oWkHW6N6K3ZHfJS
xQGub3TlMa4t/dTEehLUkaa9t1Id0qGo2jOY9Omj2/ZHYgF7R4/3FcVw0m+pY3M909gbciglCAgX
+Fz6DhrlwcRdeRBD3LZWJP+fu1c+q9L2exOg13ikLunUIuCNlDzMizSqfOgCzk8FuYdHa9XQzkeN
4dzVWf3nKMzpklZj/2xmq/5230IgK5QCZAQt3XHlivx2Daytps/IM9mXwVXLR9NOiwd0yP56fQPd
0FxAZaD1gTQQtn6UG7aNQdHMyBSDa7+Ydj0u57UdtRbKUgn8Up3G+QKja/kZGTnRVIvg1Uw1AW2y
xcMYxHeMpOggnKXafBpEXc7hNKjeFE5WX/2Cd5/j+jI7vKpd1EyP6li0sKGgHE1/zB1qIk5P2+48
aaLGqMXSpgovaTU/uObkZfn7toU4SktAPvGSlAUU6HoV48UTjdtOU4iSU/2+J1sIqspNTXbrqt41
E2GFmunKv68v6/YaehmVIhFuuOBdaNVdj9pYcV7qGmQIu2v7c5YX8ckeJtWvur4/vz6U/F9tJsgt
JLVCpFUqj8b1UDAuIsvlrQMLUmLHYerJ87qaToCShvKcNFK4EGmfb8Pq5ge0he3SUhUlZnIIQblu
eRXln/+2Qb1ESSy9WifwAebyi7rsz1XF46fs4vYut934bl77+dvrs90u7MuYVJ4lNYuBt5z5xFmq
Tp/4nGbR6ac1nhHOSGo3AF63HDzD2yibChxKcpIpC48dRZbNVWC5mRIbld2GEc8oKpvSvqhWOf8g
Hn3FrryD5dxesHI8SvlsVamcS0H/ejl1VOTKaRrbcK6MHuFVfb2f4qyd/THN57OWiMynhW7fz7zb
j7TYMXF6fW23V+zLD6DIgtIjPUKKSdc/oMUP143sog2XoXeg5PHA+aU6l+nBJXu7b3g9aEzA0JOw
ua2CtTsimMHN24Sem8ZV0FT69GO2J0k5qKv03tVG41SCIw1fn97t1mFY6u6SDcWzvWXZYINL9khL
Jsyn4h8sVrKga9rPq4Za5esD7awj5SIIV5TIpHjT5kMajSuUVlvqcCakvi9bu/aXWFnuXh9lZzrY
Wb+YBJCSQQG4/lprLFS7mbo6RPtA/CWMSLkn9q5OaqXkRznJ7YyglSEnyHygUYBu24yl5Rj2LlkV
JgqOC6bTaz5gyOJg3W4PHJg9qWpOdE2Ffdu0U+tFTSkilGEbj3BEtQENUNsIhanFQa9ERxKJe5Mi
86HiR95HLL/Z7nPWNXlFphcq9eQFgIbiS5EfOiLvTIrEVaobGZwsbumbpcvWMrHqcLRzxCBWI8hy
864fyswXaCsdLOHOnPjIiPthJCkj4E34C8cR2rel12E3q+tHY6iXi/DUt8JqZYJlSLQrkSAbYmuM
aUaoJGmtVocYV5rvRKHNX4xaPdLAvt3gjEJFQKocE5yom5e7WCoESwYTqsGKbzsMKMr0iP6Gc2kc
sqj5CL+/oXJCNBkBoJEJwRuWy/rbS5apVpvnilqHE9oIvgr+jz79eKTRs/dx2N0gInSALPY2FFEo
ZFvFXEDTEEIL9GYdIBwoR423vQ2H2wJgW8JkD5DS9Vy8ueYWaLwqFHnr/p0svXYeF88+596UB53T
RgcB1t6sXnhpvBrU57dY1GLUyrzV1yoc8Sq6uI6SBCWWO29+m/Cjo3pArCodIl/C2N++0Dw2eEeI
ogprsEXnqi/A7du1czDKzpajIQRhAuwAj7G32XJ48MWdhpdTmIgJPVqzKs8rywbgdHizOA57jsRR
auOAfqSasLlTm2JISyXjlaBCO/hu5gJSNv6iV/u9S4pfZTE9JmP1R714j03aHbSFd76ZfDpA7DK4
JGRe7xHRRYWguFCH3hgvQaZNDYjT6miKe6tJJQw2MskxUiebC1bnWuwjs2aUugcQPHDBoo3+MXW7
o2vvNnSi+I8bC/nSiyD6ZiQMp20FMkQdAkNPLlE7Wj6O72MYFX32ZKyxHtTgO+6Afcaf2sI8MgTb
W056+nQ7IGlC0ZZ//tvmhNLrNO2Y1hjce0vQKbp1oRn6VuVMuWEooEk1S3pUN3BcAo1StSZYSslg
9c/ZqgDyTrFEIpPJjdKvcvWtDtgvI1Jihi4J7Ys06npeuVZWCgJ9VVj0S/tIfkj2F9fm+05D09hH
tU73ARi0RzZLN10yOS5atcTcbBuSp832tOa4r5Qo4QqbcXaOxlT5M0b48sHtdPMHKtOpP46J8Tyk
VfegEyl+GUH5vDlIpaDzAgchWKT/KK/Z375papZCG1WvDLXBUx6yOSvemyo1794a4I9m+vQeRMBb
MQZMHIyefB0QVuL63twJEN6HTqDsFHYgx+6wgPBweYuHg8hxZ7taxPiSnARXn/doMzVua9cq9TJU
sTD6uCYNshVUFs6vx6fbvFTOhY+IEISUXwUYcD0Khk/VWBWiDKN2SD/Ua6N/gK+K1FA/JCf8mYSf
tYni1+0Yn14feefekQJHEnptkBdvsaJDOeqZ0bVlWDYoWqokSn5uIKq86uqRvNgN1u9lliROnH74
JgRD17Pk3wIeEk0ZKrb9Q2uqd5YyvB9S75QV3bM+THe2KD0iCve+XdpTjlxOa8R3XVP/9fqcd74p
ZWliZgqRFAS35W+9auNq4NEKx7HjBiyr0h/yfD3YOTsrCweYbF9mUsCfN/dsbqH4ihZkESrC7u4Q
dO/vKjH9pSB8fPANd6IYFpSsQ+KcKYJv1nVYCqXKK0DMc6Wlfu+M7gkUi7+k6PhWb26J8xUlkY7N
SoBBHLMJ0o1o1sahcdCi6xoEltuq+2pOYj0wEZXX1ibKlEkUxBUeXalcfr1XSicWqaHleWh5+fxP
Muv9GQ/Tzq/nzHso2kl7yKZYO+KC3pj/yckxM7SH0EMgMNzcZMnqZVUCbyMEkoqtujLmRVjC2Llz
CnsIsywW56hc9I+rVmooOK60nHFVvYjepFdruUUQN6uBr1XrHEQhN703fhmvGT1fmXnLVsf1giwK
Mp0gXfOwNurJz5TI8fOkQtXb9N65ZvYURWl60dX4g5OU77JKPJWtq/uZNf988+EB80GdkACTwHmL
ucq6ysQpAH6aYg/aw9h7LerU43RwIe4cUZln2rT22AM8p9ezpdQ4j1alZKHZih5EtN09RIP14/Wp
7JxQCI3yU0tNM9Bq14P0VeE25mJnYQTa7jQnyRp4PRyp0RsPRto5obR02Mh0KTk8W9C1MQO/XbMl
C+15zYM45YrrnZivR/C//rXGuKu/PrWb2jzbBboU9ovSZgeW2s3cRI7AGaw3d0WU2jJm1OrKWEn/
QIvdChtvLk7KnHanvnA9f16W5LFb6ixY7bQ82Ll7nxLVHMkntmRPa3OSZbA0a1GZhZo6dee1LpVA
AVz5RiEJOV+pOg36lcY7WJ3rb+k6SVwktZrBvK3jy1hie+aBqDktZqUeXE23E3op4FI5kM65nMnr
odQlMYUTlWUIB0u5N6P5ey9M9f71D/iiQ3B9ATKKA8ueh5nm9nZCVRsZ3lglZdhUKHwEYmnS9qNJ
LLec4ZlFfVCJeojOeTK7sS+mpm99nlT9g0TUg5GNxPqd8m8xBT3IcZ2aEA2xU2LO3Ue1z/uZy6Nu
vlu1E//M0b6FhauU0fC42v24nDzCVTsogdv/RFcx/SzKbkags1zOk6p3H/JMdBg041mNPUbRVWUo
nGWN4UchaHyncAN+UYde1GFvLV3AwLjgRZrxT2sAOEGRwCjPjd2q31JEN/9VFlNdTs4gZiNwO0/9
nrTKop2HYozuTMVa27Pe1OXqT7kDelNHF9A38YBNDy6cnTia9Sb14iqQUNxtoXVR2ywbdAOGeNas
f02dZ39tMwu3XQ3HnqZMtPdaaboXIIr6g1NhEaK5+VsbskSy/AbqhkD3qK1scwhS0EJH6JYnx17j
y6xPUm8fbeDBdI7Slb1NLDcWDS0GRFP8ehOPAvOn3kP1QG9tJBYXTIxINN6e7HkU6umbI24ACWxr
k+A1hlW1XleESR4Zd1YppqcCat3B2d+bC/EktFqpyEST/nouZpyzpKuAxNXUnzGiicMoKpWDjsPt
Y4FwzG+DbBYs0Zc0yRcGydOMNmfm5mGT2klA7/yI5LQ7FImk1PMkRd8+flW8jrXTTUU4xWoPQQyf
wwjAqj/Oy3Awq9uHiVmB1nmp6dKk2FybK2idRbULPhDubw99M+jwaetSDQrs4BK/qOYj0sttYMeI
vOkUdGRKtQ0fs6hLvS5jRKvtjfcOVf/AWoRz6nBYDqQ4y2XKjLfXqhiU+qvkPQF32YZ1eZ5Ry/SS
IrSnVDxMtZHSj00bHuHlqGGzsxkhmLDhyefoEG8L8+4sprWqvDxc0lK8L0rd/pa3jvL2KixdaNkE
k0Y1kMY2j5DTl+ADO4NhLF086X3dfx2quDx4hXY+FieKKILcAurkFo7UY6quqlBJwqwu4iBpWu2+
TVVtDqBVa+/FlNqnqXPcA8je7qh4DUuYCMD+bewPK3K0l3bJwxh22qU18UnThjl7sqNcvdSxmX2x
V88KX39w974bc6QBJL2doRheXyLIhuqyMJWHQ6NNd6k3RH7rpG8VKOOG12hDUTQFFsKjvrlFWEpT
6+shD8Xaxu/mJipKv7am+uBGlMd2EzxcDSMn+1tBZhkS25wR3wutwc3ubeJcx5+H8ge6MvkFuzA7
LDLshoOlTNwHY4iOjE13viB627SBAeaR/26xXz3uP1HSRlm4VubwNCHyFcxmjOnchMvj1JvdvVKW
8ZfXv+BOikQXkdopFSHUxAjor2ed9kuZNW2LloU1pe2Zh8Z7SpvOuSRRb/wSrtv9mDrVwTkexqCu
ZvNdoih6aMNyfK+WeXSwo3aucZqAgGPw9SI63SL/S+5OfVaaLExc5NrhXBbnCv3WU5sYycE53dm8
aBJKZRM2LxDdzW1QutGiFzNJGVHF4GfIH5+rbDyKkfYm5Mj6lElAKgGE1+trpmqnYq9OvpQnMLrX
tblUauYikS/eKgrEOaG1xEkh/iV52aZmTq1GWmsxVNJ6/8S2Wz2oaXJE+NrbpQAjIBTzBoLV2hzG
cU4gvbh6FhpulAIbb+dzUy3xOzNZlCCJbfseyOdRZrb3qaSVCUER86IZdL2IWVTWIxa8GeICkfA1
Vxef5qlu/3z9LOy867QDeWRfiqTeNulC2iwydQzgQ8dKxYcc85LnKovQNxkrTHCHyLAObpy9aeEC
jQQG8R51zM0OzJa2Gaa4o3Ci1W5oKWZ/URb1SJlwL0onk0TcjKUDjbutPhSKWk5mPmWhV0ziQU3E
fC9KDZuKZsyf4xjKNoFMcQ+iPP3W96t1iZNy/X/Cu1e6u7+rt+6cA5YWjTUUsiiDWJt902cYaLpr
zD3jruYXT0F7vFURruii6YhOsbOsHDaLhg2TlnZj17tlFKOY3XJJw6pWq29earI7e686vb5b9kYh
GqN5hvU1akCbty/TBRjuJUcsRtH+aUuAmQbGD2+/DkHrMAebvY9MnfwRv71JVJapc1RJGs55rASU
9aag0uzFL3WkoF+fz94HAg0OEl2i8G/4NOUqKkS9nSTUEuVrG8/RKRX6s4LbXfAfBmLbM4SUxr+p
aHtGMy0OwjS1Y8dBvfQYhs9p4mvRm3kh3IhQd15Kb/TDb/RY8O3REVbQ0cAxW+p/eL9eTCV2z69P
aCdwQHyKciteU56Er24+UmdNpQ7kL6QPiGwE7IkovTgYjvRnvul8FovtLEEEAGb1RQHJg2RcsQ44
RDeXF7kPlQ/Z2ZGc2G1uKiGkQ9xzvhDRrD+kU9YHE+Bdn0jROeEvHB1U6m+2vxwPsL0srUoO1uZK
xkm1Q/KqysLJcRDnV8Xou+YQH+z/nVHoBzAUOCdZZd7sf9NGVZeEOw01T/xolXE6qVoX+a9/vxeG
31XkR5hKzY+8gDoj6CPZafrtlKlzRwk5bdNQoZbQ0APowYQoyN0VSW98clMvf7IFro+62Smhk2lj
6pedXr53dGQG4x4H58DTJpxK+rj3ixbV184Q83kGTIgzjaKcujSxgqQdVyVwjHZ5VjDYOwjkbo6v
nAOeALRoyNfoS13PoURZstMHVspEEL0/tW1lEiW7dpH6MwHt6WDJbppv2DoTMrHpyadkvHY9nJma
eRYrAmUWXUfjIV7a7OxGlEgfVGon0UPvSNBt0c1QC6K5/dmtS/zk1aJGuUZ6cLqR5j5A2q5+Jrah
hPWiz6Xfx1b9Pq2c6SnJzfg8jlH6vl6FA6p1rPwJ8cCgMlbzfhgyN6wmtbsrhWnct5HyDVT1EZ/+
du8xRaQdoFNCveKWv55iqqmVBjICMae6sJ6WvM/83GzSg3P0wjq63nworRF3gAgHWwtn8noYG5cK
rcjGJIz01PPHVb+ojf4paQeA796XftQfTSd6Romv8M3SvJAV33smnqdR1QVJtTzP1fQ5muhsCFWo
fie6S1uMhr8g11Mb80Hp43ZNZEVKclMIMAEebk4K7G9PMWk2XsxqWia/qs0SS79xVA721+1txjgy
AQBAArtzG7LEOZIZCBi4eGquxh+YwVXfa8r+Jb36ovy0UsU9GHBvYpLWQXMTNBh/XX+FvHfmbuRp
uETepNx7GXmXMSfFWwM+cHMS7SC5dbJ7vNlSlpfCSqTZAcWhE/c4oaQnqbT3X+YCVoQAXVYDtpxw
26iHtSmZSzYsyftYbYXflHl6kD7dXjgEWeCJZdpIxL0lJiauXk+5gBkytE17stvEn9z63wqAysF0
dvaCjOYA6CFyRrlyc0AGIx7qpHftSxXHy6NoC1JwwyH3mCzxZ7vYR+d+fzzeGok/BAG+edlS0xrK
lijrUsLu+UeMCG3isbX4A8KbZ1Fr1sHNvbP1JBEPQCrvNhz0zZla82rQ0PWyL64+6I9RYmVnakbz
5fUbe/dzEQqBE4W8hnT49QaHvO8hXyZnZYAeSsCk3PXGMqMRZB8R6vcWkLeIi1Mi3YArXQ9lLC7S
g8YKxYXq78O6tsaHaabfsb6zuqw52Ia3qyflA5EBorPOJboVtxpSq66NKDUunb7YftJ1fCihGAch
3u3qyTYcLVWKoTx2+uYb1fiEzQyjX9zW+77auRbgB+xdOignB3W8vfkAgDCJjkkKQclfL96A5yU3
ApZLnacUAOUtDLvjInrzRcR8AL/Sk+Yz8bxdj7IYsSri2NBpQ2eZn+aj9qfSa+Pnt+45YEC0Z0Ct
UQyFB3o9iocEZVJHAvuoBflDtGjSS9ZY6h+9bkUHQ+0sG2+nJNmCP8CpcrPnVhMx5NqddeLu9r6f
TOtxLJ0jIcDdQfg4gPylV/t2r81tpCJRzCB2US1U+x33IRXKUZfptiQnow52NKGHhFVsq6rVVKDx
WpYazndV97lLhgKhFUwWk4945kzZsxaJvvdztcE51YmqRvUbuNXxfb32K0JTK7Kf59W28KN6/XPe
Tp8o6AUeCKBT8g+uP6cal4NI4VZczNjO/y0AXdL/V9uDTvHt7UHZXKWSLemvtP03kaVXLmVfWJXK
ItNfc90Fmfm4eDclbRNYZdEdnOzd4aBz0plG2wpY4GZSGXau4FbUCwdmva8aU7+kNtpM8VQm/oxD
08E9fLOIkoNDACBb71JsRN40v+UaU5SanVmZ1sWcbM8H0l+d1RVn09c/1c2sGAWYKK8yqRlsw80t
grEeAnQjLnr9kv40p8EJun4xkQ8YfiiKVR7knntzokhBKmAbsuyyOXxzk2Z926nWZW7MIkCFvjnH
nlEc3PR7cwJ3RtAJdJoChfwVv61cC1MxbRTTvHiJHYezRxfAnFZx3zcOsFEzOZLhvBGffyHe4mfI
WXwRldjsxHSkbTOil3rJ2ohOYrNOQ4R/SF90OFGawAFMs2kSStM6+u79WuiW33ax+IIZh5WdkJ6r
m8CYdH0M3EQM2rmoNcXg4WjrAQvAAVB2IZrlqMklr+6rfILWAYkLWHaqwTTnNxt6zIikMq01L11c
zH9VgC7OS6XYJ6OByoZukvtuBjZwkELf3lkvo6IyTAVEkkk3D8o4u6vqxOQn8ZoUT/UyeY8eYh+P
buFOd0mLfYSf27U4WXGjVKyB7V4oBNZPZp1F35FHGO9ePwA7W5LCBng0iNNSzHlzzGJ0HrBthqjv
VYn5tKAi5KvF0r/1GWXWCIYickJdVdqkXG9JymWDmikD6hiDubwzRWNTxXL0tx8vIBa8B5pU4qaK
uxnF0FPEP3LzsmDCEVgTCtijyQ57fcX29g0qCoAUSe0hR21WTK/U3DGEa1wwdqijoHSL+YQlO9Cu
DtvXO1Ii856K3ptbv7L0Db+czoUDTWpLMJ9zZ9EKg/hNoZHoA0aAsDt43cES7kwOH3jKYpIoIC/e
6yUUlTmq7ajqF1Mqe3sa45wRW9OwsOU991MuRR9kwvDl9TWV1+zmLKJ+wA4BlUREvRX+s5fCRG9z
IWDQ5tgfl7n4nInZOWvN4lLSikZ87iL1Y+Quv14fWH6s24FlswT2h1TlvJ5vqznolnP3EBWP/XmY
yvEpR5v+fhlt7eCkvRQotmOhDSAzGO4c1Cuux8q7MW3GcdEuVarCs+6SpghQYOuZ9dwo+Smi5PYj
wSTzBGLbPdOkHs925mRmgBfqcEZSrnvgyXCCbKDo02em9tgZbfdQxAneL86A3K9C18wb6/Sx5ZT4
yaKXuEtrTX9Qmd65NGi8gtLl4qCDv6WdeSh0qXwf7eJZnX2nzHkWRDRODg7a7ijIiOiMIMkkm/Xq
S1OlijJoF8XuPnR95DwPUaYd7Dz5P9l8FJ5Ief0zAm/BJgCoewqaszpql1RZuXXT6bvXlDqSY9P9
0pOrv77ddqdETOjQFaQasAWHV6mRjFHfaJcBIxRfHQznPl8xqHp9lBebuO2kKLHzInMXUs/fTKrC
G6gr5ka9qJVVWQEM6e4rxmKUBamGuN+VvEy+1ImepcFsoOVGPXEW/aWYKFT6cTaqUCNdrf/VGnPU
+B2yn/8aTr9+E1E35f7s5ql5hhLRpYHSmVYRdOCs0xAxPx6vAvfKBsFtz/5mlY3n4WS5oGvG3yDf
1oaGL25jRHh1pplZ/VOKyP3p0dn7VyMH/jyZrvhzHhS8Ua3FML9i3ZDPPixv6y8z7qEQQIMZNF+F
tQe6VXeBsBVmrM5BidTtJzefVDfA0oT2CPzO+o8iFfnXuGvnODDMUp+CSa3XLtAad64kaaYYfH74
Yp3/x60dJ3H7SrtMUZHZvh0DEvbV2q2+H3yam+0GlpQLlqITjy3s6us7wHOLZgX8pF5IzZyzPheN
j7Fog0HUfKTidMuIIJOkVgpqX6oNY79xPZZqjV3er+16SUiG2oC8b70nba94e8sy7e7nLpsU1AKT
bDwVY2x/wXyk+a7XonzEkj4ag6UQVEnNvKp/vHkVpMgTDRikjtiom/05z22T1VCXwGu2euBBijzR
QNR8vWmPCvC3FzxvtTQCkda88pa/XgTuvtjrrGS9dJEmzqjlmhdFdQWYwelowW/fToaSCTwvmQQk
b8LgUR2Uwa2tBenNiLxTa6Pmo7aaC5hSM1aep9zChideDHSsXl/O21uFyoRK35qGJLW4bdxjDVaR
ROa8XBbhrQ95Hf3yLKEeRAbsmtu9y6MlY1ZJzQBAcb2UzYrL6qx5/SWqRe7dtd6wKOfS1Nb8bETL
/I9pteCH1To2at8ePPvLlLqZyjoIG/Rt20fRKannQjtNVpnpPsK3iumng9GmvqYJLTnPXmPpZx7/
2Twn1tx+nr21TgIRpXMGRhldhjusA6lZtaU3t5e46OGjW+gQn6siWoy7VSRNHsw95VafCx9FFDwD
sjhIIwpfT01ZYoSyrIWTBaWlx3+3y+QqQeNOiXvyqsZ9BwwtNu/suAVN6nS15ze50D+r49jG/iRK
hSgkyuLpPNldmZ+juEw/2qCISzousTsEL8Lup2hUYznpTuDlSxoh+5xaVJwMbbEbX4/08u90GaI/
wOoXHyc3tn+20aj8ASoN8+VWabQ/nFbT/hqN0VX8uXOLETunmhy77WvLBhisi/dmoekghq3Z+1CN
XR35Xu5kVrAstTNf+qQtEDN2lLV+V6IURF91rSGzTKkyxnTdXBKytnG99In8q1Qv66QNz9Suezgf
a6L+2U5ukQZ5Y0w5shdrWfprapWRnxpIbYSt3SQlLC49yk70A7VPpuhS4ywKvW/uyqQbvxhWYnyj
GTog0CFR32lnT0+2oiQF/uecmj+jtOkfMTPX13NreiKRxLDaCIe6qarAVXP7lLlz6fqmFZu/PCyv
LQRwrAVsmZnEBi5hi/ZhElyxfp4K9QteLGZ3IQaJvTNbpftY1MqEd3ysYZ+krfpAXcROvMF3lky5
61s6kD6ijkrELb8uX/M+b1k0V+GcJqOy4KbV9ORjk9dwhtOUdpIXGeMPF5P478poD4hjlE76sPJf
f5/iduHLdC5Bm1jz/h0VktW4NP1kfJ4mrxiJwdRk4NTHwgtsfdZtjLbG5Fdl1OY73RLpM71DlByU
wk2fC8LRT27cFsSFnlNNp6F1qdqrmdb86FaBj9HoFIKpKT1+z1x2Amnx0Zge6iS3vufAAmhuUfxj
ZqW3muc4i5dfTZdbf+hish2k1XWNLtRgL+IkHCL9ANNUqo5Y4CRcUrU7rnfgbPoyiIZYfZ5sBZ66
TcuetwOH8HMNpf2+dN0Z5EuWNr/02or+Qe2n/Vq5MAz9nqzoY0/B2wh0j1QSQL/Wve/tD84Uv2vT
Jvosmlb5RcLU50E7jX0VILzq/CsgDnzNslHXws4rzOWiT0ZZPha2yWKLNOt+wE6yKozqEje56GOS
p37nTtlTBcI2Cxxzcb81bTv9m1Jh+cjiRNAF2ENzoKJ9+m/tJaMTQDJXcAjHPfMb2vPj52URahPW
CCbzb/8Pe+e1Wze2petXKdR1080cgN77guRaS9mSgxxuCFmWSU5mcnIyPP35qCpXS0t1SseXB9gN
bKANlbQCZxjjH3/wAiVjqzKsJhpxck5CksXFB+DDvIx05ltGWCOs/zYEYB27hZxKJx6XhAVSlE7y
mV/L4XWNkxsW6SSyKHc6bwfxz6UkdzTvndQWXOMcUfihZQzyurRaDLpI1vRYlUO2mbfnAY9gqL2s
DS3oqOfBZCbdaYIdudqzo4K3bmr7pITNC7Nx22j6NBzIuO/YlkvphUBj0wdKobUPeYKToH4yrHO/
cZd3ViX0aBIWwtxJX+yzbg0M1qyR+dPZYE4tylZaIBlhrEpcPB9wIizOc4dzzXHzm8SVcx0XdekQ
qKJ0+32SJdWNm3WDyyNsSK13XWmcOID+103govzxGJRQXmFd0+0Gm6wBLZA1BLgxv1gxQf3Q2aax
7l2vdbqzmri5DqaOhi6knzhKo1wV2cUW38LasCd33jfsNrVfZ9nUBzWKtgbMqv36pGh7BW0kr+B8
zs3wuQTFH6KMqeLBT1KbA7et8XOvhsm58MceSXZpdsaVDsvJjaZKjJdGN+DpVRF8eCDKklO0JlEv
PyMTOZUEjWSTcXBcxZnZoRT50BeivM9MbUoPTu7P6V4qUeeHEvMq+iDqWuuQO1NAjdpmHE0izduv
vMAMbJlRniA/DYz3JGAUTKR7jUqAwHoiimdbW4oIP3bz01qRF3roR+XpJwS8mlno8BQLHkyOxmYO
qtkJrTHxmxBto/xc+bmOVYHQEcfUnr1+JqKalLO1kuaNbxblqTUy8A/zqWvm0LJQ4O+El+bDScJh
rMdmOnoajmqN9z7FAdwNA+6sy55N5515XqvpeITbZRmaoi4fynzsMerCJegLE+/+vMG/NYFrZfTA
mK1HHb6s7XKdBKumiIOpK87wPnHm0BMC6bTQ7LqLBjypT8s5ccKGbuAwdp4eram8QHY0XCuePncR
tZwITQK/hr3TtoqvAMcHcr/SLaOSofB4bedzKkLYXumXwdGqMXJ6BQGekZQ400en/d4AsdHAOaMj
QmHrVNjUwVobl6KmCk6WpTPCtHWbPF4WT7sYK+w9AVWc7ItlS/dyXbopP3BQWnPcaib3WWYILfQC
QUjiWNkd52Un5mtnFMOXqknKJrIaL184S50CsdRktEm8wtMowmaaHBWzYcpgl1ZK3q2MHw5YSi/+
2ZTlxUnXc3XEwqNIvSucwl13eTGlxmlWa9lXT1d2G7eTMsaIwVR+0rhi3Mk5b/ZD3qK9sq2iM6J6
aasLvktBH5Y3QxPlq5a2kYlX3dVaIjf9Zi8zAOtYSPdD2zvWQxa4KFzdoZz0XSl9POFrPuwYCoPr
OtT9nuNBNu7wtuj77kF2XHQHzARhbFlDstDccewOD+k0+txKOrhsnejLJ8Oaqwe1GibVQdcv9odC
adO97L9n5d4Q1fqdIGb/y1yuNRVdC/o7JxJ2hgmNwA815bldzHNzGH8SDHnTjb68l2OpPjV4Wpdh
h2b3Np899Z3+hPKudY12ChdzoLyzcQks32/lyU02Llp2UGWGBWRA+pUKYfSjx+gdOU4RJhhzFq3z
isZGD3L1oe9N71PrO/Jz4efDeIXEv75H+Vu4kT8YXh9WidZfefOQ/3BkbX42Lbvto9ROkh8cbFzN
g2kDu5CiWqUhf6d+N9q18bHQK++96hYdIkyl4cjO5L/s4jmnBIvZjWVwShXlzruiMeZTd2U5waLd
Vk+BTAC3kQzFqJ9K74b0rKIM56zNUE9iknWjN6WVxpMm6y9tUjgPBXo8imihgo+aY2YWKn6nehiS
QHtb90t9KSZj3uXKKJZdbfTVFl6Qj3dV1XT3SyeRZFVJ0q4fJhRpLIl8zt43U0DR7qWF4RFYiFAw
VAmGgnyGYkEQXDfFR76wQp0pnFFus0bLSwQNjdZerV1vaLHSAShjj/O+DcGtuJBEkTveoTUMcEt8
FVInLlNp5jQqQyXe6pO7NB+HnEMjGnrLXuNi1qE6chLIG4zE+zaqA2+RYcVSvar7Xr9Bku6SLKFP
HG9UXvUStiChVWhkZKSG/iiCJSwCjP9ChnBOemIGxLoR9zb3echAtx13hfTTWwJjg+8NMyZYc96c
raGE+/a+6FxScKSra18rEkhWKukyezeZ3KJhnoNEzb2drKGZwZIJ5yZtmlBLeJxsxzqtzxxpzBk5
Ecq6qjDINQ+DO+Y/ZlmPdNZmkcSBmCsPide89R7CMmRESkQ7Rj2emtrZRP5UjimDn30QXqlszr9F
m29J8F3USeCvctlVdIHEIepux0CajFGumcDUHBBMd2z3brLm9UkHn//C7KVc4sISwMVrGRT7JDeb
ASM5y/mxpSxTik6175w2YzN/h2jptWeVbaV9OGheAjRjplVUIDP4bFkNO6mQHhdJ04/z8NYks7c6
SfuxDKJ+cvIiNuZ1vq0tOd4lUBDTqBhVNkTmJNu7PMj7NIKh6N3XYiX2dKzr1Q39kucX5cRYO6Gt
yf6T1BmOQZWq/LuyGbHbQ0sK3lRVTnqB7Xqn7XTpGmJnDW1GsBs3sxXO0MLTuHSFnsbamiq+njXf
/PnSYq0OyqxQLJieEjm5JFh5HFyvxI5ickdQ11Q01nSFb0Q9XavBcz9qHtYxkTFJTm1dz70TJa1x
CPXEB7XCOxbDOvQhC3xRcLDISVWnn3RDaZlfSsJCxittGFo/wqaovsyWtGtOg2LJrirqBDcci9qu
Q/pQ+QXbHXndG0SQh/PaOCIKNIrRiJ2NXG11zDGJatqMhoKFQXLod4ugahdl8R7HpdIKR1UHhGIO
4zCFLkbLNTOIYJgOksftH/KApIvITzOVnZu1FSznVEYkKXit4Z+WXavDRqvxVI1K4fXvS6MYf9QF
J2I8FUv3bmJCdFONBTW/SGkPz0UylJwdqAqI6GobmV1ordbPob/0rSIfsipwxc5ndtycTU0f4r5j
3yEFH7K4cJ32ep7JGDnRKAMORcEEcdcoPfm6FHzTcU9pV0S+7PSbduwoGq1Jb8ROjUrrt6/GG2/A
n5sglsUoh9Bfg84KRW3xxUnLTFvqSb0ZqWFmFhIYD2NwyG+OcV7kHDxnmeplQwWStp88TZf5aYFw
54uv4zIQr2var3EV1ARyl9OCzyEVlDzIEfQT4+CEcE25ePNDhVfB2aAcmle1kpkVog3DfEdvuyrh
uPIrFSJtTy8HNJvXfta6N6bmc2QbXVrpu8XvEjNULtUzMKooPICSPAt4rbFooyDzAxCBddLvfdVj
r2a2s/zeCeZOJyjEkn0zr0ESu/VQ34+D1evxf1mZalriw6Z9sTXETWFSPHbarDvRf7UuLXtXMYgH
nvco2eVkffBakKfUwVQtwkmWeC3sFIIsBIRObZ6bVb7nPQev+Ve+BN0w7IQTivU/rlqIYJ4jRS55
0so3SwCplCEuJwd3gdv4AyQx5zVvq5fgF7NFtMZAe0iUXgz9RpgmkyHaZZ83irt5tIO32ZSV338V
YgPvYpTuw64GTD2eixm5Whprqed9r+xL/DRd6osBxPiXkTzPg1CH37GLKh+I9PkXJ5ZRU62hT3sd
TSkMYKRPtb68ZrX/cuZBYDHBimjomJeyhZ6/CrfIkKWYwZMINYrLSmTVdV8F5ZmRONa+a3zrFZOG
vxl6b4x/CLGbgQIma0fI6Jp31uo46bSfbJL+HE6mqlfc19Z8q2GAEvp1Z0cdRs6hs9KOVOJGuPQF
/a+mIDqIh6xNv2dt0ysofs8/eC8VNUpqSgyIxHQyteQ21Tgd/PJD5FVwzIGrzCc2js0VChNhTWpN
co9QE1117w0UPCTI/POKfLHHcMxkaAUXX99YDMfkVZC+Mm9Shdd4MqlLURIjA77sHGgQyuifX+rF
FsOTEUYps6FH25Tjl5KzbNNVldW+k94Q9VmdXw9zPr2yxTbQ//nQCkUNZCmc8MCYMUl4/nB483Y1
8Fx4OCVzHUXx6or7OVEgiNoXFGfwu18jlb/4EvH20v1NLYdqCEj4aL+VI3mPUnd4VLUoIqMSWuzB
h4vw6f9laR5aA9YFxRVbgBLtaA+Y6+CsiSOXvU1aTZjTfB1WLLpfWRUvHtXjqyD1QKDBQPs4o6kU
VT2NdscMotXWHR3BGq5G88u+Xtur8L8tXJ2z95jHlFbe5BmyXhilzG7ogMvtc0nG4zpof3o///cz
Pdzw7//h3/dNu/Sk88qjf/77Mr8nca/5If9n+7W//rPnv/Tvt+qhl2P/8NvlXTv8th/r73cyb+rj
33n2J3ilP99JfCfvnv1jR06vXG7Gh35594AqSD6+XPrQbP/l/+sPf3t4/CsflvbhX7/fo3+U219L
eVu///mj0+//+n3Thv730z//58+u7ip+LW6qvM7v745/4+FukP/6XXONN4DzG0sOsSBnzkYrmB5+
/giXKUzzNveuzb+L865uaNX/9bvhvGEsjDkHnBwocHhD/v7b0Ix//mgjgKAlZ2S4+VIGv/98b9d/
7Nc/ng9fxZ//fipnfJw1P93WCL1wkQagYCSG0PDYlZTLTGQyN7rYlNuwQfiotUvb1MJEQ1QcVaPF
ANprsUcNbRwOgxCvnSF2jMSNu6Ly2nCSuv9Q1OLMVovWgYy310Y9m4dxcF3S64CnAaI1Agiw5Jnb
0Jk9MBUzAIxlJzNocLWlizJYORe9P40XwlfLp5b8dnOX2aq6dUfD/Fh31XggTW09C7p8Pk/mtunC
vu0ZcXckE6NQWq9aQ3bj/vFJ/md1P13dHLqvr+76t3cP7fitzO+frXN+9+c6999AuGehssI5fZCH
/LXOPfMNGwC9LpP1zQh52wI/13nwZlODwjnDNAMeyVa4/Vzn3huIb+ZGY7E3UitSll9Y5+yao/sL
Dwf2E5YEVDkQ7Y8JWq1WmmKxymnHPNb3zgWY87JvJKZc+6IoxQeTGd20wwYHBHlNBqH2A5ydLhyH
rjwfDL0xY0sr0uZscMqF/zDQ1WE0wL2jfMzyu3U0GX6tZWN9Z6xGCFkB06IK29YeP9aCqyDyJugx
oSlTTQAD5X19yky4ceOSDfExr42GWQauTfSv0pJLmNe+XWDoJzqCGLwFDBUhpl9c1mU1pGGvpoAt
NXqJiKBqLOlhaISnwbQorKvClM6t4QrZRqQ3YktvVDNuw/06eO0uaTz1EIyOBwar1fOHnk66Oil8
fwNUbddWV11WYTWZqKHtIi3IcGUKguT75o03hqjyTDtWAAfvYTOX7mVtDG0QFTR6l1OggvGMAFVz
CZd28MGE+rmquApWE6nQxEmDDRlGDZEBwNTvpeHn1RWnsZziAYPd95UAZT4x9HLcEB8FrZjx6bVy
sHCPJyKI74wZr8PQc/ntCPbxPOzwesS/ynITzYwmPa+nuJnlmH3NZK2/BfjR2zBf/YZBA6WtuqKV
tKfDkE/9p6FyFKPWANWK2mk5goiTrm2LD6BRhR2pPKgurDxTc8h4u7pMPKXfTZ4v3hLW4X3DD90e
woQmj+OStO45NFIIX0jIFvG2tAN523ZB4UdW6+t5WM/oT+Ms0axvqzenSzjMYv2YwgKYmG0lM/No
F/bZvkNmwGhCW7U8WpoBRkzf4n5NqG/neDfCA8YLiSdVzmHVms46s+0sMwEGpkRFDSpXUrkcY3iH
2YTX7fFVTC5bR0kzBhX1HjZqS3kFWmu+k4qw+gthK9M9aUfLLOLVXn0it+ekqGK/mksc3hP0sOcN
/kHTaa2BNEfKXMwJFCcZZDzIuU2jUqZY6AgD39LIUF1g7zFKzbR4rJyyiNvCKpOD1vn2pe1WQkap
HKD39CQCWofZYK66L/IFJmjWDOO7wcg8sILEm+6NappV6GpYa4TMPjJ1UUuGmDDccQbNQBPmKGCY
0oae2ftOpBVqPR3tYcBCyJ103IRcSxmxNGqMHRjwdEHs90XzHle0hMFaraVBhMGjgUC2hO34ZXS0
xGfsi20/t1OhfZIDxtLh4MzabZ+raYrzynNu/WnSPwXwDJKQvr72eOJb9gugfL8zcka7lj9390HT
4exnC50Lrxb5wrypV9+8ulDX2jzPOLOrxWLujS7iB3gvfvpLAdELo6dt/CSrhyWB43uY3XWZozUv
EiNUgY9/Xk6gDodoX0VlOTtFVGTpcC9hVMloKlf/ok3h6YSN6Ng2XpbPH7KxcK5smB/g8HXQGTGs
t2rv4eoDVp0uHtO/pk1Pq5JPGxtSIhgeMV6s4qYttC6m1m6b2HT6AEqrIcFDKg5qwprsnrwflJtM
OAOyxJYdgLl3yQDPaCPNc5g7BjMTjKhW+TxD46om69xMHaxPKl2/r8xkvKt7m1mKM5GriNi6tO1w
cdfROMwIJD/aQtQgk+TcvHdYhC2S5SxnSpc64yfdBU8PU4m5Dqy2ZcaqCtuENs4VSzec7Azeim9P
YKQ5j8CApZ2m39Iksy91WThTqI+mpXF2FkEVpbOrd6HfaFgG2orwsL0/WoV4hev38taxYDvjwUHE
O85Xx7YpLqK/dXUkzqFra+wSMwlCcP7XgjQexSRPqzhsXzZ5Ka2LB6XMPbb8MHs9G4e5h0GFF5Zk
gtlrbqRLNsM4ruIyE3oPvUEkX6cic86NFUJAbKOu/KNeetYMPK0mj/s1l0+JtAatJq7b4CNHTVQ2
WN3UuVa3c5vKOAPpV1+cVgwfu7y2KSz+KkP+pnDdKOnPPzFutxCukRYhzYK9/rwdreskMIYyb1Ej
jHkVKXt2hl1hTDzlQLa+cdF3JfTGrDJhiYJC6WM0iCb/07z5PxXikwpxc/f/69Fs7dWz/ufQP9R3
35+1P9sv/CwLjTfYihB1DcORCg/6+F9lIZ0RMxgAEqoxD7rlJhj9WRaab3D/snGB2B4y9R+d0c+y
0HgDr5k81y39h9sKGtwvlIXHCxbQC7UDSNuGf6HT2n7+RIuzkIlVt14nYktoIhrszt1phhpOnFl6
8ZNv5W8W7KO28umK3V6Lt2v+YVDFJ37+WgYkMWPGZz/unEC7LEHRwySx3TgYlq9msU1jijLbbbI8
srzb6xL0l1xPBrr+wnUI20pEZHsepnFlcsC4YiPRDkC42niYqmZfqUZw5/YBY1fG6bVfDCH5VkTD
lIxi3azl5gialfpRWjf//NGOoSE+GWAGUCWimS0m8Ug+4pE+GhQJL79qRrmXdACRMQ/NjtujCy2k
TmE5Bm64Uhe8cuAcH69/vDKo5bbE6Ie3nz95fhTviCxw78COuU53+JcwOtDt5RXU5tHq7ujRoYPF
mp1+hC7+WIbAzNXIxyDI48kRqo97R293xZiNsR4gTOKKt/rYFH5Sko6TJvfw4NMvC06i3SQWLzIK
zX0P3+/M464/wHNkJu3QKPzIJj+/gUQp69CApzdyjzUpdIxxFOezb4ivop+9GLkfgxvIgNa5BTHu
dJyc+dPjA/zPKfbkFKPHfLKqXxxjJ3e5zJ/2to///Z+nmGe8AavjFt/wFlbbX2eYZ9Ok0u+StAKE
AjOKpf/nGWbqb0B2kHKbUH8BZjcrhp9nmP8Giwa8ijfPf6IT0Cj9whl2fBNuNns2KYwG7k28iReh
oX5vacSewrJVFKth3pCvkeOKetosuZ2EqRk0WG0q7QFan3zrzn36muTq+BT94x1Q4lCCoFw/jqEw
RVc0UGW8XQr9YN93lhXZWW3smKf/qlBt85ImO2TLbNrkoEe3vtP1WlJBSdhV0BVivV2dOKMhfuWo
fvmN8omI8wA5Rd+CG9HzUyXzS7r90bZ3mir0tz1xWwPjjwZTHEFNZe/NqpQnONNoVy5O5Z/gt5n5
KwcbF9yz8mbjim8XIAR8rG0ZOT1/C9BLoQwJEyHHlovYuoN7WS5JEHOBVHQHsC0tPdFOnqz4v7ui
Hi0onx50QOw6k0GOFNwEmV9sb+vJeRqYVdKVeu/s9LoVadhkeaafanYJ/3DNzDbYBbPRp6eyN8ha
z4KONijRHZrAoC2at6nU7I/tqk9LqGBeXtSty2RVV253V+QygN3cpCkNIz3FeWes0D1agcsns+Qa
zWlgrXMR5lmyulClaw5C3qkhD72f2R90f0vNzJ3Z9MLeE7n9XWQDcKOPDHPaox1IPmZWLj7zsMQ7
r7Tsb37RFWq/YG8gTyphIOh1u8B9ly5B/pUu3HFvJGPj6qMNh8IKAwfnnxN/1NwvqbMk9pVVQkv9
WNhLeUDbuSryPQvDjIzHDkSXlfpEvCd9iTHbQXuFnYv5PnU9Opdla2LWx36GLom7j/6FPqd57Hnq
rf2BGWLcMyXXSWbauqPmsVNKHrsmJNSQBLvHbsomovcS0i89FpE69FueQEcQjkI6aSj8sqQnY1FY
+/qxVwO8oG/bzPMrwNytn6vIHs9iiNvpad3T4FMxbN0fbUS1z32vpyccl3UKy2R0rvytaUxhftGh
VOuKMfzWVnoTUpSIrCf/vnrsO7FhoAc1t3YUoqo46I89Kv0b/arLRqEYKdsHjdHY+/Wxs1WzgFtt
bg1vh4ddBtl664P5OtV1TW/cPHbJpWjsEdawk9E9b410IpMqWjFzOOm1SXm7hFizm1J62UUwuMHn
PlXZA9R2uNmWpm/scX+1IJmq7tAOpTx4tuafV8XiqXOhBfaXDvzv2uysBjwIVtgZjAkPXBtg5nKe
Ax9G8WoENwrHhD6GZwWTAKUjHJSiyemITW/YJaAPMFNr3V4jRZN5NRvZ2EV2RfBGHNCE5KFjatlt
W6jspi2LUtvldhuMJzi2u3lUDmW6I7xqFreV4kurw5QgUPcMdiVFUosQuz6bbZGsF2RekPzdmlXw
LveCbowyaBwiaoZiPdDj4dNgLr7TxWNSUyGuo7au8ZA1bnNiT2X6DRjeRb4YlGKTM7S+G0kl7bAL
GnHfeg0eXyD6Oi7sQENNZFauZr0VjEOTaCGHRu4KKrcrxF9yjnJci94BaTVffEC9e/xrcjgxnZbc
EBfgv80K4SFWctr0Yzd6rHHYbMODhyrrOkBCqUdMCsTNkhsy3YlEL6mR8koMe9/RnFsbN8evvTnX
P0DgoBgGXam+DquffDNQjDERgAVthA5mfkQJ2QQqnwBOOslbVfaLDi0RckSEUnscI1E2sxFylpek
m+rzBDjaFOwTwxPBtQs3RMamqo1PSUU6b2TUI7oDoJsGPltem1e6FFYRur40xrgYF8n/3zE3izNz
3KpXxic4KehNa8fmRM+yIYPrl05zNYyCSlnfOWmDXM3MZCP2dTUycAssDcF2oyjD2axkMcW5b2Vk
+Yz9YoRrPQRgENpapm+tFj/JyCoq5ceu35IBNCoL621t0iHkAk6VTCHbuS9Dyd6BxWt0GVxaAy04
PW1ucrgof76bx16DUdJ4rb7TmY1UkfQsbQ2pG9J014nemmIiNvXszE7ywola6OYbociv7/zUrq5X
Vi/cdQwArNDqm/Wtu2i1ESF5T+5RDYpNg6/GL2Wq6R86DVSGHYHlBYZsHmZivW5CaB8EgTcxo7De
B7zB2Cgmk70I4mmonQ+kCUjvpG4s0ce166vmbBolK3MuevfjiJe2CFu99hE2uEPxmrD3JTiC6x3K
KC4LJrxErFGIPb3UEJWOjD+xSyxH0tsje/AC45udqYEzbi0C95xreDZPO1HpOIEY+tBDl94oe8ya
3PGV2oKBxrOLHW9sKAdoWonTpPc99sXxG85DxBjOTutG56YcbhpoHWdiLdt3tseT++cb/e9ebZPm
0RxRHlKjPv/oa4O2yB2Es8tR3VzDklzjadL8vbJKG1RIPvzzyz1q6J7WD+426AS/RQeP0I4oheev
1/f12nOg2Tu1puNN5ud1FmbO6CH16IN1DB3oYX00ZYJRi8Ajtv4IEVpLYoBMCaUrgK4Xd7bbLmhr
BlC7sR6go6dWimGFqpfp0gqgvcV4Zw1LxNQjlw819/CfMa7/6Yee9EPm5m3xf4d13t/ltfztPJdy
+O2u/v7b1YPKh6f90ePv/0R5wGu2UC3Ga/7GKNvK1Z9DbvMNbrlkJ5JogAsO6ORfHZLBhA+y0ea8
xr5k5MDq/dkheW8A9fghElmmf3gU/UqHZB5vA5haTLb1TdhLkiRr8/myFG2+UMGkeozJhbh0G7t4
Z9UW0SPQ1s1rAYkbn+4mO3Oa3Eh3ltMoSv2BPD3GM0s9EEArsXVMJuO+Yda312ejuM2pURvwY2e5
QsPWo1Iy164KK6fSzhF3f/VTNX9D0+6CxeDJHUEI6R+Y9L92oLxgb/HhAD42sxJMyoDStg//tGZ3
wQxqAgDjFEHQHZxm48dsuNqFAMygMNcAqJlyGaca1mPvA78KjK3Uzj+vnTol3Nr5M37xlzbP2/ah
fi/7hwcJ2+OY4vGMJPL/Ly2EVfv6BrrN63tIJo9bSGYPv/2Blub1w/O9tP2pn3vJeIMpAMAmyKdF
H/oEbQAxZSswREdDzHYBA/3fvWS92YbuNiFTtIsQwv53K7E3fczU2ZsYUQJG/NocnT/07P4CBMEw
Fy4LHDpsco7dRFEu9L62DjDKVe2yM6razUM3UChb2oBROfumMGmqLOtWLJjWoBYa/Gsly+GjLrtQ
5w6iwm/MZG+DDoqDmTjis6ioJup5bi7YqTJDSWimH3wXmRL90fh+kVv80Eg9dCIG8xWjuhd3Fp8I
UBaYhp4EVs2xN3UeaCipRF3EU47hbIpd57XdwjoUwsoiZxmY8w6D92EIUMzqS1NeWv1g34x+Wxy4
taHjW1IhLjauRWlPZzQyzCEzVCZu6jD1GZYTWfevZescwwO8Z4zLtlBcCBWw1o4ONDRAuoMwrYiR
q1d7Oa3zLp2q22mtFVU7nF6ZkCT7ZPn+DTrwoo7aXhQrDgueob15nx8dNDykwGIgTOK4EubHQiy3
LRPL0BiZxjWejeqgd/cCD5nIdr1832I3/4rI/dFT5Gl9sb0FxgkmTHTYiEDNz886r2snWjreQksM
1M61MgaqtlF/ng1rjEon8y71we/jjPnpwdCEtisw5MXBQGo71yXnLMs5DK22uG+J7woFreMrX9Lf
oPwghOxNrjsfrOqYw7p6NaK32uNLsm5zdTmqhon3HCp8MRQ0/65HNyDeukMerfpMKKt7UVrfmZsw
9kfOkTjxYh60tDqU/HMlzNEiqd4Kviy+YPT6qZ09hObaPg9QpL8W3HF8S/LlYosAIPk4kCFf/vmX
22WiromsEfGgQUNY557OF8VrFBRgBArvmtNXFtTLs8QlKYQ7hkpxm49uONyTm8t3lB2MgAgxfDPy
1/3yXMeb9NAwZN+VZHJcmqP1bZQC/WzZQLkpVmb+E/SZwRiRFkEwO8hE/ao/2zanAerHrJe4aQiU
R3OaMfD7EscZnmA/q2i1M0KRW9mfcMY28aKNQ/z4NfznvjyiUTL4erI+XgDwYQ8AP2S/3aI2yuvf
ToeSsvP5Lbn9gZ+3pP2GoSEXGhchzGdE6/9bcdpvuAkZEoK5QznbLryfmLzhv4FZzlDRYhZPg7K1
gj8rTvhrgOeIFChTt3v0l67J4620QfH0d/g/uoDUFLHPV/ay9n07g1PFg41Azp5mIvsGF43KYSx/
1SNrey0fKihwLZZ4fIjnr6UPqMfUgK27rJ0R5W0qdm7HgCrIhtsnD+RvboAXBvOPL/VoPUa4yMZf
fv5S4LQwwXI+FlYeWJgH58q/rat5io3FLvYVfEwUX+rULRINR7L2MxKdeE306yxPm6+V9UOl7zTD
FjuEwXqcwINK4KxYVmEyvycYMHttMHF8TW7vl35kw2joSl4022AvFRwrI4jHBZXpOnR6ZE1AgN60
Qn9D2hZr3DG7f/6W7O1beHpJEVzDoqQ60rHAhplhPf+WyjJ3ynGpgrgV0JP8rrlJO/WjNIPyhunL
5URgd1hpU3OZ5dqMxZOxsxc3uFQ28k/0XTHuO3Ge+zeZLZFf4fZkDRhmpN1lq25nrZj2uWEsEWRe
B5zCA3asAIv8NPi6OG5YFm3zfurdmxl2207aGhbq2WpDjfIzYGR8oBwdKKpibIkSmhD2Phhw5m03
NlD5aei1yJpV/kqN9Tc9CmUjrn8sUegp/N/zr6SfZiJ9Cwkfwx/nuPcqJ7KW4jujmzwESoamMqSf
Kwn0bQzJhZ4Q8wtPGvZk6h7++em8sF3i6eDIylOhHmYId+x1uDSFZ1eqDZjd5k3IVTPESzsvIbE5
3LidwM2y1INdbsZFZoAiDlJGiw1o4XSfJqxlXilpXpwUz9/OcQBBYKPwLxQiukBrixCmXxorqw8i
a7ztJ2IZ/vnTH9+424dnXW75Yzqo1otad8ba0oJQRq5CgnHKJNUOrf1rAb6PXNqjHYBbIHlTMIEx
bTumOlR2u5RosoKY4GIRqll+tea5jLx8vKw0yAypWONl9q2zNoOPlRjO2eKB+ayh6+GVN6CjhBTo
DQd3rt611iZ2LNVJXXvfIYQOEOIux9JILlHmpZFmjfukNtUOx8WDZmt4Zy+DFgbqih5XRV0WfOwd
4y2KOvuccVQX07u0YZdmIgxy3BPBQmGfVfLKWGKfKf8pysAKU4CmjyvNO9R+Vu3seejxWEnuNF18
L+rpC2FD3YWPcasWpGvszzoD/YAjpcg/qnwTTLmYGLjNsEa8TvZ/2Duv5cixNL+/yl5KEUIHbAK4
FEwmMpNJ728QZeE9Eu6N9Bx6Mf3A6tomQQ4zanWhiF3NXHTNVJMHODjmM3/jJrnRwDvNixMnzYdr
mUQMmzWJEh/T/XZbhUOKeFOSwlhMYYHSgSnigLJvrhVeqwm3cEyLvSSGqzWxLxoJAUVmeXBSzbA7
fsz6fG0tUSDz2uLAA4NG9IvE/eLO082Smq7v4z9Oxw4tgn4Fl7kQLfGbiSBA0zeo9rWn4u0PB8Xm
gK7z7OKxHFScevRp6bCAlLns2tbEo7VrLbWuDlNU65aRwK4O4qfP3/TD4wxeAe32WRGcpOjtvOeg
TNUOJqjTaMdtA4nDBaOTbGh6WkUnmLbQHJ/1YhKsrtCfRzGJ9lmneUYDCPvEk8zB6HKnUbchEqJW
AGZqEULjiz0V5TEwnaDuVSz90FHxRQCmIY07W6zC0p4oMdj4IGGiXceDUzWt4cq6cF4SleyMlSPA
L7cGxOa8zx/tncrhvB5YlzPMgUQIEMTbSUoi5Lo0ahWOmT0pepVepCPuIy09ndWaMrLE5oGyXWB8
Al5gWvnjAdotp4UWHd0401onCbijJAjRo1xj/l6aT02maHTSwsyOletIrhGUaWITDeWJ34aBhK3n
K1sxjpbfxYfK6A23zISnIRodVObguCZfVmhWWsLI6hjSs6SPPXM2V1UQlrDR5YytVqigtKzCL9Tv
RSucxnVTSNOZHlxUej7YOBciQBUgviNWRwfNsdhOmeggGGIH20rdiVA+saUqvYoS9QT24aObQgf1
MJ+qs4j/Ii/RwqrMj75uOH1sdo5yFGxUzVy5je4iWf5bTvyPkpL/7Lwu0txXS/p9QlLkX6L6x5ua
9/wTvzMQ46/Z5BUiH70caHbzIfG75m38hdb2XL+mskSV5hUqSJL/4t+kFi0Cj4VwNavQ/s5AoMmw
YyiiSKCJ6Nmof1LzfkfsokQItBGgjArejsEWxzEKN7FILUtC5a2VHsIVQjhDy01mTXFNXJGgJuma
Gq73dVrdYxIt3tSq6m+baGXsNZNdoIrTo9+rSF9UiXG0RSKzb+ixoj5zDDl20ZSTMqvXlHDdICVD
X3Q6ulMutt9UOaGrdwzK1OrrwXxK0tw4EHisfghREKc0Go1qOwwyfOIhMVaHHkWq9QjvC/pEFq6Z
GLmy+qL3n/RGmm5efcMPcpjlhTFPC/eTSY+PvsQ7nfw6DSYJKzVE57rKdyNdKZw070pXA7vsDACY
ts0Eoj9D7OpX5Pn/t9TrppLOev7XTSX7WH/59qV4u6X4iX+2FIoEuBDqZAi0aub88veWMv+SVnPm
gIMzJP+XzP0fsDCkLgiROn+HPd6sIfp7SwEWhkovzoY03NVg8f5kS6k82ZvLloSX0ifMFMINmi1L
9NkIqEEIp5XsYPEpfKd/Ep4nNRIq+66sRS+BTuNAw8nXkL4QBpjEp4lq6Z48TCeeR6tnmv28ndEo
JPILNAivImEFy0Mq695SaZQjUlM29U0gdci6AnAHYRAXuieFZpN6NORJoIGObCny+hqK24Wthxky
4zEm0QcEoPZJrc8aldH0hHMN4AXN7BvdFZvJ0Y1Q8VRkJrk+1V5hY3YYUDkIENahPXY1hvOtfzxh
srW8sOatRpbFZMzYRObsbQAAThnUB7pMjnBMd6BCepv86V6MSpAlXV/+UjH4/9vr1faCqvvZ9vrV
s7W+kBr/7/+V/sjG1xvt5Wd/bzT5LwqcBFkIhFNHp1T9z0ajXzvHFxyyMMhRYiDM+L3R9L+AXVIi
m41xySFnz4/fG03np4jZaFpBSJ5T/D/ZaC+h4duo9gUmQeTIQ5ClL9obDWQ4XTj2soM6J2zDGHmp
WXaaP90pVb4RA3mD1sEPM/ZvV1GWoj0VCW5dDzv92Jo24lW3/plRGyZSK+ZjH8u6k5vKNh/hX8bH
9r4VIa8lWXEwgSfqQsJ6bHFz6Dr/6MQTeRxCWd1GH/QKDtdQuyPaaXtxSnbUtb6/fKA/WrX/FZql
xKsrstN/fTXczHCDwxfW7o835Pu/f/D3wlX+4l4gzaTdzWnPGvxn4Sp/SXM5B6g1AdfLEvz3hQve
GqbQrOhNmvirIvx74fJXNP44zlGX58L5IyT2C9T67bqlcWBS46I/Rk4+AxpeNzTaoghjwKMKmUGQ
sopmArxW3WsRHc/yHuZvYvlFfnsEyUJxEImfJEUNpDwikyis4oc2QgVPXYWnnOde6gCL5zLY6Ab8
ExLld527Pq0GMdc6BX4ICPG26XJPq8U9teivZBUId6X+s9DSogrT6bIs68skh4yppsX9iILgVk83
Ov6fCEIZd5JUi1YPowQ844HqR0pulIoWwpealWfG5QQ/1NF7PXU1JLwpLyrx2gkS4LfIo1F5TdTC
boZwIzcjoDs04IRyGl1qVvsSxxXnz3fXf/YsZvZxY519srNekDwHdhZtlf+2rr+ASPjvr2+Gv3/D
7y0mEzNBiIInzw0xH+pvthj7jjsd7AGdl7n5+ftuIBsC/0NZEUbDi9DFP3cDWwxo5qxmQbL0wvP6
A7bDnOUulvLcAIZMJlPgJtx7u8UQXIR7jNq6M6Jl6SFzp9qhMmG9nEeD9WqaPkgV3iEDyM+4HGcI
0go8I82Vt2MpGgjnITYVB23R3gMDnNUAH+BqqWiKDnYAOMjKO3hZ9Qpb7rKl9Dika6PmSSjWqZv2
ZwRt1WuTCQoyfsYWPvaOWudneoLJ1OcP+8IIWEzMbMlJsRX/KjQO5ol71UyVDcR/Oj6e0xT6PfJ6
OEGgFH5mGOGhoAA3lJ0464rfAclHRafyRMQGNvEAJTprDNHSBKXjJEokq1KMr0lU3ep1pNtli6aA
Xs1YT0TYZCOuuCEFsKaJskYws90Eob6jr4yJlFCy51EsdOJzuUU7OqepEBgQx/uJX6RlBSJ/crxD
4G1f02RWouh7aPjXSmUOG59qJWJsO80vNPfPz4D/CjfsvCNoXgINMjHcAzo003D+9alwXtQ/izT5
u8/6+jj48Bf9Ohy4Q/4yZ04KhBR0hTgHfp8NL3/DxkdyCJOFWWDr348GQTb4IXounADY2lDy+CdB
E2TyutkVFWUO2CZAcf8kbpz3/j9bAMUNSIj8ptlUDf+2F0Lp6y2Qol+v9sCYH467sbag8D9OJ1Ka
BQbm/RCLemsrKXBfJoZwjLvgS/eYXnQ6I/VOPp04fd4edO9GWiabqQ5W3zQYqXBr7/KUZtjHLwJP
ns8I6Il+2NvjIgDrn6go8T306BJbx/PpwV+Lt+X5KSLTi5zau4/yaiA+/uuPokqDEZfyED7knJoh
+p+Wvq6BIH4N19vOUnbart2Ve/+S0Ns6btEZP1dcRPtXDs5qWxLqdWauJf3XofAvieqLSO3v2X31
VIvTMo2HYDWlY/hQG97U2om3Ln6Y7nHdur1Tfxnuu+cBcL1kv9piH9woErvg/Qp9Nezi9gprX1Yr
nWHFneTUt8N2OsO3VHho7rq9tPOt5rLp7JhIarfTb0+M/dGCQmBvDpBneNKyWSRUQrxS4zZ8kL7l
nWVQUX9GTv+JXo16C7lIvUjWkcwJbiVfPx957kItV8DrgedJeXUzmXKNPoE0L7XR1bEAra3p/lvh
fT7Ioifz64u+HmWxMxulCwnLu/ABVX+a4uUT6g4UKPEiYEBa65iLRILdnXIMVMg4Pni7OV0GREiB
aP77V29Hvy82cskMH9TMrfOmXePuPLn9rB2KXYpJYUcBdaCvrjINDfBx2Coi6OKsXrV7XRJSDMBI
M4PuiE5rOBSHVFLPzRZkXzLoN7FQPwu5cZ9kRuxmEFholg+bXBZ+FqMeenqhQ9bqhGgNjwlF0eZh
GqfGlabylKLci8Xt+2/4z1sujoscdRbkNuTwAXTaRXsZHIZrNF/OMV65H79KTwhbn+iLL3qbv7/n
PyMuzo2c2lTXyVP4oNyohi0h42ypbuYGlnFBG814NOQTB+6i6vB+xMWZ4I9p3dUYLzzg/fCl8nz0
Ye2jO6zTMxpLjQ0ooLtE+dDJXOR+Rnj1GLq6Jr3UxIM+A++o98JNum28dMP/Ti4EBxvsEwfXRwfI
S+maBqsCam4xK5PRifht8Yz12bQ3zynhPX++j16gGMsvPWOJiP41ZCtf0C2v1jNY20pR6yh6yCxA
Jpu6sw7JdXFdf29La7JQhHK/0TKv7oynaR8640X7gNkXXLfndj8eD62xXm3HS/kGrL1V2uMDQlLY
OllYfuhbYS3dDJeEnrBGf6Cr/NRb2vdadRLJvUIf5vL4Pbn0rdjq90iGW3TagssvvXUKA6F8dBC+
fsPFWk7DShLbUAgfNOvohtvOyS8Ea1pXSDxbkyO6/TX+f8kuvDG28ObG9WT7luxka/Xryqrt8Fm0
fP5Z3YQuClzO8dQdMR9Un32AxScex3HKVckPH8ZNfDbuxNBu7hPvuOm8tnAo8BrtZthJO/Es3CmX
5lmpnXgAbR7gswdY7AO6Ib2Iv2/0gDfSmboLn2AZesBY9/1lYt/qXuwMe8NJ7Id61zimPS+KalfZ
7a45hOt6P1zlXy+/fBuuUjdap3ZsPx5t+pVPSMuC/xms+FA8yNfNvsfv+dDvTwmvLkBqv7YxMFYy
zhc83IwMfH0gh3ICrEoOo4fWaZ18C/1utTG/aWvJydfxGlc30yrd1Q1uERfR99Zu7wLn5+d76MOz
Cy07KBk8w1wvffsIMvK9I4YX0UN0L9/LP4Rr9fsK0fpdjjD85Kho7Cog50+cXy+gwnff7dWoi+Bi
aoJEU/IseojX5YXmCdZlc9Zuwl2/P7WFTg41X/mvDom61EvTFxgqOc+ReTtwIvjraJu7/jkH5ymc
ywus+7M3W0QQlWKC2iry6EHd+LvBwYvz3LdbZzgDz2AL58NXwR2fxC1ILqe2cFK+SRxa8Q8nvuqH
G/PV/C4iDH3M0gn9rOiBTbnpN6U3bdKv4UX41TwPdpqruOWhw9Pk4J+LnJ2bz0efG8PvdyWFT7Dz
5Hbmy9+/mvI8zQe0xpgDuqxO6iAz50T71AkdRPrt8mf/BCPYwd15J+8Dp26dA2zY4MQS0+de2vun
oMZAYX6u6M6I3NcffjyaQVmozMHj9ituRNbjzeHr/To6p1LusOIau9sX1tft4atu7WGqWpKT2a5s
ubtNaYXW5Va1M/tCtkU722XW42rzDNFqnW1uOUPC9bWb2N5Z6KxxFeD3bS9dlffrrK/3wfomsy7o
TvOT672d27UD8ds6oEFmNdbz1UFf74vN81ViXUz8rGatdUtz1I1oXYF3OhvWh4vO6d3G9h07tezN
6Fz+WF8+XX9zxwuQ9bI7rSPrcCHamgXa29p3zmp3cVDd59vQVqyfyBJYh/tnp7Ju77F0sr7Vzmhf
HCZL3WaWV1i3qcX4lrRWrMe1v8V272UCpPXKDh1+a8NvnawfF8+YfFlXhZNZN+ej9f3wPPEKzl5w
3OsLq7bOgMhZ2tZZX+3uC6u3DrzPd7TM1nfe92Bt8HAUiy3v7mj79vdH371/9reRVdiXGtdXat9g
aWMX9gVzOa+OYf+V74H5kIXyD38jWFvNujrcOJ1z2LbW7WawnsfN897+PjgK/9fzwEth+cOpyV1u
8uTN5uKZTI2Yy7TXmb2ZeMPk0FrX8HLs8XLFb8ls1WHfrfn9reWqVmsl8x++uZrrbgzLHnaKbd+4
u3O8tzbby/VgPXl3PKpibzp721iXlMZZt2cP5zf71D63Ls8mlvOZtwNEZVeOuzvbuddnhrUzncfK
2ntH66Z2t5p7xiA2kZZl+yyvn18Mp7GJSCfmZ/OkWior7jJw251hcbwfjtZ5brmeRixR8CmO9vmN
bHluaH2f1hoTquy+hc6mXws7ZWfJ6y/W+R3OHLeB9Rza2WbFxLnX/KO0dsH87WLrHpE9J7dyG4yq
dfZDt91dufH37k6y5yf7UdhrR2Sxdfbq4vyMgXhOu7QPF5Hj/nSd3ebHHOi4598PR3t3dE3rjgON
uvqlm7ubH5Mde5V7OO6uRvvQOd26c7CkdbzE8g4Kzy/v7tndI8vqcHHbOevRHt3aubs/XGjWo4d7
idU5xkbcuF7r6Nb9YX/FkycOEZmLW4s1Wvuje3GfOFbh/FSsm8fvrOR5G+nWz8xxvbt7273cjSzA
880T05dZP++9x95idkeKe1/Oasuwzp8C+2lcD+7Oba+ATlqTi4zmpnBCK977Fnc7/91AjLeCtcdk
lztY9w6/df59R9t0NEeYH+jOvePpWnfn2zdXj197a49tDxOiW+y8dWPV29t7kS+22hhM4ZXupHei
lXrleb3L7d0pXtWixf938PDqfFuUfHGHWEVqxfmGnqP1KOwfJ+froWHV3POl2LDb0D6otszUF/bX
2w1GZNtvlA2q7YNhnc2xa+dWa8W++Y9FhSDpSHEp7mJR/PbgLWNQsoJQR1QO8q3oBpHtb8ptkFjp
TbzGhs/pL1YeJly5q9g5C+7z2+dFBvrdDfxq+MUNbIZmuFLzZo4J5avn4nzY6pyDm8hVzn1vdbFa
l7vkojqR03+U7JiiBnGEdpoG8+vtO4sYCXaG0kfA0hH6CzX/0pRRpRGk6ksOicPKp7JAx7HWT1X5
Prpr0UeFw0E+D55VfjtwlhlFLwkM3Lt48v40fqpP/aP8SEZSHvRLStW/Qu4/6gL/z2PT1l/S6Ev+
bxYy6V+O/1b8/LebFpH0po2+NUsS7fy7v71SZP97rBnF9v9KJ10l4PzXBWc7jNIfr+vM87/+u+e0
mpnghOu/QAV/Y35g9fxF9AyRQgE+ihYTP/B3u0mYueMvy5FS7/yVIIj/xiLge/gX6Ewk/AFF/6K8
/seLyuAQqFrPK4Gqtw6x42VnvIq7FMSEYgH7pL0Uak3O0Ves0qsW41f/Ts6zQroLMSr6+mpmLn/t
q9c6mov4enZeVoENUs4m1ptFoBahfDRoQeYHqbHTrYvAun44O78hFvh8kLfh7PsxFrvLHDu1XGmJ
sUusx2fuOo6vP9tH74dYnBo46mbYWTJE4149Hm4vY+dysp9E69SrLKrZ7wdahOaVWqcjYszGbj+H
nLehw8tkTn4iM16Ub98Ns4x+fTmUxLjgsyQ+Dfxio2Mbkk/heiW/iBHbvpI5puGZ+o1UJLaI+5Aw
aDYWTTY9QEtRd0lmWsfylATAiS+57FOqWAz+muZpfXFh2pvzmkz7/2qxLCXRqlHEdjXlzbM5Jrpt
rXNw0Cem921dBpoWBG4FwA8odsDVtIzenrrA+KchM/V2A5m4d4XED5FiUhTIGoJ++fnrzGv7n+vs
11AwmBHmA6WB28wiQS8FX8bmr2o3Ah3H20Azdvk0xB7yMMmuhxZjtUklnthv8559PSbQKch5NOZQ
V5tRivOl8+ogSUYVsbOVluFJJjVrVNKw5qDs62SynO8yGWrW5++4qHNxXjGgBHiKwwRhPhpwbwf0
hbii9C4z4OysLdfqylXzemUXWgLhquwrJ0kqf9NiAeqGbaXvNa0uvUbqDRt7Pgy8k7b/UpYiDMZW
wuXSL2nuplGEetcxQm9CGPz4WlhlBlrZmXnQ/WD2dMAFPAAosimHrp1RjvoWdcRsL8RJ5WKRroBc
r6q1JjdEsLoYuqtEkfhTlrpl94f6oEwBgvUANYkgUF01gIi+nYKizUjYyVnXqCqJazNN03VR9N36
85l+mxQzCoBVCGUw7uD9qSCN3o4yCpriJ+JUrSESIUOv+d26Fo71iVGW2wNmNqBTAAlQuMi9xUVo
OtVCImtjpq6hudT3pZELu7TS+psjcg0nAq8PhoIFrgKQ5gZFYHkxbeg2ZnqIhhbqstDPE0a+G7P2
6BqTerz+fO4+GmrGksxWNVz/S9d6hB2MIoLfsp4k9BL0qp8cXL2ldSiHf2ZFxmcCi8r9LQFqXCGx
IS8mMJaJF/F3W62B32vuhN6W06bIeH3+QsujBXgMxDf2HktBBz+z3HXNkYAOcwZP9yX5Z15KE84L
qRr9TH2TY232YLgxm878G+v0L1uab4Nlljm4NoxmUA6Bk0R3fvF29GZEHEM7f4PmeTELg6X1Y6ol
fbLORWq5rabXWBuqamWlUiOfuh+WhxuHDSx+QNYz5QHdnsWKgRYTlp0KTFlKxCpAYL6QNA8lOb23
9ToRr+XODKQ/nGm8wgjOFZEIELlOgNlvtx0+BXXW5sJq01VF5HHqBo/lCjZOU+vKfjKmgiypaE9s
jeVeR3YadKHEfzhY2JKLz6shiQcJySi8LMdvNRS14lAhk3nCkm25K15GgUACxmo1u80t7gppJQUj
G7DwqrbJ9tT9CgvcTrtOmkE4cet+8EIybBQCbATS6GEuZjHoNAkqJi+0QqEL33kJouA0naKEfvBC
M3KYoxjKPrnZYpS4qAZ9CvPS63O5IEhqpjRaBybiClBROYdOcKXeD8edTsYIrgHSMUYRb5fG0Sj8
AReUwetFldoXJJW9oWSRnR/79Pzz/f5+/tCnQjKTdcitDvLq7VDTUWiLUFuNnuj79bnmp/VGLM3h
RCj90ShIGgDLhm4oQkF4O4pA5SLQM8RkpGwUEHyJak+o8q9//CrA87guTAUbcegWbweB6dxkpoD1
XgnnzY37YsytOAqPPz8f5t1ZwWyJs7bRHJ7MSjJvhymMYahUKe09gTV5oWODfiaLMDbL0ZjsZhzG
b5+PtwiPWQU6ckoQ5+Z7GnDScjNpaRkgYjl4q1wNrlYJYjCSkmB8nGWVU5l94rRlKyPO6VPRVKLi
xKf7YC0iUDFrRMPDUhDmefu6CeelHspd7zUaKHW/jARkxUJxsNJq1d19/qofLBOdJc8W40iEmbrM
g0Yxg80k9V6QR5BRx9SUbTNAK/PE0fvRO82kThHwKav/BRTxKpb1y0ZBHskcvWFU8y/MqN54BuUh
aVMwWLH9/K2W6TBCGhil8eHApIL5Xi1PjyY6tjC1UsHrgl4x1mG6qoxLUQiK+zwQhPNpyrPmKcag
5Lb3DeM6rwvFcKtQpCdf4IEcnzidFzJEs7AHKDYNecMVcGq+6eJ4CQZ8feNeFL2AecAkPcKsaCPo
uZ6uQSyotVO1I3YUkUzQ63C8i9TNw1WHEkgsl/om8TGcXqeajjBQJkwxXZy4Fe6lIKJzPuTKKRmM
dxuAx8VKi6wD6A9bYLHhhpUeHzNlGr0YAbnvuS+IvR3Kx9YOa1nbYyQdr83MaA5HcNuuLI79idN4
GRLN0wVoV2LF8PXwq327A/T2WGpqVo3eqFS00nMMbaW+izZoV9WPfqdGZznvfmLRvFuiDErlBjKl
Js5aaYuXno5TO8i5MHoR9uvPidmlRztImsK3OimHmf/5Ev1wtNn7jPBvJQFmfPuKZZ8MdbfSRg/b
m26rx3qDp09T6bYcyuKJ5ffRdNJdnmXL2HpIJ74di23vI5/K5ktbAVwTKRfH9BgdPbOIerfQ5cEd
dD04JQ+1wMz9WvWcLEA90Y7g8F7EeKGkhJPeDKM3FS1O0sD1jxu5VfxLJTIgn8di7qVjB/tNTx7E
oC8v1GGFJDyiu0pYK1aKrsgBvw0wT8LsMH8iMHt3q/C9Z9V2QNsvONDFrAgwhjDtjEVvVFvNDvNm
vE2PgdBbEBvqvSKmpzKXjz4DsFa8J2YrEuoWbz+Djwq5IfYIE2vpKoVOlJuHSmmKu1KtAvdYg/8u
+pVwAhb14aAchBQ3ofwTb7wdFH/xTtBCefKqtE9X0JPU2tU6ubqRozq8DhXssqy4LJS/FVH/ZXbx
wfqmeAHnZo7xqYkv+r5DNUuptJHoRb1ZwluBkii4qd8Z3xFhqx8+30wfvCQsnVlXYXZPQKrp7UsK
g+mnia6PXpiIAquoTVNLi1bH8z5scpfngOBfHps/DeTme4yIcfZqgjFpLu7OVadg8V6vJk+kLlrC
3lGryhb7WA/cz1/v3SX9MhCn8TyR6KMsvqERhoqSUlFGll48QgxQEi8dxFM4mI9GWbFPZ1sWrsxl
CVmsfH2Q2kLy2qkuOkfzkS53UGvITuJO5s/xurA1BwDwrajZAb4mL1rsvHyVmoKfCJJX1aI4uFM9
HiunRHt6spVgnj6JOvBt0wYq2gUTprBWWcsN0i1hjbpc26fgwcRSSyIvMiKtPhGqfDQPROgoMbF6
wZovglofe5gyykrJi1MD1Z8iTrRmvVLD6VR54aMt8nqgxWclV039UWEgLR/wgJvySqALOlTptYQl
xil4+Lt0H6j7rPeKziBpG+Wtt3ukqtpj0Sc5p48g6MjMKMIDho/ythmG7CbTGv0iAnaL9oaC8tXn
6/eDcAKxX0RnZZhAIvIhb4ce/T7BOY+zAI2r/FbDr1xEI8AcrrkXVEweWlM8CwR/3GFQDASwS8v4
xBN88E1J72aWOKY8OLMsvqkuF0e8HBrRw1cwnVWzmqbfRcemNE8IV30wECub/JNcHF3rZZ04H9Mp
yZNW9+DxqA6OCzSnxzb786uLDIUIibsVuaQlXKxRjn2LgZ3uQYMBvWzif2g6XR9l3ziIwsRGkUB9
/PwbfrBY4WrNwjF8Rxpo89+/CuDlpAjLKkx1rxB6HBMDyE3KOIo7UkD/RP7zwcUMPZ/lT6RMTr68
J4mMDCltJZUydNs+Z0mQXyqAxzrHrLIyR6xfr48nYr9lP2gO0GH8s0BndvOs9vD29bSiLkesmFQv
Q5QZ71H03EcrrLLkspbCaj/1eXkdVMHxp9oqAPFWUyRdFV2KwOPn04yoOyMtDkeyacqNxAlgt5bJ
LkV4LROneOV17dGcZTeIRnA+basrQQzU1bkk1kq+MbSyjTfREc18Kxlk7VsboOqxlpN2FbOD8k5z
V5GR3MdBWBW4PYTkWFEsw3Jp0zo00ABQ2vs8j+qjHUW+HDlBp4I2F/PJvylkKX2QBKxWAZg31aMy
JbXimYk0XGQrvS9to1G0ldNR2FptwqD0y7WQxmjyjLKg9vswqVoDGcxa7dGwGnX8Q1AV+V7XXfuT
ALQqzkJZExp0cOTkvhLCDPGtrNV1JOeb4lo7dirapo0gTlaJjG7nFnKrfkOCrB/tSPRbPEtziSnp
R8F8PJoZUvGaii+Ak2gdQvUDO6NH+x0atp0lin9Bf6grrmMYir6jK505WQI1OG2txGjHY7w5y1tn
lSH7aJGow7ME0Le9iKNjfeh6bTZ6CLX6OS4J0O2UWteXxi9EYztmUQ920NTG+7Yrj7dlm+expTST
dIurjPBjrGX1m9G0arWBZNdfrcy0lPmYcalYky+bo+MnZHaE4YOmXKXYuSLjNsr+VR2JAromU2te
tk0pSRY+Zf43INyDjriDX563ot/pHu/U3RXHIwYXq2PA7aGtYrHC27DOzo+5VOJfSz1rsHFyEGq3
1/LsuRdpSWyUxkjvhl6TEtev+uN3VezGwEN8JQdDJzWhZGsY9HwzAgmIpoKCUL4Ps1bMbX0aMEYM
ioSWyEo9ypHlH3mgdZMFRrWOcrLSK9S1iqOFuqAkU08emqNtpNgObYUsHjto9mIvW6HSJaDMslD2
krosxM2A35RvF3LWKE5Q9eLMQ0yUb4UWaKaVSFKv24led9nOgDD4ZcAx4xsh5LQd9QQkXi7JdYGR
SlUr69oY/K+BIRZfVaXNpHVRHxGG031RyN1iNIRHIRBXjZM0aX1VEkYQRRxFHoN1htWK2AIwhtXY
N6wQHDKcPh0y1Q24JH/+jy4Z0OSMK4Xrs5l/9Uj1E2eaqDxFtPrgnsazCi1ZRBWoYCz9HmKlNDFM
aVQPHkgdWrWYVgkeK0OIhc3QI06m1TkWN0owi1ZhHHfiAPro+MGTE6UbABRoPixC6UwRfNTKStlr
OSbPazoWTpam4YlR5uN0echxxvF+pIe0ceZJeHWbDOOxVQolkz25EbpitIgPuPkN8QjbC92EHJaL
kupf4ZA0xc/PT9iPbheu51k2iUYut+jboZFPDOZQQfbGNK5AjUbauGkUcbrWSkPfoMH69Pl47191
RofNNPo525SXN4tf+rkghb3mTX6GV0zYCWJkm1VfHvdCMiHAKTTaNKzDSSD8/Xzo90sJH3RqYHhz
zfzG5Z1N00mKKmGIt+UYxKZbYPLyNYgSMcYvqjdwGi70/OgeYYn2+NGE5qnc84MyHIVbWnVz0kJu
tkxc2jFcoVQaZ9tVtAoDr0NStLLzKC8qSwmIs5EbpQSFt03UKB59gFJYd2qtZJz/YnuninmenJiS
92EMrTxqWqAFCIFZBm+/fiJElTKkUbKt6oY+tNnU5n5s0JPs6sj48vn0v19pjMVennX0dVxOFvlh
GWhVXohpss0NBd6IEiUuhOzjIVR7c60Z3Sltv/crjZwFyABTTuVanZWVXm+qrotUI8KDyzOiONmA
CDKslTZlByUepU2ET441isrfYtR/kOczqCFB1OcdgWMsBlXEYab3K3ih92J6zkWOXhjmXm5wFE9J
N74/mhCL5MBgTeDO865xUgfhSm+1xvQKrZTXAuJ/uzYeT3XNP/hqSFKyayjX0slexl+SP5EslEdA
OWIscIX4wk0T9p0b9WLPLpXCE1WEBf1krpIRydNPozc464i/cENenYXxMCn9QNZGbVguUkpfBscf
9Qyl2g99pVxhEN6vtn2bNJndS77vb+JQCi+avtYvI0EtFMvoB1qLsV8Lt/6oN4EjNUqWHmJZzTXL
V9BZ2zSl1l7FYtv553o+qk8tQsp3E/5Mp2QFPthgAAHI9mjdoeG07GZHo0xoqbW+B/lvkMCBQK92
FZMFZI0BbuknLpIPh5shDmhZokq0zISEBtrkBPLHK6ujMWISl2dQO5SqvlXTrBD+OI0EjjM3JFHk
w91zWRevRgnfrFDyvTZD4DULutXTcZXVJ7BGH6xzRgF9MAvCwKhYnBtmzQjIs/pegWcYwUiixMc7
ccCw6cRAH9wPGH1AzAAeTAn6XaNJV7tqpZa+hyi0PjmEyzLRH9KzdYPzrlX7q94tjSE8i8YJ3eXP
T8ePvtxcDiB9ZdkjuPb2tEqpFwtdI/ueKLTRLRFRKz8m2IzdyUKtlrd/PhilQZI8clgAY4viR9AY
QW8OneAJdYvIKkqssVVUlbjtJPMUgf2DA4SFT30XYAVRxjvYDaLniSqNghekZuakXds66E/167Ye
v45sjxM32genPs0KcJ9U0mj4LtvJmti2g5lJgkdrPLyQxQo/wmmVnjWoKFp52QnbWspWJ1bO/HHe
xm/gVCjpc71TzoG09vbjtV3YDtzdgieXGbKnQSaGvp1UUqO5xxVqPQ4+lSuU2qO8/yLIvoF6TzOq
f1za1im0gP7jraktLcuIST6sMm11FDwKl5nkhYUPMKwLtL5fK2k3ivhNBkFjG/5Y33y+nP4PZ+fV
I7exhulfRIA53LITezQaBVvJN4SPLTOTxRx+/T4lLLDTbG4TI9jHF/aBqqtY4Qtv2DqhuIlgqCKr
SWBnbqfPUYyHvi2UIK8X+12BwAnWhaO+M7+tUXAGoTMrw1VKprejtAgdWY1b8WWzOXb8kT6cccSH
snV2BtrasfBbCdBofdOgWE3HHjwzs8KY6ThUk1KvEwcvGf41I2quTVTsgW+3Tj7HQgpucMjv4pTO
S9Jc4AsGIqY1j6ZRtbSfOtuf0+E3Dgc9dNl7BZbGVllVmnG9nFW9z8OgzzrgYb2b9p/UuDBBMha9
VOY1BdNLa887P94hG0vKfYpECbEvDIy7S6Bi63cLc+zDrgsoy8IU1hb7Sz5Qn6HYWp4ej7expqwl
7y2Wadh0reNaK6eoLpPJINesCRtP3Ejm2EXbR9oRPR5qY1vSZOEaxaZCFjlXZ59Wfmloee0FIrWS
l1wv46feHtLL41G2JkQIRnQEdJG9v9r8EdCAsSKSD6Isn965bdqdolqLfnqRVR4fD7VSgvgVgfE2
oO+KFBvo/fWDq2PKpI156gWp11ZXk/rKeUINVybfdnRQQzM/5l1YHvKoB6XXDoMvENL91hhLdAlz
xd2pf248y1LxgwtNnv67tC2nsFE0k3z/W5HRKHQrVK/7ZniKqKMdEiWCJ93YRHw8aPXOWmwtu2HQ
KADpTG6/vlMT4GNOXzA2vZYmfR7tCTiUW5qgcm1lQon/8dJvDkeOyrXDBX6XjCdGgumTYREtKp64
xvZkuEe2xPhxFDOexY8H2zqTlktUjwqzyUGRP+ZVoD2Gize6A595cYBSa9Ok+EQ8BvLCHc4ieDjs
jLdRVCYypTMISFnnr3UsbCvDmJdW5wU4rnTQTDvdKA69HpvLaQ7VRjnbVRil7yjzt9mliDDtOMWl
kdTUQydspB/P/leyvXqz+SnUIiCZk7Otr4h0NFszdc0waNMRETSPIkz91FRFFeNY3lBujfPUDXEg
U4YJH4YsezcU6fTTnu3+eyzcqvPrPreR05iSVONd0Iriona98zRTVh/9PhzRR378m7e+mIwufpXm
ZWfy9ouVYRJN6hKHgZc2zU/hGckPNcuqH+Dl8vlYpoOl7+z/+7NHKkannKjYI6VdXwUO59yKtcIF
FLCM9cVsB+1HaIW1ilOtkXenViRNdgSUY/6xtK23Jylyf7diz0KLjKcDR4C75LO32sxbwswlrpKe
HmgOpc45mwD47bxP2wOZgB2B2Uic8+3KxiB/+y5ynaCOIveixHl57RH73jkB98eb6fBKAFij2MKe
ux0FxcfGzqqWUbI4P2vLYB6LpozP4BKnne29OSFSIMhPwBEBPt4OFc8YbYJTdoI8BETjwQ8IhD7s
sSo3J0QYQeGQqg5R2e0ogGxVDPpsJ4idpjy2noZg5aAaV0dp3h4lsXak0hQjUVa5A8Dq+L0nkxgp
9XNVHNxSnU/Ci1F/nqs9lanNWWF9RL8JyTUYdLezQoXT4TFSnWCJp28aYCGA2GN7cTMx7jxt9wda
IqzQnyRmpht797xYoAwXe3IAdlXdNdFK96wW2XiYvFKH62T8Xy2//291amM86chGUMRagh5d7Yow
xgsGdJGLlbStPlVqiNx1juJRiUPSQbOxrn/rhUUcDb6PZdT5e82DKLMyJnDouD6cVP3Y0+r+RN5W
t88hfh7/qGGV6juZ2Ma3gwMhTTzlNwJgfvvtorFrsl4RbhAr/ewnFT6UdPAdLIpmsXM3bg3FhyM4
INTEG3u1+Z2u6sCPGeiflYv7FFtdi0M5b0VplsPOUBunmaohB1mGQDIEvJ1V5tWG3fHoBMZAlbaT
KpoY2e8ZVG7tjlej/Hq/XwUEhpZ2optbN+BoAL709Jme3zz8ObtJF0yFbZ/evjvY9FTE8byRQc/t
rEbCt5luLt+qWkrfLCvv02zjJBVNVXk2zVR9e41FavfC70DemP+tt7/iDg41vsoNnCGMTk7r9Wcb
QB5drmmPTSK/yG10QREY7qtso1MF9lYnrbfSloCgZC0bVT90gsZUZrIjs2LJDguSZoFw6T7XMBWO
Vtro/z5e2o0YnvGBJ1AFkU6z6x3TVUsWGzZrOzqpKQJsmbOfXr30iEUlrpMf8Klsq49zjf7+xW10
pyYAMto/CltvnwQlMrrNuIwXO/t4I5zgLgDhCc8FTNU65iqbOe2byXCoO1mz8MELaO/TJnT+7vsa
v1Xazl7ru8bQ/6fVFi3gx4uydYrockF0ocQGk3C13woJja49Al67UTCqz+3kAI1YuT4eZetaYHNh
zAmPB3zIOpSIHHNKFNoOTlbPL01fpqd0mF1crsQ/j0faCKiljjwv1S/GEvnC7QHqOFILBR43APIw
fBhLwBoHjT6HfZjK3P6B3gAWIYkXjVdVJdn2tJFub6fsNZE21hWKJNKp9PRIKNYtgt5IDAg2sxeU
Xpy99JkY/GEu3wzNR0YALQNEk4Gygxtf3YGNbWb62GheEJZpEv6qjoDCnt1uz4dLrtrq6EpgOhQL
ugyy3HS7qnERSVxFFAaQDKrwmLcKziZN3mRf8zy0k6cxzev3htape8X7jfsX1xuAkzY8zvvOx9zQ
eS+rnP2ZZ9pzx2o/TU4cvTejpjuUCGJdfmP/SLwh0D5Wlb7z7UydSidGzDSqJKYx/MjcULy329il
R0LvIB7D6WQlxKjQXb1Lm6XFedRwVHz8I7YmTfuA/YM8gInv6O1vmMxuWdqELlbfWNmPKa1a72I7
RYrIWIm9wol/sWQ7D8/GESUERy6Bhjvv6vrhoewxGoXHQ4fmM/Y8Cy7IRuWJc9rMe9JbW0MxFqUb
eQ0TJd9Oz7DmvuytmDcOIMOXPPHMny2Xs+XHhRXVO+HWxvUKVvX/DSYP6qsHXFXHqbRmshi7j1Xz
gNxJ9qNf8vY6AR8rceOKtI+APVzHr0AIT8HjL7l1DZBuyMY+Eit4d96OrtN7NL1ZcQNFH6uXxMzG
Z5gC+k7IvLWg5FDyokEImW94O4qaEU+IfuZ6na3mZBpJdJhm2zyhwx/uLOfWhKiU0kKWPmx3tA8z
jpZFzYm6wj6tr1m4JEe3NKrfGAUIpsyuZSP3DhTQpXDsyswO4ryILwu2GsclqcXp8cfZoNwg+k5b
kLAYTUrK57frRgF7EguO8EFV5wKundZ+ng3F8zng1PTMzD7gZhpfhD4lx1aEqq9AdXsGPEbT0uyV
o6qMmu84dfNSpFHlh0tq7XzZrXuXOiF9XzIvtEdWvzAcZKgYQ3v1Uh27rApfEu14UstYPU0YFe8s
++bj+Xq41WGBS1kkahTZgRgG7e+wM41/OapDce6rZrQPRWNmQSri6k+IAqZ4AjwzmCcvXOo9WMjW
joZdxGUmm8RERbdfpjJ1dD7swQ6UMe2+e7GWHMBvRR8yq4x3dsHWjnYJSmlTSbbH+jbiy8d26c4O
tE7FOIAqWY5RDObx8V7butIp9OOdxqd07sJsYNRj4nLNBHE8O9e4dfWjAViLMkdVfqzNId7p12xs
HIMNgF81iQTO9qsrAdKb6JBTtAnrl/5dOCDH0CyF8sIKYA9sWSX41fY3LnZa33ih4ZUAM3KdLOmZ
F0auwqBGl4d+Vgr9OI6KFei9tef+u7GecBAAzsjeCYd3vVPjZUBOI+arJcI72JqJkY+ookvsttkB
El93fPz9NjbkzXir9cS8fUmHNHWCyE4S1M11/cWp2okMod41uWRvr2ItKsHAWKgdsZbrvS8mJ+/B
29pBIdLCj4C8fhhrZfxS2eHOpLYWkcdesnNBiROd354ydNzbGmBXdB2rZPDDZKxPTet275bRTQ8p
8Oud4Eqe2vXMgK/AupR2bHdR5JAUirEYXXQ1GsfJr104lF/SUtOqQ1YZ41+uPXn5iYqQG/m0+fV3
XTak18ffceO0U9oAnUFvioB2XZ3r4knl/XWjay9a7WQJkj/eoHrntG8EHVxdsJERCJFYkNVusXQs
eOraiAgyOvGMTsjw3nYX573T2PZzFHZYM7NCHfrFnRd9fjzDtaAQvQ+6ePRo8UWAeQ/3+varduTz
GCKX8TV2Kq8mEgB3TTeocM3nvh2BGGt1RX1wEmSTqMW0MRYZ+UCnc1AKUR31sDcvzWSby1nqPaDE
66ZOfxkV182OlisalBg0iVR2RrPeoxBsLRxuML90qFm/df2oB0VuCMsDGEEZN/YdXXHOYR/HH/Nk
6Z48DIew323VE7qp7unxum2dcB4BOk0S2HXXTQydKszdblICtVDHo9cv+iUsLIRhq2nc2YRb5wD4
jlRiIIq6zzE4dGpRLmjb9nHmXWoQH8sBpHPe/WWHhv6XOxjaj0kxQaAksek+ZxoZ0A5/dmu6qJBh
7sI/7ztdRu51jZn08dXVpgTF8QZpcif6p8XYfeeW2XiKQA2QyuiyyY3MzO1+TLM0Us05AViDmzNW
2kkETSrplWY5xAXgSH+wvW48JUDN9zSFNy446j0kUFQ36Nas01Z9pC5qDK0SGNSv8Qkf8Jrxm6Ei
50eMz/rcmnFf79B7NhbW5FKVkFbJzljXOqY40YWXZkoARvpLXnflFzUvvhSdO+x8wa11ZTUJAMES
IQUg//urzCZ3rF7R9CoM8ryZYl9VCrIZuJxP9egMjT8ALShBTVTFXk6+NUPYjKQBfE46D6tnY1a1
ru/ykeZz3sWIdgulVH24fKnhO1OzZ4+ycSWAFeTrGTwbUlDkdppOr+Q8JbSbm0no0cXrHOio7jy4
XVClVlOh7OXaP2Mnj/4olaid336VSyouC01eDCVxtXszZYg5rm4IQENXvmheAZ8nctoZJxjCjOm5
h8lbBaabVs21XsZB+fr4Wtq4K6QCDtV7eu6codX0kTmqtLlJ42taDM7wL3yKLn6q2H/DcdFHiA/C
ddIS+kOGHlcP8l/4mteK3yjsS7g/QFQbb+I7KB5AuHrOML4OlKmN3uVun/pu3kMVcqJi5wBtcMJd
THR5AwiY2dnrdLYq3TxbFEcJmtpWoveeMCL1jHxJXFJDM8xr5VQCAmKvtGgjxLZatN+8Ikqng6pH
uXOuh6JJLw58ySdrUpT+3ago88vU09/Zyc62DgJfhquNB/c+S7GKUaheEymgqcce4X+RRX8pw9CY
hzBr0Et6vBO2LjM2Ia1nLlM+xurYFVmIhlYGQDEubRIjq64s33TjxbhGhoj+Tjg/8/nxkBvREi8i
YHGd3JOa0OqKIcZB7wCpj6s5a8W5FU51XkZbPz0eZSVDLsE13GBEY9hbc5vd9TEzF+f0yrWIWHAh
Lf6to0xL3rWWNid+oy/Z5CeGHnlPc+eV06VXnUW5Vv1owW4BvJVeI93I02+1acapPzdGM74Ly6F/
icfERorfGIR1mJdU+qrB956f9NQRzeeEbB3zaKIwhG4LMRHVQIHY02nZoDfA8OTQgNKlG3x3fEes
ijIArslV8XLDu2r24kyUEYC64AIxe9H7PlVFc9BDFFUO/dKywoVltvrZMJT8RXgZ1LfHq731TakV
cZaRRiVNk5v61bNha0qrjoadXDUnFNektsUhzoHzPR5l42gQ14BPBrNOL2tduKhr3R0a202uhWOl
Tyrh8MesW8TFSUrtx+OhNicEvIG/pXnf+jlairRJmoUl1qNoukwALw4a9MOdZdt4beWfzTGHLkOE
uLqHc7XOVKqWybXrwXUrTlNLJ3LABJWALyZMvXsfabG4/M7cWER0tMg/17lgvgxGWXccQD3SIrwu
ZlNJj1Xt5jtruPHIgu2U3AJUJ6A0yP/+alOEo9tWdpSn1yyKSYmYI0XKxNENLFOyMpwuXugm4oWq
//AF1ZX07YBo8h0maEmiA9CW1UUT1YuYzAy9FnNuSMswoD/URS1eykYNg7Lr4uDxum7cpUwVrSFI
IhRH1q86mg+RoJIaXwurS88LsODAXIRxTOZ4/qZO6Z5wwsZ41DORHAZkQGN3zQoA1eVAQqija5G1
4pTH2HGNaVJeUG6aArUuf+NlQlcYOq8LvvS+recYI0K/oYiu+HCDB+lycZ65ys/QR/fIKRsnnaF4
AU0ABmjXrZ4lru50jOssurZ24gGUs/V3tSq0q0BP7Pr4q20ORbmWrSqBKOtMAjVVLa90ssNhhG26
pG3+Lqwj90kp+nGHcrNx3H+5+0p0ATtyHVwv2JqPQ5/F1wUN4BK/9dBofEFCiN9tvcAwnuM0Db9b
RYeb1ONZbqDw6LKBK6MpS8x3tzk1K6t1i+70tVrQeroAIoHIOble9W8bd/q7bCLwPPd4v+MJbKgz
QsBg3+yzYydxfrDTvp8PiiHMb0MrOdh13zvPvc2/ONlWmrxEmH3GXx//5K0PA8Qeq24OlYSn3V4f
GdwkUC2DF4y1FR0iiHsBVaD8icxnT1pwq0ZNgQOdLNnCv2cPKfiCzjR1PQlj1l+SpjYJhKvxNOhR
dSjqOD6NRTudasyGjnUTq4e6S/bEkTeuS9RP6JoT+vEirK+rtnXHJlUb2XcVw39VNQ1PaGSYxxAx
08NsJuNn1yp+hmk97OyNjbeOWIn6BJhRUr51W3mJrQqtXBq+2RB2AdIg9kdnGvdUR7aQEkQsHucM
ufN7ytQ0i96YVBh7hNtZCcleMcPjnHR9fNYLo/kBDCb91hXK8M3qBv4PZhqX5JpxVVVnZYkz++J0
ixfvRKMblyhFOyjoGno6rL9MlV49UrmWtzGde7CyTZO9T5xo+c/GLRpJpBnLjDkU3x/v6o2vDAyN
heYLo+d8hxccnQjpF3pdY0PfxbP/c7TkQ9zY7+vI/tZoxt9VCVzl8Zgb944knuJQj/QvhLVVmNGO
kAKabAKAHBnVjzYssE9xERKMJocy7SL+VTPb3LnrNk4vR5fEgoMrKXmrdbWNIu4IfSFbeOkPKk3d
oUV4CkGdpTk+np38k1YFYEJBCeamuU2rYDU7u7FshKJNGtuJOSQHpdORXWrtVEx+XXPa/MrurOFY
xVr9v6hZ2vDgFY3ydjgccTiryyelfba+rKomV4akpqCgCUUvcA9X7ZfWsUKIQXZXV28PhGk+k9kw
JlyvdSBstROQVhxkaVT0OUiUKvraWHF6SIyh/p2JvRpKXh6vzseQKEM0FUMYJG1aXupe+WGIdDzP
Wjb+xkmkoANZDvEjOI5yF78aqUAbQk/DHs5MMSlXocfq89JwObhz1R3cqTUvj/fN1g6FTMld5EmY
6zpcE4ZBMS2vw8BQM0TwEHhW+5PedsVPQ1v0PYTm1hkkN5IyL/S473pnSanWatvZcD1sq438bkqK
9AV/YAuf7nkWFFhSXYt9xCdwEHn7RAnDASdzyct25O3CesZkjzGqJcHipsNJ+ki8lFWB12dl1r8x
FBU82sr4hnMcV2dRmRJ7dmN4T3UVLeeePuuhNSM10Hp3rwK89fnAB1MhARcKWmk1VBcPqgCg7gRZ
NeYfC1WLOHuzcxgWUe8xOLauGAIn2oKy3XoXaY+OV2aLSmNQmL3zsUYx4dqHpvoJaD6iAVo3tu9J
s9orxNLxx0hrZi+/3no1wFLi8A6HlCBuFQtFZqYsY2GRGMZhqF71Oiz780LZ5KeaR+F/NZrW7TEa
c+Mb0UK+h+fbWmrvl24FhX1+wXoD0cOj7eA5gVPMxYeusKezcFtcAcCQf3v7XqX8CIwHjiMIXPlT
Xl0CTlXHiUXDN6j6ITw3qbEc6yHJntRW/w2MNlxK6vcMxDddX9mGPpNbKQzVeu7yLGxs5TtAboe4
Tid/yJq9DbuxiVg8CaYBB3bfHImstOyTxXUDif5twX5Zy5c6jhx804wq+jFbGa9XU6KpRBJRPc16
m/x8vLgbgR6gBJ5kblnJfFodmTnqmsWoAA7pwnIOTdvlxwH9/NPjUTZ2C71C+pQgLKA7rdtthosM
oh4D1+4n1zmPtYkJbqlPl7TJ7J3A5ldounr7CdvRBoM+sCE9ERduX1m95wVDr2ZDYI1JZpR+R2Xw
f4iGjd43TeQhXhB9nzc/I6WznpfJTF40ERri62IixnMyB+GMLyN6RdN57Oo5/6qMg9Ncs252NASd
qqh4X2hx8Ucl6Lv4EIKWF3toe+Uwj022PA9CU/+gAdw1JwXp8P6yzOH8r5cKdDaSsNWNsz7OWB6C
CS0P49zFybXKsRCQZWcNKScoxvHTPOLU6uXed80Z5+kTwnxee9CNxNSCMmnzPzQ8M22/hTQ+HPXW
q/5rzT4H5Cxa0R3SotTRuLOT7m+lqvUQlbSereTWbfzZztx58oWdmeU174Z6oM9gigTMn4dbhtqn
HQAklTbZSSuEtfiucM2X1JvT7BsaeYa6szc2om24fSTbnAI24Pp4z82wpL08c1S1lMM4puKqGClC
WKW1XAe9tN8eKDGeBDohanSvEpIQgobWCD3VGlXnU4W/x1MnAF4NqrdztrZ2PXcgFCpKz6gbyP/+
6uLqMLeuUZqNrrFlZtXZ6csoOmhZ5LZnPUnLPQTiRjjByyftG6Bt0WxdH+UasAO5sxL0AIPOPI/R
n9Y84VGJfPMxNU3zSOV43Dlum3PkT5VismCb1ie7thscYVTY9+Uwtlc+XviChpb9AaJzd3p8iWxd
lvDPEchFE4pG3erBa53JnMe2oS8BYGWgI6RHFC2sJsHZWGlS92jkc2Ueklw1n6BbIcaWxo6x5+u2
NWFwR7LlCuX47t2Hml5AlKBaKOIx+gJatjyYS+N+LRS93dmpvx7R9VXGLqV2DmIWbPJqxkXSOEaH
unbQEAjOf/ReWf1FP9TBnjBPzPic58s4n3s9LPN3S6KkzxEG2LWf9pn9PUOP/6XIhdddjdxSyiOi
afj4qhaIJihIipl+SiLbKw/4dWE5r8R986XOy8w9jG2noj7WZUpxKOmN/A12I/1KqFoqZ8jY2hM+
Rzme4QicvGuiMPkNtpkUm/ekVQWwzPU+nqjJKZqtK6jeFF+yzPAuYraRYFYnI3i8ozYeP6nBwThI
bfMEyxN1c0BT3UOwgROTdTnq9gV3byWSnc+4VUmi1EyrkcYMt8E6NauEML2mMPmMiTk915WBLIYl
tbw9jSVOS9P8n4CLf5rs7Ps4xAmCRdrPxzPduGT5CVSRAO1uqMVoPYXM0lM4pqgBBIqZ5aNfJWI5
ARTSzlpWRjuggY1jwrVHgZ/H3pTo69ulbRc7G/MW5ZEMeLtfhkN+MD0lufQKb+/juW1+RWJgrr1f
dbLVKamXyUit3lACC8OfAHWvORi9xtoBOm6NQmItAV1SVXVdFErKGpeYMVSCNjJxL20AxusdGN7H
c9ncKxIkh5AqJfW7nLBylcSdZgr4atg4Vw9KbFBOhvlhsKl8W960/EfPWrV9c/DsZ6OwlvgIAsz+
9PhnbDwlCKq4iOFxo1PDWD0lkzcWuAsllPWzKQ5mWKaHoW/SE6Epys/e1F9oG+7J/W0NKrFKwA/A
lsPGuN0yNZ2pwoxGutxxhPa6qoRPhtaW73NUPDFPKOvPel93OxWGjUcF1Rg2KBeBNPVYXQFNWyf2
NCFsEsWJ+KohTnqKuhqQ4mIkx0lpincTRPVDPPFyauXvMDAk3gRTLBKc+6qNikaV1GbjXNLkfF92
ojxqnvgZulQaJen2zUeFugbgDnDoMPHu2l+p1mlC19swiBdH/9Mx5ljSXeeds3+XmUoWhBRwkUBn
/pZH6dW1Out1V3d0NQJPtO6nZmjEh97T22Of985LXRgOJDwBKBH80psTDYaGVCK1HCknE9PfDo1d
Wpji59AH0xD3qr/Ycf1XGy7L7DulFe5R5O9Pq5QOJ/mmJUW7lrbE7XDR7JoLJFvcYAbiaEQJKiVH
iTNdog+DM9X2URMUQg9LKbIZvqHIdT/Xx5KY2rLSdAfPsrHsJMgePUtOjxTquf0xadrZapSWA3Mv
kZbNAO4Xp4jV+JbWvfvdVevePEet4Yw0lSySicd3xsbwVJTlA0N4xGu6uob7JTaGkQ5/QNhiHKqO
wpLfLXbrlzjhPrclqE6R586T3hff3j4yRGeZWfKW3zUrPByTKLI0Iw9A2KBRIvJ3amnWk28W5XjR
lsh91zR1fwRaHV4fD/3LLeUmREPvCWwjATctIsKV1Q5AoQwPEM8ag3Rxhqes6czsOJehftSHeLlM
Wqs8i7Q3fnhzP9A1StpzqhqhX9vtInuYjY8aXvxPH5Z7qj93t6kUouLB5x8gh2xDRgSvDmFlQIyO
U30I+lGxv7olElilWJwLHITlz8aLjS+9mY9fHi/HXZhB8c2imAHjnMSHB/l2UAG4JrJavQ9ELlT1
hLxlHrROnHwYvUppzpAVzT3Lurt3Wdb7TATO6NhIPv9616Pnjq+yGAKvJO+19GQ+qZTBT48ntjkK
2CHEMHgs7qBiXduYZRi2Q9A0vfU/9P7FB8oLxm+MQo7GKwReQPZIbpevNnO3bBKKFs3oWog1TxWW
PN5ep2BrLjTsHRWULPIRa9hbO1ummIdxCMxOmQ+imWOc0+JdjRd51a5OBv1srKsAdGnE8qsIUNRU
Kmy0BgJzdNxLr1dRcyxDW/uYRrWVHAXgeM+nAGK9LElVfcTns3KPqF9hqzCL3N17+u62JuwNcCSo
mBPQ0FGQ19fr8+DA4Xe0epHiBJnuGyVVFwTI1Sr2ba/SFRrf0/zvG3eNHJPyGs5x0DzvmmydqOKh
BQAWKISnH3uza18KEY47u2ZzZpBlYcLwrvMg3c4MC0rLQm91IYRBtrcysW9M+6T+TPtWv2hJ7O1R
+e9uevrhHDX6agRpRE2rUx5NaHDz1edgyc305AFne3bKJv1jMmLhT1rkXHStqoOoS6K3dhDlyPQS
+Is3hlry7VTthGYQKBA1UJRanM3CSD6ZM70E21O6vYtF/lk3+1eOxXvG15Og2HVy6BpwNTuhLAHQ
ZvPUhN783DV2/MfYmMUe2/E+kGAwVO/gGRH8EsGsbuuJDiGyc1jjjLlSfzNGPX5HPOom52JsBs8f
TDTI/K61un/GyDNf3MGbPqQpFcGdGOLubqBNI9W+uBugc9GyuV1gN+rEgO3JEui1Xn6ErNGdQYKh
Ff3Wg6Eha0SGr+v8E+bK7TBD0VVW6rBl2WBh6kc1yhcHT4umvdx7az6vB1q9DpmmF0qdG0ugFYr5
Lm2G+lRk+ZtRV6zaq1F+4U5f3S34ixIfpvMSQDZu/bgclk/CTP8J9WU4oj8/7URad0+7HA7/LMn5
kaxSOelXwzULUo8xMhEBeljLqcIw5ZqY5nQZ06X2S6kBNBYUhX/jk70adLWSZTlr1mIOS+Bak3ZB
eah4iupR39l/94dOo0DCuZMFYTbh6mrJsNYx7YVzgMf1/DHW5/rUOSmuzFAddoa63xoE7Eh0QMVE
RuZODF1R0rhrzcEISiWLj2YMgsfs2z3q2/2E5CjySFNxhmO8urFkxRLMIVr9OFXXB33Ox8NoTOKP
pKf6/vgL3b8DAFbYGDAIgI7epbKpqedhlqhGMEOd9l1cnU/z0rqnriiS4wga99vj8e63obTAJPCW
nAkYTfrtNuzY3Tlkd3xKvHy4YCZW/1VVKdq9kYiSU5pjw+0DZVV3CjFbKyr7BCgC8vWoL90OW0ER
dtCJMAOAnPERpN5wyDWa5ZViqDt7fmtFqcVIOAXLCgTrdqiSTK5WsSkL6jyrr3HXZ1+i2l6eF9xL
fnozJdude1Eeots3B6wZQROvAS/PndyyhXhuImLYnyOWaH+jDe/UT5C9ISQYoqhQRMajwLrkTYE3
H5X+a2nq1T+Pv+rG8sp+LlES4QSR7uolCvWxzUVSIsAV4qbbew7Gj1monVw3fbNOGj0RTgeblujw
vrE7zzFdqgha/FIZ8QVSnH1cWJvT4wltfESoMRwKAKrU0te4USigVjFwjRKt1A6tOQspDWH1R4ij
4oKvBo6mjwdcXSx0YnnY0C4hxgT5QwHkdtc4oABKOkz5lcqK+2yFyFV3ZryX322MAgWalwUECQDj
dbafNz0Wpm2ew9fJyhcsKJvjUrl7JM/VGZdz0bHOo4yjw/O8a845Zp1lAujn1dTK3s/7TDshavE/
Z9AW4Zsz2jN+BBJiZwVXx+DXqABiSOqoIdPHXUW0fddpsCya/DpaSfknvjTt0xBi2orucFp5fpXV
kkbcJ6DGkdwxPmYu/bTf+Q2wotmbksOwhl4qhjlPPKr5FfVm97NlEHDhcuX4dRSmBztZmveK4tW+
PafF99xsxJfHm2hr4cl1aOeRTJNvyv/+6o0XOa3foWqqK21mFC7n0fgROnbtE591B13Ry/eQw7j1
3jyqAaUe+QD69KjwrLbuMjZT6811dV0gm32KOlW/1PbUfm3VyX2fiuxnAgbj++MxNzYy+4uOvUOT
6756o1Vl3i3NUF69qjY+1JVS+7Gi5sHjUTa2FPADHmCdWg2I+1WdBqUmAHK1Ul5R3nX/cus0zU5j
PWYiILJB7arQo7LC1ShKbT+rPORNRBs2yafHv0Ku36v7XW5scGyU9on0aWOtW1tj53q9ZuXVVRYT
vofm8M9czpavJL3+5+ORtlb1F+iQCJGLfP1KxppYcCssqmsdht3ZyyPrvBhTdnk8yuZ8uON+PRWU
luWqv9qlcZvEjdks5bVNST1pQTZ+ZYQOmYryRrjTr6XD2YOSAkQf6YZ9O1RrWVVa4oJ2dZxJ/zoa
OYzQXuHsvkcMWEbAejXY1yiNU3GkEGkVbz8alGaoZIDPdSjXr+4kdGJA0iaduC59phzbfpiveDL2
p7EyiyP63UQ8U2fsxDobXxEQkmOoVNGljv9qfce0ivDyGqrrGKnG2Qj7yvemcc+OceMrwoqhByL7
+ODnVlMzEOYn1w/La6zlpp8lQlyEoaNCpyjD6fGGWfPU5GdkLAoiJkm1/Jy3nzHLqd2rCqe9reNm
uhhNWLc+RjjFx3zEgu4sAJ4/R3YzzMcBPZzsWYexp5ya2alHXHq9ck8scGuJ0ebBNB56nH4n7zgV
cdQv2szkh6n8p9bHDjI8fqE7OdvmMLyfIKwovN3pmvZTm9XEO9U1q9vmUzRmzhUDWuX4eHlXlZlf
q8sfDyJR9kHuZKXrJNebyavLqzV4meGXFDPto1H0qXbuonh8MucYpel0UNJLpSMBufN1NybpmaQD
1MOhILFhbz+uh79bpLRLc6X1YfypWNX4pHm9vrOUW3sI/WUCcik+QZl0NQydhpG8pGiukWKqXzyl
CT+IRnUuSqO1B5GZykHgnHcYhqU7Y97oHfRsqv+0lCLbSSE3Dg49WgjT9Cw10pHVnZRMfaN3cdRc
QYGUL4Ntld8oE9WoKEbDzk27tbRgTshWQRLwt/wpr27aVCTLpKV2fe3paZ2GEvIce+iNLVgJViIY
lzpQkE6I/FY3AXTnUCFTzq6qU6LemrPTmM3oDZxRnk/1TCm+/Rjp4fhGX+FfIxPpSGwCJOA7sHxe
EgqlNcRA6pXRZ6OD9w09td8hUt+tIvMDPMQDQjGWuHL1wUKv6UpXy1I4ZE7vl9Ae/f/D2Xksx42z
bfuIWMUctiS7pZZly7Itpw3LkQEAcwKP/rvofzNu9a8uv5uZqvGU0SQBPOkOte6unfXnG3RfhmkB
7FeHAvV8gyqZl2SoWXnK544zrhUkhNjrVdS+mYVasie7GDfzblnswTnO5lwCZldebRyYAGwijBHk
qOzTy1fDuVzLnze8j0V3Qi4Fynlul7X1YAfFUJ3qVjsrccskfdRurpiNrmy4g6kyfWr7ZgviIqyi
Hw7ZbxbDDzOrV1lR7oOsUYjY7PHjjFffGb5YGnLSETO54sPQt6JGEEmU15gqzw4ZLxMVCDDoEEZJ
Mc6+mTvNdYGPkzihArO+qvy6PK2NxJ1SquhKuL24FMkFaGokRJ7dX0bEkFhFmzjBRhK321DY8dqI
4Lbc5NPLX+PSSrsVPcUvQNVnfNtcNUDY8rHioCk/Hp1+PMlsdRBWkMbh5aXOTb3+fHjorpRxeyOK
W/Pvq2NGsTjHQEycyDXtn43LnAzqmhM9GTC6NJbHUn3t+AZfq8oU1Z0P6zaMrXwyv0By62XS9ZPr
MNsWxvTaa2fvcZSjZxwCWQZNstph/d3MMteK52F1PjYhXqyxLRVo0yV39LWnufji/nTmQRc9v/vt
DiQ/A/fqFCwYlIEhruLO7LtkZrByJeO7dFlQwiPWDeGbs3yWquBwWdTglquTW2IAvE26vAe6lR9f
/jyXViFkg3PbPcpoGf39dQDkjpEMgurkV1GYVgWyR02p/fTfV+HkE5sBujx3L8C7dqOZP5UnT2kv
xW7OOcI7/Ec7ln2ncYOD/djBrjtr5+9nKeGrFA1elqdF2PnbNUSV2/Mn9e+XOKuQRwIoB6V/PmTW
hr/UzpSziqn7AzwkcUQn3rmSZVzYaMxB6IDtou1krGfXTm9EDd0/wV1Qdzo4BLkYUF5cw7CO/Rbz
nivb4Fnmxqvb2SQ7sZUc6jy+C1UgwThu1Ql4iL6d5rCGRCJh5UXYBH9arQJRcLNyvpmyulZZ7Tvs
r6J0X5rC2/tz7T1TSxuKwN8bKtWpiXon7Z28M2A+WZtzu+Jf+9oq1uVjDdTtN+rFwc/O9H6+vDcv
rb9LNnsU5jC8z0+An3mirvtInOZaNfpI1hf2sIflFJ78SIgc88CufxyA300HbizMDpwtFM2VBGv/
nudvAfFZQAsICj5PnSUSoQ7uK+JUmLO6cdaBi9gFuvVutKr6fSGq0r7r3OFai/nCNnNo1VJ+kEmy
y862GYLoC+q3Hraki+foJAvrzotLut9gb6Ex/HuAo4jkotlbStTt5/mdE4DG8Or61HSLaccWztjv
urDLf66O9q+ldBfe6F+L2X/fBsLNOs/rMyr2SahXRljlKTr9ZjxUT0Zlfm4yr7lyiM5avfv9gzwA
oxaUcLlSzw/RVI5LF7WuOHkoRs+xkNXyYahRG8aBujTDXUlJra9f3r3nHOY/izLc9/ZBP82Bc6Rr
MyDnOeN0f1Jhtz2i854jPbbqW7TuMJH26+U4Y5ucrpVvYavZzAn4h/5A/th/H3R9jf5y6aUTGMGl
4/4AJOqsz8XuKdfBDkksvIoHNufpbo3C9n7KiyrNqJuAiwtcjl9+CReC2H5RklbTskXl9iyIoeMk
at9oxAlP9O1xbACAdaYRfn95lUufl0kMFMJdIMU/z96R6MFRfSSR2YrQONY4Ux9RJOje96AP3gls
0q8EzUtnkzPCseS8cNTPwpk/kp4PkcG7dOg3z9vaHLx8wqLGV9fE+S8vRV5OH5Sgcz6kMFd/xThD
iZPf217sdev31rW2REfeNYOVi58K2gsgQSasz66AaigNQwLaPxVTVd+bgbHcZfTWrrRbL4SzXVGU
LHpnlT0TVo7MfpiChUILU/ttfqizIV/jNSq37lCiyt/jwpw7dhplaxfc1UVT/H55q5xre+2nEt0O
bgIEkcitzquGzR2CYNhI5UUdIuYIcty8zQ20Bk7G1ovls2OVgfxUdw22ziFN9SUuDY36fDxGQfOk
y8p306qt+iHZvMqtDzVOmv4xaiPrmu/YhQ/CL40gBxADnvOfwBnXTtFzdoaBqkbIUr2iuXHl6Fxa
hH3MWJhZJsucbeU5c+n+gq4+lYzvbyhsROxtur3SD7lwQPfakk0Mfp1e6VkwQ0GonndZ0JO39ME7
K9Plw+Ct5TfdhvKpI1e/ZhdwacFdK4l+wZ+J5Vk8C0A0GoWa85PRNF06lmhpjmuuX4fG9sVh+H14
eVf9SS3PkgQydWajIF33Cv+s89Rm2HUszVycRtU1j46/FW4Mla/wUmbe9XtryebmdZiZPlxBJp63
y7TNtPfdRd/5erO9ozOJsErrfeT2raqUo8AFVIVO/VHNTmxqkWfJWNWrm0yrbYEltpwiP/hR6Qi6
2qFDHwaOjxHXqrKMpOlzgYDuLsFzlKZqjlFQGf1dl4XOGPerrJxUVUHP1Br8ZXDsrbUp//2OpCFO
QkH8o748fyONXbshNFY0ZLSrD0uIgRJkGyfNxkFfWerSx2aqSi7Osd4bVH/nE5I/Wmivwg9YI33K
arv+MI6N/Ap30UxKYdj/y+6il4kQCJpRBPaz7ZzBq3BVjqnrYk1BmjfOm9xyqTdxYrvbNuOa9OGl
M8rAk14/l9fuSvX3821KmBPgHTxkTXNIS8fL0xZznis384VIA04aKap9Qv18Om2iQ553kW/cWvZo
Qu3qrFeD6od3CIKI9y8fl0sP9N+l9g/6n54lBDHUmUNklAbs6hLXEOomaBCj+h9WgWlAUwDIBCJK
f6/i+9tazDtjJpd9Hwv64jdM8a55gF4IaAwNAR0i/bYzmc8uUFkWq8THIT9lgYMhiLCMA3Tw8git
1r5Tfl/c5KE001xy5738fJe2ffQHlefC2UAb9O/nm8zRhnfECZtWXSYDR/6mmaUVR4LHXWblJS+v
dyGDpHWJWeSuJUIyfbbrI2hh1KEBkmWuNh7dwQqPgvbfUec4zKGhIiHO6muAwIuL7mYPTIX413mP
amTYKisvLE6LZWcHsWxzMvWFd0KSJkjnxhtvI3qqV7LWC0cBeSfMMNGDg6Ma7fv3P/szGPwuM4wB
vZuwtt60wh8pdoPpozFHzvHll3pxKXhUoHMJ8xzxv5fCsNGfQ0n8rcsyPE5+JmNlqPxN2M0//4eV
qPGAkBOAvXNCU1VHylMtimyh13VTYpUYKDBga9QXhS3mNezxOXB1z7Mg+JDgcfaIwc/0A9a8aEdR
FKdhnKZ7NzTEMcDu3onDMPffDwtqfgdPbZtK3Gxwv7qN0913m1LXxrP/nx+yD784LIwWz7Zt3nZB
10jUyEurc9LC6sQNxl/TcbFbrEznyKAG7GZehdWECapZ3ErZ1B9efvkXzup+OxCjYM9RhNl/f2ZY
PfXireixD2JCSq0KfirHHpB0Eh6NFT/4Hzaww9CPzi5Afjp7fy8nm8W1s2a3kt/7e2mzTiX0xLH4
PoKPviZMeeE2Zzcx56KLTMP6fKixNhsuL01r3JZqWRKYef2dFqZ5evkNXjooO3hxV2cFF3weBLXq
/MmTkH/Xthzm1AOvdasFtK54Hkvny8uLXfxc1EHo7+xiZ+fjrmIx/aaxYRwW0Le8pB4bvlxmMQWp
GitdNuqCK1/s0opQEBDcotHlPjPSat1gJbbAYYeJgE5+6KoJGEOVZ2+k4esx9aQKzCsX+qUPR2OE
Ef4OCn0GQe1ag0JNTvmpKiuOoXIjSAL+tVUu3eCkZeQVdB6e97EzuEWM9kjF+9qYAGL4mAff9BDW
jqjMj69GphD4jjuFd/PyN7ywYfZRM/qaMP4gO51lhdFCc6moTbalV1l3RdGUB+EsQZwBG7jy8c59
fPbLzt+BC/soClazv3/d/wQMVL83HVVzeZqLXJk3tsrGLlW1zLZkWuze+JgtXucfHWWr8rb2PaNL
snoAGWNvGdAYszLD92ZYMEfNhdPciknNT1INlX+svMwzryQOl97Mf3/t2Y3YG7qS46DQFgE4krp6
RrxuGe0YS81/9Lb/fy8GvJiNWjtuTeeFnxwq5nfMqOn/bPMHc92apKkZHTvG0D00U+umwzhOV778
/mXPirGdJEUGCbaaav+s+EN6ue+anpwhqKPqcVwsHfuGVSQTTtpJ6EsjRQPD/cLnMdN5itTjyxvv
wlEGlbMLM9Br3MPg35thbgp/XKq8OPl27dRp3ksGp6E3KvsmXzHmiLUZTNdqoAtpKOUBICgSXaqS
8zpeIUgGEBM3hciwy1fW1AxHb1lEvBnSYhPRYrWwAAQqWPwj9ebPJyY5I0ti5kKT/Oxx17ythA0G
82S0mf/QBGbLwK+wErvqgysf9tKbhXSD5uEOxmMs8vebDbQPVk/ts5Aq21P6zrFulC/sG7+lc5mb
3XblpFx6q3ApqIqAH0BKOVuwmlTlgBCsTkU+55+WQbQArrrq0HuWDu7KYYqamCszOlK9G+rK4n/+
9rN9jFspiTY1H2DX81aVN1kZU+2ONzsV1QRx1HC7VMLjKO4cRE/6Q141M/POOS9SZ6TkZQpSmHbc
O2H9YBTD8pT3BrBYkdtD/QDltPeSNreyu8CZRvGYZeX4GPVh/xpNXvxQ2zZst2Mfek195URcCDTQ
TaExcUNio3i+Ode+6FykSItT11brAyajVh5PWFAdXz54l5aJmJlQnzAwetZlgvYkUCCUxameDX0f
Togq1W5wTQT0wu2JdCySGWxBtJTP80l/8LbJX3x1aj1YL6kDAwVdbKMFIefSFv768jPZF7ZgiAYX
AB+GpyCozsLYjMlTK/ZhSeYMYX7MhnadYxBa9vtSucuU+EVb5zHbdLRvtK3bKkafM4JhPaxaflW2
V21HnqOUqa709NNB821L3NXu5W3QBPwFqzJQoJ+iMBtumi1fHxeoGcuDaxb58n70/Vwkbo2fRzJ1
WW7coWjbEbHmSb5y86l+hNm0dVc+5IVXDJMPER2gdzRZzvcLQihqCiZHkS3Xakuybl5unNwt2tNU
8c8radA5VXu/wfBIBfwD4wc+6vlym6zHGXc/XnE5W2GCzpW0kkmZvYprT+ZTUtij+jpintjem1DH
zZs2N6ol9vOABhO40iGMjbm3JvrzDrqMy6baLn15H1x6JTDiwPWT0yOEcXbL1qaltnUGb19XId/f
bKejseoh9qT8R63LP68D0iiwT3hkIL7PlhrdpihwdJEnhFKtI2Jo449MZXUy2Vv9+9+fCvVouB77
dJX50N8Xer5Pt1skYE7m2IRHLRw/HdE5SXxRf3h5pUvHiPgEQI72LJK6Z82SJROT2AYlT3RjvkpV
hocI9cnYRDTl0Y2WOcHKRaSL1VZXSokLl9If95/dQRYQ3Hkyko1ebiqPt9k0Y3twtA5ea8Bf/z6/
3VVh6Mog9IVqyNktIQdX1kM/sD2wa7vdhNEeihW/L2Oyrim779nhWVRiKfqRRCYgSucpXTmambLM
igcK8+KuUEud9D4VWTlpiwBkFAkU/+bp5c93YftHICDYIcARnuOds3E3QJmhzpS6HwBDDdmrysKw
rQnKKyCSCxtl5xlioESO8VxnZyztqOc2FqdlNebtFNnI9d4VXKZt0jkr7I6tatb1zQzU1H+f56Gd
XbuOLmQ5+zSGS5kA8xz2MOpemXljQuAx3fJHZtCzx0u6qD5YvpRdPAS++oBYF51apP8q/52hW4g2
PRmvH0+eWz7YIx7eNzOKDK/AeGEs2y557sYyg157ePm7XNgMFD0MJomIMIPPm0pl4M5TJZimtaRk
N8pe/bgxxXbbeM6WSEV+n5XrfIXsffETAdKkmqS/xJTh71sjbJvFzIJZnKZAOl+sqJFPuqkX6nK3
uKmGUdwr3i/hzfROLz/upWYSGQanmHBMxXy+NN0jXWMGKU52oAtsvBVU7BimylYlEin2LiXSSImg
SNPWyTwLy8HmLnSgaM+d8e7lH3PpTEAB2KHjJIcMKv9+DWPtUDsHnkR90u/CmPre/lzmbrdbt5jj
euVLX7jHYMlAkqEXu6c/+6/5T4lLla2KpiUAAf0LoDkMCDGiL5f++zOR79KN2Olrz3SIcvIVGocT
q0greARE68SFqetDTly88kCXjhnJKA1taNh7S/TvB8J9UHTG6MNg8zJxMygVlImzFsGnVSyFw7xg
qp/+9eFg4YIjAk9FMkdm8/eKiAJD2o8qdbIl4u1x6OJuiPRiO3pxs2EF//JqF5oSZMJMP2ks+1xn
58SU2qUNaGTcI+Ecoio+NRVa0rXyxEdMxalkXDWEXTJCEGwfo2Yp8jjLIuDjuvcMfeMTiDX94XzO
DvXiV8XB79ylPnS1PWYxNhSd+88fBMVipJn2rANy23l1Zw/omtTIfJ6gk/eHMlq9O+RUsEUObfEw
RuN2ZT2P1/13IIMlzHQSjA7UoWdmHuDpWvouTXXKkA5OSDv6pAqxdaidObi98i32+Hu+FtkHDVKa
UdA8zuIzymH4pVmjPHGp6CEtphlBdn+XpY5RkTA/NJTtXzI5dM3NFvTllGjoGmsMR7XK4Up3rYi7
URX+K1Dp651c8+gnIKZ+Qgh2NeEx5MuSp1Bd/SWdq4VofOX3289/PwORP/qawEQZpv69dYMNDdyg
A0BVBlb/NqPd9n3JyOugetqbn/SZ5/6icIxgQamIG0gEbvVeCaH0vV9LNJIL+DTllaTn+QlGpob9
DTCGxtszrXLe54TT3B6qrab9YJWGHztLFB1mNVtP7bR+evklXFhu79xz4ZJjPdecLw1zWeRcSphz
1CMFquVvpmoD0BT5NHXcrbrGmnkeXDm6ZMUAAsILWJnK5Yo3hAf2pxzLd0sBJns1TQ153w2xBtXT
LXLn1ZX85/k9D6YZQXZsiUhYman//aVhAzRw2MR8aoXZHbZwkLvOdHAlkO5H7PmWYmRKUUuWA3/u
fPLlqzIzZyGj05D3TnH0YbHkb2odeIfI0kYRqwVz82Qp1uCLNS7NcCi8dQhSZBNmHavQmH9iwlLb
Oy3N/zyuXv7QZrJQb7xuwEutt9Tc3cMqGYdkqVfdMGbuixxIj50PN5nOEDvr8nGd3w5LLf243PAZ
T1aRSdyHJ1P1KN4H0bfelMZnt/PUW0WUzWnj2dnnMM+LLfYlaVUK7ND4vaFsptN6m5s3lsrHb1qv
Ut1H27r+8Kx5rqBGeHOdOAJeR8KjFDJGcQ/NQABjw8f9CBfxSlvUO3ajV+hkiwIt3qJUJj+YtRKf
g8puPlvrVvU3hS2Hj0VIX/tgldu2xbJfFtyApkyIX0jEFM1pojdkxGEkiyVuPTxd3y9ZPWIgAjdS
uDfL4jM6iYxJt9/y0qFHqHXnvTPMJvxeLlHnHUry8OXGxplNIKMgxv5eGIxK7xV0qTydvFWKV5My
tPkK0LjjfJ9lVBox4krL9oMbTaC21UkbuLq11VlSRlq+VrZvEPH6vrXeyjrr3ivPyPIZtsgamT+3
tYvqW8PuFud15TTMZrECXk2bqzkwatmf8NQGmPrTDovJT8Bh1Sv5ruP9ZLJQ+68o4PWN0Fs3JNPu
lXO70nGab2U4y59FZk+fGRiTqSjgDE+TiQT37Sr5H2JQlkudVqO21xiFxQDjIDD3LV54xdIlAIjy
32HdOm4C37Ha4qlW8muj8wVyt8oXhhZdGL5D2NiSIMJU8anzsraDYtbLLyOKrjKxw4GcXBPsIjBu
APcOmI+oLgbNY22x2iRQHdnXEZgrGPM/sxz5tcSyAHsAx891noJTi2RKu3f9mOnCekMaM34BRDTW
h6IdRH+YZb70cY/X3RT7yP3LJIyQ+k16bxt+c8a9dAZe8aiHqC7jUo/+vVFPIVC7gMGjaixhJVQi
Iqmy1p+SOSrKR2Pokf310FOeYmj+0ytRhbLBbLPpP+adkK8qz6lvjFq137Xjq+jGFtpq0wHfDJlE
iBA/lmPjV7FR2/OasP1FhU0iii5xv3nBL2t2ss8bTnl3TbWW6wFWDd5gtSkdmY4mcea+6Dobcolo
3buCfnUTm+0yvJrKSoPcDfLs0drM8nNECJXIqpf5+0Zk1QfT67avhVENW+KVhaWTys7yHzghFUZc
2rMsEwHLMo8NbMh0momgDm9ba1w/OnbnvI1a6Uxx2eTi4yo27ynK3WlJtk77byYFsjQtynD50biG
tuNpbuhf9mHYFDC4Jgfq/9BWCHgHqjTTopn1FEfNNhv89yk6VOHUZzhNNNUDAq25xZOVQVel09B4
XeroodQ/oO1xlIeo9Iq0Yf4nb42xc+8VI7OHLSuiVMFQR8kE00kdAzt0t2Scof+mDcM9FSu0+xIl
h+Wd4fj9kOpxsR/c3JH8w6v7VLVbqJJ1W7wiUdFUfy5FL39jm+tAG65bi6+r82BkF9b1207jap94
upw+Fbkc8qRbc7XF+J9wQOZ+HVGG9uruu/AwvYozLjOVDjjUZsex8P2Pvlktvwc/lB+dehLrYfTn
0UuiwS/eeq3h5zfgySEC6bqb8rSQvTcB0aIRmJLwRxZZTp4N8ZIb9o07CJUfnYYhUjznQ/96FbYp
uOnU8pTZNs2v2iVvjpugcn6UZpkXB90jGHUUQoe0dpi+fHG2uirSkFYZdq2IwD0NRpFNiSp97xP9
vX48VEbeNzG8zO23wZx3p7Gt4RZvlqE/Ybxd90mUG+q2dymqk6UTFmIT6LKK1GfPRLFltPVbOG7V
ZwAWYMDmYZzXOIrM8WueZx3mSXVjfsMvYvwkwVogYTDY4qv0tN8dcmT9/DhaRnQfg5K1kqosd44F
bDMvrrKy/b2UQIjS3vMrdZjnNQiSLjTlgw0d4NGClbAm41oUI6ZrhfMRJjc9SLOcwvYpG01/BJE2
19+2HWDCcbSM/rDlNdaJdoDToGup0Uxxehv7JAyK9WMLS4fUFMtaD7enGotqgbYmeii4GFjx1tsI
Z9K0RePXr7ctOITGEoDBCQzgC+BUEVF10Q88NWbmZTdD0+6Mv8AteSn2Ssc/8YSwjaRubUsdqsWw
P9IeaDrEXhcAelPTOD8HFUWvYR9BNww0HJe4U81U420p9aOzzu29J4ohiN28B9xEiBQP2u71k9uI
7amRHXsVoTD/d5iRxx2ajXSau0PYd2sl0HyVfR52R3fFti6O2mnUwCqRA42NSrny3ulm91TmU/Et
b7gWcEcsCpHoau6eBtcpxLGaIbnMtPmbO6R4to7xjzuc1nawvmE+WGGP0fI3TKi9l1zzk5kf6j5Y
frfz5iCpDbGHbrIauAbNoYleQ3LI8lRPOrix7HroEifz/DpB83P85dWZ9OKtNYviWOkxUJyyPPoN
ibvHQpbbxIi3hmiZKGCABWauJVagzKDV76n0543comjoRTfS1bEFrGBMrLzPZWwtdfRQ5AWiKab2
1kRLzK1i1+mqz7Ocil9Nay9zmgUq1HS1Df8xd8yG8+8Zbs3ESXokGKiaAlAisIqO7xy7Uz08bKE9
DYkmZX6XGdDhjgN3/2ny1yxKV5WRHLdEIpteoZ5C4NQlyrdQ9Yi6vp/1n2y3sTdAOLn40Ostkoe6
AQAb4yYVPrToDcxpsGbsycYe1+FWwFb75dRG/VYYNYY6nnLVkuRh2IpkqaJ5TbXYby2mGPpxzZvS
v63sqnyNVBX2FQN2feA5vH5+K3CQ0De6geR/5JYw34Y4wq8kBZY+NJNqozeU8NUj9hbUvr3bBSqt
PQ3UTRs7XIJ4o7mRt1y2B7M05Ri3uUnYwbGtCBDEkWZ5bxh528Rj38g2WSBbEB/nteWIctv/qrex
eotcGtW/5RZ4xuJKstm321ivPyNrym8Gv/Yizsu4fmh83bwqtDN+ME1FGERyn/lD3Q1dFjc2N2yC
n4RaYuWaBH9DCGRSwgDcgd8v/hcZVpwwc+udu6xS4cgT0PqMs55LObHk0uKfZxRzE+d247+mlivX
OEDAtk3dypnMwyYa207WouNe7J3V81JAOsCIJOoMNkckCh8AAeHMEWRFJmJj0VnN9iuM+wFRChW3
3TDzh+UcPTSSuR1xJsBVOFuiZbmZR2aGzM8kiVeFa8Cv1vamEmY+SSxwSoVRqRxs9kqmJ/ET/9s1
Qyq5sN4r1eZPhjdFn4PBJMjnkjt9qrB5ulmKIuuPPS6ZSBP5ttXToW6NBheb1TfY8LXBCMWvm89z
ZM4tnTsx3eL7WtS3ci2dD6qfpEP9YZVO3PY2mMZo6q36aHaGC6DbA6ORMtVA/NBc6uzBDXdL5cJl
UgwWyUPqkgpLYtap7WI5FoxqRjTIDGSgV+hlU2z4nvg+2fXW39ZuYbxTykSkaACo/mTtAJHE6xFQ
iysf+HgMOsK+rZWxMr9DARbrsXWZ3kdl25mJGMP562Ba+X2Bl4xORO/I7pY62aoSKBVEEoNiR5Ae
KvdN72Y1s8GwsO4WbVjLjQJ2N8QyXKYPyKR4/GrTkxh9ad/8Ktqqulv8bBFJHSBWmoxdu37qAO2N
cWEN/oIRsLOuSTH18xgjA5O1OI4vojhYE4l4EtVUNilb1aoTRkn9j0K4M2pFURlUMVHGMF9bBkCQ
VxQHgYxtZNMopWZbvevKshlipH/sH9DOPVKQqEasOuhadViqmk3mYtSyxAh+dG9zII1NjPJA9t2Z
rPHj1qp+TVeSj5r3tFcCvVpVn85ajDTOw1X0ccbQEvRN15Xvh2qLHiAsEP83X/fLcSBNcuOqi/If
Y+dk3xh7Wirxws6cEz9zW5ZFRvhNwxzpZ+96ZNiF6b9TCAb2cW304k3emgxgde2t3zAUQhk+suBB
J27TDkuqyby+u57Vf9oVxozjQj7y2dis6TeqfUrAIZ3C/ZJWeowF2cs3JWcezx70THcZHsCbjHnM
crQNWf6gRFt/y1YWAwMByRZ1VdsLqom5W+KqcLmEs9XjBy+LhWiLpMZQAy2mzBlfg2jw3ETUrfyB
eVT/w80jooZ0EXiLu2LYynSsDPezO1GbJe4aLJ8paLnIuLDASYZcz/ciV26ZaKuci5Q0r93fj0JS
ZNyk/uqtftfG2PdQW3r25nyFKErmY5TzuKbCi2QPf2luPpdZufz0JgWUo1KUTjHgFOOBjN2jfJ06
md3MnbKWeJrGlc8sva48YDQ/QF4AZzkSFVf9RZWI0MVj0JtGQoCv7jLMULhteqG/G0tevmrsdage
awsoUGMo/2MBUVwc20VHkBGaNnJeIYBetmk4qPwmzPpRpOSdLQAWS8/tjZqRZ4jXXjs5eXbW1MBO
7InKWbk2x1qtMjEzf28Yq5wwjjNL/wvT3FDEi95KakB6f/KwB+2vm+GuY+wDDRIpd3T2Zu2c8rfv
j26VeoMh3822WdbpvqlfNXipkLh3vtkl8ApsLB2qgEbbMIKeW8ge34fan/pkWJbVTICEGIQ/Q0w/
RbbBSYuMrfFiitz1tq6izopJrfqnPNThmgQVChSx0ffGN0nQ+J6tfvNVOPmG6rKMJu5+r/GoiH2y
LstdrZDrrzWipJLt8EnLwCux1Vn74Ejc1+8rsym/AZPpHtFfUl97f7OCm3W2ujGJEIPP48HXLRFD
1VOTFJsKuP4VcOBYUeFQHIvC/TZN/fjGKVk3LnEE+bm2Qkmq7m3J0BGoHEINsdpLzG5d3kr+7J0s
jci48ZWlv2RKRe+yeayiNDMAXnESup7I7NLAj/9QhOICWMNprrKtSAw5OcDBws2z02WpyydB7nsT
qTD6umy+yz0e1ZXHfYdMfdy2WfQLzZ9OxCSDfX+I+syVR3QRwipxwoILVWeL+kTWaN0v6KdPsdt6
Fm7sgTUMx8bswm9rVumv7mKPd561a9Rh3ap/cl2zV8LRY8FITTW3JIjBPLZoAfwctRc+TMHWbQni
seV38qPIjXVo1HeQMsaALsUE4oB+QJedinajjzR05rbcVNFS0bI3K6KHv/VBREHrqJuKyny97fEY
MyDFe4Z1KAY5vAa3onVSjmHZEJg6WlC1kfP1q27qZTzYtSScOXoJXxntYj5NRT89QPkmGdpcVdyT
NFOu6ULmNSiJYcaQerZp2JWb4ZAXgvSTcdGiv39Qnp0/mviG3Na23bxbtmEwMLPAdibOrHBt0iUr
gjbewnmpEYgIwzIpCs3pmKBU0C6bbX0I3UJ+32Yr+moaY1/huxdZDGS7LZriOdR2HrchTfJkmlrn
g2POzddqjFZMTvtwWWg+D615om6cFjLWpS8T3O1MKyloLOexFyK7mrst9YY/d8Ub04hkl5DR/R9H
Z7YcJ5KF4Scign25ZakqlVbLkiX7hnDbFiRbAplAwtPPV3MzFx0T3aUqyDznX2vrhDERtgMfZPDa
1KEz5J27kKXrAXDtqe+EBJ40kZF/w26lpq9ao4O7PonVj7Yx5etmvLLMIRncf4q/5qlNXPyEkdPF
34zQhs/YNzc3shv9KpFk9WnbsJSlqgTUTv05qX5r4hyrrJfTyA1T1fFUjGzt/1xvi+ucGHHJtaJX
70iD0cMWKhEWP5Vez506AdCok3Nz2F31Ma3PVtf0NXpAnbyM4bxwQFv2AbARzZ7OLdDWoTgCafEw
wHg7qd0f7lUuMvT5wGX4SZYLbra4W/tvlu/Uj9SDmBBEz8iPaF+Un9mhMG9b41Z8X9UeXq1ZWtEV
+XHsQCwtlSHktorCKz3m5mskm43aB/RzX6O/A8tUvk2cdY8chXlFd8vfMdiWOd116z4wme3Lub9Z
/dJEgPFkZhjN88wY+2tIwoWcGsj494S6uJqFXDWSPMgl/kVvXfe20q3AVWGISUUHGbOLtYdcX5JE
NjWbtnSdwu+PPsRSFdnfIQSt+W7Q7NZpUrrhUxeU3pWg4cRN47Vafpkq6P9jgnO/vH6HC6jpEaac
bvQI8hnLqK2Z2A5nPpeDsO/xkI4zwupSmjzeqvG38JY9hkJLKkWIQxKqQh/V/GMFa3MZ3qt2LJgF
gBaj5RAERvf19NXZk63ggMr+zzpXHJ8dmG2cb7G0ePMO07+o1qm/UOiwY7vTsr4djjLPu19vP3k+
vNeQErr/alDONjUKdSjRmOX0qycv4rGqZOWej3atfu9MjHE2Nzs8YBKxjKVH68qPaluHn0fr2J/r
4IzfZ7KCPq1ezeF5Qz/4jF8/+i1EVY7EIu5tk08gcEN+WI45o0tDVciQ6f47UIH/VIQYfXaD6U1G
1BGLK5Oq+7ffwflzkqRCnrmFl2SJvZbgPNtp30K/JD6vdUtEJT73v50mRDMn6d53yZwFtjHmnMwg
LIwtUv+AuHa/NVEivy9BLe+dSUTtRfe2Xect2SB+tnGZmFTXnk0LiktPYrpvfvVWWtNewcO5zceW
1BbHptmocJByDv4NVrQDp0L5fB5iIXGz7sToA2239ljA+WzXMdxMhOoh0j+cyq0nDrXKi84DEdJx
ynOJ5Jm/jqiBfbEfOIg43kQpS5jX0Vm/kBJyqth7TX8k5JK0TnxfN7aPx/xtHyPDvqDZcu680WxB
ukt4xHRMWhOnjB7rrwnXwJBie4nB4hpm2bSDFRjSaRQ+xSaaEybtEWALKJOFB8ur3O6fAmAAz3Zs
xJiz8oaTj7bQyXxN6Xq+1zN2XGwiHI2T1bESHyOpKmkAULjnEvS0QkrSdS9LO1FZXW99KLlzZZJk
VTPN180l3o2P2KxN3lNg/thNfRJmlDXZP0ozh18K+uL7UK3MGLrl+VxQ+s7ghIH0OZ6UldDX1w0f
riasPDUiEu/r4q3eO0Uu/uuElGwcTvEI6f0BZ63+LZNrccareKEZ9ay464IzfQDjY+smC/vM1M8P
jkDPcSGAb+2LfZXlr4Wz447J0PSnZkRDkXWhln99UTbkppddPJPfGgI9U3WXsDrLdXmf1FaDsnJm
1+c10stjojVecFrg16962m4bGwvit2Bvx5ddONFA0sHsbQz/Tf+4jY770q7GFsWEQUuksVT7V9OH
3r2so/0tGJ32o+cpDUg6nraX3Xjzb9lM4Y8Boh0ETYSsm4PXLO8dcmv5ENGbM7MRdRtr5eQyPK+9
0wAJrWvALsFBKqanEXR1di6djL21BYQJ9sAD2rd3qW3UTJHbh4AFs6oKWIEhYsppdiZ3G2FwW9Sz
U7JzOZ64jvT/8Y8HatRSKzaOnc+cr++N1XovMcgp4wZSnH8bIUAfS6usz5nP4qQDGf47vJBysCey
rf+NtOdDr7AiexmKg+aqwbTGvFbjDQfklHkiWLaTuLDcbSqako8Dq2HCK9aIwT/ZNQahv52DWzn1
Ib81qXPlyiSTMFCSyMVGz+GADE2T4VaGonwKjG+bbN375PuwTWa6uET17ue1J+X1Bi7Y48XdWOKK
wO3NWnTeUH0MFjpZ4IsZSIcaxTrMbGJfm7ze60Pf22HVlIXxjijJhyGMdSrUGG25RIoRM5bo4RXH
xt5AzO8TUuxo44tok3n7DhAhVdYknR3/re0ugBWM69m+qsU5gjTi9qwzNXqMZzouu5aXiTH9DDFE
GYJaWBymcJz6fOr7aQc/xbpReM5gswCKyiaNK9kReJyoizXOC204K9JN7rgPdy9jwP8huKU6jr7X
20XYN+bHGi06yTcv0jiYQ6is1Ed8cTzz801upkMYt1yv8XjPpd1/rvPmXZKmm/603GD1ZUWZ257i
be+bUzhNyXO/qr7NeVmAEBo3mmrWjLBNCungFk3FEjAgCgD28XS7Hp27ahMyemxYFP6UnU953bR6
P6Wud5k3nTMMqSGdRWZJh1eF1LnD+QoGn8kmBQ7T4dmJRle/7IFYjk9AD6MeDyDwsPAZY+q07Lbq
Hy6+aj87UHf9fU/lESvBUkf9D0kGqXtyJqIwckBBf7pDWtxUpzWaa/nk72Np0mo7ouFuA06f2UR9
msJ5LxiCQaPFfu09XzmfHFtsNMmIC0GkYpuXMO0Ed/CTsTsRvFgJwSdeaiW70QXm0e6NqaoM72zT
y/lZujeBWBsHu5v3tjz+SgEU+Hu5mTfPmgdN88rbEHe1sJ3C48hrClHh98tWTWU6p+7QO6cprhZ2
U54fqFRnI8RNEB2s+X/K0r+SRhXq++Q2dL/TGxKbP01nLYo3mMMnbVkf+b6UUOaJ7NWFo03azUxW
b+d5j5Exobiy7fZthj2iAUjftprk0JIbP/wjw2BMzkD5fZV1sYIfqYMqWQu4ieRHvScWWsDpcP94
u6/Ma1eGaink1rYJHckrI6qaYHKz3pHCPW/jPm2PBMxaztlqBKSeRZuKPHHOTV/Gs2abXuiS2AYN
F3rqDmf7O1YNOEhb7mZjeEmcr5V/+foABDe1Jw8QU79HNWfQeT8Glke+H+dZ2rjPshGHAhMuMTxe
5hAvoh9caxCXZVwp2COuZ3lwaFWc/3KxxFsG8zQ4L1Y5xV5Wx2NivfgMcCNhDceyPiXlFkNR8v5v
3xy5zNsjWHXkfzoEgkSFMsqHaZG7u12bPd70I++AozO2zJGcTs0LkfsSl3y6riqw/zjw3HMeC6D5
O2/ruvEOWJd0AfT3XCIaP4Li3OKyuMyBHus8CMWmzu6CnCjFubK7bx3wkEr7drMBd2yg9GzapRke
h0hxF3TssSrf5gGBuiG7pk87kqC7FKGEfW87awPoJLx5z9zRTzSrEQGp1wTg7e8x7nDMaNOVLlhc
S+9UTSVJgBXnxfowJBPPERT3YXLN6CO/NzfzBHeVIBbHLGaxckmldMvHXMomKdAEhCYrpV5/ue2x
+lmCMfpIeeB0eKm6qNEn1R4hW0RCX33hDuugs9mnuzZXNBTuRUnCnJvX2p/2jzbuXRuy0l/Ct0CN
TnRN4FZZEsk1zDxr4IPTfKff58mUOFyoqZbZisnUZIpu5yMX3bpSfqt3rc31luu95+bwRVPgqnH5
s8IDP01tzZt8SrYheOVfzgUp+eN+KL0pJz/0khBvAa//l01KPRGCVO0XSL76wy9v1xHN4rH9YNfG
3k5jsjFZBBvzJoydxZhXh1U/XptKcy+2tXWEOQqQA/ZbR964Z8Cok3elw8j/7rPeor5rNAF3KWBl
O7A2lMvxQ+721KcUL8Yl9MIA8yuTpSxP9mr74ztEhOKHWZu+ugfIQAWghNZgzPBbYdGZGiEiujMF
lV11zvoDGL6uTocpSRvFKRFO+Uj3DzrvINbmaVgi6zFAXhHfASeEY2qNtnDuA7CP92UtA8DSGkEY
HKqyOMHmZACa81ufhqQI5WHW7R7R+MrtRxA6py/rk46qsE8bwTZ5HY+ATGBaAZ1XkFlWjL6bydbT
yQCS2s+l+lX7jjxyuR2izPrwGBVVedIXeTOg3/k59j2Trwc91aSR1w3dZZZC2c9Ji4fy1K99bD/a
5N1xgq9ABnCa8CRMPVgDvKBghCDUpyu3UJ95GA9q2GeFtaduOkBeB+Wv9eSVyM+/BbdEjo9W13UN
GbzC1hZjU7L3+iivg+9jKOw1X1YChv82uownyALO0Y75HPwGcNbmQZ9slrCzPwNZPh2u04jcQvjq
FTrYEn0ZKl8tpwR9YP19mc3MOIErbjgZiyTxsVt3edloY37ryaO+n6m4nnNX6ANWEZ1H7tVOMDxE
XiPHO265HqWhEUAkQiuIwll4K+31nug/wbvKMBNTXNbUwgTLV3/oUBAQ0C3+3VjNhDKtWEH+jqOj
njfIr0+87eb/uIkNEaD17p2Aii2XmiHggTeK2+Kd6jY/mnJ3bKySLCFGYkMIMqQX6gLvNAxEB76R
XYNkPaKL8F+zKHNcBw7BrbA2EaMC4cgjB3+Ettl43dxX9BdS2lnfAn//k93WNWccp22fzfDYUe4O
UbieJh+aHluZsZZJptHRtNR/2/a6jo8VseIrccVANA9oXsV6Chs5/dIz2igwqkWALCb2QHwG0Z4l
J2JFHbtyDwz63XrMH2wT/fo8B0n9gKt4rs71vK/eSQISgxKsLbytSg5nQGYzeCUFdm1L8/imY9Q9
4QwoqCbbj9IAV1qfGsvbHgWcfXIWG4dJ5igowyzojbtTrjWzzS2WEstpaKfxrBFbVZlHUVX94EKa
9Xm54Bi+xARkocLdh3bPqVpexky6u3PkugrkksExcGNzzQsPXttfrGwPourRUDdEkPqwxSB7SVs/
aSScKInqJeAPE85RhMLR3nlPhvlnM8zV04prGS2M4HM7BAL3p4M96kddT+HTzucesqSMF7bvSsiP
zXTub0IQ2lc/6MZfVen0KC/Wwz9ebsqb+NHxVkBXtEuKEBtA75E6v1ge6UaC7C/RBmOdejruFBCI
RTVdpcLkOB/GGv45ghf71JlSDyd6EIPgzMuo48Kto7U7kRyBSErLfR/PrhW25hyiKFCZElUUnDAE
qfJtXViW89n3bxfCoO0P/mXO/KAZWJ3fdM4mwVlKy3FzWW9HfRrjUCWnvaHM5HUpV/HuNz6vrpBz
+bONEwWCYXzvF3QPOq6G2LDvegcwLEy1Bb/mCgtJOrHgwRUztPDKczD9UGBudVbW8/S1Ufvb5wJu
6AlEsEVWE+rohWiAGXFDHKzNCXbd8Ca5dWmnticFeiO52ANhgVUIMt7bw3stTfLe7OH4hWrY7x79
3RaIl3ucD+4quz6LZA3GFthixNM28cm+62CS9QXpFt2GZgW5fluiG2nBpL18C7dp/89Bi9MTNhmz
s8aWnP5C0DXigVJELvwyDJV/7+1aqc8NvWR0Kunl8s9zzflydS0g3nN1KG/JJ+WtaGbcrceCWrLY
NEBK5m4Rkf5ONC+PqGWF468eL9t/G8rrb1ZCknM2VITM8EbSJn1pDHEBeT2ttIyMR2n7N3WWR2sp
mtjhXI7r+nrotWefnkdCYTQMfZK78Q53VFmdBq6rBV0B48h6i5hj29UFIdOy5dY62S9YjEDLZD3N
5Iqy79annnXwn1xjAzm1R5DRc8Wj96cdzFylnmsOFxRzNdMdoj++BAaJMVVUhPQnr9ZOnYdG+z/Z
L5AMAKLt/Y9F6o0bfFm5kyiihdVO8YZI8pFHV9XFAgjbPLayET/qre3afJKJYxdttMzyM5rKIeRH
82BRPFpy9cV2tL+RLNTb/+lyQ7iDGD84kFRt639KWwdpCpNY9AWlEJUJURDQph5vtPHkkdsGzzbz
8Pa3o4fYTxcPei7bbIWDuBusWqLwmkNxqv2GbNmEzD3S+bxx/LG5JF2f5m2mQZczqfUK/reDN2GF
G+B1HJ5nNfV6w48qjk+nbsrhTMIv2WfI9nxdlDyowL4o7d+brrKjxyksK7QKlXaqwtQaDN1OrPC6
W8sIWFRHUweHM98mVEIxg4wqOAQjFcZzwNXKLlEkQcAMd0NHJUy+DnFlcrRvdY3MZATGWsdK0547
xqCDjoysH/vQs0nxdf20rZhi3WXERgazD/2bm7WGJkJraSOC4ISm6LPiV86PpYvmi4Bc/30oAXwW
gR2vzHFVy6Ah6ultXUWy3pnaOP9CVYdlMYN/f2sOhciIq7LGWTFG4Y2e7JcCW3aIpcTUfg6fGLxN
yGnCAktD+Y8sQrQ5txCdlyN0++aclL0dXTk+1zZn3PZcrohxYiMODhsNEft8faoYG+NzwA//ZfN9
Tcy3OhLnDqFy91vNJOWnjBxw0qmIBvcCLVBdccZbyx2m0qS96WCOMQt7w37vAkFOrzIETU/dIQbk
U03smHvOzWbLgmSMi/jmHUs1jIJzCQhu7c8sRjVuv6qtuyvK5dYgygwUxvQIpO3EEz60jw4C0543
EJSjwLBfXod5nx9rzc9/OsLF/g55tr4msZf8cgcX1rtW3I42+LTNw4NQ0f4Sc2K1qYbYrHOIIMc7
tYmB3ACF71CEGYDwZRLza7T59pbTmmOwdC7DGKca4dyGcFltbgHq3kL6OcJFPw5GL+5bOk1m7HKO
riDywbU+o8GT1oPwGATyZIIGzny7Ja7OrV3r+IZmA+RNT2US5ltnB48dGrD6dZdkGzX0WPdqyVCl
iMdOG2d49o5thuRTe52cPUuIW5K+cl5tfJiE81nCNd+mRFaYh+1R/zNSN9u9AQOWz4wk+y3TIC6Z
hwdb2meoV8YRP9ST+wIyJXVhsUmPnK5x8yHV1vqpV7rB/HaA/zJOtRXYMEO4sT6cabLWh71zYOcO
zCXBE/BXt55oEwj8d0t2h5cj6zJAx6Hw4tuWsuHdQLRU54rBVqTt1miLr2lMXhoWNOBriFH7gqA5
+emh/m5OevF5bpKkM0gZPW//s6zJzh3YTlDPFUoaHqpSV1/WOCfrK9JxiFcfWnV+8et4R0UKWLS9
HN6y/kJQ285IWlHupdN6hP3Z14ihikonliLVeVcqkyZaX46lcVcG2VL+1AxCFf4Taf3cR4thsQtc
XE2J16/bW4wPRP8JAYWRkvubxhwjj9F8PygOsV80gBGSCXfx/ekitpULqkIR982Ndt8HBwmSj8Hp
7N9TMkc/PJT6y23Pm372Vdck392yQTzuHn2TPGz2WHUv5vBuiFUs4unsIrtF4+txW2WjC9n77RAg
Sw/zPE3JgzNG8Au+XtvvAT7T8MnSi9ucmYBKt3BbiBSaipLVAueyypnNNqyEeWgC8KhiW8L1T8JV
u2aqHkeOaiXtgSLYiVW/dBwF9k/+23ODJrFPQzEuyC8GNuGXHQBJ5mR9DWXKpNHT3Toe3Zoii51J
x6SSDuze3NIM2LtWppbxoPd4Zhi7NdQdpc6ieZdAYdJdvKzieye6apk2yXQRxmNmc+DeRlh8g7nc
4b4B9tFQXktewSTbBRhm1k59LJlfxmnIiEHmE8bJaM9fh2k8t77po5e9mBM3cDMHWPynaLduS/GA
em6xRHXkP6pZ8jv6ivDmR3ItkFCPiTuqtw6M9jjtdJTcnsYEUA5nRtNlR6iG7uQjVdmRYrLdNCR5
oInivuYSXMPg0xkBmjImXac/t5Ya5/ttbcWbM4+9ylbV7Fa+GFS6MLIemmUf/Pr5oIHDOlF23nvF
MFbVeN2cqanv/XhcmVS9FY0mXw3z5yC2/WkgNIGIr6mTpKuaRjYsnWpQjN7JfsUP0nSfOJ6jC4mh
y+vk1ciHzDSOv7cg6r7gIuM32mmAxBe3RH5PAeqjawftc4fz+WUbpJ4LA1OBwnPZ3deOQRjOG7r7
1V+5hOA0iUBiNtpmnZWdi/zZXtR62gblJQ/AlE6UL3GtfvE2TFylQABQ485Gq4NkCv3Zx+uKWWKf
kcPtVRB/VSZxq6IRqjUZwjg1XpJ68r56C3lrEXaIKlgk6dwjOndqxhA+ujX/LVgAPozijrhx2qE6
+cfU2s/OzjmfQWO4850nlvI4t0jWf6KSwgTh7n385tB8PD+PiPQ0kFXkbOAscSmfl3jnkFbxSozd
auLgdy3aJjoDdcCWyUqJqxftCaYGEuy7C5e6RnoaVXYRBdHcF2haEc8pPJj3B5PljtKOgMFr7yTO
N6mVvJSDRNDkTiV/1C62kkFG2v41jnpOWW+W6ufaW659iuqG8529nUOWD8mS1IounH47XCjvpg7V
nNXE43iFHdRefOkFA36BG8ofmXKGgGyospIRvpcRZVkTbv0f08XLx75b03K1Inu7a3W1+q+xPuLd
h1gWx1973LD1+IMLFbCRJfZzRp0f3B8cXDkC82bAlTtOyelYAvYvsFtT9yfHMo7AwrAtL7VlDX9J
/GAf3m17/iVF18gTUi30ys26Au3LYZQB8/lgf1Cdpuo3fDjbOxsKnjoT70m+H9ybqCY8G3fNzD28
M6r/R9XhZnJLLhxkFGQjz7K9GPlzz4r51KC5fCdUALrNn+rpT4RWTadxm4z3kSdp0Y7LBTBHHa24
B/rg+SHx1qgsrt3gF8XhzY9dxCJKFYRJnc47Mg+81+JYU7+rBTqsG3n4ENM9YwqnVMyVkXZQimO6
RsqxeZYLgqJ20r80SRpv/tFX8BboJP5EC27nu2jdDnzU9hHOp8hFKJ6VtvGms8eYVt54/URkK0RG
MVk10xcJ9vKP4EWsr3rAtgaY6Lpdbm0eB+xiSX/mYmakfeh7KA2U/BPaEhSFCOgHl4Wg6FRsqWJM
KvNEctIW/nfwTZKzwsRo34+R3+OSahZ3PdUiWbwi3Ly9vXSR8Se+r4Azojs6jeNnrY3IWWvIr08N
g6Si8wQuBJB+lL/I3sL0xU/hiRxu9CY4Gu3kP3tEeZWiHO/E02GrbiqsMEbbxUTi+3y5/sDZPExr
uZxmzDLqEluA7lC5B6rZWTtgzArtq8ppFJEJipsdia9g/Ma4V1EjVpDo7SJtqfVTG23jYxRpVeVR
ravoIfR25z/PkF0Ms7pu/hlgyexnJZJt/N2qSLmZWNHIX29qsTGnFgMMBIgvXvPQqnB5MVrE8UU5
W9M8HpMj/7Ac76+cZ60446QRj5YKl/G8mUoE94jEkzfiqcSfQS87IWeonH1kwcNM/ZccRM1KSYR3
2kcrVzOqqkGwlSA7zTAbYEeCvq0AmSRr4onENOr8JuFxNSPECw5KtVftv2CscsSpdHXzQAzzoQvF
qNs+KTaM07B45G4l1jRzWlKB+EWJj99cER6un4lfiiefTcPkyBH1vyq0o8/Rw3b1FCfbLC/HbOtv
UWe89qcNAnG8H9W69ZdY75XmGcVFkg/RtCaMCG2k7poq4m7h8HPejUPqbdb5Haccwz7HLjfgQq4o
W5MijdYZ/LO1Lb6V41UYXgGwxZe0VuvPiIyPvW6BTUQ6uPS/rX5gQowcugsucEahKIK6axmfGlMX
NKveKK/YEwiUmGYfZhCFIZ9sZLp4273WL1onsgJQ+yP6bzA15J2z4hRiepnaIzcDLtOiiwR6wpUY
Nu8SWihIzs1yuD+jBUVV7iDM7s52GJX/hRsfdV7KhcQj+LhnXCNIrRaDLOaWhoOWR/fDru8CsO9T
G+5mQvHAs9RjiBvmj7pZLRea55ZAOHvBZs4T2OfEodDHv/EQe9+QV7j/caqv4U1L1VYnwMap/u7U
9jKi7eeO1t/qdpMwOKhMy6Lpzb5x/QSivThu5TJnhzvLJTL3QeYW8PinnGp/OXs7qxacViX7x9ql
RAVvXymXF7sORpWv074+tGs7oDdFHMnq5MEEPmK8kDayWHFA/vfeSLOkr8ViLpYDvJ2CsDoXd+xC
G52Xwd2DaUM1OYFAw33QDJP/TOdEPZ9C6wbDqDURL3yg4Rc6Y76f9IAnY17bnRpIgabl8btXGkiP
5Vg1Ml8i7XHFbHJX1yaSSV8kNgq1Fr8dWnzCyuMzZ5y9XqwaASviiERxOgKWvyFQ35mfg8mtHqt5
GfTTlhzHgg8yOlAv2NghoC40nhe1YLU/g+mX0SsfagC/xbpTZltpe++lhNjNRkew7kZ1nZSI8QYO
46RGMrjbC7bzFfnAQ+laQXQaMD3cty0P/bfIJjnpwp6OQJ8dCxFdODlW+dm1ZgEPHeT2FSBEOO5Y
u2ZztqB5vStyeQbNcGi9E1L3jgepEe3jIp0NdSoa+TfcU6i/eE5l98rwmfxB8tjiG46qZcqwdLls
rASE1m/hVFe/0RlF+2kkyjNgk6CbD8eWH7mnqf//2klSnsd7B+b+x93GeUvR0zaPYESzuNL00K/k
cbXqy7g1KDdgELr/idBAHqBp4NcWDO7HyQ6W8bhKXuUq73whXkTVNzg0Il7lH9zOA14AlAHVY41a
Or4iLBdevrTYURFLQuPm5a6n+77zmjIDwYs/JkKn2jPeQSaZpW+b8S6anba+Oq6QtGtSDIFBB4qJ
9Eyqz8FmS3jvbO58NX5ssuUtc92GUEvi0qhBCAZb6wK0O+6eEeqSth+aHXfK7o7VM9Vxklt37UwB
CeCXRd9sQNyj5cXv9KpLFCnTvpWPvGRILG7L3He78p3l0h0xk0sZxRwRYYBRKcTsG+fKUVz9iTfK
8GExEbaDCBiAw9fZosetDY9PMQfo5RSgfJL1XgnrlrQ2O43brPtLz3+HbwWnguAFHtlEWjcaRGYj
HwgKj+aNreg9fIHF4PggFLIC10uXGaVVFlau356R47TxyRVx75+NBVlKJtcwn+1YIK+d1O6Jix+W
wj+tovZu+rGgedZ6KyUatzYcn49+FsM33l8Z3pWOtZk7jBTAxZ2/PNcRTtpMjvWKYJQvkVmc+CrX
Hp3lkYQgE1+TcR6eqh1D+12ykzqC/KU92CHEHqN+KZuvA6frfAe9yfoEJJUI+6W3gnhMiVhrfZ62
5ujyXteBzGdo1P9UD5VfRMqSczZFYEiMWEf1TeELML8n7cGRCSa2tigRh4TncYXtuozrHDE5Uo/w
5XFF4vGI6GfK7dBthvO6+Ov2oh3Zhpj7uv1HtJHjz38i7GMMC958H0tT2Wdbo3tNl6OCniDygYN9
qPArgkNN3Dx9ixQmNW3o8EHLBt4DcK5Drmxb4d+kjqo5q1xTiyye98kpeiKt70zC8ZmhtiTmNDjc
cOb+MrN6V2t1hPBUtCtJhiZG67la9nfVlvG3CorHYXRA0p/bvqbT20GYhN5Z1tieB+KbcXV0gdrS
oIym31Ah0PbJkHjssH6N1JAvR4BZMBe2F8TkTlu4XnQA1YSLL2DBMBUXxOdU0cmZAf/vdqQ0gFYD
8lNGsNZWgIHI6/Ip2oSVNa3ibitJfvTvzIGg/BKYPv4L54AZCzioqQrPTMYrDtnv77zF0ImYMfc0
dnbpnL2BLFoCFVb/bUJ/KB9ksu36Wk3B+oMX/NbQty5V0SdS/vW0t38h1xU4yCZrRxMWMzyHC4pP
Lo0Y/9PYgLfbidQw3pjqkrNl1DFnpirLo5g9j/2Jx/1FopH6gkRPcjSANy8SyPT8eezr0fDhQmbh
jXUDa8laTc+QVBPjoUHzcsfkvsXM5fMcp7I8OPW8hIiHDOvNIAtKPAL0LxOnUW5qYuFThtr9Y00C
/d2bHPXT9NF+6YgpEtcJnPo+IintZmLdMN90FKmg443I/wfTKpuHCQ3cp1vP8fA/0s5sR1IkaLMv
9COB4zhwGzu5Z1bWeoNqa/Z95+nnUCPNVJKhCNWM+qJbKnV5AL6Ym312PkLLwiiRYbNxM+XtatzD
tPLJaGK3Yp+cQXOS3WSGtAa5A+SN0EHscCwR+oF00CoHRYIT5E8YhVVfwd2GL9GUaF+NLqewk9mc
JnewsVJzT6Kyt7YI3507Ox5pJMFxRyKE0jH1MxMbgUTmi+G0FEEp7SG6J6+Owu6+kWP5Q8f+eNh3
owREAFCBnnHbKQJ1HPHvcMkIIjl6aSflcsHj7NlwWXI/NWjxIvpm/E6BGfKtVws1c0yJRoyvdjZX
n5VMsJ0yjSL83rLrjfuU/POPSkPxtUFkHIxHqPT6d6YE5FCuKTr3InsYHwFMyIWYN1sSH5E6SfaN
2zXNEz4vNaJqczZ+qmrOuY1Qh8t3hQ1NexfMdvkhgv5j7quyC54iEFK/OMxttdO6dBJcpA0TZW2e
pj9yKnUjEvTK5l4zDxKVnZlQ0qr7AjnRbBLMzyU9q2hjncQ62YLL2TZEd0/ySMBg3qgaPsVWGCEV
DTkGLoyKCJxRS4GmOyZB0fsc84P6ghP7QH+LmVmPgR1wFzJi1/zS+7YQx66wx+c4SoP0ViFc+U/Z
ffSl0UrWcsba+pMinbsdxLvM3oJGCj/ZRRH3pyqa6dewA9s9aa4phgf6w/D56t2xQ08pInO6cRSq
U4LHnmxIkeBhuknaUX2dhhGZwNi5rX9MKEvfGjTtRYcS9xSd0KhZ0sY0RMrjrM3TXVe1Q+cJWvDc
nUq4tNJxOLj2LVXSJmMRVvwKrStIRNOnGSfUQGFK7CyjjcuHPPBBXDB79Y8Ju0V+RLKF15NmJlPz
kqgufkqaaf5p0O3gjQZdlUudHEP6ti+qANf4yZppTnJIWLu+csVWlkQBXq4qqSNF0WDOyShMgqMF
m4GivCWLYDdK4ssjGfnQ+DY24/BayF5rDjQ1qvu5DbL6qEBCfI06bhakV8vsBUFnPmwGixfHNIBU
sOXEhLYx+Gp+KdLOmjYkEibUu7UGhy0wFGqWTpu48nDbn4JTQI5yL/SRCn8cZYYkcOmrX61wuCS0
SAvaTTuoUXLbmf3nrMtM7WDSQPBTT1NTeXIQ5u9uLq2M1IrSn/w5yZDcF073ZbGQRixC4z+hgsxd
62ZGaInVO9SQxxx2FVJmikndzVT21nyg2Tx/ckiAc2pAIP0+0EBP0tyxmu+uykLN60ivfajoT4g3
tERHDy0q4pgaUCmfDFLhzLLJpBYgpiLy7+k/jOjzTGr3sTHSdDzSl4kJr1gqMihoqg+a0ZKY0nPh
hnurTSuWj1a33aM7BGOwn4YUK7EG8ntxYnsi4nIzA0NfpmOKddDoJCnzyYYlEuVoR8KA6hg7UeuY
x1JIC/3OnwxRtnSGktvgmNpO9HffWsXYM+MyVEwETiGVGBguHdJAg5rVj6QO3ceY4w06DAfJN0V7
V30ThX4g9tpok38gITGYexvGSLSj9dZ+Ef5sIHk3yzDDrqK2n9qwYpdvOoI8LavojgWJg26PxAUF
uQ31hMDczYlfkl8TpX3QqUuhccpD09p21F7IP+p68UKQRiA3FLpBq1vDNnWcLXN6TA320E0/UUYb
rDhaQuiafPPcq5jMWBGF22hEB7zpfcyUbs1ST5ulHYVQ8gd3GtuGCGKJR94zZ4ll6TiG0U8/PUt4
XJ/9omqAL4QmOvw5Ygc5QO1q6xudG8xLMNgJbfhWGSERoqGq3xQxcvR70g4kwoKikZ98J/Gf2mD2
73UqNf6tLNRsb2FuaMPedQcj28yToabbMpDw08ZWz/7DfbD8qoWd/2lCPDp7CUSu/yh+RBia5Ugg
NmQVe6jgVUhuzPDd7A48NJuuKfvwBzyj0D4ClcMscZrSSXH9AYvgaXZZPfphZZCBV1y89lZNqY/P
EOb0MVnKN0+2hoiefnw1o2asq5oaROEYO5ln1TbBbNA6URajVIE6JvZ3crYdxGsonfHeSNIuf6Hn
oXua4q5/NrOiYZtG0N6gxg/Hz7Vc7if0j/Q3sBiQjTlJZg+37HG+/oHZSCOFmsy8R7JmWcY+8EmW
0AiKfm3DxXQB7+vtcOs7I1pJS7OgZVK8y7bKCQw92CRYLP2uqLAvkjU6jTck7fuvneGgAOeeUr+E
bYlkHxrObYFKytr7EyU4uE0B/Wi+GUS/gqozxh2ScdAvCzNDbGYkH/7BIu/SAgww3c+WL8JPoNqL
D8kYsXAimbenSRW6ThkmlLc06ARiEzNpQP8T78R7KzGhSkyR7h4LNzbvqMq2OW7cpLkf8y5Fk0Oi
2nptXadvNmVn1iwE5D8+6YSAE1MSPjYPsx9V7iYAVmVtGyNfurgD4pq9FhjxF9XE1XyoKLR0T/zU
8aXmcALMr1UuGVRlme1+pt0APSVnl+J1WVQ4Mzk3n0A+Uf1JU6f82bi9XW+MQDkcFWlH5wYiDjQj
sm5RAgaLOcI2Nv0sOtb6iNIHKA7WHWSDzOZBzG70SqpfWQ9MxBRmqFCdvzcqizON5D+l86BDbU3S
0qqCvZ4MEGH4X/tqD/4YbkFsz6Dw6GcE8s+7peeK9BGJV9AOdryr+6GNDw1I25ALVtg/CNHrC0TA
Ce/n2dScD4Evp9dsWYykJ2JuuWXhqlcdBQh4A6tMboPaSU0IO27zpafoOR4zeuwfMg4E7NRybGED
yk4FR0M3fGtBQ/+GmCDvpJZJ0Ea24zvbQCKivqGTTYfgXBajB53IuqlrLBc3NLagipiJrJiv3POt
bwYJ0c8GCk3CJjRHJDRp37Q/KJGa5b6vewXphgN529Bk5AGi6KsjfxYmm2YYab5JhSr1nUlnUXZw
ZDd9S+2BzPbch26wE9yAs28kZZ09Lb5LSsesiZu53mnmCUFhd9ObPXkkzaks4hLbcr9TPRMpTfhG
uJwP0KHpl0gH8xUSm/5hbET6U2OefG2ysbgPZTAtbSM+O6jlT/lPGvX1pUPZIF3mArH7HWYaZnbU
X9S4mTi/bl1m+nSbyix90pI4sbYzuuB4Y9lIDb5AxgjodsOHmO408Mzk7WduipwzFJt37VgOL2Mc
z+1LQbmOvim3bj9l5CSRhgKi/4LCYnCOyMfMChVQzk6JKaRtbaqKi+dp0Aut+UZhXM+3Yoiq8o68
RnFTEF/NxxpZjNiHeqDR0oCEC0hPNobPxCHimxH4RJ/5jGwEzXaLBm7W46oFp4Pzw6airlSQVjbL
+DjP7kRHWZ4SPJdKd5lzYS4Jk9kAx0PGFY5doGiM8hGZa/JAM00d3w1laiEF0jNEV0lg5qiFYxns
LXLJJSFkv9RBKyiMz1DQaF23jMjJPVQyytyiy/K/Q+AK4qeys+r4gBWGyPe1cAdEmY6oHjBwrqqN
Een8ahpthLgRDvJvVNpOekyNLA1vSJAWxG3YE/WosppJ/9I6pfaL23jO2x0K+3lSmUR6OcW12oCN
7KIPFdKvgxmMU7dPxciNfxZ9gwDW9IsDqrr4yYB0BCqqKMr5IaoqE9tZWm0wgEN9G2QP/4MyUGlt
1A6ecvrwBjxnad/3IvLdzWxPo7H7H+GbtUQUm3mz3+OUZWR5mYPckXm6H6ACjwdU6HrBXzUjSiji
cjqV9ZTb+7TjxJo6PhyNE8lwhe55BiSqCHDAa0J35Y6y/PlfaFyKnxOFnrLzAEbrW8MqTHQh6HcF
98xrcOgFtLkCiQIJIceqQFHyzwokGi+0UDp6Oq8Dk7DzgR7tIyWchwk4zJYMkf1N82fuEy5xIDVt
tGcF0TiNgLF5hb55DhRpm1jHUxaysWVaIUE1pjTpMr3zGntuDx08TDDZUX+8DN08w8BUNnA4R5iL
q4O5wlFqAWnciWuI1/n1Bz5g8NlEYb7UFjWP/AGXqCqlIfvyoMbZtwwA30DPjHnQ2tMkpwVy8Ek6
ekPfG0/IGJyjFIa2lRRkDkRdkIvQ1+yzRs27ckiqDeam7rYcimumvOemFtiu//NDFibpX1ML2lJt
14qX3GcZ9D1kVo5jRLe0i/ZXLFrPfk7kGhhCLWD3d4RXNarUlnXnKerHR9MxrQcFNu4Ks/rsKLa0
eVumibBt9Tl79CmdgULUE7izkp2S1qkYamt/+fudnTR/jbIiY5ttoFBhjZ1X0hTt4VAR7B2qQ58h
ceU3cY2Qkpivv7IeznwqLH90TEwN3cZXePVoGMi7JBpl59nwEPdWObUPXTL4wNto+7v8fGfeIlpQ
VDUKuRK0+hUAvQO2hB4k7jyM6gT9s61yDkglKZ7/6ziC2aCbuN8YoGjXm02Ys50jYmH2xY35UMwC
qeg8BlfmxHuuLqMQRprSpkfyHXEWWCO6cIuZ54NbPDhFJT767qiNN3MUC488oC+uWLMv3//tJoof
FZaS7F02APn1XBdYndjwiBqPEKH7FFpcM7Q4TfZjrgKQygvrP1EF9DdfiCvg2z9GHauxbUwTXAVz
HL9Ve/m2f69oqi40gkWz1/aaMrwEoS/oJam5XIDLXBReb6M79OqOeOxEVUBVXFMM66br6E44JLpb
ca/y6SmmRg+3xUrtKdvSEuFbp5x2WkQEGRxQKq2OG9xktkUVvkTevUlpyc/22EGhkM1gnqAUTGf5
atezWV7ZPt9PTyjXHAwSxYzEu2blPmi4aRFFkZi80EnUK6AodAxzqD9fnpzv19syyjJf2KExR1qt
tzrREklNY6JUBWYg1IaW5sJQeEM5N8fLQ519IFe5jitBKIJlevvNdFpVZyewGQq/7H0iycwu0sEr
q/rcA2FygYOcqaQi0f52FABSbl27EpNBxETbqbFAH8xc6uhZuOY2eGYBkNnUya1y67Gpyr0dCm1z
Tt+iM3oBF6Rik2YDfKhuWJBGAAxFeAdmNfw+uB2yW5FqU3hlY1n+/tUicBjekDYtq9QFVhsY2dQ4
62Q1eqRLNFKIGfXaYkCmR8bhtqr0eKfM4poJ+Zn365ABtHAqY5vBufntQ5d+GcV2W09erEVYeqgh
3dt1N+xNsDf//ikZavFJkDh4YCT5dqhAxUDkE+ZmLMcvUowd3V3UepUpsysjnX2Tf420mjRtpYGQ
6bLJawlCX9BuqYfcLSZaY0TvVVBOqMk66nB5PZwd1KWaaGKkoxNxvH08+uG4QDs0dDSIN36wYoKf
WcnlxcmFcZ8Znfg+UXn9cXnQc59PcuZJXqp09DUvnLa1gKJOMngBPS43VUaPlSbpeCBFXV95qeeG
cpSQaPFcQ0AkfPt8sKe5og7l6A0SKPggK5qPov53Nw7ulZPozJtEPKFblD04C/CgejtSNcki7w01
eHHTt09QRM3DhHnIR0q71Z3jB8gXI/3n5Rd5dkysgug54wxEmfl2zGgio2gs5dEeWXBG1bdJb1MQ
87toBJwEI0AH/zOhJpenywO/P+hNw+A8wI9WV4vBx9uB0cLlCVykikPPCmmfptie4oHxq8i64rcJ
pCS48h3f79sMKHWLcxajD7U2zapZeEMomgqWvdZwZ4QllyVRc+Ubnh+FkJbgWbB3r2aL0eTQHce2
8rJiRD7iItt/dmMlrjzM+0nJw+BF63C0ivefzSB1Knu/rb16gGeGeqeZj4p84rALoRf/d/lTnRlM
Lac3rlwgfS1n9amobk12FYWtB3BHu22xHzyEo589THp5zXBpmeJvzwITBCfRkDIWU4W1M5c7WBYF
Bb/xyrKp2l/wmrlFiW5KHwAUopruKT72NzT5+E84GKXcdA2O+suPe+YTAkFi+XG2Ywa3vpZAgJz9
hJSqZ/lhd6e3HXIX+o0+XR7l3EslWnG5zeEfZK1PPSeaC+ylis4LMxEe/Dn7TudutrclauPLI51Z
acvaxuzb5vIq1s9DcWEIjdGuPRXP+rEbnSAmhw0Mmppz3x1Brrb/bjnNnRAjX50rEEff+kwoC8wU
TNAEnl5r4xOnAVQhNbu3gsbcw+Wn+xNArqYMBzjnDkt60a8uO9xfMTSdfiE6GKBIkt7P7GYxrKup
mNOes6GrQt40Vl38pjV2+I4ZgdizD+qvAsz3lf3szPdkwgiBBYlJ3LY+kVA2j6ISi24BTe8r7FrK
lE7UaKcpQ15/+ZnPfFHXBDjMdoYrEsfg20e27SxVXRR1XoS661YbSuujX3UZDX8NiSIwkHjE7P51
SImAnK1TIlDBSGi1B6DUyfM0ihsPiwlIDpbaU3ttdjrY820+0LF+ebj3a5DhMGHEXEWnjGivIpl5
IN0Vtk7thUbYeQAviqPGs14Z5f03YxTC3sWwTCdXt3qPKbpi6Q9+7UWtOz+A23GOaeAirl5QL5cf
aD0UX0q3Fbk6Th6Fa9bqXNAqCbm/0yig13110xRmg1LVLg6BFf1rwPJnKBa76cAcdN9ZNlKAQUVW
p7qHk0h+Imj5QuPgsHRlBVfe3/orrUda5ulfS88A4JAkbYFBRVgOh6Hz1U5q4Dsuv7r1mbCMQguN
zjXd4Na1vp/08WRwUnSGZxCNQFy11CfTdG2PmN3e960R76FCuvd4pjT7EcbhlcV25iFx6jJZ2wZx
Clextw+ZYJWMdxHISIHo4ibXnO4ULc0Glx9yvaR5SMIhG8ELjY4OiZy3owDzUjJiZ/HyxKI3PaMP
NQLjiY9MhKobO5h/dPZZxvvfMYpgTtKG83a8btaIhnxN9ygM6v02m5P4S13b8OguP9eZec+bIw5y
UMno706CHrXPpOVK0L2Chytd0/EMY6klkUuPDXyDK8Od+VgoT3mBpMNc2sFWh4FVVOjG6T/g2mzR
hFTF8R0f1/YuP5S5vJ2/zxzeHhs91w6h2xjhrTcO0aqYyywqPFZ8436KijwkwSGL5rUqNTRgDu5u
ETmVIDzksplwv6iE4LidoWSiX+3FVgsiA+CJ09nRIXD1+sTcNppt7bgonKs5nHBBYFulLZ163nNR
5622A6ijnma0OqRuUs2UBzUkkfsVMPMEDaUUPfpr+gkERTGMTm5GX0+6LQSZPNzi0qOjHUfxOV05
f899YAenNkOn5mGTsHg7kcZAwJ2BWuqFuhN7M/2Gm1hLC5IJNJtdfu1n1ghpU147Vu5nUklxDMgC
nvwMNivsP9s42Hi0ow27Tnbl73Hqr7gtL2fM6iOblA5MFsqSH1lfGJx66PJZZzhs+uAKzUH2H0aT
zscAp4ot8FvxCNsD5+cMv5LLD/on+Hs3tMVVhRsLadD1aZulQdxUFXIrcruBdVvmMvqCHsJ96TXH
WrxWHZh2YRc8zp1WfRFZVx3Q9avXyi/E5wESwmNPynB/+Ved+dJ/8r8o1Hkp79L12WgYQZRIbFBp
0D4FddvcwP0oPqKgi6+8gPNDUdqi+qqWvN7bSeXKGZSBpvjSrQ4zsqhR61hRfl9oCEz+H55qydIL
kkDs76uDOetFha86pyUgE3qXgGS3u1QLwxc6ztuny2OdmcDmcn9SpLglRtOrx6omQpC4cWYPfcCc
fAqI7T6OiAnuuxQo0E8hJu3K4XV2RDoZl8yTyb9WI4ZaFgVGks+eMZQ2PfYgJVG94fTSBeRh0+Ca
M/U6ncDGyDlpWlQJiNre3d+aXivtKmknLwkDsRsFXY99iZIKeUaGUjT4qbum+sfI+8+YzEk2YiIe
yo+ryRKi48wCiw04t4sXxCH0cyIBPhZDGv1/DrUcP38FPG1B/TroncmbhRNH+xzzgecsQRu00VJd
TFem5tmXaWEtaysTT8N1TAAqWDkhMhDPbQbjdgDwf+xkmv63iOdPwVyWn+Dillfm6LmlJ+jiktSw
KSutj7ZFlFcOHdlKi6ajhxHA4LEt6wgcEj3cl5fDuQ2WtL3DYNJR9nqVx01Nn3fujrTpC4oUQVGd
aFM0aJdMIH8NRD/YYuFSigD3Spbm2sjLsvn7OwI/jbUp5yFRJm6rzEb95E5ARcfcPcnR6H71YYOm
oFZFfmVo49zYSw2XxYa1rbM+Viqr7CnAJ3zVvq4LTvLW71E0TlG/AxMcO1usRsJxl3MtGrYKibE3
0dcag+D33Rs4Wo6x0WkACLdOLgMQ13RHQ1ebRt/Z1FbVYFY0i4G+6AHuz/7yBzs3N8gCEfxQl5Dv
IvEszHxjAnfmVamTHgZXs3egA1KiR925MvfPbVwEFLogjmPfWt+X9B7Esxzm2evrajoERdicsMsp
dnowzXdhWEzHy492bq2BCqQMSJBvkep9OyOQA5tBAPzV613fFQfZmd092hY/eOrNQjhe5i9UCSNp
2pfLA/+pF63PehQjtB9w1BMpr0ZWAeecDuDCK7RRlLAlIvm9dnGB8Vq7cuqjRAfhHHDqSqL9UCch
dIOK9hd0lqP1ZQCbkD/SdZII0PIR7Ux+IQdnV04RqHgHvEByaOj91k9F1ccfM0hoCyvHLzsaOMI6
uEGDP3+Mq15HozRZCgkp6jX5rQ1ox97Sk9T+nNt5hhfhIBHa0T1TvU5DbKNodqoRVX4H8e4Wao6J
b9DlF3NmBpCthRHmcpoQZa+29THOG0XP7kgo3y0Ys9JItds4CYdvyG3j9NB0XVQd/n1MwyZFRp6f
lP867irxlAj7ViMDX9Bbv6vKfGLasTPsEbz6Bs2qPUmP/5cxqUBLyzVJ6a4CkDogOzzWjDlJ2+cj
GAiaW/aGg6WN44ded69MuOWMWs03BBcclbpJ+p26xtuZDqDQ7H0g9F6Q4d2w8VtsbLYW4O5rwpkz
S0qSm7a4IilFXLD6gC6EWBrPstGT0B5CCBO6ocH2yXArhdWagPkP5/kubqb4++U3emabkhLEMvEz
/6Io/PYJ5yFulG5R2xNgxrGHUNHk7rHsMft9LyxxpXx5bp4yRw1LGuBuyMe9HU1mI8xaGqm8qp07
2EYtIFAZaWLc2e0Mr0QBML+yD585QihhWExRLq8keVZTxinCoDXDakaRBFXzvk2W9mAVJgrJY/Zd
adq9ndvmuM2d1r9yZi+zYz17KJcu4b9h4Qm8GhoaWq43XE899pTqxOaf7rMWgV7tyNjDUVaeFLZV
u7yOtXlT9lV95W2f+7bK5XKNUYFJ7m41e0kBZwTnBrtCmz87WAl5GB78mHFhOV6eRMa5kWwY4kvu
xyX+Wv78rxghMaBq5UHFdyVMEo9hbJFUpfFAy3dQeqiIbNw5K+9Nu6M3GM+X/FvVVPkJkZbzSc9y
ExUinY0/WAWVuonQrbQeaGXySJd/55nlzHGFa4gURFGkx97+TDQqre1m4+zJkN5N0bWQwBu6kK+M
sizW1XenX4buevKKZLnXUYsmDBwEwUJ6Bqd+evT7rCtvkV0HNx3+QDQq90Nt0ldjxLc2RpzQnoJ8
/koet8CddExobUFAnx91O0L0b9NQ/KvRUXZDUhYmJiezsNstRDFofvB6aDHhionVl59NtHvErhvb
P5TWALUFCa2LW+6H6XRymgrTZSXtZABkmtlQgst24iNFSQmAv2WzvuunKf4xyrB8llEQ/CdKlbU7
fzACund9DNi2mJViVAMpv74xodIFu0xTU45DziBuTL3J8q+X3+Q7OSHXFUX23lhugtQi15fAFGAs
sITA4hrdReInUUE5/O6A/XymvzpsnnTZSO68Ua+G26obIYbmfJhwSyJt+s9GJJ5dOYDOTHQy+iwl
8nMEpetqgmMAuEwrQ3pmgep9E1jGR2758gnvwfHD5Yc/s1dyJ6Te5XAf5dGXje2vNaW7dT4UpYW3
psbeAsqtrUDpxDYew0FL3+gLZYbw3y80pFHIQSKjYcj1ZhnMkYhA/5vQIDKlToQNbnQYBB40XyZp
2Neqbct6Wy0UB1WQBUBvuemvQ4iwmSguzobpZSY93CZdC8daYQEAeT37jHx7OGR6+Xz5tZ45D5hP
JI+VpJZhrMVCXB3tvs1DSVXbRn8K6EhgLe5kw1NduUTPVU+aKpiTW1qgg2uC5zMbEIb0iB2R7rAl
u6tvOmQzPff4LaJKhdBNqxP4LJDq/77NcZCjDKRSSiPJWik3RHinJFOuvKSzBrwpbWy2Q+Oa3/2Z
peAsiqBFskkJf50Vj1vL9SUBmTeCv9+5sLywWmu1vVlQObz8zd7VLdkHuANaoKpc1+DtLe/1r7WA
Dp/OXSyavbq36S5XmXUnnTbaR5o1n+zJnsgUZ+0X2fXmLtSceDfje3LlrZ5Zj4vihC9H4pZfsvoN
ih4EmFKx7Vm0HX1OY6sFam74h8IZrM/4hAfXCsPnnhpRsVzyegJxrLP8or+e2mlSVdLso5ZoN8fQ
3qJdZs5p0XStckctCd++CXucZBihsAbRgDnjbF/Z8M4+tUOUT4jIj1kvl2TSpzFMdRs0pysPCV25
W9xy4FUhKdgVph1fu/KfWSKuTtJasOcv+u2VBpLG91TFfmd79DzFDoAQN4FUK/Nd62BtYpdysb12
oheED4CjHL3B1p58/2TF9aYn5buDP+8cIxg0ny5PwnM/jLynxEdKQInRV8GDUYCgH3TNYu068sUm
xN1YXR9cef4zWyJv+v+OstohLABJmKFH2F0koF459r7hSy8+j4P83gMAvmmG1rwSpv4p9Ky2YQ4a
KtZUdmmkcVczGzQ9IbvDKVvWWadtSlvr6kORjyV2KDgCb1psXOjTSYEGPObwLOhVKgEM3YsYpvBd
orf9V2Ct0wmXG7//GqWaxO9B5AB4JkgpQEJQaoFYpF032NbDkLz4asDNKBG92pIfXbrltXT8RA1H
wwExCBoLdz6rsXcRipVjmLQw2Eysf+k4BOOPZUwdG/4OZxLLf3H8EV1SYS55xQApfrBrBtgOQHYt
ea2Ee3ZBmqT66EelwUGX4u2CtIFjwZFuFKmwYnIPcUzwdqwrWw9PRoLn66appattjCmyT4bqJgAM
AvUrDVmhr46Xp+OZ7Xcp7TAbaSFBjL1aJ27UGYvri/JmKg37WAXYo8UCcy8306/sAWeOTIYiM75I
zZeK4dvHTqyENiNHcGoFUfgroccJbnGJP2FQT/c0vo2nDg7BDSV961oozd+8npmLqoH0GZsCxdfV
yBnoz3ialdfMwN9yS/RbOUbXamXnXiU1UG6JRFnYfq3mP/jFKYkc2/KGecQsMTAydrbY/Ayo9uO/
fzR2NloaHORSRJBvnwe3DDxizIyT2cXvOUmi4juSW/M+apFTXB7q3EZCrhhD6SVYpRD4digthzBY
lsyPbLTNm8DSqleVZeIu4tJ9J0Zw67aqr8RW516ky+2K/AyLgy3w7ZhBDHQtxo3Us82gs/caQVi2
jay+3MNXia9cDs4Pxr0ANTZBq1gtRlm7VYZ9j+VFuJmzMxQLv9yITyCe5JUF8H4orq06ASMNeYTH
5moaTlFkJbJnU3ZFOt9W9QSu2rfmD+UcXsvlLq/o7YxfbsgmphQkdAk1VkPBe0jYVIXlWfTZ0x3N
IZ8BPTxcnhzq/ZI2lm0Mje4iPHuXvHP70A9FF5veEFiVexypWohnqyuG8Bbj5zzFls/tbpd59SvH
pgJ6MccqsLAmecXCUH91JbrCbZ3FFdgqIxaUzcG12WBf8VLDa6FpjXoX+63zabQVvedGKPL/Znob
PvQl+vyDXyhJhnL0/Z8qpZdxo1lh8JFOsSK7c6ChOZu4I/e4oclCM7ZO76ufaZdY5jECEvjTtmAt
QMnWrN849Zo/a4z7HvFVdX600HWLLVfYfqIvXZQYH1Z2cwzdsrNf6TUjxZXMc9W/NGMa57cJDg3P
c24NycHvy/kXDop1dvIL4P27aUASBE6zEq8D3fFokCpUvluUXblxICeH84tM88HcBGACfqaJH/b7
YopbSCEEzPdJqSlM9LKq1W/wYYQJaOiZvunsBaeeKrNTV47xM5dlCu8c4fZyYSTDsVoQUavruCYk
pkcUjEMjmCs3+KFXIachBtWGvO9Lc0BHkcQYWobKTeFxCnt44sgyPs9O6dZXIqY/IfFqMiOc4Rpp
MJkNe32d7Nt+gBapU5jIwg8ObsxgPmKAZPCsx/remex2j78z6IuY0lWhSXcXyjAGOWSa1Jg04EFk
lV8vT31jeQ3rH0WinM4s7hIUYFd78JwVYCXTQngynboEbIij5XdRDo+D2eYGn+0ZDctpzCOILA3g
83ibufqs3dCb06Y3WZmN8UFGGR6VV37YsiOvfxhFZQJ9RN6kKlc/jPIXOtOpAFcVFkUPlcwv4306
DZV7P7l6933W3GTa9E3iFFtwjjp+ABSy8FqR+Ih9Elk76icN1pO5M3HKLcFCtO13yvPTYxkZ/a/L
v/bMPiXQ9TiLqproY30bsjD3xBK1NimWZ/qHBMfScTuZgByvvBX3/UshAY+yGOkvo6nVMdZ3NGI5
oW56+pC7X9M+wMABEeejSagK2wa7mgzE8wCAaGxSoEcVVgrGFWHA+6OU0wXVP/AR0odoBfmNf93D
NHq/wQRV7Mn8xwc+qQMtNhPgRiDGB6BtJ/eUIou8chU494o5CKjqII430D+/HTYqoTg17Uzya+4F
FrxZfMPFQVxZpGfONiFN5AAYbJnUsVcv2E/p5KcnRXpUAbCJh5ri/uzcMniWKKTjwz/PGi4ahJIk
pOk9W29RRPX9mAPF9ooys7wJQ5DnuY2DK3nvMy+Oy6NNjpfaK2KH1SNVg5PHEHRNj7AyuPF1EDc0
c1UPl59l+VtWyxXlBmo94ZLq5Ubw9vPkc2v75lANXh75vvufOwiV7OgrkNAvGxbgfU7N+sqYZ2ai
pJeBRmOCg/f18HxWo2MXtH8Zldl8G/RFnQJuZGOD2dmVsAPvpgInv8sPai5PsnpSjAoskh/0n5Cw
W9boX/O/MbGtjkaz9/oES5P7TFRo5UDzUztBzlQ/8XpwssJqtF0AsgE1bohf1j6wmrBcIPH05gxl
iHNIlGWxsQsgKgaPI93FH4dops61CDXu7bTK8S1IwtJ4DQNCng1i/MVzOWHD/W5irpJ8LTmqvmtt
aBSnhA2jQcglIvswpAmg2IzoOnhJnT5Tm7C43px57t0zp9Blkv7R+fJv34IduqYtq7b14ticPvgY
umAUAlgQOUsrDiP5a6xRjGp4ufz2z0yzpTSHWp/6HH23y/r96+WHeQXATaJfN2iiekoD6Odwgewt
La/OM5tVe2XDXXaV9ccmR0ktkgvu0iT6djxSYB0BNEJybFWt5yE3mp+Au8It1ATAo3U7/0RoU22h
P+VX5tmZZcvdkj3I4urAm15NM6sUTenX1EA72YBBAzJ2tAJrPF5+n8aZF8oIrKJld4AZtoqwq9mJ
h6pU9KhFHciS1vL15qRiQ3iqHFTAhC2SeYNZkabtUjBE863VMCc+dJiQJhsclf32Vx1gEHBgo+uB
m4laoPsptOGjwI5aXvm9Z6YduyV1taV36X1DEfYieBfXMUU8cA+Uh1X5NKUp8P2+NZNuE9V+6hVj
m7q7y+/p3Lhs0egJkDwLsRaVlLEJOAbIv6cVdnlKuzZ6lnWBJ3CfGI8ckw1A1jr6dHnQM9/mT26c
zN/SHrmu7/f9CFF96R80nbmEkKjj7uT0zn7sik8+HlPe5eHOzDh8/ijOcr7qVKVXS7rOE132WFd6
TdOB/rB7FxsGWabX5BnnQnNqsEu0SZOBy0bxdlHNVkU5EBNLz0ILPe+GwIy+52SYFrRvPmGLHNbS
M+D39kg1kuiDDm9dHHtZWRifCzl9v/zcZ76tTUhj8pkI3hAfvv05o59r8GT1xouw2MTOO43s55J5
fGw7UdwmYMbE3kjD4t8TLUukyLIwl2/7rt4zJ4keUZKgo7AHBO77/4uz89iRG8nW8BMRoDdbMn0Z
lZHfEDIteu/j6e9HLS5UTCKJmmkMWuiFIklGnDjmN7gnpknQnHrSgv3tR1zJG5Fepv9BbUujZVl6
TM5ErRqVzbkQoeIZgam4VS07nhxH7WHUSv+o+HJ7iDhLhxAzvY+3l19pFSpsKqZJxFJ6FEtARyzA
tkdq2Z6RzhD+TrU6JIlybAqeIsSqYalbCGGBVGK377Uo1emyxkrwRQ5R/t2I6CsZnkUOSQYLXxA0
wiKujlTZSD3C3BmTbtqZYHRMV5fGrt41fVFvzdhXjjARHAYD5woo2vKapN4FutU2cLuGAsReG3Yn
yqzOdfDQ2SGRn2+UvWtPZxEgaWbwtcmU3+7lEGe2UnPi9oxQM6TtqtbwEhrzKfiGJ0ejfrj9XVdu
R4aylGdcVGyt5WoM9EtUFOsWNlnXep2kIMpvKMW5ixXpYI0oBI+KZTxXqEFtxGND5UHeXsy0W+a0
mcecZ7SLzwi8JfaLFAIRDL+Eo9qTqmP00GXCpY0hMwKDOvIoUnt4deIQI8VCt6cviH9Lww4Mn0+X
3bZ9cx8IYdsoQZcyllG2PyCgN7QNJg+iGiN3wkNB2aEGVdb7ZkgRr2sCwDJHOynGWUVdoAgaaL7y
J3PwnkHTMZgs1/JL61UpGyl1BVpmj36nGH8SS5HCgzEyNThr9Ew+FoGPEnBf5x1Aj6Z7dQYEKA4O
RA1kAFtD0vh4E+aUvTU4Pap/ZgKYFzOynQErEXWd0B/+FCECd2dIe63l4fti5LsarUnfU8wIpzjX
yBBd9oIqNI2NbXb94TnKYDlplynUZEuEixlPEP2QYjujnV3qr7MQg/MHe60uPKKPDpokzGq4JjHx
1ndJ2dQt6Nv6DyAvom0hK1cQvyoIsXSzJO5jU2/jF9GArUGluKkeArK5IzOj+BFwR/NhglH69fau
vz7T5EvzyIP8g6C2nMlFDbM2kWgCzWXuBNlCZ1TGSM4dEFE5TANp0e31rs80CQdJIK+acge1mbdn
Ok2ssMLtB56B3uT7CAXzvVHL/7V9N3i3V7q+Cd+uNB+6f7LrUVXzCNcK+dxihL5vR6fDgKlHBJ87
8aCGWAAZ41Qdby96nXawKKfYVsjnaUUtMtA2nuCjhzye6tNEHSLNvvRjUm8kN4yIryMGWfTfnjXz
26vAn2fT0NI/mafmcT581nrkbr87VZFoP0oLUsWdrIfqcIRthpl6G9Xoi/voXCMTn6KxuNcb1anO
pCoJLSnAa7FbmlMrdpjxqlj+FpkwXE1py8pNMQabBfTKMr6LnZSmeGAmZYf+DtjaHYGmq85Nqaf9
E7mFUNH/t/vfpe7DjA2jqkV7OvSFhPy/gj1mlYxWv6vChtiqNEqL8nfq4zEc4GbXw6KZtO5JCi2y
UEDd4fgRSJD0yYxitDGDNOiCO6O3MZXDZD7445tWYu30ErXaXdVFTB51M2xcMaA86AnMr+Mjff/y
kYl2lO7n7pJAtiUyP+jMSkJkR9r8V0GSeNANX3m2Ab8/1fz4O3VwcC4NwkDGrRKTsGYnBK0I9Ljj
uLqH0GzQeEbz/bPSKnbihXiQjTxeqz4OrSLir43Ans6lM97SaffJBbges7r8bsedXf9s04KmKJJf
TnhnoBw4PQpZij+30xT6u6pqhuKA5Klz7NVca39hihO9IhyaJUfTRB36ZGPcVTzJBUfmV05PoOZ5
pTLAltFsQHK1Qn1Fyx8tr2bo4nRfjmVXPMUV1DRPHg07+qE2tEcvjV1ztUi8GM1TslpF1dDIe+eE
8L8fnTm8qIcI7DZgkZct4vNJrUwXLGJt28tDKHgf0hZYFrjoHBMJG88P/5tZxualbVV8vGiO097X
aPd+lYy66WmJK8n4MRWl6uxs2C/aBz+K9XIP6yFLPAv9ZvvzEAAgvBcVKMLPJhrcxY8gSSTFVa26
PWk1+mu0+2VrdPUYldB7qfWDwR3HjuxKMLLW72oR6fEpyIqaeqoBSe4iCiwpOGFPZoTntqiaA4KJ
3HqpXTMDkGNDK7/0TWQNXxpDalQ3rVT1R1BpYXNXRDneH0ETImg0En/l04Rb6IibyJzOOa1WfDAM
kzAJ+dKSD1hSyAg6mgj0jhkg3x0fIq93LZ34CAFaU9HjfVvjkw4aT6QXucD72BOloX7HWs9HVRcD
PdCyaTs9Y6OFt54dYErlINus8UdzfCiyZKqQ1szDzksAWPz0/dqkN5RkcXmX287422msiDtqKPns
NKpGLNFDy5DOVgtVwU3xaI1wGSXH2af4QpguFQR2fFzNauo1vd0qGGrb2s/aAAexZ/LDhB//UDSX
srBtsl2g1nK0y0cpyk5K1ikZcDUfuf6odOLPBebFdyZ+bgzFbT99lo3WNPZ2DFb9Aq+nny6lo0TN
wRKWfyYGJ8MHKonoAa8RuTimg9nWHrbdHCwrnBgujuGUBfey0g7aKU3l4TVFeekX5HdcdfUUAVJP
GGYX7oahDzDPKaUY1Uez7hLPbxAJPeI3IB6m2q7ueGu8dCbYjLIqRlCZO9lyruxF7GDyCBjF7D6P
cltbv6F7dFjQNh12X9wLPmbVtcrdOxn5bJoHJAQaF1fW7xx3D+XXqMr95zFq8yclVZVPBjSZ4BiF
aXQexiZTdlOBtRm4xaquj/wV2rm3qbzcojYY2SAUtJW8rsxj6FXOE8y5vnau2q92UhpRnEb22W+j
oCKbC+2Dnqn6Dx0BuddEn7TvpWGkD3Wp1Q9RFNiHJlDNwbVqI/we9Pno73EERaMemwFloyZdyTGQ
DEJgANK/ej3ql8xItcdOgqru+5XHti8Po+OMd7lcT3dynxvvv/kRAOTg0f0GI63Ov+efm78NMLRr
S95FTF34XOOjMbrcYunJZy+Hbh6Zzsep8LvP7777wY8qFKQGvcSrsTweQ0jkJpN1dhCl2FGk9vc+
c7vD7VWuq19eIc07cO/0uZTl6KADnNw6vmKdpVRzUpei0MdOOh60xxyf+c91FeZ3ulH293gKDi+i
FtWv2z9gJYND4Mqk4aHCDdGWLXg0/GK1rXm7mMe0u0YDh1gGQGRH3LFOt5da2zgaGERS47m+XYIO
ZCip8tipPCvNMdfHsJuSjEsBmXnnUYECtVWIXWdVcwPepHmIAMFV9qbGTYNtgWadFTX8oQdmdRGp
Y76kvpA3nmwlT3Q4qoxyQafQnZpLgn+2KCNyNSGcgL0LQoqjdFAejX6YXm6/v+sUGLkI5hd4dUKr
Qhnm7Sr+ZKpVr4z22Wgk+S6OAwmf0dDiJbbliYlA4Q0qu+f2otf7A7r4jJGfiREzNePtoqbA+Dzp
aeipuCYhyIipAwNkA1B6r+z/l6WY2bJDmOEtzwKmHZUvDzVtrgm3erQgNTfUjemYxX64ceyuPxgt
J6BKzEQ521fAW0y9opDEzj5XIQD7GZD+QNZbbfQgrjc8qzAKQJ4GsB5dlrfvTqSAa+JBt85Ecl/e
A9oMUlcLDAs7KAnDdcQsUet+/0t0QODTLaUbzS3ydk05bjgNWLghaKrOORWnQPG4iCXPbKtho9a+
jl7Alk30RZEHQjZyOZJsmiZscdExzt1sWeAiBxOEpwGDdqCvA3Dm3ThqNv7iZHa464IC3DHxG+uN
c/63obJouPxFyHBfsk8Zt7195syyCsS8bPM8VHYgeVg5GY/MaQ3dYzbhfISQEP+BEmjgzghyvHRn
0kbtNfWQmzh9AFV0GSdY5QENWKk4mn4/KLu+DOLk0NsdJg8YOtf2LnDMsn4aslbtKCimIH8NJCgc
D5MQyLPAL5zNt+io4naAKs7gAU+wz72oJ0ZAcaL9AszSqRvR+3of0+dAbYuQ48BgWcLuqqIXEzpY
1rmt8vgU4uZ5J+S823jB158Z5RHodfRVIC1evV/HifrSkQikBfrPL91UJ9+w5SxKV1NbRcNO0wov
eYYngqvWVXHEJ676cntX/5XzevuJNfApBHMm4DQUlpALuYni2kfV76wNVq7uwJ2Y+euQlHV3Z+e0
SD2g1U7mpZRIH3vsTBtso2TsoWHuR+23EE3ZYddKWFKdILThFyaj31rdVfFgaftJGjApUvCT3KJF
X38evgmDZ/qQ8xx4eT5SYUklm0anaaGIfRQrGU5iGGjcfjkrIXrezYg+0ffi2M+/4p/bZ8Dx06kj
xzjns+NymzAkcMuIHS6qVN3SLZrP0uJDaGj0ETVpG8+0greLxfivtIEMMUKiJvY6Z5y+9mKwYsxW
wulJJ0mtvC605PtIazdlLVbep8YTMpiR6ZbwSt8ursl9oCUmOPvKom0XTGbitZOxdTmskJfBdiKZ
Bl8WwQfQ7W+XQROlseqqs8+o1bYP8PF4vAnD9OdGldCkoy6ZJBprcqtWVOkcCtgvCVVBkkvaANFf
DhTM7U3xAxIXwDY6rwGnpIiVwkVgoc3w0RE59iH09NO9ncT1pWyBdnuYpkYPFbN0gMhJV38zezIO
vKVCu+t3Fre/vIeM5/yylRa1LbxxtUcno8qn/FOlwkO/ByduTeQo3WIa4bw71sxS+HNDEwA6LbFl
lO0zn/8Y22e7a9I95tXaSQOG8/77C/FHZiBcLHRP1UWSUziybwYj1UUEL98bWyvBaSDHV6matm6v
td0EowlRMfmvvseiedmrKbcorpbkh428owdu7EKS9Y3u3trp/HeVxQPR0IsrXU94bWokQO2U2SEY
/f5jjKHQxlIrCSJZKLIaMwybzGPxhfwhSsskCO1zJysD1ssTBpPEblwu6Q3dOxXDeqjy1kaGuJLl
wGDiOM4Qd1tdkph80WI/ptC81ENMaIxUDAd5wCuSgcK4r3FSerod7tY+G2MdCxsx9tcVLDCT67HX
h8E6J7zLR4G7tgf4zN5Ibdbe5TyCI7KSurGP38YAJwUxFPUIstGBdL4VGHw7WHbSV8Hz7FI2g3TG
QKrf0hVf2SxQ7PSZakdSenVh2LT40ppM4pyOWH1EpRScMXnDK84J7Y1se+WzEb0ZxFHkQj9bVhNE
d3B6ueygNhXm1JyJof6SNGl8ZMqTPkCpzDbAeSuTVkBySACD2+fmYOj79pWOmDsE+BD6Z7q/wQP6
WtZvgJLaF/pTzscR/OMuT1oCokicXaJm5nMVF/64kflf5zKAf5DkRunDBDSxvL9IZgsU4YrgUpi0
1vF8j4c7EU8jOiVoFHwOSagcPKvCJPQcNQ9I0pW8jDaC3Mq7n9Vv8JEie0PtcvEmrDCDSg0I+9wq
sphcR5ayCRSoNP3JhU9IDc2w2IjeK/c2LRsV3S8ABch+LfazbiAgGo6OhIeOiM4j+I2nAq88r4+m
+hSF1ejmTijcnori+O7zCq99RmVCf9GuPvsQZEbpCJqXhtVaT4OJj5qTO+nGef0b3BaJCUJtCCZR
rc5Z4uLSjiGSBsKpJBwPRlnBaR1Fql7B7dNNBjAGLnBu+T9ZspKnGF40plbOFH2QMRv9oSrCEB+z
MIl91yQ5DKmaDDE+FlFWZC4Qc6RlS6UyFc+R+hZnlkCKlEPbKpaPX1Ms4x/UBQ6NTszlxb6HzHrf
wK1Er6RLlQGCU4o/WGhONmbqUzQk933KnMHtwa0bpzIIlI8wGZzhpICuZrYR9NpLMzT+F3R6ope2
zlN1l2DN3ewZpYTtcYIH+yzQv8JgaZgdwFtqd5DqU6VjO5vMDsN9pI+vZgJ/30uQ4BuxTe+UDzhO
mNiVGVn60udhZu5wTc0/9mRrODzaJZlG60s4VhkRsFKvHrMaOGbVWs0u650y81ps6Ey3DRTc5gzm
Qy9cMz3ofiRXOjfsxopZTjHmz0YR4tiEFwPm4XaejupTHiM5BGRcwzA1TuzpklOM/smMVv3TBQC8
y4l3vB+CLvuOKGXiuCPt7MaTGVz/hGusfayzKPvJSNP/1tVB/ctO8V64xF0sPsGtwhTP5lFrpDc6
+x4qLUSu2JLSA3Zh1Hw+/SFsMRGVSqG2xbb+KZMsM9y4e1ci95x9A8Bi8DzTwN8Gt6mzG03pOgm+
efRlGlWT6UCt2Htdz6ONC3BtKXSkEckgDydLWmQUFQbH/AwSFTnPx2fkV4qnHJetS4S/68YlsXLX
zpBGleYP5ICru5YBX+xjImefWyYmpwSTz8cpxjDrdoRYCYf2zIYwZpQflezi3ZkYS2Fcb9lnHEuk
r3zA6i6MHDmCqaLZlEyFXfS720uuPRg4FJA/oKpkkpfF54qbIGbAR4E+IbshWX3/kKpwV2+vsval
yP14b7QH567W21XscFCqCLz4eWgUsUv6bNzp3fALOFmysf1Wn4cIC2d95uRq87X3Tw2om1JqmiHP
Y2FHfcJ/EoPT0t+ah68/z/+voi+eR4IImqc5QDSanamXoH5xZHAUeS0c2NPtV7f2QNxXtP1nsRtk
Dt4+EP72doKZH30sBZf6hnbX70ay4p/vXoX7d7bDm8lpV/0T/I/tVKpD5xw0fbbXumI6KEWRv/8U
wSGUuZTA1JFSLl5bjPxDhsmdgytAZCtUaIPvnHCVHtqNl7byfaiYaDLNkqWzHMXbl9bKws+ypmZm
UXbdx2SIAQqoGuppTNGrYCOJWVtMZ6eBrwLTdcVHUP2e9ktLYQMZw9/BsgeF2/Sji6vYlifcSvLi
AAXGH40RhUWl+/a5AjMnc1GZxaS0PyQPf0/m435ix5o7FVLZAgjo7Z95iBueQt39fHuTrIQnFJL5
dJQ4pE7LWBFqKFhlgr475tWZK00SjqBDWOqwbMvpI7omwcZnXHtc0IjQcBkJ8c9i74uUXmsMOOOM
IETyC9wvhrd944sd4770UUrBYMLIkB+bvkYf7/bDrn1VaBIMSBGaouO/XBt1sqibqyvgveLSmr1B
qmPU1gPwD13diI8rhxx6l4bXCRUBmlqLxRoCiC+swgKVF5j7WnOyRztT041Vrh8JVQqmJgww5h7p
8nX2Woe5YtP4Zwe4wwlkQ+N2TVh8GK1N/48VzhqKxuiPGbB0HBrjiycCYKowpQ79c17R6NlRpU/h
bm4bRbQxNPsTJUU9eBjHmsOuabNm9IoM13NXL/UcW1xdJz/cW2NjbsFsr/fU/MNoEsPFgLO2FAGR
URgymzya8xMRBAf6nslPBEb1Aw7ESonMXtPqnjoFdeSmBbao+9vbanX5GUjFZIJguzxDo11guCEr
/jnqOiPzMMyeeuSNQH+6UtAUd/0ga1/ARabRvh1QNnt3hqHLpHk0RtDsJlwtAkhRY4qJ14aPMDis
H11ynF0ul/0+9x3tJQuSrVHdSq3LhUJdbaMeQ727LLfquqqYrBb+WdbwT+/1FkYpagfmcerwOu2U
Vt4bSowLSGkPT/gXYy+pD+XL7Ze+tvEpuECQ0DC1ruZPOC30TePU0jkcB82bnBHybNrmezW3jI0z
dn2S5wuUlikxY6ayL16wlTRmUAyFdFZHLCr0mHraUjPtf9hFzKjRSePimaXK394Dlmi7Ms/t+a3G
00FWUmwc2zzejwlSUh3WKbs0GbRdZCHiePtVzn/z2+qS+xuXiFlME8TUsskVdhDzfKH7Z3R/Ta8y
Nf0h6Krcs2Up/yAxgdi6XVfUsnWY3/NZZc3raS/ObzpGX61zFsBD5rotS9TvKIQF1YvRCzM75FmX
f7HaVvvU9LmeehaO9paX+3ZU4E9d1H96qHvPWtHQ3bn9MtaiHHhIQNWzrgVI7vm0/5NtGoktUrku
gWSkRpId+iFJXmUzVhFrRZ3vyzDJSnmAPp5/lyUn0F2k8fNnLbLUejd0Viy8SiqVZGMLXnd2gKCS
jnDqjLnPtPhRTTKrodSWdY4j+WXqsvsCGfJj5DTGZQqUdE968BuPbbEL0ir9evuNXHcLeQ/8jxoG
wYgrP0AzV0PNzOgWBor50OXJLglrDyBS+pgWIbA31DZPt1dcOdugg/C95dq0mYZobz9BEPSJpFWV
c3b8EAC4I/f7MFXk36UyvR/dQGeXpJLrDFVjbpC3S3XlBN+Lyek5sjLV06S620H5ajc+3+oDwTSZ
J43obi0TjyTSSFJpwZyB6WFmSuFHhQHV8FUMGsXG+9+eAc2dv4ZJIWn520dCg0rV/ZESOjABFYI9
zXdI4hj4PPtbNeC87RaRAzA2AYt7jwHmcmwiF7DWbalzzplhdNGp7aGQuf6INYaL6dRYeLIZgURX
ezt4lbF83DqsK5GL9UmzqAn41xLgQ+/DJsUijsi2JHY2xIC90NpqV1h96kFa29L3XrkJAILzwBYD
W+gsixgN/1RVprmY7xpjeKAY0lHVj7ZmnmtPRbMFkhYJORfc4r6Zeok5AIXJOZgcM7oYgVK8ZpFG
GJZLy+/2iA29H+tOFLYZ5iJJsIKsGLCUbNSAKs4atP9Uuanvy0z4D3Ti0i1q59pZQF8WRRgaLxia
LN7hJGWdM7BHz2MpD8i7ondc05P0ZMSNN7qzK0sxHUS1m/H+rAu6WEoWIGC0ydTOoQWKfi8GJh+0
zAzpTxk2Sba/fe7Wbg5as9Cs5sCFusZiuaRSxCBQLjqD7Kz+DJmGGBi4Yzlx45Qa+TiJohhftHoQ
qO0HNQIxvQN7epckak0XtoHNuh/lUk437veVXWsDjKEFxV6iW7OIcQigVEkWQOFPdan+IuTgy2jk
0svtp19ZxJnLOso3xKmuJmVy6GsKfs3mWSnVwFPoFJ6lCXT/7VWuj8bc0AKNA46d+3mZejZ+pXT6
DFzs7KJ8lszOmfDsikzALyL+EU2BvhFMryMcC84aqjRSDLQvFmcxQenSahT09uDx+c+tqWeHMXLK
1wJokCumsP8K1yj3nNhoNpr+q486X/j08IBmL8N4o/itFsu9Bch9nI6gxkqGSZrpqRBumURq71dF
QL3dYMjJvcEg/CrqJI7JhL8Cluv347EYfeVU94P17qsduZ+5GaUiSEwOuNiLnYrQJj0i6wx5GZ6X
rAX3eS1+OmpfvP/9oVpKo2je9UzcF9egbnV9og4gMlHNVh/VzgEW3TboztaSchByZGx0Ka/TJCaN
EGnQzWNijOLu22u3tvo4NGFeASFA/Dw2o3o/ojTh9ZI/XqRYnzyEe97rWq6DG5pZ2Sa3EdfwcuIH
MMNRRVMyU60dcxcV2IOwocr9rAD/6fbRuz7goBaBL8wTNoc6ZdGFBezTsf7on0YzCp/7ZqjPdqkM
W7Za1zF7XoYrFsU1XuKSFTxpLRqXcPtOha1LpScpSrGDkogHr6wmWyOA1cXoewGhnU/4UiMZiWSd
0Jj5p0k202PTlfgxmZV/CpVqC+n9d+75JldCtpKxPjkJzXLjir6mYHZmZ2YdXqTJBpcZIs9h7eUu
QQapnvT215SVw7grUF43XblO0SLqjDb/kQsnzveBZeQo+I9j9SU3iuy/IafpdOhENxV0GtLiZ8i6
cMWqofI93eis1ItFBd551GzJ+qAFfDPVDQL8at1UxLqF0FHUpV6RFyjsZirqaDvRJYG/4zKdvmiV
X/03TEkMnhBgV4eCFIAOIvuEtvHMaPWI9RZ2icnEZss7q+29cvCrD4YkaHFlIgjxqhRa9kXkAyJZ
os77PyIO6hO4IkPZhbmj4NQ+dCmED1kkL6OwocG8c8POL3w20WEyS6dxWTPBQMxyHwekiz82wY5R
T37OVQAOt1e52kKAbDmBnEEqLsCiizAjhxISBe0onRswYZ90udR2qVC6x9DnTr+91NUJ/LvUX7UI
VrqCK9shMhCGATrDqptor/W1eifybAtEsLoK9wD9pLktsMzpRdp1JvoeNNOG1DmiIintc/hrG89y
dbsh14J8yazzCdHiqutdCqeOe9vwzwwX1b1vtamnSGr01Xe6+KLXY7TlbbDynehyo5s7A9+40BcX
D6OwxhR4FF8w9kaytpGtow8Wzw3DfqsqugZ08nBYzTOlYIo5a9+/vQoKZVIrYJnSWYR+9YnKUmt3
czPtXmlj0bs0N/p+F6VdOkB1FANHJTTbC5aBwUusxuOLmo/y62hobYgj3Sh1blGosb3n4OY/GT3X
W6OvlU9OVEJnZY63fI7Fu1GEGY8tVLazleXxs1x30XfIlfKGbJC29glYgmkHY1DgOYsbUgkSKa1M
B2KVLUUM4cNgcLiTNUqMqYYrd0r60RZu40dItE64XkmngKE9HuFKa//IIkcLn7U8kHoU33vjK05A
MKZCpKK0U5In9eQyf2yt/SATPO96FHsSzwiNOnxW/DExEIvJzBgZWbU1jlIUSY0H6yD5kY96P3lN
b4BXRBkzJ8KhMKjtDaurqkOoGX5Bq1sGawHOSPyhC1zBffN9dcsheu0rkGqq/J+6CKXpt7tGMmLF
wL2APm6shwTbarpofgWh9HYUWfsKM6wa9SDEzq+iSN+og5F3uX+udCn/1Rla+FAq6ai7JgL278Z8
cRIAmM1XK1qczrIkUnpEPmjP++c07hNoh0J1DTXN7kHS9fvbz3WVqc9LQYWhU0XP8GrqjZB652s+
04kpGnVvMNF9yJLU3k+y6O8bGltHKcdKpxpN87/bK18151h5FqAjuNDAveoP9yFilZI9OOfKAaLo
llNinKKMtgDajZUn2UgyqmYKvC4zxB4UfrGRea5tHNASFO6IQhFyFhtnUITMddo4ZyP3w8sQmsJD
DSA73H7KtfcLgkGmaYv0AAy5t9sTvUzRG77knHWrRuIOP5r+mBph+m3m8p0kafhRD1bjAcp7d8eA
98vEab6OmHKQG75dWSoAb+G07Z+NQWjHstbk4wjKCXRxmb+3Y0D+zlnmZDBLo/cyv+p/mr+N3qPw
N+9X366T+1yV87u86qxDXfZbleXKV2OrggiZxYyv23TT3KJDcyW4oCjefK60YGZ8Zv2GfN/KV4NW
NdcljJepFRbvzixgc4w6AnRabyd/ArUfjnkPw3Zf1oPzXSiZRlwz8vCYJaW/sWPWnnAm6vyF686T
orcv00ok226Zgl3KojOO8O+1YSfrMK52t3fm/AxvM2uAzvQCKNCZSdGrfruO04okZ2wQXATsvj04
85PI+r0TteMJT5MtX+2VNzpT1aCJ0upgNy/e6KRNka6GQXQJtbLap6nlHMpuMjHVMeNPWqVWZ9XO
6q8tHKGNzXlVYc48JBgqHD/CHEO/t885JoWDCGUdXVITjN+o9MaxTdPkI4xZ7S4V9R/48f5Gw+Vv
hF68XMCcCHBhUsFgahnBp8wEZmil6QVqQunv6S1LSAjZRdC41mB3475tiiw+tFFcaCd/VJr+koFo
A7bWh8GXFD/f0Z1QifsFk1813F6P8nJP2x/nENXpDDdtiqZ1tZ5t6ja6FBwVaTQ1t3ZqwyaMGfKH
MdSU9FL3ZltemrD2W7ewWkzTI9Qvf9vZBJdAcqJzX3a16paFEz2CrQ2+mvjufvUDefgTBTI2XUEF
1ssNW0f9Bd4i/ZZjVhDsTcSAwkfDwI+3TQz9hQGteLTYsJD1hWxOHlrL1cfb+3X1O3LuqW9BrF71
dysnV7ohRbOAHjlzr0woreJmqjMYbpMFpXkcJszbvBFOsLZxJFeuKopqFsY3lR7FX3bIP/ENvZYI
KfMsvMRWl7bHtE8CcIxNoBsvRdLUD2z44acEXvoDaXGn3qPtylzr9uNf90nZx3/31JyPE5wW91Wk
aGk3aFF0meKkTZ5Tg2sbPCMTe4gkhCW3Q1FVeBLuyT9hqI9PI35F8g6ObxN6SmX1r6LXYmmjIrke
a/OzUDcEd4/0HxSZRbgyx8EPmpZQWeRN0+9ZqCm9viphtowMIRXXyZTIOCpKX7ZeM1VG6hqNqeeu
nerKRlW59p2AFCMopTHJuUKq6B2ACdoBwUWFhbebx5z7uJz8xzQFY+VnJv6sUp7vohHCYcLQ+Nft
TzQ/6vLQA1hk7ofe43UB4099MdROFlxyva5cW5qMe5+keuMcrGSiCIxjZAJKjU25nKtPNhUgRCtW
Cag0gT2hicIqh6ESW6Fzfal5eMpoF7T2InmhDG0s30m4IhLV2bfdqD9rsTLs0LCoNvLQ9aVotvNY
cHCX9XMZdGQxcRBc4mxocbaS9V2WC+F2fbc1FV7dspSzOG5hgTmDjd7eCPWQhnmB/eE5zRPzDt2Z
fC/5mvFRk/LmcYwKFMLkPPVkFEIP7ajA9NL89PPtvbJ6nEH8zxTKmRG4rHYrnMWiUCGR6ZTJ+saY
MyIHruryQyOnMUomWMZmxzHRQzDdCeHtAT+NQuyKQBu+FboiOa5q5tqWIfVakGUHz8YUOC1dwVPl
JBMWUSS4cLf1P5FiH4Gyp4H8yfLb5g5JTRi16oAR3O238bc/uTg6iEZRiZCP40Wua28/CZ6TPRNE
KbowdUGDvsI45WcBLv1HMU7yt1ztqpd+stL8RY37AuWSSu5kF7ZfjL5OWlOUOm1rvaCAE38SyOim
bmYJ6QfegH3u5aJTPmqlM4VulFdV78raIOkeKjZKt7PNcKKrIJX1oS90Fc63w8VaDWUDG6+LrVc8
EVLjosH9w2oqrPGtDUXYfGd8kad3GaaHv7H87an8U6vc4wj3F6qOzI2HAlAIbH1K45d4qqrfUhwV
g1fAAwAgj94J2khZGGv7JC/8hsg4FT8aWykUFwH7Cl22WMueKA2l4mtjG8UdANFGew3EmOwzvRHN
XdWM8a8qTI3/oiAcfm98kOtQ9uZ7LI5IGUz2lGjszsFIfqh9ZO2n2qq8XE/E6d0rQboHsg6LkwHn
MsZ0E4XTQB50mXRAb0aPb1c+9NYuj0bj6fZS849ebLJ5rjF7ZTIespZlSt5UCDBLbXTpC6e4awXK
CGZRF7vbq6xEMtQ/qYWYeyFgvbwQLUCwWA6M8YWWePdF95PoMXf86JDjnrORZl5rkwKUJMkE2QKY
gD8tAjTdWfR8jSC+DJJT/WgGWXyfYBZ+ltF+ee3Kdvgw1GX2Q6n6qDxFcjjgszRoXbkfdNv/fvu5
V0IH9y5vlrIeaY3l5Cg0QBj3FfkJ2Lf60W4FGkRYsxyY+Fp7o4jVr46RmhufdKWIsW3aMUQNEKpX
gh61k0p5VSjhpUJraw8ZAXIHAsiPQVe3Hh4mwaf/4SHnQRxtyhWuGMJcnQh4ykscRfSYZrXy10DJ
Lf6YRv43pv+jcHW6UNpGhFzbuzbylcxAAI1cIW6IhUg7MbO9hJS7kavltsCOOrRfbj/fNcaMHUW9
MuPSDcxnlvfwhC95a6lTeKlDH4oyAMH+o6yniHa3vo7sWRmkTxIczF9V7o/npi9TpNYa3Fn3QzZU
XtvKsXKoRF9tfOi1UzVzEyEysNmv5oSBClWi7kKyf1VJHgfJGo6Dbzv3iUi2Zmkrr3oW3KNYJA+Z
u1Nv76I07M28KKvwooa9/N2qVe3QCliQt9/0ynFxEJiFx0CwwDNscXQxsa4c4ejBpVK5cEZN7KLO
9yY5njw/gXLVoWDx/sgEnINrlpYfLfZlqB3GHNXNFivT3EjTnW4G8tFUGMibCLlsRPWVcwm2FuF5
PBdYcdlcQEwsluR0iC7l1Eh3fWx3jyKKpclLyfrbQy4V6v9xdl5Ndhpr2/5FVJHDKbASMxpl2/IJ
ZUne5NRkfv17Md/Bp2FRi5IPdnmXpXIvoPvpJ9yhPzghOx0GisJVoHhF/zBUfvvZahC9SqRwQmQt
F+8aMu/PrWXPT8iKykGcxP2TYba2xIQvlfrT44+5szvXQ8M8az06d/P5QV1Mq5BN2oi1Vlx0K/k2
NFL1QW2afx8vtLc3cZWAmwJ6HSjAZm/OGSijYT2eFVrD74EL/SMDNzgoo/YWIekHrYy4B13EzZsM
cUXUFhoRgdLiszOhIBqfYk0XRzTQvSPAZbACYECh3W0SyVDKJO54mL4bPje0oS/Mrq2z3uWJgMgo
114i4FYf7JO9b0WtClKMueM9DtssUWLBqY9IIunhB1GPhWcr+MKY1Xxk4vwaLTcZx8p/p5UHDYvA
uqnZYWxobWTWeQCJdwrPat826Xtk8vv/Cd1A+RH6CAptUxfpvka/0XKZYXQfatQmAM8u8bc0HVCT
tJKw/qcFKvRDjqL+c5l3aC4WpVE37ujU1lEyfv/5DeYyazaBXDGwDPXtQeII6e1czHlQazZWRH2o
nNAarg8aB3urrHMzee2Q3c9tbKcn2bUiOmRjmfgpuiinucnq3z6YbGONrg2fGiL3XVDo4ynuugZJ
xsXMz2z4/CKEUt8yAdvid48mwxroJOsQmKHNXUEn7FRtxzENLAksfZ239UlUxZGA1P2ZgTtFB4jj
otBs304Di7nri6hL00Du0H911a5ZOg99DOt92DGZddV6UsRpAHJyBMV4rcHebmYmUqQF65wIkuR2
FmxSTKEsmRQB+CBtTURa1fYGtReTX2MLErupsujOSJEVVe2FfqxpupI8yf/Uudp/LZEHHfwx7aFU
cpuaDJuGtvjRFJ2CiVQToWkYgwmInp0qiQG/AhP/lzbk9N5AP9X0IEXo73UnTj41ioleSqM6AiRF
VWiTv3RKju1f19nmCa1SDUh5HKnzhe9Vzl6SLyi3G+Fg5zCYW13A0FaKzrPFKs2St4WeeFUt638s
WgVdenAMQk5azRSAei5sxIQM/vXjvXIfg3iVBnk7vTOUDLfzBWDx4Ck1leux7NJLjs33Sa3qzKus
zDkI5nsbZuXaw/8Fq3MnkFOHczxK2pQEEwKnLohV87ueCXC+1iA+w0nBoW1qfxuLyyXIPJYYSxcO
JehNCBn6TtGajDQZ5IhybWcIL3LlYAk3qZIPnLM5OHv3jT/gKhR0JsUdmOa7jk4rOpSOyjRQ7MrI
/SSL9R+pMENlJQNmKMVyA52t2SnHE4gX64caNciUP/6m9/nHarZBuoNh2p7wVhpnUhsO5B91Wobe
EM7RF3rR+VM7j8Wz2cnNTVdFj6wMv/9g7b39RLnJmIPXfo8oFwCxZnVk7TLPHW/FP64ayjqquPlR
w3cvbq9OZyZ1CJ347avOpIYSp2A/hYgInya7rK+VU3QHcfs+f0Rem2QK1RM6Qig7vb2D8llbOLdm
FqhS4VV5UVxC+u+u3CDtAuziIBdXdt4fnkNr0coj3UthRGmeSUYFhiZSexVlgDkyrynoty92XLbh
aY0Gk29ELbxje6Cb44omk56HAlSRSJLcKyWsC6/miGyYF0JUf0rl6Egs5RVWt4m/dJbXCRYQUC7O
zTuZIiIeumbcZRHOAJcF+AtIGCYC2DJ1yIM/K6gLyqemr/v3UTjpnQfOa6hOSV/nX2QsGP+HFXCx
PJlyUt0MVe5WWWuhY1KcpNbJhGKX+vKQ2BAQc7mubjn9LynAJycfPNte/aBChFimUxGabQY2Mx3a
g228s7cAGqEIYq2lJ/qUb7+6SScjmXs+g4IayBe90B1XQ0f6QIPRWlWcti+S8SpmnTAdQExuXuSi
JTX3OEAjxxbTHCToxStuZTIfA5onleIJQCea233SGMpHo650ydMyxhdua6xUNhVYXoGa1zyGXmrJ
5ecwWnREPWCkT+7Uyx0t3VbvETYc7MpVsT0ozk4PONFLozIXXjTN9jvqESCMs1nLi9fLWfIj6/Se
UeRifi/6RftkVPOouQoQucSV2zhJT5k62aYf9ZLR+m0Opeuk9I2p+uPAeJcuizX9UQmt0L1hnKNr
VRlj5xaJIv/d1En4b1GH5otizrg4WIBivyRjrn2HQo9EYlc6tfMUlog3uzWNz/A8Z8vwTSxxIbkE
cZQW8khKx1PRQ6h9tiK6g241jpLwHayUv5JhSdl5wWjsNme5/NMOS2t0JV1034tmmDm/YDcjtFBQ
RXfpbCTKu1Rvpj8UgfP62YYAb5AXzNpRubvTHaOKAaLFU9Bkv7tlZzPGiQgt8JtoJ6SZ6ZX6qS4i
L5KL6f3aJ3xx2rRiYtaV7wqp6/2OGYpnWb16EM1eK+vtjgPttBZU4LjuAfiRqhXZONs3REs0/eRE
Q1z7Tdo24mVxpoaTpcZJ9JQ5zpheio7sAIV7KUuubToJw+06Z3QuwLTC+axpIxr0hYW0SoYOsuEa
tObtZ8Ymc/+vrIik8xBKou1dsF2+yr3R5jjALjGS8ZGA3zNJg1x9qnt7qM9Vl43fi9zCHgDdc6V6
Z9uL885cZlP3RWyKD6khpX/ZNQavkDH0rOCvTS2/vCvm2ZNaa0xdCTWBb0m1yNm5sOQOuPicUJgs
sV6MnyCVc2BmhNHLYJj7KhjbpMdWmAAz+bkzK+9lbcEuznLYZwfBZCfxobhYoT0ccxKD9Yr5ZWg7
NIjnLFPl3FQZl9xGLRrH7aix/FFhD0hZ2/gxme7BqnubjmURqIBbzoBpO54LqxWwKyT7FiNP4KYm
6I0xKyo/qXumWX2Ve3bRhl7Xko7Kaj0+obolLlo7H0Fsd/IRrmfKEX4LTN87HAka6ymjD34I1DJ/
bLLlRVKn7sQsynjpenlC1b6wzoZx1AjeuUzVVdsCMUh5VSHdRHEL3ICj1etml53yHLap7KWNo59X
qcbL45xrp13JRcXMkE4In/quVTGVjFp1fABudjZ1HxHWwfY3tcFgu622MAM2i2z5mCYDkvtWIzPJ
hBDWJ1/6UVr+1lTEExrEGWE7uVESyuVvI8zA/ZPFrAxJKum7Zs2E5cq4SonYkshPWVIsgTaNxcEq
e/t8nZwR3yCJ3OG8+IOimCHZ422YSgy3AM5+mTNHrLdH7wRTn1k4MhtxcpQJKjtZ98psYNZugH69
Q9CBzB+tromlWxTm7XTSRLSKJhaOAXaFP9JB6Hc1utDGMH+fjGT6l1jUfWLfMFwts1nBtDfWOudk
KqHRXMk2M9UPrXr4cwZoxjDPSqWzPQnm9yk16aeDrbP769dqlnQbSPV2TkM7eVTUCH56vRCpwJEy
0zbSvAUkoBT686xhYwH5MzrXlSI/TWGkCpe62PDgg+kvI14pXisN0ntHm6TzYvfy52huxytYFOkv
TW+nS5xLR5o+O2kxgnncaNTOwFC31X/vLFbrxECOiSP5LV2K+DLWevFvOk3Zl6SQlIOXtHOUIcis
Skx0T+7bjXHWwCnpWA/6VP4jh2HSeNXQiw8Rl/4R82B3MRriFj7YKDJs29Md4v0Y15nSbZ761KcF
hUsLOs1XpNiM8+OPv5NowlUnNK4IrXspxwr9N0RieC4GyZOnLOg3V7OhHVSle19rxTizo3kcvtvb
G4gnJJ2KS2qEHOhJ3Sz5SadFdIlIhPy4Uo8wdnsvkNuOLjiUtJ1+KlQUgT1IeJsKs/cNMquThI+6
i5rG7zdRieyrCBjTGAUr7k1jUw9Da8qj9dGSuXuGmSojvWxj+pUPyUF8230qgLq071ae2B00oBsZ
s/aZdNPrIXnXS850o2vZ/l0oseU+3hZHS20+GGYzSjxFKccLUZazJdu01uASf43C5LeV7emscy2Y
/I9pKdiGt3vDAgM4QvMNbymWPLHbz5rwMHsZr5NFEHn8WDs3BG0RlBDWgpr52RoJf8mEJNGpKZgS
+OZZH51afUlf4mJIfctY/m76+F+9VcaDi3nnTf66pL3JAcZyMbLJWJybYibQw3C3mz5XaKcOJKft
EYRg7/loF4BZeUU7b1OuZoXYyPh93GrbLF8kHGqesqbVn0qzRX12jEYuwcU66KvtPeFqj7F2Xeir
bQGt/Mula/vQxmNVzgIz7um9Vot6joyxOtiWO3EEL8xVWIvhFjq3m20549+qtB0pZTVInb8gy+iP
Wodxnp4kHqW6eXq8X/bWW0VZVwwbxgHbGTDs4LAfStQdsn5Iz0k3Lj/H1vimd50aJObgHNTjO2+S
6oxOD2NQ0tUt3zxRklLKxYo1iWM0iQ1cKwqMdy5ISx75jewuxbd6vT/vebRTlcBbhG0QEHzHZ600
5he6PuaH3oZr9Pgl7gC8DHTQEOxCiYOR+nYeYJg5rmdmuKqPOsp5mgvJq6dS9ydwGRdJsWYKkQVi
LQS1F6HV3R/FmJWeqtTSUxTR8X78c/aenLGvCW6BvXQ3idIa1q8cFXIVqqenGQLclZxOOkV0ag9Q
KTvHEf0Zds567XH9qW/DzSCGcLQGuH14oc3PdVtFVyWR5LNYovwkWuPDJFXpAfhkPQKbAhtUAPcQ
43r6p68tn19CnNwWOcL2s3RL2zI6OXOZfWQWIQ70indf4i+rbJ6slovKxP9Bug1mmlCPY2vppk6T
uOhCA156/MX2Kknw+XBf+Vqrm/fmiujDfNE77N9u0DysfzBFN24jUhT+EMIQIBV1tA8Njm1PXTg5
fyhNpltesmhAyZrwt1nuVBcQLtZpBWXGXS2tCYr3VCM1q2c5DzrTygMnco5MJXZfLxJ3q3wN1P1t
xSrJqRWlRR0FrWZMgZ0DorGNuHtxnOI/DOt4p1ACSJNWvvTm3Y4gCtOmAURrTzEQTNUpr/lQfH78
BXcPwqr6RvuBxvz2ikCIwBF2CDQ6xIXDna0ZNxAzw2kwRQZ3yJPW67P4wIpr7x2+Bm7gO1xPW50Q
wEnKZCGQG+hz1NIbVCvMYXmbWQhp+PHj7S61ikoQ3/jHthipCJ85+mXoR8PA8+Y5w2yjlYtbiHzb
Qb6+fo7t8QbUgUg3BJJ7YDcTNFHJDbUaAq35pe9tGcmVPjsjopr6RT+m3yjAjK9dNP2HljTgRJPk
EyTLyuZ4G8zGCQEdxKKJ4nHtXCokt3wr6eeDAcRe+KLAol1COr3Ozt6ugkK/Mho2Rx3gMVogQpJv
mapmB3eAsrchKRxXJQLctmD9vV3G6hXGrQ6SZZIwlshFoqoBRdsNs+KaWFSJa2gt2r8MyBikikWZ
al+08yAuRb4Ya99qGmqXSUDn+JZjAadd90bsVvlS/JTLRbQn2pvq0Shob5utIsrUNXRSSGHf/mhV
XeIJQzbpVg7yHCy2yH84paqdTGtS/sOBtYDuM8VDlPAOTYhOlhjlOqehURW2v8Ko3MSU+0vdlcM5
y+bSLaoqPeCa7X2UV2c/tNvo0tubHQay0YmFDNxMCscB7UcFC0yMIE6ZIX007Rm6ApSs/3B0VzK8
SXlKk27bmXJUeDQqnuWBpUT656wSiYcSt/gxW8u3x0Fi5+Q6r01vVqEq3e7sIl2Uuk2BuUklSkmM
E3TxpCWR8oL3nYO9pBEVn81Or5cL0NKjwmfnWFGbEuDpRNLp2UYoK8XfCgfYKDAmwLeuImQwmyjg
ygevc3cdemB0wlacybZzoVehGTetAUteZPXoDsZonUds27///rtcHSDB7snkV9t3GRcoSSz6QBMT
paSAYTOiVjNgUOa9YYDsfOc5ETRBLD+Oyv29B6S1SD7rgHO7a82oDLvMNqTNKvpi+MRAq4FuIo4u
5b2Mh3oY/XIEaCzO4CYMhviiWHMDZTWOV0nWJWla24essGrs1vNCG3Msa+tUpE4RulBTxonubTwy
LFm03vI0UWr1QTK79+QrkRYMA2jNu2Z2ZU+RkVaw7wtdnl9aug8wAqaj7Hz3ySnwKBZWMCjP/zbI
GTkCiTVklRvsCOU60ZkOsEWr/MiE4qHlkgoetIheQN9MrhP3w03unMbvR7s56Lbs/pJ19o5tAhDD
O5rdaPTSwKG1b7mEkolfxEAY4IUbSeOX5myZVySIekQc5QbHaZVC5VQj0iLOGlAD280kc0wPftLO
BeCApge6staid4okBtBKMRtZeMvmJD8LUDrPWjop5xU8+B++Npi0Ve0CAP+dLnCxVCHiYgn73JLj
k9E16UmamiMC0k59jXQiesqkEwgbbm+0aS5DrW3wpTAzEFRxU0fXQVYyIEAi9Osl/fE4bOy9P5Bv
vDqVbv0dQ8+hmK7yanXmNaH4ywJpiLoccJAZsvz377LVqnGFGa3k4m3ngP5EgzZVJCFiloSXVmtT
ydVNUT8P7WJoZKKxormZES9/PH7EnTuUNJuoSGqC0tIWZ1khpt5hkEuphA/DRfSSCGxrjp7C1Mb6
AgmCYGq1o8RE28EROBBKCAyEfMqtzc0d19DbMRIlv6+lUj8lNeJLXhKjxcL8o6Qcg8jZBz2e3pqb
arH40Qsbqy6rASQHFTPkopczXfIhoVjztYOqkbk9LOjKa4SY+5Md5+PHeXEksCciAymqJP2Uulhx
pP/QXpyYrBdLkZw75I/+wn0zizz4vuKb3ME8+dA6w4DLHCCoa1oL2/IGQlh0kFLuXe+ELHRnEbME
gbSJW5YU10lT17ScpbhCVH6ysudmrp1zY6V0nou4rW6xkznMf+rk8vij74VmIPQ2/HzC853Cam5A
Ii+VBhFvVU1OfaN1lyIJj1AEe4fV0eiFgK1al1q33i+dhapgvi6PXH1Sk+ZXQxYyOFVMn8PawOKk
0rKDvuIrunpT63DJ/v8FN7tK1LgmQjxA9dSqTPrrbeGtAt3vowmAIP/PcfUZY6QcwJurhuh8WQmT
ksevdvehaQESpeg3Ury+fWicxdFRgZdGyKib95PkiHOyRKonNZrhRk51NCm9D1HwdxgmkI/aSAa+
Thp/eclS06ZDjGYM/iUDBtKDjvIPrISTGeZHRdB9qHizlLp5tCoFYOSkq2yzbZXfl2IZPQc1JY/Z
nfbSMqfmHRdHUkFrh/3tN+WhVulmRnarhcXmmzZk2Ew3+aZTqvI+Qwc8JCCUk52E+eDmZlt9zCK6
f47UYkCVm7/te7wyhkGUKhxRyOPbwi9rDXuZ1D4ONK2I38fTUj7bfVMvtxRwa3iwg/c+JucE+QP0
Ze+lsNqhHVUJJ/sgi6L8RQvbDjeVcPqQV116cF/vLUVViGLvK/li22qc9GjWU5EDbjWd2u9SG5Mh
pApObYb69eMjsbcU/S+symwYZ3f0NlmUtRx1MGOTOZGeZkXKf7ba0PnWrE1fHi91f/rogdFrIAVb
he+2faO8L6SZaweINbWn1HJbGNoYnbNwzHyaJMvp8XI7KR/rrfZrqwkaud/6e345faJN5yQa0cxF
KtH+MogydKclBI0sFcpp6PsZBJqpnXFkmH2MrrLnGhsrb8oU7aANcn+b0GqBeUAnBIA57ihvf4iZ
j/FQD/yQcOzSD05lOJ5mUpsiW2B5+jQbbtJIYL/LwTgw9Njp1r9der1sfnkHiBzlxtDPWdAsstyC
1GnrzjjJRpa9W2w0+txaLMng0nqGQFwoQgt6TAXqoM9D+dxyMXe8vUY7Chw7twFWNGheIH7IEb6T
NJh6hlgD9XmglthGlGVrXjppSc7pMFHuFXn9pA1t6nfDYPPRRHxJq1H+D1t/VV/EIY8a966Gb3UF
uwr2SJB1huWFpZC/KX3feSbuZgffYW/r0+tZ3bFpy95BSgY5amghQaTK6uVPpBRK2bNRo/GltrY+
l3QSDgLI7vslgSFZRXYaj9fNdaDFOloVhhQHYdrnZzVW6HAlc6G5vRKafqWF+skQxK1KVeL3RkPP
FgsicdA/2HtqMpkV00v+So39dvOhU2+XbQRbTmlS+29ZdOb7Yc7KM7Ia7ZNOBnckMLa7IO8Xg07w
QXdUDktJ0zB3iJuKzdYyCjn/NEtp8WSNUvwxRxv6IFXbu3QpdJBbQOGBCLqJMFXcZ1qN0W1Q9ChV
WOOIy2A5YVRX9ulMaTuEvkh17dPjwLb7lKA7Vvzna5v/7WuNIzL/dEBzSDjD9G2q484tpTh9GY2Q
YW2UHHWp9255RjWv3BioTdtbVm1EIXelHQdWY+K+NyIVoxTDt9kMDTT5iwXjwDjzZqplt8znn48f
dm8no+KEpDzMEuL5tqdnDBVtegcby5A5Fe6CkYLIpaKgNnSROnM5F9hmBapQrTNGAeM72mXap3JY
YuugXF8j5SbXUejHwq5DFAzx5823NhtjivOpj4KcebabI7DwuR4l+SDJ2F2FKhMYt8ah2aK3bN6w
ndvMiuak0X7SmfvaIEn458E73bmQqNNxzmLMTx9xu281+h5Nv1rkyKW0GC5tItqIyZJ073q5xsd5
pkMQyHZs/cXJzTOwr4imuuUAutTNezC/rhSHi3Bnh83oYhvaR95i4jmOG0RjdH5fDqu3ZJVl0tGl
vt6V28+wtuoIonvGXzl5tpMUCqW4qTeOJ43x8pxOcWtfkj7R5WtKjlOReqrdX1EhD4Zv2ZP8pIRZ
/U/U9eGzWeV24ZMLVL9tP7Dan5NFIfgOsOyujTnCw8hLQwJUJkXjeWo67RyDpf+p5pX8cSqXIyG8
va1C5kJDEZ2Eldf9NgywVSxpQOQ5UOGlB4YaIj7Uw6H98Hiz7PDj0OYngQKlRLV4Nw9D70eK6YJF
QZGnue1Ckov/iUNT/9ouasNOKELUDKEmRf+ovaVM76RZK65oFonBW2C/ti/aXGXWSS3WmgR65/Qt
tkwQArWtSvbVMnJbICo0zH+B8re+iyHt5IsyceJ9004bhA+Wovhc2SGGoi4zHbu7jiiKOaeqr/B7
M6Ch2u6C+cR4HickGq5zZ8+LO+tV9QS6z4nccVCyz+Vcq+Y7OU77mjZsH4mLClbib4v/SPa/Loaf
DrRWRNaprUmRTvBlmujzwZvc2brkvypejMDm7iKZpS5ZtcwdDF151gLQ2+bL2Lbl9fEqO3cSc0MC
JtGK5tg2Tg1OUiEAwNylTiv5SdRj82SWSRvkS1a8wD786lSh8tfjNXeKCMoiQgm4EMaJ2wl3N9St
WlRsfXQWam8q9OLWMAP2YZAkBwFg5/IDOgDpmFk6ksHb0MWln+bNAmhobqoftWMPfNNs/ozZh/M+
jJyyP0gSd9aDt0PPYL0AGXqvofSXBHoO7QhQSQFEINRmCJQrZODc5BINq0jSxORBt5TTr4/f596i
DCXWlImC8242iEtv3sz9EN66RFJOy6h+t+Kldc25RpqxXo4sIXY+H/wN3iXMUQLrtkvfWEkLQYn5
RC+qkXw7WqM3f9vQvSrR0oMvuBO3AHPSueWefM0N377RSNfqSG5W/EfVoBAhY4oHZlA7uEh3XiGS
neBgURdZwdzbBFiHhF2bjFeFzBDl3Kh0Jz6boxMDgXbEUp1qUUWm//i77bzIV4QQtSbtWrARbx8N
w1ijRU1QujWj3qB5uEjnrE4ZD1LsHrzFnaWYqwCFWLkQDFg2z5e3cxojWgZgpRmqs0X5+m6otbjw
mvwwcKk7n2xNcyleVnGxu/43FFBTUhctDyx0l8vTECrQMc1FNgbXMAZhugll5A/RW8nfSVH0hasr
w5RB08r1f7Msbd4RcevF1wTM5VOdqWg8T1Fsn/XZVv6Ay2ObXuzUqgPxqocjJI1d+10ZVPmnZkcm
hilVOn62cdM6ciffey6SLJXOPi2du1arPvV0CCYpC+rEEYjdz7UfYiVyEJH3VnntrdD1wHp1e7x0
biJjiqjBDX3Jr/WIxI2jzUe9sL1VQDXCCiNBJf1Y74VfA1WkRImtDXkAErB7TuBleW3VHZkrHq2y
CYd9wzKj2uZBYgAl0CYzPqtmI/+Hzb2Go5V3QIqzvU+A58Nkh1wS1IUseaNGv4j5W3XWAacexIn1
B7/NJ8EKECQQw/1/4lZvXxuokaltlzQLlDBKhEc1IU6hWdifBsUsIl8bDeuM8u9Vs7L4oEi/P8Jk
+bRNXzuX2K1sjrBDXmjKk54FS6mXGDslsqvpwxzEUj8fFC97TwlqkQGWtQJtt7iwGPG5kqo7D7QY
ktslbtO2PwtrsiMvLyHQ/1CtAb0CvdDCoJtmCLiPA+Pu+syZIT2TSUJee/uWE5GNTKJ5y11tlE/6
MkYv9E9l126N+FrEU/oCjU0+wyhrD1befcmIWoHpp2i443V3qtUl4MRZeZGVxcMj3v5uwPiMXFut
j/bt/elAFYjjh8EMS97lQeVY532Lkn+QQMbGY36On2Hm9ZfHL/M+w4MxAASJuAW//847JNXKkTlv
CWEaSb0S9b7JKHx0CNrKHcKG2NrEXfjOpPFyNDTaaamuZAX0QFCvI7nc7iMhR2XfalkRVEhQfA0r
Mb3L89SUTwVqYT/izhg+dm1p+Sjs90+ZJkWZl5V5lbumjavYf/i0tO1gVYOhuSfTRyCqUzQ1cnqb
9ZcmLqxbbMSqD+s4/vL7bxywxIoSXfPArewTKGO16824CECm52gLO/LHGcq66+R1+0U4fXm2QEEe
DJ13Oh8I7KD8tA4CkBHcxod2aOjdFlERlENVn2czQmNCMaYPI51mv7fUn3PTO5dMdIgy5m15oudx
NAve29B8aXYafZO1btmcW2kM0SuwskDQIL/0ja15Kbjeg3C/+6SgEoCSgkS5nzhLuh0pcmhkweSI
/CNGp4PjyurkpG6u1PGKMh/n56qL4pNtJkXllrU5fl1wMDwCJ99njSugdbWxB3Bt30WLUB2hq2Nz
F+Cpki1urVnj9zqD9ol05hSdSiX7L4eZ6RlBWQEKfUcDEj1awj15wUohxj3H5nJ9GluG/l42hmbj
9lkyZJ5QB2EcHJ+9b/vryuuf/5Iw0P7G16hN88CupOVFHxszwLxYHHS+d1eh2qVFwZwO9PPbVSYa
pFHRhHza1jHKABJgiM5pEvWO//iM7n46QCeIPAH+uxP1jeWRasPhigt1tTkb2k+UqL5j9KV6pYN0
8+PFdkIw0YA4SA92LQ3Vt0/Vd/IUWZmWBtmoqukX5iTZnyqOGer7zLTCC0YI1U2W++n6eNmdZ4Ta
x0iLuAAveNvy6fRZZ0ptoPne9iCgh4XqwAtTWmCJmrVPatkPB92f+94v4qUIQ6Jgi3bgneA7sM6h
TgS9ZrMc6a67YzOqzbMtdRKoWLsaPi2yOmjnpkzy+H8tilTduRijTv/y+w8OWHYVLqS9f/dxUVRS
M5ZOAhtA9DsorZVfq2IAJldFz7HVH4lC7czNeG6A9OhRw3e/4woNBERGIyjP2FqPSVYc1v6QzPqz
sJfuIiwT65A4Q3JpVlsPrxzhYYX7lEmR8o20bjj47Hu7bb13QVet4K3trYtIe6/rNHaCKs7oaOa9
LhVno3XmPxphJ/7Q6+3NqZXo96UHwTvDlwK/sAKttr2PCBW3MCuYWkVRWPj6Uua+sM9KAdw/GZ6H
zvmgpVZ5cO3tBAySVAxp1t7A/UAaoBAIhsFhVCaHyLfUnfXiLNURF2wnLWQVVABXCYVVNe/tAY4d
tXAolBA8NaTEg5whzosyh/5c4Fn7eO/uLQVRb91FKzZ529IvAbRU1oKIk7OM8J+aTuD6lHVOiJrz
gIPk49X2QgQUJQg2NPhXRPvbB2skWMZtLKVBIU84tSWgWzoABFdnSb4v4Kp+P+pSn9EeA4xEd2Cb
o0TpUumJUNNAbYvmxpjb9stRa2+UiNkpDY32IPfde5k04dZ2NBX7HSKuRESkVyXWG8Y2DuIxXE4d
qjp+hbzQ6fGb3F1qRWYysd+hnOTKNEsJMumBVJCU1EupnrKpVf7s8GE6eIv3ex5Cmbr21lH5JMpt
dmPbRo6T1lMWoEpPfknleVI76JCPH2gnzWIZHXsZbpCdnhEQfJONr7IMAsMeNrPZZS1nTrUT2dD6
NfsD8mHNxULS1JWUSfdNXYiDm/P+Qll/g4XjF5U9qnubjHJKO6SEZjJKw+jZMETx6zRI83PK9/bG
2pkMl3heubh+oa0zp0dc6PW//7beZ320BlGnZcfetcflLjJRGLTJR9RWpK5piqfMbsUpYr7n9SB/
3KFe5o+dlSUHJ3P3I3MwaaHh3c5+fHsyO6XtkVkvePtF3J0WZNMvbalrv71rXxvjTEtXoAlsj7er
ACctkyZDyGqKpdCr+FveKBTLj1ohHQS2vVepIHHJPJTM9Q7cvfLoJaerWSrsqutoWd25M6bateTF
gTc1yWdQlOPZ6FrjiKO1I5DCY1Jnq1RlMH62FVnb6J0i0cYImqG0Pk6Vnv4oBgP07zqJGC60JjHn
yGMpecfkrW6uTmclJy6C3jenNvnSLjFYE8Qdf7ulw89i7ALgiNT6DucRacNQSppBXhiZzQxyKw0/
LchCtr4kBKDhxwd6b0fBKgA+jg4DBMPNjpqiOrewi06DEPFszUUfy/7S2F37+xKAPBWHFUDsSrLa
7qnEYvC+JFVK1d+L4Zwi6fjVRhx4QK/Dnp6qrqC2h5ycRygSauFBBaEqO0cW5SH0ZoFs3kvpW/qQ
151TpMGyLE32SS26Cc0yLVoiX1mVB/8spnpAyqlUErTFxnRUZ18Dyaa5qoL4m5vYeh3ji5CWlSsl
IAP9yWjt9povS/tXN6k1lIy+HtBznEPzXBfzlFxledBCd5n1WDsIgPfXCspsK+eCcoi9u+1tGqje
FlWZpYGQ1SIosmnyO9vIr92iHe2P3YAPdpxjgpIOLbBNsFVDR2naYUiDGDDV+2rQNZTKUKk6zeiz
nZImmd7ZxoicEwS3f+0uBpGnYJv0+7sUDSMk6eDoMWfaRKS0S/rIMBCQBWfYvUzLIHlWUVgHcW/v
LJCj4kXHFJ68cdNMRZI4Ljsb2EKRNcPNsIR0RTPMPmoQ7H091kAIk4+HHsfmjS6DPVTIzTFdFYrp
x3Jiem0HY9PJI+uAlX2fydGAABmHzhcw9DvFLYL2CDFlJMtZ6u6dgkA8lu20LKdBGfxFs2f/8Xfa
3S1gJZma0eeii7N5hX02ob24OjHliyZ/Rw1oHk6dVQ76U65YpeILmuGNm6MumLtOmVXWh6Qv7fdy
1kFhevxb9l4zmrxrm5OE6K7yoGcbSfaMpHsMSci3dREGcepY5xSHuoPH3l2KGp4ZL+fkTjVRB0UC
GRRYbwVWcPCVXG6VdyM6Xx7mLcx9Hz/Y3kelrqR1yge9B4nEWKPIlpRRUnVG6U1Amp6iFOyBk4T6
D0CYR/De3Y8KPgSmEfUOktSbO0KtUVSn5YbzTTiquYvGYf6kdbpeX9E5XjJvrOgeoE4VfZnLOG1O
dSiiazbV2lF/Zuc9I668Nv/RM9PJv94mJi1vZdTQ66JlskxeoSw4ygC3Sq9DOTYHV8buWgRX6gNG
sTAc3q6l5j2fGi+aAHizejWdVJwcCz5dpkBCefxBd+IOo176TazCCH37fqNR6DE0YrYPWoGXomjr
cyiHR3yUvTuQXAdjUboxXIWvn/mXZp02T9B2IVAEJmqtuosg5fQDXynlb4BN9oumlBVWHWOolk99
NdRchngPTv+gtZ46J9Ta66+dM8v9SUe+/1qJ7v84O48lOZVtDT8REXgzhTLd1Ua95aUJIWkfYTLx
nqe/H7oTNUUU0XuiiULKAjJXLvObSD0MZToIzTe0CVtUzUS1OkipvGsfcxOxAHhc52hOpfTefrSB
wFAMU3uji7LO3PAcZ8KMevFFsQ0seStX82UWiTthS2vnaG8cNpYidHLtgEFd1xpZnxi9PiTyUqAv
/qQpXesGNXSkb0mnjCfDDCdt53hvbTwoLpCGSInBfC+75a/PFLczah0Z2TcuFdNT15juuVKiFtHE
ztspJzayb1w8AJ2S/4LJXD9cORVzD62PKZAbJS9K7qX3cy3s4szLN5+gzDkX5poVdpTwDHe+4dam
p4ghjwFlRO6/vPi/HhMtKaAbGWsn6HgcJ8CYx9ZK2p0n3HqZizIWVzrhkvv29SqF0Wthu0zTvCqr
bB9Yk4VGu5L+tmcz3ekrbG0VcKRg26mZrklXaGqmyNy3Ep82Oz0melw+jEr0vtT74pA77rCjDbS1
HDCKJXWHFMCOef1oA+JD5QCc7pIXmXlouG0+Rx30ZsXsxTkzrL0B1tarpGVMDoZmFIP1VdpiJcKp
TTOTlxld+oPQh/DAlswPuaG8fWSETwDtIFqHcPyvMDDUK2ipgNK6qGEfPmhlXx3TKNsbKG8+EGIP
DE0ASV2pHAKv7jrTpc3VTpETjPRmn4vSM/0Zfd5PtyP8dfeVB4KKA4GbnvtVq1D0BeioUoqLW7fz
SSEuMgOL3XdAZ7Nz0zTiXlah+uYuKIsiZ0G+TJy8QujmIPiqKhIEkopU2Yq0nrus/Pf2k23tQkgp
9CXJtBh7LU/+9zHOsEzXocxeDFC8UNBrv/Cq6RRNfXVQtHznPe6tttqDZpU3XAuoYPdFYj2WMvuR
VkK8tBy9oGwmcbz9cFs7BDAbuTptHrTWV8t5+gSvIo/EZerhGXRADgIlhn0aFZyA20ttPhmgZKB6
KMRepZD48M4IGrMZTUXxTomhyzu9idogSRP1WMdjf7q93lb4Zd/DZgdlfE27M/TZc3KXxosnNHki
lS8v4aKqfHuVrRdI7oS4Bdf09YyrNLHy9boCETi3944WNNzjRKfyLur0+j98KyYMVKiMW0gSV9/K
pWUsB5twGKV6cirCJDYOyjiPR8Sf+2xnsa2v5SCpy2CHLtlVs7WIZqeODGKhEquQFLV4CBIHIWd1
Zl7nFM0eAmUrfoC6AZkKaRAA3fJ7/jploE5gnuRcY5OX5Z/qrG18BHSTU1I26if0Zeajnih7sNWN
RUkSuWGohPl66yyLfZjVYumT8wKaSyFRTfZla7fBZLdRYCsZZsZd3Xy9vWU2VyVGLspQXNxrlSbF
0eGYOnN6aXKsDhMq6LNkRHSSdew8INOTn+a50N6+TxfBTmaTlrb06lcVTtl7c1+mNYtOjXju8jl+
n2qJOGT6aO6AxTaOBHU/zTD4RdQW60+pO7Hp9SG+hKMTa+4ptGX1LhIgJ+8Lm9Jmp7TY2KjEkwX7
AStyUdF4vXFG3DykEYfU40I636u4Cs99VzVnKxmUxmfWOuxcOlufjyEEJdoir30FO+YlznnfY/EI
LU4JkgQvEd2Mozsj1vtTDjw+MFWssG/vmeVsrxrySzmwjHX/JESrz6dXbtfb2LRfqlwrXxxtfKaM
tU+Jgy+nE1fJeYry8Txi1vXx9sJbH5M1KQ+QvrvuS2l53QmAJzTiEPZKA/x6kP7NBlhMvW2H/+Fb
LqB12v7E7av21KSTMqAOn1wMu4jbAI38sglKo4xphhVQql7cnIt+517auCe4ALnXUWwHrbDO+vCc
zZaMFzrcMmuxvVw+uXhw7XzArVXQEaPAIuMjhq8+YGpX0KJaet5VZpUHMS3txrLPd6L2BvSM88bI
z4H4Q2G1fpg0kkOJdDZAPo0kIuip+756Vam81BzDNBCoVuR+k1d56WswgQ5RZFrxYU4AmqiO0e50
GLZ/zgJOXUjTixXa68MJOaHIQDCSXhhgPaK+yIIc/4xHbc7tL7iEl19zdMrxjlKyO8nc7dCJqn2K
RlQjb2/j7V9CZ3VRc9ugjMXeKDm5GgW1FFYdTKOZPFqpkrClbeldmjBqn2utNk9TYU3vUG5Wn+Ia
T3lcdNq381wBaage24H5M5pHq7eCNbA95wW93lrEvySaM1RtaeMjuqqfh1Sp/sPWI+si8hP2r3HC
kWyAoFg2KaWWzu8tpxLvYqAKO2d3I1AYZP4arg6LWN66gY34hj1F6KZfAJ8Nx8Zwf01N3J5Ilcud
+2UjFsL4J0hwjBbe9nLU/k4V+tAdnVyFjF8X5Q8zLtLxPnMb+azCXij9Js5yMC8VphedO9rK+fZO
2lqdxi/yrmg1AVhfJSrR7JaNpF1xUei9MgAGbpNWTXHS6jG+E5Vpn2t8B446gWznO269YdqQzPQJ
xNytyy/767m7KNKmSWa0ulUxHVNHcQ+xE4oznapiJ45szJ8BDwCPgIpPSFzvUJRciMLNEF3E3LQX
VW1rbESyLMiaaPzooOHv59ilnZ0Yr0ifIevbWYIU4MslwI1DYF6P+rGNGDDv5hNPvTjCUJlPczvD
s2mb5MCX3XmxGzc6EZOfCfWANu8aDYLneYEGYx3e56mHGpNi9Y+uE09BrdbTQTC3PcaDGn28vY82
GIMLAxJNZ9ADlJXrZmVD5l1EkhtBxTVkPM6Rw1TYnu0sO85VgcNLD1oM9WpDFBq84cF+n1ptDAXf
ssM+GJ1S+6JpEbYFrjv8VodYVgddYMUQ1FWmPIoyjCQ8ax2B2hr3K+fcz2P0T6KNrYmbUFs+hIWY
VR9Zjig9tXVTfDXrQpvO1FJC+gzh2x+Mi6r4xLCr/oxFbWLy0VFMPUzSS9y73LKn5JBpUfGSQw/s
Dh3SkPIX7XGKO7Qc5uPcdmZ0N1ZFpH3R9Xb6iP9ss4eU2DiOKMZCTWG8y8tcT10FkokQHJP4Ysmw
Omc4NZz6Dh08qZTp/9KSgcwU5jFknES9u/0BN3YNdAQaOCjWkXmux4ZxqFV1PjDk0su4uOArCXtz
jLt/6Hqgj9FHNYKoYg87v3Ewyd/h0WMrAtp5nVtXEsuczoMdmXVRefRmqR4EctlfKt2QqPTI8jxG
eR80Dvizfiy6b7efeSOLoVuwmBYCY1rAE69DUOH0qYAWSoKGEPl9kzjJSZVzvaMEsrUKnRZAfOQx
ODWsAnyZ4ZHlTWIZsfVF5OPj2x8KmY877cXtZRhHLO0IGKfrlKyZuR5i0IvWMOeZn01R9iOPiz1n
i40CBW0jAjYB7U+G+fqdRYtODTsfu8fYs55KFz+ipDF0v0Ew4VAM8948e/OxSGbRj4G0wyZ5vZ4x
4BTl5STReauUl9Rt5YdR9nuzlu1VPOagHncxf7xeBWF/q4u46un3ofJ/iCbVCiIhE/3taQV+x8A6
ue/IwtfoDSeFxg4SCfGiwWwjv9cK6q3CaaAtDwog97fvb1aiWwStSgWc8vqp4kLT06wCMydz7M/q
EkR2XO8KDW7FLFg2sIBJy0ClrFax264rKxBIFzMylGeOk3NIEXd7nF3RoGw5OgciSh5o2vh2ke0/
1lTwbnSUOK5aSLPiwRUTwEa1mQHmVKjY0s1K9w+swa+33+RGssKEfEEFw8lglLnahUPsGmOdZckl
ssv+W2HlFU+WNB9HgNI7H23rgC1K+1CBGSpdOZunXm+4SYunM/6fzCFq79LqUgZ2Pn9u4/bL7efa
XIxvRj942fbrXAHCvasYwsTsu4vaJ89KYj/rVPdU4s59HHkXO7OyjXO2PBbiArTwaXKv9koym7oc
jAKJmiydTiQS0/0Ml/Rw+6k2vharkM+Su0G3W6eWSSuHcdJGzLj1ZH43Nrjh2EwDH7tm2ENxbmx+
G4wNmSUn7DrZslW8gzBAiS8MWjzzkqpCpgd77uq7wlU8C29BOz3XbNLPXjXbOyF/6zmBjkLaYKZE
Xbq6v3KjwDcGn6HLOMhaHMIh0z6E6ZCWBzXWp9Ptl7pVc4InAJnClJOm5voMKDIKc7uy84tEw/Co
TUZ4EOoo/dRplVPv6OFdonkfKRTxQLZyD1KyFh/cTuwcxY0tu7ix4f/A9cOocPn7v+oGtOarsE77
7CL1IrrPUcIJRrDqJyvzSNL6dC9H2fjCC4lwCXALxmj92LpaKGaVOPllMEa1Rlokib+qo6I3B0cL
JzKXxH7XiDg5TBAS/739zjeOCyA/oCNgVRivra+Lyh24zEMzuzQZED8+cGi9RKrT7mkobSR/gNPI
+wD+Y1yy5rDr2dxaCizNixz6CGXiHmos9/ExbwD5VUh6B03dZHf/4eHoOIL5Qej0qvCN0hI9tFrL
L2aoNg+ZWWf39ZBWO+X11qNRk8CCpQ0H3mf5vH9tF3CoZimUKb8wGbJ+Nf2s34WaI755ZWHApomQ
ckJ7WOxh1re+3DJSpjFiAT5e6+ICUwG+GMY5XXHRHUXtJIhu6sMOXGwjADDpgWbARAgJh3V/LKTx
DfVIFhfVKAvVB8ZjfKvTpuixpYx2Tc02TgINaU4evWkN45VV8K5aMrReCTkJoe11d64zNE9MW/qv
jafF+cExgE4G+Ox2GvjLaSys8+0NswUA5gdAhGJ0ScGwrlHMUBPsGpcpzjxCTpk7U6g+OLH6RxN7
KUZ8lVXOdz1hI/YdEWX/GrjWf57jZvxZtbqb0ltuI81X4FqHO7f2xpfgxuYIaYC8NiBX+MejIWjz
0yK0VNXInU6OIc07Kh915zVsBEBSECbgf6LSFSFMAcJv0wOT5HJVebDmon/EHLHDGm2xXodyvROE
Nl87kZYgBPTj2pFcsWQEuxjkR+eF7XOT2tYLuX/lnnBbndxTMqrKjH/gKNRDg+SzfTGkXX9AbRUV
d6dTUvV+zoRxBwYfOcvbW2LrtVPtLO1AaGkYbL8+3UoZD4U2siOK1Mp+KckEt11B4iMcLPPtMG/e
+HIBLDaCV81fRXflSL6BPoGR/LZC03t0664/GTQfPr39oZhtQUOhBblYV71+qBHGUJjolryISRSH
SU0SqisE5jJ9cnbqkT8l7moSw6R8AZtShF+n0LhsWlOcVNmllWH6fcjr+Z92kHPoD8IT99rgmWeb
Doztm2mG9o5bWMehpX3z5uPjEVgYsbkUyNdYlVTLFS8tjOxSGdpgBjALO3EA67aA2ia93pMJvd42
Hs16Moil3FvIfq/fcCG63lVj0OXOEjYLMcnPk23/QOjVePMlx0pMKMlHIcJeNcd7bvU8RHz+ouOg
5VtqON9XhdzD31xfcqyCDhOqljjkXgVG2uSD0bsJgwn0dz+xT9Q7kjjxywBv5/hqbHfHXkVjfuer
XUci4GC4OhH4wPVd9YwEd3ZapSOihLMtP6AErMNoLppnezKr6Nwbiaafbh+N62uVFSlm6cnDC7iC
KztFTYFmmcllSCKctoc2Oyilo+1E2K3Xya6AZbHgIK7SLqMg2DWM6y9NJaO7uii045R17nOCt9qJ
UqD9sMh5vv0oMrZHKPdP4ccfq0wlTihUtJlqNklz3RchR2/2ujigUTh9qFG2/T0wLb3XulqeECGM
/BLOeL7zSbdeMFEOINIyzSEpfH0yStcceCcMc+ikZ+cw9sIHkpe9Nsh134+hIbxIOlU2COV12Abf
MWlYP6SXUlGm7jwlpnencHl/jHS0/E5626sq/PdYvgeAm3QBk9T65e07CYQhnVadnUTcef2gyPZF
babHcAfCPro3DEU7DIjl7vT+tk4IRxPMJv0ri/zo9SodL7lrMai56G40B1M2di+i1tFDj6KfqQTs
cvuhtuIawdymhwVw+Aohl6PigjMP9AFVI7gptWHgShO79y2yYzsbZeuM4OKoLQi5pRxbbZQ+0w22
nwO0O5blofMsIOZokcIwcex4UVluo7s5n7rPt59wg6RNVwTy7sJR5tpf17zdpJSDWlBwR1Y1hoEL
0CYYx1B9jIC8/raypm4DOPPa2YrE5PnUimZ4rObZfYfnlsJ4J4/cX7d/09aZWT7uwsAlK15XpBkK
iG499fGlGRLjp4jc/MXs/4Oh63JN04UCYgmEel0LKq4CU6NmNOBabXhxBmRYPL2fnuxa3ZPM/zMQ
e50V8GGRwCMAMq66wnNSCyM55RHYU5FIzFxRc3issiGb/NmoGjAaIsImLXKQ9TqlXKEfcRPMop91
VMSwR/TmS2+X3Tu1bbP60NpVb5xdhy1Pi66dbX+OC1PzkXA0mMGMoGJPbutZRxxzyuasdGp5LBvX
lLQTquRra3jDFBhNzxxAG2fQW56WFE4wg9c1/FFTmn4n+m98zkWyi34pSlTXQqmITpPrKSAoxsL7
qHXSfpIIs++UpRsnlUXYw/h8EAvXETAypN6K1kgukIvaA37hzAT0uXqw+kHduTM3YhDgXDAhy6e8
rpr0WJRTtWBezEHV0JSfh3dDq8dPzjzrP3J17Hciw+Z6y6yTfboh5NU7OZL5Dne0IhFJTBL7Kzqc
8q6ne/kOBV93597c+lzoclAXUktdsySU0utRx4jRqavVjvmcNh5hqLc7q2x9L54HLWI6bddN7iqa
taaAeXkZJ5k+aJ1dHgpF1wKoYeVOUb9EztXhWyTDSQAW6XBuqNd3RoEeIy4kABzi2pp+CbQmg475
/d3YyS4oFTd9dHCKemnTXdOqjYdENZF6apnK087XX6+stRrDRQNxMo82kHVC11M8J1laf5Op0n6/
HTQ3dgkgJfoIML54pWuVIbs2JqSVFzqBOiUnbByKNuhMZsa5aJTar3NT3yngNjYKxrxUVcxdINit
A6gwjDkfkzK7zLFSBHafG+fFc+Z4+7m23iF0AtoTS+f5yqHIViw4iXOSXerGpMMdxckFo147AJS2
J9WxtRQ5FDBu8gt65auNgu5V52E0ml3Q4Zp/4CgYhQEDOftrAkfv39uPtXHdIwgD6MZiWsqFv1qr
JzibqYVhaqEP8kkbh6kOwqzRPyShnuT+qGsFaqmF3InF28vSRMMqTmPGs3zTv7p33cJOLidwtLU7
5p3fEVZKv4+ldYxHU7GCGtWyy6QO3p7d3ta7ZQoD6hMcOVnq6nknTsn/04iGsbMPCf6CH3MD59Ns
VPX3t1/t1lJL05W++sJGXGdSirD0UWQOV0GbWyjOIDDvO6Upj9lgAHe4vdhWcOG+AYUL9uZadWLA
InnKbPw41MGyvzRy1NC3NRrn3pa1dZ/OpXGnwR56SvPU3CMFbz0oLWboWbxU09GN1x/TBDk7mS1Z
heVCeykqcz6qVVKdksSNds76VnT5e6nVvpHdIKNy1Jgau1l6ylO3OQ3cHr9nI8FzqIrDt49aQUDj
Kvin+beQK14/m6E0VZnkuBB02vA7MfvwUTbJHliLe4b/ZnU3LBcd24XWEL24VYRGCCVhzABoKixj
y/yYUd7MhQ9bXoGX2+nqSc5J4/hhqIs2QEzH6oIYBX/KZYglWK/keRY4WqdMZ7ty7TKYIkv9B5cb
44vTZJHjw6xJa/wEstE6qKZs7JdpFvVvAUUp9V239j5GwsrzO89GbuJsuJUWHZs4LxpfQaD7IjUN
V3cvE6EaxPk4/LbV3MWBpXDVr5qde/ohAiX5T98P4XvR23NzHDI9Lw+2PiLg7qVR/6iMXtOeKi81
vrq5MvYHU3RRFeTSmLODZEzjHRqr6jsfE11FwWh0np9H3Sjt+3LowLoPCpD7wIPm+stqKCzfh3Ta
iBmhLbSzXtYN9Mdppk/bIzkXTEkhZNCGijP6k9Uykp+BLeKJOGV58wzhCKfhSrqyJLsoxp8ZgoMo
XNNbApmSR+PnMRrFJ6KUM79rPIe5lA/WX1r/IjY5IgXRaPG3Jq2S4T4rTe+c9XBG7hV9aKIj2byW
BoZQXXkMVSnso5pFJi4SZqQbxLXEUILCSJPnGbyAPOD11PyP6DHaD7ocE/0YKUoNLmpI8/5TOlHk
HGbXzPKXuaiaD2Va2U/I60WZP9vDWL9MdhmXvqzt+atrCe/XYM/TyRvxsPK7BKGfO0Wza+ecq1WG
wuHQ98+dyHXxNDRDP/jwTyP3QF05kN5nlogOc9bDHRXeYM53Kt54kR+p3HpHZPodedCmzqyDcrBx
NizpTTV3Qu21zI9kWZmHuvWSh3wamg7jb+F9RYNscIN2zK1PlWc1ue8A1nGfdGUYLlapDRJlYTi/
gcpFM971cTFVyD64mZlgb9Jkmt96MKcg+pRDe5Dgo6p7TcQ23ltcFpXv9lH7b2Ui8+eHUrEr7OqY
OAcNLvLqQ9nO1udOCWMAYFaaB7LLEVW0BTNqfwLlFr30FJONn7l2pXzOx1q3gwh69UUpm/mDkSJy
/5Jjszv75Gxpz6b0pv5+TKr6Uz81VuubZWt8KSt91k4IrdrFbywp9SzQMdPYayBt3JXUhfT/mOSR
d6wr41KMEYw/iBhWlxkvAHHDj17lub8yavMPVaP9W4/ltHOdXIX0hYCBBBQXJMnOlVJ6I9zBqWAQ
YKczJUGzYO3KREmPk2L9vH1xXbWM6PCj1kxJijYma60u5JG2vmoNTnaxG11+c0cv+ycyWhvMkZe2
X0v0Oc+daApO3jR+Bq+blsfbP+DqURk5UUfRfiRdZZS4ivBjOjazHCp0oyuv+GeMxwmHxnCgbKvF
6b8shXYG0G6ulDVKIu3zPPJUiIDhAF8zy6MZekJpnXQl3LOpWn71+kIhm2N0iILNNUchiWfAjm7O
vLcaqn8Xt65fWsek7O0PtGjjckMumkHrrmKUoO0GmJ/qyeg5tvU8pl7guqn1Y5GPnXc25dYlScGL
8SmQuwVc/PouNtvSmLycAkrA1H/0EmM49wyIx7NtjKStlZeM92afa8dC1ca9U7i1TXC+pi3GtBkQ
yqrjl1eA72gRcQobrCOz1qxVX2fd+1xp27er4QKiAReALi/QtSs4TW4nahvP9FF1Dc6/0AlRbjue
G8xIdt7pH+Tpq42yQBe5Knmj+NZe1TW6rdgFkqwMtFOZDoelYfow1V7zczZz9392bHJfqZkrdD+r
6/xJ2HXsPk1maSiHNlZceQpHmXxTw1xlZDtQ2N7eYVfffPl52K3BRGA2erXDsOycTOxKs0sc1nmA
pzr3SDMPxkGW3o8+coyj644yCMN8j0B1lWqyMpUC6PIFQopM5+vdVmhJPERVl1GGhONRMfLsKMuy
P1vCmR/1xJr2+itXO2xZkIpvoe9SNawjIdLDVVjFLJjjanwpJnXkWJXvoaTInSbVn0Cz/uiwaClM
GETSElze+l/lF643Ewhdh0mkPoe9rw8RiO1RH6zoYBptzb0YVm7hk7EsrMoqr5C0ndL6uy7S4h8V
E6ePupWY02GeYMTf9R1i2X6eWE18Z3iV8ylrGnvACKIU34ELyG9SD8EuTSOPd+z1QpuPQ2XMv/JR
Qeyz7EPADQiuahLrvLrWP7Pnu9ZPm3ns/6ljOnVHp4FUypQNhr1P2mPTVAOl962KImv0KQecJMBh
NPV8rsK+9aMC95dnwpb4UCMDFfra5A5fbm/MqwDL14I3SM8aBTz4kfrrV5jnsT3GObL2Cc96tOew
/WQlingrrm5ZhS4Y40wYOFeBQHVS3K9UmV1U2erEuUR5qrNqT9XyGgLGMsyniF8UIdfToSRNpS3B
lF5mJ0zOUobDkXxHPYxJ2vH9tTCIpW6+i5M2wWXOmr/HtWO8G5hbH26/1atcZ/khjAHJ/CARwoJ6
/VbtIVTpZDH3T4Q5HTEjItgrDbNp1RgPwlXYkwTHneOwFWNYjqNg4j96Ra3jpHnzAjyhBxLl/4us
rL9Plch1fOpL5xSahfkdflj6FCLKvUe42zr06PksyG7wB2TArx+YrVVyyMr8YnfT8FCrsgdvFmKN
1nt78r+bSyFyTEuV1a7UbVKlpNxboEuIUbs0OJUIpgpiAaOY3Z1EZ+MzuioDVlRZacrR73/9VFQR
kTGh13OZGq84T6YoL6Vw7KPGqCEoq7h4UJ0w31l04/loKKEOA26SCdI6GamNyiYzn7MLUtvtdwNH
ynNSd23nJ/rs7CHrtI3rgX4ZUkG0wzdML2mcUUH0bJqastGve0u7t+s684tGIk6YTKoPXD891qJz
fw+MCg9lAuZO2Gpzl0KiOSv5bN3TBWsXtcrZDyt1T81oI7Nm3Es3CKEmFazh6gJblIO0ceQ+SSwH
+BQCjxnBEpG6E9YOxUfMgJqvM/jh0yjQiEJtQ053t0/z5jtaxqQc2WXitIqRlQvcpabUvsy6sB/U
znrBoAJlziGDKYXDyU4us7Uccx2awYwtr6UNS7vKZyZO2aV0NeWTWzQID1gZyqNlL4+zM7XjzoLX
KBvakNBbMJsEo3Q9tGz6Mvdk1oJZDe3yGRxRdMzaMkZ3yRLpN7yJhpOs2tIJjNybPoZt2t/DdSp2
cqStjU/LHYo+VdS1P6g+KrLOTEA2md0kDxnsJ3R7+8pvlSzZic+brxjnLOo0cjHAY68PdibVuXLF
kF1cabdHJ0q8M3op8s4rI+ehnWvn2+0dtPVo9PZNgHEgUnjG1+vp8VgOg93Bh43i5jsrWXOA8rL5
yer72tz5nFsPx/bh0DFxQm91dWA6zKYjLKwEWku4awtNzGet0qtzgTBJ0Dlj/B8ejiobR0xamuza
5eH/ysKklgsnnHFKKDkp5znM3/feOB4TLFE/v/01/r3S8uR/rQSqRItm0qFLy5D5ACxM0Pei74Z/
7F7DdOuLUU9gjbQQIq31mdcbXGA8jZJwasrCL8DxPcmmxVUK9tun//BUC2aUbij8tnWyMMF7xYwX
dFSq5u0lcTjsh8Ilvg3YsCk7pe6y01Yp8wLZNpga/NE7W71CQatMpUuUXro46oLBNaaHuHTnnVRk
6+0twpqk5tZG4Tc0dmK2wGHRqZ6NT+kci+PYWvOpnJu9Fs/WA1HgUG5QWS2zwdd7opce/aSKQV0T
SVSJaCdfAO/sIdg2cis2Askr1wDT7vUQBANuOx0r3MYgbKKLqjaxb7pTc2/1dnyMXdqzSdU3ZxLC
vVC19SrJ0KFwgAO85pNntgRVwKWGLFeawNdQpzu6UCKQoyhOtzfi5qvkhgMlwsD2irrQ2CMmU7Et
L6TXsJ2nFk3N3tkDN27eNmRTML6oiZkPrq5T9LXjsXGWkiP0umPapDONUjX+MBlzeiK5lKmPPlJ7
NMRMp27oGgyLnWKHm3KNGubOW1gp0Be4+K4y1rBDz5PiR+Il3urRMdVDe6SXnpqnPkWKAFCJm8EK
ViDa+0Xu1d25KDIUjYXAsZVqO8t8oATdPTn3XtNra7MRc/hl9Eyuwdp1H6V5qDMEyIFLPwx2xRDD
dpSXLCl+DuGo/vAQa/veM3LYuTm2NgChgeKBOu2a3quHrq0YXikvo9rbT047JF+QKtmTptrKqrnl
Ae/AV8PIY/X9MaPQc1Fm2cVJnOhX1o3RV09pJ18bIbkDIRp9bxR77u5bx4hHWjR5FkDoOsi2JhY6
bouck5VZ6lOmTVnph57Tmj6QLP3n7YO09QEXBTicQVz63WuEtF037qxmLMaPgVJrJEN5Ri8iJD+u
Y/OMJlD8PFbqcKA73eyU2ksAXwX4BatMfQnJnY7Polz91x0ZlzJClJN4yEDJfF9pyr9ilN5vrLhi
auCur3dGmRt75tV6q69Zx6Hee8sIvJVaL/1cb6ef3qynh9uvdHMZuNDwSEhprnJwwj/0xtgQ8PcL
5Ump4CszxN3JZLZCEwIMC5MS6Id5pZXO11SZW2Jj1sd6398hNEQrCbt2+2An0tYOim0nmm/lna37
cd3WuY/LTiIPGX5jbx5HI1iFfCsAX8pPDsrqplYdURP8yBmrIvtuWAIXYbezA1Cnxdtva6xNsEAg
JuMKsh4dqKFZG2mL0GTXZcXntnDpWuUF7EA52f8hM1g+IoKWy6DiCsDbM9w3OkkjzkVn4kPpCOtd
nJbhwRl7Z6ds22oHLU1BQg1NCU7+KjXABiRX7AZVNasxO7gnk979zkRZ/KzVqnwcUy08abKpIPHj
oXaEQtnf60beaT5edsbO/t2IP+wo3HpBnqFC4Xmvj+XU1KWraCTJuh1HX7p60gJrKOqLlNF0vH1U
bi8FUOr1UgU2x/3sAZOKpzAJiq6rDohWZc+KQeF8e6mNUA5vACVD+jDegr95vVRjYAbcLAl5LDQw
Sw78hDFOk3tvbMW5Qhn9bor3sBPXkQDkEnBB9isFHDf46zVHPanaNK9ppY8hDmxhZH2kblT3NIGv
4yjLsBlpAC15+bpkM+LIsWaPXmLfu9MxiRLjqRmU/BAquf2YNM2ekMDWejrShlCC2bR0ZF8/li6q
wpg12j5JXGp+U2rhkz7E4lk3ehv8EsY5tz/d1muE8QlQg6Hs0gN+vV5uj17bVPBUm7B3PnSKJp5b
Vat2Vrnei5hEYTzBSNIgo1mXUYlJLW8jinAZSP1/oZkbnkQXj0+GKnaE4q7vXFaiAF3Y21Q36zpA
mMyzphj4HJSS8tfs4ZoUOK1qnd1wZCiAbum9ZTF7TVwMI3eOwda7ZM2F+kHFgy/F63cJjgO2sQGo
rsBW6b4ZR+0xGcs9JOnWDvlrFX31xcwwjrNJz9mRVqu+RPokTmU8TSdb674pAJ/PtzfI1nL4Ky7m
BWSEVwjItCMxhyWP1PFUtkE+KE7qY2ARPSR215wb/s2OftnWF2QuSsarATe7mmDbjaGFA6zES61V
o2/HDhAbNBSQ+hvDDwrYbZqSffoNY3dvL479sfx7nTXRcwIXxf5Ziv6r+g48f0dBlV2GdGrBhjhk
UH6LG7gW9MxHPpaV0IiiKkgUI+wuYuyUR1D7GFlhBvmFfM7+gcSqqH13zNIMoaqw39nf18wCSLkM
UzmxpJSLBcHrTebqwhoYNkDwAwvyPhKFOA11H35Ew6h/xDN6vgPihYm1xFKkylzVR7PZCKK+cZ9k
4cQ7B/vPnl6/MQA9/CKKYqLx6udYKmiopO1h20Loz/3OzsI6SIVhXoZscGu/i608OWB+mE0nZSjK
4uCOKID6iWZINwDWZGa+G9a2GwDmxXk60to4eUnTunGCtk/xI3OyGexVErt0+Me21tWdR1hO5foJ
uJPJQQgJwEaXA/B3ply5cZF4dnbxqP2OJk2kU4fCEJxQt37SQ9R9PIlQ3FQOORqs9Z6W7cb5sjDY
RJ9/AcheVSSY8Hr4pev5xe1r5d2g9u1Js6R1rovJC+gJ7ck9biS3HGYD9UUKEzrp6wjJ4VLyKMLg
pUo99X7Cpy+oLOOLOXpFFVjTPGOTVBYgECBr989VZWWf4UGNb33rIHQ5ZYtIDwoYV/dqkdv4xDPN
vMdJ9mtVm9kL9Hd7Gbtad3VZZ++MuQYFps5ywWNZ97eD2lXCwnxqoQhDyV004tfDFR7MxipktO89
BS5IAW7sHbOj/onRw3jKdCxOaZ7uka//RI9XOw3B7AVAywXlQEW0VjXZ6Hqzm6qpd++ZyA4+GroN
SaUZhCkeTGv0PiM37SLyJLvEt2u3eum7UrV9XOvT+CCQ9XpHL09V/o+zM92NG0na9RUR4L78JVlV
qpJlWfLa/kPYY3dy3/er/x76AAcWSYhQzwCDwQxaWcwlMjLiXe4CZ6JzOAeJ+Jized/LJrqos97M
92QP6tH7Y7M/+dGIEiC2TGUX0a0lXP91PChUj2NaSPa1r8KvMQZzF90SybmB6u+1jV4dZK07w5EX
mxBOAb9vOT2YAjbBYph6Ra1xfA6spvHoEOP/PQnpp13Vn966ESCjAk6gqLYId643gm0Judfxf70W
Wq7R0EqC7p3Wq9+kNNA/ZIhW3oEEbQ+u1E02hCMHvrN4vlK51alZvpzSMSurnreRcwVsNF1tvbI9
fUJdcBgQN3z9+zYpCUNRpoNlRzMRoNEquPVdMYqgGdlyJjp+vo26nLjTwYD8en2c7bJBVYAmtJBB
mNC1IlxvcJqoVVnXakhtP9ZT6Wp1wHuCOYrObVkpB9tkE7TRp2LZEFSip0w5dbUrW3Wwq0xt7KvR
ifrJSYr2rgJQcSeMsrgpo9O7klUU7+0RrfNJy47K59v4gUwHjx206Khrb8AtlZ468twq1jXT5OAR
aYf0H9qWHaMaufEdYUMuZceqhP/6LG83DsMix8VlQYK0Sda7ukU1Ho7FNbSk+ZKAL/aQF3XOaInH
BxtnZ0EhaJKEUTyi9bHeOCITqA5qvcSxlz8D0FavQyRbZ+y4c78vx/TL61+2M9xi/oFcD3BxTv4q
jUCtMCsWXfRrbNZD5kL3av4Z7CR6PxYZQvzD9GY8FOgImHMsIm39paP78gxODQQ6KgHO1R5y+6NU
lbIbo/n4Ddg53R2l/vf179vZMIvg5PL0J6yxb14O1+H3x1tVca7B8qIb4Nq+n5JOedQkq3JrR+mu
s6x159cH3WTSyzciVECnZ2Frr1NFaCjAU+baubaZ7oiLwOmsdJ1sgX3MoIySKyKO0ncjzZUfRVa3
R07F29jD8MAzFlW3JQyt1hQt1m4wTUJ5zUefJ1tL7gI+8qBqtTcKfx15Vu5xDuOys/66n+xY07qg
tZ1rVVf61woN0VsRiTfXHQ02Cw0fA1AL3P51OTUTzSgcCfKsFeWU4aVGPXVlcpRN75zvF6OsZsyu
dV1Q50dUbXKaU+WU4IYDTXapOhxd6zvTBk6YPcmdwOqsA7Yo2Pa6QFHXaufKV7pJvWqdHRwErN1R
WBqg3ir17zX3awxLZ5DI6OnPZvNVGROw8mJ+s28hi0O3yqKPA7GCC+HlFlCEomRVjdijFudf5jZI
L1mtRF5lmcNB1soLlL/1MocjT18wGWjfERfXkAE1qwZ1jLBMbgbberSKSnzr0a94VGY5jN1OS5AY
ivJIH92hyBBZAxeipl/y3oBSH/SdCRIyDMH16kN0h6AHjgs6RcnHUErjfxNVwAHhSAP3XZhkyUNk
oh7mh3En/08uQrNzoWqoz1ZrARLNKevhLBn3+kNoZ+nkZjr1ZzchpcXEWcLfwwJ1G3lOG/XqOVXa
Sv1EUp7JroEGT39Cftwi0UwzOfaLCpdAD+NXel2TVZgfzDnJZd48kpWepEHnZnM6xf6l24lcwl4Q
3DdJPeof7KnjbdSI2ZndcKjm6T1JrnFvNDWKkf1oyz+K0Yn/DUPNeoLiKwJ/kNCbd02cT37rdZo/
pymSc5ec6P+IRlJQ+INpgb+UOynRvB7Xl6+xlBffm77LHG8wjMz2074MBhwwrfBTYsOs8Vvodyct
sIfuLuhG86HqpbG9FV1Up77UBNq3uIWDQaleWzA7YSKdhk4bhWuiwyidEyWq3mXj0ETekEjJ9wjB
quguR/ZrdK1GqZ0zvthh7tmOVIEfjRB7gP8yIjfWqUb1iL+ZUvnB2Kqlp6dZpV/nBlEn9JzirwW6
8BUOjCEUFymau8o1mtY2XTMJe8mHUWZ1XlzwL9eWjPIR0WIp8asAsrBvkrbJLJIpUYFouYDfTzUY
KHpFk3ZvZdZYP0hqNjVPjdDk33kxK5qXVKguuH1VzdUHNUiSS2wWuGsIalaSC9al/l/JOvfeMCdB
7FVNDmdEt8fiabbGwXKN2KnqO0lVq39RIkjDa82QLIUKmcY1Ijt2PphxqcqPfW9SmuFh0rwj1iKh
ABKuBI1lpdYPzFHCBJJUn8XPAbzS4kCrYhtSli7/QkIkIm8VMQIbTJSOiPKVi934pxdB+4VbpX9r
4IJ3COgKbyVS5y1SpwxniSY4bmk4AyXvYwSkvluR4RxksZtvWUYhdpHJ0eIB3P8ycGV9IgWWZCa3
ntALUqbubqB50rvX04DNKIRHSgv02gEC0fVcpTpmVCkydLzoNrViuFe0JjgZZl4fPKn37i6bi5hX
IqnphtczcW+N+LqgC9MNkQ8faqZz38V+HQxHJkN7Q1ExoFSziLzRIH85bZgaojwapajBzxL+SbzV
gJVEyYV3Y3PAct8ZiqQU+je1rZ3Ohqw2xWDElXQN4lbz4qrOzmVlinda2ztHWKNltVdXCzwl3AK4
jfE6XV8trWHiIwcIHE8MvTuZk5ycjMJIf0iZSN8N+CDWBzn+zsbg8idHQ3B+6UmtktIUqrBa9Hlw
na1m9DMcKvyKwHRUsdwdZukKLQr+W/GuFnR1il0sGRq5p59WneM5Ne7tNuIgrjmo+v+Mvk7uzCnT
/MwUxX1fTT85nKkvZjO/G0q189q66A+OxU5KTt0ahTpeG4AQ1okjPSUsbGZhXxuzxLpAOCHI/ko+
tZZdfNcn07iQwR5ha3b2E4OCCV9sc7fM2IAQPqcAsa8dVWY/QDvk3M8CWEAnWQeBcrudKGIvjRCS
mEW8fFmWvxLjabaRFTRK9aoIkXZuKMYg+lLLUKeHPGyiH8UQHGlCbL+O7URXnl4B7VZqey+HFDlc
3LHplWs0DrZfo5t5ClTw7nFeHQVoAO3r48IgPKb49/KRG/xIiZzzZFf0lGK9t6sTjtHmWZVFYHpt
iGiDO42l9W+SY8Z+TtI2tl1Zzyz7rBVBGXuo+VufVdp5wqf4FwX+OAg4pWCFRu7ZwircRFObyg87
bMxxoi3Uxwh6/YivckGGhzywnpylZjA+ODWGw5c0n9rvKZDt30qcZF8MZxLqxaE671xlgZvAO42Q
pXsZzWguVGdUf5ltbTRnHDSGbxbigNNdiSqQdQqoBP6TY/4TwVtOm/ncaml6npWhpxtYF4Z1XVjj
5Vlx4sn2zR4xkHupa0hVBGI7um/oaeR4sjR0CFXgAhOcwmIEKqyQHX7PIA0XuGRkVeyqkAcMP7Kl
VnVr3ak/Ng2EZ1INGzgD4n6W4hVBR3EBWXjNQv27r0OXtKoIXMkxJ9XVU5Eo/4xZYRaA4JsUokqi
xT+NqI4Cjywg+Z+gG6af88hxvkmlDYfFEXl63yhOUF9qMp3CS3WzCc8dfPufSaYE6bkzxvZZScou
xvcgKkY3h5SWuoXWae+GeR7me610QvHgJJLdewF4rm/GEJnksaGF/HTmJPN9KE9D6tvIubReL9d4
l+tdUPxq8aPFzq9AItBXoiCR4Glr5TvbSZPeQ2Bm0t14FNrvOc2y70nbavd4qxTDSU3F2LiWFYvq
Lk4a+Q7TTbl1OycDAzLk0i/VRPrQVmrj+zQ40l3Sq+nPrm6qb3WOOwPch2e0c4ouiPS7NNCcj1Oi
TfGpEeSnpyUawlw2szh3wznuf7Po1UOsdbPyAZF/0zzZat+lT7hfYWLaw36s/UqVpk99NMI2ytK+
v0jxFGknPchadBnKyHlE5kmq4J8PET0Uc25Pma3G4TXvtKDwSHnK72kKKdrVo9poz40zy8mdZQb6
72Isncrn1SiBagvJfPy0m2GwjokRnCtZlLmntnoX+XnTCbaALI315A7K2DwH0PgX7+9Cq97JgoeD
2+aNYfmDHGiJi90gpPNxlto7s09n547WBMKNIwawj5UU6pwGc3iei8B5aApd/jiF9DbvStGmkZv1
ZvqZHlw6sZq6qE9Va9vi0lha8x1aC8SuEjpj/0Oo86D4mVMpvDySyaguYQQxIIuaOnHntipCL1Ts
cvDtss/uxkgpa58grD63SmjM7x1pbP6pC9P5aeFHIN3jBi+392EoeF5IIiruh9AM7ZNo4wG4z6il
igsZon2sEy2FywiNXLpMEopa8IsD5zOma+PwETkpplKN2eGcT4L8Y0EK0X5EDDRqnmY1b4TXpbxt
b6yKCqR+br8GKJUZFz2fy09lUVez/3o2uLn2yDkXNBGtOuA3m2zQzlDqhmFGw7+KvBG6I2KsnX5K
oxpu/tyYp754M39mGZJoAtJ4kelak8usgt4gGAZg9tkwnNsIm4yyqUOf+kR9tWYr8ns9ng6e6pus
YxkUdOEi2Eljb50k5mXxR5QaUuDYBF86NdGfeNwdaZBtbrw/oyz2vEA1KO+tbrxe0SKsjQWUibHK
PJqhigcFv3ru9OJI8GvJal+kh3+GosC6aH6h8LS6z3nuUAdHRvnGtdJH7tCVmJ3UCdBFRBYCt8UX
CGxTkZ4TLRLf/sOm+dOyoi9O9WM1dhFRxms6IFSYZ1leU7YW9XV9PKVWi6jCGCWSx0Ugf3991J3J
BbtIh5J2CfWWNXAry0L0NoZFBaOM7HcpJtluZUnxdwRQjwr6e0PRI2EBsSNiMVeVN6i/bT4ukzvP
euL1E0rbipblfoclxVsLlpSBUUFF/4Ccc9ty0uyg0ccUkws1Vx4jMt/7GuGFg6R7k/yRHAHnWQ6d
g9Tn9s0HJjlfhNvQW4OoJeS4P9kGvZioynXX4Sl/8JbYTiAFZnmRPqCTTjV29ZYY5BCn+RaGvojZ
Ea0ka/cIr86egOl8MIE737a8lZk8UtutmrLVBxKMWPztMlFld1WSJ6c6bdtLVcilhzjJYd92U/Nb
iucELl7QPDaBK79Ma0FXGGYbDclNb6N08iu0HSWcqrX0KZPiuf6tKgm5UaipA23ZJJw+5COuT304
KYo7TTHSNwab666zFpfm14/INsoRwiFrcTYXYeR1UAj0MOtDHSthKbUbjKyU4KkJuu75v4wCQp4F
pvG21vNxtJpySGJT9OzU0pfQ2X5PxtL/en2U7RbiYCy4rUUqjNbTKsgYLUQ3bg9EHpowwDUxEC6a
3uGnthvrA9j/3lD4IxJIKekj27UaKkjwK0igTtyCVo0fpjE1noJsHka3TcYhOjga2zVabFKp8dBh
BoC6BpjAgtUcMaB0qpqJ7A1aGJ01pT6ipux8EvfPonrGTYTu8KooMpnJXFDFj3HUlb4nTZ75o5Sp
VzRIh4PdsB0JZ9IFEUn7FaWFdVG/7yqjK3MU43SjmN8F1fQrtSYM2yPtzUbZy46D4bvc37Sv1t15
PR7mBonSBKl2SMR9ToUWLpvkqmF5BIvZNJSXofgYinEgkjd4lBZMl4wcNLdrgT6j6GrrHwfG6TlF
ZfNrUZjmZz65v5aRgHwrAUM7eK1viSjLDwCwSK2OhjYWvi+DTN9bRlGU3EBTa1XjJcsj03G1SnbK
k1UGeeBq9Omspxq3xd92WyqJ3zp0G7D2DJAoSBMbTZs2NC1XKJLxZl43P47eCngdAsDWBAOxK0dr
DAqVuoiVWzmb+oWCvHQpMPg8iGh7+SnlEZWmLCJsbOiX84Cy00Rax0LgvAu3N1PS92ZuJu4wAAFx
w4AuQNHMR5CMveUHMAryZOmXbtjFLW4ByK0jm49PunFCZoFIPlTmReM9fmnpyn1G83r2kiG8KOGR
bdP2QiOlw2GEEhkw400Qt7QBz7+SPKeSjOIznmmSK5CydINMSxIX9xz5oKq5N8egmeF2AT+h/rfM
xl+lIXwL5UBq4TeMhhF86UMheTjmBG7SDtlDV8bzUvcoDxLybdjgK///oCR0LweFnE+IjCNSLKTK
Lwb64PdDtTDJq0Nl9J2IC+QBeOQSeOEQr/YQGOCqs2H23vpRpRhCbfdRDpKjS2T5K+uEfPHSWMQ6
Fx3NZVn/mkUt7OBJB3wQDTL1GaPb7Nz0Ru6hnaUrbjFm5iUOh2+S0hz1DXZ2KzpF4Gy4JYHIbh5U
FUjKaprErUrU/qdA+WpmvFqhr6+C13XRDHOqpzK3rP9pUy7X90iYxkfA4J1JVmGmUBtfzGc34hZK
r1VQp3OBB7g5gdsMxVmXiiPe484oUFEWYBEBSNnkle1cjGS61PpjFArunWEMDc+KS/tod+6OQxkR
3SBn8QpYbRkQGWNrom0HWzpSsNNNxWMKI/DgDOxsGQCPmBJR4zeXnszLLaPYiakOmSRd1S7LPXq0
DrbeykzNqFLf22WseiGa8h8EyLG3Zzy8Ds0/jBugGOtLWzVCuY8QN75FIkCqzpCCE8rstt+JOTyI
LjtTSUmWw474CM6ua9iJ0PpBJXhjmYtwwYd6sJQfkOPig1F2YhhVDH4iQ/0hZ7+cyjmqok7qAnEr
bPwkT0ol1N9GYjqo/YxpbZ8hrJTjtRC8dQ7eVjuB7P+xsehzAZFaY8/SvK8LWwWl0Q5Uy5wwqf1o
mkt/zKXw+uaUmDzYJrigKwt+aBViBqWJUnBsyMiXEXanvB9yMIoiOuNvpP6Hz+JCWJpqwL429fSk
T5A6DyyBmqHocFZJQ/NugoNKWznKhyODzr1JpOnCcwoMMqT3ZRP9FTyH2nBqKWqiW1JxuVvoM/lD
FRi+HUlHjZ69/bg8SsHqWWSs6xqNrSqtnaozb+E8EA+UF6eLpA3/vr5SW1g1DvAAmclYANXQPFp9
UOHUxmCStd14HZWnWEvqJxSjsF6vB+00xm3l0+vFhTSWzFMQDQbKnNObgTD8hkUYAT035HeIzi8n
NYysLpYDMvNBzqprqlXKRRtQU69EMx3slr1J5XQvWnwKF8BmZ0qRI8c5YqpJGrZ39hhPlzGxowNW
6e6swkMGPUYvC/WW1RdRUKQDCoPgJpeK6oeFap2LOZtdCxq818ld6g8IinkFIjRuPXXZUxXobyYv
LbMKGwSwPbJtGyhkNE19KuQygkpbFOeIAgiAy2JwAb2kB7O6dyp4xxM74cMDvF6d9xAX7LJravzc
R4FdWDdZbj2O9fepOUQ47A4FyxvIHG+rTfZSWVqoG3DMb5Du45OKKpqvjRE86Eh7M2wVdRVAlhwO
igdwU1b1k0VcTHNSJYNj39UfAc5YXxAmQSzBMUPz4HG6zNAqKVvgFAxHDx0djdUNK3G6LT1H0kVK
2/4sy3LnzgsFW61j6SLnpf3z9XO/M42Mx3B/MGibYy9LXSxUGc2crpyzEPFhtX2n8Rz7AFwrONgd
O1ce4jHLUAtwfEPQ7fVygLOwUB5pk8e+Qa7no5Dg5AgnJBn/g57EFwRurY+vf+NO1gI/hRsBPAzE
1XX9SzYKrUQ8lsxdLeZTrZYR8U1OH7W+kdG4jRsaU538mKfZ8PashUIm4q0QVpZKzeo8jFkmcUoM
JBDaYfQNEYY+3ojpacwO/YH3Qg17FBvERZyR18Mq1DTmhJJXiqs4HV69cq3IHE+lqoznODdN2Pua
Wp07s7BuqgTwyi/GqjPvK0frvr55tpfUkJIjBdXtdVVKRiRSVcLeIOjqh1BKGo/aG73eJPidqLj5
yjjX+OMIy+z1gXdCOgObEGMW3fPNVsaZXptKk1dTmKnOA1Rx/aEt4+j0+ig7B4biNxEdjSeuDnvZ
5H9d/LlIK+4oqrcqjZlPitwNZ1VMi5bGocjp7gf9NdQqFuAV2lsj7cdbO5am7yhz6ltyd1Q52jkd
izOxzots0Rf+wyn864NAuIZlszymk2HIfkDbFZ9V6DuXkpzjqsd5FMMgNHL6tmaXf359Mnei3Yux
V+dD1aa+lnna3vQky0/Iclm0nyieEj0UN2JuD7bIlku/8PUpz1CcWVL7NWKtqOJmaiREpQB+ihAQ
gUivcZvYXyle4QI4dMhZuQ2QH1+eAsGXO6n2zhDF/IBqYHYEAtnbS4tkAaV5NIgRSnm5l2J9ZvWx
5Ltx9aPVb9FVfTDBMpSurg3dp7fPNRR3OO6aAWjoT/z4a50pBI6aA6wBXaHye06P7RzGCCtDcoz8
VBnfjBRiplEqWe4VQv2mf+mgYAQ6daIaHjnlLdT1xostXfJDYRoHtce9HcyLlKyRB7a1sddWwyoY
Qg03Xa0GXQFcNAifBqlAMz3sgLwMlqCFUUdmMPogjZK372Gyj6XoSljY5jzgEabRQE7wJkezCVSn
+i1PSN0Yatk9xVacHmzhnT2DIAt2LtyhxKD1laIMmj2lII9vfd23H1CN0v+txFD9U/ZSdxRRd8da
mKUUlM0txMw26AZ1JkI6rWWM7/LANK4KULRrZ0CvfH137g0F14OE3KABsLkp80Cm96AQVsO2D9/P
0jCfTZH1n2KpUi+vD7UTVslxidzwWKiYr9O5JB9MuQjo06SjEX8YAQbfAfj4D+tEWsrMqTCndtYp
oOlc2fLSc6rCf6amrbwWwM5D3zXawQepOweABh/XLc8ZKDHroy0hIRcHqDzcBnu2JMDLpVWf8ETX
nfMIxCbytDqLOw+uGTgrNbfMn0GuI/Ab15r8vZ0xZuZpUkzgNQ0l+dRkI/9I2A4m5ihS36Djmwr+
e2tMBnTOgUTYyjIbUasO7TD866e495zQkSIftyE2vCgy7Td+1kN8lo0AA4KotUHuvL6KOxuGxsqS
+0OCWtpuL2MnaK7OGTOIDMioVicYXdPJQXDyMWyGD6+PtDe7GEYCB0RJg4fU8v//FTglOwmaGjlz
9FdUlI3BY17s0UwueDQUeLRlmad1YsSLDwu810feuR6BCbOo9PUXDuTqGzurrYNMLfAU6+PsFDMf
bpUkwyVuRetmudwffOnOyQDhSrtd50baYk7odU+YNoGB7kxdnIoimL+BrHcO0vG9lfvDF18K+Duw
CDUMZzCM0S2Y4efFvTo8SwPCZAjvHmX+e0PR/Ma/CAQp7/z10lEnNISQKSjUZuFXkajPcERSN4Gs
f7BWS963erjRVVxQ8PCsuMyXuf17l0yQ7mU1wJ1Fj6XhYrZa9U2VELHynCKIztkYZ0/QTEvxH87B
giVAD4wEbtPbrgbFmkVsM24IMBC+1PhPFozvu8Cqnl/fjbuTya0DLIkMYlNHoC8LINYwopsliRil
OaF7qI3q3qQUR0n23sZftiC1bCoWm0uuHf60P6YI7Z8p80y4sj/SIJU9wxHTO6uigPL6p/0xRVqv
Htr+JEbwqdkuq5OGl5gJthMFIGsIjW80HdSvFcjZJxlU61ejzMJPY1phzhNZddijxB6o/xZgJz7a
EGtkT+4safLId/DotPoqv6JF0E2u3eCXN2CA2p672Op/9EZjl7Q9qxGa02hUmV+rhXGvz7l+ZKS3
02GhdsCHoGfEf6zLk9wVvY5iTHzLO7un0S1lv0revT8LK657T591m/pPrY7+TIfoszbYzXxwKe3F
EmSAlrLTwhxdn4fGsEerriyY/bNRfNVMkGVFIsYDLM3eqQP1RG+blVsUoF+eOkhCbW8syA6pnnKA
ilFzGaPss+OM1R1g4dpzsEu+e32z7J0Diq4LTpwO1uahPfPybAId8EVvST+hHCkPZRKHd2radgcF
k71jYC98YlIwik/r98EsKFCQcIGOmWXpuy3pyg+tSROBrtlcvBua/EhrbO+qc4Dj/AEcwhBcTWfo
4NdhGotjd1iXjxyJyXMivKZKydZduRzaL1ojTac0Ze++PqnbhdQoZkG0BPK/A4pqNIgqRUGkbp0h
PeHAPACatseTjbWsN3b4WVaZER7snu3nMijveOiQKLltAHpzRQYTx3h2SkGb36mS/nMwE91LZ6Fi
dJQaj01QGL6K9eVBXWgHLcHInMxFrJqexfp02JOh1dGApYhelMk3Gq6p4Q7RPMNCxFbgBCUZvnNc
J4gPtI40EHcM50vQNMX7Ck8n1W1IYVWv6dPwKPRuBXroe0FHWJgQ2g4kC/1zVeVRyHvGiK0vYDly
cEzIqAe+ofT5bwzGCgN2gRQ/NlOb/8zETEKkt6r2TwJodHbpHGbpwSW3DSb8JvRtIPvyqqSi9vKY
K8VYSGlHMi1nXXun9cibmjWcxNf34PZgU1YAvYU8wZ44o5XHtL4L0i0nyIxbLyV26JVpJKlupzvZ
kavM3ubjCQcij2LEorr18ps6JYvsTiJEJ2Ek3WepIbuOnI4nHpPyJZO16dyJQr/Xkfc5SFV2v5PH
FPhkhEs35jnQTmA+dkCtwKRAB+hBTtcV15ikoLn0+pTufeSipw3lEXTfpt5SaU2cwaQk1xNhdg0h
gEReHjiS7tuplOMGNwX2lypoyvt4RrL1YNts4yetF9IVVP0WPM46fxaxMGOdFbxV2tR4UxolT5aw
Qncuhviiq0l4cOdZe1GMrirVbcRRFmWel2sK5GmKqmLxqO61+CFS26GAA1zmLUSLGvl3bBmzmsWF
WeHNhQ05NaVj+cNKnMY+WXY3FlcoGlP9jLgbjJFZs2HPhkM0vO+1ubW/9tEgtSdqZnH2MFtqQVTs
QNn4vO8M6a42kzG44DwcJW4TTIrjhzr2d+exchrtlPVgXJFyDfLGpVTRaZAK+uphMPu4xSsqMFH9
UpXgPkt6qAaFPZtf6UbbwpXDKl/oMoX+EJRdKHvgYvsSUn9bPKdWhKroMEpacUJ/KYtO9Qw/wrXS
mpqZ4F7E0UJP+wWEpKEz1tP4k/joqIB0A4gey61u0kZ0m8z+pwHqVvUHY7TocNZ9yiGP7Mny8mbG
SlY12hqeWyPlgz/LTQsrY+wT0y1no1f9tAlM+6x2Uai4aSlnI+c31MubFOMGf+4Qw6/uyOO0z1le
yt1DBt2j9Kuxlz/IdPgjtwvMPvTndlC059ePwM4m5FmAeudSBmBPLHvmr4fBWOKRopbcqQmWZm5G
r8WbqkF/H/O7f5nC6j+9Pt7OHsQEwVhKnI6KHMMKHJUpxdxKVRTf0qJTJU933mUoWqZuIAvtV5/L
zXPW2+XBTboXUhZp0kXQjU71euN3CFhwPYMpmGKh+dSusF4kB75UQ9seZAq7Qy3eLARNdJ3Wh7ql
I19FZgqmwJmzM1G69hCVCe4bDNJfn8mdlUM8hkcIwgzLzbDcSn+tnAFDf86inuYtShaa29Vm/MxL
y7y0o93+NCr5CMW//MGXrxDURigHU8iklLPJLFtr7gFGVTCdMys3XCkQFbaVEvHiICzvfRnccwrh
C4lzI4olm51JrwTz8FmOa2+g5+x3StW6lB17XjDTkVra3prRf4PLQpGb3GIVF8dARyzdxipIk+fy
gmdU5RdJ3zx3NHBPry/a7lAofvF0xBeD0tDLRRPcpr2ch/HNlLv+XqCBflNKrTlNk6n/h53IK4BH
jgYZVlk7RuQTUMo0HpnFPNdPUpPobiXC+hTqUBbe/lVLpYv+q7mUGFZf1ZrmqIUlatFTNqI1KA1j
fIdWWhDwyETN/fXBdiIInFsk9qgB/VHdejmFka5MqGoszn6anXja7NidC2y5c5GhKC8tKtnvqWMc
gT+2T1Z6hjCRNMCzvFrXcatMC2RVZfKhbNSjn7SlqlOiK5Xt1saIfzjdi4B+jAnVCpqrY34WUucc
Jr9bUi6YLP5xVJLpWqBP+fLTLbnm3uH+vMEysyhJ5ZX0XnIGpFbLsErfITZjZ88CwnKNuD/ofA8b
n/JzJssZ+UWEKM3BUuwcVFDxi0nUUuClif3y94xKpvZmVKASPhao/aEw6dZxobpGWCcnsw2O+Bg7
DbLFFgJaOZuM2ou8mgCHmwkcHilTqMaq207OeFd1s+3GZWj5iVEld6ZVlGddzOKUzHNMsbkLbrON
Ierrm3AnFuJcT/ETsP5ChFv9EKU35CizuTbjNO3urMCInpxMD86vj7L7vZSRaR7RNkdNcXWwatqd
KD9jkBLbC97CzpwzxtU6Du/IwDS9nV8tp4S/zzvIqw30U0QDkEenwH55/ZfsxC0AWJTV6IDwU9bf
i15fUVhoNdzGaRQ+coYEEyOZPVzEj6pdux8NZIXppQuy9Hxf7qqsiYIog2Z304NK6125aGwDpqta
/yJHLB9hUMafi6gz7oxwejegjM9TL1evTdgcyfzvhJqlTchnE6sBrq/3t2qSnMwlX200EtzaMO3v
6W51H8wu6i48xusvVB3Go8i9MywCBnDLuI7gdK7LY6JtqdBRUb0q+YghYTHboeJpqJiea+hKuQeT
HfmgprSRb3x9mXdGhj9Ht3CpjfG3ViiN0hKN2beJc9WN1jqrZZ5fncEaL5IORTdG6wdzmfxIl2vn
LAGZXWxXFmbIphqooTdihTmDRvg4nMHIpCezp8bx+qft7GDcvmjJUJ2g9rhmWQFQt+kTohwdA131
pSoWfq1r5wYK9dtjAy59lKGJRRTH1umEmOcQqCIBsQR14Y5arX5oRawejLKDqEESmK9ZwIgMtH6h
Y8FqtJiqoPGKWdngDW0lPceK3ZAxDSKS3LkrTf1BBjm/MKLKCuHZsCnEu4rCTvz2tIalI0I5iEWw
aVf7Bm3ZwArkVtwCHovnAtWCz0NiGW5ozUfSgjvfvbCOQSVzASyJwPKo/yvvJetNwbyB8jZzzFVz
J5gn7jlF+dmo2Vx5seJU7aks5+BjtGhDeHnc9I9OW2u/Xt9Q+z+EbJELCXbJpq9pV33Yd0ToGxoN
AWZSReTheqtFLoWyAAZjo5ybsJw8NVInP4tG1VUD3fz9+q/YbmtmA6WOP4xN1I6Ww/X3bFSFUWJ8
LV07uUTfmd+DUJRtIjpsZAcnaPeD2WhECG5gtpz6cqyyyPSwF4Z0TRajMk8TVay5UaHhCpuCnrhD
VkBtL0UoS7FrBb0RnjND1Dc0kOE1vv7ZO5cEYEe+l8IoxD80UV/+FoZzktYwBL2zJgS2XZTmxxid
t/eZKPv/xZIW4eA0689TWk/XrkDm+oQ5qK65+Ryi0fX6r9kmhy9/zHpiFJnH8wxjRM3l/Dk0LBS9
BmWy3lVxOXjppNgIDkEhc2zxoUQX7O2hgFQIYCsnEP1ExI1eTkbVlFrXo3x3Q9EbBQadDP8PMvon
5g2kfmlSOu+nvgjOaPktAneSc2MupPwgCmwD+QI1JxuCVmgtXmsvf0assxmF2YlbYljtXWaYk+TN
adR0B+Ns007+Ns/4BbdIa2W99kVrOaE0KLBJ9BEylxWDyzSK7jwbZugiiiY9vb68e2ds8ROhtOzo
3MqrmkWIUtqsOyPRLSslvxnL8VLPfeciNeIc8C72hlp4eYBn+Dze9y+nMLd7kdsDMSU2pMgVNPV8
Yc8I9OWIcxxk77tjgckEKbj4t/wRY/wrdFixkWd5nohbG4cNZGBAkUYjj2DLjKN22+5QCz3A5kVK
E2UVpfIEAMEYmujdpnL4hJiM/jkzh/49Zl/Ot9cXa28TLnhoa8HrmJTjX85gE0i4r5sx7C29H056
GUhnK0mzg8zc3htmYccAJSWZoCbychgtE0YRDFNwdaJujM5WpMvtwwQpXXxoDeX/ODuP5bhxLQw/
EauYw5ZkJwVLtpxGG5Zsj5kTCDA9/f3o1ajVpS7fmeV4jCYJ4KQ/qG+5KCsjqr2V6fPY9fIlh7lT
HFDUa8ooa4PWiQgQSw6GLyg+18s8FPt0pFcc9nLRf82C0Bl2ydwOiAOJvMT3RVb2QZBZrPG4LnQu
h8xNf+d2IbqQWIQLTWblcxG1ovLGWA4aHMfVc/IsMmm2/G4g2lMaOM78iD3RnIR0iKr5oU9atrOO
HqaMpsBsqBkL4XnH1Nd7OxqzzG0IqZW1R3Oj7pG2U66IRznPwY6avxzxYgBLdK+bq/+lMMq5vsPG
VyJUjSLmbrELbBYHPLKOldfU4EO8LiuOa+laz26FGUCYNCpNduU81uvBqyZt2BmyRbGz07vKvyPd
X45pilZnuGm/fLC0Fkz0Mmnqq/CrOjlllhC/KG+DbKfpXXlv9rJHZWmqEc6BDinVToIhR/cpyVGH
FEgatOGgD+kTBRP6E1mK52w4mFi9hU1jLIhHDYK+Wa7Z7Qu9/7y4EigunAPQQNvQVDccOqBnuUuS
Mw420b85FfZU3RLXcfOtUiAfK93m7Mr5fjvdoBbejGEI1chuBNuP+c/5ToRorbQR+U3gpvmOecIc
ohe+xvWqyx0KA3FTV2gJetm1hd9WESBn6EBsvTQHAuVZHFBmqyzh+dmNrZfl1wLnhW+TMRXosJu+
POEqTCyWXepeed4LURg3NocmzabHDlXn9fP6VpaovrTp8mbt8ODzUo6ozj9Mtr/eFoH9k7GmdhDz
SCO+Vf2Vi/vCzJR2Hu1liEHACtAFeb164KyGXUuV3yAj2gToa43dAV8m+lJKwkEchD22N6hDmkOI
IEn9DM5IPSoroJhErrUMZ0NYhzxT0/H9+/DClqNTsQ2afOLXGwC1V6f1mgsd1FSLiyahk/qxUHM8
MxS7srsvfXdcDbl0qQIIK2cbLkd+zVwLkaFElLtQSlcVVUH9r26lbVioINgxM742mb/0eFzBtgEj
ZYM3nQXMrFjqavIhKsLcN/dcIMYpQZTsrtCMa4Lfl5ZCTpQikup800x4/YVLCfyMBIttbTBudZj9
xKMwRiyxm+Xw/ke7kOFQDzNJ3uRLN+uX10slU+ADTrEJYsWSWGFbBendpNpRMnYv5CGHGqZfOT0X
lmQcuc0jN19KGsavl0xxacFxz09xGeuyHR4DzmfmT+k+yBBFK51Zu3JgLmyWbcjL8AJC1tvWVltY
Ex0MJLLzwCREq/mpEVX7DC7bjVauydCZluX/uJkAJ/NmN7IUNNOzm6kCDu65c0DtmPcqEqPpPmhL
Q/E8D1WE7rKM5q77a/NGvqLh0qtGwwqlePdsURcJQ390yelmp0UoMaUl6UUJB8L7Pz7hlo2Qo1KT
AoN7/QmNdGhRelu1k4UpdchAI4usovXjTUfu0OaVtnt/l17IgWiKQ+nZkMT0gc/WS8qkLjw5aydR
iu7Z8xsV+aVzbaNsf8vrsdPGRKbzzjSNrtj5sdPycS280tdO1dCYh2lRTdSujR8NrXD+/tgxIYSf
47IpKenPTvgyL4GqApayzbS9nzQIH7UVfC+K3t/h7XlN1enSkfvPcueE0gIMs8t8mNo9C/Iwyxzj
sFiNjJ2sMneg06616y+9ScBoBEeH5r93rjMmrWxYvGQOTou9TiHCdO0NuqV2pEZNXsHqXlpqYx9D
dt508M+bU0sHjcNA+PI0LOX2LG13tLuZt6hgk7+/C/8Mss42CDtkA6Ax333bhxkEZ6v0MjzhGrM5
ukiNK0AFxXTyGd7fz3pCXjeVIih32FgXv4StxBROtJ4BKqmFE2lbi78eZWOh5l1RPLtPeh6s8jO6
vbbc2fjI6BHS9Ekf1+2qO4+YppkHvymdb4Ut2ylywObcZlXjPnnt6nxDDZXc3XXXyvpAU85L9oT5
9ldXWTWimqMv7xNqofSHT+K5hPA+cPbKZ4Bl0WwaWR57YNj1cNISPwg7G4h8iMy/9H8M6yj1HSzW
9DnHrGQJK2fS7ZMvGn2Kklwfv5dmMakDQjjOV/pxBCkqFFTyrQzxOlsz0jIcvWEBe7B4xe+a1jmT
o/c/xoWckzYE/271K4Fk2xf/yTlX1y3cvEPROTNL97aayiReDJTWtwERxQdFswZI5N8Kiu+Vs3th
x9F0hTkEwR6pmfNrYjBIoHScePHDcNr9xJ+Iq2yg37M486f3H/JSI2yDEZDioqTJelts+89Tyk6T
4Mws7aRh3ndcqG2hiGnlQn7NDtSqRQsJXlMkMtd+sBvrBe2b/uP7P+Lt82LmAj6d8YTNUOa88Vfj
hKicBkhiLbsgcoHxRonw1s+WLNcrofrtPb+J92xDPsSVIUudXYt1bTde6jKqnhgMHclutWNV9ur3
+w90aRUfcSafJS50WZwVDE/XkL5j6mjctctkn1CxNa9hvoy3ty5ySyjzAD5xN4DsWaIj5x4tInBW
oPV89dEA4vJSjvPqRsjIVWMExJoWOsoY8oFqVn7BXWA9LDm02Hw13BfIq/nPYhIBYGU9+7xgI3Cc
2M5f3n8Zf9Abry812qyMnFDhI7l909+kXVOZfjNlNwhYDzctvZol1FVW/x41Pz1SViA0aEINvFua
dKTurdfP9VpOu67QvNgZPX0/esp9GDN3Pb3/0y5sPKY1SHMwrmHG4Zzthkyt+YwvDELq/jAecBgU
RyfB3qZxjSr++6VgDQD5NamXESp7fc58zWcMViGrIjWlx3ql8Fxo+mRXWeVVGbkL2w84OkwMwghY
zvMBf0NaACKOfDSF9P0y0kKtw5Y2Y3lILDW9uOgvdpGieE3D3knUA/CXcQxB+8gXl7aGvJMp0hez
PYw2kDC6PfG8BuaPDogX7ss+ZJkQGdZ13mepLmntaW1fhv1oDZ9xb8y/+aKestBizHtczLmo4iJN
jK310s7PgQMYN9YdpR67DYsdW+6KqPqgGaii1vWMTpmROp0DeUq3XiQzGNq/VeuIcCSG/J6nNvND
ibC+y0BiKfrIxDskoRvd5k99tgbX8DsXdsgGqaTCphvNSGj77/+5HjUmXuWQoatS+/kYmfPa7Exg
2x9nq70G3dk229kx2YbwuCIwccAa5GwzqqByrCSg/Fub4tlQVnZYNUdGfm2J2PQH/TGADRHjRq+H
eSOXK/vzbQ0DH5CGA+M+xHgYYL5+UAPEga8qGsPCKvW4FoGMoSH3URoEGAvDCwHW2F+T5rn0yBYZ
/ubeivDh+aFIJ68uNeTBb2a98HeC+ctJusOGpVNT8qlJkgVQSlInh6xr6Sv0SgARfv9cXrpDN9LS
liczb6AH+vrBkcqZliAxE1SvZcm+C6r6xBgoCX4vODcYPwMaTSocGXycJKjJ/Ii5E0FxZYyu7URj
m49TWfhfzbVxfttTOyGn6I0079dJu4ZcuPS6GEYA3ac3dKEv09uguDyRnGp39XuQE+DJEKnOyQE7
mlduKPPc9ODurLM4dm6a6V+MfLD9K6/swvUClpqdClwGXLV+ljI0uU5lVArSEytYosl0q0e7kd1f
UzIokNiOMAY2pup5RSbL0hvQa9dOS5frU+xoQfZpTlEEjdqlFeYefe3u8/t74UI4ZfN7kJMg07zt
iqQVOWY5yORklbh+xkLr3MNQj0uwA6cTPPkM97+8v+KF6wW4Kvt/Q99AizrbfIORAD0f0uQkuBB7
kuqdtOgXzFVZX+md/enHnl0v5PIoiiFjug2bzgKQU/ZJmS9SO02zq93bWVB5IcXoqkd5N88/2HAr
xgFgkUAgd029nMrCyH9M9G6aWGs68YJGv9WHsO2CfxMX/ejQ1lzj3ikn5xF/kHkKB6MvjGg19Bnh
y1rTh70Ytca5WcyOrpk30EH/1xjQc4nMdJrJAZIuDXAzmMUnNeV4mZrLnAB7K83ui5MPNFUpkrIa
MxVKyd049iMQhETJH4xbkEoyZ83+PBorwyXRBc2jxqT0FNDPomCRmh18IivRbzEvM4zYHm23vef6
nuVHJlWgrH1V1GucGBW479Hu1482KbcW+U1QQsOtG00c87JBx95veiOLNVPY2KvhqngIoKNWH0n9
AfSY7YJWhPCD2YnwCPBklCtTV7hfd+qh16Wo6Z56DE+zSv+i4JI8KWSdRKhl2nifV32XIjrDlRyt
M+jGtg78J8uioAK4PXofLLBgX31jaH2AM4hOx3nr9fY+Y2oKzn0t5jVu1nXuw1qMDLswt0xFJHkv
Y7imODKFfZNkfuxnrs99VCeVirGjKVQMG0KvEGRZAwgmc1vBOzFTTQ+9smv+gSmBLxOSqsXX9zf7
2xCD5ycUdx+mG/Kp5zX7KKTjM/tzTjrN5J3UzPx7hTrzXq9HFCVnZ95jT3At77pQ4GxOo+x66jg4
xecxJpMUM44j3NOCuhgqSXZvo3Nlt4vDTBKAf+haIv23EhZeZ3QnfT6JmYmluoWwVA5XXsHb8/76
x2xX63/SCWSI+DiaB7u/rNO4wY5w17q9uZv1q456F942GGfo2vS1GDGfEy09t+ZgTaZ9Mrg5I+D9
+o1y2qzGvXIN9isH5V5aqIu9/40vPCC4UpIYLpltYLJdsf95QJh5Mlf1aJ1Grs1D4up9jLQB3Izp
mtL8hZUozIEK8A9PeS7/mksXlfICCxkFdjvupVN8knqm3/bKyb6//1Bv4sIfVT2AOs4GYyM+nD3U
pOXdaKbBqTO1Tyuv9caYhs/BkKMhuFrptaBwaTmTwRoBgSd8M/Y1GrsFllRgcYpHzW7NpB2RTBhR
UCRWZNfrNfvNN29ym6xtlQl5J4jIc5FXnEIyJ9FXMHqJV39JRpmAr9KwOO2aVbsmP/Emh9kWo2GH
JALR6E2jFYPA1KmQFTw5ZZ4nxwYckRNVjVnvetMdVLQuPX57I+4cKbdkVj0Mam2uiMVdesHke39Y
kA6B9+x7ribjCGxNvZPP2Po+XWyvOoygTXty+6q57bhCr2QWf7R9XkVfHpt0xkJjn4rzTUlmc3vX
AHuCU1b67nDsjaFaY4sZGsRgaAojoCo8Qxojd+DABaqxYkOOya+hmcyT9BTk5cwv0y9dnk3gG7qh
HKDWV/Jaz+tNasfPpAHDWBeELL3+s+Or+SvhR8MItgfG+NlEtflfb7T+WoF8WwXpQ6hiQD/Jul+f
p8CErYbPBn6vTT8/d/XigrFamPGnKCR9ef/sXnqijSYGpI/2w5vD1FrBlKzMM06oncw7cmJ1m3e5
Gb+/yqUjhNBJAN9mkxk6P0Jkd3VNscKuLqYyKvHCOdBf7cIkoKf6/lKXDhBFPbgQaCtE0rM8zp0G
HBcBsJ8Go9HT0HNG63tH3P6oVJ18q0AlZNgdpYLUNZlB8LmMTZYrFcClAwRQD+WxjcbPQ7/+gAam
VhhlLf5pAR+42YHSNoAMNowFjdxG00+YkV577gsfklYap5aSwN4Uv1+vuSBqTmpuuidKGj9umro/
Woj+n95/u38gl2cHlQqLPIXLiQvxfKxmC8PXCh2ztxSCVTfE7TpMYkd+UTzVCArIXUEh68fG0A8S
6ygXCU88tyrxiIIpEJo1d9o+wgFFc54FxkiPKsEIJQQinqaRbqxy+RAgi5N9SLys/S5bR2q3q0IY
K1oCL/012nZNjq016x653WCIdAd7MDvRMNlS+FdgdjUYVnXqpjb5Khuv+OWrsnzCBdvyY5R9Fv9o
2vgERZPox2fdW8CYzPY0/Zyk3V5Dt1/Y9JsAMtCPTdCBnsHrL6JPo++VE8Zlni/EwdDTYd+MlrZv
Zdns3/8sb5IZ+iGM5ojyqBoSGM+WaqolE66GCfdCrh0BBgnCwc6KGFLIenDMmpIJGbHd+4u+bVxu
q9KxZNbJPP4NCoMWbtk5yCaekOjR9tTlDeUA85un1jCMm5xUMo0aZnr389g7D+tQ1vcaDY0H6ZbF
yR0DOCTSNt3nADne7Eo9d+E4OLx19Gqg8fPrzq4BApezFh29AFNz25+J5qwfl3Tu/5/3TjkBR8Wk
ID5Pngtr8GTe+8FJa9GoKxAIaqOkymxx50FoUKdCG9qffVEiKP7+u79wy5GKbAGCgmAjT7/eW8Ks
RCeKMTkBTGbUE8ggXucgiRa3aHZT0eo3cq6CnTTS+RNGvX+NguXL034guWSD22/2G768S4myfkBy
6ahTJ4M80oqqPlZCdahZGdWdCGq1G9Rk7rvKMa9MKS49PYA85jEBKRmEyNdPvxhuURl9Tgbo++Lr
Jufw4Fitzqv3UOszhibujWoIKSCnaPb0q+joC/c7lpCEs00Uhl+wnfz/ZPE87+InTZWc7I29i1ze
0DwWflUYsVSr+TivptZQIYr+32KdMjZe6f3TO5l9C6JjMhBNXq35KBlkPieJTZLS2Hn6OMOO7q5s
k0tXUADnfOP1/xEFev1DF1FicD2Suja56J9ns/AACxQLdfhkpdOVIH/hyIF1g9zO1HGrYc+OnJfO
syZSygATVCuTUun8dmdd/fP+zr/w7qmfAAgA06VZc/7um8yodE1rCUDl6h5R3jK+ZIuUez2xNT2S
/V/TvyD2Mg/bEB0o7r7J/ktLim4SWXCayiY5DAiJFzuvVqK+Uhm+lbtgITCmlgl4i9HEH5vO/2yq
1USKIylIXBpD4ppRGYvr04NQ1jOeWlr7FCTL+GMwbcRxCQTyxaxyGweXwKb37DV5d1N4XT7+/QZ6
9aPM1xsIX08Pp8vexyxTLHu04pOPJobBu15P1iuJ29tOxPYCQCsQyUBDkVy8Xqu3Gk+0ne6fZjtR
hykD95RDzg29NuiONbdNBNHCCjkyOc6kM00q1VTllU184cRwsdl0+beuCIHt9Y/oin4ttW4gwyfc
3tuuBh9NtMkNqr3X3PwuLbWxzZhQokP8Js1v1CoWp2ZntbZMfw9yVDusyuVXz20/v39mLpxMNi5Y
/Y1Azo19lh4YDp20HOzcaXAGe1cnaftpHTLvipbMhZPJGhsgEuzy2/bw6jO4dARZL1JU61c9k8Vx
wq/pMedVp1EZKPfH+491IQxsFKSN508opCX9+lvJopZeqjf+qR2AKYfe1OfP1ewV8/fMqIFc2W2Q
vayiUp/mCopuNKKheu2AXNq1GykWRx+EANDlO/sRiDZ7Q99M3gnlz+mZ2VxyEJgTD6E/Wk0RJpQA
WQiZr1kZSAhxC0ZgvVl8rE6unJ83eAwKja21RDzeplTn1++yJmhfKd05BRntz1T5Vmg4U7krDFSO
666SHxe1apGDlNCVcPwn3p4VBbAlOLObvgkKgWeHxsNyx5vS3j35XuetO3se7H2PR6ofmqNpjXeI
XHYitBCDOLaBlXzOpJd8LgJv/bAMZXLtCF9IhvGq2RDJXCIbufH1tkgosbKqSpyTWYsBoyO+TzhB
fIhdZFH2Rie6nV+L9eX9zXjhjCGR6KEkCDD4LUGaCx2QfF+7p1q5z/3aN7dwEbIrnZkLVwaK0mCe
4URjOXQ+A6WsrCB482gyx+K+1uce3fBFLT/wq3P73ftPdHExQBpMXwB4Y7Ry9h6LdHPYXuhHF3V7
apBuudkMYuNgmOy/z9bpQIPTZKS9zXvOPpnQazep3Nk50cUBnVF3cr/oTnnlhFzcpyStsMkJi4gU
nmXNs15bU7IUzmm1577c+XpTo/xTV8WnpDcKGfWrUdypvC3KCEfI7IPqgDaFzTzhiNzoNYrMf/+G
oXtvfqNMz9+MtAOvHYZqKdmpZpvdjjSW2nCCd1fG+ujb6kpou7RDYa8ArwDw9ra1SK/Snld/cE8a
471IMkuK8AGurpREl3YNpFsAtxCLCaVnn9LGZWhsWlZhjA9Zz3KmqLT7ZQ/6Rv0frw+COvFsw0Uh
dfl6gyJl2Dldw1LwAcqwCqb5FBRzECepMK4sdendsTW5Qf+Aps+zziwX2tpBED3pnlbfjKwH0nG+
Ztl2IZigt7I1/5gP4NB43jIIaJX48ME5cnkd/JJYaSdRsko5hau7IHVsAE39RY7konFUrxVm3W1T
xpY90dR6f2u+Deb8kg3ct8nIkm2fvdshZWLu54Zz8gBR3Y9lOYKslG46YhLt1XfmIs1r9cOlJTf4
03YStv7S2c5xQazmKSniyYSpdoS3tCnCQLnap1iA3cyWutbNfbtVaQ8AS+ej/rFlOAvdNNHH2vJz
7wSBYIyLWqR7+knOrhEgCt9/nReXoiGBcNzWPD6fLluzboGQdNxTpbk1rGkdzzYkS/f9UOhXKKLb
a3odjHkqZj5k0x457LmQBBkYg2YM1U5WJ7ydnszjfpHji5HP9q4sPFqimZ8gndVj0LAU10F3Gx3u
zfrUfxu/33VBc78+lXphaRnwH+8040wEBiIVTzhmGbf6mOAF3BvTYbVEq8IS56U8tJps+oBszTWs
wqUXzl1HNwzIytsycYQqVzh26p30waj3JuSKyLaW6miYzOvf/7YX+mAbuJCvS2zZOKrbb/lv5daC
MIbz7Z4AXSOgigCY+bMqsoWixdc+VyAYDppTB09CzO5pnhvs7hU0zbu10qdb4Vv9QeVj8clT5fz7
/Z9me+bbr8H2RkAGOUGEh8/PsV34PDqYz1NSpsH4QvrV2R8npzK0yNIsr9/bq4uCmYdomXkHq0eC
lF60ZQk3hTVjP2cYeHZh4/TIdeUlaED3Y9dpzdDdOaXtlI9k/EO+62v++nAUc5uHo1f2v8Gy+e2/
S+PKdN8bIFjvpN4U5l0fMN397ORUBKHC2N2/MdsxBS606O36T1YFQxO5g41unOYEC3Y6rpUWL4B+
+ikerUVZB82zauMofUNaUdAlrh2h762S3x42WzWIgxkxtohJdlrcD+MkkCiFnj7HI5rxhCO7VS+V
mxXlHkQ+GK6sRpguSjX0RaLGV7WMyW+ZSQzI6y4PWWGONO61YKjCQRT9jVryKQlzOAlziIw/AnbI
IZmPft4yQRFDj/hMWS5GHZlWPpB7Ao/2QRrN4w/htKMb5WamsljvFf+nyJPsEem8Xt2UeW8kxzTp
dXOHix247SENpuFrqazadGOP5rj3sk7CSPeNPXjJrrMAdu9mP1+whgBDu1bfgGf43d1c5EZzOxXO
0u5FRUnwY2rrWY+At7tj1Mym3e7yRiEQ1SL7KT7qVadV6Iyuy7PoncaOYXpUTxIVeu0Hvt3th7Qt
LT2GVd8402lYB6OToXJT3b6vFrxqot625ruNGwWaYpTOD0+ZTvJouAPdbhTu+m+O249ljLww4DFD
ZqCwYFabeohSGqq/6I7oI4ZXifkVWn/2r2GpgIzLnOe7uoeseXA7ts8nCLj1CyMOrw/p1pdZiDyM
8X1JTG14gKw1G6EwcOm+Y85jfXBGd51Qi7KLXwr50u5rllbVcqDfPN2hG9XWjyshIdvlqWMWYTGW
yxBKx51vMMkZk/20tuNXpGDMIF5MbfpkJI5zq+ul9jVY+BfN4mUhBudeHaklS/5pKeucUBdJOcaT
XFYUEQKj8YJQ5V62RtBM2peaWW4a2XZnPQqaHOOti/wegoYLzxhatbKWqLN6rLcy7pcv3tTIFzn4
yoyDumByoYPXUbdlImrrUGq5pY75qJp/oVp1U9xgFv6jDlTZh2XgCCvsKEf3q3TzlxzZkOfaw8c2
dPUKCa1Um4Iv+ZDpBnOv0lBhOqr5o9Zp5IJF0eVDGDgM50LVu7mxtwF2BntkDvF80SjD4zlJmLFm
o2dQ4+V1c5J4lC/H0qq7hB9p5/cFjq+/5OQbfWwY3fxFpYubxTj0+I8u+nHNGLtitryPs5HUdmTl
iXL2TNehKwi7yyTVmTL0b9aAsN6pqty0vRUwIhItEq70ltiCNg2wL3NAWjXdhkcUtkd9PQ1ZkCCJ
MTlkfsqytE+e3dXeLf02+aWWzPle/KWsMPQcVJLdG6Iw3K9zsZRHklXg9HmbDSB1+2qe5O1cplby
4Jl5Lu4Lp/PaCIXJ4JZJuSx2qRYs912gzz/GYqUHBnEA04HC6O2PXVZK/XFFpingKkQbhpu0sn8a
jEDKCL5qMN9Y/mCPBwaRw91MI8ANK5y00rBF9wUVSaDc8jEvZpCUydjjiLhCEgkTyxhBnomi+Tbh
1QjhwVbrBL2c3tyj6obqg4aue3Ick64cd4qOUsqmqxcH+be8/dS1jQHueOGN9c7aPw192U5fjUwl
1S7lenlYlSw86C6a/ux2fv+AoK60kbccdANudythtdKWWkLUrVcv9KX0Hj2E0Wz4PiiT3RkdKhsf
YfDJ76vQOB9W6ot74bK39xnxALCoKP1Id+HpRKiB90vkWrhvxQ2yhss37K/KZZ9awNlu29XI8YFJ
57z9lmmDNA42DPWnTC2Nt+fb+sEHgv2iItzOxocuadM5AhM4Tffd4gFFQxXGk7GVi7VEKgIFwLDK
l6EO7V7Pqshrq7HfV6XppvuuIZ0mxBmq2lkmgvgkJEa7d2rczaI8HUF/jaXp/FT2LI2wUWaFADxV
XEgjj827YBsWekvVfppBvvwwNJX/63nCeqxqtGOgMzbFr3wQ0y+99Nwi7sZ08MIJZoEeT2qxn+iU
FyBTjVWHJMP++0ZAHuo4UO3yT2D0ydPozsNtOzfL79l3Z6bG1aK+jNTd3BPNLGWI+2H/bTLXCtPc
SlvFvqqN5otnDd0/XWLkT/SSMwxvyqrboXxpYIiRj/6zU9IzxuC2ycu4Qbrnt+szF7hJ9GxsT4Zq
2iyexkx/aH2t7E/oO+cfVuVPblSCKE9COeIzFyEolX1BeLvzKErY1VGhe3V3ksA/i5i5t7vcydZ1
vmVAghLMIZSnh4h4z78nn4kNSloYR/mQCe8FAsh26AgHleHKddI7u2q6MoTVkqHTvkgRJ+PAfeaU
3korWMqBTwY88GPNvIUpp0znNdKaIv+5dslq7ygq8BKypT08j2lrdN/m2a+/MlucNKhILaI8jZNx
0+KspHkntXTZycdpouXesILnaVy6nzYuNvaOq6jW/1nGuXf2iUgMvBqyRbd3su+aD6ZXi38s1PcI
8pMp75UmzO/0E+QaOdag5tAaqV/C1uTvO3TtkrtxP8zAXkJZrZ1/48GVtuCGDaMIS1HlyEIg+4ao
uds2H6c1nR1a33WlomTQkxOppPfdpdgrI1psyWe/Qcg28pd+EI+kkCbxpco7WLtBEbTxomnrz8Yb
dSdsFSYrsQCiQO3ouYt1M0vTL2K4+ouxm7Vq1g/m6IjjYEjPibW2GLO7yvTWT2Jse/uAhyR7HNjT
/FVU4CkjJU1PRZkflBVfpKfgLgXQXKBIDmZ55AvdB4zc1uXooB5KzZ8m6xeZZjxlAK72U93mkxHZ
7oR24rxYtZbByU1W91cjh158ez/tfdsKBWuy9ceQ+dz0Wc+K13HkNNhZaZxqr7ZPpVaoKZZ6CZjR
WiiBwlRP0tsBSei7QnlGf6UAu1B6IBOFQBZZJgi18yIetrheEdGMU1AFW5KW5o+wgeuwc4tr2iQX
lgK8SK8XhXSmYee1HhdyXWmSuxjh6ilOyaMiL0mG4yK7v1b84YEQxKepYxt0l88r2NbS0zabeufU
DJazS9BW36dTnX58/8td6AFsgmo0bk26VG8mu62sla7ayTmBIdbWECJM93XmTnqykknsXaSDf76/
4KU3CLCV8g2iOITqs2p1tEVbT1UAIJO8cmeM0rybGg8lr6q8pit6YVdugu7wObAuwMXqrJ86jxAF
sR20uXpao9+taErvkm5JmqNMtOGAGp+Pz5GcGmJjZ2TXnDjevtptPLHtSDoDaDecPWldDnmTti2A
UJnae0/Pk1uzAltrB6MeI6a3XOnpUv5eqD0xQaYbiBIKoLmzY1iT5q+jb5pIDGbaS4fAYYJ3A78i
dFdhVZEQSi8j2YzjGLm1r69hOQzDXZ9YOrisBhfA3ZJCu8XFBHNofnfhv5gDHkhhwYyjCO1UH/tY
6MRUQoXVYkXU68HLYokVfbZNoiquvDLF0NY25Tc7HbX529T0Zhl1duN8H/XS5qLS8hJg89q5CDcn
JG06quIFDuw1jJpVyI68aURUhmKgy7VdaQYyueFvSdbbzt5uejJ7Q8RZx2SmRAR38h8ScCfLp6H3
/HynjXXnH+a+yh5Fpy/2szCs2cLIykQnnYTSSKOOhh+KMBkBLo2rLtDqUIeglhzcVEwUR4kxfAqC
od30pTe3rA9Fbaj5CNTCROAjb2bGLH2tuZGuy0TFdm4hqOkXumYcaCPPZTxqqePu82A2mpgkqFEI
tbh9e+xnj5Q7Nc2i+zC6BkIesBn64ouHzpwW+mis5rfwlvtu53V2h+gQNuFYc1nQP77YlPAP6wzG
PipcaamoU8W6RqmFgnzoDuAb6Pks+uNc+2N1D5zbeVqdoGijLIC1uhuz1Kh3RpC22H0j/A6onOGA
fezGdn2Z59X4mqDsQyiuuy690wxvaELmW8Qeu25rdFXyOhcHcHz9owo26BaKJHVAnmTO2x9EiXFn
YoUDx5NmdxYuibb6TAHTTtvJUeQy8pCMolehnGKImi4YPmqWXxMZiGNyr8medxCV7WJ9bjq3UmlY
B+4kQ1mqqv9QJ3kvfheraL65eu5SPjj24t/mhp/eISOKbSS1VKkikDvJTS9KbF6DRvNRoNSrdrir
/8fZeTXHjaTp+q9M9D1m4c3GzlzAlKEXKUPqBkFREjyQABL2158HmpmzzSJDdfpEtDpCKrISJs1n
XjPpvXVYFJvEBap29dmry9aGxqFbrANAAF/GabAvhJh1b98vWg65ukqWC1laXeOLzIrH/VTl2hpK
2y0fhwzWH0KEo5n65VwYD4MlvCfSnPxh9lr9MqERqQRDalXllXBByfpdUyveAYb8cF2aC3TLqVid
/IBcfh8HfUGjYCfLnMChAozchHhuDsJnqaroLbW6e1OkaBoBSq7REuvbpBaBPVbNs2nilscSLL0X
M6nSiXWzCjMi2FLpRyYJ9BR0CbQ10CHCWKgmNuP9oNZmcaWWSDTAY1ziL2ZVrRUq/G72SIzolIFd
WutHj7L4z3Ft1TVqk3L+WKyzGPYKdHOJLLmxfWc+Z8Wu6Eb7PlnlxthQHUkhqLbqGzGWbUPj0zK+
kwKsyvUyecPDVKPs6o9QnNWodLO2gMazOM4+doeMck+FNcWuAavxQyltscBwASjoj0ZlVJgKWMs9
kndtHaTUGHXfwMagOnqi7vZZX3leIFHkbgJ18RI1IISv6ss5A6iG7paa8bIGCfF49Qaj8VPFiKOs
ELHnq4rdFjsyOoPsDjdpXqpi7YwpHehuaPF8OejjkAc0HuYKRrCgpe00cvo4Zp1Li9PT+4951zh6
CKzAtgPNIvui81Ti3Ixp1GPSJ6a+t9pkDuN8FMiP0cVJA5n06rHojHmMqq5ThqBYQDcdZz3BjUAb
4/yOnNv+WulD2p05It52VRD1g1tPpRooF6fE68JpqcEyR5jFOK5bCYVWcB/qY+Kdq89uX/O6Is0w
ALY49Ki9v5GC0ZyapKTNzSPI2CH3J6vvb706rzvW81T/oKte3y59be2LFHFR37NzYW8cUh3pRCN/
+n3A8TYKADyLmKmK5B+h6ek9uysG0w41kCMWR82VF5OfKro+XFD3cz5Q4svRUfQG3zWrYv/7kd8L
AIDM/UKcvNOZk2Xb607fG8e+090P8zBr5BhLtTMHt76ZtFg50zN79043D2hgWqiInoZWZoq64SRa
47iFen7jySZ0WyPblXHzNfYq+5EUqaJW2Y2739/o25gO6XQCug1oDtXmNABX8hFSomHrR7tMViSw
rCGc9cKlqqUuZ4Z6G+IwFOUrBNDgbWBX+HoGU9oo8txKjCNwhzUsqz65lmxmt4hz57vCoOU52o4d
/P7+3lk2m9Uk0Sp1fSD724P/U79htJe+GdZcPUqzbY/eEL9Yi3rOvuCd2QINhceHDSPuS6d9XDGm
TYbAvnqcNWm3gTtM1TdsduU1Wu9eG/VuZp1htL7z2pgtUHf4A4boFNOa2QMC6ImxHpeCHVS10gwZ
pTrbDYpbnUGsvO2RbcbNIDU84mCKvSevDetFfWysQTviDbJGa2fr3zZpsT2cNvOiQ5EhIL/rEB8Y
yPKRTz2zI73zbJGJslG/QPUBfMXJ8FlalE5Ju+Y4ogIXdSMQ3sLOY8LSNQ+Gyfz/WBDgUrYw/Jfg
xik+pyrohFVSXY+j3qmBWIsGGchsPFrWWJ4Bgb0VxwM8wOTcoDc8YLb115Ozs+yptgZbPVZxw8pW
Fad/3uTrW1+b0u7FK/HKQRjLqIWf556SB6R8s4Qp2mk3g2wLqI6OOmKTPHv1X04uuTSySoQDtxb7
6WMwW9nbA7EX0qSZdd8ZxvJNG+e8CCdXmC9Co3ByZqW+sz2w04OLQvgMh5PTzmBbwvKznQJSBmiL
46j2c7isBoaMlhguNvPDYIC2+vvd4e0yorK5kci2PM9CKe/1C2i8etasdTWOVtzISJtqekoTbQYP
UcC/PhQjgSym2oKT8ekOD47SzuKSE0WrrZju2jSUe9Ri7CUqBoQCzjzMt9seWx7UN7J1NiZ4aa9v
DF11jOAUVz+uI3h6aof29SpN68zW8PaVgWIDgwoHDaAVYLbXo+SYcrZlm6jIGqnZdWcR42Z6ZV9Z
C3TiUVVFsBil9vz7d/berUH4A0OIaRdasyeDoiMZO2amqkcMAqvL3myLY+MN50Tj3rs1VicYRSos
G7Dr9a250Gh0E9fIIyQi91YH5kCTTfZ3RZGYH9vWU2N/SUGqnokD3huWTQ6ADjPEwdLj9bCSrSdb
s0E9aoZQPyhZjmBNaWW7kSaYGWgF9ASig3xsz4z7DpoGUgoPlMWAOBmT5vXATCTdHOExHSlfOxsF
pqMzW3bu+gVFfTA17dRZcdgTgu5ENiMLpsmqCou6d87Zubxdk1wJ5Bz685sX/el5o0j4J1rVEoEu
a7GLKWgfdbW3Iq3tz2GI3hkKoRKqdFtk8PZoqx0ps2prz5ituIkzV94UmkSxpFb06K9O2l9Hig0C
C/NAjpbXjxe6Wd/0GJkcdfoCbajEFv0wq6m0Myvy7eKAdLtZyG6gFjabk2mrz2mZVRi7HK05b67A
+tfhMurqmb3snWiVYAAiJKQ2EKynd0Mts1YsYapHe+YggE0DvWY3L3mu79y8FWNgySH/tlBBo5Xc
18W5xfkLTnmSpWCts1UHdfaBN3MEcoY5JPaiEdVRhvR75JJhrxQ1OT+dx1KQ0S6T6gNJ1+8RsKBN
Dk/UfEEjznv0bGG8qMU8PcbYomPNQ6/1Zmgp2QdzusmJT3QvvxbGpI/PujZQT+po3/vqAIz2aCBw
cGuQED0XqWs9CT1L2xCjdaUPnN4ZvnZWvl4afSEVtOvgeIRioWJzZrG+ExIB2t0OrE3I+I39jZW7
TV8A9jsaGBtQa5sRJ1cS+r6k2gE8s+Hw+8l7ukyghLlbg0DlpW/wr+3zP8XQfWXotWtDzhvGtKNx
RqfeVEoRKFUqjmeG0vmuP7/ZX/xaoMEACEGps+m8HgtBscqlKDmzD+V0/HoKejel4sz6zVoApA+8
bpaXKC5gVqAkWfoEenIaLuCOoaYnaXnrQT41XfOYm/Hi3LRAgIMOLPLzHGMG/72zSu9KnWSvzr7b
prZNoWiyEDAcLa0IEa6w0ts+nS265J0YmmDePLWCpLTjBHq5oz6ti7fiXohqqNzNpYoyqi7abg6V
3i77QNnYVj7+YlCq1bVrk8Mwq/MXS9FTULKVzQ3JynWTMM0nUd9N09TvrFmOy40ZVxQueqRdvYM5
eZlx1+pJznGajAUaJwSl4khJL0v2DfUQ+wAuZ8Gtz6XM++n3b+D0BOIFcA5o9GJwp31Lj0RSpVRY
B8Mxc4WL4APqansjjofycqTbPh6oMuqPXpPOyTkm8JsziKE3JPpGbSdCAhz2+t1jlqKbimKPR8Pt
kiJwU4GLUjo1yVe1KZwxSHEMUS5siaL0UZOK9pnViaJ5Va6g4//yUyBQY2mptHKAsm5L8E9T3hly
UPBU2499H49hg4SCn2u5/eKZIBhsUYnAdPrkzOb96wZPJj/tHJBxYOTAdp8iZzEKoNAnmuE4gYsb
Sclt71arqMMh8jYhapabM9XfdIkb9bqaE4gTbdJKO1Ry0YPR0ZL8nCzg6dJ30BPazhP6WQRB/P/1
c0jrLM9Qq1yOZt14t8mg5EdXnYxwbfvizK52enQxFE97mwBkAPobPG8Ja5Rkd1pp+Qz5wZRVeSGA
2+1//2LfGwW9GGDt6HMh/31SD6gKb40VfVSPazlUYboWsI278hy/5J2pbFC3+uXFw8N7A9K3EHma
3IItOsMAfVMWV9EFdPvIaQct1IvNmh56TZO1l57S2jdaXU9nNu2365groGZGtRB9DDq8r99cM/Xg
dMxFPQ5TGR9A2GWHFgLuLnNi51gY3RI0drKeCQzeZLTbS6TOwgpG7ZT08STOMUYE7soJcUVsLMHj
6LGDLa0CpzndDfWsHkdRtCY9Csq7mr70SPGZansJvi6VqPzRi0mdRHHARaKTcuba3tDxf10bygqQ
Gjhb3hxjZeKh1ZHK9VhqpX7Z5JO9NY/c9puz4lIDiGWsZtThaNSE/dakAAPkrfVRHTszDYBYJ3UA
ChRJqEVMdebDZar0QyeJLgJFYpXp24h8dYEhyUuCOJ3sL4bR27PfCaRnwkFv+zubpHoOVEAbT3gK
9wJd7XakYUIl/3li9d/OVZp3fryFL34n26r21USdfmJjkVH7lE6e+ZakPeCX4OrvTFTsn9RBinPG
VacB3vao4AmgGMNreisGatoizjzZr8fO0uIb1aqdqypPcNEw18L7XoPC+4mH8dDtnKazP/5+hb6z
C1J2pgaDHACl1zexMgwyvWf9rEfAulkTOYtu/SwStCl8s6iceQNXxbdtPuRl0LM51uEWNHwp5Yx3
g2ZKquO/v6AtV369Kxs6ChXUZrcAiNzs9UpSIBKYnpTqUVRNk+1a1BxG5LDwY9MMhKN9mRb0gjQQ
XlW4mEYGWpdJdCbrfWcjRn+egJvNi7r86dEwm0qdxEs3HUXT5UAY1CVSlSJ+IPATZ7bId3YOFD+J
vyjmExyf0jrNPo4J7tf5uNKTuW1lQWu5akUwJUK9qNn5w6rIy3895P96mf87+dHc/et59v/8H/7+
0oily1hpJ3/953X2Agym+Sn/Z/u1//tjr3/pn7fjj04O3Y+/XT+L/m9sG9+fZdbUp7/z6isY6d9X
Ej7L51d/iWqZyeXD8KNb7n/0Qyl/Dcc1bz/5//rh3378+paPi/jxjz9emqGW27clXNYf//7o+P0f
f2wohv/689f/+7Ob54pfCxrMUr9lzIt/fdl/fuPHcy//8Ydi2393SevYvBwgJYhIcLJNP3595Gp/
hxkFTcvYxDOoYvFR3XQy/ccfmvV3NNKYOFuGy+RV+YiC9/aRYv4d+ikfYYOL7ApHof3Hfy7u1fv6
3/f3t3qo7hq6OT0383qG/pLOglZEgRbgBCvFPLH+wc+7W7y0qXZ9ZMqr6nNzL6+sx+Re2627eE8x
L1h3xY2W+fNVd3T34riGYjfctF+7e6iH48/iY6v7VXAxRsDXoyX8NIUPVyIA17tXfeGnfn/MgiyM
/dlXG79ad2zEu+L7nx75v+/qz3fxqx/wv4v9P3exKVhvd/HGrGPC78ppwIHvaBZHIuyO/R6V2Fn1
9Tt9CObP9g5ca5geq0vz/szQr9O6fw8NVAwqyJZVn6Y+SIAtiQZDfafv1938lBtB+eheV6j27YvL
Iqjo/AFsC9f6pj6DwnpnZLC3jEu8C7PuFK+UubD23KGvdmyAu9otrqbZ2WvpfFOO2pm7fDMUsgfo
HSATjlcIs/IkoIx7w6A7TkXLcQvseRXfA1qr5oemc6PfP09m9p+2bR7nyUgnIbw9qZm5dlvtzLif
zIdy/vT779de75PbAOQrKICjrr7pyPxSg/1TjkB7NJN0gYud2eRp+2XpyT53smb2fHELpWpvYJg3
1s5S1rj9CbJlth9sujbiWPRlP38WhPS242OFtfSXolKQOG7mwXECc5Hm+LnyasOIzLGLh79kQvDr
utlBqAqzG7DLOychsDo3irCWKt9l46elurOR+q/FmVTm7cNn/Ww4Oxu6NxPrpP5cgiKvxp4xhpFV
Y11YzTlVl5MQ+9dtsA/a9E/oim9QsdfH8uDIHBHOONvFlvwutDoytNwvNsBRPH7iIPchl/itGQNV
ODOHXwcE/xl501NhZPrS283/6cWrne0ko8rI9nVyv1zHd/Iiu5v305czE+ztWtk6wRA22dZRuTxd
llbf19hGe/iU+l9bX1wZvhpMAelo4EXrPvno7bugPtM40PQ3y4ZBkaxhK6ArAnf69c3VnhODGC5B
de3LY3NjHeQh3q0X+Y19UI7a8fe3+Euo49V2i/ELFTxkHcgYXNM6yVIUpbBqAJvZbgrsvXmh3DY3
3dEMZv+HjKbdGI3RGsxR7BtB56fRuS6JsX392+GRe0AcCMLhKZfaoboc65me7dIjgC5udr6Mj3Bk
Q3kYDwDYrp17694ioEN10gdA7Qb5j/yH8t24c2/sG+foHZPQC9VL52ideTK/nvNvLu30OEUWRp3W
niczJ1GaRgnzu6fqvnfLQIC47/yqwSYOjKBfPTi535/zZDNecxP/NcshRlLzRxyAMuM2Uf40y526
mXOQpNmu8pODsfNCZQcDLZgOblTcKI/KY3Ypge/BDPDNu/jW3OmXyhF81FXzsbnrLszD4p8jMb/d
VTBP2batTVqSZvDpkheNcLAuT3dU0+v0mjZih7cvIhZnpAPejsMZiN0kPYENhKqerIFGKWPIVwU7
ZDPMZbiUOsU59rtsPnNGbV/0+iWzEVmoYXDy6uCwT25o6gEjTlPLQIn5YleDG4yslWBYV+fMun6z
l1AppqVEXQ/Cq4fk3+u3SalPqV2xKFHSKnsAJZHuXUBtCIz63Amvv5k421BIXdHuJB4ESvR6KPRE
+lj2gxIhCHy/3Mhb5Zt8sC672+LCi9zb4q6O2tv10zz79Vf1m3vmRk8YpsxbZ2tNbObP4K91YprX
w8M38hR9wtVJ7sSxO8YXaQCrivCJztVNFYrg++/3sNPJAv9c5z/kGIhsNuWY1+NpdgYjcFsn6Eah
Ox/gXBT+foTTd8cIhmHRzvS2Xiv1ldcjQIPU6yFdsh01m8C9Kw/NmVrRm1sApg6tDOSxqZLunz6y
RHeM1lmUIkpmlLxTa/V8U07izGQ/HYVG9NZaJLbVCHDftFSVwkZeZqk0qBcrhuZtm14WEGH+4r1Q
tebNk4dwdJrkNSdFZIS7wT8aRRnprSKuc0eL73GSPGer8+ZeNugNpxZyfvSiARC8fiVeOSGjszRV
5PVInQ9orwet252DJ7w3CqUHdK7pUtKbPZlaol3HuZN1Fc0xIrph17O+A12iQXBm0ZzuQ5zzSI3S
NnQ3p0Ze0+vbkZPnJbHeVVE9No6Pem0drGY1BdnWdf79ZKadcDra1rhioRAYou3MYj0JQJ1izPrS
g1cFRbK8wYwT2PGt3WNE4WZhWwmUzimtwhnthcl8tIpk7cPZQgeeElg+fSxX9MwAkHWquissFaYd
4p39SKPHSCB9OZP9E1aucUuISv++LqW6T9Dk/WakjZNG6pKod7ltiCak2Fi54UKjYeeqzir9HC+m
xDdbUlm/bMwmCeSgI3iepcYgKbyP1ke7S+GC5p2rHbCQxK4UkCzkaE9C0Y5sjLMqgtChjyGNZup6
6VSUs8I6RSAm1Eu1nT/nwN/soMIkeX4wKMGCIUihGMogNzagvouxC74L+JcMXEgxfugBWurhCtj8
riwoH+41XJdhImbTR7dYuFBBL6Hy09nkEuexK5/bIYG+07tlB2Qfiss95tPWdRurso9KWD5OMApH
g146lL2252Gi5J3ZZXyL7CtwXt5eLULknzQRSmVcBrqpYvxuJMJwfE+dnBtbDCMq+pOZ42heZ/aH
UeQrytL5qlY7K9XGkibY2NzUXJQIkETUvyDx2IH/TxP0lmhftJmfdVJMu2zugKinOGQ5gSaR4Q5W
J5vqcET89qpZV+uONtQEdniRa+uvrEWQ0aaO0j7qprW4WEoQywjYJwmMhkEVBt0Zu4ay603ia4t1
WaYftMVRO4hMpfNTB6MiAgdAYOMPziDVYMx7yBDUhiFiwYRSlqDIOwXyeKbEd8UqYxml+GRk2RH/
YC/J9x04zedcXyr0+HEIyCIHmmsbLLoBl1Vbl/ka/oHbh1NLBdUfXAD74ZBbjRPhWuApodeN81Na
rLXi50jnd2HuGYRwbt6A9TKGZo5SUcCZ11XsTEJRT3IJ8qxeYl+vqu5TIsZMwAAYjPVqxEm492H0
i+yAgWPsRtY0zmWU1sxAv20LsbO0Rt8vVT258C2oPeDkBkIdbHWdtKym1fji0Hz4TEut/K67lfXs
NKojQqislRFIqyGncth7DpORaQ+s6dU6dLaRa1HOTz9X+OV2gQJM52XIkOjxIW+OP5lbK1rtdQwJ
dG083JyrQk448+i9Cmua9qpzlLXplnBZDUTj8hk/VB8sX76Ei9NrPK9JbZ88q5mZ3lCElQoyXe9+
AvXP8mqlVSVBKwq1PuiItSHQOLC7wRBHRStMQVhcijJeoNvZI/4JC4YT67Ux1uI2B7vp+vR/y3mf
YP+YHmmibcqBZCgvfV5lSaS2pfKgUsOn3oSqngIb37Eo7a95jOHcmrpG0Npg1QLp5WW5z4y8EEHc
YOfnQ6HQsijPXfWJNp6u81xm55M+ZeOTsHKRhIliqpGCrOsYVIlR7mulHG5cB/UmFmtlXVmVlQ8B
Or7y02Do471LA1LjOdpgnFsErPp9a+bysldEufoANdUf+jwg2zkBPbjJBcl+aKC/MEBdB/b+kM6D
ktihFtPVPrap7mZBvmT5z4KwV8X42JzikPnGqdXq3riEUKerLrIGa9HDZk4qhAIyuHL+0jVmHnrq
0IowrlCXkfr8YNWa8kFHNaIKxwz/hWhsFOtHotSYGwrchruD60nbgMvQZxIsmGbWUSn1cg7tGl6X
Dz9fp6yHitSN3mciDbzaq0d/rnv8ngqjrTeSzyx6n55hbYVD2THT8f6LOyRuunaN3EZUyZ6KWaKH
MsfdLuhx06n9DrtjJTJTkQ9HJ42RoUxEgdgoUoxLYKRe9hXGE6aHnqms1U3iFNVDyYoqaDS3Cxz1
qRumAICVZDNtIM4E7ig0dqW1n5MgR5/kORkG04rmyiyNS1QNGv1gtti4B6lI3R8T8HqWWt53Q4hB
pp1DQO0GEDFGi2TOmNnrF68XngZWwGvTAJcMcYU+rY4mc+WWjOyWJZ4ecAmm64m2TxG1syaQ10pc
DYpGNYxKOLiGAH5WeFnPrevmYwLr2gqMach+trmS2hErPQbDjaRtQed2BHGQux1b+7QOSFjg6Io2
5ALE8odAIn/1W2VtFB/UHqzsNFdQL4pNViQQw8z2c6Lb78PmXRyQy4wdNA7o5aGdJq6OhIjL1lpn
Q8KxB4FkZTE7MGD0RVVSv+lLQaNP9aCUQPVonmwnl4afGto8wjNK6GYpg6ULf4RNe8mGMjIxRIU4
gq+4hdbCv8k6b3yCdDw3UQ4yhIPAyuUQiri1i83rNHtEIpqNJ56S5ns8rEnNsVYJ7SKdbReqCygS
50CLVM+hIJfmh4aC1MfV2zQQVxLA77lXD5eei0WQTxe9gltlG4rOSVBNt6MrqjQQ+mR8X0Wxij3I
ILUN8njxxlDLujj152rIPraj2ua+AkgWorrRT/Cyp8R8rmib/VgcL54ZOh0cwpkEOps3dgQQTjpj
Pttu/zzhpQFcfHUBlqhbWNJDBtPgdmPqikixWJhaVa9pUdmwdA9zvfKOA8MelSfpaGvsi14rjF0K
pear0jg4uutgtkXAjMsfpQkvDsJ0S8xhgtP6Os7ohAZtiwwhci80NEYb9hQWU6oE1VeaeJG1EH9+
UcTVn/ao963vTGanBz1FUIQ51FU+Ia5RDaGiAA3ySaCHz6WO/V1QuSiJhFaudQ85B60W2Wo+PsTz
4KlRbKKoFtgr+5xDjvxsZvG2ODBmMlkMiA98z9UZpZsex3rY1J4Lwf2my8bZ3XP6Nv1uoE7z3KFh
uwYGS+o4dPlgBWys1peyMDNMtaVMr1tZoavgdN56vzhJjZTBpG3E6XR6yaxJ7wKrkF0dyNyK75ty
jpnf8eR8zGxrCdUEhatdhn+Z3JkwQPXDGuOSBQYlo9aLHk86fB1bHsiHelCdnysVgTTqDbvSw3IC
mr3vxxFOTBNPRr9f2SuMqJkM88prW+JB4ORWtelxZGukUlb45CGwsu4NCIePxSBJh9WmT9MdHdXY
QjempAVsJCuC+8jYzHflaLp1UKBF9ZIs/SpDocyiDC00dX62gIGYix145gjWOA53ap6PV4Nm5Xil
LhX116m02OJaw5OXJQNfMtlHXO7tvKUHvwrP2E1JIb3IKo38Z+yKzt6lQx1HTSbFsitNgiFEqQhi
Fm2pPsPWGbS7bMkV1MfiZeran7LNlOUTVWxjyQMCIyxivMbD6k1p3X6XGcIq7ldDjlO4EvxPe0W3
1+HQNnNvP5HnCPsmjVsxXY+16oobo0ri4sMoB1se+lTq077Aqcnw+zaeHtOMkjysCpyPfNl02Iy3
KEPJMC9YgUFetvTf0ymfcU/ICif74CodsSOSOKpKu0FbPD9Hg6kKdSNJXyjluj9gUXIyJXOTojjd
VoX5WTo1Oi+VY6pPJpeboDRcr+q10ZLvXVC+z8wemX0okJvQrs4MGGTczldZXMyeFVQc2lcrhSUC
8zKvRly/xkwx7TDXrELr2FlxIIwKO1u+jfrsGdGKGPZX2SXmZ4NyukC5RtJkRpSiVa7znP324Mkp
RuNtHSwNERSN035GoEDqFFkyNDX25iZyciXEok1HqFiCaHJK1vyBE1aheIUmb7LXxVolt1CIjemg
mCt7NpG+U0XdYNkrSLRsnC5QPGtHv0jqtr4wkRuo946IE7YgM/ZK9tbY+yhdzC4f66ReHhWDwsI+
hga+Xsy4Nbx4S55hIpWr03Sw49FMgh4q5ojRCG671j5fEzU7trRuAIRUq9ZEPcp92geqXphUQRFu
vWjUFfYSVXZINjvumJShU5eaeZ9Xqmj8sY9RKvA9xKh+6ElRz0jIEu1c1PjulRcwPRHwqGuO6FsT
o1J9D31Stx5ay+luZquc3Q8KujkmwpwKdmO+KAokJV3iRPspQ0WTcGuiK+7HhKTyulcHNuLWGJB1
6qZ5wIR4VlRsu9AJ0SOqA95GRqlbe1fqtZncARRNN7GrdZiiMlehUaFoNBeROtW4JOdInSdRPTRG
ElAWX1hRRt+UAfD9rufJokhA9ifqOOjyZcG+jUeVfDUAnnq+jn9Yf7+65lpfWa7M3Au1WystsCul
MUPbqJ2Hmn+5H73BvZuH3mj2wA27F6ty1uEC7ERRfti85b+0yeApezYJD4Kq1zUlMj+V1K4HtRnV
qHVm9GAUICbTkz4tZnIoRr2Zoroa8NBJzFjT7mWR1V+rRs80hC+wNtSyVZQQNEibbnqVdxc6vF/1
wimgAuymrku029HpChg1VYfMLeu7BxFMaxBtmFARKQ9LSquW0NgHtwknIrUZUmhS/tTKTGkuWhHD
HPUR8hETujdKpoTIOAgCRHXk9E0WaiQ3ttHJEtncntknmzRJYHO4qXXblMDiLvs8XWcUbqjB4geZ
wT6mdt5skY8aayihZWs1xBeGXrrm58ZUOTFLEY/fzNgmNgHC9TlW8BMLs9YeP4FFd8YHJW9q+E4L
rs0Iqw0lLlht/6IrLoz0tF7WC2iySrEHobs+NGIUbWDmafJDqubUhRDmS+N71Tdj/Lmb8upxaVMc
rtc1E9detuoowgN4pJvVTSQwJlWF7+4i5/xYqXX2U+9X3OXqVFjNo96oxhBabuLUl03VKU8KIZZ3
RIcSzpC1imokRckG+7Ie5oQlrg3FJ7OWnhsUkz51dxSEEKix0N270AqnLI4o7OSKX0GG/9KC9fgy
iliOOzLXFqCLpbZxCFQGybkRUKtCTm3Ok2+PE/GobQsAr9uWVd3K0ebo1VGDB/wGZ4u8btbnq7Ji
P/HTHHdSdNSEx731xQiot260T2nFFhEofPlDoSaEAGlh9fLa1Ga7fph7WWd3qtfV+gXcedlfjQo5
CkLJduslV0Ixm2+Q8xyKLFKMdlTVZBJhUom18UF2r/Wu0e30Q0UaIf3agay+M7M1twJq4lUejFaH
A2fbTm5LJQhCpN8j7KJfw7dYtMssIYd9IWwrvMPSgt9FjkWM8mqB7X03lKk7Blit2yR4iPyYhT8s
Xf3Sd4l9Z9s6jqO5nFHicjpd+0k5Biw5J6Ls9qabp6mfgwdQw3XwLHYUTl/JTmDUpS8298agao05
vUb3bhRRasStcpBEopDXbcIYP1mmMQ9dJ940IEhI7xaoYetVOaQqKKhRgV//5KSJ+LikKFUdEA8k
58LlvrD8ZbHU/sJJZDz5iyKSyS/1BXo+QTz+vTjXsQZnPRZt6OQJnPmtc/21ly6EtE4h3PDnYjA+
T2m+Ptmlrj9O8MYTNK1zDZkidWGBKZheTIc8SZMsQH5sLe+WuTZZASj/hKO1muj2m/gwg+rKEy/g
oS9lGKOdtmL8M4HQTEiuDH+WrfuCFCPrN2mr5FrPBrQj+rjWlmhodYTTl7Gw7uJOcb7GaxrfQw6M
40szVQq42/RW9it2xfSohoKVVxiF6/qkOH2970jpL8AxzvICwH56l4FSLHxrrNeLNPGEEqZ2zQsi
9yCLFjxrE6hxT5VvHtbuI0JlDaFZW6sp4XXff03q3nowR2d9wJ5r5cK12e0D3cOCnXxwGp+FKeZv
BuoOKGBQuhyRA8r6I/qjZonTJYso0uKm/SQcRX0yYt5d1OsWMFuBuBI/7EDh97NllPauQyl4vHK7
sp98EIQgBnV30e4Mp25dwMAtx2SPFMXD1Dbuhy5Jq9u5prTvdwj7PHqLAfq9R9kKPZA+7YGqw6i6
E0Ze44lpOMl91zpOHuLyvHyv/w9757Ukt3Jt2y+CAj6BVxRQ1Z5NspvuBUEL75FwX38HSvtedaH7
VgV1Xo8itEMR1GYWXJq15hwzt+E5lmNk32dS5RAgsMuZO1Ha9kOSk299wJkUK/sulQqAgwLBxc61
2/ZxtAYWd5jbtCaXSfmTRAVHLCc2IiUgRErXfXD/eexpGSJ6L3VocFyHLeyZgERpiI9aTN2AU1JE
waartXracbxyxxs+H7Sa/OXMLF1pimRHDcq8s2QnIj8D0Yims50hqDt2AmygLd2Y40UTpc5BZxuR
Mk25MfqMePwGalOLd01ZRVfmguFvh9fb/FiFtvgmB1RAPuAxHq5jj80fVKlMemm5lL1f6CG1CL3v
o9/pYHY/3bYBk17IOPljG9VM8Vobi2eQA9PXJlaLdy6ovHqvjFb/btLLIV7Xp+43jjLl6yBHWApZ
lc45NWzbel/RCni26h4aPrQLLNGtLpealVqRTA/2aGFqycd4vrXDmcwnCrGqn2i5epNkYQO1Pw85
juth6PxssMZSZE2S5dZuGsQ2blK7N7nRWQrC1nUL1ZfLbAYs2Ow+FkPijBEVBV0Hgue3lSu6HmlL
bWJ/sgYlmZnMtF0etdXPbs7KecdmTGOmwFgxeyRVzYBRbbvReJYzgEsxDSU+YUwjsG+HdGc7TNc7
YHZ5GCxzWb6fE7Vo+bor9s4tB/DEH6KRTTXbHRnvRmhz8Y1bDcVHXVDWkKnNgg+bTjylkTk+SakX
s9dGqRVINpsaqeJAlzgzF65CfTkffsWQe32lEUAfecLf8Q5QImTXl37UilDHrtyYNzYRLHuyNGLp
JQONIy+q3NAgMNUePwu2dCEn3zR9h2XD/UqSYfGnDsfuStcVQwYUnHvcH6pQcOUS66vH+8i2pb0z
3Hp8V3FQe1piLMOU38K73ppLyyO5dfiGq3Dp9nBfixsAZuKXpSY56OHENKpbM62ZZJYqXZ5ap1dv
o9LR7pVRrfudouTLLwXke+ZRue2+RMskv1ZydKiZKen83c2mGb11K2iSJKaV3nHKz1FZUXiG72Hg
2N6l7tJ9x9Bp8tEKY/qzxnfzt6VyesZnbCCYoeMld+qiuj/MfuDD47tr0SgzRS7+UnfVN1NJ8mWn
jeEqXmfPAuSvGcVHQ3K2ZVWr5T2wsoU8n5zNhKcOws7ZXDtmSy2qaq5zYHTsrYe2+OWojfhEyp6L
SgC0wVOiduWz3lPmQMM7FZ0v5kkgyk7Ayu4myA+xX5q9SpckS8KHfm47y4Ozs0JB8tL95sZxKSga
hZQ5jEVrPhgirn9E7J9grbbpWr1Q0vI3NOXpWcxu+8Uap5Iv04x/U75kikNyDRRucImjStWl/FnQ
1i09HHrh5JklTOBUG9ImcJsyeU7jDpqrWunigxmlHI+TJewrXj6kbX6kOrm2t4Sy+rLtUQivdEaj
DuoG1jyVMvYIO1mb5q850uHgidotfi1UQfhWR7Hou6xOI1ZzJy6hl7SxwacUZt1P7MOTzu8bqnuI
Khp6RKr7CoGoSwSyRNdgXTZhgmxHgfHaBqnpluxwMtZyxU51vjlbHx7HRmNXlPWaxtffFu574mKK
50WtG9PjIwp/TJJ2o+ewEZZ0uwR4ImSK6jsyk62vpr5uyljOpI3aRBstb6T92ukTGH7kbNWEG2nn
cGpr1tZZHHmYm/lmDZMSX6BpMlyCUYft5k8kNKteRXmBaw4Tq/BzbiKcxlJCnnazTjfgvIaDDe1o
XjmGQx0nAa3IUF71YHo7QKIcR+6Z/e1LEe76tje56jsFrXAUUC688627OKLpZeE+zYNaOMGUHSBW
XC/NO+CaN535bGvpAZz7nnZ/UJmOT6L9TrG6QGq31OkeNJ00LfPBoBpIe9q3Irm3huuBkmdrTteF
c78ol3Ia3moRuzTWDW0lwZMlddq5HfKcCohCIzrWreZZoQP2kJeQPM43bV+PAgKCVi2oudWaZW50
Ko3TD5or+zxYqib8sgLiH0yhKPvzo2x1Dph/SAzFZoTsX6eysj6bF4qjtMOoqy1WGljgH5/UsR3u
qU4QrcoGM3Aya/xLmc9xPE7aDipFFU39tg/dU7dhn5UGtdFSNJhTtq4I4rz/4qrQW/JvIolBbn16
VZJ+LwogMw3KXl2ZaEp9ZVpsW02qNFc1elj//HhbWSp9fCIDbajy2LU0+Bun480EzFgig4RcrPPa
ZJoP6mizgefgwKFbeUfgS3ThErcfDUMCVOTqHKYhE4vE6ZBpouexpK/n448IryqloL7dd5ZvqOUl
gPzroXgP0d3iRLUc27Q3kgilW2bbniQUTt0td+ZqNm7hbtP4zi89uO1L76g6aXBIVQjZxY+2HYrJ
y557Lhe3dkwxLm4d228bjUPS+Qf21jhwGmDbrC8kmVCndw/ccBW5YWL62WgYV2TB9btqEvoFXczr
12INyCXviNkbPdGWNVLPHX1xdEY+jQfjA9O6YPOm6MU+i+Psm8xLuiUGdtULr8briwNCQYcHf4JG
mOlRrfXym84dLRxnalSlXdV7ajSAkq06vjBzvDUKaCG0zCoSI9fe3MIkZakRGIT92GmHGysxEUaO
7d/OF0dB2zoFgmuhvboN+bGmLNZzTGT+gGaH87w67PK0nQ7nX4ftLMgoK6cU5ApvOCJc4/R1SHqO
Tli6DN9ul4mGSaiBI5xLj2q15Rdq0jyeH++Ne4fRwcS3AcBDx3x6Op41NtZI5ZOU6FyT+1Zxhw+i
mqbf50d5/fphPlnVgORLrCvs+itevAdLhRicCqdBLdfW3yU4wA/SarqnsBTK45LRgYrJRLUvvH2v
Z4tVucpUIZBQM8Fv7qUrFzca8thgLsTp70ZUZ0MTeHk51P+4l//XwPTCjmTzrv7/DUzBT/n9V9W+
9C+t/8I//iVh/WudftZVEBEvWFy+0X/8S67+LxaQdcvF1ETdd/2j/+tf+hfLGA4LNH1o/PGF/8e+
ZP1LxQzHhAZ4ZuWV/IV3aev6WVFPKr8KI8eKz3hlvFamSsaZvigBuKe9FNkTzdddW/wpwWzmE6mD
5UHm39HJ5OLOEUPAkdjrp+q6USS8Uv0Q622gTvMFDfhmJuBXMRGskSycydj6bHVyeYWihxAQN0De
Qv4UfIvd2NGj61CjBeSzXYTQrRueF3JkHMic8ASBbNwJVj19o50EDJ4OfE92gKOyo0xgl1bx0NuL
HXpDnNWoOQyzbb2xBFS1s1WZxh4dGOUjADdw7VrYDaU3RU3+IJc5QaEeESMNOMPqAAmqnfJea+L+
c5NNYRuQP01NwqARxAGNE+aXeqJjSsZCvHyO0976pkgxRYfQned6nW/H9GPZkfkUFLq1ALXFOh3u
1ytB7JDLTvMQ11gxjQ21pXbqtnRICIngaeZpmQ2UwvX+Q9jhlt5Vc77s60kbrEOyONFBsUk583NF
5iZtnFju4yJSba+qDSwBVV6Oh6SxGsubZJl+jqzCMFBfxRrg4bRMqVUOo/zaQBohPaXD5lzDi1wb
dHreAboln9JPMhNFY2lNLtUnN2R5dyNs+6j+ikVFalKVtJsJs7B2MCuWnw59xNgDdti4N1lUw1ZN
CiZUjwDlChR9NM7vOtqvdWAjsuAQbKScshYlr2xvcETRBxExEKFXxgS17KSiWLanqrn1LJcG0/dU
OfanCRonfM181PqrSK3TBw1L/KVI7/VMsHmZICg4BntexLgsLaczvkLLPJ+KGQ9TYnTXZGq4Dzat
2dqrFGR25A9PgPCVFJ1JnkvkCgQf9ZeQEq9faDBu2upy4qNmd7rZLXZ6VHMat7WgagVhCvl61N+t
nOX0ZhElhNxaGQuLbh/CTG8SlL72L2bAx39f7omfcF1hXtwFC739eqDBSMhuEpn15hcsBAS1csnU
YExG44ngke6R8sHoz7Jo79CilJDPo3JPDoG7w8zk3CkjHRURFihw8xin4dBfEvtuF3yx6rB1fhH5
k1iYrHXaebEUC8Wuk1klgDnWwvyeiod8RymofT5/5W+OgukUTSCbCrbJp6NEU6SnqUygHRhTeTsn
ZR7k4WIE50d55QIjWxC6GQ8ZpT/7JrFZ4ZH3EAAccjE0vJ1Hd3CsD9QwzN+aiYqQfukDMTRfmJpN
vzajbgc0L74wS2/eMWv7CzYXisdPXdAaaP44aX+EiXS26qDpprBLKrtB3oNv20ububxAD9x8X6/G
Xfc+Lx4j2YyVCRVA8wc6qDdLbSs3aWN+a2Lkv15fN/WeStL8ay7tJN4VajVf2DduVqfj+IjTVQ3K
lGbwoZ+Or5RISCJTIfAoa6J9aBbhLo4t+UjCd34jYIr+uPCo19Xn5FPiUa9YADphGq/UljqVcK4M
9cVWfd1tM9g3sfA7tdaf49xWd7qgPWrlmYsWWRkeFs2afs92IT7S2wSZeP6nvH63DRdAPHtKNiVc
/uYLqlQm5xn1GGxgZLl8Y/oHYhuz9+dH2W6ZebH4QgFcrTQGaiLrC/DiAY9OpRm0jjWfNkT61Lvz
cl1mk3iyYvwZYPHpiUdxHl4gi76+NkgHnD50rE+oLraWJImYmSQUXme6EKyz8JSDZUiG3flr227M
OdyskDK+XH1NWTbXj+rFtVVVZM08TtUHoxPvp2JqDtT627tCS/Ov54d6/Z5SkAA7uy5EuNm2uQ8L
PScDvxI91ngY70t3rD4pU0mmHk3joKqj9IL19a1LE6g88WxSEMFif3ppygSIFcml6ldJ1RysQaFq
lo2pL2F7XBjqaDF+8UkwLTPp6SuV4rix3poEY2G3tZpFdtA33bAEkVbaqPURBvww5rAZQLzo2ao2
agbytgCRX0HSq0DCRU093xWiBgneR830ONIHlkFWI0+4nxKIG140KqzJ55/E5s7wa9lZQ5TA+rPi
pbamGRn1JoFeqR7QOZx8A/8Mteh02qsGMQfnh9LXdfX0zjDWiiNYewhMUpsXTFvkIsts1gNpS/Xb
CNRlVbVa3XNbSrfddXOJenXJYvjhgNpQ5GSRY97gJRznHXGNdNE6NKGolZPF/V6gzXf2ZhZS4S4m
w3wiilYtPbvqdNNfxMrzDLWZ0sb5i3jjfrFtosYFDMBdzwKnb1KWkUIA1NcItNlw7vTccG4WvZ1v
xZDJD+eH2sw166NhNmNvf6T30LU6Haps4i5rbZZns0cCt2jm8t5awo6NZdp2gVaq4ZMFcuXCDHcs
bW2eksDZti7cFKfYiJ0OW0lH5VUsDPQaSfchbZoQiSNg9b3WhsCG+1Yb0EgLiud9NmkjnTZdWwW4
SMMRidNMoiHQasIDKG3fJHa6VAeJvOdgtSDpd0PnJuWNNuq5dTtFuSgPWK0aBBP94ORepqXO6J+/
jZvJ83gbbXyHPDI8c7QfTq+ndPqxG1VOKXob9feurF0UY8sllOw6g2zvmk1BjRrvmqF13BO9mDxp
RI5FPTkIgvsyv7MHaf+q7NSOgqR34hukAw22qHG5K6XpPkkWpgtLxBvjA4ezNDyWWFfBA51eJTI8
vatIDA2qqLxrW+O21k3ATc0DSXi/C2lKWl7iEzLGn+fv7mYmX+8u5XMKb8gAAKS6m++hAcuZlNSq
gqI2hiBb2u5ahaKws4cmCXpcKBee5uvrpFa6up/h4K2Otc3bidTWdiOl0oOMvtidWxn5R7OIy+uV
vUhSGqawAKupcjBJS9yJxLTjC7PYBoUEosrm6M+3YXJ6AJqxrQXiOiI7RDRccTyGH4UonHY3Ex+H
Utzt8dVU4DepQtjamHtVhi+HrmQiXc/G7vJMLiCB0ucfwesXnNoNcJS1CsDN2Tqw6Ucij28NM+BP
EU815R/ivS7Z8o+X9Z8XnE0ezSwqMSthQcXQu6UCCEvpO4JG1EDN0nDxaDxaPyHcaZPvUC809wWT
+2NSahZnxx5EsN9lCNkOo1rGf2xU0V+B+qFsFHJaak8p6PR5uJq629hdkm5v4KbSKeFUEG5NYI2f
uyxbiqsoc/Aj0EtA85GQA3mpu3UsdW+uioYFj9EGV+5C/T79bHBYVnWZmFhlciA5EVRWPbVHT5OF
/XOZlokMCy1XviU0vnGADI089FU6rZ4yfOcdIZs7Mymt9yaBc8/nn+rpQsP9JnAIGysBxPw4kyDi
zS9TeNhz1gqkZEnjk62EyU6nhPPeiTTr01+OBeEbjp9Jk5WiGw2907GkHJuOHojwBSuz3zpRgXR6
aXaTQJX0t0NxWLBVnUM4QNFXjRU3NokYnaXjU08i73QaRUDlZjhA5xMXDkNb8B0sasaiggmwDJ4F
SpfTy8pJclSXmrEIqXxY+FVMSNh+ZKGJny6xjgHRxSTNDYvcq9LVb2IyRT23yYhZk2m9x+piXjgf
vnqo6/adRZ2VdT01OZsdkI7NwdA6wdUr5rzvMFdS0BuBW7Tz8Nc3+nSodSJ9sSAJs1X1MmeoJK7a
YKaqsRNdzkTZL9GFCeh0o8KrCuSKaYEmII+U4v72qpy0cENJJ24hDPdxQOv1qUKc9WGZZuf90EWa
n+WlcWHBe/3prqOy4vLm4lRj+Tm9wHYuAbMORH/OEXKXTEUi605meo2iRr+K8tDBdQzhxojnKrDJ
jL1jTq8eYztpfw1ai0Z/cK3hw0KE2N8/ZI41NhpRysT02TZf01IOaVZmvfBHZ3L3ddMv/oSBbY9z
Tw3+9msCVQmiUzWAw+CT3Ky+YFgrcyxs4k+XSr0yos6+p3+aPazE2OfzQ52uMseHzFBrvX9dZyge
nd7uRaubii+boTpswVbOjKwi877w1q6vysl8DIyAv522Iac0xtmMYitWW5tGKOiICoQzOt6Mr2Sr
Ej9EDMriDbor3xE0udw6pLFfeI03K/u/L5GccW6micwKuOrpJXY42NHISHBetiFvqKTLfQQa851d
hHivi9g9ROTwfaKske8L0eTX7PyT75EYm0vo99Ndzj+/hI4weE1BycHavNsqXEGkiqWgTj3n990S
Zj87u5keCuSrV0ZJDIyo9JqgZVU+1Z0sL4gw3vigYRvxTTHnH5f80xuREfQKa18hNtlSpttCUY1P
ONnDfSr7J3b+KGgyGX85/369eckWKgJdYwF6tRLbJNoqzlQIf6qQs2WuTs2Ow+81Bk7lB8vrfLuY
WvFp7ObpkBb29HR++PWObl88Skf2StygCGtv5jB0lFnqTo3wQ7Kf91iKJdFvWXjf67r8dX6oI6Xn
3FibqVmtq7F1ACSjuEZuyRHcuqnSzsD+LJtb8qbbK5EJMlbzZXhvkZr6oJKM+bU0KvteZnP8X8wh
1EX4ttUVLX1kDr1YKGZzjuAW8K6ReEzMKGZVPuzqD5uhvyPr/PNWvxhpOzEqUVlmCiOVBIvuQgpt
QaklGu0atfEv3OP173p9j/9zVfrpK5yjnEOH1Qlfq+3x3WIXUYC1RX9HprRX200aODjzdnkjQoil
iTHct+O4J7H70rnwzfdqPTFQm6Suf9S2vbi7kkKlyXIgfGOYW39ZIwb0sTf2k5Y4F675raEMcn3Y
yK0l4K2aJCYMS8s7pi8DxMMhb3trrzeT4eeUd67O397TU9+/nyTvyxrTcBTkbd5gN68dxZ7YnI4l
7UUcA+U3V23lLQzTYr8kor8AQzTfeJqsPUyISMKIqtq8OdEsOSDIiqfZQFuRdKV2mPmnCwvAW1MQ
uQVMAtTuLDbEp+8MFI5CbzRGWRatu2nGRXkwYmp1itqiFiwzcsn7xLgvTKN8MMbxEj3vrVn35fCb
V3YyOiHaYZ30Ler2eRc7pH3bxQGPngoAo7d2FIrSw/kn+eadRaRIn9+h5rotaINWUUFrMe+NJUAB
QBQ58VXlJcL3m68mJkm2vWz8qfie3lkUykVtCi4thc9/cEpColU0skLgqj1/PW9OrnxTFAiollPc
3AyVgS6xM845REoTponNgDqInfTTVZ5JvwwTEo3Jztov5hVhmPWXxhLLd5rpsHtr6rkX3qg3vxOQ
yOtFc9Xbr782W9G3HXcXU4IeIH9q7s3CcO+71Gh8Ofby+vzVv/k0X4y3OfGo8VxONPu5eJznu4ag
XAAlWBX/fhRKg2RBOIg0WfBPn2ZY4PMyVObWLleKD1oLTEUZY/W/uJaXo6zv1IuZsy/HYrUx8s0T
NHqQUSX2Xb1cSrZ565tno04GNdUzjsGba+mwo2olDn0/yZv2Bnt6onjEXIxfh5n2mVcZSUP1jjOz
J9AZaodcH2Rw/na+8XGsnEWB0pD5kZCh0wtFvWaEQ1E6/jRG8lbGEjYvrqcdRgPz0/mh3phi0J+i
5yFXiPr7tvduq9h5JgUiC+mY5dchb4EMUDPquqr+1rKE7fMqVPfnx3zjnWRMa40t45jGmf/08rqJ
VPd8ZswoaRZSNlLtRrUwEPwXoyBBVemQQePeLn5isJdlbnPHlx36Vkev/hiN8Q8Q+4SH/VI58Obt
QzLAfxBQsMaeXgpJYXK2NZ5UYhRAxhXVyQIoceLrIqT+jvpy9n5MNePvPzfKF2tblyla56B3Oio7
ccOOB0ZtqE3cU281b7P4Yid3XV02GyZkgFD4qc3onKw3U0cHLEIWBBWjeEVin0nRfu4nHAxOXCx4
Ofv+KV2M5YC3DriQOuqHrNbn646ccctTmuZSSerNW22BO0cYu84xm1s94J+qkN1y3IxL/CgjMdEk
yerNIceWwNRdjPezCafhwr1+YzpYxZD/b9j1Lr2YdOIkFgqbJuFb89gFej2EvxelFgEYBhJpoiad
PWG0rjc6xPpgIU0ujP9GzQo1JuUhKGw0SPlST39AAtGmz6vI8dtyyj6xwJHgqLUWdoXc6cR3Z7DG
X0tn47eLelV7qvC4f8eGRARZT/BwFdSLRWSvLATdmPNf2DGf7tUbQmWDEg9QRXqppz+tt/vYmOC3
+exfEY7I1amk97mCz1s6OA8V7cskzUPa9fkOewtRx5bEDybt+WkZTfN314ZfhcjDnZIS74VFON2r
iZO+S+yEKGusYcOFEtFbMw8tOvoSTF2rROH0B89WTvImgl4ftQsMskjE1+pqRjp/X956U11I7/R8
6W5qW7dHE5cNHc+UJ0b+A/HWozJ5AHvHvWZE08EtZ6zjUaUs1oVxXy8bqHcRJSOhWgXkxmblKsso
TYXLKcLR6mgXI+4JWhHn+7QHa3X+EtcV6PTJM5RBYwlhEieM7ZMf01qRLoI3H2hC8diNkmj5FKrZ
hFzJMYogM9T0TvaqKL4BEpwuKca20WLs/Hnl9JXIyoWiM1m/2hdf5ViDqCycKPQzAi5MCCJN9jtT
JHso1IbmQ5rrLlQiqZJyiGF2Cex+/KioBa3SzujqBLMYMLsAWhZkQbNd0tHTlTW1orNJRdjBqk6j
g9oM5veEXG6sbUsY9ntWSP3BmaMs9XSRtGMQCbX9wNZcf78WJr930aDgu1vyqtoXZdeaXlU007uy
B153YYfw+kVeoZZUxlYy7eqMOb1+ly6zXqYct4C0j0FXifRDS5Xzr+uWjLLqMvhWWLS2+5BaWglZ
bBm1t1bS1SkXd28tw2+QEdMFjcRb75PO1TC9rX3ZbenWQWYIEo2R0KzW1yI19GdVLsbeqFuKfAoA
tT84uoJRsYxLPYE3b6Wz6s5Jokfssvlq9D4j18WiasyhTqu8EZxZwLqaHAx1Fl8gVjUHYde1F0FB
Ag3GUtjSq75lUgOvh70Vuk743sJz+v78J/bGuWU93nJKWJVb/I/NLhBrDmtcPlCAmjvLoO3U6R9t
5KBP9IFMMCk1ZJgl0/Kfc2QoA7ZxB/Hk4vAR7si0ixo813L+6zogvwnSOUdhR197y6fvHTSo2LXd
Wfi8ldVDnvahJ+Ww/NLMCid2syw5DLzokoLmrYnNRpxKU3PluG4l1q0e8xFiHyBDBtxppFu4Jlvx
S5sAhVy46esFnExsFlsL3eZVYFOMKnRzgS1Jdq5LpdNvcIjeOOiVvRq0wAemG3mXOHhYPCUe9W95
TxADwEh5qErHpBbcpB/0pah/OrhVf9WTrj7aCoAPL8ejfWHyfbUlWX8jLwZyKL4VMkFOH0IYRUoM
rITfCCrnUULF+Bm2Yfi9y2zoqF2ZxOqhtuPpj+SnfZn1pTucv0uvPpnND9hsxdqxBNpiljDuZI7c
PHaflwH6+flBXk0J6yAcwNhYQ/BHr3F6lWkvYMixzgDFU+5o5d1kuVHuJsW4a63htjetD1bXXtgf
vPn0UcFy5qKuRJf1dMyxAVhjr+gaB15CCZqpiJj27JbTbHNIykj5cv4aN8JYymbrReJDYpfNKQxv
3umAloKCUSgkJgtVhn4EAdZPOxcIBDbH9s80FM0PIt0sxH3wb+YGHaFdXDq8v/q61t/AhmHVa+iC
F+r0N0y8Z3FkVYqfoJIFsAhyFMqQ9SBrWX88f71vvjgvhtrsv+hxRghmeHHKcjJvUhF/AI+UX50f
5K2HSBiezX+PAr/NILMwhylSUqCgGB7DoFzqBdZj46iHsOjUzxNK9z/nR3y14eM0y10ioXKVS2Jn
OL2DComQqLAal2pS2N1qTj7fA/vM3+dThGN8IQNrXy44qP9no26mqizscU3NrYvf3K2wMEv7j96s
qIQO8CHm3fpOmbvwwnL5+gmyuiAKXA1CFhqJzc1tsmWxp1gPfTNNxK2pQlDTgEBdn7+0198+o6BN
YYsDHZ5xTm/oyoRyFn0I/dzVYMvGA7r72KRjm4wEeyKyBSpaZDPsvSrNkwvvz+sTl7WOTuKFS+38
dfRKBoNgyiuClGdXTx+69Zi1G8q+ebKN7o4sAG1X5k19PXex+CiazP3OEU3d2/Tyb2aYnddm4+R/
PRlywFqd3bRA6B87m/1unVhJW7ZwnVIoHCj9quxqwqb9KWy1PtyZegU5urTBvJb6cinIFmEEt3u7
KOISsZglkLK+koSOWjFj0RiIuDCAEkarqm0Hhm+RQSpqVeX0z+6nErX1Lo20qfM4nU5YRZIxV/nw
dNJWI+h+rZdZjW0dIBsnBkYZNf/Mah9/pgH7WIUG+Nya5o8ZxF0MFynOjLLcubB2aCtXgL0C+JLm
l1hKNz5MRkX8tVt17SNsMKAYpaKN7+Gequ8kBOsETkLRSjiMxMKtOJE885vOGWyPthl6aajJiJJq
zJaqB/jK+IXbYvpTor6/c5esg/kn2vTz1Fsl1FS6vNTZp8X8aNRz9alFAsP1gGT9ZGVCvQ8HMZVe
k0PG9fCQ888yXGhmzaXI812J4P3n0k96jGm9V4hPTGsbKgGw3ulGqAOxyH3Ywg7VqrGeKIZD2neL
vMG4ugBz9WLYMdGdYukzMna1bX6QExZFvt0s5Apzmv48IZJOA4yogM/s2qni98oIe6Fw0sx5ykBw
ZkPQjAC9dtSSnAHEraNcqU3kosEoZasR77UUrdCfNXpFHIwE11c0voNcAGaxVdThcxIZtDgSR62e
NHCyjnYg1ScvaAyOJDmXRgwhl2TckaS9OHONnRqKzPYtW4JQjPKYTonSqOJ7P+FgbgeaX7sU1mwO
ZgbWKCYax2LXDfcJNLg1ce6HDZh1O00k0+8B5PP7mob073jMRA+voVDzXa7AK/YdHAzLJ5DM0biH
7hdmV51tgmBaFrWvvWmiMeTXmmInu1Y6bNsaop8+al1JKUfLKWb5dWdxatWzBgJRDphuCQQeNQiJ
SgTsiCI34KP6CEFyj0CkJNJQA/UrJ2leiUnTEZ6EYaV9pNICUglgXgjo+4haSo/YpdIY7AfnCGPK
j2CmuLIAPNX0cKojs4lsrfkX7QBITvMKdWqOfCdtRT0NyBk7KEQrASo80qAUq8i+zEdG1NDq+Tu2
l877fkVIIUqAJrU0VU25Uy+1x/nImwL70RIKb6wcqiYkhHk/HvlUGmICQN+QTDOPJwfDyrUm9au+
gq2o9MC4snQqOrslstvrpFXVwYNQY7ZgM4Bj0XAevhtHYhbdQDyGsLIhaWGCWD5aYaR+pPGpf7OO
zK30yN+a5dI+lUcqF0VU8MEZcH3b12UCDUjWM6g0yiXJ794I5xuozgC+ujyJH0NzxX4ZGjjr7AgD
61j1Ha+y4qn11SMwjI1ZSps8QgTe0CWM7pzOnD4oK2dsWYljVif6+MpOYwyMeZjhzQ4dfWWsAikz
lXTlDZZC/BylGxm8fyvRTDnSzdAGQkFxgAg7u4J+5kJdPIaGJlUDMtpcGuZvQhfhpYEkgp0WQWSG
pXlkquWc6QxP6FOVXMdtVn5t9Lr8CmLI+NQdqWxq00JoEyuszTly2+Yjw8098tyKgmgsr0+yst9R
aYT5VvUWe7LWiA9jaoxP9pTpV50VK9g4Ia559XIjszz5Mc2IyUB15emXGF7R7EGob5mALav9UQzw
5SKk8tqud+z+C/HrtnZlW2IW68QAEAlwVPwM0c9+1lOZdXu4d1Pnz2NSTF+pmhmTP0ymlQVzEuvv
pyQcJrCJCsBMNzFU+TNpmxwg84yiGq5o0gl4fLPSX4emZht7gH4piRXdRLPbJXemAj1NWMauVhAo
BXOUZwTAxRLMptpP6g0IBjX3bMrnCnXnTP1WmxkY2tmswJ0PuQKGytE45YDlG9TZF50JlG6SoK48
O9FxUZRY5W34eL2ApNxFn0wLJLi3dJDGd/UgsZjNk6oA2UntXL2uAFdGEKSRVF2RXToenJS4NdiL
aSavtNw2PunKIMNDXdltcd2JAXS2itzJ9RAOhfxzjCKxl2pYJLe6PSmHOO7UP3q7GgrNSc3kXW4V
I7CzlB31TnYg3Z/Jnu/KRxA+c3WAo9IPvC+RzZ/iMU29eqBx5+dONn6RwnJKb7aSzN1pgG21q7LG
HvdsYIItfvVZOo4+qXVJ6RV2V99qEmpvZCf2s9q4yxeTHagRMIOai5cYYfIZAieO3nTEGvEAYsio
AliCZfojBHbZeBrpIn9QJLg0RlWZU6s1tFn1oGpLcM0iVr4PSgcueFQoTfg5MNHJX/Q4+Ybeb3pY
CuIgPvBqj4R2RLV2lWqJ8rM1TSmvDRlW31V6JdkOpzHQpp60duYOt3cX4yaROYtAVSq9xsTrjuZ+
ROBjBYgwURPgNeizwJrt+XNS9NonhaTzehclGfOEwj7ku5NAl4Sj1OpeCbkPuJzZm0+RHSpfms4c
OLIbE+cBpRsMIgGokgKoarP4M0BWLdpVGVCrAhmR7jfVoP1RmqH/PRrL/BW/9MiHB8//VoRAu9ig
zAA53MUEehUran27tFSS9yXRAtEhF0l+bVmdPQPIL81HCin5N13E+kNrlTrRmnNV9c9Gmyb3QN2M
1nerpXno+H+FHs3Z2g5UEuh/xPDu4l2SloW1AzDLds520uG3DktvgVsV2ndprdbfZNVKhchLLeuD
Ye4xIMNus2770u36a3hyTX8w64wsNC0vdXQmEr3yzhzgN/D7F6vdY7wx35txOX0MS+j3B1GTJf8w
LOYINn6kDMo2TrqCrgLvtYcFpGpYSZG1e5yCytiHq6mFO5voke9ZXwIyNdJC6XYD9+VegU3heqLC
M47VPK9AmafTDdk1xCAYxW9j+D/sndly3MaWtV+lH+CHA/NwC9QAziJFSaRuENSEIZGYE9PT/1/p
+NhUWcUK93XfdEf4hA0WkEjk3nutb2UzuMnW1m5KKyvEZmVs40wu7uacJcTXhh7SuM+GWlyVftP6
Oz2Yiuea93GIRuD4cIC6Rq3AxG3ticQMXkJnyPqXbllmJxqp4J0tOc/+ZVVb5IZ0mo670kA+91JB
KtetkiyRkb83lNI090Xd6f0XOXupDsCqNPPI9mXC3GIODo5UetCwooGD53z8IShbxVTrcIK16arT
VHaLdqwSG33w7IcS/CBtxrWOICjxq4ng5XhMUg2fkslsShyBY011XydrPaCB1SbAWXNTtVvoMvOV
TyoFIFIN4cDWm1IA9Oz8s9jAJPO2razbIXKzvP1mEzvzw4fNBiU1deVNgNXGCdNuRIZfLoVLrMwA
4jaibOrI5DPXjjzWGQN2mCQ06kKjBXoVYdUkFYOTL9tZwPAef7vjVP2W4GQSbiiyzHNd659jgV8L
CYwwDGD4v4cm4rE6FfStc6Avaxs8KRkWIeoYoum6urkCjR6EibtYl9aYFExKiNn2vWF656x+u5nL
PHmfu7UGNNtb40Cl3oNcA4fGdJ5cVd3ohA687H1NcjAwMJsAvAraKswBxOvrBEtU9DBmm/bD23Xq
b/o3+EsxNeOv0YFTHNvnQaKvUzLoyeag298bgGUvbODWUdPYzg2JIEVUGklxywE7Iy8R69Ztr9zs
jBbqnw0czPMU9NRnh5t73Cj25mDqCJQJNrZZErOiF+qBvYbjeLW0/74w/+VSR3Wopg1tWxd0OvpK
y+JMGP17LYWkV1FE7MsFo8TatI82x+NPb9/p3/QdMPjgpQIPQ8jWzxL11cAHeigI5kEE1BUdXEgh
2q0GauNMmf3bO4mcmQob9aN/3Fld9Ur4ZVEEGxxi8pO0PL+HsweFlq7bWZfO7y9GOU0H0IN9cNTk
IFoLVz/JGbRSZmLDaoaknDwfgoW66e2b98/6nQVCM+O/Vzr8769uHsjpDPU5T42B2BxnXlLH/nKg
RToeyt20mSLAKtnj2xc9/PlH7zptTdQDeEh52X+ON15d1FFTkjWlCjYL5r/NYnpik+u3WXNtJERy
vH2tw7L7x7WwIDHGAQXGL/31B3ZVWg+9J4NN0pr29ynonWljOQOc2HnQNyTHVI9ZZZVPYFqN/Vw7
5se3r/+b1Unr1DkMDOAzMav59fqTm3DsNukbW+bkfWxLbI3kUI7/Gcf9H7zoFbzo0Oo7DS/add+r
r9n/7FX+Ur28Rhgd/rU/EUaO8cfBuEQqOKQs5iQHpsWfCCPH/gMxC/1LWosoOiyHdfQnwsj5g2ED
5CvXRfF8oBWxhP6MYDf/QHoB4wuXAxMX+oLGv6EY/Yfc8fdihTCIdoXO9CHpnZMDI/RfF0s7GPQc
qgmjT5qM4kJpUG+ixfabgtpIUB0vhJDApC6duYymvJ2erS6z1X4aRI21jo885DkKsw2GrFqPmlqX
ULetNN078KXtHfN6scuLYZDbwVmnuB7MliCObvGDMBeuNkX0lNwXmOmcn4cuS++6XqvJL/Ztysy0
wRIVJWZDeWUZ6F43alm1CwTq/Y/A7+XHsZF5TR5LMzjx6iX2HI0dR5MtA7JE39sLwVdAu6GpRH2S
JfN7hULkcurHHkyaG3TPQz5kQ4St170nV8S6d1MxylgudfFNaEv7IMhreA6MdAT0O2btU2oOEJb7
eSy0W6+a5njSycyBedAu3yVkfXL76FZ9VbWZPQ3ARB7g6MplI2s4rddkIWhWBCR2TaK6d+wPNOpG
ASZZKzgHT5r8ZpiJKz/q6eD6H2koGTRbiADJtr4xWo9jJTlPpp5H505fHYWDXI4lNbQ75wqCvAZh
yndMF+i9TFNiJgJkSOEiLcVTzEZyhOg8ae2N6DOC6AbiFbq9qro8oKedtpeELrbf0HfpeaQvVtHu
Om/xYVYVTLpCkXTmQYK61rdSHTptRtH36hKPF6QMRbiYvMyh9qWknqmWmAiJVQYSkyPuqmbseZym
KxuCGqsii1ay5r5lwWxCsxFU7RdoQLunRdf8l8qc7G9uVvUypOxePtqFln4qdWrfUPiVbLdmY7sK
BDTmN4CvgSJdqJl68vno/Jo3ttfa3w8xJPIOao5t7LJcQ7QANX0uPgyILezNMFcOnzZ5gMOb6uC/
BXYibgzMdVVIHp1t7UigUu6D5zUdlbXm6hc4mw8Nypn26calCQp91mvT7BEwAcVQmBvLNIdtw3tG
KgCi3a7Spc0JOJ2/mDXCIc7ZM7lbiHu7JzQYkKfbDv1TJ13/vs44+e6scS3lvYE0hn5wUE/ahV3a
049uSIKc6Big/y9Dtww+L0FieVdMjro0lAvt9g2xl7Cy1rJyk10lic4Ju35siAFYZ9h4YFHpNhpl
NgTg4KtkiNq+LRv02im5hGta509MTbLvLX0nJJ2u1xghMkbq386yJsmzsup4dtLqHte8jcaNWQOr
SbDeN7lnHzKFagaY22aufMIuUN1kGw0k8g9SfpApGMVwsOkUvtljOs+qF88AeBVOttW9B11JWktm
dUAjbK2EJQlmwW5vVFYP89ak2WtstFQnaHKsTXU5dXNNcLV0051hNnoez1ol93PhNLDxS328/8mZ
bbK006KuHPxbqfcJjbnAGB7LTmZyE5iWeEyRkBBFYc7ep1TqwUMzlOY7HeLSTWGtREykrqoJ2wBO
umH8X8O7pwXmRqRu1eTs9a37mR0y/0RO4/ySOIvvX/gUAGXETt2CcZ9zgFmJSKo7egZjtnWJJlFh
WhXTO2In0V5KqMY2rSkh4E12WMlpqzkBsDQ5+QbCUKHmQ7ntxUCfBXX9ovXzZZmoedz4pDay6kcf
qC4pV1T9P79e//dFf/1F5yP7xhf9pRQw+b79z0V/+H/9Lx91/s3/ftS9Pygc0cBAlEWcDfnur4+6
a/zB+fKgUGI+hubuoFL886OucRbQYYuhpaZqoUA76Mj+/KozM/kD7hXQ04OYzOexm//ms34EedHw
qNHr5hKHUearY25H6wqttihjMTt3c0aEFTEaecTADkvP0Fmf9V5oHzyY+k+5YJOo83XaEX3nRksy
L2SqLcEeT3K+HQm5+Si68azxid//6nD89192dCjOtEIfe98WMT0WeWXaS4O7uqPqhqNwQ4hTEukd
0oIWFVtojEv5frDWD6OWGTsT3gcShMQhy5BEqg1kOnOXmLjOrZosWq/2523J8Pbh1ZN/958j0Gsx
9VE1/fdfeiglXt1DvaYmHtgkYpWg6LE61YWlRkYEQ77sq07+yJVrEy04rhkwOCdBUDO0fX1Ggnby
6oc67dXVLb9PgpE+PWMx09mxH08bLU+drd/ydemyQcaI4UuyyqaGgdI0ktSQ5Gd0R78OvP/+5YfC
4tW168rKyQk2Rbwi3qzCxh3z+5Re9QW8cmLzpkB/IBmILLTB884pm3+tP/++pvXrNceAMxNhxUXc
CCV3k1RwF/yqvEHo/+3MAz31s46OuD6gRamvk4hHI82uaAlkUNqr+hFeP2Eza5KBviffMEgXHba+
rGK5jsPOT9dbUU4/PaabwK7I6BX9F4K77F2dmyoyNCM589B/+oz+Poz/fROORC8YEOqqd6ciNkUx
R1WfF1vCL/pdSfshtmgEXE5wyi5Bx8vIQ/X2iPelAN1E8lmt9JSXN+3JXC29vSXm7FKfDPO2ocl6
ZQFtutB7UpMYLPahZCpz+/ZdPfXcjopM2U/5UPpORd7hLMmJcOiLzcW4JxzujEznJyDkn3fF/QdW
LBNpadPejDFglsBirJaYLAbGTtnMV4iROMB1eb1nBlBj7V864h1JyBglESP6rIx74kuXbdYdEr2I
zkApN4pPQ5XacUqAWOwVC+1b3DVRsqKqJEdJ285zDeqBaO3I6JWxFcS/tkz9tjJJzN04rNUV/fv2
Ym44CDYOP7nrjfnKTu027EXdbFRK7Qd+68ZMlU86Ymf9Kw3sfxcILuBf35JicVZCn9w6ZpyvR3WT
gxVwYZrqzeLt3n6gJ3YeKs9fr9F2sImCZeZ2ewXpi3A3NyN7dTRU6hZ15yeyBJ9BPVWbyfLa0JfW
cuZBH2lM//51RztuoyUKHoRdxyJ3FcHJTmG70URzg0ooG7/L0fdImChKz4U2sgg7Uo0R7PsADlnY
urOjx+tgMMY7cyMO+8Lv1t3RFoygpKnX2uFmg5m6nlZSUZBt5DImAMtjLmRfVn5aYh+wwLoqou40
QwgMke0cj7Y8Bw48sv3/fVeOduOxcnjddaOOkUfkcWWCuhWYdGHXJx9aa+K0fSiIFn3gED21/nZF
jLP3/VWd+Roc7v7vbsPRzkw7zdYoc8vYn8hbMyjPNmldtleE8ZUcVGFHvX2/f7+T4Cr5dd0li8+b
BV0rHotZ7ntY/XzssbPoRvv49hUOK/h3v+Roe+3KIFgBFohYDKrYJMjJyP2Ekdw6hrpA5HBIJl+M
T29f7NR7dGxiUxVqftmuKam7vbVbhCvuibbR+PCw6wjD7Temb2UXmt38UAoZgzsX1Zk36acG+Te/
9Ngu61GxL0s7aPs8z6rLvqHdoNf++rxAcbhpDKPaOhZFfKRlTrdPGjOduc2Y+0Lqc+cL4+6OKERu
fLqxpjy4JUE+sTads6iYJFy50+wqjS2ZG4eEn6D5QhCXfAJq1ewDpdNHIRuAo1pbtSgicnuZqVaY
3d21gxsM+7dvLwroE0/z+MszF6qiF17FuD+Xb4h2IQGiWVkuGXVpwY60NbLARO8SVqy6srwqidcp
NoMiUzhs7IChhE/HhCTVpnOZ4IgbiEosvnzAelOOvriZy84VlK6L/hXlSfLSysRQKDys4lksvXrO
9DHF9zUgc8RkRLg1DW0UVQ7fqnAiBJbc2CoLxN5Ncu+d7hM6HJERBYQOlNJImN5s3vRqXG6tpDTV
dqUrfVEuvc/xLje0dVvKhBwlmv9IsFxOwHsXGZ2Bpw/mA4BFuk0TVuW71PHR+1vE6V3lRIYaDHQk
gVFVb2qfFrsT9Mc0OW8HErrkNZHd6bPDse2KWOLZvx2Dytg67mxbUeHIlMRfyvAgVMVUuFEAl83d
Zk2V7sjQToe9mdXuI8yhOueX1esPLSm0r1ORk2CVaL4TA6q17lufbgKMMc2+7go3eFx6bJdbw07y
hosuFYLiUZo2QT+KKKUgmeDhZPy8EGj12m3Jge6c6wX4j6UN/EMaJ7GyystSh1MdVnN+yB+CjTtG
hqmKl4LG06OVS3En6HZctBWjNic16YwNncOTx+vU+Kgzmmyhn2FPedwvPS3xChAsmPYckvcqKuPJ
RfVmhVMjfBFNhivuXExL2iUTzP577TrlD8xFwVXXeg2RSSQAbjmD1VvDd0aURnk3tITBDcmISUdJ
gRNu9h+lv/KUDTGVD5WsKglc0/QJU8ml+6StOcEjXW+TI9taAfNGbzTk0yRzgsOWNbeNLXNyxteZ
mWoyDubMeioWd4wtX3QfgIcXL4Zw3a8StVAPmqNeYLYNuvsVVtCq7WAHzGQa091I793cqtrIaLQ6
o9vjc543hVk/YC+RH1OzrlJg0abQY9GqluBvY9B3SSkqnG9jb14IDdrHLp+6lVZq76LnQD903TtL
QNCSNkIdyJscSazr434K50xX9/bAex8Sc41Uz8+xhyhbM9NNPhCUEhpLVW6mxnE3knS90O2C4Mrp
agLvrTUh6imZhtDvIBP7BcVpSM77+hwsTttGANjcKjKTeXjfNmBSQ8deNKx5ioSzybezvT1PiqjU
LBjuU4N1HanEZ7GXQ/rDyapmCG2Cu+ibGgS/dbVIHSBvaxtrgSF3c982xd00GO77IZvVU6drzbDV
3Jp1yNJJN2Rlcxhydau4J2g7L8krdIMvNe9aG3pl571PVFP90Kze/eqnozFssmV0vregjPPIaBUh
YiNBnB8KrTeRTqAm+TKM/ZBFTm9V3+vULj6QU07EYErLVcE3YDAeMgxciBA2VPXSgiG4VeSLfFpm
pXYmYPBHt8sbchMRcF0Mfp0028TREiNKkHb4vb9NZ9wWYQPT8secOg2uIN8hRNFpLtNymR8HQ9Jj
nAvZvngsJ8RnEiVnbNay2Ikps0p4HL71PPZqzrZMsi4nqWcXLbpQGs2F0Taxjxz5wFYq5niwS8+M
EmWsX0TQNUO89MWybk1iPK+TfgVBwaYgHxLSDNk1h+aZWfwiL/Um0W/I5FwvWpUNoDghYX20+4IH
r4LFvzag8A9b0bXovjSkSipN8luDsHB42U4bO+00u+HkgC2MAoEkxSgJcV1kXrJRgDiMx8UeZNjN
QfDdqfU82cpy0r/KlN4lWR65Q2RtMKsvLRVBtSOBrjTCBu2NjFwafzdLUA8oF1yS2EIxNAVoDS/j
Y3nQYU5aYz/rwSBfxnJity0JHjsES7d5E7pCsJ77cUwS9nD2zChvgw4xYZY516C/eA/f/gSeODB5
R8VAO1mKLnPH+XRY+p1TWekF8YNLWK9Wsnn7Eocz5m/OEd5RLTAr2UskHnVMD7Jj1rNYcUrAdPz2
f/1IgfHX0fYwL3vdaCCuuA5Wz6ziWf5UBghGNQF9ZeWkC+OQun9PvvC0W00kjrQdECskJCuojqNh
UOfZThjo4X1HkRxp16iz+Qru7LXIPzajRxq7OZAYV/Z5XDgkIvMI+cpOYr1sbb+/1bvCPlcpHA6Q
v7tNR5XCTLs7yYe1jAs1FdfMZAi/K0izLkx7JOFvMbZ9Wh/etqC/aDmG7stD4LvRjOaZs/Pvu2oA
Gn69kR7HOCn8No+dpdDvoHgkN/PUFE9aq63hMpGJiF46jTVVZYcc9eVMrWieOFEfI/QXbylRSNp5
nBRF+w0dKDCfHH26kXlTc60s6aKBSVXShmMrpw+DY/cvA+UK/Ui1jPrebQRxkGvQE1LhrbPcQurN
mTuRP8o/SMb2I5U/4xfDdUaIKH2ZPmqlTCnss7IOtvAG3GdtmMerckLXRZFuJWwg5BCfebKn7utR
TVLZTVGzuSIqUbPJqSc7NIqactiqeSJFcm4ThzrVBGZPNnlSfcv6oj7naj71eh9VK2tHuIdrUT8E
lSuf3XRetownkOM3RfOvHGZ/vX/HBo4OXndHoHTByc2MECPKvawMDrJa/m22Fu/MTTzxQ44Nu6m3
5hg/GxHno2VfpwxNGaYcNEGAh89shaeK5GN6R1WtrlZacxlbzprtuglhU5lb9L2B3cML5fMTzU6x
vKuqoGPtkS07+WsB3cdMvr+9mR0Zdf6+mUebmQd8IhjpUPGWDfVFkyzLnpy57B1ayPy+JfKVtNKs
+1AZAORxejo3RSud+7UVbbTg1YqbpJRniqMTr+Wx9avq0pyFOYhY49gc+qXOGFB30GyXtRYZsi62
XrD8KQQ5SR059XiP9h66YR7Up7SOlW8BVHZTP0LfqG0tONwPb9/bU5c4akEMC7SrubMOTcbC3LUE
B3HYESMMELwyb1/ixJfOP3rTmyVAmU+Tm67ibIZW3teQgQfjjCjuRA/FP3qX/WSiF+C5Vdy2Theh
9XisyVC96kuklhNg0DOvwYnt6ti4WY2TX0H/qWKsyetWH/Tptky1G3xB67UkzSeakHFFrnI44ozJ
uQDUI0fWXyv/mHtQkcFA5nZVx6QytB+Fn/ODXK2gMtFKe33KUSGS1q0XKUXvlOa4wsukxosgMKhE
BNOL66HsDmmtSS5+oJuoP9YoNny4B2OnIYQdRcuB7lBQawt78VqV7PiW09b7BZ75u0bO45OH+l+E
EyP3C9NkVrFJPDtLoLtz3Nzroqc287SW3Efizrt7QzQNg3O7g1Y2D/14nydKfKwWydTJrtr6XAjq
iRfxGNcYDBPTLBTpcUKEdVgiWd81/bBeW9j3iHkRxRPBzumZRfb7+QbO9F8PAZC8rab2mzwmjuy7
ZQ33Bz4c5UtxW2qjse/9qfxsp1jU3n5jTu25x9xi3S3IkfEZURHAfm34St3rtUT6c1A6eGbe7FSf
BbsyEC/J6mlPiED0UPG1PmP+PLEpuId//mpKJUggashmELFNuFekl67cGGrNUZGU+ZmBzKlLHG1t
HSMXnzDyLGYUpy6S3NSJEcjrK661bt6+i6dWyNHWtvp4AxqlpfFgSVzrU4szrnXEddMZzcXcYhNo
ibz6+vbFTv2eo02uOoSeLYGfxtSORCFPuntB6mIQTbPubd++xImd7hhOmHmATVAsiFjScHpnrI0W
+pWFpAtb0j4ZcBi9fZ2fcS+/OXP/AzYytM6sdRyPjMStrkiBtqLerZONgQ5lV2mWdqP8Xlz2uroz
ePHfea6UW8+om4+qMo2XepKkjGfG94oSI6xqLJnEpj+mU1HFY+hqSROXWduHWSo+rXnu7taB7FuK
ZIL0NNA5i0rFTuuGfVYfRFSNdLYjamz6HqO4w4XwtaAFS4WLdbLAUB+PNVYu3cvaUNUcgGY3k/cV
j3ebiI7PMQaDK6F60kV6E0C1m3z2hrzdedSgZxbaqdf1IDN8/b4MJZo8XzepAnzifDNk7kWIOcuN
XPLfNkjQ/H3WmXrcaVOyG9tSe077VkWWLPUz9d6JtX4cmlyPCJZXy0jjXnopJpS1er+aeC5NpRv4
I7ALhlhQx+9vr5CjSIC/PkvO0X7otfD/hkWkMaB//cZz4d1YSbXGTd91FxPu1/3g9iZVY2+SJTTK
MMeYGEkTsWOSuxiY5/pDkGlB1EvRYRDq9J09zYgWpb1+dhm1HEaExcYxS3NDGY4+CS/Nmdfo1K06
OkwGI/5gL1dp7M1zv7XMSiemuFpwMzmfcOHl92tJg+PtG3VyZRy2i1c76XKAB8mmTWNCravYtpZ+
r5fD8sUbl/EqJ8HpcnQFEQhllr2fhKxRgxX9ps3zc7/2xOHLOdpnCxHkuaYP/NqDTIz8Ry2SOXyw
M7/vMBH4zVZxnAnR9l0wgklK49T4M/E+rtep2+Jmxus1z95Vo80mUrO1uOicFk8g+KEzJdbhHv7u
2kdbrk4CA1QUjjG6UyJpUHO1IZkih2Nqdmd+34kt1zk6XNJ0Kux1wfngLYv5ZCXmfIPk7Wvvg3iP
6J2c6zf9hJz87rccTVz8hQwxsLdZLDzEH20wL/fWtMqrqRuGjVkn5t4HuL6bSlSS5Nrl95WpNNJG
c458blMwxqC3j2hWW7Zj6lmXi0Pofe+553LITtzr46h5xMbWsPh8rsuuKu4Tk3awsZolIxPH+Pj2
Wjp1icPZ69Wrki9+rfBq5vGAq3z/M6chA2FyZyv7HCL2xDHuoPl+fYkePgEUhZxL9EV/6U0GOhxN
BDvTkQHuudwkb8pQW2ZGzZlv6akfdbTZIIJt18Yf8pjHh5lrNsUlS7aPbCSuZ05SR3G5f23G9uHa
r24c8uB0tMuADpWnZY+0YOV+DDrzXdl1TbSkmrVZ8Dm+57rtBUP2LDZnvFhO6q/ojyu1mW0Dt6U3
29EKiWZjk1YW0UQYNl03nyufTrxIB43+679RBS0Om1zLKZ+wawaTI6Kl8JZd7TLl8XAv7t9eRKeu
c3TmS9xWM72U/bszFodhugQaXweolGmnRZnENvz2dU4916O9JwD3Vjetk9O9VetFOc5FqCWBtu2m
Up7Ze07s3MfBNDXTQOKxESeM45Rs1yGwb4a2Wrb/ux9wtOFg+kelLYMq7vAOh/CRnG1i8oXwF6b2
/6tLHKcSibYeLHy+VVxUKTMlqA634HvvkPFOZz6vJ57CcexIGhAj0y0lPyIL/LtG4MAM6m59N47y
3FM4saCOnUZaRtIcAdoEEbXJ8DFJ9AYhtjAuXL1vQqSgw8XbN+vEqeQYtMaf3s1KWEWMzvI9xu7b
tOjd0IDMvRmbBBCGfQ59duqmHf75q+2CZItpnRBHx4SiAoeuSEQtvNagi5AFZ5buKQHBMZlySM1q
8JuxiIsCHR88zORSn3ONWOWKQKipRyN/GNmYtBe2uTBw7BIJcdlJbK8E1pw9l596eEe7gZ85tAUq
yuisbsmynwJ/ADTiGMbnBHRGA5Sg6C5GM8HsDvHwRfa18dlRfVNjOratr8OiTZeBcODbC2oOpHEl
ZQTpSzRQ3n7qP1fqb777x96gWssdyns0u5ZqQ4H//P1iK2b35C+anei2QFTsCOkhol639qPeWqAC
DLraBamaQrt0nA3SrQX2Ko9xAt7OtNdrP6nU8PeDA4VmlMm8RXu5AsKY0m2RFiAtRHbVTf11O8o+
rHtsGorUUp1p4fW4pO4nN/PHvUwtsVNpd8UTbPfjoOFbzFPzdtb7jdGd2yNOfJEPeu3Xi7EEW2I2
BguF+b95URgzdUpQoLvVO4rF1fyhrYeA8w7X5Nt3nPhU/tO/u+VHOx9KzUz4c1bE0xroCJ5V7V/l
LVG8kEEEJslZVwdnVekGUQMl4cbI61HRuKe/t7WcPN9QPiJJwVDKMTPnSwvCYG74ok4FmIOO+Fjy
INmJTEfbjR3kGmzP3NsI3+z0WZZgX3BbaMl+EH5/YebUBSHepflbNibAWzK+2u+cVhvvkDVZ70vL
gPgHRelb1laZQbTuWJKX3OfuzcQYOg9xSagsgp+Z3MlAc+rNqAXTAxwXd9ykjVurnZZ+ZUpa1Tgi
EvO2GgBpMGIXzCDgF14Cf2qKTbAOLY58cLUbb9FRqOeMD+ctYJ40CxffK2O1zkwFNU9byw2OVeFt
kx5rUugD2P3u0sjZzATEQWycrf65G/X8xR98hJRa2wUHj7IDtwNaavKiG2r+iIXtYXCz6dJZmK/2
RnDXpCPWqhVUbmh3GdiMcSG8PZpJJbuuMXfrIQAOewwTcCLNlt+Xf1NlaVwnRZo4EfzhRG0QyXQ7
t62zF9PreuaaSYFUz8Hin22tyjaenKE1L0twvdss8/t2r8uKVgW4WfzvYpo6I/KbpI0tjZ+TT6RN
RD6fruwd6YkWELBEFbjrrWr+XuvNMD6gnGwfCq8YGZX7AVQHRC7B1zbpSytanaCMU9226k1luAkG
lWaRUA+stJtuh0Arv1WgTp/KhSo01FxIQhCg7OIjaXcY2SfAEJ+mPHO8aCZDKtkoTO0fBlw7RTSu
afOlUAuvyipK0ANduowXxlxYKtSZpkdoElpzh0RHsaRXE5IN1rSqDFmQ09NiGHWKkWz0PzRmkv/Q
kD7le9xgUmw82SfxPFQFaKOuYixvL8gwQnuyigMZyUlgtKSDIllELGBprK5Cw6TytthRkTjYiytp
z3sxEbBiWaNlbom6tu3Iybz8ZiKy1aBSm/T7Kc1WjxBcvFa5GWQfUgv2041vVNgj9GbWrYtxXXUj
FHBiqm2NBS24aHut+pIPtksknRqCz5MX7BKfvneELWp55wfLgn+tDLz9iNvbAhZiT1HhEr+Ld6zs
ryeg4WJHV6t9XsY8fen1Nd9pY1kculhZEZlurweXI+O0OmoJrds2E2PQyyk34NRbdDru8cE1fszx
jsmXD26o3KoOnE3I7m1/CUiK+qAlPcZM3grvsjANqKyiqnTix+CHkVjlqKdEteMVI0foDKbfOUXE
NCl4n+a9BiSlYR7KaDvoigc6zfW+KjTn6+guzYa1oMlQJXKl1yfa/IOqEu9brRzBR7sgpDmag74/
5IxWNSrplknBbgiaNWXXTpqbdJpzsbO0sr9PHYKjIp++hxOtIiAgt/M7BXUCq0Ma1tnqoKVQk3jU
sNBhtepN+QFJNEzUWWT+F3CRVJoC6taKVeGgz8Fh6dyt/kHEX4vRLTeFNyR7xHJdttWCxFl3Lc3E
21LOQD5mdpAcy+RqsNU0o4a7pOyRk8Gd0baLpTXGprRwDWzr1YdNoSfNI5YZ5N6j7l0LayLsNwvk
8G0cyW+CGuatuyUPdMY8xsQQxLb7MlxBIvihWbAagmGkT24N081o92Da+e/5kTknadwlfWFeKrU2
9pafjmywybryWxCMk9rIyVDETEjnGbe+ztYlhoU71I6jf2HZ6KNCCUcMF+bgj1fzSkBxiDjHudOJ
cUzDoBumCwl9BoJKkDv3vPUtEsIsaItIspIXsur8KapXWGz7lC7+F8cZb3zZfkx1cuk2BgGrV7Op
pd8l/z4rATFPSOBAfmdLz/qaZKkGmKloGgyxrulcpMjrvZ2VsU9tidFkAgsKybtv5h7CUq0fup5z
6dmh2/JBBRClRvLgoeu8JD05zMCzi5TZuzSMNqQ7oz8lC6zjeJDJXZtb3p20RuMxr5k2wjbK6rA1
G5elWGCqDXWaPwnaq8q+Lpm2sdCbKXk366Vjh/bQGM9eHah66/RIjdBStXd9Yg7kWC8fECweZBNB
UT1qYtUKdJVZ/62c3XqJiHC3oEUpIT+XQckfVxOAZhAubHeXdBglvG2W7GZpam0K59zXwX4OQj2g
SJseMgK8PhOI1y97f7A0c+sKpxvIeMrJjy5GMqdCPuk646k61eOKW0AEYFl9wVI4Pq51JW8bUDH4
SvV0bcKqmtp8M2uJNkYuCyeGn7bAPRP1lEa6N2cgVXKVW/sGQ9rXjHf3mYMBTCKJ3rhBZtcnB19q
2q0Hva6AyBckwYDgwksubFXR7GOiq66ZazshQi4Lp7CphQjWrvOxa4B9OWb/8P+CkYXBqcHfj1Uh
P6HX4U+DBdZ8evtAdOIE9rPF+6ocKBJ2STARwR4WTR8SxvXVnsr+/7N3Zj1yG2mU/UUUuEaQwGAe
yNxr30t6IapUEvc1uP/6OUy73bLQstDz3A8GbFlSVjKZjIj73Xvujcez61hEUHGUy0pDt7X3G73i
F+ePc/v0Dy/Io3Mq4/UFWY/quwwj8HfOueIo8+TrP7+lX/nDzyGgH15i1EGHwrbx9nJAFSsti9r3
Is52IjHUeyckA+huyDd1odpDgt1wQ+HC9P6bF//F/tL8aX+p4xIVGirefjDGx8gx9GAeYsIshHED
M9KHjTk4yRakYeKbPJWPcBf1i7EZSfjaWbmxqNTZZfrw9s8/zi8+3nOlww+XYlrMuqiHUez1sWLZ
iQaxa5dSXXuUgtKiR0twqCe0HLJJ+c0r/uLQ9XPHO8tml1FwT1BCS7Nnk5zQxiom9hw8sI649n+H
kv/FffQzLxqAJm3F4Df2cD/KbZyb+RV7y2FTm0l2988X71cvsb7FHy7ekocQ9Wrp7mmWQX3xxE0+
zVhc6TX/zUn5V6+w/voPr6DSwrA0hkd74WpPXWpZt2lu0GHvzL8rU/rVx7Hepj+8AjyAnJmZzQAg
acztCNHhopoqY0cqtNobvfu7kpBfCBhn784PrxNSP63qGBhelMWvHGKPEFrxGhfxR5NU8zETnfxN
Uuss1/6HE9xZdfjhpUSbtzqm/PgQ9iQ2myqPbqXXDjdMmoS/dEocLNHjTlVpeUUGzQqqNqL8PY6n
jcXi8ezl3nf4fOxZki67HMLJeE6L0SLjY40bk5PR1o1wL9hQaEF0g9XAEy22Zp6IWwvQ7S6RzFoF
ujSOtVIeRy1tg262i63GFHLXGNTN0nyQ30SQTfeWrLOrELJyoPp5vBy0etrGUi+ORQ7hb8xha7CE
LttyTKnRwKq+kT1WCU6ikK0WNf/mRvvVJOr86z9ctCbKUyx0ubZvRKmOBvvMLWSyGBxsrzZ2SPUb
VDiCtlmmnVTS6fexYbAhc+PfsXt+qu39S6c+P61/+AkyM2rMNizC/TAqz4LouOQ3TAktwHOkKfbS
EI25IXnvGbgNlXobzKHYiEn0exfWKCeIOTM2Y+o4116KPv0bCeYXj2v9p9mtFUeqsykvO7R5Y+zL
hDUJL6e5+f96gpg//e19ZmjeFPLtc0gJBFUO9Myx5m7HIfh3Nofzwvkfvg4/tyX0BHxjK16yAzwJ
b8OHOu/qCIEdbFJEUQD+3CpdRrK1zbKtyjD6TB9PC+wOpK1pLvMpNznYhW4b7ZcRLEShvPAqpBF0
h1hBJjPybis7z++yrvraOl6y++cr86uR19n4+sPtEFdhVPY5854lXGj6wLYXFKAkd3/EsJdO3raW
+Dq5jXWZz7Zz8BJGM2aiQ+hjb3xrGRAoscjy1Qtt78GOHcc3lWf8pgDjF49N86dHvxsBgF6AQx9C
t5Z3noC9SANLEpjeQr6tlfZvJOxfPDbP/u0frkIW6UUWCVPuY2++pXKp2mcUo/jQ30KfDxF+CKmG
f77iv3pLP60EhTtAaK7McK+303A54wsLOCuOO9PVyR0S9vjj0v0PdvED7OLc7f1r2sW+n38CV53/
wL8gF+KTTdkwREEbkBmdAnxSf5KrVsiFa4LAQEWEcfwjucr9xKGasilQ2DpV3tSv/MW4MD7xB0x6
9ijQgI5Gvfx/g7hwzvbhfz9RIFexgzKAZwmaesDy/DyCcuAViawc4iCmmcKA3WPJEup1ZddBOwkg
nEAMli/DYthPRC8NzD6ulyaBszQxQY6pGx7GZJpwChuZ9YU2U7BJrADKpzFLe5yBSH+MS+2ZG+q9
T3Dd63vm2+RlOm0aB79ChLiwagN/RmQN0X0FHVoGWrlkd33fOZfk3iQ04ql1nqcsQVOpl7IaseTW
IzR1e7ZzXIHwvwO1wKgeI91D8EcufEXx6a6RIiCoqzE0uh32CN6RDDP1auj0djECtVYQEtatt9bu
o7umDofBj3sr+xapGHp1i+UIvX3KWpD4Y0f/XcuC1eoxBK+5XV30jgDFsdfKUl40ZuiQZiQ5F23q
vBBMO2xebGuYFTwaMRrR505F/dXQwUXmQQyE1B+iYr6LOffbe2RSdSp0V0OboHfzpiXDlu/Ad5JW
NhF2Bz+TKBB+0ZNQ20C9m8L1cymcY73o5iGKIFxco7lBBI6cSX42nC6MAhs5S9uEKvPIyZKz4VQv
h9Th2o+EPXGSJoiATatw8tCbcACKmjlHa3QemFSF91pqRwDKFLVvPp59414r4iiHyO3KK5ufL9qQ
0nT6ILLk8hS1GEZ9jKruUadIXVvHTW7KGRYft6/ZsQkgfuw48OaF5r2LdrLioBZO925MOK19KyPN
cTD1wnlwumRGWNHy4XHMcjkg+qh1sesbeKcxCGezd05JmS3bcUxC4jq9V1+B/WFKkndwk2iTkcZ3
Fwdb4Ycor6XfN4ZSXG1Q4WCdPW3FPJl2Qw6rFYCmBzKOQTVrBD96e/6wVFV9Gxahf6cMQb8R7czg
OixNqybSCxUmqEecbdsMIRJygq11fGTNnLzHYuxGHy7rTOrJVQOQ6rD+IssqBixBIgcP7mwvjHjA
XvqLM14tdHQmW12V2HVGNyUWBdO1/ZKO1Fj4YgQWV5lDsjPsrLO36JXi5HRsnBDvQwm4PIop1iZd
hOQjzKpu32ctzK/BPOfEdGKpjn0SSS7kkBf2FquI4+ylOeQLY8beXDamci6M1CrCLYCp+tHWC8sN
aBkiNJqaoimDKRlKjrURLuN91abDXUtDR3qUVPvMgSgZWgSutrjvdbnAvWltVFTfG4xKXE+aid6Y
sB+5QXMC1Uv6Lv/oDFe1F60n48takDXwbX2aVrxqTQ0ElBrdDuqFz2Kl6dbfUe1jOsny8BUr+fKm
VXz0AbNr8bkEus9np9v15zzW8EdWUTpoG32EfAZx3ilSv1m8pIDmEU+PLgfxFH3PHK6HmuShz369
/+IgpL+NGQlImkrjFLr5WIJYWxbtTfbQ/TaUUHkfUkWa9JcqVI90VMnuaPH4i6my6JqHksaQO+4x
S635lRqpFa5xyrwE0n0AYF5Doie8+Oxy8i5xvXLjwpzGPrjrZUxLeVmZdU/hUe0Zp16vx+l6sJNJ
otJKNwnCaei7k6g8LofdQGEPCmcFSPcm8R3wQksrHunQyKwY62QDZwzcaMpDroDyjnibQDEedb3K
rp1aJXLbgi5PNkOH7+gqHePIviG9qL9rKThfP6RPx93n+SJgaCX66sgT3TTdNJSBkWyxaj27rMiY
lqAyaue2z7W5u6sWxPXAppYqpMdA2PLeNrSY6W48V/pJaxKGwW1fOCL0l0QYvenbQzOLyZcFu28U
VCNRWzX3+pNcRqqYZgxYWlDactTpONS4v+PYAphhutHcPktH7/JvWQ6UxQcQ6dINwecKHLtx3Xmf
sa3hKTHn9gstpu6t4l5UPpQybC/FZBrvaw/SO4OzlAxiyGdFU0Ey6siwRfc4cm0WAqNN6e3SRsmJ
cH4ipo2a4/ja0bPxpGCFvCZpEfaBWLz0aoE+ZexDdxgAJs6uxkxwrOqvURctXx2VtTdVk6VfatpF
L+JYGC8hX+ivBqOGJRg7D3ogDx2KKgjSyQ85jv2TBccee2IyFF1grfMngi5hDC+e+oQWNEoIr9bM
bPfFGiavuhCIa0wHl4JtfNO11Je6zVKwSvDI6UdAcxCXK542lM5Yy4YcaYU51NOnhfVSIDtii3wA
bm3Ph1HVznM1jjlTlKmfn2BZc+8NWR5FTBgiBnHWOJaxn3RoMLusaHFtI2NwARuMw83JSOBYQyoM
s3hnDEw5/SyeJNzZsOmfgdKSitekbYe+Y/RJypjKNbBTMGh6SuSo3GCWHkm2zvL0juUCkp6femF2
uXhUnPo8j8VWc6KF2yypzC9ABpmEVjxQBpb/LB924OmdLyJyiu8yYszBwUvU7Y6+yPRzWVXTs2Om
DqiCUBfv+BS6R8u0TFZQe8oLP+cUwSpOduGrrDTvOHSe+nCTObv1mr7igWEPeOtaZ+Xi17GT381l
klbTntXWK/WLEqrec5+GdPOpqGvItDM6/57hRPo+6JH33bBrnadTYV8TohKVjwFW3TglUXRyTdUV
I6TutXQbTuYExqvHRDlN5i9kD7E324YJ6t2o5QHyHeelklPbZd7RR+G3SWl1W6njC9xwsO4OYSit
fotJr7CCGFcPBP7Y0j/EOC3zhnk1LBhYK+D7rJQ6J30avAyiu2k+ulZvP+JgjvDFkUJIfQDTIYPc
qGbPNaXuY6fCUgSJl7UETWqqswMwhvoKORxePb3srHU8SycPbA4rIWrtLNcMbOA7qL5XRzyLrk20
PU+vezvKh+uCFgFj44CAf2JF0bNj6mXGs5SNOQbWpMJdrASTnQkXq72ZY9eMtpbsZ2tnTiVAobJs
xVNnMWnbU8Njv7Y0oKLzWHH2uKR6fQt6IomCQddQt6coyy95qIN69Ozho4CN+cFudn7PIS98cZcM
KwQDLD46MF0mP6Xkow74zktyl3Wt+JqLsLtNZBg/MVdxwyDq2Y75I0NzPQi1LHsc0z7MmKsY4vPc
p8tFGSVOs3Os0fNOtSQF77cAxI2jSkIaXBhgGs9NMVS3eJmq4gB3bIJQSuRnY7F2XBhhP8ab1i6N
gTEv2EY/Dht5hLEymH5nUKQ9LkuaIxqn4gRSjPEIAwlynypWcDu5hzMWTZOZKAnvOty71sCzcTHZ
Hiy640Q7up260o+qyXhlj1DEWOjZJG7cxlMvcQfsH6grtnsfamYmocx7TDgxUGrpwQthaAWaHZoS
OP/i3c/lMjO8d+X4aKdN/FJZdByAAS3DFqKPGb+U2jx+c2UKYK7M2Dr5peHgvMkwwVzQyRnf9Ux5
AdKOo3ws6pTYAGt8dJ0wo1wzTvUML5dye5Po08SfduvYu16kQd9FytestHrt1So1aR1SzQLJXvVj
edLGjLaiwZmdYwZX7ClldsYDlt6AhVoZFd4wpuZnGMuQ0dkwG5HpIwJaiCd9zJzofPD+34H4xwPx
GsD79YH4oedB9FZ8+xH7CHv939xH65Pn6jpVjC5NiC7dvX8diR33ky4NnhTc+bTrns+9f3IfBdRH
HRiky1AHcLOzKsV/Yh+NT3/0Ba+4SOoOcXD/3//zt9yl+um/fwQWMpr/m2mIEzG1jTC66MKzQEly
nPm7mh6ZZitS2uQglSQGZx9zoUbBNWmU8PNcuPHONfKaab8e4rchyfxSiHK6cKJwNOGXpWl4sFMj
esaBxOKpElUufmbnmUlZBawMwCHrv6577G3KYWeXDnFB+H5kJEQbnJGw1xvTL6m2kOcoMHhYe1cq
LOC2LPRpE45OcTFL13yzp55zocOuvPetRca9n5ltJTdMJE1z9TOsTskUnoVfJn19AxFCr4K5ZnS6
ZSlrqWxboRBVoqKULT/moA1TM8rEFkqTZZC7rf3OJgcQylgt8CN7IbL6GCmJSjboc84enNhwdseg
dwFlGDlzsXVdRR2GVaUeZ3RLMBNGDaWIyXXj51Ibx2Wnt10xBUY8eXd2NIXf7b6PnkJnVE+tVfF2
SFdZL20fxffmZE7gO7q+2PaWyd5oOJNgKeYtb9ISSyj+FSDVxI6KmAwM+UX3WEdyesNblr6QYhJf
kqSs+2BI40kEmifqZlMZadJvkCOGapNZgGqNFVnrLaN5y4QhvB9XoG3FcWVN+GT5I3seiLe6SvpH
Fp91IaW/+ro503GtzvVekxWZmwPjpvklGop9XesGlLEVrxsxIGa/s0J32yFnd0ScWaPxDVLMxJMZ
JfwKLge83uTM7lVeBMeXTVP74J7pvvjDyrfwzPw10zXYEeUrCzgC5PA9PROCm2mlBTe8V5fSvpUi
vD5c1+4k+Bo+/VyQhucVOgzueLUYDyAGCZNCJU6HETcoRA5oxa5VJ99ogkle8zPNeJ6TgvVDRFoH
r3wlHosz/TjMy0r4Sq1U5MWyeYrrZ1oy3yPIyWELkXdTnonKS0cJwUUMl8ZlOTZYikuj15JTlFTT
98K1J+1YazLC3kDGoriL8rrGRidy724+E53ZqEEot7X2dcqJjZ0MO9fTo6AP96Ebes5jGxqYJvMJ
trnTvMMtFOkFjbg0wdXj4L6UtkOzlUyYvGMEZRZzaFotfIAsFHVBr6Ge0CWUy8pPchjO95rgcMcO
SGNHFjCHh64eO2Z0PYT42X1pGxHsG5UDLyk5MKeXozmOV0Zlyn7DIQvcOltArA5mX2Gxp+5r6W5D
+DcCtKFJaj3VFZ44wgATpGFBLVUWJCpNy13XpCgL5Zwa/WmIHADRuoZhys+K0p5wNDn0V5GpHi5V
BTiVnUdDIKOMqzTdOn8cOQUobn5Aod8ZVdw8pJ6exdsms50O1OikHsX5ANsVnfdRjsK2Nuy6tDeI
K9mNl+gceyt2wxoXk9OwjcXty/jHEXmKxmu0Ag7O03qGrs/Hab2BbYPBRi4aO4X1yB1PFcfv2mzq
z1RKLQ3ZYCU+E9XlqN44zvzGuDZ81U0r+kYIs/qO+aO3/Dp1Fhsv1nrsrzoGvAyrVjlArcoATMq2
vXCtMPtwdKvk6p1VBNrLoCNFohDXzVloqM6iA0ZF9905SxFWJN0Z5Geep8eI3e1d4wkSk15qEKnF
0YmgUZzFjaprTTfQcAY/1hPD321hWxdZt/YwDYPMltWRgVSiliTHOHSWUOZVTfHOwgqO4uLaOcst
RDCQXqi4YZ/lRa7s/FjKsNg2diZPY9a3EgNiNWhbHm5BchZ1jFXfYevB73XtttGC+SwBzYhB0KiQ
hVKFZWX6Qyxy8QEF/aoh4SHlaFeVk85hC1nfz1e9KRw8inAQPJChqrMkNbkF8pR3lqrmtJmbvdu2
mKTgqzcv5lnWEuXyUa5SF2lZeOHqrIDNZzVMnxTKGAxuVLJ+SFDMqARHPUOZw9mfJ8r47owOPtT+
rLWFfFx39Ak5X5I8nDmEWqdclm7gNRkybZwW826cJ8EulRTco30W9XrKHB/Ms9Snn2W/Dkrwe9IL
E7bWqgsmZ4kwPMuFXsJA3oeLxndzOUuKc9K4RwpkDaRTMrLPw1l+tM5SJAN8ecXeFoFybAtOuJpl
Sj88S5hQTYpXEfL+jsDUPOCBcxfvoRat8udZCu3Osih5ifhRg6vyMhC/RxQq2QbQM4BV+s5Oe93X
irm+j0pYEPATjBgP0SAc1riqqClpZ5D0Z4vz/zaTf9tM4of49Wby9q19i/q3+e+bSf7Iv+Yr9ie6
hD3yGSZLpuCfvzaTwvwkSBpSQMGWDu7tOkz9F0Tc8D6ZnmGzo7T//J9/7SYJD30SurDofmZD6Xqk
Lv6b/eTq7vj3fEWw1tg27TWWYzP7cZ2fWZJsw1xzpA9ja0X5Qwl1zxd8+bCdR/K/mj//65WE9HTD
wlt1tlL8MGa0h0wYmp1mNN3O83Xd684t1FUbCwA+6R8+A7Y6c1SVP26S/9ObWkdTJuMj3uHP6XEq
c/rO7HhTRMBvYxhRgWY4900b/sb+8fcx5h9vybKIVXN+EJJr+PetOAMymOCZl26zyVQ5PkemFxwz
jQvydqCRUtLl//zG/j6i/fMFHVdwOHHoo/gZtjNgZk5owSYrV7b5jVe56PFpe0VXpr3LYk/znVip
39k13DNg6m83iUtRG5+ZS52p+8ex50cDDx3mjeYpK95C65W3GuD2b2U9h+RmiGNaGNkfhqker+fV
t2J1qj5wMMlPE5yu6xDFeuO0EOecOitePJTVXYoB/TRIXdwulPsGdgETMp779uixMTkYTIseUvzX
yGkThWpK5WGwFMze/aJiQlwPuXsSU5V9zglNbqUZo5XRblOpoM3qbqMPODz8OUdPCEF845bP5GdI
98U+Bjpp+2pU2g2NsO7XUA/tLzYfHR3ECxyqos3geHR9N1+yVHZvsso/4mxIAw6L14OSMDhNj15B
LPZEYK0u5XpIiTbqYBfBcXvBggZIl/pOkHKJ9mLYsXvtyGbcGgWscSH6JgmIE0zPJZvSPUUhyU02
ulQB1yI52qQUDo5evOlVYx7CZh2CQWmM0Cor463Fx/FQc45BsaFQuqcXZP5KhVDFbnF08x0jm36P
FIIBOC+oI9VEj5PaSwDaBTkblBsH+a7zRTPl2A89pCI4m5cxHZgpriA927DCta8kO7J79rPjo4xr
4+jOqbMxtUXQr12a72KxyE8leukrNCVrs4SJdjmZkQu8XndQldz+ayRmzaeEx3jUrHp1LFShkwRz
V6SXoiIGNRR5eGwxzW7NBQBt2HrqFJPzuUnzNrrt8iY8GhJSsG/wi4e+0DWct0WeU1Y2O7uMMLRg
PjmFQZKbw6kGs/gwF04j6AwpRwPRqZCnLnXiz5FhCcNfXE7By5ALUu0ZxSaLbp0oDyvfzEhRrlJ1
qfmVJZv9W1ao/jCGBGX9GG4CGmzrHowkQZbHZTxvOQkaG7uohr1eJTe0zS54F5b+Y60FOBWTR3hK
F2jW5A5a477Tu/Zbr+vqIg0jQVSPi7s41M4kisl0gHIfD37ZsPeqTcSzNO+a10YM0VEMqUUmgVKR
3tNiubF6clP5ABFzKJJlY83DCDDUcJ4ZJla3eKEJkkRlFoRVHb643ZJydk9BkNqFfsL5lj07uEFd
v2nyL7O2VjrSmY6py/3WGSWb/DKRrwzFED9FNz8mXhHdl4MjqHGxvacQKYBGJOHu2fhFJw8s+BXh
H3dieGXoT9YSr93ndXhtGAnTVFhR00McOvoGe3L4kSRRfDM5ZRoss8wuvGTK7qgYUK+c6GQHSLRu
8i3tq6X6qsV2HW/N2SvSQ1fOerUby4EWNcmupRvIjqywqTZTVrPHbd400CnFVNwNupnGm4a2I/2j
9PIx36EtUppbLo1b7kMHVJFveVZVXcWcjg+Zpbz0Kcssy/CjOdc/FHtUuZvp0p23UYK8R+4CdOgV
SwrXe2F84Abh3NlflkYT3WZCaZE7iC59t9HCzB5PIqnh7cPEutWpbJCpbjh7dqucyFpAh+MGNRiZ
sgTBW7xho+8fk6Gys43DXkxusTbYV5C8aUHCXFSMp9gZw+pUwu56YRNnDwwfremtGHBn+LjRHAh4
ppq+9jriC0ZtZT1TFePJUybj7ntRq/nBmIvYekyzEOsgh3xKtWRhLvGx1bTM3hSyAKkfp4j6dEda
+T3JMNfXEurWwZTsdby/WAptLQhVd+mANiIoQHNnqyThn64FGzIwtWdESsVTNZ4ipKaGeVBA52P4
bA1JS2Y7Tb/b8bwETDNp82g8Siy4nSZ+Y+1K3wbZsecseWpLhGv83PqF1gueF1yPozZo30A5Dpd0
tNa3HeIW2J+eUx7deQes9mQY5uEh4/aqOj2gqpT2DF5vb0xswbvYe1S9ummFOIRl4da8lqvvqFDd
15E4mXJqNm5JmVYZ2sYNxSTP+DeCcon3rEDUbrQXshsvRKwdi1pe5FP+PI7Nq1M1yX4K569OY7xZ
Q+Onnb032uGSsfCTq8fDE+vQnsnhQRdMMESL1RunPzVdI2jS0KQpK4r6Y1VW+wWruT+I5Tmjepyx
ZoQRQy5vedJeVll2xSqJy6H9TvxzX1n2jW3XmyKvH6omvystr6Qt1d6PwtonKGlfep4NfhGvSoPE
tU5myM9KZV8PZfg9tsdHkMU30uAm8Uqq7AH7S7PdVrH30oKWDjyGPLBhwmIXKXXn1txHw3KQegMD
BC/B3CCypfHXSSd92M9+5H2jLx1SkeNt4iV/5mza+bkz8MjMOYZk4HLhh8PBLS8dZ/qcCHmwbBpx
KV+zKp67mbHNqb21u+6tHfiJF+MyzuYb8FzMY9VK/TLYb9YLv6PZqXYElyNvOjWCVNbFdVSZrPtW
f+XYrvlgy3brgLJphumxiMaMztu2umrc8IAUxn1kFgd4obu5BmAs8/kz0NyaDFZ+GsduaycuCTQ6
0XlYatS1YlpEPNTsfT811SaaNJD0CBGBMWJNrNzGl9KBK+21QeXmmm9Kc89UGwPC3N5qMYdWw6Wo
vbbs9qaHAW4NNsyGcLKqy3zpY0aeeGSASZxsEpobxhEdTLT8MXHYGupZecWkNNpneblbsVb64l44
Kn7Lq+yjtPTmPraj7SzhWtumeUqRioY1hMrk6sEr3Iu5iaybVEtLME/gh3gB3nxabmU4A6ux9J3s
NIaNk/syh/M3m5ZyJA/RB4xWCFPGfR4sCn+T6Ax5Z8q0vkZvoe+MCIKv6+11XVNwMHlafwdfzTt6
lfPK6ZtLpuYLT6bhbq0wZ6yr76nu6+6Htg93VdVQMqSFB28xxzdTm+KrRi7yhOP4NkzKw6wzorYx
oFxlmnNsXK06JONybCM1kdvUvlis9Qc8qYNfuMYVJ+i7cqLNpYVez1Q9hcquu0Rg62sMrOo15oQU
jG0Oc0yZ+zkcoXCrbNP1ySseebVrJxzgZB75PZEKJne6U0PyXBnjPQLfhTcqclJmFXNz07E+mua1
IbUrEn2QqAWyWtXFD9OsXxvWcLSK+s6z5lOfqMsB9jf0awxCGy8ux31TuVeMOpetqxMWaqILYbeH
ahqZsjvlbu5pA3RQqGbje5aMB2k1900cPiPT31uOdR1l7aXM49vM64fdsDAqnZc1ZNpTHzhPXwWu
iJlcmp25R69rD2qky62xLzW+rgy5IFeo7Ar/znWeZunOdZNrqsTframgeTvZDx2ejgQin29o7hfD
bu6j2SgCBhc3SMdbLHc7tA56GPOMJBF0tXjRLoVePnaL/k4UQ/fLfNjE2pRsVrAkt+wYn5RFFqzl
jUcus9p5mtAMc4iw8dhD0+C6sC4tlyT3LpeU7zooJp6FFcJNkjjWvWw6AM/I5q7dG4cuQ8GdWhoi
65pxYVf30vdq80lTxrEkf7jV20X6hT7MR9rZzUBrzQ/d5UPM1syxRgmkkWlf69zW6ZPtxQk+rc5D
UT3llf1Qxr0G1GPAXzwCZ1em42GZs9rkzmnX6CDjHZ9JysLoj5xc7w5fh6gKg3Kor3oxaqdk1LbE
vtdbxXtVefllasuNVOnysDB09QHp44+XLE7w/ppdPcL3IM7z4nTDzF85fibPdlXkrDdSYKc3yPJR
m6CMg72AnuwmlX6Yg3w3u3w/K+1ibqu3tRF9O5Gh5jG1tQWXN4/yblcLZJtGGMsujVHt27O/IRoe
GKWwuNTiyPvnrYjyOk3qb/mkLujzJnMv1iRrY9EKRtUUoRvy9hP9Rld66knfKZTmd2auLsJB0XTU
IXnTULDq5EZVHkSalftqEam+KfU6Zc8aNRujIdxrVfO3YulresQHOhWtfu0KqEuCCU2z78hClAjN
KURfpU/PQKymExqv85Vuk+wRdvi1ghxOTqEtHpYeIN5SaxTNxKF5WWDt5pzVCawZpTTQ29gf6/QP
vZcIolFgFrGxLazKfQDTxw4g4sy3fhe56yKEaDSW6ptBFdqlVifOM3q1h+2CPvdutMC5iYIw3JxQ
Pe7SSuxt3ZUpGA15fM8sX7xlej4dWtu6Aq0d70bdza6xnSffaBSV3cbyFHWAwtMCNH8omxhz4qCL
wqzDhuIdSzeewIwpfT4mPX4yP51M0jrENZQfGYV5SSFpeqJug4r3sWk2JSjp29AVw06MznTdZlX3
0HXKuaFCtbhqM+8zhG8m/ljIvoU5zHxwZR3HGxGJIMq4Ryuvqy5bnoJ7G1MXKMFMPLRzmW51iOHX
Xakh+Zn5tAtxZm1qBi7Eq5zhBh+neJ4HRSupHfccouZaXYlxkBcqMbB7p3SS3dVeVGwykB+BFWJC
8sHavyRzbF4wGjLuEAdIZHuxlV2R208etShj+xvq+tgEmRNmO+5Y+RWrVUXsunJfJu7C71L27XZI
R/N98qz8Us+WOujJFF/ERZug/sLt7X3CyyqmnHYsCCfw3T8RhY/2RMXkobHD7soJaUPME/1brxq5
w0fbkReJ3cd0mqybxjOah3Extc2sRrZnhXGMnSWkR8f9GFoDCyEPkpNaPD7oyaRHUq+rmYHo0t+3
TrGqGjKdmj2B3KbcUN5sJCfso9qI4yeK2TWBMdK5b+dLvTBp8P5eEsF0q63rcDvcytic5/5Kt5vE
GDcNQ8WUEHtHfV3nz3jBrG0zZ4Rz8pHO1y1B2Jxw8aQZV6qlVe5WZK7x0tkFftvV9Yd0bFfRfWHP
l4Zj83AtRnXU42jAN0ynxJ5JHgOk2bE4bGEpscOxKHjEVFvBT89GNLZ2eB3MnWHkzWXtmlRTJq7a
gLnUt9Xc9FugEvPWoOtk30Pv3hmeGA9Dr7M9WYZta83QimNrU411iaOqlEgwqU2jidVt0AndS8uw
Xd/uw9tmZLdkEPoGYOJN+4qFfwkgray1JXxcWT3seavTCWNYvefI/zAPE2UY0egewxnaz9A127Qb
o6tUTZ9td/kmEvhFswatcbA6bUtliHWKsYvY7f9j70yWJLfVLP0uvS5e4wAQ4KI3PsY8R2REbGgZ
OXCeAM5PX59L97alotWSqddl10yLUimZ7k4SwH/O+c76oJEsCj9wLxKAsOB1EJ3mZOl3VOfKwzwT
9B5pQrigA9Fct72ejkO5lpcp9msSfwiJzhIEr3FEkoPn+Zi4EiIgvscDlqxhDxt2IZMinmKfTfAi
7QE3WMSJwkeOa+co3WLHCS97H/VASme8NpVqDzFMl/O+kZQwVLHPWrnOzg1acEi/Jx2MjbNTpP03
Uq4ftANw5yEJbmk/CQ+LR9gSQ8xQbas0vJdCXBq5hHsN+oS/Dw18C3Z0w33UbZqoaXatds8pFFFX
PMozC6bCt4apHNNdKm5N297MGcDrNHT7QyLm6KKLJm/ZMMTKv9imwqJp22Q6pyTno21suAvLvtjj
th/3VhfNcV4oahY2oTrDDSqQE/Zrtqz1gTg3YaFMO4c0TrLzdNXdbdcMD2iw4U6Z5GV0MaeoZSr2
plve6eoVWAJHBCuwHWc873SbziHKSxexWo/uoakYQ4y1F7wuVd0d4lNsZmZOsJl0cMOoc0G3Lu2O
U2W144gxXEryZ9uAJku2RMh1BxxDm4Ydx7byuDETt4ixrMaM7igXvuSg9tX1i58GWmiqeTVDritv
8nnR11kU34I+4zhh/PEtwGh5Hi245DfNGGCF88HXn1o4nuXIWxD8/H3bu9mVduhVIR4QHUaXmB+2
D/fN48V83hau2VGCoq55xedb2Wl7xjGm3LMQDAhCqtwSvff3i1GSUj55Yrl58+vKeHVvQ71cMQev
bvN5Wjjo5PWHE8fTPa5Ric0hkvmb7Oti32ovPo/58HuLDLjv/F5MVKLwfxxQ/C98l0I41/TuQ9TK
/OT3x+eZVI77rLuBxdIJwn1W1cNjDSr1krN4u28MTJ7Egd0ML7XDZ1tH5+DCPAgba85gM6cgA2hB
1ILZqHR844Szh/u+e1mGYj1f4iLYjpQQb2VgwEH4foXSX371IVtsWS643+AHrCK48ZLWvYXQ7PJe
itiVqa7OT1XhpAx3xRKpF5+ysR3WtuQ4R8a5oB4dZAK+YYYQzXOByR9bqEfcP1XbOG8Em0WstxPB
i90yB3rjyfWV2yE/s2Y9oRNyaC05eLWNP7IFTXk8NnLkThFslK33XgnqLYLeY+gcYAngeboL5xHw
q670YSiY1+dUkm8j3YZ3UFGrG2GCG5Lvpd2sOOp2CNHhOU3lz33pPXsa566tUw7yjWT/t3RyE9eG
twS3hDZUUAcUfQd9+NKdnNf0C7CFWQ/UnmHxrs+jod6LuX1TuT7L4+AuWPQ79KkPtlKSLS61iiSw
+9tUzN9Fu4pDLmy1j4Xi2GHtR5pMJCMpeqQhhUNe5/bnnpnkHc+cuV6bor8yLPFnVe7ZXUta/yzt
knkftiCUkkw57h29QMUFHe7XMlu+BN3y1cGzxoltWh7r1bUPYmLA0fVJsmxpUiZs2vu37VCxzaR7
R+NB96aNyKbLwR+mQy3r6Etsl/mLDFrOUYF2rmEnXg9lJnBkkplINOU4VN08hqN+UVF4if+gPJQw
XspCssKZBB/i3L3V4dLt/Hg6tuN8ocBPsmnYMdC9WpTQ793COlqk7o7z1NmohsfJYMef9a4q1oew
peOaCfxB5oxCMre5ppTJZ+9LhF3mPWyTLLufjN0xAN9R2rRrJPdiTrfjVGfnapY3KoteI+Ne5uR1
WuETdcsvkk6c6bV6moWrDxhjtoTTz4aG92WU3VtneBrT9tnUw9Y0+oyZ6iGl2WJgHBJV40Vis12Z
hgdCPT96BAJLP8ES2rvaWeW771OzhtG09Fhs6Zna+Z2zbxKzt82yfslVdbaOUOpSSUPZqYadgqvS
uTQdT28dXQbKO1TxSO3SqMHIzORn7J2OgkMkq5cW83OamTdo84AuOBqfjjZrcgE6CMNWS5cKeFus
8W9jRfq+gO8G/bg1PtkWEl4XSxQ+x5iRZOTvSzFwF627qOjotcMhmkNaV0z+Q5/1De/ViQa0Sarv
VdB2N3MV2bPJb3asGhd4T9rXKQguKmmO6Tidi5RVPYvn8yQJdmkD601QKsVw96pv6iMHU+7VOLiq
IZYwMNjOqd2O/E2LpHlrc7NLcqwaUbar6vYONfRVObwGdcKi7YZXlawfassACYM2oxV6F0DhHVTj
oQp4/BjDNlfh1azsMQ3HLTOPuyBowfLQTY/3ea96fXCior7iq7yOZPzU94Zdxrdg8q9slh0g1tyJ
SVx2hBZ2tsSuEpd3i8Zms878IUyfOexE/gigLLlKIDnTN1Y9Ar65LhemX6zoQe/v1q464aBdUB5T
cJ+keGTW6B0ME0QQkAcsHsxHnbPZz/dBsPqYe+cr3NjXVre8L/S1M7SXdE7uSsmz7DTndcyxf+AZ
i2aEv0070VvMKn/flslVMObvkx3ulqTOkBD6Cz9ft6kn9QOD9YVtQLlr4qHfhzK8HgZMPI5zGmBS
Blg343wfFD5jbQwDOLXyOxb8+zLsrw1bytUtGCD4jNb49MUIVUhG/SXArQcakYaNUeNlW1o4TAxi
6WA6ZoDhW+FdztVA9G0Cy8/Y6Y6A15WAN70Nk+kBO+xjWsY7lfv0xsFAqwM77YfAlJs+4m0aO4Sx
UgCUhz5zz7IUelXAfcXZdh/m4j3QMeV5xfDWiOHFCF6dGHLXXWHVpfAXhRfNfHengdVl+Dmn87mZ
8nPRRLu5zt7GVN2jGD37stZM3of3Mhgv10JH52gRT4K3Vos2iMYJbSH9WMblIh0hPeXh3RLlZ4mO
eV0i9nhZhC06jg7KMw+TZKjgTxF1YNl82QnvXBbVMY7ks16dW+WzT26cldxCIh6HrLbbGCYM1vPr
aax+5LQlzJ1/bGfnNgrTrxGOrC1zl/NYcPA7HeUaPvrkNLecTXaBW1zKMr2Mo/mhCLuHwUXMS6W9
qFt7w/r33mRUKYWefi6TdD5Wfs/+SdEYhiq4rdb6VpniykC3OcbO+gUFezNV8yVcoFuoZCvniti9
gpqWPXoJ53CHIsGbdUWVm3STsNMY/eFxzaqnIp/mbUq/375wnWQhFmU4donYO1cRCXPPLZaryXNx
A0XrTWsApWvLc8HzUZ7bpVPHZBYaKlPQnvWd8p6Xky5IESwTek/3y0b5PYWJMzk4f6gZ+GhDudHE
dvbVoZhg5aaL1svMDbxr/FD9tuht2R0ayr72njGnLZAODwjJiMhdeaoELdPHin6RjyLw87ty6Zj6
FNHSkSGJ3d2QZf7DuGTyLlApNKclixLqLgr3xzhGTGLgSAy8iGLc5klMy0Pnph9lOsfmLM7ojifc
ngxvztQtrJBTM93RCddOILH0wGJFIR9dZdkHpE5a1Kra3Heoh2dN4avHIIvWL6EjIYdWo75xos7D
tFtyYo6yZN3ZUbh0G5fzHaPD4C12Uvd9YpJ8hqMKX5UEDgJszo23OTJcuc8SClVJglWHWGXTQ8cv
s1/Y3uzjlhQRWc9xX9sk+xp1CtKEXYddOPfzFlU9YD9OSVCY9ziFhzk4ICfgAm7i6AHkGo1rruXc
WLK5yIhn+sHBY0rCi32cromiQE5bZMhvVPvTS1nHM7jIUV2MctJfU5oCDnjW5qekGMRGa/Aokyjn
ZxKwuBox3yUYyHYNtk7CNhMLgBe57Zn16+FCn3CQU2a/52n6rnrZ32ZMD/YehvqnoRLusBGNHWld
K5rzZR2KRyMZrLZTxlCGuepuNZ63VY2stwVSiovRkG+iTBAlGaBKtX7UaIPwDqNoOp8dWx5b2/P+
cVd1ULprL7vG1DxAvNq6xN2JxrtpmLkfZsZuD5G7FpdZL48YE+6RhoKHtFrZB1MAZvcurp7drOt6
P7Lb/jLbGUAvXLG9b/sadqVk/ZdJyUA9W8Z9zwh15weMmsaAYUOHVfg6bpRzQx0KllY1YmTcyIy2
VQx75a2/TEhmtUguhZkn1o4pPq0mOC42INSGm4zMCzx7L7+MU5Hfu41674zfHZj/2ENShOWRvVNE
9klWEMkaFvaB+qIbd1RNxh1gEZsK2jwugLtFj1FfwNmyQ2O/r14MczIZTHXo1DTc6tatOK6FgAqH
1R+O4xQRjIJ/MnPEV+K4Cmt6tgWY+DYmxQpL/WwgrmMziwsL3eRCFG1JZqpbabUL07YYDxXl4mcD
AujJrpzH7P19I55w+PntTs4ByZLIZQJAli26raqBCG27OAs7xn65mQtYg6Qn+lfPetVZMWbpLpJE
V+a+l9cEaBr+TCe8aWOrdpK0Hd/pUpHhyBt/819rjWOnHTxGCZG/EMTUievHvK9jjhJNGXuvUZiH
6WugFMA9CjspVVDhCRT4X33qdV6HFLlPRgxWyBvgWdHG+s69ocrU9sf/KqoipzGcQUWbR+hZaca1
tgv3+Lyl2yJ9SWJqPA+/eYX+x533B3ceDqm/cOf9MMMfnXn8v//bmRfqfxGkoBKFqISQipXi/zjz
NOQDHKFRFErt8y98/GX/cea5/8KTpzx2m0pFgcBbxr+0zdCn//t/OZ7+VyDxneHN806OPlBXn6Id
fxX1OLnHfnFdIZK6Cr2dLC8JUleH+AN/dV2lMua8bvJk37nk/dtGrsfQK/4Op/9HKlf4+1UwH6L4
a4Eb4pOHzaB+EQlNUBtN++Dk+thG2VeCktdUWUa7rBjvnKD5+cuv8Cf+vE82tt+uqST/CwmLg4v4
hKSpdUtkLrU0fcawrFzwdg+JHuIradevMyHr67kmI/LX1/zkCfztmhprByQLeBfeZxT41BfJwmrh
MBLPvnhR2l+UNlk3MC7K3x+8P0R2fnUf/tk3yiQvdGFTCG6ik2vwF6Oj18hMJbpnHD3b6aWp4QMG
iVsCQOBcQkWydxa4U39gDFae/8PPyPV8yBzKDwO2fb/xhn+5MlyYQBbC75i36xGVRPTeY9XIkyMn
9mEF/vXV/q/7k2dH4uX0cFgGqC6fPqeEzZBYT9C0gVC+bTPLC9zjAP//cRWupDCzYXt0P7Hs+gVs
fpmHZj9AlbjWNes6Ue52/8+uIqXylVA8aZLgsfI+XSWo28CKLDb7Ev/RXTT6zsH3aCT+66t8vgdP
VyFUBrJEsCtFQ/3jndFiyrZ1mdj90K/sGitvemyCOLxoOy8+/vWlPv84XEpxGU+4kpEZ1s0/XqoI
sBkQfLT7hbP9NkogWrJ7/rvSxz+5ikY69fmBpZaR/PSBzDKXg85au28nBh0OezoK79bkn/84uE5d
HNTsEDx5euP++kBBCWKz3HZ2P7GrBxyNQ64aUGD+2TfGi4F3Pa/AiBc7m8xPL6VF5oLMRE5sveOc
l8ftTI6+dzrxN6+H02Px62s9xL6r9enl4LtEUT93aPEjmJEyCpektAV1RbDhzHfc4i0Rmmm2LkR9
99cf7Deu2h+uGHEXMC1jZeKei/TnhaRq6K2iv2pPsgcecweLcvAcWJS+m1+IsP2aCMpHVjYy+4WT
5KUv6FhTuOL+5pPD7jndEL/+VZRkNT2tjiQk2QV/7iS1Qq2jGqtxPyW+gMBsKR3YOOOqGKzTUtRi
jms9yGwCo6d/mAoTVS+nPbu+R11OFo75U/JjcQk8XaA5z/a6m8ntvZJ5ET2MMLTZi8g6KVOroDK8
3geSvBlsF988OPOpmYfwJOjUqhGrOSvzqb2zdLiPh3pqzZXbnGj0sF9mjTukLZ7AEYnqLA0hgB8z
sNO4d5dMpzuGaH6PfjWEaucSSuKAQKUtaPRpWr6Tw8vXPdzjVbwmXmdBl6ZhlV26DBYLJgUOJhpb
JPPlkMspojWsr8Ytc7qJ/f3SrsuNVzDOdS79oOj1FRShghYRetqvmqwh3FRGpyCYlW7zDKiXorfM
te0+qmUMBwhv+GVeLybfFckpCZ4pfJlTnCxXcR+47fdaV5WCF316ZMMiUzmTxti423XwGkqmy9Se
MpF9RbJ7DoHXBtOgvlhlcKP5fm80pemziwzjpYziqfuVd0RHw2arjCMuBSudJuvJWH3nQsQ8NI4l
JFQngZ/uqqgjpxNkPtADiw9QwiT315kT0awe3EoRprLz6U9xi1mbPWSGBfC+Ycbiigy9Z7Sx/Zb3
3UQgsUqHZC/dOXlPPRs94CcN3p10UjUs6mWE8iyKEkFbTO5EOaQP1iHLvQkLUNtObzZp55+rqFmZ
Cf+/Dp0wXzNoJPGuyiYmpzH5SkvkfA5fBQANPNhxRMlSK6y6OhXaFxtmC86tiw3yW4EpKz3LXeWu
hx4UT7ltEDDANtGOeZFw6OFIq0Juxrjhtsb+ldpDsDQEezB1NhsnUe6N6ULzYmvgXMdgDBNcwTS/
u2hIMfjWNg3plfMhwu/o1Izlpp3HrNiNfVodnSJX732Sta8Ef8IvU9CCjrjTY5jr5j5yaWa/HiKv
GYZ9Twn3MUPQJy6U+tEDP5kvGJFPAH4KtkXThqb06CUsmFrsK+c3YjkNavmldjC1HI0KEQQLU+Aa
yHpNVs0vZEdUdLBoolMi1a0oYsYgJWgTB2I7YcerJE1ybFyGftz4rdCruU2SeSImJ5Lw++qX7VPb
zzjU7doTHNPRNJ/OtN347kyDBKnQ4kxbgAaeopuKeSejhvoxnZjmwB+I29um8WEBtb2HCunjgMaG
6qXjkxpyBhFG59FTQWZZns/BUNykphIjsxcRdIeyBIR8HUxavDnrCLXJ62fPvcRsDdjeMaEf7GOn
p7t4AKbB0LpO5bVfVd4PlbWrJvep4osp9P1yG6UEWQ7SMz0CVYSYjC5rQptcd7nnOVudrcO68WJP
wbdrdIxJ3qf3OqzrkSFD6jDqcHFFXaqC9xViLOazPYV0hLJzh3kKzqcaOX6onf7nJGbQJxgzM1we
tYxGvMIYZccR6fUCTlvDTTk5hqSdb5LvdEB29J95xhXXsm3Tj4albKFjFafKZpGz/DGIsXoJDLLv
0Qy+eFu0SN9x1mYvq9cHb+U6M6CLk5Zcw5JUIeTgNJkfIW4jAXXod9gVT0ZV4gHsLdysgZEvl8SR
m0Up8VZOwfIxUfj0gNsmz5lYxn1HCHBWI4aKlTgAMBjiiwEgwCc3iDLqFRwO/SDQAcJv+Ibdb41A
e9wPScXDU/JUTDhmJYSwMLPhTw5oJeZdg2B3FguaBTaVTFR3jic1OBuBcvG6qNLuS0lkI8XFyYCT
ZLlofphscBj1ltrDSxx5b3JV6+sp9RFtc3YY7aZwfOxwQ5JNyB5i4WlUQSHSc4pkxJF7WQlgNd38
dXUn65GrYJrDFGEY7eUQuMsDdZ/6Z1R3QN3JKUCsKunucXY4jdoPyTvgOzhiB0q5cMJ7v+tlAsnl
RElKIlTpzcgatCdcbNE3mjG9izyfCGc8k005Eb/zaDONQfox9NbBS6QzhPXYDMO0d/KIYpAm9orH
mHs+wQrqO+MxMySyN0PQDNVlC6frtmBUh804ONW4LGk5lPs4Nd1PL82CcSdF0mAbVRnGmRlO7x3o
AXkfSHI9Ze1W3+hhh2TiGF2g79F+uVkXY75Si2GAjwy583SiurxCJO9p1qGdDZaN3wbfE9ag5bx0
F1IjeQwHmpFNRZJjES1lxVhd0W08RoH2okhWYTaqT/O7kRoU7BL54N27UP3aDfk5pzuAK+ynk2Ov
fSDFi4Dlu6mkm6aey58RVK1lU9pG1LBmnOXKDsGoDj6Hvnu/hxoEeC/yUpyK4SLPQpG2X3SG/2Az
Gw+gSOf02UsJIwQtWDWIXOkSLD+ZYAVyN9RDY65EjdHjzCEGnoD5k2BOQ+Oequ8aVXSXlpPLgy5T
Hu3FhOrCw03cbvDv1rdeX8A3qRhwYyMdMJBVfRmE110ZqJPzHbINkBRvvASehyESsFN8P7PE9bxr
B/faKEWgtCti+8w7B5QKC3t0kwOedrFtjuGPzvWnY0mh2w/q5CGIlEuZL0fMjMPjiA9GUedCm901
U/kZEYIgRbTBJuW8G1Gtr4OrsGOBSrYPcZBhO+/mQu5XVPR33hYlU9WRdaoOPajwML7M+xIu7mls
LHpI3nEvvgB387+tsCbOBoTDetsWvv/SYAXNtqvJnFusVhjhVBak2JA7e8s2wP0QaE3dpuLPRjn2
uR1QAYX74Vnh3dGp2v1gbyeQkBPZU2nRlUDyYtde+0lr6SPSOl533dgzbeywHNx7few8OZWH7ytC
gLwajFrLLdSa8WOt9NTtBn/iIcO7WpwTmtc5fuOejV+hBTafnhEne2JvOK/JllBz5cfFAwdM8mdh
3opHhKWQHut4bUD6GRcEjQ4d0C0Cama9a1sCTZso8LsJKF6Un1uT0hsCVQNgjJ6xOAF11PquVLzh
tuyywna/iqh4yhkCE1sja/VR+d7Jbh1bsopTtzon2wnyVmqmlYF5ngOn8oOldnfrZO1z31X62ggk
jGPndHG5F5X1mIevsU/NT4XL+sxh35Dt+alo3RZIxiFUB+tD3hqdMmUj29bzXowR498+1YQRksJm
1U42uCL35D8G8OJDiBFEnuiAlFgY0bHxcDR23dTOLxAV297HVRl3OCELv6ggZUaESDf4Y+RbT9Pu
bb82aF56ytmIkezjAeDbdz5ct8UnBFuzemaOHIGm8Cj5mDtCQDs39Mc7VSUY9iRjpxGzUNEczAIo
Atx5VuaHOp3T5oCDkJ7PoCuAR3Ju8lxKtUakfxAGPnBtz3zrEC15Z/hdhT9X0p25wY6EuOoYmkiB
9kTV906NwymlIsT3BqUl3HYdQummwbDHWhxOxPpC5cBQIx5YeAfRB5jkltX2HCwSRraHouvUA/u5
gSRdV2fPI6eDbt9oGyA0UniF5XZeELPWov5m7GiuHOmSNyDggsQpAS38AINV346Nsa9uYOZnvrXq
B3pq56MuIzIBVEnbj9Wm5gGTehxu4zRlH5yVdfSOauE3G7sYS950CaIbTj/0hGCCZRg/ZTmFMXqZ
ATr4Yob9EAc9wiGkh/p5HJfqyVXM3ZDNO/USg9//PpObCPFpJ5QzjkT/IdD1sjxPsKXx2qTFvoa7
6vTX/mCI+Ym0UI8tQQhvg7sU57Z0shKnVhbX754RE3E1AhUtXn8JpMZ6ZfRRunhTt1F5MuY0+TA/
83y5Bfucev6ZliNb3yJa7dcwKCe9DTi98YotgJIcum7KrwKjTtmOYl7ILqD+fW2HSY84vPLhjaSX
eVWpKQCUrf7yPZndtt+mNRGC2iuIFwX+8iTzdhIbV+KAuex7uIL7ekz0d1101UUg1tWyGvnD+yCX
GoBznMRXji1gpy8yeBJRO92mRDcx/qq8u0vRSgDhYbFiX8059CwVIN5QFma7dUZLwYE0zfwlbaKY
HF+9YlgwAW70TTva4NvAncBpJIN3vFHgFr9mSeHcOk05fsclSIijH2o2tGNFlAwkbS73VZ+h3deT
mZ6WelBPY356MqvcSX9qjquPszeU6YVdIHOxFZ8ERxcq5ggO9E2FZcpDb9xAvarvc+FC01Saqnrq
maaJMpgJ32DdxfVHoRccpjoMMUvmssG4WLiLWTYewRHYrnVcL9vUUfU3WRBDhY5hNDumsHcRD4eE
fYgkIfk1VsA/cMAl0WvgZNhuyAIsYo/HViHUFD78mDhrMZtMik1EnmXrZajrkaamONbfphJ5adOV
nuG87pXuhWwxuO1ItDSvspzShRZwLch7EEvxodRHWGXMSARnE7b0RW1arb3ndi3De4BxS8nnsKbY
NSZw3lp4fj8i/OtsBptiuGVFAaHPi7q6TTuzvK1w9J4V3nYgONWc/YxNZ9o97ZT9t6Dvkx/DOBeW
r2Gt+51OnIxiHwqify58pTjtx5AyjzYOWTKNLx4nkLHp1tTNqXA58NKtVsv4rsIo/TLAdclpkkuY
sts6Sgm46T70eesgLR/CAV7aLs6j4KoHNYkWx3YbBX7pAE2g6UXTRd967YyHPVEsD5lkjxDVISML
08ND3lPq1Cx73IVAFssGuxXP7gDL0bf1rHZmseMjc8781DnvsDxPM7rVLuha4vdjbCUPMjcDiRtN
suqgZlsSVqMjxFJYXrnllrgVZJCGDs0fihPOvauy+YfjtLnd4k6ZshPqeLXc8wluFx/n17oZswo4
aDeGAqOkWXM6D+EZi9x2gEPDwcO74us83IGpiXDmoIGX+yZICcgOnGD4a6m+rKADdsnSXmWRDa5D
0IbPIo+nOnjqvS4O/WeVoNjupoEaPOIIw6zxha+9zMw9MwjMzHT8YMSinWH4orrVPU+LlPCd45ru
A/zA7GHicW1yBVOEBVFXZSfJFuNXcHFBE01KiRVg59GMNqkBF/OFyElr78Owd3ogxykFh5Wa828h
Od6SBRiLJ1COvI42WVrzz2g8YUpIv7rXDhbsF8ftTtT7dmleoF6Kx9xWWm778PSgunOcfaHnim5D
ygCxiuZm/ulHjv+9z2sWOn8pOQMJPVusP5ajPiSTvCxOvXdETUoPD+HWx9UXbauwmO76IL3rHQ9S
ZlulBtdDEBabhPBgeiRjJV7nwZEwEmZVEhpvmBZvQUufIoxmSeEyLOSSmNgMZX2eqDLsXr180O5V
tNaUxzR41nkDWtQrcmoev9TGNwCXaNBro5V3h/DdDM+ZVROvlhJiScCZMNb5VZXXMQLvCg5Gn4+E
KMkISV1R86OH9OTvtXIqffIJCVb7klVv2zQBmN4uT/XF1E6ReaLFa2hucuR7vZOENZlqYkKx/UW8
ajk8mXSasQ/NwUyobS2YAG7aqBcDibJojS/bmcAswIFqNNnOBWFGm0O5clNu6HgIKUwiu9s6L6Yn
4n0fQIWe3iEHheVN0k79GB8mPw7UUaSk6HeLm/guVEX03G4z11RxOTwBgPTNKRi1ZvdYCjQYYUrq
o8OgAo+DZb9Q8+XseuBFLJCOaN2uuvKgCwMNwyUMXXeHaxpP4CYE/Mlkw7cMtMpNOwBWS7bSZa7w
bR5MlJB8ythP+BsXQHdw0GJtqQAcgvmU8Skckx6iUrkNS01Z/iANaK/HOrE1nW3DRCwn9XOxHpeh
Ybc4Y7ktWBIChpEyE4oTNx+gZkKTddlC4HZsOBo88w7MoTo6q1h64gjFkI70Eba8QD2+70JW3/U0
Zoph54K7Cg2iqX5U1AXyFmF2VgN1rlVUXrp+l5OQtUmDXpRbvoNvmbLkQGt3hNTMDZ3N3dWsk256
kphtw4ERGnP/u6EWrmJQ5peSJIwHJACTAK6ModhMjqizRxYrW7z0RGZo0k7DNYWkLrv8mU5hvznG
Qae7y8JImT3MuMP5JsI5gAlHpkFfztgwSbSVw0A5JRl3Zv87Oqgaf9nwZm/CYIfZivqKTdcRnDzD
A+AE5wXSir+VVVT5rxUMsAcknobiwdkGUZmRdjZ5MZ8vnp29dd/jjkj0kaBQ74zYwbIkYFZcBAQo
mSFzSsI9Hri2h7SKy4M37GZu29JcTQqEFTtiB2NsQVY9Hey6D1WFCv27RPU/roFfXAO+QJP5f7sG
ngH4fUL6/PZf/AfpEwCBRF4LlcbnjlkSOeXflQnwIUUUoCJimuU/cSP0sv8YBwKcA5qxQAQ6Eje/
/AUQ6QTiX/w3iEL/+UPDf+Ib+KQyYmaIBNLLqTvhJPmEn6Q/IG2jEBPT+7Wq3TdbniItAJGf2K6R
ufjlm/kTJf+T1v37tTw6RPnE7GGiT9Lc4rpZkHVFsFe1sqjMYXY3+kofmJoNxwHV4rHIG3zFJl3/
hvHzSXr8/cpc00NRxUbwuWBNzwHWWh/yapEQumsk4NiWSOFff7w//SoDPp8GfYOqftLyfhHUKzH0
QdFwkUzqR1rowAeM18Xf1eZ8Fuh+/yy/XObTL+aNtPphuwgYMIzZzVCDZZg64zy1wgFijGNpODYz
igizHExOsiy+ZCvdDPOQ/A3Q6Leinl/0uX//TYTQ/E+gHH+SCif2EKme+D2nLWC6nd021842O7Im
HD3+ychuOnAA2BBo27IZvseNvq0+OGZfELg//7t+8D/9jQFU/edvc/r3v3z9vHuzUDhlsB+npCEC
IK+ceRb/8DfmnEWcVsmIHxhOlz6ZVX65iBDLNMVDHexDv5UHBsDlDV4GDJLB3Jz99e30+fOoEO8J
4idyLI4GKlI+XSqwCX5c3vgM/oGHFiwsad//HWgr0J9vW66jFC4G7lkMGjyWf7yOO1BZjcONlcWg
I20w/qfrmd8Mi+X0nsb1UYxDmh7bLBAfAbbldeOHcdCiJqH1M9/lWDICY3IZY8hp4pDDpjpujzCU
5uK+GDvo68xeXXErS6dIIIS2pFvR6iCkciT2JNY2X9lLU2YknfGnl2gyNU3Q99DPwW6gELnEr3Km
slvllL6+rha+mfO8oKmgoKrtRp882pG8Avya4CnvXOY2TtEpDrfJ7EGHUaPYgRtantXUA5lAChB6
NwunL8+y0z+PbZHZ6Oy/2Tuv5daVLct+ESoAJOwrQCeScpTXC0IW3nt8fQ/squ6WqN1i7PvccSvq
nnOPSWYi7VprjhlUQxHdCDUrSBf0JfQnqyypA6e63L6HA+95AGx4wULKUHRUvKPeAXqQQil6S3m7
89rsC+UJmL0nsfaIWSyxesYrXkq5IFqKZeQLaATDovKzOlo3mhYS004tv15NGNmqrpxWuFdKZs5t
NAqoHCyIUq7EUFuoXQNPEC9X+pCoVdicDWmStht/kqRzwrZcxlAGW+9aPhTKJTakbenajd+oztB5
QJ+CRAmRc7aydB6S9i7XPRjGcdkbifVuyxFSqbVpD9bOl0b6a5sjFHNJWJQdxEOTvAgqhdplxdVs
XGXhABUkRmYw8cSB+4voNJNmBJxypVYqCQHDGK2rErPSK/TU5jWJEONVZ43kbgIB9WB3AZeTPrAh
W4QxvFaoOcbULYQ01p/BwO1mwYWLx0Q1gBd2Ci3ob2MdMgIK2X4i0xWYFg9apawUpyvU5I3zk8hT
r3TlU6hlTerWPLMAfkhWRgWxrL1JaBIvqFqQPIcFS5o1KALYY4Xp++TWGj950uwsUearMA7elI0U
nzH52XP0gt6bTxj5imrdidL3cPArVzXb7rIfi+wBKhAbrF/4/mUoBIFDk4zOdQ3Bb3JEVgMuN0Op
uxmQr773dREWKOP6gVBcKVXa/MoJHqZy8KJFKlPZ4FghBg6OplTJBTwb4sxDaTV7EhMhWBycoa/V
ViQkd8TYXwhfDKR1OvwPKhV82IKHRX2Hl4B9RjQWkrCamIRYYbrqnAuyhKv0mEJrlcJOvh6DtMXB
NaoKwFh+RqADsxAsUGIm+qUqVSH+r4SgQbgmyD00AO1k4WNFvJNc6ORdbqe8TpHhPpOywYKOaWZd
9iVurwxm04OlNRP52bAzE4saWCcFNPVCO9hex7r0yKx9Imk2XppppILFrvJohkco0WXmFeMdUwqM
mo85yYKSkn5glUUFKB02ygvY8wxThGzgULOHKGhP+AyU2o8s6gm56rmnpxp3YkM0j2Nnpeh7x0Zf
hMyYQ5pBmIMvU6UfmQiswqkiETNvyWbi7zLKBedWVqrGRiujdKcrlHy4hPwTfROrLG6E5kUZUxaP
0xKMDRM54Vj1deoicEMLGcIiC/AxGOPWVQlJPuM8RMIGPU13NVDINWBMaJUfsiwBD6M+DtbUKCnD
npd4ou/DuGxqJwko8F6ZoTnFKywrbG3Z414nL0vD0zUH0BZRXFjI+nBdRAVOwGGbj0QU06L0Fmpe
69bWq4uqwo+nrPCdn2sv1tqEvcVewWbjnnrrFlcUnJJugppYFB7qQg5cL+wErChF6MkSHm81nc9A
3KuJsjkVIxIlEY6a1ZdAM6JiqSu1OaB1QDU+S9J09BZeW0YbeRxLzA/QHoiNBjOMDyY3WJb4hlbU
Ll4ZhPAQR9s3HbEgmAGhhFQjkzPZWBuobdgGK0PC/SZVhm6t2j6JKILoXu+SkAM2TflP0CwHq43B
7pG6m5zaLGR00Qh4ZaKgOMaukH2b/TIO5bZEwGHB9I91k+RVkPQHoypCZC+erood1QRBj66ZcksO
giCxNpmGaHUhpkG/GtS+KtzCHIS+DOSY6vEpC8EwKDk/fpXquSrtlFbVK2KqOag1HKil80ipijsu
mL62tIKuuwD9LhlLP44Sa0kdJNUwOeXDMsWCc8VbPEuBXOLCuHgbMhazex2qJglZX0+QPsmBSJZF
HqnNrUG2ol9wcIoHfSgHc4OycrBBPHsMGEZd5bAKVKzxXCSGXu+wvvTcZeWQqqDKyOswTQqFtISo
ImRHb8maOIrdROdsq2SHraowzrRRhdQM5vlGMYsQAmDn6TcAYkinVZ6acWkEYr3Q28I2qPEJdJ1/
hZpU0d6yuv6zqGMT1F4aEb9POc95XOPU26zNkGKBbULZrEZFfzoLW+kbj9TMVB+o7U8ux1g1HpsG
LOReCqQ6ZyfDTX1G3Ip9KWqwSVpoNvGqApz2/OdW9f+frN+erNzh/t9P1vuP7GNqP5KXr9XuqsY/
878frfZ/WbJhzDZ6ZIZVcy7z/p9Hqyn+S2gm1noUPv6p4uQv/c+jVdH/iycA/x5elMxr4Bb/p9Zd
Bl5LfSl18Jh0UJuO8d2/vFnnkvovhYG6bug8pw2V4lgdiwVe1UdXVnyzUuKj3uL+ksoB5/05dK5C
59J3LgLn4upjfbf9fHzf3nwZpL+8XrXv5Yg/Wz26+0/se3ra9d7iuXTur3PnlnIv55E/ef3YI/OY
//xjvXx6eLnY3V/sX+4+b+5279e9c+p3nOj80fsPrsggTTGdz/N7RX6tguvf+2nPo/d/n3U/+3n0
IFDJ16v63M/ceby/Tp3ceb5/vN+9fqC/cR75v+fUmZzb18vD2eXz7ZnvnB2cq7PD4Wx/cTjs3Yvl
fn04Wx8O2/mPltvtcvd8c7F3tzdb9+nmwr252V1eu9vP3c3F9nqx232e+P36/DD65fcfF05bBiom
qeX3nz+fP15vN+fPl8+7x8f1+nZ3/ug7y/1hv1xv98vD4fJwubqcf+L2+uZ6d7O82J54w/15PP32
W9CNfH0vUoUZFzWyQcbydZ42jOXr6+3Hle/cEodgGA8ftyFjiQaXPwTj7xzWH7cfDO/tMM/mB/7O
h8K5egqcz5eni8/3p5frwNm+XDO7nq4+mV3XN5/3n+/cQ/nP/fXnPaUSzuP1fv/08r77vAmc6/cT
4yu+CzJ+zI85pPW1T3j4EegCP7lYrM4Xm/PF/N8rx1merVZr13GdpcufOJvFZvH7xJxFNr9+WPG9
Yew+hgR9OMWXf6bh9fvn7vUypb+vhw/fOVwwVpmzf9rev1y9XJz4kvOq+u1Dzq/1Lw//pteQHo50
WjI2pfEQys9+fEXSZkaRObl8/3tX/9jcHzdHzNAwdaEpwhJHY6zHcptwhfAWU1Geh/2+rcWG8hSn
0z5LM13i+PM8DS+hJMhOH7TuQdNS/tpWml7G+K5HP9ne+iK8+P1X/XXf/e9wJHE0GW+474MQJ1NG
OUAwz+bbV3zAnUPovL5eveyvXp6uLt5vZOf+/dRy/qOm+DEUf2Kg/93o0VBMVJ0BwKLRWiblrT+Y
lCrE6MXHG4vqqqrBqcPaKc2J4NaPI4aoCI9DW0HRxZF2XHs+SuockCxxiStJR+DaRF2dlfY+ufJu
evt9XI/bMimO02YmOGekisPu0dyqur6p8gYycjCZ3Xndj+Kl03r1UEVheqK8/69NGYrG+Syrc4D5
+xckOhnKNoKfRVI2040++U3kjoRAyN9M6d3v3Zp/9tcPN3dLJ6RMjJuQK0Gs722ZObVwGiVpC9Bj
+qVd697SMuzkxKT8WysG6wRjRsHFQj7aFLoKeiPRUhP9ZjutPYpx1pk52Yvf+/JjFs6dMSyuPkTq
ESSIo84UeggZfMQ7jBp0YxUQ437op8QnCYUp3TZMK5V3rtdEizK2wGAjZniLMpSjzu+/46+9xTfK
QrwFp8446q3ZBugCcqAFYH0Nwkkd/l9URbv/2IpFzFFF7kg22yBSf3TTqfWgMnFvJIVVV+GagmzK
DvBTWf9rK5om2+ibiEmiJzwOcPokoPvAMEmbl7JMRDAjphbY/okv92PGE5tWEETP4plZq3N0XTJq
aGc6mbQFxG97G5SK7RKn57FOYuzEx1HnrejbjD9q62h12XZCatOiLUQVDo5+h9QyqV9uNm3rnUVm
vUyk9CG3SE93putPxYZ5tpRKY6UM7UaBrgYFbakP04swtAWhaDhEHf51Qrkbon/cCEAAU2jIFqAR
YOaOf7SrBordz0rudtGSCwd1iMskVT+j4D2IKVG3/P1T//UjCBkfAu7uMHePBkZWPIGshoERWZSv
Gks8Cisg+R0Byvy9pR8LZP4EGhOLjlFyf2wcwdM/TUSOZ5InUuTVuiZTTCfMEwvk+Ips0gpLg+cH
fSGRNf+KL7eB3IMeN5SEdUKrM4GMhP0q6Tv1wqAGluIiEE2/9+rHzCJtxYtKJnPGi0dXtaN1HzYS
ejelGhfKvrrSL9v77Lx6tN81eG5O81DtovvxaroIXqbP8Mreeks8A09cgP7kyL5O7uOfcNTnfigT
BFX8hPxe3MgHdBwX+aex9rfiukc3dGUBNLuTryKwBmf1RlxSDndiqz8e9eNfcLQHd4EARjmbgvll
hFdatql8baXq/TaH8/j7gB9PI5aHENiP2Ii+uecc6/ukSC/kpm76hdJRTqggSbkhbC8/nmjlL80g
3GZLEMxUzpWjMfUL4SmFicGpFqRnUCT6xdgpjxZyGoLUs7qHkq4YtOEdtSDrgYxEa9+ZKdzhwsNW
0pocExK0XT5O/arV8S4NdknVb1KtXqTSuUpYVJGBFlAqKKIXO4BVUr82/ZOiPA2UBnnFmTKO60l+
V/mAsvRg4iYWG7iyQmuJw/e8KQjjJisdBNSJnfIv/SbhbCBrICNLvP5oU84jjSIaj+6m+WS/DrGv
PedpcmLT+Usj3OA0QVjPVE1NP2okUgyMXQBgLLQxlVdd1V3D0xy2Jz7h0ZbPRKERbge4phhzbOP7
TgC1sKIipe4XoPgok8Un0UmoGv8PusJ4zSQBZgt/8L0Vw+51z1SjHpRuLfbIN0fyYq11Ypc5ftjN
fVEIpyDWUIVQxbz+vuxqIJENJSi7fjHEces0YGNubHJw5wPWFevcD4Ubj4N6/vsAzl/h67byp1Ey
B4wf48jm9r1Rz0/zBHh9v+hqK9+ayERKXL8QBCQSMMe6REOnYMexSLxW+fdZaCkmd3zKMLiB/9l0
v/RXF6mUpXHGqOoCHDjGegsKadTN7x382zRkL6HKgk7Oz6bvHRTWGMpTJXWYpvjmKtKTdqtwxu9+
b0U53hzncdTm4BuqcfD2x8UVUoI4Nq/TfoEWVpBRITtajqp/1fWjtY29kZxZPKSr2shU/hahLOs+
r5/sIdloXS+YTr3pREl6W/TmkiTh/sTPm9fB8Wc2DIPXAO8BVTGP5pavtjBXOC0XCnlt0EZNlb3q
g1JcViHlGBRsewfD6LLNxGuYZ7zi19f1ABmOIrcEnY00qdnb7z9pnlhHv8hWUaEjLOYqZBwzHgCB
GZAz8Z2DTwMKcRSUwUF0WiVtf2r5zteb702xM5iKpdh8Ie7tR8tXLywfTVXXLrrQAj7poYdoMOje
dAb5K+iw4X4S8iYY1ANpjeHEXeVHPxVZtmb7J4P/mif69/mHF0dlYQNSLmyy1D7O6cmcAze7RF33
QVIpy9+H9cc8nEsVZAC70E4UGj060mQMjURCPm2Bbd9lIjWPhSCN55njMzlj+cQK/rF5KIpJrp3a
Kf4/vmRHDxWJMlSg8GZMJbTZLOUR4m7WTu2Z0dTdoQbpzgHTJ2sv8q3V7938sVf+aXm+kTC8LL2j
lhPJbruqtuOFMZLhVKViX7WF7yJAe8bOZZPlmX/iO/7YR2iRK7SpqDZ7Fp5o379jKOqBuLrBRlUi
wi7GOXk95cni934dfT5jfq/PZVIsCoA12nGlVEqiiPLTiaSVEulin1phUh+MlMJHhADc7Nd5MMTF
iTPgaIrSKNajzJi5TVLyx7etTMeW0WqqdGEWRf0WAh1ek+cjuY4tlXj5vYNHwzi3pVNbRziCswYP
5qOnSMezwBMxWcimCZVrLyq823DCJPbfW8HeDF0XZBdQIUd3D28i8VxgS7IQOIqtJyWIXio83v91
3JgPsCc47yndYRc7WtqUvfpGPjFuVBSDqE1FnT2A+y2SVVuV9Ynb9/EDgKAHJYdYCCrMMpkuHU3A
EW5XUnZUSQMKENaZWWhEQhDsAzK0Kj3RrmWgeBRuZOU4GZdFX2VPU4HRsVPq7RgtEyWDe6mGYFuf
0yqpXiHCZ9GHleFajLVy1i8DcPf9nPtTNWR3YO/rXTeptQXaM7av//EDce3Gg8/k1k2MSpGP7m1S
3bZVFXiWKzdBsLLQA2FnEPcnVtPRLgG4glYIHNm4bxOfOr6C+n5eolZG24tHcXZQYSk8l5LVPSmQ
AGclL2IpsmXG7T/2jQ9lkRdj/pElU46vVCVoSWq6+FBiimw3T1DTkq/2TtxrfuwUUIM4ONlzZGSl
uCd+34+M0S47HKeThW1TN+GkWjPgz8BzyXIpSZaeFQIL+r/dtpmCCobq9uwLyYj+6FnD2OHHnKUL
wo3lso9Q8cK6y08sXkV8P6//NGModA3QFbGEP9H5LxfDGIIjlrS4G5QDHHJY3f5Fb0VYn3TltFV6
q7gpEySCfhD6q7odAmSm9eAo2JWszbL2N6iLlYd//abzzZwnhgZoZd4kv492ajVamEbgzm0kDJsQ
GsgKfbU40fMfmyPjS2iSmypzlcfMPDBfOo6gIkzTklaiSg9vrCAIrvoIFPa/94WtcQ6daNRTzpnn
r61INbx0gAIJ6GkVLmcrtWvY4Nl/MFe47ahgbFgF3I2/txIHuS4lhZ1wp+9wvBl6dUFNzvif9IWe
ENaiIeo0v7cy4W9ZcmdN2K+U5DMH1rXEAAUn7d+H7MdGwofBOlTjyxBt4jH7vRnuBDXudzSDaF26
hgwAIzicqExpgmZNzDE+M0PQob83+uNYnhvVuBoTNVXo2tEITmGDkzr3gQUi6nahxIO80WIA65SO
pf+8ZbGBcD/mLjdX2B4H1GJKS3TVHoIFkWKeYUqGQVg0JXGx+NcuMRcMljRXeQ2q1tG5jCeVRrEd
QeYMuOVj0fPkKJ26DlVjaeuNKj5+b+7nZ1NJTYBhEIQ+Id4fjSD6RKPmKkJzOYzTil0CmEE/2plT
4C23jnFE2Mh82vW/NjuvY02Z8zwzlXDeur8s4wiDF8opEyjcMraRS0OppXKtlzMUuK2ghSjsWdHC
T9PqRFT56KHDxjlPGWYjbECOvj+p+S8Ng0foILQEEjtl7+2C3EzPYtPHiWoYR7BFyNClJJYuKDeD
+oMH54l+/zySiCfJM46LgIzMReV7v6lYqQYo6J5rUgPcOao9BekKHEuELWQqCD8XqtUpJ6bU/A2/
PO7+9JlAOmWdOgXhtjLPgS99hp2H9TxKMBcPSWmJuIhK0SgaTrTycy3SNdpSFdDVKlPqeyt2BPWC
uCD4h6qb+n0VZkQDIftI+QLHGOuUj++P5rhRqqCIyM/M+5p5tK357aDpLThqF4m2vG7T6D4RsraB
QxKe2Nl+tMQ84RT48zRl1hy3REbSpuYXH/vYG7JtRkmyU3dKfN1DZl79vizmxf3tS3HTYzHwjXi1
Ub9/tBqNkP9poj7RDVSzwmZAHbpro02kcHSiWMj+OS9aWLRN1PhYC4kOi9J/vbDz6JjjM4R6+TeZ
6tGwJrVWkauCRyN6jiOpEBl+dbCG7/PS0v71oTO3BSyZFA//UY+LpEZo3Glu4SUWRG2xbWMpP1e1
8NR78S+fz2TOEwRVOGzZvL/PSxBaWSoR2YOSJsflUtIkO136xFllikp981TI7mdz8yqg6Etl755v
19+bG+AETD4nCBBro9vB4YGOng3KpZlq6fL32fLXpuZgDdl/Amrm0YrzY5T4CYaubopl7Ljo9BL2
USnhj1C2qnTiqP2xiYC64231fxo7mppKWADFakYN4XTXrwo16x1sY9IT++PfukQonDOdxDzLbv7r
X7YqNqpRHdVOc3HqQDwYNZV58KmOhppg6c1/MH5oVFWTQ52X/Z8ysy+NTSEIKLVl/AJYZCutSWSU
LJq0Vyn3P9GvH/v+H7Io6QTAZ0SejoPwkzfiaBXRlGK29XUwCQvFcCzjwpiMeEFn6Yll/JevRbQC
xiQAVczVjxmTrd1VIsxrDc+jBspCKvsb20zzxe8T8K+tGAirLJvY3Y+Qaa3YRd5TjOuG2LhfZlGi
nqVtFP3zQ5jIC/F3UvFEqXnef58TQ9CouW0mTHMTQ8+4hpyv9NN4YjL85QtpAq94FN7kKTkrv7fC
v3qqQf7hRtX45jtfsFi2Bk4AcVmTwaTCvDsxeH+Z6mTW0DQSf+F6rh81iB6lkgjvU58hIUVxYZCZ
GqUSpfwxEyXaE4fYfMZ/P1kUjUIJGT0xVmtEsL53L4QjpoMsFC7gcRsuegCuPut6+9zvC9xkDPuy
62X/RECGp+/ci2/tWpBbkW5Rd8tlyz6OQjZdNKlTPBNc8rK5LRSv7DeNCJs95TwCy5hCR+6YqbX0
JLI8OZexiCP2PhYW5L4pMlexneGBZOZNePAjKGdOraFKwNtRA59e6VbvtsJPb2KYggLCUU7RfGNU
QJC5xjWFi5AquIEFleuot5t8ZxVIRlwfHDpCRMPQCeBJg3qnlnr9lCJlw/HCB4Lktk2urnxz8qik
aTTtTeMfPo8LDWReLMwZOwrgDjG2X4Diiluz6TAWy8dbXCmUsyqYKyxy3c+3MjTFD1uy8QBNhdes
49KL9jgW+cQPhWf7blDr0SWlLDOtoOyTTSX1sb9sStl4zTWCWU7bEip2mjrO94gnSrRBYSlh812Z
KiKGKPKfSk8ukCT5NX2q5UjsRkMe8Qj2WotIGKRUBANjlD/EAYbXjJHX3vIgjJ9aoJ4J2CoyTI6P
IeKhzYtoxNaK494hIhXCIbVqlEKqkY8rZRrqd1+R8ggRXR3f2lYixrMMDN9DJU3ZNRVNGG6nCCdu
O5HDfaiTJty1BTgRN+pMuKglCqtN4k84gAKxTHEY8aCwOTCUpCtQ2RF4UcJNbhPkVoumBKi+a0b6
gDzNwpQWkZrUn0+1kZZrE79KiEiJ6CenH3xEpaAC+g1u0EADrUAT/dI3gvBpVIzgCaMszP2qelD1
Mym2WMct9Q8fNbVfe+7CDNpY47os6+VQ4f44+XtsxZp0KSLTeolgnKhAynwzdYEzasJN6hDZUKMl
zatZ9AAF0jDWHoAdQI8ba/0c1x7juSSzbe7yrgh6p+3M8ipW2151UhsIioMcsT74Ho6Mrqp55QxE
GIthORkmFgGIeCYsF8cutZZdXYgzPZwC6ArcoMmlg1bC2S6mMVfEljirUZa8xuqQXNl9l7+3QWI/
IKqNBnciwLvziyp9VgqtfiCTJt2FpaK9+dlMg4L/ZUUgWXqwhKbZgREJNS5iRthp4xLwGSgxWbRi
cLOgA39lTxhJ17pQbq1m7HT0UnZzhQVxYbpc8PAmweij5skYGMlOMIE+A/Sa3mLwpVp2DHzg+Vqx
8G86dvjbbrTHR+zMW2BcdYtdJlKXHqiGZoEXC8xSXapjpKcrXo9+tMrJjoL96wKM0gg196txkuq1
rY7SXGsamxk31RZIUq9p032adOXO5zUZLiVRaO+j2eHDaiqDGW8MuyvxhBwgLVTc3TSCm94I9suv
kKwE9tRuZcJJD0STJn2VdUI6L1F6PksYvjVn1C5kOxneDygixFvXoWUl2qr2Gv8snkqokKQCZ6AY
grt4JVHd0531KjeK1VRPyXltdvpHYljDwSizyYCC1lWIjhkCFKxpU8kLvHuTW6m0gnsJtful2tcI
V32YHj5lJGljuE0SWs+TMpQXacR6dEas/ewlOctcX6Uw/7adGAbTLWpptJehUNmohPnHSt7wkFxB
YMyihUIwgWJH7iGMnd7pr6As+grqyjTccwgZ5rqtR6y/BgWU1UqRVB0pLQyhbDVYcXSFk4Qlg6bR
9dtWwXp1UYgxgDDcVO1FPaVwBztoEbFbqKavuTFsSNyXWPSK28MaReyXloq8sMoGe3pcQN/DBlAK
xuZB89TWdX01icK/zjH5e1Z5iH/i2Fuya8DkJgKnpMmCiRMDeEmgM7mh5mUfYVjCaa3yKQkuS5lq
WPJN43gTpSn1IE0R+W+4p6SfmCpb42LgUt5tlHGW9Q7QTuh3092rTQvbVkd26UT1EN1qZW28cIEv
w5Vo0/6C7L/y6Q1pdgmWEtcqaxzzl75kUTttXItXG7uZYdPy6gS32cfJM6bzvUxxiz17AvHsXoSi
zNNtE4btm/C0KAa3KA2v1CoN8spmvM91DP88hi5l1hpUU6+MlFT90hsg5zqKL8EksyS7j9dqGnbX
QeRJ12RlpZdRnvqLOTnw3OcYHzsNfKb7DFVhSyI1bMlkwAsROH8NxEcDfSALgtqOXGOC1eZWZGn7
xmWque2Hlsk2s6tuZDjVb0EgOBEAUVcs0EQpX3yjG9kaI4+TRMcDmKM5w+oEu7Mgczu5havK+9i7
B0dkZ/IORRrn8Lpp4vRayI2Xwt6pBXDBISkiN47s+KrS6ua9E5l3NgxN/QbwzANxmPHhmG9MXoS7
6Ms42IxX/HlhLFe1AqmvE9FTkRhFtRKcRJlr+sDKpKEynu0EC2fsYAqEhaLVChheQuqelTjEZmWQ
ZGPJuoKwSAVCso9NbD+dwOyRPo95XzE6ILUs3hxxfBcjBiygBEpwCj2KbUEolux8iCbx5sIlyeyR
EvNLHTx54wDINK7N/FyIFFuoXqUO9ajIJkg6FDeuJsOHCWkhxuycKVZo1Q47NVhpRoF0j/1dv/es
SR83BrLLG7jpNs5WUpBD4aPCbqKUH4qd44G8FiAC6+4ZyTO9qKwgz9flmJo1wrTBztl0Neuhrj2L
aeAHdgWsDLquo1Ejiw9t2KX4c3EfQcha2u3dEE/me01euFpIPj4FDEttD64d9dZb0mfqQ4mab6d1
Y/RMZKq6lLCWeBv6vHiTAgWFMUkOWIJUvHvKmnM/Oi8zyWtdVJ+x5EBbCi48LeQKpKotglEP8xp7
pYYGBtwTTPTbmAytvOgqqYBPh/0RlDUtl17bJlFfQSDn7aKOq6hm4AeLTSfRHmSqivHtaRJvXBsx
ZFlXx8uGksYkHhAHe9wrLcw9WPL0tu+a8E21Y83EVq6MpVXc5Xn+ZPP+ChcS50u+wABZv4FW7NuI
Uf2AfwghLF6XIWO/bsDpffSWjPFwNFnStJLaNH3k2omiiQdCMq3rBkwkRT+ktvaml4feZugmg2VX
zvthm7cB3ucC6hKz2areok6X2xU5RriCHEuocYM0GpHShKkUbTsisNoCT0obQb3BNmoSmABzsiWQ
WNPpJJKjXYvRFTwvVP8RxhchPnqAwsHZSUutbzLzcShT/9aMh6p3CZ9WsY/pbGX4Z+Q4pOnekqrS
uGzIuU1nRVZOydbMEupA47DlduGGMPaTnQT5HDFmmzfBGoPlMb4ORIAFZITP4sIXsiRvARL76lZP
9bh51wIumZ2DchfsQUoKM0HImbajm4G/Hdc9RgpUAJIks72lBDvLXwRd0YXYJKFSefKnqfCGDYmW
Ek6xJrzR3lJ+k9b7SoFS7rKdaO1Nwv2m3Q0d3seQqzgnZSek2KZa8u8W0WrM/d6+wxmXYrNe7yx7
gyeJ0A6CK4/n9uToopu88Kv0zurVeISpbcqx/2C2Foxu0MCW/BhlIB1k1glOnxyeOk8G/k7dOqu1
Ev/QDHCtzJOAiiEnLlIQ3YJzVHENFegSJnFpim8qh4G+Ck2OyzUQ0D6+VUo+3L6dMETemmFddeso
b/BlG8vQ7O4UgPjTFbwtQynOfNB9FOT11OSHuABnZtB9WJ4HRTgKiz5blUJKsa3vAWzfm2odJpfl
DPFfYlnc6tPCKHRP3vIYno19W9w6n5uC/HfKnYhnC25hEF8CF5h1dZ/3IM6Wfkvxwa3lC6l1sTYT
0jqojBHoQgclDOSX30nsBn6eP9atwtLq9ECJV8KbKm56hj4/yICGMgzF4NMwny88K4oWKptjm14J
gIrbRX1RyFnH5orAAxu7Dtvmadd4xBA+bdkekyUkM6G+gA6vrPPcSJvuUFiJLtZNFWKiOPh12d2j
pTDn479Pk/FhVJoOpL5ptl51iesfIXsYx1GOLjsJKp58dpg373JsxVzVGlL9RCT0AH8zKvdc+FXJ
Wd6F3XSmRpKucmYpdTouAqnMklUYQPXe23UQYlPZR2Z3pchDXjmNobVPZoeU4VJUBM4dUVVy+46Q
Q8+Wlt51D0OkskVbZq+VC82qABf6yWQfSBIp2VJgC57P2GUtWELI67N1WwYK7r5aY/KisDW9klfT
UA2Q5jBZtIJlVHllwZUO63LzE8M0xbsYapwFVt04iTswamHvZtzqx1WLNTiu6mpqikWD64C0ozoA
iYWcCnyKbUnDFrYuo069bfiI2QpOQQrf3osyoMR2ohkbE+tygYS6acx8PZVDnlyPNaxZeOp1k57H
Ed4d59gkUj004kONqZvUT8UNsXwsblsJW56d3hVRc9dreRYZWNryfoMPAPJibVOjH575bTxTB0Qv
pFXTV8Wnpw/1o2JOE/YBUtWaZ4Cr/dQBOIf7cef3/sG2gxofZgycK7eURZ9A+yjj3A2L2UexJea9
JSUrAMOmLc8oImmScgUMcoTsqQ68WQsQ2Gw5Gd70i9bgdsT/QhfPkiafMYCjjydfYEcGlwxdjWCb
5MPYvQ5jnNlX0CNq7zWclCzYRrwsrR38ESsGX0hQAz9pecz2gahV/aLjh08Xkqb2/XkK1YDXp51U
mCFzp4XtoAVUbW4KeWD+132hGbA5dBNzUwBtwuRuN/npPdajUvE8ReXwEQ69jhlw5tHOwZIbdq40
JCq+hAAtb02rmti4uANZ412LTxucTl8Wsb8JGxvCsiEn6b0CQsVcDq3sXWlFxls9bDNv2RYRug0G
LPr0WVL2EpCoJVYBmAm45AGA3wVdt3aJHFnNDttgnu+JsLWtN0TI7+NBb/eGXoESaDBGyJalDvXC
oVRD/Wx6hbIuAgycDHVclG86AFoeYrU5XEUmlXSsngQfhtyIMXmIa/xSV/z7qLJTJV9/5ImbT+up
HZI7LHKCaZnCuEhdWDY1dB+90fZj5OdimXe5Wq/rWe8EsgcTjDXsmQQq8mSqwbLqYvNzqqI1Vo95
sQbx3O3zdvYNLOygfeZsTntnUnpQdCORFMkZ4ijemVkIJrEN7bhfhmpRLpWyk19FHWbqJo/mdV7J
5Qy7jkw7XJGhHBchkq1bvghRBK4N3qHB2B0qu96rlRuVY/dm9IrxPph+lsDMHaZD0aQjMTZZKc/N
CiNE155U/aGpolbnuUzxXzmkyuQ2GCi8gHDBqqQMu8Fa86bMiotKkgvIKKE8yKDvk3B8N82aetcZ
SYxDu2To8Ys+pfr/Yu48muPG0nT9VzruHhXwJuLO4iaQhlaQSIlSbRAsiYL3B/bX3wdUTTcTmc0c
9WqqqxcVEnkAHPeZ19yqToB9iDPiIrg15KR/oEJSK1sduYeHzNZm3cvVOR7dQam6L+inIJRRDIB7
vQEA3bcGn7bQNQe9Ud0pTtt6o2iV/LMeC0RuR4WehTsNspgPiaRQdpWapHph4jIkKyap7F2oZuGf
GNFLFAb0ZsBawNGTr0qMTL6L2ymXZ+hUxZ8lhjTaruqlCYV1s5e+DcWM2i9qQKmiHITRqbj0aCFR
SEKS2Lkteo7I5oy9wiceW50KdlFWf1laUubY6AbR1unG/KVV45Yctuy+ovDVWS4aIVhIT5pEYB6R
MnyGxzekGxv1Jt1rcZdEOmI040c5boJoI4SOSKk69T+jggIPbgoYce6dJNR/NNriMZ2xdj5owQiC
0SQypnppCzSZKUZ2N5NuKD8kI+lGlLqt7lEZAJaN6aQRX9SU+w5ZJzuza3R5peDqM0T4KqP39aMQ
qVWSrDbx10JQQ1q8MMD2Sok8F0Tx+lTijer03wI7VXCwQ7YzB1ED7tjuYVVkqnUza41Woawe4vaK
UiS1Mw4WQQKcO+W3UVUaZCpwGqZ5Emch+Zkm0CpN89ycvWaQOGyVkagWR+7QVjlnB4NiZjMNjQsl
KTaReZ2CHyNqKSYCurqTc6onEqmQYWs+wRDRbGYHyOASHLZIe4+MrJd5mLuxzb0NKA4JTzCLSphe
pQj22RtsghJzi4hP/FNC2sVwDTsxvo4pNj9ekHeYlegpyp1eVyoUiOu6b6L7vg9iHF450oa72M6Q
ExJoemOT0FQqcVdaVbfEikjqRuitKi4q4POTrmHdtrOmpuvdmEOPJFN0NeIukLoWT+TRegm7YMA6
nDNVPTgGvdQbvWmgtsVh2T4jhI6KtNUvsl9CF6gKFkJrUUKhuTZAUMEKwo2otFCRMfTsoZKzKb+X
pMhOt2rkxH+yGLPJtblyFc8kKdqj+Z10V32NqO7WptBfcHAQQ4BPVULVs8oqD/dYrFTzFqnooNl1
mLWR7shWgTeSGKt2k2g1zimU1XuOosKhZNGNTRkRwWLb6jS5Km/qECX7DVT3bETIU9GLrYQykvAs
R+CyU+Lz0RykoNCdKwRWMEmJcbrd5hGFKs+xw/DTgOj9g5PnuFB3deXx68E04tbaQhN1GtSm9M6Y
VE/ulbzZVqrTT56KcwRSPrXeB56dzqa87Y0p/pn3NX4u4zhr0VUGwS40PbKVfnxAHaXtFnOgpWzU
atZ9YJPBuMAC5RckcjPyfMLFm2pxDdtrM55YGGYQOXpCU/tPorO0z2wPvKUbusQYiZcK6lpS1t1D
a6WOIeVpT4NLkrclmuihh/YY24eq1+cEGweVtWDL3wL4SvHWQf4X8qYGLAnRNaSN97Ey8tNjUlj0
ROaESrhSWmh4NVGMw6GdBZR2qZZID02SxyGXeyl/V4J4kbilMhNdzYPIxn1M98PeqH1RfRgLqgB3
NH3ljoyhm5A7UHvnJsFde77JBwJyl+RXLg6VMPLQnYqSsyq0W/szEsMS1x/xVOzNIPZE+InGRpT7
DdnGfYwmXORZqN7dGaiHf68wk8LyS9SLS0g9Pxp0qXAGQyxJobYWZ4g19Qq4q1FfqPZGhNBUB7E5
7ZrigHmDEXOh8ZGpKU3th7HrZuy68dhaChdRetOgE4Vcs20S9hqjdc3JOX+tDbhsmzmsoEoT4w39
npKqdBDjokFejk5D4UpCG+wXPu63lHA+VC/Fg2heXsTdc/V/lx/9XlZTE4eRePUi/dd/fehfGsBB
L//gL7b/2HXFj2cRl8X6Z45+Bf6lfz+N9yyej/5jyyEspo/dSzN9ohmQ/RoufCmXv/k//cO/JW8e
p+rlv/7Pd+jkYvltIY/1VtlmgeT9ezGc/5dj5PP9ufjHw3NePq9/7m9BHDCRfwCJRGhfRnRmURD9
pyAO/AOkWum86QvSywL79E9BHJo6+L8CRHJALOAXCCj3n4o4pGx/0ChcUGHA3fQF0/o7ijir9ir6
jTwd4FhjwUaANlthkBoBFlc3eutBnRFEDunM0EaaxDbFjecqIGe8evON/F8dxreupdoCfnjTeESZ
AiA9bCNIF+ZCRliBI3A0cOp8LvtHy5m0gD4YFfRNoyC6PdN18OxBR9iKe3YnU0M+lI4e7lvYGYWn
sOSvk6DHw6SLDVjS3L9XWqxNL0XVfUPdPBw2FsC2T40+ZX9Snk33YaBge0DuKG01ZNevpqRPnrFt
C6kdYJjqRSb3iKHrxTUWMTsl+LKUICzqW7O6rSjdfHv/3Ved5ddXp7Ns6GSR8H9f9Vnf4BoUNcgD
WgfiMYXVwO2MX103aV/nRjEu9LBXXeVF/mNBj9OcN0BiQSM47io7Qs4aDbH3x8KKxT1Rh3JlkeZ6
gSUsqo9hVd50aKNdQEkt+2M1t0sTG3ASyCE4GdYKnqtFUTninpI/NrWmUFnsLC8TFD11+hEbw1Ax
SkDe3zVFdFtY43cse8bH9z/xmu78+uYmWMKFnIUcnrNCFckogjc6RmqPXNTqfVijQjDawtlgD3Ff
WrxyqJFhVNhH7CJ5/ihjrXLlDCxEOaWHkYIl3YpUGvZm1qTfUp2Cw4RJwlUCIvDadL5RWlZ3bTTM
t6jX/yZqFtgYABuQgLIG3AGc+gp5EM6dpmUg8B8SGcOj0C2layzwLiyN9YZfBsFQlwEMBjvZ8D1F
HGmxA3kwMfcz4xeRV3tOgf2YfHmdit+6Je7i71AHy59ifdof3Rfv3iX/C++FxW70398LD2VWYnX6
j6s2ey5+tG8vhuUHf10MVDT/UNDIAE8I2NVc9HJ+6aQphvEHiC7IAxqYTSaK+ftvbW+D+8JaDJeX
6cOlmF3dln9bgqt/gF7iplBY9LRbofn/hiX4isYARwBY3kIMshZRGUC5q5XYFJggT1Ye+3mnq9dt
Jec7kwKwlyRm6Blt0F8rLcBurodgm1mzsUVJdNyhwY1lrtl1e8s0nUs01eMz7dczofcIDAjaEnt7
OXzenJ5YNo1CR4HGp51gfQ30ktpmbozZo1ZmwcswZVCpqbHeGfqIoirK6uFHSOT4TlHgoKZeAILf
V6Rnj9i2FBhb6HGNliZ6uSXFymL4/mbOz9xzr7Daf91zvx4XlgLgPMgQp3o5GuVnE+Xl2M9kgYND
SXPksenLGidVJFJ9e4oqe1Ojx31VEJN/GiejDF0tRPEW/7x7ylTq576yx0dwQWjXcgw3L1lUBntp
NIOPE22Unyq6qN8NPZo/TxR7HoAbfMLmQvq1jf+tzbh+dKb/93tYyxpFPB5I3vFnVyLK+6QssW/C
9b+yQzxWQEsru/c/1/HV+DoKi5YeIqVni3+Xp3gzuUDm7LgWIwuOvoXX6wrdvLGubxAyuqS1wgZ6
c0n9PRSccTjxhD7Omk/cp7FT2SYvJMXdz6xH/EAE6l0rURdsHOPz778XgHpog3CdEMZZ3YhDbehq
F+mxH1WWditnQmyLIrHvlLwdLxClz0yUA2WLmBB1Q9hHq/1BzBUjNtwkflJE8W5YwDYz4qoXro+z
o3AyEHvCc4KtezxRU27I8Yj8qJ+FebLjbzTIq9KbeP+znY5C7LIcQMDWYcgg+ni0HFQUbahoKIkP
C5uOAkWDHZ4u6oV3WcUry1Igw7UAFfJrYB2vpWzEqMe4qKQsBXJmr1Dz6CBxpm1w0dlYYc4HrFV1
Y002KCBcOzYa6OQLgNBjZPmvR1CVhWS0UHDJBY7fNDEwOjF7QBxDpP6kNNzsSbHFPopC1CfmmCx9
sY8RtB0u7Lgzn9iG9sx9wydGtWH58zc7jhJOAJHbTvym6EIPhFK3Scu6ujCRp5sNuix0OwIaoDtk
G6tRhK3yT5z4co31ktEbz+pUPElZ4dXheAHVeO5TcmFCyQTjrRH/Ho+FNlk0tXqV+IIqCWVogcUk
XtGb2q4iD7Oa+nbW6fdnOXLq7y9X5fRuMpB64USxOCZfRUqPPmYfdTbdjTbz7fHPtO3vaLVshxiM
UCJfITj6mKDQq4ZQMIrAcyx5m88PyFM/gw/ajBMoqtTy0u7H+w91OsEkASBYCSYAehLpHX8Os68j
3J/nyHfgKXzB+dX5RJW82b8/yspUYlnApsWtAGEAnZRTqhemf6pNYz1ZbrQUUI2TusNgisPgULVD
kNc6WKOUfDObrtzCUHQOVNzaHWLel9QKTqcf2cOFyc9yW8C066NW0Rs76JPExzIwPVSVRhKLF8k2
yxexarnQd0D24k8QOCL3/W9wusgZeSGFI3oLYthefWngPQj1jyy8EUcmQDUx6sVm2W8dvAU+ALqR
L3zz5U2OQwtyG2ILqGF8dvRjjmdWVaCHGyFvSvIcP8708gCYjlIlNhgrGVhjq4hlobhS51cS7oZR
EYTzhVc+N+3EopBvoIkoaA8u3+TN8VFNJN66yBPfqhTnRhP0sUxilk3VtSpnVlpc0RIWDwkWS5uS
nrpr9/HkGlRgL8SFr1nR8ddYdJa4yjWMRHQQgsdP0lUKwopTLvw4FlwWUVnRukUHu+y2tCMBJSRS
nnWLdXZ4QyV2ayLwXm+olpWVu9iLtW6dS72vB/TdcTfO8eArOvClmzIEbH6AeWdCAms1TLUxGbdv
cRlVv+GAGVEtCR17AwxPfLV6ffyEk7BNp0Rtphc81+KftY0D6wCUDGQhkM+fOGvhbf67a4+YeNmD
/I/NvibsxZg16HmUtn4p9arbZoSarQKlLDJmHHjrWHt4f7zTQI2rn7IVSiyL5qS6+tqa1dvA/8bW
15q6OiCyYBDEWoD0Stn47RuKoTi4IAghGsD8Hk+s0lU1jmBK68dcxddSSpJuJbL5n4wC3Z5TA+4h
5bDjUeoJbZkRKXEf3gZrZayeJD3t/5NBLDQQyPeWWtvqlgckFZmgr4Xf0RPdZXOobiZnji9cQ6cn
vr3U1Og5L9ctPjPHrzJJdUXTXghfD9VsS6vmr3RxqH1/AZwbxFZhFMDDRntsLUxgT/CGsaTo/Ezt
2i1A8Zce590Lg5zep7ZG3EcWSuBM7rGKZQW3uyOsqfMTOh6LQywtE0fOrkg/w+08a7kL8PnSBXLu
zZbkGo1M5gj64vHnM60a6u+kMagsSjc1+o56O06a73+/MxuImN+g4gvxgjb6alXnhdIYztg0fhr3
k+vgc+9JfACyVHye3x/qTBq/6KhSSCbZ0TSW3/EbaXlr99gTNH5STvgrYUK4BYOu7KrOCu4CVTi3
qh6NLpp1Nf0aFV2EsNYesrpMtmZvjZ/VQWi/xa1fwgUYSaZCXkyRCxWIVZBmGj1aUlEh/GKenb0V
Wi+BZGvbCy9+5iOTPywi9FxQqvYqefXmdhKVHmZyYwgfF/fwizQ1KR6goV4s/cphH5U00WEUIByi
96ABqHgPU+7SvzXov2IClXhm3wr8eu3iCZEBlTPOKfPiwlOee0h6tAtDkAk6kbLDtJSaALVrXzgL
LWWmERriwunqdjv9ByuBSOFfY61WgmVVak75oPMVSDA7g87+Bz2Sml0JqPhKHvVoV/aKcVsZjvTB
kqGj5JQn3CwNkkOihKNrzZF14fVXpdrXpbCoWqk2u2FZF6vjqhBTFEyKMfhViQhSkgN10JrKAgcR
9MN3U4kNYEH4QoCtQPrE3Dl60fhUgCrZbXshwAgDVGq9yY6QT4qsCCvGiOovurZOJywXqEvpwFfp
2l0EjnzAdzZTUpcKSeWbJZyBCyHRqrPx632IATEsIJNb7q3j3WYX84hsi9P5ca21W+xVEyBiuOMU
A81JCw8QamPJS2JRfAratr8OxDXgcbEQUJLMbLZTkYW7ucPgrqlQetUmlbJRlqmPWCz3PwYMnxZG
IqzcljeNDeMnWCHdt/U+3JWYcd8W0KCvhmRw9jY0CG+I2vZKUgGhQDeAheo0w4Vb7XQBc1zqJBmo
dnGnrZO7SrY60md58GWpldyISv+TaTYlrs7a73ENl2+LtAjfFAErUiwCguNvW49dr5uzNfhSM2n7
qM1earqph/ePjdMLgEEsGm6v/0eY8XgQSatFw9E0+tTYBq+UIsultndJwdLktxzHq1S6KIByNNHy
oJJ7PAqGpihXKubo90n7Egv7OrGGnQyzbNOL+pIsy7kpWpptJGfILlEfPh4sGHQjzctgBK6NITwQ
xmmXp2BNsFS/JJq50hH8NUfcNlQ8l9Ewpjkey4mnJJiMdPKb0KhcJ7TjqxppkZ1agw3rC6m+dqa0
fVZiUxUu02fe2IM9FhujLVuH1CV3BNCARnMofGBgtxdWOvxMNKAxF3bqmXkGDQrDmHSRH1/nLkOL
tJPMJexjiFW5MkbFrtmAl3l/NZ1JkagJkBujw79UdtY1zTpXJStX+B7znGBWZrQpKHgl1RtwxWaD
HEJjyc0BRB3MHr1tlWewmWG4A0fUPgQdrdgLl8CZhUc9DpF4Sk1cvusCoRGG4JTiavaHOVaeZwlJ
PzZ14hcWJurZiJzJhQ+wTPhqpR8NuFrpsYwAUF4zoABs82GanWxPby7Gzc0Mrycw/Zuhq4KvhTzJ
DyLLtF0/jr+nMvC6KAmyqHHpS/+dQtTxosTDHBXvfJz9Gl7mfgYhBNhOEl6hhb/n8Pj3UCwo6pU6
y2e917oZhFScD7MfmDNFEKe2Xa2Dk68PbXvp0y5348mnZYthtEP+Tx3g+LUgndEGGoyZgpOt7XvV
1uC86uFNmjb2QYp6neIDqrJRjHv27ASN12uL4b0hVY9BoyQXlvppQQJuNrphCFWqi+yxdvw0UtXY
BQZmsz9xOmxapTc+QzlIaHEX7TW8ghblSjFtiVG/N00vXQgpz5xxxJNQ+CGHcwmtgz2lSw2R0Mz1
4ep9FaFpeWNefmm1pLmwgV5j8/VXfzvS6qtD1qWpPIBuzs0puwvkxFF2itpC1HYUIT7MugllJQuy
DiEXDRRwHzYqVYgqN/ezsEeUQSjAPYYC3ttmkg21xzerER6Fe6fcSYXafLex2esQc4eQd8sORR0N
993ktqhL2OF1FYX1hXc6PbVfsQKowyBGwLlgrE5tw4rGQjEkzW/stN7BpJT2C97bj3SoXMAxqglf
Rxnkz0Yb1fKjQzPwaUpLGbXy2g7SHWi0GeMuB2x8CkSWm2yQHlKpV768f5qsD+1FWBLDUZQTTHTg
UTM/XmNxDPRpTsrWB9NhuImizUD12kuaMqejWJQCkBeDAGQaLOjjUQYzTxdCS+frpogPjTYVO9Oe
+m/vv8v6JKZsRoapo23BdsERazVK4VR9NbTN4I+DmG5D8tlNBfzysxQX1tWUysnD++O9dhHeLlwN
0ZolfiLegIvMoXH8WlWmYFzQZrIPG9/6LlIC+02tWKG06WDGh26WWJT+y0Vh0OV3qALKhAbGJib4
/9FqKSotTRs2sCH7KH6y6q5VoKsWDlBypVUyyFpAW8kZFhNNS0TmByWPgYhWtQkKk59GSkCTUDYw
i679q2mU8K7tKusmGiR8LsrIkPE2nHuZC6kIKKzFStNC+4EdoMP+hI66qdR0Ybw3uCLmHWxyLxp0
hInRT4Q9KYzIwCHV0Kq7WLKbFPr9WH1//xO+Gg0cf0JbX+Q/bXq6NMXXZ1zXKXJaFG3nO7ESUdNE
gO7gwEa712vYd5r02Ujn6duMNvCVjfXfRkYfqPRoVySlm+uJcy2Xc/WjgMcQb9K5k3IvT2Jk05u0
lJ6m3lJaGHKWfB01U1vdIug6X8XB0r6egb7+FWE8Cb/eEs6B6WVm8sGJfLkxm0ecCOkuhJltut3c
pPIm6USl3XVYr6KeC0n5Ou+EVmw0c5IpRE4YEGwEnLZ622m9/qXrQkAuYZtI+zw1QhuUPpZ7OBOo
w10015ivRtBEv1RzAjS+bCiSuIusY+q2RddVm8HujI80AGHI4BQeXU/QBGqO+2DegsQssA91Jigw
sGua+UYakCK5VntdfFbTIsSdtGs72w2bOolubDMP7qRw7j+WpY2PYxbKf7LCOrgoUQcFpsgCzD4m
cEzw9KxoQPcJ0+xub6jQMFlqYXlVqH35GKdpDep1gJmAuWCVjts8LAyYCnq1z4t8ig5Yi8IkaIqg
+aLqpDAwA7Hk3eSz9jUwFZDUnM2NvX9/Aa1PFqJNHaloin+L/4O87qO3Ux6rXaV2voxwxFZBxnCL
ZLO2++1RKJjRlwXeCqpwLV1YZTlmn0VBDK7jnKlhVLrNUhQf3x/lpHHKyzAMsjkUlQh1Fuji2+p/
UIq8C6Ru8rO2xYvEFHhAU310E20e9pM1PhulAtdp0oAAd2TayB23F5K1JRlb7UeDbbh0LheVlrWA
SaRWAVIDQUfjVFG8AgBH07cR9qFm4Wbwjw81pDgwhi8XXn2540/GhUpAgKUBmFxHXqXoLU2yaxoG
LTYocCGk9innM4jNIDnOzwKi30+HICR1E2s27ytTyXcQCx3flCTdhTX3RSmGAuYAseF2UqZGbOwB
b1XID5A933/Ys89KQ4pzixwQfMXxNLVFL89Jp/f+2Pd0tAtVBsiWZFsEV+XDWDmC3Mv6PQFjolHW
hk25frmvgeGtJVCh4eG3mpm938FncQc5IaujePubISejUEVE1NoEQasSCB+/WqGUwqplafAHW4oP
cj/rkWvHM5SMnHDqm4Ahiv7qVEc/BWTa2g3qYLpU8TnzedljNBwBI6Hfs65/JH2XNdkkkckP9nxQ
IPLvw0mNPxoFtuZZEzzmwlIf35/Sk5ru8uIEupT46VUgCLeq5CFqbwZ9qEx+LDsH1E42xG/3JI6P
Kh38qZZd7r7nPtO91BZ+xameKaoL2cy78BxnzjOegz47Wn+vPebjCRB1IzhzQ7KdUYxXdqTqN5BI
9WsEmq0NVtOofqsR3KJKqeB5KXA3jMmiVyQhCdLB/coLVXGB6Vys/S6xzGqDkuOy8JaziXx39YEy
9GeVMuXB7L4bUSiKftoS1ZY6ictDq3Iq1oaAetaH6XOWmPZuLmGAiILQ9f0vdGZ1sAsQ0VwmipN8
+fM3NWinDFBwXtLtcOhgP45F9wHGtOzJePK6oVaiKSlN1dX7g76CHFZvv0SUhMpU/pctcjyqaWRJ
pVUTyRBooH1g9sHOrNJ2P8xScAU8rIAJHD7UStZtddT3MLPO+Bj0CTCSEfZH8ivERopCoXWf1rd6
Ykwb4KLiBmCRtGu62brqMXr5PjnxcKVFMMnH3s48tVf0617Wv0CJjbYcyOQMzDwEjFK6UQV+zP08
QOwripwyZwNBSbZoroh0SysxQ7R10u70uC8uQKKWQ+DkYyxdYZCuNgpvq9ym1a0g6TNl9lu8VrZ2
D9LcQXrHi3JUFRJ10i/cSetMlL2JLjHJKIqeNi241aFUC9ryaRew9NRu8FMTHQc0PcQ2iZpy//5E
n9l+BKJUm8GTs9Bfj4k3q0sKYZR1cypDkFXMwzBH+r53pEvZ4blRqGfTVgaRbsI2OF5NSIUqSWn0
st8aBLNq0VuHXmYfvf8ur+HCep5MLo4FDEub9bWS9uZlilkjYm8jxQ8y7ldQMku8pxFPf+zNIv0W
jmP/ZDhRJK5hVkafynBUcrfODKveSaku125WNtKlHuS5d6cUTG+GvgntmdVOwicpBj7qyL7j2ABI
YOS5MWftpUrO6TGx9BwJYajLgfleF6hKuHdazNXsp7CdoNY6IS5Vch5DjEY85YtWJtETxdup84Iw
rP2k1zqyszTGO2KYERageajHB1iNxV+mHbX32phZ7caC++q4uo6MyIVj7fSz8LwoSdtLEqvTuzpe
EknvUE6bDIob8sS1CjPXU6b+ko/g6c6lFA8iDwLDqzbuauGR4tsId5Sqb5kcHh3MAvIsTdzObRYd
kmEe8gvzcHZAasLLTQ6GZL2fuOrCeWpn1TcDO/LQsWg3AJiU7UBW6Y4oUnoX1vxyDR2ved7wzYCr
5UV1AKnqTlP9Qps2oRUnHtTg61i3bikWxztlKO1DL4lgmzhDsEODSN9Tqkk9hEDqT1RCCg/FsOm6
bOvnMcU2qqZTcVWYs7QbjQux1umxxqMiNwNWj3IFCqrHU17oRgKyhUdtJcjpXK9Q+gFLuvDV0gtD
nZ2GN0Npx0M5RDzzSIPAd/RceLQKqC1luoJW2RTtpDy5FEaeW83sbhOeFlEyhfHj8UJ9gkWo5qqv
xXp4FcYyb4X00IW3OrfH2dnMABK+smmuVnNQTeU4pCqLy6hNZIpqyy/MNHF1YpIdWgfWFgSZ8/T+
CjtNkBbPdOrQEK0Wftlq0EJWeie3U80Xs2a6sCJ/ypVhP9LjNm9bGWU2WqnzcxAjWvj+wOfmcHlZ
3D9fO3arW1czUYo1lETzR6OKD5zak0freb7X8yzYOJPa/Qfj2RxI7N2lDL2uDHaVAVs9HDUfN1oK
r4YU31lOU7l5pGM5SC34QlZ1ZjuwXMg5YNKA7F5DoKh2x9PY5bNPkkMQl0zq3u60F5iu6YWRzqxO
+pGgk5FSYLx1nTBAfWCIjWb2oR3L+yKy7sC+XgLQnXkdAMA23REGoVG1mq5CG3V7UXL0O0xaDsRk
kTer9GaCsgkvvM+ZlUEXBpw1aQNdybU3tYPHKeJS0sxM2eoHMZbaXZqaOcZZk7KnCphd2HdnxwMS
SvJLAGOdvNoi/bnIE/lJMus7i4Ttqc66PyXNSu9nFKouNCLOlEWwiaWxCxQUIfmTGs+EqAJ2v6bs
m5WMGtXgNB+1KEc2KgjQlJONaBfatbKpMrvfGfiYXbdDKl3IAM5MJ88AcQdDJMSaTw5rRXRTzhXu
IxVT7WKkGOg2Jtpeo8B64fOeWZ5EvGifkRRg/bEWAEb/RZgmaFu/j9XgZhrDhFJeI184x046FKj+
Lu07ckEHGADh2PEZjRGOnfdLxDFZdvUdhSQuZA3OvIE2y3UrZ9GNLMLhWkXNzdV0ESOeIaSdVpnq
vjTL/CrT4hcE05XDMFXFrkiHyHv/wHstaazucuodC/9qwSachMl2k9hTK+eyPzldcggxOr818Cg+
xG38bYTCtQcIFl9nWf6khkVxa02Vsa9GSsBFlRhP0gRaXDQ2EIoebHg9GOlWKprGE0VKVelCoHNu
fTBrkI5fjRrX9QO7qNHRwp7Wt4Td7CXsnz71lr6k58El6tCZG0ijR0mZbqG+nFiGq7MemJkRKj60
F/rftB3uxiYr7oWZtECBHWXha+FeF6nix/szcu4luREwJDOQN8GH5HjJDLHaRkk/KxA7REAXdP6z
NQbjkCXKJX/iky7/sjq5ZpfWgAr0XF5FEHYgZoTTWtWf7eq+pAmwV8Jc/MXVUDxkWmZuqBG1G4MW
zJ/KWKqfjTabDpoVXzh7zoQYnHOkujI+DxyuqzceozjGz6tX/VBthg3H3X0x2MgtUSnx5sQGchQq
D+9/5Nfjc7Xs6apzZdhAWbgKl2d6k7ZV8KrTMTA0H4GOZuFZRNktzl60CmlcZikyS+k1Aibw3Owy
xW/cjhvD2mGrVyADaU6pX9TGTzqLTeSp9FO2ziQ7T6YjmX9JBJrSLrJCtD3suAII1Vlp8TNJhnFw
c7utUhdlTdQwGwkFmq1tLY62du2oX5Uun+4nYxz2GKlJ5p1utNG1VVOk2LDMaze18/wmSAeTZiw6
T4L+hFG1XlwGCFdX0tDfQEnq6VTN7QQHTY6y3JuUcK42hoKBsDtGiokCDV2zO8WaFCAMJEol8GcY
xa5pdO3oZlOwiDCwVPaGZSJPKxXFd4jpJjpFhFsfWtUEpCbXFRJf1AxLtxZ2+aRJg6x6CInZCGhH
Vf9UzXG+gT+f/AiMpqyuRBcaS7UPk8BNHlaLUJFTJnsrCMJLoPJzixqwkMJDUTmBTro6cmd6UMgy
tpoPMueDNVfKLerK82dsLbqf+iQP1wLiomfR7vtWyIE0AoKv2nsFU8HD+2vszBVDIgTCjOtbgdmz
2l3D4hqkBoNGibUIr2ghwj607HD/26MsW1jVjYVBq6rLU7xZyIXVqkEiBZqf1bG9C1Qz3SKu//yb
gyy0eKzBFBnJBiy5V68ymirWFkKYfiyGelvrpuPNeM1cuJNPTj5GsVADW+hzKmyUVae3UyJ9lAPF
8kfU0jYIqkKCJ8k51JZ+6eg7Od7pY7HzF04yYTcR5PFXG4ZU10ScSn5pJRpKSNWnVJ7EJksL6RrJ
UOHJTjR6NlpEF97xzMALIJAEg6MXWuoqYjWSeVZKBOx8k270R6upBjer826LG+MPW44MPFlm4cVD
d2k1/ioDHB15IN9JgskVZQxhOG+P37kGeIpiV5x+tFuLJJWqTrRr0Tm+61opnj36XxK9YaXp72gD
Jge8qaptFc/gjnNIpnooU7gwESH+oAvH+Z6XifUlRojmQ4/8gO46QVuWjxRWYhR40qkIdko4mO2O
8KfcolCdBySPUd1uGw1nW6ttx/K6NlW13lgVgBuP49X6kCqW6DZOZ5a1K2UtAukNCvOHZq7CCumb
efQdwwljr0+z+KMpOf3HLGcDuhNS1L5S5849fuXZc1IqGOrYrdOGUObA+6eSmT4l0aT0G/gYw4vZ
zN28MUWrvihWMG6MaajzjRgc3Jt0vb3jFE2UfavU05MwhlBDbU3Lcb3D1mpRu29HNK0M7UfehPLP
EtovWWnSqtVmAZM6iDDEcJ0jI1KvJiNGBQGWafuS5tmVxMnE8R8GsHg0wWI4SGk6IE3n6A/CmFHG
CuPMPNTDbKIuZk7WvO0ctPutHHzCpo2MKfIaoXU/+mjEJTge+nAb9qrW72R0xNotNfP4oEiZGnpz
2VFMsWta9lZBJT0o1WKHnvWfnZalT/miM8HclI70+lbJNTUA3adQmDzpdt1GLrJoRuKikd5+FXqL
pLtDvIXd/ZzsdKcKr7CoTr+hUaiB/aw67T4yYLwgf50hwTWmRXvJCPYkSFhWL1UIukbMMXWB49U7
oF5rERrEH+U2CjejI0tbJW5Lr9MrsW2ryfAqxNAvBJyn1V06IGhbLFESViHoTxyPKku1XpidnWI+
RyPOGOrqC4zBya0lqTqo05DsbQQ/9yh6GovkuXrQaObOyDLfWK0Z/24KCg+alIVCDB1cGODL+fnm
qE9MptdJg/wjzxFt0fnXvGQc9E2LTCuErsC5cLWc5oTE0gZ9SpoQjAn34XjALsvQ30Nq8aOSpN1G
s6R5jyep8Tkt8/bD3NvTjZwi2NVWubKP0VT9pKCI9e13rx7qFTqpPfPAlX4iimKjiWYXifrRCgO8
NtAHvjHV/JKh4UlFE+EJ0h+ihYW4TXfi+E3VDrk5pF109OLTvaSPCIpGquJlJUTQSI3u7bkeNzZS
etthQuTz/Vc8vfcYnOuOkiqcF2yDjgfnQFMtsGq6b+hNeGfpWDZkRSh5AZoC7490evvgoLywfIFR
vU7q8UhGhKa03KS8ZgtPJKIbMhVTskewEM5vj+BnrXYa57Tp/CZVfBH2IOygIkRTEd726torpgh0
adzqfqM6jWtKVvscjrW+cwZnuk7NYfCKKSi3SLlecgU8s4UpgC9YdwrB8LXXvrCtOuEIUOeGH+TT
lykV5qPVmcn/Z+88luPG0jZ9Kx21R/3wJmJ6FgDS0WdSLInaICiJgvceVz8PWNXzK5EcYjTriWhX
TYkHODjmM68BVKoFV1Ic7Jq8HA+cOYGrq7l1N0jRwdKTXSME335/8ilukNhxfBkXHT290PXEajXt
AQ2S9l6byKftoqvkvZgIz0w+BFRIJSkRQDw9fTz0e8ubsuZMR6S8A8Rm8d0tPyrSUNGABk6TgyFv
ehMag39Ix6S/zyvzOioS2MYRJ6tPlvLx4O8cI5RTYcrQi6PrDnjwfHQlyFDNHogeuzBHHiQLi33n
IxSHa4j51UBV0A7UGncQHqs8AthJNjhQVPcfP8VFPY0V+OtDLA5PyzNarO0CnSZJJzoD2lxbLFk8
LHwQm4BmH24+Hu/tajgPt5Cv0iEawjAnGFtiSQaYBD3a5vpDJaYCkLMoib8oepS+aFwUJ60Asuo0
opn4TlM0yhfiCQkJyyZGmjCUx1nZL/Cwc/ENjBG2bV+nuCaDV/1CQAFcDnVIvbFLEKwFst41hpoj
wqcwM3ULrgSy7F+Qh5QFmGNxu08kqa8RsOyF70NFzPPxm76zw4ii6RrDdmRogJrn37fMB0KxytQf
xoH2OK4wwsGqK+suSr12C14YVtOI7jeABQQBY/3aMnjSAk3MbY0e/VpX8vJD8zRE9nOdFl24JYqg
lvO+6/NSfwAoVx2zzHplg/d7I0jN6x5N55UQ4SLLkxmOlU0Fn6uZ/OX85UMwgmWoDfqDJIXKjZYj
EByEXXBYmePLkxvGOrBq5Dbo6kJaPx9Gm/HZHF7Gg1oK2jfA8GT2Y3CUQtm6l/OEfSs0whdlFOpP
Heqkt8ihXzeRJfyALkZILae+tvFldGBdUU69BwufKFdMlDh0MqkbV7AL815aLn0ZBMdMgeXQWUZN
RiKGRWuO+kNv+BNgSF/e1IAVbZB0a7pt78wLB8uckr6Bipa7LNaLXg8LxXiIe/SffcuSdr0xWtf+
4Cm25MXw9vPecqvOFFc2+GVAamiEo3NMBjf6omCeoRqOmVjgH6VxGvZjJ/iHNvHrQ4vEmuOLUbqh
8Z2tnKWXBzk1ZMI/Wsuc5WBkzpeBP2VoNZtacEQUIrlGJLW8IuMr3LCUVXuY+gnbDVxoQPpbBxD+
k/vxMrzcW/PwuC9xhVOtQ6nrLALN1UaTxZzhu9LT9zSTWlotmFS0AphnkFJrNNN3xyP4BprC2UI3
5Hy8WEwNf0zM4Bi1Zb0z+qTaIxclOXEiBE890pgr03u5mWe0DcwqnetZA3O+GE/3FGwAScw72iyU
OEA1ZAhErxwZF5IrcxZDrRNyzwxOgYF4PkwLmpl2tBQeZW8YHkfMemob//FEvfVHAS8OL0uKT3Am
gfPGcoOktt/lCPwH4AChAPl+ZNqq3PW9rajhcGwmXXlNg94XXX2s0/tIQQNt5ZHfuc14ZIIXAIMc
RDRNzh/ZlJD7r5QiOgajIbhZGHB9xqn8BZskYSdmgu8WjSntC6niaU2vOMRKaQC8V4RH0mhz48WR
stfN2NyHUmtsxhadE8kr2qNRZ+FVo4zjBtb2g+jXWLmFkVJfGbVZ73Ws864wJZDcKEM8Fw3l9reT
KkJ+eodIP4JI0pcHq255GtL4cXRMKQ40FYWnLgxV0m50svVC/vrxBro8GRkN3CGIA8RHuKfOp7HS
gklrTD86aok12kCtIlfWatGxqCmvZG/vrGWGAu2L6NycLy8WWUJJHUV4Mzz6ch5/zsUgxeWtrlem
791RmDhr5nOx+Re5SxeXgl/hd3JUptLfQeDAV05Vf1f3bN4wM2DsP6PMx+Ivma+AXPSkRYwSKJiG
tCJ+OZ6FW41YSluYNP8PxxxpIOjwGT1Gd3AxdeLQd4bZidHRGDX1sWyLyenGEbeSQLCu2j5Yq81d
XiVA0nXdUFCOoIy7bPkElWiqCUZURxmw3xYeaYPVjh7sepkwUJs9gsaw1H//LKekZogA4XlJKgrn
c2qMqY8jjhcdZ6LMHjMDTF0A0m2CIPyeK9FaFvDOzUXqB7wayL2qsBDOhwvwQwvUpo+PES5btqFk
180gPKal+lPulKM1RDeYBd4NZfa7oh+sHdo7pPTyrCYL5nAxMNURTUo4070WOHvoG8qmSMduZTal
y0CE23gWtiSxJiqQF0u0ybzaC0TqU8iYwOGARNV8xvLQEu0+5tiyp0TQDgh+43vU6FQ9W5iceDF0
iAqF6A2jR9er4is+BA/BNPW5Y3hTrW3MPpq2TYeToI3kQ7xW33rnfoXXwa6FAj9rdi6OowErjckT
KAkbfTr39ptyF+pxuIunSHdGSJor18g7xx9B4Uy6p7OpgAQ//xYwBJPR9CLKaVX3HFIHP0R19woV
Zk3j6Z1jCZQ5VPQZP8SQ84v/cmCUg2elRWekR98PoUnnkeo0srFmT//OvjXnBvGsuULZRluEC3o6
SmrequkRlR/aa6Kguz10NSfXrXiTIdrkVoiUbj6+Qi4xBTPkBZwEicesSrecxHSoCDZbPzv2UmU6
gCnTrZVq5bUJqGBXBXl/TAcVfH2OMluUWNpLIU+ZS+avwaCiptuFQr/FKSG7q1qzvFOn1cLhO5/Z
JCieO19Ua6EKns9+35qp7+tjdoySNr42xYm6uohTSzGYzcq+e+dD85UpDNKgokC5xHE0DQJOBkz8
oxyVg1NlQmyLSZ1uP57zC/Yshwi0SlAHXAhv4cL5G4lGL6G0FOdH+EsqIHFFu/KQZf4yld3bhqZ9
Qp/1Zor8bkfkk2+LWC5vUR+l1KFp5baYGhg9QvFaFXm4BTCVbSovGbbdFIcHvUue5UiD2C0X03cf
Vp2TCFDOPn6H92YKXAIdUaTmiEEWqYPQzwqQnZkTS4sSB3CtI3sRrPFK3hBk57kfwTrmblCriGxB
gJ3PlA/jD2CfVRyzRo1ZjlEX7oq0QNoNyzslcVulCL8FMcxgt5Qb5a9p9AvD7jFFfKEdIR27QR6e
PNkvHnE11b952VjXW8uoomOuyd53GHSYbelEzxX4/0bCjMTEDfL3p2qufM8l5zdZxPN3mKxSKcM8
Lo6KmieOhHQavg11aj1/PMwlH4ZVRTdw1kuGFEnqcT6Ob+kFXpVWeFQ8DzGFHkM1WihxTwespqpf
45orbaIS4+5Jq5126A91L97mk7H/+EHeuZspP9MMpbNCjVRc7FcFZQE+aBYd9byA54X76CHSlM5R
IqveWVP/c8yMbes11ZMyZMkK+uOdWSA8JYk3wSPqSA4vIgMpxssMBl52rBQcUKcGV04lwPoLHpG+
ixQJW8RCESNHE/Pgtkd1dFPonbmDo4rbcFBpm0xV8hU9zneuc46vmSYIRwoYkLW4GaHH+bNnacmG
H/yXqo7xw1BAbj2PGA6ltoDjo2mL2AqiVKeG11FZKXuMEYEztL4kepuQP/UtMSTyoiGMoJQ05fAT
X2n4qlHmiTT3RFFc62K8xWznmw8JdiohNLXpKKDUcr6gIi8dEsik5IS1Wp2UMtCfKElQOfTpPqAV
hbBk7pJ1WB422EZ54IsUO9SnQ8HpwwLj81LzMBsus1b9lnuidNvwcls5Gyr22SB0swdaG8H984Rc
cGrOwrms18rA9Uc5fugEFUaOUQj1M6ZN/AxaoNmjzdrhFaIO0b05hqPpFkrZFxsJGnTsNlY03mJd
5msuxdkBPo9vQheorQxLPa8Q9K1SAsnd9GYdYuGIC3vhTmJpUGUDoXQQ/DYQr4QpqHdxYMgpzjxm
dtSlSgUjXE3VDxOKcMHTIVVG7uc0kXGHiNH0UPQAMyZt0r9jFKTjh6oK1ae2kdvYkcWgfxErQ40d
EJ9KZBd1nH33vC5/bpJJ7zcE09m+MRFfceLa02QIu3jHOKqAz5A9DVjDXoV9rLcUX3HMdCTOd8R5
PQOsSZlm2rGJtVKmsOuPP2I4R6UzWjVdU6zo0UyIExQn7bauzZ+jWtCIXdnqF9fAvNVmTBuFWp2y
1WJhK4KqYaWrTUe9jIENcR4gDlnmhYhZDeZIEI4ng9ivnaxsJ1hJLz5FgFu3nZyh+Qc6RMLvTJiG
wq7zSnmVh8H7pGH63tJQiXynmvBetHH3xLCGYE/+WnST1zgw5/praPYi/FY+wSlsyec2ra/Kz6HZ
BKk9ThXEcFWpdDcapeFaHpoJEm5QlQydyIo9AtZ7CTN5+isXEzbObB6luF4iJg8Sglp0kpoxxi7U
w+3RyfMwKzbxgJG5iq6q7Oay2chuz47XbNUae2gZiUlWhz+T8iw28XhQS/zs7LgtzW5nSbnS25Wq
UqgYkgZLNiBYmEFhqR47udJZ2tZsi06yBVgSDTz1EWqNge3XBqO81IWmaiWOUkoZfkpa8MMr/DwE
JOkHmJom2MdfwefDl9WLlOCnODX+Z5Q8o0cJOyjzuqx09AKLmZ2gKsIo2jRlrE2fTmDS+iTGl1BQ
0uk6hiOdYe+uq8/o13oclq3vv3ilD+e+lyHMVr0RQAYXgJQ7glB6t0Gcxvmdj8tsjxOJJnY7bKe1
YTtVef748Rq7SIXo9s0gE06PGdEjLiKNIPSiBK/o+thHZuJoRYHlj1wda9Gv7E5DkVRL+m/1oFgr
Zef5dDs7/eAoQCijV023ZRaGPj/9xogYLJrG6ljEieLkLdLJuS8juuip5a7pVhlm77znzFSncMQl
TjKzeM86yjA/Uz3GS7zrNqE+1WIOBsA3vcYYacfayje1rPx2QksUyjsSaVKLo7W5GFbWfcmc5K4+
BjMLehaE32Czu4a3uIjhaWgYM/wUjBIVkGUch/c621NMu6NUGsehDV4SUbVueqz9VlbLOwMR+szq
KMCkWTfzz39J1bwGERxfbttjjgC2S9ICL5NmxjYuq7Uw/p2hALcjs8wBqFMQWJx9vQRSgfhxOGYI
DDucCdMGOqV5DW8tXnmry6Yn1epfx1qkupGSg1Fqh+HYx+gYNSUtQH9CPEyJZWQuuAh3eFcYf2ka
N3IRRJVNzT/ffLwRL896XDjQkWSRUgFB4Oh8ao04BTNiGsNRRl/P1WvdusrGaU2b6xJxyauSx86h
MkuFgsL5MHoVxaVWCcNxkKV8J6R6d10JI/0PtR+vAT6YDtaw0clMgA0ls/gwODRMCnEA+93yAg/y
pqFNiYnsY/kgwxihg1s2Pfm4ijlqX2obQB25G1v4B308tdJ7a2lGD4rsxfn1F3OL4AtAnaQajjUm
w3Hif+1NM3wuy9LGa3mHiZkbK/5uHMoDyIZrMNSfGlafXRiKgIPnKEIc1lfC+HceiQ8ArpHOJ2WP
ZToRtkpoTq01HNHkTHbIRPb3mAQLV5VMKWkljnhvLDYQ6TBeUJT1Fq9vlUk3qlQ9jpXWAETD3fcx
6vGiTBVUoj6e6sveA6UinaYnvhdw0MCuLNYXkCch8FXp2APYJe3D01DcqoRcmd1ZFrS+sI8KAdfS
lEg3nfULn0RBEm7CekAMN2LKZHsytPyh5L7s7bH11GufMDqaZVNhMjReqmwA/OnfJjih90nInetU
Q/9zmPL4O5dNO2K2J0wHqL7cyMYADO128vrst8tjvChPNyeFb+Ki86T/chQCO+oUf9THo6bkCsyQ
YrIDClknOgnlStb13vejkfw3qoq65WLPCl3bCWMsjEdrxIQxi7sE98sUcv8YrAq4zhXW83uZ14I7
NXdKqZbNhnC/vhaCb7k86Yyl4VHq5E1ZwN/XkTXPUC1XhOAWMozgxpDo93yPm1628pWDYR5h8QTG
LB2FvAD5JSCkxRNYgjYQc4/HOgHhj8DXbHXpo2oqTPxPBOGfEzHPaJtOuCh+vHovgxIAIJDDNRT8
Zo3uxZ1Ds27SgjaZjhrpjK2mKXJUel+SFKkMPEgrw73zXekPQ26Giw7MdykoV+L91RnGKB4tiDxG
KJdPSqo0h6GHdf7xi71z7MPSmmlNBF1kncoiDmnTup6KJNGOE9iPJ88ChBBZJlunLGFx2R1yvYdc
ADhhZ3qCHqk1WQM2ffjiAkutjb8+fpzLu24GwFP05ftSDlwyGzMka6tcmhHBg/UMfE5FOdcsV07Y
y48JIQgcGRWuuWCzXMmZbIVlKZfasVKDeNt3Fa8sq9FBasxyE3eNtFKGeOelTEoi2hyFIRK4RDdQ
gEdsw6/Uo4hyj91nlL6q3Gq2H0/dO2/FbQkwzeIWn3vt57ujLeqKCnmtH7NKy65iaC/71leCHdnD
ALBBFH8XisVxMBeugb/PH2qpo+3VZTKN6qgfaaVITko0u2nFnsK0n1j7phzXiNmXux+aD1gsujMo
XPLf5++XZj7qD1JgHCULGJIH/xzmSyMc/JIymzRVtTNlprGbhODHxxP79n3Ozx1u4zfsIbqyKmfg
+ch60CAYUjGz+GD1P1WVUNoXkmqjtcITU1yfCvr9blib4OvFBPpNEekuLV11gxzCeCcFWuJYkfKt
Jji00ZzOjiaixVuvMVQ7NLB4X3ney/XG5UPqxIH1RqhdnJN1jJHX0CrGEZPabKNDDHKMto6evRxt
NrFHIRJ/8NAlyRpv8joryIn9cCM1heDWhl7YAXx7J+5BFX38YJfPBfwDOMZcr6Cls8SBeB3ToeE4
f/JkYO+j38hOhCjl2i1xeVFBNudAQm6FMXB0Of9c4Ml6LaJ7fRKoRx5xwhXIv/FCR3imaPqXfPDU
o1FSNHAmuinmNvIREHLCUJJy9P0qzMFJX/L7hNsOzlUQmt8wnGrlKxNLpH0W+dYuiCKwb/gzh6M9
FKHfU++qy8kdNas5jqWGd5iekV7bohZVKk5wWvoXWuLTta5nFe7ZU2DBewByDj5ZVKeNEUTxPrKs
Ln0G9TQhatGWZWwnhp5sKNXkn60W1j4m2PGJ2zn9Yfih2uzRnsqeykq1gLcUoXzyJsPYksykL2KZ
BxXiHB6Ozjov8wq2QJxwBs+nZ1mJMeeqmxFVCaWvqquhaCtv00uldAC8Ev0ICykSudiS2HfMVK1K
dOr04rpuq+hnSUiKjLnsT5/LXNbvo7JNsdScYuUulVEX3BkGDjcIfw+db7do69HM8Yog2SV91jlJ
kOisq5LyKjivodnISaHdCD4gbdDnao9zSaTH0sp6uCiLU0sgvmc1APKibKacL4dmRAzVSJrwhCG6
f2/pvewqqdF8qVUB8Rala64qQ1A2eUmTa0I0biVEuzy2GP6tWkdfi07mInIIJ/xnVA/bnyxWvqRD
AE0liHXH6PFVrxWjfaBdMtl9h4bpx7tt/sVnpxZiqsRIAMVJYVBbXry3HuJI04IaONHMqW6H3Ojc
KtClq4hi2FbzIv+WmF9Y2eKX4YRGZM7tzdYDk0C2ej7bQsK+ZD/Jp6ZN8xtPo5bap8LgpvTcDyVx
27WWx962wHCMJsGUbcw4zm6g55Yr19Nb4LJ4f3ARKPqC60QkYVn6aCpZ6nkW9TQFOoi6oTU1YRPJ
Wn8/mKN0J0UB1V4vFwvF1lW/BbTUac9KjfcBZNGyQzUfY9Hrjuyo33ZZpt5VVo98U5ZOYu8WBEoo
SxbYaDid5WXbPvJrgMDo89io67X+BjAprulqjst6TGZDWDohse9KUlagSUZNPHOiCkQ9eOkSfULf
aLjBPl4BFxEBH4GjkP/AEwyhnEV2oDdR1VfEOSeLOi3oMyt1IElO26Lqsw2+H6H78XgXS32uoL3V
0WivgteYn+eXxMdHaxtHyEg51XoV32JmpEA79szkqRTzT3Elys9l3mvPuB7WK8SEi5tlHhmFwblP
zQ29bD5VilDXsjAqp74aVDtRhMQBdLN2f72zuOluUSKZQ9O58r6Y0NRKh14uSuUUjn5+FVoJ5pha
Gu3TODG4yiYfvT85upP4uF+1Mf5iNmp4QJl6TdjtIj3gdcEpwOcAg6PQoD2f6KRQ2yj0W+UEX2L8
JPZZvrcKmnxBI/h/ffxN35vZX4daRF3EdqmqcnKeUpPi5FBgR0+E1G8+HuXijAZUBOQGaio2DlQq
56f4ZeWEhiSisNTqp2DEtjkWw/QA4l3Bi3PM9m1RSFe+rOCpJbbT7RhL0spReVnmA9BErRv8AVh/
5nMRMoRqz7Wve+qpUAdzE5npLgyixFab8ho07nOXiXf11B1ytbrvjHBt9HkOz08qkDuE7iTVmk5b
fTHHXW8IYpMF2mmahum2jSXliIpucNvFzeRWIThRaLbVa6yI6dcqSZ6yPJyFa6toLXCcr4TFgxDn
ziQxPgNF/8WVUVutMRlVKpzEikTCloyeTjaiLM19xc8e9BQ7WLvMhkJxTKTtfvZ+u284ZKGR9vXo
TE0RSm45WdG3j5fHxcZT58okzC6uFRnc2fL71LEPeBxo2FFuR383iNqN6Y/K3lBzJccvJx2vkO6t
H7QY7EwZpZitC3H2UvtKuLYdllsP+hNcOooAVOeIMpcAMcmowkCn2nzMCrkMXIzhi3gjBwTxVlzG
mQNJhl6Fhv7JdGMVAiDyIi0RbvNVq/li8nc9d0COfQS91kqKOylmMjfAejXcVBOKTLao1jrHJuhm
5ESzKbvxjKQ37CqPhX2VqNr3EhLBDZ2FvoIIGtbPJndpa8N/KXobjfLum9pO6mdLLMKbMhfpLSgk
TpaTZ9D9nLSaa2eRHw9/mcrYgFGO0mucAjVEtaJMtoneCtmtSGUEpEuKaXCaKcki6iy0e21pSMM1
N6oLINScUBEyQNEE3Xqp/iP6TSb1RRk/+mpcyYdhAnNjN4GPsmPYmbVsc97Hr10sJ588Qa6p3E1x
8yg3rbIn/k6+hVKkgrCmWEzZMLL8wEGAlyqGhNvOz5V1OJ8Dv24QnhVjEZAEENzBKy1Ti2TS8jqN
eFZYuQhZxmbSOF1XSrtUEdudKgf5IZDydCdHVfw4zoKVgC86V+rj2KH+uaakIi03LN4tdF2AnsyM
Eu6/RbSFsm44VqUgPwqYhyCSvqc4vZH0r4FJSaPWt7OGS66/pFJ0p03MXN7t1SH+zQCbh4BCgbcq
6jhwRd5EOn45vJFX0VrNk8XHJG91R8dx0xGnUd91RN5XaS2WdlEE/dceTWiUO1dijgukEgEu9U9r
5sVxK3OCnl8dTdtonqGnxuMkP4TJbS3d53RlTaV10ad0Zx81FUneKDrpjYVx25cRopqiFo6v3aZE
pJW5UTPJtuTPURbtxLRaudkurpa35wMs+c/zLR3QBrMfhFhKjEegsbt0Yx66jWkPm8A+frw2l1fo
PA7qFDQyWJ3U8xbzoPbFgF8Q8xDbsoMUitPZvcsWWpnvi6N4Oc4iyAsVr+h6nfcRHcmuncBFBdLd
RDbYkL/X1X+dGX/Xbybx3/MClRUf377zf/yft+F3ouz8Z/M/5r/2v//Y4k/dF6/ZY1O9vja3L8Xy
T579RX7/P+O7L83L2T9ssiZsxmP7Wo2n15pL7T/29fOf/L/94b9e337Lp7F4/fcf33O4K/Nv88M8
++OfHx1+/PuPuc/yX7/++n9+dveS8tfu8qoJXqvsX7cvVfiSvfzrUCcv2Y96+RteX+rm33/QJPqT
oAXuEnhSiB2zZ1T/+vdP1D/5v8Azz+BN5Hj5VNn8u//9hyz+CRGH3jOdL8r5tKL/+BcqUPOPJPXP
N4o+BJo5kUN+5Y//POnD30fh39/If83/+ed/ZW36ABajqf/9xyIJ5feTCdASpjcxE8CXzSyJa5h6
izag3VApLv2cr0Zcqk6UiSgxZ9nkBFW9VtJehKyMCcNlTj2hggCOWTa1ito0MoU75WHq2m4bitnk
BmWaHn75Ju+82XJjz8NQMKc9PDfqLP59fvBIRZT0qSx1D5UUZDdBlO6nIBrcZFJlNxKGzg5q2b+l
jHYYMvNRp226FjdeTC6QBerY9EpBgs4J9/kT5MhLjxNIiQcTzdq9WsTWtkeKkBpQRwGq1tA+SlH0
8QI/dLD6kw/IVFDiyq1kH0uVhgJSNV63gRLfSo3kX/td4X9TUDRZmak327lfbk0wJPO1KZPhc1Po
MN7On1NEGjgC/JshIpgFWz3DhEqDGb/DUE7bT/LUoXQ61YiPKOVdKAyBK07FsxQEkZOq04+Gc+N7
Bsj0LhKr8ioFcHsbeJG1T2Sj3RJ+KrvCN6Mt92OxV8X2odfH/ouk1GiHaNBzglrqYM2K2Vc9Gh5/
dxGwtJn+t+iUYHBpE4qZgzB2ipo8aFasXpVASTAq1MIbsaccgHOo6LRq1d+p3P2bIBvFbUbSuHIk
z5f8+fSC0oY7STgCYYGy7/n05jUNBgw54oc+a+RrWjmf0dzJNkqvt9vRuLcmX3IUvQrWlt+izors
M2V4BGZEcK+Umpa9mka0asSRUx9+6Bg4kyl9TgA/OcFMa/Wi2tqHTfBoeLNVCJQlF7KAsBJ5LA0c
eYRZ9I8zBvIoMvxLs4lMsvIs0jMUoiDf7XCTUd2ynIyTn4UA/Iicd9L4qPoRilcjLWPMQOqwQtOm
lSc3D8v8GpR3sEWWezzG2FYhb7CTMyFzk0b6goCQ06h2ZUzW7/WD5qemEU7ygCkqmdZStSxu1IKg
AMpvhWkRxMG+2zRj6a1FHou0cm6VIGnN/NBWQCN/SdiXhzz3c8Oc7sMoPQx+K+wGvN+uzLTG7l2D
qtJUw4tSqN/C1uDY0kc7bU3D+XiHLOOz+SkYGpAv34fE7cLSMMbQsMsn+T5TPPFOK7obcRqS566x
zIfGK0B4lEos3chppOp4Z3TfANrrgdsWhsnCKeP8WdNug9qCTNPEotVuTI0sIdOq2vaMSO32QVPO
d4lafZ1asIwfP/6S5Dk//mx0YMHW5SIDIHa+ufychl4VW+J9kGo3FUL0z/hw95uImHx0KnSnfbtr
reg2Kuv8lkqvgW7O0HkHo0PBYUt/kfxlDKSvGipKtxSxvMbulNGnWY4+58qzzs9ydhDQo9JmcQ5a
HwTjSzCLbA1xiuNGc69EaXmSASXt+tIzahiD0lYQfATKu8y4zsZieErzgglMpXycsyyO2jLqEBdQ
0YO0izRq7pG1KzFuz6zu/4d1xI1vYR0n8/85rAOvGr8byvG3/g7lBKRj/nzzQZNhYdK5+u9YTuCM
+3NmNWNpwtKih/XfwZxg/gn5a6aHzlwdWHLzh/8nmhNk6U/qlDNTixxRIUCUfyecO08yQNzN8RzR
Bk16LhpW2/luMMBftHrlUeEV5MEOY79y1CA3do1mexV0eVb/CENImqaVi/Y8pnsbGE7e7Pg9A/+k
ZVshHYH417TQT0rm5W5uBBZYoGktUjm/SRmFSHlWlyGko7bKLjp/PVxToharKvGIwtqtYJSvOL0F
eMcMV3H/w8du7IpC5coxfb5pL8dchJE5WJZiiETxWONVkuIWuZPqdNwWov9gFmvZ6HnE+PdgeIG+
iVBQRltisHIh9Th4GSzIetG14lbdlMCRXcx/pseU1vD2lxX+XpB8fge9DYjaBUIDmCThAr4MkukA
KhV9bvlY+fFJ9tT6pvLA0sXxwRf6T5U6CodQbq9Kde+1d1ozrVGOFwC/tweYm84AlsiKuXbn6f+l
OJHjRFJZTS4fGUq5aVX5LrTyYlcKvbHvARfbhV5bjtjlMkpKWfMYg5FvUfQpsuhzGGYH4dCguLfS
rrj45tDG8a1HbAVwNQWlReDuc0tKRRIaD5Pa+nZYgwdvEhxojcKY9uZQrq2xy1mYeeoURwg2AFQT
g5/PQtWBGjXLSX/IEN5zRjN8rCThWkoLOG0RKqNCI0+fkmwYUCcQHJSD6U/2oSMU2MPI3LWumOaP
fmusRQcX5wnPRclPsfCiB0yiLZ5LlIcY093JeMjFctMl2kFtvK8pMhEbAk8EuXXxBo5BtB8TqVoh
0r07J8Bx6MoCZAGQuNjsVeIbNWJCxoPh1zepEf0EQ6c8YTW+5WmHz4bV3geNne0mrVI3dGL8gyV1
u9yg4qzAI7+xBk9eieTfWxeAyzj6OerecTGVOV/9UuYzFVX8gLEQ2kJ++xoL6nM2o0s+3pzLyYcK
yWqArY4tFymaMR8Wv2yNPvQ8lexJO5lW+2KV8qEqhC34+k/DIH8NpuZpCDsUoKfVwHR5mAMiJGfm
GkOSD+esJXKoD4MCasQkAWZ4DEGbxqbvqqli+1e+dtcJN2Wz6VqcwVI38SjdhaGrdM8fv/uCGcbs
zs+A9An6HVyrLL3zlweOpahTL0unDiDHraE4gfJNlbetfgc0hbXw09C3Q7jXBcfP8IF0goM32dGa
Ye/FIlw+xuJ4oh8+Jj6X+Mn/qavb6rvU7iXEITtHMK6wkfNaO8Jb5oXGsSFdqcLKeltEt5ezsFgC
Te6nnjgyfJ9gebn35X0XIphiZ8Z9L+z9J1Wygwo60FOSueGXLHnA3y5YC7HP88jLh1gcAm2UZmR2
onRq9dTRyucOqiBKfnY3fM/EY8ECqazRqUd1LTVZ3oZvkw+FlksfMA716/M10ImUJMcwkU9quokD
RxWdyYP45+jDrptOnj/ShsHYjQXa36IWalf91ym/y9QrEAF98snwY7hO+055DFo3LXBOOaTQA/Rb
Wd5/vFrf4qr/juz/mSL2C6BXaimcWudPmmhCSwNIkU5xtR2s3dTZ9zrCtgP0GLdpqOu7Q+F6sNUf
CeLL793P+gDBkoSPuCzZFtmubO9KzLAsGtSUa8Wt9tcsuhk4rWED3rPavTyt5ebLq3+e3bkiPfcR
OaqWwVQRwOgFXiOf4mzXx/vxpZJv/M4WsmdD3SS4nPi2sQ9VHn5TRsCc3Mk/Tv3TIGy6zKXEs3La
vZmLL+fw1+dZfO1ByoMsF1qeZ3SiFPiZY9yZ3a0fb6Zwq8MRo2US39b+QandYNim5RNaN0hh2mZ7
739NOYiSYypea+JeBHys0aX+HMIvyzdyeWUYm65Sr0t1V4Q7nfrBl9g8Jt5er2zxlK4Jm8wb4qM3
WZxdltg0rdAws6jKY8dqGdsk3XnmSzv+pSgPHy+9Rb2fpadyQIIjnKWOqVYsSywqCriWlanSyWoc
EJDbdJ/vvL11a301rtYwO28libM3Wwy2eDM4y6oRgDk9tUBsFP6Fls8mRCk9NTZGfqWltgW0Ndip
8XUHsdlzUFBAMOsU9vt8vFKi+669a6SNCM/1BnHVNLe1IzbW8Wbo7dp0+gSRaFt6DB/jzilzu/6i
bnPJjvXbCIHdIhdspf9UK/upuw2iTaS66Xij+C5/Ofyu4+8rnORsBR52eQO8vbIFY4pKLuHIIgwh
2sQFLxul07gDMC+WTqptpe/Klx54mIwb9o76eGe4YXBTwmQtV3bpm2TnxYxzCfMU3IkEyOcni9An
4AexpjhZPixtG6tMa3LnE1jLbI9LZzNGd5m2yyl5YOu0h/w4/KBQ05v/i7szW27c2Lbtr5wfwAn0
zSsAkqIkiqWmJJVeEOVq0Pc9vv4MyN62COoS1/e83R3edjgcUYuZWJm5mrnmdBvJzvJDT5HA2/a0
heXoWSjge7Y9j8LCfYaeH2ctQTALsl1bfZSvwpge5ab6VRaunL5a+YMvOFK+DZjbNZ8m6UYsrtD7
zt2sX7vpz+6ieZOJqMiAZwLJJZ6+LmrLmHw2OQl29eTEgyt/F7k9n3XfDgqnlQ6lv5WH6wx667sW
Bikdbn5nqLcAecV6Rxnw8ql674meb/s/P2jx8HpNJ6X1MEgPJppusGTLz5F628ducBRAUCeHsjl2
4bHTr9voRtKvaWG0gi0/apXNPKgEfpIxW+5P3609lGdJXdyBj8KE+BGluCB32j/qZ+NH4Y4Pwb32
Xfds4xHv8qb9Vu/dMbEZe68eIJp/ZahGeZZi29dt9TdPi6nZ/XN6RwxgHa0v0cSsMwh5RxYclKJJ
kopr4eflvVDPnuH541C/nQV9aTidla1EnS6V0EsPwqN11H5EPy3F0f5I5ZtG3YvSVhe2Ldf1bXWt
/aoAsQJGOLL29DuBuPUKmDn/Lkhuetc8QAn0nD6Ve+13dYfLibCsvSLu3PDo/AB/eevdUAAW7uvb
er+myLRAMfx1TTJTIBPXshpxDrY/BNMMkeXNYLEINrfqqPE5zDild0LhVtWu0OyZKE23jV8N6p9g
AXfZ2kl+R54sXWpO8sBQwe1HGfD0F/S1xcweSiYPwU8AG/XXQHCgAGpdS915vU1VJum3ibXl0oQ9
RnxFDOOmfsoe+KDtPi1cBIETOuPdofnaB7Y5uca/5PD9c4+Az8ztKhIusqjTX2ilRlXoJnsEcmWE
4MUennj/tftNhD7zl+artRbeUvc6fSjxrI8GF5dblaStoM+elSGD6dn6r6xwC9EeK7ca7ekAtUFG
VLfG7rhgUj1f58IXMlBIZjr7gvd1+tHAm3rX/jKfpPvoe/fdek5W4uezNO50kcsWlADy6U9r/rOn
MVfumN/ln1qA3qkDsePls/q5k/3zCZdDGP7U6GD4Sd3GyRGHvdIyanbMIT5E6Nge8tfASO1BTWzi
qTyh97pVBacwtyEvsPfUGlfoKVrTVeHdiVDwa9Wzmh1U3K0j89KOXvmYr6JTPg1gPjjBErMTREi5
KCFXbWm4SuCOwOeu8srtQxvZw/AH7alsVZp4jlPOzuKHbVo86hlad1D/Y9PjO0g2tIiCtc3qR2JM
gWG5r4LhZg+Rb7N0GK2L3eWv9PmSGeNFroS67xlITfCR926nlJGA3+J3f7z2vlnSJvujuJFUW2iO
YboSW7+X8c7W+4/BZSda9rustvJSftCtjWy6Q+xo1jYdn0DWjFppoydhh80uk28M4qxY1LdyvnLW
P3tEKCX9Z8nLMTb4Umuwsiy5e6oym7QIpQXi9DF+ury3Z7H3HD5wxIEbzxXNJQV64Fc9TH6e+NgP
5IyVDcRpLLdd6kH7DdpmlVxozd4c2Xx4V4D2ZUAOsRePm8S8atNN0+2S0h11ZxIdpIGa1JXL+8Rw
Y5Lnr919DcH0JoxXvvDaz5hv2g8/o6fF6PUdP8OUrpkERxE1ra8l/1uYIYb072+ZxSYvjg9MqpPp
BVgT6OGHTjm4eb0NOlvUbD+xLXXT6cf0ANGNZ278YS9+Y5JG8Q+6QjfCjT2bv3xxO4aukDOm6ZQS
JU3K+E6xxlv8XiQ8cfzFL1VP90WLGWoq4Nh5TFo4URy/uA2UzdTtIiqFd0G99/MbcB/QFNQQD1U7
ZK2Rq5ZRKvlRqndqQYzNgISRp65SUEyoDr15PZV3cUUBzB0FOGkS7tHbYGrpoe9aEXJHHi7dGQC4
62XrtAhbCle5lDsiiWppPKbdz8v+voAY4unv8TKzqIgKUiq0FqUH+B6jFnE98bHLjm+F1Ttq6Az6
vjJcTfmmxHuL1B4hSoCi+krUvkDYnJtexgtmaImBiOlA3RjWLurZBKdtXCtwao6C7MjemsmzRGGx
2kXEkIEb+Ot7Jre5uIdivrvurK2o/zSAOIgHxdoY9cp1/f5oLp1IBos147AA9S8jt0AQUWyEMOeR
KlxT7lVxVwJbUSjObGEjsdo5aR2fkfWJLVcOr6N4awQ7hL+Cfiurdtfwau7TZAd7D1WgCC4nwfGM
jcz0CbNaD/036yCae0/9IbyN33x8ESUcdjFIbPJjVba7h4pOtQf40bEOZmhTZqwlAtY5UA0zOzAB
MgMwVl9M+Ff8a7NykBDK11Sd32c0zncBVQV6RaBJliihxIrQUG0E8XGWHmptpmH82+637mTT1vCO
luqImYsXqE4X/NEiXBa6HJ/qZbgeHAoE5pPwALgpMdmAAwGeGmxE80qpty1cxd/8p/iQci7tQduE
ppt0uwDkU70dTNiBbb91guGrJWxa9XcrXAPaUXKnb7ewl4WmLe8oFU1s5kugU47/5WV7kxyNqvAa
FPosksP5IPD8ewcWl2xjIXXURvh7Ld83BWnELhSu9P33MjVtaU2lUz6LURbWFpdsIJijkOnsN0WW
ffXD4FOb6aYviR+Z9PALxwxs4VeCDoFsN9lOJmi+Jsckr/pRvUVo63F5/RGvTG19+qPmqwYgowjG
erEFMw9RCG2p9AhaUKntznfIS1ZutPlOPnO0WRCHPx5Dy4oL8pMJTMSD9GgEdiXbgmWTGjc/kz98
2Y48p+ndqbLzAoruK//lsu0FYOnPK40m3N+2F++FMihWoKbYDmtbfTZexF9mMbug9tK99OBdIuaD
bYN0/BvVnlpy/BePmspVzF77triCQ/rsUf/4Y+aP8eFR9y0x70M4BR6b1JlSJ79PNUesXbi/11pN
5ynR7Gwf1r14RTJrGgXYn6XHmoEeM6aYx2l0oRczpVvYvHx4JZWtIB7GNWnmVcuLRyROx0AcPRZZ
lYij2QgAMa4LdVhNhgI2p3BL04a001jNAtfcbPGUpHGkKmC7pEf9rX2uvuFj+vfJhDfQFp6FXwGa
vKWbMA26Vuz69MX+uNeL9FNjQsE0YvZaUx4UyVU71y934h0BpHIcv6u/2mFXKHzpacWdFjjP/zj3
3G4HbTZPSJz6k5UYjdL1okQ/hNlGV1EcYdxW3o6paHd8083OboOnKn/NjMlWox+h/zh+nYrrSvlW
SpKdSl/6mA4MvVhageg+pLKjy6OtoNSkyDUdls3lw/i5+//zcxd3TeAVUtdg+RHpuEp1Ct6Zeu9J
z7Qf2zWilvOUbD4Ac3ELDBxQzaU6VJMISV+ohfSYNZtSl2zg+o6k0isAanAbFILthdsiuF4tfb7P
F5/ddh8ML7yhFHKzaLWcVRK2JzZvIG2jMnYTeYMAjagypu2mnTu90AiJ5W0jOChBxLGbgV+dbFHZ
tJJbt4BX3SDej3D60Qxvdmq0VfRb3bjv1Ec/3EbdvuuvtfYwDTuvXrmwP30W/1nBe2PnwzVlZqEk
1GmJW830zyiu4h9UQ8foWzOAuSbeid3LnnFeknz/WmBG4FFAyHoJ0EikSYXElYgsMPaQPsBRe1tL
LfkHDMzJXm7dGiLBdleKTqVeodawHcgBJcWZlcSrbZI9a+khSQ4U3RCh1MIjY32m7HSCq8h2VezL
/mCQNRn5SyV+C9tD3W2m5DVR91W2l82rBF3BeLot0gQy73KTRdTLZWoq0kPgQYf0uLLYs3NAaVwB
igKzDqQMDAqcHtsx1BhLg+7y0SoOOaGdCnVn21BmNnfpc2XtjeY+Ko6cVnRr/XRvRNspoS17r9V2
odte7GQFvKOu9auxHOW3NMLG5say2xKrEYQRPNwJwgaOlSAjb7tpdkXilNtk3AwoBxn7/lW+EVGF
pM0GCMaF9/Py8t67uCcHYLG8xQMgaMjwdjXLU4eN1ZIhOnXp5N9NR7i29l289UsnCzaIDFFFhrUu
nja+caNqFKS2arWlpFawNtUxNVeSN57vWP1vaEgredOyTQpTck4kObWwKwrAxpuUGesrNXusRFtN
nL6+agzbMh0xcLW71HCkyGFrKtPVfCedtnr8HdXQRj5QYq9Dt5VdOrYwRLRQZZZ2OCAcYjdvAxNU
b6SvlbxNCgQvPUc1t5X2UqxRL57Xcea9YpgEySVYpSgjn7pCJYUSSBuf0EjdjPJWDGJ7ar5kfmE3
QILUXa46dfvFL6+nOfYervXm18rXwsDZx/rwAxZBadXJfaOXxH9mdGWWX4vmDhpTQ77pvZUjfv5K
Lpa6jMQKDe5sk2Abmt+G1HIcXyX9XmYkrLDb/NryruLqxgjdPHfr/OryKheMMryUC+OLyEtMFbjt
Z59Ez5l2tJ64Fs4wXIvzUMRt3e21YKsNG8+7Dqsdw3t+tdMrBwaTgWdxrXR2nmcvfs3iApgqJuC8
KJAeU+QcjCuT7kS7UR/zn+D2YG4t6u3K8ueveOkrL44kiB5YfWWWD8AxG3+W3T41UWRVXsT0IRvd
sr5v01d2ndDFG+r9ZevniQ/IBHnmh4GFBsTsGfCrlpMhm9T4MQWNTvBtZrbapHC7WtM3z8gTd2KG
h+SyffNLK7iJ5/Sr1pQechyyoQw2l91YeXd9lWZQEo+/TRkQtSQJv6pGfyPmG3dKOv5AWqebeuPA
i/U01VW1EmydRZcsQiFZZN4LyvwzQc13YQEllOLHKptBFXo5QHIrrULKz+ohJKMS8ndwioO7BXh7
eiE0xqAIkW8Ej6WpfxvydNooYQPAN29oMcWetAGqfGtxqwFPo3Pa0lRXurW1nl9L778C+ChD+szY
mIvW1lDBPeB7Y/CoD7Qy49p3zVKPnKyt9b3KhKsJbAqpCkZsdCfNrwQBIV/50Silr20fTiveO5+G
D84LRQAga4bR5yFw1CiXkVw5DGUTIHn+iF6O7JZh8hgMtWGLjf+7r6rVEZfFWZnNwQEJ69UM7Acs
ukgjYjPTUF7IWXun3OpyKG0lpYGdrZG/ekw5wwURXjWyUm2KLP1exmRSipgLN7U4veZIRaNNaQi2
qhflxk/SHzRA/bbVrkp4npFMVxUn5GKRNKbUAl1bI4VfDH8QU4jg0cH/4juEvWhxnbrPOOaMhIF8
eIBh2renkvJhJWXQPHvx3muSgyYY0j7zBzQQhTRwTT8Vtn5FD4l5cCSl9fx5zCFCCkV5LxeIrivm
DQJ6ghsZA0zybbvpNGXt+8rnH/gdZgVvDv1cDU6R0x/dj17ryYYvPg66dBekSL+UMLn0ZljfTJH3
hNCKcC+nk0/XfTCukqDINlkti7vI7O+0qGhuhoFiIfDS2zFMx32rSGixaocQXLc9imLwxWOdTttO
RAG61t0FYtsz9wY3fp5GaxIqy9uOTwBroQI55jwKyhTO4q5tYHq3Qk2sH7vIKncR3F5bH503govM
2GhVCBAreoUXud3KNbGR5wOkMVK4n/ScmK3K2uFaEHqqUXSWM4jS76KQEpw/6duQJjfjpuV9IxsQ
dKIthsZNYdq5UHku00fySh6wxGwClQYsysAX549Rd9DMpx9G7AcLDpvCeoiKKr8Rwv6rTKiZ6sad
hiOh11LUDmy9V0hw09wbtP4uDQC0QBAUXydSvEGsB4XsJIJYC7pe4E7Idik89+/vy19jw1/+vAoW
c8qLf/3/dGx5vnf/z/Mt218/f1Xfm18//+ux4R/1f+W//+t9fDv7VYffPw4vz3/OX8PLuvLfInhn
emnc68AbCYT+Gl5WjP9WgQfDJW3wveH9+Ht4WRL/mzl3RQHOD22MyMTG3+MuEv+FZxEvAdKMDhxE
If+L4WVplhxWRQLhWWqZSb1TfwuVKE+tIosPIrqIktls/Figl5nZSSrbvvX0Ybf+cpuPo9KnL/o8
WYM1Rs10qBQpgc8DPh+rcVM4SsIYdfEhF7qrqlU2qrjCrH5mgRnNmbWEa4B3VF3yUA7oTBZtlqoH
JvFkiGJ7Cv4z0f7ldcwXyj/vI+ug0Md7PSu9AR5Ulu9jahpCp0GMcSi0BBxeqzFjUqXtrofJfVNO
6DiYpaSuhEOL+sq7VWBC8EAwODXTUSyvuRA94ty06kNttMKt5GW/C2NM3Di3TLLqfnQrCQS/xiSy
O07MhNCupQ6Sdfpq8/I0nf7rl+B+ULcCgEVu/vQ7gnnvBatRqkOTheY2h1LO9pRKehViw7/y+sbf
WImsblWYFNzJEgzbT2nn9GaXu6XYSfthiOPNiKjrjQGzBTqGskKQXBZX/tC95pkKbhe2HTcrW3Mn
pVrHVa6ryKlLlffg0a0LbEayGqf0TP1WRNfz/vLnXeQu/1kfUEVqBRyM99rJh3JMYkaj4GdTfSgD
q9oqWv+SwzDAMLlsQNTf+NsIfqD7Nh9NO/WM4E7DIxiwKb0jUglzEh2OGwPaKq8189eqVEckvePG
JbQjqiFkWQn3T1/z+ecyM2YRORLs01NYvuZpNo5tyg1zYExV3/UGTbUBRLhTKb3F+6es4bDOD5kh
waJrcTUBmSVmPv38KEJm8QQL8kEMQxhJQ6S419SyFg/hvKZTG4uYUGn0fiR/DQ/1BqgeSgxbHj7X
3yDm4sJy6SgbGbhc7or2mnef76aBKAP3KqOI/LWEzBeIo/kDA+6HsNkyf3cbZoatmePNqFZ/PqMn
5B8fr0OFW3xxj2CKgtQcZHNfLZGpchPEVTzK4aHZ6jvYG5+sY3arX+Pv0mt0m9riLrsdjvLO2Bbb
+qv/C0jy/V1xl+/lIz0UtXW0331ne8fQvXwA5vN7er+d/q7F+Ya+IgvLeAoPSn8zElUUmb4RqgaQ
3bSNQsNGodqhB3nZ6JlXIbqoE8YBpSeMJg069Sp1QqrIa8Ph0JTZbzUed5qXr83KnX3bdxvv5LpM
PxL+nNqQ2roQMwV2BQowFP8qAmyuH/XLEK8Uec4v64Wl+dN/uEKiCLETvcISgoousO6ryP2hOZVT
H4uVx+jsY2HpfdoRKtyZo2DOrj5Y8sdUTPSZMSJSS/DizG1QcZHG7930ElJ1TeaOkLHSwzx7AN5t
krQRisA8upQfVpNJ8bqsGA4W1PYRBWvPMKF4PZjWY50ARSlXnvU1e8vAQWgUq5OwR1YKqjI/dFO2
9aXfeuPtfWq6crxi8DNnnMuEFAYIt/jH6aaKMhq/pZ4PBwmi130PEYtjJObaAMnZp4PTgmgfLQqY
kqESXVykPmxSSa/V5Z3RlXYQ1KTapmuBb8xRGvIZ0zHzYD8w73L5pJ3t5rtZYjFiPvBzyyQDtjMF
jauyvBNQdBOFeNvAzjkZ9QatsDcL/R4fROdlk5+slIIr7W6GEBEMWyIUS0OQVG9eKfwhmzz19jC1
b2vN2E5i5Xhyet9C6F1b+8tWz467BX83j/JMG8bBWE7hpSFzsX2hj3fQ07oQeW+8amdQyo6K7Mdl
SwtwtEm0DhUPBQDCTxqDZ2+imScwrSuTclAPwlG97u/ia11z5CePxypwpF2xyTaqYbcAL9YULpbR
6J+mZ6OQ9MBUPu/9hwtgyJHjsqje0ZmCm4w4UIvQegN2XDPRU2Hx8lI/NcfjD2KdcS1unFNzEO+E
KM0xPe6bohP1XxjGhft4vAkVmmslWdLf+dX/RcbwvrYPxhZhgB6SI4fFu7EbU3iTvId/++erhHfz
/zjkUHgsFiMbRaOEoi4cyt5rN20+6VTJgeRdtjJnUR/fU4QK1Tlg5//Q11DKPN0yVaLrIKe5f5eV
VrfNyvoN6unkKhpDZXvZ0vLewhJWCMBJHrlXljirHKhsOgVTeNfUUXgI1Mx0u0BZ678vzxW3vi6j
hQjj25yAvs9cfvA4XxqnUBPG7BgIir5LAlN5mrpC+gNqYIuOYfJ2eVHL+wpzzLNYkJPg3Wi5zIv+
YE6tuiiYEqs6RoPlQpp07JmkFUfJHWv5sS8k+rsrx/mTBZKmvn8u8nIitFOLRRlMZVR29VFBi9Ru
pH6v+ZALprTNys5Y8cEz72B5xJkz2QRT2igNnBqr85zyoFfVx1lgkxLvyBCucZ1a2so4+Jlv8Ni8
s2gRtiOr914U/LCNXlxkSajU9bFN8puwvUlFa3f5Q61ZWJymsYmjmKZPfSwNEyjh0czWFBI+2SsI
zjlOeN2s27o4SUXeGXLnN/XRIHhDvlCu90JYuJeXsWiccZnPO/WPlSXWO5VqpIZjrKhfi6OBUt0L
SrcCFF734Q9gYckvenV59G/v1YXRRWxqDMmYpzlGw8puGL+UNp7iAr/W1t6LT44TZxcOFZrh/G35
KjJEU9YQ+9fHHCylPuRfYJGEMDUOmK6qNkIjlXC1/7y8pfN3ObkBWRxKGkho8R5D0zJ7zgffC3wp
QSpzqhDWdOA+Ne6U6KpW7AIKfZrVq4ioz8whTQT6TSNF1ZbzVvrkjbGlaRUfULsqvviTzVTQDWqE
B3837eK9cm1dT2/Cz960i1/5y+W1fnYKPhpfXB5qlfbV1GFcBN6j5F9io1px0M++IA0Hc76FZ2K+
xY2RennfdSkWeE9ciHk3caq6iq+F3BzTnTdmb3kWrlzCnxwKCM8RD4cTcGaIXeZOFPRMuVMEuOUl
CS6t7otuyUBGaleiZU5Tm9Ih4/3x2yDGCHJYdt8zmZ3tL+/t+fmH90mkKgPXFmCOpQCwUGXdyLDA
dIRk3jEowjfDXrNWnPWzpfLiMFSC+B6k8mfRamUOIVs/HiWZ4XLbkhxVseUf5utw19vlH91z9TVb
64KdPzms7IPNhdfUqAtnXu+zsgx10mybpqmdZhQ+tC+Xt3ABF5xvN40ZUcorM2vZTCZ/ehbLKaSi
WUjTMeWioTtc2qnpyj+Nt47Wb+rWt8rXydhcNnp+Jk5tzt/1w/n34G/yY3GcjgFwPXF4KRgSvGzh
Pc89vWJOTcwb/MGEIoVdkKjidFQoFSk35WGwmbN3yBdvhL3ghnvYnHZQ5IW5DWP9Lv0d7KwnM1s5
mmsLXTyBdV34JAnDdLSC8FoerhCbWUlN3wPss4XOJRIIgYlYlyjySTbiVhnq6TheM2Co7/Ln4GdX
7YPchlGi3yWP5uOdtBHuxR9wawj3wn10Vz3HT6VrbcAy3bQrYcVZqePdn1BkoncLGRE6IKcbP1GF
NUotFY/xM1UHSnNIJjOF/qgItvFtLaX79GyCBfjb2uIzx0UqN4Y4W/vd/dSUvVbuLDTIgfnP5Aa2
BmruCuV6byURWQyx/3VqPthdfFglMNVW6bGb/g4ftG2wVd14r38xboLH8Da4mUpbfBlWjur5PY9L
I3PEh+ZznxV2Rarmoy9gU/ytGrdxd5XuE+WRx3qVAmH+9UufYlTbYFtnjiJrcfu0pZbzaunjcXht
tuF342n6Yd3kDzHUTTfiV4YNGNGvcDbQzK/t1eWT+9mRoR8k0bKhDILw3an/aIJnWeHojcdJ1u1B
cORpLWo8K+jPLvrRxOLjGWpSGEAMxqN4rbmdO2zH38Vtdivv6utsH+3VXXxVqhvlLov2Idiolchu
bYGL53rsg1ROq2A6JlMi2MUgbMsWmaD/h12EqnQOW6l6LCePzQTCraxqp6OgchyAGdfly2ULn729
MBn9bWGxDCHtSqFIuHfq6nkK45tkNK7KVFzxhk/eQSpFEDcR3VBlVBdhcBi2E1ruXOOtdWeN27Z/
qbKNtCZN/Im/04iEmoyOiKnRwjv1ucksozwavenO99W70d+20dcsaO5HFA0EdeXtOw9G52gJYkF6
hTON7MK/zYm5p8jKtDvkth2pC74O1l4MbyzPo0EJLrvJ3KlbKzl8ck/O3KjELnyxWSJs8bUQp2uq
qGwhxWmlq2Ka9iMkKp4pMP6zH41mkzaoMWfZtqv+6JhnRZuCTKfbXnaZ8485q1iiKPkOJoLy63Sb
9UApTHQ+hrvQo4Mij4h3KWIJHUT9VJvCWtviPLJhpGZWZubvEDhSDzs1VwRxjRKg7B89UlF7aNQN
RPn7JmGcKfF2AfWq0YveRDnYm/5DV7WbwvJXwpCzQ0LnREI5Zy5W0NtfKhmjDUQ71Fetu7A0OYNq
QedEg3lDjf1wpSH8qSkL4qH5cSIdXnxhJSuHPiRYv/M0NOqTBISnWHuMX+R1/G9dmEybihL6NTTV
TZp/pxubDMg+tb44HvsJwDydoCH4FQ5fJy26RXkbwBM8cisthrNTM5uc83w+59whW1zZaqnIFUCC
8ViXCLQgPjJYkhuqyhcqKM4oN/uxnnZT367Eb/OmnTyEc9UfMmFprmwxGSqfrjQPCwNdzh4RHLmU
nVHouhsr8abNAO0EEgviXQhkat/pY75yVD5x3hmWTAGZI6tq7+ynH+NXOl6lbyZljeV4l4fGlYZs
ryCRlvta8AeNnY0fidvOd3G8XeeZkq13+or3frJ69pTnA4o+Msvl3FhSV8MYGGV1jCdB7ACBqPEG
1sbCoZ9c/wSFBVyqKaQvHdzqK+/XAkiHDyPzBLsv5KsAUeYs83TntQ6QWJy01bHShJCZUF1AGtqI
4Usx8uwAn/V4Y1jBdDNWY+oUSAPZPQR7LuugaGFYg9OPwcsoRCjOVCNzOV6ngovSp22YR0w3Vu2w
jyt9sA3UanaXr7mzB37+6fMVB90eDZVlRuVN2RRUiVcdwx725j5FdmwQdGvlRCxAzH/uEIU70l6a
DFhZ7JBaFtOQWVSIosgiTGqkYqNr7WscR9JNZzKfoE7TvZ8lTK9GyqzxVJX/skc7f6N5fhf4C12c
s6dsCjMvgE6vPupd0e6nKsm2Q28mK9t5fvQpiM6HAADzXKhcrtMCsmCirHasa11lxnVKv/ce+j76
OPaPcRK3jhG04RWc5v1dXqrJw+Wv+dkh4BxCps+1MzcFTh2xUvsSZT+9PvZIbDK+VCpuhN71rqAZ
JxV9tNU7wHeCKowrR2D+gxd3D9c5QhYwxzBDtaxzm4I3BF7c63dxQwenRStgJ9dIRnr4vSNEImpA
sfXj8mLPbDKDCl8qjA88mDrn73SxKV0tBGd9hVP3hyAcwt5zJBHN9+S599e0fM4erIWt+Rh9yNAH
xBCEtvDkowUkMzbVGyQRbiA6XrnEPl/S3GmUeLNQZD81k08+YOlYlY+qBh+OT7UR7Pqhfbm8cZ8v
5h8r86/4sBjd6ppGjIiaunK4ynPDCbvrwJ9WkuszX5xHhLkRwYcAhaeEemqF3CiGRT2Wj0hh6dPV
qFwPFSd/I+VfmmHF/c6CNYqWs/4YJT7CVF6/U1sCMqJiYgys6DXVHS3ZDM++slK/Ozvasw1YkmnI
gmAEEnlqQ4p7q27YuGOgolvh1fFXBOAgwDDsSa0dT8pFux7hvq/8lXf9/Hk9tbyEl1AcaqXJKkXy
Iwj12jy8Ik5yhOlHlYYPuWhAmla7si5smunNakV3jJQVHrx5/06O9/wLIGsC8YOO21lEw+tuxv5Q
SEfLSLaG4G8C62Xso02b3je+snIIzuP/2dp8SwMVJP5f5oMVwSlMNKV0TAbJ7Q19h5jLpg5kt2+i
Z3V49RL5Ncgftb5we4EZqLbaj/AZXT4kn7nUPKfLcpGpAc16+rmzVMrjKJClI3hlt67flBQqkPqn
WK+Jsn7mV+A0iKBmRRySlVNDU4yee1VV0lF5jLptW72V4U3+M/EeSvUIxOffrwqorEQ+wyt8RrUX
itJYx0gYHrPOfDAm8aYf4kNTpa9VbKycl09uGTAa/5hanMkhCocQMXqFXo384OtwSDUD4Pt+5XR8
5ppz0gJIeZZEWpbwyrRq1UhCwcKKVPhdI+vV69rQbtT2WYn7q1KHsOLyHp6XZMhNifJgQUBxnKdn
vvk+3J9FmrVhLEECiBKm+ZqMEqoRVTpdK3KAlGCaVnuuw1+JGEOLGav5pmdgqwu6W63QYPkTeaq8
MHUnJE4OYzIFhyKuf+RSEu5Cre5eVn7s+WeYkyyoYRgjm6GPCz/WYmiUGeZAJFJjIkA1s2+l1RQb
NIkQna24klVC0ZtOtgQ7EBtxkxhFtxlLOG2gjYKCNugZamtTwc4Ta42g5/zbQYhHdoZQjUTUsCRH
q3geeuZoiZY6E2qqJrqNqkB1O21gkkkXbkwvWhsrXwwPsxV0DWeyddCmABhJk04/nhXITR/OeNfe
G40332yDn33cJI9j36JMRyW+fxtSxcqdaUrTb3kbKjrjlUJMWZj+zeNQmuGdCSdobeegSSt7RO3o
a5xEwltRilJK2mOACxZGK3xjAmxCfw0nsRiZl+X7KGigPRQDebruo0a7VwtZqJ3KT1BDsuQEnQ/R
ir0nU0WPyx4HecocZlDquwwZS36bFMbfqJ6PEZzcgvGmRnJ/H8OBG9tN0fZ/jLVOZ7dLo/QJiosS
vG6id8+AR9I/+r6F9jArU/+IRi7MyJedbHlX0pIFUMEDzLTQTGW/iI7Ewq9Bjujlkavb9QeGU31b
CRpH6neXDS2deWlo/u8fTl4viH2tlBhqTdFthM4xk6MFQcBlK/PP/fjaLa0sXCSjzpN3GVY0EQwt
TLVo4K3cWssdo0BA7Y43Dv0dpGWXpULVFCSENaPumKTMjwbpvgutyLaqiBG5mOrav1sQrVaQjrMc
FPNSwJMX2xZlQNiKpOuOYUBlZxSZxKlN8P6XrZw9ZJRXKbCQXzGPyDTgYts6XR86SQgBaQTdpqpn
4sDGeGjKfgstvz12E+1IM3PGMP6XXkGehWHIeWVQ5KAeF4mA2etDk5cpySXctzkEc0YZ2p25srx5
kz56xbsV4BWUN9hOns9T3yOfA8SmZBQ5hM6V26MphfDQSP/S95ZWlp8q9CA20HPS1CjJNqnlvdB7
6LeXv9RiZJNLcN6xOUVkPaRQyxpyq029GJgReWLjuUlkHMt8spvmF31cJ56KTaSrV7CJcXeh+QEH
va0ow8B/6a8KYe0onLsNsQ/dY9pv/C7aRaf7OqZJmw+qF3yZadMyS7+O88KdYiBSMgq4mrotm/ta
tlaOxNnTw/ALlLaoWzANAAu6fGpVHS11pHUUftFpvFnbcLjWJmSA9+nL5a1e3iVMOwFVoZBME2wu
8C6+p5pWtSRnQvglkRphK046rXENiorLVs7qK2RYpD+o9BKqvmMOT5fjI/kZJr7MS6pYg63GsgTK
px+hvVBtsTdgSitNlfJO/b0eyVjCvFgD1i0Xyi94b3wQ8Ymz9uJioVkfli0EejAjA7128jHtISdI
85Wgcs3K4o5BsRJ8cy42x8Hyj1oKwN9gImfFNz4zgsjH+55SM36nifrwygx9miQDNdyj4us8m7GY
FV+FSVrTiV++AfOO8ViiNAafA8KLCxc0CHrMPHw/hEa2LfuwctNAqBjONMNtWZfl5rKTnC2LEEsG
qQGEmouKrs6pj6AlF2mZIpVHX4cCufldal8vG5g/8ccbkndzVox5dwTu4+VJJjbXc7HTymNi+LYV
EsfQIgqe/3dGFo2SocrwAAkjIWw8UfnST4+lUf1bD1isZPFpslirfGj/yqOUv/XAKMNpXLnnl7fe
cq8Wb1ZaBnoxBEp5zEsHfkD4xjioEV1q22s2/Voza+3LzK7xwaNzb0DI3GfTUuVJigv7f9g7k+W2
tSxrv0pFzpEBHPSDmoAgqV6ULNmyJwi5Q9/3ePr6oPtXXhFUEeHM6T+yHQrr4HT77GbttfL+mgTG
yqItTepySvNHvBtEKdQxi+btL34wn+my1JzBJEJfGebjY/z3KVuYACtFfYaWpPJ+7L7DPuWEayHC
2mLN83w3DzWkf1UatPIeQXhHSg+m/qRYv/+zU7y4i0kiodWeMIY/gge2XtX0M/xM/9kY8xF8N48w
NxBh6zhiEV3yrQI0K/mSrJajV7ZjCTjtpzqqC5uZdHDBapB2l1CQnp/IiaE8vo1L+F5SM4miFOW9
qUQXpdnTlnDfi2KrFt/PD/ThCaY9AOJBGj7IJB6vmNx4AeBHrj2hxdaiVqP338xRhd700dNXSiIf
nrJ3Yy1uixXSfpnlcyhT2XCJ3ijdswHJwvkJrQ2yuCsV3KVJL2Y71hVOglyOhabDvxP+0Rvw97It
LkzTx3ZVv40igk2hQ6crQdwoh5s2+/MjDYCS8gaJSIrl6mI+hiRgkpZkjL9RbDR4SImXYYlfGeUD
20wyCTQRAe2bHt/xMSjbOvKKqi7vVZuKMcE1mpuOgBVOpaq6sdbCzQ82ieHwyMHEkZQ4KcGVqkc9
vud4l18nUlexisKSuTt/Ek6Sqm9B7btRludt0NEejhmlTLdz5HJXHOKHCKL/wqk7p/wx3QYPq4y9
H05NB0KBd0pFY9mNHDehkETQsl924npe/8uAz05L1mRaPhzmXf5h8VybFhlyKhE4HtHrANYrke7i
9uf5BfzACB3lOBYPttCUuNFh8rmP0GyStYdKea6bcD9BA3d+oI936t1sFtdJraO+a2rMXQ+xgaCc
50zWcFv14iVPfFeF29fo2j0F6UfdLDYw8151prrvhP/nZvdoxos3ysxj0qr9bKGiBh5O4cJs44B6
2FvFH9JxUilaZJAWbxUcILlCi0p5X0OiXbmZ5zRP9aN5EUOjs1FTlzpYDgfqzktXVvuD5+v9JJdc
grEiJXE/D6xE0DsjQ9GNDyv7OQewC7f4aIilx9oi60jeoryH7MB+aaHu+w59TtzQc+ba/i7VV6a0
clLtxW3wFWSDbaAQ95CsuPF4K8IYeGkGeeS/Zbn+PqlL6GWoxySbQkYKRbnVwqsy7nZK/Pn8+q1c
bnvxKKdp61f12w5lw4XeXqsQt8vRinn84OU/2qOFdfSkWmi5yh7Jab9Xugoad38r2t6R4rtK8ffn
p/ThA/Nu3eYdfOeZKUUVSvq8bp2C9w8ffp3viwnSG+3ZbLjzdAq3CB2eH3TtWCzMSjf976Dg2DEr
90H/bA1fpnql2WK2CqennZoZjd1zh/VibhAoZ1nb4J43Wb6LddkhFe0YgJxNu9iRp7trpy/nJ/bx
iCYe2+y1gb88Xk2EnaMyTSbez8JG2j66KbJxkyHKJOvWY2zbsHGtgY1OgON/2au/x1y8Bo0f2r0R
EEtnSKj06ssA476ldpupD3d5DvGCuFTsrVpfqatNrCf7SLcnyEQoo6g8kVpaTBdBZyOphaTfNcVX
Fa2Jhq7cXM9dsPXbP1zYxUiLSdp2ZGl96ht3lXzwSvlSrZlgRKjahM9NgSq9sRanLhi4eQcWQy4u
uzoavaF4DKntXXFVfxbThprZAItK7QAkQZPQ36YbKjKf9avReIQPP7oO3bV6xkmF7+0zAPDQQqMo
9AwtcpKllE1JN/EZ4ef6tf8Nufpl/Vh98h/Mx2KbvLaX7af8wOCU0NzV8veHG/xu8MV7MQ795BmC
wY1bJPFs+EMUR402ar3priFaPgz75DmHbPLXGn3I6ameV3/G3gKsweVcwjJjNVWt2g6Mu6Fyu86x
0eNp3Erahs3WQ/HVFbfGyhE7sbuLERfvvpyMoxrnjFiO9oPInpQpROqxcyvv8wS96fnzfPKSHA+2
LDfKdhaUQT2fZ7rArGprmaU72PKKcV8bZbF9iTRlXhUzJVRR/KjiBfGdXPlxfionNm8xlYUR6EEm
q6kxH9Ag3YsGSbnMvlCrYVulkPWUFRJh1UrA+uGxBHHOwYD0hdrpsZlFoLqiLubpd4mFFDqSInrs
SslVsNbk9fH6/T3OwgSESSK6abL0u9Cn7Um9K+Q9Gp7nl29tLvM3vHuA+zyZlDq3saH5EzJkrgoL
o0WDVabvzg90Uml5syTvVm3+kncjTZ6s5jX1MlRjHPnB/tF8ymQnvBGXyff2R/8CeYYFofCaV7u2
hou3vteHQa6og99lNdzJPbTJs0jg8/m5rQ2yiA/UUvGjQuch0iR7a4XwjKe/IN3cnh/l/zBKf5+H
hYmQZGA4tuDc1TBUa/eoWNqv1k8iH+OLJLst6rBrCl3nT4eQF9Y/r0FwEwrod2W+V+3rxHyqaTiI
13Aka8MsDMU0FlqQ+GyS7hcbKC1BAb9kaF/a1coSnribb8bif1fwpNYl04YVqSMbBVc2ur7Yo7kx
fA9niSzNcpTnN2xtWgs70ciSnMcWq9doPzxDuyrK70T/mx7NkPMDnQbKoJjQciT1ZNA3dNKZnWqZ
mdX1oN8N9O9F3SZ9hDufZP1Pu3MN5xOaO6/nR5xNz5FvOw849+/D5UChe9nupY3AyCtqw3e2uh1R
BZC5u+dH+OBOMcJcJ+QFhnJxcdhtsOKqJDGCHJQeGbuk3o05pHxmrK89vStDLX0c5Cg7LaDJ6C6d
yXrLbSRQcgh//0fzWeIcLCuRwxIMy50sEOquK9eoiw1KkysnfG0ui+dQROCa1I65mCYSWBQe5PA1
79YaZD4+cABdKOnOjYbLdJZhT2nWlLJ+Bxn3nfe5HGCKIJrXXHS/aL6rSkc0DlQ5/84a/j3qws7m
0yjn6sCo+QxNemr0F2ONhu8jv5tz9/cYi3MHE7cymfmk34FUu9FRXkGs3LxD6/5TsrPc2u1+R6/6
Xt2kO/Fdbhz7a/59jXb94z381ycsUa6aB7xCKUf9blRa4lPbJTRN8ufza/nxDf57kIXNzZXSQ/+T
efbS5zF4nZqvf/b7YfsGiQh4FWwFOBhjnuS75z4uZa8J/bI91NGUuDQL/pIGea3P8KTfZDYOM+7Q
ggIZ3uklFMUCMKgktdIdYimTZ6V5T/pmWVX3Eo9T+1UTWYkgltFWX6IkJR3aBlpI4OAhJBK3/vA5
7BWg5WMi+m+KUejDBggGyn0F3axf1CIso81Asnp0Ugi2MieV6kai275sVnzYpe8/zwKkr0DpCYcS
HpnjtbJbtWh8LWkOgUimpy4rOyeqypRMJgTNmZJezjSeK3dp6Te/jQlxCO+FDWff8mlXkzbNS1tt
Dtjy7pfSR/0GBGzoZP0sa1yo09dY7p4HVb88fy4+mCucyDPTJfgI8CYLpzaylYZqv9wfIAR66IMw
2wVpBLi5paYAhVmwF6n568+HZGU5hbAzEtEtjvqYgKnsJ72H0BrW0cDrfklcKk2Vnxp1uvXapPvD
h5+1nbfyXwMujHCkQ8RbqmZ/oH4SbPtEerJTo3fESDtWXXt/GI4w2pwugBsUlDiKRgs3Q7EKI/Ll
oT/YXiCQaaiiR8PrP+eJ6f2sq26Nt2Tp1czDwXEEQpvxQFEsDisPjDASP+sPugkzkDoi0edDBAeh
fewhZFlaK1HkidtLGx1QOpCqoNooDy3vuK/rdYEKnHpIzN+h6j/qcHjGhXYRy/hu3ixFYl2LPr2N
yuJGi9YS8if3BBQd/AywiIBRgft5YcfsytKliE67gzpG3wat9i9H2W82fdZ8tgu1dGALNp2oWGNh
Oml1YNZH487b8M5+9p7RJ+OgMutI+TKM2i7Q1eteEvSkFs6UN04NHLeqvcuoV4DBDirNONmKjVi+
EfrMm0IXOoi0mUN1iZOpEkuWwsk0DnosW26u6pnT1+OfYjLfRuHQkLJEVp22iuOZKuxuNbepHRLJ
K/dZqiY4efRwnDcCJ+R+M7EuVT+6QUGi6fKyC8e0crXNWyl8GAajfRaphTqi13vyvT15WY5+fGa8
ZlFNc0MS5gEy5EljwYhvZsWTD0vmg1yFwz4am0u/zuPd5Muoy0RS9NdT8P9Z2f8xt3P8izXQfW1e
/+tX1oTNePea/vrvf+yqX9mP4L8OBBmnPOz8z7942CVF1f6Jbv1MBwWwznyz5X8RsRMKaP+cKwmE
QTJiDW+o2wxe/+C//yGZ/wTrDtEhLUtIC5DIxEbWefv2M2H+E/ZOQGCgglX+JNf3B1zsby3Nf0dG
M9p31sGYW485z8A1Fv5jEw1KEwI4vO3D1tuVOCjXTR8Bku24nnHVd7ft0PRbRWksB7Kt6arN8mwr
5Dhx+wpBrUgvBpdoB8obLZB3kqGFTjsl6VVpyEiXB2H7FKYG0hLZ9Lka2udyDF/7aGifvLjV9rJO
2CdJtCu824x50f08e89yvIBVMi3sAO81jZQGq8f7dnxJ+9K3c+7CcIuyk3UJA6L8rSBlA0mWtH/7
UJl4w6/D4KAZ4Uiom691ti2IlvkEvkAzYa3icaWosuycNULDjtRCkW+noNu9WOWYHeiej/KLLpa2
mVUNO2XwELDyNeG/zEJBxaazvOaLPCn5Q9RnSGXmxojWbJOj7Z7GwKgdKEezlzbXox+Q9KT3kRq3
V71am4qTyXp0Oag9+I1gii5pPtBuqqrM0W7N7Rq5qzYaaqeskWlQRGLrDqjWyMQIryVHFomzt3lj
hWmzg+14pl9buC9VGbSjUlbDbarb6mPiN+XkQGAgtU6u1eVvJQygXOmSpN9h+oAdDb2nXQ067fyi
tB0FXBIYtDGNvpokP7qVJ2IRCc5fx33iOsLsiNQB3PbHByOKw8hOekXcRrC3vGZJgPaQieTOXi9H
DeHlXh+3caX695FfDFdJB3HdRhMUYIl/Bwj5CIwxvn3srUBXjt+u+btMVAw5JXQq4uQug6g6rG0j
rur+tgqjb81c/OqsdXzscUX7bRQ6F8i7zD4KXdWLt6vzdJ9O93K6lQk/NlXV4wxpEndXDz7FZdlc
4VZMv5RASNtgkkGbpolU7dKiSZ/SJPdD1EuaxGAtusiZ0P/sXHjwYGJOVWmvNlOHh5qVtJDYZnRn
wAbqqsrYQNKcWQ+pApEakjj266jnUGAMwQhsslZC7ZM2WOk3M62+hTq1m20QQlxPn2bgak1WuX1C
udoBXo8sUG2i5jrFRvmTgxe7PMPJmgP1wfnFbGB6aYGbIeDLsnU19SKPggFR6jZvXkQ8aiiZjple
8bGqtJHysN55FNC0OioQUZta85MRlCnEG2Ya2m7/lG3UKkp+rli0+WAeGWqsiMnpoOef8JS+sOOD
W9d1E/eFPd5mBeTMkjeJ23g0UtcTanuZ9vK0QU+mv5zyrv88TXm5GyPdvBiTOH1Z+ZLZQV98ydwk
Ar8RiGRgVgsXExFHP8oKSb6VhpwqppfoPiwAKpsU1Vrr2nh6u8jPI8Q9cnn8RjRXCSevWcB40PNi
GxvcJacdB8M9/2XHrj6FN4427h+MUgA9wUvPH/7OB23UpPGTxusezDh7LQTLZOlBvJFhW93Eg1iJ
DJc3dpaqIndJOgkZKYhDFssgDfpA274hP9SDWn7VhiTYpVGVXZyf08lLRsCOiwDBAwEFXuASZCZJ
Qo/b0lceRhnyyq5OpG1dppB/efi4Y0dVF9m7b4XpIR0Np9W3KO2ztZBmnsr7HecbZmcEqBSqaLgy
ixhqsnmQ66wdH9rBHvZmnRW7XpPrrSk4hYFp3XW2eWvVRnRh0i1HW0bnocQZ36X8Xif3bIAEstpN
G0/z1kiVFoHHvOm4+uQjTIvtgCpq+W1Rrbci8ZIHO1P6jdFoGJ10LjqPgOWmCC1RIy7zbRE0+mNY
V+nGV1p9GyeQ1nS4xytHcHaXjleKr+E8IArFK4NvdXwENT8bhlRWkwclVZK97kOWR+Of4lruHSkT
45OeatTfEIpZ26KleXhbhncDL+IvUketKiI5eaAJonLUopa3g4wYGXFC+eyVEPyGGT1Po1nK27ZA
+zdUs50V2f7aeT25hNB1ck4husI5hdBmsQJDrGhDNkjBg1lUtCDhFbvFkDUXXqvmD1mU5a4fgGDP
JC9Dae5rrjdfa6p3Q2U0z309mYeIzs1bYxqmXR8ka9mA0+s0s4nOh5kiAA/gW/T+zka0Ejkkz4zC
B9VvA3fwzOqhV6cLfTD8ayXqMfKV3N5FUWNfA9ajgu8Xa7QA84k8OiN8At1oJCVMvHg87+MzYoVZ
FKhIhD/Imkf5XJcfNX/Mt8TX3mXdKIqTt15wZ5VmcThvSz7aGgAoZF9meiyCjuOB6c7X/XTyGLjU
653acjyCNA43qOUEO5IkycpZEMuXQswzhT2b9x5KXDAvxwOOSZQ2WhVFD7qdAILwov6yNJB+9cvU
uAybcnSKGsXXtEVxb+4F3FSTFe57GTm9Viqlq0Huv5VR1O7Gqsy2etejDEkG1JWjXHP7whu/1UFq
uPrQfDaqQtn5huqvEF59uGa4i+SQBJnhE48ppBW4CtvwQbRtuJVidXLDJHqJFMhYlVTTVgKXeUVO
zoYBMTcJq/k9W6yYNcheK01J9FAG5hOdHt2+SK2A9rPgex7ZN7mtrkEBFySTGFB4LWW07ASBkk1D
6yIC1ONwSgIZGvBIr0gjeOJFnvM0PT0UAKphaQjNBo7d/NG27mw9vwv7sLnJm3ZfkeLbCqeWWPk/
Paj0ahITzDqHc9fm4oZkvtkFUo4NUerB2mi5+VmI7mFqAsWdvHxNEmeRavlrBSyy/vSBEq4gq3B8
TKGRj5t2bMKHTJr0ZFPBwQOXk+4LGTHeqfqJjuuBJPEO/Tt8nETQqBqS4as3ch1M+w6NwcYR+kXn
j/oz9dPkleXW14h63r7i+GjMPPQ0Pc7sgfAcL7wbHO+0DPspAuydqvfdoEzPTdcHl4GdtGgtkwJH
YzrJE1S8Kd5FxFVhvM1N7pqrGJH6qde79k6xk+SHRZ2D1JiC5k9cG63mijpTbzOwfze+IY0PWaKL
l/M7+sZ+vfh6kP+oYdvkNSivLLbUtLwcXz/zH5JsnByvtMptQvXgIrMnsQlbRXVx5cUmbUPh+nG8
98ZevR5r5IMNT7Evxl4gqZ7HF1WJbLNoo8CVFfQ6C6ooRmCajrDi/kpIPbBMqdnUtTJtQuypPXie
q1WG7eSdrm0IfX+RC5au9OrRMrL4EyTBhatp8eCWifRpiBtxF2TVsFHjobjokajdlZmRbMbGRioz
iZq91RKBrKzNyZ2niQB9IOiQ6OuV9dnRfPckSWMs++YwSYex8FtHpHXhZvoUriBn3p6V5Q4Q0FB1
oqEcD3kR+dp+reTKkPoPtVmOrqYX5qXIkOWNeYvcijYjp4jLZltLyvQJ3icVMs+wvaff9CnwsumW
HtL8KrETUNBa8SrM9LmNbdPlnX0yxuGr16fBdvLTrVyX/b4Ujbf3BMkdrWNLEKorVxytE+8biB9s
YMTKKPWis76YjSW3Y8WJkg5qjXrgVInkYE/B/0tv/p9qWR+4C9ihOZVO0z81r6Vx9KSCLJNspIcw
5GJ5nYlT6w9Ex2p2r9UNPQWBuYMorHCtVL7VKz1deX/edC2Ot40vYIIILQGVwMM9Ph1yA9hxGPX0
gAjEU1jsqZVL3uiY3yNk4MvG3NZmfK1MW5um4WocbtTS3vdDe1sEv30RbobIXslULDCWs7nki6j/
QRo2i7+cKCqWiSdRwEkPk9+oFyrlX0cZQ7GbolmaPc7Sa7pj5aeuLFOMTo3sdWNMG9lDiU+2mnGr
DnHn9vkU/ZSoLl2NqYTwkK/DjAkuCYcrtv74rMyPCcEL3SzgjJeWE2iBViqxlh46oJPbsa/7TWgD
6zp/jU+CJJaFVC55L4aBTmF2+95d40SGhWXU1fRgBV29j9ve3ySKWrve2ForQ506JWjgze417Qcq
f12ciaALDTnv7egwhanvihGYtO/B3R6aItrEqry24x9M7e/xwE4vHkihRVHVGWF8iBLrMrQ6bIDa
XNexfRFoyrZQg9vMKq4StdgATnFCCR3kbN+ro2N15ZU/rHgHJzGWIJE+vyKk01FvW7Zf+2nTQBlZ
JYci9gKn0MkqaRFSj3kXXAgjxkcMrcbBzdc3kTR42/Pb/MHxhwcRM03QT7aOaPh4n/Wqy5JSH6JD
qGnT3jCr6pM3luatqfZXAYx50PQJ9bbXpBY0htKC7hxRzM0k/ybrarBoUpiNV2NcKRe+XNtO5sHY
LhWjf2s3UXjTKN7T+Q8+DTcgPIIrAiIReuOoGRx/b14YnqqSRDvUEy2r7CAw7C7S3Qw6to2fZNOu
NqX73MrX2oo/MJ6kLlA1mdl6yB2osw1/dyPMJOs5HxBEkMAbdz2cZ52lTc9dJ37Klj99aRS7cNRK
VjdoKXuoHujpijt9enD5gvmkKLNrR0H0+AtEOdDq0E3Bwa7rx6yoxIF+R5h9sixbWeWTxDJkMDys
RHXMdu6eWNzJMYr6smhzhhryi8iEpkGyYvW2lfL62kzruwKGjLuga90CIkcYCV2/AlxHwv6uRc57
Zd4f7LmCnjuaOxg+eGoWeV7Rm8bUqmN4UJFCpTE9ru8sI9YfhDW9hFV9URlZ+klOk2ilh2Te0ePH
CifmLyA6Lh6Q9OP1hr+gLE1RRwfF0/W9ZNDhYIvOds+f6FPzx27O6QWyYuB2lgzPwDy9KVaz4BBV
Q3dpR36/Ic9XbCdD+1Qr44r2wQdnCMuuUUwn30mCaf75u1OslUbc0xITHaTSfkqyKt6NE/lLEgn9
5fl5nQZ/hMkWNWwQhPDULGsAlSj7oYaR6tD1ys+8oX9Z8UT1GYbeH8nYyD9BFq1pZHw0OQaFXlOB
YgjujOPJ5WWYij6C5USJVOnGUOvPPiS4F4kh/zo/tw/2jIw6BU3oJQhglt1FQT50U83bfF+GotsV
SWNcGCGdEKIvrkfgSisX4INoaU5OczZwUWZUwOI6KkXikWsSyv0UZOatLpRqZwXhdEd1iYSHHtIX
GXUXQWxON1TJrKuSWtGL3RZuFZbmZRV44qLy9YlaRmX6P9qmGfZtMfxWgyF+BLlRb9IpDleQMR/s
P6ZqPmS4EDa7crwZIoCB1qCb7b6qTM0tuiJ6kHLtpjFxNrNKqul5gD7y/L58uFBADShSk64kfbq4
sqMXFlnTluJej7M9WJGrpn6K29+qJH7hUF00AZTMo+doaYrasN04kQ+dYn6lefs6S51Y756tSbKx
McZG85SLqG9XbMrpqhA1khGZETwmPeSLVUk9+JAgwvIPIpcPbWs/1r2s3pXCutHkKn3sszJYca9O
rdgcp3Id5uCCnOri7BRFjS5s6fkHEmmRk9uZBdO50u7Pr/wCKDT70UfDLNMOGR5/nxumfzDKnaga
N7aTq063ow11vBcjmV4mq9mnvnRTacN35DrWyiWrH7BYWX0MfTXsbP/A6dhJPQAdPbRlh6Bw1xZi
19nxrZTYL6l35dFUmdrTmkjFqVHALeG0w9qA7YIK7PjA914Za52aY31KFc4qKCDTsf2t+Ihxp/WX
88v9lmw8fptYcVI8ZPKo2ZwU0JJGjcJQyP5BLaNHWcEJSwq4xccsFfRYqPlOG6PqN5GLfz0no78q
cmldN5qRXWg1pjhGBNDBzbFv6tGXf0dNYSBdlEhG5BRW+auoPXLs7VR+Jr/Q1/AI+nvJjGEU1LQh
vZbsIIhdD45GF5bBaBv6AsK4IRlvIyuwd0If4zthJcXO61LjuyqVyaYpRu8FTjHvxmKTVkzNR3vP
jUKqgUIeBOJLd8VTy9aOizA8tMCProx0+gVwrLzyhLRTO9Fe6WZHAn4KyWyZfr6lcKw8F2pxcX5T
Tv0UqpmE1YTYKM4gJ3p8ABpZI+FbKcFB5xjCIB7/tqcy3HdVH98Q5ZSu0rQ/06SRf//xuDgQYG/M
WVGSp+94XAFPpZ/VnX/wUWp1Ihz9h7xFn8EbxUHGibsc4OK+yKLGXOFW/iDbShlPkzmBBi4FNdTj
kXOpbcuSmsJBFpTuQBH+brw0clNVJMWm9GnGKZLeu7IL6bM8NPbDKEaxB/wMIKEJgq1eh+BwCu0+
ssyH82vygQdLXhH7SioUhllIwY4/LZRgQCZHZN9HtngtyIVsii+CMjyoddSd4yH+ZDTxTWsQbfYi
vWrN+FcNm+rtGPtrbbofWOA540KqE8EwMNnzuXnnc+X0jVcGkrLoEsbDq51PsSObU7xyCk6dH+qG
PC04P+S+lWUtKE9Ckr5ISd2neXvfJcFwU0d2te+7yghXnpQPHjGkI4lWSeFi6JagV5FNamiI3rtP
SbdtY7uLdn7pZ05pGp1bqnm3SQqxRkn4Qe6IC87qzSJvyDssdzQrRWhUNGHRHA83n6NVmr6pc4jz
ci38CvLWdNLOCPZJO2J+o0x4Lh2sD+pkBRe2VpbQk1amvambQrpC0hkdpsKSf9et9nnl5M12fmGa
gciRm+EmQoMnLx7cqZfKbpJT697vjfQiF6UBLniKNk0l2i8YkNdMUYuboRnlK77KurRKFJyjNvix
8h3zOMffMQtQaBRD8B0pBczv1btjZ8d08DSlVxzaKSu+GBCvXBJARrhiVe+O1HZdg2DtQhjes6SN
/bbDj3e7cdgU0pC5aTFuxRDpN70E02szJeFuKFBIy8ZBuk6SYI1Pa/6ao68l+4C3CD4UCmULftDj
r1V0suY5xuQgl0O7kYeKzH8TPdvTZG+Gyf7jI8xwMNtjp3HGcKwXixMTKoA/VX1C6DYCLjilu0Gy
SteqsmRnBFnt8ugmK/byxBDMgwJjxgiA/TeXHkLFETahZ/QPPZmYDbnpBDGQdFx5ht7K8oulnG/l
nCiA9h45luOlJG6FAE8u7Pu4jvakSUhrZw70BE7bXtohDAG+6qb+vm9/Jd11Ll0OsXzfdc8iz6mz
FNfSELs+VDxD2O/zMtrpxTNaro4WdvyprXzsCUAJ14U7jdeL8TLAAi0SOlWGrFiZ5tJ9Q+Fga6Yd
fOBVtJ/joCfwavFFEraSO1b2oznW+lWXQoGcJR61K3mQM1L9snkRAiC/XLk9JzYOWSC2i90iXobQ
e/FdRORxP4yjf2ippu/8ygsvfIKkSzD9UCcb8YVWUA0mZPDvLDmK9oio9K7WB+2+Aa/kO41ltTDp
smjNGP7yqUY+ALua9uc/8+TWaLxvM/8Dido5YTOfuHd3XPOLqlECRTyOlOZ3afbdh6VUnTJg1H3q
nh/r9Emdm64Zhs3CmydBtBgsnmK8ReK4QrKM+yrX7s1wQM4z6nAb/cK8CoxaXM/+rpZb0TXEFDJt
xfJ3tQ0hpKbeuDv/QafRHryVPHQoNykCaOoSAmBNrY0LIuxDq9X2fmjrCaoA2SdJCXbosYUF47bq
7K/oq4t9T2fS1sxLIbl0PbKH5ZDuYV71IHct6ycLRNCPopTIBtM7VZVbtfU9Z7St36CDYVY//+Un
28aHk0KkBoMXr5yEqVqMnJgie9phCvrtNITmRhL5AwU6ngsKQH8+GBBJclk4IfOAx9sGHIv2pkrX
DmkcjzeGnmUbL6Pa2CBgcQHPglgZ78TKMTmSLxryYdxSzsrxeE3GAUz7lskhCOcUAs4ts5PXrNyH
o3AK0RbnJIKPOx4lTY2itCpDO8BmNmy6ogSAY6vlSkLhLUt1ZEuxAFBR8IzK6CuSWToeBlxyBEvi
YB5SRXQ3stS0z3ns925b9/qjpWbyzAtFhBGZk0R7UdxvGrCN5raXQMZsW6VVIF3XjO6Q45z4zhSM
3m+zGc0Xa6y9T31bwbTmZ7LROLPDukkC0jdEcXKfOd1QWVthInpvxmn8DLAajE841HXlDIT0F6M/
6KQKBbLa8pjH6NDaenoZIb3r+BL/3gCZLF7toLsoZNK4G9ur6K2dfBEUTmnAkb2JukS4FEg8HkCw
jjFSa2auSM22iAdl52kJIPPCDwff6cyE/iKeLX/lDp/cBF4quu4ABBKWo3268I2JWqagLWz5oIVZ
uK0B3EJ0V2t8VRIDfVsVCX5rXT7aUADsKITRxTnnYZB0PN7QJtXjrkmQl1U6+coyvyqd+q1prZsw
SMADV44fXZXWtzwYH/skdhQA1WWUXKhwv3j2hoTpVqjNhUBTSDJ/1e3vRPtFUZhasaAuHDpFmewa
qsqhJ7mJeFCpUcAbcF1QSMpI2qXSs9WNDXT6ygOEi7tcybZyIrlNv1IfPwkG5lnO1ClgwkkcLhsh
Wpz3Xu4LNCDHjkhfVPXN4JfJz3Dqns5blw9Hoifhr8IIpd3j9ex9NeisQJvuu8gcv1DkvuZkZ5dT
0yTb8yOdRptMioTyLCpFL8JJrxKIQMUz7HK6z/UB9KP2o06SB8sACJh39UXY5aqjjc3vsEKpUK+d
JEoOPY9yHPRuYZHAl8sVS3eKtZm/iEcRPxIeJEKi48nHQoTyKKNLGtRms4lboV3mogscs9E83wEu
V2wrMRj7NFGsm6hLqdUYV3VKe4A6SJlrKmRLOqOw7ky1EG7eJ9VKwf3EStKdqNCViGvNN2KXjz8w
lwn+zNxU7qXJji51q8QDjOvDysbM0zy+U6DwuMjsDHUSehCPR+l6u6HbQaAoTNy3U0TfxzydiX7Z
44s6TeBZX9vcPqi5LS6MJBw23iSDkaMTZG+EAW2hTdGat13g/eyDGREVhgFbGSux00launKM3hAo
i6+lckirEU8icGRr4cbEkVYoWiC196bBK9jZUbg3tVDfpfAMlkQedXJl69J4GyKI4RRaLe+J4OGF
zyCR9ny1OiQwNe1TtTKwUmDplCGDy6KqUOFQqnbcBAWUFpPSppuOAruDEKG/71pTMh3Vz5hSrpE2
kxPIcLU83dvqtLOztP4RixoBZqAg3mWpe76bNWOzz+wko+7a03czmuGONIK45Jz326CJKncYRXhF
8fFXOobtvivU5lM49tYO9b8Ha1RsDmKhhN/6QbbvmyLPdxT0h63X6Xe82je1Gtn7VoIh/fxxeOsi
Xiww3R/QKbwFn3hox8ehiKtQ/h/OzmM3cqNdw1dEgDlsO6vVElsaTdwQE8lizunqz8M5m2lSaMI/
YMOLsV3Nil94Q6TVvWtmKs+bY9T+i4+daOd7Iwj7Qt7hHvKpUkLvme675Qpdx9pUNsW1HAvb1XKy
ziaxxLEI+uo44oLyWDcB3InK759z8CWPgxdZv3EU0XYU/OUNrrrVyaH6urKxFxk0vjBT8M9fIH8o
d9x+SGv2kTEEQYdpTafsA6xZdmzf9limivyb3fWzqAVSkPXQ1oeoL5U1pMJ0buYTCSgfLVas5SZx
1tvxk4IeR4U9qKuGofVJkSpwz1Zvn/uOiJQAZDgqoSg+NoZffaskspQGxaxK8bqN39hr3rB/W+uz
XwMDCsgVotcT8HZ22Q2+prZNXlsudLnwQTYLcK72aFgXsx9eR7uRW35djQxa2GqU2sPqewLn86fS
xMMrDYfqTWs9c5MQHD6Fpey8FCDZHwcttZ6lKkkmP7PoABUr2di5nMAQN8NDPYbt3ux9UhtngBya
VwFd9UQvjQdV1OY3AODBhzTPc2dlDy/CkgmtCQqd6Jxa2qL1m2k+Jc/SblwNlUQUharQBXMTHkEA
K9uy6MqVysAyDXYQC+exdsAYg7uZW2F0YOtzHBpsV0EE8mDl6fiNBMJ/Ek6Ok0lUyruwVJoDu789
6v1YoKKtt7+awMq+g8Ir99yo6lbFMGllIhYPCAUEBYE/XltqiotMZWi1UE+xs3Jz5Ash+2XmQ652
a5Im0zN0s7XomkzJNr1i0hR9jmnSlDSUVTE6rqPWT22mSp9qtTtDGlR+3L+b3h+ITJECIkiKeSM1
TAIjbgOMRZFvT5/QhMy2lhdUx7xSw5XUfJmdTuY6VF/otv8tkk9T+09ujn2LNthqbLtSOyS/0jTU
XshB5a9miUeME47BJR7EF01CPLEvsilATJwPvjwYGwReqm+SJIUgc3PzNCRDwtMihV/MTGpPHUl4
u9EoKSKKYTi/78/Q4i3/y8Slta06bHwuwNtfPTSxjVdnbbvYTaDuJyvVxhRYioHAbbtLZA/Ok2Sk
w8exiNacexYlF4aeINsThQkW71zarc2MgEQPv1q7GcO93L1avSXvOnTeytoMNtHgrVWf3vtYi6M+
FXnA9s+vtNLwhRZFku1yOqPd2Ermrs1T/5llxeIQGlxwsekt1Rsz6NcqTMvUks+lhg5VGZSNzK+4
nem+DJ0gyirbrcWgfJBTBNK0AEGHsbSzp6htlIOoPOcw2CXS375tjzsjVrJtqlU+RjEFYYNftJfO
KGnVFYP8DU1MaDLCHBFVGZuENLIImLoR6mET1fJlNLDzMsKgxZuUVyvwBlw+jABFpxHG5KmuA+sv
I8HfswnqTRcM8aGtysGVMMr0KeZg1xRKdYvdEIbybSLpmxyTgnEDSlKcSlmIczCO+dYYoenqtvfg
pUX+EPpt/RTiJ7bNik7XNhQ4xDax+2FrNrL2dn/zKssFhXw+IYXI+uGjzD0b8W1TRNxEuP1JmoFv
UAtpEEumJ5GMmD8ZtRpta6b2kZj+Y1HHyjasTbFDfKZ9IFb8IGo13AdK2kIYbcAJeElXPVmeLvay
oq6BFZZ3Eb8VjALYRwprylzGSWnNRqpETPcLEZ3vnp3utRHytD+K1/uzsnzMaEKg0DPZuxDyzhVu
+lHk4H5qzVXGK8EqINXOsk61mr8NprISMi3fCwaYgKO8mYDV5heslfVZoMUGzo5d0D4rVW1sk7aX
dv/5i3icWSRK6UBw5kAfs1d1ugiS5haDSvzVNhgGJsGPQMdfwPJAHtwf7p2PAstOa5+rHATOXNq3
UJIG3yL6lKPU0ee0Go+Wmtc1K+u0hBhSpOW7kPTCjxB0yCzeHLKya0zyA1f2/W9GEwCgHzyIf5Vc
hxvZzB/F0IeHsY/LPVoZ+osaRB/uf+nfOOP2JaanN8FEiODBNc0tbPGpHzulGDW3HqNoryVxdxpT
YV9rw3sBTjF8hZHHk2CUWfxJyc1ia1K17x0o1k04aE+lGnwWxtA9wWBoHouh6w9SLdtHDWX1g5N7
1dVXMn8TjHr74MUdhbu2ehxifVP7JYToSs23dps8hhHUnBjAdra3wNFsSqjCu9IXwTlMlWwt9pou
2tk3I35CH4J3mmx5niSXwVCUjtPorkgaVO4tq7/EGSGWFsWq61t28bmUnCsVKW48OgXAGhSr/Xp/
4hepBtEA/D1CLZJoyKmzcqYRIONTJprm2pCTHhrDwLQaeuVjltjNDrm377VRpwfQyq5ZDNpKqPLO
TYRr19R3I48HuDKL7DNFDUVn5ZobB8ZFbWs13mQphs96CST5/ne+c5TIvB0TjBb9L8Cct4+eYokB
h/nMdrNuED98J/1WYFu/sovfO0gsI3HkpBzEJp5uxH9CL8nMZUnCosBFyRmCTdxJIBx5/SZNQ1pI
VXixpDZDDyq1jkbi/S4ieDv3P/Sdl4iiEHwKxKEINY1Z7haFkmY3WuK4yPpfVH14VockeTGpWm+H
IksuTsiTmGByen/Yd+YXEsNU7yGenpRYbr98rCuhU2103CyJlEPu+Mrez3EU/R9GwcqCu57NCkb4
dpRESdqgbDzHlSCeXmMhXzSlj1/uD/JOTgQ9jPM98eCnfslsCo3Gd6qmN203j7UrXUK8RyHwnLUg
zy+5qRevWqYPT7rVfgr9Xn4xgsQ4eJVVHWI97R4iy6/PjVGvPHDLg6pSUp1sX3BNw5tlOkv/bK1C
GegZgcvCYG74JrVV/RgW0Ac9J2vDbSjXqHKZHezwkCvoLHm6vfIWLfcVr6vD8BrseeZ/trVLW/aV
SCGr0LFoPHdpl+2quhAbLXopKlSy03RH0XIN2rQMzeEIEFhN/RbUCOYvUxwI2R4KxXKtMfsSRy1w
M4Qjsi58pXX7XZPaduVKWjLhqdJPfFuVT5z6ArPFj9pI8atSGl1is+Y4lIY45s6IPtTglU+K6R8s
u1Qe9VBkO7gKyd7GemXXgWPY0rhf87BaYk8mYAKROhSVSRB1nhXJUt6RoHI9N3lq7HGtp5ZrizD5
FtFZeazSIXfr1FZ+yY6PAy/gkmGMdk7fAzWCQK590mW0bFRvTPaFLgfXXNMoJWm86//5YKqQ1fl9
BCpcfHOCbyiSUi5UYkpFF+bVdNKnuGmClSPwt4B3+2CqBJJc4NOjBf55tjaAjptQoVvm+lmCnWoQ
YJcSiro/JEP9GERJujPqcdinjaweHK35UI14JOW65/xZuSHe2ZY8lzg3szGncFC7PYyehACemkuK
2w1K9OCHY/aQ6wYJECWkEOV4Kde/ecGADm/aRMe4soar0IqHBvrg18rP7ScnRzGGnK8krRkwJn7w
1SQ5O81aVr28NQgtkLOnsAMUfinZSsO3kkLFdEdVGn/7FUJFWatgMKNvBs06BX34MVaq8VuGxtTK
lvhbPLldLcaelHxR9aDhPEfWSM2ohZ3Tmy5OChtqIpe60PJN5CBdJZ3H8WeZ/Cra/mcW2hsAag+p
2ZxtChKbdCTOg86CX0wfPll1tWntx9BEVAADnspAyNFZ06dcBiLsXcQWgNAidkXd5HY9gyADG+gH
+nNg63/SVuTPSeznO0dvg4f7W2eZE03ZAwz4KdyBdzmLQ2Q/rKQk79B1V5D3K7AcOHSxle0rABf7
KXFfCQeWzSvGQkIK7A1RpgNz4PbTDLmmIVLH2nPZIdZhy4l+lGIBp1fE5k81dYyzWaTBppvifSOa
TB28YE9JRH+LzUDCITy0DmVbiG0WmmtBw0Ldi1oPRHFqEWyQCTI0e9Qkbvds0GrT9b1nQAF5iTP7
EPwM9C9SouwEAkdtZD62aXrBbbzfInyzidQftTG+mH71WEkn00Zb6E2SPvhS3m8c+blUn4T9YrYg
boOYRFzblQ69ceSWelC4fXWqs2MrWWub/Z3Ijy8hisbrViVkmCucktyPqclfFNiCT0E5mQOMJeZp
YZO/+J4d7Sq0Or40plJtUYDKj1UurTBslncSmQR6VDQM/uaKs52F2pbq+KGpumYnlEseSy/4uO+b
Tn9S2gK0n+g+3t/Kf3OD+QFnVwF8BuyHvsAsJPCV2iyD3icbNpKzbpT7lkZFgBdLVFX7qHm1Qfvr
EpB0WRzGId02AdBIM3tIiuyTL5vbYnzt7XwrG+fAu2S6twml3B36fR0FW7tWT7GGOxA26mn9ev+X
v/OQMFfwprhGVLCSc9urQs6sNIg01SWt7p8DVExf/bYPsdCplC1vGQ+81fp7Q5fkY1Xpxt4TqthV
I0D0+79Ef+eCpsDDMeCAkvvOn7ReFSn2bYmObtsI7kB/DPEozBP1Golu70SvSviSNOHOloJTgQwl
hwikwLCXjGJPzejqBAc1kK5t/qmXziAnjfJTKB1LA204+6eQnw306/IrHiNvpl+cCic9dZb6SaQP
pizxr/iuFVb7UH5uSqpzKY0VPwAIUUc/PdU4Fur4Aqf+Q5ziqGHU9EFGyfqUNs7TpBxA6rLG4f8r
yjvbUeTBfzVdqLBANr69rMxsSlbzVnZLtJl0iWt/9DZm9Fnqu21D6COs6xC+UfCraDbiJKEJPKQu
Qf9n1D73+Dr5rUs1re+CQ+7DmodJnaXyQ2Nr39DCMzdWGr+g5+COuIHVHzNkhWTjdH9B30keEJeA
GUGKydWmWVPS/0+cjm4M6m1lM7p6YIyXQFKRPCBbvCa5lxzEqMbHsMq6pybzwqMslR5g9CgZNvCp
m51kyPGj1cbNQ+C39hpZYZmiAWAgkuSmRbjOnCved22kDTmIYLevxTnEvW8jzM44KXZsb0bNkiju
JvU3AtHhQBDX/qzTURyMMZQ3jpO9ZV7Sf2nLauUSee/ipOkLtxYUA42Lvwfkn/nqetXTwxhKG7GQ
cq509SvhbYDAbea8tEkgjqaJBY9WqmDUqDSfrUBbkzNcvv6UPpAOnJjITI05e/1byQmNTAPf4WvR
SUEmAIwAjK3HMQjWAo0l73kqs1DUI6dB2njBGDE8ZPva2hvcyh7aM2pbl1Ev4rMBbe3Jj1CiKzpo
Mrg8B199wLQ1KKCEDdsG4yOvcLJLw5hXMddE8+S0qvLdkXzrpJa++SIPo/WkCU9eeVeWbXVKCWxp
sEtc8yqiebc7ulEiYReF07uNnJyhVfSuqGl8bwJZpR4ojE3MDb0xe0t/qeQheJQFjXPPwVO+biP/
jBCh2Kh2MDxXZdK7ShLaz51hoZ9l1Recgoo9GdTR9yv0C9Iiuja19MM3EWZZuWrfi7xQu0C0CXyA
DWDk9jOSZtQBsTXac1gmO0QSvB0wHrcdtWbr5PrKYMuzRtRFnkwfC8iTNQ9sgO7ZgVEU2nMvNcq2
kDRrV1Tl7/t3zXLfwvqhXcydQtbDg3b7RVE4hDlQ1Nj19CB1C7t6HYRjPI1R/p9z/2kgWqTUtVDe
l2d1OpjvXqurVexavpSenKL9VcbOOexEuO2U6JIS+2/KKPnPMk7A1Q2agZBXgMqy+26/r828yAnl
JHOF5fiftNH4qg7Bm55HgFkcuzlFQeYd7k/pct2mIeEBaJOryoJL58HKtpKxzlzJt80Lsj/qpTbW
wFHLSG1CAJK/km3AF7XU2++SO61NUPkg1gH6sQ/rwabmmoV7y0zUTa+q/UaK22jlGC8DjUkGH4Uc
6Gokg3PAo2Wnvoesd+6mg9EdeYKl1yrXm+cytL87pX6hPa5Qg9aGS+ZR4lg5D0tuAGv57/DTz/vn
mhdWKI1hVOXuKJebNnnx4icJVFbXYhPY4UAlG28YNJx04O5Z8yOzW4ppaAeV6YcC+9Xc+FgQu0f1
cSwuLW5VlNW/2Xl5dXyB+ZfyGjhrco3v7QTyLdTcaNpDoJr+/J8f7MhpmtuDwKG+Q6q59hx1bzvZ
mifbe1uBjgv5D08gl+vsZMkyFGkjkHNkcCL/IRYBkxOlnwY7STdD2JRXa9TX4oB3xkS6CPY417nN
x82WQi0GsxpNI3Gn9r4J+lU3qldDSnZCG/Zh4W1LRJSb9gfiEs9h/iFx7NeslbY83mcU96+6FhzT
bu1MLG9ncAkT2oitCZBvXtntx2xo8khJ3TDrPtemlVERkc2HUU9Q1Sjy1bR4OQkg8LidCYfowXCx
3S5vrpaF4JsbN2719HMUx/6hLOzxkxhUIFeqgJse62H3HFWq91DrzmvKgf6YioJoyEJnsPTAmG0c
09dekzoVD2Fujd8Txwje7l9I76QqE4Cei5f4CPEkc3ZZZMIACFbmaIkTvJwqS/UudaeZ1VY3oy+9
U1+9tDqUGSW+jSKZ6cdixIE8I99YeQOWC0Riy8tJRAsmjVrk7YSFtuJ3cQV6US4RJ9WkTjo0lVMc
s9ygW6hka0pty3oz4xF0TFclPep5YwrEYRFmULJc0eLYriZFvjdqO3xKSv1Q271yyTp0BRrRh7uV
GZ/imdskBAwKDVEweFMHRZ+dSdUaNclurcaNhGzsRVqpx3YwpLNXwfBI6k56CfweylBeI5EGpfer
4E/BSAjDHb282nWJsyaX885uJT8ECAUoik0wNzOJsDaUE5o2blKr5olI1jsbRpHu6NJlXwHbOvs2
7r/en4flBchbASZmKjwbSGbNXt968LsiE31LIZyU1FYiazsqaJ7dH2UZw4BU+ksSQe6U/uP05/9c
s2GB0UYZl4WLWEYFfjCpjraSyy9j4IiVfut7HzTxh2DnAhBgjW+Hyuu4GGzby91eEDd4YFqoCZXj
yjv7tyVxu30m6i/wCi5X5m2uYAUflHQmlb3nsKILbQ5x+kAAdUkTw9yqWMTs88z4kQ96/9iiI/fb
qaG0axYZdlxGMDfoIuylOKm2pjF+74mMDp3qiQ0Ueg0tgRg56NxM9oPU6j//60qwr0hLIAyD/aRm
eDs9pVlbAwAK7xk3eeo0Eby9zEyrY1dSvr0/1DtJH0HIFFDKrD1X/mwpqgQ1X+AwhQvV43tNlvcq
ytbbd5GPIbiwnU3MzX3SZInmvT1OWox1tbLxpiH+XSYNBztCL5OqnUNRYf65dd9YZWrU9TP1TunQ
2cLfC2ewP7V2LE5dlIlTa1SV2wbaJWvxKVybgvmR1lBymm4Y9I05W/ochSUGYYnc7qznBsnnx85W
iwdR+Ifem6Te5HCfhpzqQNNHcvPoq2hM70Fqof/V5BuvudRi+hMXwWEI1C+9l3anTCjN/v4yLX4i
U0PiRzmcbcyjPB2of86m4/twRgZdXFun+BV0nUHNxS4fZCPKXK0EMKuJtPlyf8xF/21yDqOQSoxK
wMk/ZoP6KaLncMrDa6Lp/ofOd+AXGSEKMjEtT7uHe42canCSNLXe9pWUXtAqT7aROebGJjDytYRg
/uz9/Tl4YP5/dEK2dTsHDVACIHm2uHaS8yNU6y+JZhyxgMUzq8jalT05fdvNnpy+/Z/BZkeQnFlQ
rrfEVW+E/ehFNdboKVq596d4+UkQF6dWLsEtQfniZVVaXx36VlzV2kne7NgjB2GVtyUeOSeFjHJl
q8+veMocCsBFwhhOGso8sytepZ4jvJSv6nzjx2jo0YMR1fk2GKS1Z/Ldkab+DSkqL9f8hs90ifyt
6cUVlw7b2KRod23ivtXGDcljuL0/jYuL/u93EfWC6p2eFHn2XV0Ek5MrHvaAUm9zLTxo9tS9EkgI
dn0/bkevec0jUEeUw2HiWHvDH05yMh7yJHoaxgF+BUVxfIe2BDYbZFUOvuZfUJM5Cz9aCfrn0dT0
WyfCuT4B8njPZ78VGT3LC01HXIN8UCGApPbrWKvpPm/Rochk0e2ywfD2et6v5Z3vrQmNLgMpR7JZ
+oC3ByiN7LLEXk5cRWLoG6UJtUcRe97Gl/X0P5KOpo+kMzx9J0gUnvjboaTRHIxSIMMVCCvBTrY3
t5LTdSvrvjyk0ykFksc2I0qctzW9IJLqsPXDaw6vkWZBRBgGk/Bwf3e9d0h5GkjP2FoImEx//s/d
ayJyCEWxE1fP8Z5j32vdkprsuZC6/lmgo/bwvww38XRRusBBZfYgA9zBXSTnjELzQIjU/EOIWewd
yf6hxmq/vz/Y8l1hBqmP0yfDcYBI7PbbkFtV87CXueb61tj0YfC7kAukupqwO8aJfQ3V6uf9EZeb
UENqgYn8W2EG9Xo7YjuqedDoHW1w3QRXHPflAenPZtNqRbdyuy4qHQRo2OPoFDu4YCeY9e1YUWtA
qEpVA8iGdlAr79BTBd31dgUduavPUldLOzuwfxjZB9VXT714ivVr1n8MkmtVAjnUzwoYZjWgHBqP
ByH16ra00o/KxAtXuvpgxxpKUtnKz17kmfxs6nvUKieZPgA+07b/Z8N1uTB7h/TSjXCk2YSJ1u3Q
KSd2DUJ7FxVG/jlEMXBj1rX5rMhte24VVF5Cy6lXdv47a0WSAy2X1MMgFJitlVHWpRlGiHPjI6Y8
Tq35Uy8JOK2At1c+evqm2/fWmhwEgClwOZGGzNpNyPgbhZNIvZsGPopNqAYeerlMP9/ffMujfDvK
7IMyP8/N0vMHypg22HRNxcDBVo6RRlPL89fcu/92DOcfNfmdQU3HvQ9U+u1CKhLCO3ZZDa6fKgep
8t5yW/W2UQWpMMAT4Fx0X6XQvzTKJQ2vZncOi1cRfhpC1/Auav/Tt10jvKqT8+mwbYp2m5tXYHJu
nH+voh9VeU66X37tY/2LAM9BVX/Z44+xQcoejwF80G1703hfO+TFB+fs2Oi51Ih/f6nzq99fhPOj
czRMCkoY1yd89LaO8kEzXqTxTZb3ZLZS91I76IWFR6P447QPnfIJ2fyWciTmGxsr+CM528xI8Bw5
mZPO0I/U/9xJ0SYNf9JPjwIoLNV3S/xO0z8JDHnb0wkzzkN1VtTPufNsNyCg1F2KlLAEftuKH7A9
2dxf7UVuMxlWAjRFxZi6POWD+fzbhugDcinQgw0tysZRPiHDb/ysnd5/LNTARx4+UR6gS+iXDFjf
Bt1da83Q5W+YPNsFpBUTWpDIHYXv6ZT9c5yTqLchc3mdW5c4Rwr5HOanwai/YyFBoSiIf9MEjHdj
bPxUsESUle/hQKUv3TQAcQo867RzK8ZLXH2x+1+j8ttRTrENn0N6bvTvEsiKbMyfouyxrw9hZn3W
M/XFSL5bPd1jlDG2lO1WboVlAANEmNyUZgdP7oLqa8hBYHVmrLmqgH+tBW8SldOtgKRz0FMjfUSz
f6M5hbEy7KKdq/1t04EHnVzYADnMQnKlSJE4M/rBbXQWKbSq4tiPiF/Ghlcf9RBEHtrDrfJFaN6x
TtL4Q9RoxpPI4vwaZa3+VDeNtzWBxv7nB5uyDL586I2CaV4AI7MoMoIYB1i3QpA2Q7z6oLepvaVm
tikmINr9Tb28KDF54S6h7Kc5EwL0djdh9O7Lg8gYDcnbw5A3KQTYfg0MsWiOMtm80lz9k4Qmgsez
o2NBz1WVXIXWnkgPHjdy/QCUGVPOD22SsAfbgFaagfeQ5G9DH3TmqPwIvfSnmeXaJi2rD2iNHsso
3rY9nHttXDVaX17lE7OOV526BYnTPBsUIX9cD8gb5LnRIfGlSW+GI4mth5fRB1os2p/78758C/kf
MvVImYJEBtZ9O+8IbxQmpXHZVSWY2bUTVIfWz/q9Zq7Fzu+cL1j6PFQGjcSJ3nI70pjoYyD5wBYs
5M52vgDWCO232XjBePGDI0U172dnNB/vf98C3zqtODEHKCLA1gDApgn/55rSkgxsURCPbgc7/FMC
SPGR1leG4L4yuCkFbTdIiw7TG3J8XZJ+ZrWEdpUY8m2t+UApyPOOLYzUBxMG/EaOyxa7qC76dv9n
LgNWm/eUm4BayITrn8UJAnePcKhMtDs0L4PYVSkvaVGZz7k+im0njHCvtc1a9/OdtacIAgIZ3DXZ
zFxbMkXKrfQ6hRUhYx57xabajR8EUIB2ZZctMIKsAkxzEJBQb0if5kKOgzQA07IdMCtqaO6UVsaW
txw/xnk0grh0av33UKHR5eTxCx2AjYkv5dfcMfqjjq7i17KP3jS/LQ9trWn/OUKDl2KSy/HzqFbM
KWQqBu5B1eelS2vDRxvJkDZ5nycr19t723Dq9P19W6Z1nm3DuMgBzhhF6YpqBFUUB8OjjYDfRoE6
+FRrkn4I+2Ivq7U4EIiYO2F1SIGnpYtWhLYHlJUeskb+Cu1s3MaTA8sQ9f3aj1xewpMCFm0AOBac
0DkW3KpVpLmNMncDaGAfdaPLn0c7/JL0wvlilEH0FJrWd8VJ6lfJavXnyhINAM+qfUGc+nMoSnoU
hRyvPQ0LdS7M60FTQPrAyXByUZi9DXbdAA03m8ytmy8CHbKz6pXlWY+N7kuaguRJfQdupjcYlxGP
oGuNKcxeTvLgSyN35y5Zc558b5bYLnDzwPfBKZv9nKbG/Kap6KjGfpC/iSoLDm0ajfv7N8J7o5C7
UveBigF3WL29txow3HUBzN617CS4NKNA9dcc1iw3pm13G8SBDJu4WTRqJ5mX2b0Tx6Ac5CIrIOKT
D0GmLPaFbYw7UwoA2ffhf2yQTCvJWNSiCRw1gKy3H9UZdj72uZq5uIvVj3IjEwB21kofcXmtcc/Q
5CVumaxY5kdNrWWfzNvMEenwfYjl1UvWK/FPBwXG+0v03sak7DS1sDgvk+zZ7eeoyhhYseRULg8Z
Ih6N4p1UKzyaYTUcMzQhfuWlehJ1PXxr+0Fsgbk220bVIpSitbfQStf0yRZ4WeZ3umMhCTPP8Bhm
4U1eg8EIMXB1q6A7NbqxscMcmS5MfT3IzEkkb7Ok0z4EnJhd5sh7ue6c3Sg3zWd8Fyfmp+5kNOuz
buME6NY4qO9e+G/tTZTU7T7sEMTlbTTab3YSNhukJYe3tnbkhyrDqVCO63LcBJoAPhcn2o/7kz2F
Bzc7lW4O4ckE56ZnyuLeznXe9CNqn4PsyhXwFT0YBVKAmXNuFHRCksQWDy1ozLdMycWDkKVxpSa3
XGvuReTSaJTrE/FtXpSz46B0xjBW3LhPojfPdk55OPYnL9YOIC1Bu7eVd0Tu61uah9HWyFpzZ2Hn
oI7Y5Q1jl640ARebnJ8zMZZos2NFsHCx8RWzprmUKC7N+/gcq35wGaD/fS8Sby3fXNxE01D0GyHd
sb+Qv7mdea8J6sFwMoXqQjZeJcOqtr1Kj/z++i7CQ0axcWmlJgNTAibJ7ShQC+IAeXvZncjB21it
k5OWKR16Y0PvcrTKD4VhtPsCwfWVZ2/BEeDJo6hLBktdDZrAvHQNWLxobaeuXKyTsZVLouqLhEvI
rk869bGoleFkBcbnVAaIGGY+2Ems/tyhCewPg4WlLM3kFusQ3/sQIzZ+ylt8dbOy+AZm/UqWLm+U
yKnPg9MnrhRUvOOUZf7o8cQ3QSBRPeXIZh20HlfWLpcOOQiJXZwa0lfaJuphwLJ1ZSsvYk0+lyos
ZFX+plkyC8TjTDgt7tJ0HosSWVTqVztrxO8zHBSMAjSnQdfKio4ryztd7bfnl1GnFg1QQlyBFm6a
1mhHSatXLip/R1AdVvXJoAIo5S0Q6X1DbF3o0VbNjkn5hi7OpuvONWQMKf3ih2DDkxe/qnbTNZvr
OrXOF69DMELNJ/2zkxTiZeV8zzv1ENXhLs6e60DCAeGAfHPQ0P1QklPuaVhZIrQj6q2tR3tfZfoD
dA+f4Jz7kbGV6mwXtN0htMIDTLyTFXd7eLg71PAS4AlBieRnGpx6Pd1XYbybAsUYUcSY/8zDqLY/
1boP4BO4Cvhie68Z5SG1MZ7mn34nY7dsH/RY7DzpAfT2MbaUbeT/kPk1vX5sVPVYecMxoUaCgFTZ
BiEPI9T4+4uwTH8pcNAfs8grp7rxvCWdmpVMr6qUXa8ZN7k0tpsIk0G025yLpA2+OzBbxx400041
4xLuSzUiQBkV58G0/khakT3ERmrtPFoUW4yh/b0E42BXlbb2RPq2Jiq80LwATY7sF6Uu9gxX/9xo
w4lsT5FilRKTUWenNBfFBZVWhaJhJz3qo688B3IsNgGQbqWz9b1c1t6+ijXlEY/pr0Ac3NSiRT6J
yRTbMQq7g6c56VVLxrWXd3lHgjGgxU+Zl64Dfcjb28sc9VqrBrBSOdWC3ZD0/mFQreLl/vq9N8pE
WqBZQ+BJ6/p2FCeXjRZiYAPVz8ZKLEMI15RRaLs/yjtPHdEMiDWkkaaS2DwoLJs08GStaq7YIFln
OmFfVbwQNmWi/u5l+HyanuD72B6py22jskLAxgpHZ5P4kXhkfpXdyu+ZJu/26gAORpucJA2ULtIN
t5+dJaVR+lKUX0sn1bZaFnWunaLanQrfOIgi+I5HcbvvAPht04zQCwN7ayui+sP937Gc/QnGwXwg
cg39fD4thvD7EN+X9Do61ndHD3FU8+Vs5RlcDKIDhcf9AhknesyLJknqVD5mH6HkjohuXuAjUv2r
+mzlNl4EU9MoyBqy+SEokQDczmgo2KaaMkiupGfjvo7bfN+YWXtycnAQth2Eh0Z05oM02NYRfKC0
EqH/1UK4WVE8ywCGTvLklGeoe96Or6ljqoVGZzwbnUCMHXvWjdLjVlNkgb8jxdNhaFEn3DiCCr49
oJ4mkl+D02obEcVXrUKqrFKjYYsgzuewbQES+VKLvWJpqdfeCa2TTdv5MarabjNg+L6/vxEWDyjZ
H5wuhL3wnJl0gG9/fdYnSV3XRuRGSaHsqD6l8KlCCkZdfSwV8WCKRl47k4vnE8EZ3upJS5YlY+Vu
xyz1vmQaafEkuChta+xMrl2IdIjVZ/pPS2jioc+oTSvjaDzhh4HPpWfmD9Uo7OOAvOP2/gwsok9q
kxyCSbMUtTFqO7e/xkFj38vFmMO1sHFbMYT2uUBQ+I80SPrK6V8eCBpnKja6NOrASs5PXdAbuhdJ
wBUKKY0OlB2AKyGjuDLKIvpk1kDpwkKZVpW2yu0HNfAbBmoXoetZTXoIg//j7rya28bWNf1Xuvoe
Pshh6uxddQCCpCRLlETK6QYl2xJyzvj180DtPlsENeJ4z83MXHRXOWkBCyt84Q34oMbIl62ROfc/
lWkffo5zL1hXtL3OjHzaFkUQDONQXLfgOc5Z5PHQ8dB7aqs3xa7tG201BGJ7jQNDhP9gtM7VIV77
8DrtKgnyCwOPgw6xRifK1O77+5/09EiYxY24cAHQUIRfosU8o1fp1dTpTtPAiSAp0mwazXCkaOzv
imgckUGnwZOrPRLLXi2fmYXTLUVShUQ+4MkXkY9FTNrLuERMYp/uoNYEdgZhaqO2WrdiB95HXWy6
mRSd81Q7rckBfuD8MUWyGmosy4o0cqgTIl+mfMPFpboEqIVLpFekqyZW/a++IKbbQJwg+OdIntqU
fQI7H1rk2H09vs6KWHbyZipoPiriN61o2fRxEStXSiJav7vfZmY1khiwq2m4Ais/XiPRlHVmMQzi
jSrID3TJOypOKto9Xnfm+jn5DuAzSIKAt1CmhdM978ZX1XIhBS9R5Aw0CTsjTb8a2E5mOdITVRV/
8lLvXC95/nlHF8E8Hp2HuQD1Uns8Hm+q1Kyi1S/eQD1t7MAYQkf3k+TMW50cV/MoSEaT61B+pvp6
PEoWJx5icb14IwgpOth4w13InNg2ZfbpTIXrNHhiLBUqywuXjYNkcTQWQyil6VSLN4Eu75UZWIu5
S+yoIKKe1HboNl0tXnuFvA/12pbB2Zd2XPnWxk/plmaD+fP9bf2iUr2cYRWcAyEFzQVCx+N3V1qz
CgerFG9MvxhXmR54LlIg0aWUK62diJ61icQg3k6eGD0XOs6YNpzk4JslTwrK7U1quRhq1ZvKNxob
6/Fs7dGq2OhmUm5Rmvw56EmwBT4pbMRYe/LiuFiVlTxyTAnKldbH6U045cFjqXvjlwrt9m2Sy9pV
G6r6rswayeE8x35V7cqPXGTWQcras+4689l9PAM0MQHnEG/AYMM//ngGDCOPolYuYBdKrb7Se6jj
fSfdxZHsWHmvwUrmt+u+QrdPMX2nrITyTMBw2iunrIBXE1EXyKC53Hr8CJ5uRLKfwQWRM+FS0YSP
reLXblkZw1WKVt9lHSSP/dRFV5mIhiAGkwW8g0jBayNOw49JwoQq/iRtcKbtnvUmUVdeXWHQnEC/
jwp/WxHkbCKubLck+nF7aRA/1mZaXJah0jiigPS+M40wKqdR0a8zL1RtM0+Fj5IilfgtZpz1BppN
YXb7/up744hFGIQ6+azng2j78jwpB6GI2jKGYTMqwlpFid7TlRqhjVAqOS7Dpv2YCla1quJpm/TT
vimTVaJgfSt2tXaRRvRgCQIbb0//01pR1Ni1Zq+cOV1PDz0eEg4IaRUxBhfB8dcxfXBUlVkLYMXV
8rIeAyQTE5hLkQlGJayiwa47RTxz452efFRqaTpR8rK4+JbKexFWRMXMx9iVvj/t0QyrrsUgOtfi
m9f20dqfyUcKmMxZDwQBtMW9in5zyUsgoCCy/uVR7d186GO36aMSQOlZD4LT04+iAs0jwijq+0Aa
5rd+dX+YOietlozSLooL9L2LWqcm0g71l7xXBbf0KpwJlPBmrCX5IlICzYlzdONlYahXcpQMe2Bv
50K7k687PxJiXsQWHGw0VI4fKavRADFGlHSQn/vCf6mTpEX6I82BqfiqGD6M3jkh9pNv+zIkiHbE
e8hzXvRzX80CBtGDPuaetBtDzXcaZE9X0ZD3v1sCRgWJnuUs8kqTiKL48YuJIrLVMQ3RnVpJ/tqc
EvNLi3T7NhVyZf/+Pj4JDonMGIZOFBMIU2yxQ6Kij5AdRkZPrOL2JoyvWqvCCNCyhMRBXEgRHVrs
roza+yUk4TODnyJkMPl6EY+kGkS7ZYmJmGL8zEK9SXc98ncbpBe9bawZFQUJSYK4ib2V6PaleBDN
oHC7OpFwKcg7N6Uobhe95jm+r49njvTTsH1+KGDHzMtMKVxy1s24E7jYg3QXKmp9QVFbXOV5bm1i
v9LsmKbRRSfK94E2OLEYodoUxltPTs6VVU+xYDwG1ZFZ3oY0gkTieBEoQCox+OmTXVZK16MY+tdo
bSouUTZAJqnMVwmcjpXVivFqyDD3TuLsTHB1ur+IKkgdSB6oJpzYZKSTH3O1dHDEW3WvqoJ/0USo
ZglB0azQ8nITpTy3pd94a3BaAKTh6IiY5KhzwPdqgyXIdTZ1mie7scgqZFgL61sVCLjRNTGly94U
gXdQOYiomLFI69KtB4siwfub4nSXHz/EIq5IqRHFVdUmOyEOhXWpC5Gb5JH/8NujQO6nx0ODFhL+
Eh6WNpYkxGkU7OQ+AGMnSsKqzyAxvT/KCxv1+KKgDEPLENo2IoDUXI9nNBxFtWzGLNj5Vr/iMrfT
+FOihCu4SutB+2LJt5F22Sif1D5zjEi1AdHaVtKuRgGr4fbG8Eb0mEN8CkW7CR/lKb5RsktNfWp9
FcP4vRw8eAOuEjHQy7Z3zBqoSZlsiczXZtY/QIT6aPrdp6L6luOR5lbFd9SOf/97QQDkDgREwEWw
ZCVD+mn9NpT9HZ4qV2YqyHhF1GcjnpNiJSAFExAhUoIzSWAZb6MxOxChlMEuRrh+W2ij4Xgw9Laj
la8DwfBdLDoqpzcjyzHA0m2zRJZsAA71mS/6xuqcWV/gm8HOkswtbocaUQ+rRV9k13eRQnMDs0Fx
rpC+v25ONz/cMtbNfAIgV7s8BYvW6vzQyPxdNlWHXpysfVkbzUHgoMIFJTRIcVjA9789KOE0cBDi
esBby4A+qAFRBSbSQpNYJxcTRhFXAMvxX/GGdRIL3YpI9JzT6emLkhIzkaSq2GlDbj/eH7U6BHSF
mwxVFfCBmh5pn0RzalZmNkgrlpF/FZZpsnn/RV9sOI53JaMCTgJoAh4HlYrjUa2UPlo5VtmusXZT
7jlSgL+hlqA4lto5DIOpX7dwtLPDAAZX7A+JQDanul5/UXjbglqVHt807QXCLbZh3nXhN7W0HH0c
t/G4lRTcaaB/wc1K87XSB3ak7KX0WgluDIsysK/Vd/okrUcRzHqdoPFY2yHXqhWma69JNzVSmZ3U
rBrkMo06fkwBPrtjAmbWrAAsBg1uQX3Vb9+fkjlTej0jlCSo0OE2a8zIGwCSxzNiTOxtsQ/7+4zL
YVuK+KKVmEFuhVxU6M2hodAYneGmrXruiHyJ2o6GRusWoRWC9tnPgVLC8dCmlQYTl1Jyj1CmbDcI
0O7bRLut5Ma/wL+FFprPXHtm6rlKxPbW217dRg1I8lQfkcvqUhlXXj28RP9HdTiExnXJkWlg3rqf
Umy3Bu/T+5N10u9DWoLM35xlB1lFJ1aPw+DHgVrpwh2p9xYRleIyN4RwVwRJ7QqFVm2Ftl4lmlis
hJ4AZhxE0/VUQbqNzNDaDg0Oxy0ldX2UsRvvJGU/ml21anI/vk3lSD6z3E8CvRmxAyEfcxJOUJof
i02WC1bZGl2l3HmST6Igq/UaIkH+BYT5N8FrUSFDxMARZS+/9idTs0vdap047NqVWRvxGkulzsE9
PPrNKxjYHp29OY2dGRxUio8/fJxPQm7lg3zn5X7gRrpQr1o/8M5UjpYH9ssoUGSwN4ODT5f2eJSh
SIKsn2YrjTEs1tjvse3Ksrl4f0m8qLC8XsUA/ABeAe0G4UdIv7wXulRKpCYRtLtIssq1XqmjU6D0
Ch9afEQZ4LKPldiNzeSgzxodY926WRcV7jgg+muZTeXm6RBvrcySLhFb+Vzh4mO3wT4IwgCpZPMh
0sRh1SlZfkmdXed0IANCWaV0ZF8K3Ew1yo+Wl2rbICgyR5qEeE1xVnNUMTVQ7mxQfcOn2slKVT2Y
sZ44amyU6MeZyZmb62Q7MxHMAh0FDlfi0JfF+CqGDIt+shpsAu+IdVxtjd67MzrdRehS5r8anPw6
WEHx2xXfmqdw7525wuYls/gKM7oe4M5cjiRLPP7YCC03clA18h2Azy0sTrUyVrq6kUgX3v/eJ2Sx
l9cEdYEgFUR0kN7HI2G9aKbsfvmu+Ghu9E18M6yLC2kN09r2XckW16mjbIpPnWvcaRvjUlxlG38V
2ML6/edY3p/Lx5CPH2PQ2zbsxFK+QyXY1pCCS7RvSrGpZB345pk1vtxJxMrgWubYi8gEKZHFK6vK
XE0JUFsbpEy7Nkz/U51Z1pns++1BwE5T1uNiXnpcEFCVlZekgKdD3BTzMApdDOTCM68yX/BH6wRd
EiAQ9Ppn6Tqun+Np0/oAKdepyHZ66+PeDNcaOejcn5n53gqxjG+0BtLbEsycI8TTucVz+o4zlvCv
ag5l7SVjj+LwCA+V0Usx1mFPjvmcYZ1zcV2MAthrRhngvzu31ynhKcfvmCZUflKEJ3ZUcNPWnoAd
bxMS6rv3V+ASHPnXONTA0QChFsaePx4HjRGP3aCmu0GMhosgG3o6tbmT57HBdS41mIs2ReVUnlat
zBhNV8Dw06HWRG8jdXjSNWmX26yE3JWUqrsagzGwpxjqd1m1+sYvhos22MZd+L3H689ppOrKLOI9
tPBok8vFj1H34jN99EUw9Ncb0ReihzUjoJfyCSOsca/JlHRXWv7dqFLurfhOGkRQGxWf0FZ9NCoL
STR/bzO/jKvSIeIEJ6KiPXs8kyNASAMNcwoytaQ9JGkSXhYtKV2jpr6dlMbnujhnB/3GIgGRAkKZ
ghqvu0QsxCoXSV+Gya4x1GDrjZPpJArUqJc18h8/hv/hP+W3f+2s+p//ya9/5MVI8zZoFr/85654
yvZN9fTUXD8W/zn/0//+q/88/iX/8tdPXj02j0e/cDO4o+Nd+1SN9081pkIvY/IM89/83/3DP55e
fsphLJ7+8eePvM2a+aehN5b9+euPLn7+40+LM+E/Xv/4X39285jyzzbtY7r820+PdfOPP+mmfyCg
5Xzk/zO4nrOnf/r7T8hyiBrZJwCv/vwjy6sm4J8oHwgjldmrFBMcWhkMXeftrz+SZ4oNWC1UCTkV
5T//fqajaf/XZ/gja9PbPMya+h9/vgDR/nXuIVsHo2EG+/Nw3Mz85OMV5r+gR3qfFaYVzcFM23br
VUr0XeqqyrR9pcs+h7oRWFvugeSin/oSf99B8V0rijQcnpqx2oYINY8BXKayif37lGLlvQLHbBel
lvx5hPF7kLTa+waMSnFxX7ALGhU3Ui6O3XrwM0cbY/XBF4b2qhE64V6QSwWPYm94kLwmmmxzAMcd
VEb5wxOHNeXA5i4c4hhPjkolAZHVLg+cXpvMy5TeE44CDV4VYd+XHzUdCNm/sXCvwx9VXufPzfEq
PV7t/88tb1r0763v7dNj9fOPizp5zH7+Mf93/WOVZ4/J379Xv178Lz/rr9VvKB+o3c6dETCcnCgz
v+Kv1W/IH+CpgTOYoS2ATuYKzq/1L2jyB9Lwue5LQk4xYG4m/NoAgqZ8AOHKLc16pcjENvidHXB8
tM9Dk9qjpUj6RjRDIHO8AXTVh6+WQlIUtDZdW2mku3rufS3RVqSa6wE618aHPj9Hl3uJjV5tPG5F
cD1UMuamEcozS8cgqwEFkVtedNnFdXVbiLWF4Ejv5Z85SdLHJAuEeyD2udsZXtMgWzeMnYNutxQ7
SAe5QZZ3EAgK6SpqdQL/uVN+FQZZIq2rRMy/oGvgB7hamMWT0rYqCUaBAP9IaPgc6L14GKegfBYi
RL2TacAnSGrRC5Ti9lpHTvVHVqUPlSoVrZNOpoCkcCgLX0YhC/GtDTdZ1sII0BVCiE7uQRNoYknr
LhA8cWcg9/NXUvhbV8X/pztuxhD8r28UkM5h3aSP9a9dd7TB5n/663oRtQ8giWYWzi/Vh783GLvw
Ay0TDniAN/OF8WqDSeKHOSei6jUj8umV8/P+3mD82fyzqGiAFKFXC3voN66YF8D5q5WO9w77iueb
7z6UXF4oi6/yP9yJ/ZjqiLQti1q5pDWDS2EppEawgnq7AiSP42jmpWG1liKlXKtWglOlSJ2rU/qP
KddQbku1+B24eHER6P4tMvWjg2LyvZWo9B46bIxvykC2Dh3mwD+6cpAcDUsGZJ3UMbtQvfo67/r4
L4Ga31qV/9XWTfWYhI/ZH3ZbPT22f+TPf+zx0eKzhT/q5e1wFOH83xHSUP14bwXePPV/OI/J0888
Cx+Plt/8734tP45xTmHAB8TFxBGzoOGv6EYzP8wrbKa9EmjQ9//X+S6ZH5DqACgDvwfB7hea5t/L
T5Y/zOwFyt0vFCRa9r+z/FjHrxK7WRbUom8FhJs1yPG+DN1z02h81S+8+7T43kfAuD8H+ZkM9Tjl
/jUE78kTgxY/wb0ItKbGQB28eyUU3aj40lgIsVqPkn9ounNq1It26F+DcVfOCJd5M52QhEKrZ9dK
wj2WnYEz3lilO5QblH4MPDHVbbaRz3H533o9CGHYLBDAgldflFDEqJEKFUGu+/Y5/5Y/qPvAt88O
clyn+eu1LJRsST1pvqFne3wNa0XUm0qmefcFuUZn+IDcK0fVsCr0zxl8vPE+qNLOrQWwtdymi6E8
WnM+WG3vvhEzR1AfiuSLXhQ2PtnY1J4DRR2nUy/vRecUtjPq4Ry1S80soxryIsfjex+Y2FBXiO3l
ZwpPywUOSJnVTXcanQX+Jy0CmB6LjWwIRn9foBcPxlL0tZXQ9u6rjf8rcXidKCzCJGpox6PMk/rq
EFdL2exGf/L3Xud6gq0rn72d/iLnguPr+0Mtp2weinQXBgI7FzzN4oWk2ocIafnBvi66yonjdanh
ufr+GC+z8upSenkfbiRS61mplPz9+H2GXlGyqEiDffUTR5dxcMZiXWUXw/f8Qv6O9EmQO8Fgy5/p
1oCT7X9PEwwG8PyOJo11Drk5vZvn4NV0ykCCskbOg32XPIxquQ/6fJtL8Y8ebdwzbzov55M3fTXU
vH5eDcVVRQ2hL4M98otoABj3VCJ35Vr+OFynv1VZP32rxZerq04zUngie0nvLqpgcvzmHP9nuXmZ
OIId8gEASlQEl2xtUQdbaCUVbyNCoBi1Ky2kUwCOrZGkbZCdO/tON9f8fSgJctDOKN25bPh68mpN
KUZF9vdDICOSxOHarKxzyghvDcK+BWM06+FAdD4eBEA2DeaKMyIP4mdB3lLJeiCBPbPkT7cVSc5M
W2bioIQsebWRmVG2DuRgXzZadFAlmGWB4QnBXwnyUWHn9UHx5jCwHokIgIGdXIbiMFYKVMFgb+IV
MU6l6UgUDM68y1szRsliDi1IHYlVj2esthLIKLrPqdpXbpvcBAnKpsE5+/U3XoW0CbkIvNfBGS+R
+mk56ZMGcWYvJY6EmaBTqcK5vv4yOuYkoKz9apDFqzRlWoAsYpDV9e6gbGXVtj53O2WlOv72+/3t
5IwrAE+r4lK9qgYbobmr0b57/4h48z0he8/ehDJp9+IR4krPgwAf6b3iUzpp4vzGzxr3/2yMxXkb
1EloeWLJF1OTrYkzVNWfqdGeewvleE2MEQiZoCnCfd+YlRto7aqpqnOK4m8Pgmw38lFA6ZfVgr7u
8p4iWbjP4mobhc4UZNt/Z6L+NcLiom2GiL7f2DECB1wt+k6QnZmoRadqPqZnmYt/DTHf9a8ONcNo
LQw/hnBfreUNutabaRXah9QxV+GTh/v1ffhw+8PY9KsbzIy+96Lt3ZuO+lsKn78eAo4fHAsqOIDq
jh9CC/quqcQp3Ldxe+FjdekL+e8fRTOT/u8hlvJ5fljmQoA6897amWa4wbZt/f63ehEAP75bmUla
1i+6HvjqzOfUq5lUy8KIvF5h836HqLyB/LyuN/l1fK3deAfD/fH1cmus+I76fXIdr+Vtvq42gTva
P99/jjdX5avHWNy7QRrVfhhL4d7U91k7h7HngIALhdxfn+vVEItlmUgS0gqxEe5Hx9tg//5Ux0gE
OFNDc9NwdBvGg5u4xQak2qw3aNr5zl+f0+l98z0pTWCw8RK5Ld5zaiIhHHot3Pt6uenbMn2kWOw9
vT+Z8w85+aZQ/FCyQv6C9tfxN22KNiCO18N9mN94SuQkwtXYKk4OVf79gd58m1cDLRaPlKFom3dM
KTgEh0qdDZn5zBBvLlCZLtwMSaH+umz5DVQEJ4WbcX/9HcOntXQlffYHu9sabrmaHMXBhcpBXNFt
r/xV4rR2a9/12+BSvNr+G3cMAT26W+BOeJrFy7YYwGvBlEZ7Na9vlCi9GaTcfX8+X+Qjjr/cDFia
UdMEbRSHF+eanrch/bIY7bisM57qSej2UjQ0lZ2DP+wdTe2Hrx2Ses/F0CdfxgkNxTpWkodC7aJr
XRnke9Saw8sKgj7qK6OgZHYedd4PrExLTscpT2G4R0153XqR+Dz40vij01MxtHUgJde9qKEIgo6d
MjmVyblgB1UnIHmHhuwhKWUMZ/CSyu70TBOvZd3j11o1KZaDhH4ONykpzNguRdwEZiTtUEPHkLIb
D8YJlDhlUu+nMg2uYU/omPsMdEXcAWpsbptJBWNI7jsPU71K7sOVihNXYlvtoHl0Cmc7Ecje+ZfR
FIGfyOwvEVFYYQQsjeba8/sf4aQ+QbkeQWCOxVnjbrbdON4+o6GHpdf11qGtLcRvGj3K6+vagsVq
10nbHdoxHsNVGdRFZE8tuSsiA7WpbqYexDsITq/99P4TnWQM8LEoTpmI4QEjBl9//EBpphZZGEbd
Xta8m7G4z1Xt2UpGuw9uuDp+91aTEFac0YtU9IkOlvj9KQzjoB98kcFE25Agdp1zCnuxlT1a5Ujq
zww+6E1IkoIGP34fsVBlP83VELl3hRUzNknxVQcJ+zMfvaZ2TDUT7wWlEjpbG5RKsvVEMy6rKIie
0zD2b1urJMiTmxhZjkwYk+qh9bs6csJBNT55jUfuSxs8/+mZcnorDEPx3LS6+FOup/bbiPyYZXte
p+BioQ314KStWaCmNrVZgXKrFt/rpaWVNpw31FBrCZlUX5PTO7r8wwNKyUoAprlEUEgLlCxxwQnI
GXZjRXbtV1mToGYkxdpmCEnM7ZaQ8TfZ3VxjnIWQj1ikcPHnGuPx5BlCWQdN2YUHwSzGa9HELU6U
2soB9JHndA0TXBONWrg0vVx0Gg9LID/zf/h92buBpZ9TB3hRsT/+lmQX4CdJlWbe4Mnj0AFqyzKP
D7EYw29NJdSlPc/cCqOIfW4j+VegOGJnpjXvq6Iw7HZU8gdFjErJHtS2duvS7G4qzRuwtAGCP+WJ
sMeQOlhbsJEoDPbG3vOStdCP+bXiye1aHEppnYzaeMkZie97307XXWJYq6BXO1uNGuXcqXxSfyBV
B3VCEq2QdZK2H095j0pYZTWSeLCMZD6WcrV57szZCajIJfkqzAX1K34404UiVTjM5kmj3vUKeJht
JQID9km/D5k5Vo+tPo23U5wFn7jppEM9FgiKjgg0jc6Y98jRpSn39EiQoiB13OXSYURc6E4LYyJL
I23ja11ENcCeSs8THQy8zSdJMYYvQTWLdVOQCZ9oJfuFo5tBKzqBUJZQDvS4Kx10rgaAufXkPxVe
bn0W4si6DepWj21MwuUGGzQj/iJ3YfmDfrfX21JRiJ9Kaqr7XoiaazmmCWd3uiWsvCQ21HMlzQVP
g3XNqQvzhUCaOvTcMj2eZCSxEmjLkXWIdfRj67KE9NiKiWILpSVct5Wh7oiUhKs0iKbrWuEeQAzJ
+vz+SXsS0NBjArxJM4niFuTmRYw4xWoBNaWLD3UbWVuuK23VZIZx+/4oC/DqvIfBxYB7oH9AKeMk
BxN9KRS0MM0OnldIdtm3+kcvAoyOSMg25qUdqLTp6OsbT54liKYGWavUy5ywHoHqBL12W7Pv1u8/
1RvvPjvIYzmK1NOczx9/gLzxAw2h9eyQ9aa5rppcc6cpPaegdRrP0TUBEsLpRWmFq2aRqqOYJQU6
beEDapr1VaDjTWQKvr4156S9GON9k5fpR8k3VLdPBG5YIVTc1NdSp0XhwMXrfrBLZcqcIZGRI/Jg
3kuioKymNL43a1yA235Itzqqgdu2RoSpE7riqtHK0jGx/HMm7IZcIo0QtyzlHFB0XqNHh+H8btzS
9CPpGnFUHE+hb/paiShzfuhhaq5q3RCcWhUr20AfefP+15qP+eVQTB4lPVYRPY3FNdBMLFO1nPKD
qTfRFV14HQ8wuDhDhKRYl6Bqk3ZJfLAkz3IK4E0X7w9/slh409m/wJAhi9KDWJQqdD3JvREligOB
qeAM+oBlehC2Z9pSC/GX+VBgh9D9ZSei/0J37nhCiyIU68JqykMxtUBkGny47HhqJjcu9WAjpyFK
0xQL7v3U07nVpWuAPxDFJVXYykkyXqYt3FxsRKTLpBlkIHih8RzisOvEUznYGVF0wI2dho4p+vJ6
KLJzov7zF198JjjcGFjNXGHsAxYrAhGBDNBBVx6soZ0cSatgU4vQIbVa2zeFFtiy0JyZtJM+B8n8
rI/3Miz6uYtPEyhewF09lYcYHAqKAihNms2kuLCNmCO8V2wiWdLdOJHO1DTfelnoPeBoQdRShlt8
rUampe2XsHusOJVs02tMOCPTlLhqlRWrWFTbfW7KxZlR31iKsyAHvSlYPkSVi4tDrFJVrIFZHrCy
Rj9xCD1HHQPtTB56urVJp0k/MaADFI8a0fFKxPBCbbDVkQ4oO0VI6QTfm2aO/PvYW72/tU5nEdVj
viHGzOwvQ5vf91VFpvXrrtADTTn4GVvLsiLP5X6fNqOQ6o4O1GGlCVjzvD/ogo097zSWKIUgut/Q
ZmHLHI8q+4i76n0uHKJwAJYjaBc1vrC25UEMatDXwwhBCtoDegPrxjNLG/GP+8ZTC9uLz2kmnX5Q
susZT/WyjqHOHj9KpdRqCFlVOAQNjS3EXJ6HsD1nMTKvxeONib7FrG6IDdBskLCY5UQRUxSzoGAC
y7NcXc6RbpH9cKXkZup2kedvzkzw/NTHA2oQ+FmnRDew60/o7qNqCqLWGIc61L/lpbLxvSq2IzW4
G7w96hd2TdUpwwYmzGIJ8zD0CePyzFY5fWnUPdigsCRQ8EXD6HhmZ5VQ4nDdOCiZpSGJOE6X0HUM
ugL5OEu0iWduiTdTaVhWc5Y36xYs6TBpxvXFbWkeglAcpRWkKPlrBpbitpanqLOx+83u1XFCRzJR
Bm1yBDnvg7UXJurPhnv/t8upM1roBWg0S3giVXr8/mmJ/5ahFdZBR6baFn1BcKZEen7/S7/49xx/
aZrZwGEpv9EBPjE3HiuxSkJPTR9Cr+jI0ruUdWVGDSy7SZocLemaC6zJJXXTqK3aO3FpjLGd1llO
LzWMdMjqZvddLIC7OmoQDP7KVHsrcQowbCSVZrETkxxShlLFX6YUzRJbawtq3IGk+TA1dM+8JSHL
0Omt+gHFGL2yVr2MbMKoDTF0rbHaIapWiasmweaWFDrsLuQ2CmpEKj3hE2mznDlRWFtfQ1VQ0PeV
MO/A6URH7kiISwEGyiQ/5NYEghuZPVGw68DLeDKvaP0VdoFava4j/HvtIras3SiDrXPYg5CugyK/
T8RS/Pn+lL+xzma9dBYT2lggirVF3SxQOr3uyqZ48C2tXZeWWDgWfgiJDatJcdTIShH9TvKtEUWX
Wgdq14+K+KH0mnNtvdOzC3g9qKC5TwmLZknWwRw4NQqpiB4g//lXo+7DtVT16txhcpKR0jYk20YC
C7AO32Nx04paLUpV7EUPvW9E2zIUzSsfw27qNbOgMCpoW88MazdsheBeanvDZqGdUyM7PUxmXB1o
GqBJIO2W7LDcS3R1yhF/FxF4uKaZPTz0QyXepLl1UMahqs7cwG+MR80c4gdUKIKbZchZIKcJvW4I
H9IYYrsQ+N12kuebCBbZWvODc924U4AF9zAQXdjKswYuqdHxaUFaj9YI8ocPQ54227FuOqetVd8F
2647dVbiKjT1bD4r1+1Bt5J17plowHodKkUmiO7BCLN9PzT1ReADZY1IGs70wU5DvfkJX7TowBud
TAkMuaClGhY9mBKfQKss4FQM7xDqqdtmJvkMXVtiFH22LP/GOp/hlSCdSJZn2Z7juRFLDJHxJIge
KFMF254gc0018VzD/wULcXyUmkiTUwcnAyDuWnan9EAc1M7UARMYlK50sYFjjMDcWqMou4Ghr6yL
zlDsONarj6PWxpeaHxmrLBCVVQ9yY/X+MTN/8OXTQJ6B0kuVArL84pQppaGshCyLH8LU2g3x+Kyb
+UH3/K9Int7Ueff9/eFOQ07iQGQykCKjpH3SvIfSOBohlKOHftKKK13wtXvBnL5QtpTOvNhpMgn8
kdQVbhDwNS7r46/Z+J6WprWcPWiT9S32xebW6o3kJuphfFZS3buSp/QXaSPVqxB5Ffe335OMgVoA
5pW4C+qLtWS2Zh7GdDofjMkQL9PZeLgQdVgaqXYOewgV9+QbYl8DowsYyYwXWNoK6DgKIEDrVQ8F
W7TYil2orESzVG0lj+rULVTEY508U/pvkzYq4sYTZmWnso3yxyxPovbK8JIk3fRhJ6erYsI905bx
UN5LJp4BoyRMvqsrk7xW9BwTKDns0TqQBUDwYhsorqBmyY0e8iVWcqXDou169TlKqFV0UoHZno7J
zuMQe01ho0RETmvAB0dMDaVJj71MRLDyKzP8auXt2G6MHuxfT1b83ZRRWrNNtNJuh3ZUcSKLrRAt
eTNyU12pKqdJjP6jUmRWPwca470X8PfsjhT/3soi5ZCQZiCflXjlQ427kp2xHVfBjGO7FIsM4Q6N
V6vR3da61la0otGdrk+MfZ1r5bWhtZq5DpBy6eyhlT0UnsssFVDi7pLtWPAZwN/zie2ACt6F0bby
pU9185CXgvdMAow0dji0IqTeUui+TFJLz2nS4sRt8TGZwM8ZQ+rgM8nviEBmoN9gae3bIpoV4iaW
ir5w/LwJWkccewKaqRkDAsy8NzaWQLOJr0BLAG7AOO0qPxa+lmYjNk6mSl0LgKhEPJZGE34ZfR7J
dFe0WYWGflsg20SMcN0pQcWujozp50nzdJQLOhJMZGMST79FL40eSVFHsmxnlth2NtR5XDhxBdO9
VRzoyWB7HTZ+nNTIf7fykBi22UlC4+bUoky76cvxysNl4XtIEfe716np9Tj6ARLiVpXrrib4WYlg
QzqpdpxB1Vu1qoZvgdVCa+hSNXzgjsA/rkvM2RXH6JQbi+Ayw1Duf7J3HsuRI1m6fpWx2aMNWmyB
EFQRTKZgig0sJbSGAw48/XxgVd9mgNEMY8/u2tQmzYpZ5XSHiyN+UZGbsjHKr/ks0h06R/O1KmW3
5QqwbiKUFz7OHm6xER5xG302IWHIOJwnVHHkkcOnYovRZa3hL2J15SapnKwN5qJN3nu09D7oaJD1
qATO0U0Ms/QA1Gn6nlJCxVl8loV7lVoC/5pOcVAojcSk7TqtLH67VhEiJU9N/WPrhR6f0Y3ih56D
91VkofO1Fm7zTumn/LcQeY79hZ0AE45M7N3gBHsbxe6iH03fRZ9pWSr2xq1L9d0MqLnyuw4nmtHM
9lreVChfGED5AvKu4tGpTHHb2FO8d5s6Fr6JQo5LbUJNiqDp6umxmsjmWaJstoM2NrvMj3TUxiZv
oo8jiWswnKyb91Wmq9+arvVa3v6kfd+0LbolbUeQ7s+YRh28Pmn7IHXneFebtlJu097ctlOffZqg
eR1rLRkVhOojNFwTbdZS+M2VZAR7TL6VimvfR3MZ/SgxeeLsK7aBXwOKQXxo7x5HNftLSDe8JeRR
NIoQyiy/0UUlZ59dWfujHRnpps1z26OUpVUNAvLZgPi3rKZfDa4Ft4NM9Su3G1mGqYmxYcQLdBwS
9S4bVftX3LplCWxUGJ9VYx7xeQnZeRFFN2srlaFD0jSqjMeEn3UbT608N0hyW3ycJWH+x2yctTHo
em/+JbVMQ3zPy39FulehfW/X9Qcvyp2PatjNPxxLmnTZIHQEfTnk+ylC6iYyjZISbVPPfwYUWbpC
OQ6pd+2pBQokMCB+2fQqNmaBhLkOGuBzZGZ2E7Cxdaz2ekTllYjMBvx42NwUUEBV0rukpcnnalPl
y2hA3FB3J/WPPjThO6K18UMUKtNjoTXTjVcSrfvKGKKwKanPUUaKm+l3igsVy9cIrEalxa1fV7pU
goX1xScLc6QRo6pBnJD4JY025sze445DN8jnnkwfSjdL7tQxrbQN3650/cTtkWLV8B+6UL55GQgi
hUuo4FF2e2IkrB7wtFe0JpuaT6HdFTdRZ6E367r5hk+HfSq+MxsxDtOViKxLUflTNeY0KPLQDiJn
pytpa4g3ng7dStvIoikXnzKS6zQIeXavYhN/rEzo1rhRK0yJKM32MN/lNPGkIRCHSKxiFHWQl5ja
d6GaHXQz1XN/tCg1qZkzf+et664np3OGXTlqCENRW20rDHmt/t7jmnY2LMiitDu2yac86ssp0HXi
z06DY+9T9EbkMnaljQIWKm+YRUiqyGjYaNGDsHN7uFBYeQlIY9UpT5MRAeglAV3lCqaJRKiH88gn
Xa9DX6ST/TD25vfCM9qjhaTqtmqrMjCaMtmnxthv2qKQwVg4KOFVKefAdnpQBL1xZ44Dz2c+5Xh9
OJ4Pj0A/woEZ9jXA+f0gUn2L+rJ73cuofk/dJroxqS9fiAdfRp5LrQb+O58WSShv1VxIeeXk5Fnt
p2FmNbOp8oIkxklTFLZ1YeWW0HK1fZ4N9SLI9XTEeCLFaT9hkoKnWoLIqjfjEPDWEBNVx0UZUKfe
RzthFeBKFc3uUrXKT6FSfx8HT9xHrtsEhqJYf14f6cx8AAjBYqDHB1B53QKqgcWLKLGrT20vHV9S
3vWtzLyk9nRmFCLYJSEimKXmu8pEkjB1Gxu5hU+x5Inr85DYydbeSmOw/7L+QKESlTfAlqujPalK
SId6aB4zXoqgEmYS1D2gi9dX7CmJe74FALSwWGjjQ+KGR75esrnqrX7Sw+Gx8r9tGh/lWb8KnKD2
/yACE1wEUKw393q41drZdp2gL8dwamD5ekCoFiRbZctdzljp9kb1k93rM1wSmPUEKegDlEAVmHt6
1TsgEABLA0v30a69+94gMjfq9Eeeid9KV10oua53xjK752Ppp9dxmOKpq5vK8DgUd6b1M0k/vj6X
J/TTa5NZEqxn7QldG6kiSpbv1vMb3/P7jdgOm+sfZpD7eBQG7+Ngz9W20Xexn21U/wJBY10SIHtD
8og0kXsW6fkX+CSoIJVd6ob8lDWlqgVhVk2U+SZ0IAJk1jFXRlgdbADGBnhCVwm2P2Y2OTFQIjXH
9kXMuEer3VxeSGJXBjTwK/i9uF+IhWlUQkteZbFqm8ShUjXTJ3ig8ovQeuFnFqmso8TztWjMEMMR
I3zvVIlBF8eDEF3pIV4U3Xg/lbW9Qya1vW+a4WHUuvwOUYJ+MzUqFhdmlr1//Ruu9sjTr7pwtukw
IQjyQgh0Jr8kqrPlJ292lI2YGhAlktTy9VFWu56jrFGYXNCSCzPeXqsWd+ZgKMh+O58mYu2HpFDU
IKs7RLgou12F9vi3y/Sb+Kz/n7KsF3bIv2dZHxPx+5Tayl//i9qqALT7BwWkRdJpoUE/KRT8xW19
+hEvvGM94fw0DtUJuRUVaHQNFskW4K4q18g/ya2a9w+KccBWKK7QNAQp+RZy6wqWTchKXkjZCe43
sdOCVj69T2Yrd6LcU+pPqrIUU4ZYbeOtNIybfCYb8MPZaY59AszOL/SJUowY7BR7ZV3b0wuYMW1J
JALVCdqydyNCwwPpAabwCHI4th+nvJBqM6LU49bdoe7U+AeYluzwtNz/t/P++8kW8pWd91204mTr
LW4of7OqbRvNGJcaMf0hmPuLC+PfrOrlJ3QDucGpqy+Mz39tPHj77KvFuRUxqUVfdmlE/3Pn8UO0
LZe4ChXjv8Ro/hdbj11HDZBfguAD/obNPXW69Qh68pi6Y/gOUIO50WM6kl33Y2ra6ap29Ssj0xVA
otkCho6o5fxG7f+jos7DpncgC/QFaaoinUfNDcI4kddJJbJADZ0oEMNPZdZ//N8u66dFloiK82v3
27vvtfj+XwuTfy+S8vf3kw23/Kd/bzjL+wcSQB7516Ky9qQV8feGM1W0WNCQ4MxDHKJl9nzDsTPZ
TfyDUijA+wVd/c8Np2n/oMUG6ZC0lvo4N+Fb9tvq2SU5JywgiuYPDJM5GKfbbTQkGEy4/tgt6Hik
9Uav/CkhAVw9W5x3f4Viz+mLy659FqAtw9BzBsCH4RTB4LrCXYRzpeRd7d4pfZ1/Amk7b0zQfMe2
LsvPES58n9EX0sGqFurnJrbtCz2pl7P0FsFTYOqL6Dnk4NNZIn/ZdlZpRYdSnfu9lrnFppDj2yIY
5ohQzJKfEr2Ayl2j32LV6fNKi+ID0LQwUDiy2IC2l8g63FCrlVyImfSeILQufy5TfRbqKvMUIWuX
xAeVCiBVu7LYzu5ME9wt3mbxACyECTkLQRPkj4N692pvZKJhW7ciPqRTKn56lavscFw33qZr/dcw
6J7CasUZbHHKOp0RFnHW5AlmJIei38Zjofq5lV1CoK3b8ctsqDnz/fk6VIUWWabnC5cMXaVogxof
Iq+qAetWZHSYttIg1X+PnaQ029nYXgrh7kZktzaDnCusUm3v7XuRYhxgJjo+YJvWaTL9EjPESz4+
xJ0jbmIXOK+Ynfzb6wduFeg+zXZ5xQhgiIuehECez9abyiKUlAQPTab+GgEq+J5dP1gYEfiTjpL5
66OdOV9wg9gnXFWkGmuEgWDN28Sz40MiTLEXqdHR0UE/4/VRzmx9IjMkT6mXID7yJA37bOuHbTLY
etGmB2OW4V56ebNpiun3qIaXerwv5oN2nItEwsIdgET5JO/2bKQiazXqw2lx6MssBBLE5rkKve6S
EPiLjwSPEl18ImHegeURON2SYBGLzHVqboy5SDZ2VGS/AGf0vi0K96ECjPTWz8R42BUuH0hj763H
mzT4WvQFkkM4J9kmTiuINJjVbF//TC8Xb5H7XHI4A+D2CwepJhdj46Z0jCT8KOTNoQ1U+IpdGOXl
eYZ1RAQHVmaR07bW+ikVdCFUZ8PiUONp6beSnliqN/IXPTlvF/eRfj/Nw4PhNt2femir+1AfAAwh
Ib9763QpRnKaMWdylttrdX0l2MVUWlzGBzM2p20slF8hdMo3fzkmCEFoqS84THi1UyifVKLBruPg
hb3YogOabKCENf/LUVZTqbooxH12ig+9nnlBrJtIio5ue2GUF8eYJ2U5XMQdyNcB7jzd9d4k3VzV
quKAhYG5iexx+kbTTGxRWXXfvf5tzg9FvdhE1Q6s8/LzZ+dYrdzRBUFI87LQ7A+GEQ+hrzdj/5gB
O7zUx19qdCcxDuIqPPtw9BYWAbJIp4PNbRdNlVNXh6LN30kwBdeNNHU/7KdAU4cgb1RUF8txuBBa
vTxuDIuvPId6uUXWVX4jm+TQ0047uBpIO6NIwDdPWfbmj8YoePfS/eVCZLufTg6PLRyfNKs6NABK
62DQFVHcNnMXRsHU98klCeQza0mGvzD+yL4hn67W0gHH0w1zVh+cDlHubdjM+WMe2yLcFe7sHiPM
Dn9NirAPslaSzn9917y8lglGiLkR2aXWwDN9OtcIWg8e505zqPpeKzcZ3XFkYcs2/YpXvfEtzlXw
/K8PufwvT/YOkQ/pHtcZGGOGXS2vDiyqa6KiO0TSAvKo5tG7GSlQAIKadf/6UC/2C0MRgIDNokPO
e7qanaJSrbTrqj8sJIo/JjCpYw1W/ZK7zJkZEd9wZYE7JSRelx7HScDZLfPhMAttuKVHWuwKNHav
IyUMv7w+oxffi8iD7GQRwsPdAPrH6feqvAwFEasVh9YtsAPgI92MsgFG6yr9lan17oUI7szUwHWS
fRGwauDvlxV+dqsA64Ak4XXioOhMaOGCbMq2HANZS+fC4X5xDpapLQUtggNov2tWKluvlSostwPR
kPZ9VPM0UCKq6NJyxiOeJVXiV94AzQYy0l8FpH+vOPMkDrbalHgvLDkoTarFgeF0nlatYChH7eO+
GRRpPkhHKua2c0fLfYi8spW7JTvVfdmAIL6LvFY3AUqVVUXHAkn+YpcCPB2CQisAa824ydjwqVsQ
IWqAEacAnSYMIlHDHFXl2rHt1thYEGorvzDgM2wsMYSPil0qxMeTgbxJVmM7uYH8XXV7KJ1t6YdN
3eBlgGWl3Jjq6CYwE+hcfmvTucAWICzmz3mpJ9m7TCRkY3pSd/ZtGXZJmgNAyOrqg5YID7JhPRjW
rh0KkX5PsmHsd8agm+G7GOlg7z4DO/zH6lpt8GMvV+K7soLgeq2XnugfRB7VcP6tqOh9s7Fz9cro
C8yqUlN0X6JidpxNgYB4dOe6YQ4TShoQGGyAOIUf57Y73CVaXt+pqswf+97B+QrBtjj5aE/AabSK
K+q7NKZcP8aYFST36L3IaZuUs/utI57/rOhkDvvZy/p418GUiPZzNobic57hWXgnU5k619IN0QDZ
0uYOtYd01KzGrwooOvezOSjjDnSr890wJ83dxAXggOuq7BaUhhTufNU4qLf7TZ5U1PxhZDr+UHlm
fz2YaVJQ8BxTdxfifvdBGaSWb2oUS7+0fVHjqSycotp2Zm27gSFwXN9EXph8r+OlQd7Q9YyDnhT6
WumjLN1oXad2fi0LuHVFFnY/wlG33/ejJCPj/A4gFnqzird1bXq/hz53ZwiI+ZAECUbW2j6Mw6nY
zLZSmwelHKxxl83OqPFbdBzMbUyE6NwXhmL3QaPkwvkRWznQNCVzRETdNrcad1s7s5EEWHhUP+zZ
7X7YbVUjSt9nudiZ3RhlD1mb6BIsRaHq3yR5UPwbgalRv1ISywUFEKqYksghhk4cR3YsdrM0M2vn
WGmuXod0I7xdZ2WjBuo8cyBZkSVlM0FP3MgbyoGdfZ31WGsavpW7wvQTb+hHCnqY0+Hnqyr5pptB
ZQUdCvb9rQ23GHps3rbQxyet6XbeiGDKLsmMNtkaulGPN50HLbvzJ8OS5a1rjUCxG8Viu6dDVyS3
bVfmKKrYSq/9GoHAlDWCX2lcH4TMrTGoOsjE26JrQv26R+kt2VtpWCvf7aGoMEZ0vHzYVLpa5fuh
SwCnUDC3HyjfxG4cgFLWVN8Om8i6tr1Yj3ZOXlftfhaACK+TjP/Yn7Boybdz24uIBu6INxhgTBN/
0yFvYn/imQq3o1Drd3ZUjuCORqpK913b9pnfD7XufsFmNysGn3pPWz7O2mCHv2atL6MvE2qSI3ik
PJI1yH+1iMV1PWcoUfgKyKTue503Vv8+47RPd0rNs7LPnIKCA1yqHkehNJZh3W5mxON+DVPW9D/U
KIahVO6w9xWtyl4cLSvzE5GpxVFRB2Ped7Fh5Z9JuTOg7iMHYACX2Lqi8G4Btxn7fGK9rlu7mLix
KbKN1Ye6jxoaXWkvqndjkXrzFXAUM38AmW95gdIkmrIYS3rixs6jIblqo8KwAruN3Qo30nAsf8q5
nOU77JUca6MqbeXKIFWTcvw9tVM1/MmSSR/ee1kV9cc0NWcyZSIZzDJaJdZ/Fzoopp6rz5rnj1MJ
UGz2VQWe100DBaz9meOi3L5Tq6JMNiqbIN12tci9mwLVFg6Wrubvlc5InD22p8a011JRQHpNNV0c
hgU4veu7PKr+FE0RCi2IuZ5Td1MA4MDyBsUQ4y6MHPOnNjuJ9z3kXANR7dRGAGlM4bBXpauNKRoG
SW9cpTTpJ/Rv0sqqgxoWUh7I0AFEpgOm+TLkyDLeceE5oe/GaZxtFD3KjhWWee2WQJIqutMN3mMR
Fy53NN3tX55X1rrv9mDVbr2iA08lK7uAJC9HF1gZKrrmVawNHl5w1lx7gRcXDp8NcCFMz1I1/5Q9
hsz+WFgIBggjq3JowWnyjVfAaH20F5syqBUR38QtbAwQpEaSbPTJzYtdM+YqcFga7uDKBNCsSsDU
/2j2cfwTn3bq+urARXTXaF7Jzelyt2/csRfqEe/iHE2ZMik77GaTCrsjVyJB7XRR/asfu1DbVIWY
a3BlEzUsqcSm/a6Uxdxeeag1AcSQSpP1uzCPvWnfhrMX37UyVscIKy7NkHdp70QksBXw3k2ht5py
7eIUPgZqC+40KAcbatiMwW2PXEuOYdmGAFVD9kY0KXeeXVjWQ9PKNAoiTZTva4+wjMtczab7GAUB
uakaqzPfi9KN2ndtk+NIgQC27cBBGFEV5iboqqNXG7DO+nb0HMwXG7u5SrRRC/ejU436jdPGg/JQ
GDWqAUWj1t94SOx3cU5N1C/1sfP8NJIi2eaEbt9solPsPPMxNPxON9L+l6DtdmcCu3MaP4lzfd5z
v1hp0IssG6RvZInog3AOrXIvGx00cTXEobnPBqKWYBgqVcdiLBMoFmguwhyG7ML4SnHTNt6ZaEHa
m9yB5Bz7XdPb6i1lLLRkPYUyxq513PTPNOhpcs1fR2jJ7PrHrq1lO/iDXJ6fuJV1FmC4ocAUlZg1
bbIEI/uNZbaF8r40GgiBzjTV1ocmCoHVogLScU10uBx1t7LM61/WEptcD0PplH6aYMVbshNq0G46
x3TcAwk2poOmyqja1XPJnRVSaRXwlYeUYwE0oQgKTPeKTTvadXbt9Ur8mDhFu6DQK+dDCS7V9Rug
hdXeFaH3K0k0iO1dizQO2wLeut/Wc/QdyE+DWyBhYLnLU8APvhEhJX0hRTsbggPPp2K8cF/XfGKj
NOpZR3jjMLoZOyVRvjRp3KJ8Ml2yTTs70sLeAqJF03DdCrb1eYFpOuLg1cUcVEbCbkKSIGCelypJ
Z4cixX5iJRqwAk/j7XKs5DC5tjjM41AR/anqFzVU55ukM8sLgjprxAp0aCJ6g/46ErrgJNfgs063
hzFK9OHgKg3yDYRp6XFGleNGM+zooAqpl1eydiwuPBQGTb+OCv2302Dlh0eL9tASQekXcuAzialL
CveX3jMFylVaVaOholLLGA7TWIHpDkfzxhyS8Pr1ZPHcKJiC4AVMSwMUwqq/Oicz1kc9o8xDHqLj
IeQuo5K4fX2UMykprRn6XE/qj0jSnn7KJJa9mICaHvSRaklCFWOvtmlz7YAC/yK6Ln1zSkqYjnnt
oia8kFaWrfUsJR0nL+6UXp0PYwrMNuVD8S4oTQAGvd68dWpsGiAa1Hcp7/LH6VBT55TVDAPhkKot
mWfRdbrm1wYtqY2CME4Y5KksLgkLv8yDSTQBS3IM0b6C3XU6aOQUIdjsyDuYQnrTIdWsLtkrfZm3
17PhhvW2G4Bt46PAY3zI6Z05Fzbnima12HBRlVkaiJSlqJ4sH/zZAotYVxtNJMrBdlv3ZoRPeT8V
Colopw04rdNzNzdphzH9hXFfbtcnvOviG0SBDz+w03Gt2AqprlThYQZwuUUeE2R/xbPz+jd9OQoI
h6UphbAsbdL1bYAj4STtyg0PYdbPu8nU4y0sr0v9xBf3G+AGYIUUuhbABFaEp3PJBwokqjc4B1Hl
ahDSugoIdUBA4yF74fy9mNBqqFVJCF/VASWqyTk4o9AOjVq695SJyguv0MtRDAIMWrHLieD0GacT
cqO6aMxy9A51qjjXjRgiPyQXunBjvVw2Cv5UIheWPHjudYF3wI/B1PI2OtZDPKLJVOjkgmajSKyq
vPTxjTuBdgpUwkW6AuM5mJSnU3IGB1GlwouOSh6p7X1J1744UGg1d28cZylscWM9uX4vm+90nHnW
M6ytNB5wAupdA4DxW2nE84Vn7uWpPR1ltQ3sJmki4REmGIX6FdKRxNcIY1Ac5sOPaZqPvDLpeKFL
+WLM1QquTizixoUXK0V87PUBjkypbLXut+Kg5eCE1rzr3Ki/MOK5DUILiso8LElAJss2fXY3ZbJ3
kyWBOLqTmYtAz8biBg0bPbkarSn++cYPRzmStv/ie4KfKLCO08EmfUwV2JjxMSkc7ehofeYQ5aNn
9/owZ1YRwMxyS2BND+tm9YBCXkpcLRniY4k3yTFF7Z/kUSvvxYw9baH30wR9fDQuHOgzK7nAdGiX
o5hEeLAalUJf1laA/o9OGZbXrVUmW6RHnA2Kt5ci2OUgnRRXl3VEWJMQYcErrqMdOhiaVvdzfPTI
ivxWgW8yATHDgnzGgrjVq+QCSPnMZbXIehk6CQcRwhpY5kQorViVHh9lYThfItfSvmaLGeDr3+3s
KLTNQWcaXCBrpUa1kaKWhhMftVlvuivFqu3w3ptmNX7rBcL6LTV4lSYGfeA1QH+wzQGFwz45NlAj
r/W8m7eo210SNTi3IXgY0Vcl00DlcBUt1n0XK1PVJUcARNGVBybEt2VaHpzcvhTinNsQbAcoDQsm
gEbQ6cHK24kC3jgmR0tt3/e5Rx5YZiiwmOIrvfYvr3+ms/Ni3yEhyNkigzodLK1ipwV2kxzLLjfv
1Whsfs6dbANj0i91S87tCOI27vtFw4cG5elQZV7mldHnpBeagelI3w5h96h4Tjx8fH1OZwcifaIF
y7XxQgs3N5OkNHozOYZhCdXOVhz70VBH742a68v1wINrLI8xCSEk9dMJ5aT9ZqmkKaISmfjsTLbs
N9Vc52+ULGecxbtgwZQSXtALXTbMs2t9bspQnwUbwolRXY9iTd9Njht/eOuq0eqGIIbvjbp8pdUo
6A1NlEtwDnRbKe/yZlDvCjvLL3ABX+43wlPQSIaNn5HmaqtHkfYNghwUT45dlKdfZ8THdpaoACPl
ynyJ93ZprCWXeLZuqZtjrmbP2XFI9PkBOKK5qTp13FIvviSg9HLL2ew1dOBgWYAweOJfPBtK0K8I
IymTY18Y4WOuhPjEVYnz1uQOkPxSFVhskBhtnfwUdm2YbVKkxyFLOmer2aMn3rcAobCuy2bXuBBv
np0UnwpUqAWUYX03qPARHUsY3HnjSIGa+nXQa8K+8NQuN+fp+wdGiAuBc7SAhdZ24fqSX1iCayEc
EkltEtRBQ/RsLfqkbnUn3DG9S5VYOZpmhf2k1AqE217f+mc2Cvof4KEQ6SEO9VYbxerSpjKnJj06
HU0/KogzCoyiSqvP2LejhvD6aMv/7cWEIVstWRbPycJeeL4tzcisx1hp06MpjG5HUY6iil33wULT
vLFT0d9GZadftR4VptdHPvNB4QcvKSTv8fLP6cjJkCRejkTpMZ3yfOM1WrIVoz5d2KXnRkETGhgU
8Bf0s1b3vOVK2iFNnx5hOA+fbTWNiw3/MomC12fz8p1ER5A6x7KMJOXrjRNSeQ8tyToiAzV/sHuz
/pA6URjYITFiTQfLuzDguW3Cdc/Zg3gCam51QxbONM7RqCRHtF0tiu7KsMs7xbvpqU9euIxfRr3M
bbEcXNI970WMVpZz2qRmmByzqBM7zkQE7PBQD7r6WKXOsEnn4VKB4ezslg/GG4D37fp5Hukn5omS
pEdr0MxdQdx74yhS8REq6Pavf7lzJ4DqCeEGnEpendUJaJOeZExyj4mkzz/YqKnfNr1S3Ix9qW4G
zUotvw1r76bLnGH7+tBnZwkEfZko1fm1s42ksWdaCJKij2933wyvTwGbdzOSJpOBHe6Fo3B2iyIc
g2Q59ws33OmBi+OimZA2SI+ugAEY1kaNylyWbctBK29tdTa/vj67s9vm2XirKLWoW/ostGGOxTiZ
VP/y35FQUG9DFfKG1jvKtVleXEitz60okukAz2CqEBivEnh0xuPRU5ZGWxiiFZLG7ghPSpRfwxj/
wQt351qIeYmFKEv9a7TV1qELQn8+1dOj1na1uZFlg17GoITvUpHKfZmWMagI+pJT7wrH7xyj/Azj
4FJksRak/OvXWChmFM4B3K2zUi+MZ29MEFYaxpHyWJk75a8mi2lv9I5BA3GooiEPShvYA034anxo
LT18J5I6uioQ6ryWWLNsY6wK/uYZ/luwzrkdoCM1xzPGRYV30+mOc9HPsHFPSI+TJmIopunY7Uot
o19J3VRk+7F0fvDY1xdyyrObAJEvcFCkEcg3roZt3TAUAiiPsLrjjELR45yG6rbJbeXC3XHudSFT
JspakNmA8k5HalylDd2eu8OQGC8MYYnn5DSou9cP0rkbilQc4MlTaLKG2fYVepedmNJjRaEe8WC7
+5DTyr/TzbF4Pzu9d2uEZn+lNWF0AZV3diWRC+TbIS0G9ed0fmabqXVXaukx8zJr63Vzs430wbih
xt1cCAeW/9U6EKGADUcf4hqqu6ul5AETCWF4dpxl+7vw2Kp918y/u8bQv1KpmPZx7E5fK7cqfoPa
6C7Ays6eIYi+OqwjMMBPHuzP46BcjRp+EmbHlpxgjxhxDwtiTpGJ02XdfsjqpP+M0E8O7mjUfsnC
+jqVg7mrXWF8aFUF/EpsjfPXt394CAyYR6OlRuy7bL9ngXw2TS2dTEIktTIo9bT48uzCeu6/6+M0
UFjIy280ubv3iqbbFxbk3J6DBaLy9tqAhtfR2Whkg1eptN+cKhydIMaQl458CmwDQQ51LDcKEGrp
a0iQVJscG3hx4Widuzvw6V5ItQY4w3VhSEGbmWSgS4/6jEROAzjsE9SU9KBJBb1wNbb2XjzgDfz6
ip97I4F/Q3ug4LGc6dMVRyBQUiuo02OOk0jkW5VZLViKWLkfqOtdG6V2yVbq3BEzqXyRSxH2Q6Q8
HTGaYpkBsEiPraE1EUInovI2uVRQo0GfJb8U7ZxbVhN9F7gqVGaJPE6HG+ZQLVwkzI4aGkaMMzY/
kDYCeejFSbwbx9H7E5NpPf4Hy7robIN7QoTjhWB+nQk7gV93FIME3jNHOX7iOhCg/cKtEztDaN2n
14c8t65kpuhCkxTBq1+tq+zTakL8hiGlUd47cSSnTd1GQwx62cwe/oPB0DIA6ksDm7TtdFWTCOOB
qexJ7q02f7QE3chdJZP8R+tk0SXR55ddcsIOBsPHFAc/+n+rerD0yq7BNWERUiSPUVJE4RT65lsA
QnNga1Ew5Kb2kKhduXFSPd5Ms0OxOuqQv1VkfKlkfO7ipmPCCwHuk2LDakctfRvhJEUGFEhkX8Oi
749ZFdNFI95xj0Ymm3uBPpbtG8CA7iyXkuWFp+Ml6WZZEO4qwMC8VNzhp8vfwDxpLIVfoc06M/Aw
EJd382BNG+xn5vva9ZTFvG9812u9eackjobNqybAsY/jpTzw3L0JIoOqNSkZHcVVyDNEadwYUZsd
kat2d/QhUDc156i5FbU77YSIvZ+mLPJDXSFY9/omPBuOEoxyc0H4ARSy2hddK6YoV7L8WBZ0w31u
LfNL76bii4IJaBvYU9ftjUEg5zaPdb9oSjXSAmwACfdCxHLuliGboooBeYCNutoT6VjkWYbh01FD
zG7AqYpqeGDiyYH220R9ctdnUfhHUXJ1vhD7nRsZGrKuL8CYl2XQnnmV6Jvlx5m/4vgRknfxVii9
+T4XIOX8FvxkIBYVnQurf+6+gYy6NGhgT8OSP92DpvSqycT/5ZhbVX6nyWYMTLVs3g964lzIO87N
EfofW4zAjKmu0g7FnuMEZCHFUcA0u1D2JaYMmn0NzkC57Yr4MS0H9cK6np/ev8ZchWed5QJsrsvs
qFIZux2n6D3QtvI2rOri+vVtfO4JpmpJh82h4wBv83QhK0DKjQr47RhWjSP9UUeMct+UQniBo5eR
8EehtBeinbNjwmODKg1PCgjO6ZihZ8BomersOJagw3wTzxDF54RDtskMb4tx36Vn/9w9QUC5BFd4
YlrrGq1UEtFkhp4dZWKp27CoUYzSy7C50vXMvh2dJO6xUCvERvHaS62Cs/uHiIqyyhJtG8vPn4WV
8eCo0aCzf5SovalwlbFTCYjMFg9KgonBVFyqc5y9mZAa+H8jrta3xA1Kc2WaHUsdBgD6Vuqmq5tw
C4ClvXGQi97MTvm10CWmy/0w75NY6BeupHOp2mIGRnS/wGbW7WhqtloHVjg76kVp7RN0z30XaasL
NZazn9X2kGFeeqhUHU+XNp9jAyukLjviTp3tLGr7mBXYLn6nQ3w3AJHZDf2E+6OC6evbmxkwyP81
9Oqr2jGatsBtaWbQy1J8z87jT42bAP1VnYUG8fopPbucC2F9OTS0O1dfNEq6oTW7PD9OyoykmjsM
RFZ1M8pL1Y1zFw+4bahvHj1VZ92j0XsK8lqyJGYuQp1+aluy3xHeFhQUWhVWz+vzOjsc0fjCD0OS
bg0kqPV6TtLIZafadBxwmMibz8D4uz+KHYr8P9iT5HZLI23p1BirsDGXaayUs8JVJ/IaezYVdhga
pxf25NkpoRu0EBVon6z51XCbuirykvzY09NQ8UnoS31vlHH/Yewct/sPMihCwf/h7Lx6JLeZcP2L
BCiHW3Wamd3R7HqDw43gsFbOkfr15+F8B+dsS40W2tgL2zCwbFJFslj1BkjUYCbRhFglIUpHT88b
2jwYKiP70pu9+L01vPg3FD1M99BRQvgPVSYebLLvDtCQt+oq2QhLrUQUYckDy1EccvyivoxeDzQ+
h1xzqGJhfmrCTjw9HCiIeSLoLwvwWDKsdnqPSYJrlCRb5mLgAYc+eU7zELi07yqdvvO+uJXhwol8
f4wjxgMb8/pc4cQO7Van+tPmJcwzPBxeEjPPnxtRiosdtfq518PiYwoQuvatVm2Oitk5v+VaV+5E
k5zXqk6DItG7PB/sP94h17/E7kIl5wRF8nw05/p5aEMA7mGhQl1ok8X42pdt98f9pb5xXyFVI8vz
oEgJq1VGgFkkx8oykdNRZ/1LqyJYd22ingpILm9ATMMzFB5n3DkJbpxwlC0lxZG9if3casm7uEY6
HCW8wCwXoRzb2OkBWU+6m53uT+9W7YkTDvorRR6p0LLKrQA9O0pVttjktsLMTlrr0YDDZyf/tvSo
LUtSUvqU4kyYjlZ6Im0ojnETQchFsOM1zLvmyS5n5dP9X3XrO8uumcUuJsdcQzwXFKcbXtBFAFRD
O/XYaOa+glLyBSqg+gz4vf79/oC3kgRc9WTxD8cZdrP8ID+lJXo49WOBimpABhSid9x7h6XWxTNx
MUleGKJ4NICRXh8gaais2FdVycqdad+KNY5KUk/6MVwCq3uN/hJgBo9tTVl1+Zo0y5+ukosnxRyd
L7WV2GfCbY+iLyNpvaUMvIRoNzOXjXvGnOWmMtF1DtzCEL8MkWovH2rK9+3Bo6aAOHf+K3wvRQBJ
HSLhI4xkLN/vL/6tr006SCkbHDNN/dUZWk9Q4yyEm+lEiVYKD5emdbR4Hv5w2nLsP3jLYFU7N8Wt
pcZEUZMWwjzb1/JHbYvuOxLoedAp+fhNTxfluVBT89URY43hjqo8xcCPz/cnenNQyvWUmmk8I71z
HWTzbAmj7aMicPSxOkFBVS6qSOA14LXzpOlz//uUKf1OUL2H7voLg9OimEk5BIj6KrSVvA/zXrEK
zLCT6leKvQn8JWf63i7VdFGNCDnvRJxgki2+YobR0UYM6EBLp37Wlj4+uW1lXqoa+vH9xbh58iBe
SGGflJsSzurkCSsl4cyGL1i6MNpGpfeOgIgmTP7ABBwUDeYqdha2PyYC0W4kQ+lECB/EeXhAv7Ol
/BunO/fqrUjkWcJLmhQCDZPVT8KzpJ70uCkC2szOhHka0HdWZ5A06kRtuWVGUe4JcN7agbLtIF/T
/HNdr9D6Kg6R5YQ3KWrtbLWN/oyjQPIMLrc5zxaYAc/Fk2ks5jDyYR+LvQC5FZYIRVIFJhlErUX+
/5/OvjyZ4rKk6xxgFIS4wzTQp/NHw4DVBr1queBTYL0SXIcGjjryJxS+bejjPocKio1YTb2kXSv+
RVyfGsfcSkvnPsKFW9Wn/J/7QSNj9TqW2XXymSG7jSgrr25jNGVaMw0BtA21Og0HyHvaNyNvzWVn
p27TVpgFsp/JyUiRc92ByNIZCQ7ZW+sbqnaC/7S4BOuhetFyB8L1w7OC6wyaXYYdg63CrlkGD/ac
DfQwN+0Iy/KqWS5mlDTTw2kF6waaAsc+mTyucRsYixTIkNMVR/G+8Y2wKjCUiPbUy+Q1tfpIeAJK
0VFwh7IzeR1Pim50zJbyAg3wKgH+5dbuERhJMvhlYsTfC6Us8iOMf0mkV71s/PP+cm43FLcZupTy
aUN6vMZvYJ2DaW+aZAFIK+eTB5F2OZX6qEa/1UpbU4tEPOFv/C4Srpa+77rTpFTiYXYMohvUICUR
AnFXa500NzEdiUSZssBJRH7KM9wZacInVcaO0QSIp8ZlszS5vpPJbI8wLjTABxLyyR5Zp05OlEQV
qQrPunbWwwNSWljdzJ1biItVMPwxHs16j7qwPUEYFEqGyZuLz75GPpQoCdb6zBdvzXz5h3LgcnBG
a7yYudF85GGe/NZ4o7fzmW/MFKguDToaLVI/aZU2KLgR18NA0dM2J486L+k7HMS8FB48VC+BmZur
7k7acONckPkomaLGlQoH8jq00ziPi2yhxLKoCEoch2J0sqe8MRrDdwtl+Ho/kG/NkKaGRFNy4Jlr
YfeGagBeZQWPS3syEDsoVbxx3Vn55nb9FFBt75WdA+LG/OhAIo9nWhyvgLuu51cBpbBrL8wDTe9V
+3npVfzoe9ov9Xf4Ze3D161UEobUBDGQcuu6w7+Y6WAJ3SgDI1+qowqnKxiLFrY0payLSZfi28Pr
KQ20eE8AlaM+vbroUNnKSuw2ygAb5vxp6Q3DLzxd/CjtrpsPfSt2hRxvbAxwE4CIJbpLJ7++Xk8l
j7U0WYYyAAauK8d6Dt9CiII+dlH5Ex5N3gcvx79tJ0pv3JKUBziAqUgA0Fn3YqhVxIBnlzLgANK/
KfC3/2qaWDzfX82bo6CchHYklK+NEI/WRuaQwiMLqrmqTrHRjQdXmfbSxBt7gLWDaMD6STjeKiIR
/Cwbs5kroBm8h89mAt7InxIr1c+L7sb6udOFlu1sg+2g4F8hqEMJ5mECcv76sxlx1CZD55VB3CfW
L068mF8MZFN+LHFofcmrwbaOj64lfApefIBEJWtpTapISylhqhpVMNi2chpqcziHY6/s9FFuTUsK
7EJSQu+dx8D1tMrINNMYM7xgKByI8no++VZRhYhBtJSKF904/4dZSRgHEBCZcKy+XSpCp3fROQls
ZTJe4x6SplGJnWtgu8X4+015+/CuAnquXk+qVxS6bG3WBFNepi9liI91GI0j92yB9Ruk2Pm3MHJD
bSdEtielHJbSCRqqUDjXvdY6BKs5G14dIAE1vuFnqGFP1M0oGdlepjweHsCM4KUboGGkD/L1HJOB
N5wexU3Q2uPfQ10MmDE9zqtFfJDIkzsNM4BNdDQolQhvnNogHZrS8Cl9N7+Jjsrf6X5U3IhCUmt8
B+CcExVrVo8ISzPKKWgFOkbO/lg70QsWCP/qeV0Gs1LvQb23w3ECU8PXgdkCJlsfIKIykQ3KlimI
q+j3uXGdg6J2n21rdDFkEXuUpW3u+37ev+dg1IXXJM6ix+0CdZ450CrFBq8WYnEbqmmfnbi+vY/l
WMQeygFN0ZwmXP722vDbzcBhCaWY3h4XKxWd60BxS6D9ZdYIdjiawaXb/tpry/cIPNWhsaa3slab
84Nfk0sNqKPEuVBg4GF2PeJgYS9qNJ7yGmOxdmxn86To+M/Epcv9tmiPZgzvozlsO2l/DrT+ejRN
7SBL15rymuS6+sQDTbpFJf3yxIVv40LA+bAz4mafSwl8IHDyIajTbFqtqDQ8rPKGFyfSEYt9nHGb
7f0o1J1/WjWerZ29sblTGY17Wz6amBy59PX8aMIaoCgke2bEDs2cB+WzOYg9wOGtOZEboJHJxmLT
yyD+6cE/T21kcAokwTQv0zFzsfx2C1d5UfJyejRJYEKSFsZ+l1rq6ysnj620RF43DZpqrl9A8uQn
oU36TgtdfoSrFyejoM0o33MkPhtCHac9pn6oyQUD5ZWvFYBRZD+TlGJiX0Rh+ddUJpmaYwMQadGH
wQjnysckUff2lDRuLSx5LM0ulg9ZkNXCxooaRpjugBs0vbA6DXpTdUdUh6zxNfXs4T8EC/BM8lnO
UcqK8tf89Bm9brQGBwO7wC0BWuuqWiXHvir7fuf2uTUrbgQJoCMToyVxPc7UikKAswFQkzspgq1D
4v6TuPpy0MJEMf/TYGBHKMDxtFvjp0O832B0MBgg0JGqgZdGJ7jN7S9LUYg9WdPtduMQwbUXuLaJ
UsgGcYkZdhFHFNxHUZunBG0pRPAX79Gu1fvacXUDB5R3wipDmZLI6+1JoQdaNB6MLqvtExSRjPRv
iLTJm24X6cO7jq/FdYe0NRUQbZ14FTUKXtTHioBuheQBTU6pnPuiQsXw0dMfxAonIyQSjlbIMteh
MaZlGFsttcs278fGV2sNP1mE5ypxdMY6ifymkXWO+4NuLjnWkz3G9+KhyjRXu8xeeKUmTREFUWUq
QaIq6llBJRBdnrZ4Wurudx3tuZ0sc5NF0ATkyS+PMSrVmzZZSoskTUD+BmY6J6e+rc3fK6+ZfuHm
SPESR2lmZ5LbTUdEShsKGq4goA35g37a3Ngee/M80aDIZmofR69yur8VNRJfWwW308v9Fd3Ojl4I
HRgX6B7wd2d1yTUVxns2uLmgmBWlOuh6q9bHqRZKgyScE6d+YhXNnm3D9jNCtgYRI2HevLPWdP/U
M3PbLvo88LDrfUHuF5HDXJj9Lzrpo9+nc4Sc45BoO3fFds+byGyw32n0kSGtwU/oMA6IJNJ28KYF
TKqXAs+cnfbhtAh2Jgwy3lqys7pW47JL4HiLQwcTl8wfvREn/+ZlOXx3zbIBjEoL/cv9L7gKF3rE
POkwlJMoYKRR1jt+AQ3ZKXo1v3KmhgdN9u9chP6Oce/sCTOvFlAORUTqtK+AvTowbK4jUwU8pdau
LV5LBL2/tEllU1Fdkp2869YoNGKwX+EXU25bbfJ+Qbaw7MX8qpod9RLun1NqGrsGjfLs/SlzkJOR
G5oqMdgUyKCrO9QK8QyuYku8Sj5PdjC0tNFPpdciRps07JWjN3bOfHAaR/wb9ViI+0Bd7I8Rj0Mj
mFCW/V2LKueXSu2b+dSVhaH7iZGHKBQmXc7yI+Wi+BGIMDyLCuCwz5OK4uWLWaVK/9qN7JBDNWFf
fab7bE4XXRhVfFbzsLDflNkQNi6bav0cmTGQoyacePr5wnSi6GNqO138mtVuV568WrTTIVJblZUy
ebw9qcBuxHPpNcW3LIudxQ/b2pgfi/H3tQPKT9ZPhYsttfpEi67VaAa66mszlN1zmNfeSSvy9IxM
d3Nqi0Z/jBAkx6NoDryHlgxv/XVVRisyxVSKSXs1psY8aEZtnSS40R8WI905EG9En6vppDvc2jSJ
1ykPnYnRFuGivapZ3/tDBOph6aK921Mu0Cr4XEDjdBsJQcSsVgtoOnGOfNVsvOJ6oaAR287heXI6
7RRpmXLQxfBvn2p2dRYjFLr758WtCcJ3IsFyAC9t2v6GMo34H+bza2OVxbHE6vqzqufOToSsjni+
GGVNMFcU7miGUIq8PirYCKo9I9PwivDjVztB03F2Vb8p4x8RIhi+CPdeNttpmTo7jxahBFDQwr0e
UCmHyW5LRXtN7bJ+6tLymzDrPUrczUHelacoksi07noQr+qGPrUb/TXqgfAPkRafOS+W4/0vtD3R
qY1jVYwS1LtR7Spr7PO6NxR656+AIMLqPNZLZ/mAq6mPo6e9yya88akookGKR+0MYO56Uo7TN6HA
1f51jj3t9wEh3WcDWvwLiIXotYGaf54zke7cxTfmCB6WYaGuALJaiwspltYJdGPNVx7Fyj+m24bf
limB4IXlRvNYFk4sAupmt2GoSZPVXLfZrUloSZu65iuSRmgpKlZ2NOsYdhmKtMeQptzODlvlVP8b
TzbgpJYCdREZRT8lcFlhT1FIQeY1DbPpOIdWcXDmDknjahx8lI7nz/fjZfsBZUb8bhFB65HG4/V4
SZVAHEQr45Vc2BkPoTDq/tlR3LJ91rzOaT508HQA6+dFZu3kqttzzELsmWuAJBII+xp22aukeNOi
Wa9JI6pDOKvhXwChAUuBk7rMbSR+MWEzHmZt3JM8urHIElUKNJcKACxR43rSKR3tSLiI2tFPnY51
GvboG4vQB23q+mU52w9/VKomnNQWjQh5O6x6jhCymxoiLNUuJyp9KOTZJVuS+GAkeTb6zSjGf+9/
1e1ZIy1rwURxpMHBNFcHmvCW2MyTXnll9U2/70t0Qdxmr/2whngSrAwDhUpOjL7HRlBvXszMyWzl
1VKsoDSz5diNOHBb6r9Wb0S+m/Rfktjtjo4q3ibNenLTed4JolUN538/AeoKm5TZcu5df0pw4wA+
yWyCwbSH+GjPeM9+ySoeAygZe26f+jW6AsUFd4I4/DFoGiLGGK6XDxJc3n+HbMTw5uJZSxf9+ncs
pt7EWZJFgdeEni/aodbo03f1n3YNAbdOYS6a8dzsFVm205cmeTy+qFTyKFor2oyON9MoLZKgsoX9
BDmgEyezLmrV72LdFogtq/afhi4sy68Xo/9Wao3549FYo5VBYdWQjSgu69WN4zit6iQT8LQYLbjX
LtPSk1U2005Eb7cstSRZ+seZh4BbY6zS2QmzHLxwUCq66k/p9ELvyPW9UXkBR7BXK9juH0ajPgYc
As8Vssbrr8lh1Tdp1BcB7ivl75lRmifXS6en+yv3/hq5zuTkMCwekl7IUa7r7jFuCOaiK1WQpO5i
637D6mV+21IYvQyDlvyoSlNdjl451ahhK9g6TC8RihjT0S3R1rNrdXQOdoHJzhdEqbx/Irokmq95
wI8Paac21VFoXmQ8c+I46Q5349YSUW3m9qVtIFsH10tUpINTlYNXBKk22Aea/8rBqRCcv79E26se
gJM034NwBN54U6yckZ0UXlgGDhZXWEG69nEKc/tQA4M+3x9qMyGKeqC3pG4y4bVhZA7hYtelE1ZB
r+HhPo2xcnDRLd9ppm7uW0ZhrxBTvIHo/63OqypMh1LLp5oNWyTnpjVIJVphK34YoqDpA4Yfz4Ot
P6hLKwWipJ4F+RJ0baa5CmjDmHIbJRPMlu1+OXTKAOvW1ObTw0vI+4r3MJaqVC3XJcu8mJNMYOMS
TKE2Hvquj3h21snx/iibmGAu8pSlE8h9ik7zdeThT2ElTTIxFxTpnxZhp685qc2Rys9e03E7FAJJ
77kmPF1ob6tlmxekp0dvqYNl6uxLN5jOcYxsaItK/PAFQgIE9QR6BtU7iYC7nhWVmMxAbL4JBm3W
f+XbZKig4FZ3ShsxJ34zDSGyN4v+aH4rh8XyCQvAdyThaoZqn5Z6XLdNkOoGhLpepKdxCpffwywu
zl6RKw+ylYhEBgS0QCrNW2tTPE/6RlYiyiZQ3bx+ckFpX+Is609D5jzY9nsfisWU2E86xlQNr5d0
trTBzFuNoRKtflJThAW7xBxOGbWhDynCk5/vB+b2BEFThWSIyh0vPOSmr8cznTr1lNBoAuDJ9qkq
rPJcaMqDINP/zYoKIVsAyD8llOtRrGYwk3z0mgDBRPUYuVrh55O9nC1d1Dt5680JUYakTYbzKWS2
66EcLbOnHqP2YLG08E+QVtOnrhfLzhm/PRJZtp9GWX0mWl5RqCC9FEATsQ6J7fTzwUj1FmcfcK3/
KNb092CP6bf/8LEwSZFnFZ9s/bBrnNLSIHa3wRK50cskDUAMLHkeX0HCHRAL70g0FtbOv5bZh0rc
2m0wIETKVk4xhIoT8fCJSEYioc1Segza4eouDvGGaVqXQO/CNDuYiF0GbhPNL442GJ/uL9uNExHz
aRpoknfMFbGKcYCLEcS1pQmi0Yu+5O2iPgst/hCJZNzJjm6ORE0BOKzE3q5LuQllO6vsnQYxZnU4
up2b+FqcugeR0F+4P6kbcS41+Dl3QctI+PZ1nJPG9MZYpG3Qz5FyKGq9POuR8ct/GIRKpKwm0H1d
Z7CFag92F5dtoMmXfV8sk98LbW8zbfLk90gg9ZVsEYqQq/O8HbF9qYeRgGOnPjc1tjONwISJZK15
jopyz7D41lfSJVBGZrFYq8rN/VO9wkmoanmDYFZJOKfkgWJQzqWS9G/DaFXDTkzc+lAgB0GjSRER
CnbXoxlQTcNCLC30b6O+JJGKX62Fe9n9L3V7Tv9vlDU2LPSgpqGx2gZdkrRHyvzloUlx16ri6Mf9
kW7Nhw4CSQyJmQEG4Ho+cBD7hcJkG7RKMj6n02Ieom4OT/9hFF6IfCTCbwN5jvSyQojQa4Maabtj
q4m/tQKTo/8wiBTLoRtCxr7O1JO2mZRoyrog1GPMaKd+usTCejxJJ3nm5uPjgBDcYH9RHnS9wa26
AMCE+4dmjJb3bOLtqF/+w2wgwEqOG3f5+lGLmV5vL2HRoRTbLovvZbNq+21ZNnvSqTcjAFjtO6eM
ZoiMxZ/2T+9ZPYSuhGUrhDjyNHB8LBYffs9yZkvIAiB7xLG4865HyQdrTkYTaTnc+oxTWHfY3zlA
MR5eNN5oUlQHKSp4DPpqlBFstNXaCNjlo3ZI00Q5GvXw+AlHMgKehBOHGNjgSqIxtbEssmAN4Iz0
SU8S9W+YcMbnaOmz55lD6M/7s5L51NUjnbIS86HPR7mLqvrqcnXLsXJmFzD24tTq8FTFfaN8mWIx
LK/hJKrmtZzD0D4nDgbPTzSi++jhFJ3KIZVgtM14ggCdvl7WqWDJZ3Osg6ztKNHGUaT9qHNcbA6w
w5TfEBga9k7A7S3Cq4cRpV4yMbNOKEwvxe1PmGwzMpjhUJaKWZzBMSwX3PmgLTt6UeyVg7djSt0r
CdqmckOmtNoJ6gBRNAUmF0RCneKjp+aN/Wu+GGP0TTFbxfizztJop4gh/87rb3s9pvxNP+2+qJvG
mZpvH/SDqn/MKI4d7bjofxMZOej9MNpudHmccNTTcZduvquv6LpLZypoPAYwtpTj3IKizpuo3rkg
by0ioYrpCLUyaj6rCSWj1o9q1wyBMLLvhdkN/pKmH4dFfx7Sai+5vbV60l2LHjf0Y3393K8qbcko
6Q4BVpndC4Jif4FsFhd3wcv6/uJtRpKnFxENB4G2FlfM9XdSDCp/dT/3gVvVyjFFLRRCktH5ySLa
naE234lzixsZtLRJOrPhXhSiqRIba+AgLFH9ylJvOKZ9vbfBbkyILBAAODAriZ5eHchdM49aopcj
yidJo/tRn/wzZ2GBR7aFY/XDi0d13AawwF6m0bmKCROT5WZy9REQkl3BUq/hquLI52n1ocF7d29q
m/PyHVEPOo7XiDw/VucleZPVdoU5Bbo7cQ0MQA3LA9r+dvuEOaZF21h02DrSqhu/Nzz5hp1EZLu0
JKJSjZN7iGLXBjsq8BrgE6uBnefJaaTUcui0cLhMi7Wnt7B5uVIhJjAh6rG36buukm3ATUvcTIUB
yhebZI08i9eJm56xgjMDPW+dv3IjTB7tftIw42zmTpLSzzydr/eCG80NndzWCQYXbsSFDlBkXdBk
17ANGxWxp7y03Q9UXZFfJnboltEDvR5unoYxi/rKhdw8qoc+1mxf1XdPx+1HQwWO/IQWK/hX0tTr
URQDfTPPSJcgj6GWH1u3JzqdvnNLvGsRDtvZ5HJ7XZ37CMPSt6IZB6VAYrSvh6u1VPrtCCPA+tA8
xhWQJ1u47Vm3ZhUXu0Y/dENCP5ki8FPX6Ht3wSZuEB1818+mGcgps5a3sWMwHMXgLAEib210dqeW
ITqj6/MPtLlaC2tkPHUxzsUd43z/MNjsToYGNAI2hdozzyjjeuamFuMQHFYaKuVuXZ/T0Yi1s1fH
sX5ip47zkWvXcg9WPOfLqVY680GxHYmYAknH6oO7lhZmqwdjY5NFVdpoBumCGaqVee4nLSaXiqdO
+4Kb9F6TZfOpgZ2ByeGtwB86oauTth8KL1kW24IjpbRPuhJm9rNVWTltSu7IU1Ym+MhOjQM0wux1
jDhNXsrG6f6qbzaR/BHSxFCytRxS4+tVV0BJFCLPLAoMCO9wJOUvS2npO72FzSaCAoB8NO8Vaqw6
sMzrUYquXtzRRRxtirXqZRJOdqyp+x8Ha9f28uZQst0KdJ5D1lttIDolPFo0NwwsrzfFucfsrDhE
OOEuB3NAD9Z/dP2QFKZKzR/SYErI1zNzjMYp5rF3gtmrI9+OkFpukqTeefRtkicpbsdjD2QpVZSN
NHatezSbMtcJRup0b47b6n87AFme6wkvRK8o1T/uz2q7iAQFr2VwlywkH+56VvmoGEs/uF4QCzeD
hoIcwoGGbv7ZRnbt0ROP24miu+zWSy7/2ouk1a0c1+kuDODSl6isK6I9KnVbn9TOtHCvxqQcqKTi
FvpJU2I7R/zeXHbW98Z8aT7R8ZSy77J5cz3ftLZc+ikETYXm+1OlDcMxKSr3NDqD+Hx/ad+541cn
vEH2S82a25m2M5jo67FsI5dsiyl7a0Ot6f0YB/f6kvLhjbdMbYb2ZCccuEfcffFMackU+rPatq15
qUchlCdOxJy3gBV1MDEmaVedGnEqvqHxUrZnJU2m0NfL3s4+tIvRjuA2Pevftmusyq+sURMTNPJi
HH27qRGhjjPPGL63IjEZBUH09pgO+dAfRZ5WCDQJdpPpZ1ELrRKWVxl+zUwznJ7UrHIjv+VAUfxJ
s7uLoEAdHpAVMo1LZvbzm1b09vQ59OwwfE4H4HIftUlp2lctatr22Hk1ehpzmZjGc6lbVYrptdkX
AOhys/gVfptYzq3ZhvNBpMtcfB0cyLmXNlKj6JTqfbccVYt3ke/m9vwn+i5lelANNsQpKQoEAusU
4u7JLaLZ9Sd3MZrPWaePGNW3tqU8oSocjgf22RSdWVfVPC0Zcj2fh5LWXedrQkzeWcXQtf01xv/d
Tf2c15iBhEjT9OZbq0wNRoOqNn5Lx9Yt/pj1YSg+KUlLHTiqoyz8Ojf4OY0HvOLj8MU1knL4FM66
Kn7xjKoTYFISLXpeplar/Rp5qvoCwMki/yXztD8DnHWrp/tBtz3l/68RI4kZ1cm1n9XoJBwwlVG/
xYjCnzpMr/xaj7rTo6PAtIetRy0ATQFSs+vILqyuqPMhn954iA+f68IcT2ms73WZtikK3SXeXAYU
WakJsRolNMxOjIo84O1cP2JlVH1tVdR3T+Wg4KtjdqVnUVROx98enR21cdYOSS1iw1gT59CASFqM
jtI3pUmn+ZCKyfRjt7HLnVfC9qyns4BcKxL1dOpo8V6vYlNlpjpwa71NWc8mGys9/zeHEPyd6AdH
1OaaVe98OPlXXh9JDMmMmB6lS9Dp10MasY7VaGNkb0q2VPpZ75owP5VQgseP6EIs7sPRyDMHSUiC
5B2vu7pdkooijasijlAgX33KR6Gdw+JRzjvpHH1+UDIypeRfvFXOUc5TtMB2DIPMMPtLDTbyl2pY
xicVzbsTftDg+R4NEAbkg0nFENkJWOWPupmaKa4wYQBtTr94Kf4VuEE9aBknpwWdEpQGt9W79Nb1
tyooQZW2naRv3mSab8YS2wdHiZydT7QNQppBFP8heoBk4PFzPQpg9Q4jxCJ7431q/DE1zfI9NnBl
MWq3OCtqXe48Hd1NBFLuoiNOXNDMRTT4erxy1haU28b6rZpy64NGij8eQ/wQfqVbFb8wU/WVQ2H8
0c3avFNpuzW0bEEQKxKzvq7gZHlUzO1oNm8lbNzxqS5zBHURJFkwLBKGU10EoiX9y6RBpLssdMp2
WADbs5m+KJJMOEIBPYDueT31PNIXqgb29GbqpXhB6zr0CwozOx/01iiI28vnlRxkDWkNM4r4tpXP
b+/wzqZQkh9zXS97Uknbk4SaA0cJKSNbALny68mUQMZgBI3zW9qWH+JQcQ5ZH6VY50Cqub/b3m2K
rw8tCe3mRc7TBXTwupqzJGZjtEYq3vCcXEqQ+FH8S2OLoT84+aKXx1GfFvdT3UWteiL/sJpPc2b3
mj9BVZn+jAqF+lkzLWXkp9aguCcrdKaP1hQp1j9ejBnMw2csynywemxpoMDvXR16ipNHGlmPeCMB
kpXIXH2atX54cx2ymftLs9286P+RX7KXiGoaEdcfITLUcVig1b2R0Y6t38Ebfirjafynov36VbGn
tjvfH/HGZ2f7gXiHfy1R26tXkBFm7ZRZ6fI2ZsP4Al2xOAjqi0d3cbSddbwRyB6vSMnNR2YHBM31
5MI2UyKzz4o3VajaUx8t8QHCa7azhNskgwSDIxbleyqhPL2uR3ES1VgUyLRvQzMOT3pq1t9hTFon
hbqg76FmecyHQey0U25NDQi2lExHrmjzdJWK8NHs9QxaQ8Svk7I46NRI9zbOjY/FiUNFC+EU7vp1
IhO145AqaVm+JTXlBI9GxgUsUnmYVCP7ZIql/mNACKDwIY1Nl7CdXmbVnP4w0yh/yfFp/ED3vD1F
FTA32yz21C02a0CxUoorS8wIZLx3kcWf+x5eInThDNrbWJQUCSy381XF0Z/vx+t2FFlCBxoKuoea
5XqH0JWDYBbhGB8LMLtLkmknF9z9TqiulSrZepTQyVIlH0kiUVdRlPLmrTK9H4JcL4TteyaJ6w8k
HobuY7RYjfpaDjxpn2hJCyh5i+PWl1xxF/elicpIP4RDmvYnfKOX2Z/taaR8sohiT9htEw5SVYlr
lCin6Aj68zrUbY0m4dC2Q6AreuOniQHODlEfX9EzfSf0tssuaQaU2MD+UyteF0tAEfAAg8cd0Elp
D6MTVxcjzbzjox9XbllGkINIMZvrCeWIDeOy3IzBbHZgTDw9vlA9LR7N9iTDWOJyQBpTLny/nn4K
VNXMOg0svRosiq29VGNWHNVBKDshtDnK30eBDUKdEHfKNZa5gdMGTr5lFN44/pBafw3G8lQ1GM/Y
YbRn2LoNBYpYBAL9CdmkW5fprCnl8ZkbGrVuL0x8I4MOYnVNRKU7N369/5VujiV75dKXCluT1d6o
wg4KJ3KXgVKmqIu3sXmoFO4Nz6bge3+obdgxLWmpg2oZMNY19Ry/vHxAhEELpj6yD5oahcdkafa6
xJsrg08F9hcCMQokHOKrW3fJ8qnXFxYPT7nqOA2loD4zKF96A+pOa1T1WbOTPRLYzalRuVXlQ3H7
GJ5tN+4oHWrBIkR3NkpqgnE27JXobo5CSgGHBHwz9/z1jtKGPuriytSC2LCLw9CVzQdjiPaMLW6P
AoQGcXJJ2ljVw+1+FnMDnhNfq946hGnaPCtKt8ewujkKPG9OIQgUG3RlZsVIdAqXuGsd9PtTzuWm
V/agIDeDAf6WpL7wol6DEQuRlfbIYyPARWo56EXyZqvhV1zSv6ZV/TqW4WNWndw0BN//H29dxo/V
1MIfhy+U1v0fZYTVyeBF9dEqhz00+KZrIUcCJ0DPm4fhxpqnQz55MIWiBcaEGeeou09JVD45MUIg
RrN8a5bqj3AIP+P38KCCxPscWU2YsJQP6GrKL/vTidvlrdWnCfGBEEJ40YdRgDH2yqecJ+Oj+SyT
lPAqwDU8LyiAXw+V9YTFshAk8eDpB4yyXb/yDKqRU7/3jrkVjxy4AMG5RshIVuegSsG5o12rY+vp
4UroFcqLDYv6cv8IvHXa2rysJQyO1/ya/53M5mCJttGDNnTcEzY8P0LgEUc3yvaa7GtDNT4TiCAK
2/R1gZTQtLheO8gcXR0O1RKURhajXzqDPRK1fsgrp7xM2Fm8DUs8vw6jNp5rrQ/P1Dvrp7KPJsqg
zp6S0nZ5AYmTRyLHQTYGSev61xSlISxzMZdgtiJxKHMPse2lNB5ObHiIgsGSmB36t2vFaXo/bYTM
qB6ULOsx6sc/rLnZkyfYToVjkXhEdIcGwkYFk5ZvRlHGEEGk1MpZi0Z80Nze3ImUTcaBdAlYDNrd
knDO5Xy9YGEYD1rsxU6QNPZH4VqvI1ROP0a+i/bzXrBspmTRbUGWGoYkmCAgGdeDeTNyomPaWQGS
WuZxKkxsbwpjT3Lz1ijQKiXEkO4O3+h6FIC/Y+rNoxVYrdX4tj56ZzMb9vjRN0ehaAtvFTgCCI/r
UVy3BYwDTyCA5p5AGlYMHO6j8Mv9jXxjFKlNIS9JZAFomF2PUgO7MBdIokFkVMsRI3jtNPbKfLw/
yua4oCUHFwaZXonX3qTQs/D6blZSF4Wsrv/S5HSNEiPr/0YXZdjZOreGQtsJgiafR0I0ryfkJgg6
t/yQoBjG0q/+D2fntdw4l2zpVznR9+iBNxOnzwUAkqIcKKpU7gZRRgXvPZ5+Puj0zBRBBTmam47+
o0q1tTe2yVy5cq1Z7neGSpExsuL6o1VoZgWhaXFAJSYi+z0dCtg0RUkqo9IoJKGL/yraIyL65E02
X6OFvfOZMDxaukKpr7PtVkNFRdFmQkNRMxAxfO18qXuQzHb66Ku/TIjuIfoCSHSo1J5OqA7B+yIl
YkKW+i3CFnqvdBayA+b4UfRwEW6AmYSFHLEmAgenA+UtOi5RkAWegtrQxizlXwWidB/NqAgoeP94
PhZRqrPUv6uCCNxCAnMe8iNGiuGLgKjd8fLOPvswHBDwKYnczaBCta42U9npoj6Zc68XKeLUDSLG
hiwMVzY1PYWsyAk6SVJDzYE0FGjyvJlMzAkLZb0zH4e6ngq3lM3gUGG5NzodZT8VxrZcGB4LUqVu
OCVD8DmaitF8MrC7lG8D9LOGL2kkJvlmyit04nQi4dKhXio/lnXS+1+kYShnO1RaarmFJPSaLce9
ruxLTTBrG88Dum7sVm9GvJ+RT853eLgmjZtZ05TahSkGgitj9zM6iU5wv/XbtNFtSY4HdVOI46Bs
M2toq60lNUO2CzB6HG+73tSrnWX42TZCGc2YbCpFo3ycsmIevsLbo1asV6N5GyShWt2gJ2uF+8FK
ij8p18krsbgibechNoN7Kw/VaLto5XetPaqzGLlDCTXnOI6kIE9+oobhbhqkGrhJiKb6Xh5MDecG
AGYcb6U8HW2l8a3vRdZxdom1LRH1Asws7KjIs2c9hMvqjKUqJ3aB7nF+T1Qy1ttKjeejmDbGt0Qa
0oLfNi1Dd5wF9bupgoNszCmf5We9V7T2JsLbV3boYhNkG6GLCp1mwy91eaNDxih/N1mXPEF6kSQU
TYgit3mr4fqb1ZiBebGEZNvtVJfDsBsbnKO2SUyH+41PoouWBRpv/dMQSf03AcAa2g/PupY6Vij4
6itIaiA6+jym0x885wzZiXFVaZ18zMrGSfXYN44z0aK1rXq17J086+d+p0m5Ft+0ujGiLJAV0yA8
8LrTmqnWanAoWKLop2UMfrIRAQDDbWUmytdQy1XFoU8xLTfWkGTGk5hMKY3rvR8eg0GwUqfUm1JA
QUqsKrc34kFkY3S97A5jGGKLShu6epckfSLdZoM/ReS8kxUfWhqupxu1zpPZ5mMIMAoaozKdDCW6
yYG3EId/5iloTccK6uyXHzT5UQ8wULM1wsbGKYMhPnaTMoqf0rlTHiZxTDFxZqdJFtJquhg7U64J
hYszbDHv21bMWhwYwHqetFlNY7cNVSHyJDUV4l1MmhzsILzo4WYWClPeTGHbQTBZPsOXqpQaeQvW
IWuOGMdDuR2LuBR30F062ZESI6xsavfWuKM8FE92GKXzd/QI9X5xL+E82Wrlq6kbIZnzvZcwXnIb
6B2ljf7AKLumUkmaW+Jur23qthH1V0mqMtEJlVpOoJpY8qFSxEg/SGLRFIlNc1nzNeHcSo6uJYEM
ES6V2m3RqOKvy1fh2curgygtqvi0KsMVXQMW0iAOQyoUtRcAYW1bq4xutEiQP9ctkr6Xh3rn1l0Y
TPBC0YzHKXsV5+E8ooVy09SeVrb6TdgPmaP0kuJeHuUsdF1CoqXGRZ831+66kpa3lL0wwK69ijzo
FkZ7TcchWQ7U8y3C578vj3Y+J0hLYJisHPE4Ed/pm1gJli+mQ9x5VjFM6JHphS0GYrW5PMo5hryg
O2hs0m24CD6sWYk0kRldwKfyJiHLB1sSckyDqjKgudaPJbmzE1Mxw02TZF32W7KmRbsyEXxoRMlQ
NPd5mhTjNq1oln1IjFTrbFys/Q9XLqB9UJWmm5SkeWGvnq4Fggs+hZi+9RKrNzU3GwbxThut8YOG
6/Ru0YNOfYA3nPo0YPXpOHKjjFNJhx3ynDSRlknYZzbU0PiFCo66GeFBbQO9y4MrG+usRIzqKNR+
BaLmYqK07nNJo3D024GcqDJ6f28YP2NpwLstaGg9TnKoEmGr23LdCR/ujoKZSRM8rAIkolFBWs03
EBGrmktdf8xLadypi1kdik/Pl7fY+eyIh4EE3pIjDX7m6aLWyqxki1bao2L6wlYXVOUupgrqaqWp
btNEvksjJHOsZlA+HFUSiZOUo/dJPEOEeTqw0lU8hEprPQ4V6xfAdbtrsKK7EvWf3Qro0AF9kCst
5ntnHotkf1U16IL1WHd+/GQlRryV1FL40oYQoFBnmF8uL+f5tcqBBUbnOVmYE+seTankkIW+NXjc
viJPfR27MfGjHXbjNd/Yd4YiwaO6RPTPPbQuuwYB6xaOYudl2tS76NIlL6hmKndlIXRXapPvDgXC
DGuRiiGt/qffSgiryRpCtfPqKBgNh+MGpKMFQUeAJdaVvr28iGszNV4KcHSKc4tRDMmHuvw+f4F9
U5m2ojwZg9dyo2UerZsC9lhzqqEIaWLt5jQdP7bPtdqQ7ULpxerFVPHshd1Yxgby31IU3OCITsVk
kMLoGhZzFt7z60Ha5jbiSl7sZk9/PXMQ2hZefu8ZghQ5yhAT7FFGu49ki5KTVtGeOQrXKgzvvDgA
knQB0XIOsCYvv9RfaxIqqHxMFF49rqkutHG80Q4+a3Jl7c8/9fKusaOWNsbzjHxK0d1Msnn05I6S
sKMIxexhw2pFbjfNanAlNHhntP/uejEWuvEZXDhl0SyBnc0eDZLTTRR1kFj9KLqnF+jn5T11/s2W
Tklg1iVbRpRqdc9ZBca22eSPHi+38IRWY6DtwcxlN89MJdsiB1NNTpoMdeh8eGCK7aDIPONveran
3y01AignMFU94IfSBVIX7FASBrcTrcKTqiq9GZYg+PKgZ9ceEuCEQ6hU8oDwv8uf/7VZjBlR7qIP
Ji9PJ+sY9XNwlwuahVxf1N83WYKi/OUB3/mQgJNktVwR+Lyu1VMltWtIp3IGZPEfAiNG0wRN8Bff
b6Pd5aHODwLPBjglHxKs31rXKfXcl5TZyCavEc3wTo4TVAiz6JpTwnsryLtEvzBqpudQW6EqgURK
M3mqH06fDS1q3EDS0p3Yxb7boZB9hQj2zgJiH4mGmMxJYKeunsN21htkJHLRk1JLx5O17IhaMbOL
6/Gacc47C8hQyNwseuoLo/B0c2DF0xdRU4meEgz+Bklz9UZV4g8joqAfnDagSmqG3JWrCSlZmoY5
gteeNrTqPhms6QEA5JrOwztzQeMPvJWLGGbQuro75E1DebqWvMaALZGk7Uhn6Zi5l7fcmxPaCaDD
ZBZ0FwFYLn6Kh6dLNhhRIJiGL3o9NUPF9UsF8lwBWoGIYDGKP4XRhNLeQkp+muqwsrZQ/5sgAGop
BetmqkU5cWTfGj9PxjjNP+QhT41NLhqd5mAPOpheLedi6og6lOnbxK/rX4Yf6e1tUUW9+QJgVopo
i0VUKhUtDOPtFPbCB+3heXSpXiw2zbDpWM41c6JFnS3t80ry1CwyHslt0PVPymhhJUrSl8sL+s7p
WpodOcLkhUBhq80x1hmXSCxKXlqI9G1LGqRZm9465QBQXDebOo1l/UooeL5VeBMpLAMhLR506yqp
2SJfNo45vjFCIu9kM4LHNKvNla2y/OanOwU0mzZqlnFp15VXM0tkqc8TRBo8Sy/6n6nW9Fs2rnLM
Z8Cgaaz1Lyq+3ntpEtUrVNbzG4T8CCIpiTY6FNwjp3u08xUoQyF7FBGN8j6tJ+lzl0DYHSaQv8uf
752lZCjqwACptD+t6Yw8OK3QFAzlK+nwoLBVbiO5M/aXRzl/sokIFt4kASfJ5Vq3ymjRrMYGXvFA
S2s31wZtm425+TDKdfCcRHr628I7fnt50POpociNqhocVjo/aWU4XUWUltO6yGXFowpjOXqdRJ9N
K9Q+HFAvTCi+EpLwlNHXDmlTGatTgXWUh6ljdI8zL0fdHPQHvTKucX/PtwWwC6RTLkmCav7/6YSy
0bBKgSKoZ4nhz3q22r3YldN2CJtr9bx3bknU6GgAoT6FXCEX5ulQoQ4qq1aK5sFeTwQ8jWnwizdJ
jPDTXlLxe3QjdSjpPsJUSbrVw3lu3EqvCk+0KrPeyNFYTl+iaLRQKu3VpcI1qmJ8Exh9dKimJJjc
qRaq33g+B9GTAU8kuJGR2Mg2ei5GIS1KJobPUpdFlg1npfJpf0qb6VqosyzY6QnngNOHh0YcewCw
6XSW6LPn/mAWilc30Z+irRTHULt96dMAJEfNj6kP91NS42kmXAlh39maCymfVJaQZCGEnQ6sp808
ABXLnmIV+v2sCsKPVKulKwfgjYe3mh+Vdh4BNFkYZw3X9Siy1LNZax4tUaYDaK49pqbeuUHctk+S
0TSeiIrvbtK6whmnoTxgOxC5hd5e84k737mLbTFvOkEl5UhpuR/+CmJJ4roIGQLTM7CdsEErBace
qwLIe042Hz31S+ffchh5ABe1rdOhWr0IMp9amqcKZrRRMLeglEA94fIo70wISjE5IwAWhh1r7u00
J2UpmKlGSARwnGlRsOvlGUfskL1zeajzZ8hYqvgErgsud1aPRtwtsbqy0TwpMAR3Crr2RZeS3glq
ExRQMkM6Akdpit1RScsr7Rzn+5SxqeRxcbNbgWVPF3NIxTISZcaOo8hyZxwkSHbkyL08w3cXEz8D
Gm+p26FVfTqK0ac41jS95kVz2e0CTHvvQxKxLWb013KB8xPPhIyFCL5YNcAcOx2qqoURS1VR8yYo
mWiH8kYcrShrvoRsWzdRlOx3WsfdVx+kLbCDQLeuKZi+N9nFoJddQ2307L1QIzXs2TuaV9Lp8DwK
Yf+A1mLwRc+0a4jZO+efJxexPjYoTOwzr5KiVpGq8GXdQ9CnN278uRcMO6l0i+5II44Np7DC4XPR
RHVG8Dqm/U60mqh60GsJx6kKQlZ+JeN7b/0JmHnFyOAXcOh0/dVkMlAArXVPDZoJnD3NqFVOn8qm
2qiFrtmNL/1srGArFemHhX7hytMGBW1EAoaCmX869IzlybA41HiEzqbTR6IPIz2od1Hddldm+d43
XnRXeENZfroATodqKJwAUoaG1+ejbMNpwjSl1dEoSXz1ePnsnNO0mBbCNWwoIhDQntVY7YAnexUM
Bvup7QWXzrjhNU4rVBozIZufBqmZJtuYu9SbhiQaXbps/WTbFm13bOJMH3dKIofXkJJl0NOHZ0np
CbxAEYAQ1zyqPg/apipC0xvEWn0s+qx/GGGTfbo893dGIcdBwBE91MUiavVF9Sgo6SHpLM8YuhHO
Sd4U33tNn65cwO98zaWPgUYosmw+1op2pBeh0c1CZvKiZAm0o2k6Dpo0bKVQV6/MaAk4VuvGNbgs
GTEyQsqrd9KI1dnoetH0UrPtX3ot9O+g11HzNFLRFlW/+/zhFUTIBjow7SNQMtTVzZsLRSWDaZme
bvipXbYpjXpme80Q/b0FfCvmAaUv7/JqAbu+UQLLTCwvyfJu45td50iFkSHIK16zt3pnS7x1rEEK
WqTF1pqrmhYYgVGllteM1eQObVk6KN5dkxl4b5TFbQEeH6uGFtbp+Q7rehw70B9Pa/E+aRHXc2Ng
npsPfxzqHchdLxxZ6hCru3KUwpzKZRIceBW1XV4MnS0q/rXmlnfmApmKXcB+4/5Yh2Y6esLIbCAJ
VQ5K6nSRkewTbshrmNhZFMM5fRP5pWxMcLY2SDXjQTIyLHUPamZ2sztxac0vUtLk4GLtKJhYSeF9
5tKvXUpO1cgivb16C7M7HU21eULFXB6PmGbCWAAYqFOH4Bz37UVmQohtjWvuWyQiumJXeNhaLnZP
Fv8/6XLhJvUBqx5McyhgQYhGTl0l0rTspUbI5NByt0QY7uqtaFvdgAwX6gpT+rPAsbN+KAwkFWwp
CNLjPEYaXkFC35axTR3Kx3mpQmDmrqx9iDRKIEQoLODnadmJrMW/hgR/0WMUa21xU8uFrG1UlI2G
uxFNK8MWJZDib0MtRjOaVdKk3wlqJBleZKVFtY8wUvBpQxlQlsrlyaJ0NzfzZOOG0Ze2gERpUrsB
fEH1p9TixfP6wY1HaETDISVSioh0QqzSol6pYWKTn3mynLXbtqHZIgtgTX9wFAMC8xuMz9V6ruLV
E2igSTKZXkeY4epKFrhthlj95VHObtRlFNqH6MNbwqB1wNcIgiTTeGV6ZtHFBx1TJDvrA/UuVcZx
4w9p8/XyeGfHaVH216jzAt+wiOvHwlIrq+BPJS/uomJbyQjjhrWqfXhWS1cjoSzoBgC6vrqANFpD
ROQtZK8OjNotjLjc0vcm3GnlKOw1ubqm1XC+imSqiyYEHGyJp3053X/nb7EodHrdKB4uT+oBlz0r
tEMY4Z8DXxECW+ywjb68jssMTl5CQDeo0Yt2wkL3XUNgU2O1ZaL0BIp1lhmuZpTVqzpMYbnTcy75
XaUJo7bF2mHUrwA6b6KCq6Fp/oE3C3t6AfBXjyJEv8X5zrK8rBm76bEcrfRXYuTJ19oYkmBrJHL3
HVMj6oVpMgYjOpIWGi6d5XevZZs1wt5KMaiyFT0VLJc9aULpU+B7vIS62cg70tJ6dqNINWjVrMa2
/KYYWYBcXRdPmlMmdRdtCjCl2u0irWifLV/X//hyb3yhhVXp7WhCB9EWIQn+6BsKxNvLC//2Gq+m
D12RuhpdISR9a71lSZCmTkd6xEM3oLQrqnpebA2aaseTpf1U+ulzbvbuhHr/r7rom29qrZfXXov1
x19gQiJHUCXo5MSPp9utDuFaIe9geUKcRLuhraWa6rQcJM7UJskVsPXsZTKJt0AHFxH6pd969bn9
QWnzpm4szwpgGQ6kZjY9st/1MVPtXKh2eS4/BSZPzeV1PrsoTOAQuEDgoST3+tkcayMTtSSKD0NU
dF8HoUht1Izlz5dHOQu9llHomZCgHnGRr+FdrZqx9Ury+ND0QrIzMkm8z8c52QJxXcuvzu4IEncG
AioAMgBOW98R1tBkyKwBvKQWbhL6+G1MAsPxaclvuz68cj+cT4wu1wXc4gWREV1YjRaE+VgEZRkc
6qEvHRAEKs1pqTxKWfdhS0LgD/jZAORMClRJPt2N2TiikoeHxSEeC4o8VZ1t+xTRmMtf6nw/MAtE
FAEnQCPJGk9HEQDrCjmveKNqP3WIO8J9EQfW7vIo7yzbkjHxeFDHBq5eAY9VaBRGMoQJy5YogVsW
VvndnGnnteMmD0X38mhnlzhFE95AZmSgEUxF43ROmh8Nejbw7opaMNtahrKaVQm/6rK/E+K+2EHD
vKa7+M4EeaOgaiNLs7yNqyE77gp9TtrkAM293PtaS+lraoWU09X6/bfL83vnm1lL9YSHeOlEfCOP
//UshsYYqGJQIhpVNMGDhTj1p1jNis3HR6H4KvP+Liou61UEIwmFVjCywyzN0OQyQdigzlFc+Vbv
zWUpv6JbybECkz79VmEQSznCBdlB7kx/S3+K/iMItfj7R+eCNowKTWoRIgcKXo0iWGUSxJrPipUq
XGIE8eygr64ZYZ5f6Yyi8VFoFkPOcn1iZ0Oc5aLJ80ORKvMuo6trY03JvEVwqt2rgjzaFfrhd22V
6ddoMOdbXln0CLiQyEiWho7TZfQHqYR0HGaHQjL64SjXmR4/0hsjj4eaVDL/NMll91MvfS3+sND7
myODgooKVUMQruVX+2s3NmXaSPHQFIc01AfTKUoLIzpMdj9+xKieUxQiaOELImB0Ok4aTb4xm0Fx
8Hv0WqDYZ46WIX5mpbrx4UtxkVzg/eLlQrd1HQUqcVZA226LQ17O3RZ0RD8UcVtcifjOcdJF2YEW
KaRuiCvg2ZzOKGpipROEtDj0cTLc6ImabEND8HfkYtFGHkrdzTJ4qeDjpjNiPLXpzUF9zLnzrlzP
528oXfscderaSwVjvXsm9FnBKY3iUGK1sxuqXLezIcw3ilD7rpRQR/vwcUS7i08IGk2r9hrfzwJV
G8s6Lg9V3Rcu5MOnHO+L/49JkdPyXi+KIGd12FxO1dTMuvJAR0zgzIoVO7nl01Iq++Umm8Xm5vKk
3jmCdAnCKyZ/gOO4TlbIKeZ6qo3ywElRHF4nZRNR3d5aKSRHcwZZgKca/Lg86Pn1iXwE4Q85EuQL
QLzTLcS17SOyuIgT+bLl+Ihhao5MaGle+WLv7BCQLRBsmrhwaFrTLSRow6M2idWhaHPxT6TnxTFL
9Pxzg8HfRi6jD1NT6RSjxYmnFEITunmrsMSU60FTBrM8QFdXbhdJ7W06jKYr6tewyLPSACNxrQBH
cnsRsK7i8Lqu4H0GzAwURtk0QVr1DmkI3UmVnKBjEqWZ+KJPNG5bfdju2bXF18vf8J2NA5hMkxdU
NC7QNazXdHLVz3PcHLjiCmXDdV3LG0UauuzWKqSy2iNtIBzzQtSKK/n8W/vySdK1UGcokPJ2LBHg
WkE9DKMYTlCnHdIKHw2D90krEVFF/KAMbtH/rKK9VUKMug8ROK//lMY4GztxyOLmOTdm2s7spNBn
/Y+kN0V1h0O7Ne3aUa6apadHzPeXF2q9CWkNYCvwjRZ+xZI7nW72bqD1oJ+l9NAbeeP2c3IbCP4h
V4Mv1I4/ihMtg0HAAcRZ0rQznVVZKjrJmOP8EBaNhONr2uPBKn40e2EUpJu5pBYqE6nSakpNWspt
lrf1AfdC3dE0wdqx1V40qywcmBLtlSdnvdmX4WDskWCTWFCjW1b4r7e6VGFumubUHKJSMHatyhOT
Wr20oaOqdwZzTHfNNJibutYDR56q8Motsr6tGJ5+NmIkoiOe8bXoTd9XUjI3ZXsIe98HbqXhofbF
fnt5m5yPwjl+U3rgVuRKXt0deoP8rzIH3QGVGvOholksuxmzargWIL+VRf4+PTKt7hhE4HmxlFT1
dZigN6mQW103HMBtcNGRlXg0d401i7fozc75NjXn+JuqCZX0FNYITswu7UvIx8IMaNFKMsWuqYAW
ZFp80zKIPsW9Is47+tri0TH7AYmZqUdthhZLK47tLtHNeRf4mf4zMcTsU+QDGthZHcY4LZuB9XVC
C5Y2H1F4UfRGjz8YEzFZUAPSXghbi+/gqpqiJLT6jVU+HgpL+C73argLi1i/csLP2pWWUUxuQSQE
GIpjfrpBlSqQzSwqJyDTXpI29ai1ql1BepvcWchRfbLGEbhKGFsLtd5gDPJDqnD6d7EWmM0Wn+sY
QZYalM8e0bYRXApNyvDBzGjxXmAnc2wp7AKirJK9sjIH0Li5PPSWSaydScajkHUU7t/28f/4Nf7P
4LUgCYBsnzf/9Z/896+inOh8CNvVf/7XQwSa1RR/2v9cfuz//LXTH/ovr3zNn9v69bV9+FGu/+bJ
D/Lv/3t890f74+Q/NnkbtdNT91pPx9emS9u3QfhNl7/5//qH//H69q98msrXf/3jV9FxdfGvBXTN
/uPff7T//a9/wCn560gv//6///DxR8bPPfyom/BHmv7Hvkl/5L+bsx99/dG0/CuG9E/4dVAaOHuL
XzeX5/D69ie6+M+FtcIFTncdgSaPel7QeMgPqf/EzJq6KncgV+Fbw0BTdMsfqf9cvighHLp9vMKI
Cvzjfy/Bycf6vx/vP3KUmYsob5t//WP1WJFt0r0P0kE0yFhce6c7eZCyNBvEKDvWo1g7UiXZs2g+
94Ou2Nhlm1eC3eVO++sqehsN9GtR4dcW/vzq3OhxMIypUGZHfOuSbfYkz4E3KDGtLe1DoYSRTSQe
3fz1Uf49479n+M6Y1IzhBrHEQEhrwnkW+6HcZWNy7CfDGyOruBnbcVc20UbsC2MXycldZF0jhb+z
rG+IGEgSUeHZsvZ6b3WFlKZHedbmm7419+1ofWkFkzYz/ZpYJB7c63VFw4fQmhh7WVeaZk6/InJd
uRmnon6k6Npv6U1UItdMfoujLY0B0pi/I9gjef61C56lmOLLo9l6Sn6jYXbtO2Lgyq0zSz+s2V44
/+FvM/htFi9jhTL4Qez3bf9HUfdmvEEyvQ23afxJbTw9vEthzWmbqHeM0Kmzndl8m3EczoPSHmtH
/tTV+yZ01fv4qQg3k/J7Kj6p/XOYo7vmzcY3DB/mcmeaO187KgbaAU+iejS12G6kgKBWBmx+akVh
h4hFZ9xEu1G+EQI8Vqj6KUfT3ys741YBMwszG40B6/P8Qw/dTGudMb2Nvqlfkp9y6STCYdZ+pUL2
EOmlA3W9Kg4DhFA1ezXFb5P5rJk/KrCGqe/svHySq59wQ9ymwLZefu397/BusbG3g27bKPu+yFEO
TFGA+urPT37uoiggDtRXu54Zc91PX404tSXlixDd1eOtrs92Ope2Jd2JJX2cdnPII+jx8EKdIgic
wNqyFxCwqpM71XeN4VsnOLq6Q7QgKvYUQC4fhHXtAqQHkiOKDQhivtX9Vm8jjup1kA2WfhyirHJ0
3VfREZ98F4r2EuH46tZsIuU+HypQQaH6VLTqNe792blY0k6uAYrpVE/Ogp7JaClRTLp6bM0f7dSG
Tjs0WGGXg2XLhIJXArn3RgPlXIRzKdiSwp8eC01AlbIAvj2mnfXih2VoG3oH56GP78c6bK+MdnbR
gOe+qeKBq9JEu7aT8AejFzplTD+NCJDbRCGu2hovRunv2yG7063oZarza/HOGwPh5EplVPBIciNC
dArFq1d+8gPsCBIj+VRP2rfWuAkzGims1hftyEyqjRQ3s12H+kjv9HBDdZ29XIafoqx/0ofctJvO
VPZZmxQbMitSh/h4edO9gTInvx+lAZy2kHrnIcQWalm1v2L5SNbgBcmB9ZyXD0a342sbitOaN5rs
WopDJVAVb6bkRtqOe3HYlD7yC3ZYboTXhE1oUTy1e0pOz+1NLDjxNnuo76Tbaq/dGkSgdkf9uHKs
B71jjg5/sa5tfk4a3IpmC4dmdSW1kRrbinZMgCbawm/hvrktbrTS1h+bn8FzeCvf1d/T22Ab7ugR
2shwCgRbNmwpdv2j9u3yarxdxOerQYWbEh4knPUDGJSk11OVWM/myzA5yq+gcmI6OzkCtY02pP/H
uCte0taWD+kdC4Gepy+6JZIelo2pS/0Z2Wyhcqrn8mG4i1+Ln8zDKO3+2q56k5W+9HsuYMBfXw0P
imGY+9B6jvflvTrZIKbhvt4Wd8WNcJNzjf6RWNuvyeO89Z/6r5KX30+33cawfZTo5R34lf8Q7q0b
0gL5qOyVxZhrGxU3VrcpUleo3DR00SSZk/tYdczxpQ3dXLGHyh5bW2scXrDetJNNONjGjXHn74eD
9DQeobi3hl1m/EV31OwodKtul+q2MnvqeDdr28Z/sIrDRMN68a1tj3nlKLWtfk0ffbvYqjc4kDyV
D4VHk1LxXD/EO2F7+fu+lUPX60ZNFrIhLWcLhfV03RLoUBmGAuZz9Fm8lTxpP3vxffOYPVq2diN8
UT83dvbUVexWO0nsYLQ1hF4aB60uAcfO1hm+Z+MmzR2zcJpxXw+HukYsF5YWIj4OP5fWu87cGNF2
1nZhhXuBaw5O1LlTvDNRkyztDq9cdSOFTnMf32mJm3/n3UEMTwhvq5JDt02/V8/Cbbc3v8Tf9S/S
Q/+I1P2Bh0dBFveJlC7DTYTL47kTbU19tvp9qLmch6q4UVRXKDBfwcrNtfoNHhtia2ehHV/hVb/5
mp+v4iIyylou7dinqzjFxDgZr9mz/+A/RJ+7W2UfvvhO6ab3VeiI40YQ7aLYho0DbdTK7OxB33fb
9C6/i3aVaz0V+3Ejb9Ut9sTyl6m104drViMkefwOf/+O4ND4pQGLUxCyaLNd3bulWiDj6VfTU2ru
omxXSLexZWNhpnMeg1Tm/r9LSt9urE0W7IPgtoz2qfGk909xvhetW7hOTflNtV7M9rahQz940CZH
VNzJv4kjp/pVmtugtwHz2z+TF/ouXSbKU97atWjLkq3+Tirb+gEt7Y+sb7riJZi+mrUnjRv+XKmd
dLLjEB1Hx+w2muEMA+JJ27pwI/l5Ltymcqfhtogf6SipU9ePdmm4pZG8NXJim9DBo8y2FFrWbnvx
hao49jSPc/JQVrswXi5Zor8oNuw5f2zVyOkMy5XzF11B79jlYPYQPcxt1e4McRMf0brpfoJMKfpz
0t3F8rZInnphp08/J2JFPYffBTtEz+3KUDYJ/d41OnypyhT5ZdQCkK8mEowdP7MF7kgM6tmieZhA
8aAdFucQzdXxicRxy66N+2w8GuGh7x5wK9/25ufI+EQvpp3FrNY19at1cAEpUId2yFGn8E0KtTrq
fiY3qGeG4hFPH6Soxnjv65OyqXy5cebKuPJynI325hiHLAjZIFytdXAhZrGqFxFCYYFp/m5qQjcl
SWJbRECM51K+wvpYAxyg56SqsMKW/h8c09ciM20k6g1YcPAc61lld1IFJyfPf1FXXuL8W2ybRCcy
9nnfK/cBmklgrK46BzXGTcZtXSjXtHnf+YWWqjyJKqEVcNa6rCYMsRqJqEAcMT37Ug+htiVwtEND
vw+UjvJ14O9ahUdVyBC/EJB1NJ40vcjIRsQnY6KN5/JFv471iPAIa1BJIeqienNm4yebY4CcyHxE
OX6nIheIl0KL0BZSYrMkuHNW+PZSgvlvrOUEavk7l10ulZNLR1tkEQkfQMEhxawLxGOktAZUPfHY
RWWzEZNGdHopaNAAY+d9dIYLjEaUQkcAC2+strcQpGoYIDx2bBEOtgt/044GulVzGJJZfleUWHcT
Sb3yfhKcn80Q/R/qmdQYuPfBrU6v/rGWS6UuS/mYJHQKOlm8D9XfVqo4SYGtNUrGN531aAQ/kAOz
ld6y45lLQXw0xf/F3pktx40lTfpd5h412JdbLLknmcwkU6RuYKIkYt93PP3/QVU9IybLROv7v03W
VS2xhe2cOBEeHu5HzUrssnjRqke1PfvlNRdP47jPx8tUXqfmtWpZJeMlTA9D+xrpe7U9kC0n+Z6x
enPa5NVxmjcglZLqYTVGEYe7rZo5z9Dr2qx34q1RbRK5IPhR4Zn3M7jevKljeywfjIhdf8q7o6Zv
MvFFrAjgqnBXzRt1OibCW0HNgWO208iRjfaMwdGrPuvBubPORnGtDCqhjcGNmPdCsJKV72lx1Sav
GO+awB30DWdcbzyk4tbS9jUk4PzNMmLygYNu4avBQ2euwLx+1Ns93gWTPQueJXwx4yd5vpPDMxW2
obs+zxTxFoWdrP7EjVXrv0kF4rUPUfWYUt4ygx1L63AosYPZxrwrgYO2dg3hELWdW2ag7abvKtoR
hdTue1gIeJl9kyTeqfYVWVMEzuxSX6eSEzZo0dEopdjZ1AtfeFvSelO31M+68dh3jyE/GiW6UysX
bNBH89pZK0nxZGUDRhH5FM5LrG5KT4n3w2fzqB9ObdKypWfOjDvoMGHu/fKqonwI0FVWz2EUpBTs
CH2XpdnaObZh9qQJtRNJ5Wd9+g/ZNBgsKtgwJgmkXPY2VwjnYBnBEJXzrP/Ie8DwGXleT6wC2yz2
SfXWCHe0bNSRwzR4UNpdgK5Xvpb8o1pd22xFQGnGF8FcpcYxG49oX0UyQoDag0kpoD1M0lcMn1XV
LsETSBrr3ZB6AdCOvpugtqmxq8S82WlXFavecnEuMQ65nSlPZHXziQ6Hbj1YfeeJoT0orhasemUl
Q7AWnMbcocJql+IuF3dj8zPIV6rmtalX/PD1tci7E3fWQ58c72bFrof7MH4uJs3W0tquImaXOoY3
H0qjsI36aii7oHei+j5VVsZo59EnU++M9XwIHfBKIPQx/I5IMZ3799/WbNALm3JFPkfKDsFnsoX+
kG4Rj/FSZ3jrEZA8zr1dP6sGs7OOPzHABmtTt3v/QZx3Y1HZiP4pzmgcy/CQqq/L/whQ7Y+yqw/H
u3fT3J5LV1YQRHDQJRQu010x72LjGObH+wKsLXHELidrVrcqZ7My/cQzExnq587kFRT841CM20wq
VxBVrfSrFX2b4qMF5kNPHAem6BJCqBg3wmt5kpoj84xSsA96N9ev/vTUd71jBqj0Td8C9UEpewql
Ix6Rgn5fKrZCHiBKmZMNBIT6fpq+md3BKkQKprMQMRvRHXq3qBy/PYsCmF3hIJ6UmzJdCzfQbJo+
tb4OFTsLHhut8PzuVYoG5jYSW6sfkZJfXtlEPdglG5FjoD7KFNcxNXyEHahTJaOtG+50lQ6dfKyU
tTzYuninRuf624CeyGlguGDubFM4prpqB9W95t/58eBGSDrWPxRiW3iUu3ETtehGDtohr0+NdpUC
f5MElOPlfdV63zSUtrXutRi1A5oNW5SCbHOs7HJEqczNjJ+iHtoVrNxmDhmRW+c1OknVymi/Q0Y2
Mp+4vsLpaimFfMaWZyQua2JmMtmC+piVO3/ajpixdOB6XXcKFCZX9dcy/aEpj7KNx6QwrrVkDf+4
TjfxosrOWUCavypM+4mPuc6/XuVXoVyFkKr8lSi68Vl46kRX+hFgSU3xUq3o8ViFYyV0jI5JuOY8
6B/au3GmBF4xnka32InTNXPV8co31oUY2UXmVcluSt3yqcXs0qGAS+3ZG2kclbYSbEUXZud6QKQK
2W8vaI5R54XGSt9YbuMRH8KXBHWOr8HeWhV3yTfhVIV2Jtn9efS67bDpQIfvO7BUfWuAu5zDr0Fu
j4ItbqpLFHN3k8pZ5kTbch9/UW3Rd6aHWnXVL59Zo/1qqr5PbdDwWeg9C8OICvoGJyrI5bME5dNz
XMPV6KNStEc4DhSIoY2xKrJMkuXFYi6zQcG1grRzmSXYIxSq2oh43zET+9QIxqERk0+60TeNWtT4
GH5HlW7hXixk+yXu/IaFWFBaI8HvxnMcpp0TaHLhJnn/mdrPh4ySR0f2n2kz/FKZprs5mZQ28isz
nsRzjJaaXWrdVQzFE25wFPnzt1acT0NsfRIzmR6+jZlglYCWi1UNb54ewvtno9UvyHE8SeeMdu/s
iIabiRuAqGgmEqyq3AX/HhW4XZtcvouFdcg6na8pMRYUvtyaP6XIfSX8lO0CWXT4Z0vnIGZeXngx
qsoZ+7tII2bsp/Bnp5/m4aeUPRvNXkxf++4EnbeIr3n/NpsrUwHFcqQagyC7Emw6DUnsohpDzimB
wttGtWINxOEqnxxsehk8Lsik4l1Ub3PDHQdX7pw0ctgxA8MFk03nIUx3JrDySnPUjbwH0NiQiDw0
HsWkA17oAl2tpdXkVF6/arzgznzwvxZv/lPyVj4XnuYWe/oo/Bxdo1Xl6V7/knzJXqWXai9t5a/T
g8A/tdOAiLdIk5w2CqZrLr/yYDNLq2Q+98JmyreKcRiHh3xtKpsye+2T71OGsscePoHQH8X4vh22
QpPbyLfZUbnptUtcHcTiOXPz6sAGn+VVVO2kZG8B4gTbNNrkyspK1uNoc2Dj6wYlgv/uz+Jj9YIe
a/YyAXMXaDXYNPMElRBooyNsvESvfy4QKHQ/Lh7DXBrtCwLysRqZWhQyzLSbz6HkKtVm1DdxfFDV
lTSufMsjqeT3Vd2Voy0tOFssHRa2+tXCXl71+vIxN1674g4s3pyPLYk1ErPSuo/sMvTCeaVhM0v5
FmM26zTn9EV4LjOnuGsckmsQgtTWL63vDZIbZ55871+mZ0yTk2lVFLb2oD73V+ktPOfXjNXwEBzK
DTe0q47hKuEvsL6mgzsyNXHw77uV4XGP2/xaftOu/RoDgNwWNCe5EO7ftNo2WHBIfOhuJLldaUfc
4Ca8NzZpaYvfIPgYG31b4mkhPTI8vSp34de8cFLVTr1m276BBHJwSnbzoh0Tbu2oHDXPcgQvWydr
3W1WwUG3OUwccQUNN7GFbzEADRsqdhTGdW3x4h/8R3EA7wD1EX/I22Adg/HgJRzb1RGb8Ttl02/0
Hw3R2itW8qv8Jd4zlqc9wJBSH6vBZsfNNLe8eHaTxBumnQaGKnlzvhHpWfU/SuNh6reTcgnLea2N
BytcxY3DnzGytxwKuW2cxZf8S3LUX7oBeyY7OGZPVWXzyyg9fkG/1IWNXqyQ85Vau9GdMHEQsBi4
3LCxFnXrvdkfi0EErXtuph3kHYP4/tpvjLWZOe0Mau8N4TpS3P4haR3pafih/eyPcksXw675m0w7
o0eZ4IvMttnUupMGjo+1RrJutLXc3iXpUTRXhuryw0Xi5LjW/gwZUcEJIXbG2DUnV+xWvrbzLbeO
90h0a/ixKltJWpnFLhweEiDWYKN3b2pEPnVRaBH3m6haN+oRnX6luR8oTWKvbV1+szNss1wXhdsO
hDp7ZrnguIH8g4147WTRvqMT+Unt/xECwWhk6fRAElVJcW8JeKpWZ/Aos/mcdQYCtwM73I/G1E56
+h3wYndtcpbqgy53p7zwTC2TXYH/OEzSAPEqySco7QdEitvh2MChYZkgpOH1/uiolXpk6DaUztKz
lVuTJ2qME5cFbY3R/OScotX3IdRAFyYzsBZnA6CBGzRCTH0F8e1yPo9utql23d14GK6yF68sbzix
NaIKvXQnC3fd+FgmDsxECYj4ST6pj1NsmydQ8rg/MfYfg5gL1CNUwivkc5rckaO1Gdrm9/lpEm1H
+5ah2qzZeuukhp2iaW+uGtb2STa8rL1PG2foPSNbDqgu9sbCrSnL8G8/xW/LRr+fXrp+o8SPgXo3
9R6KsuJpOpV7+aXeBNvs0HrzLlhHa+ucrAWv3U8n1U3WYKtf+Ll7wvs1/zYcyjt5NRCXlDtVsav4
zmBJ+m4Te9qMBPNuitZtcpxbrD6Pmcp9uOppjB0QX7VawqGv0P7yBONB4siRHNXg2zjDSXhaYuNR
PHH7wVdU7IMn8UR/TXxW3gRiZLoHJzYC23+ZZ5c+DAURMUY/KWfd1d3CkWxtNR/Ib1eqzXnryqv5
DZaYaNnCU/4Kbxnddu43eRrYd6Zd/eRFL6FmM+/05/DcFHb0WDxSCgm78iGt2KB9vpya1g/rNAiO
KqGYbvP7zWtP0KKVlFBg2N1b4eXH6j56BjbZmXfdztro5/hnwPk87OpD+qh9n3byMXmF0E/YNU6A
wvxTGHfxk6LQVnbVjhLabqW9pixbddYPaf/Q+HuzuRssV1glxS7tN9OIPtVD154i9Rioq6hedbor
KG4prSKToEN4cFNhbTVrS3GFbjNHa4TwIcWBYqilo38FsNYbArebNY4Ws1rs5IuV2wuzQLB1b2pP
ZXeU5c3UreTpLKvHpHHwNW547vwgdMe0RQcDGp12tKIrxFa/sY1PcN1/2bN0KiAhLVNhcJZvGitm
h96rP7bzeWZ68V7As33fZ9Jo+/2oelWrTf91jEDQmbl5BloW5ezb5nRc6FM8DEJyRgJZd9rIJGLW
1a4Qkx+TKXxmMvXLb+xdDQG4Q86BjBL0zUU66n1IsuJSQfTfTM5x45cuLpKvmowrvYLBBgTG76JE
wJyoksK2YOQFxkU45k6a5xypqHM5bcbsC6eVbk3CGo4eNj1W166soPn+59Tp9jPw5kGDFnQdATbI
uzcgZzV2YtzGWXQuZ6ugtdOxTHW9dSl2nHmQu+2fL/eL0//7e1muB3+cnuRCg2AE8f17SUorm8sm
jc5mNA/7tJoOY+ybq6QJG0Zt5++VTkU1xUrkTeZMoyU0jRXQcO4Ualrv+5qakeepbSFW/Q2aCB2w
XmkcMAL65Iz7NXH57k4Zu2PcHc4b0+/UJjdvpsmEiul9Zb7IXzuuJ9lpb6ePwr261i7+2txlXvFA
vzS8BLvip/KFUE9TNPqaJo6QgdfadbTS45NarBhPBa5JIUB0dxmAS7QSolWSuKQkmu/KQD9SxPl/
6dQ7td9Y5yzeB9I+9x0NvykGe1Mnrm006BXGqNHDmT3N7Bnq3iKy39UkEStan9ZAfu1W2TGXAW8f
BP88kO7HXlR5YAIkItOef1UEO3otvOmhymhy2UgUECVAMnoFiMSJSJfI5TiPvrREPzhWhhPFThi7
NUkgE8/DJ6/4F+nl9hXDE6et82sMX72JAYkuGcCvqXiZy/oAczBxFWPUnDTkoCyFUbbZtd96bMLt
MiG7ysR7VfLfYgxOtjRFTn9emreYnY5cMGLsi6sPw3uMCb5fmZTCoc6WzS8ySnl0cdJ7VR36tR99
R/SfrPVp6otNPIzWJ1yoWxz413UZsiM4YTfAmOz76+YKlhZ6E+WX3hJWrQSpqxzj2Y50bMnlSAbM
0ptPGiofNj2PuqjWUDDR4fjFLf0dRhBUqW0kpcoucRH3Xm3sJ0X3KfLI5uMsWf35vf7LxZaNhCoB
+gDoytygCQzea1GpabzXuHqOwpwEWzF/FlL3NKXRZ5npbXLGXw+IALWBdHA5Vm4yQaVSRMDtYLj4
cwLkljfk2jItmz8/0q/D4v3CRXMDHJ3W0DIacEvtjiF2N1Kl9xeUMQGzitkeH8NFbcQWZ7Y/SZ9j
UvRGGzM9aagYix7abxqE1vypi7ZFvo/Ds2Ddl+O+1LzYXxeW5mjpKtU8OYPy7nWji9uzUj+WjZui
r9isR8G11E2TuG200vx9K6Gkv82tfaB6k+rV88byPUujRe1Kb5STdK3R/SVzxG0reswepasxInXr
KZFT3pF78efpNeltsbCr0JMqB10DuXfwci9oGaZ3TNW0ETMAd7GBbOVSxOP6YwoOQot1tcLFGmWH
eN9mG9FfJ8O6P+brz3zKblEoPuXCl0P7jfBgwtR7vy9UUchwfhG7i5jMmNT29/T47NmSR6dv6+dO
K+6Zkf4sIi0R5/2HRWOHPjPLaFmst4K8uREiE4yT9YUZ35gycHTxfw49qO1wu/pGdZmBARLqx00u
tIFXFeVn7eWPj72M5CtQtBkZUI1fx9JvEJ8YzHg/aWN+SQX1mkZZ5NRq6DtxlVdeG8uyGxdv2H+k
nzz5x11KCIaPuXh8QL6+NfpoOvQzo76sLxPyIbvWXAtw8bRQczIpENZ/3j4f2J9giuQAi9kAltGL
rsb7Tyu0YucPdcHFBvNS4SqPulBMS+AtHE6FkKOcg4OwM1u0kNKy+CQR/Jerwzxdhn5hAVK6mjcg
asF5H+ZYXF2EXLToWcwuMmhHpdMqV4ui43QYqjimCRhc6cw9//nRP75mpCvwgEe0g4EIQu/7J5fV
qAx6M68vTdbsUU9aZlos4kWn26PVfBqnPqxmrgYsxpzzwuq/BbItRN2g+GnNBWpFuwHIGtrtKMyB
3cn6VVnU5OS8nGgwJ+Yny+kDFxQKOE/JJwbIhZWiyO8fNORpDKGkA5ahGi8ntfgYwofOu0vXCvu8
RqSol2lJj60h2BYHggND1PTUaKtbARTMMhVX7SyujEHVLw199j9/hg/pObfH8KLCaU9jH8HVm8M+
LlMBMm4gnqcKS6xgnN7CvmpWelE2tpzQ3ScZMKCu08q0kpHI3FJEV+GXNpJpdqmZumrNrvAynXSv
VM5MkXZencF4K+NPbvXDioGuyuwQI8tsTDL1mzvtEbHWx1wvL1YJf3tu6JhYZSUxuZp8xyPkM8/f
DwfowslG7oQFKjElfWuAYzVdI+WBUVxQTVeglMNbSf0u/WQPah/iLBNgUGjAbWgEwMS9Ce6Dhj93
I6fRpYKsFtmZJb8o0nhuwnkbVlFx0FXYasE00wRWq3Kva9yHJaTKcez0e18MrFPhW6ijzNB7RkPb
9Zgv3ZV4M+4T5MtsfX5WzYzWbh3r95i8wRuaO6zw5O8mRF4h9F+tIBS23AZoKaCwnI53VqWBduOl
4KDjDdtAJFFpVWEnJH5xtrLcjZWWDzDP6ro0xOahAx31W7N/mA0vZZb4DK1gQkTsZFT4TrbRJ+np
x8qJVwYNkfkYjicOpxsGeRNhBdE1aXyZ2yx2MGJWnF6sCtdIpcIRZyC/KG79XdclJ4L5I8M/g92K
1k+xFY9McHvKqPZfkDl15hocoJateoUAnPpJavRLA/bdCbrcJre4SGourik3G7+S86CzzDy6aIMQ
rZWhV+6lthA8VNBkBD5YTp1fwCYoc5sGOdTTtsO2ImRBq23h1AABpyB/yco0281oxWQGShCJ2q2R
lW4OqhDsW1+SN38OBx/OXJYgkwDWcuwyFHArRqh0eS2E2tAvjC5rrbAoDvTW7ECEum5aQ2GnJq5m
//01CZDo1SCMD4n0Ju0fZA2GrtnXZzluv89p8zML0y+pn2wz0+cQpO8liJ9ZsUu3AgqLHRyCICwg
chyU0G9PBHRza1nHseGcR66SH3X1YlhoE4/XPMcPqrMD6VnLjswhtdUu0+HswM2MbN4KNWqAClbl
RRFyu8zzTJkjMpMRmY2rUKk1E7wCf7aDGSqG/Gq00H9fdcSYCmVfA/gx+yP39z3CTam6iXOMBc/y
eNfD7imTjT+d2tQ1Ji9PqDUphK5NWjl9+ZRJr0PlNbTvOm2L46MVvkH7TUOQQX3tg6hn6pNebMwv
ue4O+bOi7AcGbRblOKc5aabXTXTCIPzQJtU9vXN+TYWOb0J5RmPWzio3H7eJcVT1e6N+8sHv9C9q
qnpmcs+gpF2fkaPui1UZIIINEns3le5k2sILUZeGV6RtfWNlLDRT/iovyRmu4DiHCLmWyk/O04+n
gEUBygA3zkcyOdpNvEzFCd9HHWXFRlFgToyAm350F0CrLYY++WRp/i0T934Tczl2gsVpYC3/+v70
jrQsE6NKHc6duhrkh0K3/fm+afh4YuVojaelAAXas2F+s8ojTqaQ8i5h+xx2u0Z5UdSfkvpzHIC4
ylNQ/kyFY+ijT+apyZe5QyWMXtveF+nBPEnm0zR1yHh9CXrZaTvLRkRtFdEmE2Kn9eloQKro4YwM
ydbvzkN4LOR1YD53FhSp8ofc1MhUgF/whZouciRmeNuqZD1/sfzdFNY2qt9UZRreleDqIClj0277
UPCUAZFfZ4BApw4d0MkAKAewnCB100OPoJdmFcwzxOhWTmCSIj6r9P+6LLAF5aek/YiE0s6lk/U8
UkzVzH0JEPlz0ILguSqydc+tT+DZNX8qM8I0+PhP6ldYMbYYIafccJokNLj7F+0rowMDWHxtx9ce
slLqyOZDXZ7j5IdK8zhBeKcct2aY2lbwaAUPUf1S6GcRxkyIA6xt6fsKleiZgSKIbll89rkZ1dpa
xborX6BPQWMe3VSBPcGK7dbYzJnw0kGiq60p2/O14Mxz/NC2LAechT5a9yS/SZcxdOmASyrkruQg
M6mgOgY3HHpd+SA80BXsX5X9mDng89G6yB219vCYBInCr6oBr4G9JrsFTD4OSdFNzNdBvgqWVwQe
vaAsdHvcmBIvUBxG5vVubcQbJKwtamN/F0FjHL5aDZDkVja21bSK69WwTONNNYSQQ/zrt8fpvq0h
oTMf14xfxHCiH/fSFS8jfVxYuEPoGtfhx4xWeOR15prhQhq0tfxoJTtku3Isf9vnwNxiLWr032ZW
psnwikm6sfSqu9BLiGOsE7qi1rroPMV0zXEPH55QyK+8P9TCJYEZlWypyUYcZFKIA4es8+LyToco
kjevydJPHu2k2ebSg8rNC+WPXnro04s/XmKajQ1ao+PerLc6J3qRPOXhMffvFGktB+sw26nB2o8P
SbeL013VLeW9Mm9gR+bzvZTvdcnN1VWmnafhC4N8Sv/Upats2xX3k7ke1VUZPdYJo4FnqTt1NP79
LzLbYx63muVZ5gEie6Zt5Hxj0SKFBrXTaUh+NvD/S8DpJpAYsOCo8RAJJN37kL0W2F+1U3+eaQBG
cEvTuLWNvJ1WkyRe4jgdtnOlD/dqW6l2kwWI3qFa76M6sw5FUJSqk8GFk3HRaoUxVyWkv0avtI6h
Z/AYMp8Wit1Z/aMZ54+tv/Rv5cJLDRH2w0IEyyFrtVk4rqsxAIHpS3HVNxxTqSUmjhZ+sVpFsksj
q2DLomJCCaJXrROlOnzPuVgnPdSsP5/7H8tPciImDpc6EG119Frex1ah1JpYCoX0IvvicNLD3q2U
3JVVv7fnXuIw7hlmMYPXsWsaWxSDzzTPpSUDe/dNuIFlPnCZfVyq7yU3/w1h0Dok5mdNSy8Ub+oh
wExCVKZV2apvUQN1sG27juEewOF6GgcHQ+EfDI3TcypZ6H9+F8vX/3AnGGvItH8W8/ablHaY09BK
4z67zKn4EmgzZ/dExVWQ6q51+Q5Nj89s4j+mp8vD64hoQ+HXKP9uCvA8U7D0kFWgzwbfYLPIB6dN
jO9KaZmnTA0YnOjkrV7nGXzYxvd8tb7HVPhR4TDcVeYEo0/PngLEdhgcnGpSoLx32jqxLfmnMXJo
Mf08fvKWfrG63r8mpgwwecHfgc6JeJtSR7MfJVNUJdDgWB+9lIfrfhRlZ/C73pWGqPXKtJ9tOaBc
0mHrxlYWnFooFgHtxi5P+5UaWNJ6EsVuLXeqrVVN4SQo7K4Cv9FXWl5Ya9NYZmCyGDJG0zbrRir1
zVTAukLx5vuUG81hkrL1MMmfSQ8umcvtwzGSySfRVMY4buUUm6kc/UKdk4vMUIU9mM3jhP/Mn9fZ
L/GjP13k5qv7gZbIcuJDpGlEGh1Y2a0iqS7h0fBfqsnEn4Hxs66nQLGpHnl6Yz1X3X0+puUqNhA/
RyjWkZDxHU3mg4YeyhddJ0eEyuDOaCOSxHIyjMwuZQhCwd03N6UaMJZQCsbKcvm6yurPj/Qvu3gB
02VQLKwSYI/f7OIywlxbC2fhrLcQm1Bfm71K7AEHzGDYhiVFy+Ie0QUHbVzg3SCoGas1dQhag/nJ
Ar0VRWIzLZ0LHbLk0sL4oIbWWqqPWWkhnLsqXWut0q/xSY08YVa3hSYzpCDjfjTDylMTxLakSbm3
opYkgTkJL9BIwrSMTktsfEZk/NcbwxAA7iDbXUGk4n2oy8shj9O6Fs6VNc1OGwxnZa625AepS2xj
+DdvX/rOd0efb4h6414ER3CMCZZUjwEJVpzhpcjG5z9/u38JQlTxRD2+HtbZaLm/v626Q3RlCsrg
kvpmfjdTz+pKt/ZTc9jPub/Vfat2y8QMnFEdRUflpxy9KfW9pkleLOzH4qDQJVVFNNODps3IFfS3
3AqnVTXlIgZBxd+L7X91Vf4PLbDfvt0HXZXHIvmZfut+l1P59f/4W05FAED+CzkjNiC+YrIG2vkf
PRX+SP4LSWqUQIFD6GMsS+8fQRXB/As8VKHoXyR/UR5ZTIn+UVQRrL9A/wEEOJtBfkX64/+Fosov
GO3/xz0U8UFhOVuBu5H0p6+5BN/fjnoZBvE066V4kaUHpbrHp9tfxfnDJO8LeT8EW0U8l8GBSQXb
Z9pWvyszr4lX80617PqLlTgz0wfWrsvXRbkLaEP6ox28QSiDVfJITl64hMU+PhnjHZNfXeoG6n0W
OiOKnfoy+mgN62DyRuVQoS7E4I0+owsWc8jbQoe+x1NYv4iRk5VOtWaOoe3NR0Ev3ZahJSneafkp
ir4K0oue348ioq3ARPepfJ8z1iPCLjX1o5RcA5XiE7WQSd1M8IaCSz/ajCHa1X1T7TTps/7iTdj9
542Cn/DJQUc/GOQNotwWZpiJlybSnrU+iFykZY097qhfjRFv+NaijyGshi8ILmlHQ8EmOh7o4v+2
Ck9/f8Hfh+9uCHjLbSwNIvoHkBQAdW6lZvO8MUulUedLEspXqZPMsxaI0R6wRYviZ6zSvuml+pSJ
o0A5Wa9lcTGPVtLpgomIS5r59Of7eQ+gcTvkbiyvxbx4uR/1JqctClMOJsUcLrVci6uujKxVM6vP
rTKts1jfLarqWzgy/6jN/G9cIi4RSv7vf7b+v8SlfNG9/Fs6atGH+vXz/y8qKX8BFCMxRF7AbOYi
Cfa3yhNRifhCtg7titgDPsuH/E9UkrS/lp8mkHFiwndZxNv+E5Vk9S/04RYpERzW/45Y/7m3f1br
3zJc/y709GH1LkC2xsolDCKojkfi+7BkoKauYRGuPY1mYR3AfZutFWeCm8eMImrp2G/kRMwf1QhD
V7tI0ElSc3nc4nRROyQ5CO63qN3j6VzP3m+v8V821rJQfw+YlAYk2AoD9SQ0iBvdJIrZWIpBEAnt
ky+GNfA+0F6lV9KJXn+yqgX1M+vv99kvJ8ZyveXwkBZVUrpR799E2EMxmaegfwoaHHfSgVEqpCKl
z8LF8tfcPhakCLQyFyt5xnZvLuOXieTnYf9UGvCuc8EqmCYITQF1DGs44/OCpkZstodM1hW3NZre
Eaq6O/353S7v7t1NoLKDzxSkDIizZPqciL8fRlESq41vmcVV0IRp08iy8DxVjBOZGM18wa+3haqU
dSe5KkQGe2CO/vnyN4U3L5duFlUmp+tyKFP+vb++oGrNLBUL1t0y1ekXsGs7eTRPithKd4Vm9Ax5
xPJeqZrxLh7V5y5hSODP9/DhcyO+RsK3qF0zxgP75v0t5G0izE0atNdaln0I6IAbbW3on1xleZD3
L5qrsH/JxzFW/KAHMY7xUEnh2F4rXam3cpRA2Q9xJqpj5CP//EA3FK7lpeJHxPQ3uxgmOAzL9080
l/0gYYIxXSep0dxg7OIV6ZAEacO0dr2Mc7JdlCG87FZ41gcG+1KIE5tIyKMvfuDLmYNV4WfGIO9h
hb/vicMIl3sR8ois3cAKKnBOnHX1cNUV4WsHGYCpgHwTj9oDim92GJWf9dk/vnBsa+GNUMESHxmc
ev8SZBO7H71Mp2sx4oiNIZHlBmhUogcWGZ+s4g+XAjPCelGFXQpl7G92+m8ZXVtpU6OlRX9NO8YL
M8xJ3BmZXabwGvmTVt7toc4hwUclu+V6pLK3TJS8rOIy9Ifu2gl5thoNS9j5nV47fq1p52LSRU8y
agOXo+yzgf9/e0hKYhKbhcsF++f9+4zbLizVpB6vGaDiRmo7AWWNIl2p2vSZPcWHgL9gcPjyIO2C
JzQiL+8vNeJPEVmzPF591T8YTfKMi1tqj0aE6GCjvP55t3xYmFyM8xNAFEkunZf6/mJGKRtp32MO
l4wl06rkVbmTxEazKaesPMyRkO27HGLyf31VSQPKo3HMGU5J8P6q9TwnADiheJ2TzH9NBrQz8Hhd
K5EsbISuUWi8Ccrbn6+5vLZ3IYgEAzQH+iyuHwBXNzuCu1D73qrEax8wam0NPrUEf8Hmv77KLx1g
FYMM6Eu/ht1/2wx5P6B91vrzVW9Cywu1prVNZfzMnvpmHpR4AnawCPASvKnkyFzev0Afjem+1Hr9
GpfmMWPoqAyYsWtL5KcZZa49SUHtTLOteBOm1xHZ8licUHacGEcmfRj/h70zWY4bybr0q/xWe8gw
OKZF/4uYg8HgGCIpbWAUSWFwOOb52XrXL9YflMoskVKLrd61WZlllWWaREYEAnC/fu8537n7/Yf+
xcMxVwr0fWb+CDXc63dTWlEBAV85dx6y3Brd85QPKxN47u9f5pefepY3EpU9x72+1aWO0gW7xVTs
DswGEoke2OAhPnq3vVhbiB8W5r58gnsWPmMsCN4Txf7qQ/744m+eFDIZUl9VtXOX+UfRnrvuRRi9
4+T5+SVMkxM4N6gNyQXp++vr2JE4rKda0txbg55u04m0GCXdbpGktvzj+5SdmAefuhJxOv/2+qW0
XgkRyda/K3unX0sT6AAi/+Kd9fob0ev1Q8eBnoCT+c6gghdv9j2SYquYtr9/53ldLpGI581LSGZb
sAwSRpmrIGdgunDyqQTLkKpt0TTR1zJLmdqFxjCnzJZCfNJbRSKfETiRXKFDyJ6VnUGrzJo51CQQ
UUlbypNxs43s1A3wdMoUuJPVjAdRlN0VUja06h4WAiR2hJ/0rZbruzAuuVdqMcMALWBuX708Vu8t
dD8vOnx+gJKoCueRwrdjxw/LgW3IkhZ4795ldZqvC9KlGVrU77GMfypjGYqzds91O+YARJqvv8wM
4nplerV/NwasnTIwwGgETe6aZ6Yf03otxdictz0u6SSQM/awTtUfacLmBYlRGtwf+odgtOntvH4L
E+DReoi18M7uTX9PxGW9MnUpd1qfZ2sZMYr8/Vrw84WdY/+o3QmVo6f10/FeTKUyqkbe6VUoV+4E
cclROBh+/yo/X1heZW6Z0RGb+7VvHkhzMIIhMWt5F7FTIzKxCnuTjCXchb6zr7Kwqw5hRnvUKgeU
RGFYvLMg/PL152MpMqA5RdZ5fVWBVop0Ij7uzhd2fFE03SetxE4R5xQ5jiIirh8G0BZWrj2gV3pv
MvVGmjN/qXx8lL8OjWrCit7634e097QocpK7FLNoD22W7bU6uAQt0EEbi1MShQAuRibCWKeypVNO
6a4cDfHOvfWL75pZLY1Jujkmiv2330JQCLvQ+BYw70zbIW4QRLZ5vf39d/3LV2HkY1DjsF59A6j8
8Kj2U+iXpcsdlZcNPcd0GM4KPXmPHfbLV2G99dm1/dnc8fobTXvlZrYn5Z3T4N/p+6jAk+jW76y7
3zxSr9fduZYzPLxNSHN4Tl6/TBt0JFZ1enI3atKD+pnXR82uMFqHtU1QK3lQzGPMhT8K/z7vy+iY
Kl99JHBLf5pjvJd5EAxrK4O46Q7dV1dv0SsOvYvGRZuy8ashNXMrBmsCgNJU4zqNJaCjAJdw0Bmo
XX7/zfziKeDDoAOfP818XH/9YcwhZHQRtMmdmhjmtC7POkk6iDo0A13EaIqlFuRfFFl7RTe+J4r7
qb3KQ4D/BpYZhSPf2tujW66whpGsCIohrew11w5Bj1YY+0rH7SQLI9mO1uDu+rLVN6Xd20RWB+PN
EOjxJpRB9P/wLEBpmgdINPDF22vh0Pnxe5Uld36qu/taJyi0j8R7UevzFf3p9qE2+PY6tNje1Mqd
7w5V003x3eT1chnIAQKiH6p9rNS0n3J7eOfZ+8VFnrnLXGLMCpgh35bNDMsqbteqvvP77lPhAhbI
I9Ne9IYz7qfBch6MpnvoBMivLu+TvdHqGOT1rj5YVS7Xv7/dfurKzGN4KjDKTG9Wt85dxx+7QlGs
0ISMWUMn3zRKsC5NfcZBSa1Dv4623PX1PRcu2zihQH1VRLMqv9Tfuel/6kjO74K9HA4e3RnOu2/u
+lLje5aW28wtA49JRtncU56G+15H+9PrOPtUhg+CjNNsM9oy/dK01ngKNPMl8wHej83NaFf+Ow0z
dy7Yfrgz2Avm/gqgwZkURr3xtqDLey9DDto9uOz252FbJA9OXaMyDLCyAQJyPdBzdYVie4E+0D6G
Xlo+OOUoGpjBEwiiMbXSizJrg8+R0cywJDe1j44bWfWi67GzgBVKHUTNYWeclBjQNWpjlF82zpQi
50Qk8wAuuR0WU9NnJwJzUYhplp1e1X1tXNNuQ7YUI5I/mXVhDRgUS0hdVR6Wn8M4jZ4AcIlTqvIE
5/hUo58bOKahfismRECmHZQ3Xa9lnzNVGXej54PRtdsc9oiwAuieiPmiR1NvJqSGkfQP+eBkR0wj
4VOnrIxdCfrNF2sC5Z4bkfWMkQCLdSKV+cXqSG5dms5A6rIfltdi0sFiFsTRMnMudIrZiXsJmpwV
PRW+q2B79BTnlt3OEiPfr05anSP7U0nhT6iEJgB0eVQkn/RMBX8dDf4zwmAkwUP0mxFG2z2m7esZ
Bj/wzwzD/zBPVJHoWCAmvg0qvidVuM4HnfRDngnmG/RRqb//HmHYH6B707oH0EBELHNVCoK/RxiG
/oGYirkOMPkxKsg/Gax+Ew788GRStAB2Y+Wc+RccHsWbQ0DtiqKxC7tBc4eaUKHNPQwWqj5btWIX
t7W3z+pBbZ2wyq/MzirORBEUm3R0pqvaGrpDK2WKzzXbhiEuHC8v5bnvN+XJMIbs3M2o+RziEnai
qqdDbEw60C27DkAOA34kCKB6p4R5fRaej/jUu/A1aYzTnmdfeL0I66KyQfBb4pbA6nAVqsxbJ573
RKKAtv/hS7766xL9OLmca6F/X7jvr8QRlQ6YT8ftrb+kVbWf9EVr35oKt2MUDR5bDgSrzC4UStbI
ORZtwTrkp8b0ziL/iw/JK3JumrOcGN2+KdMir8gHT+nBrR2DjAb2Gx7SQKCAs53xnV3tp5fiJiPg
AMAiqXbcKm+uZ8J90/mdKk9a7zSbaHQelRPphPAY7wWMW3M9/uqCMqsinYXbEMMkar43O5eb606o
nLE8SVffqLDe0zfeeFNznpX6uhzUhuCWhW3tM0KZO3HPCn1t5OYywWQePEKqo7eG66LeRX1zNqor
vUKb24m9ErRD0lu7jT4O5EZaaqYM1QdIAYeqQ10WAYxrTeOdHW9+s68/DHIFay48USdyEHtTsHvD
mDiRmcqTIXuYWjo6tSHIzIUa8YbEQnuvyfXT3YgJcaYL0wBiWsKd8fq+L3oAbgltihMqSWc7BQM+
Wm2APqKCbF8MvX8tNRfJUvXuHfL6aMJzwCvPM1CePORTNNlfv7KbJANON7bO1qUlFBYZUBUzUO88
bW8FULwMpzj4wAzc8Lfo7vw2fjhnGYXBwB8n/akNDNzrWiR3ghnUVioXFJSXrrCh1IsgRFscVki2
6iByFpWoyQJQFYfgNrPW2ohqsHz8w3UAyhtxvCgp6GACLX6zgBZDmbZ5EoQf4yDMl0HatJeugesl
KBDBGzhK1p2BR9oFHfP7F35zWuPKzwdCh2qP/zGtmQVAry4JsXF65NjVx0agukfpz4wKh3OfXZf1
eF9Z3SlJx3Hphr4+109fGkJpegv2mhIBBLD2Kuopn5CIPeZkqcrWfAkNq1nQq/1Csh9qQk7NBWf2
d1Pa3pTKvHMqZY4HnMlmggnmjNfvXEOjKkJ6sh9L2zwGk7Pt02KVe/5F7RPBkIml3WSLWBP3xnds
x3+qlH+xbP5w//wktLgnVCuu/4tMrf/atE2bcZf/ILqYf/afgsVBIjF3lPFy8eX8O1oL0YU3q8Rm
IcaPKjDD+jDXNcyDUXzNFByWgH+KFfFh9s3O4aj0oUAnGH9SrbxZBWgtcRqYk8odehN0dt4e+MLe
bePY0JuPSZtQhleWSi+GLHb1pU3zcDv7hBfJEIZyPY1m96VsK+j3nl4jcrYc+TEom/IiHSx1Y4zE
7dWcH9/ZL1+v+9/eIKoS5M1EazLKeQvnIafU0St6xh/LBDQRvI0z+FgeCmZVineWxNcL7/eXYnzC
ZIPmP9/X64eo6dweOfDUfBy1EUxkX4XrUI+Sd0CdPxWI8+6P6m6effG4/gSJ73E1aBXOgzuO0O3W
cLA3KNztA+KGJU7GEmttW2DQbAI2u3T0LqZSO8oqPVRRAPLLCDPO3XJag/W3b5XHFdcMX66ScZQb
N7iRLq5Y2SXFLgkZZxd1FGyjtrQJw/D19/oF8xH837vyfMkYgFFZs1rqM5rgzSUbqQyrUdXRnetq
0bPLnnBFK61eUmRxLo8LH2ORcTYI+OStIA65S6dlOEp9pRqivipQfmmtKszfJ1t0ybqTYfzXl/qf
9elfQAp0Jps8wZSSDI/pl/5uvQIsWhQvVZNn36MAf1yvfvm7/l6/dP8DIBhqSPpCtGV/XL/4I2oI
RN60qKg0Zz3Z39mA+oc5W5xJCEN6Zi7zNv59DeO8xfQeXcj8DPCo4SH8E8nYt5vsh5vw7WV42yWD
fBW3cSuSfasOkUgWrvGiOqxuDJs0uJDGeIGhzuxXIwGh08cyJHFljYw6sdceqObgjIZGBPfEXbLt
53LnPklnIYA9OzdleeUEF5O/JSNFpDt3uodXnbjPM5k6QwkeN0+luDbEeRCeumAfcUBylwC2Dfsx
jm49eaG1F25xVpqHmtRz71wkV/TKJP9/0ILDFF/Ww9bzoHsFBwNPnRlfVBrdFQTpU3Phzhlr8LLl
FzfbBWCb/Ds7vszJnKqyBUSoah6b+fCfAEymRwVQqts7xqYLDqCxnexE00RaS7NcacnOrPZR/2h2
ZPrkYLKCepm0N2q8jazTpO81eW9Mnzu5d6NjUO9Us3fGQ9hvK35Pv3FYSdDu++eOwUwvvfNJ2pHL
ZkB+dzmMWydGfHEZ+edGv07SQ13shujM6o9jdzXqizrAJnI2MTDBnAtAltLHQhWsLQJr54LInB5g
ue/A4M3/5JtJ3EfDdStPRU8/KTkosFX2RSVuy/o2SI9JtAN6mhC55K1jXOLlQk6rhs6vc1ZpOzJt
TCCFxsYstmV0+e1h+aN15JQr/vn/IBN0Fm/+n/sr2xdaYfGremX+gb8ed+F8QPpNsxUKC+M25BN/
S0SF/kE35jLzb6Enf/L9YRfWB9uziSqgNLE5nM0um+8PuzA+cNal68L8WQDDQe/xBw87b+XVjsNJ
jOMRxzEOXXOxi1nu9SaNfsvH5ddW68lrSrlNx4RbqncL5y62GSJvojbQ62UZdpazcUQ1fDS71Hvk
HQ/7wMtBNXZ0P8m1iloBst2ZKChoJc03rrT8BztooWw1jULh7sW+tLccjnvMwlPXXQ6mW5fw+E0A
BRynvc9N6lgtz6A+wpz0y+CYeT5Ck6pvojn1JdfyJboBwNNS74fzpjGsYOEZrbkMXax8l30XJLu4
0/3zxknHixB546Owk/JrXmQz1T7SH6dpZN7J7F5+yv0stVgb0h7UbRrpFzHmx09N2bkf/Uz18Tai
NZrDp47ImnLGEARw0Au3XvSpmgCxh6p+hKBnPEeZMiBPTrG6NxukCQt9DC0ax82koKobXRmsSPsl
McvAvfZgR850yGCxOXuNLvw2NtJLU1RA29ver87MSCi5VXWmXVSpjbXIz5PkOUqkhsZFiPGscgpO
S3rXuA5BaWOdApanzb60zQbcvqi0rluhZqnjRRNkFh1eDWkbC4llYbHL2oIyAg7aMS9ikqYKrTU/
izozCGN10uqaDTKcnbiQqJOGrs1KlyK1F6XZeJeVtEiwTEMvmpalqiFfUYbo5lrTRHVv5bb/BTWx
xNdsSZq/teqNx45BVrUMIxrrKzl3PbqI0nMXYLFHm1AkGBgMM2vwQJai9BauaqcrpzYNSpl+7Iud
l4ikXoQu8c4brc/MXQd81lw5ek8IaW5M3keV9bFiTJa44dInfkEuvMYYY0xmWaxt28EnTkEIzS3P
yrrA/p7aOkmBZZaXeI5zECxLNGKFuWtKOP2D8DFl0jXxunXkRw1hGnEFV9RPKvPW68lUyIYmwmE8
eczBhshbxGZmjUvH4h5DyzzWgMvr7uMgq4l4VDeByW34rXLOpihL2mVC0+AxDUeMGAFniEPptUG1
Hh0vV0vTC2ZzlmO7am2rAngYvXDv6E65I5eid71xYRYBc8Eg1RxC8tx6mnZJSRDkQsSVbe9yb85F
x18ChDVSkkyJURjD54wE2k+FZpIfKBov5frUooYx4I8d/57240YfK/9LNTX8prIFCxCNRXWcrIz+
WWwk+q5RHZlvfZLz2FrOME9XnQhQF92b8ascjPiT204Y76GHNEwFEjhI+4jcS3vp66wQJAuX1VeD
eYm1TBC5yJUBjmOed9GwWKSWlqcMbgP73lV5JpeWGIgTx+ZWcjGFqO7qLE6/pkwvPqu6KUkLrIrg
pSkKgih4AvsLuzOnZJUWDDiXbZ2TW8ZME+ii9Ku0hdxgRPee9M1+2VulYyzdIdLDJWqctl3K2Agn
2p8J3Dc8FAk4RMObdLo1GZg5Od88y8xOaveMsK/SXIgmEtHSkh345UIwxWIT16YrWmk9eHI7Umql
e43SFzyjLQhxT6PVhIfG1fdO7fXJtgHyT6Bdyrlsk0+52W9GLWRpcpggWbvRlwA/GHCxHFqhqFJY
cxWthlgU+HamotcqUiYSt9sE5ZDCouykeMjtiqQGzxviO6/J/ec80NsHYrCFtur1uO62jm7jtyRk
ujn5w+jERE100tm1RWNma2uEQbQJtMTtQewbYcHKo1vJE29naPexo+JhQyaY+Dz4Agg4H7y9iVwZ
RmtVaF2/q/J2srZhOhnNjagi7hBNG23nqh0oIPdcRu0xQzwkN31fEzLky7R81uO+WfLy2KOUo1Zl
EV+LMh1YhMs2IUkodxV3pmp2+FzITwygGFdTzNfKEZCvz/ax0NuE9zq22sZDLs6nPDsmvQlNQAV7
m6/eA3Dr5eMVLfG1H47AAY1+Yaj2Qoa4dnmMVdFdilJ/qnlt3YbNZyXGmazardVGWOKDfhE5vIFO
9ivLw/7PGAvTBNkuPmiOAud6jCKmruwH0sKexzq7HSgMRV9sOsN8NMKrrimPSo6EK4w7q472dUOg
ZuivR6roCQaEAfFyiMe1KqOHqvO0VWOX5c6t+lObBYSjJvGwsxxiJ7LsplMaS1tpw4byjllkmcuU
+GWdkAy3fSKOnpioDumXz6ulOkjbCthKH3hnvpXc26MVbZpUR2mX0H8MAILj4e8lkY6TTAHOj2fx
VMgzUVvaGYaAUyiFWtiiXkH0zne93Jm54kkdq70M4btEmbcjTHiTet1NTeerc/wz3yhYexKiiIYv
U6cDHuvdcc/P3wdVeF8ngp5nJm5TGZ91bnTwpHUuuxEcojeR86qP264cKE11fm0RiusoHZ5sLcnW
qotqf9nbRkdPnQF6BjM6UzyoVbPWhLnBz8EjOh0S0ojSzDj0BlmaKgMxYIvLFq7fsmLF0UHFzM5r
PGxe+cBhYKUS+ZI7Pg7edNcm5k4fvbuinmWCUwQvWHnybtLFUneKy9qM10bMqHPy1JG1CHTroOJ1
NCQ5WQUICKIM2GNOJ7Ax5kImbZ7i3LypSsVcm4dx2U76ytXSTZmXp85MHlhOlwzbor2GpqObW0FN
k7MGxMQeiBJR44bS57Z080NZpo9mGt0PYK+eqtwwTq5JMpMw2wW0X58GB/Z0zRuONRPzVeJHUHvy
4bqD5LCAsSDXeVsSiaFppjigz3/yBIb53O2MY28Y46IZHkQBKddPnBdebpVwtIriikyNprN9KPYB
JZoyjgm5aFYUlFuPcmNlFtrzBNUEr+96SqfgzCyq4rYWLqWJOS27YSZ4XYkEimVm3SQ6Dv7Ub0mz
MR2QRXonPrVVN51PMlzJEiFjWuLiy8ZrU/QblUBByUxOXx7fIR3WK5UV26q6qMIu3NNbvsgm+G9a
s6/SzOfKx1+mODpO8LYnFM/WEF5ojr1vRufKbRJCMNlkcRitoBDcmjbxIVEPvdwJ15FwycoB8DZz
b8PFKMHA62VjrkQemItGql3TkrapyeNYhQcpYcAb6iZDflm7UIRZUUPdvzLZZ2zOitIwcGMGcueX
3Gx+iQlzBYqaAOLPkSS0oKo/UmQ8xGR1+NFTVnBkTa/jkXNsxe2c37ajdeYEfP0ks1EEassYJ7lF
3IcVTv1VG97RM126RrUJKhDE/rOWN+cjuMy2CYIjup2D3iQbLcVf440BU6KX3rBgWwtjXUYSqHpE
XhB7TEECswlYt2p3BAeuk6zTV938UsBwPweE5wp01sY2sAAWooVbhdLxN10vyZVnj/YdjpoBK7M5
PclyhGsq7WllmKJdjBXFiD41zxmp6DmeqlUytZTImQB2oi56uyaLr8pWMmU5qeMH1eP14qMBq+ol
pBG7fKS0BsWcPw6mVpBPro/I9R3aeZ/dhi9oH066+2xBSTf6oIw4FjSNt4403azROHh6RrRoW41k
Qyj5GdII2ObESb2E3FPSYuK60YmEyZ2e/mrQasiOE/aCumhjANB9rZZdHAtiSB0lnio7UY+GUBD8
mW0GxdpxA6eCrKTUsAygeFBqZVlcrTC1Gzvb6YCb+4PDjtjgIV0wdq4PhaeISMbPboFUK9sXrq3s
9qYTuPHKiQNIMEPhOddJqNTXlABzyP46BCLcdtBrdK/sw8UwhNmdnrpRd64NlFeXThA3Vy7Okwj1
XiduCzM0PKw+vkhX0UBiLnlmQ/HMowVHb6hSbKEK7AiWqww63WLw+GCrwm2YnhtsDdd9b9Y1iR3N
eJlqBVllCE7pQQyNGnpiaAfdw7EfosPpRcIbVABD0zO9cATbomfOhaWfms5ZLmPtvp9y7YLCZCwP
cnTkWtWj+2wganGQf7Qg6AB1TF/+vHNwjFn16vxr87Z5QKjmU16MVQzO/b8vi5fstqleXprjY/H2
b86din/+Kp7K752LeS7x6j/WVEvNeN2+VOPNS92mzd/H7flv/t/+4fdRxmksXv7Hv57yNkM9ePMS
xnn2Y9eQlI/f9RlO/+t/VjIeX376ke+dBvFhtv3ZyN51RBO4sf7uNJioNWabqs80nrQpXHn/7jSY
Hwzmv3SesaGCiP3BIG/Z/L45w9BleDo3LsSfdBpezx1cdOKO48xZV67O5EF/CyCHfccujO5hKVH3
sD+fd6l/UGgquetorfzTfbn6q1P5o/DBcebB4r87mH+9GANZxCJsmrMb83VTQ7a12WSlDS8m19R0
i7rIKM445sbRgo25JCC6GEzjGNl+8nUusr2tiuAnIiBvvZ0Oj15xhkL2P3cXAihcXgkUT4ZhUuOZ
tD3yi+O8iTb2JDNtX9bKGQ5mGTTlznF792jFaZlfyqgxz+06bsKLLErikRqtGspDZI9hSV+O3X3V
KY/9wmwmuyarQleMYxN8trLEY0JSUTr/kG0OFAeo0OS2oYi/ihvMxoQ1ysw6awtVSpb7Uqmd6AUP
eAH5bwxbflMzZERrORwdPvnSc0q6i5OlLcvaZT5SdRGXIsGRdJXkIZyAQvY2iWvVhBK25BcsezPt
wo2fT7qxQm9LCdl4eqQdEWbre9KK83ZVNf18+KZakuU2c3JDnXdFbGdilbaIiQhpdYJmb/oZZx5k
OzZ4uCJu6QPVhl9towla1cLoNX1Y1iFfIlMwWlHEG7LrQeCbMgSZnbhPiB9YiC7UvoSEnBiGhhjW
dlaoasHCTdqwjMxOW/dxYCzMek69Eho7aD//JhlkKzociDE8dxv37RpVg8EZrybFJQI66DT2BcnF
N6GDWtkImjsfyMxi1MN8NcE70yITzJ57Is3iRsNPuq4085J73DzWhekt0im7bl1yMwN0u0qnWOXW
B6Hm2XufAmoRh4QB1ZMfEjrTEmpCnlfskGMyH/+7wdyAmpGM35ttrmhGaDYnM1e77FiDu24iI7EX
Oxq8FelN/bVpRYeYpXcVJdrGa3CBoOXuV9gnPJIIKsyJwXPQQ4SrIBwbBqYTvRsXw9x7npR5NAf7
Bls3n80MH6PaPBtJHi88RtqydoBiTYHaGlm9EaV95XXpKhla5NuGdtEZLTCZ6oaj4YWcaAkXNU0c
ukWBR4ag7tYUcEl11AKCtUz7WOOKWAzZuHX7cTeN2aUx8Q6K3DnPne7KNqMXw6dZF1XVCTDLrdUC
a8/Gi9FKiSdsg49W0x10wiY0kUzr1kd9WU/BfnCmYDVqzYOXgi0y2Uknk31Nd6b5vaHpbjh+m988
YAPVvjt4OGgmiHpkjSyEVBnWFPiTaRbdi4pcSc1vLzuPiaTbaNUClfnKp4GJU/vZwK29CP2B6J0y
wXRTv9QDTJ1wBP7kBcmayfKqSkmQm0hPKUDSFYY6OZIJgF36h96czrMpvso5uC7wzpAfoV+gqQnR
1Nhkq9NL26BwBgGIOooUCji7wF3vzMKHJ+vR//enekuyGl2g5oE3ek6P1Vv4jf7ka5LzSpRfUfIS
vlPfBMqbaC1126p0DlnaPnBe3zUWeUgiY8RB5/ZLVAESawMLLJWIxXLMA201VtZR882DO/KhTaTx
i6Csv1gaVgtIbXvCtuvzpiD1mxLzyipysfWL4spXQXNRJR1RY4Qb4zHyFlbkvkA92KicKNtRhjeF
0fAkDuhr6DVPHGbIcG+rii5dNp2LkHB6ZebT0rLk1zCWpF8AHsUrucTplB1c8ImB3839yfnUVrzk
sW8sQlNzARHbG1sQZz8k2qKjHbGoPH+VxkhXa9e87Ca0sFUTH+pIL7ax5mwsRYDL6FLUp61/KWrj
LBotjoDyoCe0Y6XfrHWiX2sJnAurjc39pK6TIAFOHNv9srPThk6DfRd6huTPOtJgNMgEnA0i+KPO
Z8PuDgh5vKuAmm9Nq4Y4qtw9DaXj7pOy35W23NdlD2IlLHdJVK29vtyPE69moWxamlLESy0yphvJ
Nr3IBamAWQnYvyXbOZfuDnPY3lHuc19FZAr2I3B4HQKki2DAjVpriV5XW7FYwLE1VsUc5Sr8oQAd
1zbrsDQ3gv881+vSJhq4S4hq184Gb+SdRg1FX1hK/S5SQbQjTGwThMVaWLgiRBJcp2544ajqqbS5
v/MO1EsckVnnldR0nE9cD66mPsYnpfsrs8Zx7dCVX1YczVl3w4uarsg4VqTqgQBcs0lkF9zr+drQ
+8o4DukE87KvtUvdUgA/W7CyVpqUNIGJfewAPqQOWnRaivjHGconfnfIS1CMhVUvK9/9avWS1cCQ
kn0xNNN17BmNt6K1uPcy7axMMv1g0/8iDIazWJsPEbjF+DpMq09YLo90BU+NpRC35e624oDTA9N0
7zMObS81NIyLDFDHYurTo5vmNFnaApYumVGpPW68uvziF9HJ7HPxMqpUX9lOeek67XjNWShFNh9v
2Py+TG7+qSnycuGrkixtTd8FoK5J0iQ3sEVXl3D4W1d9vs8cTV8EbvCFIht3hf21yyPGil3h7RIR
FVedSvqD4RTWWqJlY4vM1CkEUzUbRAR6+dTiQvElZfrwMXMTnCJ40v26Hxboy29Mej4rERtHKNVf
FcrLjd8WxWIYrYsYgR0UX3redpyVS20+O8eZzTZbtZetX4dgmEfOamhS76Ggi2VR1B4PvqRe8Ns7
SJFYoaSbLrLI1ujFBOOZWxWHNvSrvU7hCmQhPuAq68mnxMYQucmnrMnafaHbD+D8/LWeT5/DQl1r
LE+BMOZerl8RbG2b4N+lONct4idMWoeLTpTaShH7PkXyDP/itZ1XR8/Nbm0vttbGCO+Nva9f25Ep
biZCnRaW0tMlZ0VQi870yR5afGud2AZ5qvgu9XinhVq5MjrVoj0rkoMwtWNRF/4KOcynkCdigWqn
JVx9btrbjrvGpaA991b61A5wTo0hvrFjJgIc5NTS9zTjziYuKevteCuKXCPZ2/k0ZWQOoYZzN2g2
czqOfO2lBoLNqhoO4ISr0cPo150e7GVjrT0V7WnoXKIVeOwF0cBNL86djshpJ0g3bRqCurX9i1aN
PCcjSDfZsDmombk8uC6tCqbjYjoY5Ocu8qx7zvV0jfrvQNQLnXpfMp2ySKz3L5MmPhWdWBl6eqwi
cvPCIn2SfrnQAgz4Ye7oq3jSiTazrxzTumZutcV89DBMKR+X6mL2NywbjwnNkOqPjRdzem/tOz5t
DumXPMfe/Ki76P5jtz/gMDj53IjK1Ksz0TrEV6e9tqLfEV8qBUhh8KtumdflpyLRBmDxgXkBd6Yc
9kk1k6BFMabt1quGIrqOvYSjN/AUElU6p89e4t6EAhtFJQhj+qvqJtRNORCP7vTGEq8WtNsK3uah
iBUiUw0Qi7bAE+G6uzkcI3tkMCPv+6TNGdyPCNi7JbhG61i3QqcktHSD/CcmdSvhgn261CsL/uzv
zyavBT7zycQXuqnzaqQazqKN1yeTMDO5fEwbl7lyqXmTjlzhnJvuPOsi8tzHeByqZWIH9V/jds6w
vwYBvVFJzS+MrxSWPekus/XGeqOCLfA9ta4FmFsYuRZzANIEsOSkKYtl6tGVXWil7xInOIL5oIWi
+N4zakad6+zDHdddeYs6v9tqZWo9yHk77IWR6QztmpBuMrOllTfiP6YgnOxDpLNVK0u6CTaXGT6v
V7Z+ajGsFMtQ64Z3xMw/X9X/TdiZLTeqZGv4iYhgHm6F0GhL8mzXDVHlqmJKxoQE8unPp311dp+I
0zcd3Tt22zKCZK1/ZLO9a3tNqE1Cb/5DrtmTuRAIFUzxWA/iXXqReFfgu0Zt8xY2ViPAqlOF5n+R
0v2Hj/SfL9NB5Y49AnnhXVL37y8Tde/oZCb9pn6pRLF1m855c3rLlbthWep0M9iKeq3WK3iSAJHY
MhYK8PDe+AGttVEfGf/l7rrvtf/ee1Ea3Bd2nBmUqVn/8YEU4mJl2IMZT9zNZyyZ4XmppIHOoyxu
RtcZj30bpEQOzcZ/y9v5P/v9P6ADSMJdY3k3m/77WhCzG06RQyO0CObsl8rCjuOi0UMWOzbCuXgI
tP/f0jABNP715yJbIN+IBB6Mg/felf/4nbO9DEGQutl2EvqEbL5Jp2RqP///J/afT/6/L6rno5BA
C4w3DJ8VdvR//2XejDGuDiBCrJdoJ7b6eK397V5ufv1QJ+DHT3djPfHSsHr6r+I4PHDo7/7/j3BP
DP7PPxWQA8sI2TcBZzCG9H9/iAo3QBpkdNKOeX+mle01Txm/uorNhHb7lBDxeaCo0jsteXXtau/Y
jRy9dVjIwyo6vWHMu7+XkW/1I8dcG0TyhMX6r29MxzSb6Fapx5IBqnWqJ3vQgPH0XzCz0sNCkBXH
vNvtXZ/mAKgGTZKtBDTw1valFd4pKPxbV0JjWgONwO1lHCDUsTBs0GUe295pqccc47SpIR5UyPva
QZdQMiI+hH5lJyzxpNHWwN1O+jmY93Kt+gXw71s7NQXCRMayvFyEP38M3nLyBFfZW9VHOs1ftly+
TNV9pI59Kp3mbHC6bilZpJ6YlZI01iP0GQ5fI3rNEA7UGd9Rau6qwt+37nI0rf4aKTIFJQ6c0jZ2
ehxEPGegUkTzMoZQAWLl9aVz/d1azMhxw1NNPDksOLnu5g8Q6Zd89H8WffowV9lhnZ3n4s77qAL+
xJdfNXWDjTN8cFVeW0XYM6UDuESsfbkWp9rwPpnQ2JqzS16v29XmXzYy9C7d9KHoFQWrhlrq+l3m
GnsvN77JCTnbVoEUr1N/Wrd95ZwGRB/1fi5m6gmhSnk6t0abvjVh5tBWTNp9LiG6g2eYw0+PAsJ5
qt/pnzxNNXGOvolgo1vkLkB/knc+SZHVsR3sreqir2bxQN85Rsr+Yq/lx5wV99n4UKl5V6TqZz1H
ajM57bNTzC8CRrYnnciU1g/DDw6kNjC/8sWiUKXOQLzmmXWqIXphmGRMiBM0pRO27S7TDbtM2Xz5
BWBOVoI8+IxpcWDmLwyUb/Mo+y2IXB8L6jNj+rSsp8kAUZjH6+g0r9m0zru+X+SmSAfx3bROsMPC
/JCW7V7bkLfkxLcmGp/aMettahQPrg5OS4T/MK35jokGJc4XnELnNHENEFVNNe47oR9WOm7iyZFP
xuSMl2YxmHzH8uKE8swifDV6yS0PYbgzcvdU+t2Z1fQUaZ6zaQ3KXYdyZ2MpHewnmEha3O3igDBj
vVZt96DKap+mEzC5WyoqLmZC+RUb5iQZ+nBaHhHyvLmgY0e3n7ARNfIvvD0c22h8jGKkx3cMYm0g
bDRr5IUTT1tStMXXGI2vfk04O1T/AsEb7MxA7zkPxnhdW2+Tc2g0dftgNBSzptWV67pt2lZCeFtR
7OMP29grXQc9FtC4GJj7TBvVYb8OiSuKx0CmB9Fq+31d8IrSJ/EadbzhkKHAGar2I0RmGPfAbA/D
HNGNzZi48ToKR8Q4hw4CqOksl/5vanunZsp6QJc2T3oLu30wuI9RHj3Pcvow5Ez/BMIhOoriIKX1
PKBBEWxTopFM3U93MPuTgUFPh1SLODSn2XX02JVrggz9Ff1OIhD8b4NWG3HKp/eVdzV9dfGW7EtW
lAsjuxrs5WDVHkJUJmnpdZThuh+6XS/oq69p5O1s7pShLX623XgSg5HYxkR5GdXp/bLrQgu5anWd
1gJ7vpXkxK4Ugjpmqj2HUJ/lmnkbS4idSTdEH1pfk/5p5dbHBOt4isrRHfZuLYz8Qw6m2o8zorLA
YT2gqG1LOKGRoLW512rbGR+OMtEpiPZW7f/xjTmiRiMiWl9Ya7ApykIfU69xJI0rnfEzaGyguSGb
Y38oqbULCu95mssBSJiLHnE2orU7W4bCgDMW3cU0imW/RhCrPSkUVG1Jbv61eo/o5tt0clkob7DL
V9Tw/Q0Q+TfRDketjBQYxdpSOvTXmHwPLFAt3tZ3ipGGgSpNk3kYb0HXhrG1OObfRQOSnPKR0pAy
FeBvS2g+thWbArocUAYv23iZCjeYf/VjV5hvnq2sZ9OkzRdcM6DF0aDpAdVSLMRs35rSElFs80ee
Q+QndE8H4y90C/2pLLsVKNIMio0goSBugtXeZuF4nVcKL3ohKTwrzlCf5CqMKU3XoUYXnLJdrbP/
WCjVJ7MwHsI5vI0z4Qsp69GWhDGKZ1Pe79lUnpoMpR+zgAX6wWibV8P7KJ3PfkERhLiP1IiAbLjB
742TE/YXucxPqxof3LUhhTcIxvbbXsffTj3Oe1J/CPTtDUDguk9Bt6wiHb8iEyX0EjTC+EU2SVhT
4wTmqfRI7G7bf5lz151U4RLui8eyk8+1pQugjloUV7Aq2mBgHXYSNUKelL1rYVn3Gw9Escp7fcas
Xjoondap3eKpFO92kV4HlgbjyNGaI4PpIqveShF6YqOadCniLHWXH0Xufk8ZffKHKJityxjV024J
8wZtQ53uMgPAYlsqaoV3hblIam6rLn8EP/GRd2lvowvnae3mYUf4xl0wPXetTHiWi6RVGuxUhDZF
GhqaPEOFd6knK0u3fWjIbWmHJlh5G/6SUx0klRLd80LY0DErygcvZZhxzOUS5qowjspzVE950BI9
K+aL19HIhtNgC00V0VjUT9W0ciOX1nYBt9qGXVoRYWyMm25Ydq7Mb6tagn1otO8KQHsJHWMTapvO
YLMpknJZvVhhtwhzo4rbwpg/cm94RtvXoivgACzU7D/1fS1iqYLo0xhzVKZOkbp/G9yCr7oe3DVZ
HY1IprzW9zzKMkjcDtsorWn8xD58J6TKQkSaYocbGmKah6U8RHaDshsLgnhhFBEopHSI7twTz5Sk
5W/mOq3ra9S6KDlDVBJ4VpfHuejdj2bKKdF0zXRn07SQRCBd+4YyX5Sh1CmEdrrc4MG9faWj+eBG
UzUePHd19qwPfQkcqDjQLRfFq8PzfFC04CXpCEa6ZOqB1oX5E17M3y56ekG1rM/DaABBmCnd7SkM
/Cvn/nUI5v6EJYu2nJYBLx6QfLg7RuxyH7bgfY55rrzuJ5fma8mjSznZdM/o46C7famXPTKFYNsH
c7nrp7ue1LGG4FDAbv5RXt7gD9C0BVBfeU+bWI7DNKT7jPvy/vZU2t05qJTPi80h2hhVttEwYmc4
IurnZcrXVSKZcomDvTt4n9LKl1x54cd94HW3Nlj3YVrIp8ajaEfXFrp62nQK0R2hRExYcdGep1k/
8oSscWQhnTb6GUh7qH7y9q8Pkzkna96Hu6Ktfo6E8iFnFN62t+ebrDvkIUS81Jze2Tz9yXzv2bcN
yeqC9rcpH2YbqQKI941Qz2+02ZS5lMgswGa2yqM3AhZmhVqy0H7ey6KBfo2KG9DI5kezGcSmnKNT
aXSUJ+XjYx+Gt6xCVKIlZlRCAuNFLRTWFCpZMig9uAzehsVwyJqCBJxJ67fQSt+oU7BjaDtKlZr5
VVD+lThey3u3QWgF7cAMcW/N20iJenhmCCMYj4nSmUt9aP0MgrBEcZd0vau51pFX3KYZzlVqB4Vr
R7pd5YW3QaTOYzAZ7t5QnvkJXDmekMDGblMHm86ORDL2zK/0Umes0L1oJsiApY8DPXjBkauAesnt
11g2ZNQsoY4FaqvvYchzRelmNP4uSin2BnDFdWycJyHc5VI1ofNi0kxPVGB460gL23m12/zwZ/mo
FgI+1ijfz46hn6iAJWLdq976qHwfvWJFiIiCl5qFa4BiI26sfsYNsp6yAfw3m4cfWOpkUpsj6pWF
zLBrO63qb1P19Jip5assVXAqQ/LLpKk+myplWdAVnXsZz1Fq9uvBAw/Y9cPaxalkZJ0zeC4EaOXW
TdtwVzv0Yte4wdeUnAwAsUtrtuK37Orlybax41hBlzj/oA1pe9Rev68485iyoaHrcdeUxrtugqdW
DVzujqKlibriu+GGdPO4nK3uuZA6bkaRSBMhyCZN83G/GFP4a0TDAIpJ7GDb3oeSbPWPuVBlsfV4
6xWx8N3sxXFoWlpdjxxYNaLbwm2dTjflt2TjdWNjIC4RaaIbxvlpBSv0aX4ESeeghyflZWnP6cWa
kTUpOgFDLC/aKZ6gL/ERyauv++sylElFlxyuJAiZ2t6bLcwWeb5rPMjo71CF3bShYuLDnQ0V4zWP
gfHM87CkBvVHRYf0uDNiOurETpak9NlYAjY5jUNdNtf7bDSKAyJcAkian8qSJQYDm/4z92xN7Qlk
6Rsqw004EFF+BpTW+byvZ8DJjR90amPMPfaEZbhRRXCeJHdAq8oX0bQPDkxnHaK8ipA7bQaP5ucO
Hi3IhguSs+GG4vwcBUP17ArU33bD7JAG4qj6+Sb8TBKL0l96qAiqwqplIr7f/CjWkVMyc46LMu0c
beW9asv+2Qv7zTNS7xnmnYHKHeevwFrtTVAM9Aw1Vca3XH+k9T18aB2/WgP1OgSFeywK/WqsUftE
TSeDvuuEyewh2x7XJt3x+Bw9GREIYGcdRiMgAT/Ne7jXxdyCM1oXTBlLXOb5p9kyLkaqgSryygdn
Tetk8pix5+mRFx/1Z16PwKBJ/bPt05Vmw4VvosJ+ymT0nBpc9j74O9io6YIyegoWlHpF7zELtRPS
UoMV3WsuUbPaexFCxQuT1rdmvOU6Ont+S4ITs82GyBsdl0jnTqJDXluqjG6DgpPCH8boj1MYNxwG
PyftDbFnNT8dSaNbXQ63qgUbUMH7yCuYlcIhA8tNjwIRl9VAL1lOFvLwDu/9anfYKjCFumF5q+CZ
HlWG2NPN5jZ2ZhJKDbKfs4pWyxkY1Y6nSCPznwfw7rw7rT4vSFybmrcyXgE5NOKQTfZ6SFX2Arth
oDAHh2cI2aWdP+KrKw1K6LzjZKj6k9aJDDdKq+KVwmhUa+kWA+uT7NB5jqZ6GfsBbUUmL0LI8FV5
FKhRr5tt0WUUtBaZqCpRa/ENy/dFTsthCif/FFU5O5Vcm8PgKQ9ZZYrkt/jl6mb53c5ui5LPi05L
pX+ZJDGeonYlSqX86nsXGCjovmpnuGmza5Ix841jUM8iqeZcbuuqe0V184c6pXyjOWMThJg/vaKi
theHRrxAjct8DpKwXKD0CEHQXXHKJSp7YtFIe22IIqr4mkbDwHbkX4J1UfEdebBd9UJF6JUrVGyV
Xx8WRavpBN+Te/6ZpuUVCyJGpp7jGOD5Wqq0ZcLuoitA7Q9z1QORROHbOll/4RsR0bbt0bTdW24p
lyz84lOAA+7Zf42kmIYeNsxv4sWziQCYxW3NSlgXocNDVOe8pwqIUMfsf3US1Hwkc3zDqH+RrnsD
qe7jpqsox+jqTUn/68YzvF9eUPIrAjc/ap+e976jH1PRyYxkSGyJ/zo3tdpXIp82ORPgKZ+t5rcQ
jb0f+b8ov/ycbB7ObA4eWh7VR9Et9FKAtfchW/sku4u9uHwSXSzb3O7e+t58W6PgltHQuxRE0Zeu
vWxTj3R/x7VfLQyQU8cDbZjiCdr7hzcyC0Veee6chdJGp183w1ScrWVcUD9XYuCBsTF5LtbV66rf
mcuTU3jGNq+cjruHEbHu77LmwgFkVtFyF4iy5oSegSRXucznabIi2OefR+PW5Z+ha18fqKZ6y3vx
ogPkEX1pvEolPlo3P3AVvY3p8V9WcVu65pPh9xj1bLjsHsCJw1JtV2Qc3CPRsu2dqY6B0eA4RiPx
+u5FzcObWIF5DNk/lQWS57YbzmVPCbk5o/9WwyEVuLxyc7qlqXUmC/wRz9kzXUaUsknv3ZX1SGhL
XuPeqT8a0wNpFddS52+BC33VFTR+tetxScVPN1zeytLc+xGirMKpP/1BlO8m+aKbWZm7nAvzAFsg
gfRqKqN4a2+ysXxYJny1FjAj3zieW9Nzv/ulK+McZa8z0swyBfxe9ekxoMqSLCNZlya9sC1WVL+N
UXiDoYEoLR5tZOrqZ+gfJol8JssQQy0/1dAeVlxhG1l2hOqJSPE/AWdbumpUl7/3uf7Dw+2e3ZZm
eFgokWQpHauyTUHIwqdKqJeAOzey4JpnjHa7UI0Hayqv/sJESfxiuvEWgz0QToH5Cz6fxX6XD8WN
xbBgI9IOE0t4W90afS9xZzsY06Qe/eozKu0Zw5jAwMAR5K5QjGIs/cTxaXldjZDbqSmxTMkHxHtq
z5q762wUvdi+KBJbFGUR+D2E9C5ACM8zPal9hJZPuBVy/mw7NtFW+/gVFvC9ltIzlPJAdLioGZ39
6NAKFBezOww/vGX4piHP27NhaU5FylxcnQHJCMdO7W3eeONp5ije2s5SMeqbN4S+oOqpx9KWptfV
Ew+rqR6gvB6zHnjKGe4NpuYSPgfe+jYv85A4YvqqK7OCJ3P2pp+e0PSViKd5ESLwP5TphHWwDvNL
rlWEOM//GU7WyquDX1unXZqE0/xkeR4q9QD1lUdyXoxe4VRF87vZZq8tLo5N1NcPxJ4W28KsXt3V
TbkhmoOofZo8ytSLYV+BRedHsk4v3RxeutQ5m63hbHNRCER56nuUHAH5JF7yxtwLFx5Qq5CBqVfH
2dWnvpLMUDkcsEpJtRMtBau6Nd9H996AGtpM7HYxxvPaA5XbYqvmguD6sDK2WcdGgcwQqww87wJC
QyTnYTHQmqACebIJ104EDNKj6TQvaz97vCyz8JBZLARO0Wgule0labjwTImYAvefYeCNn4j32cmw
0GGqv2VR7m5w5JjPEkMFUIRdGKd1SX+rAfGD3ev611JbxiPacmxnZpSgKj+jxCOCnizlZyvVwNjR
dG6HyEfuRHA0NXbROW+Fs286o4vnAZN5aQKPoQjHYM45swbTq0yBEoQgPd9KMUwbgxHD73bXlLsV
g57vb1cZKEbOEEWfzI3uHaWsfPXTVt5WYaa32bDIUR6aaXlIfSQUllVNDnPWNG+WMajyc2bysuTk
3I8AouzliuRKnOKIsdK2/+X5kxuTVRs+OHkUIX533A2Uq663gRqGh3XInxF2342bOBDLcD0oHaYH
Rj7WfPOzWdJvabT+sfe8N90jOEWN1W8ILfpd1RlWxAHAqfLnL12h/NC5f6sWc8UBML0ja/goIh+H
EQME6Yb3R6brigTK7HeddVZiTf218xlGTBe3DYR8treMBaOJXIACV/uHyCyDp5U/3x/Hw5wvqOEL
50ipiZ34jv0nqqwyVrbFhp2Ls6E053eI7MpEKUI0Qf+B04GhL2gTMwvPq2PrE76BN5cdfofkMOkr
3SQwhagjLSZ2ekjKff+PxAVcTKYIkNOA9GpY0kaLead9xRKq0MaIyDrWOd9UFXA4OiXltiA6qPSY
5way3baTSdFvE3i/pjy9uO6cxQCywRbNlHcZrbF7xMg9c2HWYSO9nGtmnbqwzy8GMNjWyQYQbkqr
UGVWTYW1zRt4NyDGw/WVSdQaXX/t54bSbY9+Z1LEjXLLZxOU4+hegrdmfRv7fgG/Y42WXe89VdRN
Mkh0yhtruBNJPms5jjPymU7SC6w4s3pUX3cEO7ckG2vVHXq7w1mDt81L/TbR/YB4T8B7jL5z6zsY
Kw6co2qCXZczgDsq1buoCfuIqmiv3jkdM5AFokJTptoELITbyVgTu55P0I8fyvB/1R0B9nw7/d1v
+2b3ktsqejFAz0X2Bv5wxSArLisi2+20RpTDkrmLRNM9LA0RmJpm+xhPdHv/Y6p82Ng4a+HF6BHU
ho0Gtz+OUQeaUX959MkDhQM3eYKQA3zYogi8TYBlqNao1KJ0QfB9D2GIXgeHPaXS9pcxK6JZm0fl
s1T4rEkAFuuUxivXi6j2NftIcwJaZ80aB/S+1KG5s3T0FjjyBcfZJuimdQv0DnobJUvD05kzTmby
R50rE5qrcZN0DprtSPRb6YZr3KftO2KVZFTNcS3Tx0mZ34tjPw+L9dA5qQ3EQMRDtI5ZLBx1adAX
RYHezq6TTN1Ar25bPYtaDkk1oq7kE/9FLHsxy1zuRaqeKswdceMTCKPrRfArRdJHziHT4TkdEKd5
JdNZVamfTq05jZRFo3xzTHsHwo0GWq9TNyf/UTt9HoPNnIwmSkKDREQn/YBvfk3lnxnvnsHOlBs1
bvPvrBx5a0X2GhtFfmgD93Nu8+c26CHd7m7Lvj5ngKfSlicWysO0DD8srZNW6qTTeP3lCOka0mZZ
Egw2jo+Vj3c8yK8LyAB3zZGVZe91xY9AS9Io0JIcBaHEo3f3gy7H3CI+L8jzfZQHL3pB9yTt9jym
a7PrkV+xPWpkGUX5R6TZ386r/xq9vqUYBJnHP6pCnK0uu8PYzntmCnSlQTqhInOZ2rWBaCWorPmB
kiPEux7DnmvPb2W9PjF/Eaqak4uRr+eoFlu3B+U0g7b1d+Xs0zbtgvrGlalx9hfTozWuwGu1Ul+9
7bMQTFNPh1yXvnBGwU5Xc1HFmLVPVTfAzI/Iqwunq7duaQDzY9/ZNkYwiUQYo/9XCjt7i7Ih21Ua
+9xgjzguJ7OejynGUu21TmKvzZtdaI1e1kImB907TOgiZjPotsTIqm1DIDSRI0RiKh+L3H17L8Kc
6oI0+E6zuX9pGwBSmrn9NHYIIQBwsjDNKe0l+Ab4c0tykPxcH8dBIfj2vAAXKuqYhSQ3AJl7tdbe
cc0fAKXkHTO80+S6XnXgcER02MyY6b6lCKJr6HSf2oXNMdPiMubEmfAalUjT8G+Z45RkuWs+F5nt
bZ3Vp7TFv6GCSFZYn9HFdOh02A+L3i/vEQM8eRiUzAr5s4NP0e6KcNv4CNMjiUxt8br2kneWzygS
7ZFG781FqySwNYbu1PseWJYuKnNfgzR/SgOGuEF/A2J6idX2RqLdPOAvzgD+7uuPE2S/J2TsW0MG
2XHNsQWU2XuwukcRYYjsvNPcYS/32vsxadY/G4IOdCXP9j/1F5xPG7T0BR7yQW8jEX0zm2AAkQVg
kRn+zoSR/ioJjwC3t/td1zsYCvveKJDS+TV5eE4D1hfKJ1esfIRsbM5zlR+EaVRbiKoHzA+YUdFD
Gy0K2zL1q0M+4jBpWQbjqQw/DcN40353Nddgjhcblq8meHgefC/GRGpxsYIkuLth8X/JTTdXw9az
2TB09MSUsIVZmTZF7rzUgnIvtahtZjQfWSO/6QxnXGuhBoOHe0YG6V+EC2PBFe54m9rJTgIRGDsp
6F/TvNUB3qdNVmKyCz2oTuZQ7Ly4PJxsDUhEqHmlu8NJGzN222ZnjWS341pn9tKR3sl+Oq6hU+Po
nE+UF/THoQUgL1OSM1R5MlzngyBpfyuNyNwVMrtpZ1KPxlp+DcX41t5dyqMMsePfzct0dq2bzhuf
yZrYRSJvSQ7LFxx0FU+K6e6GrgoSOnTpu7xbpImvpPBX9WfTmj51qbnV+DEt4QzkTYSWGOLZrfFb
kktxLkdjR7ijv0G2mr6Q0IiFl5gexDQTEVPiVgprN1d+iqrHXX6bk/GxyolPjKGXKXDyN2vq0G81
FPmeq0FPWhiWn4tr/skHZ3xxVYORoZEcytS2Q8mjDlkXZnsyPWKToFevRNrs0KkQr5W+FXnmPNt4
AMZNJT3eNtDX8YBmP16GItqMWfeO8vzB0/cpRDJ3t+E7gWITNBnrahVVsOiUCWx6EAw4J1LpgTuP
glBzxF4U2+MvP64Fk8pE5lAw20/V3eNfYBjcT6OJmmWuAErQFt317vRls9zLnBCMSXW0RfsG4at7
1Ji2wmsuVXbmu9fRrugCFM2hNcjg6uQ9RpaZUop0M/fWup6VG2SgqxR6e2eR39Euc6qmrYPifY2r
qh7sqy2w+T+ufsuvavSCa8bIXBV3ZNsXr4sNQJksFe6TE2x/FCSW19BMT5CMw0PjwJFX2KHyLePQ
+jOwg7VNxtbq/MTy2ZoSb1aklEyrPyU6zAhxUpVR/1ETs43Rdxzf/cgPfSi8YJVJ4DHcYbSpeCBl
xJjBGlWWf/xiKZv3ZuEpx9uNtmg7WsU0/amF5KVvoQg70D+hh48BuFVACL4DjnL1s2m8/2c2Irwk
iqRawZ8pZyDJyTKcw1JHROaA/f12J8eGxSmZzFsJ/Zuqtq4fiDBRwwli6O5gJ23hKxsaPtfiK80P
Rev+q7fGcv2ebaXC7wXxyXs+UwCQuDwJfCzyyw46Y0h9Vvdquq2t6+rRwbG/0ior2v2C1WJ9NKdI
uNuQcb3Z+3Pm9AmKYOce+dMj2QjZlwj4GkRlvmD2H/d2GkzDTk15WB54ey5cd23O6a4a/DW4kcsZ
RedKm+H0xdRXtLFE33mPNeXo3FBSNRufpSw6YvR9uEUe15H2tHrMAeEMqVuH6RlOeFugsE9oPiR5
a4AMZjobHI17WyDpT+VsvbpBGhUJBg9Lk7JHk16/UXIqHjufZL5jNOFmBisu2vo3mEy+7HOwGVRG
pT8x4uYkDjqgsVWj0hPUeoXvV8z9cPXwTdUv0vB9hiv44uWprWGmT9JFdb8lBsd2T5mbFvYjkS+U
U/YOhEfalQAj1eAY5Bqv5uIlizWrb1CsZmbkCjvzMVcBU71pViW4tVnZ5rPlr97nmA3zmjj9hGLB
kRDAT/ZgiAYxXTnvwswfIERzaSGn6C17O921oydzkvmAHkasKSve1LXTJnQVUU0bm13Dvloo2tWz
L7TvHmRW8M1AFyN2nbqwDR4C1rmjRo07xFxKbNHG0lHMa6CAC+G4RGlci4bZ/aGyA5+fNQTruTUb
bR89w2+Di/YFLxGOdcTRkdWSMVKRQ9TFppKAq0aOGmBTtJRmxMgI8xe30sAwZuV3b82Q5R6UmdDt
Y2924blE3/PbWLuJ96aXtQeIhfkBxf5jaUNAko1goDpRhhqf6o7Ixbhdmg4+0VvHN220LuNChaAN
qI9i+TGTGisG2PVJdbXCGJdm5Y6YJgENeqctCWDhpShAnjdLPsLNoo9oGIi8rCwU96JV/0IxYv0q
Sl4sG0f9I8dktiKeyBk9973zlDns2NSi7tGucGFjtlFiQKrP1bnVHGV3GLL7Sxy/bvZNgc47ns0F
qVqJoNc5htK3PwwPJ8Om0AEej3xeEOpkMpzKI6pSFviSHHCUfSURD4cuLHA2TL6xPHt+/loVC+Lc
xZ6Ndd7Y6Wx3p4bSlL8Zv7e6NMAmwG25YG+hZ4pgvjqHrsKd6b5K8A4672XljYndrYbGHFGQlAGM
mX8HSx/6m6bkzTI1VvizrkR3W1Qkb55rgOrkdgkrB4YFxrRk61tQLjzKkaxG+7qUfJwYokscvXIO
/W1ZuuN3a9tozodlEvajQup3cAnj8mLt+wEGOK8eT4wNFYyMNDk8zSWrTlM+UDTvBA4CLoZngzBN
M4J/dQub64uAhKPTQleFz+Ef1btfIMZfa/pPQtmkcB/DXdS+pstE4OHcX/A2c0RCrbyNo8T14tjS
TySx8v2hWC2+lqhbCrS24Wi8EuCFOrl0HOeQOnX+MAL63loTC5TLmkC0ISKEfjcGtfVqr9Gk+LBm
gU3FEEeZzuvLlLfWDUgDwLzrQSvjgV6EbUgyZXZsLYdHU4ECuiBVwGx7f2o42fo6U9f/4e5clttW
tjP8KqwzyTlVoQ8AgiAxOKdKoijJ1sWyKGtfJipQhAGQIEDhwlsqVZnkITLO6AwyyzAzv0meJF+D
gjcbpCVZ6Np2Nge7tiS60ehevXpd/vUvgFnxz4BtUSFEltIJUQszhYxGW/vZ0XrhoR/xo+5mvel0
1XKpPmn5R62EOsEsmOiQONytaMLU8oBz5wHpPOI+UXI806z4PAkgiju07VX8dqpb85+teRcYO50+
uIeSJcHlOI65cOMu+7SEeOHXxIrH055lTum2SB+C9uKQqrz0AqZ2bQjOCet/1oyJYZi+9x58Df/M
REtQ7bLUYsCY2Me0GL+ba5+m4I57dkBpee8Omgtu/HHQNQ+9NTHNPuplmRwHEeVjhyvKKsei/m9u
9WfwgI3fad1pEwgJpwGiurTphOvx/Jd0vATK210sryh17naPsPRDmihCSd1f6CloT60JXJQ8r2de
TnILHa5rS/PuaJbG3U9aOssu5zYlYxjAMzBRKRdnS19BBrMYT7u/zOPl7AYIVH4RQKk2TB4QhB4V
CsjS1AgpVg281BqkkQXgEwAgZXzmquvcrQPzZxB2fDcysCCuuvhb/hF95ydkXu6a/rWdzGLACGkn
vLnzUxo6h2nWxxfHWk+z5U2Urfyf7fSBaJcGizZIk4kfRk6qGdGHZVPThm2IeM7DeT4dBpb+QNiu
Tdl2c6LjTmXrGdEfmp1ekz0Bbac1Z60jkE1afDiZwYWZ5on1KZjNMKRWGlYJFcjGMVG48BZoqk8d
Utv32Jk10JypNtdaRwt92R7Q4CVtnpqkWi6JwkCtsZg98EYtf3GNv3uThW0DZQWbFtZnezW+WdFA
1s3noZNDW9i3iMTBzDu/xuz3rgxuow9d8oaTs3EnARy+pHvPoeXbFOImtEt9IDMKwkRU6nYe/KsH
P87PW3FsQz/SGXcAUjWzy3UQwri88HX/PvDsO3AjZhp/DMIAB3MNtgciPWtCAfCcCltNXycfgEl0
R7y294FmKQCMMi9unrdnqfYxyTvBfQzipElZXW53j+ekhUnzEZU2j6jvzd8GXcLmWAPN4Nj3iO0C
J9QQ7XFocqUZLVGTGyYrawqKZZ1cjnEr4GEEB708CQlvcKCKool1N5/DTdWCDsvUp/qVYa2RS6w9
5F5friILgCjtYVrdkJTDKrU9410zi9qfSNA338M1NSaor80Jfxf/Dt4XkrcUhDxAITxen4Husn/N
g0y/19aUpB0Rnptd+34Ou42VtRKCKGCO3k6aGjojWE7RMGHUQozvQImetO5awG2gqaYedwz/Fu2N
5kswR22+ponzFHpRDB7TWLXfGhrZ/UU6J3gI3hHc1QPOjHcHzVrfTz1IdwJiBaDeY70NFGU8ngwF
T/VRWx+3z7QHC607N0Oa2vgExt5FD80uViuIrfvlat5Kj7O8HUa9KTUDLu7F3UVM5fFRJ1hCcAeB
IAxHD3kPs4FUYGdNyJEuS5MuVTnNpXDEsZkfiJNG45OpbcyhxaE4N+pTlxkOFxHe+xF5BeqKaEPY
OdZjatH7NkHvTwCVDQuuNt26XXCQUWV6+LA4ifSOOevhKPjLQWp0DFJ4rYhmvs0HakTshTY3Rlmx
WFm29te0OgWKyQFuA0bEFfFgo8yWBF/vKMqK1nrO3Yn9bCXdiCLFkBXJdIJb/G/37gKsePNIW3SD
XmTby6tEC1bQ54GLpgqBuUEzMJnG1JVNx15kf7S6nndClbk5MGISp8t82b71rRbG5RSrSzsc49H9
bNIXhcJGswtyycr8D366XF+CsDI+LNaWlxxpWSQQ61SPBh8scLIw+ba1BxM+QA8TKVn5/odOTiPr
d61suj7OH5LZzyE5o1vf7lBWECQfkxiUMoSXk5G+psMllFfBkAivdUEOAIs90MCsUjWWGPxri1Ld
B+rpw+MITgViZRo9vPrRKuT8wPvE1+OYjOAhbHr5tT5dJe9miRlckuW812H+yHuap9vdvjeHdeM2
NuCo6VO0wYaG0wn3yCTJDPNUs/1m0t/c/osgB2tNSSZHKwDgfjQzV8urde77s173LkHC58RZ5mem
h5Qe0kgJj7JT1L3Z4qq5iNJm2jqeIinJIYwDhJmLAYiEcyJiqnOBHIzjdHllPXiYXC1beG5WDuXZ
u4UR8xtzCU88pA82cknhvE5POCv2m1kPXJY2nAhZAWVPiWNb01bHMO2MDdpMwX15ka26NORd03zm
rJ1ntkWpzJwFmtw9MAhln1xQi2y1nJy2kvDB7sMg0gaWsc7xjI1sMZ+czvwl399oAZIyd9a7LkwC
Hg7S5GHZA8M6od6zUGCUGXRWbSJR86Dbu8sWIOZy37wjRBIGBg8DIgsgJo55JP2gJ+sFh44UTt7r
RnlsaqdgOMHTg1doZoDQFkTWJu/W7Qm+xBx4HbTtBLpWZo/qX6L7vW5hEKYoH+3jNFtP4N7Lzdb0
CnyaPe5lOYjEHvWxxuTYa3dM+5TWNlkCEbzAQy44qHQbiVBeqzXnAqRzOLltTgP4JYn9WiRzQfcg
1eA0XTvhPoVWSjdgCJlnVgcaNwypQzpjrrVeBKOX1gusgJ1cadCnnc9WS318moc8+zBpTiL/qNmM
k5+QIYvAZrxse/1luMyJTN0loFBaFqGknmHa3iBLkzuMmSzz3s2CKKA0wko16qyDCdUcD4YBm19K
T3LYM9dRu3ni6wG16IcAA43sYxsPpNvHLKKIMH+wQEp1msJ8H3fm4e1mDxMC8SmkXd4kP51HEw0K
V74NxzbVSfdkKeetEyJB5IS1VgqlTdAOc7RKN+v2NF/TALHkSwqDQvjxu8fjFuRQC4369Q/4C3ed
E2sZaBQnLKbTe1oWEKWK/dUKBtP1ipBre5FpN16UmA+DJeicu3d49oifmSzJwwCKmtymLRuRD4i8
REfTzuQO1NB4YbwHZ3EX4if6EHMQXAxTMoT05zu182Vkn6ZLvfUrVn7358nDXX/cbYKhCiivEWje
puddN2fI3gLiLC8wllwh4eV8YVLo0cLtIRRBQ8ipd+2NyWJTaZaBVso+GYn9C+WDaMR2m8v6ONOW
PxVle49EUVebGkGYoypEUts//n0/xbX0lZdxWUEyfelM3VQhjdXji+zlsdq8FrXF4q9XcRBlN/EO
2dWLvrRNl7U70MuIsUTl7RcGqC8zKji5nhogdKDuykdQbjVb5hvbBgTU1WlXJj7UioZx5JV/t/i7
1TGoXLWwpvlQYMkTt5Zod+67dGCv+85Tr+AW7GNvR3/7k65vprQp+X7NIhjGm1bbaGsG3YWLD2XS
W2vQsemE0qIyvcXVIT4s0Y+1BIZJuXwtOWjZb9q8X4eqoM07sqZbS9C0bTjZSVVRpb8Rk80DfyQx
YNNqLUETNjgEXaNeHTOm+EhroHNU6Fujd8hRFmu0OXs/0BKY1IHXWoKW9aZN4XiHKoW9K6C13tC2
tUVz3B/tBOiCuq/WuxutN9RXi7dnFbdFX9cMzoYNj4K9ecYPtOOGUfcCaNtQIJo2MQOoEcQH6oSt
t9fNN7RUoFVRh+YvxedH23k6vtTcea442jG2YIHcewXanTcdsw2Rh/3b7YCk/UBS0Kqt+uiUQ6yV
jyZffc12683mrQnAFJ/No36gl4ecs+b+G+YbXs0QPb++yPjWEWAJ+LVJV+bHv3JCfqz9F61Tauk+
erFY9PMDjiRbf8YbUzTbsuiO+GVlfqxXp01LzXdvovgNFL9pf9lgWQN23lCepOu0HfvmE/CCY/LF
VegRsR4VnkTgplusus9+ofQjdgd4tJ+FkUwivPtbA7/iqzdw7m4G39jS4ue/329T8BY6buuPwqHb
+lH67sb/2vprqSC3n/W4Hrsz3fsO5S9PAzdxknt/1S9s/se3Ek7f3/7UcyJnBA3u5sHiTVs06vlt
Gjukwl/OyVOjnkCNHIV0XCyHEgMLo6fuwBfuksh3OU7hvQjDpe6wAwc/tHHFOiVu0SjyIoBDGx1W
Dl2IgGiaVvdJH6Mgc0eNQeZkbloOV4wuXJC6o/cYIHHCxsHUTYJ7aVsN+gpz93z1CUzmRVvbc5Jg
OHQdaWnIPop2U3ALPTP+PgH+YgrsirXsCH/73x+nI9YX+i64j8ojsX2oqoeSQxLxGs8c3vieNXjm
Oz/CAT/4VJWEjrkjB4+v/EIROIgy1ElWETAdrqzq/n/juKnc68yAYLveiH2I32ZuOUahLsAHYPLL
Yvpt07yMk8zfe8SKO6LW2Ad5Kg5wZR04ujUXYkAfnr1zbukQzdVbj/fiJMgztlp0OqZVm9kmHgKx
mSWiYnXW/IpgoRdXn2KZtKnjZjZpL9fRO1p75yn5b3z4L1VwyIxTEUQ67nZpnWobpm7ounB1cHHl
13nFgw6dkDO05yogUMZh6pLK4v2I2lOAq+BxF24az+LMmcpbheNK17+u0baIzHRa8GTsHI9XvNuF
A0rZHZbTFiePsA+tAhCHDtJgw0GpqXjQl+uocelmvpsIo0O6V7smN1OLVWxBzaQZOm3iy1kJg61i
32yE5PvdUptb+iW31Nam7NxC2/N/tFK3f9VH32WlkSw9q/xL+cunbLxDNwzWkm4VjqQrxl7tWdkX
3i1UHWZO47pytwgnpe7I/bAxcMK5M4qTcrBCLHcuw/w3nfHCSZ/kWHNTJ5QMrt3b8NsHPo2jkVBH
2xOmg3D54+uX+ZIFThwvl2asP2kgvnAtrnAopvKw9rNLvE86fx+zELwFOaBS3p8yC7d27zsdOMdP
8FPKzS+smacuvBduWI+2i7kkYe0dY2Pr3V846omzdrjakmAmzVeEx9yaKuJtUnE+BBtt7UHTxHHD
cpxibXUFi8tcH6RBRby57lzfxcmosgSGgiWAW8oJsnJ6xRK0FAx77g6dSPaksTnLx7xehb2nvKkc
pZispeCS+ICdKV0PdEYvH/L6qQ6cfBQ0DhJnKNtexpN25AtP2oCeVJK+NQwFh+wxTiHm3OhPg2Qn
XKHisv/JTbPGoRNNyiUW+4g9Wv74+hX/xZ26knQYloKDdxk3ELp/ShvV0Bap7/pzPokZtjHIhyO6
x+G0S0fRRFYUHBr6fA4bb9MdKxmjQtc7toI1OhjmjYs8lSTycXQFa/Qv1/1B//q2f/SvDSE8bsKC
VeUfj0Yj3wQPEo3HKduhM8lzm/P97A/C4sQj6tof1RDW1n39neLKByFaX9ZLCu6SgwjrPZFki2RS
3fu0CLrIc9UV3CU4SF6QT8v5FbpNwQGDNYuFLaLUp26ydr14HkTSkogWDXXXhMk7FbNwNxi3JWYv
vKwO6S5CAFmaruhNWHe6R240dRLpHlGh8N8mLIOcxbAUCFw/zaqxLMHLX3cRemv33pfXVmAx6g5L
cUt1EURDhNrDOkns7ruLngxAvVDOjvER7t1ykuLoiRxv3SmfBEOCsxUL0Vawcyc0AY1Sd1VOUUz4
ea95A9h7KkZz4iYYLPKwKtaB9J68ugL1Und16UMGrFJSDbqmYNzTPELnSIsAVrP+fN/e7ygHstwK
xs2cUJ6trmAV3rlJRcAo7q4/2XeYrBfOSja2iw6xdcXh3MnmFWkwFazueZD5edU00XdzQvk3RwEH
YTx3JtUpK1jj8wC9nrkR9m4l/CMAi7XXOV+602FMn6xyLKF96G9b/vh6L+wCpmDWpByoGFe0UKo7
5Ys4cioogLaCI3IhdHs5u2KyloLd+0peQu8osIdJRS4cWVeouJqpQKhYPboK1/CKxGnuOXKUTQUq
5DrmlpMPHqC7cidfL7/iRLvVgXUFAjwotGYSRBKUxVDhdQxmlRgxaS8FKzF3cOiSUTmSOB2GoWKJ
F+5IvjwKSG5dDTFYBNl6kw2Up6zgQH+ciDC8ZFySGC4f83ppewy5nQWRN4plt3EXsfHt19MtxtU9
ctcjP1dOttjGJxOiL7S30chcUK6XyAKtwqsZuEk1bNpRsNoEwdxG/AnjRYoTwiegIpa+wYhcOPfu
qOrp6balwp47o1HZXFpt29Yhd1Bg2H7+d6H+97lmlLdQxALGnX5HxDxb5vOP+36htX2Z/7qBtu23
EScd/Of2r/pyZv2rf1KIaxNorrpv9SOGDz0QjJIxpsBvPYg8LJtt5afgtBzGWbog6b09rK5iXCwP
STUZCkxceqPn0SjYnmtLwbA935FMAxXX4bU7y4chACmUNMieBh3dPUnfmQru8iN3Gt+T3OIxzz9P
gQT2AF0nMERsb8Dz6YnnAz109Y2TON0etq3AOvuCJy5ApNGXNZKeo8AH7Tkzt3HrJiPJqnoSzvdC
w+RoHODbZpLEWwos+L63mmXby2ApsLL7DwCJYvRe2DjJMTElnWIp0Cl9GCgTeVgVtlQ/g5Z9Jqvr
joLTecOxP3FgDJIWoqvAcT5xhvIh7CrYvhO/cg08bx09f7J3BQGwfSl4r3c2ep//O3Mbo396O4+D
RDp1VPHUH/7MjVbSpu2Bcn+7C3MeDKtWAbyd9Wd7DjQW/uxyoCL0YyqQMuZbWQVTwWV7QcGO56QA
+OQJK9g2IrlxlsnioMQ9BBu5kHSw3lawvgTsKoMqOMUXXKT31eiikrXN0b6BDLWDFKLcxNef5QtH
jFyNgOkqrrmLeC30L8VQ5TQ3cVEFYnwZYOJLo6q4MopR5ftCV5EE3ajh5mGQpk4uzXq3fOLbFdv1
53/kUORIZiH0UeVzXi8a13gmcnkfTED1hx24q3vfDUNXsjipc1cw9KZSZadqyVCRshuIGJUcgDZU
pOwGonLQaZy7cSUuKKhV3Jp41wHR7WpFkArI6yCvoEgpjqg/25tY9tIMUVxfewk+/2fcgPHo8z8K
3MtV8vm/ovtAruyiBrn+g8DHBZXiH6JcCsZ1onVVQRsqULAfvZ0DriJLSpxgAqqoceykkllkqMg4
UnkcVGz6ogy9rpT0icNQuymZBIaKC/bXHR/EUJEZ/DWYDp3hQrpaDRUo5k213+75VpFyPAySxg3G
nJTFA21Z/4wcDFeutHcdwyDQTJtw6BNAcwIGeVY/7Yu4PhGiVRiHLcpf/4CB2L21vu3na5C+304U
ZcN/wJ345BFfABouJ6wUXHoHZEqHTjCWB24rONEJKHzZGFfgoFEw4IXOyE39coZFGlPBQlys6Jgj
u9WC0KXuvURTw+qmKTAp6I8ayfqypWCuBKiH8UjeMxUGxSAJGudUekhBIRWxG0r25NyLCguFukuv
cSb+Mzi4LgWg8HxVeE9vQbFHbsXM1AUVZV1JY2R56wpux7qjvnNmsmrQVVQYna0Sb7WuqjPu+/rL
sMm+00tTDnVDylp/7I1ttWdsBUf6jKJJ2gRUlIWu4lyfO3J2iAR+/bUA3+DEO0ekrWCVwZOQqq3I
sooqcEKGo2Auxy10S8Fdx8DOqnqmVSSFLt2ZHLHQOwq27spJAKeE+0AeelfJ+JMdU0VXAZW/guaL
pghkx9JSgIvr/0k2iRcmCwdAr5wZakMaWVcgHTe+E1QxlYYK2+LGGQe7K43jVL7C62OHN05A9LAc
Z2NjKbAwbggtCLOwquYMFRrp43ro7lkOFWDm28DNoDaQ1kOFqntPsWc8b7zNgGbMGn9t0OKNfoL5
48ncfpwOk6iCDXh84FlOexYfb/6vjfJ/g30P7ZgqYh2DGSiLcLVP30B2o8L2uQhGIyB9fSfNthdt
Q/DwdcsKLfIi3rPHVRv4wQQSnYhV+/K/m3ra7YdChQWXzrPRiuezv8Wt4rBBSRD+77/9RzpxVk7j
JFmRAmQGp2Sxp065a5I+hDLKaqnIYd4EIEuaZEjltGAHttuWYI6ta1wSkp84k1Lc078eBQ79BTPe
6gNIJUeKPtqdNs1NFDz0KJ6MYhbwxpngRgYyX4ndEbxSCjbvzMkDGiuUa7TxH6iFpmlG+bvXa+cr
pxkGzXvq/ZppmpfjbT1DQUQOmLq3Z2QFOujcmWV+xazRiqV59uL6foGlLyyHdYNL268gJOBpFOlG
S/S26U3LCTxV+3eQ5EPJ21ZglsP8F0AaVCRhDp1kSAZpWz4UZHqAaOZBKIM0VRhgYrZQP0k6UgUM
W0CUDh0fyiNpaBUOcs9ZUday78ZUYc70KtKhAo9xFE9Jv8i8oyqMh3Lc/QBEFd4bhLVVHlwVFU8Q
g42gkc3lTKUKxMApVD1SskRXcRm/Q44r+6erIHq5cBKRmKvCSFRAVEXlSSqy75LVp6sgkbmiKjuL
BRmdZIUYKsheNozDZwGtPAtteunOA1mDqDD1N085z+/lSIqhRPNRvhaMnFEx/Zt4CD+ndBeoYKEQ
vuJmfXrIZZzuU4aGCl6KzULdBpAGQAQtql8E5HyjFXZCDSpAfHTcyoLUb9wGiRfsVfKw2JTr+Xor
8ePgyScouLAPqcWtIEjpPFh/5j14D4kulgMV4QcVpv/Aka0io6PAGCdwlDX6OSGNKsDPUAE+20gn
Jkzmf/5H6E5X26tC1/Xyx9fLSfECFw5PkIsxyb6riGFuXmBzCzT+vCHn+Es5a7G1LbhZn3VYts3m
/mOl1e+T3Be0rPYfscwKkd2hm1ZR4EwG5hNto/fEkywKLKGKty2LcsVuF8rsZ93J77fvG3bs0tsq
XLBHfw2n7LfIx/+7rg8HiSdmLydOVQThDknaVFg7VJTTHiYO7ZMlhaHiisGllkL9KuJlvTiMqxUr
KsLE/Xt8CZm6WEXni2Mcn3tflBtValdUYMWOnXDy1VJiBQG2kxzAhhSB0JWkgYi2EumXRENXwUol
km6ET6TrW+8qSC9duYkcAnxeqT4fe/6Y5NXJGipOyC0g7DXdVaSNg6C9PN5fs2K+3zWwr53BH/BS
2DSNgVHTmcbS5qiwMA+hIquGC1UYrkLdxnsdKBVIkl4svM4/n7mQ3UfeX/b5nyq8wQKwIshMMZGF
It73HBXESb04Lm0yKdiggj3pOBgH5REWJr0KlMIx5DCCerhsmFQQdgT3yS586sneQy9M8T3ehaL/
8g48SwU1/uP4BYJIbLYIM3zppSPQcSNpU1RcDAQgpYy1CjbrUxcioEcJLd7h4v6IIEBY/k56Cfht
S6H4ml5//iY6I402xLUuRyqyXCrKPXp+Ag6B2P0eR0VXwUt66S4aPSfcwwKjghrnMqjU5ako5r51
IqrQZXNCRYzkkipFeVQVZ1Ys8K8u2CuZpRWWmlJYXi92V0F2T2xr7+VCFyAFD3BmJNPEK+yp8laT
JA6r1YoKjiOXVErydj94TEXbk0246NQNScr8c+MgJSibUh25iTSLE0taDABEL498yU6hOVP9TbmJ
J9imkqQaKkyJGyCN8mxVwFFvcpjZKpNVIJk/sb3BJvJ+nGcghcp1LeKwKnKFO0amoQJy0RPYQJG1
KQ/t9rzbBBk7HbpB0aYWrIHZVsGV+HG7oWPjAkq/pPE+B+qEvbjXjOsIeIkGQ32XKBj90Z7n9fiO
js+eDmt1HZ/tt3kMpm3/qgzsFh1cf5/o7r72br/vW74S4nHixmSPpLOpArt7nacVIHPRI/y3eGel
adoLzeubz/9DUenK3T6SNO8rf/zaPb1POH4fudjXh+/3lYt9714cDIWFi/saAP4B33JP98Ef7C2f
2exHkNh9iPv19/8DAAD//w==</cx:binary>
              </cx:geoCache>
            </cx:geography>
          </cx:layoutPr>
        </cx:series>
      </cx:plotAreaRegion>
    </cx:plotArea>
    <cx:legend pos="r" align="min" overlay="0"/>
  </cx:chart>
</cx:chartSpace>
</file>

<file path=ppt/charts/chartEx39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Sheet1!$A$2:$A$13</cx:f>
        <cx:lvl ptCount="12">
          <cx:pt idx="0">United States</cx:pt>
          <cx:pt idx="1">Mexico</cx:pt>
          <cx:pt idx="2">Brazil</cx:pt>
          <cx:pt idx="3">Argentina</cx:pt>
          <cx:pt idx="4">Australia</cx:pt>
          <cx:pt idx="5">China</cx:pt>
          <cx:pt idx="6">Russia</cx:pt>
          <cx:pt idx="7">India</cx:pt>
          <cx:pt idx="8">Sweden</cx:pt>
          <cx:pt idx="9">France</cx:pt>
          <cx:pt idx="10">United Arab Emirates</cx:pt>
          <cx:pt idx="11">Namibia</cx:pt>
        </cx:lvl>
      </cx:strDim>
      <cx:numDim type="colorVal">
        <cx:f>Sheet1!$B$2:$B$13</cx:f>
        <cx:lvl ptCount="12" formatCode="General">
          <cx:pt idx="0">8</cx:pt>
          <cx:pt idx="1">10</cx:pt>
          <cx:pt idx="2">7</cx:pt>
          <cx:pt idx="3">9</cx:pt>
          <cx:pt idx="4">12</cx:pt>
          <cx:pt idx="5">11</cx:pt>
          <cx:pt idx="6">8</cx:pt>
          <cx:pt idx="7">9</cx:pt>
          <cx:pt idx="8">6</cx:pt>
          <cx:pt idx="9">7</cx:pt>
          <cx:pt idx="10">9</cx:pt>
          <cx:pt idx="11">11</cx:pt>
        </cx:lvl>
      </cx:numDim>
    </cx:data>
  </cx:chartData>
  <cx:chart>
    <cx:plotArea>
      <cx:plotAreaRegion>
        <cx:series layoutId="regionMap" uniqueId="{0097C05C-2B89-4D4A-AC8A-5F88E4CBD133}">
          <cx:tx>
            <cx:txData>
              <cx:f>Sheet1!$B$1</cx:f>
              <cx:v>Series1</cx:v>
            </cx:txData>
          </cx:tx>
          <cx:dataId val="0"/>
          <cx:layoutPr>
            <cx:geography cultureLanguage="en-US" cultureRegion="PH" attribution="Powered by Bing">
              <cx:geoCache provider="{E9337A44-BEBE-4D9F-B70C-5C5E7DAFC167}">
                <cx:binary>zH3pc9w28va/kvLnlwruY2vzqwpnRrRk+bbjOF9Ysi3zvgCC11//9tiWIyGStYtN1a63alMaDsFm
o5/uRuNBzz8/Lv/4WF9dmp+Wpm7tPz4uvzzKx7H/x88/24/5VXNpT5rio+ls93k8+dg1P3efPxcf
r37+ZC7nos1+Jgiznz/ml2a8Wh793z9htOyqu+g+Xo5F1750V2Z9dWVdPdofXLvz0k8fO9eOx9sz
GOmXR2/bYrz69NPr8XK8so9+umrHYlzfrP3VL49uffPRTz/74/3l2T/VIN7oPsG9VJ9wRLlkVKIv
/+ijn+quzb5djrQ+QVhRQTXTX/6x62c/u2zg/n9ZrC9CXX76ZK6s/enbf/9y+603+cvVwna7r0rZ
dUfZ377+8rI/31b6//3T+wBe3/vkxrz4unrokj8tvzo7msu6uLxWy38+JRHhJ5IoxBTFX3Wub80J
puyEaYQlpezLlOHrZ3+dkn9JpLun48at3lTcuOJPw69v//vT8PRqKT5213r4z+eA0BNNKddU8lu6
jzAiABgtjv+7ftxXtT8swt06v77PU/j1x762n/7+39d2bC63or5+/f9c26DVE/rlHyK31c3pCfli
41J8dU9w/avr+6r0hyW5W+nX93lKv/7YV3r86r+v9LP209/pZQg5oZxwRNRXBXual/oEnL6QEBu+
Kl7eVvyD0tyt92+3eWr/9qmv9bNn/32t/2qyo721f6d/B/+ttWBaYfTVv4Nub8ZcAdcFRACOvxk9
xOSbRv8vyXS3/m/c6s3BjSv+PPz6P2D9u/xvnQMqTvjRu+PrtMYLsYieSA7xVXuqf1CMu9X+7TZP
5d8+9dW9+x8w+1fO2r/T24BJCyUo0upOk9fyRDJOkdR/OqObFv+wOHfr/fo+T/HXH/uaf/U/kMm8
nq8+XbXXgP/PYyvXJ0IyLQknX52NuuVsMDvhBCmuJP+ea97U/MPi3K356/s8zV9/7Gv+9eG/7+pP
zWX78erv0zwTJ4IwMHhy27+TE8YVlULJbxoH33NT5Q/LcbfKr+/zVH79sa/y0/8Br/5t9firufzw
06EpzN+7tiXsBHIXwqT+07ZvxFnILWECmMLXqyxAxs15+HeFu3tW7h7Fm6O7v+TP2K//AyCBtLv4
8HdGhgiWWgSWWkx/n4fbDkqeUEIxRlzduQL4FwS6e2K+3+jNxffPffU/+/Xv8FH3lyK+l2n2l+Pl
4Ut950Y14sdXv7wiVJ68W7/Z851R5Kupn3365RHmkOV8rxodh7iFg6eXazeO3x3j9zuuLu34yyPG
TyCwcPBnXAmNGYJl8Xz17QqUjghFjML/E0Zg7dZ2Zsx/eRRhcgKri2NIIuAiOaxEHv1kO3d9TWsl
oLYhEDs6UP69sPaiq9esa7/r4tvfP7WuedEV7Wh/eQSP779+6yjo8cFCUkgrNIaSCbwp+OL+4+Ur
qN3Bl/H/iwY8EVotKu6ozpOSY3rhRF6d8op+TEfVPL6hmjseB+Uw73FKwEMoPboVhQS//Ti2FDNP
Xa/j0aZkV62ij1NemN2Pn4LRXY/hjGOplaaCeY/J62gbonrUMR60OMhpyM6rFC07Cq/1ZC2zKkmt
bW0cGVLEZlbTs25hZP9jKb485bZulRCcYYGJgNdlRylv6NYsA3JLP+u46U33oaxR9nKrkq1My89d
1/FP1k0sjrranjeCtPGG8+m0jFpjDq2p+hdCVuQPXlgc44Y2JCnTYroyU1O/dNxMbxyfy93WjdVF
YaMhi1FX4yc4QljspK1iletUnbrFsLNsmha6M1FX7oYcpdWhRE27G2g5fnS85vlBFBKePwt72mXE
/ZG37fzHZtYXTPfpM9HXeKfqvDvVqpnfyIi0OxyZct9Mqtl2WM4m/zp/37D9zUy+WunHrl9NkeXf
KsDf//y/p9dl5S/VyT8/P9aQ//zreX/Vvh7N1dX49LL3v3l83vevwuO+Pf+I4Ft//MWZ3OMuvpaq
77n4L/oS/ENfcqts8MWTHL//1ZPAIoBhqGpyTpkQEips155EqBOs+RFPXCOoV1CoeH7zJJRDOQ5r
gSRnUKPmx0vfHIk4gaIRfKgkkWCj4Gr+HT9yG9gRwUwyWBIiz8ZtuqRdVWjxOMd7zZ/b6fwBEN1C
8vW44AhvY0eTYhK2XuRh5Hmdx9u2ru9yIpavi8OvJe8H/dGfw0NucxOapYyqdV5aecjNYMyrWWwo
e5MtW/f5x+Lfdq9/ju+5Vd1slXJVKg6acLu97HGjUZxT8K8xYqghMaPDmJ7++GF3zwE5Vl5vvowV
SJRz1orDYqmisUI0M3G3CvXHj8c/Cv2nP/vzZTxvKvWA+lKv4uBwz55iPLPm9YxKJC5WNbZLEslN
mLhZh/5rTv1vz87xRW84zl6hfpLHB061lst5l7vU7Zh1eXH48RsdreiuNwKQ3XyAKrYZjY7yw1xZ
OZ+LlUI06itL8gte5SV5il3lqt1gh3aVMaoZHk5Rm0/mgXDoBao/VQrx/aYAvWxsxe3KDy7LpmGn
iEokxZ/7ig5zFQ/ZPDWxW2V00c0Zrg6OdJ1q4yhTpLn4sQruMxpwDDclqLO1mWo+gwoU4Ttqus+S
z8UD73ff4J5X6ACps1pHflhXK39H3drF6eTK50GiK8831KoshKWGHypaFFcINicv2qio3Nco9O9a
n/J8QxfNvB9yzg/1KKff8DyweEk3GeZ5lOcZTD2XfU8Gfhi7aNsOaIkmsxd918lA8T1vQJYMq7Uu
wRt0zJW7VYiFxcMAUNr/WP33+DbpgafR08xLl8mkqe2QvpJNM7jf6LBpdD5GuZYvIUel4uzHD7vH
kpTne0i5Rm1n+yhpu1WKF7aw+fhbM47R57Dxj8+94WqsQg7NC1fJ1uHmsGYsMvFSVPahlPQo5x2e
RnnK0l3FakfWNOkitTWns8H9dKjnFRf7ociZfmDS73uM508o61I195FMxtGR8XEruhYdthbXy6Ev
xnkJw7XynMbQTUNKl0YlPam2N5VZ8+etFPrNj+fivpfwvMYMyxA8Q46TkGgpDrU1kl5kbO2GdxVX
1fKAqu6xKOl5j1xlfaVkrxJTs/Usajb0XGfY1PGPX+K+4X3vkRYrAuWIxMmBLDEqF/ZebF1/CBve
cx9ukp2EdZVIphpmYKyz5sBcJPtA6T3n4QrarvVaqoTZqYI5WNUSxRatxRb4gOPc38BbpSM+6AW0
r3EztGc95u18MKXc5hdhCvIALclKLY4WkWibF79JZe2LpciGNVB+clt+uRqqEeIy6Skbi8fjRhcd
51UzozCISQ9iS7EOYiRGJpXNenZmGzKpuHTMPBSbj4Z4h0eSHsrWrMxQM8MUD+nam32ZUSlfNNE2
ifNsTJvqsGRkbX+vG0X/cG02tw948vtynuP65ebU10uWym6bwRXWqu7P88imEjL7SkNap8a5ZGPc
juU27Ypc9M1ptWyZ3As20+71hEbhwhQsPICuqYikqqI0aWTk9rSYZaJkTR+wD3ycpzvUKzyA8mlc
ioEMOqFoM91hw+k0Hni6bfXjHnbc1ueZbbrPfcTm5jHbVMufLZSS9imRSpW/q4pw/oAo93gi4WFZ
tSXvu7lgSS9TS3di01f9ssxDmB/1Szm1oQKvSykTE/Vzko2Y1XFGVfYpCMfCw7HDRqiyzFiS9Yt6
zyG6PbMoasLcqPDC8kCztowiqRNew0pm5zCUMmJXmNU+YGX3oEx4fsIWw8rJYlQyrnNKzhQzBn1Y
egyIy0mOurgtXN/EZBN99rFvNksCp8XzH3RuazAiIxKh0sbF/UBsE6+ORYEeXHj+Y2NbNThh5MEN
HB/EOmX7TXTRPmjaueckRKpRWw7LlliXjcnWyjIWpi8f8EH3QIJ72BcY5dECqWpSkqLZkRGX+3Tt
SJhRcQ/6sOrpFC66LSGwboxRjt+1GXsokbxPdA/NWPQtW+psSzK5jk/d2iIIz0OOyzC74V5gzks3
9tSsWxKljT4j01LtU6pYEjatHpppP/F+rGD0MSVsN1NpY9vgIlB2D82qJZuaJExrNJJ8V1E3xaKS
LMyPHmvxN+NWiSKD5tRuyYCL+tTqNttNnG2nP9bMUb93xAvu4bVNeb5tOJqTOeJXsOysplM2Vn2b
jLMUgW/gQZZOcmrLKp0TCsB9pceuPGDWVWHLceZBdmwhFZo3MScd4+JMae725doGuhvmQRaPTZ2q
rXRJZmv2pKgb+bRf6kDRPcRCoE6rCtMxGboyxTvDid3JfKnyMG/GPNDyNLNVtEGZp2+L5bwas/HC
pWkdBip/lwPqo9GEXTmeGpfN9jWdkaqfc6NEHmY3zENthQvYOZnIAimh23ZVz9+vem0fMPx7HBrz
QMvLqGJKpdNhqHMcU+tIPGjtAkX3QEv7kpG0VBNoPnpvCOR3rV7SwGn1MFv1m4kiK76JzshAYj6J
UNF9tHKVOpXj6aBnKBqT4+g2WDHUQ2uFpj6tLYy+lDrfOVW5WAhShqmdemjNgdrRIYJgdEauhoLV
p1mRBVa2/L3KCo4oqCKDwfXmmqSW2sDKSyxhuQH1sLqMVKb1Wk0HPqZzvMC+aIz7dAwLUdQLr03e
k7ajyB3aaYOttry4cuWGA7Xu4dRuZuy7fHaHpspZDNuh76PJksDBPZyilBu65tF4kANq93YpLq3b
bODg5HZsHaxeSsiE3aEUOo9FWdSxM0QGju7hVNIyyopIg+ja4acWtkdepDKrw7aoqIfTxTHSArnG
JRuGAzLx1sLW9z4aI2XDbIZ4UCXDohvXZ1OysqY1cUR7nvQzGT/+OPO4xwETD6u4SInplgYia2rr
c11avLdVuYYlw0eS182syZm0p9nKXTJq+gcuyUvL6MswwX2k2rVs1jUakyKPnoF7fL8SGVi+Ix5O
dVE0ErdyTMo5V3uX8zddlXaBE+rhtK1sZLRyLomKsdjVpbyQZEBhxk48nMK28NzbRUWHtl4+FSt+
R3jzJEzhHkpVMWcRxOs1gWHtGG/E5iJeLc3CXC/xcDpl3OUVM2MChDT0OxvBD8S22HBYpkE8oLqh
JqhOO5c0ndn23SI/5EWfhqkdeyBNVTHIqTAu4atZd03Tg+jVQzuv90AUexDVrWBFHzVjArwh/VTZ
DD+to7R/FzSt2IMoGcloRlOAOeZpHtNm/l2qImxKsYfRjXW6TPPKJYZPNMZqeV8P6kWY3B5G2cyW
uaAwdlTaN8ytTzmzT8OG9hDazWmajTQbDyiNol1UphfFhgLrA0dqx02XiHHfyy0i0UEg/bxZ5Xtl
1jrMtWAPolEOebrpQCd13r7ssu40bfIwT/6l0nmjZM/6eaUL1NQP3TY9NjN5wnhYBP1SKb4xcr/y
UXQ9rO1Ek12obklak4ZtsyIPlkU9LrlzIHTfvN0mtyvlb0EWgjxI1ro0/VbBJLK8+mAW/VJtIsxP
IQ+PbpiqZZ3FmKy2xG+2dQTOl6N2Hya4h0japktbFnpMbARUAtJWj3Wqfw8b20NkVReWS4yiAy8g
u42QuISjI4GBDXmYBMMehhpBSM4LscTcsmivtZzCgIM8UCo7yZHxKToM4rXp9gqq2GE68RCZZ/nA
hnwdE6eAzDFT2wMbUbwJG9yLmDPsv69rm9oDzvvHcw17+0c6X6ClePHSOIeqqIbBVc1fUNd/LNhq
grQC1PLbPhAoaisalLYH09AXHMZe3BQ6tgdNPBdAPF0wlI2BdXvhVFaeD2wRQVrB2kNnbtlUQz4L
hsI3EW+ofFuLPCjBAr7eba0s2rG50oD8ha5juUMsFd2eQAZUBLkWYAvefkA/NyyFvZoxyVh/Gc3T
O9h8eBtiikBzvT30RCkygoJenMv4fnBVEQPhWQblEfh44OxmzDT5JKEevYDgy/LCdeh8mYYwhGIg
QN4au2wkYjKnNlEVfVoD4fCgpCSBGvcQ6jIDnEs3jQnq65csqnelyYOSFCBu35bb8KhdM9rYhMCp
pt3cYLPDrPwcNJ0+uWqFHQWrmtECwUC8z+xyXkj+OmxoD5+LGdNKkcgkK67nuO7kcNo2ZRgzAvvE
qo7PrZ6AvpPAFtK2b7fumaQ2bNsfKw+grie2yvFskg7oL3VsnYmeRBNaX4VpxoPnHFHwiszBjE7r
JwsZ3GLVh7ChPXiOEHjyXnQ2qUT2aun7M9Q0YXboc5umVFWirJlJtmnID9OckX1Utx/D5PbAWWws
tWapbKLzflex9VmjHko7j1r965YL9llMM7D+66mXJsmbibvYSFE+HUS/xHNJ3LoLk98DKa/apa06
bpK6oH/UOXsX9dWboKF9BtMCjMdayNQA/if7eLIGTghMLGyrDksPpRnJ4UAGJSA4w++aKWpjFvW/
hUnux9Bl6CuDcptwUrD5sFG3sriFwwVVWJCWHk5ZnmXKqRpMcoleFg15Uwxha3F87HxxMxLVBR9g
wQxDp6t+OaLieUpF0DYUlh5Ga7WmzTCtJqEpnPOIFBlf4mwugpi+cILgtuBETohPBVhiirY1Xs2Q
UBZIGMPSg2mzpNG42Nwk7dSjGE3ydJizsOow9rlQo2HOMQ0qB/f4ZFrJk5ovgRjy4KnnrHblkJlE
plkby219ok0Rtm8Gcf62xjVYCVpIZRLcTS8oHi4MGsPk9tlLpoDdCTFHQ2KFeldg87KuhqBFHPaZ
S+nCmirrS5MI0EysgYQeD2ujwvyhz0YaaTlEZacH2LfJh50h1UsX6bAU1KciIQTrrJajIckK2pTx
DIWKg0ORCFSMB8+y1MBKK1fAjV6bnXJCvKoLtAXOqAfPqeQiBa7dkGzakB227BlE0rDdc+zTkFzU
qo4vHZhLB+fTKvC1a2XzWOmpCqrhYH/3f4A6lopc0yfUlOoPCZW+x65qpsdBAUN4WTSQf5HOlhZm
NstnuWuhNJekKRvCdimgochtpK6Vc8o0aZ+oyFbDbpr75rPTcKQtDpLfpzPhhiA266hPTL7afZOJ
Mgb989Ow0b1QLeWyKDShPnG1IDskgLVOYW0dKLsXrMca+H2Wtn1imczGGG+kuqzWpc0Cx/di9VIY
YeYFdNPlZRcXY/N2qXFYRPXZTDXp5iaSDvTeqv7xapE9nesuD7NK7jmEiU507eu5hyOZfHuHujR7
zKTqq0DFeB6BghfmZIVp1W062FPpFGUxTzsxBD6A3LZ62OqrurafQPPUzmfGqLf5UIdV/rFPaJJV
Q4DBbPpEsvF1kdmXczW+DrN3D61Zus60rrMhka3+o+1mHOeMPcTcPU7eHasCn2g0omhZN8q7BLCk
YwHUlzhaI3kIEp15YDJrBHv0NYzOp9XFHPfnVfsQi+kLdfsu0T0kDcUC9DpFumQSVZbGsFtcgjuQ
xVLtskZn1eOmX+fXrrH1GbU0EsmY5wN/A0fc5ACHfLk1r7VsxOMK9iW7x2XVMhHLuoBifLYMCs3x
xsrBvJ0HErkdWoe2uuzyPBp2AhJLssccau0H2bvF7WsMVbKdgF3q5cwNkSoTIpecnaVdOa87jKCa
8HsEzN71FNPSyj2VC4w518W4nWaDzi2ctiObO20IWba9nRra/rFIxtIXIxNR+cFiPgyJ2oieErPA
++77ceNwonniatdKgqudWGXmHme4y/SFUC2cC0PDRl4Tped4IsKc9YU1W4I6rdbTuakntp8My/hh
kjODEnadT2yX1X3TQT6r9bpTpqAybrrC4Cdzm5b6rKZ4ZMkG2p53nFbT2bZFzTPTTojtGZqmLS5T
k26va1x2MiwL8ak1poFj3FM/dUmlMvebUcMGNdRWjWE+wSfXDNBfE9j5uks01PJiTsqLfMvCztxg
n1uDQHOcqb5L1q5Pm32H5jKB0/FFYHLps2twW+AtomWfiKzhy4HY1m2xjHg17IPgSz2PPzbDnEb5
2CWwP/B57tk5j2wYkR5Tz933bjbTsMouyZEG+s5o5VLvqC7J5zDZPW8/8WGjkyN9Ug96U7HsBgpb
m4qQsC1wjD3lzBI6tLaNaZPCLNGHppzpRxPNZaDn9NbdzcKcqBztEsHzDqqdUUwyqsOs3mc4Upau
sICq+yQXzVXKqtepLMLw6vMbJ9iBXGoCcnOXJlbX5ynHYUVx5s0on4CRhaFymsC5+SVOI13FusZd
oE68nNugjIoKNquTjJRlvFTDZ1GaN0G26LfEKOFY99RK1CVudf0zOJhYPO7o+O91Gbk+VY19bmMu
CuRaImySmYpdMFi3wYkXN74Pkv3YSuFmAWju2xqjJYOVDjQ9jp0ECy+KInCl47PJejmn5ZZBggA7
QGYHfDWx66MZJUGy+1SyGcFBbF60HRyjretzQSc+xmIwIuz0APa5ZLZsM6BJdWDsrZPneUvRH7Bi
XsMKzT6XTC7NsDUW8lUolC1nKUtdItEow3w78bInQmuni6MPKIsm29kZeqm4sWnC0OQTyrDBi1tg
FZ5Ea0uvcuCyX22Na8J4pZh4vpcT2pZ5WfUJF3KKzird4h1K55k/sDN5z6k97NPK4DBrmopatclW
Y2re9FUxdbtUtqTfz7aL3sBxtmdRpOtyDzlipXeZhsXoaR5x3oXNvk+bsSVrO9biJoEU6Jmctif1
kD3Q2eKopTsSZ581ky2w6yJM1yZ2Ifk5ro2Kod34HAg6z03D8WWBXAlp+bwOudpFTZlBm4y87evT
MFR7HkkgusFi65g5pCNOnzRFBsfx1mEd0S7sAd6Ca0POwEFg0iaU4qKKl7mcWVxWbAqMvz57TtgN
8gYCD1gdATb35t7BoYaPQcL75Ll6bNZRu61NetPa3ZLRz9vIQwX31nPZsGFrK9kkkPKf1qQ6J8SG
1S586lwTRSibobFKMrLJ7qqIwQ7MvL0KU4qXTY15bTI8T22SOqMOLidZ3PAiMJX1qWJzJQo1VbRJ
aKW6LC6VGs5z6do8zB59whjTS0dFi5pE8haaWWn1uGJ4DfPUPmXM9G2WpbpoE83y+cKahu3kWE4v
f6z4o4LvcDU+b0zP1TrNGCJwvbEBUh9kM32oEe66g4Dstg1L9n0OmVpFCo1msy5Bjo59nPOxPNoQ
0l1YtDz2s7uZBTVRYYdJF+CNOXntRvQqw2lYpg+N7W4NDc0lRoUMyA71L74vDJTyN4fbwOn1ImUL
xhhVwAo8YGnSV9Ma9a/bnIedZsI+jawuWuwQsfXR2aiXfUN5MhZcBSrdiyQ9VBdQ2rQ1bIZDVaIb
1MuIZUWgYrwo4taxXd1a1MAQgBZOOzh8OLzfat1NgeN7QQQa0qRpP5o62Yz8ALWjp43M3/0YVHfH
b+idfNti2IRgtxpOCMKh1S4t4wE66l3NdAjrhgHdmW8PX0Adoc3To9p7lcLehlVnjeAuyNyRTyjr
SOmWzYDwaZZD2QmTPoYuJ2GuGH6S4bbsWmxy5Rbqb3ge8bpvC+Aj7Mq2LaegRSjyKWVqmtMecs86
wblY9ypD6EUH5/lehc2sh9ZVFLDSn4don+Fs6c5LhNEzQnruHpD+S2nor/4Y+cQywShZhHBgOsLx
5vmAceseF9U0mFNYKjlyyjUTdj/weukuohXy9otelkPznsAPkJw6QbYzyaKVx3pLHXRXWKOqet60
fCG7ZhjWYrdlebp96NK1cKdtD1nmzvFy+Ugbxp5MfTmerwX0e6Spm2EI6IGRx6gp2PYmx3C+5WV1
7FPxpi1Ub/ewpGIbXDXzLkfA/HxW9nm07eHbtnhKSdpND2RMd8coaHt922ZQqmVG+qE62IVWYp+P
gxmKeDJQyjwrZjgv9MCi4j7Yeu4M+JMDOR58PmQpLp9NutIXpCBZWCCH1qa3X6OLKt5BFbZKyIKu
BBleapy9CDNLz5fBqnNtIjFXCd2Az1sTdkY6+1DDjiM07zBJn3rnXNRkm12qZOihJ8iZsVs97/UK
7Ir9DCl3dgY/ulLnQdUM5Hc5g8aoXLCJV0nUR+LAqrk+3fo6exukJ5+Ml6+pg9UirZKpY/k+Srd3
Y0ke0tN9Zuq5NoyywlXGVYmoXfEa2Nvsucqz5XIpcfTADt99U+G5H6AnZG4SdXaAX4KqqlPHFwzs
sKg+FM2myA4Y3WF1H+ST6LIcqhupqeFlWhIB0U28A0cUGMCUB7QIGo7AUr2tEgwbZiOdT0eKH3DQ
902CBzJJgcu5wRncfZUNcjzTteWnndKwMy+yqUZB7AKkPLxxGFsUhYygTQc0EoSz7tnvepBhR1vh
5xVuOwq76qEoVlMmUvLxFDjXKk5zHLZYQT6RbiqgWEgdzpOCKXbaT2uzV7oIqlwg6a0/kehxXcs6
3eOpOEcpjVknwnTuc+hWimrbjTD0trFDqofTpiBBFRFoSntb4Ss0QiusrtJ9VZAnkkdPBhFWZ0M+
hw5ohaAkUaT7vpyH89LaMYk4fR3kznwKXcplPq00AmPHmT30vWHxqmt2Gja6h1KkK5NyFBWJLGz/
BFiv74ZsDWsOi3wOXSZkFk3EFUm9kvrU6bF9jIY6jIqK/GZi0brAxl5jiqQoy2Hf5+oiksYegvTi
0+iWEg3O0k7vx4YVyykh89veVFVY9Qz5VLq80+NQs1bv22l4VtVdUpouLLj6VLo1X5asySDBqUdX
xK1r0W6r+QOe957syWfSQdftcYMTfgAiO3UxsMZ2vYCOwmE69xC6QZMeO419AaeWmnXXZn03xKlp
dRghDfltvXSzwpmLims4aNVtJFZ1ap50S1WEnYNEfmMvJ9q0lQPV+2beYO/qJbAAHtDMl+3MO9Iz
n0vHxAZHMdosT/Aa0ekJKhoOB4wy6OX5BjoldUnB9UZjOUwNPwioJ8+7Yaz4BB0ye7GeDk6j4bD1
OCOXjeRkSlJFCxlUI0c+6Wbj+TyMbrKHthX1DnrhQo8Jlob1UUDci8K1HulGFbeHQi7mlKcjdCyO
qrDtY+QzCOlM6FZXoz3QucmBwzG+gQObywOzdg9YfFaPmwdowiNXe1gl3uIKVWYnq0Dv55N6eOVE
RAfQ+tZAA4h5XD8jk4edTkJ+76Bo65shrak7ZMDH3+s5z3eIwOGwIJz7vYM2IFbDzwmAq5Y9+WAb
+rrJSdiBTeSTNhf4UQloAjMe1+5mzM4KipQ75Lay7T5IeJ+12RbFKBTO5X4xuYBouZau3eVcYPrA
Qvgeq/Fpm2as3DalvTu4Lu8PjWLzvtcsqL4PP9xyOwmC9QOnPW3cAR+b0M18gLYBTAaR/aER6e3B
+//P2Zd1yYmjaf+VPnVPD0ig5TvTfQFEZETkajudXm44XrJYBUIIhPj13xPVPTPlqHLlTJ6qGzud
LELLuzwLX+KpsLj4MkNIvJviMR068jpIaJhcZF5xNUOaYe7nHWkindE2alKUx76+6qteYjaHVsDi
hhZ2t5BKpSIIwCZc4/B1QdYlZrME8DmMA2p3A2Be6dCa8q7j1D697tnpj8MeO61pxEa7CyR6TXG7
lbvaJ68cGPLjxWvjogF9e7uDYCp56NXafmXhxl8Xk19CYCqFkvKg43lXhyZMV02KXVEARvfXA/OT
NPESBdNF7UjagYo9K7pkeahmVau9Z6Qz+9honIJ/fZufLNhLREyx0CKOGrxEQkSQLyQps36dX4eI
CeOLXFdXBbeW4epl2de5ABwmk4P//rpHvzhc2waHN/CMZqdX7bNajU0+qeJ1e80lIkbqOLQqScxu
aedlrypBUggYb6/bbC4hiV5RxjbjzM5WW7ePpvb9FjXJ6z7pJSBxq1S8DahG7rSoeKa6tckASX0d
MD+8RCT23HPLRaF3gQpM1my6T6n2r1Nugknsjyu2iOPORA3Tu9qOVbYlqssElOtfd/xdghHnyKPk
bEqxb5p+e9xCvT41Yf+SlPxPltIlHLGgzkUzwMq7xETgo5z3eE2il2p3P7v6xV4GhxuUq72U+zhA
6XwJvg1d//iqhXSJz2ojEhXwz+B76HwVXbpsgMnaap1ehecLLwFaUTfQYQuN3Cda9QAiNiurbljU
9eJ1a/USo6UnMSNw0nIvYfnUSHLqwlcefpfwLAhxjdYTXFrFCFbPjf/+dcjY8BKbBX+Guqj4KPfb
WfqodVGcxZVw6au+6SU2qwm7ym5+iHOocB16ox9C9jo1wfASmIUsB0mNUnHOAPhp+uAm7us3r3vq
8+T/na5NAhmhytA+zgmbVXQV6w6868qp+f3rrn8RbfQ6GptuHvg+HqIVEurxFJ/OVL2X9ATPweKf
ZLpnZ7rfP38dtDoWrmB7pYPpYItlUXcTD8tyB54qL46l2lx1a7fixeT6J9vCpUQX83GvYGzX7UL5
sYkf2fK6qO8SX5R0dFmnCdel9VsB8E+dvLLQcIkuGoDtlUXN+Z71a7jstVzC28nI9iUB8Z8A78JL
dS4A8onFuuV7EFPKdKyG2l4rFwxAzE5Gj1eOLA3I03BnIg/rRGyfQfQ0CLMhWIeXpEijn4Rvl2gP
3njKFrii7JWQFYcOae9d6iL89+wjy57ioZf4mz6OenZV6+ax2erHaO5ociimeq6+SlNWO8hcfV8X
Cg3M1PLNvpSNRP+yGfuzmXoRmXFPin5pxg7p5er6NYu6uiN617bYqrt9Vaxtl46DgsdR2tMRAeHa
eNPz49BpVqk9qjFNq9Juaxd/rAofFF8odUBT9iEA+W1KG785lyIy1uNNyyKhb5epcBE7rkHMxzY1
W1cGdRpSWdMyNZZrRM8Dw3pPEzkO5RdtKjVHadzyWh3p1kIjPPeoAvEy9+PiDDwQabO+g+6gW+o0
aeELBW14X69Tn0ZyDlicSg8/gfYQ6ZbBL0Gh0G1VCjJKN+MBJz707zVRSDga3ohflVb4azOP8ZIz
kBVoOmOE2mxZHKmvNj+vsOpqQzr1XwZU+vmcriYKI5fCvrKsPvV13MpvqpzhDgX27zYYlUIirvEf
zxDGg96UX9MeSmNT5hysCducg21b7Db038guIMU6ZYXA9iSzhTmfqJwsWxJeR2Jhcl8n86ZA9xsH
f4C1RJ9xphd224RzLfKwpo5mFWcjQnehRC4UVJPTdSzZ2AOW2wxVmVuJvJxnKKut5YAnG3vDUwGP
S5CNlvqqiDlyDRxATM0nfK2hgr2jQDqQyijoVD6rnnwerWK589vKv8315uke7oxJe7cZIthTNRLO
76gtKL3ZikrMZd5tIDbFe+nmCDIaG+Nzdwtaj8D30nWt8XBluMly3oeQwkYIr8Jhaw+e0dV9HYWq
hzIbFnQQjhwMWfkYrXydfNb1MeznShGctUO7uetdAOrTBmwrZJf4vMw7j285DEeSoPpKjqztRZW2
rJV71lZ9NrDVKYOqhw+m5ZyOLNN1OE/tzhkcbHdsKOfmcV1J2QtMh4HM+4Ym05oNZRUTSAtXvstR
uqrEJ2FpP1zLdUNtr0pgWWlSpy06QKkUCScIu62llGZwOaXNm6gVhu2hytOu1z1xEVohoYUg3wZs
gl1KUPJCPzELnCuDMl/YzV9JF4BoZRYe63c8UZHIq2JKmq8ob4kOi0bFw5JPTTJMd+0cluwRmL5R
7RvPwS2TQzgkpy0JSHsTVa7dvtd9N8ygWcHPMr4bsWirXa8rT45aRc34oQqUCAnOxLZkScoVPCzv
Qmvb6GvcFIXwaVFKVV45tyzJKTR1PHxsHPNJBqOEEBIGpaORhB54wjoYoLqyLdN2bMXXhLJRf4Ak
wVZlaEki4AFJYvC3YL9MAr88BPG3oTHLdlREe//YbvBbzXSFlfStiTHND2VLtjsrw3IfklE098LM
nO1CUevq7dhW6/bgwI4gAWAFEJsQ+Vm+mh0nZ/v+1xbtvuq6YSP1V8PQdMXVSGRkrucR1uZZE9OY
fBKMxPJ75NriDroDwQm9x+0beCEqbVxS5iVUpYJ8rTfhTjAeWbYDFKfox07Wscx1BwLrG+6rrr+L
yqKOjm6oZ78LxqpZD9KbkF1xtrbhh5AVbfG2GmWpM+1tACHNJpQwHJWKwf1x2abE3E7hZsMj1fAO
fQ+3l2K4nxPJq31YtQPP7dos2DtdIky1Byw+MrejXNi3DkISfVagtOfuqzU02EqqYXU7lgzWlHmI
Fudy3TZQxd4X5azBTQn4Uj5WYpLxUWmtWWqLwLCvVSUbnZX91NomFX1UhDCsiul6nDo12dw6Ega5
nXoSpX23Of2JWoknyJOwjKCBueIp6qCcTNqswdTv+rOOUwoVxK29Gx3YjLtEG/eZhN4xePKV8CrO
4B/CbhFjl88FljDPmq4iKmPKJcMHP8LUE6pYSkEnL6XtttVHZ0F+fvQwNTRFWo2Wr9jvN+2GIW0s
YjuXok2yTN/cvNDkCb4tBgdCC4kj+bbDVc4fUtvZ7BIJ81ZovjqikhSU3j656uD12+6WpaSdT8vI
iu3arVOJwvQKOzJ5CAuPxAL0x6o6TrDmC9LN1HXwjiWtIXkVsznIp3CJZM79tjVPJtxoc1js5uTV
rIagyEdHCn9D4fj2EEZTU79Dc4D4Nq07eO7uYTVQ2pNskfbeeZSuxD5ua5x3tiiSESj4uFpvVBk2
bTZsJrJZrA0PQEcxU1E7UC63KXprw1aBY9PH1j7Ua8jJYQDOoLkbII9Yj+niY7guQYw+HZ2R0RFU
oMneJ9MY9F9IvYruhnV0whzrK9VV32knNswEBZ2/aTeUol72eLO12SWqjaf3rF2q4jSVdUOP4Eaz
7nY2BEZtO2xHHcvhr0WL5w362hDCn6omOUxDXZZAfoO+hDkiIL51qhrr9UE3igJRTYCwDneThlVm
uljfk3e4p3haosqunzs4DUBqQJJqiLMRmp1lFmB/KrK10Ou7hjBLD0JqMPWSvgfCWS1GBJnXs4UP
oRncCl7QwqMMXShRPeBxk+R+db6sD0FPYrQb66IN5keltqE/geFQwaO367f1G06NqW8hrBuG0Ztz
e4+GGa1Gvt1uoYzVhJ1488VRNPj0UCdmcKm7cdiQx3tYpkzmGNpK2sNqmUzOJ/daQUiixDBOU2ol
VnkIkcNym8tsrJ33b6hcO5nC/U6wPY8V9re0pa4x96GNxPhlM5OOm7Szy5ocfUzD9S7G7K8+NtMK
3yK8JB2K+xYdD/dWtBjE00Yas+Y9nRN7wPkf6BKDS9SycxvnrkTwZIcNH9OUy35xbaDe88hb9bBg
zJbT2ABLfN8sdVVncVMN08dVc5J8UoR7odJ1gbq5xkjRrvzeQ2g3fIDVQSy/DDGT7eexG1uCpBwq
mjRTDWn4QXE7ecRvVSjYkI7B7HEUdiuOD0R70BlmQbLwfIKyx+AB7OTBV1gR+DgLcag3x20e20c+
Y37v2tB1LKvXDW01xfv4Q0IApsmoF0WToYARc9hoDny+Ih1P2JLSNVTjna7GCjz1CJqvSD6abril
SrugSxn4o1+aYbTrPonqeLmP+tBAtBnNefkYi95V+6WDvdLDSCr6UUywBsqnuED9SNSBZXe+1wWS
DtM4co+mJe3fdi2ftuuo6ccBG2aMtQHSANCN4qqF8q65LVQn9ZqJOC4fPOBSQbayWi1vp82NYNGD
LE1cBu3Los24jGp9304oTKaVKrtxRz3I2N0eBNtoJwra97kJC4IvUVdddBvP+mz/y6Zz8COAx63K
TIolIbmaxzCa03Zb/YdGdJDaSjcFyt+jBjWXPpUTG25MPyPiyqqyCbKogZSgz7C7Lyl3jNoPZIaa
xaFkTuO852uIMJ2C9a1t6mkc2GONRwjfzENveUYSNuatr+b+ql2x1D8loXHLnvAW5tiOGujkRXFN
RU47YMrTiUbbXuIwcjY1SdFMdzNwcLLPFFO8u2mnwt8Lf3bN3cxGrych2nAnYHu04hhFyJGbLca2
77olKI8t6xP7OHdFtLztzRxl6GWM5LPvCrdkhaviA8I1WK224BgNaKamZm2qQ2U19FJikPFx2NJs
26zU6QAHLZZbE5JDiXjgg1OcXpfQ31Ipk804ZRWszEsI/SJTG4a4YSfhSv89BqmruSVYOgr25dMm
b8eAmIfQQRcYKRC1NyUTZEPsFMXmYQk0sN525RmD9sAt+i5g+MPxlkLCHhzeW28EeT+4oNy1pGFt
qtRqr5e2k/elg+1C3mIaZ8k6u4xURX2I41jCk770pzJau8++XJp3knYmq0P2pkuMep80spdpGeoJ
WKW5a9sxXcNauiktEe36vYfloD+whZRPLFr1yTZeyBzTmWVqm7d135smOXlgUeP3LhD8Xdk5Ci1/
5NQ8OBSKL65LC8xcAW0FX4Xfa1t4+z5JGPPpUqtVAP8bLc7n9VlE4tj5dYPWjjCR17BjHscJLvNr
TYcmL9kSBaclikFlBinehSdTRYW8m4J1svsF4hDh08Y6wjLp48Vez7FOys+IXNW4SywJyEHXuo5v
mnXp4BBc9kuHdFwb8UTnTof3I52p3kF9w/fQsZhYdRyCRXafggoG1E2W+Dqp83BqKpvOSY1QVNqZ
15npEKO4tKABpV3qEz/X31aR0PFmWYdl+wonM4dwqLIiwezusLYSnTagUzU7SC8V5MqIrm7erBEK
Rruhj6naW459J0dGU/LjeEYV70auCL0H5ahJrgG6plEeyTWRxwiksvXXGgh+dT9PVugw87JcqtM0
TjRkKXRiBNqYW0M6/wapMSfIgoG/3a5R2JmwL1Q9d9GtVliS71okq+5Tm7TyGA9AQdBJOf4pmmgb
fFZohCJNXocEzpnoXFQZZgeCpbSYF+zuk5nXfFGlER8YhCDsk3DY2z9O0yhJkyd8DHBeFX0SLO+Y
2xoUZQJCOE2tLYzKZEE7cjdtYvW/xtCI6L6bGly/nWhgP/nWd9UqoVKRDOYBxuBJu+76BZLAV7IO
yPDAsMqwI4bUjALbU7VyVJirHjWgQ0PDyh1oW7WhyuPNIARIO8ZYCe+AAfkHIr5mzPyiz7EIvH+s
e9NYY0p3JduyNU/dFAzLfmgCK4/TJOcEX2yTzuQj6dblcysTcPZZ1crps3XtiEpWGaogk+0cXddj
WbBsRMPa3vimiUt8El6D4zmhNZMZvYwISkcGlaCneYulgLzDWNwMJUF1qljF25ESj2qPTbZN3/uu
61IDj9cUlLlypjClE82w904kPithizsfNzohQavkjEqTdUOgUztbN73hkePVrwv8cMRua8Owypk7
n6tpOcGY5LAxlXz1cFesm5QOgSxO8PCOWZxN3dYEiEd9GFytG2bwFU78iJ8sNvvmi9zqKscZHxf3
A5nMrg7GbQZsJiiCI+JbarMQxecpDYQdiwyaXPQ9XSxAi4urSn2U1fnEwGjZCJLAw1BnOJG0ekrQ
9wn3TVX1NtdBUrvdsoL9gqQvQAFy41VU34nGhUiYa9/egTwwH7uiZj1WZDGfhhCFjltJSkuOc2G7
zwLBirvrWzed7Mj7rsqF92uWJNg4UIopi8/QSmnqvFTYO+vGtLfWhgjgNojXuGPHRZXpzcPMBpSh
8FBzQ7vb0dKpuzXFPF3PWg/NF2JW0e4G0ZpHJJ10pwIKohGeh4mj3zhc7Lo1dk8JFGyeDWEhzOyh
2VJjEiPOSDvH1Z7CqnzORoT3QyaAXVngpyhWtASwb07ZOJo162ZkjAhstFwz0KR8mUYVJu/oW9Jl
GugqMA8gSkNuB9lblFdssEl14m5Jqo+rW8btZotX37yHNsxAbhSr53rKLF10fT0IYK+gu7euecga
FECLJb4n8L3Ml4GvDVQvClgu9zjn+ZuookheiwmpUcrgl3jamiJYgUkduy1v0adOyrSwYJ59K3r4
uRxJi9A5LaAsIp4HiyIEzizE/PBzXEOAijaL7e02EHKw79DRIubGgc3f3RsHn9G7eIbIUiaE0e5e
oeH4Nd76AOpFZWKrD9VQgpDWWq07YO1U/KiItHUK190qdS18SJAxw28Re9+iP1Q1ckRU5KZ9O80+
SrFHrEWdbqjcJXnLWVV1195xpJkpOFzRZwTYPc0GJKLLvdfl5t6Eegz4R1eM/Xw/L7WsT6KSpap3
ai7a+riU1RpV2G9J8mvrEE1+bn3pEGBvUkOJuh3G7T3qrAqYngUJuVrTFWe5OazN5LCyyfhEaEX3
6KNE15AYwEEiEsiIp71jM3+P9eC6naxsBXUdEfXrjRNz335yCglsagxqbLdRQFj/rBsp27wdCkMe
A7Kp5c6HyEruigEuam8EClDkt7R7vtMTpf2vST9JflijsguzOIYY9Q0OshKHdbkmxOUF46vQGXyo
AK3NtghwsHcLlIPCE4MKUniNicXb08xorGGLF679rdQoR6VMUwctcV2Z5zChdXVHtqIHwq4I2/4A
UfeAPIBTyNmQwSFpc+iN9F7vHYV63B7AG60yFI+T+Wvv1BTAPHCz4hh0yBo/hp0aEbozxHd5ZKRu
QNREnKnuZpRJ2gzcAzvNKQRzInIdMpIghk5s0B9qYBCWr454OeGtWGGvXFkLl5tE63bXUSrGnMCt
xbbpaJSv9gh6O3ldxBAPAzCxO1tnwUlsyJuqluupsACtZ2D5lDLJoSMQTtAcLxR6vWgTDuWJLSvd
sDVbHR+wTw7oZI84wlKUm6I2BZlya/JR9XO3j9c5Gp95nbRdgBApii2FFyyUZn7VrerAdWrRPbJT
tigch3EWdEZeMaKJX49tJKh4gp6ysjfnObdqvHgdN3HWRCsd7hNed+uHAG8jg7SKLB3m/VnpGXH3
IrYlvpvPicJ1EQztijMGWFKIL/miLO+9iibEZGamLFyQkyE15xlKygmC8nBSsv9We2zZgBp5rsJn
Y5dg3M8QfkVciGWOsjmcXAZzmuQwi/ukapYSJ6Jotu9thaLr56ZxQ7uPy7gPHEZX0x4+xczUb2JE
NTgaiORxstfY2sfnSseJE6mFfLq/czyexWOEMkQNaxSUOS3aJPHcPulgHoKHoURd+81yjsdBW/ei
IxlfRmj+glKmTXesFMr7mCSxpnvDEd+xHTwG5/Ea7LgycdmGUvmAgL42vOY5QFxWXDuNgvkNggjB
bto5jqd3fde05sRL6oZjMMNH/DO6LkWYoZ3FQHgZVDCnHScuuBlCKNi8CeZprj8GGzz7MokAoN/5
WQlzV08WJBCVhHx53DogrDIRTqhl17TrIZBiysB+E2zSxSN1U5WRHtr/zbKdgg3W1gb50lB1R6dL
6lOEGQ2KFXy188GjsUQPBsVEd9W1bAufUDxJklPdouGR6VChOb4D1zY04nyGb0jhz4WDYD8aQuaM
MtUEKdbcLdOTj9FSSaCRsA8jwI7HfR1EKGuzHpVsn3awHxOpH1ed5KbiSXyw6yy3g47XIOwhd0bc
LFG6KOEjNswyam6SyEzTUzJBcfyZl/GsbkKUAPm+S6pZvnMOFei8K0VTgrkHaOVD3fcduy7Krm/f
OYGBufZEtNMpnGE3c7vgWQncvv2WPDQzV+VpbdBHfI94ti6WLJyZr8e8GYRCdS6GflkdZjMWsw4y
CEAwr3O0O7iQ+xbA1rO8L/8E/b1wijIpId+odgoV72k+cuUMBtbyRpuH1WDQ0BrCTIDhN+HSv6MY
dhCPZFK123sUiYt1v2Al7+W28RvkCiy4JkEh0dliIZTdyLlbIchV2DCmr9qGj8nN1g1gJUfED/aT
q2cJ5YJ2hn7E3sLE2Vdp5FjC0cohACSF4ySWjCF/mz6rJRbkYYAIx0T2ZxnUCKnbmsD4XJhNLk0m
lXNt7pU5u63Zid0lpoj7YwyWqzuMvZ5pXi5e9zdkgsoKKkEh2kqDN3ze16hVRmkwRVGwRyvG1nkn
SonoWo+T5imjqqZfVg6H9etiK5v1LeQKYosSY1WY7TvtE1p+1e0QdseQgp53DFHcGm/BqDf2sYNc
c/V+6JN4vYniYPK/+jFp9I33ZTChjrESkSGCQXEcZbQZJeR6mgCEG218O4dqcpn1MNU8GjxCk88b
IW0G3DhDazCOz2i/RewlgJZ33QLX3Peha8vp1tgt6k8clnCIC/CGBXgA0nq4pk88br6imhHQvElE
oCdIjSIQy6Yes13tUHtvURzARnrOZtw5HpGBWWjmgyAyWCxiNKAS6OQ8glIjKy/T0CTyfuJLF4CK
X/P6+3w+H7/zGdIC4Fkn5XEcJEKREPtd944aQyzWXpmo0aZaTGAcI5OGiRKvwjrMKUkCQE9oORZ3
pOLW7bGNQidw6fp6ebbNqtebYeMq+YBggMVr2ozNfPKeb+sHwZVe7nFql/QwIVxJFRRPxhRGOeW5
JqjXBWcu+jQPCI4lP00VUPh3qAcrkMFhDbAhgx9bJOcJTB3jxH4B2XIUKUg3xO1WplsUJ8xYvUU3
OCrzZYFh8dsGqD+ci/CfgK6hXEQhn7gG21RnfYiy/XLVF2YcbFqDCxeng0C7lGZo8Zn5GflyiRoV
8tLQfkFSttVByiwaxk2aYJe1KJV0A5gQKQTctSv3KyiNMM7p15hVn8A+9rNJZweDl/FKIeWom8yN
0NZ2J+TDaxLlhlboWOd/jSY5g3f/pId+qTdSovC41oHh+wHGjl1eA1J9CxzVmOF4RlEdFWbxAun6
J7iS31AGv8PFmHHyU0wp24MbPfJ31g/FnOsSYQ0Iroj8sxBM+A5ByOr7F4icPwGW/Ebm+N0tG0Bl
sHmQZM8E7AksFDh2IyooL7zQz65+AcTRMDebeCUT9EPV19ZET07o4gXk7M+ufQHCQVQ2Kl0Wyd7D
ASGtjD/WwFW88uIXuAkbRbYfZpbsUVnZoT1Qp0WEfPqvJ9TPnvwC0VqsS20TWbN9GQYTtvClQJ6H
zf5VV7+UaSGtpuh5Y1yQGUCm1EoY7m3Du7+++E9m6KVKCzORcnptMF0qLsn3qa+Vy0LmCSxWBFE6
1TOAqQdA7BP9KqcysBR/BFtVonQc8hXJHs6QyYd4NNNdE6Ea8NsL/ce39f+Vz8PDv9bx9M//xJ+/
DdqbuqzsxR//+Tgo/P+f59/573/z42/88+p5uPuinqfLf/TD7+C6/75v/sV++eEPOwQ61r+Zn41/
+zzNnf3t+njC87/83/7wb8+/XeXR6+d//PINVTp7vhqEt/pf/v2j4/d//HIm1f3H7y//75+dn/8f
v+xQMLOX//z5y2T/8QtlfxeSiCgUgK1SSkL6y9/c8/knJP47mlfodMdUQtEqPFMQelgrVvil6O+M
R0mCZCREDRxYh1/+Ng3z+Uck+ruUcUQFjzhLIG7Kf/mvx/rhu/zPd/pbP6uHoe7t9I9fzuyP/9mF
OYlxDQZCcAypdByIl8ReEfgBmApWZk7EqVjpQQ3dSY8VDkNkRt20H+vH3w3Mv5/g93f8cZn++46S
QrcT743Hv9gLNFDhldl4mbVcXFNoM6qifmGt/oaz+8NbSbQiQwE7BH6JbYVahl0KKcpM5+feV9aR
nP1anOpDnd6v6TPeNJ3ZN5OedCZf2JsvAHS/vZ/gGFaJrxeDGocv93s0o+8i3Zm+KLPCfKum+w5k
6Yrpa4AT0rIMoNd7p8iQKf/rXw/rH+8rqMQsS0By5IzHl3IOSCs8ira4b28pykpQADTRHbrPqI3s
EFXCgFu/IV1yJdgLnPAfNy+8sIgZuE6cxgwSc9HlYFsRDHCHQzA5xEOBzqZBGZzrXbcsjwPgbTmP
iuSFD/yHWYtbSoFCcIJFJcglQ6KG+jJAY7jlpP3XaUW/lTeQJq7m4GEJ+XsjY/l2Us1LCul/cluJ
e0oAkRJAxy+NY0N0bflQNxWQBGUDhYaIfG1R1NwB93d0rcupPMXYXb/99Zf9w4IRMe4qAapJkBn9
4cOOkQhGVMYAjAriiWZzZLsPvhNqfQG0+mNA9tt3xAQijDAaQb7xkgHByg6YiBFCZ/BnBoox2sNT
BC28/hrd/heO6h/xnedbJWFEE4aCT8KwJ8of1wgkGyjqHkiKQb9M6+1uJdhs/m+c3/+6iQxjKiCR
im3gx5voreuGKAgadL7qPeSmC6SC67L764/zp2+SMEIok5Iml4OmVtUYYGaazFRDsQ8W1JPWTX+h
DboG//c7xUhMge9AVUBcAnRLyMsSrHFMgyoEH9ZndugyLL4XXuiPsy0J4yTBURUTzIPzwfP77YsP
jYgJavQZnJkeeWLeIfV/4RYXlOZ/fZkYq4jgUKQhvRy0AIwPHa74MssEM7m2oOShK8bhsJjh3Ya+
U9k7VGR9NC85hdrwwQARhlLOHL4lZgFLZLWJ3a2FH154sD95dywyDK/AvgLc18WMWWs9bWE4oiS6
9bxMrSrcXg0vikz9yZwhLMa8JFwg/QgvTkAVRLScULABU6eGunSVTsBRxOYlrtEfT0G0TBEn4HiX
QkKs5+I+NtSRnSAok52hoUbydV/a5jGUXZKHbRLsSPj/uTuz5ai5bUs/kU4s9dKtpGycTqd7bLhR
gMHq+6VuPX19yTlVAQmFY0fd1eWOn42QcrVzjvGN5ofvNs5nu0q6IG0o4QUGDIRDZoviyIWAbniO
XKazWkpAo/kuR+6tc2mmEahO8f3f4/vPbcQ2DaIafeYS/LBLIxDgCKv0LZevsj4SKe7GpzI07lfz
+d+P+bn//nY24KsYlq07FmFjDtP29wGuI+n1C4BToT05h7Gd5u3cVcvJg+imhXU/TMQFDbrrBqux
ILgzl56EGWPc9EjvdmC3GkSUZffB2vvnzsLREDXK+dDnGeQG/P6PqtoBeR9y2rDREgIA1uRu8aev
hdyP9pVEhr+vO137YBP9yzA0TaJrmYKcMf0/FmGNBgLbWBF2SH6a2SuDNKsPcSP/I7CLS3vOZo9m
iWTn1ClYXKwoUJIMfaz4YVvqVLd+asbROBvDB0+53L0un3Ke27/cvBX9G7OqU+Zu0yErNBFFlo1y
ro3J7DYlNewPfrHLr3f5vPN//+V5wPMzEhJ4K/Snln6tuk/6RzC6vz6CPFPftTntO5ekAqeBhyt9
HuEjMKxVUHlZ0FgfEWz089j6dULwJpYlHOaDb5HgeZlPSLtxLPJaMCHsZD7+DOwo0QZ+nqDQnAS6
2K9YWsQ2U+hcquWOSAy6gM1Iq/rfM/NyAfj579DP3BzmgfnH6y7lqtc05AkRGdLdVNt94MUj65Kw
N9Kgl5T7zQdj5ueC/sercxBhlfSFIS4XfM+eTVuc/QqWOy4Yp6r4vgKfHcQOuhSVIf2JB5pVaxFb
UWdicTA1Y7sU6R1gnjYU+UnV3d6kxYsZ+4m2/Qd39L8MAMtCbeKx7um2f0kotZXF3Yio3tCK5+FN
88xi2/ikLsHIXpwPvv5HzzrPr1/Gc+eZjW3kLItrl4WrML87q79dsuaDVzqvrn988V9e6WKLFUiU
05loJwQOvndMaoJpMtQOjnW7+tnDaqR4dprxq9s3ZfTv4XW5uf8cXj9vzpzVOLtfPFllBWIKs2eY
O/Salt4prrFgfLTY/Tmb2FYMHyS/455f8xJnxeYoZJJRwCnQoAZZVe1Xrn2B3YjQbp1tnyeI0RLC
0OvDNKaop9MPFqY/LoIc3VlzHUHDz3ddz7tYCROt6hfloaFYkuS7K60TItNH0YgsGKv0FkbGkxiN
aKAZaPTxB7ffP0bRxbPP//2XUSSbCVXFMPVhb77NtOQN3EqL530wVn+C0n8bRRePuRisOsL1bqaM
EHbzunHdce9q2VdJiSWgzXtwKrR+OKy6crwyXc0KJriqkT585P7/Y8E6/ytcT0dtbnkmjoLfX7Zw
u0FkAz+1LPK7Lp0OmaZtND1/NMuzLQuJ879H8N+ed14HPI5H9FEvISqeG6+Fudi4cJAxsmTslqWO
HMYUhdUFNtO/n/bXj+waBm/nU7syL3OfU22ahiHht+xmf5+22SG1p/sBFUdtdfd67t9AGSVknnZd
C6szaFdcb2v/0Rp9eTI6j2bXgsSBEcq1jMuTEVL+eZyl3oUqra3xSQ4Ga5TSBvdWKzqr/4RAe24f
S8uk0bqQs2s//Psz/LFscBFGVsGCQTmHj3pxeqmHRVNScigs1HzkK6MCd9L/sIJyvmyzAdm2S0GD
cuDF6a8hCaIBHko7bCk/2/YYJm1650n/wRHNK+LPDw5+f32lXx5n/D5u5yI1MdBBlci1bAxU0ZFy
Pj7++7OdZ+DFDP3tlS4+2+KhP/Z01Z93VrQtCABn/GdTzGxkTfjghXS26svncTE2ObxQ+jKpul3O
jZhWX1pWKcoepxMhjjdDj+xR1/r3UTlrGei4whCeO3CkNiilm8eGq6cdSGe0zaBVcbsqhKaEY6Kd
yttbL4lH9FIJiqJTlqOMOrTrlJMbKFdbPRrKXU7lrGuvay3ca1MJVXxBuBmjFJRWczs33CaCrI2b
NEDImPN43Pb7ou+QY7oY7X7UXmbcxmLqi2dfV4nOsjGq47z4D26ee5vB1dxn1xPV/QzYyzuChp69
/Uq042fMEkOzGwjDuO9FY4a6Pjhx4Khp+STOHt2TUt56axG7fbU4pk3j24jfMzbW16RM2huj0d1T
7qKnRVDT7q2ieLftQVlXQ7EQWNZOuo48kiyuLloaJw1xoCGTW8skcXarwRUxrDnPd7u4NrkhIRz4
WiKQ2ma+bhzwg7jID22Baj6mJfoqWt+QwRDXxxidNw4Tr1X9YZKZeYdVihwDmV7PdhwfOr2goVpY
A/fP3nkRWqH6vb3q4ij02rr3l8qM1lw9OkUjTx2V7qtZpYMRFb23HcZ0G3d5HV/p6LLC2GjSzTzX
qdxrTdzM3wa7JEZVjs28nTBARBUYtNseK8cd+fAwlyq7Mrcjv2iExUWNj0lcG882KcN4olSGSgNl
sl9dTV6NKaFoBf48o+LDVRvZaGMWaH23oPsV6d1crYfZymWo6pH+NgGxVVu4r05TDu9E8pqbdepv
9CFBYNOqKCXZ7q5a2grFJ/f/pVzePafihJ8WVRGItNbioKt2NMgPhkDhgtrF+d7STz9LSXAJ5jRP
tWx2Nq5y2yE0rMQ8dZVR3OmuJu75veTtkmVCv/E79c0WCqQzP1oSZEnJd7ZqXCQFJ2rTr9/NaVk5
zXoQtakrNZoMkxyN/txYRlh3CPeLQX1zzcz5nJdmfUTn1G7i+vwPzIr2amqc9iprXKWHToJ8sTXe
W9Pq7bCY0y6oimzTJkswun6glcUzQmZMI21zhaIN8e1oPcTpD6jDXh2IZNVeF7u5RdeboT0sdDzB
5pMygVnPam0PbltNIX9Iww2zzof+vOFrKvauW/6oDUDLuM38YeV20qyhGtNmg1le3+b6dOuw04WD
s+p7TAguEtLrcoGPV4qn8oxUC5h1SWgn57LXhBXZXLIv9cDhZbCrEatU92ZiUaGXW7Y3vq6rA0en
4rZkhn2flxFxremk1iHuv6gyv6Ywp88h6MvEf3WXNZhRmpdSPVf2K35tfL3zM0x9Ud8bXro0G28e
622NLmifDr5RMzHPwh2Nhk0g9I7UA/FuKaOMhDdGTgrKECgz4o2vicYwW3TRB642iIifXj4VlLau
h3won4fYyiKc0c6GGnlaHCRLG57lNECJsMXobbwNmeZss27wr6qEVWGTLFUgCv2mb61NUmJLQXMb
oNX74U7Z9VDaB9ww23ltN0oOTKDC2qSes1SbCbUg2g1DTaGpNyQWy+ZTMpVt5Bg6OuCVLFd8WKCM
B2Trpcf/f1Y7K033loe8UfkozKzAEv4XGwz6mpeRZIMoVbadrDqc8vFlcYtI5BmPywl8LOX3sUqG
hkvKftCdjURH6Szjvh0Rry+BbjfBLOZgmOKIjSCYmmaW+6l1zBc8P4g36uGVdSyCbS2mg1iTA5dd
vAZCvTse7sAMxVFbup8kGo9T7rAsJI4N618VS7vVKbJ90wUe/ckxbjXGxcHConsjCuy6Wwx9M4xJ
xcVpSsbhbci7Ny+x72EDlHsvJywQw2jV3baWjDeTluv9BlHYo5nwSw+2ld7mo9KawJuV2o593D0s
aB75vc22DJrVEHcGEN7QWq3iGyKp+Gpa4+/eADCHrEbnE6zIcq/M9Maq46NMtU/ohF7zZgpb4i+D
xPPuHLNeNu5g7pNVdXc28PkHBLqob/yF5RVZYRYm3dIxnhKEZ1d2p/fVoV8X655Uzy7Ql7jH/eB3
0Ghd9gdVxi+09Q0c+GNebqoas+oh5mKz86dkFy9M71hp47tVtaPY5Gu2pk814Q93piiWnQYJCR9P
GTs7pHnutayLVItWT3lIiyrrprQM/NJ5cvS8RotwGIQtkkSJPxjyIfI7petvw7i8iAk9zYGGgrUZ
yQh48911gSG6CLVTtn1XYlPjxl4VEZyFE6aYdcexNtIQbnNfiLxiPXiWHZQ9Npa6DkHkWeG0puHY
DgvqdUPIwAeXS/lv9JoQ0a54yUsCog6irHvrYUhM80evd2f57gynznU3onduMFHcUCLZDTH8GxeN
JArv7pRNZ/nifmx952zYba7K0sJ1PFN3wezndA/92o+HMu1nG29GVjFvvPzVwzVSojBaED5ZNmlh
aYXAvF/xOzKhmaJ23Bn9VW9f5YnZf/KXwj7YroDEIGoDciZqQP96SWwFH7TjpGDnOHPkcE7nXqnk
UCd1gjRV+xTLAWr8seEF204+Q9oiWLTqeVo4eE698RNX7XFCuxFHn7dEmPXbQPT5EDZ6+8pK9ZUi
NBaKSlpD5C/+ep8Y2nx2S3SnUptyzImxWLIQM5p50swSwT9iqrVniYEGH/Wo8sFleE0brICVuDZq
zc3iriJqbDN/1gq8qEE1YQ8vMWzAI6gADi7C7rO90bnjEPaJT1SB6rwvHWKz3eLbymdLsZckMgYP
dxZiHH2M0KF3doix4MUH4JHnzusAMBVhKPYF9FHLEdvTld12j4unN1/Ij5W70lLdtnU0Hf2ePc8b
mc3zCWvdeocVqALX4b+YuexuWuxbS93MabSkNqFBbWFgyV6TW305+zVcVmrNRNqmT3GlAgPb21bU
1TNwArod3dwKGB1+fiNhOAR5kiSvidFwQIkzjzW06vatrNMc2ar6bK3rqV6I29g7CNRS5OaamWQl
DfypuZOkOR3hJeRveG7rCFTX7FEyWu5Jstu5U3Ot27J7AG+RRSuX9QiFfLGvxjQ91t58JVOBpbTy
ko1S1ec+H6+wLPTppivuq9h7qtt6uPVj94VkniRIanOrbIxwwbLYNLwpTmpWMVWvieKrXJcDqQgt
+0PImhafhsJy95aabv0qffRITYiqFZkif2gSQVs71YOpT/gwCuZS0HAE1siZtB5yrENY+TRxIJ+9
v/aMdHjF8/aQlPq9GSPWXs3d7JYy2Zc40GPAhTaECWgZdeJ8LWbSSDdxb5oVHBI9vzMzNhsZX2F5
nO7IHx4ACtgITYPCq/tvMy6oFxl7/UPLwfcWw5EM50G1T6Nqr1dtqvqomduHLMO+b0hJ8BS5gPAM
i3eVit0Y98tri/ewDNyMYi2850+pnS84/Y2v7pj9wCW9HFMiatqNn9nxoXfHmyw35p2+8BJNbYht
WmSfTLNpor4Yq4jA8gJvCdyKcS6vyWu0b5MyN3Y2MNjAmjiOD2t2SoQ4yh7MhtLZ2NxhfuxUiog3
WxaE862LnDf76vSQJKbWfe9dh2KBbJPbavQOTlaAvHO2XE5Dh142BhJtJ3POA2VnNsdZN+v91PgT
irZ02MOkqdmHPQixmpsnwcwyEGmtOs/HsEmdu3XxA9xt3Y2Lo5tWTtGhQcTDsfML7rdzC+s9xGFg
TNemPSHxX/p45yzEyZe6fF9w0nSBQFQ8BA22411hyjVBjs5aPyZuHMz2bIRWl85f+piTkJ0l3xwD
h+2IAJ+D8/Dg+82XuoPRMYlEVUckpmjlV4ENyIjT4qof9fGmazlkpVIut35fJ5Fnt0uzzX1nCZyR
GI8oKwT0h4J6YeDH6bRpdWfbWbSBrIz1FCRx34UL3ox37CfaVb+0/gYmEHAkN3FTuYF7kgWV31OY
6rJmYxQVmEt4ABs9G77VKw1PGWcvhR9PgDI4USG3ZhEv0qndlv1o7Q03KSIaGdkENnT5hCm8gLav
kY1dvMNV6e9zR9bl1pz98jbL2Cb3kmU0DbPxbPLSJWUY/GrAgCImTv0VjILfHbg1x8n1pIy2Pi61
AWmHgz1q7X1hZ/6DH58lGlwxEbeOsHNAOgN1LfYwaLCwmG6HkSnw2TPlTVFJlzZVvPgy8tuCf9sK
/sF56KnemFs6LpMeZavwr5YFg+Khba1V3FkIzOJQAwgw7yer8uygz+H1pq6jb8ZyNdeXrLcMfDr2
zD8g13ywFQkN2FZ6blDI2q+CBPF5/GI0FdgdQWBaRw6QnveBObrtV7zeeMTzgozz0LJF+QxU3C03
87Kuz9T3C5OIk9X/kRjFJKPJctvjlJvpnTuUWKicZPw8GnZcbxIFSf3Y5tN84E/q2pc58ZJql6f4
XdNKTWu4NuVifoPC499x7UCMW7W5ad5yIHHnT+lo1Js4yXwjiDNtBcCgJXV8m7bTQM5ju7jZMR8H
Jzk15irsiOWpZUlC5MeWJI/Ag/Q9vteHuW7UlVaTBBRaPTaRYoG6g7YrAM/D/krvuzcPVVF3/ktT
T+N4TTm6rEOtNf1dAep8l3EeA5ygMhlR4KkDYoySYsPmHTuMRv+0WnK+oQf/ddbz61rTZRTX0Ghw
7KGMC1jZire5T/rnTJ/TYwtMiyuXXrMMjlZKHRv6znMGJWSedrgsNP8xy/pD5jRcxHNWFQUePg7Z
SbZsfO2Unohux8LzI0u6xz4ngOiAd9s4cjXH8cNfEiUWt1ix08W9XXAtXhJRLpuqN91qn6rItsMk
m7mwIamP4tTo2YJHEWFx9o7xqrxuW2OInDxT1REf+lRm8bWZ2ZtWrNdm/2K5X1blh6rHUBaba3NK
MgyJ9yjHnXifg0MeQ4XnyD7J1G7uMbdGrrrjgc3rbOi4q6b8CwSYGfCEzlXrRsUvGEA0pw2t5Xod
xjiCz0GFLu+7LR7QbxQ8tHAGFwKFv6+P7ZAd007IG8mtzvGCVuMrObMcAz3us1Bb5BwUmdhNGLh/
AAQxRohxCuAU1qr+qeQuYBdMvJWG1NRfEyhiPpiG3n2aje65vfZMpz+6I2wx6jb87X0e5ty3NWkd
DcL4cKeBuMOnKTC+6yeny5Oa5dzxNUxCc6pvS1HEt9nZVG6ATou4sefByGEv1b4ZDhCEeoGSIhUq
6W90H8cgB1ixFjWuIn0zT7XD6l7ic5uyUMycDvlCrlliUaVFeWX7CkoaVupKo62W+SxwSdb1Ye2k
96uoTA0cb5PKm8rWDqlhfPHVury5SVlEjaG1xRmLhJGUAcnlxq2dr3WhUXSpG4oyPfX4+ugVmey3
2lKmG4M5F02+QVKdKNfhlBRdTEHHjBH8pJjnAg5u5WbsXOtJrst1MSYpseR1+3kpBJCseOYIZ42A
f5qEEX/SViIeuzF96hCZtRvcUz9Qke8qd3iRHbewfVXJ1KVklTqRS7vypNc4GDBYNpuCefLEmTR5
gH6wtUvHAmGYxvaVoVOCUrMwwTAMA349Lem8wOyqaXmynMYKKH11YaZ78RwN7rDBvfa0OMR4fRt1
ER/zwnOpgGRQOtiZQ0ORw2sFGD3qst6mbo2DeLS1m6IY9G2T9oe5mU5Tv54rb/5h1Nr2NAprUzdC
j3BBD0VkSzW1STRqtp6g8ZrNdGTg2MXRNU0FsSjBYtaq2r5pu36k3TC1X/UYBGm4ctI+uHVlUE8o
UNxRTFi0MJ3K5XaqC1ZFL1Pcw9zmvSzTMr+vPSUe/Zi+UKgPagBdV2ovTZGnR2BKor4tIN9xypNL
fDViCCEjvjdw+wRu3I/qMNmDOJpIrDwY0c1Qc1pIGWVlgm924oC7LaheNOSZFfUTlvL5SqVO+tKk
Zl4fB9B3WugVZWdsEsco5ts1npJ8p4zVXQ96mzxxfFq1ja/NSgbWsljvolirGUsw90PcllhkKJhe
+bUh32LLmZ8GNv3vpegLbTd5WnVPHBHQMm2KdRgSRcftYbAwfKLpRjSr0JKkCVF+9pq8FbMU11i5
kn2sJleGMegY0wG8ZZhXnufpm9XTaT9sc1gqXb2ldt1W9kMrXYiCHJqIa5u7oBlbbqMYnUyLm5dm
LUPLDWpwWeMDMSaogHQIhIq/gr5toWlYl5yYrnbathQG7DpL7zhDWc/UxO/MQdV7HIrm9SoGeD4V
FyN9NLWIPXTOD4ksy6d8YmRRl4BCB2Nu8izuZ1Vub4xupQq/X0rRznERAHFSnfZ1Jq4q1GB+wYmY
ltkucRF35br/z7oKDL+fiiYHjRq6qcv8F/KoVYo9vQ8H2UcZ5a+VNdzxn+Llg67PZdfp/CCaeo7u
GMJDdHnRYDSWTvrWRPuCroIM3RxCDLi3lyJ1Xri0zhHNKImAyGo+6GRctmZ+PtdGL47AG+bvJaw/
RRCeaCVqtwl614500uJUrU37ge7hspF4foqNvs1BxkRMweVnTKQmcW/zGVPLCU0ivBNynbfK9bZ1
5UxXchIfpaBe9oV/PvHcu3RdmmiIZ39vOclznlEz00usq1ttvfYHK3TSjyDPlz2n80NojPo26mcX
ceH5R/2l+czJskZRd5YKZleUnbl1bfyJiBT2tP98GPq0RemLWrZp+hcd9pYgPpzzCDEsasiJFsPz
LXpognX3kMX5By31v7yVjWCBHqiOXRQvwO9vBRPOMrxS8rCJ2yFHD87ZQ9OHzN6POr6XTTQ+IBQZ
JCcYASzEAxcfUMBfxSrPPW169W/reOv0z3G1ASrIaYZ6ebb17CtH/2jM/+UFWeR4RaROuAIuXzDr
feBAMfeiEh5flA6deFliEE41IUlRDErkgw/6lzmGIBKzg2NzqUD68/sHTSnSAqBhmEAsgdenxBCM
lr759xD5+0McB+U2a4h9aRuyBeeFOWOKuTqlCNkVWPtS66PIyb98Ol+4SD0Q8UHBuHRvjHRYBwhg
TCvvFgJWPX+30oe+/PTvd/k5cX5t5jIueAyrIG4UH6/IhaoDBmNVtDlZsUZJqywvPg3Z/JXdD91O
eTDz/A5Rz5YcN1AxWCXdnpzs3Dka7hhSeno2aj6zNlgr2FD/zp0/ot7/9SN4CEZpn7tIDS/WllRW
QzdyaqD+pFf7tqZkfzbnXvWodEITndH+35/jPOF+/xqWMFBqugxWNMz2hd8MOIxJUACzxBvynZ/A
VvW8Ex5q7qLrfl7ldk37b7IoX//92D9f00It7XE7snRm/GVITMbu3xUunlk4rTt2jmiRaWgPzkMs
vQ8G718fZdmYHJiVPtaD32fIUkOfw4zNoygLAywW6E30nmv2B/vQeab9/iXZEFCGstH5NqSDCwEN
HA1W0ZZ11CSFgjZtJEfcrrrazD2oHAkgrftQ7XgWHvz2TA4OpvVTs2Mj3bkMWfZgsfWay84+6hZQ
oEXfyRS8BFcgWuXiGcbw56EZ9gl9jU5wXy2o2pnyIc/pZf77B/3j7S3s54jAEcAb6J0vv/Kk6cNa
nFUf9hkMZN43swhpFQYmRBe93NcfmWb+GLfn5+H3dbGRuByjLsYtbBQGbQP6Bj3snbxWAYi5cH2R
u3+/1h+HCx5zXl3PwnPf9N2L6Vg7FBAc7g0w2LQ6wObhhgiXHlpbe+IQCrrUmKL/tyde6Fn82vQq
gyZe6EDBKnEVQAURJk0ITW4hZH7ws13q6xCpW2dJEJJcDois7+ff9ZdjBlKlTiYeO3DbQH124hPQ
r6jljkp5pEn2hvK3SattYXD895P/x9x499+j9MJFefE//z8zVepnOdX/3VV5ypIf/a+uyp9//r9t
lbqNDRLwmI/TDtkPwvL/basU/6U7Z78DBjEqSb7pnsVC/+OrNMz/YqHRf9qo0P0iKPs/vkody6XP
LuobJiIicV4Z/gNfJcqt3xcaU/c9BxYnWz9+GmTEF5tm1pPKnXQNFcGSaneVK8Q6sG2LEnN9b3/H
CpHTWBtj4e41xEVd2AydFAdAWLG2Y/rqELtQMRZ3sQZ+5oAk2ba+px7l4rvZM7WTyFNV7OK8rVVk
zV38UrYeQRiLs9RvNnsDvrjcu0GFQHd5tMuW6v/QmYeRNSAB6sMN+IgwXx08QzY7gz1+W9bx5HIj
rGHZx3oluOf4Ve8qe4OoM/evII62/c0q+2nY23Qyn/u6dyZ6pwDpAgPAodqogf0CHUWdqne486t7
hOcPm6Yo8vbcAndzmg3EfgNByLl4R7RBLbFbMWr0QWfbk/hRd6XPHXj0SygdQT02nkvqJAgea1+t
LiIamcdL/MWTYD/gFK2mCXwcul8YT2PuUHkHLucEaqLjgy7Cjr+PYzO+YKCbqeqsVDrBRNViO060
gTm/eNMDzWwk1qJbLcr+44y4exzsOjIpnByhUpKGtxgdXfF2zKBfSCHYpKhGgEXIW+OBAin0wSSB
5+EInKxyLV9XXUMdBRouP0mwuXBvV6d6ayZir0O51Okjux5ojKXwgdj2rIeVZedfKjBhOfYaf0S4
0WRVHIi276/iTuuqsADgSyF4FVi19Sa2SBBNhzbKfC7MkZWPn/V5PhOPPHU7IBmjFCWXXdYYMHtS
w3nIWqt9s9htgfV3c6aDSatf2WHTvWJ+1VG1uOqTKiv7ew3LUKd2MTvNJvOERqfBSvQRoGlcbEjB
Mx4rc4QqFWgNJP79bCR8K2eOZRFxQkuap3KSZgu/kOPflwQMWwF9GXfJEcyJhztutJ3VjHcqcQbz
65zXla8jc/EHdWpVWgBul3Smwj7jvHeCxqWX53lRNFsxWM2TWu38Gs86rZ/COU7NcqN8+T42xCn5
LXELa9zhYimzK/QnxIlq8Mp6UgAi0UHTWbzxWA6zCAhNrL/ldv+09n2/8bh9RPjR/CRYXI/Sd9tF
JiD7wO/Q+9GQtPc0Eb1tby+7xDhLRdJy2udwLMCta59kKT4VVkz3zpLDVp1pbeUKkZQw2SOtoUif
s2Ireec91dKdMbifYmECrcz2g0eDE9cMrccVEQeIl2UDxv07HJNXtTrfOqe8znAbqcVJttZseT+Q
gH3XSoBTXnynrcp4rHvhhtaMFSNrCuY+t7W4NYzIXP08XKFx0ap3vyeolAMH4GiQGnMSOYuICjrc
Ow9CserOFd9Yo4sPtBu43Jx9A6s/Xi8xzKwqOfpgMc/wdOOlbpIXSdXe90GEwtOYcysN56z84tsS
SDd9HcpmQNLoC35u0+oeafEVJDlzn9OoAcbXH5RLwVi22i00330elwgsaYeDualhc4o5xAQVPxd6
5TwMbftst/NnMF23s8LUM8hrkZ/rWM14s6CtfsYtj7hhlM27g8No28zkHhiZzWJB4AE6vNZ5yGeq
1tiQmw1xEU7QJ9ToynKc4I+SSQDPAR1FVttDMAlFu9iZFH2tyQj7tuSqi/0G3uHY7vNSfjGzftqi
Dv3unYmHHYqeU+33d0k9zURimxoFfcc/Dv3EF3FpV6/24J1E7XBIGO2HftBfyhlKY2OKwKfdfi9B
W+c54khcF1eDgNW5xJ9Tx/pW+x1swtwXUWktL9RF6THRI90mChuMYw7pTZ3h2CpQEGGvzfd4kJBy
2mY0Ii490Iq3+ArmjZn5/XWCw/YwunSQ3ZSUErjj13CgHinh3rVazhLScvAcXfXGWe4BDhttwqns
6aXPryWErse+MYEozksXzTjeokwaxl6P5d7QJ/xyfQkFyUUE0AoRZbBb5WJh1KkaKqha/jmbzV1v
Jd+qebSeptm6hYUfNcgwm8BgmOad7u+rlCCOVE7t3p7752EZv1dOQxk7u67bFc3VOn6qGvPz4Gmg
hlWsnRa5umCNUEGRBHBPbAEOC2N5lmJZtuToHcSsbprzQj+XO3eMyRMj+kIRZBKkzCgAYzHp6NYO
2Gizd9JhS116CpGO7xoigstVY3R2WMjH6XsjqsOadCdT764whWpXU23ds75VJ1fxztKDm5hnhhPY
dvt9rZdzn/EdHNTBsdLN2lFcR/NxnLLV3/X6Wm6hMN4jOEsC1++Z64t2VXXWgY6V/JZO86aF+hNW
GENC3bDz0CJsPUxV94aQ8a4qUR4lraQ/Yq2Rh0nv2uoh/Hg0eQP08Fv61Q8KdHbkDk5UTf53bVG3
UpbWfQNo2JndG6XDkTv7qbyq3rO1w54MYgNY51stEIO8CymKJ2rSUK07UEHCCvJJ8Av4s2lB2lQo
mBtXaM3boi/SYktxgUzCVlT6JyutVvIRXKnjv9fBpWRUp2RHN8fszwX/Uhp6X28UrF517uqaYxv5
tAnO+xieQ899AlBbzEdJEuEVIRO0ISAYQAt2kEdWDXnwQKTNsXnHROg2FXBfLTfoMWCccQQy43zS
wyxN5jzK+ccOnJzQShvXNC8T9cUSHWBo5B9EvOi7RRR+aexMlG52vou5xS/1bkAIoO3SZKj3UPEm
45kfz6B/siYITgQYwLsFWNv9AMf+WyeYR1HLXmGQcAMmdHnsXRsWOP6T1KE8Xk0mRLhOJfYL4Qlg
1s2kODMua4sxdF8azEOAxZo5C3ll5U2CcIadFyuuo/IqbyMK6G1SvcYrV+bIa5pnASCm1G4z0ZN+
Q4ukEJ+XupxpY5MAAO2Ljc82aiVJ+QGz1y1HKIFeFZpx1v0v6s5rO25s2bK/cn8ANeDNSz8ASEsm
KRpJFF8wpJIE7z2+vieo6nOZyLyZg9Uv3eeMqpIhGbldxN4RK9YK1EeyGJ4bhhrUmdCkI2iwKZJY
o+FY8ft6I1sRAkGOYklJ60JTUY2HVIZrbS4FJ3BquUlaIDtDDoVKkGJ7QWHAmZ6DGqAsmSoABlCO
wS/EE4HmDv6yqv4ExAvERVJxu34YU7i0HKUGxDw0fkQZ2TLr8Bv6G68NgSD8jLh9bjwNUgTDJ1mP
Iv8R8nCPVlyhPlUCXOougAXPqNYeur6HoIai3wVY0fUUw0IkwYBJR0ERZN0GDfFywhUkfqOTq4RI
9lfXi2P4qY/NoXlpcvr0d14nDhRsS65lDnAlYaWqYRi7AjV9gG++pqIzUwt9dD+ZSFmYVC8r01g3
vdXZEIZ5wQaS0iizIwMQ2ldKYPUjHK2+ASuwPiM5S9LCdtgBj7wLuiHIkacYw36TzYUSu7Gipt4D
MtO3npWUxibwxEjkeKuSG3BlThGGtAigaH6nmQ13CQ1yATcaqrK0kLmFwlsWKI8uw4Vol1ndlCm4
mlwKxnuahSFu9cQ0TnZSAQb/S0CFGa7eHrEHt0in2loNRpCDoQ47k9KqQiMncitwPIx0tjiVoFcv
kMPQij4AL6spme3TRq7XrTY2G+At01fZU4pvbRKBCiVgwaYZokyhyZs+jjxq02iXuMWQtmQ4h2aW
tNCAcDbC7UBz+U7XY/U27lqQgMj27GjcAXuW4O1gVaIzpK57gJgJfnPm/ZsGU94aEBvuRRO3xSgp
0AW16RqVDnQ59+p4q5cecWzy4xszaVNyC5DUAE3Pn+sE4Hotmohf5oV6ELoi+d5ERruPAiH6Eg2G
eCu0fvU7G0tuiQZ3/F+JJ+q/q2ICJiUasvDDbFuwWzQhFneDngDZSdFyKsJ4css449Ug5WbLvSeU
qbqmlB+B/f8AREm+IcWNbGF+5gFSNnfghsjXK/kPkFVge9sE9AuQ70+lpMc/eLMGq6JCg6SkErod
hhyK2ppYuYNrcVhrwfhDgENuV8XpuNUqKwqRh5mQ7aA4vwqhL3sQ/Fjf+SZixYh6mQ64kxfCzgwN
HooXdez8lRULPYlCL/gCd+UAZLy5sSA7B+YoAtKIC54nRqtLa6vF39hZp3RfrdqrQGHC4UkRNXbM
UVe3lMF+1Wbpr2styB/6noaFrEtvfchteZMpKGOZxPIY0LsjpQZSYklqya7cl+rnIWw/e70a7CJ0
kFdmqkNdamRuDlR55ReitJd89FSiMgz/Tqv5IWuk+SHNSMVJrRS5MRj2p9KveDv2UPP1ald8ZSRc
UUer7TbggEZekpG+MzxpuoPytoC+ujIYeDdsFKjkXEbSxOu39MOHMjCH8O8qr/PfzZK06ojn6p4e
nqem+vWrOXwvll852/sPJdb/G/RWFjng/zkRs2m///yFzlXx6302Zv6eP8kYQZf+eiMRIOtiiAYI
UfIqf0iu5r8yYQ22DEWUZZKvc57zn2yMpP8FQxNiKyp1hRmTTKLmH5Yr0jskEWkhU2eSEIlM9Eey
MccJ7Zl3QCaVbZBklTFkLUs+ekHVaVS61qXS/dWjYk0fPdSc/VAPvImEP3k6Fu08p9bbj/vvHPMf
c5pE5pwSNc370iJ/XoHAz1O0ZFxoQ+GMszSzWSGW1b/6AF73MMPzEAnNSBps4kfwM28pV2wL2ll2
Yjw1NLFKoQgxttHK3yqZ3oEQhMdjl5cjIDdpVB+gQpEVaCipsjsot4ob0iCQzfuauIZHxSQMleF+
Ii7sEzAGz4CRiwLSFMsB3MWbY0jF3YggXQ0fKsTj7qgZ5drXxwCdFdpsLJ7RXfzQBwHRQoEP9eHd
1vkni3lEADYnmpfTo5vzJqFpj0Vhr7xPoAp0r0vZNE8PofA1q9Lis95DdbYC46s4cmlmkL4OgEhs
mhJe+ZXqr2U14SkEIAhsIPAR0OtTxBSgo0KOOdajzLXgkP4cFSl8wXE4E7Uj30wrUAYuSdfKuLTD
qGsBJ4BQXEm5Lv2sOzr61m1r6fu+jNDRKCOor5sMbIPYaKlt6JF5w9O5oKijwEvcpS01ctolbaOX
E/qT4O58UPwgfoky2AI8LmlXEtsLBpe3jWSQZyaRSKsMOb9FgWSaqgT0KfTbIh3ddgcLNT10PnqM
8I2j3EDaoLjVSui+JZhKGol4iiDSqglSkVcgbN6ZNAxPTS9qGwGSWLujV44WH/GLEKNJl9ZDcqVw
tOh+f/vA0EyT94fwg5LOUgA88Y0e1HvS0GbjIZg2md62G6yXsPIGG3rq2tYkAN4KMlFuFk7NOp0s
FMTiqjtc2WOnW4zyNXIYFCDYadZiizWJRr+/5jcuNxzozwRklDKwMtfWZ/4xi53MzwclYnGGqQcu
ah1RVJZoAUWNG/t0tcEeTahF4BI6ZrUGo6KgZQcQY8W8gfaafJQi6kh2tBy+PSnxrtEXvVGnHn8c
KuiQZ0CtR3oMwMDxwdJSL5tVOmpyB2N5K4MM3Pm8cnoApGAYvaBPH0DRavIqS5viO8+o/Shp8k0b
V9m9IYNmJ32YrSN+OnoAXeYdwP+W14g0j+tD8xaZ6XcA14A0oOQnL/b00JQGzXOQv0+9LrvoAfI6
zfaNjjgNvOfN1Mh/NuWHgvbFcPw+Gv+v+w5MbVv9+i/idv1f6zb7+b2BCvL/gxA++9H/OYTb1fcp
TN6H7/nr/wnfsvmXCWsgC0uiX+Sl859iCv1ffwGWEFkySnm6QV3lP+Fb+2s+5AZ1FgN8gDQzUf6f
8C0oyl8EPmmmc9EpgBD+PxK/51rJu41NERqCFuyrBl6QNvzFxkZeIYtkH3deag2ktBPo/WrTwpyd
7/1Ji5o/17z/MYCfmlMhjaPEAu2BCs/fYosWguG1MThnW4InXfs5JLE0JXYGqlt98lWrmv5+txLn
IuLJ8EClwwPKCCEZgHvv+NyKIfChMaGNuIQC/rGBZfG5DPVoc8WKON873k3jXGoXDcpERF74fih+
H9vhjyQB2PzDze5+fb9112vbXt8c1mvXXR8cfn9w+bfrOvaWX7mHm/XO3vE1hwO/3bsuf7d19/zd
as8v+er1bnfvbvnbA9+840sdZ8dPW29sfiQ/fv6Sdc73757X97sdP83mx9mr+a/Xu7XzypfwEWxn
/hN+zW9Wtu1snS12+Vp+4qfNPT/+xnX5Ua/8yW5lr1b8xBf3YO92z/Zu5fA9q9XKWTmOM3/Ziu/n
580/zLnlFwdGwid6nM1vts7+y2o/f+lqv7NXzp3j8mtGvd3kDN7h061X21vHWe8O6/mD8tk2fOej
852fuuVL93dP2+3TPE1M1Pzd7uGQ2rPZJ4c/vrxk8pUVW3JwQC5Yq2IkPRzW96+79TODWjnfne3e
ebpiaRk7lntjecSauprb8aWHtfvw8uPet+/t1bc7R7Sv2HlDGVzYg8vITDWhCBAlelizRC+7x0fW
2WG+WZLtzcG9cZyby1O4vJKcDGwGhLwr13tSgxYjBg/u6zO7hXW6YkBZvC5OLMyL+M5CLReG14VY
eLhZ38wben14+z//vX9dczbu2auH18P69XBf2hycw+sra2nfbthYu8fNbrPZrDabW/uOHbZ3brZs
52+3t2/b8dZ27rasNyePY+E6DzeOzflc7R+cmxt23367vTKca6OZneO70ahi13kR8+W+uM+cG2bs
2q5elMaJ+cd+aH5Hvjcx4ckRyMAPrV/v/RXHkuN+Px94pu2R/+3sDb+aT7VvM8L9723h9PZvd7vd
/u7th6drW+QNaHRpUy4ccNqYSpTOm/J+93y/dn5vd6G93qznST+s8XHu02F2kywMC7Gy8YHO/Fv3
fv3sPu8eD+5Ljm/b2C83P9b8AIZyv7E3z586ps/FizzuNuy71Z59Xtiru++RvX9iqV1Xtt0HNsSr
ZX9e3eFJ1q69dVcP+KH9YXYwl9f2jbzz0jgX0JU4FwZFYqfisA/2Cz63s/nc3zZr+/GPZ2Z4ONEb
x71Z8yFW+N3LnwAUBGt76SMsYtAEccNI98nD+gX3fmAWDrNfOzy5965zs9vhrbevnBacNR6fKLFZ
rUrc63rNnBN6tnMUcF9YnPWru7u/x2Gzb+4ffdv+yi5asyZEidWeU/iC197bb75st9nd7x5/7Xz7
1+P8Q38837+G9vNk//DtHc4OP3T/yG9//WI34vO3zt0TPpb/PmyfVk/b3w4uf/tkPxNFBtv27Q1H
9evt3d3Xu/129Xm33/58eiBSOA+EA2e1enLt77cEou3DjfvEEbVX+/0tPnu/ZepdZvVtmhn5b6ab
4IpFYsv2QFw+3Djb1R1H/e0Lvzzxx7NTeHJvHl5e2IjOzysrcvm8y+ICFgbTTU4r57wn1jf8w97d
HFxCHkffdtz9nyDnXNkHknV5H8jLt0rcGbQiYxabTMfhnvPPUZutztG7tDlF9o851uMuORc7my/E
O6wf56jMQrPw/OqRb9jZd1wI1vxq/t7dbnPHf7dPTJq7dx7eLjZM63qOmpyoO07u7u26sN3vOZDz
Vl/Pe/B+PbvTwN6yhZh+vPXaxR/fzMvobl8O3HTc7b3L91xegDk6/PeBAFLLfdaEjk6HeNkgeTb/
/Tt/202T5YtthnKBLHSgHosOhDd6LJetHK/yP1bAGhpUUCyZ0vuxFTLnhWcqUJJ5WWStPDp/bIpi
ySswBiq7sSVc4fk7HRXJL1EUTZjwTOD4i6ibQAumWYOJrghk3GtUw4Y1sAnJvjyqc1ZAccFyJ/F0
IZd4PCqpNVEgFL2KBsNA/iqGZbqDt2NyL1s5nTuNFAIN0DxCuJ4vr80VSmYBqlOVPcRqQF3WGhD8
iytNa23kaHLKZWUfPF+2efwEmddLmwUBZFM0eUfJ4px5eLcrwDSWkN2MlZ2XGUQYQqm5XR1HBxF9
6yvDO2OKlx/vHFQG5tC8mEQZ5ac8JQdg59Cn2Z2VTesiBONUR2lyBfB7ZiYBhaoqjG7kS3gZHo8K
AsTMFLK0ouW1jnZtGOlb+CiaWzVXrHvqVcb28iye2R/v7S0bXUYUunOdpn32ujQV21TyEIyNaJu/
YufcFGoyqRfyGsDkl6BiL4X0JczJHpLQDDpYJaYIMHPYTq+K35VXjJ2bRM0A4jiTZ5vILR5PogVD
FsjzsbR9SPfdtqvkuwB1PkdTzRFwj6lecVBnB2cCigQ2TNJGXxzlTm090A4yBDBJq9qaFckroCDU
PUNoTS6v1zlTOsTY5NTg2zPkxTtfEuA1EAYRjF4lwgMkJ/pdHU3yrFJdXTlg85Xu2O0ylHemFges
gzQLWA6j0qb8PggMfwMXTPnFkBT1tlfj8ktlti+XR3duN743eTKRoTAgs8lEBmJKczeiMtRJ/SvH
+awV2miAnlJZIbN4vD3QOkdeQwjAK4ZW+ynOi8gRzEy5/xdjYbNzmCGiJMd6bMXTPGgYLKO08xrO
MgWuuHUIEdiVlMW5ra6bZDJp9oPNdPn8rSwD7v5SLyFZA7rrmFYS7xM99X5DmB08AxEtmiuH6+wO
pCgLGTI/EV7k43FFQpDM2EPqAOTLNknXftNU9Ydcysbq4xNoiHMnCXudTPX8Qd45eHDDgFY0XAbg
O/AMKUVuFQ6MKwdq8fqd4whJHQt6UrDScyBZeNxAMJFx0jLQtUql2HWm9I42BaBw6QrdZH0O+aGu
bTwvjjeK1vTosnW0VU5QLFzxIqfbkgYvyn8AGmF3PmGltUJ6SLuOKCNlTaI/ZLUa1LtAadP6ygou
CN7/DFmhqiQCodZAey+OGTViM4BxB6BmCO+ZCPp6XZaF8pzDvufrwrBHqTZfVXEOmAH7aF6CgmEN
QDBZu3YUyitXoVNPg1zPW2MbWVSkWxefpx+5HyEMUQKUM3sFyhQLISm56X0FXB2IUhRwOxCPbQNM
56N7DMuySXQ3LToyltcjUESgMiQiBcqmplPlEcypSptdWdmz43tnZbHF0AK3oIvEafOs69wWuDsI
dzDsqToX67/lUV9+2MUxLhaYiYMwH7TV8dmBbIOWD3CJtjKalSNYaLx2KhwLl2fv1PlgRYccn2KK
NBPuHluB2cyLawNtxti39MfcHMuVQv1mI4KE+dGE1bS+bO/cPLJl6ePDFi19C4/gxTkJfI2IpKNQ
X7hdaSKB6YnoAZhpfaAhC8qVwecWeGWc1+wuxqm3/lCWuYrqb0qbJyqz+Y6Wz+kQtUJ105qa6oD+
v9YfeW5y59smTc5c4FVlMdihMNMSmSQmN5Rg0ADbAnsateYNSH/wUrBfNl8vT+/8E48DPgVJiSZT
nkCExeVdEB3IHqwvPHadV4NYB9HvKmnUUVMePn7t5CrNDYaWDFFEhWpxImJ1muJeV2Ey69tkRU2/
XUPb8vHLtKVBNk6RFXrmuWiz2J9jDXxMHoH/GvCdKTHkW+iiPtAlOPPZiVd256n/PrY276J38ar3
Zb0eYNe2xTDxwASGVN0hW62mcXV5neb7yWKd6EoHDMLuUCkrLe4vnOMwgY+uALkt1vsApgWIsVJx
n6eauSrgrnoeegFMc0oaqf/4UbDEuVrF/ZoH+bLebsSDOcUN0X8SGuspKTX5XhLR9y2grNrlFShN
u4DP48qIz+xMQBozZbwMGoJ2yOOp5U2iw0UIxYMmea0N1i+xC6S0IZbrrml+nDnr0C6/3a5pnSI8
HpsyUSeuVb/gQhXk3Y3elu2O7kZ0jpGg2jYokAZ2UtbtlWk9s6SkOMg7cBGBTvytyvFu71RBKVOH
x6rS6rKPBDKw7z7M672WK+3doOaRnZlW7ZSQyVwxfbJt0XXghgotDkAiYuBi22penxVliUfxI7Ow
ZRHCOnIx1+AGJyuIFcIrMjtglbipLm6NoBuUCtbOAs2IRsoB/EUTRIN1slUKI7u9fD7OjQjvwvUT
xIGJosrxEsZqqIZa0cAdBYFhAVONML1CVwJg/LKds2NCHpUlIzOgL51YOEWF2dPrxK6MRxcSWfVG
BHC5K4e2vuJbzpmiS09FP3oOtMbCXza9l+V5ChMW9JY1JI+j4BbT+C3IxfHK5fDc5HEX4ghINOYh
AHQ8eWUKfB6xscKG3S9E0oe7bgBL8ery1J2xMocZQiOTR1f+4hlbA+qyADbiwrRpsEW9DoB6Aky6
bOXMrHGhnvN52DCBxh+PZUSCRI5qD7pbreNyiaNa5YMZPXilP337F6ZwFyoxgNrNiSiYnJYBoFNE
2srWWzcxnWaxglA2KZErtZhzU0c+9D+W5r9/5yqyfCy9aYwQBte7L6aRKauM1t4r+22OjEchxuLS
wYsS/4ffpcR/bERqhjJFGo7uLpp8bkuYDWhq6/OdBQgcaGA/DJvL8zfDH08tSnM3qqpKWF3scKhw
oqQvsaj6FhMIeZQ7ZBk8egDy6FjTvGCbDeB2xxACt0ws5d/CKOyBKBdr+Crix8sf59wks5A68mDk
Z4FUHI/fzxKYH2FUAprYTa5AM9CKFMGvjxuBXQbOd9rB2TeLqKaXEFbVBWzMQ1jJSMr08Ba6tDoV
+pVzcG41aegll0MbPVCs+Zy82zKeComUgrK5nUUzo2sAsxJ86WtJ67ZZA5/5x4dlgpSwaP+GNXF5
RWiHGs7rDpZa1Lq9Gxp0y12BF3X/hRUSHvC9ELfoIz4ek5EYlTL6eMSoTqvbvA3S1aAp4ZV07Jl9
wLTxiMIjslDLmYuzXIitMJjvqUaAoIGlOlKoBR9NFYH/AeFLLmrmKIGo5Hgs5tQJjTDv/ThU0kM6
DrJbeNk1zorTTMdsBnyQNuvi8nJbeI5Un/KZdQXq3NYLb+FfVNZSmezzngZLXezuzF57LATRW5WB
4c2Yt71uFcWV+HJyv+JDSLOcFDkxqEiWF4GpFFur8RMuAnonS6tmCOrskzpoYnertX2vOAO0neGu
gq7uWpr2zDGYFe1MpgAChpOrnZAHmtim0KGN6SzjFIj66PZFeEv7ruq0tce/P7xHCT50IiFiCHJp
GbVb2RjSScSLwOUe2n2tVGsjna6dhNMoN/fpkyFjB2m6tXwOkHP2B8hFc1sPQh+qFVpKxmwydqpH
F8XlAZ3OIKZMYLa8vWH2Xj6o8JW6WGnMYA4rKlzkeQJJnwh25LNVK9pP4JO9d+Wcz37/OBIBm5ux
6SqIM07g4noaxCX81PDsQlacog0MNfWXsu2nH2VrJK4kZfIP0iDDTREo+Tat5Pr18ohPtyuYYi4G
vHS4SeLVjo8mlO2i3/U0TotJ5buJbvxMKuNVgwXMLi36vFr12q3y1OXMFnm0Uk0jy6osTimcSHTP
zNrvmQDtsVK2LQzhXXZlJWf3uJjWGYRMhJuFiyh8HI9LjhpQcHmTw4kpVBMc6GH4Uk5jqrpV4amf
yrij4Tc2A3JGRpLQI3p5Ws/s2VmGmScsjQ141sWqVlNhxBnlbQQvvHIN+yr8w3DsBs95XSEVe9nY
GcdHqYSnMmy55FF4ExwPVpGFWIVgkIOv15/wi/GzRP8YPLdVAjVAHWhPsZLyVB68vm7WaMd5BnRM
dfk5oFGhuPLeOjPz1GPBaNLRQdPF8tUgJzDzTWWPsy9RgSF/3vzooVl0MxFi6GT04kNtfpFKP/hw
KGMSKKOTOQOvCbT4eBLEFFXTcqYA0EY1yZ3G95QJHQI4l69M97m15eEFBhXaHlo75r9/d9tIsyzy
QJ7mtP213udujBRjBQWyd9NAImpsLq/tOWNAy3mwk+Thn8W1sVFlOaDxDwIMMuv7QsrbO2SUBLfT
8/75sqkzzg/ROMxQUDQo9inH45I8VRuNjHEZkeH9jBpp/Gw2RreBYzShVX0Kvl62d2Zo5OhBHaNI
gubkEnaSwPqbtmOOX88NKHUDCpiIPFBR53s+vmQQ51G7nIdGtnixN0I9Lfy6gczBGtXKh+uzpT1S
mzJlJ8kZucDLAzvjU6FIY2B4OfjsTuROh0xP/BbqIylN0dKGlZx+75LCHzoZtfyzGatO3JTEmisv
p3N2STdiUnkDkyz2SttAGgW1zdxWnZHBGdpQvZPh2nUqqD8/o+WT35pdIFy53J1ZRgAKXAHgJyRt
t2S56QxYFxvBx9U1ZAm8jFMOF2ruGEZ9TaHyzA6lWwjgANRViKKaix06KX1rdH2a214NZ3PSTvJm
1Dtzi1RKhLqYL1xJtJwbGs/quXxCvpjH4vGJKHtETgbTyihxqvpOFibZTWH5faR5PbmyQ+cduIhX
EErBf8gcMrBlwkDVS7nxIadBryJM7tSK9FGkateUIc9aIe5qskY1EJmi4wFBNR6nOu3qdhkl5ar0
RPMmEIL+SuvN2Wmbld1NkrhQjc1P4XcOEqESEqUj3LRlog2GAxIdGlg1oq7mjpoplldc5LldQYZq
fsdwqYDk9ticKE561Yb4LaFpnrpmekiRhrR17lO2UUbllYU6Z40c3wyhIk3Mu+7YGuIXka4UHO5q
LP19Bpn4uo59YwcBRXGDrlF7ZXRnlgyPTCZ65l+kdLpM9hlygQQEPW59VxTUZQMRtiDUmrxrt4gz
q4aJOTFGjlZ9a9J8v2pDoUpBE3KOh64zUjcFO+DS0GuGdhh61dNlF3lmFplESpOAFCyL8vTxLNL+
N2RQqGW2bkFt7/Jxyr9R09E8eslJ5JL5V4OPe0ciNtlS7iRcuZdhe8rNdAgGhB+iDr1ZyBBcVYYd
qIY3e6Ui24GAidS7l4d5bk65VGtzCnrOM83T8O4kBE0kFKmgcsesk71MNREdagXlNhWe9/87S3Ns
eGdJL4CFgQrK7KJtwm6Hq26SVTbGHfzsccFSXjZ3JtTM7bwkvLmbzHRpx+bSpkKDrJaggkfYYgMp
k/AJrmnLLbW6XAlI/+yRvvC+/gujyK2+QZB4LS2MVqnVS6GpQEndM4lQysef01H/HOhZtRb1Uln3
daBesXnmeYbj51YNPnVWjF/Ma21OeR0pVWbzUpJsP8j2FhKdX0cviP7OUyV91VKaPjWom3ZyP6RX
nM3pXXquCuFCuVHTd7U8/KKaG4hooODQGoP0QJf/aCMO5X8XvLI9TKbgrWqvrA9CUV+JfKdeZ96u
nBTu0SQUluEoa1QrhKcMagcZ4BAlDR9Vk0h+uLygp16AV6dBHhJYGXm0ZXztjKwNQxmiDC7Uwas/
BV3goseTZ2vVG/JXOGD875ctnk7o/M4lpWboxMATXlOYYoVArLhBpE2Y9jYig9onq51i364oq6yR
DdIQBvDFzvYKL7qGWjhn/e0WTze7Md+zj09NJyDBLMH6Aq1bATOXIXAwyd3nAVqBfRJKcFF5U+8W
g1jEW5LF0q/Loz91RwoxhD49yhIIF791AL13ElQkuCbjJOQhVnb88z0u1H4jB6a5/rAlUqQzrets
kAT78Uh5O8jWlBAlM8+C8yGbTDiZrJia/lrvtDG44o5OTyk90jwjuBeypqQVjs3VkRBHQ1MTTuSk
/EkAcSGxj10p9sjAoVC3oe2+/Fb0RrGJRkX9cnmwp4cF66TSTS7ftACbi/tO08Jw0tZYBzkW3UiF
LtpalMkfPpKzFQgtufgSnfXFRYATYoLS7rkh9oK1j0b1rjMhkfoXQ4HRmFMP2tNa4mpqsH4CqDQm
sp+KT4DSvZEitAip2WU7Z04+pPr0/sszyfhJOYn6qZb2WZvZPtSZrlXS6gjxE/wnljHsTbMRPnwl
BXAG3wB1MjpJTxBhKK6iKDovkSBEyirpzOROI++1Sv1B/XR5aOf24kz6+SdhCS79eC+mESwAWYhi
iwHR9U6MShUGcDV15bFPdlAdi/uSevuDBnfkN/rgiitH4YyP4RrHlJJ1AhC/xAZDCAGDm8jl2xt8
QbZLMoqfVGiayGMORvUsy4LW2Zoals9q6I/VlcGf3gu4YdHCSrGHDLi+REzlwlTIGukXRMFz8RuL
EcLGhPRG5LRoYdRAHeP40RcGpC4uz/oZ14Zh8AUzqQQ98EuHA99D6Xc8AkaprB2BT7ijlT14kYw2
vnJ3XRz3mcAERI9k8ADAh3OzO15grwugrFTH0BX7WnMlM6k3Ut5FVwa0TOr9YwaWb7KIHPrlWy0j
QImhooRuRI2isWDo6vwJ7jARmY1Sr8U76onZPlaET7ChDuuSaueD1zYf3M4nH2Ph3NRC7Bsut6EL
GVZqD5oBzYgi9pvcQJE5tqZVriuNzWkm8QaYcfWhZX2zDsAPxAryB2BkF469ysM8hMApdOHobPda
qY8o47TdOkd/6srBObes703N5/p9cJwUY9QQF3NbC3YrGKlMVx7q/MqyLhzf24CsOTFscpvj4TP/
/TsrQhfEWhBGgeuFldHvRVCwiBSNRVztlBHSxyejaLwP3uZmoyDpOY30mItcZxeXWGVUy0rLLd/t
vcA/aMCb3Dlz9TGf/maFfJ5MGwT9OMhHHA+tpVnEE0gwIf05mulNKyVKvG2U1JC3tOvX9AAZBR7/
8gZZOJw/RrlqUL/ANo+RY6O5Z3hBiNoW/LViBOVZBEfv5BiIIkiVHUMEajmNCb/ixm9Lqu2XjZ9s
Ger57H3QCoDt8bWLkIyEuKEKXqY6GnzgW7HyRgfdPe+KlYVHV3Wy6KLMNYoyrTKTIR0PsU1CGlhy
GY2WcPQ7Z1SS/D4qB2sl6IOwqkeidYoo51qRJ/+KO1941TfTiMTMeDiZcoq6cHVWlIteDIG6I4mI
032StaIrv4QNAqmqDcalbq5Uo87Z41wQ87nLAVdfnMFgUhPZEwoZlTEVWmlId11oHxJHa6fqynE/
Y4rcPeTIMgAnzuFiaIijBVUMpMZB4DFYeSUc2gNxGZcGcf3lbbK4EcyzCAqCEjv/GBrB6XgBo1gv
paFFt3Ksxfwm8LJiI3hT6siC4T82HTV+r2+RbksH5bZXtP7KIp64nNk8pREudSB32KnH5mXBsrgD
B6gZkHHZCNCr2KpekZgWBYX7QS4+XB7u6amAcZoaNIGYmiY4iWN7SL3HXoTSLFohsbqNk6xDNT1o
rkzq6aiOrMiLUxEjPCCUseI5VPQNx4es10kGkHdSYD10iBNe8TPnzJGdncHZNFIwvuNBaRm509DU
fRcnJmbRulAhygug1UmUpLXNTB2RfhxhnFLXH59NhU5AYLAAKE/4lAJSjWD4ZcFRzFz/hijoS5nX
H4QDsUiwnQCKJqNDBYgTfzy6JB+TAL4u1RkZzjdLzDM3GrLiSgbudGNABCPqZOB4yXAXX8xhBK0A
LK1W5MpQFNmaiTaqEIbS7qMThpU5R0RJlMTUMjVV5wq8maYQuYUqczOj5XUdivW1/XDqPhAdAEAF
FI62UGLr8YyRqkfEukSOXuhgoQ8CkfCGmuZ2QOH6yrSdhLgZ0cSdCukdg2ahZYir8rnLduYpLWkV
+3tCFPgZvfByDVnZ4NZoo+99kqhX9vu58YGEUKjfAgug9fV4fNXEBPslsxiFQUnJGCh7LWcGmtxS
f+UknzPFiSK+8F6ZRaeOTWlJgPypwbZAqLm5L4IcHeHOlL6pAAw/fJjm7j0wSGTU57TeYp+LUxmO
BRy6btFP+caqk9+Vgq755Q14ul7sB8oR4P7nsLn0t7UiwRxEZysb0Bg/t/k0uZOgBrf0vdYHMSiS
QzYJ1bXa2OnhOra68LqePkLaHHihi4L2tO2KsNnkdSdvL4/t9C5CUZMMGmGTFnTqm4u1GsYwLgUe
JYLZhp/SuJ3s0RgyJ1UL+UYKIsRrwt5TtmrQeN8vmz43QIIYL1uZOxBA62PTw1QXAgLEvId0fXD1
Vo5v4wYWuX9hhaQ21f1Z935Zu9WiFsSTp4WuIXfdWinyGAyZdC2ve7rledPgCJWZOYta3OJRBZM2
PKdNEKE2MXntBkFxSLwniOXTbZmiKn7FJc7b+l1xkWFgjoYUCLR4RfGaPJ66zs/UspzUyPWmUt2g
jjo9ZHDWulE156pgU7WubJMzR4CsnzWjUbhxnKxV0Kiq0BkwcpsGt42mkahZGUJubnmoNOsOXPlt
Z9R1euXknZlW/DGgG6zCFikqx+NsYMEXpbKLXJ/gs9ayaNp5YUtKN+cxf61p/sykzmymlOQ4eLyq
FpNqoVtqWDBqu/CH+zntZ1z9HNAHpu6EEDYG21hFwuPDbplEI7xdc4CDJsxc3OVUo+/rGopiN6MY
itiv6j2jJqxsJyXv/v7wSaBwxTEnUUwP6RJB1bQGVYCgS11w9IbTSZ3mJJP1898YIRNNnoNWsOVz
WESDBjxfk7oAoPtVkCEkkPXWdCWCnuwL0ieEMep+5GxmoOvxvhh4vFFcjHI0Q4TyISHt7op11W+C
UdK/Xh7QiYNkv6O9y9WD841c3uzF3r3v0XyuZnB16Ua5pjx7ILO8XTiNNLm6uVeJyJagQYGwsdoX
Zfwa9ZD2X9kilFBPXCXvJ6CSXJBnJAjN9McfgudcTNNnXK5GTYzpAxcmlNiTT10y1X7s6Klap5Ot
h+mUwPRqVjXk/qKZovHmSJTuvHJlhdDOS09TqozB9zAGi6Hu+sQshC8owpKh+OqNcZRFkN7Dl/4z
SyPBMx0hFD3EPMIYHeBoJfZIOiro1WRdKbpNR7k32kCCXinPHaooQo78Z9DPX4/KgfKtNIK0+S01
SMp+neRJV+6q1KjSn2WsNq0jt2MorSIhD8sIAtwmSvdtEYV79Cp1JKuNqBtfBgRZKZBnEHxHBmyx
iMM6oxR3vWVTYTOrA9LQsCUg+56YX0jvyOqNTi+l+NOq6X36HPMgVCIke4IcqXNmJjVcZMSiNuPD
54O3L6oobRwqt1n/JI2CTrtkjhKR56YUyWHhHRur+jyoShXdV7kmKNvEsjwShIwl176hhNsqk6uU
/WBo21kgYELICB55GMsTMbFUY1vBb99vmhSolV1z5x+ClTSGJs20qVVaqT2OhSe6eYCK+WPeQpn5
MykyXQ43DUyBX8ua52znJlVeoJJRGbl314TWBNi5leqQh0pX81F1kCUvUuuLNLVC6p9NT4WOiK9r
+VBHQOmOWoLTGhq6zfXMQ5O6giK01lfNG436tWirJGgdkkxZ+1TnUROGdpdFSRXwlPUsaRsocjM8
6uGA9uE3y5/aknplJApqZCcycs5f9QHp5s+hZnalsIZBoO+SHXIsbfBgBG3RdciUcGt76HsjT3q7
Sfx+hFecah537HDUh/xrBfesyLsrK6zmyzQqPbSyYadNwoNZK37yNxoCsfy/OTqT7bh1JIh+Ec7h
AE5bsgbNk2VZ8oZH0pMJTuBMAvz6vtW7XrSfXVUkkJkRGbfIWiFiMun3bay8+IKyCJZfXaic4Mfb
dwnxWnvToJxMFWtUqayM19GdMrsM3TgfigQMB389L3LyWuW2xbO+wFffzxbUkf6Ig9qp6hS/hLLc
Lc0SbX85K1fPSedF1vvTsMTYIM9iSuzkX7hYY1BkdTH7y0jqM0SDn2nUUD7QPcOJtQWieV3nPZZ2
n9hZl2Yf16yoxGCh6EBVv9m8Xu6/pR6X4pcPS1u/st1qmkOQ5IS8sxaxR2nszLk+rF1pnfuWSCcW
/hnG728NpBFnPnRLyF8+bkN0Z20Vyre5ipf9FOcdJ1CG7Q5Q+oFVIrcQV4NtUF5TPUhrP7SEp6VO
rWOJaSBo2dmxiOhKAB669Uev7ZPsIoGDq1GzUNN6dFTMGDDdvRot4HYRbHImmUt08v5foAQq1iEn
z59lcbezTidPWIR0zMacK3brppWz6+0Dh6Wo4C8RmKvvPK8QuFTJ+cGWnNouLurPAKxUX2ZR4ezO
S6h6whPY2rF5UqX7jEVmSTlgg+W7rWAgqVR4RQLG/OKHmKabyG0GOT/UnRM04/U4N3AWzqNhNRh8
Fk1BFIJbCPPgTvtVSORzGZdKq+uZ07rCI+0mc5/CwBiDzJMCVn1WLlvce9e733J8/c5hki3Li679
oU6Ok06izf095h29D9VdHPjwLWYtonsz78YAMtj2yTv2xS63dEvs4h6nyRILBL1wq8anthrscDWQ
51FWOApniAEpaOIt+S+G2Vysp7my4b+5L7fo1nXqyfkbld7UvbYRG/m4/jArYTxkkbSDOMeZnHor
1UK2mXJdb52Q5MJXS4O8vDlzNzZnuD+hdzvF5FHBVgmcr2huCTgqSSi/HvO9OW9B7hISsQ0FsdrF
VtyHuaceEzYPTl6T1I/oaj16TxslU/Aagx6pj4ybRuOliN6degz7dWN5t/cHKd49n9n3N5+p9N/n
sJoYCyxCwJ3qIyQHV9WLzfAhNP4Zu7XT3E5W58Eh3CjTM4B03vDuL14snFS07dDfAbBPmhevLpvh
zuUGzp8GWRp7x3nXv+/SteqtgK+Uf4PwidvnqhZx9DwPzp684wUaOsA14oI/cPvVnqlV7ZyuRmMa
PQ6izX+6ZHLHJ2yrZXsyRWmSLx7Zjmcud7G7PI+hp/V/SS6rkMXCke/h2O1g6H5KuTKdhpc2ejzV
PCOOeQ78FnlKaDuHv7Tdh/0GRoVktV+avKnf8iKeHX0ltymcopMTjIVxrwyNQg5gfoNB9W+N7eb8
rLUc9Jaq2ZWLIHAaVPSXNxqz+GzQaxPuBzY01qnJSEIqCpMmiSoDdjU6dXGljsofLiHwVg/6J1pa
xwHzEw8T27Kq8Obkc5CV079FpWxLKoaOB12lOMP20MvqzvoBzhR3aWfNQUrs9ZlIcujv4OOS4b4U
wQZeNVdEBsWd4TzHejAtHy2+0DFlh6pcOBrd2s1qfCB4LN0OIEZguhJbkVOXMn4zBcLpW76J9r9C
91XMtLJZa6bBvfvmCiZmYG5c4WcRmIj2e1r2+AWDFzd20jrKPId6M1cF71d+VytfafgZaniPXYRf
LtgVzCumnpfGdtV/YRnMkIM74z/32xY+s3hazP+/Fj7gYY+GPccpvNHboJZfVAoQRgIVJO152Am3
OBNoks9HJ8qlyfwuGYOrfXKwtWD3bd86N+LHsru4HkfruAdmo8pJVU/iQYYRjziCYGia6lQRxX9H
d2PbtG+b/bMU3N/X/ewNEgD3tGHBnuf2OA5ufQpj68qTdHRxpvkgNaS3de9gassHBfBFd062Yho/
jKgXy3njevvw8WICfs25Y7IAGovkQm1IBlpxtc6ZHbelvp7KNbKpXGO8Y6TFJZC9SrOth9KKydwU
xF7A66h0dFW342yIrNli9+AIrqHUvfxV2dJ5NZ4Pd8llNhKxLw6+8YyLya5QLxx33p/J7/SaejaZ
fssqKn4Hhcn/KZSdZ3ck/oRvRAgg52WHjuREIyn/7IYnWwo4iGKV4Jg+vLugsupn4IMahJGcqv7a
dOzonBZ/BgVWs2k+HMDTCfhcwbQhA3U8muGUtPKY29jpsoo/83j5HZiE27pbsznPPS+jRumig9yp
RfAl2pZLpIraNQ2BLXwmW9DekqW+mwPO5pLP4JjZP8NlGdgq38vqb8dPU2YltCZoNFMT8K/VWIrA
g2lsf9AgMpqdlnD1hv/JGJYavKhjDYupcou3sa6q/EoW+ebBHVAYPoEPJF0Gm6l/rJswVqfIq8i0
SaYlnEFyTQ6SfrLXSdrtU2czteLsBQTnKsmr3wKL25e2f9miqQ1+tYDO3WwLRXWhyUU9CAU1GHMf
RIBqD33hJ0Wmiy1yDx2/Z/8A38676oqqDa47vzE5f0hIqstocWF4sRm0pnM0c5hNeymbk25X8ehh
req+3K62qYg5M9MhNEtxUMXAf9avo6Q+rgkEg+swKoMCp7iObpOmiuSZGjcWgPoSXf/Uu2+2n5Dg
lfe26blPKlWWcB6mJBlP8144fBZ30hnVkiSRe8PucZObMXjzAjvFNzpnDyBT/goQLSq0k/Y472/N
mlNcrttGkbfuPYSasJOFyQiegiYRK1M+2cHz/k4yUXdl07UynR2/mDkML/AdqKgcjNvuyt+j59i/
oqvzJBWrLN0Xb5mJLAiwOLTv9TiszMbqaV70A6+l3QlbNNx8IWgI8aSoa1/3RRDt4nReedu5wZJk
HcnfFPx1VxeHolCxf8VPFaynfVGA0ivqh5eVdZPqmJtyztMCjVpdlZsYwlONVadOV9aYwD/NOePg
XeStSlVn3He5iYshim1OEBc8IsfEhxQI31DB3vRWhxyioCjas6Ce7v+oyt/SPo7qMpuKhbMLZSMC
/L2xItlejey7PjF785oD+tHqXg/R7LIhJuhZeL/CUqxnAs5NdaVlPPa31Cp0bTU/S0W8X3IBiFdL
MB0mI1mHZ4FF/UHWb3+gzxb/qb7b/iP+RX1uRd3c6QBv3glQVv+0V0v9CvmkMQeHB+p98bUznZ3a
169jLWBzV627+6cIUhNFgZMn4hBQUPjn0DVufe0DHHxFZw+KPaPfp3vbZ+2/jOzY2SMbSP1B5VXI
XSC4tTJsvORj5Y2MS4pBTYO6Nn74hCpPOAXMD5Wc8Og740lEY2R+VzqJ6+tZ1pTD8+pEx71ZuYfS
qdT+fOzJqyvTUAj1URVszqeY1pz2tVrsNh3WdoAWylHc3WOiyFnx9feQtRs4JKncK7ICMFIk/5zR
M/+cWST/JhnQ2a5VPthscZYA0TKeuM8w2DUlfUjrHfOA9hzfyyUw0rjt8LltG5suhfJhpE3J7n8j
ltADzQl8pX0W4+84j7qvVlvh38ADa86uE8Zlxjh7HMjiYAp8YnOl7rMqyPGeKDW4b2uXr7wu3V78
DXW/PYS7zD8TALfPi+8tz4lItvrcU/Fgn5wDtoqjFtHpWFbVcNpkO5XHxDVxnqqltPfb0BhoNXIz
XxGRpHUaCDt/Vz45CSS9aD885MaLzo0zrg6Dm2L/nBy5sirfx9pcrfXkf22bXCJ2emz32XN47Mdo
iat7r/Kcf97Sbg8rBDAepWEKP9eiqcDgkJLBSmMz3SxhQYkUIKYAUcHjs141mHDtATRu+88MjvjS
k6k8zjdrf5XdTCzL1O2NeqzKQSKbtqv+cZtptNlmk7o+WgGxEedms9yK1sCI9YGM/StCmf+1fl88
L1zhT2Gj5g81BzEQGr6172iYx1vTDi61vuY3T8lgMW7W1II6sGnUZW1XTtgWHGkbWARKLQ/JSBue
VqYG5kM9e2kT4qB8cr3W6FPvlAETeZdEo9M62XW54LWC6Ixy6X6Ecx3ARS4n8SjHgNfdY+0yYlBF
D38wrLWPqYxMRFeKkyBGbRI2OW6+YYWjBlEGuxVWwmkDQLcfvWFG9pzlPJ+jiu86TeZ2DrNu8ZYi
XaaIhyxfpXyERaTecF40r5u3MAei8Vum1O+TwUlzEhhCaM2xeambIvhZu6S536ZyKm6MEr48JjFF
zGk0bTxn9XJRVJzcLa7dIWrmkzFJ8sqd3pWHNQCIWbHhPV+PXRP+7cCx3ptK7MHJjZX6U1CwLjdR
MSYvKsmtYfexZseAGUuQZ1YNA1RjE9VXgyt1lRWyl//Fg28wAem8uZX7uL/JbekB5QVTqIk8smJL
oS1O5xYpcjutq9rf88JYc8dpEbSnxKu9YyvjecsGLBOUs31Bc5fz4fl2bGLfabr916D2i1/1yKJv
Ws5D4KWALav84NXW+deUVXvLut/lCGd6FZ7Gtewh/TJmeopmuxLeS7YDX8C+hdnOWtYjuW7AWlW/
w9VcYxEOx4KyPchEI53rYN34mAlLEGRBtlsEDpVP+43Cl/92ejn9kdjp/yIT2NuiWSqTzapJ/sTb
2v3HJBAY49K3AJN3/7rjY44ZKjntr0ElIi0Dzz8+uC3Jr309NTF/72J5okQ+b0dQx6uXujIf+GY5
M5iDeMH00hDuQbPv4Yrg9IyGp5UudUsJ8q3c296K4O9qp+AeANP42ZS1/ONHSGjpJJv5q55InkpN
w/wzm9oubDn2KsiL4zLFnyjMFMmLSoq7PRjMmFq+xHtgHnD5nMIsd/1SUKQ47uIebB41HWtdgwhT
S9/xIbBmfQAmlfy74TybFONGd5Y94OvUrqOhBWKtlOZ/L7vhnLdiu8/jCxgkRIoF5qe8qMgmBSLw
SNVkdQb0s3rHpp8/eUu4rWlLf7Rn4I6p2ga5dlc6JJMwXfswAvDqs7B/E492/PRWK1/DPZGc3WLX
z52e4z9B4bv2OqmL+rWfq+57xmJ9T3xEZ09lWCYm7UjBeHcMg1QAhmPJ8n85uC/NqrkCckV0Jkds
GD0b7UR/Fr+nlcNFDCxyXbk6ts6y9ROOtWluZqfyb5uJJpna1+/AOmpXvJdxRzQdPUNOQxpLwpwm
qpa7dtfzlPayGdaUVzz8EmJriqOCwHvFyoDmmirq+lH79BPMgdCUz82QV3fjTlDCGbS9ex1PdfRT
tFLf4F+nioHY7F67wMJfmSxHwwEbcr5lBgiwOsRBj4G+YSBGXCZ78/clYtP31sxJeJrnzjsF4UpF
r+dqLzNvHKcPZ9iSpxBzH157TSRJWgdtM2YJ+Y+3SJkQbxHeyl9FW8991s/aawhlXam9oJANfjr7
RftrSUQETnHr/T2bpWvuZFzYhKtwLl9iknijtO3nMjr58eKe+I37ncqNVWcYoeIDcxHr7iy9e9Mh
aILprmE7bruqUYleI7GN6oZAYS5HRVmtUs4icZUox6xnp+ij6DACjwPyWnDISIZlN7nbgHifmyE5
7kbVt1bbMaABAwGXJsJOj+UWcqtpaHDlAei2viojhKLjjvPwPcj7/XNIjDMc+A3ru8XMnntItomH
u6nz9s8s6v4raRtZZCEVyjcig72vom1WB3pm/TAbK5onhyiGuXhJeobAcI79GTJPvpTjh+vblrKj
XOTyIHOvCA+xjgf7Ve/CmVJdz7wFIp75FRxKdTrDya/988UAwIpzOSbfYVACCx7Gad8+tnxxf8UI
h1d2dRQvzr4u7127Jd/t0jXqFLtavxGeLv8snYAwvvmi/XBKbt3UoeP+vYsqIXgpTLqTO4Y8pUm4
bM1RTEsSH82S9+XVyKx7Sj0t3f2ugChMbgdt8a9QTowXXeORDOAzwG4OZQ9INiWutDPHOK66mjGH
3/6qDcEJxKdDd07NqMzHLCvKUC9ydXRsG/4xh24d+KtNPERQ3HZr7imeB3pZ29gha5nolUe289uW
mVo/fAq7hnHx3eyXkYJ1huE5rkQcHz3ieig2tsFu2V4GmslUtMxOJqzZOy6VfuyzDk37n2cjh+hf
fofSuwqSrf875AtJp3m0DD6A0J22xgJhZtIjwq6/maQnwJVzITEdIlyPKfEIvD3T+x48LdVW362O
2PTBzGBPs2LHtpcpMxIkr8a5306eR42BA6bABtz27QiSl+W+l2pcPIf/+9o9uH5F3War3WlPO1Nf
mYW6DJ/bBtdAauzSM3Gr2+iBWDo/Suc+XP5jId4sKcMQpz+E/Mz9oR0FbNqxT4qnFZIdHYVta+e8
4trdDoEhoZM5dBKPPDqevG/yfHpBVGnp7W2n3cvx3XyWRi4c02S48cdLqulU5O766u0yeexbM5sz
dv3qadKF6x0gBq7Pc0KAI5neM6nvOtw85CpXLVQCzuTBnF8SRkZvraoKPB5VASm566Da3dcSPDuj
TFu1aTwvgTn2uyC8UzT71tyWY+xejX0/r2mP/v+qeKpgMoomVswqJBh74Ly8UCVemSI12L1oRMOg
OC+FH+8Hwol7pMwcaDI87zbOs3DJzafUzeycFV3qNTNV/7GLtvCf8hO5cG4Vs80mHqAoDZpmd041
9NwdOKW3vm6BaKHXu6WdyMaQDVxYVUZt1rc9hm9LNpaJMV34+8aYFz9sDWs1ViC6t2QbqPa3+B6R
aPydY5EDWc2lwZdEFh5TP3dGCCi3YReZzSf8o27J3dS4svkSqtwZSsqkfs1R6PtjG4nEZoL+4Ckx
FZUT20WjSh1nuuAbbVNf577HXu9skGXSgGQGfYioXMdsQeODh5jvHQ2AkcGYBVUvfyVQ1/fUZeny
BcnHZYQxuAuF0LLU8G9jNCkbzf3TUlLyHsjkrq/bWlFjrIVYh8O6qfXLy63TUO9t/V1Vt4177c25
eB136T/j/d2hYM95woTV0eN4bFH77vcuYACmimD+/X+RIU3WpP/xltE8Cp3PbyLvhuaYjEP1E/g1
12m/mv1rs2J89K1WP0NHhAfNgZ8/9laHHEF5572tjSSzd2X6dAXdz/vOF448PirPGLrovhwWo8e/
kRYM5vd9JXFriVXDSjJRLuS1VcGRe04+oqBNL7Sqew+VPLDvmKQF8M284yJLlJnSZnFFBfKvQU8q
5mH91dtYWfz+O+iD3ovGn9Ehs4VqPfwRBDk6Gc1o/OB5W8WkdzTTbwFelfHTvDj3TXU5aYxS+bPm
+pyzbXbXW8QRtm8xMkcizcvJDe9NsMsQaaZtno1rqXf5K/WjZ0RItOHKfRdHK4fVGIXOC2DQarid
8sgzCEztGhyKqGFMSYw22OhlkERlBSSsBIfZ1fYf39DlsKLUrLOeceqbu6kLCX2h20oDydijIJok
uOISBNHetjlCuLe33XN9SRo4Jdqzdxx7vqb9oLxPw1h0/3LRSplpowZa4dXvXiqTTBv0Y5JGTonU
hL54pnSfR0oQJwtx+TxNlP8jx0GsEJ9YH1nYjDfOSJFdGBLg87Zf05qzjvWktYzstWQj8CcOqkqm
rbvINuMhse/rUonXwq3GEil4HD91nTOtXYHJ1eli1v4pJJ70e+TmeWTS7D6R2dt5TwNe+JyRXVuD
37goxKaCv/4nZ/LnnCvfLk+t407tbR7O+54OvF7hiWVE9L9KXEKPL3nDx3aaqOX9uExK3DyTKDMs
tupL18xmWaIcaWjFWNfIRH2tnjy2YZfjOK/jscgnJH6DlY/v13oUFWPjhM+1W9cDX3VBrdDhBv1y
aoTpo544ijNbGZ7YuHOif7Pv2Bdpl3W6haPNlWPZuXGzaA3MJ3PwCGo2JuRzSPStui4l9vjLNUcm
Zt93PuVfVzC3I4bGyzPGuvt7ZVb3w9ZN7KarV4tblt67nzDaGDwT9EzgaoUE/GdpojVKG6dFwwfP
O1y3k+C/3I7rQEkroybIhjoO/qF7BKgduAguYnHLzpWWE20WwfGA3VXNWFxzqK1ZjXzo3dmxdX43
Qg7eUcAsLKGxNyBcPSdHjI8U898DWXLdS7359svg5PrgA0Fpodlo9DFiOyTM5LBO83kjP/2GgY+z
pR2P0C+qJd0cCj8XTtbFu/DP1p39DyfQ5RsuVfV3YTb7QZynq87o1O3bUJXBz7h3yqQUPQ4zf7S5
r74b5L1J4mEbj8GauN8Yx/s99fKKEABoFLKGTtxsfzT4ruDGUxpc+IwbhAeZxc5/vI9mYHo4oBOX
a2Mp8XDeDMewFqo/TmMpbyfSJpCbjJY/ud8yCQCnnh/UuIXbKSp33ITlEjiCjqETU3FfBFXLZ0YZ
EJnhebWnbln8Jmv57W602zloySxk/tT9Nj/3eqeoFfmUB5llXA30VQemynqn8Z3bPW/GPCWYKPgQ
nkER0kXszaeKBvYlqoXbZ0kghL0uR+W9YoclGcBxFbVB1JHh0s0u05niUgekRZ73j432+4bDfdO/
xIg8xi0N8SPd3T56dqZwLU6bmNu/UU91lJWaYXXaiCLgPvOa/nUeTPAfOxfMZ3S9dFE6zprli3dJ
kqF771vr7Xf1KEuR+nXOtGktgugRr25fH2Lu4R2pPR44lESwsF63kg5xKgC4NOe8GaLq1uP4YPKs
htk9wqosX6u6sIx7gk2Uxw5fkmSc5zFW7udwzzy74B52671+Y68rbNOWPIuCPz7uh1B7+5xyRaJx
LNw0PxMhuvKA4uPehFub12RYAk8O61gYBvqb+aX4Kt/6fWfJ2FRJ2WWi5uzLVuUpIod1N/QnRkLF
06Qu+RzNFrpvwlHLH/Y9eP30kmNAsW1vpoOS8SSzQvRYMWQee9dTxfv3iU+AA1JGGqHL8zlsa8os
Xk7tjX3qlowYCDfBHElu4kQTW4bDDBuodf1zM5P7xm0Q5UdpaCJSWdvkpNdZVHeB3fIwjY1jyrRY
SSbKGs1A9Sq2YfDTB4P6ozlSFF9CtFx3MJXjQ4wHSr7sdbPcWel05R3VWXi39U6kz8Gq1zILghZT
DZUD0xrXXd3x0K6eYACzFzw8Kgi6j9UufJDBL4vnlqbrj6EnYMVHdAQc7HGf/67jordsU+5RlDH4
RwZA6h1v+54y5dQyU6+zprfjwvqsPz64y9Z9i0YE5a3xwuCK7evlO1yb4Oh4ahkeGN2jec0sRVoO
pSH8l6xt+Z9FW/1pmL6+yT7EOpH3JPpkfl1Qvc0DpfmhXHv5OGP3wCGGBkuO0moNksMq68x6xJAT
urmNn1HVcQgu6kLIHuY5GrOqLid+ii3i0Z/jXstUq0m+JViPPlXjmjdniOIlbT1tPjUh0e6hUqt4
pp7YcagM/OOjuP0t5TK+1aZzkpSz2q3YgcJ3gnNMjhQttuhLIo9CvdO77dOclgTAMGogQZ4xVx+N
ceouRn4G7ix/+060PEtBg5pO8Tp9e06hqUdogvpDjqx53fIBKenyxb8tKUnDrCnXqcOzQm41YZ8+
wbRrj8mCV7/tz9yF6iuSWzATL213n5ynoQwPUgRRecj5At0MW27Eu5rzHGSl55fYlskMQz/vMWyl
lzOZpRV+YJmOYKXudMy4E0Wu7t8ImGr+q806drjw9+ZRN1SeR7sWPbIW8m57SKpVmpOpkLUHE7ZD
ZqNa8slytkSPe84FgzYem7997dSfNATscZet2F891zpsrYhhe5WFrV48u7oMjdwNFY7ro+sz/Boo
0008d4/rnA8PrfT836Om039m7OTLbMB59deyWfdRdLb9NYU1JTYO8ApPWJn7byqwHRv4tvQfBDK3
uup0MXyqtbs4EOlB6nQjxm0+L46uRbouCfeFsEuFnISY+BqGmFoqRcxlug16/llZuPgb0oIW1Bs+
76dPkUA1gcaVHLtwK+dsmPbitzu7mIl6FJ0LVUMhVwTdxvdctsRPp8viuc/G38xzC5ysZ3Qpq08c
dTQhdl7/MziL21RNl6d4mmTZXe19rd87BGEe6KQxZSYYDDgp2oFKUoZOjKL2sFb3au51lI3SG7mH
AaDr06DkosB7KIbjjSNscyXbHOPQVJj5uZhyLBbVxWifSrkpix9tEe/05s2jHzDq5puvxGM/zsUT
6zSE5+aulteeOzMDHi8WJV64ICAgsu6W+BAxVHtjqNh/OMXmBcfIaZjLrmPpPuCZ1GHGXgmDK/q1
EFW6ciObcc5i3qD00s92ARFzEIPPD65mpOQDrwBbHgWOvXeh/N4cfGWdq00gv3OGF+Yz7oP8NaCK
4XsKxfLl+jsqPwmeJZgZN7A06mJTb25eBvkNkazbox5IjDnxKnCwYc3jruwCWMgosOtQULn7I/Om
tg+5Kmw33gnJ2ZJGczHXh7mRw56K0OaP7FusL6sXz1+rnOV45ZIZcqsbpHgqty5HlpTBJ3O8jeMv
GourzmfDnlls2Z2dbcDZY6Tob/moE9aGyFMqs6xc/ZQ8P/wNZLifJqcN//VSNeFRjKv+vBwPdGlo
HmR5U0lcR7lpiTVEL/0Y4s1l30H5heaGEjHjGWYUD83IcgH2mDB/2KMGot/OIA4vgtq79ZDkXdFT
EsnyZg80E+w+x6fOAAP3x2kQtn6ok47Lsx3azePxGf2bOkBzIvPG6Rp6qLB+cWZTfW/dHv1V+MEx
ZCrf+TPtA01R0JC6I43CbVN4DjuGxeLklOXh6v/hKazusOJ/m3xqhszXPdVeVFKfR3vskQipG+eq
8nr8TGZH5OTArgZ1rGJK9nQVdKJphVyH2SjZvGtMOSo+knQHmynUwv/UmOE4rXyu4UqvzpWaBl4J
Bv/J0+T1/lPPBFof8s3fPgaPW5OHT25fngY3lFZ1Fd6uE96vVCdd+bZZ5DJmUltwzw72xhOOuVId
F4x9I9lQvaSbj2pUjHB0nRt+uBGvRm3Ea52YAiPbxYDYBRCHzuuwlhy4uf4YWSJ93/ype9BOafyr
qumdkxZmlmcO16HOormblcQ1wUgQHBDzhGa9qTX6p3tREvHUxWnERul6ZZKgRW9oy3DiBPIY9gJK
YdGBrHzk7dWveZ/4EfIRH9MchAgfa3xfbyVEs8lnPH7PUhnTA23qMIItM+LPZSzBtIJ7Q83HtY8a
/wQpiJF2tfjje1d528+muYNI5EJxPlSzHX5FiSuaO4y+5W3FadFm0XbpqtCY+UdglymLNKL2eieH
VNyytYiMHe1b9SmV3H7Q+Phbx3qqkwNzqyZ+HGXLQBjC4U4/QP4tqquOg/EPe3B9cKuCrvyN6WCe
KbjWfsEyUwo8I4ZVljobexxYVwUjtemOddrpfsVovmQx4679CkJiX6pHtFbjveKw2L8ovFb88CaS
+fQ2FzWrIMeRCK7oWiDlf5Lyvb2bwjfLGU0+7g4JXTEei0WQDkl/zXC7iHbxkRCJRmxXHCYPaqkT
hRtMxRTXXfdrQsbHWOWUzpfAHqEPe1kH+RFzSII1ita0PcgJjxBK9+UFkIslrNDT8TpkMXdKSIUd
4TRD6Ute526In/fF3xzEyv9xdmbLcRvZun4Vh+/RB4kZO3b3BYCqIilxpmRJNwhKojHPM57+fJB9
9maBFYVDhzs6wkFLyUxkrly51j/MTBOGcnUAaTtcz30zU36biQwejZHuIQA03dEfEklFTdNKPkfI
I6heVxQ1qj+gAEkyk2yiVtzohJxaJDz6LYAhAshY27bgUqQwocUgsW3o3yLjmJSz6V9U1JYjRIpI
cN1CVmgZ0oLLjT2yYyXaTEipWXsq9wl3k6rQmtOAkaMZV888l/O6V2haqVLwSPI49LsQBdUrxGQE
FRY5lyQexw3bdxhlVBWqOJt8J5kI7/QRKfhcogrOYxrAiQm2a47Fs54oCfzhHBlN1Fb7ZPQytdd+
hnNODJQi3GgcSc2o0doxGGCnI1g/1GmVfgKYqJY7XvXj5z4Is/BSIvGmtxGV6r0ZKChsjaJkR7ZG
3gq6hkJcDyQ3z1XcW4/IBduAj3Ar8nepPUPpnFWlvamtSPkWFoqpe3E8ypezHhTlbW0X9f0w5boM
dsMCwV4sqX3mq0ntanIHKoyMXIJ5nRvNH3mY8s6NkQUlyAPi9D0q49o94YAeEhwzILlqnkoS4Dep
uyNMzb2rxgkYxzJG0Wioft0DWmv3TiEX7TWhkT4xOCL/C0yM9GJCWXX0ADzQHgTmU32d4Mc1XgXg
rbrCN0X+MxhzSz3IEjU+lzKB4CqRDRwkCS6StRODyvMT4fH2ZxYozUBCnQSf0djt76ew7rlhSiN4
rtpp+jMwgdntk9pOvttc0vXO4GDRiahiq0KCJjbBhU6knC47nma3FkqcG1gMJH48vZMf1Ojz56I0
o8ERSMN/potLjWZo2um6KAb7Ge0X0Dx0jPWKLsAcA1lWJetnGmfz94i3FbMSKZi2LjN7zY2jWG+X
dp7eu3Jkpt8itF0x7hEzdHuNSh1dz2jhdDS9DVg0L+YM8Iks8/ED2nZXzTAprSObyqBzDjQpBGUU
B/XOKm1g19wtWCpZgTYHLg3Z6gbnMXnyTNmQP+pBjtlAJIa0OJA/Jn9UBVGZJA7oUaeUhH4Aj9kP
4KbxHbzWFpxhpGTSDkS4f9cSn0KXNF/wTIuK7lEBK/6ppHfzpBv0ETRux49ZkaoPcapq+X0VDx1S
O3bUTxeK1Y+PTdg0yKDOtYoMUJm2/mEq1PihK9WGytMwQVqZ5JlqI7kLoqmzYiXWjleSZOwireC5
ODaVUXtKy6nZBW00Eh/toc4vc21UOui4g2bZ1FZ14oOutvw4hM7zo4zmUnLRWitQNIjFFH+3CoAT
ByQyev+6540DoAun+ocR3NyLxtOATy0WMZc8oNbuayFwsgkEDPCGVk6/D/XoP/lk+j8RhVrKrNM4
aAQCcsAdVBz1K3wQkB4Z9KCvVTRykdetsA9VOiR0WWEIZRcj+M4H3iolxsax0gCf1yEHDWKuhNuk
MBGdRFHSFIQJRRLP96HJkEea5h21abJNHVbAh7gGfudFWExaNA86rifANepnZaqi76MFstdNU5Ms
F/ZfXbmVbPl3eayBMyLzJ8ml7Rom+0LNjEcpUwDydIiG3DWSaGe3svxucKC/gWYqTbl4Ssxo+mZ1
hng0aGjJO+HPsuSFtk1zAm+oIHKTOiM1TSU1vxdWaz3g3lh8laVGB7BUFIHiEg8pH+IOl3+Ekibl
8Jpr9Rk9eQCfwHGzyxriVb8T6L63Lr+P/OTDeb6a56EAI0IB9WeTRMFXhWoaiNpqzCI6sWwxR1Ez
aQIp2C+4SwBugAOAwP/h51OoeSCSZtrwplUeQNjzJ1WwdQX3Ht03kmMg+U6nopO2C+rWvGljXRoJ
1anQqf3F8Ze6TKIn20/sO9qGVFwG35+lpcA1Fo5lSFBbxkgj3Z+IbM8kDTw1FFCWTltAdnAgVvnf
jZBSxb6xq1jzJrAQNjivdrrSZiND60JebphYrtJop/UhZdkURIe6E5ll3i7vTp2g0s2XTdEEtet3
PbU99JuUj00/a5+ChCjmIHAZ4UDEs2Rv1SXpDOLN9Z8DhL+PUZW1itfXMv3yyIJVwEqzIV29rYLU
6edJ+gIBkW88TkiiW9EsntTRRKqlAnepUBojRXOGpFAg3iS5fd8m/qw7PNZDkgZfCA6ErEifhkid
P/lR3wkA4UudGTG47lmLG7Vy54E6jDvjQOEvuoITDTdqRnfZVAYS8Fme1c6kmuIaulh9Y9kBgGNT
ZGT2gWa2mEXZ5TAS6WnPK81Eq3cek8HfAxTVgotUNPa9lIeoaNg2HfsPaj/QzaAd3ng+Yb+BYsFd
f6nEmi05TYuXcpvXEm/Rlrb7jsdqHkNDjIviXpkEsAAwYw0kGl+m3wVHrttVYziVXi2PQnOtGQq0
O8pd99yrgzTshq4W8d4O7YQzFdoGmRYA1Bn4XBDEnqAkGP0cAwozu26WRO9mBQR4ErMpAXJhV0p0
hf6YnV0PfWTd6VGSVp7azyk0rQKM3S2UH5raHTwFFqNSs58iyUWzn8LZH71ppGS1D0ISY0+wirU3
E8TJLWK6VCxsWkqCqpDiP0SVSS5RYX0hAfTsSUImzupLmo8YqkfwPh6KdkLhZbEBuMYQof0CZlaj
CVk0xnWl03d21XkqgRZbZYwWo+YLkLdELkeikXIjfAHkZaSSChJvAJbtpfCHfhZ+OX0qUhHfaqDS
5QUwSO2YaqzJQ7Qo/7T8nscfdV1qhVQPybhinYZNa6byNzK+oXV5ouSkoH1t3YpSrcTB16z5WyAN
8jUU017+AJlM/TnoQl2KMynwTLyEgksKw+FMf1TObyEXqAIMv9qFtNkxOHABAXGizDGW70NMDxK3
0GQ+WC/L+lPX1LSVq86gvZvIjX05SUE7HAa+9+PMDT5eaFQzLmOqJ/et2lNDQuOs+wgggluyAH1y
Q3bAdZHKTdE7c0MR42BFVU0BS4FN8EhNMiUFKXoFvFSeWPdGVgCG5boJbqsUJLHTs8p/gFDvb5eH
HlAcOYUPJklFcwdP0v+RlFSQ3V4deWFoo5UCE8FS5asdThzmoAwnE3xWSrkiixHW3aGGp/1IKbah
DKuU4VOo5S0vX9muvqIzZKQU2fL0RyCqGhSEn1BSgs2dlmDS8/JJFCAACLLgLzQdzWMnajAl9zjF
0zd7MuaePF4FCzJQqtVB4ZA2gpPW0gctgsvg0oUyvutWbd5zBzXqvvAD+txs3Xont0FNil+Xauku
0XnaKzHFnV08tpSxdWsGGBla2e2CQZ28cKzGazKXvDEuAjra0y7UhFUhLVdJ103PrXmRFIV6aVET
URwLgXme8MVYitsGMuDP2pfnWwO2aOsMACu6i3am/nYH98xH21QyC9Ym1PRih4tXa36cWyMtP/Mu
kD5LNoVR2kClDD7fiMly26EUX9N81mRyQJ5HP+wg7iWH5xcYRV9AmjqUFajxP0xcQ21aLnauEyRU
SmPgbAOK8ACAoukT6NIevw0b6tJeLeHyOEU34UV7nnG96D68FjfAPADpT+QaZETOqEKuyN2pmHS7
AvhDQ1hTvkld4TtdUnUHMxnGO0lKEXuV/IBP13ZemnTicH74NeF7GR6vVuj4FjK2dMGOudZwWOsW
2ErmQL3iOZQCZe4uZFCCKuzO8pYehe3MuhZ8qMcUWPD5wdeuYhjMMboiy3QdVWPRTzkeHZ8wQ6d1
lzuJz5W7q4XPQcqwBdwlvCoiYE1U0QKY2fTPI15UcER3SQ7ahCSGgndltF82fqM193z9G60kVgA8
+1Wd8TmCQiMO08L04sBWXFKlzxWpMIGHXngNG22XtoOOvpc1HfKcCoAyBEDDJ0oO4EnsjZVaSwD8
+rUwMVxUb4X6RlmsGonQncaTOM8Cyq1w5wKAHSnVyKQpjMI7vwprbYhltEXhw1zUTcHErGRSykHL
sXkHCQIc2PquRaYKPA66FGnhqI/fMfpVNkR0Tm1DJPeEoS97UOgr6QsAkk2RNPThoQMqdwYwE9Jc
ARa3lcdL0HP2oczhbheq8T77h8Xi0ABpbCw7kPHFagdaBQxE8C+0+xDCg3JF+TcqP2Uad8EllSBa
2+eX9u1Ej8db7a/JkCCmlCXEw1weeNEO0/XEuB/AY6hgxavWq6yqerD1NNifH/ntzmZkxGd0RI1N
/KiW3+yVtEMz6YWINHY2DknyVQC2lYu3LN6p1fJrPTEJZNvAyKCIczwKQ0eqXXGi1UG0V/oCfbMy
cUVTfng0wVtv7Ju35wL1bcIH3WMagnzN4+EszfbtTGKn1i23WUtp2KXi+AfkGnFxfvnengkNnQ0T
N3LaPej7Lsv7avmgctX1GHE3+JVSXZLBwMWCPhy5ADxhJdeUczds10+OqCLEBAMeasJavVDwwq6y
jjNfhtLww58odNltvFQS6zC5Q63R2tAZObVDsE6wIEJYyD+tXQ0GHCE0OrdE47rjvWLPZVN6pdn0
+T/YilgQoQkvNI2vtlrLCDA5GQVrOVdmBda5tcEcjdXGKKfWD7lyAXgKFxQw8cdfbDDB6SYho7Qg
BAyohfZ8EYdKvRupsdLBpxZ2fouc2oy2bIMeIC0jmq1OmFHUejBZyxYRvX0/5AiDuGMQmNKuS0lq
NiLJWqRoOWm2asqsooZqxNqmpLC7lBwY5nEtguw5oqEHPjQBujKXH60mXyyJpbb/fH6KJ8IXFwMi
ZIJYifGbcryms2/Nqg5I1EFTAEanMP1DM1FvVbN4X6W+RRVC1Q6aCuBxY7onviYisHSb0WQiuGir
RKVXoiK0Kk5643fWVwXidcxdLPoLzMq6fQA/end+qidOw5KQYc2iCq6kdWhpBrsFY5fSywIe6uko
W+47Sd1yJT/xFU0FRTdDoFKE9PNqWsjVBHG+nDlfScQI6j1p4oPaNELei1wGjRzF8nQrwP+GGwHt
5MhcBFDYMAtEL/34U/rg/scWNzAntjre0ZBhfM9vOBsUSRrxndgO2HWAyulvDHzimDCeTHaB2DX4
tuUXexVJayjvJgxTFjYpx6sml/sdSrDSvU0FZSOinZgj8n8qBiYclcUu/HioKpWVedAz2Plw/zyp
Blo26jXE24gG0n0JTPlLIuwtveITE7QXbXj8g3QqKPLqm0KYRoO555BEAgEduQaOBLXFPwQyLIV3
b1IbzIeNywa2N4hgHk8whnROPYkJ+ggCeXYLjmmo9C29t7dHYXFckDFZ1VF8M9aSgHJv4eJR4QMj
ISBwmwwJeL4w7jdSsROjLNp4/EP0REJ/FT47+CpZrts0o00woqXIddA6ofHuY00WzZFT0FBUZNTP
jldslMN+JH0HZAFoJLutEdcpvKKW2q3zdWI6BGaBmr3MJcdOOB6IjpIW5NRPnXlAmTTKlNoFsLih
OPw2Kv6yFEUvC4t40p/VbBQSlmHMKXIy3eSK4BlNu6gB/1GOsP53MKzL6et7txxivJg1AlHXF2uV
VdyIgHVTPyBjVtWSJ1tolftyGkfv/CgnJmZaxEVN5nIzeOcdr96AfmtQJxVPcbuiZZiG5kfMZJq9
ZXahW47BljnP6fF4AmBkSn63VsXvFbkzTeo6QBCkhv4fdqJ0V/0Apk0sx8V9N9bqj/NTPLFBmCI2
ZtwyaP6/eXqjjw9rhYWcwjyCuVvQXSja+f37HU0eCmO6ukRdeyU0bDcGHHdIB06Xyv6dNUJ4auJk
2nCvfJsXUIrSuUpM7koo8auz6xshclOLfKaKtR1IbVRZYM0Mj0D27YM9WHBwk2Ckhde02eH8Mp74
cqRb6AXqeBUKainHO6WP5KiqMCxxCkMLvkAB0r9AzdOafVog2+EYCZCi/fkh314rGFOwlEsnh9tz
fWmHg5LbAy7ajq/m80EHlfUtlehIfpQUnud3Pgxe4RRVSD33/MAntoyFrKfFAbQ4f2utWXwvSWDR
G3R61KpuYl3LnKYsh3fnsUzPRvdSgXCF5Pfq/irKES6/BfDLTq38AK/RR+RNyk2OQppm+sYGPbV1
uJqpBi4rCmju+Pt1KpZY4FR5l1pjdEDbC2xdGkmo0vtmfI0e4XStU7Q7qCTXT+9fTpNlxG3EYvvo
y9Z6lYmYEbXrwNBB/wNmuhNoPu0KNBU33qinNqip8CYmh9R5qq5yZjSfShXFeZDJRmI6DYCFb+qI
qif42+oCnkhz8Q9mxVMaoVuePYTq41nNyKkUUATZnVpRRh4s99IA5oVI1sZuPDkxXvlL8sH/W6u3
PspUwEJRaEDBxYdDgDMwDZOmsMf0Isl0uXmYYf5sVcJODLqYpPDuYTG5wlcXw6wAUy5neDYTjm30
qKBwTeDgC3Rtgizzzi/l20yOzcELVeedyq2grmJLNiSwbJHVgRLVQi5yo3ms0i9wv8xqhCE+DcrW
q+6XL8pxPXixTOFlZbGuZA+rrzdmdhgYtCYcm2OX7aK+la+HEQUxO2rzC9+idSSiqjmEICPxAJRo
TznBZNIQzNDI29i6J+KNjfAJIV01iO3r9DIcQGbiDlWAramDHUa6QPgClOLPr/LpOb8aZvkMr85h
bLRpL/u43/jzPBpO3S3iWlhFarqbqXZ7q2ehdCkP9NesFMXaMqUVjXC5hStPLG/4VJ3aX3zxv4wV
iAyr01ogJuebGlMOwI67GmjVF7WuEiBhcnDVN7zRzk/+1BJT/OYu4eZcTN2O564ZM94UyDI6pq5W
6K7BIDKnbNiY1amNbGIkLhDHV/mWy6xfrTDIYC0dO94JSOhVX/04oI9YKcEzxttbqcDJCfHmWhTK
wfbKqwVEHRmAgCDhqDER9/waRCCNmnAj4Tg5CqQSAg+1D+L38YTgNfmlgm0qNsFBZO2RKdI6j5cW
DOjz3+fUymHfw9VK4Z3iwyqNr0nuLUitDCS18l4Cme6ZRW/elzCGH//JUAg/20tijQf48ZyyZmxa
W+IjlWNb3lp+G9LhtIDxgiYa4k//YDDcrijBkWKL9SscOZsQdWgS3p4GzL7rWowvQYh7fZtm+/ND
nfpWpGhcgMgxc8Ov5gWGSTOajNKNqurZPVIW1o1h9dZGrFr+lnXgRCTZXMpD3BBrLeY87Y0pmtl3
eQNu0unAil4SHIfPIRWqfdnB9jk/rVM7g2IfEEXQSvSwVtef2kIazwxaZ+hp5W48Q4+rY0zCyOvD
jY/1dm5USzQ2BRcflYz13AZN2GkDpnphU9eH0K/uC6u+AipnXMh11G9M7MRoFrrL2Cfg+bLAzY73
4dCpEm7jtNf1QTKugsyWnrB2grojuvkOiT5/I998uz+orAuMc8gjFJiuq7McyQaAfamA1E6P/Wsp
5omamzI8nP9cJ0fB5ZBjTCmDnufxrCSpN8YZdSYQbSiwan1Q3wDh3PJUOrF2Sy5Eo4XHAUXn5eev
Ai3lethRFrj6vJ/6OyH8BTIB6/dKywbjD6Xy0z/fPS22IEUmBbV6OjyraalGWkdByJMAhTGS9Uz5
GeXmOz2qKSzwHtAISwR0Lo91SqlIiE3kc8/zrlBR0W3QjqG6rOUuUAwIajLfbOM0v/1axHUd+03e
lKSY64Zg1ZcwcHobPF9adR/NOfav5W5Qh3dHdygVsolzuUl0V6xVdLcy8D4AQBKUMdpilyXZy7xA
zWoj3rLBejMhQxW8wE2ZJ7KCe/nqUKH0W0udDBFRVFP0NSukcpe04bvr84zC05R0YjFLYELH2w8g
KGhvE7nhGhpu5SS5hRTOMA2Jet13JbC9uLEB0cGT5/CjdFlt9slOzXMJG7zIiSB0HI9/g5SXzkL4
Bb1Up2BloloNP2qRnr33/uc6WTy2uJi5mQmNx8PIyMN32lLGgxZmebY6vOSAjC/On60l1z66Uqh4
LnYhSy/cXv53PEgd5U3dNsa3Do5wWUj3RnSRyea+EIqD4w0JDqQv/Bo29uSb6sIyKmQjyrraIhi0
+oZgCVHrHY1vY3dlh9bHrN8phe+mRuzN85fzE1wPRe1YpvuASQ4VVxjQq+ARoSsxAw2FFWyMwQ1q
J77bDVn/QUJvfScb8NSo7IW784Oud8ivQenx09NUSDHWpb0Y1SF9KMbQQb8juYcfkO5ma7K886Os
b+e/RrHIeVV1MdZbnTea0AFywEwthOY0ACqRllIsKkouvPItwMSJwRazEHhodLyxyFhF/boosCnT
FzRi6DPWUFoPXGjcmGPrv3PjM6+joVYbXzd835wrhoKbOEBiyPwD4irvTdmWUaj84I1BXY1IsoqL
XSdCkPeoMxJk9MNA15hm22zuz3+jtzuB7iwsCOIU1SbqI8fnC8bBHOsG5EQ/KktesU2IwmL63shL
5+dolNUp5kGCJsDI4xFBUN9BN+urnIiv52fydgNQjkCaFXOOpdtkrr7KmEqtEsxIqWFaZPwUI3oO
KQTdRVfC3LJK+rV1X4clEgwGo0RAt4T+0tqhbkAjQZt6ulh00VGRIWeUIGubzcdayqobwLfFvjW6
7gLxV8Udo1i5RCU33YiNb74db2Q8TwToLWvhcK5mnFUorGeh+cWOYABUyCy6o5FsZVMnBwHhwZrS
sTHk9SDIviAjHHxNpiqzd2ql6lc5XnX24V1fb0HEaDyEaKEwEP4nq1jRpeloh8Y4OJjhhSCXS+sT
uilQSLU43HjjrWb011BkuVi10sPGzvB4y6u+GSU5ya1jZJC/Gybodakk3hckfo1C6+fXZBQux9XB
mosCGak8hGkTKiiwwYj+qMrzVsNuDd/7axi6C4v5Hs9VfbVu6Ob09M8kYPS9Xl/EYzV9REWuu9G7
QD+EPJhhdo06REz4W0OCiQpE6S641NFtcfmkWwd9dQh//ToGrYDlCJIQv6lHWrmChB5SEcU0pk6j
JemHETmDfQS3bcOQ+xcu7NUZ/DUWMDmFjUPzntz4+DtqWob088R3DOP6qYPcg3SWepj95ALJ4gu9
qL910fCtE9jnaP5jrndfRjrQE1lf1SaX6NJv1SmWT7r6hbjILS50e/HKXaOFoFjAyrWQyJdFbasv
GfqvyVXe0OW8QzszT/ZJNGfKA5pw0Y85Qo16A610YvEXG1sZqBKACcT3jhfEr2elQ/6zd4CGoeFr
FIUHfrj0qjBOvfPH9cQZOhpq+VVevbEqMSnhtGy7sDWky4QN8ZFktHv/SWUUmzMKkm25C49HqaG1
+nnKGermINwr9ijtSwWtqX8wF55VghYgTQhjtY9sXBZSpNfYR0Ucf4MV3dxIvWQ8nB/l1OYA6sGR
oD5C73YVdQBcBGWfwapOIhEfsGwNTRghItgFWtB+lEtUHZSuLK/UPu4/vX9o7ihQZWA93h4UqNW5
GDKohSrFuetR6MMzvgjSJVRv/S5DVQ7pNMO4I/ZvYQPfbhOA87y3gCuRTBMSjj+gNNDakeoY/Q5L
q67jJC8uQrvZ6ra8XVqLDiCfTrZkHnjren0oV70hl9nkQMt7kA39udesJ382rnoUXNBsbS9MrX4f
rIXgQ0VSQS2AMqsCRHd1LcI/Gnh25xPMU8QKvtglwuAXpVAjw0VitgzRbGwCmjBIdMafz3/OZacc
hxlLcG+BZ6D9AqRmNTTgGchkCUNbBoBsdfTjXVGG1Q6vI8gObb1VeVj+vrfjabRCwCQDXl3t3EnM
vhYo6OE0A3IHypjFf6RB4O/BWceQG83yAi3iLf+/t7FsaQcCUQJWys5ZV8tDvAYhRqOviKCR5CZy
IXmJ1tj7En2tjVh2cije7JBA0TLkxj7epAi1zfg1IjKDcuCgcIHIibzz7SjP9iKehXFx/vO9ORN4
7gGmMDS27NKrX93Y0gh32tJhYOgj2h1Sjb5VmWCcdn6UN5tkQaozBNETlCIvy+NJ2T6AsxkNKoTy
MqvZTUMY515qhPpPuGEWWmhlvOUz/GYdV0Ou1zGFAGjhaOBC9Sw9oSUvsSlaL6vSfmNyb5bwFwwf
iAPZFX1rY3UvhPMUykgioSU6Vd0lWiWZCzco39gXb0ehrkEXnkYnVyra7cdLiKpoH5sVLGU7afRd
FfYzik3GfDj/odani9yFU8W5YpcrFkqkx6PAzBJ4PoF06XxffhjtHtOkoLucVLN3MCAaH/piqz30
ZkhWjIfLAtteUNvrN18qTHVUG4gUUVMLb0S/XHftopXuBMpKt7bVLnp1U7s7P9Hl878OIxTFFNK0
BXbIoIAtjyeajkPXywlGUO0+cjp32BUH9Vrxtkob604mQeN4nNWdQ7bYGVXKOKX37XPu4b3h/Ly6
ez4/mV/vkXOzUY9nMxpNCPOPUZQDgAIHL4+duEHmxcP/xNV3tN6cD7VzhXy+M/1xfuz14/PNDJeN
+yr54vmcavViqSVdaO7gAoJ3fpjX5tV779X1Si4H/tU4Y5qjB5EzjnbvHypo9Z8BNF/5G/tifXuv
R1ldL9Dx41RaZjPv8QZxEQ50c7fcOMtv3knrUZYz8WoualQLLV6+13W1+564Ty/64fnz45Zz5i9z
33PbYhV2ATKnk4gYptoBO3XRH3A+I7Z5O7vmJ/Q7Lzd2wrKXzw23Crk2jpWED4Yb3O+Ivjo/cufq
T/fx88YwJwLG66O7fpxnTd6YSIEus0IBy6VY5OIZ5Fqe4T0fvjbeJ7SCtj7YRrhYE6BaSy3tcBmz
93jYccCi3R+z8+PTTejcNd4zbwIHsc2Ni2Xr+63B9SoiHUq6fL/J/T7v5QOOWLtmH95El76THjpn
Y2GXu/7M91NWUSTR4FBCL1wmGboZ/2gOip8u4mwby7m+m1fbfw3Z0SSsiEI6l86CaHd6HypEUXdX
fWJuzWlrr6yChmXGjZUvB83Sv3T+RYRWcqlgdpYnSJFsNZx/1dnOLeAqeMSWpOgIjv21gOktPg2e
uccDzv0UeZH3J6R7ArHs/Lk1y1/557mBV/FkCDK8BCoGVh+Vq+ZzcVNdqd/9O8qNyG6Xz9NTfhXd
qnf608aO2VreVYAJ2jEyimXHqOwZlBfYn/0FWZ7rO6Zb7vJd4Fmu5W5Btt8UW9YbaBVpJiVP0mY5
GDQg99GF8J4yd3ZefKdkeYu94mze46cCAA1BQPwLWw4c93HEbhIry+Vly2JCvBOcD9WzyRw01/6Q
uVj43Td3KFof6oP20b7cWOVTcfX12KtVRk9mSmmQkKt4w874nO7D/bCfvGTfXCoXWzWzU5+UfgJN
C0B1NMVXD4IYoep4qsvGqVF/lwXsW+SptOmly2svnu/PT20dCEj7qXtS7FBVQP6AFo5X1WgjxQ9T
bXYltVX36COhqizqCI+1ad6IOdoquDEUyE4a/XCQLBNdrOOhUksxRqXHOcuHpf6hsPMcPLCabsTQ
9eoto2h0sHgNLGzZdV1Fw6UaP0jkjlpYubeITppXdZ82rjwp2W1cZtknqEzi7t2rSAWHZxVJO01Q
Y9k/r7KJAqGEuinxasRwstyhy0pM1drsHrn6dGsvrl9yTJA3HIUbgPg69KvVOcCNp55tU5pcM+9z
20X7ovmE+BsaSrVeqMlTKvoWwdfMLAeHynYjOWgjZndpPPmf9TZvCwQE+r6/rDJDuQdNUuExVEel
5ZQyvknn1+VN8k3Pld6YISg1gQujd3W8MBomGnlrmphYir7Hc0RKg4loiGZt6I0NPq/IQOv9GO9x
OO2fazqPP4LGDixP0B2c93GpGlsM93V+ufxKKvuD9hZSr/gYHf9KEiJNES7xo4vFQoLQsKo4mFFk
Xyn8I0YwlL11NZUK127Ujxup7dvDpvLRgKdRD6ZCr65uJ5RcpWGCHeLWrfWtArzxqUV86BbFzS2U
6ImRFiaNQRueqgJYnuNJBs1ieWcrM3J6sQGUAq6TV0wxaqH0qV7Of+S355oSJjUvZAPgasjrlnxg
ymNWIGXlmkjh7Np6xOCpCjbaJ28eOXw2WJUqkEwayFwBy4xfHbGA5oQaz13v+lLoOyOOok6cBarD
hsquom4udmbqpztFjrVruvnpi55NYiOCvT16/A7gbha2EjCzdaVtmvshKCpOl4WWs7ELCl961BIZ
TKDdooVziXwxUi7vXt0ljkHwAeojqNQfzzvTw0wtUh+ifVOggDNpyT7LTPXi/aMAbl6aBWAOYMoe
jxIMPb2pKe6RecHPEyUkVIYx0373+mmyykQElTV6lb++8atvmExqYrYAQ9xoKPPrVGuEF0mozwyo
h3pZN/r7985qwWyAqKQDws7RVntGmeQmxYsWffg5Cq7iQpovfTxZNh4JbwOKpehwNpkULbc3oENY
v7T0Jqtx8YfNPVlG/yZFpP1CtnRpZ2X6gDLs2PSXvtT8Dcn6Pz/G/wpeiru/EszmP//Nv/8oEHta
YGOrf/3PdfSj5tv/2f738sf+5z87/kP/ue1f6rarX367fi6b3/Zd/vO5jYp8/WeO/gpG+vs38Z7b
56N/2eVt1E733Us9Pbw0Xdr+Go7fefkv/39/+NvLr7/laSpf/v37j6LL2+VvC/i1fv/7R5c///07
rbNXX335+//+4c1zxp97LDL82ijX/PWX/c+feHlu2n//rot/aUKFFbccV2LTQhcYXpafaPK/yBAw
nYTyCkkPvN7vv+VF3Yb//l0IfmSBFfylYLBoe/z+G4dr+ZEk/mUs5SQblC7JDNqE5u//b+pHn+t/
P99veZfdFRGWZQzKsfrfVwMYNzjbMAtILQlrFviB42NnFNhkWeAJMGuY6u8RWrKIrcr4rb5akb+H
fT3Mcdz6exhaAwrNAVvX1jhLJcI5zJ81XGOxpvooWU1wWQ+t8HrswHahOZmP58fjkB1NjFaISXQE
frP00Dgba5aGn7R4ZOOvhIRhEcstLGYkZGUcujIVZyfkSlvJMeWqCzj8GWpxqMvSsriKkNK3kGFs
bahabp4Z7X2t5Zl1pYHfsPeahpSzdUB+1UbrrMXcd0bduZV8CTmuKB6Q4orQQYNPh7WfKvveaE5+
rrpJkNao8w+l1PX1oaXhBlJjmjsNZTEkrhDIAIGqR+bwoe6TafghcGvvuWQILahpZbS07N7tZXXs
FS+1sbWb3QH1MQO5wjwD8+NVkawFpjvKMrBMR8dY2gDboplmjaybjTG8fYHlfDDSHwFq4H9Bo7Sd
P5sIW9boETRClS/aOuK/IzOA1HCQtcpAZK/tZxPSUJ6oSPI66MNPI8alpjTiridjNIu6TVGYCRRm
HStu3bHkwUwuUwy1NDjOKl4LwJ3SRcNMiTKdtj+/yyKcg0yejz5YWHeah8CvgoylZqVSfW/VkRxe
ZV2PWk6aMHFUkaOizj5kukj/oMFeGZdBbCfRLi7x3cJDC8nt4FsTyFlzSUY+YWdl1plS/EmuUT/h
RJYrl/BV0CurxlmpUfFTQ+HkOnJnbl5llvKkiQbJ3SAPcnSsTCOKf2ISjWi3IUsm9RYUuxYJVzyA
96VPBegH0uuW+oKup1agCNnOAid16PrZh7ZSheQh4MqxRs5R663vCfD3ZF9GUxvuNSVDvM1JldkI
JSybVZHdRNpgYntpJr7/YdTGPnvAVEsqrpClxXwG1HhfYvRVBRWqyPDDUDMrg1o2rtOyw+Z9irFF
9RIpTeSbdJAHFftlYScuOrwSuu5Y44Cvn2epVHe0XFQDG1Vl6DHfgIgVFTgC2r7xAfvHyrgdIUmg
AIh7fImDYFwgJuZEut62lzxnZMR3sRMutB0lc6Osd1oQ9RnCUChrY2CGCq5Z7IN6bOavdg+tbUGa
ap38kCVI6LttjT7qdZXx2e7UolLsmxpJYQmEPLKrj1KkRoBDLDCsT1rdGCgvK1YuXaJVnV1MYFod
3ShtNxRtAtmIZg7exMbgp/lN1FtZdN3ju2Sw6JNeXlajmQXVdY8xaYeHRI1aWo2CNBrVB8uay4kX
B/2pK6hF83QzzVpoOZ1ZGsIbmg4kLEpo8xymiPFVQywOEc1+kw4qAu5f7apphvsAQlKqejhH5f0j
rpJaivmJVBUxlb8uTb4VeLu0H6Q+SaxPyBcbJtFnFijyeZ0KypcTb8SI57oh/kfV/DD0ow4zFif5
MSj6Ry3TpLp8nOxWjewbYlZR+249KJiX3mMpiTLxh+r/UvclzXHjSre/iN8DR5DbmjSUTcqWZLe9
YbSHJgmOIAYOv/6d8ndvtwpWqaIR8RZv0wu5I4lKIIFE4uQ5A13G+NsquQzXu84DHfeTGkBKtTzy
fobynK58fwbh8jhEwPloWrA9RzNROex6CHSJPWURmzaQBdIT0DdlVEZb7Q7TqV0PW2mS4Y250t5m
weIDZbrTJlRsRQ2R0U3rgO7ssI48H2+okJRkCWUOu18d9C7ufSEhejPGYe7czuC147uROdUC7xA1
3EXYONxnp3Z4eAN1Zwq94pjmwX0th/HYFQSiCnWA6dhQxwXGugkCZDOQMl2lA+TVOkBIBrT30KJL
NrjlzniaWvsC4kpfIGu2jMlRLwm0kD8kXTxO+ftCtzkY4SBlAI2DK5nW+XGJUyUGXBuHOJ708QIM
YI1xXHqVkrjuQN9eheDsbaHZCBUcJHef3z6/Xv0O3psBjgCMDr2G59/BuU8gEYBSSF+DhnwzNIN+
ZP14DWhyfiz/55AEph7YqBM03GRXoKyCgmOOz4D/Nonu1nY+csLvxBiO70Cprr0r6fB5onpyHwEN
N67j6JlC47n5Bpz3tJjXyIP7VkghrhUSFxDJARXUUVfsirZA5S5YyJ91PkxXZu7ksX8SnV+fRk5w
wtujRxoYcWPmegINyhySWhsJ7W/wEtfNAYw/5EDIOF25ZPw+efiRpxtpEKOAlpg1dBzWId6C8SlX
jnm2lF79DvQ0xZUf9LsvTz/kBBAA3QKuNMYSAesg1Gz9tdwE0yrAnzmD/5nkbfhHEEjwffYjTrmF
lbcakvH/O43/L5L+4Wf3KMefPyWy/v8PUv1ToP2f/6bTv2X6WxBDneX5p//9f9N8sB/9D7qwTi26
eD1HQ/ffaT71/wdNTACRol0YsDF0DPyd5of4JwAG8OCOJk9kECd83n/SfDfEtQF3gFOnLVpRwAZh
n+U7sH1K9XxirBGJAg8e+CEvSrppOvhdTW/7SS5Xkvvz9f6P9dPfX1ymcRWFvoF0ioc8WfrthKTg
MLKxubJnXLLun1uvoYfX5tqNs3pcIWQBAW8AEoLh9sUEvnIxuWTduPcU1KvBMpkE2ZC7CXguq/dc
jf8ObPaPY9zzoYOnVoB4ew6zUCTPfhg/n5gGLZ1u7GMxA2E0Rw9F1pblzez3R5Ay7mx8ghrv+bDB
6A1uceYHmUPIU5gjQa9biJa9bdwoo/3XKYAdnlufeuDOoNoRZMvQ15+hJKjuRyK7rwmZ0T0T++G+
AVr2AIyqd1txiK3TPrqG0H19tlEpPP/2WBeRy3EFz1DHwMMUC29X7X1/+4ddsn06Y19EQZsng8hn
TEg4T1mRJEAaEyR+dsaNACa14wxROPmZhKTUDp2sEMxCTm9n/PSLXoycOsiyZrfxsnCJvg98fY4a
/6edaSN4IeeGskfeedkKKa7dGk7vh8m7lk1c8rgRuz2wt0uVl14m2RCg8cohUCiAvI3d0I3gJZFq
ikCCCBOKQLfuVHwoIbZmZ9qI3WHpRzTBxe1D24I9bs6L4ODN6lrjwgW3/EYd5DcRkT6EzJepSSD6
GoJ6Wi2hLuxG/1t3vc+1pqCce2C4zW69CsLLvhie33aNgXf4e3sw4auoWnQhHZvioQvZk1fzZFdN
bQhJGuYBB+l0GuqTwv0ZJWraaAZBZKDCoj3EqOdHaDrh5dkZvNDylxohja5QECM4kmc5gNFjGcS3
HmjIrjyjXZomI6SVXgioQkqeySZ/zHXQozac2x2a6KA6D+kC/UY93ljiLOQJ2YR8+DaX7hWg8aWB
GzGN2ikSZsA0swoNrc9BjTf+uc6vzP8l40ZMK2g6QLN7HjKoqENoI1jzZMciv7t247lk34hq7k/o
ZG7bIaO1qu5Zi5aeSJf+09ur95J1I7AT6CMOeDzosw63gY1Kgul9OPvLH29bP62Mf64wf4cGNc5l
SPvpNU4EzSY9TLu+QAFzgr74fTi25e7tT1z4AWZvkJ9zNCkuc5xFUwhFqbLcJL7l1JptcP6EKsXA
gyhTUVLe+Ek9bIXXOXbbtfna3i++h7Lb7GWceu+jvHnHi/qrnVOMSO3QHuut4HnLPMYjAq5YtXwe
c+hk2Zk/zcWL4zeemoaP3IUKLhqCYudplnT/tuVLC8aI1DyoOo42V5pVuMTvIYASffJ0U26TSrnP
b3/iF0/Ha4vSCNjIgZIrijFx1tJ43TSJK+55IR8HSSGzGlcQDIXSQQetsAmlTv4X2ln8G0gEr8+L
L6AqtwzujSwGKHsw3UX3blUKHIggsyjLuYaWpPhGQgLl66H/qPrqLq7mZOsOgbwbeesl93PlfXr7
h1xY+WYvQQB9Mb+SxM0m6A4eQtZEB9Sb2ZWZuGDdbJklFIwS3Mm7THp4nm5rT+460uVXiHwuWTe2
namHhi33Vi+rFPuupwmigN4HK7eYLUh68puycHiSUWf67Efzw7p2P+xMGxeBpuvabln7JIP0Ybvx
yJDlNLG7kwJZdB5U7dIFJZthvAjpMTpCxOzK6Xca3Svr3ezmRgEHEp0wmlGonKTh0Ih9Qdx1g/n1
9nLq+Z9xOUD703GDKxSoF6I4Ov39xf7gy0S1kMylGd6xl3cgCanvk1WGWyDuwp3dVJwW1otPoCtE
h5ywJOsRVpshad5T3VzpirywOCNjE3I7EdZlMyZZ5CbsaYaWGdCXo7aqDqAP+Hzk0LxCiu7jTIxr
fs+9/uvglVdm+pLfjVTBh6Z90ABNmY1uU6UhiJ43Tul4xzwG9uNtvxsgxr+PdLMaWeOxJe5WP850
3VB0MofuZog8B81LlXiSXdh/oOB4ukV9OY9BsTOsN3WVO/up7yCqyAYXEkwSgIWeRvt5YN33t4d1
YcrMviMgC5y2GEiYzX5JIOJb37jR8K8q23//YpPAoq6iaAx9hgwjqW9j0hXbgUFZ127gRtR3YMFF
E7VAilGP3iEAH9eh1MmV9OuSV4w4XN2pXCaiXVw3BdsMeFX6rOMit9toTQkBH88vjpdXXqZQfNnX
SwFppp78O0rof7xuBGFXAn2o3TzKirqRd205PjcJqHPsvG7EICtUUI8hjPuQ34tarwCxS2i5XIwg
hNQCmxqG2sQ8zEeWDNBU4bdvD/sXp8grW7mJv9OozSf96dGTBVNzHOOp+BYoWj5GeQB1d3XSk0RP
rvwYNNAZivuKPkKXGIJBXfvUVYHcutEcfy75wq+ROFxYYWbfeAwV2dlvwyYDom4AX4jvxR8qHUR2
8xQYBy4pliSBsmOb8TCCNrn3bY2Uaxd5Jiba5XXsAs7VZEVH2WES0NAKSPPvIGh/L1+TGCFP8JDn
xLTJoL8avY/jcYN3P2F3QJlvbC5zBfQQgyZru+AR4NobMLft3l5ilyb09PcX56oTDSHNJUwjEX7n
ig24SK6gES9ZNgIa7LBRsUZuk0Ff7NtarQfh1pbLxAjndm1bvOsua+Y45Fs3etD5klA6svOIEc9g
LGRkXLwmm4PO30yQzQSBDA8sV6GRCIsmrhvAXfMsnwdQ+rOeb9H1tNiN3WR2plDORAtVtULKjgJG
09TBpmDxtZeI0xn1ym5kApVICQA+RAvjLA/Iz7Vr5R7ciN1HToP+1leTvxXVutrVnnzjnJwGVwcz
yK2yRXXFsfeKdj/7jbC0bpTNkrh3miZs66zzkM87uXwi7FoH4IV17xuHsCrQkgH2ijhTbKB3XhKA
nnKm2m4r8E9ffRGvpVZ1DbhYnTl5I25aTx9I4ZIrbrk0wUbIrmJyIwaqyQzt8+DeqZZGvQ/V1EA6
Tk4E3StDFZ8SLSBprGLN5JYm4Qq2xnzBrwHwAm1pHnqeoYTpya2dfSOWE5C0DIBosEwqp9oNAT8s
hePu7Ywboey4cT0FvqqzpRigdi7LBfi6cL529p/MvBJtZgsIKQPB/N5B0YVXal/RrgLAxK1vWkHy
Qwttr3uuE+gUulA5Bt4i+Cl7F1mf1W8zifjGHNxmeQBZTUDjN7Gqb/2rjCsX4sNkXqo5cBtklnVW
xM1OlcFPqF7ZpWImU2vrlLyYXLFmQcOhmFhBwFe1lju3KfZXrs4cuK1gGWhQgFsECG87eVcC75JP
jKj2MHXe5Od5CrLWH06D21vPQ8srhwnymOmsB5xlc0YnjdbCqUjB/X+tm/DSyI2jGBt+NxNwv+Dt
u2zHE44z/CKX8Bom5lXzkA4wzBNAxfJladejEDnfzs3U3AgaMJsbDawb2wPAeU6cQMH3SNWMW3PQ
ouG89JRNAgTrxv4A/SFI2bZheJxVt95BCBo4x2q1OupBiJGcHwQsARgqKmp6dEL9RJsTVDjJrUrV
MG7k4ZSsAQhMi+gIoaFwM0VLtAHn9jX20guTanZlSfQUjTxSyxHP+ByZOPTBp3y4UhO5ZNw42sfQ
AYkx3sWOU0i/FF11gC6qtNkV4RbjaGdACJZdWAO8Oo6HJXnu8t6mSATLp1/z4liHWDhYGbsY0tKJ
SHa0BNR57Kor5blLLjGOdQ2+CndNFg9oWXVEQ2EFpmKXWPrEiFDWRUCN95F3rIZ82Qkg3XfMvyaE
dWnkRoDGMU36kgvvuHJ33M49NOlzX1rdCOF0I0Djzi1XV+fzsYdQ2h+tF0/itgQEldxYHKLoxzKi
yIny6vQ+6x9p+S6uABxvSX1NkPOCZ8z8uKRg4A36FW4HyhmK2D0a15rAcuBGDAWxbiLIfsxHAuAv
NMcFSPjW2nJPN2sIaAyYZtR3vGPtQpga/Qb3TRx+tHK5WUAoprFna3MqgfYVYMODuOVEP9vZPmXN
L2I00UvgA2jrHYHLDw6dQ/C8n1SuTaoKojHD5/Hk1/2SS5SQ5OJt8fxy6oG6xtFwYbWYBYSuWqNV
AUl2jHDb9IdNhLcAu/g/AQNfeqVVYPvEE7h3LObglujwvV+318QTLw3b2LiQvlMUzaPo2KjkaZL5
YdbuNTaCS7aNfQskcrQuuoke3dJ/GKP1MVyo3cEfGLvWACKMkXXJfBydoim2I/MqvUnCBWr3divR
2LhOl3zAlgJEkN+/l0P4manGJoXGnmUccaTpiqjKcRDRPAHYWvbRpnGiyubKBOvGYmFR3Dbz0s9H
wMmrQ0HE9FDNs7pyZbowpaaiAYPat9/1yOR6B+SkdIgPM6N2G4t5Uy0af40dobyjmvXRldPtsl5j
s7o0bGO58DWMlmTR3lHAMwfomCcZj0/XbavFYjYCJHIW6AuCzyFzF2773GdPMfUdO5+bt1S+Jr6o
o24+NpL6B8iMx3tAMRu7SDKvoa6oWuG2fDnKElLqXQWiyY7U12gQLjjevIlK1kF4qazmYxtN7FhG
3niLF9/iTyu/m5dRGVDZTGXvHwkpUzXp+0WjncTOthGlyUh6D1rc0zHUJAHN+qJvI3T9fbGzbkQp
pI2HCBih6QhRkPBe4m30GSSQVi+54DQzNnXU4IcgicDrX8wgQcrJPmCeTV0Ypo09XUy0CirRLkc2
oKcQxFjLtoyLa2Rsl5aLEae4tURcLBg4+pO8OzTwtft8yHvLQDL2dJ+HCSsCOB1KmNWdW6nxmLer
c8Uzp4XxWzEJepTGbZHqqfQb3OCwCRTyAK0s/wf6LttHf1HjlR9wSlRe+0R8nggQOTYO7UP3ONIu
RnGnGsGZOOLVF2w/OEP8zu4245ppGGAkDZ+oe6R9+QXUhQ957j9bLXyTOLMBda3gXeAegewh2UnZ
DzJaUXSFavjC+vn1wv4if9QemkhBmA3rE/1AoJS0USP5ZjdyI2THCh0Co5zmoy94/dyC9xcoIT+/
dlM6zeFrc2vELF0UoaKdpmPrDMvj4IpCQdSJD3s0bp76SNvxoRoLaJ8B6t9+evsnnebz92/6pvIn
GLdyn46FOvaNG94sDq6uleMcINbifubluDxIl4vKbkP9RYH3Ym4W6ffoeA2woYb6o8OcP2lS2Z1h
v2hfXpjmUTlBUhmnTDdB8a0X3wpIRlgO29g0WDIFPFh9jbIBQHN60A9VEmu7ZM2kBg6BHprnhesj
GlDUnYcOxj3umtwuhzUb+tCChIcGFeujHPHsmOMlaSNiy0A2iff9hqJMQNrp2IDmZxO7+E8xX1mX
F8LYlEgKvXyYHe5i4O7k7OZGOruRtqOlW4yTnUFVJe4IVn1b9IDRgiVckWn+8HZIXRq6uUvME/Qf
Wa+OuMCy24o6+UYtPL7yNHXhACDGJjGLZpDx0ExHDT2MJ+mxmKLvehy2rizj4ywZsWoHOfWdnh81
IERY8jDC9Far90WGcpNr6Era+cg45cVCoA/eRfqoKwHuf+FAzrXmf9gZN+J16MMGxCeTxhEApTfQ
NLyf1Wx1LvpmT5RGLLX1xNUxoXOz74KxR4mS/rAZOJjlzj2O5uEGHf4KpA9ANdyAhSDGk7t7TUv3
9XUJtvpz64BhTBDR4NORF0W0hdIDtNTicLTax35Tn+tzzaSUSh/XiqsNGv0V5HT66PC2Z06B+dox
ZQSsEirpG4/NRxRwgwPBjvyuCPoYhAB5bXWCoI323D0Krf6TLgpxnBw/hfrGX3imtXrViqCYd267
c0EgwWssd29gch8qAlb2MLrWAXxpYo1AlW0iwSmQg2kgWPoUco36tpYhvX3b9ZesG6GaJCWe2pt1
OoIBsN/MXvLIqvDRyrbZonQ6sCMAN/VxCsgda7/qYrGLU7M5CQwTHqRIvOnYT+hFXeTqbVZf9Vbb
F5S4zueT9K7fuhN84hPIpZEF/C4npvMbO6+ctv4XuYwL1DaQ1th4ibewY6dKcQQ5sN3zCpiGzq0D
CuBSoWtYX7hzqFYxbnks/rQbuhFESZ3Us0MqfeSx+zy1RUpXYrcOTeEWLHHV1Qw+772227Muf+iI
s1zZXy4scpPTLOiqdmLEl8eqmtW2IGO35d0V2xf2LpM/vQ1VDTq/BGwdMpm37TA2N7MU6N6cmF1N
DoQT53MKoZeyAsmQPDL820Gg6npTNaFd2g61uXPreIMnM19jeYybfH3nOOtnV3f93dsr5oJ3zE6j
Vfu40qI5+oiKaF3f9iGIO2rC2Z0ovOjaRy5Mr9lyRFXfDbivy6PH5G3nBp8XWlple77Zb6QWgMOB
z5Wg2hn9jRyBDq/JcsX46eB/5dijRqxWla7AuFlif6xC+m4edbKfZkUPc9DGj670uq03FGTL8/na
HfSSp4wAlij3gDhR6+M4jAB2RKTZk2Ktdm9P9iXrxjnoTeHiMo+MR1aJd3MYP/isu1JOu7SOjEOw
gqSJRyTKxuCYCu4ciJLvFNRWQISlxysZwqVPGCch2HFb2VA82MWlN//sScL2k0LUbcYuuZZGXbiP
UyOS40Sq3pO4xyacqe/g8SN7Jfx+x6rFvSsi4d+GC2n+sJoO83nTUZjjZi3qI9pvfgBQzfboGHZs
5hrqEYa34sKDrhTICQCnLW+GRG1X2tsckDBtOAk3+5oXcVBlhC7Egw4wSCQheO/Ymf+tjLfqplna
Am1UMzKeVSaPau4tu6ZNaQt3ZHVZrGTOhjr8JKOm3nbubNntZFbthtJZ0RZSzNkqIKniLaCY68CR
YTejZuGuHIA4Wl3XzRrKgh8zBXkZlFPiTxaLkYJG+PyUSRw83XFB1qwpx5+ux7Nk+XfyY3/Dxk0x
US/oXE0GLbNyEdVDPk5qA3K95nmkk3iyG72xsyVNpGKUSWVGo5p9cDhuWGXbBp/trBub2zgj51lC
KrIS7Qe3YzvE79GqEF85gk955W+nDDxvRGpZaAFmOy4yWnbBn7i+NDs2seFmKXJ1A0bEq3CKVzc3
fMiI2winWC7Hfsy4JNGmHkb6JwVR76c5XoqPMuBDselVcE2g99XD5sTSZSyoBARlfBFx6vHwUCXO
1qks0etmWc1nUbSWSIoyoqDuC+GvectD8KRZzbZZV2P1FLOideMUOs3vevcRAsxXTrBLLjmtgBc3
i6gPQGDBgzhdGQiexTTfrAG4GO2GbQRw1cWJXssOw/aDYrvUEL1vFrDD2Vk//aQXQw+6vAkH33dS
JyzBPCy2aH3b2Zk2YrfzIds3Ec9JGe1vvdV5mMi/Uyr/e+cxa2iVyou5RxtdGrWA+LjuJimYpUOM
qHVAFzupcYVp1T2SHrQeoGDc23nECFQC6vOyL4mTlk7ob8uSOhvZ9lZgFshmG4HZeNCgG+vQSase
XKKsBp9mpeYrb3CvL3FQZp2vk1CBs5sK5aTuAOHNquc3OZjctzZ+gfjxuXENJFLRL4GT9s70jHvu
tqgLG0TlSUv83LRXQBZzAfw55XG/J0GIcsi11PiSS4zAjJRwgXrEqAUUPl35SRAriAwGbQQlcEJJ
qOPFSQlp3+kVjKjCjunINUtmGpXJZc0ROZ4MPugx2sVU2uVgUJY+97VLVK20wLBnsIOiNrxvhugv
uxViRGXh+XLpE+mgIxwMf7j7fwnFvxPu/e9m4ppvdWHCl1Z3sN0DS7xZp/kh8NSz1bjNShzwQk4z
CSw/8DR9VC2oYQtNrUpOEBQ0YjIK/aKOyIwFyKEiF5LbavHtItKsxEX5ONYeS5J01gt4ShfcNVSg
14OdV4ygrFufc0j0YqH08y2EQndolLQcuBGUosYrtROQPJW024+gPwFVjM0TONxtRCVOME+ECUZd
6i5F/uDMw5VM8cJOYtbgpnoq1JhrJ11YH0LGXGwhD2CFQ8SwjahstcC2LWiSBnx5dsdgBeuPGizd
bcQlBwVw0reMZ1Agdjau8p9dJ7rGlnOas98T6N8EMxNZdGXhrmNWr/2nioXNAYTcH0Hl6Oyt1qFZ
gRPg4E6GucUHhmreVF7IN2WE/MrOuhGe4eAiMwkiEDmVZbFhIJju0Dlkadw4MsNqclcNCdaMxcrf
dsUI1mO8XtqN3IzP+MSq5K8YeaiafZmM8V2AKs3ubesnK69Mq1l9a4jnT2sLZi6XzeprmDTetl8H
devVdbhpeohyXlmcF9aPqXUx9HRGAx0HGZVf41UOnMzDXjp+8gTtacTY27/m0kf880Mv1826EL0M
mRBx/RCslB7jin0Dajm8kpGe1str/jIDeKgd9CKH4G8JAujTecBx79YiYOmJmv0jB3Jpx5MQeNGO
rFa1acg4GXFdxcD7OaNzOhP9J/SHQ0zTGb+/7bELu51Zi6so41Oc8y6DpIB3q6CdfpB14FvdxX4T
9aYsdPx1zXHrKObkGIzrHTS97Hq3wUx9PtkDiku4ahcnesiyfD8EEG5dIRV8BYNwwTEmqY4Hmn8n
T1aNYgd7CvT0ZVJhe2WZXrJthHQBwsLW95gAj1T9wFnxoCMoQVlNqMmgM3UndEQ7iiwk3NsM9XAg
bP1qZ/v0e17cT+XoASXEWpEBVvI9J96D2zSWpo3IVQp1DO01IhOqL94FHuc70Apdezu6sC+YzX+9
0ElYOrHOulh3xUa0uH9URMtNrAHusfS8Eab94DYLdDNQ9YyhBhB1wdEV6qOd543Lqus6nvQWvmTE
pfdOTr+oSP2wMm22/zk4UcJJtnE6CycCL7/7DhX4axpEF1a62f4Xcl5Grq5KUDcs0L7o6o/gjbVb
Mr83/3mJ1lM+gdJEPdRr/pVKb7CbS5MhbeYKMgKzA9kGPGhuXE98CNHktbPz+GmVvgyjalWVGtok
LSsslEVCYbBKmmsquJdcfvr7C+tIFpiQYyezNYrfkXh5l7PxyW7gRpB2hfbmznf6jELSAuKIPqQJ
eiu8GoUMwPm4uc6hiseTMSvD5EsR+MW2Rx3vYDdyIzahHogULVo70Pbwhwq1UlZeC80LGZTZ+9dj
NmuX4QQlU/QTyiXFVuXRFyVFdNtTy3opZP3OvRMmcxjli4OvULx8MBkdqAomu2Pa7HXr3GgC0WnO
sqjT8jZxq61u2+5KxnRhPZpsOazRAmQ8A/q6oVRwUzlxCGxvaMeRgQz+3C+t8Es26ZJlXklBqQ0C
he2vOqHVsjG73dq+j8uulxVYH5Inp4CIQ0zseEmAUj0f+QD5LNwPSZXNa3Wzhvn31eFWfdEQuzIC
FZyvzbjquMqgL/ehCtlf4dJb4bxg24hTr3bxKEZ1lYlc0fdJJbsvkH2y6gKCdSNQk7ZqHag5VlnE
nI/A3f6QndZ2m/ov+awXOyMVVe34VV9lPYcUj1BEbkRTWbW6oi3ciFDhD6Cm9UmZNTH5HIfBJ9WI
3i5hNPt/VSQpJA14kUGPsd1MRXUb8NwKWoeBG7dXIqCkoMWJZt2p8m0MVaQNJNI+WUWQb8QnCKGg
ExVi5KSaoVUOkZANmyGQZGfdOEmbVZZCxzpPE6Wr7Qjpuf1cL5b1FLPHkLZOvzitQN2NJV+9WN1z
t32wG7gRoE4h1qaH4lQaVNEN90fwLriWeajZYKh1tOhBVHHqsJDsGaSJdv3YWTUAY7UYARoEVVu7
S09RHks+owa3G3T0bOcUI8kdlCh57hU0rdupP0mMOpuqtvS42V4IzEAS9LOTp33niFsoDd44S2P3
DOua3YVD0IERCN2LaUDn+OvMluiv+SSTbLdxme2F/QDl3KlkQboMPD5AP87dqzr5y8rrZndhXgrm
THL2U7zJPtNlOK6DtsvQTaIbbwWTdDRFXlqMybDpIRkXWSbonnF6KkGYA2ahKXWaoIP287yJVPkf
zZ/vL3U+Xyo4XkhZzMbCda1z0sfFlAZTDMDx6SDy7ap5ZmMhTxg08gp3SgFxSrJxhUbaoSkktaOS
gu7UeVaBHoy4B9+STKu1rvE2U03bRgq7zdzEJIGalzQr92XqO6Lb+P76M1mI3TI0AUm8ziUI7TyZ
Or23n0uoYlFoz9sFkAlI4kz7EJJ0ZTq18nZVzkc0DH20Ch8TjhQCBjPMqCWnQ+xD/Wr1oVxWOk92
xo3Ts/TjYB6TRqYFZNujNvkjKaHuaWfbODsroeUMEmqRRixot17UHKANYJlqmWikxPXVWhdUpNIP
nmtVP1Dd2m0qv8Q0XmRx9TSOQ9vnIg1ZkBQbN1bu3SLD8NbOLd55ALFKRaChik/myx8tQbE1mhLL
w9NEIa2gFJt0FYoUxB/zNowbuuWreLQbuXF8urGuGQqKfYr+BciNqjLceqNdNxNIfYz0NoBqI+Kf
9Wme6M2imp0bWLHbwLRRyGVxKcfQrXpgJbzdoP70cLu1comJMlJJ20LOE5ZFNBeHtpiHXQFyATvj
RnBC3izgks1dOid5+w4dUx7bqrop272dfSNAVaJKpVevS71oyfmOeYFYbqAhsNoBd6DweL7UeQNx
SQJYd9qtzX24Kn9XJpOdd4iJP1iII6fGc4eUrHm4XVn9wSmSH2975uSB3x9hSGIccs7EoAgKEv2U
hH58n0vf/35KwfqNP/WWBykxEow1FmTxud+lUpRHrUTaxcSmbwfr3fA73nKEDqOwSxufoe/YBXyV
biAF09ttBCYgy5sLv3FC3qZ6wGPt1h/n7q9To77diUcM77urykE7O/Vp2Oj+kzPk0UY7rWeXIBFj
F/NbLpLSLdo0acVTHfIfKuCf3142r6d1xMRkrZDsHZaBqZQvXztBvgcBtTqTiAnIWgU0YJsaluXk
bkPI23aLFSsaJFiN2zneEVUwTpAL1qC623QB2bJitLtYEBOQxSJaTF6XyzRXYfcdBaP1Gbckq+QF
co/n2wvoMorQI1jmVQzNi8JfHqM1tAJpEBOUFcm4qOI86NJh4cm+Fc18i0eLa+y1lxaKsQYHMPTU
UKkeU3eMhgo9wVO/ZlUvwmvqRhc+YCKR8hZ052JcxzQunHDYoKsj3C/QB/9htdBNLNICIVoxFdOQ
rlGRNZDT3s0ts8PDERON1KtyiSlbRcoq/t6bnazKmRWukcTGiRq3YavAFIPcS7OnBKLxYThabSvo
+T1fjGEDhrtG1NjGmUO3uDg+tZHzzc7dp1l+kZGWTGreeRVPdQAJZrb6d7Pgds85xIQjgWxtLR2/
4GnN/flDnHvrdmFDcaU4f9pFXjlJTTwSCNckJF6cIZUdSfpd0uv4a1+Vc7lpJVXbcFTNlrVRY5ly
mH2Cq5h5XvGWpw7U5bcQFl/YPgYwdty9PRUXJJrQrnQ+FyPTMQlyMaZDTRX9c3XB2vc+lnn3B96u
Y/XcRlzHNcjYC9rdQFQRKkKQsyHDp4lQb7wPaO+328p1xHCPKjfrNijOqWUjh5ohu3D9dSsT0ILe
xLV2nnIOzsEU3CtPsxiT6W7KF9oeK0f66kZ35bIpqmL2NtzxqVVXLgWHw/nvUx7tl2H2hrSkww0w
3X9Agf7T2767oFZKzDbFOI+1XzoDTzuu1uh+TnoSfwmdCtefuJfjSZxuEc89+E2mu0F1vDmMuYA0
4dQLf//2GC5sjOabrijq2RfAZad1Ph5QtPwGbnK7M9p80i36MtYCkqjpWotdnPQHt5yu3Bkv5KNm
6yWLuykf45WntBpVspexmslOrhXjuM44oOu0co7Zhkn63h1E7fM0XoNd4nZ0V0fQjLQzbmyQ3PFa
FdceTxcyqI9uQ/m+VIWwm1cT/eVFLiQua8lTdPvxp65t/UPlqNousaNGQh3RaW2gsSdSf8n7DcGo
I+ghbO0cYxQEphhNeFJh3YBXa974eXwP5g27NWkiu1btLKsnFzi9ydFek+hmA2kCO2FMYmK7SBSq
knczR4UnFBuvCO+o019x+YUlb2qlqVy2Otc5T/O1CbcEZak7WlFIHbZzfmVF/qrOvXI4mQAvr2lA
2LISHBZt0v5Zd+Iv3ebdLbZ4MMmvxfwFOr750XHyfjfPoJsQdatuVULEweWq/ND6utzJZsDLJ9gb
xV2Ze/F9CZkGsNzin6444tKOZRQvumTwXTEgboqy/mtsGr2t8nm+sVp7JggtorKtiU/rVPvVh9Xn
5S7UgJfbGTeyrZYmDpsoYhIsLz/LYrkbuJ18FBba+Snl+7pdy//L2ZU0uY0zyz/0GAGCIJYrKfXm
ltzjbTzfhWHPjMEFBPf117/UnGy41YrAvQMNgahCLVmZm+nPYBs/Trx6B3WPf/x2ffkOPwVbIoBI
dzw03Zk2snvGxVMP01CPN+7cla/pCrjxPWxQW4QnH8rlRMRLFgdeST9xIWjVypusmVR3Vl34SUw5
fx+IcvPK+IlLP49hzxU4Xo0KWrQiX9mkBcN99cnvxJ2QKpty0PJXKKIp21SpzKVJJgkjent1ge/2
ipG78LM8XsEnoHV/JhMKuUEdz6dyI/ZpiGPzVLOo+YLIaroxNXDFa7m061pDvKuJeyRGJsjSZgK/
8BY0wPECKuz3XLj86+AZDkW/tu2ZhcET8tL7vt/90qPYeeaivLatIgiOCjHHXyrUHP5YeTv6+RoX
f8XiJs8rg88MAeggbQpUvufGr5ZJYqdmZPqqWJcAVlvMQXNnFuhoCy2/v32Frhiti8BCmZQVeVY3
SNfFP0wvZbK2tRfRsCAu8GppdLaRCvkX74P1kG0Qau7m2DMfcpFXmOoJOlpNzZkExbsdk+0Y+0S6
7nUuLvJqJ7WZlgENgWbPv7YIpgcz+3kzF3aVISYCC85szrwLxqehUSna673fPXdRV7rN1gXze81Z
RuwA7fg/K2tu5DhXrooLutrzBl0jiaU54GKHwui/mx3s1H7n7dhnt4xdNlUtkhcCzduV6/8NO/WM
z13YVdQQqNIWcF0NeHUeKAteZNYsd347d8xz6JdM1RGx53kSzXED/upQFNLzczrvhy7Dto2rSx0w
GL+LXL+znRdvlyAu5qqOy9mAWbI9qzyP7pdJRwmVrRf7OlZ3QrsiWKCIuKIBE1Z4IwodPNquvfES
XbmILuhq66olKvViz0F7MIzFGLCPMr976GKuwBknB8nxTpDZ/m3y4bEAeZfn2k5kN+Q9tJwUSotl
tCUQd0p77RmPunCrvJh3HsRw49MgvsTgMhuyr17X26Vzr4CAnEM745pwqpIuFYwrz/Ogv4ajWQv6
xbYozFlKrNmOmUkXdiM7vBKtuFArOdKKastxR7RCpCLKaf3RT2WXLOO+fPI7Gsc41SrAfNcLAyDa
aI6BLN+v8dIdvRZ3MVeoo6tFKWbOFhWzgGWPU7b4pV0u4qrPd7tRgrcNug5P0cbuMtH98/aurxy7
i7bqR41hx3Zrzi2yzceR2S4tUdZ5ZGL33LyTeZUNmdZuyRCwLAM9hrFkp7Jt/WhaiIu6arae1KgT
N+deTnes7nMgR0xxo9R1xW+5uKtwC0LU0XR7tjq+r/jB5n5zt5g7/NWSpj6odFAV+RkwIJIYO3wc
q8LP27qoq8nyeMbETHsOum1KZCfeD+EtQvRrJ+K8ncU4lyzs4RFRw/kKYqJT0fd+0YqLtxoqKkS8
mfYszfRl2uSHuC++v33Jr+zahVtFs4zGpm8uLaIRkiKqRaU7vvHgX97HV1I6F20VtdVS1W3dnruQ
tCmP8ugDuuDlveSjOsg4Ww5rRoK0092tNsZ/HuW1f3nJLn+qCsTzXheDkM3ZdOP2dRsWzPbmdVYe
JyWKd3UR4r/PYZ+0wQjK7L5W1Qe1E4SvjWj/LHu5fuB2nFJUE6b3VZjV95Upt0+kZuNBF+JDVPYm
bap2TwelqucR8+xJVbXToR9aeV+0fXnfL4u8K7fsf81QB/dkW4n2e2JcRqGZZHG4jVt9jjn/wyj1
d5iFXkOOxGW7kvGkWUBse47IWCeYQZrA89Z7xgq/sV21he4Ljjs2DkgmyS72pOz9uHKIizCbFeDT
RFftmWsNfdqhSLe4qg5+1uH4IlNaTTNR2fO2hUex0TLJlPDD2xOXIb5pZqFosZpzWEP+NABDoIqK
f/027jgjUYYL5ifj+qzD7iuP1cNGWz/FbuIiwGTX15WUMBpR6r91UH+ni/QLFFwE2IZ5T5VNOJIy
jMe7ShxXlB78chsXA1aIMczmQWgwTdHmkZLGPIezGm4Y5xVf53K4cxHMizFNfS5paO63ZTMPO8AC
7S7ytBIsOATMQvdwjv2I+wi5RC0/ebqgsVU+o99x7mc658dpwqBcXIfwRV43yMU9TbmoW9JaC5dA
7yOBGZmgbfxgocRFPm2b4GNWIxWci+JzwJbh0OW78itgubCnLWsthdx2eWYELKVzSfKkiP2me4gL
etp3tBoIzatzh5JzklXUQPNd/OF35k4QDnmrfjQ1qhJN0H0tVkYTNVqvqgRXLuoJStpBBDx1c87L
OUNa/wxFzvXGZbk8r789u1j7YhU/XcYBYA1Kc20Bjss2diDDVKSYJujSruf0kdXT8K7R1iscwn9z
HvlCVBOUz8IasPziY14/Qij1T48PgJWdgLxCuxvwzbE+b4utksjyJSFb/eHtxS+LvHZIjsWGbWC3
WlAg2jZ1lyt1iEt5T5T5K9xvoQL+e1Jf+x+XMO+nD2GLuIjGneEHjJKsx4UX/9jYFi+BweBlMOfh
p32BCKsO5ciSaibVcwSWB9DXT1H3wjKBnbThUmxpmOXr3/MQmlvQ+6tbc95SUCeEEJ5AFaUI96FL
5havqdFZ+1xYcI6kdVQ35K5ntHhokafc56KPnpkI6Fe7FdGT6KrtIVhMfmqE4AcAv/xkQ5QLUFVU
F/XcBfV5F1t8MMRg2GjwKr3iQjnv8Eh2zkqGd3iCvMJdvFCTbgpYzLdv1OWrvva1HX8Blk8OPb2h
AY/anGOOabGHDLRtfqu74LSupzyabIuyQ4gp73GHQs86eOUdXLnQNEibRiOQ9Uh9ySKgHtlx8KtG
N9zRlXNxoWk2y6eNC1Kfo31JG0N+ZDTYbzz019Z2XESoShQFalQFoAmMq2JZmYC17UbGdHEFr3xQ
F51G5rYPeGPRe9Flnu6gXk7tFkHqxNRe8Bcc/OV3/eQhjAX1Hmt4db6ISR/6sX6at+LWlbm2f8fG
wcVVcLQDakzuyeUR+hV7WnVhBGPuhE+qgv3TX/dfFBFC8Kaszx2Ph89mKV6iYLRfvAzKhaVVoGyq
CYiKz+hGhoC+qS96BJLEb3HHWhd0wldrF+z8MjkhmmcjgxevpV00WL6yuZdZHZxQBYewNimzRMjh
+9uLX3nc3aYy3e1Ch9BWZzOulqW6rcgdh/j4l6YDScgk+Pa8TpE5vv3frtiX2wnL6kHkdKbVOdum
Ou1I/2kwwu+Y3EbY1uSlLDHVd562vEnx8KkUWj+ensHthQExYPlWLrAsRqKPi0JFIaSLuXHvr3wF
F5RnatSAbA/TAn/5MTP9OznYhyaSxwKzcpT7UfwrF8K2tb2KSQYLqHT2VWn1rOzohRjmysWt1dD0
XfZIXtae/2Ukf9Aq/vT2rbkSW7n0ZfOMlnUMJCIKex1K+3nU2kcCCNC9rSb1p2ay+vj2P7rgK1/x
0C6AzYI7GgIOypyVjmWfGN50aHlu9n7cyfJot24FNn9t+kRmpAIGaJhvDaL8Vxd45V+77VAVW5vj
ua9RRW/n07ps5IMYGQiMZm3vxjGYEsA/VFrYAjywsQ5SasviE7eieIbso1eLEB/RdfEE3mXh+Ig2
pF8LU/2var1oIrG049pXO4Ers0KbgIn6rqoxy2t79u3t73bFrbgIO2jVd02zY+092P4oozFK2qUp
/Ty7C7Drwn0t8qKAXxHNu0zH5UEWfLzz2rmLsEPJupnRt0MIOdUkrabxG9q/XrUcrlxonQRLXl/3
sjwXOQViks9jEhXtjWjmypm7qLUpLPOq0bpCw3f7ewn7Md2XynfnThwG9DYNwhH+sBzp3TwG38di
9mL3xqk4mVqc593CV3xPRSQDg1fzddCxTwsCa18O66f4a56bpTXdVp31SqK7LONxCjbX4t7vsrjW
qSh4PUr4iG3og49QLHhqwnm/4fuufU/HPts13KAAgweObXv+0ChpHlHiv9WtvhI7cic8MqrJO6QA
5TknrDjGHAzLIY/1casar1oxVy7GLBJC77OYqnPUgeNyNR8wX+LnX1yCsza20yDXuUCvo/209tX3
bfLT8VUuFt6U9UK7pa/Owyry4zw0U4opHu0Xb7lw+MUWTcBRZT1DbIcnBVNPhmAWwus6uji7zTIF
dRGkv5Q1UBEkUBTdYi8CInxNx5IIqrm0har5OS6AElCkTMiEt99v544hEb01cwfpoQsIIX6W1KiE
NMEtGNyVcMXF2HVh1SEjiiswOYdJMMd/jtlwIH39uVTl4vkLnNLDljODoj+rzjumYvsClPlV8Zff
4TimioEaOnatgh2V9jN4i206G3JrdOeKl3GBdnEMLLzSI8LormwT4JLXBHp/XmVtrlzgV2hYsA4T
kNR1yA59HH3eKPM7FZdsa2YNpYOEe+T7/HXo7upF+DkXF/O1hCg41yAiPJdr92iW8lNllltzpVcC
Wpdoq1/lMM60L8E9X/f1u64V4rOObH5orAUxKSlzcEHxCMqlwub0+zpN2Y2M5tqHdm6RjIKVDuVa
gymdAUo8gOh559MPryvqIsI6FoGWTEW4opyKe9Q72P3YzJOfbbmIsLpTBho1a3UOAvow95lNZuUb
2biQMD4CE8ImgrCpmqNPFW3YgQ7zfCNCuPLMuqAwrvsYcpw5krBuVQ883/QLhMPjH4OBU0r9Dt+J
nyQbVjI1M35Bb4bETgYVPrt6nr3j9u0Qs571iIfbOP+3zuR5AfGi58Ydrz8vaFQX/VCh34v25tre
lxX3Igfn6jc6rkbuvC+m+tzroD1STu9CwTxfcRcitsx7S4saMUIvIcoXUP3S2d0H6oONO3Yqptks
i4YpLXEPVhuQIZTfuglQB6/L4oLDGrYVPSuRulNMaqbQ0lVNUlKhPe+LixCL+RYONWvrc8HZR1Is
Bkm78mJw5srFiAm8skVXoDam27BKGQ1sEuvuVlP5iq26lFylkVM3XSI/Ct6Mx3wf94egqmkaVzTw
yy5dkFg00rjczGjOhOUdxKnThoS3pDCubd+xVE0B8kUnsEKNvzc2GeKqP3bVav8o8nZ+evv2XCmL
uWixnGQGMPwepX6yt0e5V0s62XBCsIYLtAjxddKdlyYJPjb9NXWLN4iYlhHA7koT8X7LZf0oC+aZ
nLiMXT1YaY2pkYrPpr1vym+8X49vn9GVh9aFj817FeR8iUuQMMXTcWZhfB902WevxX8DkPVLDDUV
pG3ZKJqUUy0Pa7j6TOtz5SLIMEqwdDUU5s8ZpXVKxGgPQTR99dv55Ur9lInbejNKZnt5Xhn/u263
BaxdykvXDDt3yhOkG8eq5iMKKxgkfzAsG5+YsX6FFRdQ1QMezWy5mHM7ZEsyj+p7Hg2e39MxWgCd
5EIFKc+THNXjCo2Dw0by1c/duKRdpemF6CGxfabx+qGjS3mEcpVnO9QFVIme7L0kSEtAvqSfct7X
L0OuBs+tu/kUFKvagaBxtgzNP5Ku7xp5Sx7hcileqey6yL5paTgpoxLXvKP7iFarQid8D6HMJtDG
ebBNyG/E3P/VI175Vy54q9jXnQQcCKvNGJPwQmdJJYh8mIdxeox7kJyPev03atVQp8wELKmJGBJM
aw8PNeSBnntB+R2kpOh91pcyDWOSv0R8YodtItMfCiRJoKXIwgfQ+PO7ZiTlXQaRVzxZA6jID3Tb
l6POsuhuUa05WjVnJCm6kT2IacH48wgW7SPbt895YOu7vlwbdheuTbumaJ9nXTKtC1gBNeRvP1UF
rWW6jkE9H4DwDE4028HpB0GFIyGX2akCZH/39Vi2wMnnu5CJzGPzWPA2tNBO6nj2lU1h/RG6O2hw
hKh/fpF02F4wDUsfhUSgQ4hoX0D5am88VVfcsAtuy3febHWFpxbkDWdK94Pt7Y0Q7cpL62LbFvC8
8CDs0f6Yi+GOY2gPUnNGHONg1o9e3tIFuNFo6NeqwB2lcsfER0f+bNrxFn7o2tFcftdPrjgQrBT4
Uoi7hVDpvkbNsVrq1mdIjSsXylZ3ILTokGqea7DhJp8Jo16jKljZzRfkDs6UDQXFodqih7rZICWG
2+mXjbhAtnxrZQMNVFRw5sGmEgSQx0UOzdHvgzr+TPdz2UZtC5gcbWwaTfH7ARPmfkmay94VB0KU
KLIi9Av0A1c2T1Fv8YvopYtkC6lBba5uMA2/DXdROT8DwOMFsgaXtoNkIzMw6zEAxOdNbxD2DIj+
rGbNPr195v+9c7+7X+lC14CujtGaRHe7YFq8ixAX/4s2dHRYgcVL9i0jX6p62NKxJc19BGd4ZxcS
5WkXbvyxtMta4C/xV14XTLp9q9gEJeGyLgB/b8pnltHvQ1/NNxzG64+adLF0PMyimWF6+FwHgYZ4
u9wouFHRcTp046V1SjsIoHldN/kbxVhULxzpRXmWefbcxPmLXImfSrx0KcZUZBZ6EUU4L3qvEGzV
SE8bG3tZoXS5Fy3qPAQJWIk5mmFNMLDHgClavXpN0oW25e06xVqIAkQ+EQFdvMbLVzOveEi60LYi
XxYoxMM7NaoJ08wKvKLrcivXumopbtUBelHK9B1K5GwbPhblGt9vgBIdgUQeZNKjmPe8QZvpVK81
JAhqY16s7IcEs8hZn7axmd6v/RLduMuvv6/ShcItrJZ6ny65mZL/G3LQk+rWBiiRrsONN+qKtbh4
uBlNnkDlcQHCiXpLCWZwAWLQFiM5Mp6rNG9aP3CcdMFxeg2zdY8VCr58f57x05LCRDd+xevvOEYd
f3nH3/aR19ZwYgHRNryHtCVsmS8oZS0lIrdq8io2gbLnlw3+XzyhSawmYMMhGMSPqou3o6iCz2/v
/HXiLC5djrZy58sKSGZ5DodwSRF/gicjn2fQEEEnB4hxMzz0qjNlsgu2JdBp7E9BBebSt//9tYNz
yhMU0gf11BZwJTH9VurqHo7rRtpwbWknVrDRJkfOkeQbNv0hNogbQrzPSyIZp+ZYuuk6xKodvokd
VpCrjePntblZTP+vDvHKi/sbNG6Zty0LEOY0GzEQZewy/nFYMQ2WlHK3e7LYuPnbiGrI0mxBOflQ
RGXWptVOxoew3dl9PGbBFz1XsJPeZAeaRfRpA4wJuP9RJhDK6773GSVeFQ/MCv96QcGYsQgQehRn
sOHdybEx4MfQL14XxAV7iB3CQe22a7AIRSJRbJNJsHsVU6SL9YiAY9jziOc45ik1W/OZTYHn0r86
lf9rAX4dTRHmZ5Ag7Ydx7MpnVJy8qAO4dLEecli6QBjkj7my0cu4xuN3U4nKz9+4qL2FtrQPpq08
83n6JEsLFt7VMM/wzSlg1TqKc0S+wBwUabFiqjGO6a3S8xWLd7F6YlNsKZE9n6eFbseV0hkkkPqG
o7y2uOPiZdi3Vccw1RvX9T8ben4Zxhn9QkEXoIeoc50kyArPLGjDhEv9fiTkDy8DcrFv08IA9GoQ
0m5l/ZjhkUKjwtM4XfBbTFW/l6spzplodarGMBXdsnjeFMd/C8gerHpSxXnWw7eBlnMS6Wg+ep2K
i2gCPDge8DkBPo75Ry3rl0Z1H/yWjn71hlVlqeVsxdLGtqmKGnkYIunpV5z3UmKWH+VqHpxUWbfp
Wt+36zD6HbiLmY7amJZgDA1OMybN0zDIioS17eZ3x12oVC5ItSJGws7NGD7HsKJP5TSPfo+9i5IC
12uUxfOao9BZHfP2oAYvDiUuXZBUtUd4LfM+PzPZ3XfN8rCx5bvXTXFBUqzuIj3TJQeH/SYOjI8b
Jszl6hfXuiCppu72moTYeLUjx2Ahcp2+YF5UYTgWxx2yvUdB0+BzTvlCnhdWklRSnvmFhS5Mquwx
fV/OZXDq6yK7hxDsdpgAHfY7dsdAtZBihGpNdqp0+xLY6d3ccc9b7oKk8h3TiuDzgQ1VFm+bwZRK
0Pael9zxiOu0U47h4vwccPoQh41+aFeVP/idihPRylbjpS/a4iy23RxLUsg0ttstPswrr6cLkFJR
DVW5BasPy/tNfRuzH167dicvoLJb5H2IcCLS6wPn06krbs37XsuM3MmLdhZ1yMMA4WE1sD9isGQn
FVX60DWVfLfM/IeurD11WT6fg2ma02nu/Pqq0h3LGPHS5UC55Oe14Ts4Eff5qFdbHvwOzbHdjdtw
3QauzzEObci3Kqkm7ed1XKxaEOIrd0yCCYUUbRoF+9MaEe25ccdyudVm0QHTZ9kXh5ZNKfPTKefS
haupaREoBIVYOuNlUtr9ryjvvFqf0oWrkQ7cmUGFtaueP6ui+9FYUD74fUvHbKeF5xW4wfWZdrpI
LFnLhwVRmV8q4CLSyqUO1or1WH1c5iRU/GizafPbugtIqypuNJ2sPtflQJK8DHg6jZAp9ToYF5EG
0WloWq44mL2vv0BU7LMacy/mQy5dPJpuVA34n0GIB6T6A8vs55wJ4+eII8c6ZWj7pSYzbguN0GIM
nhbgxvzO5OKdf2pZNQiQaEskntUVzYeM7DRZ5OTX+pEuU1msbcehm6HPItjitF0iBJF5H9+w/cvP
f6Um4kLRoMhRgb9DBacyCLMELcM+6aRZDzvoizxP3nlfQWKgliqkwWmETBegxxoc8Ytnjuci0mTQ
KD4ao8/NHNt0j4qPQ9j5BZIuHI1OIfrXhqpTjkBmK+cHGSo/I3WRaFWk27JB+/0kQPmH+Sk1PYxi
YX6VIxeKVhdyXqp8U6dgbU1a96E4dNn22eu2u0g0MRasQ6MTXXY5HLNifdcLe+NUrlS+XQRaTSsQ
lbVLcAKqwN6xoVkeyywaH2c+xl9RqSrvvH6C234HEXyd6blXIBDQh2DdNrCxeII7pUuHthWLkDvS
vBO0xaanErJ0DxgvO3rt3MW4Sa1kHbQIsrOtJsexA4nebIPoxvn/d/1e8QYurG3ahS7MBFNFgbc8
EEKap2orebpU87d16eF+CF1P4O4skiWbXgTr3xtLssOmLtrsSn/IF87v162eU7Rlgedo9o9NFJu0
62JyP5n8TzMZ/TEuuodw7N8PJWhkSAyUZyzm/DkM6xLILvnF76wcv7Osm0YfZc9OOX4QXTtIO/Pu
k9/aTnzAKaVShoE8bQXtDnmWvwBIc4v/+vJuvPIVXBzdXhpbrNOGTIrVz3IFR5bF9bzxja8tLp3H
ynZQKwFt6ilrxfPI5AUd7OcZXN3L0QZ5UPNSnUwfLUNiVhK0acuG2m+GSLpIOqWWss9pqE6geB3T
ZVL/Q7vfz9m7QLoonPpwErM8MU00P4xzsRRpaANxI4K/8tC65GRhz9AsXOCTq0r3aQZyloclnspj
OOrdzzm4iDqar7ToR65OPScn01ngbGXtmSS4iLotLvZtNpj4AGEMrxMM0IOeZVWtZn7FCVcIs1Qt
+C6yVZ32kXcgnjP2zgZW3mjbXrv2jsEKmk2GgcvvpKf1Qx+QrxuL/Tbu4uiWfYaP3FtYFN0OtT2S
Nvd8p5yq/r6DsjNqGxgUY3cxetEYdAhvNWivtdVdGBfADLaayxJfdJ7Kw1pM8m6g+5DW2do+0Sav
DngjzTe0ighNTM+zx0W0wbETytyXBu/lDC3hG1f3dWEPLl0Os4yHYuJtlJ1ES4anVlb2SS0otiXF
TvSxloZ1yGV0/6Vf+qxOASOP5iRegIY60JAXT+jXFYcqEt2UYNh4e6r1Pt5dWrBFQvKiug8rcMC/
7ftft2TholmQJIdT3nfyZMfIHjM6Rs+7XfknCCUJr+dFuCCWmoF1ny+RPBWa/a1p+63ruJeeBRcu
iCUra7Bc9jWerrxhKWn6OJlX7hXrCxfDMqw78ARDJU+6oZ9jDGWmE2n/evvcXzdhECL++nKBUmkE
taYUJ4A7+DE3+z3Gf4aDz+IQBPt18RWsWJGepDoRFrxTw3QfxuaD39LRr0sjZAOoUSDa7Hb62fYj
VGnm3m8+Xf4GDKxhCbsZ1Cma2IeqXR5rGKvfvp34aeYR7VkzwmVm8iWr6bdZUT9v7GICeUmHaAix
9EC3pzKTP4JSeC0tXETgOuYxeKRgOlFsqzQWI9gKQYvlcyTChQTmRTc0s5HypPhSHbIJOOm1q274
wGv32/H2LMrqtUEZ/bRKoLNIVe8g2BFel1C4EC0F7ceIAEV6Cvdsus9AboeRV/bx7WN5PW8Tynlc
2UzXFS1oiXyTz/dLXZKEiWw/mGWHhylDdSOvvZzE74GxcLFXYKHEWC2bJKL5CaWEBVJ7OVjyw/bA
OakeiJqBXs2hPPH2z7ryQVwg1hqobt+qVpy6lvxP2fI9D0OvCiBaI7/6BAn+HpoHvThZNByTmE/v
97h68dv25Sv9VI4CURawpZCcOfXx+rEd9DfI5nqFOsIlJeMiH7kuKd6locn+mnhefIbQrZeuJRcu
IotTpva1wsblls0HkM792cXCD7sJ1P6vp7KXM22zDItX3S6TZ8UAJnv7vC+Z02u3kv668hKxnObQ
zT11ZcTeRSUrn4qynO8jSH4mJuqKuyqcgjtLdHvD3q7YgQs+qLIxX+XSiVNhY9QxuyIpav1DrNFJ
oHNzoGb+9PZPu2YBzhNgCiWRh07itLVVfG6DIUxNIPxQasJFe0UXrumcz+K0CwHcc3dhUV0Dv3fA
BXvtVTcBwlVyVNiMOejJDMdhvsXfeeVcXCxP2eR9z0XLTwBSPJu1urd99o/XkbusW3GRzxUId/kp
koU67KV6aS7q0X6LO66hmoZuZxOPUVmAt0aGmH8E/kbfaMhcae2BiP5XS4hBukHHqsF1UYw0ic3j
4c9cxdFZrcNfTdhtx6baxyOMZUq6dR7fIdjyYxQTLthnkmRYQSkWnzCqpA+jjao7Rg3ze5tdSM40
N1Rvu4hP4ZZFePQJe7+TJrqVUlx5QF1KKkPzHhK1gp9Un4NiZOPlARzVyFiynqx/7GgV+cWLwsX5
Y0h2pzHSrxMP2fAh5sOarrFpbzzQV+zChSwWOiR1WTJ+inMljz14E1filwyL3yCLow63eR/j02z7
J91G/+jp1izGtW07r7EhBSaDMf58IsM2HWO6RY9DvLQHL6PjrtHhyk8A9l+OfJ3ShtXsEEMZ2G9x
x+TmIOJdVTOcyrJUCSp7wWNUi91z9cuB/RRK6N62/RzitoiwgbRvtYb3KED/7bd150Uu5gJD8qWC
Mwqgm9zQE7p+frM7wpVWnNRudJXD0Q28Ikm7T3d9nXt6URfR1XcjhtabPT7pISCHzGSYAYCCtOd1
cYLpuFubreArznwpfoiZL2mrMSnjdeYuoKvJMGJieI27aGw5pGQESpRnLPabvhEurMugOAvnaHDu
8/aBoH6XjIx5xocusGuzc9+ElY1PBQmyx7Fv/9nBe+zn4V1cl95jdJ4Alz+pcRses1k2d6D/uDWV
eTGYV2JEF9claFWMFJPryKXD/xEWPq/d8Nfbn/Ri6a8t7dhoOYyYY5U7PbGqon/YldjHts/6B71W
pZ9bd1UmESIsHYFqE/pybQDGMZFAfp6nb+//2tE44TPD1FMY1wE7RSFof3Tc3MVldItq/NriTgAb
9busydJh8WIZE1A/PnG7++VZrsZkQFF3CeL8ctcJVAsW1Nuh9etXIhEutAv4qywEK3Z8yiVIi2qT
ApHqt3EX3TXFMa4Mb+ITJHf+7cvyr4rGNzKTK+ftgruyXIdRb7DrqJLv97W8n8NbWvTXlnae0XHP
ctvmBT1FpokP69K1SdcEfjgC4TKqmixfRMlaeoJe219hERwGwn54XXAXu0VXG8ddAYGeSUGdAxoG
Nmk02w9+qzuv6DzTHQjghp3G0P6pYoNbDpCbX77gwrfaCQOwM9LbE9oBa1KVWicFYHV+lu8CuGI5
tmAMmdkJDNhtAvnd7/taf/U7FucV3Tuh+0Et7NTU4gftyQ/ZxZ+9lnbRW33RSFXMPDy1PRRJE3BU
mi+WydmvxvgbfoD0zaxJR0+DbuKENeRdpUY/83SxYT2VvEdcRPGCkgO3FUlNnvth5oQLDWvGpSCZ
ttEpzsw/DC0XY/ws6DdgGIguQwZR9RPZ2QvIY9+pUHlGii4ujM5LmeluCU8jAyGFmA3qulpmfv0Q
V8DSdqpQG+vDU2VMyjawOpZ+VAbCxYU1ABxUUdhhaRb/q3T+oQZDht8Nd55kS9HoAzifnjgEAUCI
EfzbTp6VT5eeTPb9XETLRk9hOZJj3ci7WeW+iztWH9RKl12lo1Nu7ef/5+xMluXEuS38QpcIhJCA
KZmnTXBTtqvKNVG43IBAAoHon/6u8498VE5nhCYeeKCjFGq2tr69Fj00lC6b6S+vQXFpMEOhtbNM
qKPs7abybeTvDNLQfluhy4Pt/QZNh1RFZdLz7l/ahvWHitTf/XruXG+PQSV7089ROQb79kjX9n0/
bZ6vFi4OJkQYh9VCSLkPwX5P7RCc09Wv/iRxgbCY7nRoIONeTqb7uCQDbH4mL881nrgoVW2kRo5l
IuVSteOpgtNkfhCgGX5j7iyh6hC6mQwutartf2zVihXU+6ndJq48GESeND+aKCxlo9lDEujpRFNU
uPn13FlDla1kVRMTlvrozpOKiiBu/vVq2gWbamjTmKhTIXbDo6xZ+ueiV68ijsSVB1vHaBg2Jo6y
3eCJe0KlbPxpmjfx8fc9v3LJctEmPcXwN1/DsJzXqdbnpBl7pDAFDf6p6qG7kW25IuufuHwTQNlF
dUcVllRLJk4xNeoPFWoYSx69OqWQ1823uIM6GS7eJIKvALwotwDb6BFU+1dm6vru9z/317E2XtZf
531C3ZpsiPVRpjAbfUgD/nmYUz/Z0cQlrSC9X9M5E3tpmmEbTnaEBm9OOpLCgkOknZ++WOICV2aj
PLFhdpTd3m0QjFj5SXuH3S5r1RkxGWsx3/S+/oDmmzzFbX3jpHm50fziRu+iVt2SZXuykaNMMmD8
cROpz/VcRXd7qNnzPPYN81vqLnIVYjwqGSUHsmRs/5xINp4IZONvPQe8XLJ/9TucncQcyyDTRh5l
RrPlDgUszXc5pPxrAIrviSdrjc8eDuNdvxzkzBksWOKEBPADOxrqF8m4bFYVjbWFiGJYHvG3BFtx
PobSM7fgUsQV2aYejydhCVkydtLwgaeyHW90/H+KjL8YvP/oeAUkMSjWPcrdhhXEzCCAsUHdvJjq
vT+LJpUPzKAwcN10dxLxQXKVNd2pJT1MumTW5tyKHk/8ka3zdAzoHWRs8ZZaL/Bhiut9f2hMSPVZ
dKP2uojilfn1nrEuuo+sardyo3a+sxnetY9w9wvT4QjyunUjDX+pQkfrXVXneJlf7pM4XT37/rIS
f8pzh8GoRbip7YWiQT3nrvI6rfyOa6jTv25cRcCQ7ZGu5driZapTEJeEoYRXzxMX4gNxm7V2xz4U
EJgQi+axxz9+24PL5GX7MdUy649yifd/BiUVeFL2zueESVzeqot5ulakO0q4an1Z3h1t89WvYfp6
tCcUm4zpYbExd3qAFwBHOjqf4XfpOeDR6/ZVeChUdNdHGUN08JKuxpzicb7lWh2jlV+teidfOYul
M0aYo+TxFOVwruvu9qi/RSpca93ZkNtpiPphQOtwiBc5r4cwX1jrFYFBT//1wASoA9hrxfdymCr2
sbFkf8etDbzmIqSnX7feszTWUZDuZVf36k7tqEfN4smvZg56vq9bDxoV9x0ZlnKMyb8RGZtzL4mf
FikEYF83XrUNMLphQ92EXpqTXZV4ALdY3Tgofk2fQHjQaT0+aNTV01YS3ib3m1BUnTMZJoVqWfOF
JdH4vCUVSIJsmjx/kcthiZSuBoJuc7nV2GyGEbXe4e6VMYEG0Ovfg2SGHGJbzSVYhflJUELuGQqF
/QJbl7ui8aq4gMpoGY0ENpMySR4I3qg9W3eOkdWQHfgGt2XbxY9q+gA83gu8gjDA61GxNIumo49t
aVvxLZQ/JGzx/FaWS13FeksWgZtZ2bHjHt5pYz6t4Q+fzRglna+7HSwHqk2iyYKqvSTtZnLAV/JG
v19O/v9uldx1f9y7sWEo0bNlZsbxnpl9ugPwQR8pzL2fu0VEX5JquVW1/uudk7tukGohuBTX+CH0
SEnOdLa836xt/vEbJmcNq2wy2zHRETU58/EEvn3JYWflByuB+H79EXbeV6jD0mMJl/DvqwhLhnpp
r467HBTtWmL7JB5KVMv8yYLtH5kFfocVd0GoqV2yhXSY8p21fdlE3Jxfth2/peqKGvUsoCIIlrHM
etSqsTDMs036yVVwl4PqmnoeNxQ+ldjLmktyACVRgfEyNefcJZ2obYOtmlYIxjVHA0XuGYUQ2/Te
74s6KxawXH9k8E0vTTvdB6FWOcwr/WrPkHN7PRMTXPW5XfhQbk0SPNom0w+7sp5r1IWoaEAqwSM5
lF0XfUARwklv25ffj8qVzAwMg1/3fEOZEz7lMJQ0svxRbMnjsC44OvqToP27gLC7MUs+82qtn9VU
NZe4A/y0b/rWO8KVU94Fq/Z6Q8pn3YYyJWo3KGlR8YMd0uhrV9dbAVfWiuSrousXOdSN31RwgSuY
U8PcLc1M2RFri74fzV3XxePH3w/plR3VVYmbMW5tilC3DEFxn5dg+ssovzsAd4mrcJ0bYtVkStv9
uSHBkfe2W28cO9f67ZzESc+iIevivoT553kkEyojbuV9rjX98v8/3UL3bduhZ9FiSNb0wz3BP35D
7azp0STp3qgV7aLgBw7zbR4HsV+xKndJK0NtkDG+mRLb3HCfQK30jpJYnPy67sTOLevF/4Lzck4E
yU2l8xE1pp6NO4u6hcbarALSl+up7cIkt3vneXi5nBVYhQnxCe3LsQ67gg/jUkS9X50tdyErHQ22
TiXTpZXk6VimT3q7pdR8ZQq6iBXktHUjkqMrG57+gzK0Kh9W+YfXt3QJq5ZrARpk78s4jT4uwVY0
DDG4X9vOquxBtYYS73JlEPNG5do0VQEhAem3FbrCWdk2x6GKuCrTbR5OUjX7aQt3z2PRxavqtN9F
F2VdGWfiSyDFkc+T9Vv7rnJW1ES1rFOqMFcsuTtoYM8tke/8Rt1Znb2YYhQ9voz6GD7iivLnWNOH
3zf98uF+Ed27cJWksWwI21WJSgf+d58G7MwOvBNY2KTeqMi+Mtddwgr6PjsVosdOHgcfYWYBwdks
8LuvuYhVkNCo2fihynhb0nOQjBUQ0c5PUpC7lFWo+UwqUnVl2i37KdHD8wFT9htL6crIuyJZbKr5
1gW9KSHlYN9PcbSeE5EOFyVA7Xt9XBe2enFeR02h7MvowHI67NSc+NDXd3ILDy9kkbvQlamWY02n
BmuK9yVMkx/ng9/IuFybN85xWvfhgRtyq8st0rKEOai4aza63Riba61Hr4OApp02IzZrSg0x4taI
LA/Y+qffuDvrNZUUGkJBr8s61MdTtbK0MGYTZ/g+33oUuXIrj50zdYUISLgwoUsSmPBDsK5K5rRd
7UU2KXjjoOF3ex3xG7vElcFyX8JtY+w4QFCu3Lv9LZf/2sMPv+SuURZUGXhVbUaX48H+zIL+PW1v
Kchf6bTLj4VjFYFNS/vSJlbdTWNxDJGfojt3Aa9AwWQXeWnEHX2f5LpZngkRnhcsF/CaZLgM2Up1
OfU1FCCCpc2rIfBLJbiMFxwpINEFKZiSkR97CtpwkdwzeewyXu24GBut0pTtLpDeyqL2yc4Lu9Hz
l+zeL44ql/GaooRaGQyqnIDApM9xxOrmBGpyhcVCwqrvihk/jQzuMl8jQLVlN52CCG74kEzLB7P4
mbehtvv1vrPaNGppv3Zlq9svyKb9bQJIAHntOy7z1a8ApE2PIKTOajWcFG/2j62tUB7ZQBXTL5p3
lcD0rFpBCGK0za7LKVUHPO7ELWWkK2vWhb8QiaAMZo9USWicnQif9Z1JR35jfK5smi79FcuAZXqy
OM+zYbisq+hgsdvD0wqv8c1yIlFiHnatyA3O5MoJ78qDMduH6zEsHd7eSA/TgzUCJociRqLk999/
8GvD9bJUfrrJxhUjCjWqOCKDNk8jeFdErPLTJeAuFNZbYeE8jMbXPo4LTeaHgTe3dGKujc3LL/qp
591qs20KDZYB1Fzusnr4puNJPrdRpG587Gtj44QPOktgUWOJLlW0nqyA+0C86Y9+4+4s4ilbdxlo
q8qFV9/rwHyywXAjoLoyR112a4ZFz1Htqy4Htk5/cGCWfw2o9qzytmVj3suhg29o6scScxfnWvQi
Rjyc4zMwSR74NshzJuLab6twaa4l7Q6OhDu2isZ+l5F9JFCJ9ovfXIZr4Vtjjt0oZKzr7rzV9C1v
p+7O6/u66NTWKVTNwTeuVEmUnjNukrsWais3DrIrM9MlpmYJQ5Iom1XJtuYNxZ0lz8bpi1/PnVk/
1zGpAbGost/4U295nVdwdvf8ns60l90RJr0wbbnG6WUL12c9zX43fxeRmve5QWhCmrIbakiaDf2W
Ezv53SRcs8cgyuK5TdamhKWPPoH2CU4VOfyuoC76hHTcNs0HkeXYiT9b3BMPNd1o+spe4JJPwSSk
sShPLGFQHiIbLY14is04Pa9hT95VQUDgxq3az15TxyWhMigwdWKfZdmnc/YI38jqhHymuLFer2z4
LkBT20px1h6ynCfR/7Pu03hfRWR/nuA7eWPrvLKuXI6GiWav5DbJspMC5Tm2OU5qIPHZb3he/upP
J9YkVApl2wqts/1p6bf6bhu49btghc6y3e26Gat5hZqO5a1h86Owh5/ZD3eliwjfJhErWpUNiMeT
qjjNA3go++0JoXPXbVE52y3JXpVrNv/d1rAQTeoPfiPu3HGTWc1JBPIPbDf7JOz4RtPub5+mmQve
irgyUyoVml7Tx1n1f0Uq+OrXtANWwFRaLLYaqlLOFvo88YErHPfD89h/8Dy6DUb0QVAkyp5XbZ8W
Yv7y67cTS0bBGiKHhqYFiT5FBzd5E8ASza/xl13hp8Uz4KxeeCOrMkDK7m4DkAzJBemHFbH/IFHB
MvcyyoKChd07GW+lmFOvSIC5PFTVoTqs2qKgSKVJ3k57n7ytZuF16DEXh4rmtdKTqaty7unyNq3j
9W7I0tgr78pcHmoPkpXsPavAQ5GX6nMJndiQ3Igzfn00MReHqiXWj6boupxlUOdZEA9vGXScO8j9
R9PDjBftM8mCWzfbX7/LMpeEAnq5pGReg6IdAslOW9DLc1/x6UeqJn6PZFt3v5shOB0xq722ZKg+
vp6yJIBtnUxkUOzH3P8I0mA640IhvKoPmQtIkW0h1WZn/CBivti6epdA5MxrrTmOgP9Xi55pSAfj
LOE/IK/fn2XEohuH4LXv4KzjmFqEIl1QlR38yErNjbk/yNQ+K4XXIEWzOdco63/GW61fghn44evP
wMWcddNkg6LbMIvTBpadrfEr6mUuN1XH2YLZi9wa2cwdJDrfmbG6Ebu99O+/2SrmYlMim2gDDjEr
5mX/pNfmzdHsXnEOSlBeD0m9rDLoULJQxmJPcrPuf02CeU4e58wN1x3Sch3O3Djcn2nCf+hs9MMZ
mQtIRdFmJYf6VDF39kntQucRIaHfCeMiUnMMLWRWraJoW/2kbPx5R/2q14JyCSlbJ3RaKhoUYCa/
EbOah4hMfkohzAWkYCenh/HYsmIK9Y+agBcekU/zCs6YC0jFCnM7EiOOAANZhlQt/yTh7PcWzP7D
R2VmkOPaZcXe7J9hNPN+MevffiNOX8/weJqk2EImCnlAJvSgy5d9ZNWNrfd/b7K/WJouHqUGFvMK
B0kBsZ2u3Eky3S9TOr+pmjmcnyUuEQ8DSuZzGOyKh6RiwTtscd3TDmtKeEOO8/o3yabqXURgYpRD
0Cg+TduUpblZ2ulbjDKYj0lP268NP+Iqj+qWv5+bLqnyTnPkcaqMzj8k+MC/aRiDbQqGVoF0XKM7
VaXqNKXh/KVOzXGPBwYUBa9av61rEsz51kwrjFkRCOcmyKY5rzFlyp7HB0yzo+jEq7SDnpIK1zyu
azzOr2NyAXjRfN7SoIY8Z7qw+2g92qLSgXoIIKb7xNfVoEtr5gfNQTbw9ZczcQ1fCEphCd1amR+N
xVO+n7Mjc+GwnVlw+mMmCgYTl37lfT5H2ER+P+V+/brAXPLLJF3dzi8dN6h5/zHisvcEW9LvMtHV
myrqp8ff/5krx4ILe9nNjGyIuSjIED6IVH1YEdLf+AnX2n6J1X4KsiVXkL9ZxrQQId51ArXfsXjw
M41hLuuldMoPIBOi4DMtpGCfoE/oF6i6fqBiQX5GZTYtFElFToMPASG3Su9+nXZgrlNi2id9iMWT
FaJFCfxE9+pB25mcOnv4GRwz7mxWXC921gNc0Cduu5zHe9nA/9bzm0avv+l6AM5tA54WSMo8kaMh
p34hjd/x4ApsRQs46KQ90mJiy35+sb46DW0/+F2dXMvEqpdTUEOvvRis+CZ78hVOr3/8fhVduX24
2Bc7JghUhZMo6iXWZ1lFy11C4a/dpLDuybrgeDognn/jj11ZVi4GppCW2aCWLorNNBGScN07phOv
VDBzOTAUl8djLbHr7FNmT0O23VVr4ocMMhcEW1hs045ZdFyE6t6E5k1lhZ/aHnOVtlCaEsGIGV93
6dIYUgRpc8e4Ts+//8DXxvzl/3/aypjeOFQDEBVZy8UpIEOTZ0dk/BaVC4JZk8D2MWFZERs8+8ED
ZMmPuPnk13VnxVYNkS/211nBuxk2LOE3GQu/jZI5h+tcb2O7a4wK1Iwf0+GxTwa/24qLgZkK7nHB
QbICRk8lSmwh6MHG914D4vJfSTB2c7y+9JqjwDoU7SlJA78SAOYCYGlLjm5ojqzo4TtTm2DLY3ga
+M0Tl//CtKuo6OKs2PrsTafn8VyHjfSb4i7/JXdqoSlQJcUmu4euocupSWvPpe+SXzZtatXKihdy
kxeqxVO6eYb9LvG11ZL3nNW8oGs15h1ZH6Ix+8dvqjhHqSE1gbNBw4vW/jnF3du2X/w2cVdhS0NH
O0wayQslsdqziD+FceeFZzJXX0tjZyLpbmCOOAVFsPxD2+OD33g4t/FNEN2F5GWsAx4WJGiCx21E
us2rdReQUhreZeOueYFcHoMwwLqd2pTcCHT/92D9i1uWi0jNWm2wegD6BrFiLPe9m8PT1vDqCTYu
CN9Z9i0Lkjrf041dQqb5F6xl/bhb7D21GKjMqzZc7zidGJ4ZAxQXVDjQ3m4mqgneqJU47c1A/DZW
FwyhkDHna6ZYsZH8ZVJbr4dH5hIgvJp71ii0G3K+QsekD/OuuXGNvXJEupSYiCwueBFNsA7bC2ot
aR4liZ97OXMpsdV0GavJzgukO77yUH+esRr9Zp2TQuxgVc5JlLFi78L1LMNxvafsuJWgvDYqTuDQ
1k1vSVWxYljiD6w1TQ7oxy8P5FJhW0Zg1gNOppA6OyG+/Jpth1/Cw6XCghkW2iyIWZHh8gwZmgXZ
mjb1PCRdLizLKkRmFqIWkNP7vqTQdIupn9cvc3GwQ7XQG18A+cnYBBDMGXqoRtykPK4UhDEXCFMR
HXu1YLa8QEj58mJEkXDYFuUE59upq1L6rhLR+DEUMEw9iSkbZQ5fq+yh26f1RKZh95u2/9HfssMS
BpmIXozi3gSHKVBZ5VXRz1zQSkqkF8Z9jgtb00KbviCi8mzaWQ6p3GfemZQW4QLWLYDhM52aWzjd
lbXmKnthT5Ph3NGoMHI+U64eyLH43Uxdg8TJMGMBR0YFHlLvJKsv9cZuNH0lI/AfljmWeFDIMNK8
Nx1sUvcf1LLhfLSR8rv4ukzzEMlOTXEQFQiknw5in71Xm0uH9c3ahBDJiopJY0x4+N6ozG+quCgY
QSCQbctOCpqKOU8CeSFH5be9uSBYyKQxhpAd29vQnLN6TnIo2HR+L3UuChZQE6EcqQ4Ls0Xf9nHA
u4i80fErk8UFwaI5ifdkPo5C1tl+Mfplkk9Lky9Z7BmFuTQYU9tRzyY6ip4POs+E+Gya7NY9+kpW
05XPGsexk1U6HHg9M8vHLq6a92od6s9sk9VjPDSj563A1dI6kHyMM7ZveAzIPqC+Eqzo5BfouGiY
iDR4yJWtRbqo/TGo+v6UzIlfHQg8q15nGsIMjxikR+sZTc5Taod7JcPYb2a6bNiU7EdbLRajMus1
D6bs7YB03o3w/crcdOmwQ83teOASWUhsNidNOvVoZVo9LHUb3dgrr+zwLhKG2v05SztUPlc9WBYI
e53GPrp1u77Wfwc4CcJARWYP1yLZE7huE6MLqKrIt4uIjV/87RJhom4HmHDYtaD1MDzaADLWDTLZ
Z69I1tVWgrhMD4lsjA4FjpCrKPpMk9kv1nSBsEH1Day+1IailQaiBlmSj7BtujFzrn3W6PWcb6J5
GGHbsxUh65d7Cgech1CjbtlvWJwslQ4zkpo2XQqedudRjm/Xzt7Yjq913Fmsy0AzYfS8FF2wv0tV
nZ6iarZekz12mTCk6+wUm3As1BSc5+4rfGG8HtVjV7Itihlf1LHZIs4I3D67/m5dWr8H5NhFwpYh
nrZoD8YiDvrqFFfp+6Cp/axuY9eDc0hinTZhb4s6+9SGesa1p/Ud75d94accb5AtIQoY0PYc959l
Zf9AdavXyoxdIEy1ph1U3VhwHYHMIec50El5LZ7YJcJqTZH+YpXFDRN0RB2Fp4APqdeBEbtE2L51
uhqXl47Xy3EyvXjmE43ufBYm5trrAd/aHrogcPUpYDJWtmHyZc+aD35NOwvzGCCXuqHcrhCQd8kb
Or2Tmd/5H7vs1zzMOEZTPRazDr+LhX8M1eqFPMcu44XM8diuE5oWVr0R+0M4Wa/rYuzyXTMTtclg
E13UZK7OykhygmfDrcfqX++DsYt4KZgqDwZWqoXFK1hJO8LvX1L4fhuhK4KFJF2vWBWYYs+2j1FH
ytq0H73miUtzxWEDi42+MgXf+XGvdPgtOBK/YpbYpbmOwwxtgyrAYqq2fyOAKfN0M9i6NuLOkZmI
LOuOXfbFlqwlH81pXzevpHfs4lwNq1vo7m9dMcPi8JLxbHkKifYTgIxd8z8D3mOOwSwVCG3lCdWH
53iDUZ/X53SJLqqkJBES9UUHZeQ7E/fzXZIO5J1f6+nr/UqsCg4NWzQU+549MVbQhd8IUX79fhy7
RFe3xFGDN4yuyEQbTHfD0oPsseHcf01gbPueLHX6mKzqMH4ryoW8kjaDpSeZME4xD+9EMmen1o5f
/IbJOUcjpqHjyxNVJGPwdegSnaeD0H5nhgt5CdSNkiPIdFGN/ScCg2KZEa9gLnbdNXkVHoOcel0E
yUwfZ8vOShyZV+Qfu4wX22UWiWnShWVgkqcARcJpiIyh35A7Jyn2x9T0c6MLpkNz7pcR1ZeQ5/ds
3TlMl83UGpraXXFUyRfd74WYoRb4+57/Lzn332eZ2OWcwB+lGYpQuwKjMz9yYeouH7pxP8+x1m+g
7CXv2UCOd+OazOXU2P1Ok548sS5osPclE/zApNLnl80wy9dYCXuCFONwEc28kDs2gvqKBr1jtKFG
fVIxwoG+qZYSjrN+uD8UbF/vC+EMw6ZBYvXSPfm2xORhmHevXEPsqmXVUdLsBO5thR1E3huYa7I5
9kvDxy5CpeNjG0iDPJKKBBy4hrei9fQnj12GStJ0odjL9svS60cFH9wf9drX334/aa4cfi5ElR3t
usykOS6BXL5pm53XKPNjMWKXnppjMSBL3R6XOqSQnSIWmlaoTvKznIzdN85+a9MtlYJfACG8AUe5
5k3f/OkzLNRdSlmIcpl0NMtF0/SvyqwyHys8P/g17kzyGgFHEG7MXgbKvuOJ7xn5nR9+Tb+cij9d
vPomXtZ6kstlwND3Oe0W9e9gDfHTr6DuPG+5hK9FlqyXSEXqbSVqCDQuvVdihLoTvWuMZLOw9pJu
+Xp08tuoRPjVb2Be5v9PA5NANmHRczZedND/pSP5fuxTPzNL6s5ziqpuHaV7f5nlbnNbsaehjW7s
Wi9z4r97OnW14erp5V1gYP0FrofwKKkvUdjJfDEtyVu2vpXwiL9n6paq0K93A+pSg6LjIWvB+V6w
ockTJTXLearko983cA6/LMw0yv32+TLTqv8n0VC8WgiKF71ad8FBumdLTzp8BQvB5rdib8UDWbb6
/PvW+a+/g0sKwq14XoKMzJcp3mmf92tKTwnEPqqcrFF30knkp7RCXW4wZjYFGB7aC5yS0ryHCFAe
ib27EYC8RI6/mE8uOMi5huZMf4yXkO/ig4Tp2kWZjtxPKWiNG38ju/I3nKg16INuPtJqvWSbIic4
01WnPeqCco3m5txmdXXfrwnN05VEIPGryvrtq67EHDS6w6nlljyzTZi7A/LGd8HmB9RSFywc4RI4
bMdCnoOqprk4GEJPz0s/dSXmVhXXgA/QuKpVl4PEhli734nggoV8pBy2b2g640BU0qnT+QS3+9+v
iiv7hcsWdvuxLH0SLZfsWOWUU9TUXYY22W4gtFcmq4sX7lLyKokRgaqlnkU+2L4uqi6hF72l9L3X
T3ApwzaITLhpulw2Ln/ECaQJJ4AIv2/7f+9Yv1htLmVY6xHyy5UdL4hO6gwDj4BzB+r1pYYw5B0S
uuZRwDrrad0bfZoqo+/DRYs72mv9/fdduPKFXBQxaZWeV3ylC9MoaEnTL1wMXpdT6oKIbbRtU7fb
5RKQDbI7fzSJX4EddTnEZjigbxdPiGJ0+w5MBl383l5oTLFl/RQGrAyPph2cTy6MBe/3LPkSV366
YfQ/GGJXC6S/RqwFiMvzBM9GNm3/9fuKzqUUUuyQ392P4UUI+4vd3kfB5LmEXbU5pdZuntKaPOtM
I6Db7qjOvN5GqBugC0I31e0Vth6doLrKrKd47f7yGhEXQWxhB1PHAm1Xs9xexIlxV+XKC5mmLiKH
u3lDSS/by9x1n6lmF0nDW0+7VxakK6RG5zAwIsnC53reP2Rx8CmZ2xux4pUYxVVRkz2HgfIUhM8V
HebH4EDkEBuTvtFzyM6Az46PfmPvLCI6hV1/JCJ8RoFDLlrxBoWIn/yajl6vT9ta3kA4kDyLrPve
WHmeoQJ6Yze+NvLOImqCbWd8TcNnpCu+h0ny9z6KWw/e19p2QttAGF51FYak6sybQUfsDPlSfuc1
KC4oh+WJeRih44M272Q6QPEws36kF3X52BHyrc0gWPgM05+3FZ0f592vYJC6iCxI3kynLZpON3lK
KftS8fBWsuvKgLvMXj/GC9wBYnSb2lxk/dcA1yS/ieJCey01aSVTGj7ztP3YKfNn2nc3Ippr3X75
/5/OH7lGgPVGdJse5GmR2cNomd/9x0X2RkgfJfB9wYjUX/pxf0477rcdusQe3BOjRRGMR9S3d+l0
2rS895vZzpKkogkGRL4vO0n7Z9ge+W780n3UJfWiHcUdo8RwjE31tlNtLqnyu8e6pF61zzWDVpO+
2HAxeaq343zU9pYexpUp4sJ6R5zwdW6bCIJ51cc62IG6Hrvn5dKl9eo6Wmk4yug5m8XnZsk+p+3m
dyK7qN6cDutGl5dVM4g33SpPvAv9praL6um+zuyyYpqIGfe5qZKAO0Vy9pqDLqSnsqrdK7wPXUZp
5CMKrel5buitu/C1r+mclara4jDQBAs+mz8varzbzOzHt1EXzEvTQzZ9e7SXbKRpTnX8r1k3v9jN
JfMaGXERVJo870sAJ5354Vi1Z9POWdk1m5DpEjSXCNI1cZNv9rPXl3SRvCTqdSY2NLwaiw22P+k5
9YtLXCCPoSQAAt7z8bywheYNHzcktQGK+HXcydpuQdQKRrLmsswNTL3V14EPw41kzJUJ6IqzwZK9
TaRougsWkOrzEF6oNAfJOfl9TZfDgyTBsrahVZelrY9HXsERky++KR2Xw9uq1mbMtv0Fpu//jNR8
HZPVr/6auhyeCoRWeuuOZ6hG8HyPljCPpJ9LGnWV2Y6hX6Im0cezpuYca/GJ0vpWWuHaJ3VOzSHV
4bhzaOsFtP0sDrxQWs08r7GhszpDm6Z9D6fz53naNnViY5OgMrpZ/GSAIxfFE4vEZkVGdREB+ycA
GtGEjV+EH7kw3qaCcCRV0l0aKoDnG7vdU5ntNw4K9su0ZuTSeKsNLZjTrL/sxvRf1jYO/4CFtfxQ
Ldkty4Zff9nIZfJSlHPE6UG7y7Hu/6hGl5EMvaglFGG9jjxh7h0Kss3dJev/n7PrWpIc1bZfpAgE
EqBXKX2Wbd/zouhpAwgJJOT19XfVeTqTZ/p2RL72TFVlYjbbLAPJ/aQV5GzTbvxDifKfXPB/O11Q
dfjnrxdDWi3LXLsrSJgw916a7sB8sh5UvcYFTZOpUJ0nZR6bYfi4cbkdZ5zhb3M0D18wFlBfKN73
cgcJ6vJoJ82/LQEtDh4H7Y6gEwwFxE7ick9JGnbK9Pyw9an7w8b+btVv3mimR8C3se4XDJ920Faz
eVgsvauYoP8D+2NmTZMZNBc5bnnVtEc7xH8I7f+hkP3bot8EggruUgOYa/5qIoTgwpTAuQNEP4pT
FcMnvhgg5JEWpOoA1IVA00nAbb0toqhciilTyb63CbqC6VBFO1rLuMrh9t5/YHVMrqWazFGriews
EChHAabql7GT4ilmFQicJsvCroxXbEz8ltU4lsSf5rHUB3CgwmOgWbVv4CZzfnOMvpZd96f5xW/2
6hYxWPbGVl2P5eTNjzBnVzLep/VBb2XvBOQsRtf2HmlJQl67aVhyOmTirtkmjuk/7wcftqmp2jS+
9Ixu60vJYZVc5QM0uLO7qhKoS/zzL9TeZmOoV3JxZhrGa8hUll1g4kM/3ZOk0Nvn0jIMvtiasotI
9y60XYbBUTeXf1if3wTX2/cS4OmEAUuyoZ8398OZRbYEVzhDrkJbaqb7bvqtomlXj2DtpopdJpn4
Tzy45XPJZLgvxN4+nSIO8OnkEFcbl34IuyiqZ0gpQxrqD/f9389+fPt0tpVmjVd+vdgQjX0+9ovU
eYhae9cJim+fT7DoGXB4gV42GZZcV0RkB2gNhOmuaj++fUDB/J5VMmt6qftYFNozJ/Jo9XfaXca3
r6e2ITDn5HIhW2S+wnVreMgmlf3hifvd6t/c4KgRgfQ9GuWsaaDV03Qi7AZTrfc9FPHtC0pWUbZJ
F5YLzDXg+AIDX8g7arH6ux6i+BbcrkQ0bGscyCVuqh4T66bHQ6er5r4iBrYK/4w/0I+U5dzhBtck
SfcgJUOrY9Xb/HpP+IlvEe69QyENs8j5klkbv9DZ+nLnIf0t77xcN3mvqKegRzqtl7Qux28O0PzT
ht7lu7s+/e2zJee+ZWOv50uvyHzV3uBzS9kM90l4xbdodwouddbMWJ106zNfdGVM3lHgxn/e9/Fv
CtS6Y0lY5bpc6maud8QKbSHQxsJ9iv/xLeh9SvmAbi6bLyVwA+9RbIzr3sIVobkv7t8ujxmmacgU
sgaobD3x+YuV7OM9K0NvyQAZBJ7QnZura8nVborHr7BZu4+OQm9XxVuo7pZpZK/dEt5nuoQAYXlX
MKO3PAArIlqXkuprW802H2SojpA583cFenpLBWjoIlxbt/V1izr2uAi/AGl6pzwVveUCMEnSrNSZ
ufJKPHFCihHiQ/ft5k0MK8nCmhqshWuTDX+XUfi4xckfEpx/fz7oLRWgnaCTHRljrlj6FxFhniia
5T7tcIyC/hl7m8r4BIJv5qrQEczXBuCUVlV3tf/pLRNAJygmomaOLkkV/WUHzFsSHe579eittqsa
mmhV2xBd2Go+U+WvST3elc5AIeWfi2JqDfNNj0b6EPrqcXHm3DWMv9x1Um5h/3201lzLSV/nqH9C
jjflVd/eB2Sit9qucOZJE5G06uqoXnZj66Ato7a7mo30FvbPnEoUhB6BNYpNuRdDvSIXcHd16mHb
9c81dwzSnRFmodemjpa9p6XM6Va/v2/Nb27nNrRyW3CLLpgZDedUbtuuCfQ+gBe9lTddvZzrUcfy
MmxwY28AiziRJrtPEozeCpw2egUlH3qMlwA7y8JXKctHPUX3BdxbuLLzIbYzmHSXPs5s0cfbbul0
nN+17LeY/FUJpOt8lZfIe5lXifgrbYf7fGfoLSq/D7AyhFy6vJiI6acyYn9FfOjuO423aGU5xHUn
kVhfuK7el57N+zrdpj88oSmO9L80X27RylLXARz9kl8i4ZODgI3rBfjlbgcjmvsKJnoLzu/aOLKL
JvwyLGO8izu6fsiWkP2hoKe/eZL+B7e8bR2DDbq4BNFT8VcSC/F+rjOS683EcG+pfMEZ2DVTV9oX
2LFDx66P1/erTqbXAYrcPwYo59SHJAUNsqxrdkirfn4naEmeE7SKDlBHJB/jJrPHiW9ZMYJKf85g
5gz0JES87zqct2jZVE9xMnU2vaSsaZ/A6mCPvefyPnQUvYVfQ8gAwNWSp5dkLr90kX8fo0F01ye/
xVrHEY7MWy5ziWp45WyyWwrFsz/1yX53Om8yAiczMHq6Jb10gPzyvOn4VlAe4nexmdx9icEt4nqg
KSQIlzHFqECtX+Uo172o9Z/qybdn+l/u1y3i2hOIwDoI8F0MEGnvbKeWc4XgqYpuzHpWkDaA980T
+iciH//N33v79/+CZgB6NE5+69LLnMls57EpR4021A52DubgkKZ8/8O+v23Bv32xty37rz9E4s0O
1Qx0Bq3HeHrvE1mFog0u3sk6NIWHXEO+stS/V01Kkh2kdanN69iP2ME+QNYl25S90pAmZ26r5LNJ
F/XB2jV7BfC693nSTQz3sSHATW4zwDew6nhLal8lqfVzNUTqWNX9/KFOV3EeXYApF1GOX9G0/7hV
idp77e2xmdQa6lyyKT5m8IY9dixyH2vmowdf82HOU8Gq3Nem/6wo+iF/WJzfrM1bqPqvtXEQY69N
V24XNzpQzmK37IX5k2vs73b4JjlhYQqYHFh+qXCrj4npq0PaJH7f2NC+681a/SHx/I8Ez7/t8E2i
ote+6lzW4mkAkZuc22buoIwEtGI+Q6ttD4Sx+8y7vvtOli7dW6p/xtQmedysdW4AQzj2epV/AAX+
Jsj/D5Y26WKrwNq59H770cdB5GWDpb1ru27htFHn17VJ0DFMRv7X0uR1P/whrv9mr27RtCxStuI1
kncSORjZOhMKQmZ4em6JLALJ7muc0FuBTzhKcBOXHcVWWVZE5XB04k62FP0f7D28osDRFvEFd0n8
aoUsDwG0/r///8WXv7krNyF+HNdYmTFO0LHKsk+CDMuFVbx5SCrh971S/jC3cr2IRM7H//8v/u4s
Zf+8nYFMK59sl1wqDD8vCY7qDuKz5X0l1S0SP9Yd2oVDk1y6LAkX41ycBxNn9xUPt1D81XNGML1g
F7ctzuXBIyNRs6Qf//+lYfJ3I9BbqD3GzW1tMLC9eMK1SgpdgUgbCk9YlNA801KRd9s88f6HwRQ5
c3m1VctW57SaI9LkRtIU1sqbxXvQ5tAAdRV/UYD2THUR+nicNAwkuARoZvP9GtsCdlt18mn4zxXM
hwUgpl9q7DK15Bjij9tTxW2qvqt2s2hNLQoKO3Hebk3lnqiZ631YM3pUkJuI9j3xeCyWaTSnZuZC
7jUDFXwou3AEiO6B2rWCZquD8v3UupQUSaPT3ZyKGjWkxgOcDXDBOcG5OX2oKza+xoaUyY5sRs/5
WFp9ALP8lzLR9qOcgASvx6HKO5INn0uxlE8e9oFfm2wZnzvtyEELyEfMW9lUv9Z+DT6vF16XzwFG
ml8aKUl01D6t62cx9jgeeY/sr8EhN1WUWxZ3z5mxYdc3pMobsNsLtdpJ7sKYNqh1WfdgYqMhWd+1
ueX1+9ZuyUOG7wBmvR6WApOJcscjWxW2GptXERbo2NLQiUOL7XwhhvDpKavLxRdl6tJniGmUzxEc
aE/12MRRPkI0obAbqNPoHi+0fQ8yFMwsdJN9iarQ5VIoTmE2RT8mypDvZUJ/8dV6zOlM+JRmUvnc
JDUxBdDbdgf+VLpr2r7fhWQYD5VUPQCYJioxyhUeY+qpbz+1fU0hllRryEEHndHxNOuNkucsWkCB
g6NQN5+qUC7sY+fbTuwj7/Dz45oub1PgxNliErw5dYbHZ2yAx6d0Faht53ZWMoIHEbo/Q26gYVp9
KpWc6VX0Nlv1HmHTV0MRuVq6h1jiR3Nm/FRsQZEX0yiSwKba0UOpfAPR8XFOxmg39LNX58HWRj+7
ZQwHg/P+UK+Qih1Z20MLVLRi53rD8hRFidu5ugntq7CyJoe07wQ5OEwF+aFKlyyUu7bZ0BPIMcL2
7bMT0Sgf067s9CfXdZw8exlvA89LZI6kcNrZzuKTdHV0RPOQbq4wDkCOC0/cWB8ovBrDgUaQBv82
DZPZXqLSQUDLgDTXfsFswM6QUPSMzl1OgReYYFc1Te6BUlKzhwWwEPPdbCo2D7Hp8b82WJP0FXJf
JMpXbEZ60CZ1/MD6kMnT7MogC0dKwLvzlkBurJj6NZOP8KbJ1FcBZko4gGfG3LP0+IHd1vhIuXxe
kqF8hViOYAdQrfh80F2bmJ+Wux5IGhRnk3puGQ7iUY7TxC/etxXkMNvGoN/QqhEYswFK3NOLlaPa
VyEqAanqVDeJvM/mmX+uGWPt126Fxu6rTJoUGQuRuJ7JGLfstLlELL9gzRtNr5BxNh2UL5ZInVnT
48jGuqr0eeC6HX6yLFTsUZLKDl9tyBZ5Yiw10UfVJC0SSN+LRQIPWbGkkGJuy0/4KTe+tF0KM9p8
ZpF0T0aQfjxWw8rHfdL0xH2oRbKMjyLGub6KsYnEvqN8bT9zoFtSVJq1xjmGnlB2bO2YdY8bU4M+
ZVXVdF/IJmnzuCZtr+JiCh0ZVQ41Q8bPohoG9yOU1Rub04PTeaziOvWnemlWdW1BeIhPXGfI3MGi
WurtvGTNNKvCpin86gayJG/RdYS13Gc4I/vh0I5dyx4ootGa7r3xZXWxBoTmzxPUA+zHhruM09y5
GYaVOa03gGZrxIrmvOA7Va8BzF+/L7OyT8+VK9P6Kwxce3HR0OM9mKDT+ljP+P+h1rD5cs9XJ7vX
kkLLr86r2FJ/QhoDr+ld6iZSn0hWmcUdtkxCe2KtsTFPEU+AxYEU99jwIx4isPbizJjhPPtxdj8F
5JD5ifqWwltwaqzK+8BD2LW9reMfW5ii8djALAkohhDEtOZcp9FO9THcswvS+G785qlYyIurnXXw
eEggVxmhjiGdQpuKo43U11lFtnyLPR6oLG1M+bfiZo7eiS6Ox4vruF6OSVML+RDbeJLfKw9XsY+D
pfAErCAfXn5hcZjpYyOSbniXVDikvyYaTeKsAZ7qCMyUaJz8nRA6hBOD3xS59m5aXJ6Cb9f9FNM0
rTpnEyZZnwU1fXzwBqSlRzsQvjzMHUNxlNeTkvbbOIxl9iTjutdfF1yESeeJmPvyo1xNGR2qcqb8
QMW6qAcD+l5UdGyNU71raMKuUJ2bo6MNY5deZ2DIzDf0jmjdgTsMx5d+V8LhEn0WgseEfIdkKDE7
/KHG2t3b5ejXokwwCppz6mggYk95nNoHQ+GPYIpNKT792Jqut98ql1bDt2EzkUB5Bu+uj9JLqz8w
D4zmz7E2bPW7ICM+pgduGPpJ+2FoY/lgNaLsK4UraK9PDSFazoWnw9CdRt0tTJ3arDTrzwZkMTwP
JmVJuV83nzUGzmO8TZecb41J+U5oQ9IkH2gbTQ9UdqbMHVzHBV7bsuzbkPMwhDTeA5XHZb/TzKU+
OYoRiJWvvSHzkh5nSMeYKV8T4NT/qsa0G9aCjxOgas1agoady9WpiefcxbC9AgnXLEcY+PreHksI
Fqh4Z3gmI3dBe35kr3Rq4IRVsCXj3beqcWPb5szG2ly8Hphfi8TEdbPltZyFBXN4aje+k9PghC4y
IILIsXIRROfyqGFVet7gb2FPInLx9CslLRfHmZqoPWq0nuQu3XiAI71oKiRMi+l1ag6xF6WqMZSB
m+6eV9O2Hms+W/o1KrXr98sok1/VJlz8UzQTs6d2gbLVQBNa1AMMaWi0pCTnNq6SI+TmlbxmipIF
ipepXNZTusXsIqH0suK9nht7KEM0kY+OWbXteRaVaXVUdLHwuuyjKf4uG0pOSRIn1VFC0LvaK2f6
dCqyCXKmj0aTmMJffF36ukCXjgLLC4zPi2qUk+/jZpo60A/Zeo7G4OBnM/KibkeSXSajhmOGNCr8
BRAVYOP4ygAEnIPN5i7LtVsysZdMAnecb9CPcecZmSWihqnMmGcLOI0SCGjX5ciq5sQdVztQ+i6G
ybyKDkyQbrk03JvqNYr7NL4mKaVI13B14YMKIr7L9N8qYl04SSMuMdA9Z03hoYYIm/mvc5tF47Xr
N2t2lVipPKdxHyT+W++iHu5pUDH+264l2I/bpCN9QWbN2Zch4OV6BsS+oe/KdiP2DC85HEAOdCAG
G0OVDs0Rpg0dPom0yTaesH+Lfd14CmHovjE/MHTCY1iV20lBh/aXEL0GcGee3NS+MF668UG0eq2e
GUjB6fO6oLn7fmUgwZzAEmiMzqdap+wqarauB2jX9P5nFsdReqjVQOTXZBTj/D4dQbN6X6omlN8r
fFbkO1aITf9VDgLeEqDrbJo/b01WeQgX1PVA8M0Id7kmtQG1sU9W3N/QT0tcoGNr1tyTRKizRH/7
UC0eeOO8nFpzpHYSPWLFYqvnko8qQkZZE8gBA1RosgaAzf0kJRTbU04ghlsQ04To/eg70857DCbK
tD29uYkeMyHxVA+ilJkuAkydGJKzLRU/Sgddha7gsBskT3yaU3Omy5b6nM7TctyapHovqkZBjd4K
1HEHX/nEyHwmMKV9TGRwrc5tJZvuiZa29nE+cqik432OAu2xcZGqtsemj/Xoi6pd1xz/HgHaXKd6
fO3xQCD8gcZSAv6keuN2bA1L+yMt1+gVjn+o3hsi+qtDmj5siGg0bOjXJZH6gFMbJ7moWj6f4czk
Qw4i90qe4qGTGMaWWZqpBw7V1AQpwwTDrz1+cX2yCy7xBy3abF4euyxuu5fZw/lzV491TV6RKBgC
IQO7DuoQNYSLdyPMR/nBBT7K15C1ej72oygfEjlAtCNL1REpl7IgfhKbNUcQoFj8vCENbPYtxbny
+wCFj747T6lP2w4Z9Vt/T8dTBLffqpt+9XM1iL/nuKKfZk7lTxSnCGaHbG08zydaLuOuTUL6Y4WW
XWEwSjwMPaFrWQRZqsQVCD5sWvfVDPpsd0xGdES7s4LyfbdHgZ9ZuUtGeO1+0PBGnocdJrJDp3ZR
sklmDskY6PiSZv1MX6D6HX013SwBVlWoDGTBVmes/ITKWA7X0bYQW4VUH0S8RVFFgcNGsUFrNUl3
OnGDy+HbODzqhZFvPYM1aQuHkqii5Y5ObRSLvKnAw/sCD/lo3kVscaOFN8NcTo/dMldQthpKZLIj
xl2kpvt+UWX7F3yi5by3uBHpO4kvMV6yTsxpXWDkM+yqrl1HwLakhz9jxN80Pt2gY4pyt62nb56l
cXxc5Zt0WSGWKESfEGQbHlC7Rnbdbxr6UXOeBbokad7BrXY8cqtT/bgugbHTDLnmEQ4PTjmdD6rB
uKXfMJlI30MGzYaHxiWw3jhDNBcvaUkY3CxhsZMP6BFceP0m75yQNt7LeUx3jilGd8GS5auZZXQU
lCbPblyjaBfBUPKI3jv72UHTpD0MVVc94qzwK8yXMgyhhjUqhqll54at04dq4f79KFILc6aAnsbO
oZE55DGmRWtOWCx89oEnyYIxhGt/sgoYH7TWATkB0G3LF5XxVzmhxEJK0hZxjLLwaBBpAQTfEhDo
Z/vSs4AIv5QbuxjfhCtuVw+nPGiOodGdbWcrSVMAXjsg+56nU0oGJChLgCPCKpsCHKZwrNpJ7WIg
o049S99sP8v5UhkEKBlPvmgbnz7GMRo2sW4rJGyApcukDFf4T5G96EOcd3VlC0nZXEAc1h+nKWm/
9lOPoOVruqtKEe95ibAbNUA0Mjl/DkNmUZYlSJwGlNxb3ZO9rhAzRiq2wg5wjJEems8rQ8MDrg2f
mJ4GHDnQzhAoyn2E/gnFGkTlYbAkoGLyw3mNlu9QMebIGhUKtkbg8xhvlyJe+hLrr2jcF40duits
QCiqgGT81XU8/tjWCB+Jiaavte/noksCf4HOZfWxYlV5hiptealk5xBPuh4ejR0vAHBU+9WwDYko
b9QenC2kTTrrohNQleNu7SqkdJy74a9xrWCPWoK8VAEn8gGcbUybOFMHCXX3k22RBAL2vmxJkUZN
eUVVjdwO2KMjENb8CrSJb/MUoeGo/MQhRM7YoPdLmcjm6sZ0+RuQSCTAKG6TFxgYGpT/Yml/grpA
Tn0Sre8SyC4cvRKTBeEQXjONMulOVR3Z16xrv7tplteR8/69gr8QTj41GKZwdJI1DsOhS9UCDFSb
nNJKNfstYzjooXGn2oQV5qvZMB8a2LjqnHSl/qnqxjxXGVNf/Gx5TqeoafZMx/5T7cplPVhAK/nF
EG8Pphn4uIuT2r1PlWpf26ROv5Vxa35B+DKCBh9HYpZJ+XHzUcQeGZf6eQquPM9UZ1G+QPdpB1kY
5ACrHf3RYAj0bUAc7E58Q5trV2lVHqu0hDRs0tZEF7DwXE9lFiu99ySK5lwQW8W71sMzPJf9tAa0
jqrR7Syerz3sPtf4a98seJdzA9j4NU7ENnyi6TCLa5ZOkdnXqGP6Pap12LP0W6af2CbUI4u5HaFy
LWo0kZr1OyFr85UDb/DII1Fv2DuUiCgrJ/QT8E5G+0HI8H7YqGd5GFlf/ypNZduCIIeCLy9dOAgd
AzwXYFfZv6gYKeawVeNlHSmkEV0sO/WEaVhrnzakv2pvh0Q9JzRz2W5TEDvHp0d+UUg89d84X8QZ
OD9/oDwKv8qBhA09z7m8gFmjRQ6jqiwtcDoqVdQEMo8FBeXrmYkZ12ie3hQfRZxCgqcO0QxH3SUV
IQ8iy2Qx9qJtoKJQse5cC7x++6ZhHYw6aGuQQTbpq6Zdzx+jMMgfRBinCw4NQNR4UHv/StpE4BRj
AkD2AMQgTRHYVb+v5Tr8hRyv/wx9zPKn7wJL81hGCp6/c4LUWI9uAhdrQZVZrFM2jbgsPfli/Dw+
ISjE30Kn558BY7mXWYK6nxNicSajeRse5znjl1kr/Z3XQ/o3Ujbx2ZFGoCZTboqu66z9Lxhy8Qgg
+2Stdgp50tO09XorkoVl11j1FMF86Ok7Cx/yNic4/zrfplpdKTIQXXSVo/2hXPrNHVSfTP7MY99c
uvitBSLwx7Icv8INyDsbNDXqTtcFAw9RfIadQVLvVDqC5kNB8UuLcYZY69OQEguxQLhy2u2lXwQi
m0wQ/162bSyjLwuyuksalmFvRw0RhI0s6LjKbLDZHgCP4T1tK/jJkGSRaV6yUmWvG2atJ3Q8UJsh
KJISjSFZ+4duIKQrhFsj8GI6xAvtO04/a9Vmzxtd/AcfG1TgmxjKUCRCo/cxdCW8ZfEcLH33voY7
8/dhqMbTQmSf7KO1ce8Y/Br+inwjjj7IwVzHjiH9gy2w7U/rbMwnOO2yaUdQz77OnVI/q83W9gSI
3TYWYUFr78AbiCaAjlg3X2uQkZ5BfXZPrQBndl+mXoc9ehZ8KhxqEHVR6MqPJ/xEdqGAGLkjEzGv
dgkPHvtETKeKRZLQ7jkHw6fQRGjUHMB8DLshJOw1m1dsKH637nKh3fZMGjCHco/HojwsbMGT5RMv
3XVW1fzNpH0f8m6tMc/gXSKPJAkDGijriiQ86WdwgCZjZ4HmrNI7Den6bW/YovzFbDVuqgVUg56x
borvU7gVnU2GCd/shpicKZbuWzTOaL3XSEweMwZe4KEkbb+ehbU+ObssEV/C6Cf7IriBV8VoN4cL
gZeNd2c0D7TdB4EG2WmLlokXydjIa6mXFbzOTuAZcnya4mfkXuuAKmEadCGnhRiUcNU070BPeHt/
aemz7KQGZT8nhuj2NRtiHb2KNaZrgQTdL8cIRnbDwa4ifhknV32zw4ZCOjUr2pkQVLOYrcRJ/L3W
AhkIk2mv9vHQggJFQFAYHxPg4wfUtBNZdqYz4rmtounvMIyGnVLrsz0qPDRWQKxt6xwbVn9Lp4rt
xDZWsAKX66R3jiMzCCjM/EFmsz4GiB2I3Jo0+r5NQjyiIyH5cWXden5T+K2+szaQd1NQDWqhUDYP
LYGv8YvQjJzRgnzR9cyeY6j2XmKU3S73q4eyQaClQLPRNZodXb8AsurMqL62Wb1WOYnZdIbreZUU
1CzquNFZo2TemnRPuj4gwffzQ5tUCar0eXHdLl1SRY6RiNvPXdvTbIesN3gwx/zYHuEzZvEkjyjM
8tZSufdoVGZ54+NKvJsS3T7Ch7Ea8h6ZZQOLs2Z4px3klhBd5ubo43r7odmIqXCtszl5aukUhn2W
QWzjknYI/ejySmQXqXH9m2JfhGSN0A5yX/mQmkTvFr75aQ8bjqw6WU4kL9AdZc0BYojNvHOEm6yY
FWR0eD9zzDxWDl4Gh4P4lMdkRkRlicueUhktRZRI831h1k6oMQyZDhUJXkA+d0HOQ1Z14NRlFZzU
GEOnuW0VyZX2zXDeXLt2O+dXLfO6nnyzazpA2PZvlgdn6CjzZ/St011VM/UkywTnhBrxiQ8U/SqJ
MjeH8FTZfFLR0Ke5XbIaqV6VxaFYfFLZXYpx49tXAQgkn7NRdfkcs+EIxsxG8qZn9X5J0+ZrOeoB
VvIjin7dN5izTFl4Nwa//pWSMYWuTYMBQjEHpNz70RhEAqDLJXnRauEf6m2zUMAsW/sustOaPHWy
XlYU6zNktjxGE/AtL6MF3VFAlNujhx49K3DxhMv7tjRRjlHa+s6rbh136OnjHaAj+n/5AIfj4UxU
Lb6pTFv3a2PtXOUoL9EtIK3HIjkIil/LwCpaOJc44HFLHW0vHVelPQYfTR0y5CF7AFZ/eClHSJfu
uTNS7gxAa8NuEZnd/o+j82qOlFfC8C+iiiTCLWGC7XH+vOGG8iaRhUgCfv15fO62yptmQOruN3U6
Flq+bvgq13Qn4egdZm38OzjhHuX0UvVFtE59ps5TmaTu7jpwMSzGTI1fzMJaPlWGd4qo2L0V96U2
5XS3V+y0g1ADZ7gsMu62vK339lMDdudSsczK+MH6w+uc/c/OYHMHAM9b5+3bO9mJuN9arLLRqSm0
/7Qw2lw5WpXJds/XbdqP2IWZbtrQIzjQs6Z3R/lzcA461Q7XL4n8nkIOmMfeRxdwD4HVxz/37XBg
40a6by6Msfs7DOP+ezxKV56MvTrvtYQdk5V2rigXgvvFOAVJzIOYzttRVHTokDF/52DkLZDR5iCf
8YYQYjjQzL0FkdYiAPhbcWq+R8Y8uYXws074zXqhQVBJ7e4lPYWe/8Rqm9YbsdS9m/eBPO4bP3Cv
kfbGh9l04lzaESntwHKlAPMNGYjIPt+uigcNQKocRtBwosDRzVVT0m3+COwAXJq2FUaJM/J690/J
th0rWS3IGbxa678V923FVb82iZJV8bG3egt5vaZQZdIaVy4eo+ebsLbqX+fHNMECG5xIIDNhWUJZ
mdsw91pd1Bw1b5tVQnJi2f5vo7RRjKejAsDcfIhgHfV3RRc7r7vlqT99adn5Orgqd2y4spo7hovO
ozP0ojLMia+Rd8ew9Cfj8c879lyepkqB+cWYnZYOkifpw6g8AQuzRNWEa6UzvIz6tWliJjF5sAGy
He3iNlSKlndttvlzrRudFaMQVBWr7ZIhco9TUZGvC2clC7bNx+7FhP36EW7L0qYzK0QSHCfhzXTh
cPF29iPD7VTBExMYfDekWdq3YgQEKKT3Y2qr9TR3Ur6gHIiyOQhNtg3CfFusac9cKOdXHVrtUyfI
ZgfmVJcyLKwPTjtyUTtC0w4a5pyXYrRzMwEgUAvlufXwdKH7KBhLIhm6addVnMvu6GnhdvwegSk/
HUcTfiAixehWLY9jh94zKuh7Uwdq6+JOYAD2KKvb4vVuAiS6MXLORBVvoz8mbK+tMhbLeNne6dcV
VUjmehiZxRaKS6eK7eKzNYxbZN8fGDb208aJeF6FVV2QJIlr26roNFvdcSbzq32YWxHnrBv53WMk
T/mjWKKHsWA3jWrIpN5VtWcq3uLnphb2h6mUm0FM2k+Auu3jUHXOb152Lzv8UqWetxZFtikblkO6
MlFeaSdFfxR50az1pyfBDL3OlmwDc8oslMfELW5Zn8jNCgDN6pO9rt05MEV0WiP0WLwX/p8Q4/9S
5ocHPJjVbBN4KcNqPoFIQ4sW25Z5Y7icw3kPraQq1l8E3QLN1Mtx1cr/Q8P9V0sTvBKSQZI8oT6P
Ww1nZcDp321ph2doXzerrC2+RvFoPU5GfwaDGvJGl7ArsohP/gS1xwhSUy3r0H8HWZjOgFbNnc0y
lROiQ00h3+u/rj+rCzhk8NKO8/sUttVHawd+my70ADiUpoJw1Ka5n6s5enXaKsyOETziZAVxlzTl
GLuJUnuX7HNoZ0Xv/MbVPfF9riI74rFDv1LuQZj3ZGaMKUqWPomNWE1aop4oKfZYFzLdIGvS2yyf
WTD0w63J8PwsTe9t5HSHdh/4uQyVlS7lwb6gs5kXCmETWPAxz3qvbfnQLZPrWac9wFoFKjXP8hAc
gE6s39Yj3voLbdu+vQGl1gqyah/9+L9yWv3fotlV+WSXW6hzxdrp8R+bxI+5STbTiCErp1K7tyM+
ovkzqrSt7vi6CYsRLkoCaO5xKJ9c3QTewzF2TebLtXO/7Z5z6DuX/cvQjd5sSv0aYykbKXurQ5W0
W+2Y/3COl/pvZJlA70nPRpsROS8/oNsgbtokM+qcMl38WoLp7k78c5lbemg/jOQj9Gfj5OPaF//P
AqhzN5zn99IsVZeYKRqtvFh1vaeAuiGtpT8jHacizh1/rxiUW37uuvHhvAo2PbaPlSz0BwPlQI/U
ct10adUe+4e9ke3xEleRKU/ESjp2Grd6uAGquMgZmqIZ/q2o9/r3oRZ7/+q49TamcUXh3zIyY0aW
BXNY6wc1DbpLY4d8a+ZOaCw/oSz3/VM/zwfftDxAa5NmB7BOW+OMUA0e27f6uzj2fJZcskFAfp8t
tUdPdFt29bEbcQzJsbCI5aPqNS+T60I9Obm3G/cHxGvkPDeALPJfSfjuvyVEiU3AK0L1KluFHTHN
KhCGKwucHC8FaTqsZ1qfWeZTVFrvseEtIX3eb0ptI0yoQozxUgvBlgFrqfpTNM8VuPEs1s3v0qiM
lu1tLiFnsmpC9cTeXjb+7Ghp1bx10L52YS//HDOg4Mvh8xSLibe2lEsyBQXSB+r+POZx4VjL90ZY
vfkbAylFLrG148ZKA3chSX1LNWUdTJnyVEH+Tdsgv3m1BSNOOpcXWdduKKeoy+oBudld6yI5aiDj
47m4xbvonAt6n3G/TqM1dSoLpy5qH6dt3OJzWNbRoK8mdCRtkYyC46e/Lp1MjY35HRHaAtOUdR0Z
9P+VQFvey7bY+6CzbQqXoCCqij0VpJY7h3i0KvpcSGsXhYbt8w2tiSgQDAyJZcntYXK80OvumUmZ
dpPeJar0j9iFENPJW4PqQP5TKiCLe2I1pBpPW7WCgS22DNqbhg9rf0Ng9ce3iQtL/Kud2YaYDKrW
VPbFxgbqd/QKIVo5uK2Gz57NbldFTn44Qd8zO5WzNZMffjgWaMO542HK9sp9wgB36XvlHt9tuYZD
5k1zVDWvkAW7UY+R7YadnZH9pY9fgSOD7bMNl7KB4d6D9tcGIrDoU+V5sjwNUbXpIZ1cceibPCCw
k5Eh2M424IHufHwl17wOh0drit5p1il8qGQyIszZxhRa409IyC12/4H3N2HO6WujNYvmfbyhSm/7
myMYzdSJWhpGbVIsgvlk97gn+Ka7dvjFYa79mz27lU608Yx/cuq55PQ32ivT1Zki0r/m+J8s7epz
pf/ZZniuUkRT2njIC+R58OXRvhbBRLk+7G585jIJ6ivkVifemqhaiidjt+t8swbUqXfERM0np5jG
LkOzLnJWcgh6k1VHf8q4buJk82rNEZW0FbSMerY+Ou5slfP52yWvkEa3pNdEXu4E9rE8Fj6AzqeQ
RzD8RPHl/tHedkRACxCowNom8h8EJDUzB9SGdy6CEcGVo+L2NRqq2OqSLWCXcra2tjsS5uO330tE
NstTzHixpxCjob7hBo+q0+5xfvMhhgROvGU7BjfV7CwRH0bNxstjx96mhPnheNqVModKVgweR1rX
4K/PFqoXcYJiXrukJqRjpyHZ9L129bKlRdEW5YXE1hJWstytJuHw4OZU7vaqpWX8b7YJ7O3T7iPX
yfaFgRxwdN0/NtdZR5pjQpN/rE6szrNBsebJILzG3gzsJ9CWpm7TClaauzZHCSCj5qBXIQh27AYi
jaljR6YUKoBEHGU4X3peAPe9aAQo0dBaLV71un2e/EgHTxPdLk1LOS8bbGHd3TVNFR5XNiyOV+Tr
wW8Rb3aZI9iwv2MlW98kT5bgX6N3EtO7ADVoaI+vIxqB8E8ANv+rKDgtF3bimD4jhQhkMLRpBa8h
7Lt/hyhhffErfwfk7/qoSBZhr4+msermvm5KRbfhdcunP8Te9mhv8fATLm/70xVh16TxUJR+ohbf
h9WT+EQs1KupiYs1Suu1LjsKhwgvwIz8cqEThmriYcmkOqz2NrRRkPeyW88iCrc605UBhrC/DrJy
Y9iQfRh/lobYmHSCTqdWrIMMgULd5sOdVvW3hSj8w/4BdbwdrIz7uVvYDl7qttHF/Tg2Fgn/u7XG
pwKGfMwRTh5DFvdTR2NivLJ/ZI2S4bWtAFFOeL5q6zVA34HZ62jGX1ByXzrjL7h+SrZNLSD6WzlA
2TXSHguYGFl7qakWFHBi92KVRE7kNRRUYRdPALh4vRL0rs30z5lZjpeXSFlotux4iZusF3vnnK1h
tNzvtiqU/uBUhebL/wDAZbTdtE8xMPaY8OC68O8UD82vylHa4R06lvJECvYQ3KMho1RXE76vIG50
mB6W414QKNVko5QAC/Okhpc1cDXg5ohUoXqWrvLlK0BV8AoE28g/wcRMYS/1+l2RnPyCxXTrUyfg
fsAytUzc/dbSWq+Su+vFLzYZpmG4iigPtrJBdhpqy6/uTTt47bfGH3quS1la4sIO0C28xBGQ0SkM
gEdOKLzYpE74AxKVbo/w7gip0fiEbW3vb5qfbmNiduVzL4V+H+1TXq0jYVeelNp97zbA3e3cut3h
ZQ3GvWc5KzvOfVRJvFdHZ7q03OMdeJYFPghXEtayhOqp3Juy+NmKthYPAEJrEaXBUER+Aoh06NzT
QShukaQ1fuoaM147VXk+JPSouZeWOp7u5mg378N06DKxhDuVSaw7WAcFxXnu9kVew46b/rLuy2QS
YNOgguDgHrof9ulw75GP2s2boiohau/9nY8nB4DK7+JYlJ+bmMyT3FvNOmbmqPgUQUX+eLAU/Vu8
mfDdZmneN1fzJqezY2zr384KLX4t+uKvO3vjz8heQ3XaYLBWAoOGTebtAXScWrRlwW+Xu88qk4W9
5NZrZAJx5GtXTvrDx9lvnVqSxYo/PW1G+O0YxPoySre9t2h1Xqch0mhQyJS5dG0hdjiGhd3mtuXX
E8BxuJOzkSxtr8tnX/et/bQ66FAf2mK2HoYORQuVs98fB4u2CnV23TSPei7hVFB+YrjqyrbNRWgR
pBG28yFgyx3pvffo5q7KmQP53HdjmRqmhGRgmF4TI4L4MvboO9fe0t89u53ipJVu+TQ4BN89C27F
MjvqWf1gMpEIALRP16UAcfpb07Vjm/fK4DCa66YuUzvyNy6x3o0JZfM2lzsqKo8fwe6oFNnyxLo/
MlCe22my5Uu31qN6i0JV1texbPVX789RSY7dA17aV0+8bsFcob12EfidS7r/bk5CVsyhfQGrfGMi
iVWuR3d99N1e3ORQ6GtMv4DQIrZc7xVFy+ZnDFvT9HG0LvLK0ARd+14Nhd3nldxQ7DhwMCCCppjk
o+3F9lPj2L2AYWim5iRN0UWXflhF9YCIrwYgXvVc/INSqOcfOm4H9V54B6wQjdTMEzi66VYAyPon
NPBzBPS4LvxwmpU+E2+F7l+WcEyXWM2rubYoe1/rxW3c0+AORZtBDe/y2TkKqO7SQoz52EGGEe/W
Oczmiadc27we1sJrPzRynnFJUPnEDYKbD9FXLkLFmlOFU15MQdIXx6xvHgtruovfHOUBwTKj5QQj
P86TsrpTi8bnqg1XRVLjt1hTGtX5cbKm5W6MCMTrlZIvcTipu3l1A53EVoAayNpRT41wLSIX5ejd
JPxXqhbLN/d6LDzvOx3FHqSh5Svv6h/i+FcPnKJ3c7TVrd1c/XPCciJZrWVWmTKum/02z3GAvoLS
MacQsSj/2PXt1PcL7JDJO21NV0PGMP9NrcJnUXwF0VuLtzzuLEv9NcbBcGYXo40/afY2+4KEX4yn
2Bwh2b4HTXLaf6E8d2CZ7FKzi/I4+84k179RLESY+qtx+nSp5v6KDGF81cryS/rN3d/jTChKV4oM
zJTP63KgQuAkzoxqof0P6USXdrNym5x/XPvQDTrw7j1tDfF16vTYZtjBZJAWDTP4b97q5ac89jlH
54UdwQ8KNeaD0zHb+23nridXTgMNobU9Cb1Gp1rW7MFbl4VAztnhssqUtuezPib1hw6ryVfRmAfh
O90Jx+SSbbR3D4sE11R4Dn6aWNW8kENDDOExqMyf5u7ZqVmKfW7ZovYENdJdSmfrnrRVeTl3mQvn
uO3raaQXSur4iC9iqPdnvuV5yWkJ2wE1SWDPKRMu6lJvkKdFwhe8DBSbkQdICNWbvZXrvR8PS4ak
gij1TS6IVf0xRtGtmnAEFjwM9WKafDgRNd58ccgfYvA39796dGbHPxtcRO73cawrVv7Upn1wJ1u8
uWUQfStQvrG5WnC4ksiCJA4xr07J2NXuX9ZxOkdix6u5lUKZS+s1iGC6A4K2H79gA3aX3LO+JJJ8
96P321NNoE6Qq3gHoLfbLl17FsNc5YF+onNcOVzsQsQeLYFLXqQt/QeeGG3ANhYIqxpHs1XA9h+L
qAIiDQbfmk8Cd87TVu7zjb/kO7Itgk0IIjje8B5iam2isXHSolzsyyFQG+WybSyVjujlDjIRqRXR
McmrNNaWDIxfF+Tj05tqRq8AUwrW/TWMeoCGg1xclTRjaO2PCGbRhdP0Wf8Fqwcdbsb1q9Yf6uy4
IprPEF37lveURPuvbS8uO5JQOjUpwAQaQ+N57ZHNzLn7E7gwYjUuFi2G3DqczrDrwaFWHBh71Jns
Od/KNOxo+Qq5VE0PixUzWCSQe5rGsrZjK74r6rIYEfu0TEcxiiNxH84LDOlOgb5wDSLMmvuhYMA0
an1mnvc/42EKsBz5a7klreXLjwBx250dWvpZkKXp5/4xKueRdnMpMkchkf9mV40FLGhbUR6ajW6Z
lza6aN4J+jYa7DIVjI/QYs6mjwxT17InXRio8fnoTVkA5m2OBvmeZIGiA23tG53KuvBnK4klo1X9
OyHhoXVnBia+fIod/Z/vqy3jQpHvbG+itSXWtqL9ro44SHUPJVUm6LS5CIATucVtSIBHsmlpumDl
15xn7HzaDCZ5ufhCnCiVaBUksiE4r4ZOOhlNg/LE7ChsbysNa5BSTdkFzyoYXZ8cRCD7s7PoyYE0
Yfnc6eseZusctKQdJaJFxZDiJXHKXB51EDybDW94MgTDFjzFnQiPJ4R8pbmii/jaG2Rzqm41R7W7
W0Mx+ZddDhWzn70Z/xyrwin/ulgOSOtllyPNEISrSeymiH7EKvKD58hRk8+htkoXp5FqZRaU9rak
y1Y0QTpzKfTpOMzYTBKN9k2/7DO1l6tftoiwUrKS7T4lv6yAjFiKGTVnunuIbR/iRY8CES1gtvUf
v3f1rxu242SxveihG5Uqbs7otUVu+k1+eEtffmIPA+72S2HCbBx3AXwb+360fMDG+v19Z0JIH2BK
ZJvIWTW6bE9Pp8Fmgk5WLFMuuCoagKxBHQ9YNE3/uZh2hlM3hZV97qNw/SvLgfjC4JiGy+wxLyQS
J8UpRPUpYWeW5VGreelOx7pH42t/LI2F6KWSrGliv/dY5mvcN78tSPzpsS9lNOW+H+/nILTMnhjV
llZSf7kM6Jc7edqLqsI8glk5DbYg+oPOzH/VxVA9lCqEAY1Kl8k2MhVik+OY99NIK7GluGTs4R3e
lq/ekqENCs+yhTqRLSs/L4sauuLRsw77y+059x6Cchu12M0nHrj/ocxUPfV9H+7JsgfiXQzG8pjR
7ah+cAWuyZuZICf+yibE53X0Zfg2fsm4IOjgkO98EO3u5NbigI6ytuPGi+TQSTfmuEyTKJ7bA2nl
W8fA/uxTdNEQ4KvLCjFtx4NbV014iqC5f9JskWjr9tyiVYLO+fhmzyIe8QKOKK+j3VuB+pfKTxr3
ELw4Sv+YYt1nI8zPXzYF77QqpMlerNWU30oz9e+cZohLUbiXBZb3t67E8bZtInhw++n4tVd1eyIT
qX4I7TBgnxWaBtgHBIbVWP8m6GLo09YVO6ZrsT1YCPOmdBn1Busnx+8dhgZG02EJHzucoVQIaqdj
9R3OxAaIPHTn4UdcBRZ0Wnt8IGLcng7Yx2trhXgHuyKu8ppFMvfWpqpHp12ZjI/CAv0KNdE4jGJu
iMJcLiftuOsZ6cj8E12Z9WTKCoYdJeY9xlId5xja+j9Io+wUxwxo/WSs96g046vah+2TnRjbg4NZ
5XkLt7uGF+lMr6Tf7FVTu+xwXM6Iz+VdtI7jVVku6mqrocck/svOHbH+BpfAjTOV9QOqMFxg7uaw
Oi0WPxAOD6T4bPFXYewQ5RTFrK6HFPbFNf1+C7mFEZx06puSiGotnsjvcq3Uv75lf7Czzdb7hmro
lTwD89Cs23L1EYE8eF49/ml2z7oC9pkrfxWTDW11eYuCJn6Q65eibyocdnEfDjbPkb64XYcx4yaL
AB6dXkKG2XsOZwoLiSBbAI9taG7iGm4SFz0uGLkEwyuZTNuKBCyydMLo2b24LgJHYaw+d+fKfO/W
DsgVcKuMs51Qx8tUbjNjMRtj0rFm6Fs9v8qGsHMpqTai02SjX+G6BOFOZRsjj5iHcUEDGGp5myyN
FGEsVJvajfM5NaF1ZT1UcVdEW/hjs3wPUC4SNziQ+ddeWwuiDbv+ME4I67IY9wGCxVyt9VjuMcL0
WRGPUS6JR74bFqvKrFpuH9CixKBH9pbMdL5f7kPn7DG8kgS+nTBIfYboay/zEa8XhlnvM9LDfD8d
Qr0AGoK+ehO9Nsl1qTWEawvdYvtceZV1RhvbYE2w49OGCZM47eL4fTg4zWrM4N+CuR9/SRw0L1Dj
GJ4NROVgteuZFakzFZLXCPXxuGQAWO6U7n14fPD+IlrRKvqvgN9qMne15b+96a0cIoCZFc760eHM
Qd4uhT3Tldr9bdob4aTC8503aQm9Qc3b3d0um4FBut7cG1OYfTdAeFJsWIaAiBnWhpVHzoSuoBIf
5T7OaaMXWSUs+MQiHRk6CPeYssZdEAGBquxvs7UM0clv9vZbFPigsEBwOfMQWrlwnepnNGGgOgAF
1nUf4u6iPDhAluRiHOKO7hM6/ybDc7f8Dvqg+o4/Y4L0CA1BY35zG2TZvcbTHqiXzsdFUJZD933q
Dc7meCetJSlnP2LAwReNo65FUeTOzePQeEi4EJadW1HXd0tXAHsX3rzBAW77XTX49j0O7fFswb10
Ob1v877RFKL/w+WGGcNqYRhZAyrcwfvWqeZnHwUa3/G8UAiXoGYnDyEpEJOB56aOQVx9qfcRkS5Z
pjDQuLYzuoo1C8AUkA8t3dmvd/HpIsp7nPCSZG7UU2l5rAFVxDAClXATKV1xk/KWbR82IrMlgRrD
fxewk+8q7A0xuZ6Y0Eurr04GNQS+dviG8A4/pPeiTDC+yOPYL9rpmhV2uVxQNWnnX1Mf3R0WdRs9
f2ehO4x9BjBEWTr+SzQzwob9y/qXOl4137v+0txIwJnDe8jdWmDNZzS8IFHfUTehLaoTmp2+SAym
tAutYHTT5VjkgMHIScbBSztW9PzC1waRjBJszu1Jz/8VeDCdb0QZxC+bsyPUkLpa2joJPIMHEDPK
cgq72bl2I1IdLJ/LaV8lnq9Sd8WSrvYc3ulWksqnYtVvdw7ZBLRms9Of52lzyKa3h+NZBDTtTTys
axYG7fGtCMoi7UpS0c8NcTw/pQqmvzQV4rIzUp0O0do59hn17h6R8354q/N3ULhXxBIV1KUDys94
rfxZjqtbIu9x/Yey6+ecLHZkxuA5okk8nHsAcIYw9riynDsUFwYccrZ+zjFmPADmsPlPm86/dnNl
fQIx+P1lxwF9j7mMiPamq67G1uNNSKtH5Bkr/dBYK+8GG/wey53PFgt6W04UkBQZ8SUepsnECejX
9s8PqinHcSD4P9ni3bD3pkqgvOHlUO++kQFW3GzEK4/SG/ozcNuAH0nvpxn4wE8suQ5lTvyeeluV
ZlirW6CYsvbU41716ldfWf2zFQfWRYT6eNeov/B/AkYd6RwvQ43XpQapDIL45C5N+3Icxjs55hCA
Dyr+G+BPIsDgsL/E2E1zmUkxyhd4p2dvjKqHptjNx5ck5tGF2f8vDP31e1vSfeCnOv6MzoRYfF6Z
HRIG2PYOCG1PvXGZ7iz0/y9fJkNsLxYvRapje71tU4eZZnaP36Xtea8hUusrIePdc+0eyy9v9IyH
eSNoFLc9VANKX1BWYtYaSACGugkLhMNF6IdLcfK3Yn1EyUfIIbFqfZ36Uw2YjTgiQBklI/VftOKZ
zak0+5Ocl7rPJ7b5vgU2ZaLB3/prW3ykRVsMEf1o48WqP6vCgWdydlTiMdjJPxulYe6PS3v8rYgi
O02zv0RP0eqgK5qtdnkYJb6LO/YW2h/TBEyVl8LWSADnIayvpURjogCF5dxkxVSjwalqovHOOK+j
7o2oldjJp71UN5TC1n/uAAh9intflycVwmCnDXpHecJMJP4MZRGo865xyiRlRP0mDMnt7I/GCQLn
PLIZ1U33lodAoMa6HmOA6q/Hlb0tVnE37esW63SgDJBbtwun2FMGPqMfUNntLOuNR+xUwEn1KvD8
lMvODIpJ+uQvlleDByCz2U7jPIurFe7a/dlByKdzWzjrK0UwnN+NiWR5PZRr/Bei1Y4tabTFyWWY
8+7D/f/y8qnYn5B+Re1DV1gtaW400vX0KCZdbzM4nHOcSOpAEr6NlR9l1qBXS508EegMEbrLCrsx
tIeB30rO+2Jnexna5gfi/C+6kEnXwnI0qIhYE0JiHlry97yPHj4pfoebbRQ3Y9vs34YSBLa6DcHk
oWnotXFyuyNKcD9Px868Cy3biBtpKa5JQXc02kgyx9X6us0NY1ATIH7pCtsftrQW/jTeoNGiCLdJ
J0aJjixEfZcI2Y/H/bDEXv96jCjvnuzARvydYjc8xmcvYm5H5SxE/G73NlHR2+ov2wNo2/4pVIwY
JMEns5xUCc8ZJ2OBnI2GOhTBylJJzCuEFpCij5hCvRQIcLANsan3Z7BF+DMACDcvhT+rXjt6lO/w
hPqORzi9xaIpgBEsH7NGKPxfGr77p8S0crdoH5W+Y4hwUH0HqhTDmP3iuACMjyTVMG2OT6UzV6kS
KAxFNCJBMXOAmwID34/em3vmxLi97eUQvVMV4rM/zBSmqqH2utF0PtCtMiOAgWdMzP6PoLW9AV8D
8WoJSgYnrccvVQywY5e2EYNWVoGZsDlJ9aegRco+TXUrwE2L1s9QILnPTSvF/Tyu6g5lm3pFSv/L
GeIK2149/aBtrE+TG9T5Ljkasd85b3Y0zM9EpLfv27IWLxPBASJFRWzfgjHEf29P01q8NV/weRpY
q1wzfVhUGnhLdXKWncCDQ8vmux8X2nyYogqHc1yDE5BUwm1PJNsoKXu+46+oNH3SHyKDvjmjaqys
8lJbX55LwU1MR16NwymoNwrrWqBXJMEgAmb/PzLaGdc4F1j46IXnUbf5sUVO/KjqyCOYY0bWnzVt
VKo/JWEfxakiuSV4RDPU7Sm78cbuFvZbVZ/c8tD6LCCuuRm20Lq1uFfQZmFd/RksB15frarPyUUG
lyO98J7tQm/0lwHJ8ZA3lhf/IGYJVtpFYDOcdLNwlLeYlJ5rUITHfIW7A3cwYz99GoT21RVrVWth
cNtYhejgp42Ju6nRKoZI6tq7PhjM5/+YO7PlupFr2/6Ko95RB8gEkMCNYz/snput2EgUXxCUSKHv
Ej2+/g7QPsfitl26xadbUREVKoq7AZDdWnOOWQ+qR26BVMKmHlF75kpqE9cbtmOdHvq8YFpAYtGI
m5kUvu7G9cKk3WtHTOpeoXa7EO1UxdtpAgRyoHjU07xvurRdI21p823ohGLeZpOI81tBVYFDNwIn
DBSIOsrHNJ+n/qIusJpv+ijp2Ec7pWWtckSAHHLYC1QXBNizZVImTbFtShVhPQ752N8UpuJTpkll
FJsqKGdnVymnr5DRpM28wkAmONwknftDZjlLCkuM+tyJqjm0Y5w+eVRrnKVM1zNru/6ZydriBCt0
v26HATV1gkvVY634Wps+7h1zpHFx2zimSC40ac/maurwCJEKEffNzRTR4Y/z2LprbAxsG1zM077F
QqURqBZetRIBmhaKW/jOtuVINsNajGEhkBBT8dhRpCFUwuTGIjIJTVrBqMfG5BoXSvXkNhVAx76y
O7ZCMA7H1QDggc5ZqJlpmp74KDYD/XxfzEn4lKTNwPSoCuqMKIBcKDhWXOE8x9kzXkRJph6nIbKd
dUqiUnzWEU+zTcRYGBd2labNvl0IJHsUllm1AuQYjnuL0qfxChi9T9ZNHOpFn+Mn4feMwTaQiNeL
CfW5BZj12XD8Cu0qOJ4ivZ38IGcodW0KbqAL7Mh+6eOkzn+0uaLDT2E/zc4mwAVsUYIROE6ks6jf
+EIXiO88T+PomKMsDs+niGyJJ5zLSrE6qMKpbv3CjOxobXN86o+ZPQxqj5O3azAwlY2zl/Gg9AHc
QHFLJ8W/1ZXV37dDNYqt5qbkG9bjMb802rwbzqmZJJ8K4mS/zL07ZWvXQxK1k24+BLsMUM2hrOzq
PC5S6q8c+2m4gKCwjiPP3TpKa+9z3GocJzYb1u+xCKbgKEt2F18TgEAuzgiwo+j0pul5om5bk1A2
NM+IvUGo9R1bzHNH+4HaU3B2gm2NVPUyTK34ecSMdCeNyf7SsvehQY7chUnJiWL72AFVmFa66kwQ
SOx0vTu6B0N9lwTlGjEI5aacdbTy/PMAtsDWSzrcbR62jHELYw01P/KS9rakfLsT7WxeTUAJLmkk
OihBjLCF5wjRCO4ZpZYHBAwJAtU0DHaLqAr9V4J0h/OZE6/zzunOksByutUwCGRGZlY8hdlSvJx7
b3imDJ3cRd2YvY4jPc81IwzFXMsmaMMElh8o3QQ7YrdJ3qC5V33uwJHtexW553kAQML2hXHlhyw7
XUXteR9aw4C01qATl/PKV37rKbHP5ra5auBSYdFsAnUxuqhmEl80yTYK2F2uUzNN7/3OsB4LP5dQ
fkVnnXGSTTish8m4HWRYmhvq9A79JyT9LBGzkaDaocC2twPpbHzPop9eTaoEwYEJZTVXuYUZKm+N
gPasjinjJfg70gY4ga6VSddsns4cjIdAcGp73gccPVZwh/vnWlUDVvu09Yezzp/UTrP93Dk6Ka7R
QwHiQeaSHcuEpDk6fMNVlqfLTiGIrooyCRDUtPJB5YaVHpMsx9vd0aO48tra38vENzba8T9Npm0d
bRg8tOeC1D9yFq5eWjomB5WMjXtT1IHfXNKsfAg5vmwTJcpNPY2wpXwjYmaiYcawrudPfArnchIc
CCjcN0BlhxZUGMIFUCz5Ed+qzf60cM4aDnrtdQZkBtManOAQNIGHDjiIo/zVgNZ8Xo51esRwNqxn
N8Ddlzbhd6Sj7aMXFxrdHyZ9cAINSBHX4/I6APlWVk9RmlaDxtNKGmF6wfPe7jNoHtss6xrOC/hF
l5PB0sAZOo3d00XlvAls6fAJSP3Y4t34AqXCWbuyeslFZV21BWA9ZhiMxlGf7wt/du672Gy+56On
6Wi0/pmOU3lXom2Bb8yhMmQoWGhsPIWMw7OqvTQoilGYoS9PZljNVgO3o7uCajCdy2Yc2HOwc1sx
xiybcqFttwgqCx1QFMwpLlVlSvHVnaNLtKTeMe/rkT+DSJzXeDmLz2NtVdsAfstFVNnec5UOzbcS
TNHF5C5MGndCBUUj+YCdz0LwRXvk2LigQZSwwyt7yNxbVtZ+k1tUVkFhOHecUowLNxu6i9qKsnZj
c/eLIwJA6+ja5N8y+EGKlNhTFxlA538u0Ndb65E1Ob6ws6x6rrW2DlXkcVkdNAXb0G6TQw4g9jwN
umGxcrfDoSfm9ox+cLcJwlZ8Y3sw3ZuBoNXtjXWpKVWF9Rbbq7sbBkKI3CTxD4IwRfxQQcaWC3z3
18ap0ezX2IdWDkriPVVThiNBT9W0tTmshgevTOt7T1vDZ9IoQiRrhQEBr0ItMAoeTGQK3ECkMtWq
b3q2Pw1m4Zmt4C2kROfCs950EoOo2XMZTKq0a0W1yluzuGIr16I7cygEBDNK8izS9WHKmuLSifxg
29pBez4mNNZR9wZHuzbMB039UNPoMrAulAsLbtXU5ktVc7wbMrwglmtFtyzq6bXrRvUmFG712Uy7
7IBEwb2kkdrsJjEyB1TUefdJ3fobamnpkYmNdo0bxcVXidSm37b57EKtZNcRoK5b2kGMVdrPX01r
cr4MTWfsjNFOLjk1YZa2umyrJPLLsPR6YG1Qkl5SLN/f5mW+nZRIrzmrWdPGi/Px0upKvJjd3CZb
QBEW3peScxokLZidA1kLMcRU+ywTIKimnU9EQgJkIYaN/i1JSlFdJCxqEW6kwakbsmqQ2GcroGHs
mFfaUE5wZUZs2qieE07X3SKyjO2ETXGVU/dMIOFAYZSR7+VoPaGFoX1CEZTfuJzTHTguQdQyseZu
NTdXlL05X3B0afP0mnUYd/OqdDM0lpe018nm3s0gRsLXKQc4vfNm1G63BhKz8vWPman/CSd7AsJu
wwERjgqtI7u5Kx9JZY2f/WMvfcLGheOQq2GqxJGL87VuxmOhzbMPvbQ8geDGjW2pLCusIxZJLGH7
Jms/mMojF9LvT/Rrw0KdkrKNPo7txNFtdleNOVQfYzXLkziU0AiofehUHMOmu+a484Wl7xfA6/9w
I+UJOn0KmMSQ5YkjmDvM2uGdkSL4/tjlPnlI3MFEKyKwSZR58M1upyfFo/7B116+z0/Xmy4DOhep
uiMUm4y52jqLjQ9mT8hT2LjElimoeh8jNPUbGQsJgsbTH7yZJ4Rx5PNe4pigENhSYnJKd4ifPkb1
lyehonldAWaIneoIFXhVPspk+sXVXu7Yv6Giy5MxqVlAI85k1dFFe2GsM3RwyGcQ4cQAZD+YsyJO
RqetHIwXpeZNrPSHrPJrvMCbDz2J4mR0jhQHWOOL6pj53lOqyxsqGT8+9tKnY7OWbZqrdDqyoF6b
9haP68fSfsTJ0BzrTtNQiqejCYjeG2+cKf0YWF6cDEygczFO6XA6hiQKb2xrSVfhcPGxB/wts+Sn
oakqy6xFY4wMe09eo5aoz1Bcdh+8lSeDM2rQFjdeNxzdoT9vrHBvlsmHcgrFGx38pw/OnZxr+PT9
sRDtlvimr41qP3jFT0amJwEAtlbTHwOCqLcIbZytqifxwSt+MjzhYeF2R7xztKYkuNIjR1yw9fHH
Vk3rZFymwBtqR6JVbRafeNW5r0HgfOyTWycDM/HRMQwaYqwT0fn3jZLDQm6nv5i2/sPiZp2MTW3k
VZCLuYUqqVoE2dSUgsj62C21Toan5zdRCrU0J/9FIdYPL7RdfmwLZJ2MTyNsvLQPdX1ERoHEPsNW
XVsAvT40Y1nL1frpMbfD0QFBDbmcCRxIhBE+JGMyfGwJesvV+OnFybGehZN21TGwrMWOptjMpqCU
PvbRT9ZOz0JKMquyPIbF7AHK6K8oypfrj734yRgtYCAlVsxHxwySriCD7CxMrh988ZMh2mVNnHc9
i1tsZvfQXejFFF3yi8vivC3E/2aBNk/GKBYuU06Jw4XBI3svjGRf2t1nuogQ0ypyFuHSlItgWZ1V
aj6OpV5PTTFfOJ6fzzt4EuFnDI3pWeKQZ6OCxueso8v1ctChTdu8OCMKFyRc3UKc12ta3Z8CzWkX
RgNqEgNvqZ7QJHaoDJ1JOMd6Au8+9N/VCBoV9+KKYoB3MxR+ep2ZqBdRro1XuDHiowImtYoi4yzr
7LtY+9cJCVXd0H8Zp2jcjnNKkYxj3lzwtpUqjOHeK4p017pmuEVW4+9S7S9d1epTir1km4WdhR44
6s8sBIIOEgXY6dP5OKpwN5dO1zwQAHCQmR7KFbYu4wUEsKJy4PQoIKDx9kBREPHIfUWP/QInakkR
KgEkG8XXfh0E1/Awt2bY9F9JD8bh2Lobwn/lFj3/ueXpx5l27ZndZddG0dN8iGrjXulyfB59dgau
eZ4XKSSZoFIHywDIg6cSKIEXL6RfZfWAHcYeAabRjCtLFghQ8OoWGHTsFSWGizjsEGyW51aVnXFo
Le5GLwj2jgH82kXGfgW6DGvbhMSvhwhoi5vekTe95ww7DoE5plE14ubCEL4uAqPdymTo1m7iZ1+S
GFlV3Bp7C4nITQrgCgbbFc2qYpOXycOc5d6a3Vkx7ebKOMArua+MaaAsgoWS/ebGpyM2beAr39i4
cNaIQoEd6XE6wA0AZZ9G3gVUxgGVwXRh4LXE++asrTAICNKF4m5IR+Hdd8d9AFn04EoLk0Ghduiv
ms9UGZEj9HSUYf5TrVS560OryVAxrgXwrTVgE3PnDoZw1zhr8aK5Qp97EkI9NBu7hrBM366VjXNW
1VN7EfjtVcnDuMBpt54Ppm/vaXZZcHQGZ53306Fr3YshLB6GdtpbqdcV27LH3GT7bnbb0Km/mBzz
MoFEuW2gBa8j5WNZskBn9nBmz3E3teu2Nh8sFCE7Ewo2D1ri52vHy9OjmmnGKnT1rofT1w73APPp
PTZLX9fjglbdDz/1pk2u8GMrik9nHZaoTW1jkAxdLyfRYoYL3Jmvsz1/altip278UDVgzBsNW8ga
LyDfTfCciYmO3StPoKKh8TJeToShwUKZ6hl/JP0i7IJtL48hORWPdtfhgtSeeQeWwr1whhIjAeza
/MsA7YWLYA9rAq/86Q54zaVDXUM8BGVH0EF5lkrXvIhBuj42dWPuOuHf1EZSHeaB7pCKNmCMzlxJ
X98f+12z9Jqxt1nb2tGrzqZ+6aHB2ntxCB8HXgG8BJ7p9WLtwQMzfkohAe3yIT62qTyHY/ZNhb13
ZSUCelOrGdnTXM2Pc5xlYBHi2NmD/hfrcqBm2tfRMTclPa+8mUBMgLglZcJHQO46Kp53dR/LC0eo
JNyIbjR38JovndgX3gb2OMI0aFxbVBWBsSmmatlZPUURoRZQTrK1k7jlqxUUBoXztP4cx7S8rabQ
2wi/50U/B5+z2F38YXOfX9uUfnYiL4/04BkbwHf9bqlhlTaqQUTzK7g5TDOBfcBl8IxB0vrsGxzi
kKyTCEv3tN4YVDjRACKf5c+9ee0AutiOw2TQh68WcZPShrH1cMM8RLiltl6j1cYj/p2PEGruRYS5
borN4qKZsmuENcElsQ3XBlN4VVABlNJAnI2GhiyRAcQY04EFQvyr5VaHItUHHjDjOsSyswtUBPSY
BoM3otMqdY46wKmhaGH0YzgH9fxSFQij0kamdwi4BGrCIXy0DH+4S0zbfdRFZ1yaJcrH9dC1vv9E
c7z7bgDf1VB1ivo+0N0rwjXjHPYdWsmJW4nCtTuGBki6iTu6qVs137KpmHdtHlXzBgkwEgC6ZN97
W3Oe7l3y2AwMKGaOA2iysycK4xORpn2Kea4SW3/W9SbydQGxXd+0A0a8tCVqT9ptiM5Ej9wZu3R9
0OD+EyXF8GC2dfwFSUBbHnvD7qd1iwLvIhl6X62l337VDTpQCUj82OcDcrq08SYaOW773KF/WBd+
OyPLsJ17Xy5ikhYDYkDjYAPeBEcZjGLcHyBoLNAh66aq9MHvK28/p2V4QeME5LOlj/iAI7zVtX2D
xCLfSNqNZ4Zv0nIQ1VY6wKTXUx7eUHckoGi2u2EA5SMjWqrjD9q3rjo3oIbXT4r2zjoddbh3KgXO
y9f3fZRZX0xuKbq+HLcVOIrSrpzqAXbT3G28Wpdy4yVCPWa9T6etNk3vqs7nAzzm6WA7aH9G4h/2
dTJjcjXs9DlMIzffUEgvEJzJH2A1vNtS0zFts/hFmrTqUNVZ5WM3FeZ51fvhY790yGv8vZuMCRnO
RBmpZMWeJltHcddi+4jhXiSZ1V8bHX7qLsihU6nWk2dA3e9xaFlnIWpBbKYqelB1NV0bSW7vlzYH
imB7tLa+wIQGgI4uE7C/66Tt5xvbnDl4SOfIhBaCTMwg0O+qJlMJKRaIOtaKPm69zs1Ms2SVEi22
b9H0yKuiOUdNCK6KYKbu04Dp8b5M+ubCU33xgFmq27aODD8jS63YIKCHb3ekAk0Huv9jeUwtUoAg
8UUOaVMNbbouKpiDkqxcDRWHZ2O2MXDYkbFBuL6NgxqWvjvJzVDalwOg3BWWaWa1IXuwm2AgqiD4
VKPhtjAv6WwvWEnZ18GqkR3vkL55S+L6IWAjtkZLVtxMYcKdy5XxsUxM8+Qk15ZI2kCF2ce2tOt0
nYjaQdneoKL5xVFxOVf9uy3uyWEOq2kLZGCSMEtQ/q6AJHDlBTgcYOICgPM0DB872ZknJ7skwt8e
scs5ssKwi+waLJyUXwFcvB00/uv7+H/C1/Lm7x+6+dt/8+fvZTVpHCjtyR//tn8tr57z1+a/l9/6
37/1/nf+dl/m/Hv6V979Bq/7j/fdPLfP7/6wLWimT5+6Vz3dvjZd1r69Op9w+Zv/rz/8y+vbq9xP
1etff/tedkW7vFoYl8Vv//jR2ctffxNLceC/fn79f/xw+Y5//e2ue3n+17//+ty0f/1Ner87nsXS
a+MLdxXe8N/+MrwuPxHW7zi3fAdhk3QVrnYeLTD8bcSPxO/wzX0BOEV4QllL8FxTdsuP/N9tj394
HVtYElmq+O1/Pte7O/PPO/WXostvyrhom7/+hnjl3WOnpJCQUFzHty3e0EVjdXJq9mpYoa372Oi5
c+8jhHfKW7MkJqa+8Io8VK+hiTUi2rQFviX9ZLdsSadtSBDqdJjIdDLR65XBzgVGkVbQ83PPitaZ
7Uezv6dhkMVg2iBoC9Lc6mnJ3oq9Dpdb5CRAtHJ0yc0hBWwwr0tOJMUGYpJLNjpO/NDdABGX4gr2
vctLY05AnQq9zCxVukOwZkX7cGw89xvkxGSiHVTCK2x35DU4qTqolJy6Tc2MB7vSlZG7NUJi/NbF
CKdmFfsVou+9V7rlsDaRx6Cl6ZwpCzkFhsCtCFdJE9Y718B8usWBJvRGh3XdxBtQy8o5GnXlOC9J
4XjmZeloB1U2zFmLmDxOWPFOiSYHmzx72lxBPEmqdVloyPslhmzMkHbH8V6V2mo3FU9Ii3iyai9r
/C0I151hqhH/NyCpf8iyBEdEizCPSuj1oaq/gUGL6iu6ZyXwI9hARbGeJw2rlC5z3y18aofjMaDO
aobbMHreWdskXvoDkgNEobf+aXduNnmXwmSO8CoA9oUM6kmr/BJY7RitIGT1ZxHqUxSSocnqqbOs
vunqHrELJ77ujtvldA8Y21p5Dm+CpNdVUnTycsy9DlIZEFziyOoxwFgUNvg2uoKaOvEvtPCXYCkw
3GVjznqPWFa8oKf3s3XlaXAAKQ9wtSH0HF1s209twVYXZdA2sviLYSALFnZSszm2kf+3bCJlSI2N
jswXoAs4GO1E8JuxY1UtMhBaeZ/KiP4itkg/Z49ZutRW1ia9V353GNHgsoHhC1toI0Bn9GgpvxC9
Y6uN0bQIwr1ULnLz2RAOqrXwLaQDIRM0VAAM4Eqh0WVIsaJKoE92F4gE+G783eMmBVvxMuCtGPbK
LSRQ295yRvkc0jeVj2ZVhiWESpSnIWbZ2WbLU5TNLJN9nw4B1MJWlwI54DxgTAgrohFwmsjrwmd1
2OrZK+mRJpjJNiidK9IebAc0rYgDFvMp56yMqB80BoCUJLrpLKd5sTudLcIe4N4rGO9BhlES4i58
DzeGfRn24Q0jdvzMU8tlHEw6RCviZx1nbXhDe62jlJdG+MoPkz7QkK17cBM7vyOWzZdD3WzLTgT7
wejZvYSJbp+K3DXv2JPZTzM42s9VzZ4aQpAssLGFpXXwVBYOF10UgbBoKgGuGemdP2yiDuwCIyRZ
lFUVwq+Vo4UCJZu3ct7UpudTXWnNha84uBQlnKzkvGGO/a3Hlu8xc+B84XyOBovCysSnBvTFo4Lk
qP9a20wxKwVvZzhUpj2VF3o25h26s8x7Ita8pecG1ikYr1tTeO0asmU0oe8Zclgj2QgAGEk/irsd
UxV7FprjTnsHT0hklwX0E7CyYJBypNBkUgLwQgdrJ90qLfMESaMjLTV/QR5hRLcGSSAjkYokGaFX
ncQ042Bgf17blyGCBwE2SEB+3chA1PG6BwQS7hHlRwrfbp+a2GfswbT0GZxv2GNDD7ptC7exds+N
0MASg+66bi6nLvIM9HJ9hBHGLslj2wx+DYWOfHjTXRvC1B5+Ba+HE8kc2Zfhd0H8ev80+gEpl84Q
4LQGKmIZXwqvXzCpm6zSMf40mKYTysDIpivyzcc3PadnBSVXwWkjRFuaHPwhccOH2Wyc65gcoIaA
EGU/gHNV2UXYhLbcCxen4L7KOKS6+aOoeyYyvzcKOaG5tOYpMu/ckHXCs89FFweEVKA4/ZI06MEv
kNVV3W0Ru1Z1FsFghAzAgInu8qiXmgUpwz05SqrMtFB9bBIKgJO/y0IpIix5vilvQ5L7FASVoP3k
kd8UrzF/Uh0QJN2NpEtXQC8RfOVXwL04Ohe2KZ49OMV6h+mGuDaBA+2qQUtGGKg7p/hj/eWRNGOn
RPYMBLaGLugW2aVTDwm+XNt1cS7WMs3XJJulVz26exbTxmkh6ru+I67bJguItAaLOuxxJwQ3QRlH
AXY1dEpnpa2xKJluW782rls9kisxI9XwE3XZ11N1GbI2LY+GaS4EYAd5Rky+HoGfwaxX+CVn8yx2
yS5Bw0LpahNYTCo7ZZByt4s69Jkgaysg7jvYEv0zPIPqJSQcMSU6QNTU0ruiwpWZ+G6zFijPrFXv
DgOPTIi7iloeybtoqRJKFbTGUHukeYO8pyGdm1SVuvQ9rA6EGmMF8hz8t+gryHiqF2+ucoYnUrbc
cTVqn+NLUFQanXaqwKVGfRaa64g6V7qeCE86kgDFAXYCNYS5ksf1gMKuGXZhUjlP9PpDqha0FCrU
kMrCeDqWhp4PJmKI+datm4jSBLJV5HSxWx55oMgNqn0o22utB/fOM2sUzgka4hc3yGpvbXTtRB46
cZubSgsPS0RV9fqqg2x5DGVwm9VzyUvmQ3bF6YxjMTFsxTOkzep+MBqXGMneDfDnuiIu5GXthDxj
AB+t6WEiRyjaVBBIjUPQCHFtuzZSHgwZVnKdRelcngE0ZuZn8xF9YiaRXyXq8JiQNCd+dbjLXNA8
keKxJ5Steyg8UuH2hpuUuOUNomOXem+P5xzRd30oqCowB/kwhtgOYDXb4h+oK+PT6FSyfYkL2FID
cTUKR89g+vNloGPxLarH8K6Wdjnjt7WIhR2jYOFeLlTesqzzbjtxrW9FL8mhCwYNKEV4kb53B8t8
0RTe+pWOQmqVoynn79m42EyUk+fJ2msyEhwoOanndJRgHNnHQafxPSnPsWlD3Z2aCWuFwS5m2Apl
ijMn50KQrmdT8aSm21/C74J4xLF7EWgBYUJc57OpQLTOPtGYUVOviDKYSInhUMV0jHQoXxNoUH/L
daha5GZR++xbZXuE4hF9MfqivLUidHdbNaU22fRV2V/GpaPMFY8i2yzbD4nKI5yybimbgYNqEjP/
0TtOdEEzNfjRjL352LH1q/YLemiPzYKego5xsqxKYFbirDV683XoqOEguq6DzybK6h+RAyThS60T
mbKyVfj7fGo54usIVau/LwnbUsU6JHBD7UWsLXODG8r25C96N+9PnssRQMGQoLwMqs0V/ml/2O+J
fyQqgky8WpRQD7wKEFRpmc0n9M5tzoPZa+vPvieyB04dQgofVZ99GtMuODH1BM+rlbJSKH0YwKkK
GeN2CkbYtXjYf3G6XhpF/zxd8x15P4WzRIrlDRE9vj/mOAbCABRS7qqcwk+47+Y117jbWsnsb0N6
RJt2tHoKpoW/JTCvv/7pOPiPY9fPx6z3jdq3d1c+on6Hp5h9tHVyyMKqOkGWIZ5npFmy9V3ytkZR
vPzxmyzd0/df0ceHJzhomq7ncOh8/xWTtiqikcl8ZfS2u4b9gq2qkSZaTuLdftHB/ffv5WLiNW0h
fXVSSgispAl1XKJTZNO1aUMj/1IPvnnR6YQ0wT/+Xm8d59MvZvNGHmde6djm8mF+6r0aFpH12Yji
nGMi2v1JocIccnM+gIRr13mbDTg3PbAyY1IfVS69b4anXBLDazacC6KQdcf+MoLWfK6yYqI/DF/+
Fx/yX++wr2ylXALzuAWMqPefsQ+h6VC0gsBZejg5e5TYtoEU8+1S/KnKymX8XZdN+aM9rZu8K7Rc
V6/FXatfX9vL5+r0b/7/WGGxuaL/ucLyUMTt68tf7sCLvTbvKjPL7/290mK47u+MAEmtxZMuvOSl
wPX3UoulxO+OJdiCUfFkU+b9s9SirN95ppTEjc6d49Fq/l5nsbzffYlTHZYwBRhfCfVn6ixv2rp/
PsPLO1qCAhDzj3J9VrWTMiIhDbqwYGa/elbAVnRLuhFgA6r2pI/h9O2q9Nk2NJzfomb5swHzjg5Q
Y6MMzG+4GtFAL/yIVB19qBA40XyjqA/Loba5BEhN23JVktxYfXOIgx7LDdeK2Pt1iHMYzNaIcfMW
nrjKnj3PqYLvMgezeAUYkUBo1t+44aNQF9c5ZkOzBUwaAtUnsrEcWLIvLMynfGSscdZ0LnJZJD8M
eJ/8zk+39N/MkssY+fkawdqkBuUsHUduHxvJ92NIYRwDkhl5r8FQFkl9aHM7sw+Z3dP1OQC1AqWB
Dr3K4h+ZST7xPwbXu6rlz5O09b4UZqOtV6yEpB97kjvFh3n//nMigdaRq/JCWrUkIaAtpcPByMej
AjtJj0Oo242O2pBkMMNmm1HcDLacGlTgCGMH6qou8bnssctaalhTi1FP/OIavV+rbYU/m/AGHiHX
sqnHU/17NxeOUWyISEvjhTCx3hSbkPwzVe+yxTRirgpc2O4TRZSgPftT92Z5X/IHFOASU7CInb5v
1U2wOw3pvYQTzxy5m2aVNY+RDSQCBBaRB3B/KLSQ3h1FpaBu/cdv/375Xr62sj22NizeDs7J0/Um
dPoYu1wkX8hzU7VcO4PpOs8MJKM9K+mOA2k3rNK6lKy03V3amHQ/Vg18Gy7KH3+S9ysfnwRepL0s
ry6lSeHIkxvA8d+k1lgE3wN/Lhy9L2uISNPWCPIGFhPgppG78sdv+a9f3lMLH4RSIidT3z7ZPUSK
PMFkMvWL7Q6M8t1kYdxNd7jMOkK+YmCW7hMhVEJw5nJZo55KE8qMvwWRY1bDLx6EN6XTT6OUC8B+
jVHCQJVMp97Jpwn9OcED2BrfoljjUjrAzFsGBL2fqCnxXCT2wj2iN43rYlw2gBg9SK3q7vLKhblf
GJYu7jiN5LrY1E6pxW3ex0Xz7Y+v2TKf/vwpLaAOtm2y41PM4dI9mUs68ia0Wc/jt1G3moeA7bjJ
xTLHQQKgHykNG3eVoBbHoGmHcvlPXIXdn71YiMGU7UqTeG8btvLpx/AQjLZT48KLyNCZGJyyM84E
q34yW4BNElx1+gyZSafP8EQgNkA7I9zBOXgG3GoOz+Q5vM38U8RvFZhFASOOaVXmv5hW3sSO76/X
0oSAyki7wcQMfbI+jdAeKr+Y5bcmQCOTb5O2oTJzU89tjL8OmA2FCcpGec/PyqkmLoI+/DwZd0NV
BWeNrzOQFPk8m9N5HtUgbLHRmSSQruFXG9mtm/vIpdZsJUemRHRcE4gYE+c6r5rGwVD/SklnLbvd
n7+QcK2lSeLSalwOGs7JDpUnk+QDQq2fFFGxsFoq03N4FIOgg+y1tmYFU3FFrvHb7IlIi591b9NJ
ZQVLOtcICdStd90AD/RXA9o+ncUFuw2fgWRZghbOvzwWJHI3eRCV1RMNuVgjhWxSz75EliYXf1k3
cTmAdgP7ysmKm+gJR3qoMQ6bgtSTsIbuddAkT8+ftdE1qGFid9kgjHafZ/BcOme5PWUjOUyupl45
/W1FbvgMxdZNqQGZWbYsWjFXnxtUElTO/yRXmp0IDKCReyedBNIeXCwzbCl/OI1saLd3y71LxzBm
g1G/vb3vhfQnCY5FaLnUllBI01oximVv0FZOnj5jRizqaudzguzvbFnO7QUo8EBjms0haYCYI0Dp
QF1nCL8WXhHYn3uzJ2xuixiHfUZfA5eQf3IK5+orUynw3zadL3mqcJXBRCnfr7In8JSoi4Bt4T4j
A53o7uxMdvXARPHnZiMOZRQILdZti23Gv7xjo80mGnI54PXCEOugELGX6U80KmXxxojpuE9BgsSU
7BzRtU14CSJZ8Zz+8cdYtrPvBgWdPhdAvyscWosUCk4GBRifrgZak3/OyaxrJZFVxHG8ltDImY2i
tClITQlUGd/0jUe3ZlVBQQ23odeKHp462q0MeZII63PSct27UWrCQlfNYLn9besZZrxG9jWW5zxE
uLyQxQQxsd+Bay2DPTJ5DksEbwgbgiSF47JOe9uR14L1vppWsK/k2O//+BufzmsUjTyT7Qbfmm8r
ORO83y+lbhAVdCfUQ98VJptYR2vBJrafl+cW9ZltA7AdRh7bMfUl/4Hfvzy9hlstj7TsUHYFBOO4
y/+kFj/n+hBXQi5TJBhd7NU1zLgm3s/YGBh1Aa0CHliLpGdGp7LgPf/i6RUnM5vHDohgZ8Gsxh2k
lnAyVdeyyAl3LMSD13LEJQ+7CpcP0BqyW4bu2zhGNwv/eEfU5DLEmSuXKQWENAsN5Ty28RZquv/L
3Jl1x4mkafgX0QcI1tuEzFRqsyxZKtk3HMt2sUOwBAH8+nlwumcsVbU9deZm6nSXTkkpAUEs3/Iu
fKtFD7/8XFFHdi5yXW3j0FF59G6TbuZTeSa2R1zS2hsOpeH34kCfbgLjtHBe8Li/flvkVK/mJ48W
WoK+NkvFdBHsePNo41xCZFPt8ihS+mBoFvcdU2ut6HJ9oeVT0r5cEMNen3y72c5HZOEsXsjs1VWK
Xzl2C9hKhwKB7Uei1J7h0H4hmH1iWtlNEG0CrXeEQYum6G6gEMxT2xLdC9DA9bYL5uiL8l/kWBZD
UaegpW7H0UcyMXIrVbAk8B4p+K/z+GxbYfmPSitOQLiwVavQ1SXtBADwZo2iEeV41G6MD1Ptt+wO
5/DWRn0IP2kyywy5u98M+5vjaLskhRXTpkLF/4maXi8Ss2gJIeXsfxiUxQwZl3FkQnH2Mz5OIZ3W
3SfawBtv56HMxYBXU9IQsrDpMUq6R0PyzveGIMEdFc05NgMW5HTfI4HLCVAbLPxxbjiofry2tNMN
QzlDsmKtsIq215GWEGDsyChg5dNCWYpwujdpfnMnLqYb6xMaQFue+utnd0Lxds6BvQBwji4JEjF/
zagIBweDJvfyIcuQS8auR5Uo5CRALYtbz16dfgG91XsyQJAIVYwM/7ku7y7NSonZBYYNFvoKF1PD
uUnqzMcvSbdz+sXMK/OC/hmSl9Rw2+qrU1Rrf1+3Xt1/1qtV6XfOZJnzCvwMDUwZdcSPg4I47QbT
LQ7KyYybJ6KE1rUweytEe7APUeuZR9UnO4C+3VrssmbqMTNNZ5ytS2C6/aalPxsgK6DV2hbIc68a
FweR9NlScK0lejFWQvwGffs0Zj6RWeSvlV5X0lqmogRxtiS4CQ+y8A5gALHIpPY+rx/otNr5k3Kq
NIlBE9pWtJCf0vD0UtBLcZjbuoxSt0ovqI2Ncdeaer1KkPAwj0hHZvYhNfCOMveSXqjzuLj4JRqP
YWvOmEqOsxhv6Lc3xj0nhq++ur3n9Y+rP4GA2qG1YmXD+3Beq/KY5FQ3ALxjxY7AV9nSzgNNjOVc
8GLVRdB8BTLYTnTfvXHpvoVq1NqMykoPVnExJk2H8Q55AL2jY4L4lHcbWr5RlsfJk/ZQZd+yAEUl
RnkGeNM7+Je1E1N6tfpBZu/BA4PO3+PkKaWPrgPKB9V1485ll+6LKR31dK3dJEV0N3Fqrdz7pLEx
5qYFjFQvBmGkUwh2TKvJsV4NAUZQ2GU5SOrHiF2vxXLS6WCA2tbA6DxEPjCNZYNFbFK5z62hgGSf
mBwaNKoG+Ut9QUmirnA3LiJAnbmyfZ8vWCBs3zRyTJ9w3sYhjMutqCx3L6vqQnu6LLweXcsLazYM
H2RlAavFP85NYQGQcJ1pOxdNF5+q6ToVLofK5xldTTNEditDOP3doqWW/l2RGMiqH/xSGLY8ldh8
B9M7rxAgjRHqA7rdHfx+dLPyyQcPb6xXjgPlPEUevmPLvmHX7jIUa0WCDA2CEx0GOncFAhsBkszo
M+FP3OaW4N7ZsrZbWiZ0zWwoCkj6drEpUVyiKzuahts826ndcL26qMLwUaUBvdeePJiRtYGjcIJE
Fh03/gj3T8hCSxI+uR072cDTRxJsiaDHmeltxEQ1lnxph2w0HnB62bZ8ZxrTwI9CPW7V+7Uh3jii
3VbzOXl+1Gx0V4avK3z+4SyhIa13VWaRZDZWvr0eSzqZ7QIumbdxxhsZiERsKANewQVt0iBzvnUd
CU136POcSCvCpG3xuwgbbFcZvEEHRYCnEZRNDn8jNzK02TO1OtZ8ExT+dss5b1quDx4ziysIftS9
YGy7TTCPriBvHjlZvleF9TY004TeRc4RG3Sae5iagctGP56n74XoXii4ZXzPnWXrPZQuohIicnRI
AWgn/cxiLH7MnmRFPnmM/QLoJp5b4/J9MBSzBszIOcZFtxAFZhLAwS1vhJn3xsOPoTbOH//3IJ8/
R6XALm98W9bcgNVAfHkpc0/m/ZFm6sJDd/Y6c63UFmluPpCApy194/OLatdpZKqReas+PTXg+xOg
WGU2LZuIORLW68NkYz6YUoXdMK+gAEQyheiJwOlBsLJ2bb5Z+anZvYTnEWwlK4h97fxMmZ2To0Wy
bWh3XiybSwmL5vxqz9PDwymA8cGxmd/Yuz6GnJgee2jndYcUvTI+j7iRxzcXHBnA9a5G7qjxkicV
2/CeJ9KqFsVd8pDbX7FytLI1uZmPj99uoKHEr58H1Fj1yn+0qEg6/t4wXaQbTxDW/Fke062ihZ9p
rvDLuEbWaat8DJr3m0++3b1YWIYyfQZ4HNvD9xPB7rthM7nhD9rT9sWZUnw0o6oxt+WAN8Z2/43y
0kw/qiqt0vyAYQ1/N+sEljEX5QCuf7wS57mCm3E4+scfQx4WU8/tzLko+SOcAC0Xxye05JzHrwYW
yCORW4GpGyIbY5NH4L8QY4GakIF3i8dKUtusKBhQsuE1Zerkt+m2nAFLbYWeEtvpAntigkXkbEU4
VHN7MTqtiQxkFToVBAvMWigbWqGl+Hw2djTJkNow3Aq/FMW/F7TevU+uqS1KRR21/OoWk16wXIQ6
BVe3srSdnrwmQeULHP66zX0dspUXh1l0NjtMAM5WBfuq5oit97OBJORwckOOqvmj6c0F+01atQgr
XPwoJxcj0JLioDJMo+WXxQGEJC5kkTEcR/F9zSBwDBoM6o8G0/EksqDV42MndKY91EO/P/ocpgND
JDDFKnmiMtWDu/dWEzJWNMLi5GfWLLdZQ71qm+Ln+mkwlJoRsJS9Pe+Y5zZfeiY4n+9ySqF4sFYr
dWUQqSUwM0oWi1ffCGn1fAJ3ni2HneCgMa/ORZbVwkkgOagGySf7hHvmyt/AF2IrvSWk5ZuIHJhq
6qWJVZL6oqGH3iAQegoT7lVdett6Gh2dU4RPy2Bkq8QcbeHMGwCdMczketvgqVxspQLAdyW1+KJq
Un69Xyqe8qMmPEvwXsB4r89vQ1FsRcpWcdzd4FcpvPG9QxlrSfYzqiIgXzwt3WpAFdjAxIuuNAnu
Jyel39pxmOqQl78aeEgAdAX4yoDWbrJNt96mLW/H55FE1oRKtMjNXMC7A7OZ+O/LVWnjoSeYpqqw
yi70PrHfMr8MLVdGoHDM7RkS2WCKcSC93KpUVU68SmQd1siqfPLCJeusF2cGqIPbMAwAZFjtdhiN
P3VuFTOaYl0oUGkc8CvpjCioLL9/oiKJ2esHEyxvmkbYRYlsvtc+sU33NZxyYE0fhwRCjXnsSzUB
WjNQry6fgKbaeGIrTgd080bLaokpfd8NlaWY5TWyW9HENw1/2vmaztQc/3iS87vsJKbuLk5AYtke
6/t2g3X8tv+FS7rtJkT/2+LFJW37RPO9ep8U9vY91zINPrGky/bBRFCdqPdk7ltvI68SyVJOiRaT
23VckFDC7dDfVmVYbz/5MWWJKdmJQpTk+NG5Hr5tp0YawdzrBdL6aNAEdyrzU8iSGkMSXvSCxYt9
0ngW80spHAVGf6BPxBeHsGw8dSDZjAfHpP9wS91yu3PQnvzqjwuh8MaR1jFVjIdzxtbkxeqX4GKl
ct6X5w2rPBcauwBwBcKfFRRB7rH3egfKR4oyZAIGw1PGg0LtgmceNV286RLJoy2MQ3iSa6Cnvt2W
+r7gjLbkHIFzo7ZFLu2tzRiDbN3mJNhLG4V1F65KXe/RBWQ1Hs4DQh142/TKAEA42/tgGcVVZgug
0r8pfL1J6De4A/1WdJ7Z3Dw0cd8k9NlID4F6tf2AMSqud7C20pnVoFu2WYDD2wqqJgov2Q778O3e
f5Pdvc7ttst7W+PExIYJJaa35fdegQHTg0+p6rw1FtSAuQvyAFbSry/1pknDajJ9E6KXS8mKf3tb
6e0nkIIOkAmEhN/8e46Y5dy2UScTx3nnh/Ss2JG9bHupKi94wyD6HF7Zj83x1/fyusznmlj08j+X
h6cdzjx/06NKJmFTvi3SBzALbGPAobd4fBgCX+zXltD5d+P81wvaEAxpuAdgPXnXb2oW2FybwKZN
7NVn7AI+pSUn/gkoFdvcj5X96wf8Dpj5n+r+9oTUbk3Xt6BHWLSj3lxwrgonbUaE0H7sGDpbt6L9
4iHa7B5mZwgmvDwBP75XGgJ5XCtU6j85omdrMIYV96ffVOW+ay68uiNSqSDk8PJD9N5o1b1+/0to
GtqHAH+Pi+a2qDRxHWt8VmXCvp4HU84ryBy1sDIBTG8nYmeg0gk2VIqN/oC/EOvTxTwRW4mZrWWJ
2Oo7Ps76SKzbfBHkk5E+97PkeZv99bC+fY28OMdEDJ2OiQUl723piXO3G+3ZmG6zodx2JjwceYNy
cBv1fjEC5fxGAebvrueavMjtH6Azb8bMn4lG7MBUtz+OvTnNOlQwW3ZWHOJQIv1HpTXXpORvBVQW
2bhZqn/ZDoRGvKFBofT2fCwRJG9vwy8r1kWDHymP/OsB3QpnP00KJgTtJ2BBgFJo21KvfT0pNLBu
jL3c8gKGPwyNyK9rX3zyehbM75bgXy/Fq0MMcwPxkWS+3eoQIq+xvvTSi3MoAm1wa2rOdlfz5ddP
9aa3xl8HoRHSjGcUyQPYWV8/VmOOWVLMMvwCcYbw7bysbHRHmc29qLd0UgMqryOzdsDu7/y+IguE
R2FaQzSKZvYfC2ThjIff3NcZIvLTgFPDZAhCgDvfAQPB2/PGNOkX+Xk2HPsVhPawh7exoSQUKDbV
/jkgtxDgZjKk1HxDnHNWstjd6KajVV8RRQANSqO2lFSkrm2HmogJudWFaIMrgaZXfZsgK2zNS4QF
DyxiQN416Vlf2E7T7etKrZi8mSDrhzoOepcS4LXAv0h4d4iAbjtw6ZEkiXdQp6xuvinTbAqB8oAJ
zS1qNQUQkgsSID+v4wqqOVPkR+DkG/xaBqxab1OUzCHgEPO+b6/nFKj8Ppo6q/FOQm0GYdl6rzFg
JtBukUmvbhtbMdyEfh4uQ2LAop6w9hxzSZq2vDdTBkixoG861jh+NUMfIoDlScxg1e7fpZiO4xwe
8TnA+h7Z0fHTjO/aBVtw4XcTFS9yntKz9zLA0/GhLsl2pkuTLkqeRtVcD+R59BkghD4Cai5Ccest
Y+jIU+GZuBdcusPUU/9dzvkhtj6DgNNcqppyMJUhn+4H5LExaBMQ2i16ffUO5THO9buwC6Wv92nn
OW73wYWQvrYf6INsnTZiU9P2bttxoLmBgydV8DRmngNzOGR9Z1lFVFsEw38indgNAZSiWdufYOws
Y3BLOS+RyAfj1m3vi2aAbryTbGh4pcHmo8ePi+nCu401BjAgC02DiskUETIirxYtzrLZEoUDrhkQ
qQpI/40RQrGKZlQbhyOKuqN+8cy6hF6ROCQCcL98rFafGypChtoB3d1agT/2yI4+fepdBzXnSXFo
sPSzFdH99/iPgvwWvy7NuB2G56mBjgVRauNXJakk8vEIweyw8YM9xw4LCYnbsMvSRs8RQ9sPHC5t
8CCb0KgOdQ5mfYebgn7Amdkt4iXXyRH4tbjIAXWfamS8LqiwtPd+j934HLrZ7SY5blLLnvoPCZP6
wkndFmNTx85eil5Wz6mZt/EcWgk5MtYmR5JwSl3Yr14F0vzUYqsAL0t6157OZew7GT7VnWn0h8Kf
nX3RYlO+FtVo7skWxn2wmEiJlINXf8mkekDVWl71jpFe1dMwIl1CaRyATHqBUUYILV4H73Eg6cAb
yPxrPnQJ+p+bwYvTNLGbhChqrHaNbRoA/10jXdxsUKxoIqdAskPzJ08A/LMXVKgwuoKf8RUDxOpY
zhbKpktYuIesMNsHibowri2UjgZcG9v0UWPO/hndXJcSg6o/6MDO96Y9oslqhlm+wztNXDuUDw/9
ODTfhsJP3lPUhJOFyE341aIFRZ5lSet+sossP0j0LqAf1+P9MMHz2baCeEDY91IM/YJDAP7vUeKj
qRk855MdLieQEerLsCmKwNCSI+lXXmfLDpB68C0YXb+GcWn0lxiLtG7sWGPxfp5ESf5Wt1cu2l5d
lMCW+2wWg7yewR5fDZ61zdDE3Xq76aQvZ8LsG9MvpxNVeeMSad3MjgN2v6+IOQso+8jqwOYD7/hR
y05/6wxjjuzcWj9DQ4flhv47sMZ1HZi5qDxU6PG3WDzJVZfzpadSNIVMS+a3i+WzEZPqRRPWM+LS
gY8jL/u56w+QgRDZxg4Qq3n3Cf7kF1Mlya1jsXymQY3w6TsT/slcT37sLq3YO2hU3yKG03/E24xY
0aTtjguoKsFmlJGfp+53g1jnMx1z5Evtqjm2FDDg/dQjNj1N+X7IlrGMynFMH7ts6Z5xZ6ptOJib
vb3V4wCDfVZFJzigFsjCm7M1cuZA34U4VlfIBU/F56KGoknzqX5qWjipUk7We+QzgpO0+wCHOBMR
2hxzyyHw5uuCPsREO8TBoGRM4DAooyNTVum1FyDVuqusMvyMHKtpomsgiaPcYuhQTfDKAxs9Jl5h
vvoXo9Vmd+CHwJzorMeiEH/gSc3WEf6P9xmT0EdN/v4IxWYNjp3E5LHoavRWGZBjNvpK7QlPF5DH
IUr6vdPRScZKGGHXaTpheS6PHfExmi7+ED6GzRi+CPQ0PhS4lb1M67R+U0zwGHts+8YB8HBELt8G
t92ND8S9BoyzZro2+qH8tJptc8TSB8uUhjI3bj84iIGAZUcyizygTuWW3oVPwyiS+CUcS1f1j2DO
BPc/2ZeW2YhD4YnhI/XC7i5ssv7CWqrwoa5xCEmHotvPiE1s6Xmd38LuGi975ei7Zkj6D30QOF+Q
3mVzsLsFe+ilZvFQa3tniVFdzXgbnHLMPtCiVEFzTDwoj6TtID8px4Sn1eiTa9S8+/crlJjHgJLO
xw6x7A8c+Cl2ab1/s1rGCLYK97oqTNxrOu8W3nd1WMXBujSC+d43iBsZ7V1Ja+AunVuJIZ2szEOv
i+6jxGsrJelf1+seOu4VAKqSqkXdfkjFGtbs2TBJhF8GFxa9yGiSq4N7TiroGPTGV4y9wMah9uOs
cGOWeiYGj31FqT24Ll0x+VghtH1ZjbsqlMm1hqN6R/WnujWcpXmqxv4zv5NSgM4t6KJEMIXyCyyB
CmChrrTyy7CV9icMcBTqOpk2b4AgqcfcnqbumNmVcKIws/wrByfc4BCamE9c1lkgY/rLDiLR9OHj
IIS6uyvWMZx2tUia29YAh3C1GJ3PWHumHvvrDpfe6mDNvaVPmPfU78TsGO/9Jswlhpd9Bmk4lP19
keYTcuD4N+JrnWMbFBt9g5LQkiSWccSGbVjvl6DpVXbcQg8zhiDZVniNTRI5p/KypFbQV5HlE7lE
bq2S6YYqTjFEQlnpB+2vLaY+ZuVdAyNMrFhbhIhXIwWC8cnNyUp79hEEX1yPwCltgDtdIEvmX7o2
1qUFxlpLYmMjM3dmqHDnSzskMfGOhghYLU2PicHgqofQSGEYahsrwH7XG3hnYb7phPNDLkDz7OzM
qd63i4UBsCYBRm7b72zzWocozEd2T3/hBq+HVccA99a4peJ2WeBLGEHvKC9HDJsHaGeL4YWrYPgb
c65j6kcYpYEek7ZbvxtH2LhjjL2eV9kU/geEjtqAtmukrMXGqgk56uy6zOga7+qG8nO0jjMUdlEv
NKR8VZQXiJy47T7Vrr4pc8q3MaR+BMtSxwpiLzAzOMBe0VunMu0hlOFHjIWorenKe6M93hpuOPtR
XSTOxmEroXgu1BKfLGn0X6eQ0ET0Et0ybF0tsU+nzFZ2RAiXYYwMZgCIHAyxzLtfsBT3CcwU9r8b
aVqNfAD7lHzOv7AJdQGkEYkrhguZcg736J9afga3ZG5d9wa3dU890mSuk4uiC5zP6TR9WtcsfcTW
9VMaSqyCSRPqB5wqij0W8/3R5PAw2SS8nracv17hkFLd9iJXhynrw0h2coV1DnwUffLarR96DC3j
vt9874LcYX+dxvrLiG3BAcFu2ovpnNzQ+QzQvZsH3cWQhmfnDlqweMBEtod/OVGDYj4wYWDu5/qr
1cryveyaAf9h30+vh7ZpH1Q3jOlezemUnKhmQ5Ax6jk8IYnWxXbTVYeyS9yHpjRRlhmzFgV417ix
yxkerqSZ2qYDTfWQtCi27WT63ChfHdfZtvEV9DmEY6RG4YNLy2tvwTXq8SR7neygaqKj35UQ3h1v
wPkjtDCkilqAmuqEBGcK+Yvi+8MK//BrQj++Oxb0/eKeRal3qHb1t5zyHP6IQVRxXhBfcAvJPadO
flAIb0SwVLOnIk+tT1QEZ2xjrfDYmmF98KWP2SKKFtFUe9mz2dSPVQFCLSVxO/jInWNca48QnlFb
+ChMCJ7KhgS+S/q5CDbSo3OZSJuHxmn44ORICJCEi3cFacnlpK0cnwPhfyqT1HouLaGvJzrKsSu7
9iQoZT/RFLDLbU9DY0AUZneD14MgbmVz3Cah88UptyR9abCY2CFyjxnAFBj5HndTGrQUuVvv1LgI
0UdDn88jPbAVf8PO16jEiYp9ZOcZeeHeVHKAuJll2DLYFfeAZ52fBVHJ393865kT2SLdU+0p249J
4acKx3WO78tatuMfkqwtwzNGCPMTB6/usYoI9HRhjKUXj7IwLvLOtR83PMPBWqdSoQ9gyHeuOxcv
agokxwOZJy40CSitNnHFNS3F/grdPhxW+5SQ5noelHwp7Y35PlD+RMt/quYv47iwVliU5GlKUl39
OtFNm3Z0Cqd9UyDmRvE8BcqVzyvBPHDWbw7Q1uRQ+9l45SzkbzuDcGSMK9SE3L3R1WCR0Tlzn+BU
Vx99Oc0Rul1DXJlGZ94q7VsPdP2CELQSMdzOG3W2mVom4yW7X6P3KDxkOHhj3pbuQJcYeHAjJ4CJ
U7IhBJfaxNu8lxPMB5AyTCJco+uswFfokE4eLR504zH1G797mBNHRAkmkli7uqJJ1mfUJpvynY0a
4xCTVSCgu2PytquMekul1XI0MCBqnHeeEglaoFaXi88VcFasaCYjmOGU0cgrZ/OmzBAvCSOy7dmR
qPtn9aAinwPXXWLIhi4GwFCYXWeJm2lJ6vJqwQZHmNGgSMDkHX7OAh3JGfg5lpK9kl3+nKal06ax
ZqnQ3oElJPBdnPB28MZDSqzWnFDzMuo/kcSbJ3efgcuqmz2ODlb5kJg2PaGjBMA1YqW8OIZZ3BVK
lrwHxwDGhSyoUvQmJuD3PP632gh9k3EcimaJQ5nN7jM6KpD4z0VkQ26NkLFCEuABx6JklleYMm+Q
AnAMW3+Gdbj6X1MnMWfvCN57Zb111oAVGZpUMKx3TUABziCzTQrtcUSwHY9PSHeJLrgeCSjnWxMz
2MWJEClRXXlc6brxtjjyirZ4ESgkTtgUVyNaXldC8XjrDt0gG+NZwDiiTh7E6Mrc23sAaHNxaSrV
LS34KFRR+JvCSbuDlEHBfmyMbYwrT3pjAzIjdJfwtdclzAmiAueYj369LJLq8ESFN4+AeqlK44vS
zA4OzVKDBAqpHTRtcL0S+gX7xKi8hO7clIRS7SwHXRuYy6twjvQj6ycZqOrRAPUz7uwWUtzOUayd
PSiY+qvZoOZG98jE+WvfekOYxVMPfmberXZHU3T11PId/X8Z5ul054LavaA+nV+3ZiKi0vbUTWEt
C36NogZEhmzaUUijekDyWPunjhDO34lGIu05o9bTHPvRBF05B1KjzGhO5Ve5mgmUccyBkp3HOapi
dD2W+yE39EyAYFR7IlAyxKRAYOfYe85Yx0kdzC/GmsyLRKtEd9Z9UGKmFOu8ab70Jo313VCg1GJi
PDiRjfQFDvaEE/1wgUxYOX1NDbxfjIiIGgHJtUREDP7YlKDBqKwA0JCNEXKEvWDb7p3FHC6sofU/
VlPlULD0Eztt0ZSwc5cM1V+G2zrwTBXbpqvGZyAZwDl2PYrMWQTWBCtc5Dxt8E4Ut25TMu9653TE
4TczjUCcvQSmNX6JJRZyyC0Qe4V4ogTzJ2sgJfaihjhoXLRffWPMjvApeDH+nBo7AebvopP4ZUbo
CzovK0AK5gausZtdEs+5Ym1nyflu4WXHmOUF4R5XKP3NAFRF8bCQ6bXBNjx8IrnU2Xu/qPst6hJ2
fkEE4132UKjzF7ZIsRzF5BT3rRYJkj5G+jXtLUY+0OsMjG6TySjXNZ93uGPrx2B21R02vRmPAL2O
rrWPaZFmTkOiKN3w3qJ86Mdh0eqTRdEij3Fjyv/QwoHf6JaDc9E4eD13uncfOhxnD6PdmM9eP1jI
Q4CPxDNshTkwrMsOXhZezpDU8thWwwTZrGoA7of5FE6nFAUQtnksM3FFSTTyk3ozztY92TBqkP5i
H+hc0f81BYTHOJ3ExNZrwMPId/iGAnsU6YDMS9osw41QUl2ntjUFsemm0j8A0JAf9OyPoKHHhqcE
peB/cvoModeaAPxdZ2wR7xA4AcaeBlJQO69MQmAyZZdn6CEGBYgwyiV3a00FYLd6Unr7cgL4Fwuz
zvdrN/M7qQvMDzhLLeNJyD/1kGEhnqBtp0d3+eizW0xXMybZaCR1U3A/YL+HFbLhuh0JQU4VqLbb
G1El9lWAyogPfClBI7S3kvDKMDL7ZcEZ8nI25HAHhrCIwKbZn2HroAXbDH6In6c7bErJ2sF4W+ml
GJAgDjATURlmnuy/vaiuCsteXJSKtftkJJmcb6lclYJiQFsvKPbU1sc8BImBkqDV37YgX8y9r10Y
92tow7boEhN/phov7A+lO/c64twkqiM+jzPRd8E2bt47LTRlaGG3yW1Q1eK5A/2R7iZVfRR4Kj33
I57bmOdQewTpCYAL10gnrPqPqYG1JbHVbEQGkcdNr6AdDdRdPjWpMk59waKOsX/y340K0cvR7eCg
9H55TV3Av8CQJHiiYowuQdqk3ou0V7GfHXO4n/rFPpVDO9pRge/ZFq2ZNZCehhKPPwzBxSCyxovX
0CBwqvNwPjauPVX3sHjzuKe4FfdMdSfqhKv2hC/WFbbhGZhFbT1nyTI/I0Rj7eSAwWpKw2hfBxWq
EmAeY8d1xseAcP9oOYn10oKMfzb5FfR3ZwYOKsIzXKDgZgZ8cJTTyKoL1GeA0+OdVCY2w8HYmhbr
YEVR1yiJaCynPnIeIGuhggH9Sx/QDL99rTu7/6Og2BEHM4kKPpXNioSU1T4ZQeU8FJlAP9Ohqn+S
WJTSogMBWgrxZVFU//t9KakH9S8cUGWNyR/eAIv/TEaLmsx97wxoVL0bsQpml8f6b8NM9R28bMAL
81LUHb0GGqHtO2cB4rMctQ2HxI5Fa85jdjJVVhfrCYD5gl92Pmv3i4saa3kB274enShBHmc04mBy
Hd2zeZWgbOi1gdtApjf3zBhAoLUSNgbmgtJP6fXmfFLLTBVz59mze3CcRgefvKYZ2VQ6WVYYdmnf
zUw3Js4DPxEbC4prAG0csF/ApAnjQXstcLRZNMDrHReIaibbb2aHqO0Q02gFQLgfpF7KjE5qnpag
mGSabOB25iBCcse0wHisez8JjNTyQy5mr++f2kAnUxHTIA7I+6AyYWlxiw3ToNoYRaHAwzhXCjV0
L6pcJzwC+StYt9FvdgjJdqvM2BkuEuibBTqvxrI9ieOlZlgds3Se/O4PZaSr7e7yJCj5GRh935uv
jHEgYb4qliGpvGg2MRydDr9uz73GgtA1BAFi0jrcmLw0YDfi/s8ICUplwWjCXvhWt3JraExnjItw
m55G+eBnjgKSNpmzAQEjL2jR/eYGXrebtxsAKAB5N6QBDAx9EwH4+QZyJNyRqM79r+X5Buoz8qQu
w4oZZ7T0xc6d0n+k1/D3IpevxBr+d5IO/0lS8/+jmsNmQfWf1Rw+fG7Wz01O9/6svvldYnP7lbOQ
g2P+i/UCIQXoDgx3amX/1nGww38h0wChF9QHaCKY9/8tmWmY/wqZ/HwPTjJvGgQMf5CO7SaaiYPv
v5h9G2nZsW3SGvQX/oFq5utee2AhewKhbNOYgJANI/0NbmHCXTmFv0Y+k9IH3xdJbZIcN3P6G/ba
6wm7XQeAC+Jf5EF03EG7vJ6wS+gBUUzIm1gNBZUAodUXZ13bP8AP6vinN3B37pH/rH7w12fyLWj9
kGHgtwPn22gyP+GXSrsP267FiA2afRWrWgXxSqT3G8THhgz4n/78+Yl803ZtlL2EicjD66uQe4U1
wgs80WLY792hQ8olxL3uXRmsGRHmgAD0r5/rL2MI0SVkwmyTxbFc880VSxssULfVFAsHTD/ISoLj
TBROzqCm88X/7WJvBrEzl1UvkHl3HYLX87GyW/FYpsDd6XGQDf76Yn95Y/CNYBEDbWM3dpknb8Zy
NM1GuRRpheyM9wUuEptDX/+bq/zN+NkCPp4fgFsy3WD7+U/zwqoXKrAZ3tSBXIqrMqdp25f+Gg0u
dY9//kBw3+iI+TABPf/tpVBr4EymlZGN0jq5PEzEgta/WVR/N2xUlU02C2gBgI9ePxB2kG6FVGtJ
yuZYkKUDivuJW/zGJ0Zsr/rVTOftuMCogcRRvqFD//oy1EIAf2NmiED/1tzoh9mrAgZRZuOxdqlE
IKI/TsONnNzuc9rDiL8uAUxbx7mTFJ9q2v39B8wc1jZqwDw3B/TqqAflU4Pbe2MF084aE4USH/Ji
KQk2LYcjemGzisKupSKW+CYNtV5bKVlELpIty0Zy3J2K8LOHhsaC94jI1wgV8eE+JJzpTnlOqzZu
FKlvirCCOh+G/1FfZXvityPCRDV5wRZ7p7fFBz/NJHaDdMgQi92FS4nruguriAyvpXXRj+W9N/kG
BpLKOgwzifUOClL4j1S42HxQm0BJxAIoRdDMBHt9A+MwId6k3RJNOry4bXiL5ILa+M0s/psFI3zL
BPNqw/SGy/r6KulKCQL6OWbunVoie7LReRgR7DRxAvny6wXzl92ULc10TcvnsWywe9sc/GlECw/1
SCToCPDKvvnqQxAdd40raCp4dBkeGjex3d/AXP9m9TgmqxM5GMcScE1eX9KQc97CSap2QGZ4RGLO
A3yl5TfHxNur2MSJDjg2EnoRgpx7c5WcsiPQfspEPUL8ZazcHOcY2q6k478ewb9eKOAVUcTiQLK3
afH6ccgEhjZDTn9XUBy7tFZa174zzA///CrngAHEOFNve48/vad2bigoU5beBeGMuaySNKwAhP5m
4v3NswCWBIYKLdwWzMDXV6m15YzgvHDy1l59Bd4avd+pMv6LvTPbbRtb2/S99DkLnLl42KIoebaj
OM5wQmTkPM/r6vuhs7F/i06sLp010AXswkYKEamlNX3v9w4Pb3+XZehfrmLotsZy3Fhwl7iJWasR
S9wYSVJMzIrbyupdrC2lUa/PMFV+gMkA+kWn0t9+22EcPZM7m1C5bD0/1l6bZxWTHVqj3QIt5Y1i
e60KQrqJ8kLpfUHDubgUvWt/NIcB01Y9qHPdY6fpCmBavSbFANxto6mZnl0A03a9P0BDFNvaDqER
JE3d535sGiMdsjHpBnxg8/lb62ojwrMcNNVLaYb/kvWYmdvB7hq4LXC3k51tyGSC1NO1DR3pIsyu
rNSMKuQ3yTAScwTrZTMlunKP4XVRQfhwSImeDQM2lTuZXwD/MF/t5wgkG1Vtk2OWY4wXQLGA8mWH
uhCrnIYWAlqn9idqByLFlVGHFRyM4xJJXDlG5rnaMBIuw6GpelOAUd6GpOXoUyZqG7zXrQDWTPCv
ErhIa3oK72jhyFDSz5tZHzHVBNEhZ1z24eii7+Ic+4KMzSbHnY6OussHvCo9gqyjHYapjXorpOl8
Mysa8R9ctRf06LsRlcwmoIqE7t5oBa7uJBfYvbxS3RmQpiYT1PkI7k1zaQom9lxHYrXjxbNmVfuo
QC4No3EaH5HLtMALOdQvzx7mEYpYOxaiBeoTmPsFFa7CW2w+J+ciXMAW+BCF8R17nD7bKmKwv3U0
YcYnzGuDr0454F3eKSxt9HJiPriZrfygIQjM3ed5/Tj0xDF/q2xVPqK00vH6amuRX5S2Nr4PBfLk
S+wf8MI0kyiXPvLJWvlQiwLBN4057RMW9dEXZa7w5K1cvfpch0UMHo9neEsIGA1g0lr0tIq8unBa
CAB6PgL9YLordjZZ8FHk6XVfG1fpMA/JzuyV4UtXYKn1xUmBM3wMHINol2SUBvteVsa8U+wMmUfd
DgYx0C16V+zhJa7HiHBJojKx7YdHhTjlC4YIbb8p7ETSZolC5rkLRHPI1Ci2vSJBDfrDxEJsvsaA
xlAuhVXHAxS7LOw8Mle6pfebShLNhJZ8xEQC59cmC7Luw9yULWB6rWUYvVbEwG/nBd4JpyKwwVKr
5H2uwNm8JFOIgS1cQIhL1FWpSf9yCNUdaroUbTzZSxiDtHHl/FrE7djOt4aZfG+dbFLuhlJNHFzM
MbO+WgCi5KYmwEmju2YP1bdWaenrYXHWy9rFgDiSFxYrvvpRq1WMEX44NoSW9ZIm4cbW4urdjNq9
8CHbKrjB4u1qbQYLMe021TKbcJrebDTUNr3Zbus5rz9oiGxq2j1VXlzjEiECxL2Yq/mWEZuCVnzI
HZjwmDi/xV5Gb28jmrM0vzBNG0NzTz9otK1tS0FL76LEeYs57tLenH18ZAl8ZaSX2G8TBdU2pNRr
caWV5Zd5CPXLHHpj/8CWE7U7fWg0+HlFVFl4IIsksBryOrH26H6S2kEho23oT1ml40+2G4r0Aip5
LNMnHP610JvGKb4fiFspNxqJ47JUIQ+i/3J9iQnpiPOU3kRIM6Wdh3jzZjL7GjCsYuNUsPj8qtLd
RzdcXN7DuJ+czTh39dMkBhqhI6Qf8KXSyIpdiREMkKIJk90DfFTQEFEmuBtTwWxjY1oNN1U3ahy5
QVqkjp5IKRfoJLtWg04zs/sfI0TZzDOGum+vQb90unXcUtX9PA1hcAttdEgwC4hnRE01VttbjFfA
5jEhhwY22VjN+OrQJncK1AyNvv1okcLWQdq7jEWLZy5qyQq7qdFwHzIzlORSdBpvn3BroW3RJvn7
brLEeEA3TBmD7qqe9rYVQNpE/YY761yl9eSB0avvwGBlcFUVcIBZKHChIMHk91TkNGStIYjf8xn4
V4/YmMst+VVtel1mgr1Zm1v0XHBdoGQibI+0S5wupmKnVVBsGSmd+EBlzD/hSOsEnkbM+c+urp0Y
BqxuUakiScNQh1jA+MooRbCYmuL8WFFJGNAIHFvxqkGpvik69KsNyGr6aGhJ1+8mtH3qJco9iIsw
N4ZbZcSKYI+lRzhQjYhgWSxwzXYOu8pTh5d+tVWTRn+cCKcrtpU2RJg3w8fovTa3Tc2Xs7S/Vhyd
0FRUPcaTW9HLLwDMWrmRhlZfunUMIUFvqYRoW/Xs1o6mySf8BVRjp3cRPIeYJvs1i8Oq8QUqqlsz
ceIYlanao6inw0FakFqH2PNWAvbp1OQtXxJm/geoVoQQ5MXY1B5iYTP6GaNKbj7wmlZ52UDozJhA
SmJ9kvh3VNddrjow4qCxV1C6nTrz+6bHWb4v9Cj4YvLX+q3W1nhdaK02IgrEAn/cunZvWt4QdYQK
JbWqh+9h1liRj5hBFJ7T6LhxW0GWqrcoY4B38cAnhKIUytAyQVO9vBIodx1PrWpiNUq9Vvq9C6Ki
7mSEdf0lbibucFOgyUiuBRsPKWe6OSc+7ZHZ+mLpcWoix0O0MUKr5kzeOS7+6E/oFsh7QJTDv8ca
ySldQto/+MCkpMffuK1Tk17hFqSgvIO0VDXfcBWzm19jEvTdvjBSK8dbCy/vTcnGHGOiiTERDfFK
1zcKe4t24bp19KFJkaHxq9rj7ElsXEo/ixPF3MCKxiEkJnKXLXVcOtf4w/e0cEwMd5DF4ld6lWQV
p5HT6e7oRT1xfxursJFtd9ydjMdYNXrD06cCtg2tEl2j2WfS98YNWxperlu9fpmMqmB0lXQkriUa
R0JZDPbQuKYa9As75QyjSC65w8Q0P66wzGa7jycuZXOkWNKLCnck/AT8766JrSDxB64tzWaSnFv7
Pi2TGNsUp/w1s80KT8QwthxNofEUs1MERCo6jb1j7UOxU9SqdHFOa91bmBx66NUARWiuYCqZWw3+
24dI1UZjK43WItEgS2ncVWj0GV+0nE95LlkjIsvgOydW9pwsEUqE87Fi7c2mq28MMu9z340wCfdL
KKRE3CGUfaKZqdwjJxH2Fta+/Uvwo6GGrWVW+njpBKo/BAgoAqp6mHW/NDR4nwNFtYfHKZomZa8G
3D89JRIzzO4QKpg/cvX7aMDc+h5balXcpFXPLi/VQrCtGcYijR8LWHL4xqX7El/JfpNb2DB6sHcF
VJUsskavr2DxJrR2yRmDrK5s2ilWP0H3VFyIJhZmzC5UjnwHg8tZrPVK472Z50ZzGZI51CNs1XJn
m5H2qO2cPCN8sB2kZW06Wo0C5nu/8MwJJHjMsK7/ZjrBmOwh+kgQJnZUFSWO7EzicBTb8TElneDv
F+A6OzscWufOKhLOQI0ehm/0MQl4RabXV7SlIwQrRqnBHCxh8EYyLb4OnVMwPt3kPh/EMAFSvW50
vo8JWAdzDtd5agJyGkFjjB993TjwHOPMLDZalGvGhu5L9amBkC6xQJI54GGBfB13Dqg4G+w4rZgK
I+Ioovynv4/MqH3XG0zyrT4g+fNEEWnYyrfwA2hiprDeLbs1n2jQhS7crCS7HqhtxM5qK8QlnTnA
3LTLeH73dvH2rIs8rqSAJAyKw0Vt57xSKaoWl1NN4umudFx6rkwWB9GB9PTnmzJsAnsX43vi7om/
MOXWicc6hhIv5wepdfgR1UTMp7sZEgwMoyKT1l5MOUxk06668iFTLa04mEM7CC+iYpM73AET/TIc
Ev1zV5Ic65O1EwfvKLXD2MtnPJ+J57Dtz7YqIucRT0bj0uoKm4jHvgqfTD2ZnhJpBO49bWtN3Scp
82KvYCeDVT3WOfh/NTjqf357jNagCrCdLmzL5bACViGd67iMjuqoCkLodhtRaNoHxZbBReASK4S2
IsGbwpz7x7cfuAaMnh+Ik5vjCNXW0V4eP3CYE0dNZ7vgOqZm32GP51uKDu7JmCWest3/w7PQNC1C
QRPuKvqm42eltjF0mUkcjtWoJt3MQuwyKcNLaaeF//bXegVHwKbAqA4Q1NKAW5+93l6AHm4RxK2V
hwRiieqTG6fz7Szi5sTYvX6Irermc59o6fo4y39/8ZAErh3+PvAq86hPfuWJHj00+UnP2z89xaE3
qC5rxnbW+E0uGkobihzM37LhQltsKRAY5Pu3B0x7/eMsnw+k4iCjRq26mgiWraau1UIYX36k0m8B
kCeuiPBoPbttLIwderWtHxBWSf1Din/T8D6hlJM+JTvsVX2eTf2Gk6m2L2eI2c5lpIWpgxwIdu/2
7Xf904igOxNggLTU0Lgej7vhVopJMc24O90BJxDlEpakc6Kb8seH6A5GYgZ9PTDB44dosHr0roJ4
ZLeUIdxrKzyfZih1p8z7Xw38os9lltJko+FGFO7xg9IlKKXpQmikdtftCEWDFBqjvfOkOdanktJf
P4zm5tJqW1oQeO6tlmAke4Ari1geAKTGl5nSkkEsnqBEqid+pFdQHfvXYiSIQB5eJ4D38dfSzcaJ
aUlB1CUlbUPaFQQseBT3MaFvt4GNUxdaYfXfLvtl09RVnDOxEXbwyT5+aCiaXm8FzYM4r4ItiS3l
TjeZzc/z71811v/vuub/rwUhAKq/WIpLlOVR1OR13MTfvnbxy9b581/5TwYCWPY/mBg6+D9wJcKb
iJ7xfzIQbPcfS9fAPLE6pB+19Av/Ezdp/kN3lL+JOw+3b/oz/GgvOucmGyx/jEvFAvja/6Zz/tz9
+J8LCI+wUcTT+CJwRqDrWB9A1lLoGGE3PMzmSDIJgXyUPfOPIUOsUNepc4ljqrUt7YJySAWaSTRA
wbG30R7UvXZirq6sVJe3oUwzbagGWL0a/N/jyYpWJyOAXqYPOILC4VQMhGN59gRpi/pIKZqLHK3j
tgfl3gEGdT5ecQTKo2tVZPHFgFXMXVbk2zoX7eNkZM1+gAJ1iY5bve0AO2+Kwf00xUpzYmG/Npvg
vUmyIObFweqDDvDxe0MC73pnUJIHtWovseXaQ1xKvExrVcQXZkpHDQRToDm7wrnXfQDNC3eBjlwV
k6Pxuie75XsP9/ypyoI7a7rKNe3ni0n58PsHfckmWDkNP48sXRVCaJ4zNFDlH7/hUGYmRuW8Ya5l
6sHMq+FXHBSmh5Om5cN3sK5VQZ8K/lPqaVhHbWvMcuCvRhtLIIOL2ra+N3NzfFeEZXvnFNjdpW5s
bEZlhMGGaGyBObILmp/qfU1NeoOl3+wDtdhbi/S6E+G/1rIpv5y23M7osrns11jZ2ISCHH8duOtO
kypVc08s/JhvBrUxzM3cW+ZOiDzYhnE0jZ4VyUNrKYF2PXTqt1rp7Pu41arOiweKbwLwsj06LOA/
zC7vrC7llCGcuUEoXinf80QRgZfbLtM9U/bKZBUP0on6n9BR4UssGVCPlfXewKduLltxU9dxt5fS
zMkX7RoNR1pJOaVUWXk9zYYKdFgZ2UfbqSGgu1h6GInUP9KxMB/hntmFR42d4PpWRcWXoAzkVtO7
n/xetUYTVjUsLMeFi1+rphdbAturT2Y3jX6AZKi/4jLenJgvx0e9BZ9m8WemR6ay/Jnaq0NRTa26
Dck/fi+1WdsUUrN3najME83L9e7z6jGru70JZd0SZVS+78gR2SuJjPZYp7l4MJUAF7AGbist+sIM
jLwyCZHlBmrxiG77EauqT2+vkOdEoBdTyuEeqWMvvaj37aXfuSL3ABvjjABidZC51PzesKe7UloO
ajho/r2m5R6beLMfUbGBM47ar9ktlZucLes6hVC6ocY0r2D+2x5aOcYsAT6JZ6e7z5KOOh4a94+J
pvFeN8eLPBxZK43dXmt5ql3AqTe90CDYGjhdXmSySz9G6jDdhhDs75G/0qSJkvLCqlr1wc1G7cD/
csSwSf1EdLK4eHsoVn4i/PoCYgnkEuxzuO698hOZsO0JumgKDpVBQu4sbxPGoU0yD7NULx7tK7sa
gMsTYjfL93Vun2icaq9mn/jdMzXobEM+WV80CR/t7I6M7wNppfWVFSgOozte2UufoA7m7AIz4Pg9
vvYDNoo2cgoUN4DOXbLlz7H60dLshgzc8V/xFZZh4bUciAQw4FS8mVYN3biz9N4A7T2U2vwRFo52
h6LUvHx78Jej4mgaLg/hIF7axnRZ13ffOUqDIDYkgZjIMve2ji2zXTaXfdOdWHzHdfXybXC4XdJL
4OfDxdBWF0NdTQSuhml5kEkeEmxUkkeIH3m0bYt5esrRdp84JZcPPP5mbNT45PH1iN9wn3/1F7Vh
Q1OsR1fdHUKzpVsw30+tBixp/4C/BwU8h6Jsn2Kb/WEqE9Minq9K6D8IfTs+KJJKTeGfDtVhcmEQ
y+Z9NAtPNv0+n9pvTqLBEHd8Wn8g7tEvXT9VQ77+zsCVVKpwDLgAvorVi5Git5E5YvSnROF2KOz5
XRr3INhDN963nf6NV9JxTuiHU2t4tYYo8LHcgYWiQR5ksj6foC9G20QVXOGc3dybeHvf0ZLzcnwc
rkbqk2SjDagQsjaWfhWU5U6mefARW+Rhh2k+opYewjrHUYmrcK2fqqqXo/nFNGBrwSOMuQf7Z4Eh
jNU+mw4xK5sb8b3dyfldD0f8Kq9H3csJKX0vCbG1p8X1O0iNXVa5105LaCxW5D9EOoB0O0WMtAaA
OCqtkv3IGbckUmsEHZCiUFSV3L29HNfOZoLl4XITXbhKlGyvSMqKniWakkrlvsBCpsU+Qxn6G826
dY0ZcW65Czt9Nyr4aGbyxE+4mjuUoxh4YlZlAQ2SmmOurmyAXkXSjN18j38MooHZvtBbdv1sVGiZ
ZZq1w3ifXF/6Ym9/5dUO9Pxcw6b6NhyMuViqx0uGjrKO5D2S98YYx9u2LVufFgsmHK7oTozucUVs
CR2+rglbEt7UAoLqq/O/n0etc9APP8xIQe+cUblBMKZglcA5U6IAimZz+vz2t1ujOpQY0ISxH4SV
o6JrUFfzL6fkihG4yoPqIOIz8lJsjbSVQLBGo104oMko1sP80qh755KsoO+B2oS70ik0AnJoUU+j
MuwCerQIQ/M42bz9es/7+/8sDxBHkBVLW1r58KAW1tXx6FtEhBecX/MhL7oPpZZKnziieC/E7N70
uMR4Ou2fDW266FMSz+MNDuftXdz3zTbFYvzaoSkDrEtmaoxvjy9surp2qwn4OUUbfQYNTi91WXgi
iUGiYru6w6NK3japWW+6yfzUC6ntUqOfMLBB9vD2l1sd7L+/nE1hu5xv/EusrpU0eLC7Cwd5wG5q
if+N+2tjHFO/giWAzX1kKrss12hiiW89HS3oO5NHlm7+jkn0QZ+D1vCAYvvvb7/W8ULjrZb61302
S9QxDVxnRRpWjXo6mLUDcbXGDwud6QU8GJLt87bwabNMnzHSaXZaQEb3208+3qR/P3mRiAjobgbi
mtVcVHFRKq2i1A5x4GS7JsIUdZpd7cRJf7ygl6dA7hbkHKoaPHI4l8dTKuhCe9Rq0RzY4oZ9Y1gf
axquW0C+U66Lx+v595OWwYRxwW3X0VeT17AbQkSMsjlYXRJ+skqt963CvdY1GpYjOsA4cvvixIp5
PamAQbgogpYYC11eXdWC0KmmgdOgPyTUEjsbWd2DjcMCUlulQwaL7DKa5/Gph7vtq6gUPezBFyda
M98a5hRexMWYbNPEaU/tNMcn3TIay4staxhjPrwOV6Mhx6kw2iroD/jmcQGJde1LrGMPg9uAvCzp
6VzjSk4Xh14YPkZVccXRkgAdpPoWL+ubiCpsl5kkzVsy0a+ytkNsJn4uHUKvK+ZTcqDn6J2jnYfX
1RlDF6Mmpom7miY6sReaYmDRQnfd2kGwm/INBvvhHhu5Hb4p9RWLNN+bTmPuXNFPh2EQzzYoMvqC
n7/w+Mz2EqJBdBMYbUhYh9p9s+ou31tuHFzTeih/6kWcX4XNgHIZ1uK1WwESDCYivrSy3JtIF4WP
Nrq6a0r1i5qm9RMbQ2PiiqBhk5dFHHfIe+8iVLaHoasEHl8SiohG37uqYQtFRmF7cZ9Hl2+v01Vs
0fNPCXGc82rZm5liq4WKSa6Rp05UHxw1eYRHRw9qrs2rsRTNhVJW3X2YRQoui/2DVUr5EX20+zmY
h0+paPIdG2/np7aFfZHVzN7spvMdkvnoquiQ44oK2P7t1z2+2v9+WwzDeVOsJzlLlg3hxd2PePgc
+wGlOmSz2V24c1Z5Brk6xJRk1raTlvTfft7rZc+NnjBlBojbPeD96nldZtFfDKoDpYb6if7qpnQB
P5rYBYqZOxvTM5q7bz/z9aZGKcZejdqH1iCJAMfPzB1Eel0T1ocSfuSm0WN9G3Xm7LGkT+H2fxjO
hUDOJYVIbri2q+HEgHWwzZZHiVyUUPyS8K5MUvgKUVpcZX2QnjgmXz9v4Y7jnaCBJ5K+ujolHTxR
Iu4h5UG0rvI4VlBBwwAO2qxWg6/hRHn79lC+Ov+4kzvQupcsTyBqe/X92rbrmniIQT6g7F1gawZn
Io6GnR3jIFVhjoIlbg63Rx36E+ffM450tOcsSAPMdfu5LKRiOf4VJ7u3MSniq8YIdT9PdTx9q7RK
PnWFdafXlrEHulV3KUYQd0odW7vUwjAFa34SphcvOaXQS1SmRf+JKCoatjYsJRPfAiToiC8k1obT
FwVvHnqebQPVxVC8GlXjxz4bwo89lkZZ4Sb4oJfxzqgJN0DOMY8X2YirWCnLEyT6VzN2+a4OgP9y
27Awgj7+rlWD9HscmEZhlLUbUQcxfN5BcMnN5ou3f9FXC3L1qNUVPsAhQ2KnVbG54PGjkAxb4TJF
6eB+7KL6E27U2ok5+wx+rH5JKhXqe6AEc+mcH387wpOS0p5FdmCqqleTiVOml2Vu+Qk3Dmy4iAbw
DAf+ZzPqD3UjB6jDRnmn5mUE5SuP/B6FNYtLSPXSzMhvzatsryhds3MTic3iaNgHPEua69qYCB2z
Agf//+7nUlr49qDAq5waWcF/K2VyXQuJwEsgJ88hxr49tKuCkC+Gk/dyArDb0Zl8DWNAMy5L0acH
RQ5+x254o82IjgkSanZwW6ctbPL30WDQAe4JctuY09Pbb/Bqe1heACUmTpEwOKicjkc6Gwfw+bRJ
D2TJoUyCJmb+hM887riwQwwe83T/9gNXIMrvryxMqj6qQgMaxuqJakETKImi7GCQ3nMlsPoxqHbJ
ijXhRmrNBTYe5h3ZV+G2wq+EVi2OJiixT0Fjr296fHPsUeik2aC0urvaqPrGdYBLwuzQJHO8Jzg0
2qemUyYbEQR4qLQ/dWz+LvRwwpEFJ58tTF8QdVyLQBOsd0PQiK8RHJa3R+f1sl5Ers8NK1AWIVaD
07c6bl7EHh202BIfHYduiRzt2LdSRXv39qNW/bHnHwJEnuKQmhkMZa2YdoUKnkXNcKhaCDCliLAP
mOm04FPRhgYBw3l4hdENnFbBCqtLRd9hxtJfzWMkrgoYyJ4F0RU0oUjSvYb+i3wlOLF8B5C4rpFk
t3Dh83qcoy+CwC3/nf/28/sLNErLeQ2zBmTueOri/xmQuwTmSGAYzrJTscjs0bi9PUzaMuTHexGC
9qW21xHQUtitQD92A6CHcSgPgxL+JFXnYozFRwwjZ8/CQ/eit5SOcFSYT4aCzSfGiBpkY23+kAL0
eMRaNSfuKn9aQII9Hz4MXQb4Gebx9w4kbTFMOMqDUlB252mGmd2sJ1dxZT/ahiZvi/m+TVrl2qnl
I+KE/uIUi2q9bQHkME1t4JwFf6UIXF0qQkXrdWyPxnfaQvHtO9lvzVT9lVuY4+VO25BL5BCLVgy9
nwNn5flwAj1fVUO8ABkBhLLBfaC/a7yiqCRwX6jCm0PVDbaH/WHml23yhKn317CtFK9NInOLIAJ4
1tAG7+0psQzwixnx++HuomJfZgV42vEPgKWzldh21R7CKf5BgJl5AyCeP779kGed+dFTlrvvMsZ8
SSTbYjXvbKsZZDXa/QF4VewNcwx3ks70hp9jUQhBt+UmZZfXSBuw1YnxoTDjcfSVKAoe7UqmhxQX
x6+QL9O7QiTTHilQ8Gl2q/AzFn/xHt5PtNOjqd8VxtzvRNdhctzrcke6d75ZQJuLbqQgyYvwPghG
sNN+aK+nyEn3jhZ9GuDJ743JcX0Vj7Y7O52J1yFHktSw2b2WBMXeRhiBkwniJI/IerA9bfVsF8Ej
3wT1YG5Ikv9SE4A5Xw9z3O4Hx6xvwt3bY7iKHGVqUskz5RdJI8gIp83xL5UPWtoakyEPtRt/N2Yx
erqrqFdZ7sbWpsylvtT1ePokRBzug3DG6jFqP6c9mHGTpfE3vHS726FqqnciwignjNBwKFVUboZE
2NdVgY7eIsXn3opmF0GIhde0HjjjhpRT/daA1rslgji7kLiFn/hqr+Yg7CywXMAAGI2LgO74mxk5
EuSR0MUDtUOHP9akvCviKHj49wNImwXCJIYM4Kv6agBtPKDcKWi0Q59NeLjGfjgTQQZYbkfNTmjd
+0jYF8qEzRnbXrq4gBXFg5bvi/ApbO/xVok3xnwrRm3Tu4UfdhdZg1VuTKo0QrDZwf/coCowxieL
E//ERvmHXx9klgxdDHfYrnDROx6jcR5DabudOPROmW+dMkUQIEqu9qY+ZZfS6NAoEJYd0sEocf/S
aRVumjApb826NTe2CbozzCLyUItJr8YMW0biO8GZ1d7qLfcKl5fy3aDSZCAdOfuRkle24xTC+FAf
wi326rQ6dX28KBM3O3F2P/fTjjeH5b62WF4AsOgA+sdfTUuIuY0iTTlMKQKywCg72sPhQyaH6UHK
obptlMh9anHf3xpjj9THma27sR6kV2KJF8ZmvKtVdcZoUuoo/NhSEjpIE3mmIs62b0+i1Z2GRQjz
kYN66dQAHj7DIS8ABCctnXZ0e/2AHboG2Fy6l2QZxl6q6MqJUuWPjwIzpOepLw4A63NpHmUWwvM4
6NjJUn/V2d6FEOGnTK/D299qfX/8/bX4XsTa888rKvFkdaT5dpVxgHzRX6RmqG3zGaeqyFCvqX83
UVPGl5lIw/2suU+dO+sXrhrU2y4OIY5rrA6ieU9cH21+9uNpQS8ZCS3I7BJ2u26BmCWCNdiHxiGO
xl/cpSukQYMdvMuM0Tnxq/7xURzC/KAAQ7S1jmdgisegY8FDOExa/gF14bxJi9je2goOXYT2DScs
F/4w49mBCJuCS4DTj7HulxPWzIyXhXtwe6P8Ziuu62ko5LZ4Dw/kDcB8+ESqw6LeiYoLGQjlh7AG
galjQWAeLqAJzuhz6OMlLT4qqhNcyjhGJgQASuutTE6R8VdF83JjBD/+7d3BDrrGP8dhysEUZfJe
ombdKlIfvxtaZVzAEzJouOn9Jco+68StaH01XJ4KdwxmFq0wnvm8I75YagMJtIiG8/p92+v2ZVLS
fsoLu9rN6Dfvmw4mSNFPxle25Wqblm5zDxM98k3Yb79/rv9P4fxfy5j/3fzofzfh4npUfD2icPJX
/sPgtIx/ENUxLRbqAoW/QdHym8GpOMY//HBQVPhD04EVwub1HwonDqj/UOXQlQA5BKhkg/sfDqdl
/QPiRkNmacxwVsPWO9v9iAeZiAeYOqv7hFn3JUyxKPPDrP9IBN63oD+xNx3fWP77yWsnm8wK1c4k
+xKHUhTlGEvKRpw46f/20asKMEawZtaTkfqz6zyohvIAI+RUF+pvn726PFQ9ceZBGqS+OhrytrQw
p4YsZJ/YRf/26cvu+mKhElXltFksUl8bdmpJUlzc+C/m3cPvTf8lSfNvn7y6GZSJmkyz0FL6tsVw
JQu8TLN0dt+f9+nLU1+8t06re8QMYPGtbRwvNhPJjm9+PO/DV0eKQ4AuquMpBb4j/oEIuK8jhJsz
x2V1NZCijc3aUdGTYTURhPImbsITt4+/DTnL/eWgWMU0YX7XZX7m7t32axafuXJWa5KfraqA2VMf
9qR+twS1fTeSGAz2rOG2Vnf7QAwOjfseDe1sXHbNjGOnc+ZHrxamQ6DWaGdF5ie09q7LpNduOZFP
dKL/Mtxrlxqrc0DdZ4Yl0r/XVejRLTpvP1lrKgLEmJOT6PyQCbbrlYA0oMAcOG+4VwszhizRklCQ
+nFV35MLEcLAnP5dWfjfTdZarUsY+YRYa1XmN/OMzKzJw8s20d3L8159tTDNDE5kObSZjw6b7t+p
DuPffsjVkgzoIM/kR2f+2FbFptEwPzZhy573zqtFWVCV0AtnloRTguR01DcIh89989XKHFKtw1G9
WdysgT2zKQ68UfT1ecNtrhYm4stAhmSO+pDl2VAElimOeao6/sugr1MLJTLmMWxl5jtkRW3RFdEA
cbruzFdfnZq23vc5XRPOh+Sm7R/L6kQZ8Le3Xp2XUNuKROJ36lNb3+YB7oxNUZ24Pf/ts1cLE6VW
pLrSTHxhGpdlmudfIYAYX86ahmsGVm2LtiVaKvFBDNMvja0iSXYJ8t6d9/GrlSlzNa5j0yaSpI13
EpvYC5Jipv15H75an6TqkIKjMjB6lpXbgNz5CzySzjwj1hT5BI1ZVyToKxpaxKoJNDf8OO+9V6uT
Zk9NmlqX+C3+LxurN38Y+Pec9dmLr+nLs77oZKJkkYjxplK3+VR9Qfo9nvnZq1MTo0IQe6NOfLgY
5ibG3z538Ao/78VXK7PDd3/GDiP205FMEAPebpak78777NXqHERU4PbAiyd8rGoUH9o8fzjvo1eL
s5gAdUXBRzdO51x2hnOlNpNz3upZdxEgRpIR1/LhBHxsLGvbmGe+9WpZknXVNsSAJv6cYZyBVnNj
Qw8/c5qsliWxes2s2hHThJBtr43QehMi/+G88V4dm1mgVAV5nImPbYGZ7QMNC5PPTjmW1Xm3tzWO
4zhlh0tmlviRhDynfIzwQznr1ddY9Yw5zRQYfHKpzFddWGmLjdbjeZ+9WpqVFSX94EhyJ/Lxm6L0
NwEJQOddltegTYmlzTRFRuQPxmQfEnX6AE1PP8EX+cvhpq+WZlDUcWy4PcC9Ft0WSkfdA2J93qn8
rBN8UQ26eqeoiIBJ0Rp/NmgSi/MKqjXzEwM4HMZCPjcYVU91le3Up+dNvzVCSqw4JaWWRv5Y+GOS
bchqPW9Z6qtlicGYlsx1FvlqLKatURSfKWj/Xc/7v/f7517+i5EOqpTX7vAsiju8HIRCF63Mm/Mu
QPrqvCwUcKpY48Or+LMbVX4UqeddB9fQP4478NvIAmH2TdisVZoLXKCd4kL9ZW6vRUdqQlTTiLoA
5WJ1wwJ6R8yXft6v+SzSfTHgXTOGSk8usz+FXzmUEXP26Zk/5jphOxOxNsJIZ6bgIe2LsHtqQ/eU
7u5vg7I6MEdoGzqslsh3OizRrL1ennn1WfMOekundiAUgXXTeVBraHPaaXLeJvjMwngx3ugXzA6e
U0Q2Rq1iK1hi8wmL78x5uFqbCe3RBE/yyNfnId+oIzF1eN0O592Tn1H5F+9uDUM/TIJPL9XxLksJ
wZWKfeY8XK3NJGiCQcf7EptKYW4gJfipbIPzBn1NdjdDIuBqvDt9u9aTLWL0DlfUOjrr6IHfdnxV
7lw77Lq8YwlBW98HKVEuxuiG5w3Mgoi/vIjrDeG4hLlEbIaVJ6sHu/p01lG/1os2uZBdGBINacQY
jCajO7wbRiHO/PTVeYzJK2b/UcmeNctNBM8gFOddwtc87bAcieSq+eSkJs27QfgrzxzqZat5Mb+b
maijGv4WXB5IXJHxberBx84b7dVNGa+LOVOWUzMd/w9zZ9YjOY5l6b/S6HcmRO0CpudBZibz3cNj
j3wRYvGkREoUJZISqV8/xzKrp8NVGe1TAhqYl0JlhIdcC5fLe88930SPjU9g5uf6VzTJv1gLt+Vg
NcKpcRg0JqYtXAlE8XGGFG7nnW8i5UajgRi+z7i4uWv9uX+t4vmrm97M+CwE9WJebXMyg79TXXcP
Zeied51vfQ4CmCG6HNDP0wCHb/i17QofoGl/OTxkvFjd6AmxSe6uU/iPRnVz3HfHm0MrbGJl3jQz
5uKa3vTLfeTbV8wf/v4tQ0H48qY7uCgsf5pAjg3nb5tIf5AgN+5c+TZ7sOsnyNMcPiGMMt5N8B0Y
613LB0qCL2/boc3STDG2ydi/ZzBQbHZF8v/UAEE72LxOYJaeaEy/e8C51jXaFxhD5PzynnsAjWGN
ehl2A4EnEqhfsIB7zZj/V99xM1uiPov8MEpcnEn1NYNj+F2TrETvmuRQgb68965IJzAVcHkLyHc5
N+5sGIl2bb/olnh5ccVMkI8wPYW6dxo/rbALSStYKyZu3xjf2rQwECoI+FGIHTr+JCi8wfPXegN+
8drzzfQZQHTrZo0R3vf0qgHN+tD2Yl92HUb0L9/LANO3DN5/+Kb9OYvRsuxea1L51W1vpo/nUdJC
Uor1ROZXQq7jOYgcr3YtVlvttugF12mEddCbUPkqY6sH/ZVbdIzs+gVbxEWARWV0q4J7inX2CeIb
d9U1mXuz7+qbT9piUUDfuEyrxeYpOHgm/9zH1u7aimHB+PKbTv3aOOgq00pCqnxFwFR+M4/G7Ip9
8nTzXUGDK0AS52k1wK23lIHo72GzTHbOo3Bz70EPO/sGH3Yi8XoLQPwPPobx212vPd+sjhaU8Chc
Aqzo9H2S6ZJChLfvypul0dZduKCbFIeepjg0UQ2yLfhM+8biVlmbgR9InMPFu2UAeeF+BZ9w121n
m1Wxy0NYFElsFyLXb7qc0Cpt/GvqtV8sAFtJKDC6NKxhaHuaCzPfWUCW7kbU8PYFWFuPxxQG4rD4
X2G0ytG+Ms2xvPbLmOy8+mYKCUk5NmmTgkOtehhQm/Ua3dh+52vfTqFMGRhNttiB6mVGdxXzpyYF
/2zfR92E+QKtWH6B+XElCm2vwNSllUN6Zd9Gmm0maFCDNj3JMa1gLds/FAkElp3nZue9b2YoQDuw
eKgZXELEDN9mgATPBFZxr7z3y/L6X9LN/8zsoQ315eIiEWDIhGDp6sGl/p6hRfkN19FaDiMYlBQE
6p0L8CaSSUXjjIJDaZXVE71F1BSUNQy996016WbSDiCduMUPeIoilU/ono6u0Zci9i026Wb0EEmi
MciwNfXcomlWpeN6H5iE7Nw9tsNH1zHxBJeH0nqoRpJDyZuzfSI1+DO8/MAZTNnzFL051TI2TwAJ
93cKjNl9Z69tc1KH1viCM2yrYLWDJKATdwVjiZ0Bx1YhBDhVD9gv5lUSu/F9Ajz6H80AfO6uNWHb
v9XOrAU4Dy/GGQsKeJCBc42ob9+mvVUJFYGOsuEya/vcm8otA/q60zV9Zdb+Yh/ZKoX66MI6Weqk
YtY2ZweC7mnOA7ErXflPPeIx9Hp8irHSGy5CdGJG5qTjfueA3GqF2gUJeQtz/YolozuaYOlvbZrs
E60B8fVyuKdiHDVH13mVJHN4hbAALVihF/ti7K0RlVvHVMMoGZOp1faxSRiDXT/9hwHtL2F2v/qq
m6naAyEModOSVtMi344kiW+sjNOrfcN9s9BbIaRCH2FaBWb4IbQqruExN+y7+FYyxNDv3ARrnlQW
7glHFgl7bgg673bd+lYzFNkREJrUpRW42M3vY9xFZ56pdldJDtrnlyNGxBzg8T5KK2pycgaMIbsh
PrL7qi1oO355edkQkLJijbPBCGRfnUdo1M9cv2+qbhlzdWp8R2F2UoW8D0Ay8ekhX3m9b5nZqocA
QFI8CjFVQd0m72oITY9U5UW/87tu5mqeWSD+IgxJwHyaWy5bdwh696+1S/7fyGbrBhx2hemdwGwa
2zAtwYNqK5I38Ssj/hL1/k3ctJUP5RwoqT4J08rCTrZ0etS3IM7P12IYX2sB/sVy8KfHzU95b5fB
HqpWWMpiGvrPigbTU9EXMMz672fVL55gKyVqY3g4oS0Kb78Y5MNUd/BtZRKDH/wa98rv+MUjXNoN
fk7dNyoF18ylSRUpB+cUeELBSEku3//7J/jV1TczV86tBKAP5nFpbtsrwPqyszZ0Z/J3awTTZ+jK
BCwN7kFrzs9uivuqQDPTvp0kunyVnz5uyHDj2PYScCzaDIeROjtDF/AaEvlXb+by5z9dvUuExUEH
QwcuZOkp1mF7gpg7POx775t5C3I9GU28JpVPm+UkpV/ADBqLnVcPX947XKiaVK84CYJFB2peO9Xl
mqh1X7C9dSlrLn0sWdtllQcj9gC1Yn6V5ejT2vdmNpssqLlLyziivgCIqB9O6fR2YdK/33X1rcLI
JKKeqULUZ6IwPIVkKa4m02b7ItatWescAOWIWlhaAVTpgT2EK/WzYkO4TwEIM96X39Vl6bQkHtfX
3odA76xZdq7nGAaQ+97OZqN1RAkp0YpdQY5hPuWBbu+AOHrNi/Ryl3+z3m+1RlDRzm16GZU6gnfn
oUONDG5+Q/HYR210rGG6WFoUE9m+SbCVIM2oUPAwE1kVoWB71PGkHoaF8jf7XtVmAuPQtuayRqKI
dSPYajxuDjDCifclLLZKpNQtACwpBMkegoQP2NUnODCs8bt9974JkuH54WCkiXhKB8t8i7qfqdbJ
7JMHwiPt5SBF9Qi4JpakVQqFDD1IkClHEBenqN5X6dpKkijK4h3D0lONfbh+tHkd/zEBP7Xvw24l
SUJGyzzDh6tCA6h7N8uYPsLsq3sl5vnFrrIVJfXhEIqM5Hj1ITVvZuLpAeitYd+OuJUlwQUKSFWp
s6owy1Bf1zmFlToGKtk3LP/0Uv1pTyTo7lJB2BdVMlmYQKABriIe8c6uYblVJ3FYceUxAG+V1jx6
6Lv+QtAT2ed9V99M2FgkgHw1eVHlGg11xGbFBzapZV9u7k9n+5/ejIYVLKAqUVHBBINfK9/0JYMP
5c4xuZmwsh5WUBvTogILA+KnJOq/Nywanve9mc2E9eg5KGbYYVY6Jf4jBGHgj3GIN9/uuvxWopRm
DcgQmS8qAqibOSZrB35xAbDivgTaVkaUBFK7Jh/qyqM0cD8IcE6DYIr2DfmtliiJ7GLgJVdXXULd
eQyW+jgk3Bz3vZvNhju0oCXCPa2oImEI0McBuVKmK3a++eTlStzqCIi8HPE26oHd7WKa6AbykX80
iv+rqZZgEyD3HVrWmJjqqoHrxglGP9GDAbV3nzosDzbzFU4oRZ838BYbhyA4EfiPf+1lb77te/Hh
y1czRdozG0oCZAHkhCkQeFUyow627+qb+Zq5YqiRsCBVU/T0QxoN3VEBHvxj39U383VVAiaIpidw
nfbuZHNanxdD6K5VGD6QL98M4FcT10VXV0x3YDJOXrzJIhF933PvaPx4eXXvBuEuxZ6qi7rwHvYn
43sc0bvDvqtv4uMVJGKTWk+qeZzd59AxcVNnwborUQRC08t7jzOuQmFVXcl1hcm74g9t3Q/nfbe+
mat1D0tmPSx1BUsOdYKFYA1CKpwd9l19M1frOZWKiJlU8ZyoEzT//LyE0z55EAwBX76YsI4srHIS
UhnZsfV67NT4LqpTtW8NzrYyVNYbVOwY0Oo0ExEEH8ui6CG0bbBrQmVbeROH7z0dY9x/H5j0iBRy
/SmK23bnhNpMV5FY8H8bLDXWT+MtvKf5dczca4eqyxf850MVtoqX7x77dJj5PMEq7G13HaJf7qMA
Aum1E+FlbP/d5TfzVSmc1ACmI1Xe2IQdalC0z+hys+DQN6It0yHN1n2Td6t1gtg47/rYkcpr+G8N
LArRYDTonVffTN4WRoYdbHuwJMNN7CaIWVxOOKPvCv9gnP3yK7TQUhWkZ+ysQTqPbwBoSmHWT/Kp
2jV/t9bhTTF44/JgPBtL6yqJkuWKK71zddjKngwJ46HPBn2Gv1Z3tH4WEsap7frHvpvf7LWxTZqW
orn9nAFHfATCWx/7RvB9S9tWfcMbT9I27Mk5togum6FbziNP9nV2wcf25Yetm4LUJErqc+LlDIMx
TtLnGM6muxJG2VaDE6DpoNHCsCsRkgBsd4myeComt3PUb5U4sx6Hoc5hk5EpAMxnwI7vjBKvmfT9
Yu3ZSnHWqMjaOAinK21NTI6qYwpmIg3gb7sGzlaMI6yEy7rNx6tFJNNB5fiqEn4l+wbO1oBtTGB6
VguWXCkO1w/oB9STiMyyS0AMp8+XA2cQdsG4dOSqHdUnvyTyucuW15ACv3rxmw13yme+9G2vruco
7n5PKFc/lJGviTfTP+t2f7Pqb9U4wgahj0OrrsGUj9htgmxRTc+ZgZOnvPNhY0F45r3mwa3Khyy+
F8tC8nNII18/L6BKXAp0gNW0TRnoAWRzmBLDnfmexJmc5YEIH2VVBjID/zbKBeihLAwAxSuJ79Pw
phmsUP0hWusiqHg7R+IbcZFCX9gaA1zxJbv8E4cAsh3Xt6nzU3cj66Lt77Mm4/ImYTkMMq20o21L
NWg3vQvG0cLzXnhjYl7iIWr2jYQLBVNOBHAO+0EWYmAQ6Arr2IfaN7DZK+OYNBh0g5/qx4HG3N31
xq3pdNB0zs2Rxr0AEG2GScX9gLrtSo4cmlH+NhutoDPwFixwGXC4Ppk+dhMg7Wd0BUh1DVRCnpTM
zP08HOeg63o8f2PX8RpkA0CpaEAultyqi+RDPgBI3h6WKU7N3QDc7gj64OLy/EcfKzo+API+Bp97
081hcJxp3+L0NcDKJpsOMmwYw8OaXHh7PeOa43jUIzwpv60ggTdjueQjb9XBR64O+hKa5TAbyiJE
qDghtVPP6sTqpR4eOHhDydMES2FcAbR3EiZll8CN2Z8YxAPJI9dS8IciXAF8LHA2UXigOh58ZTTF
uXPNYUj4xB24z+ERG/ywnpvEJ/pe26iDv2hLoDN4txZJaLqDKbKUjWXiVqauGnjJkS99ZLyWZQt1
W9aUcGWTQJ0HiUuWpQSEcNH2CF1dNC3gkPY+im4972ak1QLqzVrWTmYJP8NVqmMaKEdNEhRDZA6+
7gHw5Fh9nSO9LB9sG+bNh7EG/GWCMwD8btpDnIYOZgkkYlFzndohSX9vYYHK/zBBRlZeQUi+hjDM
TAn+Gfw0Z+6uuMNT0bPva92RksMdgQYllRl+70kWkGthTiyDzf8INGsiXrZ8rNGbOIIyQz6T1diE
H6ZmjdbvFN4q5Ad4bV1/RJ+DGQ8NV0V/itQyOnkrvbhMsGyEg/sJ/eRD4QB9H+bC3QIgHtGp4kBY
G3kiRWOi4JDYqKnlMcvbfnkOkW+w4BeAHaSPZjB1ehCWfUndNGQnrk0+lsEUYJhPY9aa71TjHf0Y
uQ4Vw8vrqb+RAGxnd2hi1+HbfES9k5Y4N3ZPfZq2NyDuAUwYFl38Y4DvsjjA4mv9Hq6aA7EC+9Em
pGx9Hwu6sB8MDrrxmWVFk60li1wz1veuG4y4W4wAhdYeXFwXgn22DQaVuI/XpgjbG7jZALV4WC6e
nZ80Vod4OE3cZW1zDOt0GW46zvw8HiHJY3w8wkM+XT7B2lCvz45Ms/qQAqaQ8dI0SCIHJVyyzfrU
0Brb8bHDzkDloVsywdcSqwdxYzkEKDOqakYdfwqvsmCGw9UZrY6prsserkPjH2jfUn4pGRxZjIKE
HMYseQkGRR7OZWY5H7+00kC9UDkEc11xgIOQmIdSy8KyAvb18RjgtXtYXH0GoNoXAK/IJf0SeWJY
WBZzP8W4t2Ve4j86M0XDU9vofPzshn4AByx2sbIPdcBD93VhM+9g1QZCRHvu6mSe4EA1KjhFwbyz
6VtaLSzNIBMQfopEeCdmGswgi8ZyjObjlNcRdARdSDQcGe3ig1MWizT+wxIcwrprwDiLoasygUR/
BYqXnh7GGZCRoRStm9fqQvLOANZr4uAbPqtd6jJ3edKCUImWneKNlSbMoLYaoEnBv8mkW75xOCIz
jGbuAjqVhEkX2rMYlSEjHIVUyh7TJiLjMTQJiABBGxvsF1k656wk41L/8KKbmyeRdYt9HOoxCc94
Nyz+3uVxT9EDCPN09gEbveWihKNnz+ay0b1crnOY0wOZBuzZAttL1IdQAz+YeJbhcshsZ9mHuKCD
uQqmUC+fdbfAbhJ0ObA+llNn3GiWg1pcMD/ZEevMPVyru4sxT9DSA0U4KY6sW4u8B8F0oE9ZExtb
ys63QMYqcAC7T3AbB5jiCbE97/xxSoqUq1ufqTU7LVQrd4tKH0mCMoStvD1DNkxjX8KLve/ysg8G
339LOhfDC1kWzYLkZDNOseLAw8IRSMCdgTWPPLMTluy6dvFXmI91sj+uQAPQBbSzbFIwXg9xjU8a
2ET92AvBB3luwD8U+VnSecqDE2WUtLfhIAPtH5d8Bl3jUGgfsvU+Wld8q3KkppsgIDA+qIPjEJKe
90eZ4uPKwwgWT0JKs0ZEPSmTa0w79E76cDytC5J8sjRTwmT+2I0L+1KTIUFI4CYTumeKZ1/rMotC
Pv+Il6WAKM1pKpeyI06aK0AKlujASFAvYwkvwSV/G1iK3gFW6BYo3qTzONIDbbzOfqwUKkfFB6yA
AWyC5xiMkQomtNam5wkEU7CLpGxC/80D+Dvdgsfsgxs+ZuvyXnarnu/jwA8mOJhRtEmE2GLFIiBK
hfm4Nh/cojFADqE2GZ0OEeij7XDwLuzdR6zqnPwOvEgWspKHPXQKjBdR8wxXYTm9n3LYobJzPERN
DnBhl47FXRKMOUsP1g5i1oeWqqG98tK1QXEsZirVXI4EqxMwktmMJTmOx1i+iVJ4jV/XhTPp0xqI
AHzENGsBizqExjAwZye8kxzwJBZB5YGQ1C4H0bABbUWgBkXdOzjSYysv4aScmN+JA5zkWfE61gr9
GDCh9+WMajz/UgDONPKSLB2PPtG54FEDUuiAAwy4KnYlQ+kaeEjRk16lEphvHgFhUs5d7Pltks5T
+hbF2ah4167J2Bl8iZCOSMKmYyuR/oI/alOmKxPqJo/rhH/sVpvI71nYqtCXsYwcHcuumGj6He79
2AbKsE279hPzrJ4YunFBgWlKp5J6vO51w+u2jCOomz/qbmwDAU/hoCF4gakxGFq1bzMQtVrEseGh
hW0nxzo4J4SivwAeMBYR1IRjcdn2naqvm8ZqvEHhHb1DzBHnH6MOa2OlVnqxEZMrLOI++yESonJj
uEyijHUf1V/6tRj0E24lwSJX267Xt0swaJDJepBRygLKPFpmvbTDgRTC0O7A4b1Xvx3q2E3X1HVd
WK0xvg8C7nkoPpiscROaEjXzX+oV7Gtb+gZMKlPSJhjie7JiTjwFnkN8VqqxWMVQtixNuhZLbGcK
PL4fGE+wa8yylwhJYmA4T1GhWfasBdzRVKkABMbPg2xYx1dJj13q0+rrLLtxHGTiz4xiPfm+Dnhh
T2IyyfzYDH00PzgIW5obSKEytNvh+LzkN+AdT+YPcHwA6L2Y3ia2nC1thqt6jjhYPQq2G+8iiBKb
t/NCIjuUA1qJ/UfRauBHUY9t4D6eg682fAR0iPgfa59TSU/RNLt0KUMUCZf3ohhDBPQzA0P92o98
aTNwlXmH1tC2IbYvaa1s8kyt4An2VwF8NEDeYDyXyMi1Cd4B+Cn4CpjP43jr1r5bvwYQ7z2BoNIm
d5klExqQjQ3euMGi+SFqwbP60LYtn/sDTkhTck9EIcSXEO5S/FEgCRFWE8c8BM9gxJw8iKQuEnQH
0SJCDyWNn+d6IMWTh0OAw+FpIUFyJQMY9VyjCJ2b90MXmuabL6Ycj4+lXvjHbJFdj9nWeSPvGfHc
liFrFvk5cggjS6VgaHzNFVPj3RQ0LjrPthXifZKophflDMhEf9WpeADlAjHdRws1lnq09TyLs+aG
kBHodJmT940aWfgsOrPYM3a+0ZUSAjoKb/gww6ikPNTHwMw8uJtiWxcgrcouxpqdJ+pIW5urD07G
yEfiLa+YBHrNDLq6bIqQ7InoxSD1bEUt+WlORiKOcz6b7C1h2oU308zi7IqDB9GhFwyYXoDeVrGy
sl+x+rx3hXfJYZCTHbDbsFqXa8q1vQ2CpUnfwsevn8Whllln2CmnuY3fIg2X6Iq7WWAlBBcn4lW8
ApJ7VrrPs1Og9Mz0EU3E8XKCUUMj7xB8ZvNNljOannptGat4hBl6068yrU9JvAL2GWYtHe/qWQQX
M1I7tOK27WHpDi0IXYS5DrwBWiDEebd7mCG+0te2WVFjTZtu6FkJXHyXXmWStemDA9gluusDlESO
SQqeF24WbUhZGTHgj27rKRXDd5b2uf5sMzrSR9ohisYBDq0y6SNTWkynSZtpvkuXMFXXcQ08zyGk
dg6u23ii7g4dpHCgKFNu4uJ3MbTKVXm7zvK9wCyG8QJf6XieIhxqHtNZxwqhVc6zZkbGKCz6+07I
cH2YU7xo2R0scUHIrxPPYrIeIedrZXuoiQfp5tSFKYnKfdmfTREt6UdKBh6za4cdEe4t/TBCBYO6
8e/7rr9J7Y1hjXk1T81154LxFuX14EHIYV8DALydX+Z/wt7YDHHSep1cQNqLpuN7n6v6ade9b5t1
Lg7xo4yG5XpMW3oTNh3/dImYXyl0/anI+pv8z7ZNlS10Yt634robukbxU5yu8Guk8VRfJ9AioYUK
Zo7saNKQYNj7HjrGAJ7az20hcNbiA0seWgwkg4QpQq/VHWJVTL4k8eQjbEQ52uCOMQhf+AGtYlaf
w3EoVMmFCrOyAzqR3ZMik/qGzS1tMKw1amLB6rvXnFwvWf+/e8DLn/8k14BY2hvG3XJdZDg+VPNU
GHela7r8MQSGiqOAicprteBfJOu2fbNuFBGZtdfXM3zvyA2AvAVJjlFLg+FYDCvSMGUCsH1yRDaB
5PbQxAXyZ5DIUZIgJbbClx87xqJPNDFkqkDDBruu6KMwuUvnGvBPIALcYk+xEaSwSAhMnQQCOOxS
BGTGKJsbuCVrraZHCAYX+wAzlwaHB93k481FXzaQY1YLnKpPLSdgPZ06N/DsGE6NX7BiYt0JzyJl
oTvPbKLL+37QqG2UXTr3jQPouoYhF06zOL/78xglFImYcWW6OQSAYg7HcIHr0KlnxOkZaHNXzA99
njL4gYlFL7I9/jkl/id86+fnydjp+d/uvyr9b5WVP74iKJf/6/Krvg/KTy1rzP9++Z/6r/9mz8Px
q/n64j9OGOEGhPLnyb991rbDP/1LQ3H5yf/Xv/y3i/e88e+9ev6Pf/8+4Ch8uRrDbb2wo7/0b/za
wv6u/ea//tPP/+VfHya/UXDbAFSJ47wAgArL6l/29cVv+ENAri9AJPxVeOnm+od7fRT9BnrMBUkA
OV9EL+uERray+Y9/p8VvMdgZ6PBPLig2/O2/Yl3/cjpmoFDlNAIRBzDo+AJO2iTNtY8wKifAHhwI
CGVhtLOnXJL2TUbZ9C6b0tdEfpe63H/N/+xCfgIOtYBjfwEQWbyVkCca9sLp3MQlcx0/ThRVDB2S
b7OErOWnL/Dmr2v+bOYe/tlQ9tPviuCGCthLBJAKHg6d+BtxQhDnHQejqS1XhZMzPXVAaTbBO1VE
JPLId48A7xwaIEEoPTFA3PjaHPM+EFNHqx6NbzOC8bYxApmFmnJ25VMT5YeMLvpHpGN3GHpE/Vep
hBvhXZdG6iEjdYiNeWGgtg+JeGcNsrdVl7vIQP+WdtFdgRTaeI3a5dIdGqpsAePFng7fHZ2kq5Jh
wdEIBd4UXwQZ+mG8kq1OWCU51d0RmYLaHCEw8vaASKqPH+rM9vrNgAxgeDJEeXGPUNR9t6rVt1O7
quxrzx1OJ/nKsjcsaet75bP2e+e6uT3IhPZLmYRaeXeswWKPETFzpuGBthbgIj92PKjvhxW4nKJs
M4FzWIMTnPLHtJ6giEPuxg/5XYKURnQgOuqWIwULsVnKFQEEXgyG93fGZtp9kQQZ0cO0IEmBSB91
8/HoAKEKB8jSfE9v82Z0yiMJPUArWCJNuaZdycJUJ/4Y4EC8In6nuYzdGbGc4Ko04AC0/DhaNSyf
EUku433CiJTv82XwCxIsA1LcKJmMwRx8zBYntD+oMHK6O2RtDTrNKUfdeDVVESRwWClTR+RkSo/S
YxNVehgXHBkQaU5rfMN70qjs0Zgx7fVTS/oxg7ooSQLLDlCn9XlQ9nHslTkMTZKtbzIzUimOMNON
sv5xtZkN3tZajv0nJCH4qtHV0IQgNa5kgfG9JMNYYObl3j/hAQAVPiqE1/B0Ej0cUccDThJDZw9j
0ID/i1gXcvS3WWR1/6ZvSfxYm4ToStN2viSt1+nTCNwUO4/YAPtKTSH2GnzHVGL/szgM8XZq5mPa
dpE4ribl/dUsJp8fHM1qVi1ZP31fUeheT9jG+HxeAxWxj3YCfj0pcbVgnkuPMxl7REzassMc1jjM
ErxrbDuSS5yUMqA5jwAWZWOZygUQzpiwvDjjJNbiZKnX/hiMDJkS2efRY4ZsC75mxPHCZNra6MdC
k0XdLLpPhgeadojTuxlQNAQ9cxPNOCN7kh0CJIDcOx4Zra/qcbz8aOeQ2w8xK8KHlIiAM+REljQ5
xZBqhEeRChFcca+Q/m1ZlqrnAD5DAghN69mtTjO2HCAQnr5pa5OuFAi6rluDEu6NIi1ayi71l4Ct
NxPqWsae9CT0hBNyXax2rmpnSNpXAyok6cEI1JnOCXDwCNfqRtGz1oFHXGCVdGXUeHUVeg2vYp8q
gRbeFmF9icMCjuhWEaR0g2TUoupnG6AMxRN5hUNVGlTMSNeXql0AUY+IEcUbUahCXynb4yhOWcju
a0zk/JyMoaXvmANcUJ9I18X8I0rSLr2KjFOuAZ9ZIpn0xUlCOnJQYN+Ye3Q81XAhdmg9vfKaJ+Ro
43DAvQBmlh4iDpT1neQ8aK5JmHc4uSx180NGiFIPzZr0YZl2AmWzsGjYg2dTFx0dSnTvWooccZWk
iiyot8jxVkAN6cplXZL5NPc2mY8hNoQe0V9r3TuMSiCXfJM08YeFIMRyJZKcrEVOxxVYrL+E8CoC
XHUC4YGvXzxIi/Rt3VDwKyXJnR9+b+Tsw/ALJZIVGJcLEmXo9j72qpXgXwMyEw4pvMfW3C4/2Cgl
ynOHOa7rQX+bR3gWROwQ+ZnEyw8XIls9fvgfi5TUs3xnpudng1DpZUD0/2d8dIkcfh0fPfZfX4ZT
lx//KzxKit/AqwtRfwBvrgjpxdHpr/Do0qj8j3AoTH9DWTcsChohVAEHEzHUf8ZD6W8AOsdQPdA0
SGNQC/+leAi/7ef4BHY9KDwAUUkRqgX0n+KT1mQtRwIuOSKJETHkCZNIVIS1QQSssKdv5hZ19WtQ
o+fxnkhXyFJYlyMZCCQxmFVqilR5KZ7/oUi9iDIgqn7g8BOty7G3Gf630RNqYJYWppRoi/qea7Pg
8AF/kuBYF7lQtwlckcYSsLLkHZHz/BEFqiY5tArArTJDhSo+xoVabJkGY/BkDGk+Qx6J5SNvcmTU
NVBIF98+hv00HqCfvKJ0Srpbvg5NiJ7PyX2B8w+djqGborgUWKc9gMHjRKskIWl3MoYOtkKRPrlJ
mhxtuf2YxCFKvWrF+hdNNDzEXgOWU6i1j9Hm1rWi0gKWye8LJM9vnRFNVsYs4vj/yFwCecN84UvD
xgRLprbr1Yr6WVzGOKyQGxgOhDj+LU30bqZ4SMD2BLLENJteUQP+2RHwcziYpViji0skiCp2AgTu
yyNoV9MusDyNj0tdKHk12/9D3Xk0x41k7foXYQIJZMJsAZRhGYpGJCVtEHKE90DC/Pr7VPdM3G59
M59iFndxN+qIlshCAYnMc97zGkMBJM1VNR+duHQe87Lxcew3qmi0UvfeHBhkhODcjhOI2fWO/OL6
4S9vwb+pUX8pv2E5/pFnL4UrlFTur/6TomxxbJ59L6qmwr4XhkNgZDd7xxzjkZPVxd5vauJ/83nE
zLs0G+QK+tavCehzbOrS2hD7Vsuw7SdS5z/HHjmI1dgM34WV97/h1v5S7fP9eIlMPo2Sn4/7NfN2
AinzLNIYIxIGl6gwkvlEJl0exllc/uar3TqVvz7dPz6KbcSSknwfqdgh/gowDI0/OMRaehEYrber
jaX5ns3tJv8rbIxOgu3Hp28xTQ6bW3TY3z8mo6DJN9SvYAeWR7jp1u3TZPudvYf1h6f2X76OtJSl
4Jb6toTXcUss/vvnFBgtztk2y3CM40H7O2dRJJuLZLbXE94WWfcyWbBKPmNCKIxDzazmPanhw+zi
vGu8OKzTHgMSBsyKiZmZFsvyYSEMUGTBOMv4MygfcYuJBd5LkqvTWnEAUs3cOGcoWx8LiuKfPlnA
1dVnAq2PE0ScNwlpZ93BmGABFWySzH5qSf8Q1P1QiXAbYTyEszdv1edUSOZlYepvVKEYRCRsd1at
+nxP71U+zzbKpmBkSl5HeWm1/iEbcJR5rI1Op2E1u46pwR9Tm8GpAgM5O/Fkz3Go8JcurWDQbMAq
jMlOFg3ye9gtpyI2gKmTwnHLo1FTVO1rUTVNKGpQk3ux3YLooarnNcwbxhfxeWqWipVYVYW5S0wx
5nvtZm1JiJGe1/hSaYqfHeSUrbzHUr11XpwK2D706jFX36j/SGrq6J26Q0pcSX02mzr+VFm9MUQ+
VM7p00J4PbW0WT6qgjH9FgydyMaHrcZg8LXy07x/tNdu0h+Zz7T50cuAia8bhhc6GJgYU/LHRBln
oHvKssVeDvE6HWm/dHfZiiUvXpNslflTZ423QCc89LL7DUqLdd5gxKwMqeOaS4FY4n/QkxOvESmO
pK3yidgBFUubedGWSfWNQX55nY0EIkWqW6WD3siH9keMBWWug3xMvOmojNW3wf3F4ChyI3vDeDGm
0ndfiluKUpgxgGB2kG2+3MmeodjLkE6NfNabSJfXMs+Smjwub1kOc1WiQRWesWqGz1udGIGOuzL+
JLVrOydBZs8YOEYi6i88ixQVYDrOYBERs35tfbWSyTXGQyuWqvueeBD85jBJhrkIa8/PgMESWxsB
ZAphRa7mAB1rB0cPz5iLJCpIvazPpR2D//n9NKxHhIF+eer9julsOtvOgUFNPQXtMpUph8DQeodB
T/R3DGpsdzdy3XCF6i2t912/Tdax9YvmM3SB0oq2iZCQYBr9eolA+MYyKIckjndZQS/Ha3XrD925
j8eTB9khAYxQm7+TpkGwrxN764u3xsnFrGXp7RYsFzccN4zR3zG9F04Ax7m/2zAQkVEKWdWPjLiW
PZMBYaVRRWNbHJZ6NcArfJqAAN3dupLGZZvJxSbuL9mbntDrMbVadc7HzKoPNeL3L1njJu0+7Xua
FcOyGIR0XeY6dw6O1mPgbpNjnug4bScYXYMRrud69dUqtJ98oAns1cc0XQikbezJ1CEUpPp+QMnZ
sh+1TRH1VZx8lHD3SM/tDA4Xj3OmKkIx5Xa1XZngtSXwz+bbsOfrDYTS5cpLl8+ZQKPSjPEP0828
2oJq6TPLPxIaVbIDyS3pYTBN2rGS7tTZVmdVUzTVZZmAtmTdEBnu1lYkLM91LH4nb/4lxZYkVdg0
hNgq5XHUkB36SyHBFjLWuojnKF1yIpoDzylied/3dkcMX+v67etSGfN2Z6EByQ6mkVhfAI4a/1I3
nR4vHTmw4tDVi+mFYnRW/z7NO1//2Wv8R5HYL0evBFKkiOUEFpyIpv0/PNLqOEmzPk8jhpXyA+hW
FTlTDANlE8Zvjt5fIlTdPz7LdjkQbwc9RfgvhxXVJINC5aaRiTHbnulhxchhniN6SPW6Kj97au2W
bGHPSu7JtDN3zeLHYV+k7W/mJ7/UN7cLoYe7NRG0xLBff5kw+Z052KMLwm1BeiNk2y6TbwwPlyXI
8MryL14fA3L97zXcL4UHq4EyQChTUco5f+Cxfys88rgGxJQS8Kub1wjz5YZws6bY/befQpFoQ8yj
zlH0KL9Q+vViZ2mrxRpB75O7pE3yg/bN/84C4o+VTd40d46ag5r0V/uQrqHuKatsjep0NB/7QVp3
szG43//373LDXf9a29j05S6tmvAUi5PP+3ttYw/WDKID/Dt1pbtTficBucBccSbghPASaJWGzP58
TP8vphT/3/XevAb/ufe+/lyy783fhhMOP/DPcF3P+YfLi8KswWMYAO+Hsemf7bchhPePm30tPA/F
o1I3svq/xhPWP1zBBoPtiGLP/6MM/lc/Lv+hbJAf3yJ5l+oV1P1fY5l/NkRMdP7jLvb3dlwB3dM1
OKbpOEJaFkOKvy+V3qYnhCPWXemSKLq7Bk7Eh0J2hfXd6GPLgZVG9PV5dHGu3cdln2+vf7lX/6ZD
+2Vv4wr43iR2s14Vbr6MSP5+BdmclWkxtvqCqUJnRRZkKv+Z7lZMd+xsaXuCR2+ph7jnWL7RjxdH
nnDm4qALE4a6G6f7UMUQrH5zXTfFwf99ibguMr2ZGBFjbNJ4/o/rYi50C1MvxcWax3KIvMYBju3Z
duGY5sWNbZlvvXM/LLYc9kW1+Mw27AojpnLQWf7QrUUxh1KmhntSzTD9LkISbvQvV0hry+EjfP7G
keyQvzovDJAeoNu0+jAQLtXsEmNY30d7W/XRTmjhQJjjpg5zv9rCnl5jB4lcnqvSjdUubrv1w822
HQaN9O/g9JeR20knqLLGg5/BuGOGqhv24+IAS4/6VMrKfut8Zz52puE8wVvMwqW/UZamEb5HnD7r
2J1bCY8t7qAhdtmSFejGjA3w9qcuyyEEbJ/e/THuv7XToPeJIcq71N7UfV9X3yrA2YMyi/EqltYL
W2X2oW/FgsgIr1IBFYh37om4PHiQTz/SingfGDvXYZU00HTaxt2baVtdemY6UWaYWxrkdUnQpgGx
kzX+Yjuif2IWVQCvV8W+gZV+YrKUHOq4epnbYiNQw1p2MFd7dAdTfBjpd4/J0KRf22l8d8fNMYNZ
Fl3ozwUk/BmmSOWMxcH3Fwl9ttf+gdtgU2DJ9h4WvwyEkYsUBpM4gr9DblFm+8pAvtpZ5Anfkofq
/is8N+sQr8rdY+nafEy6wdttJqx23hbxzZutNQ3Wrl93kNvWK7m7D4PtuI/Kg3U7OqN4xAKieNKN
qd91rpbQy5Vfn3z67KBY1Vw/2hRbgcuVaOIVVnMIVe2YaTBB0PmiqN2a0DH97mI1qzot7biFKo1H
tGGOf5ic9jmvavvUpM6ya2Q3B27TxWGa8s/qaRi7HZH3tnG2yO68IAyYPsZekX7OYQjFEQAgnLFx
dZ4F7OsP0Hb1ayVx8W9S2m0kJca5c6QRLJm3+uHqS1jSdFDioDvyK4ySUjboC1M68EPX/HuxqLPF
kG5wIg48Bj17eA65qp67BAx+uF/koqZTE6/flWhVuDgDrMccjgJQ9XLWgDafYOKR9J32VX7Eh3BK
GHK547Ex+1crMcsfMDrFXesN8yGn0AxSp9T3nUvJ38753nSLLJzM7jqty5jwUFX9ssoti4glR8IB
/WpfWpkVVqot9vnkMl60Bs1Ebt2uMm4qCiahyVBknBMQ3MbkV1xySMrh6jY/nK6Jg7lN7kS7Vs/Y
er+tohiCwsvHPbO/OVjFYn4WmXfQqrLDMZnaC2J/M5TZ9CFu9Eyg0rbsbBrK44IQl0DSgi7AAP9j
yXqwQYQxhLPOt/t5dP3DrRE5WlXbPNT2Ojw7W1zdE9mZPGRxsl4Ix+p2fbdMZ6N1DCahrlZ2uM39
1AUj83YkRJamwVJuFfeBu5athiqRLj/tNrMgsk0F00wInleRYhXK6BHe26e0iEvjc6ZRkfBLmA2W
AfnoeXptgQrzHyLOxTvwZWu9brXdP9VrjWXkXHfjeI+rnuO8+W6fxa99S4FI8btleXbSlKjFu9do
PYXGbebz7LjK/NEjuu3Znad+e9CSaudgZUw9IzsZREmwOdTdc204dDOB441a3i2p5KoGjPh3C+He
ZhbCFKY+8gbdZ/vV0FPKlp9uU8Twain3ft5Y6d08lLEHmFrxGzRwCxx/+EUYAED2C0n1nbxLUpsb
YYhLnRUntXILMNPDy7O/LGRb6HuXnRh/JeCkklNM9OwrrxNIUgEnzHJNKMqTv4XYUCbDDmLa4oQN
oYfyQi2niivhN932IM1unSJcv7b457byflyrtpBfrV5n6tSuw/ZS+yyxJMxFz2nlkEs97N0ui9Wn
pRPcm8Fj7wgHoxxPpGAwjIzQuZvsuO1m66GBtr5u5RbvbTG6+qmqOhwIptRptwfmZZ7zsXI8ktcp
4Wd/ClmdWgUArK0X8GBjy+OVllv9s97KtIowqFfN2RoYkd6ZPjTvPKwML8ONcTN5QsSD1Znf93s6
5PrqjOju9kyQ7CcSmnjel86sV7oLA3uqvLqKcigLlHxThWgz7GZ0GiGNtDBDb7Vnk4c71V29l0DW
9SEziYrm3dfAj7vaI44+0l1RoBTY0m2w6oje2v3hg7lBKmzE6t7Gm3pcjZ2bD9o9qKS74S9p4uaR
RDAzHZRjz/CmYbg3F1VCvj35iyvlq794c/8THQaPxfDMVg9RmaY5p+XMH8uBajD3ul3SjFl+wYal
mL6MM5whNr/GRMfB8RQ38qdEuA9pEcmgGm0QKra8d/qJvn3cYOBud2yScnhKGI7jR1VDxj02aZtk
Ly2oinPPbPpGNkhFB1O77pG7JTA6qywGzRLmKoPB6UrpBjM1jqyhs6dd/p51vNs1+U+17owQy9MO
4LpBE4EbGEz9Kf9odH765ia52BlZDPbp+Z0+LDCa7xhJYuU/dbTpo62WL6oe4hexav/U1qkTzvD9
I68UzqvPqwzHO7vj69V7Ome3DqCCOUFTFmdHxnMJgGaucdBWzfiAevErHX0alL3MDrGXe1djrMi1
livrzIKC6iyx8Ww2cX3YrJazZQG0QRXa8JGL+diyr0T+4LsfMlfboZ/5TiSmVKEp6VB3uURCBLHv
Trtu082+MJR/Amyadq2fbHboLGwsXrMwyNfmWD4huCkjzwCXgms8l0vU+Xl5Sj2vtBEbds3VVWB6
d/A8zDukg/GR+BFxtAVRQSR0xvssnV/FWuFV7fgo9/za6XAgleqsl349yVx1ZyBiGCOjLM+6ZlWr
kXudto3jIeRo1TcracuDncdoX5YJwLOa6jsa4u6x2cQSeHaz3vVbNuzqIf8pt6p/6hKwsUG4U9Rs
8RSKpUmfmpxfN4jEfVHlJDwEyF4Lt7qu4Y3feBj53PtUCTbmCJO5iRBTf6FvyLB+2ea2r4h7bBbO
PILxVjz5ER/s+nEW735seJd8lfarFZfSQi/blOHQGp0Z+Gae7adsGDXjrL7vSHOM1WsBARvrdx+j
4M+y95P8HmA4HwKPzXdlzQ85JeCQplGN0ZUVtDXwKij61EM4ojzoAsRP7XPGYX1Kksz6ZidNfC7s
2bqzkNvpEBRNH+zWE37goTw8okpfjahvfDjmue6n05KM81uDGuJhVPDqAr699zR2DSA+tPPiY439
/RKtibbeMsv2XjLEXKe0H5qnEY7LXQrm00ZyXYY7s1uo/EkrynZboZcCxFbJvelAX9+teh7jcJJF
/GOcVv9ViYypuDO1IyI9A1JqQL8FytWjyasZ46fgG1OOEgiyQRJ02szKaBglqsHFHcV+6ieykn0o
Q61tc27pfPXT0IK7P4VyaqfLmvX9Fw3c/QxnI44Dv5u2N9tOIO2YbZnvXcAh+97DMoVgD7Pq5rDs
m/yqCl77k+etw8s4d8MjG3qZ8g/K/EO/xOVxnOY2WhazXPcDij3CW/MORohR6pJ5pelMe79al2ti
O8lwzG/SLe7valSBvxRopWI0rGdrTYydSLfla6VddwfmKJ71NPihtjeYYgVMLOan6tDHSbMf4ir7
WNTlV9EU8sgXVDpsht5+49Z2Klq3doisJhNuZG6oqEhSXA9JyqSgo2862M4EqG27dgeJv0z1vU99
+IBcZn5xMkQHbMfx/LIQ6nHy8q64FBMaq7aurka3jt/nboyvTtl5HyyNlyBabnWUTexUgT27/WHN
khNYHeCfVzC6hSPcXzYzZ4khmaKnMkdcrxyyUFWzGV89GhXEh8a2fedlteDn2E79uczW9ius4/mA
SdwPq6bA5OtM3rQzNltOlCszzVXm50eMW6xd1XuIBUWW/Oy83DkZM+9FX2figER1O6waiRYJ7sMV
yXEPr7b9No3F7O1RKRYR9CHx7EBFjnRVpUdjndpdvaqfajHSSAzVOXGnZI/o0H80Y8v8SKZrfDKp
YkOr9+f7cU5kuHnI1WNnG3eZzt1PaoiHeyNHquQZI0JwWViBK1v3Tpm6PUCsUjvE22ZUeqh80YFe
hMdcuykwTuwQloWEovKjhVOecAjiHelq8VnOubmHPG3elbVElZaVWag9CEixY1ONaXiFe1tRUW1c
EHR/YtoRhX2H5Z8iLjL8ndZGRaEzrkdUDWW0OhPtqFEku8pPxu6wCHv+vs7ypZV9cSoGJzkpmN0B
VdYT3EH3nR6reUZL1d7ndB7wyJyVYNuZ6cZTLCmQI4br7QdrMGv3CquuXALDSrxzWkHVQoaEVmSC
qjUqdP/N6jxkZGh8VLRX3sHTcZYf89pl4tN6Y/yF2kdEHk6GCTyl6sm0TesTZjoYlpDKMAbYkNGU
CVG8egtkn1GVfVTUsXoyCwX9r/DLu6yxPk+zbp9mUPKw6mL9ULfdfFo3P2HPdsU5dtYxjKkTnmPT
02HeVHWULQhrF9hTb53TeyGkQuNDlluviCetI5k22xKYZepEtV9eJ5M9zOtH99ylkotAqvmdrWwI
ktRY3poJgWEoZ7e822r263WkCgprxzF2paeX+6V31wvvdhnYWvqXhUzPUx4X32iNCf6iDQnRVVmP
NfrRyOaEOi41ttOJSfhCwDoh0dXqiruqWQgst8rsOfdbfS8p/9ujNlcrND23+sIQtP3UYgRwL03P
DkULyb3MOuMrNtA3PWNZ71nRbnH0LGPbgyBta5jYsXjvZzmGmM2Wu1ZKhkWgVLvB7zOoCEVvB2w5
xB61LTvjjpGVZjGmVTgUzVs69sWDVZT9E3Tfgggjxr+psUJMr43i6mfUZmY9Qxtr9Q8EaP0Y6m5w
msNQZ6iZ3KL9srm5hISW0aDWnNusv2XqdlTDXxW/tgqzNRNBbooHgcL2FN/OWpNB6Jk5k3ddtCXv
FXz6x0FbBF5ulWsddRqfqzqRmJJupRvS1aR2sOTCPoyZMS87nF7G5zT36g+TLbKvfjnyAmab+Z4C
aFDZx7SrMwKdyKrM+Fmao3nfOAhlwoWa8FJLa9z3WavNUDDsPbUg/Qgh/fmAXAYJADr5pDQg0LWD
QhU8CjgBtOjjzwmC8q2b1FG96AZmqSTCT+bOlwGPiq8bWAxRZBP7GPU+NwwV7b6nZN1xA36W0n9D
MWTcSJr+k9wEDmKzm0EgrcqjmDu0yF0xHOauz+8SCYszSZZlDfpBrBemhUJQRyv1ZuLP+LhotE9o
9BSX4J5padULJnDLV4ex8l4oXUkGgv1GF+W2n6tkXh+8bmVOaxiVWgJ/gPwTKceCgzQW5ZdyK3E9
WVfecqojX+/hovLFMIWV3/0qWX5yWOow48FeBm1gD9DAMme+uMrnSWYwLNFQN5fScGd2TGvSbYjp
4BxljS6yM5ARQ8rY8eJoKECOvhEL3LpHm82O+VvqqDdLcYKVhd3PqaB58Y0aFq5wxu4ysbCn8Q3d
JXo/J2AYa9lwBhmqjm0FYTAb0mWhNFzm6ypS8ZZrC1/JVr71nLRXsy+qn2AllBxtgsP5A5rNbiEW
0fKaomlDx+baTvqPHqaHrujcM+Ckl0z1WMoDCMzoIHFdfI4GlzLp3FkZf2u1bVtfu8Lrb2LmmP+z
Dng2GNSNaut4w0y312XQN6bPcN3NtqjutNQfoTPIazmSf3Nt5950vmCcYxXXbYY5sIthrbqRm5kj
U1bCuHgDodzwUySdAyKmWVf4F2bOSj2tTG4BihH75jwTLoweIWvtVB7aP9pnNu54+W6kKFSRlOB5
Eb/0hTPYezFuXKw3J16FBmgYtyd3M9EZsqd4tJiFg9jisE1Vn57hfm/5OZGbdh8gjlp9WNlpVqxg
A1bKf6ToVlooM4EpUAZLZbqk0q/ZlN88xt37Utn08VsOO/LLht4USDPeaB6n1R5wB2mswUVvmkPX
/GCRpVNcC9e0rXPHjL5gb0VaBD10HfBTjW4SR9pfP7arh3kzWnOPlc0AClJQS9/BrF0rVGEJgZem
P7vyOLHTmCENZ7K8qSTHJzsUuh6aXdfS/mE9P1rjgdIUsCDB5FDcrQidvLBgV/ORaCNqP5nAC1Mk
XV8W1xkbk/zdyPqWJkhTod+1ou7EfptMNIABGPO4vkMz7/FIIIjQc95dZeNmES7TwHoSIgWZsZuG
G28bPX/GiDn1kyKRnL50dDaAdgfxdnYhV6TLzxWWEjiluJS2n9iMc4uQqjLvqZBF92g1pfhKop8D
B62iW+vp4e1+2cGV2yRvTutzn261jOmsuy4b9Q3Y7dUUB7ZvOO/dYAj9ES8Om0dXaswMugBq422x
oIxVzOuVaCieKhcx9tbGSRVg77moj4OIk5tHC9I45vtzfrKG1JX7Ps7ZpAT5aPbjlGwNkU5xa9V7
yuQVNdoCdwePCGerH/Icn819OjQFwOJm5WmNwCoRn+LcHWEeDMmsUuq4GXcfh6VxvPGA/MtGqWvs
IEXb8lpvg4R4hw2E9ZjKwUiDOeuZV8SVQzO44s1aFFM17jtz41sDdvhn0UOyDGSJI0eQFgkPk0ms
qHfxSEWwz2xnvgWJ5HUcofsr0nDuWmorNr6lO9Va8lPS1a5HzQcH7zTM3uadVDzV6R0Vj9bbLnMy
Fqj847H29tKLZ6uc/CrstOt0d8gdzC5cC0NvF4MMYx00VTvq/Yqiztr5m57r+5k0jTKCemOcWVyG
fz/1srnb+MT+SeaiaL/6gzCMiLl0cQDIztsTraa1niX+RO4+7z2nPpYWjrRPadGsdcRGqLbIN0yd
33ebo3xgBTHU10XWfqSGClvMjWKfGrb2HUbb69BlaLaLpdq14Mf5SY1WBrgr/f5Nw4aOA9xpWLXA
NKMfFgtOf99lXsgSZyXdfVthYz8kFY/ouEKEH37cuGmwSkTD456SvlojfJysN8xxeN+aFprJ1YJl
+sPmUX8FIyrs4+gvmBA5i++hBsia2I5WNoZ4d3vD2KI9mvpjWd+Wxoj3xrc/X86xF6xRz4SGczTH
DfPioMfYYTvWKEfWKHUsgMFqarbhZOWVmvdIQMgdG3uQRIZCaPF2hIjmZ6ETuDuZbY91lJrJsp6c
lcTzD7YZN905N+rSDG6EjREsNW1y+soxE54WUT1v4I9O42Y7lOUzRlmjX0xh0hj5Wa9+l9xBcmzf
Xbzb03e7UWIDecbyJufGSZCdzoBoeWIoUlWfZD/xzmdQN/td0VcFwGmC0ACwa7P5cg+WpXkErSvL
4mBtVXIzBUULMpREh8JySYquPKjRbdYTHTuUAxQNdp2/52A7xYljwCmuSnt5s0bKZJnuG6sCWTdU
69T7NvfX126t1wvZUShiGET07J++Ldi9lqKm7s77uUtCOL9OdcKmwuz2o8wMmF8jfj7xK66Kqjsg
liRBEqCcSpt9uornDyWG7NkHxEtps/dynxVhoauyD+iImGelapmmISyHwuA7tJWBZXaRNWV5QqVk
uNGMx8MRKXamjiItx/yOdsN/kZIY34A3GEFR4pkj72ve9LCZtqH7ZuqMtnscMoJSBJDYp77zINzI
ArbgzWOFM8LIV27yUiHF3TVZLp5V5jTJlZukmsdGrjGQBf9ifMUbfHTu/9wx3c4qxIvuzSbfL8LM
VLjSWRAdaEhbpwdjmPidUIeVPMpUitsObNbp0SJiML+zeJR3LeK1PFwnexx+OL2FIEtz4rH7OGXv
HFbqsJdC9p6MzLocPrcQZJE6rN5WT6HbYMg1hukyOVTKPGSTmi3pcuNYuyPLQqwxNbEhpqZ9mCXj
C5DPcTEOJnEE/gcD5BMOTZNM3pdSeaq8yqVwvgMzdOtlMEYpI7yvKDOoiJR+Sqh8twccj2z90U2m
jtcXB6c7mRuOvpR1Ym5PPWxX/dFh0o9Zg89Kyu5io0/l97x2VlPsca6pxrO9bWv3k/OkLDhQTDLz
ygD8ejPuB5OJyGHOS9M8KjncAGFjsqTyI1roeIH+qQnC+x7for0DTyZpAwFHVU1626bEFhmm1yC5
axbLwMJG+AwU5nPdNah0AuU10OK7yq70ztGc9F/6Sqs5imfnNlNnOOAzIsj8m8oLezj7xlt0kX88
D32p20eaiTU7MI9V3sUtJ3i0OT4w1bGNq/wzgieRs0Qnr79h2AtTjmNddZ64B3+quh2d3mifoKv3
gO19ztjjnzUSki+bqmtNHHkcsgJVW1CgVhh5iwmLuE/MQv8Q2coOYDhI4UZirda4/dIra5RgAbMu
r0lutMuz17ZZEmXJxDqr0bVBAs191dwBXbTtkRCypA9LRfjv82ZS0xzNkq7nqDfXeGXQNBzn2Vzb
UI55neOIoPTahImj12WvLSP56brMPr/Ssxr1pwSnv2+uYeXdd3MVPn3gvKSOOwYkKy7UAMwsUyxa
xspKvvl6mNNPs4+zxVe1xqyNGHjTf2fAsnTHdUxjfddj3RHZm1FsYNgpo4izXRd2cR0SCvkdtseD
+byCZ0Euvt3Yoz1kxnipKxCUe7hXfrvfqtEq3hRzfjZ6TKRUg4VK6pBsgIzTgvCMcqD5kabo2b2g
iRuClWt4su2lzAc6qkGkCfe1erA7X/H6upuvDyuXPGd4imEf9tjGjKXPTTY6wzcMXnqSfmQyZ6ga
mUJN57612ubYQ3kRtyFLtl2I4rCs+xakHCmbW2qok7Cs1M22zmjG9VOj8LEBHanVfK26sZZPGn24
PFa9YG/u6NCLa+7PznbSuqzTZNeao+cuN9vFIbvLhrjxH/LYle69t42xxaiFisUBFGnF7a0fbWM9
0zNM084UYCJvGFJn/g4YuJqGXZk35mCF06zgFwZlUsVdNI1ALz3IaeMk5a6CU2G0H6Bpj8K/Gg1M
MVzuSgrdabfxsVn9G+7JL6ScW/uuLGp/aOmW48tfE9YUNXXv6H456KZy7OdRrv7wVueyLb4uxAsu
B18wcX/YSp7QJ7/0OX5+Q375O7lRmT6PVt14ftj6Cgsm0t9JOYUNgN/aqr38Wbf9OTS1W8N7QJZY
te9L0W7jWRQ291dbPRTbhUmOB9c5nfoo8VX/5BeWp8+JNVYbSQPazx5mQBn1G4GHuHHZ/kLTgY0I
JxJTRpTewuHPX+hDollhBy6WOG/mUi53uob1gl+3B5CVMBbDcdmp6p/N/6HuTHbjSJYu/SqN3kch
5mHRi86RTCYlURKpYROgJCrmeY6n7y+o+19mOqMzIF78QDeqCigUS7Rwd3Nzc/Nj52R+c8e9JeJd
geK2cVXofR0sUN5Ops4+BTAomFUWbkI18S/nk5ZC8N/HptLdqK7V1utCSXiOJRnT2BlRE+bfAhMi
oSVd54l2Q7BqMWxTJrM2VepfgtUxk8w0HOqbDBBlu2ng0YAlzCRurpF9NorPvLiE8kpKdV4fSWf4
74MU2u3Hyy5zjtI06PyYsKkK7jJ1BXJ5Ov8MbQBN7nNvvFEhl+LWS+Owzp2J26Pf/1XTy7Mptgik
WRqwLO5agnMmqZ62VdoVN3IfqtIBgj9IwnQasccValVBtsB3e46mZEiA7dgDtPOwsERQARlaoNcK
757aH6KQyvkm/zOFim9qN4lVSck98CV9vB7qjHB8eVJfmWbvWzb4YlaWz9CnbXpC6iGZqFo63DsO
pqSE/d42k26jUsc339MLwLz+SdEKDyanBTisEAAUjmTyEkau0jJoqqKGr4RoFU8taX6oPJ6F10Wd
sNP/YN18k7fVP0v63wAe3T9l7x6Tp0rs2QTx+MJw8TlL+Fv8X85YMP7foL3ArU48YqLV+BddxjTG
//U/Pz3Cn/k/js3P4PEUX/r8p/6FLzXlf3BLCB8cmQOOIABK8F/4UlP5B8y1wuWUxk6NIA5s/F/4
UkX/R2HLygA/KYybUGe89Htq/1h0lFkO3Z7EE50vFPCkl/Clz2KOJ+HJcHgY1bmn0Q8nqxYb6dyF
y8Go3Rzm2E0waDuT5MbZVqiygcPxD07RGz8TKjSfOt+pjzEQGGNF2SveR0N2ExgWFNM89lEtqq3h
Lp2KfCuDvfZY255/nGATR1B5YbwZESan/8n1m/d0XR61xKF+KanOY+oGwQdvcMePUgDLhGdDE3xb
TVpGhV2bwarSzIx2mWSQd4nUDum2Nor2AR20uyCSm2gtx25yBeBr87yK/w3u/v7/X0YXVvr/Dpr+
38ADy8f43K8n5/jj1gpdy4rsKNC6WCYUI9NP/ni1oqj/EJJUciTaAXR7So7+5dQSfwaAtUHPiEI5
n7Yu4um/UNNcL/+xJroS8NRkCgq8LH/j1ucZGq8XlHJ0IJJIAOn0gGjCEeQlGTUMv1OP1vuUlx9/
BbtsR9Fmky71JZwf768tCUfA6Ll6NLVmHSNbWQV00gUHqDvGdaa8Q3tD0o3VyTJ8+LMzT1ldzpOY
1/aEfKpXRrCQGvZq6z2b5LqNN24fvsEIPZ4q1DwqK+IIOQsJPRQIxaAc6RCnP/G7mvwslXDvZ0tM
a+fH2J/REBtVslkW3XwliQ5osB9aTz2mlX1dwA1u22D5lsQrZ6zQOsJRbZn8RRA+j3FxC1YcymL9
CPay+1xzJV3HMmj6KK60hYxgcqyXcPo8IEwR1Slcy7iyYMrqyzD1QEMdi06FKseKR0hJfHdB9GPG
CSz0g4EYawoIWzHDatH3VKa86EiWxW20NT43Xudvx9zObwfo9BbcQZ2bQAOYHpUgbqD0NJxPYGt7
UsEBoh85rRp1LSVWcg9rJDTHfdB7AbOp2dCqA7KmkNm18iGKvPKxKZFyhgjIAWxAVZzeK0kfy3jd
WvDyNCGAWl73aN/nmSwMP2c9qOVAk8PfEAp3wSZI1fYbjcZq86EdEE0NIXY1tlHPDxeGJ7Q4/Fk0
eJmmU9pSIFcW9lRTdbLujY1+1AJAjryrvdMjyhO+ZOtX8mitwbC9T/Tme+7W4yGupAryWXhZLm9s
4ab0/BX0TxFP6Ruh3eN5EU6SSTN3C7NumWRVk5SN2sMD5NS3IU9RPAqEO0kutkYOaYIjX8NYtbTl
5ybBobfKIqN0oKMQVbj0zJJduhOMox5BQqBBn3CXKh+rEiocva7jYxBS0uOdZQNf9HUkldp7w4Kh
cmESpk658/1jw3hL74xO5MHZhGtKbVPiroPGOKpKVHwFIupe0QnyrW3D6CpQ1W47QP0GyHts9rC+
8ujsBspV1cfS9eUPebWPOdM4wkjXcHqafNRzj8/hpQU/mkk3ZjRQ1XSs/tNoQHZ92crrNccMl1FC
k0kDqiZKzmk8aNANxpNJ6cGINx56K//lTFVkeoIg3/dzOKbsEHcLbr1Pl23PjZC7GockYYSGA2Gm
+0yJOtpzpBtbOZQKJU1zgeXyVZCaxvZiQFRCH+hRlSO1o/1AvUto2qdb17mWjYVQOIWeM4dB70HT
6M6ydcDDr5S0sthSUM12nJu61QAdBMYnHrF2QamGmxA4yxVN0kuiRTMDOzMp+EZll2VCB71zY9HC
/U1R7+3ovtLuLy/Pq5ArjGtqLjqJBh002W2bmc6NJ3/v0kdaH7r47rKJmXGQvNFVRl2AyRPbEEG5
8WChB/5RksZ16Nn08wBi9O6omO8uW5rxtTNL064/HUwVQuaLttxx0pLKDHvfBP2XyyZm/GDKROkD
I+9TIRQ8N1HYrUpPfOgfu7zx9y3iJnYELj/1zJsIXqjbyg/khXNjblQc9jbvdrQA65YwqjYeGqgH
akx65b4Yum+laS2Uz5ZMCK6G7BN8lhSljuUAtlazYJyAeG1hHK9SWANqQD6fGOQY5N+CEYWicJm7
jX9ko7pee7Cl/cBxXuMGqXNjF59qW9tcXq0517MMi+uBrFgqF9zz1QJBXqixhklPvZU9gEzendTd
BdXfSXlypk5De7EjuriSOyHdMR2ErlG51zuarPxhUanu1WVjMkJeyVVes6dm0fPBcActA6PFiPLe
TOnDWjVD/B7YL+3+K6lYSsZmV+vEmuDocCBaY5AN/jHxkj3P5QellH8lPiV7B0lzuOTLKl8bnbW9
vGLPJ68QaM9GKeSAymC2UoRS0bH0P8pFva+cZgP5AMoPvqp+bXlfQ9lqpdAlFjTNOolu/PjJ86+S
yl0H0veuvE2Cn7Rur0avvvU65IqybWjC8+ZABK4Z+55mhhRwkyJdeeXwhkh3ukLTCp7En1q2Chv1
WP+Ydz54MPeKKdz08EYbyePlaZoLQ6eWBMfujNpsjAFfoJ5dyjnABf+XV37xArinJN6IL1t7VmV/
tSgA0iATNWXqn8KitE6DKMOo+cfWAOZiX1XZb6f6rowlaK7mm9ban0HeH/riK0A3eobc+C7MaSEp
aaMfLQgjDmF7Z4ZTmwCKKdbOo+3r8hfOHGP0SL98oDDzbtj4cmk7RP4sdnYyCea7ppd9FFaGpWN5
LlZS4qYfm6sXd0phYwQyyLockv8jFNLlhpdFc9XoenJ9eUBzkevUijDjQ2vSf2n0bIPgsWpKiGO+
14N+SNRkYeZmhwOfEz1xKhcCMR8PY7BkXI79YyRDjo9wl7pEdjC3Nva/LVAzOd8VAXyvHXoGVOok
GB+dcmWXd2/JY6iQm6qswRUiq2L7eMP74QgTq390lTtv0GjnBG+u5QvX7tmhGFOqzqWY5EwYCqDs
VMthmzxOri+1D/n4HRLNyys/awO2E2oisjkxRJxPl2pmECKFpn8M01uX9iPgrbQELRyMr69hHCY8
nfzbiuDFmjYywsIPjkDO4FWtdXUDEN6/Hl0vhy1bvYVn9yssmOvKM74ZVZ1sPWBzC18xF8VOP0Jw
8h4onsvTp38cp55+WtGczdCDjw6GHvojyduiGbFUpJm1SWXbmioXDu3y59PrBoNcRA1LeJ0MyABk
tB/QSqCr74ePl9dxdgefGBLSHaM3m7K1ppDU0g6gPRrUhTikxqFbmMUlQ0IKH063lha5TXT0PtUA
Anqo1g3tAPZhe3lEs54JeYn8fFflang+dZxttOhRSDmm0r0XWttyuJeCpQRgdjQQGlg8ZLBAIptB
oxZaBzNWQFv0b9Chq0mAz443eu0vHGoCvdCfpM2GsZqbMVUAasnnw+kh8QLjEQTHFt4lun3gpN4X
3W36I4KTKU2v+rUcwtAMwGhXOcFKWli2mdkEIqwb0M2QFVMLOTcfITIUWP00UOe+1u597l9LoWTu
3n9mQ3ANtQQb3RvYoMN+TxZsgdULtvmuHuKrgS4TKf4lgay87CY6Hy4kCzyAE4sVSixUHYTQ0ljI
AyEHFBxBkt2FtGgpiOmtLtuYnTzSYMxAYUEp63zy4OOupSpNgqPbAFxT7yUt2pbu32njPnsINYsX
K0KsaIAr17SGBUffjVeNBZ0ZVbrLA5mbLKpQE6cq/3B2nQ8EoiraB506OI72bZOWO69d4k2a2VBc
VKmum9SJeSsRfMBp/RhOY9DSpfwQqLddn3301VtNjhcKi3NLQmhQAQBoUNqIgTXQADHF6McdQ4SE
k49Sd18vqlrMXEp4bHmxIeyZDJpLJYz14KjThn/wIq1YN5me7ynpH5Lc+hI6VXQn0wjbhdGSUPjS
+IR5rEe5oPcV25X9wWkfQuNb7fy+7AzK9DvErXM6PsEbRjtQ+r4yg6N0Axvd3rgyh9UIQ+Okd/oE
tgs5M9oEuxVXLytZyqHnHOXU+DQBp7cXVesa2PkCeiBhZUi3hfElSGjajX5eHuWsHdJnmgFAOVNW
Pbej540dQbJOEvXVRNGx3erFZ1n++AYjPPQYCoTGmBFmkgZwM9SnQ1GzroBXI4lq3dCo958ZEWbM
TBUJ4hqLA3Fwuq1RBR9Bqg4rWMu1ddDr9vot5mgTohoEd5glmLMiHU58lcCKKDsNAPnGrA9xQTOf
uuQKM0kSLwQ0D4M/m4pOQnjtdb1oSotzo4S5hoxaDbs1rPEbNNtWSbOAl5o7iM+sCWEWOK5boCJK
DCw31pdEKldlfAdDDA9MfnUDiSFMkfcd0l6OtfVQrBsGfWFmZ+PKxEStcYEAqSDElbTPI1exiJG9
R70AmDkKhQO8DqXc6ptScUAIF9q4KYeo22duXi0462xoOTE/hYWTnYe+m1Ir03RL8Dc3EAO40v1i
GfY5nxGDiy7DFjVtcohvhUUdEx9KQLrmCdA1TW3vC7Qpgv42TL7C9ghT5xfrXsmuyYpgLY4WLjXT
nn5lG6QJyNcJS2QIrktfAkUxvwmOD0NWwThJbzsEtFl0Y/U081pvuKeBNnkxN4WgkwnNwtBL4hJz
gAFXhnUXl09j+HB5N84t2qkN4fLiATe01B4beXvIsseguYM66bKJuW14akKIlLYElK5A6O4IvYB6
SwNGIV3Zw1OlLLj/bJ6oQ0ToUOHRAO4J8+W6CnLfgGiP8MmuSYlXmffRgyg9bKRfjZ9DlzpCddxe
11G0BDGdvO6VZ6j4JfzUUwYkmM67WFPo3AiOSe5p1+aYBCuna/oNVCH23pLjduW5RbmnvqcctRJW
JjNJvIV5nj13udfwEggnPfyawkSHEs3CMpj7Y6XeZeYAB0hTwPah/UqC8lZjATRpvJ7Khloub2Np
33bXQSovPDHNOtTJRwg1PbkuSy/QewhulFvob1Zydbf4WDa7DydMH2yC3HzEQrVtIIEZ1xkJVDl1
abuOeW2YsAY38WhcR1MzVzkMN7KR6z/f4MqQakLpyhPaK7Cm2elJ1sYYrvNYPiitvg8VZYTl2Ww3
lmfYm4BGnIUa2vyygtzkEkJUl5/LmidhoMkH1KKbgrBuSLdNcR+1V6qGLkW9U6SNQz2ysR/cSN+i
n7GlqrRtv10e9FxyD3iboqk1pfdgjc7CUFfbaCC30y0ldG8tehN4nlrYurNOc2JCcBo7DEyzhDfo
KGcPY16sR/lWg0/m8jhmvebFiFj2Kn0fTJ+PESnJv5KdhtGn3moQWgvuWlSO4gVfmbb8q5BgQoUJ
7w5YajH7GF1XLwcnZ0zJYaRJgAYnqs1+snDqzkZXk2RKBpSBgJUQeVr0TArXxCV7G9UEyFMsg4Yf
OKCC5X03OyQIQE2Tly/qhkKCodCPOsBWy9T1NqQwKsQXv3N12BrdUiibdQhaUGWVBSOkC4kvgld5
nVeE8iyuVr37yx92arOzjZsxdtfXjp2veWwL6nRFr5xLhmWm7a4bfl12mKWPmH5+svFScJq0lLHx
wvDRL2k+Dw5j8OOyjVmnpEo0Xc8B4CmCjcTOfRkIR3B0SM8M+wqig7VffPD8nZXv3HHB2vyIXqwJ
zuK5ERj6knu6MUlCl5ukQlDXv7s8pNl4cTIkMaWAlDwKYtauVou16X738jft5BMLQkSyNOBNsJAG
R9rkavMjXS5wMNGY0fZr56GkP/PygJ4X4dVWPrEnhKemt0JYg1pqbKG7pnU9QnElrICtX09PQU1w
yKFwXhnyRygc94bWbPysXnl4ZLQE+VmYWzGoRDRkhLAnUMuJw3Vo3bm0RV0e7KyLgNIHZgPAirrU
udOPo+T4VjwQJYPmd9VY4zXdxF/TXssWcqbZYHJiSPD8oisMGkyY1D56VOB5RxVz5SfJym2rhSEt
WRK8XnFLHYwcltKRXhk1O/B0A8xhk2aPl+dudnVOhiR4vp2mTa7VHQFj9LpVYD5FAVQRl20srY/g
+4OedFnZYGO07pG8gALjhxIl2//MiODwYIQtzZdxM5tFidzfIA4Wk7j5VTHg2ATpz31OWH8ZYoBE
h2jsCPfQvktpqk1+D3J/rIMFR5ufsRdDwvJrXuo7U0vf0SrMm0R7sgd7K5X2wrrMnsNwPutAZ5Ex
ec7iTg6LvO5o0VVJvnvPsEBxaRZNskoGnYmxLeMA1UJPCRcC0/zIXmwKezWLC+CjBjab9lFWBngJ
nvI+XzAye0KBcgTiTF+WIgaEXPZ8bvYjt4rsdwQ5oNnC4fUEf05p7vpUvv57zzNUDnyg7ybiWoJX
IJfShE7vUOv3U3lfZJK+yd2w28NWFC+Yen6EEcM6D4i6AQCe4rIjVGyqJioburYDIEnjVeVMclOU
DeMtDf/7LN879W66RHZRtY3aYWONd4bVfKob/VDJ9TqSaIQd62F/efxzu4J2JQ2gmQqUfBJ5Pc05
6DIc0cXim4Kg35DKKenvtIZXuNletjMXqgww3gao9QnPKGyKDnHDurfj8Bh7HwfvN49gl3//nNec
/n4hFIa+S+UJAc9jloLsMVeaEq0i70uOGGnJAYmA42V7s5d/sN3AM+kF4qVAMAjdnl6M9TQgpyt2
ZRHpuzEytRWKptaVl0OVXcVwGhQmhL6oniZfBweM7uWPmNuPE74NaBhlRxQezhdPsyLa5kwGrXgT
C/OapzDJfLhsY27hTKQQaIQyNMLM9POTOBOlY1PDbRse0zi5r7jtr4CH5W8IZoRkNFWpI9CUqp0b
KYJiGGAVCY9FleoQZ/rtWgYNtGnz/Gc1MaXFjtm/Ic7wJGvapB50w4gPbtSFy0HOhvA4yLdedd9C
J41cjuIm6yS5HZxsYYjTWoibH7Fe8AncZnSkk8+HGMQObxR+Ex7t0HqgsV9tvoUqtG1XQe9+UPIP
3D8XvGPWookwgY7INtmVENpQy6DNOjbDY1ttyXlQAOTeAqldpnuUTK2pw/drYSyJuE09eMJAdRle
dABPxFSKiWKUM/Ik93uPh4qf1g7+liK5UeJ188N9okLTw4jaH4thr3drOhHa6DCaFUJcJWpfS+X4
157Lh3CnoxcPiBNY6vMZ7wATomBX+EcHKj0YHNIFB5opDWOA9hiT5jyu3brgtYMvwxukgpOMOq4c
NXTmV8g+fDCHAiT1fdc/DWm+7mAu0iT33dCYCx41O9G8TKJiwPMhMg7n4ytyyxzgX/aPnDUrj477
jhf5icqy3tb6N94VF+y9zjhoASOPIH4rlKORsjyLBLEF5X7aJP6xsKp10H6v8n7ddj9jc+cn4cKx
NGfLoOXIml7DOZqF3QITWeJnHjAQrc23avJp/IxmElBotIz/un5IkyaSPOQtTCMI5fNROY0Pp09G
AiDpv6OQJCo+KLDVXw6ir7ciXd1ETwATKBsSq8+NJEotBWi8cUUNeB5J7gtIJ53HwXyU0if1i9Mt
3IhnPANzfxra1eld+dxcmai9UaFnf8y6mFcRCVbyL7q7U6NrdJ5IqH5dHt3cRjizp57bk0CkBGnF
NR9J5F3uKmuU2q5j34IErX1A4hY59d9j/V26joN6tVTRmKlXTpP7Mlphckvf7jt7oGwi+RKscP0K
tuada9F9HRzCyL11GmNb5faV29U7Vc42eWusuQMs7I6ZhIDPmB6IJrklNCyFhIAGHZhtpsqK6fTX
ao0Oqfx9CB+GONgjvLDWtG8DqgmttnR2vk4C2JToZlKZnp6FxfYvN5EVz8liwpwJj43TQvcNmU+y
5MIzRQlg9IAdp4YE6ouiD1OuDQxI6ICdDb/kvS9vchisI91fw0S0GpLVvXFt7sf2KpVWWbXw2DkT
DgizFN+R3uAl7vnMOUlCpgBRDF5A1cr6qfQV2hSfyxIJSPjefi748uuXFdbwxJSQU9lWo0NZi6mi
ewyHp8x4FyTZyvSgMNzr5gHR0yz7smBz2h/nucGZTbHKgv6FkvOYwn6F1LN65xtXQXaDtm3/o0Z2
xaBvGz1ahwrafsHw3GB5QqLqQtGTS7ZwRHpuyXT3bB0/Purtk1w8Rk+VrCFUCXd7/Rn9Bzq7ly77
r68ckxKaRtI1dUhyGTiPFm6mQEPWcz/uy+1U2HVth4bcca2mC2Fw5on83JKQu9pRNareVEdLxgaK
pc8SRDAlhGzxVnPomV1nEhIi8o2f+1CfJXvf+egO/V8DfPiGCadEJwr79DlsnLhuX7kwmU2jbSVo
y0qpy1euBUAEysVsvbCcc6GAOwnMwmA48GJhZge3Gv1EGQJaabO1rtVXcf4ebkXDgrFFR6fcflB0
umstd2PpyXZ6JVTj6IgU0xaqsPvLHzNz5DHul28R5t5U21BDxJQiGCXDHJ5V13mMrHJlmtYK6s9V
6Afrxer20gRMPz+ZbATe2+k6TwxWonsntxFBseAhfXrD0JyJmEEDRset5dwKdJsGTSQO23VUrkp7
rzXOpq6R1tHLpxDdUl1bh418ddnoTDbL1YjnHTq/SDXFF19olBukhxRqLzFtEm2uozKhac3CKTa3
N0+tCIeYmkkQrXYUX1AN3de+etUUdxpK4Ys4gFlDCoGbzmRez0Wl4qQ32sZtJNyDQtoWOF++zwzr
N6rb/U6pPHshy5udPaoO+nQXMKn3nC8ZVD52V8DoB/kgCJnxbsiazeX1mR3Q1HlIeoyctFhIipoK
JCU8GcekcNaacavI2VbyDovVxbk8Q51ew/7L0PQhJz7eDFI69pMhxTeOVuJvC19dh317zSvBRqla
yIthHZWd8Cdlh2//2SAF9+iRtSjr6Rw2x6tw3BXxB3TfJ2msBTecXS7uVZSkeAdGe/x8jHZOr6Br
0DlDPrWmWQdB1u3lkcykyHRv0Ik4XZ5MLjXnFrS47GJaReh8QL+GR1K0U1am8jWug13Oc7P1d7RL
EyiWxvyJFAhUHbQc4mVci4uI/0znQFjDjA8k9qr++5eUcxOCYwyShkYVzHTHof6ItsCm8uKVOiy1
os/6+clAhKXRjFRWpYxOgO53xhAs6452jjF/vLw8028RM6LT6RISk5xkF8YBxtKr5SqKi23R30TQ
4ofNOg8XXGFpRIIrJE7KgzCw8mOTV7d2OKDY9tQXX9Cb/3h5ULOG4FGhygpmSH6+Rp3uXBh6lRqx
A7SYho1ePCiDdou0Vg+d4mVD0zH3avZODAkHFDCu0vCm62al5OTmE7EvoMXvbloYC6fS7DrRnwoM
CoavV693sNxCjBmxTvACrAcNlq91+LkOeVbTM//35VHNbtkTW9OoT6ZPATgKzym4kImW+z3ayfI+
Gez3taU8lZUV7KFx/GHKY7a/bHZ21WC9sYlH1FrFyrVSqYmOXjhm5TrbWh69Ioipf0JbntZ/P+zf
EvomNjjLpPdfFzF/1YjCVGFgLraotRpZxGFPC9+Cz895CJVrm7sq9ED8y/lcjqWbw+UZ/4H6sYdr
7W45ii8ZETZWENlJa08om0g5oBFED+ytmS3xg8wdFVPjBJU+SjgkRucjQYsTbD7aE8cKtZpPSgtt
niGF2cIFdObtRgfU+2JGcL7Qa/QaHS9OXcfJrtKw0MDaoWdQhskujp0QVDHyx145Ntveacytq0by
pnWRiEHUw9y2I6zDXWxqcAwHaA74o3eAOmaxdWXKY8Sdf/qZkzOf7JHeU80/IKASvRizAzVQb3sP
ogrNuLL1Q+PeaA66G/GxXqxxza82oC0N1j1axIQZUgo3dpyAF61qS6O1PezS+8sbcS7WUKn7twFh
bJoBkU0wUmUi4bkBYmhvSz3dWkabUN7x36MnubDzZ1OtKT+1FYL2VOk9n81u4MkOxnvgK3nubPNG
yjZJJ2fQQXbRNlLLaFU0XrpObS51eZ3l30oDzdjLo56dViIBGR/qdkSF82+Iw85sfGhZYWf4Tu+k
E04c8z8u25iLrFTrac8EZDzRR5/bSD2YQFQ34hEQOSj1UGhI1HPzT7+DWPCqhefx5+rjKx89sSbM
quJkppxqxJ5AlXeWu5aHgUx5uOMRaNvW+U4qvyca1OpJs7XV6vryUGfDhQGXC9VYuA1sYaiOEuQ+
FJjcO9o9Ej5or/9nv18YnAuZtiNL/P7eTTaKmq3GYCk5nsLmq/k7GYLgEVI/SoPVcULoRbeL1GAH
f2s1NFeh/DnTHhBdWUxeZ3feicXp5ydRpTa6UEJjjORV/xn3kr1y/GgD49MGMsCnUNldnsJZjz+x
JpxNiSypdjfijSHg5bEo30+HBhz/byjMcKbDSYoKNLdCcaVg15fD5+6F6LEIf4Th4S0dIZwaFIUn
iWlI80SWHQ6GCIZnQhZE4jzBfU7tTVF97pdYJ2a3FDclAOFTGZjE4XyBGmAUqHpQ6IrD5qbOsnWY
fB5NALvoysQWikJaB50CylR20OyHxF4qDs8tGYU8Xm81Aj+kmOf2FbPQgwyB4KOh/o5BOvGI0mD6
sl/MRCl+O0tF1sK7mhiN0esL5DTDSInwhqahf9Ps41BD903aZOj+delCrJjZaBjkrgYahRNATJKA
jQyWC4n2EQjcOnTD97rMiapCIzgJERrBoZEPtbX0bDttX2F7g3SlKx9AvQpVnRChSsksi8YswiOi
jgnlMukzZO63tVS4m1S24r8/XgiGQNoBhMJbYgiFEaTn+him/mdcRswTZa7cdvbd5YWbCR9nNtRz
7zDgJrc9NwyPNQ+Ug+4eImtA7OK2ax6QhN9cNjbrJdM7BWxpPIaIr5RuRw6neW14RMJzesdP6lVh
6P5OdWVEaOXuUSqQ7YYc7emy3ZktAJ72xa6wbLVuo7Uu5eERYn3du5Xtx2qJUGTOBMMyCSUULl7d
RDLuWLITd+HR6exbz61vqJi3/QIUevpO0f0gCKXhgEcVOuaEcVRm28iOhxFLBaXzlCEPeHmi5vyb
5gIaXiHOdUjaz72hVyqDBkkrPE5ZIhQNwc4EgZm6Hy+bmXO6UzPCKVlpqcvFDfRDEENfE+9U+1q9
Cspko4dfL1ua87hTS8LpSNmt0EpEj4/WsJNaxJZQnPjaGwWPfYjU2dtY+/uWRh32tpcpnL7o5DxO
dV4RZFkPj5rzaFi3ZrBtC2QrlviZlgY2xccTM4411GgkGeHRU671DuYkKTtOxZ7oISrKVZyXC/F2
1r9fhiU+lYQtgsqWq+HfI6+0FprI1cTx2CS/Ly/Y3HHJ/PGQSOMS5TgRiDdGhoM8hgsyJgWhZSXf
VE29lrvyXZjVP4t218pP5ZOB9PpqzOQlYpfZWQXZAAYVOjRAB+ezWrpt6VaaBFLNBuRX5enGRCsK
iat4lVs0q41wOP28POAlk9q5SYi23LFLMNkpyvu4IRdJIWcMYfKoqms9zre+l70h5k/4jf8apRBG
4OtM81aNkIZFSiL3TW9XJlqGcoUirUo/vkq6NlowOes+Exs3F3W4bMR3RfQqK62cQMRqvG14Zg8p
T1bmwkPCrBF6sKfmKHp8RW60XqpyGlV4htGbRzCbfnO/+Gw5u1pcO6f+JwiTzOnnJ9suzv0QUlxu
fEGnriP0xkv5h5tz6wTWqF6p7kI8nt8NJ/aEbR5JmY8IOvbyILzzChRS84M93irBrlWrLQqgq0S7
juJv+dL9enYuXwyLbXUO4tYQOWgUrJXrVKdH0bS3PP5/uOz881aAFk5HJvtNmE4byfMq6E2wN9TD
rexQxiXUU/vLRuZOTagaIX2Hz27itDtfM+j7rKBOMBIayjEqUSDX3cfLJubGMQHqKLZCewKD9rkJ
U/U7qi6YiMDID+mj7tzDyvcGGxAo0VPAF796rE6RP2qMICDjrQ/II6yToUQnvNhetjKXAYA3/rcV
5XwkttfCVWN6xPnyLtXGLRTxKwXJL8lYOFCeWwXFZObUkhBrzT5GWzCrOSh9r7yWYiRWe4BkV3Xj
91tUWVFb0WrrTpZgVCz0xPwQqvFd1XXfrA71SMkbEf1QPLRwdTTj/CEoUC1FOr73ZWiVS/uLbXq0
2Wd01lea51wXYUB/XxD7e6uvm2MNdB/qTi5CrYd08+VJnHUH8tsJJs97v4gZcXMNKhrqz8cxDNdW
XG/J3ANr6bB6Rg+9mkHaa7m/0uIM9u98rTR35D7mAXM24h1w54OjDWtbT6Y+EISn1fBejT+p+oR6
BuVV3vlm+KCExbo1P2jpjwaN77HLrqvuHbzIiX0HqH4nq/eepK4N5ALidxI8Zyucend5cubKtdqU
xEJSzFM5OcX5ZychDBNIUZNk5jdhl9wF6KwjCnVt+OFGHsbjEPq3dQJGPC18Z9X60Chnzb6oqhVC
exvV0g4DsuFuMchvWbaTDxN2caSZ4aT0y4c1/boP81VwqHT36vLwZ33jxMj085MTxOlDR4s1MNsV
IuDSQ9E/pfZC9WQ24NGZDFp7oisSGyYLVFnxl5LcsP8YOuFalhfC3WyQODEgjMFHsHJAJIqcJd5A
fYp7qeqnyHu4PFNztwT1xMr0FSczlYVtllYhl+3evk7bQ9cf4HSI34X1gkPOnemndoQ7QolADs5E
IFKNd5a06UFfQwhaSg7vBr/wwMujmitcgweGGADYERtAXJ1mtJE9KPAyUiFNHdedRf9snwB4+lhV
m7BUbrjkt9LShWEKBq+CxYlZYc0yV1KysaNgUvpbGxpLJO1VNH/7teJbq0pz1mavrBqlWMLWz67i
iV1hFYMusONoKmJo7nsZ5BMDU2iIM5xtSUZ9eW5nbdFhPTXxTPSPwuE1KTAjX81KttYhriN3FSl0
5cftVeUGFHyX6H+nKXs1pSfmhBMstIygRaGbs9J75F0JooH7LFk49WczQBohoDYE24nWgxDknTLR
jaynN0F1e3Ot5P5htNfK+OjScT3pPHr1Ht3MB0hz0zK8f8t8/tu2eI6hS5O0fYftLv7gDtVVrVdr
kECr3H5ygrdUu04GqgqL57dSmeUWPR8StyCuJXG2b4DN3qXRmLwBl4tGB1xKU8cTL63CEaQrflYi
1Bceb3KjWKs5jMNyv/CWMuuMJzaE02RsYBdMOoVAj1hnXdvrIXk0y3DTQUvPc9/llZp1xRNj089P
YiXbYcgg0g6PiZV/UaRg6xrWL9kxN5fNzAcvup/hVIFlAIGlcztmU3i1X9KSlmvlajDi97lr3OTJ
oc2ya5Qd3+XpIXfWyY8Fs9Pav9pp9kT4NlGIAmc4N9s3cmolI2YLt9pkoYUA4j0cW3X7uc+RCm+z
lcYT4H4sljB3s0cprwQUmLlX0k52blgigQlHVDZQVUistRX0/XXnytX+8viWrAjDcxX6nEt1sgJf
7Vqy0LV1I8LXZSuzPgISZKJJRbtAfEkE9dnEfcnBY8FZ22ydiWx6XHiLn9b/1UKd2BD8UC/obkh6
Lila6KtTbd5Yj7HMITf4656epP9wSII71tTZTLNiSJp7sLtHZRNFSy2v8yOCSIuXZqq75rTNT3ZW
1PSGrw2YkJEz0X4bEJXVn8M0eYMLTIV48HS8aVu24GiDqVtB13GWxPUIVOF68PXt3y//qQXByVQv
1CJVrbgtWD+zCsSD+75AUPGykTlYNzUWiBmphWtwLwvHlRT0Uix1HPdldaATufc2dhhteNrd6NzG
hnUf3yrJlSSXu9T7mKTvUrdc+IS5uEuLG49D0JBClCPE3SEaW1ReWDAdB4fBHv6xRt82prFJA3Mz
GtH95SHPbatTe6LLx07t1An2pMS+pnd9rTU5WqrDwr1hrpWG1j1kIRFWUUgbhbarwouDOOm5ODRt
vimtW6cbVnlxoKgGE2ALkaJvrxLub1q6kXroyT83S9oD8yN9+QLBR4NQztt04Avs9KEpDfR4nbUd
LnHyzgXD03EKfppFQdRbNVZMYwdxnC0vnMtLoxDOfi0fS2AG0zyW7+j+54zspCWd2/kxgEmDNgO1
WdEHW7WVjKjmimu72g8fmc21nyNb/RbHezEiOF4IK0PqTo25FISCQj3Yxs/aTRfcbn62XowIETYy
qlTrxinHDfIr17M3ea9cLSLOZ608o8SgZ4QPYbqinQRZuy3CzJbJ/TKzgPWjgUKvaiG3HCUp2V2e
tdnwQFP9JNwBfP3/kHZeO3IjQRb9IgL05pUs18X2Usu9EJJGQ+89v34PtdiZKjZRhGaFEaCXqWBm
RkZmRty411xso0LKi9GPMBVI+t74IoyxPeQnrff36n+aOwBXbNpZnm9J6ZsEuUZaa5pr1KKT+d9m
2HmdbiS9186nGdX1f0YWm1JRG43Di5ufJYe6LU09anP9aBwUNc3gBlO2ELmr86fNMoWkb+YOgeul
Cg2E2CErwLWRbiUB2UQOHTTBQUBXepdZKiWTsE83MjNrjcsKndL/WF0cK2qQFlNTUX6a6uos15Oj
S+JxlKC2yrP91Fl3xtjt5O9qZx2Qdv+L7pBHQ/Pv9eh5iqOzIrzMaKWZUea2M636LT2w1BvAnyIO
fD0ZQAFKebJMrt1k32LjWKkojFMx/f9ZWQxeS+p61EqLE03krUel1HrTx60s+aofgTP4rU1JG+zC
SO9nYspNN77PZXMH+6MnQr1mjc7UbTjs+pz9nyFEy67nzMvpTBoFIfqdK4879SwajY3I4H+Jjv+M
B1jKtRkekWJUd4ynsIad7FsnXY13ySbF8LzCywvvDM/432mj2fzajFpHwgx8gR3Bkw8UZJ9pm7ei
0Gmbh7lhkJ6P/3B8QSsJ3wNsBbSyLo6v1IsjUYjZ74H4OLxKKWP6D+52aWE+3C6CcdH3QTmJhK2g
/xBMv8buoQ23ctdrTkD3yCyYRzvOO0VxOS9iE7JrLqNZdApy9USfdaQFGz6wtjhgM+k/5uI+kztc
j0QQjNpv4yi+D+vRhod6H4MAoJohCZkjlJMdRRuLsxYctVnFcu7FRVN7HvbF1Cl0+yqT18T0/7Sh
nbWj95c/hYZjlp3pFBbSArIn/ZeIDK4LPZK5HQeu8mujSLNbZten8b2qfimyA4fpUfikBU5YFcfb
gWh1Pi8sLTxD67NqyPwqvve6/jD3oAbeoTI76CuIeVbZ+ydR2fLGdZs8v+hEo0F/SYLTlb2cK1Mf
37clmGkKs/mxaJTkbrJiNKniQdzzeN+HcaRvZNFXcx3Q1vxjeRERx9wbigx60fuxGmnxlXwQxeND
20pICzqgwwJbRsmpin6A7N4479a2B5eTOYcJMRQNyNdLmiW0xsq5FqNyEH8esnG8U8f4Szjq/kYw
Xh0kfXcWRCtIEoOFvLY0loGZJyE3VaUv9rnHlTtwujg/aD9QkHa74lPaW7va/Ou2I63tkwurSwoJ
efTMLlW5uubSQ9C4WSGANP4w+GeAmhtTuXauXZpanANpL0OGOVcRUiAjNZC2snqoQ5+i4NvtMf0W
O10eBZeWFkeBwJjEeEZnVbmdhcm+DAEYDekvAG6xR4bK6A6xmNjqSB3S67+06TEaznn/fcq7x35r
q85b8d3HgKOB9gB+FZ7k1+vaGn5qBDmpW70qduhbDWlxuD3eNR9FaeQfC4uJDSmNQSaDBThHd21s
7JnYzYfBun/SB0iZkLvmuyYm0TO4U4YDd+hAOyZ0pOcizUTcOT1v10+dnSuDbDdt6wrJVsv2qpNe
mF5sQrOSwtybeClUyUEifvuDbaUV5PGN0+ub1DzzgrxfsH8HujirTCPVuMpzrw6sN/Crju6Hh6aO
0S6UxWOtHvsBQktLfGoiYeO8X3UVmi2pnCrI/r0DCHuRIfvaDO3yv5ve376/sTFWd+DF7y9CTBGi
ShNXIOLQvymq6snIjlqQ72GH3hjIuqFZyhK0J5X3xUEYjbE1JCMZd1XO90MyIVgnHafsIIDHv+37
q67BDQzGqJktbon30NSIm+WMvmtS0ZkLuahv78Pa3JeKtqu2WkBWd9qFtYUjBkodU6BkAgXrwTNB
fsClr3+7PaLVuePqQokJ3aB3IsaTbGV1B7fpvRp9aMSdonyLYGjZ8IR5pd/5+D9GqB9cByUTZZ2g
EHgu4WkCNOQwIcs6PBO/qAieBCWyk2Gr0rOakAR1P6Pf6WuRlu3KkZcFVa94pHuGj732LCjVbqYi
B+B9UNCChjNmQNbPKPZarhhO0DhpVu4LuC7PRfrnSlC4JUQwtAOgGiAt4bWeEElxU/MtIZzwzRQ+
5L8jGQSC5n8pXFyaWoSTYuzbuI15M0ZicKzFyq4laeM2uLoJePXCCcfT9x1YEj7roNcHXlhK/SAH
5g4ae7vUJycJI3uT6m7VGPhBWgxotuJOdO06ltl2QlNgrKqDT6hnN2p1EHy0rOFNKtCPub0bVnfc
b9oefBKyjsVRrnBWNzGNNOR0XzwjdqrsnCBcd9vIatxFbhEkPKBIENfXQ6r6oo41I4zpzxW+aZEx
PotQBjzdNrK2r4Eq0vhBRxVE9Qs/oOW81GKliO/FKbOj9IE0VQPkiZaMrN0wtTZpkPYBf9dBwJFh
ux5PbU1eEUW8DtSzhLbCty0qnjUXuPz9+aVw8bjqtbQQor6M7w1pJ07KMUuCnZmM54K0GtJjh9sT
tz4aMrimDuCO99y1NatMOi1riVWDqNtpjrB4ZDldtvW8Wb3gGGSP/s/OwtUycfQFYAoUfpJ7iKzt
AD5Ro/5cgmyD7/AgmZU9FL/qeCswrjoGOQRqNYgXQLB2Pb4uSVIUmIlFQGvqHp6/8nOQ/pVM0e72
PK55ufGvnd/jv1i1qhPyRvMJRFn6VIVP9ZZ46eo60SEPiyLMBwBNrseBVjVg9JA3PgyGRVztaW8K
rC1lu1XXuzCycO0uoCohl2zVOKMyCygo+SDFeg3q/tw3W6oZv193y2MSGtZ/hrRwdC/N+r4d51hH
oy61iUCDeNl3pK9FfdRz+X6czKdE/KAnk+P3L0EDwrEu7+iCnQJ5F/rf0uolbe+AFVkSl5NXmmLb
Occ2lNrr7bVdO8/p4kFXU4HSCBWn67kPM8nTa5W5zxLHEr7JurDXmr8Q1kWM544Hlv9fYOSXBhcz
Y/a1GuotyHWx8naNVexmHHk2boApVlf7YliLrUEhzRhCEStN+ytDSkSIT6L1UYt2SbGldLm6O2Zy
Y1WB6YR0/PUMKuBWhWEkPHeG99OKT109/Ly9Rqv748LC/AUX+y/yBqkxS7IYfZHvC8r/EA4WTtRo
4f62odWAQnujjioIOaJln2OQ1mZYy+S+rOibRwY07s+9B7XXVsZidXUu7Cw2vJiHva8JHDPk3Ieu
R8THHUIXCqFjUXX7MXG85Ecgv7Vt5oyDa/XFgxH5LyhInLJxoNZTb0zw1vcsNkFVQgDe6EwwHM1B
dOo140Mu1HZZtke/CbdgfKvLycWOdB9IAa6118sZ06CiC13OlrPoSSnPVTfZ/RZVwVrObUaYk1Uk
LcTZdG0ERWCrn4YpBirQfykD9UUJ6wMVUz3fkYU7RODpN+5CazSVign7O5UHBgdz17XJKZ51TWFi
uPdNxemFU5eePcS3DUr4pavn+U5Vob2jF611dOPrn3su1zCTIh0Zhndvn7y3xlRIMmwLz8LU3Vk5
xAxJ62TiljDc2h7519K7BxCapbVQiayeNJXnIBMOqA/0lvbMy8X+/4yJrpfr+STl1Ri6jiUraeCV
GJ8ACj4IaeuIlNc3Fm/NJy9HtfBJK47TMBBgqwunxEbWuzKfh+z7fxjP7wQwPZZAz5Y2JLJZacou
a/qjqgauXz/EeekkU71xX1lF1ZsXlpTrmdMqQfBFuWM/j6ZD6skCdr63vJ1Af6JU63/5/fgAjupo
penzGMlOamQvRpI/z1R90iSe6u91m7zFUXfwfYmyg3GM+69BP51GsbZsGnrvAqGZbMDBPAHFrWvd
+kaCy1AzUGpGQ2YRHvvMT9AE4fOzfnqLNAVJkmM1/pTMwDE1pxZit9XURy013cBvbLq5N+Lzqosb
1GrphZnT14tw2OZt0aMowmaiVHWUIlO/6/JU+aRMUvlYCf9BwnnW3JwJ0GnwpRt8ds6L8w19oiFC
OAjno0y6U8VWPzQZjcXQPsun2z64elenMxGyEXj+ZMNYOGGnj9TTBWzl3nMnFMfJMHMnT4oPJPLP
ojm+mX61173uoKT1823baxeFS9MLr2yCZijGUorvEzg6HIhVQKN18lbWeHUnmwbJuvmNzbxeT6YM
0pG7HnUHDdJsdjJVzO2KzpqHkDEA40P22OKAuTYyecjZ1rnH9TZr7iYjuwvi6hS3bW0DKttI1K1N
GyAPCKKQZCYNtLj95LFSl0Ym8JCX4w8G6WM5r6ONULs2aZc2Fh4oN0KmB/08Hh/u7eGhmbLd5p10
ddLmqxXCryL92QsjZpnKqQZlxf3QDIfE/1ZQMgnC9hBBi/3nnmZdWFoszwgtRqt5JpaUv1GxscXu
79sGVufrwsDCyYpS9eIA+an7UDySjrNj0DGbV5it+VrcJ2AOjzxICDgvhAclIUlUPYwdFNPZ4T8M
BvgH7RxwX4DDuXZmrUd7TywYDP1yOegCegA2iyCrTnxhY3EdA3UVj0mAE6NS39Voj6HmfnsUq7Nl
gK5mj0joxy0sdHVDx1waJ/dlnO+rujk2yksZN3uf9vXbltaoqnnrwIn/u+GTpsjrCaNbzi8zqyXE
1GFvywEXOgE8w07SOlRXWtmP3c73RHiwKmGnes0XZfQeWtTmXK2Lw10uwnlsaL1dmYL+9+1vW3HM
q09bOKYhDEOEyhuvy65yaDdqEt3eJNxYn4AZSj5n/RAHWYQkwe/SdmhBjMANvvOBPkT+Wy/YpeLb
ufeJUrM+nAWjs1W/cEKd/AJNcqIdyP8BgkHJl2cENw0J2trFDTE0pE40crIMRiUcGmFvxbKj5G9/
PqWXRhYn5pj55u9ayf0skhsqyBKZsd0YWwS8K/5LJyGUAbT+cCyri5VLgiHkjgAEQoiMHXq/MJjs
BFwZbtI/3ylw+ZDvmCG4vMMWq+elWl3pApb4DsRrg13QFgeUuDVoxm5P3fzNiyyQatHHTqMFgljv
RMVRjlIaoeE9TUactsdGPRsZjQ6TUH8lc5Q7XVj4G5tzbQNcmlyEAavQ00aTyEYA8rULb3xN1Gjn
R9Lu9sjWVmtuk4bbcKaSWl6j4krys0kaWa1e7u0OFeVT2Z2C9knTki0d7NUhgWYDj4O+A9mJ63Az
Kw+VfkR8Vsc3OLe1j1s1rZXgTIslF9CZ+4532sKAlHVJq9G+fp8EemZnmqw5g1VtvY9XhnFlZeHg
YlKg5guogDvTYWgHO57VDoctJsVVK6wKvVEoe6D4dz1ZyEGWSNhGyT0C6UEzvVLRN5ty4yY7n4gL
v9bQev/HyGIochKEqYmY9X2ZG/0eZM8H2D20XRA1ph2qebJvhNbcRVO08YJcHxy57pnsHaG5xQ06
CtoWoChZdlEawp1Y1sjm9v3OaP/8AcT4/rWziBCJYPmhjkrvfVZEJyv7FBi9beWDY3Qbz5GVAIEh
AJRzEzXotsVu7asSWsWqSu6RoTl5EBDtZPVRTuRTJ0gwy8bB3e1tuzqBdKj8VrZG72FhT7HaKjCq
DH7KVD7wMN4JiEImxoZ7rLWHQ26kEq9n1B7/uHZCKDYmOakZVk/zCKUR326SZG/E4kNAT/jYeo+9
+aOPjC9+4znNdA50cDUQtMQfISuHAuTNzLZGvhKwrj5pMXLNCjSP/EkyqyJ0PIlilKE4x2Yd89tT
vLqk/459iYuS8s4cx65O7jvvbfDUk1T3pLtyJxsOaZtv+M9aqgCKJ0R16caf7+OL7R7IdcPUFsl9
PgrNpzZNoruyl8B/gUhzhDTNXszCbF8zKLv2UxRHO5SNv0M2FL2UXWZ9uT30Ve/S4fueifupFy22
jY7qSx5NeBdEmB8FseQAMkS04fyNw2cNpsVjEFI10gUIcMmLxTQnuZksgTn2pqS3SYa1BB4tq2y1
eEFq4QBs+Oip7bFDKsATj2r8d0oROP4QJy9DsOHsa4O++JYlSkuZujgZZBwrqnnVAUsIhny/2UO8
5lWXVhY3vbnlAgE31lmMPwu5rao2YuWK9nWrar6GtbicWmVx28uHNCA3X1LItFukrqrjr6J2RtlW
Env8YBR26+3+3qJeWdubl4NbhHVVqdNaMQkXYqHsU6oAaVQ7ZfpGgXPjQra6X4A7kBGfwy682teR
qYl0yxdEVqsrX4x6R82UgDRpZym6k+tdIHwQjH0sOVH34fbWWMs78WD41/BiXgul5zwNe+Z18KAx
O/ftflLsfDjoze+CIKguuyuTjZ2y6pwXVhczW7RV4gdmS3iIdFsA4TsLDG++h1atQKFrkKmjj0JZ
TKpfp2PdTfhMArGYX8Nf2m9z56zuAArdwG9EAJFLRQG6a4VKj9nzEPUGSnWMeenUcCkhpplswenW
OvY5j2HomzFoElW9azcBtZ8KnZql96ba7htZugMlc/KnQ6N/gGnF67u9X+618lvU/IcFA4DKWw5e
CQRa51m4SIWG3N99I6zTe6947H1Kb71pJ1tG1qZytjA3m8+AkoURrZJSvTas9L4y9L/aXvyIBuRh
SOWPBfitAW2k274/n/ZXt0UCNeitmaoVfiU61q/HNA5kmoXIH1zYNSlZCqJ0CLj/1pLrK+rRr4eN
OVyzx9A4ZGbhUDhbr+2ZKbKhQz/0rtxa+c/MCCuHkOfvUKKLDl2mfad8ZZ7yiBak2wN97zaMFLJ4
HkR0aKOtsRipWOreUIl97zYtbUupFsSvQ6x/DtXJOmVx/CQq5V9tI8r3ShZ19wEqQ3eWkskbQe7d
8vIVxDbaw+ft8g5D2WewFTdCMLhpq5CP/ZZlmp1Y5dEqXJFC/+0xv4vdvJ8BPmk8paFTlZdywlWn
xYUfGyzu8IhAxj5WtQcAMacw0zfc6P2pP4OggA4AU+PR+S5Pl2R+EI8Gppov6rl/EBzDCd/8t/hB
fY4ehXP1lv+of4yvfzw+jJKxJcdChvjd8S5MQ1qheueO4P3GPncsM97LQmynwRZCZWUqCTr0GXI2
sfmX79xxqs0WEtLRHWiLsMozYnAzX2wWf7o9pNn/F/uRbho6BWalyRn2d70/jDTXpTFqR1eOPvvl
FxQ5bv/+2jaAmRD45cwZI76LntZMUaDE5ujmVXgQjE8R2qDg15woz+7NBD2YjFt+YTiT/AUU9vG2
9bXRAeqdL6BkeHjUX49OEdspyUNrcHnsw6/ip8BBk3KLh3xlreBuJQFIspOcxPKq2wxSWMUN4IRa
1PZ6I75UofiQ11VkV6Subo9oJZ5BHENeDNeQEFmav+XiTJDlCRaX2mc69aLbNR1Ktl3R06mZy+mP
0AjFewhdKFqm9R/LWMAvSVKchwXwOXDt85ddWA4mIxzHVBvcAi2zQGpmdyz/mPJxNgJjAlGL7Av7
+tqIqAi5lMjB6IrQZdSl5mBEljcyB6vrBc00r20OI2i8r42MCMMocRuObpv8iuPGlnicWL1j7m8v
1UrondWvFFP9jUJYZpJy2VerFvkZN9F/GsJBoyqWJGfVAl3ebcFIZkdebGO21vzMUg3IQJZVU00R
Gi9swsmlsHBMC/9jN6XnUfk7EmVHlh2pemv14eX2+N7d9FgrRQOGSmkRTMySsnvoM6HkUwjBemR7
6ktmJjtyJRsOvzaLhFvau+fGwnckoBaYoyAPjdEtAMjEwr6olV/JWDy2heH2SbaxZisBYy4rQrP2
mxJ0SZOZi2pVxdU0uVnYVr/MNGk7G1ye+ecHCQTgcIAAfKARYMmNVA+JnkeqNrphUKu7QreIGYqm
PHUx0T6XGnmjG2AtaswM5/ylQkCJ4NrjlUbtLc9QJlfK0pNYuEog/OwquzLiQ11OB1iiN24/K/7I
XWDOykEqxCgXYaqOWgvR70B0J63ZB9K0z2ieLZVPen1M5f2g7qhObZhc2dWYBOYE0bVOiFqYbNqo
FuAiRGKyDA6Nle6FAcbBX0q5MZcrDgnFqERDOkx8HGrztriIg+NkkMTSW9H1agl9yTFSv+Uwdx8K
PTCPQqImT+Lklcfbe21lAecyCLDlWT+dOsXCqK6FdWbIkxsOL2bdHrzEjSXNtjyNZ2NgQw1w297a
ZF7aWzhMwRtc1eALdbXQTveTt2+Om31KaxN5aUNejGlMzMrL1cnttDsjeembfm/JRz15KJpkY/pW
QhUoiLm+AzLbIDV2bSrTNCPLx3R0wVEdhRpUcdrtq97baBdemTWeUETDGfaGtcWsNUPZZKNajO44
SJEdetUL7axR27lNsVXbXDP1WyoHRhyTC/fCC9M4rsIszTjDCidu4jdBRedUq+WdCU3CbV9Ym7xL
U4uNlRujrLQSphLtVYolm5PFmzYC4oovgNejDKexSjPNyvUCaTzfxCYaRldvc1tSn9SfbQceAmq6
rXzhSoQntFMwmMmrOS4XXgcPKVqOMaEXVldbAGEqT79uz9f79A5PRi5ndPNzaM34x+vBCGh5SoMq
MRi/eMnDZ88/0VxdiHdV/7/s8aFxjsWPt62urRJNUcS+WTBQXF518Uk0GAKZI0UTRhsJ9JOixKHt
++2fH/u0F1OmYL2g0FrupUiJFL83GB3u4HslDJe85K2tJvj1SdQwMT9esbPYsqbeV6MusE6oXu5G
4e/Y+94fwqfMae864XHcQsmsBFhKLjNPMsnHWRPkes0an4ScISSTC8Jh54uAVVNbgAEkks/VOJ4D
RdjfXq+VDTwTPsy6cPRcgQO6NuiJ+RQkdTG5Kvrx6Fznb2EAYMKj+/dQTPLP29bes03R9w7CzUSD
k3sHNq/NWbIfGO1QT25Zqv1ZMdCZHagaOkbc96eClinEQqLSDlF4d+NwUE6KGGZPupHolR2OVuPG
6bQlt7WyFSm9cwkC9gxBxbIrS5YQV5KbhstWG4jcUaG27cpiq4t0ZWNgBQ+CnmIuHC92I+njzPfL
dnL7s/gy/rXFwrdy04HIYGYUREGQ58Qc2S6uA41o+qqY91ytPPhiPPqKXs3kZ2LEEAsmIn0eTXyn
DPnGbl+Jl9ZMi8qbk1V61+YvtIQS3RiZOn2wvTrbdSPsaxwF9bRrpx8bzjOfW4vXxaW1ZRmrr1oZ
9qEOXz0bX8pPA1QYB3M3fjFbJ7+Tt6ytzig5Hf4jyBBJr2fUG0p8uGZGK6NxC1k80UF4Kj3949j+
TJInzXujq+kB3TRj2pWFW4p7mSb9MuXS5zup9pqKgXgKlS3J17UNS+rSAEvJuUH0u/6sYNInOmrx
I0V5VeWHqI9sdXqM/pwb05C45c1NmHT6w327OKB8E1okWSMS6f2ban0wqNmXyUNe/a1JzacoVB3T
evL0s+D9+RsSw5TrVMankzRceLKPcPvMZMwq1z9Kq7N9rrdm5+jar+pboNkBHIO3/er9QgPioGDJ
KQkT1LsOk1GEMx51Ey6ZYvZIjKQA27KCxX0r027R30WF1O8Sbdx4KLwPCLPZGUEyXwSoSl8vZG9B
m2w0hEI9+Swox8b6MIUb4fb9aTLDU4i1kMbMVYrFVFZtQn9ZgAnYrMYx3I29AuPIJwtBbLHLD94f
43zxmbnUStMhSS51efFsjaQWNJVwICayfMpVKr+8YIJvUhFuoCHel/N/m4K8hWQySm7vnlnjpA4c
JZNb/MzK7JgK7a5V6/uqGeymDHZIjRxqP6PBKnCH+rFvypd0gvYkcfLW7yj3946aSBsruuZIOKzJ
fgGEx5/rFY1JJkkzo5grpV/pObHHQ0tNVD7V/n1DovGP78O8a9mioNBn2MsyZTr5palHiN+6Xv7Y
C3/P+mtbKl7vT8ZrE4sBUX6pvFiVmOT+czf9UP78PUQzEF05lCDp9HvHz4d6hp4h+y26INAPMC6x
9YL2k2CEG9nftX1ApZOgScqSFvlFLGtaJPRiP+RNDrpZP7bgTO6K6nE4+vrL7Vjy/kBkRBeWlGsX
mEyk5ZQSS3Ig25HUHtBH3dF75I5+sPOsDYfbGtfiLFDJHkpjh7VIOP+SG8dXHG3cF8Lx9qDWIhUA
M7qVyWvIlACvB1WNWqo15uwGWbTzkmJXUP4bxk1VmnkZrs93Jg8uJvImc0VFXUTEodAq7jBkFwRC
hh7avdIimztmiG+Uuz74K7OqD9JQPPWxf1QEWHc2aWbn5bn1BQuHZ+9mHtcZjoImOghBfT9HTcu3
zmN84BWTiM0nWI0OobeDZT9unEHcgpyuzrWCojAn0SxTuZhrr63VvmuYA7F4NMEa5Brqcn/aUU/s
pDvb4BpBFo4y6PV6akKXFE1HxkPvv2fTKz1Pmwn0tcjBOoJmwF+ouiz2QS9mDVIoFreUXXeq3m77
4/srEN9/8eMLt09VufYnkx9vhHOcvxbBw6TTr7m/bWV1K8MjR4qNOxAJgetZkn3KlUXocbetTl7u
aILb53ZUOW1/uG1o7djg/cqaz/26QHKvDYmz4mRTYIi6zoMQTE+JF/+it/+TIp88r/sIe6WBitFG
/nDN0UhzsK2JV3O96NpqJCRd3Iux6BZx7UTVgyA/Ia++EaBWh3ZhZDGH8A6Bo9Ei0R0661Pht/t8
6A5QEziFKTtmLCPWYBzSPN4IWGtxkXfcXLkEc8rorscWIuIc5H1JvK8+6sazDn+7oj4xs1HEe6H6
fHv91maSti3KK5T2KDsvgoacFCPOijWrGb7Ugu8KQ32P9NrdbTNrXn9pZjGozAqasgwK0Q2zvdY5
aeRGGfnsT7etrK0YQIH/lc0CILGIwb4Vw0mKpprrnxLpUS5tfTx0e0/YZUc/sG/bWp24+blKZRTc
+xLRMpaqDg0fx5cmkzsOfPTpPlscL7etrM4buHAR6AHV1yWyxGqzsqY1QnTN8DTSpdUpTwaVti7e
yLqujQa6Gkh4SBdZtEleO13lKX5U1R2XGYKEGsAIyYRJ0Y8/H82llYWzVZmSlm3Qi27/0ta/pJlp
+Cj/cd8OBwQ3a971ZEIhTl5s2xD4ZpfkouiO8nkcj43oeO0xbDcmbC3A4mDUZejZowg6T+hFykJg
9YtxVEQ6Rx8zxqC2tTP4jtWN++3K5PzJi5N91jpHp42IR4FmDhkXxrJBJsE1CJ07wUHqNijH2BG0
kx9ur857jg1qMjL9ThwbeAJkxtdm+Haxikavc8vULY0vfXbwcngI7035qyB9qsqdF53HX+ozdMpp
5oZQfSTjvfkhFM7BCU1jNbY9R/2htLs62ThlVjKZ15+2mG5xrGtroIvUzb93d8nudTqOh6/ivfb1
9hSspPiu7cz78WKmo9jKPDPATgNTwfTQ+5Gt5DvD2mfKXQCf59c+flGVU/C2GU9+X1zeL/K/s784
SWOWXuk7TFf5XSjeKd5Ry0g927J01upTGn1WIbX/IqBMNHoHL3XCj7nwXBygqqkERKBeJ51sq38f
nyZ1L1u/GvlY6ffV9ODzP+e2fAjeotfCt7OmPNXCGWVvoZpsL9sIWL8pLW4NY+GrptF3ldJZnVvT
9x6e0d8xPcmW+7dG0u2YSoth2BH5pjY4TL0ToNj7UKf5wRdew+gYgyCP8jtz+KIVwZ3qav4XqXzO
sp2mZnZTqHTE7ZIpdrQWodq3SPi77n07hFUi2jj7f1cgbw1jPmouHEEPBsMqB7931eyZ4uAAYSRi
0Lp/mslnJrtz8rfgZ2pXd4a3m4iXbWbHT1ru6KxC6SZgZIJTaDwKTux/Hs0dbNxNF+zi6FMuOqXu
Nk/hy3Dnn+W9CsMbyiNMms2yVGcp/ZAf8mdhcOTxSX0xrZc0eouFxwGea7v/MHwqJTuMn7pHPbZz
2R5o+5PvRe/JSnew3VjBxkSsYI/YESCbUFhAOY1G7+uJKEZTqAdSDi6MWUD+xrTe61U53aVlDq/3
kMlulEO37Cv6UzKm/ce0bmGiHMatRvPftC/XKyJLvD/JQatczZEpuv4QKenKtuvD3p1wFzCYjqR1
Hzvy3WRWnalqXPNXiXR8BZAiL6V9Yul7Rbyzxm+o59pRr+wHzR7JsTS2ADlh0sd7OMZOc7I3CWK7
FGGyFZzm2OrVyZwz+/TJmqnb1PpJ3CIW3BzLYlLlNpfLwgrANQpnVGCML9pJYFvkT4rrx/vBN8Hg
7ofhBJduiIpqGpAtpjSZ38XSU/SkGLYqnMJ92B3z2PHkXZf/lR+CMwlGQ3nJW5vjwt7Spnx/E2H6
QZ9x2aHYwmF0Pf2I8HS9oqe9+029e1ae/zjuXv/6YkJCJeBRmfDrXjOxFtUhlY+NCW49d+ZqhiA9
Wt20b8b0a6vc14XPoynYyt3+bnx/52F01yCSwoOG+/f1EM2oisS0jXoQJeOTIArP8IGhABw857F2
zuD7LuQK8DJhLKdgMMo7sXQ8LznmsvXamtOHoBt/kr97CCoTUe2ufuhK70TV5hVRTxbVCSVl59O7
KBwsBCOyqd83ykExXaN97TPg0Ibu+MLG/l1dNpBgtE3KFqCcxYFWiEqXJmbWu1WUgoGMdnnaUezY
e9Q8bq/h74fJu+m7MLXwkKKS1LLyq567g/5a+RlNu2BWcv0FVpA3RQt3SSaA+zZ2ojI+dH3ypYuL
XfbaBL+SurFhmzl1pmi3yve+Oiup6sjacJTT08ZXvr9L4WkzwoBLDoXRpeKT53dmXgdT76IdYxxG
oTtkmVTvUl/Xd5mATl4ueI9gxon5MRI5AorvjdpFO6EeLbtMMsmZakFl47XtoQRQclChobgP/Azy
iSHL9mFp2kTJlDzLpPNkbPRDLavN6+1hvBd/oFOUQhzqX3N4hjPi2ldpfICRw6p7N4f00ZAhfWzh
CRVy7U6dumOt3ZnmcRi/q4JjBQ/oJBxMy84kGMql8a7gJtPH3+VyS33l/fsLXRcaWGnihmQFvNn1
R8nAY+ep7d3e9F4z69jkL5KvHto6PQFLLTs3mLaEKleWE5P0gc6lyVl/49rkUNJvbMUiJuPKmaIz
9JEbN5rVQSlzeALQxttCubZQNEYvNAno94wLQBAcG/nRkBOn7o4JNef2nI8buOx5lhb7CEzlvwYX
YYgWyUzLcwz2w14JbaTxBu04avtua8eunO2sFznlmaaBqtwSi11ZwtAnA5MnGacoj07csR60R198
rH9Wn7rEO/hb4mRzHH8/tn8tLl6AXmJ66eRjMYxO6Cb+BG9+hyrA7c2xamTW2YIOjIq9ufCJ1ldj
KPGl3jULz07Hb5YnHML0VQm6uzb91m0VAlYd5MLcwkEyNZ2KPGBMyV3/IOqO+VTfCZGdnesNx1iJ
5VBT/juuhWOMsjqW8YihDhnjPOU2+pch3EPSdbg9fyuvrVmE+l9Di9dWWyd6apjESOVLemx/eV9T
R/lbpb/TrjeKG+sueGFqcT4l8tTQQ46p6Ll6VkRb2LeHdKcfqjMHiLGxlbcmcBGfJvKuhTFgDL7o
V9r4+ydYJDbmbl7tdx5+MaDFTSZSqC0Y1Tx3T8Fz19jNj+5zuwvO4qG9A9DWft6wN++YW/YWB0Ec
aFWdc5dwmwPNAeVbelSO4j1i4HcaiOItqof3eaIrz1jW7bJysHLVGHtqDKeufawHfHELJLB2tl26
3xK8EHZtY4Ui+7dF5Tx00lMW2Nm0m1w5c/CLwA5c4WgeRHtndPvg28YuWx0iPkctByA4TcBM+MXL
TxjCLBM8wi/dCOekJtIjApxtNRKuZBqYyQszC1+0ojQNBYHN7LuTsst//Q9p19kjua1sf5EARUr6
KqnzJPXMbPoizCYq5/zr3+Hce+1uDtHE7rMXhg0DXSJZLFY6p/oqmJFpGLcYI+LG1F8aWP54A34r
X+ICyRbIaait6FqasifTzDYOJmNZO2ddZNdAeNWQUUY1DERTAEFf72JdDDTtRx3hQnnAvOE741Tl
HvHTx7b3yOBVh3yjjp4Smq3E4RVbFIYZUxmIG4Qk15J7sKtk4A+BiiIbMurrfvjiWtXGLk9ONoH1
Faij+is40/zJjCT25b3nnL+MjMAGCEeGLuFj1Hztu7qPLDxvTRya+a4jn+183Jnl3ao+WgZIZ+n3
1vTMFGxY+r2WYAIkPQ3dbmpfFvZx7lfV3VJz/+cksTbrt0FXI3oOWW8oZyWipBpBEZsDeJKc6+m3
sn5bpk8SSyTSq39lfGgSS/UkZuPI5lN6Z5E9uPW2+Sl+IN68B91USJ696WDsbssUimTOJti/0CbC
8wapSmnTWsOylvmt0x/mamfa4W0RImcCTfj/iGCfcGEObGPUmwEIrFP0avrrvvfch/kYy1wxkQ9x
KYVTWgukUgg+shkm79l2M4+kym7N0fBCdq166Pq9lAzsfUg2r6uoWyB0QM6fgH3kemF6PRUlWCXm
E8gyNtWeblBesB+ae+vo+u1+PM5H+yn5vm7Jjj4ah9ubKrIOl7I562AXpWOtawlM2W5E9QTovCN5
vS3iI/CeqTyq/qyDCHOg+DpagQSQZnaQ0Qbot947h2TX77Od7dc786xsi60jKQkw9+vDhl4I5PzA
Qs3Mua8hcPJnT8Z8JNyxix/nfL/OKCY77QvsWDEB4t48avP3WBkfcIKSO/XefXRrHZzGz220RPOI
dSjP2+Zcv3Qb+gaOpcPoOYd1nxybIDuSQ3OYd/le/5I+2F+jh+XUPUlcQ+HdRlsNCGhBbwq0Hqef
aWT2eoYVW2D3fsgVy9Nq2UxS4SsMfA0avhyIUvnytYN+xNpgZ+Zuk9f+2Tw6GxBO75O79qE7DONW
opPsUf+wtRfiuKfXSElWVWUNlOPvbu8+97h5xjbZaKd6Pz1NX+KH/O0Z+V/Jgy/UnQupnPHPyjVP
iMsUE3T90wbtkn7RvGSDJIknEfMeVVxYykKdy6EiEDM6e6V9HtfH1XxYZJl5UZoJbRn/HNn7+38h
BkTvwPfYFcQ0+6IInF19II3nlQGmbQTasXs2vRUEik/WpvGNcDxqR+f/t5+8b7PQCtRqQ4P9JF/U
eRfHmpe1M2hsJe6E8Aa8U7gCAIGGE7bhFysFWlR1q66fT826QxMp6tiLDJAqtFkXIjgvtLBBwBsh
wX+a3RTdqQ8atlKi88yWf9R5RkT7n1VwOl8l9ZguDlZRhFPjlV8t3cvL+3I8o2vuF1GBGkXHvESo
zurVt4RyKk9sSrS8x7qQPaee8X29W96cXbsHC97Wvld/wOElP9L90fiKcEKpPRlFw0deFPb6/LOx
H+bcmv0wZ27X4gOWx84jx84nP83a6yYkczwg398GGUH5bW1BRuxaW5auHdWkxj6DEsJRdkmy6XrJ
Cyc2X1BFzBHHJeNHuxZUIWZrwXw5QHSQTwV9bp7ANexJa/hCJx63+B9J3PmpUTN1UYcrln2ajmDD
3eoHjFre1z54Sv7KKMP5soGPZSTG3EMTdWuskmGAQdGDR2P0Vsyl+zI9rJ9d6pE7+zj9JIMf/agC
RLollYUronwBaHP+kc5dchrFpYmZnPCaCx9DXKrfLlJ+B/or0z1kGZ3n5mdXSos5wkDlUip37zEG
U29GtPygTx2VTZfeqUZgdIf0cTZU38lbz1nC0j3Q/HNMvrtx7LnZNpoOSf8jo+VnWr6m8/jQL8Z+
kYGI2Ml+uLkX+8GZiwbkW5VZs9NoP5u6Ap6kzWp7+o8yCWnuZ38XqV5uBadqVQJO7lUboWrRxmgC
Da9y4x9QhsdziUqPV+7v6iJIXtzD3xjGf1fK51K0yEzXFXO9T2lzyJ/ahQJK95m0Wzq+tNrPJv82
anC5nLCX9hqIfeML0ZytGBQXQKkUx6+G0T0JOx9s7n69mQLHa4L52Hq6xHII35kLgZzD37uWmkST
Op+oU2lBo8xAJUaKIUndCD2QCymcB57oWr7o6YRlpftW9zTEFm52NKWRLtueGzrKFwqtpcoyOjBT
C+aIgz5+LdTHQTO9NPKMmrCyfKU8GssoedWY6t8Syxkq+DymuuRYHniTMt99iLbOfum95vNtxRQ9
JMBkYwALiioEwJLrh6SI2jjN+3U+VQtGLs67sYbXKKOBEQoBXAXgPTBcQdK1kFnBkPK0MxC560e3
1vymD3VLBo6RCeGsXFyBTsWKdIS4xic6OJ5KDn15vr1bIs22LhbC2au0Nkfa6ZDhRM9R+l3BoLfb
AkQG8VIAdxxTOwEnoUEA+qsw6HDA7J16Q5oDgCJzBbCa5EESrge5KwAcUQQHaPH6YNK60watgrj6
oPgyagjhgVz8OHcgc2ylWTXgx7M9SoJfFEkE8o7Y5m8IAwv97+O5w2DZyHlu8Pv6feGF8+OM8URe
E6ZvWkhfev83/mN7+3SEpvRSJH88juNMva0hgkxewQOExrzo2NuNPxRW4HRgiOp+ge6sXJ7rpkWL
oAp21XbwFvpV8h1s67ilA4bCFo4knwus9/W5tRE1+9Q2caHypLD90TLqN8dJ4mOqLzndmLlFFi+Z
VDSVablaPEdxbYK9ItW0+ZC1trsfgVPOA8Vs1Ay0bIVztKxyvustd6BoE6tlffyi72WYUpwWbM0H
DJSTOrnST0ytO8CEy6FQflRNk+8wln7xy8iKT/ZqyMAgQqHM2mCqFEBOfMFz1mc1AeM7IqrxVZ/e
3O7Q1Cbinp+1+Xz7PASaznDkiABYlh8D5a6PY8RslnzKISmbDTMwm5jsU72tfAQGrkTrBYsCdxdY
00F4i9iXP3lq1MpgquiqxewXtcmA51zvMJQrUu4XUrzcXpbgCUKzK5pJkCphMAZO2xe3NSMMOUbj
/ah+RuYVrVbuA4PkGdWDmq4BiDTC2xIFbzogVhgFyFgnDJcnxh5RKQK8XVOBZHDptlgzN3Aw3O4w
gAKuw3yT3V+IYxuJhDJgs3xsH5dOWU0luoddUGYaKJIovbnLVOcXtVvZ8yQ4OOCSGJbFAIT9A+tq
4hSYqTbl2smsIpAHt348r34GJDsx15e2l5WcRGengUgPDSMqkIt8K1BTxzbp0dAOLqV1myz7vmvd
IEmVjUPtY2eXXxqi/frz3WQEL9hJ9JWDIJS7BTZV1ahw1FP22yiM30XfYNzED023fv+FHBwZmk40
YOH5XG+ftDYm2g7aqcxeSzPzAVTvNa/rGsnjKLjVMB2IfEEMrLFuyOv1aHpjlVk/gmixir/Ybr2d
VisA/alECUUFeKCHAa8FZ4OBqJR7hKsu6wgakrSTrtRraFlFHxSIwrbarM0bxx3tzTL33S/HTRXQ
5I70MFqOjPVRoJ1sRDAjw7IY3Qv3lg56NtMEtcKTg/bUPhu3uVNvHUrve1ffxNnP2ycoivivxHGW
RTPjysT4Cu1kp6pfoyhZ201gzt9hQt082xE8QMSk/lySbYxBpH/uZEE6eP7R4ojeRp7Gdl60qCnB
x3qqtMqzIzx5a7SbXAft0vd1vctV82eu1BIQrOBC4r0G1w3D3WAgDxeFOabRddh97VSU8Qsm6paf
y9E4KOpLZeVbg9QS0JToQC30NYLAAgIt/v47WhlH7oiGXRA7BWWK5vKovkuabFt0FANVrUiSwBct
D44rUL5syJDKs9jq2aqrFSn0E439VUUlFO2AtLkfKZij27sUDSy3VUi4PoxRASwMROyowl5fzn5Z
BlKh5nyq1sFjxMfunZUn+wJd2YUuI+cSPEtA5PwjjE92k3Wancbu9NMwAvszag0ATQhqiySJn/pR
Nk+RszsOCH2Av0ZCEehShhrnNGU1+hzUq6URtmbvx+mjjezQNH+6vX/ceb0LAasJXiLgBdmBXe8f
KreGHZmtETrTm+2G69R5NLnLogNIpcZKDW5L407rv9LgRMDAgJjoHSN/kdxWu7YZbX02wmxNFG9K
k40+5N3GTOygRgF97UdJCoI7sf8IBH4afzBKEe3s18tz57nFqGTNCNFWlw5hi0b9Mj9SUAneXhgX
QP1XDiwnkpcsfObspoEJd3kFsx62qTH4rLTlGVQbdreliFfzrxRO2etkstJk1I0wRvXU6naMTHKm
jYfZz7cFiVQPGE3EFphPZH3YtrwrmjR1DSM0FdUv0FyeVJYH7ozbUsTL+VeKfn04FH2ceOSwHNOy
tlP2AAiJR7TWk2J7ZcvhlFyJAbqsTAiC9gG0cY6bT44tMbQiDQDDJ7up4DfAoq4Xsy5rYvUGLlKH
FmLkdZPxMTNzGVef6LriaUbCGgU7YB45fa7cYWLdc2Y4uM8OfbTUajy7IOev9fGZKgZ4iPR5Ptw+
JtGlBYoefhbS/3hBuJUZTT2kI9B3Ydm2G6f9FSnnFcUMIMcCjCDa3hYm0olLYexjLiyEE81dntYK
dEK/r5OvZn2IWz+yJGQcoiU5GO1nox0cxpUfVqaMIE8iVWKGIMD5ZM2bFYgS/Q7EH/tel/FViWQx
bB1CdNuCF8kdmZE3CYZcTWYYvyTjN4IXkBo/i37cpLVk7wQqCNVjhN0oaiPYZdfgYu90ky6mM6ck
pNHaHtDkC3RJjkngt09IsB5m5RB9obUIpo67tW3raO0AsuqQloMOnhsrHLXWRw0Y5GnIhVkJ/XJb
oEAlAInGMFwQVAKNxIORrNXMSJYWdljj9gUKxv/5dmOdgDkHJmyR0RkIpaHSjKoQWOh0/onqs6mr
qg7Slt6KCx95Pox9mq18HvxZX53vILCMDcnrIbjVwHmCqgKPImtB5Oz6MCTGYq54pZTm3gAlxgpQ
X3lIS+ehitA8R1uJogjsIeYzga4dkSjQsjzAuCmAjio6ywgj8ASR6q2IZ3+dZUlF4U5eSOHexNLo
16apYDfQjmeMaKeEgz1VKLX9xWt1tRxu+1J1zqwU1BGhZq5oJNaqNzIhBWhHjRQYJ1J+G0eFLBJs
PAp411esMaa4GlIKzt5+3plrqCzJU0NHwARyTBh4cA0A+CqvwVyc1hlPi/VoTIFC/TjerwXY/prG
kPi/bG0XGUDmeOg2hkaAlwktfuB+vv6gUi9aNaojI1xdxGjR7yXX/eQBlDFrFNZdgbkuE93/+X1E
QIGoAik8oFC4c52bSs9IUVthDvobG4Mkx+y5WH7FKFneFiRQU0D3GQU5XA30c3Fr68rFVnvMqwgX
5cFB1yg4IIkkGhPo6JUIzmSm61KjINGTMF7XZOeU5JCp2QjMc255sDaVZEUCC41pOw4o2mwLGUKe
m5GOU5zqDiif9SqhJ3epC88oo0pioUX79s4szTqc2MCIa51wFsz16sfMCmmfwpsHc0CbgENYFj4L
7oKBGgiUDvcB5pIT0xE48QsmQYSxuUltgC/Rsb1irM5gvqoYC31bFwR6DmHwrxE1w/PhlQ4kegMY
glsrRDS7q2jvTyBxb7+Xy2uXx1sVo3WyT38hEdQIaBAAOSF6H653EZPf6WhWkLhQ/dWI4+w4FMZr
1/Y2msMxQdrOk/gwLooSrGB6DW4LF7wIBoYrg84A7ywxVU4vyyWjUZJWVkjMrRW9GYHiq8N+Go6p
DEslugEAjSEnj6PEyHdumQ3cpEhVetxmxfAK/ds8xF4edX7mhreXJFQXtDQBJ4YAEISP1/tJ3GlG
ijOyQgCrNr36qzfe7Pbcg5xmktVqRaJgM1CFMQwbAww4w+F2INaCiSIherTuV+rNPnElB8Rn65jh
ZcNb/5HBnVDv2GmuZSUJnXHZplPzSgmoAtpfVVn4dR9jwPi862j0lCYyky86MVRQkQJnKV2E0dcb
OZTzRCt3JWFBMJNkNexAnyLf6t1HR0t+3z40vtL1vsxLYZx69DRp1zJdSEj0qEp2qKSo6gYDmOs7
e9TcH9o6EVBGJuTJzcbjCFDUvdIN2bdlVJxtrDlIykTQcep3me5+vv1twn0wLfB4uvgn3OvrfUjj
SUM+Jidh1FQ/lv6bTkEQQItvRSSd1ct+intlkYABzS1Y8hgZNqe7adQ0/3kmMCDOA3umogVRae/7
XvFXzYvLxhuq7lc/F1tde7u9StGTgTGmyHCjqgSqQm6VZlIuBKROJAR2fZdPkqdCtIeXv84581Zk
KRrJ8evgnABvSubn6y5/vb0CdhP4zUO+U9VwE4FeJVz03Ttrtzhg0Q2d6oECwD3rx7+JvrE1uOwI
T2EtP2AwrLzPS7Wyw6g4VVgL5rXfXoRoo8CWBPIxxmSKR/Va2ZJlprbWNHbYxozLaKF7DNiQEsyI
tgovjQN9toDEs9n/v4jgFhJVWbfMBImqXQxg17N0ypjQbl2K4FR5wSADZx4hQlXoznbQheQmm8gB
Z0W60Rvqt7N6SNrJB4fon6d7QNPEwmAMHsMl4vyFKY+QuGB2q4o2beoGWmd7GOarD6PENosezwtB
fJrWzUclGwcdNguY53IEZ8SdoiEhp7SeWmiea0iSjMJTA/81UsMwDxjfdH1qg9Eujla7JKxry0P3
7pY6EZqDZazPEjF8HVvrV2NKV4iJW9t5LDpt2mNA1w/M6Zb4WiKTA9ZHNOEjrAL9JGdyFMwubJB8
tsPepl7Rp/7Uyrh9RNcJ8GP0ByMDg1EynN1ZViAm25XCJii1r08dphiFhZ56vXTuj0AS1A1XFuTu
OBy+fXWp5xi1OoWEtvppgr+9tidQ02C+psS1F/gcV3I4JYj6eR2KFCvKQQ/jnAHj8wa7CGw9XOxB
ki8QaMK/stBmzHkA7jREU8kUTu0NTwfUykl9x9z/scVjpB+IVpAnQCWQW9C6xKOrpngaYCjMoDLK
GtSWa+tr7dJ5rW7LesYFWgdeNdDCgpEXrg2fQnd7zYkcHYmXpv+BHi6/1J5vL0i4axcCuAWlFERa
kQkBifY1yx86AwBTergtQ6htIPkHtzjSY6jzXZuCrOhpVy+lHVr9QbN+oykjqcMO7Qu3xbBP5Z5U
7NW/Yjgjbo6GprQDlpKTJNpYLfgIwbcxemWlJX7XLW9DNViHhlTuc5zXEnPHV22ZT2giasYEF3SE
AGvFqR/mH8cRcFxOaKFdQh+XfTmC0fsVEacHIr59HD/rxdtgnUdzkFwyvsP+g2jONOmN0qyJDdEG
ZGpGf2zbdafFWWDDSv0owZZMo3lDDXNfuvljF+USN0C8dh2NFJoOwhh0S14f8JRhMFQzZmjQBSHR
MNMj5kYdkQQBTc0dsKUnncSntK7B1eZU5yr7cvvcRXcEjwzjagYaBmSY19Kb3MzGCq9NqI8dyF1z
PfMTVZW5u4L3E6VAF60wUGFkKpipu/BC1rXKq6JpnRCeoTe3X8H1tJ3McwpeninZTsPv24sSxRgo
LICDDj4iA1BwF9MCQEqZI9UBb0gwz8+ZE1QVCBz3tRrtMWg26EkbrM6LMs6vdeO1bgxmLVlhRWS+
Ec5h4iXG3bC9vV5z3Q3Q1r5ww3vabyN1P7a+owS5rB1HJAZ0VijII6WA/hjOF87QPGbTBSl6ZSKb
yR336JXZDHRTE3KgusRKiIwR8DcI6iGRoK/3ek320GDU62SSMJ9rkMCUqEfmnWEdCr0mWx0zuiS3
U2RgkUOwUZpChx/KhtfylkWhSpYYCExdgHtUqzY85PTBmpbKxnIJV8bYS5G/RlsaP1fBAdej5Y5Y
2TL2aGmyQREwVZrX0Ls4IZJ3kIcVvdsc60IYd+WtHkN7O3i0IcYVgl5hWnKyr60KrHUKxjAFYGcc
vbExu8CgSbXR5mJj6SngJL3+UkWVChaDatlORqz7U2RrT+gPbTZz3hhHREXlXllSAOUTGceGyFKw
rUFlE6QehB8REqNgq7ZgKw+bankF8cwBuyV5B8Qi4FhhoiccBb4QlMVNuTiIlcMkJ79qrfm2qIsM
0yW6L6wLgjH+srE53H3RadbNfW9h763JzyNt5wzDaXYin2otSHniP8MSvB81ctosSEEBDeEep8F5
ViQg9iLhWkzavWUwjrvFnXYmJit+z+d5DG+bPpEeI2xF9yl0GM0r3PLcYenI6MI5jUEzZC3o0Osq
rwM5oltub0sSHRbuC4j+sTC4dJwSFwoaV6eKucGjnWwXF9eSkEbGFCJcD5x6A6yyCB34l6PugJIg
NXOxymmX6RX4D0HTVyMKy2VIGuGCLkSxR+zikXKsJNFmgjIkGorHIMEQR88piAx9ITJpcEZBCG7p
BCUPztXRWbsFxTit0I1q3VNI33mxvY4g1opkIZFMFHdC05SPqKoyp74iu6kgjjckQKXl8yrxg0Up
AMwKQ5s/alhoxOZnXkbAC2bETBF8lU/p+Fux+4Dku3zeJnYGvsFs4yZPVEaTIVQN5O9Rb4ffavDR
66KBh85NIdSqq2MxmE+tUz2ZMeg+SXf+C12HN8GoAFinMKcacRNNy5gjV6Oa+YMRoySo/iG6+t1Q
IDpmRANssCtfse1zSlq3mO1wbPrD5LbbNKKf6li9w+iI77dXIzKBF6J4bzufnKxZHYjKzO5okV+J
8Vkfmi3rv5bO0BEdEhsGgj+M9ozn0oafMCJJ49jhVG0oaI4LcBtvcllDvkwKp+mrpgKTDscz1HSv
Xs/1HCB/XVfb2/smkoLGToJuVrCEfKCEwRq1Witg8fShuEuSo04Nb5kbX0Fv1h9LQlEKFg9BMov6
2JdcmCLqrI6isXioxjQGH0HXF4yP2Th9UXiO28iCf4E+wINEfhBZPGggn22KXGosRhu74dwlu3J1
4YHgNP1Fqfw5G34VRpRLPCCBqbUARIe2G0iBY9jg9fpKdPM1w1y5oUXyX01SgJ1pVmSTQQQhLdpT
4Q9iRWD1czil6IrWKqapd8N28PUcHLvQDFBWro1Xf6vqze0TE9haC38x1kKwFMF3uV5RocGrcJLB
DbV0rT011anXkeSlNq3dbUGiw0IizURcwcrl/PsRuXGzxkbrhqn2qyuPbqtsCYTlle7bxufbsoSL
At0nEwaOKX5sMlzyGlCNxQ3pcEaTW6ndZzICdMGdYnHaPyLYci80PUvjBDMhRuyba/oolGwpWJBV
WgbJFEsulWjnEAyx+AV5VbjY16L0OSmaqcFqRvv7mBrH6rUFQnll+CZZQU2keuhTQX1ZQxnpA8I9
byvijqhmhWPiJbYfN5uH9Oj0IF5GRen2GYnyB2D1/1cWF5MtmdPSpVWxg7lfHNfv6OB0z8khGb2N
AmYuGcWQ6MD+FQd+/OtdnOhSVQqo80Mb7CbdSW/u5s9E/Xl7UeL9Y+y5aEJBvVq/FgI4g9I5i+mG
0/StSz5p5mvhBlM3eC591M0smGWDC4S6AX6x/wnkDNJoTZZD9dVFRxj1HAJWMe1Ltj5V6t3YdBLj
J7pVBBO7mPnDQ/JOJnOh8tWoagvKZC4q8WE3vYzV09T0/u0NFJ0SXHN2acHMiQrC9QauZF66AtSb
IbjTfK0MrWoOIvO3dH67aC02oCzwZsGT+aG8VAI51WsdFD2K+yxAM2l9dlu1uC/1cvcXKwLoAKEG
ymWol12vCLMb23I1I+id8QlALq9KzsitxH9ReWEGAjUExN8oMHKPRm321eSqbRS2UZBZ/uB6hf1y
eyU8ZRZz9SADA+lYTyWDGl0vpSh6E9hJNQJU2Uq32N3u4Gh957dmmfpgfi7vtDz9rOtOu0EubfUn
UMcey8oud0OhKY/poo2BucbrrogNdWOMGXqzDHW512PQx/TAZG9ufzDzbrnc8HsjB5JZmFqOLsbr
723A1Dj3thuF/areRy19KpW7MnrOx3FnoTS1uF9vyxNdRtY48j95nEWL0phWI/iTQ7TYu+CYRpm6
o29UNhRFFLVcrov3TVUF+6VZURTGlv7TjTRMGEqLoEXmBK0tYMfXELpE27TLvNaU5QVEFwcNaKy4
h+zrh4vjrHm2ZMBuhcn0BvpBT+m/O7Us1yGyAiB3hhjEFMiqcIpmg93ZSPo0CovFBi22MmU7LTO+
9o0JQlGFyMjFBOcG2BNDs2CgCcZ/sM+5MGzapLtRH8PoWNZZT343w8huKcHgslI2k1jwQCAaYz0a
UEfgy7lXyK1XdAXXuRJmGHpoVqCfLBZfG++WkYGRfTOL/LWSveqCM0POE+yHLosD8bRfry8qnXzJ
a5vdgwXdYV6sUE+mlCIZQMuz2WRIW2N51zKaVplTZTGVMJ303QhwSVTqWzfb3L5hH6WwVkEkjfF+
WxgPxW0f1RoA3Gsoho77RWPTMzBkVDf/GMBwLeWDLY00F508UUjKyY/MKohl88k+KjiTgLKvBag6
hs1wGheprC1xKqMwB7Wh8SWa4kDp74vx6W+2618xTPEvFHuY1CIykgr3qFTaU+Ka61GLyn1VujJq
4Y9X6HpBnKlN5s5MBgzgC22w9XRBHFg7dzf/ISYTDxAqTSjDIl9j2GjW5ratSDo4IKPuMohWETm+
qm5tdFSloG7MDIm3I/BPGd4asjTW6oTk0PXmtcbcF1pdQwv6bTE8qsvoW+bdMhW+km9J9pTrL3RS
trlbSbpDBO8sk0wYg7zFOjy5Y0PkUne1hc2suu9a+toaXmlj+kKxrclON85rvO0adNglzmP0VLZb
VdlgeoY7P6px9sWMnJe2kKHVPpotfBE2QzXQHwkgHmdBMBHIMhLk+AHq+laCiD0h/lgd8fjMr/oQ
+zS4rbfs564fbjTGIIEA9BjwIrjp11uP5GLbw8OOQHkEo9iOShykVW1KfE2BMWFuOpvmgWAeoyuv
pUyKSkHW32GbF5irbAOX0GtkqELBzgGGgrcFvp0Fv4zbucpOsklRYPDXZt66nZ+PnwBkZo5gvQTL
8qOwf97eO4F3gOkOyG+jWRds/WjbvV4WpiiZfdm3SmhX3dxuGkUDT4ECqAz4U9Z+/k7GNtU94D2K
FwWFqcFv0L7bAy3eu3/eyMAU2LXxhGO8OTqwrz/F6sZGcUpLCbXCQnG+ad5mc5QBDnkSS2YVwECC
BwGhMeqmHyK7ZZzdpTKwYCf3dL04mDYmJsETMhbHd/ttXoIK7t4xskdAFraDArzWnzcP4hNYJy/a
usC6z4dGVmkTisKuEk76MW0/Y+Ka0/mY33H7aEUKeymF2866XTIrcm0lVOovnfNkYLpqvUpkfPSZ
sRKWCYKDgooVfykGpW+1lmb0jNRJku929vSaVsHyXP055BHJGUbZwsgfkITn1HQFXcG0agU9p3SH
5uEgq+/dNfWH7Oufb9qlHO7NsDsydD3J6TlO0fi2NMeGYfdqyWsheP+uVsOZ7GRtOmoRbFuariiO
HKtxH1nEK2NQ0ciOSKjwtu7icptoeiYqpwfN3NSD5nT0vFZfc2MD4s1Uc/aGoj1Z5iGu8yBtn6y8
8eaw05vDMDey/rt3eirOQANo8+8XcIdHMPCxpl1Pz58S4qETwfDIFBThcEpsL878OkHqyG8j/84v
GsnrKNppvMosPwBi9Q+sAY2eswF1Iz2zeXvLJu3+O+JwXiQ3QXTbwH+PUAdpUYS+XOC+gvsBhAwG
PeftY11vnGEXTxLdFLiBIO3+VwT3zk2KpVfRatIzSyIqRusR48HO450U9it6hcAgg65jm7Ur8b6M
C8JpO07a+Nw/LcmxS37N7amvGz+hb0P7GKmJrDmIOeK8glwI5OOccsU46Fbt43NJiDeuvxolxQxB
LDBiZAh3lRZ7OqjY87Tzbl93kf1i+FyCVDwS6O9e3YXLy+qumCwPwVlbbzPHgpv0eUIZeTFR07t3
Bhk9megIL+VxWlL1Bd5Nu4vP7gDGlSVcs8hjTLUyIMc72pLfUbhEyCLhVce/cEFJA6qJuSun+Kxn
e2v5XHenmPyYnMpr7Tu0nMEVrui9jqGU5Vlbv83lc6dsm2LcJc1f3IvLD+FWbCexCgCLHp/b8ZTT
b53+KZ4l6iO6emzUO0GuCQ8qP100d9N5jXUjPtfQkz7SfRVElP0oq1aJdAU1MQd0GcCPAC587Z7M
g26kLqEJZnAFWvVtrptPWrFPz73dv2XOy23FFCnKpTDurjux2WZT78Rw38EyOZunTHuKW0/v+s3/
TxD/OhQaOo86Oz4nSRbUyy8tL32z05A40SWS+P0DAg3vN0MZIOGD2VP809rjNhtROoVNuXFTddtp
Qd2AvckI4nXjRpIn9kNAxovj3thBA2FosmQTJkuY8O98vQy0+Ptq/6DkrBMtcJafS7K1EkknDP/g
oGfIUMEZA3AOspYYFnCtJXptJZYVGWq4ts02VzCw0nSmczsrhQ+iokOfqL9vH6BIIKIt5IhYtRbQ
qmuBhda2I8kKDZ2zGLlWkn2ufrJ7vHZW4o+JbOyfSBqCLSTZUK8CpIM7RH2q7GYyai2cs6T0rc7+
HpXqNmqdL8O4hAk1ZUEB/xaxcZoMyKojHkCrDd8w4BR11dWAQISrmvn2aN2VxvpJVaoj8to+zYcn
o4k2feNIciHsmC7tJyeWbx5YEnBiLxnEwrH47cJJcdXu0+2Dk4ngTHQKzguEmTHyv5l+LPJ+i4Kn
5MrxlpG1P6ARHQl2XCNwAXCn1dY0rgc7oWeXFtvVdnd4LvZJ+/n2Qj4e0bUUpjMXj6hJ3GSMcvjm
6pxj8mbll4brF9pznmcYA4xKnXuPQuTzbaGypTFrcyEUtI2RPvYQagzAtFJ0glYbt9Ekt5lt0LUa
YGnoAQUJInomUcq4lrJk5lrPFqSYZecZbePb3eQDTZqnsrYsmSROGyJ3KZVsKekZQ06RXZjVDeaz
ZLKyunDXMGKIMG4kJK+59UxWOcxdDSkWxiiVLnhdmkD6Hn/IKUDtkKhk3T24tsj8c1IapVYdc4Yv
PM022uqp4nU2wMf5U7cts/gd85wBPReAMyK8rRUf7xQkQ4nhtiIbBnq+6/Mq8xJDTAYX5xXrBZyb
FLSvqWlvb0sR7CKyFPAa4WuAfYLPXpPSpF2E1+zs6uUBHAper9FDRh5vSxFoxJUU9v8vNJwqsZ6B
gyw+a46zicvXmhzjvt4qjQTK/yFAZMeF+B0BIlJPSDux5V4Imo06NcwCjo0RvWUDRr3ETmCVYT3/
btqHovs2qJq3WIdpBiwD0zKLPyVGeZePhDC6WLCpgLldy0czPRphaZngldSCGKNPy/l1eUaHvsz7
Fp0bQwCwlxmcVhZ3x3RaOJ0bI5JIo3VXjhhtMCp723z683MDEJFNS0XvD2LP6+XM6B108nhOzpqV
gNnF9vXosVPR/yybYSBSEFQFELyATQC4Zs4E9qRs7cFZkrPl7DCE8ACbEasYGT5HktSn6FaBTxRZ
dNCdoQbOr4g2NCsxL+EcGfE3jOfNPE2lWXB72z44bEjRq2iegypi96CF3OmApADTwss6OxfDa7GE
gw2ufa0/5ObWyaot2j/8tUk9hDAyUNB7RevayrM+bPxNMACT3ejrE9OHRXWoYaRnxV7+j7Qv65IT
V7r9RazFIKZXhpyowZW2q6r9wiq7bGYQAiHg13+b6vvdU6nkJsvnPpw+D92rIiVCoVDEjr09E1KK
s7NXLQylP47KfGjtbG9Tn2cRsbud2rcBK19ZvqVfcr3JABAuOhEA7QDIJbNFsSyOqZLFxbl5qs9b
xDVXJRhsLgbfUZ1AL/7DLS+XWBNBldxOynNSYZbh6EIcOz6PnN9lQ3Fw1bAA/i57sAu6d9I91G8e
3fTQUP0JEWfDma4PISY+0Q3GqxsfmXzoGX6KNoxkINcZpuo8lb8M+g6cZCs2ItqaCXgSYH5AmZro
n14uNtOhUOACg35mry1/1O7/Gp2G3QT/z38MSBEzTUuzAT9xdY5N01PaiHrahIT7Pkeh/vapWF0K
mHUxEYeLFKqzl0uZ8rivuGirs+DjUcQHq6kfSqIcb1u5jiTOslVI54E7AbhZujbZ3LOOE606p5N1
Iuhv6OVPqIp8qab324ZWUgNYwhlbKhN4RMsFFzujajLFOj5N2fkZmEn5a1+DaKU4NbzzNQggWQRJ
ZLyFils7ABeGpdf7nFjOpOQwbNFzKlpvaL5n5ERHsi8r6heDElD8X+FD4d7AxcOnP0hdLZQL3fPt
LZCfwYvvgDoNzW9QEyxsxpdfFKRUAHHPVnVuB+4leeIl4lsjjhZCD7EXEuoND1q195H/A5wMSK+0
cDBrOzaKIjhv2vSd0B485iWtGUqto3UUhpb7s1aXu7whw+H2SpewKYVVvD8Q0NFeQoohw8nLZlBG
MOmANpDwk1XiJWAHjhpkDnkZlXHD2FoQBxeYi4twKXmB3OlyX9vSZBBUn2uclArJCmAnjySnWcBp
HOSKoH7VZ/3OrEgfYBJO2TeOXd5BOYcdtaZKD0k/FYEz1uXGsM/a9qM5i3OFiAEqJilUCAw+1lNL
EdLd+o7E5vfKKo9GGR8nGj+09SPLAV+8ve+rvg7eWkCLlgYXOtKXW2FCV3zkmVWfbe1hfE3FfjAQ
3sd2j8Zvm+yHNvWa4Ytln3St8xaQTPFcnugWI+HKhYY2HoaPFgY/YKokR29a4HKSuG6gbo+Bttlo
nVCDuNXGdbIWuqDrDv0NNIFxp0hZQ6+RSsfbqTk7e7SDnks7UDe+4FoI/mxBOkCGOTF9VmEhRQqS
6e/p/EQ2THw4p3RUUDjC3A8GPYAWNxcv+nQpdqLXBco79XlWXQ/dGaK8xqEufpG9A82SmgYkPuip
6ok6ZNapLN/AkSaiGPS21Z+pea0fQM8wj6Ho9wIvLlPfcRVdlttutbIP2GINBwwlLgCtpH3oFQ7S
Xg3TuVY+7ad+kQEA52jKtuqsV7PKiJDoRmOeFU0jZxG+vNyMuTK5VpOhxtOeVJ5NHfCuqz4Q4SE3
T+pPmj1TdMep6RdxoGyCF1Yc6sL68u8/fQq3nmdRp6iLq+Crch5m8aBopyJ7+y82c3ntuKiJoict
Ve2gMFhMADgiLMQKHjqF10OLIE+3XjyyPKXzsZfLOxwvhGUwWToeag05dyVFKEjmQ0eh3pY8Dqj9
d643A24l8ntG9/ks8IJtfNc519kOGETQoPkQk/Qy55R/z7LHZNz1o69R7kGjYV87d1rMTorYaNWt
xAu8jFAdBt0NMkSZWzTrBbindLs+lw1ooEwHM5GcFlugoLXPCywYCIncRa9HBhlQd5zHwSL1uRVv
yajuMzA2N7OXOn9uf+Drohh64gvNJ6acwIUmz0WrWlk4RV8259b+6gLwmnV/nLjwJwDR3J+ifBKx
tXE+V67bC4tS1M/HvsxTtD7ODvjk2jpooZtMiz96WwWDkm0YWz2koHUCuhvAawAhJQfWUkgUzEQ0
52ny8wZqzPS5sb+4XRcw1vtJZj0X/MgGgpoFeWqzjdrI2mMRGcVCioT7BeB5OUaUQNyhDINcrqFe
LUZPzdL72Bl2ra18EXT6UTeJR/jwrRo7CLt388a1s+asOFWogoPODCmOFLDTKYuHFDDJc63Gyq7r
2/pl6hR1o5SwYmVhpAVIG+8lXKbS6XWttMzLtqDnse3sUDjzeKxypm2kTiuuiqoIkie87JchNmkv
O8VqXXsg9MzJa5k8QFt5H6vaQcu0nUtt3xZAQgx/CZpEXAJMDqhGAExx5clMc6xtLAblpPZcFb3j
W1pj+MNAtmhHV44EDMA7wJSDYt2HAtKnWF7OaZ0oSteeQZDyTS3DLBkOdiL8zPq9iTRYuR4vbEn3
BiW50zaoDpzNCe3HmURpN51MV2x4/vXHgtOrKJkBQYRCgQxqNOtKzbq2ZmeV7DgfjQPRW7JjY37K
c/qgZ+xH36v6znbSrdHN60wWlkF6u6RawPXLEJwSB2GCPBk7T9WpyfFEch9QCVLyIjDcsxpvTfxc
7+diDgiEZeAWtfflbHz6dmzQgTyzLXaurKAbIqV5AGhmI4qtbCZ+McBrKEigmyWPXTPY1tyy7s+a
aCMA4B6d7keRRSCQ3KHF96PJQmMzvbk+0+7i8ajXAZWPZE+KHIIJHVIIeY8to+ZuErnuKxwAzdvX
z8ruYQrfWIYPUWVBqeJy9waL1aVWWvzM7F+K+VSbjVflr7dtrO0eRm8gALLwL+POvrThiqLNbGry
c25ogZopSFSL9DR0pX+CQsqfgiYAG21JDq1Uq4FLd8nC5oICAv53aRV6Q1ZXFH1/NivjseldoBWN
ozskHpo/bWrezVnmFUX+yos0sOIsGPKHvOw2AvNKHWP5FYsI6tLqxevm8ldUEInOY970ZygjBNYY
4qL0eBl20z/EeNAU1WuawW8xE3B7y2XNNuRzl3aXb/LpVCiF0woxtv2Z/xFO4BCvUM4UpD1zYD6k
z1C6ScMR3SnDc2vf3nqmrNy6F9ZlhaIqmU1curCuZuobG96F2CcJ8UatCxHFp+4AMi1w4AQEl+7t
hV9H8qWPpIENESDDRVD3ct0jypt2PjBYrt9N86iLY0HR0eTe3HXhbVMfFcjLx9ilLf3SFshAiwIv
AHjYwsm0p/FjT55rARoDiGCAGXpqFY/+/McQj3WXoKJxV7m/0IRkIhw33Gxr1dITmkzo63fJ0J/1
dDiaLtggICNvvlW6czeRbMPYylthWTdK4QhL2E/5EQoRBhskh1V/plapvzuGUE+oF7kTNH5V9ofP
XDA/m+J+DguQO3DPiXNVgxweq5sdGQQP5ziv6Je2R4sqqUzys6tzWnrZWNpfm6rWKYgZCmGGs6Vn
TyRneheAor5Q9ppa0mqfNiZXj2Nn5UbkKHX6mBmi3mKMl7V8Pw4QSjGoBUJJBUUZ9fLjdtwtRt2c
8HE9NWz24yF/NA72IT6pITQcIQPhCb63oq/NTyuBknBgb9SmV+PX5x8geXLGjJGZ9dyf+1ea74iX
POlhVUTj+GtWD3nLPfvI2qDQNhLW63cPPq6hA5aC2QQMC8hOTUVe8BTr5hkvfWrFscf1ujqMdjy8
2FWcnDdO0bKRV6fok0HZd4u6YS5ohs752ELppz3owOHY+rGwm6BH1bEanysy+5ATv2145X5FiwND
B/gnKqwyeRPOKaS3NL0/Z5Vu+EVSCM8c5mR328rK/YoCBQIRantImeX7VTF71qt2yc9tFfXZP7H+
Wzc2Mr2VMh4eGJ9sSHeMHSe2mkDL6GyZr+pwbsvTwEIRNu2dAGVBFwEI0323PB7p3T1r3xIAsG8v
cjXef/4F0m1T62JOuCg4svRTmvB71hlBwX6nBWaiwz5yjD5ign/riy2uhrWPiPoP3HWZmQdP0uUp
pWmnuwpr+VmZHfVrkyN9wWRA/P32+latoKSASjyaRKiXXloBR03SUp3xs2k26rHUWXs0MUm8AU9c
eSqjqocEFgQQQGSivXJpJmZDHtPC4GfM7u3Im7O3/MaHRPuz4fcPNdnwf305WPLB+2xO2rvUGHpO
M52fRYaRWzMbC7DGjvwHEVYazDTnd5Qp8yNGCTGyb2h1ZFgx6kCaw30Q9mThPCd9gJqG+oDx7Rwd
7Mo5lmM97NR0FrtOwRwu0eP2uS3c8qFRZ9CrJ9nWCNF1ggWg/4JXR/cAyIArLv4JTx/SZc5wrhSa
vhttmfq1YNqXRiTa3dzRGHPYRglmA2g1gICHzv1JA5vsr9secnXM8SvwzPoYlQbTnvza4oY9dFNe
CsDHjWMGXhKWJse+32JLunLExQzcEDU6iOrh/y49REknALV0LnDSzfI1cXprBK+LwKzD7eVcXQIf
dlBeBt/zUpySYrKh1EUiJibOLbrQQWlUf+oBjICknKBSlTXBbWurmwdSu/+1tqz6U66q545ZJ0iY
zpZbx75rlUo4l2B5ZyiU/G04/lgY2kzLlDFGZqUNrIuWjXHbiTNaDl6rx6eyGgI7mzcu7/Xv9B8z
0iXaAvSTG+DNOqeO+Q2j7fFJH9x0I+6vbhsIAEAkrC/pvhSVMpULmqUDti1n+xoSllbLTsLRwttf
Z9UX/mNGBmlxlxTOgLHSc6//7oeTgJDwkH9t9XHDzsZyZGFDu5ipqZj4NA4mlW10M/KOe1avb4S9
JapdRD3UkXCGUI4EugfDh1KQpW6hZ0U8irOat+k/jR2D0TRl8eAJ1RpCAox4EGf6FEBabKuKsLJC
0GWhuwcqCsCX5Bd9SaFiYFfleOZK5zslHoIWCzVMTd/+YGsrBIEqIgXULcCstvyMT8cp1TLsmtaM
KGaFlJz1DgrV5aj5LMXSuAOYeLU1ubPiIwt1PiY5AddA0ixtqk47cAjq8wjUiFF5LeOQ+1Tz31na
YDZj7KfD7RVumZNuLocZxpBbYjwLIXauPXdeD/4Aj8bVGJixs3EvrxxmDLjDYVAdwczuFXyq11lt
pOp4rsvqQNRhj+bW38JH4ZSfTUhHmXBdgC9OH89W+UI6EXTKfUHe4nhLHmfVA/+zlI/L9JNr1IwD
la0b47koXyBKEmpFCx2SaSMwSRuGUouOORlkZCgpAcYvNwBTvAoLm7R6VFO72KlmDFaMtJ+D206w
bgUNE7BAL/3yxUk+rUUtupjbBdMjNEXHvZ5Zf6w6qzYuQrmO8u9aUBlbLICdRvbsschn3uP7RA30
pqjH+nz+Uqts+kI62oVpoxW7uDLDhDoM/tcVd0pTCi8f8zlMR7A3p2B6P1F1tjxINo/+7S2QM///
8+sWlZRFpAP4zss9cLIR0wO60KM0nTGxo3t66u4Lyz0KrQ6qMopN8ERnPOrYk+rs69b2kvmZVXtH
R93J3jgnyyH/FFk/fgywWgv3DSTMUey7/DGKouaVgs479CF83r25Ve6xZh9Pk2cVG6bWvr0FzAAq
apgEvqqqpagvdY2uaFGnmPxQwNf8shjphh9/aHvJK8KcPHCG8DG0PqRIWtaMVgNP4GJVqR+aWScH
EafDwRyxvZlTq+eZ9HnQOMlLE+M7m6lQ98LgRxIX30Bjx4/cQdLJJog3aX3b7iBwBwEIMRg+wV/2
chZj4L5mSuD0pY4aL9huu1grQ8dplMA1ZuswmJA8qOtWC3qhPJtGUR3TQYuxreprx0eyAxA3DW+7
lXSBfHxIYLw0TEYAlnpF0traTTGImehRC+6ZA3fUOCKUFr9I2v0jqsE5QEPUCcaSGX/+C8N4iUPM
ERiHK5m+tHCNpk9cPZoVa8di+lCn9Y527NFWp4ORTKem3OKsX/Mk0MeBThVAX4gYSJmuknE2pqQ0
ohRlXGh5ncZu2uouyc/jjw3FzBkGUwDjQg9BTgdBHIdCvwFZ43o/dbt2nz53/7izl8WeeLd+FlvC
gHLt6MqgtCp0djSuxzCYG6OXVKH2Uym88s36WmSe8ZZ8SYyAx94WIeS6WdRSNCjGY7lydk1oYWsM
+sORiL8MaVA+FvfW3UB2Kve0B1B3PPMvrN+4BmQ8179rBf4DUccG1a9M8dvVZBxVTOFFHed+Mt/n
WdCI0FRfnBwl7txrXM9onnNV8cr8zyZqbjUEg0sTOueAiwNRJtUJxyaGJLeI9UhRHFBQ5QRz+qBG
nX3iJNWxakAMPqjWHM6O1v1iidLu2sRuTk1CAJ5326+1oiWepfUAWWQ1u+vY+PX2oZLu/H/3B/NQ
IDlBOQ9x7DIsZ66CloyCWqlGnfncVB0PdaM3940htupAa4FjGb361xQKXpemgFSpAadNjGg2QitL
AdE8ujrqh2VzRFJwp289HOWKibQ20D9eGhTFZDG9wNo4oaepHe6nSt0JpX0AWdIuZ41P9Ugzyp1i
TT7AnD6r325v7uqK0aRa3uOQK5TVvVEcH9B+zYyIdACc9233SlU10O35B7UKPGHmZF9nxUaCv+Zz
aNdho9HhRSNeBjVYajwqSe6oUWacitHZx2bik0l/cOf3/iWBvocRGON9YtMI6Jlgxg9pbbGf0Pva
Pn4r7oXzjksYOQikrGVWmThx4zqdSy2yq2qXmd/iTolaELlkYTk8TICX6VQ9qfQxsQ4MoNo6/pI4
P9Q42bg6VpIPZJ3o0eIbgCzt6tFjJ11pEKFFcfOAL43wE4fTHAPH9Ltws62YIz1AFr+DNQdzUWhv
uyDsvPQ7CMS1gsa6FjkJ80xt3FX1tHdo8SIs00PPyYhpkEGFr9S5N5qRbSdBXSVPI+u+ZHUfKtNW
YWjtillqABBXQDKMdoX0AhsmK60axdYiprbPs/49JRgYL6uv7gC2/Al0ryMKHm4yHnvjRa+30Odr
u79UvxAGUS+CJ1zuBy8si7sj8rFBUXbVdNK6IqxF6WFeXdvCRS9ppJSUoVb0v7ZQkL20ZbAmdcBD
o0Vad5qe+9oTxHNfrDurP2WbTeSV9GChKMKUGP6x4PgvjeX49E5JCz0iBuRQhsl3QS6bvj/l7FuD
Lp+wknurn/wJQDSGAYX4aYJCyu0Qs/YTQFK4jBeqgKbI8FjX4nlBuIsDhnpfoNQWSmR2udWnkKvB
Hy6NbhfKiiiOIU2RYrdOxgzDLRkebUO81xJgsM1vBut8izWhbaSnBtwOQxwMfXFU29qLx6jl845S
+iedtL2LCFSKDMwP7w0Ewca5Omo0BYJYPULMd+P4XQfdJYmywUoJWASeAVLULwmFamTR6VHPuMCr
K2yT71kfdsZRjYMssX/f/gAr5pCLgsgJdV1MUcnz/IaVKxob8ciiyeD6YgKfETMPzGz8bIBMac8m
XOBiqwG5kkwhmoLUGGVeE19dzkw1N60R6jQdbAhuWFs/qxjQdDdwzfyeAyZvP+fzr7J9J0moLUWX
ot9CQP4/fsGi/4jZGCjdSvsMQhRXEcqkR2Mmcgw8NMecxndchQiy87PS/qRK/jUR5tFWut+omeGe
r/1hHPa3t//6vC/74OBBAhAdqFmk2DKmZZ0sjDWR9b0y7TAlUICudhxwGO6ah7Z4ApThtsWVYHpp
UgoxNWuSaqjwADIVzoOsMNqdPc/GWe9zEToTVMdITur3jmAIkpVG6fdV5ngKp1ta6Yuhy1h3+UOk
e6bJHStDUNcjV8mV3Vim7ZfJncsdYYP6dHvRKwEAtsCKAaQijj+++GWos5S8GxqguSOWkl1OgKi2
SPYMGcF6MH2le8xAT254zTiGNG5Awv5QKt783Fu+FT9W484ZfwFlMWkAeaJsW3iQb9n6LNe37uUv
lHYjSdIC3VRdj5Imfidp5kFJCEyN4TR6cTyeaPkVc227TH2JnWNV3SH9S7SHDO8svlUTl7tOiJaX
P0W6bmcGCsYZmxlx4B6/QqBWU/3BOIrhULZ+RQOWb1QIZfa+fy0CUI+hN6Q4YMy7/DzgX3JBOuvo
kWp0whPi0RLeLO4Ydbzc1I66897m9KABqYAeaN3vmPZtAklLn0IDst1NScQL30k2ftWHKqfsoPg5
KP4uVRhQaVz+qlanbaNQPJ8h71R+06esC+tkGAN1mu9ZbCiPs5lnCwmvfc6HDtP+bq2GSa89abEN
VjVi/WPzXgRubDl+26RlkLnOcEjd7g3/UeTi2fwFEhSvWm8Xp94u66em0KsHjmZ3MALT5pO5mo4D
77T/IugsYlVLKglctlwoXa58axiUjxKIGDzUB6enRnOhWUUaxW8c64vhJiClbFTN9cA24fz9FYe8
cpm8X6RKr1rBxKl63QBXVGQNJGgZ+q+W59AMSrieMlkepDG2ugYymmlxMMB5AJPGt0Q//SM+fKqn
WrZixyBbNqLK4tD5HVT2dRycJuBZmf4CFd10Z5Bhyr2sK+oD+uDg45qNu6TQGBAb2QQ4d+K+Cdpr
AHW35W+3gdJkXbbpndLGW3wVK5EAVz+qNotGHqbGpJupGJMyb7XBiMC1uG+JPnhpy/WAQ5/B17N4
qzN/nYKhtQzvhh40KAOQZV96eT0OWs77gURK/6qTzGu2yI9W7jgEDNAzAsWN2TtXCiegX2EkKQWJ
YtBH5E0btGjTGNYTxAcX7pJDWXjdy+14v/xJ6eSCuhes6zamPTDpK62pqZrBpn1Oohkt/ENlqPl9
yRnYDVNH81We5yHlFt3dNroWN3GVo9WBVAoQI5kWxkIQ60mZmRGbm1eQGx5bI/0WZ+5h5vyxHaIk
gaj3nJ1I3G+EqpUsDu9UwGjxRkTBQy4TjW7ttubgkMhlunvsQRgeQv4djNqQ6t1lBbDtHqYffrM6
YRuxZImB0k4v1+qih4K8FE/lS++JbYs74Fc0o3JwvaKp4KvPbNq4vldcdBnhAeMUEmJMp0tZEpBM
KEShjxEVDJxoCXhpPFdpt0a71jYR6Eq0XBbNDdDsXC5lrBQAuifTjNR+iAQxfDt9G+NjmqQhnWKU
ajellJbNkTcPb0rU1fC2BIJYWtcA9WzeU8eMxiRIzkuTBXFH9aA5309oZPrsx59qq3y6cjSQAWEM
0zEwZIRAc7lK3Aodp01lRW72va52arHPwGcxJZVfF+NGj2HNFkqXINHG5IZryLLX+tgmHE0kK7K5
vs8stORaDQNWyt6oK89NX//+/H3kd9CIQjEaWhKXS+Na1yo90eyoV+5B22z2YZ3tmwZKrXrxNHDn
ziVB1WxpP167DXhUsaOYgFmmqT5KuJ+uFtY6WWpOsR1VsQiTWhv8wcR7wbUgYjiKwDKq3HfZuCWz
eX0mPvi8cSrgOhjikg4eKDzmBu9VJ9JZMe2olh9YkW8J0q50CC+tSLX2SQFbSkNqJ+Jt+mokhTdr
YChR8iB2mp3RxQEkVb+IFwMgdzeNuljxhvR9yLOQbhG5XvsSfgliOjIHVcM0xPIZPm2zrbS5ovLE
iWirhlV2j5I3nbinuynakBtViesb+NKW1OyL3a4dLNwVUZ3mX6CehWe4FRrlIy3nraCzcmkstlBe
RUKEUU9LWlc5CtKajDmRtmypMmRvGVQLwd5Hi4AnrPCBINVPSWUB3wDAx73VFuLl9sFZc6UPwgPY
R6dVro6MRTPFg+icSEnBF6j2vfAMSsj+tpXVlQJDAUAb3BWAQ8mXOpEQda65EyX515FSL61MrzQe
K1Ctjmq1z+MWkc8J8uzXbcNrXxNFHxTTUG+AlNfiWZ88R7eHkdMEO9y0VXucxTg+mYl6b6ejem9Y
Qj3+vTlQtzi4DcE1hgvl0lyhQH5xKGbn40ZUlEfBfmQpHi/aVhFl7bN9NiRFAHc0mqltJycawN2A
JzNGr7zbS9myIH0xiCROXFSwoJJId5+ndMMl1kLnokaG+iNuoiuK9BFYeqL0qhOBYcaL34cn/mjM
e9A7mVtVtescdJmLB98RRqlwtcu9lLoqzGrkihO5zT9x7SGT5klQTqFfj54w/26GF48NJGEYx0T+
SVQ0mqXwkTkMm1ZaTlQVGE4nTcx8CJyaG0HqOvOCWBKa9yCWQHcXI06Xfjb0Fh8Z6+yoVr43o+pP
TuOX08ZStoxIzkwLKFWqWW9HuZ563aB6VLv//zYiO7LBaycGRV9Ul4mv0weMqAUgnr3tyysrQaqF
F+BCrI55Sym7czU83fUpVaMpSw6gUoyytvBbwoLbZlZcGq8ohBoUcFVwpC5H6lOwYboQZoZ5/MjK
ssBNmkea3BUEZEnkZS5B+dyNG2jMlehmIGcFuwTuxKWSe2lwqudqRsRWI2rvLfOb7TcG89ytCs3a
7kEHBdONyBqBx19+xadl1Woy8qma1Qi583BwsjIolNrepeNWr2fNEGAvzvKYAWXG1TWfKKra69g/
oN1/MKv169T9MjCxEXlWzaClCvQLAu9V3RUNTws00jBjYEw1te/T/Cs3v/+9K+De+ahnwRfk7D6l
hUqJ26lR1fbexHb1MIQD/T3UL1CH2+pOL5fY5VMCouuLNC9IKRZls2XBnz8QHkUO+qBqlDz08X3f
NkFrWSjWnfjGU3PlTsD0DLqDS9hBPUXyBIgdzmpu92qkWD9J/Ac80bd3bevvS7d1p+kFSQX+/jw9
OM3bf/f3kWctBSGk7R9ZyqeNMkYtL612gDyp03YImmCdKFx2uL2INfdCfQvSeOAqR39Dis2tWaWM
5poaFc3v0mh9cIxBmW0jr1n95J+MSLE5NjUFcB4dKxkyUAcPj/DjxEzfDPUH5gM2UoG1MPN5RVKM
1rskKYZeVaN+6PaG/laP3CusIjC35F3XAihCNDSRljl8kAhfOrIxASs64NNF4KpvvLh7Hucz5mcN
a1dt1S5WXQ1RBrcCirugcLg0FfcJHq6di1i9sDLNYJLfAjOs7ZoJRDS0TJZJXRn2TUyhzXjiqxEm
Ct/0npxViCkYuVcmxe62x61aQoTG3QNwEmLA5VpSxZztFI3PyDJ2FfHMFs9R8BttTaCufZ0lOqMd
Dw5+NKYuzTjFINIKmU9kctfjD70WKqgRa4MNXaEUzeqNXHrtHKEbDuwn3tag7pWiGs2KtDFQQojs
GFp46FTjvwmbLbmLFaTNB6AXtw1SQ+ALpEu7ygEjMu1s6fC393UyRllhTl5eO7vePFku9/os8TSM
SPVNcjeqZRBvSZ+v7Su4aEFOA3Jw5IxSwIj1xM2YVmjR1Pce4c+N88UtYGraMytoyqfbzrJlTXKW
2aIWRocqIEyr1GOEhl2iCoiXek6ym5UpbHuj2chW14IVSjKQUlgqM4CyXTqOWhcl0yBQFNF4T0At
54hhr7u/c1b6Axl//v36gGbHgxr+AAyRdLDVNi8GDHaoEThQAFd2I44ajJNMQd56wGB6ZlZuhMfV
5UHmESSFGH3AO/NyeVaeGNrYwFF1AIN1MEIMNRQ+qgOqzkgyt1ATa8cCkF1ESFzEyGal7+dY+YxW
YadFFHoQ1kmP7818g4xrpU2MdOKTDemkV3PWuGaBPhVkCzzgvXD8iN8734SmBROBGFJ9QD9syH71
W5wXa3u55H7IZ0yMlco3NG5UrneYclvKeDPIA5rkl7AUH2IlSDc3wubaToKJApqmSNmXh+Hld9PS
weBTAlsWCNTjwnyuW+r3XbXh/etmTBQHQZa8UB9emsEVBD4UjaPp1zwZHNN6hSfKLU7RtSsAzoBO
JVDNKAgu+/ops0EdslXQh9EikbQ+5B8TZfKY82UeN96EK9cmwXeBaiqK8QZeupd2aot2ClneAmNZ
zN6Idt1Bb7otoYSV1SxhYikWoWJE5KrNTLRpbOpRjRxejWFikC40Zs0bkjFIHKpsRMSVD4S3DYqL
IMNaRC0lb29EYxqpQC5F8q+5fT93502VqHUTC1UGgiDaDNKhjfFg4jHHDQ1CEhey19Z9PXUDRH+6
je+zZUhay+h0BW2x2Miif8DXS9OnydxI0ldNoBOzsKQuA73ShYl5KE3PlrVMc+050wn3l1dvaTat
+hnYrRaWVBwQ2c8qJVOyVKRaZGgxhB4nlxzRNX25fVWsuhme6egYIAyAZurSmQXmW8xCo1pUEtEH
NDYLXyFmfOjntHvPXEBrb9tbi6tLtgnKapAIXc8fzJ0rzIbXWqTOLT9C524OiNnmPko9KmpFShra
WWVCu7WFow85xio0nYK7TGwhoNZWvtSbVVTGIBkju3zvZsh5lBwpR5N7iX7fufHzUAeWws8bS16S
F+ltiqeDA1gHHl0OGM4v91jH8OEE+k8tmncMU8un3jikpbcvviFl7Dc8c+XyABf9gihbqn2I6Ze2
ML3mDraALSC/PJMe4gkJBtR9bUp3hHy/vbKVPGpBFAC9CKp9DF5KC6MYIx7VDt+yqaKqjhQHkFzr
x8xp4BjP3NmIUevW0NxCdNeBDVz+/af4rqFl3aYMS2O4gasQ5I+dT95bFmhbJHprroFL6v9akiJ8
3+cI/hUsDRArtn/S6ocwhW/VG99qLYp8MiMnvaVwM3DSImnqnBdwNflq+gaZ79ufaPmpsu99tiFF
3WQE9ywkFeEPnrNv6J7b4UM/+/xdlBurWfM8pJwg4wNZJw6V9Hlm12mHohmRShhUD5xurkNiZ+yI
FJX7dUWTR0hsbd2SV8sDRhLZJrCzwNKgjSy5ewdOUDsHBiLS59nT4+QokuG157vRdY8DoV42v4si
fb69p1ffDWWmJSwjxwBkDiD9S0dUWUYGNuhKpFTNo9Iec7U6u2a3lYFehY3FDLCwC3JkeXDKTwbQ
4SguiZWorNpAc79Z79DVaTEnhdG7ZMez9jjWG8XUlZXhKkAjFwNLGKuR3+t1MWOogajpXQEI0iKT
N8yeKzZccsuIdOVMCP5DW+jpXaYe0yyEhoDhvP71F7pYh7R1MQR/jcqEidTqoB/3R+AEbwkvXF3P
y0P5015Jrqe0Lh51YkrvrFO9Y399Z+CvA1SC04SS8zKtd+ljQ1biz9v4EqJ+QE3fM19c+59y3CXj
qW/+JFAAd4a/d+ulbr9oOqHRjALUpcnWIhTSdHMKvWKgn10GxmHbH4eNMHEVW5eFoa60zJXgh6tS
bBVJilZQb6V3yLF9RS2A+eg8rTpNw5/bPnAVjy4Nyc8otXYspYMg3B2IV/D4famyu9jaY/DQV7cQ
XtcejUrQQgKEwhPWdHXpxooBJkuzustwbFp08MrEy/76tsAf/mxE+jxDR1AgmWFEScFT5cKC0u2q
6q8PJ6xgGnZJa51rZtx4MvNhyEl1NztvIHDz6/JUpxtf5hpVsSzlkxFpKf2QFigXGtWdnQAwVYlw
qOyA0eJ1coZ7NweNtYiZp3MSphNQiAbDiCFt74BT9EdGMYy0Vb5Y+4DW8v4lCzkPxv0uXf9/SLuu
3ciRJftFBOjNK005Ua5KaqMXYtQtkcxMes+v35Oau7ersrhFzOw0MGiggA6mi4yMOHFOkrTF2Odp
GjpJWBoWylTbaq2lfcWGqEqkz5NOEiVJw9F5q2XH42e46tby1GtWhPtep4lTNDVGUpuvRlO6UODq
1Nq9fbTWjAgefMibqUy5EWgspRCbUabWN9J45R33xcJ2EbtwCRhAJYDxweFCbvByVRo1TQvokmdh
0zOX2sluimKX6qA19uyO3stdGRQgowAzQKgU30HnqrF60zcZ8NrUo+wDm2cnN/peTUt3rgf/9iRc
OzK8z1F2xhcif66J6+nIyVACx1WEpd4AOmxJdNMpZualkPcMJq1Lt7ftXd83l/aElYUqS6xQKylC
6KL6+tyA7uP/aUFYVsq6ZG4HWoQjjT3T/EjX3gvX0drlEIRruZejKTEMDAH1zL6r3ZrAjvShmM91
YfpIiwbmuHKRrs2acEuDJBRPypIVoVYYvmLc95a8MmsLh+FiH/Dfz54lzlDURReRIuyU7Tg7d7Nx
MOga1fWiEQvPRzD+IvdkCUszGWkSs7EswPiIlwgKtz/6Ej4kyuuPf77L+P2PJzoOHKrql6OhqVyg
wbUqwiwBzSd65lP9Ad1ha2CohcODchCCG2SCIDom9i0rDXDcElqHwwx6Y5Zn/xga9FqukckvWUGQ
AZoDrt5ni0/8pmVOlyKqCakUZKX8DGrmT7ChAbO+BkZZ2GZYGbTNgf0HNQyxUTYf0Ijcm3kROnNe
3EVmom6ctPl2e20WNgEvdyrIISA4AvDlcm0gsmKXeqYXIZHjZj9Cc/1dGgfitkjfrbn4pak7tyVs
uMGmKlLDsJXOr3JV7w3j54g7Wc/XKCmvYXF4NCJjy9MwiAqvuDjbfkLmpDdxQi1pwxAReDPttmVd
e5rG/F6GZGoVP7LE3Dft0+0JXfBHF6aFCUVSKePMEDhVqIq72PuqzxCKJkXQst8OqV1LYmGXTmvV
rsXJBS8zGtURLEL+4XIhFRo1Cq2LImzc0X5mspskO6vf3x7c4m75Y0R8pYIgAlwiPU6yDI7gqHzt
CESEc6tfq2wtbX2kSpDWR2sw8vvCJAInCi2TbsKubBP9oBXF6E+sGt3bo7mO5nkKDeQhvDUEMrD8
9zMvq9q1QfUoLhE9oS4oZXej1T0gE/YrRVur6+jqyut7cfbQDIL9CE04MARd2tOKTs9B+V+Edlrk
AZ3mIpBYbW8KOVkjLVuaQPAb8iIM5/USfWFDO8OsNVqGThVtG7VB22tkdMDI3J7BpREBVgTnAQgq
eiTETdcpGb6gKMPGfppMKH7iJdRkfXDbysJgkDzg0C/gpODfhXVqU2ZD5KctQ13egscZFv5F3IXE
CEJCMMKD0kW8CpOWSCyp+yqkaflkF+yuSOYPXU0+jFz7x1c76C7QRIOXAUhPUL293AQdy2iuOGkW
EvKXVHzHq0C3nm/P1/WqXJoQYlyu69b1BclCFPvGPnXRZKHkr7dtXLs52EC/AxK1AJpiC1wOY04g
U1GbsMH6ah+ZIEh/rYZ7Oz5qbCuDn0Ze2Wl8Wi7j9kt7wrSBVRhlMxX2HOQr5PvJo/nrYO/lNcnG
pblDNARVPOTUkYrhv5/7BIr/kMHPwhJKNnls3rH0Xgc5w+3Zu7aCcAjEd8iHgQkGhi6t2KSITSkf
s3Ac9WCcjr2e+6vJpOslghFbQzFbQ1SEKOLSSFXBeVYmHvdDNXvFaLn6gF6D/jNNRg/NlsW2KdjK
uK4voUuTgt9uJ7W1uh4vfWJInjJ8s4DSw4YY1tL2i/MHplGkSpHuARzhcmgAFqXmKKuwM+hBhg4p
B0wDqxjahdEAecAZTb9oKkTa8qnEJURNKwvVknlWpOBVliFpIJ9Wl+raw8FLn1kS/Og0Z3LZGrDk
dN/T8d4Z1rT6rg0AkQU1AQQHqMcBink5YaotKUgoTdFdle1y2mymdA2edz1ZvB2Jgz8RewH8KVxu
4LXXlLIpnDupqwMqfYuzGc3d+YGzs98+PNdsNhyLBfASuFvQkITn3+VgplkpQehYRYBR/M5b35G/
oeABzv7IVSdXmtVdLx3Q7CzZ03uJTELZhnG919o0MNYaaK73IfJZoHcGbItD08VOvZI43az1M+jO
JnsIS6tnwTygTFA7crZbGTWfwEsPCGI5zpOFAjGglo7gM5KaAPtK2wi1kHZb2h9tQgKtLXajpB7G
jD2ZuYxMfuP27B2kxa+FSlY6zxYGi0nnNQoHINUrZsMBVGsNXjnSXan1vqqFafyax2u5pms/jwci
GsQRHuHORxXwcm3HAvzBQ4sMa6VHG8ccXXjHeHI2U/LWaX/dntKFAWGjohDC8QMmnoyXtmyjrrSy
j9MQnI3vzHrLlWeaG99uG1k4eXAguCpxR6KVUyQ5rJqspZVB4zAdq86fQXYGzhN9DaeyMG3g88V9
jComtobo61XWVfOE5DTQdvdgZXnQmgeiPytZD9HV99sD4tHD5T7EqxcVbkiqKeh61IToQs3A9Z9E
EhJ1du9nSbNHcjrSmg0Ugj1WflbmSnL/epVgD031fJVwwkRBlC5ByDwnTgqNy2mnJ3NolNKdAyKN
28MSZ5Bnp5GeQNc2J+fCXy83Q6qPs5XSDknONOvvqkaqUELK8o1cSIidwRvqEczGPzxSaL1D4gUd
BsD94P+iZGtGYqbjFUrCJj9IyisvKbWft8cl7j+YQC8sVy/lDI1XhcUmSq1cpSkNEwvtOcUYn2Ij
W2vTvp48A48NcA1ho6soYPI1PIua0sEmkB1saRgBwmYDWxFZajD1w68CjIUEEqm3xyRuCT4mAIpA
HwawlIVhCeagOiob4HELrQYpWjDJE/S2/LxtQ4yevmxANNBBTomrBwr7werslNTOSEMoh3tTCUhO
8Zc5PoHLwB27l6x2+/rtn1tEZy/uEoSdeLwJmcw5U9OstCkDi77yq+7S+QnSucOjDcfuV01N9klk
TtuxGpotrZo1Ri7xWPPx4lYBoxPSF2AMEcYrjyCprWXCQt0BfwVp7V3ZGT9ae/C7Ydxq82E16Fma
YWAETT7HaPS1hAttrFs9hWAKC+0Zgi3o+NW8aGg3ulxZLpMo8QymFUFWyxEUpvpm5bxfRREYMN7h
wCbDjSGXJ6JnpU7q7NFgeTh3NoLVtKq3hsJ6T4dcjG81Q7mV27IKqFp2O6UEzbcbj8TZ5+PYaW5u
5lMANer+WLQRu0uzujgyCKitJJMWDi/68yGKhhCXY8IEX9vHBoRvNIWFULqhAZP0+o0ZUr2Sl7ji
bfqaCi4oCQITYCnFTiTQiOW2UtlQLX4tyk/yCLxjsTVfQMQY3VPVK6EZ8KFJu9vbfcFncFg9QI8I
Z3DEhEPsaJDOmxUsf6l81v1H8qBKh+xEXm9bWdjWF1aEsFTvrCJDvYeFNL+LERxRKKpbL+DDqgzm
yms0P6ZwN/49kX/GJBxhQ2utuCQaC9vMGL1BrWNw1xhyEDFtDuKmjf3bo1twhMCKgP4DRxekL2Jw
0ceUcv4fFk4F2Bpx3x8yfeX6XVomDAtMT5w3Bf/apa81GO0anCAWFl0J8VSZOPd4FCWHXGHWU6Gy
2S3rtUhzadEAUoEzRFjNue8vbSKDlLY0w37soqcpgKKsq8y/kuqTfNyevgUPBH595H3wYtGRvxLs
THZSyVaNZ3jTS2gqheLYEWJ+zX0Z5VUwDZKxR7o1eZgK6R2o2bXS2KJ1zgTL38xgGBE2i0TRnQ5a
nCysRrpJ2AA++uqnVQGfXQe9VJ/mJnnL6cqOWdqhCK6Rf3SQKkMLyOXUDvpQAcdqIvMQUZfXPsfk
OapPdnB7Zpc2Jm5o1GIQzINmk/9+FhDkqdFaAxTsQtYeGpDRaPF9uVbyX9qZaJ38KuSi41DkeRs0
oxsmmdtIXWsH8AIkC6zaHdbkKb9aVc4jXn6qIRsNKBh/lwA9fTkYiPnog5OVeTiVTylEAPNY9kDB
TZpnTXblHHx7xSbrgCl4q6PWlcrHwvEjyQlqM3YH6FkmkQaQdWuhMTp9bIYfSrKDxuuhnNdexkuz
fv6hfMbOZr0r8fk9afJQA4kuCtbQRt/MNFtZ2+sthMcMeJ+4vCXyf2IzvtxV0zBR4MTU/pUeNby5
Z4XtQE2+di1dDwfJeU5iCYwr2E5EN9BWHdCMpZyHY1a4CjibJOW96ogrz4XHOUGMAXiiNnlV6MmW
JbzzKdCps9t3xiaRft/e0AvhAnRTAHDFJYkM8dVjMR/QDDaZEfA49abLg+iBOdt2/p1mBwQIm6Qd
dtmsgjMbEnPj79JInyut9ibzc0g3t7/kCsKAY3vxJYLXms2qlFSIJ4Wm5etTAMTTYxf0m37D9smT
fej32rHoXdq7DduUxcNMXfRf3P6GqwKb+A3CtVpqwIOAmxopZv/HECQeDdzuR/uwdvS+QDKXR+9y
rIKPTOtWkrLWgY8MukDZ9GG71wPlxdkUB9x1B/qcHua7/q7dWcET2GM30haswVucrW38+LnLTrWL
tqhdvy38PADb8MZacafXNxW+D+8dnAX+fjMFP1eNNalAhJqHFaX1hmozzr9t1Z7Cum4rG0QLmsSM
gjxv15Zg4RTCMs+RqHgzWOKTS5sZMVVC8pDOktuW26rzauY27f72Si+ZAXsTQPW87wsJz0uXkkkI
C+SxykPZYAwvH6hG6MV9DdGsdC0dszSXJl4fkMXCgxVigpemHPhy2ynhvcYaZH0GwKJdH2rRHZjU
gMepfhp0zcHwjxd3F4+eOFcuehXEbojZZhMgVEkeMuizydVGGj4sDIy8RWhijxQ0lDOwxMahoeyG
lZbvq54FfoLObIsZGzRDRi1QsXlYz7+cZNsoSGDHP1nVQk3IrYrnbvxV9Ju4W3lRrNoVvEcEnTZK
Cth1bHNjDY6fNU9FslcODvYRxLLnDvyP01sBbZDbO2nJm0MQByVJXslDmvhyeYlazHk/1TgqUk28
hOYEhXjkjJSmWKuxLe0klGc5DQpCK6i5X5pK9GlAw6Seh6kBml8nSaRtB5Yc14qGeVM4LQmIaXWg
I8yrlePyFTKKW+rMtCPkFIesmhlw7HkYm4anUf3VMd/aYaM4ZNPr7V5pIauoBzN4Nk/O5ON9OYyH
VP0+1uw+Muvt1D4hUb9Tn8wKr8zbC3DVksu33Pm3CUtv6almgXcES+8cVMtvlF2coE2Fc3lt4unJ
CUa8WXB9OSu3xVfR7HpSeGcbaCgg6CIYHsy2cqock5IdkUjZP4IDPfpmFt5H7SoeMitu67FAdUv3
+0+onXjUR5uJV3rpJt7wv1Mf8VQQrYQxfBNcfRRyR8imc1C0IXi2tm5NR6IDHGi+7dLCK6bHOdsU
LN8mbkUct57XaOKuTwA6BfkiAKmKlJ9YLYeWy6h2YG8LCZsN16rju8iRY1dKqt3tlb522ueGkLK/
3P+k1hpVpy1gfb19F1Hreww6r1q3vVpemUT9ahK5JQ5T5gS3aIC7tASJogFZFAA1nC55R3ap83qW
JSuX7MLGvbQi7J+mM7ukNXsguywHQWDrqeWHU1UeXnTeVMxuYkAWrYO4gRRAVqFxS0Nfyc0tLh2y
3pzbHZ1dX194Flkb+jBLI59Ry3lForZW7mX19faiXTstDBK9x/BXGjII4k2bVnaTR/JQhMOz1R4q
rzTcOfGiHzRZ8QPX76ZLQ3xNz8Ziq1VOLODxw9ZBW7wvldve3Bgvcr1y7BftfJ13nuHGiC7tTFTT
K9LJmLPWwGn6rpCT03ReWh9sEOHenrzFHX9mi6/f2ZiSqK3sMoatFuxAWjApiRdXwWoy5NpnYOrO
zPDPODNDulrSI3sEuMvyYtNF6zTwT3Ew+HEbjOrm9pjW5k94zdmxXWfZpBShmX7aCUFi8siQ/5PM
VaKbtWEJV/PU0SwvmQpYV1egmyu/J9ZYu6o6uirQzn2+iSblcdLilc6gtQHyzzqbzWaAXhYzMcB6
1u9ZpO8gxO4bww45CtfSVpDfy2OE07UsnmMX6WsbZYyBnzZgbPyM0t+G2rpG5mIzKlnqWU+jMqxs
yeXR/TEoLF8+A/YxVZhUxXgnkdvYldfsI/3RPN7eJsveEfSq/zsyYfXMHqFVAuK6kKRh982Q7Jep
DQbyNtX9dh52DuJ2h3Z7vNPRIrWyR7/aUC5vUX4i/hgX1hD8vEzBG7wMAV3P3bRsqCsZFJn8GrBL
NzanH5YyoVgBDKYVEOqAzFKr0u+RaRLfzEh+sFsJFJ8SmLxXpoVfPVdfZoJ5Ea8kZBF04axmsdNL
0QC0XfaQ3lWeZLnSK33qTmrmzk//xhbv2eaSUgAkCK7O0LLGSSdcD4m9TfUfWuFq0eiZp2bwWvmn
aiPGKbf/yqaDNB6yU7w98vL0OAy3SGPAF7WbSTaCyPnRVycVGtDaURpe4/ljrFZuKD4KcUbB8gZw
NVKHaB8TruFSUZqoz+Bk5zJ/ShznvlWm4Paolk4p6l/AdvCc8xV3xCAzEBjmNvaytWvhBobsLukG
b5Cfsoi5SftW6f+sBMuJA6Dti5ctB1ojtyecHqcjttW0FsRP49bT2t9K8xrNK0eU3z5nE3dlQzgk
ZZeMQ15I4xFacSAnoB54s70++nZ77gSH87cVUEYDFcNxGqJQbS6VlEV1Mh2jdpZPCTInPtLLZFeV
ShZIdao+mNE0rARGQtTyH6Mo+oLcDRyChnDxVk7bdUicjsek1k3Oyy9l0ItNqmnazKle/wIFkP4d
+N1yMyRS1OxvD1nMQ32ZBwAMlkFfhRefcMgraZ6lTMLMDqR8sOedpIUGsM9Fv+/RZjqo5NgZO2f4
Z5HNf6wiCQpKLQQ2YhLdNOp8JgOZjnp31CUWdIkvdW+DeRiSl9sD5N8v7hyYgAwbuEGg1SRMb0qB
gEqcZDxaDlIudlRvooKaLopasqdF+toTcWk18UJHsxog5KDcFO4sK6PTkAMndpxirTk6zTCmrkFq
s984yTQz1Lxt6ANO8QQmnsgs4vlfTCyCbJ7TQvu/aQgeRmczVfJenY9zWQO2mPp25uzGNvtg0vhT
0/o1edurIwMdGBRgQG0AShxkuYTpRf6hyvqq744JYp3JgEwGCsB1/y4lv/I15berpeS2UOXG88FA
olBMbynaXLNGsrujmQ6bvFRB9AgcZh/vVXVlFq9PBUxxTmC4aDSUA/t5eTUUdOitRqt7VLO6wBzu
sV23ejRuuug3s0o37kq3S9KXzpRWYh7BfdvgXFbhTnEd8SlFWf3SsJVBaZkONtTSy9gb03c7OaQJ
YEHQj/7ZR8Z2VVdlYVLBqAAEKK4K9MqY2qVBhof6XOSpfKyBzoSOVJSUz+pI8IzvV+74ZUsoaAH9
BtyJODQ7SeuaFkQ+qun3UgXSbktipCykNQDcwhSiEQc6HhAR4akrYQpjJR3HZHbkI62th1JtA0RJ
IVpaK6t2W0LCciTvRbZS5F0a3LlR9XIalTgx0g4YhGPcpF6T7OX4N87/pL3/Q28GShjAq3DfYnwA
Egp3LUGg2FUTxpb8liHxqZJvplp5k7ZyK1x5sa/WSU5VwkkHcDNdjqZs42ZQaKMcyyT5qU46mpn8
TFce9KQPAWfoEjO4PS4xqYp9jxw5xy0ii8zjCGFgca/Esjbq+hGncTND3w2dgVubOV6uMpdAlWW0
QT/eladKphDH+rVi/nr5kJEA7gqzyiFsKt9TZw+pvo6kwjBn+9g2HQR8HvKCbvMadfMsKOSTk36W
408yP+fbStuRlAam+SahzWFlFrhXubirkElD+uKL+Ibn8YWz6Ey5lkfMjI5MqhOOkJHuBsSSmAtl
DTd37beBngfuD6VlXFVoCrkccGpPTGGmmpwyWXe10JEeqwbXUulF9HVlbvlXC6NCaR7xBYAWaI8T
MQIDniaZNXXpSWuYcYjj6scwpMoDnXJ1Y+RS9t1hKrhjZIh6NUye95ViPjZ0aA40b+80U1JXAq6r
WTYwwWgPRoII/VFIqV0O3Si11CoVfE9vPzb9y5APAbW0zcqor44QrEBvhde1OLREHDVFX4+SfI06
9rNP67H338cd+Uy94WcBldzSs10WWL5D3PFplbjx+v76sg63DnwWWhdEeH+pKhE05/v0NNrU7eYX
Kzsl3XNrp0BjfRZlHagoBk9rGkHC84ajq9FmCRQNWm9R7xL3r6xCZhdA2vREqzgwJjDzGbm/Mq/c
e1/sJsEG/4azk4pRoQaS8NX7gdBK9YjvBGnh9p+lW75aK/mV5Xk8G5GwV6SU5Wovt+mpC4YhIJJn
+p0fe0rnW8Rfg3ysTZ9wJnVDQlt0B2PSSNxI+50mzkp0IXI8/GeFQKEI4AHK8F+V8bPZ0yIn6+IB
+wIp3j29i5+doD8AENAHsl/fDzvpBZwBa6CKK1/Dl0xD0IayDQSRvzTfz4ymRWuZVMW4CG5iD4xR
fmIx3MetfWxS+papa2mxK28uGBRWjbEE+asYeyTOYzdz4gNR32vzh1n2K/tjyZUgTuO8QzjoYPG/
3IxNWjOqGmN6ShUdxTgTSiMMEaM32PIaRduaKWHfWwlTQWwEUxM7TRIEMZzIxWtjbYMsHi88HdCS
gQzfVfxpZjEdZzXC8ZI/4kLZmkn73GTafToeGCv32l+DWu0lJj1Qa43FVwRR/r05z2wLMRSLtBrd
T0560i1vZl5q++UGLFV19F5J95XqWnQf9xD3dfGsue1VFjYMWLFB6Iu3KG+ZFdYxro3UVHocC9kq
9rSajo4+Oi5DO4PWtWRljhdWEtA8TumLhxowqYIxVrQomqVYyRrC3R5ei0cJINptb2sro1o4d7wq
DzFRC7R+uI0ud2c+2AwfgrVUHo3uVOlBqiFdG2T/kEOFrxvPDgIdj5gFDQZC7MYMcDznoEU8ISLf
Sc4rZQ/EVlayTFdRPTeC/nq4EYgKACZ/ORhU/eqkqxk5gYF7JmHa1r6kHImyheqlO5atr0krQbCY
mf17XGcmBTdCtUTFOx0k/MUnAPhJ4f7Iffvnh/pbsTzTVR3X3DVrbWZiLvo/RpE4QMMB+rPEhigl
nxEiJhk5zZqXfRYP2ZseDNt5b3ol3We9Z6/AKJbn9Y89YTc2xKiAn4a9vjs430v2nMhgSfL0CuDs
7RoGbM2YsIh5PUkt0UqwmSYONE3x+ottzxp9Szplzn4YbTwt1mSTrp8WXzvnzwiFZeyNmnSMYIRx
NAA68FLJ7kj9Uhs8po0BjT7iYVMjV2MMK7fD6loKFzozmSaPE/as8qvoyL5X7J30WsXTibRhD3W1
HnKadp94DnnomjWmAT6XQqCEA/Nn2Nw7nN26OtqK5Qx8/6dJl/KAlf2MOKnKg9uecylCwoMNztPg
WvSoUl6aqbNyKnqSk1Mewke4qrVlxT5V3SYJaskd5ru1qtDiHjozKHi1DFAEsONjOU1v3pHEhTCu
i5aS6fvv2yMTgSh/n8QzQ8J1VEXQcFQVGEq/TZ/lybqzP7K/QA01BOxRydxfzNUOP0O1cOfRy4+K
p7ze/oDl7XP2AeLRlPWRTC22TzG58RGSu9r9sJE3g1+9tFtr76+Y4+fgasOcmRMPJ/CZcz/C3OhD
8flN/XjSH8tAS7xxGzpPPvkwViyuraRwMMukNTLwD5NTHd33OqDxpwGpBoVjaJJj8ULIGvBz6ZqH
FiUnYIXSBupal3tVUvoCHSBY0aF8GAEpyj/ZW11sbs/j8jT+MSIc+kqLyRQXDTlFlQrR7Nl8T9Ra
8dJpXBPCWgqYOHTE4llDgP3FLGVOSd5Apo2cWoOgKeMwbaK9FnbNq2EeYvKrqnfTC/T3QDYve7cH
+X8cjj+mhVFajQpiB4iZnuzxMWIfjXmntV4DIeYqdif5rlH9uvplvnR/kc7Tm2+xnrjRLwbi+6Z6
Npzvur0hADLd/qjl5f3zTYLHy7KhAn8wpiMmUuQbFe02GUS3fPB1nqR5CG5bW50CIexBjjhLC6vA
ZdYkm/qLGoD1LnPeY6N/alvUxMeDybyyPIyfCVH2g70blQ2hEF4Fqjj11BkX7bOm7Tu2hvdZPll/
ZoL/fub7QUoIZha+OnJ2px5Mb8z2veu8xk/yGqsEdwrXTuO/lkS+NQN1P8Ms+CQYteJOU536jZ6v
MdX/H67wjxnB6Re6k9jlgAE5zqtqBTTsa5dqbubb38kh+bi9sqIu89+eHxy2PA8PjIHIBCQlndTG
bY8rJgtk5wFszduif+ESVpO6qZxXtif169B4d+Vvu7mbug2T9qjQKz9vf8fyDvvzHeLdajp07GQd
riQ3d8XsGYDNb/X5npkTTvtjZj4AAtCWjasa/giFjrFoeDkEBL8hbZ6laNdJf5mZqx9XPmshtYVm
kf9Oj/iuIP1cagygiVPfJz8le5M3uymBCvsjHmsNK571rvKg5nGoyx11fqnkZ9a7qXJEwn/SSJB3
Ovo5duW0ySufGemeqfdxVvhzbd1pg8vsCUKaa2WVZVd59s3CZT6gS5jmqGuc9NfijZ3oc3Wfbcdg
eNG/J8/0JK3VARdvgTN7wt3NuGIQpM7JqYrieTM1kOvUK0juoalnVQ516bTD+0PRx8E9AO2Dy9PO
MshuKBYOR64B8l2A7DCL93J/1By/lHdtMiNx/qLNG7P1Zrt3o+xlgnDM5OqZ1yDYt1o3i1e27mJY
eP5Ngi8u0ZcqlW2F+YawbjP/1CV8Fkn9Qpo3WvuLMtst+zfUMDa3N+fiQp8bFrzyoKmzXrU4M0l8
V+QnDbzMWvpoVVACeCzSDaqTERpx/dIKIfR92/bSe/vctOB1y6HSLDLDdClLEJ9FU3UcZqXiJj9s
da0Lbcnvntn6mv8zD2+WtUNa/DnVheLqcuqOa0dm6TY9tyC4XF0nSoNiEzll6rRjk7rPqmY3F6on
W8kKsmzxiQawOSiuQVAAATzBVpyaU6nKGE2TB7gVA+kvyyu3pTfe9/fTSpSwvDXPjAmuYJ6ttq76
AcZkyOd6Q+f3VnlXBhEYWWm3k+Yfk7mmi7yYSzgfoeAPJBPF60aDz1T7zJ1Kz2h3terVL84jhCqK
OHWRybA7D20LlvQNZKm3d+aSNzq3Lob2Y8MstYH3iyq72MbICfnOqOPeGhDe3za1eFWf2+LfcrYz
kzKv8wJcK6e4uDNnL5PvFbkGn/C93bnSGPZD6sX1Y7Gx10KRRTd4tq6CG1RGa5zpBMOJtRu1zwop
DMcbXRC+bFPrt/Vye5xLl+D5MAUHRyXHqEu8fE9p/lDLeUAAskL/YtQjUxTPiIb92/aWR8dZ4lCp
50Xgy2ntQVIjxe0EJ783uF4wmiG8cthmrW+ftHo1F8tPnBjXAQz0X3PCfo01Co44G8Nz0F5eBvG9
crQ8yI8hnoBeObLQa2+zRYeGDCJKhOA3RS79cnx1nXdZHdkwmEiOqw3p7M4Gkgi3Z3GpAKJwBrz/
NSNcD2qaAw2Y4l4m7DHR0BW9sapHNLPjgLo6V939AGsOUPBm7hZT4mqqZ5lraaFFz3r2DcI9MZYO
uhcIvmGAZvhWu1MUV/4ocq9svte/tafSN+kDU17s8tBIOUrvazlGsR33K779MwnoFbuc6zjpU4l1
Ci5nGUXWQ/za565hv3YUaKFtBUkSumvpkQ6h/Vx8p+XWkQ4pQxvgRLxeJdvMAiOe+pRWPwf7SLJp
+/9aIwirX35ejs4/JF/weZm8Zej66R6Sdtu17zPd5FBZsDdz9CzRsJX7vQyhGjL3rl2tMaAunu//
LtIV1eQcjXo/qCbSZ1sn8TPotTyf1sQ5Fu89iLRAdxw7kiutX46UqWpXybGanpw7SlDxUKdAT39n
Vpi3b6Tu3K5U/NoOjP7nyhRzbyEe73PDwjGYBwrS12FKTxH91iWf2csDQPEHuXXj6bdE3O79+bbB
pS0Pehtw9KAcwWnULgdatlMCRfUGfsMgaNF6lLPXJkaHElmLu5fcyLkhYWApm1tZsyvUGsfBLdPB
M+xvt4eytDHOLQinN+orw2obDIUapadCs3seQsoeB/Je5RujX5MeXjQHVDQI25CxgtbA5cxlSqpL
Bl+pVqm8qsz9iDI3ayYQBBnEAyGq4muk3tweo9ir/eUheB88DIPVBtWqS6tEkawSGpqw6re/pBPY
Y43If8pSt99VPv2tBZ7ae7t/igIXzYrNUHQsZ3muYLZDbt6tH+M37Shv5jf5u/RvwtuzEYoMSEqa
5YM5oDhGWOSZ/Z1m+W38bDorYcJitAnNQmSKOdgEj77LmQTyRe8njaeraSfjBSKNfqqmxSu6v0PV
zOvneqKTm1WVE4Kmpn3SqUH2t1eTbxHxsJ9/Aj+cZxGZ09ialHWEnCzF1+vWTbp9n09ubt9J+kpw
vXT8gGD8gr2go03MSHZyCxakCumg2K7sQ1bWhovUl+TfHtBigsbCawFbE93O6I26HJHV9AUucrxN
rOnUx4eh+oZzp82f1UcOyCZo2zrqpr9nY0PeI9kfnF1UBuCBer/9GUuDPf8K4ZAUk9JJTYP3XhzL
5tYsSqBSZYiM3LayGFADhwqoFqcNRJf85WDnzuyjhiB4Z0kANm6Iv6gBOASl4gmNVLi3vcq+l8O+
/T2uZve+zrm4dc5tC1unncfBqh2Egeb4CCWOQ9RKh67I9tn4qsqHXuZVSeKNzU+1/JX2zJuUDe3D
SUKded8375Ph92RnKPum2GD/+3H0l1SSPVXITk8ziG1IezLSIO23/2rO8BgAeheYb3HOTBONUe2E
aHnIwB/0Xsj382zsJFcHxeX8LaH7FPnQutxYK5cDX4vr+UKTto4WVQXIusu1amcH0uqIkU5NogNi
wxyQWWhJtZ0kSEXfHuPi7gPt4v+a4lf82ak22TCzfphRrkEHQZC05bxDf8nLbSN8C98aj/AM6O0I
mM1WxrO1VHb0kNSTZ8bUTeLoFMV/RYMdWPEaDGoxKgKt+H9Hxkd+NrK+igBcyrB4thLvY6gCGDnx
LA3P1S71Y63wE6AjzTkcG1cmk397xEsrCCojjlMCHhqkQpfG0U2X9wPY+E46aMoCtTDyjUQTyafE
zP+FX+ZUrzIiIpByihzGEuS+0Erv8FRV5raov6e9D66qQO7NIM5XIrDFcYEBkvNsQB5FdJnIsFbm
RBJ60qIE6lsJILbp0KR+l89rj8c1U4Jf1PMJgJYso6eqZeaW4jkcUBqnGzn7H9KuqzlynEn+IkbQ
m1e6dpRptey8MCSNhgS9d7/+EvrubrohXiN2L9aHYlUEUAAKVVmZJi+Zs3pAUfrR/x6WzjxlxD4V
QjnRs5NYNZnidWbTZXZktUbvN2RY6ptwkcZ83gsaclmOOCqQnxvJGIJFaJE0L0WpkHiVLhNlqyRh
Ku3yxYj6Q2fJk+zKJMG/R0qh1E4/GkJ+NKKSNH8kMa6RR9TlaTOHWlLaWtHo88EcZVBeR/rU1ttG
rKA/Mwxi29kgyChNB9sITVu8y2HlFKBCHRS6hKwAiMQv3dWa84zUspIiYqq9j8Wu3a/WIfYnutXt
BDwA1zfH2sWLqBBPMoDPAddmxS7qJUVTotllp8b8LenN3sCdFKphDESFeBLKr7YCWZOA1HO2BP1c
3IzEU9PHYgz9UfmahFOo/YYCx+/rX7USIitIxaCtDkhXMJ4xh25hjVk3VVF+UuPGlgXRLsTC1zPw
nlU+CBXsany7bnDthILF734JWndlBZoROFbtLJD81PmdZBcQQnXsL+V9eepP0C7/F8bAe0uV/8Bs
CUDX5RInfW6UoHECFc9uOOWbvraH52zv5HfJvuaAgVZ2LjAcf01Rbzs7ecsYtuSBjivD9Rybxldc
xe+alPOOvlVHOrdEv+TMkjaGIcTIYGnej+kWTdOoRITzE4QqQPy1LYWbwoPku4quTLQYP5viC7qa
0ducVE+c2V1zHpyGFph4Kcsre2PnJvT0qrzOT1NzM8leOjmZOHkWSKee5Nfmoa694hgVVKM9F2c7
Iw+FbMfTRisfrn/ISpBO4TP/+x3MvdMY9ZLUQpmf8ryzQWwi1VDPpNCSiEcJtXZknFti/EmvCn1E
V29+KnxyLHlF+O8uLCZkuBgI40NGROa5CDGhZHaM0k2aTZI+JqCWOhRf9UcZ28PXAkiCI77M2+LJ
vB2x8LyYea1ySjsO0FkI+jyqbHjpXl2mxlCv6eBe4X2z083bqncmV2xtq7ebt2ZwpPGze4ZsY9HY
rQLBsvt6sKWN0eCxWXAx66vbCoA+SEZSRh2LWdu8WIZMrvE1/X6CwPoSvg3CITdRiJqrbSccgAmI
tTdVv5v6zs+HFuStZK/F/5Csib6uFXgYCLsBogRxIXNOdks6CZIy5KdnSX2HIpJtmhDTGbxMAz2s
Kw/bUDqpwluqvo8K76JaXRGovyOqgqAKbca8XJGpDuvGNCf49wNaPr2duls+6g3Z5DvjOHhPoIJz
xA/LFcGA1h56zrm25vJ/jf9IeIrx0BSVuuQnsAMDqdAecpELraeLyPo9fYuCjRcYZoiCXQ5Qy+YW
9NciXG7Z65WTqX6LYge0Th3tuXmyICpteA1P4eo7I3LNKpMe0tCkCNJhOjJ3cEevcAkY9PzuTnXC
2Z7s3k3vhb3ive26Oy2YHjfFw3A73cZb7U/pogL8QD6uH2Pf+YxrH8Q8zWM097dmiQ/SbHnfvlf+
R+y0TvL7pkbHweD2nnaythBL+6q3x/Jg4Rubg/Dw2bqGF22sJ9MFVmDXbaObzH5DPLeR8P8ttrHp
HxM7c65/LEsE+L0jzteMccqurLtIHvCxIMBEn1l+JLqTnTpHcOUXT3rQvH4b3oov/a5zttdN/7x2
gGRG8E+R2Sh6sjluua2NRFXn5pQJEPgA0aQV+ygZ9ziekGULkfS9bo+O5HJZ0PIE7wSimILF2PJK
paTFUDdVdzKfMNBh9wmIZvOcu7z860q+i9KJUl0bEL1CyJ05ZLRRNXN0yMEQ2cUAGPQPlhyMo2ob
U+UK6a7u0SbMwYbTrcUOzgAxF81WgopaZG601hqiuizL7qQm2kFK0LFrxb+bQfEHufpzfR5/niTQ
cxMhQCXBGrq6GPcOp1wlJqBVp6gVA9BK4CXFk5T8GQlcmmCc0kzGotLnujsZ4+RnbYUa37auXWJK
wMhw7gTOcNh+oGJO9V4jsDV16kOUpb4S8lDQPBOMQ4iVnpRST4czQ0ww0uwkerm+Jj/3EhYfT3Ww
5eLvP6RZ4jYs60HLsCbVDAUTNGe1sekupHS1rPSSevxjiQ2n35dnk7nSgbdRxTDMu1MeJo6i17vZ
jOwiv8d5YvcDsDbq9vog16YRZAkgMqAC1yDgubxeEiUxCrXANGrLrHuzkYARShdfrxtZyTXSqfxr
hblOxqhRs1qCe9d2+wRaMDcNXsLeXvaORtyJ0xC+Pod/jdGfn70BSFeUi2YV3Wl25tkm79avbgZt
3fP1Mf0Mvi6HxGyn3GrAnh/CyuTHj/Ez7wZe261/ZwwcGpeDkEasQtTh7NFa1ROWk2YNCPBO6NTo
Vc51tXbMnZtidtKYVgCcLfQMbz8rkPCAnfZJ+Ke0qLgT6XwZwD1CDgXHHHOYSmodt4TAyjIJbl5t
iKT4jZJ8dL1pX1+Z9fH8tURd/mz9LStOplLuulNZWIUdypAtlooDcEfPQl1yIsBVL0CTOYJfQL/R
/XtpS+u6KU20Gb5WR24RA40nfSwIyq6PaH3/ILIGJzoQ2T90AEZg6CtpgZm4uYlagLLlxhOsYleZ
YNiOPdmIbsFl7ZSR8gqiZW+KprfrX7A6Thpeo9kaFDasIiOJcpB0FGJ3ytK30sIwsyCKefBinhFm
4+o9dNXzWMIoLcGPx/iQCeN9LhDOGbvylIRWE+Jp8BBQdlmJOY3CyBJ6Qw3hIPlXiMySaIIRNHPA
+Jg3EFhNcztbvuQRXM0KZMUmLxlyry9RjyiTOy0tHRlP0Jo8Vku8vT7LK4Hj5ZcxMwC0Sk36xsCV
g0ekKzRu+NAA6P4nXLz81tiOElDBrvFk3GqDr/82T2bY2pp64r1rfh4++AzU1PHGlcGDzzY09J1a
mOE0oLkvtZxYvp9k6ZDl+zm3NZ1bdKNX2mWURTPVeE0DFE0LmsyYBUHQ5lateopGXog957smfS8t
T/sV1e9449pAegr5F9iEOHv359UHGBI4dUD5grjLYkmGzWoCSYiBFsbY+KXphyb9uL6aKzErDFB+
AhXlPLQp05GfHURNry5lpibDqWvHQbetKhWlmyFFpT/Ie9MiG/y79SEJZq+4am4ukKJPa2MrC8Bp
ude/5efWQgM9an30TYDuULYCLqZLlJphPJ2QpJaICxYOcZvMuli50PHj8U38PIBhTIZeCX0UUNaZ
y3H3Qi5F4LKcTkKW7dR8bp1KwpkxJRPejgUvdF4dmgI1IHCYKKhlsrt5WsrebKvpBJiLuAcTvH47
gfB2JxtiwoksVk0BvWbi1IDIEQvgD4kupoU6YGAzqKvQm5ptZa1UQEmNZsPrC7Y6h1T2BY8d+vig
n3LuOyYZ6jiUp1NSktaO5G2cgnd0niev1+bFu25sBUZKeaWQpQQUhHZDMHOIyvuIaLqaT+IkWPdW
pLeDXWoRmK1AKGQtTmTMVXqPfZw5aRQ1vpF3RrMntZF9VP2AN59RhtkEwWFpeOzGPMufr3/gz62K
76MMrGgDpmptTIjS9D04qtESeAoBHj7khlrQzi6ZMw0/5/xb40mE85qUDoe5zI0lMoRaEeZTjYau
A7rw570uCPGuK1vyKKpjzUHsrYwKqwtOHGBw0EbNvJKuz9BP16TcmX9/FzNDSBDJoR6p80k/Kh/p
Tn+5/utXShOXv585y0DpEkFaDr9fhqbAr/QQn3ZWa6MJrHrKM/pPjr2fV9ClPWYttDxRevDUzsBt
QqrkkLUb6SXRf03NZgJW1FQfJsGTOlvcVUnsoEhnj9OxiX/XKq+HfwX5f/klzGm2VLoWVZOC7trI
U/qD/q5XNzLScfV74teFIxYaaF+t/u6dMwM0wr+8Fy/tMieAJavCgtrNfOqt16p2m3TbLn4e+qhV
v0Sf2ea6uTXfR+cixa9KNAHBPGeUAbI0eVssJ5LKqL6XZAa2OryzSB3ag1zyKIhX/UnBpYvoi3J8
sxQXpO0oxX+5nHpFdnXylYJb/zHcvS3Sth9MsI4T078+wrXdpoNHBlTngFDgEXJ5os6W1BJlFBc8
C/TWT8Sk8mej4yWq6G9hV+3cCjOPdWbF4TQOy8lsSqeRwk1Zbfob9Pzb4cG0Ek4ou7ZLoOEDSk48
3XG/M7sy67IigQTacrLMKL8V8U6ws86od5LQKptWLU9DkpS7fzGPZzaZnTlIzTjikIZNcUgAEqqm
TV6X5vbfWEEJHgkxIFl/9Kgh1u6MjqD6K6vdDXTGX0dglThG1pyekgtaVLJQR8B76RJTCun5XkSJ
We6m6CaSDF8OlYfMMAt3JprKmbi1IxonNPBWeMFp6K+9tIb0pVCGVS6eFlxx9mj23SemubjVir7m
3GQroScIzZBJpHSGYFA0GceIBnVR29BcToA9KrtpKiARkralA/2H2SlSMXoeOtQdjRE6NHUDgWZj
tHROtLQ6u6idK4he8A82WqKNKZIxInexIG+6T1KI3BOln90UmRMnXszf/8JjTKBwaZQAa8xiLqmc
T0YIWjVjmFp/ySXRNptKcP65FfQRGEApUF5TVmRVywW51sZYPJXGeCzStLZ7q3/4/9lgzxCrFwyS
wffTXJBsMnSRM1i8WuZKqRwYNkQ5Gk5EZLhZfl0jNQpTySdYQQZ/j27b9mCYs7ULp7l76EUk5lKz
hVZWBGr/TG2AL41m3ZbCaPZqAL09jQiWP7YjpCLqeXF7QSePUaVmTpzNhNPJtbZ1wAGDmgbaEaFD
zNyFKKXXhZXLIvCfYeimuJ5OQwfCpz7J0tP1yV83BelDAJpAdMry5gqJXERtaomnVuhnR87i4als
TdXWZiBBrptau5FQtQQ5IRVVhvzG5YEwaRohWavAl8Q+ul2SZPFUuRP/jTedWWGOgq7JIS6CExsU
1L3qx31V7vSsVznxw+q0QR4anL94UiNTdDkWU86mIdUj6QRmCzBwDsAOVouc3CIlpXO24EqzDTz3
ry2WYLtSAcJJBFM85cgooAJkNsUQSBC7GLeRsoh9MMxEgeB4uwyNq1h1Pm8VYomtDXn6FiX7TOuR
IstU3RaJ1kZ212hofS7VBI0K11d4fVYMUK+KBrJ27NsUGgu90EmhiAa5tNpLnaG9zuLYHsO+tDgl
FzrBbOABLVIA+fB+AUKa2SKAxBlVZ6US0I3y07RoH00tP8TaKZLQAILomWJLOk5ItTY8kE3ROwYy
cBCiulz0JlaXemphc2yqGPTykLqqhDj2AZ6IOKbWIh2QgUNfDWsPOkvl0tSMcGCQyko6xQnY7A+d
7k6hB+3ZZuTEBGub8twQ/fnZwzsMw1ROzJI6cnGfx8TJopyTeFq5GHE9AbiBfBfoZFly41GlT23q
FVEb7Yuu3SRg97C1MQew5em6A67F2ajQUul27AUD3nE5nHloYmsaMBwRXOeOHA2u3sWqT6ZmujXV
RnA6Uo5B16io7Gvmjd6b80suKBVnVlc6P5AuQQ0AsSp8RWITyFWG3mnI9EqASeh2VGY3k4refPm5
MSGCIEtOvVc7EPxEsjtWeOHP+m2b9V6fDXd5We6EIpo4W3Nlv1x8kHk5MVVTWsIo0/0SO7pKfDkr
DyFmoZ9HO4XkZz0HKg8EvOJbsAlCOAPHAd5YzH4xpwrCYqSFzSh31eReLHi94uuj+muB2SYTnlxW
18CC2sShn6GiZ02nfiRPzdAgmUGO1RQGtTVy3iFrCaSLkTFutiCtW2VNJ53m4reevgi3EHmwy2V+
TER1UybELju3moljKbWHjtrbtLSJxSFgXamSYHKhWy0D8wyMFkuSXiwFYmoBZwRQWQpwKpUwOqmh
OcUoAaxZ5Eg+hvtE7/xQmnS7SJRAmXhCw9RtmGP44hsYtzJa3CjWjHuwGdP+XRREvPyKYehfpgGR
0gKy72BMB9ld8oInnL16rJwNn7mC9dEsJEKHb6AbQTA/Eb06qvGxZLxk8vqh8tcSewHXTZ1EgCzj
jDxlkJGHzvstktfJc/043qkfPN6UlVsGUwpWLJSfFARLzK5pQkLiIWmkk94FqnISWl+dOZm4ldvl
wgSzbYZBzrJ5rHE66Z8YEVgG5fw9Gk1cZ7vrB/L6Iv0dDLNRunzURl3HRskXBwihrWbmdqmXd9nE
CcjW4vuLMTEBAWLOGcJLOAp65GfrdNfkvt6qjqJ+yahTCvHoSpIjJMo9hGj9ydxUAxaPuI06+/Og
v6i58qUR8ff14a+eT2drSafn7HaV8DaTcg0TbUpvMXHFsLJVKNiTX61wV0h3Sny6bm/tIYy6M1Ks
OniZ0XPIGCz6hCTIUSBuGOwGvqqAJeFd/53LtgmkUvXQ8mCw66fQmUXqa2dDzMtFnCc6720celUN
xaTF2lQQRJ2jjSq8l2kw9vKmKsXSbodnreMcxat3zJl55gDq83qGsGlPIZcWBFdNKbHbqE48zryu
bkpIXyCbAfpMMEpejtIoJxDmFTCjm478tFOx+xdQdAWyjWwNyDUc3jNmdYueGWTcGWJEBJUybBwV
+iFz1ti9KXuC9JZXsdstr9eHxxsd4zVR31VksbCGVVn9avuscMxEkuw8y1LnuqXVDXE2LMZbRmM2
xnmCpUXrvFw7pqbXKNtWD6zZqarFQTKKY3H1BDqzyDiIlY95MhqwaAzFxgy38/Da5miaG/zrI2M3
AgBz6C08kwxihqYstSoneQgdpP4VDZyO1ADyY0jVQUY6iOqkyKR1Vau0C/Jgtg/xHDbu9U+gQzm7
jH98ATvUqCYd+pzLAA9fSPelqRbbqY6yhZEfoB3uLsLmukHGb/7bIECKSFOAtpJFI6tiByRZiCGr
GdLYoRPn29DkqYgwC/htBGxMwFuC8xqAa+aympaiMKchKYNJ+61Mh7CMQItlRxpnLOwt/x87dCDo
LkYWlkXsiEMUg/gE2llWlLmm/Go5mVQ6kmZLjiVv5I+hPHUx4YTl7EPh2yrsAe0MVDmaJ5goRpzV
qkHhowyiZ0HYJwGocJNHUfdz4OeVzSxNdv07JH5db+rZmVS35VI9Ub9kvUbVgMNEVobmxZh4Q1zU
KlQEA3qP+7vatmz6l+Jb9mtp+zLwIfvqnbzWL9c9Z81VVQMgImC88ZJm7ymln5RRMiDXliFg7LI7
AjqzrCqdnGxk5aaKeB1ua/YQhUA6Gi1ucCbGifKx1QYhUqrAnLqnsnlSS3JTZK8F3vGGAGmftjte
H+Da1sC1BE06pIKR1WdmVaq0qrTKuA7kxhxuR3nud9lo7LNmlrbXLX2LTLALiGQ+lZBFRgT4zcu7
SYI2k94YpA7oukXbbhdto22zG6FTHrV2uAFuamfuo0O3S7d49m6b+CbKAtEFb1sQ81rX2Qjk26HP
v4aZaalZ0sLMkjpQyrdSSJzQfE3CmyQ0Nq0u+FWt7SG/AgXAp+uzsLqRzu0yN3SrmksIWow6mKbJ
V3N3yE0HFDjh9IQ1llLHrAXXil6jzJceBvTflncNhNZ63nZa2U1ogEJ5+1v/TGJlMQY9CYtqxGek
1ugmxk3STLY09baiRY5acvLE3+l3ZuklVO8BA4HCtAKdjMultyKjUwW9qoODQXfuMwiRXSBa/XKr
4b9/fUg2RZ9GXuz/54/U+QKu0kFflBfakaM5ois5kzdD3Fi0FU5BZO1GVJAihQQcYDj0Cr78unQe
AIaZMBdqv9iQXIUQDHlbtOm+NZadmAhoSbgBGmg3prM3a9m2qw3OBK2shoLsGWUARxvTj5pMqmZF
bo55G/QjRHgg/mg38y6W7hK8jq/738oBg32O8wXdCACJsA3PRI3FZUTTUTCatx3YKZTsphU7p1j2
zQTywH/2rKKbDNZQCsU9pSGlxmyyxBjlCsJybdBmtrxZ8Ly2c57exM+dDB8G370J4UoDLmYwUaHW
lnHaIt4MsuiXnA1uujXRf5v1biYbNqndoapuQx5dMxMgQioBRoH5BMBUQx5ZY+5DIqSFpXVjHKBO
mXrLIBeBgMZfzxia9KbI5dJp0afr9EoLdZuFcFKVP/wFDPxUmlyiKDma5L302DgL9aWcljiYM6hd
jaj0Oamah54F1at9NEJqN537nBO20ZPpYhOj5ZYqLtOqLJqqvnuBzl5QCdJkZlYocVDKolOH0tvU
gpf1H7ontQE4PUWNwUnZ+zZU236SDdiIY6/QPHTKGJYf+mr2K+LlPlfm8MIU/fnZcJTUNBez0uMA
rnIiSm3r8702PAi1ei8VD9eHxbPFrFcp93mvaGocFIMdVSf5NfodDpBy5cze2lag4itAYtFWSOjm
XY5p6MXZ1AoJfpG8NL0OCeRbo95khyh1s0PeLdup+ro+MhaHQzfChUnmPkNDlaDkGvWKanoAoOqQ
4boik+bqc+eYEfSrSQchvekoTpENBvxF/crTdHP9K1bn92zczP0ytF1jaALGXRpu2frpNr8xBLTC
XbdCf8uPDUAzXWD6QPsRm7Qf2mSpZhke08boDUamiBjHJV14iyhzzDCDmdOuKFAihmO2G0B8NmQp
bUsRNhI5EvcG/S5F+dAsNrf1/McDhq7k2fCYc7SU81GwQtiN5a/YXLxlUp2RAHzdcU6vnxfutyUD
cqAANqHEyozQWtBDUSyEBKmpRh6pVOCLpQlp6KU8SYlEnDwt3lCM+Sw7NKaDNqNy5rh4VIBE59z9
a2MGDAKJfxW3E8qklxsmbeKpmGuMOZWrvUY80xzQDb7YAsfO2tkJlSw0W6Dag7CLmdveqonelmYc
aGnVbvpSfjFGteYc0D/udkzruRHmREvyUkqUWcNgmvRLH53ys1JTJ5LQfU1AM1j1iXN9Q6zOHoif
aD0XCpZsRN+3qUImGaOyxPt0frOMCvyJTiefrpv5+eTFwGQZ0RnITBAlicxla2qRbiZo0g/KAWJS
G6nTnSQBHxGaC4GkAU23I9yDyICzEdemUwai2AKwGM961ksjlRSF1kzwUnEbTz4pHeOjCR0kCMeS
R+6/5h/nthj/GPs4TEkOWyimOmOOvyrO4cWzwDhHFE7yPM2wAKpFcBU3dtb/sxTn900AVLmhqMCZ
o/+awU2YCPbkrF1IgI5Wl5egXzt7z385PTTPbutsmBOgYOACYt04k/5LAx1f0f7iOBrd7uwJf26F
uT9NSYsLfaBDQFHohXjD9tP0M0+3t9cN8UZDF+tsNKLcaIIoYDHi6An86ZtarG1T4RW91pf874Iw
x2wWWlkxqzMJllSzSX/M1f/nijNeG6p6aSYlpgvdXE4RH1sp4+xB3hAYr1WaDljKGUPowek9Qz6x
IxyAxtoZJiOUxxWAOx1h9eVSCJIUA1qLpaih81SDkrNITM9qf9WVd33NV48Tmj0TKdkUsGqXhgZt
aKGeXGCLm+pOS8izpdy1ygPuJrzuaQPKzHGy1WtWPrNIv+jMyxZZrbUqgsX4XkBWRc3s6pQdZlcz
bMkB5e1Qcu6DVbc+M8jM5SiiUVVHyiqQjKcozb0aIoM6zwjLLfF9ziCHAJAcGrIpGOxyWGlTtE3d
iiSQjzqQbwcxs9WnyNM3vZce8l/aUfUze3xM3o19Etm7OvF1js+wUKf/fIKsgoOf5jPQrXT5CW0t
5JPc6iTIZn88Lp+5q9cHK9wv1VHL1GBWnltkse6EzyiubOMfKr39sM5MQBtn0TgDPRaI7bsCVDbp
REesb8zxK5//zcWEtDnemugutAAJvxypFZexVoQq3eK6ZVMVFBfMJ7zS9do2R/SFHKsICW6gBC6t
aCGle4JSawDIx9aykv2MFuHr229tnwPzitYvoLBolv7SBPA8PWAwJo528CaqpR+96vPzNHHSqdTD
2QtEA0UUFYXXQPXAXCCjqRC5i0JYQUt6YSO89Du1dzoAwEGKsMyDo8Q8XovVV9+5UWZoqYJtruow
ms+/ULcZQ9FuNtqLLn3p0ezrfbwLh+frs7k2Tsi+gqAWdUZk5ZnruAN3mh4mFgkQdQlI5kbeEpj3
de7/q8GBDhPpaQR+NE99uW6pFppl2cZJYEwTnkIbFP2Mmdg68vFCfIwnxU4IVLp4+VG2Tv+9yXTE
fsiUfcufMMd12ba1DilTEii4dYjaQlg3Bz24Bvq3yKmj2/lFkO5Ac7OXwyO0b+UPiO7UfvOV6I+G
onGcl+1A/c/XfNevQIOqQ6n+chYE08pa9ICRYPamk/pcHM2Pxe8fouP4oO9QRdtiYtC9Pxwb8O1/
oEBxfbllup6sXwMyjrLTf+wzVwkxUS0XFNjPSju80Vztc7oH9Ngejx1wf7+kzXKwPMHLR3sIbyMH
7E+7bKs/Xf+KVac7+wjmepFb8DCLNfxcHp9qHY1Gimk3i9PkW9nwY9QQMpBVXje5dmlTEiMcTaCa
wyPgct6rKElBHw8Z+WxR9jq00I3+ZijcOrb86D7/uG6MLuLPSf5rjAmnLDJacZTC2Lwn2+TUy9ha
vGNw9S2lAw4MXBidSjYMIVLfCyUUEoOBghtz8BXp3Z8ohD60quyrtL6nYalipTdR+EaAwr0+xPVt
hQIi8KKoQuNvlxNaVlETtlApC2YH52N6LBO3OCWvS2ePm/G+iXxyJzrWW3kS3oS30XI55ukb5McU
g4sHIE+QUyEpfWnekHtpidDFFujHaUdSN3xOU7t+De9Duy5ef3Osre4a7F1aXAD9D9sfGbdVKkwg
BgiabtqK43G8MT9Jb8ulaQvjU9c4mvvEaxJf3SRwVMhGoG4JYgBmhEg7VwU4fIP+3dj2T6kDEBNx
0ETAmcrVnXFmh3ntofOpqIZkTAJNe7YWVOtMt7ACVX0XdkMzcc6f1SuOvsH/Z1R0ps9CWV2G05IC
1jr3D9JSj6HbB8stCpbcFCr1gB8eYlAMKryDesmlpXzprDAVMH8lVACm2K/RY+DU8ZaYnr4bnidl
k6V2+dwaNzLKpCEvAb4WpgBJ/b/mmYO+gHJdWKUYqD99KGBJizhnzLp7/P39zEGeGla4aAS/X75R
Z9uiAh/FjWE84sWDjkq75pj7Pxburz3mzE4mE03tgEUERat8JYmxKap815n3YakD2YyulttIARkX
77HFWUW2pDdIkyjrOcwqfhrsde/6xl6/Dv+uEkt7VRYkCdsaszj4sxe+d76Kdptd+yy8Wq65ifZx
ZmeiPX+Gb8YvVbLFm9kH7Z5cb65/B2+UzK6Qh6FahhafEaFPUxR+DcNdU/NyIjR6/LEhEDaj5CQh
e8lOpZDEODLp1lvcaP9mbGdHO3QvxAkPzZGcai/hDGr1YDmzxxwsolqKJlglkyAtN7l6XChbWvug
jDfafFei0/36FK7fh2fmmDnUhGZAfQ3mAHu3kwGscOpmqdw6MFJHq+4bLiabPgGuzSf9+dlRVvUW
wNcR5nN0cm8+IpDYt8FvNPPbk9fu/iHy/D+B49nw6OqeWSsVfcAd8W2tCmRHhUTS8Edz/lyfxdVT
68wKddQzK0pvRLPZTEmQb8372VUPXPgmzwL9+ZkFkKEURazAQv8+HRCL30yH3Ku8BOCj1IdejAty
5gcIA18f17cuxLXFYo5jwMHxLI7hHepGGtBhr4L+t3UBVQMuId1bXluhP3p2Y/dF2Ihb5S126k25
FQ9IRWw1F93Fzuz/QyjpjyVljvBlrPUiM7GkoZrDjmYAdJn3PKDA2rZHzAJUxHecxBa42yoG8ikW
oL0Ouok4rJBh4Gz01ckFqsqSUUKgSjHMQJDiQX2CWHja+QPEozfqftzXm+F3tsmC6RQdisBCJqd1
mm0bVJvuT/nabvJH0ER6/a53q9vos9pwUzt0v7Mrfv5RzIWlhDKJsgkfJdw1vuxVbuugQdYDL7JT
Oap/3b9Wq6dn1lgCmFkmVZvhJY2LRHUIqLxr+7Owc6cAeQFa5Tgxm7J29pybY87WRUb5Us8xuB7c
oeN2ev0t+TEcOr4b35U70YPq0kvj5XttI23DuwrXVnKDcEe20cK36Z5Me9oKmxywnevT8E09c2XS
2UISump7JRTxXa54I9wJO+Dhd0rvgMKigeD2I4EYwfysbIt3PPr2+gH4GOMYe1AN/NIru8Uz9DH6
VBzxXgwSO7yNOY7KttF877jzaWOO7HbJNaFMsUoK0ErPNf3TcN4WW3L2X1zSdY4DsjQ9ZlRltZrA
mLi3bGIrG/8Vmo924r3z3oJr4cP5sJhTW9MiwDDo/svUrz67V6o/OS9V+RPuhsTduQ3m3O4FMVFB
cQQHx6kZ3wn2YIMz3p/9yJ1AWI/szeb5z3VvWn1jnttkDm0o9wqa1cJmZM5+1VcOKQA1C7NNF83b
Klz2Qt9uydgdp7S/M634dgBjfZWB2WuZN4pUe5FkPi39ncCrZnBngznxprlPrHbGl1mnFAC42VO2
PUThMsjaC87gCe78Wuwrzq5fjcHP54M50vpxrONxwTqLG/KwbAHJOKpu7tdux4kV1x4XZ4bYajoY
PkJd7DG80dOC5aDa1ibxRjs+Xl/gVb8FKRLq6ZSykC0Ht2krzkIepUFKGreRoFBXOgmvUef79vlx
Jv218j2rZxGHChkerRTiNJCaHUn+SFO8NcythVfTNA/3E6nsWLcgjFU5SdE7gzJuY8nJw9npAHHL
lvxxFAy76LuNEpY+eBxR5FO3aS14UdJ4naHcUZrSsM5OVgoul5bHNUE3FvP5QN6h5xv5dFSc2DxA
JY1A9eZdHKhoV6i6xlYh/ilHT8XIWY0194JcGXI6yA4CW8+WCPJugnhKagAK19Xb0szu2sYnqWeJ
Gzl9AodaO0Ro2OflH1acAKGDAXlM8E8BcM84dYteE7zwWhJEAL81A/iUdUTPJU+kjGOGzVfNkZq2
fd4h8dnt0e7mzlLsdGLG2aJrVgBhpLR0YAUBZPIyusVCQp9RReKthf94vfjFLdWuuAMQkn8t0C84
8+ZasMpObVFIzZbiMJbaPjcnv2nm56UX/evbkx5ijOeZ2JcQN0CpE+hE+ilnpsJmqZdZRlVYzrx0
IK45S4qXTeCiSLxJb7PNEJscRBE90X+a1BQZBCBAJhpM0ouMQ4LHK+ZvnDzofttNOkKiVbczq9gC
7+BcH+DqakGC5H+sMVGUZLSTIZXAIqij2+nvafgR8iIi3oCYVymwnGbbCzIJOmOZNiHIPlwhB9es
9l+kXdeO5LiS/aEVIG9eKSl9uS7X1S9Cm2oZylFe+vo9rLs7nckSkpi+M4PBDBrIEMlgkIw4cU4x
vfdWgq5O05Ql+VdtopOT9zqgBd4SnFBLmlZRcpT6NJDzJzeb3tmyBbLtkjfVyiGButgfM4IntrVZ
63GF2ilr9C/lCFqCOPKVTtlNixayWkk5tkeZZHrBqxvARALD0z8a74VFy3XozVqtBTBENv6crGXr
6Ukw0rzyKdpYrjvI6g5AhhtoJURfCDBc7gBwtugj6zDEVNsz3wBa1vBBa882Ub397ywJo1JMezba
EnUZtFBp8XMTE904ZeHcHUuJpVXvOBuT4JFoS+iqXkP9lDdrlWGbHtzSj+jzGP1NLDwzJFy2QdzW
mC7lhjJ1m1UHCFmEBZOgodawES7Ug/5ZIsHZRzZ4Cl2wRInZbyFfv6m+J8PWdk+a8S0vtqWDcpqd
kLid/baRTCX/7U/RygY5BxhOP8gdBfcwM8W2GIoQxvK+xA+TrMdE9vuCUzhG1HYD2glPcfrbUr9J
z5K13weXAahoHQhf6DZ3lbMAP7it481dgdOqBhVsYiyHSfdkfYpr+/XciHBV7qwir6w6+9hDwHtR
dABl5r3b/76+gdZiOVoCObgQCYhP5TBz7sbU1mh6arwbSt8bXaY8urZvkEAEORXq5bZlCuOYLbeF
xDEmC7kru5m3aqwQRAeiFQcFOjnXR7P2UsVt6I814VaUUKePXAoETpaMIwUtFAge5iRGG03eedC7
14ewUGn3VGXtw+JAGQf7erzt+9IC+WzRBmM5Prt0ySUBcdVj/nyWyEzgLk3lJCPHPqWx4o+mam5o
o8p0bFfXEgkrULcA0IWk0qVfNi2bu8FmAGwak49QKF/MtbML7Xn/WBB21tCXU9f1sADM8mMFAQVl
ikiqj8SGyKppklo3D92/VIjg2QdwxRmo+hsfFIaCUa1LNF6ax8llgxdmoMe2re/7XvW1jvcKJfHu
uhOtTOOFPSHSO24xMcZgD35EoKWDdqSbmf3FeXxhRQjzSZLjgaLBSu3dmNNN3v/O05velrxIV8eC
KIuWSlBMAi526RIgrzCoCvbRE5izdzm0dtFA9i8ZLP+zPuAlsxwdNHfoT72wcX3u1xKCHqi6/vkx
YfJ7AN9sauJcarM+25Rxum+VJL5vuyqcsxS0c7SsNpVT/aYDpafMZsCdGfHr3BjLvp16Wav2B7BE
OKvwPQ7X2XA41dvl4P7Hjq3ULHKcxrGXH0ubHdT4e02j1zSlGy+xiV0jAW+gdXMhGdS+kHEhbr6p
qL51KD3m5vimZvaP65O0ElLxLuc61cC7g4pSWFQj9roiNzBHihKkS2gd2fCEzFUiS8XJ7AjBNItY
DTZGXK6SujpA02unLgNhibXXKu3YZNX2+rBWTrzzYYkvdjW3C2vsgTiCzi9gdkMURNGBtZLHi8yK
sKCtA/27OcGCFkSN7r9S5yUyJAFk3YQJxUQ0xnG868WG+B8ts7poajBvOhiGxukwBrnx1Rge/ma6
/ljhq3d2C2GJk9Ahh5XUIRNUME8eDaVRauXgwprgTcn5sfCWFY20ppn1C9BnzHV7kk2W4890ksG7
uMN+2mRnVgSHBk7GLU1d4ZeQg+OOvgma2Gi5b9WMWBDE7WS8jeuO/WdUgmMbTpshH5CiKG91x8yu
n2n+rc7vVbsFilvGKXx1cODAE07lQmtAecohVJmhg+oPUt15TtSvfXVHQVotTUetRnwL7fO8QRKt
mcJcIlnkIDWEsY21j3OyfRuz5+uOZ/It8mm50GOHGzD0eYDWuPS8wXSnClxLyOJ2cRpmhcOC2E0q
f2ZUIfNQZk99qVrE7GkesozRDeTRv05GOxIPXN1Eq1to0NtYXLNjv8EyEhOIdhj+kg6Fj73j+dDh
/m7lbU86rXxJkpkGTpFF4AHVXNImRhyjvRNEWt6Szi9eX0f+oMXJ3TLGWlBV6DqtWe6Skg1NiKQI
2GUnezppCSgjTLV0Qi0eFVKajQ2qBsPYXJ+c9en/MzfC9Ccuo0udxdmpBpNRnQyBEkuebqvRBY1j
ADehE+8TdR6ijtsjLYtstvWgxSdj3uXqQCzZrWstrYnz5Y8dPtKz+GL3uZNVKuzYh8ILQT+lWH5k
4q58SH8qe6OSTNxqpDkzJwTNaslQiXDgVMk96SU8WrIpExwWNNWdHmn47QqIUfOuOSxv11ddZkBY
dXvoGruaMVdxFoEo57kZHT+GQEn28t/ZEQJXmRtG3THYifJD12xdIILbG1WXbHDJaDwhYvVVr2qF
gemKnvtb9z59miR9M6sh8c9aCzfG/3EUCBkwID1RhtVS0qrok90lP8Yu9GQTthrpzywJ10lgFwx9
KWBJyzdoI+1BYxQTtFuqsm7q9X3/z24RaZ712JhROoch6B45U0qG5Aabh1xf/tXRoJRhfbBbQR3m
ckua7dhj9fnyN188AKwUu8eudInzbssoK1bHw5/r+At5DvEO0ypxWZVTCeCHusX1lxhTQZgMR7Y6
HgcMtDznD1lzHhPOQkwONgMltVh2csfAQONf2TqkcBKC5j9mS65Lqz6H5Cey1uCWxgPj0pbHoF9X
VUgKtUWYpeE0bIDAqwo01oa1DOO0GsvObPENdjYupOPHTOlhC4qzQKYlkhNA9vNCONOXoYjMERDm
vkdWqKWmE/RxJAkCqw5wNgYhpEFxpGgcFWMop9vOereqQ50mkrv46vqDcAQaKnieAl5+OU8xSgx4
tSIxhIx7sqDlMNdIkyekUk9jLln/1fNMh+iRbQIYDA0gYVHiulf6BdeWk45iSTgPy60zMnUbt6UW
xHOf+mhOuzHd2QzmfqrJ5Gq1JHqvTSkv2aJhGHAfsN9eDhdKvJy0oMKULr+y+Gn6ix5R6FX9+X3h
dLDdpC5pA7g1i7ugpDZxyh/MkPjFWu8XFECwWgYS++hLFhbNYOBqSQxUBOvxmKuM+chWn7rufuoh
KaszqO2kIAwGggULSouHrHc3o9WRybp3Upkey9qM4qaI1qsP+TlVmFGon9nRlOBbNEjnBMgJMb/K
87uhlT2FVw1xkhVA9kFYLPJStZUX6S4I5E/Dor8vUemFRqr0QYp9F16P8XyRxMs1iMoNHdQxUGQQ
67pp1U1J7fRoOKvo81D3p3q+K9V9suh+236t0Mq4FJJtuBYaMYMg/oUOFyKkMIvW1NOpaSe8JGm8
KXYN5AmTzJ9jHarKMYlk9Adr14tzc4KbJkVX6Y2mIb+WOnvNK57yugDIQGOkUdP9X8zmn6GJiAxI
xIARYMDQ3OoF7fokGRtSeguZvhj6g5EsgSrrP1gD1IJ8BI8jVL9ATSP6ZNmxNFtStGeW08bS6LEC
W1L+xYVgn+tBwi8LkqOd3rF0lFwO1k4FB+2uFpiGLc4ScBldSk23B9tEYiNhafwb+XgIO4+V9hcx
7NyKcAVRM2/B6YbRWUO2qw08cbLN0tWb68u25iLnVoRrW5F7s9rnsOLo8ze9JbjEHUBL5qemDOay
trHRjQPiK9w/kOYTztIWzpGYKp7LEdIFOzBO/kCjsuqnyfQXNQDwW+HZhv5OXGxEXb+JucUQ8TeC
vbjg1FxoEuQtkwn9rHrBHysiEkCfIRZmmEjYKMa7iTc5aGEkfraaEgXyBMQlwLu44BC6dLSuRPOj
0aEyZbHQA9q/21TPqnLLYgLNOa9776f9/Avd8Nb8NYtLP1/8otrr7f11F1m7O7joiUSvKVpmgdK9
/ApjUfrOYTWagOk+HeNNUu1ZejvY88ZIZO25a+7IhTAgDGUAnyIuneI0TVc3QHQMUbEdWv+tyGM/
hXbi9SGtxeEzM+LaJZpb1I7KcRXPPSX2SNxf6luU3VFZk8/aGXNuSNjE02BYbOhxmtHfzRtM0Yl8
WZTQjgJZe8Ha9kKZGVHJVlEZ+GgkObsJu2CVx1UIsf6ueQSB3L+HvXjnvy7UUBpgDPLIwq8XwLgs
6gk6FrRBvcZ6a6Ld9bVZGwjI+yyk3XFZRdPvpbsVSgGWNd6hXU7NF5tZX5Kq21nK+19YQaUBLXOW
ZYJv89LKnOBXOxAAnYouA3UqMcdHZx4kbrZaY0HNF2gr0CSDylQ47/uRqu2UA1wzNSFD0cJgfWB5
TxScyUUJVZ155xVbO9mC5YSUxkFRnc31Ya7tJ8+1bfxjAIEgck5Qtcn0YcZkOk3Wo0nc29TAZgW0
KBsSK3Hyr9M/SLuiG/2jhx9dbcKsLr0SFbWHp0w3MX/oQPTIxh1PnFi15LrxeWCwhIMLTunqkNLi
XnTm7kvvOTFr0HaFB2AKhhnQzKhpE0LVAqmz7fVJ/OyRl7YEj1xarW/rDLaKFzsnC5ZRl1hYHw2u
17z9HBypQqAvXKUuWwvPMzoC7ZlpRrYrq6Ilg516xHWo+1/aE7bzAqJ0qx164EIUdLh4v43yN3aY
lPFkfeKQHAcZFZ6DjuD+XcPiajBnvM6V+juwq/dlm98qcS7jT1rB2HwIY+OzAc9EnY4fYWfeEJVu
4ZYxxqPlJdHjxHcKldh4m7A4wzW+I7aX7fIWrSXt977ed7UTXneRtQVE19o/HyCMVCn00V4WPAgz
71mzbqhyY4SjDKq3cuHFMPEqQv0XPcWQRLgcplq2ptLiUX3K07BraoISaDJmQcwKRBa0AJmJP1gl
MVloybC3a0t5Zlq880LFCVLTvJesRC9evgV4Q5MlW1beuyhr67i1cdJe6KMIuwCKeYVaTx0msVdC
q9m5bzX64FHpADFIkMw/pzlg1uCDt9vAivYUZGOQ8yj01+truYLqv/wOYXfYeT2ypsV30Jf31rcP
TWCdfkRvyaZ+8Q5soxzs++LReYoDiV0eHS8fpJd2hfc+Y7M2WyWcCOLfZViaPsd51FziVD+oXYie
s1KW51zJ1cAm8kEgveCksKpgU/WKaowgknCKyw5d+KbfQqd5oiHHwtnRoR8YMfpTskgewiv9CZd2
ub+d7Vi76SB+oWGOK6JU5G6wt0lg3rNnoDFx2+u+MJfYMUkoGV/nH5J55n70aZ5BJYl8mA2GFrHv
pU4pmDgURFtTsYja/PT6JEySaat706ZPqpusK+9zCAJpAwaef7PKWXYt5PHo0xdA0xKXe47tFalG
mnqIWJaoyB/N463aoP3La3/gjvXKWuWmHcw3yYhXPQvJWMAQIRIK7dPL2e6Xgi0eXUAPoFYBkO6H
VBkh1lC7X6xnN/Nb9bWZ9hY4XQlVJbO9FhnhWzbnQcA5ILLhNA5DUbvXUcK8gy+Xd0YZ5pIix+ps
npkQfMnBPSaKHA3RPwncgpKyAf+UTZS095kMLPj51Qe/PbMl3AUKezHi2TGR3O7dn51nEohSfLm+
WnwxPjkHJK8MIE6wXmKufi6bAckuOAdkQonRKSGKT9UAXjXtPVVuXKUnlexkWYvuBlbIhoQbyJHE
jK1hL7OaLDZuUxa2v/0NHE+a3kvi2+oynRnhf3625bOmqsGs7+DBXHhVmHl2HA6eSpaWi0g7XUIa
ViQSm6veh06RD14MJN2Ec7nJXJwfhZWdJv2lVBPi0hdn+lYBhHh9zdbGBoJmPLEgNMPZHC7HloI4
rtYbbLAJIwmAmxxOc2QNgbkMqa+P9BfYHjSJzdXYzQvT4EHjd49Pd+AoGebCw5k82kf2Os33NnR9
mjT2jdLzp/zgsofCkey1tQk1gQEEqT7cBN55OVBaZsNguNjOCeiYFD/KkIJW7iFoJzkgVif0zI7g
LAu1Jyu3YWeYmh9q9djSZOu9grxyMyuRR66vnrmy40CyC7QlTwfjAnI5KLbUFVW6lJ6cVw30CjLe
cO5k4oY+/3nBOYxa16dyLOiJLd/GOCI1GPBr5bFXDnqX+PP0fn00a5v53JywRDVuTwC/lmgnGy1S
jQ8uqNqkJJ9rQerciLA+rdclLG84MHDwwFN1H415oE0P1hR4bkhjQL6kQHqeVr02jcJeLpVumhoo
7p7ials2uyx+AakuGZBjVppXiChq1tdsMR+uT+aqv5+5hnBy1qC2nIoup0h8gI9L+4KOHKJpdwty
OdcNrd6IkLhxHBPSpniqC1nlvtVp1C1Qh0rVbWODd6zLSTx6EB/pk7tZSbepZYfTCFFxuh/UaKMV
S1g9WqAKW9TqqEa9ZAeuuREoISHwxBusUMu93BSTlneWYjX0NKs3jvmMJ6K0fWBtcj9SiiilQdFT
HDIEqsx0yi16Qk6CaMNvznQdtzbRNdnsrrkrSmlIgEHNBm8LYYereukpbLHpqQKFY7KPB+3YlfEx
533f5cFY6NPQSADBa0EF9QHkJpDABd218IoYHGNWW8Okp8aYSIY3qRSAtoLB5/S3/KoAEBrCsRBY
msaLxpShKOjGd+i29zPlhneJjsFYfFuOWo3uKgOlCbxI1bAdN739r8vjsI97w4c6AG/6u3QRlihT
XfBHIe3dcpPUynPpRf8+sXlpRNiBZgLdNPDj4VUYlRujoaRxJl/O/7rm7mdj+Thsz24nccu8zjXw
EMpbfR9PD8hN7uR+uGoFIEtOSI6OFvFuV9fe6HLEzylb0KhRagDgslL7rni9jN5p7dBBKgnNsiBJ
5o12l2tTez0Kny5uPrWS+2PubSEDC6090A4TRKFt38YqBAKSu+tRbHVHg2kdNJ5wR0sVrMaphRKV
yq8HzX5WnCND80eP5WJ/NTwu3gA6ShWMQfrl8AwsV1Py4QF0v8sMZwcOLSvD4yY1NkU1Q49Adt1a
Xbozi8J+VtE2m1QW7siMznuDbfsZki2W5Hq1umoOHhhoNofohsjSYTXMiLoB/kHtr+idaTdWtNfG
F1bj8GkkdZ3VAMUrSwYy1C7C4uUUdkkOZXDXQ0rHGbv7uNCVu6pgfXjdI1ZH5AI6j2cnnFFMCUNW
3gFKC3erHllGXv+AvO5t34JD57qd1eU5syM4hNo6NJ1dNNHr4ZtKJGfhqlujiYTTkOKYEmF0gxX3
FUtc5LV1dFnqi99NkB1X7qtCct0w1g4qcP1CKhzCD5wR53JRVOzaBTrtCOnt6L51CrWCOZo8H9iZ
5BDxZtVsiZE2iJdTxjLdB7FGQkyzt4/1oITIvduBmhfmjk3ac6JoEEEq9XxTe1m+12YDvfJRvQRt
k7WvaTdZG/BUqMRNkSGtlvzLUDQjcWiPVEyi13dDhu+Ip16DYEmd7qZ8TP3KBuROrew5BPqHboeq
SI4xfpkYGcBRUDySib3ziCHe+rh2FJ7doMjDvehyQkDyzNzKWuhpUujj3JmPSGXYDzk18oDVcfKW
KI0lWe3VcxUIZ8A08LiCdJFw5DSxXdupMeFeMpMGKqnE9L1X7cl5pe/qz+KX5gRZ4wNBd92D10f6
j1WxKJkWGlWNDFbroPLaw+S8xc27YsT70Xq+bmlt54Pk3UNLJYooIFS4nFNqod+7rTCnJgPgsFHp
UxMx2SSuXddRNv6gAgAxhHh/RI6r0XplpmiI0ndT90q95l4FPMmbtszbFeVI1JyRPn26PraVmhvO
tTO7wuKl+FVl8HDvSiqlJqNKnxctZXe1FanHYorLh7iMM7S9jHMwupayj3TtaxlrRjDNRb0HZCCR
rOvqO/3si0ReOxcoOKagPQwaSqQ+OT9ibaP/HL6rpK8Ct5VYWwtVqL9BdxM1YLzRheErbat1fQJj
cYaWvWafF2j+LSCkLuuuXzcExA+SAChFiDWrNDFn6iHqniC1o6L6oHUdcb7LtJ9XNwUwi6D7gPwV
5CAvXbWdW7B/NohDDvkBQjn/kG8l/rK6Gc4sCAfH3Df9UAKYheqeAQ2ah24HFpOdEf5KyBwogQv+
oP/SohDjc8uh2TAOIFF2fjYhkny52b8pZbfTkh2g00hdzu6NNVTEgD6Ak5OhlCn/rB3KHAn6/7PK
5+TsspvHvTVPfFZBXhGATnVPt+lTIvOQj7Typ9h9Zoaf2WdmZoUVUdbCzIQoSiwoL0L7apuS+BtS
/GTTntCwlQavyAOGKAMEbB/fDeHz+xLKoH5r40XSDQVpXGjQtiGMdzAGEJboEU5VtvgZWHMasInX
7GU2w6K18TKrJLtw7TaCKzCSZGCCx6tTuFshTZiaWpHlaEOGIoanpr/QYHlbUFmabNWOhXsCsN1o
jxdPx7kBjAAAE9hpH6b6YLp70Kted9cVE5xWGLNm83SAmGV02iXPWTVCHzO0XvNjImPcXdnhGm7w
FhRt0RSP0+jSSVDy6uu0mnKe9zCBGtixARqRvh79+yW5sCMsSWsOTml7Q34q6t/AWIMOQYpGXwmJ
gJOgJx4DQSewKJgbp5S6ij3npzp3oKF+w9tWW/VdirBeXRLb4+BmVLttsck9iT1FzXs7P43a1mpv
xiwEEOcvVv3MhBB3Yzd3pyaDCSBX2vIAE+DAv25irWrPMV6AxeicPkpsskCOt1PyHhicaGsdo022
wXFNOn/e/XqW5X/WbgUXtoQojzT6YCQtbGXZszMejBGs4ACJekZF1CQo7QDU1U0VjvkXI/8pS2EY
q45xNlIh4qdxXyqMj1RJiPfTzcl8jG+Hk/q8bJCi9fPjD23XBdOxC9NNH/SPmZ/vWFA991toHh/n
jblrQhQSUk7c+gimOWmkXrmsXUyPECBLu6mNgk/Pixao4USWvQ5rjm+Txo+C1+peBc3Li0eS8LoP
rHry2cQImx+iO0tW4352ysdo21jhqOpbd9lcN7IaYc6MCDt/6qFfbdcwYtVPuF4Xyhd1etX82ZM4
9AeaSjjvLmaRf8jZeTelbmVafDRa0BN22x+0jbu3fQPvh8pP/Gyv7ehtvVkC52gHzNduv7WHZp+A
kW9rBKBOD9TA3IDCze8fof2lb/IHDdq0yW4mNmbeIDRIN3JOTL624lfzUiNPPeN8FLOItRfNTOdA
VuiIN7t5Ca7P/hpqBVA+HLpIM1qgABa2XhKpvZMrEFOo0dBvkKXYRBSdx91Lm4cxI3VOHLu4KxzJ
ubW2587NCntOt5U2t1IMy8mcTTeh2YVO+kmz++/2kMgUS1cuGBgj1LR59p4Tul+uvA03jg0LY6S6
vc/aLbJsWhlv8p1nbVpHcmVd82e8TZHUww0DYhFCbDbTKLJq3pfaNo2fqeURue2wrR5SdQKP9b/P
SPF+hX+MCatX5FBuiAbAto1kvrWc9ibu32xnCNKGEVWjm9GUiYmtLpwH3Sp03cIjXSEmuDFyfnWJ
pqusBbRvrhlIl230K5WNqZEMvSG76w66bg8JWQtiFQD0C7vWy0BF5g1oV4q1/bd9luG+NtWy1zD3
NnGTIYWBYgrqtEgkCTFITadYb3lHUq29qHW9GZC20dNHnX1NzP3Y72M9ITlafx36zsxd0bxeH+Na
nD03L4xxLtN5yaMaGgqRDdhuhexVtDzGrPly3Q5/XX4eJirgPO2MbI+w6WpwH8VA1qL1y3gzVeto
ZN2uKR519zvT7vOsCIdORjOxPrQ/JoWtFwMtDAAIUFPol2gDUKy9mx0wfoXNJGNb23YoRfwzNsEv
Y6NQFq3AEs5Zs+1sL6jn4aFz68Q3bEYUaAxcn8u1uHxuT3CZJVUiNIVxvwSTUWp+6d1f1w3IZk5w
CnXsPS3iBuonq0/8uno0LUkQlvkDj5tnJyLL0KIxMPhd2UOeLAcdbI9TTr0H8Z5Bc+gq/TaA8bo+
rNV10tBigq2sQi1UWKcZ2U1FNwBCru8n3GJin447apCu/n7dzur0IUGIdDBeRp9YDCOm0mjhELas
dX7M0UD9SItupklG2bnqBwbeE5zEjfckX86hxXLLLTsOV5ue7X6nWI9/MQ7QS6imC80FyG5f/n6a
9BVSYsAbjaCaKiwgV4ArVQcZ7cBagRudUX/scF8584VInalij6htKBpMRZuCgmkSzfu/kYbbjo4O
2Awz/bxx39Bd1ZGyvbcoUN36dCqwmDG6Y6+Pey3u6wjGyCrrHHUtjNtQJjbTkVfIkCu09kjnL5S4
MiGgdSu4fULADDR8og6QAk1hxVowaiCD2/pHhyehOd6bVHL3XHVGUMv9vxkhWBSxPXagVULhCIyJ
EDimE/qBchlukU/JWXjH49/DKBDXP9ri8d+XS2g2ugZn7LRHsylI8jhmW7UzSWyCJiRlgVb0kq0s
jEq0J2ZOo8nMaGe12uNk71sHzMJRSRZV0tsiMyJcpwDsSKM5xaD00Qt706dAlETq83VnEx+7n4ai
X06drkDbYWxgRX1ov0PXa/sl+tXsfma3DHFDclIJPsdtoYcOySdgeiEPKHbgF6NngJxP1R6rprFO
XhRpX6LKUn8keNIHwJRYkkriuj3gKnh7uWeISVozM1zAgWBvcLazdZwqjSh6CaSWs5PMovBO/b+R
/bEkzOLoqVUz4hh+jKvQzvfMw7WwvMkCk721+R2ubuOoS3xQOML+YxKXNg4Wxv+IhXQTlbqpMmbt
sS6Xca82NepkTVluPIBtw65Xly9W1uQzKUxz2sWTaewlY+b+J2w6FFF06CWglxGdRNx/z+Im2hmy
jpfAH4uX7BdryfRk3Y5fC0gQdLflJBntyma4MCbEEWXIO7uCtcc2rY+F2oR5R/157kLJoGR2hLtH
4TlVbVSwMw52YCXxXc9ccBstBwZtuE7zaQ81LIghEDsv7+rR27uUHtSEbmmsB9o8bK9/z+oin82x
cBagzR68RqOFYcfLU2wetGq5SSnzZ804pjlQ8aUaKlkrmYXVfXNmVQinUPwrodUOq2Pebzo73kRR
GtBS33TDLDElmW8R3jIpVeY5I5yoAw/MaC5fnfZ2MR1ZIknMs/1nt/wZ0kcy4MxZBwi1AY6CIanF
78L5OjT5oddcsmhVmFY6YbmyS3BkqPayqRSToDPBt6lMk0uymh+x+OwjrLYaqniAcylI9aejdUAu
89bM7KPVDYHF+n2egxjfkM3xWozH5uE0biBSQ0WBL8KZ3ZhRU3FSBaHibepQECMDWfzDsC0fajQy
kOHtutOKmZX/m+w/9oTNyjJwkCKzikVN3F0NIds6NcKqGPypRquTieQRykkFmOQmMEO3XrqR2F91
KhBhOLzfDyBJIRp7HrU6NrjaY9kDNzBnN+OcAXI23C4oqgzeuLVm5LJm+9gugPihfJ9BmTbd2cpC
ekOCPFpd87NvEV6ezaR1E/gAtUcj34wqehpAfxY4c4hS74K8Kf2bIw+8b5hdoOaRILlcanDrshx9
8trjPL2Bc3tcNhoUm2RC9x8tT59i/5kZYVTo6W3L0an0xzKH1gEwY2BrrBtg5U01g5JRX6P108/G
1iNtm0V+YQHj1Xb1GBpu5QWtu9CD3k7RNumVKRz0+S11JnZ0oFlygJCTGS46oB8OrZYAvT/DbVzU
2f66kwivlw8fBaUhcmIq5Jc0sR49xh5u82asP9KI3XVN9Rj3rqxRfs0PUYcGQTQvvEAo+HIxUjfr
B/R/YJbsed6lRuzs3VZDS34E/cvrw1kNcHjG4JYD2UtUUIWTohpnE3nyWn90qPGNZvbGzrejfqsb
YFCE1kqqB7n6PWGpn9M2tCbkVMvKC69/hPDCxTMNOBpQo+B5i3+w/S7H60z1EqVO2z6hrxYvtdxH
SjCIjN+1HQex/uW6sU93fkgsoNMWNyC81S0ACy6NKakym5oytE8DrR8Vpj+kEzSt664ntbrslaWG
36ujKjmQxWZAPkYEFc4EwFOq6Im9NBuDLXopjKl9apd543bDts5PDX3ARlPaZdPNXxuU2dSnuAsH
bdiO7X6BrJfVBdcHL+pYfXwGyp/gF8HTSgOi8fIzaAt669n12qclfV7uSsMH/Ckftk5PIjSNh/M2
VkKnBLit4v1Ux9TeFFrYP9R1mFiHboYWK2GnRNumBkEdPKrAxh3001HLSa/ctY+y3IdYcv/P9+oG
+ATRhYI7oxCXEocZLWVR+1TvnR/FexoOPoP637KLgu6o3jehgfOo3TWbbjPu+hMkuB7HYxcsd+rt
vMskfqp9CspcnuPsa4TwpVQmVdwUs6dv+xA5ar8PY6L4uK/jYIzIz/c5yMjvOJA8E1b2hw6+XjCA
gIAKSq78z8/O4aJfWOyVavekpcFkV36vv3I5ba1CxETsvO4inyMCRCagcozUBmho4bSCi7B2HqOu
g6dmQ71zyuappG9eU29p0kEHKj5VVAsWDWIG9vi7U95793XMZeDUz1cP/hEmB48hY46/hV2aRZ0+
KLXdPlFod1R2A4Rq9hA/WFWQmbo/d0GlxIR5QxixkXf5aV8ls7ASJpALA0kJsAKgXnWFOY/SMlXd
Mu2ezOw1gljuWL1nsb43ipL0jkqc+q6myX56aZv9WN/Uebxrks5vjcCKv6YamER1U3IjEGF8fC8Y
GrLeJvIi6GxzhGNBGXWrZ4XRPRkt2M6MU9X4SrydcBudMlJ5VjD1v9Npa2f3TJ0IKEFCauiS5AKf
94sDHN+Afink/UHwh38J32CPZVNGOJ+e4oqheuEBKemOugxD8fkmyM1Y6Mri2kiG80kooUlmMAsP
/RNawNvYL2hI3ZfUuHXYJh+foipA32ff/5KsOQ8ml4PjIkwcyw76QgRHYc0HDwBRNUusR3fZoaw3
386Tb06gSLWO3kxwI0Ddcpp2i/Q183nPAfwA8gcXz3Hk1IALu9zhCviRdYfp7mOg7Db7H2mIjmWi
+b59lISSzweAYEnYWLludZbWwNK8rU/Nvgwm8l4SN1hQ1DV9aB74Gw0yc91uQKF2CNOtG9gQnNPC
NEgOxUY9xpvlXtZu+NGifDHzwlfxG9FZhKsso7csxIHH3p/9Kch+uYdyX0LbEXIPxDhqu3yTB5X/
DpgV8BsBOkJQW7Y3ylbfOFudzBB9pJt6m0saQj7Fe+GzhAfJkhtqy7vsHkcfBMG+E5akBrBLpsgl
duhDjuty+QXH08ASV1XZh53qBSruGHQZPMXk5+v3hkSkPUVEJRJv/2BF/zTnyPQjWQy8IzA+l3Pu
qcpYWKXlPi6bEXNu7Kzdskt97ZDdzkERoBTrc9XB4IB53V7faXw8gmkuyIA7CDA/YFYUTJc66/Qp
HbzHpHpy9RsGvcCseUvrmxwV0uumVpYQKV40eOo4O3na63KUozHYSZOhPTGdScV8AM5jNGTVuLcg
HxOoMslA/uXCyM7NiUoai5YscGWmPDoogLLsR9H+66nj1WvoaIB4zMBDTZg6i02G1gDu92R0NTGs
lrj1BswAPi4QvhbLmuY+LxRHVYPGlasxIVMubABTidsMCRBYA4w4MkDU9aa/mu1xlonmrhr6EMLD
Lodn8D8/CwC5OQ9V2Rnpk+4yQCrC4qlG/oztWCo5RT/7A+YMKHEQ06gewq1wgPXIfVqOkmZPzmNu
A4Zi5mEVdYQp/v+S9l3NjSNJt78IEfDmteBoRYKiTOsF0VK34F3B49d/B9q9sWSRl4jZjZ6YmO6e
UKJcVlbmyXPSgkS8aIPp5/EOvH30ovdBnYl9BICYlZslQ6avKOMkiM8NNM/b/ae8Gc1vjsSHzERL
pJtAv/IXbzVuiV+hvVSwYeHacC4wD4ZG9MWAjheO5npqdbnhm0FK47P6UpmTBcHOVe2Y7dvCKG8e
rYwZ5grrhSqmcZjF5wy4WAXo2NGuSGh+TkRcUztwZRI+tRYFQDYFgujXS2kG1tI9Is778fr4XY+V
OR0pAhatjvAR5Xuw4ggEg8yOtHDdEwRhZWuwjxM0gsGvTkpXJ3Cu6LI68CRfWPJ7u/lyypnrTI0z
IVB5TLlGRuEgaaYM6dZym9Dnx5N+E6RizmftFGTLNURjrDOo5VFV86SJzwoSg3oeQvJZ5kWiCV6/
hvrwY2M/b0N2ci+tMaOq2jYCuUodn+vfiZ2anWMQbCdTt0VTNDUHYAjSOqUtkMGarM8TgOeuCoh7
5BY7CE0CDtaQ+pdK2jVPqAuNS7c1vymJV5wVm5Cqtwarsbi1vrAWLFjxZ/9rM88fjw4+3HXMZ4dx
3NFElONz50hWt11PJFhppPUmiFSLAGqPJr9prHJdubETeKfW6R2VFGvekVLcvb8zK98MA3mOLO64
pI98d/1wO8E7aDKAtszRHPoGt0U0f1prAAq0atrJaiphpSLOiCWS8afHS3jveKB3ReVBfIteLJmx
J+qJkXFdlaATT13nU2oW/lrltB23lOi7DeCxMy8tMd6AthUedQMs8SORnKByqtbxtW1aubLFIbfw
zhfr/21szNEPqVFKXF5ibC0UdcJjOzx10UCaBfwYW/bHdkIvynz5goYZVUlWQzfKklwAvUJ8FjWL
ttssPQcIRqc1elSIBBh+KyMenbYdt+rd5FkAF8jfesmn364jvgGaKjPjDuIoFuLIT32oCFyUnNVx
RbWDH239ai8Kn49n9O5QIULz06gCtIbBxE6DOODlzSfJeXCMg/SrsrPv8hhb4jqxNRdAKBtyJAWp
FlLRC2ZvEhA9WtgCaCIk52bXurJXeLXVOoY9bVqHd8qNZsHzHMSFwd66bASIOIVzng75XRbrnqZB
nybikJxDzvH38lOdrEYfKQZhAaXBqiPP+weRB06fqoI09qZlmo/w7i0DPj1Pu9p710hFEOhDDMUB
tzA5ucfd7s39e/z713/vD8mBK0m3xH19Z6jILUMEAPlrEDb99GxexFoZZOxBoFXlZ/8jd7jfgg1F
bWth69yGWajvohEX8B4J9ARs2D2WQuV3dMjP40Z+bT/CQ/ABfIWrrLjT+Kex+2f/DY51n/CkKK14
6YzO3uX6poL1mZ8JDWMgNGYT6LSXmqwKpfxcWsMOVYFt4AIgDWUX3PTpfglw+ZO7fWSOcavCCDml
RFFhbp2tMm+AmrXJr40nulXXUMNcSVb1ojzVDmQq3MaNnvMX4+zb/Kp902KiP3G/0pfFBViaAsYB
80YUc6UxfxMA8KWjmpUbOgCkW6JVOP7Tksjp3fW+mHHG+5ZlF9Go0PIzxzVk0j0p3SvjQW5Ng75I
vQny6scb7DbavF5h5lIvuU4bwIOan3n/SexSS6q2kfwPKZHno4oOb3T9KyguIhvKrGukBqOkUT48
1+DsEd7KpTTXnUGANAFhGyRN8QiWmEF0uQE6SVEIz4r2Z2iOXO5G/hLk6M5hR9SPaib4GRAnspSt
g5IZg6wW8fkgWbJ9Ekm98KC6TUvibXFpgbklkJbMOb+EBSE4oe+J6PFRSPf86BbKH110irMcbOWd
8tuASBNquI/3wZ3UyaX1m8sCFalMFEdYlz+Cyuxfk7+KM23Tz94K9kRajbEtr6NyXb5IRF2Ss75z
DWNWRdBxYZMAQsZkyuU8l1qJVnjyZKTHY2dFPXUJojYfnEvfghADuXgYAUWmAvER5hzXUx/VahEU
52DkSKI86ciILkwhe3ZZE8zZzVtfa4IMJvJd/819YTiv1av4O9uEzxHeSsom8cn0nT5lx/7ML+Qj
bxL9/zKOfj/MJMbIZhg62tNCH2MYP0vb8i00w2d1l9rcEYchJEs3A3viWGvzabm4+pJiqMphtgZ6
AGtodmmItEb3+nhC2ah+NoLYV4AGFvJNNxBJMEhNVSvzBVyvrjrVS5KZw4QWqSUS65uXPWto3p8X
o6n6JsvKairOEvFHM9gWL+lW2JRP+mrpils0xUycOvGlLoKY6cxt/X25Tg+BG+zCU0yWyA/vrdDl
5M2TezkmI4HbVWFIU/Bi9/9U6D9J3McLdHfTobQjowqMAAiiLtdGBJWTEl8QinO/kUGVSbrP8s14
AaXui3ZUYpItFE1uXkNYKCQ7IXiHRCQSdzKzUBQ3TTmHJGfpIKakP9WefkCkuZW+o8OSU7qz+65s
MSvVgN4+CLm0OifbaNMQf1U57dsSweL8QxivdGWEWaVQ1Qfw/MNIuE6P0oo/iLulLXd3HEAHQgoT
b0kUva7XKAIAXUzKqjpPX/1v6Sn8lCgR3/zfj7fCT1MmMxJc8SjqQg8PPcFsQVxUkhQw9aI6p++h
OWxPruMMW4JI8cknb6a3ikm7emzyztzBoi7w8HZzPZe59cFwmLQBX1fn7BRURDw0LrbdAnH5nVM0
q2DgJYPNNvfBXU9ekHNJVXAcPfPCPk4NwgOYHgQLF8c9IyjPAT0N9AYPfchrI6AsyYSuDOtzJKxj
oMNAaagDSPB4tm7vPzyX5uw9ioF4MbFofiU1aFVWObAhWomCYwotj6JNU/t/s8IMhW859MyDjxr1
xmdOLEgxjAvjuAGAYJowEAM+AKUPPIiYi1wp9CiufZhohc0k/+Y5w1FFU1WRjjqWIxmdxuwK0wg2
nAQOrXWeL2yJuxMpQ4UAew/PIrbmIiRqokhBVp+HDoLmkN7MzJaOwtIw75sBph7QYtRSWZyLErb+
OAaA11B03iqg9DaLycw7E1osgEiK73zy0U0f6JqBwqWwxHTDBmTzHANlMzt2tGADSHi9IycuA7TP
Bz6jHOlK4d98NbZH8RWK0AvDvN3614aYkEkAhA3wd60+g3XPzNDH15Xo7nAfb8qbqig7nPkrLu5C
ThEKNSwAglAI6EKcej98Bn9zUHiv8xVQSqgJRlbprrSeDA61PJFsQtISxZqz7wES7c8tfvv4m+4t
L7SlQMUyU/vfFKrDqVCyDEx851qLwpNg8IY1TWG94CJvSiY/IweiH5cI2AYN1itr0ziFus41KCbo
G2GbnSyHN3NH2GrIPAGDmq7ULWq+omUa64XL+gcAdn0jYG0vbDO+s606HnBY2AaHx9sexWiztOha
3XSH2kFG2CnWvwsns155cKmk9vOfxxP808zwyLx4vehpV0pCGwTtGRBMR3fLg4IUEe+Waz8lyLE7
ijusNLN3UMQ4ibvhKd8sVb1vMALs7LPHqM+GnpcwA4FuFs2n9jbUG197b0JHe4tlUwjxyKudpCK1
4Obc5GYNVM0sPv8zSqBmLXYgE1W1AqJgnFXUMXgITJWzMgN/Op3awC2Gvwq0SXqQ4Rcrg3ceT+Cd
UBWpAUC2cSmBwRh1z+sJVPpYDaMW2JGgNKNyVwe2ym25Vf2W743d0mV+7zzg5gMdFNJds++5Nla2
Ak8rjm/PfPu7kxMi9JH1eDz3fBrCEhQugLtBax4TO0ZxJGtDnLRn9ISmm6Ep8jWYAqnJt4ZBAIGv
FuzdCVYB/QL+Bugv9NoILOSuHhO0t6dZi+eLQvbxs7JfPQPS9v14WD+1BnafX5phN5mWajkXw8zo
or12ozwrX8LWcfaCpR7pyt+5ygdxCTl15LQ27Pi3za09jyfhh9cC7/FcmiP5Xhi6NJ+tR980r/aF
w+VpPSlGi29SR5Lo21gDtOzEh46BKgaqicgketkLqlrleVKc9h3yBaA3AiJbs6rVCJa52m5epHgr
fDfCuhY/DUtUCN35oxUu5b9uKp3zGb2cPuZuoFnd5E2dtmcx2dbdXipN0Cp8B05uGpbZk36L30FO
g8R2bFPXFE+WlwoLR+0HzfBovpi9KQ4dz4l+0Z77zB0TF8D0gv8EXiugprHiDK9WNkbmZf2hKici
9du0XEf8Z6mmZqoR1EuyzJS490k3k71GLUO1RuPUAe+e2DIezPKmF52sB+Prd7mmPRgIiMC5NDkU
iT3oJlTrhfYpLJ8G/xjXoISuoToIgo+epFCa+ZtkbrvTS3tSHWkdfcVBtNUDYJpJMCxS8dxmUEQN
tML4B0W1uch+vW9qo+5AN9/W5/ePwydAMxxp1tCzPHLkEyrFKD3P5Wdk9zlQkQSgqJp/FSb+G3/I
AVT09LSxNzzZ/E5XL5INTkRc7c8QcQDoakTK+l+/+lVu4gw8Pob3TjukSdDxKyMsBSsh4y1bSrNs
0EaEhdo65fmvSG338lv8W+NWquHktDnr7Wsc06Wtc3vSUBYQ545mcGjgPXQ9Y1IRpT6yds25V7qJ
1FP1IcfGOx8HeyOa+IVzfe9KAAkpWOVROkI6ly0BSzGN8ladcbtSus3Gc63UVsnLlobMtPoeS4es
I3W1lJu8F0lcmWWORyVVPBVnuLBxANdMeZQrkj4nm+BFtXrg1iRbMEXCrXlLQJqNW9fgpKlW4T8t
hsBToJwzJ5hnfM2NPEivRaXMgfvyLPKbiBi6I8aB1byMzyC5GyQAFGw8EA9yuRC9zr6S8Q2opokQ
vwF+CGKvzApnY5zJlEccwyn7QgxILS5hhm5Qkz8juzDBzC8XVshJDX5zrgS3xFKCpaQTQ7cLnITb
lGZRIvztPzs36F8fn5o7WQPM6YVlJjmhlrFoZCEGh0eMQ9ego8ZJ/tuRry/gG7CcgklxSQWWgV9L
OIyb+ig7bCbmEOUgn9owBDh2L2869HHCpwSbED4FeHjxHb1ZoKR0xiU+zxvAIGuXeST3mk8DncN0
1zYFVCM0VVMAZDDZKUDBSxkeJD4pnNxLLAPAF3GhcHpTZ2DMs28CI/ODrgCdMFKQ5Y570p6M0/Cm
PWn7wW0/jWO4X0rb/X9WGSlcwK3RKMKikGkgdmow4OT4A8lek1P5HDrTyjCLrxCDD0kGzYhf0vm5
tvmAZJb/pNuP99mdROW8z/7zBcxS8xIQBZmMpS4lW0tN34XgWLZKwPwZE18k/oGvbL7/s2D13nWG
JhXUTuduO7CyXTtnneP9XKoRBglfw1pFPyuU7z94W5acKFijvZs/CuNOx+PyWU7PbQ1ErGg2ycJ6
z/7h1n/85yOYWKyvlZQPVUy+nra9HQrw1X0kFWanlm+Px3vXU83qzHgr6OCoZiwZwWCIRamgvWL6
KxZ7njbmYwPzKt0M5cIA4woNqWxB2sQ352HHvSsrBQ+h7fSiLkzY3VvuR2X63+Ng3KEw0VyTeqE5
J9/SF/ee/DVe9J38XB3yYmFA9/flxYgY/zeNeTlFEkxNLRE/ICGY7dPQrAAX3vK7YW+A9+7X4zkU
5h/JTiKYhlAGg3o4MrWM99F4kNWAf7M5l6D4/QXc0q9soyhg3BxeIbhTb7Vz9hbkUMlbyHjcvWUu
DLNScXLNcwgrDHSC4BFOd6prvBtbCArhSfCdOdFxSTH8ntuZU1i4NBEXYVMy6xjn6ELNRbz4mmqP
R3WoUleJX6j8Qqtp1Qx2gcoSZDRSgFZHMvArWTZpLhFo9rbFhma+mSf5qsidYoma6N5UXH0Zs+xt
TyXBH/HokOOVWG0VdJ90x1D8lSdQBnryOaf61eynTRp/Pl78G4ckoG8OIOSZpgOxKtuITPWwb1qE
Ux760QwA/VUTl+CpHY+VT22h99HRv4Qbv83XAlM5Ew5jBXQwd7FcHVFQyyicl7UXcodg9HyDswb5
kDdA7NDN+BaCB0/dFa0jgfjZsOLR5du/j0d9mwXDJwAWgM63mT0MYK9rP1yUehhGRlN7rYa2Y8KB
S5L/SMXGDgveERTOVDW8tZ6icZ1Way20quwoct/TOKJ1qzoYUJX5E3Bg3TVbbmFBbjza/GXoQJop
YHAJsVXpSWlair7R2pPq0OrkXcV9N/W5H98b1VhJuC4fz8TNXTCbU0G6jQgeYcDPibl4lzdFxoEd
pK89NUgghbA1wAij1ku4s/lau/IwjBWRmW5Fz9JRHWqvz761piNNAwb4rrJqHhkk/pQkTiyucj8z
q3aVTy9QAVhwq/cX/GKc8xdejJNvQ0UJ0P7stZUZh7mrcY0dVzkkqcZ1PRWWEJlyUpIJJcrk16+h
2snJR9O8gFLG9kPLLzayVhMjPqL3TAjy1X+xCEjGYkPyYM5l469CzPlIjScoYACC0Aarwa/NtFv/
cyNIdqHpC2B5CD8zL+lW1yPaaH7tdTr3WdcRXSXalLqoqS9RO9xmObHcEBTBc30+XIBQX092LbUh
iNWExuv45kONfDsY9lMElLLsikFtgk1i7jySVnlm1dKpa0/SsFHaVXSstrGP7qms2U3pcyg6oEAK
PyIztnv0w2b+oavWRecWGunB+1GZVbWE2Li7T+bQbAaAQluBpVApBiguT4bWeAknbMH5ZHN9R8Zw
PEVobpEL2cz0I1d/zwKqYY3QVPvEO5zU0bGPgCyGSFCSOuJ7i/dJU1qpzFvQOV7Yy7chAqbXgLag
hiYfVGJ+ElgXe1kex7jKlL7xqt6CeEmCG2mHLnLf7iipnrU/gHCO1uPNc+eauDLJ+MtGiANFpTAJ
3dhs3wJvxA0nafQ6PFTy3/1iv+C8GVmHMaOBUZ9GqVVma10RHCQyTkHrtd9Ng+Z4lRinzD+Nx36g
BHHqKlIWGtLuOEKwJ0BMBe0kcxsm8x4YJKBUc6UfPGRzJisre/SLBGICxUttSb52jjKYwc3eHTl0
tB6jy4CJivnCoKEwToMHzJVVihC0MgKzqFZtsMCpd3dMF4bmv7/YKEInBrRs+MHrGldLS9LEm3Zc
Yj26ifERQFyOhomp9LrGHVtjNH3yFsSfpf/6eOvd5tEYA8zeG31BjeIABhSBCNqqa81wdNAWgbIn
uHGnp+61W4j3bxcIPAazB+NFVMYxuOt5k8U2TTQ/HLyiiAo3VMpk2/T8aOnTWACZLi7x/N/e+Shv
oIEGCTv0/kJd99re5CsxIBl08IJIWzWHVA6I79d2NrbWlGDDB/FSF/jtogHAAGyGCLNI37E92J0M
mioU4wYv1Q2kTSO0fCe5tmTl9mUBJoSfhwVk1+G02ItgTMEWqUcKJrKrtDVNM90BjkE0e75MrJZm
5WrguGSVUrwt6jH/7vR2tKNB60gAAQ4bLE4BQYtJ5wCiF9h6MqSuFNClJPM8vdfnEV8JuVFpzuTp
aM6/nv6oUyKjAmmtZ5Q9MYzI5IE6FHrd0nsnNpZYAO5N/aU1ZrFrw6gVcUTc21WFFdTKSq7zBeDo
vQGJIlpP0dg+qwow+xcKo3Lby8noSQB7+S+Rgm20V6VXXjg9PpvibWAH74yDIqObH7ELq5qapH6k
yFk7emFZOGH6wVMHCu4kbszhQI9agPYG/S3UewsqQzi2H1F8ygI3NrZgOijRe9x9Kb/ySCP6zMkx
LITSt+4PPBw/1XQFmXCUEa7XtYdKuDFW/ehVSbCLFEBBjGokVZgvsbbfW1Kg4XU8LJGSxRG+NqQW
rSb2XDN6k948BTJdiVn48nim75pA/ySmGfUEGLo2oXGgQ5V7jCUUQjxZcgHcwxW/KLY9B+LsUZix
sLiU5kZYFho2FqpQUVUZvcKHlIgPv+AGmtBYVCkaM2z18U2J6m6VcyE1s3GsbYivZpuG0trMmli0
Hg/63gLifQYNe7zYcTCZZ0Oa9kVJY2H0lFo7KNg4aZsdQG/kPjZzx93PgryCCjYuVLZZSFeaatgb
Kj96UR+ecrBiJFNuU/p7XGIbu3cuVagp4XKZi+hsnD8ptSpWUjJ5dRf/pYlh5fgXQZ3IEifjXDX1
UnnmNmzDm/7CIHMCmkYMJL0PYLBt3F6ITaH8kvNzygO4TUT9S+rsx1N5JzaFRVSfwKkC1D2c/vU+
nUDwmGUAKnlZvBFayRKFja+mYDRrSIBndSD/GVvZGafgoPHxus6DhafUvXOCZkRQKs6ZI8TJ1/b7
WKgkcFlOHjCUk0mloHRB8bskRnCbsMfFpgFvBsdnaHhRMcdxpCGXVZGG5IWWrITS6kaLRkRsLD9T
SfwsaS6alsHC5Zac4ZZtZUmTuAWzT43SbJR89OoqzqoNbaTnhfm/DZzxYejLAZUn+NBxkq/Hn4l1
Q3MFHzZwBxUwFlEyQ84Wq4PwIpVOpHz0Sznee4cUEwFAEaDZ6Hxi3pWijFJ5IksTTk9gc77kAFOx
ztOlF8i9Qzp35IJEUwJ/Plv0EqHLOqT8NHnD0KVoLo/BXqFXlKghCJT68M/jebwTkSH4BpcTMlTY
yKy4XhOWiTE0Ae8JRcO7RZS86CmnmHwgNbssjzM3o4Jmd/Kw1Lhy58TCMBhEIZmMbCwbiwDurMtj
HcLws7ih594Ve3PKN8230P56PMQ763ZliYlDMj6ThDLGEI0sX1cKKD9ALRmO2vGxmXsDQrFjJkKb
+ylZhyBn6WQ0eTF6+j41cUaq11OhmFJoFjx5bOneml1aYm6LMQfxjV/AEk0cQ/0LGKFJeS9B/zav
n+vOeWzt3riAGsKmB/D8llktCEu+jw06ehqf2loYAIglWJJujToUrflTXqJA6p8f27w3QjxKZigm
KHFuuqYgGw9K3kzECNGRIHsjWrrBHJeDoNLp4gWw3pItJmGWBrrupwbuXt7knwrg+EFTIW6LBSv3
HClaBYClFnlQKYAj6NpfyU2hZXolj95oAIDYFoeizy1liB0/VtdJuos5mwKB0h+VqHfzqXnlkHHw
/xjqE6+A6t6k3qj/aaevxxN9x9lcfdX89xcP54ETeo6LEAYNATqe9W4txiDGAT9YAuLgx6buzvPF
BDDH0NdxCKHlOXqBKKekzlH1EQMIR+Ilgp0b91jiJUXcO2EISq4Qr0d7PJwMG++MeZDE6RTBYze8
5wdu6fO2Ea679BO64Y9Hd8/JzESLELPAzYDe2OuJ9IUp6ahUTB7Ade2q9/XR4WQ8BWNpqtaPTd0p
KwA+izHNyquz+2R2bDGq8JtTOXlJ+kzF1yz5m2pfzUGPrWh6auhryr3l5bbJLGAqwWQXu4/t3xsq
Ag8gFdEfC1wGcw/yOlf3YTpiVuUhcbO8/oJaamBPNdQLHlu653p+tMNwRei4D5ndKYK6zxgF3Lj9
YGYn6bkYD9J2EiMQHDhBuLRB745rVir7tzVmg9JhKgOuUCdPqVB77AAS1iO7aoOFN+st7G7ORuBi
R0sFXpTo4LjeKs2IAD2QucmTOwvq7jzS7aVnGL9yWpKsBtCrtGNl1XHU7OM/tLZ8ZEeSoy+RONlU
9boSYwLu/7Q0xelJGc5RqZOk1/ZqvvAouXdgkX0FIg2tq+gAYdbZHyp50BV/8oDY5olEpWML6nmz
S6hgGmHUWTXIsM1Cb/6LLBF6DJCxQV4Uqils2rca67LWwJ3nae9QO5DF2tIDQMTXWTVY2dvjLXZn
0RFloeSNWBJYdLZ3MEGn04jHH++FIBK0hTATSNkUkU3btFw9NvWTjWDenChzQZ0bjyIk3dR5wi+c
bRwbfa9qveDpWnBWUz6zCh+RczoIojmNFGKC4Bq3BsqhkX9SwVCpTILTUj5bBXBkJxoNOUSwI0qm
Vk22OqJfR+u63pGiKCA0Ndp9LMq5pacChYBDods5bSElNam+8C51Q2sj2yzZwEJkx3Tkw9MQBjoU
Z7vCStHvteCl7tws4LaYH7RIOaHwxuzysm2qOGxzySvaXdbQfTYe9RolA11f2Kb33OGlJdYfZWFU
VFOXSl6mOcAvAEA6IRKidpgXKyF60lIwg0EpLglJIQdO/DH62zYfiTZwvx4vsIz1Y9Z3ZqHFm5CH
sjfqQdfr26L2Rw0DH8ILuVXLSLAvAeJucVs4Fpcm5u18sYUaLpsGI08kL1G2avGkUTQYIJboW9HV
ht1QP2lAAiKpmo67Rh1NEexEsS0B9ROf/pux4jmEGx2XHttTJSR1UjdqJXkKz+0krjOhNb70xJuf
0Lfz+R8bzBaKacsLTVNK3mjmkpWqbmYWqam5dJNQu/Kt9P1/GhO7kcQO7VVphjFFSL0rQGYBgv3Y
wi2+BtggtKTgSICuB61ozJCkgZaTnnOyVw/rQf2u5beGyOPfFtIvX5Voc85je7feDebQMobyy+x1
eOYCrRtxoiEI+jzsTCfKD0O24tN6wcjttoeiKw91KxUuEoVXJvSBvF2tJmDx9PoQretj3oCVG1Wl
hWM+z8z1ZgD1AJznXEvCv1Qm38LVmRYUnKp4jaNWoJGfdpzJRR5V3l+EeAkfeWfe0FaJHhB0YCPb
qTGhQJp0QZ1EgeKpVbarAB3jrFzq/jGqFmp1GpJHsxA2bjl2v9FB43tJqzEkv6QORKopdDMasMBC
FmiXD2Fkq/KkO1XSC6u+1ED11mrhkyY1hVuJQbHqlSReWMt5YOwso+sOCSVc+rgSmSuKTjGYibpS
8Wpb1945nlTyVw+4Gec+3pjzxru2g/467AwVOTRQ6d2wSDWTCkryWvCm0FJ4iRRf6uAo41KLw+06
ykCI48016w+gt4YZTjjTH42ZKuAFWaUu6NQgIUklw0Y+ja4ej+jOA2+2NZ9rCXVAQG0w5AvXbOAK
5ZVaETxheotq400aYltEaT3hrb62Oy0yW60maFls9AmwKzdSxVUik6JYRxwAWmcqWwnwN92fx991
w26BwhfaeLGR55lGGM34gEoF7XuE2pXXg0SrARNo2x/L6r2ups+uEcwKOcu0A1ltwJtSfIiLCIW/
A63eCr4/V0CKqLn4R5r0hYfn7XEGHkrGRMEbItPPOg2h63sKokPRE7iNlhWkHwvIW5k6DZ1ieh04
Uo4L3v1OnDCbhLV5083X6PUCDX2QCzH+xstOY5cBrO9bcZHGJOATk2sQN/CxTrqnyiBqIh3C3uaV
2PQ7bR3QduGY/SSDrvc/aI3ADzw3fYGbmN3/elUkXT+GstdT37BFLcmcyheGVTdWtVfIJU/KgvOB
FpM74uuFuuKA2EYfat99L2yP2TvffAmOuzDrtQG4yjwmE1pnasBFsqcJA1FCW+N+NejArvWYCGAQ
Tp8ak99WECLW7MeWb3cApuDCMBMt8U2iSbWMKUiMEpySY4GOlwwvWTMzNlxyrMOFd9edjD14mVH1
EJVZsptnU9m+zgkAQVHVC3dFeG7HHgTgLufFSEFyPcmbnCg9qQ3J4csFyMUd3wDTcHcQfJg7mlk0
dCJlPhd0repJWkSiTCKG/NH7ALHAOfAhVIxT0Ew6tLSlmgRfcBMFtUsopfrlapT3UbwOgtQ29GHh
u269/fxZcPZgToHgG4vPEPWoyWO5Vz1OEVdSvS4DUGJPgpUXiuP/cxCsoEgC5CjQii9jq7G8tl0o
yL2kjJrXogW22lHwpM7ZxHh04vh5BP73QPt9Ia/DeNxqwlIweXvjKBJgNjwyJ1j/m/Rs2+cokRid
5jWS3YPmUvWfOyjQtc9p9yetTtrrALrsfIjdae4DewNyaxwW2ufn24Y5alefwARKPPqw6RD1mqeW
psA5YvIK7CmSp3u92cbgCH98vm7vvusBMwdb0oUp57hJ8/D8Vc2+hGSTVo7AkujF0oP9FtSLpUWB
CHEgokwkbpngrM+bKWwyWfOGEE2V5WuI0pu6FSZgueWiWSM7EQN4oVmpv0/a4+Nx3l3YC9vMrELb
JwY7raR5huZG5bHwTwFU4Becx88JZdYOyA4JxwSkiejsnmf74nYHhEHJ61SKTzLHY4dUqS9HVqD5
HXgQ8jquLCMWUEhuKgmYjqgBX+++qoXhLSqDsiIxOqH91cDX0e8KgjVvnGFAVQZFlvwpzgawOXTF
CK0iA/9zYOV8ir6MLgpzf9UkMa+b5ZROOsQygOW1uqDX/qI1OSpNsPUWmRkNAn3RlT57l8OR+11M
czYAp2DS3FjKcLsr/aSpGxCGcK0jyyXShEIETKDJ5fL8QyE4b/ZJk/5uphraRGD8AFmp5EMmKaUA
IqlhMrz1fOv3Vh6pHdo0JSEz81hCt07RVFpuJmpWvMfa0OJFphTcMQOdFzjCUCBVzBE6gvpxoIjd
/4KiXMIm6AdkMIAAHz9p1tc5GTJfyZ8m+Lq3tm5TkMijbWOXCGlamSX1MwvMYz3oBVs9HUCR1XC7
iZcCiEchw1ZbKuYmsXpl6j9VNawzs846FF9aUSwMl5sUOfidGSU8Dt8qReVEhQx+zTErOullrOV0
N/pAqC3k+pmTB/QPqoO42P+f8CTzetAGeczDAvqWUopyacSpXhvlHdHbhbubuUH/ZWfmPtchfAOQ
P2MHnDP+NEEsdldkvrGNR0M3pWxQrCrJIjCc9NSlRq2vC7GyOIH+Q1axf1uHygHeMHNFlDnzyZgl
flBp8a7bGZ+o9j4+1Yyv/PnpkIjAExnR2pwwuz5vcSgmvpRN8S5NR5tqzTpSGrNHcSsrz2LtFuo/
QxDe2GO8pTEEeqVxsKdhj8pcgs6/giy2CTEX7o0VJuYpylrIOUFAs7o6YIWM/VQbB7VpNp1RruJk
wTPOP+3CZ/3LGl4iMrLnoC1mS+QzJ9IIeY14R+WJN4ssGExpECbr8UqxOY1/mQFbCl6MgPUBVnq9
VGVRZA3afuNdpRSOzK84QAdFk+q9OyEnPab/R9qV7caNA9svEqB9edXSm9Ve4jiLXwRnYmuh9l36
+nvouZOoGd4m4jsDZAYI0CWSxSJZdeqc3EcXut9louQGE/j/sEv/fhOS6zrRJM3EkpnFrTPu+6Lb
OfX9UIsGyJ3GzfiYbWbkRFGrhooBz+7yOAnejbxggcaDX7NHN8JmFJKDw3Oks6d2yFNKL3IsA/8n
4tThWgEAkqpGQQ5HZrbTVBtZMxsSNqtT7ye1c81CxzXn7+6T/67Ixgq7iRwjQY9VjG5O5YsZ1V6v
IkznclAtr532dN3tuFvJsVGvQfIEGFYaHLfzJncIs2AWDpGENlzNAMGgRlLZV9s420OTHOTxNREp
J/CmEQSYNOCCOgEv10ujcRkpcLOUhIr+2kMfHLlzdFM8XB8Z1wi4/5C2Q9vzH72EEYZb1HZJwllX
bkdDvo1743YGrcF1M7wJhFYfZOgAnMZDlFmssSjGRSUNCa1lR9oXSw/L2Ad5pE9EPV/8Af22xES9
aURDiKRCUhp+dwRVHl6T14fCNQAoH9UVwg2fPYriSZuHuoeBRi4Ce97LC7puYoFz88INylG/jDBb
yMxB0SIPFQlrdMqQoIpPVrlfRUlB7lBwpCL7SB+rMrMqGgDLK5EnLH4byA1uh6WX4DS/Pl+8oeCS
Thuv8PoDmvXSjclaRWCYNkjYJoGOVsvIc/AMV4PrVthX73s42JphtqiMC1ZnaWkeyi0azJFkmrx2
Vb4rS4Wa5xqZEcTOi9xHhioJ5mhAj1lvoeVelwZX7qHGWC21p1lLuccbVQr61gTxRjrH/qito2fM
I7TmFm39fP2reQuw+Wj2ldoqdQ2kJuZmGkOl2WtroJiCc5l3t6GQdAO+iufwHwXgMcvise1RxDVv
huGp0dM7tRtdPE4hl/k6aa1gIbhDAk7RwdMFOUq246OR46oalCkLC6fP/LE35ButBfGM02bG/vrs
8c5KKjP3nylmydtWz+YsG7KwC6xAxH/HHwdgcUDQ2GD0Yg78NZ8GpaXzlqNXHvUAL6lXz5kE4Ze7
OVCi+c8Kc9y32hKvuQ4rnYpaKqlPxpJ7zvACcpbH65PFHQ/cAJ0XOFRwjl1uww5g/XoBrUbYpy+G
9bDGD1P+kcEAvEVrM2hQYGEpZj40S97jCoju32XSXWtFe7PzILw+854iVFXwPztM2NKdjkjqirtY
MWiBUaPHUELXmrR4HVh2IMTmOQqoMRPBBHKvnkCJA9NsASfyR4PRghINpAZxeVqM2kvyO+SU96Ds
mscJ+hepl0T/qLHl2R06X68vHdfP8S4BfhGgASRwL5eurtRs1iZcBPIs85rozalE3RNc59hYoH+/
ud8gi6W3SYfH3Rw9TfMJyWF3Gr5cHwU3ENECLpoxDVNj+SST1DQnM8MTzi73cupFaPRVAqfbZRBQ
E6GGeNeN92Lx/9piZqybRgKgBWyRGnjhCnyD+h0gWZbe7lRDBBziLg9NawKPiYoHm49KzDVF4wmu
UHYsy2AuLe+rKhdk81glz/fjDT9Nu+hwW0Mp43KFrJn2CbYZCVEndOzORS6vS0+72X6R1KCvvuiP
ILqT86/oL88g/ddpLhi25tmvJ+IStdxdX0ve/FJWUEDPaDMM+2AepH5d5rwg4SiXQVk8qIB1LODL
swugpxzBBYLnnGihhxoU7W5Hsuhy6FWEFG8q4+6YHyu5cBvnXECl5PqAeCGFbmyqpA3uXvb1uihO
Hc3Q8AiHXjplWQF6mDyoW9klo9JiWCDsL3q3MiRRpzjPeQDiAIoDkFd01TAXvd4kvdLISN/IU/lY
Ys2mmRyvj427WBsTTLgkg24OEphFQyT3TEt/VIxzprW7shm82dIEiyUyxuy8grbXSoZB01E7MkGx
EUw7bbqL9TkcdVtgjBdStpPHhC1pmBWobsMYqZc7I199M9XdfCoCK7rt8jLIVeE1k+uMGvogcJWi
LFHMnaOgXaZq3ZGw6JDncEtk9wavA48rBN8TFVhIs2xBMm4XJehOBwVd4JnSQf11qdQfetFbjZsm
DSCouIYO/xSt1d0XC0mzwJiWdEdTr5A4aqfX2GkBCbG6SP6czFYaueZAovshV+wImxtJx7NE8llw
VeSPzcGrBmUj0CkyVx7FngkZoPwGvB/yQ4ob9wewswh2GtcIeq2A6MQ/6JK83M1RjNrvgnReKEXE
Vdc9ehhdWX+57vLcXYUC0LtIOGIn64VSXuLFQfAInKA1lIKeNahmgPGvW6Hzwaa8EO8xWzb6YqA2
eDmUzF6H1oa2UoiGiWFCkwpAdCchjIc7FuCKLQvgWxkHwKWVZO7KzrIQ/sBW6HjD5+tj4C4H7bVB
iQa8oCwsJLPBX9/Z+HXDeSLZrZW0bp98uW6DO4KNDSaAyzp0qMsUL+YOAp7HqColt0ntzr9uheXb
+veIxFuWgp1Q5GdTg2svRQAx0jfzulty95t9XtwxBnD1gBx9Tj4ZB7nIPHnYG0/XLfNiHmBpKDPi
wQPWOmaF5gVMBmZu4oBKiyXo4gE8E1YJbfZxrW6kSQ5VoxRJ0PPWbWuT/v3mxqYMcpl1vQ7fK6cd
xA7OoAIJunYWTCp/aBB6M5AWR6WBDQlp17XTZJEw0TUfOsp+k+m+Kpf3ziC7RSuoZbBIhfclBFLN
wHEIZ/8DCgUd+1Gv4xG+DknZ8TaBENGpLcFmchrMff/t4Hy+vnK8WUQmGZVi2nUGIeXLWbTmErXu
HkmDprrPTRUpUVBTZFVw3QpvEqESCmwcYOW4LzFW6lQrjWKUsFbG4qP3eunAPefcjHIR1lX5gfhK
O8ZAJAzkAYoll0NCRQ5PyVWD1n0Grr9m30NufBA1IHBHtDHC3Fok04yQbVFxXapmLxsB/Ex3qzZ7
UWT72vBwffq4i6QDHgaANt3YjA9WS5mNTQIfHOXWraYHWtIbRegEkRE64s1+yiqHTHIJIwTlu2yN
9uhfB1gsFewnkRnmFe5oOcqYErZtP7hzsifSWSTlKbLAHEpjsS5d3NKUEgBF9QhGe0j6ppYATkhD
Gnv0QaLpvzVhE1dLbMyx1mC6bKPzRlDqtesHamT0goWkFaoIiD6XC2JMkVFFFt00melazo8sI34J
4rQP+JYJhQPalUjZVi+tKGXTO5qEcRjyW9me43QATcGHtuTGCLMkdZoPkZ3bJEw7sJIYQKeDdVxU
DuFdRtC28t9IdKZaQOp0ahIaqW3l1Lzk0Y2SByLoBdeGBa4jSqRPZaQuZysDDMHuigiX3+SrNryV
2n5KwkYXrLzIChPBlMVOE/SeIigr59JHpzqu0/fjKIgqfCvojaPM67TT9nIs7YgXrJpledgZ5UFN
TqR3IKC6d6qX6x5GF/ePnQKJ7f/sMH4c2ymkK2r03AHj4KiOJ9cdniiLa0NKL9V+5KPsCS9corEx
d+xqQKW7JwVy4c+Z8zTcWuAhAfvJ9YGxELf3wxoJfVwKAHOjwNrLGQQEB8cl5iIs1/vVVg+zBnLg
7pj3ntbjvSK7nf5ar5+bFdAzTQ+uW+eFOTQu49wGQptS3l0a19cSr3RnBhwBwsigj23PVvrluglu
wo/2DKtIuYD0g+2iNImsdE6Gql+tR4mnyvleT5dbawSHTP5JW+4G8IyWwHQa3V92Q9GpVVFaQj6A
/g8utJejg7SLhi4ZBL+1+i4Br9q4Rn7qZQ/l7bfrg+S4CiQvFeTlYAptV4x7riC+WOa5QUsokNdI
/elDs8vJoRRl5Ph2MBIbUrS6xSrANqtUZ43S5qGtS0+z3r2Mk3Usl/hU4Tkq8EyOb2BMv23Rb9mc
5bFcNRC97fPQ6k9GGmBUySiIUZwL0IUJZoHUhhhLZWE4Y4MDsEjBvqdq2X2bkwfQ6RwciNVcXyfO
gQsAO+jOdVp3BFblckyFpjVdpcMX5eTrCsisLSprcuLUhQFmRLmdd9rc4964SrgwBo267OPiaN/H
VbIz227/t3zb//o4pXqA/g3qBSxZcd32hpJDziqcYvNVUo17yIYLrvdcp6OqA2i4A50We0uZndWS
5gVj6gev/Fn3N7FziGvBlY67MoDpgfkJglzAD12uzNzJEQQ1EOBLNLyMtrFL5r+/bOGI+m2BfsHG
n1c5dqImzbF3EtNF7QYdHB/ZMRsLdEdtLCA3rxXLCgum+tAAvpO3P1FM/YARVIVAOKOjBAU3vjRi
ZJZSxTnOi8K6qX8MzjESnAm8ldgaYEZhTvWikxIGtMpFB+tEBHuQt0VQ10KXDipPMngMLwcgt/Ko
o0yMAchj7epGjEZK55CrlmuBzlWfHpRFfjTU5HB96/O8eGuW2Znz0udTWZd5mERnuXuVdOS/0ZYZ
i8pMvPMO78bf42PO1BkpqMxUMb4st9MwKlXJ6/sp98HkdZ8bd/mi3C2p81xOuolieiSiL6c/z9yU
Lswz1+RYGQddrWG+je7W/DOaNiBDMYAuaDEqr4sEuQb+rKKggIwNyjbvHFwbl0/HLslrDdYggpMA
ZKtC5z0/lYaItpNrR9WohXd9acbr8VJWEt3B6gFjsQ4nozqV+QlSINd9hLr2H3MHMi5AeN4TNczS
SZaetfGKYxwmoukBIxGWqkUmmOXJE6sD8xhM6PqA84dYX4HwvrNLUdspf8J+DYUlqSSWgw5pG0cr
KSn0BXoqa7NzPhSM0OSHGw/esUhHM3u5Boiwacc87O0nO7Z9hKOpbgQBgxuQaEYQuFm0YL/L92x8
TFmkNpJ6TJkmSaVfNCiGSJnxl/xX7wcpTjfcgi3sUKTqLoey9KVaKTWsdIrpY/FBd98o4NUefVUR
uBlvQDiKUMMBry5VY780BbB1aRW9kodOXUH/xsplD/nvRTBtPE+j1BawAw2UP2BJ0qoaI6DciEMp
UNha9J2yMOSOLKp68zwNrxdsS9Q6AOBmTu567O3KyDV4NPA+ezK5tualluCdyR0MUsPv1Qh6zb6c
slyp2j5WVexMXEPGLyAjsztBKONdRsFd958Jljth0XIz6VWsSgEx3TY7LOPZjPeKbEFySJTL5HmA
RpEX6KdDf4nMDkdLSbMaYxF2TbzDw4umna+HMq4F5Emx9ipwYTbzrMxVCW/mBHcRTSKuBHrB8gPg
OvSD/rbAPP2LepwN7f153L10pDiVw5ucP8VWLji4uQfq1hDzuEpiKwVHAoYCsGMUn9Bxqj0YT8gz
L+NOB7fZ9IEb1tYe49DZoDlTS69xdOoojqMFTYHg5cPbNOCkRL8BKNGwQ5nlscmwDMTE40qNtL3U
mi7pIDLSP0eViFCHawm0HED7Y3+iifJy5zRF1VqDghCtyV+q5t5BViHVUAMrREIxvC2qA1qB15UG
LBkLWUucPgJ7yvz+XuxS7QhnIMJjjefWWyPMxkEUIHXWI6jFpoGswQmEBh9YfXAsK7SuihePRYe5
OW0yfYjGYYSFqejQGwSAiPEqG4K3CHeuNkaYc1OLFclUC8yVnha+M7zRDQqmEf96DBBZYa68kz7G
pEthpS7RJZiPtuXNdgO9NNCaCA4bOu/szQlUdIieDroSkXS5nLVm0UswcCI+j9/Mt/yxXIl7kKDP
0X4VFZt4YRrU26AoAfwJb1JmfXIZkgzlmhWh04JieS3b6WcXg08nSWTpYSnLl9EcRDTS3D0En4Ym
D3DraIK6HJ0ST9Auz0mBozRC6XP2WtK5Wjn65vR6fcl4lgwTmXoFKFPcp5glS6VEaqoyL0LFCLu6
9OvkAeTArtQKmuN4rgFoF6UNgLQGNNEvRzRPbT06cVmEQxA13o9WxPAi+n1mxupylOy2wDhk62ao
QsCu4/H++lTxXG47BGYPoU9rLmvI0tJczjzdkJdqugFG1xu0V5QG0D15um6PF3pAFADAJNSJoB/P
nHcKSkIlWB0L7NkFBD26O3wA24fbIE2VAhmDmwhzKKhd280xhPlC0kTo8muC0vyWfm9BW2xVXkFE
QnXcgxXAHwrBAdIfEe/SCYoVN8+6qGAv6u67InmoUCKIZXS2ZqbkzvmPuHyb0p0SrYKl43n51jAz
le0YqUrRwXCXtOj4gwx2Ou6i4iEXAYN5bgg+QprcpoyvLL1PnxpGuThwc2nYW9UpGvYfKXlSysNf
JhhPL+R6nTv0U4Xvk5V6y3Aa47frricaBuPq4OzJ4hnE3yGkV6YsyNOzNe//fyaYwGPmSeS0oMel
M4U+CcyUXgk2EH8UFB2DTDnl1Lp0N83IQNjV9kWoavG6wzMMcnma9WYsShxcHwwvNOCdiHQBTgqU
PplbQhaXtVKOsGTPPTghGmXEQ84AothpZxmyKnF/HiKzOaxNrzyvoyoq7HNH+ts+CweqcyimGJBa
D035GesVkaePrZcNMkFsXwQNdu/2sZTTOia2kF17dgW15dXTRa0B3H26McLsU8mecARbdhGm8bSP
49mfxofUVu/r6QP3IWCzfo2GueLnkSObS2EgEoEwFB1oyLxYneDKzbs4gOcV+G/QieAyzNogICpq
jKgItUQGr/W5s1u3lCU3ENy6eAk4nBG0HCrjWfxHSqyEREsnae9jkVQX6p/Jo/15TM7CE4k3oq0l
5hA3erMr7VHHCQjVh6R8ipo3PR93fRe59Sh6hdG1Zm94FpUGNAA8B88rs3snIL6h0gRj5K0CQR1a
LW40/94evCVy82dTqPLJ20Nbe8zgxiIdUyWDS2jrEFqjOUOAq/Ls0nTNPgkWtA8AUTzvJ+cVvGa7
ZFJP/WB8c9TZa4gpiFzciUaGgzJAQi6X1b2SoxFsbVBmCgf5NCXabugizypveuMxmvTj9djFsYWH
Ae1XohT3f4AuIUix2OhcTUOpdsy7ZpFNV4uh+SBNaMiyuqKC5lqVCwImK4ZBs18ahcTTawBoZVhu
H6Ow+hTqFWmI5hYv+gIyEXCFz47bqHdL3QSOlt4r2TmXRpAPPs8TMsrKV6Uagj5500oR1Q4n7OBj
aKJXtkATzoKvzMmRBmOs01B1+l25MzpQf4B8qakETz2+HZpNwhGBI5y5/5SGkcilOqTo18iaHbpu
OlfX0zlAP9Z0QJtbI4gM1GWZLQTRNJn+iws+upUuD0AJJKxUvgmTPKBTfSVR6Q+z8ZfCBP8u5cYK
E7ShLJpaWgYrGjqfy3aXpLvSzAVeytmdyPchswj0Eroe2SIOqM26RG+nNASj+95S74taOkbpR9Zn
Y4Rulc1TvC5KPO/tEUUU9IZmnyPtFXyQmuBY4DoBnTS89pGOYbPLBPSMtWJhJKOqnYgcvK4LKK2I
ILn4/jr4Y+03ZpjwmS7Goq7RnIYxSTyinIh5l+rSvjYWb+r1RxDauWr8oJRPi3x0OtNzutmPms7X
1dsej+k2cObQyl7AOGLZh1Y7YC+HEumO1QRqWeXOOAI9Gwy1FETd2Rbd3HgxCUBStPBpAIrYbPfj
qE5NlShaGoKMrZVumiP5Pr7WH0CRYdf/ssKmLAvIRY+9Diu4guJu5xFQrQ29LshUcMeCPAXQnWiF
kdk071woqDJTK6XmRSjwrKsX30c92IM+/30gx3EBFDVyxIBfUMfbeK8yW9LQDygBGoBT3+d2/LPt
U9Vfo0LaG/GCDHaNY+S6Td623NpkdsyaSFPeDRgcjgzPLF5m5ZQOgrOCt2HQTY8WKuQtDbT6XI7L
6GdwxeRpFqL4A/qvc2f9qKx9vLs+Ep0XLNGvhBMAeTgkSpmhKFleq3EBM02g78dQOoBrofSjI+iC
PLCtgwPOtVzFrbzcLXbJjgTfn762nnZ6GgPjEN+3Xqe609Hag+zGbT1yJP6X0i29bJ8fx1fBt2LE
7N7efiqTYh2XIYlSK8nCtMRdqPuRaPvrBnggMW1rgXnQSPPY5WqEydBMskc9bmfO4NOUP+dqE8zg
JrOzU2tQcmrLAiefqMGdpbB9P1I25t+7xjeuHE0kLvUBA1TB7ww6tGF1u2fAL6E8cTe+RN/6l/kW
svLJA1J+10fO9wIQEgM6xmGDhF7RKGd5BY6XBiq/eV7WfmIphmDbsISL/w4Q6HwbRxkaURzmzDSj
ssGB3YJcTNoZ2XM0pYFlZod6cAm4jVIXeisuCoLl4vdz/kmfDqhBmpD+QodnDIKnRVj04EUpZBV+
fRCzyZwCMptxjI5mC+r2LfoeIFE1q5anR8g9zYLDnD98Sl2BnQbaWZMJVUaSFDKIn+Fe3eLVEfFX
NXFJ9C0BTflw1s7lj1mtXG3cqWO2m8/KJ3nZxcp9hYwN1Bavrzh35JtvYfZ9k0FNrQJ/VAgFcmv9
Z5LA/VQdKtOtiah6zet1QdejAcgOsrr0GngZynKIPzjGhC77SH4owSTZJ71LlLPUnKLF2kVx6ka9
bznQng5mSusHlYlpFGRiuVfv7UewvlenqAYoaCnHC366GRG1vLU7x25aufHn/s2ZfeU5cxc0PHzu
Pot6/3gHxtY442cJ8C96oaH5f4kLfzafUbLyhBpWNDr9ER+RPafUuZhk9rLopO3SzCtG2B5zXHxV
9dSVp6n4IWvhOL4A2vGBEwp9KMCagj8Z7B80qGzClbHWpQO5TGye/tSkqEwC9ZlWyPuIkAm8DCpE
GDWoGiFpi2eBdmkpzupIAgQvC0syemXyqVEsj1bzIlC9OSOaOBCl8Uj8dH2L8Bp8QEUPshnK1I7E
JuO3hUYyq0jQ7jrXzq5Zc2/Nd1H7c2pdJSSZc3bWJzDbnTLBVZnlDPw3TOImA+Az7mmohlwOV5GT
WssnNQsd9Z9MnVFIrALDSN2puimT2G8THViuxe0hR5uvq2um3QFvLEEmgnf/gBf9+ggmWM1RmWad
AQIB2foKxJ03gaYALZ/H7C/ZTt9HCxcCTA1IUQVrfDlabS4MG3qaBKP17X63vvS5G49e+o+NvSh4
H/DOOZQU0AoCXJxjsnUfZTYLCQICeOqkxiuE5SYoY2WWILTSD2b3oYVeczTZIYmBPrTLAXVkWguc
KXAbI4C8ZtIE2kuVhAMoBUXFYF4U35pi4goAcKjT1jA1edUXJcwfa6BG3Q9sg60RZvfpVbISMsGI
pfrPwwSJY3f0stVVwQEMONrDdXPc2YPGlQzqJRXq0Yw1K6vszI5hLbLk46LT8rMLVdRZAUMHGH87
gZvzIrPlACSCoj22OvsaskBsTzFCCJqTlnplE52dPH+L2kh0+POWCtom0DJGVRXxmfEKKBnHDpHB
N9Jr7cFQIHBS3Kz9HlrkSnIDUYK4Kd3UvFWdL9AXaqddLpuHbvSS9XOsiDBLvG1gg5MUYGP8B2I1
lx46V5Pcgv0KnGdaTY621WdBGneKYLPxziNsMiBoweSMrgsmgpTVqi31rGfhOkb7JJeCMgVcP+l8
CMy7fXnqmvEhs2rBQc9bUDT7qGB8wL0Cf1yODVQ4aP5AESRMRtsD24MFmVnhUcubwK0R5uhTlEpX
JmDow7V9qNcverIKNp3Kc5etBWaJohUJG6PC5CXOXWUOfoRGfaOoTjJIJUprdYuYPquLQTolxV1G
zhJurMRws4ZQ7fQJLW66i1d+MOUpYJzWbTYFcb7udG3fKW6ptIde3VmpqF9e9NXMkpOlldA8TZec
hEsFzXcbghvPae6B0lowQ/x1hkA7+EQBZVep921uHyCJMEjl4JAEEwDwSqkrIaWYK7vr0Yi70ADL
o2qCWwAaGi6tQCNCHUkEK0lrA2ieeuDfvm6BO46NBWahpU5Z57nHlFUKgKqT6dkg4S5F8CS+FQsY
OORhqSrk5TiGWM+LocOusGbLH1H6oTmsedlfHwsvdkMg4JcVZixFGjUJyAfAdbSe1cjwnekVRb+x
zXEZBXlv/Hca3e83ByjEQ+0LiBhk8Rlvq6Zl1gsHXCFpeYt8XjGT8wCWTSD14o84G2BVSF+r6Cg0
mIGlbUTKLpr/paJccGNwpidVETG70u9lLw5oNvhlhRkPhrpCCm+Fsw11kA/QS4R4jBSf1k703ueF
ZppihL4E+pSB+b10B8skbW9FWKjcTBFOKq8xPCP/hlaNWieBMgbIkF53DW5k2FikrrPZrmlpxVKS
YiN11ehHqrpbnCZ27TE+VH3ytY1EpRauKxpAllExDXQ/sStWkaIhK0ZIytZB93JrHGazO5YldBua
PE79Cf4EgalM9FihP/zHIm4MM4uYgAlzTkuc8yZtMR/Oqv6KRquP+CM0bnVA6ChPocrMJkBz0RqB
LTdytD0QoQRZlM4U3MS4SwbmMNRwEf1MtgUmjkAanfaIGSiAuoOWHeevzggib73aO2QQXJpZDQq6
mSHCgXINJcSg/c2XQ9LLaOx6CXHQrlM3UdYD+CodvLRGVMQh9lp5yVk+FW4w5PneMgOr+XTdQTmb
j6qXQ8cXBTHoTTOPvSTWJMXIc4LcFNLvYMT/1iSg2a4my4viSnBJ4RpDshUdWEhayzZzeFlDO+dE
AuXLJC8ldM3y0av6QoPafEoCXEhFxE1cezbgyZT0A9VydjcQ25iMqQcFwqyhwXVUTsXSeTI0rtU0
+ef6RHI2AJDWkBGAhg/OTTajXDS2WsvYfCiXo3sgzmekldAc7+t1lAmcRmSKCSrdUmWJBOqcUImQ
AUgHV5kzt4U4x/UR8RKz8EzEEkqpC+ZZZk9PcVovKC+gt9b8BJUKr/LJZ3KU3eiuCmtv3BknyauO
0vG6Wc7+u7DKBGlcCzKpkOlNyks8y3219sS/boHuKSZWQTkKRRNKc4cKI2NByqH2Mljo02ynEfQz
MhSVkun7dRucowZHGrqDdQfvLId9DSfQlrFqA52TepPMkOG1buSYBGsFQQ8lqNLiO1UTk96uG+U5
BpAhOigf0DGPuvNlMFmmPKsqzcY9FH1ZpH3OkceXROvDOWJQ3EIHGrI0aJhgwbiF2VpZjwdU2Med
Rxx1J8efjFNiebL0JGS/5TkDEL8IFmA+gpgE83wslsGEvAKMVeWXwjF26bOWRe6UFR4AfR+YPHQB
ATFPeVj/YHmr61YGvQjGlVWaG0eSvAcIq/DqdhEpenNHtTHFPNakFbIIeo0NnAIUIPfP0/Rpse9a
5EmaWnQw85wdjScItshqoXjBBPhhrIe8mDAsJ/40Qse3qHTBqczLU+LoomyfNtI/aIi/dLuMTIk1
aThD0EXsxk6DO+8CPM3iEajYpN26T4ufBpLfjvyBnljKtYinvG6juZd1eE0yyRRnaB6uITD/fWw8
POmvewXvCIEyDQI6nA9yH3TLbS5wqN0nGTJq4MVa8s/5MEOeqzqlmROkojI4b/NuLTHRdkzSZYAa
FZjd+hZyMKkJDeRoVj3byGVBABSZYgIgxLuyuarAQ9Ikb3XxNrbPti4ANfHnDYEcWxfJeZPZuK1Z
OHllYTSynnmVVHgAyJZVvEsHwXHBHwtAY/RFjI5f1r+bOl/bGmOZ5mCsDlQjRJCY5g/ltwVmKLZW
x50OTwvtxfsBzFB085HuFiCSfptgLrbROkBWmNInRer3pHbb8WUVHXqieWJiDqhUygRchuAOqI/6
zoDk3eH6TuEFNRDUUZJyCBn/UTYw6yVxlhRsH1CVaIcaik5nEh0n++HndTu8gLa1wyxHqxGoDpew
M0JIAPyqUlbs/94CSLGRYHGQHUVYu9zzdmQ4lTWDOatVfOBhFu3L9d9/B2myF5CtAeYC59STpEaE
0ipA91zrAjWoKg8FuvhgrY9T+raWxwzl92INprH26q9QIjNXCPM9L4XjZqcsPtY++IUlEQEIz0dA
PI22Udz3ACZjBr4sUt92Nr7LssFIK73O8YMQjMtbPlSzUEADyQjOWibMTY02W6Pl4OyD5G6NtgPd
EOxXXsEZN6/fJphhRLFaOJUE0ae+yA6xel6yyTNnH0j9uygD+lyLZFcB6HFuPvet7TaPpPIhQ7av
FOJryScjvWlrEa6Fd2uimBa4FVAAeGxd+tSi1SMZB3xTbFVn1XxMlp9K1tyopXbbavoRgi0imDod
5R9OBngLfffQXjNmonN5VUcQOoIvorpXlGZXWz8HmpEubszi6bpD8/BnkFKjfYDA7cF7mBtADXGo
qlbBnmWfzVMZygf7rPn9zrgZD6pvPBCvCMzH9NzfrT9AU+jrLkTBfAmwnt7T/WJn7WVXLI3M9bTf
H8XW32epgKw6wUdFKjaRnh1w7fZGRz+ksr0nS+f3IKHUh/O86J6dpg9lN9/bvf0VSN/d9fnhQQG2
88NWQVAZ6aNOxxEi3RUH6UBui1O0U75GB/BOhtl+OIqkkunisouPVUdDJrrawZbMBEk9IrU60zNr
QDdrMrnq/HWsQRsuyB7wvHprhjm3Cni6KiWY4nl8VBsvrQIcwuSA+NQLLPGq0jqKG6CWRt4O9yQa
u7YXsVYftcxCDXNo9EfHaH86cX+j50bvrulnG1KpJCgBa4hay1daU3C28QIjnvZ4iOBFp+BUuDTe
DVKhNuD4DYm2j1bLa/pkN1ciVDpvxwKaDSgDgJBIUTKzGWuLZjQZMH0IFa6ZNRLQmFAhddAiUY/6
P0knCUpVXIOo14K4+10JlQlKyEz1/WxiTpOjfTTSXeG1D6UojcCdu40RZu4UdYpB1KwDNYhazQga
wsZ5Vm3BDuPtdbQa/hoJ4x1rMgKAbRppuHMFS/9OzcBupe1PM3F0qDuL1PSnlyD3C5fcaPusBkJN
9/tQfu0eyvv1Rvmm7bKj7uG1eA82hL0yP/XpyRZBTzS6INe+hTnZHLnFY8fBtziJH98kPxPP+Gbs
gJpCJTwPopMWKjscbOVuCpP+Zt4DU0Tu9Zvi+xxUd9E/xV1/S3bEnZ8cgA3860GOe6vZThQNFpsd
OiarHCUxvAnhLQArLOJBEIPVLlhSr0DS+1R/d3rXhkN7yzE9ztLt9LMPUsjJHizBo0Dk2Mx5ZKmL
mq7UsQukqPIvqZ8dE0FTES/C/h4tztnL0Upy3SdQoYJb+8PZ3LVnwXRe92jU4C5/PzXySjYkLLUc
BLF3famuTw/6BS5/u9SjqTLoSuFW+U/lr57si/pZr+96KHZfmnAkEuGCh883zRu5OE3mQbHvr49C
NEP07zf+JpnrMOUUjiyNJ+xRt1NEqhGiefojqkQJKjh0nnJ31MALCvWEnwTsPchvXB8Lr/ANwvX/
Ahhi1eVgFBx78WjDlB9Vt6r3BqDt98wnt2rwOb6ZntLGfQVHo7oj9+rNgtf0nnwbn/KDqGtXNKdM
gMnkSNcJICHhap+rGbe0RHQ5p377f4cwXB4uB7oqctw2A44DHXhrzSW+8qXfo4J5B8ll667cX59X
kRsygWCCmprW5ji4y3A3fx0E9Qxu9WazamzyQYPAaBvTwfQ/l1vJmx/JPkcmanFVr37E4y49tPXt
VJ0X0VWBm5vfWmbCg5q01aI0GFjl1r6DP8JsdOOD+r07Nsdp79yilW2CYJzAT+l8XVm9dyj5Zs/p
Y4LW0AhuuoIb2XardNcZ7uiXy5tmPyaDwFlE1pgg0lizJIHwOQ1bH12b38YDOcae4iXB/8tJWLTD
nEj6nKo0kEh+k9Q7ouVBYwrOC+5YoB6CHiAU+tBGcen3uTU4NRJvGAuO7uQENJkWJLNXfF1uRLRp
fLfc2GKco03KxIwzzJssAYkyq66zqu48W/vRAVymXSCS8k2p3CQvHtLBAhA635u2sbfNYnR7IgKA
c2PK5muY08ae1aRfbBwFVjpm3jpbn/RaE6Kt6a/84ZkbK4yvWPoyRTL1zOic++vOOsg7LbRDXDfS
3bgTNbRzT4aNNebssRdtNpEtxumfugV6Po7W5NfWRy61GyPM8VNNRHFmme7xUgmW5mkpJIHni5aG
OXUG3eibwoEFp3wupptKFiEu+M+2zRiYAwVdSIkxDbAgaV+yQQ+i7Lhkw64gAbAk6XRSktGvIPlg
I2N4fVeLNhxz0FS5mckddYjiLT0V/0Pade1IjiPbLxIgb14pkz4rXdkXobq6S957ff09qr13O5Op
TWLuYgZoYHqQIZLBYDB44pxFbgsb7llG5Wf12M5/2G0/GMcJXkvHxDLoy97wGqBRxQj8v2mjqKIZ
NFETmHmfpIKl89mg4EIXDR2B+HN3DAUdgsLFqI2QmsmkfNmIQhos3DRR0Q1bBzgOjVRiUalNA77f
IX+/k9ohfotXXlQpEIFcR+6Rj5c5sT3x0HeMGZlNjcFjMimWoF2IfnJShVFUpamfqIxcEx02EPd2
3K6wWu4PY+pnN/2VJSrQ8W0g6d7gAa1dxWaoom3GgLD8pT/V6GR8liFQoSKiQWxLEs6PTc+OESLb
ioyrOshSKb9WKiPmUimBZKOYkCCUBNLqhq260hrrzMrXZ1fuyhjlytLIZ23To2vFD8aPofOklZb2
0/Oaz5tFi1apAfpmjj6UrILw7B6CXi60bfGMjQ7820ML6qel4ieACdfuLwPV0aB7GsSt1zml9xQC
TQRQyuNpnR3plcHpg67yi1gRONdvYXCougXYjoFX2vdgw/EFvCIpiuWP68cGpxh6tyl0tFkA7IM+
K3odxwLKH4D2YPN+h1K6HoTqRRXQD/TYyuxxAV1VSQbH8UTKdzusLICwnt5X4dbRoKnXL6B5FcrE
Y/EYzr7EAqwxLRg67SHyfWunA15w0DKMJgWjwYjORfErCxYDFxOhPKAxlWQFoLQsTOoPyxs9iZCe
gX+g8RVPcNTwgsbPWgimTB18/XZYqmt/0e28j+6kdaQ5Jkd1hVP4l8iRcZMv0+PgZCj/NueiIeUz
Su8L1m1qNiRffxA1D3UX6pE3fdBgao5hR7ZmZotyEzrRs+xET9J7eByZR90UPx/NAnWY+vEgda4L
ozzGHx5+uVZpc4vRFLZfyYF1sZnzqOsRUvFHA9ONVnI/U546f9BcRlL7sc/+CAQ+Gg+1+cdKVoKg
gwk8Nu0NqDTvjcrcotK6EQ/lqVjmZrNEEHKEtfvurcp1s+JfH3/CvD9fORYdDhIox6oNPiFeKZa8
iNY1KYmLWy/rCjAXzq+mk77IuaXoJpEBQ6DxKetjnq/Bgw3BsJfHA5qLNtdmqPMKwMIRamcIbyiU
80QyWXBTieEWdC7SemOpqynGIT0Vy8bu8Qjjmvm7vCbaPtvLK88e1/1COitm5wxWsIhTItvpr9AZ
94PV7/1t94o/1yKJfvnL1FQYmcFcjxdAhv+OFHSbSziGPmqY+L4hfSkB/NvJZu6TIIbkkhnsU4vX
frnGRsU15fHEz+ah14apENVXnpqARwshyuxMnoSmtpGJbiUrkeiMjTN3hl2booLPmLZFkuSTL9nK
qjygLGBPFU/GgFiuREUbT64laC3Byq7/fYhWPalIa7fwqT+Q2VgZTwmj1sEaFRVwWqEeisCHvdpS
bcNprGlcLFUI1jakQo7M53pgtDAyCoTbj+sINh7P2w+g9UFUo8FKCnh/MAx0I6N9E1XpHHTpZrYW
bdVSXvInftW0ZrtL9/1LhvDd/P6EBMzjL5gdI5o6p2dZwJYkyj2MMeBDbcQZbZRH9MQa/UclPWsN
o9wwGwhAn4L2QrTFgknlNhMY0OjkuUkN4LlCirQxIc8WGtbomUxF6fnDFg0CaKFHxgFI5a2pDEyS
aSKhS0A6a2C/150OnS968NILgtPqooknWNKg90JrZPAMoXlupySfCRhIHs/r7CMrGvbQvYkGOki1
TpeFq9wx5BO1D10MWajNLv/tqU6R2y1UJd4C/qMElZI69sQIEztRtqO0ZuEi52gUZFB7TxIN6HVD
lefWPoJ7rCv9hE7PZbOJvuShJzK4ItNu2X0nodNBirRbCf26N34zhj672uAemxoHgTWlGZ953Vfk
3AeKXNRbgrjaZ+8BKBPQi8TJy6zhnTpZ4BF6au5H2mjW8pGvCzIOOZnUUVhaWtOpfLfFgDiALhgY
okGxcTsRKRTUlDyeetGiVCdxyZ2bzDgHNfT0DLRU2mEc+qQD+hsUW9E7YyqmI/SRceqIjeq8LLkc
HRcQIrP8UrjI0nvrbdF9shpDeV81YExLPDv79v8fKgIysL54wQXeXAHJ5u2wUeXwsrpBXw6kX2p9
F+jbLn/qWWyNc5M7NbDoExcudhzl5WkWlGqtGjhdynbjBelazBuMrLgUvojbUv05lsIbCOK+Hs/r
nIddm6WKB241or9ohFlxUaMxwcsTm3NT4mrFrh4axlaeO9sA2ocnG6CrBZr+diYHVeLyesRMRvk3
xAQz9NsylaPmzjPwHoFqddqzIn21reTY9zkUvOAZnplJ78j65Cy1otAeGrADZQIj7M9W7EHIjrd2
1H/RKUCFSV4ssn+15uQKXkarT68A+X9RkbQ8Gssm5pzcxysTuqZ5Ay8IwbIQUbitR1vP9c/c5xmP
Z7NTjE4aEK9A9QBIkdspbjg+ljkf6ynJJeGE50hCR67G6r+bTbvA5qOgEARiRNyvb810Q5iLkc5h
T4DXRVo1dUT4SENfZGu1oQ3SFTk3g9TE289jd50dHvhWJjZd4NR/3qqvzgJ3HJXEr0Oo4LX6pLeg
9KrVuQw3nR0dGCcUSArBj4C4vx2dKNRiLOUN0OlBkG30lJfMSKp823D5cFWPYu2g/ilthhz/KdPf
pa5QNw2q7Yxa1BzJB9BXQNpO0D3g5KlcsC7b0OBQcdy2w8GLrDLoCFQTiaQsNc3ORlvhpB2Eooqx
srzUfxflpSvvOBQhsknLuvaW/3zyrz+H8nRoYyslGm4ANdXCZQPSl7F/TjmWb80FQvBgooUdbA3o
macCPaSE064rcMoklWZrxsfQl5tMQ3OwChLHyttrYkGKjMWiTDkWUOYockwtTNjJBiiqqDiIfu/K
F5MwOAmeegBWx/aiT07rGQf6tPuuDrHJCqpF+P2JfnViTrx1LHCVFkbkGeEJMu2vnFvv0SHFqklR
eei/bOjo/QJxP5gA6D51VxJaT+658IRLhNn6m6Rb66CDKdvLY2+YtQPuHwO1ZciS0PKdnOTWKWCI
0akOY6v3fEcPNrJbrLSAgWaanbQrQ9Ru7HsvFVxIo5/4+pebPo/l8+OBMH6fVu8EmFJVxyGLToYW
/TLA7WqorAdPOof916L8HYNMLTwI+zIgLJPoBKTBrgQPAv4RNlB3w6V11UNZzCxk3MsfD4wus9xZ
pXIKt1BiTuIwMvWjd4Y/7kFeATm4dV/H98eWZnYPfODfvkCTNHsq16o4eaNTr1cOH+toqwwapzd4
VucfFRz+d0QA0k1svOgLoOYR1VEgLtsyOoWxiRaKENRKpEyIvE0X7MLf/Kj+GqOmr/WVFIUNGMv1
p+Sz23MeqQqI4Vgpgda82e9SVDit5p9F2bshUpHIC+RB7LgiOjVyvh1G1OOAUQSjFovCg0qUfuwI
qoFkDKwZE5D4Nha5Ra76uavpx9gVDyPucW6u4CxX10N9rJP3gNkPPrfPRFBYoI0SuRKOtVuDQQii
OyhrGkepOwv6eoCy5mMvnDUw3U9kA8Qkd+QnIt9WKtggjWNlbGX9afRYV/y5KUPygTcFBFewDlCR
qAGLYVxqrnvMatF0haeJhD6oEgdgJWDv5IJnXPbpBOBnjXD1FgGN/Vffwu2UCTnUxMXC544Qxk4G
osay1QQvZfeSt8MqAVSjsJrmbGR4I3rhA5LJCXENRylyM8wYUfJ+MwDWj4chMBPgDAM75e2nZFkb
ZUXec0f0cZtS2dsJdPeMkMGBQBcSMWJIlKJ1E68daNTGXejWTMwVWuGmoXfa/BpO4ZuirseFApTj
KviSXbPKmW8K9xFFhXIbBoQbLUZFVy6BL0hlX4mDk1qjBI5YUoyL9BB/+4HgeKkTsEphM0EZ7NtI
bSYENxQr6RxA4/i+xx02OGWSYlZ+spCNV+NL8S1FMBshXo+avxvRYPd4b8yZBakZIOOoY6CFlG4b
CDUpA/FKG5wqXActVccrUmK0mu1KZXcKkyJdaUaHOkre+asoKIRnA5d85/FH3PsQ7mS6jG473P8m
8YjbxeXaBNJj1Ric8mDQTWh/Y/vUGbfKFZfFmkzda+FHkNyY0iwRmBzjjulea4euFfgwPWlnryJO
vw5P1fbxaO4959YENRqpUdw4bScTAtE5u26IhqJcqh/HMd7E3hLN+fY/t4jQCa5JFF8mQq7b+Wu9
INEDPk5PJbjFPDIaJJW2nmFljdnKMlFZD4BzI7y2R8U7SUkFKVJgT0ZFnR+Jn9uiYo/RegJMxhfx
9Hh4dMXxZ9Gu7NGkBW6cj0EUwB4nmHr9qZZEaTY+2vrrfJlkZgvUQbCqiwzxRzb9Yw38MUvQj64j
T98ARXIRZxQSdHS8TD58dcNMqphvI81NT2pRE2VbDvuW+3S9ndBckmzT5F9V/stIiP7dC8c60+00
E8wqiInUB5soy0jsJeux5Bk7Z+YkmD4LS4/4iGY8uk2iAelGgL42fFZicd5W1bfJu/Apmb5G+F/e
uUpIuVB23apyRKgIM4LHjB/AOPoXwBqE0g2tBhbWMSCJapidhMZA6cJqEPwXfY6UAa2m8U5jbKz7
mwXGiqvLdPcG1uTnen61BGmDx8FS4tKTL6eX6CTqSIOSZy+PFgx/mwkSUxc/CH5w9cPQpoTiylBV
lfUQinF26upPWe6I4W46C/sqsd+/Adj5DoA50y+VgipHBrjJpmDcbH7YAm7ug2ivBhsydBaxqig0
UB8wNBIfqBUvnwo732b7eCUf1aO4DlfeWl+NR+PDP3UXZQFcj1WaxoqlOEIXOnScBDf2KWdXdMiP
Jyh8nlJworTVOSgCkBVaoDbHHwco6AHd9GQMaFNsWYLBP/fQR2OfvOBq8svcS3tEcPkkmukK4Exg
uepNuqyXaHvY9Mtg4a1UB31+YCkXj9IhcjJHXIqLeMESkb4/GqdZQD0SvFtgd+PpLq6u4EGB7WEW
VGEn55+yuMaliUj8SuEWUnaqFacDxRvD90QMjx4+WvfR5D5xWKFT5nb4hZrnfREUykkh4jf4TaFR
uvO2EAQ6uCR7YuFv7lcaiQbySCQ4yHJkaEjemuMHXa0akVNPb/GT9yGnZhMS9Snf4ao2hhbPSOPu
NhYwYsgTQdoKwMrU9HRrLcJbceTFkXESDbtpVzHY32VzIJyksKZx1hLoCSbFUoyO3kFVW1Rlk8XG
qV22m/Y1PRc78d1Fn4y+jJ7CRWX72/SPXDHMsqxS+yYaYjxXubA6+N/ukeu+ocBF6oXml6y4P/3S
jZtMM3k1PmqXJE3pVX2FmcxLdBC8ehx4yguVNKeSBwrcNIYX0f/AKxHcddmgiyll1bfv7jy4akNY
5OdpH61r9I3bzfGqCVSse2oUwN6lTWR63mKvPj/eDjPDvLEy7ZarYCDEbp50Y+eeEuK8/uMyCDUE
6uKpNxnH84ARn5o98Jra06U7uA3JCcrwi8fDuL++TKY0hHIFTF04rqlxFDEIbrlOck/8kUf9/ctw
0rP7zq/g+GFguq/GgaWKRr8/gJQV9wgQ+4J3Cbx74FK5nTp34D25UQTvzC29TdBa/cYA8fc6cc7N
kv9V7vR99qpYisUY6bSFKcdU4Q8QzAInDY/69K1ZBSXa0Zd9/5zIDm4rlQlJCQn8+RJUJwqHJbM7
44UgnEbdHwFz0tqlNlxR6kbRpYF/hprOQktIh26MJzchPKMz4S71wMohzcK9E6BBBC4q41WzKA1G
MFnh0oB2ut9Ze0bvPBlqFmb33lHAg6zDhDa9YkwsVrfTV2ZQEvMqPz7j0U1fqH9Knviv/iuH02Ab
OP4f5Xf/z4AewADfWqQWrBddDyhnLz4LX2lO2lcollR4TCUt643mLjhShiiHlLu+8HgPQws80hPl
pEHgXVo+dr+7eEHZoBMnsdViAUfMuT0YNhLRx7/OXB3K3UBgqRehhJ/3L9m+MkNL20fqsnmzEkvh
kAkSQBEYJqcvvtlP1IioQN+CvcCrRpjs7F/dcyyaAK4cbb1eu+bvI+R+H5u7y+gpa9MaXsVbg29H
rZwGWMD9YuIegN1HtjfujIPManeYs2UgUoCTS8TjCg1eFcTGKIRKxFplBOA7DiWWr6Ex9eXUGcbC
KNxPI+AqMAKWCGB/DVqYx++laOy8qDvrnB8+NWFX4TFWYxHt3Ls4QgOeVvAMCVsAptxOn8/XXNH5
qXyOEqtVbAWXwk2dHUb5+HiZ7t0cdnDdw2mCrO1OcFVWhjgOuUY+g99FqPHUypmB/v7Yxn1qCKj7
tRHK2ZNklIui6+XzW/QJdwhOvhO/pi/qV/sZvT62dX/h+bEFvmi0jmCF6DieAuIDrr1RPtdOH33I
H2lLcLE2pK/EPUTRSsl7EkebDjI0qHkLx4n6tHypypWBPouGVNuYRaw5u5Jg3P2/D6K2XaeMQjjE
gnwuXpLBziBPFMqgbwH7mbRijH1yitsdjnkGggivylPJkS5tSvnYVDz0BM+bznwz0NT3IdsjpGh8
KzB78726fH5+D+TcEFYP1d3hOU36leFpg15tdq9Q06j2JehFPUcqwJHhp7di8evTKCkcL9dGwPV8
a4SX01HTRhFGdvk5X/1yV9HCABjLWICN23k8lfeFIsoYdXriBQDlWWS957Zc8igMPWknySMLUq/R
00u8Q7tXXYtjzeP8Tvn3RN5t+zgbjZEPMZHRi3QRTRmN8MJR23E7FFTtx0O8S0SoEVKHqJEXsRAi
Kpyt4rhqXzhGieU+a6R+nzpANaFvotqF34vHpDBD0fIPQ2I14Coiml1hVyYWWl6+xsGWmVffaXWo
jYDDwAAFJdpPUMui/DGXuA5vur5yLregwti429p2n+Ani2rDonCeW7JrW/SzRWhkSaEqrnzmF/02
tMjXQTFLO9v2h8frRZMTTf5/Y4hyyQotPDIXaAjV5/LiSDWpN/y7fEg3ldVYOvC75TPQIjnhDpX3
z9OVW9vUcdQWvQRBFkM+l77tbdzDgYwL7kNZjN+S6fmEaXAmoNyMlXJOsGJ7UVRiUhUyOrzdLo1F
iY5vxozeH+W3o6JcNMmzISl6Tj53ZrhKD8XOKwh6LzChktk+++vmtWJklTOHwc24qJMQ0N4yBee3
ctYXGdn2NmNP3w0IbA+4EkKWSkZ1RKARE3JU94DTyiCJAquBkL+CNYoxZXdHzGRBE4BYmpCq+Pc2
CAdGnEw3RO2cv/HfmhOG2MxcRQYnRipuR5bPypTvPAHS9hA7wb0MdQpob05/f3W0lEGmJIEkeBew
IAkX9K5DdwqbG6o2WujoJZAOCnjAT63hs4LxXYCcLCPXAzIYhWKNbr3ypcBrx6T3Llq20nHTLZC6
ds1vxoTe3XJ/rKA0DNoxXHPpdNJ1PR96JBifUviOFNgl+o7rCsCDhVyNK1WLrHgh1N7isdm5WUWr
F14kUUsA1yK1jBKANTWU0L0LAEPmqO7wambmEK/L/IUQfknxSB7bu/P7iW8eLV6ofyIcQ5rodhVr
SfJLaRD9y7DmbW/trQS7Y5S674uskw14/8QNBwpz+u0v4frACFrZv/gred1v+426qrayA1gmYxPf
H22UJWr2XKkYtEhW/EvpcCDlAgX3utiVy8jMbbQYHYOVsIbwHQsbcJ8AUWapSYygvtt0I8x2a/8Q
LGUzPQjH93BfrHSHiUmf8cub2aRiY+o3I8dlqn+J9hcPanNn6Hg74a5YZqzZnGbr5rCmhkXFxELk
PTdyMSxuqS80BzR7v3HhWQs2v/R3HCOxm3XEKyeZNv1VOOkSXfLjFMMK9k/Ca/qZOazxTLnF/XDA
hYidBRweDVxNJSNWIl7yL7zZ2eraW/ZLUH89oQ7yeEvd5wOYN7yUAV4z3Xzv/B1F/0yN1DK4ZPbo
iOZoxRZo8zaqFa1GUzKxma3AQRvl8oVh+N41JuUfPKChOQQP/vR1G5B8VXMBlP9xf1A44yUl/tYW
8oZFVz6zpW8tUasl90LpxS0s1Va7Gonr5ParZFebjHFu3qPn0E9zPaTJba7cwu+ywB2nIUm4Nu0/
2sOXo1vKbnD8k/eOhzHWMcqaQupUy4dwBFAd9gZEKs7U7AZ9UaioMikGZg2BYwoQahUdPTRYPYgT
uQCJf3hBWRPP65aw158EGy2ZZ/n02C1oujMdcCWAQv+aopLuLBi1GJCb8FLY5TZ2CjO2PlonIckS
MoXLLifDQXzSn4qV8sPbNZz6r9/oIGFpzbK+Q52m5GotwwSnelHjO7p1vBKwM+qtfsT7F28Odup4
trcIVp3TvEWr+CXcGwvJrNGLqq2YTjV5520kuJkQmsnY1wsdGSY+JLdqqyJjZXKn+vXrHZT7u3IR
OK7t2uE/BnRNnWFQUZtQwCJUKKgtEyVi1irQwru0DtAN0tY3x83omrrFPxXb+nNthsd8V7wKLNKM
+8B6a5faQUmcTsUs2PU+5bWwEQW8J/MMF7sPrbc2qF3T534AnNXPrkFHOPmlWu45cVhHxHTe0MuG
Nhxw4SsAZSObvfUfTgzqoYLA0CVVtlV4GJTf7sAK3jTl3c9muTZCHa+5K+RlM8AIv5DX7oJfdz9v
8pUTAGDRLNxFtSiXwnq0tYXqZFbmdEtWuej+sgCdsYlueaLFVESZ8pTBqD0JNPLxRQWfbi+1JIrM
xyFhWg96Jq8tUD4RN2FYhGIZX1o08g35PtFTsx1sLoJm60mqs39+IkIAGkz1k+eD2p1+MQpFLYRm
kxxdKunYN2bNAWpne92Jk8AZJtgKIAhuwq+yRlyUID8E2xbkg60M3ZT5VvVBhZU5jydgzpVwg4BI
ML4Lj3WUK5Vi0mAriphiN28s1FdHK4Fkih215edjS/dlCOz7iVAEFzOIw2Kf3HptN+p6pnZ5cmm+
q72wScyttyq+hOdwJxwYpuYcB+hX9E7gaRDk4+KtqTwK67wOiuQyxuMgmkPm5X/krgk4s0Fj1B+t
rjMNcsj1uEUHVfU2iP2gmrHndjtVqDO0TXNGiItOxcVflaI2xYLxfdNQabe7/j5qKgI1HDyvqJNL
lG36dNgaYM7wR7Sw84Elxr8znAmykkK6trCkZ78HEKM7Pv6E2RlSQdoMiDCIZ2mRRIUPuC4Z4+SS
68raAMUtV4FQ8x/bAF/yJNgHRSNcHqljLk+SxkMdOLnofA7Qaih6ppG1BsOD5zIj8PFoE4QIQUtR
qCiBvgw0tIxJeimt1hotAemsvlItGRB1Y40H76XKQHbcP40h9EL+EFJNeHSGqAZ1H0iFRObAapRe
QPg6EYGiB/5gf+aLpXZgJZgz6wRTGvrMAJDCgTn9/VWqoGhtkdduBgyYeWDVV+dn7urHqXEYbq+l
Q5mnF7dquieDK8U3ZQjLI5c3jelPK0sEvlV1UCxrOXwyrwQIOQMYK5m9iprAotYTITarPJ6w4L5R
+Yy1vX8rUXAlB0JYwrsZQhSNRKxdbfByXWsvfG7qwJf46P8CudSx8P7U6DoGHMo4de0qFIMzOv5I
0UBSvLp4jW8OUJlyLYmzDQk4h2JbsmjSftz3dhPj21DFwms5sIhox7tdGn7ki1jlyu7CFcvCE5zc
/dXwCNHhyfPRCj4uh7SyI6UgieYEXLByW+C2oNSYFISDVslbb7zV3BawlSx2VMX2k2XsfzfQBNaf
dLCJ4f9uyh2odIIWIPMxJ2DUU4eaZLnNoaLF41Evf+NkkBTuiryyePcr5TPb3wd/knZRRr/U8M3o
SAU4/ONdfX9kKiCJ/sGLQwpUpGMrgmgdtoLSXRKgEUiqtqrNNzHvyGHwXckFSLJF/XfbcCyu5Z/T
nppvFEMlNB6gHIS6HnVWCwEIz2peBxiwf3WVftXzTuatsvQ0ZCc+OEgaGLJfjP4l4JAv+yQ3BDt/
kn6pK5FbJ1v+HGpWqOtmuAe9VO6ZivDkV0ByruSNrDuKagm7IQDBdn/UBju3g4NoOFADInlJ+l2m
LtrALKRn449oWI8n9B5ui3QAmHDscTAmoPxEJY2pUnWaW3LdhY98AHzBHCQ/gcq9Uk1NXvjjrily
KEJb2lEx1Y3inVVtV5Q90cKFvk984kcsrKs0hUx6qq+/iHLtvpT7aPDd7tIGKRGcrnCi4hAZZuXV
Zm4ki0GF7LmFV5Fsq65U/7N9cX1ScgeFN5P6jWst6A+6+hLOuBt8e9QsMdml4CThLAHAZXcZxQU8
xxzqjWfVPuv0v3tbAbweGs2Q64DSNnBb1LkTdVHej2IfXRRiuYM99Li52ueBKAcWUfJd9kRZoh48
IlEL5Dztokvocsqqh+a4WY69bnUCeL0ee8ndzWIyBVwV2k9QuMEeuI02hau3cTGOUCkjljY4rQmY
DNguWXfku/NmMqMgnkk4TlWQ0d+aqfQmjIHAhhkDiHpkSI0p6jXrVPupGd84GMwgdGCZJkUq0L/d
mhEMMU80scouVdlzy9STM7DK8oEbLYRCzRQzGzT08sS1XC7GuGlKM5bjQDe7aIhK0hY8sE/cGOi5
mUIfajBTd4BMnAupJmC/8qAKF2HTtN4+4DjfJz1adgQiSa54LnLJgGtCdqg1E3WoYpI3UI8xeT/q
EGVL10BByle7z9jgQtdpxtSXzDHl2o8gA2m9yZeDxiKqvD+GMRkSUKmoUwG/hq7u28ng5TLtEkOI
L71Tr4q9ZFUL3wnwRBfuP+Vl3JOG4Uv3CQxlkVpltW3asfWQ9ddOvt0F0jrpzGCFADdCtYKz3BMT
X3yX8U5HJbp9Jyo6sHHQaJFmKKNcAiAK94x97XSVA3QxhNwap2rtOn2RN9VvH60MyIMfb5v7Ah0M
o5UZ3Qwyjg0Q1N1OrpDr7iAESXKpbI3I651vqqvaHi6MID4dPpRD35ihZjTW/CGpoUZ2aczk+f38
zQKUMcdBnX6VAQoFL4cBd6FtarLdS3ZIzH8OaaSmizqLeK0d87yaxmEXJESY0cneByDDZCzLnD9c
Lwt1wijB6FZGgmUBCMbBkBzHI/JKJ56prUPyTymyIIoOL8BdBw9/wJ1AGP7WC9qS18tAmsxZnV2v
xD+VRdqXkqivvx8P7C47ogxR7ub3Yzh0eZBc3sBBs/FIaCcOw9XuX1kmG7i0IUijsA6vvh0MciQ8
7gwZbDhPmLbVNtqej8y67OwKXVkRb62EelGgpwxWUHYQiCMs0d8JaMnzc25+My6jc5MG7MBEHQ2a
H7xJ3JrqBT2KhcBLL5xP3rIeDPChR5bLxyszc4CiuocWFx4PpgbS9lsjWWlIhSw1uEkR90N6Slct
4euFWTFIN2c36rWdaV6vbmwNUl+OS2HnbXSJsSPepY7J+qyz2sDnJu3aDuXSWSz1khHAjnsUzcpU
n/CgYjNc7S4PhKdd26C8GfqeTZOrdXrZuApBX9fvnsX1eF8VokxQcY2rNJQEmgrTFa/EBW9yNvch
mWfW0+s0G3R8vh7JNJtXq8KPtaQEAkYSrtS1U26nJsWVVp7klJz9Z1bxdO40uLZGObQgtIIxVBgU
uhE+o4CY34yFmSb+wXBo/acYxUK1VHFzr1eyFa4Zvz6XH1yvO90NlKeQpIQ2YHpR1xAQV2yV7Etz
+XswJVK8Pt6WLAegS6JaqXpt6RfpZTCRcJJJ1aSwkq2AXhlmXXDK/B9NG7U3wTjetllbTuuCRMAR
QxI5gcNZDG9jbE26aBN2as+VI5yttvozBN8XpRlYLE2aewDg7c6hayNZ3A/dEGHiiu/QkVd/jM0K
TZmKHZ2HpbgRcbV6ebxUrGFROU4XcoqXDzBoBac/yXa9ZA2JsW1owuLMjXlX4mHgTTaFpfwVm6wX
BZYFKgx0ecE1I4+Nqe82o9MTXLZZe59xztCHmS97YxwpWPwO7BzForTXuKITxok5mwP8jTDooLuN
ZwNItUStaidPHsx2C5rs352zXuomt/r9eNUZweCOsKf0RjkpJWwayzdD47i1n3medER+rXySmqwu
F8b5eX9TkCpP4LkptDmWAhkOM/9MrHidm6wpnEtwrqeQCgae6Amul/8Eg0nnQzdLZ7SUZbkBt3pt
mrHJmMcpLfvPwQddPLdL5lW6nJXStH0i8iFtQku1ts/RE2sTPT6z0dZ7a6Z2i7CrB8wfyobyqoKm
+ZIxkMdRVKb1fKAk3YtBCd/DRbU+6wd/Y9qmzmq8ZzrCtJevjuw0r+qOA/3Hhf8mpHJG0wTrI2Ed
dY8jgiZTEaFNJSEdVKRRnYlnTt0EAvjJNwNTJu1nivup9t1suUVqsy5083YnrCIqVWgCoIJp5JW9
h+oEorddWruKQDOdEa7nA9FfC9T8JUrQ8XwWpxfhnJ04s15LeKhlseizhkFNn1AoXcmDAwJZ9QdK
8c5SOjz2NpYBKpXi1T5A1QQGkpHEJCX6V/j82MJ/cLR/TxQNxzAatMsMA0zsOt1SzXFvS6m9NgcW
Rnmai/sA8NfOFCCuHBrk/8ir0ihFjYB/CS396Tm2GXuTseYqdcmZVJVkCDhO3mwQDh1uvb3Odwwj
/yFl+zsQKnKGeasMpRYixDj6IgH+mSPRorLCfbxkbc/pgx/NGRU0465MpKTG1TDcbsA57egSac33
cZeaS1ZVbD5w/h0VFTiFom67UAnwqrd+C4h6ZgzlHvXzk6/9/X1qx6dGFQhlg7URqrVGBNESFCLs
uT3ebkjilMSOgX46naI/gan1RER2xQgI844uoXg8cfAByUtFBFFpldxvpsdEiHj1K4FoS4CNwB5m
ss66yQPulu3KEhUW0O3ZxLmCN1nxT+GZJUo6PjGsTb/LzSUj2Z4rn07Psf8eFRUhtCSNk6DFqAa0
vYAEevtp2vFy/f0iIUsRGb4/e/H6a4ymLEBtrEM5GMb8lX82C+dxKJoNdle/TkUIvTAyFwEivbx8
jD45JV/nx78/Gx5QCp0oF6biO7UsBVDBYIBA+mv1lpUsh+cwIcisHhuZfuRu7a+MUOuR50WZCz3y
HH2Bg3TxjJ6P/86CRCW/JYcWJN9Diu2/jQQCKuhh55eM9HB2of+OglYZBvXp/2a9p8WR4bGzq3z1
01SQFocAOM4KEyS+dAsFggTykrHOLAvS7UmT17kRobkVoQzYuto+u6f/cghUWHaBcgNGBgbiQ2t2
ls28Qs/HqqtJoqIxGNK6wdfgqiDaOf3KzENn8dvSZIyD4av0c1dslKCakmFlOL79Mj6RYf7+rzYD
HXJ9g6uFRoQB/zIuo8U2c8rFYwuzx9bVRFF7ehjqJFPwhHSJV94zD0U4xrk1f9r/D2nftRs5smz7
Q4cAvXlNmmJZuZJa6hdCakn03vPr76LuvVusFHclTjcGmMGgZyoYmeEyzIoFAUqf9bzgymR+J8mb
p8qS9now2wzsnWVoNYMR2rRqcj9FcQm1KE/YrHvOTNbLfOWy0W6kYEURmp54dBReakVaenhQNFKO
sAUvc+zpcUjmsyRq7bguqMxsLqK8AiPlBv6G0qYtOW8C2WKBBUo1Iyu8X9HxCzrzny/oCHmZDfzM
Dd7/2/nARpbsrlyIguYmtNADOEcV6C76WJawa1FVcrzEHTFBO+tQMq58LYd1QYI6LKD0A22FAwnv
d2v3TzeFUz8WNm8JT2b8HhCGtq+4vwtq1JEZRS5MTaHm52fv6PClKQNBAzsFzOrjukqy6FAqWYl6
3yT1TAc95tiZfTK9E+vhxaJBaSV8CKeoHU5uNNWNd4dMo4Xe+YqU5+u8rPjB5ZnRmea40XotnukA
PZnkHTOZsJIVUQR0+c6NoWino3fmGk0vCNyEswqfersmOrZnEwnxIlv91xJZF6SoI/O4HvhtIkgp
mILV8GhxAmw1hwQE9kj4X6yEz+oNfXP25eEWClpHUhtHM2cKMRzO7EzsJ/9kuJd1a7MgQkWMouwP
bTuASEyi7X60pxPyJI+MWIhJhYpYRqUxtIAHldKWN8d4X5r+o/D5OP5iEGIdGRW3DMUUo03i68ja
V8FVH+zs9+d1ef7ZbQUQGHRe8xjUBNo5FhZc2s28F/qq1+T5iewd41OxHXfpyducPSs8hke0Qhxe
hqfxkFvog7Cv0/76bSo0vqBNeSAf7co8Vv4hmRGYyXtlhVaNNS5WFWxS25fdFijvJSb5q37XWWgF
xx6ZTjJ5ezSBGTK85OmMFRLuMaYhf6Y7zS53kpPkRK9IetSP4i7G3r2PMiZVRNK3SsKGFhI994fM
t3zPbf3UlI5JisWRLv/q6RtszpN/6bEZDK/oOgyrczNtugwbTLaNSjqfURddcb5AtVAwW4mxBfT8
UDF7l2UAAK8EvH4Fq9hPCnkMLUakwiJB6UKn4WkrGf2cExdNRz28PrAGL9ai0gsuKEWQOFEdxYbP
znlFnktbNCWfZArO8Y4127tmrS5IUbrQYnOjrlbgprajbZGYz0BDrMwyMee6i7ZNGb5xxc5fkKPU
wghEYOanILfnP9AKJbxcF/01E3Lx+5Toy7qcNBM6Rs/TDar8Gjq6AjMj7lPuivfXSa0ERheUqJii
ROeC5AugNG5E81hv9D/uvxGgwgg5VqpIUqe5iMSbb+ptxWBgxQpeMECFD4NQ51kWQVWQGt7KdpWQ
V/eTcd0sXZm/YeGcyj4U+zaGIIeYuXPG1h4ll5Vvun4R6Bq8pIENuZWaa6DRfh7zjWwVTx6jE//6
SQGc+5JCLE2N7vG4Ce8xJ925N4iZWybDx7LYoHTeK1VsFy7Bxr5Dov6x/99iks2oGf8xjD8mcBKh
HqSSRzUlJ8eQRNY9dnqyJjFYLFDKDRT9zB/qEXkfHkXJxMK+YsZU38pb4YILSr09LlN7IZnNR7hD
n7AjstrOGQZEpatOQxzWoueBArfnd8e5agIorcF59C3W7Ot13VB5Sr955OinWsONlCXRiemjE6F0
mfZ9ln4qFrg4MUrLi1xTpLjBnTzjbSXCy2tmedCedoyQ6rpdV2mgGYyg5VImg5nztiGsRwjjpOgQ
F1ItG1GCH+c7y5lI+hEem5KZTGac1JdkLGxVnqZy3Qewh70pOb/nuUqVhLcR67nLMCZfJfcFGU/W
AsXLIWAKcRz+wXzPbYbRXaWAxV+A+5CxouHHW0fVgY/QSVASDd1U+USUO9K/M6Kgtd5qzGV8U6FM
e51JU+gbIhTF1YhVJ26J7IODJboWALNz4qG43W14NBXnCCzik7pxG4zit78+7Vf+ZsfKo66anu+v
oUUEsXgocTx4jkn+u7Re0F/NONVVIVxQoJxALua5X3qg0DTEMLnbfQ91ve7xV63bggTlAjAMWWRi
BhJPuDYVVHKPXKfAYoKK9iIUhzi5gYwnleWERD8EKilMhmgw5O+rkrKQ8KQNSrHvQUQhQUdqvDyM
GwdjMfn5OjMsOpQzkFu9DssGxzWav6vJMTAUYdrK43UirBOjwrxq0MNaxa2c99XBQW+iVT1VjPQU
S3YpRxB2/RDnPUhoN063j1yWZWOJ1czi4j5qVcuNssZ9YNAY64wBLvxw/YxYBChTYGQT6tqw/+fp
4Vm5bx1mX/Wqaf5WjK/H9oIDORqCOJ0h6oG9vzXIc3waCMqayc53rnPCuIqvQcEFoXaQMNDLgVD2
Jyc30PTwnaHjX9txfzjkBS+Uktdc26qtgNsu7cYSHN5UUFfC/j4UmkPMlHaVqd3ZFXl4ZzXDMySZ
XuinyEE7z0DOhyhYdUR+7XqivF8/P4ZK0hjh2KFUjEUJGtG2t/WnP8JG20wf/2Zfvirgi0sa9NYo
Mg1EelPJAbtlCeZLdfpHIpTeS145JoBdgd6XTzBgp3SLoSuT1Z6zVlVeelF62hAOthm7WeCswdhg
HLYzt825fI4d+W0vuyxyP9EW5lfAQvgoUxDVXtd3NYTvuTsIqh0ejmdMId7GA6aLh530ZJrDYIFP
IbY/MT36l5mNxQdQpiJq/UQBEMAshEff9Xfyg04eNEv/mxfbNxm6dCt3Q58Fs7N+5jf78atJBZOE
+dt1aV/P0yzIUDHBFGhZUXq4vQGuAX1w76+emW0YOrVWvVhe2lcktpB3HsZi1AKcGXpJexvrizws
5ASSKUB5xGNEClgPFnYMkzMqUAi9UMNwHA7QajKSR+QVebTQcbH85B+PUL50TkEflaMc4gjxKk0f
w82v18zUblkZNYbto2tyCc95WiooXy2/A/G3nc3f/yMjlMHAOOWQKgNIHFPXcaL3rHbM5Pk6kVU2
MMg4d9ZgKzQ9wovN7uVQ5ToiBYA6v+QAj1Pd8G8M34IGpaFFHKqckIAGNh9hebwp7OTncc9Koq46
im8qPzx6qSgoWKtz7Ba9SHfow5+bfTUGL+uv+QUZSkFVHegTGuK3szWawa1BsLibCLvm5F6/l6+O
lh9OfUGHcurY3KD7TQ46cbHBKtXfHplRx4hpA0NzuzvV53205Rx9VxMNL6ICQL2YqGY8wddTuYuP
oHQ2B1aoWoQzs2K+9++wQEh9gA/5FRBuk1osX7JuIhbkKM2dAg8DryMEZX8UMS1rCd3cJCNuWGyt
Bn8LOlSYH6Z5n+a1Nj/tUJkgz53l76bPz+s3yNAsepVrlXZJ6PMggjG08mkv9gQvIwyjXKcy24Br
YkJH+oMReABvRksOgIZIj1U0fxXrLw5r5nPhK8YsDcaymwVRJbKF4eb3f+OAsg6h2GC8qcfvD5gF
OWXMtoZZUa6cEO24MQQ+jrGCE/oq0zpvvh1uzdfIZqEhrE02AObhP6aUbrwKehFZMQ6MzH0Nonkz
EXT9Yt0bs/+fIVm09+4G1cs9HxylBMDPZkuCu6cWQ8LcTXBbbCt+06EqjLEd7Xz9phgWlp595/Q+
m8vQ8yvceOBuujPwAhw1sBgivcoewMbmXj80mdPniPmzCvbVgNFpn5p9vH2MLaYVX7UACxqUdR37
MOb6HjT26iY78DvBGsgoma9/987UMb8LvEpAR9HoB4DNikMfi8hxV0/JGYDLTz4JgZkC13T9clbf
mQtClE1Tu7StSz6aCWnY54LpQFab8bqAL0hQ8Qg2OU9CMsVzG5KA6HS0a/NjMOHLrYCwssyrsrag
Rdm1oRlG7NjCuXWxeQKqH14QoWWwYoZ1j7MgQxk3Y9KnQotA5nmypsOtetMe7nJGmm/93LC1E1P8
kGasK7i0oHU3jVgEkc2tDp2Tv/aviEvN2hpzIjuixRS5OQL5YfC+yWmz7C8Mdh1hXRjHFzkes5Mz
PgGlkNxOpvcs2AwPt356C0pULFQamdFFCijx2Ih9E1gy9jKlYIglDKuyvaBDaStWrrachNWRZwur
Fzj4OY5R41/lREOHBhaCzCPqdJG/7eUu7tMK4gY0SdWc44453czuZF/z10tC1JFlnjeoqdfMahqf
QmzM6iqrObwNpLTEP5CI+lCeG/NvLmpJlTpAnms8eRpxgBKZnlO8KxuAzHfICbEIzT9Ey96SEBUw
DkLHDWPa5mcNecHkRTZrcp+Rya5OxY6RIlxVqyUtKlpMIt7PmhJ31jiI4EZbmLXKqa0C1oK1tGLN
HC1pUdZVGVsIoYpr62a0XBeTHLkFuH7rug0XWNIx//lCdbVaMrDYG2QK1Dtn1GHgmt5gUwVEvjMb
G1vIfJhBJiwciyxlbNEjK2iNUc8GanKqLUAOLflVttG73NjJafgtPKns/fZrSr08Usr0xgnal2Pg
GUITppy0T6OtOZpjPPevgemjUKbpJq/Y6S1z1IgpOJQ9Djtp0JUK7FY4ZQywmcUeEDLAji02TDCK
WQj/u0L82KwipYkqJvIsOI44I6cfHOGgmqlik/GBJT1rQc33iQJs6VJ68MyOuAZjMhDS5F20ffKn
t9qtt79jSOn8O9d4oqxJ3xd9oyagAxSit9QOnI/Gzk4ilkgwY2oWS5Q9Maa48PscpCZHRvkfC4ZQ
2M7Q9cgMbuZfusYUZU0UThb5oMRFaXpElL5zJOljlO8MFB8z3qoQV1eW2rl9szHa17Lo/tew1cij
YmGq/IWjBnBjSigTLQyroB7npksNNSEJztQu8OLPzOu3t652/6Hz5QkXJgYRt8L57Red+nfvCHa2
+Yv+UcBmAiELAOo6BpwoVjhd5ppEG2Y5xOzjfGfcUXllbzFck0PsfNVQq+dFjIVRFsTvDa72gXUL
tALedDJIx62yeYyd9+sntmovlnQofhShHoNOAx3g6P/Bql0SbkfH2AgoPvsWq9f/6wJoQVxQoy9o
CGU59URQw1Jh8jbs/0xPOxZa0lfV5BoRylRMXl+VwWyWeqyoS4n0B885Sx0JsIysm/vJcvB6vfW3
smwPn5G7M7asbS2rZYolm5QRSUJeTDseXzB1OyXfP+7v/FNLeHLqtwi7dIbUr3m4JTXKjnhTG2vc
BGoKUAeQyGifm9frUrKmV0sKlP0Y5HGAkMKp+K/oresCU9teJ/Bz5zIsxJICFYNo4sg3Sg0eKkuc
QW0mK0MfuEaUbUqej/5daCakd25l3xoebet1l5mfLCu59jRffgIVn7ScZky+ModcwBuIkcgVyScL
251FgwpGtDDFLpc51GqftoXd2K++xWJjNa+55IOyHGWdNaOufImDhu2nZ3QR257Vodvkkd8bt9cv
jsUQZT6ChBfydDYf0o0zkxnMEYWP6zTm37iiz3Tyu/Fzrx4b+EkkgsRXmaRY3YbdCowIgyHjdC1b
HCcxHEJQ6SF2AHeeAvP0+W+MUGYhk4da5zgclhUi2CWxOZkxOqZYfYWr9gB4kboK6EJZoZ/kRlQI
ed7x+fm35Ezb+FZ2r7MhrB7VNwH6EV5wWOYclhP4yALbUXeqOQAEIiJiTip49VNWmcx1abOJ+SEE
C5qUUY+kxI+0En4XiPBmTlQMa8/RrWp1Ju+Y5c2/8kjdlVjmRRWnOETE77LJYSmi+Jg4sameO/M1
sLktPw+4dhuGFK57SIDriyJ0WJJoYe/6QgLYpoC0w6azopfaDHiSn3fRwKx/rIWfgLb9DyXqRDkZ
xmiUQEkRIfGNo5DjkFvTphWZ40QsUtRh9pqaD0Igzh7Kiaz4eNgBQp9dhZ1/5qeMfHNEOULA+YZ6
KuHO6thFuhi7n2Ui/xFss58clnywaFEuEQFtVkQJWJqcDojjUQBIOcmsb+5CjKiwckSrNe3lXVHu
se6VLAWSJkZ9gMAk2enBqJAIaDbzqwQtg/vcRbnMDDbXFX3V8C4khPKIQGUdcr4DVUnf1PVT0d7q
zUZ55JNHvnVSnlyntlp9RLoS+76AuYzkOHWkcaHxHB9LeKXcbB202/XHw4Dusb+p2C7JUGeJFXgF
oA3l+W1ukFYmwr74rb6x9HjWnp+y+M0MdXZxA+h4wQcz6OkrSfA8D4MePKI9Ad3w+rmt39I3JSqm
aLHyd6oNPHp4O7U/EnKYn5CsGJN5OXMgsHhaVUbR+uV8OVZyOGYWEPbh6SWbpVbrvuubGTqe8DSZ
UwOQyW4tZ7Bau34st/zD8NqTyKyslpG+nr/6yi3R9TMuwcqJ3IMWP08ZKU4FujszJsbUl83+QUXG
DnOgnc5rpmfzuDg7gQP4aFBC4mYoPcF5Di3zqQ3N2JXcwBHP6MzfdveJ7bGEcFUyFnQpC4/2B1kt
EtCtUNH4XT7elrd312Vv9fwWFCjDXqCLMVJqUNh7RwwfmrDrjBti8UDZ9BFL71EuAwVsXUld/zR4
gIe76WvX7/9mehcp8u97ogyQklX+WPKghQE+S7jnSba5Y00bztblUhYA4i1jRlzAzivtx8SdLPtN
khtye7a2LDc7f961n7687usX+zPEu/xM6mKVqR0Df5JaIKrUTnrsHZNVcGUdBHWxPSCge1/GQbzd
37L6Ulm/TV2kOjSp2mr47dRk7glbeV9dHg3tP3yDawGm3Z4l6762ANdjH3w434f3h6frd7AyM3BJ
ifIhBSwh181HFJMtUIt7sofBeFAt4pgP99lm/9uCvtmWjdFDm9ER+FWIviZMlFfxMFEZVx0E4Oj8
7h/DR91OzQ+ATx+t7uY+sLDufWu64YNtttaDe0otz/QdY/t+/QRY90g5HWyNjfiuwkc498iNMvzm
T1dzebqUq2k7feRHHT8+kA+Wlq+k1ZY//mPKTm8VpfZ9pT0/xTZ3SjfFW0KA4R49Whxrg9p1tafH
7f7lwLHv8tJTiYI3VYo4H/gt4ypZX0mpe8nVnheWkOV//uWZ8sK7dlMrGd5sqoAdzWrsvC6AKg3b
OHJ8GvYjvlohhDCy4it5yksZodQ7i9MmNGYZAfr9fW3YYv54l9w3DlLK1uH90AI3dNwfpKdGMbVj
8BYMJDpELCh+cb7S/67oP+bqesEbNX3WMSyzNiUSY+uic5jz2jXJ3NJ5fhzJxrU//1EcKM0eNS3r
OB4HOxCT8dMSS9QoxR4KNH7GKn4bj7K4JPFdvtnZN4eR3JvWXUsO7qv5/tDuzY01Y7vtpMgqWXEs
4xOoPPd1nfy5bkm/kJOv0Hwh4GEgYJxjAj/73y1BhTuynKO3rYhI7A9sAbhODXv2rgvEl2lbkOtF
Y9L6BGJZkq1lkO1gcW8xeY9RMq1djmwrB2OFKclLIstWfDqiQUbZcvY2cPbbEelt0SfS241yem4y
sxX35wGg/tiWm9pHhfA+KW2/sN3JbTfP9eZG523pj3onYLvbRsYK341xkLBPjwQ6CbF8ctiVQLYg
+lG4ByoI8QO0pSbbNiHNrfopoItyC/gF/AeTFe4HbOrE6q9Ncvj1KUUo0eunyhIe6syKbjsPKzzu
s0PR2PmT5uRmg8/l/uivSvTVERFlpN9IDnaL1mZ+8JBcSjcC9n0cb/MZL+3jyG8bZ1M4HwZRMOG6
RcXM5HelfexBNIzdwYpa1LSR0lDeeHvaDzcl6R5udDswkcjGJjLVDKzCiXTyvC0JFkzDm+XmcIMe
XodryNZRNpBUIzXxHDUBGyyR18PGBRbEvbYJbVuzkZE+Gnf+vshQxrjTd6kNaM/eKVA6T94UbNCb
yGgNgml8aHtxKzdESVHxPd0GVj6QrRrOfVPqHgm6uwbrNXvPelcwnaGTsjcPr/xbutn9Kven0lKe
bsTO7sgD1qdlVgq8J2nLWXfernjUzkpBgLgKSGMsDbI5hMYbAA4LqGuop663Rpe3t+3uMX9La1PZ
BJapt8CNCR3tBN9nN6ZWAMkLc21o0YCMYJlAPCF7523twn3oiQRM3OzzvbfEG/f9sf+lSIQEO0vd
jVv9HgMXO3TLuqT6UHuy2akQ/okjzdEkGSIPU4bp+oMVTWdNIk6F1RXRh2Ya2+iEVpcbYj9UJLFL
K7aA9NVhx/Gvzuywx2kXW5+tABgotyLbnXQ0p7tT6PBEuK8eA1jAMwJf3Ed3Om3xPzs9KQYcGjJX
Hb7F8k2cvqu+nxR0Bpk6fhQnwZnPgZW9TRsH6OwZ/lWw9ylxsGvpF4di/7tn5289IK4TNOfKpLfC
wjYS++T+MpMPeXOT70+tCU4BKKGhJLwJsR/lXGyMW0HYJ6S14scPeLkRkn/wDgCPLY7vGBQlckHe
eVcktTtpzm6T7HJyb7z7GQk+Q2t89pxH7RYrq4vHFjXXXY6RYwuKxpPBRr7eJdJmt+Uyy/MhlYHd
mtkRBe+Nqby/xibQY6X7GfZn11p1bRI3ITjaP8iEcttT0pDxpt4ndhUT4m7tEiDxhoWZad8WbznE
O/FNQdzR9HA2n7BVwCMlzf7x/Tm9eUqd4S44Rq9WNjiTy0MZ2uS4U8H/dYO25mYVABnJmizJGPKl
zacaRBrHhV6HHlzJgeoP5Hd4mhsyEqtJiX6jOjMMvLHFVe1C9H0z3BGTPhVTCVMtVYlsdICPFFJT
2IfnsxMCT7910Dt0m28LRM7SrQEzmh0ZL4gv3ijnfsE7FXWpaRDxmQ7a5Uh+nw2gGISmR5CldK8f
8kpzDyYQFoc8O8SF0+B5X8M4ONedn63QPgL1RjqVz1AWBet8NXaN62d27ZIc9Qbz9SaZ1Ap3WhTk
14vwFJG94EABWGytxH9gS8JKFUmUVEDUXbIlFl0gdp7fnw2Can/GO7CQGKXPb9HrHgEPq7xlIsit
VABm3r5pUkcZl1Gb+jpoAtk9C+AGsdsldD57Bm+sEOWStevXz/ot6pMHKRejrkCEYt0zvvJn+ucy
9qEuOvBrocI6tzkAN0hsKycFwP09yRlkRBYdKhYHBFnO1QnoPDsAVCPkeMOZv49n34arIy6WLT3t
bZ48PLksfMUVCVvkg9SvWttCcfy4LoV0fr2gmMV6vbAiYXoAStOHoufm58vTvnOcwDpH6CPJyK8z
AhDnnrj2VtnsngJiAir+fTR3vsVql/nqAacs0AV/VDDuyWJSNgP4e7as4/37zY1bkheEls4+J6mN
JkrHgZzn5r7bexZWTQH/zSfWhOKo+bm5G0z7wd7J+we4BnIbWvefcNbb3Yf7ceLhoX5J5HgMEIK5
un1dor8mSa98N12H44yuBmADomDBufGs4/Zo9fjU347i1ng2YFgtdSRywAbD/IZVwWdo09d7YCES
0SRgGfWc9klNmyVu8s9S3IVCfT0HFz+u9kE2lPNjwjr75LidT3pj2m9ntMQEBGFaZrWW9R7iLTgi
pzNHa4plIrRSCZ5OjNzuF4z/tUO+tEH/IxVqwsUiPgZ7F6zt8/0v/07ePm+O1rY09duG2O7GJA/4
JyZn0Fag2jY+0Ny4D1iyCZgMlyWtDGWkK1BcoOlqN186EBVZrnjmhebVQPpfwrJUjEz8cCXB6KdN
iqW5eLBUAsKg/ll3MSbKWfWedctr1mxJi7LHSoC+MkDadbCaod25fzzyMN/ldRVZCy6wqvqbI8o2
j16YxoOqAOHJPMb3b6mZvGKagYkAvwIBAG+4oEPZZiPR69xQQEfDg6+3f0tvFVaCAO02A3A5h5Z8
bDkl9uNn5VxnkHWKVAq0rSNUeJOvU+Rt/7cG3/Og9YTVFMcio1/GGEFkjFNYgD0r8YiUEu9PCqFI
oIHX2VnN9GBQBztEReNry98lISXQ4twbdMRoRwHDW/AHlcvhxRmgOajCKyK1fKd3tW3yMSMslAxl
X6soLKlTui4UUjGG5Uy9vb+vt5n9fp291ZTrkgAl9GNSV0ItgYCQOulo5ZoteuaLv+Vr23gaPQtX
x1pc9F9oAh9SEzUBu86pu+MnL+ZGA0p9NABPpO4iJMYbe7LN7PGvuPumRPlRDttaWykCd5b3FE1W
beHxGluty+PCOEZmcjUFNM/6/T+2aOcHCPGs6kKwVVgK6bFzUiDelsekEiD8NaASEQZza05pSe+y
cvU/sTxMfiqAueRlcpXTxhRRiA12/sN1OmtPMViSb77op5gX1J4c4jmEREruypbUOZxd7NFKIe5T
LOhKjh7iCrzrdxFq6Oqp1AjLqKyF9xffQOlBgO0vdTBf5IiEUWw3rn4Q7Ify7Z8PldIHL+I4TKfj
Ekfs0MH8CFbpOI/66S8m+Wfz/H2olBuIRLE0uvGLoRnFLgXQQu9gu9aGydGsTT9d6DclyhGEqi6P
yQCO5n2hBqCzOoynY3ruNE/PeYiVIuQpQgxUMimzBJRyBRnPVYYhzHruALryVrW4jQ+Kwu11AV13
Bd8MUuYkkoOMC3w8/VLMjMSbBJjLryGzm0icRezaOVK2pJV0AyuXcGPyXY+MKnb+mgAQRoGxQGBr
mJ4TAmp008F67pIjt/VvapfVz8e4SrrxIuHqVPRk+NbRrB/bFpgxql9YamB33uf/+kyBb6vKoojA
CyC31NWl/VhUOQdmO+e5BkhYhcmDB5ZvXc9/LKhQN6e2xjT52AZ+fjJIYMYDGYDY6pPaEtEkk9ih
4z+Mb0yqKxd5wRt1kXKaSHIqQyw75yumxFtVsJGLdHbMzRsrF7Yg9WPWp/bE0C9n3UsJj9lYxRat
B1YLrsQiQvkBQVVL3wfII4YrjH32kiFP1riyXd4Z99Ndos8jzOh3MwsEKrn7Wd2J7gHWOyO7R+RI
LQsjqBbQayzeNZhN9mtR6MUB0L4jT8csm28YZ83rZmka6OV58w63H8X+V4EOQKK6I+G2o4cq2nUR
XvMZioBmUEPG8AzWv1O0M4X34yiCXRhNzAJ6h8NrwQwPvybcKatwQYRyTGkf9egHBZHSTk/GSb5p
H/2dui03ih3exZjpnX3iKbPd/YBU+GeLhqzP7I5DCp2MGLRgJS/WnhcX30P5LyNWhrLW8D2VcxRt
Xiabwe5ODRq0WOPlzPOlXFjKaUWr1iBleXMdJgYG8uOD8cJ6Ma2Y9wuOKP/Fo982UQKQOb75u1sd
ItMT1b4uK6sqtBAVytyJbcmX8ggaxa13qGzZucMbnhHKs/igjF2sCpHPN8i+HqPb0P7DbSo8wf7G
516cFmXcMMYjRhUPTkq7tnO7tdGEDfeeshcqr4XxS1J0Q3viC4MCx9ufMaNMtL2091FyO+VO81gc
WXytJT0uiFFGzpjQCy1zOD3hRnjmYUiOWw3VT8FyMGz4W96NR3+XWCrsifXSbs3sVXFzkzMPtiQT
mDaPmOV2Fxwl1KFQBLM957Rzu5frUrSW/rr4SNriBJ1YJPOJ6AOGFX6FEopfmHXWeifv3EDdtBLJ
JSusNsCMj4SbcCSTYgaTWfFmktpehOIRGufHwo4CK5p2VXFXlxu+eGB85vwZV2yWRtmsCCepNg3K
Drzp7ZRf/n74qnxubH4PgGA3IiYO6O29BCBK6DwxiK+rmqpJGLKQsb2GushBVUclD3CRo9m/PqNW
2ZMGBfPMCnf9MdFR35vMYiJ2eJZv4Lla/GlM+r1hFRbjS2ZKP44BO2BVhDm6+GNdJi9yks9hsyQC
46hDolxAGRzV249yezu4IUaZXlB7e4iIvMcUnMUaalq31N/FH56y1JlUeUbQ4VkltWb8gcWj6RZK
+sDgctXqLKhQRtqPC1XIfBw3b1bvnBm/ICvPwsVd9wQLIpSJTgAJJeoRiCCSeFIxpBPiNdifeXJ3
/cpWsiHLehmNZt3yJV/JBegAc/hefJDwAnSvU1g3agtWKCs9VameNrN4wql1Nx8viZtbjNiaeVyU
jZYUjPZWGWiM2JwhuMW+29XvZrRh7UFYVbVvXr6+Y5G19oMONbMvCYN0D1vuXnU65Kiun9i60VM0
SVaRIJORo4WaLaiEMh9mbRH3SJsCW8R7MmJT2qNXBGG17iSu+TK/x0R0Z8nIEihP1eadIeLrQebi
CygZl4PEbyYp6M/PQ0YAJejvur2BzoV5rC4i/D476ifgUGLzcrZhviZWjemCOCX7oyHJ3BCD+NBi
SHubEe9gk862GUZ7ra0V/c+aqshYfGoYMsVkGAWtFChVDx2T0anQhbhTgGmYQ4ZdbMfQlXclUSar
+dVGpD5ji+C+KGG2+Ahgkeqv+AF/dwtW19iqdVl8FMU8Sj3apCYd4ibsbEpiUz4/AvC//nVdxNYV
RhckDLgIsiR87aJZiBh2zWRhggUi53E3oZL0Yj4yCw3z8f1wBjrcAM+rmDagV517WIowBN4wc5I9
q7/38l1yo26H+yElGXb1/r5jNdKu5RMUjMRLuE7kgWSNutAc8+sK5yX9OfyMn+a9s3NmOTQPzq8/
J1RxfKIdhbsJfTcPwaaICONIZx9P8wtQUdQhdFFVJImKeMecz4eIT3uY0hHzFdU5toFZeeCxvHXY
PLAmlYXZCFwjR5nVMBeKUI/LHnAz2A1RnpwBEP4euq9MbqOw4NC+an0/qInYq6BoGtSFxu7xs6ov
Mx3yUlmDE52b1PQ1UwW1xLXNw8vLhGAwf+ExEf3OONY1MRIXlKnopvEmLw+7uv+/sPjoqDrMmQ2s
wH0XHZGUyPAxXOKaBi4JUiGnP0pezrVgNfDIUTokREkI7zQsI79m5SCqhqRps9SolLh08TQlFQDE
0c2mEwnrAMvMrOW7tMAOY/510B2VM0yM2pkGsJ7yk5e8pJw7aq9RIJKu2OUC2huzriNq7goBhvl5
xgeuzPopaLH+/kBKwGoxD6Vi1iaokubEO5/4xw8PkBkvvsm7ScmG/VwLRpYUKS+uRlkn6T5OXgLy
XblLaljlWpq7EDnvWVW3p+looCAUmB1ifOBRMFFt1+JXETaRN1TVUFSN+oAg5CRtjPABCvAqD/cG
hgoG88Qx87jrluqbkD7neRfmV++rcWpmGXsCsjuGop5jItuGkz0IwC7fyZAE6/Qq7guzzUi0M26b
IyvHtVaFw/X+h1f61SB1YhfzJT5hP+OZd9v+ozwWv7L9tEm3r5gixXp7145sN9p4J1YiaS2MEmVV
xXSloIk/AHGnxBOTpBjxpC7nrBl6/Zj9LCvD4RDfBQ3qLmU9QQ9eDhrH5jaLzTmXskPgsnlEXpKg
hYazWCmPdY35JkmXqzyhLPqxn3oUopV9ilfY3Cxr3wKwPThylrAt35iFv1WnsyBJWUfPi4vRi+Bk
rXmtWX2Hjd3AHMOoMaSGDQazSk2RsCRVUWVD1qkz5aekw5YSGS5964S8mVmAP1Jv+kPzO9qNjOTO
6msOufL/T4x2OV6bAj+lBrEnDbkW1IYFrG8SAUyUsCLB1az5khR1imqYxMCqFfuzt2neASAVnERt
W+cO/irtAOW44VHZTEg79i2j0rJW4sT23G8uKW9jtMmo9ilIN45GbiLRbhqCPonkrkFPBrrCWUHS
auS3JDjf8cL0pFmZxthXMueYIgEpRhg4wKwRDq2Lf+O5FXVe6CfpmqhSoWyMN9mYGsr/Ie3KltvW
le0XsQogwemVgyTLVDwkThy/sDLYnMF5/Pq76H3PjQTzCpV9dmo/uUpNAI1GD6tXrw4gqEwAp1pj
iMn9pXqH2JfjCjYDTTgKTEUMhv91QTu1zFAUMNDAqkwagMBWrwyLQ5psuTMKzEB2hr60O68qTJCQ
DmGd1E6XN7TBIESrN/ywV7s3TTHpr+vboK1iP7hOaLm11inJtvoO+TvbcLJkSknHbPqSI2RjLu2f
Z/WYa87Uj44dlzsLnDL5CwEBK0VnjfWYLr/6zKm1hxwlovxZ/2HnwLTr9c+cPqjcUedvSN35bXMq
tbdCrd0csEz1Z1Y5GQEw3Mm4azT7ub0BVYNpSCrym4YbBDnwssEJZYtrKfWUmKOWTl8wcjA1XofP
vAQt6Y/ss/Z0fde2D/OPJLEwV5s0alQVktIbG/Tf6MSIfs7TMcMsLJzeSxLvU2S1xhuJ2I0Cq47q
3H8W+N6OeHZYq7cWgZxsQqsjBcYOdTrNPXbSTP+Wp7OOTQZUw8Z8VlPwrdJJW4iCGvKXBINMl0/t
vSwX9h5tiFp3LkG4DJamlBnaZ6YvZgm8qhI6xuzPfsPRDpIcl2CyneGG31XM1Z/V+CaP92GFvhYM
Z0mcfjqAnq11Vc0jGkaLjieCfFoKbV3cubqxor1yxBDIwfiUW15fHWxpKLXlG8MmakRjFIgqXTSK
2kiyosJD2njF22lQXOOmwrwV361eh5Pc7dvS6nNxgklcOBsbhY2rDV4jt9MXDkow0/+21kUs/+0z
kqbSJMeWBpzLFHI8c6hPLZDqI+amI494BzawEvNdjJsC5B1B5pUefL+DLqPk2XQ8z8UKITKv+iJZ
FogtwWUNPog7UCjAFDlshHfPvNUzIocRgMb6trxtvPRU+qhyStJLWxZxTboAA2aYGB8u6Gap92Fh
tWSFF/zMPdNf3B/5XtZvsZnDOpMi5up4iiAuqrURV7l2ft4pDkooLkb1dU73OQvSW7OWtVhsOoDn
IgU/ouzUHBRRWNjss9fli7d78YaAedH9sGeH7FfsS6zVlj92Lk+4J5PCCZCckHeqMF8pqdzX5VOG
Qd8oyKzx2W9Z+nMrFtfB5EQpLibBYO5L36FTsqqYB7hkbAhzLzYRoU5Jl7vKAvrG62vb1pE/ooTw
eJxDotLeQsp7rz23ulObnokmLQVkvupuYRJpm8+NDopDZoI82gKE5nJlUWckYcywMg+ubftYHkMP
z8ujcZtK8YHbm/hHlGD7+2FW6JjCLZoxbXO6mWsn9IAuQAmN+177WbkBaECmKFuB7fnyhBtH6mVK
AHBeA1vi9p8i/1fvLYBOcGn5nq06ID48Z6LEIKipx1ZTNIjKC+hF51IWe7nhUuCwlmPWexXP/fz3
VJzKMnH73uv8cXlOrcUZwUHGjxo72aM3hsgQHpP2Ro8iqLLb9Luwd+2X3v6Sl7eh4Q/5ry5+bquT
Hf9eQGDCD3O2i8ExFvklIq8m1IOR3ZH2UzodwlwyznQztgTS0qSmrTMNLEGX2oLEsWXlYGH+8nz7
Qgy3BKLTdx9s761C+5wnBSm9ex3inp7LE44vJFrZDlo4gZt7BgrSBvfIV5T2vJvHm0fTvfe/fTdn
x9Xd/HDs9uAnwejk6A69CL+v38l3p+vDdwD7AZidqukmE76jzDDullvj/OX5GTmLBQSq4PVbDoAq
TGgbcQLH/5ECTTDsP1dutX/DZHHUIm8frn+F8FqD4V1lICIFeQkxDF01BaMHJHQ+Z6OeBpUJ/3dw
cRLu8tWcNKcoFlddbPe6PEGh/1ce6FgohiVokHp52HM7WV2EGQOBnT2BWHaXpkcLOajekqxLsAv/
yNGwuxYmv1o6E01Q0oaRNdtpoLC3WIFnBYRrpyoSU7ApBfTrtmGhsER0drmaiGVjN3Q8C8o2P+n9
K9jsdtHyen3LBOfmn6WcCVk/4syLnuuirvulygKGdt+5fiNo2Wb3S+HxsZFY7vV7z1TygyjhSVKU
op7aCesBtTBGmPaklAgQHqIPAoRj4W2W9Bj5kAXGqH2jYMEDpYs/NezGROAVE3ZjhZOfpGbjXN/D
TbU720PBxoRTaU8Rx8KiNvzdmZmjJ9PvxVBuF6LVEhUXEyD/LFKH0hHTRKgu6ngDhiAzwmTjYOh8
Fj+QySXGPS921nDHox8WRR5iOZlm7FTGKSLPUYHmNGV0p1w2M3hTPc8+RPCg9MpWRzbiQ6okdan6
pBqZUy3761u7qTOoSZmGiZgcVvxSPe2sKsdogHrSCANcMNIpzg2J1mye3pkI4fTmZZgNZYDWRG38
qTF0z2zaXWyy30VrSA5vc8vORAlGOaxLNg7rapL2jVSgDotfK9O/vmPbMnQGvmmAS6kYjesVoyMZ
uyxoCHct5bWx0D0vq3vLhAhnn9tdUfW4b4G1PChh5pDhNMymZLc2TRNKvv9ZifB6jMWMuXU2hKgF
BvVW+0r5ApZSdxlKt4y+/5tdQyXSQg1URU3pUs9UMsxR10AJ1ixT3TxVJnOaTKJpm7tmqTpqmwiV
MW7nUsiQFOMQV30WmG04Ohys6gdrKsNdV2WymoFM1Pr3M7M+ljmlYYm9C/lX3mM2Wf2AqU8Su7d5
OS1Q/lhIHQLQLwiZG2AfQm3MgrYxn8bFegVjj0QHxDjtH3OH7BUhOjWJLQ5ZKszYYEU7Z0FhRr2T
xcMnyopbXuRe1PW7pOjuO1xTdUhPaF1w68E3eJT4bRJ7mRYFoxFKHMrNjT37HuEMVZoNYWxM65pn
pxwfWv21yr5eV8YNi6QTtI8TCxAxsL4JRq/hA9bZQ0943x8mYqV7Q62Q+c3hOo5EFimKee11iy/E
CQawUu1yiCYcY1GNO97AXIw/6UKeLDJ+4w3IhvObDB1DKO9pReHzCmg1KjnmDUdRx7gZYhEsGEga
7VJdlQnAfj4PcHXSxiFt4ehKD2Dg4scqQg2wPkx//65cCBSOMTNiMtvNkgWdqoG7uTaRBgi5JZGy
YcEupAgXpMW4C8YxSieYyzcrBZsL1fejETlV5l/XGDEo/ucMzzZQsF/wM/q0K3GGc/8YGw9VglEX
2gn+vn6f4a4wjItvTh1mAvSDxAj8P6I14HM0kJbZlnB2jOQWyVoNj5rxOcPrHFU7M3FIts9o4lv6
jBHC4ckCT46hfoIHKBG/cR+xxSgBq5qmAc8huPwcOI6ZZ2oWLEPhZR3CVoxDyh+vb++GY6kTzdRR
BTUNaKfwbltVbmnU6tMgeSswtPAhZLdAZTv5Eqjw9grj9bo4sensn9P8I++9I/vMetdtGTVkGNIg
LnYjv4mD7BA/9LnXj3cokjg5OHGml1b9MgOdQ0s/Yq9N+5vqd2Huct2LVtYZn94pe1DA/JdfJjz8
qq3TLtOxE0buLKqjfQ/3eMqSQxzYn6svETLSe+uBguzadsha73D02CfknoeFewA27bt9c/2DNp4g
YPyg+AxUIgjxhe+ZzLSzBwABgoq9TcZLaUmOYvMGM/yHGcDA+InAMyXtoXwxSQNMqr6Nx6/J4Kjg
8dHfMOvj7vpS3js/hfhoxStapoFbxPCiXhrBSo1opyaIlimKfcq3sfAo+6p2oGlqWpjeLxim5uXM
DKwyAhfRjk93sb6rm95T4P4bxsskK3huWmVEt+ggYQZluvBBCT40nmx8UE+O9rA3KnB3geN8F6kv
PX/M89vaRG3C8ni1T9iT6lX9y8IOcZ6CliqX3PPNg9YtauEkbNvW14M6uxImibMFzK5pMBmlq+vf
7UTy6G7e8TMBwiu4NBrl9gRNCtuvvTXvx3q60ayjXv9qmPV90r7mINC+fuKbtutMpGBWaAo9qAaI
5PkTS44RgNhJrnnXhYhV5H+MCYpXqmmDI0Z997DOdg42s6RpYUFKlZZ+3i2Gn2E64w7zffDW2l23
CxO+OBGZMi9Bl8F+oMkgeQg3N3etIWhImQBzLlzTwhjrMY4VGNDqh/YNWuQjbuUkA2ZocS3z4fqS
N/UW98hGwW4trKmXujIQLYyKECuemX4Ha+VN8+y040Ef+DG7n0gnbdDAD364uWcChYsSkjJutAn5
oKE7RQsCCCpT/80NRK1T0y3NsJDHvFxSllRUz6wkCzQlc9L8R9G7tHX5TyPzQw5KA13m228LBLBq
TaYB5Cq8q+AxQKCk4e6begw7zoJ0WnyW5n5UKG6qe4z4MYvc6wcnAkn+0VWER8jUYqHgvr5cZt0h
X5tGcRbE3Zh7dUET15wqw+tRrdkXPUqhwDovnpKb+0a304Nqzs3jbEeJRF+3biYqJ1S3QY6K50Vw
DzVud0nW4ztAiYdny1W/XV+oOLzmfaHnAtYPOLuUkaaMdCpxnsZe84ofkT/u6XNxMHfxrw40NV9K
NwWIJQAn3qPuahooELNP6Q2QA+1d/pfDHj98i+A7miRv8zTGt8ClMfa0JD7V3gZ93BXNQ9O/0DCI
c4mx3XQaz9cvHPS0DAoPQVIZnObcqZ5PS+PNqKqATA3xHMwCcNSygurWC0JRx0fojVwSkAOXWz6G
dscmkiNnkZlOXL+pxvfrhyrifP93I/9IEC5p2Siaka0b2bsxML4omGAmUKAl6ElNDravHdrQSeZE
8opIxGpEuKrdTPrGajMk4gYnZfyHOvpoJe6H77wcbqbuTs2daPoa8acob52FoBfXkBjc7eNUDRtJ
dxsmQ+yGY3WLJwZpjMDoqtds4JVjznSXp+hC66a73Mz3aNXW48RVokMbqUeVqwfJ5q9PiGiDKfw0
S9NwAqoI0p3TfKrQCIycPI2/8rRwjBS2cVHcwlAPKprMiDo54Gt3+1TZTezf2Mtz8YJ25QPBBlh4
AnQbWOCwcmu9BvCZxmxFwZDG08xU8rJvGqmzFQvqRtNUr6dqfVT7HzxBzyYScRGRzc/degjATQ5y
OdUyGRXdh4R3JZlpmAbRAg5VAsRi7Dfjsxa9kDIo9HqnsUaSY9l0WTSCe4r85TrxWjC/WYZO3rgl
sEhmCxfhuZtsL0ufkwKlXo7Zvc0pHJeHYhgl78+WidDg6DMDaoSBkYJcEy2MNXiGkQrODMea4NXK
wtXVlopaykzw+BNQNqBGJdzVYaRzmykwQpV90gDkK5Kv/YSaXPR2/Tqs9vOaHNHhitUuViIk5zFB
ysu7MHG1XIPjrPZ4VvDCIp7IZD3RW27X+doEt6tbqoZYFXKoS7az6q/Tb6t86T21GZ18aP/FScE9
0Ew0L1pIGwn7GDUY2jOmDUxt+aaE4MfVX65v4NblQtyDfxYCDrDaXL4W9jQ1irkgjb58TtuTMkVe
0rUSy/1eYP9wSjaK0haMJsFKLoWAaDOK7BzJiy7p1EMSWrM3J2XnYY604raKRg/zGCn+xBOA24a8
ByFRR91Gr3VHtZrqJR+yh8y2vDIKQzc2x9Vbmht/KhvLDVulcO080iQ7v7UxcIrgE+KrAfkSNiZD
I1aaEAWuUTe5WXtjWY4xGJKd2RQCtDkKP7gj+jtg6Mw9UlDLH5KszoMlcaoCoe4L6+6vH/DWXceD
hTuoEvgEInww6UMUz+MkD3Jk/OnwxksZS9fWfUAUD0sC8AFUVPRx2rZiMcEikCtyFcQeRRu5rXGC
ue5V1MpGidnc3LQzeYI2MY741UJKKIjUh6Zgu6EcXWluemtR8Pzh66Asw5D8v1TZWB90rpptHqQq
eooymBS6+DqZfJs0u75MD6yVMW1undS5SMGW6YPSlunQ5EEV/UCe2iNWKdHpTf/lXISg1DbJ9a4J
xzzo68Hco9lOdRMSo/G6rqM9R2TnNmW37CtilkclqZB80aAuRQycb93ZaDP8e908/xztcpPzJVd6
U8eKY0R7mYUWcBmCYetVx3hdurL6rQ/7qktnF0y3RlabZZcHXfmA5yf0aHoygjJQdDeUzAXZUku4
hBgib6NXBw0Ql6I6wwrzYqjyQB9uVfWB9rGjKk/XN2zrWTUBc0btAG311BYe7gy9oU1I1/MrbXfg
mPyk3fQUbfOyO7a5b3h0AGcxUawQrV/fgJJu4CwPcEXcZVr2jLyk+kvM9WMYl14zm36cyYL/TfXE
M0HWOs06409YHkA+IOaiZh6oGDFNRv2h5KOb5GiF1b6Mw+Jr87fCzFwzRZ00Hr3QrmXB05Y/gTFU
wLsgfLLRg3t5iHiGhpAu4brueHHWcpFjLDx1u8k6zib3FXDmXz/SDUNjYJAcXcGLqqFagjVb2FiW
6lSgIqugYzG/NStvYHfzgnmK+Usie+431mdgYbgSmIFpGO993mf3IeR9HY85zjVWAzX7xqdfzY+q
/LTISntbcswVEAWWCbTyvjN9nMnJeGaiDGzkwchvWRhkhn43t+2TDjJ+Q6U/rm/hVjoFjgUDeyhD
6RQdoZenltmJZQ6rtNYsQPwx0MqrWjBsZE1qo7wNhJ5dDMcxNzsXA6YMl8Rs3Gd5o+yvf8jG9QR6
mBkaGIlWN0c4y7qiDaF9UQRKU7tD9WvpPQveaC/rCty4neDWQCVAw7BtFKQELe1omfFpqoqgYUhy
jp3TWjf1jWa7dHEYe+Ug2bq+sM3j/CNQjHvHsuV1TFeBtZeUPirsyzfSHWnuX5ezVRswoDXrdG9z
LZEKbyDuejg0IXawTQ8cwxDewNXDvC52LeCHHyOkGr4t++kNUxt095CDs1niLW2e4Jl84YGs0qSY
Eh3yUwOxA/msVIlH7cHp0kWypVv3HrMWcesZVoyy2qXOahEdMehFz4My9BWS7rIUnTS6Ee/G0j7w
tAaZmK3KLsr6oAqOuIFH0EKuD3A7sE9fClVXDj0r7IrABN7309SS7zQ0AJ6ww9h2xrysXKvKil2Y
W/qnPlqqvWpN/GnKeOzZ6bj4mMCK4Pv6mW+8mwaqSGA7IAAaau+X+8xUsDHkqhVmRcCjodgtRd67
SQyDZA6qDM6zpcZwUt+NH6AcIsqqyaomBalsHpjLq9HMx4EcRw/B3H5QZMCULfwa3hCGoXnoT8d8
Q0GTK6oldEh4EdCmGT8NsRn6ISEU2MM48sEZkBxKXlp+AkSAO9MRmA+8Ev409pWfj03r05EPgEKQ
8XZaMAeCtHUp2fjN3TBgoW0Mf9BQN7lUhk7jBZnnpkD1tSz3WVlpe53H9i4rjdxfdJbcszDkN9dP
e+uCAei54ulM2Gsx9dB2ibZ0QGMGiwnQt6ndz/NzY5DSIaFsfasyi8qOtxxsGhpTGUq2l+ujeZJE
I4eyV81RNx7yUnaFN9ZiEpQq1oGFKJqKvQdcw7CFJcIRV/rjkDyio2mkmFEjGyq9cU7gJYZLSZB5
NKEFl+vokgiJFDrjnGK8pxZanBZHnxRnVrubevp1/Xw2Ns0EmI7AxWTAUxNBbSkv7MiIKW4jv0u7
U8Fls2y3BIDiG4E1rDss7bqpZ9d9anmW0xSracvK8jONYlZN25n768vYOhqQ1aATZY15UWW5lJKh
cV8fQkh5AZLORhtZ6uSyDo2tczmXIazE4NXK+7iuBGghpLgyv0CXPHAAMnD/hoVcmXf+bzHCRZ2h
xnPeQ1CPkoE2LS6dnpDA/HtzcCFFeJBIO8xFWEKK0u+n6thEDrNultJNSkkhRrZvgvcSqkatjAyC
xnm/EFd7q17G2TNkt3NT0QBl0ZFXMZCWWP9+pmjDXGuazi0MhGao1DcIEn1U0VTJrm0pmg4LoBmo
1msoC1xKaYupL1GuLwPShj/s8D6Mzd2YWYcoryQqvaEFgOUgm4owQTMx8vpSUqc1iYbxBDifqjZv
G9aCjy9mxSFhkeb/9e0BAgEiVtQ/8lJCXF431gS6XbsILAWNvvVTVbxpLZooGknycSvgQ7F3JQi3
MUQGwKrLNekFr8ysUotgzTs+Kuxrb4DBPgCrpzMqt5a7aO7Y3Sudd319W4l3tItoMN6Yp4w1ClYu
nsLVu9CKgJTdYY4znw2PNh9vR1CYGFN0KvUGGaxb01AkkjfUBcBYREY6zB/6wtXLBUe9HaKEBaVc
I9yOaU5Ufp8wnk19ur7CTTmgxUGnKhL9qhh/VUpjTDXFCUY1WkYnp2yPfXPiMjzelk6q2ELM/0Hb
y4enKWoBza76hAe5+laPJ3t6obHEWmyLAMbBZuAwQiPA5Y71C/xVYhY8mJQXbr7EwIWN+cP13dow
FZZqI4BEt8GKshLUMC4mK06N8n0ZOsqIbfFvjuNMgGDBy4pMjZHWPGjsExDey4IG0OYkrYZsnfpa
wcKdAggFY9Qv96qKaMVTreJBTU/A7GqmhwgtlBmiLSnIITAUrYAbABjtUgon89CA55QHdLjFQEmH
ZT+H6Dkpn68fyqYYpHmRg0dWGVixSzHKrJKm7nseAD28L/wWDKe12rl2LbHgYuvcWs629D+C3o3F
2UMxm1nWKOUADettR7M6HwJ3eZY8wGlsh9s17knG2sn1L2kOrswlMgKrtY8LCDWHV2J/+etlA87z
7h4DxwRH7HLZ+kKruYtROeP8hQ3fQ+NRMe4T/e8fkwspwmMfVf1YUo5Cdm6PR9vXM7CUVrKG2S0z
ayPcRMc8MKvozRXeEXSWqYnJUL0C4qKcTQySxF7WBIyk+VEHfUmCYYUalxBCbBgMCLWs1fIBFSUS
QqRFResUTEJBQvYx6PFS5Z52kodrQzdX+jhkKaiOubDiNByUazGltZ/R4sVmbxhBqFqWuwwNVyF6
na/rw6rmQhRzIUq4bXYDeHptQdRMTkY63CaYLNiQG+S8XIW/xi0/RNS/LnJVsWsi19WfXYhQ46Sd
OmD/remp9nh5a5qG04J3kM6yCc2y1QnaHjcLGFpNiKp0P/w61+V9atzy/qUx7uvse2hXkt3cShXa
SDCj0gnNADOe8ADjUoTNTAGIX9qHlKhOo8Tg4q39hWneHMcOS5yxdFUTAUNRW39fIrgQLtwHxKgF
VSucpcrfRpU6VHsw+t/XD2/Lp7oQwi5Pz+xiPbasdYXIn6We8UOhrglmNuJYsWMTZ1ZAdrivdVNi
R9ffFbXmfGcFRUWQHM0jx+LoUHpD1XuRUUv2b7VK10QIijl3SxiREHiJNnbHPQCIBljJ2htZgV+2
EkEpTWoAJxbRLBiPu0nizmz/9jovEYMTkeIUXjV0ULZlaGOXkKNVA9njsfWW4fD/7+dFhqqyNQYa
rpX2/GZ+YvvitTjabv4ZCJa7xj+Wijv79s1KFH9d6SSrsgXHIy36thoZMolK17Sf2ihs/ZAqUoLJ
NdPx8fz/rE64vIXd5k1eYHXAiYMyep0VW7oMA2xl0862zNKK39UpalFIUwgaABKLjkaZjszoCQUf
5TYGqXLrofyP7Itk62SihJcYZRqNNz1EjRhBrNmjG8WWRxukndXntrvJ+kc+yzJjMpmCEipkbpq2
hswStexm3AHU5jTprp37A7dve/JqKzf/QkH+bKiYw4rUWIFRZlgl3WfdHo26139/K90KGDQcDQQi
K4GssI1xVbYhD9GdY2quHTxWt9lR8c2f5b51fmmg1XokB4Zpttelbrka50KFfbT4qPSDCaGNF/mP
Mj7OrWcYU3mRumRAG6IP+tKQqwkiZ4XZABuq32l5IoQcjOIJwU+e/n3VA/HVH0nC5oVmTGmcAuti
1l6ZTM7PGraVFbvru7WpdWdShN1CgDXgaQjXhwnDosfKnfTbpb2NsieVY4pWs+IsZEmtj4YJuczV
v0d8h1hUF1bG1SixQP+OyiAADztKx4exITI12HAqVinIzRL1HWcjmD9jzsHvluc5ymOT4eTKLh3c
WtP36kCdNvo1g1aNT8nt8DXUJffqoyMKyUijvydTAWEX9hT+tdFbHNibgWLMmoqKiZZ6sQRwIxEi
8qcYbZXAnwaygamnMc/X0LXVnkImEbPRA3uxGLH4l08JyRcVwJ68Jocyek77CsFl5meAlTbdN7V+
osia2FMwf0mL/cBN4B9odZiVStL+tak1yOihJk/Qa/WhD05pNKMpsGCj+KSh+KgvT9evgkSA2Pim
FXZT1XkJHAcon0L+ksr6PjdCL+zlSg6yQjzXsvil8cgsrS8aE3upxuB5avVd1d5zchr4fTpjGjw/
5hNxolnGk7bep8sXGmJX3DnS7ng5RTM86/bqgUwQm/sIwZrfqnJfJIXfEcuTYhc3d9FAwgOQkfX6
CdduSinPhmkVFpuOqdwjmJb4tB8NPJazFl/QqIaQ8p277CwSSkNdjZcYErLYgAeNSRXogyxLWQpC
JmZd6JkYJNAA81zFFIBYrYQJLT/Nev+vFrMiVy0QnSEFeSklbdAf3YcLakhFu7Z0o51SiSTu7UaT
NSjyoHL6mt0E9EMIcdIcZU9GMizlEyscND3YLcLGT2m/Z+qL3mpuFHZuPGfgJwFnsyztuWlCzsUL
O5kBeJyEBS6WhelppvmpMD6rSeJa5KTkGPQ3eEoFupT+xUp1v1PrgwmyyAIcYo4hpfT4+HxjJygy
9shgGStB0eV2YzKrFRYMN5Dt6+ZXlDRoJ39N0Vku3/SPfvGlKOGVm6JcV9Iaq04bvg9BQB59mpNs
V46zWyReaRUOHV3+6+9t2Pn6BAtThUY3zHORr4lZkz2Vg+ztXn9AtCXARaDLAd4P3nBhVXVDSkIW
oAMJwQmafp08RtFTxA7GfnpSFMnt2LJcmqrC3oNREzwswnLyhVSczZCWREO8oxXYN8JZmSG4zW6M
3sxB1ooGfdPMvev7KBEsYmvMRuM6KMZxY9Z6xyEavZz+mvS9nn2OgQK9LmzV/w97+meVosm0GrVK
jQzCxuS3VZzCWfL7W67C2S6KcPI0B5C0LVZ/pLQcnT1FeuRgOJxDucSZ3DY0KoB6a6rPABDq8nqZ
YK8xyTTkwYws4ti9FVH3qYpP7a9SOaraL0Xbq1roEzAQDtoRjPTX93Hz0LTV20PqmCFrdCl9Re0V
fQ+LraGXNbpBMoU+tl7n1uPrdUGbVuRMkLDMIVVYlelAfDbT68BcI0i532IICVrQ/ztB64rP3qC0
mKd+6bCi9Hu8i2fMUUjQhCIJ07YeOoAxkDZFIROUbat6nglRazOttAqrmYoXtLEn7YnHb9fXsamB
KFqukHo8QCJNg1XGU2UXKjx+TEUrXOrKXJzNEzkTIKxhAFgmm1QIqG4oKMAjN3GJxP98b4/5cE3P
ZAhPtULMfCo1yCiPhvPEnOwIoPbx3varw2vj5G6IkVmt37i/OaJb17XcZ21X+2/soEi+ZPPAzj5E
0HOypHmqzfgQTb9Ju09k3JH68/UDE1lRoQx4vc5kCCoO6qsmbUvIaAIV/cu39W32I/6lvbUYFeqD
cHo3uHrjVI/KZ+tQe72EjkAc7vhBvKD4fWbFBV0gvvfNHfTeXZziCFKConKXW+YojumWOyDmIif9
WvkNpugmXuNhsNuO7vmP5av6s/hJfXqj4i/Xd2bTyACCs9IAAMIgcgH0RaalvaLBWP/QPB2Qx4Ae
jBszOfx3YoQNMFISqWClhZObHwtMzxvfGlDF8INW/waq9t9YgLM1Cc/sMjXWEq7Acn2KnC7EiCOk
cjVJeWZTazEMFBz2TAefkqC1LLRzxeohxIyf0LbnGMrXthl217dtI9EOvT2TIugtLdC2napAq5s4
m6T3+vCgsWDUvw/mC0qvdWe5oMXLAFuNZUWhTSNnEwsNiwBYg2rg0o5qZcgTJcSRJbSf9tGiMWe2
GurRoqm5U1uaDAC80XyLxaIEj2j4/b0VrB6zom5MuIXYnC1ej7HnAwZhgTtV105jhYGndek2cPb1
hyxC8SYDioJJNGfzNpx9gWATKUjSIqXHFxB31L81Ge4j3+dHgDfMVOYMbu/vn9UKCmQb8YhIIoRJ
WsBREr9O2WclBAdI+vW6Dm25uCD6wIAodPMiYhJvg6kD29elRaA/x5hWZHqt+Y0n870e3ald56u1
srsucKMhHzMZ8SoCOg5cDzrbLjVnUnXwJOUxACh2w47tqBVOp3WpnwzDCDqxrAA/lLHsEOInN/1c
xj6a95SD3bX93ZhVmktLTPoZu1D5UtrhD24WPcrlyFjr9QyeBvSVOhzEDv5Q9Ogv4r11zOKGAaM0
2SeLJvYtYKzRzfU1bR3WSt2NEjP4/z8wReZRqbSAkOaBYrU7ZGOdqkvcjmR+Y/09kwl2j+nINyAm
QZSrXu7egEGSmQG210DH46Q2fsRrRyGSM9rM3azIyLXLRwMjpKAVa1Ng2MYwLNOv/gW99eUeBcoJ
HiY4ZVuJqdzcvD+yRF6psksZaJhxq5CY5/VRL486vSG6LLW3FaECIgufDPEcmtaFJRG2GGa04uqX
SA3dZZwjr7KG74wviWuX44806/MdbXKXsQKElMPsX9eRzRTt2Qd8WGc1dOgLAcq88pDGQf/LF9W1
vw0/o8FRRm/4NxkdUBtZGDqKOvOHuW+qVbMyIlhvgdmSpTvvdFu2os0tBYYafCxoq0XR71IXE2ZU
bT0qsFGNB0a35bYrdjk7xdqD9S3DUIXv13dwy+1dIdv/ESe8dumUJ8BzwySiSP+7yZ9oOOwjtfKN
IvW6TuKUreog+r/ockNPDxhZjA8kB1PXVY1t4rQ0xV34TvmVt9On1LrRrfQOKNVvU6lLLt3m8tAm
i3obsE3wRi93cw7NemjjoQiyovOi+tbo0V6GFhBU/+JM8pJtuScMgCO0GoGeg7wnsc6ioKbP1Jlm
wMCXdbOrlconpX0sMSjlX5zYmRhBQTC0kVlF2q9i0CFUxvsBPCdAFnlquByTxeok8jbv2IpYWpsG
wcQtTnAkcQiuTxNdQmr5deoOKQgsG94cWAS8OiZK8HKP4lVcP3ctk4je8g3OJQu+gZrHKKEaZREM
kdfqOeaweXo07btWOULtXHt8uL61WycIDjMV1WE4ROp7cuLsBGmupGrN0DpB2wduJC5PTkkpo0De
UslzIYLLZUwEsypCqEluHuKSOmlaeiMo57N9X8gwfZsLwvPJ0KuHTgOxW4UaTcn6WAfi1yiYO9CZ
u4sC+ktTJ7JlbYoyjHduCKxApH8zl5aa/TBCLbUBwwzoMnvl/5B2pb2R47r2FxnwvnyVbNdeWarS
neSLkUw63vfdv/4d586drlL8Spi+MwP0AA0ULYmkKPLwUDQ3MgD7HJueFZz1ImhjmDsQ8RJAofba
pnNl1Kex8IDyNQsitIPdBj9EUJDFhfPv1QFKj7VAF+C1lGtBmB8A+n0FTRNjvM1BqCtuwj9ZyoUE
RheaNmvMUQFQOqgPeex0FU29TcbL3i+Z0eU65qO7UOsoFjFMTcI6Qs0Vptjuu0dRJeWT6WWO2Xbn
27u2eDwXa5r//kJaAEb41pgB7XgKDs4UKmiUbA06FEbgqgYeVLfFLSwOeiDJeE+jjQYg+mtxetRr
WaTiTqmDgYzTttffQXIpN9usPKYxx0EsrA1Jf+A3gd1D6polYbLyNi/6dnZI5Xqs9+gHD3SPdrwp
Ggu2hEoObn/gK7+80fWaYrQ/+BlQZXsR3dCaSct2qwk8g13wQ1dCmI1DcWHQlLkbIM6ctqJjdwDV
dlaCcoXjxZcEoc6GIYwzfR84Sa5Xo4zaNFox7BWVw8BXHWF41YWEtPor0MYcbVg6IIBsAfhGcQ+A
aUbVZXlMhQizW+a414udKN+C4HHqOHEvTwqzdUahxVI9QUoqbTWMrRaJXD5EvGBzAfwy10nQ1Ikh
Ydg8tlLSCiW4Uqo426cyirrK2TSRsWpV3PpGvrdqda/UnwIAZyJq2b5qfsaiusJ4LZQ0AmmnZLwi
wFJmBFwywFuAXGgmXZCvD7LJxiZT0cCIepQTDAExTcBIheog5T6Gpt2rCVUsu+2efQuTtBPp121D
/6KTYfw+xAOXCxww+rE1xlmqQjMOfg1AdxaHq8Lb9v2mFHZVIKDk1z3g1nH9ekR+pqbV0IpUy556
scT0gMOgg1Rhpwm/PMNt41XfHjNgentp2ym/MiQ1BHkXyqu02Zg8np8FihzQOcxgA3RGisAUM1tW
paLQBlMN6L5hJyFqJ7q/TjBmDg0+AcXYJI0U/ugI0kQNoSP4qk4keXiM+4M0YDLaZKzwXL3ra96L
d96rb3uJCbjgDFA1UEXNXvXCSYuD3uHNC5C2IOe+MyBIXhVq2XDKxguWb4rI16OVXZkbPea/v5Di
D2oVWEUIQFqyFUFsrLzhvWQZ97wS+EJ/ORoKkDib3zEz/zYjqJW8WtUqsC1Yp6DfdsFfRvaSgRgn
VyKaiHbVT7uh9u+st6j61aS/grA7tXJFcPcZYrxGazrnKbDgIOZCCFqSAR5CWxfzPT1UwQCUfObj
j2mTtJ/tJK+myHjsC54bXxIFhkf0w6JkhglnjHftvHDyynmWQRrGthlsZIzyxHhwamU81MSyJDxs
0LCDI/1GWqVOoakWgP0/N9aqL4+F/jzygE9LVQMwdv4WwgR3KOEKWd+WgPnLpp14FhWSd8HMqOZr
R2P4qFeRhmzC2Lmm0pwCr7YDb90onesjH4zjBBJM2Df/HkiHSetzVytKW3PbCnOckWDqVTEBEDhV
z5Lnhv1WL14GXvvagk1eSWFsMhMLrUGPIFoCVsWao5DzFzL2bqIdHDHsPG8aNAHXlqhJXT01HiC2
Tb1FI2i61axdZe4+b7vohbgFbg7d33gkojuXzV+PoFdCbR8EdKgDmlNBgOUi3uMfyMB1aKG2ZAJp
zQTlegWkP+bVIEcun7Vpn/roAua1Eyxp+txd+l8ZzE0ziknqlRVkILkLwKRKo9iFrYP90rJvr2bp
zOfJUiDrw+WA8R3X5wJH0RV6ADBomB/VEPzjPo99ZyE+xjzY3xIYrfIs4PfTFBLGaS0OAFRZLlig
0DaAxghN4yxncePQlg26FjS1oo/mejnKUGHjOsCEwkctdEYVyVTM3L69ZUuqDJYB/P6c7QbB77UM
oHoqefQgQ3o2zPfy0WifSh8dn5yodXHfLsQwqU0jw9PTaGek3asAtCfRPbDBi2fReKx5UcJCWgwx
AgYfzbgbYD4ZdcvlzDenDLjtLKnvDLU+Wb54THTUX8xIP0uCuELvPhpY0oFjrwvHdSWYiZYFMIMk
YQGPI/uDXasy8vs1AQctUcWK44CW1jjPup1nEADKzWaKfXUyfKEDv+mEmHGSNlb/UdxhqIT0pIg1
TXTZva0lSyEBqgb/CGRfHciltHHSICTw8lK614zGdyMli4/+0KROWrWRWyVyQ9pYQveEhxlQClAn
1BqqkYYgAiN9F3buiIT9Oe2TUEeDopblrgySSBdDxwZOQX4pyXb1uazlgHxVMX0QsJqpsg+sp6AM
7yMPrLveLrRIjdpNlPp2O4zE1P79o9aaXQ8UGqCsb+MhYnQmxnKAndLwEmykkXTSuymivKoLHN8t
z86ZuYbm6UEIiUywsaL799p2vSwrjUJGsKLUoBguHTNqyKCZNshS10q9U9Kdj1l0qAnS2sxWUUAk
w83Kv7Jw3XiWLRYrCzMQB6SPQVI+NiSyimel5Vn+0jvn4iu/sXM2Y+0nXt6iHyV1uvoFGTMyjned
0roCSHIBBP8ZYJJkVm3q7qi08f1tzV1wPMC0Y/Ig4Efg8GaBY/JUCGUQI8xKZuawB93LqFBQqRuJ
72FOsiH9j/IYzUuKPhamHmfShHv0GBGlVze+tSkaDEBF8U/4I3FA44EhHTX8r0fvxZsgFAJziA1s
LihKiWA+CUpNdKMnAoZ+CPK59WvOnfSFL/+mdF/EJ3N7Pu71a6Ur4MwybcRwGa1H1beL0ZIYhSRQ
mm0l6JgSipmaGOqZPVVRtU560Q09g5rl9JSO3saTHtNpXygKSJGjuyZ3c8v1FfPH7SNf8sOYcztf
0yhSYLbW9ReaeukbVYg2GrnrgM8Q0NgvG41byKOjT8rIabdbcsXY+nn7EWoDg3ItLSiMVs4xLmEf
57mjYj58BhyOjp4yxb8vMQC3ruVfU6avb69xITaczxwAZSTO5lrCtdSmycDGBIQwiJPOgpGRaVgb
0/NtGYv7iLbdub8L2Hg2YZKLJfrxS8SfRvTWNPrc0TBTlYa8CQ1LcvAQACXcjBMBWPB6LV7qV/8h
kZWjbWGNBMPLada6us9LZ80/xKrupSDGXwpyrWS+jkC0Dlo3Lf3zYD5ggkmnNquh8hyl9le3d3Ah
uAKnFcBT6FWfAfiMbgDcknfNF/rXexp89ZCpB7GjhWlsU5lHd7coCyysqIiDaAnkZde7mIt95zcS
2jHMUAXHe986OehKC+vYxOEak7t4fMWLdyySEP8IZFSw8ppkTHXgqcP0YxLcJFCfJPEdExvsvKWD
/zBFqu3BzMFG/Ae7qqMEOdNRYIgJ82bJEqurhxYtUmpmJ0RV6BjYKe8psQSdtfD6QjIHPXfgK2XO
DlTMWh2pgHpWhuWvO2GGxdflZBtTq6K8ZAqrTPeSXRaX/k7Xy8GJzO4hkHzrFJaydpDAjcBxvUs2
j9m5czoWkCo0jlyfcG10gVUmPbDyNXosrE+zehh8XmS5eKwo183JLPyBhrdrKWVj6F2rSEAQqf2x
x0DCfDBsrUu3kq/jz2Ylh5ZdC+pWax/iZnJvn+3ytoNNZ+6/gDdlm0qzScmMoTfwUPATTH7z5M4u
xzBxxCLA47EvOwrX11A1zjw7agcTPU9DRhsdD9euLYS9OGG08O1vWtx3YNiQY9KRA2dflWI65Emo
zTiyNiFxZJBpfI1bHsv1kv3iZE0JhIPzsD/Gfk0rq9u8n0lH69KeAP5wxKiwiBe20aps02OdPtxe
1pJAJLmgRzONK27y64O2dJAVdx368epIP6T9iySi9fmgTtVWD+PNbVnzx7Oe91IWo1STpXvDNDda
1cE8GFb2BMcfVYNzKS7qLuZCAsuI9z9ezfNNcxEN5aqZ9L4Fm42ssnBBWBM5QWB6LjjhMMl17Ie1
JrajowxS5ujJZEkky7xqP5qpvrq94KWrZm6JwvwAVJ1wntdfouTVqHfow96rUwEe3g6AQx/E2G7n
xwNNlKDBCAPr3IdNx3ESS5cpwkAQYKEX1sAr5Fpw5peBGnnY6U75rJCwt9RD3Ua2+QeYZ+S/LIhB
bkL/NgmikON6UD0sEJAhBDmmGq9RJyjtZvR5D/rFJSHTpgNqKIIlkvH3Y4dLoC5ws2kK4L1Vc4gV
jP6NP/H853ifJUtHshRQpHk8Fbz+9eapher19dywkFaPaNInIaZ8yen4B/4Eg5sUMP9CM5BrvpaC
lnIQxXaoseaI0g94Ljw1SmCsJ8v3yG0tXNo5xIjIZctfkDzGxOU8sHzNRIE1mt15SYz8OCR/aQHn
ub24bRdiGOsep6wLExMUj6jgyuGn32vE4lXdF5cyVwFQ/MGgAbbzCED/uPnCL1rVQ+AVNmj3DMyV
C9K321u2uJbfctj3Iop1WWVmuP7CupoHWQcY/lHEHO+w5A7xZEcZd4ZIaixLHRxTEeMigTuUFFAl
pbYHZbu9juX9+i1i/vsLV9iPQiY0GUCYhbfKPNNW5Xs0Eop/ACLHw+C3GEaXTcR/lVxhJQmQFtJT
a20q79ftlfA2i3GlQ1W1uY+Osr0UmEQoS+qLBsdpLh/671Uwdu8BmSKo5UyNLRngcqwC20SzGXjj
/8TBWAhucOXqaHlkZ3wAfW75hgdBrRq7ivymxOiPMT9vb9jS0aM8CH4zMDoi7TFv6MXR53qQ+XEP
SBTM0TJea00gaPexh6jhqPG8LeytPrOO4fFrASnNustQL0ZvskAQqCMyTB7C7g399TkmjQTCz2rw
HWn41yELcOBgvQdwDv99wyOUMVAeRg/jjAe0eIz3k1kT0QeWX443ffXyb7cRjWvoufmirETyiNG7
eChBOJIBL1BnGHT5Oeb7on/1wZV1W8z3SAGUzkhVzPzCEk6LcZ5CIk+TXCFBJa9CB8rtFI5EE44N
fT8pCEE4jzYIzLBRWWYRMTdSy6qAGOnB76GLtimmbtUVuOBG0B7pFDcIpiyP69tLW4jHZrpqMDmC
ltVA9pixK03pxz4NkIoHdW0UrjTlU+m9iADcRgVQ4MRqTIYwp/E07kXvX9s0ZCPxCKvG1qJr+9oK
wkREFihBpQaX66ZQQBPdD2gd5dnAd2O7FsP4WTUPG9Us5sdoWZModRvk/HXpUTfd23s5O9JrW7uW
wzhaXSulbEIT9t7sUycuAb/tD73S0GE89yJvTOh3fzgLm6cdQmEQOzARl1ROUST0ASKu7C5J7qS6
AQsCh4GOfemZM/mcNrMfKOhaxvQmJjjR6tbMrcjrzzuRlj5pj4GLebquTzFS7GFYfd7ev6+xGBcb
+E0cY2eNOImZXkJcT3M03pADhhanFa0ctGv8EPeO/HKskJ6tCN0b1HkK3c+epG5sb3npC7aW8u1L
mN3N8xwI4FHozwfTsF/NX/GD5Q4eeTSKHX36bN7GPQ3Qunh7/VypzK1gJW3TpQWk2v6jm5J6raGL
T3YCgOA/CYAdckeyVXAwOMfMFim+rZaxwy7RqlI0se/jE8L2RtjoGJqDOTZ06IguPuf3Q0nDl+ZH
81mOPsXMgtC1zpP6MzrqGGBNq+j99kYwrvDb9zAGG0RGENc19iFFopqsRNdcF7SgnJD467l+S90Y
e61Rtam7CmI6O55othG3Rkv844+IvHUOObVEu+tRg3iU6bCZ0D1pvIar9CA/H0V39WK9VaRaeYTS
7lN0e/v4IroKfeDVl9kemr/3AiNc5hIJsvmMJmIUTxxnoj+cYwL/SIF7c8DJs/HpvyUl+yaJ0b7Q
69O8GCFpcu3hHCFvF983NHY5287eON/kMNpmqIMZoh4xnNuKvHabAr2pdUi2sb3mTWTgbh6jSMpY
t4WWYEn6IT62x/YwHa1VUZNkxbNdFvf2bVWMMlW6nlpRhVUVtoB6iyFi6E5HBnkjGST7PA3BGi1W
xTZNKapApUlKfROFtMIQaaATOBcRWwD6+2NQfdDARj0DE64vVitDNkA2oNnF/mBOFOX8Rykg8eHe
GEnufpprOjn1JtpVh37NudP/nzvjt2wmJtOnFo/qEhsxVLb5NrS76r5SaVnRxtHP+YPmNkBFI2V4
22Usi8UcIIQRqFMg+Xq95CHWlQ6E1P05jjGx9MFoTtFH6isrBZz2HWaQgLr1LwVAKq3Y8JoomPDw
P7t9IZpZsVlkYaWO87VlHYWWmhEZRtvSdmOBKV2cdS7L0meqcWSPENlfL1PzQX42dDjZxm23EyZF
knKT2h+3N5MnhLn2VctrMJYQC5K33sraJeRF+pFyFrJsm2gN/O9KmMs+bvNcn2bvK/dn3G0DYIN3
6rhq0u047o38yfQ51+ts7N/c/YVAxpNOVhUoeYtVlU7xoWwlymOb5y5JvT6cZrLkCrM7+7NG7PIR
sSZ86OAMq5hj3yw70N8a93vvGBfqFUqNMiYEmSsN7foOulzajL7IZBuhfftnT0zHpLd1gm2c/lsm
gCAYn4T+GpM5rxS9NkjoQ2ZPjZZ6n+gVD15i5z55y4pdaifO6bbA2WC/H9dvecxxjYEYe10AeY32
gXL5U/GKSbLdk9WUHEH/j+v4LYk5tgDNq3HWBcP5+d1HIZreq/ZLsu7X9Zo3lYm3JubcrCyMAjOy
EOBpP8McSEGP1hwE8v+jhL9Xw955opqrzRwwiJ/xU9CQjIh2u/NtgeMklu9xJEn+qxCMx02jSm6m
EdsWfj7DybobDPYZbZns/shTADqD0Yez4rEsCKMogibAy+erFWim9Z1Bf6bniKxv69vypXkhhllP
p/hqE5kQ02pgGKZa4gokX+nnn/FH46TPtUD0PeiGSLcStp9oqSx3vMmLi3HvxRcwF0k3VbJfafiC
CM8fOpAazBwmefN5Gzr772+mdSGHefNHkV80ZlnMGxrQyPXukXvcvCQP/ZoHteGsiL2uJDOOFK+G
pNzxjwF99NbxBuTiHN/Ek8LcV1OeRFFbQYpyCs46jezSFt3p8/O2gix7wN/bxnpAtIVGxRRDjPdL
ucsJQMW/LMe0PVd4SJzisOXRNy87pguBjAvM06L29RQCO9cgd/mhWfsrZXscibXZSZvbq+PtIeME
xVjspdaHLGsN1hoon+bs1Wfe0CSeFMYBaiEosIzZlOWD0BKL+EQ8GQeT5BwVn3+H1XC0rWH4C9gN
5gzJ9U3cS02tqGM8nhuxU8C76VV2F4b5qit6ixNWLL7aUfFHew7q4eAMm9d8kcvNtKlLRIzeOBvE
33X3xR3I3iNbJcZKcnKPeER3A7IzMfD59Y8eOBey2W5vDFVUVTWBbDe5C+684L5z2p+iZZuOlzu3
FWRR/S9lMVam6WNYWwVktflOnV4TjyShPbabxDE9OxbvdaBa401ty7A+dfU/Cmeij8ZDZRqs2XAk
n95hZ+ugTffxJJ/jKyCDHOuBI28pWLxcLGN6oxglnZpCXmUjS/4cOgIVN9pDtks85KNefPqZe5RH
xrYY182tJug3AV8n3lDXqlSaM5Qgma+gx4MbYgYmfdRJ2FHZPp0+eSN8FiOFS2lMpBBipDzShpCG
2UjHIqb1ykdCYzuNvJBk3qxv1nixLOZmrXI/inU9G862MtmVIxOZrNefnqMfec9wFsn6FaVerokx
/EIEO2hYY03P2d4g8VF9U1LbJJ3DUxDemhirj/UwgJeBoJ0b0O6nsQs3zeva9igw7PS2Mi45zYs1
sSS7mDmPeRUjRPk//JLUe8G2ufvGk8EY91gHSZj0kPGjp8+7+Piq2G5gh0+akxaEnpAM+3F7UV+5
4xtKoTIWPfmmnrQd3Mnurqax8/5eks3BfVUC56za0ei0e9DRnXx7TYcDXWdIrW0+eHO7eQanMmbu
AQSueNJ8iofCjX3qb4A3p+u1736sOx5p4GLEfHmQzB1blZVStROWPNJngyR3uq2TmdfPsHnQON5x
Mo5E85JGLEtIiokdHlXb35jkQ+HcfGx/6n+MzdDBgThXrVSWucXsiyQpKwl2rb41d4nstC/dO1rR
93iAPipEd9b2qb470X6H5BMo6XqCfeWlExev+ouPYJxLM1RSDt53aK59qPbBveS67VtJus3jTyTb
fB7CbzEo0y/kMR4mzruqNiLIK+wfz0C+0fKvI6UPvHXNP/PNPNDeiEK0Be43dm/TcayVItWwtwgs
nH4TEMorqS9r/4UMZuuKOArHHF3xZzt9Sw2nW1uObu+lp21LdoccORkOEn4x4w6Y7T+LYvbOaqxq
EEMIFF9fDSJvY9/1yePj40RQVd2mq7vNObBLUCpty9Pn+iF/f1gHDn2izvDZOT59WtPTA3wfT5Hn
dd7aa8aXJ7EJYEGp4tIAI+9u3Nz2dMt30u9Vf93DFwFiEuSakRb4eTTg+iv1tN2uHx4eOBHvosVf
CGEceNoZEsYdQoidllS1wWFHoZW3VzL7J3afDBE0/SCCBmULG+mKlYTeE32C6gePSizZRSxzrrql
sAsTs4EAR6cbYncmJPHzuFCjIR3PWR+5mO1FtRKDRHSAo3k3HktN+uW8DAx0nyk0MCCWrbeD4a2t
dRT5zod3RV+FxGhI+usRwAjXctT71Yo6J/HnZ/Ua/0WrVeR8YqgiJrI7H5xz+2oJ/7apF9/BHFzb
BF1bdqgRP9uHnJTkLt6iwKYSfIogUrKiFTlhtBP+/UwOPRk6Z8c5Vun7rutoXsWoPfTGI/Zkb8Ee
M8I71Wv6M2ZIAdW77fZgz4tIsQv3jWMhvAaieI0+LM5hf1fZa7HMdejpVTf1GsRqxMMBmJs9Wo0c
3lX4NcPseoMhBpYBp40kvcb2SEjgElC8duzP+grjOL2tnzkWyU6TjXKARaz3CBO6bJUW+8yydXB5
vvl/ZT6paqKWh+5HxBuctOAOrr+H8TZCMzUYDxHhKRNbWmfnRmltpFbrPwuxUEGZLxlDTiqpLM/W
2JmgqlWMkIh9K4fEU3M0kvRqmvFcIDtwCeYwf5UOOD1Mex4FB9u/cFKpEckemA2Qiyc5ESww9Vbo
mD3Kd7V9/MzoU3c4RYf8522H8v2SuxbKhF+iAg4Lz5BQA1iVT7Xr3Z0QCq1vy1jSsq+x2RipMxs9
UzGxZLMX0CIza9noxE5gayuMuSM8NVsI7vT/jOf+Ww5jx0nahHVZQE5LGzf8MbnVT+mYbgrSUF5i
SP0e81zLYg5LikcjsnLI6rfZ/oyx0HclEBOGDQ5RZfMM97Hd+UQDv3KL2bONrW/l1B6d/HGz8gM7
epsc1Z2oE+4tJ/Js46HfjwTgaxuTcQ82N0fx/da4/ljmkNshVpMR+g3NSjalczibtuHIG51si5VH
Oe50SaMuT5vxKZU4aQlww/NpP8PCD28Z5S5o3l3WoVzKYIJrL2onS1Cx+/M5g2wUJflmbVDhIGwL
+u9zm9e7x9yIpTGWQd9/7V5O7pqd5zqghuME0UsXwOWKmEDQK/UcUEUIKQ/SCsgCHoph2QYBIEIr
EHB0LNAr8fumB0/RDOi48385b5/17sefWPlvCcw2tfUgjPEACQasPLKLtUlS27e5bnJW1u9n/1sO
s1NjqxuVMENlNPfuOaHPOXHNl+5H6nKD89lf3JLExMq+F2jVkHyt6C5cRXZKM4JncL/mPoKXDfT3
mpgLqRbFSLEwyvxcO9G5JAjGe6KedALITbTy7XLHY5tYyDzNSv2PRDZtOZZpoUUWdvFH/VDSXxM9
pne+zQkvFi/aSymMR44CNe4sHZUwjUzue2CLL95eooCNGXbMuci4K2I8cqhngejNp5WS1nFRkf04
Cna7/rOdm4chIVybeRsZZ6qLgl9r8hfM5NV/wP1cECCukX4lPFTYwusQh3QhinGlfTYYZSx9iUK2
ws1p8BP9XK5w9Dc0W6U1LTk39fIVeiGRcay1Dv72IkNFMdoM9nt8GLYTYHa++8AL/hf90YUgxlsY
Xp3Vaozsbuk8gyGExDaYvDa3PdLsCb7Z74UM1lMIXRVGVjygXv6cwJqSLWe7eItgHISWA9TvFciq
7pLNtO5IvEFliEfM99XZe2sZjHOQlElrhRZblT1X7khfg9OhpgDMIdoAqmYrUmmDmYt2Tgpg5OQP
9cWgOlFd03Ve9Bb/U9vjfbzZapueh+eY13fjy9hndSvpQV6W0JaDup3wsJ4HffCGWn49aW8JYXyI
NTRtk6oQ8qPLyOHVowliFg1zEw7mvafaAxVJ4By3j8RywpV4trNfyYpr9JyT/nJ0F7F5ZYReEltf
jswi4uGAuhk69NYv6eb4RHNwdOqPvMh8QeQ8cQBttTPz3Hfex2SoMU6h7c/Pk4sEd7Ou7fzEiTqW
PMxcM8M/GHE9M2DhhC/WZYDUKPRmGAvmOrlIJ7jdDncBFVaJE5BPj37ctkiWamt+44D7DcIAtMcs
uW+93nGmCmMGXd7VOk3x5Dy4OVCVCEh9EF64Ek3tbGU+pg0RH2+L/uKdZfToSjSzVEHOQi1T4UzL
TzQpI9017MEFM3/Bc3Ao7FcAbIlwLAn+J7AN2rvyvXoa6Ft8Go7qjtJ8v7U2s+b5brIy7jnR00IN
83pnmGtF1roKpObYGeC8qYSnAzgCj5rTR6R1T+bROXpHbcMrOS8gLmapIGFB2yAaIr8qjhfnn2k1
pjyE8GAKJGJqCeo1boIJpICDGRQF1O0J8ya3gg3OQLzYeNqwEPZcSWduGy3FQ7vykCMXV/LqIDvS
GlG8M2wLYrxmq/xnzlP3+YxZHdDRHoeByUDpAbt/re6xV3Stp2K5Gqkwcqdd4d1AtK2wne843rtB
nu+wb9JApzJzc+Mi1xjHXSXt0MUGSht4chk711VceWuQ6K7ahTQ6CqvCcdYPgJMTh76MBPNFyG2V
X7Tumc/l7w9gl4ugMg+aubbS4O0pIXJIV5hme8h7cgRVLVhXCOp/fxDzoWMPcGkkszBLke2YHiY9
DQrFRBpU3qKL2HWR2Dveo6rp/3V7eQvFD/1KEmPRNVpqolDxUGJZD8CCJLgCJ7fEpCbFJyH1zxng
0xO9Dx1HeI2ob8s+SUlE18ZZuufW5mfVYQ/7ctmM/WqjOGZqV41nyxuGbQaGq1c1LlVSlF2wqyIj
pJ6ZonlDTKuVWhTq2usBeefsCO8jmIARHexh55fYe+UUWZsELf8dwaivzm01O9Fc78XAFDrSJrQA
mtQCvNwFEZIIp9Ztbn/JoqO/3A7GtFtZMZK2NVA5KW1hrw40V1ZGvlZjqtvisD1EAR3Ho+FvwmaX
UHkl0vHdUGzOVyxEgFcawkSZVSODgkCyEKBAE23dRlPB3sOkrY7qO0QQD7zyytKdfblqJuLM0kqN
TFAzwOByREQ/X7rVSHiLWoi6rhbFRJ0Z8rV4FWBRikzApCNLBYjDnHBTGxRDMtM0Jup0L1k/W+sj
6lw9fAybsyjaZfOQai1nusJC7vzaBhkfF6MVXUuy2dqnnBxSMrX0NTxGm0O2iTbVh+8YTmHY4cZY
tXZGXjDI2HbMlNq8/MYC+h8fghknIOUA+av2rUPQa0RPC/3x/GN4fjUPr6idW2/J6mgTRMNzRBza
vCTgUsb2SiZj84UXGZ0YQab4oMGxSKdDuFYdzMG5D+xm3eN40C3lUV66YCkkvpLLmLnQj3+rtQHi
VaNeC9baOBnZKzhSVVDTVy6Qkx1Akm4a0zLZmZmrmKSSnxRpK0RESX+igSioXasn4rQzipqUzaGJ
N0VF/dNtC1w0wJmmBC1s1kyTe33h1qKOykoZjmfFValAre2Rl6XhSWCsYSrqThj6YDyn68i2aHKk
1sftNSxd4yhO/bMGRsUlkGFYYjWvgSjvdFjx1GjRafzz+0AdXe+RF4m53IxYgT1hk4q7hrxQ7/32
Gr4COeZ6Ai3EXDoE7Qc4Hxl/nJSozeAhMJ7rrbxSHQ2SHkFdTH/pgMd1D9zQY+FYruQxnndSG02V
BcizTnM2HtnxGqhQfeOvetdagWLaFQGHON9e5YJnBA0XJjcB4oGnBtt0E0vgfa9GFPJa+SET0GRk
HdVKIm2zznzk1wvOwKOFg7sSx6heWfu51UQQp8AMBdMgavbQmiaNpJxY6U/PamkR/ri9xKWU2pVQ
Rht9qdQDQD5GgB/yH+2qPaR4Gv5V75WnEJjD28JmP8IqzcV+fvnci9fBKDSplcQo0AZ+dY7zwK7G
YP2/iWBe92o7ypgJCRFpi9kn1XuUbP5AAOZConUPug/duLYuy8hrv511wowRiBo5xtfYtyXMpvNt
ly4kMLeAKYRGGHrjePYBVg/snmO6vJ+fD+niEBLFbJVBwQJCsMLKsW3hog0NnsEu2at0sQjGP9RC
W/jGfA5aAh6cNiOyh3agzKIWqFBqTtSw0GYMJqULaYx3SKTECKdUGs+73eGr5I6c9zn565xTsiF/
7TtnH+/JC1o6aeZsT9Uho9nhAzlj8r+dHHM7eYI85FGIzxCnjtTKXz0GTzcl7x24aEUXi2XcRJ1o
aKlOxPEMtDQqgn7vDrrMUZKvcXG3lJBxC5EVYsQe3iCA0R3c/jHESEWfWMeBRKfHR6XGe2ifkS05
hRlJ706f5uPnzjp/7MbV7R1dysJfnOw3HlNDaOJuSKGt4kNwP2zSx+5OWqcfPpLkPM7UxX3FqIMZ
+wZGya8tuTAMNUxbUZZxel6VEVP5CFpuoLV4oVyIYExbi8xQT0eIQEiFovzhbtqcM/c87JD7W62c
fW8XQNI2eMKfrM3nB8fXL1r+hXTG8gPQk2iRgTO1qmet/JllTlpzzmtxgdg9JACB+ME4xWvnMoyR
NoRdOJ0xxeQvOQrt1hqoP9QfbSk2jhRjHoSH0e+3lWRxXZh1rSM3oc8EXNdC1RJArymMp3NVHrz4
WDX3Esh1/zcZzMLavJHCvE6mc2S+521HLHkr+Lz5zbyFMEanWomXiFYE11V1VFE2XSE5JcL/20tZ
jN0wzgJkLuD6A7OXfL1fk1FMrTTl01cVbWeuBCIRgXpuRoRVboPlkCNwKXE1j7r94ofDS4rlTUVi
YjTMoZgQ8R46pHEwrnRfneUf73f5g0tKe29U5KV6TO8rMm5OGV0/3F7xUmbn6gOY+0HVhqZMk3o6
756HkPiI5O5H5/BeuG5KH0Na2k5rFyXN3pytbFeoUIV3KMrycjpfRfFvTvViHxhFrdXJ1xXQWZ5/
/DgU+9eavI859clKoCs09fn3RxmtaLEdAFYb4VnAMf9F27yQzqiwOQkCZspU07krHlT/1GNOklg8
eVrhyB2CWk9yOLs+7+qt5TLqPIiWN4oNlrsDdGN0Xu8s970+DGTzK6QrJ0IOuqL56fQg2A+8m1hZ
NKXfi2UZxbQ2btP/I+07extHlq5/kQDm8LUZRImSbFkOsr8QMw7MSUwSf/17Ws+9a7qHo36xdwcL
zGIBlqq7unKdkkxK2z8ay7fk4015GuFPrcjS6Z3Bfl3/OqwH72stEOu1d5ynhPCKIbP25AoQjaWN
AHxk1G2rDGGUXwqct/RZLh5OyuPt8+V9nx7BxF6F8aAsqh7POMnfUuNJ44ENzn1fEoA3TZfAADKN
caVPidSI51YbH3WtPMrR6WiW53+huYFhRZHl0MwH1MafLAxpP451JIyPQR0T87Lq1OfyYt8+prms
Cs7/mwjlc3JOo2I2SaKOeHWqq1lChkHM0+HxJZfs8L51BhfdmF1O9EcOWapFWemngNgo6ysmcJiY
xy7oSS6VHWz9kJwXiTWY6P+2wtBsSyCqKnVAxryJAyuXoYx97WKa2zgR9Yy0Z3Ruki6uMrfOSix5
vv27pJnfBaBKbMumS7kw4s38rlgbTgVaKERo/4VkRWjhcuttvn0cUUlYPKHkmpC1uQYUytrzOu/Z
u01+Lt5EEzCW3QFLF39h4ctkI87zMBnFR/u4Vax4jVUKzvprz9F1c40HUzLsSqHaSE+GOoLL2skJ
enryN6xEfuV32lAdxtzyDzrMIwnULLrkA+gsPPhz27vfZ0AKWePSgXIjh73HsyFzxhutImjjoAYN
mw6YJyOHYX3pa1V8RNtoSaK71RLKdCO4zprzNv80FzqkAzOQ6AvHrjSBeTYG9lnUcYeBS9ttyOV1
Y408d2fGuf9JgtFggXEpzsMpg3O/Hn3ibNa7w4Uj7jOC8JMGY/rDOh4XgFPH3Cgqw7W1IpuL7XCO
akaofxJh3pQUw72IgMz96C+I8rpDC4Flo8WFZ9W4B8aY8IWAJkV4oUhKb2XMqRQPvMl83qUzJju4
tGXVneilN/vL8aA9cJQx5/tXBie62MTOtnEs8f0GoWRBrHZ54OgXKv8/H+SPq7jKw4RCLPfoCOhB
QSV0Ej62Is/zPng3weODKtkJlbAa87pXcRHpL/MXUMt4sx8zpdafbFA2JwSiBGs6RnQFI/5WvXKJ
o1pDqi5kz0P3mWmm/0mJeedqUiIfrYDSeLc9dtbx+BZZ3l1p/b7buhWGec6YtryDl8bxyXlvhs0g
C1V4alT6+MXj231PyMZxEvLEeZl/qmfKHKYgAPhKl+oxD6ZItDYOTiVGQtCMAcWMAIOMr7dFbgZs
7ScR5tGMZi0tGrG4asqnhzsAbZ29h4dw27X2w2afjrZZkRCtq8jqcihz2FOYVH/U0zl4CZSjTfeA
npdNU5PIjZetZ+BIxYcNeXHKFcZzn9Bnqr9+hSNmrQxL5r6HmXLZjzO4dstM5LVaAMfpJOCgn42n
5y0shrsi97q1OTkvzs7iCe1fFOE/98qOmjZGY4ZRAXJ1jeoGSnH+3v5XquqbBPMCz4qGyTaaGLdr
kpbWC2DxEt5a2Zmy9s9jYx6f2WIZ8IClpI9b23XdT+l+eb9x6JhXYj3nnG4V7h0x5vasR7p+qXBo
yOmN7p0r4pKWJ6/wNqjZVOgA5WMM/RmG/eSPsb69kJ2GCjWUx9HvXMt8vC3/f9GS33fE2F21L7Ai
Nm/A0THdbTF1/IjSLIm8amdz+1D+jGZ/ssKokhS9dYlU4vTs7RloEImLoQeLOIcYHWamzTMAM4Xw
n+QYpVImShMICiTD93Nib3Fdq9V9by0/W+8B3uUaA8YmBjx4hu0v/tI/R8oO11yEBrNIC7CZh5b6
toYoGmgUazyOMM4b0G8yjN9cYueqijFtZEJLIqy0O9sbeI0NEv3Gn67ANw3GSF/yS3wyIyrv9tFt
LHSzItei2cRxrEO1xMQmL+jgMcWoDPUSDemlri+P2pOKKNNd5danYi8xBPeKkVfeEXKvilEesia2
eqlCRIoSwGThtjmuMV2/33OuaqaV8IcostsNxEiuwpDSgRhCZ6AOgM7YpWM5nrnCsmRenopnT1VG
aSR6PZpCVsGW5GjQvdqSx0/yjvw4YirLC237g6NH/uxz+skho0fMSFFiLQTFlGztYdu4sCl3NocI
x1izG7KSAKnYroJ0HG30sD2SFXL+GOnF7LBvOLx3PJNz/ckSoz+atJEG0QBLPsi9gV7kPpDPwF06
BfoD8a6/9h8fAmct16y6lyQDC8oE7My5Bq8TLwBDVA38e0iK3pHyCCjV20c4/6In32csWDVcigD7
WWnrxDMmGN7e7lZI6CkEzUAGjtLzeC+avtg/VMiEICOKZ6AGiEj844mh/AWUMhrYW67h9K+3OaNP
9RYdRgAzFWt5+g4Hp3qKPbzc/vhMBgyyMOGCMV2Vdsp1LMqkxwYAT4xCb8S1bK09834gXFdwVglO
iDGC1+mXRsPiJpSvM6QNUCTkJSbm9dE3BbaNIOzCRaknYKdCDukOav2TqiMkDwApwtN9s5phQoux
U718QRNkgIsx3eSu8lDtjMj+g+dccN7NNWc3eTdt9t/rlw8AbF/evv6Z6seP67/q28nXw0bou4w6
y8/+/3W0vqWe+1gvV0sk4jejNdjObpfbueshyuOxNpNv/EmdsVK6cWlbycQJ+mhaHleZiCn0E4bf
3daymt+AS/Q+vMOT4HNHguibufGm2BHFPDthazkNjpLOyoLXlpywAFNyI5mj9DgCf9XEk+M1i0WR
hsBZftTvjJWKrClHBuf99okMMsrhJI6LtC3pCdqoZcDLvUNs1aKQMdjW+uLx6hY8dXGVpwlDpx7o
1ICopikzHeMM7v8pWdtRrbX9r7IAE94YbaGahaIXBoWHwJSAbonLV2u937cc9TofL36TYccTT9iU
UKX0COMzESAKAxALMQMv6ZyIfAZL5oe0s/j6g1n/R+h8W3BUL1jf1cen/g1jTFwLP+veTnhi3Ntz
LJZiXlOxyMlzTdqNq27gVehIBwPgyUmPa27YTT9540mxyecLoHABH4rbQlaK2A05+6eDie2KdLn0
baU1HxlPuGPURlNLXa4meFWIfmjw8wk0MzgvjuV9+XseosB8EmxCjXEsBCMZJTUAYzZqBVs3d9A6
tHpo7OXr2llfyMFDeOJ/3GZx3s9FVgpgJYqBnfaMbZH6s9ZWIqJXGbiJd9XhcYX4RFoRB9fnYSz4
62u4Zvw4ZOeNzTdZRm6qSF5UhnQlezzeYRkxthA4cOotdUedeusLfbwV+swFD2UZXlFxpn5BH8g3
dSZGitHEn0mnFmUxq90kj2/bFTlboP+42/HQuf7iLn7TYmQowfaqUB1By3/2W5t2hsXEfVi2KDVA
dzpwvG8f7V+E9psgI0Z1qNTCiQbPNOKE2gQMq2Yvkf/aazsOLa70MK6pnJsNFshQqy4sj5jp21Jn
OHBfls7ulwNv2LE9Dnf0i3++/m/uGDvUG32SnKn3DUtOcogMWjeWv05LLsr/X3yGb0qMw1rnAlbP
LaDantt3nch4Hatl4Y3w9F+wJ2S0FBewURz2/mJmv4kypkiPmv8kUxuntf0IHSrGhiwx69pZ1oe6
2of2xzOvI4zzHFBnx5lPbG3bRkpvUl/2ZNtHwdrq3h36qBv7vOw4/P3FrP+XP53drSpFep7nNJZ5
M+8Ce0UU5Nyta0TNazST6VH9XVJ0gVExbTwA6iCiwaft2nfURX/Il27svyHJiQwM+NtsHE+0rINn
A2fNi+199sRLoc1nB/9RNTo7WQ+VrucnnRpIvH33MSbIx5BxjfwB92znbfH32TKapl/oC1k/UYEF
MgEGLQsPAbax41gMjUeG0S+GHMrDaQAZIyVmhOmz48WS33PS2lmM/6KjrxhYa8iqMPAzVu/L5eZ1
vUZcdHAcsorcwH5/f8EAyxH9sOa+3FgfAYLm9dpB+Iwd9JxwfT5BNbkARkUttKBJAprdtgGrV60w
5byA27DnqKX5EO377Bm1FGMK8xzQpEOJkVtr8Sa41t7jgXpRjXNLohmNpItFaYQ0hB5XtR0QinV6
m435hM3ksBj104dSKzVnsJESJA/3R/SqUOy8B0yZkRZPdedY8T2gJQ97n4tSO5/m+OcI2bJsUqmB
KdAIcQuqjWU6wru1DluOT8dR69jQ/VPZpUaTJtjCiFeCTCJ8LHiry55skJA9WQeAQvBKOByVjtWw
PwmWlzMi3wQpN/+tpqPYcLAe7jUgOEnka43dCodkefsWeSJ/jQ8m+ryrzmhnutYCtXUwEHEPPaAO
iDfs/5EQo3HaSKguLQ2ry2XwCnOP7QbegSsYt31FnS3SJsI5NeQzBOPZr4CBYu6E1/iQWfurb3ib
o2s8fuOJXTHtJkfXL6QwVhdUOp63WxEmH4t1yDK1Cg+14YPlya86T0A4dupqMickU9UYRLPAIfoR
Wnqtxg4f9zz1dNtrwpKXnzIYAsm+TXOwtbVjD6mPu/z4Vb9guQZCCi787XUpzq1DZLRI1MpDIRaQ
+LNrv/mYm9zePa4e4u3nY3b3gN6ki0w+PwmxGrSYA0nM3PiH9HDxPN7JclxhnU3SJQ2i04I+vZPt
H9/u3Md77OyB0T/s9VVmcZxh3rO7RgKTi7zI8ZjVlO2F51YRCTzZsSg2LecyOVaAzdOpcYJ90rTK
DSjc3la2RkXGzBZ4b5tHhomRki74T8HFdVUPhXTTeiDWrzVq+Hh7PBeU8wauofHk6Mbwv4rE36LS
HdwDMO72w+Y5nmwirm+R5Wk0vLLL0kZC6W6VuK3/Dq1PBx14vd4cjcVm485ZpY7GGZIQrz8xKv7B
4YV3NYyzoVa5HNa0hm6jfZuaE7SPLx16M6i8PXOI0Y/deMxsIi46ZwOsJXgBEsHbI/KmwWZzLXP4
+W9eOukvmat/fAAWCvZSmbFcUdnucltQSaF5iepl501mHuQasl4ry6J9uGDgjbdqnHOmbHKu6FNR
6EWw6Q9f0utp98V5tTPzzdOcwx9LL7suzpKCus35ry26z1NruXK3ytKFKD6ES5Sfyc7BINNAvtBg
xZF+LnHGB6kW6H0+NeCudI4oVzy+ubavbMXaHqyxcoJub9xZlxd7730dsm1SQm35/6N2ZNN2bZdo
o4FOCVr/ASgzvGS0e2T4w+H1L2nWf2ToOqc30SWnQhbPjUJvMv6FNjLdko7oWuNQ4YkLEwQhqktK
LLBF709pVZ5GyscLr2ecoxNlJnC5RLoRCynaVhCVx2t96fG0FC/uZ5fbiYWZqGEDCsdtvhOsN1Ih
JwVA8OVixVEiHIXItsB1stJ2GgUSGSxsvtiEJF0+LO93pwdU7jmkqP9+Q19d0wKT6w/TLh0GmJNH
2x40MqKHnPxCJjPiONkcAVCYnEm2qLs2HsERgskSsLYIVhROTYeTXQOI8k+vTV4IlZFdkCQdLADb
2HfY2BqST8TTBFOku+TahtBgLRsPJH4+ZJGxkc1UMURnXAVncoZSKAZ6SNWw6T27qfOo2Z9I1Dio
2tNsCb+neNY9ndBjXlNwXkRNUuDOVOKfPfMp/X1bKOaDvgkB5i21GI3IMGEOSccUkPv2G0Efqo4Z
Ia871Mr2/r+TwglBxkQXsp4aXUBPkKxWy8BF1xQJnMvDbb5mn9WEChXSyT0ZVV6cy5i69aMNnDie
yp5Nakw+z/rxYZZFZk2fkraPlxm5lgQ4ipQna6yPjo0S/wkWjj5Qumhz/CfC8Y11srwDMkM8nmaz
DN88sU76MMpGNNDseLT5javRsQfa14DlYtria8OrxM2q8AkxxuyqgllI0v8Rs7eZK7x7No+fWXU3
IcG46ZmWmmZ8zXIqlvjwgiw/AlSee34Ne/9QqhMqyk9B67K+yWMZp5bZb1jn83kG/BUBPA9aeMLK
uS3UXGKMNqjD4XKRDRCzj8fTJif+YCnoDHWVV8G4q1de07kcivTn32KPVQ91IQFGDxRTIOWXS4Ls
MEHBxFNXPGnnXRejF7DvC640behFER2DOmiJWqooOW9QLEFYaq4GDL4+3+aOJ4SMkligeaQoW/qK
lRNZpJg94ZaceOfHKAo5NqvepEJYrOLt2TetM/qHv6hzl+BfjsjP52i+hZF11bvxrNWmCWrPW+T1
cYTAkLUfAICFP6g8UYQFrBXoiICS9O2jnC/RTkgzFjmV0kVyMSEoJ8CUUqBSHXnSwTIP1V1ILvfv
g9uvx7W8DVO40J53m/r8tMKEOqtO0rrsc9qv6r/ln42rQkL3hvPMg82YT2RM6DA6RRkvoVSOOGCZ
BIC03+UDlu+svUPMS8bOJ2gmlBi9EkutOSQKlc0tbQ8EknyKt7BGXc3j4b7Md2xNaDFqRcnlXBUi
+AAn+9g5KHPBMLcEqygwJocSEOeuOK/uD++9DLEAlqp+G62Pv0M4bqsHFELQOoCN81z9zLHUrCev
amqwaC+g1lnbmoSOuMSCG867my9lTQ6QUSQ6GOpqmjnv1tkGaw++ZF/NSYiFfTvs0Pni+lA8phit
cu4CQYh10LtOT2e2+ba4v31LPL+Q9eLHVKZMgYR7lztIcvXkHS2+Btkh1bv35Mfb5DgywfrzwJEt
DDmgDG0zW9wVRHvgZlA4LiE7lNLFw0Vq6aGhy448fNJRBAfdys7+xDGaPEKMkig1s9H1CoS22GC7
ijloOryvM4qhSmRJNmjC2teAZ9qsbl8ET5NeN2FMHOdMMquikfD5zhrW9pkuPH8f1/XK8nkuOn0U
f7oWGiIpxaQLrhmdHavokKoTxHDGZ2dbpY1dDryNi7MZOvmbBHMTwUKTSqMACVf0pfuMSFz1wmOC
uY1mxLxvHsBrQcvzdtu9JbYMwIaXCymW2MSGbijkizg3NO8ofTPFaGvDSIeTfAFJ6S3DGuHNvfO6
tjgGdT72ULAUCmiyAM5l50zE0YjEvuqo35eTi7WFP4Z+mZZg/glzgDBDHP9hVgFM6DHugzjIeUtH
HR/H9wyDO/IaepNzbjwSjLzJpz6ue7OnVwU8AbSR3WFWYoVsI/JtMKwprxox741hv49syibAllks
MrW5KOVI4UE7KydxQ0aPwolQr+wtso3YD97XB8xoxG6xlRN/z2tgmxXNCXlG+C9aUPRdBPJ34R4u
ylfIMeTzSZgJAUb2F5Fm9GJAkUlJtNlG1p2b2N3TijwIH+gEPC8PGL7KnngpmPks5oQsI/84bD28
jNr58WyPJH+Kl+izbVp4tRz+ZuVlQkf7GdkV5nkh5AZ25z0/67g1w77c1S8cmZw15BMaTNBDWwxb
vQYvvh0AsQjtLyh7q68fHDL0Jv5QtRMyVFQmSh37WU+RQvcO1g8xlrU8XHsYUbI6XHgM0Ud0ixI9
1AkllKuGTM/BUNIDk6xtLOKmn+EyVFe80OpaKvo7KYntzZJUI6q1EeLnoylU+0wl4F0r8fIUInte
RgSbWyjKd+QKuw97ryeYzfZVjojMO37/HKzENm0Vcds0FxEHa9tZRQga/ApSPBwO3HU7HKmX2J6t
ClgsqRlg3aBf9T4qZzl0h6ev9hxJmfUuJgwxSmNIsmGRAhXsMcncsAhJ02ckAYxvv1IEIorr2JY1
P2iPT4vxvpXdwVhxfsBtUf0T10Juo7FI6K1uBat6beJdBvyRi44cYeDoFS9una9+ThhmtMmIguFJ
NHGuSrwyhIKIqdUtpffTcydbgkLimpyXa+nj7I+OGh01Xpw366FMyDNKxhz0QBsUACrnX3FK4vt1
yDPl85HkhASjY0LsidabBDKKuWLAPKU+TDnBEht9/Ut2DjZ3KIvHEqNsUrUIBT2jN2gPv7BjmKbH
B/vsnIhncRSbxKPFqJs+xNIcIwatZ5vueSgd7H6xy932rRst40DK1WZTOZ2r3akngBekNi/xwKHP
dmbFJw0g2w2kp7Db3zsHZuj2c+AxyPZkdXldDWZKjdDxGKxXsQP97UorFO5oisMuPd9ba65n2dxU
B5W8G+qVbc46A+w6LunDsLfVx+pMHrvPkLiVFygWoLU99fE2p/OBx7eYsq1ZRpqgw+h8pVeSwYmw
FyPdaG6BNBmH0m3DLrE1nCpWsbeV6jjql10srKDdVN57RmjH7e5XiQXYNse7nc8bTZhjtExZamWl
xHjmpfOsfLXrKiNr7izXbYdPumaPJ7Y3M+OmU0Y4fJiAX7wr1nmd99gLffv0OAbiqk8nRM69MVYJ
fd3uw9ftL8+3OEwOiVEcVTdkdUXXGZzsTrcvsZU+6MryFDh9Tapnc4umqM4reTh4XMFjdIhRL8qi
b3FsUQQnjyyhrtD7hcQeb2iG86LYek4nn87nlN5P+is5jL+828fHUUVs+UYutFgWLriYbbB0dTfn
qFqOcLG9VYae1rFCTwl9fykK+68AZbvNAEeyruHGRLLUy0IMqxIMBCtMfzTr21/nRGMAQP3pmYp9
11/0gb6O43ZY027sdlPEbpNZAJREq+n+YFnO6+5hWak8hTMbsX8LNtthhTVEkqm2VOGsj8YekVI1
2B+8Wdj5kH1ChYrf5PyUqsf4Vw4GgbIsum8U4GAJUGWUT7DvxuJ2ENLzumEfrpZrQg7QIfEQp/Q8
M/vUEksiOEdki1GY5LrZvANkNIO4CDGHtYBm6E7keCzzQ+Ulz2NwiHgxH09Rs21W6UJrTx1Vbye3
2QZIdpyWfCCK21Eftnv/vClJLINQpttSLli09FJv655Yez4ZzpNlhx2LcyMZnYRYbFhvNcu4T60e
9TvMc11snJwv33P7W3nxEItdK6SykOUKSOoeMsYOwTSDZ4XuB69ti2cr2J4pUxUSsaFPalDtEmt0
d4cP9QMFNVon/B9jIrZtSh1kYaxbSF+Kglb83GMrX2/3WCV2AcbbiRjt2hHc29rq6oPceF1XANXJ
60rjtAyDDDTlDuAhDxl5bwHVBOghjtXgKF22GFN2sqQsEixVMlsSB6ThKfW/xFfoIsGmFsNU2Cmf
Ou77QjKxNAVoIXbhLh7S7auFvW/rQ+zaXPzF+bIFQD3/S47R8p1eGh02vNNCAp0o3Kf+o7FS3mOs
KjRtb50Q7+DtOabxL5f1TZTx7rpKEM2cLiUZ73x35S6s8QHL7L+4Gp4G338KxTcdRsM3l7yX+wU9
Sx/gnHerwEbLOEWkOmFbG3D0uATnsznfBKnPMZHCFlCWVRSA4AntkHT+DQOaFECTesqwKzArGKe3
OaI/78h8E2WUvYCZpE42IJLPPki622HArs374CDZAuD0rX3t8zaH/kXrf5NkXMBaqNtoEHCBAJhp
iHG/oVB3APnicDZvMv8hw0aLERD1xhMNPJ6zzfZijS7yReX2EtM1w9xxUI6wXHme3J3ZLGRVShZ0
OZjrvhWPyq80JYH7q+wcDl+8R8eGimEqtIVCV1Rhbij0VdfF6Lm3Imv0Ghyedt1KhmfAa++Zd6a/
z5KyP2FvUYmBYpSQkly3A6yfjmIOVzzNxYaJeoDV03pPVQl2rUrkqCxR2X0ejKXmIp1uc6wMTzYY
HVKaaTig+AZF7GPUL365LXpXW39DdbCxYR/IYZGqVxVlH6U1tmhjyehvCrl1xsRJbLUYL9/kK/T2
ZIDfsrMl5j5v/wTueTLKpGqVKk7P4LDa5LvfhQ0d0mw2LxuYA4/XVjsb4uu6gS2XBhadss5+jTWr
UlUl6A9tgF+GTQouIE2QAb7N0qyDNaHC3Fl2HpR8kICRuWitTHXq0lGxBCxZJZWftxxxnG1UVzVZ
p9uOsGWNRekHEkEdaRc6LW9DR/W/SwvwZdD/5u5Ts+/Rnhy6nR+62u4jBOCp4XCub+69TckztqdQ
awN1LpDHDtUSnVnR5+2znK0mTQkw4iEG8QVg46gA+lv3t/uprVqPNvSitFlAGD+eF+5tgrMZ9SlB
xs6Iel5oQ456IHCKfMWpvPje859vE5mTkCkNxrCcz61iCjFoHI+ufQY+VVJzoubZ9MWEBAuln7an
IZHpxfjb6pC81O/ozwgb64O7FHnOLk8J0SBtonH7TuyNmMI1YEwhWAf2PRqEMrKhPqmnOZyDo+LE
6qspMeqZTIgZ5+4sx2cQaxyMazs86zEbqOiyqgL4X0R9m82WiGEnAnZaoG0OOiayxZYYAF47gZf9
oiIYveDwMycIU3oMP72ENu4hBj05JslLRqJ9AVzU28I2+4SmRBibGIqn4dxLIHJyjz68tc55K15j
R3ptTBKvWhVJ/wG8fXmBYCXLmgsMcbUi7K1NfwA1cpNbG8I21tTFCCWRIr+y/V0vCcJAcUlGx/NE
TosS9w4Z9dsMCxWFDbALYs7WBra79kiTdxdwydF+sy6+rkioLYuaLksGE7LLkrgY64HeHxg7iv9R
gsmOXF54OuMa/v9xihNazEO7YMAgDxrQevZ14r5V97qX3J1Ri7NPgGuzD4GDJsCDpbnACYRR4+aR
5w928gMYYU1TTNANIn6AfXwLgIOICMODN6zzfJ65Rz49VEZetTAv5bwCHR/YL9VLeLj9Hmbf3IQN
RhrLdHEOzid8PkOcJKw62/FOXIznuVzOlAdGCLuoLAGmIeKs0O31tiLxsrcUe/NSYJrW6oi4GjiO
4mzqY0qRnurkkY1hWdZBCYo0HXF03YXTuORw4M5A8ThjDPI5VgYJG2IoxBPmvU1QsdbKw+0rmrVe
U2YYI6zol7OYIW9NvRqMbGIhvUKkF45inHU9p1QYMzxU4hiigQBUKnQnjxCH3Cr8pfO09kKXpyro
6/jj+cJHQ9OUYWBMiCGmlQXmrFQZxFq6RMMRUfj0oBA5J0cF6wYZNoloBmaiCKICMrSf6Xi29Z1C
0F2O2ty/Or5vjthEYnPO1MAYdcqRuy1s1MJP1r1FIrjUH+f/j778eW07IcgooDCSUkkNJTrehRGy
42/ZVuwMnadfPNZm29b1CSVGBeWZkJhpilPEU0K2IbpvgGowooXEvxdQuYZ+jQ+CD7ofmsN7yBxB
YfOKpVE1RlBrgNi3g/txuTmsvS91ZVi866P24pakMCoKCPRmOvag4w9r08VIwMu4F629ipbF2zI5
74BMTpNRTXEspU1t4jSfU+Tp0WDnnjHPaFrL5XKHt/a19wzrNkmuqDBaqtLa8lynEBX7ZKvXxr6z
K9vSqniW7DXvJGdV4oQ/RlvJkRQaUYuHYPcUx0DelceFCi3PbfDmPW5GhyijVheJAR0vIOnQrxa7
zG/ed18Dcpc1d0sO79oUxrnpF2KV5GecYf0mv2DuS5FJ65AnZ1nBwW8BheEZynKPRDtUTc3NEM+a
6e9DZXu/q3OixOIJ1J8bByvFw5277ZZyTrBzaty/Ci/7Z17n8bzVmZBk9EsASNBCwPpg2joGpfnw
Cq35hTUQz9yL5LxxhdEvWY5Z0bpRcbQOhXetWrJwlBfv4/YrmAvNJlpMUX66BGiJXJTBgHdXy8u4
XS4wT7kSXsx2e5vMrL+Gfm0sHMMmR1VgnjccY8MYJQOdx8tx5/FHQ+cP6/v7zFtOW0HSeg3frx0b
+NF0WUbnXmzMod7mY97BnTDCvOMYIBR9YIIQmtwtO30I1+F2FCytI6ftHpX/nfp45rTt/0VRfTPH
PGm9P2WJKIOmCvBtIjhY5Iwi9LtB1lFNPj64qAKzMqHJEGNBxLkZzGEqWOTcB1TyTvBMfxd3+ZOK
uYoWqdj2qbJCwFjzRy4pD39YGs00DHT0I/d2BUibuKYSxhJaM8B+UYApAP97QVQvEi1pdT5hQc6F
pK63zyxJ+Fc2YEKWec7RaezNWEpGeKp4Y2JivTxZXud7Mlcxq/S93uKQec9yi108UgJStvZWEtkt
bCwfcR8wJPHyiQLrvfPyenFFKyBP6/UaHadHGtrAhUH16+MDWG7W7hWx1B6KhmN75+VrcgiMDgiR
8E+NEr9sK3sqNNoOCxQBlyGuOG+HfufWCTDeRCcAZk2gdwzWtuVWkkm4sirrS74vfc3hEJu1gxOm
GI0zKL1WSxmYgud5xNYjJBN2Ig4ws3jp6VlQRKxs+0d2mfcSjFFvaBdKCig4xvIoYydFmDrBxqPI
Pp5nAdy2JdqAQX+M+lO/EIulMN7R+YjHufmpWVU7+TWshtKjUM0ELM092m+jL3euaV3Nf/SkhIQ7
sXR1NW9dKqOc2oXeipIMcrRKO9qRu3pYRXdGYSErFie2B6UYWIbkVUClgBgf1nTj1P6Z5xHPugLf
XLO5TGGQIzGNIVu4gsF5a7AhLNjIS0zXo75J93h9/LswakKSOs8TlTU2iXHJLuA8SIlbr4WELOCD
LJ0Y2zo89bXjdhNwblZnlFUYRBi3WYCgryzhfIg5ai5rwY+xgQp4FR+8bNJ8umDCIKOxlASbQsee
0kObfHK43HkewDw52oej+HVG+aRVfC5VHURQQM0BIYoyLTf/zFG9OqN4kKqXkq4N6Zpi3zVdVbAc
GDLgvvIwMXiqVGe0TreA7Vw04OYZ/ih2qpxJCBx+OvTOObZrmvnGu2N3Y+eD3qO7N6CdA4OVbHTM
JUHrIGMr7gRAdzerrz1KOYGlOVzPlKPHdUbDqEHXCIsTjjPFsg473ssPdO4S4ydWsSD/mxrXGfWS
KFqIh01pnYh/3EqFJXxUKLFjhSlR7X8XE36LPJusrYqi1YuUGum3Zpk+hVsAMB4A3zSQxYaX7Zl3
s/4xGwajP+IiyquhhMraQme5vwtEvIUPjNP44Pn/0kOecMYoD8zkXtIF0HVoE2N0NyKkxgnyBsd4
8m8wKuN8NiWjDKkattP9WUddBA2SNvIFvO0TXEqM3ugGyZC6E+QfI1bXNCPwjzYoFvhcPU9P5sZL
MxjtoadhKidKNKKghN4ZQFNREG74LbyeGZ6+NRjlIRVVtkhkyLp/bLY9KbyKAI9I4s4zz3ZdTBwW
1sEPlLIo8h5nd1lGJYEzFjsLRzetYFO0pLrY1YlopNnAW/rwo3hn9tbtV31t5rt1pIwGWehmGSQX
iAmSPRgR1SzZxyblzI4dwKitgtoKAHbsDmgMlWIntAwPFjWEL0HjHT5SEleWGCXTiVKeajVe/WXt
urVlXrAqHtjKixUqJNiqeJv5+ZTy90tkNxinoziWsgB5QoJyi4VRKyA8bx9eDILdZebqg0ONCg17
1IaCNRiabGAP9zWgnXgpdSep/ahncAdlu9zKGBRcevFdYX0k2w+EORxqc29lSo0R4RFJvLI3QQ1T
NaSwY+vlAu+EG6HO5SWnZBiPe8zKHl0p+dVpWJAUeJDe5TevxjQrFlMqjJQWUREXg3r1f9DgHwPD
DeD0qGZxC+SzDdhTSowAXupETPsA/JxQHmxHrHzDXLtFGx0RP3whZjGxbpR3V3MR0oTo9UdNJCNT
i+ASqfSujnYvgL9NRHESESB98ISQR4oxdaoxFoBYASma3D3aJtIXA2mOSg5qzx/Z8X+TQnbiQBeR
vTjRiwuW0UEeiZajrkurDQkPv2O2O2p6iIzBOwEFPTQacHZZ1hgh811MFhvYfIFex5Copl2ji94S
fEpeX+loMQ6uSV8uvsysPzj9IYw9TCOpj1r68uyt3bYE1LGmHP98IWeABOzHM8cBnW2CMRTDRHSn
auimY15HlC/UeFE1cKoxQQ1p/S/SEucu6e/+U399k2GeRmi23cLoC+gvzHZh4B5weU+0nMPzxjh0
2NegiKPYGvQJIg4J9yHWFcUAOyQ4uNsMzRrfybldL3Ly7PQIDQGhDIZgd12KtHT2zsCBRzaP2hyk
BXxejnd2jnNKkmrtCclKxR4rIwNJNDYDyuZtK7v5Wt12KwGVuBh21b7N42xX7JQg8yrkvl8Yw0B5
zO5qwCh7+8uSQ4J3X/T/T3gaLsqYdV0Fno7jJq2JuU/gLdG+UfuDt0VInDei/wghO4aTKVoqCD1k
/fkIlWVr6AgAvJEH5AUOV1Sab0j7dXJ9wpVqCKEmxTWNH23BuoussiYnT3nU118H/ZXuhf3/2AzL
446xpgtV0oDjBKLj3TP2OdAUc2JXfrpJH4Grwmt9nMWMmgoHozjCtoyLTKTSeHT7QxLYcPOwsgs1
4ZePry8ucP+8S/J9d4wCEZoQFWgF5CgeydGGr+np1vDIVSCzPokhS0BEN+FvCYxAXpr8rJ0UA6lk
oJcNe9VR11YiudmSG3/PcjShxAQknZQqoQGmcIDqS4IBKgxPLVbAKeCoqrlil4oOWFHBohfRwKrK
n29MivKiDVoFz1hZPla/zYfh9VSjbcgPf9+W+7k64g9KjINwPmmLRWGooOQf79zfj+3Lg+l8vhNE
+gCxz6yBqFzPeOatYeZNFETD1GhxhbmwQIjKugzN8VFDruZ5QUqrHiwDYLpObT8dqv/H2ncsN64s
234RIuDNFJZWhqTUkiYIqdWC9x5f/1bx3LMbqsZlxe39RhoogonMyspKu/JYev8zy/nJMl5r/h5q
YAAHEDVJ5tFI+F2w0TRlQiIXPAyy6+8uZL21+TrZd+/YAsLE9rtONFFG5Rs1yvwHZV6n09jx1xRt
gZVkuOHvhtuYH4EZuyfg2KTXnYOv7/Wd7mLkr7SAv7LZI9S6fcxroY8qgnERKBSCpl7VYGHeol4p
u3wIeVTP9kfRqWQUwuFV86C4+TK2ZBETgyIxJhTv3yhSh9zyUzSOWN1xSR9QGNY04K0iHYyep+nH
I/zqZ3aiZcXX/UaRup1Tz8XB7Mc8KUUeJdu/EOQzpFuYy43XPIlvlIhdX0gzT7MZIL8JtKhHfvZ+
nm3x88fG6jbG5RPvoEgABi10i7JeKXnlwVBFQTRQHQbEE1T4O+G6ECWEeSkUSjFHt4cSzwfA6ThY
da+ZeCFji1RHkZXBpEDl6a86ugI+0h+GZ8WjNew3WHYDSGwrfC5PVnZ/tntW2nCt5f3bF1KH0IfZ
UGMlFr6w26EwgVUVR+jbXHutA6xAiMYyLf2QyaZCdm3qH0Bk7Fl972vm89tHUOdTJXKShTzEBDhr
xcTwLmoSrm7GTHeLyPsPJV+cB/WAx3FgFLWRg1tE3f1ZfM0uztNX9cEK79cqXd84op7uYZ7h2oXg
qNvZ9sZoATyOaq3/eNwrpmSGGGws3eRoYKoAHq2HFc5H7CmBQnDPWrKxmFXjtaDn2/dQb7uY4CVW
e3LMtv0hv84fqg0cFqBdtmaPkUeSM9r7BiOBsxbzLanSTS9c44tNKhCq++N0Fz2KFWABQ/tB3nrB
YUSaAJu5QmcysTgC7XvN/jOwp333wTJtq4bm96nT3S+xFoSjoeMzJhQRkQXx6o3vjtiyamD1GsOM
Eof9hobRiHtDUKSGmlY83mdcdz+2+9MGiQnmoNu6TVswRUUOYhfKNdddCblIi6eSKQRIi48Wh3EO
DHRYYC7ImbvGrsK6xSBl0hKAMfFFX4LBwpycZFdY8yYwP+7dsDQVtN7cpalZ2HBSS++8Gz3rDphN
VhcBDotYWBLUo2SvW8mPvylefdM2ypSVTTEboYo7B3v6guoVZrywW4/9bjGMyNXoL14TLU4CoExA
8v7jJJRm5gem7n9ldhC7YfE++GYw21xsYp2GsZvkN4aCrfi037ikTFhRGnLP+5A/klG8xUWu/ClH
6BKdC5d1bxivl0wZMQwcprmgkaO2yeJQJ8C0/oGEc90m9Fgmk3z3H3olSSpv6IKoaHTjE9dxXTNo
kGo6uYaZDneq/87vNc35G/kt6FDy00bBh/RA59m1/dhEloRH7zDRSwahVUuwIERJb5DGwQibmkiP
PPDJrnNfQ7wGt8msddfCPfwtN8qyI2PYKr4PMp3V2u50J+19gDsezJ9bvCy5uWmP18xFemQmS1Y1
8TdletQ2lvWg7ztQHrEW7ccv3w0+Y3MerRQGiLmGbfXSLYhRgUCnAgtDMIi5E53GivBu+TAzWJ50
ZlbzV+LTpUSv3srifqdlH2K9CviSzONeQCO74rzWHiuBwZIeZb8VzVcUuQQV7h7e1SumodHvgvYL
67Z+rKW0vnFD22ujBgIs0XdVs2zxl28DT1suMaXcbTl780laXaL7x0cG1dUnd3FclC3WxbxKh4jI
sLfSe/3QueJLe2eXT1+c/Rl6zPXVayWIb2xSLmSmZ0JdaiAIUALBbo5dZ56/ug/YKubacWHVLi6Y
o0xI0+S8nimEFpZSvVWmuw3MFFhvZ2Z+cA2A8RtblBHh5xhDCBlIlXbrki2nUWVhsNgwVStxuFMW
7Werfvyanzbn3PvSSOsQ4xUgFG7Y5at+LW4DtgyFhkH0h8ShhaX+fGZ1oK0F+Usmr/9fkNCBwpFV
LUh01nUDMKJtbsZo+9cG+JnWJwvqZt11Qt5JR2TNC4JOXYksUbhmwKzKRd3VpTkci1/JMXv6GW52
bWKfu3vEvHtS0GRIcq0lVhUXdKlLMWpdLJQt6IaH/Ut9QUJK2iGRYZ3RRMi4gCspm2+kqOvAB2Md
NRxIJWZ6Ee5Q7j9/Mq74qkVecEPdgsQP6lLXQaK0j/f9D83BqNx5k3qsfOF6iLogRN0BveJTpZMn
eAb1BonJzEy+UBXC3B7pIRSdWjeFU+10dnJxnBIz6C73OCDMN59YPc1rV0ESVB7r01BAQmoGV2Wh
p5EW8r6iziQZVSaWVJk2ywlazftIoohoTMAfmYbSb5IkaPhWJ7fNPfm946Opt/asr8cBTSgYAWac
4ZrTtSRHiVZSiniaCpBLTPvtbTbvPaBPp+bd04bZMbQagi5pUY4KN3F4xBvCGmLg48v9xQXctedv
ZCCcIHnO9L9WT+u3KOngM0XiV1fS/4hStcYMzhAi7UvgjQ4gVj8fQ1Yu5Rrb0aZywSEdZ6aSPyM2
0HC/I1P6SOYdJzgRdrXv9P3O8TDe98s8+ObdziQoQ6q6e7SRyvtUT4BFew+ATmIzTnfNCCy/h7gg
C30V9ZqrBCJxPnPqZu95pxD4vT9frQmtkF9WK7p/NcSrLmlSbg03SbGSNpDB/uUlRJLY/HG3Ezf+
HcN9YrFGmXBd4rK6SkEGt78TsNoqGh9b8T3gLL72DO1wW5Is3aUR+zVJDQJ02OHmXwKTLEJzjNja
ep6JFnCEerkV/4INr5g4PWuehiSiIUUQSDJYpaTZoxaJvSE+ghUOyMrmC0DnMO1YjOZYWSjNsBRm
zSddkqOkmvV4nZoG5OBE9YcxtuKN9ehjjG17W57rV/M3W9RD6GtF0TdEMbXTGQ2KmBi9/furL+2S
Eer5E/00AuAWB0bsUbTCs+CpLzv5A3vvN8E9c7hr1cdekqOewqAV1VgnpgZLcVPbLuXN5AaWM7mv
1XbXvm2Y4+NrSIu4Zr8lSBnuLB50jEiAQRSqcxvrf7CDiEBGeg9kd4BFquODqTudqTos2a6FR0vS
lB2fxCQQ9TQULs+Th+cYyxuTwVRZqs9QEbpNvS70RipKiLQ9DzbAKdBgwDAhq5HzghGNMLowj1Uz
lNOMNS9wYAhUJQDOLTJMedIPAI/Abr73M1Y1fzLPbq3mvzw7ujtd6qNpLPQAArQ7h8PJIWvnsdz2
teLxNyqU6chnUan7HBrybL+lsYk9zcEDbz7xJnonAptsx2K5t+QX/3z+/tFJukw46mMp1Qbk2dWm
YPrbOSO9GqggoOb6xTi81ZKBhL0ZqKvI6KyhoXriuVarUcmESzdZNv8kkHrVXfFg6S4Lvm+t21Rd
kqKMSd+2Yq8aqUCeNJsPthGGJp3ufjcJDrPVbNUCL9iiLIkupi32Z+TQjRc7ceqNZNnALWMEB6te
34IIZTzUYRzEpgMRW69M/qe6OWc/GAaYvBR/6MKCBGUkermc06TG8QzQhU3gXBqzsvSt9iZYu1Zl
Qr+sa/tverS5qEperAcdZ4R6mrQXNuVDmVllVTqcYYfZfpydfjBr10hsAOuLJSY3pdgpuofbbF/d
8xts0yYlz7EzQ0LS9LJvHIy6lz2sCpmY7gLz2fcw42DmH6cTisl27CqAl1Iv0QtmyLY7p9qqhdlt
4eUze3JWDfZCNpQbqGZ52SlTLFxK3UyGzTxbSDVN5peaMZ511k3RKJtjVAquCodTyEU7NDBWugkf
N7unXVWaTOw9okG3RE35KkraaVk0QdQkL3I8bmOAnfWmdzi87nZMlMa1Hr6lDaAHYyJuzpDKBbXj
GJnYdRlb8ov/gwUht5qZkBRNQm4C2BYqve5c7YJW6uIC18YK7iS78vytdMo340kmS3drBLWol6F+
In0mpvp0W3nX38MFcerORnGv+nJeCfBiAG98vFete3i7pxa5rdoZLVKd39jy6a+ejd9kaZCNMhWq
FtuwhItSbvLNnTUGlrxHWwVZLvJXBeCFgK8Vy8WbP/pCK/kCBIxGlmPvFibWbxm9jfz/ngl+tqqh
qowkE/Dx0LRDyVORAD7hTzV5N1zRUS0EvKefJtaJ7c5fAEq9fXrrD+JvarQYI9Evu2xqBCSXSFEu
2I0fZEQ1KW30ETBorT4gC1qU52RkRjkrEjg7HuPAVgdHFtFEW7lP7ds5wVoYj/ViredFFhQpGxbX
fq7MNbiTzN7NReuwA7ytMzqigeKN/Tmfb3PIODqJMmRxXfrFLA3CxR28fCO7Z56xXZt5XJT5irJk
5tIBFGrOnh5a4Msm2KCz3bOmBtdt8kJyVKyVh7EsdTkkZyNNFzkoEmMMEt3ybHD0VZd9QYnyk9oG
2AVKMwpIJr3YJFK9COaleiqsrX7w3i0rud+cU+cM75PVZ7NuNxekabepU4ZEHFowuX87vrmXqTKx
SdG00k1o8qRX/3HDMlusO0A5UXOSlb7cglvIVREsvjKjp3xPpv/PU2ue4133UXzc1srVwgNQIf5r
Uejt8qGghVJpgCbvIUJHe9rgREejtjjPaspdarGTaKv+6G+KdBKtk4ZcCxWo6TPAe0IL/fKzV22b
D50VVl6v1B/v+YISZVPi+r/yVAqgUqDC4RLr/Ny/oivpmLvGSTn9Ol2wVbJ7GjdciAahYqsOqF6x
4luiprc+hDI1YtHK9SgQXQKqQ32fujkg/V6uh0ogTtHLwThVxr2h8Uu0oK6LNMYNbdG57761W8Ns
kLbfD/A03J36gSodg+JqpLaQNWV80rqLDGnsyE0V7rHgerq2oMmXuWZG2RJLnJT9EZvQ4PUZtCqn
dslSiJf8MFk6sJkLE0N0ggcQt9fRcX54MiCFMFuDhbgo/Ri2vWcJmqXMlIFSRFlVwwDXJz8QHfto
LPW+xoVlRoyEp1sqRJkjAS3wmW+AZwDZyx5gE4G6Fv8o8UbmjvVv9ZUyRK0vCLmkgVicWse9+1Ep
Vll6+p2NrtTYiv4GYVtdGCGZcmsKgt2o8lDXPbxDxHWRaVh4ITc+sk239fTq7t6QI70hs2wmWSki
8qI828UuvG9iTH1tt/e5XVmcYraeBSdxn1rhEYib6fGT2RV73bBx6wsoqxRkfqyq3YRn2j3usfXl
eN9YH5GZ7LYEFN5JN7vSFN3XpzNz6ozhgiiUGQqyUc/7AGboaKMft/nBesDWYFaW53j9/8IV9nsB
q1uFHufYu0f0qklu6RZPg+EYDjqnELWdh4/csnpvhxZQ72dvPZweMq9DR+pTCAwfIHR4s8ff3/UO
Np6n1uZ5HLyREVCvZlaxhlUl0RAa+emuoKhpNa6aeGKpuA0GmNPtaDeJrUQul5rD1nje1Vi3vn9k
5ZdWa9JLwtQVHvvQaIXgSph/VMw8MjHw8XLkJ4Av7LpXvjpitJ6Vklz1CpdUqbtcBakhVAAbuiAz
+HJ/zE5JYAkZuulkxtVadQuXlKhbnEWtCqQkQslAn7ts5a3VQ5Y7yRGO2uvte7zaB7ogRncKAVe7
k4sExPYYQQoqN3kL79VLFtrd1io0vDmVs8FKsMy+c+4ka5c7G1xsVTNZ7x4p0NK3efkd1G3mQwTe
RU2YrkObO6WTaZU7gmJ0m9/VSHpJh7q7QpBXY2bM4BdjZPf3lXXC1itPsxxzh7eNzGfHFqt0vGYv
ljSpkKVriz6sZvA2dtaHG6MYgIbtHRMjnaWi10achdmo5OR/VHTfniXvFZCDj7rFeqmJA3LroCin
IYvnQMVhQYDG/fGYYBYbHbuhQdpaP9k1S3Ict6hRfkHcF5Ua+qDm1yam63e73nsvd48M7Vtz85YH
RFkUI+rbvA0E4SImW+6EevQcWj7HmvheGxBSl2QoE6J0htjnOtG9Z7Qm3aM1aXsyH344gFYCotCe
DUjNOivKksyjEDdxSs5q39q2AuCHJ/RX31duqKD/lplVWfNdF/zRTRjjkKaYAAc5oCgZbr7HiAT2
zaA54vYdXi0hqiqmnlRFFgWF9j2EWQkFCQiGl2LeaCSNG1vzxxDaTzuU8GP4HswMzpqnvKRIWadW
KLiwECR4jfsaTcQcGhYQTCIT9vjIMQraq7q4YI42UGU4d91AlARSlHNLgRCfbwtw1R4tSFD2qFZ7
DtsGROHCdWZ1VH4AcaezIiy8/auXbEGI6OfCIOUzn8ZRD14Gy04fCquuTTJHu2eisq159cvzoYxS
G4Ra70c4n33vm/Cyd3fY7pzcP54JehCzErSq5wu2KKPESVwbj5yMt0r7Wb4KWAiRCXbC20ieMHET
WZpHmaYw7FtZu6rD3n27n80K6oAKMuANmNEDiy3KPFV8YQDgAEIsbaAUzXbhaU/cDmaCVSAkt+UP
o76QH2WWeABEF3qrkIzhsb8Ip51oP5GX97aWr2aeFkqhUj1hRRnVepSDDBLKsvdyfHu732IMA6tO
Dw4qkk/WPvRuk2RZJhoBsk+4vOcTaAYQII81QlnRCWs3vtuXsYlg6F8KUqVsxaDXnWTwIPf8wpny
Ft0F6Ni4zRLDHNFtLqFWja0Qg0QYm8MvHl0TVi+yNGL9ZUTFWCMz1ZpiUBYpmLBIJgHiLyIq38Pb
uHW3vx4iy8PDCPAlCwtJ2fmzVY9zQZMyTtjgKLdhoOIWY/zrrT9Mdxwg/lm+39Xp+lPZf7NGmaax
HcWwaggZjG4C1m82SxfLtZGr8i1Wcw0xBrdoUYYpq4dezxA9XADGL5x8c8cM+tbV4Tc3lDmKxFoR
wkojpg+xycuxco5jCFBf6Si/ZPel97VhezHrxv03TcouYcdRDfx6cIV040stmm1oak76HpTmGflq
xtu4bm9/E6Ns0yy2atimYJAQO0bb27dpNU2s/qN0Kk/ZpLEb4jiRwIvmfqCV+nTa5huSDUffX4H9
bhaD3Kr7vCBH+S2lLg/+rIAcB2/iZXDKc7qvn4HlYjMIrZl0DcVRAo4so3mT0gt+CPN0QjcGxnht
//Uhs5HYx9wig8raC7WkQmnCiCmCJOtABaUEA0l92XQkB/vwGNys9hQu6VBKEKfVIE0V6Fz3yABs
5LJFPyzmfd/fsUid1Qy62py6IEc/VIk4A4Y/Azlg79huAH/i4t5rZoceluP0iGYFzbwnowzmqXmd
HkrFfHCmQ42lqRgJ3uTHx+oH8I5ui3o1ybL8JkpzMqyErsKGHOhoHy+YsDexDhZNQ7DIACP9NA6M
eyev2a4lQeotU0YtkVBjF+F9iF4ymfIbvIPsCxWGwTnem9HxVFipe9meToDTH634GTk+xQJCe2ag
kdURHCc37yzUzlgofWsWYflh1NtUKiMn1gU+7LlGG4jBxhtcs29LAtRDNOVd0Y0lEbV7bKyUNyXv
P8iGwivrNVpNfyxpUa9Rb4x5w5N7iqZVDA4iA5Lb2wsAb/nXn/EP1Sy2Jcbtnyuf1YLGkiL5/yIU
kNthVHqi4xJ2zht3qXNbX1ezkUvGKAMkZmnYTNdT2r+8hVj+fNKcA7Q1xqZ5Zlpi7RXUNMMQDWyj
A3oAJUWtFfhphMtyqbsd8JxEtyWHpicHXWM4sase5ZIUJbee79opx0jMZQ+Mwbe33AaqjWN4mY3J
ZYZ5ZXFFiRDQw+Go5CDFe8/HD/mSuAy7utqqs2SGst+z0mLsPAWF8tw7mCwggBIMPVh/In4fDWW6
DQLQrwUgYRO7gYWtWzTosHtgV4OLBSt0V9s4l7IUGz3RZ9edjpfw/pf5k3Q4YWb1a9psYo91PP+L
Sf6HNbqDbQYG0MjPHV6ll6MLzEXYQu8BLjIZ3GNlPFbrO0v+KHPsi3qvjgL4AzDGpXgMzGCXhmiu
N1EL9LBu0TqXlfkF4HPugXQzfzJ0cTWXuaRPWV0y5RPPIuhPHjoWYBTRrIoogPX2EnWgPeYlGcr2
akqr+XMLdcHcS2MGx5bUSxg6+b8Y3d8HR5mLVAfaRFyBF6RBsDXbTDqASsZm5tql11q7L4zRPX5F
2A7AuAtr3t+SOcp2lPDV664AXagLbLz+2m/4j+aDRYYlQ8puTON/Te/e1h9fDPPYvbcbuUVXWoxT
A/KwR7pnGLytRW9L3ihTkgljmIoReMPSgyOW/RVm+M5ijCU/ypaoqp+UJXksCzN9kFEBuQ6usbRj
3fH5RztouGalrpNOl6CC0HPF3X4kO0wNzAe4e4aF6x2e7nZWt5f34h4zEgwpMjik4ZvVXOFg8WFS
9q6wD3aGVbmRuwfUIoPO+uv/m0fKmqBULHbCDEnuUckcW3PgSBOFjVwWIDQ/shbVcPY+xtVJjIWO
0EDOszHyvNGBO4Kaht6jK1Ahdp9hHOPng3d4dULnOozRMAMVxpWgx1j5UplQmiZyHWfb3aK1EKgb
Z+6B9PcDsZpZjWedI2VhkmGetEKCfNGagf2x0gZ72BsLXf6vZFdD4KKzCzuobx8q6z2ioZ5TUSuR
3QCTmA0GDCTe2ssvD5A5Bwcj+SyRrlLTBV5XJFlARKvKlANpxBnnJ4TF4+wiRYRuA7OyfyjeDhyi
7dZkcLcm0iW9P0Ta6nJKAiAg4e2QPGzMC1rD7UkyFeuOd3cWBhUNNMKwcjhrXhimnzVRkYhzqQjf
+RTTMuwn7HSG0rrdm4YG9ZJ17de0c0mCuo1KXEWC1AjQTtu+/xjcM8M4rzpHSwL04z0bgaikIICc
Fwky0JaB+BnzTw5mTrDPiEFvzYIuyVGqwRV91XIRRKbXZh+g1/wXg8Bqj+uSAqUMnRKOGP8ABVSN
Ubn7MDPiAQFE8LbSMelQLzbgyHq/60EHkf0LkDND6+Jpj3B9gF/AIEU+mfZ8lixRr3YYTSnSXFeW
bBjG1BU8oObhKrEyaquh2ZIS9VR3dRVir+xMjBO6BYUGEO1ySyx/aO6A7Guz0e7XnIMlRerh1rW+
qJFUwXFVpnyBQ8d+0RjXlM7ZFG0ZJsoAEh1p0IPvCG8cGesf6JF4/Hq+fVYM/aarCnlZSbEWjRDg
5ISRqwvshdDr1u4fq0NXEgoua4rMxxkprcPXz0nsaaMZclYdWZUANEkttUW7HC+3GWMYIrq4UNST
kQ9EiEDriAFLtdtYrG0Oq7m8hS7Q70aaYxoZ94pkPF5eVEsGTCVM0cGJLnfYyszU9tVSxpIeZSrk
Lkn0nhgj+0V44b8Ks97eo1M18+TBmjFetNkVgvlUhebj+ZN51VjHSNkPpZnleZgIcXvA7iaC2Miy
G2uu3JI/2m6M1ZSKPDQFoxPNqbHIWrXs4W6DVbLocmZoPssgqpTt6Cd/EtOQaMjLcQQ0o3vR7ZNn
jt7TJ8OdWU1OLBmjjEZT5thaK+GWAd1d2jQ/ldfP29q+6o8uKNA5g7nHygTslgYzR7y70iYyMRx8
PpHJE7QtoHPPOw9YtrpnVXYZpp5OHOTKOM9CDCFG3iOzGZJl3umZWUHqk4rv8OvPtvJzH26Rr0Y1
sr/IipWmgLtDmodZVftfvMF/7BU9zhamvq5wwfVNQV4MK00ABPsROK/AbHl3rGbLepkZJpgeoJUA
PT5qMfFo6ofo4czCk2ZZKXqILRG0OkWjDtHzAv5F4mSbxjyaUWBKgSn3wIvvEjgBrNvMlCNlMMok
GSVAQhCVxJbreRPaZHH3O5YNbx7RufMvrzO98Invx0ydS9wA+DdHV7AvFfYNK9gUvoWp+mSZKsYb
Te948pVBqWLxet8U9/gWfgaPyUNyKbawVf8fLgJlQEpVDLJqJORsOIkvx2feezHcWLCCwvRPKIhF
2Dp526SwLh+dPNBqfwZE7NUaI/Pi3p88+eI5u911QI+J9MZ4Xuh0QaVH0pRr4HBAU83L8eijzFw4
GyN2Hln7LxiugU7FKFXWtrMsXc/OfygOSA+w6jqrlfmFOabTA71eoOWAhEFAi0ewDET1V9S2zigX
sN6W1WzqkhQVoSRZVU5yjmuGni4AkyE2R/o2wBLUB/1gmodX7EnBth7s6iGLgVhQQizjQi9/Qjdx
GIgCGAUghJva9cbzLAcdUohgSGcFI4i5IiffiCzovECvxL2STCDXWUhUIzWODdGjiRHLB8/8ccjf
4Xedpx/n9LEkyPzMibNVEIelsCkPJc00ddQ00E/MHB04su1H5heCAAafLIdBp3wToM5EHCcR24na
euaE6LVnpaeZOkrZlEnlNGxZIjqKEGPeSN4TOkds5iPOck3ofU4CUp2RUIFO7b6geQRx5yVFJdq3
T9vWlG0TxVXLsTYJZ7GSESx1MaiERw/M0TmRQPqF9OG4H1ssQcOrMG7IZllvfPRdTzVH7Ew5WHcY
fDCbPXf4TAeTlfGhLI4mCAAyMwDvxcuyiO3I1HFmfjrycRCmB7m4E2cL+32495hzisyaLrJm3jbc
lEv2BzH6XPl6LnUhSA9lzJ+kyjD1tjqKQ8Nwahk80VFqVuuFLhfgyVfMYjZn3pywvSe1gtisCwsj
ev+KKzpQrXrOz3geXKldaqbNsRQeVY3hRVPxx1VymNjWdQzJqTJPP+od5lGGcM7SAx9v+PfmzejQ
MDH9us0Iiwh1PG2D1bupBCKZ1GPp7UnIEkuVE2sy/uKAVFkTDADXaUAVpTJlFdgp+7RID0PWmGqy
HXVT6X8NgrLTOMUtM9FKs4xBc405VdEU7GxAdyByjN8zjEKtauPcl+lBi9Fy5G9LPXCjPrYblbEw
fU3Jl4QoQyypgziIWZMesFzKSvhdEX3yqsTgZpWICjg+9IFhhRPtKBjKzGsKISKGIYT1qxU9I9jd
VocVGgKgBUWsrtEkNDlRJqqR9C7mGz47aHLs5tVuMlBRmBXG7Vk5F0EUZAEUeECKXQ3lokWiHqJ0
Ugw5O+QD96iOha03uqUpr/Ho3WZH/p76I1cIhDSMbRmaLMt0t6Xf612O9YXZoe1Gwk6llQwK5GQX
LsB/KIgYppQNWceOBer+6H5bx0MpZAeheUyG0tKD2kqjY2UEbqMwYLfXDkf8Ly0iuu/qPE5q0sc8
DidPDWeInVaW7XL4v6syFn5AWLwBWoJEPmJxNgFAtXq/lLJDo2rtIZeK1OXqnj/ITR+4t09nlR+8
QlhIhuy/TAPaxTmfc2Kf5oeI99o2sztjG6Fx/v9ORIFvQl46STFooUW6okttHueHIHpsKwABkXVr
gmT9BRVZkyE5VdR0GqtBDjI1xMOWH2yu2XwIyfYvfh4jIIYsCzxQdKiT742h7sqiyA916AjKUcs9
ufiLmw+z/A8J6ua3WixPSQwOhtmR55c83end119woQoCWtUVXZB4ykomgIrjSwkkonK2OB6WRVYt
XmEo8JpxUVTgIAKQXDBU2lmNcwEOTg8qjaDaQySZnPioKK9aHP3NmRvYH4VshahiP9D3mwIw8FJr
AiE/TIVjyORQ+vz9tsTWrIvym8Q1qbG4jFrfVHKaiPnBCE6K/NRIijdHqsljApTjSuc2sTXBEakZ
OvxCwaCtcqrpNZIzRn4Yo3wby7GF+ygUuR3OPePir5nlJSXKxnQCV85Bp+YHwXwdGPedxQX5/0Jk
kZrNclhq+UHBmlz52IROkx3HmiGrlYPBji2oMNYiYdD8CjiwoBILuW6EJZce5vQNy5q2Qr6Z+WiT
pYoZC4zwa4Wjb7Soa8NPqs6FHGgNO3mK7Ja3mkMqsLR5jQreFgWTZkD9NRRKbrXYcAXX59mBx45M
s+ICrDatfmJ2SrQ1PvMZ8qPTceTdJE/ZP+QopuYpDhNNLUDurQkbs0GCPatdOfDNtvbk6qKMn0pt
SpOZxa4eHGRP5exmOBhSYMGM2Py04VgSIFpHPeXfPokOi4IizmIDEgj7fZcf5uE+VDe3r9iK4oOE
Bh8One9oyRC/K+ec1pIx62V2ECcgSAcnoX66TWCdh98EKC+7SHtlCAkBTWvMWNrm9cNguP+OBmFy
ofuVVktTw9XZodPPffA06L6JK3abBp0O+B/9+M0IYXRBROjkHou54IaIitpZohC1Z70xdFtVAM01
FlV7L5VB4SaqEDpA+UP2g+MFN5LbZNuORooim6hYXd4np9sfxjpB6poEWaBrCRGwrp/z6ZPrP/7d
71P3IuLbSQaoeXZQ09kxlGbfhQlj7nJVR3Sy+VAHTqZCt+zMXJOoHQ+PaGy9/swJu8e/YEFXBQKW
gCEJhTq6fky0gEvw+0KIZsZwNzasm7p6CAsK1CH0UpRr/hQBQaWrrSzC2AArcFiVEbx5/j9hEO0F
S3ieAhV4ewcufo/GHZ+/NTnDFpCP/MPcLEhQTKAAp+ZTDRIdRuay0upElz9PesN4D9dkJfESNkVg
nY0h0HBNMt/0cdUhQIm6d759a6SRQWBNVAsCNDrT5HeDwEcI5gy59LihO2YqD0S25Ou2VrHIUP5p
oyZBPKggI/ea2WpHATV7zb5NgyErem/WNMgSN84iWAk6U9Avov55m8DamUsCgGsQJehISVC3O+87
he+JrNB8vhEM8ZfK3ZVaMGOLOKu7apUXERE88hIqbjoVMgi5rIUoJyOOK5/HHvMOCms6mLyHtAID
DeUfCtSJcKVijFoIZvy5+sq1JMEi1W1RNRdNfhmT46yFLIosnsTvj0Kd9XOniYSnNDH59CntWM8O
+eY/eZIMRVRkQ8eq0e8UuiwG9MmgZYc+SHu7FsJfhljbc9JIpoRtJ8jF8rodz8pLwU9b3tfd2/pB
zv9P8oCow/pWSUNM/J18PpXzNMp6BreyRPoyDHdVL++0/HkeZK/mx5wRwqwL9Dc9ylQHc4n4ScUr
2ytPcfmr7xlPwaq+Y2vqf/mhxNmI3VyoHH7fFb/kl1fGr6+aBAgc2QqM0urXQauFj6B0rSwhY5Ud
Rs5VdOwf4/dpwdK51SMh2Qme7H6FYnw/EilAwFVoQX7IpvijSpFaDkZHbTYpyi2sjC+NIHz1eiQF
uKuYGUdunkbrFJIuGNoIGZEh7UPPl6fA7Kdg3sz61FuCwvkWnyjqGSPl6KKQitiNm+qxjOPXXuew
3rGcZasPgsAWjNjYJH6b6lZVRpFldCMrhlsVvgpfVheB0IRxyO9yydSy7qo2QZzVK2bzK+Y7SOb/
nvYQ0RuKEQhsrcdTSXnkY1rIWp3l8CQC3xJmwypAa4yfb1+6VSVdUKHieKyslzJRBpUysFsMOcl3
c/2k/7xNZF1c/2EFw7B0GioWDGHCFsr8oLW71nCj4dzGDBK3+CAkKHvMq/GQBERaSe6M5S6Xj2Vp
MVMSLEbo+4A8KBeEoFJ1H1P51Nd3Xe39O1lRQYwSc5KGffRgRHxELccQdvPs/AUJ3YB2oSyA+TZK
VnJeFLEe1vnB1/07aVIiU+P40ET+y75NaPVQDAR7WELEy/C5v1+TwJeqmcsRTg5y7QrAbc5DwcS8
BfZnMNx6oqb020FCd13TMaiH/P13SnzcirzQwnZobW5xgasPtu5/ctPPQY83YfY+aT6Dt7XXY0mR
up6pPg1z2WT5Qeex0NR49quC4VuyeKKupt6XWAzMgQI3jJu6fwDEutmqu0oXzaZGb62TxK+3z2vN
3F+tjaIZAkIYSoppEPN5YuCejjziF3PCKK5u52+yf7lNZ00vkGRHhh2Q3sIfCigNxayVFRRw1jdl
fJ/uu9lNEgaRtQNSoHQAt5Qxwkk/J1OWxVk3y7Bs2i8pRst4/BfXCAkwXRfxyKsGDRXedIL6/0i7
sia5bZ37i1SlndQrpV5HPZ7d8byovGrfqF2//juafDfpZus2y76V5MlOQyRBAAQODhJSwTmOUZF/
IVnNwZiWR37Sd7NEFUQQwodvtDECnqBkZBoOEXSBGBhur8ywChYmrLLyEQPwtmESb1Tdr1Ttcc5a
xq2fOZU9NtcMHhaH7lfk3jF5a/nzsyijTkpSNdGAe1VPmyqJXCf+mcy/n303UJBH5Q0j36gtRusk
SgawZ4ypT6zMfuZVOG6N0RiPVdsHshh3JW5HgGur5pK3NlHiuVwQyGK6IaRT6pdxsK2j+JMRYSy4
3npzvRvJMShHhBrqwFrjVR9tlzj9o913rDhRp2ZtquVMdwDXK4Pu02/fiYsPW9T5bKftoW/V1OlT
X9OcL5HTsxidl3ac7BMisZUi8+CiTBeihENFpzEYhbsu9dNu2hYqq6NjPL921GGG8Ukz9kHl22Pm
2fFmTBO4n9j7k6U6Jp5mDi7QB+Xn2VJLq1ezAJkS+OqGTeEvPVXxQjvoMnDZivJinf/KEUw06oWT
09hW6ufDFHxqhzw/WPH00vRgvb29olVJto4xKCpuKFEFSdSaFWuo5tQ3wsKzrPco4qwc7e1tKSKt
yN8HdyZGsAJ9bQdZpeupb8+uQZzYRbaBzUWwnbX+W9qbsAH1Jm35qQ/Ne7UctsRpd6Y+YkSyOm9o
2LnqQA63P2p16bi6MOMOXIZIRstte67JgAsFdj2mH4IgZYmk9LvilmDywKkHGlLLQNxyeTXmTCmB
M9NwZ1Ua73nBvcwaX21eP+Zq94apN6pEQVcFUmMJjpZKnSPcxTEY6ggvt9QPlc9RaXnqzMovoLPy
0vHX7d1bNUdnkoSraFiIje0akqbpRQd/SwI+aIwzsymS/RijOLzcFreWWTaQ2MN/SIoQWN3LrUxS
J4nqREn9IVFnUKbnycaqwKmXGWrotmMWYK5Z2npaFIzoX876Axhw671ZFUANR+m3oGpHL8LUyT+5
P46BjaCGaTliVpYO+thbKj6rKY6oM7N65kzvnm8vflVTz4SIez11XaTNAYQwRIOmP2jubQErYY2J
QJegMIaY4IqwsKBZXyUaSf1k4o5nTo/dkkkLq8cINcvNbVnLQQkBL2SZsOQAeCDAFkK1ArOL1bGC
bbMK453zdh91zcNtEWJXxmJuIIMgGEQUBacpvBOSsu9VUmDD2rk+FDRnQY9Ht82cJnULHVif+q1M
3+YcVN529kUfEjccR4+gADFopVtMKFu1sm9aOcSLb9IvFbjWLRTqKDg4nNT4a47nfQbQhJmjf8lg
w/ic62AK1nqvb+85b6DM6tdEL99N2MrUjCXBxIqZuPgWwS61AVDnaggcHOCE5sHuM8LUdKqOpKsC
ls1Kvh3zedjdPpXVg9dNsKchKQCCYOFQijiqhnbAodRW0rhV1OD1oanz71t1E7CRf6QI24zptRXt
QgchWbRzkk92cyiCt9sLWYtpL2QI2zfEjZPRCtuXD68xYiodsZfKf9HwV6BSl0+NGxFjr4Ck5rbg
1WuqU82xlpk3utifk3Y6LzqgsHxT3dn5Meq/tq9qIxGyZmmxun+lCOdUleACRptW5iuxpQOGMbab
LIvTPa9aLfPiXpvviO3wz8mQ8EPVjco9sluYKK3UIJxWgsSlSdOxMgkCSfi3rkD/fphwtFlTRsVQ
JpnfbPoHReLPVq/n2aqFM7W7ZgpgBAHbVAvWWLU3jT9jGVuO7AAFJzaYqdFwCsXpwnAThqDQmn41
4Lp1aCTxSzJJgstQi9aJCgXA2nnchvpp3vfznhu///y50JTlI87C4bZJhy4JoY9jd6zDyrODA81S
iT6u2io84AzNMlGapELomHY1ct0LZrdNAtfqtjCXSfPNyY5F+fX29VrVr38liXAtPW9nHD58uUaG
49w9JbH9J8bpTIJwtewQeftJh3HyCvVe6x9K2SCuZTOunOuZAOGKhHmfJG2CzdIGC9b1mKOPMycP
ifqyBCahyRkGzNzetfXzsVSbWODY18RMu11qQRJNwLfOfd7s5iYIH5s82IVOwHIYK0TxXfJ6W+Tq
XcUQbRMlCgcBi7CNJcwgFAKvidr8kjp3jZ0wS5EhEMVG2b+DiDMpwl7ONgWH1mjDkwyRb45umXhD
kbHRVFmljwWbzQaz5pvnDgEomE4jNqQNSwu8WXrkcZ282RgWuBkszCTjo2cAktVaXtEFyLV0z0RD
68ftXVmJyFHqWMr3BoYzWGJytB/7BQ2E742riNnN5A3Rd8M4Zupf7ckmsqfw6hnYiBUtA7kIkN9f
3v24TbCUbonHKT+pcEu7ttPd2hwcCY5KJmj58zMj05NRbfMScROgA65FHkmLl0Y4STZv9e6fLUcw
ZZGO4CyzsZxU3QNK30liH7Hn529lwqHgoU1Rev3obzlbhdIAeZZwrKIujlpduFpxSIvObXOUYF6K
2PbCdvNMCtl7cH1ZjgnYCEC0qLddbl6Z5VWDuDP1df3RJOGJ9I7EKa9qHZJs/5EgJBAyQkb0IsAH
dE7JRoMwPVbf4/BOqeqM0cgfTVkgvdzuKxt3JlFwCFMRxNW0tKZkkbKv7Chnfb8hXYHIPmQYGbS3
h0Oiqd4cZZ+bWpYBvr2j1lVFyNQzNSVYL7eLg97m+7KWeNVV1/3P+iyxIMSTBqHfiPWB5JN1c/hA
Y/NTa9rMTGS9CbLFCCaui7rRSZetjFGvOcmerbJfF0KqTmnVORuxVfVx3O1vG7v1C4V2CgwqRvEE
NZJLze5jpRzmFJ9e1p3Lk37Xl7YXTfOhmLW/4tJAB2jQPnOne4545EedDNW/ujhMEEZO1cSMGTGv
TQeFKNrSGNNMWcN0tKs8FTUfv91e5hrgEvlroCN0UJBglYL1c/QoN7KkyHxkPt0Z1fIRVO6zhVdj
qLtldQcIXTslzDyaw0vczpu0V7dBFu3b1GAAdG0nrT7wRNuOdewPkf319uetbcL51wlWs2qLPIlH
fJ3aZCxsKKvSt9sS1gIavObVZVIzRaAnGDCjI0Za1egFyrNDyJtNEtfbfpiYukd0gPd8vy/MxLst
cy2iOZcpmLTUpkWpkGXPw69Jb7phCg6V6iXAdqbNr9uyVvVYQ68LABGODjchXJLezHhCNIRPxHjL
ASDMa+dQhuOXtLfcubBPZr/ReLgZI+s9TktZ8Cb2Z3/4pXPxywmf+SVaJlFOwynz0UdmEpruULpH
u1q962v11LZPoRJ5ow3gLr+rUSEqhqhnHMkDr4u8qONbgDi3DmKvOZhds5DNmljz/drSmEHpAjwW
izha1A5RbmFztGlbxvf5S9pIoovVtzwGY+gEq6NAigiV3jS1DV46eO2WNQabB5HbN0+aVbp5qD41
FNQyQbChoARSeknEsVbMQBn2X8mCBdMycI32ugrjO8wsbiYWDfdF+3OsftbjT8OYmVoAYVbfKQgr
tcDcNDLj8l/Wju4+laAPArXuy8NX9ZCWPYgd/E6tXFI/lrRYALluP83urAOz7uTHsL3jcS+x3qs3
DBkgEwPfgHMT8+Jtbg19Hw7Y9ED3cwt9MY3hdiVnhDa7OpY1Ma6q0Zk4QckB4Mg4uGMRMYRP6VDv
lOjRkfaVyNYkWOo55rZWmh3SJgbm2dbOiWtftfyIebcHLc03t83GqjD0YKGlEHlnUyQmouVQo0sO
uqNzx42HDceImUR9r5DIm2OJD5LJEnYP5GW04Es+KC42SYP3XPNtUliH149t1pXkVqwFP9rZwoRd
rNIRPmURFuX9ViFHNF9vAfd1M9yF21u4bnnPRAnOy4h7NVQVHYkF+1vOy7tUvwssZRMmpTuRbwhd
+wRY+dqvql4S4a3qowmGWBMoT/2qwXVWbG47BYyuRjEXdfjF49odKomQVc+J15mOsrTpoF55eblp
5pRa22EntYjuaHhsktxLexjzYNv2L0glslZTJbma1dM7k7mo0pk3IUCX2eB6zHyHH3L9vTDRZW3k
O9DxP90+vFVB2DpgCghq4R+W7UwQmt4w4bCt4aKzcdqVU98jDKpmr1FDh7VdKXlzrB4YRXbw7/Kz
yMQRtSGv2wF+KAtzpumvfcyZLUsOfsRy4sNGA3gVMa2JmPaqM03FNLG2glUcnMxradMdAoJyrFVp
bt5R1tjZK0/Uks3fkybbVYBT9No2ytP9HHrlRGWlrdU9duCgdLR+Y4+Fw+StmnWdAy3l3X3d5DOj
ZcdMc94YCYKA2+e5tsG6hv4aqtkqnseCsoZWUHaBbiIKAuIUovr+tZfe+MVQift7LkRYkKmrbROP
Frr/o8rjxTEHpuv2MtZM5bkEIXLUhmTQ28jGCZaZq3c/tH6HWXSsRZ1XR/PfbWFr56ObVMVQGtQd
AaW9vGyTg5d2iPAN4JPSrYvkWI3ToYnujQ634bao1eOxNMswKAHC+YNP8+y6VYCQIAigmZ/aict1
r2iArpK1AMqECJFwTtopj2xsnuW8Fj2Gw8abLM/+x5UIzswMtIHEBgGvRX+kiubaxUnhspuzqmhn
2yWcTJGiGaji2C51cOm+ziVrWLToSo8BdLdx7IjbLGENc5ckljOjs7C36xekV10+p69dZx5HXd01
ZfU9jByJyFXFBlZbtfDUVoGwu9S1Xu+V1MBb1I/j2rdsQGuMQ1yhcgikM5Kct7VtdftswIc1gqI3
3MmlsMowg7ppUzTnqy18sUqGHU2MSuKrVtUNDLYEzaDodxJ1us+NIlLGHH2DqVO4iV6brml3Gvzx
UOxuL2j1ptoU/elwVujWFjJWo5I4FlfRougM5rYy33gUbscuZSS5vy1ofU3/CBIHD7ZArJKgRJtb
hTkgvB83zvCadrbkfCTLEdkm6rbBm2muc98iARty+o3ThyirN7kdbm6vZ00TDHXhvEF+0bpqoE+n
MmtMO8z9sJ2BuLJBXvkdnQkyhVvTbhOuHSEZUi2quG1Zb5hdZ8P7DFN/NylwsVVY/Yw67cnkqIzn
wfPtZa1tICy24Syt7kAZCwpOhzwMMc0u92vO3YL+THRkT5RmWwyPtwWt1nLPJQmmIidoQxjUJvcT
EO24+hQBMe001mNjUnsbqhSjXifeHsww7dGH4fzs7CB0O0NVwL3j+IlS226TG+Ef3IfzrxKsiRJj
6OI44j5UxhuhPzT1K8p5US4jUFu7DdRCMIEIG60ZprB4fSjyCOBE2JG02tjtcfEmQyvjFFqzxqCo
AE4XOK8Fw31preyMUpByoiFQL5uQ0c4Lu/KdtPWx0ZVN0iEnHWuSa7GmP7gT6BawKKBQHzOTz9wx
t8K2QB0xRyPlbLCof9AN6modhlCMncxMymTpl8sDoKyl1tIuBrTNX0W86bLEC5EQCILZu62sa7cQ
aT505QOwo2siaAeRU6kqk5X7hj76iaX5AdittKbdZZm9rbJUgoFZex8BS4bJ4ABBA9EtGGVT42aV
twBBTzmotOzOvm/Gv4zOuYusOwMQIPxfR2e0JRZanBvykXADjk230f9EQDsi3H0zyuxRidBma0XI
KkXtYxA3nwokCXJq7AwLGdu5cPMyOan1cGfPAYuH5g/Mj+MAkY2UmqY6ornTpySedII+XGeqj0NN
PueJ4VZpvye1rDq0qj3IXAO0jKMF5OtSe6CTaalZ6G4o5skfneGeABzYT9aJSmPvFVGoxoAviAKc
j2e9cJ5FW4CVfwLQnBZvGMjn8m706oIAL/B6W09XBeEliEAIFF/oYrtck65VVlETnGCtnSxqPRT5
r2I6Kjb5/UenpaLTAEQimoY8h5CdsxqaIi2GLgpTUQ8hYI252oD1WmKLV4zkhRQhC1mbY9TQHp0T
FdJWCXmMLXBAl38Qsl5IEayIMbcR5gbjcPpe+dQDk2krz7rSLgXCoo29gLTu7UNau2eQuND6OB8+
QDilahoGK66WDh5idyyzM9dJH23rbbLh0atNiVlpZdizWv0cgmYODTqH2x+wtq9QDqT0kbfGfRc0
v3QKpR9KFffcHFmV/8JD40/If6xzGcJzs7FRGdE7yMjNiqE0blCTWbmkxrO6ENT4TWQB4HNEfEec
ZahFViCzSfRfpEAqgj8mjgxssXandBUEJhSlcZTIhd3q5lrt6zIr/Tk2y1032RULcuNnpdafwKjF
JZ5mVZqmamA5QAUR4i5vcJeYo+WkFL0h4XzgesvCun7ujMgrCtnkk+XDhbeaBeoQmFqgY9AhKii+
aoG0MTbD0o+cV0zmnvNDYt+RYW8kkqB87Zh0+DFka5BCcsRWlFrVq8oOlMK363JTBO0R+eFT2htP
v6/W52IEczEmtoOCbFr6zYyX0g7jP5xB0k+y3MyrLTtbibBlOm1GMJ0npT/0GdP6X11d/9Fegb2M
AimDF+CiH2fxU9dEakk6LMKu3yDAdl7V/tftfVqJLpZe8H9ECApNxpbOMTphfQ0NyCyees6cdgY8
YZPG4x0ZTU+pqzslt99uy12L+JHzRY+QhtKKhdTQ5dpAEh+2LbFAslFyY+dUebWrYqNjcdCCB1+l
ML0ItHbjqFtvg0HQglwRNy0SY0MTYh5Q+kxctZpAWnn7w9buHFqxCVDf6HQE2Fz4Lj5Eg4Osra/X
085yCB4j83YyTuUsy4utob8xmwYceEtYBxe9XJWz4x21vsGDAFdBS6zDROvtnB6Mmm7I4Li0dVWU
UofY2YPpxw0fnNbaBmTwpjJ+GOjo6vzZNmVgqTWVBjEBQQcI6AGQTb38Ij6BPSKMy9IvaqtmlJuh
G5lBL/F5aybgXIpwcfgw6GVvQOfGseGwn9xy9QhMkDSYqu3t01x1r/CvaCI0MBEbmZrLFRllqcfa
XJRIBv0imMAxAGZWxUuRclDBYHRXaftRv8NkSLdyyMGuxz8w4cDm0YXyDI0mHy35Z2dchXli5wUv
Ubo8Tvoxf2+qiknu8Np+4l1H8BQxMM9JzHNMQwGW767GqTWKF2e7mQdeNEqeITIhwqFZYw7qCIKF
lIC3If6imL+ny8j1VoUg2QBXBNpOvEEuT8tRg8bIyAgh0SNyAm7NT0U//MGRAA8DECiqTdgvwfI4
Qz6XCHkqNOQ3JSPZqeqTn7qFjsTsT8IFIKRsEz2sBkXB4HI9TQIauratKz/hzS4plG+T/l3L4ztc
3tt6vuK+4SFMA9cKVTTMb70UNCVqDN6ltgRLThswp1K2ShseKcHTIhk8K/98W9zKOV2IW+zImVaT
NsiRB2tKn3YTC8qvWoo6U1n/vp1AR+5HoYkisBPhs8GY12oUqNBrYIKLttmF+9hKJV58Dd5gU/Qw
LudjomNyWevZWgI1gkaPVeU3Ct0NjvkQha9VF59stK/OTeWV5VdAad0i4awJMH2mUNw0ayW3a8Xw
opwGFtkPFlEAPC4/Ao0URRZ3TeXTsjqUnB8LGfXuioagwQ85cUA7F2skXC1ULbqsS7LK543F6uA+
MndhWDAjj1gwylzbynKQrEZYgTqZQajYAELssKAkmyqkRjRj9qD99bsVRXiy3dbDtUWhqm7h7CDk
CtM9mF0wz5MOe+G0GA1U68XBHopk2xemxoIKfX50jkyJWq4sDrE4KkxYHYizRVr+HHW/oQdJm29l
1SadO8xMSfQ/aH3H1pk4qqU90hCfZa2GsSzO6FTowHDorq2U9BhHjnI0y7GR3ICVTVxOydaXZhpi
iTy5BVc7JHVRL4nxF7aYLm0czbqLmT3bxrYoYoeRsjUkSYO1TYRAZNEIikPgU71U+LF1OiUPitrP
Av5ViRaIuhPsbmvHipUC6B4N78jUofNRpEOMA0vlY2TWftScKKg3uINBCWj/+H0pyJHRD4AlUFLC
1U2tIClKknDfAHsumV9REubK5n+TIVzeJBz1xkhS7mel4e5q9P9pqQSGsXYgQA7gVYtoybHFDFjb
T3pDh5jDKyZ7OvOfefInTdygakJPGGByOBPxkWm0msU7o+LoZLZ3IVE8rQ43XRfsb+/WojuXDzMs
Ql2y3CaeFiA0vtStouTNDCZPPNLt0Ofmu61xxjEbtY9lhJsyScvVOvMdbVJl8O5RidaLZ5J8yQP0
2NmfUuXL7QVdnw0WBDuAo8Fj7epsmoTY7WT08O7ftIm1sie57OeFNEMFXqewQ0TkKynxLOIVqS25
IzIJQshl1nYcRh0WMGwazCi6vTvX1xxPFfDdI7yC0wFb7uUhALAwtZWNz+fBjjgFa9s3Gkls5KoM
5GqRNTCgWCKKW60LJIZDghPgjzR+A3Wxqr/eXsbaHsGG/CNCDLB13oT1aENr6cSK/g0EdLcFXCsr
WKhgcJdrAYcpXguMzYmmzNRKP21GziJb7XyuVajKV1XijsowS/zkR0hxeQ8vBQq3oxoHtCWBisbn
vUunXVV5zWtfb3i4VY5xcdJ6iSLIFijocVgU5qiiXunbZWC41KyDw5grXwoVwFSD51xiMRelvV4e
WCDQw00Q4i8Henb580CJis6YsTzFGLyiRauViThAG/hG73/URuuNWqmwYBok9u3aYS/7CoCLivDK
Qvv4peA+mGNiBHglAbaTV9u8CD3MBAiayI3Tx9s6s7bGpX6wcKqjgUpkO0frWNIVOgIsh3A/B/sd
KY8BZjfQfKsHCSspYbYsqLu+COguBKUQvAScti2OiCvT0kCQoza+YfxsF4ptCZR6Zfsufl/YvkJP
yJAa+P1hjJF4uA9YEn4qY5ZSyeat6CMcHbYNEQiwYiIVxELR6Riz3iCo/zFk99AFCz15uTSRtLqg
RQzItRHniLNP8ryxyDwGjR/Z1r4i4EV56ZTSnev+mFmSuuCyOYLSw4VDEAIFvJVEGHo54fWsq3EL
3xqzErQ2ZoTXxJfbWrcqBHNIlrznwvUihFS8VOaQmhASYr/K5K3vtlnzdlvGimZTeiZDCKkUzL0v
ujBrQSijujRLjjXArSPGREyxuomqn8aQsrHVY8mLZVW5KUHIi1gLN0tQPt6bgT1NeQv2kaeieBwG
Wc54VenwmjXw88jkidOXMlqima5sWl+tH7IxQI5m9GCRRl3f3N7AlZWgPkxQll0yhcbVSopaNaZh
7PwYFA4bY6j7Q9PGjsyJLN5bUDjgavBmReUbCCjRa7VKGwVOZ3b+VMxu5mRvZURPvaZth7Rldj48
TV3+ZM7F0Yp3dnrU6Jvdv99e6bWqAHYFeM/CRot3n2jo4R9R2bSNHtwpQbGJgCzYJoqOrLA+BIzr
abaJQpTmMdrkYI1Tfrgt/fpAIR2JQwtDLZBLEm93WyEsbGva+2i4c3tnZpm6g3tnlS15kl2bkUtB
gj/TeloEYUB6P032RbYdqu2A1p7wpNiyM13u7+WZotIOx4VqI7iKEaRfOrAmDjht7H7w2yGpU5B4
Z/VRNQq6KUCc68YzGCwdJw9coM85q8ZQ2ypqU+5u7+u1kcFHoJsGD168RlA3vPyIWMvtpIUG+/kc
eGMIBolkZAo3JRd+5fiQlwW6BxcFRUMxAT0GQTFZA+gY6bBJHppwaZX0o6qQiLnW0eXtDgJQTI3A
48daPuMsGGlQO8lIysEqaNXqXWV08ylS0Otk9NnXloCV257UZm9m0zOA6IYkIBEHIyJRC5pWdOeA
Yg6gcCIuspr7mY4l0XwLxEWTiWFY80uVnbIfQ+Kld878NOkJU3s36LZWemyf8EO7KXjpfxXmcxoc
VDt2ZRxs1/tOlzZmsCyiLxGZ/2XDzjYk1wsLHcWR7sdjU20mrnLy6BRJX7tWZJVozKtQ0ZGYxJVG
JZDrgchnaZjAUYvl4b7Ts77NZowzIj0z0HqWOxhESSgDqSkza8crM7KZ5mTD7d83xyjaYmYIWg+R
CEOX3uV6Qy3JyibTNN/IFUzBS23Lb+K2frl9aVZ2FWAgILnwfAC3qZgrqjPeA/8eYleLWDuovc0V
VqIdj3UGHtoDqAgkRun6lsKHIR4EiGzhHhXzYHUyj5Rg0K2P7kodlH02uLS+Zdzi+SkZy5hKNHnl
zYLql/PBF4YK/1X5r+SoayRlo/mq7eW1axJMc2OV4YE+HwPenPscbTjjb1v4S5lCKKImgcUHWmof
ZBjV8NB5pVW74CC/fXYrJgIssdBKYPHAUkL1Sw1JazwqkOnTfJKbPXdnq9VyNyt5gXdLltalC7wu
5obQqp29MJrRgpYroG68/RHXTgax99/NI+CAuOJ1xuAyqoxKj49QNH2HHBP1RnCebbWEk4M1x9uh
M2PJtVyTucTgIGVD/gTVuMuFgyh/HkGvp/njRP3Jjk4TKoCsNByOUR+qHzqJZJFrOw20Bgp+BPA5
UNxdCswUozFbcBn6RTF8jyI0K4JtUs8BsQTt5L5IUlcpG1anXKK9K5cFXgDXH94VMBgRr6vxSOfx
CJsHlKCyoePQfi313HHbpOkniRNfsQQg8IATR/8PMLIiO7qT5wg0Mc0AHE/hU9ujjT2tN50NLiLE
Jrd15jrShFdD/RRpF/QRXJHmpoNS8R6EcJgEYEZfa5v3W13hqmTz1qUgUQxQJ+69iMsLLYx/1mCB
fOCqY5ZPVbdPq0GGFF87Irze8UNQCxQGl209c0vD0JZDRhLDp1k++6rR/TKjsHVrICklVmVd0tIq
DOgtSiPLrTiTVOGmpUmaGX6QWd/GwXqerPZe6YOftw9nVQy8PoIPhOjgTLsUg3I0yqdZbgBoo4PA
Zwyd3ZIt2Ve1OkuScIsLuwwbMWcRPMDgcsEYsSv1niPVUprQ1sEJnx0BjHKN+nPNVTfvHwxF2eHf
314aKnKwGhq6logpLq0mRI86APH9bvxSzBlz0Nymy2hjrtUOVWhoHBCYyF0Scaa0amaxBYJwGyTK
JlrUq+lLYo+pxCCtCgHiCoWWZZQBFQxSGXPo8xhCiNl0qlfXJcp+A61o/CeCQA6OS26hmiS2xDhd
WpWFVdsLuWbt6kWOuCeci/bH754Mjh/1Uow6gVlH39+l0qkzNxMM+bQxELXJ1U3jkL7e9xNCINYV
tZY8/b446J2KWhwqI3hYX4rr2oCD0y0ifkZ4x3rSP5sR3du/T9UB3M3fwcfSLWoIYuauHkBCHRM/
Ump/kQIStt9O3zjAeiKzhmk9ACWI9D5OlttlpoTE79v4FY+WAFU+8qPOqKwT79o9LILAWvuRpITR
vtwyM0H5N6ApQVHxvUmVlxIjjnJzG2uyBMGaIAv1bHgGE9OmxAmpfOjUoIpA4WyXjhsOYOgN0dau
gtlZdjy3JV2N+hwA0VQ7FccD2qyN3r4btPKGDmyYVOZbrwMWBCr/rAkDIC83L2prBw9SSDKCk1by
e3AxVUpzr4U1HqmSbOj6qmAUMGoPdN3iW3yocY3nGvunJ3HkFqEebXkVP5R5WdwVtJFc3BVDBHAZ
cBZAmQLmI66sA3F7l6sDooYIlXmmaOEbAdL5++37uiplqZQBO4IITOy6jlPdCgq91sFMlFQ1Kwyd
7zQEf7/t+kAT/wHbxvYhthR0vK60NqxyEMS3JMu8xEHbTqaohlvb2rj5gxWhBQTUK+gDAdb+UiPK
WNeKoWkR2Zlx74IjuAf/B6GSisbqvn0Mf4Z5gAFf/vwsZADt7kxp1IPqIsmdJ3RYJlu7iKh3ey1X
2g3mXhhtNLARFQlEEWGpDCDiC0F65Hd5yHhgPmFgnNcYcOfEfDbKRrJ1Ij8eqgiLDsBZA2yJDisR
BoDKfcqzXtNfUuadTv2hZt8OLwdWe6xiX+4t190r3qNkjWIm4EroktY820rF0CpHLyE0OrSeFx/5
r+P+7sftjRSu7pUM4bhGoFMSJGP0F+/9syQYFnGTV78thHVaS+I0yPDb29N4+BQeEnZ098FGIkZM
HF2JEa5Qr+hB4wBo//J2sljJPo3ssPv+4DP3fv+89yT79eGnzwLIK2lCSNwGM+dkOZQ77y9t+34a
nj4dnr7vNsruvnVB/eXK1ODDn96SuIS0Z2owIQ+T1ss2eidtyw+z9x65h8OBVfsNK1i/MdzXhD3/
cg6SpYp5jKulCgZjNtUpVfkiGFTNn2co+bCXrm7xQ/99dVc3ObD/s7o78F4xb/vCxv0h8Z4evn+e
tq6rfPnh3db49RMEincZUo9suC2ESIDcdzO3Ff3lr9Y7bRv26Snynnbf2aZimhuw46P3pmwlMldX
eSZTuMod8LVBkAT6S3FQ59395H+h7H5Tes2nozuw52eVPe/fbssUoeF/H9+ZTOFqx9kwGg4ybS9e
dAA+1Z2Z+UM7lj+gLPvQe3yUtX+s26szgcJ9D4YOmz47+svghibTPW8fuD8SSc5g+ZErfTkTItz2
JDSGpWqlv5iu+hA8/a+bJlxvUtpFgkeD/lJ50MZ03vQv47cp8ffZbv/q8tfHzJWJFJ6kV+ck3G9j
yJW4RWjwMrllhsz+X99dtziRw+P+CFzF9lGqjYLzvBIo3OvU6ZDkiUPjxbN/7H+9aZKkgcjtIv6+
iGYj88RNNYbi3Z0U1rgl/tl90b1jxPaeTB0++pdu6MNVu0EaqlY/4zZjtqN7ytnp06dPL4cn+/Dz
4YG5m69fIfY4MO+HLBW67nf+1UQRiRYpUWMoGiTf/TV6p8jdHg4PzKfsS+i67g+JlojkiFebKlgQ
rema0VJxaJF/572/N27IRvZgv+zaibn7xx/hN+nWSoyWCKLgHJ0PvWpjgXdb+NX+OfOaXeShDKP9
mthwt0+fJxZ6yU7qFCSXXESncFoaGWD3+ku7fTudoodTut9uQ3Z4Mr2dT3a+q7m6x939j8fbNlNy
M8RmqRAMeWWa4yp+e4lZyGQIbekhCtYFcASeFYvrOXmjt93O7Gn3wDabzfH5lzRSWQ+/zvRTsCuE
5nFYDNCYu/fmEYMJH7zQ20tihP9yCRAlIv/koPNZsPlznGiJoaUGVvS+zbwZSnl4gC89JqxyH/eP
jwa7fURi09f/X4R/JQoOAE3yozYtEu+yw3t/MAsXgVd/mtj+/0h7s93GlWVb9IsIUOz5mklSvWTZ
tC37hbDLZVLs++7r76DvwSkpzaU8e+0qzIU1MQEFIzMiMtoRJx6own9wFf7RYu6rvDR+vwC8qJuQ
F+t9YbnOIyzLnyWhsf38dDp9cY7zp0P2tzX7R5C5M09ZpH6hhTDN1mfzeBwBK25h1T0tejKSNTb3
kB3p7Y/LebN68gPyHZD4NIUeq/EhInijOIH9/NP073OYl8LscmURVeDfilZDR5J18mTx9j/9Bzn9
v0TY2e+6SL2krcFzFq3yV7V0yOp5s3ppyP+OmR9RvvKjDanR6zEDM+pn5FKPNkTluJbsHAgrmz/y
dEUiV0psX08C2X2xjlpod9ZmY3Vk1XaEIyjzvjmAS/6P3rGokkmcBmOOSUZXJir+njsbMdaisyzO
u8O9HeU2+mjTtA6DHIS2wlPw5DW2R1b+0+kiki2H1H94yv/xxNiSvAfM/SWchH9/xsJ0MlCwlZF3
0X5PnuOt755yOMuUxoc3+hRypmd+EhN3VI/NxHSNkXhidZlU7+y8O2v3x5YtCbERtj7jvcNfnrzM
v3P/OGbsS6v71ahPNBv6om0qxTps4K4ID9uvFdddYRpmfskmY1qyoSnCKIdsbrcD3TsCcZz1siVL
GwHkBoHyfTPNsRzsXseu6IohNEHNCjyyONUvq28eRzzRlCeOr7QNjSxAnBEnjrB6YLOf+sLdfIsB
vFTh2Q4urclXuqaVof7bLybN3jsaMLgp7K8juLwYiveesvn7ofa0XPu5pfNAteX+/ZO45OH17a2z
PhCAc26JyxbjVQJDBDB00ST0C7h4BmJDerFianH8qp9C4R3lkhkr0phBnIo/D8l5n6/fPwWCGB8O
HdHtJTHIR0ieAzgMA4HLwDH7sz4dkvoqEBCmCS+GRRXTabKsZDIChMoeT9aW8/vTG/iLtavfZ1jT
sAQzAS46HHMTEQhS+TURv4Y176Zm1feKDGMcFdhgT53YeIEzrO8P9hRc39fZ+cDtigbjWrXGxasi
E6wkpHZgJPbOhbRb42JFbrgPlrnVczpzuBQZA9hHvuenSTpdjrSsrbNJMMPdU0Q0K97zMu84XnHH
GMBLU+vYrJfIbumU1nRT/a6Mreen1embl1X9Gcq9JxSM42SMftIpCk6yAR3LCSxtZ0N9TzymOMLH
VikkRVRGRQNPIQYj3KfvjvifHKHgCN6PJ3Jt+fJU7/IEJF72Ci2eWxJjptpwuNZ80pM7R/Zjqq7o
SFGBLdA+6AzL7VlbvicboSfpYbUqeIc27zz9kwS2x8U0yiTzVNzOfh+iCdaGV9GRAk8uN+/HOzzG
OMSeUADOFpQK+2wdHacnj+n2T0xseLh0+5Kt7l/W/PNxxRljJbCRCEtGcxyiTBJyRnpz/fio04ea
POzeVjE1KPfapmzpvWtjbEZUjH3toXfDvbxowrKn9mp1Mt3kFe18nMiPyxxjLLLY90PM9k/GAh6v
TsDdevmoTFUYm25gMTiv1g+wwj3eGItRZN5lEDQQxAq69+3+6KxrMh6qP3T1fTr9FyeJZgcUzNCf
MpVR2Tio9Uz08Ck13JkJ5tjRiXIKCquVNhgoMF7vC8pPse+WtVtijD/TYYigXUQFtHp7RvoKiZ31
cmmeUDPBH84LOZOJviU2ydCVaptCWwB0fCKGFCcZd9gfFVhrYh+qZioJ8chNInePN+bFLyqlbMcO
5LCAvbYGKm0KAtRgS9/vMKzjqj1iGMp5n3k0GUX3lXSIwkspu+jYS1I7w+x4Jz6hW5dzb7+9mduj
ZBQ8SC9J3C/Am3VGZASQl4tdDc4mtZ9Wq1Hgur2/7dctOUa7F6FgLroGbG3Pe1Ej6Ye4g6Ld5+n3
G3ZLg1HrtGwvfocpOLfoLOccUOVBxLIoSu9TmXn+b8kwyjyUfWYAfERGdWIrAgXIznyS0OGoNLRZ
wOHgSeEkZfekkHEBdCOsNaECPUs+7ks3Esi4Rz6Ma6U4ksdGQcOIFtlS+rmi5G/5zBO46VjusMG2
SeVwMUatwO1EAzlDCKDA8Jz+nFtLsZPgUefQ48g3G/8IpimN+XRq+5fLR+B0DynPqHPuRWasQ+tH
FSZWwdBwOm9DV+ksTXDilxyJhS1Hsmfc2xuZY8MeQb3oyWiA1sveEsieeOuWIsR66ggvZT5TfLsl
xRgGPZBqzfBwcOjcD2vSPASgw8sGzeQnb6kw9iBIMqXODFB52Z+bl/fBNsmYbxqr1KbA8cmmGnmL
CTkIb9v9VjjutxYtjqgbo/Lzv30vWbQB7ZIB3ryfBP+ikWb5F8BXcKxW/D4MnsQwliMSY6MZBzzM
HUVNsAvXOgWmV6oRi1oc8efYQpkxGs0i9Kvab5GjJFsrbwl6zf9ETzzTxFEyZbL6V+/xWAEAsesm
sVTJ3jKWJnl/P7pkucTa6IC8cAzvJHl3LIjCuBpp6QURcA1l99z7tkrKnWUSHygatnpqgz2/7qFw
6DHeRiVlpRQAHAwliWNQbHaopurUWjyYVsNL4M0UCG70gR2sEwupEuPpJPGoeO9wuTPiHNco6/jr
y3qH3iDua8l7x1hIVr3xar/owJ4Fc3zck2TfrSnX9eWJCGNO/KowvHoElYZ2m2QgSHrVCSHCs7qE
pUShgWeWOZ4G29ReDYMJbHJIyXh8MU4FSlUNNxU0E/jdXhfjapRBVntdV00O/dkakfHqLW+5jwL7
vsjzDo8xGCOWM9adOVnJhIzblPPrPFP/aywtD0qxbcFF8pJpxNhccloZawWz1I75ZvLeMM7FsAjK
aVUNQPT/ObPWEl9MR/pqJCKtqhWv4MwTbRaELjRiwBjJIGXt4dwuLEfcV07xhpeMlxScyfbfSAKL
9NoM5QXd9CCloWfgrAGxEn+PqHJVZO1vxKcytftlAfX95oZDPKPBNrgXqVbJQ473REaZY+9INvq5
LoiIkr1um8umJVQiz7ShuZXuOcaY876w6zSkNGqiZHrK4tpWRuoKNDYsdeRFQ9ybZMzHwoNL2pSg
M0yKFlgIv2IHOUu4WByOZlJttzfJuCSLahwSuc9ldOy87DFC3Tyqh/EdyTYfpTduwm2mxHdLjjEh
UovJs2IKwNAUsc8/DTI5c1tulXv66juPJjuCj+n/JBFVkOnoy1k/OpZkd42NYtRo26tapfcN1kym
45Yrxu8opWyItClkflEX8O+3Y07EZUeBPmJjwoySkKxWumXwyE5P/x0uWSBfP1YSYEZNh4ktS7lH
qUgi69t3eN7xvEEGLh7mP1EHYNuFo6wPyy4a4Bw3FJsDhJNSUZ5TNc/LPxqMm9Oai2bADsfJeG37
VxspDvLNq6P8h7TNPyKMb1MYSdmPHoicpy7Qiq4TiqajAzqONuly9V/GL//IMbGSHnXAOBngBWz3
532yp5VFn5BG5BzdZAx+S8E/KpNDd+WOaloqayMWALsvuUgAf8WzENOh3Pt9xhi1tWREixK/H5GX
vWwtDgfEYCtuh9a8yv5jgzFERdb2Xt//CED1YTrjdu/gD5pM6y+TpofiQrodHVZ4zQyHfofPHBWe
f6f/kWcM06AnnlI2IO8cHXRA25gA5rgCM53Ik5X4R4Lxay5poQWKOnF4xgONRuSj66LpzV/aaIJH
W+nm27S+OcIxb3CBdDLhZvws+LuVDiFSOoA8jwiJAhLuokP8Jv5Vjs06tbEP2HsKV9z+xZmTxBAL
lqhMEHYAu2TY7NXE9L12FN3Bq0bs5ZL9Nz+qsWg+zEXU+MaLtMsMc1hdTAnL6DAKeoCP9D+cskK5
HjuhMCCvTkOR2HTPaDr6xBaqIEiim1enMPaJnNpG9npfZmYipamFBJAoGKKY9pPeHq1+8QYxqwrJ
7SNXW2jkAhzK+xR+Rn8Y3QOJaTDo/x8WY9gwVEwYSEUpwa2PyDleI2v/7pf0GKPG6B+O68X2UaDL
dLV71Uhn5QScSk6zq3YH+7ldPnGEaZZhYBxjk9wEe8WC4UcAclbTJkfzcICUgVxYasXD6pjzR1QR
cDWAssAWJwCD3B5qnGDe2a99eHc1PQO3NCCmTrqcRB1BonaDHvo+tLSDxznpGSMK4LcJu1eWdcCh
My+4b0i+0pQSyCoyydpV2wMlj+uhTxLBXCdgBAEUDewmLNFl244wMxT7RWbCAhyL9/bV2wmbzTfw
/dUH677gzKn9DSXmUYjUzh/zAJRKZ6uT0DXtaGFF1mrbEIOWzn1qc+EAJkRUE4sSpjUk7IbzLC4U
OAiwbBGJyL5I7VYio4/EiIwumceWKpi0qMaDsO810i6fUeKyOKI5VyRBx4o4wVRM+FvsBQ5+35eK
J8Bl3kiHz35VX8hlBQddF5fJml6clFrjkQcDN9MAYoAqFrwsJixNgL/cSmuoivU4iIniyuU6NFdN
p1ER4H40fMyXprZrBtrogB0g9897LhDHWWP6C7KK2UR2Fk3sgAuhewvTRWLcbrfSulgHRHo98Wz5
T58RI7DTmO8ELwVEG8yx3/KXCKGW9oUMQtYwUKv4EKf+gvIlJkdt7aOpUiDJR4v/J+8XAX3FpuTC
kjciQTspcOkWD7w3dM7TvvkgxjyECzOtY0Ey3cr2D/vYuWwq+u6vBKIf4pi0h9DOAnLidSZOv3rv
GBjr4HWBp/qYUnfjCzEfox0U6Wl1/05nfOwrxoASfXvSiwbAiTGwqd2htdIAGPLbfqusLyrPm5tx
s27oMBJrNGZVLXzQ2Ybrxh5M2naOeVBI5VI7Ti0M9JMN1hrfZ24mbr4hyjxjYa0kfoMRfxc0RxuA
PK1oZd5H3aOPVHXv0+KIyC8w0tSPVKXItUlmpU33IVtdRUInoapGDhuZ2to5s7hp2vsSoomMvQ26
WAjHBMdqlWvB7ukhpT7Hps8oI5YDYeAemFkqkObZKUqhqoQ46zzTlS2ZpEvs8umtcTlS/1k41uv2
VV1WzyEiT5Xo6t6PsLDUiSLqo0C3Hh/z95iUNYli11eXPASK39wD1FTE0hogH4lgnhEqse79BNP5
njsWllZhGDdZZ4qJjSxoE45jR+eB2f6WJ9DDNgmgd0zQUhoTK/SpiMUkReS5Z9F23YCicnHmPdba
dGW3Sn9LhLF9Glo+zbwEkZfz8a/jbA26Ra7LWViLliSrbLl3rO0eYwjHNWZa/VVwfHjbbOzg8HE4
HORN8oBo/AT0c7LZXBy62TzRD17y5qecd+8Tp3u5Cv38y+hrnopPtNBh//lpInveWhnamfcFcZeH
DZqmxs1mQUd7hVYBbBLhPUST4v76AKBZmMAxQIsg++qOF1+VytLzUA0cHewSVlfjqnvLBxKvsqPw
xuthmb2Sf+TYhEcCkLFoLE3PVYychtpZLTjgDDPuJy79igIjyX4hAx2mBYXSSdeXirwXRLSLTUFN
Ghz8t5z0LyWVOLb/pzmaPUbgm2CpNWDLRBzm7T1eitzo0yxVpqnYjBREoccLcR7JEn1HO4jTMzpm
eMIzM00DHwK+6ARIAuyTn+rrtfBUsRdWl05xEVQsLDSUoj2nsLzj4aMjmd3YOny5p4/7xvmnZMtw
ekOU0VzMsnsLpQbR0oLWVARjSZe/nrV29uftl2l9fWUrq2tXRQa12aSUnjSsjcrJ6X/+DN4yzyg3
9jm3Ql3gOxQkgpxsE1uXk3/yHtZkOKe29qp8Cu591mds5A3njK5KoqEOYdEobnoh77lMtDVQmHle
8Iw+3hBhHBU/lKo4U0HEMo/v2t9HQOb0SxTRTvd5+e2s3Jwe22sVVKnel1KruMYyOD4+yBvh6z4B
nnCy0ybDJdc90QSF8Si+10gEyRYmCtZLoli7ftOdY0KfO441m5mgAFsaNj0AOAzQCOzEXjQkgL2N
B5weRsUxw+DbbrV3iTANC24flzpdUpU+iduBXFLyfZLXHKZnj/WKPpNpE5Qee7PVflKOBA2IUxXH
KagL52W/jujD6zRjfXh+CjaBjaw5505nkqO33DOqCQ8tvYTYR+6258uHtoFm9is0XMKo2w+vu2x9
AFBDwGtDmDN9N2fOKCJiffzn6cynAVTLOaord60JmIN71G0bTSWb7+FzOnHfsrhVrFltuTpvRiXl
odKQzgBttGP4KAW+xE9rMp5sO3n4UHYhUtDU/G/6IW7PmdFRbD5t9RFr3RDCOKnlwvgtFbRgvuk8
eZ6JiUEJKTgsOkVGBTBZt8+KZl7C1DcWuFGoz+diu17GZAcgAhv1iIs1EF730QzOxy3BKf9x9aRk
F1+vFyMIbq39O0qBkKFHw3rUrCVaTKXJZ6VIQHCrPbOm9YrPyW24Jot2BTT3gyz6S/a5s1DW8UHa
fenu9hS/T0NPvILInON1c7KMpupjkulmD4oN3VpOtCqW7ap/zaj5+BfdQ8salaaP5+dyH+GUzfVJ
Peprw45t5cAx+PPqc8U6o7RSHaiLIMGHROh42TvtGnjTGAxZXna7nbzJySaz0Fkk/j/UYedcpZsz
YDS3wFa1hRqBdGG/oJ8NcxXZshzg8IqrE3f+asbjvyHGqKriyW3fVuLEZ/jQpm6TUVUnpWhH2lGL
OOHqTPbsVo4ZFZUEWcjyfKI20jaFHRSf3jYV2hxPU1XUum/2eQfJYq0DDFfwsSMbWrNHeGGQFhU2
TPRM8zxADOGY+Zk28BveWCA6o8TGY7mE0TP2xQYoL4QsMU2EYTaMHdPUvlg651mbabi4pciYoSyI
oktUg6KKAtK7s4zWK84Jzj6c/7TAYOxONdaJEXegkFuOusKO3oNtHzYId+D58JKd8+/kFTHG2lxk
tZTVFNfVWsamIhK13B//4MGwlsIyXiWOYAkWb8fRvHNyRZYxOYGZhNIiAtmEbPd7DJPAH3LWhkXI
H7LrLIR6m5XvfK14wzg8E2MwJibG+qh4yED45byFS+I4C1iY7FmwyfLPzkZUuXkSrJTGNKQ8WZ3u
7Ve0cMUzY2LCOq46pQPpjAQPGl0QTCzgMdmhTdL+sOkTUn0n478IAa9NDbtwIxmMELlsEBWnkSrc
rZvQx/XSc5YHCV1VHNHlsciYmjCIYlNpYGq2W62jJQrEUyX6vxmPuFFCdmtErZZGFABY3w3egifp
S0MNVXjryPbEE9Sf9sc7l8ZC7/bmQtDESIa8BDv1GB0wW71vXsrdwvpcT/sdyOMj3sfdQcIo/kEj
cOd3tr58A47/ZUL+iD7/dyfMps1Cv1uMzaSvkr0guE4S0eUOU7uBrTzeJzXTmnR7yIwdqlN1ofUN
DhkaKhDxw1n3hJALhbg+90vMaJ6+eSryu9p6S5KxRi36vWIxVRGz5E58BL6suEY/w4oKlml12yfg
7viW+SbsKl4R4qdT8t49MwYpDH21jGswi82TFjal01qwHh0kJ5tl4RH096JveaoHoUsWerS1tk+r
J/r29grXZKRvB7QY3T/9mXbx26NgDBXWzJVBLuIV0PaF/Skgclkvlq1NkT1pyNd9YjwPkK2MGGJe
BUOFc4++gXhqI+HmAAtrfVkuEiL9eZvGFfUdkhnWin4gHwxDef8DptO9d/qMQ6QFUZMOoYJH9fNP
xFtlMFNguj1KxipVciZ3foe7DaG2BPhs9uHDvs8AJ1jAxoRbr70f60svjrB8qr91ChJhrcZDQDFW
IqBsKJCuWSIIqx9DYhfmSiTpM0d1phP6dYJAP9REFNiBULm4pS96jX8JsfjE3aY79VP5A9QoDoVZ
t+SKAuP4lINcoycAFKLgJCW7trEGgaoCebl/kvMO5BUdxuwAUVoP5BGyKFLUH+3lw+vrgk7Nl/BV
eQH7vGhcEWMMTlJjn/MUbrm1Scr8aHy3yTPWO5M+tSt32DZoqOWhj0+Ke++mGEtjGkObVguc4+X7
XGH9jLBpeIui5mPlK7YY41EGYeUtEgOVXHKeYLAm/IrH5+cJJIlzXTy5Y5wasa99rRpwgNtLao1b
xRoNy+J6qTzZY+xDKkUhtuHok7t4xqxRL5L4s7cBj3GxvruVCTCjF24/4jxNHRkVrAJUDBa1QgxN
PEVKoGJmy4qPMIR4iL67LYKY1Re34D8pz2+h+L/E2MGtUm2FrItCFVGFtbdiLPiwDEKBXcGlNPvE
Yo/A/2GLneEqjGEh+f5FRXSBQSSTZGcujuN8xHlFgzEVQ4kV1qrk/aQw3tuAoHliKZENwIniJUf+
ZpoWYNyvaDHmIhux2nbwQMtc7S0ZfVmOtO7t5O3Q8EbF5XnN/Xd0jLFASwh2VEkCLCAuaSpNvR/3
jZ2vrYo67uPj49Kkub1b7t6a3QEoFpvvbyAEcudM5iPQK44ZA9KbXuB7JQTTdNJpitxbO81a2vKa
CGc6/G5PljEi0UVpmtDzoQDb1gJSNAK0CaUj3SIfhNrRhj6l9HSyeEBb857PFX+MSVl0bezJA/h7
Oe/PutPsx9PheRIfyo2O5qzX1OaDXdmiAjx75kbbpi1kr4tVt9qgHJphqRHSI8LLZa2c4WjB2fza
Wveft+kXWUXHBg+sUJCQG1VYZANfLPKyTGTVVbQMu9QupOe18UzeDEsBaw7RJYj6GwDmGfFQU9/L
dHHiieQLUhL6sfjLe8Nm3Z1rIoxstE0QC0abqZhPJ9Z79REdRHreJt/7M9Y7y0j1WMPu/wH+ds5M
XpNlRENRMs3Lx4nsvraCyzT4X2Hq2XNrUllLgEHZNd1AKL/uX9psluSaLvP+KFkzCt2QTEZTB78/
YEnAlNzZz8C14zklc0J5TYxxV8XMqOsyyVV3bKhRHBJvM34E8dK0eIgUs5r2j9Ivp7Wu1NbDMk4c
5xm90PJrtNu0z0Af5HE0m6a7JsR4p20SqUEzEYpQCQKCsIN8OtB9lw+YYpAclY9lNP3gf1YC9PHh
v18l0UPFqJVmurCIAIkQXd70+4uPQsE9QObxwQLwNq4QsIJMaZ2NpY5yt442rnwbPPohsSzeSf4M
fd5jjLFYY+g3qoxdZC5y9ee9ilT1WViJBRlNS/tDrdXLhFU7bPDP8oRJ2+fnjT3S1zRGUzYFvA3v
e2af+uubZayNLBd9O8j4HlSdnMTOlv1ja6/kjhsWzN0oduICtwkVIKw4YW60BB5c0ycdCAkp2Ztn
CXCyjo/6wBNP2eccv2tKzKUqrWCYYQNK4xPcZyGmOjGdFpYGbaAwp1Mim0CYOCZmTuuvqTIXa0pD
ovdFr7qhSYbISpZijdTZ+IB6z4SGJSH7+8Wrt0y/yQoT9lwYaExWgevOdjq1WJVel4OquufzAnBL
GRoeyYIEjmpa+aooLY/YKjKxJ9qsEg94ocOSwzTvA5hLxfJSuImSorrox/Q+sHtYctuVGFA/+VBE
iv7aDJMEQ7GULxzKsw/YNevMJYdlLwh9DNbTyipeUKEV30y62zVIPcPVIPrylYroiwxOI287+myA
e02auWkkZH0tDkA6/yPZfekq0lpDq3vjoQ+us6Q34800qehtI3SLx5sMM2WcU58TcH3qKsalL7Bc
keFdNFMwPgY6EtEA9TruX7JH/xTE5Pm5ew1Q1/y6T28G8M1EbPaPHsNwkmCeo9FBbxvm8M+DBdWs
lngYBMxf0c6M/Pfg7IDLbO5UIJdmdrAcMPq1kv+LyTYTLYeSokhY5Th5Ybevgt+JkQrwPt2NMbck
KiTQT52jbuqptjKsus/TSRkJGnd4ejaj2zd0GfchKfXAw3SbjnAcuNQAzTgXGGl1P0fo2qOyVtw/
KZB/N+P7pt6vhPW3zp0V430B41MU2B43pBK+wF+prxhD/sRM6+nlrGzO22rz5TvDinPpc1I+TQbo
2MmH/U2Y2bk96yEHrkaCNjG3ix4urmShoDNsE2dK45yqbbBU3+5L2Q9WB2PMbggyLA5xevHjVoCU
obcbmwgDeuyty0psbeE5WX9snrzD08YmwctPfQlNA2gZqAFYHWGGgPMp06PHfIqCdZ2YGcJsJtaE
MJ9SYYNlb3aV4Bq+E/UJUXTX+CyFZXl5UDGntMg3nfyWjTpRu+8kc6LmFHbWxezJRcxJLn0U+V4N
SxLCBMZAAl1F4a7DCrn02Bq07ddC3FDJcEvhEIx2AdjfvwmvX3QurL5m4acucuVADXk21Dm2cbqL
p+pbrteSGQDytzH33sLOT8K68GjbuPfPbc5NvCHKuInDqC06IykEVxCtEr6TE34JC1vdjnBnHEqM
I13sRfdZRC/LideNORdW3xBn3qI4SPQgNsFx2qDZ+CmKRct/0OTHIbeyAmuDhUcp5aS9Z7q7oSL/
BIWFjChko1B6IxdcVaJF5XgGXUhYC/e33X4CMlj+W5Tr5o9H/ugqGRXYxCJc8B4DjqwqjHEeYwGT
bxLOXJZoKNG/j8epNJnbvWBjjBT7KFacS57O8UY5oBWYSzKwMBRb7H9BmxmNIQpi2Xuub1Bnnx3y
J8UOHV0nMeqFB5u2Njp6aHLkKOWPxN6jywhXmRuhGkigWy3W9Wu5xSI5gMhXVF4hkWK5exEFtdgh
y8pZuqnlLP1lCPc5DNZPsW1qaN5MlzGVH+6fxu8E9M9pYNoGBwFwJtZMqmLWa5oneW7xYl6IUUWk
/UTx6bNIrNJ8EsSGaDnH9/kt6QxNxjwZbe2lgSKj0Vr/I2/Nk0o3zzzIq98lpVsivzKaGbBDMXnn
uUiSJSs8ejo5b3OrDWztIVpi2MZ40D1bxeJkwAI5eIFR5PsGjIQ0/o8lfPoStNZjo7QqL/Avty+R
WQxtLKUa2JU9FPyPn8cJUDqsrNTDhM0m6DmS9jv7zhBkzlcs1DJIWtVz+3JV12i2br+avb4f7fJw
SFyYbOeC7KC04tD97Wfd0mV3baRtnno4cc/dRt/bc3TISGJjWWz07jmv0WVqlkOXwRS9mA+np/j0
dOLI8qxm/ztondEwI87ihVwZnpupRKxILZLaFk7JA7waGOz7xH7Pj0zMYl4Ve1xNDUuImQxU4zdm
LSqB4G6VpXcKH9KdZw8ktNHTRJUNYMLRZ4qlGP5yxDzQW9JO9XnMcj193/+O334O8x2MT4nduUaW
LQQPcALLqMDyalva0ci6WBfnO7TrgnxvNfs+zd+DtAxNRqKNQFhgXbAvuBYWVFpOv3PiP65ziYi7
3pPuXZHJh+aspO1meD2tVrGtf3wM1sczvFyeZzuJMmtUsfEe7cXYvod4gnk9TL/wK2+Ap4PZkRcf
ScDRbY/BOTkoNNoYy27fLcgmtiuEksrK3NTv4aakm2JBLN5U26xVu/4UJhMxyH0peA0+pYpXav3a
i1SVt92TvyBhj2l7YX3/EhYTawzrJqA5EbtMvGPQ4das5EZXY/0QtBx+SnOAHbV7LLpATSpAgejr
PrFfEZuJNUN4LXVdw7pDLPW8pZWIepKZGoRMrekAfLp0KxiYhTqY7n06vxOdP4QwIYnVdjJulSFU
X8KmLPQQDgmxksfmvY2QXtWO6veHZMV2+7xCyl/nggn8ziLdkmWbBttIz5DyxFrPHCkznKUSkl3h
aA6cdt6KpTnDMa3tRkCG/5HggNyeZdR3ZhZmoNVOvR2nduXIq+45encne0HQzIPVX/aT8podUa9C
W80n1KbbNpTXXzz39N98iHz7IZlR6E2W4kMKjSiH0Nxoni3R3jg1+p+aJg3JO85eg9/Zw+mcr3hn
1DXKB7EfI5B82e57K/9ynPf3/Xa7XeVAs6uOKbRYo8fhr1sVpHm2E3cxZQWKNzzPKT9JO6tBKKcp
qoydyJhUuj2AxSKLUIBRBTf27SYHftVW9I95jaXmTmMujZhq/eHyZva0a5eV6XBEfTKSv/QXTwjS
pWiawPwxQz03laBpOhhRnXj7FDNKF+qHVudIwPT9yqadIDyI81mGcQUappClhfxjUq6CqjQUoihr
dGyvXRxbHK2YpTwf4Fd5Fz+vmkhyIPTEamaNPdPc8/uhaYJnyTigyYAm4VqOTrlw1hSA36aOQBNb
AxyA57+k8puxlUeKAx7yjSpt1dAeTY/jbc7qG+bJdRmT5YAk+DE5V0xjbX2ZXdDT8TwKp6Be98VJ
6Z77/rVCdi+nRkal4kUaaiJX51aywlG325GML2H3oeu0xYyy7meWPJI8/it09GJe6Jg5nbbXZQtb
4stLzfMXJ8+BFYxpKThWxCtYKsq20vh67mGJdus/y47uYRdCfFZ0OIx1SsaGKBk1ZDstl4VPB4Ro
yUPsc1yKH4eU/QAAKqjYdS4BIILtOdTrLqniQg2ekxQ1vAcDCPwW/Lh03X3UitV9jECetqqXMd8v
irc6B1CGBmR5/TPLKFpXwiK0VCcBSoFj1LSRp9ymYmfCx/hYPCcmXfhE1B4Vk1zsdrBF1U50B0tm
F0tvZxrUdPporb3mIx0Pl3XjEUygL0wr2wSa42FC/ctDIsKt9x7FyqEwIbJAmosVfHTY/eV93VfR
WXNlyqZioKVpkmrGtwqqxlNFTwuehZAGx4KEZ4kam4DGlgNEeAoFsmz0I6bk4ahY8Sqy7PxxEzkf
+sdKX6tW7Zirzuemd2YeSR21MqCYTDEbsEwYw51IgaL7gwIdG/eLnFxGmj80ukjU0l8Vxb7dXxIq
xCR7MjIrFVaq91T2pH2sNdooPO36bVLwLRK2EMINRhafdYMHVLnScQgvzzUmk/P1sLDiD9xw8VcN
nSHqSR65pU+lhSWom8kP6kgVtmRAScG/2FLsCGtTpWlkL9rXTuB5h7+NERLM+ANdgt+CavStiU3y
sIiyLrk8B2vhHDiZ91CFK/G7Quh98AqSY6g6I5HwZ/ybRO+huDdDDAuIK+l/3ARt4jsUiBDGq7GW
TGb85azvtbLuystzPDyYT1AfdZc8o8zQDCehuQDFxyn/asjAj5ZoLIsnveW8uzORGYBmUGFZTM8c
NqMxB3ERkrFcBEL4XKDBoKXVSDOdZn8r7zWzhWHbFUAU2bWkbA5wV4Xysc+cwrc7g2Sf/jFS954A
t8+pwmP4WJdU5SQhJqfu1t7cft0kY1cWuuyDapSnr6sxrhvQ8IKHCSZ43JvZoyeStrbu6/VMgKzj
RUBFQMYm5QnZ5ZZgUY7NUI9B8hxKuxz7MD5Ez25CqxC32d7zHJiYiyuWq4VMgucspGNBfF4Hw+8E
JzZtY2U4gHlEVMAWrBv4/3H2XcutI0mUX4QIePOKgiFoJYqUe0FI94rwKHj39Xug2ZghQSyx3TF3
Zjq6o5moqqysNCdPumkRso0QpefaTjHt5sn9AMQL1tVo32onPrPewrMyc1Fv5E1UIJExZNsNIS9l
LxqeOyAnH+/qvT8zLkiE7w5PSsYA8dtN7ZKUUzwtTc9gr/QwEPjSfv9/dKeNXtFEV26kTHSFc9FV
KXtFem5Up37uNoJVbbQ1ktVesaKGuGHqhbsz6sJUoKCpCoYgANHCT5MKwHtUjCD49OwWl8q3uuq1
odvHOzcTOoJL9ErGuOirC0CDcTZuDhmZ817xOhtu5BNjs5uiR1Xqsay5UxIRXMFcK6KkaJP9c7XE
46umomf4EnVvItuVgne8NLlXZrGTcO6srmVNrlnW5GEsDSU9K3/aAnZHZze+v43CV6Y6yO9lTcrG
iqn5eIEzeVY4nvBvZXT+41X6ZaK42sywzoVUC5Ts7GOm/AAHQnmPUqdhLIwd9oVtUxpJZLJPwiWP
Bx357Co6efWKefa0LSN9Blyo85yeeysVcKxWl0KDT0icrhTlvWJe69IZSlMtnSZAtmXdwzNBi14P
PzEktH5xl3Kl99qHHCUer/FawZ2exsNZKjR+0Lb52Q8MSfqk6U6sFwKRe+sLEcghIIMg84i4R3f0
ar/itHQZVxvyM9i+9a57KQAzCI5sK616J32Wj4+P577koKkgeBNksEvBb0Dm4lYc0HBCz7JlfkYy
tKl1hSON4xe2X+9lpzSKI3eU0JitRRH8zb9ybjNLl220Q7cXGh+A26whewd/ZUp7EYZJm3BBh/V2
ANuBEs1D+h/I4VZvdm5JtKd6lYkLL849p9e46iuhk9Sk0rUs0JsQuutO/Pnb+g5f4sGINxwYZ9YV
Gjsskyg2SE5eJIeEzerxps8dsTZGE7j3mDs2vfRZ2bgC11b5WRqMzNXbTrWjDqhiTTPSr6AiUsmS
xxJ/mZjvdlnmsWgQgHDgDbw95lgTKjeve8xoMoTOoqgrpimnc7ypXvLXGlRFua6ZKUNc1ohTkwus
muqtSIYjcDZ6sOllkqLy9pWHyOHyvQHPLEarUYGhQT4pYjJ4pHzqftKMdICM1E4G9tuA1MOu81dF
spK/+ZI0zCrPzAyxySJz1v3sAQSSI+kcFqaApG2qRFzHB+rQSMXZF3S2iklcvIUJ8XKriHoitJ8B
tVn3VfOt6KOXjp1oiO2L8IMikySBtJ+kGhjcLEE1tWQVorxTAnBdOA1gVLzBIhRFKUxZaZ3hK5ua
M6hm4W9KyGc/PqTf5rvJId2sYqKVXB5nMivJxRkt7YFmKAAcKTsBrFzDtrwM30BLoATk2ukPZoF7
H4PqhKHFKbbbE0VdlSGJhjXP2r3Ry0ZYrdrU1oanmN2KjEkzq3CJf5SEA31SPoOjkJmB8Oa1mCiJ
wnJvegfxT+WaCt1iRqL71jGbwhbktaw9KwjqfvLQLhKDCV4jzS6jQ8RZA7NyI4uXSLGniLmzfR9m
ZtTkRPT1wUajhI9f8deMpIcyESB+W+YmW1hcQ/r2yf+ufSPXeKRy8OepBfbVlxa28763c6IU43t4
ZUmDqhTkQhWLM78OnR3zfqjtJNdj5NJs1gB5p6/LcG314SfDyF5Er2ZqF3ZgLZX/pfHYpscqo2kA
3iWIULjfaODqO/KG8UFMphZn4dBelD90n+8rx7c4kEB4p2RrpZg1c+jJYEV7T1d2kh3uMUEV6flz
rL8RsF1iJBGLGWToNWTJK2b5nleSzVvBIVyIHmdSkCp3/aWTwKgvqBCVjFKcWaUkaXkZ27Xll/Qo
2TjVyPKX5N17P7fyJunlPOsEofCwM9yhsErUa8aJtQNoQVTDt1zHtbi9eIgxu7hesMAzZZobydNy
pJCycgKbAd14jl69TSMdhw9x16qkLHW5/hh6B34HNcJoTSWoBv/y+KrzM6/e9U4Lk6veRrIL9cdO
ayueBB7pkHQGGujdw03QAws1OUNw6CYl0odLyjU16UZwRnDK4+/4f+imDDJZNIOBmG9yAhIqoW2S
jN+xyb/k55J0m9QoBouXEX1ucF3Ycd5j7GSpXl/Yt+ypy40ciZZ99ZcNifZHWSVJokvr3KaNGUa6
qzOlruWEAbNRbY1aEx3aE8PZ7bB1SWUkRrP3eL3+Dp8bGJF1ZLjKwppm3HecrSIAUwA0Ba/8lqKv
7hvX9rGWKEF57lvD7+A8XmSqETWNVzW/ZdmchDmzL5R/HDVDKnwo5BRUDcmXyYmqbJNIgeRCl0XT
jfX6tet8Xfn0N17zIi8xus5Um0ZpCtLUKoJm5df2Xa0xF3lAcpiwPPvI7pQ/fsVbcrUr6BuAQWK2
GsI/UhPolWAHmFhQkzTmFzyK2at79QGTXFzo137L0qg8i5ETAyQKt9upIkctN92ClZhJ+92udWKV
5CEtfEHFWtn1jjmEp8Fivw6gDpJJsqrGVjZk/KqxbZ+81aDySRzEanpMUlKZX5meW5fYWWFyAp4q
4llLUdVMRHBzEJMLhI5BoU/E8eMih8tWSSjqcnd8fEvvCaPwkilILyIgQG/K3S2VUxlpz8r71eiw
/MilUyytpEMSgX9VOcv9Jq9tJrMUMAkxQEzs8gp5WrPqPjrwIvY2Gxwef9BMxmb8IAUxHT4HFZsx
03etfqoX942M01fwhNf+vrNa+H3wmirMAGW2A0b4SCxRNYB4dMZ9ion0N16nSwDOOR1EaAlWRhn3
DszKt18BtLKc5VIFHQRnf51brv860D9uCYCB2y3EKXOy0EerKMo4Llic5i7zLIraVvarM/DY1R84
Mgwy3EgWov6AzPfC9vIzHoM6IlMBUlHg1E5iQF8pm44OeXUW2o3KvasXBpzDigLyHz3ybEEqieqZ
eRmt+WghvTIXD3LXoif3mpOzJAvSrDoXf7jvSBCI0BuiRGilgjwqIKVeiwZ9kSW725diQFKgDGix
UZcC7ZkSMBBhV1swufQ0bSmGGpfVGZOFnVP4IsHMfSj2i4pk8UEx+IUrNmtQr+VN7nEjZl7GcpDn
smsMG4z4XY4Zs1mIistz1TpqTbhIZzmiNCvlpDUL1nTW89I4YcTd/z4gkxPXhMGlTFVX5zpBQSXb
ZKIp5sTtdlklmYUWkpJDG0Cuu/JpQdfGX556p9eSJwfep7XMlWgxOodlq9cpnGIlIclgeiwqgT9R
aQzVV5r/SfqXst7wmuP1b0lFuo/Hn3HPADOWAuEhC7ApLCv8OkxXFiXi/E6KFWxADyf4CSzoosGn
JN/1oa6ds8+Lun+WUMMJLI6cJSfZqGZo1nq5khx+6QqMK77bEZTZRGSCR9bK8XZefYofBbWQU5j0
Jvrsd01uIs2ojpmRvsUwzeGLoZtIdBSfBO/cQW0Nmq0eb8av93f3BWAdRYJAxeuuTM6EH8eu82VS
nrl3akpPLRKCFR/rImuywQZxCiBOpQ28cNlZ/QbcIrYboyQf/lSIttZFgTpY8I6BuzvfI1JHlMAG
fLBpnx9/5ZxFRE7vvx85uaGZm/NaKGGbCqr3OQnwuiabPEOZ1iPwGh8Lu2+tGvVD4zH5AFT2OJaJ
eyVxCeablgWeQAKCLFl3BvQLINA0+vfo1Du+idTfQr1q9mZciZzoQa2kEdiryvJcRcgmInD13X0a
GqGyEAzMFBBv1zYGC1cKV9Qhxezx37VpoBrJtjXa4gQDWXsTfREOmEu3AojOYjMFpfTjfZ09xBHR
+9vSDmLIW9FxGjdKVjflWV1zh9aLSTFASlgfYmXhAR0f4zudvpI0OUBuaDMt9iGpSkEk36aMZHll
/vZ4OTNlnHEr/7eeyZl5Qsg1IsjUzkipnZlv+RLmqxQYDmErpzpLHX9XugvJxBkPEFz1IsfJnCbx
mMtxu4V1G3ii0kigp658M4RtjLIPSVjQkd+AdLJ9N1ImJqF2OzUASVZ5btc9Ec36Jx+5sDOjXuVm
ZcRP3kb47pCU4whrNSTA/wqkdRqTdTr0wXb76GUJIT+jOtAaEPqO1TIVPXi369YKCZnbkCnPcfsW
KBi13Tw3aEsNLAExdNt0/2abr8RN9KcN/DgfGLc85+lPTTFcRf3OomDhOsyepYiGoPE4ZcxZuV0T
PPBwqDCa91xrJHIviYBuimgJEDwnhFNVvCwshwS/NDnKjOtqpg/D+uy5pidiYm4FsvOltrJZhQHs
B+1cKL/w6vQNYQpZZOAp1ufCiJ3O4AzxxwcH6YC21AJtkqbqBCRx1EPkIGT0j2AZB70hEQ6AVpji
ijcK/fL4bs4gfwDxR56fRaoBVd5pHkxrXVXLKa3PXKrndn7mvtna8EyNlFaFHJdCkJRGw7HIgsbD
kLYbNF4plkg2DRrDOj3fxEsP/ZwGX3/Q5LSVaNDqVEzrs8IdA5nQeMO06yAKDDXUPdHTAUdDOsNK
VJ0X2vXwztsyhm28yv2CaZx7ADDASENbHAog8l0g03FdoTZNUZ83CQrt4A5zmsOwUo79oUc3NJLr
sZnozdbI1tyuWHjGZ+zyjexRW68eH1fI1SZicSodiuoDt6s6uvB2j/o8NV0YmTQC3TC9RFEmNrkf
xDJLhro+CwmAZt2uyjZuvYrLJ9G1FlRsNALXorQRh4MeRtQ4gOLDX9wuJmg4ValFrz17rVG9A84E
SJYNYEUK8scdGjn7rQc2GpW0xgqFxcfC7/JOqD+I6NsAMgkoUlWZolaHjopDFufNiYbO+4ArVn27
B5B9t1u68BpMFfdXkowqIYayIAc0nfLZxLVL45CvT3Ws822yzlp254eYJOZXz2HvADm7sLFTJfmP
QJAVjrAZNO9NTJYcsHxYFWp9Ynjkg9E32Ijlgn2fFTHixlF6ByZnCsrBKPE4jbSgOcUJKr28j+aX
f2jcfxeB5kPAjyQNhfBJiCdrPpMmQdGcuEG2GO0pFyLd8/KFddyVHUYxgJDgaMY+R1YTbnWwlmuu
GUYxhSHbxVa11bW6bl/VtbfijNRgTMUMMNMmdzii2dTJ9rXjr3i9hb1bUMjpQzN+CdByIiuiLAbW
78mCuUEtBzhLzQmFlmCFiEoFHYGeMBiXtPHZFbvlqVN/002J6sc/F61qyMtgiAUSM/iOySawcagW
WtSdZFQSArPfUUyHD/f1MRJfpPIk1k7D72T+SUrNcA+mvQX5U5ODlavAViE9KuARx+yiiXgt8/OQ
5t0pCHySM8A9qmdUo0rRKZWFyFUYz/PW5oyyBDR2AMcBfOjkvNVWZFrPqyFLYXU8rVr4LDY7EcU6
Bj3NsOeofilNYoSI4GTFTkSfNNVftzRlodD74s0v11H22pabGL3uwibibJqabqhnFZG5NWC4L1y1
lqnJRUA75uLS23NvMm8/f3JSUuG2TKFgqyrF4dEDy+mo+HnHSLvEka4JeqyR+PPfaAcHUK0IMAUU
dKKYgS+6ke833SlSjapclaZQb7JNs+ZFM3uj3EsPniTNaaK99FEDHfhvpGPKDIJreCLa1HFFr3+l
sEPVneriKHY1KdB/3Ls6rrPuAvYocDqfrVK1QB7GYUKTo4S2r5zaLXzHuLG3eqOhFxpPIqwEvE1x
oqMyEDMILDv2xGYRQzJeTOBr9umCERijjxspQHAAaA3GfxZ9IqhC3t6EnPJM36El+xSrkS7Eu763
WvaJC83Hm3rXq4vbBjmowf/KgRW/lQM1cqMA//jUHbQXWujlunNKgnLwyd2qjF54erNOttuP1uk3
/jrgFmz73Yv4K17Bwwsg1ZgyvRXfKA0m61GIl7ZetwtaMws+Gg7lRG4E5A4Lq70rH/6uVoQXC/sq
iUBw3orra7lDNAJxXHbKuZWSr8rUTATMYQr1oFRINWQrH0OUyyTbhXX9FeTlF+ZfkbC38yUzP3vC
wE3KMhQJgfxk54UhSik3fktXgLy4i+0h3BXMUyQsrnrcxKkuAR4pyDz67GDeJ5s8SLmIwmnAnaTS
FPvn9CSmRGWOyZEf6/s+YpiiN7z60DGcDhCTEUXJgss+d8xoRAJ2hkeuAnQCt/suq26mtFnMneL2
Mmh2FT/zNUSyYJ+PT1LOLrg9d1nJ8ZyxryqaQjBnQL57xmifRp2rsCAaBB+K/rrBBJvPw8E5OQ2o
qbdvtQGwt/7io4ly9fz6+ErNneu17MluJ0LJa54/3txuX5evxSYH6L8a7MdS7vB5v0tUJcDa4NyN
NabbLa3DJGgrJeVOO6wN7JCijTgH4+10ixIbZP+2HYEh2jlxemQOOtjszoKJP19j132vXxYphO4C
1/98EHwosPrgqKfoqEZxwziXXfZkNKBUpuT0uft8f99FZCC11dq5Ee8Le7N6ednvn8G29fZ4P+4K
D6N42DBMJdVUjD6865ptAUbuopI7KaVZnhPQNcRyQQTk38M0x7hDQefhQT43w0eipGvtaUH83B1T
gMjDowiytjsOrqRvPLiWBXcSkNKMAe8uVoUfA6/0rDWfXZugUfnc8ZJZSRhWGBlCe8qTcRLa488Y
bcb0po/csTysmyACGHCrFArakiJf7LgTL1s0NvMWVe2v7JWPrKY9B3BmHov7LclP5QGKDyOGFkpU
8yY2rKgltcwijjvJdB9xmIJqD52G13iP+fBViw6AQVoJsdG5luYaZXYOX0VMvJMju5NPQqLL3laW
SIfhQ+Fgsg3BfLik+Aa2K3ZotxvKVO8TM1sa/HdXMxpVBc4lDgsWCfE7f7tLfVeB2aPA1YGv4L8P
mwBFMXHFgWHr5QImxMd7NKMYCiqBwCWP03/vCFSAe4tiBjNpT8I7kOngoP55/PszR37z+5MjGGQv
T4WgAof6X6Q/JPTqOs1GlezVYzF3nvlYQ/3fMqb+iIbSStj0WMYnYhCjN+qF+7uwTVNgTaL0Xp4z
+H3OcA1tx308/vy7Qh3O/Ob7J2deSX3Dyg1+f+SHVPDfdi+uG0f3A0IXZM08ADeiJoGFJrSZkmkQ
5e6+A1Pahc+P17K0VaODepX5yQJXEvrx9/mLb6FWv9hnsyRg/OdXAoI+qmtpVKlIRz+aPmxVtBsZ
9RZ995eRd2CZFW5BiX8pW68kDq6ftsCuiRg/VGLKm6YfOB0RGMAhf4ClM3ur268uSyCqGafk5pxG
lb8SihZFoUgSLBPDK2TCfK3U49/HJzX3KMHGIL2E9CAipmmMGTFyGXXj8Kwdu0tfOELXjV4/hRgi
t2kXql4zF/RG1EQrwiDoFDHtMcrtI9oophjo/GaJaHVJxkQxtAbZCl+ADDYnJdH9fb20YeMDNXlQ
VERXCAjQ+YKYfHJ3/FhhKybmRtUDoo4ANGCDorbXl+TcRc9jC9mVnMluYRIELzJ4Rk8eytbil+M5
gh09AUK7X2J5GH/p0Yome8ZEmVukAVYENn53IRSdPY+rVUx8QARIEo1C/HZS6sDGttvFfNDSPk3u
iEilIivHeUonzHU9AjouWgL6CtLj0mWcsQA3BzJe1qvLKAPWXgw+BG28o/UdEcFsjQXnaOa+34gY
P+FKhCehWyFkwO0vr3fexjUas3XYhWdyxvZfy5gCrEKwo8ohqBBPwbG241fNWBrLOSsALjaohuBj
K1M3Vwk93gWwCu6EzhkegM+PLdbSz08CZMwsyqiY4OfLS/hE7aHHaPTHEua8L2DP/reCyUusuhxf
uTAAY8M+1aFVx07/WWv2yypeOPClxUyMidLTtOmQ6TwZErInNaGnhaXM3g4MmEXlEf0gd0maOEr8
pubAZw8OV6oH+k9p8Itz3WZe4zH5/V8hkyOp0j5v4hZCfCMztX+cRhwN4dWvT06DVXIp72v8OkWk
zBMLdDsShlQtecF3BX74XzdyJmfhhUETlSn43Q1MBX5+TR3J4lZcu0iGPGtHrtYzMeztILQwWljP
6LskmAh/ymxj4dhnze6VjIlJx3mwNAixltdXpOWB/IC/glnelafz2+fn5yWo6h22b7p3o55fGS5N
Diq3w+t+ClbOTjmS8wtmJG3e98b2fHm8tFkTebWyibmnQ1a0QaTBtXyOLdHZDuBwW1rO0u5NLL3o
RzRUK6wmdEo92K4vz4/XMOfq36jaxM73aEvGGF0cz27j7VPndDpW4HvQF8TMK5oG8jNQQ/LA4d8e
yhCpaVFJ0jiZNEV35A8aY850iWVvTggnoayGRx6sclN0XQOWkVClPoh1iWr3JofICCwAerHgR8wZ
ymsx00uTocOsrzERQbWDFWJ121sAHs/p1bWAyY1xS09hqgECgIK55Gf+/U+47peu5Zw1vhYyuSYu
bau+YyGEjTGPsdSFZ+rIB27tGeWK/ot3/lrW5KKEObiO5A6yeJvbuivqLLnz80eCGqCCWhiQFxOr
D94jsDp3mO8xaOgj1UUnHOATLdyUOfUC8YWEDCIyONpve96VYankJowKVxAQAb0LRvGWbpCNIRlB
ThRWbIOxqK//RiJyLiqw50i/T/P9A+v1FcVYhVOg053urWlnd+tmT1ZAHj5Lxl/Gqkl3WDqtuxkY
owUFU89/xU5Uo6du6DKhKmAWhSGxeviSovUN7HbG5Rn8bpcLOg/xn3KlApsqgdNsybv9zcZOo4Dr
D5joC4uZqI1C8QHY6cHCE/j6WhnRTjH1p6fjkdu/XHzTNy+rv4/3mx+f7zu5I0QFXbNj18nkZqeN
2yZsFo7PISSjtzI5y+DMzUDNvN4Tk8Nxu6cQ9TpgiPXFVc9Fc78glf8rfXLtpYYPwoqH9NdXSN9Y
XERcR3Y8+2ONNrkXcN4GRmovAdxmfY1rsZPTxlQLrpJLiHVBC6b+TdcYWDpOcHm8t7OX52prJ0fa
BZnIegWksLJxGFlIOx1hJOcvOLGzOYTr1UzeS6WsaiZuIKdcgxOR6rv2WO+k2AC26vnvgg0V5x7n
a2GTVy2qooqRYggTd2OirI11YeU+acdvMIx9tmb45hpw18eO7w4rbjaJ/ES5kYM5I0GGIU6Vzjyl
P6AA9YyXy/r8dUapYeHhlUZX8U6nUX9FGRgFHkmemMbKbWUpUtv/uHjv77GjIEml6Ko98oF2q/Eo
To4jPvUcIOgsiRJT//MnAlk5xgAXq8ysALcsjdBUof7r1d/LmNDyrJRcMvty+bto8+aND5L/gDRI
QHRMQTgC78W0T5AEKk3+Odt2GIZzorZv+W+FY5V2qXuO+ye1BbIODuBXNKiBlm3nsbLe4bB/LeDV
R0y0KOwSGg0xPkI4xFsBzazxS7KLztouhzTP8jf50xK14mhb7s4JIAXUHNHthhDp1kPKW6UQsnxA
SjdrMjISQxE4UtnCNZx19wROYOGDYRwV6ABvxWStStHEl2Ny1DuaX53BaUXAMwyAq8wFzZt1xK9F
TQwL3zKCnChUPAGiNjjSW+r4hMtt7fOihABh8jpodi6q5RnyAvXRnP90LXhiaxoVhKzCkImnYhuY
uH1ERsPAkkG7B8JhAhceKR7gNI0FFmoSoxVlGAB7pAynrMx1qX8Lq5c+tHNRst+6GNBkrtDFdKlk
NbM0tAuh/g0AHv5/Ct1NO7EPm6phTxtNMkvb/QPaIHpYYuieeYlupEzsWixWWcMjbjuF0sX7YmrS
YMrLYMXd3/5vBboKxV+sMt0/vbjtYy8KWIsliVcmNy5KmlgREI6eMowbcWPB0obX0ketHe12Xkqy
pngB2LoUiSudfd5auO/3C76VPllwVuV1lzdce2IbY0D3Q14JlksDPROdrBKJrKyKiN+AkmlB7v0D
ArmqBCozAWyMrDhxONq4r9VepYAl9VbcrBml1Ac6ALWZmWK09/tLoVmhB/qwbiNJmNmhKUdAee2K
Erf5W9UL79mMK4DPAQng2FEMHOvvW3Ll4YqexyuRVnQn5U8pPg/Fcz6sKPPZXOQGtAsveEPr1RI9
5IyZuBU62YNAhN/LiYBmMWxlqlxpFrXedNtcwXDKcNX370wFmiBHpe03Nfrw0HKgJWQCfUi/enFX
peeFMxkfxFtDfPs9EwvJ5k0bQPu705AbfbpRIjyM1JRTNHs+e9xTr/MhNRZxUr++5b1YkNSAPgEp
pmnr5RC3NOeatjuxa94jinhUys72eMkus89Q/RAUK5eTfRiDk/9FQz9iR3dZ6USDIzQ7ISZJ/tRx
rV75J6G3ZfGgBvmCazWu+9EHTs6p8dHSVrJAAIat8J5pjG8Htb9hUn5YuI13jcBAxkIN/7cVkxNQ
ot5nQOfZnbziNXJfFPA9IwuKPvwosxj5pKB5sDcEwJ6wBcm6yAnv7pjyGHLPRfzC8RbrfSzoxJx1
UgDjQ8MEiuFoWLt9NaVgyFTB47qTFgdqZ6ZJFhFPjMQvrVcHK5XynwrY8EMh5a7Jct2GCYGSRBn7
q43VZCEJOdqiq3NAmwN488eOChDJYdTdL8rg+pL6pV8WtKi2cWxJ+eqzj2x3VaIPRjSDf5gT/pWF
fkXgZgBEAqR4um4Mmux6t6q3EcvoMacRLdVIYolev6Bco/JMFgX7B0gICEjHDM7kMXW7Ek0pHF9v
q7p59dQ+sTSNERaEaDNbB85bGTuInRvbjm+PsR7pBLy6HLaFRJmGyEIfo+sgbcTv2I2zypBCJhX2
HYb8xZsQvStHTfBVzY4aOVZ21KVoY1ELQR10UcNoN7xGnfxXqDIpM11JCT5VKeRO1GU50Ax1WoWe
/bIW90LbRrWRM1x+TIoU3a1VRrVX2vnChfY0/yNV/HAAkDg6pRFfPMdVz5ix52K6iagI2UvDd42g
1wKNqZENdXsM+zo5oCcJjI6hojG12Qht/odPafSd9G5wCl0/TnUpzeizGw1iTLJBkndCxua+2Tcg
GSB5EfjvfsSzqLE1qCSjjb7tLX4oG80GIi4GkWpDo+Ak0tSngFNq/a4QC0a0/IBn1sDlCN+yG7Lg
LKaVwIKPNYifm4QZ0n0aMBhCM7C9V5k+kopgKEhANuyxQfQ+KA39bJVScUI2799hByNQbIR1SomQ
FupXGsZxbpYJbcDbCeR/YMaY1fXi5XzDojUVPW9GInF5SKoqxdMc+1WZ6HnNy2cQOXa1WaYhBb4V
jXNffkClaFV3PboF3BoUvA0b5gk4W/OKGlqJgNeM8lBzdbAptR9B6tHBqbF3si41Lea+9J2XLGE3
p8HieJfQ5TrO3cSwapAvjjbm6t4GfOiXfNu1WxAlpx3h+oaWyLTKrW+xg9bGhgujcawLCnawJNaC
l4pWSoANETARt6kpjoLLtQazO3ou+XKzGNghJQKZJI8BKcBkciB3xK5Iomzwmaw2Zgy23YhkcpAA
6BYp1U6NFCSOgh40A8QVlJHGCI/RDqx2iVlkQ/6ndociNzRuqH6YzEsjI23UAFyyLZgER2S2v0F7
IwxykCTMiqvjpLbQxF90dqUVQCgKcdylOvCbyrErW5Y1mF7yQKDeDT1mgkulN2Q6iPIUNNQXhdov
eP3j5Z2YEDQWIbs89saAVm5iQsK+yfxU7tttK2ekam1Z8K0m/2HiJbDxNMcwniQoUJCQ40CfKArT
EFVlUCirWa/bqqHHHQdG7nRNK2UL5FAs3oYcYNy6q0I9T1UE2eBFMmpXYSyq9DnaGTVwnIp5uNQM
MGNBwSUgIe8Nxj44bxMXthO6SK7EpNsKyE4TQcEIv1iWL48fwom/ipUjMsX2ogUU7Udg6brV4a6u
S1oH4rCVFcnCKFTiK9W6LmVkP/ofjOhdMNhz4sa+CnijsqbwUwz7MMiNSAeP3VIggw+1K2JkTgbl
TYq+eaLJoBABA+jNx2u81yM8QWOZApEImo+mj0SslkpbdsywDbJQM6W6TlZ4b+s1nnNqUDTELAQB
4xt6q7ejPBwZYkgM9lAmetuUHcWh+uzWDwOFeJ6Y7bSGaVCFbZiFwG4SPf4eHzo4WBYmGp0y7MSF
U1ok6Ao+ZLes5PaOJKdffKW2dheAekF0h2GfylxFYo7Jrcd7OnNlRhp0dIPihR+z52MAdmX8WAZz
yigvDNuuy4mW8yarNqu21p7RFU56EXyX3ampgH4VnICWmAk2YPRW5i6BwaaZ5XEHRupdVJpQ9Uee
d/Id8DlLralSbgt6fpY0FO6VrrRyg3EZKSgQMDkQpPyFTGAqQRA/BMjEhA2aI4M6wr/SeXrSNj95
oIik5qp0k9Qss2PZYThXbYkGbD8pDBQjYictOm2V5n72goJ0pfdp71ppEuZ71aPVy+PNvb/5WNNI
ASVocGrQfjjZ2yzgs5Kv2a3Q9fuMz9+qTBD/uZLKUFMN24bwBIWWWxlZHxQYPTN028Grqh2PiVIG
9Dn4VvhaWz1ezv19APILuQAO+E9kVaY9FonQBNQXMn5Lo1zUNanqV2UyJETsqm7hPsyJQh4MyTTw
Z+HFmO5cKtOwg/ewRTJFbknp2oAeP17NvcuJLRurKegIHtHWE7OMcXn+GOsI24IN8g1flWjXbCT5
mAL5voFHAHxvLYMMs5M9og095sY/lj+N6aHx4wegNW78AyajSTKs0OJCElC12nKdJUVtr7sa5j1E
34woGlpvliC1EQfwv7Ct1XiUpL3zbz4ANO1IaiK5iRHnt6qjJqqgJfK4A2Ji1J1nYqQtidl8rYjD
K8eecy53UkXYhox6YNtSb4JywaLPHDNcL4RvkK+MA8JvvyCvIb9vOJg9mjTnghPpOlRiVQTVxf8h
7Ut7K8Wdrz8REquBt8Bdci9ZO53uzhvU6YXFYHYMfPrnOPPoN8EXXZT5T6tnpImUwna5XMupUxGy
dNfXu3LgwjtAq5y4LsZ7uuODpeOGnXWZ2alhoRpNCRd9xtSvwTT3Nm35C1fSaNfqA90zG/UlY0Zq
4br8y+cLbbmGAT9CjMwByny5WCcZlQjapIJzWHPP1pQOO2h5C5+W5K+MKZ/s0hX6pb8T+mgoUTpg
b1jKizRFnWvXUsOUZeRoa4yd4sjJ906sDw85jYo7JeLIR5R2vZVgFktZvpzYX+yzbiIRKzhDl6L1
PHK4M2CpuZ74Uek+Ttn0Ugqqz56jR8l9TMrkuc3QW25uZe4uX1Ih2nEQTooHTX5JQYaRjA7Yv8Ja
ZcIpQD7uR5mFJqEe4Mx+2h6un6qcbRbbvBAodPyDWhkpZpabPQS6NfeU+gd16L41invMUfRAzHZK
k/TEalDqc1vbkL1yfcBEQ3C+8MUQEOhL0TPNjYQotR6SwikCncYaqkRDAa226Iaoy6fMNG2ToPta
lNmRdViKmtDICug808M9Rp9sOJNyWkls4cdfLr9haYV+NkT8ejiWJYJwj439yWHkdo7y32ra3nVo
S1RofVPV6ROfk53+xvnwLXNbsEQpu4iiF0gFzDr7q9egkuXk4foRr1xcE647vDLhdOIJXK7dmYhd
ZWOnh5aB3llS+mn9mjHuU1AdXZckTL50bxaSJF3q57iIGIckO9lVCqh+UIZM8vPX61K21iPdToC+
CIYCcj2kdAjU4bYj3T6ybip3a6bUqiDkDGHhUZIByfxy48CO57Zj1Ogha9073rxmXbV3uIWuyA3Q
+JogPKCY7AFWE/QHSu6ClY0j2qMdPcyzPGDkZ1mRo2HwnULtDV1duwcILRHLoXILXLdkVN3IBteO
GRuhlXXsGNvFV/gRWwTdK64BRu1gPaAjACMZ5oItN04D4F6Lc6qFRhvFPnd6ftPmWjx7DdF7DEa3
5h3B2KRj44ghKxhtvJvghoI/1u2+uqY9bGzv5aJR0hKWHLVqvJuyH9slijkkDVXDttVnb2jn9oAi
FA2uq+WlNcNoYgxWQHQHKngQKy4XTamN1xMHGRZDdjOT6Lbr+puYbHiWl+8DHFiYSgPDG5CVkNlv
uqlQqJrMWkh1sJph3HFdWcjizWfMIvsJTrFHY4tA9FI5UTbDuDxQ3GPAAuzncl2F6XJ3QP46NBmb
HzXQrweUReTkkH4OFU62+H1WTgvVeQOOHWqgWKV06xQkfJxybuDWdTo7JyXBLBeSoCf6+nFdiiEo
iyEWFyN1gMyR3JmsQQE5VUczLAsTw41M2h54GX/+vgE4BjcdUFdUVqEXy83LlYYOSQspiVkAzzQi
o1P2hbNxqy9VD1IEryZslKA1ke7bbBcsGjvDDJ0xqkOEjuAGgtP6WLftFljt0sRDjSFNDNRCO43s
lbWFNqdZnlmhUnXZwaoKvFgqU49FrhsHlJCnl0Tpt17vtfWJzj28s8iygzBruYtoIY4KVnZWmDYm
uieTPssw6RYZZtMz2zK2Pq0aaIEHozNsPowkgpuluJJNfTXz2grnorZ8Z5j7fd92W6Qwa4sSg1IQ
iiJfcMHY4lZ0mGv0F4R2zLxyvncpGE4yfcMqrZ0XoneQa+Aq6brcal+YYMDUu4KEqZNiiMBg5jck
N/jRicrk6HYoBoDAKN5dv1srS0NjgSDjREXJQiewtIEmGQe3N62QkmoInCRBlZnyyps0t9sQteK/
AiUh6CaxOkEhIh2WMVm0MSPXCmvHzg9lMSlnMOGQI9GaPuztJr5hedIfJ4UYvsn17FyMk7aJ2RA3
bOn5YJKoCqowE4lMsJNJNzAdh1gdIkZCV2WICsZTZ8Y7k/0gOZjzNK/UwLBMULnwjOKLvRk0rO03
3nOQJoHCAHkH8fMPPnzVuGoczaoVJtRGE2+bjIGZYCoZfO9qY79XRSHWRq0QBLOIUZai4lGxlb53
SOgQNNefLaMd+UM2pTkmrSvDaGzUJC+tNMa5ICFugjaJmLaMhSnyPKlNDCIIlRKTmJvcbv9UY6Ru
RAeXixJS4B1YqBXCZ5E8ynYmCqyrSkK9cZqf+uAa+9xAuctLabuFhVhdEfw8HdwpMKEy0XlpA9iX
K+CHdLuEg2vUaDkGMGIerbnxKKwKAqkFirlg8gILw/KktNqxWDvgpPBYs5c8sosjRsVXG5QSMnMJ
gh/xuglysnd0hyPBANsMBZ+SpFFoxW753a0K1wPZuHLf8GY49dxSz/E4ayc2KtMuA+/8nmZqcWiL
on+qtfzGzLLcV2mEscpZHR0cZTBfVcAfv2XVVN3bCSfB0HT0t43S4oaZXzl1TNFEWyiOAsRn8jxE
mzcI/dM2Cu0ijvwyRjqVFNYXK9+ExF/mE3A53+cJAi6JvILkdff2iAqspUdhh+cLc2PUJPlO8FaD
kpQp6a+6JPUzxqfWmC5DhgSTJikvXwZqaVtLlvGH4rTgoMIdhkagJC4Xc8pcB39eljhh5GRZUGXq
+NwoidsFTkz3dWZHxwHTtwNawK1rwGy066boLi3c5p4nnN7m1Hkxm8w45zD8G2HqynHAfYE/hh5d
KKw8cU3V+sHt+tgJnZ5MzyRGWbIs4upxRrJl42pcPoqI5jDlEdN7QWSEJr7l1eh6keViFb3lbuGT
4peBnqGmR68rZih+dugVttxF5zEoikDdB3SkzCQ5GXHbW6Vd3JbOHXEbT5vBY/X62QdXlByQHUQW
HXZKTgZjKaiuUdCZzwyV2WLUfptgUfNJjJzVdUkX0QDagVGfRCsE7g14FCRTaVCXGUlc5rcRHtP7
nKYi9ZrYfh5Z2QlXZ9hflyee78XDKoAoIFjCgaE6CFu2PKpEzOruUV2/ZYVqfpmQZgkGs0c3fML/
zFFnAZ3SzYGWGO6Tro5sQ/pFtAXpcNyR6IZ9QHVCWm1fR53RdEN5O9DYvM0YqJAqfRwPbdL9oUqS
3peJ2viJS7Uv15d9oaFCMBxdgQzCWyHX7oy+MOK5cMtboAfd2TOMGFO8lCiKwWMO1pFxX8xd8yer
xumztxCCYaCQaUash7qPZKpSDMUYmJZUt/3MgDOBR7mDOqWek/Nu49W9dN2ELLC4AqYICwzY0fJs
M4uB1M0Ax5NV8yhgTeWG3Qg3TSs17WFO1OSvA8D9KepGoNPsONUfNHdkx+s7LcME4VPgK8Q0BhQR
xaQ9cRQfnCfuxAmgDFV1O2sN+WIqgK2o1ijQCzam/eqYwpXxie1VkHx+Kaze4l4KorHHqexyb3Yp
OQGqb++7yH3T45ntZxc0CaTBLDDaVT+vf+uFiXz/VFQcUHhBok223lU6WG6VNtUtjTJzl2MoNYOX
faiYY7xdl3ThPEAS7DCqmcANouYuRcco+1CNKMDBza6WBjUZwG+rjsWGHRbXZ3m5xe0SvXuAqooy
4HLrU6eN6pTUBiqgUUeDemA6sr8NKR67Vs24T1hnjTfXV3a5h2CAAB+VcGBFWkOy/YjFpxy3moS1
OcfzF1ZTDJphwBfV99VYYpbXZ8WZKAur0Czc50vSL6s3+Nz1uRNS3gNoZaNq69yCFVq1vFRN4vbT
aA0BP8ONEhP68IrJua7KbNpamRw7jHWK2WeR6mTDnoG8M97wzC/3EaQ9gmUJjC4C0ytdXqjM3FCW
OuEIiJ+Pdosk9QAVo194lFhbxNKX6rgUJr0CyOAlFgO1U9gD3+MhogLH6Zg5n7b2CN0A4kNKCOgb
gIOX6ui0ZTIXg2KHaT3oB2NuMNoZWjR4qQnAOOeY7ECsDj2sjUHoBsjo0uDDDUXGC5UfOAtwqZey
2yibGm4lbjg7Y1AN0TkdU6AD2ud50A618nxdK1f2E9xgoEcD4TqadOVcZdxNJc/gIYZ9nU+2N1lq
rvidQ6i74S5caAnYrxDjgEYVIEyRMlouy3RqDTFIVYYqocfUxnut95qyc/WtutmWIOmlJrVjRMwq
MYCPDBh98bfkj3aVbrwVF9uG1SBCVC3wTaIs8N4D8+GpiKKpTdJoLAEb6rJ9VpbPTO2LjQzvqpB3
uBUS52hsFj//IKRJlFyJHIwS7IcUQEYr7tM7NWaMbRjfVTngr/1nIDxmry/lWG6OlJHrlOEYp9EN
LzCKB3XlLdZgWa/xqkOn4cYA1IU+BLnGl3SFI+jJrDOZ/AqNh32feVG2a+zpMMafNO2QBZgeiNd0
wdkObP9yRZxMtlVZkXXO1QenG/06sLsuuH5zLtyFdyFEFPxcJEAAI1kKmfJJZCpcclYzogDDmmQv
s2mzlwEh0ame3Ph7h1j1NAOjd4iNOfUdozW/qT2JH8nYYBaf4jCvMeP2xKq88cfC/FWWroG5eZkZ
kw2HQfZfxcei6wLB+TsdvxziIr6LMmdm5By/2NVubx203XA7/Li+JXJnHQAgqE0h04CJrChIID+7
3JLKmKfGKXLnDHBf4UcmK9F/6So+aj7NARXBMWBTgzkLY+0EmZPSO9KiBUHpCIuREuyjU6k79S6y
y+TObtvo1lbS8rlRy+4pL5wq4BNXDvOcRFnQtLEadJ3m9h6ZesGjaQPf7SUaEL0blkv2TbAoMBja
gJYB84m8qWRQAK4u5nEmztnMJwSGB01vb5T+lSK/cX37tgRJ/melTsB1tLZzHuYzoA2Yt2p4RXpP
h5f/IAfPKDKEyGqjqLk8pVlnXZeakGNbk6fMZOey9LUy69042/vrolYuPcLDf0VJpmUifakWieOc
O7d/iAryYtf7brrtLNXTdb5hL7eESQel2KBJ08EkeKZYVhzcKs3Tsdtiy1g7JBcPIsgGECkgTbXc
PD3vU2MA6hss0zPzuVGwm7ZsnKMz9XemPWkbZyXbZqF8gH/Y6JcXHZUyCbo6GEmklRDHG3f0KGF9
0Ogp29A8uTUIEQRGAcGB02z0xYHaQlIJipxX5tp1EnI9rTCDyIojzMxJuuFbGw82BtnYXP/Z8lbY
0ilPRn9s0T7jq6PeTT4t3f65d1SWBE0MCm8PeXUjNryppKbhGfE0vw2kyB8Jw5DsHaOmHsF9ig3t
l1o1mJehTn3DnQBFH4SzqR7XW1WxC+NHNJTE0O0LkySQodLFKgxznK3MUs6A8NdfB9sjR0wgUzJM
f9rYyItIFhsJDxdE6aL/w0a6YqkeVUsy5jh9HILKstvXd7XH3kTza3Ffbb0/F6oBMC8KlzpSZQi+
L+DY2tSnka2NcehmwOQMziMQ/UezwZhVlSlep70ONaa7GBkqY8W3Gf8rw3U3+2E3KVvYzYubt/wU
W1p1gXSNVqY8DjvlVGCeqd7XhxzstxzjvhR2+KRNeReGDimMjQcETa7X8q6crKSb4jDNv6WGshum
v0PynGPqyDB+vy5K9iVxmrYqClc2TlM09SxPU+moATj6HIdaVgd6dBrR5zAlG1wsFxYFHanIeuB5
QfwrXMqlENcqB10t7TRsCue2j14ijR54AgLhfiOyuIAnYTmQhLWg9Ra2y5EM5OC6UZRgRE5oasrZ
sku+MxBndLVRfuE1mvroWI67XLPiPYk1+jAmTrufEvCd88QZDujH0R9VDth6qcG1ruG5PERw6+97
ZjyVAxpHAVDmmyzzK9uDYevwf9G0JY5A5AU/eMFmhN6RlKdZmKD1xrzR4nC0blDvLR7ck0YD62f7
O4qCffTI/uCbr5+/+N0f0xIQCNmIoGF/cThyNpWwKGk1FCbCHkO7MT+4DOdH0Cu42WHkGKRzXdgF
WGYp7YKyeEoBYa8NSKuz30lc36TVFOizeYCZ2dsuOpGm8wCif/YNtjS35421ropHcRidAGICF/Ix
y42u0f7TTKqVhVoxeGZdApQWoXxpDR5albxaHfEsWA+W9SNuvvWtGSQZEHrXt2DFjrgfP0G6CqVG
qUUtgv2efsbZiz114D8Phk71jS2k1cqbILiigMhAnU+E+cvVJqNtglsLq42mI6//jhHITYfXAl2O
evzVov1GjHWpxWANws6KCgA8h/fWrQ9azJnR5Y3eJ6GWhoND/MYB0wow4Vbxdn0LV14gSNIR/gDa
Bai+HJY4URrrGTzocNhbIJCrb3Ov9hOCEWfthsJeWkdkzcQsBEBa8LbKWVuuVKpTmkaCjJYuOi4w
EeVrsSVEppOAawIpsMIiF4MknVySzbR2RgUxTkO+G8PoRPwnYu7iQAmaYGtu+9ohfRQl+QlZztAb
mkNUXf5RFD9+ZO65azYisYtGFbEgAIpBI6XD5zLkmhPJpjYtWZuG+qF+Mr6rO3TjeY29f6zf8lHQ
tXy9rhFrx/RRnuSx0nqy9KyHvFJr/bwK8gSlp2krvXlpKperku4TtaYWM+wgJZ136W4PjJO2ax7d
P5tzVi7dHuDrEWbCIttI4MoOuGLHhh0RK0UvyjfbKB7UuDyUdvLkNHRfza6fstZvzO9uDC4Bp2vu
50n5W6MPVemP1/d1xWAigkJgiNAasAQsf2lCarjRlV0UWWjfa/fkxflNgl9loB4xwBN/rgtbU82P
ssQhf7Af8zhVroBbhS07VToamuy3pu49Pm5xRK1pC+4zPAQEHAh2hd38IChP66TOHZ6FRMl8hpF2
vQVmoWzD57koP4tLgFYJJPwxlVVEHksxAg4Qs3bOQhScH7MHcgImtHgqnjASIMS83qCk4Jo/9hsW
a20XxVQTtBMg7Y+U51JqYpZKMptmFsZq72HakId2Zw85msHccLVWrZbA+4nJB+DAkZ1UG3G8BjVN
w+/WnkzefOYY3p3v2hsEQBv+8KoefpQlvZrVnI1arkAWB/Gl67223jd4CSAl7Hy+8UCvXb6PoiSH
uG1AnIbscBq2O2v3n345gFOoKAOBg9dreTqqNuhJHKHHoc06sFgV3BOOWfD5iwRM7v+ESCtAdKiR
eWzgTmISNqm6+8ooPeo+xs0WOffqXiGLb7sI05B5k5RNB+GI69I+CzO7AMuMkt2rCvi4ri9n9bkH
+ApOBYZmIY0vSRnrsmqaHPd10ofx0CQankl3toIGAGGUJ5xfk2KoqJla+a5jo7uLuLs1sO/Sa4OP
DIgfqCJwlRHDLM8N4fxIUD+EHUytJFBc59ygDX2XqMbfqa2sYDQRW1xf9pqVcmE90CEMHj0gaZYi
o9lsxoiKi5y5ByRr5iOCX+pnYLXd2OAVkwHvBjAH4PnQiy2XwUml9jVnMQ0162+J/YNLYNDGF420
n17SQpB0kHHS95WZKVlo6fkOGPVTxK0QhBi762JW3mkRa6L9BSwjogVyuXMxuvSHIqU0TLlb76qI
xdybZveNZBgqiWIkxl+DEdrrmMNjdPnzTQjUytEtPkA6ullJGwQ3JQ1bTf2uK+qhV637fFKOkUq4
NzrmXUaMb3VcHycxswwlTuAnsxr8MxkoXce8wFhTIJOD69uy9lXIscHsoMyN3l3pq1gJLB7YHWiY
NBixMGa7fH6yK2sjQ7mmTCi3oeqMtB6SRFIsW2dG0gPDJtbe3tb1z8S41/T06CJR8/nlYB4aUlFA
ZsJgS1cyRR4qVd0cyzGanWaiPdh+a+tPl3RAyP9Rimywe8PmUVvQsN8RYCAS9lVr/5Tosf56fTVC
J5dhuBhmg5mALrC1wE9Jq+HG4Ga8mfNQ0V3mN0NVIiTlu+tC1jTgoxBpMZPVVWZcqnmY5CB21Zn3
H+63jXQdUmHoAYf7s7x4RdxgnrNV4Tlov+v5S6Yfm+zv9SWsqRcqUYgxwSELGgUpftHqIgKhRA0R
8V0RPY30po8CUtxcl7J2GgDB4rEBqABTe6SNqvvIakYLFtEAPfUfNK+1vmWhz3nD8K7FSQDG/itH
eqmbtioVriU0rL7n8AaVxIsw8DgaIk+NO7+p1UNU5Ke8qr15CnM7uWOauXFf117XxTdIh1a2eV/Z
Kr4BSTD2G1Ur8sf5UZ0bJ0jKXfJ4fWNX3lExQUC0MQMvj/zcUkMQFaatxTMalko4pcX9mGNyZXvk
FFS01VZr1oq6I4GKVAGmc+MRlZH5fZOasZ1pFCOzZ68jf2MMd8pta+NSrWgkWniAnkXNHxk0TdLI
QakTHjUTztB5UzGdVIn34KHBIW7hWVeXg2QwusOAWLsYfJXFTl+3o45num88vYz9eT5NbAvzuKL6
oogqup9EH6UhLYfXLG0z24ZZdQi0MfbVtvkPO4ajR80a2B0T6PqlEuS8zeKuJTSsm1/p/DgMYCID
KyBtvlxXtrWTQWMe2qahanDcpKcIQzEwOM5ysRT4wQZPwBMU+0Z+AFXXxkVeOxoYCoHdRMAHeozl
ilDowaDQPs5DCwOJe/ObC6YeO/t8ZCdMhcDxCqITGeNOh3qIiqGFEJJ6sbNz43stua3zLXTJivuE
UpJAcoliEhC20mLQVTK2BeS0NPLSlO6aJr2hpMb41XAo41PSOyc0QhyuH9ZaiAd56GyBWuBFv+ge
K/pmmrmGxynUH9Ex0Hvqgd07YFcJ+t8DBSRv49Au06MCP/GvQEk9KjVDgxUVAp/1XR4oX+cd2xkb
L8maEIFOAxoOQRLaCpebSa1ZLYphysNZe6AjBtfrFfB++99m9W1j/4SHIHkQFl5F5A+B80e+V7pV
GUj7AV00cjSreMXOwbicPaby2i/zH4y4m7ZqFmt366M0SeOZWtUK8qZQxiEGqvzNjME3qbb+dnJU
/KZr6xIG60O2Zi5jLbEUEzvYn2c7P46veBoZ33XEL6k/0HOa7dsq6OsT3V/fUmHqrkkWt/6D5IoY
RjG6OrqabqskHHft77b3nLf/mxDptg3xPKexjWMb28Nr9pP+mEFL+nRdxpp5QiM0Qmc4/4CsyDLU
JundKS/Ctst+l2i+aWd0M5E2+L+JkZ4OpVXHZFKKIqxa68hYcjPn06ttZltu09py4AK+g9URZciG
EFC3yGAzLUKOLmivR3vNnvJYFBqsrWza2muI9wMgJ8GrCNd8qQJAjQAApbEidI2M+FqERl2CmdfX
923lLgFyj4gMOFIkhmQPYowb1+UzbARyy35igUig1X2URoGJ25D0HvpKKo1OYBg9DcV7FGmka2s7
tZP3zpiHWX/q28Szujs9/1aXh74C8uKXOpym9K2If6L0XGuWP3Vb7sXqWgWJD5I5gkdH8qyzqCmN
kUPdS/VoI2ir0j2PUj/ecpbedfpipaipwP0DcA09k8uTS1pwO+JvEYJ7cW/6c/BWnDD0yTOQt2Y7
y6cor1w/xvXN/SBSUpaZxhM1eVqg6jHs1RPfqbvUSzrvQTvVN+OB+daGxJWLQFQb3eMugiFgPoT2
fjBQmlZa7qDCNEZ5cSjBB4bqlJI8XF/WihUEP4spyOPEecnMQz2p0PfRRXmIAXZo3T3MueY3xmMX
vSjtRsp85bGEWwvmDhP9J+B5kgxuB2bm2qK4bQzkN95QxBkoAbPiUEzmeFP1iCcL9GDepujA/A87
KaY3i54DkVCQnmkka3S9wD+hbYbD8KcPs+HzABK0mwGvjho/TAmI05aHZQxRWSVxkoR991YBhq9a
aIXsTwVaV10Uoq8f2opmICML4Ajwb6K9TLrn4DBriTJPaTgnlc/qUxubGLi9Ecyt3GV4h3ChAeBF
OC7nZUHyWejUMlEPMx+LuQ9U6y9xUdP4PHpE9Hn9K0dSi9RO4BiaKIfZ1hOJ7KBXfmblE0DdG9Zx
RdNh41F3E6YROig5hI5mjQ1oa9MQlKc7BwFDkFoaSvManM+Cvs5DpW0c0+oO/k8iMMNLnTBbzajQ
d5CGlZ37JsJ/PXti4FglGCf0HxTigyTZHOZVxjQWoaTYRoBScRULJD/H3t4IUlYV74McyQa6fT0K
ysA0LGpU8IwssAqEkVvEIOKuSMYdjgzSMyagg0jQSXcJ/WsRtRwGEEVjjQdXo8fB4Fth6roQIBPR
rANUonw4lLeWyjNks1CFnUn8F4zav68fyoq9wzL+lSAdyhDHtM81SKBqu8vNn2Dw9RvVPiraLXgL
AoR2/nWBa0tCJIyq/HuILxMk9G6GFmACgSj13jMwI6hT83JdxKUCGOK1BZBJQDSweUuVBudPNGoF
bLhSOX6ZUK/r3sat2sjlxgkhoIYTbMDApktChtamc488eVhW0T53rbvM+JoS85yM431SdKBrsY/X
l3V5UwHtxwOBWi6MEWzqcllNpJguMNxFiCZtb8BDND7EzvOQfdogLMVI18fs3bxT+rII0UEAfmW7
v5urO7KFkttajPQ6pFXUJQ2r8M6SXZ5bqZe2yDAWde417p/r+3ZpU7EgUVhC9c5GmVhakO4quZOp
vAAi6D5Kq5cO3DbV2GJZwNAmJLgubU0vQDWABLoYX4bGhOUpRWqvoFAATzrJUNlPkRxTxpfa7Py6
6f6i32k7KXOh7uL2omQGb1Y0KcrseUpsd6M6V31o5lkTtIBoBmDqKo9GP25xBa2Igu8A5gbgFuDA
y2GCDWxVOSXaENI0wqikMf8+YjLrfrat/nB9Gy/MBJ50wCIExYdoZVKlh7CJiK7U9TCEKKkGil0F
Sb6RFhG/YWHAlxJkbEQR5aRtKqwFt1Xx+l7td5DY7GdGuyPAe5mvqI2+N63WDUY6al+vL/Ay2STk
44lH3RTAV0zrWCpK4pQagxM6hMMvU380/RvNxkgkBownmDP9xm831nuhmO/ykDBBzIXijtzn5BQl
obWD9Y6tX/5JgIYCD30fzMrGM39x3SQ50rqGOkrQ8qlDzriPrdqz9ec4aIw7fbMov6qN9r8rkq6a
0ZuZHrlYETS+fgGx7E36x8Wcq2aX+l//qgHdb5zZ1tLEzz8EO3GcJhimA4G386+HJMCMxY3H8cIq
ir0D+zcyn6ga4wlbCoDHHre8xt7Nv8rUn/1SD3bX1W5LgmQMywoZx0JoQUvOOWhNo9YCtSkYkn9d
l3MZiUpLkQw8urd7vbYMXK/0KWuDtHkwTa87htHgVbmH2RDfRswetzD68P8oWFiWD4dUWXU85zEE
W/e6W2FMLd8ntf+N7w31aJ1+ND8rb2NPV/Xww6mJn3+QOHc11RINp9apL9S4NeOX3NigfdkSIal6
GaXqlGYmdtN4GMY37tyWxuvGxl1kb6UTk7QbuMW5KITy0aQIQPvlJr75vWo9GnRPLjtE+oahWDPx
YEREQzr8Z8Sk0prAkp4Z4F4dQjUdPTXCY2xsTUlb27aPIqQltQnaqbM45aE+evyGnNONx35rCcLm
fjh5DGNgkIEldNmr3t1nw9PGmWwJkJ7BxNCUtjYTHkbIPlQ3aByokzvjJ38ebp079fw1vc/8/PG6
0I1Nkyne8y4GdNaOeZizOii12i+BT2Rbs91WpYBvA0SHItviiJ9/2LoqBfdAznA00ejrHoAAzYYt
XXvvQDL1PwGSeoFEh+dtR3nIfgO74WfWc1schmHXpAdzqxSxau0QomEuiINiH8hhlqtJWB7pYBLi
4aS9qoKGfI8MlZd4GLHq+OYrDmljdWvey/8Eih5pSeBAx66xhUC/Mnw19e23DiwtHKNlkCHbUPP1
rfz/q4Owi2epp9zJSo5E5vTX9bzx788NJOeKNoAICTEu+jHgHss+utPbHM1s0LmqeWTZc57cTtnz
dbVeWcRChPQglWVV2RRkp6Gu/Sjz37iudXnfov//QSs3rq1QLcm1XIgSt/qDbut9ha5jjHgJi7xF
ouOn4fwYMUFE24pB1+Wg2ItS7PuMi6UcYdz4YOAOQQVc7vjMQSIPk2FMd0sDVjwfrOhfSZKhEwwY
2mTjMnVl5lPM6zGZsqOGr0SjRzZ2b8XmgTTaQUoFQzRdYHmWq4rVSZ+cKufAuPceM2ePI/t1XRdW
Nw6ze97DaPAZSsbH0oy5oxUUmqunoo73oEz0THI0x+J4XdDaviFhjYoyumBQl5c0walHi5t5P6Lp
v/fS8Savvjnsh8ivaf3n/Xukx1GeF/MjBA5kuW15mfE0NcoROPnhuVU8pu2q2gfehH4amgQivY+S
pEVhbF7MVbMdQ0w8ABOVkSV+37CtQPoSFSTEAGqAv6gcwjFeLgh0T7FtpZgg2Bl+Faq7qDyoynEk
3pwf6ptyqzt3zT58FCepHXcw4lQZcVSJQc/kt6LHQTp90+Odph2AMv4knQvivcXipNOakJd0R4rF
WUMWFKXqFZja/EnuQ4DUUNDDqwS8MIA0aOdY7mDmKiPL2nl8BrIL8wQtZt44MdkqXEgbdyFFevsY
TfLUyDFTz/qe8QOoVLgGmsUnDNVT+Pfr10luaJBlyd1zJGuMQmkhiyqhUvxwCpCSvZJXnYUpqmrd
4CX0mN2V4xd9ukNku1XtktFy/8hHMRYkVojcL4qXSerUBjjfxmf0h4NZLiiGnQeOOesmu0XXr7N/
ub7edxzSh5fkQp501RhhdopDHp/NQ959seZgwCDNPSY2M9Ty2IEfpzf8Pab7Cf9WbvJDQHbXP+F9
DOG1T5Bs5SByTq2FsT6O+iN37js0+ZRs2JXZsUXLana20XjBtfS+p13QlD9I93MCaG9mNygY+k55
psmfst4RDBscz13VwTt5mtmBttado2DeocP9Snlou/qmI9qJm9yfNuoB60oDxJKDrD/wB7K1jzpC
+j6xx2dMl1D96CD+NDcYDIv/Jv7Y7Ef9kJyC6/smWf5/Tg6QvHeWWpR0JOtVTS56LHVlfB4BczOD
qqxR0IknM/U4mJyDyJ5mcL6haf262HWN+SBXMmNjHXfEpGR8bnVE90OQMr634B+Y0QMKPNSke658
06pDPNz27g2PQQDmeqnuEW4FCfleUKB+Le6nmMTJzuXG18kNO//sio1KLlgxCYI+yW3NHQzfmgcc
RWNmHkl/59Ud8nu5g6rTDTiKbK54zSnaLDrIrKn/yBXMOyKVCMiuFAjmiokm1BinYSXDPiNgfwHT
CIkwwN1hQeROXhznGHu3U6Jzg5yBdltVz8haaOCAmPvUK2bjbGNYOnmYylMFZuXrh7a2LYiCADpD
WhVMIbLLMxDOSFQ5/XMz3hUYXVSlT9DV0Ux9OjDMCXyOK49P4dZ49BUdRYuWAT5AtLWANkjeFbtm
mJKmDM+z+tJq5WEmh7as9yMrdgb/XMAiTgCyQFwGnhKUdmSggOsWaHUwneHZHO8rM/EG/kKVPdGR
lT+jV8Z82thSKZvxjzyBHwWcBbxzMr3pYCrMmjVjeJ5oX34Zx1jfVZCLFm/TV9EmtDNyDLJJcZhf
9Jjbp5xhfuX1b1h5GEHSCwAQmDQR2MhDoSszz/UmdYfnJyfRkWE2PRVNlMrvfG78fKur9r3gKNlp
QICBSYKNU0ElKT0V+ez2CisIf6ZkYnezaSlPud0pmF5IYwIKla48jT003qiaKYg7sC0z1P3Z5Pa7
dJr1UJkdDFkkxuRPEUi24B5X+97OHL/v6v7cp85XzI00AlufiD/bYPz+f5x9V4/jyNLsLyJAb16L
Vq6l7hbbzAvRZoZk0Xvz679g7717JIpHxBwsMDvAAEqWzazMyIjWy1O90HCZQeS2NgVIf5ZcldtM
E3AW00H3UxxqkTRg77ZEdkAquGoE3DeSUIwrV/zSRsadByoQ1EAA6J1t5D5gCz9MIqRF4vQV/OuP
IvOpdI9t8VAJ7v1FneftfzYWAMNAHKC+CKmxWeQWq3UHbpasO4ueqYkbaJVuNA56W0FO8u5PC9JB
oMFeh6rTE4UBqnitjD6HFf2/D0BYDHldFAPnKMu8bfxRYYruXIiW16t2UwTWJAGbZwbID3fluEnD
bYJKvix+sc1z1oDguJBBF/OWUv90fzaWtrgMPmdoVULVAc/A6whTSkepFaW8OzPer6L5GrRjlJNS
Jkr2sBqgz1Ie/4wbhSfUwgHcBqL62hbIxpIuSJvuzNf0EzBMEikyYrDwKH+1TK5DAbjhV9BAy4t9
YXPmTf2y5/OMb7uz4DFfgmpTz85yuFB/m8WVDXiLMTRg0+F64qWjwderaLlpAm9ONfpYtKnUzIJF
+nrQY16DzZKru3Mi7kS6KZq9FB+i5gi13toMez1Dl06Z7ziKK3Q00sO4xsS0uMIXHzA7WmWTFOIw
7TYhYEwpTkgvpZZ3EkEe3oBaTEnFlRh/bcTTB10kT+DCZUplLDMduIeeqzZFou2lZi3/uOhzcYD/
ndnZs4XpIKGmUczswFQOFxUGi1d5Lm9CpieQsUO2ZtJ7CywqkUSy7x+b/7Kv/jU+z7F6Pa90g4hB
1rF1kGU9N5FtV9/M0X2unJWga3kFoYwIVz9JNsz2MOOVSLJXsKUk7wXr1NFzCnzn8CR4L9qKqeVJ
nYgHhcka3p3XixcGfs+HbNmdu/R3Fx5kMFV7eL2nBtrXkAvLPOtPVv/5XyYTnVjgq57I8W+ip6xO
2brFIW3gu1TQ7VgSnks5tJZ1RiOt5KhNvWlqJ/h93/APVfHN4bwwPHMF0KtS40zqcDhHMPA9garS
HVnATXLcgbgHg0m/OKOEDSFm50MmY9N1h7xWHQ3BXVdTHbKkGyqeg+JUsM+814D+2Eauq0dSreFb
EomO2q68KKf74t4nz6KEqujqvskwV+AWijcqMmx+59TMWs/i0tQgrQaWy4lTE+He7N4K+i5rRohV
nKl2kKzATBtdqHKSvHiSLfuQtzZi8AKAeTj+rFytPDMpGh9Gj2Sad+KZA17wcnYAkdm2BPbk1I92
Jzg93vf3V3DhaAC/w6IJCBzreI3MvhKdyAGXM9Ns2Mm47b1HSdhABN0YxGMhrTEcLhuDMAHohuEt
530YXjj2EZNIOIcpCJAdX+igTEDk6ItFD37a0pXoc2GlMbb/mJvdb4CMc6ByF7uzRsq9Z1vK8D9N
3r8G5gAK2ksStMbZ7pzHlV6wsjmkH/7Wt6URPW7dGjH9tDFnG/dyOD83z4VbKJi8E6sBw9lJpF2Z
qh/cyr0fn12RYi7UUdrix3n67AEIxysV8i3iJvULoxRro6qPTE2UeqPipHg9C6ImEUie8lh65ZYP
60M0rKWo5+nPKdzBgNFnB3QeepHm7bjgX+Z99K9hb7LZSVO8/CEY4klBvuYVXe2G6L3lpN8I7pWt
RKsyJVKT/iXw+p9vQJ8kPgDoV2hBXV/nrZg3WiBgy+bFY8A/oZYOaXDZ93WR39w/iUsecSJ3+dfU
LM6gRZ9ppSDjdBTKsUid+q1APnQIqz3LbMOvUjLowQMPi7emAr+4sfBy+MkOoLg1uxGFyPPKkmNg
uMlUwmgdtIp7Wq9tsYWwZnr2/mtm+veL/Vv1aU4H1evO7OCo4WC11S7T+7wkzbvf2GVzbHbqSEBN
FA8gn0w/uJUJ/mleu9njFx8wW8s652gZSwGSwZveas+Q3whJZDZ2pdeno2QJ1i+GjMaBsmQwHtrY
qfXernW8IjLncWWtp7W8+RRRRLe5OqUe5rQtvjckDapJSMjFDz10yoFBYUEmWhpx+UapjfiPVOJT
8VZXNRFG3RsftOap1hvv/f6HzAk5/9nfFx8ye1IUUZaNSZghLXRsM/KG+eeeqsSpFYgT2AmURWOs
yJNC9RbvVr7bj9ETV1r1qFdRY9SFBQaQ6BigQzX9Szqpf74M2Xs88KZE85zIu0IIrKlh2J+FNnsL
teJ7qHdB8nF//IvrgH6siVIejNHzx4Uq1IPEUaxD2nMMsrogT/bY0JDL1My8GoyXa/jBxbM2FRKB
m4bDnZ+1FBWPLmlofwbZB90K1Rh9DAFNV/rJF4/ahZXZUes1wYsVrsDcRY24h2ixv8uFILAyqdae
78/gj5TQzVZGaQXBjgaJ8zlFitqwaRnWmELEU61VW8OWt3kbTfMuYwV2/obdYvVfBt2w28ochmNm
+/vXaDNY2q/G8je52Vic3Vnpn+BDUvSq2eDP1nwOrVhfCwiWgnMND/V/v3V2A4CfFYiCHDcA5QOS
DaTnkBXwDtD8iXieqIXj+U/14X/JxF2Znd3sHvg4QrnGVmbyQ8j+yrznVtio6VECDCw55RxumfuL
srj+F+OcvSCzSOWiQI37s9KGwzbr+9LMmrbcyGq41nW9lIzB4JDCmtQZcU5ngyvB8pz4YdmfM7Pb
1hZvpyfOYL7k52l1QYu/l63Urpz7A1w8txdGZwNsmX5qS0hxfzKdt4MiWKjnZSbuyyqQSJAJPgEA
WFkJ95Y99IXVWUCZgE1PTQMMle8ys3ekegS0+Vg60FMr0wOYj3gPWV2TSdZujeX1/HeO549KrkGk
6aGyfWal+sjj3YACk8p0K5fhfzke/zEzdwYxlOKaOkehS0Oa/xRpqt6y29AjvPLtv7dpQBTumVmL
PZdKE0j78xOXJFqnpTlgPPH4iGtAo3cOWcdPNF1BzrQOoZgbGriMN1I/6rVnAZ5sl6lvAIFkiNyp
St+16qNQNsyHz/zh+x0413RZXHuyLJXOrj5utr25kmnTSMBRSjzTp3bVPNb0rIrG0G0StAboEC/P
DCna0UYlNSiOtL9P7F7Zn+10JtSgb81g6fPU10MzyfaRYtZ5qSv5Wv1/8b0EvytAog4MTHPROEZI
21Ys4TU88Y0fHLl5lxmw7dj3j+5/We7/mJmFm57sp+MEnjhTxhJB04BSiKg+18kRrT5mgWYlhDw8
oCKqEWOvSdgQKuBqGeKPRHHY7NgzOYnDHRe1Oh9yK2d8bQ5mnjNkxELl27o/gyNOF6NATz1LYrLH
ZpUAcfnivJjumTPqvUxpObaBV4gyi4b7SHsoCvqeayeNOqmf70b2XRifEnZLa8drGgO8l1tG3Rfa
GmB9adCgK4DDmKQob9R8QzWoeykbcL0oRf8hhu1kR+yNPpe5fZsk0tosT5t2HjNcGhRmT4FaE2lQ
AETgP1TySWBrAiLcJrTCbJvwa+WCJV+B0iILUueJJXHOQKIOtcD3mYcT/OFnn1WwYUEX3hSK3X3e
39lLhlBjR7KH19ASPO+68hipUycms3NfFMaY4xJjGjcvO2fMwqMqrt3WC/U9oJyQ1IT83qQvNbsZ
hgjvc69FaXTMFDtq3K5PINLW6mqzFbSdlnNbIfyjpX/Z1foTl1+anTlBn6uFSAqU4RyCIaTahsVb
tMb5sLQ9LkzMa+Sj1A9ZykCTsa3euvZYlj309qwwFokanctozbsurRuyphxQCEBkgAPgejcyoVcI
TMYM5zpAGifCs0955BtH7RonQKXwbzcJGu9B/Yb7D8VuKO1dG/PVsqdBABVMEYCV0mr5D+FXxhMl
WvEbt2f62s78iKkRjUMfdhhtWyu/RuUtRy/o0/3B3L5mro3MrvK6jSHASIGMAdKh0HnRY7dMNrDW
fSsLD3eYgXjaVP1BNnWe3obY4cC2gMqfpZ7Te/UT0U/Pg5PWHBnDryAt0m6yNz78ZoaXRNopw/eA
DEIeMIYE1EAhUieov4Lwtwhow7BN1dzhxQ2fGT48Tdd0UJpYmZbb/Xv9vbO5B1o8lJQOqLMkOw3j
Y+1URisTtLLI/gpqeM3SbAESAFXQLgNLpbIJ1E0kFWbkv6IvT2cpC7TGCmZvAVuDkcFBIB2G/lJ0
aV/vXgyKCaJew8ii+CC0gVPlZtk+90JPiq55TsEWpFpdxZIuGglAJVRkdTTYktCza3bTtDqXftAU
fIQdSkobfq1J/TZOlnHNo/4BDjAV5eHZ53UtaFL7ih9QB+E8Uy2LgUQ5+IXbiP5e2ZML52tyKQqQ
cOCGvuG1EjJOrQDz4c9iCRfd6xx6vTJTGZ416QlSN3lxbOWARMxz6UvogiRS9pgzjzVgRuEfKu1o
QL8S9VtB3xs0u5s3iFAyjW9l9coGWfnMuU6Iz+W4wjyRP7dixFugpDVrpQi3SLhGp2Co19pBfjgN
rj07/B8ALhOV6VRsmz0hQMEWJxGwrOddRpBOK8hR1j8/P0X987R/fX19f39/ePjYukixkT8difXv
v14W2EceB/19E8/OvBU0D2S5A02rdA72wFkQ2e4tyQIj0sG3Q7veCbZnCU+JPTryhjOzo2yytkJJ
vKXuKm33rX+eVMiUiX8dshs3reuh5qtyDM2zswRgArFqCE75ILdi3itnDaK4kCpHWRP+BAwkE1R4
rjzDBVQJy0aRz+w2eNes0QGpy0NqyuAIvz/B3OTe5ws80e2AXhI9KzdpuYEVqDA0mnzOyHHQwQyu
vx198lskhXHav28D0pGX+yZ/sCs3JtEmBQ6ZKX6bk5IpaI3IwUUun43doTydj9Yv62DE+qBrIfm0
Nke0TpOzRXCtPFUnx3F0Z2uaNqEYvPG4W/GrCw9CTPXF18zin2BE2ZzNcvmskNDMWqNyAeQLz9TR
9WLfb2Nkk7Zr0KY1o8KsqowdDSHaHlOAB+eL/mv4LGJTeBX24wMUzdqXGkrSz/7zyrxPburOvM8B
nGxI8QQPCsy7cTB+HY7W8Zga1jHQGfKrIJ/TpFsJ1OZItikfDMz7MyX6B0+yo/MonRrirGyEua4M
Qs9p6kEMg1eKNnHjXXufMo1lf+gr+ewdmqeDVe7j0Nq/8pZm2uj70bnfj8B3/hm2yho8cXHTXxie
btmL0gVUgJAe5mF45Axezw7ac9naRYT3v1ULb/enfSHLhFGCIOqnL1pES9C1sR70HVnI1jhhCRn3
reZ2I8g7Tr1/8F6VUKdPAYTHVqb2NgQGNBgST2CEQpsBdIiubYKImOnC3lfPOVZUMt3czpyVYd36
5msTUyhzMYdpCCXlzvOUM2uLWwBuTWqFJqO35PUV1TRHdFahGGsWZycVQIRGiH1GOfdGa3S67zAP
5S5yuSfeyCxsUCc9eCvX409VYnZmQOQKoKcGiWFwLsy2qMwVA+/HFUYJjvx2F+iaWeifgQG+cj0m
KP9bmZWSp8IutoVdHYCGsKY5SGyfsNZTbIQONXpykuySUJM+giWbRGT6+gZ/y+3QiAmjvwK+qHc7
aRMfmE2t+5anB5sCPPnPjKWujGhxZ1wMaLYb5aRMQkYplbORW/6jmx3X+vh+CgSzKQMiXQU9IwhC
J0Xa642hoExfJ62inGtD1IWdd2KecotamDFzdKJfgTE6/rayudfKKom6y6xgF5Daru0Ii+g98ZgH
kHs73kO37lcXrkDUavB6AbZyge6Bqm2YqnGonqEyZzbmr3KjWOOeN4l/jkPde71/RhZSY8BGXJib
nRGYS+Ixpeq5MdGfDmi+pZjIAxHN/MiM0KJ2YCKmJopx3+68eXO6WK/szk6K71WBWAoYpmyr23qT
PYSkJy1oBF6LTWu3D5553+DCffqDttYgWgFWknnv5lhCiJvGvXr2bGoITr3DwlqsU6zcOWtmZsGo
ANEwZE1hBmGg02/8R82mTq4r7/dHswCegDYLwOP/fzizZ0cMiWel6Dr1/JZu0IBjRY9AxD75B3k/
2g0UMhS4SCQ137k1w9MPz48OmOegm45WKvC1zgYoI5TPYmlQz/W+2Mof8jY2SlM0FHt4jr6k0/1h
TptvbgzSC8heiMD8KnP2HZZ6Bde1gXYWCjMUCW4oFNF8tAes6XMsRbPIPv/H0mw+/VoIIIZHtbMW
mJ0uBcC17ivBiJpn2ew4nV8J6aYr7HZgMtQtwC6Ea3vaRheeqULrSj0mqXZO9/RZfuaNNcmz5Zn7
18C82g8hQW7wJgPygXGADH/y96wlrmz25VnDQwNaWRJYAufpe4BSNKWVC+0sHtiPYst/l39AZGby
T/zKm3LREqKECZyDJlUksa4nrEk8sVHqTjuDPqN4ol8K5NMsFDPB7jx+KCvbbvFyurQ2y3HUkdyG
ktdoSM9NcDE0yWSP/iN3KHfKAxvp5S9IT/IJWXvhLzi+KRT6d5AzT07RwOzxHMxqR/AaPIvf3O9m
jf146YK6tDFzrlqWK1wYtRoC2qAl3Qc6wo7ln8yqV8gzFmoNKnw4en/wGkXj0Rx2wIUeVJiS1Dsb
UUXiU+du+NNg6JJe7TlzGx5j9/5dsZAogkEAuDjkYtBkPGeRjNk2ZdQaBtmtQgo7wJNU2jXwnwGq
wuCZJ7yVAAMg6BAs1Ztd97nKgrI4txdfMJtbaA/7ELPCF5QGGroeiWIGlvBZ2fLm9YE3QO7xHrvU
XhNXvL1LgIOYimfAlIC5SZw91Aa1TDiQQXlnhR0tj98UJbcd/zB1Z92f4CU7UEvH3IIpcZJIuD6C
pVxUVZNXzJnV8i3i0K9i9BUHlG+tmfM9uxIgTL92dUOKSC5wyGLghQA2qnnz2CBEkPnII/4cM7iE
o65MjQzqDCYvNMJKvCnerBvS8KCsQzkK6lkTgvZ6ZHwAeMwwCtKZGR+4YsvmO5Vuco0o6ETzmFfP
+w6hZEIPLGAm/vPYn6SMSLyLKE1XBLv/Zv2PxlG85zzWR5dDBRv//11+ZJmjqc9dqbPoefJ3Qw/F
Mc/yfKOpjBrNCzKkk8D/l5DmNYpJ3ZpygcA8QQ3M7aOd4K8gdG5cAkYJF4q4chI2vPE5IuRZknR6
UaaB6plFNUDoVEEakYI4wYxDWjgBn/tm0Qzeys5ZsqyKE/M/NGhAdjztrAtvJ0o92AGZUj7LPYO+
7h788r7A55uqxySHkpbYShWlj5I2rBX6l5Z26lBCYhahEootM7/RMWXhQ0FBBvwGOAmOMB40NqKt
lLoCR/JDElhNtgVRukwPo7+l6jHVIr3gDmyns5wTMPoIsuRPbdiNo1WVxJdPXAM0Zv6L951INQVQ
NVcWk73Ef8LikNQeejjtJn73E72VSBPp6o5/S7eS+MiqoxVS4nVWqe4F/O3+4byN4392MFjNJKT+
0Fw4G6gsgrO0HpGOg5TtCe+nEthjcEk2Re47eVUPRtnGvBGVQrsppOqxjmVwdQ3Fsy8njcFznqpL
mmd0SfonmUYIvZhMr4VECQkvJAIpwIdH2lTpN/e/+xYAMmHtNCDTEM9iCPN4Ugj4Th59NXaFSo03
oPhLHnhG3gQx9A1CANjbHop5gtdbWo6zhpA4t6SE/q24Na4rRZIgU4zH4JRJnl9ubQagPC1H75xT
SDnUXPZIcWTFsiOgMCEFVjKS61OgvITcyu1zm3yBaRUvd1CNQxSDnceCoicLBVuyvptkttfpgtNx
VsvaXW2EbldvAceUvN/iapfVtCGuL1iYxZghm4N3sDSXZJGjTGCjKvVd2miqyTIoF3Ue65lD1gZ2
FXIQ5W2ryhkDT9zyAdNa6CshDR1zQ4Vwu6l1Rb0WTt68LUQwqvCaBG1X6IMg6p/dE20N3nVa+W4Z
ici00UqX2UjSJ7FsqxSywWoAKTSiulBtzWdHaKJVqVWHlG7UgV9DKNwmCfA1IJtHWR3CNbg6Zv7O
p2yYg2LDd7lnNdCT6DD8YUHMNepoKKV4Z4lG15lpaArekRPNyrcAzcnEgrDJMc6++D2P/u/cSaC3
FROK6tj30NoS3WaSqXA7STA07UVxfVFXmLV5nMLT2dJOyUr05sBPg9h68ncX920iQZwhSzrsqBdP
JoGP966wTx4b5aEQNVLVb1n3e9jR0U7kceUe+snQ3tjG6xMVKvwJJpFr24PQ8dA2yH2XVx9weXiG
/zQwgMaRIN82qs63TiSeasliPYM3yo/4kX3qXkRz6A2J7jhdMUWeCCfpnKhG5xktY2rg31+7dG4d
Ppb24iPnDqkpJCUoMt8FXaJ2ZCq7F0xB2foHCXXD+siZ4g668m+C7yiPDG790uB0VlpZpp/C0Gyq
wIyAUziBWCf8xvVUCegM7RpJ9d2qi8zscShe0sLsfdvLdNn7XTP7NreL5j0dKRHEfTB8lawhc7YC
XFAvES61kWNoTegjQlmbsLkZt4bI2OOA1oSHODapd4JQhliaTOQ0GuFiU3oUvlEh9Z61p5puSlBJ
1EjuMr9F+TEABUHDHZrtWL8rGukh8xpuwudogBxLuq2lNQznD+35vcHP8ggik7RiAqEmVz5UsoVm
R1L1T6F/0Fo92ob0tShI6iTRK1qa4LTRnP+enmjmRJIxBnu/tmTple+N4Vv2Nz7zJAIZnm2VwWhw
Y2vVUfZiIpRPuG1I2rtoQx+m7hE97E6KbIHPXvnliRuldeNoU6RHoAyDSYN8LyuWOB7SfBcDVxqS
ltn4qp6jcJy9pKWRK2bR70o7VB7zNzSp3PeECx4chSYZAH2EaMitSLOE+KBUtc8ysu/WkSUXOrDx
hb8BE35rAKwVEz601VofDlmNdjUT7W+VnqKfayurujwcxDVRjyW3dPU5U1B3cYnEKcSMusrz3eGQ
iGj7tarI6FBED1iSBS/1oIuiKbKRofJrdBoLp/PK8uz6amK+HxOR8V0mJUkSg+co17VKIZJsgVmp
TBOCjvOV2b998iM2RvSPy37iEAY91fVw0d4tiGXpB27NPjDwPHTsD4GvkioHniKdaBLNqBoImJO2
HILmVsVxDIaNpq7S2t28s/Alwj+NSFN+bd5yndCcL8RGCNxMlTqQ9IXag9TwvV20Cqd3Q5XuKyVW
zxnXnfyarXep5vdGlgwgBQs4/i2TG00f2Dgy+ILLvnPGW4N63z7t8YUQJoXKAA8SPNDvXc8V+pGU
MKmC0G08wSlDamhKqQPKXil2XllB05oVs0lpCyW5J8q8xOVeK61IAVz58/6ZuS1SotgN5i2EhVg4
VZFnF7mci8IgJ1nkynYESBP3qljDAZdVJOq8t+ElpyT8e3QEVZB73/ItQGiyDDVfAR4WEEZpFqu0
wGLwlRbErlw8pJpV+uDkcbLopHiuIH9R5ZBUxEO7BftQy2alVkbqsW85f+7BGBCkk5RGBqDpW8cC
WR17upqHW5iCFmCtC9J3oIIrJlh5AN6kl2afPIUNFyeaE2ORQdwVubycCG6Pa8iiXVUBxRNDQqSk
qS72WbDiaxd2M4pwiESgr4Ek7jw7waTA+IZsGbslIBH7ao3cZtpqMzdy9fMzNxLyXQmcOn6eGx6U
4aX7VoRt/tCq+lpi/6cmdG0JWQj06wCMhNw3ckzXs6eUiZcJQRS7QzxufXoQhy1XKgev2RduMYpm
l73ng9PqiC0MRvTO9/fbbQIU6R0gXMDlAtFBDsrs1+YTnhEbL/ACt+QmGizakWhAx6fVxoe0pCQp
bXatd+V2v1ybnB2ueABXFNdqgTuJiUR8Q2KBQwPW+zhKvxkkme6PcBrAbH6R3FVQ8wJZECj1Zgeq
T7IeTJVK6ApBFxtBM1aEzVid6ZRIv2/ptqiPuYQsJJB9moBbYx7ZZ0Xl95xCqZulu0F+9NsRtD/o
NeN/I6MjfYCvNE7NwuIo6fayetRqazyAn4c0FUn5XbRWwb0FuOB7wBuJFDrYpyfhwuu1VeqcUp6J
qVszh26il+D1hHmSHj2LGUmebpKjipLkQKqT4GryqewdP0eaD7Jy6crU3NaVpk8RkT4AXHQiSJ+d
p5ztkzIDV5Zbit95fm7Lx4o5CQkkoQLTD4nsoamfulJvCKgVi1sPcn0IL/mGhzKleX+ZlrbfdGEA
f4naD5zN9axEWdF3HJQ43EYQEA5pTWqXAq2By81GhypFbCBIWHu/LBkFORM4fbAW8Cwzo1JUBVwS
hJEbB6rqiG3FbrrmnavbHVBII554VFt5MS1kQH74E7DyEBifuCKuxzkUHsQ5BszqKH6Jw2ZQOGgy
4L0hViR57hGMV6HJNaa6BgteOnASeHvQgs9O2bFZmMV3TU7xCKeuIrfjgQPDSZSg16Uux5W7a/Ir
85OtgICKQ4IFJH7zZhuh6dhBUYMICQ7IHwkhLq8VJ7N0OfOXJqZlvXBtHu5mdPnTyA0qjnBqRJoR
cfu3AOjCC5u+DwKBplQV7WlP+pXS1NKOuTQ9C4ZkX9AQDhWRq+aSAmqWntFpzAGSlCt47iqZCtqp
JLH//mwoeOGjd0kG4nEegY1BwI2sVkVuPVA0zJ49oTACwddpn+M8Jmtb9NbLTuJIIgIeCTghePLZ
9GZtFIwZxoh2Vc7KOpWHinpfbEdufILo+aTkoESGj1jV4ZocyDCKVl0xaEKjZkpQIahjakbA2FtN
JX8rdBBAbcWEu2TkV1vapwvqZrOh3IREN9q7wOBz/ak1iDHyZOSwHMmukZB2RaseUYWHCnpw4xat
qWxlR2t8PYv7D1MEXnUomCHzMbvB2UwaBHGQIldLKgNU3tA9f2ZGPUnPyHULpdXghd6ru4o10PPL
+mtR0HRU54NGD91UG9VAqjFnm6lZj89HPo9dNmvDA5OpaKFW4/hExcCNQGN/TEcouEmql+hD3r3/
9V5E/gJ1NyA0oS7/E6NfnD1J8KO8z+vYBTURum13gmR0hSmmoGT5dd/Sbes4tuClqdlVCWZVCEAJ
VezyB/Rcbt6U2Ko987V5C3UQCJixhSbMbR7pCqT+kiOFfpfjH+XVavRtTAvEr4rLDFKUk6D17MhD
jlcYozBOXKSnKyPjOTCORZCY/nsHeGVmdkEXahYntIsSNxkpupS34JoK+B3YY/q1XOfCO+pqRPPg
li/8gG1UmBKeeXvMiPKqvkM8WYUKjF6bSIGFVt8R1L6eV1aUv925wCoDBIhIbFJSnsUb4PGnbRnm
iQu4mYmE+8fgVgdq/abHiljUUAEu6YzqJO8g/jrs4D/Wgq8F53T1AdMHXu7eQQ4BU0wTt2RTjQyy
Fpt+NKTW/XEuZFMwwRfjnMUVvpgBuZ9niZsbsndqOgPUcTzUesGFaTG8U535ciunzorVBd90ZXV2
GcpqVULxBINTjt/lV0JQm4oM8a3XkQnelLqw1c3h8/G+0QVfAZugwgY1HR58P4mWiwllfd4Hh0Gd
uEyEFyWoUT/hNKBk0bSRHrYhYzcd3+timq0BShdSz9NzHJgaAMuQU53rvqOC46NQ1MRuDHa+I637
nIMr9sVG93OGAxhLKkb1ecq9vfhsNNSkj7NS2udZVmd6OETJS+DT9jtitKr9xnuvGpCKbhsGlBya
WgZoHynAJFtyYl4aLJWV8eBLI3hEwrLKZRQjOu2LgXSwZPVRJmZIKWqSycV98Cn0oR8aTU/L6AAh
7z7Vs1SGRxClOu2M+9O/eJQnEjB4aThAFJWuNzSftZJU5EXsIpNQM62hVoTzQY/gPSqa3u0lFKxV
PQrBBtXp6O9FZ+v9D+AXnBFU2v7zAbMjLYpsSiGKhYcydRqJBYS0CSFNHW0rqLELegTG2S+wU/aW
CngpSiNWUBFpxzRgWK7/lMxb8IJZjuun2seMh0RLngv5gGrL//CZgDqDHhXM88jgzC7xDo2vQ07H
GOxhv8MP1qF7JhBByltaYWO0nSWXpFUJHkl64Td6Kb0x3kMCJHara2Ws9wjOo43nmShTRrxeRpu2
35QhPD4pFMKu6SjcUnvB84konwPjC7QmXmbXq9ogQc6MPRe72eAU8q4pIhIFFvKDAnqZqfC76UKz
Rm6/pRxpo7cBDPTeNoQCS4T2HxQwi40qvGiDLnfoZnsd6NMAeENilAVDurWi+9INgDcUHvJ4z09P
t+tvZYIy7AaqxS6q+q3hN3JuFMngEQ1TbqKcKpM4TjKnLJk1dqyFJ82EFARv0tSQA4Wba8vQVvKK
SBYxSzLrO1UvVAAaDOODlBT5inNeigFQeIT0CKJvcJbNQuJcKXypHENc6AIngs+6GUyqZS8o82zZ
qFgrlyz6DwS1UPEGRh//zQ4Vg/gybMDj4rIJ2pw4zaINqUGLVZ/lwUI9IHyNRmMI1tzWdFnMAkvh
0uzMO3pqEHq0aBK3kIlcnBTp0LA71cIBZaJd3ttDufKwuUVxYaODvBeZZRRdASCbLWEvFRUXQLLP
HVrkIIAsglrWJw+wekUa/hXFEPUUIBqiJjMYbaUrFgtPClC/Bi7r8Q83bD1x5ZOW7jPgZUBzqwA6
gwr19aZiC44JG4ZBbBRo7RY8tICO1NIzz1TSASLUwY7LCl9nmSTUGyB2V56XS+kBAVeUhocXSuPg
yro2HyleAE7zKHUhSkRk+qYMqO6JDqNsBcFO+9qO/cdSrcxwTeptMdqGUV6cdCCQe5zdkCKXAEXU
wnInkb54rNjU0CAM4lEzahO9ZDO9kl/beo9efuInliRXuBrxFsxNtNmPHAp5AUQ6wSv28H+kfVdz
5DiT7S9iBL15BWiqVCyVvNR6YahbEuhBA9pffw979u6oqFoxvt0Y1zMdoyRcIpGZ55wxebJzV44o
WPh+duMXjiF0WhGCIzWInNX6GEqTMFKlUMpHKFVTSduztgcnxtHZ6q+5UB9CBxNe3M6SnjTRJHK+
DHXdmXaVaeVjHjb30r4gLYV4Frm7U+7+NETd4nK8lBM8s7fadcNc9qKJYY+TY+zrnwto4+5jvr7J
QpM8V9Azf2yhlrh5e1848Wd2VxdNWSqtPadq+dj/wTsg0w9l/FZagcErUGZAxamxSWQcwdElj/et
dIjwOZWbZ94I6FB34JXH841O0gvn7+yLli3wJaCUZt2M8OwsH1EkX1ACldvLBXb9SJT4ox03yUIu
2kOrmgx+SoA61+xC05QnVlvB3jQCPrlDspXseRDfj1hzdNZTmdDquKBkvL6mdDcQ9704RC15+nln
/+2UWPneJTb57+9YHb+iB+Q4drADDqAhIQ7RUBAmoHPFvvvofgWtG5Zoaa3I1eP98Pv2div9eikV
fGZ/dY23Za/VSr3MO0E7KzgImxCvFp4G4xWPMPwYj8LEvWW/fx73pUrHV7tr5qFk6sAykWDcHZ0M
ApA9Htk0jyBvEbja/mdjFx5IZ7bW16o+JLkdY4y2dejBApuKm2h6GtnHZmPMpRTRmanVVVrYmc4n
DcPSTgXgNcjEABncH9oBT1vS6Nfp64AWxWO0ldG+7Ln+3UfrworBGIKKGCd6Una8Jh2n8lF+kuer
7AOdOXPmSqBd4V59r5ob+ZqLzvmL5ZUPw/YZhnzG7MraramglS71RwjPbQbHF33WksoGySsaJ9Zs
Gs1gSrrJ0NNpSIel59HwCwVgBzDg7yXoDltLbSfzmzf1WTY6Ktu+k14jP1mgSOg0W+zly5b5fmz/
/ZiVuyo7JY9HBeucVsc+9ka8ayQK1QXA4HP07RwKV9rKi13exf+aXH7/i4dcHr0gl8E8a0aopL4A
L6r+gr5iZZNKZH04UREC2/8XfajVkjbjODiTJsZQba7RUmNSPCr7a7k44hEn9Z60gZNZO6Fv9lbX
0RAp5jAYEIjiXg9QfXrij8hduBERRAH6MCbvhRsfnd3PbmF1BfyXVfSEgr8HyYT1kWkUNNC1ohnD
qT4kUQOiYOTC6l9NTbTo3c59vYs34pjVEi4WLaCPwDa/dIAi5D5fwrlusrwrB+huufWxIm9XW5jH
ZWG+bMtvBla3SauZvSQl4xgO2pEbMWmi/3zOzkawui40JJ1lvcMIzGz0hiylXUXAPpAZGslVC/dF
xSr352VaPffWY/q7Wb/s+xE0JFknwaRSQ4vPOOJhADGOjZVZO+5vVlZ3xMTyyKl0qIahC9DXXjRf
/A6Nq+lFeBGykfz55zGtr/3/MocHB0Q6kdBfq1oKUB8X+oAdP9D4BtJee8haEp0YQesbge4myJK2
AcgVw+t5hESbBCxqAXDx+8+fcemgYzn//2c462dHCtCXXUHMPMzSfT8xMmsmrQFX6DuTZKkrs45Y
M9VkcyPsWfbh9336r931bOdyk7Eew8/31cPgRb+6sLqTN/bq+k5cTbIjry5jEKykc+FATc9uQZHv
Kh1Rh2RRcH+tuxct4Z6MDkvu/NYzg0xIA6HgNWRbKYTL2/ffoa6eFBGYekF4jqE+3NAtEsGNbYS0
0blDiXjZgOUaP5ypOpGgXQwyFteMjwJDTSXaIo6fLTcq7urYA83RXPottFRqkqNTGcreXdDXPu+j
vZ5VdJ4DoBeEc91Cc+PnfXbZ7yGLhgLSIk61ui3Rn95PwsER7uSgRRsbYNcOaotepHj/N0MrB9uY
qd2AKA2n2Ife1f6q220JO/0Pm+rfsaxcrDRCsySLcWQEGBtSnFrFt4jixm89KA1vXWh+05/HdPmQ
IleC4hu08dA/cr7ItsI6PUrlMUwUtChCfaERDcn7jw4NGxbg1NF1Kvwu2WpZWMV1/5yeL2ZXrn4G
JYZRxJjLUb53GCf5M9MjIrGtU3rxgPy3nW+pj9gxbbnRYUdz3uw8yG+kPpgeASdcdnD8q2evrVv1
GpmFin8mdAsVfCEMQA5TRgCAZBQav1apF7UyWAqcDLxEIgOzI3lD9QkNDn8GIb2a9L40PkrRfmNN
l1P/zQF+MbpygHk3CDRAwSi0mm9tCV2CMTBa/Aq9DIZxYCDbU590K9/LOK9xiVcR34i51u1R/ywv
3DuSVxbwD+sSugJNqkGdFbh+oygDTTx0WuaJqH1Val+Xe6+zpn091EitujGo60pI4WTKfQ+wlBrz
fcaghvRqOccuj64KtnE9rNNh3z5u2TNf7vyhgaIceO7g10zDN6LCFc5N1AXa6EbNccCU3CnTvoLg
/c/Lspykb6uycMHBKSNSWz9Ky4IX0TwsZiNGZxYIjeYFOzaS8zaPhmfb0n+Y9/tnoF8srvaBNsVq
M3ewaNxLu4foRrkar9Sb2nX2yUbIcdlxfTG1vg2LJI/rEabawlP8h8g1XSO49iD6GuTX4RYTw2Wv
9cXc6t4r66RM0fY8hpLiTjOFoqcZSp9S4Va3Jd1K56yblb/N4+oijG0nSwC3H8OqNPbz3O1YjQ5b
lRihCXKL+NjqCn7rSUM6s0QGgEEMEcWcGddRo/1v4tUF/wjSLAfK26slNaEgxium4lO6QO2PhvpQ
aRvb5vs+NYGkgyiPjdcwgGwr18zbatQYV6bwBa0RHjziVmDx3SfCACr1yIHiF6i3np+/eWq1ZKpg
wGLlg9TQFiR0yGckulfXHMrRv9Sq34hFL45p0TqDDwY4bI2TicDEKGbUcULtZUD/VkohW3DTLe0d
P5/xv/iy80OOIX0xtFofVRaQzJtgCKdbpeI3UozabnrSXIUkV5Y3esm+9T8aDxJoNYAIrnMz/L7f
0si6PFog81Dow2XytxL0xcEBEGCORoMJVk3KaEP1g+RuNT18v8AxUChDLlhg/Lw1b4MT1W1p5uYU
FjaNoPhh156Suu0m4fDFsXyxszp7GaTx5kY3pjB9kE1SNoFUkOa5kW87lW/EQuvqP875+ZhWF4Ok
5EklZGsKRz8jtid8cPsEEMu9sul0TWZQTDnLH7TxwI5Cs6CCf7sqyVVDF3abaDMC/x68nH/PKrKt
M4dnSmHje/BUylM/Mlso9G2M+rIRUEwiYADJwrp3tB77XGMDjJi6L1DmnWasothwWxcc9jKUf62s
YmcHrX+VKcGKnj6X1t0QlBAWRgyUa68D8xyroNpobIzs+8MA6EGIPYPyD0cB5+Dcz+ixPUGLBzat
zE+dP0MaWOK6cqgDMPLPx/7CJkV5bSFRXqYRFZ5zS5NS6FrV1mMYZaR5iEDNeIhOzZVz87OZC0sF
ijVzoYXGux5a8edmhGJPTtZmc1ilMuasO1VOOCe197OVC/ERklbo/VjuGBhZXwBdJcQ4zOkcWvzE
75qwwqiKaqd1BG2AIwjjQXCe4982zH5froVZAAQU2ISK+a0cbiFgtLISo7OPEjmVe+HLHvdmPIIk
76PztZhOoP3YSmp9X7pzq8vvf/GVQP7MQ2XAaqsbVOWHEj01IzW0B5amVCS7jUEugcn5/XBubrVT
9AUWYgiYmzM/io96A/6Z5qEfrqK7LA86S/J0zZMWluUYcob97/+b+fUOYpkJ/URRzKH4Yz8O6Dji
qAL70AxqAuaDUCJBAL5VPdhY1zW5qqiB/eBlOYdlUlFdfqnN5+lFRi5oGD5/Ht5lS5B3BeIavSP2
yl/qbZfjtpCwTbr7VHqUo9e4+dSiD77FgHMhoYdlXDTJ0V+AzfpX1PfLrrGdvkuqKZ7DtLPcOk28
rE4ILlwJicS292tOqygH9DicFOm2eu1Fu8FprHy/f5cvgCyVaiw9yuuO+DlHs+4k8jmM99wTscvj
HXrVGi+6j++cq4jeg9f4Nv7Inn+e4u+x22J2wbyg5R98C6spVgtZyA7D/p3QzWGinyJQZughECFy
WltX6t3P5i7cG+f2liX/MtFq0YmiseGLJvkozfftG6fInwLEnNikmvfIl2xcGpcnFhMKdnr0AX3j
bQVFRMGtioPD0gdhgXdsTmg6XP7Y6yQi7ymKt2zjdrzog76YXDkFu9PGlg3VHMpUOYAI7crYW2Qr
E7Fui8FewVT+a2XNxtpYLOvjGVY6rzyp9GEmMZ13p7vfPfnFgE7HO53mARj7XI1uhN8XN+sX06ub
2AKWVGQyXICYa5roqEHPDUhBTkC/buyX71fk+SDV1X5xTKEYHJZ0EHaqzDWL2TVmP5MfeP4CWqUq
NkD9Hagyo1Wl7PFSoFO7F92Go12i0m9u/suAl2vgy7Zt2tJuRwebyIl+Jc7vbNw4Fxc93Zefv9j/
8vPtGSimOK6XtSyqOzt6yrWTWruZvvX2vZDJATIFLer4CyzGeHeeWyobI2rzBrtm9EHp8jTvRlLt
xC53Lf9UEu1KoXAEPvhpAI553rR+6br8an01jwPr2l5KYd28MnxUD2hBIalwbHaWl9CR4gNoRBtX
P6bgFNUPSLGTjVTWuovm77FBK9kSR+LRajorDwT6MYWzFlMt/NaTTug59ZhvuK1X7dUJuVm0QwqL
IOWs5j70QDndTHZccg/gqwOsDiI3KE2vJgHlr6nt434O+ZPoaHbXPJQ36pvVu+X18KwegPaF9Bi0
SQ/DaQunbV5cgC+2VxvNMnK71OVuDmuvJhN6gJt9czPuo08wfd4i7aK76CMKGH37VdEnA6+gjr6D
7NN7DK4fH22SUIfe5eSN0V/BQ0v2oDoiEvqevLeQ0dELr5tr1TeoCO4fh4N5txVTXvI7X2du8RZf
jkk355bKC8wcWNVDcShCiHFsOJxl/69POtpF0a8OPks8IFfxY9WW+ZS3M3w3y48GjwtQHrX2TpLl
HJ2Hs3QsBmA+tbLtKTdBsGHxel80XYryENP8nz/mktcBNg4vEHSXAV2yupyF3CtTnahzmNR/rPhU
5hve9bvXwSDBuoomCXStyuuYI0eDX6THhh0KnaKJrAtLEIf/PIQL1Xo0/qsgaMR2R/ZpHWAkaqvn
1pBGof1YP8lgv0OLIM39kcq+up9ck4CFL/eG55/NXnBzMAvuP/S7K8rC2X6+U4wY1H+t2kShX8Xe
/FzUZN//1h8QUkEkN6jItNef0e4PyhlQqUg348bL7sLlDPsmIisccLiZNX22VDBt6ED+FR6cnJpX
6pN0nb2W7yNR986rcxxc/lDfCBDBtjuDajfy9RZs97uTARMBqPh1W0bXtbZuWUMHUxRVqhmFrAAh
BzQQphtDukGCDAnNQd14Yv5NU56fmnNrq1OjiEpxuGFFqFBzIp2SN4ksNDpqMHiGn9yB7dHPAtMd
CdKC5OHOdBm5uX5G1+K1QoubYT96sqv6fSCjKWD2IETj/rwfvp8kaD0jdQaMNzp20bB5vh2ceM4s
nrEojMua6AAsb4mtrDEWuFbOLaw2HIgJ80iMkhPqgeQbL23AHyuvfeyfncfmmt+XgXITb2UnL0TT
50ZXl3lUAOQKwvQobO/EYQYv8+yVNCMl3WqruOApkA4BJRsIsCAXur407aGKi9HG+wey8lCtui48
LbvVlQye/ueFunRwHRn6nTCGdVL/hvNfXHzExSCgBi6FBViJjvFNv9cO+T0/VjLR9/I+2sXXU2g8
6gd2iq6lcIs5cz1QVBQXYDkgtA5odwAgPt8oSmH2Y11pUighRceS97LqSQ6NzkZrKa83BnvJGIIA
ZOkwVqSyV8YieVJNPqfsKNp9eYPbZVewmdglgLvzBpXC2h0s4/pqarVTxNQ0AINm7KhF0R6qdsDo
15Jft0jUMWjapcgSyGzribJ+XK6NrgKdcWIVqHkwvubhZKducjT3Gbwttujvn3fNt6DuH0v64u5R
o0SH7vmyIRWplZBawn6AmGmo0srP3dRtDkjp5ghaoK/qNYT7xcm52RIB/XYI17aXVf6yY82209MO
aIDQgf5Qxx7MORiGHTsm+7H6ZDM4JZP3n4d7cV4RvqPrHPUcgK/PLU5cjaxWwrwqIlANtx5lIr+k
nBErupv2VvKfhsx/RwiniYo3fCiulXN7PBvUfM6weeYkv89H7tZ9SZSWIa221x7j4l5NHlm0oJlr
fkrz29yqaAvG9oVEC/ij6kOdE/LzFHyLK1bftCaRyZWxgTwH5sCJCRKMp+iqO2aP0wAvkYU8BCDi
utsvQrdkswHx0lkC9wTKdQiQlpzq+XTEYii7OKtADYd2ymP6p3qOflWnLrAog/TKrPltTKRQe5x8
ab+lwbKmBMPtBctfjK/WXhnqbrIrGK+hBFB440GcijeTcpodk9CIKYLz6dB78v21dNMDybUF/F+H
4LCvq+gEWGgGHMTHqxCc63CPHaScj6wMiu7UxrdjdKMqW7CtLTOrA62Vw6TUHcy0n/3VTDe84Toc
+DsIUN8Cnr+Atf++kr4cWdlQkhIBEhyv3f+KkmbPumwjofc3/fI1JFpsaAaYTFFCAHvXGp4VQ+cE
7+w+PoKKMqh8+2p2i6v2aOyOkme+t0cOROOV487H6hYcsKcIWZrdDuUGFKnyo4Oa/n9+YM6+Z3UD
5KUNvAp4XI9t89Tbr6gDEg6KPHCW/bLrx6l1sXkayAY3722YdaQH12rxaCC38/N3XDg8Z5+xuhNs
J7GkRMW05KDdddDa7mi3ugRW/SstC1Jjw9q3+i1WwUCBBWo9i0oUnv3nZ7UpYqDy+JgcYw6RqIwq
z6Ik00TA4Qv1gLlA03Dl6afRQ8LhczrIblwTDugG3f087G9FmH8+BOldUHAi/fI37vmy5QYrn7TY
HJKjM96rBim164FBPjcZSbzLTkh+Ho2tJ8BfNNZqCxoIocAEvvTBI+dzPnhlBIJsdKYExGOh5dcj
QPx+Y12lup/cjuVOc3y9BvYcIiLvzC9IbId4D3F7Yw2+JdeXoX/9jOU0fhm6BC22gZlzctTY26C0
tEK/aNSeipsIZGfjoase1MqtoBMGWLZkPP888RfuSiA/lx5qsIajxrbyl2MTg4uCWekxM59t0NVG
II9VIpK9ciiuJdDnK6tNFp1vcR36EuBaAMlVkaH9BheCslFdZXk9HgvCkSABZy1tiUlVr78x6fyC
//z6++bX5IJBmM7kuSGZCy0Z5E8q9DHMiFY+/ioSzXSmaCjedcRxBzyMqCsjuD8wt0KiDERU0OT5
ea7WyVY8lW081VH3RGLKBEn2+ULNlZN1HVpgj331kEiMQN/ZiDcOwjfXu9hAhL8g8sHitEYQ5nHc
s4j347GzKjKAvDEDbPXnYShrmKK1DAS5PdkBZFTDOFaL3glpyJ04no4TfT0eendHXxp3/gM6iR2y
nir9PZLnhLwWmMEX3SMnv3TByI++Xnp6OIEXlZD968P+D1RU3OdFgOb+9lYj7lXY01+fBbkafJ2Y
5AapITxgc7pbmmqulQC/bNzPnr59dl4G2b+cDvTTPOmAZGn41/feN/D/0sa/t8lIbZLtc3KNJJtx
Qoo+CLXgeXB/leQxzInX0Z/n5NsxWM3IKoSzGxmdqBPDjARz+2BIrvxnLLE1ZXCU7J1yIx+gLRN8
5nnOza3rklLPh063YO5wfD3K1M3IEyf74/vrPrg7usfTvvHwZ+hdXb0F4UcTvOzcn8f7V3f4py9Y
va2KZEyLQcEXmK/CbUKT7l9P/ofv33iuB59P7r2eBCYJiLfzrkP6tAs9Qm7IFQneXJtubclLHuHL
hlwrlpqTrjNrxtdkpPZeLLpJzbqxvmuu9z42k9QZYEBA3AL9CrjkPrsP6Y/ZeUBhltj0+9lrD/op
T26BEJXd8gVy5j/P+feYfLXqK0ff2jY4wmt8BK9uZDTnotdZXQB0BDE6dJTjdyk6cPA3ACTK0PuD
0nFWAhu8FdxtTfYqRC37KGKljs/wn0oc6uPLiROZHjJyBJsLfSA4fBR74MX37wTu/zDwbq6C8P5Z
o/TweIsT+L61/N9vYlCqg8od5QYkloEbV889a9T3zlQlIGYsVPTH7Nv2seWlW78m5TNY1XmbuoUc
ghCknI5DROUW3fYtwPwEQAQn3ZIiX8ujLu4RIpYLnzo6D0FuuzoblmSlgyHN+fFFgqqbK/bsULrS
dX4a3dImBsTfIHjgKkGzs/eYIBGA0TaCs3TBe+3W/md6FI/lVtv/hTlS8apAnAbOXTQZ/02pfg0T
aqlslTJuj0nJ0cQMBP0Rl1HmRlUkB44aCU81WB0o0yg8MNKJP3qpOntwEhfXmZXnbj6VsV/aauKV
zlQEQ8ulo2yZzJsTeQst8v2mxLfqYMhf0qvIVq12+qjqs8XVtD1W/FenQVi5uE/HLcD3dye6GMFK
LUS2Jp4q55umtpy47h0YMZes7QOA9jNIaWxibnGFgTxg+Vnn7hL1BewJU0Pj67I/zm2NXOW11kjj
A6IacJ7kaNGbIU0CdXW9Y8ob0/v0zxyPuUwh6wNIqiSJj2mCtGwAaFIEvdWpKMNmAF+qm0B85rUp
a+V6mqTkk+eZuWjPDg6exhqwj3mFcHxweHSakep7asqhAkfXYICWpG96dFH2jdSznYaiSjBIKhsD
pZvLhxiEaQZNzXiE9ESUo9HGgLRiMM3YSyQauaTsc6PPn+t+sMGCrTUjANmDLt7rMbWfGl7H2r4C
9WxHQd0IgmLVyucnuW7bFuRgdcGnKjSqFuREBIR2cvoZa1bEgPGzIwhaocW0HWaf60bJ90nnFJOf
ZPagAvLcdenvqZMMBHOa1gg3NfoZkUQygWzHZGKeGjJlWgLqmCrTQbxjxmbt5m2SGtc6t3mxb50S
gDilSsCSF2kdiKBMI58jOs0pui+zvtVkr180w6hWZ3YRqLPZJTt8CtpvJMbFu2DYPehS1nlOUd0F
ZXsuoyXOtvCDwf5iimduRyMOtSES86APEvjMC1Bq7IFyHu/qPGuA0+dGFca5KXq3r5T2dixk9jyn
hfjd6IUqUw5S3aOaZo5AFxMok2pLdeoglWUukXzSxeAqU2+4Bs/A6cSqNgWBfmVnoB/shuZjBNmX
4hoWb3IX+lA1LihtSlN/SrQswttPNvaVKNSPGoIjUlDqpYT6cymBw4Tb4+yX1rLco9ZZBrHzQsSg
PpMECyACUTxElgw8kpoYDNRMadxIrgBYf0bGNht0KpxSLrwF0nHM24WZe2iy6lSWcX5viJznhAFX
nvhFU0WCzFPe3PIoUdLDDClCjKmKRZAMVaRQLsnqtLNqRxyGUZ4WBXiFfWQmT6S9xsE2uU8aobY+
B/IkJROXjfeUNxaEQwaeO54qablGmhGw50YDXwaNeyMadx3kkjvS1K2suI6exX94YXd/HK0HICmV
WgFstjECTsNLWzxJrdKDM9CcsV6MiQ6i5qbagP7AnvvCyysQ5Lqm3jvIVOtZ85hlqiVDpcUBB75U
tInmNo7JIPDVI0MIzixlotPUgyMkjeX40wBMEpQlzWQEVRorCtUki8OkjEYoO8Fq+FwB4sHtEhud
8tqsdNPVALVn6WgBG2sfWwm4NU8pE44MhjHrKkUlpn8bh8Z5GCPZvB0wjbedLJwgL9HLTEEGPr73
IEaEblqCFDlV5Bm1uIQL7WnWk/SxkEAnzgwzjog6OshldT3D+HmELUassTOf5WKwsKKQPfwANqLE
G6kBoSNLExx9gdsvI5oAlgjd+6KF/lIEVi+wllROTqw258AMjUP2pHSZyChy1c3vsRzHvSIVUwLy
EiM+lFbs1F5l98yhC1ZtN3IHLE+YRT7gC6YMG0QuVNLZlfUi1VrZ7JS0y3vkYdNodueoiD25bpYb
nhvScUoVJB9AqVo/VpVRdGFvqzlmK0ukRU1HLd5zMdSgjOk6fGgym7lNhVEoCTg9EhXytFwGnZOA
ItwDOjtqFEQigAdAtGngrQZEu/FuNNEAQoohdjBo0yzQjBg1yqMF+OLkIgVh/m4sgbhvbjlES2I5
yR7KpBjfqqHOYqBzUwvqJPGyqLmToCZppRVIrQaQjiybDA7BUUVzJUVAoZCsNOGwhJobpTdbs6zt
UuA0f3cQcLIA/Ipkw9OUmiUhGmBbECBNEWo3eA8OZJC1TIFWwISF6AdnMD1FSScDkkPOgHeyPouK
yiBUfDEVwXXQone8J04zyY5XjkwF82DS2rddWiLGTDPW7UszTp/iorakwOrK4tkpNanZ207Lg1ke
uyoATRtXCNZEyvycF459jGMnSW+h8MJUV2oLMFmjEDMcxo6lS34IUC7S5GZ+bOeam8E8SuLeqTLp
GinhLL8fwPQDcjC54wo6BfVFhEhjgNnB67+gID1MRFNm8bvtLEd4SBEkbyPaUu8nnrYaUXvbuAU7
qqipXVrNwyxyVEW0ajQMClSxBvySVch9YCNonL3c6ZBRTtjYFXtdj1rw7tisKgMpyc2epKzmD02G
wvtOMTvJDFpjik6jgpuGmlmPQUt6Yf0e27LOTrNR94IWOTAG97LRoFqha1FdHce2so+VCZkjeCKL
x67GczWjg12LzlUHg00HSMfFkA+WFUgCtZNWll7JhINieoSvpwr2Z0VNdDBhGtM0B5vhCIllRBqQ
14JurTEfiriGGoHe6DYoylXBKqqoyCLTWGvaX2iEtu54MsS/8GYbUlzQCiiBDScZm7AdorrbZYU0
3mZo0kz9OpERA+WGw1HVmSfJk+UO8hjg3BpAgx7bKs54Zht7lYkK0klqKjtPgIrMErEZdGhco2y6
ntiSmF+ZIWMSIkw0+NmkQX/T+krSaAn0P5QQq0L14xJ5XBIpcjTujbqBEgnKg0mCCL2b2D3S8E7m
Fl0L3rw+BhcRnAI38ys2Zcy67RMHu6gqZEvQvpJ7EI8t3dku/LmBJifZikug9bC5aeS01ZPNTBmc
6u0ooUU6ZyINdFHppSezhn2ORjZWXpEa1gkNRUvmRLOGzM0HKRekNYcaBzRBt5gbIRnauNLA1Q5C
z5YkQ5hZg5WgYzX6HVQJIc3YNLG4wlrIJ8lMp+jQKl0R76AoIbFgjJzeDHqFiwcrscuU9lHVyn5t
Fll9YEkiHaSIVe9lauR3k9FDpEfEOdoKTFZ1iecwMYALrOZ6u3dmXS9CLk0LOwIrwQoBGgCkPrmm
9ooPuvX+NtdFz+65ltXNya7amD0YQqiPheA2OK5RO2sPplCnHrf5BLInoOxqOXkqxSgjm6tHKDMh
8oC7EWM9DVC6QZRKJzELNHaIqnvmIAv/nPu8KkEbo6vDDl2wCSMI3B3Fj0SdI9ZDDIpOnkLrY7yS
udn7XaYkULcB9afHrdquAD0Wg7FjKhhR7+bSUWPXruoSb7UMvB730RgpzJWnCFTtssUHl8lRrodW
b82pO7ddxYI5bjg6QEGC6OzxoMEjWBmzvnyTmGOx+whnqCCShLYwd+jsQUaElSF+QrRgW8N0zzPe
q9clvoq7vTVqzwK741WNTKXyoxl/G2LBilue4IlJHLTzvmiKNMZUA6DmrpXY/McQsh170HMrbgtU
Dq94b+Ot0id5ds8iIwXtZ1fId9poowi8XLoIK3PVfkdCIX5FoWua7ooos5lfFqxG+NA1RuzLcTlX
NO6UGPT4FWcpTcq+jglHxHCEEtf4R8972yZD0tYO9LmSCM12ZoM1bHCJaQQqfDp+V2XFewxFgdov
eNd8FjmPHmurV1qvhmvMqZYYNjSLbeD1UG1qWOJFhaXFpJ8LlHmnsgfHWKPJLU1Si12n6DZC4CLX
6g3uEDMnmT2Vv/iEMIe0To9HxZQMOEdjNoM6v2CYZWIPSezg/ZH304cirPRWyaIZYD9R/HHg1RZV
xB6OEVqIoDNBqOE8q6VhIuqQzLIDtECbjk7Sxni7yNpceGqK26ASsXPbjVbxVI1KFGSlioqO5BhB
Nsv2MwMbd9hLZX8LibcoorkeQSxM6xvl1YllZG7irk6xHMLWwSlq6NkO6moWFpR3ZhxYTK6FF9fd
WF6pnVz1XmJApI2M8gwGEtT5dd1tddEM15gixN+J3SCtnoOFDdWmupKumIGHsWeMWf0UqR2S4LGN
MJ/MOUQIiBSPwNO1QrVHT4yZY3lZw2M872pwTyEYifTENToucxePmblE6D6jUISEOlBcuRVXMZVS
y6k/psHCnGsti8GTmSZFGvSp0wq4LVw/Rzy/eBM0qVHsDdYk2U6Tel11Vbmp2lsLvZkFDiburDzQ
mdSnLvDeYHqxci2npdyB8KXXkUqR2RJpqFqOGE0eofhIIRBv2YQrNmQ1cXeaL11ZGs+aSPHgqPQB
mr2SndbojxH9cC11jVOQwcwyAzUAtNqh378fGzpxSA8SzqrZM+CpIfTcoOAOIR2jRPp9gFAEMVWt
OzADiOvCKDAqRx94qHZJ4SCyUv4fRWfW3DYOBOFfxCqCN19FSZbtOHbs3C+sXMsTAAkeAPjr9/PT
PqQ2kURwMNPd0108zN3mUEpmCG1PRxFMx2kISwfZ2OXfm6jDtWtRfkN46zyu/mmiymcX62Q6jXOT
QUxt6ZCdkkUOhEWO746dMCP+T93kY4j7bDn253bNds22x6Q+6WEI/obFloOxlbvEAnE1o6rwpsO8
eOc86arsOrzKUpN8Wka7FpdkMflymoPGNScjo/wpaMu0q3wCUXJiaRt+ZF47OlGLjP0/A3WDD0Sy
J48zf0bY3Z6Oz+yYMbbLeJD/9sgOH8XQNupSTIZXss9U0VUjXVNTjd0Q5/jA5yk7FL3iM6XJ7l/C
sO3NNYwoNFSUOf/MyWvfdtsWYHVh2wRnUY54O48qMs/O6cZcxoONZGyp+AH4O7R9kU0S9pdmHjpG
qL0gWeeIhrEKs0nZKrOb+rhlkAuN6DFFpXE7GsZYt2MTvtuQDE92Eb6t8di/YqufgTN1tMOhHsjy
k+9BIcTThTPxTrwNhNYlgh9LRtPwr5dGEJydNpTBdi9Kfymzo/3jt+V4XTub+HNcA3Hwv/T9I7+s
weNWZPqjTBla+dXz4M1HY/JL6FiHl9D0GXuWYoizc4TmoDkJwvK+Uq2dPA9NP6y3Om99di6Y7H4U
Y52E5Ltl8ll2h8suZTC2PzzTKrDQlq7paZ5oh3DyHYtnFnMVjgSjp+pGJujKV5tusb5LuqHFejFL
w+1it7QjX48SfJMwqSjrjR7FKUqK5odIkl09MExoQUu4gVt2RcC4irDyIMygHmd9yb1oxKWJs+E2
2d7nF+y92j/zuMsXDR7d3qJ5iOfbLJd5epvKZuSy3sJFV3ZXiEjGWcqG3CplumvRHmtyLvQg9/tV
SPMdz+SCm3FJMWeWcjqq9ys0PyVHODEGkwTcVo1MJnE7RjcPd2QBr/FVtPS7RYcvbqUxjTm4PGJB
wnQgxHPW9FRup8Ll2URC01wPQcR7T1oUbnY6iNoP2gizPaZmY2BkRRB+BIFsSa8PgH9j7bg98EkR
23uljNiSndoEw+R2lfF0yjiCQO2ur/m5omTaz0vrkqIyHXPAGWz4K3+du2PZBsSpbdLt21Fo7ap1
NpphLICqfJZBuIDArMBRp9Kx3fEQp8J1dFSrKc4EaeTsdHESokqYpBHkV7CXcMrzniyDhvF5pkIt
kXrM+qgOzzq048e4lOV0Yjii2h2hSuLKxk3SV3HeoHcflkbnl1ofAx4rUs3oMwkeEZS+Lr5Y0Q/H
m7KaXlK9L7WcfFwHc7WMGRwCCDvEfcF48i88dPDjmNNVXDO665VLc0higpLZbj+pbFvL56ltyhqw
f8ifJ9PYEpjQCUV3OfA1SFHCkUSbJipuY5zKn6WYj69REHk2PvbA/RfJwzHLxJvArDzBrbqoff1a
zgEn3kYD918eN1zjG4qCb0Ff7MwX6QD8VQJZzbzJyl+nghLN8L69V72DPcsr8/SEOGxMluxpw+AL
L3Q/5gSERB01diPyvbiMfUBCSOvzbals78Ki6mv8P6rWZeuPeFHY5LV9Y5IT4zVoT2u341dht/iv
8nEGfKPS6G2f/YIx2UJvhN1pwsus81bHWMvrgTu0jOWffchKVWXvHT7goJEU8KWJ3+UYelPVugq2
AcZypI7ZjuGplj4ImLv2nA2faNDPtfXFcSlCNzVnwkXi+Fm42q3VQDn4N05DGZ72JNRP2qgYaLDT
y7dIpCN2seGxPhXFrLuz1+A0p67F1fWpHIasvWX5vohr5G0cXftghw9uB6l4yUQd71e4HosXSfru
/TZEJmzOwS7i/rZT21/KtB+Dc9RlAExASXlXzUequ+fUB333aONeNadFCBxUjCXdiOiqoksqP2/r
n7hdxXROgVaKSxkhCK0mIbsCb80k+l2w6MqzOYZ5x6DdJNHliJvFVLuJ7Ldiz/ePkrhabgGs9bcq
ambzM9iCku512VJcvNVIoKdqe2KdrJiy7zZ9hyAdSsh7XQba3k86bOdq8iLWl0Bt6a0EzfFnyVqA
OKlGilu+MYBcynKU3Z3yUhYnqJ+SWtoExcd5DQhAmlu6Kn3aHaXhTL5gzH6o58IOPPjM1pjxdZbD
CGRsdZbf9SuunlVPY1Wcdl84A9yvYxZ0WH0io6RPiroSsgkBlyXM6rWcDcjwzFzWEveIXyHu0sFw
RswpwfRMmzwuyZybW9O8jxbz4HjFaq4IxO4AmujlcmnWSswun8+bitzPnlOmySgfB5reqejAtcp2
Ots96h+CLZMBYpkgBoThR8S0feAGpM1KpkdSYIByHGDpR4zVyTUvmdpuhsz4hYhKF1qwb6k/rO0W
8hHSDUEBJhLY8xy6+1O0BTWw8eFXQJ3BnwVmmDRMiqVPWplZE3TJuuVKbB9dG0jRWvwnuhIT9kDv
S3gXTTlXa++R+p8x8QjVjUZE6kpwRv/sPC66Ap+0+V3uwYW/b7Gpf9GR+bZqe9eR7jnNU7TctBNE
uedzKIOHXqjZXo+d/5xgkuDginibI9x9wKbe/W4KYCG/+fyMur8w11Qt2dswi+HBNmPGmvGUzCnp
lOzIfm12N0yfgnFvRHiyR9hFp6IvyX5xAwLq2Tnvoay2mtBdUJUKfCVOT+Go9+NshhpL2xyI+Lvv
HB2S1r19JZa7/p62R/pnrvtDfR8UbebLwhWSfo64tP39UQ+ifeFTOrLBwiXlasOnLnoM0zqqf1pt
Dh6YmqcPYrJyr1Q5Nrri/doxN4vzmbgenEJ+GBanOAyJKj7PtmBdoA53SXMSulq9+WmwlDUpcdml
NfJNYatx1RLzhGLJsLOswyLRzzZxi75volULjK50Nqu30QeCZzHtWfc89H0fnFPaXJ600d3rOOoO
FRbT0v53VP1aAJBDFjDmI/KQ2QcTK6KC6vYI5bWu26CsuPcs7iLbnjbbw9oHeUTBVm1wDuhW7QP2
IOIL6Pj6NOcMcHcDXQRxZWbv0yd/WPO7GQvjWQhXyfoxHkNcEuLWSxBspkVG71IXsPT8TfJeDvs+
39bMufG8LbnbH3bYKsr0u78EnZvYnuRi/PR18dnYgTzojPVdEHg2P5cpuY1uC+Vt3TX65FNauLW+
Q9g7iMvc1wU+fpgltCTUHDyubQ/CH/S6WX/qiyHE6aOQKXyQiI/3z0QCe2WnEIsVqS0fb5NZ/ghg
tywXOtMUI3S1ZcspEQZ1VxABeVTDumfTq2FGGi9dQR09k81Tz1csspv6jv2Q+EuS06XwsxVdcO7W
0f9sSTSlh9ymut4vBxoy4mXtPvb3a7kk6tGJYsvObU9a3jkbVtl9swcl8b6vaW9qMD4vWnHimljT
f3GYhajqDpHdr02yZqdSx8UPtnzFdxksk//brU1e/wGpc/knrteYIcSrd2WikTRJrSBQKtE6h7vq
RrpYBVJDa98GtyVJNECXaTX+pjXQFqwAYkXvAMdMUh43KpUJq6MkVeQ/s+tDPgZpK+21nXL1TJj5
jCwuOGK6NLMcOAq2Jhqrbp7U8TrQh3wNehq8ymfZ+BkSHSoHx1btg4eyK/fi2zRGOCHNB73EgTHW
eO8PHk81FaGczs0S6vwuk1anz6UVHV4i07D8Fl2cocj1dhxOE0Fe2a3A1/g5t0ufnfyyikvWkzVc
R52KLlNNy3eJtTwenQ5NdmrqEnlkQrLj36gdwvxp1/MWgkUBhNGkZi6rKDhLiwf8bsxrqiMHz6Fl
yIJlP9DsNoNMgKRdIUE416JlFInYqtiVPO6jueg/t+8m15cxyJB/bjtxG/Om/etOd93dI2kAXlDc
jdlpmjQTUVuH0Vd+zOKFCcM9DavNfu4lD+ukk3a/y7ujLk55JpcfR1qu8UmmIy1XO2dxwynIZ0T6
U7cCkFqTfRLgmBK8IMvZ+pjnwp0AATypBjYLPg9A7sEJFWdNuVeED2C82DA+l5MnrwIWIzF8Gs02
Ss4dzVs0R/6SU60/Wz+pXwb47qXfV/qwIDS6SgirvO9GsKfL5Jn0KjGsfKYuGc1MfuAe/qekiNdT
Ms3i+9gG+lcTDcF2mnYnXxMarOS8MXS7yxIZ88niPkKeF3l537ZR0apNhUovR+tnUhvfG0z4i2z4
2mYHQ7nMWqieLGrrr8NIVkCn3oH6lcH74hA9dPSyc2/Prds7e96HMSt5HxLzVsJBg1GtnUdJCJCi
qqWdyu++RVl5P9L8fzxYInxruh0OrxYz6Uy13f3zGBggaOHb/VdT57T7bTci3BAgZw+L6ofsaoXq
7+vF4g/MgtSBRwVQJs+RQZ4zGiTlDQoopaHpZfbiwQC+cjnEf9D5wAwVsOFwbPWRfA56bncmpm36
GvND4gUvudNPgZGEMqSqi35l21J8XMZ5gsEQ8zxUQbHuFLE4Ml/XMqw/iQT/hWI9ys++qIcQamfH
jFp0BqB/3EYQO9cJ84m1trS/UB3pSmTTpN+2yLbd3Zxj+94maUgcDzzUB2cVAVzB4AnRdeUKO6OT
fjdVRgd478pEaswuy/Vvk8OBnAA/5ZesEQogDNDwFSsIZS9I/5eyGrQPsbUT7RJX6UgTzQyx1zzp
1scPOZZv/Wl23f6nDRV7lFzKALUitbO90UPuCSA9VHbFtryENJsS11+npQ5f5noO85N14FxVoR3P
d0tCu96ZibgeUtjZCXI2knDJ++i+DHvd/2enclZVo9YcFqlfs88qUDrGoi3WX2H7yaQuLTNwpZax
0Hd86+hj0ybdcVpsV971MR0DHETN4rPsulczH9FyPw8rhyoh60gzJOL6xkvu9W2ae+KiiWgZ3tp5
OSQRm6VTl3TDJKoKY1/8OfqYxbNN1vYVgcDwIvmYz1uTWk7E8s5qMBSv33Ww6g8AA81fv7cLoyNd
2691jo8nOURAOIXPHqR4313Z1zJ9i9s2ZWNDjdl/yh1Redn7LVNvLoZq4wz66X5bOVYmTKJvzBbv
kPmeozHbG6Uf560dFwC3aKEfCqP7dvR1flni1KNEy4b2Vzm69RPJdHzVlWnZX8EnXV05G7tfQaKU
uvrNTN9RSdD1FE3aZWfaygDvcPCABxt5LDWtbfD4V2FHfs4gvZ2uPS3vW97Gx/wDyelGgo1J9SLv
4gANbSXzYL4GrjHz47aUMM1Z7N9PWT/vxy2zUZvc4CuiFro8lPJ+m3aSxlzmSPJo1+CIbv1Yym89
r1oCUmvS+DdY7Cq+sFQbmx/0lg3qCouLD/x33F6joNeionCLHwDwKrtb3dKFl1HblR/QuCxgjOKf
BszPEZdtm8C5AQn0mr6E6AJoB7t6mh/Sg072HMEI/8gU1Pi5pkaFFzUOCZIJ6H2k5Ewf3Y25rLZV
4WxdXo9jxZkpGYCn7spejDP7ZX4GpMit/leUEFAgb/36NWcoKzjtGT/kjnBxqHgh1j9jUUiJOPxg
nancbCAeZnp7c43lBgh+kv2svqgGkuZPwR/nj1MXBl1lJlJGLyS2FRt0RCPj80F4XNCdPNRHfjYH
f+EHalpSPk710hMEBn5OPanzl9RnyX/b7MP6shZiEqfGd/nPgrgLsIhwC2GDYeKvWdoH9ta37Ikg
h2YgRcwUYoHsl2QnV9OsGsiALNNguaTWUWRdADx5ZT05Wy4cO1ABuOoEHd3hFQv1e8CLqnwgX2I9
dN3zkmqw0Qz0BCVEgrrmgb41wSCs0zWGrV2CgqjmypXVmCadqmITeTrXuUjfQlEehE9NnlEyXeYB
3l7ms2XYK1ugtDgcxisyGLbkfYLkCNYzV1B1WyG+DJF45zlGPHbunbd1ftLFngnqdpmu1diWDD8b
HX1xCnIgUlvC8VbA8cVv3mOHaGTaVhhJty7NGZeSwn+JBsONX0i7BhekU1P/YLqw52AeLbTYjowi
u+wZU2tFQc03tqQaH5/xTe/4gXwv9XmQUeyeG7sIGF4DP3dcgmjpj8s2Sd++ONNkuBotMFAvaYzw
r6We7vn2YkHT7Fml+mgf9LTL4dlkYRve7ckY2fvSWOB6ufRh8IKkyrW3LhvLnHHTqadi0c1KEx6U
e/8FAG/YGXQmo19j47vQw/gkU/dZ1OlQ3hc6h3TZxiBN+YWBmb817STmOyUkGH15hPZzzHiWnVpc
9t/Nd9tlPDtfWn9X1joHv+sDts91MLm/aMWAwwgQzvcrMj8y8EArY30dhqNYrrWHbNWJt7/3ONi2
qwhqpc9KF95VwWEI3rCJRqDn+VwQLEx3L7Ldt+a2Y+DK/aRs7R4R3q1EShQws1Wb7sARIRAUyKW0
qqy29/DFiv7DsockI/bk5HqAyBarmabXRrYg9Vy09riIIWVvYu7Kd2FRaDN/N8zF+oMpp/mUuwY+
JMq7JaoWdAwzyAf2W5d1UPuTgec/rjKYmwYTBRqL7/2er2zodVNRX3nICOHUCPtLbtrUrOfJTrpE
VREdJdCHqucPZU/u8ol4KNtfOqc5THKNHaIyM2v3fUSqSHKciZb968G31J+WGmXeZUtl3L7uG+z5
96YIhgQRWo2Bdyr0SM/tRrk/G9YGnmYCmtZvIjr2Cb+lbOZt27l8q3ruMI9txIKV7dTgTVqeaoLh
ujcpYWiqOmG9ABgYchdQqz3qJ690Al2U50N7gsfI1D1aSZc8qAWZ7QXAunPXaSvZBd2n0okrHWqR
XQBxFCsGPPL63neNeQ4gsfTNs87Sv20lYNbXsJja6EFx9bR/N5UX66PwrC2f+jxM3c3bIfsgdL62
d03t5FGp1gtcSjOEKE+1G9nRRlWJV9V2HKBzbVAczNuQCt2XIMzjhcSGXJcf1zIoth/JFPecrqSx
0cNBn4Pha50YUxm+rDwfq+2hIxGMbPhCjYJba6jz4gPuSnl5tzn4xds4ruUAVprRzVXrwvtzBxO8
bKdYRom4YmPZ+8scp3XJKVtzBBnpkrQPqrCcSovIyt3NOszUPzGHR4deK0botk5lKeHEFu2CL0Uy
yPTSb0Hd36HScMM5SHcxPVOVx5dJCq5BLfLJvox8vfKmjBvrr4q4xv01xN+dj851VT8Ntqa9dXJv
/oiAvewPYsipzBkYdfAIe0hMwQjei0nD1Ir+r3VZROjDomNzaZxOYE/B4ev7vgMYQLFxOBgpCrcb
L4ezoyB/rEjXzwGUzvpO28D30W8WaBIBqev2fiMP8w9IhFXBCdFN7M/K+Do77XB44/0GEwCbXEoT
XQNVBvaahikW7D7qi+YhC/Qa3aWkLH/OVd0dt8D3UXu37/Dfp8Uk9Z8ha5DnbGydj7AkXNv6BBYD
sIvkhWGD+XhjzSoPpu0MM44aP9jXjOuj5LJGnGaidynJkq+3QG+BeeQ1R8hQHDIZfquReezko1mk
F1vuUXZO9i0FJhLRlGGb5lT/mOl8fyznnhHQrwG2TGtyJI4oxJ60l5B49u4a+AHBSJzqJKmiJUXx
yy3JtRpOnrHA1PTS8wALe6fRHruTpOkxp3Av1uAslcL0equjFmYb0AcaA4EWGzYl1OelV3PW/xj0
Gv5UybzPYA4GHR66i9KcjM3zHzDECclVhRZvzEd4HPm5Tyh9/TJ3HyFNpL1zCqrnvlfx+7u8ho53
v5cug7bKHNe0SbK5mgdjyKc8wnBlcGMD/CFogohDcKSA21E69MdpSt7nK7NFsUe3okRxr1gA8Lfg
0D2UrGxoyIIkjd87iIVZlPXrtDyrGtkEY+BYYEe0HQ3xk9Oy/Cc1SXZN1vfZRcKtfDp0BlpTbipk
DbjOj69UDjaNZubQT3EJGXo314v7YoOWBf9Sq+UVQH96Lou5qxmBFv/WYehh77pZmeM6MtwfqAnn
+J/iNKUnYB46m07EPoEyPTLIxcwK1EVlsf6XBotPbk22Cb48nh8D6JDv8O3I0+AXJMraobqbstfF
w7RVW9kbWdVqRVFmmnB/wiNjx32FDkXchC9LvApX74nMdGv7LezK6AfT2fRxl2i8T5stw6HaURuL
m4F2+xtEST8hHM+kqULStZszvOvCTmHez0+YHDcsVrU9Ih8PcfAlRwiob7lHI/TbAHdvSANzji36
cdk9AFMkM86Xcg9Pm9MFqrKGM39BM2ZXOsCIAzeYOQRdWDL3L9/Hg2BBkl2D69rsqCoc0fLHHUqy
8MPO2zOcVZlaWlieBcxTGtO8mqWL7jAALZEGqEJGFxWDrZ03JLvcM0nsu1sdaqOBH4ZV3Snd4f3H
68pmdZ6tPZBO0Yb3R1wE3Jt5PO7YNRTpYxiW6BTNRBAJdwGXFgoD1zbXbOuLqNojmg5esEVNlzWM
kCO6DAKXEetdP5hFm2M1TaNbglWwwpPcUXPA690z8NAbhe62yH7/2KIUV0BxdBCYYfU4YRigZXuh
Ne5vQVmK6QkKvfxcwv+PlzzZAnTyi8zSagvGI77vkaO6B5gD3obgQFZ9kZ2lF7DxrNCx9sBCVdY1
M8GBU+6+FBnzUQXKSTatzUY4/GEpTXcxmUxEFR57CMsnt/nV9MRpntK8UD9slk5Iav1eZ7doK/jM
xi0f43Uo/qW6D96Q5OQve23QGkwLar8HPgz4l+ujcaymzO6ozecCLyfGAP9nzedUfXdmCqdTrny0
nIasb9IXyIq4xUhPBjKCZmkSEd2PcHQcO8hlgQofrfHFhEt6fGkL4NsTCFSHJfUa43I6JNM2Xpfs
SD8Knk5Z6dR084d3Lc0vIHE5VvKYu6WKlW5e697Q0UtO1gNECWc/Tpkpr6pblreWkB5SXzxk4t26
NgFo5xLW36n3R3GlBT3qs6wnoDmz8IZX+aGG8Enlsb/Fx9KgtfWrotXuVuBlvvkQfM/zwzB5Dh1L
M7uNk/rnChN0ew+RSBFqcIT9XRrKBY2/GdxbECSrr/YCyOOnWmPDvDLNGPDhYxsI3PepxEAZg/8k
a6/QeGWG/Il8Yq/kGovIuAdJifsMD1P8MSnqxvuxWLafMxqK9jynCW9XhL7Y3jqTS1ak88XvnzQx
RURLtX5pv+WJbe2V31ZRBtc4+Lovc55d+oY6XM3jmroHq5va5Gg7kviDZZtjR4xlYlYcuzQvT6AI
x37Nh7rMrns36HdYZih/5pMofqstchMqYBV/DqRZvidzQLolIUy+v6is3ny1dUfxaZmGnvuWSmOu
Y9aLgAX2Bo8pBBwT9Kwqhrj+iCCzW87rXmBVRtuRzm+wKRkee5pGtMpthqV8OE0g2quX4c8t2duX
fmlj4rNiD9Q4joxrH6PyIFZ6ajqHGsYGM+7iai2i8/umxwyC4czXyKportCH1J8twVgTAtiua7gS
KGQXJmP5KPO14FJLGlBo+ioWMICTx28qnNa/9M+De9KDAbPJ7b4Vl8BEur3veAr/1nQahp9JyDoI
mBSV57xvFrQiNoYrtJzIHj4vadOul6xdmuEXD7BFms2Eup0dK/C433Iby3MWJ8OvievxObSh+4kG
d0ir4kjRL81iT5fqWMLs1+biOb2uVM6OwTCbgy9ieN+Sg3rmlla6Lv3vmB2G52FCa/bbmN4F9wuq
6PCMXq+bH3t8BY+3o4HKrLqsB1WA5QUPvrBEI8d70OR6+UsblITXtchc9DA4p6bnQBhDXXOHjU97
bOFHUmNigdJB1EP8uPp0qc8IBLcMf5x1T17TySXYevQUgdvBvUD4RmM7tHhTtLd35ljscG2TZR5v
6dLI/GHnig7uwYghQEmFhYfPRLKKM7djG16bKIUfbxjGwDyKZn3tlpJpPUyT+attp8yfpqyA8RVo
pt6ycu3EmctwxDQ1Yq0daUULHbrKYqa4H9n0cfJErNNOmWS/IsEWfOraI4snhcMhsDtiigZk+K7u
ZhPo5APHMW8ubmWOrxoBEH6a2bRI7qiDx1ZJ9meDWxkKVHwrqjB+3mEiOj20wU9MHOa30axm+1Qu
Y5xctA3r39mC4qQb07E+W1W3fxuX1PGpWeOue3K5DwBkWMlqP0RYIv8G2Sh/7zpnBB5cmBavI9N+
iNQERdtwN0CXITGGKdzeavafkGK0cqH9TFPHu3jkdXhdutW39zZF/kudClt7Dk08++tol6L+EIZ1
xM1li2h6IR6lJW/dLO/6vT7Ll+JnEjArcEhH/83qdRB3QhgE70U9leLDnh2wP04dPn6qEwQwV5FH
B42GENGeTxfFksW8ofAZEbiBgik3tXdp59MJQYMWE3hAkua4O/aH518KEBkrWSbBkxDAsg1vr0hZ
Q4aInj5LKEd1lQACRzUvdURtKOXwt+O8oaeEO80Zf8S6XWSghoB77j2EqQ97G//Kh3hhGaiMLdtr
ZLwv+Fcs7QH+TC9m7W5+T/Bg/0qfKJYII4wNXwPnVdOepqAYgTEmbz4P/RqWNOFBFOjHNRwGStTY
TN8MS2+QR3uofxyT2z+b0G/xa+kaoqD0tKnvkZFbUu1yteEpJSY2+06ywIRytEPNe4paJzmAh52B
EnuaqaiyLvXFNS4wwmBXJz/01fnFPUaJYfxBpna0zxakSjAydyA0Gy7E+k8yHQDHa6FXgtXZ3ojl
ZbHF8dW3ZfEiWVYy9MtRnz+FwJWSsOd6bT7sUdsXF1Rc3fCUhEY1n1ysjtjQPpWdRMlAe+URUGpX
fPJInPcvEOPixxLCEF3w8AjGS7uidaFMtzkXLfiCPTVqwzdEibT9jNvcsN92gcoamsc5+RzX0fu+
DTt3lgGQrIxLPQbcGvXY9n8g1kPgPUQDW/mSGczi3sYCw8iKk8j9gry6+LEuvfw85HA8bNJICSzL
/Cquy1BmnKa6XaMKIez6AeqX6XXRifyI/vl9tdotkT1Fwqc/TB4e8gX+k+7JYbTcnHOxyJ/gVjG3
GFwk2p8t1WxOCID3PetJRU6PLmNnQr0LnMNO2OIDegSotnHLF9RRDGFj1QzdUHIvT3D/dcqf/gf8
2zT3GSiSvnYZUiW6DoT2VLFVzGcWP4V8qsm9FJeOjhcRTDHuiCLHMJb2uaFj7O5t3h/bXRgq87OH
vcZ69Yj9ztwv9u6U9+38z6Uu+9mG80SZUKKv+r0YXnRti++CVZCfedAbhIgN285nkRdLelabZj3U
CD38NHYLxGOXCvYkkLJ3+yVqyuV+sGtKXjFaufRDvNpu+96bdKtPvMI5mR6QqeacZx0K5y0JUP9O
ZYwjf6/GGC58dsU32moCRDOWEnB5qhv20lD8o4csa+94QvlWu/edDd+e+Onpt/ZhTeeK9e81pElP
yd+cFinsj22JgQdJvXfNrUimhJ3R8n3zDjKJhr4KoJBa9h89+2URIu5PqdnjJ9CKdQNjHdc/yhU5
+zYpSChwE2s0xz/6JffVQbZt12aaaEevzf+knddy5EyypJ8IZtBA3hZQkixF0ezuG1hLaK3x9Puh
12wPCXJZNnNuxv5RjEpkZmQIdw8L/Gy2IpfqXdUMElTeyO9IvvV4aB079Bg/UZd5prpeUEGzyPQg
fcyFGRRAR1KzcpouKpHtVzopB6/hZVd4mxw2oXbygUDds11ZKoNHJhzo0t2kpkrlRkPrjafaDFJi
36oQuiso8vuEYCa+iksBuKOqlOaFUVq16bQWHT8PqZqODp09vHhhG/Qv0zBRjK5UM2yBds3HtPdj
/Q/lGvYhgn/p7WQmnBJ7c63ZpWHSVIfmocFO6h1TRXSQWa5V6hJaG/1c4PCmOVQqfQ2mbi3oagKo
D+W7MRRQ29U01J9KvyyZ32irAHFM36+pp/mS1DKQqG2faPxmYHISOAjU/0PPcy216u8YDxNRFuVL
nsnO47PZeFCKqETlqWPkbd+uGZ0td6u2nlnShiTT0g2he+or2prqHbWR9nsXK12/GrpoPKYkfSEP
oOcN26ybIZt0oeXrIPNRTl1Dx2JPW60rEAmss1+A5wvSdMPITnzAaKBKB7aVNkioVRtFxDl9hk5X
IBgBa4QjkU/VpZbaInH9JCfjlwQ/Ym3olf1D01roBpRCQaGnutoSivuIzzK5c4LzzXVIS9AJM7Sz
l1LSR9nOZOi7gAQdyprixbSE+TOTo5x/T1X7pUlk+Z40NpycnK7TF98jZHb0fsqhDrRefK0hsSkr
G9QiVV6Kcyvg5NRXeJTA/BaUmX/hfUt/A5IeyiBbMmibIfQGZWVoych99wVS4ERLrXUMJ7m5+KE0
XgJVyWSXFnVabs1UDH/TEkbKKjIa+oc2KeozfYziGQoSz5StJbGxU2pQ+HcVnctfaezBWphirTPW
gRnED8iqdqT8pdaejII2/QwH4Bke6jJ91IcqUdeopIGc9KchOnjMaYORl8noupiFYZH8K5qXZbjg
sBBHfLAE+MszVBssgSKFxXcdPBIKOLB86uhHCCISwCInIj0oulT2bmUYAuKIz7yFqyyTh1/0MrOr
A76r+4vqgF7ek2i1wbZMjexlYAqaAb4ryuunqNBzaRNmiX0KqU/ytoYyG8tCANV1MqURpAQ0oAhF
pNPQI01t9DsFTmQJ3SkZ9H6dZlQyv0yp4V/6gcbePaVO+SGW7aS6i4RJVbvRCi089VZtVHdeps3A
7FYowToZiN4hIsXTL2jE9I/IcwhsSANpPNMo9r/ZNbET/wvP+KtZ1HXZ3SBnLCJmaO02gA531dTb
wskS1TsjLhW2624Q9bWXmKK8N+gWK1+9ytOe9Caqf0y60pfglNoiWOlJQcoKYEE0FgCKNJaCVRsL
5hBalmeO+0pO5OkONkxuX+FXj49aFgOIGKIS2v0cmDWHurCCgW1MoPnB9qCbNiSRLblRUZUAKMNe
89aqnPJYAKTydrQKuudGzbQXSi8Rc4PaJkJYvTZt2/EDv/o+2bYGyLuTR3kF6SP8UU2i+SaI5LiA
gw4dZQB8+lslQqKNWFPHcYBHD91LL8UtrbwWr7ih86Pp97UykBfDKWruE8ivUOSEjzsiiY9dMeaD
vvLtFMh0RyEi502YaBG2mi7DmkAd09zoMnH+VfS9EBcL1hAoP6v3HySqht15MHuBOINGapNRdZcA
3ELo9JClkjJANSkk1caRy7zSdroWgESLySksd6SxJ5xS9+unLDY6+HMtNCE6v5a37nRN1vdlnRe0
bAKr+lZUUl1vuzSByxq0beIqVWiaeG8vK0HnM0+QcEv+VnSTTD86K3IKrpGW7hTqvTONrUrXVCaM
mvszTKnTRSp5XKurwa5PcBYH+PAe+PYwlvqvRDspsks0u8JTDICm+UMalyGikXiIA62okSYW73ow
ngpYBF96tQE8mzXEEitNVfvycdSFDp5vAlPKz7WN5AsxaRvu0fbqfscBBKUVgKUS/1BY2jcjk8ZT
LI8cwjzMi3jTlW3xPERD+miFyURJoi/H7y2P9e8OmIo5E6XaSxaEUuGi0T2qoPtlUL2WPRiPhjeC
ITQqW3tJgmJ2BaPlpQ6kuyxhPwj1wAGCrVyFZYOSTqMDC3MFv9NajfiiLwZaEyCuqtD/0nhBHD5q
4Lno/+NXk8dSHYLnOLWHEaxi016oDlcFR3GCTNP6st3taAhRiDf8JjU2sgJdd1VQgPxjjcSZbq1N
0akZPRi6MM5qEC9Q454SNOg8MLoq0i2MGh0h2Yxh8r2ZChvCZS8BV+Vp/CFzvSsXEGn23aL+jvoU
XMTOhcyBjkHWy5ZDi7p/QSFu1OEiRtEZvX7B8D1bluRtQ4h5BBsRvIBGAlFvFFOEvCrSHS9QvLpq
g0SxX249UE8+QPE6Ln9MvOPEYHKsPZJn2oGTahnYfjmsqyvYkyE8gFvy+Y/Nfsj2JuIy+f2UpO2u
nKqKU0JLKeTs6iZAaBoDLyj3swVW3XSneMr175UK6HRlMfsYEd2qp9QtCQg9AIpMUFOUhusnnST9
F0yPtNmmXqX8RbejVNcDs5+YCkSPnqmZnT/vRquGIOwRNZtaOnzyZEAWKQoavGWh5ppjxcWIfDoL
kE5WNeVfKJDR+vG9PnvB6WangZhAdqjT2kRLddjOY+6D8BceoFVWkMIGcT+iWkHDWI3EgXqxZuyA
wqbxg44qQMcyc6qBVdvYhIki7o+WDjoLl1egIhqWhFSrME5wOF1i1OZzhy5b8APaih9sM7OL7oFP
aYL6IspGHFqwGQUFy2FHcaUsd3XQIqtgRIAoHVONmKk16rKlOlNh9XADjEz8nhFWx44ugrydars3
CNjLsbqba8k/QgQrYiAKlvYcG6qgdj70gX3Olb4uH+hWwTFL7VnaQApjpTolWtbE69bKjK9N5I+I
DhOdnT06T8TyAJ++FsoIqaVTs4mmuRSOGSOOR1Jk0cUdHYDcTzIqRzN2gyo8B4GrUEJxlLuKeN8q
R+WU1ZN/Rrknum8VEx72CgdXxY8ptD1xMq0+U4jSmgjmtyPrsqTIJ0RYSCM2eVQang20tzXqn1PK
PL7KpXoLXHaV2rrVDxvmvXZSewWOr5TKxR5b+FVbJVDDFE4PfMDUfxAjCgvlna2BDCZTJN/S/LUJ
o96wIKjADg/3TPOzJeY2G0oiEadWQfnDLMxJJgME9eTGYVdATM9My9uEHuNzMjevVBVZ0sgm+kYB
qpOzv0XtlyAz6Vr3/VHKhS4ewahP9lrN+57ISw6RUdDyxvJWraaMfzS0W/LD5BFw0GLQi+ypD720
OAR4QsNtmT7xXSDeJF9q+vkzWxsnb/+WurT3L6o1Cjo3thoLFCqHMGn3sZRa0zbTeuY/z3oiFF56
P/V/TKNZpfux6ANt11Dz9I+iR/zzgOofPlOtpyB1ezmyhseGO80g4swyTbgZKCJ8KVs1mu5qOza8
Iwwj+FYqCSosLnqigCEUbn+jrgDkQctaZdwug7gVCsmaykclPVA8gbozxDRwDxISm8NKRgOG2zOh
UYCOUQI4x2/EyJ+lld6tyLz7udBXMg+zTzMgcUJRLoj4xiDr20GZoBIL2gTgLqJno6vMHyokGt6L
ohcPSjFlDDRWKXmONBghCyVpRGTDu5ORiAvPWMWWN150z9C7Mw0q3jBupP5cazYjOH3u+KmTug7B
A7ZbHCSjEr+GoPR/xnyAaR0ADJcpNFDZWbeVWf9Kg57wsddDCqFWShfJ03r+ZuhNPcw5XZ2+FZMv
eTs1LqRqRxNv+NJlVr/JTFOtt03tDd0pGyqkV2xQBY+doNAHeAIm8G7wClinqP/0nBUrRv204wSe
ppwX9i6wAAABnsQ7IBgUeWva3dVuSqemXOdNmT+M47/3TlOG51KjFedWakAvEwJNZjoBdi0n6IUy
UCk3YrgmZasPOy+PgxdER0KyhjYV99BZUTzp9SRfJ7piWCvwFmBVQwMw+ooCbpvvcO8FPkvvUP+Z
guBKsUupVqTtlOtqmQxsLlwp2rqGiflII58GtVYm0nkMAgq3lZ9CXfc60f7te7MhPeUCFesIVAWp
OvXinCIhvLSTD0XUQ/ghV9r9QA3lzp4aoNMDM9oZoIqGj3rXaoUN2NqvQVDINGhLLlQ6ROtAK2qW
5nvNdK9aFEMhp1de5/Q1tWnURZSJhKRGfviSVNoQbu3aDmaaVlnK92oHu4AGgkTdrqiGbnDllIzL
If+VQVCMEYgsK68hlPgdQgv05aKVX6ta7qqx3/8BQE/u5wE7RSQzsFp9m9eWD5GE93qbIy06rVEH
Mx6CEs0EF+WO7ir3No3u1vNInEDpcc4SUG/PjVfqtIxFXbuWTsUZAJ1cXRGACalnQVyo7i2Exr6M
eT94p5ypsy+2PFZurKpt923UaHxTTR9FRNxL1577TbcWuiyCoKAcq06saO7ImYNMKAIvSkQpcg3y
BKSrhsQAsAtSMwXGZmW8FHPa43oGOsH8YrNI90KfvOdKtmA90741Hq1CHl2o5d257KpkMwF39UHT
m81vSPwgeOCHUIVHp49kY6L4K6/J4uUzcjNi5ivTLV1RgYxhrEPhVtYSLCekO0AjgyQEOQG5tJho
t6tplbzEaZ94d3aSSANI70R208hELkAoNv8sCgOVs97op2NJ0v4rh2wAVV3qo4dgqgwVKh3kmBU4
5FajWwnCeBMp9Pk5Z6K+y2XFU5l8IqrsodB96iiZnNV/M6UrfuaUhvkFVWaTpFMxGH92RlpZa1uU
wzmltNWvwszTxB9TlmgkaXTot74SC8Y3jUrziIiEWcAct1OyoqbIUvACpXYY9IpOSp0Zgb/Pzdqe
XEEjqljbrcpcHRvs/Z0yCw2txzzozjjWLl7TbgKLpuAOpO08uU07FWk79nfwAaBN9CiQKPsyhCEm
SKpBA8p1/dO0LDHcwxsR5oX6tdBhx0LssAaBoFQnJVw5uIaBFO3MtIUKFupW8APeQAQuuBZ9cw78
wayPWjvM6LROCY86HIrgHLdpqh/lzhtom0BoCeMNaAabg9vHEAMVOMC/QmrAPwTMiwvoITDfBBSd
hUyQgPHIP6v50YLgIO3JWjoVdnCTJ+uSXlSOIgREGooSIUi1lUcsJTmCGWPxpkpInLhZIb1BJ6w0
SXXNxLO9A14OJU9Dk2YoEeJ6qNF0U99egOUjZM7BL2wkTfwJ3F/jGKHeame/pmcQrOAThz2PWgBD
o3IUnHX6QA1ogqHJ6DFj0zfCz3fCiKEn0nJrtc2ENqd+N/a03uZKsMrh5fl1SU2nwAkTpfndt6V2
SXV0rRNHtFR5jiODBpGiykzZw2X6Y1PeAbVJ9a8KghK0gg1J6q+UqILqC5jJAEK1BZZAdyNAL2Bi
VJqE1AbRVcm+hFZn/kpwNGBANHoU1tTpdH16E/FHgG1W4vYVYHQw4bRfN2kRN94+6c3O2qLVU9Vb
0ROw8CCC5BCOHFVxAeLZFChqDlXUHvIshZMcdJV2HAZf9gVV6kDRfk6ZXt2rGdX9rxawLuXSAECU
nWoaG/shKprSuxdQJaleFJKETvqEmW0J7Vb6quh1lzPPl7/2mFjU+3eirGjpw4FRAeFBEo/11FU9
v7w2UpOp+5bago0Ek6o+RmroIwUvqwTXZdyD75FmQmRGM0I+EPP60X7wubG7gF15aCqFLFNUDVID
qWUH30kwh3qLbGZ76VSrrNdhb7YdYOVG8vcwi33ZKbp8hNMFFUGR7myK94h2eSLwrl5cqL+iQvLL
fWGXhQ0+XZCFQPA1v+NSGvSFGlp2qDn5dhdTbLA0mxZaDTCm/JpPPIAFLLo0iA9BEMnNd1sm3qY2
AA9+nYdjqZ0M1OmCXR6BR0AYDfWolUEhjwHBSeTHLwi19P6M1DXkh7ysi/zMDGBGTFSaXteXWpSA
3ia2TN7DFvKJ2VXJ0MonvS1MGtVtTdGj61F8c9M60NMLZfNhOGgm4B+p00z4AJaee5DZ2k4nUhyM
/ojo9PRbtzsjBJzbRD9viOC+F7hWkTAES2LIKs+vuhBXjbtUscE/NUfQw234qCbpOgWJh0EgTvJq
kvwnf0o2ba7s7V3jOOzUDfVl5SN1UlsFZCQzHIQpIYufUJqZVQyCn8BUuxG5a3+NkIgLOuSY7hlY
4fibm9MFZgHbpX4o45KNWdJbg7K4EESVWFaXWH577JNyXHcVE1AqgFh0hXvGC8ImAFoh8GrxULYb
ybS+ZRDX9nIXqGcfooJ3Q4r43fgIRRVgSpl3b8lIqC6VzI0WNZ0gz9sj7Y91N+6i9I/wvyLTdWOz
30sNz3YQe+djo/1jL7701CutCkOpPdrXoXnKnXHYW0dDWjeOpTyF2bFyNX+bIsfg5ExzPKe3JrN8
sNNv7C90hSmABCoaCzBQf5BRFw0TTY01pL7xt3HsNwDMd3ROAmUTiBsfWPlw5RQxBdOxVda+XLkV
MopPblrmrxTO1J4mVDNIdnx5iwKB4KE0CngFf0k7KTuvixl43OxH7a/aS5sij28c+fffgQKcLM/b
PU+a/jcJ/pV2cNVA8+xQLjvS3Tn75YYW2jEqHz7f7Q+NKAxv4HxbprI8VPRotSGBxnBU9PQKou9O
ax8i/fG/MEKqShuAyExdjh6PM19rTN3rjojZfhGm8gfu+tUOtBsi2cu1cC0IQSAFWoK6omEv7qsp
iVq2jQItpfClUh5U69kub5hYnhBMKDIQE9SEDWJGZTFzTSk6wWRxNTqDRi2adQWp1NxVyQ6Mxeef
bHnZl4YWR5EQ2mhsorJzVFyb+CH2/qriZ9WeP7fywRd7s5zFVQuZWTAllRKd6+qnGv62xXm6NaTr
1hdbCD4bQZzQq+SLJbpTt2eNx2tcAwM3qxt+49ZaFrtfSIMXDKEWna3w2TNOnv5bz2/Mebi1KfNP
eHUjkWIbdNHxuXrvYvgnNkWOHsb6P7wty61fjHcJOg2qlYwVlASdREEsw/6qm9f/3c7P2/ZqKSFs
AR0YaHTWIKDE0h9EBKFf3jhe8yd//YD+35UQWGqKrHJzFisBH1BIhWxG51mLbEXj7CA30HE/X8mH
m2LTjDd4FE2wbm9XQiIHqpmBKOegONsoykZIjirh76ovbhh69zzMy1ENHIxmUUjRtMVtsbpMkYMx
Ts5hc091I6zv7RY5Z1CEU/FtNKja0edCJXMzqWfP+hoj8K2ltjPQmQlAYArEwD5f+lJMffmDFndr
aCZ9lDx+UDCp6wQRtNBQafX6biUVEOsYpvLyucGPvvXrL7C4Y4zA8MyaotC5E1v1R4a+ZGrT17z5
pec9Wx6c13YWF22ySoqmpZ+cY1RMU5DL8O1AByH6JraI6gkImPGwsWBAfL6+fydyadjWLF49TQHs
vTyxrR0rMuyQ5Cwy6Qx9ElzdBYk9+ADI90mP8YP1k0yxu08P5n2KaBNl8FtzRj76xrZuz9MMCPZ0
c/GNIy0w2hEE37lwg3YdSMxSgd9vZLeWOr8g75ZqKKYKz8Bgss/iG4+K7QE9bJJz2TxQ8l2hmZaQ
pCnfvJV11TfIagHoS5wbH3g508NSmdxEOGPKBFimai5cQgzEq6LANF5U5Dxk8tgabQgGNEfdg9k/
KfkdhcGIgk1rbW3151Aml3kvAMCMiIQVO6oeG6NLb/yqd2/U4kctnGEThuOA8Nt4aaFfjsNTiByC
QGCspXqh5JvPP8E7pzgbI7bWkNcRKrMz3vqrAg1QI/X4Apb/QOVnVVV//nMDJn9/Hg2FDNMyU6Jk
CcTIKMZLTxdP0xDqlr59buFfmPPm7LCG1yYWa5C6wbBJzccL8dDKtO8D/TdrPunxuke8m7b4HiGQ
rhQ39un/Y5dMzLIMAjCxuBvUfFFAzLrxEmenrviGKKIrzeQ9cZZsxJB+Di2ik7emu727kCyWz2gx
IZBBJ4SwbzeshtBS0tOfLhKS0k0KQYI7CXLlqAc37uRHlhiNrZBtMiKDwSFvLdml51W9X8oX3UeA
HWEpL9qjHg5Q6sYE61uGlt9RZEOs+4l8adEYOKH2K1GuRD+Xi5vsm1HY7ucH5kN7lkp9/l8yYy/e
6JHiAhnxIF/UOl4lzaMgfkIjv0z3n9t59yCq5lwj0FWV8qilqoutMnywSeBeZGjw1rkx4m1TPvll
hbCSTntGvXS5/Pi5RfW978CkRWxDVYKkY+nQUhjutd6P8sXKUVdNdOln7Zn2czrR6klR/bozdC0/
1LTtDno9Kb+p9pU7nSqoi2JsfUojWlqTAkt45flRejc0YN3RcDMO6Ims2qb43sB7gaBtNLsOeYpV
Q+vDkXrplNpGtEfZM/gG0Ty4cdM++pAaXBhksTjxqrE4iYBpcmgoqnxR+sfsWxTjB52pc5vqVNw4
ih/caXJblCKps+AOleUgVtoxUl4XguuFdnhcKJvCNNfhdNDswSnQ2Blg6vQT6k7TuP58795v3exG
mGlu4yQtAru31y2vY5WxHcN0sUxpgwYCGiDSpksPAfi1Wvv+ubF/wxDf+sy31hafFLK/wsvXTZfq
F8D05tv0W3mUD2ITbTxX36v7zkcHcSV+pPf+U/tUHKrN5z/g37ibdz9AJf0mbzUM89+AuVchvy4h
4AMYdbr0B/+BdsIdwyKlk/FgutO2+HIKLymzXcW+3kVHEFk3jL+LNlRWr2s2I8UN/kWdPcQr4zHi
SCCEreni10g4wbC6C0xjp0fpVyWl94vaMwpxzU9mUWxhjrmNNn39b36BoNDKuVY1igRvf8GgGqDh
UR+51LXE5aq+ULfde4PbR8Yeuvp3yNJg8U07XrXEtZ8b/+ikEfEwettQZm3WhV9qQ3+Karr+Fy2r
n+xDbTkiyx7T6a9dbP9Xlv6dwlffOaDrDn3F/Hem85UOc55+/CGdkr3Uw3Oysy+f23vv2eeyEbE6
hU6D53Gxr5kG7EnEvnxhhYfW9DZIQaMMUTzY3Q1LHzoKyr+wfnmMefwXpig6B5Mup/ikc2nmED9+
RfUTc+EiKG+SV6zKRF6XuXXLP324wldmF+cGhUEtjSvMSla9qbpt2FQQWIpjEnlPnqeCKV8Hfn30
iwqlaBetr1bqD6GI1wXV+erW+PE5Kl9eYl4bKpSWgUSbuThJg5p3OSqt8iXrk3AruuEv44b63RAj
E/D5zn50ZsmADFkoDDIylicpVTMDNCvr1um/xRMyzTuAk0X/bMBh/tzUv1LmclWvbS2qXVM1FKWe
xPKlN1pYX0yWcWg/73QpewZUcepVTXIifbifyupKU+sunfTHNJnuIzStHHSmo3WdAoY2ENlfWQLN
rkzRoHTJZx+x6GBqrn6ooGIoVZObU0FE4YLGjKf8DmxjqwJvdErVW5tdDyhbrW84fuV9wE+rFu0L
W8gq1U+xWJxVRiHw04qgRDXQNdaaUxu3L7IxRU6aZIUDfvIngsj7vNS/0xs8hnZwSKpchUes7cBl
Tzfe9g9/j8YLQLGUIcJiEYwRelIB91r50hBLrHpDjRywtfoNKx9cV5sAwWD6jUa6R63yrb8tWsG8
rVhSLvkKXddDv837dXQGDxyVG6TvPj9B7y/pW2OLZLaCyS9pmq9e7Ar+RKHep9ZpYsQayG1597mp
jxfG4ACTvpAmq2LhEDSkILUCQs8FXkhvbiLX+h6ckOOCMP88/FcLMzShqjLBs5AXCwMQPYUtFWlu
BvkomooB+qkADaDifL6s946FL0gIiycXdLyWER/SQslkjhia2hrVFrWctg3TrbZ+rvk3ovQPTZky
jXOBbIqpzsHnqzdKUsa0aEmALhX9779QxkLHD/vslxmavz5f1HsfxqLmdAConypke7lVyFIbwsdS
BiADyIaTdAfgFClKWnlyozWgzAHcWyeGMYFWszBthURk4ZrjRI9rxpaogCYKJIFB3VnPDJfa6dZT
Y31PARGE4RdYkAiu7mJ4nlpwYzz7+4tN29wkC8Fd27QIF2clC2AQlj2DQuwRKDshTkq3PTX/i4NC
FmfphDIK2M2FFSTOFFrTvXohqJdBxujgCdXMUR8+37qPbvRrM4vXXq8g5DO6Wb3kCU7wIIVXVF3B
gn1uRXkfl/LN5hCGFXHulz3eop4KyUOS7hJpf0awkVL81CComqW7OPkDYGmlp0xXB+N9/dzwR3fg
td3FVxwL6u+aNaoXnwaunup3Vr9TimbzuRVF/eBMvjaz+IqaWWj9lCrqJctRNrA9zc2ZRbauK6r/
MyqUiR5NtycLqk6IeYcHBCjTY2zF4f2IRMGNXzMbW1wQRtYLXeft4VkwF7dRbzJo/71vXUaQO9Qa
yHxR2Vn5laWtkSBu158vfr5vC3PCIjcXPD/s7NKcRxvFjHVEALvou4aqOLUyxx+uasGJbWD2+O1d
UNY37uB7o0KGcG/otkl5jzSDH/XKt0Gl6aCxxdYlLJWdlK2mx0S79KNyH0cPtnkQ5g17H+wwihW6
IBTUSGQZ2/rWoOZFA5jKXlxUpV2XKIDU4bWM9wi5I0lXrcoO2En7rGuKY8H5xXnc+Mof5LWAlG0o
mbPnIy6dj+CrFQsoNHakj8E1bX8Y4gxldaVHWwVIXDw4LfCeARVGPjlTDqT0Cn5xGo8WrCkEoUrE
w1ozZTDlb2GU7ufb/9GXsWyyEqExSJScd3H2c5jTQHkU7xJDuQFKJdfEjweA6R3A+IDJqhSGIBt/
NTfhrXHN79Aq80OAKLgyZ9rEU8th7d2kNSBvff/at+qXotoXsdO0GwqMqOAfrXZYCwRaKwkRKjFt
8/RohBdF2vlhfePKffAoAeAgiCc5I2QhCX+7O7BvIEkpsX+FM+lqxhd5oqpSPea/VLAbRwC8cu47
aO24ffHN8m88v++rSG+NLx76IjOaDu0M/xpn9qYckTlHdEHo3xF9dwpQf4p3a+rvfNrf3nk+NmL7
Gu+TjOL44jaEDDOBTqb5VyScIB6GoNqQkxQ7RFNu9Wk+uOlzcMG1A1moW8s+DfO7ptEaLf9qHhGX
1MN9NpysXqwSM17n5TfJvnHRbtlbLE2PmKXCqDb/WrRzMwp1mey+ZVAfbH4XKdHPL8/7sqYG8ASs
EcUa8m2i3LfnBiyfaqKDEl2n8eTvEn0/+kc9+tuxgXH01Op02dHFLzaj6Z+SnhKyowy/IhdtJslR
pa2Q7mpEkT10VMtCcsp+C1MwQNE8icJbica7PX/7U7VFPsNIRfT54za65l+Cb2y4fSn/lM/Dut0n
B9Bozx5Q9Ruf512ktTC58PI9w2OZXthH17r/pjHSu/3z+ed/91Iu/v7CpyIuZ9Wmx9/XO0RH7NKB
KFyGP7r2239ux1ZNqrwm76O2DFntrmqycRqja9O/6FV9sgtcUmqO19DvpRv79C4WZ022zn0hcORd
lhfblJVG30ixx5qsNNvKQ54gQVqSA09FvqvHttvD+7wRZb3P1TTgQEQbuAO8MSX6t8dYHklMEZCb
jq3DLJN1v+V07uE+hDdha++uJ5YormpzQk2BZhkWpwZExbDz5SMVa3fYS6fQsTfyLrzxqr0/GW/N
LB61UVhBGklMu24PgxvvAK+qt/Lb94d7NiFoaoCqmOOnt99MhFYqS3ooH5s91WkX8tKqdn/5F+eA
5NT97//0BL4xtuwMUa9kbt7EZ4t3gSsc9V7Zf27g/bF7a2BxVZM5Phrlf/vSrwPHvgc+cGNP1Pce
6K2NxXUtZYFEUh/IR+sRXkgKqQX+zcNwz+d78c6h47Gy3g0vFL1P/S9x9Vb9Hg7Kxrpvb1yydy/u
v1P4//bO1t7uXcPo3zLtI/lYrwV9BeGIQ+haN9b7PmlaWJlP0KuQr4ddUyM0yglx+zWqdRvb1X+t
1BW1rBvr+fhW/c96Fo8ewmdp20WsB/7ZXeRKjnVVd5J7y8yHfuLVmbcX1woJY9jGGTtYr0HzuBQE
8RPZj2576zgqt3Zo4ZHQxUBLuMOSdxW7dj1fYvgl1/i5uBMnda855UZ9YfaXcLUbj9atm7CIxhhg
j46aimXVCZziTlv7t7/jrdUtfMdUdnEJn0s+ThuxSYed9pPw28nu9JXiIFfqmCdxQbBVtK5/c30f
H0sqmgRkgFmJWt4eyzKL9NAIkvlYtmvvkLjqvnTBkWyY/XTDq7xPLuYr8MrWwq2oqscgQgY2HOdN
HNfxztp5brYLdto6d5P15z7sQ//yytjCv2SGrU0zceq4f9jdeiHn/++biHmxkIXHqChalRpQgGPH
SQzXKee+d4e1Q17uhi+fr+Pja2aaFugRigB0wt7uEHo4qSRlpQyGPN6h2LIu7uJLcfSc6IbfuGlp
4aJ0CUX6QMPSfMHqleei/3XIDp5z61bdtLRwUQpix3I5r6lfd/t6Fa6JB139vtrmNwCuH/rCVx9v
4aMKZtMk/ljMPmpwdWd+Lq1D87//dEsPlbVjbhssCHXE/bCP3Gal/HUQ9Hr4X56GhUNCD0QokcaC
qg06Dqt6JU6xozhMl7pxGm59uYVXahl6n3kxK2p5FRNII8SATnOVbyzoQ+f3Pxu0bKx4hdRqpmA9
gzs/vuqeJr5zy/N84MVBBRKwKzg5etmL3QGqT3sUgjNGAifCyHif/hfX9I2NxcZMkc4AMvvfkUZn
yF01q1W+l/a3Xt0PvtcbM4ttKQQDsCCazNvC5F5H5vFjJsWNvX/ffgNo9+qDmYtXwUcDIZxCJniX
K+j7TnPPnFE3wleHyI9DJkkc+5ZJ7b1PfWNy8TgwpEtHboqFaWfzOvtVyclQkl+1ruwe/t7yCx+9
e7SDBdkNNQ9QY4vvqKANGOWdNb97w774VtwN3CLrR+gyte/G0t5X++av+T+2lmjrntmjVtH8s5We
OpSbH3q8UU05glli9+qjd1ac/Le6Sg7ynfdw09nObnvxWr0xv/iyjOir4Eb+Mz+79cQFPvrvNpcb
ZjM4AXneDSc1/8V3FgE7gtTk+wIN5r9/FeuqiqkkSPTxccMV/PK7Yq2vBoeR7w4axzc8/IdnlWwV
XCgFREM3Fg99U1N+b+pYOaYpJOuAtr55NUjBvk791fAPdXpVQShpT4zIXfVQvi3JvLXeDxLMOWH+
fz9hPtuv1qsEZRijNavwnKlO4opT9hOCdf/N29FXdeyTdO85+U9ZvmH3H4Vw+Z1f21082NNgSEhi
YLdeS2eUxSs3dG1nuu9PvKv36pfQSZHQZnid652bH2hSufWtBt4HzwSNM2GS99IKfVcNQfuFbw/W
k9zaYLavGzyFD+HD7GWZuLRJ75ndxuSx4CH7P6R913LjypLtFyEC3rwWDEEvSoSk1gtCFt57fP0s
qCdmk0Vc4p59+kURrY5OVFVWZlaatQ4liYwlQzV7tS7E0+6DqWIk3EA9uvd30rE29uVO3NS7wLYs
7rACOe87WN1+RqheulrQ8blbJWmyiBFPDDfgJ3XmUpfx7FDhzE+NKdnV3ofPd+3JjPCE3y6/E35z
cjenfSGRMlms3A6eENTcHth64Ck2O1156lZTSJPalT6YeFgiYQPUqm2/7lbTQ9a1R10DoPsnmBVj
UljL7yN+JhRGq8v/bYNEeYqQCTBcPGIbNFs6qidU90/NZrTAAoNgCzT16Uf1CSr6Va6D1wIP+gIP
i4WTmIn0rz6Bsm+dG4TARsMn9EZsgJvAyPbuA78e9dBO9yCm1pnzUkAx95S5kkkZHTzXKpkBPzaO
Ic9JZAu/D23MzBtoV+meNHthjdM23jl7utNAKQWpE9SS278JWx9xeQ8ly3XNWBS0dJ6USanBFZ/E
LBYm4Dplh0pndGDC6gBH6Qxwaa8X1rVwiyTqIVACjMUdp3V15vSudxFkJJsWy0seXNgL7189Qq9O
jnoR4J2llEk4nRwuy/QM7XeVrjym9mCgN30pil5UFCr0nPhhRMaFcvq71kgOIDT6Pb3OABbRJl9y
CEvbSRmlvp5Q4xWYiAaOqF1jTA1sbEZtAKvK5Neu7cIIMCcJIXauK1AecIQj17V4qrNO4cIoUJZK
9QBjUMo4VTDy/uaFgDKlt8fJWIkGoK/16mGyA5rBLCbzhMnX3rkpdOgqg7kQ3E84X/XkbooDTKEJ
ps2D91IbaJPGrh+R5jui5c3WwCtL2k38LJfGqIOrviXKpjHiQ3wAgeu/zAFe6p5MWSrQpKua1EIZ
MvO5MivkOB9W0oklS25xNrpF17DGyZj3QFhNKTmm7KOwiTpuL+/HT+XXYoCt2ARHiL2YyJ0L9i5l
URpeMk0nV0A/+U0Dck+91a3aNdh0Yf9T23uoibKKD5NbDHGhARlD7puQSaVvz/ufpVIqD+zwBkwH
EN9sgIOpI3EMpxcuNbQuLZLS6FAW3ABQ77BTOiJ3PT0Gp8ksgsbg+K9eQhcbSrtU2HoOePOQhao7
8qrt2TXayXvi+Hgi/rvHHtosMbKAFlk0l1FaGQsxEkwD9/e2hjt1D9h42Asc3rrFfVAt37x/ZLNR
G0JGGXgMIjAtZerMkk7xkhTEjnuQJ/70Bv8s1OtzYXCrYscMJuCW7HyfWf4+w0OTWUlLMevcYcI6
ARpC4QHMR29wMwAGKQGf2l7DzVChoeh71YGVZSBKX3qdzDnuS1nU5haNysY1sKf2wwov9r2m9481
STf/H++g6Z7RF+FSEhWSABSwr8QQq1KOAIt/b8+KHcKhqrv6p3xPD4Ulogjg6sPj/cO8bduYhvIu
dpN6/MDOADS3xQpBDnrKDi1iUmnrGuWPsvF04ZslNZBGFmTOniD66KauKNB60kbedV0uKqWGh59j
SHvMNp6JU1xhTprd/hsDo13Iok6QA4RMUIw1tMWeiqHBd7VGQ/tCEDvnMS+FUIfXSlLJRQAk/L3z
k+lEWL+SEODd37glMdRZSWXVTYww075FyL23G6DBE3RxL1zwWf9zuZwpTrl4EJdDzqNg3fIo7LbH
6iRsPTNDpqpdiS/Bwrz80pKoCLLmO14ZQeL9W0MGtXZlgC8Z2r50QotronxqAB+nohzPw6dO8b5n
Tma5113C7YuX+8c0lx/HjNU/+k351AhcmRnnYVGlgWGbQ2D6KC/4NoK3/1IhKEucpSOQliblBlz/
bspJTXYfi1oyg9Mp3BiniwVR/jPLuEqeGCXhpSefFtni+3CYHqkAUzSArG+M2Ur7+u92UaHepkLr
cnXlQ+hUcmWRmEn0cQMEP91dsEe/Y2DU8gDVwgpIVaugBaB7ppUECMixOPAoE3aHyEYzw04wPmt0
AXQGZsPfHVw0s3h68ozTaWlrZwKgK9nUEVYA1kwwGMHvt6/5A29G25EAk1tvdQiWdKDXmokVr5b2
drIU91ZMHWitFELO91jxuEPZF3i5SN6DBmeXPPQHGUGmcF44zJkc2+Uy6UxPBWA7XoqxTIXsOcPb
5tZx/WDmh+rBsb8W9nTGplzJokx+OKL/WQyxuMYEZywebNEuJI0tLVy+uTjoSg5l9bW+D4DHizW9
Ajz8D6szaAsY1+tvNPqSP394C2ibIPeDui61qokzp8f9NvnICjr96TbPKohqXusLbKbYHJKidKI4
Wi0c2IyP5jl0L4mYVsC0mzh9w4UPCND3wwlDNV35v2WXaJ9v68NUpV9srphfzz+yKCcAhG8BMMuT
LP03BesTQF9Pkd2UekJN1tCYxUfWnEKiV3VqlNbQ78dS62uCoWwaruT3oVxhBNJk2D9K8iMri6AT
c4J4Fq2x6JoUJli1641skiZKuFDk9+KqxUseVUwk19aP6I41eQu5RoOFC184vDmjcimTWpwUiWCA
iSGTO7qn5LF5TtesKRhnECbppZk+x4fkXB8Es7PvC547yEu51EHiKZIxYBri90AZBWGDVUnf9wXM
hauYC/pnNyk3DsYYTxEjSGCAxTjhISuGm29ZF9QsmZm2h6pdlflHkzLrXHpRC6MEBfBS//mcfbn8
Bsq9A0CTS2tMGOxZ3d1E24/I9Ex2P/kngHfCjHYGyhig3US3ydLNn+uluVo/5S5avgGpXCvwexDG
mtGhXQs7DiPNLWlJTIAhPBiyJZilDnN3Xtj6JaWifIbI5TyGCCZP9bH/ADAtOT+uVg8oDPSrp44s
VaHmqiOXK/21vhcGKMmgSOCWwdNLl1ej8VGQ41tsrIGJAucowzOX03t625Gv/3aTfz/tQrRfA5ma
G7DJIHNCnZYh4/p4Xj1MWZB38CcheXtaShss6NRvov5CpFjySo/y6WRuO4gMLQCLItu+9IK4BXQC
DinQNiYMAIwaCTTSoVIyAXiipEl/wCQR7lrraB0D8v1dmqUJqqZ3T/9Z0JvJDdKxxqVIyk0KNXDQ
Aw+7iVot2iuyTYE0T70pH2U71xcrWrMm6GKBlLkFIVrd+AUW6PvISFv7s/d7NfhX9lPaMEZu3F/d
krjp9xfnxouMEiQBxElRRkb2IGbhgoRfb35v/yijqrUhWCfc/9VGURfNwMx0nNd0A2K71H/AQ7Qg
c/aqY4pVA92aiOECysIxSLEAN0Dm9+mrB17C1shf0HZbCCYohO/vHyUJo1FokJYkfirjYwpTouwZ
zwMUVkv51LEAiu9wsKhHMMfZ94XQkdpfKRPKDEraGHyjE6odG+dclIup84y2m/Doo4YOhDIQIugb
4GoSEHjYnf2kd4RLl94WVBx1I5raSo1RPC9WhNTZGlbz7Rsj2qVSayRqu06BMq3rP/E+++hy07Oi
Sl84RxoA40Y6tb1y03VRWmPh5Wdl5gFGaRPSnHXhGV0ZWmOW1qkjp6lQYy9JFq9v/V/J6HpDgRsD
4IJM3fpAYHzQRAeJEwufYKvqgT0vFz4JxwB9wqr6XPlAk4wBbrwGoHU5cYQvQfH9DtVeXJzfT4CN
A7KQzKPES6eZFDHuACZeJk4PPi91VYGsGqAFJm8OwEjXh+8ksgZwyESrUVxrq2hfHssClWbRkkHy
vuO+x8Tk7arehoGdSg/3VZKKCv9+GyYwVVUC3owmUmrRhV4L8kQ2cTQOTOFMpvKYFkohOsx1UA0u
1XQmG3GzFRhNRxyPuXyWhuwZSk4sZE1KnKQfQMcQp0QswZyjcqv7y/oFT6UFwWTgSkMWxkup+EwY
okxs5Tp1ZJSoPsBwlzEPGN0Blg77DJy1grDfVQ5M/A50S5toXfoWU1oj/MFn368w1qOERuyaYwJg
/Y0XgDFqE73wO/ERI74gpHdROP3xEnOMDL873f90em7s90guP506ErCtRHAdTeqostH1CSZ4wJpJ
4m7PIpzaMuE6LUhmd8elJPMvEMzNninTOK6AgY0blJogAiuUp8AGurKugCOAnCM0b7bGA0DwdOBu
Dasa1PWk+ApWlTMx7oADs0Zy4BOw2NUuENeNtHCMdF/A3724+CTK56Djz/fbHp9UW8Zgiubwba3l
h1UKX/qZ/4g2PHdiYbxphYmzx/vnIMxZDky0/d92UCrkc7XiF9yYOuFaPkXvr+LPMXhUtvI62QV6
ufXCVW3+IFGob5KnwJLWB8y4HtEjgr+3eGMpQUknDn+3AvZLwyw9xnhvALZYJhvqoUgyRwQQZrEG
3RcA+0EPmby2Lcc+1wHoOg0BEOl46fNB+tSMCfsMnPnkNRO02FvwJ3N2A0kqScCsO94gdJw4+Pgd
GBgyp6n90WKrLAUxffJZ1az01Jbs0rD4pPOUagKPGSg+ooB0Jsbs8fuL8EbrFdCeV0rmYKJcXKsB
x1s5W3CGwoC7SSjA8RiXsbigffQjZ9pyoK7jtYyOTxEw7FQChx+4iMubOnP42JAlUoYmrmSZ2cJj
iSadFTc8ikaxL+WtwNkK+jdKFEeWAnI6Uv77EahviYBxVQTgGF0vXRj8gZfyJnMYW+b2PNiJRVLs
CoAxDgS7jsbGdSWaKSiUGgtwoPmnsr5/EeY0D0YU00jAjURFkQbrEn2PV3ypyJwPPDELPXnLzjVm
JYKPBTkzOgU5E5CsCKLfG+eQp7wwsj5W6qJPBAutxnPhg5ke2lRE4MIFaQbI6TgJQK8MaUpPH0dT
eo4AOlNI/+lo4++2oxONA5jDBHt0s2hQdcaemOLsS6vONs7miTE24s4nCFK+nhcyhXM2HxPCAKlh
BVYGWt9kiy70u2z9oPekIXMigsAEIcC2BOlJqksHUMg2REmtnCFLoRFVVPy7RJgTwH4Dghzj0tdC
wb/AcA2YQJ2OzTuDKQaF8A0n2jn4AgmTpQNRWtCAxb567jTPXY0tu1SC42cuNi4XDhuhh8reIOu3
XBG6uPn4BtdlX/rAY77SXtAEIwX1InASygxY8wigujN4JlHS1TK1Ug5uJGngKXXbKDIijOaCGq+P
PdCdD00T7jDYVkUGO0T8S5oL4guoUjEPz/pVh/l4JeDgM5SM23ldzGpE4zv/2c156blMqxa9hgoj
OkKb5ktDxHO+DHOe4McEFiPGpOlWvxhEqKWrTXSx6GuUTfC5KS1AkSIChhudKT74P/gcZsMLJHvo
CpAccbr80b0WluzqKqcDLI3IbL3w7qH7XiclAFgCvgcD6ggDaYB4HsSXZeNznjNx8Cjo+4t4ND3K
yqoHh9jGw0RKBzK2uDdH4XD/vv++3q6NOuY1JWDTo+kTsM6/lu9C6YvGE9UI/NKO8fo2mOkaHQP1
miFvGXnDRpBjhVGwQs9QxlTX8PeE6E/Gz+mkbzDEZ+x2MIMoncXkj67bJ/yxB/L0lOpPuQ5SdXQm
bTYb/WnpPXFro3BhBPTEoEcV3077PaBCJoWgue6ZK/6AO45U9TryH/x+wfXcXotrMVT2wHczSW0A
MH1Gms304kMFCBEACGFidyuAyv3+QdBDlNCBa2mU9fGyAo4ngjSvMwY9XysEjTc/+W6/31tgoVh/
fw4a6Te9TnbjT/Sw1EkxczOu5VOGiGvrsgNelXs25BV6vffWR6WDeIisxYeHF9bKiYyACmxHOjD/
F+KY2wfJtWgqyFP5SFWiSTRoC8X8h4uOEchU7+/vbSB5LWM67As9B6WNl8CsuGc/doqmIEG9cJPo
1MzfA5SECU4HqRKgq1xLYMBq1o1CxpwT2334XvWbdnMAoOUXqtlbyRgW9OU2V4L1SIiMIW7iZKD2
jC1krxXKhjkDOov09XqiXhtAIlp81PJLJy1U5mdPCLZpclMKaDD467W5fCmOzNBCmoSpg2qVKM8C
2sHvH9FMjKOxgPiCEcTlZhHWXksZRtT/1ZRhzpkZmclK3alk8+Oh63cpqTtnQLAvIvrcAWGBh9a1
IBnNe0rVu8y59xKrzzdhJZCq2hf1fx4yY0UXgqh9EyoxAzUsBGlph7cbWihEFjyyCgnYzzgelzZw
zmJdiqMsVlU1YuWWGnPegkMSkyn8Cd2iBO/rT043U1PfyNuFh/LctUJICuAdxEsAGKN2shQKIR5F
LDDWWlMGWZ6Ed/t9tZjRPQSA3JQbRIUTuN7Xh5XHVQ0W3cRzYrl8KYNyB9bahvhBYt6XM3OjUEcF
eQqWgyfHb/vvhYVQlbAL27HynLTKNgDOObpS9KqlwYdQDKRIWovj2YVrNZOV0q5kUgfWi73vC2rm
OXvrCKx9gA3gR48M/Jqs1gTOVt/Y7iHGm/ZpIdr9nVSiHP+VaMpccaUkV3UH0a+vrP4sm8+dDr5H
WyKGZa01E5/wgXS5R5BvKMH/thUNGQNcer1ClrCyt7lh/CxkZme09+qLJkW4OACFEbRQqgvPCQLN
lkdwjUvsrug5Iylrvar4hc2fFQcjM72qQColU3oVcrnq8onnORFIlXkzaCRgctlRvc2zZOFizjlX
1Jc5UcCoMtKfv87/Yml8G1V1L6qe02wKVa88bKhAUpVgvPRYP6SG5OqVS2qMbBMPs6AuEd0z4Gvf
u6Ik2R+3WvgeupV98lVX30N5D7D1Al6b4T0Hk+Lc6z5Ea4QF2ryfEF1DurvgGaly1o0wyvWCYVeK
WtDaO9W4Kh7bHctt3yUkkqT98J8CT/2VBbBRzHChhoCs47UOMX3NJkUU+842IfuRcJw5fH1tn2Pk
pr46W1iCp5yL2lBI+EcelVMPXV9qWfSpO124bustIA+jrd9aChiXWRK4NvIDwQgs+9iIfcEQxG0b
HDn2NdHWfL1FJxNLcmajpCYYso0+3UWushD3/D4g6Xt++YVU1mbw49Fl29B3MDMNjkMLRQ8gxRKE
l1/eRj9wb/w04Vyb3+fj0XrcMejw1p9Oxut+az+JH8ExMFLdds0vxehIR+yl/rj5q/HPDtIdvKmg
5KPoR77DS9uQJ/VLBQJYzJHLeqhsgE2dbQaAHPPlmjfi0yDvi3PFkf69fmRSfVBOub+QjJ9JOOFu
XHwQZReQGwmCrsKRSqA7cP9wDGdKmi24udHVmiNlVgbUWAG5J7YEZvemyg3w62rfpboHUz2J3aWq
2MzrEB8EmAIQhiArAbj9a50GiE9fAMjSd1hd3YhmtRpf+IdAZ187IzFcF4OY7MKNnXOFlxIptzSk
vJbUfuY7SmnLhT5UmBpPhzek5v2lHOb8dqMQIYDQYgIrpG5QgwxvKw3Y7kK0BMAvJIb4VB58zDtq
ZneISWoo/rFiUQxYjaCNJjHm4M73Pf+8OZTkiQcO5HcICa93uJmYx8EBiiOvV6Ncov9H2ITee+fp
BY/8bhquEzVa8a4CtvhKl5ZKknOBL6rUADIEZJsAV0RZLamVQVGdQv6wkkjxA4L6kIA5mtP1yFrw
+3TTzK+FxGYj1wOyAYADUurdjiDGLdLBdzBra3nVMxjDE9c3WvbEB9tQnviu9QB8nvyfIiceY7CK
LinPCxs+F9NdfgSl0mOuTUB1o+80ylOj6ppqc5hW6ImaGcMp8k/DUBlcFgDYzRrWPJ74cskv+MDf
xg3aMKK/E5QVMN+Ac6O+IcpHLh5rfANKoVYSG1xN/mC49JAeHMdJrMjA2AL5gck7/ZvFT5lk4CeD
zpOeIe8rSa09VobF0xNTAcQUg0GXVWua75L+lX1IC6njWR+FIOf/5FEnHlSKWPQS5DUbNLOW5/Qh
MuudYmd72fDfS1s4jBtmdQDrA1izNj5pPjBLpi8d+bSd9HajgQDoNHivSgDHvb5jpVc2fBJXAThc
n8B7HZyU0gS5G+9tFO2QRDvvi9kIS0xas1HupVTK+wW+BNzAFlJ9Qbde3/b+Z7Oq9IpYkx98xcs8
XQ+6gs4eOTAfZCKTIUAx7eAcwOtFSuI8DS/bZkHz5qyrivl28EFA8W6wBTUQG2uJ4vpOkK/8+lw2
25T/o2AYtM/I0q5Plpre9cmoILencCCeoGJqUE/mYyywSO91ZkC8zbAPiAqG2gNPFPDE/RvfCcMy
8cVingNIsNeHrJVoQBUiJnCyxjMl8dNTiMCbeQ9sE81q5Ac20wMMuGc/NTAKd0logMBbl0U9KVex
tvT4noRRa8fughlPVFE/vAFyQxmsKAKPDx2tXsmxzbGnzl2F0kKANfOMwNA4MjEQMAGNUhrWC6Eg
gC87dNp6wwh6LRiROfgP6vh132xM/w+1GrSrKCKUBpEA4tvrreXFRlVriYmdqMkNdBsDZZaIzTrY
l4Id8B5Bl/PCw3tm/wQUFUWMkgEAAk+za4kB18p+1Gsx7NSx3gzW4rjRjHJeCaAscFmFg5s2EJAd
xm1q8N/5Fr0fiPfQV6yduw/Gur+F8wtCphuRFFpBaFDPIkUIUIuQJw6krV4k5ZCOmzB9vy9lppyC
xLQsyLDtwFG4YenikqTkqyJMHAyGZiWpDYWE53rX7gDGusObeiSPLcnNhxSoMmlq1s8c0uRP9v2v
mJ7vtLpcfgR18X00OHltg48AY7wpYpoq8z7uS5jZTdQI0T3IIjYVYGGu1aPjG4XrqgKNWj0c97gO
gIjaFSdvQQtnFgKnISJWAQwrCFumz7h4OpepG+dDhoWUbfKssLVqcWWZm/fXMheBXUmhFgMkJtEX
wXnuxNqxbTfCzg1iHew8MbcfsldhXFU9GBiXYrHb4h8qPxdro3xiU4JKecz9BJF9pDxJ4081nsLi
kHpnrsJ7aB12C7HAjBFBhCvCiADiEs0lVIa1zAKtTaMocTqJNHVEwuhx6P+UtdXzaBz0T0vv8Rsd
gUGEIIASI2mMlwt1eK3Cg1dQzlInGEIg5MY5ysYr0CQFehzxC4pyY4gpWdQRimqZ9FwYpQ5XKUYI
Yj6ftRK0gAcgOWrYz/sKc6OVEIYgekpLAoYKi7vWyixVhkoJ0B8EriTNaz/asvq6L+H22TeJmBof
MCeAXD9dqswn3B2Oa9GniMYKHzWh9vWVA1ScZHkP/HbLLCnjTUyOuQdcL7RYgI4ObLLUWQk5iFpA
4pCj/A2DhbFvBpBkHvmWMfU9Au4DwfD9Fd4+/SmJ1ImhDi/3ESPkzjbvtx/gh1i16Ab+Dq2WgOxM
PzXky9ajTyNbuu0zpzcl/eDUgCrIoiOQOr3ADaLQCwoHrxvjTdsCSsi1iMcb7/VKC43FJvKba4eF
opkCCPFwpBIeG9fyvCCTVbfvCkdcZSh2m74FLo4xIvl3v5DUvIktKUmTy72wlmGiIc2oQFITfMWy
8dSw5GkYFm7a0nKm7b0QIoUMn7aTkISIg56KtqwRR3WNhYfSkhjahclMxJcuVziFOTUeh0hEa2bk
E+6PdA4C674y3nZ/TDsHrHgUGVQYrF+vfrEoxIkSyG/lAuovv6lvVvKmVYdmDQzUp47E7ZIK3sQ+
ECei3s9i6FkEgwG1OLn2qzpH36WDvleFbIP3IrMq0XiRU4LRQjlZnHG6TbRMEifaZp5HIAnDcn1q
rCvmFXCtSwfVtYGMeO2BsweEOkcFWSsMGYhnjBhmhuLqbfxUM4/x97gUUd4mWqhvoDSnDcDEVoFB
zME0RTMBhxt5QmpfB0bHZtNLC3o67eFVDERJo/Y4V5TWLbS+dEoLGO7bJVjSOQt9taOUxWQrXxUy
uSqdIljjXhNjb6kFYas/fWTYwoNyXuQwnELueyuiLCaG4yI+85rSSbW9JK/aV4aH9oTJqXA3WoW2
WbKUClxUGypGCZVcimoBaiNke44xxgTtpy+imSdW+Jlj6AYj+wDhT3h0S6MxkHBMpAt/0CojLV6Z
m2gJxzlN6E0MisiESpTPrbsIHYhMUjmc95gAIEpNicJtRlevAZvYnUZzqcZ+2zEPLwi25l/+JNz9
31zahU1ADD80QeRWTl++RmiHc+IXCSnJZGpTDw8qUfbpFqRp40a1BCSK7lukmXgGJFGwR6CfE4FP
T90Vlm2FMNa0ysmb17DRW0Nun5KcqOKCnBmXASq0qZVAQUSDIQ/KLvhNonJZUjth+DgKtuJ45R6K
1BG/X0DrEKYLQakvaGE41GU0VGfAeXotCjmRAuyAQu2wZoMczAf6jBTL2wTOeR+WmLB+3/DIvgBd
BmBjK++Y6rr5+FR+bzFTi+m5pQHFufgDn4NcFJjgAJlC91CMxaBJbifXTtzoPtg/raQw012wVfof
nKwNwMrVqG2jei2NNu+TDvl2xhAP6k/8WkYLDuE2HQldu/wY6mp7YxC2XanWcKrtFwYJAfuHNlcC
IGmEYah4EBKhL803FdIBkW67lLqZtIk+GomHDiDQBAsOSx0NV+Vyy+RD45QyWJ9cTRj1JAeh9X2d
5mfcnoxOR7yKp05DBHjXGlB2ieA2QFtzyrEkYAjin+NyPRE5kioxQ8B22j6gmxTijabYrQo0U1fg
fw9J+652L766DcVt0+iZ/+f+d/1mva+Xz6GhGfP+0xMTPylXgcd82CgJ3zslR+RHF3zQq7Y0hU/A
HNlg6xu9lS+SIde7YjfyRpeZnHCMQ5KwtpIaXbRFM3izGjgjr75cA3TSogZeTtMdvyJ+1O9/68we
Xn8rtYdJHGUR57G9U5E9tBIJhjdUDabOgQkuIDDP6TY/SPpTrCOS+FoQfhuUXQun1BRZxkDNirHH
k/Ut1veDiZxlBMqHjyl5et5r5O0lIH/epRWnO/rh5X1B/m0n9kS7NjEz4HE0Pb+opBSjiX2qFlKP
MA0sA5E52gnaD6PSSEEo4BkS6TBj7+oLYm8N17VU6nYkglaroqT1Tt0fBgnxWVyBSdNOuKXOJOH2
Hl5LoqI0HkyUYlBhfVZCrKPxNui91ZgjRsVqtF+Y+g5Z6g9AMpJkhfFtTIyXRGe3Oqw1WcpT386i
UHs9feuF+9PSpJcLzu2d5DndCS8iYMRH+zGGKB/2qNBrKJz3pYXEOKFsAFSMBc9EY6cAQe16M6hb
OXJoO+IafIBXfHH1NvVJLe6iRiR8+icK86nxE5DgZEHFb20UpHLIy0zE34AVppIkTOABDpRjsGzC
fVr+08Pbmvms16Elk/z9XVDQDese3YNA4hXrkQmVcuEDbj0yPgBEqUhHwu3DIl3vu+QFGj+q3uBA
/BCTPWZyz9HGI4/f4tfqcR0/rTAriMnjD/HwZf8AinepKH87uTVtPFqTwDaM2RK0Xl1/AcPEoegm
yeA8b1+P+2D7Af6dwxGlqoA85tvVanUwnway2bxX64OziU2foOn3ZD/f34jpeGmjfPkV1PFzcc1n
Lh9jH4CAWL4oVUSAELdw3HMXDseJE5+wLdAXfr1UtB7kSlnlgxOMplspZsxp5v1lzB3npQTqSpeV
m8l+WQxOlQByToqJIODiRiuPUwwpwnNzWGRJvo0dp/L9P4uizo8bwh4Yy9ng5Mbzfo9iQUa2w+n1
df/m68dzsT/DxRsppz/2ZD2Stbv2yFnYrhN9RYhpOhlHHB+QlmhffbCfQrIx0wOGY52fVP8y7m/O
nGUVJnY2jGRiPJTOEIrMVKBNcNm6ZCLjPYXjW46p5kRdOOZZOWixxtsB7bLgR7s+5tAdxzCZ7lSO
XPiU+lQRXLEyGijqn/srmtPaqbCOERo0eoHw8VpS7gp5O2jR4OAfdUSSMDAo8x1pkQH9rwTdwOh0
2Lt4uqRa8sfltzXrCNzrfRGzu/bPWm64m7uiAlVtOICGGsjP3i7Bw4CLXrx8qVa3sGl0g3HbSJ4G
bzo4jdjjgZXiHqagIy0if31/RXPX/eJ0NOoySnU2MIMCQW6HN5WGOn9W/4tzAf8lQlyYzmmi6FoB
GpUXMzYuB6eNGoOL0TzqHaRwIV1LQ0j/+sZLKZST6BRw0BYppCBVtEumx8nr/siaR+sht1vy2G8f
H4Eb1Zp/3kWevLPEwHzG/a38rZfR9vnyEyjTid6J1hVLKGBuvG4zomgwM3vLOj7CVa3Gw4NwSsnu
HYQwTzb6KGJ9wXTMHeXv4IyAuUD0N1BXeuAxOfir/02PJvEsJWr0dn+Fc1p5KWGy7BcBUJWHshf2
WGAVoWfBN2TvOeeWOvT+HyeJaZb/XQdtMKSEV6oYUoLQTsjzPpu6E47rRwkZceexe/gUSYfYowXI
AwBW9GkvMYOxYB8Xlvobil0sVelCELuq+Ih6so/at+TEnvWf7yaKeHj7YYAScBLUveDavmgUb8C9
wPR2lUqWW6jrQlvqF595SaNYiJ4eoFUhrYFBoetTi6NQFBq+HdHvAtxr6GS/xvC5sY72xAT9maeX
G+U91+2l4bKZ7OaVYLq6BjK3VAbl5+gIpPRX8nsQbas39qFoiYtBOdHWHrKP+1s6F1ogSATjLtwn
anqUgrJcGdZCVo1OgiamITVFNAWEzSPeyW9RuJC9mbaNvu2Qg1l+jKCyeCRfb2s6gOWn6vjRUYeU
NPFTw+VGLhD2lQlPmpBvkmJpZmf2sXcpkjrJsE6zLKmEEY+97QCMb7QL6Z79BvAqy3NI0ugp+h6W
eoZmXx3IugHLFhSqGKuersrFVej4NArVVh2dMbK02Cp6lvRRZiTCS8CQjt01jYlp1fX9k5ypP3AI
Gf6ROrniC6leo/WpVrij04LkQSZpa6KJWBH1tvnhdC15AEMuIACSV5e370uePdcLwZQZLeO2YPkc
gnntIdhw4C6J/rDZH19YlZtkCQFtLjC9XCWlRJniSoqWTsK8UwdKeOk7z1Zxf1rqLaGxw3/d49TZ
x8IKKIghKT8fYbDWSwRpdPb7St9ayCLZ7blwGHOFKUY9sFjD4fTPwTLfTwlMRGPnq5/QbLanBSc1
u2BgE4uYYcZF/X1pXRwrV7hC0Gna6CBTL6hWbQu+Dg7opcrK7CFeiKH3tcoaURsgJs337XEoSAdD
kALhTdWeaxCY3FeZ2RSUDNhndAYhoAYawLWyVg0HWuPcZx2OrNeM+eiZ5+PHm4Sh0ePHev24BriK
5TGLfcm3Hl9BMxtKZsjRoYxK86cVTZM2Tc20DjvyDiPluiQsWTnh1hFOMjBWClQFBIospThZ6flF
2YSdg4gGnljWtQ9uC09M0uP6O7U/X0Bqjv65TVWTJ9txiW+/b2wA5yiG97Kwy7fR9/WnULuMDoNc
ib2oc54FIhwB/kE4Cw84tBAlq4mojl2vXv5gRu5QHZ9OxVKf6m0fE67i5U5QdlBlgPs7RBCvOq/D
D2b/9SNHrEk44jt59/kiHoFteTjU+kD8tx9U6++vf/60/zkJyiKOkVjJUY2TyIeXpD4WykKtfEaL
rxdIWb6662LFE7HA3AA+u/Vqifo4TV/VHnkwU5R5dhvdtr9Uc5GaY1Kia196LZm6rmrDdkqZxR0C
ywrQUyxepIbmGYkW6TGAXJTK1uKVzx1L6SFOt0m+OG289AGUZx1rlR27CHsrkNfo8IZijG+cBXu9
JqKxMllrk2+eYBGXosyZ2Oxq4XQMqPhjH3GT3G2L0Aw4X7F1/n4MXwCIv9F902YebAzL3tejmeT+
tVDqqZQwSpjwGYR2utQQAM+97T/ap3N0Omeb9XolmS8xktcpYa0/CA5Jw00l+P8h7bqam0ey6y9C
FXJ4RWQEKVFUekEpIodGBn69DzS2h2zCRNmemf12a1Sri+6+ffvGczp9ER9u5lG6/hAqYBqkLsvD
P9tCrOk6d9b7e/2k6e2UoNnLxlNkPjrZVk93u7dcslzYcP00jd0A9Hfh1V+63X/+yMXDxGsNyfMM
ys+snl+Bd0HgW8mGvQaOM6D0H38Ua2cpmPLnde68edDMh4XbvfgB0/W/+ICmb4c0DXAqExggkMjg
3eH9wCaEOoAdnWJ1ZBTjxbI22IFk/xA4CxH07ct8fRiUeRsGVUpbBvIDjBd63VYtzhygTbzMiMhC
HHmLOXdtSv9mxy/WGqla02uTKSVWipLeXrQOa7C4HC1u4xo8HhJzSekXt5cybkJVFE1TQCS6EiSb
M9fBydfbyS9AXPmIdqfdLjVhuDeY6H/5fhC+5celuf6ZNPL1FlNmTok9BpS7020HqMF2alRAtwK7
KXc46Ancut/GhmIcX15ATQEICUsYdAs8gZnuHQodLeo4+tVq4dhpgG94htcfRZm+OEuJX7bTR4Gp
6IBcI952pD8fnS8dhi88wuYD2/tbWN+3Qn9hwx2b/6cjFzowagGTxpPcWBf3qW7Wu72tYNbWMx8f
+8edzjxAFdBlh7h04aotaPqfUb6Q7AFZx4tZSBYIWSNfZQ9Fvg1r34ji0c5b3rq/0pm2iasdptvd
yrLKg7SAvNJ8JR97YQd/UHc6GyW6I5Z48m1z4VBnYrZrkbTXpgU8EycQWZje3nMkO9x4K/HgbYcl
u7ngH/6p18VmJul/vWDTrNZ+3+7GXD8cMgD++rq3c45IuWWyDjzlE9RokcFi6Sgpo1VrfZVr042S
U6euHA8T9ymoGMc1Ey/mUabbeU9hKf8rVr2iKDXIGhwzCvVXPFFEt1F+wkLXj0fF+FJPbznsmHn+
fQC8wXZBbYXZD1AASAQim4ndkzpUdUiqKMrgJYkAxG+Q2iSG/RjvH9WnsDNAQLWOH9aBXW+FR1Qt
clyd0Dayh+mxWqnj1LO32Mg50zICPbv4JOrRIn6olnWETxoexBhAKHuYcn2tjOgf9ewv3UWK7mQg
FljYitljvxBLHTtGA1OSCjgKwFOZslGob2lYGB5xUs64f3n/uqhuTv1CFHXquSJpSavh3QDe8UP7
NQXHLJx/3vjMMAWKo8d/uO1TCS1Y41a7Lm+i+JujAogpXbt83r0IaONlARbU6j9lrT/y65fGfotc
aWMBJMh8wJgAELt38rC0SdPe3/ty6sXjk4DvRTHtzo3Hu03MnhlOWKrPz9TEJwVANy9amNipRnrt
tRAvI6GmTm4TMlLK5LEgG+Xh9ivW6KIjDVMdFmZYVhmKZ1v/c0UWx8dudUFleVaTFQE51Glg9foL
RsJXrVKjYNmwiRnV9brxmNJgvdTlVUXPWCUx76sEN63pemOvJNKFJpK1XBcF2XA2GV6Pf6IIbNji
9oExoYwLom6t67UoansH4FTFY4DFdQbrSIftVjW2e2BhwWcJTLJwq27jawhDkRQWZsp/0R12XJvX
ZdtjXV5ghETHvKu5cJtmuicnETLqQDgtwBhSOe+wwrTfMKIQC3iNaej+/d1fAZZg1F+Gg9rorvEw
Zvb9PZyxUeicB4gYkPExX4hxy2sF0VCz66PaH7GHYBZFw9jn4XFcyWZlo883X+vGObI6/TdaZEee
eYXRTS9iMAIwQRhboOeYvRgRBdNIwzlqNkNnFYoMaCK3qtHSBdxXpf4CYIOeFUtJxdt34lrs9POL
J7nl+YAPCcQic2rhtzNwMneRbzALLtwtloJ0LYi6ehEplTbAtPr5GUm2zDwgHxJvn4CTh5k/bVsZ
n5VzCEEGyCHbOHEzH9Y7i9+CfvAMuGHnnNvyqnU2m9YBqdGpNvDPJrdPrM7qA2ZvlxpZ5tQbEEdI
l01TxgAfud4WuY7GpJCC8cwNp2xLyFkL7bgLFlR8JtDAplyImczyxe5zYkW0soO68ZvmgYiY4vhK
dMey3KlQ9XtKLGNV26vT6iM2E+e+qs+ZQuQDYYpFFeUeldJ0nhRpkQrZePY936i1gyegHy3aMkKK
cUh1QdhM4DARBGs8MJpRElckKnrXvAhVyBx1gWzHbAuA5EEFGAQPj4rxiRrdi4pTBCnlHtmT0lnq
hZpUi7bBl8Kpw+S9qiybBAleP1nJz4UMZ0dBlpf/rWC2SgIHpF4Enpiz+5cyqZNttUBr/RQL5nY9
RniLlaIYIQP841LQB1RDX4jycP9A5ywIBpBk0PmhSwOhCOXocF2WtELCtWflBSYfkMa5TURT1Pbt
2UvXeNPvy5vZ1StxlLPTlGDn8nu2PYubyMRMHDA3udRgqqMfOF69gKoxo61XwqafX1wUMRmlOqmw
NtFQGHvITFK+kkPtL9TpZvcQnsHUyYuSLQaTr+VobS2DJaDuzj2bJEdZivdqlxM98AbJakjJrLso
5XQRCNZpE2iOJA5LVGTcpBmUtuKiAMcf+GpTRy31jKNDFTTTgtaew95kI0cqJiRLZpO+8I/5J/kU
Oj39vH+S8ozncCWSWnUaylzRehApsk5RvjWfDPcphkYRbtlM54gZxnrIrYP+jcUx96ZU7En2UADH
NnN6bZ94z+lwqNFOKQHz9ifWwHWabVTQgg773HsU8f/WEkuGV4LDkx6Gd0AXyL0djGaaGxVILFQn
yZwGTPGncSOgKll/R0DN3WSsQeqXIPmSpa+se5QbQ+jWUlUZqbeTC6tX1uGGRC0wTmoDwK7ysMRP
M/MIYFtgrDDUhNk+ibIbbd+gRlKiZCIW2/FUcQZjN+IhHqaRqjzYND2AnC1BBTb7McMI9ku/1Is2
8zhffQBlRJB4GBIhC5H26Exx0NPfIfhFiTptnUZe0PyZ+QLgKoAMdBoOgdP1pyMXN0xgi5qv8Rid
eWJLegGa5gLkbXZ0aO3SzpxkvVUDI7DHbXr27DFBWlEwPDtFCHtS3v+YsYGDwSy8G3M+4NVXUUYm
KXoGDDL4KsBbvkqevkfb7NQ+y1ivDID6qnDbBI5RnBds6Yy5AaYOq8qAK5fAd0E5K6lcyIATTvpz
NspQUdbIQHCeIaVMMLYXvd6/fjMXXuAUTMOiKDeBBVAuGAqwapJ3pD8rNRM+t4hOdVHuvQVtnikf
qAKnAqMPgJdAEaFnVSQtD3hPRZu+AsIa8BjYiWdqfWACqqlo9VI5jyivokrvwcNNzVBAU0RnJJ1i
iMNJLjdVBey6klkVgcUJ9v0duMX/BLabAh5cdP3hAUOTy7XZjVSfG+JR6c8RpqB6u0x3olToDyT4
4YGFgWIlEIURS1emxxiEOD6r3/+AmdD0+gPoq55GIQwyWsfTZyB82e+d9Wr6n7H+8LtCZWUFXFfi
G/xby+rpsMW/WcrBzdx0oABMDdMTFS9mvq83gCctgq0S4VSJ3nVki7zOBL2mfRh19iAful14rNbR
ZrWw6pkn/EoqpXl1NwLPiUfj0ra2E3RM6LFLdAFMRk+PqfNT67vO3n0pBtpau/Wm35+NhQ+Yi46v
PoC6Z9gLuKfiFB3jHeBsQPq0Zv/B+2jROpn3Fzu3wyh8iwANwDg9QDGvd3jIWUb2BxYeKObPJBQq
+udsfBrT1aCtFXXpss28qAJm7dBIDCYM6DRluWW4ClnVc+M5SA3htfmI0UaB5NtRl82vlxe3tTAe
C+jEn1MZY6VL27okffr5hS1XAoaonQLpNdkDgxN2U8Dgj655oz4IBoErA2CXeKUEBv8UEHeJ2Hqm
HwfITOihBmWNAohYusUhiWM5LuoBrVWKTfYBp6v+LxoBtgEi2cTb+dJhbFc+aAlZ6399yFeC6YWX
nQK8ph7xVLTiuY0v67y6U8RWz3kjyBeitxn3AJM04BpBUyom0zXqbdJI0TBqibCiFnbtp6j9lv2T
piysSJp5ikR+SguoigTIEDpOI4gQuVrD6yDozwNoHaXX6Fv+7XecDbR7Q7KJ/j7arcka4051ug8O
TF0OWhtGo/jAK012rbV7w5jDxnJ2O+tjWHOWCNqm9cto7N42m98lHtaZayaKCsD4eYA7wJRRhlTJ
WraLcn44J8UD4Co1YmoxJm1qEM7Aab5/2jNlIVCJXAijblmJoVZWCSFsuz/IH4kJuPWzrjzWqy/H
sTAVDQBJBpjr/Eu3aLBnTOeVaErTWk1o0ILJDWfeIXCLQv3T3n4/7ytMkSXPmrP5YNbSggWbs5ZX
MimF66oi82oJMlOdPCv6a7Tec27xHC2Yj7lgXUQHtiIDegQpAlqxE7GumLHFtuZIgGVmbsiIOQAp
za4RwFbwvzy7ttTX1CQHZq0cv6UnwF48LdH5zJTCcLoXn0G9ia0XeUPQ4TMAGM8Bx9etsbn8Zny1
xANzbj8xa9ljeA+Yr+sTh3lCaUG9Ju2hAjG0oONvGSMWgBugjlj0qhy7gJs35D9V5Fbq4331/Wum
vRWA4ILHdPZtB+oYjSim9lV/RjvHOxgozXEnPqsb9O7LaCdIwFrvO6UVr0lpKs75hNKIZv5OJAEA
V2OOLQYYa7AHgatSX7rF80v/98uodxkhMGHTvu7PocJW29iXVFdSk9P99U/7d2f5f73dF69U3Wm1
wBUlhHj8G8/7zTPJ4F1iainb35c0uxyMu6HVHTDsN7lVf8DgQkOw0UEUnIiKWXth6cFfEjHZxYvF
CFIltZHX9OfnZjBSEEDgSA+F/dcTtEvXGD+UBeNtc0KN+v7aZm+rdLE4+qz4nhm5P8mv/GZvT4Si
ufMYOnDcTWJabzz0Y/WrrRNUVZYya7NH+K9sOl0uZ4Lakqbtz60srTr2mdU+WXm07q9w7p29WKBC
eW5szfTAJ4Iy+vlP7ZlK/8KFdhSk5v9BDEZOJmgRTBDS8Md9BQCfVuj7c1H4hlp/+oLdFqcKofd9
OXPBDvyFfwVRqpKOMXBU+KE/q1xlpRmmtSWv1KFBuZ5hcDtA43AcIpkW8b9CpBgFkPfaFuUpTxJt
ovRrnxeftT5d0OBJ6s1tvPgqSo0ECc3wGoujHFHEfOIrNbaDpESjZI3+kyAg8cPQip8lowoLrYRz
Do4koeqBGULMbUrTzbq4OSmoQTyJwVR0VdQPHR9ahDwM47OU8VtWW8q4z7TFo7qDUQMeETDGQ+lE
dJ8xiPoJ8rJehWaZ0JRLPdPQMa5XINEbv8Uao32b5KUGkgvgOvpfOTVGAciHC/nM2bcc6RbMAvwx
KtI3R5JaDcQ16AImv6n/6nGimQhW3u4j4UMR7agHiQ5YdUbtdUH5prQ+fcwTiNlUVFNF1O+udzsI
+BYkzz6LZg/WyJEm3jNuoadH7yVYyKHM5VIBY4m8mQyKA/QgUO5KNvStn/HpeDa5Fw6gJp9Og2J3
plcvzYINnHHG8IKCiAdFQgl+MiVJiOWx9DLUMqJ13Ri9WaEDDhzOyeNSZAPg6Nv9Q/c0Jl4loDCI
SLRf718TV2IdF3D6NTCW7LV+9GSrqpEMtgFvzKl6Qmo+MMjoib2d8ArzSXrRex3yvmUcVs16Wfen
wFCPA1wJIxcCCTCyrczkP70Q1PFTk4HYEDMSqujrrI/mdwM04HH2qMh+haajkiAPESZ5kezUWgll
Sy5ELbfyFNnbb7DXe6wNNjlGRYJVzUNDFSV2MEuxZbNDH6TSRDmGiWVrGinN7KxBJ6vOg1iYsTSQ
Qgi6Hw9DaPadH8nrbuy0ByFtE+GQK3mfbMUh5/19GYQlY8oB4wk6uLsL1hlz1FG2AFbgo0Oa1VL5
quRKmx/bKCy1dV+jW9Ipq0Qo8LTLIXpExy4Rba1PBG6bF8NQbvhU9qYaAu/Je55jCYZTOk/g7Cyp
/CfYwKA/pUOYVPtAkgLFKIH5DTY7iQBwNi/DCFGeJgL0XJPFsD7GaVdE9oiOscZJc00tTXEsBoxm
DCnY70KPiYHEwydsY0keLwQrrlT7ELBOhI3PuZi02Zckpehk14MRWbLPlC94cJnFXs4ELuoDYvEg
p50mrpQewPwPCmkCzJQNpcDofM2T3EoqJRmw9WUfjobapXn6ngGxSrZCJAyqr1rl/fJLrJrUB3rV
WDHZqslFrdv4DCNFz0C0CSIrwBRs8pTHER8TvawwSQdGgzSS3bZVpPAM+gUfY2yoAWGIXov7AvWe
stWQlPf9RgGvdyVn3KOfd81oJvjfpNaJ1ODPQsuyc6yBw9fqCr/1t1WJxMhv4nNh0m2qNpECl2ka
WXrDrynQHpEqXfteC3Vdg74u056SMRkGvQeZIW+RJk1y0yMAZLZ47DS+SIuU3q1LBpzRzRDxsuPn
SRjtGl4LwBPGi14s7ZCgYcKtV3pstmcSJMQcGBAVvxQT5lthFBtGT9s2760hzDMQwudeRVKjKnMp
NlSCeWDAX1XZUD75YDcUIjCnaF12KopCGXeZQkA4kvB9whgig/GolZDFPOiWFWwSpxdIVnQmvqX2
1zX4VTOgdWcZZzVMKaRbkrMZNi/oaglsqfBqOIy+1bHa6xiW1Bi9rbqUrNO048gRCASJgvbegQzD
yguZij1Jao+WmVGTS/Xd7xQl+hzzspAcf2DkCoUPOWyt1ku0weD5sA1sTvZjAUcl9KI7ykBJwt1o
yIYLBhmgFQUI6p2kKpMMiC2E076YLAUhAus3vmSO4Hv70ZDiCWywWPrBISiLgHG5MuNiK0l9UluM
Gva5zYU8W5R6yzLJaPoYRlF/uyxjLMC1jC89oH18sB51/c/CIzPzpAMuGRVfYKVhFoTGfhLHNsYr
nI/nsAbHdqRt2+jMsmslPKNGqWvSvs/eW/WJxJ/ox9FJEP72fWFq3k+YAudV+134nJk37x/kKwEI
bih4U89DmY4ZGk2mUrdvM7UO0jrOQTpZ1TnJVIlzX9r0y6gHFlV1JP9QM8Lq6SHpTOM8Brir7DmT
1dQWGPVZUkM7Y5vIjNghte9Lmwk78OSBxgpeCxA9JMo3FsrJAW8xxDhEEjGzOvQt9M283RcyV5IE
nBbKB2iIAVTLX7PhhYsm1I0asQHGFxMGA+YIx5vC5RpsX43kvPQkjRjEqHUEXrWV+IDU0EozV1VT
XpxPpR56pJOAwHfBp065znGTd5pAwKcucHo6GrKEGDnkTfar+Q6XOmOog7yRRTnErFyWJZ+p/B6+
eLR77Ap0Vt/fV8rlpiXQPmBV+aMoh1hNAacFYRqam79VDWiNerHUe7ewcXQMJYV+IimBwu/lfZjC
6RtBnjLogm8MK2Tb7y+Ldvz+WddUNEUGEBlLGgFFAFNklUuRsE8jz26DnVCagM61vTGH7f3WQldl
a1MACt6C3Cm3eHH1buROvtuFmspVl2mpCrkoJow7GTV6kFCEGE1R8Te3rw7dy1KjLz23/I9MtKeh
qAYQtJsascR2ScHFgbDvBitddbIOdlvNqL7wZAE7gNtrb0siZ49SBPkEQiXgwdFQfhU6qcQmioU9
cqtqorOimUl6+D08Rec+WjrKyX7cbCmiQqC9wunlb7B6w0pNGpCQ7ptfAAeu2hXjCm7/HD/FNtrR
7p/f7ML+WxZw1K6Pr2ubUeq0DFsp6WgR4J5kOKRP/nduqp/3JVHv0z+HdiGJspqMD6YYpYMkVTWk
1gb4429B4DYsKSQVLNzI4a9XFIulzMeTHEZn9+G7Gk3kJEDtbI34OKzKc/WprDtFl8/3l7e0kVQO
vipZTx2FVNi3qRGFmUWEnxTUpAAMCHZMBD/n5f8nj4rgAzSzFF6CZQKxHZkMtrCVUo+P0WO5YY7/
P1HUFWdDLSF9BH1kTvEjcJ0sD0jwTwOrL+EcL+3h9Dpc2BKPaVnOr/O/NanP3AtgjsMQcyacb3DC
guLfvgPgJgAU9h/rA7wlSvGDbowTgC1r+75WMVfC6klSWHxxSNBYy4Ct3idLinlrKQHTiyQA0Aim
yPwvO3GxuphEhYoWXm8vBaAeLmuLeOo644CPODRmhnuHBp64bHUmikFhfGzAZTMw4hJ81O31uP4K
6noUTNT4+Zh6e4X/GWInzzCnuuCNLYmgrgLDA3yHGRJv34i8HSVrxFmduDSrNSsE+SsAf8MXAxLB
ta5wmjbAv2y9feVXelsca7JrtIUOgVt9RDMa/gLSpYgEBG0cRWlgQLkzBq4ab6RX7lAIFht9V9oh
wcRMVS4kAym3EobrWhplIIccJHdoEwpcX/A1o0kzTmcqsTTuX2a6uwdiVNTHZRAUAFAfqbAbxQ/S
qFDCyK3HbJ3mp1BEedjIEx1hlRkVzwjDdfBoWNqol+O6E9CIpxQ6kNYPUVtYkdxa3rCEIDcd1vWL
d/1N1NIJXzB1jASIG4nahmQnodPWfvLQZkvaT1fJ/1YPxlGAGwA1G50/lNokzQQeh0FiVw1rkygv
RQaqaDiZfmBqD6weuHyo9z+atGBCacycSS6IaNGaAIg+dNbfxAxjCHqXvEncBkidKFZYKJlmZmT7
jm9xJmNVpmqioUsvnRSVWzTLOjIYnWr7zH2rC2lQuuvs5lsoEzBqUQ28kDZxE15vgyPmwcIaA8VC
q2fNtuU+uTgzsm9BciJVMVQwEgy1ziQrNAHyzGsNpvn3MDXVZsswVkd0KXpJslMamFwU6f6hJGZE
DoOkJ+9CuY6RPmBftEXm2Nu7Ao4BeICgwwQx+s2YQjTGA09KOXFJkn8DDRiOUX+6f1FuDcy1CEon
gwJgK3WiJK6Pfsy8XfeyiazZfRlz6ni1DuooRKX1Ac0JIRgeAdPTWOtsZPXZStiPliYZTa3zhTUs
OX1LS6MMtNCG0sAPkAoSx5jdVqHF8wthFp1rn5QMNE4TTjGaBZC0pcwM2/m+5FVV7jIlsSvlyJUn
MW6MDo2p2WAm0loDgnJXxU7QLIi+dTSvJVMH53V9I4x5nbupenoX8tJSE2NS326JkW0m5rqWRJ1e
pfFyVvhN7haxrXCmr1okQveD3qlOvR/0LlhwIWZXBu5XVcWIzmRKrt+8QkjTSKtzrEx8Y2qkmBTk
P4s35Aj1kF9ykGZsMsA0/hVGWUq2F9OQSwssrmmNKDoIzYeSOyVw2xbuwLRLlPGHIHT8grgJpQva
JCsRGcu4wXkFHTEqbi0HGzjtCsYDmGjPeadePqJhK5gu4YIlnD9AFUkWHuyy6J6hUhvamDVczpDc
9cZ1GTAm6HRYvcwxqXpW2GPp7fpo4SGga2HTvUBnAzClUV0F0QydFwMmaNGpgVy44cdoZ8dPxuiO
IugLLRV2n98azSo5K8sMIrfu7rXYSbUunE+2ClUkh5XCHZoP8Sdt0ZrlJfAvrIrBQPBK7izvi48c
Ud13hyHWzq1q9P2bAo5s2bfuHzhdPL/ZAmrX695HQl8WCpdZsYZgR3Z85oGp3W/BlpEYdQROldEA
UI1VAk6i0wcUZcAkauUv4iKv8K2Hd70t088vtmUcCrQnFjiNaD0CMRZdIMhxGdkKA6Gv2p7sotUv
JiOZo2px6/u7MHsgKL5OCN6YZ2epTYh4orJKlhVuXuTGICE6HXwj7u2IR3IIRJaAFvg/CJQnVj0A
CmAaiBLYDbUfIG1cuJX0CmB9g+32keebqG9UOVqNlrp7Z8wHMK8R64AFHWlpeoafKCPjDQ1fuOkQ
uLGXOYxH9ByxcaMtebTTU0IZEEmEQZxoFpCjuRkwFdiUC8uQTLAwnhk7SM7oZ//ALzS0zPlwl3Jo
z9mXhYAbI8hp7eSpfhqB8s/p0YGxiNmCbpyx4MztUR0wPbs3PgbdPwWWukrRyA+GypO2XmLXmHGC
8D0amFElQVXQv3CtvKycRTBeKXHLIjLyPDK6amFr5yQg8AHxEEykcMMMxxdN1EtCRtwqTLltr6iB
FSkou97XTHoA9M8goJdz4mSbmJxobhktL1quJDVxizVvTM3Q8Yq1REva9vrON+TVaCWPhXHupo6s
xFjK7c0v8l/p1EOXawyq/nwD6WpVojek4I58EA4LVu+v/kJr6eUiqdMSpS4tmxKL5DfZE/MarhDe
sXpkAnhe3Kl2CAbdt4X4dXZlPI/9VaAh6PS/VpAya0FgiiKrG49AjEq3qFouGBW6SvHP0V2IoFwS
yZeIWsc9cbUVv4m+AOTmvclmaVU7zvK2MphZlwanZl9QYDr+96qo8xorTgzzCqsK1tKX8IoNfY7M
8jPbhmvUprVN9KjagTUxMt5X0zlvAelftHAg/ytP2efr7Qz9KKwCDfdfynJdqAwkizyTBQOXk/l7
DlGCGpGFC/g/yATOtISJVZWjXT4pA2dPjPSzW4MOnbfsYwJI1c0SzNX8nsrw0rE+TUMF7XppSY+Z
fGHoCEDiZSdeJTZjwRMKPKPaCaA3abbC94TY/xstEdLPRUASzPZ/Sf7bgIsXuARkW8qNkCwderME
kJL0iK6Hw2h8aGazVRbOcFLHq0soAtUQLMbg5YEHhvzf9TqlIm+KCoA6LmaDcqNUgmYlg8zbKhGJ
mffVhUZrA4PttSzqwQ08TosyPyZu2j+l0ffP8B6Am9tk6u2g+boqHiqUSooHD1AstS7Vh+gd/z18
lv2mPfvrarATn19Sp6X1U+fclY3PERXfJAuvACHmlHXAnZjgjYyBwQZ6vG5jJwIyIGZKB2fsDIVb
sPW3ceHVriB5d30Cgib0Ci/gC+ru11t53m8KRjZyGIXOrEYbzN35+MyRJUj76Vyvzn3KuqAsiglT
uCLokqekFmwdtnLTuOgNsQr5oeU2vJIZCRiMa//7/sHf7DHY0RQ8yzyMBPgYaNDHUBEaQmS5dEma
vBaxb2cF+C+a5vm+mMnMUUtCWR3gHuDyRTBI1/uzXuqkBOTvbjX4Vi6cQgytdjlKYksjF3PruRRE
2du4wtamDQShV+gpygtDTbX9KOYL2zazHgx0TMmxCdsClMzXR6SIVYEWoBDrKdwC5KVqcFYKO9eW
SswzqgBFgJ8BJxfpY9qKc6EIvOVuKN3hWUx00SiPRLQazb5/OjObdiWFuvyF3LVqLo6lq7CZUUXH
0BqRM74v4/YuSdBpwJkinciCEJ7mQAKuT4HuhKhyOZnB2G9LBGB9cmVrIq4x80iSjbjyYqNoY2Jo
vE/0vmJiq63jpSrw3J7KuGCYl5n+kCmzwqZt2RWSQFxWafVEEh02/IrFzPCUELPwS0ncW8uKdePJ
AK4Rhp3QgEipSpRFHZ+ofumOxdvof+WER43bFHgU2lCDFrp8xRTHJA/OfWFr713tOzWg4zg3YFcS
3xqoRchKg15PQC4dtB6wBPfPhUbPQy5j+j6kJ4EcjCITrcpxGbcZ26nEbUptVWeZIX8FwkSj8c5t
osqInwpFD4QVw26SOLRVYV30+ypQHNWzBnFfggk2eb7/SeKtscBEBVKlAL4AOJXKX1+uphnjulcV
+LgDeSFaaNSxuOBszmi8wqMpC7USQQMzGqUDmKYK+qwjtVtwo8mHmx6DYLG8YCRmFA2z0irAM0Cm
NN3h63WETaWQMa5qN4833PhLNM2MIs3gg1FXhGQhOztjka6EUXc4yX1OzuSydqVSNfjmEBRfbfET
yu/3z2b6NZQhx5ngWRJE1HfwQl2vCRWWvi2DvHHl+pNBN5uqYfTGB7Ecv+fZs4RSzH15t+EWggFg
kCCNKKAiAYW4Fih0fiGIcte4geoIdYT6g5+aUvVa17wuaG61Rr9YqFjDV/7EbuN1/gSQAi3eQFNd
eVuJq/ufc6s3IpJvcDzBcsKhN3ZS3QsHMEmTgUnEsHHT7FjLP2q6i5R84UbOyUB6ETxcmB1ELY9S
/0DMEwa4K41boqczBFFfjjxT+7/NO2MJU74DhzhN89MDmEXGylXUFI072jXiA4AHAqsReKRL4fKt
vlzLmRZ7sWEYN5fQDw056oDsGWupkROlTjuCIWbhSt9ajUkS7jRic7Sh/CnShaRA6MQCxaLGbQQ5
MGquP/DAg104m5nlIJXNsXCXgVAGhO7r5VTE90cMDrRuZtqxgVSzLi6keSd9vr5gINu4kECdfiMT
LUITc+uixQWQfKCcW6v2w1K+nB5nh9UHR/OEJsDyE1EgbQBDRcvLRohaNxHTffckd/Dg67VWYlQx
PKfBw9gUr2yfrofK2yQg/wTuYy/alSwaYLz3nwK0B2P+P9nnmSGQUx7mO3lMbMw0Md7j/Ss3c674
UgUOKg/On5vxVnVoOAQnpHU9tWLWddKGVlsNP/eF0CM3/7kf/0qhDrYoy74shqp103Hf+KBdNpIA
77P4ERzFtDekg99hOlXLjz2bPRe/cmBHo+XzyYJ9mVnsH4MSKDzQJcD9gS1fKHGby16hZtXgojVa
19oGEP73F0qDPEwLhQTYVHiUgBOj+7XaTOjYIm0HJCQw5y68xo/RU/Pc7+ojYFMc2UwAIxoe1cAM
Rqta8/q3bN3/gunGUwousXCa0fYLNxBjTtdXiAniLmYqfnAr8EvIaWBw+TapavO+lNvnEMvEWKaI
iSE8vX9e2cVGykme5mPvDS6X9SsZoBEScCqy7IVfSsjdtihgQ3msZWrrAPmzOB3phaSuzmS2rsrR
HYzR7NfCtjj5QB/ujc7MrGGLCeOjb/xGzni6v8K5fbyUO/38Qm6Yhk3GMmR0X83jUuQ9aTt9Rpe/
e9rdi98t8lHNY5JkdDVddD7bbQ1sO8l4iO2lrtMZ7/h69ygfaSgVBnAMkDQYn6kTmfleXYvrbDU6
1WtlflSrwWFs2UVWGtyTpelZ+cKNm7kQcMsxYItqA8a+YGCu1zqqo5KRLufdfuhiA/39use8RGyo
iz8Sa4EGBcVLQ/EAk/2Y889lZedlYMdZdwg9YMkjSVnI46rNd+Ng8Uu8arfPDXqwJp5AVCcQZv7F
VBfnUAYAXuL9/yDtypYjx5HkF9GMN8BXkMxToqTUXS+0kkrF+wbPr1+nHmYzIW7SptZ6enqm26wj
iSMiEOHhrgD+D3i+XUwYAptUM9ylQwlCFj0zN5Ipt2jDa+b2+ulatowcGewFoGMTaxCEFqjQonjp
1cCY9MBe5DRj8rAN9kXzFkGB+rq5n34PABcNAnXA+iD3F70SJXIsTXGse1Ft3hpSuQHRzUrGs5BJ
gmVDRjkNCTk1DE04aspIMvQULd3joVvexz66tvuJMrrNvlIvuyk9VWKJyvqbOnM0fcMhHqjcK5vI
UexutZL40z9d/hjh1MU+9D8Tn+re+CCDlMA8KqC+QhYW2dGwb9odhVzy0/QCubaR79SN1e6vL/jP
IipEnACrQhdKnmcDxHJ7Qat+BKeE7lW6BMCnrSkPmLkh+XMZq8xsD2l4q7aHhB4MhZGJ2jTdxMYH
uKX6j+u/5Gen6vuXIPRCxwXlarFqLBkVqcwJA5Tkk6ZAfTOdn5LgTrKjeyO6y8BFIm2z6rY6qofw
oHvxg3lXH9LT9KX4rsrUV4XsAL2ydhq1QQM0rQSSn/kYGJcMiia4haAM6s9L95DUjVqUMX7dyD9b
0F9y6yHT/v7VoR9dSXiWv15fjZ89CqzGuT3hvSOBOa43M9gbui059DeeBZmA59/e45+VD9PmQHvp
5GEJfEJYc0Dwf6C8giydxZgSw9PuIPZLMaFxP0yb4IRRN2ODqdd021PWDyfg++qCBcfqxVI26m33
Pv0i3a20mXRX5ZuJPBjmLpcGu4SsdLWRtpG+JqjxM9Rd/lIhZeBJzTtiZgZAMh0zK2jCTwdDXwM7
/Ax6sIJqCKDdcBMYfb3caTVUhoA0veH5o53UE7N0vCJOEabJhrBmesh0HSMsSbJZy4h+jgjMe44c
F/xeyjxyLFi2MNg9ZlJneFH1aRylWTzUyRunA9HmuOPR3QhQeCufpmjlkxfX9cyukLoYo6+0RsMN
eL6XOnrKsePlP+0dnWdyCJ2TTqFgUPNeGpNiMrw24t5Ekl1H+VYzhpXX3+y8fxzmMzNC/o5mYWha
w2B4RmpsjT41bTKWnzWKsqnVZW6UtuVKyFqIkHOgQs0ce6eisH15XJSs8qFmKxteWr4nNRj/N01i
nDCqznop2oWD5F73DEtfCHUmjGzOnKyQL760V5gJ0abANLx+yJkevBpqv439xxxjk0OdrXzcUjye
AbcowSF5hkjspbEswmwq6FoNDzyTJpMmsBYVeU5WXNBC9gdQ6zfZN9qFeN0JITlsJQPjzKrumSAX
yylYnJNTlr7oBmZydNfEQRlcCwJxbg/efwJuqo8k31TWPMONkTlLe48BtuLgnGwzd7WgsJgwmFQB
3xweyZimERbBaKOpVRNT9/I4PfCKMog2OxL2FwMaoakyTB3bBvjmfN8v7Ok3xAswdzqTxmvaU2Dt
SuPVgqr3IyS8u/YmjdZKYz+b9HAbGHydqcrn+T4RiVCPE9d6ihAO/kNmaLYKjd+62fkOmDJ/+w6g
0a1xiu6hZOuM8nOzNsW1eCDPzAvLM+go2OG4IzkdMJTJQ3BSR3FVOU2AATKsJrAR1qit3IKlgwnk
OUTnCMAzwEVfHkxwUJKejAhavto0WxS4YvBeQkdw5a7Nv110J9DGQtzHKxKwesGdkFLDQHCvIVd8
Qobvujo7WfbNKWCbXxbbfG4jdivb0HXeEE9ybNe9Oby6X+z3ze/nx/YIruk/IVjqH8Go9b7bPex2
b09/Hx7BG+gcncB7Ox58+/iwBpla2o7znywEyZL2HW9GnFY+cXuIn8l47Em16ZQ7BXCN6+uzmKWc
GxMilp8FU0NHXfc0QOzL+gDAo0qe9XyjfEjVRtfd7Fk70Ju4PPogYr9ufClqndsWotasd93EOfZG
S991FC/72sEU+3Ub39qe1w6A4N0DXy5LPhDdO4JrcdjMjD0gUAMNkwqiUzLrObmJOzDqQGEnwFz/
obnB8xiS487aE3kpAaUEHGYA46MiLN7yRG81LU0QZ4LxVzHsujlOB4xPd1FzlI1NnWcr67t0xdAT
Aa8VvD8SIuHsV5xW0syZ4FW+zAyMUIUrPYTvt4W4uCjSwncpeGHgDXJ5iYEoyAHjSk1vA31De/80
sS/T0dkncYn95Ttf95FdOSZzY6A4Hndkn769ZAyKGac/a4NwS/f8/JcIPoyOg65O3fytxnH0fK3H
C+wXgBArx+l7k659sRDowM8QjjnBF2dsPIC/882CbsBHwyxW37x9bJ721Pn61rhxLPv+s3+DSBMr
GQrMYMXb/J5pvJLNw7GAhOZLa6/Rxi1dKBBeKhAfAZk0Cq2X2zFVIc2jsgV3BBg72vHQabsi61ZO
1eJKnxkRVkAyeA0Zocb0BvgKCoQlqFBaMIoWv6/f3MXTe2ZHCBANQbWYc3xMGwwQ3yINBkWqZFzJ
j5aXDLPucyDCxMD8K84KM3JNc2vqBtMDjxAeCjfduFPA73H9U5YyTAtbAtw1QV1EVy+NgBikC8I8
N72RAjL5gpmE8pkMmBRFcaL4uG5rcXvObAkOXZXBHVXHmekF1nH6lGOnrGpbadaS5iVnBsLW75Yz
ove3BsTZuild29dmWJleCTLvWNs3jWyPYeUMwwOSqQHNRMs6Xf+yhbiIfcLzFmHcAv5AON0UrMxB
mWqmZxnjeKRKWLk8UrZTad42qBKBiSdasbhwBCEWC31sHZQIM574ct+sUYcghwSnotXgNYpR4ema
p+sftbBdFyaEKgGJChWEEfAnSqIzDbBeHWWTaZNla5oxCwedYN4AjwB5/tMSDno6RQFPFBiqqj9A
hoSYlh+HlVnCNRvzPz87FBOXSUBq2ODJL3xLS3bKsAKHXlwvFDN1A4UOA8nbpQnLHLuUjzjeQ2rm
4PcYn0wTT3xdAsdXgjGO67uzdOQw7AXgngE+DDwdLq2pQZ5BNrw3PUktQrcLC3BWTzRhfhNidCqL
wm1bhCsX+Fv/XAgxKBMTAto4zEpiuy6NtqUftkom4xNBEH1LwNX8Em9faqeH9GMFIY3KvgsYhCe3
p/v793vqnNgIzbgbBZpxds9UMAD2bC13WVyIs98kLEQmAVQIrgecHos/8WigdkJbSDOgEQNBZdYZ
pc6uL/3SWTpfBfVyFeIaLCiYhjOhFvWo1adY3afRSod20QTcCaiAcC+wx5cm+nzIwCikmJ4+3fXB
44Qxqp6u3O8lFwKA2X9sCE7LCkCkHnEdfnLqPweFf0pF415fKXNeih8H5syGcCe4JtctKvkYqTiM
h5fGxZva5jg7eE3jj4TVb9CHag9vGqs3SIKfvgpbmg8WqFwZhhcK+/S1P+H67E0MBEU2tGkgN+mH
bMD/nElJQVWFHOa1syGNJLOd4Tz8y/EyNRREQD8BMIp4q7tGH4exINhsI9A3apCCTior3srR3Kut
mt2ZmJlyVlZtYdFQM4X4E4B/IEETFg15eqL0JCWeQZ7HdI8XUAHFLrVI/vsEA+P+ZFZXx1w/SM4v
D1k2tmNfKxFBGoMRBjnXCift0H3vG9qvXJmlS/q/ptAsvTSV5kZdGYaE89zUj7HeveiD+koihTPQ
oRt2CC3ZzfVFFFWN0ISeR0CApAHC67vmeWkySClsRhnx3jgEg2s8qF5QznFSO8Y7C9NednrXMPBp
bbhD3d5+U11oY5v1Ds2A679k6S4juYLOOqq+PwebcsOohlSviWdJB8l8kOUvC7nPdRuL6wtYiokR
bmRyolSERBJj7IKCeFU4xTZ6YPfQk0dpxkBNWbuf4u11c4ufBJUf9LxnbSqRXxvApUmNfE480MEx
A/NoBf3Np+frRtSlgIquKerkGIQBgFDw7GQMdSkaW+LVUPUJ+2MP1izE7fHvwO/llHV0Y1EMR8r3
lYkKnb4FY1/qH/OpYfkukk5DlzD0OdggBWz0+9sgBHkSRL3ae3kNevxzKmE+bLhEgJ0C8IepscvD
1g+8bmo+Es8PM0DFtU3Ijz0eesFe5Y6h2CbGM+xGtf5hHwg2QZ9nvdBvFFx43WsUrB0a8ZQeCtSE
8AcJDG1bH8XGlc7md2dC9OTnpuYTeJZA1T3mBKQYplq72wz4w0CzfASfP8oVGFECiuyU7wfIQFvI
BO6QBgwssQMQv0+YXUzZfbD9Clx2E2EVWGjZ4eHhobWtf8jyCGAfQHQCeySLYRMF9NxIwSDiRZP5
hCToyaxJZfuDKq/ct+/06sdyINmHLAvQo5AIvFyOEMJsoHK04KMRqdJ9wjpH2Yxuw+7Qxtopzl3E
vjr2mbKbYl+C5A0kEej6Ki58HcOHX78p3++La79GeFkpM2V1GeDXpObI9NaxwPX5R+q3Bt/6+dHM
vDhsbM1Ezc7CfA6ElQC/h/xKsx8LV+9VsMwOG5AsQWUJsGzpaGl74Jad0jyOzU6LjzTGczqxOU9A
EPymhIdsiFib3DXtppFADYzXr21SJnsRVM30rHF6E2IPwd4oR9vs1j4WK3vtW+e05uwgSjEYwaeB
wCt0GDYEUS9GN68v55LfQasY/er5TYf67KWFJklK3PGAemS45xM4O6MnqoEBsV0JUUsVGwxtgdR9
Bg8BgCHcKTQtgijMsW017k3B3sDJ5BDkRujJMUQl0GJYmP0zbRymEwQr3K9Pyj4/dWZ+Kypw15Y/
5/RnZNR9SBxUIpgT22sNlIUKAbRgoKIxq/WYmim8NLtK5UQLY+ppwW95/J0PDRjNflf5b8uoXJ1m
K9HyJxkHXOm5PSEriauh0ngJe4R+yMGtr20qCOY1vUdCRO2yYnJlZz3TU8c6RnFvW8PGz/chkkJz
fOBqAh6awU4VVxs1HECIwgN1j6pp9thUTqq8j4o9QWswk1hZndLuhXaPic+MKdkl0tpkxWJYmNdt
HuIAJkSEcg5tXwSVkVEv3dPh3QenXohm017fdRBP171hpde6VDIn5/ZEr0QS0wor2OtAlToV2ath
vcptaJt3RmEH1kNJ4alBjjBFrpk8gL7QN6aVTE8UTPjOu85/g+iLQhAVzNMI3uDfyaHt54+gGWcR
dGYUx7K2mP5Q9QdkMLZGNlMGotPBJfJvOapPdQhdJ58pq1O785ERXQb6tqBGQrsIQGQhTHI5lOso
wZHqsf+eVqECVHyWpW2ahzTYVfGK/1gYQ5n77GihInuHDKIqHOEKEhlSEZTUgxqE1rjGvQHsmRcM
75XNs4ZN4P8o9td91lIj8dym2ANHlb30zaDAsgMBDQqfTWgPO8kFeQ+7p+w1h58AHZoDgUsPg9hO
ttIb/zm2iGt79s1iPWI0qyZsZvvGsOGNeezKAcjLDmp5jtlsw7GxeXMHotwsP+qq0xRrg6Gzr/y5
x/9Z828kyllYaIcg5kYP+5VVHjTpjWo2kfeyhvnJMFw544vnCZkvJMLQH0R34TJAxHpojNSvca1H
hYE9yrYaJ0VGGpOjZN6rWmUna82iZVdyZlMIeyCuBs0qgLueprn6tifQq8biohEM5AMz+Wv5rPh/
r5+ppSwfvXc8D8EohLkI4TOpEVdgju2pFxmyw/M3GWicInm6bmRx31CrBVcx2CsBcrhcy7FuFb2o
KfHiOLMjdef3qUN8l+uNLa0Ja36/nH8cEpwRMKajQodX76UxU+qAV2/gCDD97cT7eC9DFh0XkgVM
R5coYE8W4nAIFih04SZHYh/ogu3Mm/vipnfeZ4yUz7L9zXPP/qR2jlQO5Cjooqib5z/XV2XxhOEt
h8IDFubHezmUTLXJezhyI8w96uMEj8kxaR28QjbJOPxK6goU7m/XjS5FesiSAGUMOCgQGUI6IitF
i344jNJGY3mCbOQm27YWqNcK5CTKyvNu8XSdWRP2ouJ1ElcGDrQJl1iqH7r6Z8Rr7fonLb4hkU9g
vBFqpjjHwhkerSzJVSmE65desrZhqfnRNfu2fwqCt5TvUs5aAPvkCNHoNs69TNkNBgH5RwEsyEds
3Y4zUUALGqqxdGutfOUB39bRtqTbst9d/60LNwEZAlh/wDYODpTv4uuZB0t0bQp70MN7QTOCOf9d
90+YHGRJf1/Ha4RXC7MIgOMBTg5wHlpLlvhSSiwyFlY6uzAk+shLql0YbieyG2udxZB6zQmbeOIk
KNJ1bJjwN1VQAj8Z/cr1X/RrMzYQnGUKimyiXnCgTLwqpY56SuCGhlsU2+zU1raBwkIIaLRyatbC
89IxP7coZAMk04M4Dme3FuGtHkzSe5AnbuFzzHh91kn/1iMlub61ayaFm9X6RRunI0yOSeJOOvJ6
/jSkdwWmlIO0d3XJWJnUWzM4//Ozs5Th86amG2aDB/+QNdFN4v+pghPEGpw86nbXP2/JW80SiXCs
iIk/OpVGq2pNjQqOl0GoRKqPCt31EjOBYgSBLn1rpZUEa7G2hwnsmUVtHtr7zoPPPq+v+xzoCeDU
VEBk6GHAqynYlffaBsyB7JfuVsw8zD0JhT0lIE/q2FNjTwRPXzdPV7Z2Pi1CSKEoUVn4bMy3grDl
cqWVoBshOI76MA6yS4IPtWx2nFBW9GvcTEv+4dySsKepVKbg2oCl1P/F5ZrNbyGFtk6aoDomrWzp
4mfp0GnF9B6Cv7jCQRcGUDUOiYfmEzKoeKOrkGkxC1uR12rD30CnH0v4PaIB/AlamnOkONvNpOym
oKoiMqNPoniPQYCJ7M3ic3I66T0Z3CQsneQZigz8Y1Ruoma0wQMBOEy714an0dyqyVpHcskrQU8R
0DfUkuCURWxWlVh1LmUoHmc9tHan51o56dQNzV+llO1Jca8FxYumvV6/RosbfGZUeL0l6C2YQw6j
HXyuNHwBuejw4qvFnAj6lyuRcc6rfiw6AiIaroj4qBxfLrosaWYeQVnDk6NMtdMUCEIprdY4PxaP
0ZkV4Xa0U5TK3VSiIKccxgydOHSDOkzB99DyHtcAE0vvLvDCIK7N8ptAegrBvtdABojQjTLYG5ed
jwkq3j5Id+Ibegpe0hWE0eKnYelwR/DChybA5QJOShWnedygrB+/Uw4nrn80zasqrYFaljbKREYG
4Mw8C/0jQSZRqnXZSLyBPkWTR/lKqrl06maE7Xc+DMV54Ttq0vkc0xHEAxczM6r3ASQQVv5SQfqn
N35fP+GzixIPHeZs5uXCKM6PkfhK6+M4xpgbJkLdSa1ZoT6mE3owDw3K12ueeam8Bujof6yZQtMJ
/ZBUBX6aeHlD91pxKxdglorfa2mv5L9DkGr5dm3As4XpMU5Dp6wVcPxMhyGtXQiysyl5HRroxTd7
Gr6QIWO+def3D2EBARVbAtv9gCJ3dEygliLv5zHgqTmAd2IPrnPa4eKeMCIMdhCWS5gcyW9AYt2O
TMpOJIiYOjrXV3YhBF98q1CzBPWzH4H8gniNGp56vqWmZAMSj0mqI0Z++j1X1lpOS+cS0pyY80Tp
En5EWN0e2SMkr7CXGYntOJdvqVTur3/U0hWDcAMG5nCrUUiZP/osMFh+246gqSReUug661LVsokG
IgA5Q0WpDAKyEvS02UH8OJ8WGq9QGgDRp4iGInKYZC33iXf7ZjAHWBdAMV/mCv/br9uP2PmAKjd7
w38HDC1pe67r6/hja6Z293z90xdGPpGgY2YKjzE0nsHrffntYdhj2lzFT9EHV2tZRpzMPCbhzmz3
8rTvhsTuPd6A6fsgA+w2hXi3bJC7gyWRr9F3LIHALx4Lwm+xaKQFCq2oJ1U7k0c7qXJNPE7GUwF2
V2uLekce//U1u8b76gtkIuNap3qpunTxC4Q4UikDhLpGPFfC9FdBNk3T7rsIfHHGhhis6x/m2Y/p
q0wTlhX7YQ2NsfSKxCQ+xXwkyoc4kEKGQtu0k4qOU5BhY565VjdtNj3qwN3w9DHW7lT/FgrxQfzJ
s7+G9hT3+/FzAgu7gW5j/C5Hoz2UTNEaVquQikViqKh/+Hv2OKzpNC8969D7QssbrSnZBNjy8tS0
ugQ9raqhnm+94R0bZL7TYdSQ5vWtMWY21RNmxceM2+G9ZuV26e/GycH8jKOsrdmCe7DAMUDQI0b6
hMbB5S/pAiWLyl7Bw3sCFUl+SNf0HpaiPSzg3wwyBAsMwMKpDAOtKM0GorCcbluo0u4k/qAYtzOf
TPVQmjqrmmO0xgAx77TgIS6MCgexb6Om8nOdelb+ZFgfc6OLa5uVu7/ghqy5GAYiK6gpAZV5uXY4
JV1JCwmVADkGSDkD87ye6RXQCcVzDvdkd+EQbwaAjtHzHeIdaBrrWzlu6YNJJJMppfUP1VU4I8B3
saEEHBjC26NRqzxTOHaTS7dKtfXvJeOYooSfna5/+kKCgDogII0E1QDQGQnL2/Aq1qsEy5ugKCQj
71eTY9vs0LIIkM2Fa9WHpd08Nyd81qgUo99AvQrk97dc/V1GtwbouP9/nyRcSUtKynYa8Ulxi+o/
BL/KjVJrTK1cchP/Q76NAXNsk6LNPEuycHKoytOk1QvLyzBOnChPWosGofTWqmsHYmme8MKS4BJ1
0FsVSZ6DHUctX1PMAI1QMq31beNvSN8cC4uR6nfT4inn8DXQ8qKbg/IQgTtGJQcYucsLohRaY7VR
ZXnqVp+2SXKfQjzAb21NvUsUC529vdGeuHUotScJjL7xs4ZB6zW9z9m/iK5gdnCoW6syyESFjdVH
XYsao7G8DjP9HIQek4E2eR3YDV2p5iyk6AAaAOxpIGsGo69gKS/UiMeTZGEgKXeM4GbMWsbjvRI9
0P7l+mlduhH/a+oHG2EOJYTB6gLfy+RD44OgACPjAAZcN7KQ3MCvqag6Yl4Ts+EiqK7wo3iUYhye
KH2sDCdPbaN9Uxo8CKLboN+nQCJE+z77RSRAdirXAi9iuwX+jUs7sgIZ+bmLKHEoyLLwFwQSsdCR
AmjHOxM3Ji3l90Kp3gBygRoN6Tep1qw9uhfqCpjwxvwvip2zzvB3Yesso5UrBYjLXsFOKoYNdqmy
nouuBlJ0GpX2mG5kppfu9dX+uaWwiVEbvCChb6x+YzTPbPYJav0Dj32PIzMM+KaFNGy/Ag9a/rAz
I0K4b7g6yhENfa9J/8bxydrkOQNhpgk5409Jk518WnsX/wwV0FKAqg2YI9C0oOJSYpB+lH20ULxQ
AwTXfy8i06sDfduFf9L8BriU/34V510D/RPghD8oWDq9DEH6EFuejDnNcTpUe7mK15qo85vp0qXg
m86MCE610cCCUGuh5elG6yraTQGVBmJh9Evd5vHDYL2a/p9RKlfu/EImBbOIFyYUklHMFJskOeJx
k0y4A33uFWp88CHqBk0MVu/bGSZENn3YbesgclYxyAtPi0vTQsCysoJbVKotr0Ybc0ieHwbo1e0G
B4pQfrzNHfrH4iAO6DakcCXj6fqe/h8fjjIygAH4btEPER0iAGk4r7eStyzvv2Igmm41dZdPiGYT
ip22FgTPzaSvnKYFYgRUqRRAQnUwAyJSC1UX0yh5HeUIHpCPOT2BoAhY509im1C9kewBHUmI3LkB
+zUx/F+UsLf1yRmPlgOsFdQSAXHfXF+Kpdt0/nuE+xtXmQadbPwe89noQf8Z2Krpdih+Kuq7vsqH
M3+deM51MFaDox6ADOS5l/E7iAA/MynHZaLQWYjwIIqMbSW/9b61qesQssUbX4ezUqhd++hHQZdX
uyXDhOed0dgQh5bbP3K9ISlqR6C7bLZkjbZgPnc/fyEokTGXC1EKeQ4bZ06TKloSmOFkeVDCvg+l
ENLGdXC6vuY/wzrOgAbvC65+QINFhcpCSXnTjwgGFqilGzB9xMOpKSBFi7ftKtHx4gajszj3aDAN
SYSUCQP/BYUCDS5ao9mJsseLMACgltKCNWrOYsxza9KdnGwjaWCSOtjU3BblhJGpxG0oYTp9CiC6
fH0FFoIvps40C7RIGAYFjPVylfW0DnUS+QiHgLkZRx+FNQXKFw1fuW5rdoRnRavWzVTJSKCkVr9t
onyHMcGDjqdbvDK3sWZIeFBEdQj62RqGxsE1LMazbRjaa1ibxbN5tmpCOhgpRVZaDWKt2SW/aZgA
4wN9lus7sxjQz7bGEMp7Op4sIMnHl0y+7QNlp28DnJvnTxI7QXs/ks11ews0DbgMFEMI+AtSQhE/
ZJBYTpUx872ESY8ygI/h0+DM4IwnUKBzVNnI1gRD2A05eB2Iaq5bX7qJYKybp5p0sKN8g6vObnuq
D/qM0/M9YoQsR+6HqVEtf5UbYJW7lTGxpXTs3JbgaTE/r0hdliMd67dE/1VlD5WxYmLprs/8dwT5
HvAEInA+avzURyfE9yBZT0AFHCusHY6+tle0g7m2c/NpEz0lhlVgCZ0XiHULp9GscgxDTQ1gZZl8
g+TExuSKI4XSl4lCeE3VG7X/rPuVF9GKUZEilkPSuzTH0vfaMQdqGWVR61jLePmBHZtPKSagCTDm
ariWdC7ahfAh6sOgM8c80KXD8nEliqSufQCI9AMvccHZNNq+4jQHY+19uXhQzmwJQbLV8zKLZSxs
kP8tkyeq/6mkf0k40d/9z/cIDjjzm0DSY3yPYQLWe1D3tQvtpWH8FSe3IJ8sAmPF4y/UDfDsO7Mo
uGJN46AFVWHR9Ie7jt/qwLbINEA35TYoTiVqyqDYNZWboc82tRrurl/0hULybB4MYOABn+Emwmkt
MrOcxgzmKTpRTDHdMfsold9a8GCVj0q2s7jGZI2lySEZNSf/h4h/Zv3b6Z75mWmaUSAl94FGUlgF
kJExkB3pnQwawOZKzFuKEmDbx39AVoE8Sziqca3niRLg2YfWFhQMwu31lVy8CZiBxwQhJOaBWbq8
CSMcgdEacGMRsjmb8MYZIoPYRedvu84d3nhhQ+ZpxehC4QfbN/+rMeKBJREThqavLFpmCk5PxO0C
XKLAR0m7YXJSiEbp1RunmzK0o+BXhMmyTVzYVfXaKquSoYtre/YzhEMso8ecmD1+RtJq0HBirfk4
lW7gjhtjOzhguvOBPQHVX4VVkVbO0JJzJ5hsQ7FCp3Mmd7nwDY2CoYjg3Md4x5N3aFsBY8zKtGaN
YhfGGlPH4o35ViEicy6Mmt+lvTgkYJeXsdGAbtiDmT13+r6ybN037SK/4TyyZbD01nLilujFyCDW
bP8hnM1D7irGL0G6LEKb83KMZWmCs8fQpK3EG6vcYjTFrxxVvaHlSmRZ8rrnxoQ8mapd2xvKbGx6
nie46lvIhP2LEzw3ol6uKU2nMcgkuHakG35dO4n6K9VAxq28Rn5mK32wyzBgzNp+2pS5kw/p2j2a
N00M2jg8WE8Zsizg3rz8AX6rNWmYEd+LUbtMdRsAHAczEEAtoeCWHXm3adMPWt7mEWSMog2RXv57
73FmX4zf4BLFpGRq+hDDdNMGj80hPVX2KG9Ko3uU8fiPVmcxlu4s4A24OsBqAbMtbOwox7HUqRbu
TW9us8Qz1M+pfq39o1ykW1/v4bqIA7k9hX9UQeyCmvPWtFYr17MVceGR4yJ1ADUFKgBCwFW5zEtw
Xktwm5gEGR/Ddk8rkI6BdDDgoJYcOkbAF1BpsVcUyuP1VV+YzZh7AiDEgdgiiH5MISaotK8a+HTJ
i29mtcVhAy5tlFuwAdDD8JIt3UeulLlqv8ntarf2bll6U1CkGihgYxwB715hC8K2b+pE1aX52Jtp
4oTRJtNPnZvcWRigc331fuV7F+ppMAhyWUwDWhDeE3zl4JMsTVJV8hoi27ySXEBc2hGK9A2j/paU
f2Wrt7XV27WwyRdmhVegkil6id2TvCJ9HJR7tQWpMaFARjKwXGxAY4m8tXHqcI05fnmBAVwDflgB
D4lYzFbCKNSmskXMB6OuEjHMSWWTyynQ44wfWx2sq2ssfvOBFQ40JIQgugJ40iw9IriyCFdtoDVM
jhK4y6GNFULXIzCOYJ/YX9/NhcBHkbOBDAFk8ibY2i99Fi/a3owlBN2uoHuKKgWNjllGd9SMbEV7
JWASvW5w8brM1DjgJsHAgCZ2Pct4aKpRV+GmJbRB0FgC/RwGlAZzH9EMY2QP0Fu3IdbgKgV48Ago
nIFr01HBQVbtxOpbHjyqwbO2lgEs5dAg8ZwJdYFsnwnkLlciDIxI1fJY8roUSlWSa+T48ybW4Ljw
5lNy1oztNmi2ata7VbEGB5kvjbjj59aFfTCUIGibNpQ84k8ZaxrAiwzPLFnVGSBKW4NiLu46GCR0
9EuAVhe7/FFaqxCOKWENUqBhjGOdtbtRi5BmYEIhLaGLpKzW4RdiBUbYQByAzsJcMBOeXjlvpRb7
KQHvAQU9VW2d/M7im8K/y/2SYUwCVLaom4VgUC2OanWXZ8diWAmRix9uzuSYJgZAoGh1ucla0qet
FOWSN5hbWvENqSKHoGWM21xrfyDWtXLaFxIfEHFA1hJUnBDp0YWUoDHB/z2g4gPtZlN2rBINnEhS
cqcjxRqByqKfUrC4ECvHPUaZ6fLb+CD7QRI0sIVahY2zvJNCedh3gF85NC1uAwsz+0laGIe+CEc7
VMy1QLy4uuh14OmCBi4aZJe/QBrDdGxDWfJ8nFwrRdUgRMvq2IIxJubvYfq64kqWIhGsKVAawnQr
2p6X9iarHwc/w2422dGPE6f5q5u2wY07KD4QI2F4fstr3cali3puU9jRBPRRrabAZlYzcypZ6baY
5Ug/fPv6xy2tJaSiZwJrNIx18dv6uuu4ZFiSV5v+e14VmzIFZSaoj9JfGN7QebDSsl2yh2Y4Ou94
eyLYCU/PIlHUNkuwdy2xYx5tpbtmq7SqLVdPQ7a7/m1LnuDclnBOkiiS/WI+J/0wsagF4n7NnS4F
0HMLwj2vck5yXo6S9xJy1TXtJpJcCWDR698x77XotAGWQLRAgROVOuHGmbXJlcxC6mVW5u1Ad8Hw
RP19WYF/XqkQQNzw4brBxc8CCm3mf0eD7RtqeVbqMPQibmbQgpdPkKSSLJv7EILR5K28Jv+z5LjQ
UMfoBcocGhTQLq9W1SqlmmdI8krjpTdvcvIWrk1CLkbccxvCVapSnMYahVvPB3+17zYvE92RxMYS
5ow4kfZlfdG1ltzKdxHhmA+Up/7Uwaal/k3bv9S6K7v365u06IjPvkt0g6YmoZBi4nhr8EFyelRA
gKx5sr9Dvbj+Cl6neo1ZdelCYWQWwGHgyTBTKqTkVtXzqKVycEfSXnYmzRjZlOdrjBhLfWXkv8C0
GygYQCtWiOBZ5KtBXZYA5zgVC210GEFPRtzSfX8uwXMp79YsLp33c4PzPz8771Xjl76iAdJS5Rb4
md3O+uhqBezu1srFWvw08L0AF4yqOzBBwgrSMuSURiZatVbrJJiyiqbf1QFTD3kPEH15SOrb0NpM
CDKjggq8f2PG79l0Wjk5S8Hl/FcIt84oQmuSQgIIVvbVgqbhwN9q6xnPD2DeBwY6dBm6Ic7/cHZe
u5FDyZb9IgL05pVkGrlMSVWlMi9EWXrv+fV3UTNzR8kkkuh+6EajBVQkj4kTZsfeQ34aQseTH/kl
Qvs4xVuI17Vln0kQUfnRZQCKi4uZiPCK9/LgnWARsosYGGj0VE6W3cXNhgddK4RRhPpfU8tnR/cn
M03MCYgL+qImVGTgEu4zPToyxnrurY5y1GucwSRuSk+a+lq1GxibtZuDQMTM9TPrNi2T2Toqai3L
yH9q8WkUAqgkNrzBypZyMWeU2Ywx44G9PMKdbuSGOWX+ubagGwt9HAJvXvwjKEnp6s0gcGXrLNI4
hl3hgCewX5hLCqn2WyUJzuk/9Z5h6zMkGffpLn4aXhmm8D75ENZGTAbvb5/c+URcvIRInM46GwCH
RKiylh0Af0wipeyM4Awd/KC4M+pArdEDsbXwsTD2Zb8RrWzYe3fBHx3DOGV9k2NPCjOkLH8EcmIL
49mq31BAdKvsvoqeb3/h1T7OIq4U9/g+SwOuvriardT4ee+p/rmrk12ZqceqPyTxS2mpXzzBvW3r
ahNnW+CGQEXNbGDL6aS0LP6vLVBYQGUOJbRjjSEcNjEjW4YWDt0c0taPYtM/t95z2SvwXKJUnMp2
uUVIsGqIdIsDOeOQl8TRJhWqiozBPw+d4kbMCJnqczRZd7n86/bSXTuUee24AirvEzJ/2nzhP5yM
JBKh3u2D4AxBU9UjOxmNLkUOV03z+0EJH5IEbBtcBIzycEbE/Mfmt66dzY+/YLGoMwtA3g5xcAZ/
MXjxndDd1zpigGrqxjXag0nqSv7f25+9tr6z6qREikn3Ytk4MpSiThQrDc4iySWsEmoPeZR3t9nb
XLdjQK4PYI+7MP/9w+p2NUPX2lAEZzU5iv7fmXgF8orgP6b+ZRNJz//XzMKLRSWjsnqDmc4fd0WI
ml4MM1pcO3UJD8vW4bwO2GZzM9wYqAKl7OV9K0o0ocnCMNeMjoQP+x6Fve0FJ9/sdtqXUfgWR9LG
Hb+Gyc1GUdEjdyCFvUKQZuNYNsmIp4Yt7CAc+5foMbgL6pNy0Ldaa7NvWnpnUzcp0c/CIFTIL3et
LJpuCKQ+gG2YIZVHn4vw5IVfBPkQbB1Ea855rmzNZwOOkxmSu9g6X9DMbmy64Pzw7Ydh17vzWbLP
lv1nvz/f7Zn9Ou/P9uvuFQkG+/U1cvd/P0N06BBOup//7p4//3g+ff0LJaH9CKPO/cn5fto9T84p
2P359/Jm3b08jM7RsFv7Hv7b78dPL39gmX9xPr04u/uNDVpz+HMd5f99yMLhJzmDf8b8If5JfW7s
6qja01bBZF74W4s1u5IP1ylWplDp8gEbfkTso7c6gZ6/FRS8B1HXZniaidsBiC9HeKFI1KsYOtKz
pEW2nv/s1NAOYtB342/UoSc1dOR0OHTFjrpc2R+bqXJgEHXE+HOlv2YI8PRCzkCY4oL5Otx2XLMz
vPXTFkeTERjwVkKF47pHOunnBhRjdX3h7iRdVvGMy3KfLgxJGElTcI4h7IsTpvs3IvY1A4ytIio7
B3i82Jcb2Pax2vW5xc1KNFx7iasKxqp0by/SitedJT+JBBDdIUZdJK16HgNv90yCulf7WXPkjSB8
7Xxc/PvLeowXUs9r5n+fqdMpSKH5l3ZGc6ZhYBvHv4Xx2ZRcPXwT0gSqb3tQ3WK04+JOlP4FSULU
8F9ARemYffxk+XJhu6bVSnNkYbsuVc9moUl3itdvTJuvOX56EHQi+D44AqyFlaDLupAmF091HDA8
BEXgEfHYSHlBIDu2ybq2pumvIcrzd32wuCgZ9YZiJJKHxek3cGT7s+l+/nV+jp3YqZ1vAjOwpHl2
c//18ftucHZ/TOfe/nlUho1bdz17ufgZi2sHkUkTB4oXnJX4UTTRqmAEc6KQOfebykQHG/6kjpGb
GK1ttOaDpASHASkL6UEw/zRS7mjjr0L+Hvif+4FBzUMXua0GVVcQOngJPNBG8L3ygF2s2uKaRWnf
d74ucEBLuAdFNwJK2MLWYSVf86Rkhjzf3b5xK87/wuAizolTvxZTlfWhxfccWJ5biw+WF7hCvnEE
V4JFDKFHTscJZowlq53S13IYtDFSceL3sgOSmbmKBJ9c7aYKUmjad236dvvT3vuVC5c7RxxM5pDy
Mvq08CaqXmVRlSfhWam+SSaeXWrQww7kgyxAFO5Zd9CT7SxhuNPDL6ogOG3zPMkAg/otbqYV58mY
l8Sg19wUAnh0ecfrsBLr3OfbB0MKoJEcoYxMi/+Y4WU+6h+sLM5Ok4lj1iBtde6iH+oh0g5t8NZk
Oyizb6/r2k5CJYE15ligrVnEC2FLTtK0Y3RuJqa8Trl/73UZxJndrywNbIt5U4e857bNtXvx0eYi
fvB0LxRSAZsW8SNDrzt157dPeaA5iDL856ZA2DKbhyAgo9DzjfkQqujlGJIh5tFZapxu1hzfgdQs
1WeveRI2y0KrblKTqWPAokVXVl98WNd1EkQFDdZScScg4dhFc2+w/ywUB8+XnsIO7VWUdPUXIdiX
YCwqJqOs8PMQseR9fyq7v72g/E5/qY917VTDTxR+y/BrS6NxIPiJ6rtAPxrw3jR3kfwjUrfod9b8
ByBB1ouom9Rh4T9CfWonISqjczg1BxphANn09DGV4Krc6uCv3SIodSSOHHP0II8uN8ZrwjgRrCQ6
y+EfCszRVpl+7VzrtGxBCL6XyRb/fl2Go2bFbIVFYCp00100PZXJI9pDNpjEvkGCovmPtSe5RZST
GLanP03As3iXI6OG3Qt5p3OmMzKkdHYU3VMY3bg9qyv3wcriLVbJiOgJ9aycHll22ph/qNRvif2t
Lt8HIwsnx6JlumS10VnM/w3pk2a5UvYmmsdAj20z/x5tTV+vxYpQH7/DOYD9v+dnH+6p1Csj4RxL
J/luED8mYmQbKsxH2RYn7doR/2ho8WHNoNUITWJINj6JWr2TDN7/c2jU+0x1b/ueVVO0oYib5hLq
EqvIlPAQClPNbWoqV+5erZZGr+BY1Vsk/L1tai0thw8M8J4ya4pT/r68TiIkfih2kivJvvacjtnR
rER71gLy4nEXe5OraBAbO6bwJQy3cNwre4dtgxyNmGCmCL20rSZqnwgytjvltSiOGUIDuPQthfCV
1bywsvBNuj8IFpX84NyaUm4XIE/16FFBsHqY9NdYvdtY0PlHL8INiGxA9dPLZjhtKVI2yqGaUFkP
z20kiw9enJSumBiQ3BdZu/PFJNlpfT8dBqmETLcwvAejDqOnQDe8PaNVGW3OPH8bezLPxmjDjZO1
cjsRSaL4j4+e86uFo0HeTfIIhQm/LP9QQ3RBWf1Po6b2kDIKrniuVDc/kFP/eXtR1tbknaqJx3uG
kS+3QEDPXB14TPuh+BzH6acMQjhF2Ypi1/IbiNBnxrkZ2qUsy+SaXPtNZMTJGXKe8QC1fmm3U4Tm
qH8SABHIjU/Al9uoHrVEnsWW8u3KZyJ7yB36P1Rby1ewU2QlLdMuOVdw3ceDo3+fEKy+vZTXXWR9
1lb8/0YW71M8GYbQWG1y7ke7HKF5VwUbztHSjn7mLtxh+2B32+LK/cEgE7bMWkLPuKymRGIWeh7z
MOeqMuMdh0V8qk3JAjKXBd8MqS6ffTXd4hZdGqU8CfpwptoGfMLjuHBLgS56aQjtxbmXO3C8B8M/
aYDQSt04RMpG1eSqhj4bY3wFwiaG6Wdo6aUfUoRAnxoFY774vWjhvpYEWy5QtIfdxjxbhttJ31sE
qlLR9gzJifWNptzy3Mz2NZQ/dEiBVJnizaX9QfesIau85Kx4iU01ewAmEmv/jZGZfYVthEx+Cd5I
aX5YMYjxc6XVtq59HarGFjYFV1c/5YOVxSvpT8hZiHGYnkf6Nz3rl8/cHRB33z6TV0ndvGT8B+j5
nHywfYslU/s66hspOcextK9NxAaD7AsDTqp3lO4N6SBq2Z2UmntVaFAKqWG8Q4p66you05H3HwHr
IbjCmUF0iQaXpEroWpMlBcFouo3nwrLlNA7od1u4//Tnz7/03IPsuP3pazdjVlIgPJ0pJ5YdZNqq
fmomHJa8CV5hmqPQyfn09lKyy8UtxM/q1ZjVc8ibKd7znF2usxHLgahU8ydOKHUUbkd4RdFvbpIn
FCXqeLgLrcEuyUkmJBaK4F8Kz/F/8cUyafPMXAJUa/EbEGPxygpNnLPIG+KYPc+qT3i0Gw1mj72i
9uwkH8LjbaNXU0JsLmoaJH5U9ZksXjZJYIKYvN7EqgYbi+D9yKejPOTfE9mxerg9YP3vXRg9FeuX
qKWuPTaoZtDiVrSNisnVfs9tdMBPsySkSY41//1DgCu2uZcEYFVfTEUQd6InOjqKoc40Tj4FKg0i
zDytD7c/fr6lH2MYyJwJyUCv8lpTqnmfs/1gU9ACYYgVK3zJmzFw60CWwNXL08bDcn24ZjNw7/Fe
KtB+LGE8ajUTcqmYgbil6f82Rekoo7TPmnCvF9AU9F/L5iEIO9gxT2F5apJmwydeVYLfP/TDL1h6
XhBtWt+Y4YuewFSTuML40MWPmlp8pxvWdpJNezEZUvSGfg8MNTDXe98WkJ3pdiM/Cd6R8Rpl6zfN
adjF4r+XHXhpic8M0NmL415MEMynLRvep1J+F+ZRf4gTSbpXPAa0S79S7CmqJUCtUgOvt6Y/xUXe
uE0dynsRZdRnNTDnWd2m6e+nRppsK/YSRygQxRR5vN0ibd4CTf0ltKjDl1YY7YKAYtjtA7SM7GeC
Gn4//UWchiYvdxYx2DIZ9aR5aiWv3WWqqLsdL9AhGiJkI9CQvbtt7+q2vhsEEIYbZhSJc3N5S7Qp
CAShKZungPZVlr6azatMdNRVr1012Eb3o+qlOyHrD97X+q4PHlrtF+5rCoyNh+m9LvRx9+YfAg8I
ZBwSvTR8x+UP8a0uM/u8bp6Q9rjzpfum/4rsD8rfZeD4frhTSyj9vAerQ5tbQF+le/aDnfectL98
rdsX/lOm6se8+s7sYcD/4TPH09Xn8U0XpEO/Rfh5NTD//mvR/uTHkKnAJXT5a4eQml2TDM0TJZ37
IbetVoU62bDHBJHF5rMft2jr/tUZOqE8fK9k065uNBftjVS/64v7tJpJ1k9BrTkZrLKa9Ukbh5nT
dAP+8p7xLleVWYV3gBaB/VIDR6yqBsbXpH1KjLSY7KrXipdMmkV55SlowVD5Yqi6SaUnlt36RvAg
j0no2eWAqLsY0uk2GZmFtlCt5PBzWQCjtvVWNe+j0huyXZtW0imKW2Y8Sy/KQEUJZvp7inzg64Xf
Rr/LUut9eLKr4mkgofgRxJVI8VauosFVs8ac9pkSKyAEpnSLjG0ZY8w7pFLv4rVnJocZyssdUtUQ
2imNqmMNe2nhha7W/cukH00wQibyaG5NSixfm3dzcKmozGgyl/vusj94fmkaW903MAdcyys5qe7e
Zq9v39arb4LjnIeQ8TxQvTiKRZCoSwNU1EEuPPmh95QmHqevuje06SEWntS4IXfypK+3TV45JEzS
UZSIPqGFQCjrchmDyVcqOrrCkx7d0+u965ungRQxVL/ctrN8OXmrFTZk/jIDpMNSTE9q/a6LOTmn
2LHNDd9y/Q3Ug5gJIx7DqZLBX35DO1iloY9kQsJU2YlZHavyHl2oXVeMG8HPMoqfn+WPlhYN0rTo
s6pOdP80mZMjC5NoC33zR2jMjT7X1Wlb2Fm4n6QuO59OEXbU9pFA0y0y/0HzU0aBo99JtdU+mF/O
Cy+CgyOInMn+iO5gq7pcwLFQY8MvWMDikWDmafBcuFW0L+QGnbS/fQ6uj/ilqfnvH+5Rp+RKG7SY
ChLvvn9Vyp3XPsXpDyI8ooeNw71lbBExCFJuqLQtWcYsvDcRG4EL3y5SjaFqsGD1ZENievvzVjbu
40ouK5S6306QsWFRTT+FMR0S03Mn6A8Yvg38f7dtrRz7C1uLw9jpraDGheWfRIAZYe+o3WNGpjHq
G4nVyqG/sLM4jENYG52aYGfKv4MOgPla3kvFxrm4Kt9wtS6sLBwRsfQApwJWeuFrqJtfOy99yzz5
Qf6cvJSqK/jhq5wxA6dNLQqIG3Pp197p0vjC8U55YSmV5HEqjS9W/3dM/8Nc5f3jZuAvo31Eru+U
jR9OvZ57Xp9Ogn9KLKgbBkkLP7W63Du+VBX7rizyU9kOW1XktX2DVABUA3BLeEsXbrFLhWnswyY4
9YnY2xHI9vvUGDOeZHHL1JoDoXwyB3dUUOh2Xd5qXa9CkoI6ODVqGQk7uCmIZvM6BfdLMvWc1Klf
wS9Z5sOhnMp254l+t8UhuHId5mwJAWcG31RG7y9/Q5rgWvwxjE9+34fflNACr996/U4aGsEZi6re
aIReFVXZVOR5LeB7TP3Qe1h8dG4k1jRYTXwaOmT3ZA/uR0qb6CP6Vb+Lp/gQeZ7T6uFJhnTt9tVf
tw2ojikPIgVQR5cfW9ajqk2aFJ/gN07eIisXD6NSov5mKbEzgP6GK0ISdqUlfGukvnfLMvc33sIV
50oYTzWSqjlKJsveXGMUkSwMSnzKra5M98M0aZ/qrgIHZFpBXu4DXRUTR8nKLHS9MA62JnjW7PNM
oiHCz2CycrHfjeFlgp5N0UkcFTTbojI5aG3dfRFlnyEU8vMHMRCag6Gn8taYzcpRY/iFnu4ccUOo
tbhZ5SSOUty2KRzxkn/OYXA7WE3luVlu7ruqVA+3d3vNHFkvlwtuAwjIFwdtjFq5NqoyO/lTBhsZ
6Wyetk6JK2a+aEuf9aqCyLFmhhItUvZnHqec1/2Dr8o60az6YMpPcmO6ht/afaLfeWF4jOWn1J8c
aIV6wbRbSXdSSTir9JrrVHloja0nYWWDkc5gumiWOCFHWqxyXAdNoOplcSqpMBUGpAJBfrBi876o
htaJovZVFsLd7aW+avvx9e8sFrC/zBTvyypiNFcGarktT1VuHjv/p1C+lOlXwztbyPqCGNCi5hiO
n3x5i4V/xVuDhzeod8vsNCyol8tujjlj51JWniQ1+9cY/i7SeiZLo2TjoV2zA5Ji7ljA1ATg5tJO
H3tx55lWcYpjPKSapLqtv3mJpm/Ymf+dRUxJtWHmBOGKKIzmXtqJaDijNZuXp7EOd2nFJDl1Oa0P
92ryWdE24uWV99ukwsGsM5rCAAbmG/ThzPph6wnMU1MK89P8RRKy7ODDgLkRCK19EuU/a775TEQu
c5gclLtnWGF1KhQHBuajOUqHMvKfuvpLL24hBFfuISdwltnmOZ2f8cU3cVAFq7eQzUOHva1tgbH4
+7ElB2zO2iHd6cUPb3rMkH5NjR+RtXUcr7+VbBASBFpM81VYjk+IYp+PuhIVp6Rjhtr/ISo+Ncg7
HgPXChX79q273r5LY4vXrI1zYYyLuDhlDcovFRD/LeKhq7k+BpJmLlReTEh42cGFCaEKm9TozPiE
PNw+v5ce4Fn6qx1rJwdyCfK8s1HeLre6dfMeXV6C2Sr9CJUJOnLfheeOTb1H0AKrkpjsBiikYoa+
otp7TI3i5fYaXt/rS1OL+LlF1HJWIowhz6uj0DWN1zjZQjNt2ViEyUIVCRWUognDkBkz9V0RJnD6
p6ar503zdvt7Vg7gxdItNoxWTp8WohWfUr+0p/yuTDiA5oOo5M5kbnBgbdlaXDXK7VoWGmyT+JLr
e214a34htusk6dZA5UqWc7lL8y/54Kg0oBVFlGKJycZ8cgb4XKyE+uKoBJ+CoHIL4VMaPfY0sX0g
ar20FTStfimvKhBTwJaKsthBq/HagOYDB7LPnMyvvkZ1vxfHwE58kv78y+09vE4LKGfxmnHuKC8w
JHr5tY0xTvogxskpKdH/fGqLgxq7jXYU4ievflHFP7fNra7uR3uLfN9I5HxMNexBc2qLu8w9v/4u
7GmXwri0YWpOrpc3+4MpdRGcyFOdWFXMEFnj78T8IQ3+DQ1yrqMDyTWz0Yx0NrZFebgYug3Ta1tI
kRBc3LyBTLddLmpcjaYyKSDwq0FwQ9tXT6ZJzTP7HW/N/q86zY+mFvciiEtDrXJMDdPXiYkACTVe
udt7OdrwxzweD4rh+lMPo3EBM0/phN5erwe7Rq359nJfqRjO7vvjL1ncm8BTp1bTczzPXXnqd50L
xWPj9rv2NTsD0fruP/XPzQ5eceT84sJ2ssEBxX/7R6ye5g8LvzjNyPuUPgq+yUn1v/F+TN9geINu
qv2c/hazjYLElq3FSfYSorPeLJKT4R+yoGCYBDjLvizt9A8cs1q3xWZy3SeaF3geCwLpwWzYkj1s
plbxJKNNTpOwn/Y18wfCrxSsYDodpelVaP8o9930FOro/KbuVO3Gdq9vlSFXslo8ErkkYChtLkov
Klo1QvJjpLPCaQlvzWF4SL8xhJrSr/gzDba/VdNft4d7QnkKL8VturxKlSDEqdEkKfIUlSLZJPuD
b2cRMhKOH3XSXGgyyoYuWZv/S+l6oMAliqB4y8oo/4vnjskTwsY5pb4aqKyjYWjEkgOuqfVeTI8y
d3pMHtL8PCTDxkFee8Y/2lpcplKMaGXg7U40i/z6SyI8C9ZGY2q+C0v3SK0BdMAcdbCllysbK3rR
tjWe2Ip7F+1xyg9uYEKVBjPb8N2MtgpQa/YgS2X9oOCDxnIRaOmNqE5ZVyYnb3ryZ9nNv7p+53cP
o/6jt463/cDqM4PchwG1ugI0fZmYhkFo5qMoYKx+GyM7Rcsb+rKoG6C1lmwR2JmvO0Kp7eTp97hV
qlz7UkgWFXp+8HlTFr9c2VypsjDo4vQkiJCfp8GT4O9TAznJNnYEc4eS9u2vXbM3J4tAHggbtCWW
p/IVJRykgSHqULzXhAewPY7nvfqqa2TwzrSw9tw2uOb6YB+a7wFLi/7I5QeqSSeWbaqmPOKFHtmN
9/J3DPjfb3792Ve2MDRrn2fOwhycHfLH5UjsYLQTfClWit/zbB/CHt2H5iNztJBKR/YpD7yNVPUK
WsHeUf9Eex6OSkYxl0N8RuKDj6qF7DRNwCsoULa5chrLL0r70CifO6t/SUzvqVfsQlN2zKw48qNP
Mxx0YTF1DD5r7hT+FsL79uvtdX+HLC3uLPMczB+BgJ05HBZ31vKLyfO9JD+ZWXQXdtpD1ZS/FKv4
owF+hlSy58BpzLKrtXgoBdmpSEQD2w8IXyU133uV7ojV9CxEB2rcG79tJehRDbBWFILgwOKiXx4K
Ra96RR+E/GTofwdvPE9yZJvoU+ST6wuvGXQs1Ys+xW7bBfbgHVWzdQSqz0J3N3kIflD/vv2DZnvL
tUJZia6pBhKT9br8PVFaqZ7Q++nJMz1HUxmNVY3sKewj2S38T7dtrX77B1sLd111mah7kzrHAq7Q
HmiEOiULXyduamzxWm991+LypX6YmJQzeRqUYKcwCCx/EsRmn/Ub2era08vxZ+ANeCBF1OVgT0TN
yMwt3FjVI78TqwVAihy9S3h1YtFpY9ENEmU/MWpnpFtz/ivvH7ZRAAUgSbtg2SmAPWGM0i5MT35b
OXlo3MVj9cXaZAW7gnHNN90U6UpTv7Hg0Fq4ainuBKP26vSkAGSv6mEnhv1j639qjV+Jb7mNbk+6
6vZeePTr/qeqfkk2pQXnO7s8pzDHiTP2m7FkY5EslG2lTJOX4d50NXFkM0fx0NL/3j6gaw8ijeOZ
QRpsjw4c5fI2AJSJA63iQ8Psn5n4d2mQ7rRB/zNmw70G1tUIDUfzs0et155M0a3bwb39C9aOLQ8i
jyJwQPWKilYuOk0tkzJl2g5rDVgdBJZ8ZoZqf9zw32uHhzMLXcM8LEyr6fJb5Uxhs/pmBveIkm22
lgDHsiXvJG/cKsWvmnp/JdCPpny0DIeZTtEZCp1NZbvBR312rOvHkKLBhntdNzTvIJLCsMwuvolM
tmxCo2f/FBWm5C9hDzY53uiXrRlhaAfAJgP4UGEuMmaF6b00twgkBDhHd50h/+mrXLT1Rt9Cb60d
errJMmVuMNCg1y+3yEvzQiw8IohK6CkWveThsLFgKzGKNt9qBvFFtNCWUsZa15nWUObZqZq63LtP
h4Y+jEfz5lAIY+PdBYJCrix4oxW5Ah3EAw+VmO5uH/qVBaUSTbsCoau5Cbi4dbBYj1XQdBkIrVfV
pKrZ2hZSxbeNrEUFEEHStpbA7lmUji4XM82TwNRpH57C1P1q7Tr7LyTazvPpy9cds//2W2tDJbHx
uq7Vvj8aXVZXrMJM1SjFaFxXLnz4aJAM6CONeb2rorvGcoYOLrKdpx6L+K0K7wUIi29/90pcCCWL
TBYKvFgWl4vb5QmTTEqcnUC06XsjDLxdxagOpM9MYplKsa90pNsmpdgqvK+9GgCkGOKcB4KAWS8u
YxoOuRzwXyderuJnKTb9nZ4PqoMuQn8XNuZ8oqToUIzhwJh0qTu9BZIglKL0hQlDwUmUrN7/54tB
n9XglOH5+GGXZ2BAtTEpUBY5lUJsPlS5Je1q4qJ7uSjFe7+0/F3VF6OrqYH4etvy2hlnaEiZlYvo
M8vz3z/US8Vg7GChzoqToE17r+iOWeSMpXi4bWUlwqJrNGOuWHCyx4VrEq1gGpopz0+ttyvLn3J3
/Npr/zbLoWtmmBQARYijpciy2Fm6tkOdixXLWMTsYhIROg7iXT8p57ybNJcixNbQ+4qjoodElDOn
N7iKxe2d0mBIszgv0ENS7qWMMWqIvRLjKVckV0uO3UFE0+f2Yq5d3o82l8jMrFAaiIbo2zb9J9N/
CsUfnfnaJuJdSlUuUc4qItK1/DwBTE2zz5WfH4qtOvvKCzC3zua5IfjTeQIuj40leULF3HBBXjU5
wvCjzrfiV5l/YRFYIRICoQANauKN5RsjAqmJs7KnOR0fpWgngsovSBp3XffWJ2/S2Np+8jmJd1ta
oCuRDtBxYgGqVvj+5RRlN+qD5ylkj20i17tUbX4qyKQ4sRGKdlqYhXt7M9fOD6w288gZlWainsuF
FIU4b9NxzAms2qm09VAsbB/O3hepo//TWXdlrKNr1EUlgsiCuBFrrThhglbiOnDwMIUv589yCttG
FAo0IS3A4XXgoJsUJ/tKOfZCNrvijRGDlWPDJDNxEBMl6I0ucR2KN8adUlT0IduvUtvY0Zay1soH
UV2V5il9hjsAgl0uZ5QARulAm50iRa2O/gjBeq4N43OtJPHJymVQU4Lsw0juGxstrhVHOleqEEI0
6URezQH0ytDXZjUVJ6jyqFdZzWPXjsdo+i9aufgapjDBq4A5Ww44gKZvpX6MaftPgxP4uu0ru9tH
ci3bACYBXJWW0tydXrxGkGmkuWwB0fAz4d7EyXRT45SGa3qV7Xf5a2DUsPYYnduXpu01yb5Jt4Tq
1w6KTHaHErgE8mg5tzvqqo9ENmANLw5po32u27+3P3LLwCLn72pzYgYrKU919jCIX4fc2/LS81Fb
ODAA3zPEh3UkyFkkp1ohBErqsVFZss8QoL2D3EZ18/oo7xnbkkrb3OqfrDx/BqEU4RQFMJBTC4tZ
UKZROPrlKZ3JqgPxyYCtXd3lCkS2GwHL2vIxNjUPaXFQyDou71k6FaJZ5HV5yo1K2uX1JDp+Em70
aNa+h9hEAlSgkt4vD4EuxnJeF2p5UovKaSfZFRGq0OvIhqDqhYx4I+dY8fyk8MDPVdkA7rZEucNh
OZhjl1eIQNP88od7o1UPCh7aDjY+bM1XsHYkTnOZ+aoNQ1FZJKuJq1McmeVOtcpzH7f5MQs3Dvna
As5qYzNqZx4Nmt/YD8HdhEjAULdqRXCX7HshOEnFgdlF2vzF6yaR+cqRQPWIFAaEFcACaXGj9KIK
4khPaqTx8rfJGpwsKjeaHmsmiLKA7MCpRK18EWzFaT/29AjBjtUddCWGF+26NtlqdaycA5Owhq+g
sETksXB/lof/SySAVXJlPnRGZAsTFE166nbh4bYTWrFEsApahnG792bH5f4I9FsThRm6E5Qorhr+
afI3EXrCTTLR63UDizYrgQAVo0y1hIrJQlpkagcIWp9E8zxoZv/DLylv3v6a61AGK7Q3weNQlMMv
XH6NGMpRL/mEMlnQPap9lsEggrak4jfWnRfBgDAMZoFKcC3szGa0dretX68lrpaYFIAyDgNQ9qV1
hsqLnBczP9V9gYRMEmkvqmckrpcP1MgGI9j42hUg4+zbKa+C9KCiuQwUBxly9EAtipPS+8CBJ6GR
HmsxMu1EEozHoc6i81QTCphVCkxZrz39m94VSDhlzJDtb3/89UVnc/H4/CIOEttw+fGhnvaB7pHF
hdL4Bn/ioyJ+R6uprUvHMLbc8koCjTWYiiAYpotBmHxpranjoEfXZkY4ynnq1nVRfsfDaL2tdon8
MuQ5tW0hK6HgyYRQ/QbNlSo/9sxPB04fVzBcKp1QohY2GcXGq7t2CuaJZWCtuHDKz5c/rba61AhL
sThB+jP6L030UoVO1W/EemvLjfgZsDPw2WSzi+WOKl+LutQj1qtr/Tj6uXfQvFDaJXGkuYIXfoKR
St6wufpl1EO5wkDvzWXS141iFqkR4URTBXtRENJZLfHeKKPCKfX65+3zdB1Gz8VXOvbEXwTqymKH
pbTR8kzGWJ2P9twPsSBoRCp29GK7ja0dFe+Nx3fNeRCuw55C5oXjXWxcTvhMDIDTreNPsvijkHaB
ca/4MDTW6p9I3/Lx1y8wH/jB3GIH+7a2RJivgLpEzTNSScdB/w6qaEvSbO2gQDo1U9uaTE0sa9lq
5BelkZHv8OdDn/j7ehifho78QE6A1Ucbp3/VHO/9THXMdOOyptYOQtgWI6ffjKVDGIAln6z276SY
v8TxdwCvyO1TsuoCSbfwAiBbqJUvAs6ZcLBSVak4VY9x/K915X1luvHvukXVypG+fLltbm3PaOrO
bRaaugCsL+92HLdC3dVqAdaTweoadDzEGta4ReK7dtEgYINSi1eMrVuc/cD3SstoR1IPlCWzWizc
UfO/D5P6SVD1t9uftIIKYriYgXVGHBirYbTn8puk2vACIZYxRh0WVaxj0Of7QXYYfAwVZ9JI8Yq9
PL4Z1icxVpEqI3jrz6LxNIb72z9l7ezgVRjJngUmr4rdWTPkSlKa5akcd7J+qsOHuvps+EdN3DC0
+nx8tLQ4NbGWeLkXGCWVX1s3nHaX28lvLbQZf77LYQNHPrN2py0WtZWGKEsNnQW1TvIyVBQulzps
prggfChPE0qwEkVfGB3vkqq/Ez3NTiyJXujwJSqSL1OxVZVYwfnN3OMEk3MDj+rHwt1UKdx0STSV
pw6AH8kFEztV+dRU31NDtfPoKZFeNfmnyIB54z3EOSSvqfCMwtdG3rGyx/O0GvEZhW+ChcXPkMOk
pEfEyqfMMEr71JF7bqriboRGKxcVJw6SYGYUnDEYlyuNDseUBJ5QnlrZODUABkP5Ab3Wz7cP7Lxf
/8PZee1IjiTN+okIUItbkilKMKtaixuie7qHWms+/flYC5y/k0kk0QMsdmcxQHlG0CPChbnZdX7N
JfeHldV1MBXVLEeMvV3iNH3UdQfGUJvay6HNdxx2czmUIdgwWtoEPNfLGYIi0rSoqi9m3x1EM4WI
Q35olfHX/fVsmjF0UWfsHo7WddohdEE1+jPrSQXFYlRXBsxepe0ppLawc3FvPLZLHvD/TS1+8kde
KIjo1EIHW1/CHgdIPC0OnDAWPkQtJLWVFdtJBX+Sv9fU214h3UkDKihqZKuNjHrDrxUtri8WQWp6
jv7x9wC1mz4B3pAOCmSgAB+uF6b5BWF3FS4Jb2wzYXEoiH7V2Dokxc5R2rJEHxfNODJ4Ls1lrX9s
YVc1zTTFdX0JQFZEqe4qySND0Meq/X3fLbbuLUQLyC8YjEGmZB3SWg1S3GMw1BepkLp3STHVR6mc
5p+5JrenuiwQmZHUpz4y5uMsyo9tVOwpKGxdGwt88w3gADxo2Ys/1hrDsVoz41hfILhz9Qyd5fFj
IBwjQT1W3X84bH/aWrmmLmR+l7U9h+3U67/NF6P/eX8/tz4c/S6k98hSmS9cPe9CAfOhn8z1JU8+
BSlKL9/BZvrSp/tWlstnfTm9PTKMbRJAr4fAglQrh0aR6gustEV5UpRv9//+RoDObCyILRnKGZil
Vze5bjWC3iYEKVDIZS8h6/yWCcWjGPP/KjMyD2mbijbqqX8/q06LkvYI+ALm6FjbtS8EfSOM+sAg
WNodSuubFr4zm52mxNbt9KeJ1dGq+7TLQ00kPkjpeuRwW4l0Y/PpvWq1B1F8TcWDXJ3u7+eWiy+l
OHI5gyL+unjVNVTc+XfVhRPUa73bq98ry577zlHrYIfCYPNEw8NNEEu6AxxkdZ7EPoik3tTrS13K
P4RIlI69YQZOrWqVy0STdJQUmA2KLMjdJgDw1qWD9ePv14vmMQAO8mQaz6ufYGV9ACESlcG2eSwj
65kE5kMQRScpkF5afadst3yw9WFg8pJ6JzpBuM7qyMU0S+o+ilrEfVMEsjTYrFJf2nnTts71n0ZW
V3/Q5ABn5bC9tIivD/Fptl6FwS7n/3DvIzxP65PuEgiVlRmByc7Q70oCdmsUPVnKnGwyHpvYUt2w
UGL3/mfaWpQFclZfNHoQul/dhn6bM/WBjPMFN6igJoG3vpXqwU216uzrbbtjbuND0fVc+nJveJd1
VV+MDXrZqd9c6rbF93SzcmgFJSDowj3lra0sgCa9xQw0ToHy9jrzUfzECuuuvRhhWTJ48W8eA+yO
AlVxp3G2Li2TTUdzFtRz2onKsZGz/GUIjfwYZqEJDrbsd77sxuJpNEBws/DngIpeXTtVZE6NMcYN
rxyws8C0lb5zdWXnotk6/DRomP5eKitkIqtChyWPVRfWYXfRT1b16JuHqHpqjYbG2kNRFEfZiDj5
D3/tRtiEo5o8ncxrzcDZGEbMoHDaXSAeM+kxX9Lix9+7DnVFkTQWUUfSrNWFkvvZyDXT9G8hZae9
LyXFjjvR+fuF/GlldR6aNKiUeq77yzDb5fS5a91Ceh3olN83s+EKGvHjAi0lK+crXT9y8hj7aZtH
w0Uvfg3hYyg5SvvPfRMbJ/uNThfqfRB75vpOhAulEOktDJds9uLoUwms2k/kgwVV831DbwdpdftS
Dgd9Q2l+SchWUXcziSP0681w6WLg91NYPtfVFwrj8CsqQ8Z0JEM3lKkV61xk0vvagOLiWx84nYwg
0c9B/z7rL0Ue2xUftFapU7ym+Yvef9Ij3YkGUGJtctbj6t39X721PcD+aCMhAoh4xupHRxmMGLMv
DRcjit3ccpGosRvtU6RHO367bQinhbl5qeSuAqlpSstUN7rh0pTZCTacvlLeB1HxOgVpsmNq8Zqb
D0E6DO0kFVyYuq+9apzFcUwSZbhMpyB+GHTtRBU11ge73p33vg0P0eTjHGqwk9DQXIczUZ+OoxjD
QaD34GR4L9qn2I3Cfyrp31L49/6nUm+WBYEE4gvLp6LzvA51FRTWZ3o/5OHaaI/c4eMe+cDtcUQH
F3yVSWmTMuraGeq50oMmW6rRaS27FNHsQUW+VFL/VuwSX2NCD3kpmByBV6yf27iZdYK/mPpIqre2
GDbAj82TGMGLmGTOnIqX4aVP0p14cGMDqQppS9OC2UDiwmu/8EcjbeaJpFVSKw8mwe+Sle9cAhuV
WuAcizyqsuziDZfLKDamnkSEnB00Mm46S4ZTGNmL3oapa1UwyKJUVrtJTadKDs3GHefM8aHM2DkC
W0t9A9QyBsMTaK2OdVempVmIlFJQQT8kQn5Q/Z/3vXH5C9eHjL4tM3EUwfF9UIDXm0njxO/DhhJX
WZZ2FikZ/YqeQlfte6UqtW5gqv/6MphOsdp5m26PN6E8jbFlYRQ31iI7Qq9p1PmM+hIF6VmjsKKH
XrCA15LgWVE/3F/m7bUF9g7OFjhHaXdSULlepqyCiGZUtr9MgBsfSgUlCNkMYzds2+nBUApx58Nt
LI7tBOIIxpHQRVtFa0glFFLWF9gr2jOYsS+lD+mPgLKQrU79o5qox/sLvL3BWOAfBleeUidTFpRy
1V9yyzjLzGyFlWuArprx0MSXT0yTne5bXG0pjz0YOBJaEmooLG6yFEkNlGE0m8KrYgkeUn3MH7Qh
NR1ViuentNX2GtarW+3NHpVg5mMknn/mOq4/ITKRpuaLRekZTPipNE8jCvyV8f3+qtZgrjczsHcy
u7mUfMH6XZsx1MZMaRxiJmY2BRlG7RFmXNje47J0ZmNQ/mmnNHnfD3BTStNkPPmSOrpyPgyPU+Rn
O6ngyo+WXwNYCFQlYkNEPevSsFXSr4xkufEEdWqO0hx9yo34o65BvmIFmfog+FB73d+BjX3muQUV
QEeMfV5XLPKsCRB/VBpPwYMZPhZCqHHDgTBnDndcaI3lf1seLyBVYgQEeEdWm60WmQJLs4xSUygl
xhE9Hx/sbccAq5VEAkF+pCdwmzZ1/SUskt48CBLiHHahCME/PtKrX7umF94l3VSbdtbNNWSxSFor
MJ+nRX2o4f5iSjvPxdBmwrjcqbusm1Fvvx7tLGVRg+W9vYlJB94NozIbr5bScrCTIK7OgTFnblEY
qBE2/SDQnwjyY9PpxSkRRvEHkMdWtsOuEo5CFUN9JwrdYxwhD6360FX3pV/vfM51AvX2K5c+ysKK
RsVm/T2TZA6nMDcaz4DXA+KLuH7XCAHgsDGdncBMq6PQdKmj6aFFm0dH6g+RxZ0P/XZq/nhm+BFL
kkw9422KltTq+lQVkw+bJ8Uwb/YTJBsz2dcCVx7nZUDYN0byrCJqPnO+/e4YAjbsjjXY0NbOpzH4
OfS+AsBsaCsiM6mvXsxs0pxa0+JHSFnygH6JOZXkoCM0wGYY6vnPaBr71skhpCdP6APlIzy6hFqi
4s/zIR07v4EvbBQ//u3RkcANwcGnUMFc4MnXq6yjedKTYWq9QpaKQ143EmPJpA69Zu2WuZdAe72j
vCvEx9zAdD9WO9pVS5IqitiChdz1g1RG0aCJUQK0fNMtAt//NBoFEEohnM610nEQ5PkbWszxjoMt
htY/hNsCApeFQBwaqutFB0UdlYKGfxXGaCGZE3309TQ550NEqSdGOzZu/u5xfXMmCtLMui7SyOgi
X1s0GlWrE3VuPX0uYcI2CLvaWYXVH0bkA342nIDCtQ/3v+0qUPqfUXCOJAc6TBDrOkTUB6h+xlLr
ocxZv6NtGEFrlBeuUXXTgWiwOXVSqJ7CaQodf9bz/2KecJtzvMynrpERIhRKWdfxufUSFWZVy4Zv
iC1ISGaov5KsyR50VWicpK9lh9rsHtpk3ZBdVk87hViNF3FBo6/SPk2k3W36Qu/pYhN9SPUGSSRV
hK/WHPVTBKPiQRmj6TB2RecERO/Hpq0EhzDnvQLwx2kruXKLfAi+GH27151bhT5vv41MHRQqkD2Z
+uy1O4jdyGiWNJReEFB5MFumOHrVcMhOJLuicPfOpJH2WqaWshPB3r6UvJEUhBmrZe7thrmOXlLZ
0xqsvR5xv9Gug4ZhT0vQO/Hkqxz8HRe4DbiYB4JYkkIYRW0+xfU6Z6MLh5g5Eq8AAPEuVZn5UvVm
ckytZLojKbXoy32XX/7g6mQzZsHN+CavAaHotcEoiMN4jqzaE+R4PgqL41H73uuWbS5rKR5Ra6Fu
ux5+pmkzAEMLGq8bfT1zWqlX6sShbFUKr5GfzkR6gq8M804WuWGWZjh07QvxFGwyq93UoxkM4LI4
efouacDQAH9nAjw+QbuTYm34J2GUtngncMMbkWSjlKyabLLxKkTi2lRzDL096IjYduC1SqM4Nfke
G8BGFEtQQoWBJgxDahRPrj9dOdR50ndd73EzWV8CLf0y6mlxKNNMc0MNwThrVFKnJ2y1E3TMHOph
NEYjVUOGsvf3qBc3HAk9FIaUSaW5r9fTk2NclH4DDbXHOK/6PhyD+Zj2zV41fuOGpjQINyeKySAk
10PfJQ2GKork3kvU7KWz/GNiiO4kwE40PxQ1lGKG8nFQw50IfcOPqBoxqQzCk91eX8yjNOe5MdS9
Vwddb4cAcqQ2+y424blSz/fP40a4zGjEwluGLhRv7ZoDMSvIwhtf6z1RaqMPii90+jkT4t5y4taP
X/S4y98nvlladqhwT7ti2YAbbesq+6UEanIcxMKwE56xl6CMxleK39+qpJHOxLjNQ50I0muvINF6
/1dvbRAanZRUEedZxhOuXTEAH9aNZTB4LVMxg2b1oE76H8pYlU5Zp6f7xjbOGpXORR+DmHwp510b
K/VByep8eafGunemejbsNE1/tYH8PexbtykBZartXty3ZRWKKMZRmSPRyPivrcad3hldGQ1erWsf
mux5rv7p01PiE4e0Bw1Ri/uL3HB07qyl5PY28bdOCs0hLoWxLQav6fXzGBhQi37O4WUtk4Ol5Kf8
l4/i3H2T6/bT8sjSqHh772jCUva7XqI5MfGTiOngGbMJ9002mQ99qiN7AlnuqVXF/gQZbXEOoilx
M838SpzZHiRqnXZmhSdtMvfmwDfcankEueaW/9yg5yW0L4I4awYP6af4CX7U9jRRmT7JXAwPQjrv
TfBs2YPQFVAH5483cfGBP0AdczdKQscz70nq7Bag5G1O3o9AKb4Si7Z/f2ZANxLNUJJbgGcrh8pa
q9WRQxy9Loi/VZRwrPnfUps+BXq1A5N+I6JaPfLU3sCk0oQi418TMMY8QrFoRZ036fL0ET7NT10T
fxOrvnTFeJ6fAjm13LBWjI/MqRROOjT1C6JeycEQowj56EiLM3sq8996p08VMwtW+aFhYUefCq4d
xr5sx0UynmBPkY8DVYedE7/u1+CZvHE06ZbJArKQdfzQFIJh1k0yeLFqxDAOCF36QOpgfggC5Zj0
fXwOsrZ+l0ZmcA4NCJolGdT5oOdkulFmHMtQGaG71BW3pWtyqqvYOnaW1p6LPp/QT5NatOl03xZT
832YxYIbWh15DpNsTsYt5CZl+hj1PejTvt3jwdj4OmiQ02sxib7AW6wxvCPzXFadtYNXJWi6ASyK
PsR9E3yM6LkdhqGvMztslE+MFk9OOyvDMTem8SBPdez23TAfugl46Nj07SMU2v6jyQXl1DS4TpYW
6Kd80nw7FyME6ZRKPMRdoe448u3Lz+9fiLsXkg3urCWE/uPU1KKcdL6mDZ4/lz7jq0IJSxOSovdv
p9uziRUCSB59rkVY8K+tmMyUi0nOXaC2QuvmiTQ/B3IxHFND7F1j7OSdVd3e95TjAbgsNULCmfV8
kKQ3SjPP4ejpWS87iWkMzxBYzbYaKv3BSIrQbVuzQOZA26Nh3LIM2xRVFGDk4MtWcV3Sw5Hsl9xC
zVj6p0gOPsUzlK1Dr8EALcrTc9sqp7IZ9+rZt08ODRdlGRCmdiMz8H29w3rW6YI51LPXtyciMBeG
oPGdpjePknCaSqfZY0FbigbXt9JiD36St0KkZi7//g+/MWgqTXkczd5QDic5imxFQrIveFdJqjPn
e/Qem6ujA4KMEiEKr9y1talbNlzrZg92h86trQochyUonHTNsqXJuAgAKN2pWqpOuj7veNOG91JI
ZxBpya4pI67WOlKbAYzI3g7ycRof4tDr6+/mfzJClsWoNwRTaxhfWyppkU8wZtZS+72RMjdKvw/6
7xB1s/tncePLsRoLCjII8sE1rAIFBtcMaRCb2WPcJ6xfxPiidZ/EZHJgCLtvaSPJWXCeLIbdX/C5
8vVnC0df0MXUmrygJndRwBsfotCNE6ehCKE67Ze2Te1aBhipuTuml3O28s9F9htIOF6zzAlem/b9
om/lYJ49Oq29Q5muHRzeIPOIt2hP1hhWtqBFFOe0MHMnA4KksOqjndRj3aVcnj74kSiF6ewBsfXq
3kvVrh4bg1+Ry67yxf9I5cPVbdk1bQeE8v0lb33XP22tIuug6UKzUrHVRbOrpvZMVUd61NLQ4Y3Z
+bIbtxxpMmUiapuchzXF4yyN8jgWquhRd3mmAWAOxHUa/6tA+td+lct6J6K+reRQV+FuWyDebOka
XEXtfSySapK8SEsfBLKGjwhPR3aZC3tgzdttxBISM4i0Atfg0107jl6GZdMMvuQ1UNnK78zqV68/
ii3drCnY2cWtRXFZUzMkqqOVs4pY5VqpDSuNZA+dw/Ypr80Q8RtBOXZlK3y77xy3zzxqM/97Cmkz
3Ogyt5VUG4E2KV7c5+WBbk/njLO5t6DbixKcGbV1Ar7l0K+nQkYjzzNxEGWv69UPMtobYm3ZEZr3
dbqncLJ8huvzjSmuFOa0yLKAA19/JjILXZ8iQ/ZgUXtVRFcSnxFZOQaTeIJo4VRTtWHafackdfvB
FsgiqR1FRVC15uoZgvdpSKy2V6Cw96E0pZkhIE/Rw4O54xkb2RyWFjZcHgJC4TW0Jq/nII0zllfq
reRpffu9bxnm63K9PGZF8CqpqLpWAuRNvYFyUiJVs831E9rzXL1UUfuXBGlcZDQxgN/Q4ySyoRJ4
vd2U+vpB8UXFK5PcrrPfiv/5voNuFLDf2iRLDM0W38iomFpQm3MjKagzinFsS53SwGriwxquTtxf
YiPXn6MqGnKXPIO8RtHqFCQxCLrWaSKhGw9D146CE8paETqpGML7ZHVttnOQNrp1UNuSzyy6VYzr
rOckrGoMy3jUFc8oG9VOk9Q4dUndPxWBVbkTgxyONuP1iuIj+FmZPzuhm3bccOOYQTKGC9JeWlo6
qytq0BKjG+pO9WLzh9ItdFrn3MqOmS/v3Lobhww+JDRNOdSQB6zLWZOPPFbcNSo8/BPQlh4F1dQQ
dLsu0+KkiWV8KKsxPQppG576Udll9769tcgWKMvCQ7PEXWuWrUAo41rqR9VjYOlJLSI7FuPXqW3O
oxg9BQkEBsqDGv2IpIg+AgzcmoQm72uP3tt959w498DOCMsIZxj1WYNTDF8bOyoPqsd1zYSIlNmI
ujwxSP7xvp2tD7vokC3Jw4LXXMVLlpi0dSyXmmdBgG0182lCBGToAzjqdyxtrugPS6vrU45qswjM
QvOSugZM9yXKosdG/HF/ObdPKfkkA9d0YOjBENleXxp1WdJEbkfNg6EctdVhHByUQj9BtAOnQMeE
2yR19X/4VFC4AHvWAAffIF3V3G94R0zNGwfKu8NkAP0wU/VYttWeLtLG16L3QqeRxJYhzHXLLQ0V
veG/VC8oy1fdAk8Xis9a/auCW/v+Rt6GW+oSI0AQQnl+GRi+3sipjEKrQDnXQ3TpUTAeSyVyQxFW
eemnUv/O5eN9cxtFDexRdIIDkj4ppq/tAbnry66dNC/TZrFzeyIHGZeXppPUzWPtjFVoPQWQ8X41
sxwi85am5MkQckb3J7WCEWiQJu1SSVYk2r2OiquTasoi6MQ4ICxcWhv+UuUsBIdvpENhC8EsPk+G
Ueq2EhvRz/ur2chCWA0ROEsiBqf4vFqNL+logMuah+KSXEW24U92KiSnkiFoU3RiCREV8aUDJD8N
o83Kd77eRhaw3NXUC7HOP6yLhapC9LUUdjwjiB218N8PKTNuzRcljC/tF0N8zLrBbttjGsp7GL6t
54qKKN+RmJkbfN38H6sEwB3MUJ48/ohmzQE3+D1pXiHmpVXI1LkSO7o8loyfn+5v+8bbQVZFARjA
OfH0Gg2WJcvsgVbpnt8DtfHHoD+EWSuc895CIEIWi4NZmxKyK+UIfzrdrsN9+xs3nE7JlNBwAVwD
bbn+6hUsxsRXPbEojMZuMBapqwEgdqpIaXYyr7e1rIJR3gboIKGYYJhsXSDww1lTppBoLZ7jA7S1
bmx9qyL/JQGy6SvOFDbMayKLF/RHvf4YqAvN+HnKz6V2KYPf6XSywsiWoB1vKKLAnkox5Wi0cFQo
D/c3ZcsdlioGdUpg1DA2LVf2H2Ub36B6pOip4qnSN7+K3KqxftGJdE35eak5dGV/rEfl3CR7hKAb
WKylw/g2cIwkAFu1sjwXghkTOBHRBmdZCU6+f+arfTXL0fFTYGHPYpWe1UQ7GUrr+t05jNqzn4/H
WgvPaai/v78Tt2/T8nOINHnV+VFv4egfGxExnZqF6aQzq3AYTFe4XOTpS7EnhbBphbNE/YNm1211
1UhmLYQO1kOZuXDKGRL+JK7VA8kruQqoXyoh5l8/7QtjMiDMRXKOO3yVpExKbJa+H8HY2czDyW/8
0o1lObOzforP9zfx9owvvFXE6iK0aaSwqyiiFktdr1tVJ4qwnDJV4KZpnCErLvOoHM2gI+/TiS7a
1/tmbx9ezCoMBCzRLyd8dbTLUAtBsum6J+Qfp/o1HP9JA+qte6/u5ur+MLN6N2QhTycxMHVPiYsj
df7fEngVJe9e4oGxESJRyArdQdiZ2tpb3OqEcnDzrCME8HhXk/NoeMajudcS33BLNhA2e2JWxhzW
LaU+7OrK0CF1reqlcBPqwVM4ltVDmuaZawplezBLuDPvf7XbC3n5av9ndPXV2nDWjTCBprJnGtGl
TUQ5vi++BpXfHu5b2rjlMMXoBnkzNcCbcnHe+pM2JPhlbv2IkB4xrDM3kyOn4jmXn5L6sQ/PYbnn
L5sL/MOqfH3DVWWvAWLHKpc5oGFi3d4O9lAxyzV5/dQsS1vmlfly3OGrXSwlXQiDTNPpbLjSfN6V
rNpexP/9/ZXT66UKYqnn75Pi2Wn7MZA+6/4erc+ekZWPy2nd5EK3nKxRcmtDt/1Yey7Vv04F2Crw
ePRoJSDw60peYMU6hHQWl68VBIeG6qHTZfkvqn/98b7DbX4Uog0CTNyOlPX6ywd9OVayEBperAGs
1KW4ckrAGv/BCtyKS7eR4gND+NdWzEqsk4VJyBtyqXgwB4kGsEn8dn8tt7kGVLY07In8FxijsnKw
RJ8BGvut6eViBnd6VolOaqUm6l5W8wjVzmwPRfUzhe5mJ0zeMgxklC7q8iBb66oGyiTTJIij6fnD
jHaZnulHZgozBIWj+TDGRnqWWrk5aUleHO4vea0VR3VrmS6DioyQgNBoTVqkKAMIdGEwPa38OIuf
URE+ZtFwnjM4GaPvI4jcRDqrmnDotcd+qevQIGXc3Y7Vybaa4syA0aMJIVYkRo9Gs4Aad/vMy6u9
Ovdo2LyFbNRWYca7/vhBlsalEQmc+zaNf0PhUn7sBNEncPOrF1VQC8eslMSljKKeSn2mGIpQCGSc
oQNloeCaodIdK2nQXuiDik4dq+an2Bp0sKB65XaS8HPM5uR9JArDjtduvKLMhMCfSfJDGrQW/S67
UjXTiVvRmCUnnjRXzN2i/xKKD3PxT1u9Stq3+19z4zASkRAC0axjOGONA56iySonP4dRShO6g5Qa
3/0WUN19IxugBnJxjvqiNc05WVMKG1VfwBbr6146VV5hHTLjiUJ+i46Jncx2YIXHefqp+7/zOLSz
8CVg0MhvnwL9otB2k/LhGJnDU0M6VNvJcKjNj515ruTnomE49JCENFR7vd6Jm96EsFZOxKaAIgF6
yFTgmuRcUGlt+NyKnjhLBb6d1v4HSa+tj1Grt5kzJop4kjujzxBgUzngqhxaAdjgfPq3UyMmLyv6
fPMRurIIWENYFd/82ooC25B9EapvI81BOQ/QQYVGIreunEGZFGpZ+884azMiZ0MSKa6UzOo/MQCO
0JWVKBedhji8gYvU7xnYK9ouPQgazKhuGcZdBs40XqR98sn6rlWNYdqakFXeokedAOj1YRGQUw3u
jraU55SG8NQ8EjP675FClL6qYeJTgmhk6heFlkgdd5kvGHaXSknsQItqnVJzUL8Es1IPtjVq9ac2
zMTYrvsm/5KiC9PaQVMEJC2a1UGEGZSJC3YTQIcvC4EjWBGPY5NNTedOA3x4j3pvkF/WNUXag9YV
enSC0UkvH5q26b6LvSDJBwFGG/Wka1P1vaAW/k0P+iw/skV+4BhdPg9npGQNxU5nWSsP8KnmH8SO
VtHOffs2M/unNzCwS1WONjAofdoZa5QaXTRFELhYkAWN59bWk6BObb8BrezIciyNdtJRSVWgUBpt
QaBFq4ZW+moIqBPb4WxNT0XFvK84m/JR6YG82VIvDb+sOg0+Z1nR7PRS1zErgxuIwMCwwIu+zAiu
ApOoMax2bgQKe5FYngoJDlapHGPXKnr/KRrk9uCH4t8Gyv8zCjCW4hEK0MYqwRFrKRKLPtK9KTl3
n81CdefiIDXHNvrbcsViCUpjHneeIuaAVsurxZCJOqUkp7EU2w/1z1bVPVAX+svsgm44VyN5E7Oz
yzz1KobIolItxUykHCRwYDVX9uEZG06KsjcCclP0WixxxfCckIsyCbyKhtO89Oe+bzVvin+NTfOi
xNVp6J+jPLPbXnsZTeUk5u/axPqRDHssles3B9tAzgCZLr7CSle2tcqahdkn8vOnhW4sPtJptfNc
ezTi2pYY8ZQg6ut2AqflC10fp2ujK19RwGslKYOCnhL+CNNPAtJ30d/mUMvC8H62Fe5Q/mFlI7X0
JgEMqHtdFdthG7s1MyUBIjM7r9s62sAONE/ASSmDUENYAze6LvQluZZMTypy85Q2JoPioMcdxtKk
o9y1shukeuBA/dEAhzHnr43elEezt74mhtw9TdkgeZNPpJTWUANPWqt4go40o9Am8YPaw67va7l+
9KVwj8V4LZbIFCY8WHSEYbeDZwHfuw6UohlxRLWJfS9KA1tJ5twOhexTH4hH0X/2zVOlPlm14YgL
Q4kvPA9TfcjLCZBd55SZqwkfjCE41IFk12BCYnPv991Uoyn/UiaEl5GfBmZJXv2+tk4CkXq670nS
75CPGFdHqXmXHNQqcHNxRheHYpjC2yY1z0W992XXwdFiHbAfQkBL4UZbQ/DlFsEfpUl9L2PkzS4i
QbRDX9+JwDbXCOkmvYPlDN4oBQhSaJRQChNnDNW/igHgIJbP/m/BdxTBi/zmoxYMRy2QjpAOo5u7
h/Zep5csEvkRBWkyKlOQka9SmLCQaf4QynqmmtuBmB1FBskbZlbun5I9M6srW9H9MDD7SfDkaLJb
7SSUvyRk6+4buallLItZZhdQQSCbJei89ucmRTki8S3Bq83kJA+9DdmuPgA/0L7VPcTgaeM7Ztk6
6ZTuvLg30wyL6UVJiUSQsQBmrq9NZ3ErMIASBxdfgpfPcAXVOGNd0199qYU6ubZnRfuZKv0HoWtf
UWD9Z4DfuFUJ0cZHOdcpYL9GqWNO7+/vyU3w/fbDgHVRwGdz6BFf/7CQEnmiV1lw6ZsD9COodzgK
JEBVcUy1B4NZd8aEgvx9hsg4OgEt/I9y8X4REUKFzZWyswQqt4s/xcXBst539VGO80M5nuO4pw5d
O1H5aDbqjpjd7ZtEukCSyavIXt4wmABHixVfLvnNwnECz40lWl9dBKVjbDimyNaVJoNUDErf363b
d2kxvNDlEFbQvl5vVhirGhPcwcWK5MtgDPYEmQSijIckCx/+1tRbnxcSNpkSP8Db6++SSkYgpUgN
XyrfNN3WiI+NKs2HIP/OoMfxr22xIiC+DFwuleBVjzKlciFl6pwijQUsgf7eOcj9R3p9y+zljsPd
fjtYVP6wtSqpG3JaVgw1IXU+pcsEuz+4xTS5FlQExzw0v8aCOh9DMYkeAjFuzv9hoRbBGnhi2jPr
wLfycScqF+lFiJ/F4KgXz2kduVa318XaiNhA9C7FMomhDVB9q/uManadWVmcXcjNnC6Ax7f+VKr/
Ung4zHR6094ewlOVC65WGDth6e2zpKEZ8TYus+TUa55vxRxT32oRx+WXtR8g9ZWeMi1R3t3fyXWF
iYQHFn1yHiZlIA1eTwFVUG2YxoiCrNb70eNIh84BXlsCKBrliMWJyqeMOiJK9nXt77jrlu2FL5nz
h/4PHcnV0YAdKx8FBE99yAIH5L/UKnFCAZ4aKKsSWXlXKuXXv18uYGLKWvjOIiB1bbKSOlmwOgXR
WtSVoxmfVU5G/JV9PiZNyyjy5/v2bjM0MCt0XBng4fxDsn9tz5SnIldGLbvkPYPvlD2GMBDcshiH
/LUei1g+WYk512fQRon5677tLQda6K6QksV7qSBe226nIq2aZka1NmOOcJ5auqeKmrt/b2UBoTJi
xIXAyMS1FRltMzBJIkLjbZ5xt4nSi1VK0045ciN8ArsCsJZZRUDnvBXXZoJsELOk9bMLnUXb0EKn
HRid6s8iMwRhOB4FLTi0uh1m5gfB77zU3ItsNoJoZn8A9xKkLrzDa28VDVoMljYh78qYhi3qcXus
jOwiGtkPWev8I6RLoZ0UBtfR2PpOrs4/jKo9x7U4HX0kJE55m36EHCxzEpIxe8EoOkErdwdDydRj
ROv1718e0DGU4EnUQXuvZxirGY37BIqdS2sJR4ihXkZe+KZ+rXcZmbfeAgjuOcaMtAHNXPlAJVqJ
VanL1tRHXXpsTsEhGh5jpvoOaNPe97flxr1OKTUmLMxlPhh+GXAM147ALJXciWKfXeTOTz6jHOy7
qIyOr0NqqXieJu943tYJJlvmDEMdJMOueG3P6BQr1zNOkZj+tqzEBvuT8ZgPj3mwp1T8pgB6szbg
u6Rr5LI3fAk6zJeg1QX2Ebm+d0kPgY0cSOJZC6zsOfx/pJ1pb9tAsrV/EQHuy1eSkizbkeLYzvaF
yMp93/nr34e+eO9YFCEiczODiYFgXOzu6u7qqlPn0K/vdg3tbGIqVDsrFTilYdF1wZtFh0iv8r2i
pNYjkX7kADhWHKMPOzfxK+Ep9X2a7aXavButxnDrOtAefK2MD5Rvz35ZCDs1yopDHyn+vaj0wPGb
svujmsHI8zRPHPQ2S2hWleo4yjUP3dww92T1PFon42bjbl+7FUjB0d3OeUIou1jgLgHPSkoRbUZh
+kPw/xKIni1J8Z495Ki174wimN7/wqko/c59NDB2LvPjqWB6cjVU2QmmgIdKGhH6eVSD7IPRfLtt
6NqbOME4j3lr0pyK/156U9w0oYA0EBLbBE1IwqdS4jYcHvFknNNuerlt7XpfcqlD9UqPECkfWH8u
rXkTb0pLL7KTov/qjLu5Qyit7Kr/q/rJA1j1T6il37b4hjG/dGFMwh8G+AGMLDI2lyb9oQl7UUIM
RQtQPwOyPDa5HQuh9buBDGmyc9preagpVpU75BzoIehRYjsrwZB/EeNce5UhJxptoyum1jZyXWnt
QoyV49Rk8re89YpnK9DKHz4oks4V09SnDVIrtO81ip57FQDnxoDWFozWAFA3b3iV5fXW+VkJLq7P
TkJDD1ch2uTDwamNL7HZO1obbbGSri0ZrzhqfUwhfxbHzRD4dczTKwdMoR9HerM/+Nm4T9CXDTzx
zlJi2jy3tGavdxyHJrhQqNjQjGDPXa7Z2OloiY9+dtKhDCusfaZ/L838HlhCHQQ7i8f0bSdZiaox
OHed07sygzcXUbWZyqEBQhtJdlFoqEXAD/A1BaB/7/eF90q/i9k5qRKbzwFoc50YLSEdOnQ59HCB
NoB5vv09q+OHzIMNQusX7QWX45+mxCLPX2ZcKXHsqBFVwiDrEFTs4owSopU/+SrsXsjhWhuW57Ns
uVvIyfJaQdJxjoMvLbdUSUQxZoOag+p2uuDE8UEJxH9+ZjPNBPoUopg67pVLK540oBDojdmpl+5g
U7CT6FNHqafPJ8cQe/pC4h1pjQ1A/nX0ORuFOQO6I6BQy4STbMVdIo4TZ08PT4l65nW8EXmuTR5U
hXP/I53t5DYvh1VmvuX51iwfD0lETuwXf0g2S/9r+1+Z0doADIAGLp/UgeFJCjFbdvLRQI7psSiF
T4P37IFE8qdPt/3wOrSZGRLgLJqbKHjCL2Lcxh9KZRwUpkxJdlOnEuC2jpJNO7mrtxgD5zVfeh54
MFi4eD7O+3AxeeFYNcEsSB8L+YPnP4vFq6jaqo+OC6HNj9H8XltbrG5rLgE6DSekBxBZjYVN2o5r
0JAIhFPJ9Pa1oU1uBDnI/vYsrmQHSQxChsiWgvaAmP1yaGNHe6Ei1/lJCgrUVagafwyy0vHGl+wO
MXi3MDU73oog1pyRvk62MM0nXLeLI61TmtiYZPqnVeOhSF8S7b4St7IRa+fUexuLu4E8TtYFHQLy
dTRCXHucCprh4RSHPk6hoXHDG9c8/721+WveoUGhya0MpfKRNdOSXRvLTmYUtlJ8jurmTlO2pFbW
fAN4DWAhWOK5GxabWezbKBI63neaBlgkaojzoGffqsCt7DD64yAPtghSgNMtxpQMUtlMWVycfD3L
dvVkKCXQ91Y+jEMa3mXQU21M4sqwGBOvYxoM6V1ZtuRNVpQUWdIWJyRJgr1P3duG7ecf5aKp71CP
Aj48vxtMUAyLjTWYZhiNJnoq6iB7566FqsksBMPd2FgrHjH30tPEDzMOlhZmBEDtMUoFs6oKWdn+
pRiCx1h8UaueB27xMaHy3Cjjcf4bDq6dArtJgHwNChR2nnZ7UvmuF6gbabI3INnFSUaWkWwO+T4+
ilb4xZry7uy0mjGfOqMdviVjHEZOEdHp7Pajmt81pRKKTktZIHKVMBbcLtL0g6rQQudKbVpqNlLw
xo8YbMSPZvRQBvHLRrbxwqp2xmhUn6ATq+hRqKxg5yE3ZOzUJugHp6zoYib4LBsaJCAN/i20surv
BZrJdYfCZ/8nas1h2Ce617ef8kxv+ruqqGLFLuEvqm2jt+Rw5xvdnLnMvJgf/VEHT1FAuruxcvOR
dzVHpNhId+P0V2JdcmwVvVUEOlFsqRz1tDh6YkrWu+7FYwaq0TGmxhjtMAhq2a4rOEg6S5yFBfvw
0URUYIO/5ToA5Naeu5GA3ACsI21yebag3sRbFNTNiWVq7DxRjnnauIp1kBIF+lr/HvLq/USzlx9H
T1PvbQREV4f1m3mSXTwvQcQuiY7DLJHM1kj0U1/7+6zUJd4poRN4ebgR6V6d2LMhsgaznieVtyWv
QFlGbdRNhX7KzQwwDJwzScULIrWrhqb75rH3NvbohkFjsUWt0lKAeeX6iU4Pu4XP04ITuC5cSVNt
I/4jWJ83PGuOSRaexYUOAhvIOZftsuwUmkbQ9CK7D2B4t+Okyh+UUP07tfR10EyAeGOYT+pLXdKx
0GVKvi/6Xj8Is/LP7S9ZW1NQ2ywqZyF2Fi6F3LbaoZsFmKyS3NY6qNKOZN3Geq4bAfrCohLULkML
ArRUh1RSPzUAG2sqnNTEOfc3tuuWlcWrILVI2fhehpX6viGpaWQHVdsIAK8dBdcnEU6hkHwHP17u
QAhe4XbIVeXk0TJKL6As3XnxEW4zR0k+S6G54ZdvFZlLP2Gn0V5CFWXeDcvERyCi2FNpkXoihEod
cMATzNSjJu7S8EmOP47qN1H+LJKiFtXMachbVd24R8n6g6/SPpRs3Zhrw3/3OcsnUaP7g+LXfI6i
PKoeNJ/6Y2N9buT9ED302UaN5ToiBaZE0AGMYJa7YLYvJxvfjyNDEwwkwEX9cYgzw/YL4JAe0dwe
tGl1klOfu4Ar5anTitEpUT3f394fV5EI34AGExwnVAEhtFskZmQliEGGGsYp4X6k0uXG6dd/t0AF
gDsYLBoUYPOcvwsYzZnKyppq81SIgurEbHZXTIotdZiVlSNFAbyUfAwcTcsjtc7rNkfsliO17feC
8gcA8KMQflCPCF+6PNP/+VghI0IFBeAGUDdlyenThQi3dkLMtJnivSaTQs/Qa1VzfUuR9nrTU+Xj
4cL/gpwFQ3s5ewgxF5KMqAGKwd1DVjch9fnwSfKsjZ14FQKD/X9vZ7nx5ZpChYiduJ9sEyaUOPwM
GHlXbOlnr1zysyUgJxQf+OmtpPPOH0Jc3OxmIqKMQ2FvtrVii76f2C1YZNdLPOHYNZN3BykxzGbe
IOzbNtM4fjJzd9sxr3gUeE6ryOjxvtCUOQhf3IoiRJOC4XsI3o6C3SO7lqafA3mXpeqLR7tpeTAm
tyyGc6Rlz8UwvFAfnAGvSVxufMlVdm/uDOOynEMPDsFlU4TulyBia9k68Uahnixl9bFMjP5uVLJ4
R+Dd0XzqSfuy8Y2jN8rS8fZErJmnERzmX1ZEIc1w6WOBXhaRlWFe6C0oVf3aLQzCwCwy0JK3jhNk
43qGdq22Meyrh8MbroojkMTmjEBbnH91lYtaBGvJqf1RxjYIFO9hUO10I+O0Ojrm9P9bWVybIZs/
9Gcr4pPodB/b1y5yqJP8KbfqNPNWXNxlwMT+Y2g+at85NkQ/jZpOGFJym1Th5+TP7WW6ni6KAzyD
SWAAsYXa5/L3R1zMtHto7Ukdz174VSMpGU5/zOzoaRuPp+spU8nPQW0D9A0ypiXwzhuFGAaxajhN
FnS6QouOyuAI3hdSrGWvkvsUHLizN8Kb6xMIozNyC707ROCXTS1jrwS95svDSdI+gRcj+oDl/2Om
jxvB2so08haebaFZBEfj/O/vlqluRWSxAmM4lXRfwvZjt2ZGmz7QfOlZCsuNgOrtELn0CpXcFolO
Ep7Up5flduizvJhSxXjqXE7Tb2ZpDyZnuFOqdqvase7AS2Mfvr0+t1+qg3CffAeF3xzCfTDYxZ/h
T/FU3GfO1svv2lX5KBwJWhTyfFdplcIX29rro/FEg9JjD6KjEBCmyrao1temmtwl/TwqlZKr99xg
RpVAaXI81TXd6/3HIAC7n9kN3Nv/Th0wv/ffG1vcYK1JAwbCLePJmALc0xHzyrVE/4OSpH8z9UdV
P3ZC8ZgXd6Gw4VFrs0nQMXNozPC/ZRuxKIhq58XNeAr0Y2gIxyy2dRBI/7z7wVL8x8hi909ZTg+x
WI4nsrcHQw3tpB8f2kc/2E3C1rqtbEXQ1/yXfNjc970I2Qb6Gi0jrqaTEgF6Db8pteyI4k9D2Qg6
ViJgeDOIAtAcAa0FTORyL1YG+y7T2+kkVLRHGAfzq9jQz+bmxPjQi++yZCNuuwaMQKj93uLirot7
OYYjBItGO+1NNf/UfpwgY3PIR6GdPOSPg1ncZYMtdxuW3x6Bi4NgZtcH6w/17vUjkV6cNhTlfjp9
/fohtPcfnh5y+/s5tM+WndqlHdofBpcQ3w6c0vF3x3gXzz/Ywf7nz9KubcmmV2r38dOXx5f8q2Pa
3e6bZ78G9mjLdnXgAX0IduS17dCV7ac7tptruM87+9Ph8fH+79NDYP/9/fe2R771N94a0eJmrSxz
MOqeEWl2bp/3Dw/dXt6NOwDEjrVHHuUBmMvZ2nmPumt9rx9h29Sc8Nw8OXe9fQ/03b5T7I3Lfn19
383y4hKO4mrQdX/+prOXpbuqOKSksvbk9vX4R/UELK+ePm2FGPMvXUwEykbq3NQKj8BV/AbrfD+W
EhJxUUROPBR2cRFvXMlve25pAzYK+piB5dEmshgYbaZi7Gm5eJLs3PmJqBD/QdfPSewvrz8CW7RP
6qeN9V05BugM/I/J+dx7d1OmodpNvYVJVfmmO/Fd4gpOY6fOy9fZYb/Dw2HX+/SrwhSfnL/mSTmC
17P1XQtto7iHn0PPbe4Wef+t3+JUXYlQLj5tcdhLYxSHhsSniYmy04SCZx+q72HV1MQp4a4ew5NS
w5uiihvH8OqcAEtG6Umh7WOJnpKo+kujUokno2s/dvldlh5r82estt9uT/71AN9EHOkFnY9HdAAu
5x7YZTVWkS+dYP2tm0er6Oy0QPHbHeXOySRlZ9S/b1tcOYzpZVYUJGE4I2mvWmzndFKTRop16QQ7
mzqldlRLjhz97RM4vLIHvb2Pu/4IzfTHDbvzUC49e+6hpkeHLPRMkbnwbEVrTd7NmnTKHgXzblIl
EvLIr4y/YNenA7bJnks920nG7rbd6+BkNkv8A2CM4tyyNBclLWd1a0qnqOblET/EwvcGjeXwHAob
GZDr3MSlpUXE2RVyI0WDwVo2kd3+EP0XWfyclbEb3Hswc94e1voygoUjGgK1RAfbpeeIndHAY864
6nE3nS0iBThjPA2p0UiCBdSDCuu3zzV72+zaGJkvCtSUjlWe1ZdWQwvuNU3N5JNp0NNp7YPmo4F0
rue04Q9B3JjQtTHiotTeZ0UQOHIWJ1MlhvEUmbl8SunA7Hs3rG2VpsrS3KXcpOUHoYvtBBmt22O8
3vtzv//MWkRiVOEKvxxj0QT6OEWJfCrFD+BM27jeZeOL3/Yb8eTKXGJnHh4REVXjxeFWeokSlnol
n4aidsz8R4AmYRQWoO848C3tHtmV2wO7kjQjA3JhcbF6STZ0k2bUrF4e23GC9EduZ91XgDWC4pRD
eegEV60t9EENm0yfLQQWvSJuzo/N8KvWygfPOjSp3ZfoNuFmdWgcMl8/JLLhaApNLsH+9hevegAo
T46LmVgSr7tcizxK5VZvS/lUCPvII3sQVW62B5AulTCblrZn0Oa/xeW7kruCBYZQlRwJRyXQqEur
wSgVoFo6/C7QfqNT5gxWuBMVt+CNLP7m8YqGQGW3BhT1qXV3e8jz714ck1wJeDvlMRoclv2oklb1
U1u1MkG5qUEhVOf7yUvijYlduXeQfCNAhQMNvhtrce/0VTmZaeDhCVH27A3TqZwUJw9bV9AzqBFE
llMhG15vHMZrMzszUJOSAwLJci7WUw+qvhLIlJ/y7hfUpD0WRgGte1shKjbtMLOVP7Ugu7fndNXs
zDf1ts1ADMmLBe1KuagrgfoDPdpjta+F0R301DaHoy59LeLiVRf2cvgI3eRGpLq2nO8tL27bnBaK
2Ih97ZQPZUX/f0/k0qBCdnuAa8vJNQBTCCpvaOMuplVJQiWLvEA7RR4V+JjG/ebvWB4FxBH8rtv1
T2VkHG6bXNuawF1m9kCLGA1Uz+WcipNGlZgte/JrW9w147MM72wZHfr8VUyMfT/FtrQRQ1xPJo9H
grk5HT/zzS4mc4QFQUDLZTolcqTs2jbUj7VgVMfbI1uzAhaF0Ggme7zagWOgTkoeFNNJnojvxxBp
OEjj/1VginiEa5SUCcUF+juWkV/lIf8Ql+V00oUp3ZshZF3moIQbp8n1XXZpZeH4eWrpgF14J3Xo
hT8a6KPtkHwlupdN4Wh5ar8xdyv2uDdJOYESoVdyCZgdrElOvDiWTl6k6N9zzRr3UmcSHmheUNmg
iqKNrT2HAJfHJXHsG7Pp/0S0i4NslgCteJYRdAGTocnCawIaLuFxFPKy6Ta22byNLo3B2G8iOU1L
NdtsWQ4KsgGkKNqVpyoVbWPk1T7wLo8+af6fyXxQoo0tdj2Zl+YWu3oohT61wIYDcYwcLRkdNpxT
a6/VvwMyLg3Nx8u7F6BM5UltfNEAvpb/SorkMQijyW5lWzYCWzAeBEGbqaPbs+p96xFhu73f5qjj
albneghUFjy1lkQ+hlnoVkyce0rpn/89+kf9W5H8iSGNvG3nel+TWZubv2i/phdr6ZtJHQalgJbr
aar8nyn9MVx0Xrpxw137I0Zo9QQLweudDPTlVEooig5mnponK0lDB2AvY6LWTGtQ0/8343lnahHN
6Wlm6gVEVJSPzcw21CLbhQNc1P/FrL2zsnDC3p+iLh8ZkOml+6aZkL3doolbc4D3c7ZwP2j+66zz
WZjUcDOhyJwUJEBrvJh6Ai9T9Hp7QGu76p21ZTlwpgPKdY9pk7Sk3lut17r+1DyPlv8YV+O04Q8r
hQEcgpo1PBWkBa/oZtWprsJOKc3TOGauDD+i19QfakvaiZHpTt291bQHNFCPqtw64n08JnbYSgcp
b79bkfe1+BR3xh8r9mxlOigSjx9KhUEsnVNFt0fPNaA8wwsOI804uWp3cUdI+un2hF0vz+zHMuko
AgtuxMUdMlUhfPOg6eCwHCaws9ztstsMruodM9XcOmNXUnumwZ1IjZK4lAf7wq3VISksjaYPgu8v
kXVHB3qaI88l2EEFOW7Yjo43NH8V4WOQynabCv9MCEFX8UwOTFBDqEFB53IH18IMORcK5dTBNutS
I1dsNRK3sGEr4RMdFya2iB1m9vxFLOOXgkCPXqifSqWwsxrR4x1vPuMzOrTVS3/OgmrjmL32e+pg
sMmZsJhAp/7WfvbukLdyOr58rwIi1SENIZjllyIl6STG34TS6jbC3msqJWD5PC1gnaDyziwujg21
jSHUCnUwh7G8K7OJyr6cHQB+8b615J+AJyMkz01IlrrkmHrsi6aJDxq1MC88KnKhQJSSVPeq1I33
Y6X9vO3SK4AkugYQwyHyAj1LPHm5yGYr0VTnBcbJN6WHXtAfq8Z7hkHBzq3PMs8gNNldvW7vvDrZ
w1Ocqo+acl9L5k7qzvIWevwtbr28AeevmRuFQcDPKKHLr+mFobc8D5iJ/HkgsDChQvhmQZ7u0Gqq
tT/DX1LvWB+N9u72LFxtbKgTgWUx39yuUMQszt1Wj+UaLjHrNHXZbgy+Im3vCPlHY3qB/vq2qWt3
v7S1PHVLYJyUY7ClQK732ftbnYfcrd1APpSmvdViNDvXxXzOxmjbotwP8gTUx+V80kShplnUYEzR
d3X+jAqGLSC6nlBbyb9uJdCvNtbC2uLKV6TOLzi9rVOm/23G2qbDE0aEb7MK8O1JvIotMITAKS29
c98+fns5LKnSRyGxAu+U6KNdcg3LwXer3WJBWxvOnPXCAjOHmUsreu9HaE+E3smQ3dhygeKnwYNZ
bAQvqw4BOhZU1RsH9hLyXzG8PjEwM4E2eJrumsr2UyeipNUljv/87zNHRg+AFQhxUBULTxejVo0K
IfJ4llTQ67hS9lNJN86UefYXTkeTOuMBYz23dC3ewzL9H7pY+MJJ09Pa7bVcsJVeTo+3R/LGUXBl
ZgaHyJAlgeNZLE8TJWrcBolw8l6rj9KLKlH0cto/k2+P4/5e/6R1OxqC4bXfsDt//sIuCF+yfm9o
ZghGFm5haJWQKaJwEqvHiAr/qGl2HX9H/rprMlv1XLkAgCdtuPz1EcUb0uSg5oFNI8WSnR1dOyHU
CsU/0+Vud9Nvq6ntrv1pSF+RKtuwdX1qUH8h58uBweTiK5cjLKMuioVsCs599mcIpRez/SDGrQsa
DzpH1e23tJHfgJ+XU4otsmH8vwHC0wF4abCtgrqaEO06q5xPaf2jdWLxjOYaTVgQq0yPjfarh5Sy
bT/RLYUoLd0jQvMA19ghnMtEX5FdMgpozC02TEUVZYugZ2XygT2S4JmjMd67C1ebxkn3rLAPz6b3
GBc+CTJtL9R/Cu8rgqUb58EV4ywRFxle/IrOfrbPsv2t0ygxe8h4nLPuOcq+ef3rND6OEEZ7er3r
JTz6dynYIe8PGtKzX1l1lqHjVL90hQLV1CTaCiI0zdxf4W8hsq93NtEgfj9T8XJjqAvHEBs6rsZU
ic5SCFy6zsicJ4NnbeywK80EZgAXR+aGSgcQ82Wuexo9Er2QoJw1mc3cNG4ixsf5FVlAzucLH5u8
PLaF6BpfvCG3yaTIAQgUcLapT+ku+UI/tCPwvhiL3Rjtmzcw9wCfkuam4da+nA/MheuCHJ+lO2BG
gHNqET+B2vSMYBTjcxs4dfas5tW+nPUc9J+t3N95KXJPGwffijOCv+UhSuGJeuyytyHIZCmZDDM+
V9Z9UL1I7cfQv2/qR0D5G+fA9QuEus/8B7AiIrYEEpf7EjbxEpJnLzsHebcHNm2H8WhXjLSXNbvw
qzNJBNzQc+Pxs+RlH8qh++fBMreQH1CCArVNF8nlF7RhbBS9V2onQbCccARsUUNnRtVDTg7mBmLl
emKh7Z3rXfRRze+CxVL6+hhXshlyb2Vasw9TAbDJoMmPXi7RyaXW6lltNwVC1o3CukkEAJLiSpo6
CaY0NGPhFBYSciBq0JtOZvnSbkpA/otjXTsN7Uyfb19i1yc8IDhyrUAr2M5XO0zK9U4q5EEgA2RW
k5MVoaY7PN/NihM+rz27Hj2L6mko1uIOvFe6pcK74lqQmdLzRBIRFDCCQpcLS34qVaV+4gs8P8jt
IYEBBuBv8JhRGnC6jI3aJWnmCtD52lkawxurV3eEsvJBa2BDuz0f1wGlCQAT6QTwipQhl4+0Pgiz
zDDF5ByIg7TLBHlwsAkkoGi34ocVUyRNaY8FdEDOe9nzlfVkuKvAis/1oChuPGNLh4pWt3IYtwgC
r7l6GBOsVgCt0QPgUJ2d791LNxcAmYZtlJ4L9CMbesrMsoZBtnK6B51YhXNDHl7Zx48cIt3oZpVx
1yTpoaj3hpbbVTXsx7T8WdM1LG/steuX3qyJQ2wB6x2h79WMS0qXBEGTpmfRsxDD5qqXDt2Yul5B
H8x3qWodQ9srKBc2h8Z4SFLhn1cc1jtzbkdFAYrzZbHZOV3VRs6N9OyJ92qmsucSN90qDV1tbhpM
IEuFw8acVc7fQv938++rLXsA8SviGvU+UGWnrZ8saGla7UwFen/bh68fEgtriyFpqtC2/ujn58ns
jmbZ26J3LAb3NYLvFAIb7SQrW5HidRA+24QQan4gsYjGwibhWN1ZQ5Wfa9hq7EDq8l0kZ0/0mf6o
1LHec1mFD1EXwjDfpqOrjHV0DwEEjMyilbuFFwk/gkzYqluvzTtZdFi44L+DtmRxb/mdMjZjN+Zn
Kmd4UWjQJN50Bj0P0fegT8rdpG5TYspspotIgKngOQKJKgkzgvSF0cqM9Lqv9fyc9Qg0abUqH32V
XvGyT31SWbV/Z/o+t5cgCK4ep94DKvbfcskoj33ZmH83nGEOSa++hjTKDNqC0nX5eBXNvqfhUc7P
2rNxpzxEBWklu7OHvwpc7nZ4zBub3sstIO11fXmeBAavk86jNPmWDXvn8YUIUbxRqvl5mPK7UtJt
/6kaC7fuattCijHW71sLMTMXwbrbA15d8vl9BF+MiOLW4j6xwhFik8kvzmLbvNbtGO28EhYMWZvU
Q5SJBsSoU/bzts2ro5zBwr7IDicRal71z2oCmDlhmvJzSGaYJqwIidGiFZyKDrDdbVNXkfdsigIz
MDxiPx4hlye5Po01sZZUnA3vuyK/6tbr7d9/FRAsfv9iH0tCoOlZpBZn2XC9z1GDjoVdlU6WHHCU
26bmfbDwTLrj5gYgXpmU2xYrlaCWHnmJUZzjv8Wx+BjHtumWrdO+BOr/0dK8fu+csZfQB0sspThr
1tkwj3nnNrEz1J/GZ0FzpWbj/F3xwItxzTvynbVQnvQ+mcelJs9auJO0p+CHn75sJiBWlmpu/CNC
4kaf/760UyIkF2vmyFIhaw/nbv+3JGIS/WeoSJ14KN3by7XieRfm5mG/G5ZpCSNBIOYmFGWjl3YL
yrDmDqD2gNFAW0AQplz+fkswzSwk9X9O5MoW6hd9vI+9v155lEpHRx+6g4vl9oiuYw/SGjzneWGS
3oMyfWESpsau8WOcndblqfgQIskDr9Ijyebf3gtUIrl5jGAg2Gr4WZtJ1JNg3CTVBx/mwqxM0pKG
QxzEzB4Cwd+piNndHtmWhfnf361VHYgQxplYoKNQ2KWxD+fYSBL/tpU1B/wfIiBQG0Rvi7OCaAlY
i4IVuCall0Q9KjU9gnfReGjbjT01+/LyrKAUrkPYTvxESupyQHqUjFYc5uXZ1/cBlPPJk5xm9mBs
gJzX5u29mcXKdLDe5XU9m8ERmuw+kO9uT9maAVqv6CyBQwkd63lK3y3M0OhjwYOnPJtm7Ujph2w7
1p+nYjFV7CDQGCavSNBGi2MhQWxVI09VnY32HikUeq30Y+/GhPiKsRfDj5J8143OsBvurPo1DNSd
bEex3TtV62rSnrJKutV0tbJ4F1+0PDmyqEzrwaDAITR3YizOvmhnwd9O/Od6AHkyaBcYPtwS9HUu
/N4XcgI9yajPwz4yX5P+sdiqGa4c7hcWFldJlLYNMiZYUPrREbu/uvkQEs9KkY90zdNtZ5l/12Il
aU7lWU6JEm7EpeTUIOpJWaRFc24RWHHINQa8G6LkLonAUPy7KZySLk7IhiiHLsKKXu+IHIO6OU+9
5KjyByki8TAebhtZ8QOoKOZInKo/m3jh/NgdzclomnMKOXacwoYTxz+MfLwv+2IjCrxOK8wZU2uW
MSJbRR51cTZFfc0RiwrFGaGuB6k+jAbOrz4rxrNB62GqRvsYGnBPUO9qQT8EyRaX8/VY4RcgO08T
IKBOOC4vN7oKNTViImV95kPA4/5J5BdPcAcE62/P6bWP8G4GmftGyYrLL/wRFY4wQvG5PksCUhRZ
DiG3fBDyrQzg9VEPMo8Bkf2bldaXZL8NSg1y1k3NOVMju5de8uioT86ooA8xZrR0Hm+PasUcGTDa
RsHT82dZhx0aRWn6WGkIqPXPQrsHpNfVjti+VM5Uilul2Os9DS/ff6xdVWIH4L5BJDXn8q//BKm/
EexfuyTZijbmJb/czpdmFi4pQUCNZsjYnPXs1xjRFWs8VOU3CbFLzw1DQg1PtZvo9+2ZXPFDBZkN
cln8xZ6Yx/7uwunzerCEVG3O6gEmoU/t4xZ46DpsY1TvDCw2NYydVhtHGIA0zNEdydZd5ZC74f72
OFb8/MLM/BnvxuHFSZVWqCKfQ0Ry1e5hzkV5xcZmWnGEGYPNSxlCFrrAF2ORkrQoxtxrzkkBfQZk
Mz0JUC8D3f/kGcXG6b6yMrPICpqTYFBI/yyMNR15XjPs2/MYZb8n+JYiQHHVJLlav/UmXgl0IUN7
g9WCIJqzE5ez14yi3qu+3J6Do38qjt0v8R6N6UNzHz82f72v3cY8rmSgLu0tTiUx9YQhEqX23Oyb
I5HHi3osdvSrHeG3/We/uBjZPMvv/ELqxahoFBFL6qvllz8nK/4++P+ORyF7BM6LHDkJLnK1CzOt
pic5YUx77qMPXnTWFP+50naCcK9Xf/Ue6h6fkqMl3UVTCql8/inz726P862zZ3F6kLqdKaC5P9Fj
W3zBJHpwYLd5e7bMBCJguxcVO/Af5HzvaR+nyZ2SzKkMewwgwf7YkIMrrMctXOrskre+YXGYyHLu
jdPQtdwCpGqbx1ZJHs2mvqurku6Y6dskbunLrGx7mBh0kmmgcrgIFmdm3sp1D1q7PcvjXTD+yYrA
LvL9xtSuHMwXRhaPiy6DP9+Mh/ac9A+dAcJScgYNMhjxkzIcEv9Y6V/C59s259W6mklAt/gUgLCr
ID2Xo1RP4aHFbUNHQZ0Tcb/si6dtlVdW7UAuDI8k2UigvpfbY9KtIE10pT2HkfWjR0LRDISfafRl
VLcYpFbPGEQz/tfU4oxpJyPpQU2352JPWNC4jWkX1T7P921vB4lLe1DVuMO3LemTlUiPrakrc8sO
QFUUXRZD7CJpEguGaEX5Yxh/aNpsV0LYQSnHBU+z6yfK4XyD1HmQrQ2vYlafby/mPLKrxXz3BQv/
Eeqh0kPEU89JV32M5OZVC7bWcXUfvDOxWMc2Mq0+A1J1RmthV0uBbXWPqr4xjrcA/NZAFkuYtuUI
IyRWlLvwew3D/e+fgWSHOxmi+dJOASI9dHcJ6WOyqF8pydd3xZ/8ZzY4Ov0TaFxSAx6c6M8mDmVr
ghfXieIFYe63uNYoZ24n7Yx+a37XvRfaTFrcAPSi23DpRRL8gAaicAi3y7Ya02I+BG51/CUP+7az
ox/xUf5022lWd+Y7g/O/v7u4QgW2o1Cfx3SfHIe96PTKxpvuuuo3X1rvTCyO67YPRTSRrfnKUF+S
8kPoQ/niIDhYNPek7o9aot9noaPSF0Wv1Ck2tUdf921tqI9iQV1f7WxVGG0N4Uez38i0rISNF9+2
iH6SkniuNxl+uSuakvTEk/4kxa/0T9qD/nGs5I0XxeoxAdqXlIsBYEUSF74d1HFbK4LfndvmkzgC
jLHCD144I7TkD9PwKSNxP5EDTMX6UGni3RAUW6QfaytO/ACslb4OgpbFk1CH+23U5ak/C31lK/6h
lntbqX6pW8osa2fFLNWKPAwNR9oSR5jVUADFltQTpZBmIbX+cyrHjbBrLRJAzBHmF5iSZh6/S+9V
0FGpZCMazuVU7iLx0ZB3Q/NxGDy3GHZbQsprvkJbMG2nPNIoqS3O19RqBU/W0+EsxJ3TB9FBoz+X
E71ssocuMuwSlnhxdG/vz7W3wHujixO3EijDJ2k88Fr7E8R7wwBT9VXPjzzcbht6q3MsTl2CSkTK
ZjQh0M+FZ/YdjPq5jiUj950qrJ3MrO5asXmhfd714p9q9i1r7DKszyGtr6hyH3TpWxH+yIXuux6a
hwkSN73KdoOUOIXi7UsEdtvnpkRYR0y3IvsVJwYjTjIAJI5hXL0kJC0I0PRhLVLx7v9x9mU9kupM
lL/IEvvyCrnXkmRXVW8vqFc2A7YBs/z6Oa6R5laSTKL+dPvplpSBt3A44sQ5Xb1xvkIiMhm2/kjD
kv5st+WvDD3wf8BZN8S/Uh7IlcSOmoz5ZH20P/PT4MAeGoDOsBdy48hd8uIN9VqorTbvjQ3wjWhw
nyhQzTOorsh0anM+nCdcAlAo/e6Zz47dPpX1OZ28oEG/V939BVx+60722gSrzTw3DlJ4VbAGXBvZ
uOuTRTu7s8y4H8+08/vQ8MaDBgVVdJKb8SvJ5E/NBHlV0pJ9xg2+TTXoYXduvhkmvV+Zh4UzboPU
CXBxZN2R55/dUJLg1dOWOb7E0r7x+o/mdxGUicOeoPPtu+avNUgs+C2gHVGlR20EaZ/56xsEyLbV
t3JE6ZGFejIcLLaVbh8OKQ2mFMSoyQnQvpH9KK0vgvtn8aNL4hPN15jLblshMGTAvSFvoKqSN5oj
XtV4NGmm8dxW5xxccF0aGOaDK/eeux3bnXT9PQMHFRjIj6qnV8t2Grhp9T+Vnazs9qVbC82jwI2g
hg7lKm3m+qRnuEmnjeO5qR86htiKbXwZTABePhty6z5N3lc3WWPcWdqCqNugeoB4HpCB2RmLyTSC
FLKczgyyrAOUg9MOWjlQeppQKgC40kOC0QiKZAoYxOBj119LyC2sABowFE8bRFqxAvM8vpPVg3Bt
czrz/At4TR+bH5iiB577POQ9mKJiFhItZGOAdhlBDkkHmqjkt6yq32nx8757vnU4YB1E/hisp1gH
tMxen0fPHKFwbmjTuRsAp3X4dASzyFpF8NarXhuZRWp6Udkp5B+mM21PNZibGCpc21Uy7CUrwKqD
OAJcM7i0Z1daKnvbFK3QznaehLVrBCC4+Uvl679PGFqdsW7ACOO+Vm7lQ2Dr5dAPtQnXzs44PvSG
mwVm6V3u21hIMKHtHbcm3pvo2/Ln54IIQCjRE6md0+4UDweIrGXkqc2fadygkmtuTD8JU2utLXhp
L0BPDxVqAOlUPvx6aAbLIdQTwypkMMcAnJTF1gVQfCVuX1omkMSC7ALdYoqv8dpKWrg2hWfSzjV+
XxTxHvC9Fwh6/2Bptr0/j4sD+mBqNqDJr6jWUls769a0leMT5AxWBrNmQf39426A/rHJuQUL2gho
Ia8D36Qrsf3txYEcyjtQHpUr7LlZYJ3mmeEKu9QUJqaAmJ/Gn2p9WhnIAqJJWfm/bczohpxHBVkt
y465OD2VBFWdjzdRF5gnY1Od2qfqO1sxdztvSElZSGmAkwqInznOx00bqWNQxjmBLkMr9hSqxPfX
/nbW8NOIM5DRBNoCMNTrlfEbQpq8oeZZm4DVo2Lbo8OvBD7rvpnb3YxICg8uVfDGDTYvQAwCKdq6
nazzyMCwox1bdDdN9ikr1vC0C4bgC9BvpPgj8CyZ+VCXlIbsC906Vy3f5U4Wsdj7azboJWnLL/fH
tLA4eMRBEA4UsWhUmVdL8X6rSsimuGfclEGqfWdwpPctLOw2ANiAiUb5ELVfiAlcr047WnY1tbV3
doHTKx9bPl6aWIfX7v2gybsKTSDkh531QFwMTz70g1Y+4HY2gU6BB0K7i/JF8wpchjbIYbIy/5w2
T12nQd3jyRFI4WUr+N8VO/Pa2zDKpEll6p9JmodxlgcSWF/DP0r68/6M3kazakDQ/sRsopw+jy6H
UTPEKAv/zPyn0TghURDEINztqh96oh/RkP7pvr3bfl+1PdQDHE0a6BFzZytYO3ZVgGCHnO20Bd+t
cWj0k1b3kfA0NGnLEEQ44AtDz/iTP10mmgYN+c16E4EM2GMAoc3+Pay7/iC1FB9cse+1hks1j5yN
C6cB+Wq3wTFuw+S1Oskn8UR29ydgYcKB5gIDD6rwkMSYT7gJfnFVHE8jtyabifwoOvMgCN9mMYRV
ekDwVqHcN3sJhtDRiJAAoSP0V1Ue4cMAPbtPYiPhSuzjxR8hoEISpJylS/72UE6/P7plW8qn4WmE
DWVc22pFJ8rU653nzrPHU9Y0b14DtUDBhbvLbZOuTKZyXlevQkXpgiYBYOURF+M1cG1OMGjitsIG
G77csA6SAs5eCvliOfFnRxZr1m4SLqpXWPWEoDQJOKs2c6UJY1bbgKXmuXO/Ou4XyZMHWwSty0GN
jtSV5YVWtzahtyOETcRWOKGor2Edr0dIRVwjHQPKCyEn8ODyNkJsuRcyRuKZjnZo+2gyu7+Gt0dU
jROHQjWYobY09+N9UemsK1rvmQtQQMPmoXadZl8nmn4AtuPB7OL8MS1Iuy/q6luNlEMIGjoW2Onk
vNQ+hyxkEwGNFJ9jZ6IbLlfpwW4uaQulPtxlat3BaziHzLg98TOw73jPOWnRDQxKsqQrQVNQvqxM
hXmzwWAILOSIbOGuQCdxPf0l0SVEUBMw8T9hvJ+ndg++aglF3fYNLTFB9mL+HY/IKVrtWsbj5jLF
EBXvGh646BQGI8O15Ub4Vio7BhL+nPY7XaBxEV1/3kqMeNugADN4SiM8xLsB0zkLd2w/YbGglv/s
asL5PiYd7ho9tfyvrjE1P3lbwkmPfeJ/ncBQwYMuzookIPA1bDeMPZhJuix16SGdarkvhdev6Xgs
TQMEdCDnDa0QpAPV3z86r6TRyk5JO4kpmR6hfVUHqTH2+5V1XjDj4AZEXwJAwyh0zKbBqcFD0Rgx
mszdlj1MCP79QBcFcDXQkg2cyan3hTt6W6vo7WfdBFS6clgStn3ZbYmXu1vWGRRiy8Ua9+ONzwGw
UxFhq+yi4mubebiGD6zQ8qI8l4ZBL1aW6vskpu0lTvQmTDP0OqIzCByeHh/RlwVmjPsTc3PQ3s1D
7VTpTAJ+PJ/+FBzVHUvRhuSW/qaSWrYtpjhDUpP/MxzSgbfxEDnaKP4akIa5XumRZxRUYF4aQRym
/01LBPgy08VhbKiG9pm0+3F/aLePZRhUk6vaBtSzdfYiL5zK7miWZJHT/LKG1x4ayyDY3GVvzIBg
W8p3MQmJtcZDdnNDQvIYLgubDN0Y8LCznZakEHLjhZdFlWmJg8GNZCem1toWTsOCbKzWVChu4o2Z
vdmN3ENRjuHZjlG6D7z/BF3SAk0gNnK0YQlRtftz+v7Uv7qQYQ1RDUDP6O0Au8Hca7VtShtkoqM+
hDjcwd/SjdyAwHfjbegGPKEgMSfhrkdR9Jvxq4w6PbSrsF+DRSsrs69Q1Jgawll05UIE/norER3i
kx0apKPSRlKugjxvLkGTYtk/waX6s0gTbyUOWVhUhHSu6uxRjYTzY2J0lkV4R2lkZo/6BMnuKXob
mzXCoaUde2Vm5gx03lhQGiophBOSPbrC3Cp50JNsXxfbOolDiup3Z3oHpnsrz+4bL4Rw7uP4ZlEI
lMHo4BakiDSIy9vDQ07PfACTXoQaVABSfidn2/s7aWkJP1qcbaSeFK2Fw0kjMT4TX2wgJpo8EbYT
0Jq/b2lh7ZDRhpI8UvouHq+zSXUJVCCNzCgjSyChLrN9mX02y/55MprNfUsL64dLBtSiikgIMdac
pMITud9ORlFHY+2Cu8wOMY/ZEELiKy9zKByFFbqJ7BxNcSuG1Ya/PhBAMQOnhZoFmt3gfq4PRC/q
zOjdCZQ9TfudD+E4BQ3S9v7OSLdtedQpD4S21zN6cFbZ9G7n99r2bCV92oINTNNhe3hJQRNIq0PZ
JeH4ZWWMN3AldPzgAas2qo2K4Zznusrr1ssLXkdEjxobJLVNsh/ix9x/QMYYOVEwJUQ2+XXf6vtD
/HZm/7OqTs6H+GQcs8Gt6rqOJBxc8SZe7J/FJT/LB2sDltqw3gNV/VjvtAe07p7HR/acb+l+irRP
xqdx3+7s49pRvfX3V9Pwvgc/fFCpUgdt19SR3pINAS+PPVhhKY66BqGVSYRQGf12fw5uncO1xdmN
JtIhT7QJEy+bS6LBzU9PVbPj2Sbrn6FPiFaL/X2DN0EJojRgUXCIVMIeNCDXc96WrJKIWOoI3ECh
1Mkm8YxDWa0o9SxZweWB/3CnIROongYfJtJvuOfzemKRGQeIssj3VfzObTZLhZvYrxCJRDoLEMZr
E3EyVHiupzwiMdiTUISQmx6CqoFpNua25fh/zVBom3qA9Co1h/IL+n3KsElcdrw/owtnFBVNkFig
1/v9UXX9IdUYZ4habBZlVo/3mlI7PaGXBBTxa4QVC7OK7ADqxyDORp3cm61dzVCoRVqORXU3BpU2
RAI4tByNI/cHpGZudizxdgJSGPcxUh7zHhHfKgt7kiWPvIrKHU81EFV305qG+MLOR8MpirLgrUNO
cG6lSSdeiGzkEcrWOzvuT6CquOQPJBu/6cT7MdJpz5OV03Zb+0SQ8dGo+qgP+zLtk7GrvYZHI6mP
Rf6ZC2TFxKkkMqjEELh2ByD4cWBhRchbIrLo/swuLSCabLFlUVMAxn12LKThDmkpdR7Frb3rhjaU
stu2pF65KxfNqBwLUuMoWs1vrHhCTstnFo9SgoIuB86OtN5uZM7v+8NZcJdALv9nZ3Y7eWlm98A7
8Mh2jwYXaIZ/1StQtj/W9Iy+/BV4l/q1+bb0FNWcak5Fv9ts7ZKuK4vUFiIamqq9WHXufO7qwg9R
NYQcVW2wba7nayR3S24GoAk8OFSn4C19lEuRauVWKSI7Tw9ai8PNA1v/hdxqYX4COxfeV91U7Qld
465cmFzwfaOsCoASKp/2bHJ1QBQ8BlakaLJr6Ch6r5J79WaoiouNhtas9dzQJ6iE3l/S27OvigMG
jOIdghyK2lofDkgBEEJJSdNEoyuAmNBp+rlxnPxy38pCMKdkUhHQ2chOIJU782QVLzWSlRYGV47F
oUlH52RzP9uYxE5AxaM1n2reD59z0qF/2+nIrsD797DyEepuvd5Q+AjkhyBcBw0AVMaux+oUXltQ
3W8iU3AjgPY5cm7C/6GDTvg4jUA2ulLxh8R2Gda0q7c0ET6ysfk/N3CqFBKyk3hNozYDyNb1d9QN
qOqRNGmiDpmILcAj7WHKS75y8S+t7Ecrs0hDegJFqwzJRVDQ9lu8WUC6Njbt9v6k3h5SNRZcvErz
DEQNMysxurmbrMSc6h1/MNs4B5WT8ys30n2SJHaYOt0KxOfW18EgCDFgEohtnJfryTN4VprEh0Fb
G6Ftnuq/DD2u0bIu3BWvenvP40Hs4A1gALik0AjXlpDhdNHCKNqoEb/l8NmE0Gb5JuIVn7owgVdW
1GvkwwGskPkdTF63EVJ3UCgBQ2GQQqoYLIcg4q2sAm0hlbtGWDPfGwhHUBRGaQn3MRjl5xm8UaDj
z+9sEQE304eMcYEEeWqtPIRvfOnczGxsRsuqaeAeAO1eAy4okCFBF7v/E0NE1GgubvpnHJsjOl3q
f9wjc7uza3fq2UCRKhaR73zu8307vg355/v7XvmKj77k3YSaQ0SiKDXMHVpioTJMm6SJ3OK70UB8
HnBSaLFv0c4CLm9011h2AN3mFW/9rig9NwvPAbCK4jhAyvt6t/CpFIzFI9y1tcvP2ZvxzXnNnuQp
fqz+umFyqpExgip92BxpcsqHFZcy36sGGjPgtlAhR7JIlXWurY9QG4zjGGWVjAb2r6pPj7nnbLhu
bxzLXwmdbpDnc2Mzb81oaqRloreRT5FE2mlgCoCUXzWi7UxCbCuYSDGehgHe6WBVg+tsiVE1adh2
AhyhtmvH2T7Wfam615lBDzFvXC+kRYbuOCeDYPeGyUabDoZDgfMxmdPQkE9y+nt/n8ydCEYBAChW
CqhGVEXmrFl4VyZOSycZmaPM9wTln30xpg9oQsoP8SiqtTtuYYnUwcZVi2QeEAyzI5exujdLSvsI
nYHGU1a25K0ZS/foZH26jYls4F7YhMSi1sjQLBjZMGaCx9fJZYjnnRHWk3HIGUOukRDjmMMYQq9y
teNmnoDAvChCRgdd9oiy4Mqvt1JCRmsAdXEf5V3sB45RP9i+aL7RSReP1MzNYECacMudOjuiaUc/
CQiUrAAjb4+wQn+p8jrgX7hlZ/696iuT1bXRR1lv9SekfZ4JqBS+WoK124wM9bnL4jc3MZ91Jtf4
2N9LkdcHWZWQ4PmRTcerdg5+p8ZIUUc3hyhPDH4WNB52tmGOKB+lU4gYRdsVJloCO53IR3+C2K5T
yvQAmDfblgnrf+Q0r56L1jTCvCeg56R2jwQGFN/MoXGDood8I005/CwT7gkieRysTbJ4Bv1hH7a+
FQd4EIFkto7t0NHGT042+TupyeRApPMiai5DNHxuCeLDoC9bqFBVVb3y7Fy4HlCNBX0vqJtVjD8H
4FVJIWiqZUOU+j+72tgkI8RY08+Q0Tp4hRENMdBYxg6B4Au+8P6xXDgmV6ZnNwSKxNCjGaGqWxn2
s13EL8LRvw5+8dzIU0GQcr9v7ib+VdsdpXfV946KOLjpr7d7w8B9N2h0iPQ8hyqZtclB6guEbEgN
M6hJG5ptfSQMsJXE2q3Yvr3sr23P9rlVyc4VbjVE0h2hLsbRmDMZG0n3HflRxm5o+PFmrMDfYTXF
vs92ruaFgEybdA36uDTp768bsNGis2Qeuvm5Nkk+CKx33gXoQtUQB0j09I3NXyAuVoKPpVHjisLH
IgOAovRsxt3Rb8xGTjhgOUHtMbb1gy188e/7CDSPKkdj4v2EXpnrdfXMtPS93Bsip7QvMoXyroUG
wd+WD+qXt5V1XJg+FOEsgDrhr+A71d8/RIq1m7QoIjljlLX8kKV2ILzPfDxaaMwZexLo/nSyG/9c
QUMwRd0ZYx39NKjdQ+P+qgD8rgTd3/+keSwO342HKpIOKGIhMTef43EQsc14NkVJbOF12g0NWHMB
P85GXMT3Td0up8JLop8Cg8flPX8d+5DzNKupnCLouPZBhuB/G9dmtblvZSHowFUEdwTuGwDlkQSY
zbG0K5JkQo+KRLZbSrP2yDSrDphn9ft+JMZlROEepNBJsku46W7QE+9uwK7rbWw5yb1OY/ex8Otq
l6Qlf2prqu9drXfDVHRQj0z1zrz4IPJdCXgX4kIkSuBabKR60WUx59aQjI6e9HIzGpNyg4yFtU03
nf/X6gKH7WzQr41hHkBjEDQY2QYEi9XXSZ07EbC1ZOKCq7v+FLWSH7Yp6uIusUt8inNywmqXbiLx
A+qyO74W6qhQ5voKhdYH4miAMpTm/ZwexfT7otfNyoxw/QXllp/0Tb77ZZ7ihyosXu5vjIWdDlt4
8cGVgup23s4wdbWWODpstYjvK/YZgqrCX4Mv3caK7+IlClKL7Qdw0PXMgSJVpk1empEo3sDft8vH
Zkt7CEqma1On3NLN1CGcs6EdrooCM0uZaXKvdWozot8ccnC3fD/m+0rskFMjp6kO+4OtB+Ua2fTC
GUYe1EBDEjBhKh16Pb68z7BJs8mOhO2cRj5aoW0X/vafVwp+WKl/KpSON2c8N40+s4ZCeFGrS7Fx
i5YGoxCPU5uticov7Ansu3dFG1AeIZK9Ho5lSGoMieFFuU2yje1m7cbqrHLj16C1uT+ohZlDx6kG
wD6o3tBONrvMNLNpyzR3vYhwy4GUieFBrXNYU0ZbHJDy5aCgBIJubsUljdmygXhR2ZjiKBGFZrhF
uvxLC0mTy/0R3dhC3Ku0WYA3QBoF5Y3ryXNJwijLqB81hlZfijipzR0xoIkeCDTnrVKJ3poDWAY1
XRP0xWpTzGKgDO1vHnNdglifBj7kcvz4u2v2kPbd910ZmMUUjXxnoU/bETxIRLzH/9pKgrJksoJW
vllL7H+cO9yX6AgCini2lnrv21kjaXIZa9BeQMjqbzElayIDC0bAOg5SYrwA0W8wT8t5HKrqxPfS
y3m74jvWfnm26zXi67j28cuIOMK1a+zGAyoYzIfPVn7rw93htl1doq8xvYzZF3iSo22dydcC/NkN
OOXotDOto128svS5SsbQEE+JoT0MTig8fyVoXvoQtBpgu+BlAvTxbHtqetk0OZzxpbXyQ5pRNNGI
lqE11q2CIlvrsl+whjwc/uEhiHL8vKmKxDqhYGbIL1xOAQ4mQIVyo6Wgbd/eP3WLhiDVgigcFwgw
atfzC5/Lik7E+cXzyMM09Qe/nH7mXhG6ySobgpqiqzvGfBe7QV3BBIoCL91rW3ZJLQ9Ntvkly9No
YN/Kaa/Jl47u5fDTRqCoOUGuQ/YJrRwTcmZAi6JEEAiowud/HEKj+yO/IWeAt0ECBmuJWxzFcH82
9Krs9LHRZHEZEfztsyavzMD3exawPj35uV99GgaojBs+sta5XqP32C7SYy/t/gFTmYaJ3aw2Qt9c
w7g2dOCVVXui4v5VXuvjdvcZRJEHq7jEPX2FrOe58LrtqMnAeK2FGZr1vkJZGdGj9LQUXOtTQNee
SbfhmmLRQ4JKQ80JpV99FvFClICmLVTBLrXzgCfsc15ceLFPrWPtHhsD25AA56IVwf3lWPDHeAMi
Q4X+ZOQy3+u2H0YOJq7EQ1aluCB+DjKlFMD+dukaLmrBV+GGRriBOgiCgfnYZJpowgZU8pLp3hDy
SsOzU3pkc38sNxBwbC1XUZaD2hbqz4A+Xy8jy10rtr2eXmKjhMr3TthI36ftsbL3JqlANjSGVIIx
ox4Cvc02wnuQ9DfQlhsBQJhFnsq4WDnnN3Xv908C5x1iO5V1tGar6qQ2s+MWIFia0hc/9o6yFr/s
fmdX/i/OZDjGcUDGw2j+gWBnW4y7+1OyNPEIYxWRtSpJzzvPCOkrR9ZpeakG4ID1ASJKdgIO3vtW
FrwZ+CkUPAyqhkgizo50nltVr5dteSkhbmXy7DhOr1OZv5DyfxoPsCdoYgcAFpm76xWWqF3K1HIw
nVUNmetjmwwrm2jpQCAHCboNFNMwltm1mulTbxpZVl4EOgfCpnd+xUMH3nFSrfXsLZ14gC/R44bJ
w00wj1sLCvhRx1l1GfcaiFx6Z1eMh8G5xNmnzojI+Mq1fz/toMMDiAXDAxppTlYM8OtUloDHXwpp
2BCblCTwiXnUjLf7G+Imo4tTDslsXNmQIdGN+YZgfp2MtZVXF8t8bcEkHGpIKPpvLRgLxSdh8JVh
LdxwV+ZmQWUscneiY1VdNLsGu8doyk3H2j/ZCFJ8Kn1xMr2E/Pueh00kQVCDgRauNbPpyEaP9Qk2
c/3P1NGdbbHQni7ZP0OhVXQOZTycKwQLkJCaO7U4LolFm+qSZGGb+zt93A5vaDerkEXQ8Ai+v3Lv
3EizaAHm8A/KNXjPe7O3YVx5OeRqyvqS0yl5NDMr28ZtISOjqYaNNnnNvk+0YdMmqCIKZlg7Lgwj
dIkDpZGkGHYWktdhbUMuTRCz2UG6ykSjveWHQ86cIx8GTalEpBujd+wgT/P6QSsb/eDHPSjvEuh9
VU7b7QT81S7zh3HL2FgcRc7yx4ZndiDRPfBG9ckNY0wK8J89nHiSVp8KrtO9KKEzLjsUGwlvNwkx
0hNS2+xkIL19biYBQRa36/b3p0y58PmMmSi6Q/hFQ7rAVz74wxUqDNw2+GN9Ga2y3JuxXu0Q8w+h
7SLFPJRU30nhijefdmv7/jZxj71haShpIUBGPDWPjtPJN5vSwrutA22DpYdSN/bedOyzy2DvC5Fv
uKauO7ZDu/Px/qgXfD5uFDS3gPYST7mbu5Z4k8fbvL70nof2qc8yYxdX+eSVc7bkSj7amV2ght0Z
NdTV60vMd2bxVp01iwRu/NVTlOHyZ7vGGr7kSz7am+3/Fv3tCcA39UVk3z35qQdRvX8qKDKP2D33
p3DhqkHqB2BKJZqgIJvXG6d2iwRoIr+6cCOzjtLLUHnxoKTc0/bPfUuLkwjGWOSYQKV9oz4Xy7Km
VYlBWfKxHuzQQ6HcyVPQ6/1CmvsLUGPNWibUWBod0vHogELMB5r02cIRXyLwlAQOMt3o7JhkaeCJ
H5n12htdYNN8m5QHzy52Xh3WcbrpEXDngX3AqzQoyCnpQkTZRrZp/cdRoydHQuvNBrzEe70/NTdc
nMq/Is2C8B9rgUrgzJG3qeenuQ+HxzaqWTcEgLQWIQLtZKsdm6/ob4HyWyoCNPq+3De9tCofLRvX
6+92k5fFdlFfqtYL2eTsGlZsJtR+iNfvWMy3Gk8/ow1u5UQt7XC0pCnmWBQx0O96bdbjpZ6aOasv
HtoiGlmGafU383859DX3P90f4ZJr/GBqHn52rK6EMDC3tjAFrgbw0+m0f/IcAD3NyRBbsGNAI5yW
a0yyK2Ocp10G1Jwq0tTwyUP1MjldMOqPjLPNkH2lxe/7g1xcRhOOX73alPjX9XwWZtVNjhT1JY2z
gPFzjQ7w4qx5+dbws+eePmliLT2zZNLB2gHBB4AztCuvTeKlZTCnK9hlAj8+qNP4obLLMtBNboU0
HcYHX9pJgEo92afDNBzaNK133IcKRm9OYCd1st9T73ebhlvtwdMlPVQxkwcDV3ysp+Xm/gQtXRWg
YEIZByAF3JPm9ddKX4uRUMQtFQ++RBNeWR49ir7gpCYJqBnFGsB5yfOo5xY4ftCAiTbYmT1vYnQi
JbsMu+MQ/mvnvfIXH399dmonSgczi/Hrptfs9P6lKL9R+xjHIOIB3+S+q39IL9kwD50ql/vz+N6Q
NY80IHACOTsg7yGlPXtndazyRxwidmknto2LB5A1vbSmH1qZt+VG99IVv0GX4wynQXzitAv8aKIP
o01DPJUR7fcPqbYnBdTg+hMo0UG5fUryoCRrnDc3px4VZcCxVNIfiJCbHgRtyp06zQm7OO4Iun4e
DvGTJx8bTTvwOn9Fcr1auUmXntkYA9LtqKOgmDLnJ0itofF9bcDMyETuUzHg0U/RmgTZsinMhUFP
Ke69YDAGfmhte3w28rHcZ2bnb1AONNb2iNphNwsFZ4CeKZVdn4NqrI7rXUEYu1gs2XL90PAgTo6V
e6pIOH0y3REKiM/Fr5XtoZb/xiraMgxUIEFoYs52JjJkYzt5Fbtomb4DsL4GSUXym6Ys8BL7j2BD
GfLB+15Uu6IaAuIlT33fhz2bcPuTrwlo2SyeHBj525iQb1olj1lyWmhGB+YCr12Qss0+j0FZy9GG
jl161n9HpOqHpAF9hOWV7dFgoEIxCw/wMEmsLenqZiUT8h5vzGcHK4HaDYi/FPf3tVdova4iXsUZ
mEknUIbyoUTOMfeS7puP985jz51YdbNMUKfEeTpIyUGW5kuzObZ5brBgdBP2oFlN8oVVHcr82FDy
cTAs1qvqGfjDS7P4dn9FF+P7dxA6nCfaNeY8Ck6uJZxZGvaRMZ5qezg6PA7yCmFvn2zLF9N5SONw
ElYI+qqVKGEpO4HHBVi5EAGCbn5O/aWDNa8uBgPz9bV4oIGH/0zUrtdSEv+fMf5nZ3Z9tsVQuLkP
O075142fUk8peXyi7NskvBD4ha3vBLrXPPtrkf7tNYFTomjYFTUOpnfmTTlteOWWOC4Z4Ijg3HHT
3+VqF8Oakdld5A3UR/4at4VxSaY6kK9N/JT0XiAF2+T5oaRv5jfXfiwQbwJItqkRhJKVaEEFA9cb
H69DwHyAj0H/y81CcpvHVjv2uA4tujNL+Sq1NdKuhc2ClyB0D5ADBAYAh/v6cIFIXJODKPlFH9Ow
QN8Lra0ArSTHrHxMExD8uWPItc91vDK22zjv2q76+4e3t5YWPfCVsOs4D5M4Dfre8ve5G5prwLGl
dURWUIFITTSkziFyZW16pEoqfmlsH2+ntItDYpsc/bDJKlr71o9jULjm4Q6R8oGc3vWgxEA6UOQK
fqkg4pq11hODLLyruvkSXFecHVhOHowY9LV+Fa14HBWLzTcLKDtBcgR+RIViurbN42nkA5rDLj7g
smAWQKDhaqkD7GEe+OjJHPhYbxoHRL1509BtNWQi9Ma+OdaNADsxRLxXrvabYAJ3GdRuHQvlEaBq
5imOGN7OHnuNX8zKeAE69pMjK8y/+6u2x2NlVQd3WPN86iKaz4HK6MEoeHxxeK7nwDYkuCr6ml9k
k2/dFCIQDjuO/QVpdIOPmx6hNQoxYQFG32qEFGg8rYx5abOhhUylaVXPmjX7ALNDvwiqT9hsTofI
kjrg3HcQOUAYcG2st7E5aCQ+mFKf8uEA5W1ZT4UOTRRZT9+HIUeo8Dfp6d+E6afJFaEw+8fM8UPN
GoOhKB8aaYVJ6iJ+0fajfRjYGvJraewoFOmohaHyckPL2BXc54VL+QXUKYFGtQCVWMnWAsalYYMT
VmVvodKNN8n1sAuLQiICuZ6LE8t9w4yg0fw/zGIHsBVsV47UwnFGjg4QNrWgFppyr21ZXDOzofPF
xYvJlmss1KR3oa0IhhLZuUmS17omIIrmxZOT7u4bX/D9wJ77Go4PenSAmLq2japD7YIYUgDr9lo7
v0Z3JUJZmEfkeNDIZQAMiCtU/f3D9mGGVg3a1IkLOqiJAUTH9GTQp2QNsLSwKa7MzDxianUds3WY
EV/NjRV1r/dnafHngYEHkgGpONSnr0chmtHspm4SF4omHI1uR1CTQ+DrfzCC0BPZfFSYwWt4baTR
3IwyoG4vkyVCnkIiCCX4/l9b2lQTDOA1/8/KbLPxLvH0sYMVsbGCFbe0uNj//fa8qqNlsoXGAVYh
L+XOpSTUzL/c+OGl/8um+mBnHjMlWsZpDztTe/RiEDclIvDzPSvW/OwCFkHNFlB+kC+Ar5+n7knV
5X1eGziaFOgHkOeYEvWDMsgIIEiBD6Zm8OpWe0Sf6ZuU3v7+jliez/+sz7Ydzaqi5xBIvUCHJzRN
pBgdkCBLMAOAiPq+KbXssysNLRa419EyhJTR/PFTDVYW1w1tsPkcbWdyQvfEkGDlBtyE9joDF6Sh
Kd368skBoG173/rS+TLBxQQECq5TiHJdb33gvWq9RlPQZRSf0GuzozIPprFesbKQBFBtloB0vcsq
ARF4bYboVdMZDmsuPNPR/sjlrjaNHXS7Hmyj2/kJeWTlARRJR9/pNvlk7mybHO6P9P1lfzPR4PqE
wiMapVE/u/4GwwWdle6J5gL+8G/Me7KB69eIth19GkBeskPChVVkY/dGYLhNFXCdP5LJPKQi2Un7
VU/XkjGLc48HDkJWEIUBeHP9QWnsePUATu0LWsUmOwskGqjTaSXhoUZ1M+oPRmYzn9QjekF12VwI
mfajwwNvfDbFDy/5pGvgaVlZ6LUh/R/SrmxHblzJfpEA7csrteRai6pK5XK9CGW7rX2XqOXr58hz
53YmU0iie+CHbsCAI0UGg8GIE+esOezFpWPGqSzkwOz5Ql9jPHPIyKz7hVzxDs3W+Vzfhv+3dGwa
lotCily88/uQqOWbZS6klz9Kbhhab6/b1cNoK6SxwBLL5vtUrNV4wOi1j1cS1I1kN4oPoHwinaS6
s8ZZvO2P+tsY46BJUWmFFsFYqf+2rO+RGaBrraB4fP8gbAWctVkNfg5gZXXW7aamQtIwzb3f4H0k
lj+p9kEBFRynnZi9ydEpqz7uG7w9/SvAEu9MYG1QaDbZ53yi0EXWIBqLrL2xk7F0Oq0hDQYvALC3
xH12Todmp2UJ0YC0+afD0GAOXgEp67Qf0GMyO6JszlGUZBVqW7kVIKFL2550VP6na4q6KojrMWaH
dBJEl8zWRf2siYuuo2AxvEyH6DDonhHuJOGk5NSJecjVm1PGWGMyiTwThmwWtRo4PV8KB3tUE9LI
PED1bfttNYMXyDozgd2zmPhklFaYhpZZ+42AOowx6o2dG81xikSB4A2mPo9KiiEKPDT3hVlWO1mQ
BdfMB8Vr5/6E27IhKPGMTrx22++71OYKAE22vvqBx2MzNguEoFlMw9qPbTX71S5vOo957ubkrx9/
YYFZ4zlPofKWwkKX4D1Zl56CeJlrBDqzD0rE+ZzbStu1NTZ/GxotaocO1vIaI6ig71bT3oYYmZ1V
5oNYUdKiutinMUF0aAxpf381b54ijHVmo4V+XPJ+MWpfE0LQYepLaCdGzYMLrGfgKpbCCqBbaP4g
9Ggg1mLuBiQ5Jg3xjWaxW+p9qu2pgMnJQ4HWn8E5j5sLimseAlA60o6bIXClntPBmrLG10CjgcHz
X0b72oySW2fQ/3RaQ3K7eezXnpsL8gr//nre1tzWT4XMEG4NMN8ChnH9qeUMYrGixYLGKjRNqt+Y
eXAqtX+LtcqfUuGBGuoRvDsv+sKj97y5Q/5YXuecMDOMwiKTzy1VVUhaFjV+34i7HrRZwlfbWTsQ
0h3uf+PWCQSoRoLCFqTcQPl6/Ylp3IKNqEUhRMyhaB41pmLHZguYBLqJnNNx6544WxiGAdPdKlbC
difoMFPVrKTGz5d8sSej0ZFV9DwtZJ4VJnWpSkGjfaI3/iQ7oUCaxrm/YBsuifLkHwpCPAHRp2T8
X8hzHfeb0fjxWzekpJpMMuY7UL/PsWLroTc1nlk85sL7fbs3aoPoOUH+Ejn3ygoGrg4mkk29aqRS
l+At08rAysRIe7UJCVMi1sIOZC8yutF6irH/bHRG0Jdg1hZqSBiMQHZA8wDAXVAyRm39oqjx5Lal
+LaAnno/QyXVHsWx8Aqh8ZpQRFakii+VGsUP2WwoIFnKRzDFqNRLWhNUnYbQchxj/eXXEWX9Mhxw
NFzBqcbOMS1LQ00lj1FCUVo3bWMXwy1eBSryZ9T/BihbE3mg7v3lvI1ilzZ1dsgSklHQ4Fqi1he+
FUH2ab0PpMCbgRO/tpwRDXlLB6ErGqfsW0XDkENmFjXKHtBLtKkINoJ+ERvO2+CGXXV1DbC4Y8II
eBO8i9afcZGuC2Vbgdioan1ZO0Vx/m2aOxto7JUaH8WjXV+nji5YoFMbHRF60FG0PMYLhiQhTWUm
PxW9gK9gCK6ya1R7s/ypHsFEgEZ23XzcX/XbsLb+UIy3QnECuTh7P2ZKUaO1X7R+kb0u0ykKQszl
SZxh+9srH0aQkaxMsyDTZAfQAVeYFstERU4On5t+OacJtYdYPaLi7Fgxh1nhNn7C2MoCCOocSYdw
x/XSl6EF3pesRXnOALApa/ZiGiK14ulLbJpBmxDj12vzh22OxD0OqNyJrd+D5shZKjNBw0cR9+BW
4FE7by4f3rHorQNriYLd9Re1CoiiJlVq/U4+JpYIWq59jEmyPPoW9ZzF2zr46PiANQTD62jEMKE0
SZomSsHG5Q+J8KtYdRzwch6J2ALaIaFSLtbfxIYHJt00iuYPhpCAnMbE2PX3VUsVYcQBNSFj2IUh
OGtpQkDuVtkKcpjC2GXDr/tOfzuxjOOJm/U/FnX23SQuYiULpQ6H3EmHXHC+KbbqzV7mUBI6lT3Z
EAtw253yatohJ8xtbealacY9w1Hv62IRsJlCKLxqVvMVS71Tt01BjGIsQbChmJwG16ZJyFigSoRQ
hFTxen1bo4nKdK3PNNlBdXOE8F7CTMYuKrijjjd1fywsOEZB6Qzqm9VZr01Bb0VC2xBFkXn6TJBs
26nqyZnuSNohNjWvEV+slqebc8OMvwZb6C6s3KaIL0hpro3WUYeKZxJ3viY51WcTVMEcpE/hQbAN
Fwy6H7LgGDx2zK17BOBJvH6ReEOThbFpxnKvSFXT+UBdAGzTO9I/JWv981UImWCoQekcA1LXX1W0
UVWq0tQh1X1Jy8+p2+eYjbBiF5PgbhyVthrzikxbVzAoHIFiglVkNqsjXdxappCl6twqqJtF2tH4
SKthJ73k4HQGEc07noycLINnbv37C3NdlA9GGKqdL3YzCaEcQxtQLWXlV6s8SPKpRh3j/rnfNIjW
Ktp/GNK4QUzlUWUIQy116EppixeZGRS+IZy+y8qy2Fvj1LtVj75YCGVATlzdui2QIa6FGvRW8bi+
/lSzVVIwG+pY2W5YE9K48yIjLZwq6nPn/kdueeY6dLXSjqCVy7Lh0riZ5jZMej+fq8btR7kkRoRb
476Vrbzh0sr6Ky72TpEWKROttPf1PCRJqrlq/BJFgdq0nD3bNIRLdsV2gYaW7bbpPdWsPhx6vxUb
WxZiR6FBIn3rLZ6hjXWDhK21DowBCw+GsesvSmqrzXojpr5cpIsrZkP5aIRRxgFvbDgCkiy81iEU
uqKRmQBJ83CMIwpZCMT5ABggf4mhvqnFu/vbs2EGRbl1CA7kP5inZ95cRV5arVIbvU+TkqCtTrBq
isQjktq4WIABxmgrRNjgDOwIKRXVcLaSYvBjHYLxwlCmdj12vynglV6BIcRzPeodJ2hsfhkKZ8je
1vIUO7ufpYUsNUIMm8mPPn5Sikch4TzsNlwOlwh6u6CVBJuJyYRBUNd2kwnAm9+JaITloyY7Qg38
6ABhQ6cDJI3j4huepwDkgec+urGguGV8AvAha5ZjbfDLzmq8udcXsCSBhvW+S2xtFs4Q6I/RL0Xf
mnEJLVyMUM/GAVUikHyF7blaNFt5kZraM/Py5b6xrTc5hsQQ0nCQUBpmr5KupmIcJdroW4U0PcZ9
oTmW0Mo+pjG1vYD3rB03FphBG0H2cjGRj1TWqddmYOK6/0u2Phs9KUw4I/lZuZ+uj3WjpuhzG+no
S71e7lQBuPhWmhy9L99kPXua4d4cD92oygNih1ocRr0xUwZS3WuTVld3naUK1NeXBHcnEKpOKyWJ
Z9VZj15nXT0OfSk6yC2ER9w39amILJQsRAyNiIbAU1PfyK6vfg1z9QgoJk101Kk/9WLtKFXYu1S3
BBvkUaUzZUpyHGoFc3xDNxwlGvGQRRt3LlBFSCaAVV4JPxnzVtMnVVEUo1/iojVa89PoHvpCt5f+
99Is+zgUeTL1mx98YZEJ5BjEtCCyDYt5DCks+r0JsrDdr5NUIPYzznP87b6HbYQLlF0xfY2qIDq9
7IVbYeKgDPVq8hfQ+Zb+aE0knFH74Qm6b0Q+FTU6jDVjaP925k4xqKZBl2LyU9CjD1DAQ1fuWEof
979mwwpauSpmlzSMHYHr89p5TeDu2lweZ7/VjLMiYNY4UnNX6DseV85G1MNtC3ldYCgxEMwWVMWx
jxawwy1+SnXhCJ2NzmlqueEkXrdWVqCDBe/DrYv/Mmex0ce5Adks9YWkAkCzJSoPTna7YLAAPC0e
rxhNQS3jesGaOBKiKIS7dXPjWg0mIwwjtaEfzAsr68vwuii3GkIOBFgBcjuRMZQhLaXS1I++OD8I
SnxuKhAzLunL2uiTSb18L+O/wvHnMPJoum8dHF2q9R1iQncMFyLz1lGTXFbDvJv86WdiuRSop8GR
FM4luLWM6zSRjtI3NkxjTq0S0VjCWO3kt3MDhe4eQ8yV3Zu/73v3hjsAiI8mCSSdwN/MSld1VIAe
OaTRfTF6quuUDMuP+wZuwx1cAZMq+NchUYNnxrU3SJSmrV5Got8a1ejWqaiihqJPz0D3OWWxih9C
CMydRq3g3Lhbhk1UNfF6A+oOF8+1YaPTpDxbEhFQf5O0s6dPEEMT7Em0EwpsQs7j3t7YL/R/sVOY
h0Wlk50AS8wwG1UaL34zDUQc93pGyTTv7q/mejoZl8c0E2qGCBTrrBlzejOUqBATisWv5n3R/YgV
1c6gy40XlFZxTG04+ao/hbQP3OsgJGfqMnNdTqNitQsmNUxvyunLMurOCLFAQ1gO979qwwlVCGGi
/IwFBBc2k5KgHtyaiUhFnxa5ZRuDGDtt2/AEmDc2CP05jEnjzOJRz9bwQyOHMIs1iX5UjHaZ+0vU
2AaPtWt1Z2aDgIAH4y98HiRkrHJ1lrRCHwqK6DeFOy9PQmbakIKCcvlOUcDiWoSuLH7dX72NjQLR
IPjrQUoGviJ2o4AFD7NME0R/mDTIMXUF+ITTcSGZ3hz6zBI5m7Xhgmipgs8N3GTQQ2EJK0KpUdVG
byS/eGyhgNYYhhdKJxN4pqnkMX1s2QIZj6whBKJWwIJiqkG26i7UJR+V+CSZnG5K7CSLn2r5NL7e
X8Vb3hgQfoDsAGIEqoVmLsuHp8zSkLZ5J/u1oO7C6SEWIvD9tUQHUWct/pg7Ag59EMRInlpWDzkN
XTEu3WWsD0MsPdYR9cTQ+nb/R23EsMvfxFJ6DhqGZ6uplv2sTtwlcabQE/Rjr+4KMxjUnneh3hYr
1/IaqmsoGmJ32RnNKTYXtHUz0Rf0fR4VJFTekjZ3wMVmFI+ZEKDJi0lN7/43bhx+XA8QFVuVW291
sZOqVcfeKCW/L+aYjAadMDIbKpxotuFJV1bWQ3RRnjEKlRpLl0r++l2VhsktqYfozGJH8kyUlMMq
t2UNBXWso4yXD2ZFr60VKHnFWUMlv5NARl/bcviAseCpd4qO4yEbh399Vynrs2oldVmD3sV3yVpW
i2GkSn7SGq6W0gx6BSkFyzogrGXOK2dv+CNKJzKijbWCvdlWUqON5ajNoeRbY+eEevQIvo5Ue5Po
pyRA427077vGxsMR+SNmikBLiJ4rMq7rrxtbI8vLHKgJGQW1hr4t1W+l7O1Smg+a5k6V4JkhyKqz
s5VZZxryGPY32iJr/opCLi5bZMzslZEafa6bUYPzV/ya0+jbDKpHiKcchF4/1oZCZsCQslbZIXPy
Ukn86qbZjnR6aCof9IZB4sXn+gUT5/eX5ZYXF2EXa7KyaUFLCPt/vSxDDnmoxkDxoOpbR8lhU31u
TV8avdz8nqaxi9K/iUZV9tdgkQijEy1g2nlAwWjdiX+BYP2cYsYstHg/bAONsv4wgHwBLbRA0MTs
Vw5kQwTIGNYLj5cZ6k5pNDtpUhPDGNxoMMmsguAln3cdV1ltI4wYSFVQ50WTHqAUJl2RmjFXe3OU
/WGAAC4VaANkusDrcmwdNwxkgRQKZC/rEOn1yo+jJpWAL8m+2rxPY+po3YJShuKFJY8tbSOErP8+
gOHAht3G4i5NlNhUCtkvF8XJisgB2gVUPxFJQL5Tm+59l9q2hizZlJEy47F7/V1FNCngO8HGFalp
eI2GZ02EUVhvAgEpmVCy+C2McfnPMwmoyYLIC42qP8j7a6OJrmexYcwyQBXvWmk4gEe7g/Aw9sNO
L3lVnw2MIW4XPEmRPq/vHZaKRG3joYeCvexLwuJWkJEcwCGjR4q7iLMDIgU71Ou9njxGyZdVp8dh
/FVL+1EBBck8cg7wlhehMAJqAry/MXzKrPakj1KzyIvsm/PB6r6N9C01Xmee+sSmFRUlCwND+Lhx
mCgh0dkyph4k2WKaP0t0elDaotppZv8jtHQeWOUW846YtE42gXIPfYmbka1ZT4sqQ8Tyiw6V73Zn
ZR4Q4Z7WZcdJ7F6j5KWkP2vL7QeVLJboynnv5IWB/zcco+FNam58O04o2KgxuIzSACtvt5TjVKZl
rvpVsbOmESRBBdGmN/BY3T83t8MjwIldGmIWOQo1pcynDIbUkzACoRJlzjxA2t2azkqZvc7mC3hN
WulQyhCzWvL3ohM4ymwb7xqMaCPRwL2M1w378EwNutSgU1D9pQwjN+krug/TVrQrFeME9z93I8he
mmLBMZAVT8QmnVS/qMSzMOVvGVgU75vY2rl1NgV4P8A38e5kggII9OsiUVVfLHvtpZPR4i3GSjhM
0Gz3VH4XYMsethCVJLwKMV/K2Cuht6aNOD0+nUu31XpHN4JaU52o5zS6ttbu0tD6Qy4yNWkQsxTx
AGvXgCGmTMho+veXbssRcNSBlUSEwxDB+gsuLJhDm9NJ7jQfzaAGYuQGYNMc4NLWMUcD4G8bzHJB
Iqo2xKLVYGBy59qOu4MlZCcp7LxZPNQysMRL/WjlzjA9Wxo9Du1TPQSj6LUYern/uVs7d/lTmAUV
V/ryAugJ3JC5W8mdvS5qAkkWi3frby4sLikk8lBXAE7uemFnrZvxZsTC5jm4wEoQQQVyyqnLbuW6
KGQjq0OneuWmYIxYetOAAMDQ/LDo85xkUoc8s9ZQ2jRa6lShEp1lib5QtTByoN2TgxJiJKUajPps
qjFvzGBzcXExYzIWDMU3BL2aVSpVSUPNn4ZdOZxod9YCrsPyjDD3IJjrwrkB3aFfyZDJWk5h/JyH
qf3v9u/iY5hSYDIAYydSS/PbrCZF+qmCMZEKnGxm00kujDBFLFTSiiSDBAcoLHbyBEmQFyj83Pf4
rRCCFux/N4U54NUQlVHc4juwVp36czT/8UQ0bjPsONTMLBCNSOxVElqA2IhWq/ux9bOVFsBBvy/K
gFfr7/sfsrHxaKT8Ce8gzryhNAlBlkUTtYSdGNRVHdSMXOg/tm6VJc0DRsd437VV3FmrpehFYdQT
SD7GA4y669tUTHR/FL/LHcR1jEdjPJVd+ZjHka2DDDeb9edE36U6KTRjb/YHGqgZ+JLckkfyvPnx
qC+t2QnUd9kS4aBWS1qC880P8XorqhehDR2jfbRm3qzHhrtAvfdvQ8zxGtrBrAHwgLvoEUHnFXTe
/zz1gKOgaAMMESrtbAs9QwNfXMJ1H+WJ1CnK6sCchS//wlkujDBer6140jhqdL+Vz7NxNooTqFPG
fzxdDjJhYGpQsUVXHIgUxgoYknszrAd9Pb5o0xOcX3CXc66sDRQArKyvEBEdF0C613fYxRVN6z7W
ZtQ6/CZP5/OohYEA/jKHNgB7GXkpgkPfAs0gXkv1QaKmucuWDGTjwGRl3v1V3QhXeFfKgKvgqlmB
pte/RAFad65obviSFRgahLt1r+E2yjaNrPJ3oJ0BYI9NruZknMbG6A2U3A/ge1LkU9g93/+OrdOE
gYP/mmC/Y4jqTKpgwlJQYYulr6H+GHLMvkgcCDvPELN1sRRPGKZpDF9pv2ex6Sw0iAafDrw2MM8O
mwcIoS6awwA73WEZtdcimh/rJPmLipyElLc5zNNFK82ctmFlwOMx2jqRLjYhbvP7/vZwjLAvhmQc
81CqasNPRbSaMX5Mk2MROveNrEty3XRB7RMNYDyA0MKBO1/7sjH0oZ7PFsqS0Fd1EfdkW89mxW2r
xbITTG3ESRTvY7Pn1UP/dHovLSMXRMcAD0z041AkZDtXOfRvq6kPl0B7WgYShq4JwR6Sv+Znul8+
hGbXvZsHoH1PhWnrD91Dqu6myTE0MMGBUODYg2Ktdt9jrwANsj/s/9my/PlxQBKsEGcDlULGk6Jq
Eo08oWIQNnprjxQdtUrKdFLXsUDkKaxJtgwiSSahce9bvuFZW00Dr4tuGyaBUD9l7lsL6vJggx/F
IE6J7C/mywQSha/5h3Fss50leQlIhH5PKGTZCkRCH5O3OOHkSqzj/fkFQNigIAhGEkztXPuECkX0
LEsMMci1fMRhLWYiN5Jh1yGNOZnfDd56tYVAisIjUIwIqczdIWrNEE9dJQZORT4b8vkxuJ/dR02O
9e7+ut5MWLGWGE/vBgwGK2IhBgWhjkYyUpH1/wYXqJS9vrMIJqnshiiOl1ByLMmzthsSMrzNDudc
b+7w5Tcz65vkBji6NfySj+rPj3iQyGH3TBa7c87H1C65ajRrOGKP2qVBJv7WfdT0pfK/BnvHIA6l
xGns9fuoG9m2jZky3nW95USXNpkTlHaRrERQGwtOD96PH9bj7hg5tkhe95xQfFNGYveVicXJaAzD
Oi4fnKjnLKfaUw924dAHh1Mi2HRVtBQBQVxnmzSW/F9Li9qk6LUGFQGV/Gfcuu235SWriB4Seybx
4PxK/7rvtGx0Xr9t5StFGECPGuXI65OYpyHIVbpJDDxNsKUXYbGPvsxjceEZYXZKlylOYQ4j+cEi
0xn0bBSMA8Ti3DQ3Dwn2Y5iNyiHLNeEZLgaN6lXf8u/qwXwHaDl+As2A4eanqiJGYoPYujfd2CDq
v3EUHcp3IAVb51fYq26sAGMu5lEKnILg+Z+ppFHJnHvmx2NgZ7ykeA1c7JkDV6CBNibAuGgMXG8d
ShKmibnKORAqCeRuJ6kQvfvOccMQvi7opQkmojUGtDoXQZmD5TXMyHv29elJxDu0J0qWF4CeiPUA
Fp6SPLr7PUBK5BfH/noT3ftEJo5VmYAJWkx5BODAaN2COJ9viVvtTCfZZeNRh2UEl72A2BK62i8e
+ztvgZmzIUrTWOSmNgd1Pj2aerUfhI6n5rB+wb0vZI4GiM10GZ3UOZAjL+56VxQPZt14Xdi83V/L
TUN/5hkBggI2hDkbWhtr6qKkSyDFATSjrf53tXgqb3r6D4Mt+z3oNID9Yh1ohAL6tVNCLXwqKjOc
g3eF4B6QPmb7o/1wPp4k8jaRwpYi8jJ+T2zXrYkdk/n0GnTPNi9kb10Nl7+C2TnQ0xVpmwpzsM7e
aw+Cfhp51BNb63lpgtm4PJGKpiixcRB3IBnIM5VxJu1wXmSe5NnNu3Q9hSsrLxQ/VH3lO7xe0z5R
5GoqkyVID9pHsZdO4C5JfxSHoiY5JKF+3HeUzbT5whzLSKc1oxlnGRaPDmSwTw9T7EyOVzqHyt4Z
9tkdHTf4Hj59+4mEzXW/Xn3wcHGc9aZXzXwyyw4/FklUqEu8BPL80BgUQuy+aIKOfCHjIBGt+0Lt
R8gSHsZmY1NB14DrF+HUWqflrlcaFL9RlknmEhSP+jsQaJI3HI32VHnpcoAk7WNKBKjrnTMIwkac
dOaGOhyfDIUzKPKAHAtEgCxu1chBDJA2gxjQ6GuSX6v8G4hFcU6JunwVSb9bxucY/bo4U1/7hB5S
Idw1qDEaH4NGuqLHJPa+CZ2i/2riytGi39qyEPHzvm/8eRowxxtpAhpWqD+uc4SMKy6LnssZ5qMD
9eHhQ0JCfcK9MP2cPLxXcuQqVeuUj5EtE/s1cvz3+9a3vOLS+p+/vyjQzBG4WLpyXoKpOw4vo0EK
45soeJOCQTUHp0/g7MlN2X/dE1yuaHSJ6yuSrcOUlUkplfQlCCewS0MrJrLcMAlBP/gI8huqxhBK
0I/iWyG7ssIjaLppiv+xLqEDj4wQilAsKVuqi8kQ98ISDMfO/Zg8p5p3ueCC4tl+dehIePRsm7ur
XBhkwuYyYxbdBPVUMDUaqQFn6Ee7ohWIIZzpxwBWLTO32xL8aPRnFAFX8yhIT8JKZ+9E+m5Ud23i
WgOqFRYISDlHczXNOh4K35BSAGU7ZtiZTEQHL0cvFD1+mkQ+TTC1fXUZp166aQLY3XXPDVReGRNt
H6ZWS3EACwKyg2VvBdN7Htx34a03oo7L979GmPsxA46j12UYgSa5I9uVjYrLDoFVtx1v8epzedDO
3qgD+ebAofodQkDzGh/FU/mQeLwaxLZ/YxwO5XeACjGxeB3vFKmmcmTUYhAZ6s90SFy5O7Rj5gr5
bzV800cvFf4aIHMvjaTUnPtLsfWsQqkVLPLISgCkYefxjKqcUmVpxGCcBDINHwkRB9GG1mWWH4cJ
6p75SOJS8irIzAj1e55yipNbzwUMQaykhwDoAp/EuPuQL+CrirEXYfo66B917eu74d2M7Dj21Df1
VZnAfd+JoDjfdSApg/rf8IQZE06QWUMm69mYdV8VyhBWb6gZEARqPcl1MYCsjSI+N++t5SSHLnbU
1mlnTp10IzECDBn1JvCNY66Xnew1zG5RxzySAslE/wTnSFHJ0HHeQVu36KUR5pKYm0aeUgojVreb
9Pe0JWDGLugHx39YQOwaHi/MsBdmRptOVgUB/jMbtmF97+l7kZ7i2De1h3xy6VgR6XDf5ubyAYwA
Wnqk0ApLFFxNBuRnl1gKFNm1HmnE+edvpN3+fNLf/z77ST1gqdMgVnKgRBGYRjtRTXwggmvZi0Q9
L6GwvEAhBuCZ5Usa2wJs26h/koiC9txJ8VSciGpR3ExqlCSWN8517qZaOOVktPD+dssBSMxJqTrc
YOACAn1EP+BFA4kaaA2KZgOd1zrsoTJRjEL2C8Jow2eMjicQOu2CGwElJTA+Y1jN/OrneTFABzRn
0KvvRqncSRodexvgDJRYFwEPYbusC+1JpMhN3ELJ1fdKKk3VmQFc79DGAxRmV88LMPH6ouVQl26E
j3Zsp8m7v2WbScMKIPnPnilMjOtoVVgFUOCB0wMOQYx9sStQlVpsAJrL3X1jWw9mFBn/NiZfB1Rx
VOZGoKkUtGfJ8TqbOvlh8ZK9+Zcn2/3T8iKT/nE+m57oxKfhLSU5B6lwAz9lXYjpdA+gAde1ZnVR
8dkUXAH03N2Tppyb3K2X50h0p3pvQikzbz2x+cCMoEP10lFDf469rKduaT5bOY+nc30M3cS4i2VZ
X9oXiVsMtcGm0hER8s5F4BEXOw+/yaTZ31/+rRv8cvWZG3zuoLoz1zATzSRVzkbsUmunoNJUdJyT
upmtY84MXOFIh0FJxCyzBT0pyNdgozWiUTtBVfeUvNPDsCsQUFPSnMWzugfp2z4/pv74o7bzZq04
c4ugq/feruzfv4NZ2ayOy0oMCykoqNM/99DPOpnnciGubbbf7q/uZj66Ag/WuW8JnOWMLTHOp2Gu
SikQZ1ffRflego6k5Fh+9HEMf3ZP9WIXr5wt3UxRLo0yexouTTHPeiUF8QFZGQip9HWJgV7uHPOJ
Bm3tQXH8/odu3l9AlGPMYh2ksZgcTY5iaBT3tYSql3ysQEXaufI/Jff4c0wvbDC5RxTVXVFLsCEo
tujrpSuWQeVUAGHPnLR2884CVg+3Fd5rGA66PnvYs1LrMM4fmPkuzH9o+kmsOFnFeqHfOCFow0TM
pGEkkl2wvoIi74TnYlBVLiZ90VZKo3OtE/EZgjiJxjl7PGvM0s1xNORKBWttuJsMIj+Faxkk6+1X
3lDaZjy5+K41rF2ELXHps0imsGTmTo8UOH5uUpfSH8BS3Pe4rfiIgbSVOAdEqxgwvjYkt3MU90ib
guR3FhFP7xMipd8rESrY+r+5Dy9tMR9VoTI2lkMrB8uTiGTCSogg/VSgnG5B5vGpPda8qsqWA14a
XPfzYhX1IdGM2YLBTKWQRtor2kf+1/3123KJCxNsycpcJFqBd0wOBlst3OX8SU/luyk5Maf+sRmN
Lg0xyUQ9TnQGR6scaM1yECITEpjvoQwM8deCPWuix0l9HV6beCBTonP8fjOTuTTOJBfmVIGLpSrl
ILaOSwhlE4Cz4CCk9Es7qTlnmvupzA0XWlMHgmR8agc6+N6u8kNUPwvdsT4n1csiTnbee8mw73iz
FZvXDLooUKVex6YwdXrtL2qnNoWMWb+ggPbGWt1xTANj/fu2fpreIONcHqY+cs3aAcmJ7i08/P9W
Fw7T0MAZKWByhiIrc0DkrhJCnFEU4nq77V/L2p4daAW7SnWU0p2onzv1MKmO9WwlnIfTVvX8yjRz
VAR5bvseD9ZA++lle81bDjie7Vkgi5N7nmCHGOkEC7EdHgxf3VcxyY/ySRaJjD/CTtip5wVUhSgb
3D9eWxfi3ysCtND1jqRaV4woTosB+gYE5Vff4NQCts7vClSDzjomFQALuDYQCU09hWMrBRjpnHc1
tGZrwIXs6A1FV06CvFl2gGwS5iFQhcEAGbO9c6X1eaROyEUd6UfoPPb2ER0kP7R5ymJbH4XLA905
UKtAT485QOC1yrNolKQAyJMxA+7fqhwgwN2RZusENUn657zm0rmsS8XexUCXgwgISEqohDPJSx0a
Ip1rE4/vfQHBDCAX3e5Zew9J8exmr6fqxMvtt9oT0CwD3SMyJgsdH8Yixez0MmeWFGTk1J4fxl1u
kMazI0d9ue+Gm5EB7UgNajn4OEweXrsJpFmyOG5CKUjmz1H4SzAOY/RL7w6lW+/a1JbBSCO6bWsn
39Px1EicS3pzPy+sM98pqN1shdVqXT8N1U79aqJvmXlooycNVWGe6t7WC8NYBwiRuuERD37l64+d
kg5/NSdyMANnaMuA81ukWT6U0gXXO+ky1Inc9qHM9sXPrnFfQXtSoWBW1XvtIGHcO/pdRgB6LN/v
78GGewGyswKR0QwBDxRzAXYLxNcqU5oD6JqTpQFNEFRM75vYOqFXNph7bpgLqssYIw3AvOSNQuGp
gnrWu2Ac9lP7kEYPk+DEkB6sq9Grmiep/X//Aubolu0sD0uGvnc1u0lHdy3YbvNOdSdkZ2Dz78Po
RBuFgJ2IdOPkqVZxaDoORmpzpSUZlWgACvAWYdwNQ9ndNEziHMwK/ZzA1iykKWczb4h/8QoxUYH9
rw0m7zQNgP+aBSs97+Zdeo4P8aFzP58igj+7nkwvKC4d1CedfD++QhLcub/RW/0GmIeOGMALf871
tYungyZN+YQG+8fD54+IVLZgF7t+n9k7NPYD3LtkJN0+3vk8ge117ZggeWmY7fPNPXAa0Bqag2HZ
dfqjMXyN5Ueuc15ePCvMWTFBFTvSFl4EsThI1DXDc1eY+yVFyU0cBO9fLaaFijZY9BCImVNTx/+3
mIPdOw8PT6XX7cBLQF4IVvO7SYZD4736v3hjxVtuiocfUEkWru8brfJ0ErUZ+n/AFejHLHqRdd54
wJ9Ax27WhQU2uZeUCQNzKiwUZJxt80HfYeKGPL3BOXPyP5x9V5PzyJHtX5mYd+gCKNgbq43YgiHo
utmG7V4QbeG9x6+/p1rSDgkiiCut9mFGnz4mymVlZZ48J3zS9/q+N2r6mRg99m1AU1O0+rVvPKKs
8v1MuU29kg3BQHbd4AjtlvL3v0nfa983WWYurmUvDfB9ANshv4isX2yHdrbK9u7BXSfGyro5hlZk
l6vEhnIZTY2OcnZqIOi4vgXmbmK8Hv93LabsH4nW6YA9jOMReEPJAOT6DXql+/FmCP+TzXZqaeIg
FbUUqkJHHTjBkCs26RiytvZBSQxQzquHGuUDokR0caxi4/oof4PBa/PNduTJezKCN0l05df22yP4
62kBmKW/BiMx/gmL3tPDZ2PnVktr53v3DOUs+oBUrwHVO7PaLqKEZq8rFHCAbkbhHr05k++RpIoQ
1x8HzEX5mEVOdqeZXXkjkYdEEMzATtFaHw2Gur4+D3PPQbCe/WV3Eg2litxodQy74grC8i/Vt6tT
I7GdBS+9aIe5uZP5boOOdB4UmRHf1Ta/MdGPYBw7+rUwnDlvCRIHUOGhDol312Q4rUsCEQRoPMzI
n7e3j8VqDXnJ0ByfshT3gOPeLLy2Zo/LqcXJwEYPNQOhg8UiP6RyDbCe0cVIJ65ls935e12+Qb/b
wihnilagqkCSGkVP1tQ6uXE5XlKgWg0o5L41kfp7C6KVB7Uz2kTGEm3A7MKd2pq8dALkhTUxGvBs
a+j+pdPAFa6Oe9OSl/rLf2so0yPJiK9AeYGQENHK+RbR/MHVi04AxprXjGZVqDvQCh6ETbJe0Xu0
N1G7so2fdK95NF7dbcnjk3TzpJtZBVe4tKrsuF1+C/KQkAgAKcn0bg+rcUwFCaPehy/enWoIG6Ne
gbuG/uDwL2zaX0qva8Ymvr9TwZDrlWw5t6P98Wa/NatupW1sbN37e91oabw9PH5bz9Z7YTyXq/4Y
G05s6ab3sPzevCBEYdEcErA8mmDRKi1PMRJdr0WxzqEWULdSuh2ixCz1GIpNQO1YFZD1G4js+aY+
9tktz3m4rNxB3Uapkj0FSsqvZZTmViE/qjdtFsT4a3m3IqOk3lb4PzTbefqCB5uN/5jYJt7GUG7G
Z59vG24M/HyETi3yCqa7UnkqdYbLm6Fj4m7U13fZxw9nOlt53VDNWEK7sJM2XTowooM/jcW/F2Dr
Is01v8uQga9GaxQ+iPA4cLZP0dS7cOaXDLENe+I/tRDkwi6S/cdWPb5JTQ6Ku7scE5oLC4Zmw/nT
IU3mM1RIhiEhjaKm1HzZIh5pUPq1ylc0D8kWcioyuhIO2hZq3xz9cp4WfNvcyWOdo6xmAhXu6XIm
Zat7cQLzeelBImwvk28pjGgTBIbE/bjQfeE5Q2oLVBxplW8Ez4qk8fH6R8zuKeQH0DyHqjXAsxOn
Xqe5G2tRLRxTbxVtR6q/P1f2qvboYWVZ3uvNZnOnvsLrQFHzumVh5gLT2dlDARs009hTk3VOOKKO
JcCDzSaie6RdOmscMN8lEkx35NDQhXBvbrl1JF2QdmGTfsHO3UdaLEEMRThuiQ8dIfpc/qTo8cjp
DUUpJDV0s9imBlk/Oc71obKRTI4OY9DGQwPwNrBBTNx90cP/kFLkj2ln6+lb4X3W3Q5C0A3w9SQ0
W3GpPsI27jWDkyMki6ms9Ui0HcNPIdurQmkq2hLYb+aY4qGNplgoyUkKHNL58iUizylZARtJux9a
azSC0UzrJYqGJSuT7SkpWZX7AayMleFtboO7yOEtQoVPUQd/nak4uBOdpHvic2thu8zltVkmASk6
cBehlXZyVwWKD8GLFt5WAxWDpz3owi5LrCSyACwp+sYsIdTXf6tQ1eKMuDpmH9c3zQzcCs5B+KVM
YlHrlHo2yCUhacdaBHZUvFM/GRQjslaCesO/gH/NAQqhslxrPFw3OwOIODc7WddR8rlUy2AWij7K
4JliClDdXre1zilbqqHrMVdt3cQnJP67fM8jzyGb0q590iOzKBeik0sfgY8RGYUEqAyR8picnNbr
qghvWRHh3zqg/napaMP+/vlBOf/9yUFBCp10cTNisGC5UdS1FPgGUouGPG7T8kGCRD1f7fXQLIZ1
Nu7rdmmPXR7Uc/uTyUYSAmQ+bHwg7sue+0MlP7qR6Sb3kfs+vkfKrdoZ6ldGBwr86vWFngl3z21P
jlauDi0pZIw9jg3UrNoqp1x26J+LyimBk7akaqmUwALoi9kGHQ6I/dFgCmWVc5fRiPUQyQVy7SSq
Y6A1+RacSWoTo4FS7RTpIXJF/qGpgtaEkBf467vUlwmNy0hRKETnAS1sE5kMUNjQgu2YRHlOB7/r
P6KxG94zPhm/MtUDV+n1ibp0QZink6+ePAvGAQzJugKEUAlVQr5SHALcduRv5b6C1uSSSsvMjkDT
AsPtMqznhdyNINS5lqFZ6hjIz1Kx1sLHpLGvD+jyOkJTPtMuA5YTVARTXEoTax1Jh5ZhYBKgGWNj
KKo150emmj+R2OzixMiypRTIZbCDdBfAq+DhkH9lm8/XXtUbvWnATH4cozJc+Un83rf+klbmTEwB
K5C2YxzNkBOZUgqnnZR4buCLR6UCvD/eVCUNpH0DRpkodu22BTdXVY6m1thB8gIu1Ca5S9KCyuHn
ErZqpviCTyHgA8EVAt2RKVe0V0UNWJMT8eju88fCKEzZWgebfFuZlkZHK5UoWYjlZkrQMImdg/sY
yr0oO5zPMedrQ8PLKNUNdxmtkBtODMkUbnrjJjLl/yB+QxYaDdmoQKJhHQt7bg2PJlUNuhggghg3
EWCM+Rf/LhqJERiaQF2fNi8K/sv77nmJl3jm5YZqJGYWiCMRfYPTuQ0GBfJaCD6OfkZRxxpo4Ljr
eqve1Ejebmtr812sAbs/4um48AabcWGnln9vz5PHCdoyk9gTc3IUWjAT5yu+A6MXoJvWGJuuv+B5
lsYpTkIQThzBFsZhnPxPbhY3xFx7m8RAN6h7W1oS2sNcJBDrVeTTYqmeNnuUTub49+FwMtJaG6XE
jWA7P/Q1BXGS6W0Jeu4M3rcMKNA2W8yvkTz/Bymfs8WdRss1InhoscCwmpvRu2TEt3K/kw3+EQFG
HC4EGHO3IPJKYC5EahDNYlNhoLRGck3TeyBU+m3fGq1OvzzZznUT2OjOfx+rJUjMnIM/MThlzBFH
QR/9tsW1CwD/QHuRiohjd2hxlzfd7t193sR4gyy93pesTnYSEt19XfSw2ic7PjWqZtUo/9HIQBsB
Sg84+QuCW64TmzoKCfA24lPNSWvISJm1EFJZPBaEatw64bU3If2pXDsWbTF0ONfplhSEZi43GdzB
gJriFgWHIPvzk20b+1GW80FKjp3Rr+OPZu3ZmM+l2EnEr0wimVMr00XMsz5G/yGsSPuESm+9CS21
t+IlW6OMv5TAn3m34r7Hw5W1uYNlc/pEH2pcM7HyOyQzcaQaIbnR32uPn92n9nkUqS5QZSvux1s0
/Po2yal0ny699mb83tk3TEK3vhrlKJPxDRHab8BDEhzIBqLX3Ye/JFs88+46H+7kXgliPlQbNtzb
kSpfK29FnynZ/GSW7lRLxaiZY4EOEoCm2NSydOz5buHKwQ17ZmsvW1+Lu2T+1/GGgygqgIq/kIWT
vdiIipfpJCPH0oYekWEnzn2wqkzetrJXbBPzelgnzDxmMJi/zLHPOTFXRiqU7zS2RrS0q59uBWA1
rkP+ttk9NE67RFk4F27AaTI8N/AzoFhjh+TEnqwJRR6lDTm6SUi7TUssUduHH8EdKFyodGjLe37c
VWm2NM7ZvagjWw1HA2iFNNmLTYhkWhd14tF8ETcjniqhcePT/tg9IHF0t4TXmQGZsRwVbgGQ8oD4
SWKR7ckway1qBr/OASxJrJw3I91wm8CM+Rg9jJHlxZqZujHmYJfn4MHMoQRP7gQVAZjfWe1wFOKt
P27iTDSqzKkBAsl3kWiq/kMnGFJpKG/Ex/PS5NuvGHWUeLWwKeYmizEJgcEaSQxQ4p9/vZ8DNd3J
jXh8MkeRts46MlqHh3PEC69A9+m9uDUrFfliEOpcNz3Tu4eJOzE9OchhV8jgesadM9yBSRf9e7Xp
3rWmTuWAkme+tKxX5N4MKaCvr6ubdu+ki43ts3sUDwGQKTFtdzwNzoffe2jq0kVc74SGyOJkhivQ
2kA/6N0iv/vcaT81NZlpxQ2AEx5h6sk0X6RN4dGIo8KeR4DmONIC2uWX9Hd6A4GZADJsoB5E28nE
GrJvqldGuFrll+qdf1K3vdk+kpvIelSN1U4AhQyY1u7K48MDOR5LSq3n1NlR5HMf7jx74UTOZGlA
fP3Xt0wWWu0HkhJOAxwbjaagZLJlCcstLWUs5rYylNjR2Q/sHH+hdNvKhRoN2kiOtXwf6jRJV57V
IzRMrSA6Xt+7c5G3fGprcjEMXC+6Q8bDdZtojtEfJGP8CI6cNdi79F2jm42TGz/GgtW53NuZ1YlH
bVHtqMJOJEdWAhiosHM3yqZ9pIp5sHa7kor2+zgaviMb1df1Ac9tXvDZICuggIoFaN7zcxK4dTo2
kYKXhma0rUe7h7B7vW5ibpeQ39ZVEdAX+ffBfOJHyzEQArHC4OIBoFwofJJmFyYbfyGin+kpY88W
kGkwHQ5kmSa7Uaw9TU04DKVDO9nw5D2jdfhQgZChdShNdp/YoHgSf7b0m7M+SEX9YSUszKYyN52n
3zCJQitZ8j0h0MgxkzMObU1RFcurlIz6s174xbGOsuHRg+bGtwL68sbMGhfd4hLnq/veG9ELqBdt
nUDedUgFdIgUA6FyhBCDKnnEf4iJBGBO1qKoRIuCqyD06HE+jnvopui7FcIYeSpPTj9jRUpiW3ET
1Sq55mNEy8nN4Dd5S7tybF6Bx2/Wo9A3kOTSOfmoipXymOVpfBCzEpIDRS3mhZEO4HIySKoQz6qA
aPLwz/7wGmZqiVypkOcOJyUIzGpVB+DcD7V9JJPYyWMV+n+54n2JMmq+RiPJmRGndSrQMWnrjZaK
3DrOUzWgsZCrrZGLcQM9hTTmOyst0YZJQSUA6HTql+88tGt4qnRd4xpo1I0+EkxVRZno5pLq6eyN
8dfSXaiHd0GLxk5Q/R/DxwIC4Yb8oA+gW8sot/a3rqV7tucvJORmQ95Tm1NvoynVkKLkevR3iuE/
3IamdyesBPBCxFa8khcO4kzNDycEFWQ0UOO0X3QMaB0EZMPUxe60/J3Z2vt95BQAJmX0Rb4FA9p7
lhtSYSqxYXDZyly4LeZHqyC3iZoKo++YHA5ZCtxB6RPpKLVmy92N2V30JKFRqKT8GntKJSAsqvZN
fzMsYePYL08vTQjD/cvytF/Yy8QkH+VAOuovYm5ElJQrMdtl7apqD3fXvd2sB0BsAe5y+FSIeZw7
VPSEQuO7TyU8uF/0Yd+0AA0sVC/mPd2JDencRpIPYiDzsFHa+y3IRcAZ5Jv3367t7VqDWhvn4cdR
10/a4vt3dnCATEoCMNV4O7E/P3HlHBm5QfBG6bgNYOb6xLHA5WKNTn57ErE1CnoMCfvt4Whtjj4A
gNd/f/6AnxiYRE6q3IeKnsOAFjruygew8CVrUdKTUM5TczqSu6xRqJ7tunohaPuNNq+NbXI1FWqC
DVjAdGbt92+3NtBatCuA9wHb4G5XrG9uNiI1H9SQeubStTgXPTGY67/WbHLqei/MQ8/nJdZ2sB9+
3vAeoZKFBqH1fbxd5T/Pr8njzeYIBMmdgxzCf3To/zI/RaVyQs6TLsTQ2xdhd8seAK55rxrD7UMN
9OMqXNhFs04GDzbE/XieAmQ/mep+zCpBCOBSI6Ad94MBieLaGh434Nn5cpf4HOfm9tTYZG4hyhF6
4yAjjSBZ0UY14ntHeF3YtuwOmO4drB08CiOnBtvh+ZlL28iDUnosIVVh51veNpy7L6dZerPN5RDw
pEe+AtJxoHmfRqA4F5qswkMGpeH+2B8FTcHLTz/07e36tbX8e600bwwS0WN7jMyH62OcixCZtD0k
iSARii84H2KsNgkpWlE6hspHMbwP2WPCvQ9LUtkzgFi8IU7MTMbIEaicKBWB93phXtM32kMIxFRB
Px496uM8SJTuuDvwcu+MGuS7IK8M7IFypm6Cu6tBxeH6sGd3D7AhQKcKTEFnsntyXyx4cVClI//G
3cbdSmnWEMpGB4WyUNufN8T0hXU8G7G85/OrioWgZ5ovH2tTU2zywbtOmlpt5OT6z/Uhkdl9hLoX
KNmZjuMUVQjRXC5PEpjKrMpSKfcw2iMx4vXb3oZgyAOadr89lpyC+sNd/GOlNHoElWZyQFdyYILa
73j9e+aqGag3gweJ6YwBicO+9+TGchNOFzwfW8vcd8Ye8ugUZX2jfI63yU7e+IrRGEsnVpy7yU5t
Tq5nTXZ9roa6LlwQQfYD9FuMULd/sLHN6OqT7qy6MCyHUbDemU8LA55bADQdAb4CtBPgsxN3UdUS
YzqAv+Ue8li3Sfyi+fcENEF9aoH3LOxzQytWCL847O6lJPzsHXtqfXLHSkE7ZpI2sKHvzfKgP6uQ
hAcfVmj8gP3OWRjrJUgY7gLpQIYTRn58mqEbNbcXuECRjgnaYep1sfJKI/VVMwpb9IVrZh+atf95
3ejsXX5qdBIDNcGQVjnCW8TsTy/uHlAuur+t6Pq7OxwOz9luR4wbw3GMpyV3MbOtwBkAfADid/Cs
KZNTHBWhGypVIh/FH5CUdEjzmuCq6bnV9QHOxHhnZiYnJpO8OKr7HM5CHvPVGGqYUy4IjcFFBeK6
qblsC6DdiGRBIwhy3emT3VOiXB7bQj4iF0kZY+r96rAySurTB+BZF44GO3ZnFykuN1jDuWAk68hQ
nruCaOQhryd73RGc8Z7pNxhY0/mNtTCmC2fLzECkAxJ07Dqd9qN1yMTLpae1x/42uhFM4iR7pMW/
Qde1Cgx5/1xbklmZenu3MLxfFvqL8Z0Ynpw9OZDDFIw23dFTbtxyyz3Ua5KsA98GqrWt31XxKxkM
31B2aLrJ7Mi3P/T3WLISPM916IlUFMqe94UZ7Ivj0Kyj4Bn8FLFoxDt/Vbq0atGdUZkVwmbLe8xu
s9hod/pRCJ+1xPDNxKNlfNvnK7kwqgB0YE7+oBSHEgKlkA4dOBo66XsBDpRKtz0R71zJydHmuwkA
Ag13iWB2opkYEWqUNAXCT9asjgCOItY0uulZ9/6+kBOKxiAU22vuGWwmyAtIlr+XPsJqsbWdHaVr
U8nW+OTW0N0AxWhNbY8yGvqfqsIgNeiQdwLI/PAx6p3MWZVvaffXt878zkFNSkAhHFKd03sj8odW
ZQso2P6tilyV69ElKrslGxPv1WYo7pc5bGylFbrf8q24dKYvnPLv/v9rFJMLqO/zQSs8HDOQ1Zvp
bQ2owlOELUKLrft+fcIusTYTW5Mt3w1FKrcCs0XRLChnDokt+e7GpTkVjMLutoLxoCcL7YqzUwgI
DN7ACN7AmX++OZJBKaqaj2C0rhq7caFzNQhRb2XdukyAOOrr/in1+SXGqktcKBssihlMip6pr0wm
NsnCRE1bLF0YvvEj+tVEdMPcpIHA8MQVTwkYJ/uV8hWIu/ybvy01E7ICVGoWgkkWlV6cjZPPmMw5
cJNDyqdhx6r9qc2hDF5iyK4VoJ5T3CYqsa8v8m+19JrByWEM5WyU+hrzLRV27VNZh2JAEK5Lyaw/
MxmSWxAQyED5ZigHLbCSdaQ62afw3Xamjye2xX8JQBFmz9e/anE1JsF75QdNpgYx23pZ7ETNvSwY
/oeXP+pGklFp3bx0wS7ClKS0UsyI2wbDgru4rLOx6wXsDAj1INyB4ur5RkzFpGqSXO6OlbINFOSI
D+lBJ0adweW+ym5Ke0dOabwuZGgroGUkpPq9EDz3xB40eHarR/OLjFxuB+3oFen2irSWF3E2c66U
3YOMwBJB+DT7P6A6Jompgo+ECvkm7LGAyl0qrZV65fWrONhE8lulH2TysLBAc9c9KBAYUwZRebx8
zmeH4FVZcUrdQ71jJwT31dgbI5SNSREcQvLWKzwofTalaAtuaHHQlVL0t7JZQL5OnwJocoQ+gYZe
PQGPLzxvJ3s34ly1khs0Wb1IqxfsEC2k2iselqtsBYWmxgBSbXAgMoqmS/ceyCpT2aeAksi//7k+
Icw9nByji0+ZzAcHSBnQ/CN/5AFrJ1FHI/4GYG43WRjz9A0wNSRM/CMBBUMbcTBUguEwEL5696AV
OfTKRUsuZbtOjGRLmhpkOW9Dky54i4l3ujA+CfK8YGylrOL5Y509Zu9u8jDym6B1AsEUalvhFpJr
k6vgwhrb/CdxgsBzWs0NWN4IxRzlEUJBkM2B1Fx5m0RLvR2L8zo57m6s830mow0zXfOWV9kF76SN
0YNwJ0RbN0kdiIkv0mv8rtZ02wBvAWIFQQFXyu+D/3SIQTmokPkF9S2w6NoK8ix2CDptqEUAfSl8
LDHczI6SURrBVUB4BzDP8yltQh6kqIDiH0PJkmNDrp1wrROnGA4IIv34p9JXJW5cwf28fjymWjC/
a4nrlUfaEGw0wO+eGx6jQg3dAe1npPHdJ6UZulUvoqKWpZ5ISeIPb0PQJk+cRsK1wKuDk3AD2vDi
7DUZy59ISLpVpUrZXQws3O2YicAt8fJ7PoSZc/1L5w4yCuHoZCKiIkF8+fxD+4T3s9jFhwaVzWTC
fWGVmURblIWaONDfCWGRBhAkCsNKTcLRtnWrDuUMEIKWJupERngAS+chuVOs8Ktb1aC55yzZ2ql2
sJZXnZmsebtAqQzkpneRqa8hWoB4PbC5pQCTHeHpjjz9rukOyQTRJQTfpYrfShI7rV1XgdUjreN5
b2qHZwxJDfkfVv/PZ/9/ve/s8I/fr/77v/Dvn1k+lNDSqif/+t//00Bg8T0O3tM/aFN+vzd/ZD9/
PNTvdVDVwWf1X+zH/vcv//f5v+K3/mnLfK/fz/7FSuugHu6a73K4/66auP79CnwV+1/+//7hH9+/
v/I45N9///Mza9Ka/ZoXZOmf//yj9dff/0RC6GSvsd//5x/evCf4e8c0qL+//vif8v3jDysJyvf6
u7r469/vVf33P2XlbwALQJFLRVWNXbFYpe7790+Ev6HIKKIizJhvANXG+qRZWfswr/yNZ31wyCTr
gNfqLHlfZc3vH4l/UwgYyzW8fFToScr6n/+ahrPF+Wux/kib5JAFaV39/U/8zskWga9i6T7UGJEt
B/8ReJzPj4iiJ0kRi6Fo4ltaO5L0dB1A4ZGeTM4/rZ5aOb9r/mEFVWcd6pRg/QLi6dyKRrqA5GUj
miBuKVEx7cgb1zSZ49d8sMPrgaNFq5TmWPvkKe7CbCEQZ/v8r3Pwa561cgDrCmpwyJVPzMcjZNtc
ZZDMDhkPi0v4zMgFn5ikzLWFkZ7fc/8yJaFXGlAq5BUnpkgc+6LIgcwtLnRbSsbHTollIwkzBNgq
nvstlza0FoPX6xM8s4yYX+g6YhHxD9O7p2xLTo4TDiMExIEmrs7Zueu2q+tWzv3pPwYHoibMJato
KvpkcBEia2QS0czGc36wG/o4feNglwpBIu34KGqWbhr2g5OFw3lBtktWAGKUtMnu1PMiE5pOJaZe
t70hyHWy5kJZ8IzRBQDDrGPObVB+SFS7QefuTzcmbwGfpXaeCvnx+tgn2NHfweNbJMiuQ/gNHR2T
wVfBoKqC70lm0rY5BeTMHPrg1k0U03Nb1yDjOBiZW+1lfPNaI3hrBpny5oWdZ3J8UxjXP2dmS599
zSSe0pKKD3SAXEyZExNzhH4J73r8hkdEt0QsO7O3gBaCJjTEadDdPkUA11JUd16PR2RHKn3dF9FD
nFfiQnw4Ox7MCgDpcIm4S889RKwOQpOmIlYaJ3UDrnRi9GroO9HoLqnqLZmabCrJrbVeCSVi8qoP
RkDVR99ok+9r9CNZ1xdpduag8c6eNqjyTBWSCI8ifQWPZOZ9BbVjlS+2HWmWqKcuxwPGA5wO+DXA
RSBJeD51SOHXUq5qkGhxCb9Ok3FYt1GcrN2mWapazJmC7CXKVXhHQz+XDfgkxPWxTG4qoesk6ZIa
3Pge54xaIj55lVsuPI4u5w7VPuw43EwgNUat89xU3WRhUep8bg6dmq98wK2oEpf9wgqxbXXuYLA0
BLjf36sBd8O5lUHRe55kQg5CUFH4Rskz3FWjokMzouJXHWRoP0KxdZ3r2+JyFs+NknOjTa8Wiep2
eMK6gvakcUVrKCGv1hA10JUFl305jWypGN0frgf0CU9WLCuKXpJLpcKKubFR93qxKaTaXUj0XV4M
OjCRv7tPx7Vw8ZAVtDhxW7kyU4ETHFLlqsPjHqGkSzCNAicvwERmlg0PHl0BXlmVgZWcbA457lWf
lEJjjlUB3FkKWjTDVft82+vpsClCpbF0F3wk//a6KfD/mEQmdwGs+Pm6qZnvET2BZmIEBIKhpGUC
0HqJSnEolAsDnJlQNCiiUoeGC/TWTsGm4KRse69vMUC+aW8zuWwe+DEA307eF7bk61q/MLbfEGxy
EoB9R6SJuAV59al6bOVFUDosAjxgeIi5iVWdZrjkCrmgcUdU6gaFGFIlK/FQUyVkqcu6qe90oSvu
Ar3Q2oXrjU3l5GsQ97JQDe9pBf2h51Md1CkE12IIpssxcTVkTWMBLJV1HUGzMvWK+yoc0Bg99ApU
68NQCKWF6ZjZYPDL8NkKADnQqpj4hTatRKHzYb/Ra9cmKce4gavajCsoToe6vy4aaFP8m9sLb0eE
EAzlgCVHUex8zJ3WCWONRLkpCmloVW2Akn+mcQYI8r+vW7pcbJgCvQeTqGE6UNPu0LwmHgCVSWN2
qVDGZqKK7krjXX1dKjXhza6A9NKQId03DgC0GqLrq2utkyBdFndFYF7/mgt3CJEaljbRNUbVBUjy
ZNxpPNaNyFVmnZRIUnNqcS/Hgv9YyFm4cKlcHCsmM4YHDx5ObJtPGyfHVBtcTk5qM+cz3yqDEALB
nNcfXd/tbW9otJfrQ7vwvrAn4lYBuAAMMugCPh+aAuEOtXThMUpf1z+jfhRsvS659XUrEyQXQlOY
IUieoh+eQZKmyxm2rhuMcodh5ZG7FSod2fQsykAxzwWisBmksrSivqlo2BPfHgovtNSoDzZdrtWH
hIs8YC4aD1TPWh0sXLBzMwDBbLTTg4xehzb1ZAbEuOXQPYaDjE2ABijS22MWLyHa2dE4cxdg9Ub8
g/+HCYjPsy12EpcEjct5sTxCsi0Kct/w2zHaBWPkuWZeNOKKcHy4r+BSTTFzOUcOdH0x18IGcvEJ
4NbFOjC3rU88hlcI0KV328r0/Ei0UOx2zcJNM6PLRHnbxEVNk9gHCNzTevWIPaofqq5JoF1SRaY4
loKT83K4cC3PTgtQapgVFrtPPYonZqKK9jOcLDcLckvKebwVho6voW6U+ZED3Z7ecV1QW4hprVtI
6XFLlNUXjhQrgyQlBELBaYD+wcnhLqF2yvUq25qhUNzmmA0KrfZo3Wi8/jNyWo89OgoLx3xScmIH
AuBtlBPwmEAdBR78fD8oDd+DjgxC4K5KnqXyJs3qveZyZspJVCGQJZaUNVE8o/eHbTjabRqtifrV
VrpZdSi7eLWReOMCUc/lTID9HYEfXB04AZAHOv8mXxd6ny+VwZRLtHVEXSXeAB1THEYJIQQXjuWt
Oqj5x3XXcOnwsCV1CdVQROtI2E5CFlR9uwY6s7yZVmq4HX6iypL6PLFwtS2JC86MD1cmayoBYzfD
c5+PL+kk0FKO0WjKYVDekSRsLJKm6UMUl7LjxoG2G0FtvgBivdzhuDaAH4dAMrs/prLvguS7aaFh
UgMNs+iLabjxxqpy4iFHQS9JIWHp8hIPihS9GW7QrTEu+N7Lywt2WQkfFwtBlmIywV6uyGEdgdiJ
L9F54eOlvHXVrHrtylhcMHXpSgkiQhB3YCkxw9MkWh7mLB4bIR0Qy+5XkrrBE1pLX69vmMvxAKWL
7A6Onwxg/rRpLu8az/M0GOn4pnwoBDm3uMwnn1FZLuUVLvcmTOEVwEOqDmKYysQ1dINf9oIfDqbQ
lPFaqaRcgHBIAJ9dxcTwg0Ff4q+8nEF2QwLyDM1PtDKrU4sYV9bw9WC6msA7pCy4vdi1S4T581Z+
n1vgMEZQfX4QOt4rG5LHOOhc1JtCCJzPGCaRfX2hZq0gPoaqBVJS4hS9PTZgUQWj+2DGAmKXpApB
IR96/cKem1kjEAQAKoUeGCRlphCtqOFbZNc0BIroEF1nWaGsE84t7iXJ901Ussm/HQNLUBiA2wb4
lqXGJwFTHzVhEsiwl2gBtyEhB4WmUopTIEP7ful6nBsckK5gMOOhQAWk4vlCVXGNrHPFNSbn1r4Z
+oyr0vvh+fCA3bPUWDOzXnhX4SXBPBW7m86NCZ5WKsWg1WAAK3S8mWrJqP1iCbQ0c3zZWQLnHDCe
yNNM5i9rWqQoObkxQ8n7TtxAQrBDXmu4pNX17TdvCBUIvE+RoJ1ucq4pSyLkpDHbpkjviw7SANj4
485F19y/bwk0T4TpTUHR45cp9iS247SkDTSXb0xIUeUHyDQRi1O5/KHP+yU6gkl3KYsbWG77L1uT
IA7MbiJaI/HsLnIVHUJlHpcGKBiD3ghSwb0jddUqdsIJAnT49HJMEUblfb1CNxwCPzJU4H1QXZIA
IChnTA+wE+vaSIVWawEqLvv0sePS/LuUW1GkYFMdVDMZs2ixMsxW+TwWhZIk2sYk7DfUdKa8fFzp
h37LZa0pD5Dn833CesXq+mVALcxiXNeW6rpcSCGIze3EKnAdYOtz599fNzaZEmrhyJ5N27tQFda6
QSzBrC4JwBuLiHNzXmlWSB/JC6ZmDjKL8xDpaMyzy5NdP9R5JkP0HqRocRHtU0Ik1xgAr9+VYtLR
3CeFsuCnZi2ipAAKLQGyPtO8oYz2R6mFuKEpIW2yDojSOP+PvS9ZktzGtvyVslo31QRnbHpB0t1j
HjIjMjJjQ8sRBEGCBEASIH/nrXrRX1E/1ochqZQR8hdh0uotSguZzFKedAcxXJx7Bk1Z1OZsqshl
iBC9m9dH88j2AXf0jRiDIgn9upfbx2oyvPAFTC3a92VGlz5nQdKUrz/lyM+CxzE6SEjLQBHwp9i1
NqqW2Ua2VA18HBoY/50p0eiT1ef62jPr9MbzXnAmnhYcNnw4kQFeBQ/4ZU3TNUGTBP2IuOfFzjlb
1LRfWSD3c9P0d4tqvc8dNFFeiQ6/veWa0i/ZhCIof/1nH1v3qOGA0eMkAOz00kiSsT5pQ7a40k9G
stNCyFMPmDqEvFE9Xbiora9Dmc3nS1AjYTnpk3xETEFhvTUCaDsNN23Q+UAglyhfs77b19bUxTKz
vmwrLMVcKvSp1iyY3jiej+zCWz8KWidUUrD0eTnxcX/xRe/ZcsgW7iPJ0HMntLPkRkprv74+SMdm
IGY8ljTEVcTPXuyN1DLP97sOY1Tralf3g4LHZ8z2f+MpWMwZmn0wTn15TFqPZmswSAckeahOWtP0
ZwOd67fm3Z8vK8AL4AmBIhA99PSJIf7TobLI2oKGh4lOOpZ8s60yU9GtNd0Fokroqd8xOhUBgN37
peqkLLDb+lez8VswbJIfvk27kxgVyX5JBbuJo7mf8wUox4mD3PrD6yNy9Kui3EeNAupi/PKK43gc
ubbHuAPkWE+XgXcXLUM2EVur6gBzOZNPZIjeuDcenVjQmME9ZrM+fpmkrRAfP/e0d2U3igc9ZUHh
QxOQM7q+5R15dFr99KRtS/rpTRggnI3f40lyljBbWZr2sl5b+wYScvz3wDwRbesQDu4vGgZISGcV
oDiHPEw4xms2+R3SslaszIDCUPr1N3b0J4HKCOgDnWLYDD7/SY2oJuVZbGrCCrKHRwYCI4w/vPGT
jj1lw02BdWxw/cvqVaUOB0ZsXBlB9L8jcC3IxQDa5uu/5djA/fyUF+eOIL5RJBwwEXCPez/1MUJh
Xb98iIbKvqk73t7Ci7pl80bDUb41m9FPej5wlsBkv2GjxTSYLIQPGRyZPGlgnMS67MFqSs5cmOmP
bvDb+0DE3gXipvl51C1Z8tYOcfS7wGEU9wJgi3/OIEtQxiOgy5ZLQFrs9A6Eab9+cCTVhzqRP+aQ
l3Li7IyPBi5cjjNwhd8Kujz6jgEWgQ+MQjt9mSffTFXtu9VZ2O4rxHDN0Ij0ynRvnCIvmIS/nsLo
a4G2iJMfqPiLcU+HKOvTHkNuNEthG8vErUDteoWz1mRlUCXjGTcs3TWLkF9A5ISrIsy8PgaA9D4j
qoe8VYcfm3Q/f58XqzUaRGojZ22ZVdkKghkGAP2MYdcHyd9ZqyCGp5C74soEi57nU04IlCVoheAg
WMIxt1W0lN0g2O71VbStkpcTe/OTwL0Pt02ok58/RU82m2Nb27JBzT7lHM68UW633tNt5IsOxiu0
HS78xQCpCqumF2+s4mPzCH2eACgwCkgcJc+fj54tS1cW27KvaXem5kYXA9wX3r3+K4/0IbBSQLNC
LYV/ENvx/DGBqsUEMzBXIqKq/twGMeNluk7e3TLT+Jz0ziBRqZnNFch49ddYUHDc2QxyzOk6Eu/B
BgjqzF3lobHLOxjgvjEKx05SjOnGKIABLIhoz7+eEsp3YvYtwAwfYjMGb0nfjunNmmXdSQIfmjyK
uvju9UE5VlJvdSUU9nDcyV52EhmbeCA67GlL3/Idr83N5PVNMSXxJzJ6b9QKx94zGPyggaGCQjvo
xWEawJbB+QuWCxrGwVmoshF5N/H0N04e8BUziAWwL6EmeT6OMxFx2nGMY+iSHRtld7OOs37/+rgd
WzJwzth6Z2i3Q0T0/CE8WlqU2OgPtGloPlQjJVddtpoz6enxsfIiumuq0OTUt+SNn3fsjcHzGcga
ImPRiH0xi9Ggm5seHKESnkEMOKSuz9TgkXrXJYLUeed3b3lpHX1taOIh5wLkvT+p+lUfTDO+kSut
pbSMQxGV3szf8pc+tqviF4FJhygb+PW92OV5rYPMcuLKCunuV6Fx9AytmPHUH4V7Y6Ude3mghkcg
tgIiAsH0+ctrNXzhYyKWMmOhvRIQJN9X6SgRtsi8XYfXfso8bj9K0JPvX582x4YSkCv09KDqbUZo
z588+KlBh9RDvRI6/oH3Q1h0nYze6OUcfQoayE9yHegbw+dPWdsm4XMbYqMzdQ9rKNshBi7o6d/Z
txE5tHXwNs7hSx/yAYewTAbcS1fqyI5auhySZVDl62N2bF9E0xKFJBg8GLQXY6Zgs0U0IqTKOKrs
5cSrtt7ZiQB59alOSr10XlnBYOoNjsvRyz/FcYRHp+jVvZwlgxzZ6BPUlnaKfJvHUqU31biYe2yO
yUk1u/nUgAJ6WPtmvra0ljftqh5f/+1HqBDbPEFzDAsPmMfLEitaiemJw6pobRXsW0Lnw5z4w+fG
VPywrDL65gdr+An3BFO4FvT2nDVjfMPaZv0b14afv8mLHa+RCbzL6hUFfTJM50TWwb6hWr1BtDwy
dcEZ35w6Ny8NeIQ+n7rxMEaMxz3K63WGK/bMwrXNXTuQN97ukeegZkX1DDwfVcHLxu/QkWDozEjK
uDbdhWtgIaXR3XljzI5MXTR5EU650dvQGntxFEFeqXQc1qSMMk9j00yWr10n5EGDn4MmIIvhLAe+
w+H1SUMxRi/KOUzXCHAc4oBi9HOfj2ET1EqyuoUUW9XBLay46z0NiCtEIINiqhZ9tjZOFX5VL8WK
DIa3nMeP7OSgyQB1BKl9owy9+NW61rWoGSMlJZN/0+EitEuRMPs+td6P13/p0ScBFEPJiA4QJszz
X5pRssK+dQUlyGTLuYomtYP8x3vvh+NbZ8aRCQOmTIajCYdgBtbi80dx2wwWanJSLqCX5S5NbBH0
dfXGXnfkZIIyi4JgAYoAiJ8vXl2m40pr2GKXTKVgMtHE1A+syaahrKQnBFD5sb6qgxg5wUxK8ZZU
6FiJ/Oz529T6Ce5IhKmTkfKgrLTSP/xumq7nKBh3K6fVXPRdJA/hZLtd5KUGkoHMkQOtkuhDwL3z
rBp3Pc9UwSJmvr7+oo+OPiwzNl7jthW++F5Wziv8CgNS1n2nQKxb2jJdkuCNuuBXGszzpYO6G0wU
3EPQMsdV6Pnv99PJUs+wCVSMNbUn6bKqj2sY5BFZP4WLLESbaXGI5wz9MelUfdenQy9KQ2oKFvBU
ySvmoaEC6W4Veid6JWN8N3HtsWvsRvLSTSuD8b6eoySfFcv8M9XResyXzGXJKQuDZthzrVNWJozx
Yd8LRR8rN0DV2ukKGmmIFONzUdVuOVnXacGlfjQBu+jqGhaH+A6Ly61cPET7aG8Rh64CowojxSBr
4dqBQAJr7gGREgEz4LgYCKqdzgzdEdvyNScyarMdXSp2scTDem/7tQGqJlc832WKQvM6R5btMqur
8UzYZRgLDomFRBMDCln8Lf3Y5oFNgZf5k0Dy7DJVXVAqKvpPGo6VwYmMQ46gXgJYraiHJoax5Qyy
TW4CM2SHliyiRkem31QotQ2RfGub9NCkHm3PMj0ZaGxBuFRgHqJddW5CAwMQ8HcYK+ZoSN5XDvKW
EiJz6+V9RrkteiDhougNj8V9yLiL70Vm1tsgtosGNu7WMMe9y1P7euJAjFAWpi7nPOAPAcAGiIHC
WV32yhs+xrEJWR6k+mxYQPvPLeEDHDdsHb6XgC4Q0FEtyjvzZtRLOTXTejJEVUzyhi10gUVmlaVF
zMJmPm+DiaU5n415Z+BlOJYkE4Cr2YiG8qFF6EhTdFWVXjRJqmkeVWvgDoY7/yFgXbPkYyzCK84W
uHrQGns9XPnrJizSEd6sReLqVl0oSIqCfQdaf1dW4aTOaViBXyfqdkUe4pT2fkGqOVUnc+YP03WQ
Su9DNczzR70IBHOmFl2D82ySyZcFM/Zzkkl7rYkczrNu7dB+9m2Q46bjJ3sxN/bOjzqKHI9I27O0
z6DwAMeGjAVh/ThSrNbOcUxxll35o6HeieWUuU9Tlo1x3ixBCAu9cZw9/LvtmrKd/fAHfBfhuur5
0LPPnvZ+9ByQSw5pTWP3VknMWF+2yztsli3drXLtHuJOtl4uGcCSAoBg/dg0Q3Yact59743mN5a4
ubmuWBo9CK6aEZQbOHnltq5rv8yisNKYMR2Yuh0dQ1VYZlpz2qWL0XkbL/xBzr4WYErYChFLweoJ
ZNCgA1SslOtvcVrDuUC0Ug55lQ7z48hrO5yoMUPaWNqw+KH2WjsfYAVdBUjrmcJrUTsao9HpYOsC
Po23G1u6wss2WrAoZ9l1UPoLOvi7VKctKwJvpdeCtV6WexW+CI/TGNmieGlt7tGFfNO46lxJGs5f
mPY9rwhszDnsV0T0wMHmZ3mWDiu04nXDRenAQdG7zYA3O6WeGP2S0wwFnaSw3S2MWflNgLXMCsVA
SSnmClKDAiZNSCWAOa08pRGPIgQ6yhDtKD0NwKyTAJYOrVN0zgPWtOZ28mCJVjrYK0Sl8oUcSpvF
c3OZBJ6NkTWnEQKbeTWy7D06a5YrE9Ya+SCJ/BhY39B8muGUcVgoYtr2gV9nHWjfcyVOtE0mnauA
I7YGoDxUJFxWI4hdNJS3zmXxe6+2KtirdtUdmtyJJflaCw5l62Tg4lCBg7tgwwFCAf9Q4t2SuBfQ
CCd6YVsrLFnPutlI0pSdshSc3yk2aSdyz3kVMV9Ak5POu/U9uyYrIrBC7rX3PbIJExjhuipAa+1/
SQWdHaIEo3I2XF4B+6LvY2xFd3GgPcBpippdwpP2rFEtrCKJ5dhYPFVolcJsvSYN/pgafZ9WcsCM
antPvlEj/kkvBvsR+PSBCgq/aH9zGXt+0jGQG2fpaFQ2CXuP4epAbqqQ3qj9tuxnhP8EUqsyrMQ3
nEqimBovLXoQcnMaYbMZJnP/dML/JV3uJf+qe9P/GJ9Lbp+Lef/P9fBdvh/19+/j5efh5f/5TLr7
P0Oruzm3/e/fNbB/kure1d//cfjcfeGffxbobp/5VZ/rkfAX5E9BmgoaGhSM6Nv8LtD1SPILrhd4
f3BNw5+hLv23QhefwsUGhoTohELVCtzz3wpd/JEPZACk102dghyx+K8odHGxwEz5o2aCQBfo4aYq
3xQRmxIyeD6TBuMItJbtbeA4Ele9pckeJajy4FimSMhRMUyth+uI8JHepTM1VeGQpH7n69h+W8FD
Mznzs+ZsHTKQIUybtQ/hsgFr3tDQ09b04cNc8cA/hMqPSlpzZLclKxQe/hBZQF8abJsL+LL6zYld
Jn4/jb561ASI9gHnph33sa6MuuRe7fs5Q/YTVhnaVWMu/fk2QS8sKJ1S2SPlGWK3Z86sKng6AG3P
pn7G8T2vCVK4uO1MkXThYvNgtiBKi7qKsEghay4y7cHxewHlrcExR9tqN6xSj3v8lSvLB0Rsylwr
7DZZ71dfzdqixLCBSGm+NrAZ3zEJanbZhBPN6ZIRllMXwTk5WVQ3700yQhlVMTthNxcGrt4eCqyh
GOe5kTtQ+Oa7wR+jq3FK181NfI3THDyriBZrtJWWGnxeOKgS5cBkHJXXnII0sOw8P1vgNTHS7kE0
YwqQo4vUgx0EuI2EKo/vEuckTL01jvLdCm9vWYaohVieZjq94t4aotKrhmwASF35DhSdRuBos3WM
3i+KZHfitT0umNVMAxRna/AtJnXE9jQaXFsyuFG4XIWI4cvntG/8YhmsZ2AUIQKbZ50PcoMSE2/L
zHnr3bg0i08+mABJovk0iBmfQp7NeAJgKFhx+MwNyS2CCC8gz3bjPq06AcdyPwWXuO2UezdzH8Fb
gBxa5H5AuYToS7pmO4OYzLoQDUF3cupt8Fs6zX82tX+CVPTarvb+X//V/+Ou7/71f//xWX77x43+
1/+TX/nw/ec97umv+HWTS38BBAO4J0lwEj0ZCvy+xyX4E/CJwSwGBva0zf2xxf2C5MMNnkNfMAa5
ZLO6/c2EwPN/2YyDYUZI6ZZMDEw1+mu73EtMxcf+C9Z4BgEQ9tXgJSOjjQK3SDXlPaIuqR2HU1+u
xhU2Ck/8lutLJF96vLBjsw552k7VadqByJSHax2eISZxhopJpN2975i6iauUkWJky/q4qNkrGc36
uyhhY/AG/BRtQPYfWzNikkHDBjiytQ7xb4hvn2/NIuqXVqef5ngQQV7NhNzUuDjAZUaY5paFoslr
VAG3qH5JXeCGya7bLFE/tibsZdiG0VloAvfB83Vz3bokHQumMnLuhF05lFCz/TR3A4KR4NQI+0F/
XXYwTEguNhWVtwXNel91FdvvPp+Hd1aCjxJPqE+baOaXHqvS3VxvF2GtZXOx9EA35wnKIH9FiYQw
doG+dQa2/I9YVFkx8D6+CFsvLqbBeG9FVm3gzR/jtFnFQNECoAogHZBsHInPx2mEL0ObbuOUwnPE
p1f1pHghdB/tgnREjAfRv72a/+wM/0TW76s7w3f5nX1un20E2yd+r3bILyFE1T4YPCAIxwBNf98J
PJL+AjEtoGEQozYaxtar/M2PBIUQFGxo6KCuAckSON2/twIS/ALZPnrLFDsM1q8f/pVq5/lEQa2z
SUdQPQFdBSkIF8TnE6WvJHdLV90m3CMfEx229yFafLjquomHRYS23JfepdUbxfqfKiw8Fcw27HUY
ACQ+bN/qJ1QOkR0LV5Leztii8mzp+Hu1MP6XkPdffxoGdrM8RbcDRIvnD1FBpTI2ZreCRdHHJdXm
DsI79xaJZttx/lhpvz4FLWBsp0D4sfBe/JQpq5Seouy2m+o2yLOARbdRxucdo9Y/8WX6Rv/kOUD8
2+OA5G1cOjT6Xjpz42S36PCnt1C/qXPfhe+ZJfGFmbK3oo2OvaL0jwe95KgkkgYTeHe3ttUAKaEC
zH3tvdVvOzb7NiceaAHAFQPL//krSpiZgfQlt12V0Xf4nxDz4+yKbLJ18PYLbZADjWPkTTbi0XcG
cBUn4EZPe2kpj1YSX+o2uzUdhJI20nWcqzGKEJcah5BLUvF+0rTaybRNH+LMJPs47NgXzpK0Al1k
crlrhu4cWJY6s2hLVGUrO1jX/bSL3Pw6hX728Dk6NmjoQN8FjA5isudjA8L/BIAyRfSDMvtQiDWC
Rx/EwZ2f8R/AmOjNEEb+yesPPfLWNyoyphYaEJBNvHghy1TXUW2DW9eM5CzQlparrN5Sjx59CDin
8BPAnoh26/NfhsvFXCMW+JZ2SKwNqqzOOSiPu9d/Cbgef1qZ4P7gEdh6oQAEj/b5Y4aaNVoP/MKt
cxrvdBzbjxTp2P2Zzjq4d/CMou/REkQ7lnNApmZH5DqDk6JCMp0s4F/+QGOvYuXayRkXuTSCeZFF
TE160Cvwk7LRdXWRqDWjpe0d4F++0uQdQOQW4TzAJ2/WRo5wWqpHB5CB8uE+TbrhXkddYvPZoR1R
z2ZEWD1gc0SteqEhOVudIHngDeGDmzUyQFwAkGUcfLz8LiKn6MOH4475ExGFz7kJyiRI1p0ZFVKM
sGLdBfNseDu4rApK2XPxOSYN5BRRujak6NOEHDIVIh8R6sEsXzwavtOhgkjYyAG3Kk10d9sACFoP
wLfQJljspkMzNraPCYFjXN4qiWtnrIZOFwoIN5yQFzA2sH6q8TsM3pVXCPBsvrIpcD9000SnGQJt
mzK2cTxvF8v6PcaRngZOdvSUrB2NCiwxdp6ovu9Oe+Qa3vmhCBq0g8bqVProsRWwv4E7golrxXaV
6G19kD2Z+xLYqPgBygP8fJmHFsCOq3HtLwK4X5mcYwsDtlyDFJUzo73v2s2LKDX2hBMKSDo9q6bI
Znvga8GjrBLugJQipKOMlBeiiMtqGCXGo6TvQx6rG9YxddV3eELRiLS9k4hsMUBYvewehwo74G8H
TpwNif2UeXa6yLIWRjQqFPpmnU18rnzKPtc0RTBl09SSHBLtxEfJjWz2XMRzUpjITRc8M7PYBfOg
W9jTo0N38H0mYACTUisgRoCLCYRT0ZwPgFi9Pe6uCi3fhMnPnMwD/FI9boBprnb40pkqnXOzxP0V
TOHHBhkZziFendahxUU9lXi90Gx/jWcHYDWSQyoKhrbmV98q3Nw7k/Jd6ETwkA5TAs+junFNnkZZ
tRa9sqEqdU+qq15MQXuprE2h/4wtGt2ZyOz7kYvxAtfh8AeK+WS5ETGx5wET9qpvQkVyOQXwBxNw
z4HhxVIDyO0m0nawFqFiPEgoLuuc2op4+yZeWwGQzkYQAIxaw9OrW3pYpo6T/06RDhCu8rVFWsJs
A1g6036e8oU5MBmZX6c/bCZBAVQz8iU842PdGBX7CLNLeJbBNcxvmh06Cu4rdyQCybU1j3ZUHL1d
QKTF3CRLAqx6Cj9btbT3UdrFtyJc+RfqumwueQRUs2xoL057h9l8Cr8Sd6Uclt6By6g/nbrec8gD
j4YvPLB4QWsWd198mEd9wjcwQOHTMYG3yZqezUGnAMKTnj5SuHDE+TLrZCgGCp+GMkJz7FMlx7Xe
BRhbhJsxKkSZQiNw2QpfP/JotQQtvK75vuA1NHlF5HxHgqb/mqCV9SmTT1angAQeB0OiDy6MEA4q
kLp13UiQAnOfCs8Wcd8LXgQRTsLC4I3fZB7oPWAFp/xThUi3S/RkEFAUelWc5Kld62Rf9atGE6NT
ISt7GQ6y9FiKmI1onu/8dpuDzp8+ONOA3QXGJfXhXzYARxqdWnzQ6iP7gbikulXL0IqD2iwNERmH
m9OhAw3BFNLO9SVQ6QTxal4WL2Vv5qgtRCUZkgHBpmn2Iubkh9UT6Ac1tmVXLtowWuIA42OODpq9
GQfW3tp+WWp0GjxykaBUH/J4HkN/N8WBQuy1RxkFXidhQNvbub0VmPewQsmGVu70GMUwEOi8sGAj
W+8Ji2R0hlaROAVuk2aXDjv58NhNul/rIgp45e2p9Ah2INVLEHIK8B07fpFpzUwOw5tVjvlg424C
3zbVNnwfdxq2/70PmfqooxGdRi+sO1AsMhqceRSsjkvTCkhzEFiHlRsPwQDxG/672m2rAuGpNBsw
IeiqtsOOaWybgQUjDFfbdjd7aXBOQp7+kP1Eo13rmvWwhnZgQAJVb/I2Qtqqnau5hYJx9s892QQu
90OWfNJxu1xEgw9Rnb8msyymMPG+wUjXfGjnisZ745YVnfLG548T2CA36GTN3706Jt9Rf0dbvgfH
qx90XdvTqWJ1U3q9QUCEBwjxdgjqWu7CHkRd8iHjxr9Ti2raclgM4ycqcwzN+pgLvxiewDU0WAC0
1UOHjvkIZTbbp20TfkOEFllKL91wugTX4mazMwN+tz5heWE7CG+XbEBfaxxLT8asbchuCVU/F/4T
Ojg/IYXzBho2T/hhsEGJ1ROqOKfNNJ5XFNOnhGAGB6WMtpkVQRpFC9UNSZpHYV0lZe9mWLJKmXx2
2gq5q56gTYjWAHPSJ8hTP8Gf8RMU6sCkxxE/GkCkIRInvJ3/hJ9G05RgKvoucXlWt9XX0KE7NdoW
uGtdaawdonEQ7VF6AJtdYBeDRjYVwGzTJ/w2auK6ytMncDd+AnrFE+hLnwBgjmsFqNdPwLDlmPUw
J9lQY1xQwZIGDRiIcvOELidPSLP/hDqbJwS6Mj1OqqTNluZk8630Lvy2n+szh6OA7vpYNO602yBu
yCiy0wRUJOgXvER/9J/Q8NFfGPILEQtdlzPjgM4lmn/0rgO3EZj6ShQA9m7D2teOpI+BsrD+q6ha
UJ+so1dkRFTAeNKwa1ExWaE6AMQGcDbAW+BUhizedZCg6V5ksBZTeCkJCofQzh2Gs5ojf8+mkSDN
IUa9V6hJcpXrNJJrbkLrAAU3aF2BTV2RH24Kp+kkqNCQzx0AoEMAKxt3w5ewcXtc2ZEd4/VuQPOX
NN37xAun7ETDO80rFCIa8CFD+2A+02ho1PfVUgk0vuOVdgeoKthaTDhEJIym9QRcHgsjKgF641RD
ZzfjX+ds6Xte1qDIDTtLKMzR1MxU1OdUhYDZg3UcnNhPcPsV10sjLtCuk1Bt9N586tZITwWF0Sgk
wiyA42zUsOG72bqs+Ao1+n8waUX0JffcoLHVw/ynCKeFXExD0sD1DZXKVKAGngDpdQPr8tVTuIiN
45pcNwTnK/wu1/ZerBSRt7VbPezLAZwhDs5Dne2y2rtzMdqx510yz+Mpuh5iLteWNx8nPqft6VOd
/x/c6Z8bJ+i/b7Pl/WjsZ/msybZ94lfYKaC/hCD+bNY4gPdghARw+1cTXEJ/AYYMmQ3cBdD6Qpft
36DTBkiBtQNQOgWVfYMzcHH+HYCGQy7oSsCx8KH0L9vggoz/4n4LLywce5AuQGEH/RGafc+vZzYb
ma8xwfJYr27GotNGfPFqkWKWtsT6qNAEM2Vawa/w2lv8HlsijU023dih4byMFRIfyx4MCnRfMAj+
Je+8CZUis6zazxv2tKs7RLhesIkJegaqRpvlmcOd6z51YKKfhqtmD3wizpwk6zJWl9Bctp99u6qu
QJwFCLkdjt/PYdihaK/pdFO5LPqcNmG9E5URH3nax/vEJrj9iFp8imYZS5Bmui+UWg5Lf/jHYSdo
rjxG+cfKIec7JWAmxC0NHzwZt48c1cYuUlN7o1sOiJgQRPD4Dq35aNEtevlNfZMt6BYWC14pKCco
+XFbwkmR+ylMx6fJi+4CN6hrDZeIDtVsz24nx7LzjvL4gHa+u0oljjizNuAxNZNJd6SewytioaxH
2pZLvvnKfKIB4PvUR0lSWU1uDAPhCcVd1e/7aJW7BQoZ3Isn5Q7rKDqQwVRFzvx4GrdrSJ9dm7Ti
X4j0Cbgi7V08yPpU1o7dUTYMYHMAhjsJE5vtloVn96gu8DkNB41dnFU/dDZ86qAARrsRlwC82ukM
LK6osAuaWmFN41MvIe2hY4O4T0K792wPzlxkDVoRjOx7r/VK6MPifQ8V4PkIueYBL8wr19CYezEq
cl1DIc57cc9xvuXjkmkUhpCPfVgXXZ13qFCCHEZS3TegErz0dLuekHAj+HimrS8TKNEmGPPpvkib
tIWleRKhVUuS4dqY2Z09ESlcu6JV2Q/wqZsq7eGyEnjvaTIjwQKldkmiRuwGmfQHWtfrXgGML5C8
EJ9VLQ7iJpsX4DvBrp05xfPMVcIcqsKw5rkTzYGlAzk1Iagn2RxeSr16ZSLockFVchUrGZ77dTXn
Tbt4RW10cEC+G7tE3THgipp2VxVYGt/WaE1AykMox2k78vngwoXvqqhWHxKkG79bJYo/BcLMV2M6
VZoVLCUpe+RTSr+5UgnBBPSCc41hu+FhZk5NF6RF7a3qTMIBbK+77gId7OFEMoJDN4NVfs7sUOdN
gK6lEsGAl9ClCvAoivgmXqYduCmoZWht7qCeIO+g3wwOTcPUIeDLfQA+FY4q3MKTBi3Xss3k2dTF
5Hz16qGUAXm0YdScjl3I3lUNBc0NVgAx2ByJKG07uOtMunoX1mED52T4zSCf4LCufnc9gtq3n1UT
XuJmSa8NmIBX0lOsYGFszlfur3U+AJL41rMIDXDf2FOjHD9XvE73JDUfiSZs1ysB7CRd5GVDYF0F
jP0DAznGnTNGwWyytBkBK+DVnzHfCznO7GU4XVh0J4EVY4OqdbqvJuY+AqyoEESx7LpF4ZXXUAI8
ZrD2L6oGHxs1BLoE3L+iXxnWliMCsoD4Oqtxi+cC6japA4ZOujTgUGndnFY6QUZyxdoHMIrCM2VJ
dC4cUFtiRHiGEm3np/pbMIsvnAzpjQLcB3eNmBdmWEC+MrI3H3CBXJdDWisfob0A74Sf49WeeHAc
YTIfcUecvhgi6vmQEExUoADMnadWVqD4UnlFJ7txmVhMTmAh/f/ZO5PmuJEz73+VN+aODuzLewQK
tXBfRInUBUGKEhJ7JpbE8unnV+z2TEtjd4fv9sERdrfEYlUh83n+a/dauSsVIiPsvSpd/zrTuibo
oDYdNrVCWQ/BENFwK3kP+yqtdGBdbV7O6WM7g4uQouGDvF8GtvnYyhmqnNnqcC7Xe6ebrhctjgNu
36Pdy1NdV7fGNtVxxtfvaOcrbdWNs6uK9bPM9YWykBLyM67g7sgqDd5cV14wbO9l4O7L0bQT5a4w
n+Imt5ss0V39OKK5xh0H2lGrnanqmH96GCxzT7Qr/7s71ufxPFi/ucWjmXHOhd6L2qxkyc291etD
p+3r0O73bbkl5LWmTkNKYBleynIgCaS+1I1zmS3doWt40Vt/2FA+riWq26G9CeHnAkznUkdpkzv7
NttuV2dNiRdjtBMcH9pODPIvrHHoYrlImZjDcGF45IdiH2axN7IHJlUOB/tYcRFNbXY1193OcNe7
0Tj3IpnuJw646JwBpRF/+sKNy9kuaLtuq8VLgslfUbzMTpxN0kntRtyTOkM3Z9jegiBedXn5WJGy
1Nc9RoOy36nGtI+eWbs3de2Jd8N2AfKLarburZ7LVhh0tLVh5j8pO++jtLKqJ/Q84lj3M4cg+G0b
b/46JprDdM/i3uy9qEZFWMkqQbnqpd4Y/bBb1RyY5s1ka62r1s2/gYMN5KTOW6wRsCR63aYT7bdv
GRD2NXZeXCRT75wqJbJbf+nanQocegOd7mIJo5ZEunFKbUKe91EJO7wWIvYRjyEFxKNq9nJndeKY
y+iWcvk1mcZJ0JgEegzYgT82C1Q6h+cnedTvGc1XVrGcgrCi2b51wMei28bZ7GOG6o6HqXv0zOzR
MxDeMLy8jgjVkDVrUMaaSleQ3YQzdI/cdU8Ex421mNs1JO6alPV8r7kXI68lpbvlMKmX/EupNVJh
HVxM63CRZ8O9mTtXarY5JFniw8nJ4rA3my9zwybBFDEfR1W116pdg9cZi85FHan2kI0ZgtAoWoq9
o+oJyepkvQi35GLnEB+cIp/SABwmbrQMfwyWtK/8pmlSTxXVs5hM4wU+6pqbhMVtCtsozrrI/V7w
kvzWtE8jO1bKGTgnLVrXGGHD10zb4QeCndIYUyMeD+r2MIvwxVpyLzGC7HGuIxuQlNMPpZiLR0Br
uetAdOLZ7Zo736ZVzKSmp3S4mICSvmRkcCQRLX/VtsVSe8bXcRs4A50eabpzpeetvKiH/qRn48Uq
in1oqikR4bAXC4LXcnDuva2xb5rSuWqmAsWsbRkHIgI5KWzjxyBn9zrf5ofNrB6oNZFMKRbfX3k5
1mCKE2WBIqp+lMSuJcZm+AiUxyqm7+dQsiwdK62DnWBMjSO9+gx1KIhHZa5PA8ALElsGMbkalINY
zktoNT+8rETq2ZThcZXy0g+AecDWvvhl4SW57sg2KIHUkKH3e/xLuOJZaxW/k+jltcyW+mKrFwsb
8PzJthmh/MZ9JX4NDbgatlOlzWUXnDVX2noQQ3hblgB9KlPWetWLYLgbgqDf48lAIrWONZGahn+o
wqp7z+0NSNoyxfpkmWM0J4AD+as3tD3lOzWS5yJvBgcR9coyuoz3He8YPVauMhNjMT/b2RIh3p2d
XUlnz2k1NP97mtVmHK0qopfMyN3qmA2esSOKPJBpwWdqQjfo1byoSfICZmkEqJhQPsrstnPu28Gp
v7pGzg+0t/A2K6v+evRcGat5yW5yf9lA/eoN53GrtjmRtd9eD6utvpoLImlEvRaFbORclTXGNyVM
vmg2qCuTQXhlsMrGvb3x3Q6Myjk0oVR7Bu/gAljpuWxGjcDV2qwDUKR1CX7jPg+rYuCpa5+gC0/t
l6IZ0lAUd5uwuthblrcFj98RgGRp7/JxJGmdXTzUYJ9YBw6SzDAObcOfL7a+H5aDiSn2pl+n9XKy
CPT2Y2tZTZ0nQ9cGw6Fcuo3+KiJYj0ZUiOXaGtHL7JoufMjcopmPUVGvzc6dlv5JhCYPDEyG9aoj
JT6DLW86MerFu5KBMGawKz3OhybI8/7dMSrfj+eKmuDdatmiTtsVfeyFOTWFf911Xdteclb3xoFj
vDB2RtFWaPKKs09iDd0R/bgeTRBcczWz8dD7bmnubbw1oA6Fr6IvmEzC4aEWPR+JWPrFeAAZ7uUR
iwwwGVghMmgedt9X6ZIPRnCxTYW0n6tFWhRz+sTUIXfMAorjRDt8XRYZAj80VMbsUO7n4hRw7dh3
6POAUInmHzBeuCv7Waw2n4jMjaIXyQNL73ySVZ735ppZ80nZRq9Pvs9J86h0k9k3LJpc04Hyq/mK
dAxkglGwViTHm0OvX9upa5HzQyAV96KJGnnhCMPrTltPXMZRFzUC7VUXy0WlK7yFc8a47WBd6Ahx
I7KoB/2LHYDkXd+CnjhlV3xfW52fnNGq3mrRRjux2fo+M0bvFK6tfyea0Ey6aaO0qPKNpAyGECGi
LxZAKCzMaArF3WLr+lORQ2oEFIhDFhIFu+1wOPpxCfOxqwLjCUvBrYMI064s/4SfOzgq4tCccuhu
uTZkHLVss43on8ua/Ad/UirtGr49VTTtg8FSD1NRjF3idtFNBar23HXhazYM4dH19ed2wWfQgMHu
Jrez7tBfiMfM9B9rOJG4l83TNokubbIR7F5dRGT+JOUENF9QdSGlRSO0cWlVNLqWhvOJQPCkdGUT
W0P9efal3K/FUqVbpKzE7Nz7tXNe+ia6YEvIEjByMzZkd7Cr8fvY+ek5MgVz9828ll+yaQU9VSSy
gR+Un/moX0Yl7kTnse4Z6rWmhGmsTl47fiMZ59j469W2Nd5Rl8OLX/IBLBQnIsd3RZDos/Y+l+pU
KskxJIzPdgsLNZh7oa3bKeqteGzaiyxCJBZJP5Z51N2Qtf3o1huFh2Zzl7vzQ7Wpa0vZoH14QZJN
6uslG8gxte9GcnTjzhx/RDbAiKouqmxZrxxHMIVqhvluSQuDCKJc6XtynZ/J7PzKdj4fnSo7+cpZ
k8BnQ+IxxFN7OF+CbXFs1I8ya2Lfz+7qkKvMcdJ6nLCdcAzMpv+1HrdLMdXIVyO9yzaseEZWHjbW
DbyIb+PK++GtJ2TZL2skYsjw4mUVaAWzuTitW/ZSh+U3HE4QDGb7FfzjtPaYfzgkd82ab6ndNZ+X
3IZncfUBCeurkYl6Rw2fQOdazHtt4oRZne7YcwvKfLzB0EX7jLa319Hl61i0Ja9bN8ncTrRXLjbP
skk9ur85UEG8ZLwUOCnaF9QsHbFQIL6Qr+99Yey7UdA+yoGe2FZ5udTmVRgYu1Ja5Nygz4axtJCc
mM7DHJRPbeXdD6U+KM/r7wtts/GHvMv42EDVT2RNHsONVDH+/0q6wSEc60dpDEc6uNhf2kNe2o8m
ozuKyJuyWj4vas6eaiKnayJWA3u7cSIcW6beyTG8ENo8ddI44Bo5Bpt/7HtVY26f8GHWaT4P7cG0
50s9Zsc+Wy/CaWS3r55q20z8sE4tNz+1Uftoh3IAsqkvoAN2lnaLq8i0LkZpHczCPTmD8ZQB9eJt
KL4v7uCmldqcg+mOF9naprkdPThrNhzRYnQx97yKA+Gm5Gp7MQ9+Uq/9XYip4lb76hYchQrZ4bkc
iveMwXDjit6FY5XdFI47XZkzwnJu8ZderM5lJO32SPY+KeycGKVuLThrovTK3oju5hlLEUpvdOTm
4KfsUZ+XhVxTEhYx4MxLhUVjbO5rkZ/VVPKy6Ll++xFNRWXWt3VjPvqDSsOS3mZ/uA6L7JNXefuN
IIeHCWrpgKuUbDBpJgspiIsTHRoNLQLKgyDfvbCQYXsQ7G41GkcAHpOKVDsFA38cIW9haQG++3yn
DHW5wU7tqxU8CdjjHor4AnCLLRyE8rhhSCQ3JS1KTZFp0x6UGeztucnisfPeiLV8HozoIqhkCt7E
g1IEVuJW7Y2D0wST/0nlHFfVMMZIisj439IQgqJs5akMozQP66O7mMa10d/0nbpqZlXF88pON8L7
ulZIH0aUtG72fqYvIFZi7GEh08S4oyZQf+5zuYtU/gUahm/scBi4sjt2RjJ57jivcQQhevLKXTAy
x9OKSyivVz1kWbSvWz9dx4daBifk/U8Y8Xd6ax5s3nA36k+TzbbWMqNbjKR2tfeDaYISNMEKOyeK
dea57ObbvGcF75gh1GsotjRf8089gQ27AivU3soNFC9GJZPBxK3X2d/bhlIba/sR9kVSn/WyZe/X
PNPZ+Qd02CYxBBSBvs4tXvqgmKBr/0FQlBeHJYL31gMTNEcVF4F616q9mKv5a1WKa/IF9iM5A369
fSFY9MUiLcLL5Ln12weYISp+MuY71CNp642XaKGvZ2aOYGpi2UGPbxkF33TSkiR8q60+cafhslXu
TYFv6NprODuo/+EEq3xqt7M89VfvZe3d28oj/nyFOyXXL+DEr0eqO6wTg8Rn2YV7k/ADlPkv4Gmn
xW8OGZaAuMpy55Rl85UJ05MoH6jXNlgJl8l+yrNuNzawMARuW2S5L9cl+r84bIvH0GxesMNFO6yU
+2Ee0PUWJuSW412MXmvtUcQ4h1I1rzWpe3DdJNct0xSeCIEGWrXcF3dhoFQyn/e1C8SNGKVn2ZIY
QhuXt0W0hCpWxdvER4Cfbg4Osz8cmQdfqsHAcCn61K9VtmMklYkeovumrJ/abIrm54g1ilGWVJlo
g6esayL/+FsLyqZ2yxBA2ofHsMmN2nxsBihHKzVCwtQmIwmKni6qSYu2gt9sbLmzZdVv+xk318Mg
wtXZY2wpuku33CpxIO/RfdoaH3LAy7C60ybsW58aWYsmKdzaEGmRecGPzQo0VycnLKZRvhnvHRZC
+veq0fuB4yV46DY9PygzxJIuImPhOWd6CuIB9h8ss3YnEE5pbNjY8l6+zE6OkET2K8JtKIKWm66Z
q5vCl3ALkbafmJwRNtmoeURir2J9XgK5sjjmmVHvA7SibPWCc4LXGBZP9pIRtDVkgyPj0ZkDP8mX
dsuOlULWtY+WsuUbIV2vV4dWbMFwQnDiWzEfu7OkUzVMAPptaByWtWu+2qU73s9hv91aS5UL4nCZ
eZP/kG7jeu6hPLet/WvSbf/ad9//32mo8YAMf1Z8n//YH4Jv/zfgIpg3lNlIt8kL/AfzZgS/YZD0
yc6AYKNiL4Tx+kPu7aPpJnwMsSJiMxM99v/KvX3042S2kw17rrklLPbfqp88M4J/liu7tFPQ/AHf
hiKS4O9fAzxKgsAsd2pdLGHFwLgTWSe3zz9l5yYSrdfsFPXFkNrTRne5NLwDmZzFTQlRcVGUVQuu
ib5L+uIxNyv3uBXiJpyD8co0xuqeqL67P725/0QC6/yzV3suBLIITkHu7p//+Z904nMoGW6NM+qF
UfVz1tYWBTJdH35CC4KIssMin8e46mybpgvQoUk9CN03S4zk0DqNCCSHFB9Osy+FEx4dyo3iWtTU
kEfRVOLqLjaEbuVqfK9AC29M1Yw3pULkK8nEYKbkiLkX2Ht3U7d5jzLMcu6ByADsYJ72zsa17H2g
2edMK0bfxyxbHoTyphK+yKjuKIM1k6IOpJ20Pcg+ctPu70TCv4pc+TwRs9jUIJPahZj27Ir88zuE
JmRzvUbZSd4FcTRFw5WoOn2lLdQVR0JXKWeRReAgVJydUwG2DajXi/lByqBrkPsV5/2jCNLaxKWb
En5k35+V+ZhnPY/uEtf5u7Loj8SJPwnmz6+YmCherIemmTiVX16x6VoDkmrPSnryvh7HNqtPJg3c
30ZYnh4kwRMXpi2zp8LLPbQRTpYf6yn/4UJkgVSJlbu4rPtrJDnoVHxiRfDZO+b62VTO+DlrpCyI
hKHuIwbZFA8aN+c9xV7TkvTbyrG+6lUm+IhBemZnKb9uZeXjiM/OULNNyiJAyWz1rHaOeJ82v9JJ
qV0CIUxOWGD3EdnRAOpwv2HxTzNDMikHJFPgNwzEp6Cds+fJsUoWRdE8jPguXyeTXwMRI52vWySn
Y7vkYklQDxovwp7642qFw/tQS4NJpxa8+K7pV+YuP7p2vMC4myFIbjvkThBJo1Xc//Uj9tEm+evH
QfqLD+Hvnx+0s4r6T4+YoZq+z0zDSlB0FoceJpd5puQtceoQ4nnJe79KEVYSXtD6YdpaebRn7nMf
ytmBcwOxin2GFu32+q6AInXT0DGtT8hVYLSQwKrbPDxnOaFbRmYfznl5Ha0ST6Tasp7cK1TF11PW
HaVo+5nZrOBDMl2yWZZhgkuz9BU7SiUSr0atGytjLBKFeJ+U9YpTujUmRGgdM0ZFd1fcDbmAIiUU
gsm6Kh9HXChI+EgIShyzzLhj0cgwV+XrOiTuDFYZMFsT5ysRUGVrd+YMzdQxhyqpBru5NMA0rwNS
WP29XdvyZgPK3I0am243z6hhC4rSKrQtrrpiiLElS2nh3BW2T3g3jt92aicBwnJvT8ps4mgTe1OS
cdLKLPjir4037JEFisc+XGgFC4icMbt8ahJaQG5LgMYXX9XLlds49YO9RSwSf/PZ89H++tGjjY9w
AeKqpufk54++treK5N6RCKWaL1ex9uZV5UQ+hO+ZL50dfxd69fCGotH8u8KgXywAH4dAxB1pEaqE
RuVXcwNtP2HWzKWdDLbsUs+Qy0sZOsFl79mXQ6jrkztO6oBkvOHBExC4FMIBDIprI1JuGkm+KvNg
tn/jGPpIQPvlHfHRhaBLOSfN/Z9ccmtxuyWsVwtHZOGkwg30oZQMxSxwE5Lpeds70vETS/Z93FpR
iCA1r5/yDkirE6DfvqPNw9Rnzo7R27wwCkY5wXR/BdMBaVu3zjfGA4Vy3vu7QsHgbGf49bXzyonP
xVxq0iXz86e5Ti4yCvi8hLDG8spvy3VJM8te22NWWY+4OMaB6r4+ejYpLj6L2PvbSsofoikzO648
AfoXzFOAxB9DBf/dNOati8uo3PuLzNOys4ub1VTqomk6W+zmmRsmztpZpb1lTelabMON00JAk+kq
U4/38UvtwV5Z0WylM+Qzj4s05WXXr+u7bWqSYBCPzZdI82/LbL7dfPAfikCD4pM9+iw8ZhX1tw3P
9ctsWRv2ilIu19NWc9E303LplG5GcV293OC94ZtLuqjLYRV3fW5dGv66oVqeo/ASE5BbJkwIxR5M
dzv2FSeV6wzrsz2G4pEFwnpuCouNrbCFBhgHV3oAigb+6b3lVG+rfwWg/aT8ZnwN1jraWesAyfNx
b+gVRcffPJb/7E4nfZLjmMCm8/TzS3DkVLptReorqrwZeMOeAL4JYqHUDl0tVo8A+nAbELhyjV6q
clN7WBkzrvJNHQpavveAJK/riCxaKEjdvnGLXQ8lG0u5jru/PkI+bGC/fOtgabmuo8A+p+3+YrIZ
cr06kzC5PnRTfVHKCS8N4wxuuxbEt+/v+TaBOfmdlU6CBrBeqRelq/kiCufyYBPDxfcN4mw0SlYV
34IynDTgy8eyn5d7KxTuk1o3bzcElMgNm9U/SFEaadTH3kulu/JmbHwBezE1AIjYT/76F/wlQIwp
xT3n3CFg5GfTi3uWy/10PxZFFhKbwi9oVfZdJ60w6bpt/mIvY3TV44FOrU6hlHZ35AdoeNTU9zVI
xeSxN07oq7jW/u5Zt84z0k/vOi8KIzgXKR7ykNaRn18UWtqsNf3GSgi4Ku/coNWpsaL6ZMs9VaFV
H4seKnYMn32Tm9JyLxZiwPZ//c784kQ8vzHkZJztqxHAKjkeP7+GoigR8BPjkUg5f/NY94860ta+
sfPtb45l55/8umdDM1uAzUrF4vLzj1qGtQQpQKaKEKS+03hhPvOLMX8HAd8hcvq/FhsTdzK2nrzD
KzR87QIn/2z5LOu7bAEv155nXKJBRLQdRLX1VnXTEWQCa5CqXe3D1phjvDU1nG2HZjjuNF7yQ8OZ
eW37TEQ9chSY1zWS55LQ/rWtAwgvyyzURZBHS5i6Tvk3macfXvZfPuSQoAB8wxiAiZH95ZvHEqfN
ooU/nZl6du2yktph++0VXPn2dOY00jkP5oe+q8PTVpKSiU/LvYUmwJs25Ip/3Sv764bMOA/hRbs+
Uu9R5LG/WsZbPhfDo2XISxPHwqembwcsAFJ3mE6asH9V7hZ+Zm7w9ppev3NRMtZZgFP0AcR+WWk5
+0SCKZg614KfLkUxQytt8n3uDePdjJrihYqP8Lmeq/DSMezgbR5dpmpJsdFVpWwoXIPs5Mtg8joV
D6LCCTbWigK5YHJjO3xp4LKe5WK1dRp18EZ8sw5SDN3BtUp+kpmlGCLs4vev9H+0xKRbcDD/a1zj
U5d3f4YzPv713/EMi7AepmTiKsAMCDE+73O/K4nJpLDIcCWvgv/QX3du5/kfRMOyfrPo3eIfe25A
WsN51PpDSuz/dk4QRV9skuAAFkH+zz/ChP7ABIg5+rb8//w7xBuZoV37Z5ssjSg/HYYBMCrjJKsZ
jwkqXx6Ln08HSUyDF5Q/gqJy/UM718ZVULYuW8XU+UPSBxRHvbLtrkwnTWRdwVyVFAwUkbgxbPQW
gbCX6gwqZ3j8luxziaL6q5gr+dQVrTBT256IyTM95SBYzE27Tf1Ij6+dYSuHCYNJIzZtkas4shRE
FFa+6VaOBrqxgbgaZJIhWaFx5rrdnVMjzT/aqjdluhrKebHmwV2/tewn1hccCZk49IOOBFzSmdP3
w6o44edpiAMtLV890dHSRXli5Jb/xFNVoSqF29q7azWrna67aknPdjJVJi0XlZMGs1wjwHlhTCce
ey1Bg6PO2i8+YWAPnGg9pWg5ofAZQmKmnDxvrnPJZLgvg27EnqcpeoDxGPo3o1wYNEJ/LKc4r7qK
jmzXOcx4BIs7jcBV4O3K6DZOo3HhJNjPRa/X256AQ2AWJ/B7RMObxk48iQLxpKq87Golby1LXBVM
n2rLw3YW2W0Y7TdsYUMbQxvq4b3LGrxDluHLJ7o3vJuiXYoJy5FATBBvjp1P9wFW4/coL9gZTXdu
f7hjmyOuCxakpr07p2qUYY28r5q7vdSWB5Te5O8uhMcag1MMVRohoUGxAAwdUh/STbhj2rJ/DCs7
8g5ejm5n1ysCMElTwn8C7MMmdwJB2MzDWpbqCu5I0KaEhWiEmqyMOvGInPwxZUMu46ka+Rb0a531
ie+he0HUGqEt6NSm3gcNQnyYI4+JexhLtEcBnkV2DXMo23hQQ/QE2NHEGpctCSRls27sIfns7yCh
s2dgA41bry6RpXvhZREtrTzwRLoUrWRThZah4xcbKrciABCLDES+F9Q3kWeQvRiSXHZZ1RqImip5
6F8b6BmN9TRXqK8Dbs1sDACqnT5v3n3lDzCtm71uuyHKFpnYYZ/X6ehL/2YrVPGdunTqnYe26O7t
omF96oate6vDfL7MBQKpNIsMDG1O441DStBg+7x49vhW5pULuS2a4LutAexglKPyLY+QvtN+0SDw
ClDDISJ20HbawjDsWEsf9ifQKN3jUrokKFWMlidd5YWNSrMty8u5KBiJLawFqKKrFldQ67nTDigd
S1zpjPMJGZLeU+wjsLOYglypyVgW+GcMPglhWSZwzDTwqarRr79STVK9GOPYjclSVIi2mW/7t3p1
Gjd2G0oGEQ4E2GmDJsiOIb6fJiURsvWTsLCZWjer5KWOhu0/nrcWSNxNjm899i0IJ5eop/0WZf0h
QtBKkKBdB94hnM2e9Cn43CHJshHl0zKOxhPKe0bcWRfZ95rkIbXHjpT36BVMtKCt5YxnCcfS3FMC
Ia5dQKUWvVVdfl+EWz2JOhJGLPne9/Eom+YhX4doihH/+gfgKV0nmrC812kS6ivfmMVMzaoKuyNL
HU4fJ8/kRTA0yOWdJfefKPKhoWjrwsVPAMh8GzK9NS5daMDvczHjwLZy7V911gRL6da1RFQ5UCaf
4qfsB1jvABy2C7RGDB717qGNRK13jl4gdc6CyJPfna1OH9faf274/zonxPzrCz7+3hbtTzc8//rv
Fzy5etyfBDZGBAX7tD+A1fx+wZu4gXyYM0AFPETo8CP+0D8Cas6MBeAZKTQYgmz/3FT6P/c7FRVc
/vTdhyRY4379d+53ijT+7/1ONg3NigwZZggZ8vP9bq9VppHIoboU3lIctNeHbovKWVntflttH/8p
QsJEiw2SNbZmms5Snc3dd+riIOyBgpdvbmPhEhBwpKidZE8EqLdkyM2GEHVGUhtlW+/mVsGScyrb
GGjDkByGtrEWY8elZH0aF8+/EQ75BSkxwFuNnDBUWCKWHoXKPE0oa6vZxQXCD5ZBYs78lcdNgCkm
HtwnnkWvnrtLSk/IGXAnGrFOwQDgcFcqA85bjiUJgNrP8bkGhgihx7kIvjBXVBNzROOHFwOIYxRL
KEwAkBGHL4InvV/AourdAv+n4oyUvUtEc4BmHV2FyP7xSf1QQVE+TJgu/JS/wh2SSdkTUlJrKcVe
Oa765AJloZp0++wpE0PBnuMt6MJV7bl9bA/98GhHrjSoeAT9jl3iqjL8x938WqgenTpmoN5JF9Ns
W0DdrYbpdwfrB3qOfkIuPuXODvS7VgdhNG6XLvjABW/BtIS3JGuULnBnRurenHnltB9koN6iyiZR
sAWCXSHYqShLwNnl51E5TXdYcD3KhK0td1OPwI6b1rXLMMmxSHvI27WxJTmefzsJ6jVbU7sfBhsa
6+xTcQxCaOBTs+BrSWD9dVHa03dttnZ96fWlGm9R5JYIxu2+nvgY8D2fIsVEdSS5Fb2xs83obNqM
xlqkrO6KSHkSwblPmT3u0IZT9uPsEbUPC+/oM2LS0UNHJJqvnefNHIIRspcwlqYKlqd5Gao6HtC9
F4eRjI882YpgrPYVpljSkjVUdTy6urnzSF9qqf+Lyhe+7IOOg8pj+ZqEnr04GEbna7fK4LW04V0O
pD+rO6LTtBmDoQH5lNT7zWcFP3iaQsbb7JqCQ5l2JFnvTNBwYoPJPGA+Dd0NHbiqOu5wQE2sFlPg
ZLfe5I24gvL60cwz87HlDQr4u7V48sp5epy000UUcVXkP3dNhXiiJrD2nc4h90s5o8pP7DOlEGdy
FW+mNRk3KtdcgBH2F4ZurRc7Ybdrn/VmO8+VKhHm1soIzWsgYecI35H9wJQnuFbq/L1Vq/0wkon1
OmqCXJnS2uxthB/8UdSyf7FBji6Goqf8JPPbF5OCWHUknzq3eGxEvu47T9ll2nNDXpj+YOBMQfhP
/Lpr5msIrh/UfDF5IGcYgq54CTp/NfYolxHwFr2N9SjMTaTKHXcWwsu5iSrGtZKMhmwo+aNkgWxY
kXw16cQi4wDvf4SfI8iBKmircoJd6Vn1HdiMo3ez4zRiJy1fvHVk1j07YTE+oV3JH8UUFc1OUR/D
Ix2u03f/47MeLTXc5M1s3/Hxtnx3rPHUCNm/9aU3NljamEiMkhytpC9KVIrB4GgqRWYqnZNwCLzv
+eqM7U70HU+4kPiT4koX1tfR6cZLorbJnhCVC5UjQqLseMF5EO2rj7l8hvD5VJgjxhjfGJzsql16
ETKenid6q4QtSjiz2CNcZqT1Nvx9BYCzZR8AvTwvB/pjU2AIcxDWsz4Mpl9MBAuimt7P5wXDPGeh
wTrKgTKe7ryDbOd1JPrYTMB9kNp87Cvzx+5SfOwx3sdO43/sN47aOB6bj72nXJXNEjR9bETu0Gq1
Qxge7ntN8m+anden5vdVitmLvSr82LF8XOkng8FxuVYfW5gkIQRk8WM7k+yK6zfklvaL87G/2R+7
HOBydxd1kg2vCpuBROGPzY9c8ulWSB8eCuu/gYf9Y09sP3ZGcJ3xNf/YJLePrTLD5k1Q88e2mZ8X
z+K8glKgmH22z2spX3Ueluy8rM7BKm64cwt01ng/rCsga+/3JpH/zEj/Zbl/meR3xbHxc2rxxx/4
w1Ed/kbuMNMQ2cUhiX0hY8rvY5Jt/gZhBAJ+nlKs3weoP6YkL/yNLg8oJXpLCGL8yKD6Y0ryvN98
UoxdAjjdCPjC/Ld0HVSh/DwlkRUIXXWGY12qPPhJZwz1TzxuteBHDNjAdv/N3nk1t62kafgXYQto
5FuSACVKsmU5SPYNyknIOePX79M6szUiqCFLc71VZ6ZOjWvcbHT6whuwxSue0Xx3vxdU/pcdHcV9
pivh35RzUGy4eJ3v8PfT3uNume7g/9aGr7mZ8c1qME+BDqY09iaAnJQgkFFREV24vLcNEm7TFiEO
W6XiLTQSWIL6Yoc6Q/k90Cyz9xLElK2DO/WgHZt+EDXowtRGdxIjAeRooXD7mmkH4gZ+DG4j6Ril
X/hqkGXo2E6/ab5BK8hNo6MUC6yf+nmpqeNWGZHU2jr4S1GAMZG6h4AZa34avZgYTQFiPkGeJU80
rA3wkRZl6A3XSlN54KZ1k1dG0X9m8USVvpgsNBSW0mjUKwHJ4RBo+rwx23G5H9ygeG6XSDmkMc9k
MCCyCzKz+RQgVxHu1EW0k5/rIvuZ02nuH2etL3jBetW960Q+fzDFPPMiJcb8bZ4nM/KmvqJI4KYQ
2eLG0b7PhTlQAQDb7Po1fL4nnqQKNplbVD+ntKVzBbmSeyAFBNTBfLKyYIOreKMBdu3sP1zkMUFC
FxGTFVVs0pa2EAKpqV+HuxjV+GepdPUNXRpz8DIdrsq2aG00zpMR6xyaLKNyh6mHvRySuQm/zpXR
6EB2x+URugKsIjrV9CR7vCTyXRxqII6zrg2/dSqp67bJS7feNwPEqRdwAJVcKHfSpRKw7tZYTEP1
iixCT23GwZT3cCns63Euuh7KUqL96XtXP+iVkqOgBr4WXaUh7T9QvYgEPBKmw/LqJhzzMZhMv1qG
/jDnoq+2TYBgDPjIeCRMFPkQ7DqeshDma1dBtCh77cntnNoFN91AmVXEAFZHmWnKVD1Ql9moSyxC
RNvfEqmkxQ4jRH7DAABxvOote/6lwwh+MhrsksgFyukXOjdIi2gGHEmvNwwY4V1vTMG26wO2UkOX
U9+Kvihu8SQIol0Ut/UnQ7HTx0Rb1AKqqJn+GbG2AbBN8/crygEWGYOTqATYdcjrM4zQ7EdHc5+6
IY1h+oeZNWxnWy59OWXoIehu30B+KXvlUTJX6KtI/AvQxHGmvNnnFrFDG6cfJzWluFNSNKvpDlTz
PqoJSfDBEDrwf9FE34IlBHmRGAnFBWCL9KuTTl++IYGdyH6/QBMW+y+t2sIepsuOWgLOSkpq9NkW
sTkUw/tk7G6JbcZkm4bU9hEHcbsfU1/rj4EDbmSnaxLEWFUIxdzpDgwc8jJkgffpkib5ocztwrjG
7btvrkGj5YnfUqpytrmYzG6fJV2cfJxHpVevRhsy1RafBtZcUyIBOqNBvnOLG8ZibufYDpFlqakA
7xUHSaltBWOx2NaiXabDpEXBFxs+CIXYBXG4XVzFwyencUrtEMORNa+gGRnjZ1xsU+1HXOhG7tlo
eQPCybSp2tXI+T01bATEbxB+Qgau0WEbiDlpABg52kx2ARsybSBFtizQR7jXZvApHIUdI8ejyLpY
17jjbT/HugbevDCiDwAp4ucO85JhE6UugVgxZRQD9TjV2/1gLeo3XSq/em5aJb/xtLc7f6QHJHY2
mmnhL0MZjB9oSYV/hr7T/zRRLht58B/G27gfFpdUUVW/FZ0wdiVCh5XXWBpoPbQ90keNDla3oaFP
0aZxrPDRzonubkmbwHkVldk9FnmQzZB0GmMGwjKlpUexCv6taSZOCrlHdKmnB8IKP4k59+hOVYWX
E+39IlRXoPKMqEBvJ4u0d1c55iIVj2L9y2Jhk4RGuQYjkuKUUsN2HjAXEpkaHLpSK6ASo47/WBuA
SvQx7QIPeHtrA9QqZYikwSHZtp1SkvSZPeJsSGb0mmdHVhn7PXSRXdMj13itqIr9XMHLt4AE4H2B
oj23+HVgRa4OpxQa6TYOIpnHtNAdNw4FZs9x8Q/eOlWVY/8TTS7S85E1dldNYThPMQ+Atld0of2i
Mh/gI1IllrprhDK0hwgg+HIVxWnjXsO+JBlq6h4cGeXsL0CSgy+t7TjtVe443xUbOr+RgxrcQ1+w
DgCcxl9mX4Y3PW0+fZO0PUoNphjAeE3ll8ZwuruxbfPnviaw3KtRMV91StRxfzLEb8yEqucJxBGt
OYR+eEzGDNa3Zi28ZGOWAHOss3D6wfVN5GyzRZ9MumzjFyXRnAd4K92jU+O2t4WI1t8jwNqMHj4/
I3Yx0hE1MHqVi7hJzb2dS9eCKJ6z62WWBcYZmmfpN7WFIUhhJyhgBOmMEREW3DRHtW7YGyAKPpeQ
hsIdKp4lBvVmBhGgLhSLMq2qut+HKo+AY7tB9BOE8gI4q0rUDDEBt2x9jIY1yNrkeAa5WbI8M5+h
uQkUCk7U1AfHuKXDndS7Gef4bgcycPoYQS4JPTPVJhy5QhdlEbVBpmULtETF4qAFNLE1kaiLt+gm
odr3/5XDfyDPwEzOlQ4f+rY9jopf/g//QjtrloOeEL4bUmdcBbhM3PlPWIzQEPVBC6CzzQl4AS7/
X/HQ0f4HpDMmvZYhVKqKsuT4r7DYoG/o0DZUTVCitBaFeE/x0DwGKQC2JhxWTYMKJapGGkH6cVQc
6GWkzom7cHWreDX0AOkB1/dJ0z9NBuxgXBcSujZ+Kb117lW1W6yHwHGS5MoFKjXfNzwQyL1FoLed
nHcX9ZurJG+oXGdzhwwAt4X6KS3d8lsUxhhiNASi86YY09j0ysgKrE8oKQaBr5Q50iX4kRUOPbfC
RDqs9dsUyjBiMok1Nl5NVe6BepYq0HFV1Hu2fPvbVfFHu68UNzkIuuELabSK1dUMldbYu2GNShLH
2HzSer1DVjBxw3wHm46XDL5sdmeOUPQ2aRzLGqXREfCBSIS9ZcV21PoQytMHaNc8tmoyVJmvigFW
qKrRMTB8q535VBl4O5RlO7cJCeFfbaM3OrdvrY1JXIf4PgsNGP14bWqlGCBIGCDOFMQkYJ6gNQtS
Y6ncmzyVjLbzw61AM3IvmEJjr2FUyz/GGskTxGHLluvQNkjg9gMzGELRSrcgY/ylilw0m6WL6+im
LDAZ+L2g3/IFRdX2aR5btsAct7SHzv8k2Zn+N8KDXyRhUwiHuxZddBuH++Mv0IYKvTzMUmjRJaD6
doZSCok1VwTQDX1c9nZCbcRzMhfAmaiLqfQKaNqXfoaQgLLXv0NieDgoFAbRoJfMhOPfYVlFvyhZ
QKs2CtA02JVxUIqPaZGCzkqjblR9I1CCGmCGpqZUmC39r6ohikJ1XFibNK2gauohDKBvbHmSsD2M
eiw7KYn01fJH6/TAfjAgtkSfx4AH5rc5TG1lblXRjeYlx0fZDTieCwcdEoUDFADUlrYCz6mJE80Q
8BEfiuEJ/Vhw+8k9K9Kz5MJ+osGxGshkEJAN4N+QRFsn3GhxBOyOIOej2RMarvCAMu3OyKe02xbo
R81b5D2pI5/fMutDQ6+GIwPwCwyFi08xsI7XaX7ujDVKUhFJEVLzIbFlhXiUhdtOg3ft1fmxTmYI
NMNxqCqAfBPU3+SfvyopgGB1ZXG4Bx9gZQTKhPYiuOpgqjuHue6A6nb9OFF1Oz/scSWDyoqEcYB7
5HTAl9HWHh8d3R49b0OYHUa4WPA42/Q+DyjYbwo3aL9paLv6YP6qn+eHPfmyDAvQhQgGJrMu1nCr
ReQjnh0GfRVDXZaarsQI3NRxqn4Ta6Xx+/xox00tOUn4GqjfuXhDSJjM6ttS6hfDsqA3ucF5r4f/
W9lwAXWqo0HmosIBXTq39OUQ8YEvbCEhDbaOt64FjtGkd2zbmkujbjV4EADBilGwQfKJTn4RblOX
KulD2xRL+jOjtYFZnRXyu/dE9zYKummYokenDUpG8ppWgH4IdNvOwmSlTBvkne0Jmu/dPOittVWL
PhMf6wktC55JuuXJBDNlKRf0d1v0jgIWOP9UvjhKQacHQYuaCerKD1WnEm+KwFKsT0swxMuzHteV
OV5BFE6hBQyjrS5f63hQhr+hWi/h19EY0ceFweMk6R2SrAJ+JjJ09ScYLNa0DQUotGQ7ZtSyb1Ik
82YBjHN0AmydMgBBbViSC07OVDezHy6xgN/da0UsHhOl7KwBW8AwN4BwJIAGv0a0tkj4pnCBVYpy
BoWYRF+m5al3BL5O4WAW5sZIqxD1OtXuI8W5riA+JjcIHerRB6onRbK3Zjxnr/g7QnfxI2VCeW6b
MnLyKyuiLrjFP4J+XkpJkauDIjlaQx8iOwH5cc3OtadxV01053bdMuT0d0YAEWmJhg7KJV5Wi3zS
72la1rPxXIBjHJsrlNqB/e1KHTV04RWKUSNjgDjQTB8/hAxTXIdxrjh/XSV3+6+iGdP5ObXMygZx
UEZ29YuSPAymGGl3gmx9aqMOShXWVqi9S3cZHGWj5K/rUgs8KJB1wAQUeVKLWwUsChidOFywbMdp
YiL7QIUcgiXifX25pWlXZI+GWDRoH5ZWjgfRW7l7NYZjrmIsWnXDdVQMivLBkqqxNfwT5OI+R0U8
F/fELtVznlTYRqB0PEbIAVSmlj61ho1dRGJlKjaSkGVn9Y6oMBYPMyLM+s0wzW3p672YQfGmVmwe
sOwkPKKAZoYTRbFmugpdG+oxHGCc0RotzWwkhvJkNA8ROC66ILmG0G0n+ZZERyB8l18OIraQQSqW
DE2IzCmNdD9qrV5QO6kFioH7qoi1DFb2iBrHjAmQibyO0rX6FqDTcjNaKPvtpzZPs+ux4l2ZtsBL
494JD06omGhM2QkmhV9sdG/7b0tULHO/rZtEja4nSP4RW9fR8slPKfxUBrrBaryQVZsweh4F5Sv1
UA5AMUARYW0MBmhBNrlEeMkoAN0iwgNLZhcaSk6JRUfs5VqfBrq9XYW0VrhFPk4V944182VJ4erF
+IWRrBZfs7hR5RmBlLTMwyYVB5Gi6ETrG2bMj0kkquObdVn3HypBg+R2mSml3Fl5jzamFusKIkSp
GGv7CoXmYcIvydYiYC+2Ft5ppkMpE7M9ut93Q5JTDPbGMSq7mdZubkzXFc2owPmVNehefQ3iLo0F
qioI+dDjt8euGCDkBW70FXWeOL6yjLYa+0NOOd4CJWSneug7U9E14iOwLHRxgX51dvmpdJypVXZZ
q3NTbBYKEtn3eRxF99hTuaRitiia+g2kudrf2DQCp2ts8pANpRDYPRjTaBi/5w581aUH8fi6JoOS
MG9YKZrmEnHYa6R1UJiYETuB7deABrclfXEEGMsan+BaRfvNHi48EKfjCbDWqubwOhB/O6sQKlHx
q+6Hme5fMEZXRVS2V6VNcg+Za35YFt28MN7xWyjnJ2RITlHgxbbqRSn2VZyhBBY6wSPIv4rK+pbd
OPnUzRbch4L21ukdjdZy4Oxwci0vxHCrnOBlaAt8IBhoLk+Q1quXsC+JK+BBkaD1URsd0JFHlQXz
x+AG2eb6UbWG+RrVDdeE7N0AmkjyETJpnbTpzioL7XA+KDiJXS3HoLfkajipqkibyRDl1YfQQtwb
oEUEzxQ69EPSw4YwbeBt50c5Xl5CD5u/29TpEtmqDapmNUqg9AvcoKx5TnlwpZiZorZ7NA4rZCwm
pyl8KFZKemHQdarj2IJelwWxSgDXBa17PDUrmKeqtLvgueaUDcA3MHvfN4Lugk+OPkJbwDCCMnvT
LeSnwdxdO+iMzE/vnToUR2DJhD8AhbW17xQYnjpw9EgGPlFAQrav4Dfm/baAqNjQ9TV57zd6raNj
dH7g9RaXZl4avUNuLsFpNuXKv1pZoYeUz2rDuNKH2MKbAb/zjmptrz0U3I7RvmzpfiCMhrh6F5ux
fnV++OPYVm5zOpbkKbDaYAr/A6F+NTy9Bas3zNjGU0lTrzJd1IdQjNGHoJBU33ePRWEHLoWs4wD+
Xq00krbIx5Km+sTY7m1IpLWZTDO9pz45ee8dCuCZ3E6y4ylgoxx/1axXh3FGShEEQWhHqGAl2U1Y
KjVYXpCQt+cHO05LXq4KHlgL4WxD2NS6xPFgs4iBqCGCukeuzLlOmtTdRgZ9f1H1wVbHZATqWaLo
F66EN0Z1XJO0BKlsTZCfHI8a0gZtqWwoPphIRPWEGKVMWQ/cQxWfMc8G5IXCbXNhDV+y5H9n0UzW
guxEN9sywFgKQ1YIX+9Xp7AJQ4Qb70t8C9V9ngwjgb2YS4q7Wm75rhoqAbjsBU0yD2xnXm7bWbVR
/FObBFDR+U9/sn0pjYAx5DcZEgayvjzCfgjCyiKq6hMNcE7VZ032behriulzHXfv/eQvFxUJL16c
ML5ko//13PEPgRPbt/XecZqhwZwnr7eOo41bcPb5zrHz9g80XyDl5yd5fC3zyW0edwsOhc5bRG62
GtYY6nKK6qDdj+mkfk50MT6oRTsiU4PMN7I/mnVpxOM7+WVEV3Adwt7iwadacjxRumG4FhD+7UMY
mqLJw4+Fktj7QnTVI5v6Cf2D4iGHIHAbEs59Oj/d9Y3IMlL04jhRkuNyclcv71QZMLgsJALnkqQz
zWg/0Xhvv2BMOgDsajUUXyrs1pHSurC+K0qfnLdAooO8G96iTMDXD2BYgEAcpmE/9OGyj51uwaA4
d383yzBdzzH63pD7EWTVqhhR7n68stBE3KdQY+BoO8oGnBltZqwZ2gtb4GSfs410PgxCH5TiUKs5
XpCysngcumbeK/U0bF2zr/ZKu/wccrRr3vn1GcmgxoGAM/QZY13sAEWBql+L0DNWrwJNWaEelqjt
rtPEVL7Tg2pvsVUEjoVwVnth6LcmCaFSluYZXF9XPkoDjyljcdGYRiEY5PgA/kPPwp8u3/bP+Vmu
oMOsNPorBrEzguv4iTvrlTaUdooTjeYeX6D16B5C1Oyacg8IIL2uM+hBpcCMWjh1+GFykYzu2gTQ
vtqonyt4vwgX1Y8GGkTbkERt66ZafgchOfpLl+vSrXN8Hoi2XZ0nmi6FSfWLd3NVDUeLq2YgB6e0
GHTPIVMmY/mhoG7PBRAG6Ue7stuHfIBJa27deVQvrMp6eIlCMpCFkWQq7p/1l0pHjBHgHUDcAZJ/
XShV8cmsh58pdgF7KggZZlCjeyiUuPPPr9HxA8cbIwe2CXY1NiMeP6s33MzbKaVNrvq2oRV/MiUd
c+wmG3Xa5rpdqZsaQM+3mHbR1/PjHl+3clyZUNGvgixvszVWrDFNpGVoN7Pq97Ej9hTdpV8e2N0s
ogvttuO/fEr+I0/tzfFYYw42yRVVv+OzXc36RLGHUjripe2NvTjjnZLQxWmW5FeE1vOF6/Wt4YSs
goMte8HnHw+nAHLPeqdWfQBP7sfCbMjauqg3Nz3JuG+NVmBceKTfHJFyLVQCi+27JumizuLGGtG7
PwKn3WGqJPYzZUOABKBCcsBdF1jBx/fIPwvIuuFebQmu8XWZOAMi0U6V4IMasFrDaB4eRv6X3WDN
zn8xFFQHwWCEQs5Ll/FV+OygMdobIlj8JSgir51nBTVblCKwAUEF8F2PwD/z4na0HToxlMLX3O5O
G8MZUTDNT0YUejE9dDCZbABoUa17OH8GTj+hLARz9IhreQjXQgM5iJNlTEwEegfX9lxIWvAcg/pr
2tb2u6JnOSvLJPHi0geqcBprdK6ZV2BtVT+1WtQhjN7AOABgTTSS7asmurDcL6n//vmRUcuVY4k0
c3Xmeisa1cHpVB/BOKhEXWCUX0AC6dk1cRHyzOdHO71CAQNJT2PZFOJCWr3ewu3TIRpi4ce20tcf
tdLGVQ5xOeB7m6lpMUzMIsDkG6qgzvwFT6ZJ/xeB+T9eMqeXKRUE2edmvkBE15UbMxXKDHhO8wWu
TLTn8mlbVFnl1xQCtlViW54BE+P9SyszPS4bnbfLclcvl71kuTDRtvZrC8dIWQK4DnntbkBtaV6t
z+Yu7+fm3UeSOgYHnwIVr6aqy9vo1ZHk4/aGo02IASbW04COvK/NqJohzNhe4OG/9U1loMT2pV9i
r9vGSgt6RldK3Vd1gnFRZP01eRMxYpYu+0EBRq8rlbk7v5feOJmOozsa4AiXU7HObGPwA0hGtTqv
0xztOgutrr5e0qs2w93v/FCn9zZLBhMb/IZsaK73TKxTyIXErPlxngtQi4r+YbTj8TZAU/ohE3l6
Ybw3psYOJe6zpQgen/V45XKrHJQxYTxRwgyC9z/dG1H+B75hd3V+ZjJ0+HcS+3LnsD3g3jA5aZa+
Ci3oHY1p2s+LX7lx96T2Rd7h4VEk1+8dhsoDVTs6aRYRxZqf5i5tPjU43/itGgGo45V3wIiWQn88
P87p/UJdBUQNQRJFJN6G4w/nIEuptAm6KmqGfV7HReQvlIH/qFGO/GYwNB71rcFP3PpSgfZ0i0io
jilZ9gSIHLvVyEYXo9g0aT55ieYNCGf5Ra0/zxVUiQiq5rsjCQqTqk2HEmUqIIurC6UgcdBQ8iED
BEGx45RXmTeaSGsLF9pcHc92e+G4rScoy+uGFHhBlRgzMnf1UARKHZTMsKM/BgVwcLW/vUDq36oC
6Dzh+M4XntF416mMSSYB/fXV5yy0HF8I1e28XkEGuiYo3Ct5iYNMjpJ28c6P+TIYoa5O8RENB2v1
MU1y1TLqGKxCvncvKhch+LyvDwsCbVu1Kq0Lh+64qCBLy0yOi1kiwigzi9Ur6MQq/d3B6LxJQ7y+
CKv5U49Lpbmb+zy5Ybz2DrOb4FqgAfjEv9XvvF7k+KhKOOwfaKsnexWuuxNDGO+8LswwCR6sBHra
VCOe3CwXds36JiNJJ7TmPwQ0pGzrJHpyhwAAhI5DY2vN34cEOPt9VfdtcrDiKr0/f/rfGgwjP148
SmAcxdXp14GsYXcCfzKqiuQmcDAXdUtapJ3bVu+fF/VGWYsw2ZzOegknLO6N2jIqb9GiGm1EV9oD
KwHiehjj1sWPd0+Ml5rDx+PDaM7qNKS9FYAE4+yF9NThs0/OtxTe3K6LCuPz+aHWTzkLxnMAeoZ9
Qba9RgMmdtujV2x30oOgO1itdU1uYXjgrsmLYNIDZF/KC/tRk+/Z61eIQalcEvhSYmO7rO+W2NHp
UGdl69mVW9wrJttkE1lNd7XgHHRAm027sdEw8oHAqcGWWt3sxROmvJtoUdBBLwy6fVmJ3ei7vwWg
YyrnJMK8jSf1N2y2C82mmS8Mq/CLaXGlRkY5eyHYlSsrb7B1qyAnvHdY/jpLljgp2HNLvEg9vYrb
usQIYWQWowdcYgbsB6rQaLCgAbS1XKtdQ9UBXuP5qZ4cHTmmxBmyEqQC6vp2DwFRo4o6esacpc+x
3rt+S8BwXaJA/97NLIcyqN+y6tR01iGHnvRlZM7x6I2GqaChl+nIh2b1NaZL6YW4VEYvR/uKoUju
OaSqqXIJyVm/+pLxskBVt6zRaw3F+JDYDRZgajC+98jIUWgWWrRJqb+v4XQxUppxbdqjhzh1sJ9E
Kp1t7MwnDyAlBaF203Ri8c8v2Mk5lYPKngdnFIjSWtFHN7teR5Z88kQt9J1rLvWmBrbzCSnbYKOl
I6pyfV+899aT97jE1cl5kjDK8Ov194RkqWlJz6CIOO+wGFk+cA/NHrSj+v3zk86nOhK4tBlOan0C
Hb6idyjqjmLW/yDzNuXbREcLZ6ri7ktpqNNesj1/nf+qbxyDF0AkyDNZaDvpQUZq1OiNNnqxOTzr
fYnhLygWymzGfKH49PZICE2rNm8Vczz+lEZeUOA2dQ5crIZXSLNxtbitu8vppF+4T9ZBMVcqk/r3
UKvwxg4iJTCKefQQbKhuEzuV7hJVgN5sCn8pmYPoXhnCBIYTJinnv+cKRkeoI8cGpA5Gkqo92+Z4
mk3ioO+La6nX4Ye1UYmLr90wjO4ze5qAF+eoE0pNffOhhFa6bCxndu/VIZg+qmgq3OA5BL23DbEL
mmF9BRWtcHJahGfO/8w37gl67rx3POQW/X7556/2NX4uSGpQbvS0rntGUG3+MgjbuXBNnATQfAqe
VTAcIDfJzOUj+GqQxcrwo3RZ8Xaw00PFLew7yKAiNBDpHs5V2oWaw0mUKcez0Fl/SRJ0ezUpsFUV
l+vAeLUh/BahZVBdBi5oPPo7x+lbn+sDsyyc39C1m4r9+W/6xgXF8KSxRGTUHsRq+N5Y0j6IQbTV
1pRh5QMjf99aznRnl6j6bJwS+ndndqZxQTf3zc9MhgmGQvbN1tCNRcvGaVDZcZme9TtSW+cGPVCx
s/Ks2Q2pc6kr8MYWR+RPsOs4xWjAqavjNbRAG7EPGLwKoil81NZCSyhQzC/QIvBTGrLG8GfAuH+G
ZMTZponDeqeoRv23nDXkVdSoQiZxCLLOG9QpLqFNWeUudCbn5/kFOb1x2Awki9SgWA/wM8f7D1f6
nKL0MHhiIDGt4DFrHhljiUImdZbgQix+ugwynqCJSEUIsQ179fRy2HSrAufm6amKkwbB2XeIGlwy
CDUxW0V7931KUEGzEvttjjBx+fHsNFzssmFxBo9OnsC8kmrr9BfXJsStHFaofP9wUlVPDkV8CEHh
eLjOoKveq5iltVWc7hc6bI9qCN4alYIk2Z5fuNPbycGEgH9AI7HVpEzh64sDEN3szGo2o+fdt3/F
YKDQn9rj4/lRToNwQpfXw6y+YGuMzWjFy+wN4KF2rd1FWPnCLyO5EeK51mFK32k6TDIkLIb+EYSo
vkMVJ/PKtJWWSXHxuUaZpd+d/10n25Y4Bzq3/NaUxSmNHs8+I83TS6IEX0OrfpeDfroqowDeMgmn
d36okz1Led8BZUeoz5NFaHU8VFiHS5CmDT7Z8dDfgy0zvDAH/qXONdJBc9pPF57HNwbUEASmBStQ
JKAefjwgCop9F2EA4DutWdyqLP433YHb47iReRf1NkTS8zM8eROI3+is8V9U4zS+7PGAJHBZV8yY
ZyIJUH4UcWg9qHqqP4cGbBS8ABuYWZNKG+UQ9q6aX7WxcimpOolG5OhYMXBnurKRu9pmhHqunqWD
8MMiqr9jRTV+wAWxf1Lbrpy3mEyEu7bHp7FJRH1hi59uJb6lcEnOqKpykFYxlx2NvRFYs/BprUhu
k+m2HqIz/XWYz4Z7YTOdvH/M06TeqQIRErTFVvu20m20oZZK+MOEwlwMCPmBL/qM3Vu8M6HXXWWj
9v6zQueA+xYtRN5cQJur5XWRcbBsvi1iSuldOisY9NYZagBPGqqEyT8iKP+xk/LGZgIOKgQYNZKs
kwL8hOKfaYyd7pPExjtDzJM0BMOGFnflz3o1Nr4aptndAIENbQVR/j2/l0+uRTYKmFSoWPQ2CNpW
hydMlgAqfIYwoJXmh6C3g2tkEbsLy7iCefEZCSHYrCwj/SKAbatLQSXVQft3wPBvUoPHeirwO48N
dCXzLLRQPsCtCAIYNtFetphoPpazGH5Qfcbl4d3zRbtelVwUTda3Vj/EBJvQVvTIfCyLzG81qLPr
IWvrCynz6ZUkAUfcDlBYiBXW77bVTE6HWpjuZ038bAhIRhvVZWVBjue3gQNC/t2z4g0lXaQeSbS6
PiZ6aoUDuYnhEyz8jhxd7ExMwi98OrkVjuoALBwhgUsRjZf4xMWhVXgxlg7TRgMP921Zo+VBAtZe
ubD49+fnc/L9KDTAzGUuQB2JB+W18CrK74qGxA6+oh+PYLY3YQhEyEJa+h6W+ScE8Yfd+fFOpsZ4
bEo8KnSeEZpFq/FsEXf20tF3mKLgqwo+bgf8v2h3RtNgb31+sJM7jcFsVKDsl+oqMOzjwRQbcbo2
QYtzFmhlL27XfkUPHHgyYgcHkjMa8uVySev/jUFlCRkpdeI7FSLs8aB5rzQwGpghIM/qthpc9cYq
kf/kerU8y21nhKugxp6f6emxxwIKUX2ZqIHStdcNiE6p0IEpmCpuq+G9hiPqFhXVBnq/if1epKiY
vi7TBl3f0u8x5zk0hXPpqXxjbeWRkH15KvZATI9nrhZjiHcMrq9KHplerQ4DWIcFoZoouNRxlCt3
dEKYLn1b8jVTEm3X8NGqx6epgbOClJub3o3THN4sCVSu81/1jaUkWOZYUGW06Qiu3idlcgvHarmy
6zIy/ChGxi8FS4o5YWzchNhw30DkuNTwf+srvjStAAmDTVknolZvIxvosJITK43gWZEdwKmgbjHD
5jk/vzcOP9AXjCmIR2Frr69o/FpwJ6QHQayaqDhk6gp2A0mL2kod3yohIvPnx3vre/IaEOkCiaUk
J//81WWDSfVCr0fV/KZMxUfRlXQiCi3wgMe6Wz0oESvC4sc/P+ib35NWJ/kW54LL+3jQXMxWghgH
rUcHkce6S5tNJBTXU2GxXRjqje9JuYTQAoIt4umuOB4K4DKGzU1EPJMpc7mpMkIaOpyG+x3KpbEL
Tbu58Py98UUZkeGAkpMorutVuZUsYx0QtY1hOO1CZDeAOAsbya2oucWl8MfsmOJCFvDGB2VbMhbN
Vd6o9TGP7HqxelaZKzwLt9ZgJP6Izh4a2Hm7P792J8G3+RL26+RMyEogqHL8QSt1MkTqBqqvw+f0
U70qkUUKy51eZY3k8C1+6yyVh8/muxtmcmSg4tRJyDMp/B+PbDR4dMfoTaHeGeQ7QIVYMRglCRbq
m//FrqHuIEM3IgugTcdDub3TWXoKZCupQnBN9bTgoT3kH0XUws9XuktFzrfWD3l2UxbEJd98dSBS
ENphP3PBoP4sfDyrOqTsg/wKpMOf88v35kh050hfeJgIe49nlig4katpwaSiuRB/xjnvrU9oQana
ZsZT5On8aKenj1SY54cHSKI21g/vsjRCT10uaqycVV8x0CePSRn3qF5kBzWjHXl+vNPZSdkJSqSW
JLUb6uo7dmAJkHUoDB+zHPPKyEA3RGKpf1hOED2cH+qN512OBcydvQgUDQmVo5uzR8+B/L9HwwPX
UbPbWqOdZXiGxzYGokgvJKFvdjBYP1gNHgI51tIdeqJVo5e0+yiuBeH1+V90evHg+UduCuBe9uHc
1aat6O7WJcb1PsqigVlveBHT8NdkGWjNmfMQojGFHWWIpHucahfGfmOhyYlpckr4CsBm+eevnhFT
syttCgbTD1OoDDwhjjgUkUDovy2x7gN6vD0/2dNr6OWGpclJUGcCwjseMIvxotbswvX7tkz9fh7i
p8AZimtqg6qHuGx7l+tBgNzxUF6430+rXJxRZGTB3gKmFua6ChrZnZ4XPWbAaNWqaDSHLP5QAwJM
8r76uQz6dJMX0FNj5Npv1QnQcT1U5b5cpvGLYdeTl7uLuLAbT78/5S3pFETW5RJbryLcAfa3HmP/
5NNcjm5M0fZeOjfFTYSL0ofKdD6d//pvDQdsDty/BP+T7h1/fYB8PHOAdX2FLsDnWqA/sE2cAV1L
zR4WD7VEN7vw7pwebeogMq0EYUosva68sJhOpUHY9PU0KtpN3pZwrFtUy/xBc8NLoBNNnt7jaBbC
DhcyO4viBPnY8QwXjWTeCHlRkW1qdoZTYSjR9uJh6pZiZ7VDh9p2Cmk9z/Jf3J5PaGbY23yim2qW
Vnlh7qehNT5lABS5tsEqAo88/jE5ZlPocTeCdkuOol/nzukW/ldUXjhUp8vKOOxqUlw0fJx1cK22
YhiyiOpWXMzRl1y14xsLV+ubHDDhxsycX+d30RvTAp4ALFqWv9F9W10aLabeYWSALk0nvjFKDuYH
JyrV+/OjvLFxmA1Pgsym4RSu9mrldGG1UMz3S1QRv3RTlOERmY7jTV/UvdicH+z0DqZtJItJKp0z
PAJX1xJCkjMJcEB9sI2in5Himj9hIoXLNeVgpfV4JyZlj3Y2zuznB35jllQjuQ550yUIU+7nVxdw
p9mdjNZkSrT0NyayGeh0ttimtrOifj0/1hvbhLFoyhGOyUh3tR0djRLBZFDPMucoP0Rclph9IIkA
CyTyIjuNLqCQ3xxPNoBZRg7/+lVvHWtyetvipUVY7ypLnOxgE6xcO3Vq7ASVH++/mB95OxGgBFqv
OYKEtI3VdLPh6+iKeq4ARVumyGGmMhGbA6u79KKcXDa81xzu/6XsvHrrVNo2/IuQ6OWUxeruTnFy
ghInAQaGDgP8+u8i30m8vOWld0u7yDsybcoz93MXChekK6tU5+3Hs/I5tfzGt3eYZHrtriYq/VnD
ShdCRtx2Wx1jcfwXvdZe0wi6IY1w9A72y0wnWC9J6oVcfG3JeTeeuCUY7iy4jCoLss3bW1pgnrYE
hjq7kuPfmbuetySeNLvCm/MrR9B3n5dLrQQ4Fw0sKOnl3pWKlnxC+Hg7Gq/1XVIP0z5dpnTbCzQM
I/rnK8Pp3bLD9eCarSCly/pzKch0sjjGKM6yd73ZojPsJG3ucJmN3r2yGLx7h6wCnJGgpQGZAxle
bMo5LlVePebmnqkpdv1ki/0ctOaWlfzrxyP23SPBL2Pd4UPRLHVYut9+rcnXOrI8GQQWupZnBo1z
QqWQXpF0vr8Kv5qW+LrAYLh9WWBid2JC7u6cvVFpltxmuTCx042nYur8//nVsSxyCkei+zcZ5eKY
spDh1U9V7+9j1E2v9JfcQ1zOmGPlJERfuda78echVV05tFwJWdXl7Cs8o3Uqq/H3WW7TPtLbPsIc
ybqJrf5c4D98pefx/i2uAZcs1Jz1qFwvRwWWzDlZ2LW/t12yY8E9l3OMFcTh4xHxFyX+t4BBUr7q
GlbVHWgZeqC3Q2J0PajAVV9FSlOGG1qkBJTtEaXz4EbkJZjJGI4DlDOSFz1eqYmwI97TJ00t7Hyx
xcaNkGAu9pDOK0JFKCpW1TnxCmFCUGS7M6Dif28GR/5O66R9VvXi3yMCth6cOLeJOGqK+TMU2uEc
5675rKahX4M6yXjZIPw3Myy8E+dVTH09bJD96reTr08/UmXi/4hV9XzuBVhe5BFLQ1OxJQrsBIbF
+pfbdW/iljqTE+YiYFwNgpFtBCYSzju9GvvxJq49a9pWRe7+CqwOnbGZ2umnuC3UD2kuuHSPHuDI
TdLZ2B2x+DT9IXb65K7qRtXvBulp4851GkzdobHJaudhV9EQx6YLb+sqMzEe/LbufikixMs9HV5/
G+Nig3GWQ9DuLytBURklE7MReqKVqWEzt04ubVyWCdOOCltMsj4NpcJVQLg0o3GzGhThqgbJLJYV
9n7SxmVkBuR83JddkaTbpE2c+LdlT4PYUnjgbZnpmSWPfT0t/sZPJQa0m8zW2oZXaA+gB5SjWYOR
ugpkEOo+zQttF3SpmI5V2U/Tb1k3DpEQgEkjy9Ewz1/H2LPyJfT8oA32He15O7oyIhlwbwYk+AYz
DZKLgyr6fZuhbBejTsdkmyWiIvDZ7iMJdaQI08RedgO9CZzolwxVbFlt296Pr1z/cppD6aYAXJ0W
UFlQ1a+r9T8V0rh01Yz4WGxjd6pOvdf9iMeh3Lm+1uw8s+o/XXncy+tx+Ef1zaa2SuFpM15USQ5h
7tA6PXFKLFnHOxWYkrSNqSX3qCppFEZLKjN1tM3adI5e1/j9FsMu8zwt+hDsvckxsQy2Rbbsxrgh
irNpWt0PZWPjmpR0mZ9/r7rUS0M40ZN+W2EzHD+jW0M9ZeE/2tzNU6Kf6K1aBH4iFMPZi7nwKCnD
x6994hnV1myUiQe+lwNbOFY+eWHbuT2uYJL80Xs5VlUX4d6JAb/yEioh2hhl+62DjuTh16Cl9GTR
4n2qTXT89zl09huyTpsqXDfdn/qYjfa2bYQo7wLMHogx7PXUOJjCzP+QVpI7Zag3HLFCVg0RPCjP
rJ86YmS+8aUk6d8Y990Ko8vGW8/Rlq1STZ89K+y79DP3OmU/c4f+zZeEoKOFbMAZBklsNV6FzwKG
6P4Go2Izx1QA/vlkdJ16yCZ8YfezFlQFIvPJuiWkcc5+WUtQ7jnPQjvJ6cIE5B3RENNIHaIdnW5c
By0leI1o2znKs1aaL02fNFN9UFma1gcfT9sMC1GRGNC1sDXrw0y5i3MyOZtq0dgGTfJgzUKfnnEa
NH4R59sYZ0AzI8EXpw5ojvpmIcntwypwY7e4lL18PBI5ul1MvdW+hUMWsAA+vSD9F0OfGEdlsuRV
J5yVjKbbNGA53g4tMRM+1aoqwcicad/usN1wPxVTPP0JEpaFB5Ij2drzCqZw2LUm1LIeeGc4LF6Z
/dT9Mr1LKjbyrRxtHPYI5qjtbcaESKwQ1yFEu7gSzkTWZalZ3jPGcbgvpY4HbD0vRs/30qvqgfBb
VT/Cs9bkziFzudrqunKyTdmUVqvjRYbT2s3YekYe9jPe88MGD29onBUi0/xWk8RvbctG+iMGr5jp
+fj5d/byzdUW33khZKr6SfqjhR0fflvd0c/W2KUB+y3c6VgPTIIaZ7wSf2dzHNQsRG4n5jviCPG1
nwfyO2S5mGJHbF7QEoYdWDicexADu+/09rzNXNQxlm9pHfQnsaROLVnPyKUMcfhusigjOmsJjVQk
8U6AA97ZZhV02CeSqfTNdeXohqUNOeiYDWSn7kTC7L6N8bCH9cZg7DdxZolTTHr7wP4pnW5+xAAt
GEJTnxZv52RoRnIHJOaxVao8zEE65cQtYTp+nEvczM4aJf6j5sjUz0O/nVTHVmm2M3mNrdeLz0SA
mS9LK+MBI9WW2YfDjEYoUiSLnkBU3cq0OYqLOncir/IdEiLjOq3cTWey14UltCp/dSybSSWOqrEe
VeimVabf6yXOT6/eYmnLQcxWJbd92g6KsEgjEMUjhYvzZWrKLv8E8rxEGkmp/glf/OS1LQrjqR6S
0Tjy+vU5anC9fOmZP8kBxyc+soB53WgRwaDm3tIFSVmKEEOUt1NivUCgzxwMdocsYuu0yGrH+2/+
UWZjYNx3GK/MP+qgs/hMZNEXdxMZQhlZWPH0KRl8jwR7vVcRdGIas/1YlIekwjgqmlWNtVQYZ6mD
eBvPLDMsMNUtPpfaHH+3tbq37rPeWPjgQunpDvW1PDhKm81PHjZg2U2H8Rq4EdnP2afY6qQw96rw
Mu8YtIz+IWyz3mqbCPwnl9uFfNX5E/6Xzm+b/wk7xF6gvBJrYLDhhoHI+25fJmxzh6QhlsHdznbb
2Rsh6kX88Bb6Ul9VHNsaxbmL88M5JdjPxmOfkNxdaeTWTat5nTrMNbLf2zRoPOu8xJo0oqIX9Uhb
GitShDH+FGzNajALkhHMMTjzuxyK1dga6q3uNd5+cOcEw8WEMCdrOyZaRsQoGgpSLPOuq7+PRmMV
265zzVc9phPwOtZ11kWpJBL8URus9ottNOhTSney5v2sTLvaBHWanYdhyudb0gGNCQCK3WVb9IZ2
BNPQKP7GNdYkHJogGEQ444O601cZwwQCL9MXRBxFdSuUHD43JR7ff6jByBS20B7WJ5zfFKkCQjd+
JTr59ldAmHdbPrxYFlr63/B8gCsvzvHCHsxRazr9pOVTUeyNJSZINvfozU2hcDrDIOCE6O7na+v7
5fLOZcFGKGkwSLfdy05EMkMySKfaOeWUiyWZHAum6huAkfbVMtPUvXPacYkx/oF0sNWGVk6kfEtW
M3vSnOUhmDBDCwk+Wf4480wQSFeVY08YgYMT6H7R4u6nUt2Yq7BXSvcQ2xv+jR14jUkowTCM+RVw
+W87/d9KcRX4ry1wWOfryfmSDm1zIssnGuwn3+gS9JsWCQhHXNyClkSaLqdsrvDSL8rK/0wOTyO3
jfRq78G3SYrdBBPdjxutTDJ9PdoYdhNWdKDjJw5ZAn1XkpgWToeltLb4vlTG1y7vxckm0cx5Lu3c
/uo7vUEWe4bP6NEl38a/wi7/S4R4+3irOgqcfhVuvJfABD001TixxpOCFVXvilLXbweXk3Tdt+W9
mPU82Pb2QHgM6bak32Ac+K2dy8paYxr6k+bP3whStn/DhyPMfZbz+Nkexl9+rMxrMtN3hQOoDBRE
Ex00uzbA5tua2abj2nrdrE7KnedahVPdiSpMRE0zOpwYUB3Zu0K/83Q1VbuVBPe/GrrQo8S8fe1s
Q6MBEVin3D9Vuz2k9EFjVz/1YJ6faWL12wYaOoaqgi1nSiS168fTyVhn6dvvo0P9x87CWxvO3iW9
lEclylor3RNED6FDv6irKiLLESdur7aEfwdBG+/cMcn8k2YChZCkMpvesjEGL4+JaRnawHvMRzKe
yKUrivET2X2+gK3qYGQ3qSEzN1SwxZ3Lf9V3bUGP6sozXMLQ6Lqc9dz//5D3O7eBoUjIr7Qm/5R0
vjrWFET34PDBTdtM3u+BkKsNf4Ag0Y/f3PurAsKCCVvwzBkxl/M2sIYmNgfg37rwhLNvBXE9h0p5
o/+QFHORfsoDq/dvfAML6Gs17joS33w0ul74tkJloczFlOBinJS5pYEN1fLc5Xpw4ysfB+IecVLy
mNEWfdCaRtWhaCybwGRc8c37NMeIcmcnc4wlWos57oGPl92RND62JdHprVPsJ2kWL1NiogKxRI30
gPMN8WU8o4WLalwHV3SN70beXzozfUu0hn9p1m8He9J16WDqpXby3AETySz5oZx+/s1e4jywFybb
2UiHe1wsnd+zs8RX4L2/3kFv3yGmKrByOC2wn2CH+PbyBIPXJU7b+Xkk4NSI0iBRN0XfuKA1lB4y
IpQbF+zJSu3m2QMubdj5ne4Bi3Vn2sR1Lr1vVuJUyZbIJurbzbjIWP705ZDdzl7sV7t84ci5IZXH
66YwhZymbQvW6HYO7cE3+wcFaf0GC0h7CiebMATkLDViybBMa/uX7Wg2J9Fpxsom6Q2332KunpJB
X6SBeR5mU5F43+W19q3uOSqLo20p198AWQV6GjpGjyJYT+NO33886t8RAYANV36vBdIL0Zd/vX1t
pVoCgDGdOHQ3mRaCxeb+ZHSLugNBr/bgAOJMGO4Y6kbyq55844SqqP/x8U1cjhw2SZwoID4AZcJy
uoTrg6rOktgdxnPZ0gk6FjG1SMgcN4g0GUewTcsShC3ZRqusneaQV3+2s0ovdv/zbdARX/V6LAQ+
NIS3r2JaFmX4Rdqfc28mrVi53rQZMLIn0tBMpRGmxK9unSTXbsdJFuE8FtWVQfwXVvl3EPMmYHmS
ys7GtZIeL75GG6RAclnanAnBSPz9asqwhN1IUNlx6QdCQLJ4GpsbjljtT7vpfZMEALu6y/tpaJcQ
v2zvRN4TbhT12GvdbmizsY1ag9DrPux1c+4P/qgPYofguLupSKObfsR84+A0qso/l3aM95DmFfWp
C5IWa36/bWp35xD9sY/JICi3H7/xyx4Dj0sXfn1QNtfVfentG1eGaS0JkVhnzXdfJ93Xxkik+de0
6Wv7SnX7rie+Xgv8AIIB35e+38W1hOjJ8eZ8dx6V9jqhPCOHu5Bk8IzNnO3rAWyUBF/LI9Oq7OVn
FadptGRy+AYiNx4hxV2de5cFNwu9TneFoQ/rhBLlosMyA2iqlgS5swb1lZi9fiThtcybfqM7QJgb
s8uWa1rYv+L5tyNs9Z2iKmF8s3hcltssJ64+Nf1wxtLO51TkFLVFSKLZjQfi1vDVtKuGaOlzp2uJ
9jyjGqzvG9Iuonwu+uJlSQGoXgKAjvssDbRkWwZFe+ZkZ3pAo60x/MIxXk07z12KeC9A7wnqdBOP
TOw8F+63kbwT9izC4JRzh8QlV4/Ivth0Odf2L5pdZZrYNbgMEUk2slQD3NiTf4eIqEmuDL53wBLv
H6IVTs/wlVYe58WIqFWs2WUyVmfLtfq7OXX0BN5JVxcHgw6ljxdYbiRR65BqRyhSX7+i7pj8HWHG
akZUxyA9IY7QiTI3gVXIg0u/FHVSzYdpMTQR1bNpHUcnHq5ys9eBcfENEZ1wzFh1LrTmzLfTpi8h
AKSqas+exwi+7yp29tssBR02DOx3zw2RzHf60jrxXjMLJ70nKTAnds9yc2zTiezxvn48j/9jcsFp
AS2GxkPn+Z0c0Gx18r1hQ7B0WvV5ckc4lAM5E4ZR3Q+Nnz4oFcQP1PjmsXUcou51nM3qlco6fU1a
SJNXirn/mFrYK/gr52SlIl9SfKZUxkoNhXXuAJLBexZXhZ5RLnu7od+/6LShr1zx3UYK3XLlzdIr
ZXVZDRzffpRqGAsj1vT+bKkxaTeq9sppY/Uy0yM+pqzLsLWV2T0Zgj+09Stg1kgDM4JzkxeWc+WL
vH8BPD43gScDKqF3d6M8O0702m3PTue52bFYaIJFemKP7k8vUVkddWSMaMePh8E6Yf4Zl5QJEI5g
Da8zCr/FS/kVmvGJFdOlRUCECfnm80D+4ZoCRFmRtc2VN/4fV6MV49FC55xN4bIW9P8crhBGliwN
3ioMMJZyuxSLvmxmLPZOFglrfz5+tIu+J49moBCAYU5Pl0n3dwL8c7F8dkenzhd7u/RLC3ZIb4S2
pGZdOQm8fyaGDiQYDiKo19/Z6tSBM3kx9PptJqtF3Y5G56ZfFbGc7gHDxzi+Ar5cnubXHg8nDxTy
61EeDeZ6hP7nsWZ9TIfYES5hOLZjiE1FpFnOEXEguhVLdjDvvdKSMTlKg0IMWbE5D2MUDHHxU1sp
L1s6PSm544qRNW6lvXRLE2F0ttBEtUm5iVwhmlqE/khsmXGtdr1YB7l7GvpYxdAYQ2BN+/vi7kcw
bM9e3McucOUDbamAOGoAZhkCltwulSu/E2RAfFIs8Kupy6p4knWtXmrbFN2V0m0dbf+M/fVeuAXq
eSQWa2/8ongkudopK1Jdn8rE64wwsRN3kxaT8V21qfecTpMH6hgUV9ggF9Ocq66aDv5ixq0phhdb
WCl6CgU1jo++KuNf8ZDKT7HmL8tPrWw6Ilbxm5iv2Cpc5GGsfUGuSSAfVGUmAoSNt2+9lLBrgOj1
x5lvExzrCS72uSaY1ZdhGRcmNhKWzN193CUSS6Ngcov6m8ZOv0RzoJJ2CzqPxcWV1eDiDLHeFfyx
1WAPvg/shIvKuV7smES5bnrU82XbewXhngyOozKF7eCZYpeneLJZiUDBS+uQQoRqr1WY6yf+Zwiw
+mFbyr6M9g0eBmepty8m93pSZubYeCwbI8kw/SfHYd/W2qK9WATYPCx9qcpt1o7tiFXy3KWfYwgh
8lQiSdDzk4X/kBFCLnck9gcsR9d62H+1cG9vkIUCeJcOMmQRbvTtDbZVG3u53rvQDhpjwYJsQD6W
0JVN65mYKF1qN3Y7Y3AO1h6khLgOCzHtogWwedR9FYy7FjIAjSfIVDZbXGkV5bNZWkl3jtVUHhfM
i9WfFlaInYWNBvwPgU/JbidFouKwHfDmB/MrYyxON4bd9s9ykmlPK3+uMz8q6loj1txMNONgyNlR
u8mYA3kfE3+e77SAaOxwqP1xfvSb1gUR0Xq8qdqRWmgrisTRTlWcOe1mwG/lE57hmYU1ex8POFbK
WfR3dOlN+7HOzYQmdKEJ5T6U3YT3aDk3AGAk5tXDwZwyrPYINNCeuKviBeCJ3r7igxYbp1AZZbKe
z/I0NNMdbH1bPsRV6XbXMLDLWcZgWjXqnIU9uIougOvbb1VrFeQ4uzceVaPGG1LtiPJN57nclKI2
5Ka0RWFGeZFnapewhkfmpLCSTdK1rYZg9QofYB0Zb0cO2jg6L1R2qwnipbCrr5SdDJXdPPVLfK+6
KT0EwM+kpnWgHWWc//HtMj4YY1xdWW3+88KAkwBjTHHWk7evQVN2beLX0z5NgZ0e6JfJ0Cth1vFj
+SD8WXtBos8PWzTQh4+3/MuKjk8AP55HXkWBnk8H+u2107pgLExz+lQrLw2irlnTsglRb/INCpt8
4/ZxYX3KRsPbLHqdPSkU6V+LQMgrC8v7dwDDkJsxYTRCubqk7Gt0Swmf14anwWOkk6ZlhkYh5xs5
zu1et5vsB8mg6aboXe3Lx6/gYlPjDQCF/CWxAaBDcr5Y0QpCO1spK+3RN0gvI19kTOebTLTCjuAO
zohB+9Eg8asKri6mf5/q7ZDjWQlgQI1pQYBeQ4P/LU30DGJeG3TFk1q7NSDWVlOsp5eZWFGwmZX2
WJF6KsMlmPCoSAO7XJ6nyeG41c+BJch41yahbpQ20lngMKTiR5PlbvozwWWaxe8ZsaIijzDGhVwR
2pTu+8QMqs0UqLi4meohbUI/zc05dOtpIsJzaQ061XnZniuVVJIQMGbhth/p1UhfmPNG6vqE4pEu
P5S0zEjqyPTwXMXMMrXzHZBtNe7AVTRBuk+TD90nCrPqwbXm5XvMChg/OlXTuPsJxke5hXK9BCgi
dNHtOy+zm83Su+QgpO6ge69Lj4phQ8xgHZ9wvSlYHHrsS/bgm8J9iP1E3pSC7ut+loGzRhho5sCr
4oX1p7ZvOi+qQUyHyBuxrdrIznShB9C7ap5hsovuoYz9Xp5xFxf41EIypqVaOWNslJu0lBktYXyj
852HWv4JkYhXhV4at19zmA0cQjuxTN8cVzrf1/O8D+9s6B7g3ZTufshGKeh1klaPr/eIRwL0UnXw
ZampL8qe20OeTQIylWu12o1SlHihX6s53bqC3i/bVDnC5SB4o7PFr1bRWsXUqDJhwSRzYzfffZV4
7sMqWloeYDxrxhFWoNOlmznwkm1HRWRtqOKspTk0qtRvBSuwaHaLWlrsxuXA9rZ4M1N6qmqr/9a6
hqpukIEWgBywAX+jOfMfSiXVF7OaJz/E+mEso6Ss6iAyJcwHUgXNIlqKJDhASuKQtNElrchNkKYQ
F5CN+ae0yeJ57yiyZ4mFpims/EV85VhZBNGsrVwet7DKZmMuCWyHPbQ9XbxUVieCfb3U9byhTwux
rq38LkC54qTxpiWEDjcex26D4jhbU6EffaMcfzaFTPIIm4Oqnlk0R/9zx8HTuhkSOXjIy1KtCfF+
HT15aAphig0Lwng2PILwnnssZiAMzAB32FvIwJ3vGQiF/NGZlDl38WRW6qg5weKEjqaJeu8NWi/h
HapcnkEZeucTKpRkvFka3SG1eUrN12WZcyaXqlGxK1P6Tk7DlkRl4q5GWWynyq730lO28UmDUrMk
OzdLuyOsp7I3d2tRQ0UlPf3zpNUYHGsG9rsIaWKn2gkfWoe8k5UkrWzrpEC4m0Xk3eNoV6J4MJdh
xsEzl1p8hQD/fpFE3ULjnCIcEA9I7+1CBdEXKoib9U8wX8wIFpy/FXWq38x6lX6uhmH1OrPt/3VD
ZtKt53okrCuEal/sTSDUUDgQcD3lBd0WKYvsky/86jXwOpDqivlsnIGz4/uSXO5rZMT3G5LjoGXl
xEGTEbTnotaWvt5heGA5jwzmxTDCwcf+XIYuExTl55o7nsazHO+gDiLoijqsytPDxzvTf2zOGN0a
ECJXz1QINxcvwO3kItwpy57KSac0aoskv+9oTh1t2cTP1qjbB8eaCXbsF+9xCpCvaH2mXTmBXhy/
2B+ZlDgmr8x19uZLr7VJtFMRGJV8Khxp5GTk9tmc7Jlf5D4kcFn1o2O0rnelHvivq2LeT0UESEBv
+eLRCwmAaxdL/eQRQPhY4dD6u4/L5QDBvsA3kGbLlbPVfxSjLsgObG+0sBxurYuD9lijG2ussnrq
vKQsD1o55dMWzhdh9k1VeZExpL5/NzfqS5loYk9zuYMZSzV32yLmefj4078ffa5Odwbsh8G32ja8
nW91CuexNoz6SbVV8b3r6+ZGzrGzUfTUzzldHGJhElYFNWnDlVn3H1OdmgTtP7ACsq939ZDHLl1M
TfVk4eB8Nw6WHk3KGX5MgMvhXDicbUUvnj5+3vefGwtc4CccDhjquHK+fd7CaDCmnGvxNA6QMetM
sAtqqpJ5OGX1jn4RNMOPr/j3OS5qLwtzLANNLMvLuwmu3JZqoavsxzxb4LiWRBuAZrh+Oh4SdlYD
CbRT7BY8jqxd39ilxvodp0H/ldVAw6PEb9b9uE+q5jTYhSXuwCjYlOPYXJ65cxj0LC5ySUOtmq3g
1+zJAZ5uPmP/tzFiOVtdOGQttVz08YO9GzpYDMCOYJHGannN1n77KtGZVJAZRvEsPVEsUdA5zUGD
97g36lE/eAHhYqEHRAR3sPSu5TteIBQM1hXTY9WioqDJdxlHkYteWRKf+mfbSdWu03SGDJUSItui
2ZTtmB8wA7PuLWiJJ41IquePn/0So1+vv0Jl/JP+OIKbdZz9g/XhpW9AWW71J2aLsjaaKIKKEnp0
fuNSnj2CW9lhs+hetxeNW34a6rQoQtJnvM+wDCTtQ+l8+fiW3k0n1i6cKlc0YlVR2Zcjm557oxXI
iUWeFU8W2oUD5o1LDLfbdg54BcU349Jec2J4N5+wt2PqGsHq22WCf759Dwts8hgk3H5qYi32zwSS
Y+zUSBjlVRPkBwVb9fXj57xAdXnzRNusr5f+42qtd3GWTzVqgmFK5qdh0uSnrtGqJy8zxD4tqK4/
vtT7VwrWD/8ebzs2Zvonbx8Oa1mYxCpInuu0br9WyvymMt89lxzvZTjEQ751tVr8r4d0qtjVoYjO
IgszwMXbi7Y0+aC6NfFT1lnJmTObvyFgvaLMi507t/G8c1NS9oXM7PEKAPr+1XJlFPt0dwHEGN1v
L72YUzXlxZA+V2AzB/RWEGKNsU3u4xah2pV9kIYOv+7NwoijFcMVihU95HXsvr1cxWDmDJV5T5Qf
TfsIe0I1VFtLLhVSS2l3v3UP1f6nBXltivzAwJhtogQXoVsN2LKG6yabhl3fG4g3zFr75TdNnu26
LJMPyg9kvLMgg7ThookMli8oU3pq/LyzihB3yN4POxwTO9r1adxEveeMGb5MaDOOShnVgHV8YAyv
RuYHxV3ukO3FKSu3jem+X9vfYU/ml30YVFdmtGS85kstM/m5EUVaQIXL3BUqH5Nlmwx682qwIORR
5Yo22cyis8bQZZW+69oBdQuFtQ6jKC3b335nzzKch67ub52+074JiM7DHSzI7kvaVtqLXw7da7EY
ltgiv1oeXEfG9iYZU6e/0a3BebInubzCGubwidWcEeYj0PIGpQ9RoplpxkNYzEl6qywTb2+FE6g4
9VJUT0NsDP2xLLvFiSo6ExtCXKC1JTSfynDo5aJv7MBXcqu705IcSOzWN5qPNPVLMxlasB+Srv6j
hJ8zKwq0qvvC11X6XHJy1363JmmbD7C4RURZWU07JxCVfsan1r1JhFVoIcBu/4e/4a9TZKrXwB2V
tbX7IStDQJvxs6bmxvxatXV5ajv2hRNKLcvf4ow2iGhOjeGbxZ5ebZFxYQoAgNeNcJ4heIc1tGsK
Z37uRubQOnCFCaOr3Lu5SLAr1nX6XA8+p6Vp5+vV3N7YYBfZZ6cTsoliTnvTpiMqujhME7VamKbl
6G0cu3IObVVKA5I92oVwqAZh7x1CfYbbZgY72bg4qY1fPKfJ4xOWUaM5bhczzpZ8w3krqL9LE0JO
6DRJ+WVAxZZHczIO+3H2U+t5wgfVRj5TtPBLKEXTkPp0tsLUDDig4q+1TFFWVf4L4H3gvjYtNNkI
i5H+c5PYgdj0pvDEGbvTsorm3pjtG+kjAjxCxs9+DOReu7sqyTSO8qM1jFU01kq8JmxTXxO4e99l
Uco21PS63MHECpw7kSX+LYkeXrklPyX2XoC/qzoCups9cpRrZGoe4z8NM5RVGRKywfnF4t93j4Oj
prtBgyEaQTWmaTCwuA2hdHu6YlllGS8F2jf9Ie8XYqhDL3PdJz8G9IdwJkGcWjzaDhwGWUXABHLV
DKHo02bednnWZPd2S87fLugJJP5cjZMd9CFmzqkKudVZFzg100LaOKlW4nU4qqIK4w521KEmXL5n
3uRy2noeTrMhBBHLuRVp27+0pRpeV+bbLxIsDW2j+LTTTTcG3fcSI6zspiRjrzpOc1lj/jC7bmhn
YvKOeScdedQxbB6pxsrsxRnKTv6KW7+3gQQG092YgzBfGySt8SGvh6Aks4DKO1L1DK2D8MemPULF
LhzADaz3HqHk1+4mt1rVv8bdPOanscdZ9lkMTmEcymbGuYp+lpbvm3ySTkiULHIKxiMiCJ/d4oDJ
1UR7sWpxh5bpmONjlGUkF0CTH6PV4HBibfCSNNJHP7aPWjqI5OR5cWnzBk0cXH0hzRgEr8iMqI9b
+85bJm8WkaicLNtRrroAhXZRvyAXzlQ4ODHC0hBRgLVgrGWTrqEJM92VFBDO556ok+F2jIHTNtLw
yxZipTtUoZ2Y7hcVNyjBYrttbwfe6uBEzQz9/2zVqbEQmQdIgVuwIeRucpx6KzqTNkJuI0TeQHQX
7lPgQo8oUEWktruZmhzfKaPKtS4s0ftt+QVms3cRwv7OSYz4vYi6/GwZRjccxoAPdBf3szeho9AX
jLSzCr/c0nO6H/UIy/UO/Ys3Uku1hbmZrdpKT3Ova3jopH0xeREqsMrca6jI1tSEqf1TqUBooVdU
2m8Ntf6IkiFwGuLZYu+aAc4lTZmSyPc86NEUgKuM/TLhy6vrHsLM2Dz7SZpOx46UgWPa4DEQ5TiT
YAju1J37J8mD7B6wS9PQITIbjVJvaT8NcAC3KPtzZ1NkjKSt09jyt+G1RCCmKq77jYM1o74XWatu
vDmTwf9cZaHeWMtHih2oDpc0veT/KDuz3biNLYp+EQHOwyvZo9SS3JJlW34hbCfhXCSLM7/+Luq+
pNmCGgkCI0iAsDnUdM7ea9sOKiEtli8FoLGK9arztmOuub5iq72yNe243yR5JG8lo1wfIdiwIimn
KE+T8aop5ElV4cG10GWxFrK0e7Is9m3noqSfxzZmxm3bQQ+Sfhp+wFauB3+Ys+gWRPl6A83WWV+E
dBj96BAYl5ugmkJsPpRa+TJjCvldc13UT/GARy0ulQBvlXr8r5taXNWc9qlcLBrjtbTGNAaTpzkZ
z6gBolMTW2m1UU2YoqM1Nc/A1DMczmU33NjuXd8nl0U+Y1Nqw/u7TiGeZVPoTTQYz0PssXWb43jH
kuI+ZvlcPNp2+fLf75KzECVhQFTXh240rpMw9MZ4RgzZ/Byn1PLVNOqCEfHQFHQWvNa6VvP/Wk2h
hw8XH/w2HRtIV6taXlkhW0r7OH+xOo4jfuTVkEPKon/CpNvioJ8qxW/prmEebNxbyJ7r7xkVG8ox
NFqUGq7kJ0mhCipnvfvcDRVWKqSs6LSJlA+kYcXNpsvM5NDMFBeDCjvS92EIsb98/tQ/+AlIIcFC
cChckBqrsxmSATn2XSZe2jFT/GnI4CwOmjAcP6q9ihb5LPxIHZwfwlO8HoqA1d9AKlx/ZkyFtPWA
HaggZdenJyq5ap/VTvPCMcfY01QcWmhNmnlnRmSrN7oUr5/f8tUFybmmbMtLN1nAmFNX41dtUgVN
t/6iEYfxUA/YFIfEtO7o7NR3WERuIXqva7UUDtFDWBR1lpLpumDplLBdMWGGL1YpZE0HyW5ZqDyE
I36nKFFJoHRivw6z63w17Q69u24M5ZOCoPAWPeW6CLL8FO6bSYRxjU/h8t4dC7Njnfbhiym6AUSO
KR5dt65AEgi8OFoukp2uCWUzRGr4li/B34kmjZ/x1GnPlTvDlPj8XXzwgyxKuIuwjHdBt3l1opwM
2kAu89tXDUzCSaUV8tblQAeDxMIwBSirSTY1SibKY/oMlj7SOJBkHqPB0iv1d9tXt1hlVyMCNpK1
AGrf3xUd2MtHlIWeV0stzunAqHL0iT1wf7VNPvw049k6MVn8mKzGOODZV49ZUlrVjUey/jyhESKY
pfW+fCqY6FavyJv00Mq7XJ6VOqniO3wtMv/iVMJtDpi9ANcCLMQW+Pl7WNdNuCijAt8e/kf6KmtI
rohEUqS5637JoGz81bacmvcN/1bf6yprwNYeC9ntjKGo5Y1pf12TZP6DbYVmDAgjFfr1BKR2Esma
QiEfGYv3OyQo5aEqZ6IXUt0bvK01p8pbDufBDBq7meLj5/d9VdpfhJpoG6Di8A+LuOPybaPYkxKb
dXQuRT3+GnUFP66YSQs1mjx7w4rV7j0zUs6kUab4WrLuter62XfZgN+qXV3NE/yWBXwJaRPd9FLq
vvwtJGyaDVqH/KwVyXS3EPO2nKLSQwhZ6t5Y8j79zvOiECZJU+xDd86+9XIOjcONZ7Jc599VHi5P
kRZk+rIsYaZbrQlpohndQLH4PPWqOMppKh5NOTqcA5Eo/ZEA7X455ti8GMJV/qZAGWE6tm5M0tef
hU1dCyUxcybFubWezcuw+qd5b507oqrKwBZdWmKOMNVXqbbmtInNTnSBiVfJ9sl26vTt5w/hekCw
GOLwhKWAJwBR7+W76MCbpmOtjmcYHMU5Iyd6NzudF+ihKPe5MShHHtGtffXyYC8fPArK96RMpIyU
9FaTIaFBRl8VUXdu2rnzfDsUJMgNuaUcqeyk+8/v8GqeIZCTZ8vmRwVyAlnl8g4TVAOyLjTt7Kp5
F/lQJahVFE34T0LQwS4iLOvGqWE9sbLSgo5hGeRqtB/01QWJAG5IUkfSZc6zdxj7WTzY8ZhMj8gu
+iPfcfaNTra1pYbrMMLmPHZvvNSPbplZnY0OavXrABCiG7VSqrV6nmFfhTtqXv30GHVgz0ORaNox
p4WX32iPX33I3DUCfp4eEA+dI9/qMaMvKZpsUs+EfiTgWdq5OVBa6cxAdXvHOFFFKn5QEQyLwCzD
+K/PX/IHz3xZS5jSKbawsV5NKXZbM2aENM6saWXr47mT36sF55u1kIYOrF7pXsRUqbAMOEGI0+34
+Q+4+qQNPD407sBwMorRWl/ePs2GSp0UXT/P9H/ajZlUinnMNNBt0guj5MYntrb3LLs5zmRMXDq3
vXjqLi/XxAL+lOp5Z5GC/tvUdW/hM2hLczghRWjLfddkID+KMG4NLJE2sszSykblN2ISw6Bi3ffG
oRPozKLES2DTen2eG35vxoiXgtqsmuK+bSa1ckCFWvGOXllqBWVqcUqqnM71K72Jt9i6Qdr4BJOA
SAo4qqLG7ZuYknhSVT0AjtFNrM1oLZv+1jPbp6Qf0/ZGa0AzuNeL2YRnwZ56iahden1rqmTTJ21J
N8k+59NIyakvzykUKhNfD3CusgvZzsdJ7tx3SVVum7Ed9mZli1+dG08/IMj0e7Sj6q0fdbW24JNZ
lBvL10he2rrnFZt6b8Wga86aoNi9T5RIeifSB4pOC3JXKHseeEWVEfyEt61avVD2EbNY8pxqlbiF
fLia5PkxoPDQA3MgIHBvNSOhfYvlPJbzWddFnANJicNNMo1THzhaZW3xOg9+moXG5vMx8dFlsTsv
CQHsedz1ngOTlAP0pdTODrQV66jYksQ38mupWtd11SunBlnUrqnb9kaj6oPByHrGLLCsaJw4l//+
rxboKDFyoutTz4jRsn9s6c6bWCo6gehYB+sbd7k2cy5jEfUiF+R8y85+vZpRNxLePPfqOcQz8hah
EeqCjnOZoNCXxxuUAnN6j3x/2MRd5ejbOhpoWGgilUcNjfHJlc7UfwGSY//o9czQ/VqZbccfI6lu
pN2m03ao6Ea8dAi04wBETeJsABrVhwRLc++XWSW8jTkkOeYR2S/ad21qEx9cp1fcsj+9+4T/NdiQ
KfNJI09dEGmo8NfBAXqaRfVgVO29GGBSPkRhQ2V87lMw+xgzkvBLlZmUNemPF0UQ5rP9p8KhNZwA
AcePnjLDshIDNbVdR/qxeqeOXq7sMRqhrC6Rbw/3lZH3P1OdHJ5tMinKLpwyQ9w4Bax3w+93wbaP
iGnmDrxcqw8kS/Ny1hGhYxLNs+Zr69XaU5rbNd0ZOkupn4XpnNxRPO6fpGg6cTaot3W+Rtk5/oZ5
XNxwlayWL1ZqduaYj96FsHRYl5H0rw+WjbcX13Q4TxnPVmbYf+dsDtRMa4yN7dD/U30GU/lNT2wx
bIYJJ6CfKnNh3FjEr18vh/flLIblg7MKc8blD2ks6c2jZaenNDTHugtEOTTDj9JCeRnQW8pgFk6O
pGWQNHSmfdH0trOZhdaeJpTj7f3gytaK0TVC/NFYR0o2Xb7SeZrUgtIoVPdvM4lG0Fwod05OJacc
5kxUisAOUTnf2BSs5h9S9HQXnw6ibo4ZLJerpxpDmxvaKNRPlLS65rtaasmRXuygbShJV2kX4IcI
rd0scWy8fj71vTOUL8YJ114ybZCuMV74AZcPUu09QJJdY97DoDNH5PyISIn0jhM88PALi6H4mhJy
HvNbYIPhnGuyvE+CPBxk0/h1prcjzfU0BPra2tEPvN24Vps+cq1dgvaXJdxqs/uiU1Hm6gD7UJ+i
C1epaeWFco9OrH7T3a58RqkJJSErvFaelDBRly6TPhWEG8qMXl7SFo0fd+NYB5onjKd2dGE/5106
RSfgQ/LOjWG+beFBRm1g9AhFaUnxFf4omm4SuyIn6BS2JWeFNuvraBdpWjW+Yu1IvrU9OtpNC7fv
j+KgNzmVjRljM2lK94+bkAt8VxSy/6sI6Vn47HQaDjh8mMW+9Dh17W1Hqe7z0gLZ2RY6p/QMy/QB
mBp+CCdMUSf7gPgS91RRpcfB3FBR3tm5NXn3lJqUej/UjnbMKq9MuEGzn7Y33jAv8PIFU+RiLaV3
9M7/WR2oi4Fip97N8QnmTTVsaIR0B1OlvbMHIz4f2mzUvn9+xevBiSKNC1I8XryXV98zfU+HlTaN
T3WZmN1fXj/oP8Guu/2e6MqoImNo1lgg6lDojk8J3QlgJ4FxxIWbWrQdbQESLAYtPNNd19ToLssS
bdrPUWmNGzMtdRsil5d8m5RqSB6tyC2dQ4eUyLgx2707pC6fHR5EpCts25i6roIACnWyIAEr8UmX
VZsehzYVlQZ6Aqa17zVVeoz1IUzuvLorPXThaRnrRSClM+4Ggg0wrfdZeGLtb/Vt6bZl2sCX1NXv
VlJ7TxZVbnjfpp4jcxh09KKPMKinr3UFbWYrPZPAcoNZ/g6ia/aSzYkm9gwZFf+6Zcs524xNNpIO
qaTgGgMtCXUsAY2Zvy+rjttSn/NSaLOfv9vV6YmpCtsFhVpOEDSamDovp4uOXOQ6aj3v3kFy/nfl
Ohby0gTqnWaGX1SFt+X3tEcozcTCu/U6Vhvo94tjNMP7QuuFN7O6uOdM0QyY2b0fOJ6xELfpgJeA
fF/x24nLNHrlIJU7wMg87ReFIit5bSAI2L8td0hIkADA1Ae2omu/IL+0rfSF5kxPBgL9XrvT0mxK
XykAIlLxczfvuzGIrUr5xiCdwTRZYRE9hnWsJhsYlC5BjjNOrx0+iMz7Fmmx9+SGs9HwVTPJSUoF
oI3YyXnlI7zZMjs0o6x/j9qIaOLGGev9mV9+pUtLiOGGy4/+xfqxzFbKaKxU637sqqKEbAAU0XvU
rLrbImSpm53BeX5vFanI9rGlFD9MhbmSjrFr1XMFeQoh/9+1jO3kTqV3lviCYGDlzZM1VoCU0pfY
kbJk0ymOOCabFHn6kI61dOtW2ZZ0PdmBCJxnGPSKnMXWclOz3qP8j4oNPjzP/mkVHOdftHp0ywc3
S6Jm4zRpwxu03AlO55gm5lEaeERfaHEK40sG87k/tVhtEXfE41wFg5ZM1tZEf8ERoKh0DRmKO4u9
FGo4vMDL5LHyu5yzLMBGPHpOlj4LNJOIEkZ7khV8hKoOv5cpLSwWLOoKxPe6mZn+sEMDzkXDyFFe
0Y5S2GvFmMJzrnFMhCaaHEhh3gSwUCiV/CdJMhemYcVB6dvnQ+v9LLx+jw5tCQy7hEYga74cW0mu
WnBTOu0+r5Zuqp1J9xeb1Cj/Mze6yP9obipiv9XCeQsWekq2U7yYW3uHAbDpHC2OpC/DqdEf2F5n
2pN812OnsjVeIzD8C4SuAJj3s0ys3nmJ4oyl1lKH2mBVn+P+R9XkTvynjnu5FfiTQm/r1Y3pBV6b
svq70Ty+eBSoEhwSCAiqmK3njSPKB7MLv4lESBstvQu84PIJ4B5yc7fwpnsbJWSDkcjrvhiKaXQP
jDldvTdlj4XA67ukeUhbdU6GGz/geidmkNe6tNEpA1lX3glaPiON7l6772zK7A9Zq0YP0uxa4AF5
qFJISAuoWOCUZ7n7/O0vO/nLl88GDOfEsh2D1bcmRMR5STG+K9MTpMohw9aviPOo5yTWqVbl3JhJ
1z57ZlLK2qAKsLGZfG/rIlhrqdIgKtW916KilxyA3MiIDiEx1oSBG4Mof3Q1OQjBYAxVFsCQUiwm
QkXRdoXa6m6zybupGe7rKR33LgFfpq/OUdqfRSVy/cjnOhQ5fF/RRjce0/UL4qtYCPO0wsl3WAMC
VC1z0zjplXu8kK62B2ao4sCcK7d4LvE2sBhY/TetY768ceEP3g+uFh4V5D7+XFsO6A2Vo9KmycmN
025EUEnF4FXtIvDcKIZGq7/VCL4eC/TeYRGxi8JrybR+ORbQFnV1nCbpqU29kqRUFRj5pmcLHX5h
N+0mT64aahXSzSb+3REg1Jw//yCXsbb6IBeAGSiDhQdE8e7y+pywnBTigndfdyK9G8PlqM+0qp47
2iYPeh7O/Y29xXsB4vKSBFYs/ARoSIztNSuQ7nBeFWrkcNrVHNhSIw2HMwY92dwrainrH3nUJk2Q
jRItagyVDmGNsGL3ixZNxZsdaVEIqbqHqf2CFxW4q65OhX2rRfrB9taCn45SiLY1bIx1DVdVBqfy
bBmdai9k7+hPSp/Nf/qh7R6VCf6JL4sE90u2NO2zPK6eltSnhcDchtpTLKpWRDscREp7slvMAb6t
F7Hy6IncRmgwYaI7KKNh/VZCTZHJpuMdiF3kFH10o7pwPZYsEz0Q7gO6bQAUlk/+X4d50dXV3NDV
PpWjpt2lUYo+qFeTWDkkcY6E2lcMVsUtHk1R3fKTv8c0r961xTrHqXdRGeBXu7x4YVhpRri4cz/k
Q/WF3Mz+h+Wi9BM+Yn8Ex041REwhc6u6xP+0YWhzdKEvzZ9amW4shxNVj0JlepngWktW8E4Uv2YT
LeBrSl91/kacQofEUUm88q2uJ+Ng2VkfhXBX4+U430bQtbaeS9kmGOdCIC12nLrZNoOnjKdawwLy
R9ZKlcineIibRm5jpU9F5E9VVtJpGnpbOKfRoPv7tSf24AgsrjJ3TQFAz2fiXkTTpIY1PmBS8Yuh
2nGawZxoBxH17Z+DoUZjvjOrfOFPfT50r6o0jJ2lyr9YGZCFrydJJ3UqhH01tQ57Vocgc3VSOKSu
FN+jCBZngEQKItROqxAx3SWlI36lpWYq3fHzn/HB94VuaGmg0eKh17FqNWTwppeaQHRymTGLjeI1
nA7ceFZRVDfmsJ8b291k0oIC/Z8vjAGObxqRB9KwtVAKUCbHkYjcC5QFXcY2nvQG2cclP0GRKAqL
Ij1hibl1NnrnCa2+aTbg9NOYGUzjKsvOiQt2sn043y+abscJZNrbcjeBPM39Mnf7v9WxSkO/hxvv
3YWmOz/IVoh2GzaDqaBmN2EqD0nq3qfp5G57dnrOUtbTwt3swWXH1e8VUL9V0JzfwywDA9Y0xdQ8
sHnV3ENIOWK6j70pte/7yerbX/lE6sCj4kC+ep5rM/vVjzVVE6UegMFYIUDtYUt3AcL+pjGzUPQb
uFS3qLfvC9XlU1nAvGxqWcdwMuurz2BpGTiGUD2k1GWK/ZkevtwYbSam5xpEzTdGLNsEkBzeV84G
5Rus894dN9h/5wZhNO0JsRciVf5CQAuw9vNP5YNfxxRkUNi0aX9golgXEnvUBnHo4gHOuxmXHjiL
IT6aWsI5w5sz19lHWtk8DHFnh696NRZssskLSWp4RNgMv3q4f40NeKvE/NVPlUzM//wxU/9lu4NJ
C5cY4+hyomwdqrsjztVTbw3pneqmGC2kpMYSHc2WD2VPTjO5tCYCayFv7BOv9wDLkdJGiKcvwIu1
FmSY2jnrwdgTRdG4/xBFg4DTkckByUGHOsmuEvPGNuu64k3iJiVdNuHukpuwNtDoTlrpaagXJ2vE
YX/f5WFiH7xwcPcyEWc8JfM/GeQ0H3bw9NWWA4LmevDKswo3sLoxga1Vwe+PnFoeG2VcltdVZqSq
bqXnTXtK516ZkgD9s9pvKLe5I9wYa9TMLxZUs6cONK4SgKm38nM31z3ROvQY8WP4A9bbmOQGFfni
S10OvWlDPQhb5bXJFTM8Mwsp8bEBFlYdFgR0/GVGkmbf2jbbV2+SSRilOBjhxRvFLvbyK8rJMiiM
OmlOkXCz9GdqGLF4RhbsgpqnM3tnIksuIZYzX0JUBVKInSFPhm9EvWe7xFZI7WDp0kCNKJTEBRxn
CkABc6rzFuLOFy9o7cWzSrMODkU+hz/DrHciv8Y/n2/KqnBfE4fTjV9rE9M9fc/Q2Wsix7cArqNO
zHwDVN8c7qwyS/ACxuG4gApSV1PaTUv+U3EIu7Bw4SLoVvTTJlSp35hKplpbWrolEJww5ng76w1x
PZYluuIxsnLDo9PsmT/DIdWUu3bU7eZZyUd72ZvZmBxwA7nIWTU9ObSWTOh+Zogzjh3fZe1rg9m2
fqXSd95qM22Vow3PNDzEowYv0Mp1tnZgTR1C2Vvaar/sjHb7e9JwFVU+4e04FXI7c1HKNYObK99t
0PAgAmJDgkr+fBa7WmnhPC3HOHbOyCmsdVvGAjxuEScTnRRbaN3v2OpxvIX4O+9ITFLgo8XsOhYB
xq3Z82qnwYWZ2mkcOJSXmSQuP6s2ruiHuIigp3kRXDeGN55aHkoLnNaqlZ8EMiTNXVJrlXOQALrL
YGJC+W0Nwn6b8zojr0kdM296UxNVJQaU5oA+2/6QlKI7ZjaxBneRqZFP67cwr3/HLCS38hDXikcG
OYJjGmzvUna6hSuJgj5ms1HoIj15CmWQvZZOzsaYLFwahgxP9G2gs7sk2lDMyod8X1BKiQMz1Qzf
yTKHYAyA6jfKENezIL+JPRzmaqYdoGarSR8YhtrKvChOfPntRPCLaaZojkvpnJoI01FAQAurNSEi
xq6JavlbOKH3hjmMOE7FKIfu2+cf2PX0wT5u6VPT/1vwKqujQtQ67GUQjp7YSsyqX3dTsWlrCC+g
z+ndds0tiMW7B/Vi1/AOAlzw2cih6F+s1uWcbUOedSXhA5lbxdCCa3KLSP5QM/SA5CwGlDATPJyl
mcu4D6Zu4DFsXDhrKCqKSKn7LxpeDHHPljsCikpIgAe42aRwMfhuGc1FfGMwLO/k4he7NJrpSmKZ
xJTJ5vtyLAAcpWfXDdbJGaG7dVnpvLh5O0lfx2v5gn0d41uBvvhJ9LFzox96fZyiibdIuBD2YOtl
vVpdnCAhElM848RH44rsqDRa9a011ZJUncGNiCppHSOm1S8q/Cf61kqa1Ar9cZLE2jg463BycibF
2UjvTfVj8kB+x607lQ9VPmTyvGB/pj2mxhy8BolYeiDBI5+Huh8pOMMON+LAVbxuzsDtZMn0oqqK
6f7JNJn9bWYiIe1JT/os0ApjigOdnvrXBL/W6E/w5ZxtaDpYEIkbar17oY6lTsRX33i4iBCdJwh6
TL220g1zjaJtJlUV0ZvelfI0pDEqBT9Hm2h0QUTkw3k0NPy+n3/+V/UyZgdmBg2ohkPvAb7c5eOl
C0hptlbF3Sj70kJU1DIKtNlR96iiu2e8qsRrWUu+Ekev+8nqih0Ov/KgVqRWMWm3+8mU2p2pxe5z
KgbI6zaBYj55crcOIeulgBIVfy0HEPZrbGhXM3IMJjrFQS7vsM5bBzfPk79Kit2HCdPSttLV8inP
/iOWiylwka9YdBihrXL91TUpIZRD2CjDXV6DLUjGqg9CVRcBFv/hoLEx8RPD6W988suU8+/hRscB
IR2iTPZnVIudVX2qSisM2G7dHYQ5F18tB5SgH9M8aP1GpaJ/4wtYT4DvV2MuIhGeqjDy+MsPwGk9
hY6e2h0qAhqpg4lE9TuwVdVm0saYD9QDXPUfd/7LNZcKCfoGvjpyQy6vGen9UNekxxwQ4FvfATPJ
eVO5USYeTdRpxF4pMv9atOy2blz4o0fLashRDcXJIgu7vDD4BY/Me607lG0jN85glfMOz3fS+Cgq
nFvViqtHSzGW1iqwJFRxmE5WY0vaCJEE595jYY7xZszsdOuxDdiRAf5bVmz1Px/L72WHiw+H6+G4
4IKIoZZQ1Mu76wpvwDQ62wcJOTsnd6meog7p8qK4/4KZzBwCp5vt+clOpupOZkpln3LCS6ovdSE5
c9ezFv0kNUVP4HMpCmi11kA8kmIDVDa6nVpvrparv2pmtHGrT9CeNvZQpl9FilFty4LneYfEFfoZ
ihi0y0zADDgJ6dnDwUvyIn71phmG1k60IXbtLR+cGf5JosLSfsW0hZk8YG238xDUatfmfyQlKPzu
dWThQS5Sq44BV5aU8oRIwjaou6L7o8OUS+5VAG75jggYJ/qeceTtjg2arE1NZlp0JIqurwPDnCzm
c2ZZ/TSwF94KF+1WIGsDlaQ+OH1ZI34wNA5BIsZALqZIoFV2+l5+dVIvK//+/GV98G1QHvQoH3ns
MdV1mqyimRyHwAEcpzLS5q96nGroyAr172GUc/eYT5l+Y6Bfffu0tRduBDUc9jPWGoLvJT17PStP
jpnU8kcUpJrcoVVUfypJm5Tbz29vvWUgYOX/bQwDWDfbhtUIL8qypYYwofYhptOgrkDpEET+uHFD
wk2RYlZb0UC38j2luGVr+eBGERstSE/YI5yzV9sVKxncsMADzSAfQ1QYunoXaZXxYM56/+fz21z+
V6sRt3gzXWTX7E/ARl6OuJxwOc5r0j6wjgx+rZcpkSQkm6U33t0H13FRNdO6Q8uJxnZ1S5rXQHcu
E/cQAUwwv/dqP1h3hTTV7tYMebXKQjOBtoFNj9ACppLVDJkkOgEXxPYckJCHT/Rih2c1ciFpFKKa
Ca/N6Z15Q5/f6Mmsvpd3BSefJtUgOMcc5leX1Ti2d7IfjXOVetE2z0j2tI2aIFNpGNUB43wufA4z
zj+KiM3D5y9xvSN/vzhV0UU6ijOJQNbLt2hCA8yaJtTPmgdPCy+4l4V10LhzL48T+FfjpenTYT86
lUEEl2KJBw9fbk7IsKXeR/HsTtvIageLOjoRig9p0w9PWSZcffP5D13NGe+/06ONxIEUiSB1q8vf
qUWE+RD6rp3l5KjfdBGmaZA1YxcwWediI12ZvHx+xevXQoWbVtCySC+cqtUVKcWpKB+kfiaqbI6e
OjE1r7Gu5NNmdHqtxTKmam8QhOPoaDiN+e3zq6/O4NwvZlH6g/y5FNnXFbOp7Y2KdoB+7hYAejNq
1h8ntPpAETDnFKI8NzhWvV2T07RvFHu+8V1cP25qutSXOUYvEKv36Ox/dZG4SxPJ+Gyco4o4mr6s
iMa0Cv3VgwWsBZVrtvONWXM1c73fMH+ALuLsDv1m9SGChew8QufNc0hMzxhkjtm/KmVK/cFMav3L
5093NdL/fzG6sPiueMic6y6/JiL8VL2phHVuJ8rEj6PTKv9AiABwbBvq+EC+XMwerP3vNg3Q2K7G
3w4mOHd9jzzSVCn41s60LLLfioIqIqCe49yZUCr/45nh/R5R9i6AJs1bIFSX96gDoBhaZHBn2kbs
btNRUc52H6pPcDWR68UYvDZl0403+o/X/jq+2cW4vyj9bbbWq+VPjxNb6mVonqto9shKMEH3y65z
qsBKjHEjRNH81YCWwXeukEo7W9EWy5f+9vkb/vhnkNK1QL+Yz7XVK1ZK8Eej4pjn3lA08GdGtrMB
PYMYi4Ryr7WxfWenU/VnihP3EdVSiNc0ueVBWJd8lpeAFoPVUWOY2rSWL18CGeltWbNh4CU0XX3U
Jhg/e8AZETKcKAGi2aPQ+jJnoy2wumTgWbxhmJcJJc4PWJPr6cZi88HAhg/Hek2TGJbo2olvSlPk
mczMc11kKMNkEu/gbuvb1PGyUxtW8sa8fT2socCxC4JfzlVpx1w+gDjFxEP6bvhlrrEbELRTVN/V
HJG7oEYhb8wh15MmOxHGlwl9nn3JeiX1wixWKr3KztpYie6plels7Mdm6DeGrcSEYLpJ72xEXNdv
NtFBPzy1h2114yhyPbfQG+I0wuRNme/Kh95SZVRKayrPZdcUv/k9XZAOgyGDrCzceR+GkX6fhYT7
fP7BX71Y5mm+9oWeSckI4/nlg9ZYlPpoAOyAkGIUO9qyPnZq0KBt1ewq+t43bvP6evAjENAu+nL0
resCawnHf0IjGp7LbIzDY2t04qtZoTYDjBQ17TYzx/m/Na5Qs3NJHuhSA2EGXW+sBeR/aEyud26s
tuqOpWcl+zp3SA2uLDEOe3W2zezGY10Xkt8vuhinOcvyZV35a2KbvkleFtFzrukRAT/EmckfMJnc
+evYjGa6kQ1b1Du99vIHCgi4iSePuNkF012Mx7qtZb3tBztWbgysq28dehExEByiEM0iNVltT7x4
siosZd65cNruNZMEZoF3ciEMcaQ3n/o647RKgzM/i74QHL6d5IbL7IMvABc7yi0VDzEditUv6LWi
Lo1pip57Erju9CjR38IStqbbyigLMi2PbnVNl//jv44cy7ugkcgHTiQL2/S1TnkMyQMA9eGdwanP
yn1p5MUxr1yX0TwS+J25c2Vu4oRs5oAyAb2mz4fY1VxmYk4B6sBZB0sbndvLIZZrPbp62FrPMaKf
dDdkTr5vqiyK9xY9pBvj6/peScBd7nPR8Vg02y8v1httIsKhzp5TRWmPFRrsr7NVGz/x6f3woMTt
AGsiWAc7BJfn8/u8XjuXdwo7lH0YEiJzfW2jhMDrwAl9TsHgfIP6a+6J/FKP7aDINzu2Suh1KBfa
UEGiM4jknxFO1Y3B/sHAW3DAVMuwhS8IzdWGUNik+cBhd85GQ76opDfcti/JGCnWEw0B6AAw09m9
JLjol8jYUQkPpiKy0dfqIRVkNMX6SQ76PN/47N/P0JdfIUwP9AX4Id6r86vPQLSlLno389jFsbRv
id226g38Paf3c6lOBJyTPxySHx2p3b1rN0kdEKDTbGPUZdHBJaoFulc6hGkAqyOFN1eOxXeizVzj
DkuPYlIdn4DiprQEdp3jjf9QiO6/tEDl52cSAqshoDdVV9sY98LvG29+qa+u7w1MjKcxv+osY6uH
nqbZrDltzwizXUUStmc4gQ2el0qS0+KSTyLo/5oJuAHGzH0+6Rg4HJmdHLW/FUhxtY6a9lI+RDlo
mwAb1jXvjmXHsfFKn9FyWXSKcyP6FtmadLaNOkS9X7guuq3IlunL5w/hgwuzqFGhwgrHWWRdcLBB
45chU9DZs6RGTAsujh+0ArJ+DyWctLVs7r/GUazMN4bd9fTCjkyl10TblxT7dZGKiYAE3XyMntvW
0gqQ+FodoJiuNZJZx/RGof16Z7qEboBupczBIU9dn/DcCpVSD078ucvz6G/kOU22b/vUaJ8GZfCs
7QQdaMmBsVE0FshRyxdYakq1MbSsNjaNWis3xtVHsw7HlWU5e1czrA8OShS1Zt3b8XMyCOe1YjV/
7EoVX5ZmQDmFel77dA/HY1GYIX4ZpR+R3sXt/vO3/w4WWw2BdyjGYqylQLbWBKPPBdfURt55UDpR
Hc1EmV2fVAadXCB8i/O2SMoemF6SSfiJvWP9iKwG3mFl5ml3GEtFhK+hMbWhr5g5ycSorWPk1LXz
pJOc9QWTVFz4OWWsOginUbxMRCpYAcnsVvsIlGtK/M4sooc5ivO/nY6NB8VuYZykB9p1F2VGmry4
atLFAfINF1KjBT2LDkIGVRr6cWjfaZrMt1aHEnIXV0oyBWGN5GJvla2y73IXaLoVAt3HrquG3gbu
TZn8SbW4pnTeEbSTpZORBk3Pd0++SNP8j7LzaG4bScPwL0IVcriCmcqUnOaCshyQQ6Mb8dfvA+/F
IlVieeewh/G42Y0OX3gDXpSOIZNwAVUC3QmGTA+Jb6tHcOL9dKtgzQ3rrtYScdSNWbe+W05hT0ep
bHPajBhz4Z2R+DUgwVTMDxh/Wv81QWVA3cmz9NPHH+9PVnf+8ZC/5uVAwQ3CwVkU3Hd14ZjCjZ6U
XU0/p2oQ8y7xNdcFm9al9qrGuAHyyARfMCylX3avJk9ZjFV6UBbbXKq2D9teqHsbfdY47P26+4EM
pUhXeVTL5kpA8afncvZzFxyAQc5PvsBPfvvIp9UIpSMOtKdkrsp+DWkTslEdR5PO2E6S3PRmX4iH
WEnd32mgq1qceQYyGVlGvR02CKOSVLWD1YtQGzvd3rC1O1pLMovDebCM1znS2QdWoTffjSHLn71S
z+wNIp/6uDYUwmMbuMjlg9Pg6b7RQLswsCzhtKEZagp2eZ/b/B/KLIdCsF5hk/ST2CgQDNfO/xLR
nC8GBGByRNCWy9v/djF0CjIYHAXRE61sS//OQ4fbSAi/MYlpUU2N/bWiOYZd8DBV+j084OAYpLpW
H+FD6YOzinq8UmuqPtdy2MtAF9gGJlkA9biayQTe/jBXeXbtTlZ1yumgtw9Wm8zfMlgr6T2QY2cP
rUdeeYcvR6QaS9mNwJ4GLOSEtyMmo6WaOg/KE6wqU8fHh77rVHp9G8ZyosVUXwPXvjcgQkBcd3Qn
qUUv//6veh+gKboJkWxOpTv4e15APFmmjjZzA+bJ2OkyauT+47N6+cxSSgdPyzv+XuW5iLUymI2u
OSElLp3QxhpdFtZsrLqyylZWV6K32NLcujLsZd5EfLO0naj6IWF+HlaUED58J/Wq0xCIyLtPUWCu
V1kwip84E8FJpgU/B6gnL53fGYdkF1iY2bXdlcf+nQXnxJO90YJBHi8421O916dmSwRzQgkMdxoJ
5o37MPnm2pCua1E3V8Lpd8aD80qrBmlPem/nuYsa40FDzKk91fgE7co6+i+oQHhBTpI7zAqT08cf
953HnKnRimXbIDZ44ZpZoTs0TJMlThGWBMY2mxIoNT6C5BFBsjVtW+KNZEOMY5g3PfVkHqW+LtIT
PCmVX0mV35s7/B6uxz94pz8SGn9tbh0lFMwi+vYUR9Gwi825ubVyw5rhc9YPWOcCCv549n+622+v
soXpRwzJKUZc61yUg46VjZJBBxgztXHIjBLdeaVANgb7ufGopWdt1/oYM8QMrWMmBNoQPumDjlJg
FRLvDmplZsJHKluvNAtZd8ODmI5oZYgQeE6KLSwbd9240quV3s3AIzqukQTGV2d9s/o677dJq8Mr
HHxkp0Fh1tJ5DEbvmt/5O2d4QU7QcAdGzHFaQtq/VjawM80aXVWcRNsVL3pSuFvYzLACMms4Ns2c
H3j3Dh8v7juJIe2QhWJCqOhCdjt7NEu41VUbzd7JRtnzxOcEzWCO1n9iaM2dq8nsCx1ltU2CjpWO
Y7c5CsPQzFUEkqnEvNCY/vls0SUycejhzVrkM5dV+msVpkClnkQF8hSnRo4D84Q5cYn71gjE1Ddv
mxwtuyuRw+WWXsrJUG1oYACtPifaIOQw5Fmfe6cC9oqGxjoSrizC9CnN0O2A3NmOV0Kry+yEES3s
EZeC3yKR+3aSA64pAN8YMY/m+VuSKntVzHPqhq2o+s3HnxheBX/bmwOEdjMSRsv7x7XFPN+OFjm5
IMhLAm5pb+6+J7ZC6wMuPtjiV8owcpTbGHZrj2qlSk0M+4YcWeo46WL7Eye7CL6iKKdJPeREiekG
5VENI4VIZsXeqd1C/8V5ky6yN1nvr+scMN13ZUZYfzrRDDItw9a33cN2j4+jjhMhgFFFvIWi+njQ
R9QXXmJlxfb9osSch40DhY2FMLLO+k6BCkrEcTSbiTi/p3xXrAFYadMRgw7zzoxL6XQrRJt0BPht
pzPJKKfA/KSRo/EQNMn4Qo7bz/gg2lhwOqUVbTHGwQ4aemeXh1oWeV+83urvl4A+37dgU7bOMCZq
LTIqv+uB81gg/gMyMow1fUym1YBtof4J8qfSw5yQM1o1Qzs/+ZoIvE3hBP1rYuNvufadWn8o1aA/
G6NjTG7oVHYfHbKsbqJbN4l9MLOp4TyVfiQrBAEL44tT5XICEW5Ej1k9QmYs4cu369pS5i/iUcf6
XHEM65s6drBrhVInXmdMQ763HeWzXacb8obzrCEog4bEHOZ5PaUvbU3D1cJa/SvGkOIptWMxregj
RacypyCFvmqer8qeMt26FoW8QVW1zlapGL2Ti4b/5yge+pfcy6MffR4YRUj1vSoPvRnHXxvQeb8o
TRrRBhlrET/Dq5+tVZmTB4QFYg7WCtMeVdxXVh8N95k+1K9I4JBFTUZG+VdYQYIBQIH9CMIeJkZc
E/XCZp0GUldozVfydYYw4t8kRpIJLOt8fIiwEAuSLUlibN/5c6SCJ3AIeAJoeune+OY0fKLcWWdb
eNnVDWGaH6xaF88OXoUEWZYpncSTO1dKbaApxSrMMrfB157Y3Dt5uI55oY7KzX+O59Xfu8Yc8nsm
laznqfe7zQyK/gjIuTRDe9C74Xnyocyt5xnX+k0b5eJXEyGJSbinD/Oqjryu+NTRPTRxTKhRwbd7
aXgvWHVHr4NNevsMOXfsb3w918TKa7oo2SUlxrUUZKa+XUeinuZVA+XTVrALHMU2p9v2vVW0Q8CS
G3q5yfCJXI5XjCNwmipjXHe023HXGxODXCxoEMJOF4DiKtMFguOu2Rtf+wrbg29GI2zzIUa4unu2
WP6vVHDq/tVOPAw1Q4wIzPqQxMVwq/dGW/8XD8B0n2jFzmhVDS3OiRiNS+9HJ+Ns+C2T1HbvJTKY
87ZE6mAKG9dXx1pPgzFc2BsWnwjBUieXwUNjR61zk8etPkJg6WHcTS3e26thGsia1hG2IfcoHjrl
kT9YbBROG6O7QmCR8mRBrLToPhMr7P2IjPNz6eQJzoF6ow7FLAZiTaWmOSxAP+qhE5ezt55mW3gn
pPTimu+bS3+tlbrsV6oVw0M7z7NxIP3Rdm6fOcEOCiqYNBW7mLik3ZT22ypQWCSaopjQIEbcIj64
Myi0l95ugvae+Ub1pyzLRrLJokUezxCm+wg9IjY2dqnKX0rDRebKU3kRMPBqA+NYQA203WmCv73X
LcolDXbUE8Aa03mK0B/NoYpECML1MBuO9gxHaxcVUX4N0HDxfNGoAu+LbBjhNoDf5d//9UYDQov9
ngTv5BaV9jOv4xdFySJdmziBySvh38Xj7KBxTppI92/J385tE3UbGyZ4Kj5aFX29rZu5fE1IbUQY
TY5zMlU7XQlwL6NtGhIOLXdmBnseEMXb2c1UltAPM3GVQeh5gz6ofp+OdfUTiohxb7RyPOqutHbG
7PTTCjmqSIRjb3/9+NU+z6xocgNZoXbJrU5p/AJOTZezhDpUPpuTVZuh1dAFM7o6fdXqItu2ekYq
NWNfN+KXMiDi2JbdP7ekIDNgKUTtGpJZcEGrK2vAn5iJFc8Qc0W01TNz/KUVHV2KvOXhPWJFal7J
Jy8LqQ7yggSkzJiElnzn7dpjRYfQFrfESVppHRYOji+ZJ+I7IQWxASaCzf2Atbi/nmQhX5saYjDl
7glUmU2x91/jQs7XorhOrkMwCtvu7Y9BN42KoVmNJ39AMXPKDLVC4ECh5OAo7ylQ2jW6+Tvnih4g
+R1YIVAF5zhfENPeXHTWdHKaAiq0SJx9aeXD50nV0TWO/vnlsWwwGvyUQxYxSUj6byfnZr4WxX5c
P3dOa8brwFIBEpICT87Ay9Rt0rXtIw3I8tfH+9rnr/07FmVY24AnQFOfKB/K5tthk6FBHK41m2cf
vlj0EFUV+4mDKL/MVhLvmriv43VZkW/dWXgJffl49PMFXkZf/Cg42MDf6Pm+HZ3oLuobFBifKQIh
FF9WtfeECll/cGWPU83Hg53fXNj2UeICOkpEjkq8dRbke3OeWS78p2dzUPqIl1OQhOAWMRqlj2a+
2nGTJFeGvGin0conLcczECYsWvnnNVBQlkMNBFq8lJqF7nO46HNZ2CBVXkZYJsp4DzpyMD7X+kis
Tjw/B2sAM9ZrHZu0Pls/NqYVslkeAjoJfLMwHjM/24K1NW8dK3J5YK1Yk6ukRC2ODLsPtshgocaP
dFcRP/Mg6VPYRyhChwVSdO7zx0t6uWmZHro3pE4L8vic0dBlUTqQzagXFY/laUEr3rZkCC+5GqeV
Nkr3Zkzz5PfHg17AOhmQHtJCW6fegzrFsqf/eu7KLvab2a/qF+zH0UkqW4SuVp2Xxjex03nOIcHM
e41HZQlHe2od7+gbDd5PUmutHbLbfQMPuJuaHQntuA8m4py9OWlqPH38O5fn/u3RWgRSuaqIb1FJ
PC/Xpw6QmFxI83lqqwa5ZKolamdBE7tyLV4eIsYJWFaycIqN53q4hqpjKs6W+dwLmU3bavZ+OmDO
0pXR67Q5/n1SXIfMhySW43t+Ysu8sSUia89apWFdlcdVcvAwzZquvDzvTervcc5yZEDsWTHoOGyQ
DQgfsgpIhBChlCla0/cBSvbxtN4bDoFr3QJUCDfnvD2Hd5PXjP5sPaf0vwnamvTGcdLih57k1bXq
6OW+oPQNtny5eRnyHICQZpXyktQk14jy4dugNZEb9tQ1P/3rlKjrLzSc5XzCRjh7UITQUXqli/wS
j8LAFLZTMw8n3bZVmrXm68eDXTwjiyLLIvtDa1cnSDm7W10USg0fG8YXq867dp2UVfBK6ocsud/Z
0y04sfTFSbPm9wwda7hyAC5uoWVwIIjQien78mK/vQ+AC1hzTkXihbwJ48AASrUFw88PwiyKi2in
mrw6GJE7H/590mgMEAMDh1s4r2/HhREDJxGa6Uui2ohmDsY/m8rr4pcZH+WXGjlfqhOd7qah7Qj3
n58zIAwUUsCMoXoH6vZsdA+rO81qBHyqjHKpNeSw18ZK+25L0Ry6RF6ryl0ckWU8gms2LfBeBI/e
zhZ0Z5SUAAtf0Ff2tWMyGGWzHbuoAD+DMkaw/nhxL04J2mIL+GqRsMJe41zvy3RR5CT4wgi0jVVJ
7aS0fwZzc82J60Jimnb8grdbQktYktZ5UGnbScFLW04vfkqB5D+cwS1kd4UfY3bX9t2dW1BL25ud
G0Qbi9YVVdbBFULsKieYjoWXOkVYuIOc91HqKFRZnQYlFIx35ZCQ907tfBSuKNoX30+afa3rrYHH
mNaVq7yfsVpF5Ia8PlQVOb3aQdFHTACPOhff+zb7nqQSmYaPV/biQyKqyovhEdMvMInzbklLLOcp
xAdeZlfzwGOM3lcD+8mdcLtrahyXQ8Hsp6CKdxEcf7S83+6ZYTZjqHhJ+4K8tnpJkjwwV0MqTxj8
Od3242ldxlp/VOqhJWF/Qnb0R1Dir7AAxG1K8mi2L91CRttFoyz23mAH1gqpE9X+DnSVyQXhMju7
xOqaZzD/M5XzeaTcYUSyROyhmuekWuvS054mvRTmyhNyBDbQxzbeg3Y8/8hin14EbpLmb4d4bU/3
YGq2mkIfCN3oRIoHAcOmvIJoubhfF88L1HAWygSB8rmkCke8zVO37F4MT/ZI++GYgqh90z2OZlt/
mUyv2dhYY+8y6s5XtstF2Lx8PXjEnERq5BcxuhGUIo7wZHxpEqp5qAo2tM7xm7W7VZvqQu7KJJ6v
uTBcXOnLaaR9CHWIAwpU6u3G6YTPIwln+cUQRjfuNHqaoFKaDMsFwrXhvsJhZlvI/J+fEsalgYiy
AtEAdJyzDdu2TpymVtu/mBbG4iFfVT8m1nzwYeh868mQ8UZ2zWs1lYtjskSH8L9o2OoeEdxZsNMn
Y5sp1I1eqo6qJr5eADnCoNeKchsNXtFsPj4pF1k9XUsP+AhKeTweXOtnswRtBK6tmpJPE2j1m1TQ
jDaSIbul1neXtvXOtVPjYZE7vadU5+w7pnwv2kH+287i6ULpiteLTheAZ2pmbz8yWimJ4zQ0wb2S
sGLrTaSp28BEB6GQ+MyuXBRv63+LK/+MadNXwqiJMAUwwNsxUSYsET6ONIyw/ExBhgHbCjKrTe6n
svvv43U++6yMBQAAyxIXKPmf3PPtWJ5wRIHVbYAKsy5/DGMZbToU0fHI8Sb98V/HwsyShVzICIx4
ntyWcaH5sTckRz9y0P7tRwdRcYSW27VqfBBdH492dicwM2ighD5wrTknQBXfzmxRUnSRSo8OTRHY
+yKY5KOeTWKN5ZC/Ns1SXnGdeGc8Hi1gyVQe/uR+b8erNC7jzE7cAzp0fejDX9/3eo1ojRJtsMvw
/r4WF7w/It198irAKs7ZDA0Tavfczc6hEs7n1BfGIw+3PMI8HVatM/S7jxd02ep/5YrLglLbBJGM
wMDC7TgbLldxh7gZTh45qJA1ukV2qDl6vbG63AgjXZv2aalmMFRBsYsCq9x+PPz5jfBnfC53lhfe
DBW2s2CydBFu01ThH7DjTb4lvihu4mrUv1FSKL/5vaboLAZmvrKcyr8tbX3aRQBMj+Vs61d+ytlL
9/9fQheWepS7CGqeJZiORXN5pJZ9qJBrXjvdPP1AVcPbtmgjPlDyy0FpoTC8z5F5/fXxKlyeV4i4
KKfz8ARAoc6F1WbaE5Jwzj1oEMOPYP8wGk/K9NmrxTV+8fI9z783rypfXV8+u392DZWweUiPGKqp
7GY7dGm95snD/RZDj507gff/eGpn7+mfVYUnx7qCHSRZWKb+V2yEBlvr5JPBdjYm26KUmckbH+fS
lSH1dt1OdIdXrGp7ZdjLadL9xZyP+sOCLzvn7QDJQfgkGu2DlybJV5pWZejO3bgdLamv0M40riQN
l9NEloHIFiIFsS2V5rfTDGZaXlo8WIe+sLG4HlJzHdiJOkVRFTmhIBt81DqTNtPHq3u5cRiWlJ7e
ADMFO/922LiK9OXWtbkO+3RnxMI5+JJ4EPND9+njod6bIWgfn8ISr5d7fjxIcCPZq9I+TKLVf0s6
l1+ijMIQfvfuPIaU6OY7TEjr8V9XlqIIaTbKlARji+fR2ykiuCgiDAGCgwue6k6YaAetKi1wblU5
GbcaUNhV67vpldf6Yv8so5KaLZA2SG/ns/VAD8my633oULb3GHsKpSQTmtR320ZJKixz278y4sWn
RAtCZ7MyLvcPF//beY64E0f+aDqHzJtMrFOqMtmnkx6FSdHo14IR4h3+urf3AFKJf33Os8iPno6J
DYxERdO1hlPpQAw5NK2LGAwEpCEIxzbIgxBIeOvcA+9t9FfEqyTMK8tTB73qxwjx99RBnKA3B4Q+
QFu47cqcqZ2ioU8CHcoqK6dN7SJBsbHAMz3G2YJptvRJf+HxHuXKRItYgwEdD/RcY6fuHnWrjMrN
3Eel+GJKd5huh1Jr/ce+RuF24yVB4+ztSVTterKjyPwKsD/tV7bPvjzOZu0VW6vv9Hrdt83cfwb+
Z1rPPG4G7islphChDoqoDKu8iD7VgMJwCK2w/9nUhhF/rmpDi9dmmXb3jVVVZGZM9h6PgzK5EcMg
Tlo2jnSBU7fwNmlvi+eC4Ou7Z5bes7KjGX88K9D2Qxtbv00cUV51p5faCjZfVQNa19IsbApEKEOF
n/uBn2mDpmq6XGxQlE27Y9zJ5HGYS9O9990SZYYWGvyDl+rxCRpL/q0iWEQuheULPQwDjlnkqGRl
4fNYr1Aq9MtPhlEBwB7ywf6KcmhL2dIwZrGJp0hZO7+r6LCXo/ajFXZhbgZNOMZ6tpAZCPnvuht0
wX20O8s2CMG6Fc1N6k1BVIRJbvV3Xh8AnMiQDHTv/Iie+IpCqYYzlJuY7l2SDSzrjOj/cyfaONqV
fZ7ctRgyt6HuN8OPPHawnwX20qGSEms/Ms/AwgX8V/EtLjKUl0ARtEJ/0ooGjWWnKIvikbTQ1l5z
S8xHWcZ+8DoEeZltx8QU5brvNQCmg2jG4Kg1Ur+lOghSQU6TAIymxhFhHAeqx0Pl4TETlmZT2FvD
rXldW92od04C8OwBGj5owF70INHBPcX5bkC+eFylfpzqPxqjz5o73UPZfyPo7Li/ZZDGycrBGqt7
qEtlzZvYKp3fqKAidsed0d56ElFa+ixKGs5D5Ixg5Xx3rvOthzTYGoWWqPusF+04GStbWfat8mgh
dyG1dTHg1zKN2q9SBPOTjefS/J2eQj1VmzLqyleUIjL1zZwi7XszKE6PgEcDdLmJprrAgUfN6Njg
uksVOa7brlZ4MyV6/CwSy6vWuTb1xY03VTWW8rmrTzk3dprrKwViRYZUm3PtmdMInLMw6/44QG5B
uT2RrfcjV6bmUd3vvXaLWZSagpDHO/mSZxql8Ryg3tLOUs4PHZNvsS/UgNgYxl9g9iCwPSu3n639
iArqIwBNwzu6UmvEqk6n4lcrUmHTMWmEtsGRVfT8NlmoL+gcDuqIf3K593KVoBA2ObV/E9f1IPbV
bMCA5zEcmrBB9Xq6KTphy59UxFL5s9fspnlM8oZmzAoLhL7Z+8qpnZVddu2hwtqBCtrUD1OIjjOC
+Fow6KilKc1pbqkM2MVDPowFnGrLmn4iZBuM6yLlykaZcko1YPwoRm9YWVM+0ha2/TXSecaXth2q
x9TRXH8bt/5Yh5NZOymWcXnGwZBz91y5GLKiilkHbZg0sovv5OLLhCCQQk/RAP5u0lSn1AEYRvfu
aMgCWXb7Og0OGVIDnyp0qFF79GL+QGANMuw8NwaLVrNVtkh5F8fWxoAPgoNr3pTa4oZQVqoAHET7
Kd8UUTdm60kJ/XNQzlq7HnBaQnssHTvKiF5aHnyrxUVSYaNGlWWe0WTGMNK0dwLHAPtWiNj9rypH
/wGJGDqk0u46sDeF3Wcbr2cdXtshG2M6GF3cr8a+HpGARa8SLXd3jKywpZ4Vbxun7WIsJ9sUNUSA
Tfjikf7/0miD/x6KOHgdgSe+uK0lnNWS39agnILxZ99l3D4W4pc3mYqT0+zWaMn3wcDFUSRJ8FnT
eqs4mImeiR26TvMhY5vSbYvq6MsYFwIctN+l/425p995AhLKWpub7i4xcz9eJfPU9Ru/08ZDEMj6
a6EBQA6HyWw8sNWagh8XWL9bzZTeqnalEJuobChCdaOX/sR0pKKWWnt1sFhtFlxCqNNrCXIE9ryd
AWkFO2yR0TdRba8ZK+gkfKRZqvwhSbDSRJTGnJ5MTFYSsGJOVzwEST5+BgdZPGVplM5bLXBF/WBn
QrOfLFujbRgSMEfyMKKw/ltNiw1Wa+UifyrG2bmZ1IADraZN1X9NpMZveiKcfAu9OjC36NS2t8nS
zsOZV9n3cspdIxw6FzZcv5SgdsKY3VuvAtgbekBdXgqqwL9Q5zPEYZy9ASEtIfkqNlr4JN6GX6w6
NB/KlYXhVLEVdUyWHKmmAsAVIea9t3oWN8xRiL5DWMu2eXDs8q53BvfTEDU6FFPhBEea47GzdqWd
lYc2EoM8WGR+aoPNYqdv2jrQcGrKOuCJRSbFrZX2BcR/N03kOq2xUVw5kj5l6KbKGe4cHFceBrJe
sc70SuoUVcsFNGe56W0RxMG49evKtW5t+Ig/szYCyZgg7I23wFCqLESuQp780vZAwfppkW1I/Ltf
nV8235SF/teG2q3ak9HqNHyQ5nfDKHHypzKNmg6QuV70oaHlHfyGgI+1g/LQnUDC4TVF+Gc8THXj
EWPhU/wtyE1vfqgK2weFmmHEFxrkLFU4SkIYXpyqRgIWFx8ttHNDeVxDgfHDs9NqQIR/UHdK89vv
WqwP+a2lD/KXUVJPCucaZ4BnvSzgKvVt5X+xHCnkyhjK/lemGWN+6HBGrPam0UTxDX/CClaNJhMv
lGbSPfj0zbMbP5HDT6+P4UomrnDUZ6NWebOJZatTfC1Ky9jDX13Mm+YJ3cvUNpS5S2dfnZyky1Im
SE64llbk+/geRm1E/cRs7qeuATeetLmRhYoY2PqFooRKd/5sRvlaNG6/CWoJ1Ieosf/V856obe2P
SI0P8QjK08kHF8HN2Iu/BrYEAUiDw8zW7Oc+WDmxa/uhCQUwOYx1OWU7TfcnL2w7XaQ3nTFVNiVU
K6r2RT4kG2DrTrQrPGl9ThMx1xuFiRBOa91EXBYE8/SMBPQodulIGLnBZNWl6ESchqScNjrevgyC
/KSl2mBtY9CQ/qqZPf8xiw1wExXQ+LsmsOr4KA0BhNqaDDvfd3ns/0qCCq4c4vq9uy3HKqtXZZJE
gvfVN9t13nR89aBOKnWEOwV7zYHdkXwRwIRa+JIdrKEKgOPanQjwQOiD7dgXSEYQsTeuUd5FaENH
O9FE+AamdZRmhxxpDA7iAAckpOqIjHM1pYDGTMza6pNrO8ZwTNj0gJgrEb14c6K1oanFRocYdVD/
xAIph0DiEAo6Hq/NcTCRhe6GggOQ5xFaeQWMD+w1KbZCr9W7YiODGH6FBDk8A3aeCekKgeJ6aGMY
jamo17Hp12469vqyqbOS2n4cbyrbT3S46LVnPMJhyiWctBJ6qh4opLEmJ8lv8nEe/fU4y/zBrc26
vSlLU60lklol1ja14vzKZh7Vi6O6QK5pfPELvNkpP1UlNpwvemNEwwrSmeIAmNATt0Or1ZgqWzIx
DmT2nZGHY92o8cGE2ZMfTGcqg1DWqB9wgSfNNlZ9O8QhOHsAIIvwI1G2ZyIoj8RMJL/Ufju2VDn8
Pl4bfZHVWyw7vGAjRac95ZTXrf/8hL85bCAqRSvIm662bpDP0x5VYxuEBtxczdpvG4YVnVnWd4jh
SsKUstBOop6HF78NCkAColM5MrKIMmqt4v72CU4ReNJUVd/SXTLzg233oOGNoObL1cYwdfdoPHrB
ChhAM9zZsiScociYaY9E1oReTiwq7xnLGe0bdGor+m8eRHuvUJBXO00inXaFmvheRYHuEjUoCshk
v2fFCyenDtOp2D6AHT7OPWAsE7DsKuo0e6uX0++FLLv7uIjxpyBynvai0R9QIEcOFe7F2yx7QApF
4LxnHehReNmtBR/TWpcE8IhTZ+OQLs67uO0aSSvMY5RwDYXN0Jv73NFac4u5Fbq8LjHJJ1AhcbKJ
ucK9kFpu+pM+A1/BNeLkVm8Bza2R7nBf7KCzq1uk8Y0fFNeqrTklU3LnOTkfT9H71NZd3yFSJTWS
zVPjZal5Y45DOSKygEr6ZrKLnsWQebYq9Lp68IeeSzHUMIwb/8sbqA5hPfv2b9otkX0wysT/hDx4
NN3WYnS+uAq5jrDiCfkNG40kMHAjLd0qe9YKsi8fsAlnVOCtnrY++sH5oLBZqQtYVArtJH+HWWOj
jqmH+d0BSSddbSkNzTeTO5jV1sAa0Ngkk5t/mgK/Sz41WoTWNSkhIol2B6ea10FFV/oNF4ULxHHg
BYF7oLlBmeRs11BPkwOyeclRCyr7NEhrvs3L1KQ5PhcjJerY+wFKst0lY/fy8ea5rNDAmgGBRDUK
pA6gk7d7Jyazx+iszo6Bco++V0a/EPNfYG9Deo3CfFF+QsYW3tOCMgOMYJ8jq7AzGnU4IO5hTGn8
TYqzh6jstGraEtJAVFxZ03eq8IxH5ZK2GChf8KBvp0azvqEPEDkHtwnSvZnO2aM2D1hsF607fTZb
LJk8NsqNmXYYjfaRRwzY9Y191OHx//p4mS8+MIgaPC34yOjkg/Y66wgQFpqBqkDTYQ/Z79umM2Ew
4JoGihRgYsmt/5/szNcsiSLvSq3xvaHRxOD7ogrhgDd/uwxGE9c0DHX3YMVLXEf6siVUaLcBPRJC
1ajqvnos042Xa/3241m/9wloAaCWjBMPYNE/hjl/FcotG+RH6U3ugXYIinmVsLyQqyFaVAi0bkVd
BHPjgfKKERoKke0QnUYkcRWv5j2ax8V45XZ+ZwsiCMk/i14j7cSz3W5ZXtPH6MccprmXu2aoArHW
Rk0/dmPRpFTSsvEaQe2d5V80KBHAAmtNUfusLSsDRPvzenAOaIKba8QY4t3gIBQMnyQ5msY07mSL
m5Q12+Xp49V/5ykCGQegk7Nt2dzXbz+8NEb8CUa6FIFS/raI4uw7Vdcev/VAO3TYlC5+GXP579uN
3jvN9+XoceiW9fj7k5tlFC/1MzxNUFP4XhSBlWx7E8LaYHpDvaacEq9sKF0oEU9zcA0j895yL10n
/mcg3ns+/KSNs/IQHz0EOcS/Cv21G3+chkcxKK9ayaSNfsRpLfcVUXx55SG+bDsiFQW0A1gMqD3Q
QG+nXkH5Kyhw0FftqDSEmeBSWpGoY7UayKHKwgzM92o0yZjctHfv0JQu/rl3wkmGYEDLGsJ4cH7n
1V1vBRLrjQMyhSZ4XREfAAzd5l41X8HQXJ7tRfAJvwPUWxGiNc9VE6U3oBY5c6901HT7rVWhYcwL
6VM4KxO7ELd9WUDZafFm87aByDPxFFBnT7Ygx/3boTf6a225C/9AfCEDPC1h1y7IGi79tx/ARf7W
wIbSPySNcHZmSxAf2kT9O7cI5psRTFOG4fI4P3qFUMVNp+NUcGNXUCxuSqQt1mhZU7HIjbTdaKUE
Qv+PB5IGP5uS65/7EMz8WZsy8CVPsN9lx6Lpqce6GdRrcoG1EXvmr9muNz1SZe2VQS8OBIPSMoTv
A0ID9OrZ9T9LW9J/yPOjUxpaErZubN63Xi5ukjgu5oMsUqOjhjJlyT7WYQv+63XA8LR+0BwzcDXF
HOPtJ3F0YfLm2hhXDfBeVQV4PJQ03SgvFYbYZ/AqgYxAXIBt5/bPHy/45dzhfv8JxlEKAb17Fhjz
5Qdzpgv9P87OrDdqZO3jn8iS9+XW7iXdnRAgpAPcWMBAed/tKvvTn595b0g3Sot3NCMdHUZTbbvq
qWf5L4dYdLjQmA1aSSZaaJHohTxChKwPnTvINmr1Uf/19trXlhEe02HCwSofB/TpMhpYlEVzU87p
Qcek8Bl7767a68agqLwyRtUAGoPmXlUt+JI+KYf4LE0cTjbNOJUWjQSsnDf2UE+ViBacGotvhq8a
84SNlND3edlZd+6Yq89v/+ir+3G9LVbcFDO7lRZ0cYCaSmr0/uyGlAkWL02KzzPeKzvT6f6bVGDf
MoG8Tj5ZzuH9UL3wzyVyypgUo9nWbQ6FQOjeprH6C/uffDdURp/dGJ5f3YbrozFJWpUmVt3Pi0fT
a8znVA2YV9hAJvMR1BZUScvFCNJQabqV/qR/StN5upFyXMdJ3ihIIoauAEWJ+Be3wqq2QGScjEMX
lJM60lU1t4NVTQ8pqdeXNqFs7RDdhyQdFGUcZrXW/+zqiYYzuAZxA/pz9cZh/IEQQ8+Erj8iiRdv
oZk1Gi1Dax0MZGpeYMDKR9sSVnAoA3uq/o3BqSNDB7SZzQS9EbTq5ZNjziGdqgaGQ3MLrCO+3J1x
l7Lx/INmAlfArqODYD5DOy1uSAtfbWSfKItkMxRO+En8gtdhZ5XSTSuK3MPiqsIMTc7Og1Uxm6rN
6dFtvIe3z831a2U54AoG3sSUcJd5rsAYWNFTmw4dxO9NM8zZe0iM2V7J4lZ+dbWPeTJG6cBWQUkA
4rrIJx0bnnu6VNPBTPVsX9pmvM0QHItKQasTax7zXWmI4Z+/5IpxZJa/vk+IquuP+iOpAwbiDUCS
p0MwVtLfJJVbTNFU6Ex6GFzaxZ1Y2vZn1paqOLz9Zq9COHh1oifyhiuGlNzm9coN3RoPAcXlAHws
frEXYX6gXWs6Wyue9P44px5WbXhzIdqBHhT6Dm8vf/22f2O4KI+RykVi8OL6Gsuy06hO7AMmiAEk
e91LwsIu6uMgc3Ob9+XP1kBh7u1Fr3cTOMdVFYbs2SGNu4gYqcq1bOYuPdRpkx8Lw5msCN87r4s0
+kvx3durXR0V3M6h6KC/vVLOrmiZMkgYCBhed2raRpaoNjRMsIRImB+6lfxJZ5c3/M9LQv5d0Xlg
Z8HNXmyntMLnyS/kcAKeZzDplAWztyIjQQDZrsSxEe1w4ynXd/aqRxbQLUJlB3bCSiu/TA2xJqli
NtJ40rE6N/bJgBTuoRkYGP58+9muDEVpFgGWIuDBJ2HByyyvY/TvZhnMf1R56uaQar1bRSmt2/Q/
0Sv3yXd6NQfRQmMOEQ+INV909m/5wDwle8+UVqY/6sqTbojjuHcLkX39sb019lOdUZPic2+9Pk7o
P6DVJkb91JQ0J0MTEnRogiP44GOLdlf2840mzNXxBWUPwmnVzTcA5lxqV2GRiEiuChjeFkp5x95b
7Hc4uf1ShpHsRewa44estfS7bJLZ/u0PcXWKAm9te6wI0N9A//XP/4hZQLCdocT07IS95eSOYWlZ
QJQdFbvlPZ5myY08+3qDrY8KoJYGF6Cuy2p7GSx86uKqPll+3dlnzav1YlcWEFhu7OTrV0plbeGV
xKwN8vqlZAA0KeayrtacCjKadN4i/zatWtNj/lI6s68OGqCrDq1nrZx+uLFdf3n7vV6uj5XEKloA
DQ4wGcjldYv98V6nVOgdV2FyQl+3/GLlpo2no4MsvLmqdsRdnX2D+7zsbW0qxObttS/D8e+11+4C
999KL7yooHLVahiQsHbN7RqmHUKSjECYKHrN8nmQZXVWSade3l708sysi7KDKSqBElNGXNy4HPbM
n4suPaUxxz5MwTR9tGWLE9SgMPfMmK+LGwHyUqWBe3YVCsCsFRoDF++l5CpwRxOXlSU7YaOabJH6
iQ8IPA/vLS8dNq5yizs08ZtoxLTZiLoBsJoHp+rG2/7Ll157CQDhMcVkZ18EiwxcS9szrTrBXbde
AuZ0jxoCxCd/sgGoOXGmjoGnyY2DCsuN0/T7Yv0zXq8vgEIEICjJDrSVi3u/B8FjIFaWnRKmifgb
MAGGZC4YZoUV7j7PXQGei9lbhxHv0izLAcaiFke50BicD3LCMKsz5x0+ldkOxL61QYrJvWsAa58Y
JWTfpj65KcP9u5V68aNh/nMo2JpkK5e19lhRcLpdtRw7GWTvXIU87kaTwFZDlPRQREqHCuFmDA+z
CFhLod5nmRC/+tFaTQ6yHCnbjgvlU2W2/U9gXfLZUqko7rTMdLXQdLks7gMQi+kXGC2F2sVBncb3
pSVwuZ8YNt+DtynFOWnt5KdK9TzYepUrz4hhT9Muns3ubmacC+K7EdqvpImVgfKEFSczk5qsaR8Z
UIz3sBG7pQrp3lXZpu/Hsf80M6PPd6ptGyQ/0W7QzT3kAtvgS+hO+a2sW2NLVNWSr+3Szv272gzG
ll0JFCbCmNZ6PyrUTZ7rwRF9qM3GKIZtafWOfmdbVf0zQej40UiW8WulDLfCycycngXjJ1SPllT9
GqTRaKA5u7w95K5FpRgQ8qbQtof0pLWxY2/HwpO7OnboNC24MO1MK/HjYxB0+KWqwsDsAWDNVHyq
Ab1kj50x6PLOQhriHRydFZbgjYhRSGcZkN+tmfREyGN52jbt2rx86Io8PthoDqowyNx2/DC7rTIi
o2aiTTYIHA6Bsb4Xm9bD3h0hbPoBm1Qv5bMc4rJ6hP4j6qiuFgwfdX9yTzME1jhyxpGmcJAuwyFv
+noI5xqtpAF31ylEF8n/CvkVe1nTbFW+yZh4jhuBTe0XBDhtPczkgJiW4yXq+4j4+RimQMd++hJ1
indTbuFyPxSm+TEY5068q7DtnB8a4gRs7KktvShfFDiVch6sk5uhiRointf125QZwVe4mf0HmSz5
ambszf1+EamXRMzwE0SORivYeRLRvb0R22wRYPczAk1+n+8Y/6N8hiStaUY4M/v6rrWWrryTZauL
LZkNTnFG1Q7/TbNof+h642TbiZl88d724ia/X/zYNvba5LTGQxC3Fn2Z0fXPy+gszSGYgLo4niPH
D+lSWMY9XcTih6eSUQ8RnGByss+mpmevURA++QITyp9jq0RzaoZgABM4WuVX4B2++AXqIck/OLL0
1C+HSV++rWALxuiRNW58Z4m2wUN6zCsACnSn9pLKgypVWfP70crKdGtbrRgOc6AE+lRiASVacgaa
DfK3fb+JY4WVW18TJQ/KnmizgzrQjY8cXM16ilUBfMObEkTxC0vaPxjHymIjphXxlKeVbYbLWAzD
M0Ao88VPCHvve5kN274udONTmoxgzWIDneLN7BFZPmdzLCmlMWFyA5wVFvs/w+Ul4Vhs613k5Uv5
YdXeey4LkeSbMdGdZ1pxKn9GLlgvnivbU31Y0PnsD7VIkduchFZ0GirTtTRgy4CFmza5XILqG+G6
/8accPlaGZn+n46hQIoFONCbr0OfI7erd72/Rwc4MDa5FbfTPjZkPAJNwBZ2oxzQ1xAWJv5FOxhE
dzR6ejEhokr6R8S61/agGpx7qZcQ1/DrQiofD5i4OrUdpsORPQn8fZfeMqLM0+H1wu8cH1Xf0tpu
9W4pv2hMUgCC4mbI+XCmdog4D11zzww1Hrd6iytWpCuX3ps5JMkRTz1uE4uL4RsM30aEIPDdIURd
LDgZo6267VJLz9nFVePUwI5lrrZ1tsSf+3SWXURjs68ZWwX15wnSahshTtt9noOGQxtTz75YqQi+
ZCNSUg+eKYKNnqDhd9S6ON4Hta3p0ST6sbyjY4ToUVjQxD02i5nmexCmZDdlgyGMijLcBYB8oqj+
0Uiq2T7WOJ8mBxPh3UPrLGP9oWGE3ZghunWJsQFKmT4Edj7Ox5GL/ajRbTc2iGBW7nbFw5+DAjzm
hlQNIbG4N6RGRK6tL0mJOs6+CUBD76nYMm/jA07Ro0StFiGu0aOnE85gOhCRDqaqfgpKrrcXOy3M
6n0z9l5/xFgNmFDWmE0Ja3futLs6acTPuHcMiMHE7cneDqVhqw2ipcCPZ6CQGGYyh/c/B8IMXnCo
TZdIn8vSwz8duYwNMFwXP3kBgP4AnN2Xd2li4wwFTHsAP5WN9H4e52GI63d95k7yROtrAUNdgswA
jlWnVT98kXrSpAeJkMF94Qd5fl9OnTqWSJDqH6dA2UfqJRT9sA7Txs3sDo1BNj21B8tA4H1DfW+W
h2aahiyS2JQGG4e65UnhefZsI+9o33X17CUvMSmpfL+Cyb4QQOrvg5VoDwv01+KYzPCoPzt0OeQ2
QTFQR6tfK42Nj0Bd/gn0ltEeRx9xvBb3uHSrZ44wvlE6aIiCmm19vzJiDnDccd0sC7dGOc/tG9MB
AwTztIf/mC7NXo3N0nCSlZ0P9wtyd967Zahk93N0E+9nUtR1vaMLZg93Ovpx/yEoCx4YaQ4XlEFs
Z4yCDQbA9WbFUQBqorLYL07Zdd/plMpm4/qF/TOo+SlRMKO9twMjbtgb5QrH+NEkrlHdBwsyyeDu
AWUXL2j7NdkBL0kj+RWPsWmjJhlXL6qA8nYnUmQIIr8opzuEMG3/YGmpcy4MepPjtpx1egJ0gJOT
58zK2XZVp1l3s+a1NnR32yxOeN3Lb6mXYhifOZqunZIWYYGTPXqFiDDLsr37ePL1PaIVFGF1hXDv
s670YD8z1kF4S8eSaIfWR119F8QJEVV1i92X56HKECkwJe6+4D41duvndFEMioM07AdE8WsbmBxc
C7pe74hQIt3oQtTbZMIh4bDaHOVIMic9ygWNoekNrHK/PGtWBiqz0UY73pWVxYXftsicgaox5cZM
KzPZewsyhTtyxAlAIjKHWTgZSB4+VDNY6UiTohu3hijEuHGHwXlRgZxF1PAja7REWy/byjoovrdz
uxK5gwng4pAW3s63k4k0xq9jMrSgBbVracGzKWav/+5ldarl5NT6+MurPaBi9ZBBTZz0lP7hlJh+
9tDZi2EOoVsu2UNeNYVzmD0/3RRxmTpbbVEW+pZW5c6hIb3eiaqmseItKfAM+s3LXRvkqealX3Hn
Lsh1E6kec1qoeCEAixw3aeVP/jv6MX3yWHoVMo0zWon7Esd2UjomWsFeG3qvAjpZixnoXIvZJOyc
JsgRGApBcnrv4fLkzUOX0jH5SAcpOyOftlR3KugQMCXDMNuNRF7us1ZPYNwRbSxKM5oYmTd3aL5i
8dWlhaNt4aKB3m8dYGpT5agpkogeKLixwMqqsGgTTf4w01rI0Gtqy96yuQGp+WY505iklx0RcEr3
a57bebfFREHmRCpaextleghetClG9GLQehG10uofUsvt3XdeA/8sCHXgws2pxjYbTX4NXHCUkJfh
Zq5lBmjrwkZ+Wpd+UD2ANG86Gq+x1mZRTXJc3ksE5zP2bKEBsgBqvWbcNPk/YE0xOiSPdqt5K+YX
8ZTMLcsZEHXXf1Jd5eQbo0bQZpt6Lh4elsIFzV0ybf4hF1T4NtBS5KHV8w60HTIewYOIiwXSusVN
YL5vAtl/WHQx5vfQK4IOakEfdKKCSYQox/1SGslXV3OS7hCPwUzcojNiftT8IUe41VpzT1iovdj2
CMIk6HD5heaFQY2sJLOgJbF23KgjKrMZM5HN0BeV2FRCFsjNI2P1kGDG9h0gfsN4fQi8ZK/lxXSX
WoFq0MvO8zwcgOHo93KRmhWB9U+7jUFzqtyVKflahAtZ/ImlsU8d2nmpj2nbuXLPJmod6EuZ0qO4
D6z8cS76Rds7vVHSMWySNjIRUgveTWNKumQnSWWcy2XFjBZzleTHJO6QAVD52PdbALbNnSuKVN8i
jEWBZ4AKxlUiB3y5cepaZ9LMKEiL09Bpg7YmkrVBFU1a5iEvVg25/O5rJCRhMfiO2oogKPQN5DKn
CR1Ia/OBfMQc7paVTL20gdshFah5MQhYZok4La2Kd2vJiCNoCvHAyY3cf6gCYS9b3jLc5ARHvykc
msX9VLom2efKQxGnfi77FraRC7dpHBS0n6JUKcGqFltZ+EvyCZXXeBeQ5YtqM8qgO3uxOWXH1q7T
T0Y6e/O2mOHFDuGQQXkPzWbM6q1KKwRQp27sirt+avn/176wf6LRpJUkOx2wfsC1o4MyucpBv5ep
63yJlxmcZ2wumr8FG0rmjJtIoxBLHpYB5WzuDSNKcmJEHaaYieT3KnW9/kFzzfrBN1Vp3okekzhO
MnxO7MuRxJWhTJTOdyvnPJqmLv7s+sB/Qhf+2QaNHIc3CbqkjRqpKu8oEIrztkghT1/n0R54BstU
/ZYMJObtA7h2z7h4N+BjXTnlR650f4vS+VJtkBILfnZEkDwGBeEO3Y8hr7MvLXK36lwWNZQ8PYZf
WMnU+gEPpJ0fvB40614alfiKTsY0H3Wsi2YMbOp8+NDH3XAs7c6oN4ksLXmXD6a5MxoUOEALJ216
LGtP4J4y50uV7aclSJyNwF6Qi8xKR7AQdAM1/xNuKFN3lNRf39pFGL+aFEWdsPAxfNxbI99WcZGV
20A5+rKpRgtjg7Cx0rZNwmbpoQGRnwODNHt4fqEA7v3BMFWu7wCEFsuxosM87LylbtSGosaREViQ
+nkuW0CjYCvcYN6WbU4k1Z3FfvGwYFfbeYqNZmsAPDc2rZWa0chAvnxBnH4JdiVWuu6TCXa5f261
oXU36YKxz0YsTmLvZi/1vdBOncWPUDU3lq9x7yr1jktYDhsid+kcJprTVL6ODsKsRf1bETAzzwSP
sxT50R74+XBFiGIiEhm94j22xG6PdjLY7nABZ5LYISaYZYU8pzAkSaK7DFsKHb0OSQRt+TDmXf8B
nkif7V23Mp39yjM4ShfAVWgUJbQdJ1uMdr8YyGCC+sC+5CHn8HzrUgLFxgrizN9l7ZTNkAjaNE+3
sZWU6l3gtoN35qI1vGck40n3QwBF3TcjdvrsfQtR2Lj3e3quEW7U7fIA8ckA/z3PKz/Va4PvRFbu
sapWSYPxNtlkqLczUO2uhxWzLUatTXcqE/pLD2RTj7oxAUAd4wUP2nWW4qcrskGnjnO1QYS2kcZa
daPLeN3TtRwbpU7mBD7/w1+7kH/0kztjydljencykI6aHjPXEARLvwDTD5+y2Xce/YiPJTv3H21F
aLKCckDO1wEWDX7pkk/vWlnvZ3ldnKxar3aI0xOINA0OaOil2bDvEQyfjmgFudat9u46fn7dKGSC
i+IBkACGfIFx0d0c0GkuhMnKoEJI4ai0C42+V2MyExdCh5Hlld+FyiFwmCg4hG5nutFIk+U/YxLl
jeH1FUKB4Z/FEBDYHMhIxrgXk5LeU460HS0/lT7wC677ZTnSMixquiBN89yCPx5Oc94xtIL58TXz
EloCwFeg0RmwMN7utl81nQke/E1mTs7lID/wejtoai6SwBzEfTo5xdksluzQG4gsEMUKyD95g7zk
4EGsQDd++/bSV41+C4wUKE0mkyjv+ZfqrS0HdLRBoRw9/Fc/m2MX7zTbgvlhW9MJ8uUtu/qrR2Xj
I7IHHgVfDKhaF9MMfLTEUllzfpRJW0eJlM6jgzz+w8JvZAusvSg5vHAYk1tffB1ZvNp/rLxqsaze
fXB8L/VYlEth3NlBcewViPZtPvtd9sFyxlnBwPwNYxgFbn4zmJjIT1SFqdpMhrPzKhRTZr2DH+TO
4xxsu3yqgpdMU/qyz4lO9s5xiyzBPAxjwkPho2WH3LmJ+97bn+pyQMLgmI/kkSMwlgFe8vvP/4ga
lSpLYCd59tyLftnasFnL0E56wjzMLO77BprvPV2ZBkRNkyv8CXDEIsi7fXBj11zEr9+/hPn5yh4B
78Kveb1h1+oYdwSVPVuIE+abBA2/vUyXZG80S/c5mGZri1bpLZzr7xDxxydkWeAYyKFhX8Zp8S6B
Ef3QLVOqvOI5r9LmEYmKHCq+XlqHTtZLFsYrOT9MkqltQps7c9/5oF58XOLo5DbQPRGswkvmxle5
OEHrj6Jhjro48RTZl8v5XBYHhtQFMaMpq2QIYQ2PG6+3Rnh4PXIwYdKOHnkhBB+xaaq5a2kcZyZE
3qLWPvmqzf5rifM/Sgg/VWglYCgjs0jGfS8LeQMhdDmn57d6q/Q4L5AOmun+xu/9sYNIQZx+aZP5
iUPSViSFSGthYgYNM8QwrJchk0407ICBGhitUQ9qEWaHxS970srPfJt+Ps1NXZ/HzDD/1SZm/W04
hwISJTT7hr0Om1/9NqB51hioJ1Le/gRMO/ho9k6qh23VlAeHN3oLHnf95VjRWu9gopHLX69XrOyg
nyptVE9FGsPSysckvg+ob5AZoIuWho2yin9Uhfr9BXg8e0WJAUa7dAUe86k0J0+pp5Qe6EfP9efP
OSyuF2POsw2H3v719va8iLe/1wNQyPdmeO5y779+xtXtauA7qid7ceDhV30NCLeYn83G01o0wjVS
vjjo31MMNjfQ0n9bGqTDOh1EUQz56tdLuwrtC1LE+Ql59/5u9DVnlaVyftSN3u/y0bEP+iT857Ky
h+e3H3p9qNdxYtX8tLEjZiaz4nsuVi4NkO49K3Ot5x+QF2g7bIforWrCtG7AxP6yFqN56GYIyttA
LC/ubtG0wVza8/KUj0b/2VD+cFqFsEY0IhDuvTEi/suOZTHQtYwd0EW61LtjkjflgI7nJxy7sAgY
SIMNDD/HEYCxPqLUkbeoqb39Mv+6JrSCALSUxz8Xp0QOkxYoas8ngscPFLVkE/m9HWi7Ou9s1JGG
vhlupMd/e6cO6l/A2i3EkNyLd2rQObKQGOYxUd18asz6sepz61zM8/e3n+36HuNU/LHQuoX/iDkw
MFdM8DI/EZ5XBn+G6XCHak83lt5zjO3RHbRK58fbi169UJAiZP6gJuFrrAi714s6bbH4ReqpT06X
UngHiaSZEueB0+7SGpQOmkGQNm98xd9Msz/PBCpaAOvW0G+scKhLYEPfNotReF7zDCLYQvZuQe58
q4KC7CFtsvJ93aIIfxBmZt61CaOPnb+0hn6oTHMM9iKx+va4GC+e23QvIlm893Zb9Tu458t9K82o
HZyo8CbovbHrJWNUKnfW93Nr5RqVvIPQN33jALEZDJOSJ2HH6m6IRdtFbtJXbiiaDD0W0DfWe0sk
jDww+ezOU4oaBobts/ycBYkV/0cTQyzfqkw1/9XT7N8rc4L0jg1m0sOUNv38xku7rBIozShUYBIB
5SKCAh57/ansZvLiGbD2c0epAHlHZJC5zGFW8d7oIHUBK3AYoGT0Lb4zzKPtXTjSQ2nHoU3VzRU2
kf+2dwhrtF7cVTbdBj9+ZQLaNEnv+fHwbFQysAFX1PjPxpWGeQoVTL4p+07eOIxXWde6JlCgtWIC
CwQ05fVLEDTeW1nX07OsjFGGKYX2GGVIZFS0ixZpbz0jn/4LMGf2o9bv9QcRSKmQzJhsDH+Npe7A
KuGZWt54F5dRYv1dDrh2DhGhHuDh69+lGtgVViybZ2+YygexjPEdwCKxrBcaLYV/fvFwVANuUQzl
IPddXGb0CFxMPunG2E5ifY/j0f9hC0uKDSMSiZSA58vyxu67DE48HzC+FQpETYiggfn6+XprAKDg
teOzVjIK7oKqPQPH03d9X8gfHRGxPhXoysgb4P015r0KFADs1oKY1d3fpkCvly0RMGTeZmufLJRO
+705uN6jNfr9F8PLEE8rCfqEq8qrT9mS1bc+6u/C+/XybGxQk3TwgF17l5jCLkbsgO659wl1JcYf
jvIL9WXJxOxsnM71hufewgXML6XDlqvjZ9+wNOdunhM0kEx7yL+VwkqDvbSJsnvGuf2TP2eotuRm
b/TbxZ7wih1maVcbhi1mhh1GV7kU+aPf3dlxqzRJ7QB1Te0xok4BXWPtikCOkRty3KiG/gayB3rw
7M8rFn2Jqw5ajzCyrWZPSb7Pa3YCIP+xHbdSxCZG90WqDQ9KJYF8ZKoQ/KSM85ufMptn+2nGmKP5
4CB8wLpTN0MQDnV037sHN9YD/79/3MTsX3BaLhhYwH0kEK8/baqPXusvIviEEgW6FB7yM5/wxCtP
jZk27hYrjPqWzuvVJsaeF+gx24mylari4ioHMFAjXkEzVFVpC9ohS+zHYa4KZp7CFauyD5ORj4Yw
6nj39sP+dWXOKv0N2lzmJQcYUZCFfvVUPXPrSU4KXUl9MMdHrzJ01J9nDA2K+DaKcQ0Ef+5fB84H
OHWkSoB7o6l/ESi8vOci5vZbRyJIEne94bwgguEFxxbvCW9HW05OOJQu2DJmmn7CiESroxEZlOSI
aZSbHgO/pneqT+nwrWQ6fSu5unwvNLx+07EJLpbFr7240+Ik02sLo7rnMXc7OwRQ03xDFLKrt/Fs
q2/KmeOnFh0AbfP297gM17/XhXS/Mhuo3i/pKUk3AV5RlThrTtyAx6nRa+gm/0M6JfX27aWuOiX/
txagdC4tCOiXfs2zNMAZGJr23KmmPw390HybYpz1tNQ0osZoU2tb+mXgRD1O89mB2sA9DI7XBzfy
9ctYuv6Olf9smVCCuLMvdn9uM8HHPDl+niflW3cL3omfi76smKVKVG/sFQwUVWJczPsy5ar8x0uL
u8rk+X/7BkFcNS8+9WL4eeNBAD2rWNcz+BSI/kx1LF8yRtcQdJnE3Xjz1w+8rkjg5jqmU3PZThQm
sUdD+OqM+NN4tHOn2chSyndlAfc97CxuZ124cw0r0u33b3/19WlenTyeFgSmYcJ6hJF82WBOgdAg
ezHk51YU+l7vpX5fF2MMIGDIHHBactoOmeU84ojYbemNVzc+9vUG/80TskmxKQYB4b+Ornkyxz74
z/wsplmeNKP29g7A9W0+2tqta/Jv75m9vRZHZIGoPbxeq/cYl8RGWpzV0lS7KXHKL71ny1CDXbaH
eLd8ofWKY/1Q5Ldq0Ov4sUrbu1AlV+UOuDqvlx5bqTGGDvKzv7ig/bsge9KTsd22oGOOSx+0L7HG
PObtb3tZM7GTad+CrvGw11lpk68XVapkbNPTHEdBCzYtCCaEgFMDrYUoTbNchUCsjFv0hr886VrY
MyRHz4Es86LLqRloTHVpXZ7B/LnHYVyGT+yshWwWJwVKHsv9PCya+PdthJhOwIulW4P/7cWhzYYg
XkZrqc4gLY4M+oQVSborW1PGqF29/Vr/cmRozyBZTWttFS643LILhxXV3PJcx/H0tYxVsDVstGxw
T24OaHibp4a+1BfcsowHCNy3vurflwd09JutTR/59Vfl5Qvkcly+6qhKdVJj51chVBK6uOVYex/b
Gb58YsRMCxMK1k2L/4Z7I0b+7SPT1kDUWoduB/T+9W8YUkW3Os6rcwyX8My/0W9yD+nUQekomwbZ
LEKl1f0/9sbW/YxoEUmui/07W+z1qk2ZBp1s0uq8zK64cwOlu1ukrvt93fSuiFQ9tJFeBTB2Wgqs
tz/6384SpdNvAy4gOpfbmoo1yzms1dmbwWtFErgtSJNe/YyRniq29YIu7409fVVI04dk7uNxdGlC
rIyS18+bTEDMvdTKXhrNnEdayx1M0VQOyXZwEMQBtVgAJBSG9k5NZAp7Emjn6HWwykAZ6Vlxo8a5
ThDW3wM7mrIRURTYyK9/j+kkmPEOSfoyx8IC6ljLKd6nHBVii92AyEyog9Q2yJvU2+pqyJpNh6vu
GKV0w/wbH+TqGBBF0VRfExVznadcvJxZT2N/Mi1BnpgNP2YQDfeJxPV1P2YKrZSh1/FIqYBBOdHo
mll2qDywIW9vir/+BrrBOkUPxh6XH8iacUpnaJ++dL2zbCQ8jzutSYtveT59k/riPadWiQJqFSdL
JNo8uRHfr04hr4CJFtc2Z4IJ6MV9VstG1g5Khy+VLrwt56XNmA3H3WYahuCLwcj+Hgm19EZKetXa
gNTFLGnNGZCIZSx5EYBqLEiXPuu0Mxp8+abGmV6P0oYyrjCD9Lm0lYfMcTuvgJjh3gZycDfMOe6h
QpePko15o5f8t4/AeHxt1fOLuHFe70pFQQKTxhMvlkIqJEwqSBVqrhcdpZFMD61y9u5FnHd39ezX
G87tcmMXXKUVvI91NrGOiagPL4tvw1lpuO6CJLCbik+geILzqs51X3h28exqtouaT9oWP9SSy/Pb
G/AqKrE05rQux5ISiCnn62cHvYsVtMMOMFRf36GG1PMlWppJbTofnanx92+v95cdRznKzIqeqM/g
e/09f7R+rSU1JhAe6QsZlnwa9WKgFDP1yE0dfbM4sf0+EeyGtxf9y0Oyt20giFSH9DbW9//Hormf
o2gtzewlQPT3EeY3YaU1XKTNeyyrtVvsrL89IxZISALwbrlm1j//Y7mZ0sCFVZYzrBY+2qLaEpl0
HeCFJuhsugJEsGUWwY3g6vBffZWHw5TkLl8n7ZiiXd3qWiNhpSs/f6ks/N30KkFabVx0uDM5/Za3
X+jfnjDw1kQUBINBhvj6Ce2xJ6TCGjhPHhbrimb1U2PMSIEvmQfmzskpavXkw9uL/uWUmCa6GswG
UCNgCP560SVxNUufSu2sjVrQhCLI8hdLVt5GFM60IVu3pqgC+3nyMte7cUL/cpOSi9KFdQGL0Jy+
HOgh8KCbmePGZ1Fj2BeaUG46eE+dmSDzbMQgUF3cEwuk11HKjashajARpQ0L/zrMh0Lu334XVx+b
FjkzeepbPsKaob9+FwmJ49yA+z8jBq4f3NkB9Zn2k+5vigHgwY3PfXV+1tXYVxQg676+9JDoTFPk
/agnZ19Lg208lfq+jfPjWKEWgxj3HDy9/XS31ru4mWOzVYOCNnkeRZ7+XLy4T0KvnWSJnq/7PS3E
YP4/nhDNNCpJ8DFkJhd7C5OiBt0eOzmnbfNNaCPcpMHLP/XA1XjAKv387w+4zvYc8GC09y8nbQyF
s4x2Y3bWhz79CBq0PJbe/zg7jx23kXYNXxEB5rClQit0cLvbku0NMfZ4mHPm1Z+n+t9YlCCiD+DN
2MCUqljhC2/wq63k0TVfERDa0f7+iNcbhvRRoTAmTEXxnJ3d86Hp95Thiuhkyi12E06ngEmUKX10
RSovrebV9QBbnMSR5YTLq8jzGqCNrKNCzTU62RF3nQTU3ztkndUU66FKx2ltW562VwLA1tv7s7ze
OAwsmu/UJLgq5uIoyqjGRm0a4SkYQJWtxsJJpLWkh7GyAZNff4NmBr/v/phX15KYLO1EjNY5IMB1
L48iFAYURL02PjVNk3/zQsgxQIcd59mSBvvdm5LxX0+rUgwLkiBesp+6jqipctGxpdAK/4jYYfZd
8yYMdSnW4hPBjfczrWyktNNA8x+k1DN+oQcYIq5RDip07oDcvR7rYQOJoPz0fcTPMBHtFoE9eIlZ
IOnhSpnCzIpONKamblNFRuxv5LgfadJJ1vv9Fb+K18SciVdFBInO2Hx7QbYea6eQYtguMtrDTjbU
v6qRuq3Ne7kNHUoGLpC94meW+WDeYW3Ep/u/4MY+I3f+CNiFnum8wJiGwWTHEzUnlAha9bWYiuAh
9mkNrXBG8LfylCTKZ4NUUc7kCaIxzrm6arspNDUGSTPi01S2Vb0ufYf6tWkX+ZsEQW0Hpdb5Ddmm
aR+iVvMbXgMvWMAx3TjWNLOpJQIVQkV2HqYmuEpIBtYIJ2CatuQWipU8dZXU/ZYpKzsbmhG9fYZj
mi+calG7v4hsmLrNnczbC5CQLsrlCYPuSQBXeckp1aOo3kRZp4478JPpwle9MT9armQmlCPQX5jv
K7MFYZ+mfnZywlr7bjQ2TEA46qsa7tA7y+G/DDCQF16e62QIZB37mPQPOx1KT7PHrlQGDHy8KD1h
0Tv4/8SeXiQPSIe2FKAkzX8jlKz0tcyz3v6SWx39BQV9twpmbtfuUVhvpo1U9tFSUnTjwUAwB9YE
/VByo3m0hTy44qMKlp4UrQyCTQG7yKUtYndH5L+rYSFCvzEagsBoWbP8kCTmTddcB+rQFnxRGG1t
+QrwHFVLap5W/K8Boy9cuLNvDUfyTyQDGhw25OzOpidW5XIFog6KWwebXCPHWlHvqv+T8Cj7cf+y
uLF9WT/2LjgeRB/mzlRK3eIegwcFRAxDmx4CDyehgxdl8bf749yclCZM1FCFIEqbbSSkG/KIqyE/
jUVc/FAcaE7I0tMlz5Vu4Qa+8eYhpkD9BqdnhM/mmwOFUTR8kJ84mfbUYiCllN0RipiySybMnbLa
VN5RuI62yaS1C7JyN65e3hnkc0lc6e/M+1kZIHUt0MbsJJcpZga6WbH/Y896qCG0vrVNtGSffeNW
4LYTu4Tol+b8LNQeRsChWmLlJ0v21a+ObybrmiwMHbIkfgq8ovQ39KOAct7/mrfmiYYfWBPSe24k
8bX/SiKVpmzCUSuLE4oK5QqHhHBTaHG+1sYakD7q0g+fHI/vCRZdpb0ATpv/uBwvGWEvlWOinHRa
w0fMAWrALTqdd3i+EFNrmKJL/cKrDcso4qxTgqJog5jV5ZCSblNmx4Hi5KOkug2SsX6JgwYngnSo
AVPfn991pERDkKYNqEi06ZEInL0iidbkwLwV9RQpY/1mZWX/xe7hsW3TFAgSkoGFUe46RYEtm0gJ
hliltQctsCSLdbWdRF+Sq4AKGPEDodvlpDXajsglKNoJczN5B/10OGN7BOnA7jLMB40HzMqiJTvH
KwQysRJVHmgXtEOFWNhs8lnS56Mf6+oJH6nkHAUdgoFoxH5px1qFWTUM5S950HCjk5vpnBVVtB58
C6sy7BHx2S7RKhirYPhz/5NcbXF+FEUZWrQYE1Ipmf2oPI5rWW4N7SRlSfirq8PEw9Wid1T4x56f
7qqwAvxxf8zrPceYaN6hJwW6DGWjy+VvSNajfDC1U5HZ1j8R1nzPJWoL8McCdXN/qKt7X0xP8AaA
6wthJfFT/jrBEBUn8YDqp27o9WaF3EqWrKteWlIfu7WjRO2WK5HgUJ9XU327lfVy9A2M0ZLikba+
/tPvcAupfaX+18D2I3FbTVt6Am59PKRGwUIBaMBJeLaQpjQOecwvOjWtHJtua3RwD8MaXRb669b3
oXWQ9rm/oLe+nVCSIzrj7r+C4VZNSRvDr7QTNAT9UfItvXxI+gF9jLyzl3Qor78eHRMmRpTA5cRo
l18vx1NXSuNIO1WhpkrPFkoZ2qapatn8fX9WV28pWRPgDL4grRpEPWenAGYqgJnJwKxYkxEo1huR
jzuxJ38NuMu2mY3C+brXYHkgYWslC5v0evMwOvciov0iEpr7B1M1LLKgNY1TESrow0sFcl99We7Q
EKrWPhRMyXXMsdzen/P15rkcVb1c3CQuwyRRJUaVx+4tQPFln8OHgpehGv9F8KQXHrdba0wUy3VL
mO6g0Xc5XoXKQY97oXlCsz3ZJLYabCglhm5p+vUTwiTlKvIQbMYCpv1/zJS5UhxAsZXHTmyzvy6B
qPPx02kn84R+FQ6ciS6HqyCb6mqTO4i7BaOPG87nF1d0tqjVEd5eldi7wcJmsUrMU5nE+g4WmrfR
W6ws10AKTfCxsVn+uj/irU1Ek1EmIqS7x7m5nKQ0AlGMseg6NYVpn7tqUNPtEGK/s4p8FfK0kuY0
dZsapeElHtDtoRkW1KTC/hf//tf6DsyoNFC5OoHGDzBL8iq8Cyu6h1Wl1Hscmlh5MPpLbrPidrtI
SSE4UG4RxSY0jrHfvhw2Hkc7izBWPCPpIe8MpH4GYG75H5uWWuMmCUxgoMLWGrESH0U287P7GRAh
dWhB57Mhd85n3XaNDPFYKs5t6KsIMtXNWQmVdsPfeasCVe9vSjVqRyutgoWRr9Zb8B8sMLm0Nljw
OXRBywejRoivPEd+lKHQoOibsu/yB60PQzRYCv8Qpkm18GjfWG2QTWCDkGIEajtvN5RFYUO6q6tz
UMHZqXK/fEQSsHpA/sne4OakbDC1LzbYgpZf9b6RFs7wdehI91x0B4WNsi4+++XXLjLfcDKUzs4m
Chwtig+S88cElTu9yNo46Q8WwRK2qaYh1YQuYZbtJPzOzX2M2+jCfX31BvJT+OLwmASEwJirnBZD
rPMB4voMYwrjU3/SMJscw38ipTcWKk7q1RMoxqK5AKyMuh6wxctp+1WEVFmtV2doloWz8glr38be
apUNpnf1YzW2kr8hmPXQWoqCDPMmoTtXYvJD+SkIoUbqgxTVOA0mlO65+6CW4Jzk41wbSdYXLTAk
b4usoomYdBE108pp8yl00Wdt0dOCuW+tgjye3pIayugnbyymRsmF1xaMkfDHvpzalCBA0WAOcFaR
TV1PuTBgM51qHWLetm/a4pm4rligwl49eoxpw9xEdoZDxN1xOSaQSICYlt+ccRu1mKuwUx/oJU0T
cniyXXy+NiwGFEh9wVkAUz67pMAWOZVndM0ZrRb9XNQ0H7n8pa1vydKBgiFgl64to40STVm6Cmyt
RV0Eu+RPLzUzpg0qmgEOnebLaXdIeOSDXLRncE3BC7/0R5uE/kOnD+lGbit15zXqEpjr6r1HsNwA
1MH9jLS1Mcf5DH4Ed2zQ23NSotS9yjnTYEgMBGbaUdYPvZXaD5qKs59Lzen7/fl+0Nwu3wZR7SHX
4g/2Zcb8O6tFDeW8S85Up4NvfSynO3uoWmtVZn4GXbisxy02wmhiNWnQPw6KU/0MGsSrpArtr31b
Ky28uU7K/+1Ren+J8Kvatsi47JAw9l2t+BLkW1lSnV0Er+8hbIF6L0QQ1/ctMyBhATzOFc+ld/nJ
4lHuKhxVkrMRj9GPBm7WY4OUm+rqyGRspERJ1kpLYwFOcOCWk6bu7y/hjZMC84WeCiUJgORz1ofT
eHXuy3l6Lmwt+FKiqvYcSFioYlaIhpFfWAs1pbmbO2hD5LOBzfLBkBlW55+sTeIEs3olO9NErx5r
1Yp32GF0KF1OU4dbnJ6/OI4fvJeqlbau142ytMqQbXqNoa0+JwgvvY1TNbToxOnQjSerPFGqn9Zg
7511YpjNGsCi9EoPM27dvE7aeDUYk7erNDV902CIraxxQo801XjfwrTUH+M4IJO6v6yqCHNnO1O0
/0h/YSPTI5sdxUFykG0t1PTsgEPGrwaLWSwEzCrP3Mao+59gpRx092MEdejTaf4GE+242AsOv7bF
tsVuVmlXhL/qqZC+O1OgV1uIabrhDgU1DwGUGUM34ZgdgOugG2WpgflUqEkmre7PZO548vHB+EzU
UQRehs7m5Q4t6fFUOZbghD1hVW10NUKksUDsZKVSNN6NlpOPa8jjxjO9jEi8L4q1R77We/exBH+t
e73/R5Npnq1xqE4QPU0nc6vKUrJCxeW/+z92dpqEwLIOOhlTLjhtQF5mKQAQcMClpe4dAE2UWxr3
yppqQY4CqgZFqy6tdYfi1gPKJIjBdk24uT/87DB9DE+tAxoyViQwn2dLFXlJDejfQbFTi7OHPMMK
J1ZSKh62HRCrB58UKaBKSlObc4t8EIU9YsTLT1NMnlVl0pQcRmSGTDBcvWp+xXzZloVwslX/TlFK
hnWYRIvU51lw+jG04G7xzNKHJOGaDz3GXt74Car+qfyMrEUarjQgGN8khMeiVaZ3//lyMC4s8Bwb
8jEsaQ/JHUhFBWT45bCpZ5s0Xkd6+LI8aq7Wx/mDPWbR1yDvMzSgYDI+mJXFZjMa1X6O0w6eXEHL
4bdZobZ9/3Pf/DUcDKAhoItNeV6vNlSMpQRG/NDUUoAVypB6m65NtHddQgjcxXtQFRpbznSiPxtx
p/dFHa1wl56iF0rdzcLdOnuKPxaHBjkVIgqvhCKz7WcWfdvJqZwemrT/E5p1t5myChWu3NOoGtFi
ci0VbU45UJHLur8U4jr767oTQ0NIF9xJKnAiir38Lgn+fnKFaN1BCijtmoGSjy63wy+d1+Xb/aE+
pOjnY9EkQCGD2jLQ7tk0kaXK2q6Nc3wHgnSvaQm0+yypw1cYcnn+Xg9V/sOXLSnYQlgF3boqGsX/
LjUUgI86BQl1DQQwN1wAyuWf3uysb60WxMpWRuVifLv/Y2+tC8EvhXfiI95YcWH9lTMn5dR0YVwX
h35Uxve69E/RWLVPmmd6C/f0zZEIeQkhbHK3eciL4nFpS5lfHHxJVreT6VsI4pLEbdLC7+Pt/Wnd
2GlcOcyKgw8BaI5SciBoDp6mFAdM6AEUI27XD3ucPvznXqoUVLQ7LX1DjkBHpmRK7X5ho9+YK4YM
FPYpaNvmdWFfjiYKaXFxaMo0emmD1PxST3X/Q5F7bffZmTKQQnzLCwYQYg4wlPKq0+sx6w5E8ugf
NziLSplk7AknkidJMoMnyvjfWtVfKjXPMkIwm8BEOVQODBiaw3MSW5l1suUhGoq0sB0+pi372RUp
+8JSXt3j1Hdh8lE34zoVahKXG7SxQzNU5ao9TFaibIZGUtF/r6YHWRqlVVNV9W7wy/P9Nb16pQXr
lw6YDR0OI7d5h8QkqbYK0ygOlQowfGU3SbnJUWZ9lwecHpE1y60veVEZqEh7PrJhcZU0/97/CTem
DfwMJhdZorBEm70jNTKbgQrHZ0/rxUIiuy+wtFen6RjZPQYuOaUoN2mzbmE3XX9Uk0KSBRtFIQ6+
IibIWRwZPVpghxx3+8BVOil+1RpE5u/P7vphYu8QsFFnpuAsiEWXX1UKC6BRGHsfAgfTmm891ARk
vgCv5KdqcpTBHcMoRKXbCRVpH9tq1mx71Mt817aTLG92RYub79f7P+r6qwuLKYFGB47soDZw+Zsq
sIud2kvdIWmp4FGrLLEW1+Nhzy2Taa7nDPEfL/L6DU42xV5rMB+5/wOuF58fIKAtgh7qWPMcXWrR
5G2NpD8osq/9q42S1rpSok+fPlGUggHiidKRAHuLIPHvK9/sq7EurO7QIX75I9GSE8UcewPQsniE
PdfvhLjrYiQiNuzFo0jHFWA5MQjYFioQsy8eFg1ysKY6HEZ27Rfs/YpixceQW1cphSYlOMv+PbQa
DVnCZjAJEBWv3GaYkY1rxDgobQ5s1/DZCKUAACH5CplGMhgrzegjQru4rq11qkCzXKGJijYjTG4P
fwIcvXXCrhp/UMuqIMrFEWCpIW2UY6PImYcF52B3qRtMXvICGzYo3mIbyB79gBGwttU17bvvmBn/
K1TIijdEhSv0VClx6u+6mUvtCwfK3mXhGCs/FZwfnD9Tp9QkdZIGb6gNu958FEQzxaW6VZlup1CL
J5sMIMOixtmwyaS8OaPFUZy8onWKQ2nk2j8wVWpImmlWjqrL/aBka7QCTGNVlFgV0tdtk4diKJrs
TMwp/clQsXZ2wmsTuUyWJXdhQiKv2KXDf0E+OI96hoWay95rbDTWrcl56EAQ2SvfULpHZwjVysWh
pPqmR2P8HndU8fEw9xwsCboaSLWHTOXwkGPt+y7B4mK9sFfQ3QnBfIxi8JoKzpM6eCqIMz0a/sRR
GJSUoCl9oG2JKcBex2fqn6Q2ejT+K0uTnpD27t4iFGPLH/R5uy8eturemgyyUN3OmvzppYANULqa
Wln9FxVKiORS4QnfPKTp4pVvekm80cuitPdK2eBvWUYpLnh12AeYtRhhWv3HIiE9XNLVylZtZFPY
w3zB/uklSZsvRDfzLJTnkFtDoNGJN2ANGrM6yYREr0lsWR1srZdPgY2lvRt6qKS6UQqCTEXCflxJ
Uao3TyBIBtVbobAjNljRyi+J4fhYl3hNO2BQShV2mzbMfh8FEyo8rkkKg6C0oxXT0kUs4t7ZsRS/
FsIwLTFwlLPnNbZDnwpGWB8sBMXWJvaznZuqUY6IftuCYLWGr8j05ThlVelzjW0mnCRVOTRxZf8E
/zctQeCuIieW0bF56nmAIMA4s3evQwwnbVSzQpkeJ/jI05GhHKUe3SpfGRceu3ktX3wziGc8dMKC
DtzBLCmAQRwRXWf1gePNh+L9GXoUH0FP0mHvvqQKsvOVTZJsJXn6NRjKYOslgKEW9s6NOSMJARiD
i58cZZ6qOiSKbefV2ArWo/mAA0T3lFZ1uEm0XFkY6qoAQPOCkSz6JsThUCcu734VJDQhR68f0kot
X5M4w/Og80duhiQPSmXVFUHx/f6rdhXJQEUhr2CRAbdTD5g/N0VmNX2plgddCYzXPErzPXBw6UnN
0+mPJPlI5wPKXdrXIse62NemLjz+BEpWYNznqLSoy9TMaUb9iCMPpV1E4M2fUIo6tHBNGH54wtf+
1giNuloR3I6/+gh9mfU4NVIovE3khTf3at1NhMksMPfA/kgK5sT4KWlqoirLONZ0afYTCcu2SXRp
raittFKHbgl1L47tbPoU+yl8U2Oitjev7k2dCUihCvRj1RnGhveg/x0laqVsJ1wdczoMdfTqB6hO
PWVpjIDTJz852EZWnUMiokn4R5e7TB/rYFBw1Tl6Boe4RUgNsYGqP1aGgfg6ErvpF93JJXl7f9gb
i2wLDUh0c0jyEQC5HNYoB83uWls94ozhrFLFDqtTQqD4Own8TD5FJnqG90e8ChmFvAXAPHgNoiU5
h3OOAYa6kuMpRysc1ZNdGNlWmRT1AZUR7Tc2lg4GPtj+IOysqw86pb1iAYZ94zvDvaLpDHOT+3vO
/fH7GtyUqinHCurB93RotTepgueAO5+0i9NB3iemXz4VsmAz35/71a0FgIzvi/YoNBlqbLNzrbZN
yl86yjEem7F2sUid3tXKQQjcR9F1of94fVUzGnAmFA8YD6DpLHykIdnncNOVI4dVSPNKiDrARVfd
gBh3nXGv7SCCZX9KdPHfsNdU+/2gDtGnl/vyV8zmrHcg6ZHwUI5l5flnIze5Mgtr0vCo8YbpB7LE
+qpIfb+CkZb5+cJ7dWvFkXsA9Y50Hejh2RqMKdL72cCKD61HBwl5fyxnVJCDtDGscOHzXu8spDGB
CgLvF0nwHIXtp2Yqm6WpHgO5j7VjK9s4mOSpv8fu0AwxmNCb354UT+FT4uVttvC9r48yNTpDBaLD
x6YlKw7eXzmKFgVjjg+peZQmD1coH6n0cT224fhiFVa4pnFhLMgB3BxR4FZgFghyxezysI2+dXJq
pUctS4tNggF67cpyprwWTmVuOklVP/81ye8pMfEiCxly8W7+NUW9RVQBfVnrWCrwP7Wp19JNCnpZ
xjCpKRcGu/E1IZTDZSDEo2gzVzs3JdnA7d5SjzGsxpdBi803VOing9pNpRvLWY8coRGH67zwrIXU
72rXiuYSuF7iGjwKrwo4fYfQfZVOaJXlvl5v5XiQiYzjqcjhaaJguLBvr74jlW52LBcC4rogNWbF
VxkPKkIbuWSmcSFslMI9wkDxMQQqvk9QP/rsyoJr5BqkyQtjnGb+bDyzitC7w4bsaBiRtC1KTmbh
hM0qoJe5UfJYOcdSEH5Tkk57/eQFzMhEEhpMCeHZrM82kNNJRmeoY3VsokZ9lc1Je4mBKa4ibC4K
9/5YV0EcY4EuMrh5QRqB0b7crEHKze6EenVsdXyTDL+JDxWvOY46HaAFhVzQVaNyqYp741uCs2f/
UDAGZ6TNRvVDKDiZP6jHOm0Mf1X3ofRelYbz1mGvsEHYqV3YPNfPDGga9F7olXAVwIGfXbFTENqm
BGDnKHl68hVPCK/6bcqRpbBlzYwyn2uGenTyDKH2k4I72iMQ5AUOdakwX1Q8vD46GikQ8iRkKbTe
578GzymOVmCPx0rNra2cCidUf/xN2LZ0314X5CA005Chlsy9K8Dolx84b9I2qCxlOvrUENK9Opkk
553slQ9qn1HZRfnc7teDhjREiWRN9S5PhDOYyOT6OAI9ioro2/0td3Vl8YtQB4GlKrQv4TRe/qJC
T8BhY9l1LIbGR2PIVOpk5YWkSEccwpAQRKfbDld+kIXNQ0bmbb/f/wHXe56LkluLtiWomSvM9pja
o0+zbDjqOHQAlgcSs6KLkZi7qQxVfRviMt3/hBqmLRYTZlk5jx4EORrsZGof3Tvtcu5cWI1BvuC/
tEjSTsfE4hNYx7itAeq7Em6NyMOkfe7H/wxtFrcb35/yCAm/JHbelAj5c2ddGEaDoQVTs5SFG32+
WfgkQp9CyFOCy0AXc/Y6D2IIVGT7F78ZHb1+HDKJxBGcV1NbOzuXUFmUtTTQKc0PvqlsJo8Cb+JO
pVXme6kJGnBz3BnT0vGdbRlWiy1DgMSNQdBwhcT0psxB88vBpJNC3uj2lLDrXQCco1pXJgqE3WiM
T4aCp+u26EY1/WTSKcanuPmRxROOX0mv1XRTFdZFfSxtrXhI+QwmjwE4499dZvkPatENydYZkzhO
3UTps2KPdJc8IuDsDSuEb7xk4T4TZ+SvNPDjB5GdIA/Ac6hyrC/3UZbEkhdIkfaYYEa3ayC6jG6A
z9jS8yA++OU4UJPolGAIwC1y9egmjTOadQIWx0oknA1xxBtiF+kHy1olGR7Wmy7NcnOVhVOTuqBb
wGGVQw1O8v6Jnd2XTJefIXoXVBxumKG3NLJLLZfsx9jA7spNJX60W5WIIUAMhlm5MNz1dmM4ehfA
L2kxQhO9XF0nMWCiDqb92OrqsLXjUcn3uuRhGpsH8apMwmFtSYq5lmvElxa+7K2xod3S36SYgxqb
eDr/ih7DtkyLoUvsR4lMHzkiSlf0obxe3QN59qVdRN7nuEE4Zm+wOtFwur/Ss7tRrDS4AhTXaSMQ
1M3bxnDBom4kIX2UaiTndDgma24sYztJuBZU4yjt6iBcCgduzBkSDRLo9Dl5GuZKCQoXvhHLjfNI
Oh6V60SLcOOkkTSuTT2Mjn7dY4YE/vtVq3pFXTjct2ZMtotTDUhKKpNXsUiHthbFpkeOabGxOifZ
jZGnPZmycq6zoNtQQbe391f5g4F0ca6gVap0PgkihFznnJuKK5A/TNM4Psmxr0XrMdJr+xdQQuU9
N3SEuX2jc4QIX9eZ75kcj/73oSroUNKHCb+kdmK84deaJF9BrunDKjH80bDccbAy/9yYrVcV7iRP
Srty5GJ8wDBlWmIuzk+k6ExzIwjxmw96n7ig/tqmVWdLud0o2iPGevlmdCIlWmlO5Ty1cjhKC+dx
/okoxNBqIb2BAMVizZuKsppOakZJ7Ojj/rhR6gh7diXvD2bUTdgpR8rXtjOWyiBXVx8TI2IC6qHj
pgOs5XKGQzAlhS6BbWutSPFdtVBq653erdLKKytCGOe9SUGX0ZTyBppdSR8ga7eqBQtrAVM8Px5M
WtCYRV+VHcMBvfwluTPgjEid/2nEhhDXbkeapnWRK31nbiVp7B+K0urr3ZjhcfYTtWEHQ7v7+/Wj
Mf73fhXEMwSwidrIFAQB5PInIHCSYQtdyo8O2qL+mo9c+EiuAnZ2o7a0pLXnT/ExGmXZ31O3Vb5V
PXQ/ur1aDWetz3GH01bI8PfRc+VxBZT0v3JrWiG/5ngeOv3h0O4yr1SzF4zdzGHFgGb9XvhBYG4S
RcODl/pRoL2mXj8ZD8PQDd+NQmmHveW1sryK6qrtHnwjzbuNrwdasGpU2X+pCfGDLcjphr9IHLQx
bG0CaY7WWqfKJQ261F5jIpg1LvmDpONCi1oiP6ce3gsyzqZwaSjG8VoCj49xZwfguN7ofZ8or4Co
h33lO/7womi1iuwplGV93ePlaP2I+ml6lwOQaq4SpDB07n+PqwMBJ497+iOFohprzR4J3EKtAKnW
4BFxbFnZGmpXvvilJj3X2CiujTQt8x3B5FJVdJa2cfq4q8QW1KGRweQXG/WvQ69Nfp/WRuE82lo5
rXIprvd1JmD12TiYrzGGiZ/soDAiAR+VC3EBC/mT2dbPHJRFULZyHtvMsNce+tKvbWP0ayJOzInv
L+pV9MtgaHhjk8PkEJCcXzPxQHusrorgCZzbpOxiIwS9Bmhb1tyJ1uZITU7O7XUZjY1wx7Rw2baa
UY7XoREER3GKk4WTf73g/CKQTrSRxRrMKUC1Z9P+hjz2lNmV8WvE2v4bKTqt9lo4fCmNtdReuLrW
xRJw7cHVpmkI9fPyCxPtDSFEQv8pN7TmqDLslpZmeDD7wVh4d6+GQqINMhl8RCG2S7ZyOVQbdB55
lqk+VmAYn1s1HJ6lsgpxUIXycv/Lzq9y1MsoxdE3IA2mGTePlrux8lsATeYxccJS2jR16Wy6xjNM
dzQ53q5UNM4e6V1UlPVg+OFko/Xl/i8Q63ZxfxJSCUVhKq4cHXPOjxj6qi3KKmmf5MAy83WC0H7y
6JdjOv5zf6APNcf5SCi2OejuiZqgMfuCpQ/zL8amnnQIdPuqnjTrcehx+FgXqad9GXPEa9xyVIqA
JA75j5Xfq6m05d2lBu5Czzald6UF8f2EmZJCbpG0PT6Oeo5BuB0Z9OgxkzWdU0O+jqcWgJaT5zta
Zy0EoldbnxVDwRVFN4p+IJtn81CqqqU0C3OT6khzaGtLeUHnSDl4CKD+11bSEkbnxng8boK8wk1D
E3W2HZWuVioFx5SntpvyVaJ76T+8VOroxlr6JS1yc+EKv9r+VKKhPQhIErxxAt/L7V9LkdERjjZP
9oQIZh2aHm+NGU//kIq27/c3xdVzIcbiuQDRx9mmc3o5FjgYJ0JurHmSy0p9UqJB2jp25B0Vv1S3
dWsM/6nBMC58wKtBaUdDQwDqw7XNmLMkqrd8u8eBGZVJaxKsL/QCTbWPH5S2AF8HxMdadXEe/7w/
1auDJkYlakMdhdISzenLqXpjruL33chPhTKBKJSMcPwByjDY3x/m6uuBnCImYrcIEyMu6MthCnpk
Ot4YypNV2TjYqpmeHolfzVe1t5TN/bGudiZjiQ3JaWZW1PAux4J6N8ghxsRPQ6hnB86AusUPZjoY
IUpNeAJlxen+gLcmJ2qGWIWAIiMxuxywkEPqYFGHLzYSXLLL7kVZfgJotUd+pV/aJx/44Isbi5Se
l4AnngUCETk76ZBsIQGORvw8eb5ur6OK8vB6cKKWdq8C33cqS81BLdqoTnlhxt8BAKFq7CNYYbi5
g1EIqsEOBiX+0HzVQCoVq9SEUiVDP+9d6myW9BMjAquGCoMF1O96SNmKY2Ul3U8CNy/Ntklb4M/c
JW166uPe/loNGjGinI7g/bHiDoszoFgJV4n76/yhNXU5c9UQGH7BG2G154G9h9oGeAZfeTJjU64d
cojKnvCoIl0bN74W2OHRwIrohVqbjzem7+tfIq3Agj7Sif3pkNZpe4CIXaj7OBxsSk2RYQ1umsY1
NHS0wRzMMFQ1PuU9enHZpqKL3j+mCVoV9WpEariCTR2qefs1r1m+H0TCSrj26maQFm672WXwQeUh
fCGi4NBw46mXW6pDOwyF0qo4m4kifR/ztHtGNhX3d4BIm8Cr411heOnC+s6L/v8blTuAiiasLxqe
l6MOaowSYGDkZ1o2yX4gQN51OFcfhU7Ao6xl0ymmEIoPmWwcBj9JV+GIofb9j3xj5uJRga4C6ojM
aXb3NkMq5zIUyHMFos5FlhJ9xN5OfmhtMTxr2tiseY68hZ6nCMT/2lhi4iTL/KFsR317DphQ9ISk
ttTqc5eb1aanhw0FKh/3QaB+C8Z22hsYZLpZOnYLl764Gi4HZkDokHChIMsw78sVd/DEbpU6788s
br9vas3fc3tJm6GQ/0kLu164hq/nKapzooui0khx5n0UsO/cStnQnZ0eeKtlwnQpR3tY51agrX0t
iV5rDI9fe6ddKtPNkwWWmNiEwTm+VAgoS17OFCKAkgxhM54Lz+kOLQ7i1AR1hyZdonyTPTneFkmc
wrwpCTMjyR7XNSSp3SCpS3nL7Lr+3y8hSEIKgmoMVf/LXxIMU5nmfTOcvWFU/zQEHDtDq6JzXZbG
wuedR5cfYwlVApJOZEYJJS7HirtQMhOjHs9ONzjk5OE0wXXsUEVcxZNlB25SgHKkaZaFjhsaxfSr
7RRMJZqOBsc+yJ3gG1GWk65aLypftALdxXVYDJp0iNM+/WkYaCq6kapkussnbfxV33rGt/sn8tZ6
odpDh14UtgHFX87BtseSgoAxnFlTOntjAeYEW9axeEAVq1qIR64PhCVE8Ek8ROOHwu7lYEFX5lMD
TfNsWaGH2EvlxZspnfCw7KwGq5xStfslAoc4ZJeHkDSHB4UQ5QOFMDuEht8lYEJb5ZziJrhSNalb
kyr6oyuPsn0MqkB5yEo0M5tYnXzqIvGwkO3cmDRACyrYYoURq5u96AmydSbqtuq5J7nYRKqZP6bp
KLt9IZv/hWHefb3/Ra/vWNqb5AmovvBBrxhIqleVU4B2yFlqbG9jWnG6qhl0YyqVs5X8wl/bAXLv
9we9OckPdADAP5OGweWXJVVAKBkIxLmAnPrgZUqyT9u0eTampthkbKeFs3e9bQFAiJYlOxczgauH
pHGkZIKwe/bpM32HddTUrua3yus4dIbyuYyZc86GFS1SsW0FvnE2uWnSqiyutbOVVUoAK8OhFNYj
NVC53PvUyfOGNNLX+6jcYG1gfUlDyfq0R4xDNYLoCElFcAKcossfQa+yQDVIM8/gPpTQ1VFxfxiB
Y64MP5dHt61TJByMRQmHq0eFYW04VZTnhSDIPIVIJSRODTgi52yCZ2CSF9MBxSRxHUWScbYQvzpa
tTo+2Pgu7j65pxwxKqV1UI6Ew/OciRMtSYE2GWfUqKOfmNtFB2f0rFe9ULNNH2JH9P8YD/QO+nxU
2KkXXK6wPQ72yCNunPVIz7i2Ldo/4D2i8Nnu8uD/ODuvHreRNUz/IgLM4ZZK3W13y6Ftyb4hPMce
sphz+vX7VC920aIEER4cwDgzHqBUxQpfeMOhxk51ZYZXR5UZEpQQkFM/BNm4CIeQ04H+wVk9jYoy
fMvLAj4qXgF7Ratp/ER5/60GhrZGJb8xKioHkgeJKwnVF3mW3xUuk2weUmDAymkSzjcvCoNNoWnd
NpMJvjQb+pOpbbMGVb46sFzB5G10rXGd4D6Wf/9uUMr0KbaFunKCD5H9Klubd9Coym997zjf7n/H
6y0rh6JGKkt2XISLu8hNVJOsaVBOgS3UD+UQlQdjjMxzbeAgNZgmyU3bk8Qh9beG6785NK1hkG5S
tWdJ0i/6stNGEYVnA+3B6UsqGvOLZ2V4yaaQcCoEZRRrr3kZlJd8gPmzclFd3cKyCv6GG+Wykq/N
5SJPVSx5tXV0NuOy+NfNp+5pHJ3qM6RX1SL4ctd8TW4OCF4VEqEsgS8VJs3RUwav1KPzGIVZ5Pc6
6h+wdX4gZpn7ippaKwfmxi6SUpaMRAEZNsciWknb2sjm0PBOUynChriJYGKjdLi/+ZnJFbSynreG
w54E/cg3UOGyUNnb2DZOhhPQ+jSSnVXRv/RVPVAf9HpIq799QjFLpNZGfY/TeY1iSEsXj85gprmJ
/rD20I29uW9bREQ3Fton1tZuyurx/km5MT+GJDEiFJM4WP1yv5SJXRLAivBcWh2ceSPqla91Wowj
CKTq9/2xbmwVVCihK+BZRy1qSf+IaHgbDnII5zrxyi1NxOQI0iw5tFMb78FY//kPw7GOlE1NEs5l
r0SB3G9NXNvnqptjlCHj1nzS47rdh5o1K/Dg4MD8lxGlnSzQDOpEi8OHcGJXa3EanVO9SNpNHWai
f2ri3NG39ZzHCV4vCd469we99QWp08p0h9Xltbz8gn1kKnNCy/GkxKmiPle4a+Yb/L6mdg/z11p7
km88HVxub6gjFA6usAlAPpso87LojHkuXUT6I0q+r71OOczxWJXPKC49JziSrPBKrmepcyp4ljn7
b2Zml7PUslqQPWfi7NY6XgNgXK1NUY+81Nq0dgxvjsXdDY6Xst9V6VsvtATPoUqcwzzSHwEpG3vg
6N0z4hXFyom/PRR8BpXBECZY3GZ165qTUdZMCzXtYjsWqr7DVsH+7KlB8/d3GWvIVf3/BpNP17sH
WB1KV6lUNzqX8TBUfuH0U+uHuh0rD26crxX0rzcKo9E9lN4IBDdLPnutaJ2nGEyt9Hpz2nShi+BP
hpM3luVu8TIjHvIh57p4/dvj8Aaj5JaRgJ0rXp1WhZFs2YozFVvxoKWddwbRCBMoUoo1h/QbX4+C
B5kWzHmqO8vHobQh8A2RLs4d0/rmlQbQk8CRMgxFav5tusObQC2Yy5ObRdbyLz9epU9jVg9zdJ4y
w/yIkZTynLaDvhmmZi2TuzUt0D8OaYa02VmqYqNgk6IcpETnORozzlrTmJhjd0MTbngYnGjlArt+
FqTiFvwLBGeRpltulJh92el2Ep9r9Bc+2UPxbYhsBa5Hp72Koeu+3N8g1wHa5XCLGH+yi8hCyyA6
58MMgghEYcbjMwzeT7exq6MXwiF6bYYSLlfCD9rdH31lssuMRhG46nlNGJ/tXvTUA/TeD4iePilD
PeNuYGYr2+bWeFybvPCcfIq38u/fnfk8CCBB8v6dvdodPiRerHwNXafHbXCyftWU/teqbzcHhLYD
IU82TJYEwKLVi5znQ5z7yQu+qqOePxd2WG5ad04fAVt3f8dUQtMLMji8NPpOKJCAIr+coGd2RtUD
yTubFJQNv4GHrj53U1QNu7zT8/nB6yrV+TCIcY439OfWJJNvzRetHSnQDJgcYOjl+L3itGFAn/7s
luZA87Ikfpqc6pTlavGb1VjrHNw6nChMSUyyxrBLwmOaKsKImkCc07Luv6RDR63DABX4aIdzviY0
e3Mw/KFYY6rYUL4vJ0eftId8pUbnQgma7li3ffWoF+VUvoyAEleK9NclZCDNMKCg2fFoUBJb7FU8
DrQBaGt8zuhLBfSc0ePbjKOwACN5c+ujf5L+dAHzbPRoaPi32SD8TteSjyOJ2EpgfOP5krQs6Gfg
rK8VpfI8T/s+LTk4WmFbRyP0RppsUeDth4CdjWJIF4kHSmvAoO5fEdfmKKyDZEkDbdOl4qn8Ku/O
bNBmwki7NjnHuR7E2ypop2+mHdQbu0k80ze59/lTmygvN6IoT/lQ5cQOreW9THPXP7d6uQbUlx/6
ooTKTwI9y8ElgpANhsufZJSZA2MqiM95ZmXTpo8pg/kmB/twf+43ThOmoA4tHnJvSgWLccIRhQQL
pOFZN8uRBF1FOH6emxQ9lAkWdVc1zuf7I954DrgVSTzoCpnIty1idj3heUcvPjunYRZ8mCZapRiy
zgg/BPr8W1Se8qUJtAYil+usmBfemKwEEXI5c5Zlk/5yURM7ypNxRovT6PNz1ajttNFsUWHtp+RI
aNmrd/ONr4h0IGVoqX9Fj2/Rpe/VngYpgN6zHmfdsCsqiKQ+Ihx2u7KFb8wMCTJKAoigkvAtk/Qx
1ULQiWV2LhNTDf0ENOLWrIWEOVoVbqJ2s8b3v3V5QMCmxASGBCzgkvjXxYZVI/KVnWsR6PvaoR88
NbP+h+pi+NSauXig+NZu6CSb1kb25YBfzvE+1pTp2/0ddePmcKnxEz+RVQMYWBzfvtLDeeLbnqNa
9xRKpXG8EejygRxonLNQHTwTjUTd3R91ueTAYaEccnOS66qwWRcnB63xzqFaOp2qXisfh8Ksn2LR
cXeWQ//HSbzwbxXX5YAoSdBj444iEFoMONc9bxEzpa9muB/GOGwfi2GuR59+S/dRGz3xl5G9HJBM
XvZPZB64VPAAmBZm+P3oJwOx7fwhQoThDzJCSrNtknmtsyc/0vsLTw5GX4/ojwI0WFe53O/u4JTK
YI3BnXoK5iSNtxRSs+aL4jlhtDWqPJ1XbqFbX0+6Msk0j47xMuQO8oKQytXmU5Q2rrbHKDFLPyKQ
YXx3Os/dhokxttv7G0Z+n+UMeWsp+iChxdO++H5VH2nemON8AqFv9iObtkatWvmHoSdF3BQzKTw6
fNkPyjbzoRMe+tb3f8DynMglRsSA8rMMnIgvLpe4ssqy7MtYO8H+sDJf73TjS2bRjFNCz/ynV7r4
U2966df7oy7vwP87KnkpdBLZTFmcznDurH5uJ+2kVpWW+2VOruXjnGKuLO+NL2qiGSCzUOKZK0bS
lMFgEKVQT7MzmM3Bapu633bIp4uDiHX1tdcH+28dJpibbF5IDUzKFuhiXK6o0ma4RXuFfsp0jBb2
2CDShvcx+RHxUxdQ4fMpyxXKj/sregUrYVjWE8QBbtqsqbGoKxgz4uVGNxinuJmLT5FqZlsVgacc
Wdlq4P9GIMRNWHv9ZEa7ehzg+em1vRI93jiwNMffyv2SqrPcTbHRaF1SdSZ1YSetN41rB49qREPL
t1J7jXu9DBrkjIFfuzQCwdHi4nO50PgXjRVGtcYpCabZe1I1pdqW0HdbL6nR7rM8ajeN4RQfK89Z
KzLe2MBcEJwY4B2gs5fCQaLMvJJGtXnqJ6PLtiDwY3PnteGaktmNDczbDc3wTS0eF4LLOeapXpG9
GCZgIav2cDiIowOetIF5HqY5/kF/rPIe7u+km8sqqW20rrnpl3j6OlHohYuAqQ1DOB2asASF2UKr
Mf3AMJSP7eyl2rYfzeCcDvMahOXGhYimlcQkU4mjvbC4jyAg5XQdRt4XREF/lcC26sOYZ3qyR9d/
eBqVIZ8em94bvlhtSDIQWwjv/P0rjmIoGQdVR67EZcIFdabsQYZqJ9gUcfJhUqDZ+KjBld4xg+6v
fcx1F63E+8t+c+LU6tBmQFcNHtfllxYhfBmkSfVTWUd68qIEY7ZtVGxsd0baD84mFGKWAXBeWFuL
/1jyRCLtfP9H3NpuND7+/4/QL3+EoiNnNmulfqpUrT2CqMp+ZJRHdnZuNfgiZMbKpG+8PtwSxC9S
tIGQcfEOVA46eCG2WyddAYnBq5z26M5N+mvc0iTcTWk4/c5Gzw5W3oVb4/KcEB1Tswflvwj62ylt
Xa1PjFNU1M2vCHHk4DnKVEXZC3CY2T6YYvenLjlcf7++PPLk8gbIPyLExfoODVD10jROlJibHVRZ
bx+Abkx93Z7FbrbGNfuhWxN12MUyo38zJLgcEMl0OnR1Y57cQms+Jt7QPxdOEcNaqRIXg+Q8jwDb
U7Za8327OTAqDgAMpZrqMnRLcCDOnbowTspQaHuB86Q/DEn97KkDrOBSBAU+opMepf/hywJSQAiK
2gXiI4tjlJljr5lhbZzswmhexqkbv/RZT79HryqUQGjKjgjHos27Rue49fQBg5EZJLcXgNLLldaq
qBCDUAGnGEA6t7jbue1BHc1mAKZcl8N/madUjgDrR4ajLk6O1abhANrHPNldlJ6SUpk/wdx0Az/X
55KzWkfGrohoQx3u7+Cb0+RipkRMZ/tKJGLWk6gAp8nr4EawXrVppv8khJcj15BSxtncH+7WNkIV
gTCKlxz8prw132cAuTmNVp2ZJ1WYL4ri4m0NXHjPEjf71JjnY2Eo04/7Y96aIlkshSck6wjLF2Nq
oVIHXU8k5alj/c1Qqlndg09L9xTimjUW/+3BgCd5ZIySJXA5QTQBcd3tHbZNpTh/cI3S08089CBF
zUltx/39qcmfvkg3ZH4DNIzSA/i/xekIA0zCNbuxTxBXgw962RXZthiL56quz0oZpweNW9F9QvpX
97MgKFeGv/E1uYlA1vPCUQZfKh2DH8LAyCnsUzONo31Q+sAO0UE0h1Odj3P9gNIHxDUzE9OaPfuN
ibNncTsGiIfg0rJJFMSDY8NfZ2TLHKT0r7ENYl20flsG/xJk2LEfhjoVrmEs8KQYC2Gqf39ipR4t
VUwAkGQji20Vo3VfmJnqnAr4n4c+03ApVEZ6G5FnzcjFclXsaaOuiTLceNLpVEnhSSILejuLYTWX
Rh/qns6pGgxV7CrLSHpfq7x/lTjsdL+0B2PlK99aa4nekhc/vgRLDt1kzCqfWTinThnCrtukYxz9
U3ZxFm3VvguUvZFPjXLwzLnAabl29Neaf7MmEnFr3lSyJVBQAhOXD8Go65M6IZd0iuus9ud2sH2l
GqPat+LgC37I0Rod+dbmfj/gInbCJqdV0imwT2qnFPGuBTPyRYye2j8EoE22LpKmua/FoVLt7h/q
G1cICTyNQlCGoGu9RUGx1ptxTPOKL5xHZYlVdoNuXQfUYWOGbbdC/pQRyuIGATxLSxm8pySILO4r
Qx/RqzYD6xQmtRn42EsL08/dflypS9yaFAkWwDEEMYGPLG4qxI+RfYHJfcLps5oRXkD78HM0lrgA
idGY6tPfr6HEbqCoJQX8l7vFVFM4N7NhnYoJJdonEblOswlKm8ZnXOXuit7cjRRLllogQ/CsAaBa
LKJjhrHKVW+d7ByuEM8nqCZ9aNWveZY53yyvU4/ZVOdf0BUcV26hm0ODtoe2RcHnSjTGzlPqA4Nt
nkbeXJDshto8momZx486gKP6SUdiC0p5NInfCv/8lwoNb1aJwNwRaeUP/KXlIXr3nuMx0TdJ2zon
I0KWOur7+KfaV+Zmqpx6Be99fR4BU2G+wfbhuSEkvBxKx4RjMIWmnwI1rIeNUjTlb9Ro7GmfpobV
7VxVwJVWq5xu7P3NdH316NR+WGGIeDy2y8/rKmPXDiQSpzy3wy2icGG2RVzM1L9Ke4iH2Wqj/t/7
Q14fF4ZEj4hTKRVLlqVLzciqcLB6MLpV1n0MFVNkm4ocdqMqIlrrLl/fASCwcV9H8hVUyVWApHoz
tPhU2Ce9L8T/NGfSmn2YetWawNKtdUTmAvUTiVcj0L38gqPeanaIjPvJcuc63yeJI+ZtPDmKdbCN
wtkmdjCuiaDc2DXAXSiGAuGUmtDy/LzboG7n2I2V1N6JjqtR7ZuqoCkVV7EtkTpN8KF0e/cPvN9q
rVR5/WqSBVNuIR2W9jFLlSsWcaKnC2Y0KArL26BlHu4F3U2xd5vQ+JU17rydBm0WG0WNOnOL+mqy
VoO4seDvf8OyNVXpDYLYYSjOuaUmx7BpRbxLSixUt26HhrlJsB/89VUok3+w7bLwjvfE4hu7g9t2
PepjZ56cOfqADVBvbCrhJYZv40uOFl9c1n48Ze33IG67lWv/+jaUoyO1YSLnQAFCLsi7ry0mMueC
CsdZDyztdaIQEGwIJ+zXujXB3Ix5/IkQtUCGPzNWLuIbJ5bTSoRE8Z9Uyl5cT0bV2Glq2spppBrz
wVTgW2eJo3xtwQMd7l8Otz6rNMUiQoDvfyUak0K8nPMxCc+os9Q+uifhJy8Opm03p1/10bNe7w93
4wjZsqEgZTng0C5tpcHBqPhMJcopzSOcWlH8GaddxuKLnYkH+hj69QQWLXRGe6WXe+Nikqx1hkVM
kdx4EYI1XYhKox1EZ+rsk71P+iF0Dq0jrP+woBR/kagkC6a8In/Hu23TG2VcVJElzhqOtwcemRFV
SqhaqTv3zUFYCiX2+2t66xPypNALo7sqBW8uR6yzXnjxaIhzC2lx2AsAAvnBm2oreoBF4NSPGerA
n++Pees70hsigKefS9qyOBxZEqBIb4IU1lvkGoZZHTeZguGFVbTeZ7uz6l1jZmv+wreOBbVfqmOs
Ln35xaDKDL1Er9zwHMGCHf2Y2/BRF0b2uamhLN6f4M2xsHQn2QdgR539clFj6nMKqCJQ8+lQfVIT
tdwEaMl426Ib1Hxlz9zam4RdfD04H6DmF/Wh3EEv0UFS6JzobfZL1ZIiPLSpqPLt308KlAgxOqsH
+2DxgDXRXDdGknmnVDj9HgcwJ9gYbRsaj9Y0N87r34/G1qBVgJktYfNiXxoWsgmaonqUgwYVsc5G
uvGarZqLXRMb0e/7o91aQ5JZGuxMDUCI/Pt3524MSidKiTROFu39F3SZgAABiqqT3f1xbj0LPMRv
gCuuzaXshqRvuUmXBie6Hlb24IWOeKZR4j7PGjBWJNDcvAcJhdTgr5AMr14Z/lYoQHWEtJWqLTLv
i0VV1d6FGFMpp2T23MxXDKzrINgXH4qmh5g+etWeJRYH7E6SZpflTf7t/vxvnXwptsc+lbojVzWD
MErKIOYGj7oyeA7gtT0n5Cwfc2tOaT7YdIXqzFg5jTc6mJhBAJNEVAKqB9JCl1/XzDWcVwPhnbRw
qpPnoqgDv8HI0zhg5GLiH5gHWej6yKvp+gf6ZdlLYGESfc6RgfhzfwE0eRov01xKZKCKyR9IBykD
Xv6WkLJrX3pFcMpS7FP8muV+gDRfBggyaO2T2nvhIdSSFovVyTooYIKzDWmptgvomk2b1KmSbWXl
a7ybW88AZk2cNlzewGYtLpGw0a2ZHmAAparIzO3YpNXwWCaqgOI9hd2DgiHs4/2luDkkRxzraHYC
LcHLlUCftwv1wnROYzsjrKYYVfvMzxvcnWGOBqFZlFnf7w/5xkFZrD6wnTfoHfBVcqnLMUtEMvJs
6Gxcz0tXO0Wqh3ExO0PR9hSZ68aHY6EbfhErWb2Joj5ECdRQfyTzGHwOPBWF3qSI8kevCsb8bCgd
hi73f+GNC4KfJYlt5PDEAItXSjiFFxhWGNDHKePK96as8zYTefSp7XUlHvxSt7KdZaSu9ckqG2Mt
i7/xUaT4FiUYRAYICBf7YJynxG3wMz9PY2M9U37vtnbt5hszJnXQbGtag0MuJgz5k2q/jFXZAGjd
Lm8ERHMaEAwoKU5JVH01Y7tS/URRtYfKA/G6Tyty7IfAkULJcETseX9/veWN925DyOFptyOxi6wj
YjNLADXeVG5ITBc8IwRVYEWnd8Gw6aWzBw1jDFfuj3Y9Wa482XGXSETZC73cfpXmSC+eQn8uC5Fv
pi6Ndo4ZZXtPicWD5SbFo8etsIU1Va9kQ8s7kIm+FUcIfQyGRs3ncmi7m5qwi2b92W7D+EM9VoK6
TGRv2tgzHB8kR7Yty1Z/bivVeLAnt/Vxn2jWqjSL7cWvkHUp/gd4Bj7T8vbLIzU2u7g3PwYYbByb
DsmKQBDvBUkxbXRMw9aY3YsHB54oVVqJNZVAKB0OwuW0e4/kuphaXtksmf9UdfxjkK69yUg+lqWt
uYnn2H24/5Wv9pQ8QOBciZUA6qH8fjmmaF0lBMMdPw+FIj6E3Wj/43X2T+F52UrN9Go5JYBDTgzy
FEu7bChNRmCq9aAmz3NSxBgva0FZbY18mGyEbsLuJ6TQdu3A3pqdIXkjRLfyEZN//y5U6sq+qWn3
JM9p3OaPc9gpWAANYMywbwtf/34lJS8MZjrsBmCBl2P1kds0UWwnz2OA7JQbatovA5zGP0Yu+rXQ
7Na8oPsg9kuRhm+3OJsFo2ehqSWczRL1odqikeOq3SMQ0nglm7z12YjV0azj9pFox8tpmVHPGxBk
KZdOKbd9pz6LIY4PVozZyi4OtXbNz/n6GHDbcOMwJtVDbWkbbBgxkWbDRxOUab9bIna/u4HbBHjl
xS2nv5iRNwBataZ2dX3tsEM5ggD+KX8DvJFL8W63TGpKTdR1+IJeH/3KrcTc9WkDLBk3vXZfTpPz
01Y8TWyy2Jx/0msYv+s4Xu/u76NF3MstwK8Ac0OLjooQQLLLX9GlltVPs2DBO3X8pLLyVlT9TsKx
Vx9rt6h9UqfZ2GKAE24QSl0TfL763oDmKMvLqh926Vd9lNmBRe2mw3Q027ToP6CwarY7wGxxZSEZ
q6YhN35vBe5KLLH08pPJNb1J1OgYFUDKG6j63eK3rajMGpTG0UlE5dp+XinJV8OoEEjaVHXZFz1B
VoRfS0uR8Ismfdo+FIEFLcNWMlvbTIEb/8Zosmj9vi8Gz/KBXTrDk5NZ6fTRCYRu+tRLun/uf61l
jMzvfkuQYNqCZAEmtahgDU6JTHRfdS8CB9FtMU0dtglRX/jEXoa7KRp8E51GCT5EnqZ8FUnhHWJP
L9vNgGGKulHNInptgzZc2UXL6BHOtkbtljYOARqoQHexmSmve0Gh9P1LL6YO3848TaNN2ir2MSxF
2+56s62/IWQWNZPvjth+tqVtNgTTtRtvQHmV4+fEgqO5UYXuxUdtjBVt5ca82umy6ginBagVGHXI
tJc7XRSdWahtnLyo01i6m8jQEbvsrPglazCS3hbx0Jh7L+hc7NvdoG4ONoJha4iVq9vGJsbBQhLp
CzD7pNWXP8K1igGhgrp9sTMgOR0Uyn+suFKbnevlFEOLpN/mpjOf7m+b66lTOEMJlEYbGIQrN4fW
6uq6V+z2BeRVtx+roH+0p3i0/RYRf0fom8LK4q0yle7n0nb6lTv9xui0SKDOgJEluFkSOIvAHsZO
9bqX0FORrW0HtdtbjjXoB0pqavgLpnr7icSwpDXWp6NUzkJXd6WwdnXRvEFHQcdKRIJz1YMrQorw
vADti67Ywd5VIjIIzZ1+u40WbCpdqX/cX/Ib40l3K9AHKAIBd1sciNqh0Ev1Kz42pPKhP061KTZe
npSftCwt/tjIAiWH+0NeXw680HS+OINEkMxyEX9MblygJt/lx5Aw1/WnIphCxSeoVAw03roAO23b
iGqOXZmZ6i4bFbvbE/rWZeF34Lq+Wzq0zI9G0hkCU1WzitRx5aKQP+EiqaBdTpUDHCAIYnD9cq+8
u3enYog8vRrEUW+mLHsZmykEPlV3wfcE0bI1WPj1zkO6iFXmYWH/UW68HI3hY2scqvLoOfmE07Qy
RPxJHx0W19eqdX8gcGz4SD/YT1Ml1DWBgjcP+sVsaS2RuXHsYLQtm5J1nNUx7NMIxJSIj0k/GsYG
0nkhPo12UAF/HM2p+x4B6Mi3TpfE5UvUJ2bqV1zuP5o6mQKk7Cz3OxdaHW66OfBCLNJIx/apmpGB
NNNkAQt2S1pl5Rhjq2s5hT4e3EQvaDdYOVHoDKrAb9TCMF9y9vkzCpvx58yDpe53QuSfoafq3qGy
hq7eOqOYx21TIWOwCwojzUIwAA2umdCiaZw3gfI1LoQef45Cp/0nwP9ifrWNGJRyGHrsnBl9Ce6R
KtFfU8UJvmOm5RlP9jxO8c5JnSD9AzalKT8kFO6Nb7lQIX55RlobWysyw2ALbamvnrLWTAc6jzLx
AetQlXsY4Nb4VML7dJ6MrMlfRqMpxcYanbl5VHACNh77OJ7qI1sI5OPYzxQMh8JLgfgoYePAFlXL
SNnfP283dhfpKiqWNNUBl16FxSqOl1Eei6PVtsPTVBfjq46D38eAOianz2yqP0pSWRNCpprI2Gbp
WiX4+hdAmQFnQwrHLwCtd7m/qZ53nG6iGHRKuy+1kkavUZS129pRoZE2KdZrQlHNF1OUwR5o7hq8
6np8TjGYClQO2EXektOd1s6M+LkeUBQE9riPCw8Mm4doVrrR3URSorx6ts1z7HbVc4cgU7r16Kkm
Ky/7W8X78pyRcHHH8jskLWHZQ00te5oLTxdHkc+z4+NLKtSvbm00H4ehb1xf07PsI++yc86xf31C
pCM9Q+8N3S8zj799SuOyjF+1gIbODytFTP1DnDaKteZecf0muCRrUumZqJMG5OI6aip0WRBnqI4a
zkpPkx7DbI0yniZfoZ6mIKimFv+7v0eX7EACM5eWJy0JStowyJZjigxfIs/r82PfzNqwU9QhfxVu
k9e7opcM3jSyMBb3E60R8bc58oxso+fK8DxocYXppWKEifXj/m96e/AvPpcME1kDys6Sob+s9Vhz
jojDkGmf6qJOvZcyiLr200QSr38M1bgZtn0Tebaf5qYXfZ6s0VKenaScsJRSi17iieMofUVwrxg2
atvjN6JXSpvs+nrKk++YXgzloc2mwXsdy24KdwXi6i81MlDjFxRPs3FfBkaorgQ5b/qNi0nRNkAp
jneNP5YPvlF1idvlpvEJe/T5UZ3C+X9uV+TGV0cPwoPRVl58ElXFufSiQXhPHgoE6aPZdu3JsKsi
3UYYGX60zdQ0T3UaVR+dgXLFAUO6Tvmo5UmfffMsIaYvmUO5c1PnTnZKA130KyWaJQlb4r5gYHCg
KA3xQi5JEZE95LGTpd1RbVC3gyxqFIjGqkURfumHxhF+Nite9JAJa8CiPe0qvwWC93UOzdDYJbQw
+K9Huy1XUraru4bfguw1BowgbaTzxOVdJ6K47/KsH495VjjaA+p44cssquIpgFqxSfI0+1EFhoBo
6/Tj6zy4YiV0uTq9/ADGBoBNWfb6kumDuNAHxxuPZoclo48Di/k7s2thbQYNuILaRmt48+sSAV03
WSwDkQdMAwGgyzkbEd1mE0Okowox/h916J+mOYz30o/Ej0nLPX90E6TVNCcoPjUkus+UTtZgvNe5
svwVlLxlqZDmlLdY+XHUK6MlKTlCvkJXt6sqs90q+ag/KdCSwk2v5Nr4qPbIURfoTuUfjNGNxez3
VWaMUkoEzuGozEb8bNltb26VoYHrrXkpNfvBauCJWZO2ZvZ6ffHxq6mjwoUlY+YCXATDGqwPUC4T
pdSmxCY01ft/eD+yeVd0+vwStPP/HH5kAjy2dnZKoyD8FQ/5Z6Wwlb+EA3OiQB+jcUTUDSQOJdbL
z2gKM+zKRC5gaTr7KHZ/m+hjvKoYCL8kaVN6f1tLZ7w3NXEIL/A3lzWdWUgyV+tOR67zGkX/Zv5U
Nq55cIUefo262fLn0eN8OF1tne/f7Vf5rQTxS3YrKGSqam87+l18T8m+pozd28e56dvvfZA0An3x
UHN2AT3rT0aT/itgaH6/P+r10STTos5L64DRoZFdLjDmnaNXNpZzdOFL9T7wu2TfO/b8I2ub+Lmr
xL/3x7vKYigfENFLvp5U418CZRunr5tBiazjPAMGySp9fO3auttIT/q/vvYuh1pMbbaTWnGL2Dra
eYannhvV+L2owEG2URUNe0QAxSHxsnQ3GmN8RAtgjfF5HVxhPUuZkLo9AD0CmEXJIixQr47p8B1H
RBSTRzMry+ahDuo58Tuvqh9QeAZ6Y8du9r+8HQqLmAGfgMe0rcyXns7RP8bcx58rvKi6DcarYp8n
0bTWPbned4ZE8KGaTgKMY43cIe/2nQL1fyQI1Y+lMiCkro7dVrXr4RXJEvTLdGVODwGd3OJvuww4
WEmZPSkaRT1u2UOxPWOsYyL0I47H6iZwnXLTRKbzuaDS+kChIXy8v/HeSNoXUQaSAyjSgirDml32
IS/n6TViNEu4K8eJe1U7JIQVhh8kqa35pQrY5SlqVSSlXdUeH7VuAHjbho2n8CJDA9n0MPiVTSys
oD9gE60dyaLG4aMxdwpmVpOp/il14U4Hp83bh05TpwDEWFElfuWOTpFtAl2Nt4VupN4OzNBgHbpW
w39LF0mvUUcy3cTXs3ySPBZnDreNrljJZ6uzzAOaAh3CU6oyfKUgWOc/wa/q301jVrgZJBfJ70U5
PEZtPwVPNYCzc4a2y2fRNV3wcSBNLvwao3Ckq/Ohtf7cX9Xr44zuAJAryoM0HgDwXC6q1TRFV9Sa
c2zpl0XbILMCZZdDN6fr2XXBGr/qTTN5+RGJZSiDUIWWHkuX44ELUiAMqNZR63B13RiFSfSX0Jrw
a9VSD07lNPNBm0SX+aT/fbEzeq7rRwBwykMkHL39ORRg1RFbm6E3yN7vtgOYo/nCw6wOCZBEo6zX
ZMRt9xfq1i8nuJXwDKzZeFgWK5WVcIbCIWmPQQjKz6kyPdrqc2MeHSqm1mtodsoGELii/5slXbJL
aF+5n7SqzSvfzlHe3glQJoe6pFgApLYr+sRXgU90vxSvKDbQ9/L0Kysezmvt5evoUZK5cXdEJATL
36X6epiIzq7w9ThyJJAbE0Xkq7ljPDVFUfq1p3jbfKx+ej1q/bwhf91qJStlczmgqiGvX91OWC+5
eTJ07XHi5fyseUH0swAGi5CzMA/z1NXf66bv1/jychstthmIJiAEYEIJgpZvsdKmyozCcHFsRkw3
tsi9BVundI2HcmyC7ejWTfvI9Zg9ZGGBv9n9rXL9JJNC0BLgcaTg7C4HL8zCEq6V1scMPv2DWsHu
2qhuQNxKGfKch2ry6/6AN14A6LY8UhYapEBuF1sTGafCzqa4PxbwFPvtGBSjJnXYQ2wFomET9WVI
qpAl3+4Pe2ORqXtI2iLuInDs5M969/C0STXPbtQNR5dEKT3zAzDtdBy8/7ZD2JTN75q6i/Wcz1Ze
fHWCqV25u26OD19HZ4I0OJZhblcrOWFY0R1d/CQSgCD/h7Tz3JEbWbb1ExGgN39Zro1a1S2NJEp/
CM1IoveeT3++7HOB08UiimjdjcEMMNqYqGRmRoZZsRaSy502Ab+dnNpPOXEmU97SBCfHqZAMeavz
s/bZBUSFHaaVyet7uX5tQP8yVZL+HKOxUgFDjCP7qNu9/6LlUPzBMypR/R6laKOwsXK+RJBJFQFn
xLjCYrtpdDl9OTmsewaOpQ4RU40hAiv/qn6ENx18ZyvEWHF+zA0BKRA9U57hJYFKbiZaxekdzqNt
ReNDPmr5H3x8qu0Ty0yaRzj/k1+JaCGelNTx/xtqq5f2dTX2/k6VelN/1AY1kU5SXksopQZmUlIf
s8zMhV61A5mq2zGk531kHm6f0deo4NITiIknCkFUwklgl3W6QY3Vopjy+Rwr0fCiMvCo7Uu4xejl
a375YQyS+DkMKE/vZpikw4NkEuDu575v68cmDKOCZihkcG6BggsYO+RNK3dy6AnvYLYqnbuSeYXG
Hay61B5zpVATr+zMZNgV6Wj9kedW+caYPfcvog7tnLRigJB0mAP0om8v9PpQMCIDQYjQiRSYpUWi
NaaWUmqWBIuCJsd3NY/Sl4Ds8ylj7HTPreg3wrHrtidlLC6fkAkQA67monveKshvO3LdnxW7StLZ
7fIxphVsVk3vanaXdfe4QT1B38ye9R9hFw2P3KXQORgw7MZ7NTdQODWiSvsG924XvSjmbP773m8i
lKXwhxT/BNZzcUGlDBb/sdHns+qEiuZ2iKKif+VEDz358RFWZkT9blu8dglYFFxOZLpgOZaVsHos
nXmQhvnc6nXsDnqqPgSj9I9vlzioQu7k/3I80em20eutp1AiWFt4XSlFL6esC7vP7Jrxz3OhFtM+
zxPdTUYme+xUvhtGq/7ntrnrkPHS3ML9oEiDJqA/yOd+gvudOZv2B8TMXhZP6sYDcx25CDgsdRcS
W7L6ZXCa2PqopHUpn8tsao5WP/jWkdqTkf7bNELKJVEb2BWAtsELWcyJneyiMRmdd86GkuVQSIBl
SXAfIAm6TLG7KHOsKfSNs6VM9ezSq1fBAQbyoUFtbeNareyliMRx7UDzcLni4795U/XQroocCotz
06fzCUjFBOujkaLNWzfmPTlPphxvb+eaRR5QC2AAB4gk4NJi6Nc6msmjclYqiRFQKwlPzqiP6S7I
umA/D81WtLJyfkRpSnCtAQECCXBpsA4apQGupZ7zfh7ng54Zvf0sp7qDNo+q+vpGnioc3+UDQBgo
5twE34tg57s0h7yb6vS1o5yLCAeTSRC9nFBOrNWNKvh1NCLQhHQ3CEREhrOAp0hhOQMaStTz0Bbd
Tml0GkGpMRwzZKJ3ZFXyPfRH8R6tVerI795CbggJlZA8gut7sYV9oGljRWn2nKRV8hDCpnSv+SBP
OoYz95AZbcJGxVqW35QJDCZrCWI4rIstjCqKiygWqugt5/puDOPxVDhN9yFPg/CD4sfOzkGx+AWd
E/UJSn5nF9XddIAAbFOqYcXhCiYfqjSAWxh0ES7kzX0hya5yDSm7M09y+nmuleRXTvR/p+N2BzdX
Mn3eK5JqSxv3dO0QU52G61HU3a7qjN1QTpEgkzvT9dVOzmD3kSsJD2RqvrXxjK3aMhjNgMyZOu0y
Z6YApSfMaMpno6j6H1Us1Z/ROAQQ3StGsPGArdoSOApyXbBpy4J3AUtDqI6sq9Sy8VfvB8jnktP2
+s+isxGfv31w13ZPUIUilyeLIbrFOVJi3ZlrKqlnCHKcO1jxYY2L8+boNPL8nWY/M5H1HH25bXRt
iSBEwAO9HuFl4aoo9a7r6lk5RzDGvyBIIT9kaoXwIY0XOqh/YUx0MeAuoGC6PJ9tY5eTT6PjXCRz
XD7K8E4eNFuCVTiSUmPjc664cioz4OPQFgJndZV4DnYH6VGMKzeN2NknkD/JJNqO+qOqBmnfwT7+
Tnkq8TYaxJu4AMIPtnDheuYwC/VCSrWzJdnVnkEFLWdy2Y73gnnCVWrNOnKklQ3c+soWAiOjcsUD
SWth2RCbrLobulnH/0Sl+p1nO1V+Uktp7njkdP298CmARUgK0gICKAvUQfyYNy7GJjtw5smkvhrV
6f2Q97/LhgmPNqVCzvlMtC01oZVbgUFB+8+VIIBd3ArLzssxoqZ1NrVS7v7rBf3cHTVIoztxpn3K
3ypSpfsWRvt5g1h9zTSxh4WeLwB/vuzlWqPUiKHbiLWzZEnlM+itLDlZ2pTZJ0BryQ8ypIEJ22z4
m7jHhC0HakaKJlTcFx/ZDJI2D/Hh51kyk33dWFl3UKLZf5oDuzrLXVrUGwW9tTMkxN0El62gM1ks
NUDKSdYaTT1TNpaeI+R+rH1V9HFyTMw5SzY+7EpPzrTElRRoDZAay0bYqJSMjTGp/Aw5V/Bgh05m
7q2spWyQS/MDAVp07JUE1rI2ax8kzQqij2EpBQ/UU5RPt33SNVgOdSwCL/J4MYfAMMLlLttaGiRM
RqfPUWCy10Xfarob5WP0qajn8ZFXpb1v4qmEUt8cmFA3RmjyyrH+BW6SmjWSM8WOAfstLvjrCIoa
M4UNQdfEnVu2lpQaMJxltPWzzyxI4kZ+SVgBWOsDCCDqweogfU7AVrnRhGb8xrv36hsvQxoOH9ms
GPnh1i0VdUCxJSGyXS2HvvwNPzQI/NAwPsBxY51CJck+5XXeH1o10l2zC+qHwYj7DUdzfflslSF2
ek5iqvyKfpjSODLGuT0+E9DE3W6MwMCNlEde4KWIHddWmYFsKlndkoi5fjY4jxRngTPR4mL64PI4
5GWb9rFTDs+Tr/W/Z9tp75kJaqQvwPd5gg09sIJ3v1QgTKleEZQj4HBVsdSnDJ2kNrTPWaCcwjpR
Vbdp44IRtsz+lM2V//P2kb++7CKNRK0MtjzegNfb+caHh3M0tBA7W6gZtMXvvu8N6qOm/21AV/zz
bVPXtwtZYQA+xE9CHpajfPk59Szgsc2T+iPiWvN9p4/5fVcVVnJwhsx/0FN/OPdhJx/CNtHqXQXf
5RdDa8MCmnQl8kJtKv6LEqVoN074VR7ExAXYU42uLRgXgGuXP0ut/aoF8lJ/zDq1+s0Y8cisE72M
4u72+q9Ok9CHIo+ESUWw6C+HmVsnynXF76aPTHXYw0nPQ26M3pKiG02Q/w5m0zz+/1lcfHA/Nlt9
gjX2Y8ekRrOTbD2984O2+RCBhzlFkXq6bW95mIROBR0gAAaAyjnFi7eqMhuJoaYoeypzPbnnWdae
Cs0/K2Hy7tHAV1MwDkPSwt8oY15uWlplUx6UWfYUWT49Lh2NYyB+aeEBokW23G7NnwoEctMuUSBt
ub3MpTsStmmdMGhPgRusp3Jpu2uMUR06O30aR3pSUVqZjAFmthuYnVLCimVrv3PIp7/ftirenjd+
WEy3vo4o4NNpaQMZvLRqNUorq6Psf+tQjMj+1fOy90C7+XfVVMnOU4xsXPYJ1UHDfFbgq3J21Rxs
cRosVv76G0RZn3BP8JdcVbvpZfX+PEvf4NL2w32VOzKZSAVA/NdANbMEcmVWPtCdoC4Pt5e/fIf+
1zYjttwfuty0sC7Xr9BmVntY77147PuD3QXxrpR941iEvuTcWUZi/akI3j42el6f5LwN48Ns1tLG
z1j9Am9+xeLc9U0zNH2DAuKkFc1wl2rlCLo10ub6xYyi8fcw6zH0HHGtb2lZivUt959GFkddNM+u
pqJSP0NXK9Gkbwx8oRxeTrr20pRkEzz7yAbe/tqLiOP1YwOrIzVjToGpKPEZ3jwLRmTIVR0MoQeQ
uJY/yWquSu6oIDe7JwIJHvWmtZPfxKzDKS/zZsuRLFzl/5on5hDUsfB/LufvrNkoiWurwPNrxBCd
MovPc55X3xMHjD5RVm5uxLxrl4uxDF4BmoU6F+1yvZo0OcFQWAF6GYM97GeK+wcQbbG2b3Fp9GN1
yRr3fWxP8a4tGLjaUU2Wqo1YeG2L0RWiZycQRDxFl79irspOKeYy8CwUuO8GzfH32tQY+8oEtH17
g9dNCcASOTZpjfjzNxssGSn2ZyPwlHFIvtaqYMpRHaZ/lLa3tvK2NWO8fcTWDNdRcFw4TE1hOt5s
EdhFx3N8otCop8cyrUrU3ZXIUN+XA78eHoTbgVTzlpO+LL4ib/kwN3blfwurWgHlkmjhdBykJpgP
jOIO1vse2VdzoNTJt18HyJbkaGrTjkEhWJaMCn7LwVKTfVKW9vMUDoEb+NP7iX8p/RNECeEPGAuX
034U14K0l0vpm06c5paOBXle2gf5P44epltCMiv3wibjdgTdAMtbNor0GvJOCaHEbyBHwh3rnB8U
wGb33VzeNVPv/JNrkXXUEmlIXLtAanzjXq6cHEJFHJHIf/jHYi9LOmAAqJrAa5Upvmu6qX3sQqAY
zCHxzN++EstMVOwkxqiF014AxrdUmjKoyZBjdhIvbFHnH61Asn6FZV5He/7/1SEb4jrazYlMRbOb
Z7nYVbYA2eVgc/p91ZTvlqsTPwiUKMNpom0GXOTykvrBmI1pqnC0SmU4MVlBDSkLIWstx7Z7UPgG
W/CQtf1mrylvMgBgXX3vLImkugmNzNPV/k9gZXO2p8jqaLsG33dnzVJ09hnZOfi+Zt/V2pb5te0W
tHuidkZJ4DWDeOOVAjXTlTTykWQyYu1Hag+QaYez/jPH8f+6vdurpqiuMpkvC/5L8edvTJlW0DWa
U8deF4WSv5Ph8MldaFqH0h3ltNpI61beU0J+etAKjzd9rEUmqatjPLaMKHjp3Gn1p6I0MvnZjM1y
+EId13J2s9P32X++ojSn2qAE83J7tSsPqs07zoMqSq10pi9XWwJ89oPUjr0y0CdAERAd/yHX1P+x
tMboj5k5hlsA59UPLIBsohdCEXsRr8KAxwYnUuzpuTmNO3M0rJSIje7d2Y9H5cftBa5ZE0UykzKv
AKQvrPntWGtjVCUoh41+Rmm+CmbrnGV2pv4bDYP+/jcG2h9SZxn8lqBjufyeaZeBH5Kt2Ct05Mrc
AS+Z79ummO8qqwi3UCbri/s/a4ug01eZo1aCKPa0FlqOl6maa/8RyLTxy27DLe6DNWOvmlliJJNS
32JpBgB4vZfQFs7LxG8/jXEa27u5Q5z2RWWg29jwums3Q8CIGQXG51xhwij0FdJUT5GnSlqfuUYJ
ZY6ag15yM40i3CkYbKfQgJD2zS/IgYf2L24GrUGOjMDgoaRxuZMlXfsiKK3Ea5ra+tlYk3VS4iE5
FFKjvUSAU7eemdXvC82lYPRDMmDJZtHqZhepgKa9Qanlee8kcAe4KuRJwy6Tq80W6Ko5avtwkICH
5wm9XF9fhn1bwkvtmaHGpGtTK3Oya2Qr27X2UG/IDomPtchR6DyIzJ8JW4pKi0Bv8tsmb9M49Zxu
sKtHeYpm7XFgtGMjel1xZw6TYnQ2GUdi8xbuVLOcoK8rLfP8bDTToxLpRjy60VBPR6OS5vmhsFJ9
i/Fk1SjEsNA+qpAsLAOvQQutqhdClN3o59CfjWB2XKkbh2bfFolmHhXIcbekJle2DyVXOpzQoFGU
XyYmAUSGhlrJiScZdQhrjEIBVK/Juf0yYkA2Z/bmtiNdXSVvFcNqIPvBtV2el0mtx2BuisQzqmn4
7uTj3RSoWrkrKyVrKXEP7VayJ96e5aGhXcaoJjsKUGfxNimA0eMJghpvzor8kz7jbSnxzma3Myq8
7BMdc1DtstxZ2ftfZdiFYWSFrJ2ncdnTnZlIsxFXSD1K21l1NEqIZKykybSndEZFfheOqhZ1blD6
sr2rpay3v97+2Gu7Cz5BpA+O4OgXf/4mCIE0rofOxMw8NUuKX3bvSE9mr5n+jgH18fR+W1ADkTCI
CASE5KUtR4K2N/JrtDWDyvgQKXn+hdTI991Ybn/eNrXmBgSlBa06uh2Ek5emJL0lFIH43sv9QBn3
2dRawYGZri1pgbXPB8ALJBXBsYbLubRT1KY66K2Ve0FoG//Su7YRlexyaDtytHBvr2nVlkCJUxMR
9DiLdwLyKxNhbifz7MZI72DfKZ5RdrYsGCO0rem6VVt4TzDaNFyu8uWgg3OPsdHUqxLUr+6TZGhO
bY6LOCkMl/9ze2Fr108lTiMWdjiGy0oqXAChUxiokyZ9bKL8IRuuzdTIORkgHXG7cfxd69p4f9vo
6gqBpYC5JN6HF+ty55hGmIsu5eDXSaN/SNu0+zUZdT/tjRY88v62sTWXRq0WoiryNMZyllsnQFuK
zMmP0zy1TnWuZZMbKTUIDnlWA+S/c2bmj7eNrq2QJJ2+FVSzYizkcoUOnMtSpKPAast1EbmjA7y1
0Cb7sQysLXjDqi0xzw2pBDUBfWGL8p+p+rOfeY4x0IY2mQ07FMaArJSihVsNwbWv+coCyNJAui4v
d6RbkW2mJnyOFMKzI8RDaQYUuK4PSlaH9gM58Tv7cCIxZ0wd8Oj/M7k4LTYA6xJJttzLGthJPkSp
1v9AsaqudnYld5+GiqbR7d1bXaTggcIp061ZAkbiqu2bIW0Lz5TR5WLyfPzoS5ESuz167veTEuef
/8IgiRJOTJAm6YsmlDE3c6k4WeGFVpidBrbTNc1I3nVZ3TzyPM0b7mx1gW/sLY7MYARZqgd54Q0V
zx4rZBMpPeq/ib3zn6lS2hu1TXHJlq88ZXuqjSBjQDgufPXUcFyCpi48S87qbF+bo8pcXGFXG6Hh
2l0gQhCk49Ds8M/Le1eOndMFFHDQG+6q76miSXdNkBUv7eS8Dz/5eioF+pYAApEd3rtLS3Mrplzy
vvDQBYzVQwpO42eVhpsh4NpWCf5AQbWH3NdVFzrI4xj9msKLrTp4yYrK/xzPTXfHlN2nvKq1jaBo
y9xiowZQvEBG48KrbaHA12e54xa5IhXU/9Wg3JtW8xcpJ5NQQAzE6WfvFqEJcbMzd6qeezVABH1v
xZZ2NP2srj4btZps8bytnURqErCmMbou1Fcu9y2U8ioJwqGAnN6wnmOpiyC0q0pj44lbSWwJzQku
aRDiSZZ53jD2id9MRu51UOD7j7Yayt0pLc3qVJK5fGgNVCx2tR8WMoNA5RaJ89ouvrW+ePNkqxHh
ik1oNGvyS1AkQXPMMqVw3AS6AnnvlCgw3XZha99VfFABNhXNwYULy2sTAqJYyb2xy+LhpErKUB3z
Xt5CDq7bIfNjdg+20mUjsGozCvqkCh7ksFL5nxMpQ/nsUP55JzXL6wUXzCwwHwti1KWubWyNUzFH
HTehijLpFGb1gz5Cs5Tm1sewKPz8Lx4dDr8IZUmDaLFeHsy6nH2JLLDw9NHvKzcd/GI/Bel8V1dt
Z+5Cw9mCeq2eUcAPzBGAGaRdd2kxr7SkrBqp8CRpqB/sYm52OTitPzNtwRO3tXlBLiy9H1VevtuH
ZS3qNN5YXlz5us0HbUiT0pub2D5I4zDdpVKTuUmTh6cZwcpvTulL+78wCgRUwN6pbS/9DKQ6ZYCk
eOHBgQYPEfKCtlsODCjHhDJ7GTfe7exB33qSVg+shbA4yiogX4xFglsmQ0mnPMDh2PROTlKXWPZB
YN42nr7Vb/rGzmI3nVmmIhGbBC1DdWCyNfoP+UBFsE7RlD9EcJQ/JUHbfrj9UdceXGjJeZ9Mwk8g
fJdnKIKtDASfyB/mTBpPMVxz8rHSxlL7AFuqMW241VVzGjSZonJPyrIIXMgamm6sncSDA0WV/kXF
qkue5M4ozd4V3eL4++3lrW0ejF4y/RcmMoBJXS6v1Ufe3rDNGRqqKdQpSkpAWNWOuaUQu+ax6Q+I
iSyKrjAEXhoylcooEK9OPSspon/bQg3mu4IRwvxYMiTFWJ6hdXe317ZqUmR+OlQFlAcXa5vVSZMn
p808JLmy8OwYYNv/9IXSNg9Bi5DELoVFrd6IL5YwsFe3ygrBYjAkey0lSg+9suTIkhAEnAPjZzOD
2j0STWXKb0Xvi3mf6WmqnroeutNzOqSKBRto3WoGHHj6EHauVTC7daqrJow+TAR7X25/lbUTRl4K
+FoIElMEv9yIpjWDroL819PLYP6cM9PYu1OcTvdB5jifb9tau7L0hYASsQvUSxanmey3zSNNSr2O
Wcx6L4dhOXxWWz32XZlK/M5J4h+2PWfmht21Uw0WjSvEAq8BFlAqtEQhXNq+7lLnK0PMrRTtFHRW
t1B/a2dMhEBQCYtR02WJKx/rVorLKfMamK/8vRr50x+ElmVoff38h9Eo0+n2J11bmuB8oaYBQdJV
wdtKC9DDU8ShlrJ2fAnbuU5PdWHnw+62obVzIi6PZgqA7BVmhBfMmJOcrLRNUi10e6WOujtbnrrm
2ITTYG+8mKsfEtpIriooFTCUl8cyK3vk4E0Qbnk7jqcIqq5He0aWzY3ayLJ2cTiO/t98SnTBRfOd
UtZSeKhOAJbJqpR7Soz22WEufLohOpDz37e/5OrSUPMSAR1ncllbS7ISbuCW5NeU2oj2TxeivhpB
jjrs1HYMzX0Mnm5LPE9EGMuEVHxMQbIvpkIWVy9LtCKZoFPzRgv5EEOO8871zbnZW7M9MZ1L/+8D
cDv/LouT8pm6avnv7VWv3X3SEIqxJKtkqosNRVUJ707HwJMRk49cv5WVktnbNmCSqQRuJTdmBXFm
ZJlfbxte+9wgjFk4gFzc3CL2iqeYZ5Lk37MLST4QrMNLbfatY+5pBjdfGhBs80aQsLpWAi60JgUz
zjJml8tS661Wyrw2t4b4mDhMqz5IUtnVP6V4DqE8rFsUplwo5pKtIHfdNp5AYNnwCIvvXKWlMQgs
qDdrVAQCI86sRxRJBDrHTvPvox02mttrIOk2umFrDoKmAj1/BsGvZ0Zkc2rMSWqouMdQTqICnjTj
o23i+D4xNxOHWyXqNQALiC5mqgA+cW2XM1VlA92yncTU3etB+WqM4b0+qFTd5W4MPoRWnfyo4z58
iGWr/qomOWothpp9VrrJeLl9wq4/Oe8n1TM+Op1/HphLX6VEY2HNgAY9yW8q9MEl69FuszhkKgh+
S7cEUwJi3xmb59t2r082dl9JnXlumFZYBDQ96Iuot+zQ06y+PKmp7scHLq7R7tKom8VWl8lGPLqC
SxU2mWGhMShmRhZ+RJ5HiKYgciTTbhPL7a05vVMpig5fHEmra5fWkmk9jJHTpMfJT36RJjRO4Krx
WG5NDV67NH4KCQDK3jQNruYhLYtZd6OzIi+uyGxmBld+l0M0Rw9ZhUrNwR/NsT1JyNWTIUiZvTPa
RLdOt7dg5RDyI6A+YFqDku01pTqlgdzIaOhbMREsJNpF+1+udYZbJo15sCJkBVDXBLTGIZ68yBz4
l2kA1ThZSrPJ8XMdDQjeTcHCAm8loGFxR9902Ep1biEUHUNvHm0Tggq9VLIjtTxoBm+ve9WQgL+L
tillwYVTLSYZ3JIShF4VMmYL0XASDcfUSustXM2GoeWzUau1aVRxhSHNqe4iihTwKMMoUW5s5Npd
ArUDk52AuuNQLr+cXctykthj5DUJHG8ulS5ZPulwcw3HymTwHpZCudpSfRXJ4uWjzKlhJpQBGmbs
YNa8NFrRqpXyQI28AD6Q8JER4vFfR0mDj2ORj+kJVEU4utow96d8qsxkYw9Xzy4LISAQQ43mkoRW
jYxO0aoKdce+K75aWjh86MM2MI5jQH3ITZsQxuygiM35EFOt1V1l7AczZ/LAVn7npdxW+9un6voJ
4XsQEWmi88hfwtG+Ob6tLse+75SxFw9G/jWV55peC5p0BzPjHt22tXawIGGHxZQiEy5tcVXCplQa
ZY4Tr2UkaHyCnUWFKryuR2er+LNuSYhVCHXSa6BlBAdkGzasKtDNaV+CnG3/IAxRbnVV1j4fsTL1
O6AF/H1Rm4hTtaksKQHco6Yf5TEsvkt9+980T1awcXTWliRoi4lhuQhUQi43KvUhosvQefb4GUN6
gKW1g2ecvkCzgTxb8/GQ/CHKwoMDLGTx3GQmOPgcTnYvCkNr+uQUQxr9hE8qil1EGcvoY2KHvc9M
oFx1p15qg3M7mP4Wqc7aA//2VyweeFnrkWbIqthr20a+6+0UgsCMwHnfDrX+YKSG+giyous3Uq41
s8I5CMEhcIVLwEZME9foyjD2rHDIk30QBPo9dDnyP+CsUKObO+gkPjC8Om/Ruq8dJCjVwRwJvpyr
nkHUDajEV2rsReDjHwFTEr+oFsJRgm/e3IKUr1qjjv5aggCOu4hYnXBiTH0YYw/esPRQTaPz2YnK
iRLeGH2+fenXjhPeHcyWwOfTX7o8t0WfV7pRJjFzUyHEjggFlK3LEGgc74ImMNRdY2mAcMskSSM3
YAx1Jyuhbn+6/SvWFgxJiEhISEnA7V/+ilrpurlnIM6zfUiQdvIYKeVLkUWD5Wp9gejtbXNrTxuU
zfSuX0fJl6+MyohYO6Q8oSWFnt+9IX8dOlQQYkgTv4DpjjfMra/u/8wJ3/HGiQeVPilzliFva2pJ
fUBLznJeynkGXkFyG229YmuX5LWkJFDjIua5NJc1ra3WShF4JuI26YdMlf0G6kd0bqJTHTvSD8uv
BuMQSrVZHm9/2NWVUqIA0MH7cVU64xmcRsaigOsb5vAJESShqCKV6d7O4Xy8bWt1E5lKZv5PTCdc
FWanAextja2wUoYdYmfGY1V2sgtMP9yH1mi9u4Etxi1ksNvM5sJusvDwkh5NsL1JgTfrej7uw8wM
nL00d8GGg1/7hgTvlNMpTPCeLBy8NbTg7aUu9pq2is5xXWei6CIlWbVrVbVTN5a19hkpvYAsBIEL
YGtx9Zysz/yuIlwf6T8h0jTrxk9pKrSDbQ/x13nUNt+O1QW+AhptnmQi88vzqSUUQ01AIl6eBf0x
7UOn3ElJ0UIPCjnP/vYpWTVGY1l01Xgwl4NsyAgEBcSLoReqWp0d4D0sJleFYqSFuA7yqNvWVj8m
ECqE24Su0RKtaTbo1teRFXoDLYonJBXKJwXE5h4UTmzsIjkiVny/RcqPIJsEBz1Z7+XHVJjOmeKO
/AZK3hzOnfaPUfvJS151w0EZ+nDjc64t8I255ctUm6bUFVA7ewWiVft8HknjoKg4kB9Hf2aqCb//
ZnliFs4Aon3VoOxG5uwRKmL7oFP8BRDuyZhM5O/yzpxcvzT6v3DVtAepGhMsCjHKy89ZmX5UKTQW
vN7MlWlXStX0T5O0vnMi0tfuby9uLdnhChhiKB5ij2XlQIUZahioWHipUskHlZrfXQnM/tEMZUdy
ba0pINaWHXdGoufnbdNr+0jxk0FiRt6JWxfHBnG6VEb9K/GmVvueSqMcu2bQJI+6MqJpGsjpt9v2
1t4kap18WDwMtdaFvSTJGiOXRsYzLLP6TWm1zfdZkeSH3iy0O8JZ587xa3U+3Da7dvspefE/QbV7
NTMNWQqTbVYHkLIb1ftxoBC1q02GmPK4lLKNu7FqjDRDaDQzA7+kb2utImoCOUxBqfWNxwQ0N8Sw
+u5QW3o3Hv9iZWBRyQQAzQAhvjyoqRzlbWykSNYEjEpAfJq92FJKw6gxwr8JKF7xd0BmQPcvJxyz
McjmHgIxb5S6ar6zUPH5aZZh/gzHkOG2EyoGrtoH6tbE8+ohhXAH8IXg3Vp2RMfRsmJSYhLSuKq/
64VtfySQnU9zBGfqXUZh3do4LwuLAjzJnaeOx60guVpCrRKCYaeUQipU7Sw/qoX9TdGbEDGL+cOQ
lclG7L24FP9rzSKmEAxtgLIXT28SSyBPjDZ7MuUB3dkARmbVnVDg8Q+lEtS7hmGth7kytW7jpF4b
ZrqOQ0NxlqvGGNPl4alCP40SfcyeYj+cHoK4+NKxsQ1DNr5yFyUjYUeZju9rNrNaKpP00YGNsKHw
MV0azZhZ9Y08yJ8C254AG6aa0xzTSB95RwxfQ/1vaIqN13FtoQD0oKaCbgPo72KhfRX4asxVecLb
K0ctbZw7WUN2K0B67bmZzHQH+fyW0YUfeF0oXDFMk5NUES4ujAZhPzE2VOZP1aQ1hz6aFf0QBN38
FIM32Zrj1vlqbwpm1HlpqGg6PWSuJmIHCz/QVJEPmMVwDoECokYQp/uMA2fyuJXxL68GhhyQ2rQW
qEVxFxerqjTFT/uscQ6hD2OLP+n6J7TIe1eIfJ1buy02XuJVe8SHgsjZIC9d2BtiVZGG0nIOcVFa
xybnZOZkggdgQ+OOEfINc8tNe12eiDNEbYGa1OJ0KnhQO5RU55DaZfUjktrqULZmdKJQvTXlv7Jl
4ONYF2oohInLAq7SGIxj1jpyCVlh7ItAbXe52r5ztoWDQWuWtqYoY4J0XPZUjWqIfS0fncOIgLkb
6IV50EMkFVQlz46mBJtXwZz8CRIedcOJXq8Py+JlgqyC135JuolaYab6Zu8c+lhzjqYydGj4BVtz
SltWFgdfDRxQGl3rHPBjyiMdPvMYmigN3H5mr0+hWIs4f+SYgBjEsXmTuieDopW5VjsHmGCF2OKg
UyOBTsA22u4QtY3j3ra3tiqBaqIOIhp4S2oZZuqqWkcy79DMVnyMZvJnyonq8baVtVUJRLFBwwrx
gaUV2ZfLus0C+1DPtnmXMMoXurWaW3T4tYlYHvTLe9eFBBAgftBvilC7W+JcZGv2u7FVkuPc28VT
a07VE1PX8f72uq4uMbEJYhjw3+CqOPKL3QoSxWy1BDGsalarnWzyho51Hh9AHG0x4VwpognFL9wt
rxkMJTCjLc6fZJaS1KhoCjVBFX9J6cueDKeT5l2mqNYPPevaZ/x/dNAaOwzdtjD8c2s25u8gazrU
iKBe1TfO6vKxE7+IeQywY3xjSN0Xqy/nFLkBf0iOTthk95nW5A8jUdqehguc8uasPExwfG+UD9Y+
+Vuj4qi9vSBRUNQljDRH2GzrY6vU/t6XGCjoYzS737+79ArI4SEtEezll6aMmq8rhZjSwyKC9Qbh
U3S52ymn/hznW3xDawszePCEBgzt1CXXZOcnnaR1KdIfTcRAN7mJbVL7tBvzCEy/2qJBvLqSbJ5I
BAVVPR2YJT96j+TI1GZ5cmQcOvoowxTGbBKsLzF8D8cstt4JXlLEYQFGxMqgXeSJFY7ozb6BgvB7
XeUVmPRKhZ50GA8weeT7KiAqu71vizRXmGJ0gVEaQjABl1rcFDXU1SB3ev+g51Zgf+mZ1s3ujCQs
6ns9pZG8S5EeUTvE0g2Ef/pqQIvs9i9Y2UtSMgFQ5fzQylwE2rLSaoEVd9JB9Qfjl1+bsbIfM618
9o2oKDac0MpOUrpjmTJwWCBvixKCHMzMI7UykURSjEBq8gjJndYSePu4GwYHsrJ6LjdAldffmItB
5kkAA7SZMbfL7czTBFYiWyAMhszaqdnc7stB7Y4zwzjPnNlu3wZ1CHlJGWwsd2lZULO83hLRp2SG
fxGntb6JUhTImscMcYf5JFQlfkSO1nxkSox5PnQvG2dnqln9GCchpInv21nRcCfnE9khs5KgLy7X
XcdWYPlIhT7KmW3XO0Qoq/9QNdEOPY3cDf8q/ltvQ+1XW8COUWmnXUJWemkrAsFBGSPsH4OmV8ND
3UNWApXwVN2nWqS2e6dK4viTbQbDfRvngfWBkMEJTrcXvHTy/AjwU6DkcICkqss4VQulNEmceHhk
rqK48x01eHHiyf4Ul43zAhSlPRqZ6ny6bXR5pLHEnD35mzhcYk7ncuX/w9l1LMnJq9EnogqR2QKd
hokeexw2lCOIJAmQkPT09+DVPz1d0+W7tmvUgPTpCycs+DU25gAvNQII0d9gh6N9tE9Brlp2Tkvs
8n1EGGn+rcGPHtzrVbdf9Z8QlXSN70GpeS3XqbXdC7FxHxYr4JXh5yACmzhHWb1+fP9JzyPFtiZA
K1BK2ObSKFRfr+k6LFTe3JtydGab7KBupFQBb7SOZAmd12sGChdeLMAyyPb+Go2h2n+9nOLooo5r
akp4sEUHFS71py7Ava2M1/BcmpZeS5He7h+ArjG8gHBihGzsPBg7xE1F0lBbEotIkYVkAT5MzAs5
ubXrREeF6+B+gRjBlanGObRi+5pIyIDvRNEDZNY5ugCeCVNYUbOWS02cT8lUSZnRgcakmOz46CUi
BqENUMTHaq6idj8FDflUOdCMOQGquFyzpHwbtZC5IXIQSKuj8XpOWkhVsLBRNboUray/go5c33TM
/S1X5jzjUMUPUD1uP+C6utbTehtEtpRxm3FCOWaziHn9xW0rh1k4Yi0rPeq9R/26qIGcfgFGjdyO
TdM+rZim3wWVnR8cEkFR7P0NfvHBAeiFuB5CGdQsXq9fKcCUwxifAX0t9QyN+XSCdK6CegYUNSKb
NzXtX4Qv+t9AL7KX9xe/sPkwGMSQAhk6kPXnAlsN5DJlpfHwfWOdHQxoursp1R5Y5kYtxRouM4wA
3elKaX9xVRRxmzzQhrE/uyM0VJEgMBGvZcMaujNBbMoYhgSF53Z8Qpt9GQ+Imdc8wM5xgduGh173
pm0dbFfUm5Y3cZtwgZMigBDQ7Dcb6Q64LcpyEjXp41BpulNM1/uwCx+cLfMjsKI7/B8vHGgFXFmo
Y1EYvf7aGL4hakL7vnSaSn1PoanVNG6DXj+Gih+qhooPi9Ok+/cX3VLH1/ckHhww7q0O2Zx3zhaF
6MtiyZJoXPhTdHAg/cEzyHFWv95f5tJnRVqJwS+ED/B6zz4rmPCb8HQPVe5ZT4hesYEEneu4PNce
jevcnzvyYOAxzK/kARfuiK2dmGzxDIrB50c4ML2uOjpgF8ec76thqR5XMX0c52G8snMvHVasE0G9
B+1a4Bhffz6UiK70ZqVLDgeVj7Mw5pPHuuTo1L237uPYyIfam1LUXiApXwnYF54Sdz1IclDCQ6g8
/4qVhccleram9CDJnuEAraWnWjbd+JaQa/7iF6IiurMICOBSoGcVn131ftMntqazKcmkPNQg3C+a
YPFOKLEBYqLDL89N/D+Rbj8Gfst//vNG+tsEh7A4hO+gefr6LUco4q0isS0DVZlqj5wSDLaMclHV
uTYybW5HRaVbxIDSXlMwufCFoeUL6A1mY5s91llmJf0W9MdO4zqGS42TwUqusbeBNRR46QS9hamF
8bS7OK7IWqrGawzXv65JZ2cVYRHUT1TVcDk9f/Ey6Kq1nxx85TRRWGlMQ6eofXCT70aP2jFfHdOz
JheYw4w5JNVq9zRa0vICDYjIg9Bt24hdsKnPf3PHnoqyoz0rpLfGrrpydV2IK4mHQ4fZLFjgbzII
u6ktUt/TpTut5ksSVEEeu6L9x4n6FrcxAQZTyce5Qx54th1U2C8haQZTorXQxjti3WEX+FAVADtk
aMeDDqV7pXq7sP1BQdns4zE+RGG+7ZL/ZLoQNeZt6xlbpmgLwZhxUuretrF7P0LX+mFZSD3CDSH2
xalrovU7nVz4iLx/CC4cd8xIIVUCGAg6EOdzhAAsf2cJWxc/QYG/5HaSfqxgCiigFaj6/h+7Rts7
RuRE3gvUF9zyzq6IFqRD4IsHt+wjZu64L+EbbTYpzNNYD8M1uNeFmwL12qaL8ne1c+swmDLQvoKU
W5n49Xpok0B/oFAxfnF96R51olUm085cqV4ufVNIESLFBk4Rw+CzkIYbUzMyNG7ZwjMjn6c0uJm5
aTLCvWEHsB0kCgF1fnISyh8qX9RXLuFLzwxRn8376m/z+mz5Zo0bQIcJKdGEjH8O0sa3mAw1Nz0n
hOXIsBtWRGbz2nh/H21/9zygINXA4UEz4m2jN3G8pu4mRcqI+2tFoRxhe3k/4aaG/kCVOEuQezym
1Z/3l70UR6GihdsDgQE35dmh1b47Us/BwWyczi+geuM/J8adcuKAPQZB83Y3aUwX/V73V0g+l/I8
jN5waDFgRMP+fIobuph2tOtsS4X2Fc3ldnRm9AUmEn/s0062WatARv+6QNWpucW0HhDKDox66BtW
5J8NyLYzjEEgRj7wqILm0Vn3KRgDHCDFbdmME/w0O7iQgerUZMbla2HWaclWV00HKGKmJ9lCiKVi
gZvNfnMNKXSp4AMQcBNW3PrRgMy9DmrQ3q/bJMQvGR0lvhsZ8e+6004+zzU9UqP9InYiBpyLnNBF
t9Swm3RBG4WsNU7k+9vjwmkAThCFNmAMkHg8R7k2uAHbZPXwjaBFdgzRmdsh2ti1gOYkv/c6F6z8
cWzElUN4YVcC9IIo9xc1+BYU3kRsxHTdlCZ1ZhckZmZU3qGzU+9YlIwhVMRnGBomleZFGxB0Da88
94Wojh4kZjwYRkNW6Lza9x107iREGMvGuMGeV1ZkUwLGajLE5N9z1c25BONuCLLBEPLsBAZMTwqj
P9xhMPctzdyC6oYTybMVAe/Om2Flms2m7QZISvi+OLz/gS+eQmAKcAyRxGGsdXaFOiMLZscl+MJE
0VwFJrwnpOtYlsBa/kY7TBSgPvCHcAhQYmv01rNQMHDR3v8dl1745qyKeg8oMmC6Xm/63mWChPO2
6QMCl73R0KLmxoNBPXWuPPKFdAitHDRTNuFxZEXe66V8ONFI8LDcEsWW9ySift55lJCn9x/owjX2
apWzeFKLCbCMBassUU8+L7qvvoyxl+zJlEANksjkOR6r/gRU11T4MOX4/P7y5wcXvGNsUfzBv7JR
CNSvHxKZIA11Yk3ZTVV6l8S9+NIJ3X52zUBb3CReOmbQcQ6u5CfnTw2DKxj+YDKCsgJ2G+fDnwEz
n8mD3mcJ4KYFEh5InTTzqTCHbli4LExEORqtXDyLJVFT0Xfofl2h45xvpe03bOknKB6opt/ErJSs
c2o6EpcmaRWIFZiZBgWZWqA8+m6O/xHkhdwT08wEMkVADaCTf15r9ikkqsEajMsaGf+nYWhFPszV
UEY2XZ8MnF1B3UuuycufZwt/F0WXF+8anzk6j8t1IlsejGNSdsAf5SlPDPBkyxI/s6Cb7qEEGs+7
f91QIFtDZxgYbnxeJPuvN5TgMz5dw5PSVCB5u3KRT412pzKUzkyLyZnZM/wDRnvlJni7j7HsX3oo
Wm5wBz1btpMhC4O+Scq69cIT8SVstZGDpk+ykV4xjCbOTRXra+HoPEbg/W5gq20svPkhnINomN9H
UKtPsYd4JCFzEzdpWgxRALOc91/rhc2KhTAeABgfvgTndWwwyWqpITBeDjEaMJBrl3tRhd5pANH5
Ski4uBTAEQgKsAd5IzM1MxHQdG2TMrSyuZun0AMjTvB89Wp2ZbNcWgr3GQpjTA8TEDtfb5YZtLIY
TMu05DIUd8Tt1z1gUOHnVcXXLN4unAQ8yzb/3fARGPC8XgpFYQpx/SEtpVOrh8nGOH6Q/S7Xqm4e
Z67T0/sf7NLOgOoIsOroLm8okNfracKgKhdPpGxpt4BqYLufldeoKy/w0rYHjBJDXzSgNgTu61XA
FALMBFldmcQMluJmmGcgTeIlPHHQh6uDH1bjQfk0uQbP2L7Mf8uQbeNv4n8b3uRvm+71wnE1A48q
O7/k3kJsBgNFcxPA6+w4hw6pcgAQvcMQueZWwqrbyatwuIqaPU/+/v4EGCWBqQbtoDeQFzZi76R1
5JWrFAG4aUHMiqln/X4atILOVNRzZAkt7TPr9Zgvvf99L735eBNbRIMUsOtzOvKKcCCCoPbLuJnh
E6j5dFQjDgh1munZUCfJZjgBXyn+Lm2qLbJuDw3+//l5AfbGQTurIaUPofqCYmz3gy5MfH3/0d7k
eniz8PxCazncULNI+l5/XHdkSQOgvleOY9rejBjS7KJlhqOas3g7zNhjQNscfi9quLD3i7GsmGl6
Tbr5wguGG2KAV4w9Bj2qLXb8p2fjhRBKs0NKSh0GKqh38M+egxySKQPJB+3rbtkpzK9qLwfHDmck
f/8lXNhdsAhHXxjD7zB6Q/KivpIqmt2glGtd39EhIR9rtsT7BgJZS26sHn778egUSSKvdaUvhCr0
FLbmPqLi9iFePznuEzabTgQlpaAoHCGQJ8N8Bqvniz/rkDc7sayuV18JJRdiMQRo8M2BjcGyyRn6
p6pF6q5QRio1hMF2VWjnD2BWJKBe+9Hx/Xd7IXigjkEts1FNt+b76weEgEPNV8690vHbke2XyVuj
Qk01D0IAbCGImTcoKMKHNXBG+izgBH0aV57yfz9NUCzBx8Wrxoc+f8+wrpiQHaUevJHTPs0WGvS7
JOaBvbKVLnxPSHTgS8L2FNL258cpMauXzAH1y4Wm9R+GhtSU2VDMu3pO1kw26hqF+cLR2egEaHli
HIcHONtANoEiE/NGv1Sra7/3a4cx4GyfqOLJAeji9da26XClHXfpIXFeXFzj28LneKfAUxKuwI1f
9jMMtZNVBcAbARNLQhnsUBhfA4FfXA8DXuwgFODof7zeQ9BxQ/aqIM5K24AWcRVo0L+mMYf0Z39A
AiNP7+/ZC/EAzQ0QlLEcOsnp9nv+E4463ASttDwq+0p5ENJBzzjVX5vGJHIH12mi62M1pxj2Qu6+
cfR+hVbnNZDnhcCMrj/wVSl4vJt02vbh//MjIH/CeLP0UZmIIOE8JwNp+Kd1kDFSjIkK9zZsW6W8
3ZK2Y/sRwBFoB+azx4zM+kp319Lfty8FZRNMx1DcoPP7RlBTp/D1MExE5YgOe7+r2SxvujZUee0H
3VMH3aenZO7Sl8Qf/4/rH2sD3o2BEjoib8kr0oKUhM1Vrr1VOsddAp3JWrIuzh2XcXW7JgtVOdpv
pM5mYN1/v78h3sZLbHbI7+BmwtwbumGvv4X1FkaoUwUlvM1ZkNlxWA9qsFGbCdfvr4SqtxFzW2xT
twQQFniK7cf898O3Hm7CYAzLeKRml7TNuO9EEx/9dX5GAlK9pPBzehj9ZjxYqdrxSgS7uDzeMdqd
4PyAoPt6eSopD2HnFJRYz9wCkYZJ2hBWH9aGQF3CVPy+kYDDFmvcc50FMyrgK+nWxbcNWeTtLSBS
n6NbUmiVxbGNcR2Hw/DRuP2H2VvZiWp97aBfWgl0VmQ+gK4gez876JNlrYiaJCgd0RzhHVH9rGng
7gOlm3/s6AEfsiEmIHkJuxN82bMQhutWjFAwCgFVSWf+CJ0naHftgRoY9OPQSLhDFvAnTr8Az+nW
pYXq78u/b+HNFQiXH0wg35iRUb9r+1BEYdnZ1S+nftYf3EbIrBFwknp/qbeZ6zbwA6IbM5PN6G77
9/9s4M50vmQqDUunhupaDmY5oNt15I+f31/n7bUAqU10dNAXx63+5k63sMbgARdxiXq52ZNEP0EF
WjVZV7l+xip7rZF1abegdwaZA4Q/dHjODmbNcRcKifWqQBmdzbOPamhZx/EYqZFf2TBv73U8HGjI
WxMAl9D55NQRPBYoc+KSJX30Anr8OpUpfFyGXybRwfTdW6GUnk3VwoIrt9+l14oAA8nHbZCOVv/r
z5cscg3drorKycXIPEtCJ8k5C8PcGfq2ywjrfvz7d0SqhPiKUSnOyHbz/Ge/TL7wElYnUQlpJL4c
k97vpyxY+vpBTUO67kCXutYru/R2AazB9kHaDTjT2adUQiW+Mk6EjJ+LR6FGdWxiET2EXPZHS2t3
zvuEjtf6gpfuUMQz5MM+soo3FjWImx3EF7GD4ing+QJUJArWqetvW8rbgoSLMbsV6jfPWrr/aDWB
axsdEWAj4ROC1A2X6eu37DF4gtGGJuVYOTJvbO/s6NDQ/SpcOPbBDfHKNrpwWkCfSKCDsOnwvkn8
peeymbhYD03d8ASAXnILHajh2+on5Ep398KOxe7ZNAm3N/umuxtrFLGBMOjMRdzfwRUPQowVKCG2
Jwrsovgasejieug8Ij2DuhlGUq9fZav6KoorNCDHRQkwoZ303kYD/2FdM98PnboGC7/0KtFLhhaa
D0YOqG6v16Oxgi+3YyIALMexmPWC27gF8FP7xrkG738zakR6twksbrk96HRQ2X69WDsOfO7TOi0h
mx7ul4E6H4ekhd3rKMy+DacpDxy/Q5SNjSoIlEbrLK5C8hlNWf8KbOrtccFP2SZ+mxYUxi9ngSGi
yLExB0lxXUFQF+Sj5vNoQqJ2li79KSLGfwkCUbM9VBrG7+8HpXNl5S3NBakLKHxYUgBj6p/dYt6U
1B6MbtOyt54Liu04ztkap/P32aWqz3QwqFOQDnLnVMyRWchieBeG6RL0hQlU8nmEu9BD7CTXzjHC
1Nn+g6YbkmGUJtvZwszqvB6qBecdmxyoYBIPACEWdp2foz22LHnT1YOfRUPl9oUyJn6aQhT62TIZ
jemhhBEfdKzWaSxCJ5WfYGUc+jvZAAeQp75EXeX3LJyKiEB4qoKCSLizEMPyc60DWABDAEsX4J0Y
+7LNeY6E946Tr2HV+iaHDqqnl7xtU0jl5EPg9UTmGrJVtcxWO5DW5mpWtLpvrTt2nzHtmtT32vUE
3Y8RcoQj+CttM2e8jcLqxZHetHhZNfixhiBN75gavj/JNK2/Fdte8jEyanUiKL0O6/oxCKaa3mn4
Tct9A8Np9ytaC8w8cMpGevJ54KRfwrWJk2PlGgwRsxlXAFFZKlQ1Hxi4gbC78mydDjd86hVksds6
qk+RywM41qikIo9hIoB47bhUPG9orSObheBlcWgUunhDtuvsb0ld08uMBLblJzN54G6lJpnoYa5X
MdyahKvgoalhIVDCxTmgBy+Y+wTC1B70vjJQnYej4Knbn0YwTvUnQDP0kI+kn6qdl5oogHzgZLoj
TdDq3fmw3DAZ9CXCcO9Mc5XsYOZAhhzjn1rAE6b25qdVEs/+gmSR5985awjDaNCAe/h5paEZpntH
g1qXqQTzyEcZRY39FTpTR/cJTFKau0XCqWGvO8ddnuJ67O2hi6AIXYDKv7GpyAASQQl0m6r1CfBX
m+ZT3+vkCzwgmf6NsbYm0HiPUBne9BE0h3/CkmFkvFiX1dBwt4JvHeRMwI52zohvRd9nSTPWzZAB
neVLL9eYsW2azAycrU+ehJAePKErZ2F3aW94VcCpbKFL1vusdlpoI0FL69ZGI8ZrDtPLevRAGsJ/
sz1lnOaYCEUNvavsEk931AEFDRaqkfF7UlAxEnvUmGfB9HkCHtS5r/1t4J77SxfVTc7XIRKfDdOk
v2l1FFT70e8B+NtZ6bT1MdSQ3xA75NIT9FTQZk2WNSNGrM0KjrAFsq4YJhzSIRvnikc3YxqDTGwx
JGEnSO7P6SPh1G+jnEhY9t6rqq7nX3VlO5pDTaSdya6JBjnPOcy4AfoJUhF10HeuHASmdF3xinPM
JRpIPBPWYF5XyNCScRe2Vtvd6ACRmmnppPF3B/pHGz6RsLtJmZZlFemWNNvoRsNLNzta7hbOobST
os5Fg3uYePeCnkziQLC9WvjeCgz3vNz3msi7jzHitEWl5sC7lWEkwpNJYpRSRc8AIDl4phrEt2rA
kOBmHKLEPq+9ErrJHTNLkrWr7epfnE4SsB6XVDRFPtsK17q557jRfAD9fgTqyYkZ/HKstW6FWJXI
mh9bV8TyBGpY299pd/bM4xyaeV6Bdq2rtNRTHdpsYG0c/OqYB7PyzG1X1WbUT50Njqpit/pVBYNj
vvuc8ekFWqOa30wQUuw+1LSGggyoODXUvdB1CtB3h+BYJlIbpI/V5Er3pgGj0patE82ed2qYiSue
zQzDg8KrF2h67IcwAl4CcslD9K3xhVP/pFJNIRBCGF3uGk+28tBx7oq9J5VX3+DjTvwnh9TEdAd3
X8e4WRR0Ls4CVJea9Yesx87uQQ1L2j4jMlTqWK8QpMA1kyzkJ/r7bl1nkJd0zQenmvCf/IRW3XHy
DBT1OnTr6gc+C6nuSSMcdXL5POgXbJA4yv1VC5lHUzDzg4qIFsfGU25zNAvftvs4afXDMOiH2HJa
aoyeItWT9rQsbIVzrqFcIUhxBwMhr54o+a4AYJhPbSJGudeLW+nvI8eFkicAI0HNNWLJJrrp19Mm
jb3yZJ5fbMoCCAtXIgBzw62bwP0GWigPb8bGGLPsew15qy9QnYL8w5rgUiB7XDuDPKQ8SvkMey9A
OncNCBdLnHPbtixvq3XlR9yBQnyEMAabvwAp5xq2iyR0lL9pg+2Dy0LPY4wiB/gl/uARCouNLgEE
7T6OGvQ2Qb+HaDnmvnpMc4iXRuw0uJI6J6wdR892NSv91NQ41ScXFao+csejgJiHITM064OU3qol
qhZUpnPSfw8jJ1pLiTnIJtG7dCZ8wQSg67+Ynq+RB/9anJnjEAKqwHBpdjM5dCI0cs0MetrRQQLy
s3xAjzlgBTJ2ht7kxEMe8QwwNVQrqQBQ8NGgrz3uxjYB8CAbwoElcDplFPZMHFn0nWjhRL7rVOL4
SwbEck2LAZRrJx+dJJpltmikoZmEsAg7NkZOuCwE4Ls5vq0HCY6BBtGxhneJzTbvlbRMR5c1uw46
Z83XMGKpufEjPQXrTvtDvN4A+J6kX+WsHPqhVqknIbc6y8k/TlNcpZmeFzCKsl5E3BOFi3MKs3g4
U3ySLhDDt9IGlXNQdqS02QExTGMOZcqI2u/dvPL+zzwJF7+QodOdPsKIRtgX1jZB1+YcFbPNTTDA
ay7XwYJvCte0VD/YJfXNHs4nmC798B2rRJDjntTVcwXZgj2MV8QCeNmsm8MIXqJ3X1PTsBKzMxBc
C3A+KigDke2N9EBQ/kJUGvVuYUNfQNcApEzjWShVj9b24rEVDj6VWeGVmANe44aZw9PwT9909Dme
pkbh5oYB042UakZ+VmtZdtpUPwWdMYV34NMndqaJHZ7D/Tj8GrZJQu85H5Pu0M/JNB7k2CEBd6GB
AZ4zVIP2IHbCSFDyykM/FJavKX6rJOP9OlVhjNUAdz4YNlck42pRv2gioSadJDX9NvlV/TL5xgWs
sY4V2dNB9s++X1fhg+7t2u4AApFQ1ekWl6UHkF2Cbi9NLOSt7oapPhJHArkpKK7Rm6Ef12ft+5V+
FCJx0q/V2BGagTMcfQjQQHY+OFCvXH+KAXYchBHl50j7qkdjQ3xO7auQlK47yF8dCHBd3gc8eJ4X
5j/CctkGWTp6qSihWtgVZiMCnVzmQpmDx3ppi4EsETJhaHEitYMlpc5NbQg7INrW4ZF7sw5gQ+vP
zxxTAIpLAa/p98QCMeUxgZ5tkUSVrAsW8Oa5UtiQOYmd4ZkywX91SbJUBy+VzHyzQ+z3v4yFrmhu
4i7Cbm44cXUBwVF4BDUrJpffkGDK9MnpBFtfFg+adkDu1no4WsjmQJxzcNrhFnkSRyd77pDMTLjM
BfL1SsRPuN6oe7NiOBkUaWICmUFAOHH3FNvVDplft/GfCtgtFGcpysNDDewKP4gW2XK+GlZ1wASo
QD56E0aIt5Lwdf0SOBhbZZzJddzB8KJOjx3D0ABJlK3rQyuj2g8LMXgRtk/o63i3BE0Mqy4DS6CU
IAzeKiVdeiBB7UQU6V0asUyq0P3Qd73+3brjoIoQv+Rj5zvpssMVFnhZlChlHmxlSIoqKkCaAJ93
a1JaWIgb8DzsheiKzigo6mO8PDRFKwicrp2kjvmRgV+efsX1OYS7FreUc8AwTdsqs647OcXKQAjD
rDoZxkPnJ3N130ydX3/u4ikedyt3Z//QroHLctOE4bSHag1d72YzSUyU+Diz7+iayH7nxB2uuNpH
OPsqWsu804YBpCAprDo91v7qs89+oKID/KInQH8G38ghGzrdNbt0jej6iMoiXgvkjEkLqKYg9uRx
EEdRLUKkuatKlyVtjWPtt/ENIgigrlk4JVOUt52Q+xpQflVEazpwvFFvwezb00NVwMFnjXNQ7Rpx
sCBqLVmQ1N3wmU2ur/aD63NbxFJLU3QJq+CvA6Mb96ThVRftvH6CYmjLO9AR/S6szUe7TrELH72e
mXxk0B53cYSQYtVH1FVGLx8tuqgAUgChna6A9s5kGWTmtFHd0zKsdEzEo6N8XLVrDn9G4qExH2Ee
0avEvYmXngRFJcScaJTETR0jgQXt/FZYRaDHhVAEvcFA89906XwBwqBnzF00QAD/HrXzGPxo8EWH
QsJdAPtNkQU1XB1gqTkdATMlWkbPpgL6tGilRBGkIb/1JQFIHmdvcvwvJvCpPhFR9RjWeM3qn0gt
l+mGe34N17fEdGNG3Tl9hsZi+AlG4+ZbiFzWzbRQkLEcpeEJuCnE9DucYn/Ku8jUyXe41Llt7kjM
XMBI7S3Uy3nnn3zbB08D6i00SmaSipMZHZiSCTL6UQbhEJMUfGLzklHtQOC0SlI9FI42OskZZ+pB
dgQwIdJoIBv6tvKWsmOBQTwARSxr0Z9sC0P8qcnYZiV81LSr/bxhPPiCjkdK94wmi5/XAx9FLiCt
w3et5cBw+UkTB7DJ7ZoxG5MhMjAQHHDN2QE82Xke3SgLvCX5k6q5/jo2EDDP4qCJ/rhTWv+IbGyH
fG0hReWnEyf4p8rchc6GTHD7UMXIOdLW2fE0qPvM43X4ZcVA+E+j1aDyBr4gJo9SNXzr4BuP0oki
DBQAjTNUP7wdq5NtXQm3WQYEsef3NATiEx2VYgkosn240Qck86G18CPUziqyDkNmnQkoXHyMJhQn
GfV01O5018cOEHJx3+Ur2KPg3K6y44XjLLODWBrLp3EdpjSv0MW4dRTk9jI1SDLvRGBqaLEjyXQy
fzabtHhgKpkzbxpoNlg5kpyiOGnylU1pnEHRsXkYtWumLIL0oT0o1CAPUddskPMq1GoPcj2MspEX
LLfw1wL7VgfSfgERGHXfWgmL7oDQkNSuIRPyUXotY/kaB91PlGcMLGFnMtNRb2fvVsHTg+REUAoD
NpWCSZyamTwmvu0gj+Cm6tEJgk4W1BhYuo+AS92uUKO5A22i53mKAAmZxHrmf7y5jdxdBUMqDmkl
hx2WATG6AFqqnfMYbgO4LDX0XLO+RlmcOTrF5NSmI1Rc52jy/jgUxs45mSGjkmOX9VOuoCr7IcAv
Iztgvepmt7hG26KhBpJ6HZoWcdZROXzko6fXLNEct0MzI6Ev6oiSn4PvalVIRkhbtGg84rfUbYSr
GUCqR+lr+HONkdN8Z94ydqD1dq6ToaAF2j2U/Vogo1zqvUVxcgeoFbqgENQNUdBpMB52EK+KFHRh
O1BGkniJPq8MRfaS1LpG3RstL5iTj2Hmh9b3EJ2tr6GV5wJfubaABlZ6hlRZOi/4wO2cIMFJbIOa
gPitrPCOtwzOg2dBU7Al+hU7G0V18AzNvS4W8AQxODcueemaOdkq2/AHpy35prtkLdLJQFbHrcb2
Xio0WxBNquSjqM1E95Mf4cJtgPgRmQDuBj0QZv0vkEclPagUIUdZjt7BEcds9BEoBRmyeZ21n7W+
COJi9Kyp8bfXYQdxJg6Wvw+lugzApWYtiK1Zj7eDayKbNSEVeHBDAE7vaCLkoDE8LjZAfbRmlegU
eKg1USKLeevVEBBkw1CQMXHvIzovLi5nF3KUgEynXl5Hbfor8BkFlw2B7wv1mpBmURVDczGeFHtC
/rNAINuHn2hmIrggZx6ygfUJ4MUKAAGDnyVwcgU6K34P3dLFOEh6OBdrHtNeBw9RBUQv3gjx9mD3
o8NFBjesipCO9AcyBg/MGyGdXyubu3Cn+yl6HnEpDzmTDUd97SbNH7dd2LJD+8l8GzwmWTFIVG3Z
0oCZllu4rczPAC7Xw0MTL3q+Z64vbmIV0WfaTonMWEPaO4lLetzbBDDfm34R+JGjjAnDdEFWfFeP
QwVjz3Vp81bzPkRy72PyGCCPP3ZoJsY5JN7BwwMhPKoy7C3L8gENiWYPOFvP9gH6Tmb/P47Oazlu
HAvDT4Qq5nDL0EE5WHK4YdkeGcwkSDDh6ffrvdnaKs94pG4SOOeP4IcsLQNVrwnNoYZ7fViLMvUI
qNap9PHw5gwXU33fgjNXuQWjEn+zVlOAawZby6JI8POxiSrKFXmX7Pyj7prcWaz6NaiEZ10d3pgt
xRjbL39bYaGMHtrJWx5sBcR/LRY8CJeiMtSSxswCY0bJ7vQ+uqYGdiGlCZFF7yhQYbZknapjDtnR
R8d7PGDT7WTvyXhAax34zlnuM+0Tx7qU/CM69OSVWWS30qgTZk8sl4SMFMIUrsnuqWu6jDsJcWlU
+fh0dOnxp+2yrSP9RtvRPQphep2tnscb7FCqZV2sGhFgNY1BcyZ8va6hQdAcpVgerThlI1+rBIK9
nM+dWnrWr3ja/B+hX4frKZzBg9JWL3WXAIdq/Xesdh9CQbB7prWMwi7rI58MzcREfRXxAFiDfYOD
/z80LeabYadpXiPjbJ/I16oxHceA/1SvKd54LGvQ9XMvF/GuQXidRE3dVMFArUM4pKsRNmasoQj+
ec7IBdeT/tIlqopZgXu6tXnvkfaIfGMr2lPjzM51jLVS5x7ZxadEc9mlq8TOrRx/MKfCX6bPqYkb
nRw8aXXWsu91ZI9A6OTc9ECG7jCXYe6FXfjc0TDDC1xu2jo1Qctpx3E/5mFciSaFWjjeHCWiH5YU
UX0XSbPYL45SHfONw/CW406ep4RbRbmPN9RWUTl4GHMNEWS9VXg25mybSySjTcdLebLNSsA5r/Sy
pXHJ7nvFhFK8KEtLlS+jb79x58YyKzqr/zFvi68Sc4ttua/oHPXy3lOsPvHmum8taGmVjHQS/2lC
OjpozOEQwEC9jMARleQP5Vg6broEnrrS8GiWVHrd8o/vXnwtS9yPScM88I+8S5abfqhNm1iTt8NF
KFndcqPgEE5x3co6180ay7zutyFK23Bu/w6uGed8JPGE+9cc69OgffePd1t8ktmwPpxZBjoJUdwO
d33Erp0dUekU2Tauy8+qG4LfAXzgv8Kuht8yFiQCFoWY7MQynrPnXC5MVfXcAYbNHYEsDw0dTzml
hPOQNeAB/M5sdcnoN8dzu85Tl+r68F/5bsODl9nrPz0VDg2JJ+Ut2bZc/c+OZcdOo9EsHuNrEC4p
P1s3nGTTr+CGc8T1VRDS0SeDZ8o9XzihH29v5QcBWMWURrjNuryAyjCnAKDnXe3hLSXB3z4meov2
rGo6oy6Hsy/v6Fj6MvMmbV7UzA2XR/2wmPsKUPjIWbP4uioCHOK0WwVUkEMjn+RjX706DUhCmFJd
KHdLRyCSPp9oD9JJvKAkS/y9LVnViETmcy77oEqN9sxTt9zkXh2z786XWscKqGCuwiycVJTV7Uro
TkAA4wkswZEnz5r3vzZ3epDLo5PXlZiwJut3yBGIuZlMnK0oQT9qbyhPi9fzCfbk1g7JoKryfRkC
MHWe3f7HYO87s9IWbE3aEfI4JnoZ+hejKqUyUsTrD6h2q0phuc1XsbIYZbJtJz8dmyp63welwrMy
qvgVD6K928SklwcZeOW18ss5YLy3t4/a37ST1igrdqgl3R8ZviL6vnVV1tfGqDA+RQWR0KkPcyTY
7HR5B9ay6cSHur1THhrxxJnMtKWrNZf3qJCaKW0Dpxizhovmjm1YkTgQTq7OupmWmXQ6EJykahrL
G+oWDxYeAnBNINR1gMpt5K2WRBn5MRPUpHIf3ol5jEmszhop9Dvz9LAmq0uDZrKVjYPhG8v5P7eI
sAg3zmAe+cVN+ej7otzuqmNl1Xc6X/6OyGESybQCQqe3IuBHKrJrzm5Kun+ORwSCHlU7VWu1apcf
ZjpEkRxdpIp0AZs4ThLz3Ke14/G0YOV+FmUgPjxpFb9pKpgj5p4GrPowMUZd4NcmwSE8WHeTKweK
L+3Sv3eZSdfU9Y7+w0yy+LdzAh8JS3Tz7OEjdRNw/2FJdoJW7VRatvhZ74JU9SZmBUyRUZs6F/Sx
we+5w+4kXdFHbdot4ibQaxzgp2aMyThaAx7EbFtxEeaeNhWj3jH6QRIsI+k8QyzDKsNCvsxZ5EaQ
iazGvB97PW0wI8LvuwTLk1qzbfLZBaypPNw7f1HCTtdlBiEavbV/CentwnG7a9rEiBHr/qv3uEeT
VHT7j3AdN3k6/FisGXjRWlyFnHrnSSAebU8yAOzluq7CB4KxNwcIp6t+2AsZhgy+ztCBFrAn0uig
jvVke62NtSuwuCnH1ebdCNWhmDuPvfrujjx+p7AstUoG05dfkYoM8eW2rvhrZVh6mYAu5d/vnC26
VGw00WnxSxC03a7cc+yVbXkWLeTCeRr7cX3SuEnDxOk3QEB4j5U9eWKSzXEOqShlmq0r9jfO6BO6
r2K7FLZeFHOIY3+r97A0Z7BrBtm5K7cmC8mu2Z8rDMG8OW0HbHt70N9wOk1k5bfbZHNJ0GHe8sJT
NAcSGJttS2QQbOO50rOTd6Wn9GkYF2rMjyUamwQEIbYugdf63zlTeTippWh4+tpNHokbLL7ggmco
wZY+HfdjM2kQyk3oIxEgVlWiYfnA6WW916QI6ihONyuoVOrUJfNjzLLcJkUfE7o3gEx/d3hbi2yf
HLouhn2hPIxHj/9V0m7uunqO380geJ2RvIE+rr25Gbi8vf59QOEw1fTIFvJSHo59qe3pMEx1fvHb
7WJCad29XUxmhaK8C0nf+a7LEhWzHU3sCahL4javg02PjPVILtC5WQRwN+taiRRmwf/EnFuvKfEF
jcmWxfF+9EruhNsoN3okoJHB3bK36QH+YpBnSEO7u4tCv2geRXfM8hsuMyUuiE248m3jrRD/o338
jKtFwYl1RC7c+6qq9XeeiNlJJl8TnFEzOYDNF85Wp30UrBB+bufWeVWOIcd9WK3RSW4FJJfw3bd4
Kkon3/de8E83QWURDS0HBnQLN+rjTWB3PG0AMN0nr2HZNUkRb87x2PZ23b1v3PmfhXS64534QD5y
IrGiLnfJevjjTe7cnfixKAWlFKFwn2eNo+9ns9taPRbIupfz5pRzHq1M95eh77gSR0NUSuJNXvBr
H1xNjHTHS3cZSFx3L9Y29ta7h3zBZMfReXM+R8HEoUxuzMExqM2rVXXdQUXhCm+UGHsq/XMPcGUn
qofQeThGkIfEY2TVlD3t/G8D8m1Yyol98q8OjHr4ow0RpOBYitf9Zdw1X+iuIkeDl9b+8F7PpehS
s7qqvqdsLXZPIx0P8YtZg1WcdDCsY06KYjfclxHleYnrQKFefNNbK1SzW+l06L1teCirFtfr7UPa
7vvY+MG3jaj6/cnmCZPMMpB5/rvxZ+o6cqSPk6pzr2IxZpik2emx2cfjb3903Fsr185lipzicwN3
wnq07nBhMO9RmKhlmtasaOT0Z1mh/XK4seaXQSBU5jS4tXG2BkeP31iX7dPqB0d3lWJZUuCgNVVW
+cpCPXGmNc/cN59FEBVpHEzTn3Zbpisnmv+DsmCPjZLWz18Gz514sjePZXfGAcAbE/2mHHb8DDf/
e0NKB9Fj7fgh16hKeERU4nYLB1fmNUN/ribZftp694KTNbYaqKDcf4XeHsfcVW2x/Ne6dvMUWPSy
o94YgiXxlDLibomraEjR5YCF1tNEcI1e/fjLLBqqAjd5dZHKj+lQ3AGuikKGf5XrSe/E7R97b0N4
jM6pZFrbs66WDdGLVhMk/loFzoU2MnOGNHfvwbvA9byhe3OQop7AN6I+EVW5/vUc0s1npBGcN16t
8yka6/W09YPeT24VO+a57sgNKn0iQnIY/z63/JJINuxjfhaxlUDkhLX/u+5LYIBouR0vUh7FH2js
8XdUH88IzeM+a0KKIpJlinsuTwd7XTKLHoWZUE6YT1IDjs40nS+Z2fR6plHZm9JAW52mlJY7Kilp
abUyHp14SDhdp5ZBktVC72a1eG09lgUKJ5bXtdjm61zh8GVpiptfDAjdE0pXixUsmPzLxDPpso0t
LtrMUTbRqW2r8h9pXQFQN9vcT5c8JZv1LDr+DhK3QroVY/UVlnwpvm9K/YrfNEyQzzUl5NvSP9X+
HrYnursm94c6ov5rG/cGsNnSINOhLo/vJOdK1gNzA4B82xIPTRdP8Y8DBZD7VLv9+qM009KDNHa7
uBTt0tYIc6Z441hBvZIYX2xh1inB2x9pB75wQk18dgsTFidlhdX0qES7BdB9pf9VRoP1H5JYOSe4
8S3r7WAqwr7jVlv9frQW1skuWqMvChh5c4q9bvK+3+fy7G8hzOvEEPaApKq5Q2Nlk3ciUXN4fFcC
HmOfc+03w/jGI8gCOHZ7Y58sbc1bWgWUjuQbw6/KMCUN+kuP5bKixXG4bATnv32x8TEBaSpAtsyF
LVkfjmlXNv85FSMf54KW56qOKIdna9ElM3rvz6fS9uWWIhDq4z5tkYA0WRHadCq08c4IP5mAnyoo
2P7aENnZaYkPj12bnWO8marnOTNlM4rUru3xe9Aiokm2ylvIF1GmjpJ1kQXihtgFHXUJuogZbjwu
g0iU4ZxMaP0Rg21BU93JyY73ZB9H/0votZ+fDrEy3HmGlEikKDQPNcSS/qWMTA/p7E27pu9MIp/Z
IkSr2dHrViTFUY/LXWvM4ZxumwHgl8VTFGwg7gm3rlfk+uD2SuI9pOpOjkbl0A4oP2Jdx0iOvKVi
cBQAKbdWJxQvNeoiFulDQWWMVK5Od8FQmuAS4vnTmfYneVxb2XhlXvHL+Kd196IV0sfvyyToa/+x
3Ov2dSz36TsLTcHCLaz+TRa2f+Wu0VYWm0WxiZr+BtUvrbhOnZFdgtN6qPOimvq3Axr3T70f8ZM3
uuPGHDNV/zQjJYAzDOyQygVCH6DbrM4lPFxmL+Rtz7V1rF+WqJo12RHPuUmn4u6+Hmp9VQCNJLDA
dd0mU5ta6K51vljaO4SHrtN9G8KuqbNJ2VBvzSxbO0HFZYWpHen9Z1t2+5X73txTKWrBbXqlbDNO
p1dpLP4f1MmGpVrYUdZG7UEM81bywYeFhZwtsIfNT6A/jjjXkTfdOXW7fXqkxPvpUBTDnlfb0d7t
MHPDHYmjrUcit1h8TI2qfnHk1qz3KwWN/6oeGWWCK59sWgcCzKVO2Z4+D2cITjMuH9QEtPVEp56J
+hZ0VdWsJkLNIZBJU7SJNjHDuLNX44cf1d0X5yECkEa25YsVWWV+u+pNFi1uVHxFSAJPUVRAtNa2
36IWUcX0WZCCARnLYByRtl/4bdZ0PWcBNzkhhU6JgIiXpvW40PaDO2L3pm2htgF3LGIMuZ1WNPsP
sdm5X0Cr2zkl7dhUORIPaGMxrLp9a2q7/+l1IBTp5tmde22sVrcP4SA7WC1nGccjq0qnhERDX5nD
/ej2PPN7IjnVvt8loE19D3/PY5z7U1mNWRsoD37BrVkadkMK9lmxRvRPOl6s7VoAFkGSUteq1FG/
zdDlTa5LWbfvbdHgZ6r5cZkdOn5FyokgQKg9tbyLrgrd8EWQdnlHF82gU980HviiQKXwMEtWpYz7
T9pnQ+wc27a/CSQLXe+A9wWitS4Nont2/4PEmlQ7xOUkum77JWtDrf/bm0YW/NARFaTA/Mh1F5af
P0E4lE4GReyXadwK10pbqwh/+/5OGMMOcZ3tUmG2H5q4PIVUnz+03jb95VMVX9Z4jGOuWEKti9uH
IdQZEkrYqUIyhFL2NC0oDOth/oPEmo0dAbnzSJO8+TbzOg1pVYj1/mAW33O7r60/5JpvDwd5W+V5
E1b0tmE28RKnbZfpEiyGadbvdOOkvCh1i2mXtMLU7VaCsTQqUpAsVQwMCgMxTSwIRfhp/APYRjur
G1+8sRiLl7n1ZHU9EHQEaeitW0dqVeguFBZWvnOqxGhxASz0l2bKkKsLa97G1vkIAji+yW7nJ0Nc
kEobu5gHnlDU+X5SWOEGXTDF8Xr2in0vLpszoXjSNZXX/hgxkDR1VLtXliCsbAtvu59yVm4CIzvw
38m0tftEbigCEdsZKzuzZgO4Chi7hIn0d2tkFu/38ntZVZH4ZVig5HkAFGtTntBhtSl7G/vtygXp
rxkaVfC8HelRmFFziyLbI5sqPC0hmGe6bX6wXTbyfro0aBzDlY1KTvJMj1wnQ9BZv2NErV+1r52W
H6GY/bPNEhLe/k3u5vrgdXyHS62XdBJFxL+pJCc1QhvrrZLBhkAZC1SdeAJuZQ/n7kddoC17JDZX
lid36/fvTaOnKt2qOnBPHrsZNA0tyMt5WaadIyAOG/s6C+7rc1ORuPtAa94oTuxfIV220FnhmRkL
FLMGxLMueFiEyNS2TveuXih16AvOgShq+HiFUP+tbRAs56jShccEUjWGA0d400Ow8+WlnarWV92h
5gQX8ic3iaebzF5A6/YnvzC1fDatq+MsWFxvOQXcEeE/JxzDTyyxxX7a4TDDuzqO5j8u7zX4R+eA
yI0B5ViJBWBLTl4nUauYqe9Shqfp0R6t+r62Z+/UiHV7jMfSJlyAK+FpoMngA4nkHOSmxdKAKDCa
3UcEvtBkYnLd1zH0jEwnRXbpHbWv3jd/UvFz56mjyeD6O1oiV79/xwTodvcS+ccKtlxa8GNRIS5L
rIBVgn1wrDyEcmSn8erPY5HafHT1EDQXw2/8hCW0IcgtQBBzFo0zPuAHQuqiVhwSN51Irbi2cepy
qQcyyFB5bjLxNu0x6xqfxTh0Z+zmwiOaA2Wi18EkxYUGRSMKNSUUVf4jITI+ziGeoyOrYzP9RRWL
FrgE29ZQG545bXixc7sqizvicPWYr+5efRxzwLN2YzPfjkOyt0Oq3uTjstRWqteq+rkLYN8k4B5G
6Fr8ars5fICo3l+Rohz/4YkK8RkAc4PQIHIlvaRsuuFhrTx0L/22evlS+fXnMtrAMBs3YWYhuj2S
EWbnDZ3M8ndfUU6yGNThixvcqrn7koiyG6Y/3i9yj+7mcoi/DVDGTzTDtF9zvLBNzaWn72rV+C+V
s67Pw2QvP6zRjRk64nV7VvxwAP2j336vFUO90f6yJ3qcvK/O8KYi2yLrrZF+d98pYzF3YcPLvNja
H1VnQSVyl3R+SI/tZLrA/LUXgPdxvYnztd/90BHbz1G3zDUtlJcjAytVkbfnN+A4r5ZAnZq9H8/G
DvuvcW/dqy784DovVv8x27N9L71ZQKN6rER+P5ZZPED1+bPziIByydmjt1ekp/+V/Sr5PPhh+ppk
ItHaTBYkM6Fk6Qpzacv4N/47Ij7qG/80qrMVjvoZHVzwcXuhz40DpSd2fuzNeNWld6U+R330IEcA
cMc7vIQoXwhmX7U/EfLGT3C/pzhuX/s2cqA3uWvTIfZO9XrM95Ksh95afqFQ+OqWDSlCf9wPSBQT
/pSiUzfYH+ZxHr4VE8GZaTWixNk+qlGwXpH2uaQ6GtchQykXfES3DqzcD2c37dk1H/0yCNGIj3r6
LwiME5wauw0fzdyq6zYHswT6nRRK+GhAPFKtT/jWebrBDFB7R/0yn8ywDkte1s1BmM1oh2kQNf4P
7RjxajCAfk4RppBykNPzIHr534ZenNGKFIffQedZ3xcWil9iEt63XnT2M2z28GLNbXenpNjmzCob
9yS5Kx7sYe3yGCD6HlafKXk5nO7fgMwSoc2wl0nkjUG+oByCf3fip0P7N6XRqnNw1vaX3aCNStrY
ru9a+OJzhEYawoy09c+gP6Lfmlv/zoEu/Rd3KI7CJxueRKHlX8CsmXPUCaXE/khqZf8hbc0UHyl1
D1SGbb2TZnx3Cm399nGe5IwBkLerAq+LjfNTTB5SUdM4+TJP3kfEu3JptrWCzlgBMqvmXXJvv9ih
y18lptD5U8U308XuS/R+/nHHmdvCHjr9jNQ9ruwT5Fr4GUvTPTAiUxrM2RW+2I3XfudyDqHuCufO
EoR+IoI4ioFOuso671vU3ls9ymyEQ6KHXrG7/Y/rifJ1D/DltFUtnsK+2d9MPTl74s7KOa2jU/0S
a+H+rLZJ7RgupuPKsCZWrCNe8U52QPdzJ84H0bDtVV9TWbj8/bKogEbU6vwCENBvGJJG1CpHwDO3
Dy1/Tw1B/oICnBIBZmwZX+3OE2CRMQYmjhFCa45IYhtYN943OeCPGfuuyrdBuY+IKcd7jTzy3kHA
keiwN887uWFlijzPFpm/9Qgho5KjrmWPzIEKh5d4bA4YfRDEj0LO1WsD6Y201BI7cLMc5K/lKPoF
vxUSIm3E8F+5zDKbkcZFSaD9mKXBr2ilsOvyUCgGPf8xZox8GoXGlhTg//oLr4IC0fUi8zH0MZ7+
GIcXxrHg5sS6k0I4fxivOhq2UIvqqxm94kasGKdUF4YS23t1tVU5d2xjIEUmFmL5Gjq1WQkYm/Xp
lmoOkI3jaP9ZrIjhL42SW/d3XbxwOWv8h82vpj06i4UvKqacvcX4abSI5htKSL9FnNL0dpejM6H2
Wc3taFim+sAmiciME7ac3fSNP/DLbY1zh92jOa7sGhoh362VE88PYAMJSgpb1ojTlpra6G1SR6s/
RFCit0th8CtzqkJVhC+axnXnUXaIo3Pfl9EVT4z5j3jsqkvLo1vKS8kuMLz0HUPDCV3QvluncrK7
yDwNIlDheJrZM2p5nkOwuiqJ1DqumPHi8ajelUKXu3LvaRP97KEegtyvqkF/W9zuJvdo3fE4cC34
6Jbnszuh6qhw0RmaRIcD7iFHKBshY9CmULiGBVIK66EdUDHSPAclw3Y7WLUzj2i8IZdUuiO122Xm
bkFpP/UwTdHF6WZd8HlC5qi/HHIOYOpmlL3qq1NQ2fG9m80qzkjRKr0k0YqW12WALxZqs6xojo6Z
KjJ2ZusURtUmvy0i5GKOFmInn5DFTAuYxuxaDeWgWAg+Artd+uuK0y6EFGHuvvOQDMSstPu2pZ50
CvLPW4SZeYXqr3kovVAXGb93NVuwaE60/+AbKZHhB9v+e8Fwa307Jk7KX3NodTv7AW3d7D1ylp31
k4Bsh+QZw+TavAaLtqenEUbXuWKlHpwzCRoTSnlvgpzhSWhGjFF721VPwQinhyhyttzcg7oJz+1Q
9PpfEPTNDFODAvkdV0PRfx/cxYaH3hwHhMTdFfPqWo129bR3uGABzumYcdIKI1JxNnuww7KxpHF1
uJbQDL4d6tNMRsQd3VsoNwqD3yNyq5Nw3Mr9UeoqFI8wngdf7zSL+XgqoLiibzhbMBhYfTmQd2uG
uH5pkQ6H6CB7t7jgpgyLhHT5w1y7A4Pe8xxXcwHbH7rsF0bwHy0TPq1IXkS0HPuRVmBlXn8CzR2q
V9J6/PqZNg8OZBNZSCr6YPTBgGgwm6ZnUa5AIYkUqpFxquEtfP/MLxiHF9sKG5TKOJOX9oqVfYE9
Dieo9CTYBikJdmKD9n9YbbTYv706KDCJbBrPSo6zeCygPDFD3aKDiilezoNkCMpHfkLHzlo9e/rs
HnRsulfO9ogpe6kmsKLeGV3312gJHpFwboQj6KAO2b0TgXdLrWRnFcyv+Gz8/aFYQW4TTjoxZAVf
Z7ig/ruBIakr+hE9BpB8YX/W1uCqFx/FUP1c2BG8uAKkmP6h+ezknRfx1+BWKpFuJy4YirwbdbCt
ZzSMW/GbRO5t+jepwZ+vvQNgm6PyLQueWXmo8xIuW/dA0oKIz2EEcHGR4WCoEOmLosjsEEFoGm+e
6/3CderVOTH62/ZSo2cSpxlEEE9rjw07OcIIiAw3Mgx22bOUgwZKZXIhnTHgIXVI3cmsptyczK5b
nv1TBOItvzMzatXDf4vdte78WFXLduJ6cSAQpiqsxP0hOjSuurLEBLHdkLLO9RH06NsZevatZbfr
l+ne89Z4hHSdde1lKvTEoUFL9GG/ix36AZaJpfw9MPhEEN/a7voomqMPz34LJ/Sx7R2NbRgb+PMb
PYyuYJ/wfd1vyITWmyz5qFNKApX6idu43q5ysF2fUw5X60AynV9jbohHXecHH8pyXAqfHNv3QQ3Q
C447ePX9UIwWOmFXWjAAeQQqrJ51WNf1r9GuJa8qu75j2mwIscoWJwagztGnpbaHcbz22Iy66dzy
kRzjZ6DB639aeFecA5CW1/5liPy5DT6cwsXfnJSUMwSZXS1RxUYlVRvd9aPs/62cJHEq2rWOT77U
KwZmtPmWORe722wPRJRjhTVsVOtLiJcUZyu5NK/httosRG7T7enWEuvDmzG7zvxnIHndxq3oQzIE
p2qgQ+R5iYep6VIQUVE/hH4jvJ+hGegCpeRo6U/96FPokIwcxaWFXR0L3lUFXlw8dGFgg0m0VOp5
dwLvdZu7nJcctOga4/sDAmC4Il1YILCV0w+Pyhmb5i7knoXM2SA7hgQZwRbzMJnNPgU9yOyldXea
FvHHuJP87opGDhcwylg4l9U+Rtf+mOikP/6WoTuU3/uGJC8XPSoOWp3AO5oZNRPdVX2yzk2AOqjW
aIR2GhrK3F/BFxzWyG3Wd7MbA1TlG21O40OvbQw3ZCQ14ZzOZKRWr30EUd0nbbQPiI6hBNvkEFMV
/54IDZwl4Lwoq5LwQDKzT95Ue5uTE9gfuOtz5C+9ueKwHvs/+CMgPPgtXPE6jqCeD3aEmLrMRiHZ
17ptX4o3jNuawoEN1KJI8AojcB4curHveb7cBsrISF9iFi3Efp6YYP/zTaD0nacLwijEGiwwJqGK
x3djlfH0oxTICjzOtSYe7yCEtACShCAbJtwfXsGe0/A5lVkZbdCdDDwqSHcZNc2ZZX3EBtH6Xfu3
JUisfAkIvej+oZpU5T93u3V6UmZPPDkKd8RsB3NaZSmMW8rHw4mH0M2EIzsfOLZa5Sceh7a+LshU
h+cAPUL52tr4rk6m9sL+uh21ZhAyJEC1V7cafFbmEFchFs/I+BYUMlK732uvuZOI2tMMPus2j916
akctarzjOj7Wc+lbthyyeoUruGDjhJQvbq1t99bSBH2uusn+Ovq2bV6R6fvzikaVd++uQ891VzsA
pYzq2IF/DEscFX9RqS+bSNoFRXWmUIWFURYUYzj+sfamMMflkDJcPv2ePIs+KR2CnRJJagkZL3A6
APnRKhufKF8/Yt/anT0IM9XJdT2NUK/qZzcBtuOOtOz9O5KLtcdswf1jf3OR2HAzCa8apqz3kJ89
jc4RwXodtiXPFuFgqGG8cRNgSXZTnLj8OVhXwHPYqkgJKMZVw36eWqe+CcegSF0IdWt3rrazT/W5
YF5aLkPIuF8zAdaN+GmAOlC2VpUVf/eWgQCHFHiy0HuyhF7d/seILxHuEj/L1uLDxxYPh6tDRUoH
YOsbFNDipjXabQYuONT+RSLAOj4lGjAyKwTXdTZEIvD+cr8o67zhMSNqtagAtNeSQIAqcZVfqFMV
V456wnYpqjzSx+j9V4RWuM6pZ3XedqpJ76oZSdAv7/yAMph+A15RGuyRfFWntvBAhJL/cXRmy23r
ShT9IlZxAodXzZLlMbZj54VlOzmcwAkkCIJff5fu26lTlcSWSKB7996rSd6RxbVC+vi889KBJ6AT
JhqOO0+A5cZ27llCnbWjuNXMef/mxPOC6V7osmoOk5ri4r8p4zjDMZov0rwSv07skTMerjkN0JID
HKc+9G4ZMoKNmAXpS3yvD9pvu7aZcXe9nKkltJp5QaJ2tvEr3HtTXTHbkOqu5ps/QMW6bE5lp108
KOzagNYwjXVgX8MpncPbqCLq74gV01I5cWWrhRqSHNcf2CJKHQdBDu00pYvsJp7k3ll+gZhggnfo
7YgwY8VMyujYUvUUO7aq+p49OAaH8bFOchpevmojjo3QEW5KjEx+QK5sXDIM8p3NCdqZzJfiyue+
2ge9FEF/CKd5Tr/JpHJi7dxkmtiNkpe+fe3ZfvuJGyz87ENv4RbrMReV10oLxMA9NlPIDMLXXnHn
+a1DAIznvFL4RyY0qB2Li+R6nQrlj7+pPsfht2+IY7MzmKvKXCXlQ36iEIvVzmrC4/LM896Oyc5S
VZGqnWMuUIc+ap6SV7cma5EcB6fWOe7RrFpZTCVbmOFJny7jYahHO/3yg2YyBnOpKdqQ4UOPe5Od
PXiNxtNISqyawBatunv0Yt7sFpl/XHmEe1UVyy88+E7xtNI+2z81DhXnS0CaW77rnIWN546DtVxx
mrpe+sXH2tmjVRF+KMKTS5Xv3KafFux2Q0JL7bIAYf2BX0bUiWJtDn3e1DjFI84wrCidYCOmCQGA
53CYnWEDAyN0UqaPuLS5vblwo+G6gjAe1R65Me5a/A3jHAW7EG5EU53COeirN3YrdDjLcTuI5W+6
5sr+IAm40w+Du8h/0SRY4/8KXRv/n7sM41xvGIqG0r+XOKnNuM/cdm6Pg1uOvN+jSec44ZLKzSR2
3tJBlNjGg+pJt0h3KuVRoveDZfDJtJ+YtpfhcZnzNnnucrgodyBOh+mlbvtEPKjBydoXxYi1+hg6
rF2Hwqxp/+AyjYs2gRNW7OChvy+/BOJ/dhbYp7lHuEW93cwS7XLrFiGrGT1GQOHbiv4fvbiWmhX6
SdDe/gZm3NdltkmgbhZKy8IuxRXCwLML5rC5y3J3lb+FkCJ9IdNGfp82ufbbnddzIp/SrIq804DC
Fe7jjhPobuK5GI7AnwKcPr0LRDgp2E+xswuZ84stB9fcIAMrPYgAy7BwKNkhDJ7w5azhKfJAPpV8
KIHW01ElKb4Zxt5mJckjbFxeZh6wKNoRIoibM2OpwV/hUIcoOzpfS2ffMLwRE3cubrJhx/aOAvtX
JxJHfcOLaaTeGsKT0Pnt4CzhXW+8dnF2K3Os/3dqC3Fk/L4VOUzSwKuo7Aa3ZuD8MwHlSM9uyShb
jtgoTfkgBqI3rLleg+KQyzEXpylEuirAUNBbXMZlJeRFTr3TN3tqRBD7nm/NtTTFXtNjCTD54J9J
YrfhoV2dZqL4aFYgAB0JtuSeGqz1nmZSc1btieMDl/A5WfX9VA1ReyiGRYseJ0nqRl+U6gVcMVLA
tGRjE7X0mXhkmFfjunI+aSDEwhONeWnZhiHW9nGH9TKH3l0S5Jira7oUZUtv3tZT8OmgVYXPQ82B
dS4WRhx3LV5gQoLcWTOkktrzdmMbJQVaYpW31UUzKa1gFq0cZoBZBjRucDFDcVj5g+nzXERWHUeQ
V+OrwkByO9+6II7eG0v3/g9wQtK/6aiVhLkyf4mJ37WMUN8J1LiQTCK8tO9zlwbqMNA+d59YBmyG
Dw9aSfljenfunzE+OhRyRBR5jXFf+POzYyEZM0fzinWH3VI2z0mjbxYWb/Ao/1WiSUzOkTROvEm7
IRuia9FJzPUqx9ZxWKdq1kcL5qXch0AvBIwGhf/iWucxKeA0XJbmVxeGffrY1yvTRzNpfleTUL15
O5a6afNhCj7entpHcPYemwqZ6SLRxuu94LNP02295Gl4zONEfY43GAAZz9RiJZkDz3wleoLmeEHr
Y+BELwfVhXqaJYLXuCcJ+CdLwhJtnh6vp+b3mTtU7yt0AkPFhnm2prCPcHTiW8sIEuKV6J1PCdt0
emU0NbVvzIyZj246PRbmHieCWW//MBJqZ1KSJ347oWiXXtpa9egVKq/jvU07DxE6mwJWhWBnJdMy
t25Apn3wJ/vAvdkxlHIm8h3YLbt6nAuG7UVIT1DVYmzwDwfYCCp0rfIhS8PB2RIIndTXYse1P+Hb
7sptXkYAEBLKHZxGZW4AgrJ7RguRbBAFJIOWIU0WdR8WgUzflr5LcfWGfeKGG46vYqD/8GH1bJDG
FkEWJhn4kRNSpruSDFzytrYk7YlalhnH2r70KjYpKdFNxMm7IXYImInca9dd52YyCR9yz6fyONfh
wO7maOh82z/hwdGFeKGxCthdzVbWOHytUjcw50VJANQotojQeWPTGJ2pKoMDkDzXf5ZNW07PwqKA
v02wE7wPN2EIesgAlcg7ssTwXGd37pJsExUii0ArxH3yYPRUN5e6HDsionkZstXlWNjQsExRBZD3
Kyy6tsBp2902ljIb96uG1l60spr+dKnu+TAKz7uYJHXKRxJxPa2g6ihldi2hkPbozD0D4g3mREJ+
O6BLGAGY3BVwChpcGAUhj1rFtK3ECjK17pkAo6EmePjpw5wyCtUeptOcPqLsNuWJ04aJFHqf4yef
XU/V+2HV4KMa8unh+yeIiCJGCtgL37RjKZc3xNixdoFjRFxmJBS7/Mi0XtV5Jnwa7iruqaHalnmL
nhmzhMl/kRlOpWkbt1W+fk6gMADDsSOqw6+A6Tvj0QrCVs/7dMBjijGwqDx/DywI11zjzsn4tDKV
Qv/HtJJiQXM03MvY5pjNIVPI8uSX09QU9zfsjdpLtVqcTCNtWPtYIwq45Vnf6rKSQoJQYLvT89Th
UcK7GekkvyBS0fs99CYlroDjXkz6Pzph0pJbpj4351UbVXL5pYwHEuzARnavvaPrt+6/dRzSIWCV
nyp85+CHS61ZGKQ7PtF1ZQaxI6+b2WfZF27zAuAlicw5XoOwlxdSJ1P1QECnOnQ03/U/VPQ5QSCq
MeFNxFCBifiefvVMpGlf+8n8LATEuC/z1bygSyTx0e268m+R40fdrIvQQYzq6o5Os1k5voKDo9P1
d8hL8TebQTaxQQi82IaWMrirw0WZ/yjvvac8bEsGmrpIvZ3QxJUIQA3+4zKiUR2kkxX12Un89tBI
WwQkNZfxefZutg6My3P8x0NS7SCNGJAyOIcwVhoCy9UvBXGwfSi4hevvmVyn69GVp8WM6OSPgXnj
nI2TYONGXWTf1WypMDa0Sp48dEhzN1uqr9eHsSefSGJxVfPWU95I4xPOt44g7ATbm8kD4aYtBsxL
/kLGHN81tvnDyBUPGiPOx/iZi8f9lrLAAU7oJ7gYERfdEbczjfkMGsznGe3oaLe69knAF2TAMsSe
ktF60NjV3zGza//NfgsDP8Ym9YpxJ8DoAAbV/xibhDUbssN3dhK6H+pLlbSBB/08bfx9O46VvpY4
GYdnwUq04DcG3Cn8nTeh9h+zBDHjzmHHqborMR1AiZFR46vfSJihOMPHkpd+HBbk9qhNU7w3YF6P
aVYA0uWXdepzJbNswpSad1HwjVOvVe5WVYDhznhy4upQBCvZrchzU+dhLOWM2N1YOp4NI99kfS9q
0Zh7jERAIcz/afFwtounEKsoxAk5peslbZxo+nS4LZOJchFRE1WlLfg32H/jaSxv8LZmLCiM6hgp
zEPOE8i78ly7aK0rtcNUli0ibNrEy54vbkkbIhK4JhjvdbJJ660I1xr7Fzg2FFJsulk7/w4QTEPc
ZwnyvVePTnhHGRW5dzlePH3nEIcK8YnWXa1/h0IMzsVNcekjv4vFxwWXjrM6+Wj44stJB3BwLFAQ
5jzVNanTPu3qR0ynS0vFFcT13hOKgoG6xnCqJGaNYLwAkanxvEcp51Tp8TfT1WBQrpol7PeJbJfo
IKsU1o4PBJEQYUXAtd/hE5m+aJoXs0vowgmUVsb+WpyqQkH1TQBsKccq+eAPZu1uIY3oiVXk87yX
TZ6b/cgIsnoymUmDncuNXjxYaW9hBFP9KcnrPORYE0nkedif95EU9mWo8FhfAwcg193CEclMq1b+
RZJlokSm6EAqX2MiU8+IdKQ5ITa5wXHwSU5jPEcxf1JBnZ0lRx7RJI1L/pG7pxw3CQdZcrrZX8IN
uIne40lICI6FOooIOMWlmR4xz9bBj4EvkZMcDVn34+BstYpQ1zyMmI5BpRUDoOJQYi5R25QeW6CJ
9VS9LCgZK2XNnu29LCjIXdp9TkYTAqXdVsqdZkgWjpNSX3fef5ynEnPSQIiuaS95iZk1PBIkK/TO
Qw1b9+Ni8xBZ02++k8X6/bhdkqH7hOlJkLiMdZPcdh1OTspDioJBWoyga4+xsS/mC0sYJV965oNO
Oa6ijSNI7l3hdKd1caV9BuJBmoreerRvtsBiDJmmrUL72HV18N8QBN0/MqGuOKYiyR+CjBJzX5Wa
qspt6VFolWkJsYePbFgmFVZOHwIb63zIKbbOcV5CkJ4yRwKgWMuAnw2qwk2zbqKpPmR4WF6wxVeE
t0gRX0EIdqTH8Wx7B36P4IWoV/vleX5dniq+nOYglRJoChAa7SamSHEu/OXLoXLitfzVi+X/kS7K
sUvmshB2B/IARxBNKy8uulLEsMIUP4GM5teYE+7H8cPEXsthitXD1LnDG7/RGH7mTT3qb1EgASFq
T3V78spZdedCKgajQ9fn2Z4hMnyUPB3JJXiWMDxTka7e99AmsKAXZaOffSzt9uQgTYMy8WSdX3m0
2m/WIcvosKoye9FIgcGuD6mu9w3GqJmngOglcoEokh04VKzVORtGcLOo0XXbL1tPIt/ycFMVlbSG
w95nHUP9XbcSqBTCVjZKAtKt8Ct/5zqMCTdJiq+SxNkg5+gEmjgHwJFUlIWkCXpeJLtn01jXb5nE
DM1umdHI/zhl2C9nfwAZ8uS6eWZvlCgWrGLl7mUMtGHwKDDXAUPrpnJHJnCblNxdtdd16eBAAwsn
HnJ3nP6h1znir4Zs+qFGr6x+MQbGCRIzbX5gPgg4NlmNf2ZWxi2fD651TqicyV+kJ3lJHYhdpDLC
ot+HcRw/4xGfqkM0GuAs5D892MvggRsAAiyT3koFxg5QC2FqfLTkNR4DUq7IgNlQAh+oV4cUn5h6
fzsz6h/eyI6qY4bobSmxavAaQAp79yGDm1Odu1RgMM6CfBWXIeX1ZwzvJY+5O7fddlqYr1xQDGdJ
RdWD6Zs7D5tjz0WzI+Y59cAIrHnwcWfO2w4EmIdtKol/Gdqx/qB4YP5zgKneSASdpUfFm+oe0jpr
smMxJu656eUQXpEsyVeO9Q37QmtVvNZIPjD/6Bb8LRDW5GgZMCLvC+mRAHdYYXg/tPHw6LIgWW5Z
B9b+NTw4zGRnlohHqHgsjmC+7rC0pGFwu/HK1otQRDCD7Oo2rtljPKdjfKISYDA6m9rFcsb4iN1W
ZlUvnAaYedeyGJcdLKMVryWD5yA92mlYH9pY9E9TZkJ5jG4D8YihTXyMln6E2JqSDSjvOlZ2hcGh
5YuqT4xBcppkei1vPzijiNUl6ZFdvHevd8Q07AkXFlgBSJo0f4yOvOpaj8R3j1RtzcQC1ij7a5mw
3WXaS/rjZCpodwHBg48CXziDUnrm9wiuB60f5RM7MiLuCee0ABWevmZJlOZIpbm2u7wSHIXI8kTC
8zryecWoncO7HI6hu18RuuwXKBRm+t926Fqi1G7WFBLgYJ+5rEUllpvkeCSG5M7lT8bNK5O3npsm
Hjgy8IdwgpfPnrYN40yvKL0cL1FXZIu1+JjzvHmXY7qeutHT+Yd01wysog8gaT6UyraKpAVO3Z02
EUCK0fe8YOMHc/oAYVczTRpwiRyw4TIzchwHrFDi8b7hwlZsUyJxWhOW5vpasdcvk/4owdcuUIK6
pd4FAMPSPXN/qL3K+OBzeEIuLnFMdZrZXfmQ2DJednFjZxbKFLMuvRdWkcz132UYBiYIWdID8QE2
4wW/MVGxAmHv0xp1Z1/FoKamtks/ByYv6R5JDhW8lL2vT30zERNPslxfCKKJ5CexYB8+OONtcQU6
oXZLim+caYpeziUfJcJIk8CLxp5R/vXriMXT3KLCMn8YzCM9/NK+Sphz/42a/B+55F6CH/DFyjE5
tmPd7IbS4CkmIWTza4gVFDmnMiA//AaTztkHKg/3pGysPJo6XcTBdkraX6XPwlAGqWnSXwa4pgUu
IT8bjolqBEnbHll3U61YatGC4b/WSJJMNE69KRb8WAlwiRwrfXXAr0O3GZtFPkeMxPtdOfl1f1gK
XwNEkTV3Z56kRt8vfdVfep51smbx6hyb/rZMT7eD+5wNlZPsq0Do6zqsHj7wlTf7TuIsJTHdDfpc
BUTxd7mvawIAtsQWmmUeI9ANu796jIZTPF4XQuh0UKujrm0+kKFrZwq2V+VwMx79mUZmE1tRiT/N
ROJqUyP4/+WKzZ+SkQT+kehY9ewYJ4SDcBsWoTurReFoYgbvbOB4MJsy3iL+xNEtscKzQudOyhDa
ykDSdGe9oXhSAAr48/Oc/x5ZJmd25Co8+QedXQcbjIHrA1SjKd+iHsX4TVHu4HJJgYU8jf0QU+9E
xOjgEcjut4mdnT/R6EwLQUaPFk5XIN2I3U/fi50JbN1wDRiSIna4sUFufoBlT6/ssSXwbeniCQiI
F2C1gmJs/kQoq+WjrNxcE1l2gBtyZDZqeuqU8gm9kzuqjoUbUcdqZyaOwGKvljnCyqoRtYzECJYU
kDRxu6Y8qi7o9f1ApatPQ23y77niEEZZdZfX3M4m2Gu7gnMqmd4NOwQhahpo2u6wlWyEOQEOn1Hr
i0q/pnkpokMTGKMPpjLDT5FSaN+a4umlrRwBoFpjzoO4EwWQdbDRGrLEa/hbYvKX+7q2Qb1ZioqH
OJRc/Bs6efOR5n3c7mTbBtUO6MPMrKv3k2O7diWBwL68NrmVbxPICUySbVv/wWiYy7seFu6758PR
uQNfFDwz55fvIHZWpnl+Pl6SZNYkzDHiYH5brSFMmS1rIB+wpyX/mKjm8TkE+2YumOy64SGNRHvW
Y4+nFGBE+kbwGqj6LIlVY7yqevsQNjkR+7JmBFfMcxXsGSroPb5CSz5s0BJJhyVQ/Q3blWHuBWSU
/ovmubHmENLPz4eqF0weMh8e96FnYUG2BUKRXuoMI8uOnGJtTvUcRGcAidMRhOFE+MAUKc5tQ3Hy
QLaycfdlZx1S3T27LAjDYUr3sdsey6Bgc86E1Y7Ob7U1Z08du9EBMNn65mWV79wXHcOqGwJdkUmE
FMALnIHLNlP5yfzV5ZG1/ZzGDzKqMueF0RTTo2QRarq40RCM52XIpTqUGMGdTeWk6Z9lyEBRSCo+
4LuLTxwrGpfcPZGOpPtNWwYir0OdCIbuzhKLD8LmVcLtMWKYcGuozbtRx17WYSG3FQJRYGPmhmvc
ts2uzyBrAx3PJ/3p+SntxiYbi+ltZicY2q83qZ2enLh8kTez8GZqU2d4rBU7pI6TZFnhmUioY49T
5cZgwuYB48461PSz44h2sV3x2dE4su9KXfWctO3PCPHg0Ux03ddMgYzFgopPHyEmBBO+mcYqaq8o
/IDF4NzNA64Jl8PfWBKQu25dq+c6jOVPxu/4a6xodsj480EiWs7zK3jQSSE4ypX5b2yB7sM8ZzzQ
C/zgQd/GSOF5X7e7Ml6T/hRZPFsca3XqXVScxpdltMG7SMrmgfXFgHU8LG3vhetD5ApjH1IpIuby
y1I+wX8hYD7eY5pkZp4vGDgJpWuv23mF08Zfq2FbxoXtg0lxLEd6crpMtOFdD7+OELEDFREsCsdN
NRHN2PohbNdNDA7njdktX3Bl24xzoZiX6UB1KZNdLeYAsHHnVB+jiMwbGHM0xB7k2zteiay+strO
GT+jPGZZnjsX6oBmId0HAMzivg0YNzCpLKsf6+bttVBSVf9GP3AVO1qQpSn0E2inLHlgaEU9DLxy
nu3EhMuE6/BhiMYRZWn43k5Y96u3iaUJ9ds0rcN9wvS3+UpEKIYn/FDmvwlqX7WV3ur9oZrq2wuM
atXghTD1dy+c+qkZ3RqDXuRDlrO1m2Jc9yZr7n3hkiWio0E5mVJXqee0EAwbY77tq52r8kcHmet8
u0RlCSzGysYHHouMXob2S+48PyYXxIgwPC0jUsAZ2s0cPjOHi92XZqUS4fBtOrHcSbfwk+eY3Hyw
w9G/1Beva6a/s5e6/VGbVHZ3LIyUjHJKwXiyNfjONkMyLDPinR3dnfEj1KXNJJx1+CX7sEmf8N/6
C/9k6/7r6jINL75IfPeDPKt+6SaZmctYNnNMJMLzRniveHOf6E1k9tqTT8i2M771Za/Aw74s2AE7
Rg56PKcVmvuvDkAvuzYCLY51O8IDp76HuEQ8ocIZ8YlNLRL3CeTdcjMn+D3ZKsbShVOd4rwkeVel
9WF0E0xhKeOZbQgneg90nJWcugyd4EkZtgxeM+tPWK+GWi9bpmDIio1Jl+fC5iz1onSf5q0NSvFZ
L8rr8m2Xe43ZNH3W4M8WcO/wqAwFSR+KApCIKgv+hR2Swb2L8+o3xL3KPWYMJmIoQv70IgyX1C4q
On9luUhfTX8FcDRGfSnKDGxaPux9w/eMuWYsPaSVdezErqwYM1+LAWHPF40OP+Jp0MF3QvV5HlmQ
gAzIlpr6JwhtMG4pdDpiBrwR2CGyKb0gNXi09WvTX8uJlZM7YnEZnNWOrmpbuMyzNlDz1GcbegXz
+k4JQZI4Hr7TugUSodZQlUykJsz/4HzXv04W0EGAhQ7/rg1pjfvcaMuQK6kzZgAdLc0wap9WjVa4
27DRg3INEi+ugVlJh661naHTgeGMeZZkKMdHdq0g2DC4zeOtqI2FZDqy51FhPleQkmr2jNBmdTfo
IGaoE3aIDFFM45jwSvh7jJ76aNyyu7YdUHA8/42KPYLEH7SQxeoaMktQCL3xuZb+8yymcui4qvth
YUDO0gpaCo7iDJ1u487Z9ETqU3N7c0EWgCMT82qwmfyAfIfWkJazsbQOLnwwcs84nYUVy8mjOF42
6DCkPQe4Tc8j9lW8ghKGymbAMRTsYELqz6JeYYrWKFesWgmbqLov1xh0RkxSAVuvmLuPdWTgfrMX
xcClTPMiV6uPPDEAeWAeOM8DnpmMgq0aLkGausQqheNDC651+F+QusgaThDIQ2lr5xt7PS4vodLq
US89h1wGyqtH/ZXqHacFgNi4YhcZWqg/buv+phl7hB1ucRH4obs0WPz33i/cX2Mzd+2egTT+61o3
Pt/EPC9/EUqaN0EQUIDkYlSz8ZtAs4EH5YTsBOS9BgxcJIipNutnVw/ye438ApooQxqW5TUhqbZs
mjKUuzqKUNDRVjdekDQvhYlxIUmD4ZZfbY5+LEzVE19aZLcFFI+BHFxZOge3iHr2g9ub2bapi/5p
aHo/J+BZIjhgdZuKbWBTQLxsjF3l1qM9e9VtNDxxdUoAhYITnTxjy2L7CNf1e+MaPPNL0a2/dRNh
AuTNbIptPEfJY+nNFAp02ppgpO9YudGej0kU0mYHbycjZHfISL4kW3Y6Nx4dQoUCjve/f59Hf/2C
IVDFBDZxT+cMDIHLi7n479Yfg6xf3eVXHNcCnBtmK8o4Pm9qthzt07as+Qg77ZBzs+SUXTZqPA5+
vMDahdebbG52yyNrZ9qUjK0i3F6hhpTbivf5DN8uGS5WMg7eFHAtyMsWCf5WQ+7l0/i1wQQPAvZ5
rn3mSrLNkh9JmBaGSUTw9xD3UfLu2QbhXFLDvqBx8p84WW8LbMqRF9OZdB/v1y6G9TFC3Vv3fpLJ
5zL3iq9e38iDJO6cQ8u1U2xVP/J0QcPJHiKvIU9M9cCwkA+C29hmKcV0nKdLt13KWyvStC1VkvSj
Lt93czAi+lXlgJmC3WFvuEuZthOEuUWxbarOs4c1ZDdhNPjnrE7+j01AymeSn/jnLGrW3zPnoN6m
o4w/lsVRBUOnsnwjHGw+ZCP8hBhYqB8TYEnutgsM7L3Z5dbalLSyv9LRyxBwIw07iBE2TX9QYVlH
iMCGSK6qFpcqHrvfqUXVumR8eD/YCOGIAJOjxV/rIr7E2FjLg+ygI2ACmPS+1Vn8GAnr6P0omuLq
NwtHcrBkVQGrQ/SP89gmP7bkdTkQyEidDTuU/GYPPJIB48yYAh2a6S/rCCL60LVfGDppsZhgJ4QC
ssowyvvrFbGHoy9cxHgq9Zg9100AFmPG4F/sFtjF3bbrJgOVSpVuKDcm8H0eFteEFxJnzleK/JRS
gy/1A58lc+uRlZBnRl/8BqSAcn1o2eZEjzUu/V1XoXfvkjSw/B+k/l9BxjBt2DDi8agZAfUTdidI
TT4FAajxrkHhZIAUephbvyvcUfEhGYH1EwVCM1FPUmGN3bBRibe3XQegE0yZ8+QuF2Xy7foK03fQ
qeE/M+M8YEVIZyYWf06APX9WDzJKuGm8XiUPNzoAbjQeqw7TGxJ1gJMfR0frHw1sb/0hyQAowshs
WFggE+FcYr9MVp7wVvdoCZgY5olNsC6l7kcsLBr9wdJFihO4VEaaTNTgDzPJ5soZimQ5MW8mdNXN
yp4qFiNQG8Z1wfKulEy2KILhq1SRSvZJ4Ukgy0NUfPccTF9EJljZ1U1dWtBhF8h2SzuRWFXok3/T
tI/WbNsUQzx1l1UFQXJGCO7J26bYavn4lVA6vM5cRM0/1vNYutpp9NvbSih1a2XAuDW0FH2q0z+x
h2FshyibC0JmjGSOft8W16DBdry9FXMQ++VCHM0SAiDRKdVYbdcSzUHLwiPzH2Tmi5l0iPXA69vl
agGcp6DjfXbL8+F2jcE2BLN1Hl4EKYshItkTs+ujpHQnyJyj0Zz1qtRb7Vb8OdZR2P6xXBBENrF0
kq80g2pFVUbGYNPiua6fTF6PbGSps/o7RnJNTzqekjdHJcbiN4yI0wRNp/8bbEhGrIEeyRfjgOZl
SzRd/R5OX6KO6Th0r9gWldhoyl6wFW3csCsnV0v8NrHh8NXA7sZMEKSjPXlLANc6Z6mOPaYEq/u9
6Fq32U3xFDww89ETRwG6a7Ihr1UPd8ZT5fSdM2Z1/zn41X1uiVHC2yH4fTTBEj3lBsX1d18axs5V
4Pbm3NVJQyAcdFont4hZpfzSzDuncdcW5I2pKWxOHHfjkfpzrjQ3vFy4pOO/s55AAPKrOPJatmuQ
AmYZBePkrBrE3ZhgwWSpUplVmykUPauloDqN/mOS3crAngUAK0DOIsIJF9R1hQXEGLtl7FYA58Ia
0iz73pWZgtrt14F55Ggpmn+CQbc6hQi3LP7QqPobKEJ5+4t8e2dfvCqyLxYLK1LVMie84F0EvZBn
tTRQ4dfK/7Wivhdc4+lcvMF2TpffxVjN3dX1Jt+/L1gFznFXVSEwBfIC2Z3Gy8d6o4Y43D6OiCeR
Pq7/P4Cq1CNKQgXxqK9qtetZ5U2pKpiwbNDas/Ex0cra0yA7dcf1zlVD3s7Mf5HEWG8k8B9hOrAZ
BjPd+uott1Ub35tapGLnan7i31JXXfhBqtSLn2PYrnzaWJKRXSFlYR5iM5Z+5BDvKK172HR7ZkWZ
ezBa50eq8TLeSuMzaOfx092mwck7fuEJRwiFc4TnMbMG8Q5oDxDJXC7z8EZaChBGnqhMPzAS6MS+
02jsn3rlHZF8Z3B8D3gaZPkMb4wJSRhp+Y5pcog202DNYzEaCEftOq9YROG5xqdAin65Y6g7+O/d
2K/zzhGKNZAb5t5kuk3metV/DAuW4KzIXExPIwvw+vcuiHhM0FKQPQSObB76v4a5Ln6iuMGOsXpj
DE1U47VnTabBrkNT0rJeARh9SHSG8VF/R0dK29Xg9Amf2U6hkrcAWBfJV6wY2WfiR4X7AttwBv9F
l3sBSqPiB40DZbxKxrVHtI+2xYWPeeFMtASIz+qhSn4D4xRMczA++865nJ2oeqVgxCgPmF8qd942
FUGW1yRWbfhKCCwAJ4gOR4QPI6SzHQFYEBgkkuzCOoch8FrihYiOlPvuCWuETF4Z/rGTy8NXWe76
yPpPpikLexLAD67G5N5rltYEEB3SAvtat+VFtC7aGzOLHLxK2VAspROP/nYJZnldhluiJNLMzp4b
h1n6ZSJ/Q6qXuAhZg9lC58FWODnnFU9kQYrRhU34GIw5myODdTT2gTESVk02fJfBn9pjavvJO1WJ
PUZPLB90KoIrXEs8nH/YHI/xMkZSYJebjNXcsLTeolhQ5MakIjZxyN188RG5hvu2Y3pPMiyb7ofU
+R9HZ7YcKa5F0S8iAgRI8Jrz4PRctqteCNfQzJNAIPj6u/K+dXR0ddmZIJ1h77VjFIEuED6FIy3G
nqpZ3+NAACudxeyDR8RSN9+P+3dETs03PaxKvmN+zW+jBiaapRAlm5R8bf7D56Yj5mWVYIdkrc2y
s23T7AUV9pruRvAHw9aAeYVewvrgxrRXs5jjW8qrbS+K+3EU4uba9k4tdmER9PVrsnSDdwjWmj51
tGhXwafM60L+l6uewqgOo0MZNwwKwihjE9FMFpxHUvfxLmCpxFOX53O7m7iPnY+Qka78GkfnR4rj
BjNF6xwDxVURNHzCG4IhRHQj4WWdGN34Lde6xmAkKFnjzike28CumIzHMmc9qXs2atGi7MMoiKmm
TANlTghHXJtuxb4Qtbe2cvWPpdfdHee2eu5zwbTYuWkQ6cEz5PwyOBredn2MFt64j1ZQXm1GD94c
0Ll4Ko/FGMY/syxS/yIkxBQEazz9LWtZE/YwmA4kAUD3Nz3KmvBNsnca5DiN/aCvRdOx5JP3EDRI
pUj4mjOKkR6r1ilhgonzmriS7Ox1IXAhFBLYSNec9IVjjgXjWyFcWN7ujIPlKUZ0Cuq0Z6m7r5c8
zbcSZWFxrNw+J+qz7v9UceW29NlOh3DSiWf/lFKstfsQkf9DH7PW3zFZd2eGip2YQazi9kbnXFZP
09KHbJAgpbgfEHGg0kGrpgWcVC3WB7sWwHo9P+7MqZZD1x8Wl6E74pxeVFtSXz3nVOLdpkH3Cxhd
QqLw3BLN6DIRVLicdglrsJeQOhKiKOzjYUC8anKew8Vpls/g/2kzRW9zrLaC2LcbEnt7phIKspsQ
bfdFZ1oPR+HJECjCYAC0pyIbdti0Olw5ENQOvmzmg6MICdmQpbvYQz3EOj/XOZp3SChezMSTl4Yp
n5yVPSbsl+pHjwphvYahnML9mChxz/nIp6I9iTALnhMzBd3PMCdGmvCQZTBHtrnqIyFEDBpbxb4T
V3YElA2wPHEFuXDGmXZJCBgHiooqkL2k3I6zVHYvweJV50BWuQPm1h/Wg8dwrHuW0zr8i9G9ssJY
lsirr0ObLjsj7ixspkvrbnIY1l+Z1rLecFoMDs8TeH6CbzBcPFci6vKDR8FxTzJpi+CrRzSP+dzm
zrfnu/jb2PQE9R41nvHz7QR8ojqxflhfV5H2sT0K7EgBBTYWfcHXMfts5v3Vca5ImtCH1HVCqZlK
hz0sTD1sn7osDhwnzjMKxs7btiNW65h0v1LW+0gGato2GSsF1NXapzM1jfm1DFF5DS1CrW3M7D0+
SuPLHnoSbB9JKamocLdLLTU3OHYAdaaZ9izafslFMDfgilmJrGAHVvaZMovRvjbSls5nhgbxqk2l
7FbCy1kOJAkShNo76AaoKKmEARut4+eKKag+IMUDkTwaEEXoh9sXDjj3jYiQZH3RvaLAY7fZNtRK
Fs9Z1d0ZzGFYO4AQqvGL4DpEHR46IhSxTfIjQQn3i2WiKPgOLQMMxFHCP7V1VD95fdB+t82dHrL2
MJP7OF78h8IZuPzHVVi4SkXrXuvOW8zv2s3j7sXFwHigYO7o6ZdQNu9eV4fpRbHori4ug7JjkPsa
SYVthPvSsT5E8+FJ8R149yclj8RM7l8btnBQ/Aib5wL8cN5LokkSKhPjMfz2vLTbrV0K5ZugSMKD
2CH42dtipyTY1cgh1M7yLZT7O0s14IgnyvNAB7U03PSjLl714k7uMTAEcG7gYDBkYa8GSGMSLkYd
ZubGSY4skyWLwyFNVHhMps7clyGDv74GmbZ/SbqQ/3pKogeokBkCBUF69XHQalp/ICan2gg9m/zV
pkvHm/ac5JkDB0IWwuURrJgPunXjj1T55/9nhHy588IFiQZeJ+LPqFKyn90eQ8keUjknZ91ljfPt
DDh7hdBl9FRmefiB2aN1f7JcbaLXueGcRErJVegSpLx24dYL3XX86dvJddga3aUPuyzrowQ1CNbl
zUwHgEK+zjp9zgHzqnc0OgFoLJaizs9hDYIrqKtFAxAsPOxScWmgkJvQh5/u8i/AqYaYdaBYNZfZ
U+m8Cyh5HpD6DemNr6j6iaWzJHRj6NRE3EM73MwA0hPGbTdN19HLCJXbZH6d8kLzlTffKXMh+RV0
wyBoHJqSiC5GrmjV6Yn4WgzfLxUeSK2As6cmhzuqR+cB8x/YmBEjyy9YB3HEGeAm01nryDanSqHX
PQSKA/eSUeGFJ9cPk1tFJ7k+B92K6GNQq00JDMlEeqYLRo29cVlUJpf+nsX9jKZgXY9uHnbuk/GB
kNfA0pACeDVcK131hiq14bfF/1jGInxp/FJf7ibZdd/eFwTAMvxnCcjqn1iYpe0mVFKohckV3+EA
9C7YgiVLuDZK0+G9nOZh+jM69dCMCL+0Wl7bKKucvZ7t/UEXQtI6UEm9p6IkGXoz8yB9s5FzxM+7
wsHfQ0NM/Gdvzk18jjuatVtdK3lZibYIH1BXMhWMeMXHT4aYpjrGle/YbTbEIzSYRQ870CnVuB8Y
WnCbRncb7LaSgbTfS5IM8Il5fO24bmO1zj8cQN7+UwjWi/Uz+dKM+3fd4mCCv/dsN1Ttun9kliiH
Q0tTgQojq2jcETSW9ntcGsNgUXfzn2LukuU5nGyPeXucYoJzOG+xtoVzOL0wSfE89Hd3fRVXTvYI
A1PVTOAYqLHMJ1RrK8Jlbl4I7ByqYzaxUNzOZIhc3HqU5F3MI6domRdduwPfp57ullzaJfIZg420
Xu08N2SSLZvQH4haGXv4iwd3xg4OAYxA+N0cOukbGSDCu6DwVfwaJp3qgwYj8G57APtbCOqK/BQ7
Zazf7KRSdahzz7mQpIRmRRRQefasQqmmujHy+m1BtCcunAJpEwEdReHVCxTh1NW7FYyOPPhM3X67
cbEkrCPi4ZFx0F2cCY12l+LGXvk0LLw+jB9UIHNmwIMxsKibAwMYVuxQxu/kM0GO5FaNsMb9vrOa
JBq/m3cMddvntMCPve2TgU4BhbsmF+GeELx4AOe20ehMLlu9Mfyjutq0P0ac3+KJla8rtr1MPaSf
AAtv6A7Lq4a2uG7XAmMZKWl1MV8I2iv+eaCB0kMK+uzqK52ncA/83v5oit5B3jzGzrUgVUk+5K6/
xpc8D9sKYFZg/8WiM/knR9n0Use5ai/savHKbhQLspci9uydVOzOTBKjCQ2pT6glQea2o7mYWZky
iPIoczwz4qAlx3rcJ23WfmFCXKsnvs2mueChI6htycGhndkhYirgMfeXvwUlD3eGkUO9xdcnSCoQ
jLB3XDTs550umYnpbogkoqBOqpD0kRJde4f/Ptp4Bm9VBDjXRWSbt5cKmDQIH6ZhJ9UTQQFLkGHW
zqCFIgGdhenrijJQndgSSvujGhUmlAFyw0kHuky3SNnvGZQE4bSvY4p+R8Zz7bxFFmslxxvLvmfG
B8GL0zIXeE75hIhLzxJGPAEG1qNyCkSqHRuv77YmcnjTzdqgLVCBPTpLnd/Y24vgWHCCXGbXzhnS
EGCcj3EQGpJTOIALH+9rGDVPGGfdoyTVBmRl2+jhsGQI+t9YV6bvBKk23akpI+c41yNpJG4f6UsZ
MW98saw7i29s8gbOXSTX/K8uHAJR4YLy4LMg9fvPCcnGRTm9S2amxbU+9U5aP8wrrtyN1aUP51hh
rN9GuJ67y2KgY7MFi8PqoIxjIe0sxDfwb2bIOh6/584h44GpxMQ2jVyVMH2aQODZCyQfgOwZtM//
gB8atEzs9V75/jN+v0jlal/6oAjQE4yV+ayqpMVPrdgZCjKKmUCyb2n2XIc6OI7cOjhzCHbyNnqp
AJFitTAPdcOu6tnVuKCYXeAfJhE1b/dzX8AdZAGyUv6C8SXVch6SdZ/MM+jckJGMegigmT5nExl2
2y7Lys+xjgr/EBE7n5OuvoZPS+ONyR6fUh/iVrxDuFdWOS+IaFhwMNP1kUMUXvwLExLAG0AiY//Y
MhRXG3Q13S+YdBmTp+ROOiwo5ViMTThoHFkVBPYVtHibcAGT8BLPLlpC4RbdS0tV5p5oFMRnOBiP
9XARzSfyR5v12bqos9CgocXGTb26V1RHBI9Z3UXxa6bqSO9XUWjGwqP4j4noTHvHk/eXknq+IBRF
gexyFoNGmbT73138TAIlsYr+pZedeYngGYVbx5mR/6BOwze6EPx1p2P3ZBSZsvrrDTkK9i2VXXQA
2RIk7yYasosH4rL6h3/Jhz+H/VWg5MuHHiDhzGSewG7futPRwJ+wHwHNrPs38fw+P0XonRgKYmAG
me8171MSop9ZgzzF/5v2ZIHuWJdN4xUgRgRZHjvRfoXGj1WhCZa3ARAIlVacLfFPsgAVhB0BGBCy
SZM9ErKw8EovPuKjzFEiB1tpc5IYc7Sk1yTKi/8GJdGYSfBnI0OZqPAwKdyzNjGvUxSpSadvVq/T
w7ywLN62hNImW3esFyITMZo9Ce6a4T1soqTdDP3Y5MdmcgKQELFNH1mp8YsLbQjXa7xWXOMRJuBG
JyuegRkFK+cUYpffVNgm5S8OmLtvtCED8aQqaB8nMzj9sQ1w6R+JKbhXhg6L9nNf9+XJahT+26VS
K6a+1NNXwLL2N+qeuiJAgkrrcclNkOyyoY1gFxv07ztgiCF2VAnsAJE9EQ4nV0dLShxBkJDN59Vl
8h/jIo4MWCEm3tExO9/ooukes9YF5ZgEgak/yiVZWTOFWNff6OtBpzqKlnGLQgLtmCiUOBGhZ5aD
XFvZXeYqC9sHSj3Lfyic8D8YeyPEqkGoYxJHEQGHskZ/m2Kn78/kCeKaW2CNJYzS+cA+ojH338Gu
R2yIJb4quDSpgLdRIBRccWHoE9ONbvxKo04pefUpk5efzWq1c7ZEcd4GWWNFYtIYfEhELHKbDwFR
WzAMVkIYZqcdkADKrEMUSBYmIAA31vLI+5MFxzkuYfcViHbeB0082QkEegaPThdG3KMNAoiw7sBA
j0UdTbuYSlpDLzalg9nBmrttyI32ge6XJ1BCIkAdGw/3vgs79V4UfjIdYByQE4MCHy53O7mR3hAu
C5OUC9c8EGd5B1qhzqU3WawDpMkv1h1rBKN38bzoz2km04kaBkHangkW7oNICfMDlu5I7iRtwE+j
W5bJHWJijnVIay5CfmKrNgntTEzE8jC+grQim4Ke1MG25oruoodZ6geXZvhOWxzVfPTcpn/kNc3W
61JOwa/CKenaSekY1oeyWNzvgWCibpusnfoxzGVDV46Xn2RSTtJsi3+6Xljw0w7sYTjKHzTHKTkK
he/0JIy48aMt3TG6DdXMBQ02w/uRzX38yKS6zLnzsoo5eTPPD41oCYeCmzId9Aoa7VbOef5kvTlK
t32rydpzCtNkFy6e8qmmbSUK0lNxdLOMWbFq+6P/XwF94+ippUSvD0PywBTEkReImJbDQiTZM5eZ
O29YZEtvP685GsysBTYnUMLwOPW984WdX/yJqp54TZzK/ZE4oOpfJ5z2dzMSnoYIKWEQTydbFA3U
2dR7DsmvhDAUCAcpJnw9mmGxMKXYDt6IDj3xBta6iT+S3NoyvX2YCHMTW15qKFBjtyLn2yge3mWX
rktotl0AtWfnzU55aBnk+du6y/3ghS16afaWKKf7Cn7SyX5dQX2jVnXq7kbRQOrfZiLR8I0HpiH5
kOklXZSfjB+ybCnF3IJYKSzfMapRb+Kl2DcRovQd9AOc4gMu33+BmKIfJWUt6cw2635Dl0QtIuy8
mFs3t6L/9Nn47ZWuTMjI0GFxAsN9/CTSA0CTRMv45HYZqnWymlHsgNb6rMmCirdYLyBH5Jz2IZuq
abyEdWTdXSl8FiQlOc7PS8Cw+zQUox3P85BHryANmBsETC1ifnRD4nDOZ07eEjidDQEVdPlNnJCh
iCM0i05RHyqkPALX5ZmocMTIQMgEUX9ESH749BDObzTGCVyuWeubDec0ffEnhaaaud0XQh8EP2GI
rXLP5CljyZ5WQTN8hm0Sr2e6NTPBF21j0OpRsronzSfN/Js0QPdOTQqrV5I4lqfFKNqUDMPZGY9b
Wh86EjPbR1Zd0RUSb8hDJzHtgFxo4U6v5NZU1xo0m3dM9P/57DaKwJO2wPBHMrL28ZoE+pgHYD1+
odIXT7OlKNx5RGKYrdCQu6i+FmAbWwQgGWEldu5UpTcdxIHyiE9wwggZOp7g8gq8ihwCf32ZhK+Y
/pbz8FLDb2NiPIZ4uD5Cl1yA7xpEhbzGcGaBicUqNV73HGUBmuodf1uzOFzXpcfogpmnzzKUC3GG
gRRVRB+vcAZ4sPOJ2b6HuOYNpMLcHmY7Ry8UlkG7H1fbXLuhcqdd6AV419uVguSLtihLj2wNJkbh
pRgusQ81b0ex4cf7apTDj2YxtAdd5s5Qh5Y8PLWKmfNeaCH/YhI2HI6G62PTNY34LCYRXUFPFl9R
S8jFhogWQ16elv13q1066r4lboEoXBQzm5AFGR2ON4bPiDkT0vJUO0T7UQ9Ni+mxLc8+IhtzWtrW
BkfGMyQHUUKyuLUlSusjiQ3tz5UMT+fLdRey1h2oeBX9TDKdSC+1zzEmXwQWTl+2346DTHcbgz2g
hpUtUkJC+BxGH5mu/V+wbNfyPBIocBsArNiNSJbxP6gWhdytgY9ddpU4uk/kUMxyz/SsrS/TvN6t
CwCYkK2SAhez3sPIjtYtHP4oLw1/Z12P1TtyxmrFXkf8czY1eCVwqVbZOWs85wV3u8aUFiG5eCCf
IXGv1OcJUuhF9HN4bAnRSs+E9Fa72iTINbaQj5L6FMcASa6zv4ChgUeAkC1goL2lo6mzK5vb5SXJ
eUhP2DkX7maZkfipQ65QJH1wdA5U9sjjVjX34Ru2OGI769Rk/h77ETYChKrzDBojIIkJshqdSz4w
P4eI7pss36uxkqRnwCla7L2FwF8CpkSvX/Fk5vDsuNWQ/ynLEouiU2tB+Ao4frR8G+rHlcqePwdn
78CGtdTersDQ4e+JiSJ/T7YBDW1NO7cCgsAeSHIU/+Mdxiok+wAixj3VfvzPICMdkR/3LILagHZh
E9L2M8fRVfqZ+g0jzSfJGiZ5Iy8OnyWQxhjjJi8JQpjrUg2d/48qZC0OExfUv5YsnJ/dSIj2OY56
aFYzC5oVYYNga8IT2MQX7BX6QipBmly6fvDexljWvJZsK7xDhZ9qvpAdYf8jldn90zAFqu4vTBXt
Md9IlqBj1K077ULoRkvoDI/g2mbnh5iwQiVLzpSBeWPp0yinOZItpmOlea8BzLi3JGWW/bcriQs4
LkgS+UzBWAVfPICYL7YDpKfklPHli99ajq53XnLUfMy3OutUJ6V8t8S8KoL/aKJ7BPyWr+iSWEmS
7M7xghF9ZMAU7q8TFhTgEe8eYQnJoN0zBCwMxQ5S3uTkLTyUlwS3K5YOgXiUE0lAo09CN+gUSa7I
rbcyYZRrdsJCiwWdAueETZzvhFxjxucScpPMkbcOMDO80ZiiZ5/GwNf3YDekfPW8nr0zdpcpP7gT
P/Ej6mjEWfMQ6rN0HOmfVxVWzOQCiVVrgtTl08s4YX9Ie1U98pwmJJxNTOmBHpcAaNRYy30OHSvg
I2WZbC9uhgiPGXEYqR81HgdAcZVWPgvi1ny5eSe+e7Qz8fuAOxEwPgvCSzwPhrRdWahXznmHhLNl
ZtQKm6B5mLqAIM5+rdHqQ7CJTwNLKnLtvdG/GrDB9kiJSbPdOVHEdBFfS70LIxuEByQGqvr0C1Yf
52ymJH+PMxAmGzOmmbwRNYEIGq60zFEXFLXM3hjJhjTvJYMCeRx7KN6Mdus7mCIO4bOCTlfsbnZr
6tCzblRPqukbAqugflzhVOUHJmnJ76YFUopnETnaoR7JyNzW3sxCihaJHD+rOvvlrJP9ytQsnVMX
diq4MVPDy4eUstxpICV/G9MFyBll4cNzHTzP2dR4u2e0hZJB04pWodwsk4tnvjDGzvua4JuYXKug
a06jQ47lPtQRma4uEBbn3MpJmws3kzedIp/u6xUnzXT3Fta0umMKkz2PWdZvVpwGhJIFLnE7kZuE
vygeOFGGhkrsKBYGFpsEQQPS2oo4o2MdB8TMY/AEdSrGcH5Gex1VPxRju3uEsBFXfoHF52RELrIr
kxjCpu/D6I2rbql+xhjVFwgDXT45r3JokLnkBsgKLl/0Gh8AeyUoQZw7KO5n5AFyr00x5NeETGdE
uE6Qldelm4Pm5yrJ7fvmh9LJdxeKXnnfzcDu9IQbPY0PrT/4j2NE/4LlO0ud7VQCtbhw36zQJykB
+Ts92TivBawqxjNr16/j29y6bYn620AcuBj4ZPJgQkZgFzYTZvnORDl93UmmoGbmdWLumCTuDkxD
FjCy8eo0O+OiVg4E4E6hAh3Tyb062pXR1pI+2D3IaiJZMWYExwA5D9JmJvyMsxOMBeS5bOuVOnq8
b11QLRV5DVnSAPTaIOxV10IkKRniEG2QvZMeTk+MGArA6717aadVFUcb1UWwJ/2Gl0cOQF4gJ/Ig
vDFnjmALLTFnO/gSZ97aFM0aWtc44BZrxzT5g4Vlil86zc37UNpV8vlI/mz8VEizDO9k4eniRaLP
uatzjJdQNZCTg3uZZea5gXsFig8yH976YsklRCtMyQdlY0G7ALm+Q9aXJ8mxlRmw/o1n+ZywUORQ
VNddbX0tCAhXQfNJo2tfXOk3HiDaHB8CAzJ5cVkkOTTxToAwXpXijfTtlayuuQLcsce6WEc7wbGK
oybv2qORfa9+BHFOV8kycj1gw8bl0MP8GZF9s6lh+zSzxc+VUD84XlGD4xyWvE9aGeIQIW39GiYl
/mbg5NAVcVTCIY0ZFyGzcN3PjMErkZQoBokmd7vwl81LUqspRUiGp8skaDLpCOKBbcJ1+YwKiCQv
32v8p36RIYlq0MapF9tBcY5t+gSCD7ZzDe9BlHHu7hdkTffQExm6xxVA6zuLZvYoDZrq8igZaSAD
S/8fiQy0D1eI0cK9BFbEBfR5SYiArqlkWBCOJJSO2ga/UKFAK2FjhsdwiZjLQ1rtw+oa1zo8+Awp
iHXpK2l3lI6Ck5UsOpTlsrAs3YxB6MX508Flxx3B8JnrOdlC1Uj/5aPbE7jYTqCl49X/a3JS+NIq
yX/TA4G1QIP4F3os2Q4eHvGzXzMq2xBAXji/OYeR8icDD+GeIpHoz8rxFJKyCvrgQ9sG8OgC3/TN
KbeoYhHBASp/zGi3f9XMqoqd0qp4d7vgyRobV0+6sOJBKVPa7aJDn4yYRYFxjBfH9U+9tAGoD9aB
zMTBPuQcEWg13+jTR3lgt7qSZrAaypyqWgoq0XqgvoLyt84N9sua/hFKEQJACPZN+aI6MeU3I9by
j7e2gbeva6wNht/Moe3Z0r+vv8sFDeGxXv3OblGnEr2dGnrCi8fob9g2yiu6jVPKFslDU7ufeirn
z97rVX+oo9mL97rwHP/apnHyxTMx9Uc4pmH6OVUAubfKGRiQK7XIW73QU+wi9H7ERNsuJeapT8TC
DZuI9ziaCafr4nGdPnQ/g+Cc49B9aEk4qXeASkgGZfDl213rBdlHs7g4r/wSTAZWI/aL8c7G6O22
rh2G+oa3pKWibRpUO4u3uFd3CQmr7nCeAseIUuOiditqar93F+ef+zphwcqvBKR1zS/G5iNcaJ1h
lVp4Em1SvdL5pl/g9xiuYcVipmVUkgbbMHUdvIhpjdq33g3EDCCyayUcua3OWmd8WBtluu1C35O/
TWGvOcSsCuNdjMQMI+HEmA+sGZ4Ui8xY90kVcKgbF2/c4Bh+xrvGBFMKA1ZQUDzgkzekx6YdcL92
Vd3FMNNhM3WsMfq0YHZWdPh3+m5mONnk0iD0nZ3IQx6ODY+mohp8r3WPGYEm83rDdZyxkO0d7Pb6
WXR57x3ovLr2Y2ncleQu3+/G+FDmyYCPXGZ4lAeJx/m17gLDBwtZDugEImOD25Jldrxc9IqM8WCJ
y6lvfdRI+VDkI+fj1UuDlmQVlNrRBM6Ocy6Ae9CF5sha3pjf7KFs+JWwIS0+dFajZSYCBVbC1hsI
td0VulubB5dhPWqymgkumLAoGcFF9Qp3/MQIvTp6DX/8LavwO4FYY1WBULczoXMpDHPq4+rWWf7c
V2g1NzT8Pf9RPc8ZELuUvAA075N+GD1b2Z9F2goC2JwlIKbBrZpt3AXDlSyaYH1z4cz5l26qgEM5
3jKps6ERtpucEpT4UPIomDE0cqHcDXowTMeZ9cEf+p8Zb0CpPERmFJEoqbikGyhAKdggOinooRfN
StVsE+OLlf4YpPbOg/AJCUG6c7MbWzTEu1g4pnp1CzL/9KaXhOfe9MLFhdxrBNh0Y/0gzWsh/KG5
UUgtw0c40/0y2yzTdBc6FtegjxAXdolsxz9j6K/ZI6558dB4Rr8j83brk98L6GASM4jLwKAlzmbx
qQSrRjALar3GZROU9+NDYQ0c5GpOLFqTfroTwVpAUT+bAnUsNqAy+l3yfs17wKKyIpKFknMzZoDE
kKK6MQR0vphAHf0+RtWdg+KVpyVeB9ZtJGZWWxRbhKGCasaNFFMGEiCrgPaxap/n7mZbQZve9MCk
idq1aAdLQlficzkGJvryGNt+tih/0bwgwrllVZGvj840ufUvECM6f24wXELaAROzIgfXVazeDH1a
v4O1MH+3g0PJ3oZUJif08MkX2uDuDK0M1T26OJeXnnbqYap7VIzjvVAj1pGJ0zsLh15dAeriK3AR
X3rbubeePRl0BWLf194onzMeXgxhFYSPR8eQ6bCzXHu/I42c/ihkaDIckAwXN9qLZLHzmq6KLzzR
pFNA+LvnM8zdTzYjld6Fkl4AksiwXCzft7udQwbLDz26AlQbsGfHq+66dDWn0Kxe/XcNo8W58Deo
+i33evtM8qt1Hxzhhp9UhkFdkd5sC3Cb0BnQlmy7Yoi8T1sHdimPfBdlyiIa+2DIZJGI019d5pvk
UPmq+MhZpRKzVvLyYdu7A9TfWFjGGevvuBl/JEWaaiz2QmOiBIVXeYeQCq26sX5Okl+8vKsPDJeF
PtqFPkvdHR3m3bc/1jNxyfibtKrBAIii+B5LgJ33s5IOqAiFuLNOylCJnYgqBnumSgY0lCbPg/5t
5h+rcxlyCnOGMnkO3tt1tJcsLkAw9NwtpNsULRblTsKMBxIc3h+1spDftGHB8FljLL3whM2o6KcI
Z5boJI0gieoBlN8UCPFvfFhhcFJRQUZ9Btm++6zYnHQkTvGtY+ZfPIRmPYjBg0Al/hkSF/+IlIGo
QFhXw3wgaUyMiCySzjIKUfXIiCoKPkBESiLbqsnxf6DRD9rjjPDIO5d3AhDlFBlGrzLEz2PmcapO
FfDzbF+EXofvE3Hcdc66NCZKCZfF3vdw/lG6OMnZ7Sweo2Etyt+85PrXjM0dmqx0/S/2R+TSLVAR
42MmBaHNbNG6r0YlHhG205B+rH1tnsFMMblucTsgbyNYGodHG0zNb6qyeP5XOj73SxcSi7lLjc7t
BXNJ/drEJvovAz8yk8ku5ggxbAQZq8jGptwiDbfrh7KBOA8LXsmt47O13I5MZDtWOFxFRxaqCVLg
xkBJyZsweGsjvZS4rSBSaa+6V0ydV/ssLu6R6mjOC8u4kJjRczROyGrqbqrrQz5aqXczlRlRkBDZ
SRRGaEzer+1YG2dx2iKR0TmzS/CUiBmpzTxNQokRB0NMubMvwzC8idIxaD5Wv3jiemETP8VCwJLX
KmRx31rZq23ucDodSFGx0TGx6s4GB65djJ9JeacNVTpKNbodFyPmkM7Dd+nlYNciAEIYfklDmPAf
DMxNhV+/NwhzeM8p5ILNjFEFaiz2aDG8ziZGDrBBa7+K24SV+L81BxW+1XPglNt6YZYDEYEsnBqq
W/rmCR9nFc/88sFmjwoaBiDdOHOIAT5p7rVIeNXs/BuKPr8GdRuXl3ZNu+zkyLS5NSXB2Zj++mkS
G5uvPtndAVOd3YSh7KfFIZdecgmR74PKobgaVzfF3UIbt7eZ5Aj3zxIKkqfw6SYgdxyhv3hs4HKn
mBT6LfPjELyRLNIP38Ncc+xrgdLyDNi7tj8nvAHIV20YV0fD5OwVQmD0d0LGhw5/qr3g55yMxt6I
+SHKE30swGZY/C0hYCMm/E2UiY5No9f8wWUR3YjKRcDg4/J4U7MgfxjNROA+RQ5Dr/7sre7KfhMA
i3lsvHAkN8bVtfccrjb3jyG3UYwU3AlK3R3MVFZzjwid1AQDPAwBIRV8E0buco2p/BRIMk8F0wYi
dOnQrLDCZ13Yu9FfXFFRwA9B/vMJPc6kiDtGmrup84HxA37GGRyOOyzYpXNvAGTfLBKKVEC3hOOu
xu1C5Wkf4o5k7kMwu9EFskTye1IgNXem8vzuizpyKsi056z4FkAyPsCYGGJB0uaf0tN8bALrf2DJ
UP8ybmSiLjw6AjziJHMRdP4Yoy2Yd6KHhYcxxbb/0V9Py8m6Bbi+jgCQDzTZHPoY6riN+8RlE6J6
wZQmm2WYXMEEr79Qpazf2DL9X2CN+WVExFqHCR6WuoNCQnSP0sF0lxPmsp5WQ8mwxU+CdSmmFPwi
Itpb+eTj2J5I4jB3pyDN+RNz40I+o55qXGQuVFz9LcyFXB+gFTrLDregwk9OhArsP+/O3dINXRLv
tgIMqNFV1b/7Ts7DuQPQBNtA+UV1Tf7H0ZksR4pDUfSLiBAgQGyTHD3PQ20I2+UCxDwK+Po+9KYX
XVEVdiZIb7j3XHhWFkBmYlGePMHf0rsYVSbDYLT2HJ8gI+xbAK45tsKpC57WZiBlA5l+RoL1iK+N
t4FE5Iwr9NVthPUXI7ztngP4ZOJxToeY2xs1AaEp+NLqfeeWpb7b1O2vvCXkyfS6WCIwONphFbvk
Z8duc5DVeUw81w9eFsSfQ+zI80gsCgtSLecbP9S9vGhCOWGyUfNDs8dyRLpKFrK2r9+sQpc0Yhld
M1m2GOIP7lQStiPHyRngrqWm+TN3Thfs3dYe1hOL23y5Usy12L1DXK7+oiMO+SA073f9WfqABE/4
Clxz3MKBljcvt6Yh0vnG/gRuQZoIa602Dp9czXtO5Sp9PGPY+4EsKTAGXd6QVrvTaFV2orbIzk0S
yqkrPyz7FhAvmvP4uF3nwGAKkrQcOWzqVtd2XirWZSlb0KWvIpegdSdaCeicngsq+fQIR0s81Qno
zZ3YvmUGm+WQnbD35CEjjpoTtUgGg5LIlOJGCFWeiZ0kq4IWaW3PgHsQCmhK+0+9BJgZQk7a84TK
ld8X+dkDQBo//oY9luGdSfyWkifuyANkvbTcsr8guSJOPQv25eRB6lIcua/GWRDdjdJmXzr7bgep
cbCWg3Dc1n1Il2nltsHJjxgI/fTLkDoLTsQ1a28nwfUcOo0Jj6m0mUyxkK1WlL6FJO8WzUf3RD/R
YeLFR/SrytZtr8kYMGQVzNl4w3tfBuhyRfOCMIPgb/Qc9C+dlZsYIOEypoex9rx7zZ5whZ+JYTTr
2vW75n1P6K5GuMaM5T0b1yaLPkAoMG1jqAk4X4kqCM54btiBA5KBudfS/iG5ckNHn1xOnerS04VN
hw7ScjUeWZ5kzoHv1cbsnhrFbqkY3fXQMt8J+31Xs2nxT6g6Bs5HkYGktJ+cXNPltZ1nWaehdpfu
5Dk9n4KTsUvgUUzQh2hrEa+j9ExBs2WhRGgEM6e9yLI4+J3hu8SkQJHagdCsBZxXwcFGY2XmnleM
yWrxhHBxWe50g72KZxmMbT1ODZcpSQm3LENHBqIjp9sJQIL3xZLDQQhLXz2c2grk/AXJJAqrLIeo
EHk4NV42I1jK/Wy12CSqqb/VFgUu2Y4Lux1rdgZmw8lA1TgUDmI/Qg4SnELoGYYrY3Fh7DHBcHSS
t1YlVz75t8Dqe5XcM1WHAWTw6ZhDoOQ6v056IDOFsiEFT5eQSvmhclHchgkcAxKZcc5g2EYKPrgy
YljKcR5brfqWCEog4rVoePc983JGDFU6Pq5JT8IJkwd1RfIG6YtNHifXdm6p8K0V43guyADJd76a
kEaQBLagJmMsv2kDTLdKUZ1gdjrmhu1rGjwBP4Lgy5Re3ZW2IKiqxpv2u5JyOewRUBoZic2mcPbL
dIZp5IV04RbSVYOuypXnJl2guI4eaQMUQJVSR+qX0dw3pCIdChr04JAA4nBvehV27aEjyETuphEc
wTHXDhXXRJ6avsxg0X7bZEZhhx0R0Ca5gP+6lfy4c+oHYL0htpCocmb5lK2XdjIACTNNwc6bLAlW
B5PVJaeBzQ0r3aDlir5r0JMELt9G30znPO/7P72eBw9FE3nPW8o3OAfu7W7ss+YG72yrprNPGl9/
lQunsNHxcJ1+2G2D+6A0MIeQZLUlX41xZjabLZ7FCKE7AMeONuarDZp8QnGwtMuEMBO8y2csivoE
TqwUbxIxeP4EvyPu7mZAWCvnPrWFmWEu+ltQahZjs3NYPTNbXCEtoFfDM7xrGbTpZ78MUB8E5Gor
FvcpFbGmdsenlCe9f4dnghwgNgAbo2UlXGiJaqdny5DnU7/5VsqcTLssZ6Boh57/uGTkDpyDVHFm
7fyC2TlJdgNRN6h0Of7ZjBcLq9n4IAtV0UbxVMpYH52UkEv4LCO44ae8FHa4AVisfn4Kkegjs2i9
phx2ORGWS3KkwShku1+XOvzjWUWe7lvbWvvXhuS2fF+gSL7DcjY/Z1aszQ6/K4OemS5eRT3k4tuK
geRT2VEos5vszZWrXFSaHsb9p8RKMroZQ0j7kdBMfQkQTS+nBlKt/LTo1jUZLah/dDRZOgHvt2YF
XMp+6tfPVRqEuBEvdwFIVzimQT0Lh+x7yMZyy78Kjd/euYy3uA8ZgKJhV15exKxLkZQuw66MG/Qs
IsjgscmUEfHdGCAvuVZQ5NgIljH6yD13nSePZHRbijQL4snrOw7AWCLqTDz2jxjpAWtFHceSJF88
SCDLAKaCBrqnf6tHZ+ewcITcjo4tK36UiwqN05JzGR0+WVsA1HKiG5EkUgek1o3Vzs5yO1aJ1/xl
GDgzvYlt4WNer53MPlXgj1DpFRjaMchDfl7VcEB+nydfta1C5yDndE6uHVArI8mW9pzG68fMdfU3
RQ03U0b1ongk3AU/wr5BITJT7PaFfaezcPNO0fy+dSU+vSf2jq78aNzBAuLhyMnObmqxdt5hnsG5
HJAL5+OvpIeQMUvVFDZGN3H5enfsbb0SLWMdw7Gl0nHTe0U8uo2iKdMdZrtimbo73JxTfuAcLKp7
AFESLSGIu+Qm85BuPHQ2DfZ3PPdwnw52L+eY5TGyzhSvPEsa/8ejnHA26W9cfLjcbHg8RqZYV6GA
ufyxYM1DAl/2jcjYu9XsioxhtdfsHUzb4YEiH/YN/yK44a9wHlc/eZHYG1gqsmLJglPNann67qWy
O5y5aWMdTd359km1AzXzChYwhUQUkLGx71GEhYRfqdgITNMlJVbkWGSosOdOg/oGFXiYEK6WrZKF
C6qWKbn0ducJuF2tb5bvmtjg4DRJnxUpRF6cyZ+5pm5GeOmkyX6SdbMgrjRheTPnrVOTm57SQU8x
DJBv23hwbAyjqAHhA5dAfA/zg9sBz57NKitMBdTdqpmwn/YZKMtgaoC6AGZWjXNa9drNdzBoA8nE
DUIOgh8xh68zI4/i0JfhEpxGPDb9sUGbreeo9IaSxHtIN+KZ7CCSNRlOOd1FuE1PrnAm84IzD0uP
C8CkjicGz6AmrYDk8JneDDPF6mSABBEDockPqW+g4cJjOEIVbKv8XAJ5kDUGDA5D0tOmwOatJTpI
i93Cbrz5zIdh8F/8FqEseUudTyyRCUi9jGptUrfHSk5Hy/6YSVjY7AONtYT/ybbiuxqXvIpw2/Vm
NyexkJ+5SjudXvPeBC626Bxdfo2XAGT+jrgQTmlGwoIMv0R0MdQyH0TcTunWh4LZSfIaWIfNAJ7g
FeEtoGNu+GU6Lu6PmdmHe8O+Ihe/foWyHinubIEvRiwtFWESOdNQqMWkmfsC2TzYxkCe3SYZXSSG
CyuFq9Jn0no2UmWb21G4nOpEhZB5hXkGDd7AzD/ykHL8Kajjpr/oGxj7EWHkqJE0lBZKioTQ0nPl
GWM9DYRg0FVJw0Mv7db3ffzf7NVvA9Dj8kG5EHRGmLoAnXCC1un4NFJ+teEV0+weUFyE6zMDv1Nh
9y2yuwBikNF3wAlro441kLW2PeD7dUoQi5UIhIrA5uOTXsg+MKjXlV6nY17poPiMqQOma8WTN5xM
1ZFNUSZhZlijV314nmZ7MKdG2CTwWb0EV8TYAqOrsZeFdKWNMnph3D9MyIBTdJxdXzrgwYxSJKon
0L4O5ejPl4LeCjUoH1K5L9GrsUhGrcDATBfZE0rZljm/N+UkG7W0DdGCD6LZVxU1/94y4UBpxPyC
bi2tSKdDOe3sencZ0jMDG285B2z+xJ6VlnhxeIDCsyBU+ZtTniFjqX15U7sDIbZOt763hXDGgyjz
ymAL73FvScwizJS8GBUBbgPmos2cThciouLfvnaJU268WPW/yEM874vWxm74SlDART4yFu9MuHJr
HlHPEXszzi50hVr3ZXBkrgcDOW97K6qJVmPd507WxDKPE6nfN3j6DEaTVcnvXJn6Gm2IBqiXr3RR
NlU7BVHhzZg8EgczmwJJimG8zbPrvu/q8BrowlTjZi7QsSWE2DsHVlOUakGSEFkS6IwHK7BqjXqz
nr2VQxFyI1JelX5YQ52t5xJkY8+zbVfxNacAMqlhUsNPytbxRRRiZuWL4wylvF1TD1cS+QezKeoE
huI0bDuVq9rbzdjlgEosPu+ABfKUeKXQD//YQAK8h8WlEDlQ3fgIUGhQ0ivSZYLpHqm4zi596A3i
OpiLxTuQDJG+9pNUCvUvPeAt/PL2TSvElV9+lTCVqzxwWvvYYy9wbHLb+pMor/gdcJRXfBt2/zpa
64Klisy/MjIovb6BxWDxJ4eXFUITb/mbky/aJyzJpXNZSW77KRK/qUE5QRhHz9esGYmBiXFY82lz
3UPf/B0mNGDQSMNwfSQ3K72vIT4tp7gsvTZiw7uF19QiqA8Bac6EzHRBdUZlnMq93dRhywwUkePj
4LBrOg4dsVT368Bk/5ltFSkcfD5pzXFLPNKOhYF3okWClpf2+RsIBfefV2f6jKQazD3GrexFtmPS
XmnfBX1Bzg5cdF9Z4m5JJpy/RIuWT5OQU30s/cVWJCyFkig9ULftTvpZ/9xWc85wmsPoqBE3VyeV
1cm9kqy2z5PLtIvYnSLEljoRFXmw+tYHHiXTWOzcgAH0fVqVxgc1PkrMDf2gGMgk2op8O8OCQAaA
DC7MWOZLYNk4vUcTSNqEKsHcQwZ0eweXl7gdyw9wnNqIhwipxRpDDEXoW6eqi0nFyFEK5EyfZUdU
T5exhyZY1Hqo1QyUEK6NdneI0hJUmTidttMaU9ux9XmNv+IEI9s+iC3vCd0R0PqxMsljWwr9V1pa
3FSMyRnE/Q/pskIP2X6+rtuBiPceUWK5DDDYB80oDRxvdeOBqUAfNvRi00nPcUgGEjizfIMWDtew
BgLkZv3KbePnpfmxbWrggCQDKBtBnV0mogi2ORPuP6SAkySby1rLYS/8pl2u0bYnzQ3iNCwRs04/
qfoWnxCvJnkZ8Xp4V8ZLSbzC2ZC/V9bQfGvC4/9qKJv21Zbk/GJ1SC4jtozVVcuvlO1TrOSMa2zy
Nl5quw/fEs7RJ2/OmwL9F4evQIPfiZcSpG5zIY1nOrL341NWcUAQodt4JgoQn/cUN4BjZ+DP8Tdj
Kxc5B5Sy4iQ87Tpn0arsZxVi/atYLpG4OK76FEKwxZVnFUKdKfUW1pQhvz0J1SLBqsqrE9LkChPs
S8QfRHslXn8zABKUbMd5Upib1B7kTpkzMyOBab0y4xTA30Jof4vUakgufIMu0GYb7fO+El7OoqMJ
6ehmK4+BdA9Fb18PeBiz3ejO+Kq4eau7pcvMhD3B2FCJHLvauyt0nZt17dq3UeXjBz5HcDqhpfL8
ECTUkdE42FuHmCXNn5ZhEMyTjCHbZ2VN/d9uFRjvw8EQhoRYRPvqunAqf/rGecd4Fviw/52YhZdy
dGQ771juiV9iT5dfNq3VeNOuMXLMnV/FyY+NhCeHU7f27lllJH3vaoA7nKao4Z0jMnJV3Y6t8qpj
T1vnRm7Qet2zLGMW4cTahUfkgSMZH0S5bi9tN7yYBArLgTXqhhJEREFAEnU7CWrwX+h2dZW6OI4Q
ukVmkBgmkjR1Pn3Wwd5NTxrY/FLhngZq46Ylsb2IljA7WxNYHze27Isaw4I4l7yjLPaH2KuukZWR
EQpwov7R1so0OqOwf1a1zD9wkiXfMRw8c6gW7m7UHCGd6TAFONsz2d3HDVVilKQT1PR66JJP0NrY
j8A2+azm6rhlGJSwxEP06AH2Qdc47r3AJQuLoKqijHKJy5+A+2ALJZSWfEL8w8LRzwhinonnVg+l
7bt/AQZMgM5l534VKXqSM3YLOmK3RuxD2NcSHHzijKp7F9tIzv2difzOFhj17kzWeRsFFf4BJiqF
u3xfeGq9QF2fQRSWM8hEUYaNu89mG79LY/JeUs23I2hM9IXDuZ3qGbAZNA37ZIcoBPmpSsKLBlAk
+xRbsdjh7lDjo+loeXaqw6p6VfeePlcjXcL10qYtgPCOCcBupQHyDqk16uDI2b1caCkkYmCiXH3r
zkhsGMFZxDQ9Bwym7vTOWDQV92XDHuEfthp82ocxaICNHifE1Flyy/KPEOkTiwa3Hw46wFNK/+FM
nuZzzpNnaxZeBowpjMfupho995VDPAgOXprqPlqCIvnscUz0f9cFf7U8MMsd7Mg3eLcJ7JZu+dWm
hX89DtgHsJcgJSgJgUJjvM8XOba3CPGW/jiapUZQiCTGmvcelVjM0+5YuCDbmNHdEzteHBEerNx2
ly+FE8JoCJzu3YfzWp9w4Tb13YIz1MI2GcN7jkBwVekDyV+Zw+R7ZWiD6mZBPMziFKoD/nIScaCO
+UWUW3I114aDMTuvHNDovIgNTPAgIzK6oB8ZaCZlMG1BA37IoYHlrYhWT8yv6Rp2ErdvX3ZHZEV2
ebBRJD55CSazfVCSH8Q4xSpeNQkBzm3c+BSvDCSQmzLZ7+QrU7nxN+QFplZW3kQk4OxzLeP98QXb
QIJrI56a7fgP6rY8+Y03BefGZrTMVguEzZnljpP8Jd4LMSS4Qukf6yZF6B1g8E3PJOgsLotz2Ynq
2kvHYfzLBe9kt0Ah+Lw0hr0NolPLZ2er159QQiTxM5SpbaO4rBI4QbHwWB83x3h6NCuoL+64RDln
6SWILqlix/dgSZfslCSY/ndtP2MqoyNHsk4vLxispDbNi0/JCJnGL1QZaUXNG1UolOwnj6ae3UJJ
lLq+TxUGVW4AEFL5CtmZogjqI/AGpTwFmKhZHqh6HHIBFFSoW+CO3m8PoGO5YYyh+pfJFoS+MRNv
ERAFVnApcyBJjyaj9P1ocEz4ZzdhOISEqjJYz9N12i2JZ43vaeqp+qo2CGojJquNIN6q7cJ7t557
cWBQKbgbiKes/zk2K8Ej8jUPxmlapYxAXTiez+jbp+IypYaRGfOYEOlTgrRTProIUD9H/GDubUdq
8XC0YwoMGAoOdp8l5+s6TiS3b7SIbjZthLkvJUG76xCd/DAhwfdNSoC8QQw428DiiTJAlmrFTfrS
lGr5oq5Ypsc2JMCZiCJjeycUcA6WIauRqtyhNa+a2ySpen1NWkOg75qa5c8+BGDIyhqvR8VwB2i3
i2ETGyAAfseFrsoAXMFhQo/VtCFRAbjV+psa5cvQPc6lF+uXMZ8y9P18LRxai2YZzzUTxtZD5ttB
173QaRiiRxM7KdlAWetAEEUr48F/bzCozEAsRjzr/Ilyw/dBhUv/V4e00WeMUKN3npRnZ+9cebb1
wMTcxE8y0W1/powhWdDMgYtn3LW5Ukqvl9XDjDY7PWw7H/ssPDxvBz9DuUVPzTqbXZMggySW2M3j
0qM4pczpiZmFdGF1iI7kkdm0ocJ2CDNSV02C4ebge1lf/gAkgGsxp0H20UqTXGaJjYWBkkMuFqKR
6dXxmXQgmmvNfLEnjSdMJsb/iclb76OOwTTpQ7nFJRqEk3PHKJwoklzzrO63G8zfpq7+e+iAFmLg
DSeKBWANlgaZEPDNqre78zqJcaNVtRiqRIjck5XNkjdABRQo0q5S61UcYGVi5jXDjGwnJVoAgYY8
np65UBLlAwKVrlDzH6vKisclDdMU41TqodhEig25GSbe+9xwP2KJ7JJXkcJ8YTpvrFsLkwNOpZ4X
KkKQRzWPaE1OWwRv9obeeviXmQY1koUEn41yk3n8FQgZDNStDGQ5BeBfjNdYkD3UxDE7ZLx+ey8e
sUIi/0aaXJlVved+rut9i9z+A10/y73Mnw05s/gMP9HUOAQGkaVy8T3i6w4Tg/G3Yd12PL1TLncd
D+ktTEMGm0Veq/EdrGjxta5OvyHVTGxFaTC6j6CCzJNx4uGTzMrqn9PL/Dsmb/bKccwIxLFBmL+b
ucyxuSEt+mI4ivKqW9quOXRwGKxDWBb6IxwrEHg2+ufPDJ/as4U2PkXejPxkb7As3pUpgVm7sKvR
XwFx6376nGqFPbuTP2Kldd9C4Tr/8iz7P61pHINoVWWHOnv0WwH50s6JBkR9zPYuqey9bzucizPS
03zPFrm8VigzIR8Rc9zuUDDCVDbgSisOvRb/4iJb0ouwR7LI0DHnGqkoLI5K5WMScqTmvF31go2i
TRGv7VQv6Ajo9qwCR5+s/3Wy6f2INM3ulzqrzg6OqYKMAqaC2qkrJ7geEB0KnFSSTbiqG37XlnCb
jLYiCIsr3y0GjEWcVyNhUQhXlUCjgl5Rx9OJw6D8NVMrvy3DebsBwUvramz89idgxRei4Ssrkl9D
BvKHxIJ8dRhX2d4Nrq2euXMS/0wSH/ENC7pZYBgVn9Nu5Fyle7OyoLt0jEDB+01J8dy1PaGUDvc1
ib41S9uDzcrln+xH68WgCD6vbePcw1Te6DpgmXp2ZnmK4ISrPTKhdspTFieY0Ja0UNddsYavFRSM
MRrhOKBurGtsI5lDkYIKBHtvyEbwwUI0015MqZynaRrSxza2uQsTSYAW0IFkvrP7qQLMgZTc3aXA
ya4x9a3fYqI6j1KXrOudP9OFs2G1cdTKaZ7fjFjgZNKMsvdkZ92hznYrZsJpWF48xE5TNHbe8Mha
rX3RyVLf6op4rB2aGQZnXh/0jwXUR8Y0STD/s3ONdoRNmH9y86Goj4Mgn/xoWSTQR+jOCbBU7bz+
wT7VPqtuShCRiM0bPEx2VR6pm0g0572vp0hYlFOHystWE5lMgbdCTCd2zPjyB52L9BvbU8CMyNRe
tsfDqJ9CGtuAqjEuv0bXCn5CPUx6z5NARlZDS/YUQvvhx7Dx8RxYIrTX4WZTiNaktJi0rU3+2oUL
OpXSMt5N0tiVcwypnNpd0GsO0KRjkERsEOfqLgRO9tHNc4D52Of7p2qIeTS40BAIcTbAZh+bzH4g
C5FzCiCX/ZWwJ+Khqkd56peh+PBGp/gA3FJ9DoOLsNIWi7xh4aBf4sqHBT1UjOsvU6nLUzFD+9vP
7LU/keHQIcVBi5TfrIigqB00ZW/g1JA3HdTm6RnKA8vxHnvrdJEV7bOKEXyDd1rYc3W8jOCZmoZy
gGAbRFZ2IKAZ0zuSJ5mvwQ9Z7p0BY+Z1HyXd5rPrW4QuYwBR2IFa93HBLTQfLJxYf4o0ne6NwqRH
ee14FG1TKddNiMUUDKRc8WoJlF47rKMCTWSShGbPtKfXB4EICCFnzxx414/hhl9n28I0pw7sN8X7
y0Ldr3LQ44Zmd5d0yThEDIemhr04SoADwgl4z+Qa5+8ewV9it+aGWPO86xVYuSklGaLtY1qwBGyY
PJYclXcqWJNrhDHNvId/r5NP3afuvwypk79Dw9UzXi8GTBhlWn9loBquRWY2+L+xoRPTdSSKYJWl
eof7ay/3DGs76B8otm7TeXbKi61nSCZAO0pQRU4L2VPTuNTnqtOb8BIGBdynthPJwQK9PF2DqmSZ
KDsUngwrbO9uakvrd0SMffK2Hx1ea2KwzpFo+uMvpY36fdwE7O7kbZLXvINJGOqmfc7nMvgOu95w
i3IG4lOFBXJYhCOhKjEKvZGjBLNJgwaqRwFNK06kHsKN455sza5znHIm+gCAHPJQbIRwdNriRGJx
jUOoTeL07DU1pBFlqN4PKfwxj0PdM/9cEoySg00rNLDF7q3NlND0F6yc9geAdXa4s89NFGXMq9nn
WmDQgZFOQcXAQ3jxjhuN1QiwL7YPY6bCJ6RqXN3Y1pJbdsKssYSY6O2Ebar3gnBcDV2/jt8Q6mPr
jBPjnpqBxSVfDn5ym1zCLTNzVpu/uqJ3c5rysyvKKr2mgJD3fP8tqvBGp99YkOvXUpWMn5tYJuVV
AmGDwbwlmBBkrJL6Yzep+jkmIYfyOU+8W4nLCfzO7JvPJBm4pdlxyG6f2k4SHCafHPudcMoGXQ8T
671h06V2k8YhiVC/7+5dGl+8+Z7VfvOmk4fh+3H9b8b1Q54sEguEqnLUXyrEQe2OdJLHSqRwoHDm
DY8hcUOMGnVdXRCwNxPzp4DYsa3oZNgRzM57AWSefQi74s3LTAwNuEpVXYok3cb/fY5ecMQkTF4B
+1duozZFbeu6M08pATPV3Qxw+yeBU0TYzdpmbZQOefLWIyedeXGr4U7V5WyxxOBl3Tn5iHulcLuB
hIMw/uUBZ5wDabhiuK7FMydj+ZysVVftvaFf/thYLx5ZOAxexHi9BfUND+suXoftiSGz7j0IFnMh
qVaKaO1DsfGoYuAZdjLlCWCSef2wkTrf4gbEWCFGQBp8fIKxW+BNDTp9wqYNVNEUxiMfBt3+Mtuw
uwSLVYqW3PLqfRFa7q1NAUZWS1aqa9K/sSrxdTr13u1cVofL7FKMDQRMisgyncMOm+oEK5C9hubQ
5ZbfHRBp8+lzDAVvhcyY2aaIe5h7tI175vnnV2tKu333HUX7Vs4Tc4wBwfPjUm5WKYpbta/A6+tt
0IMttqWkxTdUSNqyEdPAucN1Q2BLNk2vhBpWzzTe0/ec6hxbUU9MjsWooYkqZpblLiVSXETJWton
ZyDskHp1M+92bpW/IVnv3nrIe5rLcXMyZNbCxjoE5g2PQRPo5U5Z8I9DRQV7vCdaHUwxmK8UKtb7
2rB/3fkuU9wDcXGZf24VxrJTQs1636uR1gt1uEb7ZYrszZW4F0BxEkx/lfZW9YSuMEWrg0Een1Zc
zZ9pQ60VpRWTyj2sRvvCyUVD3yNCKfYWcgFzxkqQ3GHmYqvlMvmAyphx7ZBMVno6wmvoh3jws4Q7
gFU3kPSkNt9lwcbniDOqP9hEB7AlbBHbMO7sOmvPFn9Kn5gvJ5RbTW3tZ5yQ4m6YtT3vw6pAZ7Yo
1rSXgYTRF/y8/RlgoGA9uCJ3ZF3LipUVtqPHgx7XGPQCj4S7h8Tjfo7WADeyI4FyuKQKM/txe1w8
Pl7eogPbbJgbNKDQKtENdmRyWYHfHi1szzRQxIEvsARJHZ/rlvKqUBI2hJKEGyBSIveVzWovQCCG
tTkp27RjRPHJ1YFNuX0KyCpLjq3tz3/6bN6IL52DYZiVq0TBgNyD2K5hrL+YtUqwBQ42lJ2F3PhV
A7SBEmOTobdrK8SXe5nnsHiEyBCHdBC1wdRltf01NECmI45w536FN4RMxjNkR01otghiHeTCMj/c
sLJ9mpv1Ys86649V6RfvallSb9dA2UKAQb1QnIe+CUmRxskXn8jqog1hegiqtKO1+adHjQfSGVBz
XUor6KEVUsowe5RGxueEUQnW9pn8a3hDxe26TNLiekmm6sUPiD/ZY5uIwzvN+fxnTE3Krqhulb1v
q9jQvpLn+81gANbIOPcNQyV2ee4jbJim2+O31A9Z3rkGWQN/uMewvPJeYCUhc1tR5Oxdz0o/Vlmi
+k4yN3kopsodDqQ7ydMUCDKVZi8fb6n35uzk0FJmO8lFJHj7R2g6vZXbPwCe9Jc9wnqJusaquhc4
7eqxFCObRbM6nTh5I8pQdMsdzR07hAx+NwQqZjxOq7+wnVa/mMvtOipEjGeD6El7PVjSTy0cXbg7
ONYzi5kKfQqkPYq7lNTLac+F2VHJQPb6mHIFqK8bB/9L+qvq8Ma4NkLMJN3Sqf1xOsejJxFCEmFX
HRUV76/LADLZa3TkFJjYWh6wC3HhejVrO0xYw69iRNMxknACYEq44uLTJHDdg6XwyjcUQ6zumn6Q
BwYqKEKY6NHIFZAWXpi3NTctQzk8VkVXmZcSoGGwQ5DDtgVtDqnKyJgdxpI60Buun+jRpPSycy+8
MuApLheg94xbx78ryip96DskFnsbvcZHzun+t+I4el5A0GZR5fnrQdFywsevE+/NHXV1LXqSTPay
dtmiu179pwxcZDQwpJoHwGbp/eoqidFgLJZ/TGnnX4Gd5ZNysrlSzFv1vgHxB7VKDuWhgDb6lvIF
P7GkQimUj4z2s7QGXN+GlURTXm6TtrAZ+5klTknsFGae/I43DKYRte5kGpDvRDuPfym+mKHyUja6
eEQ0k/poVFU9OYwiOJ73drqMHCLC8abwOcSLVh2HdPKDnWMvJsdu04kgnnalYg89Rqs9L8NNljs1
+2WEVv0fcgD4mIKcHTMD7j4T7iWB0z+yuqmXFuURY2X27NXqMPGKbKtkA5zxfG4xGoObnQbiAmd2
3YvgTWntJMwltx5a2MuG6XBJfW/Bhwx56M4PDrIZvBQeJ1j7EDuBw/IGtoBP/pr2izF5c3xblCoa
+c5xgLbaA/wPIwuM5bMmFBpIvmmC8ZroulAe5bho7+QTaFj94Gl1AngRTtMbGIxN7R8AOwBJvHJD
yKzU/4k9Ap1PC9vHxcvQcx5uUzUGfXVWIZlL/jV+fRYQhyxVGR/I7DYQdw59jjtCHkARzmBUUnLr
doL5vti6Bzp8PH0zpVporQ8FnP7yhOSb1R0ITw7JUg5c+NxQfXClyQ+0otmualInEDsRuIrRamOB
GUDtmvTxFWAOycBRmmJZB7ngcPzg/knfdQhhbKc7dKlUFlll46H1PZf+nFpvL4ksvfOQ1pN33yEV
KXrOpx3+a+tPx8Dtny9l98Yst+sjDWqAgqokqCUasth7Z6lNgs9YOzYaPI/Q831WY6DZi0QVbjRN
fvdvkwyTAWCk3rAnnYcPHyk7Wee5C3IUALmkHZuXf8rHaE0QdjmzEULWT+WDpSE/4MMSZySFjscI
oulum9Hylh207/A7KMxyhPTOdJ5IjQHl0TgwRQukiyrOjEP2OSPR/5MQlJcd5sqtmDvRrJE4xl7M
O/NzsHtXNA3rGcMUVT6AYIqyZm5BuCerN0r+a6lbWTaAv+nrAkRA64DjcPapViMIoHF3gHhEQHzt
kSqSTVX4wWQd+QpW2NK/8lnhI6nscwSQ4VBaT8KXzGc8V7f/UoawS1SunjdeK905z9R8KLeSkMJ4
twqSQw9GonnZeR5gJSmEqy9kn+AnaSoWKhHmR9RHmaPIcHelFbRXw/aI7DW2GeskzLxmEKRsxLtx
rIMk+o+0M+uNG9ny/Fdp3OcmhsEtyMb0PGSmlFrLlmQ7ab8QXqq47zs//fzoRk8raYIJaQr3ooBy
oU4GYztxzn/BwCxC8kNM9meLFy3NVHAUGt55nQYRDOwnXiJljJt6P4IPG2hjkcNpFH2KAgI4xwP+
ZzyCAXijRpBhHNIGlW3d1FXW3EVe7VuHsNP6bm+bHsUI5Ff4t9HVMXdRlns/QBLVJwdUKEkqJIu/
TVHqvxAI61gm1sjKLrQGsfgB3dpd2CBeeoDaZpwclervdUaV+gnAGPUlxhbftGDsn5BYGn6YmV48
ahaGttchPRzvCqsaw7mqMWHjxtRnaSO9om99MDSIx3uzZILxZ7CqZI+rBlU1tFwddYfSFpoFdueN
NEuj6FeWZHizZnWm/IWoU4L2m1SruyzO0FeWll0e0xADx1sHyv292lSxKwMOZDxCERI8oHcABhF0
M/gl0ViG3HlTmJ7AeAh4fohx/QjCePzZo2DM+xq0Sb0zRz8MdxSGefvwHEZ0ls/BzV9TE/1sBVr/
VZua/KNnMlHUFzMKEZmCbj0WYjpyuWOvfo9SM6NN34bPsZgrrGGqjx0i6zbrzcBzDvrdQNWG1x4k
ApJXCAHS76Pvao5oq4jDDs6CgpADvKcpPDmjkNYhAEvoXBc0qIsdCQGdAkSVTUh6gssagfM+QCgC
gy2Yv9DncG6T/U8efyM2yeXQ3DOP0IYi4YXzq4tq3K7lKELMstBMe9ZUkF9Nx5hpyVOKGg1vrww4
HH4UH3hiDbzYldBsb6hMVuW+tYT5ERmf4Tv8xep7xIvlJ71cv+XBNw1uArf4mf5n4yLbXb0MaJSj
MhQI5HWEbjFiRCD5EP8O8w30JZn+VYk+aXFTqjJAWKNyOjy42oJG0F0Irh97KgsegXb1r3/7X//n
f/8c/sP/O/+YJyNt9n/L2vRjHmZN/Z//Mv71b3QV5n96++s//yV1U1UN03BAVUoKnmBQ+fOf35/D
zOdfFv8eqGFQVzWN5kJPm8cOKfzCC7qP20HkeRCTB4LqGI4tNMN0dMuyz4NMdmjaiEXEbp2r40dO
Ixw7ldJ/qjzb2OvjBH4fXZjguB11/q++Gtp/RbV0nFt0WlBCX0Tl6d7ZLbKlriNl85SYkfWi65mi
XOENFsLoGgHt2YmlHskdYVJvB7fWgksdZWZNMivG4rsCKqEAAZrUjepqfJj5ZfYTaZX3gHKrl90W
VdVDZdqOufqZbY3nDErzUpfzb3o1lyLF59dq1MTFQwuq9ET97xct1fBrN0FMGwPRX2e9wP5mO+zK
dxYqIXGeVh0He/bzsB1As8Isw9i1yuE59Sgsd3YMSoeMjw7+wJv0FIsZhgScNnH228EX63eeZILb
NDVtiHpCF+fBR22kzZjVsZtoJYloDsPlDgh20t5sx1n5tkI1LLghUmOglnMex6p4bhKGQSp43ChK
wLnOhURhpe+aLz0Kj8cMy4Wv21FN/quLJSyAfJKsWdIwYGKcR7XpNg9eJiOXRT7LjkLKHLEOKCJg
h3lTBI/b4VY/JtuFJWvAzZDzz3m1gCA5YNCjFLELcojup4jMU6AHaF9th1nZG0J1VAukuW1Z0lwu
GDHVA4oWievlA3xP/HQqDNXpnUmuG/BTZaB519sh16ZPqCxP0Pogbs35z1+NDMd73cRaNXbD3tDC
596OyeYUIo1Xfl8Y+Te79NUOBU8ex3fbodc+Ki5LbBCOWAly4jy0X6NEjzA2oy1G6vQRsrslUrd+
944V+jrOYoXaXTzZIjRhiAC4g+Bd+i9A3sor/M+gGgQh+rq5H/54x+AodmkWEssaN8j54ERhT1SL
9cSVTt50H+K41LonCyjT4T1xdMcCsWrzHRcfEQaeTAeIv+7A8wvh71qd/Oe8Av94YaGszpYl6G7Y
OkJpywHRmwdU1GapCwB5Nr03B/8KQVPsF7cHtLogHU2lEaoKaWuL2UoS06PcFmSuBYvqMwlEIK50
VXfQ4YtqyQvP1GsBii4iW92OvLb7INP8d2RdPZ8yzjD4GGDiXMTD1Q9CJmgrcvQISCcIA/+oG+pc
2xHXxqqpGuI9oNc1tsF5RAStIjwk68yNWkC9HinHY1MN6ZOKsDHCjTnNTEpG8YWoa2enxpKk+W9Z
sIEXUcPSmIq+zjIXSxWHBos6FT/QICxciW/Dz+0Rrn3T17EWy5PWbj5AcmM2Q7354ijNLKpV4kw8
QCB+6uCbP///BVwsHwcovap3UeamdlIxOMUKsyu4RcWLqDXja5nBaH3HuuH0QoSYggUPy8X3DPCQ
1Aqs7ty8T4wjrTOzebQjjO32U2KbqKfJyCrvt4e5ths1Wxhcu5owjeUuARoO/bVqE5dmcF3uKw9z
2auB5vWFz7m6Qv8nznJPmFlUishOEnRJg+90YkdoDoH+FNqxaX/CArYPb7HwlZcSttUl+irs4vRs
0PoIOlknbodWlaB6knrgkkqafkc86Y3wwtm2Fo7rz7YdKTSmcrFoggZJjSkMU8B7qncdw5O6JTP0
EZhOw0/bE7f2QXXBbjct21IxADnf8lyHhQ/NlfRXM4afM/fgLtOBHuwS2z/yWr3hnd1emMS1Tcjx
Yqomf2lgI85jWikFfDPgAuzpBsk94kfFLSwneY9Xl08BMSurh+1RivmsXOZnug5XEQyL5mi2dh5y
RK6wsRSDa8lugu8S3EHVdbdKlwPKAEk1l4cgrlIPGugaKnbRXJv9bKy5/TNW59UCtIVmpiNtc/7z
V8nN5DSVmep25Co+shg75DPae9R1oGLz4qDmuh1tdWptkmFT0NJjbs+jmZGCIeEYRK4HNPkWUnAB
uB6S8bOVUgEsktI+DY5qXDhh104CHUXROX8zdAjW51ENJNPmauycCQcqZIKxqw81lcThsD26tW9J
IkMGbMOIMsVi4SawvMGZdLFrYAZ03w5e0V4P8VQKkAmld+F4Ww9mshttTZvT4fNBdXmP3YUzRi5q
psZ3ZKCVOzX3LaRa1fZqe1xrm8PQLZV3Ph0Ax1iEavQRjJWiM2tCtfGQp/GzH4Jy/IjfB3B6CILl
hRlbWyeUswwTlQNb1dXFdizTXE0l9Fy3bSrEmoN86H+MtUWZpdUhE2PgVw3VkXoMmszbY137rGwH
mPUGT29VXWQ4du2VXIiCZJ+KPT6fYSGupszU+4ON2sOFYGI1mqlhwY3JMyt0MU5uRC8bQX65wFur
fUGR/JMmJBofstSPCmSqA4dAC+PbGvsXAxFlVCADy/5YQxK8p29ooniExRqtLWq9X2KltG63P4eY
f8HylCLPnIswFHhIoc+XGc6reYLhaeLCnweo7Vl4pynV9HcMQR38mogB7Zr6U+fgV4n6p2iwKOHd
p10HuGFs/5a1bczz2ZFsLov62GJqmr5XBQrmkZvk2DgiKKgiTJL3ah284657HWg5K5E21HGR85RN
1frbVKDSctA6IcRtm4M8v7C75tNn+YUlS1cCWtBMaPXnX1itTTCadkkVgr5Qvgcoq4A9qixJ2we9
N4pz2HoC0g7/Qoio3m9/07XgyAfNV978vNXmjfjq+Ld0KiT4TNkniXYUyOkIfvpH3B0M5QVp3TE6
lnQ8o0c0V+PmUyABtR23f8DKDiC9Z/1Te4IdIxajb4s+qGp+18nUUKhCdTZprRujMbMvQKgC/e3D
5finuc9NR1lk+Z5OOvQdKKE5cHHa6gXRS6TXRInCyLUJ4j88yKxG4Sbz++pBqUDrveP+0yQ5BokG
HVoK5OefWxsgEMal4ZwEKHt7rlhztFLAL52nUeBZ4xmgmJ9NXP6yC3fT2lGDGo1mWBIUD02uxUae
0WFlROfjZHUWfbau1QRHjD85H4sUkPE1NWM/e4Y9BObQdnrlRPYMZULFOO9K8RxEu/Wm64cHH8Ue
nEaKsdUfxwEug7u9INZ/qD2fvuxzTrvFktRpFcIx1byTg+JSfqRChze1anbjR/Q8VORNRppiorPp
oNnNMLW3njpDP4IwHOicF53pHf2S6woTayeWR1aDfRSJGl3I39YWLtUgh9tXY/eai+9ZQUzsvUK1
T70CaxOn+/YhxILiJwIq7fT2tEkjFWZGfp/By9pajCKmr+KkfdI7JJBpg030DIuyF/dKl/klyqJ1
Hxj7ohVO+GF7OuZhLE6neXea7Ezd4CG8GCZmDYNGBuKcwLOjqtA2+E30ieDFb2RgYD7UlZn/A9s/
+VYXInke0B2PbrZ/wkoyQHHI5FtDrkHQYHEcY0lvQhD3nBPoNnq0aMbALS5y43PrTdBitC6yv6Hb
HZu323FX0h6yYiStTF1n0yyTVZyzWyh+wjvBjenBmnDnZrOEHNrX/hSHR8SCw+zCWOfjbvm5URoW
gqvApvOwSLUmI0btpfC8U4yscnhXdPTYojjXHBz/oMPCamwr+ktwqFFgC7qv2yNeW9PY6dEEcKhS
C3MRHW20TMARU05RqmjjAYZdAqBWs0s9uumMphovXH1i/g8uhouMD1/Z0i0ORHux1/uO1YPZukep
uBY1SAJb3k5enIsvfjSoz12Zjy9RM85y/WEJqm7QohtbyZA/TDET5tNkuXql2J56oZi9lvaQ8VBi
VoWu/3kp41SC6VShKycTzY0vfjV1jzHfhtYq8o3Roau7FIm+xkKQMEsgmdL2dj4mAfpNSBvNn2t7
YlaWIhexKufHi6A6s7g3PEmZCidK5ZR4tAx4FJqR8feUhGDlqEpVBxL3Qbuw/FeWIq9woaMxQwsK
euj5XZVKS8WB0XdObSn1uxzbeKxtMbm2D45VxsDUsLqqjxQ/fA/gZ5h4X7bHvJLuMVzqqFS+VWEY
82J9lZqIBOc6ABnypPRxihupU8A5HjvwUttx1r4tXQsTqSr64rq2OF4EyL0SaoRzSsIU3FQ2CvVB
Bh2+HDXSqEj/5133tB1y5UTTOVOo3hCX2vdiaIPonDzA0eAElqq+j3q9D45NqMXA4TAc3AOeosWc
+z2nznbg1bH+7p3A7Od0mef81Tc1WyAsTt87pxqR6bu08EpgURqKxVKV8nMnfKQH3hGR0jvHmS6E
ZS9WUUf7ekTTwjuhfezcKaHmf4VGC4OGoi1axJieiuvtiCuHGDcVT/C578WlsZjPqs0B7XqNc4o5
TK99RKfvYy38FFdD+3k70toKJZPk5GJLaubvTObV16Q/XzZkcPZprIzwABMJXxGlHyftHbMGTRWM
r0qn8o9TEhlP6uypYp+Msm6OamOUwR5ugfWsK+i0Xme5Ir5tj2ztG7IhAEX8bsour1xrEG0Ie4B1
MivjQfahh7hXgFnBYOswlHp7LUM3hcNnpL44V6LOl+UQBGGEuTbFH0BtgCnzCSRR0CNwotpQUrbH
tjZr3OgWeAyyTBKK82ARcs3oYIfOyWYxXpk0aWbwEWKU75i113G08zh6Vw560k3OCTWn/jlxsLy7
znUIKEj0zPoJttakv7aHtjJtc7fFdky+oyBnOw8pRrvDdkS3T4qmfTe82DlN+nSq4tJ62g60Vrwk
ki15hXJzo5B/HinNBmQ8kOk+OTZWkmlTqY+4P/kSXd8qOyKOgt2r6UC0zZXQPpk9uHqtLpK/t3/G
ynFmUA0gWzFJQuWyWNPwlMPraWDdNMjR65ElPve4Oe6Jl/4l8D+9MOyV78sjmUIplRoVNt/iMMux
RQ1bz1FOKOqTgE+2/xR7gUDORnPaty/TOe80TR7g+PKpi1hOXHppphneSZkylNSx/xpxzA3niumb
P6KJHZ2g0EbCSR3ifCoR8cN8LBLKybBr0LcoyoPprFJTqW+w1cvqzyICfn3hWbGSXHBkzNtdBy1A
a+88KGQfz6+ayachhEHVS5D59pXQBrxKzB7F+gO2JVrwWAR+iD/1UF5aOGv5HfElqA+awkCBF+sX
x02rKgfPdyG8iO5aYyE5cAO62YoArN+TMH3tlrJECBYzwwwoHpLsKyRoZKWhhWPx8PY54KfQOHZI
FFVjsXEt0CFaJhXfhXYCY1CgH0tTNUN9IgY7H5mT+LQdUFvZOuBfQCqTDXBNGvOfv7q7gL8VqElJ
JsBWUAKmLmK6KY+g8mbsRSARHcRS0v8IhFPHS7woIsPtkq6bsE3DYelaRXszuvHxUkGRwJ5E+BcK
p4jQ9nTDqmvHMhBvEqnho+w/cfv3p4Eb9DGya0V8sOuZbsXNosZAN5MeWKpXGPKqANLhPyAI1lQ/
tke7ttooZalUDlC64KY+H6yP/FXdG61ywpbckzGIzNIZPqRizD4NXSafUiHT2yGx5EOHUdLVdvC1
Q4PnDTqH6Pqx4BZLraxBm4dO5LvIwNdfvBDxHizdsnoXU+W8EGv+by3eUyCZJKmdpMLF4+V8oIhA
wOI3R++EiARPRJQWvAopCpSLEGDuH3ErhOZuQg+uEQfv1X6HHLwRXVjMK9ktHV5OLU4vjXL8ok6r
a3Vbjc38qEOkDAdXrK78Fy8L1GcO8qQ/tJDSH8fGHNJ/3v6ludPnBgwfgHLi+eh9mcLOkY138lB5
u7JqCLTYusJFUwNzOm7HWrsBTemARaJwD+54WRgpSxN4MawZcvhgQqqhSL0HVQE8ieBONHwUOU5Q
17bdaGiMmVCiMCkEtwxLshqKC6WotWe0aVMhoeVEc/YPUFSGUarAqYt3u2WHDy32bB+1wrGO9ihw
JvSU7EVi0IClhoWyS2rqX6wES9K6Uia2Htpau3Dwc+fCvbK2DJgMi6oB/U0SyfPZaB0KBm1ne6dC
SxHItgA8qzc5tu3qDluFQuxUdBDR1JHyHevPNhyTgjw5rLEEb/jSKUWB4fIpTGzoe7Ie2g9qMHu0
+ZTv95MC2uoK52lsnLfXxNqZaoOAM3GUNcGOLG7SIOhNH31A56THKDvayBLt1DYJP2SRuEVevb8w
7avhUBwlD5vle5bPD3XKYTk3AcvdqdLP1kABdFdEirYfJAomd9x8YffX9gjXzhcOUDJnmrgAtxZb
G5WFvnCiljntsG7ehZ6FSyrKEPFfBa04GHWlkUIGi9vkc2XU2bURNPbL9k9YO04ZLbq55Cood8/p
/auLK4eQVVeD5ZxCLB9uOpKkBilT+auNgi6/kMKv3RvzdUGCQH3AXJZdwphKujUwXBNdlBtofPBy
uASHX6kKjEXge608WVODJrVdgPJ8xxFjUfQxLWoEYJCtxQtiVHI0zltujr6iuhNgifts+ZYRXRk4
DhpXVtyzd5rRc0fdvvYDQPDXZg628/bNX5yCJJgPqpIWl9hiI9cCgEKFKvmpmalhg1bI8mj2zfdO
KcvwwhdfmV1enSolJ+qPlH8Ws5vGE9JY2Aa4U1qFtzFaOChOYrV5bZpGX144oVY20NxlIPOg60a1
df7zV0up7dQBW5swdDuo908zBG03emny2MGMw9grv9RHX9k9vxupoC1g1/yB+IAPF8HHLEO31WMd
onMUDihSV02VPFj++FtNb7R+qOlk3MECCIL7QW0xtH37bM7FmLlmgUb8H2hIfMNjPDjADShzax3w
W/6pB/DpGrWqXzihfvezFvmI9TrYYuk0HdSgdtBCF1U952cIJlk9ppFoj9WIbD6pNuoPO1IJBERM
3uAvTd6hHL8bIHfBtICXQ/VZN63vtpJP2h6K7lhdWANrC47+zXxNAdpwLP18DeixAaw/4BeOqjEg
s1QFtnFM9QbdcIrgqChtf/3VJQfWXeUEpQ2pL8Lhj2cCtHMIV0GNvk407KeuBySpUY0E6BM8GFb7
Yzvk+iQ4FuLckgYKKf/5EL0g8H1QKL6baQ7Iqh1sMesZU5wRXQHkqfObTkXG57ZBZughSx0LaxxH
xjLYtYi33qrkLpS1yhgwEr5VxS+7NXpxAee8NgvUYuaLk6IdhcLzn5gxfqxXwaoHCC9ESHIZuDng
OnCjVIjzXJiD1WBz/xdk54xEWnwPJJ9lWltK6Ar8Of0P9aQ0zfWE3WlznJB0+2f7888n1nILzA0E
fc6EgZgtkoKyM0eJ0UDkpmUWJAezBq/4jFrcdPG60NYisYiBkpgC3MwiEqh0E1mVFKXPUkGDM6bU
/R3RBvhjGsbH5R7EE6oPGqBZis3RcOvpUXEFnjXHkNEsbxCU7663x7622k1A19ycVIt4bp9Pa9IU
baD3auTa36Kw6u7MTCn/El4QehhEGPWl83wtJ+euBMT2X/HMRXm7NmpfR6cidA0jEt0tflttet3q
A6xv1QruS6os3kf8Lfy9ZTX4A/ECgomeBmUevOOUtcCeUuYH6cb8n498vkvIoBAo07K0HHfY2EaH
Kev0XyYN1P3bvzKXpmFROlXJBRfreWp6Z4IoGkHdMZH/rweZ4hPZAuvbqV2JYQGpmXohN1nJjCig
covoFI3mo+V8fAMmXJrI09BNedtmj443xM1RIHn4iE6qH1+HZe+Px7ZA9BK7lCFDe3570Gt3KRuY
6iNdYQfz7vMfUKAATEpAbqTUzVytSLsCeSQaPPtGV6CKqgE/+2qg6PgZI5ZwJ5XMeAcEFz4ao6cO
ShFUnw+aV/mDolitp7K7XT1Xui99MWLSnDjcU2mXutvDXTuzKMGQb5qkomLZi67I7kES1oEboAcW
3VnI8F3hIaFfp1neqjfbwdaqY4BjeMfAQKOa8HufvRpYPxQt9CtKgrg04KRQpeJ7Rd1BP4o059bI
dHW6C5oEYQWEVkLnR0v2gg505DT8k5pBXMgj1s4R1rcOKRhMHl4i5x861NtM5t7oI/enyDt/Iktq
S0OGV8WI+MeBPkz6cfsTzOt3eWpTrmE3kfkSerG8zKE2okjnzky9BrVizdM64w5FTSu/KhTT35eK
3aGNgMKof+HkWI9Mc/C/Iv8u3L369qoXqxiF2mTAtt3qV3R2ze4ZIrMDhH1Q5GPqpAC1HBKi7Ood
Y7alSdoNRgpky/lXNnB9UbhcfHeEyPQE4tC7s2vUN793/NGuA/dj38lJLf9+e9jfGM85QdGkXEyu
ALlIIbIJQOeK5rpDDWwXcozfBKhgfOmKfmgQVoji6R2jtWkRsp9g5WnLtx1at2Y7+JRcc5T/Xzwc
bF5qHPbuShVdtOs4xf9o5ycKfnnbw10r1nBYcMvPRzYwp3mrv5pg1IxMbt9QObXIdI33NsLjt4g8
IG3jq43ErREyfGKHlbwHYouFsZQHpWQx7EXVTggEqIX2uQFa7b8jB6OTQyucda/x4jz/XToqRjM+
zHebIYBJh3dE/w0JwuaXHTfe1+2PsLahKQ/qEjTPfMgsYllIuLCKDd/1E8Ti9nknh+5QVrCHZCfa
Q4Lg0num22BdUzWAhG3Nadqrr07RC96SmoTu7IHzPEzYz9phMfyjpXGHiC9VhYOqXOw1ro7ToCIL
uHI+vhdrG12FEM3qIHCjKZxc+jmt+rF3Sn169oA1VQcDSdlLHfd5/SyPLrJb6kEULrgaF98WwSEE
hM0udJEYqb9WUT2rTU52sZd6arcXruG104qXM6EMMk8ui/PPmmtpFlZQB6HQBjXaHtinPPFqwOch
H/QquU5kjPxHFeZIWb19Cc1QYCpBlAoofZ5H1qeo4cHG5Rsg9/O9iwP7AX2qDjF1LfhWjjQRLqRZ
a9+VYi834oxTZTrPA3pKoiGmoAcu5gjgrjW8Z9S7uDaL5grZmCi8AEFaybBoaKKfzyOR7sGyQ4WC
WDEL9PB05pleP9TYVBUcBv6I3Fk61eNfbRtjECKTWesoxA61uN7+wCvjlUAOZ4IhbSla4ufj1RFr
ziess1wUyLRDoRW8HRrT/jWCcnzZDrWyTXgbsYRmVDdsmMXNg2UR2kdGGrmDkeEQO02GKO4UakFY
C9oD8M/eycbywgJaWbpUFixnJlFSnl7uTavFSCSrjZDnUicOjlMFDhKJQv6D3pt5X/lJcvQEONcL
y2g+aBbbk6eQafMA4C9qt+efVSK70ylYr54A1s5OZGrYFU9pW8Kl2v6oq+Nj+zNC3kMQRc8DjZan
WX41gHU2MHjfJ4nEdyKmnOwdbHSuk6c61616T78edP926LX5ZF/O1CZKDsJeHLZGoGHwMiZALPw+
f0AEzLjuoqJB2N/QDo1Qxgun0No3BT4ys254bLJpzocKT6tMsMkCaNAh8XsrzBiQrCyS/gJOZa2U
gkACAAtaTDrP2sWzDu2vTHHQwjuBR+xvI+TRkc9T+ttRjsoeAZ74k5Yih3T0qxwB4175RakHsRnf
aiz08kwLVa9JNiUernp3YV2tnRfwHHVwECTYfzQfynRCX76t7RNoIUe9KzEI9W802fTtpwhnBmVX
Kkb7DJBCL48G3Sn/9u1zTtZANQ6iFX9fzLnsOhPZPdCymLzg/RLU42EEsnc9Dpa5x2TlHcRgCfwH
VCQnh0a/53zOeZMEOvZi3qmGXf5DLXQtx4jLworhEBaTEu6shurx/TDhif20PdS15QZmgWt9vnmA
DZ6H9pCLpkORKidPgsja60rZdsjdy/rnO+Jwx0Fcm1EgSziuh2VRihIo/aQpHG7iopLJ3qBAdwkB
snbS0+dFtIE6lRTLAmGOoC8aG8AR0R9s9shhpfegdjGpbfPw8/aQ1kNRiCTN5H257FllaaMgvEwo
XYnjmy5Vf8Re1X8uau7Sd0QC1wAMinSWMsz5JGnoVeG0G3qnNAyaQ5zl+NMWnfrAGvYuXNVrg6Li
RiVinqo/hAzK2OymlHbzSYRog49pnWLtHmJZu/MLp79wV64d62QhoFV5mUKPnX/Mq0QWfepaR4dY
OVmBj8NUqPZ4vsuimzBCwPv81qHtON05+pRfmLp5Qy0vLmc+zx2V9NlYVlz0hHqsCSDY5WlSfWd/
FC+JVH8UreY8iCjwEGi3Zm38sCgfmripLqQjK+O2VfIRRD+oBPzRb1c8+LCN3/E8SZ3sRanTYdyP
nVPca2aXfLNKJ3ypHOQfLxyrK1cZjzUulrmLzVW6KATEyBOOvh0HbiLt7Ot8TwO9rNFitpTYeCZr
iC4cLqsBWbLzEc6LeLluG7TKu8KMyGuxyvmCBrb3caj9F5G2seAiSfwLA/zzMAMHRZFyRroTcQnz
Lmdh3RxhrNOIoNozqovcVyRh+vft7fjH9EEdYebAg1CfpZ06D/vVstUjNc0UHGvdGrGyFycTdrPr
BlkEOznqDYJzuh2ikmm+WStjEXeRGqDSEQ0CLwkXfjeXgifNJ2QM8yO+9z0WS6GK0PvovfUunINS
vxHC4TgAQX8+2GRgYQbYmrgds3ng6Wcc4gqpXRyttGdELvO3nnXE43lJkxi+7HyGn8cTcCCplCJP
YcFh7+BJFLq6w/61UD6EAI6St27FOdxcF6Q0ZnPzLlJYzDJyTfZxiXC6jRxN0OcHnH6ym7gyq2Ne
GNYeA195YV/8uYDY/rzeOZ/BfIIUOh/jOORFaphD7s7lk9tBc+5jL0R52OqpdqdlROUx6KsLMMU/
TnadoLyiLZ59nLbmYtX2Xl4FKLfmrsDESR4CKlTPyRip46FsLr6CVoMB2mUqYXrQbD8fYVyYI2of
SeGW5Dtf2jwvnmRBhx/Zb3V4a8Y8D+xVrEW21oV21WtjVrjJiI3LFdrlyPACNkSrdHvf/3GczYFm
AAOJ2txnXbwitamIaEv1KKcUhf3Ux6ix4j4d7z3pa4iA2u2FFH1tmcBCt6np8RgABH3+EQdugwrI
YuY2UK5vGxbHLdLvY7/DX9S8l3mtPJVhc7U9yD9ybwb5OuhimQgzxEhTj3I3rfLpgZWhYPgaDth2
29i9fGnLxP8RYJO567BrunCwrq0aJIfANgIy1C25+MDYwtgDeg05oIKsBs+V2N1h6FDQPtDaHk7b
A/3jspgHSrqNFt+slLHUFPPsRIJgb3IXWf7yKcaqGTX0PMsuFcFXPygMfJj4EhbWcrNrii6VqW4z
dxppTzop1lK+M/1dqd6PIZfqiEarGdBWK7LkwtH9R5bze4T/HZl+2vn6KadO87HXy1zU5e0vhU3x
zJoAvGqtj5VG2zmfJr0YsLDDksubwdLKp+1PvLZhhOQDgxQVaAIszjmjRX69wA3RBRRxr2mF8ZeG
9TSWB5gYdoOWfdsOt7JfwNkg5ciZSgNxWWYqHA5t9j5KR7nRUI0YUowybYqSHB7xJ2RC7YceU4br
7agrg4RXxwuA2NBnl2XDGDWTzGntzAWuL+9DNfeOkOuyO0iPWB7GSIKUb01zgC9xEYOuBnUhuUMW
81r0VT1njm5WNPHVEFRaeVOhfdu8+So+j7M4f3I0WgaEXTMXEWoPWx545seu7TSJpzTFj+3PuLJY
eWwzb0wGyOJlrtimIQlBmKdurRelgNPttLeireqfM5LaLeMIajK2ATzGdtXs9PIcYSHpHLd/xOpc
mtCgyD64nZeF2KotRUjxl7lEWJ3SUjwd/cazb0hIpuPUgJvfjrdy4IFDswWIPGL+key0QoHt3OmZ
W8RYgSgNp9yupu16M01Oll1YNquDA1OMoqEKgW2ZyWlmia2q5+ccRGGL+VQ+PdNTV2+rOhB/4X7p
X9iOq4PjhTXj0dghS1EgIX28ZicGl8dd9TC0hlLvirYPsoMSDo5+YRuubX60JykP0vihqTyP/lVS
bhWarJI6zF12B864EQ4skyfVJ2G37Ucu9enK02v5z9vnD9U/0DBoeVC8WWSPvqVmMS7t7BBD2I9O
IaB5oZz/LZPpJcWQtdmDUwF3nh6TykFzPj6RI0zdjzj8NA365g+pHoXKXY6b1/hIjjx439RWobd4
Yc2sflVYq+C7KEby//OoSP9Troa940aFqn4CSWbrx0Yd4h+i1OxPpRc/5mqARPT2Z125MgVqvJzj
v2sry3KvbAwgk3qduqpXh58d3Eh3TasV9sHuQ4EjaWY6wS4YbS2/CTCwDi7keauDhg2GTMAs7LTE
qtLryT2hINqVJOige54X7Dqn9Oyd0lTiqg0mxK6TDnXr7VGvzbAJceY3LZKzZ3GsI1zQBLjrchj0
VQqiyZ723JHFTVTOAuvgZd4xzJlYAZyL44537PncwmjTM7wJEesTWvIV24ryUMFP/jipTXdrNiBK
97HmFxdg12tzyxqe1R/oU9CVOY+Ky5Kng1RFKkzz0LUe0QUiDfJPQsVUcehb5arVjeZn3ATxy/b3
XZtW0mibap3F39TFWsYbBp/IGpGysmvkI5Ll+LphQpDuiqIYD1qVFgfHLC5po63ca5wuMxqAqDRt
xfl4q05FwCP0GS/J3o2pW/1zj0vvIRthVB7CusCIJcYlGVcvxzOfg6qTP7bHPa+bs2LXrC4LKACo
Jguajt/5L5jiTqheyS/ItMmO7sIuDT7QP7GH6+04K+c9ceZ3Cl0L8QfSRosCoyolUkMlBiWYoSVj
295WUxXnOLbhS3DzjnAwGCknz/IGS0AeNRiNcrwVuchesJJy+Fvag+UZ3gTXLE8Q9Hv7qcS6/Z+A
i8N+6ieL9zLq3S0nLYY/Uhl2reLUp6LiEYiVG3ZvQ5j9iMt+ugDhWTkaCA2QhjbqTAdabFVZ5Voc
S3SVdB+7oJ3VYi5/jWtH+6V0eudXjML8hUWzslmIOIOqUdIDMr+IiEr50BgYmbpVWQUfVD2QgLQG
3E/xaar+wa3ewcjLwt9me1LXdsvrsItv3Hb4+wlDiV3Hr77nRS7vM6OJ8ZLJu/J74VX3AIk+4CvW
3uGVmpdX29FXPzPlaGAVCJmRKJ3vlDobAUc1zPDUFb4L9vC+TP3xe6Ma49FoZP/2/JrnArAdnmj8
b7mCkeyOlaiPE9dqmx91leMNpfvCVTphXpKaXjl1gfVR0EdsDGmu5SNFtK2XOWqABnyi3nllkd7p
lTe0u1rx22PYhA3GwIE3OxS/HQ89Hz+vQi+mFCvAOER/OXFFFUGrkaUjrxzFME8NaeCFL7q2arkn
QYYD4+DEW1yh4NHp/cdG5OZp22GKMmlNd6eVSYelnyKdQ6xoGJh1JZ5PN9tLZ+3wo9BFGw8+BDjS
xdLJWt9pEgXUN+jW8X4woaPZEAN+Gm3dXsgTVkORA/IK/A35WoTyUAVvRaBELhDk6tYup/q2y2F+
JqiJP79jVLRRGRK0LG6w8w2h5KMZj3hzupjiRkcbc8DdELfGX6HkInlHKLyUZ41EivhL8oKcWLhi
9kaophKzxC4ejWsrMHCGChKZDxfOmbX9gOjL/4u2WCjNGA/IPyKNqGFQh2NbAbTrUXi9sQ8TPAJK
XI+8HRLC8liYdXYhBfoT282WAByIkAjqBqyXxWedAF+qfkf0tCUhxAy9T1Dx1LQePQVoYhKM9aA9
UIYzX1JcvLHoAOV/l+D2fYnDsbaWECbjyIOZxRtmkRtoZTtiyhilbtrX/XUXxPKexnx1ZZm4Qu/e
PsPg2ZGIgb3MTlkcBBhKw7YSSsKVguVDmLaR2BdhDai6/L+cnVlP3Ewbpn+RJe/Lqd0LDQQIL0mA
EwsIcXnfXbZ//VzOzEhpN6LFd5AjFFW71me5l47W8+eDfTTH4HDMRYsSvU8aGMdbN7PaSpmKMnmk
b9pN4Hy1VG4nde63Q9ZgxGvYWi+DFv/X6VLDae3Gw1yt2oD6qr9//lM+uJTID7l7McDANWENEIy8
RIxthrhcXGbOdRFLwwscRfpW+Bbm6bLmuX5uf3/wktH8xj4Q7ZgFy7aaazphNv6zALxqMKevFtA8
befgles8yaSpEQaI3SL9+utJlw+EDErVS4S/Chk6vUR1dR7jR7cvkstwHkt8pj05XkAzVW+iQVW+
LMUNwmdJTS2GW1RyVjchkg4qJp4hgr+T4viQht0DRpzZHdRVN7CTSJ4b8INQGswMC0mIgHTGujll
yK5UnYEBEy2xg77Tx3KbalJTz0zlR1sGZWoSYJJuHrTV5m21yB4jzWUqByX9rict3t95acroStLi
jPZ15VJbDNGYGL86MieG1tSCX6NMBKrh+NjEMWgJXYPiU0iPxHqgbi6QbzKqDCBvGqFHAo62CSyv
cH5/8Zgs+4ZnjRQNcUcEHY5HRnxIRWrY6x8jjfZ44GCP1dOZtgWU7tgejUAr5m43Ddq5q+LkDmTg
pWoEKAWIItWV44GTwnXjcswlgvhd860sh8uoR4cYK/hcfrUktgSViyIvTQ6NZuNqw+LyhNW0J5zH
1GynX/hFjvcxplKBN0zOV2/bZShawtw4ABw4JcdfVTfSGgctcR57Wp9yWyrgAbaGsMarvMAG7vO1
O7luls+iCkbUDO4G3NTxYFViEFElZvbkwlLfRm00/zGlPf0SrVr+WPbZuXj25IAsH6dTVKPaD9Vx
LeE+V0bWNl1aPElh5VuzaRuBc5aXX2VeNT8jQjYekNr0/ofPJI8HloaLEpSo1fKFYWcXIwT1p9pr
7E1RqIrqwz0B+ejZ+QUuuJ32P41oYZfCKiF0umrhVJzEhGZ49pRXs/RHOL7fcqePvglMDndV6coz
453ERcwrcbO7KG4sErqrL5wMu5LK6OZPI3yg7dTHyrZTrfEH3ZZ+h3WrqP08HRMSBy/8ooURDwZZ
PAxb8Mjc6ycpZ14kAuvkKfmv0hpsMOegO2detCYDEeIQc1Gi4FmEWEjQc7xPkRNRers1tBdtrKdd
2VTdE6U+qAGzCkHZEE/V2Cq7FJbAD+oO7XXSt9+BQ3UPnx+Xv5JA/5Rk+B3A/f7qES4AR+7b499R
lB1IEXWuny09s5XKN5RsHK7wWO7RWu89hKb8Ek5BvEULQ4UnkSaR0foONvXyds7M2byIerfs37oO
TY5N3nnuTwfnvFcnBdgFvwVbcOT34xIgA9hWb7hppN2+g9W1fmFgrLa+ZubDjVHZffx25tOWe+X4
07A2AxkDmW656tb3Tmd3sopDLX4eJXDnG5AO3TPGtthEE/aCrZ8cNdqmqERbF7FRm8a2tkc1M7ZF
XGTz1aRWmnbnxIrI/Fk4UmymIokmmJ7xXO2VqUzDGw1IdXlIIooeGFaisXOocj3Xvqcpf3TswbDO
ICdWtxtvPcAJDvxCNF8UK5eixT+thRlAX+g49fQC1Li813sv7n1Pw1qh071oZxfDGYoY5NX1JCJc
CnACqB8FUoLH9X0ay0LJYOI9W1lcWXulnUjEfIDxtX0556MTbesBqevAARajfWt6iGMeGkfT1gpL
rcBG2zHzXZNE7rMqhKJtQm/KEx/41+AGdWxXAqd60RT3OfaXqS/LObq1ergf15bbGdjHd54s9sKt
teJXa4ZhdNWgajTXt/PYVXX3DVvYfG8a9Fju5wRRyYu07DGHxJZAqXD4NZtx2NONaS7VpMhbLH9H
Lb6btUh+K+xGdyEw9smr3QpMD0uzmR/MAg2eTasMnMnMyepdMk3jcIErZxruy2TQ22DMohL7uKxO
kl1feWN/ObpzQwVOGlNo35RDnr2llMUG39HDpt46Bk6CL5M5ISjfppmTBFmeWpE/osVpJjs7k2H8
HzyQ7MmbmLKrgka5E9RWniXfqhq97p5igUlr3u+s2lKujDp0nh3CI7E1ai+7rZu575BYwIZ8byGh
Fm1bb8rMw4jza7XpdHCT23loZLXFcTbr/C4bvXvkVfXKV6XVenuQemnoTxZU9WCMWgMj4cqYuh2c
nj4+NAp1GpQNZuW+5TELL0qUB3If+NUoHrxaVu620GzhbtoedOt1oapVhuS2nXvDFmUPNQ7A4o7O
1WCWmkPzAHW5oK7DBHrQNLo/Dcqk9pUz6V79QPZk9jdWaRUmGIA5vdR7dAT+qwRn9ropmvFGtZq+
9zNLxB5atXMTHepBHz0ewKa2tqZRavle6T0n+aamemrfVHFng+5FWn++aGM38fzOFaDY87mAoG+O
ylXc05ALBjWRxXOEMlofjDzzr67dOlNQ22V1x/W5zFpiRiPm3rqYrgy0JbIbp5Tz72juBFrZXelU
mAsjo4L4Q6Y2oaP71RBLN+DNsqd9hHlMfjNLVdEy30i5XKuNkiMh8M0kMAkfsLrR+kNdR572zVQb
pTiE+FKPZWD0dZE/4GWvRLsR7UPxog12Xdy2qpN15abtslDfylCv0KJy8lhNfoaK6IXuS611Sj3I
ZZxb/6lAD+2rvARidXDqMippGpE9BBy9vntQXUUvop0+G0aFT32sOIMvc9sML6W0R9xKmjhKG9jd
Q+YmnY+dCDKPTainYqPbU0hlHWOlx2oSkfpDRI16P9McjPyGeyE5xFzN2g7Jf/09xDPsytRQCtjA
Fsd3VB8a1XiYhTLJF82oDOAog9onP2Q1WDemYoj62up5m3xuKISTXTfCX7UOpTcGkaV3zWbwbMA5
Ui9z9R7f4uS9B+pq3agqedFEZc/2RyXJ5wC3Vms/I/Os+Wrj2K/2XBi/auQwNLa3wDnbnmach8PK
kBkkUKdt/RKVoyjQ6whz0tppyxbFLRdpCTOvRgBHc6whmzv3by7G2HnQpkp+1wJcdH1hl+54UdBs
mfyhjUKseZ2izC9rLKnanSo6cZiNzNA2TYeTue9N3dShhKckvbolqCrzDQq17u2gzErtt6ZdaBsz
tEqxN8xEN7E6tnAh3jUwRtPDAHOpBYuAiaP1hDBJ/hYOJuc667NWbBClHcxb+Hhdf5k16NFeo0if
DPkuUWfTvoybUPyysmRqN9lsWAKxfh3PcKeOrAdo6IncKPPkYBKL7uNQRn7tkkcHOrrZt5GZht1j
5oFcCmgT6QkOgerydWU1KBt6+3q1IwpApKvquaK+l4M+XKiy0EnaGrgkQT6KfL5qZRb2t/CvEUzI
YOg+NjSP/vC8mdGPqJim3aihbvXWOXakB1Y7A/VC6T9r91Y1F3eql3pWUNpNYm2N0eyr3UTLaQgq
uzbHnUJzEwR3ihOmP6UgHy8yuiRiU4Sm8wt31ni6kt3CNnYzy+wPfectNqhlXPpy7rriuknBfG0r
Ox7tQ6FJ9jMsbd326SOWzb0ZF3G1B8s02NtQLcCkt5WjaNfDgN6QtmmRrNJepxyZqhsVmilUemtM
Mv06WgqpoAEi5hMW+NgHIdlM9atPZFXGe3jqeDRvskrMefB5NLRqZ9D4W/yQgLNQ86IatRa7p3ke
9t6Uzi9JZLXDRRl12UONynR/GxohZ9zlGcHVmk8cd2XXGZWfF737RZmc5VdQ4SNuoVqCVMua7YfX
gYY5ta29hEaGlzGX/qPWeWkBxeScGOVJqMRQ5O5UwGFrklGbx6ES5IVERF2lv3ArFo/t1EVXjoib
566ap2FfaU56zuBklbHwcTY1UiDBCDGSx6/LBilSWSmBrXj1MlNYvuJU8kYbcu26U5BJiyocBZyy
wkFh7LTqzPKuKgdLX5fqIsWKvzmhtQbYFZakM9QoyWvXVWMdpJMdP+WUpDb2mGXncoZl6o4Caxeg
8N+eHEAh2Narkl7bRK5Ffyp5iUSn3CdworpvvB1ludHgM7gbK6KQuy+swfJu8xz697ZWu3rYNtFM
UJYaCcwCOGX1IQSU/2CCBh4o83be8CeUwi3NDVT9Pv4pFaGqO3gmuXqIvab9XRe2nXFvunl5NQNy
HC6I9QrjDNb1ZONA1kdihNSMw0iyu6o7Dclot0hKWS8z0XKzvOZadJfqormSytCwaeu+bM7Uuk6W
jzEX+vrCnFyE51ZZWNMX7qRT8H1ZXq3ehx8h48teoXTil17Un1PBtdapEZNDaWSp+8OCZeusvjGS
yI3OIlZfxgQntF1VaUV/NyotTuUWiYzcWo02w+ph9axNoWfuM+iMQQ9ozsCWmpD+GDM/gdGZ/Sdq
RPjsPUzSubnRq6LXLjC7tr37GXfvCr/yxV258CvDENV7PFWhRXg+wE4Y/RKhj/hHxUsWbUN0OPIb
z83yPNCBLqZbvde1JzQmpebbZl2DnazoopHkVEl7WeZiFg9mU1nNXVToZY+XujH25QaUtxoFCm7e
ihsg1xkmh9wEVOqXcahjeAxpU9k6emolQ9DZg+bsUAPGgTwYzdZBO4fLggL5Nh+sYTEXL7uCJlqY
VEN7b848Yb+8MMqLV0c0VvvF2hV31UIUJL1TocVQu1pdWagQJ7Fs5PREvyDaxnOBY5GI3RtnNl6x
eFTO9LnWT4IN+40EGS4XhVSdltbxDdk1YtSk6NQnpSRX2NlTGu0mJdXv1MzKor3qzsNGdzMj8VOB
aIff2mVqntn468PGb0CZlyuaEgjttrWqqYxUJcq8Qn+K7MgIHDdNHwpZCp8KvknIAZXtTDHypPDy
d0QONugJ9AOoDBx/dVppvVUnrf7kmEQVcQd5PxNNvJNlGPqKtOc96hxaUMTdTyVWkiutN6PArbNz
gvoffDkzz6FHsIJCk76qp+WWyDngmfEUdnF8UGFebc2hmb4DvFKv+q6XF58HAH994/+9tfnwhcTK
A7Woq/JaHH94Mzm9tKRtPk2J1/52usy+8ch77CvoNI7qx33iepuuS+dsj/2XQorbKM2214dq3oQS
fNoOrEV4pqCxqp7SLOFHoSkLj4F6rbkmFkRY8PRQ3cwnYEAi0NFa2rpl3av+PBTyOS/RItjNjRGq
v87MxjK969mggwndhlfzVM60TSfwbdyMT0K44U8wJk2+QVyzuqhFZ3hbUYpp3qRhIp5Sr2x+0T1N
thBvVe2Lr80yARD/uIUBGkPkWF6Gfyo6pheXiSVH66lvB/cuaXQnCD1hdwSBtUPQ6ZZpv//82z+Y
cxx/qPxT0VkotavLn26kqsyo1j5VcfwnkWZ5pZol7lM5tKsN5bruJ05E+tdwQ8tCIxACo9hESXgR
0Tj+zkGjJKHmvf00jFK9MFWBL4ec5/GeArfpu1YanSPjfHC9IWK1TCpiD8BaVjPrEWNnQ1VYT0XT
zs22mJr5Cr8XZ/aR5Q5vwGd1aWAk1iAD+EBloDbGdKa9vo4Il4/mUylg0xhYxF2PP7o36k7NWj5a
RQ1g3wH+uCRGL4ORJGujplAP89goNtNonXM8OqnbLUODGwWhBX4V76Pl+vlnX/UGBTbsC92neAxT
+S0p2BH3IjMt0CCppfdb9MPS5gaqtxFMdu8a24EMXgYJOuU3JZJ34pAnUrkY7LCf/2A+r/exr9J1
iHdt62jj22jKrk9wyhHa/Qy9wg0qyFzXUIPa6suPBBVIWlXo6dM9AqB+/C11UyJQVWZMY8UTnlh9
l/hiNDPQEl6a3mggis6E06d7hxEBt9FHculBrIX07cgMtY4a9dMgIR3NptI9jko37TqR55ce9lUX
raFO+4qnbZ/xkJ65FJateXw5sXpcjA5B2nJeVm8UjoSdSW5sP3mD6Pe6W3abSHgjarTjvPv8Mvjg
PeTy5UiiQQtQkobH8eQKqqlTOFb2ky0bFN169JsOnaf1wi9r2+w2g9tnVLF67RuG8oV30XHctjp9
LWB3cVVGX76c+Dk8U0DYVXfpph//HESRzCGbNPupnvThu7DDeiuqKds5otL8GWbp3snML8qVcjkx
KBMODQuJd8TnjgcdXQX2ZdXZT4SIzt4uVfmaOA6gkBb+ztcar/9vLDQ8KOAjnLdOnigRG22TpPaT
VurJT4maol+g+n9oy7I4s7an18/yXQhrLC8++PHVnVt7wLIUVv4pswfsrXiB/SHSm2BKy0NsRUoQ
zSg56lYUn9m/Hw+MChfAeXht628UBjUhc7DsJ0W23maMh+ICbwpcoAoPMe2+3A6yeQktLT9z366V
RJhcRHUYlAScmBLJ0+OFtIY+tkxRZ8/miFLJA/hiT/MNN9Jo/fZq5pcW3Z7dlBvS3NW5WTsb9laq
YY5TyfzKFFrHhpcVVeR2MJKtgePKObPMDw4cPUUi/AVDC6F53fmLy65My3w0nkXVPYdhlu6sIRGB
kWX6Jo2wIASLaQZmO1d+HY1Z0I6Rt08o3W0+P/mnlwxWVaAwMepA8MBeB6BdrLa9EIP7hFiXAHg0
jHdtPSgvk7SUc9Wn05ADBCRqEWTWJt39NaQOgHmV22RgTykdiKtQM5pDKKwE0L2q/Jy1LkVfszl3
qpdTe3yL0icC707th948QcDxZkjmyMlme4ifG92geUET/qnHp6IlqTJ79Bf78ffnM/rRgOjPLTYJ
S9lp7e9EWUKKyFST56G1pl8AeNut1+jqHkLD9Nh36uvnw/0NjtcfSHwBNWVxc6NlffyBcG+dqnec
6LmO3cr+r8xTvQqop7XqVSbU2FcqSqMIbP1uRxFeNQbWiv7kdNq+IubdDnabgqSUcZ/tLIkT/WMF
1fXMlHyw8AiZedzjxCCQL1cR0OSNkxGHrfsUNma1KS0Cr2TsMqphqXwz8971G5HwwHw+Mx9sbQRb
4ZeRW0D5WtOjlTarZ+y1GRWNF+BKqX49e6P1qCpJe06u9PSuY2/9lZUk2iQ4WX7LP4GWkllJJtBN
e1adOAnqthz2edNmfkH4fmULtb+ftL4KohRSyVe/ktEgUgA8w03xhHZQYVLQyl5kz0iKOYYPSqkI
ZIsjiJ/m5jnp3Q82G6OBpgOaCUUZPeTVd+K31U+yTZ+xzVT1oOjqEedCEyHeOyXB2HFrdqU1baIM
ta9tlkrXeYGqPd5W9GBD39JD9Y+KEKJzNVVDPW3RoXSTh7Rr2adfnBZyKbDVDiZIFJpP6ncxtpi4
lXTiNZ54dIISu9ENUfIUbhGmPoefOFn9JVJB1pMUlgwWMMfxrMxp3mDz5InXXA/T68FOs72b5/TJ
mR5/KBXjR2PH10Y7NGee2JO7ZikTUUAgPkWeCkbG8cCiGKmUUdh7SXgfXijRzVfDUI3fq6weX6CG
nLP/+Hg8QFzE4VSnTopFhWOU5pjqL2GbFxd6hl3XMBbZtkAwr/YjVJnPVKc+GpAMBu14mjM8lasP
dMJMxnE4mi8AMdyXeRjtuyKjO6bie7gxBvOslfNJTZTrCdsmzvDfrM1ZL6Wmiqa3dOXNzZve3pSy
7sh4dEELPPTi4spoRDa8ZtrkWMpBQHgu70FEd91/hTHV0S425qFuLnJtnNoza008zmoe3fQLBxiu
BI+oo53GNa0aJU2HGvMbqACBeLDutYJICixv7ARyLFwrvHap3ewjxc3mW7OhG0RbsCW5UxJLeDdV
pOcbRGgKZzNqVi5vuqpHGqZwTLW9aApHFodRiRAayiBaI8AIKMq6mNvYjC8arDuHnVSHXHnswh74
I4VKI9u6fSfeDGIFgU1PR3QuBy0u7tMMGXgRwAAtpmRrV0ZT135B5/gH/VtlevRE5zwZFonxN82M
zSdi8yR7m80h6reJV2QiALCQvYquc2K/Khxs9yocQ/deVKOyL4dxEne13lCq6CqD/xpYKskI6nt0
QeWhjGwrvneSpL9HqzIcL5QizP8zwTNNvrLgmDZT4tAGVNKxupr0Tn+YvbbTnqd8xnKrTNM8uR1o
AVzZaELG/kxHMVssQez8R2uOqnpwxxasmz+34KY3rW0k1x6UV/fSjFyj951IaTBOyZoUB+W48roD
nRJRv7c5laOgrbWGjsysl/cJfGSTJn2cZtf4CRkqy+eFPyynx9+l1crJ9i07NZEPkkLZxCXUgD1S
zcp1mOejF8TSKZsHu56EKre9WVdpsbVDNHkFXkCRcHcjkPbHWUlU8y0VQyJ3cU6Vd+fVivHHjMO5
zCEyuR4Fc1sCiZJnHuCTa3EpZy2Ab+JbeKvrsp7mRWqcV+r0xhXR7UUm+11sdtFuyar9Bvwd4rtY
bquxTM+kACcjO5DEANHSR6XkwjNwfC+WNtIA+TSYv22p5g0CE/CKNiDotO/0l8ofDegc7Ceofpbe
vsM2nsbB58/PSemAwANRFpSmwA0uRLnjHzDlY2zleRH96dDoi74bbuc+KlKbCcTy5hbOeZJczXXY
bBPR5z94naYzcf1JyAXOltoBrUgyL7rNq4CEdptWkLikr4T32j7G0ybaVMVUGD76JTcKhnIuzXSv
OgeaXF/YVBOpZBJwE3IvQfcq98rcuhurRrVfJyTcd/U81YdKd6t9hvooCok1Dhifz7S5uhRpY6M6
gUwD3U/wt2svxz6L0Bt2Ru8VxTZnBkM0ZL6yvNFnQHDraHJBvYO05RVCz8OmpHi8oqqiVDOvrPdK
pSj2zbEdHqwyyt8B3VhfFEZD/gmBgiWeJHrRFy+o47H0yQynWJfhq4or1EXSzt1lG9cqurjIs9TD
WSnlvwH4vy/L3wGBJUH+47AQxhwPiCR2lsVe6dG0tsR3Z/CG29CFhDyosjtMGL9FflhRM8ibyjwY
dfWid5Vy8flCnqTEf38EnC7iKHYu2IDjH9EMWkVjO/Ne87rXm01oz64fE+H9EN0wXcrJNbfCTtI3
OUbhuy5meZtZhZr7Vq66u89/y/r++L8/hVI1/SFqxmuSdFb06jh3g/daeW5vH7xhKBp/6DEl9T2J
is3G0OqZ9mOZfNf6Kfr++einW5rlR0fl/4++mgiEuEyrR+7ztZZFvLFbd4oCQ5x36z09q4zjElZB
QacGsSZbTYY+Sq9rmfBMT/8zPTg59txZe55GeWXH3nymzfPReGBX4D9jCQQkd3UnlYNrT543ua+j
tAzUXEfszqdJBjjkmM9d3cRn3p+PjizkDSJjDi3w+GWe/0nKhgXJO+aR95pFjXWnj030VAh3PMxm
kp0jk330bXTSKTUsZCOix+Ox0oaIsMH5+BWjemfcl72dXZVG7M6+kiketr2ZZfz48jYBK6CR3VC2
QcxoNZ2mVkhXScrwVQm1PgpaulfRTk15ys9csR+chsW2gEWjU0mjdpX0VXh/TDgUhK+tWpVBWYQe
qIhK2doY9l7ozZQFdRk2D0nStPvPP/GDFVyyDOj7UA2oS69WUO8Q4DTrxnvVsHH39rM6J7hWmea8
VUfgd2eihvWbyalHjpIEHhFFFL/WrHY71jsl0yLlNTMVs10KslPmt7ot3sJKyYgiutyPDC98/Pwj
P9g6XPIIQFAZY5ee1J1xU6HCbDG9YRMhNFEOF6SK40HByGBrpf05e5ePxoOrAjGGFI4xl9jln2NB
M7DJNHVSXhd8xKUCK2czlLCotoobJ9cms3Cu3f7RMi46WMRBC0VGXy0jbafEC5EweY3Q3Iw2sGrD
QNHtpAgKkYRndusHtydjkSlx9P/2v44/L7OkaCsxhK+FWfU6jWQTeJk2zuqZ2+Wj3ULcQb5P957t
sjrx3tDURjo74auTR/1h1uW0TbM0vqRvHV479ZwdmmkOzzySHw26GJBT1IaHB2bj+OPGMiy9tO2j
N4VMITCzRm7xkcbQQ2j1RV/15rdKj5Mzp/B0UPTSKGbqNFBR01jzDWQ4qHGo2tFbHwvosblVD3SI
IKXt3DGqrwu98SofFri5+fxgnK4k4y4REHUtaEBrYx4q1s0YCYczkXZG49csBCEJJaM/n49zuj25
QNFoYjrB29CnPZ5UXNHsvC178TZKx7s2pnzyE+nY96aueNuvD7WwKMB7kBvwg4+HyqM4TTAejBlK
5teToicPeEuCbUbK4svXyl8DRtgvvLkLrOZ4qKhuRQutg6/yjOJbrrTKYZw0jsIgrl3RlrvPv+yD
TYI2B48Dd+giZrO6VcywcvI+hr/Tqq21iZ2xe/QUIzvkXhKDmTN0FGjLc8Ls6zSLSaSDgk44rQvK
fOtvBN/SFGZRxm+qKuXe0JNwY+CS6sdTatxQYe7gGY76T0Ae49ZLVfvMVfPRxiG0WEphC3trrcUf
xvXk1IYSv1GdGw48k0lgOkV278xDfPh8ek8vbbICKtlIo3MW2K3Hq2mV7mDNdp2/tWNm1Fs1j8v0
zkUyX/9Bhar7HlWQrs8JT300KLUwDhrJJKHNak3zKk2BsJflmyYh+ar4GH+nLmRcT2MhLhDZGM/c
bh+MR52AxBkDT1K5daBRePbcAH8q34zGsXygzDHaorLtNnKS5p+EMvGZF/90AZdXkIYUGnsUNdf1
TIBBSRH1Y/amTvq8c8vI+THEBsZA2jB/0TuG5YNkh2Qx3QhQulSLj1eQMKIUUlbpmxLSKXiY0ob0
P/TCXDmU0AUePt8vJ1+25HGw3xdhK9q/66lEZTKqpBF3b4vM03OH9pGvEaDy+CrG8D+MRWYGQmIp
dVAMO/4y0GOVrc5x/2aopQVKAFmrLW8iBI9Wic+1IE7uGZJwarNLbsSXkSceDzaYcJbrUB/fvLFt
r40wtoO6ktbtOCSHwUu2sV6kZ87eyTsEWg4wMPg0nWPgrRGZZeWGRRYl+puaqoQveOLV6lanVngm
7ztds4XUh9k4nXqqdMZyPP4JzLx0aAfyNP2to0cBuxaPkUsxhkMXZKp3Lgpc5uko5We9Fqwd/FP0
l+kBHw+mtRacl97LfmdWbwB+LKwf8EKTYB4zBwBoXAQQ2bxtlOrF78+35km1AZlQJBYWlWv0Z1UQ
SsdDG6Nt5H0zNH8omdovMUJnV2RW032dwDbKmkj+rhAPfEhMbbzEbdL9qeeTPDPXa6uwBe/sGGiV
UkgnruHf8Y+IC2UMy9nq3g0DbPd2tpOw8a24j2rqYlOPvEmson2E2L/5QzFzAShuMrSLXFpNSs04
11+6FPT7IVO1Ut2dmaH1jlsoGjxnCNWSJSNgsfpxRoyASJdZ+jtiRcb9YIbGiwLS6pGKd4ODmQad
baR6tK3JRK/qpBicwLMUbeE0lkswYQ4/mzkdf8HC6M8pMpxASJcfB4B0cVhjpwIfPp45rXGzbtBm
/V1tOu9bTOfpUcMHsvb11jVuJRxB6Xsdskq+pFyf+3QnhNgMTSUvOlNAoRVmLawz67l+OpYfRSJM
JEBWs7C1j3+UMxAnDqmtvc9TNr5btVb+sTKqqiardo9Y2TnPsw/2DweUGvVihUn2ba4jcYhFudBG
5z0pGxU3Cll0qCI6eefXoo1uy7Yq1GtHTKpvZknvbkqe6vuwMAcffmD+u5iIZ3ZC7/Jk8/nmOZ0J
Sr9Lsk4CBKZ7nZe4WYmuRK+Fv9PeelFSO6TdXwzyOnTQbsyT5v3z4db3MZVeeutw89lqJCTrWmXo
9S1UCD16j3gE/FnFI6ZVauWqqdruII1iuDSlK7afD7q+vP4OincXFX5wu1R+j1cbupyAY8ag5Qxk
tTOEuafl5UEILLW7Ht3T/YjGzKGNYPR+PvIHs8sdTV2bQvcCVl4tu5xFbVm9Er2jUySfqs4tNyKJ
jSuzH9PN6IqLz4c7mV0YRGiOckvz2qFBsvpQIiU1jpMkeefgtLlvIKz1Nhr91CLRkUufuhYKvZY5
nMsz108RUiDM6lIQAVRwWhDWcK3pcY1I35uMowPlptxEXhNaeP3y7n11xzIYrU2Y5YRii3b18WpW
jaMPbtGn70Ar4smv4bQq28yg+gH+Xtki3NFUX4zc+T7q+FDPDHBBxBKrOwySZEKjfMjfrSgqLprQ
da9gA4eHOQbC+vkSfjCVDAUAl4cGEZs1526G1F2lapW/i0yPt7mnKbtR6HoBLZECwZnvOtmey3fh
OLJkmJhjrHVIqEImmoLt2DvoRRHE6Whc9DSj9tM0KHc5nnP/y3gI1bgEmQBz1445ageqKdHi8j1O
rAhFiKqsu4Oqj9ZV1BSl4leVaZyBTp6c/eUTOQ3LdQM+dL10qaAnr6RO/m4nyfg9TOpq25SJ7Td9
CuBGbfXuujatxSa5kueCpg/WkucFHST2zpL4LX//J0KbLBKGCKrnu+jHEjrTUJcXbS2TmE53bt99
vnE+WEsGIy3hHieWX1M1isKI88xoy/e5SI1tiXv9FkjhuB9QZQwk1Lszd82H4/Fy0jpdsGTric11
vRdVPpbvfZPYFxQkUtwCm/yOh6u4aHnmz7QDTicTdSWNui746MV8aDWZ9Zg7kcy19H12pHpfR329
ocA83VHIP4cdPw05CaLgNpE4/9U9U1f3qFaB7yRYyt4jt64w4Zn1DM0F1/7ltXryHcd4OGOJWoOc
GoxbG87hrh3m+kwL8XSC+RE0CHg90CGhsnW8e6hKTmoylRxOZ072VlomyE0Uxm9nrNKL1iu/itZh
JDy6gMNSNKDUtK5no2s8VJ0yF+/tZL60fd1dRAYPVzU7m5hUaff5dj1dTqBhdGIpSy7W5WvZKihC
fWqESv9upGZ4E6szwjWJFx9MY3j/+kggCQk7aO7T3l7FerGHTWanNMN7KPXqetY9sZVDFO8wm2/2
nw+1en+BdSFpCToWCIOGDNjajmeaW6Q6lFz/ExWlCV+41bdU1aKfVdTah9y1ok0o1Pb/kHZezXEj
2bb+KxP9jjnw5saZeQDKsGhEihKN9IKQKCrhvf/19wPV514WikEcxrS6Fa2gyKx0O7dZe621ppU3
R50hZdg5DQd7PkivzEwPULNvgkb5TcODrm8bu1TvG71p9yB0tCetUJOHFpIV5WPGfJ4syRBKPATz
PP/L+JPKLIhopVF/j+qooMKV+dqtgJP7c5DWvuJGcdWtvPzzM/sqCP0zIiR9lJ5nG7BMh5oD+jGq
yLTfwUAVSbT5dK9GlrSS5Vncuz+jzLPCx6CldwnPSxsSk1mmaL8bcDwHCFeASfYSrZ95nKEyOaro
hn4Mt8aQL9l5nihCTPzthW2zh3ZwpFTXfpc5Ktvb+fd0X44hLRxhC0hqwuF4/6Qurt+fEbHe9C6Q
JSS2PT4zRZnBEqgm+m8giOG2diLzEAawlUqdLm3fH+p0PQm2qANQJuMXZbnjodreCWdlrkC4shir
EYTYFG6MOvchEZdTWie09ueHR4RZjYBY04Fu8N/xiIqw894AOSNcPaqd89Z2PkdEvc4mqnQafWsE
3FZO5ukVhHKMdeSZ58Gnh+F4xNFHgDTWoe5wWwVetauWRhSIQKTxd50M9ha9M/FDAw2X/Xh/pvND
dHwjGG9mHSSGpTV7CSR2YiMwnaSCWBXUp3wlhjY4wBJmu1pZiAeRxsoNXDconli1fmGOsrWmOn16
juCtpNeJlxKiCZbgeOKN6nRmI+eRcGNDB3yCpOM1q0wLt56vdYicXP+ZBxWYyzwWaa+l2GeR5b0k
1VYnqLfAnwJiGxafrkhF8dHdZCCabDg/tFFxH+fdfmVQrb4cxqqTB06sn07x1oF3X90kDSRenzNM
oumCqGvEeavCwLFifV5AuEdbyuD4cXPmkDoFdu54cL80g76YNI6ST/vSuJvIIqoXQVKImzDVICJL
bKuRwYYDNtyMUik754oPNRldSFPulZEwM7fM8rFx1bhPiQIHBV8lciFGCPWbPIVXzYNqodFdkLIm
4riwfIQ/jKjNpc9mVQTZuRFJnUyjPWJ5rmbKI36xMkCWVLg+vaHh4OmasH/CVJQ9BmkAG6M5WZXW
bv2psrV8QxJool+ogq3j8f3TfnLLeGxmbSS8adLG0CwfLw0Z5VJLBk0Rrumk9SGr/fRK08vUC4Ii
+04gODzWtl2tdQYsQgiqRrBkYMO44YTXhBHHw3YGRDN6narCDWghqg99mY+V13cw8V0kRWcl5/RK
9RcwuhXptqQIshZHnFhQWmBmxuG5Mkdv6hJ5Y9LmRXtPrwUwUanO6AJ8bchjg+WXvdzJ2p+mLowV
q30yacaE2hLODjynOe17PGmQ4hDpdPApubqR/8qRcrvO4CencNs75+ow6HsDdP/OHCZz5Qa8MVu8
bsSqeXrndoyFLSU8ig0nhkvRHavwzGpEGZ8JVZ3EbRNqtX6Z4wWnK772ycmiRk4yaiYApdGKppPj
2SpCb6OWRGEEAlfX3QYmwsZTKkNJ3bQXhScVknNVAWDxV0zNS37t6LoT0YCBnDv7QJLQ8ns8MmRJ
uZNqGi0mjdw12flAOFlXXtFqSvLQ0OsPwlhvlebMRhEwbDzLBr5zOZhh1l5ZWc8TviOihuOigvfx
um0nKXCVSgWGnkppW2xsp9H3Ac4qfXxFDX80TjaEby6tvML6FcSJ2W503GP5YGkEq5AtUbPzL5yG
26y6UmYpIXpZUj1t9TSVw09mTJJlAz91VWwSQI4fpPTGu8PmoQJP1APPJYn84/WI8Z9l4h71oXfa
jaHeOUngpuOXjxmS5SCLRY/bvtEmJVAftC/QZUjuMLrhtbNyppbneDnIIohsAtS/DUmoD4RurqZ4
QjqvwoO9xv+7PLqLYbSFdTItWrIL6WUu4sy6lb+Mh7WZLL2M5RCLCCoXhkEQwZ5ANBBcKo0rjRvz
SXxt7tTb9zdmaXWWIy2sTkkLuSVXjKRcx+ewcBlb4yo4R47l/WHW1mzxkKhg/XP67tQH/yrbRBv5
C0r1N//ZEAsrFvZ640t+qD5gqD1947vBVtq9P8SLislr27FcrYXzFSJBpBUl0yh/lJ/K/S6k68Bt
7zpw+r9CyQ0fnYPYSAeo4oy1jOiSK2B5T5fRXxpKZdz0zC8S+0o/q31vTG/kunEryThXVBc+mE+G
vRXaQdEkVzJKADkHSb6Y6h2fedPD2WF+hZytpsH4/WVZuqTLVVlYEBnwfpQMnKHA+pn2n+vsW1ut
2I83LwTPxZx/pnaybNpUAzw/ODg4P7H7NT1XvjvfxUbs8rP3Z/LmMX01zOI25GMUOkHMMPnv+Cx/
Gh+lw7j/z4ZY3ATJLBotpVz50G7Fdj6mo/tRb/plP17NYnETGo128imZhzgvLsW5eigP8dpNmC3Q
yU14NcbiJlSBXliVzhjKdea43SWYLFTXqp9F5baaF/+Sf/5ny7bwF2rhyFKTcvrz39OFdK+dZ/u1
zV/2pf+5Ya/mtDjHVqwEhQSp9IP/vbhU9/l386bn3T7vql1zH9zpk9s8BiviLGsnbvEwNnE+VEHI
mOPoSQ9muZEKz/lq3v1nq7d4GbNCJDA8snr9djj7c+i0w/tDvPn4kjTFX4a8i2t67EagsDMB0ovV
B6s6z6Uvtv7F6CdX67/9Z8MszracCz+JJoYpgq1j7KP4vCi8UF+5pC/l6NfHmxCfdiNCHxNtAbBA
iwe4seg7rxJ5+ubUdpC5Sji0n33gjR1t4jSm7/Ish5kQJqzwTEKsI9vEcDX+DuNKx+1ACmEl67Bc
XAAZ4K5mECtQF0rHC7s09kOlRY2vfLPjBPk3eciuKzxk3LVScwlDhxVPal7F4+nPZDhUuCEDIqm6
7E6CaY2PEzvBd2Gkju76UZig6uxba27h8uXA+yfoIQ4AtwpwZklX3w4+tNy66n/ratUuAw+sWyuf
ExhPtuJRrKo/qNgFoAaYHD4uSPm51/3lkX2VaEiAq4aiSorvWpkaHvcukz1bQs3KMiYkgKOmWCMN
XF5w4maerDlPDOmFhrrM8b1oyFOBvdLCH7UqhRdTEIfXJpqGVxAa29dTPuWXCYD9lWTjyf7N+mCK
zaJCTENpZXEZUy2RBwniZRg8VVAoZB32CAOo3vt38WT3YMWfK+0AucnBgfY6nppU2BCup0r2o5JK
p/Cg4M6/OLOk8h6ISbry4pxOiU6YWWMT/CFh6pKU1C7IByJ8k/4ozKy9rJBt/JyVxtrCzbtxdPAB
wM8wMgVCIVoallBjyYeqSI9N8y4M8m5XSKZx1VmhchaJ9L63O/NMQraicCVJ6byp7fqVSHxZBwMY
QiHRJi6lB4fLt1TANuQkLqVA2HdlwLNAq+tgVz+sQQY4nuVBC7OtXYUhWOuJLt6vMFJmquOaQsTS
c5zw11YW/QVguVgP8v5w8AEx5X+WEG+eQx9idl3cNxLcx1CBxLWV7Y226cTnFOoO66JqMl3ZUIGu
ak9AhOy4ss7p+1LBtlA8o+Hbjr5Xw54XN65JQ7ZZuk5Sm/V5qtZGsSHcbbrUGwXJrbNRryP9g9JG
LCl1EXodQURxfljT41NaJg6yBn2s342dKX0CJQypcEd19qGyU6XbQYKTA4J6/2acXHqboh6pKa4g
RSKAT8djVhzgwDZT+65QWDSSnr4LFYZ1Dse8dvDBCV/puVWuvMCnZ5c7D6yI2RLJg8c/HtRX+y6Z
itq/C+qAwlcV6XWCkmat0SPeNra1T3pNGQ9h2skZnQFq5m/Unh7mFauwjChfFIfp7QUMwo0EJ3n8
Mbo5DNNpsb4zJ1FPn2BUEdUGBXJTOwSgzsrNVJHP25KhKQgEo9Q3VpydE7M0s4rMFRayaTRhLFNL
clToRiir+f0Uj2FPUSAahp1R+mPgZq0p1gzTyXCsNXg7DhcIIACvCwNvi8pCbcOK75MpScj51Bkd
8FJEW7kbs+5f3z9ZJ6s7N7TwYgJW5m0GHnq8un1ME5kRtNIdclPj56TVWq9ItGxfxKJ37Ync0phE
w4aEnb1ypk9t00uCEO2c+RdQvsWhJktlwA+TVPdaUEmfqtRxLvUucj7lY2t4TFq/0OJU/az4evBJ
V4LfqtKkK37Zyb3iRZv7BeeGQf5n2THoGGmsS6LEG+exiWZevnhbqH38q++N7FwvxbcQ3rLtx5Yc
bm/K9GCg8IMQ715idgy9nz2K1rivijy7qamCfu7TXu8+Qx0+/e5VqzE3qTGV0Sc/mPy1es9yw0k/
U9/mYNFfw3O7VOKEGb2MO7sf7s3csi/9hDTkz7pQncQLtaiiagCaJ92PetPv8xFS3I/u+kv6m+eQ
IgC/n6Bc/E6Q+jTD8b4nOFK8IFLt8yy22/hc6xChcXOw65+yWi2+RGVtnmfdGP7Ucn8wVqzb0gWe
PwfQfJorZiQjqerjgy8ZSu+MbSnfl3Xjjy5OQlHte7VJKojwhABZ1KbFCgLmdEyAx9AEMOyfgtvx
mO2QovIAVf+9gzTKptE753oqHahHYmkDymeN8Hl5usGFofQDrwlBhwzp3MKSxEYzqXVdVPfRBGFI
0DX9FeQe005yHKG6JQcdjt+0/vX+8V46VhpdCLxQ0KtyunjrF9daxIZWgJg37rUWWemZ5jJ6MPRR
W3sT3xqHywNrIINRT1q8C2nb22EF7w92spPC88mXEstL1arSV47s0iAzIRCZ2GKQIXNbzPz1Vz5+
3YwONG2tci/ioXZjxc+3PcTdbiD7axKGp5eTofDqaQgA6grc9Hgop6V1EpEl5R6C8/xSmyrrou11
n9IsR5RuhGjTBPn0M+mgOHp/106PJh13sw4dABj2bIkiVmrHgrNUle8RT7N2WVJZ8nmJx2G7Je7r
V61FRunDI9L6TymYI4pDuIRM9HEmx3Uni3sriOudb1rNzlEyZ2tDb+JaNFSuQDRObgOAUzq34GAE
9YLM12JtRUb1fsza6T7K1WRfjaSVMuC9nswdOYhUNrdF3j6+P8eTMwpmeMYv6PNzPnNtHu+n0sU0
oFfZdB/njnQdJ5q+0+oxX3lQ3hzFBo1FIzoNcsuGYl+gatAiGXjvKEOzGctER3IoGFYMJh+dT/va
eYdwasbUocaLRiJdK4so0OiyqYUqI7zzpUqC0K8aESw1tbyMfw5mGdayG8R0RxguQLTSiVwtCoPs
cao6I50Z4UFQ/wJnUY9nZp/YyKw0SYDKbZShNuMlgK6cn5RCrDF2HcgY/EfNifyu9KTA7CvHBXDd
SjzRg2lOnjb1fnpda3lLO3E21I25p/DdkuiK6EBRvH6sAiPe+Ai7jgPEu1aRXojCRzfApTJP5ndf
1xySwIuaSTPJtttIBh1QdgHL79KbndiAP6q0ox6vJXrRGWctIsCIdIy5WiqmG4CQji0ykzBPul1P
k8alE6FQ84keDq3qNxAKDWW8Ncraji/gJQvyxzBS8/wL/HBBGB0QeNPphu5N2UdVacyGUQRuoajI
+LgBVDal5KpqkSBOo2h5R5wjNSb1wN4oywOZDSV6mCIVTXs38GGsUN2pLwKzJVIiX3GWysY4XTc1
VEh7ojo7/g3Oy0F8QhcwPV77xtiS9kSyMNpVCGOFT/RUZdk2RC2GwBT9QjAmMqDz7rznBfF3BN9m
9DsfmljelbD69J5RTp15r0GeVLqaEavpbgjzSb6xhR40l6pIjBAVG61oY+EmWjDTxEUNcqKupcdt
8qlR/ATAy9Ci7XxGC7UlnQmhNd2tDg4mhbsYe791BicxbuIKjZZvskyiZfCUKIWGw6NrSdcqDkmW
i4OiSvkzrNnFzFyrDuHWT7Te2BkChZe942SSvBnVeqi/oCtYZ/sRVzfYF+Tlx0NgFkm3KQbNjzZd
Foh6Y9mS0L3e75P+ohVape+RaXF6ryo1ZJd0vyuqc6QmTftLbEut/Tj6o1NNXtQBd9kOUpILL6za
wNhD3pIGdCeYdrfDH6NnwbBrRHaTya46d+Rnh5tOAZ8Se06IYgkEM8CcrdFVzd6OKw47ElpbCC1K
xPlQOmzGGymQpOmcipRorvuuVcNvnVrrxr73QZPcTV2ioRYvkqF3U3j4ph8iQmNvixZKm2Y4dfUs
4EbyrZa/0o4DfNoytcC0t7pVwMMJO6mu7UwTyfkrgJb63NhqdhC3uKI2ajmjp2WkXdy1W2ikXC3x
6+orH8HuDwNRa3IWlZ0jb1tdG9LbHAhq8VwS5scI7EBtcjPaSmnIXggrFlA4tYfiS+X4IbpTTvqY
e0VsGWPmyYlS1fDU4xWnG7ZOC1GCmxBP+VTogYWGchL6nf+95CMhzCMhreYbm6TWIeHoy8wffujd
MPi05mgC0uY0wxBcRbGfigPtnaFtennRRM2sIiVnylc7DeDJ1EEM4AaFmYgmw6ULteVlVTIhKWdd
B6T9VwZ4ImzOYjViPTZqSUT0i14JO9xmdCA5P99/L05eYSg3/gh8Eo2RLV34NEwmQuItkb4qSZ2B
AZOBFHpJVQ1XZhJicOSsCFeexaV3Q6sysFrMNjEg7aPLdAYoH+BBlZR+iwKrbDa+UJ1q10qhNjxB
p2JYv9+f4dLD0We/EEgWTjc4DcCExy9iFiGM4FRxxXC943itX1TBM20LmX0RVx02R40jq8vY+Kmp
94FqDMq39z/ByYRBPM3i5w5AWzrXl+gUIP1FgeFJHgpk2x6cQAt+DbJdf1b1Ejm/D4/1wuwz8zUC
712+zFqNkOHYWNFDC2vrWV4Yg7ohL910bpCWdrniw52sLaoexNKkvXW4saCtOl5bVR8llNva+EHp
c9TSAL05t+jTNjd9mKZ7BAnVb7i5sboprCR/eH+mJxUOkOAkEuBuANoPI8Ayngp1Q0I8OW0e4JP3
vxZmRPpiV4uhKNBPljK93SYCaXsPDU31Ka9GMdDeRP9Ba3nqpA/K587ypWElb/1SWHjtssCcSGjA
ctAgw3FbLkmdhnRIikq+h3Ou08J9AIMUvPGZjWdyg80ahmTXAH7WSehEk0UuMQoq+1FkVgoUr+6S
OocOXEb5xnPKzBZnJAQzU2yQYMPGaEW/yoB5cjyJicnqQ801s7sCVjveREfKR6H5mfo4QAho7lOr
jNWzvnDwhPCQgrWI4yQLMzPN4zniFQPln3tcjscLS05iOBryYxpNuvaJ9Ls6bHxbq4tdOJQp+Kle
YB72qio1keJamCBxIwqj13aVYaE++f45OjnDQH5xlgFPQhw9f6TjjzOUsioa3Qof69q3tkoSD0Dm
YNc1IqXeqFPQ7fzJKL1BirOVGtXpws9cIPwLHRDAUWPh3bL5UljwKjwSluFvalMAfXLhOzqUrvRv
px/MBcDfjBs990+Yc3/RMjhPm76eUlzfR2uy4gP9ZOHBrB3pNgya6GC2avJBOAvjQfylYO5flEeW
YlOZpFSNnwz1o9LkPlJHZpfeN2HqV5umzNXKrSeDrjst9fWVGsTpuhICzVz78/0DHL/IQvSUcWdT
PzwaIcIz52XkSNlVEGZTtLEy6LpX1vWNAz0/aRDg0+UO6/iSxCKjQJb2XV89SjQ+yV/DqMZvr0s7
Q/FkFHp0ToYAWr0c+Y10Awq4GTYBLJGhZ+dhvJakWD7ohH4zWTMfBfJkkM/z4rzKHaRxagdx1weP
Mzx1Mxqmf6i1T5WleYKc1tn7d+d0pYkuaAMkc4zfwojHgw2+CsN3PTqPNpQJd7QgKDdRYcKzLcN+
efv+WC+VoyPLOhOs47vSfQADIrje48F8M2scs62kx7TJBHEV/LhWHXrQzzpUQvMiScfPOb59egml
lSyh/gr5wH1RUs67LDRJiIbizyxygQxM1ft3clQOs+w0grH2WdV0tXIVj0WQnKdA1yBSRyTMuAsG
u//y/kROFg3IPw4B2VCoQahSzzv4aocagaKslcnKA4UcKzjnbJTfbILCAI6C2JQ2Hx0NKgt4R6Gq
fqllLFZNSysZntzUfNCl2HhA0BZYmSkZ27Io7JWLMN+row2aWTPgNaPLZmbMXNbCRzjckKQ1jRmD
qszRmNiE5VSfpdCkbyil6G7Eth54dqOtmPT8o37lTKg8E7GjBQEOeFn5bA1QQ3FY2g8+8UhIxcjJ
4l0i0FK5EEJ2pBXf5+Si0V430yTTxTSPu2wtaOE+JeUjw+NstI2nd5PmRa0Q5yxBDaQ7i1ZwNsvx
ODUAnKlVU4QnmbsEkMUhktZOL6s/O9W8se1OnFex2X7t8/SBiGhNkftkNEoTc8aeXmmocsAaHx/S
ou6bmJrC8ETjALX3qZLRwbVyJ9yrVhEW2xF24rWM4DLbA1zFnL30uSEGi7rs70u6purbeJKfHMfP
bmizyC7ayCpXLsQbMyM7PdOfzC8+Ic/xzJBbDTPdzuUnqfW7e6Mzhi1SBskmHyFtdFWpfP7YBUSX
SQaoTQKenD/wjcV4LXrhuKR+/ISUueyWTpBsu25M3S4qpxWH4nRqVFnYNK476WPcueOpkYhibauk
ecoGs9rLxdTvCUquChzIKxiVug/GGi/od/A8c5/D3PW2GA4nNipHcxph2+xnZQ272QldJJ6Zm2s6
U/OPem1aDJx88tPzHcB0Qid6PLMhmjENFpw8tdXm6LSn0yGEneEyQCb5/v39OllENgr5AajNeESJ
GBfuKSy05qhNRvs0Nk7yaMPTYgsrLNB9bIKzSpgrz9rsXh7PbL5eZDfJR/OQLg+9IU/gE+iQeRJW
YT0akWyQQxvkHmHr1hqyLTwbQF5n6JH4oL2kCAktAWUxrhzP0bIaqveFPE52lj45Oa+cixfnuxNR
sDd0qEKvnJXTVcWeUMum0oz14nAeb2Bllh3CscaIPTGdM5HH3W+LzoMHO6F63op8zX6dgI1pf6HO
OrNLgEgBu7SIakhxBQlNTtJPCG7s4acJxG06SFYU+opnJ5Wf1Z41jXGhbidkNPpDMYQITWRlmAeH
0TdgJHS7kMPoFq3dpJumC6OsQRSsz6LmIuJdUF1FDmWpRW1I81PFbSESsrwkguZYQnm0aimgQENT
rHFhLVdyxoLAbcQLQAmbTrpF1CDXSpqOJsTfo6+MtzkZzLPEGcstZE7xN0MZ+5WdW149OohIWbwo
92DHiNuOd05uC8lXy0r7DplR5IELGVx07uN9TPVrLXhevgAzYRNP94wzw6LQzHY8Vh5yB3RC4Z9Q
PXbmcyE7EbRiYhStlGxadHbynZhK0shqZPAael0ICHJww3JuFvWcZpaK8GhXi7RoU4Pp0tFj0avW
xfyiV7CyMCcJCBPaEqAxBPpzMy5wq+NPy8sZdIlfJE+t7jT9s1oiNEuDahf36HSTy5W2WlDL8XMn
JDTnhwZm+s8CheLME3YW0qIUUQEr8xW/ZGFQSMbM7Dz0JHG5kQha+gktkdEkSXJza+U4IqrWOTva
PcizybbYxlAl7esiT7fvG81lDPQyKk2sjkV3MBJnyyRCKqrINxOjuYUUDGxO1AdnSeaU57lK8qMy
+u4CB6Lb6Vhtz6RN7xoZ1DVg+uJmzJ8BsBKOJ9BBbsiSka61pyr3dae8Lfq4iDw4zhTbS9vR3ltV
bX9qRBis9fm9sdhk9WYWBGBZRF2LAwuOty+GXClv43bUbrJ+KPYSajSPgXCajW1jciZfV/fvL/ab
g4KKpPIGoOGETVQKAQg1aV/dpkjxHAJqFXtZKcMrKNV8j2bGzpXyqF/Z4YUZeFlcKMMMDhUZLqBR
x4e9NOyC7EtT39LSTq9ZVGHkNCDM9FJ+lKf9z1gm6USqRygGL/2YJJIqqhxqdRvkkpkdWhIIMtoe
ue5fTFNdi11GYxm1HdWOlNtKifRxE/hqFbm6LakNvWyKKD/2WMLrgfHDG5ixhCCklrDGiUa3gapI
ftu3kUbfm52cNY5MMcUf4pULvDCCf4aanQFGJD+2JPGAVqdRezlD9iUJxZXkKN22zYM1Z3sRrL2M
Qvs3xpb3Hwdg8Yw0SkisURbZ7ZCPwVWb109TKg1fwLoFEDEZ1VaDzgMFr6g8A0L5/f0TvDxM82qS
N9ZnGggaVJdQ2EgSVtQJPbyVJif6zCsteU4+deew4+Url+WN1ZzRhLMjQOQECuj43FKAGhLJSPNb
qYOFUNRDc40CQPzj/Qm9sZozKoTcBIhXlNIWTmOSxj6CQVJxGyt066GKVnmR75sbzQmsbdfq5Vk3
6pSpy1nXHAH2NbK4pemb2VDoPudBAvk7hzXHs0zKuNestsfoy1VwLfsFVWpZC+VkAwd/8T0zhL/2
Vs8X/pXjygGa4aHE3NDAzcxas5V6lcYA1VHEQam2t2iXQsZWK7K6UbMJmR5wP5nYJNROP2V+0z45
ZZOeg2JpnlonSJ8UCP1+Jszjb0Wu/3oa/g88azd/Bq///d/8+Skv6OQVQbP447+vi+fsS1M9PzdX
P4r/nr/1//3V42/891X4VOV1/rtZ/q2jb+Ln/z3+5kfz4+gP2wza2/Fz+1yNt891mzQvA/BJ57/5
v/3iP55ffsrXsXj+119P6Mc3808TYZ799feXDr/+9ReL8eo8zj//7y9++pHyfV/651/Pp9/w/KNu
+F79n6RDXqD0eCrAsjk7/fP8FUX+J7UbuHSwaNAFEQv89Y8sr5rgX3+Zzj8hWHbwxygjkXOb9aIh
qJ6/ZBj/RDue1BXYWHBD4Nn++p+JH23R/9+yf2RtepOHWVP/66/j7Du4mFmYHNDvDO7gxV7y47Zz
sd7pHZ126WHcUju2PicwT2z0YFLP0krxf6tRbm5r2VilcT82Qn+GBp6jzGrRfIYlyY+aitKp48Lw
rAqim1TVi6uwq8ONXSjZh16P/xnKYBdAYJos6OKuqEh+qlNmeHavl5s0HiYP8jBapTqYLF/t/N8L
/HpBj+3dn6EcwFxz2w9tAEsqdYWSV0UpxfCUMNDP+xatPL3UP6Y4/fcoMzkidVXMzpJgtU2FiPwC
Lt5iIpxrIHLddQionbdtVh581e5yd6grDdm2aFgjETp2f/4ee+YGxf3B3i1ZxNpSNZMoKg2vlJo6
I+6qskMqExp0qSZ5eQ/y0O/tNWjjW6dl7iOaGY8xsUuQoZP0RU8US8sNcFFPyKB8Skh/zooqrg/v
b+HxY/IyQQpk1GlI8nE9l+3ZNm/zqKSm7pXqGKTkAbQZKRFYcG3EAKPVsNsExM1bx6ZM7xe1tn1/
/DeO0Jz8wB5g4En9LSx7FgaRMpN8et1QRRdq7sAcwWY2a3wRx4/Wn3ny/ls2utCIYRiLcTqYYx2a
egzAVcl0oKtUdiXbrC+LLKg2VR7YH6pW/D0eIftclAKKvKRJsaUh9kko6h6YMe3MFD3AmNEc78Ac
rYGO3zgtsEhTfMIhIBhZAtcSQLkapT3DG/ryKakKaw88qPkMRGyN9Putw8JTjGKihWvKhh2bFh/8
el0ZIYs42sUWQgYl9MxUKFc0dtRfU/RpbK83iuBejn3lsuzkdPP+aXnjOlIDAnQAvx4RybJ+akmZ
EklqYHhBoUpfHb8NPfThxgOP/nDXdrW9sX0nWdnKN56NOT1H/RjnccatHM86H8ZiQGqQsk8IOK4U
eeCl8DvtxNBL53EhtfsWbcJd0YbV7/en+9bOzgkYAMcwugPqOB457WikbBJb99RMndxEaY39lMQG
IAtnrXTz5iTpzSCqhcKTst7xUEqdY0NBCnikzPINQLToMJiD8rOoO/OKuDa86VD+iZFF1PW1Z+SN
aWJ9AK7QhYL+yBKdG4Z6JOTC0Gf9lOSsRvJjUytOvA2VPFjZy0Ue5eVeUmgA5jyzYVG3WcyzJmkd
w1Ole6Kyg41TJi0kIlP7gmNz5TG5TCBF2Pd1aX7R0lzeKpH1S5KDfMXsLnIYf38O1pm+NawDge7x
ess2KlxTwOcItIHj7Ad3nQU8OAyEcKeilDdRYKSe7kTfoz4td1IrP79/tt4wiLhofBDyNzORybwp
r1zqps0mIQe67tXI3m4GyYhpSGmDnakP2S5GGHQl0nxrkwECEDjMDiJ+/PF4RTY5IO96Dlg+lDs5
LLSNjEr7VsiSvWIl3jBTALFe8B4vDt9iagDmK5pvUt1L/ER4udWBIdVJVn4x+xaR7tQwz0qrK56t
ok+uUU80VtyiN6ZKPcuikxXUEExZCzM5dqpcZ1LCGTPa1Gt1yTwbsVIezDHl/v1dfGOqMKPjF1Pl
1Ti3CwtRFE0Hn1ugw7tjyNejDvLSAsgJA1lQU4/UVQ/iWVJxemO7cwi1fX/4N17v18Mvc6hFNUki
HyWNJ3s+skKOdyUI8JX9PD6qL5461Efk8eemREiiF0dHNkcAwKNWbLOEOE5TKTCjEK5tckf2t35s
xivh5pvjaXND65z6VuTFeEWSNWqbOMXWzKp641R1v6mKjO3swx9OYIuV6R3v4cv0CHBnlAHAvRnb
cHwzgAT5MkLUzVYuAJlHaix206T+iAvd39FCoFzoToGmaduKDdwH+opFPH5S/x6d102hrZxAa9nj
LbUKyYREb7a+oTRYo1FzY5WG05biEKjpXtlWRq3dvH9u3hp07rfm5JJ1I497PGUE3qRRVaJq24N6
PiRZn2xl0KFbR57i35YdxZ+tqe1XtvX4iXuZ6czNyxsHhI9+9kXewo+SyI5jWtal0pjcOMyNs7Cg
oVMGIhG6jZUPLp1DLVn/QltZ5DdOFKlbarNUpQCiqvNHe2VsW5/gPh26agstX+DRHSwumwKAqNxZ
yhbYrXx4f33fmuqMScIfZMIAsY7Hs0BZRaraV1uFkoo3hMI6t4y+9Ar6Cy6TPCnJWGtSdVvEzVqb
+5tTpW2JeG1OUC0RJ0g5p5YfsLWj1UcXc6uUi+7xcN/yIbbRCIX3+1NdCji8ZPcQ9MLAgSzE6C9M
oAxEIcuEXm2LAg2CLDWNbWEGk+IKYyrucsssba8gg4/yse4Ez0FmOzcRPQsHzdfGrdL11prDuHAy
/pw00ihkGSD0RWFs8QDF0pCEJI+rrZX2d9wve+cI8gwiMhqvcdTYHSrVvKQPVtvacjVgrcEb2nrQ
rliW44foz+cAcEidi/dh9l4XxwBCRr1L9Ho7tDrCAs44ncc9vXmK+VHyy5ddIIlOZgegLE7FwmYi
CikHfRchFC0s50rv1Rxm76J5fH+z3zpcdKoBniRNNIchxxNSeOmC0cybLeqe6QaBymSXyKNyJ7e0
8g5yFn3MNf2zgqSxqHuQ8pzhRscD0ttSWqFcNlv4TbJdO8nDOWT8PVIQUbD/+NzgLeGfWeOZw3w8
VKkJxMVbNitJynJbyFZ2NmX0BeiidTZibMrd++O9dThAE5EqZXozVPx4vLoa0z7XTPBDVdfvWsto
zgoTYgofyt0V3+8tc4TXR3soBR1+X1hefYCNqA6CZtvkprqpjSn7mtM7dA1VgurG+OtepNAD4zYD
hFXvz3LJyfByMIEd0JdK4pgweXEXJ2g3zNEM662dggernUnfDqHaejAbNjtVktqv4Vj7TyNigGdB
MjnyGbW7eAfLiUV22U/86wZObC+FjtC+MBM1zV1dCvwD1NLV/+XszHbkNpZ1/UQEOA+3RbKqutWa
5SVLN4Qse3GepySf/nypg723ikUU0QZsw4BgRyVzioz4B98unOVI+ngnHeARRk8GEzjwJ1ucY6T3
UavjQxLOVa699VzxIujefPCqKnkvUNB9r6aK8SPtl+psVMJ7/XFKR1U2cyVxnDbGZlkUVrZQyMTM
C+KigpPSGNlQdfBDCFKltqE0rz1Kowro+x9Np9hBP45Df3IxNrp4RdX9kVmr8Z/Hc3j/Rbg8ZaeV
2h/pwq/j9rfb02yadkLysgkjnKTOTjK6pyRzhufVmvXvrboYf+R64X4su375uDSp/e1x+PvVK+9u
VNOl3yfJw+bJOJkNBDMccEI8mLBTaoH584WMi96PynNb1+51LZDD1ZauOtiim1eiPH7wnOf0BuWP
yCkZ2u0exX8mcsxRITSOQdfG6tcLF5ZqXJBPbv7rKKv91Ntz/EZ4Ee1RY7L191qqzn88/gD3JwXd
Joie4K4wHKAEe/srEifS1rqC2GkojROYha6xU7XsvbPUy9O/CcURSp+Hb7hdfeziuoawXof5ag5/
dUpnhbCxeuhvTmK/Oh+UTTS6kix1FyjBJkmac7jcmTE1IX3Yfj1l0Qygwxhs57RE7kqLcnVObSsc
QYYGqefgYNpb1FyXEs+Jud2dd6bIyn5BMwq7jxz95MhOXD9VY9WPjLLy8eJSrrxilStUvOSNWWmv
Q+/9Wlh0D6EjqL8u001mkEVW6wx60YTZ6Fbv4maaSY8SW3+zWmp9hZjw+rQQW0kQnqSEkDFQJ7hd
Q9MyDYZrKmWY2V18TVtl8ote4DU/OGJ9k8aaqA8+sFyVv/UM5RDJfFTa6Jyk2EVupjeCpz+DYy3D
ieJSMHJhv12y0qFO10dvsoYC8IR80b/YsbQnueakLSJvus11M9VN5upTXofOMEQXo7DytwKx7LPA
3POjYo3Oc+tNhRbM8dQHWT3k7+whmf9+9S7ippMekBSXoAtsfkTv6pXXxwPi2eak/bVoE/woR5Rn
3eq6g7NBnkCbryyBuxKHjYwOPZrbeV1VTS7Trg2nfIz/6XWveq7wMzwZg9qhop+tR2LTe2eizDF5
18gaD8i024h9odfx4lZtSA14sgKlHaKSsm/+JbIUqSNQmNP3lrO0CVNqQJceVsIQGHHkFOGrvzJA
VATfZGFY+jfe/hD+ZFIkFzjk7IaQVngdPTCBvJMRtdQWHwfbWc0M1WJVgToH/7W5llfXwJ1nnNow
Xwbr7ViWxofVnq1r7nkfOfzjEJUI9SAXkHO3nVvEPJAvwBEJg8PNuW/hwTenCwOM81b7ME9WFHBy
lz8fj2znepVaU+hC8Cynxr0ZWVbzy63FasLR6wx/GYz8Gc+H3l8d0jEfuvNinTIxFs1ldZPsXyxf
iYj9/5oxyPfdzmFl2FDphUO+bUT9S9mkkz/hti38CtLeBZPT9chld2ciySJkJ5NaOyt4O9xhcurO
iJrQxWH41AxV67uJM38rmuhvtZ/S+BTjBff6pcrW9FSyJ4/a/hb4W0zqqpYL5b/GScVTmXsg1Oa1
+oT2k/vn4+ncORBYnYDQ4fjSStgW64ym1xoMrcgfjSr3kePRThWusG+01MVv3q6rg4xh5x41QcNY
0oWIgtK2J8VcOZnrFqAPs6TxM/ySP/AYXRwEfxI7GOx6fum0ruaiGSIRrsviHNSy9n+AlA2kZMg6
2uRo1uQkXGT8gHGNqu9dVIwvess7Bg+48qXx8JqwhIvxRuXUf2ad/vX1nxuqt5RMpL1JPnG7gDOo
t+o89n1IhoHiagT/9tQ3tKUnjDWeOfCPRKXu6y36L8NTaneQmaXw5W1Ep6TCZlmFF7hr7lxTiX6M
hdACVRFfqqwynibsxPwFXOhJKGX2nwW6tZ8JrwlaxZ0OaEB3RxQ/hp4uiHJggsBNNrk5/owQr8zB
g/wzD287kVnB4sJ3ffyR96LwTOQYRLuMF/PmpEfmsFry2XYDwynWczZk66mduqPelLU9bnEc5x6l
V0rjABmtTRSMNFVcBHQ9wI+69MulK5+Q+J9PdWLE18cDug9lUBXUcQGmS8GX2xx7TexwtCFvFHRe
XH2b2Rl/uEvv+HOLAfGrQ5HtoQ0rM23JW7xdLp4oB0puix60Ubyi3qyk44B2SlwNvqjNJTs46e6O
Hwr2sIhkzxTSP33q23BW57oz4uZG0C32X0oZTaE1L825mxwaIOV8BB+92/xEonsmX+uUUO74zFoO
nXl14L1T80yCtLLbd1j5DO/V2ZreqnXfPwP8KZMg6pP1OnXoY10ef977WqMcK9OIWBTsXlq3twNG
9rWxUnPUA0QgSkQltcheEJ8V5tdkcpFTLM3O+GrCfqYTVrZTDhgoW0iKhQZ6zsg70R3k3fICu8ka
5A/iSYV0HBAwyo+3P2hu2jXXitII3F4xv7uNnp06TDI+IJzyacGo4TMokuGfRGjWwUrbmXpSUWix
Hm5fFAk3B1OJTKYytPShijpdnufCsINWjSFQ2IZyztbePjh79j49VQlKE/RNELXaZqLeuBrI9thr
QBmNgkmngZbxy7Vj96Kohbgckp08LwXGblOAaYTTn2gjFYqv4s7830nVqe49Xg07+5pfBBJEkjag
sG729aKNegm5HymPZcme6tZpfIg3XsguHw5C3efhEk7DNS/lJnjpbOcZz0+ti1V3CQy6c2HmJlM4
Q7V5s0xmdS49ynmTMlXhus4LBn0DaqhLf2QusTPlZKco/WFZTJ17OwOTolbIaRhLMDpa+1RHWhHA
5khDXAeacB6L+OB02dnuVBJp2YMkRvN2iyJKIe+kdm6pARSQAVJw0r7VsAd+7t1K+UfrDaMNTcVr
PwIUEbO/ktoeybXtjBjQgkx3JO3V3oJ9siilmrqyyKmJ5c+6OugnEfXrH5XQ138QxqjTg121s53h
nlCRhigpNQs2u2ou9XzxokgLcgW0+HMeG8mzUcLv9ZH7bTtfKm+2p6ou8xR4XDQeVeB3PjlPD24Q
6L5QNUGA3rTOkLEBJeAmaqC4a3aG6z2sGO8U9gXud2OdIsvpPheNHl1afVr9Ykn+xV0pwc58cKkg
evcBzCLrQCZ2azDPo37KRg1BIS0WoWskc/B4++7kVqak90jMGOkkpKTbwYp4QkSkcc1AjFUXBzly
XuHM2n9xky46xVnufOsrowvcRHGveeGhhSYUzXq3dA6qsdZwpLd/P/lcaUhIgkK0yBa2pc+FMp82
0cILLDNu3sapLa5ktJgWTGvxXFV9449JN12oTR99ivuUi8oU5V7uErpo5rbmmBvk1MITViCQQLo6
hTU9K2zJA6zs/W4iBZKwY7m6kJjb3FUog/RGk5pWwLbSP7txq1+yNjGDzGjNIEfNKz44Ne8PaMKR
sqKCQtsFtfPbCVaw22TMsR1Ma14GyDqtIeZKWBg1a3N+vJh2Q0kdUKAogOa3d8FcjC4u4pUdcBlD
Q4SxdFr6xPFd4Rwdi7ufkeyDAwkmyZ294Bp3qaIl6FXVufEixiw+I/NkhJMbTX6TZunBKby3Ksnt
gALTLJNVg9uPqOrKvNoarzt9aZsvAIKLM1u38Qe9zz410mGq1IzoAjM4OzgMdwcK1Yerj/o01ePb
yBibFZUxzXzTVOv8qTFyQJeJ+hY4enGlX3LUjdmNRz8Gep0UHt020zW3jpaYOljg0dq8OvZcfvFi
i3ddEVVPdtp0fz9eM/eHLYU1udlB9UA03FJLsjJOCy0n3mzzAXWE3E7JYnUvyJyY59jL7ZMyNrbv
dl7+NMCqP1iye8Ol8UmZi/OeGslmOw6iKQ0sG5jYZvGuUWQZFyBNMUV5z3xeRXzUH5fTdZuqwjVF
H1+Hd8ou2XYAmgWh83jq7CCPsu5tQQ/7s9LbBrnjEAXIWznn2I6P8uPdoDzl4DmgDErJ4nYNoStI
Vdit7QDEpfnsxUaNTDDJU+Mu0XVRpvYyN4N+8GX3JhaXEQnK4OWHhuJtUE1khtfOlRX0blR3/qil
3Rnp19I8aclk/zdX43LyVS3NAceklXoyOyf58nht7U0uAEBKpdyi3OWbRGJIlnkdkDwL1Giwnmth
TOGqKVHQKOsQjCM2cK+PRx2KVxnXCMXwzSnhCbcooOdSIdaN5adaZtoZtGf9TQNZbyAhWud/PQ64
c+BS9gInIGsECEDLD/BbmzIvVLiuo2EEc68ZXIxLerZIecPYGX8+jrTzKSkVIHrCPjG4SDa3SDbk
ZaHVGF83wKyzvvpRr1YapmlWYp1pH3Xvd6KBuQZxTVYCaGvrVVPnhSLWVHUCdTSoYxmUJJzR0IIW
dfWgH5LpdeIj9Pg4gaDIgNOXdYMtJ7FrIyRkcKQNxaIVZ4cL2p8zWHtlls2+iKbpIAnYyqj9CsiZ
x2Uim0bOlp6ITiaSOIhwhl216D+Fmbo/3bUvPyK0pL5TV8P8XuKj+SFJsvgpbcY2v0SOl5zVMp1f
aEWoNBpg+Bdu5H4lgeW9+3i25WzenlLcqKwraFMk4szE7bryDES1tSqJAgyR7Ss7s/H1BRWBx1Hu
Z1kiaigHSbSLzPdvo/T1JOBiLFGQZnN9afo6fXJK50vpeP3ToAwHK/j+EKQlxwXjgRnSwAxt9opB
74/MsY8CRKcRowVaDru1NrBgrsQ5sZwSOnt1hCO936CUhMgbmGUuOHbP7RBNI+uzBJ+F0FQL1deg
D/pZHptn0oxXt2ukASxZF20NWlSkzreh6slbNbfpeRcXiXgeYsc5mTY+DmvR5Kd8Vts3a+0d3Sw7
40O7BCotzTEJeTFug2YiEXTd7BSYnQW2RS1HIKvO+BkVsOGgf7wXit6ilLhk46ADcxuqLd04yVHk
oqCOE3kT2W11suEKsBVMkR+c5Hsb1OKGJg4vQf5lswN4+dnzPFdp6FSi/qexp+79PK9If030qC5q
aTRc1OaS+MLVu5/qWNUhvhJ1FWDYAVZh4KrxZnP8Y4nn5G0LviZ8vHd+ZZybLYrQN818uUtho25+
YF0URhQLJQnFtBT1qdOM9DnVG+V9llpq5vdz0ZxSUeof1llv3kXdnL7tzSq9tG2vv22NennvZV4M
vgJMqpCiTuhGd+N7XUmqb7qlGGggozpx6Y81PH+d3pufLptfkCEopdMA2+zExgTVU0ZDEo5q9blu
VCzl2zyRNKnErxwgQGjoD5d8bPTT7OTDReFShZwwuu8KzO5DMCPNwde8O4k46+AS0gukk84/NwmS
xIhVc7KafjY7yVNc5f10mlF3/pB7vfHJwvP6/Hj69gKyXbgAaFzJws7tYo6GqlZGoZg+JXjzqie9
8dyM6EQ6RVU/NVNytJ7vNg9cN8KAz6V4hoWO/PPfEgXE30fTiqBRmek8n1voKsATwCOssyuCx0O7
eyrJhp+MAh0B4xx18y1JehX0m8GuT3NrIYNIlei/GnrFPoXRkZ59rl69UpmDqvb6g9A7o0Til1cE
D17woNv8S+Ex1pdNa/oCMekQmlYRoLMPp8Ucx0+PR3mX3RKB/UcZEP17hBzkbfPbBzWGrKMUBeHC
Tuc1VKIW8XIag0FTOutpduc+QK+v/pToyhS4cXkELL8vBBNfKpHwkGDJAi2/jZ8QEdxQRnwoPQGK
qmN68vopuzaOnaHqQ/88DdhHUX9OtVn74vXz8jZ3mvYa59HsP/4YMtjNhpY/BlAPlEoKG5Aqb39M
AwpCc2LYL7GO2nPbaE5Q9VX/+k1KssCyQjGfavOWs6W2yaRHTm36YPmnM/J32HwBWjy5zeRh74cV
wL8YFW81KdHBmtoScRcIIo4AxuwbdBSe5iquXsZ2eqXEyq+lKpvXEuTGibhNPbW5BCYy96bPmRv9
bdQkXQby8X8h9ZcpPmB588MC4uhAQ3Tn/JFKzfQsECOiUrF5GWUkf5q5oJqZaoP9Z69XpThZdqOe
V7PVsnAwuqPa0H5ENgu1PYrZW5hdp7eTrTnwdtppRVLdrPNQjdviVBorCPUsGl69JlHhoGICVIay
CdX62zVZ6k6+6hXx9FFXULt1hyfajdbBGrlLKqUjPD1GkCroJSLdeRvF9KI4oTwNGWqN8/d652ah
0XnLu7kZC4Cbi4JrA1rx1gGO8P5jknRJ/0t2AgfQVgSJVxB7emQrIAdUXMeoy66mOrth6kbqG8st
xMEw78904qGTRfblcHFvrUXoupde03uApgezQuJeoFqDM0joaRgE0PmjDIce/6kuEQF5vAl3DjpC
QypByEWqPm3rQwjMKjM4asO39DwK4mF2fDFYetj1ThksYJJPsYb/azmKObBKXZwVWzE+qRbY3ce/
5P5ykUrcVDPoPrFXtyfuMIF5sjMOOawF8zBqccNUtcF5tq3lKKvem17WFWV5sjsEHDaHe5/Gs6Ij
lOzH42AFTmMIv9MW5YoP4HTSepykHg9tNx6S6nD/KXD+UuP4/TLrC0Obpeq3b7Kwwlgp+YCjXbyM
zCoM2X45eP7ufUqAI+xMC0wSKdDtrhnt2ea5gIhD7qojOnMZOi6Jiw6Qph815++vJkM+TYDhk//Q
4tiESnslt42KUJ0Tj6FHYhcgjX+EsNr7gGAXKCCS0lIdlgP+LRuIZ+xGorazfKS93VOUFDiamNgq
dlH2lzM52sHZtnfqAEACX0WDiI8of85v4SKannrjaBBb+x5fEJFplyKvFNieXf/cw+z2e606EhK/
z3go4zE2dgFUEbpSt0G1ZqH56wymH8Ua6Ggl88YPYhHjVXVmHiAVPskfXKUt/2PmSvMs8MD98/Eq
3TuEIA6TYnBfwt7enLWouSxeDgbMX9IlCQp1hBQ/tulFw37rC+/dhsdM5QUYeM8fH0fem15qtSQ4
XJcOw78duiH6qrZnvreLMcq5N7GPT9M6vXjxMJzG3piCx/F+sexvEyrpaQf9gE4Kt5i7ectXhaXm
thqzIXtvTk56XNmwJePR/Xt2efgGelnoFQIhkV0GthFb6mkp0+qdisHrn1pUZeJklk1jngxRaXFY
i8bhUZUO/YxHTD1NJ1RacZ1xQeZ97VNb+29B0XlAHVIv+yuI/7z31bZqqJLYdvaP4QziR26LqjvR
AwDCYWXrKH1/piM7t50lJrlBYNo4F0i7Nut6qBP61ysE8VbAD0rwyToZXjGEUinJT9qx8hfPbn2d
at2pGKoj3ND9m5qEiPK8iU+AxBVvt7Fn9F5jIdWP7IuaflsMc6CvY3fqz7nQ+tgfs278PGiAUk+m
hUyctDfUv7TaYvcoi6bmn7VrxrTJk661LvkwRh8Q/Gqjk055GxXHeSTxBs1VZjiqaC7cowQDovPj
pbNztNIaBvP0S9yAp8HtUs2WtbQSKYfuKKYIsKAsPs9CiU88yJfw9aEsOsagEuj5gbu5DWUUY9No
bEjWDbBLpo5Wjdav3BrFcFCf3TnwJDfof0NtLsTKlKddyqgsa9TeTDg5/bnKp9GJV2BSnEC0iquw
6vXgY+6GtfATkCKh2MhtPqZpxsippIzQbW0sVEyzx7sgm8c6PanN2PzpeakSRmbnHsTdmUS6pxS6
qD6RbWw70YnbVyLh9/hqZ5TXvMb8qRnc9iXS1Z+vnkNuK+oB5HUS1bg5aIqy7gex5LyYE6cCECyc
s2e2nX4qHbv9/jjWzlV8E2uTkeMuNVXxSK6c9IX6eUIL53sj+9KPo+x+O/ShqKmQNCKpf7sqTRXl
7kJvUPZAJREUd+t9Gmu9ek7r6IgrtRcK5yx6W7ARYF9sVmVae3YegSj0jcaEoNVBdwCqk1/1sUye
Ho9qZyWSV9AIoYXHM3ELOp1KR8x6EvGaWTpAT2hZnBUXVeq8meJLnrXap0WU1rfHQfcmDGybXBg0
te7UP1N39Jx6YsKKpWQtphM0Xh3U/OMoe1+R5zUJBVQvJm0zYZRPR3tpGVrfdfo3LKL+aSrd+WS3
+b9Y6wyFJAXxKSpcm+kyHPy37EkYfp1M6dvawqiFmzVughWry4P52hsU6TRUOs5i3i+bWI1UjCi8
2fATfR4CSwV2N4wUNetlOSLx7s2SlO1khuB906+5XfDJos1WO3M2an0mzmsdJxcM8l6NdJQC7wBO
YVrzlVj0t1GaynJnG0UM3xm6v8j62rDM9fWsMyB/sqfo+nhR7A5K1kbJ2+WzczMoW/EWs3FxlEwp
lb5UY89rKyqcSA0ex9nbV9Jy43/iyHn8LZOWN45uKMQxZnhamDk1J91sR9A/3ookhlc8F+ztg9qh
TGM22R0PH57RtBZ0FBo2QWG1xDZy3QTtIZqeoqhPv07pMmAG6DhvC+x5moNX9N7n5H1CtceSZjxb
5/FMy/tsxILQ76ymehrW5kcVq/rBq24/CItEslsg/29uy8Wdylm3eyo85TQ8ey0GXameH7nF782Y
JJiplBypW921ubSsKtNBN3yATOkLyjOFPxRphzB1ksIRdt/MXvTfx4vkfmBUWnSKO+Af8R7d0g8y
bdAbbWbtF7wPAs9q7E/aZLhfHke5f97Ieo5G4s8TkhLL5hzsy0lPEoi2sEic4jJn/fpGz1L3XdVG
jV/O5AA1uhN+VWdj+Djy/SclspT9pd4gy7cyLf9tE6AW0czAypk45PI/GIqRfgXUPL6ph7Z7Msyo
Ci0BqPlx0PtNQCFJVh4lhhYilvzovwWlutkXCZsP+tUsnzKWC4/OUQLTGv7EC/SIJbkfDjgnDKFf
dbPbcFoa26j2yHC13fmGl3p+xAUaiGz4uSjREV5sLxynJfLGHJbAi+Sf/za6AaODzl7Z4vk0wrYC
lhfYSZ6cNIj+f+RjqRzUc/eWqDxNJC+SRGSLjE41B05OzMuFt1Xs09Gcr2rimgct2L2FAh6DwtSv
ws22BIYodkW+MIE08fr0HQ/f+aLMWear6zz4Kd40AdS5Kni8UHaGRhcJQRFJeAQpsVmdwCi9AUI2
M6fE85tCL5LQmzhlHke5v7DBfvH0BOVsEWObCJutY5dYlTO0cgFo61TJCXuE/j0Gb/mrHzPkObKE
wn9LNXXbi5spRE12yUbXMzUKFENkJzdx18Bbm9rXzGr0hRUfUZN3FqRNm152q1gidw3Aql1Ts8E+
3E/M8ZuWx+4zTa3qq6LMysmNyvwg/5GTcnvFSb4sSAt6VPQ4tyhexypp2q4LWmDuMn8ws1mEkI7x
jzB5RxdtM/tKqZTPIk7KT26iH4k23s8m5AjudJUeDRTWrQdfgXGB6i0O0Pwynr+7dqS2QQU5Llwx
AxwPLtfdYLJowYTiy7SlA5bzKtRxxfvMbfPugvef+dKti33hlapdHq/SewYECjT4nkkKPeVTZBpu
z5VKcfSiHpcySGasdtNqEqHKlgi9bFzexIPIXyyBBpJILIjBingxJ7f78Pg33O9H4tKtkrcU2jFb
4AEoGsU2VrRw0OIVT2qqNWGcrsn5X0SRdy0JJ+mfKT/6bwcor3HWaOGWwayPwzUlywVZQe3vcZT7
XSETFag0srjHqPTbKMbQSd9DimhGT7nbSNfpSR+wnkrtGQsjrcYx9XHAvY/HGUZNGsLQPfo7NnuE
koETBGtrdJ8GLbffTo3bH2TPe8NywISAX9GlvuXm45WZg77tmlTg5XLzmggkAIq1FmidifI0aPFR
vPt7gS/4Wzz5e36brKWmpwwzpQqcRXlbgIf6ijDrck2tOoOy6X4fvMQ72HR3Q4RSTO9LAugo191R
JPAcHZsyRu1V6J2J2dTo+bPpdFdTIs+1tD6C7d9tcuJBCaAKhQGVfPLfDtFJqrUfsomVoiTpOeka
Gj8G8AZ+5XBw4f1q79wcnjKWIdsILBK405tMUHA84sNOe6vvJlxgzFnEf7KWxHtnHSek69Kyoum2
FP5Sjh5Od57xQ00zHSnlXM1ehjXR/1h1A13RJUMSNy9K6khioq9sVuUPVD/4/WVZf+VR3181u1s+
UsGekGwzWrxv6u4g0dv9ctKrEbcieZFvvlzVIPMs2E5BitX8y6w6Y2hNPHbcvlcOFsXdOpQfjjAA
MqTK6BaHMArHEDNP76Cwl+/W7FY/cLVfLlgaJaDm2z6bfLNIj5Tv9qJKhBigNP6+IwFWXkJOiVF3
UCvaEnqraOA/WMopQjHnXA6KCkxf18LHB8neV6VYAgEZ9UbAfpuTa82zMWptbIMKCx2yLtOXoEeA
kzphdQTk3g1FwwesGVqCvO9ul/689osTgxAIBhBhJyvBLTZP5yhIqHy/9jxmAlHUQ+AdjIAsPN2G
QuhyNmfXLIJhLt2LQ1ctmKxhCpU8Sc6GV0b/efwV7+9TGRDYIjYzUulzi75QBKU2HehKoIk4606a
WXtngM7F89gp9cscr/0bRWQ9mrx5/XfqdXroqFl9cKPuLCCiSN9D5hIhLDkBvx2fXgl6sK7cPECL
wQm61KiDVZjNyUIK4x1m9e3JLs3qIOjOrHJ0khNSVufi26JbevxyR3Se8wANwzSMkCL6smpOT+sF
pMTjr7wbSpqiAxVFoWHLx24rHpfLTKi4U+NL3xfxeXL18V1vdcXrDxsQO1JVVNKd7pr0qA9OplEp
hJpa71RHq3tWEFTy66o7KnfcpbhkP1LLDlgv4s484W5nLS4zCVOKcoRgSi9Q49y6NGiV+9bkeT9t
qxXhpCGd2knEAqJSR8+ivY8KMFtKdfGUoDBxG74lI7LVKC6CLtGK0zQqKLc2qu5rTTQeFHZ27lpg
pgAfZIeAQ2Bzgq9OlrSlNRbBakwqDLKu+VxEKFXVUVddtdIoLo/Xy95+oHBK9odPoUbp5XZoxkiR
xM5FEeSx3jyXjtWGdaNXZ3R/Vj/HH+6U4dtzcPTIQWwuXen/9L9BN5duupTr1KGiGYjImJBQLovl
M6Ru+1JXufOUG0Zy9nJHw/jB1PNvjwe8G5tyFtgLwArAJm8H7GpiGSZ95bkiBuPNWqmYPOU2iMne
SPyuGn/kXqU9j8I+Au7tLSIqx1IOF8VW8Ca3gb2lqlwlTYtAHdb4uvD2/SNTKSBwXB3BQndDka39
uialbNNtKCpbRdWoVQGlQPu4lqrzuZ4cCMujGh1UKfYiGVgiIt73S7Z/Myg+mjBh6+UB2LrUX/tV
CWeM88JMON359RPHWwzaO8keiMTNzqioC2a2ynGDRGj1tJRZh+F9UX5q2065GA2MZS5JhSZAJ/54
HHnv5qIWSb+F8A7MOXk8/XZpADtFoHC2OOlWRQt0LzPObaf2T+5iJ/7YiSU5Oan7dWqTujvpspU+
UWM7SFX3dirNchhWHAvc2pvxL1Gay7pJHgxm5j2NeoJWn1klfltUPzQXvWxaOUeybndPKM5diTSR
woC8Q7dUzCbVyyluFmKm0D+F2Y8f0f1xDwpqe1sSUgrSRbKOAefz9vMOZbyIpPdyjtdRvK9M5tNd
RHTmtvzuRFaz+u3gNO8WGzmLg4+6d7FI2wd4c4AlnS2Kea4mZIy6sgjMSe8a3xzSORR9Hl8tK+++
ZkPj/nC9WCSnzi0Xv19d9ciZYe/Alwx8cBjIe5CVbAY/5m2C+Gge2FxyPs9nsCHJmAWzSvUmq8wj
wv/ejpU3KNk7gGoq+7fx0sLW4kEhnpVZhe8u3hporZ2dE68rDnbs3tCg//DopzrEtt2EyjqBqXpt
kPZ4qX7yateGyh/118KulnDuV/NgHd0PjfNVinjSNaO6uG3l22anrVEc58Ek5k9x14/Pg0qiWYDi
eXVCBwSDkow8i+iNbPORQop8eWafB2XWjJdZZbMDlZ/OZTeZByv0XjRAwj34i260vDG3557XVybF
4JKMVUnFN73Pp/ZkjinCUyjXr58Xmnp/z6IQfu+NKU1xa/w41ZV90lHrOJfzXB+chvfnED9G6qRy
JMK+3AIKC1VxzGHNOYeVtPhSV9ac+4XVm1d7plx1isqm/yMemyo+SBp241JhQWkYl+M7Gseox2U3
TFkeoIP6UyhKGgI9cF5Gi1I4r+0lKEfL+Pz45N9bUbA5MCWQIoB3YHuP3pdZtnUemLNWwBWc87OT
zerbxcBP41+E4lZDK49TgHfS7b5c5zHmf8o0d6Abz5abruyY1sbIpDvyn7rflzpYDRYwRjsS3L85
cvo+GazRJNRs6vVpyuG6D+S4QYu3/RW8mf70+qHJWwuEDbBQoJu3Q+tSe9QrfAWDsrLeJ25X+9zl
OLsOyXoQaW9kPBRYHRKseXdfLVVquMrMyAo7ldpE0BbWtoxPIk37z0MxVwcaQff3o4SIkDVDyOBV
uZ00U19ixamdLLC1tj1PjtK/b91OP4BE7q1CYC9S7l9y2bcNek2vqfGXTRYgbTqdqHzYoZXT6ho5
c8LHU7U3oN9DyZ/yW6ZTpeZQJQOh3DrX3udDlF0Q8J7+xVbmHUUjEjw/jPVNDi64CrUY8xtEw3Lx
xqsG923UIS1qTSL6y6Ej6TfDYV9+Z21ImxGpvsK5xXa+HVrcV6XKdZ8GdNH+jiJKN+VqOHhgwD9b
4PS8/kv+0tgGUsqjH3mZ23ARqlRujbgJOgBtf+4TW3yAI/U63zMUpAGT/SqEke3TrNguwM7TSzNp
iTKWzdQBFI5qv+2a7LtIFPEOeOlRR2JnLcJLoK5AJspO29bCUOBziYgn9tgLjEl7fLPsJEFTOTuU
HdkLxYVHYYF6Jrff5pgaR7URtD/SAPfR5hRHOLNMsTZwFlM4erzs9y5ZWceEUUWuQra7eTEZSQ7b
m0M3KOZIPWFdov3UIsWsTlEq1VUK/NBczAmCRHjqJUY1yUcBpbhUY1X5c2mPPx7/nr2hS1iCyjLl
abVtPZlwzWdL6VJE2ZX0vbYW0VsOPTSK1PgI/7hzrTq0SOlW0qqEIrrZFj3mV3a5NmmAV0pxMpy2
O+fNCNY6SbsJiSItCuvcW6+vHSC3D+AA4EYoD6Bodrs7Ep02nqvmkK661At1MXanXHAgWFmaHTxR
7/e9AbUYeBjcdzrBW48HIP1Oo+ZpGpRiLk5p304hgDW8WmpY/Z6Gtu7jod0foaD3ZGWVYh+D3L7T
YAqDEhsQ1F+RivtKrbcM4Q0ql8dR7leIlOHjrcTmoMW8hXSMubALeO1JIIbZCMo2a9HK6rHYwfzl
oNK/NyC4rDzM0Ky6F22fK8TmKk2JAzJ2BdAbTOWZMn/weEByN9/WhIhAVRj/D1Yhq/l2RaA5Sltw
SkRQIUn1Ue287Gxb6E51vA0vOf/ZyYmV6mPfLu7rFwiXONVFsiHZcto8U2CeO8LDOTbgBsbKZfDG
c2/0yz/VmuEWUeXLwdrfWZBkQ5LdIDsokA5uR4rpUtRbA/GirlyAUNXYOKtj/OTp7XKxCzi9BxN4
v8V5PJDp0X9FuZE5vA1YNAP6QiUZcp+10aWBtIvI6ar7UdpZzzSrzGcjHbODpGUvKBxVzjBe9oiM
yQX8WyYx5QaZuRAigDlfhXo+OqHT43Gl2aPyYutx/THF2+wgsdjZFYCD/y+o/PS/BVX1DowEAAg6
oXbk1+3qvqEJNfvdUMSfHq/X3fGRpiPyz864IyUPedHNU8N6xRx3+UvTZmwz3FSpzqm+KEFfspSq
2nk1e4x3IEREtjy1aCReN1NpIipUi6QQQW7BUqHrtgQCTfJnclCP+p7lvv6YIR4pGmYC8iG/mcVm
XD1MsyoRZM7S+qQ6Q2iiQOnPTuYc3ME7BwBPu19CgPS9uItu5w7n9n6qx0YEPb2bNyt6C2EXGZCM
sizTtCtaOMol0tTqbW3M0UHsnSOO9p7shlGGoSiyWTe5LrL/R9p59cqNA1n4FwlQDq9qdfcNjtd5
XoSJylmiwq/fj37YtdRCC9cLzAwGMGA2xWKxwqlzhsZbRt678VOHktL7qTHTz/ctZsc40VFm8hh+
JmKNbTmEqEkr0XAdgyE2JL3ikFx53usgS+bmIC/ZMU6G/ehZSscGDcEmnPGSLJsrD+/plnTn20ws
VCTV8qmw6Pflddp9VQqRHyy6sz9IDyjhST+q8eCuD3BWlYXSTDIGtjd5flzmagDXeveQOmPn3/+U
8jzWjwVT8IyJM6BO+QWmhfVSttWFmjcy7o9FJn8oAOFOJiNSL1TxiiCl8H9QWdpdD9QmSBzAR1Q/
1uvNIC7qsSUeMmfLfSryKXkb51HNvPEUFX813lAcLHhrkGyQ3qzkaSNp3nacOjduxklbRKC1aKRE
jeifkbrvD16inVVgnpMAI0kJBEXGeltxvGSG3ihDgMEy2gwM4gl9ovLAKe98PIo2jDICxcEqtwWj
RRjdoPGqBiI2RoOIehTXcIyyb0o7JM+L1oYHVYCdbckxKckUQX2Kd3a9rcoaq4Sm7hB4lalea0co
5/h4yP72jhG20oiAllyus0UqL66eNZ69DEFvdcmHqO3DJ6WdEzzzqFFOHpwPUJu0Bye29y1hoCBM
gcxJppbrrSWJMhCvWAOYpsL9C97f/BSl0/QQz9Bup2I6or65vdNkYNQdJUkn4wFbqGbnNcx81YVA
B6pAKCdOmqfWxGCo3h7BeHdOjf4KyCbqbYxiblE/85B6S9eXmHwpmqcmNbRrFpOS3PccOxviFgMH
4xJTQ9w+aIuVKq2rsaEpzPMPetr259SsUBeMj8hVb1cCLwLemoF6YDLm1mfQrIqdPq2IRVy1fW92
qvXZK4pFZzix8eKDbf3U8Vx7RFb7eUoQJeOCN68ndFsiQTRvCoYkrgRc4KWE6C+J6/jwWpBeLXRZ
HoaomMXVIqaB/WdOLBikylQlha1VK/dDlIn/7hfF6k6Z11dfxnGe/1bcLvk8x6b4m7jVA6jXwIT2
MFNiNvx81I0luH9At9eKGUAKDFBlSM6MLUpEMNiQGVHSB0lEvcaPp6L6ktE2ihiTcw0fknWGsLzx
4F7dUh8QklMdYqgAglZMfvN4eXjcrojrPhAMeH2bwkWB9VhYi3auh2Hur8kw2hdTauxe2pHhc3sO
jf8Up61tf8li0ztwYbf3HNptckcJ4YBjfavXPcVR3o10GOAe75Lnjkz5PEc5+lUi65+zxIkO3pu9
9ehJgxqhNY7Nysv5S+BsIvWeaWlP8FVY+qmAG/fsNczexmAn/QH9rIM34fayU+ZGj5ysBAdz86B2
grZKXhFXJk7SgHVouYFldhQt760iXSUdW3ruuOr1rhAABaYNGDMQZepdKyRwL7Sk2gOLvb3okpZI
khryYBOPbIIDsbRaFSEvG0S6m5ypu7UfzbDJfJU7+Gp0iFyKGJVhcBrBWwxBOgNmz72G8B95Md9a
ivGPwkGMlZB8erDDKvp6/zLubQ2aCuiX4LuUzOjrD1jDvcYkE3FxbU7uqYWUPPX1soK/zLDzv1+/
lgxEMD+K95Rs1mt1Sj1gMJBVzZ0ZP/P6hWeKT9lboczlkcrUjpPBIIhVpXYTgcJmX+00lXiCiORN
HdQHZfIcH7a7yq8BIT02szWddNL08/0Nyg2sXTRkJsTG0FHzLgAsX28w1JrJ61XpoqdmAKyYxJ+K
bBykmID7aYYx7LEOhXPpZqF9v7+y/Ju3K8PcDK4IoB9N342FTl7kLUvOMQ4NRVXY1qAewf+P7l/3
19kzF6JjuLrkSBpkeesdurnjDFB0kXYsVIgL+oh+Xrs1erH1dPAx9xwWREOsw9tKbrpZigbCPCpz
CLUZl89PYZW71Cn0BanbPtvZKH7c39nO2RFKwhMjoz0D/OB6Z8uUJWjFyuS0tDR0QkFoDolXN75Y
Fu1h7tEjjuPB84WxHBGt7diqDLxIO7j27HgT8oHO0PSizYgjoiVjTtLIkSZIwAoYeq98p0VY+pNT
T9f7G945ytWqm+9r5NG8LCOFBgPyH2QK8/lZi6LpVHvDEaHL/gZl+VlShmI262/LppVGnXFqkxol
l8m0Z6AsFTWNgTcYzfTx2c20I30L+ZduroRsKkBWLIm3rS1O0gmrCSIODRbATIUgOmqjd+G4vB6P
zZNKJ1JGVGQIW0rSfBpVCGQTnjkv+t7nqfOSL054aY1BPxo7/Tk5uN0R9T2K3QRQCCLKz/zLEw5x
Qbj0FQgZu3OL91acD48iCk2gw0n1Tpsm5Z9+bvtA75zuCT7o6sUYs3454Ryyl8Wy8Ox9blsIbNj/
RLEZnog0uv/otVJ9za0ZabhoOOo27t0qJulI0Wh8I/K1qYSG0bhUec3LqceLJJiCGjxvAVdWgIwC
eJyrczSUy5m+vnLwkN7aHCVmXKKKO6bzsbW50e6tPnMcaKzUOpn9xs3qj2qpNqNPwT75oC2zqz0O
jPtEBwvf3ivKMSrZGyVRlCC2w+pCGEBGZoq//Wzbl6VvvGey+9xfRBi+2kWylJzjg9SZLtKWsNru
1dCeJnxWOislM7yOqAOlHe33llI1nZ91xhFt0e7mZJ4IOARwzJaGXFWaFsqWgWe1t8YgSTz7UiCj
4Sd6qz3c90+3psPm6KvC3AOkHOPZWHs46KkJD1JQ9I556fUl+zdTSvc9gr3duRYM+1k9g6Cqmh1B
9G9fHlbGU9Gco3hC7WS9shEZTWN73Om5XqaTl03hm6rgpYvDEZKDMqvbT/e3ursgYku0rql4AVld
L0jo2sxeImNl12meHUb4/LxKq1PRTvolTgAH319PvmVrR+LCJUoHiyaFzGA3nzYyNYReavxxgQz6
U9Ia45OnwcAzo/wUwM+Uf6oAc1wrUS++ubR/vnp105H1dIMfQIdkk8hGet4M9ATJ/2yTvnKUULT1
jcLFh3ltf8qY77gwYla+TZOhP2t6c4Ra2zHi1Q/Yvrdjo2jF6PRB39DEoz0ChqQvxJvOmo4GnW4f
IYIKWlf8XgCtdJ/XJztpmeMVXjkE6F13AXSQ5kl1IW69/0X3NoS340JSSYQrdmuw42jZtWiGoLFp
2YczjmYOB5TgU+/VAhoUIaii05ogXJFk6+sNJfxhrZnDEKgZkqmhZmZ+OcJTWM+FeoqVQxapva0x
SkjgwM6I+TZhmSjbqbZqdQisLCofXAVHGvfV8rYGqXm6/xW1nWsoa25wc9AHRJRqaxeG7IK2+gDm
j5Floi962H42K85ftLS8xUcL2LqgujyX11lnzP8cw73z3h1iq6DTNsAwBFpCG85UmKtP2Rzab5wq
SWMoCKx5OrjCu99FKjhCwmdQI5d//kssQN+NalDeD4Ge9O3DIKCnmtr4cxLl3oFz2imcECciFQbB
AJhAStXrpSbhRl6j8VnUqu4ubVchUqdQ0q3btD43bfwpZV7qimzOxN1V3ZPrLf0TI1vtwfnsHA+/
gyCCehsJwfbtaWbGcAeI6oJqyD1UVpPF8iFus0+ktgbzipHz6mSHd87mA5MNELpuu6oxanB1kUZj
MMXJ8Oi4gnqlEBTdrFA52NuOR2ZwAPw57oK8cdvuUIsKUN48iqC0DZQImBF7XNIiDZAa6QNGC4HI
9Kp4aJZ4CYwiOUJe7lgTdW6qcawts7qN5Q82o7RJ5dJtSSL1yc2NvwrEd76K9vCS7ThE0jlAkNwy
KsFbOHYDRUupJiE0zmVtnIc+qz8vYZMckALs7gegOUVm9JPoCK9N1mpyMyY3FQEsUstTuozjOc4T
jaKpUh+c3E6YQq0GKgzmXQB5b2OwxvHKgg6MCCw7Lr4MS1c+5aFnvGh6pvuiRpqqTLTJL3rz9VUp
QN6UUqhLaUDtvI0LcBQsCsS5CIq80QJGboh1myo9z3FvHHibXR8g2fzoxQHnwfOvPyjkxvAtWXT+
2t5rLqpWRNeiTKvzlMWf+srKPghL79/gi4pA2EvmD55bXQdyo4OvvecDCKsZMGdWGazkxhdpg+s2
bpWPQTXDjufnS0e/SdXy6VtcmgCm4xmq9PvPwk4iARqa+WGmKOntGpu7Yc66nS8pTV2v6RM6/sJA
mMp2nt0ZmZ0JBbKTEsIXdX/RvWsiD5ZGOHSrJM7r7z0zSjjo1sD3Jn/yc3tSXoy5Sj/cX2XvmhBZ
SwMiFGOSfL2KkxqJZbao4Bl9ZJ3DUFT+MmfNu0mvjibMd78idsMzQuEIYMN6KS+a0wFlLxGgcAyB
ohYyYpsMojrDBflvPxXiS66aRyWAvf3xXoGkwGJc3q71omahWYNdVWMAMceEUQ5dFaiDrb8bcuvo
Qd7bIIVuFeuUXYZt3y5vl1Af4xmXo4nYfbStPkleGhikrS/GJF+pqIIt19LH/KgztHcnQJ9SFsCl
8XpsYsxxmU2zh2ghqFX46SOC+KAW3XAZEm08gyk8Yug4Wm8Tv4daOBl1ynpJ3aeB2oj4nDdtdVFn
z71EwjhiFds7RQtledkpB9m7Ja+QfEJimCsRKGDYviG5h0L2EJrDGVXw5KBLcrTWxkyNifH/TAcG
AARFP4+z5T2VM/Wwao6PMPq7S1EsprUMSRUtxLVxRr3RwBAJAMCoC+tLP/TJKRaFegYR+/oZPjq8
IDZou8mceluSyISnjJWObVZK611ht3OvegsKwON6XO67lD3HBR8OAokS+0ZjYb0rHiC3tHQhAgap
TO1c8j2FnEI48sp7Rkg2gLVDzwT4euO64iyh1G66BKWmnXw0ldymq2ClT7VjRh0swsvR/d47Linc
yiwkuSsDT+uNuYjEQ1gTAZglQruo9mBemhI9tnAa9IPKx+5SEt+AYOvOoAid3ajUl5BAV53Lc4Zo
6GcMY6AmYKUHS+0dF+hcWiQUSckcN5+xDV0dDeBEBF4ouseS3O6TohyqFexuCCy5zTNK13cLVoKh
a3FjaISCiimKa2oXCGDZYqj8pKqzgzdtzw+DMvvftTbn1BuV4aYOAAbYBvIro0zus6NM7p99zmCn
osZOkDJa9htWT78OlgXg5dQ7ZZD4SzaWp3XfDCkuitJG9W+htUxwRb0bHkQFu9/x5xiuHGwGbrNe
xsrzdChHjJ4J5zR91PLIfIqjrmuvagbG9P5N3l2MOSyJ1ZAY5M2z0gLxqqK5JicQnRn6Rm3FT3Pf
KqR6Gl7e/43VAATATwlHEZLc661pEFipIkt/wlCqd3Y4og4yGU9Rfsjdtbcvvh2yOmCe5EjAeqVQ
Sx1NYcYO7FAeBeoSto9IgnyJRaUcwI73UgNyD1JIsnSkLTbhh700rV0mfMEaqatvygSzgFPpmWS+
Ts6i71W/nJT8tEz5t/sfc6+SgUwjLNTwt0jl0c0liGxPyYqRLAse7eXZHhH5rqy5uqaDgOF9UKxr
XpjTh6YWyXf4k8LnFnLE5QRbd3au4qq72mlk/KGGQ2G/ye24/HcwxPzf/R+5ew6yN4APhypka8zw
j9ep5vH+eepofUrjEXRtrkT/eCI9Ui/Zeyzo0YCyADApexHrI7dKBlMbh0epDD0IavEPF7ubYfjX
wT6g6nU0VL23NQltIdIFmQDkdL1eX2oJT8nE057NsImVdvrNlBzoVe/+ThLIRCEtNJl7Qnm5Xoqr
G9OqZGt2kyLJgAxU+w1KbWGfkho5kd/wCfKpcKEDYrxrm35VUmCQKQxCPy0NHyAh6B9KPTFOCBvG
5/vmsXdmoOBk3gVqBbzpemNCOHFkjlSJhWzgRzoa1lNpUkcrogxhbU/kf9xfcO/QqGxSNQCuRcKw
8XfCbHrXSNIB9jJTeYxyHULoUsQLl7QPDx6pvWcX6jlYDigcyNRkvTmSeaeaTdaqhClesszulYB0
UDgH57Wzjuy4MjrGCCM9qc275OjdXBaQ1QbWaMSPVjE35zxsih/3v9zuKmACgOGQZ910WpnoKQTC
w9Qii66rLqKK9cco0Ufv+v9bZ2PrVHBAJvIEBkCzJn92pxroVpwc9O9u5SJAAECD9tPGaehu8w3L
9BKhIQQb1LoRz092Xk2aX9U5bkk0efZd7ZPqz3Gu2uHBqHKNZGSImbY3QZX8ia6VbpzV2eoeNTVS
4qCg5zz4ZZI7uDfd6f9oS01TfNWIk099UuZ6ENYlxYVWg9D0nWizUrrB2RC+CEtjOQ3M0WaUGVLz
0e1IJc5tlS2f2zlvj0iidy6cHPeDJYaEhKrZpsQz2iPQMRMp38h1oQ0okvmTYVfiwazSEpr++Wi+
ac9qCAexm59w8m0nIQtL06vhgwggx00LfxzV1nf6uj5Kj3cCQkpzTNYSSlMQ21Ye9K4pUlGrdHva
lkE0HdQ/0ZoaVHWhXZe2hMOPtOjAVHeciZyqoAFNAZL8bvMCLHQWF6PnY6pwejyM6ZS9dKznMx9g
vj6EpxzuycYPjAhEoWtfMuRUVVDB7jHXzKIAVmTfDPrCB7HM3mnJFoDk5ZTTfNJ6folwa0UXuhKV
NO0aVfkOsnRM/ZHqeHD/iu8VGmXYQute8nnziK7Xsbw+Mzvd7WGgTgY1sN0p+iByVM1PZZnYfzfd
yCxM03bR+HZsy/4T4u3zX6ltK9rZ1DJ0Tu7/nr1zJHyjrIPaEXMIm0sBYrFOgY3icgxqV0uk6Q8g
Yv8rtf4IHL23EnxwgLfkbAUzcuuNN6M6qeGCQrpLReyH0Oh2QTGbTX6I0OhBsL13JeRZkkNQGmO6
eL1WNkVZ3hlKF2id4mhv9chxADOKVKlOJtS22YuXKm7uQ/43/XX/e+45GUqoeBk6KjwWm8B07vK2
01C5DWJLRWpk7nMkd9Dnea95kX1iMn3+jQOkIcqQrUNzlHH59VZjS3FNRRGEEbme+YqjOFArw+xf
23p9YLu7eyPAlAP8VOO2pAs5mtdmNlp9UPVm/4iMk30KrVhchV0Pj5bkQL7/LXctBiAvTHAgB2h1
rLfWUhUmssXHmJ0In+NKMZDQ8bQnI9aOmhx7W6PBLMXRKSIBp1kvJeAq6gXMAYwQd9Z1EHN6imsn
uThd2H9VWP8gbvl5rzYIBSZ6qRXIkgERpfxBv7gbor8RllOmIAqaPKdCDK7n99P0XE/lEvlj0U1f
ysWc/zaUhoeVxm38YhtZeXRR9j7xrz9jcympz3VmRB0+EHwWmPEZ3IQv2IINJY5+48XA3YF0+Umb
sMWAxLEhkMVhhgbCtuGUmKUGijPtLk07mef7hrPny6EClvdPCn9tX3pNHVM40siA41nJTpmuj28o
varf76/y02NtzxARYKoiFFQkImpzhq7ZdpMyDUzBVo59TkdtvhiJ2wSg/hk1tt3xjWWk1Zu4BJ9X
FZP5aGRRf2XQtC18yl9Tf2mzwWGmgaLLFex39bkMLeuxJ38+iMd/ot9vfqsl6eVh/8TQN++1Doti
Cd3YwGhZ2/+bRY64dkupqfR7epOB2g7N5CJzOnHV9az9DD7f+x6bRnZBmzf9M6kNrUCf0u3qoK3H
8uC89qyQJibppMZxkVSuP2RZwxukUQMHmto6yakZQ/cBzKb1R8e47YFT2alZsAAgJDoK0D9s6dQr
appdFM5cPMcgQZ6K6JyhVXJaEqA5ECb90zOf/VBPyZH33Nkk407AiiEoYDDu5sa31bIQwFHQFW1U
nftm4qJbKUFdoBmTmx14mJ19whzNuDcehrbtdhbVhO91FC6zSGnomr49QK5emqPjj01dvgX2q1+S
TP2hT2N3kF7s7lNSvFGH57XfYnWcrmJ+NGc8iTLlCNLEKs4N1JZXVbhHFAx7XpQqvMRQk5xBcC5/
yy9etGRyaTa0hoteGslDMw+6Xzr14HspUsdK7zonLezGj5GCi1HGBOkBY361rBMr08Jk6hfyNxKI
rScPQUDFPa0vxOjq58Xtmzc6nWu/HA7bffv7JWUDsSFlKbY6vI6bNqDyKcOKRVPeW2VkvTAD5j55
I+opatxm/rLMTlBAJe87xuyc3TQ8ejJ2Yiuiqv/9DVvEq8sAB+kIdPK13rXfJ5WmtI3myCf4Dsqn
cUq8j11aZK/PAYhNaU5zb8hztre2C71YKQrgI6ITow/jhv4cErYerLITBcjRBlpWFBOkhsvanCJI
WgEQs4qGqsPnKE6r9NSYvfNuGWf1HMZUag680c5LxeyvbKtS25L9/vWKqpp0Q9ipfEwznhe/8Fq1
8vXYM/+9/1btXcpf19nEN4wMxggqU4ukA1JfxqkIz00N8mYsxuaABWx3SzooH8RMSA63AWmuRUuk
WgP3AVbEIEVC4cTM9VEFcs8K4V+FXQZTRGRkU2CyDdgr65SjGkzC/EgPZexrTudhbpsgxtc+FLN9
NIy1+xVh8pEcZ/x32+Zx7Qq2zuFnRbcqn9QZQuveQooMEYX4wH3vmqIsHIB7hrxym19rC7CJvqdv
ZVdwoZeoKWv+4uLfGLjLg6jsuk+/YSGSoshgHgXA/8YSRxce6WgiZjIao4BZVpintJj6FwP5zMff
WYr4jIQFCPJ2JEubF1eZZU9O65C/i+e5Cho3dc9OZRwNbu+dGAJWMK3zL6Vq+Ur+8kCYLUzymiKd
VVM1X4dmif5A0sN6M5Za+Pn+rvbsXkbyckYcgpLtg0se3zvDKNtJaup+ZoQ6/6rAXXBgF7sbogxG
Vgs5HHn7ekO9qjBq0vPiUcVTLqh7NP6YtfXDWKrhgW/aM0GmS0Axw/UAf+PGIiJUSibN5SGv8yG6
wLWuPORtmn1ejKG9QNMVHjiOvSsNTIBNSQ4bPuN6ay2j6BFqBSQI5tQE9aB67+NomnyXqsc5iY0Y
rd4l/Ov+qe19T86LaigoJCKWTVxsp0pdT2ikBFGRuZ8Z8x8RCB/q53CEUf3+UnsR2S9LbbMScues
yWpKLaobF9MliRPlXV45Su3bY+ydnN4q3k5OCTwSd+cF9xffO0zeTahMiR0omW/sZqnTxKwVcNpS
O+gt2eb73GrVQNXn5W2ix0c67HuXAVAXUway0gO+fX2WOmqJsMKOwMJNlWEh05ouSqe+ntYJkTXS
Ozlbhqfchn99KAjdR6UPhijWHjW3RtQmO6R12rNL7FFS01GGAEq23kscwuGE9hd2uQwzGJ15Pqc5
JeO+tfSLkRmoesRQU98/r90PCHCNTgmwJ0Cz60UzvdDTqKNMCHQvu9Y9MhSMhBw11/ZWwQVj9pQk
QX1srCKEAMSwk5zGxlTUwAjQl5n7sDjf38veHSNchbME9DmpsrTNX5zwtDCDawkMP4Wj81uSlpPP
UM8c+U5m/05AJcfUmBTlZdFugLGQ7+eDTUHDqV3rklpVwWSNezT1tXebiEXxjAZjzAQg6x1JVfc0
HlQGhJS+h2ndlIGAVVzrIiseHaeKDm7vXtWYKADEjAQrsObmHaOdpwK8YIIS2WQwmsniXXMlsd+Y
yhKfxxAYv7HU1qVZUsXvM7tErc4Mr4s+H2nJ7+2cTrOU94AijhbSeuf9KEY9d8YxoK00/GOYeXoq
gLqgfoYMhRal5o/X2w58ZlJJBIVj5gHW600OEhtDz3ql3lcPjhlXZ9us22/CmMcDTPXeZaAzKqET
MCjcqqgn4ex6I3Nt8dR6l8jrsi8jIqrX128IEiqiLIgDCSQ3G9LyPDa0iVGoOtQVv9TSKJgVl+hV
8X5jlo3RHGbZsBxJfrLxIVU7xiDv4PdK7T70Uyus/EYLxed8HueD7smOj6SFQN8c2A40ntuCe5d1
lMc8SSUWW/bFSLvSn/N6vMCS1jLO4Lgn2rJHNIU7D6qU9iR9QrtCyhKsbUOEQ5K7Wj9CvqCkf+ip
azxUrRhORtdm/81GuzApmnz0wsE4sJQdh0ZbD6Qh3W1S/20nvQb+QDeP+UChJPqFzv0/nWitBzWN
DqKTG5OkWCSHH+W0jilH9dY7tAWi6UkSU3SL8+40dwAFKpquL/dN8uZOy1V43Tg4oEk0g9arxFlT
Ur3PWUUM45MNsuZdiVTIheDwJRbKqznO5XIQMjCDjr2Qvq2Xi3JjbEVNfa2KXfeqqEMbKMJMEWfV
jNdeNhqHhAaQUOFAeBO2YchMBzOs+jpovGl4Mr1iCbo5LZ5h2zoKzOVftSqwshSxP41KiHmllsx6
V2ofFU4R1Q0wh1FqSdSW77R2dplLxXsIQfj6sLc0jzXFb3/0pldz+cnlyQkhQWWYjALjevkCeq8q
6QD/FBAenamUNS91IWdLCcWCtmxofLXzUZBycw/kojRLJX6fp2C751ptkRUroiaQekenjon0S6Wg
7WkkYXS5b6O7S5FzA2ijEI75rPdnLzy5nWXUgbM4y7VLdXyLTbBet8588Nje+DJ2RfAA1ySlcinK
s15K6lfZgDvqQPUi2bI3wu6HHpfD5Ee1qXysjN76yFhG/OX+DnfuOqAjiReQWSTI2PWyDT+lHSOt
Diatgq5gFkQXUdX/xneU2yLZ4fkGLr1eZUSal9QXOylFX14NS9EDN3E1vx8j7/wbG5IYAVwYJdKt
qG00O4pnhmxIV536xSi4pFTTbOiG7q+zZxrUm8Bw8tjBm77dUk+pO87NGoKvpDi7TfrfNHgAU4R3
1FfaW0kO50Hax4ao5a8/HjzDnkKZpApsbXEfXEArfpN66huRWvVrnxiMkP4VZwTuQYJG10tFGIky
OlRGrDoZkXIe1au7TLylnZk/3v9+O+6fhggD7xgFMzLbSUtMIBGQmJdBVNlD43dzrqZvdWK8x4wW
ZnKqHbf+8folaQ6A+JIUwDf9eQTijIQNooHajcmZ8VHTT7tp8TW0s6+l6x41yfeu9K/rbSKFKQ85
TIE8qDVo5qmqe+WUTvr86A6hAV9DHF/rJjtiOpJHtH0RKGVg/Bov3o1MSclzbXVqUwa6UpZnauLq
Kaei8tzmSwvRqV6/iWCkOBmTrR/cvNvtMkcq5UNIH5mCdzbbdRKrtesWD1ZCNfaYR4sRjD0zHyLK
+09qNjaPjs5VuX+mt5dDDq9SYiBFZo5uS37n6QBXGgFBA/816EOUytNEHuHrMES82olhrfxDOQOS
JZZbX46hIjLDlmm05pP1tRPT7E9WWHwqWqc+uBw/Se7XpwgRKLMl9O0AWTCKvF4rtexcWdgZiMyl
T5Ca6NzUL5Uq+5FPZcVEIELBp6Yrov40TFr3Frg5j23G6JnOWxUlP+wwg1TBNYHGHji+2xeDpJqw
EEfB6Iu7vbiNqJoiM20+g2Kkn1KKcycVqZUv98/11j3QaQIbAbE1JQI4pdYfAL3IPo9dAptU1ZkW
TxTLp3vsfR6y+rs+9u5B+3BvUyxInk6lANi0NLNfigXLbLdmQ4UzcO3evLSMgDfv0Sa3j7gN97Yl
B2iZ9YTE5Ka6SX27XDCchuHjBuKxPs4zH5xp5JdeF73rBuWoon/Lb8gUD0k8HN1ggzDdjdVC66RS
csNq3TSOHqdoqt6Z1Vw92JjXeTYtJfP1SVfeMj1ifnbmkClCyLS6t+HgDT8y2+uCMPOqb2np2s9d
H7nPfZfa/5lFZX2pm9hETTeNXvJaS2hfNYdgnFtvxq9HQFcWZ6F52E6AOCEps2EmLXO4fen4ipep
H5tFz58MxDffeU6vvimt2fg+a4p3kFzuHRXABYlOI/iD5nVtEjP8W5MrDELr3vxvmCLvnbc05Tlx
za8t+N+jquLeckCOGL+l4ygBzOvljDLxQrVNumBGqeifUrGmhwEVDLggDNcfCvOouLPjOH+Smjl4
TYKYbUk/KW2z7IXSQtShi3dx32o+1VPzsXbHI9LhnYeBpWSWRwZA7rW5XKoZ92qGWE7QWa1YLm4z
1OdSJUd4igCHP+VG5wZdlCQHlf0d2wFeQxUTL0pNc9uF0UYqDnRruyDNo/BLZzKpd2VQr5ueLWN2
a+qnXfYjadP+qtUgBC/3HZg8r40HJ8KkRiwbQLwLmyJn2YW521V6G6jjMHxPBxMydbeY3rTaGMO4
Nhhf4SQo0YjQx+RlLrOj9fd2z9wC0DzKrPTWpL394tG8bgkZvO66oI3m7HuN3obvxEn82DhKdHKT
dPk818P4UFfOUcdhx7Kk6jrpKJ+el3mTUjBAaGn9NHRB7SpO0Nhj9EFXo/gZyEL+8f5H3l2KagxN
bFmh3EJ4eiaj6ZtUUMCUKBgXS2T6A/C9U5GA8b6/1M79pNYj+WZcWRLdtkarQWNGH/aNYFCRo7ku
Sjv2vMgWEE+tn4tzp8dHie79JQFQrY/QTQ3UmKD4RDnZoTtqu2FCNmjZyilZlPmN6KzptXO6MOX9
3yZBI6xXbBx7ThUlbAGrL0sQ2S1doX5e3liZceQUdjcn7yZd35/MV+ulRqXTktDMIGrNhPEt8Yb8
zSJqBWnqOQEhlXv2h/sHuHchEBahmE0Siifa7K2O7VpdEkhMY31I/LAqq0dPJP8metJ+YAR6fnI6
y3sHC8LRdM9ObEGpAiSp1OegO7WJi+E46DojadsgHDKbkcKiPUGu9foskak0KjASDSRb6RsnOzfF
YNik2UGk1n9WZb68NTQtZFxz7s/3P+TOpUO9j1YpFS7oObYF0K6rqyUSpFF2iMIk3HxNMI5oRUB7
e4T62XGiRD9si14eI8nbnr05a3oHqrIIWsMYutOkpc1zOzD+BzGQ0j25MGl9jcVYPpVmmb1JBwB2
9/d6i32SLSrWp8BFRszlX5vp4jrCKSU2gb98QtJ3/EcIqniNUpnX1qBQo8W2e46If/yyt70r0fqR
kOHOTWGckpSVIITfcEMrlqrz1CdIt5vFmF/s1Bzfj40HPHk6J4WXP9zf8Y61/qxaMmzOVQEbud4w
dOjdFGZsGPKK+Dmv7PiLGLrkYJWdy8gqP4tOqkWivXkj8kGLHUIO9oSE8A+hZrbvGUXz1nPq+jlD
+OCFmKUm6luO/M6eSRHSMW+OM4D6ahvWTe4cj61KESDSrIe4rd2gTGklRUk6PnRJp9BT0/RgWozq
4rhT/vX+5907TEaNaWbJfhoFzPXn1dMsD2uTmkCqGQsux/neEFZcYLL9T1Vi/SBX27uqtHvwd4AV
CWM3hwmSx4zLBKewYDaTX3Vl96SXWfJuoep/cFVuj5SuO6vQcdGJu7bDsZXrtalooGPzxnD+GNtW
eCqQ0vBB7VlXqNvrIEpCJqBCfsj9b6rdblNmVKT1JmRB4E43Z9qEUTfEUd0FjhUh9JfFVnLWB6XF
0aIDnvvqrJsPzjJaZ0cRbnNWnTm7dqIMs0tWxaav9k2b+opdGDAEKsz8CHPs/zz4kfJbrwNCcL8U
KBBCp2JIeLQ+edeO0ioZIRJtp2h+1hf5Eg1Z5Q/9VEKA5fZvFvuFln7gReYY++pkWw+J0b4awkaC
AY4HiiM5g04rZP0zoJaw6ygaoL+qDPuxV8SPqEPKaxZmftGgQT2n4XJUK701eka15bSI5KdiEEf+
+S+xaLToVRKFHVNOKNKkZ2WZhObn8GiqV9DrMEJ6fTun1/sf/NYoiH1N2nTAeuiabfM3QGWOkQ+k
2gMKJCeaj9FpEnb4vktz66B68BOxsD5bh+TUxF3yANMJ2ZztMHMlvAIqqlDpTZSMmrBY/C40PN3X
6nh86hNYya/oQzaVb4xgYU6itKe/llYRxtkzUshd1MVy37pD2xYnxRnEj1FvUaZQ3Nn9ChtuPV8Q
H456vyvV7n0lcjT97n+u2zPibCw+GEQSsrO5iVJA9lZhnmKUQ5qrJ3O0nROoKOW/qIpzxiVF8fn+
ejvHQ3ZCCEGRi7rLNjtDOZm/3snawEnNyIYPs/Y+LlAefm6tkc92sNitcwK0Ri5IDwfHy/+sLbDO
0tSaWweV81ytmreZboTWjzEb0a+HQqNw34F6sUZfQY+3D5RcQXnSKoY0vDj0zf+HsitZjlvXkl/E
CE7gsCWrSvMsWbI3CNuyAQIgCYAECOLrO+ut+vq+aEevLYuqIoZz8uQgTmo7G1XvVun3HPPDpZvn
Kuddk878jo0DEHLnOQVcksT7wo0e8Qutbt+Mhoq7A46GEAa6NfWjiBN/jS7qvEtrGNCfqCD8oaaN
u92aJGWHeUY91BnFMUaWqoBdIhiEy3wEy4ggvZiC29dviSME6eWI/bv0UH7tfdDbPpwinwTiHiGg
ZdejVK7o5Azz8r5VIYUmDH5w7Q3yXZhAWPYg/GlNTONuPCo8/mHB90RyQb6yHN6DLbxvC5bSxyLI
TF/CpQyZGFOmbA1QrGq+RQ0TpP93fwUSBKAWsK2BVmH+8M83BIJpzvMKuDWrh7ZjyGXviWcj7JPb
9qh2Xh//siTw+/65ZaFAgpPwfwgRZ8nCP5+HwJQqW0DvBmFY8Y+lNPq4wnjpcdrgLP9/P+rfWwu9
KXpU+CihAUBH/M9HIQeAGYg8zSHfzHhBm4zf1DvyONE77jeQnfytAf/PjOufnw2DPKwqHHznm+ZP
bKdY9wLcJzB4d0qQZrrnNr7nwg3uQuI/3E5FQX8scOJlB1SwlD2qfS7HfgYwE/u6oi19m5uwveGq
HuZOYvpLb0prs89ZG2s6XC7m3a2leBzCDByFDyw297B8RqNvPNuuxkTAPg7dVh56KyuTdms+tByu
di35Ui8F+yDI2X41mZ1oR6qR6OPIVGBddIJ8sXx0cw9SjP45Fdv4koop+bp6MOTgKbE1Xzjwx7Gz
A1uuMLlV8TBMzj4xkaS/wDWHjbduqYhdvU8o2M9v4z13pfsC47fqWi0y/7V7RJYcqjIOP1DfWX3M
AjJeOq0Q3fsQeTNiOiJM/cS9Wr4goigCR0/oMvZ6gbT8ZpRZ8xYhsGP308JT0o1Yp/olOr7xx5oW
5QqDg0VEdchZOpFHOsJHvG9RdmHjwS/gWjVt+FKsnKx9Uhj/kdhxWKDMssN+mrEF4MEJ+yD4MiCq
Uh4cyGQjUA0qn5Q8x06XGXX3G3ya0s5NcK/rMg+M9DQDm3h1iUD7OiE3ZO0rWu6ic5D93ETXztuj
CzE5MoYp2F/W959H+dk4HZUspuTYuxBp/LG+N2wzsIFB+gqV1dfZ2qpbKENE3dsd//CXh53Pgf+9
ts8Pq3HVoniB9AXUyH9upnWFXmJ3JEMAaqr6oFx9aqj7G8nnX9S382TjnNuHm+kM4JHin4/B+L00
UPOlfSYmnhynhoUbIE30SBjO3c7mbXihjLibypsF5rmqKbdONWki+mzKzN+Yrch2PT/xnx8cZRuS
UvBtnj3C/+RmwkEwH8JeI39iQln3WjuVePDFSGvhU14N5H1jyLgtl/IsBcwMbBTYRqZ4CScVAYvT
yYQVVII8Qd67Xq3+EhD9XoAvtXGQKNi08UPeWll3i3ZWXFLENgDZ0mua9yCUrPRJEyGL47zkI+9o
GGh2lGOF1I0Fgotjxql7tH5h+GnFz0dOq5au2ZqZnUBUjL5HnOQ+dY74+veWDma6aAs/qKNI2uwJ
J0U9HdUa2gebL+HbSFkZOzNQMlyYma0fZND6sXGm/e7LBFuc0wVf+saqJfS8msvvRnuQOgezuHuq
oKjv2FJk7tV6GV9prpOvcmbVfQ1TsRSqNMu2PiMMpqVm1PI2aVvY0Ek1IR+8NPl8IzgP/rZMXfMx
W1PuSKSx49XC48J6GblJT6ltwlcM/tar3QYBQoik2asrm5V0iZth9SjZ/IAh0iwOgUXEw5mmkbRz
rpmLnuW1uIMUHKsLw7T9FWL4+hrRASjv4C+NGco4U9d0CE1CosMKQYu7QGsFB06p9njD1DiBMo5A
lL6G58437Af8hTnIANcudYRBTzsidkirZN5OhpU7hGlNEC8V9DHZwUti0JNxxDZ2trZSH6gf+SOb
ULU8u8bYb1ykcINmSCR8w4RvarpA8+3rBKvJBHTIMH2m6RKryxnWxbGXydh8hIHZBBXPwmQP+gP5
AFi7v3i1Nve8QQ5svydr+zPij38JViPAAR4c1dd1zsTYp0nZvqUhUn5cKk71YZ9iVoM2RHPY9A6F
Rp7Bxuja7zVlDy6beN6HFSqiDsnFTICTU4ShG6u9Xb7MY7N8+kSl+xGMeH0PfhmGDsWQkdsxmlwe
WmfGorMG4l8QE5M0ObTLLE52TOAXZeEFUZwwW6w/p1Xtv9DE1/jVJnfFeqUaAnF2VJn7jaZiskfe
hPhGoFrZ3+qCIcIUYezJ0g+T3ZLbbbfE9DVvhDj4oa6e4N8yvDioIckNkfj2OvTPZ9mcXQbYkE7V
MF5gH7FnW/gGeWKTjavAnbj6W3gzj+01YeW89X4IVTietXa821ahpuNkKvzlfNp9cTUtYfpAHO4S
OlPXyQUXKxIE4FPDfwxhovfz1hiF6COdfhDQWutuLAr25DakLUPskJcHbAi0hclGlscyISrvK74X
v7xV9dqVDkqdLsCt5T7njcUSlV69MEiR8wsYTakb6WlDbuuMghjJ9lKnV0jKKEkvhByI6NhUT3lP
EDF7W7QG4UtJyLFfgxTPEz3Da0HG8EqRoEZB6mWV7kYqN9+3AbyrUOTaoA7JSgTkzNCU3VdoiNgl
9YN+gCq/+q6nrbbdGhHn0p/TquwJXjbOd4XForouRSEfWVIylOWF0/X7Ill+MW4DmijCxqLnQ8Xc
g6O5Gp5yBPyafhF2VrCmxQi3Q2uUNYdk9eG5LnLbHOBA06ywdNXhpcbgYerXglOQclij5q5CqLnv
siAGdUrsxCFoaiiPN0u5WXU9xlL8TCja1isl2LwfEfjD05Np4F/ag8hctweKryx2TQgMaVF7sj0j
//Ss3C0HeQ9vcjBJcnjamGtITis9XAiqZ97NLLbjnWcV+41JRV0fQeTfi1NSOhgL1GpPv4cNU90O
jiYbOdhMFp/ouFELzbsoLqID7NifjQwf4Ugy0t5ouoKTU281KN65UEAaS7Km10kytwxbMRZbLyJk
Onc5lp3Gvzbts+Z5/eDrrPzGhnYbLqPWW/UIObBTJzO3fDxNyqRPuyRxP3tXTg/1xvFOkA7EEZMy
qIhlnSt9JXIyfk/P9jI9EkrdU+nHhl8gzXYK17sPk+uSecy+xNGuOJrzwK89LD4J5hX5/AHMrvQw
l5q2L3KHuXm3xXpdEQKHoOjNFtguMzQo5jSWsnnyNkN8S8jWmhxAJI7NUTkQczo1kICHL1Pz2wZH
LLgHZvqCbZn6Drkvibracpr+FGU0+jq6MXtCqkbhjmKZq2sJhz19oZVaGnxJs32mVYXqMbV5FZ82
K9hNghIVlQXFa2ELvLSvaqbVazIk6YILcRm/D8HPeaeNTn9AXzvkHaX7emcplvlhC/D3uoap1TKD
+V+S4UR4215WwUcIlpBWa7tFpQjL4dvq216D+HNwE/QjB/DibHnTcrvCUl7oYMDwMvIMj7X7N+PP
fPA2W9d38APWB8WzHXeltfB3lI6m+nrONG5MJI0NX1Fllgiez9p57msPsvL1Nng+9CXywDWqgyy5
RplKIKPCqo/qAhF8s4Rgd3Al/AH3GQ7zROgSEdBr8cVag7NwiG74BG+X5V1iSsWujBv2vJsLr6ZH
ahboAefoc3MnGtibvEWU3sPtjIkK7zBdiS2CLydxJr/w7EHGbGy7qhipO+7Y1r5nPlMFOoO1gY5X
xd12ld8x/HFbPh9BRYsL0I5l2S9pKXZ+UPU8fkmVELSTZtYPSyLr764c8WOiYgR+QMHuD1pAHdEz
hpPqpIdWtB14BOJ9SIR+wkS5XI9eZnU4wU91yxFZI1fR43KiML2vNcQic7Xlokcrbk9Ksx0gBMt5
2vkmYHXYhWx3OjPRg8UTsu02ywI6xbP8pOyJNvQZod2AzTOm6XOSZG7qGRg13wMTbXHwJqXwgdcp
XtOeWnufmTmtL7bBDvZaE4gn3odhQCVXC0feF5Ema49sy/qjiUA/DjlR8I6qc0fh0zYodgevd9p0
AJHddkd46eou4reCIjgDv2jXPFFdmPMCwAcbknI/uLnZcK3oVKB5R3on7lGLT96zMQ8PtdsFYr9o
Wj2isWqultxtST/haZ9IL2WwPWZw6FgKVahTKXLsRDMgAvpCMpcPpxTIedtRbelPUAgg9kUJl/KX
WuqlOOqq0O8iq9XYidJnt23lI17LmBVfOAAG2JslMrmEJVHSHFzuy+ICZ7m5rc8mCZ3Zs/QXAAOC
fMrgUApsDT2YoFA2pQXl9DI025D2whBue002Ig7wrsg+oVBIzm+DZVi6WSEPkhaNO8HTZXouZsKQ
Ibrnu+6KdjCxy6FY/wZFLO4NuZRgR2cK6Qe4JaaZ9zMTzXZT4IASN40XYcZeXsA1gYVefR1HMLG7
fTOWnrAlrenHao135bTk9NA4pvZuAEkO92pdWgAbIJhtvfJO8wsHmbKDDsNgVi4Wghxh5hp/OeRJ
Vp+yecrfyQQY+AKGP9gEJqTpE9qjQR7rbGraWy6RydilVG13qiBSXqkMl1WniwHusxRTk5d0sdl6
5C6m35G5ZtMTZbm1F0Jt5r1OA0ZJ6CHYI9nQSPWGwwiuI+2mEay67BgZrCmCllg1NdeorAuI0QGV
jhcArpLqYDAxTWHWXmDvThz3zQnzmoR31dmsDQE/yMxGMzdXyFY0+dKV6DmAViEPwaLIgwilR7TG
8kpbgu9ngcXQx8Lg8IPFyfemTx1vUFBO5Jtc8tX0CilBOIywrHGVAz65tcHAO21JF5C0cgyrEqAU
tdk7ma/L3RSU9J0Z6wiOXrUo3TcW67avoiLFqWRAEDpKWjDG8e4h3MKTme/0pt2PRQzVhKNnbL+I
yjUZKkhb0qFDbk4lLmi1gfCHyY5uUIYhj7OToDW/oXAuUaiVlW86s7Hip57gH9blyI9aTk1itHht
ptBiogFHtLojxAcPBZ8GtD+2tTq6upDLcQa3kHQgomvdj5Dx4DhrW8SP2JiMy4UahvI6FkHgY8Bv
KrsYiRzLvpgFYotiMcnYQ5kYsr6YnH8kkW9wmQPf4pdhrFLoCIb61s4GySn51Ew1rkBYUj1SHONf
HVlxgwisy9jJWMVbnAwoq4vZojRBwm/+a5KcPtlxMh9LHJPxtpB+T+AuR8Jx4wWsa86KFdqLtpZv
qd9303u65RWmSk17I9hOnvBGsqK3aANO0Fzk9XGYfPjCxA6eiwRjLetLTwvRB8LqmxyGKxU2V6rv
yLbjcrdDMw3QsmEyeqBbVSoUWzo5CJu4vW8XW/2uSCTtDdEr/8IRPIK373z4cA7TqYNcE/s5ly1g
rcyX9VU2lz7vm6UoHkOR7RMQP6Nug0wXkDkl16/lzFBmeibwmrcV4Ul9ZZBB39kiH9d+Cpre5AZG
dP0GgWlxGAIfVe+Z4S8ePsIGfFcLysvQDo7faO42ityaaps74Jrri50DiUe/8HK+hrc8+cXroZSH
YdVox6tsY/XlDiHYfFiGat06K9vkLU65nXsCwHC+yEftTlXuxqYjUwUZLX4CqNiYohNY/Di7LtY+
CGy7Vg8HLM/yB64++p0nAuZRNmiH+HCc5yPC3un6Sczq8rt6jGo5Fu1a/QqYkiA5NGqFThqFabdI
MYjD1gogbhLJQBrX9ogfiQViyT6zJOY/nWFYxqkQZ2MCaAAWTEiG/ddOB37NxFpp2JPABqb3wMTe
bVKCXok0+BEbLZ0SHIyLK99gEtn8rrOdINciWxt+ED4s9e02luvT5Cr+FWZtlToMPl1kB+B2idcR
WXu/kAWwXjWouFokj6bqZ5bKdMP9OwBTcLZxL7neBna5phDbXTa02LAB0zD9Hrd8E0eJwkwCCJ2K
jzAp/93VYk56RJykGiDM2AKEUZsNl2etm+6IjqXpiC+96V3j6qfEEkxJ4BhdgghLYWaHm5vOtwp1
FQ6X2eYXULEgjXUyrKg7eBANvxUiBXgHlQB8uSewzz9XBBv9cGLhEm2UnNQBpCkn0c4I3EVY/sif
C9u54+GBe3NAVaYEcEVn7realngbCMIDJlT7HOMEfOXbKTWefKTaY0hQtcKvXTHM9dwJnDPT0YaU
/DZVhX7CD+eRJzwX0HeLAbRmrC/83eO0bF8gPGFDz1BAvSRBJysKg5BcGgxomg6aN4vL2TtMZyVM
K7qCbsi0XVDifzGjKRDdHrz7TCZm7pUZ2M9RzvQ97MPwzaFaBlYNF+g3k8GuuacTi287Mszx+coE
SlZVNntXwDeE9bkCN7BGbzZ02cDyO7ujx4HYFLLN4x4yduGRufxs93l93psBcMuiFyHRTBtcixYA
tDskHDdED2dv/drUiFjtSjaHJ5zXwBBESLbvOinn30Zvs4Zcaaht72Mppy7Cuu8Jhl7FC3VUXqEb
cL9JXItnjh30K+gZxD0F6GRGy58Cum15UUEeZNJq6yg8dJsuRQ+KXPtyb94MOkPfccAN37NsmfkB
rJZaHI2uUH7D73jBZIVE+wgcZ1eorVfhewxlJvtE0IIO10UboQ0Q+Vh8tbyaHl2e+++t1NLfml01
G0aTW0261FRM3w6WN9MR7Tf8sEO7zYdhMe18JTE6+BwA9d+0yIKcrmEqWT/Bq+xsMIexo+5h/dUs
R9Qv430M2j9R6cUPqMy3G3jfUd6XKy/ehlW2ezdNEwBkh1HuXb3EmSG9qYJ1MAhccukWN5H3cQyO
4gStcORse+Uf9lYB/c/KZLKXOIr1aS1HnnRVTnGYB9xnGJGlc5L2I87sp5jh2oayeQU2CWYcgadT
ms0ASgWbnrPKuv0a6Eb5ElEtY+rn0TgfQ4ZkpY4Bgo9AHFW48iMw014N6YLlYxPA+OOICLxO2H3K
et4krTruaxHG3joF37McJLsHZQs4frG2lc19iRHib4VE3LfZoOHFXjxX0nyXzRWj4yZQsqVme8Ju
ADiEuBx3vzAxWXhRV9vYqxY+ub2Utngj5YzpxYqsiPP8JZmyW8OL9ZoDyKDdZiHXvdgti+ZIh6lW
aKmzgKHnFvXPbQ/DG0i5sznAj4+JA+UESQKLdSUKA8zRf9NtC7e78fFTSZypd+mcbdih0H6vFyiF
/TWJc75c7kYll9WeMofBUOXoadzadrpYUL98b0NAL1vomJ80Lcx4GEsjnpAjmzyUtS5fFsxSh86Z
qn6CYnn8aoYtGY6TrInuliTHrww7csn7ivgJreFWUkABYcfVYdE3kr7AQS4PfKVnrvGynlMlp339
hqJWvHPX4GKsaaIZ9n+DORaov+4S2Eh00LgW2CBSCnRb9Z5q2DCmEwwypEGh0JLhJy08WbrVg6AF
X7HAFCYy+TJ20KzPoQOVPn9DeVI9lyrUS+9UE67ZrLO20zVJrpTf1/Jmq8x25d3ohku15/xtjACS
bjl8Hs2JwaJ3QK3v0aKUhSZfIxoXfiQAunE9CABWl2vd0LbfMfp/gx0QESeoz2ZycGo3/IQhLnsC
Y0ohVyUDOKXnrL0Ad959JSbUdzYkEkM2madXIPeLGRMmi40gx1beZphnrV3u5fCY5Bnuduv8Io7T
OtHvDPw/3RlvcTAiyRmasEbFcuxSlFMvdPcZykg1yfVYebq8RzWBA2s1To0Olov2DcLF5KfAAvi5
gtnAe8ws6Ecpc/GwrKgg+riZAvNxmLpcuGiB8fFBT+7oK7Yg9dCP6lpNLmGnLF2S6wYHX3WEQ0o5
HRZf0+lSLiqOfYXwhLHTQ4WLZ1lIdluWq6uPcCdA7YUuGBLmvB74qbU5m3tuTXYVAdRjvjAbdyEw
GSOd4wGlazX6rQHIbtYJ+FlV4qLGaYtqg4Hd1+L42TEsbsVdbecW5RGJ+ecITsaPuYTxay8zlaEm
WOFo0bIBh7aDc3yP8dtSd+1M7cM2xiE7YGeMNVw8dkT9la3by4sqUylDE8Hj+1qQLe3lXs3FYU2A
+aCayJzo6zmU77MCp/uGI34p7yyIJnd7srdZb9oxe/Dx3Gbi8CH8BlzT+ZUiGuRMKsmzZ4JCeukw
UsNYd1Ty2p+Lnh6mY8lLbWAkAqMskT8odDvTE83H+DmC9NBczeXk3pphYI+VaU4D0+lyGZKMW6Dt
NgcuUO6yBN2gbe/Wdt8+MLJo9CU0UuMNGiLzmSiGk8GGHP9Djkn+GLe4tKgt/QquKNqBB42rCElV
TQR2S1FEANSpS4WWUxb8eG64/YFp2RxwsLIW4M3mzOUMshfQI61gfrEjE17dWlVwHJblJu73koav
Btf2c4GXM4DLtea/54aj6j275d2uRTuHC3zG+aEUQqOMFYECKS/wb+mA8KwOVsSgf0XVKrSjNZZ5
h6iLErrY0YMTiBf7VGwU2D6gffKtCjUqiNzS4Se4EbB7WuH8KboaFh3tHQa8AP2aqQRAhXwbkh52
rFCC41slEDSBZ2If+MTGtJsreIYh+b1a2XGezPpatsgMu3EYbCzHXUE+h3a4gjpXV1EjMQTJ2N/B
JpH6tCfosY/pJnDZ5JazeNECdH+DPLo4w8YEncvuMXK63IFauW5dJLRk3GYMHCNWj2UnRdMAA0pw
d+B6qNh0LOMEU0EUfZk6DVGCCnlMG9empivMtpOTL9YxuR+BPSPYVku16l+aW8vvA2s2ZBcsg0TB
gxzLYscpOuQyPyoVEhBQPAOl0967AePpva+Wwrg344yJFyhgNEs6QQtwm9oA8iaM6XKevORrKBu4
0ecSFKmOjRXOwWNtskk8F6wynnYp7EUVLER3U7yWCN+d7s2UhBRADC6d8nJJK8iqEKuZo8qe0iR5
T/m4jVcibKY+/79xmG84/CrcS5X5iFIraWIz/0LAaI7SBmM/PGPVLZQMnZsTsqHNj1uaXZIg8+3O
lADRMTHQfvoNI2sf5x7jZDRiJ6srRn/TNtbIjy7Fom6WCfG47xLJK+tnk+HuvE+bmVZ9gPF8+IJx
i01fR1+hFuppW43Z1znRJK1OSmFGeEkz7zFUXorYxM8kzGdCD8o5/n0CdVZe4DEW00R2juPecSUi
nOCjKJMUmzurWQ68TMJSGAb5jS0XWD3NICgAgcFEBS4PEt8OxBOLq8mlJ9ElLyPJZ1QabtMEwxLq
7Q6K85oabCkC3kXzozJFVf9wVSPr9WLAnJTxrgyV0AsQqKEcP3SDW+azRetKj6EJxXAThkGtD2Q3
MMfuoXuD5TevA61vgoVk42IovB9vU3To5UWDhI3tqACdx6dK4++fu7TBqAAW/kjw+2QDC+q14mkS
vtE94NrArGRvLy3WNz5alcn2ArC481fZ6nFl8jTHKAXw2mav98TB1Llaaukvl3FDlsg6qWHDVekW
cQ9CFDeneavdfG1jGsXRk7GQ3+DsQQ363KWxR6CeZXppQTWJnZj2mB2KZB9rzDIAtvQ7KafmQ2LH
PMMTUITbZSfoZmKK+/W4hhW2CPB73r86FvgvG2JmryocAvIQSkm/JszOaccSv73BZZPlp5C28nmY
x8J1UM8rhCzh+iuPcDGT8ze2SFqj1yracMk0fqjHvbHTK4bt8umIEeSQguu8X4CYmb1BgASMiQCz
bzvXAofrIKpJHjFJZeogGxG/7aaen6GHzl73hqU1GqZlOC6GDxOGCKgRO24gt+0wQuF3E3rvxwbu
HSAyl8tIOlpR/m1d2JL1ntjVd6PW+8eYx31DIevT9JC53PzcYUr+sTkZrhMU+wq0mLm6cgsM79Gk
VcekwL5AyKW8KoQw4Ays8RZjIK+OM/PlzYzds3Uxdxjf6J0ioLccNnmraoRkbmgb0EYWWo+d57lG
RgAG45jMAwT6McYsvOpZ14BPa+Wng1Ggtx8ix+T3WeBEfE0TuwCThocpwiFIzXfMNQqQEFRWgfTB
8e2+DoaANC1nbz/AO2qeqRwzeWITrevnGcnf7waBliDslIF8trOXO8AYsuwHupNx6skW5NGyNpy9
HWQNp2aYhql+C0jBvV3WbINdhzLjlU83frmBzDzfEUiZBrTUBNd3aydgGbCTw7wGZpPAfrY85bcQ
rRPVa0cFA/a8IL8XF/+EwaehddkZUttvhuFuOoZ9BJ9DoHXHbSxbJN+6SPdLwFqsPCzNMvIbsKmS
EcmGw6iOA43uLYImsBzRRu4/xirjP2Fk3zTdxkm4GWH85E+7McM3u26gKzeci8dVlwNGl3kzg7e4
xxVTljW3N+iX0L7Chr+9O8sbWJ+NFV97MH0wh8FwFdPe1U9IPtAjclc7BI4uuKy8KpPO0Li+cI7O
uEMWF8zza1Q69lCGPTyuovAaX0kgacdxAsWO2VrhxMtaEK6YX3Ccty2s1S8yQJrvGOyD+eAlTKl7
LEsA1yIO+oYFlFhHD+mOx+F2DiUkcTBfpSnK17QNVHU49rFu8mVf89tEWzt0KSZBH4wtlUKPt4DS
PS9WNCccRg0/IUyVn1yqE9fXGF5lJ5W1yxNZWDxz/0h+NzNbPcJaBzav44xDvEuibPYjH/b9cQA1
96UYjBlvbFvN/EhLL1hvQDpYj5RQ1mDWgyLj1FhMxc8QAmB9TxzTwDIzYk5ZPorx5HTZAv9BAwgQ
dg2+d3vmvk24e8teZfDBeYfEYooHk4L7BtyN1+yY8naAS3pdLDeYpOzzRyZiMxxjmTTf63lpit6Y
KfgjNjfcE8Q4jch3D0tbXpl0Xu98QMpVDyckoOzNOE7X+ZwAwuYZOrkTCoT8iyHe/sIZiuGWHNIz
WARkO0X7GbKmtwJh0G9C2HgpQKVQwGATjGZBD5JvllvymgUYE99kuO+e4phVqAf+b5Lmv3hlYIvD
VqmB61GKmu5P06NJrbtDUQUcVgt7GgMnV1789Sl/SmFh8gu7IziAw5muhefRH0x4NCmmGuPU9FoD
g64V3j6ZM3CfJDgdYS9YP8CN/C8f7V/8vPND/0MHhSITiOL53/8X/d6xDDcRhS11iZThG/gkzy8z
IgYuRozw//+PQmoyyLpwj8Kt8qdgCw48mdqlrnudgVdQNMN6wSrpLnhmpr94lfzJqj37JZ9T2v8T
CgEnuj8YenzTE7adb3oq9NRJirQEWY/DxS5E1WkX/yZi+C8L5EwYRiY17M3ADPzj1cldRwoKSQv+
wJ5fqejDVYOD9C9f4H/7VGA0Q9Oaw/70XwsEYvaxlkG0PSh8CJzdwAAvaCYPyhOMfYUlf6FT/pe1
kSHHPUchD7UEJvX/XBs5GOLLAoV/31bmx1Cm8sA2cMwHN//NHuS/fX+wRoRbFQ52rMY/WKKQyBlt
kqHtgYDYFxAC6juFsvcv39+/BHvnZdFCp4cVUcFf4U+driaWoDvEa0pWgPiz1PkdWBvZwTZJ8T/s
ncly3MiapV/lWu6RBTjgGNrq1iIQiIFUUJxEUdrANFCYZ8f49P1BmfdWMpJNtmrVi85FpqVRIgII
hw//f8533g+NO/hpHoe3jT0ZD3QW+0Cgkbn75bkEjw+ab4s1E0fN+ij+8sJxtHOwafBQuxbpvJ94
SFVQaZnmr2aVGJi71iHpUrkj/dk8u5BIY5zcBJ7i0nUGa0PEAHqyUa/Fx2Ws38J2/n2omEAg6Wkh
vWWe9M5eOC02OlonHOG1OJu+0j+huTnDRHjEaJe8lTF9bthY72z16trmip3nDp8/wjTtjJA2BwUv
x3BPtVN+aehS79jVfKP6Vfj4K6xtFg3jG1aev0/QXHcldPD+rZLms+vak9tqbOh5H+QgdzVxXX7T
W86u8Op6q0X27OtGYexeHy8v3iyJxYwZxMYYcJ7fLGKSyWoy+kqKYgZedqTuaPzm3UTg4EZZWRMI
o0FJCtz/l19/bncNEln9tQ4OoOdXLq2GgKBi8vzQXIqHXCvK29nMKaWO01i8f/0u/z4BYOGFeLyu
f6xH5+CYxOzSemg8rlVG7l4f52ZvLPQRXr/KS6NUcqLFWsT7b5zTBziWh5RRHSbQSbY4hiv6Vn1Z
XM7o499YgV4aK1Lg/MJM6qy9oOcPb8m8rnEgMPkeaq2rSc3hlYX255MBj0EPltIKxw2bgFQGr9/i
Sw8S/h0paCQqYqNdH8Ffphct1al/9pxsl1EUn3MRyWKbe8oct69f59wqu76DGCsdDJ0S9ph5tjZ0
mkH2wWx7WAmwCoKA5Y1LlbGlI4F9EgED4TO9/N4igrwaTfdXoyrXyzONS4fOJVzU8+j3fhC0Z2ku
+yGQbN8C1r5JhUPg3JjCNtTVWwS+l0YOzMaVxWpStz/na8ZAONIZG6vv9vqwIwPmJiQ0aEs+mvvG
IvXWlc4eLATRJZkbHmxkVzLIC4PAhzQLt0VTW8fXv8MXL7VmtAqwFeDGzl5wyllh1IaW51taYn0F
VEESupnUD3USv5VR/vetyxqt/d+XOluM2GDYPY0mzx9iD1i1IE80on4WkPEtEWSSLfn6rZ3PmkKy
cVmJDvpPwrM8ux6HG2BufdYHozYae9xHE9Ks2dtla3aAaU7Dzoko4Zhz3r0xk50/1J9XBgyEp3Bd
dc+9i6no8TQK0Qdul7k/iqryjhndX8D4RvXGO/jSpSAm6szN0AaldTbH2ID381npPabZwf2BpN7y
sUXcq6HV3jomnH9/611hF1v5wGsaw/n7lud9K5IIFatmTic6LsZDW4zthuaEfZu7+VuuuPPZk8ut
5lxIMWgWAV6e3ZmheoJPXG8IJi1BI2m7e/nTNIGHgqZpVfE56N698c2dT2nrRZlO2JdZ60HPO9uE
JnJolFOhzHRpcq6JOdlhAEXyocUrvGPHIQOKPNVF3Dful3iexrtfHrJsafgWOR6Z3PPZiz9ENNHa
uVBBMbdqr7JdVd2aRdRfF7ErA1qtFZKR6q2bfmEM4cz3QJt5cA9xTT1fL4aezTwXUUHWpvRpbKEt
PjtU+0fUJmgJXr/Fl77W1Y1vuSsAl8H0/GJNjzCEvZnCKGUmvlfY41XVxt11aMzxTjWIzbS60t/4
Wo0Xxi6WKTCt4AcJ9zgnleeJE+lRViuU6K24EpRt6bq4tvqaq8o7NMM43jvxkl2kqhM3nPDyjxSF
zaDBsduQf0OrLPSKhMoUdo0grEJzYxAu/tYO+sVPiUJtBQiiMT0f8hOHdFKlU0TJOga9RrnLhlEi
D22udYfWlvm317+Ll0a7g9UFQzraBf18d4fZsyxMe+wDE1W0hgZRy8PARNGEWGYqL8lSTba4l8LL
LMm7QwjzYti9/gl+Uh/+6lpbXzj2RjZJ90CRkVA8Hw4tRU6xJhgFWW0Xl5Tdip1D/vnBiZJsW3fz
4ledkqdOX+pA5hUybr7hoOn7jFYKAqfXP85Lg5OoGZd9NrAI6xzFg4A/CitBi3kZ4+KymNV8M+iY
K7RYfs3qyKHHNDVvjM2Xrgnygb0vkFhWq7Nlasx1fdHGSAU4g1LfmsWwtqKUc5PO7pBtaN5RTShC
y3lj5XjxuoQFrKRKZAnniWgGXfAlpsxGeLlp0z9Q5QqO7ckhpZsSY5vV9HiXZo31xlf+4nWBG66z
HEbu82+8UvGU9LJUgS5y8+CkmW0jK1bpZYjreztUs0FTBDPZG/PO+hjPBxqvFksYQGwAjuu78JdN
8Yi8txcmTg+AmcOHJJm6reht+eH1AfTCG0WwD7ZxXmB4keccAbSkuVTe0gV2W6WBB3XoiC0AEUUX
/cC2PPidmITP1sCE59+bx9ev/sKjxa2pE+BpGaj2zvcd7BPmNjNihlKe2pepjWreJZNpzw61C1Qp
4Ac03VvAnBcmLS5KNYVdwepiPxu/rGSQZj3WrL6nhww5hdV5pqieOWHiO3Icfv0dBXUk1kWa1GX9
fI10uxW4bLsqsPJZu+zsrr2JUfZWOx1vZOLruYp2s+fM17/+bDn5s6XjwQqimJ+PH4VjQqKmV4HW
L2o/V0ZxULLWA1y27rVAr45BsJ1v/gcXtShvCNAo6975+UXrokv0XLIy21lcXU4Wde/Wldq3qK6n
vV6KK4J15+yNN+WF7QDbAIaw4DkKCPzPLzqHqWPnVqiCKiw6itxmf6fI2MxZH1osqK/f4QubdIIt
cFMzarnY+aF/UCgI+2FkwzXjLTaxj13IcTHvNPqYG4V72zdhdO9UtrSPr1/5b+GjLD00QkmQXcFZ
a+Tt8/vUy4UlfvbQE1EpoD8xN1cNTcgfGDDmXVybxKOadSu/uXVY411Ho4yYQxP6RU7w9we6MQgS
xVjGW1RN+AVe/3QvvVWsy7xYFCk5RJx9CXIYdY2Zm3XRRazmkpWOeSiyT3TG9U0YDb9K9vv5MKhd
U4FlT0ZWxvOHMceu4TQNR5a4p2YtFfQCQXFynwglfn0BWPnA6EblSi8+D8OhV2R2MX6wIERjvmfL
+1Dylu+ZYDi7eK1874kiC379cRKIC/cOhD75O2cvEpa2ykbE3QeyqKgVGGX/fkzKOfBChCUWWW+3
r1/vpZkYxp7rmWzmXFKgnj9Ot9TJ3ZzLIRisUD9McW/goe/UB9yPBuzpIryyqyp7q27w0qABZEqO
C8jLlZr4/KpDEntjhKcgKHtp+rbXoCzLE22LMFBbkQTmG9/kCzOFiULYMvk+CQM5v17tMgPTdh4D
OUfZqZZJ+7EV1rynnpZ9ev2BvnBrVMpBwXF/lHzt9ed/Wb7lQq1zWdKRNiTyS8dtHGzENgZErUf8
DSp+eWNb9sIFLVzWLOL0+la23/MLlpWFAwWzRJA1Ubgr7fGpsBJxICqthn5U1W8M0BceJThNuL50
eGFKnB+LaKT39H31MeiYtAKUfdkeXYOFutx+Cx7+k+p2thVa90EkoIH5opp8NvHZMdIxO5mmQKXx
fJAm1IIm0fqbtE+NrT2qjuOnXl4nfadfdDX+Gtl5y3t97KPPCSTsr7i6LQgHZnsY1kAWx5ThXRS2
/ZXLoe+C8ZAeSkwshyjK1Ft4spcODPgUOKRSdJR/D7laDJMITfRvgWy7ColQiBFLikleElFXfqxQ
crCLnafo0WM9PlZNAncEqZD2pMwqwRQCEKDbvj42X1jD6AbQJjPY6zg0sJ4PFV2rAKO2DBXDVhpi
o8Jd6UsDVBYUXbVhZYdF8zrMlZX5xgHupStTm6eQTS8CUtH5NCN78uDjaApS3flO4ITFhn1RVzjK
ZWAokX+0uyHZjJ3Xv7HTfGG40gKhr8SRjeEqxPNbjnB/lao2pgAoeoy8zM42ZASagWyGt2K4X5hK
oWyv16EWDt/k7B5NlUcmy+EEsyFcxfnWWOxR6kz0cCfEjfPSHpxGDG/c4Auv/zrTEEHBxkAX5zX0
2ZB9m1UY2+sZwomOIhatNriOwzJOJTMAaI/af30Y/e2ZMprZYMq1N0E57/yEQuu/Mia3n3n7ku6q
M+JyLypr3COl/NW+oOBSDFgIFexi3L/l0dVpPtipAwdjFV1e4L1LNtngojOiov3GRualu4I0ZfIN
ukBrzlf70qjn1LW1OcAKTIW+aK3el4hWYmRKYx68/gjXZfzZzAZEkMIklHQKrAhvz95EF5sMSliw
CQly6SsU2LT6l6UCwPL6dV64KeYeDjyC58c/3vPhb0RAD6LGnIN8gINg4fnC/0LOb+RVzZfXL/W3
4b9yEW22xszYHD1+si3/svDZmQeCYC2YY1ttDqrv6qDDXblVvTbvKH3PH3UjH3evX/Sl+6M8Z644
WU4C52FYMYw8zKoGoiPka3AzRHJbztTsHIU49n9yKZMIgvXm2Cs9f5Q2vjcD1eKqb1Kk1MoO1RL8
OSTxnvNHP+4/vk3/K3qqrv8YCN1//Sf//62qZxBfsTr73/86Jd/aqqt+qP9c/9q//9jzv/Rf7+un
8k61T0/q9KU+/5PP/iK//8/rb7+oL8/+BwsEvqCb/qmdb586nDs/L8InXf/k/+0P//H087cAW3/6
52/fqr5U62+Lkqr87c8fHb//8zexNjf+46+//88fXn0p+Hv8O/maMPD++GX//htPXzq1/uXfsWkw
EyDHofBMVtdv/xif1p8Yxu/kSaIOolpDeepngbCsWhX/8zdUd7+v4SPkqjBDUlhdscNd1f/8mXD5
GUbbFS9HZAFF19/+9dmefUv//a39A37QdZWUqvvnb88HI0oXejiE8hAvi/CF08nZy1YjXjJmyIMg
GVoDK5z63BmSwMXMfetkwgz/bALhWgx3uuycCyG/obA5Oyd0TWvMbZQ0Gz1vXVBNY7MbCVHbpHkx
IUsuw0luZD52fmP19hUgpBikAG0ApwjLL7Uyy6tKHzFr9HGBFXTtHlgA4DHMzZs8Fk+ehlmAs/vH
pPLMi67vNHZZQm1pv4tryL/WJ3OO3LvKra4oyHobOUkvwI7/NLcDBr8SR3eiGQZ25ugR8Xiebuza
5MFQYoo2iqhIJiMMr7YfDljdukJdQ8RQT6EZZigppfPVlTHlIM9Ch91peOGnlNPsjAa9IrfFB0Tl
+W3fWkFY9uX32S1sKBm66RdDW5vbeU6au7Yh0WNbI7aLA2r5CNTsQkVPS4RMfWtOUbKLRVdtM1Mq
XWySwkRdr+4K+lSZEZBFB37pzottMzbcQ4W8PuSU3Usrby50TxOL2g1TBRbuwplcbXyc0aMiEhxT
bPHeyE7zfUtE2jXcjP4bREAHfxfZFwnYjNL80k0NO5JIJ6WCmTTFKVip2YZqrLRPXjjbCAPD6ntv
V8mtAZIVkR0BeJQcjW5Qfop74bNa6LoeUS1Lb+PFgmdujD9LErHpPM5VyTFqUqsJrBz16QKCME09
o7XDwxIO3YeuGg0Kti3Hhgtr6RoC95rVImJB68SlBVwEba6hJzBCu1RdaF0GQSXKB4ZbhCXGu6jg
cdgbx/UyLN5538sA6bfFXMiFK2KTZNNsFOTGalc3UXzh9DWdGm1O0RFQHykfJPputeMe1H2qy9Hb
WN7c6RsE+PYPd3Ir/En5kHM1NWaTb+CYKjch1PCObgZcx42ld8LamLMeR36VOSbgjwH6m2ckDqTA
otSesHG1K1wxF9/dOtMwlOAZxZZEaATEAw+jjclipfmD52rDpopb72IZMW1uCmc144F0k50PXoCR
W5miwvxl5O8JY26A1LGsNTv8owXksbEikNBkcf2+wHXCpeyEGWX4EnnkdoRd2m5FazXDbqBWo6Kb
TuFPVJ+ZlOa6e8pa14q3OnirT1auiRLIlTZd1CLPlgBNKdpot7NF6cdabjQB5tgyvsBX2ZLkqlTx
Be1o9ji3McaRnFBUtZsxgYZ0gUy9CdwMr9HGDVdrt8YhKty2oYPrR6buN8ZEQkBKF+o8XIpEzCJO
6iKqz6f5axtrsRUoDC/5LrXKNgmy3mU2YfgUn7JFx82SOpiZRor17xfDmhNeUWTkvpVOCxCtijGD
gzUab4oBmegmSWyoKSpvMd7Plqke0qrvP6BpFs5RVZnCBEWpEBeso81AiUaZHDjEriioSe+egJvi
J8QH3QdlicvsoPCWNHCTLNmw0R5Eeq0P+HRR+7Yg9FCr47uuAGKDDtC068hokkd9gqv4aIKT+T6x
XcbjpPLbNowLc4v1ckG+qg3IvWtYQwbbyyKydjRPY23qSBrJF4TIQTPbdP7qETEmFtm4CQxZJMuh
6qMWwLtgv4hHkmkk8+roB9D5aBUWaxZMpRYq1BZZO7aJVuHwCvB6Vf173ZpBbXjFBL8MfjfHEsgo
fbxrY0xvAXzVGOMgFkdx4VWLrI+NaTAoQBOZxoFcEtytRpqKRwyawvRH4Q3UpyycM1pTri+SsPQI
j+vMQdLxsBMj4tEV/k6hN9q9MNvom8rgTdBaJNB8Y0/eQOusUKS4ROb46CaNyA9Ghih1MyG8yHz4
KrhWxqLoXKBjaDt9tuv2O5y1zAMxH7bl5c0HyFIRvLVIN6A85R5Qm8/VFEn15LZGWfzgzLVMXyuI
eMU2E00joZQbxtjeeulkuTcd6M9F+kKW+Txv4sE1JbaxWh/vPPpOydVcJivlCg8/Fmx4cCJVGxnG
JXgtzkakYW+artLMfY+ZaXzPcza0Y+FqVQKE3B5qqrb8/vBAcHzWX0YxdttoM1n4kpxNKKLQ/JFi
LqVajj0z6zedAiRVbSpHzs6uakxtLMGYlVTuC603lmYLxzpkRtKdpvswevrcJf4CXsZ9cGaMrkzO
UdrcYgMaza07C7EcylkSthB2ZGwHo4kZlUTvUDD5Id9MLqLEqO0DQlLLudaA4jVyA9OJNZSFtn8s
jDir1ko6pJ+wT+ldIJG0eKMQbqFrqlJaCmAIxsa6zTrejkOZtb1z1AAyGNWmoNmRfjdHo/E+zp2t
9KBsPRnm27oC0PNtobqt7uveHsQJ2e5UEMOGynU7AWRsW97Jyonf1R1f6D4c6iL8QOzHMmzJjh3i
PcDGquDTd+0CG6Ig0wHXtw1XME/iE/PvOD4pIswBCGZRIW/GTDffgWVI5OW4NOOwRbRvkqI521N5
m3mehss7Du1vlCOwqYJpo8ucdHnpAJDs4v66n03xVVKQ7X+0cxPGXzg/Fv3J6oEtvas4LIpjptOb
xo6oeyr2R6ZRHbdMiU5pz1CZ0iGoW/xu0gdUuVgX+jJ/nyQeQkLV4YalSXFlaxrbBXYphdi2cw0m
tfAWeehzHHF+WnS5ta3mBAquSbMhnFJ2HKGMDtKa7lNhl/C4G+C34coDTpY8CaIwzq/YM0w/JIY3
LPRMW+A8tG5nUX/lTcZ9WbRT+b7NiniHK0jUfj1I5lyttoJhIHGQ2kq+n3T4OWAG5dZRc30chmp5
QOsVG5ueHgnF9yb2RQe2d5YAfqlASO1UclTft+AuNzYwOyjU8ooiPlghxzmYtbniuLpxN3TO93rG
SxYrZfscuLE2RGG9w9cY7VI1fcdNp/a2QOaMhSVGm1v1H5t0Kq+9KQOh58QGfX8rfQS/Gn6aAB0B
lahgbG8Ht/T4knPh4Y2FjAOeYGaTCaB8BEbnNOSAyAOYNBFYjo0Urit6hIh2jToCA3cEvcby8p3u
LNo3L7S/Mky668kyNN9UDlY2Tumn1uxHn+g3mEmTm4O0NPvleq7ybMvMV180diP3BsSeb5FlvXPj
SW0bQpq3BbnX7xGRxH7dNCgqMPHcAV+tsC44PVwF0mvTvdvFP/rS6rfs5irWydJKt5GXyCs1tZov
rPwha3OQBJOGoagb9ds61IYt8g7n2LQRBJG4LO7qcJpPoeE2J6XS9ljSet2tDCx4t5G+i3VvZDpl
+6SqsL6YO0aMCe/MBAwFGo7y2N2kPNC0FR5HM4qlj/e/DJoO6z+5o9EjLy/0eXQxn3RR6n4CkvI0
tbL+UeKiuwlnfNs1peoNQu/r2Cs/CJBSmzjVtEOuwh8Wrq7D6CUkh2TLlt+cwDtrq37vJPr8kCOm
aHaxZ32WbHE3AxbHY1maEft3Gpir25eXGou3a3/pvdC5NieWdcfr5InM4WJfG+ODM7XFp3nA2jtm
vXkBWCBjqmqq77jwBt/sVHUhljw/lnF+5zXG7McjH3yrQvzWSzGS/WnCfPK7xNJGOtL2B+hj2H+t
Oq6eIH7ZKONSu/0hOpHg9YYghqqt8ohFGUEfIF5fJ3n0IR5Iln7rChLceO1S9bQUbr8ty04DhMD2
FEPXY5pJhzNOLrdalskjHfIp3aBH1QOBq+ZH2sRD9Ecx7f+f9X+jdvfaWT/oxi/MQsmzw/76V/44
7Jvid9qdtJJtPCprshaV2z8O+6b+O5nunOZXr4CnU/v87R//OuxTIkBGTwWWEp7DWJCUS/992Hd+
RxqOMJDWFTWxNTHnFw77BLI8O4KjfkPvR1o4n8FAqIHnip//peBlRoMpamz3YFiifQMux5q0YfbL
odTmfSux1dJ3cwIvKglz61MwAV2ZXI5pkz3meuZ9noQ7f9PidoUzeUCCHTdrxLGqk/dDr9mbmUBy
PwPG649p/NG1k209AHqn0reTqXVRKh1LZegGHHnZR8h7riX3VZkexdzuwKz3wDJBiYn+sW+b6z4y
bVj0cYzlUEyBIAbDBIbpm1NrPRSa3QQxJ8CcTY1CWRuyFe/3bOpVfI/tNPzeJsYEFJi+fnU3xSV7
vNhgt7CxspwqQEF1QeIZ3eiajGa/GPXmClBu4U9Jq641WSAPEvNUiL0bjgOz9CCb6EFUgNfuWQXH
3E+adk4CNcbG8J380h4vYTcMRMxQOsM4xKFc22DMM2TGRtuAej+r0ThVuLHeKTuEGtTnOM4/9hZ9
8oBNgL1PMgH9ua4jvQwE8AZANzVK6NiS4ylmz5Gz962cDeWCFTZmUkIIai2M7hfDa/orE4vCXoQO
c3ylu9HJqsbpQYSDF1SeXZzG3Nhz7RsmGgD9FXaYCCUchhXkb2KsoncMnWDMQr5F2JqcVlrvCKIK
NZ7owkPjJv44hpsyTbZRHx+sZLZ2sVOzXjUOXFNJrQZ3LEfyS9Vm943TRLBIW3bBqt4ldBdvIEtk
vq4lHxfpxSeBZXXfJuyd2JxwXtyq2aL3CDO2NT5iA/GKDzEplS5g4SKuIpYKj4VWKy2z+RNq/0uz
2as1yWe1zP9jjfP/wcolRafXZrPTl/zZTPbzj/8xk1lULZEdrXE0K7oMzeS/ZjLNEL9zEhNoSlh7
bWYu+mZ/TmXMZDr/cIoiUQdU2toy+3MmM/TfDVxSqI1B+/Mvej6/MJHhW3k2kaETosmCoAJjAv91
8Cg8n8hcQ1NRn7EZ7QCdHSosS+UWYmWiHs2RT8bRTmsBZCVsgl2ED5MxsjxGTXPJiOu9vbSB1t+a
Uy2cEzAWJz3qcM6HHzEE+u7SGWmBenA2+iObwKw7kt9hlruosQFOWW4Ek9IArBjuaiSl/YOTaV3j
kzQyGocGqoqxNaY+9h4bhwocvP45Kcc7t2Ei+O6O05oxYU4O20y2/EX3PY2z5H1BKaDexlU+Jt+n
TsCqbe2WFzCdrdF6z/kaL3CcGaXf66nl3CTxMmFZLSn1bDsZG+G97oxeu+8rMHLJrN0rsD+VN54o
7RAm12Y3oaW9a80EfCMIgRTntrSUuy96RQANHThVdye38twHXW8/915tRMfJAgniC8RRm0V3PlhJ
/NFqFCWnxuvKoJbTwiPFpVzse+gzs7/U5mAEZcQpRKME6T5YVReyfza1yQKxW6vocvSy5sJxk7h7
wKtDgcvu4s5fAC6PD0sGqzgC9NG35TGbKvN9pTnhu34Fp+2qTJuOeaWxOaXnRRqAsCELxRSU7zsk
axRR4gHUPdnubnikHw3Qj36tgbzbqjzfWKNSiIao4ulr6k4I3qsQQtEeeJUZXS9aE5p+HnndV4Hv
7cokwMS5gbkQQ2qJ2jwHtz6LTwJx9ZcMCMXNmNhk18NhAEZjcxQ02UYnbmPfetoAw1GJIyUM8ymn
ybjs03gZqS3Vkx3Hu3JCeffNAmod+RYTerqX1jz1pzqdIP5qyhseUROu6bhzV+yZ79v8c5pMzbwP
G+DuLJktZyuWEQDEMfr995MydE5yxhBlDjxlmRtPGcXG6S6bFbyrue289iqfCs7gG0Ckpohw0GWq
UHsTakljUr41lsw8dM5PwKhDQp5+rKm0iW828c9NRAEUwk2g98zCH2slF+fTetBKrotWhv1Tomlw
HykDUYTdDJTRy2HfuV5IQtNGNa5VbZGhRqd+WZclVA28lMFcCg8iI1jY6qsXons4wu5onLt6Um3y
wYy6jupfAsG9AWywVN0It7FR3XWnQym/oszr5A2gOD03ALNAFAzoMktUVUlveANgVCeNXGqksVlw
rLarsSLSEH9DhgEen0pXXrlAm/ymM0+xhDoD7DKd79QSOZ9r1CiXYWoIiGBy+JyVduej7M++FhRA
oc1llBtxg9S+sSwj0unR2y1ZXB7Ydxf71AvL3NfBuGPMzHogDKlWCz8cp+VSDG4+od4ss3vXEazg
6dwzfLO+f5j7vr1kjksP6B/tizKtMtTw44+UYK4rEKT3eWu4t2Bqogs9d3juNCohyfeezTeKHmnT
Er/8vqgn897NhVNsCEGw9joz4cXoShCHlPFGWEUDGWbGZH/QZbvcrFyGC/hM6h0krAEAW2tzQHS1
/Vrsm3yEV8NH+q41CqvG9AYYp0ymu3Fp9X0jwPCoznQvIRP11I6budynGTjjpZ6rT6KsiaEQiRW4
g1UT4OVaMCWoxHGaC92toUAuq1oHYiY67QjyXzv1Q3dtKHZMKZIYiB4jrZKGktoQIl7eTK3tcoCi
SuHImhNtqnqgNRNgawLESAcodB+Y+GmetOmrHLTxIGXT3qpuSg6anlDgtQwKjIOYdgLIi69ZmnFp
Ja66AM4SP0boIn2iOpwtPOx2B3g6PCZFc5c5UJ5tG8rkSHTgfpGAQyKYYldJIat3KeGGt4lWJ0eK
xTP8VD1UtHI07b6J66+IAdtdMo39Y+Q6/U2jyLvoowpTAxRHnsi4F5kVXwJPEoFbUAgLtWI42mn+
JVoGIp8M/vA65I0T0Ar+iAvuS9odZgECVECvdDMCiSoLNE73h1jY47GfHA7PsOweBaWcS2Aa1Fna
pL5QYX45iJaEZlupdcmSAQFl5cHqSJaHCDGeejsyL9jahiei5sK9qUlxAHvZfpkBDwUGnKijXafh
thNFf0Dc/dXhKwxkIsQtdTBQi3n8LgOHeDDs2by0ltD9lOs2NSmd4+/Ogkdc+Khd1zaHp1/XZZ7e
j7awPgk04oRvuE20V4ksj5WjzGsjnivYWKGrH0kg6/HhRmP5YOXyptJSVkRNF7caOuyt1kEKsvWa
DaEo8pvB0e+GVlIbKlL7c4uSiAzq0dwl2MD9OTPdi9EqzY/eTNBAKtoZDOf0Tct7ppbEbAW/T4Vp
iKRPM+1NPlsDvavUvAPupG+EO8FJYTfU3yre3CAeKS4ydQHNKBGQAkRrGEC1dlJUPDdw1hdYWW2l
aDGuq7ilyzL2AfPm7a5cTOemiezmnQAy8GNcIrN71+txmsiMQWAS6wYAsYK837W7eazRmvf7MU5z
s7bY+LPsRI/AniCIXSft2ONkQG8e2nB+Iy1tcuSIMsnaMfUH2Nw55WY3drB7YHNx05iQwxUBEut3
ujBEp0/HcT1v+QP4drRlNsEHT5ZBn+oLRsI50zcuJfDPqjOqY7MQIgZCwttNeaX8rFCfYeXA6PHQ
osEzT67dTot9247z+4w6uLvXCM4mpof2dxZ4QPh2kESJm+ndorpVGt9CSWLPKfVsxPTUfCBGFNO8
k6pbDhnOn+1oUrIYnRrKnMOhwhpIGPWVa7ZHYyVLAWFJ3i2xLB7KfioygHRO9Y1MCDZWsopjTnBV
tQ3L0tmZTf6h5KxOrInmXMDHRUgus/SkAdn8UpNH80Hr61ELlJJgw7JRXeQjzmIAIQulMdebP3ad
Vx2KKit207jIp3SeLd8WibaPFucL6XHs4iLHuHGH3Lugo6tuwVcxbfALGTagePsj1VkQqIj3SrZn
dAC7zL6rO9fdyjQd6ELPmvsNFDaUITU6HxpZPK55E3cl+5pok8Spc9OJwdw166Sla6KBqtSHhNaq
UarLGgqHR8pRK+4AchYNi05epntI4eapb5b48zR5dwYGt+ua3e8OdaK3wQuWXjepBnpxGjpSf4qw
pm/JwTbdorQrPk+DVZyS1BaHpZL1ia45NB3ZJPs8dvJDFQ8gJh2Yy/c0w6d3SeQoun2LWEu/cji6
aV9tC9nYLBjLV83Df6oGqImSmOhH5cz4FjiTAuTPQGTT3amgoNIkkbTJugQgXpN75o29uPpjT78B
QI5Rk+nSR4P9kRAd6xtFyO4DK+NA9Mu0EKoz99lVXMbM4ZNpHFM7Ne6By4uTpAHzQJpT+pV8tGji
2FpNHwa6SQe6BetSXoxxUILxO5GQ0Z1ie9JPhVGEFxm/YvXs1vq7pVjs+9JQzaU1m+AdvC6DAW8Q
QM8OeI4/UGfhoN1Bo91RmVV3gzGKvQKDQcd2mSa0il4Rdp8jmz407SMUZ09TUbq3fFII2SG11ioc
M5DpdWKIry6CP3lqqZLO72candHHJuM89j7tjQH402S7y7RBWTRSgiiqpD4RCQM3Ea0Isss46ruS
GY0TDHEKoKmhwnpFw3reQyCVJ2PQsc5EhalnfpHXk3FBHI1T7pzBQys9CBfMqSuhfdlht2w0yEH+
1CXhoTVQW5gNCzLnAj/tmo/cVx1EFEX42LxRscYCuGG/Vh8Lc2zeaaM2X+JN/5qF2XSaOe7fdI2V
kt3X0aqmt7NR41hvbEhfa+d6AoqERA5AHoFAdXoZS6hl9DDrA0yx4ghb2D5KWXwasvymF6Cxc4tF
35mHTzTAyAXkrSbAKNfAzkXe0e5F/J0X1LyLmLqB7oz/m7kz240bSbf1Cx02OAWDvM1kzpolS7Zv
CEm2OU/BIIPk0+8v3Y29q+rgVJ++20Cj0UCVW3ImGfEPa63P/abNnH1hjVSeI+Mkh5w99y2HKSBD
Szjr3vLs/H0I+uoyJ5P3bne+1HfGbufPeQjkevSVtWS0SrNxTtNCOxg7VaCKO6r44DtmN3s9m8mp
yRMvgI7d460tqjeyK+afMEG4+vLZDqsjsUlTf8qqhN+MRYZ79UXK72Oak4/u+WAf9wQRj/bJ9qo5
i5fIFyfTpXweVt7SwhK71F3TJhciCquyIMVyTAKyCYFrdt4uJDORZXOa8QjLmsrsNGIB989Id81w
v4RLP7/7qZ+4OBDG5BPjKendc98awrQ9rh54DLIOb8aG5It3qWvfuk2yUNaPlpz46MI01duIQTjH
uQiy+byCLCDW2bFnqBldnjCAnjuPzHRvTOVjlSROheYDpsUjockyufUn1QmCY2ExbQlihQVt8Zf6
OQWiae9CWj8gAggexH6cVoZNZLPhVlsti2/bkpl/k4EcgrbiBpJmdXB7dSSxbtGbelzGo1WMr4J1
2zlBN4PjnNjjvIjse2bt+b4nN+joJoX6tFedfR8n5l5yrYI31pXrrlshmyRW0h2KpuHClC4qkt6V
EZmmxJt+LGiwoQV4XnVkdeBeQkJpd6R/f62UIEI3s4HLMQy1zqlhQAmqAbQCtJq4aPhjQEfbj8kl
jhob9+p91vlVBeC6VbSrlxpaFRJYdbSE0j8WRNRkXYvko2OCwhkoOi+KS3v10Ud0UH2YrPSMafWa
rbvUpwksbDBHFnvAPeGipbXBSIkNP3X1Y03y/GVxUjLVLYRPiM3XnWlXB0O+fpXtsuxlFTg7G9XS
ZWpJzdZwB25wCLm3+EXRogydCr9GeT3sWL3rD6+1xktlq2zPmoSjA2XYD6vT6pIxo3lKFxyQG5sA
cxLYZAHdjttmM4qxIrw5a2bWTR79Oy88TN+AD2W1oWe4ySNuOjrr2Usu6BP9mPa6PBF9O5C0VvrR
jdYIochcE88t9ocvgCdLIGt8IHFNTXMSCRSQdnSdExiKIq7GmXBe05rYdZ3yqB0UsCLVpJdOub61
qzBMSPjru28F0eagQK2pGaN7mxWtPmvLEuxOXJGSiyi8Tt4DqmBrXDrKj5iU4ovV/7Q//EcTx//n
HPFP08a/nUv+L5w4hn8rldyr9+bz5x+XJ9d//58Tx+gfBElgIWVyiBYdIxFjxX/uTizBVkWyIOEh
v4ZyEU303xNH4fzDDm1spzgufo8j2bj8a+LoO//w2B9c43WuJjRkvv/JxPHPkvXf5nb0+F7gXl1V
17inP88by14kioRbPDFZP5fHmXy+V5/UoHOj6uGmLEfb/jeK9f/rJwqsP5gicagx62TO8OefaNe8
ZMBzJhCFinVCJiQwDmNoZ9tZKV4nwFmPfxj//ksc+kcx6F9ce/y9CKIOyQniq7j+569GGQLwmVja
CEnmgNQsEiuXOtkMM90Qhdoqt3PayR1GgqTYVZCpvo5+a/m0af6v2VPVh+lQ9RED6s1v10SccP/3
v95fllf8dmytWJ4hyMU97v3VkOG1dCw69cjQbJd1QII0gOhM1iG4Fw5UB2gOJowb0S5j/Pc/+Hdu
0f9I3/lc6El5hvAc86SxQPuLcjUfCRLKlNVuWAlb7XW9Aruq8oA3wv/j0s5bm/VPHrjqnjRI5VyA
rUXwjHyCPLaKuTHyBpBq1ZNg+vbvzNe/Vep/+e1Q5DsIanlJeDt4B/641PNnwAMGZf6mS9oZghu2
zAfFYHzTKqAuG9XXuTxaCnx5LAK1BAdXZi3R3NfRSFlbw/cR6cVjPTalxZopTwmuJvrk34Gxr6kX
/CL/84sidQ48DHSMwNga4Fb4q/m1pl+IZsGHUXCwn3JsTTv+NsWlLCv7KG3wPeAjdo4fqdcsNf5H
3xSp2vgwMO8Z5lc3S5GKb4HOkB04zTQ8WjMJz2wASxQeQAWCUz+l4quXW30Wk7HjoMyYhPM+XnWM
1CMTkbflUmaHPo2qLEYDq9cHA7NifvSj3PlYk/aqIHZhgbCFYw5dPqyFS13APNnzHosIStLOU9pD
p4LTsXA3bp61KB51qgi8QRa2Fg9ZAJvikMoGcFiSlv4QI+Ckmd5MOpD6WdLvOnxRc/ghrdGuYpX3
1nAamcbtp2tW7UFPXcE84NonQwSUnSF5kGfOWnWrTmrsBvd+QX23nFbk1oRwtxqtMfXIXGwDOdGY
NNS77ykLhnqzNhEvQ5A5fn6z5GIlQHgt4YoF2KoY2C+23kw2gzoS4Gv3URENEFe6FDXimCG/9Vfp
q1vQfOQiu/bMf1szgVdbqwxg+KZtiZLWVj4fpW4B3B/6aEbN3dLSEVM/5cV8WCzb/kgDAVorQi+R
xaRlAeuoOjVuhEn7c0dmpb+nAmF2MMEluISD8SxEF1mx3I82ys+N0/bVKzEXQxhHDCl/wIyQZiOU
R4y+M87zlhWP/LCZdRNQ2xUUcKlfzQ+Brzmn18QWF2vSc00efUaLapO2m/DWhvYnJFVkFUUUJbdh
CqYnWOCabmpW5P7OEk0YD220btfRaGJy6IFP/mohUGQ7bcOLYvmySYoxe1xDL/yRU+FYSD6DjVqH
BsFl7ThEnSByOScFc4WNU4hofhn9qYWX4bVZtKcpRxAXNf0DlQexo72rmzeLk2U6Jl7GjEB07XwS
OODB6dVIU0PUygsb5bR0ELZGuUAQNzGeER2VYKmdM7vv9xrewIxxsy3fV+1b7mcXJGo/2GXxYymY
jaKrLTmqlLfMzk6MTc+KrBkvyxpcTKfXH0412ijs9XDwcnf6FK1b3KIpsl+ktut164FS53dYZ+AI
Rnl3OhH1KQ3G4U0oYhc8MHPwO506hpmQbTN0Mox1Jv7+y+wufPFhuksZ3oGYstppH5VsMTYNGjQm
ZZ129jNyTnhvYcE5bgbnc01DEn/R3rtvwIcTJgxlY7xtOxXqqIQYSdbgngBRIX8S4F+8WAXRu72F
3nir+fNkQA5V/YLy23OYgsn87NAKMxIMaVgaj9CTdeieC9+CxwN3ongrWzI4cxVO6c7QBnDM8HXD
Al3K1N7ZaQRvfhg4v1azrGe5jOIZKa4A8bugg0OjsA36PtmkY4OSKtftDXuQgNG3LdpLJ1xOlbYP
vAkID1FuiMgaAXxyZE5OMLv1k/QzddvLed2NTgdLt2F5yORyyWjPYG3+aocVtWbiUb8umcXoqDRW
+TCrNIwOs4RGMuRqfSLFPYebHvqXMh2owQtmc7eLZul5qZCQEbJTMWYc9RwQl2EzxjA5qZLw+njd
7PUeDhnL005r87XzJA9rwoT41h0yYOPo6ogdd8DelqVdbqwEM+sktPtYpquO+WRIHBnIyPLHVrz2
Udfm23yBj4a42VqvCJDJQeXrtvuxL8JjkaW0E6Px8/MysuKyeyRmN6SM+yevsRc2Zy206sZizJCx
ZX3m5q+QkuTebeGo6+h5TpJH7RAmE+PeVLDgYAc/1UhvaKrWcXxE0Ykg2c6T4CKQzJeXSTfZblrm
9cFq0EgJ21wDs+2KsyxjgctTvH5n/0SoMwblYL9G8nr74PkOH1no1NZjzZPenXITrdGRC9lKkDOu
cx2bYc72PU8s73bp3w3SLbeRwbPKtMnEUJNQ3ZUFmKpBDGeQlg9TaE5MbV7aJHRvSlB6e4NUEfn6
oZfOZ12tT/SBP5l8PTkt2pDS/VjS9F6tZu+v+UNuaf+EQ7e/9z2Ffh/WLXr+a0AIq+DnqiPIACPE
fkAeJ+bKnOe653+VHlsvfKQbkhGdHXiF9Utionnfkz+4bxCMHqdlcBBbut6Jm04SuJkXP0lnyHa+
lfYHnkG5KwOjPya/ny8TP0Jy+7TBToV8jszl+9e2UIkda9s6Zgvx1Gz8QmK6hUf8zVkxqFugGUXd
BSs06hplg2xUrTsy4S3H96Jf987c2PltUJejiR0LNrPMATcjaXfLJH23xDyOV9qg9dzlabrnfM7S
E4NKj1LLqytBj5fa4S1J0iJkUpENL63NoeoWncMnXNY71Ltj8tT0HnyxFJwZUscUqm7kJOkZHppL
ravFzUTw+V5qUmwOlBpmG6lZZFsvN/NdSfwhHB6gkuoGyAZoZqZq3RaVQoG2uJ/6YYeUazo6oRJ3
iDgp3xfPJ5K5bYld3y6zxJVi63V9KhI+c45B4QFFzGrxrR9lFu3cmgE2A3fCoQsEpsToUUd94Z3t
b4rFZnvWWCH2XDU1VyVm3T3g2xf7wrOWZjcNafUjTLV3/YzkblGkJ8ReBxYB3E5evEhq+4jhWz34
28VDdXMIjeU/SitPtlURlb9Y+1tf+rFjllRWeXMawD6khJCXinRn0EpRWrpfZnb7XzPXr8dz30Yd
ezud++1Joy3g5pgWc8hsBlM+mrJ4nmDHNAil7ltSybMjt0l1D5Jr/jYCOHzyCwEVgnnV48Q/viUA
520Ki+EsS5+kdq9Cb7UAuBwzVzvfkbaJS4Rd9JgmlfOrQJL+JR3VsFNtMn7yyYpv2knsC18cTwx/
vUTFtXJh6+Ywp98CDMBQkInZ2sGhqEDdq4+Z4fNupZfblt7YHQeXQfEGOf0c8+5TBRCC7xkoqZXD
bhj5ZgiE8QzGVaKfmPg9S+M1zb70iVPHz9xsVxQGfN/zfA7qYTqMvUEe1bWEcZguJ/Wdym/tAjCr
ddo7W9nNfJMkgix7kO9XmJZTmpsp8C55yuy2TlSA+pgdaGIb+bHYoIjCjtcNucUJiGZ68MN1wcWU
DaS8Od7FLFX7NKJRXpHfe9MJukG6660ufGBT4LyUmWgutXb6O2icy8PSgVykZWKtU5q2IS8koL9k
L4SMrvxOa5pth8jMjxG3xgE9jpVgMPPXe2xNemN3uH7xm9AR0TP2P5D4Jze1MzkXpQj0uyZoHJGu
9OcaOfvtVV320NvlJS2Ge7kmzU23jLYb0wCcU2mdwMiUX4OkNe9oCtovI8UOgMDg0S7zA0UcmPGs
HQ4QVfAWyQno0IjPiSXyQMB94O4dgmVuoafKWKxuwYWGY7etarGvVKQZlJHVWPZ194Iklt459CBi
N/BxXISFGH1K52CW7kbiyEX2qMe7qCT22wQwGdwr0AAZA7QObx7uvbJMTiZg6Y12e7ksQ6fPHQGG
L5RcRFyLxrpMJoOjjqqh43vvFWCNjL3Eonz3dUn76hCCX7sYtmExISIfWZfV1CFjvzNRPUEIy6cD
9OKfPfvdaD+Waw0Kwk8uvYVMMSP8GQLv4t5b9dK+oCdsbuvGDkCWpcTmzZlHNb1Y+GVGiNjEfurL
0kkQN9ayHEtpiRgownKp/WZ4IYzvV2TC4UeNIicm7yaCWuqm4UbmMEby0SQHjCDVobK1RbmfNVEc
NO1NndU/FvL59tTezcUP4EpIF+W+RknyvfSSZUt0Usq5Mwx3chbWpq3agWcqyLeZV8CjaKg8kpVO
fQoKvuKcIFuCQB7HULsv0s+K44zbZg+1GBV11/TRLbxMWFejWrcD6aIb21PFHj9B9xlRGf6U0NU3
Iw5D0qkS91QPiXVLrlV5WAY//AJwnd5J68pcrKoje2eqXlF+c+ayTdgkFaaYKXLVG8TB3wvgM2GF
4bQxXkBrhaKG8M3exgVG6suNpSbgUSMelLyf1xvWfs7e6PSZ72TeZMiqIPYlw36MzCvpEM0W1mZ1
mhf7YfAdbHGAu2hjmmVf1fKQIQfbkdlN1Enf8YhM+ApjlrIcL/Uy7RuDSaMsaWMc7pYX0IfekdDG
/BRSX9DQNd5nFdj1vh7Nk6dZQnEXRNmbnVsPVZqzzXDDn7je3TPftrPDq1efojw/RB3ZB6rXd0s1
mwtnAa2bsepn6jWWrmhkt5nrcpfO+Y07CqxMTe2HNTQkYn2ivloOk9UCq4+43lNe7yOjrwTGr/ut
liY74A303upCRrc9C4rrFhaSR7OOOA7Z3KJn/xii8JnwPee6Woff3TnjFjhFC+IWDgovEKZPH48N
LJwfTVWZN1OHfARzOhP0b9TGW9bmocIoXLMXLq/4u67bT1rW4yZA3YT8B0I48uWvucjW/eCTtEC/
O7LqT9MarXxXbVes1uMpnIPZZ28waubveuIrZEvabnxJ1+T3tAgsvik+7Kr5QLbwVrHr+tEvBOjx
B+t7ySI6OCX9KG59djNsCZTyv7JY9M/B1E53OEQQiVmOejBOhxUvMQsrGiHe/c6GhR2EqrudEE++
V4hdH4LCLohctPxb5Tbegz9AerZb2gvj5PYjDaU4g/VoDmD5ujMRh8B1UoLgTw321bPVhOZW52p+
bNGJ3fUYZW7ZaLbIti3vWeOoZrThm+/KnxwETLqObbwE6iCAespNiT32GJVNCYaNidcJ6/bAf9EJ
IPkwu56y7ksnV/tHYvnrLkLf98PjCT8YEc57JfHibobMqS44s4etYIl+mPFhNkQ+lT2nAqobEEAB
3DdutRkLrhrYtUuXzSUBn4KiE5bfG/gDh21wbYufkzWMekvISv84dFXxipZShDGR5eNjIq3lPCvJ
IBTM5mfSz9GxJHr8a4u265w24oeVV83ZX6Jha2Gpe6Fsf4bYkN/0BR0twpz10RDy+5bhdd1l3Twe
bdvOPko/LH92ULiZCwSUWUof2soezlO9sn5QwFrICepeQrAFjwhKsXTw0ByjApoSEdwYNDr4rc2o
3QMbCuuJsLLHeenQqovxkUW/81kNc7r16tbclpP5Rk5I5XFh2RqX12x1H1cnmn3gRFLYgVvAd3RJ
AtcfttdjPVrdV+wwfWyQPl5SlEj6+oF3m9FOWVIPMg4qC8RuDm/j7DWz8TZzjWLrSvX192T387zr
eUy3ZGiFR72oJXnqgIPgmfcibe1XNc+Hzl2Cn9IE6653THHbpe1z7SVz+5np2UeIPuFqdB4hJk7s
Whhr3LOCFcnOiN4Q2YbO5uwg06c6H1c3JBZxNv4udco5e+2ZPkFnxhH14URdsOyB14/fIwqvEldx
Hx0SEjZ4CuXqXohQ8R+n8grfCpea2dni+yyukL4TIZBuMMSX+dFTMs32TPCojuulCsKLgECHtUaV
S3iE+R3pU8Om2b3p3JRRWmslKP0d3JpFrBwHiLgO6bIcU6UHbj78v62JxgeO06Z87zUu6qsug4zO
60MrvpqMVuguK6cq+MUEruzgRi2TXuhfC83hiRXMZ83o1ZTcmzJQnXOPAwepfI2arbiaz8ofE2FK
Ly4NQSSianxCysyOSvqmetW1ql7pnnqMeHbtf19VGRAG14RiJfWgdfNDLjrcCcL4dyNvGe154Yos
7qFV1buFrhW11jIPJ8x6zsLkIhkelJskzVm6I5EpsBry2PKb+gZGmLVsIsBqlJsE7jSHJsxySs0J
V4FIJKSfkRkxj1Y+d9um6apfEeRMFTvXJOUvTiR1dWhzxZmOnqmqdqnbMTl0QxQReGWuhgBt+V57
xya4qfg+VcAYnsFkefRg7aiNcl3+/WZF43sY6oj9yTr088O0TrzerOD96QlOoXbv52HgX5eUnc22
ZJT3knQ8nntECwsuZ1xqakf4kqO3a5oh0JIAjBPstgB/N0g4EJ9aTmDvcQIzHSlca74NigFYberI
8Y2FhzlOyGnFU4A2eFMlwuq3BGuRv0yTSM8sGi+8pSrPbtOUBcTWQ1eUxW3O6mk78EBcDWp2L7dF
WoJElqN/pRyHZWZvKlMwRZ+imiiXFbvziApd5x1qJZnFUZsb+UjQry8bbO15cMKj7zHUwMDxkIrU
4pNpetbYwVo226DQNj4TijYmTkWDLzPzJVXyGvjXeI6FC2Ty8zk4rY1BDAxJkzNjbrsfmY9GYzvS
cH8zWMQfBs9rfmhZja+BayJm4N1w7w+2M2xQsCG1IO8tAZ9Xz+YwQvr2jyJInAFtQjBDHlWKOW2m
cI8gMBXDzdBXsNkoqx5c18OBOk5N9epRv78t7rzeRa1ETtv1HcmGpW7FF2EvdrVV0Sy5m8dMvuOY
jfYWk3Ju6bkJkQt3cqrfcgI/KOjrQea/pmhiZO9kciyPg/Ep+Zk/N/WeMcwQ3aTct4dIqKxDZw3n
C0CU8d6nKRJgrKwk5IlfRL5DBsnT5wGhOAP3y7+6MAxfEBLqO0eV6YE5A48MxgIZxqTIpkB90TOX
xCITN4CKIc3DuPXSGvi8X/MqF2vtuYd6timsLFQ4D6KXtXdZqgaKmyZVtDpZLvRxlsm95OJOUvIK
JNN4zIBOHV1mwmHd+3CxONg0tNwtUfLiPObaq892QJW4o1fj4cZc5as4EKP9PRfXsjO3a/MMUK/x
yAYYeStsGnfeubG2TsswcdSbSlJSLFh1QoziZGfRgge7IUMlSvOBdfG4qrq8G0Idufck6NsuAwmH
0qpbgrraWoBeeTV5KydMqxZtoPv7ecc0lP2cyYwOdj5t3h1WNcSRmHqRtiEETLfzqNrvgzDesOlN
gEc7GXT1zDw3fMfeWH5fXORGh6LzqldShngLCC7xXlebWcBmbGab4bpEr9cBRbsPef1IWGnk/OYs
5WDiIWK4crJz09BYDxa/oazdElN2W5G3UKQJEnlSOu07XzXiIyFl/FTrnhd0TDVfXebMdnaQRnQV
iYWU3fzEqLZitDUNk+7F6/Zl2FK9Fr1V37DDXLo4Igf1zo96/mojSdEHo5XFfjOxgh3ixdSL875D
2UiLkeiT7bqDOTRO680HW6wYaAeVsV2ZmglubmuqZSDKBcQ8PDGORjT8ayV3Y+32900UceZxCY8x
c4452dPg1M3NWBhzM/hrSJ8otVy/Bn7dfi5SiiHmGneXi6A/mh+HK6p23tTG7dFqA3WMVdj2X4yW
Xbvt65Y9B1S6cHr6vcVa0LDVJ3vNfQ9dXeZ8XIXqd1MRqmU/4N9r6N7dlK0tsQ/PiMRc93g9PHcB
L5vEujFGr6W/yJx+NNRP+FZb5xQq7K27PEp/kqCYb732muLT5n50yibGRZtVh/pViISUGhJuvHWD
YFIw5+656jYNcQI3Se+Cg8dNiPfGChnya6b8zXHCADsfsqBC85w2zU3iuA2J6CHR9T9GEKvLQxHp
Pr1TgeblFfW8Aguep543kEGJexlKWRBpMWlWifTPXnUSkU5g6ykLHCpxKuqXwjaiWZ9Z5SsSJRtp
GvjY5Ju7BjhZNi6QwZM3OEq/27ldrhjmrtVB6BgZIuiZIrkLmVH0z35SLBm3YLnrHB2NxBeANo6Z
AOUxPgHmPlPSc2ewRMmzU8SnRHtpurHU2xqTZPbhr1mOvXI2qh4fmMoXw2Pd5+6XdVyRFQ995M17
ux1SsQ17MYr70bLQxzRpHoeTfSnhbTyNaVPuURg7b5K0lc80t5NbuO8O7a8QF2yH65sv2pwKexie
wG+0x24JiVRKA7Y5OgiPJeXSPSBZAl46x+7iJlnlDcUcP8nt7DFmKyufYdjpz7KWKY9PlMuDnWX9
A3vs6icKtOnXsKYzqEJOn2veTf+UF10RIferw0vQ9YHCZmVMvrUwgW1NmixvEjvJEfrQTruRzuMy
W+X3Gcryt8GW0ReL0jcmoLw5yjLr48JKxc86r0N/A/bHvZ2WQp/k1Nj32TXe74gVktbWJIuDeryF
spW3hT5yGIgjbZXqwDkW7UeXdQEH+Giseb/Y5PAEY5+9eysuC6uamQCEJroEnj+fBeqNbeBYEX6A
ms3hXMo76FbuLli0DrdzTZAI2jbhW1fIqnNA774+E8YR2OyxGhsEN4Fet+Hqz8eKCeG7q4cM6m9U
3vMGQYBGx0hRKbNh/DReVDE3ZBXF0nsqbjRBrO62ZIzSs5bOmwguvFH7KUKouGtlnd2vzFuRAHcD
q1U8qs3Gd7oJ2HSf1M+rqLJf7LI57JyJji2rbbvYMlLuEJPWGV7XKdOG8JrS31HXNmejO0SifUmw
SF+NxHLwKG+LKU9OS2RAaYbh+C1YnSoe+1HduOuanpy2YjnmJG/kqjbcPSIhQ186ZA3uCItVb4tx
foUEetwh0P0iBS54a8KYsDDRumF/utzPHbAyPBcqf2qRK8dX0XC7YeqJmD8ZxFnPiCQwTowIdv3w
falMe+MgsXhgmMqDv5q+2WNYseNZ9DwbkN2v8HV0L3i5qiilvnKTUyWJViOTyzJ7GXRBG0e13Wcf
OOqsM4u3bYj2UCHBz9Xh6sXS6CPw3vqhIb7Q0B1vy1k823NY36AkaTdsrEOiN9gk4orVHdtqGv0H
fySRetMJ096uSRedaJCrVzYOdazL0WXIRkz1ViRh7m19E2Fhbsb2+5yjxCdWKGu/mC6Ud/laLN+i
rnd3MBxHTEBYXRvHMkx0NVdqjjdjoX6xcxCmJBWxS66ri7C4yfFMEYaV2q6KjdX9sqQ7HUXT6Sq+
SoS2/yczDsL0Mik2hKEyFx19TTaFyuWyJTeYmg3ywhknWYVzDqJpFZJQ8PcSmT9rc5B2QKgiSRS9
M2wxsur/4sdUnJd202WcuUXPSQ2ARVzWZJw+jXDZt9lAmgvjUln+/Y/9s0jq94/FzRkg/bpGnMur
df6P0hegqrNYF81Cu7FkuKlxbyRxxcybI5UYnXwjmyn8Nz/T+Z3Q+CcdC/7VALiCZK8DrzT6i+BG
DUGkayLEuIQgO22morXZQ9kcXhsURFrtM+w/L2Sas8QlyuSEGCIsEM4zSIOBG5BznxGv/AEbCXOV
tnKb5lUOc/cmXC2sU2AxMa8YzBSt+GDdTA3dCb/4VZfVUrD8JjLwKLD0MYMuHP0po5YV0IjNAfdb
GzU1gTxt81gw1rDIyl29uwkJ/ZeQLtdsa01Z+9iqwEEGhJdNH7OxnkbSis2y7EqD6S92tGA9V9AY
9R/R4l8VJFaHlSzgpWNURlTvS5SPbFD7QlsnO1nQnyLp7omODqb1JLwmeJo9YlC3Jb3CBzQ77rqM
9NVdRmm19yyKy22f+p4fF6m1UhZaiOSZwQXEi2BRccQphFGLCnpolhOBIvRsM0xLTk+Sqc5OGfTs
Teiv34h37Ju4EyQQo6rPqTXmWcoDG6v8W1A1rjjkxXSlGQDA+aywfuIFU/NIBsk0D/aumNDhb/ps
DWLdMYmm0WxnjgCmY9YWY+XYAwfRONpUVDI4jqRSlwi1Mr/IaooKBZFC8JIiqgWn0kWwiDMrbw4p
BHislURf17si0LgXWpNVjAWAo3N8I5sRm4WYtbPvVHa07+dlPXXRYs+H3y/HfyQzfWnRN9R/Tdn8
k8b0/0+JevjZknT5c/jr/9X/QhEq9vQ/nCLXQNA/BXZ+Sd+bH+9/VKH+/gP/ivD4bWF3QahQT9hc
bGjY/ilDdVGosvRjSkxXwEr4f2zvmOU9WBlRSNAqlnTGmP8tQrWcfyDKA81G7iXiVR5p5z9RoaLU
+5OELgQggEiWN4DfgxP3ty//jwceXUaB+Tl66nvAfyeV6xDt9zJmgN7T2cLJop77wBCizLge93WH
7ORWtMCHeOLa7JtlJHZEuFAE2yknYDGg6YuJlVocyaZHRtxyVUFSFQqmlOA4S5D3GmfFar7aVSuW
kwmLRTIj50LY6ChPXiatJ7I5AASyJrOz+p0WM52Zu/trf9P7XMXYCjOb82FTOuuUPEbX+RD+ABjY
g7O/DnyYwZZIJ/1Ddh36ODB+db88E8eXVZdUDLCvp6D2541gwwkcs8tr4p7GIn9Wfhqog63cBdOp
mZhSmcGF2z3jvQF+kF+zpeypxm6a0xR9NcwccedRTY7b1HWskJ1HUvyyR9f/2gd5f1fizfH4RwmV
/pSnDSqiYXQDmAJVGDCab1W/t32XCnJRQYA8D3NKgTTOFM2uHjr7GC01Dmga2/KzIELIilW3pmSE
JxoU+WRs77tXuP2XbiQVHmp6q/Yk1fWSBDt06xvjdwU7N5/Pow+Hjioi57Y9qCp0chbmSfkpEnzn
cYU/dnjLGb9F31zbQtU+MxrnLPVcN17Yc53qxfHNbta1eGtyvb7LOec5YZG3uNuqzqnUbJ/18Nbq
qmuCh0Bqb7ArxrJu1mRT1l55o6RDQVwiIeWElP2abkOXff+uX6Ph3iAeVrHiqc9irPmQ00hdW28k
izw/7k1NR4oI2J/jqXc0oSE051wfCIRw9qQh8TOB9GZmFU4DhYunyxn3ZV22Yms1VpDEXTR5yQbk
2BptvJ5xEvIxMdhx3RC7Q34Us9ud03gJwrhlyH46dUPUikpXjBKe4/TVlvyGgG25sXBBRqnAKUxH
Ht4xjbwieiMrUjFbfyr3xivKDxwWzgMYiao+VPDwfoQDrqHNFDVZvpuGYHrJa+k+0W4nxOJ55IS5
3a7MeQOGa+KAV/abrCr75Bsqsaj6ldYImQCKMFcfT2me8nQwPptLBJfc0SEb6Cgqb62qDD+xjBrJ
SH/2UZrwuOlt6EzLPcJiwujSdVHillAAn1TFdpy+qtALbiOcMN1/cXdmvZEj67X9Kw2/s8EpyCBg
X+Amc5JKY0mlGl4I1cR5DM6/3ovVbbsyla20DNwHX8APtvucDpEZjOH79l57h+ZkwFVpFIgA3Rx9
o18g1dS3A3qrSzOX4/cJoMyCym2F+RS6cWIAE62ibF8AGhIX86SmnUXZiCZX5NIPjgcqqwovLfz0
foFvZi3YGAlF9V2LTjXeTJ027k0KBwvhzONOgyf6hg3VSbd5WiXQ0LCe7rDVzY/DoGxO0JXp/dSr
ML3xgnqerl1N1mrdcIp8aM14+Mz+3rB01d7Sl4QG8zTohBqtIzzstu/a9aZTddn4RpTQm6z0qLqC
E1TX78uB6gPp9YkjNoksqs9ChGa5UnVvfY4Aa33E1blAdbORBLw0dVDNE3rv3A2OybzDHO5Soa1E
SL1JpB9Cjwb7DVfYulgRaZBdNhR9q908MX23mXQbG6BqnE6+Qa8+3RnYUn5WMIBGBUfS7fqlcZSW
i4C2GPL3euRSF+mqdHgOuqy8dTPhFGukuEjnse5M3OXbLr9OOjuE3hEpljyrqKfbsIXJsAo6HSKy
8AqLsPGgUYEfAHUnkAa6GTVj+uPq3gZPp22amEPZapaBmlYJlT211gaVJ3tOsvx78jZt+i90j7hu
ql6OLPV2EA9fPZnYqA6JCPtWs85/IsYL3WyRG+9h4MstXEA4f97YzOoO2ycUVXqBTbgv8RhSnM5i
75vQh0KsS3dOh0uOkyVN1hAPDdM/wXlowVnsaJqLeQ+JIfA2Iqh4HeOYNDRJmt5xNknazV/o2vJJ
0Bs0Zy4mHFXXpjPjxaZoQrN5nMjI25rKjsJ1kHVAeQdazTMHaa19h7bBIOwFDPRT5bWjXOlCSVqj
vIKVEA1gIw7Byli9/Rz13zsk/W+z6ywxu/9MNmcegWk/OCkt/4W/CUHWn/jtBMFZS0YGec//eVCy
nD9tC8a35Iq0uHWW5Jq/AUGG/FM3PPKoAJuTkPArKE6Vv7jmYIXAghvCW7LVbPG2c9Lix/jtgsaQ
ZAxiFbIx0EiaRkfemVhoWR5pFJE4HpnbIaS8mY4oLH97GyfsModnMf61QDb4H8axXFbhX7zz32Bq
AFxKk7KGvZJpVn9q8RHs3aLsL6O8i3DyI7Q7c/M8hLX/GtDC+AkQXi5CN7E89m8DjrNb53x8+LZr
Va3osFTI7jCtQypJzgz14g0Sy0VMOI/n8ALl4tP6fagJyUNWaKVYdXVafOEeRpK3VkWPr7/B48CZ
5RViXOFmh8OL7J0FM/X7MFAjQs4GnaDs4VV3hRuUMTun1jyYGi26KCvLHwH05Ghlky+4HenmYbNQ
xSdlOeAljDn78vofdOINM3fhdJLLzuw5DqJTiDxLDzb4KrGF2a9MNwCmhi/hOezM5IzB6+RYHOQF
pjZehDiapBRzaQYkg1hRTlhMh5QMKjcV69jNtL+XMO5xpzH/R/eGX1MHD5kDLYSsCynco0LJEDfk
cA2gFiLupsjgveDRESFde5b3awGV9S6dRX3JQX30h8agQF/rdFvjwqzprSaOn+s9jHEEnP07dmQk
i1XQvnv95Z+Yc87CSOTCpBNAtDgAf58MEz80LVSw+HWuIUhcgJ2VWZ4zc50axeEtUBakQ8BN7nAU
vYgR2soUFHztjOgLZvsxdcGv/LVp/OMbX/7YgyWICeRwDGZx0B0ShI5Ii7GXNwPBATD+Tbj7nAXD
i0Qa5rdygqZq5VAfaCbgVyZv0Xx4/T2e+qoAt9HWozLG3PplGPttnTDtakha+uQrXLtltQLR5O69
kBrcFh6YcSuSkPZYiLzD7xwZIZLyGgXA3GUX7cCY/+gFl77X/6YTb51Z5xo01oghYfk/fOuhLGoH
wxBrZS6C+7RKxzUQjPzx9VFOrMgSzydOQSGQzNnLX/Hbg1NYGgrbS1j3DQ1ALHlVJoKahuNo7oh5
a/M9f3t9xFPPRVQgF3EejsL+0YhBneloq0NBI6BJUIpzsevpUazfPgrNSEmUo+mZ8PgOn2swuQgi
XaQpApMG1zpl5anUzvkrTz0LhyzP5MtgYZZHX8ac96aBV0DAxq/6O0rs8UYCfzmT/XZi2eOGs+QI
0UlyAaIePgtIaYMMCHYWDhb2zogG2MA0ySlsa+72za/N4yMw+RLIE3qx6Lmw4hyNS/Aqd2lXcQcL
lpZXeeZLX17L0Zfu6RR2BBMOccjxsqXTb89bnR51rpyOdXJw/Zg2oUX4RtmYDxz7idCw5F0feWcW
zBOv0kM3RllpqUyZx0uZFA3i7CoWK3vA8F4JlW+7uXdQRRXamc1q2YyOH9IUxERKdPYuxoHDX422
vYsoDKs/xW48Sw5uB4q4kR4iJirMy1rRunj7j8desFTNhM2ucLSACq+UiHfbJTIDgvikcrVWVmKc
ea5Tr5CaPHZUg+Waqt/hc5lOjm1ocG3kqr21LwOb3gtN65uhw872+gOdmicC9weJPWzB9PkOhwrt
fOhJDQbarjvhhRdKJMt6N+wW+uYVvGhMQlqaPRKT3W+BkOhnhj/1pIJ9j3RfFHWcuw6HL8vWLhzq
MwQ4LLI6zc6uHUrW15mBBeb1Jz01WYTwpCBVFO/6i67MQI/aEz0/XTPcjkHxfooxYwB4/Ilz/AqB
7d8I13/cbJe//XB2ujqHJIOeLdAJncvDwbrfFayQsi9tKm25RUxfYL6L41psXn+sU6OQ1QSKAM0M
dx7rcJQRM2+Hys6m5Vrla1cR3kqR1T0Twfzyd6L47NDGdliHaTYejSJQeyBOAvnVYBZ8SPTI+9aV
Q/s9C+b5zAVGLP+u4/fG2sW528MpYbpHc8JMo4ZH5QbD2dCl0kDto1sjZ5+Rvhg9YbFD3wHXlANh
PQg6LLUhcrrMiN4huAmJYR9/mQP+LVy7SxpEg6If5mN0bX/Sv8lmmFk1tqHEQAWzohtCFssQUQ/V
KS/129Jr4uvJ9ax0beIRtdBWavV3Ym4yy48jHb4ZTAfKvm1pikeQWHa6SosuBQGKQCvbtnGMDMgx
2p8Wm+KtEPg3Szk4NkVv/mr+XtMZ3gmjsB+jAkUFcS5eobYhf/BncFVdvjEpn115pOvwiFBZLwNX
RumSNoAucvAUqsI0BCrkd5ZA8qBnKOIv3zyjDAMRH50tDoqmWObCb+eVbEzcOAqhMPeKOn3eVV/k
ZAQXrw9yYkIZBk0Lvkjuqi8igVM4OMo1QGSS5zK9Syyz2MvKi1AOZerchHo5nwyLqxM4jkVYfLzG
JHWsN6WI7RWuyGyXOnTqwN9SbMt7SvdnNogTx1zXYOvjKM9Hz+3xaIeA6B0hu+ICVbiV+23oBB6K
NKu8u2assI1xNsM7ijox8I1Gp9OaSHORsat4yUVO7mukQmde9RGKYblmLW/SpNfDFgm7Y1kZf/tB
u8qC+MQRF42bmV22FTVvP7BiAaTIK7BLQse7rgWzjVyXxJU+ltHxRvXYJ1ZlNbeonmOBKWzEZAUX
y42C+3qU+vTm9Zm/kra1XLAiglLN4V9ZSiDHBU5HXlFuflUEe63TShM/ufSbP4bJcG7CKOl+vH0a
cvjnNmKBGTGP0fOLEgYf18SrKYV1lVMEXed6bOznNtVuXh/q5f4DYIKCwiLW/sWbPnw+cmMS7lcF
0qeIi6wuaWR57njfxOWPSSQ3LjikM2/01DdGeB7VJpsLiHO8kNKKEHkSLuWSbqj3iq7bU8b/k5I/
9ocz8/7UWJSbiAvgMLH0FQ+frkBawiFMcUynrX9hDJrjI8msrrR6fmO+6K/pzAik0HoU5/jWDoeS
7HZzvyBekF4Pe5wazI6Mm1trnzvtnXwo5iIwb74f7zhcdJjzKZmgd6wIhLK2qGtAqpIInCDp9shl
eX1+nNjI6cjyUIQ068vSePhYkWt5oghYkGBMprBj7XnLhdn5+uZR6Npxn/LkgtI5vugY4WKIVCxP
qO/z2xSH6H7WFfrX/8EwPIcnHHrQ1OwPH8ajv6Qo/1MUpKxBIIlpXRGdpu/fPgqnEg4lBOgaiG0O
R2EhowKmW3xSrervR8+c1iEJEGc+3Jf3dy5r0rRJV+cKSk3wcBQBdU+0mYa/IrLYFO38Z2B0dyTk
XSHidM68uBNTjlWIFFcK1ewe7tF3lMwkLI4Qb7Fzu9Yno3Tl1tPB8zbYjc9c1E5MOMg81L25aSyE
peVq8Nu2MJIbieORjrGrh/JKzaPcykj1Z667J96eBQiFCxpnueVLOhxFKCMsYZdTY8l0dy+1prsY
89F+qFucfKE1mGeKpb9WmqPjIxU0Ot3MPJ5PP9pHRk+RPxRxpdCrIsDJVaTmR2HYpC9SkL6fK2P+
Hqez8YDAGyB4H3b9fuDv270+NU89NjgoSgn0txZE3+Fj0yuFBMERb1XH1byvE7qzbqKZT20bQcoI
2uHMp3BqPFYOXZp8DqDFjuZNzjcCXpenJlIeCYbEPeYNUfShnQMwCJ7Q7l9/vhPzlI6IToKbTm3G
cI4W4aYnJkr7VSfGJLeVnUe+QB8i2HadT/+DkaiemZRKXELPzcM3GSeERbrZyFFZR0E6gFzzvaQv
3mVdP5z5Ik49FAI6alpM1WUdPhyKLGfNCJFvUGa2MawU7hOMifnakeO5Ls3y8x9NUjYuD3SYgCsH
OuxwJBGBmzcDRoI/kt6xKzxIHIVQRBuaNJHr5Oteb5z90HM+e/11nvjqKXFR47Ko8sNpOPrqm3Yc
UporoJ8QvyGQhdaEAvIctO3EdEQMxJYFMo87qTx6k5Q0ILdbrC3SHbOV1OZPLgqMVWhEP1QwvH2B
pn7BYkkBQXLUP7poA87gYmayZjphUrEXeLovojT0p0QfNhXVlDPT5NQrpNOydBJpedHOO/zxsnnW
liudoH9cj++z0M12OIrPfdGnRnHZvBBXEdBsH29uHLayyiyY99kcfSABp9uA+Th3Nzg5iIlulGYa
ccv60b0+D5Dl1wH30DKLpmun6sQNFkpj8/qcO/VdUfWnusrTEMByNOeK0gIlVEsEhtxmd3bs2Jcj
8N11aSTnuHMnH4hFELUvZEb2nMPfJrJbh7MZB/oZTzdX5dG7SjpNnCkXL3/w8efLKZ7aDt04aqxH
q23TkDA1d8wAqN7xPmxEuJHEVWx7a54vhhrskatVV40+MAlL52yF5MTonN44HrBvsX4cPSP5loC/
9J5POE/1p6xS4TNkP/O28EhSeesvJzn2IChelnrXNI9+OT2BBTwpwXGxJ01FaXH/gOyHAEVg6Gd2
zJdLIkPRfoemKJb192hHAW2F4kfMVKzxrhE3aYEsQGkhnonhc0HCLcVyfEJLy3D7+kOeGJl7Cwdi
FhAmqXH0PTc14j9NKohW+L92KZfgB2Rf8gN3UNDfWATjDac9pP+TSRfn9bFffhpcCDmA0aahi06P
6HC+eoQPkOJIsaWN8TAtF7M9HK7wYkLQcmaol58GMlAOIxY3QhfJydG3HgSyEbC+LcqsnXsHs6y9
IF3o7fsLlwtaTnRKDb7542WLIivBMRkPZE+h54tJaGQYwF57/bWdeBaT38xaDgV867+qML+dXWWJ
Vp0dgRgwGIV7p4ZxbC15a6+PcuLHYeqzitA25dp+3EQhXDu3jEpaJJDO+sZqwZt5hMUDcLPni9eH
WjbEwxXFs3R4nrRrUPC/KBtNkTnksP15oFzFj2HXyfcTUQvP4aD0e9ZoGGGRabx5I2NQmpJsZjRq
WJwPJ18Qul4WNiNFzjAIv6D4xrfca+HX1x/txG/FMQNJCpH2aIXdo+XKmDQ7ds2ZGcE1eotV0F7T
FJrePiMYhSWZ6xN3vuNRYBClxP4wSlMkwYafDQkDzLIzo5yaEdQtuZotnVV6M4dvTPF6orQ18dQP
/UyeJmoxOG9Yf6Q1nFl6T5TtWA25CLocaThh/wKX/jbHB7pm00ShDKVriRIQnGux0dy0I5SBg+XF
yA7wOR5sPLaGhgVnMPPvXFU9b1WPdrODLAk1vxHD+0QVJnLayX5znXhZrT2H/Y8ivXdMvm1AxNgj
5+UVAI18b5euzl8CdO312fPyJMkofA8UfGiX8jIP33jYBEFMFgASaZj7HxG7Fxhx56b0M3TdPhtk
fOYnPjFd7SVcbmmocAs/LglO+JND7FDWqgod/XpA97qNRDKdaaicGoXD0FJQ4NZGFsLhY0EAa7s5
xhCY4t/+wJ/xCYLWuS/vRDF6WYgFBGvSPzG7HR3DoaMSld0uXYyyssmUk86FgyD5QTVtkQJWCouP
eZoCvMuL8jrVIbWRHdUhvgYkdi1cMD2v/5gnPh8qDYtSjNoTJd6jnXYinz612Qmhoer2ezt3413p
1O2D3c7mmU39xFBsPtTuluXA4xh9+ILh84Zo8NF2JHkb3eaJyq4cvE3kfwTNmQ/h1FCUoZCioBLk
SnU0lFW6xV8tuLqUNTTIQu2mJKjXfb/4LF9/gyc+B4DTdMfgO+g2ZY7Dx8I9SkK2oqmoG0FDsN+Y
3EQ4JNZg/LWtmuJzDdoT85SeKYVW1rzlWnj0i3k2NxBp5DZV+QBtcxnHewes7Zm17vgN8s4EF26d
DR2FH/fTw6caWlG3bsMoU0cjqG6XHEIZxo9Jpr1VQ4gnT1/UCZT7+amwBx4O5Uy0/VSa0fCmawc1
WE82o2rPcqWP39syDKVgLDn0Fhw0OIfDFMQG9ZBaFhkmAUA55P4uWRHWsp5Hi+wTdzN7ODQRqa9E
YmzBgn2Y9XAFd2edm+Wb3y5/C1v84vbhuzquoJjZ1M+6S/OWHKTSt0LbZJtv5a70rHb9+vR8+dgU
g5iYeJUw67F8Hj724BRtipVjUVRVyaXnROqdMiFqvn0Ueg00Wn912O2jE4WVEfUU8+mvauWMXwwx
qY81OT5vHoQp6dhITTljMjMPHwU0eoQlBjc1oWHFOkpN5dsifuuxhVId3EGaNNy+KTw5R9ubUw0t
oCReGIlgNbiDCL5CAf/uzLPYx+vGMg4iBIubFYsv/d3DpzFVD1bPgqzlIHb+BnUy/9LnbvZldnB1
w9F3q59t5Y0f0irwnq3BqJ+JsEnoiw1JBysX+RqUPDwtIKFLd7pjwRNAxGB+XGb9qLuPaT5hSXQI
kWl2cQAUBKd/Fe7xm7d3BAW5ox8r+kEAK+ziCgw5eRzO2Fvf4KRr8yYOJ21f9KVlrDVsDp1f8Kng
nwXcrjZj3rjdujFJ8YkEhs5V7UTtZ6shHm2Do6IL99XQ46ZmD5H7rFHas+q8LF31fZ7Y/mg6sdgW
epZib8jgLREoFGi645ccSsPb0SOoKZvc6am3jbLzW1GKW9xKttpmKYQj6HjNXGEim+bmQrczSMpj
mecfy7aLHoAyEAfmOXN8nTe19ajL1niuBtMGP5XVREipDOzFbuToEmykGNtrDgTpl0G29bglF8c2
tiBpDAB1ScC6B3SoTC4S/POm33CyC3cB7ohqa8kRqxz4UVANGr4g/N2jAwq8SkTU70zkVuGHqB7G
1m+cKndRTvZA0GCfJWu8qDlElJr8r1WlaQ1UWKceniu9Mp6saahxw0aBVy8IP+/RFqMDcUeV87fI
cpDcARLER87y1twL3ER3Nq51LMDBmH/i2BLDhEvgnPpYgmyiNdPKrRdn96ADDcjqa1OzbLKpC4xY
I3z9J53/nXkOI2OvNKgPaMVl3W3nNiF4u/cClv8EVTP28XwGslnOyLCBHuPcgT5T1dqSIuV8DZLC
fOqDuCn3IK35T/RuOcKbchfiZ9hE5PqYEHT83NKsx1BPdXyAeRJ8dIEABnsXy8x7t++IHgtSiyTb
zruIQRVd6lPf+BayOQxvlvVl0gLniRK+clZIUFNCmax2aPxgtjDREps1gGpKoA+CwTFyKFJUNr7r
o5uSLZ4vHrZYylhjEWy0r+xt6adUDzxyqjooB75E8jGS4RkN7xvRz9W6rjhxrpRb1zlBtEY4rRxj
KY9x+yXzbgp796lXZQKnlf/+t74f8YQRajheFSCmod60YJIzvQL+wtRL+LmTxgDLKevxeztm7tcB
MBB796gDXcdfFX0EBkW4dUA8w52D0EauM71srNVkjDIoiPaoIEtMSdVFG9oV8xUo5Xy8RUfhPEdN
LIjC8wpRb9vUadtN2TooHOwahtJVYspkuBWqsaxHYl9n8vckZhxEzVkb+oWd5NY6czzQiQDf3eIe
nYT6DC5V6jusE1C4ESD0wefEUjpZb3M09H6vgWFt7CV/Nhxx8fhFHU8fMzXVmNGLtEzkl3oG5G14
5OleFU6eDvsK5WFBt071nxvQpyWTY1qgqW1BFGsKxQwgwNg3n/C49e9DQ5Tkl/EuLvDdyRhRn5Lx
ZSU6c163Rug6q7zKbNA5Nsdn9DrZyOELs8ewlg14ppVZNC0iClyk/ZUgHhzIbNwVV2UN54V8hYQf
b87sL3nu6A+s/+pL1RI3tpZWLcAl9NUiX6qqzxWgaw8bulMTFxUtTlZraGAch97Q3iYLJt8fdUXu
A9JR/qHA2PEUxWl4B4MrBmXfmnO3CmlRZ9S9JTFU2tCIn3jjt6HtZs9GbId3aVALE9upXhLeO2a8
k1BPYHxMXA/wswUR5sh6lpCHcm+sg00bxtZtm9c4ONtsJgPVm8zCXM0xdI51i9g33OeuyqYQV2fV
mRfURbMw8WevGB6nJujvQ6NLMZ1EjbSfarufJCEbUJMD/H5fGjA0/WVniNF6dhzirPSLnoyBYVeR
1Xs98f0O/lA05mfN6KE2N2ZsugQ9YUbYqEmkd9TTmJu11ah4mwrN4WUbEspD7WXqPnYxpiGySDu5
MxW3myXBD4TJYCTTTePN/bwWPcdRvzT0etzUY2HfQJyuHuPZhSKPEM4VlwQT9j+QcMFC0WNrIL94
RK3xsStIAb4gQtX+kOfrqmqcS0Ih8p/YnKtpFURivkyBK8KI9QLsGkujydzwaajO77jPF6sKl68F
E0snvr63jPSSHB3iouvClBei1XRjXei1/mWYWQWAz0zyqxah3Of5xuxHRWBau4SFkh6rKHYDi89t
lL1x2U/PZIJEHzJRYrgbLJlBPuSDohaeZXHjz3OVMIHzDCwX0mP3/RzTNXc7wwoBHJTBpaXpaerX
uuRvt8NkwiznONXXeCD/eifR4hRrx665e8x5F1/g8h4iwixzRXHWJuoar+IMU3YE9jGuhjFId6Cm
4/vWiId5wxZGvAa8Q7FfYDIPUk/zkB/SGfFb0n8SayNkydjYLHn31Rgb5RJFXNk+hwKNb99z4YLh
QdfepWPVE18w1122F0nk3c9BP4I6S+v6psvG5qZrwfaCL5+DjY4O3vPrUjl3TPQZ8kXBBv/NsKIo
ILBWpv3NRM63da2wwga3c2CQjAx+MHB/kvCqadturKR+ayCLTTYKi4n9Zcwc8INMa/Jf9A703WIY
bsxr04nIzq1mJ3Lex7Zi7YsdQku3EbRk5xMU73Ha2J3W1TuzydBUxWoWZH5m5mS897xBmDstDSLz
gitP2V1gzsyqrRGRSrcNEkWyieZlw3NTtUN3OyWd9b6aAyI5AWxGsDShKBJzHrgBU5UbsSg+d3Fv
/Xz9EPnikmYsVzS0AjTxua4dt70gTSuW8wkfwwRPLDJzASgoTG9dZwjvXh9quR39Xg3ltLo0V5ZL
C8J/Og+Hp1XCgtCNgEZauahM2ZccZ+00FnPdbgkHaMiIvYxDZV6oapo3SnXnwDEnHxXRAgW+RQh5
rCEYyJ8lBURxjYlnWBitsD6Qxz6uZdbUZ9oeL25MPCrdeK70WMclB9rDR43SojQniSy5DGgAa4Y9
7WpYdG8sUfBCwaHbOuYf2iuI3Q5HAQ1VBO7AzmUqYEiJy+mr6+wW0RT88jf/dug5l3oBMia6DUfV
EKL0srmdke9mqU1ED7b9khx0QmJk5FhwrPJ4m8xVBEbbrS5JF5TfXh//1Av91cxB8mBSADoanwxZ
t+AIh6RcEv8zTUEFHJY26uujnJoh2F6oWmAdQoJ0dL+vOjJYhTfYK60pq409ampjQ9RaTUPgvXmG
UJynmUEHAinViyti09pd2hQSaUdMRv1MV+DaUUL+eP2BXr62ZRR8DexsVJd+efV+qzYb7sLBoOK0
MmN01SYW7fUwJu2Z13YU5kbRj7gyHYowqhhMuBTRDydiHEvUByHDaCobbrl/u5tE5L2PAhoyWaMq
eTOqseOk0Y83Tm5oGzg2oHwEYpMLqfqeQjMULlIkizPNkOUTOFxz6OQ7FJ84Yi9y0KNPJJ9qBV4U
BY09O/pz2Attq7MBb7uAI7rEo0acehedE4Kceu3wMiitoYJGknF0/w+IwirZUpeVzih8RTIwW2dk
bd7+49KCwHLOWkbb7GiUkeiSlpXTBj+Zy63Kh4+6Pp5rWLwsMeBNxQiGhxrXEY9z9NOSBCRDh/0B
/b63ilqj+1SUipRueIj3ECLGvx7qTSSh/z8d8KbJu/tnC/xjExfx9+fvf4AM+uOx/PoclgfgoOW/
/ZcfnnX9z8VVQ3MGGeZSBeRH+4scpDnGn3T/6DbyRVKLh+72X454UiqhodP2ZGfFfLcINv7DEa//
ySqBHACJ2bI/W/Zb0EGHs/+X9h8p0vIvokOBAWn5578tOrrrcqkLhedHw9Dt+l5ZG27P54qSv5op
//VpIwRk2Vnk+MhCFhv18R7bDLGhORjtfI2a0WNsddG4yUjha1bADaPPaWSDaplI6KPsPCVkkM19
zM3baMfxdhJFPG3nQMTEbFZ6rzZETDhqO8Ud9jawlLGvIt0cr1DZd7d5X0/ZZpZy/Aqvt70cNEtL
Ufbn7dMMPcLdwtTXxbqvTbzrVIfU51lUzV0z2WH4Tjlz4K4CsLD3Wdzhce7gcYFfcWg6rwTm0dxX
epiIiyBrSVNO3Lq/466cZaumr8abXtaeQy4CaVm70Znqxq8Dim3gOoHBECVMpBGJeBGycywyqa+T
GPVzcIc69MHvlbepFsVPMVt64pvK6Z5qk1uv39iAPla2VkxXXeYmFrDfxr4wk3S+hPntwrbITTqh
FT7tYQVkBkYbmDQpwMdH/egLUjE5w/M03F7s4jGf5aytS3a5m8jq4KvVg4juqTcM+GjA127JrqnJ
9xrtQPp2m0HiieuU/cGmYnSj9YROpaG0KO84ZCD89hHd/TUf/ii6/K6MKb//278cTUY8YVzExGIG
pvvHAfdo/UrzsTWRjmq+NStvr8bZBPcZddvXRznSpzIZl2EQXNEvwlptHLsxpiKgw9gpEt9IRr9I
Y/e9Iol+jROOoEGrUn7Mwf6dkVCM5LNNrgg6jc/8DYcr9V9/AqF4ggYZGvoXGg1UcsHo5ZXmu5DG
r7kzWftYgbGc7ajadLFjrl9/5uXNHXx/S7eFpQIU4sIwONaEtLaFTQ0SoU+KUeXbs2hJdFQptzHX
OHNYMk/8ii7nXCowlEEEyvDDJaWuoiCG4ktVknwvbQdYVn0iPQh8Ofl0LWxuqxDzWqO2TfCSgCoT
6hgISqqZWytLSPugAwpjFWTGLfSeMd0Fs9d6xNn3sd/SqGqxzoQ1dT4+H+lDNJKbcZiJ0qOrdE8o
jXudOGXzl8Lx/8VW1/9owOP/+OP6uVJ/bDugcm1cFv8LAHn8kP+85f3fLPzRxM+/b3P85//a5Aw2
MsTwTGjMXQKRGie3v/c4+Sf3kEWbgBNr4XEuF8m/qS+WS0izTWfcxhSGbHqRPv7HHif/XISkXJUw
VgLVxDH2f/71wPapjv7v35cVLsgH05/7o8cuitCXohHSYsRth1MyDiOCAdL4shy0OkwfG13Z9nWv
j5CcjdU4mQNGPlkFRpNTWAyKOtmFAB1HP1weF8xk5RHEZ92Y0Bg/59MQWm0HOoDm1NplxwzzTwR1
jDChPaI4uc7BiAzz5jmJOkO/Z4fVKcrk3RQjtRewbfvic0TgXZRSqTHHgWymSET2BzfOBihUBgzN
B0sVQGSHvBP9epwH0W8k2WPjqgKY8K6FT0dGnZH10XYq9fkBUHoKgozYuxsnbZegRzvFWllaUIQp
3/TR95BaVL0rE3yjF3YSIY2E8kcLprdNAoJnlQhtbYxkMO1dWSDbrD2jb68nAGqZ5ts2xebks92O
1RgRitjMzt41Oyd5skuz1tUm693BeNCqaZQ7ldpWeF13+fBIpp+n9rbWpt5dTTyivoloteWUazgp
bIe2c4p9LivShuO+TdmYR/6WLDJER0kXQh519TzL113JqX1lR1O1HysK9/gY8pkaHtg9Y2dACA7X
lWsB2LMt5Ti+Nraak285ADhdv22bVDWk0lCrarsN5k89nC9rVJTBAsCobP0yEzFhQo4m2MRNo/ma
psAHcEG6ioSgOI+6JRwPuHBUszw54URGnGYYjboMKfVTwLVDOvQPU6W74V3e8M+2QajhT4X2PFKq
FTM4Nm4vRZ3f6F4MpKyt6KRtc82bEGR1iD9y8HSdru3zoCdCrujzXvq5qTk4ZzXK7vvcoMbnm45e
p9vUGV2Sd0pMm/Tzaq9fA22rh0uojOqmFlJpO70b7XQHfz4f90vjQd6TOzBPmywj4nMdhH1d+6pH
wesPdS4MH9NO8cFxJuc+FGXyuUo9ENcR2usPzqyPpp+kLnmCWkagQh6W7ZUWNM018aMEoLlxYLkr
T9lTsupE5XTr2eQsvDLo3D21so/sCxBt4U9yX5JiNxkubK4mQHpyFSRmqogXHMdyrUcqc/ZLZStb
R0HukU1ROtotabV0wIaEsyN4VoySl0D8o09jQn9vQ1et0Teu5ciOE1IZG7TWBxVs9XxU32DWhIY/
0x1Kma65dmdUoi0gOIZIALJC99R2TMhu8FtIEF8ML0fRVaNa1ukkEsNGnJIFOlJSvSAgMxH8Zm4Y
dzp13oi0xjLB/rsaIldr2K8N51kx5qd+zLWf5FS1zgocARdkZHgZ+M18GDI/bOldrRolYZjVYZG8
h9fXdetUxqV1VY5j9JmylmusPAKQBl8f4zjcWFXnPSO8hbybFpFVb7WGFZMiVUlaE8WkckMXLXsS
ZerSUykUwWV8rfM7sPP1cyJrM6Q9s2AiKgZm4g4bPZrt/jKN51rfpIVtANKZZtupSdsak243dx4B
ILpXtfI5kn3uXWoK+AdnVr0kHhbMOMFRm4HgTeex68tEvyVJTWX3VJQJ80VGFdAX9by+zcsNbYgu
eB6gb46BHwbkzKar2Aqj6PtYs0rwYQGr9CNVFbiAPWLFZ3FLBE06okzMGt2isxia6UeVRbLYe5pZ
U65IW9U8kFvXCIDB9B/fuXNXpl+iNJGQIKqxauuHNLJcwrP7JFuWXLuv8/CC75PVm/WCXESOCp5Z
5utRQcYeLnMGycq1SweDQDJXsX5vcPJr7mXlOUH1FCS9Y+/oKUfeTWwUpGX1ZivIIYmjqpw+5QPN
hHsZZLiIjZagCqgXgbSri9E0WvcjsXmtuV+W3jzYdGCnkxCzNanf33ONT4tG5wxQfDXlvQZSNTJH
axs1RVVsYmmnpMpUBCCurSGntasjaYfqVRTyuU1i83M/YP556HsyW1hOO/vexp4w3E1jbjxHZBpI
KOlVSvhJv5SlrdQwo09GbujcmoaAjvJgDoTkRZreEerSiSG7obtARmfnWJ396MmukRublGLaCPYQ
PjhmZzxmujGNuKUnxemsG2HMM4IL+p02J1mKhHBM1Bzc4CoLxiGGF6vl4Ro2PVnOdWUOPTZnUdV8
kOVSZ7LrlFuHGeU7q5mHD30pomZLgaSOL1Jopt5qHug8rjpZx8HG5L6o1rZJzR/qcuO6+doQQW1x
Dys9m4nU6BXI7KD6d/bOZDluK23Tt1JRe7gx42ALIAcm55nSBkFRJOYD4GDG1fcD2V1l8XfZ4Y7o
RUfUzmFJTGYmgPN972h8iVUpaREeNUc7JC13T1hmZasOlJgTGDr3BXXL5UDeSwD2DJ0/NVVM9XC8
dUuRMbAFj1ItcrcF9DuRY2dqr9sTsbFTydEBQ6RoiJGp3bZnXlEbD8gfDZvgA40QTqOzBzswRvTK
B8sq149KDC2Nd7EyvnIdZ10gmPGTSNIolFyTVA3Lk3lVjEwHUcXlZJTLo1bOdbEv+RyJdx+JQYFT
EH7ak1eUGt0uhSCk+UXPSv+0Vkrsk7at5cHMcipKERelTTjDOAn7HtOdg/ApT6lwJuCDtFDCclO+
Fn0c73NKhXoe/7bxMQjq84JMKwkxJQCoW3bUyoFTkc7oUa1H8WrQVGRi7ts5GR+WqkssyikzeU/Z
tvsVD6uC8HPcdA77fJmLIF0l35E3N0a8S7aorW26cdNdwQx410hV9EFpVjBPllDzt9WMpdibWmzd
GnMzWKehkaLeGUxV7m40O687Z66a1TXVwxzkkbmyxJ5av52z19Jvu67Y9cKIBcVFuVtNjzMFBPmh
MOr4baU3rYY27JKH3vAX4zzx1kxe9WPTDm/17E0fxH/zlaLqdmnhQQVDhO7gOnTS2C1yNJ1Bxg9z
B5I4U73THGii6l0kHxYRmGlSGeVtbJNxfizA1r09OSNMfqt03Rq2yqrGPfDq7BFvK0nv7DVSTuOs
gsaVfAYhgVSzHgzkspJBVZdoOopqGlpSYN3k1ahGvY5koZTC2VJr3hlpr8WXxiTS/pqUJK+5M6ul
V/daqnXqYFi1+oByXdudLen7CqALF50WWpGV+6YypRemaEKIjs1qdwkpxCvzE8nzi/+aSbbQoLcW
o75ZczqSdhkSFedFWjQT3RCglA/3xIKx0JFWXCmCIrSdBhkv2vSQ0lpYz8PBrXkbHfeuZg2ZwV2o
p3nmkLy8JlZ3Eas0/0g02p+CJNe99ADbltNCNyoTKU1b91cN1SUorEsiPwMt93DDGWIGbumpceD2
LDkST6mlqBwSTZ6VR9W5Nl3fSUqfLSVUMd0ebvq8EnV8y3QFRuwl1mAEcRIL/YweKAszYbcA9rCB
2l8Av4UKZ4eKiLDQ3YYZ3Gd6DruhEa/w71ZPeVJv1yGmWZSP64IXJuCAmy69cVTXAwU8gCOxMb4y
tdA5laX0h4Uo6tuv1OeqByKRCz2M6US/LcrJnKPaxSwfuEa1EnOb1+sXnogtfK2PUAEaSMX7GME/
o5XF57q3stR7yaZSH3gw2XbObDVhqxsokv4gOXlsDs1YdVVQ57Z6mmeLHhkMUDMembIqzL1IVPaR
+kwK+6G1OJWgaYQ4Go7XJNFKb8I38MmJnPohXtpQkS18X1dbREsJofndK0nZDfRk0rfI/kaRT1Un
LSS+l3G+J6qsqzBN3fWYVBRSITWjDfBQ6JqRcYYU6mWpTSlDREZuBykjZRkOaWuzHc/6ex7HJYH3
mTeoXV5iTT/Y2jiQC1u7I3gYi0b6K9Hx/2Jjb97lPZGm7z0r+/8HezqAyp/s6RKJyU9rOn/91zXd
tFm4KacA+doWcvvf2aws8HjLgN2A/QBtOFH+taVrNkg0ea6A0Fv+AsQMy/Nva7q2BbdCa+pIbVnX
NzD67+zp7s8oFfQoblXE4tZWoIF893NmQU3MpIVDa+/lZq8TcL76ZI1XzZDhd6OgWb9hQ3Lul247
mnM6n85QOuBuMskt/p5orodqMRXVa7tYbCVDV8wvCgkTAPKofaWN3Kwjc0qnZwVua4cd3RZXmBVT
gZG5V1Vo+wx7gYFi7I28ohR1HOksNEpUiCXDVvMcP1D5gpS2LAb/Pqd1ni4ynpFzKOx6GXcjsk/r
EE8i8bfeXXzDBJjbDzV6CrW3Ufl9JAj8q6igtWvZGeUw+aHeldnTsuQtNVpaxisg18wfPHYZL/Q1
x6mjmrVND+Z4GOgEVjqKQlALQRS0ZdYtzd+tPhLHafRP9pQl84lWSllByHtoA1uSR3yeh/M0JZda
ocoDZSxjDa24iGZFoKKZOX1ejZXLj99dcn8J5PJFAuPCyupAO5vp9HP8IWqqlRJRl/IT6V0Xujc9
x+CdfyVC/ny5bH7BLbh0S/uBDPlsz/FL2Q9kE15PY2FZAIp2Wx1VPXTpcUzWLPsLRQTKg59QJAgc
wiOx20Dj4PkkyegTcyoZQbDCDN/AmlQZtVZRvoA2Vq+Z73eEeGRanZ58Wjbbnde5pmRjp9oFeGlV
FDHNWXNeJyT4BGufTl9yBFmM3nxpbfcONCGM+iVJFp9aX5LXbuALa8Q6SY8wT/RLLM45o/uJaYJD
JzCRXyjUeD6SQUq2S/YRiltPlpolBx9lVDk9zUlz6RsArjdWb9TPwl4y7JVjb03RalNiRpOTbZBi
Tm9uNIAwYQ1n0RYPhNk3XlAqm5aS1Vst5l9BoZY9IJehhbJXDQpfa1pOXuaOTaQ1GPT2Dlj5d73i
7Fq4torQUSJHfbXYY3rswJmOw6qAb9qMkreD45TOey9SB+1BM9GNVtBpHuQFoAzF7C2w/7xEZstC
Nw4h0oxchjmg0LXyFlp11GrOHZvHWn3DAYxAJWnBApATutoY2VYzewdfr5ybWcrOP2UusrHAIqem
ZhQuim99MiZyz5mTiRDNdaFHnmPEqGbtuiKUClD71UiTZQoH9NRG6GqEqtODqsXVnp5cad6tK7Bl
KMrUm/g46uGqs6rOuaCIjlQpfZziU+fEtMKk5VD458oshYkczx6eU8sn5GVRXiMZ8/g9T3ZjrTkG
zby9WGmCqc5yReeVApBKAo1YT3PPVGM9r8zBIojVQIWkiQKSmiDaMWukPxXKypzQWhXMYED9qdfQ
iW768vm+SSjEYkxtLHLVhh4R/WJJMR9m7FqAF2Med2ErtkQAIoATj7LggjSVvqwQ2lvWrJ2lmGDT
KFmbrDnk6L0ZCWSqZ2E+tbjgBoOSaoTomfFUACi9T8lSvKODGrbKVYK9uRtXl+b5RFVnytQGhEpU
V7gRj7712BPueCH8bJyCVVEKig7rysyZHU5NpvBiCNoXTiseOlpWl9V5tsQ6PwKFNSdSNPtdM/fT
+wwA+ZzxKZqRZ6u8QSNtZ3WUTAyx+PWrgfJRQh/AJs1RobGlDzhk5ZVyN0n6yQNjAJ2KenzB172x
2m8un/EzhZ6Jc04Kmp+FpjIK2IVlGbUDppB0KwkYekJJkT0JVphMeJFONxfoiimn+4UIn2HfWEBE
AUWl2RBi7ULhqw+IlhG9Q270dAee9fS6fZQ8YGSQ13IyIqRN6nEVGpyntEz1YNCN9u4ME4vTZCEG
d2ZDSw64uejrWjgP3/kWCy+KF3yp5L5q8EViIeMwahc3viVEwMqPqHvIxmZl0rqwJpmJVF8Uqki8
zVp8EzS7XGpU0Rvnw9qIj5nQgOtJT5r3FMOA2mktvu9IV2WpcW8piuHKqZRrSG9R8Ziug7r0mnX+
GCoeegDYVfzSwLmS3E8vhogSA4EcB99k3vt219wtzcJf4yayqDiiIWKJUOx718jCWYTLZFLevuw9
Te7F0iRvMrGbZystKFqh+LJn19fM0o9WgfY7RJjM9beKit5Aiz1wDy7l38VCUuQivUznAxvngV93
sfWWRFe9fYw5HguQIzt+d1dnKxYlbNwNar8kPM0uR3HRm1Ythjc5S0ZprW1zAuK4XPk7U1eJC3bD
+langwsHRju36uiXhHPinktWuz5YNVv2eh6b64aY0h0PlK472nhqEdUCZYNbaRHKJSS/PB48L7Bx
spxT17VqIIequYWDniQk45qPkaCe+Xr1kCJTIqkll3OeJd6uId/pa0FIszhqdMy+Zy7r/d5N0uVR
tUjkWZYIWiWLUWFbp1pWQogXuYzqBL2rOsjOaq5Q8gw0g4MQgoDg3jcOWDGaiv2/dht2K2aBKE63
xsUpzoDdh1ToT1PXG+8qbsV3p3L4VHu8ANfITrSXecxNLvJYyz7yZLFWKhDLdjhNBTABGFpLCBg9
NRW3kBgckm/rdPiQRGLZUaJlQ71HLQv2ZS/AnnQum3O7K+22G2Ctae0KRuJyOhQ4LUViRunilBqp
WFxYmHye/tmyygcQZe0NQNj+4q99f8365z3TT6y/SXjbNvCBFZl6rFUs3KfgLlHZGRSZkPY3OlGT
6C1KOD53QgBxsDznnqbZOOQTJ4vscURjzbIVo5urK6fdZbZtfUuh2EHyzWVihFuQBbSa3l/HPH4B
lalE6WEnCMk5d8gvfkr0Prvvud4xK6CSvlWFuZXblnp8PVMGMEU+vtM00LJZMzA1ldOXBqkTu5KG
UD4Cnlspi6+a6uTM3F2kUKV2EnEIFjckeg0cOotPI05WpP2NsTJLAp8a5VtlyUYRjWbpH+04yJdi
TOLvotDx8Lh5Il7EOPDlGxLfzYaxJ5T7erX7vUydjilybhAN0QAvTVpqZ/dhVaX72oPBfql6brpA
dj1Ykl50bb93dEikwExWIB/QAnIGMuEzyyARH1/ou3ZfesVTew+/RYjmigixncvzYppoUQsAtsHk
EX7XH5WxbMC13ZlXM3fZ1xoS583xpn5D4OhpDzx3pewDx0JbRFVZeONFI7xScaZPqbrphJ8Duq89
TFBW5JAkK/SBPbW0s3ljKotwbkfcpl48FPSXFGJcwy7G8wB4LDDc4p4q4ZmabDUuHIsOhQOl5nSJ
+GvXNM9LYsU4l7RMG+9mOGXkcdMk7x3Nis2rSevm9qi0lY4+CljMWbFtIOyw53B07N4Ywwbbt/GN
IuuE8indTJCwhIRjgowEbrsQO3ooCKRa0JdAXVITYzbQUs8U1RblqXWaasHj1ImEBFWZTM4EyTyy
LgQVWbnZt8wBBTwuSWnNYV3HsXNRNsSkTMx8pgfEzIgTVzeau0xYozTGCDO0SsdJ2fIBSXLK/pha
NWvrbjG1m4Wm2eKC+CgtpslZRzb93aQjRttXuEUIqVCgd99lv70frClZZu9oNK7EmS5G3ZeBkc4F
vVnrJHFTEhhRZ/smNlUT1fTXUc2biYVVBoJv8Q6dN7TZY+cDCJZRTjXY8LQu7Vo/Ar5X+Lw6PDoP
Q14RyowZD2/2nlHEBAPzaY8c8HAqYd5mGKNML8DTrZB5rywfCbGwM7M3VJHHKaqhMKfHqUBFQO9r
7Nbd4wJhT6VolyLCDSy6Bb0dyJ/dXWppnWKGa9U4XeL+8foaj5agPDhIZxbfs9hWrX49tGjiwwrJ
4nTbNGNs3puoJF0cZwk+MWKoxyefvkJuvwKleVAsFeMNEv4qNOLctp6ndF4+OijDCo28GjfaDGnP
UZK99tIR1hjvYIXH89ZdMLN0BZ1bgUHFzhtof6c9aMzWcyBzfXV3+PowIblObyYXuesh7ZtYL/Sw
hns4VAYqs7ARk/mSrmbTRqobbOPYpnaJ+r9G5nRGMZdvnoypTfWwBRSEQ7L48Lm+Yncr4PY6llYq
u6huruZ6uG770sKCBA1Cf6tiJI+ySrObE7HUSbbLfai92mCjp8lK+nmA00zd6U6VrUciayq6RmO6
k1GPl/3NLCx+s/o8H6vE5uimcSBgZCetQE42Y3Abp3iTQK7LuwkG+M3Mfes7jfRD8qLpbfZSNiq5
TWoZF3hsRlBk1+rUDJA4T99Nwqfym7i2eWA7ZuqBpkkKpHjrNZyva3B6A7d274pLIg0MjYgXoag5
Jz5KOCwT+lKyeQtHzWcjZfOPs231Tw6nIOTM2kpA8zFzPdCrbroVdd3RnDSjdTuknVUK2tIaPrAJ
duPayD2oF91PkgddudWXlXEJdIsTQovgLa2Sim8t5RZKk/Xb6uUigbdKyzaouxgcAUVChrTLycVb
G3vJbUxiYxzlzQrj5CrKl4MSQSGHUl4BkxZo9PtfdUn/Bc3+uVmU/zNqdq+yf1y8yuIn4Gz7J78i
Z8L4BQ8y4BdKyS2k9t/ImUf9I8np+KCJNKd7GoziN3mL/4uAaCEjCtc+aijHRvnyG27m/PKjTAFt
tc7RSHH735O3/ARLEOXgIAR1cHqDuPDsszeY5HcSTjIWSR4ch3lnqNG59d0ZhQj2RcrP8mr6W7q1
316LPDkKDbBKkHz182tRFVzIzJPzzitoHMwsTV6uTVNRtd1gbsvNv5nD/+O94f1GNY0zGyvIJy2Z
N7t+QYzzvOvoQI/GyabHrCqqyG69vxJPbwrsf0vkfn1r+MwNJKq8P1q2f35rJORoHYaGaUcJuX9j
wKx8AyUfHryJng/4iTi+VLmoF0gK1Xm7311tfwCY/dGLI3XCcfOj7+hz4jeDho+hUpt3hSPl0fI6
eEi56vI6N7P6UneM7kZn98ebFOd/z63x4yP2cQOgGEd0yRv/+X2biUHYqWfOO2q8K0xUFSWNQK7R
n7/BHxFenz5elJYYD1AgYmLYFNK/v0q9kqTvpe6R/RpzcarHfrgQU50fGsyN92q7pJJMNnXgArPc
uN3QU/fTL7BS4zAGf/67fFKDbe+YcBmuJ+BJinA+JyXHvd3nc4UtudUYLTW0JuGU1vXln7/KJ5np
jwuKcZubH+P/FqrxyQZD/eCc5Sz2O5yq67qvjMK4WNsScCe3teUr0CkP9HXqZLrvV5dzAuQ+eTBE
2Rt/8eHzpPl8aRNqBaCOaZXH0ecEHztR/pj1/CaoXt0j0o7kye4n+1wb5uQtmwBCJEGud3/+/v/o
UybgY4OBEdoi5/v5CxeASxqVNMtOj3O+XD95Nxb/ryLr/uhF+AKtLWVmU/l9ehG/pxpLlMjjqH/l
RHTTIuR59H9xwWx1bjz9SYrjQfTpm1SD3aTT5mOHU0vPhwqHbc/S+xcOsT94L6TveezQhJISbLl9
i797jlNLELujgRd2Lmik6QSQmzIr/y+e4H9wLdD3ykMOwwsOP//Tfai8kh3FiKdd3wlrZxgJKBx9
6fXjAikTOXOvHcgx/ysDwPZTP939m9cINQSuRZ41n96bVZBzl6mOT3Baqr1dyjqkaGre6VVh/UU0
yY8UvU+vxZVgG4Kbju/qc75M2VJSWXXriI5as1Gnycx6FaLGzi+AG60AuK+VAKEjEQdaSRV5SJ5G
/m50TXedGltskCzaZD4TZHSkhz+/Kf7gcwCwoVYD9o0L6vP1uuaLlSWm1e8ULuwTgSByT+aFf5pQ
wvzFF/0Hzx++SJsTjaBSIp/0T990P+pkFszTshMu/eZWc+B8eWChPbH7XDjkpaJt86B/0vNCAzb5
8zf6Py5mOl4gDZmVyJliVfp0Y44D1epAU91u8qjKQOZR0RsLkPHnr7KdyT991fhWgCe5nrATsht8
ujFHGBCvJ+Bkt2pWHtYNyA7hqToAcDIdLKHt/vzlcKP9jxfk9CId0zNdqqq4U3++R/FhEz2r5/XO
XDyrD8uZKtJQZ6YYIQn62AKIS83vjVYrAPdiLrPIKD0Sm3RSWdj9Jz0FO+y4GvfIOZfkZOoDGtG5
dYeLkv2tOfr9WL/FiBaNaEAQme3LUlKhXW0KX7D+3rZ3vRMPSxjPo1aCp3RUTXt1bGT7WLL5HOzc
9ogGQGk1EzRUWbdoJ1ivPFHpTywcGywp4vSlGkr0jxSIzUU0VCJN9lg9GN86A/EEhkDRmY9KaXRa
G6kjqICWdWZFLntWeiMLxG/nq6xdcdPObmztFh+OFalYnr4ZzeKTN7ys2MqzYamPqASo3EVoMtx3
tCvfFyKeMbywu/QwkPRw3MsxzzqqeQ2zavDH0a0StQhma3bZliQEOzH6Mug7NyGOFKnaNVgn+99a
F1RD6paWUbfstq/kLhBPoGM90cPG44XqlJ0SnMfLX2NCTUaUp9ny3iVVXoc5wNg78h9z3Q08dPWj
lthpekYQS0Zarb+CtfBdOzuNfMFoaUen8INCFOhCqKpt7StzWJP6vHWsrr5AXEFmfIB+1YdiS5CC
lVd1omhqGjA4kSvqj+YIbp0DucI00//lOY1hBRN3fnE2anGnn1FCLL+6Vo+uOSFSoghRSvnfkroz
0jOjMQu6wFdsu8qK9f5EIZx5ZVqz99z3zQglRoR0vtMJyxF3WPvH/OT1pnYrtMI1IvSizFLWLAUQ
c8cQwtLLzBEWRg80PpOJsImk24wSR4jr18b1IdvV3LuAJ6VQUzBisNJOY9HaHr/+MlAq3RtkvEjy
YM+XkZEvbNdSO7V8yE1YT7mdk6bVx/W5NWp6ApOnzUMEGGTfFEliqROouEMjN5/mw1Kuc30ScuiX
nbUWqj+vvc3DZaOHhysysiSaPa15LnJE+pBuSarvZDKb1+i3s4u5RAAWaekgP5gBlmcedqk8AI91
X5JF2iWywxgsgCp7CyiJ6I3koCoBwm+ldfbWCy+nfJ567Ve7bNBBr9twHcTI6j5KngCokNFl3WcI
riFxG/C6XZqna3700h5FV6e37j09AQBprUBMFZk1X+1O2b0336zzuhKmg+LAgGRCUrn3nQa3T9M4
Xc8VoXdEUeigO06kU2eAuLutTfheEqfFGRowIDOdh8JEdhLZQlc9qoPhzUvatHrsZoDwwHeH5rFx
a3d+oSG8u52RCupBz1OQZ0VKXSmyiXiN95rDlc7Nl6Y+aDQPrrBAAHJmDYMDZmGmcX9h+338bKG3
k8i78xLlkJ+Yv6Y1/xdW+KeNCOA/wwph+vr9J8cMf/s3LY6FZYYKEOHgwfzN/PKrZcawfuHQNres
TTwzP0rLfkMUTP7EwUW6Has6vtDNRfkbouD9gltUxy6qA04wqBH79skg82eGGf7pz+ccrn0HwII4
ZEYV7Bg//vx3syjkLSJIg1gVraBKMEBiWU1nihCU5ozTwwgFpIbGOSv6qniwyDy5zeINNYStSIMh
bosQXHj1H3wyReyj68L97rMKVT1d3UBx51tp+53presUEhnv+/vcbp2Yc3vV+gWiocqafaekqR5T
Y/B7SoYzw5wpJ805hZImcagB60t3oYLdZXg9d3IeapClTOlVmFurAm9zdazq5OraZli2W5M6qUTQ
eKKWN2nWwI3B5MFg2vqhyywrPSCHkfAa6AUHWy6RW7QVaqBaT65mpUn9CpUUczPptqZOzJFWvNCB
41fHgn3NfRFob1+TvsHYNvfjGuhkydywTHQ7rKM+drTGw/SmyvhxkDhZuEtjVOc0mqyOoT1b/Iio
oH/AuiPJdVVXOC5r7UWRs0FCDrvTXV7JDuEiv2gzY9vryaG60AmOczjhOOWvpWLyuNM14hvTII8N
2XyfMyd/b6GqcicUY0Gy0KhLO7lPUr937hwNYynUk6qX/bKmAMcWSKqhE++/0slXf0vJbPqg0tdu
4XAGkK8d0WPutb2U+rGLCbFiX405k7rOGS5FJdf8Gg4ebQYwinnddlmsHaHmUNXmiTSWR0E9+zsI
UdHclrGb0t6TbIz4zqTV7qHN/PiktAVOfRHuUccfeyvXqThSO4UHo4euBs5if8hiM7Xul6nqdIrg
PLtCgpl5yYbRItn37RD9VuVf+m3q8zCXEyw16ilpdky4aYkLuAyS1NPt89ryp2EMXQUjhVPRbBcj
AKJWLI/+Sg/aHOgkjq09k0/c8PkmFQahwSHVdDfbtSnO+2RKjcjCWbmcgaF43a6pJ1c7x71ZEc8e
MxyZce8OJxJC8/SEnYDkOg7JYYw6uGK1j4VHgI6nilaedfXkPLmbEzjTVkSj9dwdRmoUiL5qG2/c
6Y3bXCxVlV7hQe72PTq+Ohh8VV0NyO4l+rBVu4zJIVX7sbSW+0UtudrVzqKOs1ETA5U2yzWMgROZ
ZChpVwJD1O1US8ML586UEGxJmTwZmiaPtKc5fFbEQaWkA1UINUdSgOB7VXlv0oLNLdSn7RkBvfbt
TGrhayIT90vMpaVCKjSYNRE+A+Qs+ro6YSkTbSH+qCZ5ELNEVUQC6lLDBOqTpJV1JEswcBX9sxs7
6cO8MFuJYrNijWYbd/3ZYqZd1T72w5Rn83c8Enm8FgEQTupVGgYxjbtpgmeZ2n5846lgW8MObWvr
+cGcW6kFaojldeD6BKEv/NI8+ErOwjiAo/ezt0uNKVm/YhLuJvM87Wy9v4dtIqWMWkDoohCqOWdI
jGe11tVZ4XfUbH00arLGnAGpiEm5ilB+ZNOFPktcvVuPmRiV3Em/n7os2ILY/eo8xglgIC12W5p0
mfzm3t4rqXSc1rM12XsMhtIvQzJ3KAtbmcwe4kTn17y0ps6ZpqcqTsVihbZQxG8HBKiV+iGTnWYi
22rspA2ZzGOLBDs5po81nDT9zhJEIX21/aSTT3DO0v1CClpdPAh8SfN+MIZaXfpFn6lLNyY5Ao40
VQZun2mQw41KZwjHHMUySuxiqiKpjAlrvHLc16F1qo0Nbr1j5Wf2obcSzIa1XuFyQHaI/EiDl8qt
CJ6vOVljqZHTSOCeROOUYVfPiz2hU2m0mA4ZyCY/6BLzujrRvi3uUtznEXGpjFKZpXBsCDFoB3/Q
5REhY/fFsiYzrJTpE2FnrQOYcFnts2H0RUA4m3GYK798ShcHjUm/SELjat3fmaRgRFafILZPPftM
wvReDyR/hhMBxcfYle4B+QmkZoOIMsCh5Hwdl8HDblylUTVMK5xOh7gwHesLn8e5xsq2Lg+FciDB
/dLpd1XuWFE8Vli+THM2D6bsvE3kYPp728KSkJmp8egU1d2qQ3DXSTWcmkH/cG3NePAaUKEgRxAY
SKWsMz9t5FO5YGg4X/isD3jsvvVG0aqvacKT+DTk49h+j0uWj8sG9bexK3KPL9z1vO5pNkf6jQpy
85cvWeVCyEZS1ltMo1PZ8eWsSjv5XmRd/kq0GGoOlxTe5ELJAh9GnOdaHHGDmNiOuGSCLjG9MfST
bCILIOvk7ewtzSFDtLUENfZN7KbrrOMHsY2W4mZPLvvMjjPcUBRaXZbZ2skIEGUGy136Q252S9iq
Hstt4uNFb/1quemd1V53lsRmiSuryP0zty1Lt9hh1rL2WlWT/MgKioZubA+l1YivzrDqUQtiArXO
3Xlbda2Hn7Bw73qFfibsCj9RgYUr81upWdMFrHrzOs0wtOGQ4TONtWlpdquzFMzvmI/DIU7719HV
+e6x9nDMBPlKQdVbhy03vYqLZPL2S9W34oAPYjnHBWpeVI3jeEGeII9aPC39wEiXLIdulVjJeEAO
hCD8GBz/O0L/k3wTuDWQlP88R193varHf9zjAKz7V/mP//Xv/zzrSkJYfj9k/+vn/WZOt92NbmOI
NSGRDJIJ/o853eBPYOhIZN4iWAR1Sf8i72zrF5qFcKWTerkZ2reU799Gbf7I2wLN6euhqnwbk//O
qG3+8J7/DsMi/WGrTmLUt39AWZ+DwbbWsJr5ZX3UWuOZB8ZJpfKW/NC3cjM/81g5N0Sypw/33OS4
2XVl/W4vy30s6qfBci6NCgAk78yLUdsCO+/iddwzhxLcOB0cxOUFs3wIc5/vKVk+OiNY/AjiGHZ1
cjb426RQ3HL4PLUk05PQ+lXUzrkU8cOSkeBZuRzePrW/ECmoDev6fSwSlIs5hiWn9x9wut5XGoS0
q6G5Fl1A5qZBM6/7YUzieugJczC9M9i9h9rTHiBDEU0N5KJmxy07EEvkUc3Vl6rKv8nal+FsEb6E
uT0jZbJ+RzeKHGNw2YsnewhsCYLmZCzjemyeprHssbYvX2sJ8M+y8QXYhbEhr5ooWbJviTHfw7y2
gTKcMXQ6i0R9tDiJVT8JUDh+rri2+b+dg1G0MPs7rdOOuUE6feU9dQYIFdpte4crc2/b8dEnWTfo
VAdqY0/3CR5aJnfz5C/xhznVd0i2iTsdMSP5Pp/tPC7VrjKBBhl699gC+J1VTxkSAqqQmWU8jHl1
a3o95XQ4u5l6nvi3bBvCOy6ux4+trX0p0Bk4Pf9b2N5VWo/VLs5mpMc5/u1KtO8/PK6+1pZY2PBJ
ELm4PVgZ/0vFN7F27VOOqGiy4t2i46Yu9fMyj6lJXts7bdLfnJroczHbbUBGCmW5nbozBvdB94cr
zXmwJ6CyRtxkSfZFwlyFSAvfMRuWgS/2ue8Qsymqd7CSJNKxP3D2ZBj78AuGhI2TZNrl/nHOl2ef
QA8CfXhoJ6TCeFflFqfgWNrHkHaHsl7v8VLDVC9dg0pPy3bO4h/JuomDpi1F5MTazmFTpLzqaIz6
81i2T4XhnDle/VTq/W28DpcEot4ZNUGeRIg8xetyb1KpEmnaep+VDMlJbUVr1uPwoxEgQM/uh246
jmhhnZdRMGDgmDvqBa+T2hc+DUhB3EkSgXP1jmv25CvznMKRW9KR0dnaoWelx5hvfmjV+yiKYyGM
HZDSpZFtX0EsbjFpSXT2Cg9AvNPE6DBE9YcRZNZtjYu0J1F3GOJrK/e7kHvsC5UpB369YHaWD9Ng
6je1o56XIMYmBv/8S9zoX6cBke9kXgxTeYsHtwzxlFuBNvgPHINvfmO89b5z1vTw8PxqkyMepI4Z
PbVPXumdoWjKQnsyQHrSb4vuPMBXAtxhzl0n+1TqxdG3mjvcMvd6qxHoWR0XwVWh2ek3giLuSFb6
Wk/iY5Ta9dRaJ900z/Nl/fq/qTuT5bixbMv+yrOaIwwXPQb1Bg64w1uSzp6cwNgJfd/j62tBioyS
qAipcpBm9SzDwhQpUXAHLm5zzt5rx4WxS/Tpecizj7FUDgOMiN80ET6nZ3ybGymzk0v1tVv1uW2k
yZEeAAS9y5Eyun5VPkK9KB0rj90MufAw5sfYNGBD5cegbR7jrHc5g22+W2r+pjf/uaH09VOQFIjn
A1UZGhDKLt835jK7GqoKfSmfIivXauADP030bdVL60BJj3Za3FDbfc5EcCgnfw/I+awE0ZcWI85/
ag/wj1S2Zb/xVuBEhHnSUhP6c//hvrQvP/zHGi55O527j3q6/mi6tP1XOWn5k/+vv/lfH1//ltup
/Pjf/+ut6BDe8bdhM82/X6+XZfefl/5VV4PQiT7/wLe1XZX/gCDDP3Rml0AglTbUtyqaYv8hy5TB
lkROdDa4kf5a2yXlDypr/AR9GYU8Lrrzfy3uuN2wxWHysai88T+AMf/O6m79BD6j7wa9jQQ3/o3G
+TP1P65pQspqeT+xCzk3lb7ObImqsxTJexSe23BKtX1osDbQDVhVw5NqeVnROips4a5N1oZ+06ts
UyeOBwnA59SmZzOxGeYHeiri0nU738Bd2ch1ti+yQ9X6x6LrO9D+gXhQg72qXAvpJW2NrdISylQb
rdt1vXRfiPeyF247Hyplm5sqS+SrVNVYArJkl9da6pqixo8cy+0G5dkqFO3atGIHLbYLdOPDr3Po
EgNO0ibC26EWsdv57OlrO8R3dhmnqr3Wmm6XLh5WOLVGfDFa9bU+X0cqXPbSCG4oXFPQG/a8R7Q0
UERLpJXBZUNGyQEra1u36lhwZfq1rOvyKox6z6+rrdR2Xq1kLtxrL9TlQ9VQEOifexOIPaaIGc2r
5IZG8F5kFvj9+DRop0JWnLzeqeR+1wF6xZQ1wpnVbt/0fP6mW8ccMUQeuGDwVmWMYxr08ICfoWtS
R1am9dB+QWLqWhkLl7rW5sIr6jvLfg8pF+J0AcQ/29e9Ji5aUckr5Cuh1/gt7JTulOjG3TwaxlYV
oBBGYlXoBnBXliByLVrBwvsImwG8huFmOpgQ5Kf38VBtKoABWA+3Fm69lSDcYSUpZnWSo6hcgZLY
S9lR0V6SUX80jITdmSI9YYrCsuhK5mmwi10/JCoYkTZFmaq8+t2ce6kcdQfa5s1FNxcrNdfvO+pr
vkGiq8FD1gmX0DH5BrrM0kKjKvDvRZ66IgKgHeoPRjR7RTNcZF1vBCvNbPaTPl/Z7Rx6kXXICwGD
xN6lAa6HFCfNSDpVhHRKPam9tp76YaMNmjvCoQzn6lAIcOnkyVd+yogu6j2RCmsZzIXKIK3C+ouI
E3YbmafZGY7qaIOmLaKIK2pHQhu/CsCtq751MrCzDygk6fa4pp9oqZPUkifhBs008BS2HHiiRwk9
VZjvra3ZwSEaBieWSkyYgzvW4yrsJHegyzkn587ODNI24Dqj37WsyZNKapRadOmbMaq3fpP14qxo
Ku2bG40+i1xTj0Bg40oN2RLqTsbQgap0q7BZWpnSPuo1CtJuKkWbvHlrilu0Y6F873MoVrRxN/np
utAWwRmlpR02RwflM7Yj6VBaYtXFtpN3z4v9xMjPEHZ2SoiRIZfX02CUlyq1zhUFsO0oD9fdqHti
Li61Ujg6YmQVdsVKIiZkZcnXQ/Hg08UTeHHiVHeBhbt2RCFRHi/iFggjfnOdV6nhdAAYQZofIvlR
GQRFVb86D1TtymJhUHQDrIZjPu4oICdNEDpZpnWbtjuLuINKkW2Udj+yQe6qeDc3ZzQXq6ivWxf6
zxHJ1TYK2Teal0ofcGTwnU6BqDELVLYY81C0hoPR09jGKRSVa4otnh8bOxVfQ5lIV0XyZITKFz/A
lk6lpOtvRz96hApJe2LOGVWvOZpAkxJ/qRZu3Y6raXxt6bkiGV7D6I5WoMZQPTcrX7nLBvRlvOal
LFZTRZ9t/vClL6QZrHrs/KV+3RuK18bnOMbP11/0emQfZlU86uQH6Wnu9CJ4Jb4a/3pzVxjYdCuy
13QpOWY6nel4j54d/0GYYbcJ95Y2XNVAH/ylLdfigpBCzMFUDre9pmErHOjMqvK4IQfE0Wd/1YHR
aHtuTXJu5wfberElcADAZeQw34DLXzPu7HUg9x7wD58Pz6kX7xJ0TTPrv5j1vJ8t6Tiznwux8cGD
0qyzppa3TYtRP6ifSs30wgBwhcBlUWS5sUsLGg6Ymuz5aIlacxUtvKj1qL2gOkMtuIrS10YPryQK
dnCtqiszs5973lowj2d4lQGmI/mpYa2hjjQ+Q/uMHSm3xTFImnVFTqmtwlDCy0Mztggvs0w/K+jd
cg7XE18sOtRxclH72fRsx7IjV2LnZ81pmKFtoPLflG3UXxQFlXlBe3mfKN0GKIS8rTTRren3J6Q2
NddVRl8KpT/3TjbTXTVQeOVg3OtHtQzHBwr9DVS3tL5Tc+EQrdM6siE1H/1gKw9CbhKOonALeqPB
W10oyWOdU1fHiLP3dXl0g9x3Wx+ef980vtdAZiNcQGy0gh5TZb1lJZs/JKPBjigNYkYGm1Np3HVk
86An93WrJauCohIng4ncG6huUdsy4HsLXyjJgiG11cCO7puhccjhGze2OZz11OaNDE/VKO58yV8T
SIbYowhMDhji3p64d7V23WAJ8zCGXPWzNexIIHdjWXvAq0mQSKWM5WZsD7RYvmjUk1GKyPmroKWw
D1Cck1xgdBztfDuelxyGeZXQ7uJ9olap6P4+6bvDpIXb0Z4f2rp2/Xl8o4JmuXwDbaNEozPpxg7C
1E60VuSScsiU12Uukvm1xqLkqLrUOkabRmTtdG5bhQ9yPjwWuvJQEsceJHWEZ6DfhVl1lZX1Riqa
h9ocvLCuQ9fAV+MqQoZxk1fbgqAg8Es4pbGREB2RopyX8aoZUE+JGpCgp0XpKoyxA0URgaRLllc/
d4d2NCw4PHZ9SMu8ceWize9LX7I2YMmJ2qAwsBYdAepUce2JdbWN1NbTjKY900wv3UxrtMsUKMm8
SaIQh5jc+t1trhXhWsOf90waQ0gTj7KtcMpQmzjKGqRgF+waSlqJIJImJu0yQpKjl5NJs7JUrnJf
Y0MUEfCXD4np1dqkna06wbqLGaC790tDC3cge8qzr6sIjhs1ZvGfkNFskyZqnWTIvWSusP0qS/Q1
U6gFjIk6CBUbXyrsPZIJdpQmgAFaVk2S7ZOK94jat2QeeKubywTN+pM2SZjlmqw9aqChO6awRn/O
5bAAQmjhM6J7XW+MSuoeCwbDuu/aVnbR1IgAiUDZyyvi4sw9lvL0CPfIZK+Y0K9JOn2t9cG0SWgq
wpZBk2PhvvUyKZkPdAqCszKwcLRiyk9SS8840d5q+zYxh4PO9uK+y5Np12pDuZkSEawKkPVHdfSH
G6kJxyeNT39hhCxIQ+yrrh0DXbSaxjgXlItPdjMWZz6Kv4vi8dpM/d6lLs8sFdf3ySTsXWynBLdk
HfFQfID5rRuUyEsFZ2QfS5KdWf4VizERqTSOIEyoPvtB+ZCUqnTRiSJ/xUGZ34dmgehnaA1ePZzE
3WRxvZysJLdoSnzH9M1UlFB3MBgoPpeVZwuKG7a6TiRaFbFq0v3SrWovQwJyJT25C9L6YRKS79lL
Hr1lSIFD864hlg6mzFzscRlF6zrXp1tpToqXDM3dPQEX/rooyNppZHbK4M7gC3WTvyHKwLgzczvc
SEOhbMGYCadCipvwuNhbTZYUbuwkONsxRZ8ZEMwJj1NHO7SPr7XUeIuIIanz9mHoo01kneeKfKDg
tipm+HF+n5yw0OzoxRE/MQtz6+vDDtJOeNn6ZLtoQ38bWT4dlLrpeEft8KiN2i3Q18GZ5eok+QMH
IJ9yBPQuQIdR9FENHBrgO8srFQO6Uo03dTHS52JDwt5wi7rX35VYp45RwIY9jd6CiNY/MSqPojPv
417WHcRKmz7Wr3xtaPZGrx3jhNQd9v5TGl0T3dGSPMJKDMSXDJtIInyBspguKQ+5PrK1jYMYoiZc
MqWNOI/Y16kVOEyDh8lGjZWqwxnFzANxfVet2jT7tqEvFFIHC0ROM7HCXdZrT8VyblE4pARmshdK
VeNUJXbZGJJTDyfZze2cA5OtjaMbmgwUw95bjZneMJmyKa7FvCmkbFrRqdQ3eJ7vg2isT1mkKTvy
n+z4yrQpkM2M2w8SxypXDX0fOYZkrgchWafRn/IIrU9R7VhkdRRhvj1seOmbU5J23UUSRbHX9Qjf
aCcXCW9GRl7lWOVuUJtATIt0sRZVAV29pTZGYwZoXNZGgKJDK1OO09wWCvekqd97GimDk5aF7JId
OrhDXYSvDb0Rd1LDfTlJTXNsSd2EhKUFaMqGeltKtY81PpH16GA0I3T/rY7nGFvXnCDB7z1jEh+x
XHp1V5luEhaw+oTxxKE4psg6wl5Pe2cAiLD7T1VTLv+HAYLE4h/555LKqYC+/VHXL+33VZWvP/St
rCIZyh+CkBnFpMGhytTe/qqrLL+lYKq0LNTL8ID45V+FFWH8YREbr1FYEViDFnHznz0TfsfA7CSW
/xOWELrKf6eqIn7UsGN1WoTrdE3QFaOWtz6DX3prIHWSPB+3wwR4F/fl/AQ1weu0VM459A0C6vug
nrPKKD6giRhXi6hiT7iYBJFi6J6MIFEOSZR0BwjrJL1HSnqNjDr9s375n+jZ/Y+FRpNa/quxdgND
rv2vq4jh9vE1LeEUVd1H+mMF8Ovf8efQ042FCk0vjshpQmIx1f2rpCfxW3TvUKurOpgyhTH+pzBO
Mxmu/Gk8aeyB8TT8X5I0LT4qgCaKuq8YaZk64L8qmX+Wfn8ljKMt94MwDqgSiyvZOlyEQQ4n61Mt
WJM6NYwQWXjhrDZbTpsPfORN1WRHGiDVSlNnme4xeWypaCGKhtdtMiKV9i0AgbEXLkltHWfCpcwO
U0Goz/oQITjD1KnlFn70KDto2bz362CDcuGmK9JniKtfNHK4Jt08dIa0D8ZcRsqF4CEa4/cuVnaD
rd1bdIhWwh9bYJnFI8Fs92w7bGf5RRzoictBAvD7GLxmhOttyQ1A+6RZ46pHXDCL5iMjtGDtG5iE
qh7hfEIUtSs0ceYLX9BLf4avsV1QVi4kt4C2GcUplOVOqDU2Ip8Ziq+SzKd5mudtnCaneuSMbqMi
cOwo/mLBjACLghg60CusvNmzXWTrXPj7tlOhPXDKRklM2haXz9rkVdZr28vAvK97lGzfPlZEjO2q
Rg6BZQOdcRzc2dLlWKpX82wlwLeK52Ei0yCAq8hB9x2X/22g8UlgGANTNPCqR618n4V9eaVVvkV/
Q0JwM9AqUwg37cz4ncoDJoLktc6CzMkqbYDB111ohXjIGsk1k+G5N6b7puHJRXCYAbeGr8Ns7hZp
t7OY3tfsOAiV8I2LZgbuF9boQvL0CrrtAz4vSrc6zwhJ6ErvunPXlleJXDVOPPF9Enu2nQHnmqeA
Z3IscazHrt1jL6Y8UW0y03pEHewUKXLtlKRpRkrHZh9Nw6g9mTK0hAGCnkhzEjGK6NVvxulgSSmH
rE6R0CBqyT4sqEjZRK6uwBWeDbAOsQFhiWQOdY81J91F6CCutVhtN/moKkQTqOM+9acTQQEwchvq
AklojOuJrt8qR+OjSBlsxLlRwA/bC2qga9e63DW3PqFyq7xSm3Xd1jGbPYOaDQcLYAn+Pq5RKgej
hkSOBidgmMWEQypu1l5MJp4APWRopgv1EJDtPjCggZulWA8qp3bUIYKHpYn8eS77wc11hN2V2MM7
v07j+sqUefph1V5l4mIK4o1SJc/fzV5/0wxicvvOccL7b6GxlbG1sDoKgPbL738njDVyuWBfYwae
lZYcdgudoHFjq0e4MyQt/U1E/ScZ7p9Xw12M55irsnz+eLW+E0jyQj/wTKCUKwjVHvs1TyryR9Lw
Zj+5AA5BqiZxUVHSPP76m35ybP55cSbVxX6ro074NNXlYMcLjuqBV8DNUnWQpKgBHGVhAMPmhcCw
PIiscWw/PVp5dgSrsPn1R/i0zn+92WRZM6Uz0y4i6R+/PpsTLat0QXmj7wmVzY5BaOyWjvmkUTX1
k9/cbpNl4vPDXcILuB59IdqO7Hq+f7gEwzR1j/He89l9rNracMLpvk4uqSLSNxg4U9uNfaslFXE5
+nAfa8apLV/Z7W9TTE4JJUfLjzagxg9oPu6RiaEdO1Rxf28VyOpRmqlldUE70ZvfpZYqYpUiL0WL
JMiSxYSnnvMJqPo8cB4topd4aHZS0Bz8KlwzG61lK/xAP2i5tOsIQZQsCp3iSAzrEpvbEPrUt+u4
Eq5vwS4Mw+EFt+IthGvYsrJaH5R6lhwc1O9mVT/GjUVxiyXMKztxDgFl0RKpOQsHiAKKab5XKqZP
S+HYbN2Gs3w/VRGDrLYuIGZRwbLCfR51G0jO2xJ71jcL37+1b7otMv75TOP8vnv53//Y5PzhT3kf
xcVL9tF8/qv+P+yELpzEf962ex919pJP3+/Zlx/4tm8SOiROeo02GmXYi5bKVPGtE6r/wfxBCouB
D0/WBMlRf+2bdH7IWDI5ZJWoDWpp7Hb+pXIy/+BFMDGJokr6ttv6N/ZNP77IOI9lBT6oxkWQGLOI
fXqxZtOHMkmxBw+KTxQ3RbJ8AFRDqSV2I23UkaDa+vgmxrzZfXeL/ma+5szx3Sv99cpLBxYPso6e
Uf3sbjcHJIVSENLjazKiac1Qll8ro0VIFajl1LnEDtvtrrPa5AMZL0ndv778pxl8uT5AMY3UK9rT
hi2rn6YwIoVKvA/4btDAFTKtgZTWkWU09A9x8ty1sFE+NAIYFJf6mHCithSF1zay5v36g7A5/nQf
VFMRlrEkDNKf/Zw/B3AprSpo804cz/pBVpPwEan0sAesDsTo19daVqXvFG3Ld15YDayRLFwYwD8t
HOVQDnMvNahQM1/rby1/QsmT0B0+tarCPYf1Pn5TR/4Q+fJ9xMvPA4yvp4C1VTR8M2Qo/jhzN+Mw
tp0cJ0TQp0sHqAGSukvb3qYCGUkjhrZILi/MuZFff/1d/+6+UsrmO+voDjkOf7pwbpiTUoqEfodf
GxcG+vR4r44SPVfm7uQ3d/bn0czhmpV5OX6T1fbTU5yijOZQTYczTfVDkzXvsda1JLiPcI16kWwk
YKN0+Aix+M179Dc3mBmENxcSB19UXz7Zd/ueEi2fNSVq5oAH0w+oCJN1gG8ShF/8nhF2DrSfcfXr
e7s8tE/jCNgq2yyIDUg3zU/vzjjLnZGqLPclW4RXXRSM1Jhz4W8u8/MjRADK3KmbCJ5BFXzGuqoN
os1yUVXpTA+I+pcWYd7N73MestP99Xf6LGlioHD7uAy9Leben8JZTUkkeaUohdNjlLw3+8wg61vI
HfnrUdesR4r/CD3SkHSguFORXw5tC11wMkdpDepflynj58Pv7No/3wMT3ZYlL+Z8FpDPMpXEkkl2
8adiIXar00GmF4fJCKrUKYrC38Wp/t3FVMGMCAeEI/7ni82TrIUjuHfHLgf90FZy5OkBgdCrhrL/
06/v989jaFncUP1azAxsGFnhvh+3BjNQzDtSOEPU2Z4aD4yhrCyD37GIf34zTcEsT8qU4KnKEH1+
uE7ri5FOJFaiesj7UzxJqTcPg+6mc4XJDCRr8CZLY3ab+VIf/4Z48PN8a4Km0Cl+sLSy2Hyag8A+
kj5V8h3DhfBeddE8rZTZiALHAKuanOg5sfT82/fVBIWxMDcAY/300lRokg3AQ2hFlHm8ksg3v2fm
tdxfX+WnWcegpMMUgBIbKRa//PGuciif45lvjC9CSFeWFvsniJQaGTadz8HXKm8EL+83s+o/riWf
9X5YK20U4RbIFl7UJdLsx6sWtdRLKihRDMd2aB8oQ1jbNBvLVdKEMxzOlPqO18MdGdZ50TGgJuJ1
3qM8y2nG9DNtJtlM1G3SxWL+zaP++m78MCfyoBG1gYJRFdIzPu9n1IJ0JpC0CGb0svA4MsW9Fxs6
9g6hLGS53KSbMebhFYxH25niGW9Z3Ae8xnPyEdG7Rww96uDGLdIavF8/ra+LwKcPZ+Ezpki2zHGG
9unG9WNEKUTNZrp7sfVQt332PBOMaqwNCiPnOYY+eYpQwgQO+0S2gWKuR4V6Ajy/nA3ig24O+M86
szddO+iVPX3XAR5TzXkbM3YNFrqcS6bkhHjHcV3HXQ9BkQhodNLcrNGdyjx5B70gy05PVsy8IWqo
HTYoVJXSKSXyQFcaPFoSDagSnQYaMx99JvIRP6MRx5uxqNJhUyoWf07BuWOu8Sale6jciI+C5d2q
ZbpFK+QEfAiqHddjLaKrJTFuoxBfGK7kYUzfTHJcyPYcshSwZhYCMOCekMoh9SMilhktRziq1kEJ
wJCs+hKjETK8zEqeSGUZLyJZpYb36wfzeXJiVmcfDyzdooYg+PePAxpo1xhmPbBS6SJFwARxNl1r
NKG630wKy2rBX/XdEKBwy9+vmGz3UVFC5Pg0D8ZjV7c2XlTETZERvkiKhFFLjFPROIq85FrPdROu
+lxE61mOy9aNW/XKj2pCNWgvNpTuavWIeFG/MPKgpEFl2OHV3MybNAnpAysSpnqUBahGYsTYsuJf
z0k20xHjxQsBY8+tM+f4L5WBADzT9+d6M7TR86z0EppCIq6dhoLruiiHdB2NpfwyNNO2GKv4Ua4T
bEOWnww3ERpuNC0I76jWWXLjhKUC4GMSc+waVXVepsRog/ZG2/q+WV5Vs2L1xwgMqVNahVF7cSv7
4wrGOXN/0PnqnvnAdEMskiP6JxOacholg7z2B8s8D2Wt06cLHSWBzrrpQklGaoGwv/SkpDS8METf
qZl6XaxEJ2ZUndGu1GCHv/DQhaOhOFDQy41p40lgUsCVs/Igpkiz/pbKig3SoGucpkyglLZTfBZ9
qS58ZVrWa1EZkrG10Qvt5YwibqynzdmXp/Ia3ENyo5DP9IGMk8QRO6wasJup3giHIsHoQWa8RAdQ
qQQ1YJvFfdfYX+pS1HA7JEl/9Pt8pFIgZiCHEbAKh/ap2q1qc+yu5AhZGcaMdIdFOgLA6et7AhY3
Ro27oFZH9cDNly8AyNcO0bTY59CZqo4k9LZeIwfR2q0s9I/Qn56lOJw4SqJ1eKwZUdehBFyi6Dok
mUWE1iodhPrUypXYDvYCVUv9e9IVlKtaFqh9ZuWdBnC+jiOAnejIJDFAzO6nDYR/mzKlZiqnKTPi
A5ol/bq0BfrMuQsMAlyIy1lxsfrLOJmF5ZAWg2SstzqRXKR++Ubk3Q0SDwt9szJMHvFwM3F/czoD
R1HF/ZLTQJ0pUJRNGZfyWYlRUcWyjngTZjsQkPmtHnr2Y8TvkNaH36RM1I7OLbCbNKGE5C+JSC7H
t8LTithyDAZii6XSbmCtd9zBWJKMdSNJ7R61c0u13Se9wImi2rwVQXyLzaYN9hxa0l0CFQmbIwFV
nmKXOpVFhMYPzdjO3EnMuMwYQcAyQoHTGdOiuwIsLnvpOEA4Edp8Cjpj3HPMRglbR0+9Cmm2iOsb
X01bTPrDquoINpPn+zrW72NOjghHFX2Fp343jf64HljHkT/bAh7FUFJkzAjAqiBoEwJt6++AQGcM
L0UrUrdR8/GyLJoeJweU/tWYgJYJ9GFeR+lI+lIy1uueQMZzDzX9UqnDqyLFC+UjxQHNG96hOBM7
0w5uyqqtzh1FrfewN7JdXqTHuG1ubewGLrBnhqn+Uo7zS2LWdAWbPOmf2e282/RmnFHqX+ux0h5x
QZiMZ03bkVRM4FGfXY92cClNRX6QK016wKt8qY+oEhNcNGJ+r/PoDsjKe4gBGCDMtJ/k4MQkRb5g
16/NtvFQQ1YAnat8PTbaE4I8SuG6cgmNkOxbvdzE+Xynmu3ogK87BMZ4ygM/ZTUt7gJJqB6exi/d
BOTaUp5svXyVw+jO1gcUSaBCnKyrLKcJxhfU8QQhJuX0xv7uelTnW0tO5I3UUP9QBFIRYCWEFORY
leMmOJaMsTT0V30tris/WFDnfXXEYYq5CtK20o+GU9OQQXQtLlNt4gnNJE+HMZBa8vVWGNwo85SE
Gg/FJF1kqHtIVRnAUWsWvtdG1pH+hrILJ08F71hQysxxh+LVusgFSnezArvQqsRSDK26lfJEWtHL
vQ0Gw2OrM7NBgPs68p50EVEpaRncKCrvkJUTqT2R6YiLl51w9GHBTd6xe9Mtt8a9js1T6O8JGw+i
QDNpfG8x8j7qrcj3Pu/ZUStmOmZ5soEfy0cna2Yrlf1l0gjqqAS33mgS2eAiy+/kqT/MZl2va9xf
HvNzR6tngcbMO3YTp7khk9uuKNfNixKIbh2pBNmhF81jnqAvhQrhReRV0EHo1q1GsYhSH1JQfYR1
AYB/XfZWg3MqvSOGkgwmTcg8mMy8Jf9CcvOmu4tbgfwjOKfsv+i6qeMq1YczwYhvgTFhyQKDcZQq
bMqlFL41mFOwPzEjkv48rcyablcuNbprK0lwisvyTQnrfRUm1t5uVQgZKXwdCVwY146+cDxEb5f6
MnaoInxv/Tk/1KlO4Kpmpzea3qZ3s1/xUBQy/PpSmmEX5MA6Okg4gI02xGN57Jo9QjwJbTSUD4Vw
UkYdRY2umaJTlOXWri6n61BoWzH0N1leHtuuvM6bMX4cx+qMJU13pNCkF1Fab2JKg3URpupuyRSj
njXFayOCEiyqeu2TrI0bN7qYmZ2v66qHTgwo2h5Gj8BTRyvGk1pVWKNL7a5IOFxYdrCyquAqTkJS
YnVEtP1ZCSsmuq6/ULTkgizUWyyW7DipWmyTof9SII5Z4bg5hgGCdmKvjr3SEbFBzuFKk7B4N3aJ
iZJ29yFS84Kt6nBIioaEAaDyuOWGo9UEXpUVgMyV3tzRujurmODVDW2BioAsHnjWPplBT9owbTOJ
CQd3Vh4mF0R1ATMCEqHYeX5nt9kbJxvQ/HUzSJgai44kTLlgLM74JwNzuiAIbd/WNn7rzn5iAkfq
HM3PPkKsZiUCFnHViNmnSMFRRIp80sYUNjmCaKIzO2TgDEpKFxlybfzfYbSYCXskxDUgdDcsJh+p
dbzp7WhN6gL5cKGjLopIPELXCX59ZNWD7NRl9jJINkzwOX8nJglVuRbaGwtIlaXRvSSksF41PcQN
9tEY3fxbI6+OaPwX3TZ+vsyGODGIQx/Y42XiJ91WDzThxmpTudIkPfSlEZ3SDK1lV/qohoneFBQY
iEfbyektzZ2tPxBC0ZdrADeHSA5PCLHprdSsxnneOYMP16ZKqgK5r7rGcPge9eEb9sZdsNxb4s9u
Udfn9D01czfoyLrJBeQnMspwtZIKeqTQXarZ8MoQvuCQxhu9Vq4sbKa6fFPpmr8Zq8YzVOkezBut
784RinbFTmMj2yCptaR0qWi8K2m/byDbzLLk1TKuTiJU7VWjSxsiCDa9aV1RVb6TM/89zjV6Tvqa
ytGamB5UgeYNeT6XcwNHAzvPE4pwt1KHu8UkGXassE0h0GiiPW+VmtB1K72ifppuRlJd10qmkn6M
x50aGBpm0fE4MMa5EHuaizge2LAjk87hHoSqP2ztkVEQ5aoX6j0Rf0N9U1W0fSWp3FjU01Z6v2x4
pOJebi1jZY7yMZXkayUwL7SMchMciIMo2niNDbHdGxOK2bxHOVCkyKm1KPcKfeYGgfkAA2DYzxHV
nrWfTGSntqrujvZ0RXrWYbbyIx15hPp58WZOZIKZQxwfC4sdObvpBwuBsWkN+WUHkWarK7huZJKI
zWwmvYXQa3XypbuIUwk9L/sVkS7lInPXy9U1asxbXKhOS4PcGQ3tS2QCUitnRNu9aT7LdozUzyDC
eTAr/BrqfIqsJfqJRYAtdv9Eef2lAzUGOcMs10Zu3RoDBI9QKJsiT2cPeVK8tzL1NgmsmxCBLmWN
6ozu5WwGY3EhK3qNN2Z+1gZpX7d4QkODyNZUNa/HtGff0Pj+mqinKymJCNLxx5QKqYmev6MvrTcE
qtY6TQ/ErRTNLyMCpjF+L4m/tn4uqvg1qTtjNUnhZVGm7LfaMaWH2VRfNNItswZL2kgdaSUb5X0j
K5lTTeV7gSISZYm2KyGS3EkCsJIyEIyT+sHkdKIZ9/0wX7am3rqSEvQbPYjJv6iA4qMrJ5k4645Y
hE8Lw3xfzfAm1CWTgvUqAmDGxHFi3M2HMeqf2jw1nDybmOfYjsxMoUeTBG3fzQTJ4X5YvBEtPu5b
8OoobSJo9f5l3kR4wwkWJHbW9sqCKKIEQMNa0obEEXU5YLIO0TImuE6g/xFGqOJoI2iX8OU4u69m
RD3WyHTGzLKSK3M9ZVJ+THXirKh7IMHM74pM+oBXYl3JQROeZKua9oVZKZuMSKDVWAhpnRoErql9
tZETfxcOyERlVXrqcy5spMBMyBbHBD/4Xp5KV7FF+E0z3Qd9e1/YgBCHKdiZZu0xmyE3t6NVM6pE
M2Gn6ejlKmV1VOfFDDChBCdLgsWLTU6Shdedjc8+HvEvzPVVJeuPU25f2p267TJZ7GqL20Se+EjK
6YAGtrnTZulORBUOOqs4E1uHzbq4zroJTfYcPcnwNtSc927WtWOfosotGuAEOsGz87i2qvI0yjXH
Ek4wLNWbsCXORSrMjdb9H/bOa0luJM3ST4QxdzjkbQChUysmeQPLpICWDv30+wVrbKaY7CVt7/em
26zbqiIDATh+cc53uv00g3ZVM24EYB8SAM0N4EmTOC2vWq7MDl5vO/rHtIzupVURwerCtBJTdPSb
cqdKcDcF8t24kNsZR7Qx5x6dsvzRN/Pl2W3kJhGus8Xb3Pgb1NsuAUORKehZ61F59KgmepU2m3AC
G1PXDUFuT/4zDSNsHxElCOaFAUPcmBtkwQYWH2gGCvfDDcFkS/7gpB2v6YWsFn2w8xH/hTby+zmu
2x+6xh9CtqWmZGxVqm7MooNQKdPeMk6kHlNoxkgmvjHJsV+MkQB2QyTTTa+cuN/L2Z3xHmTNbZN6
IgqEJHV3l9qDeRc1RsTLWhJ1c6zhGGx728RmwSPltaHQ07BlTf9Uj8kgrwa7d5+cpk/u4LPH4RAv
t+BVyWxe7qEKi/d5JkS79d447zCiLO/gP28nF+kVoRPZ6RJgz7s+ybJiJ4ToP89cIO4wjJZ+VDt0
vMl4b5tkWbnMswg6eUM8fR0Z8RMuI0S9/N3zXDxENM/FOtyZsX/PILjCeDPht/PtW+IMGH0sdXZt
zvCRCP/W0budZPltkjXbmoCEIKtJSF0zJMOt9d52HhBaM8K6wpKYs72eLP4h0FECQRG+1I63TDfF
p1Vl8bZy5vq2rrrzOIzkpWBn060YnjrX/Fx5zYvrwmMRF7owQQ/uezbb+PqAo25YU63nFFz0JnOT
T0luA16SHYC4krMEE5cNb8crHjGVv5olDyz3Rm1vcr6TZQAQcItebaj6QKFFiGs9BgdYHWOAjECO
xm4CnwWeSI9HQ7UP6aBu+xXuTjKb0Zn1+nudZ/U+Tpf5MWnQTF0N81C90ZfF7+RJe3dFk7e7OfWK
h7gxmeziq0mX3kDZPk0PDCjDJfZOeOPWu3nUdWB08bKHvsN5lkk6qSzJrkQV24884G+6m+9Sqvnb
yofdtPH8Gr07Yq1nGmEmrhGLnUeig9cjr0US6XmxPjVkOl9B3kNl7g7k+q3+J8jzxglsx12ssk8W
v8O5tiok/66/vhhOyY1A0aa3Wnviuajp6IckT7ZT0pfP/soAwUlL+1HGMV/BkSAV2GQe576F8GM7
012z+slX+NcOwC57fBkKW22K3npppfDOCSCF2yw2qMPtObsGVjtSSrBFx/OKtLLF+Okv5tnrkK7N
QHg2iIFJtpcs8fX8NXP1NT8LG7Spe2OzTRa83dwTdDW9NQnTJ56YXTmTBWPmVnJmPVJtiTUpjyNE
PYDPBRbFMWoOdWOPzwpmaYah2Xk1ZW9uW4rogFIK05dfSqQE5rDNifTbAmzcpoyGNla7mAdVOV4w
zgtORpwh4OzWR2dME4IMFaF2Qo87HsB8Q9Ynmj34bBtgHa8TyVLkSu9AHkXbgloR0qpJGDP5N2FR
LzrbLyNi5se4EyWiItPpEB5h9wKjNopnyybT3CTKqMFDluHDq3AyTQ6BIizo5RmflthjeGd+Bh4w
SPrhblFU0oXtFMcxj6qwx0MPLbWbx90oGn1YGtsN53KSOC/NwjjWC/btriQsLI0t7Ot1stS72lFx
sHhx/OiK3L6usuHKKLFlO8ouPhd9mnyuNCGpG6knjA2NK97MJCcmmsHxd9ReENakmgnbjtPuzfcz
6BuZjiCuVFEBwbDT8mtzmTTTL7UZFNuBQoVnJyaVyUwybsgFkfpmoRakXJyXxlG7Zh1GBkgeMT4F
R5pluPe1SKvK3wwWN+Rh6bD44R32aKLofYYg7jP/bRXj4tCcrIlPxe3FTXSSl2ic4xj1ScWUmtnu
SfYytb7jYxl5evuBzHOnhPX0JePfOb0qpFPqRubYm959s0rnK7H2TnqcykHHWJrb4gWb1c+thMNp
N2gerw35bA1cbjgcDXq2nEGKHITE0hkp+8i7ghzxynXi9FGUlvOON8O5a2n444P7c53QtbnOjpSn
i0VBUenDINLGuyepJhpPRNm6ahch3JwOdV/2n2oHh1BQ5Q7/wzzOKutxx7LlZxDiGthVTRK3EbsN
SiWBNvFtn6ZuKcob1VrzXbEMWbdTg1AH3CGOH4A9i+ivmDsyz+7KRbyXbSkwAwuv/g56GM/cMjoW
EliYYzarMoyLYRtPxrzriBVqwZR05RjMAPaMLcvL0gceJgwmPWPj5yeVRr1HNnbNn2eYuA5HjM3G
/WIh7uSF+F667l6Z096fmod5yjEUZoyfffnVmDIGhfq2y5vd2AGM3vQNx40v28PIiPl+ZdwKBDmR
Z37tzwlVbTIO371erFv8Z+tnwnhDy2MauWivpghidkfHxbwBuzWdTz9jiSeJTXOOECSM+bNxaTW/
dMnUxRc3KWujWMsdXTzUnhGgMcbwb6nvHUZj+iLj3rkh7Vpscn/eEUPa3vKPWI+MzPMn5Q/2i5BN
dhjs+d3rLV7dyeoeWqrtLS1UgtO4Nd1Tzd9KVKrr8RMzptzqTlXM6/LR94u9JSAv3U9FQTRl5mOT
iufOAUpmjdAVKigRPCJOW6qrgRzg99ia4AbmGQb1U4uhVTFruKxbd2Q3ZtMh0ykNPcFXHe6lpKcv
qF1Fe0LfOAxMdwp/X9cQca7SNlvqbdt4NqrIrkmrrZpaxz1XqaGhCVZmVe64YTy9U+MI+tVFTG3f
RsPowqSoUzxMhC37NN+rnV/LMRbOeWqEqo/8vARJydEEwY2unb8bnhOyMTQjbGFRc8TTrm57M7+n
Yp7jJ1ilhbrKZ8FR4IwG/7lwCoEFJCayD1WjsYSixL/qCHjpd3Pl62SX2FYjOF282NvUXV6rq0uO
nHrM1dTJM5xUDYknLdbp4JV23rSbf46JkeyyEjW406Z3UKTg/wBDdEnNnAaNgFI1MWG5EBWEce07
jYlvs1YRA4wuKc6yRwDeq669ja2ODosQ2uVk1yWvRCvXt9zDK8iNUfUG7AbsKi+DX/lb1V0gAL6R
6ENp0AYWBeMN9ONNd0BHNl12Pi9tryVBsY32w25iexlTd96ssMWO7OJ++O76iVcqTRYF+Lnt1HLL
4d2fU8s5V6NXHMrEd/bIFS7Kj4lZjrL7fWnWK06/pA40vNhAtj61UWVNx0QjN+8uy/eFfDxaDocA
+cHLjB078+g1grgqL2M1SPMad/NOT4iS6PK7Ljswgqa2hAuwXFVdk1DUpdwLWHHbc+EqBkFJ4fg3
hGTPB2JWNU2Xn+FVtKtoG9X5koXcy1Tupa7002Wtgh2Vl/Tc5bBHKuVVX1sjX7ZDZ1/FEdJlSCjL
vUE4yj2sjyndTwTmBoBK4+MqcFiYFZofW+Cfm0uHQQ68fmZeOkJ47+udgX7+lHJEtKeZhmxPeOp3
+BZZmPtR+2h2MF8CBnIW32RZCWesuy8+P9pjwvrkS55WUygKXwOesKqgcO1CbkRNNu6WFFSqWdIe
yVoU1mHVKj3hh5jvXDrVO5f7LvBN9cmqVmJ82dSa7wVTBBZnbm+GbDiWZ2jp/kuSq/o+l+6rghEV
TrL0tuU8RvdRNBCalHvLXdlFgpOhLgLXrJprr+tchvW9hwd4mCJGefxO5J/lbCd1Ph47vydr3cn9
9wko0B6RfX0lp0rfQJ6/CPFNLLWoxfEJXk67NnmRIlJntxneu9wsQK96RzeN5qsFfHnIG6O/8XsX
aFRcY6bm134jmDyNQtnCVMm76jIjzdRY79gmqm1ht1EaEvZgvQ9GEg9YCqpWbnEwc4flk7O8tS4B
hvCNDZO2P0vvfBZ3r/iu+9ep8HhNKIFhJYY3IlfndlBshigwqvUk2Bz74cLK7GaiFNlpoxq/ERen
oQwn+s7ohlMG/MlglTK5BwYKTK1g9zMokpltJfA0V/U5wWi96Rev3eLKrm60FYtD56ID2HiIK9dA
Dlm+LwGubx2EOhBSxZp8SQAB78gZFNGmZ6/NCrZpOFe9ASFXMzMnTswezZl5XhNmhlgATMYkpQma
tLEF0/0pljwqnheaynMflahoB1BU7llI+iz1kogYusKkZ3eNQpBSWa271cJrGxtj906uibrJ8vE7
+FSiyHW7Hulp4oDACFgQCoT3sSrr+Uj0YLexc98+y5RZVkSK7d5qJ0A9PbGW97PpklKqG9MHcdou
1yYpTw8kU1J5wIQmSrzybhjgeOADosNorwf6N8DQYiBTUMwPaEKMp8WBFdGxFaN8Tesd9z/yCF9k
OxKR1Cct7Uvnht/9GJNUqTfzXLsPUYoCwKuz4uh3o39osiE6DJnLhC71w8wT9YlH9phXyfoZNR1T
7ZjZo8ic7t6wIo1XHRgYcRtZ/jioSb5OmBlubLIoeTebYHJLx7w1Z/8lh6qOfgYM4X6wJR7/Gm0B
crwk8Cnw6e20eYD4p/aE5A53azMUlBnkgbGv9L+rKdLfyrz6XmTVFHTtMLyRj+vetMTREy0IToYh
3cDnsNNj2T2TUIEqCJpbQmGTFafF1TuvAMLDcntnAWCbI4gIthOvTEvtk2lObaBcbEV+vXzWZpZt
EZI8E4L21e6RmWAbvrCBrI1diavavjALxxW9YGSCbRctWcAIg8oekOqlvjGMIgRr0QTMVearnG4c
UOCcPDAKr86zKB5GKueRhGUHLzvthDGwjsSF4Z/qWXCz2gstc1waS3LWZEbs/HGMz+g8oL6UnIn+
5PMCLplhFeP6uIqpDvFK6O3ITYylByuDAsYbD9aTK7J3WLneDu9JHLIQ3FJ7yWcotwdG7dmp9Jcv
jZZ663Ftvhs176NUTSk5vWp5Xr0GNE2TTkgGCfpZyDCfMSQYa+l/ikqY5BvhLin/hMw4K8dSk/wT
0RgME2+yTWtXxrkwaKvrcTKeZt30J3OYlnPM63nTJQM8PKZpDOFnfavJdsDpUnQBa+LkTDRoFSQI
NW+w/zBDZ+y84FXfM1OkCaHtCipPofzzRxFkbdk8pcJArsShuq2K0t7VvAV31op5ZzFKN2yYvVzH
0mEWLEpGgqnUgdSuf+6rjregHdsPInKXqxUM8LMd0cSWTCpfDcc4Qgg61csgzHDMwBEwxQ5E331J
B7u8I9zBPztZmZ4AOxIA2hn6OfIsee5a4V3Vcdt+Y3gszqnRxmcpKwBQpICiV87ErSs8SCOcZ2wd
WJOx9CF1xe6BAjYLIkLfu9SMNdiGeVZkghaVvzNNA+iNldv9HUhg2OIpa4uYxv+pgZ10R8oKJ7tk
FkZm8LwG41LUD8Js3jylqytwpka90ySYH9ymJuHUWgjXmpf+nSQcAgEQVW9o7jieS/PszLRe1wtj
7gfg62yG1zJuZYCx3T8ZI6PGS8nIBqget1Er8zASLon3o5YndyLNPIn4BlWHACubmGzu8gI/vzPP
Phnuy+KdamDYlyV3/WXhpJkPPNU+OIIcVBh8v4tzX+uFTaZRH0hP5wxIi34LJpopkrv0MIxnnrbU
7rpPUUeJyewD7ghOzRE6F5M7cSZHwDrFzFRI5MXr/mzFpvgB2Ns/QFdBVb0klnhubEffT5ZlPOOw
Ma+7yu1OKxwgAnPL65kW615ldncqSbZ9gBmAM6khAODouO3QMUY3wVZNLMdCVY109mJerhntF1ub
xlBsRsb49bFwKk55Z4wl8+u4G63Q6ImrdpyeKN/abqqvi6qSYeuba/SMnS7/QYCXz07F4F3geWwa
+l5w22gfCjr0BhDbYM/T7MkEd2JtUMWZXpjWrU0NLPW51zrfc6BRsxU2oQkXdQhw2tiVO92vLvOE
FSGnw4Q5X4b6zgC77D2VE6efs6CMCyJDebctAz08pKvs5IuFpoLiKXNismMqOFI9RvCDWTFoEE0J
iHROalYe1jzCFsXwKZdAWkP8XfQZma+EJBPEkuQnExLQu9JTe+pJ/GlC/I5sMdR61fjsAGN8ptf1
ZESfzHV9TwjQYSPP7ju3OcemNL3Kc3e+UbPId25jTA2rwUuXbNXfLDg8vWig/fvZde0On1NucqaJ
cwrSs05gLqW2t21nK6exaRriX1BdVbc2iql4iwiNU49q+yAj+CypmTJZGlR2AVRE9V7GZQsMbClr
vpNjuEiQPAtqkfuVMR4BQSSbaduetoTi6GtwrF3QFblgfYVFAUm2s8H7xv3f2f4uWbryaNI0BGr2
vvpujMgBMeW+hFT/KTNkfPTrKNZh0WNwYxwFCCpCCEGza8DMmuM7rjc6IvR453zOZrSnUz3uVow4
uzxZGB6DDKmMpAdcwRbDOPtiLZ/Gmt4zdMoJbmp1SQ+15Hrn+UTjslyKjfXEucqO1mV7TAXF0Iv9
qMUyaFNy83nbOe2zo44ranT+P7HVHNIskMtWMDFDokJDEh9GR6kutMU0bmOEJTvGf8YQEDP8MLFm
3GGhYD/kWoiwLpx3ZdvGJeeDu8+03QMdVv+6Vul0kKopKBw8IPKQ9ptXNdgsVJvacl8720Ar6HZL
ed1HdnaexMzfQdEXsfOiX44HMYbGqAnfYqSpi4UZ6FDVKxZbJgN/FneaF3/Cr5JLVDoOsEtXAUZA
A87//y9rRl0PvTV29X/L6VevW+ZgKh2HvDEOOYYxlAicWZeuE8jacZm8/o1lvcsiuNcA5HqfLvgw
RRH44nauELhyGs53QGI8qrFsvvC1ejWYYVP0ifGdVE6WM/lQl9M/+uH/b/v7CwD1klD4f7f9hd+r
8q3L/237u/wD/2P7kwQIEfwj/yGdopD/x/bn/ZdwmeliVGXyxf1xSeD7b1yC7cJEANTh43VFWs9/
/Y/tz7b+i3+dScIQ7yZSYYk3+n+w/f1q9EAD7qFTwv+FVN11LFd+MA3VKLXmLCXjZ4KJiwLKT8Oo
b1qa37Y+/OuaoNJbiPb+twHs4uP434fg50d50obIjuVOKiwsvz4EeQqiy2IDwOadwQQfZ+7SRedX
sztWVwkL5P3UlcVz1nTevkHR8Rd71E8H48fPv3glTQc6CeT4D7pnSssFxT3q49TK4+ROmgnUyNlL
gWWrsUKvk5ajxSVYCGeg4mthCKEXenTV6H6NMze6My2/cwkIWkTJgM9u/Q2vOrfdRTml6s5cCQDa
k2o3/Win1mUE4iRtQvIYl7RD6ZsE2Vib0ybhBfADSQbta2lmrkSR0SZP3D8wjTqwB++ogMZP42ib
z4Ie+NofF6PfToQXPf/595AfIC3//CKuZeNRgJmMM+bDsbQ0gtptyXqkFBfhzCAs860abU5u1gvl
ZfHqWJ9EYcq3QjsmOzZPwkds6oYxnbOq9tvKIs4k8zCy6Z+L2Al1GjdfYbMjBGS6WUaBTeId4CL2
TBkCn0FhIDVtuQd30T9FPSPaMMmK4t3G1FTsDGjf88Hrm/p1HgDWBhAolwe7LUki6jziTjazY2RQ
wLyu/5oNy/ykc1eXW4NvMd3IZUhuxlm35kmTBmvfJhHd/k6UjDOPgp6CBi5jGHXRJznE3TkmSuV8
8h0SKTskTWFSpmigSbPu30RB7OmmAntUH/WAb/R69eDjh1or70skW7DitZtMzZbVImSotJtdN5SR
n7phtQ79I67LOL5TVTabAXaY5M1l/3kZppr2vJ/cmdG607na3MBsX9ttjpAJZJYmei4Ua2q1jGlT
kaP1TikdSN+wHfRKl7EuQFh/ADTCmBZWKvFLilSByHfPqEwg10eWUzykjp+KLW40BhHmEE9AALyi
cw8kSfrmV74w9sAl4n3FWAy54n1OzNF0HcWGH+3W1GugimWjLHYFdwVuQlGZxTFS7LwZLeTa3KJx
8Ym9lhkxP3WZmX1oJ9DOwyKT3a3pXEgjqnAnYBm2rpwNRRP75WG1knRn9cpFTDDrhRm50TotgHPf
SiB3+ACURVV6U+jnGZwOa6APYzs9pzuxeLyr/3zz/6fDCE4EC1K4lzhDPzgKWXst+ShISoxr1987
yCNC7ej2FqA80WDDRAo2BtmaZRuLC68Yoh9//vxfDWE/Hz1i5S0BPAcTjut+sE310ojTwoOa1Vy0
7URrWGdTD7SDgP72NZLav4AT5H846NGAkYqKwZg3x4W/8+8SxGkTWTeU2JfUiRpft0PzM7OlZ43m
ERc0d4cIrAl7xjm7pGmKIyG96r2ecsLH5oUNfJlFBaWjgfDfyIjp+fP1+GC6vFwQizUdIRXC9QVw
3g8GGLMU/kx2QR+0RlTf1aSV7imprS2RUCMktzmVQRbPyaEa0Thu6pmhruotoGyl0e/1YIi/vK0u
b4Nf3xZsVAUWUNvnvU0N+Ov1Yj9fYWMeBNpBqzWxgk6xv2FYV/7NLnb5pT98EPUBQecXoyVRJx8O
YQmnfhJYKYKknsa7BBUly/llUhk6S+1+N+aayeGcEbG7EV3SsdhfUl7VlpMwCJKEbi1kwS3Ta2tD
v90NDhOEkAl1Ac5RR2VIEWjrv/zNv9+8UFXwy7um4spQhPx6bTzbtd2RrMogGdfmHQaJ3kdzRMaT
WyWPIOn+5oz/aFkCimB7JsZ40yYenWfmw9NquHk9xIaJZ8woECFEBLNv0s5B++HFK5m37VQl+1IW
UM39PH/BW6OczYQoaPfnu/TXm+KCCpCMQiT+KQlhCh7Ar188wdEnG0mjZ3nGdF+w/N4wOlie/vwp
vzsI+RiJg9sWHstmHo1fP0ZOU2NlYwrbnYO/QgrEkIP1rYNupVi+DlYT7WgL1ueyKcarKK4QKc+i
QnthZU6Ow1x6tbw4pt5igOJ/Qwf8enJeroHlQ65SFmZkj0rqw0HSeGREWRE0xm4qo2NrQ6Ka2Vzv
MWA8x0OebT0Laj35kskZ0b1+/PO1+U+fjnkX+y6Ofse1PhSRaWfq2BqcJnDRrcXbvqiZTeTA4zZL
QiNMVq1xnY8maWiyEcO2c9fpL3ihX5/Xf76/SSoBtz4HN07PX38c0gQSijzugbHC6hH0TYTCp0f1
clc3Dk6KrEgP5qLH7Z+/+IcD8vK5cEEcCn/ED7w6fstnb2sHfhWCMbYxdbpFTYewJ24pjUYV59fU
au7WQDZ8a2OGsi+BskTIpWCPipBJy9rsgMAkc/jnv+rXk+DnH+Xy9uJFSvYGOIkPpzb3iFCFonVf
I9KbXStG4yPm4cUqrPU8Jp336c+fd7nz//ew/Pl5HvWh6/6s4XHK/XrxFS6e1ch5i8lK+WGOiW2b
S/wrRuf1SMPIqpQoX3ZR7Tt/uf6/P/ocQcAV/vlk8yOCYIXbVXj4u4IWaFgY2xDLIxfB8Z+/34fX
9D9fkBaJQw7XNlEmHy7o5KP4sdsOTxHKx0NcpNG16lQeYLaqnoYCzSnvuvdBS1ScbOmR+LsxtoIY
J8Ai/RP2oPyYERv6Zo+295dnj2yN3y8/3EiHA+CClmSc8evlH5C36gXvU6ARbcSt8u4hd2hyDEUx
bCi/O2R4F7vR2o8UcDf2UBJZWIZ2Zuw98I85GRNZfq47nJKbmBYRpKzqeL2hlnUIOSID4yvr7B4U
TIKoL2xiULxhksvk1UlsHwm6pnxuEIPuufHXOyv2P2WxiK9cXhkR8F4mUnQxqctr1MbZRtk7/LAT
H5CKMRNNVfVJitnFbjRAB41FAIoaDivwXfCb+skD08dwfg7Xsh/nMMrNKOwqB7EcIQPNZ7Zt4tZo
pMdeO3FGQOkVH37OR48BKFwdLNGgp9NbE30AoIRGmkeiEnx9pGYmbNPEjo1/MW/sx6n22ZYMU5vJ
TWdhfQuqBcc4OxFnrCjcS0X0bSp7shsWyLllWmOso3z2fqyxh7pknnr/2ZH4qplfCh5qMCYMt2ym
gN/NiNhNqN4lWbYNRu4TpgCq6dio1rAAEP00A6x+LaJUf/dixUp0tsvKDm3dZd8TSQtw5N60vI1i
4G9vlm6e3inbUjyVVERPwoqJc3VWIO0HHnz2iZkgfW+XecSjw36Xy21FbP33wZvRyMif2XzGqJ74
Mv7LiEmPFiDV1vVgyIq2uDaTFBh4XbOWm03QJSWJSSnZoWWeB+YsLvEqLhGozM85wzZTs/KX8WZo
WWY2Kn0tUSEQ6y0XftBeJDkmpmjo2hD9mb9fHbdiMd80aBpltaxBBB6C4JTCxVKwDESRTfRx35Yh
X1+siPN0M052dMT6gfDcmJZeBvjvGM+2tuHz+xU6gxK2DG/Z2JNiqzIhPpvUpd9oIwiuGGS5/nBy
N35FaNlXYS5mSXhEsSCdTIxKPXUENX+uh0nco7P2741iEgXiQ8UqDWce6IKKax6YbOhmZgfrfENI
MZ5so1GLe+R7uV+lB7CZrBY35xmrLXWyc8+J9vQsdO9drYZuazZ2PJ5ja6Q9NBztmXs9G3G8G+mE
dFgmOVL6sc9zqIA2hOgcdf58zLyksTfFYii+xuCJ9KScvMvDdMzZRFcRZl4O+IS2lBVA++aUORNp
Eu1J52QiYHJDAhtmydPM2BKKOXnzatV0UAzWASxKmnvj9hLkjNppZATFlRy6fEs4xeCdls7BstqS
MXscFzMxghwAZ7bpec+/R4a1MrNeW1SNfPNmvsE4Gcs9o2sKr0EJJJAdsXkCH5BEQTyuit6dbBpq
6L3VwN7ZUHmj4Mt7x9KE34iF7HnNfUK6j8a9VRCWy40NOfmVhh1lmpdGChSzBBPXid4pDyZisD7s
+sxB97ySahfCAFVP/lD2ODvi3L+p+Y28kD6asOORh7vhF0z7q9aoc401voKb2GYXiifISvM1Tr2c
uBUbUza9VOa8TLpAr+H0A6OiAm/Wq6VQk6IUIFKV7C7f/YJBAgdG5tfy6+z0zb0xtiiMB4KYnb2R
4t3fmkuEwW+Nk3LL+MV9wN7O/sfwKh4lVNH+Z5PtzI/e96PX0q5WmG7FcLmu8+WxU75+WuA78Hev
jVdtJSZKtshpzBtGu57xWdox5VavSObdRImt7mKZruWO16DdH0wlzes+tghgcVYuzdZuChddxMjm
OW1G68G3i9kOXRS0a0hFipHPzIfpsVl4vWzqUeplyzoRpQXoKMxt8TqWuPQlPtrR6xO04H4tzkq0
6x3oiuJRkN2CJ7FQyGnzvrMZ4xRJXB/8jKysgF2rwvdgg7xTPQTYQM+OvGnqTM07pkDxQa6XOx/R
a/zNJhMDuxBatBMOs9wPy6KT1rVcLNoqfHo+SuIIIsHO6x0KLV1YdKG5Xu+Nyay+C6Tun/g3WD80
tgAcV2gHPnslmi4097C8wzSCQ887Lm0SxCAW7FXijiBAJUJx4unKfpgsO1HneWQ/POA8rG4hHPVR
ULeKUaFA0/wwR+3ygjIcRxBt/Uy0Xj03p0Vzsxxw/C85G0OMGoHX0/iHulmKgijplWge2Ib1sKGP
WH9wcsobn7hxJkjaQ5s3jAnm0hWGaLcZGuEch2l2Kai6NqrLjajxDOwmXedNvLHjJjdvh8kapqsk
cfQdFmPthKtEIxnorNBlgF6XTDnso+WXamVRyB1X+LYbLDN+znCUJCfsU7Dl6lq2pHGg1akzO4xT
C8OPMi8e5CWxvTnwxiaK2LEPYx9YjUw4N+Dln3hyHBWWvjPe57U97GSeOi8Ik4yHFY1Gf1wxDeJi
0LwJEzMRzFjVMIDfBFteTLVxNQ1Rkx6sKG/JvO4e0sjBFUbcSRmsrb4u/QqqblE0n2Q73XUjvRY1
DQDqsk7/Vtj93rg4UsCSgkoMWIkG9dfSiQBRxotdMQXYRohwroh/jvERdU3NzrLLv5IEPzgB4pH1
NjNnWW5m91IYNMmC+Kg0TPgQy1ItBjr+aciC1U2GLyh7EN33rWFVoe2jow60WDIIXBHaw79U+v+h
/6ABv/zpTHlxN6oPPTgJJ01ZzA5hyq3QkDdUtm+W0vfDoZH9N+G2ZC3ZwDQSmXdHhkria2Nb8xNc
iUvOh6jY3P6lVhbqt3KUKQTMKFtd0gfpkH69pn1Cq1DlOckgPqfyaRTd5QmYavUGoprJq9+kPm5u
7IMviCZIJWpIcvcCSfjNSymg6wTsOMd7v6opqqb4ItziQXagduYMXm+1ksl32yTLIvQB1WGyTNjc
0eGZJMTwkQvlLuzXb1PvZMgZkgkBoTmghee5bwpsM34kTyuqrilIbddA/s3vtRnhxcKmGJfocSgl
/Agc9zE8Xpm8aZAkKuzjQf1gSis+F2tMJhIoiaGkOojwzIgJQ3SYrBbkagsrNLFqE3fcASCpTM9O
XDrPRToPSZBEqvucsD16VDIn3K2sxrZjNo1fk/AEk/qOTSNEa4brxploOIvAlniwVzAEebwpZigF
RFu2DhoeaoHNRD1hh5ayiNAklca5EgAKvnhjtyKlWrJi29VkVyCj8hHEmVZPSIZNbVduG+VmC+dM
R/lG7VPv7IpAqk0palwU8dB+GvwOedFgu40K4Eqjyqm0X3yJ0QhSCNp1sSXSaJR7z9X5D4c6zToA
WMYXS9HIUbSqBpzyJTcjSLMc2V6BIOHWX5FjbRgLFVe8wjwdtKJpdIimldUpbSwiy3m2ZRDVBqSC
yU9q/y/zzN8bY8ex8G6wo2aKSHP8663ZxRL5oI5Q0HdevZMLmbcRYfchbsDLcYlk5s8Pw++dGbMI
pqcmi0TYTj9XPf/aMJeUOfbUeRzLZmWjijbST/XUlztp1Zz5f/6s348ymyUan8G00iR/4MNjN9SG
nxYR6Uy51MWWbwpHJ1upwBvXODPTrrZmX4gwzzIBIqg3/zKE+/3SglCDAMzAgf0o+Qa/Xlq5mAXw
O0MHHRlwN2sSAeFZIF87wyB2DqE9f5kE/z7wsRVDDs5uV+Ex/Mg4hDHiTT9Dfar/w955LMetbdn2
VypuHwp406hOAunoRCdSVAdBShS82djwX18D0rlVyiQf8yle60VU58S954SEhNlurTnHHEX01a2J
mC21bty4bFi+YOEa2BmG+c3fP2MIsZQAddWzTO1ouaAt1PQpTkZfekl9kXsjqBKp9mdzoqKdCZVu
r8Rd+CXra31dcvT/+3s2XfTWCFYBhTHFHj5jpcTqBmucy1eEv+CMsdfeMPS73rQmjLxa7atTpu4/
vuclUPy4usM3vICplvQKqh+HV83MHsNo2aN2yWX/A5Cihcizb1hjBmSm7abFTIxbnJYFvlyUZtYq
9OLpOW710KAu05IeM9d6A5mlnaONQLBq+SHpKpc4fuzc152GU4k5uEO7yWpNeVINyb5Yr/P7mezG
IIoRlXYzwvSs8oxLz+orjXRKh8Cqwmmgs1iyhw5vlO6I/6QAcD1jnYgC2PLN6EsxhXYQ0TmUW4+Y
LNpw4ARXg5qMxAAh6zBODMN3KlKOQS4D3UeokPQODp8WSbqxynFi8LumDB9Z9zMc3nkJ/Pvj1/JO
zQ3sJlIFyr74TY/Tz4FZuG1ah2DosYNRZ3VNzhEgFtddVd2Q6MPUyzaenDC9AQ7z8bXfjvUFo+eC
P4YyaL9hGM7RwukcY7qleqxtPWsc1pEJSqnGS3umpN5wYpfzzvVMdBcmpW0C30FSHj5TFZHObDZF
64eRN1+xjIuE1vsYfm4Z8WSe04tRTtzi29dIA9DjCcNn55/60UrhdBX/vm5pwttLWEPrIkXgeybM
/ONH+XZwUbaBSrigNh2NwX14a1pXSdmYzNrOJFHlm+i6u4gDX6Q1yteuoMJhsRHfU5fs18jO0+uP
L//OAmWR5s79WWy+OBceXl7F1Y2ND/VFP7aQ1juDPM2uXihJavX140u98xItatI0UFilqNkezZ0q
sJacaZk7debpLu5Q5S2RfAAVPc48VpzJh7+/IPDS5eXRpUKdc3hveaugIa601nczK924NEZ2IdWD
e+HY04Wwh/TE9fRlhT0sg4MjtXXaUbSHGH9HddiqnGxpq3wzTcGhys9EaXBIKIoyELrrbDWpefMW
G8F0X9uWgg9ceOaDkqUT3ChHqKmP6DyuN6HVd1d4kxA2OClWJx/zUXeb4mtOA7UGIYNJ3MN8NWCZ
O9XPeOdztPD8mBSS2bK4x599Qbi8NhkUliIqwGcNzGRCJ+FL6MIiGdWxouhsHBRjLcvU2Of6OFsn
xsPbZZ1JzUT9Yi0NBborhy8topTWEXbBVyLDmDzYwtiOUPV+tmFmUz6IxpWtIsf4+Et5Z7Azk+oq
kU0mzczjObv2nKmTaM1xyPJRznSuzow4nS///ioorWjSMtaXXsLRrVVOq+H+I9excuabhh2Sj0Sk
PgFl1t45fjmesWBY2amg5zoa0owrh6JKMfiUL75RSm7Oa0k8mMpZY5/ULaYITXGuM/yzq6IVEwS/
WAf/UhA8qNoQ1aI+B8vz8a2/aRUDbwZXyujnRIeu6TgSo58bTyQZZNg2UsLP8IrqnTul1UOrwZL3
bXWw124dFioBdUn6xEdQclLpulNnU/3tCHWZEJbNjIqexjlaSMoWWnLSFxxNOzCNq5p26hdMUvod
ElogjfAplCcnI4mPiss4vuKVh5OTJ7H2nb0zVpcqc91o/fGzeeeLd2kpL8xPfhfnhMPPQvbSLRyD
IE0U089kv017Q9oYv/pxXnsJJ8MBzcOJB/F287BoTZZkEJS5FFGPNusuGRj5SLIolLY53Ufhr8gi
KEnUhoXvsBas57RXLzAty+9/fbcEJrCsGmzd+QVHkzL4WKVJPeh8Q5Wp1zHd1c+KjhElGuxoN1lN
+5KXafX88UX1t88Yja+jcafuss4dD70qKaKlRsbQs6vGxcne6e0V+5qkDhB987pl1nYz6YQeDZuQ
vSG55irQuQuhl+2jM+ppT8vCjMF1qLHebCgxuib6rQ53L9XtIaWcWWtXyM6mmy5zzde4tZi+DC2k
KBNZo7WZhVmg/mbHC5d0SHRcwZGcLgGrnoqfebukI3BgUVcRwjDUj8svCi7munKpHSpdb20bMwNZ
q7vEnIdJtf/4ub651K/jJlpFkL4oXhel7J/qJZIJijQGceYXens/C+ICwmZBo8Vkwn98pTcfLKs4
paSlc03b5E16WOLi19AGylxU9JNg0ES4L6n1gDoBDDhKLYTTVctbQy/l5uMrv5V98LG62qIGgzhi
8hsOb5L6gGFBmpwJes/Vu1IjMdaYqIc3rl3tiO2yr/MSBaAy08qjkWJcyVRWN1osTCyLkQPfX8gr
WS3Tx8e/7M2qZfPLqJ0zhhfhsX20nqheYVTc+uynox1exm5nn1tRZpx9fBVSA44nTXb4yKEXPbJD
/d882tZYWacTfqmP/lih+dskGmZqv3XqXIe8ORCv5eTVV0xuiyrLGhv0iGU60ColunrgXGKPoPhp
U+LLjSnNgE6JsfqCJnqp0mrU1kD5S/dS57RerocMY7GiiP5z4cpWbKwEbvSKHZLA8KGnEKxyzgeV
rwnFjvfmIHTs/VXUEmyPjJmOE5WnGAJoIZqN1nfupZeKEAKWQ5V7pWawVFeTmeDHlUPD4TSbJcVC
4gyfpKYh+9SLBjWT6RQdPGPCfF47mPC2DyQxVs8xuJlEyoqMevzQdBLzFwczuR8yu7dXNiGI0x7/
S0jLjrleCerB6OSuoy3q3Bbu1ITBHPFB/DTEYH3xxNj/sNxqLncx9klvxfxVozNsiLhbMf/UxoaD
Kw2zBk1yGRR9375gM9C/0UmS4CGVqGBr2Y3U5a0eRhuoipDGgV6EiJ0dJXq1nGhaCs8ioWFgC/N7
Ikx9gTOJ7gmzqfmThjPW2VFHLaqAffDWdgUL0S9wpl3SANLSsznNgFjZaK9Q8BhRe0fjz8LexymP
kviUY/rr0bdA+7LhByATlZyOnMS2lWAcDPx+0qybu9KCvQJPDOFxYPUtMtahLeeHsi7VL1VrLtjN
cREbzHwMmIRtuoErVKYiDDo51Fj9x+E7YLhRXQPmmb5hq030lRB18UXphG2t46x1FeBuGRiGjCNd
sWK0AFuKexy9qwGFb7xzZi3Ltp0OawhUhNrsKB64OTmvNUEcZqqKltYeG26MrzGCBJFNI3kEbqv/
JDa5kX7IUb7jiMQUBzlXcRuWAY0ot9LCju8NenWJKA8Wh83mRmPHnw2RHxfl0i4oKqXeC6zL0RoB
2wA6k3BzMwjjUjVJHYwcAID5ML7UdHuNC9jC3kbtiFJfd1MjAPEpdu+s0sRsvjbMcteVHbuVn8ei
u0RwVD6msdDvO7rzFT7QERRWpyyV4kFvvFs4F/F96o2e7Q/UYF9U2okvcu4HWHjojL8W7NXwCApt
RjiPuBS9TjJM3kq4wrICl5Yj1kwZKgERAl2E0lTRvxgWLdemmcV3DgDdvsgMoqplMfXY4OPO+05F
Fay/7AVReOa84EtJIuN7lS0y8WZwXLGJ6QbziicFZ31JORFNuoscelVmDMlVXAjvhwVp72s+U+5e
tbFhomTRtfpcgyz2OmHRYy4gbZcBLe04C6rOFd2qT8qY9rJp10pgoIjCwedaPX71CLX2ec7m84rt
f9hCT64Q5lEbjvQTa9Tb+XhpdugIVG3EOIS1Hi4U5LsXeTJQ7DUj0QcZ3/YWH+d8aj16uxRCZydh
gcoLIk80Z4eXaUNkVHQtaRJ3A23Ths/lW67NsN1IZz/jW5LXOpb+89qsJ+jDlXhCa8A3UxGJmKuL
KGzWxW6cEMwQFJ9u6SQ/1ZUC6IrXcDK15e1DYeHUNewsLh2hN4dwSd2tp7uLkS42nXIT6aXzBdAT
DYuUNts5jT8AgQ5e0lsmnvBW0F7elyJLboYyyjpMtuhKaFFozSNtkPQUd/+dDQyHXNWhsEkLkHX+
8FmyB81LTCGDrxep8dLSmvfhdcmnqopPbEHfnoColrHhRbfscgKk6Xh4KVQUVa6EcvBj2r2BHiLa
Z9fppq9URSAugNYCTTaBI4+K6DJOxuqcyLnuxOHw7VLuUD6jMrFsZWA6HH2iJF8YLJq0O4tCV7bD
FMJMEOOTYbXmVU/H8MTR5t3L0f6gGaHxxR7f8wgDo3YdaqF93BtXkVoUL6M5Z3vMCFibvCQ8MTbe
VC94xvRaMOWwXcP3c9QCyVhlFGBOeJmUSiDqKmrCpIpyuizVOFqHXujg1pvdW0knat24IWvfx5ul
N+eM5QdQ30KJqns836O9YuVG0zCPmKnUyqmCpIPUCUXQebbS9LVPi+HrGJvW48fXfPsNc022ZdRr
TB11zdFNq0oO9ULiwgyJUaCDltR7HOYeUtTIOTHDWe+8UE3TWd8tDm+O7iy/5Y9+VuhNSmzSdPVp
aiWJnyBeGeH0m/bTADenO3fiXj5Rd8ijrZlaVGkJS00u5jBkaWdkm7c1cJLHREn1u1aJUAXhOJm7
bW/V2hdb0aA2j4l1hf0pvFHptBerygLfFRhVQ0FAmWv1ZS4NMyGAl0TPnFLbl7L24udQ1SPUWZyT
z4e+9C7nBHDTRjeB5LHjSYtrN0ynfmWPsoQdoAnosZYHsirNSahZiyYtnycHdtm6UIz6xZJscGm2
DiYHNhOFTAvqsiaGpFB1f1BxWW8dI+p/UnvGN63LGYZVO3hNdNmj4BE3fRG7hU+VyvFofPUJKypm
wlNlg/deBV+ZzbFW52UcH0toPbS2ZQhORGP+VEDkuBgL7k7pB6RYKDzKE5/2O9djzqCwyUGPJtSv
LtEfr941vAR8KeZpNJW4/ScTtq+bOHUBUbzKAz5s9dSU+c6XbWCLoYbF345D5mi2wrdlESsx4y2v
5/lqZEFbRTVse5Qy8hlAbbaJK6kFjq1NG0piDSpjxOZOZn+tPXXaoVtz132qGkGqgH84Mbe9++NY
6DVOvzwX96iQoYjB9UqTU5HQxuTRiGn6p23vUMGy7fnEOfudaQXVLWMbmQe91WPnQQvzP1YMh2t5
+PATIcRF3c0qxvAYo7uo4m2IvvrEDervvXFO2gY9P/YZznH4TVelcaJY3GEfe1iixGTb4TkkvNjc
1KbeQymSYZRsIEToj7FQsE96Ya2utBYhZBAnST9dMCJZ5qaUgtYKWn72vXYJt6ARmIpHJFrtnUUJ
bvYbaYpxMxfC/czfaTpr6nLdurfSTGzrOq1+Ig2mR9iBqnBPTGlvBTTL/kTXXGxfxELxKg+ntJ6B
O4ZU+MiW7JqHhIrUhgIu+cy1Bj0MtEmBH89Q/KhHuQYtH6FAprQm1hpbXjTCa3YfT+dvN0zL73Ed
zePMrarHZpZGq0MP8TS6zbLOEnax9GdWtI6iE+d6DMlH3QrO8rrJ3oeuD17nY+l8g//Uq+Uw+Go0
JTsoGxVMDoSyNxM8Ag0LPCJOul9p/DxTAWoDzR5Jz5u6InpORwQMIEaMeJ80IbExZmUXtyp7C+dM
mGy/OZRLTfidM403VI7GR8KrVHjcyQDIyZSxkiC4Ip7ZD2kynpNuMJvkQNrVD06+2mumjw6HcdUq
b7HwphfO5MXXWY6UeGUrrQw3rqqi0U6HUDxqc41uK3PQsfnIiOyfeShy8qtiES0MiBREwcfv51f9
/KDLg6qPViRrPJ0sE6f44QcTtY6bwleyfNTM2hLtjC9WmUNwgwrKOZSHjvZIcU6/dRULfB4g5KY4
Q09c3KehY99mPeDmG7Ye0tyEdNmAf4bjEl+LEzogaohChcev79aOFF515zgpLG1W1KT57T38K2jA
/10Q8Of6tbxrm9fX9vK5/v8gDZgC4R/vNHhun//jlayEdlrijP/zX3ev0/f4Nc9f5Z9ogF9/6Dcb
wLI/6R7THsYenVYYpdx/swFM/otqEGWO5I6DA+XI/2YDKMYnaq2MKaIgUakycTKf/pMJrGgqf45B
umyFTYuDwP8DHYCODv0CigX0U9jkMnCXifuPpZhPpaFOQKeqy01lM1Uuto1wQKIGmfTE9Hg4G/1z
KYdOCSm83NHxLgNgIbownQI55DT8wArEnxo1yIkx9fYqGBapMS6FXRpXxyVrUYkJXx2godQ14OCy
HIA4idztH2/5+vcQ/ZN08M5VLCyCHJrZovMWjlbsTuUewnzZrCGD3RWhofmyBf3y8VV+sRn+Z35Y
Hhn9dIRJixIKscyxDgs/LfC8vIx915l+iO4CUjWEK4rBAFlS3URM7ZzVRbSqpvzC6ihzFSoivyqo
aLCqoqf9eK3X6qUzx3cf/7LDXcTyw+BSsH3jqMBmip7/4WfTxtIqkKzAZILC7Iu2uKsi+FOeGw8B
X9IUhDI5ZUs8qp7/vijdAdy6hsYl3yyvVHfbMGWm90AO7PEBVhB+dFSzoyO3losAb0AQuCZvYtj3
C/2r0eyrMrbJmYGktAcNJGigsEv/+Fnoh9u3X78LHCIHfx1MDeP16NTUEKLjtRInSl4q0xTgbN6Y
0JeWlnsHzb3TekTT8C+12zkf75CtEsCXeNWjmxIhqZoG4TNp2GwR/MIGd53olXDGyCFfIqI82dVV
9K3DlX2OnmW+7Ql6KgMlBCybKom5DqVCJERjJCTCfHxbbz9xVNykFTItcBbU1KO7GmwK8nJEcD3h
I/ANI8m3IjL/To7zz7OjdQg6B8OxdaxZmTNjsq0E4DH0z3mdVwRIzmhcA6oLCx88PXnsPNip/L4e
HyZVC5ytvLGjD9c0E1E7o8WIihcbg1g8WcUEUXgCHvX3DxBJIY1zpn0mi6PFHYoIZFgB8dmxZ4qU
KnjBLtXLU1/fYaHi1x0tFUIGxK96jHk0FSGxaWMOJrE/m155lQzq+NlxF+5FAmIbwaa6IeMAPGsH
9H+hEn8OU3JPZnsg9+ayD+FbOMO+zu5opYDPmtriOi484PcAgneEFXxbTmtBhVp3Y2rhvGZDI8+t
pYaeA1VZQVDGV5K79t71oAd8/ASXOtbh9EcnalmWDNqs6MOWT/SPxYn9foXSeaRDlGOQJPSF/MoZ
t6vj5boPFMoOCOu6zJBu/vVSxYWXNphFnY1T49GqqGMul5Fw2KRPRrxD3j1DYUyr4OPbe2cSZdnl
yEd4rg2dZfnvf9wepoy8KXHz+T07Q9aradzOI/SqsqfMTn0/3oRMaCcu+t4zXYR+yPxAwqjHMuLa
askUyem6FbGJR2JMswvFc7O7vKeS2yRa8tgZU75xcdadOHm+M6GwLrPFoJG82OuXX/bH7SJ3cOdh
otQzdeg0lBLpJF2e7sR4eGcy5iwCsXJZJNhEHQ1wqN05ihaVyRjRHTQxfdyhhyK0NlWiE5/nUTeT
WYvNF58I8AiTbwTp3eEd6VPMBqSF+5k12reanIO4G9nEE5U5NHq5sit5FxEouFEgrlxPTXkfg9uk
Qo1nb5HfbmtB32NEx0O2V5n+5eP+/eMcF+8E5UNmh8Mf54WmIOOSHzd3VnwzzHNxGUqIDh9/w/rx
Wz2+zNFbrWw0EnNLA6pEq72G0KPRLuNEo9DOfsnQBO6lFcoLteqne5ETtlVhwKWcGXc3yUhKYtuE
30fPIxklMQ3Ix1q3UabiiYfvrh3K2ze9B2wYXGCxNgbMpUVaFGuMsa8n7mN5V3/ONeyp2Qfry1zN
0Eeuefi4mJjpQhIvsWpdFxlhAp7Tzr0HBm6iBonTvbREIrHf0TMVdqKD/35A3kboBt2uVS3j/Kmm
DEkSLIMX4hP8vHWWgaRcQY/X7nLgdSpaO2s5yXotBNosGYBbaGZPUzXqk9zEVCHDldUBpffFDMTy
4xs80nItHyu2B6Tmy26NOfu43irmsBgcOVkr0ZF9VSXV8MRtUUAhW/6MXUcVcI7pcb2o+A1Vd7iF
LLBKvNJeI8XHTG2ZJ2aid564Q4eLeuUiyLC8o/VR6iLyMnMilcutxgfyR36SjrhQDedojWV0OnE5
7bBI8esBIKRcKiEuajZW5cM3jPXEpIZEj3AY0B/0GmFlducjS1T8riuabcaGcjWTQu03rsjWVYaL
xfDGE8PySNm5/AyGBJM++1dmX2qrhz9jAny+nCjw5+hE7QC/ie7bDjkR2+3uootRfuDwsy4xI1fn
ytwSv+eJxm+Lyl3XqBEoW6bac60Trwy1MjtLGjrOuWJ6933WA4yyzFeKJifYQseTKsdQ1aNQxhBZ
LGLHRUPNwu07h62yspvJ3nil8j2PYGJkZZWdeEvvXmmRVlHWWAwgR7uZlm580wuSExWKgOhdKdqR
FIzcA9fRxwNiec4HA55233JUpIELGQ+t5tF7qPFUWI0X+Qk2gt23Pb1t2MDFMAQ4vv+u4s1LB2gB
QoPPb9lJ4/c4vJg2x53whoqdjJz1rRlT//Nyc1vVUH6pgP/tnbmcyZCHcq6nPXhcVcJ5PGIaYLIK
bWpJK7evlnI2DRE1t5qbzM3ncy3GZvHxVY+6ktwjMwyFCc7DDiZC9bgBSjeOJgrBsP5YysBVu3ui
ty4rgHtp452nyXCWOeY2jYcL9nUnBtWbr4bhpIO341xKQQMWxOHjxYHfTd4wo5KjObg2QlxiqXQz
dt7DqTf55rPhUoilFmwUNwzF5/BS5JS1wtHZxeRQeQKsKwRQA8Nbl7VUMERZ+EFqFAsnnu2yazn4
WHF/MAR5wAsi6Y23tNebwgq7lk0wh7KtAH4epFoZnYlhiLZVppO3Dho4NYg1i1rzQjRh+1mLOm/f
RNmXE7/lzTy6/JalZklFGbja8cBxk17MI+/QH1sy+nSH3DKYihi87Q52TQ7TFIBHr36ubTKr2Wiq
Je4xtTuhgH67nrkGDXCOBwgC+MyP0YbqQCFa5kXtK+yur5lK6ksbCsem4bgVGF70IyO1bBs3QxLo
FJk/22RybNtBmwIqB9Z3EBzbXw/mf4ug/2Jg//GNvCmC3g7P5Y/nwwIof+B3AdRQPwExhSjFidtj
uCxmvt9wVN39tNhEmKsW2zR9dv7MP3BURfuEsgBeGhs//gRmdtaBfxdA9U+/ti/UTBmHKrO4/jd4
VI7KB2MLDS9YVM4LSyGUAU1P7HBEE+gXogZy7tostgg483LSaqLQ24t6aB50vTXXErnmVWy7FUEV
k3s5aMQDqSVxm30awsyMC5xlnSGvmrYfn/QxHO4mhvH9smpuukFOeyvP04d50u4BOs9fNGKJyV2S
lO7zbj43WxXp2aSQw2X00bSxBf+/TLN2b3QmYIC+zS8MMnTO0OX1JMcQ1QCOhbQMNah1K1yLuO2/
ZiRgMtPGce0ESelY36xCG7sggnNv45g1JEHslXueCqshVDaUxRmjFd5DI+yWwMyaILNNQYM494lK
yZqVOTCdwYJOdsxJNcnZMGWmFdqO+qYgXS2m8tZ1D5LdcbES5mTeFEPmbPkpeO5D0/IFgX/XqIYc
vzW1ISAorN7bIz1ANg0tejehjskKuk7Q1tqZ7KpyC/7+CuSdep6SJFyo9Xg9OF89o7tuk5S2H6dF
W4ifwvhmxZDZomE4Q+1O4Ml0YZSSPeo5aX9nQ99+cUjBQmjarDlgE//R3Klx+AOCZn8mmuFrXYXF
vqt7/XNjuugzUd01hnSYI+wXXR3dC7SiZzyqz25s3qGkgazTd5tYDNN6CuPoJU2BmpMu/N3SU8xc
lkM4Y9H+sG2Z+XXhaU+jJZ8S4e0HXTkrmH5XMenwt8w76dYSY/WjVO07GmI/oah/QSt8F1rqbuo1
gliajQxZtEqF/yV0aQZdYpg07BL+6jmsmk1au/VuKkKdbF/zlsDb+6bQBPnuw7NlTFO0SsKd6Cee
adcFQ5PN276ghXZuQEklFSe5l+kwkVenA/yAHaHqJHo26s8KnbXQlRVCmDSjBT/GRMvkC0Yhq7aW
wmmt7/bCaNOHwQyns9GxYbg0q7z/2ue53f1Qku6uoWAZlU/Em3eW3/bSXJR8HPYmF5wo2HjXHxWz
IW4jBtiGD60JwfwoBhutJJy6s9KDf7AaDUEwoyZS+ayoTnkt+wgvh9FFeyvWNQixQOSR8Y0Q75K0
DJJYFg8KSQornXKoFSNjFVF3NSV0ESnZX9Pu8lbDJHeDKR+xBK4bo7g1CJ6G03KXzqCV8gkepl7f
dGC4NtYoVQSfmTzvjNHwc5P41SndUIjuUPDCzadjcyZz7qeru4tSxvGu7pILo8sKBCnz5Bemy5kC
573sB7ExS3VDmVxeFVmjngGucalGcMqi4GTBReE4ODoz/zBnh9yG2iHmSX4mMAHt8CjCi1IlQ1YW
+YXSzshzS3rHkui9taOUHhzbblqlVXRXgIzaYwjV75WC6HlWwdCH6AFE1nanjUc/HVFp2/3Ik+gR
OMVeyX+2U6bd5y5M2kLYykNpm3KvCW8X1+KxRoWwyQub6cnQdhxfg852u+1AzoSvpoO1limN3N4m
bDOU7rySSkwNqVUlsTZoxv3ZMHfmGLobjbbv1pCm87LoUjcQLXpCx2f9ibbSbZQRHKwAT7GIWovL
kVy97KYCroAfy4YWHGAEaO9kP3n+VCwcI8gOK6sISYYxI9+V6feQRxdIEnyDOrS+x+wnJ+Im8zh+
iGr53QT49JKRxpc2pkApCjtRdH5YmATLQSjj+X9OYJeVmnWrKBKjM/wqXze73eiqX9WG4ah61Q4p
96rSeQc0moOsX3LWm3xH0oF1lcJAu+Z2GmTsc3JVWAYeDy0Nd5Qjh3UFqCJqJw6xhKY6VAJ2gL0e
VHYlVavrT16iD7xxJw7vES9HZ7LQYgBgNLpHO6lWfRtGX/Iwf0wF5VuVbFPDfqJMj1Ac4UG5I8iM
eEomW/MxZv28Noza+FIPBDOSn/YCq4mxS1bSRFEbUyAdj2p2+q2ZRBAi8t78PnBIZOohjE5vLQWV
eR6tjDEGEaH2avecZ21xbmpd+1KN9jCuRsyQ30uduLHAwQlsBFqCHhA9HPSpYhbOlophf1UlTYbu
vqq0L13mCH80U0XZFqp1lXtpd1X0JQJvG03u9dhgomybRguYub1NhK9/PzTQ+x0t7IhsN5YKkSfz
q6Yk3G8obTRBGYkBK0uqaG8gRoy9Z0F9SpLdnFnTdkSN8VhH0dosiivMfrumi7Z1ARyzz3ca2aI7
Y4aKtuqZAinq9vu+GgCb2T8hfolz0CVqEI25TY7G6HYblO0KeOohBVSThRuHeyFfYz5vyGO4lsro
R/bAI+Ae+tF+aAkb5gcl9S0x7+oqlM/9nCYbmjMOivKJkHnA1MR/tC0FdEmcHxWedegK+yFSs+pZ
MfKZrHMnWY9hX1waIksfkE3H+ykrla1pJNHZkFbxWaZ7ypWS4wdSYDc/JRPa8BWFgonVkxiqfWYW
Ogt2a9+2DTnZeCxLzHBV+RJr9nyXLCVlFb1agBdS3biFG14jYc0DmxzhPTWs+fv/7oPbaf/jP//l
cCz7P2cErPP/uHvO++cfVfPnXnj5Q7+3worrfLJxrNHWX4jstMIpQf3eCyue+knDyIzm3eMfVKg5
4v6zGdbMT5SXF3AyDTL0kssO+p+9sGZ80hbNzaKHxdCEA+4vggJ+n9z+55RJ75IK4SI44O9UaW8v
WoU/K/QOMLbJmCmDpH143zEZ32XIvZ/1xp53rZXR3yEcrF13JIRjc2uwM/k92LmLRiua6zZChG9T
1tZXrakuyn1dYVkuTWt6qjQ5ndtsWGK4d9H4mY+etofK6rjXvBa5JRWXL5qVJ98WfNMtEi/CjaK4
0m6sJlJXVIWz85p0RqbTaNgnCMmgVY8xjNhGVEFROc5L03ppoFvJ3BGu1dvpOmzyZt0RVQJkPlKN
RwRoBkG2VjZ9XYCJMJVjW73EygdeWMyFcpM2U3tTaIX1g/xMYQbeHOv1qpOCUdM1iYl5iB5JS44t
RoC1NucV84huEY3DfdCutRLH23HSHNmGkA5cr7QxFU8NBt2Lkd3LhrKB+Y2Qcs/1WyVHyZzD8EqJ
27G8x3qIzGcoPtNZmNPDz8k7+aYzgxDpI42Kv88MUmrWSyZq/UMpcyK02PEB8Mpqk/0oL6BYt3HU
fs51tIthM0LjonebroEnqWdD3W/pnZ+VmQdQx3Z/qjTr7yO9AEHdSs8I+pnJhNwR4FQ+mIjiUsuV
9Ark1zUZo+kPnCJjShnHRl/P0ohRiHkNwpZF2h1E4BjioFN31TMWMhSSeu/Fuxbu5leVSMARZ8wq
NUtlB8gLDwcaPK45NMBy9KfCJK03aCPKvqirrkJLaWgpkmf2MzRca5spgAJBaH7JtOZKqq162YQd
2pTGM7/1TfwtiwfwvJaSYGtpI3nuKIIWOp5jn4xSoGvCSbbw2QiekuVmKMr2MmmVy8nuriKZYxWg
wmv7hcvUONsOiWPE35KSrOTTTShU+5JZ2CHrNpH3s/Mr6o3Vx5qGItlaNZsyPiDXfZxnjfhxQsA5
RE33hHRGGz2P611rtCFBBKXLFtegLrFCHzKuo6Y1CFaOiedp8vSuxzDGCmb54NPYqLltvuZ09RPs
NQ3xUSc6h7S4V0tjYzrK7rkp03Sldu1XFAc3eWUQz55pHKOwp13ELQtnSnyvHnff7LGo4UbJMig1
40XYbB7N2NajFSvJxpGkHyPcp/COt2yX5t20jwycPlpcyw2JrE0woG4fW+9GEnyxcag03WfCeyUf
sPDdSi/ggjTXdBIxzNQaOwzJd6rAu5/XjVPNt3MLyhbQp8PhRc0VZV2b2rgbsij5VtGY/NogZMC9
MbAxM6e63LJnzlZmrhMUnVU++OkqcFstWYMHHT7TKymWLenDNGP7a6vR4JjG1AplSxpfGxCmfEBh
0yEjhrzqizL1yBcDPoiRVLtuOovRlClkoyqTEUwWfpeV4tJ2MvLS1wRsPZIlen92CbOMSKBYZyEY
wLQmgcEode/WgTa6ckSlrZvJ9PxEaTz0ypHccL6twLtlS+BwDNDqAaGhdkGnb2ICUueeNT132bzh
PrsnJlixglkkbnSlDoTwmpM1bxUjMWBWTs6tWc9ELNZO2F4jTRBnnhDycYqM8G5El2DCyu/btdAQ
q6N2fMnMGdE8dJ4zgD0EQ+epfVdxT2lgDARFZwlClyBCbrKbpSSuvPbYafbOvDOz1tsSrCGDjHPv
masCzEqZNTY4ySGfTKNyy/k5g51JhsYG9U+KpWvWeti1pbdlazN+7odRu6jGvJ58kaMQ4z+XWwuf
EMhGm+oJac3hGTCG8XpKU2B7aVP1r1a3jDAows9JidPM98Yy/Nl5bp1dh0RJPzbFSJoIAE77DgeN
1C5yp6UT9cdafP17FftTsXXUrF0WN7Du8Ek0lAQL2n0psf7Rfl7COOqI0gRKCCChnojPOBpeRkP1
7I59usrr8N72qutcyHHFJnub5qq5t4jUMkax7uxsG/VhsbM190Qh87Cg/M/vstCkoEtfxHFHDVRT
QYjQ0grZLGBlf6zLB0wYxqq1tG4VOfbaaPvdiUdxWC7/fUk6bw6iUypeMK8OH4Velgls2N7aoMa+
qtHBr4TdrWHxnnEOOYNi2VGlyXYO3+s6cXQSNLOOpL7mvqzEY1aKJLDdWV5//KuOOsm/fxUCXhtL
E/IAyrr/xd55LEeOZOn6VdruHmUAHPIuZoGQ1CLJpNjAKKHhgMMhn/5+yKzqzsxbXT21m8WY9bT1
kElGMALhOOeXPz8rqiBMM2V531M7K4AL4ge3HL8ua31ok7XiZLCWO3qhOQDrN8HnkvVdEsCaGndE
Rl5CgesolgjjJDUwTSjDrbM23Jg6uBMlERZL139WUrK0dnSt8zn69vT/FvpLrir/+VXV+jb93zfZ
EI+UpPq//nsq2cOHXPWl3a+/an02//xd3X99+3byIVdE9qf/Z/dNonrTf6j59qPrS/3HWLj+y//u
N38Xuv6H3iysbqts8d+PxZcSF/Y/Ll7ePt5lnf0EE//+s9+nY1v8Zq5Rj5QhwJXZUPB/DMe2+Rsi
Bsq10KwglKba6Z+zsWP/Jr41rq0yTIg8wcj6+2zsADyvXBSfLPQZ60D9x4vw+2nB68fLycv3J6cH
Fg+uvn/Nxoxmax8X7hGk/SbA86+0rTl7rZ1q4uANXw7B0ZxT6zyf7Y+swUMyP+bEDqY56c6LGzxb
XfOYpsaJ543ey2IY86FO1bubcFMegv4aZ7GL09VzGSArZjrAsKgPnwT9F/uqIAgxtm4IvKbztb0m
nOGxcRvniqy/9NPFzhgp1Z6s+Bsw196cuktZfgoxUWRMX/auNMPsi9a+vFrSU7M46eai+gKwzehV
0d+dE2RuSOrbnbm4la3apZ29LYLqIL38Kpn0NlzHV2uS9n4OjOWCz2N4kRFBVEYOOdkpxmxC0e9L
qb621XLBzeLCGtPksIA2ZLWx58ynkRPVA4iu2M0kOsK2SO/KBcC7wEZ+MOvipCKyAyz7pFflPSkq
4aFz6GTMnDeheQFjwIEI42J+1cn2IwwpoqFfdjPEGPMR25xrdLCVL99Tcrlb5peG6gMyyqsHfzB3
VZBZd9RAo3dLgiYa6zUd06ijvkdYUCmK0afxQbViMyfLXVs0HyI1hnOjZMCR/tOCx450+GRPOeh7
PVWb3CLQcZqNmzqLz2QdDtRqJnNUN5QPx1UZXiYgtIwfNUlbDVkSzUesTHJ6PxHg7jPtkz1rGea2
jdMpWrr2YuGHLYrC7pCheJFwOkqcepeFiURzd7Lrd38twiJOyr9N7fIuVbelzRdw61Pok7UTy3zg
b+gyv6O45UVTyFA6+R4+izpuxVOtLM2NO8+Ih6fOM3IJtceIzeysbH3Feudsh1kPB2rQrB15wSSW
NAn++z45pqr0dmle7ARBdpugpfWy8SsGHrO0DsQ0zdHEAko0AZGitmkEkVHLGo1xL8iqT585tqtI
GPi+m9G/do1kNyVDcGYQzbnT7RqT7Dk7y17sCNsh2agBC82aib6RTfWapfJktJbuWDR0FGXBpT8v
V31gYGq3h8PcunGUUDo95szfHv1deUZqoqqoLe9hJuhSfZV+TUK3Zt1U1GBvBvrW+bOG2HsireTJ
Tw1JNXeYMD3bierx29yk0r/Ju+6BViuqti2UHl1PZZY4cJlvlUkfkOPnd54jZj4fZfuaj5kXMdyS
/+cazpORMmn70tlNrfHFQgiJ9tnoJzsKCz1Ay/AOGEZ17corApWfZEkSTEjEeb3Pl4e+sLdhmu5C
iAgrp9IRm0d66abLDRHU8zEOrPgqV0fH5LMU9svJXGc7M6QjkgzUD0M5JX3lxoyno0GVGz4nvrkx
+eRaIPWIqJ7omOWQSmBreFPokzULZwd7g4ncbje5M81Hz5+bo+v647WoXP9A5HSyrbq2PIhhVSp5
LPjsG8Db9US7p6l8uArCEm2ZXBb58uJSW3mZNm5IuOplUCRkvZb8ai9RW2dM9hM9wPFwniW2OJq5
We8QbFm3/bLmHeQGgIB0ivOuoPZeuXzEwomWj0ScSAelwDD2by2x/b1jFPtGuQcvbOUGx75DDZkV
8L+aN9zPYhv0HaoX82NQ2WmfptcpT+NYzPRv2tNLqNN6l1UlZa3Q0IEg0t0yzkjv3WjYqjDsI1cq
PjKraVQY1sEIp2erxfoT2PRwRyLQx7Yh4xfVMi2tq/TU6UbU2st5PrbUeC5A1zPKe9K7H4FOD+Zi
JJsln28pCuJtLYyjV7MP8tXsrJb2gdgSwktottiwiZwj+Ig6tx23Rugvz2ZhnGrhP89VdUaMcnZJ
3lu+891q3GFCebKom3P1dJ6UxrCZnekNPxfRFHKfkLQdOMuFkZJdTHK+v1HSPSa6u856MEnRcdA3
/XBnxgMlCMum8Yj7YBUF5XcvyJX3FwMDsS82Kf4F0nai1OxegjY46Ha4m+BaUKM+GCweOxNT99wP
F3nWboOZjN8sodMtNcKLxB/7y5LV/tQI9HbJmJWnoSYtgdL6nVvX9Rvx7wZ7KIo2VY0vGQH21M0v
N2uF89YncI5X/dMahD6LW8QU0rffOqgGsi++jsmcXwizmJ6ztqj2Xu490NNhUQsWX3vDneEmzmlv
l21Egnp2GjeeHy1lq6+DMf3iUN6xN7Mw2c5hUiPsYbko0y6SRhISpcqtkCCVK0eB70+vJYzVNk+q
Jz+c2sj3n+oatMTJem8fLDuNWjbc2MA7mMEvM6u5tozuLJPeZ9K0iPe9wYrq0DnNMJB979Ys8sHZ
+M3w1jBjR1lDRpthpvfoQK1D63lvhLurfejODkn3GHwTIgJwCJB1EVk6SE4KDfKEgMW4RxfU7fra
MnYUXLgUBYITq/VKo02v+cqqoy9Yz/trF/oCP0HVXnpxoW6nNDcukypzT+TQmfCkQfoZkzh2rr25
vm7LuE7PUiMhwTTU/mNqTRBbXr8451bXLfuKzuAHWGX/BOZzQYe4iNeQ4sFzekYUIwVauW6euFqB
Kyw1lrxgdf+QBIl8UYSUn7YihJC2qArvUiTik1sUt+iPNNygqbGyU8B+7Oy8vC2W2L4KDNpLyiHY
rupL+peVewSwa/aUG6JFFzhyP8NAhhuzz2sKueLixXPyiQTEzj0F7u+udKUInhHzC60m+r2gLZcz
pmppb+j6LQcFx+6kTnPK1rYAA+ONSf/1bjSr+A2/NfBMRyH7STtrnz24JcTctbv6whzT5kwUNEA7
bmtemUuZnqJUNDjXldLXbpW1F2ZHflRdlnu3f1nD7QkT5eZUVwA4WGivSEvpr6Y8cIsdBDv7kquU
uhmn0Dil6Z42jd52D4jCxoG11xlJ729oJy3ibhMuoP5GgiedpBaqK2QeTzKKM1fu+jLzHvUEfJoW
7Ysm+Gxbznp8HV24W2ZHedDJ7OLprcWYb6kX9269vFlObT9u6RVjpNNj4T4VrU2ON6diV+JDXw7A
rBlme9Pb1PIy9ouzGIACysDjHhbCaIAjHnpdvVGKujFwSgB5nPmzwoRDaWStIdyzcroseYndYHzO
q/IMpIUbdTme2GrMr9BWUg9BgwQjGQ7vxv32wrKrVeYhtksbOM88l6mP8SO1TxuNYgvq+hyab+tP
Wt74dCufNeWyc8ruthd6IwbXopyb67bkLoGybjyMefnuTRamADT193M8fO3ipd+IgvpqTeX5rgc7
pm0+2UsZnsnEqvdtY8srOKALWQXHwHPuaSjpQ2ar9guszq4YvJswPRttPoRLbNRE+ENp17V5ieUU
8Dls9gCH122raXK4sGTBHDqSHJbxQc6MUm46Ych71zCpn0QUbM8nfdZHjenvSYjPDrGR3ZK56URE
1U37ZDTZvOOvC0UlIKnoLPPZq079CVZv6GV4MyX0LHl2fHAKcxe46VfhqfbcHzkrm9Qqc3qt50eW
ikdu0mcAKdO21+7RDj5JNQqvfLtIsEt1XPr82xejDjxcZNwlsrHbqmneKk+/JWT3nPbh3VQk5xSu
7yssEDsi7MYj2aeRyJCo9BPS54pUJKoxoqJ7mEKcaRmzYNmxbMNFkuFZEw7JwC7bqzgYT33tj5Hb
xtkHneYhM1B+0er15qK/EmpmnIuguKjB7Hf9GIMSJxdud09is4zCbLgAjzifneVULD2xW7Ikfrgs
voQukrJQn84tWwbNQSCc4WlpzdwfTT1bw0fZj2gbpum5UG12cEzEjrgBmcaazYj0cdfrsN4pheO/
qAZSidz61BmYvbl3GQkVGnyId42HEKhTEzcGfoUxlcz9nrWpa++yK3l4Z7nqFihZoqwvzFDvE9fJ
HoosF+dqbsl3+PvQwl/6Zn9EBf49wvA/EDxYkw7+PXJwSF/qn/CC9Z9/Bwus3+C8SKwzAbDwx6Ii
/wMswDuL+wP7B4oudJJ4otAv/sGk8WNIwAEATerNMMDwU3+gBb+x2BPfQ4Uyv43Y+b8FF3xXD/8L
LkCCis6X/0Pg7fJM0b79DGaxbw9lGr6kxCcCDDSmM2MH8ex1o8yMe4Xc5rzqQhPpFerReFOT/E6e
XNi6STTPsjmpUuGOTFJ0KyCcMMWTXZAcclQpXaWn1qJyY5OnXs0KhPJBs4JmUlzHFYD2aWcs1GKw
7veTRQkESpmzLp8mPkzJ3HKT4qAbzuLBJrSk8XqNjIZDEVdCw28jQimnGBZAeDgVCbWiE1/Rdwaw
6g39MEJvO21+QG41ybkxa8weccvEcQgnDTJIjBcNlTSh6zMiipriuORN576U8zKbl0tLZtgxCAfS
ij3uBGQtWqKXOCqs4TNQJoslm+tgnsg868SxZ2dutr4kDSqq3NIrTlTvpAfw+3LAAKacQ+MPQ78L
Fl9DkJW1Qu/RpXWyQ2zX2FFj9RnCoGTwzqdsFHSnDbH7UVu1cea6tWdHRon1cCNI9cOSYy7ufdBh
T2ZNt5pTMsPWHL1mQAfiFi2TzEB99fPCPfHFpByk3ASw+IckNtZlIpmr23AZFyCZMkwBGlKnuBcI
Qj7oUkPxY8gmu2jMoLrxocmayFxMOIaMskZ1Pi2J0e6Teo4/+jZujQ093MY9cRYQWdQHm0wEo6m4
buzSdw8kcBF4b4a4RQ3PKqx9TRBRu/O0o1+dHHp/QxWS/8W08ikh+o/Gtm2cTLW3CaU9VDtoLD8+
DnNIJIKomNldHBFORAKpetWVsHW08L7oDSxR8TQvsnqm7yEdUGVo04jabIbvNSaWGTKQUkRJiWIH
r4FF9jXhKifxhLxsK2rX6bcZ5NkVhU+LsZkykjAiiyvrbOWA7DIy0yw9gbnMGPWHnqeaGyTfwD8Z
Bnl8vQRG8HTHrLmQGphtkqBPr5clzF/FkGXdSUJ+0ceAQ3nZzK6tX6kQrx+V8PpuZxC3U21HFH/F
bkK0R17xIl+Bi3Kx03Umb8jTx1NqAH9/9BAOlyJQSUnDJBQEwV3OtGxnKsqHrUPEyLuh/XTeDPMK
gWdltWqHxOjfI4QpJlqQhi7dxEWg5ZkrtfVQun55SWfbAlZDTgUZEgDp9GfHffGlUd06maWebA6i
j8+8we1eBZlh6SYpSNsnmpKuE4qoaM2e8gbt/qiV+DTNLq+jgD5SEPnFyZxoAtPn5uvlfXqgeEC9
ZyGN3ahW1YCdbi5ByYYC/A+8jJyTiEk8+VQsmSzDg51DXi8Vb2iGYus8jt3FPIC/LenJmBVxselQ
ba7bV4iGMER14h6kGtSXhQlMRwFQYYC2xTGpN9MexX0OQ/xMeU32XuYIdSg6LKh/UboJyk2hnJHZ
F0aYZpnYOLWcsf4k4oW+FKOo7ffYF3nxJUv98dP3s/Ezbc3Oj9gvJHNk6MTZpoc6fQxgqh7dfqRE
RxVW8FVlanCZ4P3y2XFzeU0ELxv7Mlr5Z5bmNtqbxQ5fZk/XaeRXddpHhKuHFx6xxB/I0ZrpNm5s
XhePSxKURLjVadWaC1NBMrGpGrwtJ9SXcdhUqpl1NLqh8bwYrnHTBHY4f03Q+EE6lrSVL4OCPK6d
lN4pyi1Jk/WTUWy0DtPsQJ3HVB3rqvHUraZqZX4qByqqTtcKkhNOjRgmWfoDhRNSigCNlvQfaIMK
ykvh9wyJRhkHn0Wn+eNqRjnYNQ0EQzeWMRzolwtfLXsETUo89rUoVKO6spp1A1FhXu/jtEGSyPMT
EZdjyplW82BRtkgn5e5isCUvcSI2vrt0BY54PVP00k8zsxt1g9OxU0Mzbjt0nkiYyQzdDLpNrrIh
HoONmGJ1W0ORs28rCql3OT14aADL0rlpaDIjnxF5BqmQemmpjqQeHj1yYPoYA2piazfxaFfgqrXS
dzlxbiFROV3hoGuwksvSjcdv77s8R3ZImoLSVfvOzcBH60m0IIIDmReokBNV4ATmoFn2qFnmnnmN
Qw1tgZ9oJKcq9bb0c5CJbovMIhvf6nL/0Q6MllPSdwx9gawQmVXC9TmedI2k2Wak5p4Q19b3ym2H
+oMKasNudn0+2sXZ6MzDg29PdMOmg1kG+8Jao3tLs8nfPIw20opiWoub8yEmRPfrVFQ5mkMqxlzU
2qlYbhq0MuZWcoNpt2U26AfQomk8UMmw0N0DHQAA4xvrDCzMZDhPiPsHkUQLxz6V0rhVWo19k+hx
/sTZUynIfLSbMXWIbfWc5KV9tCyVrYpGwyoeJ56WuCstKtK4Kkygv5rQ/3knk0B8tM3kRv7oeofM
m/Ibb/GxPAaj22PZKZzz6qHWgmwsn/6bu86fOVQQrk7ZueLMbSjJatOa8s4Awp92tukzphp4opR6
9d7YImZQ7hmzwhO2t7ikwjdOH6SZlK9dinChTI1nPwCFUFr5zbHNS/WFmunGOKdzdT3y4qB+bJNx
WuRmHhI4mq0Vd/34mdvL/BSK1n0njB6p+Ng63nmCispEYBFmwPuOiq3vhPHfIvT+e2zdX87m/wOn
boJF/3Lsflle/vFFq6z5Ucb27Ye+D9/C+Y2kTGLvUZ2t9t/VAfRdxsZ3sGAx4K3J+Kvh7V9MnbB+
49wOAyrVSfomTpxv/T57862Vh8aIh23MWwVtf4eqE/wxPzF1SOzWMBucbzxDGrxXv8cPRH/daY/i
0qQnQbrU+6E3/PqSAu0olPmW1pXp1IhFzf2wCU861r5k5EsIStRRyZ5SYBZTkWy6whYX3cCH321D
Y95bIzFenisW0LppgpsSM7c6xs3VZhCvTcbFUpEfOxnGVWd2xUlcGswLYPdufqCOMo3AKK3kqCFb
SAiuOTIYizv53Sj2vxft/3EgZP/9qnj70fSvZfb2D/n5D51+/AOSP5E/Xr7rj/++Oga/Qduw/v2w
BH6/ei3Ww1Uggs9ZoMbwHeSZv2+OBDKZa0YueyWJN2vK2T+vXsPFq0RQE6l29BAwFP0tEab/rWzs
X5vjWnxPscWaC8av5FMmVvHGD5evzWDv5Yoyd2+etgIeJ4F6mYU4n9qlrc8HZZgAKNy5y93I6Dad
TvakHlOnz7oNoXSyhTQyAmezzOOco+Tqe9RAi4uEuh6kJ7d9PiOsL0JZfZkrQnajac5beoK7OftK
b+8IBkYDNLcLe2SUFkUaf5JNDZ85W73DPYE4Uhoq/f5CC8lssJhiYVtjRxcH35EzteCTZr/I/SXB
Shsm09cWYSSemwGt8UOAYnM+JX7ZUNsBJtoDMrOco23JMtkMLhL4DUkNQET2ouJnR2cLqT5pj0g9
bxjJomVRtLeamUzgYt0KEDAFQLrgI+oSuGD3pLQuSJoNcDOjYPC3/WdAepLYJ+FChuYqCL/CVGSP
rQIz2ydTqC+LoG5IpQpL61NqioajmS4wPMck0Z2M00gPMG758ho5aiB3AtyQMahJ7Gy3UGE+75LR
0maUySyeNu4SNHcQIUrxJ2W4SzzRApA5uli+jBl9YWBIbrxfRua+3aj4Y7YW8BQqnynrg4PZ9OoA
fqufu2wo4aq82r/2Yk9d1r1nZ9u2WyD5pl6RnVV2I72YmLOIFs08cD0VKkUzcJLNUZdpj4m5HBnk
/cUX57UYyEZFlpbQf2ZlkC0WIf/E+hCEbu3X5bs62K2HmK8NaHC/ndSAnHypYHKO7ORDdzJzjjYn
XZ+3SMUcu0h3UFA961JdWvDuoaLuxW6GmiCspivgHZUB+zgM9tQcXC9z5p2b6MU4GOTw6/OCah59
nnm5Ue1ThMEcu54yg23AVNeecvgaj23pG/krzS52t2OTg33qiQyDlbO81oJjKIb0SHt8m2+ryUng
Bls2r12pW8T5lRBmfz7naWjj3xDYgNqpnJsd5vJJHY1qlKR84gigUboZMiugIbpNjLu1cNLdJ1ZT
lFSxGuiEVDEaD3AretqnmQ8EjAY2yc6zhvARMPW26+/d0s4RCTR6Hp+qLAdmBKHQ2R0ZK2OOhjTu
qDnyh+osy7Q9XGI2CMcr1Mp6PGkRzgV7xH898fd9IeJHbROJ8MnzNuQhnLPA2nZcQO6+m2crAw2x
ZXPjkktbbxJzZt1J23nCPjAzwG3Jw9UZjHLQsIrJlPem8ua2vHRV5QdXACTLwodlMgSIaoI8inoB
0zqQ2uF++m6tx61TZHWxM92K1cgs8k7sFCyq3LeDl+JPc0dA9AkoALhHEAa+CZZqUhcJpsQa22/f
VJf2lHByxYml7XfJNoDoxMS2fB3iGjEB56c63cOp5MlOx7MP2GqWst6kJHvrE2loL90R5c93bUFv
0pHUlbYiCGHs8iMgSCcvbYuThwZkWRIr0o1lcyzZ6olP5DqKTxUdM8GhXprRwv7ttvBwhH3HW+q+
K2PrijS1mMGdCesaaLLzhfj8okZb5tBf3RFi/tUJC54O7z4/VPtdcBpPlKpuicnPnwrbV5/0KLif
czFRFFJ3s3ygq5pHrzrBFwBKqI6dzNgUfMQq5Wyo0WtWSoCegO3gQXFxDemCd8Jpw10bB9BHYMsa
mESTDRUuDbT6sJjvjePK9ljNyCE4v3OkPnL0sw/Lbv1LOG4QgdLu5QNggvrUgEnxsXMc9Yl+02VU
Jmo0Klo6mNEFd0hGq7QkaszqApLqZSffY4n+j3Schg8pfAYLOg3KNBWIhTLFqFkn7dFEQpdK+hM2
fH4nfKUTW8Y2c5cG+Z3og+DE7jFgRyUKg+xEBUHe75c6nr6OppO251aVFXeNlmlxGF01UvyuCCGn
YZwCA8hNRzyidyyEcUxs6SLKJ3bIyNmlexY/QrPQw9QTFTpoRbWJ5qga7iH/xUc2Qn9svbCfbwcS
LRXknkl2fRL35h01Me6JF9suYJrE7Hl0rC6+GMh2eld9CVE5Wx5ictxHXR2RIgfrETvUG0ZSlPrc
lp6LHDicqxrPXiAv+7G3LcwCs7iThKpnmwF0LIxq20Gq5NSVOq8aINdNL6r5RtlYmQ86C/sQqTCI
EILZSfhbaxKiPmvjkDr6csIQ3PLwyHuq2k33Sz/bZ4BzA2iaF5Jg1ScFFIdpVMsd21B3Q6uS90DG
G10vIlT+aRJnGBxjMaSPBapuDjM1Jc82ZznvN1UplM6OrUd3Z4ibIQKqpfPShEjzzDbI9zQlqSct
guRiDEfoL1HGxWU7t/VDo6vxoS4N+9EwYXSi2LGr695ru4RysXDtnWj72N8NcTIg/clUdW/pNhcR
rcNibbZYXXhFbKQnKs9li29ppivPIQcnN0tye1qPs62xscM1S+VaW6ArHMmtLfx3m75jcz+N3nAz
+HV31+QuLQ8MQNC4XtrkVEkEY3DFEKDV0ezSwd4kiE8BQ4IF225pUom0sezev+ynFdqopgy0xY7l
a9EHot6S/BdwYxYYqzbh0KL+aSoZ51xX/kQkATauB1Ap9UZZAG+lo5zsGlmWgdJXs6pvBplNt0gL
zVebVNv7MqNBa1sHSFE3DZ6vYYeUwRYH0pckGjzBK9u1KY5Eu6jgnTFaPweZGb4uvVveYfx0Cd2Y
xFcZln2xdaZSvru+XbHB0gmGzQNhO3A1v7jd0/8ijQg23HloOYeRXdTJ+iazVh2lMhV5NYSwVVt7
vXHAKFCslfk+YKQ9SYTcJjnmwJM5pOYRkz21bJo4HaqbYeC/GBngOO2rVT5sDScfrlt7cJBmMdB8
uIQPzaflPKRPdTL2VWQQXzMgIzEKBsF5DuCxtddlEfGX6Vs3AHBEKU7kaz1OJpd+IusRGRT8wn4R
E7yHNTg5/GhSdvluKhaA0YWb0alsCHdBNobnfEtUcIEMpKH0OcYreC0bbY/7EnsC96D1dkoXjIvn
dPFq8orgAc7I0BMjQJeRTRu1zHlwUOABxEAA8k4rpzfFkYhJb9u7qrQLVJRNeUFAvCz2a1XyLSl5
fkk6cRFfo+BLITlxYYKBSK9rmUIyB7c5aMSjYSQC6DSdqi0RwRMNFxAwfBoSo7pn8BuvasYCbIOF
ni9C5L8kR8F788/YLjEjsEVWm3ZY6nLfNRlNPmmFnT5q1Fi/ZGXfVidOL8Z2O5RdgBMZUexzE0/O
1xwJs7HFulNjQ+AV7bdTIIJdmNYko1fJ6hvCSRIGHGXT/JHrfryE6enXWuxsvpVu2b0JKu80YVPT
8OjD+mLmD0Vlb+Yw87GBY6Ql3c+zUbtMzRpq53deda06I3sLnMp9soIchB9zLa1kBQcsc3Zi5g1+
Bhc9BZe/Y5+Roa9uEsppaMWp2hj+WZCAuylF690kXeo/2fNAqUpreum7SVlHuG3zgeADM5X3S5eM
lNbg+aSdKO1MNzJj1bwX38KoGKK4CYUDZRrRVAJYwYT3xAzSgjuDhfklCqagJjC6tjIv3sHkVLdJ
z20tSkwTARnrSXE5hcLDN0SgOd5+L0UeGswVA32cJM4b+JdEWO/K4VG3nYiJFrCaN9B2Oo/GtvCS
SGlb4mThBrdquPoRuVYbBFhqp6aqkafOnGiESRgP0tGxd4v5K31VYTU8z4B51wH+6uXG9TrwAqop
Ro8uFck72pthz7ju6vqGtNBYggPWDVlppgqJKzCd+FxlaGYjG9/daecGQ3GI60kZvLSL6rdInZMb
4dEYQY29RH5qjWP+Rj+F+ZHaaMuQtU1esqVPfjrXBjmwXJgjbVnxLMYLTQ5HufdE0X1BC5O9ZQCF
QUSA7fjVa1T/MFl5+2oPYBdRzt35q+wVgj6MRsUXysZi6spqbhWRaIfiIV9oPowMHDL5pmdQvXHq
0L6cEWk/VQUuUxg10qQONg6OJ1/MxUjwALlv21UN10YD7M4D+lygEb8R6Su8VDMgUe1dsUnmkED0
wXX0S0V67CsugPy160L9mBQKP2BpWEFBDribn1uQNsSmFaq+rXD9PLPekCpfB2N/5SqnewxzQFFz
W4d8NB57ItY0twHWNxxPlaLHw6mK+4LAp3uzlsarGQ6iwVeeuY+LHSRwcAm8YTRPwZLvEyftb5Uk
TymqGXcu8H9Vnwv6goeJ9qBXf+rKeMdG3330Kaq+PRcWyo26Xl2A5QDjsma7phFaDz/fjNC8j1S1
ymeYbZdsDya/PMqstA/2gUUzF5pI2EvuZNxud7Bf3r22hVoFQr7XbPKmDIPTvkIZtp1HRtHRmCgj
MTPDes+suSkx4FOefJMumeFvbDm46wFWDXvMwsyDVebxhXrE1TEqu7Qup7SeiaQPtXxwMOmQx2wR
GL/DxJe8dcVgqQNil+KKodi2L3sd8xrHfWaKXVxouXxxRrapKEx0W3L6oGHG6DajJ7c5tmG/soUP
buo1Mf4R6Vv9GTdVwuTaBe85ciTg5KBlUNxV9iLji3CpO3woa9XRLSlP3fqPptR8mmydM0sZXW/g
REp0WS4bGkNkvBPLktgPmTtl10kTzKQqKBf3+v9GmyMcXd3M5Cb9FaR2BgxcpJ1+qX/E0b790Hcg
DTezWNN3SKe2fALr1jqE70Aa0ebcUsg8c4iy9IjhBIL9HUhzXczMhN9wO6CXF1MFz+EPCYYJrEzT
LBUIAbXBax7QLw6Nv3Rs/IwCWzilbcgfMyDslBntV79GTbppr/Ww7CUstRcFU1x8WI1LqgmAiX2m
3cq9dDIwmeiHF+lPnCI/e6v874+7PvlVAgK6B4b4I3yXpWMbj7G57DsP6S3oTLxXztIc7bH0/kPt
wvqr/oUUfn+o0AxJLsGqTekUQpcfH6pa6BXutTnvoev801L0X0NsqXt7Wbj12MZ/8GetipX/79Ew
z4Hqg47ysD8/2thiQs/1NO8Nf4ABo0ViCxcGfhfqbN+MlD9wwFubypNf/voV/ZM/k3SvFa/l1oE/
/RdANBstQbujwTsZ+DJKO8/87L1q3mX5YtFU18nj33+80MNLRE3KNxT25z+U3GYP+UC/imHh/KME
Uy3ZNmoZbjwVDOHeqUr998K217cS2xOxjzYXLB+cX7uyO0977Dqu2kPe5wdcNBkDqfX3Uut/dz46
lFNjheSz8a3G4wdoGe/A5DnK5yYV4PYICI6GhMu978TZv/VK/foJQF5FrieiJ7x89G//6uNLnc5A
KDdOe/yS9cKuQadN3jR+Fo1EBJ789Zv1Zw+2QvUWD4Rw69erUqdWI+JVQ2nGyCrxqd8n9uLvyUN/
+usHWrMPfrz8178Kdxq4vCBbMbB+uQobkeOa9Ktpj2z/qkDFSthVOP2HS+9PH4RqO84tKjM5tn6+
9LiiSXqB9d/HAjcUKpOzZImD/3Bs/NlLtpKwLjMG59OvpQIijUsvCfhLrMAbDtQh3RI+I8/LJPP2
f/2arUzbD68Z3CCzHpfASgby37/WC3r2PFJc8v8oO68lyXFsy34RzahA8ep0uojwyJAZ6oWWIoJa
gCABkl9/l/fMw+0ymx5rq5cSWa5IAgfn7L1209wSuLn7/+WA/+PFPTy8/wp1xyrK3gOr/t9/K0Or
bAV7QHBTuCGk3UqOEU8U/s702LeNKjGwu9giui2j9NFDr4fXa2re8vSfv+O/23fD68dwAXdgW6Ud
yW34j0UYgJAXbRgmDpNt6u2dwgTdQ1GSopaUBNMOp7ArvM9FD0Xw3936/3pnln0mVfwQjLT+sSCL
bfWacZubA5ap5riWnThwGkYuyM318t9/SZYNdnmi4HHbXK/F/1o44JV2TApsGBaFFf7EPTD+YU2b
zzrzt+PmtvNTLaP5x3//ptdHmkEzTCx2uH9/U/gQdhnqsTn00EG6dA6n6U3H9XDugmkZ90vOtGcn
de99/Zfvy/pL9gpDONT/lOH/uKKZa/cd5P4Wj801qDYI5Rksb/ehGiOPBlbdA8p3/+0/v+k/nnyk
qMy+XftfHHhiRa4+1n/7hQ1O1o5u20GuTvRopsg02PlLKuj//D7/ePj/z/tQZQVoY9EaXcei//t9
ijKLjQIkdrDnPLsjUMh/GNxQPOJh/b+z6P/nPvDPJ4OJXwBIBhkuvyV36D8qIb9oAsTks3MuID59
lvf/+Yu43j9IyiEaXR8nLtsM1wv5CZLdf/su0BFpAniuf9QTHL7UXrfuRhf1NdS7sZieVbUe8OWN
bSwZnUDu3jfXIyIkjgUnlHFQTzFFsygJCdqxfoYDZlfUd3n87oNRthJdKI6dcAM4kelI5LjkwNGw
1PQy/Oj9Zr5pasaziRcty5ezeeTH0asoXwcGeGEyWF17qkwXXsUEo3czb2gA7xp3s6LHnBTs5Kp/
jI6tFZg3tGNX2PbgFk9XRst7rYT1kS2r/8OpJvEnXEX4FzxX9wiWZYY4qabwo6wZqNEEZbqV1Ax4
R7yPNP6YpuQkYA2ST7IPpn49TfhoBDpQ34YuQpHwzEOc/ZjVuKk9jYZJHxj7dI9AfuhY6U6DuVCA
KM9iUkKkHgl9CgNdVi+noIQ9jU8lDl8QP85uukRyQcPm5Pz8nBEW/9TxgLocKa31t1es7nvR0I3a
reQXN7u4rUsy/3JX3lQs7SsW1ElMSTDP/XCwOqZXKJPy7h2VoGpTCHHNI3os9KjUld5tzuk6p60p
tuyUTUHOYTEy25SMUjmcr/GezqdayI7mxOj3TJehnb9kdcPjyhzN25OEtWx0Ve3aAw8ZVMsJoDv9
YRoM5D96SKmoT9rmHOZW4e5lMGEuMQ24nawV2z0mBds9eOvoTWerpqM4lMhIHuoxNw+kzYK3M3nd
T5e53Draa4uZadSA/O9owc7O360kDCD1uq75WFbX+2Q4TF8pIr+1TWiPWuF+0oQOc761xgG/cO6A
FVqapr2r8RthYglBCsKi8XR/CIrJw2pYj+XB35buO9ZwIUlQixjrgMKbPrKw7N1z2EMKfxgre7mV
ZCJYRw+IPq5YTJcfFH2Od+ydslIHUqUtdWpyX5pkZeRPVEmg+ISLZ8ZUQ0eyEK0w6t3PDCHph8wY
OT1MNQJCetDI/UjT304tVH8LaUBy/uMRXG0nhhymjqm7dm+HwC3wvThzjYVinu1HPg5okdFW85Bk
EH0sGiPSoR0SbDhPR4m6PMnNADQHDaK53zqn7hI38NbPOHdJNCCNdMGdlXWTutTAW4ejVcpKpNZi
2UfbxXaOE1qoPs0RDbTMOnLc5mHRTBPTY/qPj9ZMbDnuQN/FHAaZM62pUm/xisU9ptYZSH9UiOYn
3RCSYizE+d1N5gBk2W1YY0Wy9dVkpSxQhiXFK8L1mMmSoQs4IizZ1sxMfQcJVcakZ3d5xhnCR2ma
+irMry5OiBvIJqb89zhqI/atbIR/oI+BbFI2nimO7YKA9QX9wRzt9VBPUepvOrP3sCwcsy/GkfYe
8TXm3XSE8yRMNuc3kkhH8dOIIXwtS0L/DrVXr38t0CLoP3178s+KRAZaMRFOIBw8JWNpGQrBpLQP
PrJ2yaZzbl8jrfowGN8a1rcahYYyf2led1d0ThNYu7qsYeYPzHgsGEuzD0RpHjJzwFizvflU/pdO
2iOz/s4tonSIUensKPoxf+G666ekC7AZj8zWi1RooLA7XtTPD/FQzN+GBqSTOCXx2szx2uEggDR9
DbLjj/nuLF4Hp3VmAEQdtwBYLGvah+FU/AI31TMQLAlfcJoMz1zD8Ni9rXFHdNiGQwZGnQ+yEn1o
vyzHISi0OAP4tWD01FjhadNurFGBA0UIAXw4tFA+Vwaw0eJkqcVpusG55DIUr92gO0/mX7eaauWh
9zFsnfN61jS96Jy6CeQEOvYAXGC0uoWPV9VXzR9dL8XdtIb8MYbf2rrmOzQK65Q/0eCuJ/E124EV
ImkU3PlwROI4JQshIPuQ1oFOuRYF/x4xGf7ZUXsQfQE+lmleatScKGOn4OTIuBbHlfqXkRJEV1rk
LPHWbltZj9oJ9pNRFtCztsqYyi146rum694xWY8k+bTc52KeLGa8cXdHNmb5G3LsX84KJinDzL5v
r2mLXWmQr28NwzdyP/w0yOWT17P87PvGLnBcOuAJ/9VkwRuZAUYKOdTyy9YqvlOUCnymdZG3zVrq
4Ri3akbs3uqbDK/EBdVzxMKAzVHEvzrLvSdhDLdu2/7tLKbRUQ+1gkv+F6UqUhq3/gbVcShs9+SV
0XNDW/lQr/b7Oub7wq7fp7Y6+YP7RBhan9hSKehQFYbicJO7Aq+HHzX1bnNXsBmWvMhiXG/X60C6
L3m0VnY5WrPMqEagaT4QTr5CeIwDl+hz2AKXUYfjqzdNBZIJTP7hkqdRVWZ44kb4Vbqc8SX0bjKG
bbVj8qRuUPsKPHr5gQz39ezALrgv2lBfzDpsKmVgEmyJqsZu3NuCZ76LIF940hn+MkaYl7SKxv5l
tLW8IVAEvCwi9BinR7MeVeBYe0Tq4o/aenfju3OvQcGV7vNWZtOT33rUsWW8vpQoIUpubxpeFV/k
OGtjHx2S1O59mW+vvnI+4zoLL4i69P3CE0TWyeaU7/mAQBL3RtTcyyhjgoXaHE+GmSb/rwxaGiRO
O2f2yxirwq/4QYL4J7KjX5nwztkqnoIZv2utp5+o6NWuKNznKbL7pFaL+0QqKbx8AMDyHGgvfMII
4H3PWgFZ8PI1ZeRL+UH8ykYc8a6ryx5Lp8PYFvuePf7OKGXR3rsqW5OISdWUIHm3U4QFHYaqq74A
rYFxPz3lYTBlegdfNnbbkwwVT0Nv1ENEeMI+XCf5w6L4+V1l1mZep3Y1HviAbCTme76OWgZbrl+b
q5Ybwv6+ehHOKQ7J6S6jA7DXfSvedG5jgsDw/aU0thrZ1xQWc9G/Lk7gPy4R7ZDrI8LtVtkB4Op8
HqArj577MdiwlTFH2t8ReDTm796ju3nd8zpBgnCwEyPptr4ZwM6XHqtPArz3vYjkSMPe1gm+jBsH
4zJRHCafWabybfxh6u5cMVBMwlXJRzmZkgHY7HdUKHF7Ypj4rZfe3qFlgXyxVG5aT+GWqrBidj0T
jL2bjbu+1LE/7OvOy1PgOuZYygk0oFMwcvRF9BANSOwcW7q8sdM9BaU5xfaGoXtDh1BHDtmtMBai
fZ4FwZcqVoyiVm+RXjhYzfzLZJhnEg+RXUpVSnDA2E6HNdBxagxg0tL1Dkw3gOS6pZtWpmVcy7yw
3Echge+QMAk7W8Qy3GRbyyPrDMsBDgntyDmAJTFn6M4GZbu/fR9bRlwsrxn4ruehV5oSaojXG3nV
rsSZDaXEZN2HV8/Oy4T2kxw+bAToe4KHau68ly7Myqer30uxU0QZEwmEOkyuYuu+3BQwxH7ipmoj
U1989rRdOA7zzaDc4jh6JOUF2wzTevVYUgQzxSOTRnGyrOy2ZkCXRlqvCd+5OCxb4+MvUop6hYiH
WIVtQuj2yqC9nbsbO1fqniJwTOBZqSQbBF6brA2sW4pri/jDuREPFTHDr/6gcAR7NanOZH80RDkP
wBvwfZCYvmr0b23Dhn7YNje/p5u7xchaVuy6caVHsXP7lVWDkOAbw1U6FDF+rIQicOA5WsPDpKkC
d2N3BaaYzS2aRMC+29KQQGnOISZ3HyvSKqdTxTTvT+v0urxt2yzyzl7AdnqX9ayY0BmlNhfMZ+CQ
q2XuqVgcSEG0f6VKI9lTfzDQ02nZW86LX1jdsY0obHeEseV5UvvlZpLIsbf2sDGJ5vVa4a64HTds
93yHuQqq6X5m1R/TtYVwezZEU5wlJhNuhWgsXoJJ9vOjtP3hPlLW14BBgvA/FIUedsxEzcI6eF7f
8jHy6Se0m/lL9vHcHmXjhk8QvlTal8q+N371MSMT3o9LfV9aM/yTsnDYpCnLsAJFY5hAjOGwOUbD
cmQdqqBMVAW2/nym4Nqtebx8bPXsT3tbeR2InbVGCrPkKA/HseO8ObCPS86vXWlZe91dF9qAhkcB
UPrcFc4dI723HFLADXx5sIdeBW86Hm9gT4Z3oS3zi7a6+TmwmJcf/Q03fAt46JRnnkeTeexINA6G
MpkaHHUPA+LISzn7dcrD4z5gfoqCFHuc9A+jDZE5iwP+u6+CH+KqfbMQy2OWRs5R5faWzMRVPnCi
IlK9HxVypkmeoFcit7VNU91XrfU2Dqo/euHq/JFOu74KZMWcSlxOR8IqcRK2w3rrsT6Fe/pAw4Ff
4JVZA4xpLycjFeXygLNsi6+RTCbyhLfLG5+4MZ6FDikaEBtvlAg3etHnR2KmL2MV/XG3PD5zdLnz
mXICVW80MP6uLzVgO+utWwfIBY6lf0RZZD8UrepS1dfertmW38Ei2/sB3OX91cL2lzvrlU4bqQWr
g+MxHMLiok0c3LTSO+LO009MR86hKcmiXns0Srs5N/aZgJY1Kbv+o8jNdd+0l6MDE5IZhuNsjxlA
Is4jHtnrVR7FJy8HoO6zKKLKa903iofyZWrmzkLDQDd9V1hTPqTVyNT+GKslf4lapHDXBxvnVJ7V
3LFU9p/sjJjyu4npKmsplVRLgRFq9MJOfr/YXXaOxkC+mwF9RFItU/cTWgHxbcadwCd0U/YMJFFf
VBRkGE0xjAYpcrTlUnhiTgNdWz+dbrWXHdFuEbK4tkWjONvvKPOyZ+I7R3K+YSTj5/pJh8k/5DWY
jRUuH7xaoYmmGNF2G+pIEgabC54ySYnOsJsLE6JIwVzF/hO09os1SfNV4vc8gU17U3gArSSyMrBL
9qDZSOsQSwcQfv9rwPvI6LmoV3V3RUkuP+1xbP4WYsgO9IG7jzwc/bcpj71y701eiXCuiBjcr1na
jcHIy0CwdyakOQJBuLYlV7hr7XsCKRpcUWX/ddX8MhvPrbsgtCKiM3RuPcrmenbQUHo/EGe0VOMU
ET+yNs70kb5a16atWcXPsmB0vWO3GD/tKAfj267Nl6tkfYcCdH01QtvPyEfR1NMwAh4vJlhrQV8i
mYiY4B9ty2kCHrQuuh/XClvjMHmwjDCRHopig0Yadm6IAwqP7G6oNms/dBZqIJwBIcUnP4cLl3xa
ET0syo3TtuDqg2izyQLxJnc5+GIDkFRr3QkC2YPpdY5ySv2lH4IbpcLgzS/qEPDoLAPNih2Rq6Fm
G6GGwFjcQQ4O5V24jBPQNIHQEotYi2Y3qDEMD+5EGhSumvLXfBX0JuUw9g/ZGsFOgZzs2BRPjoN+
e1tXvYcAZv8pFYv6Pl6GoATiQBsFielM2nlsExSNmc1FDtXZZtsHZgUyxuqRO2koI/VkFuxkiasm
pAfgdwjFjaLQ+bYi0jn4+ScHuosKJZrjhRgPAPaNXe06yJ+K+o76ay+l3yO5meqBraACfNXg1v5G
MIIPHzx7M+BDNttdzzAW8B8Q4aSqCPjdR3rVD7G31c4+47Z/sAgsXMiRmPHZGjlylKCWW6ZLDLll
PHVMoFG2hh2nQrficFLgqH3RTc0RBZ7U5iUjwkm5X/15e6dho3HcGzVdsBHO3b7PxKIPZJYIflfI
t/eSDXw79ovNBW4Rg1C5j1fc0b8MeR3gDIf2UoiuNPLXDPmRWrlNeLQ8VhV/BY5k2tmBcFLRhqF6
dATsj3aM6UOF82POVmXRiMGQvEfKTKnehWGDqalGmn9LeEYIqWqcBqhrRT++NFjXCWlZLDpVISr3
39qhdYs3r+TgQetP09Eme17s4z4Y7kGDsWn2eEazc+DhRsFfTrdiX4uI+AL4A+1n6c0wlspFt5q8
vll8I1IU7zL282anhriyUqcROtwFFpmSWLPt9c6Px8HZ+Yjm7/E9wMCqnTn/zSsG333hUmpmWuUf
mMajb+UtW7Cz2245eFaLWBzAtr8e17jG4jiuKiDSkqmjC0bNJQWmD1C6obqn+ZbAXYrLQzyH3vta
Ai9LhsCyxSkgnpsacbXg75KIRN+htuf1Iq6WhGsTjO5GNmy5Tuls6ft8RWCUWFGMwLCMLSvay7GH
agbGZYkgencej31nSY5qyonluZtlLuj4YbQt6qD0zviEkLbluoDAi720SrZFDvPO6a06fEAl5QFM
pLnVpNXUM5OKYdNMWGSKwN41XrB+4rsWP/nO8XMZkTiwQ5MLDHDBSj7edLPma0V8RjbOcKj9W2na
ejkTD+G/27LgVE+KT/uuJ6oMADmBG+xdcDXPUeWuvFSOtCLJtDOt93lXaZk0sTu/gnUiTSaIp87/
vUYIKH5EVmzWO6pexK9VWw5fi4M9JRk27bg7gx/Lv0wDLfLE5TwRYUal9eXvpSpsdcx66d5CfPF4
i95xz221Lb73TZVqqSixS8zHWxIQFeLIhxxhX1PexsqZWvZMAKSmT7G1ZGWD4owx4kTeBz8rESYi
hBN26lFSdixQQ9OvUJ77on+I2IxJIqXtzml6qDmyu3YnG8DvXIl0jbfaPkdzhOoDORrGm84mNBFm
lO3pg9+rtn2zPXzPGGc5nx/x+OoQ6sbSZHtGhsrBMTMCDyLrItL7upYzFTeLNd98Ij9rN1ZNGd4o
zfEXh3+XX1vhW1hlt21N+YqsqsmXdz1A8Tm7U4341hA0RLNwwZX+4FqmKtLW2jSq3hG5P7weXwfH
wjNe/zbh36X+KDlac/tXnXsuPLsvPkZhiu3W9h1SQuXgDP0v9pHZu3Xrvv+rnRxEHppgzmmrgY4G
volYn4Onco73y0BVe6wDFUHiG8EwvdE7GLMfCLNbit1+jZe082yJLYNzD2TAmjk+bQLipL+I6Rys
YzhGnSDxsvXijwqN7HCqpYNMfhV+V+wxCJniBsze/FZVtEcIgQvRAPtsi+WeAF5CTIhi37wbTRpV
rHbh9bQFv+xK+IjyLJroXQn/5aoNvv7YzfI1aWE/Df4YEMFSYna6AN1c3tx1nPxbo2e7PGbO0sUX
HxUqQd5+Ed5YwlvCtNQ61Iki9jV4mOs+f6LvW7IcF4uyrIM9ZMS9Ezqfx9xTs+lSeFuxu9MOkpn3
rLPs/OIL7UOFpadQH7GuEgrvkWlX74YuWH95QkXYArzBDmiZoRBI/bwKvyszO3Sc6W3E9oFCwuek
OesAwCf3iX0zj5kMHyVUewh5qqbENk7ANNyeqommqNdFVko/u7wad3JIBQOP5HTIwMZ3JxPK5Zuy
u/TZY7I5fizhTMHh6/IhS4EI2sseXUeHZRDzChw4STDEVawdes1fl6yrlUJn9eKUXiaoFxvexLqz
NJOwhPl58RxtlE/7CJPeykHCjFBlPQKivtAXgQ2zek89x1lBmJm/hs7z5gNmhfPUW8/AU53+2HeB
XpJJ5KE6ulsbTokMl6naO/jMK/TlsirPgQFNn2GMkLfK2TZkwfbmPbT+4D83AejzxLHb+W+cI2K6
3ZicIdcGY/AweBqAw9i2wbPPYfiXAGJT3a3Fln97OGKsnajzwXrKSLR7IucS8v6KEjv+wJyZLQ+0
U83zGuOiuxmiQG63sR8OObQVzpAXkNZ+fWgmu4+PBIHPPdtKs5kqHdHpi3tZl83zkofaOShvtQGk
umPxGl9bQhymJxTRVTb/pUfGCXwbiy06LiMNkkPGatn9yIo55yjPnaaB6G0+lrpuEyQXcXffE2g7
/qAOazkqq2jsjnLoovpYAjQ2l3mo2OHRComPEi4ReRo5R9nUySSnz4ijLM+krLI/lC7zbduzue62
qMEkEI2YrQ4L4tjnXMbszHGHkBu0BNTNWlp+v1cb1WnaSfInparK4rjg6KRImW2Lrm9XNHRzoK6k
xIL7f4ccgnySFzbcD0IfRdnv/QDq2i1rau3+4FTMVMSmVQtMEcHRASRmS4hFbBcwU2LRcFtunXcY
XVu3e8Xs1znXa/UvPB9AmwRUDiOlHX+81adha/iowZCHmyA6rqLoryYdLve1ZRPLilq5Kg5hWcr+
uZudBopJtk3MP4DDwhaPMW3iXunyd6IdOnLxWobUu5hbVQMIbjlmh3QgSAR3BSZCSQ++SUolqs94
2QZCj2QXf7btTO1i17AhUlSzNvdfVHhtw0OXleZHjlOJGjj2yMKb4EG6O+FvwRewFjEkPf+Mjd0e
5+munsDd4dvyJJTWImxvJqw3FFm2t/z22626ZZBXM0NTtX3bVv7AI28W+WEHfcgBWtO3piw0BbJ8
Hs4fccHcmvlAvR65JExvMm7aIMX0C8IjBtBzKidUvgnadbEmhdxiC6xeG+aXkS9Cde35Cvn2qtEB
M04Yihu5CK89Iu7tCA/BfzUdkUyDI6GvTNff2AMnaMWeaHYzTuBP1yBs3jH7oM1Ot4c+CiNOy8YZ
2Ww/+6KR9k1c+VDlCKGzl/MWhVSHeT8NYwqTd45SNMMDaHfm34g+K9qjPgam9WaxQ73hH2qBvxWT
PTB68o3C+tmV9sk0pvuylYuasUDOuVEmFRVmvGFYMrbeqj8ZkVMhQ4NZLvjNGC+zO3DFdBStwKHK
xaeVKiiyDz2zW3T4tF5J1uj8tU6bJo6thEXOfs9kBnpe1NfEr5ZR92/QpAsh07HAmIDk61p/0YVp
03IAbHBXsjlCGKR3Ti3K3vvkBqaLdq2hcttb2LaCYxR6+IbKmMWc3X/wzEOjB+5IW1fS+WBW676M
M9uRZ8ObOQWbQDyv8qKx2LE20e+nqm6np5EKh7kZEd9fMLw7ILp8pHPTSfeVoqQWOAoK8tqXSmQ/
/d5dSbok9YXKdKtZHDDK+DO+vgx7b1S7a3aaF+2veBsWpz3Tpe9pFkZOWcB25n57C5m+E1ynaCJB
g2Yh3012M4FTbAgkfsbE5F5xKJ1LZmsZiG3EKB2I5hfRVtn0iHG0vGQlJ5ELdhN6bZuHnmYnLbdc
bmkgic8OZyYsNIrJ7CwHnxGCpIbUB9fvRfAsqjG+B7ypTdq4vnqKarwlNHMa0uqnZnDGhHnj4DG5
DsxL7dirORb2JMQNFqfomu0Gu/40XxN3Mc7Af99RPW36MHOAXs+hs5nhvpZlxYfOOcn/wL+NgT/G
QEyZhym0SspsJvF7thaHlusqIszzeRdeKqBN4TGcMyU/B1nb2OOIqrGdFFhzr96RBKjPpdDhnPA7
MrCvQvBk6Ua6zV2dVT7kxrx6IcAngL5Sr67lX0TAM5s6Kgx/rE2O7SoO1p6ObjRXiGVE1s7HUtMJ
PPc1J3wm+4IOUOqtxmDoa+3wt4x8AuinoQG+DsjI7SjTqv5XbvmobbsreC9ZGxwgR81OKm9c6MRE
VMJTFzcwfn37M3MKcjysQsywi0wEdiPxh1Wq13BzaRJfEBgvy94fsjZ/DYuWSmQXm3yZ8DxFhEcm
Jmw5fzlwtM1tsa0tWKGlaefDHAZSnQf49PpmqTnmpeEMRhXgclRrEhJr3/3C1iyu0AAP0K/QjVOd
1UQ7LnGxqeKNMgxIhzEXSJWXYAxuDcUaWcGmGfclGDmQ6nIU4eO8lZt4DpW5ekeDsSwwWQb1l0Yi
Adge3VtzU1/fjcg17y8DTnowo5FGnlCpzMORZtY4JwQmEZZZCmFusEq485PBZfPB6K9o0sj3oLor
rSUtfExS36quLesHj1TzUy3a/lmIwHyGUynw13F83lt6Hn4jZqqanfHC0SRGiPZRe9QD+8CXhvlA
uA0FAFHaE2S8Mjrbla6zfAdjleVHrnGozlUuXJN2C3Pxu4rzOn8Qhw97FMiyT8ow+g09pqr2QquT
wgm5DchAHub23V0t/tbi1If0eow8ZlElDg1GEaOc7aTGBl+mDj94cFlx7keHHlXYeIc8EgcaWrHR
3cHQoDfqLaV2DwiicZjKdlasf7Le8O26czUfrV74TTrQ9X+Xi+ciUXJaRnuR8fIqCSz4ANTUIcvw
WrBHnOw8rznPioCNrizkEl9QbQfOnozJxjlRNGfvNBowS4KTc7Y0QFD4NxCtxbzUBD1H4zGzUw/H
ZnkIkHX9UgSqrg/FulI441K0Qe9lRsj1BLDA3W5V0ddTGkYT5YQVjCQAVatu88vqui1iMj808Iib
zKdjb4b+NqfFjn0QtPlTbNkMbVvch8B2myomZzVn364zM/0ta9WNSe9Q0+K2xcCeYDYlwxBMTGkl
hKNRuZeaKhzOlmz51FRztLA2rtM1LZe6t3PLDCn+zP99LjZdiaPVMcxMMIoP9wEmcfhk6A8jXr5u
nL1TGSJvfFNLWHhjxDwf1I+8GLgDcm9HTfEnChWWx03M9VuoVqr8kXSJiSE1U82kGiv3Li+k9Sfn
R/uJNkJs+Ibr5tvxUcscJhnRqDOL4JIpsa4/igKT2D0SXPrQfKzyiA8eLyKKAAXVVVjBw6KpAPdd
15vPmXaEm0RUTk/TYKDd92EkcxrrnjtgYQcGufM48DzoHBzrxOzyldsYXYypTM9BMF8kUWaMZmkg
tKP3gjUeAi9hdFXE0j4ZjthB3z145M7RuGqia0nTIBrcyQBzVsbpv98BmsjVdV6q7gs9Twv6sJob
zJ0aeSgDf/1jC1c8hvCFSbxtGNdUVkbxE9Njva+3ZfDTPO9+0dEMz7WBrPami0j8MoGff4X0QEk+
7Sf/gm99JsO5adwnG25xcd8NVxI7CgBP7gmaF3+uRjVvP0ZbyZEzb4M/ol1762GMvcnZ1Q5qqJNf
ZcF31FbXoEyvVQe8awMiqE33lGGrW96RukyjXrE0xBwgLSe7gURcy89Aebj+7azqWqaiNbnAVa+Y
nLdgqCHoymlleLyRw3u/1BnbeA4QjgmzyAAAE90QuBcGJ8Swklh7RWPXADj3ytd4rXPCAe6iWvg2
CpWQ8g5VMUXGuE3lt8sjjCuMw6IixTYD9o2uK7LOY+8GXGNV0p5pcx8muA9wmgTXyceB3NLZuhML
MyCNaA8gexW6l6KqYnNY48J9IBzA/iYkEIu+0mvFlcpVfyd8gk5h3yzbt2jr+qeFiBngNl39v2xn
M2oKCwvDbvKNgfQuiLJCbjBV48uM4aAvdkrk0AP8ppKX7dqB/i7Lyi7/yEheXWttAUBh8nusjE0b
l78ZjxI3NJu5X859TgW8CxuN+KqIl/Xu2qOZ9u0MEUQifqqQmdp9+dOdg4LqQBXEgYXwO9w/qAuA
mpb057Y3XnENDiAaOOZkfUjXk8EI7NHNdMhy+j4i5bQEzX3oyi0Se6tpJux8U6tW/8T3oBeoxRD1
5K2EC51/BYHqhpRgjho7fPzSw04f89dO+RnMDWsEuLq7+u+G69SmmBNh07tHppAFb0OQYQ2Oo7Le
yG7YNpqNOhRpiEs5A5PQGWjo7RCXZ1egvnqGqzXdqkyHNeEyEPeTdYBTe7Jnq8pPjP1EvSfDbQUQ
y31W/4jLxWr2GLkQrvrBRr9D2J7Gmityu6Ho7wrrID3qUE5qlUuIgAHZjnbQ82ilZbsmp+D7hBez
bScd5/b4qu2hd++pcPBhVexk7Z9qA6pBHrcjxjuLEJiivFubEjBr4tQEYGSczPpo24tc58w3a0zy
acSZPbq0oDTyE0K9vrtYeQSLgDnC2md7qJZTf0dSLrJBSqUIM80Q2KS9mDiy82jnUfjNSGFhhLFJ
1kKz7h2Y01V+oiH5AdReOeH2iCwCLtmfwpfVdDN4m1LDTi0G42w+Lt0fahE9HsZFVB9yqfAZzMPG
HGHhBnlpNVKR/cQIio69tYy/7K3LmwcHZUyYGsQ67S08VDzpTW8M3f/AX/LHtTejeS9Lx57v1s7t
5xN6v6ZMO7NlKE2XsrfdIxQOQaYRDnjFXYyR3RPZss97t7kOJTXEXa6rYsaDfX8aWaws2TwNPIpV
4qKqBfy0eUJcMJJWb9y+y3jMGLJ8NQGY81tHTRpt5qo6Wr9QkuNzVgUjOghRBWRj+khqksr4fk3S
HqfMXyTy4EXfvP9h70yW6za2rP0uNS7cQN9MD07HRmxEUiQ1QagjeiAbINE8/f/h+laERNdvhebl
gR1h2QTPAZC5c++1voU5hgA8diCbTcRm6A/Tm/2jNDwnNyRA4UMno214RsiG8A2+KONwH6Vtfs7c
NqYta3F32TuqdvwajC3+c6ddBcHJ5EV0W6OjM5cdU+8YEhXzJn1eXREQATmbsovuUaW0tCVW3/uW
0fetDnbl+zb9nY4vmFZGXh4yggBRwZJxFCAhbVB1iX1lo/E6+pEhbKH0kChULWKAo6wVXBV64MJc
Bvj1l2OY91F/HGiVtJcgiAguznw+zl60NV7n2KorkofnRSc06MaqBNw5Lwn0gmCxxlM0YBi4QlYo
AKasQ9Djw1s6BELg5srdkKspOWUJ8qpXy5mpYDj/LCCqltYurhBnw4MqAKoLJieEdByYL5F9gdqx
pTZa6Hju2oKD+u1oDyHB6DSHbIReg9IfAGOji+RW29XV7E6Dj7Rx3Abj+DynB94GssZtd94GlI2l
CBAACHyfuUKE146V2f6tUXChv9Qxm9mFtNTo7EJ2dAumK/m0OrhCs2F4b4qOXMyXLFS5vOo5ndLA
ka1V3ws3W0pOch49oN4VVvus9UqfHv17Tog8PGLrrhZZrz8pckuc68StFsyLiZgxSzu9X8bfS7Uy
IyKTk4Y4lKOM7KAbd/LhAecTGSb3euqd8XnMvciFPKl9C13OmkXDenD8utavIW1FijyG9jHRhp4L
CxdsAISvawACTvQyoToJKQJFn+m962ZifOT5t02ZZnaTQJCok9kluhr3QnMyC0iKo1WMCzkvAe1H
s0/InFQXVS3a/HJpItQci4DXgyRShfH3voz78jlyGtu6GEPOYffroBbkK3BoCud2nZxxQiGi1/G1
H2rH/SAgIMf7bC0jUmGQi6OSp4bNmQE3hPsMC+kIYV7XVz6J1Z17a5LGrDHKeCtT+w7sSn0SPhGp
N3TZVH/NyDIon8MIGQ2pKIVebifdo9jrQJsm29bnXrerXRMGjJH/ogw75jwhTVJEiHj0vZQ86+jM
AZjBITzSBSWIQqyIqwG14I44QP9bMwh0g6bmZLxL6P1eJaPPIXgw/MHVaHPAsqIzpWEeoWAKkAZk
J6i5uT+fMrhRo3gAKk7r6aIiQyTozgxC3FZ9iSHI8UaCIUOcdhULB2vAGhg13hvbHl16SUFLCuUn
Q6/FY0TU1pVYvrW65/R3ZGkL7eHSn00h4+M0D7TJ2MACP997zlr6zdGAugUjl5WLbg6GKHaEoEJk
CWVsIQP0AFrHuWT1dJkHshvnKrRQ4YII0ft+XgvmkMVg8qQ8TLanw49ZlhWV2jHijD19gUAsIPfT
c222CsPvljx4YUnYvGKwsu7zSOb0RRsoRbtp0vFp6L3qk6zJDwH8nNv3k7e2byWuGNjl1RT8YFsD
nQFzKn6OoDh9ThDpklWBrPixGuPkNNsA58+ta9WfHSWD584KkpdCd4XBENPqagNhUhrszBDMzQEn
kYOLpQREuHZMt/9yl/4f4fK/nBCH2/8fcfmhX7+QhYbg7Bc//vY//eXH3wIPWYRAqOJR5TS32S3/
g2W1wbLixEwYbvCPaDPd/8ePbzmEK8K2tOkn49ZCy8nP+48h33LDf7FOE1gOEtPHZ+n/USjCr9Yz
foyHHT4IYi90E9/jWr/ateyIiOc82IAgtrMF1vTBdTvGFVMqpoS/sbn96hn/61pORJ5qQlcOa/zm
TfvJsFgbBATYtiaojoZHMMO4Tajg7IEtQt98Re4IEPCf7sbdX7bWnwNmf3Xw/fuSKM8cgid8XkN3
+x5/viTk7LaqXMIEMHQNe3QZFvKiovyN6fN/+WBxgM0Ze7Ab4RR/5xBu4FHJjBBqdIBJV1xEgROm
oR0H47FwuxjP0Za79UeG7r8+Gdmbm90ODy+Pw6+frIBIAqiEJJeMQhMvy9JCGypWtiCq8Pz0z1/j
//YBMV9u3IiEL/G9Z7jK0L27NUgkoztxg+s0+M5klLYaYfKcXFWS/Oa+bfflr7u5QTBixyNzFxch
4FYeE96fd95WHkgb3FA/78xUXNl6+ToXGTsLfhNdBbSTuvCqQJv6z5/y/cOyXTSObK7oc01OM+++
Ug4NPfxtAtMqB6ReiyJKAyX8zcPy96vEUBMin36vy4u/xaf8/EgaiXRitRsMAY4wN2Ukyg9SR1//
+aO8f629IA5xBWO0jPH9w6L49SJg4+NVMB5hw3DUE5ao5Y7Ksb/Qztie//hSkAV4oRMsqX//PJrJ
d8GGxQSBpt/KsRufC2CfZXrBNTWuv7lH2xrx64PBIJf1Cgvwlg1jv/v2Jnawlo7ICuyI9n+VLNlz
Icz4rCRBRa2zFMQIVLP9m5ft/fPP1xmHibfhSzaX7sYg/vmeYeWRUsQFTkWqlvsyW+erKk66a4+i
L12Wbcz6z1/q//KQxMzUAm4fciY/2P78p6WSlDKJRo7hVIkM5ZCUXnaOo2X+zWv9v18lwHTM+oiZ
+92CXAaQLsnGWnc08eA7VszbwHRlf/7lbRBxh12McSNP46+fJWvWqFhtDZUMgNWprwPrBmdedOlS
7b4VYyf/iImyrR3AzgkGDtlamb3H7767RYFO64VksOetRNuQDxuvicQWML6I1rlFmMI4Sjl/BHD4
66qAK70Ae/rGiXj3xoW+TQnbUbHCGosAlQU9vfYwOWNfGZ/+8OHY1igX2jt8H1jv0fby//RwyFBY
Izk5PgIaT3+Y1hyYOWffP30EGRhBc/DQXYGO95J3X+Nq4YrzHULP66VcwA6iZNyLYXAe/vDDbKsU
vHqecnbo5L1fvJJxmcRMB5nnYC0N6dOwQ7v6Tz9MQuFBgLWzbdBwL969wIkbD1GN94xJcmXtXZMV
qe4Zof/zZ/nbqssba0OpCbaVEI3Pu6ssgeMygUYOT96VBaZ4Xe8AK+HADXV1/OdL/e3V/felEnSt
FFRQyd/xEOwZovRUEUihArIsiFEebf8Cz0Xk/mbB3RbUXxZcIB4ULMG21kYepeivD5siG7sfoLfs
RtqNDms6Xb5z6bdIVNxomdZ0YP6MZ0ZGRKha/lyj5JuqeP7jzxtSfPDcYzrhFkbvvlreVw+9d4SK
lqEEZ+5MJPaJ5o/of/N5/34PQzdyttWDQpXrvHuPrawiQSlALdDgGsVvI8lUGdfxnMMYf/zTexhy
AZ+cNAxy1I3vlt9wdQKJNh7voFnFbWT53RmPWvGb5ffvTwpYCbqIUcRVWOu3D/zTarF0eTh5DQ7F
CmIp9nBSt7pxKn7ztaH3efegxJxhbM4QEZUtlU387okMyqqi/TwxfMOQMx+IycLkQGyn/M5kLlOv
li4ruoeRpD7dD6XISIelje3np1yj7n0IFRaroztLyfJpWQx8lIv3eO9mbW1fl3W7fo8C4+HRq5Za
/ciypocam/m6RQysbfWQe9qgvmI3Vmin5cwIxcmdWl3ac7Zm6M2QtDXlpU5MNNDGduhQRrsJHrKf
3LBI50t8gYwnKe+rYvbNkUN6HoJ1cF1p7oM5W5hS8Mf+Ye2QIN0j1AUbTEtwNDu0uEmS4kBeotPi
VaqAh6rFJ1pF9gkrbk2rlk8nblE9WtFroaalIay0RdhC5l0UpMaEQHPtpR+SMzlCTne3IkFZLpi+
rfW9lfnwZx1NyNc19fbCQKOLRryr3VQxPjLd1M7wARw3Y0+tCRU6DLNbBh97jagecvJA7gAcacu/
r0FllMg0M3lfOauT7HBusSYGQk/YQTXF1W6EjhMgn2BY8IJuMLcv+wHX5pMb2kjuYOyqsvnSFP5G
BY87D/N9DsJ759j0bvdDF8vhrHwTIRx3ejSCKpzyzzRJ6d6Wagb20c5O+UTUmLVexImwSIFeKqTl
yqUVeBctRfgUE7K+nHskbdOFUZH3tmoz21j6xcpYpIl6xV0z+LH2zKUKkc7ZWNznYx3RXkW14OxD
OKVIKFt++j1B8nhrrZb09p3HkJLuGgCUaReO8MJuagJWk8tOuM3dKEcvfFz8WC9AzH3yAFjM2ilp
D8rkFU2kxQZYsM1PdWF9jSs1+gx+EUzoG4XNT6FYQHl6EFbFLLtsl/VCeUucpZ5oiHQliIuDmc9a
jT3LLUO8lDNRb+pBDHIsvy4qEJ63gb9jhUTTw02CNidMLDff64zWP0bbVqJEPOQSUH20d2Vum++J
10Pt92PZwLmUxFMQTc60bc2P/uI5N3Ybd8WlFnkxH4wKHczzFVTi2kbDS985Ku/i1pZvlg7RXSV9
OVhX+cRUigRm3bX9ncTlimjOaM8z3zAjVNzVURHmdoFsLjRf7QkNyikfk2bYo+qsSe+DixFiGqrg
1ifMo4E/2ispAKoLrflCkYEepWtRyvx+bjzQY86QmOQDrTqhTwUhQt9jXipDl413mL6eV4Brt2R3
Nay5vVw3RLo0xykWJr7AWETAAZl5+ECaIjA3A1KE/Goe46H5GGN5wiNH3pN7KCwp3QPm1HyLslVM
IQnni5cd6BQjDnXF2nmQSA3iU1FlqBJZSdnB5lHwNVjIxylJ+ixk2jo5nxY8WeZEcL30wUYQ8g3Z
tihqRCOz6eFxlETUDJ5NfCJiaZmlcbWZ2zId1T/WIcLwOxW0IDfete+c8U4BTw5qH+lMwYknOdNS
br0roZm03o1JPoXPaJPH8iNqqU5chHETrye3n2iLYxVtgiM84eRZBkP5AdEevhua3P0P2xl1/qEQ
cuHVHHxS6utM9OIw5bjrH6SCCbGz7J7JfFKN0xffJAPJsEjpH3vyepO0U1FSYQR3u5uaOFqVjk5c
Lmcw0milHM1oAac6B/7zRCc7ALhfGBIxeBtf+mjzVFlL097rUXWIT+bGAo1fywcW/sgFRBxb+clz
DatGRyAQauxWgKSvkdKlbh4zj8rhGesjU4ZK3C4wnwru3xDqoy5V0KalZ8XxQQRE8aXA6FV89B0h
0WjMGPBeAPDiQEMpWjjX6AgsdeNMzD4xnUY+fuSgqlIyA3GeDflYVIduXJPXsGHjTNEgTeGblAsz
rNhxmJLC7VYGTG8xAYdAHW9dh+jcFMzvBmAk/XsdEFFkE03MJr7YO3vo5HiAhzEsR9sYB89/NiBA
F5ooexQ2C0x7FPjDelnwtpDtYVWESMYjQNpLaXKUi3MogJHEi/aqC2nbuMDzpqncp2FA1LufI7Kn
L9E5hoQZTAi9dzNNIWoU2vbyiHDcDZkMiegry5q0P6AlzY8jWnp4Rptn9bixruu0iHo/+owWnfT0
2Wrt+nIZc4yk3MmefgeBLvNOLCufBLVUT3qSv5RVChKERDmyPfOXJXNopRGSVttp5jAC2sgcHpF9
aNQUnTwX0v2Khp5k+yRUP3oLfvMBy00DHtvtQmr8xJvOs9GqRZNauBLDP86N48Ae8BnF1/RQoV0k
KcQKeRWbRlm3wsoiZ+eKCiR/00TMgd0KLxeQJ5ewmmUDjrN2+ao6RoWR7t7IuQaRbaLqzW1dxeQ9
caYIC3G7fI2F1CatcM7Hhxp9FGs7zD1rN9mOjveJcPR4gCjiNme7FSPub9dwXjVCd+kIKZTJvG2S
jBXZhM8xYYbdRdni6zvogmSJHZz1LXCwL5d7un5Ll4ZaANtXriWQXYVVczU0gRWnYah9FHemc9F+
4yHa6RzX294zI1ne6Dzw0UWiH+AFr3XE71MEZB7UFSgquEttvauAUREo0KwtA5yp5sSJ4LJ/cdn6
eOU7hs87IxVhPyikvO9FpMBWWpNHW0ubjmhB+AobIaA10kL9wWaAlAXFQFpCNv4CMR2khwDL/EiW
Z85W0ACGUraqipQ4iKk5YO+IDiBzdHQDW2uNj/QW5pgCqZEpTRIQLrsxcG33IGRUV0cMxxlOnwzv
8+1SNCJJBzCHEFYYlpnpigD41QPnAqohjeA+Fx8234eL3G+q5gesBCZI+5hUyRuSVFdzqv0BRtSK
AwwhTbGEzlU2kDB/JaglhseuAiXBm4YctbwMPaLNo51VaD8izJFRObqD1ipj/6KXaz/k6B0Z+H9T
E6UC+6sro3yfKDZS8r0jukB1KizPF58pW9x+r1atsUPJKcv2vtWO55INUZ9MmIfBucwtcixEg3Ym
zTkcYpdFZF6yd3T4InxOgi/SWvLxEmkTvnyGQA5d4T5a7mMCcZN9OSYOKC5kAfURZce47FdsBj1j
Rg/yFEUXyLlCEjd7CCVfwYE7E1wO2tP6hFm9ubetnqTiUAXrc1+AV6EGl6OEj6r8j6qdmGbr2itT
lxXqGgGGX8H1Vmis8JZZ7FC9ViSmDVliXsbcxT/H2ZbHzU1GB4Tn0KGMtdua2LZyGbaUGCIW0sgf
YI/n4Xd6/WG46+dl3CSTnrxDahqhP+E3FyyAbI3AlzrrxlaoS3jkO/Kpqh7lObG1LduWBnj1kgGh
xw1rZe2yI75jy0gmbAnmtlONXxSb+pSCuCJkFQ8pNAbVZNOzrGJQR/nkEk6PESp8BP7QNIfOIWR4
SyVHwtz0mGqZvefKHBaXqfV5abdk9obQrscA3SK5wMYKhiNlX3QX2jk2PK9pZvBxJJe+uChyqjQO
DACHmNkdilYB14QEA9vZoesDij0RcrP32wrmFkQlJopFIYk7HxBO7fJFbJlbstKKgK8x4t94jC/1
uBTf+lrRMl1haNp7zmzTWxcv4jksq/DsZxm1FEN6TkucBXoAZFat0W9ivtoHypq3/QbYImHSNEFR
4gNH2oUch77AP4mu1s6f24NLNgwD0CYo7pgbtuIpQVyEkbCINI8SgS7RHs+mc2yDyLYYFYZ1eLRJ
y8On2wUQEirw4kNqXMmuh2tjvR+7Cmc8mSf+dWSZPL8kDMF6kmEe2U8idjPSH1Rtblfpe3czZmSM
ioVvfSyrpLAOoW3CY1KM47W0sVXthmDB/Eged//Vh0Z1R5DzMFNi1w2HYRefTuqPBTG2rQPZYtsO
suzk+mM1X1QhB417eh7Tj1x23VsjTACty9LsnmVQu2qf4Aj7MhM47rPl+gr4fZeZxcng8QUDx+Bo
wYfDGqc6lmken77SVxGrTfJqLWur7jFJ5yu/YlGP5FEBo6ufvA7td4t1esldamxUs8NtQd4qb6WF
pw6wBwUQfxLZWfSpVfP6NEW8XlgNugAtuvCwrE9DELzkujKPPkdBlcacQonSxLIV8yhVpL32wxzH
xwWi+hUB1MWcIp3iGMLbCowntVGlLTMaEZL2lLSAq5Jivn6ZpR6/V3IokJUgWCGXOLYQhgpLjpoT
T04MMUtGdxWEWVEc2ySOhzTrWmIaGqWpgNfWJVqg9OxPOBTgXPVxY7enJILbB1vXqw+SkJybzvea
lvsApmuHC6T9no8ZpqkoLuoXEUBb2w8DmRr/To9OQ3dNXgg3tcSdW4dkJe280AvE17HkIPcI7yJP
PvPdLug6cCUvh4KscjBNGFWfCkyQ9b43DEF3lkRmTTYkAH54/xjGrtpoDB790B3n00wpSBaHoZuQ
AI6biuqqgwIQ7THXWf4BOMzGnGvlNwdrImtbWFGsRAMYGg7K9WwONJsoyBF8gn3Dy8FJweg5OCOD
x0chqTc1qup5RcJvjZ9zsoCI7a1t5yVegvBDt/BDUlkObBXlFJpPUwk3b4NJyODAE0ftQPsUs2A8
CoyGhBQSF0t7WEAhUlXenKQWKG3DxnTf2sSsrHxMabFpM/l30nGI9KXXEVt5WIokEgTLtK2zQ8M4
fsFgqcprQGKgERDNROrE+DPLdpQa40elWyJzSJGYCZ3VgLrcXloJm7ycPyLzdOrT2hkk1JOxrPJE
2w8zM9VtJHgMp/AcRXAP6EXQeN4Flu3Im74sE8rumOj5a9M6+UunQOniAhEgUKKgdR+tnuAk1lCK
XfRx4Va7NZW6QjCKkwDJUPWJkm+hAC3YQ1Pscbz8corgYigCm5odUQuAeOoY23ZqRh+CbZ9Peud4
iaHPEzl1cyJ4Fm4GzyXLYU90oXOw8jYhVQM3UU1Ectl8JoiOZHgUlpTZq702T5aM11v0k/MP1Urc
OjkhRMPlJIz5znOZewcP4n35tuKwlieb2tgCJYjafoe3p2A+bZTTnGM1Dh2OHhyQqXTiEY1JiBAF
p5i/wixByiYPyh7Wr7MsWXfGtnDuGrxi/UVtrerVA29H0WSQ5SMSWevFyj5YS4ys6KFYRp/3S45L
dQLrU0LptQX66n0tV5c4tJWT6jcaB1X72a5CAy5AIc87EWZMm2qH/6kcHgkekpKNb0K8+9KQ/108
MFSM4K1gZ695TwtEYPojpM8gAQo0M3CR5GWID3EWTm/TXONohUIHd5PFm9NyVHNeKaOwvK7XOPsR
SNO+UdyOrwIakvtskEg1b9VM9X0MI0ronRP2rnOxaFH1D6j+hTy5DXpLWD4Mq+kCyAq8x4DoZMEJ
HJgBHihmnyuvExS7FRw38NFIaEXgnvmeP6Pxv8aqf9v1/hvn3XpfiOg76dTza5XE+tDi1cWHO13q
reQkmvgELJuEbAdG7zeUiEtx9d+CVymrO+KyCEBywGDo0rqzkDfpA/nsmKxD4dMzrCw9vNKWCDjK
RLRgT66egtv/jknVVorjHwf0LgcP2eNWY1BUjbcJUKEHTmZ4NyB6UJ6C0NZ3IulRC1Jo1U//3Bf+
WycV6TUTEce3HceGKP2uL9wlBox0Ddix5NvG6dBjgESntEfaOf9hc5iDIXMXZkgx0wpygN83bfEQ
D0TzZTvHKusPOdvg3geM8Ycjb67CSOTf4RK0ugEd/9qC1mHgkztXEZvjR+qSQ1B3jbDF+81V/i2z
+HlUwWUSgGAb1ZhBo7sFXPzc6db5oHx3wLieTES1H3G4U4hD8ugwJOl6uSmRUd9Mkc2Zokbo9RSz
4b3BYqf0+fMb6NghDfdt4OlH734RzFy+Y1ncQArlESpfhLHE1mS9Esv+V9/9/5RX/0XSyD8Ir/Y/
2v6b+jKQLvzxhxi//mPMMD/pLzUWodab/ZAlm0ng9sgzi/5PzLD7L4Y+EfNHj1hphv28Cf+TjvIv
IoRJEKYJF210+y0/+3/EWI73Lz9IbGjvMQ8eL6v7J/Eo25T63RTFJcjD5+rbXwwTnW2a89O0xsRY
2q052YglYPD2Sb7U7U6P5SL6t97WgGI0kUIbLYBOD/2Uycn2+KFgFoYWh3uHfjueclC+KOJtrwZj
QdjWhRmSTu/apMVPl7XrWsLNtKM7n3CQL+E45g8FLrfNckVEERp1ch4J5W0KONsZk/0dUxf7IqAJ
geMJF73eVRC3oHL0KB/3jJfKa0QgA0FSCYSS3bjM7jPDLMUhv2/wzdE8ZPCEd9aH/JH7KvXMvFpU
urjmL8bJDANYRgKH0jxcw29Fkc2vfOlDfAXLuAZDQcjad9yY2wG0p0OAvhRJ/ADnGIfUyoJCa3LF
NbSEa5OqmBjZQ7doG9CPktkTFvruWwBQaTybIC6hY5QEKO5sTRQjytHMos9fjriQCMj4DDt3Cfez
dtyTPbgwMudFdOj8h2hzyw3Tg1XPiGqGIYkkQ5hJPktiIMWhGypp7xxtB/x98JizkVg8LWkiMVqd
etS2TeoOM+YPSdIjhGCX8g8357xpEyhgYh+zzN64iusg7fffOAqtty2TVXaj2s8/0kpd/fOAAe2N
Mhf/9YbumfHTrhby2cwu12OyyLxLV5sW+M73scDs8NEF7rFEFMw3wgb4YINpgv8GF4dYxzr4XEYG
ijqs2/hTAFfd0F6uOA1kmikBB6hhZ0ezfbWCQ/jhqdx8Mh6BrDwZGchixoGMV3rf/x6NRjq7jW9M
4zzxUfCrAMjMnnMPEGc8Tzia3HGMQ6IHHSe8L4ZMavLvOuTLF+0UE3qa1oT+4J0ncxZQUJuTTdf2
0o4JuIztI4p34Z1MG1ifyfxdbqiJojU7OYIW3DlUIkebnA3kAnt5QkFubGANH4gMY5wFzTZnNtYQ
lsn0LjeKIwPFOpapbtbxPb15ORfciU7Z15KCAjQWlLkgu1GDK7ODsRH2HeJELuWnTiXKO+IeqqcL
Yp9rLOZsykvweXGZYR0SXzkl41UexiuMSYm5ZsqVrRcZ+GrqX1diCKBbPdaHpAGrRq+MihgohWWQ
ehvsVulQWzCyOcjX9gcLvrL74nW+nz/Q0SPPlq6QH6Qa29m0H7OisZ8MvegVNrxbZJ8bNynbT+DA
3OnGpi+GVq62quAFr2LSXOEEqld3J0YpiL7MK1F9bKLOYO5AuON/tFumrmkx0ak74QCephshxshc
YR9z5Z6JfgT9DDSzxUow4vk8THqZ7AdfEvCG64u5764jT+224iZyGWdzQuyywQteGwt1ymFsgcQw
KijDr63fYoYlnbwLX2H/FLRHaCp+mjjwTamVqLlEgwoqdMXQGl8vocYAFw0BjdGpcQbgfXr44TNQ
jT9wiOC0m7cEgIAk6GfrdjNzOruMZWagiQaa68tS+OtDVpXwSFh3q3IPAAu5nSNbPwObJ1v90e5C
whsbeoz30dTHBJeAirsPwX5jBqbwBeTtegwPsyGYrrFzTtMbWTbkOWWGt7nEVzAhduOW7siOxpiV
0VV6oKVRtVjby/JjWTPFTjfCwHlaaLYq8C25oRbG2pYdbdcJ7gl5199WDgHw+grxrYzwxh4njHVf
6xwpIZbvaWMQbSaU+RUeFDgqyBywlClcsOKiIQajDXma34Qktsg6qAk33X3SlZBBGDFsVtyNIZgO
S8mXZY32hK83A7rEOyiXW54B7Z8ATW6jAOm3Hwosbjibw2IlqYV2ZrdPxqa/HeIgqRHqCJksb64o
2vqEEj0GrA9NPU5N3LTEauJ9ECeDVeeyFhUHFL5PH8QQCLcn8g47dZhDl0UX0Gt419Qh4VFdM28n
rMTybFyKZUkEpPFem2jh6NyFjnj1Q7o+h2np8Pf2YaPlRzCJ4jpYwwG/iLPpNBvyk/0UljrwXw6K
3SdHkkh8cAwngd3olhPhqVX0wDAJQyQRhs7ywRF5fVOKNnvD74oSoIvzlVzhQU8n6fDgnUPP0NbP
4mJzfTgA77I8giNeziO9N8WeA5U2cmZM9I5B1AxfCpqmHBOOxtX2q0ITb2D0VUO5APTLIx6ODjgy
zjyXXhF61sYwnKPdiBkhZmjQNsurxN5RHQra/c2eBECOWaUPjegy9rICOH/LXDHNvTnQaVGM0RPa
aRx37hKZEg63NxQpT6537i2dsD3PrGdkE49TeyhoMPF3q7evW2Ez8vOrpGPa55Y6RMGzqvBcT7OQ
+xL2cQf8b4KL5gN9FntSjKPTHNg0V7Avxo9uT7Awlsol+cixEyVFU5XV14adGZgx+mOdttna32kX
x1sKXdd7MmL1YpjEDT5cUdmfK9wWMBxFuaw70izcr1Q0EF6naJhf4fW0X504ivATahei2eLJZHuM
PeuRTn7xstYy+U6ELE1fSgAAsq1HkMAONzgk+ygBEdlCuadPqPh96saXWH4U4/LdSNQBUg07xBOe
AA3kuZ/ht8JfdLtDC3Q0eEDSWU57u3NQelq5YPCm6a+11ySc5m2qWsf6Uec67I9imCowmoMlLjhI
Tu6OiS6YtnhykhemU/3tODMKB5qrS1b3pFe3TGyJoAYFyUTWnavxLosyCXuFUUuZzvQGGexkeUfP
pmxaZqc5a5MayC06eEU/IsKznFbuR9PZ5cEXHv95hr+UeM1+rOpdKQV1Sj2jksYmWjTXyOiAc+ka
1/J+IoOWQCBCq7obMiiXV6Noqp0CY9Y3D4EFD4Mu4/kQMNtor/UMCXJ79tbrUHniO0mO1nOduflj
vuT48uJhSr4KgntJfECo8QMyRTbuVx5MslGspD1Oq+Vdq2ykzzwsvvLxbbflGSf5+sVTI2p4wBT0
iVTmQZBbYxtnll5s8Wl0Iu7P4jJYaoAqANaYWUwAl07ByIFeVVfeLAf3IEuZXdqBkd5BKjPcExRQ
fp/gkUJhKnX7oFUjPydmrr7nw0w30UaNQlyu8Ur6RDngiLZU3RPhQcuPXizijs4gU5t4tZNHZt/1
JSwR+mx+l3H/nEl9Y1dW94A3Z0X4tEOfC6FF9akMSufNVcv6kDBNOk9WCwe9ZETx2ZAW/pFcTLja
Tt/4C0wEDi++HnrqMp0nX0kgzZ+XqAm+INQnGnoedfdVwGFq0rFekuvBC6mvsiIr6pTqkghXnpQP
czQ6fsopmvFF5U1Dm3ZDQ+dwtt1mpA4W8fUULS1SwLyaJThHixQT+F/iK9pl5vgE1wMYGtQoHnGl
Tue2mGe6WPkc3ynCIcfd5DL7IhdiTR6WrgmYx5FNceGw5OPDi2viyEWOtzSfG0V2Awt3nlqrB7dr
9jTO0cpvCC0gKtt6dmtDUKgMy6YGRK2ghsK4Cqajgu77Q7haffatiqFqOBH8fUAhBoiWg7v1DOps
+hYScf/IVDAWaTEMFvYoivynpaqh9Om1IlMgGcL1vK6gYBmS9wnDmlxbWZoN+G8PQQA3aleLouTs
D5KpP4tg9ZOdOy2wqgHu192hs5DJnDGVexTMxKZjbIyop1NV1QyAgt4XVZqhBWJK3QjrMQOyMNFX
9cUl/0v2CZ6MRYo6dZaFIqBb+p1TxzQV80Eu/gfYgWQMqWQNg520YGTt/JCBcej4yGy8wGCRjckN
AdM7tIivsOyyuZsW7cY8mzA5ZBP17p5hlU/JuiTsLFboVV8GnhJGEN7M5iOwKn4G6ckJ0KCdCVkd
WhQJMQbIOBU2Fz1seLgX7rO4c+oyeFVMBfJ0HEmttaykeckGd3R30ZoQY0JXpPgE7gXbHB1b4IKc
Lft2zwnMX9OOgfSP1SZHg18JJhUTPQlWltdlPDMCGIND5jYTkywCwTeHv410V3HU6/fx7HOAFPhi
OprCDm4iAsTD4ugjYFgwaksOltpt4Y1YQ+OKM3pB+qWgdm2AmDXd/J0/stYcNVgAQtjLnLlXUJAD
BNvRacVJLzOJLo4zxMeq8pF+BCSQcerIgYWC0LIYcpPrNKob5ntanjAVtjBxKygnkJ2dPpWzBeql
DVjK9sO4wN1qDOK049ih2Ewj4zT6UIcZUBNBinf40HjEF+89K+dIGk0rBube69mm5iwcwFf0oalO
7VqDVZ37Hh638UCdXwzIdro0pwtaHSqzsKHba9BQi69ZMu4DdhaPUSnQ3hPFjP5/7J3JjtxImq3f
5e7ZoHHm1p0+xTwqIrQhpJDEeTCjGaen74+VBdxKZXcm7v6igNxVuJxO0v7hnO+8WCBTqqsUiSU8
jZqUGXoTVptJjVHRJGPm+3fx2rikUUCvfpobStvToAgMRz5tqvjWLN0y70UW8dWqKY5/lMrqR2h8
Wz+Mshb6MlKKoN7DsRmWqwpBR3GuPT2+yroy1qkPGKLuunhwnCsnt+Ps1Y6ltg99UU2bSRRNxl7l
zHEh5QkiqHhe4F2twxKR5jUrduYA/GZOVQkDCzw7t9ZRBWNhcXGjkrKTSB9aPySDIhlqUYNkEULi
2/dTpgPKoJ0h4as2RHAJMpyvchcMw35o6qo/1zIs84uzUcjOGQdzd5fCByrPrMp76MZNCpaa87/I
eL41+kT8FYu+oMHoWuCwC8tnjYiH1nyGdEeyc8HPDOZk0A+U2RBImC5K5wdUpL4/Ag1omzuiydd2
zz6wlsQyu5yUogbhdir9CWp7Pwb5RqjPK2JOVKbcw+o3NPoaOKA6wA5O+ySjQfxVwkYWp3A73hPd
WbGLCsih9tFr50f3hl69vrNQvq0Y9HEHcWwuqrjE/uKZJJPLXCCQABpy9KYRG9nocPc/DiNBfElV
V6l/7CM2JYkV22l38uw0RV8bk3bGDMlB8HUcXXA+l2nuwul+6Rd7vKt1Z5pr0q7m+jHuelW8pKGE
payLdJw+QBhzP+4KII3h07jSbN7EbBE8pt4EhBzHhVf80o+qvMJWVNb7yel9HxlIkaYvhqAVEVFL
GzLJVkNM0FHS4iradCYnB24oGWOv4vvvGxiO5gaUnmBpJN21O9Szh1iQHp4NgWwC2A0OgDyBsE33
cFyAnslkyAvAb0HQxuV31sfWexQ2wK7IkVijhJlfxxqZS9wcI3Dr+ka5w6I5UeH/njSG6uWAvIm8
nAAxKDtYby2ZRvUjRGaHLDswcl5h24dpIksrcVYHPuugB+RmAZFq/QURshkuHPCGO81XKniSrpeX
TyZsheTdvvbNKQR0Jo7+VJh5DxcWE79Yx4yT2+VSntx4dm9Y0KHwAFoREEwTIORH1eCqpzKoy29E
U/lAuoe+Jq/GKEpfNaxWs+sMM4ckYCl0FwVt+IABoEH4TL7a1wjo72mdCTk5OTxRbP3Vqrqk5V/c
HTqUrEfoptzrE/i7ZwgTKYnrazkTteVA1QJCF/UvAQxMUuomocE4EHiyHEoGgsVBVWEb7QtSbzuE
XGv9wHiAfAe/noMLozcweQvUmY0RUzYf0Tx3yGanWN8Rb9EQSkyj+87+K/7COm8BUxlw15JW3oVf
0XlV3xd4oxb7rAjtB4RVnyNiLMYrANWFAtbIdeZtyQyR45zl6W5GoZahoiUXIXGaOP5aWxpw/SoC
qhVBscVRgtVC7lTYDT94+FGIxaGSy9U4DmJ5UwX9wWVj/H0xpsHr3wcIZOC9RTOlaDWyYWUaRnJU
ecvD1EIQWsZZT3dA1QpTnwpyFCikOrD0jQuVP8+CJLCaAtUci3H6tlNqBBQQzV0ysTIHq/LSpDOl
xYNiWebizhcxCQ1sCr2qh3fQ9PpoB8ZnVmv52dA/21W8shNloBQcoEdX06eJWAiSSQcnJVOEjNkW
hXtaoI5CxA/48EWAXpKHyJ0hxsmAKI4ki5gX9cduUTYKisED1w2ZOyeizTrC72TUmY/5WBxHOI6G
EyCugzMO1rRGOwcD/IpecIRniwSUKYVrmIqfvFb4kTqVQCDEt7Fe4vGpzpAXn72cjS4/NioQFn1E
6fwcRi+lQlW1oatEFB363YnBgE0Lg4LZ5+ShQc55XVT9FJnPPM7HCf2qorNTLqsZAVYWr1DOnK5B
ioRX3nGg3hnZLPJ7Wqol/Yq2pjIvMCHgA+4ImKVL2JkuYDCG9HjQ5bILMah67xTU+fDiZ2sEGMdx
ovyHU7A/R3hF7Rs8h31M8R03XdHXO0/HhcMM0xvL+4xbo3viQEp9RGaq7PuEY1IfoMuRkUgG0qvK
xQxmj9QIXbIRDDdt0zYJw+658yxvPdP6S8hfjgUCnR+uucCZDOSVsQzxVDqfEWtNc17/tJdU/uyJ
Uv2iBbBwxATShnckWefSTASo2yeaxf6U6arMUba0q3XxqgLEv0LqcxP2m48NUd3c7aY+SqFjCa/w
dzOK0BllQCHYT2Y9dbKgD+ctZvXL82BFsFGmQRKj5ZJUq3bEwqNLF7ICfshOWTQJPi0kSMMiBgcp
J9MkxkO2fI9Fn/+wym2jrJfKeu6hJncsA/rGOSxMmFb05zzYF0h2+cPo8JfYXlr6ljFRNu0A8Vn8
t9NgbQjW80ls7ch8YvwfZTuVgetFiTrVP7qonb8MK0u8pCB5AoWTlW9q7GnAqahI//klmILyFVBi
V/xAPmmXTDAHJ2F7kQ073UXjp3SRdmz09J5iMNUCcOMyIVJu3Z4vXI/OUznpeUyAoYtP2rTsWEDR
f6raOYfhF+VktOlAvkZdWTZ7A3+cVbB2iCMBYMzzivi1jMCHRBk+EU0IEXcz3fgM+2jer/0afu3m
ie1jmDnq5xiaAOUHKWCPS0jE4CGCEX5PqAUJ9BX3/1Pahqy4iUkbnzwalC6hyct/akrEJ8YhXJ1R
o43V8WIYBiKqrbgkg/9gFRmSf7POCECskid5T/VQkvuuIrNA7Czyaldb3fTW+HZAj9F76y2yfwlt
fMZewVsrpRIFTEfXOOWM/pKG4686FLBtgPSXKvpmFTEUqc7um19dVuufo5uhyWFIlCxEGwY3Vupz
fBeqIakgZxDNUUYinkV2TFR9IJNIF3K3Mqb9k7VMLymrl/wS11ZGekNTQNR3hCynvWeF0+0cW2C+
yW4qf9JHkUhAEwHpCfMInv2UQKByjALy29oeL4FTYHuAX18Xv3yQ6sUegjbrGp/oGeYjbkmdjJTG
Js6ot9EP89MSg1Z4ZOccsNFQtinefvmVIpSIElkzQOoqlNm7AbIxrSvvRnu3StKOsqwe7V1XFrY+
xk00pDv4bi7iKyuj0mcX1lbbhIZ1UBApWs5eWQw+aHqD53RCVYX1KUZ2urr5o4s8iLuoXEsEiEya
flS83BmHTIALmeOMtOOMMTz7CuGk/IxnOZPqMnc4MFIx3PUGheo+DDrrsV6zLTAu7CClZoNm62Vq
J31R5MEaBraugFWuQEbvyLq0ijtKwugROqfxkrkjWYhZ9oDsGFCzCM9r0AR2YmqZv8dyzqx9M7rB
GbvUFgaDOXnY246UjHKCpan2ekRGcaH3c57p3MKrNKNEPgxe6c8JWe+kVpG8FNAbj/iLsD22IA5d
6arygyQ8/atEVAILt6nHH6G3NtVToAcdJ469DYAZw7AIiqLOPGmsPtZ1ELbuHSBpcMrkj5TvQVPb
jxP9lz5B90EGNfDvu5FRiVlvMun6BWS76Pccda7NvKftf3l9B/vZnhyqjMGyFVEFocifRpAx35Ck
yQrJoRy+yLhD72GTKvD5r5X0/1/O/x9stH+3nX/Jv2EDa3/8JxTlX/+XP9bwwvb/K3Dx/XqREwSB
LRCE/LGGj8P/wmL6xypd+IGDNObfW3gHJAqWTAQe3JdYeDd1x7+38PwxKnsvhoLB78ef/H9awv9Z
fQM0wcE1hKkauCauG6hBf97A+0MtyyYqh/PYbEcX3RZDmm2Yw5yo+Sdz5vbH/q9k5V8fBsyFfz7z
WBs85W/u2qK1CscRLtasPNeJlTqEdBVzlqxYns6TR6PxD0bo/+kDIzgXDv8hhTv8TVtUCtO5vKjA
jMWWQJroFSizHcIYArtuH2asov/wgZtf9rdvGBMXCLCE3xVuw2+Chk6wFygxB5wbA7NvhzQtvLaJ
P3sYxmzZd8T+HI1j+h9AaP5NJfpfs863P/2nj3a5GZBYbD522DbBb4gUhMdpK2zJJS0xL9GmOMfa
Qij7H3f2wx9/7z8RM3+5X/gUvhhX0wlZ0/6u1mrc1ZtXn0+R86ivYBr4X5rMco6KaJfsHy7m9uv8
/o3QptgowxCNxsFvci2cXH67knV7xnBzwK5DsTMOz8ZFY5tX6RMIyn8IdP+fvlxM2SrQgnMlf+fn
uJMiajdr5Jl4RfZXeZ6f7XmyTkvo//Gu/F9/LAFp9PdvF23SG8AG/GKC//12qxTFqlHaEq9VRdN4
61S19WHKkGSmKtfro0RkT7RXGrqHzpup6UFzcprijwfv7lk/LLDuX9sF+6UqV07NuK4wrFokL1nH
QiB/3zcMHKYj1NGZesl2SZAdh2V8zh10gvtZQM85eEIKwhOG+Y7un2hcI4vlfRpTxotg0ykQ1s4V
jxXhCSjEC8t9tnXhwb0La3dg8i6dEB8Q8xmWDADxEvaFDVEmMduEG1xWQ3auSxcfwKgHOM7kQTmP
AsBoTkUWbuBiqpB6S7alUfEohwsWg/nV2jpWgQWDfyuT1FJE70gTuuls2YRsHIHn6OrNyZ2KBntx
whBQpbvm5DoZVXe63ZcDMpt7GVoxHNKcMe30ZqZA+v5uRR80XY9lEY/VTrPobJLRC5oyIUw+JpZN
tvIDmWyhD6twyE7buVLGjF8nqGUfbYkAl/SNEVPVcWkV4w6HFJbwZrLxRpIkxaDppnPjfDiyuwyL
K+M41osEw+yiw2xQGG3bFO/Yst56cLiWRYJWINMHFOpRfsDkR1iB35PQJin+0D1ljIiA9JJY5axH
Ug/YrCDLbsmUgZg4HV2oc+wsCpbOx8XvxXCdTlXD2L4K9UhZUpdeYrPth3HvOzghEJbb8R70mrKf
7dYNab6iJaKE3Oq7XTnalXl3NrMyw9DQfMlauJN4zNhBAeZd0EApUqpGKESNH90aAnG8U5XLtkha
WjP22w1RP7smyDN1DDPsq9+JbJM1I5vWCoor/rD3wCwgL5IG+cWSYFQZEUhX+bw+xois/dclU/2Y
tHmxrYmdrGJghyw0PESGuem0G/ABx18FDkVL70itHeObfLJJ04uyvE/3RI1IcxpJ6MQ3SGI6po85
TrO7geExGLmUXLgtDSeHPpCDum+Tkp62JgvYYZCxp0sqSjbQWeSonS0bJmCONa5c8aAY4scq7yJz
Q7sy2V9aVuMw8zAL3RldA+B3sFGopxq13fDgLtyem/GifVV9kRUM+hq3P5qCCduB9t28udUaBwms
S1I+vLZS+Ru2keq2nweAJn2dhqRRytaiaAtJtUTAoe1mj8d28i7EKLu3eZ2jv3IbNQCBDtmFsXcI
avnC3R6/sqDFdNhXtn4FNAm8n+2GMzHeRlwxs41nl8tuC0lpyHrAzn9IwkOoFyteiHeDIlbtOvXC
Ejsv79wVVZ3028cg6BniZ7IfRKLJIkdPxbxmxQLvAiw8oxmYSOZrsCFgd4SGD2ykAT7omZSgcQaB
y50e4BYmJSvscq80DR5GGLx1JAtPlZOUK2r0fdmQ0npofSwPe7cZJnMHwsGGB1hOzc+FCQJyKHpA
Emmj8nuLuQ7HTBaqdO/TiskTT7t56FXWd8i/Cv1JbFn63S7J40jmqFsIBnLA++/CsC3KZIDPwIut
nAVgYGcwj5jYB5/4CdbdfpcyLTVuvr71OYjWq8AHlUDIAkaYJBNLcbVUhNHuOl5Iales5QoFsrKi
R9TZOZR2XkqQmL3WPAyWxvXJMtEODxCAJ5D+iMaj3cL3RYAzEHwQM7FIwehbVbv5U7kj4B6RnO1x
Nrm3UOpzqODQC19to+dn1vOpQ95YruqjIW/NumuLyiK+YYzVfc5ii5qmYI6x880cT/u+DYs3l+yN
AP5qIT4Dk6lvWC+m7Gh3eKuO6eDJZ0PJRMMV5gwm0GA3LYuWIO5vabPyA9L9Cj+OlRN1HI4LFhwi
GZgK+7VtTvk6sGwG2IBFN1wD9xLWaNH33ahpxCIdet/Qs+UVtwOCrb072IzwMDIjIiLeIvSQYgjv
VuFlw4Lh1OsNrRO+uxUx6Gthlc3Ptezq713vlEdCoeaPOJh7vAlO8+4z+n4XQ1wz5YtnnDQkCyLB
MZBaCFIfaM0uLqoZD2u6mUIeT8GvLUgCOo5w3cYz9HXr12wPEenDEYD1IpyLD4ju0UftKvWixYhd
viKAh9GnVaT2jqA91z05eAE/p8aCpAMDPaPvIgfrsUB4XXIpO5Ci9KvlTwc7dbpjTmK4ch1QjCLN
EElGoNef12Hqvy4EPruF7pALsotcSR3FnE9MHopft0Im7jMoFWJfYVJkeNT00WvfyuoFsmd73TCb
EHX7gcvwCAaeyUSzKcq043407OLfbBUHb3r1b7ATm1uLXCW0DiwxbvTgs9uNULsbpxpYaRGdhXhR
5vkNmo7pQPfcPElsHNd4PW4dpzNJMziApZHukvuknPWB8Zw+A5Sod4SDEfyOG/QY+5b75jTiMLn5
Ux/14QPCHoBGLL38X3Jxyntkoc0V9vvZ3zcx+lVY7aws17hJgEcCsMBsxk1BLCYLiujFrUWY2Iv/
2MSTuUJmhHwLmep12QXXfIXsylXF9sZdww9r7X1iMBv+JmGb3pUVQlXAxYc+aBvGqp9yjpxPy6q8
n2x+RXoMl5F9bz6/FRPBZd04Xnnx6j4MbW2fCVNrE6Bk8qePJx6I/8AiGmmRYizkYENkJWoIVfTb
ANgPAzSCQJjEv/Vpb9+VfZ3jUvT1lRVtbpViYj93MFpYpDWEpFoiymds69vLi6vHNT/lPIk/i9p0
1Smq4uARsWF+1/lO8GTP+WdT2j4vFi/T1w2+zNveCbP1QfUqvvG6TYcHFYFCCWEIy4N6ce8ksy0o
tTIrrmK7Ii2+EGl7npAtbpbNBvfIIhzWFEoSQLMvjS7NtWdDWsCcAEP5hLKHBCgGST1PMDCeHIid
c5gwVj+y2+JBrYupEUe0l4WgTVsW4CVmCZiQCIix+2oD+iK6CvyAmJnwHuAK+BdKLP+9R5HODo1J
z43Xzua9r8oh+qAIUm9R103tMzFP4nuj+06h3Jmn6chefO7vSLDukBKNanzMAomDHAE3Cc6hDBWy
Ho/Uy4vljWb8EAoI24/ccgYXFJQ7v7O9abp3cv3M1SwFs5wWoA4+uAq37Y7d/zrDB8gwsYEl1iyG
Hf3sxUjhMqtkATO6ThWekL9QdU12U7xHosfNXDn+4O5914rnJNV8qb0DRO4j7V3FGJHiJGlGOZIA
1znyV6Oz8bZkdXpFrdM/uSZX4glSLYd74Xr1rzljKb2L3Jy8JEgUHoJDpJMP9rDE704VZ8B7+7Z/
S1MCNhip5+xdKs+8Kp9eHDuzpPEZbAIU2N7MTJ+6SaPtJXKbVV7EzUW6Xa0IZh8RgX56GIMfGdiN
5xj3e87mShfHVBLXkQ4O63Z6PKyiacXj38jxCxPD5XOYIhQ/HWmtN2yj0ntwORVvQC/mpxZRn87X
TZRSEmI5TstvQexg8St8FeDcXUR5H5Wl9RKoJSMcL8p5J87gMNr7GqSRPlkMU995Yql2VaPN26yJ
G4UQUn2TKYPsnRlU+tClgveKvT770BuoYwvj3sh4FGjwLRk/ddE8xLsqTPvXJTLIsHU7IgRLPXOt
AyJjhaf7Ye9V03ReOjGdCjefL00bN48rXTuPdEDyld6md1bb74siSK+DqnyrXNyzG5YbrQuaad6e
1Y0pKDQ7i/GowluMuh7J/qu1KWGWgOoiDFfSGYShwJ5zkDejMwVfCMZ5bDjOjvHkDIeeXdyvmXhn
rgP9z9kISt527knmFrl+A+aTv7prfcLBJS/s/T5skV67wHjuo8a5lGlxZBbY8B4nUItU2pue5jAJ
guoaMav3C9n0RRQB9Sw07jSl6atX/LlReSIr7L5dkVDAqia2sM3eyKHB6qpZ11SsUI55ah+Rz29s
7/DO0gOZi8And8i6cTcQaYX26hQ4zRcqdbIcLXHKbDc/ZtA6iB9GxVvaD6vhBeRnHoE3JAh+k+Re
IIRurgG8vAgT5q/5iKgLzSm+Uk/Up2zbBFJ0yUvhRA+Lzfsatzpe4DXarHFeG38x4wLjKaO6TsGD
5aq65pwYSOQd5rN0gONnlPe3LUO0g9NiJjdsrfc1F2efjfP0VGkm86XMzyoN/Yul/OlkmepZbrFw
DWAgCOj8LvjS9yNLtrM3IPDoXfnFbZ1jVPL/JWtzYMmi2qPu2XEulfsM7YW/aajydrIR6wc2iDvh
SVq3eso++fNIbuuhS5YcPren+p8ohq7nITUP0BNivUfid4PI7tgQlbKXzr9iOob4qor5TJgDKdKZ
/Huwjs4l9CUUUXspjm09pQR2RAXU+27bCgyPNqGOGbic4xyGt0sk9C1hd+6zrmfc3hbSt4sHg/5g
VGW/kPbmuixUfJyR0OImFgDGvRCDboJkURY0BiykVKOEbfWnvNDTW9GsEvtkNORvjVpYZg41npo0
du+qCdOI27ILmiiLyE/u1++RqH7aHubYvTUM2aXF2LaLKfuJXUQsmaZHNqI0i0Mkv5rYr25n2uqE
6JjhaHBXl3CDj7WOK5g71pJ48Zdqnd55RxnYXOSDeIXTH3S40MRhUNo3St4TMIT8FoXQbVhbzU0q
HCdRTBgO0pqsny6Hw24Kpv5uDZtfPGo3LOKfSjaVW0rPrWgpY4W86CC8MBx8pvt+kcQq3MRd88ri
m0Qbtx+PFU6TXWZ8QQvCVLC33vSQw0I35gugwa48pFXRX1D300b37ltp0mrP2+xXVrczVt2Y7TOb
JQAJ8T0hFN0zLk304ODnt/QbblzwlbscL/IxSFW1cyv1FEiH30BMBPWKZup+hJEXPOAsoZLLrLeR
RfM1CRfyJax8+wi1hmTggRcjCtB6j6eofZwdjb2IhnXnh9lzNXTPMq/cL1acv8ZBgWBqFO4Vbo9r
33BYwwAkdqnFAhLmXvvBxKj9bKv8kqWqv6uJP8H9zV3XpfZ1ZmVP6A6+dmtFrLDoUN7qlCMXPeZX
Ivri947Fr9hZ7lx/5TMuqq2yZISA8InvMTxOFL2wEUS/nLljh1NVrDMtEpkhnMjbnttOp9eK1PpL
K0z7nYiPxr0NCJFUB25XXJ8N65sQyJUmTRva0BFhMbtZsCz4523mw1APpnuhq+HRSwH9Joga+j1x
qM1Xv+RPzUb65ypT1aNh0XdL3Y/TRNfPRrsrP4Lo9HdR2MGdQFXJRS3bFySVJthPvapPpJUwJF4o
+O/7aWg1VVOJfJpamO80h+lyYCYvjlk8DWcduPNnOCGZQIPHL92GwVXrKHXO0TifCtIDCOQt9UBe
Ag6dBHfz9AaoxoHfY1f+g/RBOqFQzJuHal2eM4ZwuwlG/w3xvSy+AkeQIDnV0BFY5TRkIht4+vnS
ssPn8SwaMLwAig8IPlUi2yY/umthP+puC0MLsrJ5Zc7mfzRCm7sMP5bcE6a8/BIQLElFXcwzI5bJ
B87TApTCmWyOnGyyPXA6RVt8qC1BQGqiTK+9Xupvkm7ggwg0tI1jEPqPrjfjHu8ESy18PNzfu85J
IY2uRBncIJU1CphMpQn/WaSNqCqu0j3bKX+98rex694EEHAIL2nq56HNPPwcoTtAMwjmuENmu6UE
++vgkdBmIm/c2Z6IGaBRvBLdRbrMYYP3eAjKUic8+j1TfRgfhG7saMQQYrEIKG+Qfwf1YfVyNm5L
pdv4OiTUbXsmmuYyDQPIQwyQA3LVvlC/Zh3DFpmLaQhOQCxoK4ZscuhhZ4GZNejEfT+3Pg7EbiRD
uJ7j4R1hb/5VZoJ6UpRIiHeQG2eGszRfGV2M0zwR79C1dMBbjg6vC0HSZMSgaoc+gKAIaUur3JbS
3rDHtM1rzbeH+KNrSuVzv0/zm4UJqj57ulgfh57bigM3rjF54S4PdwYtn7qMrQ8KgECaPDhWUQ1c
ykxU/UeXeC3kOvhSGsxFNVUKXsruwSWS9ROBJRrJpc+j+lJMvWcfbZ9IjTqcgajNJFLeLlWaioOW
uf/VB3ZtYcgP1xpb5TBpEu4UNKJWDjY57xij6r2PIG88RPZGOityJNjL4Pe33jCrbp9xpaHg9Tnv
GLdPCTCrh15/r/AWUbNWfvG6Ln1AFHiAqiyZcWNsV8MHfpCuTHFwuvGu2M298KJkghANt1mki9xr
trSPPnv3icpbMqPhH1Gu+3Cqw/tOMCfdYn8HqkrmrdQgLnPDV0aJ6nFyjbC4I5hYc+sWPdCTtSRY
myF6zwyYAcQuEK55YymOMWDFNaG38qMjz1UrSDlFI1sgJy18z3PEbuA1IHwHy1BFcgkkwWZ97yT3
Cigb4U4Xmxf45xohfjnUeOzuIZNlP3noPHyYpJ5KBuxOflUZpZYkzDy+ATxdHSV4oPQLJEzvipRJ
cdOEAzZHZmx5TeppH71JpcLrdvDIoYuxdV56GNBfocAx6O2HN5KdkIVVMkzVfmIuQhas0y8fARKN
c4bQkJlL4CFJVeQuBuSn22OfUHAzbyrHwtytmzr9jm0zNlNcuYykWgP26UDVxoiWcK3CI+EVrGOC
+X397rpOfss8LP2Bjg+SCXYw9CswG/Gd4mKjc1nmhfG+g5Tqw4/c8btrQFgkgGtIZpfDinRZE1ni
s3ec4RfN3RiRZpWXYCcQH0YpT/6ML3KcZnQtfVyHn1SIm11Th80jFuYKKuYg0WMDQ5ieArsDddB4
cgx41QbjcXRDeIULWz9uyqlHwglcoaQ6zTxMWcH2zjoRiUV+ODwqWmWZNyUkyxnKBhbfuWEIITrB
QUv2JqEstlW+GUWCy1XAjPCdYALzJAM09AnmG+feZ8YMSy/rRx4bO940EvgWqFTTOI+PRU6KOyVY
WNQ0R3r4jN3ZvuAL2D635vrugKfwGKLfhbDlAMvozsDUWnGIEVR2CHshVnCkU0UaAxuLBpvzBRJl
s/4cfIgvidpEkRhMg64/E7AoLiuqpl9Ip7x254jJmJ+hSQP/ovLZn6/IYwrPFtJp4jshjdPKl7P5
pdBzmSOSghm9N0xWWHSuLR+UkvY7k2DznSc7RVe0VP4PTe4Ww4QQVTad0VJk97RVxW05RwTNxBxA
vLYq0b5ErdW957xHNu9sgyo66+3mB+NsYD+QkZgi8K2q66pRFgJyU1EoMXuBr0k8LTfIaJruvqsj
t04cq2e4kZpwAe1r9/P3IJx9TFxFj85M2wxc9pkn1icw9Sx3nBpD9U5i3ZDMeG3iQwVN6a/KLfWX
PM3UaxV5oOUk4Dnmh04evHRA6BV6tHZ8U+T2dPsOSxHeC8fynL3eUhR3aKazj9oJOedcfKcoNube
c07ayfx7v8y480hHGniTNbXBIq3W6MNjcftpScK+k9htV7LzWsZRWNopp3ZqXXKT1OSFuKcQFkZz
9L10oknzsm91ufjq2K6IPwK2ZukpLHvQvasLzqb33fGnO9XyOavA3Own9ts/qelGpN5Ey6GjXaLo
G7P9+CZgFIO7uu3iMIHwBcUxjny7PVOIZAz1+ww8TSTBK9bRhHp7iih/JmG5GFzxJrNz6WzrbZ05
8BIWHxiy/G3/AwTFp5toRRewSRjNQuIQtlKku0z03cTShge3aPthAERFtPQeKGahd9rt2vp1nTz1
PnqZ/8nd1cJnEVq9tfQyT22KXG8HoHfl4Yv66Xq2ixlBaMhO8QDlaQ6uoP1RijVp1twrHfHCqXwt
sIUTaTzezHihsLBP6NMf8Hptc5VRZ5+9zuX7OOmtMJ+daT0GQtI0q7zrLUY8s37zytBmbgGGrXzI
2AZP3wh9yr4wFuRCBCZflsOMNOMThmFXPg/eEJWcrB0j40k59nQYAfSzXBqEco5d24/DCR+mlx/D
oXbdo8QGUuxXEVJrK2/kYEWgl7nHSA3eB+3hbCU4J8bgNpeFICaSTMKC2G/Wm+RwV6GFbkrUyFsd
AOt4SoaSL6lgB9bXy1KOLjI9uqP7GPvxd6TIGzOV9NZ31gmSeCRMH+kB2f4oGT1xll04JBYIB7J2
giv64tZnGsPH0ixwhrDtIKGJREqdfZWoadcEFfDWswwZK0rpDJRPhXSm25DcyAzh/5ShgM8ZtlIu
+073gEGDb1AAbNCHrJnrl0mK8L3R4RQcpyal42MfvJkIvVi2Z+NF+i1uqqm7qZyJHHXEkmjMwUC0
DWnfCjwSI83RT1aCuuILnaiTJqvnRyIpFyW4KaZo7u7TaGp/aBfU4lMTWCtumhAqDjjKwvoI8EnO
R+JlKNWYuWIjZHCzWMeAW+t7Xnfem+AgRDnVgcl8YgHAc06uVBi/wNeIqPKBAREaCxf6vrGXkWE2
BiTEc9wZxIXqlLy7ES8VeDydGip4W3mXyGMTXHaKfBWHu/sqzeP1e+Y4oNBYjvivKpJlf2z7ZlE7
UypGQzSHUDSNjsmrlwRCI72jhOY4yvz8WvWEb99zeQmOdjWD4aljK7qbIiG+NjInXH3F598R36Xc
bxSfWCaiRm+XmqQjpG3zWD7IyWdCmGYxjTO6/IydduQt/R63T8oLhT3rhRpgQNsqKBATvxrSdgc4
ER4oFZFzXZLyNid8o/6mrQFPcTOW1TPIPpYtZTMxmGFbjCeC7FYB+TUWoOzSElBBvhTBk0uobXRo
0lq9jlbppYlcB+czyxm+0O2v7fHvxSp/kf8gq6ANcsN4w/5E7m/yHx+Xa2AwS5y1mfyPwDbLWwVT
4Q2NPgvOwi6zf1DH/JlngsApdgihIfDIIX8Bmvlvmg4cbqUKLUtDNRTmG9HtGr4Wa1eLQE+FKupm
jMYZGbag9TkVLbA7aqu6sf7he/9Fx8I/A+wkAjKbdsr3fvvebocBnmW7Odu9GF+4y62kN5E8MMdr
b//+Ev9FdRS7CNRjPooQiCgU2z/lPwgupBsHC9WFPodeGwxY8tPykdlfff77j/nrL+kKBgQx83Ha
stD+TQoUyK6xULjq8wh7+yjLqoZYBTdmRkZ5Anqe3/395/31CvJ5MQATSlhbIFr789fiNatZpBb6
bGvk56xendehwOMayNT78vcfJbZ/+59kTlxCh+KKyB2UTs7v363yJXR9/Bv/zd6Z7caNbNv2Vw72
O+sEyWAH3HsfsmOm+sayJL8QsmWz73t+/R101T5wUoIS2s8HqHKhUGWHggxGrFhrrjH3oF0NN5xG
4cJdr3clgi5G7B1vSwYNz+7RGEnDG/TqqF19VkFAvv/4R3nvKeOe5Kg6Pw/R7+JlIq03BqrA7T5N
o4Mw8p9B3j97SejvCvEfrBvddFRL0xF3aTZooj/XDXXTybd8u9mD3Y/2A2C0vZIa6sXHE3pvdaKd
NCVNMcgw1cVrBJAFBRPFM8ko5FN8ae05zUvVibm899gw7ULHZVgYNemLx4YJNIEPTM/9OHi651ax
o9Q3o0OC9twnPZdvFKOn2vvx1JYrFNWmymk1zw5vU9bq8QM0C8EdtBiEy52m+WUZphnMmHAA7QXs
veePB1P1xRqdR0NxCvpJWoZh/AY5/fGZ260fV7ZdDy5Vv/Qlq8HVrhCgRNvGFuLgiJ7ASBfag1bX
xo/CBwY0pqa+97IY9rg+FBca8ePdiR9q+eH8/qEIU9ls8S/Brur4EdigCwT5mMHFzMLEvKyq7vUu
Js2vTeOam0SxLQLZXcscIYiVUFuHW+7tWrggJz7hd94FXofzVsuOS9Vxsd8amFFbRlhPrjHUvquG
Xv4LI77+VjSmecLuabmimTNML5ov2TKkytSP5zyMmJmjcZvcucd8ndetdsB7RPuUvZNF/kmAcuM1
z2plYdmLxdU3lGjk5AxuaCKIh5IZYu49pc7ouyP3g+CE0PO95zcPxvZuSeSXi+FibUKPqHaji/0z
Qr3RR8imT0CNrNL9eM288/hMrOLY38x531nKnem6yBRrEo2r2R2CFh2OKUiVU/Y978zHNG0+Ss4q
rHX0xeaWqsT+XEdR7oNy/lWZkb13fDG80s6QnHh0703Isdh28OLiYLQX60HvMe2oMUJ2hcSOjgzZ
E+3sp1yC3hnEgniiCckWahhLIS50jIwQxqndcip+RiHcjlE27edfjaVK/nAWHAi6pded0cD/CgYg
45NClhMWVHCWJU51IpB4byo0t1pEKki0+V6Pvx+bFBEdw7JzEcdFcMfj7EwlObL7eJm9swDwznMs
+HqQDqilH4+ScH4XmNmPbj3m2m0IMD9c15qpXESIB7oTS2B5/PCx2rptCqGZ2mwXOAelf+zNetaI
VsdvxiWax7G+RIQIUSEbteHMb8fuPi6rrD9x5L3zGLm8cOrwEUmLpX48Jqs7rtCeDG4UmeOVGqS9
G/1GSHz8HN8bxsDHzOTwJjpaGmNOIaA4CbrU7VC9l7cFFShzB+04E59Ufs/PkL81Ojs53mjSOJ5P
njpkLxyvdy1z6L71wmheVa6HP8LOms4/ntPbtaEahtTp6lB1gePt4nWR4SYTSEbUTW1Dd3V9FFDN
msLNC1JUHw/19vFxE8EzjTjBgKxqLDaH0vGwD2tLx3VAQicrgYQWb+/858ejvJ2Qhgcg+WzaASTR
8uKTCh1UJqU1qjQEC6AQeTaca6VJi7FM68f/ZCg2CbY8kOZisbE2oBqxUjdUVyoFbf9hSpG4j7uN
pcfGiWc3f6J/RuVcZwR9Mex3FNtM0j7HK4LsRRsIGaku/ESKu53awgmyEu2lChCib7u8+UJ/KsQp
ihUndo+3r41LAF+zxQlPIK4vhkZAb0ae5qku2K3k3ploK9Q7oX16J0RjyUHozPc2kmWLdUjZUxiD
6ltuSiZon02Wd6FpMEk+fmPvzGXe0Gkz+j3OchQ5mEgnkoBRDK/baHHcbAWdBJ+Oijj+iL4lgSAR
qlh8vuhLeV2DsHhioYfetzfpCuyCaPxs+4tl6HQDo2cjdOBIXHoeIupNasqywg1qJ9pUo4w3coCU
EcRx9un3w8FB4gKasD4fi8sttscdHoaBMdd+/U0lw2wnWjGeODzevh887Ng85w0Cc7flF0X5vTAc
taLrfS5N+jherFH8ap9eBbRDOSaNWNq80qzF+1FFitzOaQy3VaN+y73lFTN5sfl4qb3dh8i4CBrt
JPAKGswWh65CH6+PI7Xholptrn26wnFGglM10oH5OaftOUCWkrIzFyK2PT7RxcvJhrCgImNJV8wy
0LVJ5BJuKl3vPr2wJR6bLAPuXuwF9nJv7bwehWYvXS0dwQ5ZxuxZQJfnx0/ubQRBYIfGhEyORbnO
XJwTup+C/FYLZjPaxnktFZ9cdSDWFPQwaRQnDYbfWXQGmypg9Dmc5OZ2vLfqcChoVBHSVTgl6dKx
pz1VfO/E0n47K4xpDZrUSE8R8ywvMWxrnH9OhKizAgx6AL9FfxAKHE+skduP3RbpaROfuDnNP/rx
sUG6jcXBGmOPYJ0cTy3V2s6mAm+42tCq1V1cTy2J/La10r2M0JusbL+qczfxdHrabJLq8iad8u6U
A+z8xpY/BgGaJmnrnNsRF2+0TUwbyU5huKlZ1WfotdRrQ8m93Qiu6Faq3XBd6uXnzy0SEXSd8JFj
n05G63juEBWoq8aJ4Ua0Ia4N9OhrNevb7ceLVZuPv+O52abOlkh2jgwdxNPjYaasVqIyFFAaqh7h
ZmUZxbBDQjy3+GS2d2XX+IquFWyR5CYMKSK5iBziHyNUMPVgWh0aGhMXxGJtBEZXbXKRl+OmaKwB
S1mguF+bJhzAGsTS9LeGPjfNYE+X0YtvYU2yglZvdgeVBGx7Yr2+fWd0BHJ48Rf5VG7Cx/OK4XYZ
UScbGgKx0KG34NxP7RTh0SgOXL3tNbCv8EQw+vYbYUwD32hOABpW5SKgGsMBf2U6OV0njSaYPKOy
zsTovKip3b3aVaufuDe8Mx5BIq+NPAkZuTfj5VMUaKOCkRN3/k1LexiUa0/ZjsIwzmw0lPcfL5a3
ZwIHATNkcmTmKJAeP9NwkGmcJLIGGxalmFRSiUnQJ6Or9E4l5N5OjTZjzh9Ce0ulFXex+gnpaRNV
ZnhIWTW/YGgCUmgy/8ojPtqEvik/HR+QNyaq4qBTTUk+43hqrdVRBAb5B6lHmGf0vJiuacwGdx8/
wbd7tYNjgk5YbzmCosZiWgm5/CkM+8o1miF5HGiqWYP/i05sm29GMTWuD6pKKMLRzfI/nkxSBEOs
Idx2RZ3754QsZEwq1Tx8PJc3q4FRCHlJM5j0SFMhOR6Fjpy5+Av5mypqsqdJLtg7doiSJulM9+Oh
3psQ5Qr2AS6vJv0Px0MBrahMNdA6F49H7SFOLXFQyjTffH4UUxL3SiztieWXa6BGJkuXZ+fCFy7o
lezkV4DeVfPZNcBz4z5EcnM2bmZvOp4MihZctxS7dZEByS1m3PSFDF72yWQ9lwQdMwtBpmqGBKiL
NdDlcTtkXdK5pp+Tq/XAh9gNKofPPzKLS4JkHE3K5Y5Aj6URYYPaIprP/Xvk+sD1+zH6/vlRWMYG
YRsvhx3o+ImNckQtiX6cZHBQItqqau3aD4dk9+lh5hPemCMcQ5LROh7GmxSiuiHsXGj4Q36WYXU1
XGAcnhafHwhKBHsAN1IyTMtKag7tSEWZ2LqQSv1LBQHPLhqs4US0O0foRyc7WXzKbmTnkJiyEyy/
T0GjkA1a1sVcWI3AJwYqeOg0K7LLwc+1GzBcnXXZ150w13g/F/7nP9r5tk+eiXYQQ5qLx5l1dCP1
tJG7bVXkV5pBdyK20qeyqb/T2ctpIj0zVU6k3+fu8Vujh3oYzJFp5lA2zzRfhl/jTFHbHUZIwW2g
DRQ3DTt4whDCAt3jYZKMT/aJZz0/y8UPQe4e4yfyZzrR/eKb7rqY/IwZ9gDWpvwqqOt8h3DOO2gD
jUiIG8r+xqLppV9/vGLf2YLnlBQxKfkbDsnFh8G8Pb5Mp3OzrPMvYpqsNsLolMuG1qX/YCi4Jlxv
ealoQRa3DAP7N5qK8DAODOpXKF36+sdIH+sFnsPJqdj3vcdJltLhfbJybLl4nNkMHE5UtXNLxwbS
yUF8kVUjkAKtUQFshiUvuhbJ68dPc16Qy5eIwhGKy3wH5fw8Xkk2uk40CR02zWaq3kZe228zpx4+
vzHPl2oHEiGpFSZ5PAr+ZYNuVH7vNnGP7qgQ9XlAk/SJ1zW/+Tdzcfjzyf1zE12Gv3wLbRhXFdv/
UI57IgU7ok+rAosv8aT1Nxkw8V+ff3yodwQJCagmfPXHExv0saSXCKNVUXrxAxVLbUOngfn0n4xC
lM0A3K2XEJqGcgO8Aw7pkV7jgzNJrEqTxD9xLXpvKVBs+p9RFtmPMK0yncawzi08D/c+wpx122vO
5rNz0QUgI2Peuig6LJfCgCQJDWbYulRb8+00w/ZitdVOjPJ2k6CIylIg2MCgiET58XtJOB20qtQ7
t3L8HbpdezNmkAxiP/50HocyoKRuK8hMUe9cKh6KOG1KgUOiC2UAfBwcx4NAF3EiVH97ruGNxdej
cYYKvtXF5gBC3KgtLNhd/ItNicSzIntNQ2xJt3LYZk+2J268tPNo0Ejy/tMBj04ISmRls8sTV80P
+4/yEG6KkNICYgSrpnvan31N2rEvTiy/NyoWaEBHwyw29mjUKA4afudC75QUIgFTBjbZnTYd8o3v
R8Y2jR3IeBVGHJg9B3TQICzGw6J6/vQSVWf9ExsW0iSio+P5hpXP4g291sUKniY4J5G3DsaNDx+P
8na/5/JF2xn3IoJJih/Ho9jFgP9lPLYu+Zw+vtIA0COALu3+mdNlOI9GpbO3lYF4+cS5/fY7J+FI
nkCbL5vzmjoeuK6ytLH1tnG73i+vzcZTNroeWydW7PyQjjdj9MPU95gdmiT24+NRcBj1UgFelEho
yF0IxjkRf5q56FurEyvnvaGoaKDRI3NGAWkxFFh/SM8x+z4EK/oVFJw7lBrtf9Wp9mezHeSNqFei
NuIRos9bfIeeU3X4ReEG0QT+ZRgjtFcG9WdOqAl6TDsxr3deFMl7tAaEOhKV0/zf//jueiSTpG60
1h3ivNglXkE/VNkG9dePF+I7ewv1SiKp+Z5Bmnjx3dHMhcWq5G42znhFEQX1FgWtuZGdIh8DTCy2
kBm6M0ypwxM103cmaJi2bZMxJrlCmfZ4gmTa4VLTUuAC6yi2XZqNz3oUgXX6eILvrA/uhIg3eYyU
2pZXqSSZ0MFBcnPp8R/Dg6agqN5qdF6Xm5y+nm8fjzY/rsXCp9aHLo2t4/e3fTwpI62cLqFFBvtR
PV3XsKXBUFrlCK3yt1J+6ELMtT47JknwuQ7HnkU9eKmFy7Q6UhwKmm5XIRcl2VO5nmK/5kPdn8kh
Vk8EWm/fG/EwAgg4bioCspk6+OfCxJbersqSPGNgFGSrJis/y8ldbT6e1Du3HIN7NKWy2XyaUvdi
GFwjhkpY3HIcO3ahnb2IAXtxIAc/fd/cyj78LnEw3dRc+eZW9E9f5ebRyaTOKwcNzmJ0Q4G6SozC
/kwP5K/K0eoLKEzj48eTfO9RUoyGUM2dhtLgfEr88Y0Dc6LlApI2MghPW5tNNIAHRfH++VHMuYZB
PETSe1mKxgUMy3pQRe5sa3EOVMLZJ716Ym+cH8jxwudjJg4Cs0cGk7LJ8VT6ygmhyqaVi2IgWOO6
a7zWUTLsPBC1tx/P5+03Ng/FrYX4kdezTCeFjUgMK2orN5sqHIOKeEi/WHYh9L2hddZdWlbFy8cj
vjs5h32SkFUn87xYDWEthpyScOX6hRXdOyG0DpoLWsjqNEHUzYml/85obB/UtWyy+GRnF6OptPBO
qahrt5KYxAxirDZmlI8rD1PdT5/TVG2J6ijf8hcBz/FbKwBW4CnExKKmxdXMVKMHNKHDofH88sSs
3kY8iNk4oS2qq3xXyxpuW1Zepgyk7jtKKNiIYxJfYbeiteGOjqMyus4GTbz2wkumE2Lsd7YS0oIU
QQVxP+tGLh5oWapR6UuCLdUqqhshyvaijzaG8jXs8NamCcrcwGoq1mXdbehD9j99/2V4mwfM0HNg
OR/Bf3zlWqBqVQIG2AUnGmzH2hNuGEQnDp63i2YexLRpJmGHJ1o/HqShNh/UZgt6I6BK2NBQs20j
h57q8lRd9O2mxUjkRSC/8iss2eORVLunRd3EnoFuEmPn1+Tay4IOlM9+ciS4SIZwfUNCYyxzebRV
6mlcEP6Mmjo3Us5tilHtrJ2oi05sXe9MCAUwtRDSxjYX7Pm///F+Kl2ptdLi/ERYFX8Lw9Y4dH2S
bn9P6H/xxv+S5D3++//9n7/hpZuX5uW/fmb4cYxXL+nP//uvNb9WsCb/pBvPv+MfuLH5F4EEwQRa
R7K2XBr+DTe2/6IoweWI3BsBIjdQTpR/6Mb4CPM9sQBniRW18lnX9w/dWP0LKKpDfnCGsBKCkdL+
90928/dxVS/+/QNaLVu9NitjEXs6rHj00scrI49rFWQHXg+ixTvVq6fzUu+7bYTDzO6PZ/LPyH+O
tDjT/hmJgX4nkt5IwBsVQr6XgczIbIB3AZVc/CZFGO+o/HwnC6zFJ76v+Sv947z+PeBc9kOGNDcd
LNUuGNX0gUSDFARx6FawGenebobxF/rskCb72fXV7DQZbIbKUb5+PNnFXvX32Bw3c7Vuvo0uHqvX
q2EemMA/RSiSTQ2efHSlWjfZRuSxf6rI8d5oyFtZQFyjEFVrxy8Rl7+GrtB8U9BbqUFFqMCO+v1s
ldDj8XpKcfPec51rxpIcArHrMtgK1THo8yTfUO1PXQlLfdPEFl6lkYGthYVLXhHpN7HGLx8/08Xx
Oj9TycuUs/qUOsvybtqZcxe0nW86E7jONOsn4sYE46z/8OjHXmMffepi9c5MOWeQa8xaFao6i+eq
ZcgM7CrdqCilJgyQLGcfl15xGVtTjetYrF5gKUCzkd+3p1QAv9PhR6tXzr1OxLMUlmc5/mIFIR6B
ahxru65Raoxn8PCJVrx+/ApbtpPX3tK8yyBXPGdPs6xR7uAImIcAgekXZRC0B/RWXVZ0SJrj3aho
idhkqq3/VJupezAivUG6FFbdNPt2AFxLsja/0OEV4bw8U2d68MPOysk1eaM4JsLpQavV9EEmsZ6v
7KyHClLXFJy2hg0DFWyY11mbsc3Ga9lH3V1A++ywse0ou21ZFnhtVonhbRO/KM4ULQ/1DTQBT12J
0IKdmiCsozmmqj1tM8VWq6FMyaGUdaWa5+e2H8ZTtBuqsUmBOhoGiFwrdeJRXedjFJGXLKRJAxr4
Xvw28HPDOLOl4Luyuj59bZJqeMLzLDTdUA3jO2OStXlLdGbs6K2GvFQEmORsAsjLa/AuTkmqCGjv
Fn9oDfjtCO1sX+A3xZdsZ8lXWyljUiGJNX3rciME+ynZ1ld9VOjPSJSiHHQYJMqVXeXxN9/ECZ02
ZhbYhhZe9aEH0kGCqK6BksWKmSW7yE6wray1DtXaJPzmyhgHjdJxbcuDwM72JybczbhtkA296rkK
kqz06mjaarRzgV6NOm8f5ZKath749MO2gx9nKGGAoUAK7evxOcrDES+YsTPUJ0cPaghnXJWs9MrA
uHRcVdi6jng1DnUWfI2xQRD+ivPC8zZDU/jFLfgaoZyPJbgs3KBaTJ28VdzJuHxSYr+3djj3BMFV
l2sK3FslA7iA0dHQyPI6BuALKE7mMtoFTYp9BxTSSazVfDB79sKsFWBnRGPHd8KgO/EspUNKXgZB
l0OpQSqZpzPJSIG+WoLB8S+AaBvKU5DyPLKVGJRm9hJOTTunhXdUjfFZ88NkvLCtSsPutNSx7W2i
ritfy5y6Fr67+B77+MWYTaejMUNgB+NIeqH/Q7RKrt5Lm9a0nY0fBiDpolQsY2PgC9Q/TULL6ft1
RFVuNKOS3jPfV4UfVSs0fzNaDSCGtMmtX20i4b5ETRw7dOpPPZ8j9TV/LRqMTPGy77svqVXiSiJ8
HfqIHvpYssWmHJ+Czum/jMNgROsaA+J+bRVgmVYh14l77GT7J6oI5V0rOanX6lQH6oocTIHnOnZv
l4lVmc84XiKXn1QjXos2p6g20jzsr4bUkVcQ0mAsJJCPsNWcoFGDoc7N4AKbK1Lp0BPU+8BUp4cU
pPAPRR3UF6eKk2edXeQHGGfIASU/U7PNI2ABfhaI79DLnNd49IqXXvOMbi1IIzQ7gBY4bSZ00YsV
ZXbl1iyDudCCYviHb6GeAACUyfusDWjjxiaQ54n1Sf/VoyUMow/MdHAVr+P4F7gUEBWk7HBEJfnp
r7FAo1gjwUSl38pQN0Z9bRmYImaHTmbRs9r2E38iYe/rOOjAGkozmoItqJJw4wSSC1Ccpcbz5JQ5
9/Y2DhxsHqFyrKdBFF8LlPsjmQn+sQrqwMs2PS7QX2M/DyFOwQopN12p4d8cZGZm4580NRXMPm/C
GQ1gD2ZcFNpJ26QaRnSjp+dnvZM1vBxVDb8o8PntjScDFKlV2AH9tGMVskRgYRZWeYrHYi8d664J
8dhbBzbNs6tSyvRb3XEV2Arsk9KdJGXYrkzsjRrkdhPUihR+T37uRWOZXtKp7WF+pAQQdWn0Hy+9
OoU5jFLJv8PwN6aPm2kdbJAcwXVoU9DepjRY4HLJ70scTAGzcbwpqhaPQV1ti+psSNGerbAxsMiu
0V9iurPzsrkb+Nq8Td4VQJQrBSHRSiuT8FJvoCF9cXpHmXYkYJOU3R3z6/s0lEkIB8msBP/7CCw/
7Wvd38ior8a1UpoDnKrAkM0Wvbhdz2Y7MvB/OiBInQfSEBSIAwFOmqL/5CSuZeUGFMsoAbqjFUMS
vOKg2lUXVWmP6coKadI/qGVZOBuqln15A8mxkOfsuVbIh5hTItP81kn3cYy6+ocDiPpitq5StjAR
UG+tsIsX2fkoi1ReMq9peqpbG4/RxgdBzHEijbC5i6kga9cdKuN6a4dQLFwilao7N2tNjGeBgL5A
V7IDH2Dt93rpf8cHrlO3bASyBsTfjgb0gL7TwRt3AJI3RdiH97ktJn1fsPUBDem0B78N61/AL4O7
vg/D88aqQgBguaK8Qp2p9yosbYyRMdLAeXIIoEepozl/eTKcOZuVb41rzWQo0HAGDltQnKvz3MaL
cu7kyyWuuTGdkaA2htptvBxAGvR560dnl0W5Hny62NSwUYztkBrNM2J++TU0M7jOSl/ZP+oxy9l/
4Cd97wOO8m3s1KW+kr7qp3tf2HSK9UPmfTWT0UO0m/uejXt95A1PCPQGSNOmEp/rEL7m990DzSrw
bq+vxymZzjj9w4KGEdMDJ2EiprlwWmjWlz18H/VeHwL7a+0PNLWTsLenbR1gk7UGFdNpmLFFeGr1
Rtjn951BEeUApAmSC5IiXKTLGPbmGWr0Lr3EjwFv3LY0mvSRUthkPrF5tzEncg49T0X2SI1lcKxX
H2n2Uzk1zovRmMqV36tQhoLGVK/0TGKZW8bmuDdEWMAYxznY3AYGrn67xoc6uxrMoQFeFad2tck8
JQzXOQfTBA0H3tMqFiqkKckuj5CFz4cyXwKPlc/EHqDimSXMfT/v/G9kXMZLEsVgpbuO4GelG4Hy
TStM7RK7VIzHSiOQYNPyGCiv7pnTKz5K9UUeA2O9LDNIljQZBThemIgTU1Tdvl099tjOKTusyHXz
+wCQOnMtZfSSPRa8JraYLZbPeAzXZXNW2/EQnw2KzcZJgEFvcBCPtb9TmtnLFxPV0jgvKxzQv4RG
MFsAUCgOzuGFsM2sMBcs9G3aYna7ioKZhOdLnw8Dy1OuRiutx8J5g9+sfKJI5HsQZ5rIWeuxrBMi
Ayurt+SnvYBArfbPJCk3fd04QfHdUrE9WPuWNhKQOuPlBLm62lb0A2HlhyuVs1N7MMybtEEwvKKf
MFSxxW513JkLyCPmK7QitQSGlctKo3Sh+94vgJhd5WomDrobEQZh9Jg6WMXhDM/js384Id1h8C7N
5iuKtvy74hgR09FwF1mR4cxnY25NvOS+GKczstFWiH9CoP3qhiS8anp1eK5hEN5NAcKx/i7EcTyH
0uSkzrrOQu5PTd8YO1xo6e8lKazsragOZnx99I2EbfaIprwCRCN1qlYtvhD9yu788BtoRc1fezIJ
6EsRenE1UIv6ZU45Lq6KWsQ7jOar51IbI+xG4x6zblM2Mr3Ax3SEH4vZCTQ6A8DJOCIc2MTFwOde
S1wUwSeU4zZs4QJScskzOFLOjGRL8lp7mcJoekQ+r2VrZbTCVxAtndyqWanxDoXRA+cpa4sRS/ul
DZzy3pGlYgD5rMW+UfMox+nBA5ieYtTGgV+J/QQriHAPEXkDwEtVvge9UR66IsODdOiRW6wV7ve4
io5x8tLWrXMje+h+EiuEsSsVl7M8OOg1qnDAD1xRCLlw8V7hGpo+TBkmiluHiNHamlwusNM1S0ym
HamlN57A23QVkXZ+ypu0fwQlkz1KQP1XRGRqtiMQ9S+9KqqeR6t1IqiBanxh6FBf8QbGclCV8FzW
UIagwmqFo3GaYkj2je1KL7a0vwRPPYD3ZqU5lXWGpQmw5BqKzCP4pPq27qfpS+PHHJLwPBqgJ/7Q
9auxHbVzI82MAOM+OJ6rAF72lwI6WrwqIKiBew8GCQsSRY69rkOndVYldljS9TjIb5MCV721lJyM
0IkBcrW61jgw5xI6bCWh05emB/gOfi8trgQeMNkONhWXuAw7mwvkcMDAaiBn49/J8f9NDv4L5dwf
iYw32UEutzhwvvzX7qXO/8wQ/v5tf6cItb/QqNLcT4pQhSuA8vHfKULF+MuANSLwHCEXraPCIgfx
7xyhMecIHZK6JJiQOsyS8H9yhM5fvzuVyA5SdEMsiKJqkRP8KEdIoXyukhxnI6zfChkUI3OByFgk
kBPOE7Ut2S3J/KzVBmH9lc4O+bNRIDx1Sd1xs8gCPCYd0027WHvO/GhHh9Se9AGotXRwtFU5cnxS
+nOsyNvM8SqRCWQ8tXCs88kLxhWaw22ljXJnjk64hwo449l8MKZeJTYNt+t1Jh+qqjkjvON+oAXh
NrGtct/Wjnme19F9oEwzGAZYo+d71yGUJ04McycqgMujh1mAouGNqxb9NWyDdp07irJSFZyZeIfN
XZVb/qYYvdtxHB+9rNtEirVuSmuXBqDmTNXzH/G0zoBWZxejGpibNJ4EJkWm9pQOIBKLKS3WWonl
7lTrw9ozSzCHon5Iu8i47jGhOAAJJFI1019pYjlbEG71jeCq8stQwm+aPULum1SyhXkcYWip19uU
Qa8jp5Xnmd3Ht9Qs1EMa6NUaCWP3gIiZk6D1BvXM8DDD2dJVbdxJH/o9zrq3hJabsTC/Ua1XX4co
sQi4oiHtSQQV4nZESO5vSmqxFzamAriv5zhbcDvVsQQVWb7t8QHY+aln/yoD1dgGgd7GW6OxbCLl
IvWfc7tGGK6TGLrxY816TEpPt1ctcJ6bHF+jK52vAjR8WoxQWS39UBs2QXk9DdllWFm/YL8AyYR7
P3VbDXn5YaRA4g5jBiFxVXPOh4jcLWLodZSBLmnrLozWetbjH4mVOMBtH9IyduD28J20lbdR6lJc
F6le42uCI5T6pRS+uOoq6zYzFbnlahyCHEuSGG/laPYV9Qeo2cRwF3k4VdxtgQSAihvSs0FLzOvO
4W2QNy62PnTZa4iBV1IToI7hEw5XKPwQxmBBfAai56tF61N8FsJNc3NV7ru8CFc2Lck7P9O+YcCx
yVFvrJthCh9Dj5TBlGcO5oGYZggDXoShb6D0HmzHm67HygzOkKlssYaHKXZbCJIRaZvhbC8vZCwu
otjCUbUjyzA+WWV06YOg8+3wPGs1CC62ufUDqmIp+QYulCs9U/bBqG4CsMAFbgaopzHP6Izy0rLi
a73D5ijtsJIg3ZPWXyxgXwAAEndAW0iaZ7iij2HdmIdGv+vAZxuVW3QjUc+PWJ+2NPPwPMWTMKL6
ro3baw+ywiBLl+2o3VV6sBKedp5UkFBH75Je09lsdADWVq3odN1SSO+2zmTvwzDy9gn+xuhIeKuK
c25zBzjwqnYdeKCkGNZUtDS3i2G6tQNpvx4znSgM6rNOGtONETAusDpMt1Pf2pZWUtzz2Vyo0c3o
YyUhvoWx/RCIbK3TczjaIRkA5wAWfeVM2WFsomtM4qmwW+uxms6lJBkY/pLsKtagBodaD4eHvqLH
Yj7G06h0ZY7nB9zYLSZmD3j6hOu4TkEzOfU3D3rCxe+W6iEOf+VJcpNEZGlA39CZJsqnouxfSdh6
W/Jp1kHDk2EYUrB5yRWw4BcyT66qDNO+0dXvYxYP/mUyeTrZCHQNY5R5yW0eC2/DPQWcs4B12jul
a4HE10lBFFfN0KwJrkL/UKMa0HdRgfCNdGhwXqfBiAVvElX+Az4D+Dwpzs4vIVPjP6SIcTvWCXzM
4GeoiO/ZyKOCbBffpjA4pw5akof/d2YS/kVWq9zJ0atfdSy9hCK8O+ylMMoG/XkVcX/Vtx6MzhIq
rdNdGt6IvRGUj31f5Ja5strkgPu0+hUNExdDso1PSk4DgSYrb6tkE+bGUVTPctnpJa5q51Lq4c73
tGZt4R2+rYpaXdmwXldYCV7SgnMfUOhYG6H9RPoAt54kGg69A8wPnvhFFUbhWaAXzpntA+yWWlRc
eNo4u5s526ggcCrSL/im3SQ00QQNrlTV1CQXJUKqay9r2PuDB0CjpDtE80hb0k7GL2GOz0ng31vh
qGFLLn7aoQku2CPiz/ddGLtqE3Kq6CZUq64stkpc/qCJ59KO2x8poMq1V2MxE+fxbaWqP0qlStaj
33L4qOE+HVTopJa2Lcx461RkNDx0TbCMJfI0C9WM52MjpgRQvZ2RNFSim7BCW61fk7HCS30qfniq
iPEOyM4GQbqY+q7tGnn26lRkpIAm7iyybCnK0yLtsAUWwRYF49WYhtclbNdVVHGp6rADiEkfeGWB
+hZsqfyqDl+n6bk29HUZQxHnacNKWc2LrrbyR6frL5KKU62RkK7aYW8oz6GSuegt8SzSpkcLaVME
W7Kq9zCNLy05fPHJI6yyOfnOKllN7bDKDcttRXZbJd1O5sMB7CWfg2aupdXd+E1xrfvt+W96bRhl
3y2LW3No15faJA70Lxz6TCJ/Ti65ojx4GBd7UjnrOrzsWcQ5zjZ+E51nprNuM7WDEym+eVVwBYX8
IEeAQNblZLWP4aicaYqOT5xUV1alXFlO9nPq7rnJBDu1w2K7x7Bu1Y3yl+kZWxylXU97kW28sSOF
SobPRWww7gEWPI31r9RKsIv14fazzVQZO7GIrvJE3RdeZa40O7yJWrJnbXDjEKOv7SBB4QXVbowA
+Vp1s7Pt4DLQz3ucPLdp8qMU4cEv8PWoMYorijU0NUi+st85w7fQtteE7mTDB0PfoiW4dDyaLFJF
Odiihn2FdwG2OBGNnQLESVA/BoN/jtBr7APXTv3dMJCNA4q8ikRfnAkN8/jQ7+660tl303DbBdhM
Tk5GTcR55aPdBDB4vQR0uAD4fwAzK9bcel7NoiDPNhNFgzVLYz0mwQGvCY5C26XRYxt1ykaYX4Cy
AwgRrj7T8Nk24NyXfIDVlQcuXWTNnVal/5+981iOHMnW9KuM1XpQBi0WdxMSIah1bmBkkgnl0A75
9POB1dOdjOIlrfa9aSvLqmwEhLuf859fLB1DLHOl2o1dsmTYQ49bgRQQCl2oGrGS6ZnbODmYSfaU
Nm+usM+JbnjUtXHTIowwU2tj4cc6ER6/FHmxUsW2l8kudDp3BUslW5oQxLa1AKOs1DmWqV0xVmKr
Mo9QY4+jSk+oauFV67R3BfFzq6x/mjIiv2xR+AT6OUSYKAk36o17mb3yKnepzjMpstXQZmcsLfJs
klWXmnu7AZQgTvO8rkgPzXvnyu6yeum0fbI2WuusdKp0McUOWJZ+HZIfxJtorisKjU52l0rEsTho
WI/3O0xuwY1VOtwefG6wVnbfLnqjuRmYHa4K2ROF6WblCqeZdmWaQ+eTD/DoeV1+2+WkgRhW4x08
hc8P03uEt4Ni3Y5G/KgVt940nMvSuCmKYQX+uGkVeQUUfbB1/ehIUtYanYrTxIMepTyupeQnVFdg
J9du3PmDHuMG5F7KNtso3lHvlVU0qcTBBYuWZ4+y+Ij17C3Tzm6DrdjrvKFvMoRV7KDITC0vW9by
rsp1Bl4pPsmlukEo5C1UTm0vCta1ay56O1s5ndw4I/7D0QKOtNjksYXGwt0LgC+3in3MaKK16sTa
erTwWFXBe2EYrBUP99T6BWgl3lKqR3xKJqCU3t7nRvakje4P/K+DveWItevpbAHkW4R68mDk+Tr2
7J1GwvoiTzkz2Be6KUewb+mcHHEKFucEz5LxR9uJc4N5FdXJkgTFOaBxjXsBinubCcxZZgTnJirn
+EcOqc41L0QKRSxXdlZTPTUdfsCE8TFhWCql+sOAHJCqCT1PtOjDiUgPhqzEAJVTrjAJqzcE8a1k
AFmCPea5sg0g4BEomhdiKbdOP+3yuFyWdryl//QHo12FusfH05dLvFfRlCkBcmhOjcRcV8KymZI4
wVaaDE3M4NqpfpB1PS4Zdjqbybw23MxYW2SMLfrU3RC1u6gIae5iS9slqtsBnh1p8DaBRa4bo4Yl
A6n7qiPyanR84moYZ1b4DIgXj6wxU3tuHPNyNJ0XLfwpVHuAyFURwpbsW+3BKPRni1lFmxu3MbGn
m2xyOLWdgFwrBn6DycSsyCvjRxRowZMbVhykuZtUyqLXQc0I6GOQUeBjXtc3NUkk9xGe8fOfMRBp
Bsa9Mi6pIWxZ7GQbcmA2oJI6E7UVxsET24R9MMz0BVnlY8/+zJiH+XSozJ+k3a2bML7UR+MlG0D2
hri60QZnQ0bbtCfp5EGvQOots35I1PQ1mc/SgNmCks128tt6iq+sUaprvYzPGc+D4Sv7Os4MLBZs
PMKdVRLUr5XZkz+WLbzBPUNefC5Mc90Igj8JL3AWqlpsOfnXXagcQ47Sy4QEsLWuKelZDq/wvPQg
vI7YHlOdCmiq645oHk9bJElWn9PpYiGQe8au7VPrRki92XhuHj1K20l/BApRpYI0LOBFvTmC2o9L
WSrTDyWU1bLvOmVtu5p71k2K5+M0WRRLTS8B9psAn2qmc8oRbpPoV4bSqqTeODESbi2bzF8diRyM
TZK8P08To70IrVpJSS1xXRZUUdnTImzakPRcrWakr8HWIdIt1kvtWFDn9tU2T5W28Bhww38mWY7U
2Huyce166VpdWG8VXDzPCMnAcnrwMlzwMSof4oS6Y8LV6LJEMjGn66LGZzIWn3uxQbKqo8idrMH5
u6bD7T0VkbZ39ZoZoxRhVOEzn+K+XhamtuJhaTDyOuxJ1x3wBxAHhcVDyz4a8950WlFTKLaP3reD
fRIGhE/iBYBtduDhMrogPWEccQw3sfNOKTZ6jc2bIlX6dhKX5rlTlWQiDYkd76ZGYdzbhGPoj7VT
H7xWeLdFxkkARK/klGTFlC3VKuSLTjMT9mM+kEwWyEZZxran8Ab5l35L9cv8BwfjNmTysGjdtLwC
QhKjC5SO/ObC1fB73tR4rky3lhnH6WocmICFODpFOO1r8S6raNdWphIQ9ZYXkbGxTdZSnY5z2UkU
p50wTj6Ek8oB5jiBM2cYkKit/XQ5ltWddIqkJObDserU8AmoUJkNWVqllWfE2+V448cuD2oXkOkm
jkkPE5dqVyMKiLhmDc9wnMOc+hxz4arficmxh5uktYT2RgMXOW8YK7L9kDxk7iMGwMNjRrraUUpz
8pEqZC012NAvh9qNfX2Cz3xdmS0huOwE2iHQDI+dCT+PcZszRgy2liT5ftEzpeS67CbsZ2XuniVI
OsqFLfXWWnUwSggI5o8oCbyQAPfEtHkX9pQ0Z3bTCaxPiAWtl4iFrZcCDnK4zKUn231AHA5+VNMY
7GrSCTEoJw8et5kwoNbDO5kYnqJVHWJzXKtcYfypXNt44L/lpde+4B+jX43a0LwVkgpFYHu8kpib
b4d8bPal2hVPpabl8WJILX3a9eqoAvR6gUMGmRh1UrrKXG5zfaqumWWUe5JdQ8SvQRCt3Gpi+GIP
5FDb8aDv8hHulFVF8WMskubAxGK8Aqmv16baOyjU2AaIx5pIxEPlqr1JwhR3Vpd6N6W03Osqdosz
XbbW1cwtpHfLe21fN2Vbr+3M8h5Iz7SuqrzX57Y7mYN9rQbzBRB4zJqyMRn35CAQtqMmfQIgElve
Jf2TRdxvkuwaRoqEjTiMLK0gJRt8gOT3MFiR/KXWLt96H6gjmcBRfpPj2nSRx7WyqVLg88wM6Re0
I2b0oF4OCRaLTCuznY2aTvB9qEaysESo36Rsl4/oTcp9omF2EMiaesTsGw8oqwNtIwBJnmex7jEM
xqgSS3Ss2leEtYTPeS6iOXV5WhNkof1MHWGKhey07D5JRwuYMURHmJRRcT4ZWv2mhfkF3xG5krJM
fimJq/Gh9lNXbHXZcMTwnO2N7cbnqlABSVFz0ukmYdleJ/jD9QujCc0n/DmIFWH2YrtHibD5QRvm
EVvoEDZfGgya20yjfZvzachgbmEeMyAcJjA/bNbvwFx7fPZ7tfM1rw7nARhFsnlhYM610IRhblEY
oN0x2pYIZQy2fWA4Y2cNoXVZay5RbJNR7IzpR1Rf94Q+kipmqEeQz9FxhhunM+I9E8RsTyyZQfi2
LBizhgXlMyGjb1o6UeIQkD3udVGHl2Homje9kdMgmMQH6nnc3A5qROMLBN1swtYazkQbmrSt5TVW
Q3hoWlXA4jLcg9XRX/G85ZXBDkPZUefrfrg1UhACHYiBZNlKX5gMGpdhZJH7XANJ8i7U4ZAaGviL
W3cbnAWCZWVgNmoTzb7srABEVZ63fXSmCo5TK9myrMRKrdPHarRuapVKuNgqg3cYsvCVETASX3Oh
UNo4jZj9h/zWI5ZJDyg7pmCtBhMkfLcJFkWcaMvSLHQ+zrwk4xfAWSvq7sws+mAPNdSi+UmNVzuT
ykOCp0O2UYlUuZ8nQ8TUrjv9Mqhk/EioxWF0q/plmLLoLIPr8quncEBVaZJDVhFF+ijQKb0J0xBP
GqO+fcDMk2wlpqM5OaasotGpfQJaSm8nhdIk1IQp7tB8n1m065DxPAonh2omregiTSfjpznZRLNW
jhKvndQUd8zitCe78Mpzo1GNcInTsvIc1pXTrhxl2EG1bW+1SYOL5ipedzHq4XTVOziVrF1V2i9J
baZ7PaaM5T/atlav+upg2q+lRuRgRIVEVLKeds818+V10svqwshF5ruVhaAAKw96Lmfa5spMvSHi
bwAfagOyPcxpgSSNAAYS7B/HOtO2cxrp0oPUjNAWpzsxroIytpc26iqyHWJvp8L2Qtmyr1Rooxzk
GcHv85LE0n4TTdUZ7MEG7Jn8hrALD8BaydIl5WFt4mGw7EIw3qn17Pt+GtZDDntDV6JXiXPKwiya
gxzidB20rfSLwDZXKc6BKwaQR8cDsQ8t7yYjHYvA0abzm5EzSMOUiAzaNb5pkDGL4A7KeLK1cbk8
Fhq8jaGU9touxunSaYqnIa7fEmL1EtI/Q0K1abLyfE/8RrPUO7TEqRbuO5ndK0JZG0FlPDsjkcVk
MUEDaCkLKmxq3DzYlW4CENPbd5rNh193gXPR5glIi5KRp9MU67GVlHSQHpcAvPWFXVo3aGrLFPSR
MCkE2y+6mx8YRkC8kNNWLZSnqgTBJKhlYWZ8xnB5anIwCUNuDWeNYVYC8SSn0fLLvCH2SnZXQWhX
CzPnuXQic9at2z3AYmSsHlrngDbJPeVnui2srluzvW+DuCGXJGxS/m/Ga9dIVjPrMhRRsek6r1ib
WjH6hdFZO6Qk2s4D7PXHvO6eRl1klNY1YIURKpfCeiQIZ9u09T4E2oW4RXNDUsOVlnpyQwjyoR2N
0CcS2ZiIYSMLRK2lsxwywhxTQZZ8Y+oXRm0DE8faQktZSwXEEVLIVzZAndv/dKeedFKbJNlpKLFD
M+HsgBv2Tqpdk964lqqTrfWwG9aKVq2ZxvwY3WIEZSupmFr5YKZA53PeUNAT8l6ZVn+puDWfB3XY
kiAzmH6BwwrUhl1DBBvsn3aZRDEBbqT6UNkO54wUJHudnWyw9RfHrE7LGy9Qzzyv0Xatkt022njU
w+F1GJw93J+DOznHpEzuvXeor5c3VPDqIisycQWNangNAe70JKrPm85VfiQxeda2mgowipo0RM6q
tSWEOLhZnlB8cDN9W0xXtp6+yNapCKyDRMd0cTWbyyzcBmJe24TnWR3dmYD4alJk4Pc6lX27Q4K6
nJr0ihGhn7mOH0XEknUuSW2U8UvS0P20qdeN0l7kllyXQ/JIeLhzNVbt0qjH/CrBKu65GDr3Glmu
mJg08dlCARUHT4aUFdBsbwc6gaUQHUSTCZc8u8g3MOwB3JiybDvJOLx3jL0OiLfs1P68CZr23vPS
iAzTZmPpMr7W8gnITboEVZaDucCgfVrA9XquKsaK5O6N+llPwM+wbLpgpxYmgJi2kkL9MU6V5ufk
uruxBy+y7bc9+YebojVuW7aS1RAO9b5FyP4yJKNDMYqvg9Xm15BGl2o+HVFIXSuN9qIbIbmEeN0D
AvJG94bsIBvcpDlTmxDWmOz13RgohzA1d3pOfe4VP8qxX8Z5d+iVTFKI13KFdiBdNxNwYlkKoHU2
dk8MKRi5+tMg+r0U3E2SVK8oEK5LgocLI74gmWw1JjGxdaVib+mWRt+O1GhDvPM9eSq7LtKNuzYj
hw0gL09n4nr2DguyEIZIb+6HMWkehkxZpzAeiftpkMz1o77Rosk6OHX1lITRwSwShgVMuKcluTTt
xiFga825HC9VtX90GuehyYob2llxx+1ki8bqqyXxX30pFqlJ3tkQlisE4EfD2vdReUCrGV32rRpv
IMhdJPGrLvokXpC8bl5UY7dx8nw50BA+xZ0+vNT1YF10cS9f4xDJ+LpJjGE1DGQ9LLMY8+ilwhI0
ScEGJF1gQka6dR5IymB38O5DWhDlwIRcuTBGN38qQst6VmfMTfArbf6jeT25pVoreEBoNbJ0T69W
ZaZAoYSUKSlhctGQEapqW0vvQZ2DpruAouGu3DJSzzSyridkGAykTOJUfzoRJQZ4TPZGMRoyR0y6
pXREywYmtDA8hAbDS8DgN3UMF+h+1rEs+q1OYbaE1pY8GW0/9meBaYyAmw2seQaIg7bE7mn8S2D9
XzLIHxaqla+UYuXb/7l/q1/ffmeCzH/nLyKIout/YlXgzFQPzEJcHB/+zQTRrT8NJvywnokSQuvI
X/r/RBDnz9lpA+9giyZr1ub/mwiimX+yoc6GwojndQcO8z8hgpzQQOBY4ddKCNOcZUQ0BGA4NJGf
z9dxHjb/84f2f0P8fwC6gP4HVbF2s3051RTsiycLyGTfUTGyuzB2XYramCuOSi5jLyXYLQ/d7Bkb
iT0KFbtaK9iNrOAkNDP4qQoqC2k+m26hH1oXJ2R2xZ6xRTDhmEJnMLqPAf3xRdKmpGKm4GQPGNG3
R2VgcF0IwgU7XTP8WvOAZ6qCcS5a4m3UmtZLoprKs5mNRrAotZ6eNp2WFu0JRjbdyCHj9qvU1uO7
317qJ1I3fX4O/6HLzFozrBhcGNAe+jPU4id0GYQpglLf+IUBrn5nqESwN6IacBKb0QgzFBl1l5ZF
fmjl5C1GdvvTGj1vlsI44M9KGA43Ck2DysRV7+5VO2WOUnfQWRhLnqG9KgUKPZWzWdY1zEmtbeN1
nprTN7LeT+8Dp2gTcaCOPtCeNX2/vW+ja0LH6otf1UxGzoLgLTLScStKcChhKxaMteK15uQD9g6N
bdhF9rWXgYLj7Aer0ClpEWWovRBe1u0DSzK7zNRjl3AouWFUH9K8My+NPGI2oxXxN4aZH/WG7+8A
Py5qSTx03mM5Pv722lCF0XjhrzwLsmOuuubRDUM515z6cSYJ/sVv+0vy+ck7P5Fgz9fDC0abPdbn
t4ozzMfrTb2IR6LW3lpDoI6x7iIxaWurBO+TZDkesKlGB1XE+ZJpON/+kG2+/ujelewfPzqPaYTK
/o9oDQuXk5eVJc2AyrF4iycxI7GJlcEOaji1iyDXf00iqFQm0N3OVqQVryvUFC+ZqUflcoqt8bnX
qqhbZ3XmHsVASmvuwBdtJ1H96IKOnOh0dKKVqcpSX0yZEh86V7fzdaE5yn0RK+uOQhCptCEBXMLa
uJ7gVpGSRaf/kOd5eK0EbpguWuGW30ib38XYH24br1xYbqgC8ei1rFPDeROb6DCKJIVK3VXEbNvj
flSc/rEeqh4ZlBpj22fE6q9IHYhnNIMBG21iMhpYPMJG+RJFjOtAvLQF4YrjeStzgq5rvA8ebEWV
55FtTtNmsNwr222s+wFJ0Dl/VC+jqILARIW7y8uoPtOsIr6FgHvFcezsvn61f/uUYUTM/uMsQvwA
/+ZoxOIowq62XsoKOZSFfcCa0cCMMBNGWSaBufj6csZn1+OS2KlznvA5n3gmVIlKKNlYvbTSGx7h
llnrMQUrzoUk9YySTn82Us/xO2U6RDIoiZIKmmudOFzag479CDp3dyzKWmFs5+W232g5bVNtmgqE
I8/ZKapbGfDoXNnSWeI2PY16cxWjH7olyUpn0CXD/hZsayUdWx5IpXUOauEYcJdyic20YkBisbx6
7xHj/YvVj3e33cESTmpyFL9+GB81oCxrDJscjC5VG+dCDBlnVepvW2BmxiYsnelnz1R9lYYwETEx
dsDt6+iAzIo+kL3560tyxn88PeZL2kgAOEaghs2y8N8vGcXgUFY5/ERW5e68VKIwFVATrTT4zqzu
xJPs/e7mTZLXDDmZxXNydxzVmaLXuD563eOMkoHBygbwKA+WyeTBa7fDfvJTFOk942VH/Ihrpu+j
affDN/vnuxPrx3X8/sHhCqLyg+B0fbzr1MscN9K9F2Sv6lM6TvCtwNPqSz2ZCSdDBx8FEd/o3CVB
r0K/M0PkgHnTwwKkF85FX10w7izESlPbia90yN8sN7CgylhxJ5GDBq0PK6cmaLeu84MexEYJjSai
+teDwOaSmfOdxcNcrp28SuwjWLWwdBGD8+1+vCk1nlxSq2GzpDq2T7YY7FcVy6RlzVK/6EYpmYW5
OVUOmC7R3ayeN6YX3qKJMdlYOUyil1UNJAE0jrRyKga5xi83Zrada/lzH4fI2W10LQtdIRoc2zj9
BvlEc56Go/kIdtHdV0WgX7AXM2dOND8lX/cqjUBGF87odpDuC5cHoMrQQX0SFLmvwz9/EjBlzXWp
KDcinZy9gnHWgSaxPYLTZdDeu2RAHoxNMMNyDfcbzTZks/Kyzsq/WQvvpuAfPwsCJOC/mzwArJjU
k1KKWOKmb0JCZfRIfWKaY8/sNBB6FIQZeEKTMzFbad6QHRA1Djsiown3Roa1Z/YZYoHi6mq16ElP
FZl4cBAQM7OoGaylMoqWZWmgOxtCuz14Q9iGC0U2xdX7av5vr/OHhTvcF71OkRV10XxodPgLfzU6
pvnn7FuJJhNhDK4xM629f2vk//xhGn+yYCiU4LNjdK7Pbnf/6nMUTaMFsokBnTcr7Pg9ltu/GO+K
Bol+5smz0lTOrdly4R9Q3t8da/7z2bm4jDFmol2ix+H3YT/xceHWFYK+OLWNRRnyzS1od0Zfau50
3U6xek22sAUu11oagGPV/SRui3YlLbMbPW/Ao5JanXZFnj8JkQ/YXIQ1AK9nthE+G3lULCOYKMmi
77LiEgFMFi09K3LOcg3H7eXk2nJYWE3Y3vaWFdwLrWc+2SE6+VFibXgs8rpoVzl0TKUlEXgVwqk7
8zDAnqCGYU4gUnV6HCPHvGlFajpM2YtVnEV3VagWD0pvFDV63dKCbMWwZqsi9SAxpXfXqdsHDzGM
wZ8YN9rKXx3//1oev1tWfXygFl4G1OKsY0K9TmMZI5LuR5GNFqpuod1OBcCrZbqC/S3t3atibLRX
zHPF2p4YBy17yWh4idi9ukaokj6Mqdf/mlBl+lMgS21BTW/naA7imxpxQb8qcrPbJyR6G35KavY3
P/5jPTR/DJaJWRoGEOQWIAyad/nfagCBs4SoxhzGTz6U696zAuDNcVjbSuxC5o2/y+l5Dx85eVgf
LnhSyhNaEEVOj5EAAncqefUiQ3ivNQWjOfOKSKXNHOmxMAd3T7DdBlboUUziXAh9Xwfjgx7AWAGM
HtLe/20Ff9LkzJvt6e/CZ4rmltPMg+X+8UFQKQw9H7yFqi4IFuiHi72SDsE35hefXgUfQyzWeAqW
c1IJlHD5mfOUfCqKJY91rdXrymi/C6p6d2Q/uRnsRGbXG0xFVOvUTwRP0Ck25+BtJ3EZ/8SFqXRz
ZxAewAQhPbSRpkMgqsYHlbHBfW1BxVi0tpo818ZU0U9gaRFzBQNOaYEjeCKniDMwS980XTRIYqdA
W0NvtaN1G6EiR91cdL7qiXUfGGetF7aXmjFkyTrBGOMGEU3+SJ9t70csFhnJB2IdQmnCwyNvOe4m
9PGIXTWxG1Qg1oWWDNPOyA37X3EW/z2v/phzcv7382rxjAbu+fWtiX4/sua/89eR5el/IkGBcoZd
F03Yu9zqryPLdf9UcTd8/4wo8d6jLP51ZOn2nxxjnEu4HmHyhBP5v08sXfuTME/UVKqu4lJL4/5P
DqyPWxQNylxhcunZ35RfMp+nv29RGVpUO0J47mM1am4asPVtGBkORJVcbENEtZvfns0nO8G8Bv+z
eGhh6Uuwcefo5vDGjuPkernByAsGFYQltNpw+5rg1oQltRunLjkb3Ug96kJ858v2sZr+66IakVg4
1RCBgmXmx5vUG7dvu8JkLFdZyhF+XLTScs5ohX/85v5mtObk/ghPJP4UFx5jPrQ+Xirv6nEqQQb9
sc2SI5bk0FoBZxF0pey+KBAWsXTwL5z/iZlWf/f14z25PLF5mouTn6rOlvW4tp1UvRZYHtu/W/up
bKH5igxdeTEpl3rUKOOiKmowfRmZ5wlN80tuuM326+u/+379dv/8AAx5LSpuE88y/vek/kl7+BCt
rVV+0M4vOR30u7ZBppZ2cbaCTDv1C1j05qFkYsHh2EI4ZxC3DAfdjpfU7NqNY7cD3qJt/9iPhghX
X//Ak+/9/fcBgr+fxuDb6snviwsLfzZYb37lIiQUGXK9xhps3xUMVGWYK5dfX++kU8ZxHwNTGnLw
kDk5jySRjx+EUktXdhL7BbT4dBQmnu4acnM2C5gehXkdFVVyndTIqFVYy5mrS6xyWmc8DsUc6fj1
r3mvln5/PcQ1qcS2cXBphoY/+8mvyVqngPIapH6nN5Afyjr0CpQDOnwGfJDRG9RRcsSoo3iM2/LV
jmGDNb2NZYIYTXyCAje6NuB0/YCUAv3AGOoQUaFB7Hco23JXj9FQLsLSQS8xUPXiIOSy4Ar2l2OW
VwoiRBduvR4KfROQTnXmQFL4xu3x/fg9vUXUD7TP7+vwdAWWEq14nMeZb5W9ixIGjZSBUr4c7kRN
w1845XBfeGBVKKY1D9oUgneEh+GxbkmzSoGbmbYGzUunWcrlRDTTjbBa9cfgjbaPrkDcJKlWPrmF
FeycpoX0ogkEVJPUn1u4row4ctlTguqdcW82EOJoNafmrM8gIlShJ26+fqMfax7ygXmhjFTm7gZP
dpycTz6vrkfNrUTCn1pm0XZrMjIYre+q8NNVM6fqqiwWxiFzwI99glG70I3bgX3Qd9I6fCTgeYGB
TbPr6sl6c1N1WHx9Uyf79XxTuLzS3LGRMc567+1/q5udoamiqeZyJG6HZykQPz9sWHrG0H2zHZwc
R39diW1ydkxkVZxW6NmgM4BoGuH3XYhuDgLuXWKr4mZSqmZP9rO4ybQovv769k436fn2qARm/3dw
WRCbj+/MoBlVEd5kvjRl+CKT3nVhSVWsxMQqsAVzItu4H72hfEqlYBHVeC4vv/4Jnz1hAoEoMueE
I06Kjz9B6W0n6dS09BEvK6vYwl1w2WBkjgOMlX1Xl3/y9fAmad+IgaBHPzVS74wkktCwcURTHHFj
xj07bdw724JqA12dlD+/vjlt/uhPtgCCd2ZYkLgYHvDJoigsNWHKnhW+WlXTtDQ7h94aPqhsZnJf
ly0nJZ0uNSfE/02B4roKCjc+jnoNtbsDJUt2haV7ZzmkoZfWrtuXDOo65zX196aPCRsPTFk+ff2j
P30jto21Njsz+vuTk1vPbAaKMOz8MQ4tTGWoTAIIfwcvNKvbry/12UcP1ROHaB3Rife3MCZUH03F
LVEO1cEZokrtrKVBw2KvcvemkeaHyOhs/+uLfnJ/WABQBoPBqDZQ98cvburNKtVJmkFbkkPONPLg
bOwb28+tQPlm/PjJ+jLIbWPezTycafPp649GGv6xLPxA9lG+yewkOWbG5K47s2qu4KaNO92Q5PFa
bWFBtURw98/vlasjbSICR8N4+OO9turk9Iojcx8+cYvJG3eojaV30caF942D82efOpNi5pXgYvOp
/vFSFOgY7mCS45ucWXsYhc2+sTH/RsA8GVBJGidZucXU7JXq21f6yXPW8Mieh/oWpe5pXGjlpmKC
kFL6cUUWlIEp3nVUjQZeUOibz5IJXhq+JnPo1lhHrD0RUm19/aQ/+5RhPDBsIhAW0O3kVU8N7OIO
IrxvRiqaWoxHd70M1DUebFdZqGjWQujiu5ruk0+ZHRNeBP0Z9AnnpIjCFt9Qq4bNM0xM7zxQYBEs
HB3x3Sq2g2Tz9R3O6/5kL8N/GViT8hEH5tPNs6RDckG6Cr+iVjsnjOiua76tUj+5iD43ZozO2BSA
tj9+RThy1BbcYHaEcEDzqZWKl0AngDL59c188uR0wFG2ZtPkrk6fnGimTimVvvQJLzfv07hpmkUJ
vRoZhJGX33wbnywNsh+ovE2HME/ttBWpix4vArh6PhW6vs0iL8ZPE6XodrLd7ACyolwGbdHFy55B
y9f3+dnzRLIL2MzNOuwAH58nM3TTkENe+yK1lVXdmS8KmpX11xf55NsHYMT5Bc6A8/czHN85RC+Q
Qf1KsfgMJ4qGKRyafSj7GA0h5pWzNdJ3xcsnhzlr3QPUpMHUjNMGajKhSo8iyHwF7+D7PB2VS3ca
qlvXKBI/sbPvVvjfQol5VAadrAGDCec1ysGPzzK0bC0Tk134iWFktj+MGNAtkliJfrEYnDs2Bg/C
ASyYu6l0g0sv7z0cWOOi62BMJ9Wv0tTETQ8b0FjV+ejAEkUKsELE/IKSido/tSRuIZQF0UK6lWes
jajq/KLSm1sKl/Lh65f2yQoAMyQ7aT57wW9ONiwoJ400c7XwYT/OsKGwjZVTBcqDTLTumxiZT641
b4wcDDrvit7z45NzdJycRz2luLWVcCW1ftogeGy23oxF/OPbwoKME4gJNJc8PYZGtZL5qI/Cf0c8
GtUZYBm7ysokjd7/+lInIPfc8jCwQcmksePbmB6dPMIsxghAHQIW1xDSUUvb6MEL7HKr1TBkGfRP
Fopjq5gupBg5fNrRZXoapeIGLRuUKsF3dskQczpKp8ScGKV0t+aV4PVaKMXL179Wnw+Dj/s3Zu1z
pQ1cx6Z3GpdSmegrxwhAJOvz8FD2RvksHKEcy2aI8AmN4/ClVaP6VlpVSBCbhr0ojn/TVehE1UUy
oQuLNFVe1YWEO+rQixSixXnCls3eJqLiqncRYqhx32ILamcHPOq+S8+m4fq4lYIXUErpAPhzmhtJ
5Kf9X9LU6NR0UfpNAXtL7+v2KdB1M1uoZV4ifKor/Ey7xs5eeuoBHnkaxvTXU9V3S5C9DKcxKC7Q
20ujirHRGMxhybg6crEuVcz7yMX7AUGdXnjLorCdbBs7GKGhW6BwGUwxDL5XCiPY4BahuJskSMJx
bY9p/RyZbhkjdi5xuaZxa8XCNCfG2m5xwK/TuVLTKN9XDCTgHjBvgA1TRUvLCvULSMLo8cbGqZiq
T/Ts26qXxYsVCQwGUF/EcEhg1rkjdrgtViz7wEudO82EKE3sIBaNZuGtlWrwAx3/1qHSArkMlELc
xCJUXt0yMPg0E9G9Oc2EDin/pWqFvmpGZ1pHg7aImUy16K2xmimD9j3CB2E3tMOFRFl9LpjLc/9d
eWtN9ess0DvDk0T1ARQa5oKgj3eRYQl7YQjsu3Vsnc4qVyF5QmiTCzk7ERfIUoWvKyOvo8dJ8hZW
efw46hVZVoWKAUlkDcovS2/wCfEk3Go1jUd5tGIkpHFlBBdQiAXfKxKLte7WLuJwOcuhy8aa1sqU
mKukLWPsRpxOQi3kdAV9CLpnrzJSFU2FFS2Hsv/RFIP1wodASIu0svGpHsx4B7lMadd0Iem2DQxc
Odzattb/j7bz2o1dWbfzqxi+5wFjkQTsmyabnZXVCjeENKdEFnMshqf31+sch23AgH1hYGNtLCxN
TambXfWHMb4BHjx7omouBoYyCiOSV/4x5mEGRyGsM2v45uonYFoWZxwuEMNinGhm3vAeTelXacfP
vauuflkgX6vs1bcjE2WowAduzPf9VLqbbC7IycPKN6Ln8nvfgi1dgN7W9T6YF4RK5gpE2yO2/kFr
q/4sucHfpMgXvFyxPHowTw/4h/SoKm3vsvglUJWqHrwPGDcdZlwfCrpGqH06qXcXHstGlFp6zCzn
b9Yp9r7DbO1LgfWE2+HZnusvdxjKfcVN8DyQ0/biZK6171ea0NGsZwjIXanuylHHHJboVrrtDYFS
rWvNb1qW/hFNZbtZFM4oRnnmIYFe/GpohrZFFdWd9TjFSpm9rLHKgD9Ow5F5LdwboU1FWGWAemE3
T9sa1e5W9vGaAl6cW14k4cs06sZsiWKjvanNMy/ZJCnjbIAoahy3gz437cZ3Czoob9GHOPD8vmDp
qgGy0bzvuZU5rY7tRaJK14A9nxM0VYqVbfVg/K5Fch7XVg/hsSjA3ZY1QLIoVJgg1Dusq4FvYWl1
D1+9qQWVtEG9Kcf7VFPGYV157LCbcWSllRVQzbqs0YDfWtrVW9LLsMbrWzcvzQ4/lvEj27T6RYaW
vGq6qL/X9jHWXFiKAyfnzvDHJIobO7uf17g5A2BI9YDUSulCwcVw4Ah0j7mLctiZymaHtLgB7mLo
300n532VJvNxWjX9CfBl8jkamol7foIMhZHpaCvhAnBxuAanxlBPLeLRHzxUOkLcMQ4JTRoih8gF
vHBMyTVYx9ammwf4qSrVlxOeVSSIS9LwctV1MwZEsrmvMfxV3D20eUklHLV1FqcqI8pnYBqDufzx
XGgmeGqoZvJJb4ut2yh8o2WGPgX8gnW/OB5HtlPa82MV++sbyXzG3iFcKJzdUTUPEu4XZ3c7a99G
Bvei0E3cdFKVV2S83mnW8wpVEc9aiEFiDklF7TATTZMFc7+C+JlWMtvGsyb3NsXM0fHj/kVzUtBh
reNYkDx1s3lwKivVgiVVxs2THttRog+5sTX6FTILJgwlI+oh/zyXPnbGcR1DmTTWi9P4McMZS8sP
vHlmi+WlUbskL8u/gmblWVFFfvfV7zzlrBhWu/hhNmltXTLoc5zeHJChn9nOI4Q9YwPnAXf/qhG9
WOjuc2uU/mkYSEuDrg3ewZkUh3lqtfGXUL1/j/G2Ok61ao+QobV44zr6+C6mcr7gABOBA7qWEN8C
FlOms2m18sjqDBhNvjsFRtu1Oz62OFA0c9zCZeJ3dcwRR7/SIqMU9qFdhtsNQg3xOQnksEHLeO4Z
epePLxM/c5QjP9ob9lRuefAbrM3D8uNgdrpoc2EflmJpPhzhsjRJx+zRbJwOvonbPBemA7LbxV+4
2NV6bSZQtG1b7QbTLGDU2Nceyz8KlWkK12mGWJ2aMwYPABhYU8lf4DeNaa8/bKASl9FzkmMJSDZY
k3xq8EEt6cFZLMytDTPcLNBWazg1didfqrIyAH33Wn4ulT1hj0EheByhEJtb/oADT3tWvAlpkTyu
dgb3pMMiU4Jq5+H0zewmmpEv5uTqUZxY80tXa94uTj219RyWSC7MMs1Whr9xGwDvnBCD90zUnlhC
hpoxsFnReC+pO5ePhKs3uHqwWAJxGQyq0961QAJ0SWQj8ibbYkHWhjg7DYvyxhTBdY0xYfGbg+Pk
QGgAfZ9tXdsvrBu+Ue37hxkqI5MM2yFNOZ78LkxVV5zxb/V/UxhSaXCLal1xVra402HQuiVCGxIw
Zx+SO+nY1W+hjcZdI1LnVRH0aG4Gg7huVUgLOBWRERymtRrDnhhGsa0rMT5iGjX3q1fXB7MkiWCu
pXlaYIJuEla3d81i3R7tcT2hB5I7ra9pj+ZGGJtewC/GlfPV0wcEnlZUwaL1MbetpefhJGAQwGEu
n9A5wMF2Uoh5dtOuJw4s9PqAm1aqlRMB0e2+zlT1pSDLGeWNdYlv6TAMvr+xkd6eE8nSwcqs4r4d
3AQDO+Z6IgKysLGt70xN3ZveOfMmW0fjXfb48obYvRqNsUIQbAHb5IU+bFLirg4AOeYNNg1kmZWf
7SESp9tETUMYV462l9Pih9ALrHNMiWBOE9wTResYJJx+G3WTrWtsboKFY/+ZNVq5y5IuvaxDlgPg
clQVtXjN8Sen1pOF2ucOEsjE+eUPDAJd/6lr4v65Yx83BLkJKb0uIUuBSPAOPPv1W2p1EJenLr7O
Wds/alOddYGs3Toqby8RtACo3maGoVmKbu92xIxZ+Tu3H6d4ZSbGi42VnbJ/EVxouk5jgrVfXpIe
WBAv8lHv1y+ErB2O/cGLzD7X90ZVqyCe2iLdaJ3ePVHg/AqtrD8BCnUngjLeoHh2H27nf/fNQqnt
cgbiINzjqpNh2RmgBZ36weJc2FZJuT65+XDVpjiOMlOTjykyfYkQPFl2SVvOm9Ks1sAYxRSOHVvI
0aSx7vyhvOiCTAFbDC3s0bI7eT4qtrQugAGSOVHi+DrYrpQXmpAdEnoYQ7G1GFHZrslb52nJYSnT
J9sqX4olbULVD80RKtESoKivzr5VjrfPwBCSYfBNUPmttpvF1jf5B8Xmtiob+SErIY4pxWNodILw
Em+tw5asi62GkZyQF1yCswD4VckZO9wtMLWbu8tCFCLEuOHq62re5JYzHpH1QBbVjdgLyFkAumII
6cOoILpE2pp4zZZyRRyvtTdelNHYfNwMaNt54m+rUROXDL84WRogqBSktN2KGJgLABhc5s3l/Zw5
zZ+mqsTOrebnsY6dyMhWPUpHWb6NExnOE63P1qynl9afTZY8jXMF4JhfuiSZtn0+5ZdE831Y4ntp
V8ux0Bv9gKxIvyMpQ+3Suh73Rpt4m6H0ZNhqTX9cy8T6M0lLj/DiER/Q4pj1SSB4te3Fp8vSGvAk
dnpkyTtuq9T6lIWjwtm6uQFAOm/wmXaMBOp9V2ZrkDlQoAujAEQzaLK686eh2eadM25NmAH3Xm25
ByMt/hi9HK748+09JzomnW5gbJgZ+dYeneR7goIArKMiNsO08mtP+t5Xp4n6ESC6fDcxINkAqXdj
6VmnYYr7EKUIHgDHJ05XGZW/l+BF9ii6my18ip73roCoVEKU+yWaVIbWAh8zW/FqMWaWwABMyHw+
WChMUly6uhZrW0DB7RFLL4A7nCgRBikdooRWBCloSUrwAZb15O0sXtMNl4OHRENRKPUDMUK5s3Xw
uGe5Z1J8wrQmhqKLyimHJdv7zdOcF8m+kZyFU5l324bteOC7nD2CHibMirK+iHyeaUy9ARaTzIFl
D20baQgMIq1LsJXZFPZgGrJcXZailQ+uUOLEjKaLFmGtPKfi2CG1rkLI7/W9ATrrvqIC3GtUdQfI
kCOOJDrivk2Sp4KeacNfMIWDB2eXtX1H1sHs7WE1MI3XET6SHIN1Ol7PRS2/8cGKu6K1FazO7E5V
FPh4Mv7a7XDD5kHJg5cD78M0f+tUpcHYVsvj6jpFZOqpeLdgHp6Kul5J+pxH4C26GF9jZVZnclIg
FznV3aDUJzsBpIa9/lbluboHyVSEY4pHw2wEtHZCYvaFQe4EyJH8sVEIywuG4CjKjS9I8sQ7dbE9
Hg1lShrzNt7ppkz5tM/5NrVj/zoZZgZYX/4hkmI9wyMG/lJnsL9cyfLDVsOyc9a0/KuoraIBVcPB
MJvsYcpqCPomZ66rU6xsuo71Y9CWrf1pq1zfTCXsg9gwy1et7+OT1wsvymMBvXYxBMtDGB3mnCz3
SEa+vaRZQmS9Brji1P3OWwId6JsM6Ce2/TI6tLxVKRoQVbW/ybHAWBspCpfrI1s/XaiWodEM0Kxs
mbzWvo+5DA6mByl7N2HMx2a0Vq9EgVZcKMSnqMbK4XHWctuLBdVwYYoXoeLdUk/9wbdTsat91X0B
KRu2ejdDjWyBAlY83M7oN48iKR2MIe3VtKfqrCq3CSThYKiGZ3n0y1hEmdu7mBqlORHY0pPJENf9
MyD/CZMx/WMwFbNXbBoIFScLQmuQJOnvihkFe7aWbI0CXjeJCuVRj5mrYrhp5miwUjPSyxmFcZnt
a6NS28ZjjgUw079x/Umswpu5x566/s5UpGds0ZA81viiSWt4vvFlIlZMyGKQw4W94dZ/rTipA6vV
eqoDPnmMkBzoXCxIYJtZRA4VnI5vrrx5Ju3mSGZPe4cnyDzBBP708+4HrJEbuZ1R7yenW+As+frO
h3xwnFUt7E3RCPVDoItBRkFSq9fMX9K3wsu6v077m3UuvaZT63sCiTqs1qBUXQJpP5K6laFpifHY
qck+5hCbHlbiE0DxiWrYmrHf7+PM8ACdDwna6dKwg/nWyzdpUkfM7eKnZOLwipO12EuMZM/crnNg
NlUcZgm4g5gkX0S8rl1HuKr5JMGOIjibLRQFY503n3E5zYBSh5hJVJ5CVJUpL6uxHC3X/+5sE7gS
RqRdXrTtlcm0e79UN/hZmunEEvjJGTx7FiBYqP2oky3A6HHt0ilK6TCMDWW0xj2KVxc8x9Llaitw
h+hbx15sqO54m2BbaG0zhb25tFTHrOD6EMrdpqMFeanJdYlAtToHN88fUse1tjXCdmgpXhHYRDME
Wb62kV6v+QHNkM7F4TXXtawXCK+EzSQBDV5uBWaRLJEgNguVuzGCJdWyFHKRlE/MrNgIwBobmoVy
EEh1Qxk9ixCikBEkOolp/DXTXQxVZ2dkcryb4wK8fLraW+AhgYESKxBtfnFH+aWqdWSKKId9xcQs
why8BX3VbnCTMZ5o/fE0WT7o6cl+6CZktmRlUH4CoXnVFZjeFrsgCucRbyOUnvmN5YgEn0snXeui
/Z1YdH3VXI+PmQYU26f6CmoJocsQCeJeptfvFXw9jgUqbXCDpZn9NEli7NzY/gSzUCIjr8wNKWjO
AW5vcXA145TUzlvVe9XBLQG9yhb8qGHkJ3g+au+XfR86rb1uS98bPpQYhbdbYnK5GhvLD+ok29lN
buw8F7OTh4U1tjuCPccLTrX8SCjEEqWEXX5ClMWIOXWpB/1dNReziPut6/fy1/SkvNNU6+3otFQo
qPiOI0/picqg3tdAOfc9pitwncI+luWqU8MO1isjBf/LvXm3u1T0F0fN7oPvJyxsJmiwXe1Rh49L
1UTgi9yIdsoE1zIPj2ssxcO8WPBP4e08OklHvHupOad+VjZFW26NX7nC7EDU72x7kDRL81kfLKlt
4BeIv5KtLuQccjwfKnPmwugWuhnqhmM8Jv2Fy9oNdC92T+0goPVUhubuRzMvDxVMUPjNLfOd1unj
9xVuwiFzlX7w6sS4GsyYonzNlU8lkY4crWqlRUbp8tnFKAwz2QwRFod5i02vxK3dTxAgKjd7A7XX
PRud3d7hGaHmLrKbFWHmJKuBjWvYSPwkB7SXZJX8SuqF792BgyVEzkvmi2ALFlprMf8ZIPXw4UmL
HSmHBqPZep3uV03rHus4h6keV81LZiQ51US10AuqvNm2qVCnXEw6wUEkXeehu+JHI4DIMP5OsujO
WTKV3+ATGc2nYs4e1JKCugDkI8W5HCqKAK+ts3PvDWz783b00hC0jflGenv72495h3XaUPjmshs0
b4ZpjgGlMuOHapIjVy8d91kfUQdeOrfSzMCYHLFvW939u0gUtCvn4m+y1Il3og4Te8OyuVdnzYCM
N/qG0knzxJXXiMphUtRr7YuWpPbVL8oBd03TMC2ME4y59cCOdOKo+sSyq8K1VPy4Y6bJczKi98Lw
Yl3B5bW/kNz1T95kl8QV6XfbydTszQgJvwnZUCZe4IuhGDe9pSEDQlzogbxYxJc+5+Y+Ti3zuSm6
/m5JdQtiUilhkCZmbV/SvmRXNekDoHLdZkgeprgUQT4m8ytRbwgm27pEp2v/83NZsXKgqGR6FlFg
QnsFt0hGTK74ZzNw4k3VzG9iuP69hbzk4hBdz3gE7u1+md35Fe9eoe+mcvGPWbcScmeKMW8vCeZs
C283TPHnrJkQTMQAqHcufPpfqVTaP6usyY3ILjM7KjOtwndUW8UzJIIkPxReDFd4IDTJCvW8IxZm
LUGIL7FvM9kw+dTHY2Z1Yd+zFOJCSBFNlgt6Nt+Ly5NLKNNz62XDrsFj6WwHd+QFgaTFS2ogNyJA
0mkMO+IpzYyIhRmVRdmzus17Nl7YqZhuBLG7Fs+MNJJ3xvB00L7W2NFoTPon4ZT9kfl5FvllVlz1
fwI9cTfB1tTq4RZxM/zpp3G4M5YZeKCTjfLks+69YyDLt8+xTXFqs7H0Bp/nlI4+vsw1D2aAQB8h
nj82H6KiMvGzLLmQ3IQ8q1XZ3osFa9zKXZJvQ0uyswOcpt8oNMFqixuKnznD8KG2OUNLFTS6P8CV
Vkv97JbAhwKoVEsZgn/naUxi5+byvHFOOyuW55HR+JWJABlgnWw6Douin79q32lfsqka/pDiabqM
6CztCy9u8u7UVvvCVBMKkLXAyZBebrkbFM7TK+DC7q31GVjkRuVd6RnEnWslM/7R3L/UnaA+aIte
cMlXGsaWnvOKtSn1eGzeVBMFbrYoSzPUYr1jBvqsUVcOHKR3fA6GMpgZzuZBBn6UKsVYEmjTTczy
YMTYlexGd9LfmyKXXlDAlXlmgsWT1anMvnpM6Aluay3eiDZzWEp0esGbmWfNSUnkudbS9fETCgvu
XYbB5b1E3Rq2Cs65X/jFgz8QcBAZMXPVjTbzoV95vxmAQrnbomBYUhDNtnO12pKHoBfNR2EO4q/A
vntOm8RkDLlMHA/6gOpx0Gy33BR05jDCF5nBM850PjykV/Gewie1AX5Dnn5JUzKkStfnCdSaljeh
GtkcRb09orZSGVmLmwq8xDUBBVnumVFNr5ons72OwOGeqBFSE6QOQgq0AzSshkBeVxTPi+O2L7nv
kVAhnd79S7MzlWGtBj4bckCCTEGwaohUtZrKbEBOt6OOJi+ntmMT/x9zxPeCEBDqrLox+wOOlPSJ
q6gVodflcXYQy5jtO89NunPC56MMJlYcn2nBo52zvbqrcj6di1PnEaAQTt18Sd7ZTvFyuoa5VPdT
7xGVqKfgpXU2Rln0z+J6RID22+hJbW7rWHHci8biEW6z2+d7aGh07rybzBsCaR7dxCwOTXZVmVsj
nzjv+Uv4pv4yvRWWz1h48s3ueSCJkVVUnA1RdjuZKy6AGw9tPmOeAjJV1c1TJUmM3azGMG8p6rmB
csF/ZuIMRDyrlovQvY7XAN3vA8S52vmE2VlIWsgUhPCNE3qbUPEmzWUx7OoqpRnqSnxzwWKC27xP
hxka/tDWB11r6oNfa/oRoxbvBZdcIwLeYIbcbtdbkTPzT+jlOWf7pMv4Hj42Z6RcLc45J645RPRW
s660lPqOaI82JDwtfep4vu/bmSjWCXvKlkxctdcSg2XZTE0Nf3DlRVpMWQ4nV9X9EsKYYtJaaV6s
HZdSL5ZNXfPAmQp8bKAWMo1Nk51rWOUtxbbOlHSXsq45szBdPZJjck6SyiUTmI1pgbx5GNsXInz4
LFadwFbeKBXyOggC/XzM0FZ5S1bpanJqnd451uwTCO65haCbRuO82Dzdu7wnPYW6rHa+Ci4UqmRj
bfdNMl2wUffqzCqUK2sQiIyByauQ4iHb+3Nm7cdsdqIsAabH7MGYYW+x+SCRgfsCmuf0CjIEAIQN
KY+vAdtmW0vxTKGlga30Eh5eQv/YUabNLRV+cgsuTKpD80QbP94vwMQJXkiJOEz7Hhl/NhsPzKju
RwNQolcB7RAVd4OmzUigm1k7jnjljowm+G2cFF5WwGhc289FSwlYuoozXqt6ArXjwbGTfxeq/X9w
zu1+6ruv8qf/L7fv/acm9EYm6fCPX/l//huEZ/73v3/Jv/wJUrz+46e7xY79y79sKwwwoHp/uuXp
px+Lf//uyU99+8r/2//4n37++S4vS/PzX//zn5q25fbdEllX/6tHzrDRcv2fjXXnn74e0n/JPvvn
T/xH9hlZZbBbqI2Rn94Ukghvpn+c4Kb7bzreFvRIyO88/g81y393gpvev3HCmLaPwhqxI7bc/+Gr
0yz93wT6R9zh8Cxu5oP/F18dX/6vSjng5hiX0Sqx2kQwZzG8+lf5Vc/0jmYQEv0w8sFqs9whSYTa
Ipm8kCZFv2vK7smwISYvqjizbIXtWDOhttrPtlSHWKh9S0bVxqGb2Dm5iswORnxNGm2A8C8NCumH
6N4e5TBscv8tbr/quMFJxYIwyY433Ucxijc1dMyz7eFO6fKF2MXhXuvbyB0soofdv/BU/qjSJGh3
KqK4HB46WRzUkH0mN194Hpu3Xdc4XxlD+eyNnC6wrO4Kwj1MXWaMMmZhQ4EBbjWlX7IIQbLrc1UQ
wqX1D4LteSBSaltIFYfK5YdXps1aCP9dDNRrk479D5flLZBym2eMR3o5EYOrfttZTFFRkD2QrN9Z
Dugr59fSmqI4MqQMHfcWcOmPobC6yGXHjx6lRjk0vndd+TCSTQjCtd/Ejv/HkWfbSQ4yvc4ooD8z
3WmJBfLazeggGWqmBObYwo/JwBBQJCxK7QVhAb/TvJkZqDIdd588pmJBg2gFBUPFuL9d30UxwGOc
7R15o/TMVhlac3qyeqPfWGMPUXp6tJV5b9lesBJE1Bv1BfJNBhOz+lhZDpOFNh/9PCEoTq8uDqSl
wKCi3lJYocfJTT1iTZPtVrd8pPUA21PsqLvnTbI+2nFxsbryTvOtIxvcceNqzTNzx6cElTVTK61m
SMJRamvuH0hnD5orjjOBt+HS8sVeYbFhGpZ2pxV2GSrwIxQ7Za+d+KxsRtyFm5vWsi+xhWczlXkz
PlSd9Uz9oj3nHf4m+ikCgZlC7MxxvYJTOdk5KV/dSiJJ237LAgO+M1vGL9nuDCoWMe0VVLigt5b4
KsFbIxxIk6iWIKLNZTqOjEO37BvioGQOTppW77CFmFugOfZOiP6h6+Lf1rAuYmyYJTN462obsIuT
30vZmmfLTiNTuW7kL/0SaTGJ81nrExa3YKXwy9AZ3GNads5mWEZY0H0XaQBywmE17Affm76Y9KwY
wBjtkTHKz0UQUM5Yh3SCZNnkUHw2Wuqc4di+d4X/qmvFxS1SLp5WB9sqzfnOrkqQ87SflFcf02jk
Ydy1aqtbzZVsCz6NZn03NeQJEP5N6lohv4kxvhikBoJpE9mW1c3ezy6FzUAwlvZ0GDKmJeUI4a20
mXPj169PWtaWQc/od4cbvAwpHRh7oiHYpF7xZyLtewPFvIZmrEF8h8VrdPIVaLFiY1nuSyjW3ZTS
mSeCP5bNf/wqPytciZs0dvSoIQ/A7MojkMwNV2IbGNL8rpS5M3uJHGEsqrCU9LMMW/e+nLswH5m1
JcU2Le6lWbRbckNAQaIq0SLf/8yMduZRyP4k01mNlh9azFpSe6DizW4oLWRI51EtJX01sQvPlqma
vZUb7VmQHhw4xARuCR7p2TYk6W3ZdOgQ+X+y1p+ixYiNd9buz864nKkcoeLN440DDPW3GXwnoFGu
uJASSSIIqbdTaWUHm3S0gGS0zexPdMmlX4WVW99b63zJ1+TYGt68JyckP7J62vIgNA9kkp+WRp36
wv+7uurlFjdflA4FYlqH5az9SKH8rSx1cN0kRiaiCZDFIPtZTn0tEX45C6IdAdt38Sz+olrb9wPr
hcWZpl1fWxCFb1n0xI+Rt8d4sJ727NQfiEK+y2pUNoaOnGS88TtYC55Gxzv2uWaGzQ2KxcT6zMj9
vSVpYGOCY/vJsD1vPI/zqzG97DuvTKbwrI43xjyH3tpRFhfVbduW3KD21RRCfHMii4TKRVXPRNh8
5N1TvVj7ioKcKdPIc2QX20EhSF3zYnmJi8Nad5zfI3va6yLM/qIl5rGa1u06VkfKtV7fuLiJNxrU
+A2oxykaJUJDGTNdnQxCxvSc43PJRX7JRXqvNUx1VYEnRL/F7zTFMEe6m9xP5ZeZV3ro1CObqHwh
0MEWXworqkyGm2s6tQJ7cPadb+wR60bToKPVrLEj9jBrYSAQfRO4BuNIKa+rI8nWZiORIxqSLCRL
p2P9rOFqEKTkeMvws7gEhrdJcSI5PD4ApkM6kaxZUKkmYIaIKpg7ph0vSExeO8FtADVc5NNf3WjR
wfgB2vGgwxR7aRL9p+uLV8ON0W2iPo7SjoepdooyEv/oPdOK+RR5YNEyxJFfUVb2vUWKzdyOQIp9
iWYIVMUwTk+20kF1r1Htsj8livkr17UBXREHwGTlIurxhsFi5gZS6/Qh3bhp6NgNY9f2EuLMQF8y
ezF7RBRQEeONZVv1gp1Fpa3v87q+eQKZrDUNVBYNJHBLM2fqPjw0s4PcIK3mjHCkNPuWWUKs2qpV
fKGbOoz1UFwSHgyGBpHxt55a5WFdpnyvpfb4RgzMcnWWpf4gGLxEeOts/UW5YefcO0m0OE6LuIcy
X+nPlma/lVXev2S6IirQfauam+mWZTJtLUrUZEKqUrNLjLTcHWBDD4ypp/gT9Q4SrYalfKLTGdtt
GvV+TWzdLSKr/Zl6ZKKxAZpz1Zw2VIvzlWU+iUk0QyXT2ec2Gd7AHXCXuU+xO+6GSVlvdoLw2+m0
i5WYt1ldi9TLGEh9bEkLbXpuyyJvhgMLqGhhCzLnREHVyT1LmmPqkyPHtB84c1ATIL2Byom4BTo3
E0ZwW6gH63OZTewmbqh45+rK9gwyjOFAEZQtc+Kp96MFuVVUKGkF6HRwzBsvpW8zmyyRAKKgQB48
T/eDZe5SFllczuhv0LLmS0tTKbZZBjV8qRmhats5SYOK5hap3D1asOfEtD5v6fD+MnO3dodJ6hF8
sNee3ZJloEdakTr7eDBFtjBpVi42CtLKU+OOVST3/BQ4BVGQJOfAe/wx+2JXm2eImKH0F8zTkIvz
ZG87D8hY/hRmc1p7ETaoHAPFyqNhSlCjfnK1ZFeCUItlc8RUsYOBHlB2RSOCDm0YPHSYHW95peWR
XBI3jO31CQw1wViKeXJJng9jKvYZQucnmZwAMcu4b8fpiuQfIeLChTYsAgA9v7ejfyeuOBk691m/
rL9KTRfJdDpiR7yJq56Nc3KwpMlQvKLkQ+mwrreJuR9NtWATZO9VH1/k2H13/ZOmT8+NLcK8j8Pm
FnJWfKgGKmVt7BoEOspH8qtBR0+0g9vqdyipQPVnXVhnBYLKCdBZAy0aKzNbnG75rXPv3Sm4qjgb
ctF+1G73Y+vxyUGCMcb1uZekzZnjTpP2Ls3NjSObHbvtvwrZnxQToaXqg9ba15MduD2q+S4iSfls
5Xf+On2qxTz3DNLtp0SsjzVZE2PhBCx4Ig9gVJd2Z8E0po0VseAGB1k9d6fOprYhSPIy5vJLUOvm
c06omo9IlxiYb7M196LXwiZHVtvEgZ60Tuh7N6ZcxbdBQvBb5TzYVNP2eREuFZV/adv6vra6R6U5
EefHRTAvIUblwZnL7do9Wb02b1gIE95Z3MM9JVS3NS+6XMKhM4ks1bhMCLwL4IekB3/5mBUaQFG8
SVlcbApVpzdOrulepZ2+NhVr5jWRyXYxBiQrXFpyfKgN/QMDbXEbXKMrSkdAHNa9u/xRFhk2WbZZ
ZyYpFUuIbvYPY+VfB0Hx0pK8s5B1OZtWtxst7VFZxmvbvLuzOM/C/8OThKBqyJ/MhNw4JVJYoEWR
bKd0IiNu9bceTiLzJpSsEKzsqqbcr7N5l2X6ww2fUPYLIoFeoKgkTIuBwo+QCCe6cblKzb91FCm6
c5Z+t8dS+R8ztVLGVaZX2rmoCOCdXy1X7BqNwBXHJxFU2IoBGPMUvWeExI7THE85dyALWw/1A1fA
ODuHeIX+JMSHUveMcO+WpLtYmvfsI0HOO+vdxrRhcOxxZ3RdMLLBHNfvXHxljvazWsQ5OA+6YNfL
Gopjj3hrB3X6eKnb0cKPkv1ljnupddK1DMcJHHvZ5vYQEDtLtKh250z4Mrzh+N+oO3PlxpU2Td9K
R/vowL4YbQwJ7iKpfSkHIZUkrAkkEkBiufp5eP6ZiI6OGGOMMcY4Rp0qUSQIZH75rjAamzmXv5HV
PEyp3jSS4MUAgWG3F0V9AgidLoBeiOaTKyrnctVp58imzWmNDOc+z+Ky4L8p2ebWcLDygJIU/7tu
MaxnHXr8xrGRJgT22hi7M/mDu5zO17TN9kqpP0QjvCnAunIupq2H0HhDEwJ1qGwN2AQOxphePMVI
uhgsNg7H9FXejRaQfRmuk3rcGEhFEVNrWjYz+WsUVHzZieJrMh9L4+bat1jNcxwQcYCJ7GCNqG9y
tONOFT4nMvuQomTY0sNdatkXCfeulwq0nD7qoxQ+BVOz9+qKZUZuq5fYcYovFMZPjeE0VE2Vn2D/
JYhb0+6YTF+0RhlvJ+3BEHO3Ggz1jhPuQ5Q1qozOSNddNqFHGIu/gkMrnpbJPCYAhNtlCGmWCf2v
dGweza72UKSE94pcfl6NfoC56a62OZxpT72UrllT/4bWhVplnqhu8TZJQh1Q0eGqK9v0w/BZBgzS
S/fEbo47NNV+3HQTLR4UkW9zgEqAN9FSZ0CjVuSjnK46yEVjzpM3y0qfsxadN+djNF1tOlxLVuKU
DczYI+Ha8uXolTI8Sh3shDhvfEQrxx2gLpng0U09UIOGqtZ+rGnayny60POOME50zlHT/jiBdV+p
ZZtUjYUWMqlAQNJSbtWY1GdEuBwm2gK7XdhCkRCiuc1urKbf5MFTDnW84ZJOrA+HmWg4Hj+mlamZ
7vuE/toUqc1dTvewWDnSAGUc6norhcSJGI31Og+kdbDLgkmpbas/RBvRGWXkRIZOf4F61yFE3ozc
CG75HTXz3WhwUOpseCjxi5Zr5cyCgkIz3Ddzg6mjLUC/J1v/Efn4mhT1wXARjYapc1xAMylVRahi
One25jafavvEaFqtUID7sRL0Skt8hYZ753uscMjengfKMaPNXHnc46MBJ53TFRBw8rASNj8kyOHc
hDQYWPknwj9rM5W62kWcrXdpDwYzZQO9j9TyJYecAmqxMRddrVW49CuTp4/VIzkVKXb+zsHFgFZi
nVYG9Hdgvw5J9oWMPbYm66SD+uJyJ4Zd9nnjn+rAeKaNN0AFRedNIcl+r7dZTb/UeAvAJg+aTDqq
wXu25ULQ5VUmpSLeDBEjlhB7SPe+NZ5g/1NEqvNW0oEdk5Ot1o1XnyzLuRSMakhaUb7kP25UbnJX
H2nz22tBPUT7VfnJy9SF9xqPGtF92yG0j4GiNWGoiMIg7SbXVHMTMtxV4kuRoooM91TNH2lAVzOC
OMdNr9Ncvhu1vJNlu/cY2vzGW4soP3qh+RA2iAVzgn6VAcBujHdUUtw7aJtlN9yn+q2dyP2RwN/k
RG+8UL6DKrjI0vTIwNh0bLHQUWS/Oum2SntrWxVzfkdk33FM2suQkIC/VPM5mfS1sqMHHktMgR2o
PALvxfhxmfsWZ3iDPkcU1TUnInEeSWOKLprqwNd2UOaGkpW4W1C85xV1lob6qDR+AJodV3Zj3REf
CLvIPoWIKToVXYHxHK4WT9907LL8IXFktvHoD6S8DZEVQj3y5JenpQqi9UinZzlhaq2tK45yHDUN
LBkJNfWaAud3mCWMBrb1SPu5YiKqXu0GrmhpgSAqyfg+RNuS4FmK4+CX0Zl1pWoOiTmSyRHJGSiH
Ysgt6sy9yst73wZQXIUcdodt14Svbrq82Mg4Vpr4+1OyBAcnzc4AQ9HaEJnPxuCYKafEgq5TkyEH
XWBJA02aHrLlpk92g6cU9W6RV++6ZaT+B8P+fwD2X+VP/dSrn5/+/Cn/P4DzPfzF/2c0fw0loD6r
f/sfvyr/+1n/2+OPHL6qnGiXf3EFh+///PfbK/wvdD/4D9eni52wNsZ4VDE47P+F7tNM4WL9I7oq
JCjFMh1+5n/3WVj/YZomlJ5LoN0t9Q3HfNcMffaf/24TDvtPnDLRc0Tu0eH0fwPu2+5/NyHbvAEg
fUgGguMhGXx4hP+am0c+ftD2qqITV4iUnqrRgwnf99RTUVLhu3sXpYnfOXJn0sv4x13o8GxHv79K
7B1vVqCnq0plIQh6CWpk9Fb0WroAgyS0JfEidRf7OkdF7gdWLJKR9P9cmd4P+ob56AnLj/95RZx2
U4x+4WsubSueuz5D0Yqk6o1JoM8P2H7kwaRh6DX1ZH/Xek756I7Ku/OtuYQEbCQ/XRgFz7Qqro1c
/Jcky+bXSRfg0kP37c4Wrwjjnx06zIl72WvnPPqAMLnFz5rzVG+ipKrPVd3FOEv6a5YLYFlv+C6K
PrgElZhiv3LsQyFNc+9U3Tc9lsZbTkHRtenBhgo0nW8G2s9L5qVAVBnOEjHnAXH6svvNjfwLaVd2
uP2kMfKK1N15z8YwfpNcM5+0jKq7NOQtjyO/fKKb+rc1cjqE2Wj34VJ8BeRTx0vglFf2q4Uj9u1j
ZHXg72XGdfrnXYZgGFfTboPLOEtET/wUdHiM64zW0W5AyTghSaoJfI9TKhB+3YJA3GhwiePO7PHG
KQpz73VZecXxlh1sK5vwDvMKU+D98q0CqlrsAfDIRgcA14LUAGuVL3S7cwFEZoLX63GbCz52envj
PZr565yoZDO0c3kdXR/FX8Mdd1noxLoqEP29F0jzhA0S0nT2K0qlVVaZe51VYDmwaBQFtgHluklm
f4uB10R3mDjgkkRTrP758nCdwfo0Qbm7XdwiC0EWKVUiuHhOvN8iqL7auuI3OuM3JksOxHD1dus1
h9tlrZ0+2CM6Lq8kKlgx6oqvBZnlWlOgEGPL8n/DcFa/UKX5wWG+2uP8CPaF0307U+JfXA9oDzTF
/cO+wFUM9aXsvfG+nk3OPx3DDP/01UzMe6tKwKR029iHAAYCKzZumCeF0WhTZGNwNRCrnqw+yXeB
HpHIhTAYr2ZpAVEnyrx6PRW2gDjhnYAR3KQ+3ip6IsdmawUEcxg8tpcWm8/GlBPInmc657KGMwjs
QX3kJROs7075IXIYJeD58N0H/cTG3AXp9wKnsK+DmjIZz26SfTCEzrdDWRfOiRkBBqe7vtmIRHmx
QwDPuU8lqtQm7H+K0avWgUa6sUrxhWGfx3ZJtFt3HbnhQzh9OnUnS7LDO94ucEv/oTVH500O4fiI
HqLZqNTO0KU4M6OU5kFYFh9bTuVZ+9Scx0dwlOLCXT+8qcywNvXktnpdDq2Om9ZMLxjD5DFYRhP/
IV1fftd0Dnns9Os0iP4vxtwmj1ETZNxafXSPTaH8F3sJhGCfyzlaLqmcFC2qHNndUgOB5qYJ8q6L
bK2UbjBkRXqfmeYIoUGDzy53Flp/x8K/9D6ncRNo6clskmzbhgOqcS9Ij5UUFZEz4eSfGR5ozL5V
bZHe4JHI3/wdAr97RIhJoD9coXcEiwderKOLnzsoC5CxYbTsnnGOOONmhCPaOPQ00nuF1sLlj1sE
ZvWKJD3Mh7ntHgz7Jh+sBbCK4b42RK/dZ4NlXQoOAy+lmagjaKn7hZIN9z9sHDiFb2bER7d9eRSd
7ctNlIYc+KT10pl+/hZVgfeGLOToUNm4Wsideg5ynPMoXUNuOFJ8F0vMe+IvgdvGOuuPbt0lrx7W
xDWWp5moqqa/H3zwCppUnIbeOcRQwL0cqJHkYQwpjLOvguSRJqKIbA2pW8oABmo9/NFCR1cYy1Zi
RgB4C/PqW8rkR/WItAAE9k5mBfHsE3o9dHm0H/C9mXSfNgG8MfFnW9zIFKlmyn/rito+gH6CNKup
3KspCzbdYKoL1x+YCr1wtK5Ecc3mvN6Gbdi+pCMlBP5kecesMW/trMToZ0kfgvu608fkBPkpWzCA
a+ysG2xU5gpqj2JK0iQ2mQ3oNBAtwTnCVvgZg/RzGWw+k8rIVbZhes3FeC8xdTurCRsojwqpmMcl
XMR5oYc3tpVtA+LcDj45JW7ktwHujxbcDH62aIMscp+61AvSjKv/Umh+Vti00ILyeUMUwwRLuDHe
dX0w/TnaywQFCY+o15wqQYE98Iw6l23D12HlKQZZCSp0yog5P812RlmipWxuKMujLdmU2Z6hBDuc
SY/RTM/UQZnaf1PaFBtjpNfRmFOk06N8Jv82P6iG6JFORssrgoTwNBNlcnsknEuQAdtC2M/2sbfq
1lv5qU8znD8a3kOed3gMQbcPExLeu2Rulj0BaHpj20mF8Nqv4wELxcZerOqS1LROIyZrd4I3sjHg
OtfabHggQjZkpYNjt7TOkYNtdMV51eMcSI2VvO1U7HfFwc4oaKBS6rEahvmSemN0giktv4cRqA1n
24wurn5ORMX6bNnjWjq2+EmtuUaRjCqgI4BtlRQ4FtSwNPei6p5ECiG7avwk2IoyGX8clQpUBbc+
vzULPrXBibBPYe0bDwiOCxyIhgyOPr+QMHrdXiNZmt8FKVmnzg2zV9ufPoy5c0/mrD08h5zJtxEO
4QeEjA3kIIua37Q31JMiY4Wv7dExbfJUlEXbhC3RafVN+zCRILizZYbJ0W0fAG9qfsDgble9vfd4
/a1noCkwphr6ptZPpFTgyi+MEUuyuMrMe6XhaLo3TGpeVK8rxIwpLEoUUBl0y/KG6+NZxUDUchN3
oXscA1K6hZTiGqj2vnPYAHJhP2cFDaBi+UKzSufsRAYDSs8/UWJxm/ahs5HKNHhoOY5ZFb4+iY7S
yQNrq+Dk4ZkAe8RseCvmG2ONyrRDpJEFJ1aaemONzq0iEri0pgzla9FT86csxiZHPJqr6+JRBWpg
xb92tQEr6U7RYy6jCKISbJqG9+VX0ZmjRlM/wZ8n19bOwffoPd+4rZ1SeurMsWjZ5/wxdHZFGzYb
L2/V3m4MtdFG5Wyy0Zm3Bca2rRwH96+ThxCtWTC3GMInMtr67sVnczuLYmolBmzLOLj2MEviNQx7
5KmxvXUoOOLOc22+gK74f2k5r7Y1g+/aCzqyMSKcVnMydLuBDvgtnTPT1qH2ZBvqED3/AGeuywnK
xoNMGnikj47Xn7OFsAQO/D6mKtM7FkUtdk0j4OIjxAzK73cRaWsXOHGKJvPOf3F68VYoe9wslt2i
YXaNA+3Lcud58EA5LdQbyqHcdYHKYk2rCfiKMT5MNwrCiXLgahZFDDNBGRstSxy+DUpvscJuFxcO
CUiK+JFa8aBlmqas1oEBcsdhH1rwJJLSzJ3htub3nJX+DkAOHyuiig2fKYnTHAe4R2Mp1ojsEwVg
+xeuH+Fhrv6QdIIlzp2Lh4V5Zedgi7hrZpdpWIcX6UHHLsxu1pQBPHS1+TSb1rWn3wqeKm3XDULg
HRtDr2hms/VGR0b3N5oW94Mqt/5vks3RoSYeMydWZrEOdT2G1tZMZmg6rzScc18mBtCARyJW7Ohh
RHbdqEOAAf+eJ5aG28X1zqFUWP5ai7ZqM+jKOzRPzSUhhgE79+xNz7o32s9cLtARdpORMsWSMsB5
rq1GF2dRjcspDAVwt8KXEMscWGM1aKt99BAbPAhKxT4sJ6PE1/T8ZEdihW427CpBCfRTz/c6bY3H
gUcUjUPjJF9oYJM9M2H36hHcDQjTLfMBPM99QeLmXXM8ANuk8NoduQuohcj56TG4yzBEOSDNfYDC
BANj3bcPOotqumf9ZCqw2ujhsIhAfjm+CL7ZKBawOK3tGIlvdu9re9n1DXdeZoUk+bRj8DpOxQgW
lo3NytSNdSZAGCNKEhW3sA6iIGxNlsg6p8/4nJXe2TJURgpCt6B4uYURdJit0HvYWTxxVHo0rD62
egYrf8AYk0nxic46jXEI6VM41XR1Zz31Dz65R6nOE6AX733qCIUdDeuF5JoQ+aj+VvyvTSpwEuBF
YZFmn74jUtpFvMTpRCyyo403/CQ1Y9m0StPwqzJ956YmOQlp/1kOAtrbGrBta6bx1GBYT7hpv3WP
ujUV+jFYiFspW84wvfk6z4Eicao8phjTN3rA5B1mLfCpQKYwaQ+fUpefXXsZoS5UebmhaL9WJK2H
MU3zO/Ik8nioiYRaCFbdTI4p9ow/D0E9/5mtAp1PrtPzxPMaL8UwbuYx8Y+BRdhF3fZUzBJCE+dD
SxxJ54F0yi5WqdvAxGTLRSrMi3OgrdfEgxr2A8xnmCagqez+TpfzN2snLqU6C/cicLeNysqNSapJ
ZUSviRLP5TQ/id4T296nl7rI5+e6qckaQkxxE+1PFFutu7xwP+SYLadGFME9Gqr6BYXOrSuNuL9B
fyT41e8H+DLOgVYCrzYuZykLdvPhO5desymF9TWJBoP8EOl4CNHBmMof1iM+iW3hLApNUyPuCj7b
oWHe3bZLQeoxDtlsKFculvT3Ki/WVDctVxAEJ55y9TXn5hd9d9MqN5xnAne6bZQQYc5kS39SiefY
K/8YZV2se8t7wrb8O6EynhbIQXP6aMhS2frTeC8IacM70c03Vtw4+n2YbIkxRFBngQIS+bHu6mRG
dWK8WRBwKybAu3EIi1Wpy4Dlpi02UVfaZ6eQhGuTyHUsU6bJ3pQe/SIhgIUrq12YFhfGUmtFutaN
3JgQ7ZCysyF8Sx4Wu7pJlwZ6fnXzd2qCuSR+3dSrwrOWOGKTi7GRTbiKgpCeax39oVChi8kcTcn7
QTxk2pz2I+evyc51HKtwZSOoCiv0fp7wrlFb613BLLwGBvqdMb0cRhJS8dYX882fRQ56gmdiGuoT
wUt/Glc/LcrtV35kn/M8wgOhf0dv+EuD/LZGoWQHHrIeZoocPxOVPsmJIq7xDJJzyfB3VsBAhlOc
CmTla9cUYgPC3WwR/L7WlXHCR/nS5XI8u3I2HmVSYL2xm1+/RMqv7G/PWA4p/oO4tDjJ9V55IW5m
xKgkFUFptDz2lvXWmtEbhZXJurfbva69kyzZ5kJqSVZN2B0rHNK0KjC+j4b/RFAPwk7BXpoaH5Qb
S6D60oXRJ9zfRFRmYLvXHAtTf1TYOTEYGkOzS9zgSs4cCHGY0Z1TiCFGAiLi0B6ndRvmWBc7DMMt
BcVcRskeYO4SMb0SByMeyJGERI/qI0pfCQBQvZgWCgSiXDYiJz7Cbl+NPrqTQzUdbXP4AZ+jEEjS
XVa7lI9mnfNsG8mbcIzlAQPWR9Mplquxe7eM9qHxrB/hCqw0ERkH6W/hhncaNUbqALI70W9KJFUo
mbvtCqtgKvqKkIvscRn6T3JFxtO4LNxtEvDar7pD2vvqXRoGJXPYNa+9SUwd+pjkLhBNsfEMJ4ir
NCsZNDscv5VvkwLSRnt2PLmKcLjs3IriGLRfZot0qPKMnZYYmTtnh0LySCoJpzoDM126fNd4J9a8
nRuHt5wKeEMu5lNfZ3vauC51mGGiqPSWDlK21eGQp8pfCyJSN02pqn21ZO22qhv/Wg/GuuKctipG
6ymyYfepsdqauUREapoSVWeE/1Y+lszmqe+swTw5NlXBfV8luyYSx1D7B5XDlHCqIH9BUG/lq+OU
5a/VIlfGnHUrMaSffuGwidDlHopxB9iUvECw4hb2bvVZNrkvOpB75vgHA0cMz8OOV3n0l+Jq5/Rh
L4t3cTG89ASDrOeweivS7lGTb5MnzYnMeSIZ2gGhxvIiF0Sec5YbcVqCZnRu9iDYtyDq5ld7yo5m
lVzdAclP6mDdKDO9jsrokKUloWf5sPd9mT47NQkyZCB8+El34jzcYn4XLryile1JLbR2k023pewC
7l7izuSukSYlSBAln1iHOYOXRbTuEQN2a6O05WMn9QsgobXrKsM6ZilO5Z5miV1Zd4R6YY/rXtGv
KIx8WQOAESGdYZAv0GUErIqZ0S/nhpDfw9CY/VbnQwDg0AaxDYpMwQPQENkqnnX0yz76qWxNXGDg
MQRk3fRF4yxujZx6JvLx9JlJtf6eS7d6W6JUHTpryY99ADIMRjARLaYmUT+hA8/+Jp2wPoDY3H1V
D/a9Tefpi+qKYYX9kMiHnrYFVFXJsULUd0wbF+E6zB9vqXllMsGE23D8sVqOex2Dajw3/c9iGdWJ
x9bbwhxygVF7bpPQn+7DAQaZdaJ77Cg+ADTqfY5ymaW2ZF7rjRWo5VqiWDnPtutu7CrK7rOWk7Ir
reid4Ax/nZs+Ll2dta+BzurnLqvKz3Qu290UNrDCFbsS+jj7aKoRJUgOE8ZlHaCLsJ3TeiGL7oMa
zyT2+wmlhbJpju60XW0jKihp1iJLslKBvuO0DuDQKcmJsv2ooxbUQeoB2TzuidjLveSJMKsojsbW
IndjIkTIa6utzgJv3xbCfQjn5WdOcd3xkZLDjRTcJo1g0jBTDrxWauYHmPT+yI7SneoqbHdNgFWZ
okrHeveLUeNmzmvyJusM+hmIAH0nMImTlo9ZNM+kDDTpIQja6nsY+uAx87p3h5SuLg4G4yw4DMZ1
zhifMBgfZW0/+CpBYTbMTexbKQ83QTSIsYX6TPJwfpJeh5S4v/U84r7bMcYMHwu4AQWLIVY6W6i9
29466/uQwTWwupNKjeqlxeSwFhYrtqz97I7kA/St7H93nW+4MXEvzhG+8IDbB+Rm8LpDWMvhgP80
RCrsGtfMLP6MrmJa9fOnxeHYAi1P9KuZ3klTQmSE9XPu9vajjgoK68O6QcfaizSj/WUB/DI98qXs
EerehWmvoG+RPC3lnfKbkmWup/RCtFZM2TWWapHV+sDLNn8xeg8n9BVY/xu0d0N6+2JVXagjlLSG
V+E6cGdu0sS3zmMnl3Xkjk+pcPrNUJgtu/mUrIpZeBgjRIGkrmg2aTcTkkI2ApZZi+JUMdSxO+n0
CO9ufU4WZ8TeVgUaclYVG3v6Gc4TRZALUG2FaUC8D0KDpB76XY6N7hg6bDfp5HnXatbPAxXrj/jg
sWGk5nRo5lozLcNSk9b+0BMOuPUId1iLucTg3uFTLaJGkP930yE2RCqScz9uCtC2tcyoHlwKwmi5
c/vvukKk7qMTwrkOZwJhE8S5raxtUA1PySD1U9/45WaBvFlX2Vi/leSVbXx/ChD/820AWTdxGSDO
RWOMcsux2x1YC7QJXeEXqwVhUknRPhika0J4e8mW93PGJIrQlarFc1E74g473h8Xkfu2J5TiQBJp
u5NmAIDCmUt4VcnqGLlHnl/7XlvjcNUluipb9ihVPDSsPTrzrZcOH4MvqREs/fAuwbG2z5Hw70hK
+dLKTOKGGKAaZHJJT70xmbDepf5Oiw61gBCLdZz1WO8y11THxlQtKSZBsWVA3YJxbbRueyJJB4t5
u75V89ZWTH5gSCiQcQs/JT3GTxJzRzxMTWnqYG7oK823hVf+0J1ETlKRTQcHf98mNQvry5zqcKM8
Z4qzlCCV2rNuqQDgs9LMwm24tNNRS0y5/riEWFXCdjvhXkFc07KuZ0N4BoMJXrTjVucUo0Y8Zl23
kXBB6xSsXWHXXZP11T2XY9Fvor4laM9H1t9g4z/Os4OJsBJDdSi86hOysdq1lTmeNf967Zhk6BTk
gO3JMPOe80USV0Wp17bxvbtMuIz2uCWWdVriGNEpIkSCi3nSA6PjQ2pSWCKFh4T9yX+4lbSjwJVd
ygTdz/mTLqtu1wiPzvsgyneZLyw67hpZPwSlCxOFF+vF0rBmVhctdC5FxABQTYQ8cxl/jOGmATKw
o6ymClIsgTE8z3Jpd92EULsHU7lfEEqsrCAwQH5zngHy5g5+szjv1nKDV7tKvOLtFuCubvXqc/KJ
K/OfpBEV3c85LNfk6OqIORjeMdL6Rbf6O89FehEdswy4vj++Sm1MF5kTt2WSGxhl/7C4vMjg10Zs
D4GZx42vKeLlEb83UTKx3Fnq3cXxdY94Wthrct0GxISsMozmBO6+tTiZ4qn19YcY5xGnUkMJ6Hpw
EVdJsyCAyB54b2kW/k4MReCtOe88FPVErI7sj1SyTa+Fooy3YCD8M5Ek8SZ1TwZKmPbHwQ/1hzlF
4sHqA4T0qesi0JXh71h7Jc5IuPgPEVrdOYi0e0ULZR5REOPBoHgUt2hksr4FwBwKFpKks7550yZX
D3LuN1IwvmqeKVPKIDjdiSuQ9hnerNmA1VnGyfp2PX5dQfgES11afLVhND60aOgO9TwDfxk4flt7
hlF2TMqEfTO6L5F8HVIKj5kmczX8YqIkl0vM2o/bKWK8CmxUcxV1JHG1gGhk3Dp2COvuBQOVv9Li
YK2ICMcGqrlEUzYXsSmQN7cFea30ILfk2ET2VUducqA3q/kzsCYfHFO5762tyg1PHld2cSRGmNvn
RVzdvC0WJqI6gRSl0P723jD0o0QLJxjiEUD4vJBcl8Wzt4hqRazkl+7HIoYTIi0syMRaVvqbtviJ
skgSvzgEN/IAzY6uejRIlnWRRKWBcK4sqtF97fFezCARaG2Var5mTzr99+CLVhoP/Jr+ZHuKtRwB
ZvhqOdx9DaQ1UjRnCfrd7arUfFZqZlm7UJzz97lGirghU325d8cQTs75apcSgUBzc+fv5tLEuYUV
yd2D9SF6dmiljJeJfmoMEdzqTvVl48p0lrh1pvE7AdrFyV3VM1hOZNUf0OzKe8xNSaiJQvVKQlXi
/s5CD9Eatjpr78qeNJU4qTJ+aWLNo7pQklT8kN4tkHcWnURUjJQ/pi4jsE7opcj3wXvjZY8UodtX
mZhORy+qaVkxQoVGb7q68jp2E9JTyjXrgktC/oLdMQFFSZ7UWJDEaYTpI3V5NvYX2FMf/89osCPZ
s/omdl/CyPIE4RYcxKIuA9JRa2V3nXo3ycRob8h39bpw6mE37RbjDUPjGLzVvlsIcl2dcmTW1SVx
ajbTxizI7YztiCA/tqsieh+90lZnaJqXweZvlhFP3SfZz/VyIQHVC3dTEw7HMCccnlwQAope86kx
ED9iommJBbfSOR4rYh88vpaXpWHZvYm0vE0gh+LdxNb9STBmfzFGbZBNnae2hI4tW3rBk7RCaqub
DByirR/CNDXXcE1WAgWbspDuA+6oU4pMJ7Y4n6ZxiCBwjG+Y3hZvyr5rjdNiongeK3NR22zgXAQF
iQKbzKt8N1civAfcZo3wZlSVQzZiWpyZM6ggcuVUvY1dMpU7dyxNsY66rCg2qGvzatgBfdQQok3f
3tltqwAr8evjHETd1imYO8utSGUtcofYAxL/sWdkAq11PWjSpsnIYv516+QOrCQk+TPz/Z+EElXg
+7HhIIdKksAtM4iqr8qr3Rlnh91+k1rlO1e7bFIStG20wN6SWlejNV3igPllj7TDcUZ2gmWBCauL
9tFkUDJPhXDm8gR7Kn2QHplfCV1K3c0wGkQd1rxrjltJi6nfpFacwIMFoD5qspt5NMBLy+2+cjAK
hhhhHaPadDYLs4mkMDLXOlgC5D2YZcYDZhJhwJaUC8K7mvaWaNtNUB2/UxPhZlLw1QGC7Jjnbx0l
CXmGiSUOzoIGlhoR/woi0u3ISanvLJxXW6II0jXgwA49XP/MlExEt9MXPxxP6m41dWgwo2DeMNr5
GbNF9cqMdl7ADRQZA8kq9+eDa2ETNLyQQP/F1+umneoHriZK2m5+N7DFxUEyPwQNAT55BYTOCELw
4uD8hY9k/G36t5ad+M6FEM/mzN0WvvEHvaIHt2499AAY32pgsZAsnX3kip01dggXCk4moNenCRAk
1qOf3EnfeRJKiTV55AfEkXZcepyQvLoGl2iQGAYzSdCgHhj7pgZ/EaNxnBE9NQOlqZJDdtrhwivb
7SKH6GMOMABXlhmtFwIKtnx/zjMdSOma4IjnhaoutCog6sQVgYyyjMFPbYJJE8mX1uFb6Dg1EdoW
J8JiMtGZo12VzWxvOlXOCzcqK2KdgwIpsh8uOUmGb/TscT1s2VV3sq3bZ0974pzN6QuRhSRlz/I1
AqEdE5rAqZxauyXXl0jX2RMXMqxCkmMxrksQogS/NXy1JOomStdL2XgbNKLTPaCBPuLua+8Zf/Jd
33ubLE2mlWdVp2AYHzwhYll49+4iEexXB8Lxmk3rFu66M417wDG1HhvmCyHUA0px1oEyMMUq6qdm
nQ8E7FYqeqwr2NwuHEkEXDK8S8GdGaKsNTLrOpjgufga5bZ0Sb0iUAq4zS2/lqILtvU01U+mRhIt
5YTOP5ntHXSfuQYJPg2TWe7qAhGda3LwX/nkixEtkvoQBORKrzgCmXE6Z5iQ07S4J9PiUWaq36Wm
LB5E5Z/S1spwTsyH1Ko2BujgocmLNxdb9Ni3Kd0JCYhW8j/ZO5PluJE0W79K211fyOADAMeiNzFx
nkKkRGoDoybMk2PG098PyqwqVd7uaut9LTMlKkgGwv0fzvnOZjoPsVhC7R3qT+xKp3eZ1gzR+gZk
qUk/O02S31Qq/6JAUZznQr7NZK3v+85zjuFGiFsmt7vwLTzgcDxBWJZXi/F8RLbcTm50toJoIJc4
c3AX43rRoG39EQbRdwGo+NBV5XIAXgMqcfMTs0C+mjrP3KNKZAi3JoADqtzZFo7NQXXxVeGo+aRd
thbSY8MYCrl+52TCWY5m6d1vEfZig3RPBeMXy5BnF7e4JLEovkZcVMOc1LfaKZh0xO/0Ua9RBxIU
SzMHpZ5ePA/fY9IDjob06Ow6MAoPOmXh3Ovl3cw0zarC9Koy/UPJUqLdr6sHI1YW1yapT7yt/jHq
EJaQy4Q82WTvQekSK1oDc0vkgELHwxIkqe/2gdGwmMfvKMkpKubZMGTMsFks610iK3PVLMEL+uiZ
Cx8ZIRocVhGuMm91LoMLAFGnFrcK0w/SVGb9JRu75CK1Du3DT+yxt7YKv5kBqYov1xXxTEm5Elf2
ORtYKsEFvgyJURAwCgcXKIPYcCv+owx51ztpiqsF2TuIr+iplOPXLPtY+xlGBoqjNtQHxmw3rpvd
a9Xjz8lgesWNc1niPgeHVH4NbHFYmviuA9T92oz1Z8igGGRwHrRgYHaAzw6djaJvYzbgpsB8az3J
PnI5W2MYa5ngWlh7n8i1Bkhc7J0g/0IjfDBN8tPtM8x+AWMbHYbHyTJ+M7lzSqPpeimUR7Glwgul
PSp0v36Av5KdUKcs16KEqWnSODp2mXmddfOaWSxVqcq13rkZmQGunm9nS85nO4Ynf0Il0wUyxnkn
vTuPpqQc8CiS4Pvge8ULkLSrJNPpwWkwiDKQog0Z6bXGr2HWMO8tk/BYO9m9V0BSl4F9gQJyDdbx
gBnlHSgVjZfT7fqu+tZ54mKMYdsWEOPZ91TJQ9QDbJDZpzgAUxjjaXL6J+DFN52oHoJ0ulxNeGBa
cqnSHit1498QmJLrHRITKp8RD24migOGxWtdItSrK9b/iGUPgWWEASz1JTH9BQGF0ZMtMN7Vi3Na
O30NGO9HNsr7vG5vaHEEqRgVnF/HJzYFJz0hLMz/DTbUOpu/ijmnamCcfYwU2CGVoxwak41ehqZh
hwIJ4GVWB7TX0t/2dfJknXlinBdMZzIp1NU4kY0QkqWxTddLRENj4FWHVmLpGHpx32nuLckTEO1j
7BDTshe95yXpYbJLX54CNKQbm6kVdX2Dk4VHItFoYdwl1EfIvjjqoweLyOZhKnI6HgQiYc43VpCb
dWi4YtbROxde/glXOVZftLqXhg7EqTRXOe2cz+mp1/bWtkCH6Dm2W6Vw9iLBfx5UETPUZLhifzk+
aKv0nswo53HYHMcdzvNCgeYMBq+9rUpjbousxS2WT0+pjmBp47+qTW6hyw36ghGOuR66Kr+Yuvmm
V/Y+Fd4nrrYbt/KCnbTUSmnhakSswr/MN+AkRMXyqVeTemxH3Pr8+kcY8xEMQ3Fsh/SS5oTVJJOh
PGouktZCkWi+Mpxm15D1Yu/WBhs/DLjUs1d9MN06vWUKFN8RpXhV91DlWC4Odj4QS/vSFBMK32Fi
alNTZ4PBi8x3bVqv2g848wdSHjrvx6RVepeFFSBD8oLu8HEglEtbleEhBNUJ5k8DI6OOS9vyZw4F
a4/ypDyUVUrlHnTmSVAd76clx4MKaO/ApWPuJ1Zmt6Wpy39bE9hsbsYCoaED/ffehNv06w+bkvH3
DyvCr6/4w4vgBB9gDAVeGLiagtXoDSj0hxnBEeIDTgTM3/x9ur1Q4FP4040AaYhj1vBVLlFl3P18
1Z9uBP2BMbrru4Lhsudp6EX/GzeC0v+cBEjrQTvCv4c0DDwW2d7bn397P6ds+PjZ/y/GO8aKPTlW
nSKOIHD8sNvnhfGdfYRDoOeYRgC1k1OFxdsJIi7mNpP5Y+iFjbfTVLv+ySjI41gSo/JEHBX7755g
ZLSUa0RMBtsUNO3BChe4ihM8mj57hnOyZdbulqqD5sK5xS3vqNRejFGNeK1DhxPtCievQ5blo/XZ
IhjnxxxF2IOaIS5v6gS0GIOQdbp2J2q5HUAK2tihEHQyAYhZFFTSCW8mTyrYcD29c98mgjVOnD2b
qCh/+FUdXBmnCshYddxjOTUZ07eCWWtYAd7x+35NuWuj7KMlp+x5SrFJ4hMy01ufF/Ia/CnNik+M
VYGeMRi/xGQNxUhMl3y4ADKr3WO0VBs9qavDn1Gnxpc5cDzvhk0u1ElOW0r21U/ZJ9V0nsQ0L0x2
erczHwMoICSpoA2XB6dU9sxwRL1XoOOvEKpl7vUGSninYUXSWuakwVVYD4bN0Sg/z8WQVhdpR/Iz
URbCIFEJYo17KlMjJas17aEf5PCWSdAgectJvoeGatZDz070cZ2aoqKTWCfs/cGQXWRNMBk8Z8xG
M286R2tvbmJGPG8tbJ92n40GGlEHwleyRNzASC3+WiqxxpN3+PvFfRumgdp7S4gcTzP/fgBPDw1i
ysh7gdqSvzJLo6bxQDvW1yM/3Mdel/NCSo1iu4uIjzqB4TqbfqkJvaMt66ja+Cf8nfE6/cOfw/dq
UZQuMfzBah/49FO7rCr8h6kJy/QQCcbQswnX7yOOk6doMGz4y9oLyxuigRDfyamMj75Bq6Yam4qd
LjG0nSMvrX5U3VJ/ZyXKOHD0XRzU0ZjA2/SX7IE4gng42gXf6b7L9CwJ6yzUZUSvAkW4i/w7Rcu3
BTo5Vh6HgnU2lby3fA7T0cOb2sB23buirD7Do4O/KFuWayfu5fhlM+LYE57f4LlkRVifGhCBag9n
bnkjO4LZt4sv1dnlrm3ulazp8pm68n67lagfCOBuSPyq2rJD+rWaL5i8aTh5zvPpmMNEG+8g6qqC
VjGwNDe5WCCOtkNrDgigiuSEtL+6rqgmx5PZxrnHoA3XLffAh+jEUMjk+1QiTKMqWiMqvCFIi0Ob
o87euWUQPW8iqZ/CzaRioKGWdufGg/Pa98wYKMVrhpOshwKx6weMD1AxpvC1ljk4n2SBubNzxSR4
DtvuXNtF3FFrB6QF9hC1qhC30B52rDNs05D5p41bRrYYGfGSehL+bde65BdGohjoKWIPVERVsTYl
lxHPE8gmOkTqIuc9SygtqlZCp3dzonOZWhX+HYr0GbRYRDLrZUP+H4E3CcJ8+snhck2mtaTl8evm
5Exr/czERnnHRXdkaCgrsp8+dfdDRgovbM+WIck+BPDpnkMZJ+8mkpw+O2/1OjT17JkDVqAiwHk9
kmJ7Hvt8SE99bZrhsQeXfU8Msh88GT/HjxoySV42WS1elFF3pBhSC6BhQv7LKIcNNiMBw8AQI5m9
9rtp4bNTV9PDMoCVSG1l7dGAoEJhEZr0K0OX/m2ccQ/DEuDt512rpwN6C48Pmz+538xIBstxmpew
PadSUk5BoF0/FcXovtLAc7iO0RBC7BIsOHo+aHmTPUwTyM2H0mG6eyqw2KSHWAbobvosEOupK9bS
7Oe+CB9s5AQZFI46RuaHt6NKn5RTb6DqpcOrv5I3XeyLbsyWW8D9iKlm9t93TVcB1mTVIwkE5HeF
84ao+2t0ks2nBiZkizzaa8aTclTHb6ZuDZoLNfZbXQUurdxLRNgOQkWGRjvRzYF7FcQoidHUFTjP
gqXPr5owr99smLhPUYE87YYoGDZsSZcybTGRkc8AMv3yMuPculvADq+PcJcnok+Yv6JIYj6DgpM2
ns9ATudnicM7+zOTpF3ljoQ+cJxPkcFZ7Mv5geS+yL0i5jQNxz1FKkqjdbVgWVERuYjs8u7R4Y0s
9v7IkbY0WRYxcu4GpEkoVi//bSn9o27z/2XZdsjSr9g709/rtu0r/ijbtMIoinDK1RqfKEXC3y2k
WnwIAqFcQzGH1AXW49+LNiE/BHhKYUBq3KfKF+Sp/1m0CffDH1nLofFC/1ep9wu8CRrzsS4WuB9Q
NcFy/uO//6MaykdYxj1VGC/+eyysUoSoEp4e4BwNNYbVv8Ahw9qJB3Y3EiXshJPd+P0hC8rw4rcy
9s9X/R9fxSisCzyW2rh/KQzbLF3DCdU2cwC93MaMMj8VtGu7f/0q8DP/8tNofh78tRp8L2WwCf+S
NFyMSark5MPLG3oAq1x/izjgQTKIdQbTsRsKNDcMGOLdrGWw59rOSC3TY//YhH7HVTIO1XO1TMyi
SteDlsgUWKprkijgQanYzswCWZdMR0xVYE/49IWkS1TDTA/myeFKZyJKL9d1Hi5EsGpUBLRay4CX
gKEu38rYNShrh4iRMT7Jlr1Fo6K9ckgP2m0j+acIXXd16Q5jwJAprXxxRLKtvkHB7MylnvstgAFC
F11+ZUmeIB7vIWKtRUgn45CbKVDe2QtSkz649YxoGUNOvjN+lr+MI9bDYzxX9b3GLVqc+rjFqMLm
du4uCOxAozkN2/gSEQcrIBt6BhIPjaE5kBzFmID/4TZHaxOh2106u9q/nKMk+lRN/YgERkasgZoc
M+8xLUKYkUPp2wJbblqNNwTpIcXssUxjvK+W+MrKae1vJ6/U+l1vJdTBR+lRfaqsbm4sccPtJb6w
5TFKXXRGwk5q3BXhggEpkAveE0tZ8p41UfjeNSHkemObn2OpgDCx1i2+xKigvqTu4H1DuKp+ah16
1Rsdx8pCuphHog8rVxoCcpjqYVVBU3UpVjFNx95sxXsjHcsqxe+R6uFlGNk0czO2N242W7Mrxdzk
ByKWB/mlt46uDrWctzRPSalwJOV7lhdu2CKQWEJWzrCBhhB3CCj4+YrQMIIlkfC4wV4RdECADrXt
9GoG0wsUIHnVXLbURxzj8Xj77+P5j+NZbunv/31bfa7LdxIpfj+ef33FH+ezDD8EMjQKHz2PAcUS
J/cfXbV0P0hM/74xJHEHgdL/aKq14Y+0T7DBhvwlbJyT5m9Ntfrgi83aH2hfKTDW4n/TVHvbhOD3
E1oCEdhCrz1fgu7lqfrLCW1qJ+9XUr33DbE87U2wpkPNmUYHfuk7jr8iI2Jr49EqrHF5bliVgkyd
dSZx/mYTASuHdahz8T3J87a8Qv9KomEvRtLkGMLzqQ/jNOoPU5whJCwwd+kj+mkvfJ8XwFh70hlF
+xCgZxO3izuvsAU4MVA7bvKw5DlHZ+3c1eWg0V2rkjSuWy/XUMPpCcQlAmFEPLuxrkVwJVH2nF0U
UzfsiqsnNWCOuUqHXH+ube80h7lsNkBfPGFIizqaiCGGA0oNSi9SfvUouhnM98gtotsoQFjhHhIl
ZvfFXVQR3bfGRRqWwNT0mWIvVKWUzsm0N0Hn4a10k+pNJ1u8FB/ncUZOwsOAXyYsouPC57zfr4Pq
c2QCAGR3mFgBxFSi8nPyKsmRYSIxxc4pjoO6OcDfnuK7og/Du1LN5ccmT9fxZNtugm85bbu8dGQO
y4+QfqH178+gZwsyytIOQJYzVgoiYuYb5gQ4z086y6lXATURJOQq1HtMNl0xwhmT9fTaZMRv4g2x
QXos4q2p9AZqU0KrBv0DbtnyKScIJ47ChZ4CXxAvG/tPBSbV2xVvD0NJLD3Rvk1F/B0xcJ5dEEl3
LgvXW8gG7br3qKATCuuY3Tafgtuk1yt9JBTNFj4xhujmWjM6atGVtvYGqPxmQ2Hi+0LcQXbVNKa4
kwQYPwWlnE/+6D6b1nc/F2jtvxISsBygtBZ7Dubim+tVVNFtWcE02pTGD0HODguP3ZRjBhKDt52u
2Zeiszw9oGEj5H14ePixptn8xGQ0sNMUa/A8JKgDITd5bAEijvFdboMZTU9d1B9LdALu0YYjTjhk
jtmuJeaI3xZP7t3qcPADLk5cSugRlwYbf2iFpzaWXkHXl09oFDsC3Vf0ItCENFYvaJd5f2m9QcGM
pfM6z33tsIBLYTYMfbtyQzLkftFTYUeIYyL1aBdHlBdz4Ff3depAtHZnM6zg70b7XLVp+t3IFFpn
rrIRKE6aMEVp1PI8dD5dXEIGF9EDbduT9Yq+oNx1kY03/07yYvnhk4OMZokzYSZK8zAzrPnJorEw
sDls9lSBYu53NETOU1thwDxmJFsGgI78ggAN4N5v0zjm3Q6JJ2+FpJe9KVm24q+LnRQdjOyX254p
uNyBJ/KfBHmlLwhAtd0zToku0K+Yd28siIW0XWc+ERDWEQOO2OzsmtiBNExa5QOqfMhko7XV1zJx
YuwUA3+GFyOY+Y1DR7iNA62eWbbXZzsEQ4+mqJNX4A4iOI/0pZ8doUV/G7TDcjnWWsNDxmh2l5Yo
Iujo2gzgRzmADdIt9pu9Ln33gXDJKDxlPQl/O1jOzXAtWw0gAf1w972ZnOkHMMC1uAJmFsaPXtNi
BVnJh41QFHK+fcUZLi0uNVl9ifkeMAP5g1pvnbV0IiLZHSuIYS7zbyYu9XyyooHlRrJW8NLP2C72
Um6zv2wkKP3YjiJ/QTC6RIe+HMrPc6hGAQUtM99stVSPZirYgBce2SdH19OK2NYhAbvtiNbhxSPd
AV0omuegZ1ezcyfjFsCkZfJTBnOFi6Vs6lc/hkJ73ZuRyJMWkgXT0JrNZINVaN03yP/xoS5gvDB0
5RgZALy2Zm+yCZccalfzophnEnxXLCWuYjGW90S4s1BLvJHsoDnD+R4LIpbahqkLhw+y3KhwUPhp
VbWPLTvpV1/2dbInQCiMqZxw8u4XJCjRVUfy0LL3eNugwqpwSY+tVHUCIzUq3kt3UgDhJs69Q8uH
GyllAi34FEygpPY+bilWGnHbPfmrAGHGANe3aN48ripYJ4weRVM4143GZbTnY71+C5jlvtRyQKRf
mvUObdUEnJqQqi9dthlBRe3XEVQ+wffuT84awyWL848do6fhYKVuMNuR3YQvMm+Wj/AevOxi8pwc
7gcCCwYWbokBybEjFacMK2bSqjaIpHPMlJ9410YETXEdfTcjoHDe03XE1a04bPckndYvdUs67oAk
HfXfvC4UwJPJkosGOeo5Xiszw4BWtto3SOauCBqRqEbkMp7XsMOGNEfbrnCxY/y5cIf4IVhg4++b
hYnZzjKnMXt3rtcH3U2heyDeZuLSFdP6vQDVfI3glwHLsHQkWoh5AeO4rGX/RL2Asoo7N3htq1m9
Cb9HP++hukE+jqwJFzxQt89DsQi4oxXDBsjbPK7B2IBuERUibzQYqj24ssYJljgInvZAqnXKyFC5
726gcSl1eqpY+RI6CUkl2CyPQ6s7nPDkae5Yai6PDjITEJ/CEEBex7L7NOhEPjFhMayJAcKku0Wl
4oWrC8yCNw5oMTw7rkeUlAoxAykyiIxKiBC7jhsZu09sl+RArzzwF2UYvKJ0G4gp97Vzj6gPO+1U
Gp4aRIcT+yxEMj/Z59bTbjNkODuFMSraebjtv/FvRMXRVa58i3WSPqJ/TtWxmBrJ5ytBWl2CoGz3
rLmD6BARBP4xXHsgHh7+LEPorOoJZFyr7obBHYPamFE7Ee8Lh+ZuICfv6+rN2X07S3Yfum7hVPag
JFaULVX/JCoyxa7LXGDVKzoDp3r2kcDhWsC8xLokq3cmkxb3Thzlr0Lhzj84UB9ui2EZoPgGaw/D
u3c4wBe2SJ89JrwjN1SnXuo8FOuFIiXS21W9s0Iom2aLcwY/nT7qNZ0IM2t4pX2eZHUPYmOpNkt4
E5R7nw9Nd6CY8p79dK3Vrk34/e+RwYZb2GU6biq+VN/O2LAIOwp8lo6oH80CsI2aeReto/y6gQsE
NUZk3pkUxl/6eRDtdY6IJuCeL3CD5KZzzuBTWcAnZsu3ydBZDyeRY27byXYcnog7svE1dDYnuCr1
4I+3djXbR2nBptlwJWS3YtHouAcm42hzjF0QhyyjODMCU2cffM6XKSjBjUgoRhfeMJTZqSkNWvO0
qXlamdGy9LRu1VWnMjWbqQc8de/hY2LYf1I+Mv9b1sPVQqICyd2E+BAW+5UQjJTLBqOQGT6uIfVR
TYNMi7dNOsbkEwVzVlxELiTPW7msKryGZl3XZyaSHbylwZ3EVTuZqDslmRARWRGWwFFvHox5Vgt+
HbIxo0WfMd0CGe2Fu8qH3/qh/3k+g/+I3BDeGI8eiBmVv81VflvcRRn+vCazuK/44ztt8/QAeKcE
mvb3ruu/eBWxtSp/jKS25WewvYzxROB6tF+al2MT+fvLhBYsmdO3+aFhCF1RZRTzRxH0nJ2UnJki
NFU2t35TZxlickpE107tIQpS+/zvTvjPQWX421uyJeX8uUre0nr+8/8gLnjvazbMxX9csLz78U8t
sc+X/tERb8tkwJQcEcYPTaBcmts/OmJva22lT8vrKo1mS/xjYqk+/Prb/BHdNA2xyx/92RE7/Hu+
YS8cMgVlCS144/8yovxXI8uNrPf7Y6Rg7bk+XbEK2GuzbeYb//0xSueQBR7JkQ7qds7cqBj9CyxG
NEoIbKtXZ3CyL3iGaoY9C4skJNFcdhdlJXoLmRd5ywGGAOsYQmFXEECBB10oGv38teqCDgj7tEX6
DaEzfEtr13n3Ws8tbrSbgHhdlVt3h5U1ACs7R5tnt1oin5SXSRMRlib2IdJ5CDVb0kAGERGuR6cQ
TXKKNK4ZDZuGyAmUUeRbNNoOV7+9m//FB2z7/Pz2+VLM3HjbmGTAFQQI8NdhbqzX2Ws82PTU0tdu
Wg+vNFbl1cyWE4mLIy4wr7Geico6/vyvX/mvg9ftlUPm1MZHocA7vGUQ/XaAJGLQip8LSTayR6xL
/f0yi+buX7+I+esbzwydh87jyQS6aFzvL6MQ/CSLHejJO9KtYxQ9KNWgMOfek+tAElRXSO8ZNnKg
tPmTM7oj2bZVQs+MaXLIj90EnSxFK9PkdUlh1QCzYGZiERqCo9rlmOAIjihiAkYG/KjNqVx0T9FJ
bc9Kceq4rLXXBi8iHLnVetuTZkJTOWtW9bRFB/yWvcdYVQ2HYFz0x7yp9Xfij1qSFnFpqOmcr0Fx
BiM0v9k2SO7zJJE/bT37OP1id1kxu0r3XbmkOkL0W0a7k4I2oq0NLIdlaZuvTIGLH2DPcfG5bqja
6xINeXZwFojvR1usbnY3+5B8DrouUQR1dqxiRLJu+wZnR7dHhsj2h/EBvOxnNHzyCNMqbVGLdTSf
QVxEPUkhAyENmhTGBbSqWz+GMSgLul/s3kfdSPEquzECGe0MBI6n8Vj/KAe5zpfj1M4fsUC4+qJs
QsnIIM0S5+Blgnyo2G2i/IYE83TeT2sx1ofAWCYelMkxMcW05HPktV+JSCoWVsObB+xfPzvbwuS3
zwYrB2Z8nGrM0jYBjev/5Ql1VvJQAAzWCECvPeyfT+Pcsz5PjJixJoDebhvCmPiB36aEZOfCqPuy
KtzD1IKmLkQS/3tZ9qfIKeBX//ey4P+/g/okrZt/nsZuX/Hnsiz4EJpfB7vAIuci3P3b1aPkB057
pq0sxEzI+c/h8Dfeqv6A55ObAH015Cy9iZ/+vHrUBxUGjPd5y6X2fu3R/hc3j2e2RdXvJyxMspAT
LvSk2NZ5anvKfjvnsmKZyQOcNyU+wUnw4a33KBuvdTghJGtzm/Uxrc/GKKCidVWCjHbMV+ets9Z2
DGS1tK9tYpmpVKEPPRH+4iDtTRoU2ZuawjG5TmaFhjKYLQAht7Amx3/Z+Oaqb7MivbZDjQ4/KTOh
L7I1iN4Cr4keOzLLWU7nOYWw45E6uEO+Xn4HA5t/yWkoUCbnDNZoK8T6EaB2uxxSywmyz9m6b1HZ
TYDjZJ5Yoreqf8Rzk5Aw78fefOF6FlUu/wgXx9pObD42wfkN5qAYUNXCiYYq1rXeBSOnjUKYZlNz
1WYOxGn4YAX5J3kF0tjWfRjBNLZxfJpLZCfXym1D94Fu0LEXpRe08SmPSH1kXSIhEPiBrfB2AhIq
ATBPM6vSBxqTlcOZkQhapy5qGfQgm8JfTpXeg1to/NUFnFwFWPiOXm0bf9pBE9dE68wZn3W6pDxe
PwZZHXfPY+4KjwF07SWdwRCWYmG+qWand4enEZIX9rt2dJIsvB8mFzXEWTplxf6o7PBZc6eCf+zQ
bKeDLtv1vPoI2Yb9yA+FiivvKuaB46jSKeSyIpUbea4NgxMXT4fjWNQAEsCIqeam8TJyNdOhyL8A
9qiRSs9B0prHaUnQQ604/oadG1qAbxj7QIfqLEBCB+VLVGegciq/U13f5RcET04TvP8M25lfmZVu
uB2AOtDTEw0gYjxXxF9Ru10hvKp7fx/lE51pPSGruly21WX3a4tJI8xGM/u13bSZB2GMaT5bT3+J
2YCylHLVtVwSt76rf21JZ4z9zwTtsDudmZUCFGfjdhAIsgIym9i2khIUdBd9vJpHTvVZHBDHAmv3
t/0W71AGpXdbeoW/FmC5SufXIMgm9mLwZLbn9tfCzP+1PBuRqst96g9MJKCUtiA2sxEnxuz1UHA0
TqsEP61Bozx5FomH/NVrIDXGbFeD/EIzPUuWeYtB8YxeOIob+0TsS3AO8c+ll6R8AFdq14jenQmm
a8ULe0C3vJBJOpEjwrOOO4Rc3+GKqzKRV1FYjIQ2M6fxsjtvCTomzilmQf8V1ktdUaL4SSaPWQ8m
8BWLdtA/LAWx3Rd91hf6Sw+rlvwlonzB8Kd96BChA9a1jh7WeZzUnceHf7xPWljFkN57r/4mMgAq
e2Dg/qPbjlVICs0KnXfMdbKXBLATmNO29w67fL1nxWOe2pXUtMtixunLvIF0PYCAK6PqWjEewlPe
6H07p6Lee17uPkkCSwRj3GTxDiYGnL4L3BxNW0Ai9cfBbE4GoJP4B0RK8wvIP3mKZ5Vf8KolpMVw
pSJgkgO9XSMagx6E4D45Ma1NrwLdbuj8fGNDZtNQD0Tq+c1XfLQLAWbRRFzX6oYZ7sfMCa/NQB7I
oeIZefKXCCIEpbV/5DQlWGoUXcIosiaEHFIn26Yj+CbmB0Ft4pesHpf3jvENCRvomECXpozATi3J
xHD887QgHDRko5w7i/k6r6LVB/BNILJ73JiHVkSYs6jVKFKUyK+xwRsyWejr1Y4YJ8X+aZnbYc+A
ldqpDiMiO4p8JNRH+ol7TS3Z8OC4qvwZOFVxY3urX0bcdTCX1zJK8FiE7fTR97ZzZKGM/OF7lCvX
KXmNCO2yqHkG3afv8S2385FtCuAaNeGTPMwiW+6Z3HIZyMEtmQMZvzMXCQddhznSt8zOyhL8UdJj
U7fKdilKWoiJtzln3iOSBWKw1FrxgYrlOEJzKELxBjYPmZrQw/JkvSZ2jtDwI52hipCDeVgcPsnA
fQuwGzsaeqxkq9+RG75vQndmVBvkirfAYkduji6hRdx0xp/Cz00Wzwgeeg6vXSCZ++xET9XFTNVi
n9i3E7Zh1L6WZIXF8f2nNAvTXp00+Gg8Wa5HRnDRZe5n6xROf41EcsP0yF4aJo2GaTuiWvFdutap
GDYlHbyOYrNku1Jx+xVw/YsjdXuI0NBX4nvVYfu8kDaEP5PPTT/gg8Ic2J/UXGxwIQd2FZwNKA+M
CIeU0GK84a2skpzIBMrT8ei0PgTNNrVqeJmgOn2MIAX7bDSK9pGPAD8rXm/8Qr8s5GXKbgbSrsBm
LXk2ICsnJBuIDvr1EalsONz4w5oT8QWa0st/0p8EkG8SqOcIC+Ca7fCcjts3yZbL26iXOPWARBef
gpyQ+h10jyF+RobnNPdu2pMfkRFrwm9XwouEXhF5TMqP/WpJjskG09bEBRVrBhCF2C4MfkxBGZFn
jeMeuoxjeg8uIvMxXTAw3lGk2/5YJ0hW9iu5zo85vzxigmoHFbET9XDdvBGW3JEku+Kdv7d8InMm
POMuWnlGUDw/A+eEX45o2IWq1Lavnpgk65R5Bp+yThBqCHSZwp9OlzGNz/Ohuqd3ZohKq4WxKQLR
UMXh+jnsI/2Fb3V8yxy73qWIC8ddYNPmqfAT+6zogGJoV3M+nErN9cjIL7SICBfkcuAiUwwSRCSG
/m426aR2SdiFBN0hUKKUUTUAJC+MSYgpZtw3x4np/G3EQLTfC2C1l9yo6Dmxi+YnP23jErqD7q8h
W8ArCPLcnkkXRNac0izcYlmx9ZFAyvoTvkJ7P2LtJBRnbbKzyZru+9R13jnPI8ASwm0EIVEG0yjB
fy21X584sNI00Nv9WEHsWMtpCq7of73NBtOQfpPOXlmdsKzXLx50q2sGoJYBczc13wkB9yDLkhf+
SoWGu6kKE/WNAxanzaw9iH/A13qWymTwPSRBs4X4rWM773lOCqTQYeSwCkiG6ZJdbgppWcC7XFQj
KThN437zGfM6uzGd2ApYL8QEZJYFOUvZ+tUzHZuqbuYyzoJdxmidpNqq7nGp+tbvLsLEMHlN7Oi/
uSJHqbqo2q9u2dcTEbiE6HtonAdye8te6GYDsojqAM8OjE8X9OVK7GM3vkFgzl4BuRBcNpQJyXBm
9fMcVEVvWOmGA7LQ0RFxvx+C1cGGa1J3h0ksxVXL8JHZdrogbCgrmB07H8bDy/b607FDtVSkYNLa
3t0XOIXo8RvES2Rnle2gdiz6E6wBdNfiso6nGX88iQQPc6QSAJlyVjSN2ZxbeDulczcEtRUXDtUg
WcPhSm2OjMuH2p8M7uVcReD36640x7ogn/FUls50ntjxxeTbUyxiA0g0vzG0Q+smpM4G7we72d79
OM3dcGB2MFefai3WgvG+1ikpgmVGH0Ga/OqehXRF8Gw7DSoISFB3G9XFSGJr3zdPTk8yKz/eZD+H
LZQGBYnHxN1pWR3LiQxf2PFCaM5NOt+1k2yKGjpXhIwNh8Ca98DPUlIbc9OGTxa970MMQQPzcjLM
58jvQCrXqmF9XwlfsOKmjAT4J/8fe2eSXDeSbduphP3ObyEMcEfZvSUv65oUOzCSIh01HHUxrjeD
P7G/QEVmSoxI6UXjNdLsRStkEol7UTj8nLP32iWDfkywCwQpbHN2C5Wd9xs7b4Jup3o93fukzuoT
jKJWtM0h8JAWlLvMnnDIqWcEjEj7EauWbE0wVuzFCP9mkxYWs26dI+z6phf83wiU/4MG8mc1+G1X
p81vz8XX39bP8WvZ/HZoMv7U/KCQWn7Ft6Lc8KzfLeFiNJEW1bmNouMfVTn0nN9tOsKCt+s3CSvy
pT/KcmH9Hrj864DmoEtLcunT/lGW81fCN+lmobKjZ4go9u80hH9seyI/CTzMS6SoL+1HOgF0nr8v
yicDREvEZnon0JLcTzmsfAsvOIkfNjFubfze14m+55VMP/yfjYu/aLf+2I7847iBy/dDC0Zfgu/3
/XFnZsQDL1K148yJTU9GJwwOUotjE8bDt3v1v6nT/XYsVIGIZ2lhmcJZzsF3jQdOZdf3/UQGExvz
tQ8iY9dgGt78/Bstn/hf7Y1vRwlob9iYwrig/qcGa9PYzEYtjuL65Gu1TT7svNBKj5rEIe8Jg+qp
UYZbYQNVG/LDz4/9Y2vl49iuaaJ/Y2OK2s77dBWdAeuWj755NzqOhABsn9YGBEETQ4NA+LSt2Yyt
f37Iv7iAmG0W9XMgEPF97idLJ0za0szUDv0BttjClJxeaEh0/KNfTNj+4szSIcctTvqPxxDlkwKa
fZwG4mcYWwNH2iUqHnMT4GI9hI6XnhjN9ET9tXBdKdZaN/jF91waYJ+vK08gDxxtK2p8+1PbyiVr
mGPDAcDo7WPA8YjJm3iv5v3CBB4gH0sxoxQqJszeySxXou2NDQ41RuPpI90wfsiMnV+ck786/cs0
iE/m2sIRi/Lxu3t6tmi9lFSiW5tyZOdWeIMcKvEVDPFq9/Mr/VdnwPPoGsrFm8jU6NPzQ+DeEGc2
hsBeBeVJ2YfOS1T62VPRV85dxawAYBPEFBP0XpeeGoSxrGUXEopOMPJu7tv5KiXye/7FUy2WrvOn
B459DSNXwJnSQYr/4ylwcihDbQPsmH0Fyr868/LVaE5+uYk1SZWryifBMVOTdS77WbK5oC+0zulP
nAelHI4HMRgPHQA75hkWENbGduGZFYUGSdOJ3VRIVAowBrHyI+6LlfGSp6OE/hkt6Moxzo4Ssmxv
wrENrF98NevPz/OigfUYN4hAMo36tDqSORy5FDTGtsapuXP6uTvxgoQRSwN72SS8ODLfRyQ+bCsZ
omyk3SL5I6oZJ9mI7gCoZzSdkXGOWE4TsPSQU2iCoFCKoG5LTuX253eI/PMT6rNh8pixYMRwPfPT
HQLL2plAP4WQmsJy00ItgDlfQKmGU5GfUGJZ1w2ZxBAK8qI7m1ElXCaiGyA0TyHkU6sK6UHYctkE
j4JQ6yFtGBiRByXZ3QVoCXFZ9ubKt9WNLufhMq7M6KoOVRivjHL0YO2nziWzzew6JjJXZcRxgcSC
CYmVYV9FpDSS/4VvgIhwND0NzsbSmgKcscV8l0rPvktI8HhtibffWV2d/GIJ+fMKEjBv40XtMUZZ
Vukfb1Qq/d5R0g5hCcT9XcZgdV9gMv/F++evj0JyBsYXlNOf33J6jpLQCEizpxRoNoOY3kAn+L/4
Kn/eLvBVFhEC8W1Mj51lWfpu2TFKnKWVM4Rba8Dt4tBFf6wFfWWligy4GFBhaNPg7GoyaH5+j/3F
kZmrsxnAoc07wP80g0qaFkWcaIJt78gE1MjEnG9IF5FXQ+S3dzdAqL834CH+4hsvs5FPy8yyxiz1
ADwWiRnpx69cE5ROK1sGW1mapMhIctnvZV83z6JJoFIEtYOpzTKNXRoPJEOak4n4ZxFkr7tEaFBL
vqdPo9ScviZNeFoNeYMQlVWDyMWsvkWZZJxAiwVBZCjCANyiiK6hruevbmbYF1ITEzB2abj/+dn8
8wP7beFEoICJipvzxy81allNWpMoGml4NqDgAtCv1XWTQmAoPUIY/cA+J2Mm2gcGWLWfH/yvTykP
nGsC8Pbg5Px49HRGmWqbNQiRVHd7On3AmaEhrwuyYvZJWhGHadCo04D8gbCWvGEtJ93N5KVe5iKc
tlXh36deCHM9CpnXMkGl2eoVRwyNXWjyoBPzehAbGK9vSi7DC/C2FE/hOalsxq/W6uX6//gawsRA
Ucw67S2jUvnjl1FgcPqo97wtYmjvemY5odwMiEyiQKdLN9RkrnlWcIhpy2zQrgaHMa/Ly7Bu1P3P
z+vHrfj5o0hWYo+NNRdoGQ1+/3SOlKoyxq2/7WtiVrXZ1c99R7PHleCefTRWF16EaqOysXNXDLg/
KE6WrNvrX3yQZUX70wdhsSNa0fVRnHy6vWiPFKA1YMSgfD8FJn2YZ8c8wD2IT9mhwYKxXfoHUp1O
jWEfSd0EeyspM0I/CIn5+Wf5iztdcodzs7m4eYX/6dWEpjbMDTZ226op5R0odv8MR++wwGYqZPzK
23vKeqaLOp0YHj6lnx/9LxZlyRVhtaSGw9PyafEoKzokScXRR5BtZ2ET+CS+2/W3e/B/ohjv32ra
tG+/EUfa/Lbriq/PLXEn/wHJpNZSAv+zwvzTaPysrMvX1/L7KvzjJ/6owj9SRV2HCTj1Ni+u5UL8
A//h/W5RsJHNZ3+81myu4R9VuHSwi9o2/A/uxwBZ07+KcBP7KRUXWjwfKgjCmr9ThNsfIsHvHhgE
Fq7F1kC6SPw8uCLLXfzdexXlsDLw9j3XnQ0VDXyzyM+1nfCSY8NUVXBQC2hMK9Uu6N12RMjk0OyG
EWKgAPEB+Mb7LBYFT1UnFXTvSxqytQ5PU2G6FVlz9N8rukt5/Q7WYUaj0eH7bm+TQRokLmqylICg
upYYtQL6+aHacasmqB4UvMRM2gAc6NYjPReoNdU6KQ2TVIqNyHvV+be2AQ6+p1McmW1xBkGdEmgH
ohJ0dB0lXXY54blxHqXtZGKry1GWl64Xs+dzfWEGz3Ee5AlemQiOH+j5kTU8x/K5Tj2VEkeeK9M8
RuhsECTdt2a1HYnhfg8jo6n3nS36+saRdaDhLg1me6HdPPvCNBidqzeA9DgycxLTNoXvquckH9iY
hkvLjhFyQf8VLCPUEmcOgWaHLNWbxbkCUKkpqp1vZIS1O6St9LtC0H6/8HoGXqu014kHJ35KMXTV
tO2uykTy9vLhN7gb6HSO3seUwaDgfEEqgF21tD0VmttVmqUESY++kz42fjqdydAixnho6/F9sR50
r7bq0uJcU+JaJ1bcMK1o5NJ392X4iucZ5a0cYz3caTraAYEEjAAbUrFNf46xCABUOJZ5nflvFY78
5JGQqLmGFKaC5sSkx+JuOzAotNx7r5dkjVX2VT9k2t/Zfj2+5IKp35aGNi3MhJ3YtVEyI8KU2WMH
NrJWhNuY8CnCr1WEZLd26J+vY0iIBCFI33lyiri4mfNGyU09qv629W073eVJv4S91Mq79Cjd7RXJ
ps1EK59iiqFXQjtdlaV474XfYu0x+/4mJm6UnC2vQIicRmZ9UYM/AWwRd/hlCaFEi6SrnVtkkWYU
L/HyRhW0hX0RT/7OMrHQHhNsMjGpNNkxbhsiF+aztvBJMptpqlkrJF8WiMS4CNLzpLN0uusJZLtD
r67PIi8Pk+Pc0UxVQcbGmAeaWKjNgkmg1wzc9Snzu8pl5GrN72avfbk3MY/B4KgM6RI7hk54gw4/
u871YPkHLBuOs+8zwZU2lT2pvWvH9S4mkMfZxKDyr+k0ezOWDQPxo4JwV+7oJ6KPGF1ctyu4CMSB
m8Fo4rRq2rrekziGwB3JiGfsO03u+1EXausLqhQNyDkrA3sGthBW8tDUnpdv8Gf1XDZGRPSou65L
CM8BFguTO8kgiHBRqvgwIOaod0B+h7vKFlG+N1BlIBsvtbHxsfZVa+gOENzQjufwX/FooXgOkb3A
EAd+kwlJCofvV4SKVikWCsZBKkLOgYMD7ATccixn2LhvWW7VjV10Hv41v0P3z2Z4sDFDluawjztn
yM5jw+wijHkp04x5CBnPCDbYzS5hdIcWoF9MyCZqmpj7kYggjIe59cxZHobLsXTtq6RtwdwNgzCM
m6DqezIJR+j+ReE/W0MFcNkecptheJgjp058O/XWcV3oYqtiWgk7XIYueRtdwTQk0VY6tytwN0V9
BJe3b3ax11rZTqBg9PCdL23aDQ4aoZ9EXkINtNE+IWsamnLXWEQD4AlvCeSoRiN+nmvHucpBFAPU
Ht3O25ezZsJmJ6p69xpbHPWs8vohR+YYbX1AZ/4+rjA8A00uCvCtg0UMTteJ4BFSWXlrK2J2z5PB
0OOpDeNj3roeoSrrvC/8ZFePzsANn5vAmuI+UQaITrebItBj2hZnUES8ReKvXXHfac979u0m7R4a
w3OY73JqIJuN+F5vnBAbFsx5UwJfc+G3HezRHfudoxyD2JmxNG9w9QN4cQr0RMeR3Zrmkt0nXvpI
AriEbUraLT7bVF6YDC4WkYRuyk0t0xxz0+QZkHmQAwm8/e00rZsqHe23aopsSoAht2acQvjCFEW7
owIflYAZpdV0CZ6wS7x1mDcYYddgiQkOJH9+wtC4EoTEdHh4o87oj/3MU9GJnRKsilU1dVvvFOGQ
Ub/AQyYTBphuXWcsChlO+bXh5Ep/Fe0SCgKzp7Rf3bQ079B+AqbFGtInS6eFpEUWlt4TlUcGeDfZ
R+WQ5dPOSxmMgVVCunGUQNVSG958aQGhKcm7S3gA3rSPi4n348au+w6jFrL9EEmBI1DjrIVMxTUG
m462DSb/dAu6BM61MkZnPsdsSMYjSh2kn5MH5WqPlopRqieluLL92BvGVQqwW8ETNmZr71gRkNwM
aqJzyh416vazUn76mJb9LJJVopK4h8NIL8wXq6iL/Eav6TFF7Ru9rgkQH3ICqpoSxg/9FNLR/PaZ
0NZihK/LE0bUSw+Pt8CrO4niPsmSUQowQL4b2SvJxdWHjCG5mW01PtVwxC3Y0pQCp+WFSxpe3p/Y
Tdf4x40xDe7eFnnMhZvJ94PXTJBKN6KYdcyGODSofPZW0nUPoQiZlu5SojbMjgkYcuqReS/RW/h+
JvQSE1G/HbDqA7euYm0SU+BFZxlJUO5T1cLhO+sZJXcXQ1EPbrWSRhzWD1pAyjptUe+LM9HVhnsS
GfghL/02JcsN2YmHUM+F59tfauj+020V1mb/pS2Xcd+KPKe5XbMvmkhrF6qin6hicMXXTuiRQ7Eq
PCXfy9pOwpOsGRBe2E6dhV/CwCkrBnm+d4tXIDjjxHnzZvbs4kV7XQiYcUZ51z8NDoG9qyIK1XRC
eKprH8fsBtLbCRFI/5xiYyTkuw31UVb2WX86ujzGh9CkZbtFJWkPl7gee7J72eRCWOzKIjqZaEbl
x6HhD8WRlxZz+5hzp3MXmmRGPYx54tzUxJZ8oSNsiTvSGcABFWSB23s9I7o6UqkzoYMa6f+ypAiE
vqIfEOTT846N2yzDHHY9BKWTGzy/aD+OfDtiuNmT78OHaqvhOjJZ9Lcf+/3/iSJIvxU3bf321lIF
/SeUPsvM8N+XPuv/91/t229f/++hL+P67YcKaPnBPyogZo2B7eP6YKhs0Ylcerh/VED+77jiGcEF
Ae6AhalDP+Yf8mDqHHpuaIM/Zh9UQf8sgQAgcgNQBGEpRlPsQVT8O/Lg4FODb3FQMQuxHTqtDnMl
51PzAvrxGGaE7HZ5qNrbMVQBjjxih93uFlKZCf590q5Rf3GZM8RPXZyzVjaqE1PNgleRwrIZAtUm
/texMtIw3EWa5MSvQy6DrjsbQ794ZJefqHUQVdo4JUervqna2tNHOKSLy170/guOs+yFZPPowcei
iPl+qQ0PHQY/tl7JMNOmymq2Odqax/eApEM2TyjUWAMZseqNTTpefJraOSuxz+T9luZLUiH6wKEP
9z9n8wtLOr1C2lwftPLlGyLGnvSL2rLlhpNCgNwE2FrelpYBlE9YddydK9CkRwxx8ydg0MipVgvE
rQbhPEzvUWGJK5kBqaAK7KInuwLxSp2HPtQ3BoyeNFv4vGGaLuFIaeQ6/ekwJ061sVw/NTekgDrz
1ZSXmHTbRhHE67XoB+9FF8f6NNYStzvJLUIyNsDT5u/cZdaytjM1PHSkWqYnUxqhQjFbad9nFcqR
DRIMIoJq2vQUNsrRw2HO0yE6OOTstmfSN6r2hbyXxHukV0Xui64itDR6os+6ccoOYRsBKPTmqZen
bgts3Zl3rmImv7a0RFeWkOuZr6fc9ItNj8Dla+gpxpyk3mmo2CEggrmx1DlEIpqzMpOk6RiWbG9x
dhKlK2cXUr9uzXI+N6ivbz17DHN2OqNpv3oQwmxkocz5VkFmKYXiM0Ln5uRiTjfMBbB78MqPmn0C
LgzTol2QAEmWWsI5dyx+sdlG3QUXfcEOp2YekmcwY0eu2Nmg8rFRfGwTUBxfaj8TUBJn7bsrHPwo
txozDe4LBDU4ry3M4ANKLoNgVbCRq27ofBTVC22FKVdrp6C9uSnIPWhQFrmkzn0dsoCbLgvILFvH
RdRNm9oGCbjKojb0TqjDCrWzvTlAnj7Mz3pEWoXrPGRyNZQRalMKLva8s7bHJ98Q47VVmx54ICTd
EJAU1Vifkiaxg3IEw26SMuWNovrwObGCmSyzLgruY2CRmHvFWDhrW/E7Kt03jwnKbzThGKsJBGgg
MFcCXTsOm/hFjbF9Mw0+RqShr8ejrKcZuKqbJSSMZprcN7Gn5iPOjn4fkprOfox/645mfH7Pv/Qu
NcHI0RYTQHuTYm4+zYOkGLhBEButRVKgWqXyywviGymrsQkHKOJQFU+4TWvSProh6/RqiLR4typR
XheSh3uNJEgMKzOdKfGmdGgf1OQuY+2mBbWdWWnG9Ziq7NyAE0I+cdI2r1iTzIsMeIi3oaQW6brP
Zvec2F81gDZJTfPQ5A3o5c6o23VYe+FzPo8Jw72ko3bFyJyc4DjI9NogliFjohEPXAtG0ux9KPCP
XYJuv5hD077IkWJ0JXGMnc92i8kJtXpVg0+MCFPqCzO/Q5Go7VXjkCR3UKpuTxlemy9ZUPSSbZLn
YT83y/yKgyJWJQjLQBAPYeZCmGP8IDBlc9NZbXXSaM99KSeyclZdxc+t2jSa7psuiM6bKtQ3VYCV
e1Ui47hD195ee6EtT8ayAtZiiJSoci9ucfHlUfcY54OPjFFNRUU8XFw1O8KKnS8Z6LTkEFYGG2pl
hPlVl+YGbEuVI1cDukA+rq7MijwiXK2bgkCq84qw53KjiA2+yVG7Dxuwm/UNAdSQpSKnzU/43kwL
mNfM4FKLOEDIBgU+WftJVednjpenXyg5i/sKIoOFHaGHhBMQb0koscrQxDtWEp/qlhWL6CrWInK0
SnYuTH6YvZpSqBdDZkW0spvI80i/MOrXtM7hJHoY+AZmQUn2NuYRplwXJfx5blaspXPMbinuuuES
2LlLblDJp0b1THYlAwyCF6FTJD0zz75FGKfhb67drmKWD/zKJQMAF7y3lUXo7wVEk2WkkFTlKq9F
+i60232RiaEI38BSQfSygp61JqRL3trMK1wwbgrxrqF7cdZQHBAx6hNWscJ77tzRWJDX3ClMUc0w
kl+DsKRiFCDaHxWOidt8NFF7hmjf78EZpYcUomq3EukIY4ApTfiSDxVhFKKR+ZchQ8O/tzDhgzdy
NLfViNngvuYyMeWdPSw97YQwhUud+q9tE5GxJl1AkWR8+h7JnakedzTq4ZTwVqAPleg6sJf/d/wV
dZNWKG/BGKwKhDXHMN2DaI9RRlw6PjrTTWgbGBjsygkvCkksEFUkjvdNzXfGS2SYi1AzlcQ0SpZ0
5kFErqyMBYyzwvRZwZ+rAbq2rKKAun1/AlgLTPlEuziCkU76I87/BrrDuiF1aV61MEW9FdA1d9gg
O3EfPSxKxxlouncLmyRQGCsLQaHZIf+YwS8bfd9qh2oHxQNRHyXoPO79IoNI1/qe3Zx1pR2FqwKg
3Z2VVMYb4UDJ7eCSxAIwNOObtWIkeIylacmutDHDg1CVhTyxQMbgGMBZHO0LDOK3ed7zMIw0HjhV
RZbJzaCjicXOMMMng0CHflVI4TyH6TzrRUNK6k9Ju/kFP4c3UMYMJENwzsVVaFfWe+ElyTWJ7t4b
/vMRRWgTpu9EliLhBH8P611n83hC1lb97hGJ+wpVlcJ5wJtyCd8U9ASbGhLd55kMUU57SzxX1DTz
qWoERBis/ArfT+NsrU7wzIVEoQW7QA1Th/3DSs7bEmMoZ9Pn9ulDP3u18f8OW4KU2mErRhscgY/D
6xmqFGr8QbbB6+CgQaE5I+9593nJCfc/cUcqn9uzCGSh3mcLMu8EzwwE4jotxiuGn/PXYAEUI5WA
VRwv2GJJC4c05ILp8lrVkHMgOgE61gH02VUto/EC9S0kZIfVj2i8D0KymxTQkiNCrci7/oAod2ib
j7vI0sG+NFq8SlgBnI2zEJizukaxGXMPSdYaGM1JwTOq4wXc3OVMouhQWzOJRh9w5ylCEE7IDcxn
EQr/pC6T/i7WCxba8IpkX3zAogvuGDajC0O6TtlAbFj2QEvzZ+Zdnei+GKyUFasm1GnxAaRGjxzw
/h4CwMXEKibFXi386vwDZd0FnXGaIL2Y1/bCuq4/sNd1YenDiD/v2aMZea0+ANl9ayNzJ6fBv6k+
ENrRB067tI3I5blaMNsYG+zd4C3wba71cGfVdvAefMC5gw9Qt/yAdtt2BwmmWFjeTrJgveeWIh2V
MVmu3sL9Vqj7DbZU0MABoiU3DpyweOMvtHByugCHo/5OjjJg4hhJQAtNruEezFZkb3KhjjNLN8yj
dGGRQ52UD4jJgxP3A1XefmDLeaOTmW4qdzCJPIRsrjq7ICBt4Z1bY0I3zVgo6Il22SFo9MHBBigm
+dnkXkbRTtHcRfSeTsZ6/IZVHxhe85L1umsCSwGvF4DnTtG7KzjaH2j2KOnp1AQfyPbsA9/e5FW9
kx9Qd2DFAN71wnqv0SUt8swFAe8IUHar4AMNn/YKTHxe+bw5/n5NffGfVi37TKP/fbV8Hr8+18+q
e/6hUF5+5o9C2QcfC3sQlQtlLdKrRZr6j0LZ+x3xplgUniaCIXyz/yqUnd8ZIi4eW8FoBPHWvwpl
oLOoD9iaOg4uauR6f2tWuIzOv5sULoPsxcIrA9gNUuCn/XFS6GUmDNeMTVSNE4oNruPcEHm3tGwJ
MfnuxFx++6Xfk2f/pEJDVIdcidYACArhLFSK74eSrEw4LPGG8NSWB/KLrhKd7nFv3SJSP2k94+jv
Ho5TDpcWQbCJXZnT9MPhUm362CKdegc/7NYO/a1Eu78CoUTpNJFNliA2/fkR/3wuOSJXGG0jMEr3
g5nw3dQVEY9TTx1HjJhMroeG0WJfbUMe6W8D+n+rQP6gR/x41TBRI7Km+QIu+ANJ/P2pdHRZJ0sL
DWJe2BxJmuHbmDc4oC6tpmNSxtMTcD7trTMleleQTxxNww2/6aknySef3D2m6EasvAGD6eTWFwDD
9NYV4aGA13DtdPmvhAufeDPf9BIMXz0uB0JE87NAO0FIbWXwC5i6tGduWZ1CeLj0VDCd5t646iNU
n70jbWSwVrGdh+aPdt6/PWUf2IsfThmCDQS/DKghV3Aj8oR+f8pGXCCizPx0l1g13kYGDekJU2qx
C9iHEFhVMG9WB7b3a78z1nPunYowOB6V82yaw0mpSIZqzflVlKQw//y24VH+8REE1IGWHxkcw/pF
bffjJwNulJAlmJOyIVKn284hKQQYqoi1bruC0Fv8aNucGANyE8Gk2JtcMxL6+UdAnf/pQ7AQSawK
XCgS53hoPp0ettSlHcdBvGMGoN4N0uKe5mlyMCrlkNUNMeNKieoZA2Oc5V+MEKnZMM8blDmqwOU1
9Ft8YJw34TvX/Jg+xjxoMggO7J30CJoOu3DNmzhe+zwhm0CXt+VcHiZHpY9juBO9ZOzfMITf8qK0
iSZjZ0lkupF4eHaxHWosnqCyTkVZWfY2tHvzBbKJ118rmVkv7H2T84J9cbay2MqD9Ijbh4b/HtDI
my/TXA76vJlrEP3IcEFCjVM1XtL3y8VKB+G0a6jm91j98onjN83GIljqhJi74twbJjyqETnrb/Es
ga4NLt30NTv09BmAUnjPnm86sAylJAaN47wvFl5+WlTG3sTZMz403WQlexCAk3vsuH2whwebHjy3
ljji6f+f+w1xDH1q6Lecg91KUgtcCnE/O42qpaGVmu27mEY6f6nlh+cZdcLDpJr6VKPGoFOkp8ph
LlPxPMf93Jf7rCuzU1l77XskhgkybRk8gHSkLPNGI38sPDc8L4CAny28J2ZhmThkbZx+cHD6TUGX
DnRmyrRijdeMbCKCctkuU4odUdtZYtcQygSSIO+ckXlPFaIAI2BxH4mx7/bNgO5+6ytNHCpeyVMw
KQvDLxPNi44j40JRzU2HSBd62ibK42L6DazdbT26ABNDmUTtjnNJ+ndum0l7nFdmfYCLq/mSDh5s
EpGHtpoOVe1YAP55nWzCmHDKdYl7E2yiQ7ukognIqyzN/QsRxxOxfZMgqbuXqTyZO5Kb18RfWvUK
hfAdiRKJuQllMz4Lu0oAiia6h4ZWIxvd9nM7KVIsGXZuzIS23Agu9SpMbR2suyk3blXpL9KFqh03
BXBcue3S3ohfGKjTbB7dzJ13uadJxKBN41yR9RFGB191w3nZxNl77U32m9+GVAZNZRXrFL7WEQ68
4qxy/PaME5e8132vt87kXzL1ArWYLRjQ4CyNcu/rHBQ3GgnQnVfkGBeyoDuKJeVSaBLVvc792r5g
2Javljxd2DxVtht6GW3KLnSvJvAWB2smZ9IBw7mxmagczdqEHZnZFDkedV3W2Q4sp74mdJS9YSKS
bBvNQXnXVKp8DpPiwRiVYsg4YZSgEUFKfOhtut57wZ+8qOhJJc6wjK9niwZoA1j4SoV+M64SwN50
Kgj1ABF3VfbjsS+1dwIUxzoyoqjbZHFdHxJG7+vSgUxfSuscNr7cGqK7mKzu1BKlPs4JNFXg3A4J
cIDtjOnoaLb8G8LvQNSRpLfqjXxXFpkBfl0SJWKpiMDD1joMnQd7mVyOs2yMi50clt6rCLpH4QKl
LSpxKYbkPUHkdbBiRYpNaDi3WNIJVp7RYY5J+lKpeTiDsji/jyB17nLWzcea5tQB7m++Id7hCq0C
rGAPuhOdFdx/YGqLdcM52WjKHFQ1ibsf6NftG9WjuYptHrGC/v7VGEJD2mjbtQhvy7OHZcBBwzq+
ECM8Ddx+QQANJPLpsaQgQ2vRMvrW1vUQA29AMDEEt8LDSo+H9bhIrXbJx1YZdxVEgqw2ous0p/a0
4y92Kmy2RmgMXCf1iK1JZuehIrznPEy69CR28568Mq867qMWMmQs8pUxEK4kp+GUWnbcFWUWnxd5
fAVsd0zoULGD3Gp7iSZp9HDeZ1P3HmHXPx7buNmbYqCuTUb90NUSqZFQc7J3Ncl7tcoOeUteKt5b
b6cw6iJa8Oj81tWFldIngKBkGvuqjLr3VnGu6UsnqPznqc6O0GTB5tAQWtalfT8WESRXUidP0RQE
V0UekGTottWmCOzk2Es8eR+xWOyVKsXeqLU4tdrRW3tV8ZoiprtAX5Pvy3ImSrmZr/HZqiMfxjCg
F5dGlRxnuaZrE59WBTsV5Un7CSzy9EgSVXGcFWPw4tbt+JRl/rzFJ0cKaWyU8pThNtIDoj5IV9fZ
tNe5dC4RGAWrJInbW9olMzaBcLjws6xdV55M0LlW1lbZajoMUeAQzUOEAINrYkIUQJxdOzZIIBZz
EE7YL3Wk5D5tujlY2UAkz3kl26+kkNCKTevq1MyzZuvHApj1CFSKRta8J30eXK+sXvpiPu7L+TnV
QNjgSEM15Svg7w1fEPtM+HCL66CReJQyeSmRzixB288oSpK9qgQJ47psDpocU6b39eUcuRc6Gm6K
ZhQnlRavSvr1phczodcF8iQzTMedsqw1Q3oDpgvWEifJECUa1cuUDSizEIcwbc5gwfbHxIi+ok4I
90XaDduFd7nK3KEghTh/yqcoupwnGldat8ab8BI6B0AoIICuNbTIrbZ4txlDE7+5lbYOLW20XRxE
wVVXZ+PKjv0RjHQXAOwuW1syTKAFZULdXLTE3S4B9eIyzniZBBy/SJBmvZ6cZjyfUw2cd+ReXylB
mjq7Dfd85umK1j3Uj/5o7JLsLoZ2km0Cv7/VA/JGELHytl9kXms/6C7D1u30NkrtepOVLvk5KqaZ
xYe+yQiyeApqI74oELjAsKG1G5/MpbBOMRsFX+Z0Js/WCm0g0i1A63uehPiQRbJGfGUU1Vvq+NxC
Ac3rR0ic0ZVlDOMepbrymJEULIqIHSAHcPuCOSaOgfa8Nbetv5lGv2IvEUv2dDGDENqwSAmsDRUq
0m+Rqoqs+akWF07klJfGPMJ7LdCd34eugX9OQ8GpjuYxgN0wQda+JTV37kEtDAm9U9p39zIvwClH
xG+/E3kDqGEwxtJZyZSkcrR/jb7Nqpm9XlRnT8B6u40zZ6xC2iCcVlb2eVzNpX2cSpDWx2WeEJQB
Y8U58/04+epmfqa2Cs/9oXFbeZrXWOm0slsiuHOfp5D380PCGrAGHFfcjF25RTVNnzGy0U67iExZ
sszwy4RSaA+7g+5Wkg1Hg1b6DASu/QLYnR0mcrkieJr04L9neTXuucvnq8FT4RG5eAmJIk0l9wix
oO7y3Fu7PlwGj8Rv0TXKihkgOcl2autP6YRdSbn9NT5wWLkdwRq8Al1no7xW8mshJq8ZrgR67Qa0
rmd2OeABBItM2Sbpaer5CTAoGqiP1pAHZ2bVOVGwCdvWRFiVRGxqI1lE+V3mZeOrR2n1pjt/urHS
vgnI5tb1wbeqgMbhSOTYRtSm+QIQnzWcbRIhUHhvosu+XhaDMugmZ826wVt4QuoJ6mkqr5nKpLjm
EcWetxX0UGJLxwyixlBsBcHvj0aEpIzxr2bMa7rkibRZf2VRIxzHgCquC2R2+2zKAIuTCPaAForN
EpEJVbIyzX6819PEgKeuSPtcGQqO4royQUgeAHQzvXTyWZKQR3asyxjBYSNWz86ZMJEGreM2cbc+
BOX/z96ZLMeNbVn2V9JyDhmAi3ZQOQC8oZN09hJJTWAiRaHvLnr8UX5H/VgteCjeE1185FONKs3K
IiahEAl34OI25+y9NoYew0igBpIBcwGIHtq2HZmyemGGly2oKKHlzlZUqLHvVKxk2ZfWVJLdRGhN
wYHQVSBpgTL6Ajw/vMptQNOeDXH2ptYJO/CMKWlPhlr0fq6iE53qJf4l7PvVnLRkvIwx1fNeV1gD
ZRUndI1d8ywscD8TuNLXt7M2NI9InvJxpQ2x/UNH0nYCHOakJo91249q83nMWXCw6M33bYxCRkcN
Rhcna+et7hTRajFO7qyhCdbVSEhdpNA0ZfMQ7VM59awJru0RXVxvgjKY0aPZ9XdcC/TPgj4seGU6
9W6O7O76cIb8I8HMXZnz77EGhkP6c8nsEIdR+1/7+FmWTfmjffdvbV/KhZPaHP+l5dP843dBKv35
6Rb9/qv/QPeDxeK6e5HTzUvTZe3fWpLlb/67//MnsPVuqgC2Ppdd0S6/LcTg8Guxz+G8/q/rg9tv
T7//9b9Kg5rxCQA2ZUEgIsvBf3Gk/lUZdKjw6aRemHgL0O8Ll1LZ307+Txj/VUqC1AwNuHzUoP5G
u4pPKF0MG2ez7ei05Jw/Szt5VRDAyGVY1GkWxB4uZWzeR0YXI3PsuoHYGsk6uTZKUKvEd1ZsoXVx
8csNeaMu+LpshscJQw13QcOmwJGQ+tnr+kdb2VOQT4LWS8U8UBeLLp+loIoCuX7/Sq/tMz+vxOin
4MKNoo31+koOEQ/5CKlFj+pgpScGHKpxGlfvX+SNr7MUUxbwro6qxD0y7oemI2tps0uP7fqEFzW8
bCbZbgiCJ+Hvg0s5i4rpn1UtvhE8B3wU6BfQ/mPxPaodBaKCQWSma0EXB7dr2dbB3q0Br1CMyBw0
t2ZCgzKcG4vMkl50Z4i6kD1iuxS9x0EQOcMMfRNzG8GxteeEbFwAXUlk1y7mvfnWZXUShJ6KvMem
gW/hIoya9DIdhC63LDjhM6QuN1zDyWFRV0q7vHcJ+cv9EEGfBv8MFdUaGaP1I6YJadLTQaoJu783
f8QzsQ0+v8JI0AzVXFiLFe27gRkahBwZmIghh8E0/bTKXOc0SGxrWQaFHC44I1ufu7bndwtEk2Cf
tJzuoZSt/UywlY3WSg9A042pi2AnTe3pcWzU/iFqDKTkbhIAvJGESdHvK+hDeq0tcg46Zj1sAltt
Xop0yIN1po7TE4DV8X4c8vxHznKzr0vCSej1Rt0NCfSEaqehHrJO0XFVfBf904OTl0blz0WpPDVd
bX8OjDz9HLQmezQirZfM0w6sjLeYVLoHJ6E0oq403H0PuTN0lzMZzj3yyLT6apCieqNzPAL93w7J
ea4sMZ0DuhsiZaF/PUgzS5+KJo6feGvYpk6uiRAXiZvA0q0j3kdi0HyztQY3/6zxZFQlRHOUhRgz
iClAjsIvrodHyqaauc1hCjUExArnMaQXfKGLxr2WMuwTbqbARQ34Pb0fdWdC6JqOl2jNo5Ksnja9
LToJZLYg7/OL1o8Km0o0LU+x67b3iPCGL3WqBI4XW1P8DFaruW0cZJ4bfWqHvUwHlNgjtRLVS+dw
PHfc0QoRA2dIJKJqVF/UYUie+7DMErh6OPM8tZchfDx25itaaeT3StMhrzEoEu20ZvJmN9/Gi4Ug
CzB8xEWl+SMQq5LztFlctyoCPj+bpQjQYE26TTRFWPS05eec4/c8hFdFrvVfkZlHT/AWQ/vGYWV7
6KzYjry6XSBgsnacyJ8USlFe3cGM58/1cubYlgIzRHcRkBmRaNVzUzeCsm1sg3+uclDFuj0Ahipb
Di61FWUzp4yRYhU5uTa7H461FwpJywQNtPD62YPMOToiJzqn5oQKiSaOgZiFimFBFSWdvvZJjFEq
qzVeflxcVNqqIOMty7hittYCWX1nQ6aaqIpNuGxFp1A/jsBgfpZJj1edaZ8EGdWKvncGYe9ehBDl
kf22da1LoVF/yewgWT4MzmiomfJ6ycvTz6YArRgSHi2t1tmIPJCjE0jYVTWLEdmKkZuPTaPEz8Td
5FekGCflamKDgLyXUhomn0Slb0k/KtfpyweR9OZy7B9AbhF3MPD+PY8MoBuR6A+A/XhaaUvJDHjg
9OL0MSOpq0Fm+kFECWLlprR2YJJxZACVhYg7hdyprGpsKF8kU+ZX4kmBZ5AbBMCeCUfmO9cKClxi
U4hfwRIBIyokBmoDhQy8qggEifZRVHF8D9jUoH7KxESuVt3yNQ2FENZQyT+TE8hfIBGXAhtz2piv
oCGIHzMlo4fRHUlzd2mxIAWJA0VQgoOjTBjflF3r+NgyuC2ImkO+AF4hZN+EWFiwXyUb65UB5M+G
KGMMgRc6ZTJuhBmblV/gcXK2fWOS2NsTxDt4FrjBM4QNw6OGewcSQR7zmUyKQBzjq1ZnMsvK9MoM
NFyxbO3TtcvZzoE4OJLOqpoyP22zTCUhoUTBtopBSnnjQirDS8v8bAdLzbTeTZ0jxbrXQOx4CCNU
l7pdbV7JHp0niRIyfjYYrUscYAf9KoucLF8lacf2GGFAl2MGcKNHYO/xdIqYL3zhTG8aa+qu/ZWR
4edahQmaUN9R2/G2swwaDTQ+62mdJ45lnJBG5I7Y5Es3BvM2tZGfan3zHJBYG0FC6UROYlfF5Es1
Xjtxi1B3vXhAF0alTRr3qCRRMzW23RO2qqgvHV0CA0IH5kWvR8IuOIFZyEr0nH393IoTZdbrXWoU
DqFsmhWd9zIygVEHxhmNi+xOTTP3SalN+VVzxqzxAJaTyDHINtybudNctEKtxNaFOdqvSyeuiXSJ
ohjyn8ziz4pdqU9DGY83hjbInDqcpaTbkpPBVQ74rUQXocvnKh20+zDqkdm0gxIkftDXCflZCTZs
gO52/aQyt62zzhHFqqMq9FQM2XBdSlUA+JLaFcuCfdFUUh2QAOobXbHtZ4hiYIDhdWLSgLXQyZPU
GSBLDtYyzkPJIlNDFuJcbhfNXdDk0Y2bm+NEhVHY31MaZRaK2czSVrbUOcVCfLdQSGmVPFViYQKz
hOMR+tNAr9mXegsYo9XQJbcMPuqlZU9ZAtgusn0aMCe2HqNcI9wYyKPbmJejVsT4CLtGPSGbjDeS
KOr6NuzxEcV1TS4JwSXDnqooTTDc1y0ETbLvdqy9zRaDC+JXlYLDPWNT+1a6taGA69VYQJJuStut
0HqGk1qgiSSjO2kf5ykN09U04UzxYtlDPaM4QIIvKsb8vJxMpLJSnxLDr2q3fjQZfCkJ2mV2PZFP
+CNSRXXRsVAwjnj7kIDT1/qqt8v7kcDet1a4MBHO4vEv7gGcxF8tzDZM7L2pLFH14GtFHjQrhRaQ
4Y/xguxTDyB7pEPW5/CAt1cPptnsgL3PJaD8jT0haqJkSOPUG9hNkpm3EPMnKXrke4qIS2YilPnc
07ZlVV5DynEjYtbgQF4XJHal1zBWsx6rek0W264OTeOaWjF6WVVveHZASmG9mwfuOzM8xUFMkpky
Kxp1ZYlNaDzQ4lMOyUBZ6U+nZ8hAB2snI+YtBk5JA6Qd4v4qCXWS0TrKXsoZodMRZ2KUOq3vLIVz
jy6ovEOZRPo3enCBHi+t2qt2QAtHvdGRJ1Whj5iVwNERwGUmaEbxMfPkDS0dnwqU19Zqwul7mig1
NQMY8XnsG+grxaVAUy1YSBT9Wm8gv2wg5WPcbEY70a9a3WJPhL+ItYvcFgfmsWr30H4BV6+SEKXF
RWRToKUY1rCx60bNyi6QyI/fZFLWBEmwLmarVBFkvyWJ038ntipgBxnh7vKMVrTUXQxo4Czyy2fu
ptCpGVi9Ffnh3FLPHMvmOzFAE5xhCykYcaMKOdYIl1hwaOg1gy9dtUe321hWQ7Y2c7BaTupuyDJi
uvLBzhwPz2JVX89kUDf7tieZBUAFB/5Naqo9kmcMQEjG0GemK6I4DBX1tyWe7EFr7LUOiZTeaebq
hFlRckvEZdxm+oZ4DX3e5VOf8mIgNVqRQUStSSCcxuKadmqbb2LahxpTjt4bJ4EVYhBaNaGLQMgW
IRnqiL4765sWsf33goBDCOuyGhbWU0NuGQkekU0jCYl36hr72jEUPleQVQ9akITaGl9con4JhnKs
vsUQaOur1Ghq9Ni6AUxVrULWYPZ1VvpyOD39UcHi36tG/I/TLKkcOt+pSfwWOKMtP/BTsIQoScAV
WggCJooJZzlz/hQsaaiSDkUB9n7oFRYNxd/GHv2ThX5EV7F/Up0wdQ6iP+sS8BBg/rt4fph98eTY
fwQY1BYhwj9PvNg6lt9kqQ5eMZJi2fC/PsMn7Riy5kd7RQ7yG3xe0N6x4/QvSUvqzEqNc+PK1Bry
21KpBt2aEkZfnoE7SJ5Mp8unXdo2Q/HBkf/Ya7R8JmgjqCZs/uVE/vozoROoVX1EUzRN1S32ZfOx
wuPjriwjSL/CUh0+u2iBHzgj0/v45cm9UTw50m0cbge1EwCBVGzoxx3djgxXctDbyb6oEkJR3cI8
5+TKAVWP1auWFsDTn19uQZkicdJxEC3ci19VNCIfhUM+wt4xMnAH9ILy56SOi6+BUxIvQKDX9/ev
97qY8tfT/vV6y2j4RVKFFt2SHdfT9JnFIVWrHRwJdQsZMFq/f6XXtaGfV9K5gQ4qPYAeR2WbKMZj
BMpir2RFu+cglu+SaOo/wOy9NVCgd9Kit6nZECv/+uuAWnY7tspLiFm5nfpE+4FUhTU8abKdzrz5
BAlgWMnM0j/4dkcao8MwWQRjnI9tjRPA0X1s0lktMNDvQ0SHAi+DITYiHcIbZzadm2Ls+rMxc6ln
p5ZyE7Da2d7/xd11tWWIGhDLDvC9X56ja8uJFYrr435eVzhStuGA0+T9i7zxLoBXWWx/Nlf5DSxI
8wuYfxntwSyYz506KVvy2ZJrRBvRXq9ke/X+5Y75SMtNhdQE8sricoAejkqkOqZuUzfDPVHk5Zkc
K+WBNnl8BdcruHZwDz/SfiLo3uIwqHYpxAGYlBkVr6GYNu9/lDdeE17H5R9eS/Hb4+2LnhkqCPdt
l2l+W2UAVrCUEZxV9h/c4zeuRLyLjWZUqHBv1OU1+uVBYmcGJhbY5z27qwfgIclOurO1GTihnLz/
nY4lg8vtXWSpCAMFolH3OKIur5nJ7EScx2qs3bXcyq82ofZPlZvO3Sl9N+uLHUTJAs7O029kIBEV
gNxx+Pr+x3jjzVkEunxTxzCWZPLXXxiYNKciSzvXq26xbTZAZai5GvuKsuM6V+d5P2lh/mWesnyX
A8v+gPj0xpg2VKZbjXXFZGldnscv9zsHwwdcRZyXYeqgY3JbUi8im/M14s8AJsbu/W/71k3HXCrA
X5Lwo7LMvr5e5xoRC69+bmhW7aBdSc0cqLe7BEbUVLFQEI3ntFe7+1hxkOsEhbgnaKf7YLp466b/
+imORhkTfWB3yDPk2FaX+jRhwEwCaAqJbl2rZqNe45TEoV+61bbl2PLByHtjKSAdUTVRRS9M5OPs
NqvA/jfM2nk75vNp2urmidaH6Cfev9VvvEkGS5tGw8ZmQTWOllJcDIFaVdq5EqjtOjB7fdtGoE4B
ibWn719Je+tSAvcBrCodlelx3wPbY6+YvXbuUoLHvxFNtqQfitJOEb0DXy4K5Z5d+LCL9Ulf0ahP
QVoo9dLiN+s7G4DzhWnU4mLMBqqIuimd6YOb8cbCCIsdAADgrKUddDTsHKwNmLXGc+oJ0/kgG2Ot
FW52hX/I2k7wgW5mW4YvQWlXHw345Te/3k8uGnoBk5eF0da0oyu7Uav0NYwGZYrTywCKziqMDYKB
egvRkpkNPhgpEqUSW/ERjE7XfIZ8V1ho+tBw0quioDZ8sEt44yXUVChvGOhp8bGlPFpYxNgNpeOY
Zz1J6ptgSrv9onu6jfNKX1l2FN7A4elOXG2i5awNGrmlZv/lgzGzDL+j+0LVWDdQa1uCGs/RfUmi
Gq1fYZ9RWGj2JYHn53qIB9FsSDWSpl3cKEZlbMck0U9HA6ZKXojiyoI+73/wQX4fvIc74VoON4MG
59GeKelGUrs74wwyS/I9sMxqFZrjTqMDtOr6CZvrlI/tNmxlfSJqNf5RUcF9MAgZ8bVIzLtIXeS0
vSEvnGEyPnqz3hg9i3J9OSnpbBuP3yw8TvnC3T3DPxPS/+kic9VNk7HTu7Hb1/m3QJ2zNZssRGxj
H3DUVR0fB1l5FpTtYngVZOR8cL+WBenowaF2QFvLokn4iX10v5C9jGQ6q2dAjLtg0SBWV3PcyFXV
svcIqyq7mdxG+l3XIGxapF5OieaqL6frSFLC/mBn8tZY5uOYnAwX0iqMl9cLSjU0BAbZ4iyk5rbF
rIw8Ro4arueRfJO5bKs7w0BTMgKQWhlVcaHAjvvjyUVj2jMdCH7LDGgcvU5dSwhFM+gwyxAYxnG2
uPw6NV21ZHY9dvgfdtRHHknIMj5YSA6Tx2/Pgmvi39Ew0hyvpnFhdGpma2dJ0dQnAAviLY0se2Ob
mXqd4SX+qo2kQLp5xIQMXSzYwRze2TCkADpJ7JG5234wt/w+0ZpsIjBA0NJn23o8tWSFMgZyTs5i
ZI7fUM4yVOeJbgCeQaPxRWtNJAWxxTuxAtmt3h+av6+rYPOpN+mCW6Gx8r0eCko0oOx2kzMa/clN
O0TTtqBw+PT+RY7x4mwbuYqxUDJVh/t+vGMy47bS6zk6m+2pvJiw4u1krqAKJzqe72cbm4zhQPxe
gCsXwRdM6Ur4eIkFcuVOzI/oAY3Eg6gcrt//ZG/cepYavEhsnFn03aMZNQson0s+GHdHPxlLLb8g
LyfeBKMe+oCGSV4uF1VeF3wwlS+39fUgxGPJ/nWxvkBlEUe3PW1pIBa5cupYqZOtRrK40UgOfVFQ
cCcecpUNAaVsiB7jR6e+Y6Y6z4Kz7rLDYQ/PAnv8lVsHXxbZU2eo38tzUVP3g9TQ+gSRfmlIDfNb
SwNaNI/XYV9bZ8MgzY2pTM1GWRoelSIxKSJm8DMzaLGl1ZeuVszXs2bKfQ6IDQVp+CzV7g45qjid
Ehjx4NZdX8pGWVv85wd7hd/34jbYziVBYyH4M72+Hr+2jDPmVPtUr5f3A8ctrLgoEFsJhRdJIW2R
6/dHzO8vzHJBhyHDAWTJ8319QYYLqBDDOh1thA4hEVKbNK2LDxbYN74Vb6WKxgdzHieco4vQOMG4
k5inyAuCK2ByZJfVRUjstwbEEKZ5pNy+/61+X9BtNnourRHQQMzHy///5UiDtkKy65CnLUrRlduM
/RqWu7VRzEL/4KuxVTka+9So2PJSLuS58QWPQ0LrIusIfLeofaekQtPy0NEwhmpxrxYWwkWHdHqo
NkE+3+sVMxfIEkXqa5r0fbGzmsDa64PGlteEm3miwgfXTxpadJEPwTDq1h2JaJeo+WIanhBBt5nt
jsEub6bye1fO+QvS2Ka+nWB4YHnuqqDyIYiIL4PM0vN+cZejD0AAai+ec+1gP6dHgRWdjEKTRMXF
oS4r7Ap09QmH8jAFJBcVj6vjzIsCZKMfbO5yzM01kEbM7yVJaM+Ei83nuVYPDZhSgVE+LlG3suAu
BvqhytIr+2CrtxaHPS+//AHQcjxLDwb8+GDG77Iu+9EcLPqRmKwX1AnJDSdU9UdTjPo1YZr0C4nR
wOIf6pr2VByM/8oBAmBTvvqGewMLSb9QAoxco5OJEwN4QDCoCZlDRnrdZRlRkDYUnzuKAAgmgywj
kSohIXI8g+hf0gw54AkwTYAqCAOX3jTNUG4evgOvrbpyl3RuAZkFwIHk8PO5PVAPIpT/jOBq0vq1
fWAioDxIrE0WyXu96wrSJQ7shCQK63pNGiFMBZ0+Sg8ZMyH1UT8QF/IFviAiVZ6qPUAGWaTtsBIs
lJgYDsyG8sBvUGM8cp7WQjvwsDrgE1RonmBRWsgPMDv72c/6oF7ZigUbQjeLaPCigo6Yh+kEfkQj
nOGkOVAl2gNhojzQJswFPJFL3DogbRceRbqgKQzI09EW4cZw2h7YFRpB1KFv0Ut1vPTAt6gRs4Zr
GjRwL4AtwsAgVwUeRiwWNkZ3wGQswAwz0WMDNWrL2GoOTA03K/ovvAwLaUPFNuq5pmzatZDGtBML
kYNtFXAO5p/gCbkx3IimCPFG5AvJo9Nt+YWpcQS9Mo2QPgotQmtVj7SPmlF8h61KTdqMauNGZkK3
0SqXcQfdb0L7w+Ccl3pVgX+lGyfzdkBl8ehEgst3UGESv7Ky4Sxz6gzuacyp2ZMtSpuTsJdufBpH
LjKEKE0Q0CiYIGbyrmzF9pCYTM/YklC11XlW6ASvlto2HggN9QhdyWltIrwnDhtopuprSoR9AGud
0Z3BRCzjLXFqbNBdDIfFltYUqP5JmggrApmzXcoH2IZ+ZTtW5md53nWremqDgsdQQokpwrR/spLe
Jo/LsKOv9myKFtWEyNSNK/vw3BjUeYvQaclWNduF3pdjWwqRKlwS5YW2iGauZiH/IHoH+TDKlQHl
RL3TSlOcjHKyaLOB7HXW86TkuaeCEz0riU6E1cJD7texowZPhhUm1VqkqpOuYE6QOjvUudKe4J5q
HwPHSdpLuw2HG7T7eubXQdzDBOVGhpQFCCUoIKKiUkoXvUQ7qJUD3nyxjQRDB+dU1oINVAbLBGFX
5aj5qo37LmWvhd3K6xuL0CIWTPeZeApMfhmxpfYa9EzukINZIYlBPg7XghRktvxzgngPCzLItNog
d3iiNP4826l+CvLGuROQwRCdMCJVr0xTJd9qwazLtQTt1aDuC3Xb17qqubXQaGGqkJQJPPiLiaBY
Br1qndUdlB27WrbZcax3n0F8YhQkmapIqHkn7Es6rZguaBzPn5FXMfmEvZ6fhEkJ+QcQtPLDjg1z
QnwHsdSzzFG5BtzJ8cpCc2f6BKcas5fqTb/vJoVAyboqy2tLNHLxXLrDvar1w6OpS33PnTKJ3I2c
5DMPAP8qesNbPc4UsYSZAO3Mw0It1wQDGsnaseiGouceG9cbXS0qNnoY27cuZ1qITojzyV5GJXVu
CXN+dDs2YF7rZkB1RI8g0ktNDTy/IysVKEs8wJfoe4du7YQbHn/6EIjvJozFvUgw5/gT37A6MZU5
utUNUd038QxzFePR82jnnbW2ImRPoCSZiBLpflEQKF2EArANNBQYFGvSPRGtJ0aIPDHO+zbwMaWa
1aaNB/VapW2dwb9weTKuPZqWLyvCIr04bEjyYVuuXJWO3qLEbHFexK5I7nWj114oyAZXGc20CZ/G
aN2UAROaX8+zTXeNnfZ5BnCZw7WcY3vL5h70GRmwrJW484NwBfWq/jGo7BHRlQBiw0Gtdcm6cjKr
W8VtkyICYlCWq4qYtvK0Mc3hwR0ay1wTuGpnO5V60EOduGm/4r3qWgzLmiXPJidS7ibQtgSSdiLa
ZkOOojOb3cT1dDA5n5EoYb9CZWxdqkqdZVAIqxDxBonlmm9hKOjwZyJ98gh81c7ZulC2T5Sxkv4w
KczdJvBkEHrYrFPPGIfyZaRxU/gmWFg0NrMhabxL0+131ZgWpzOmkF5jwruMB1orL9iMuxONFafz
CpUANBx4AowYTLOy9g3cmJfSKGNEJyJkSgetKr4aSp7WK7ZEc+njbpvSVZpY/WMqLVDOeoM+soad
V/iwkpWbAvtLiFlET78Tr95O/hiNxAo6GYkWnjQgeOMwyrsbztxzsuLimeJXnZk/N1Y/DoDjkNzs
h8mcBOHNrnVS1BmZ1fRXDcGElpnPJCmHF+1sVc9DLDEm90WXXhu5rTyVwg17CiqFkRNnXaGpbTuX
GpBmZEbrT4C7mXDc5FZY7XiRM8vT02LXzqLQtYvmNwjRi2KFVU9VziQzscI2sU15aY7pFmiV2+2C
ocLEVBQSmfSA99PYa8w/7AwnjhVXJFr1xFFBxUYbA1EtGggE7vDrNAlpGWuELKpO/itDk/hr1C2I
36ieryN37r5YZRBHXl+DQtRDmlLrzDLlQ1NrSYDzxw5hLNtWdB+r0vpuQR4sfBA+yAtHDCXfwe8N
1ybNQtBkOjBBCIHSuu4D1L0kwuO18eQCMfREwR30A4fdNBz6geXcmadK9cjS0dgWOcJ8iJQ4Op9C
y7md53C6nSi83gkNZsVOKciH8Th8YSDJ1aCK1047QntFjFadtWqCtMhGGnwPq356MeXQEh6Aiexu
bKLxjkxLASFXR43lzTrAHc8mxPaSsDJt2MBYa4ObmgD7gWnJxAqDgwEf/SBmlIMhWbiInu3E1TbL
9nqvsFeo/DEplrWnlP01zvjoKzbBdtW6s7EHL0LGvJbh5WRHz5wyDA1YeEOo+oXiDv28CWo3Rf3L
n3wljleOq2jEGLomQtzcm13f382mmteYh42mOqkx+V+jkLK3TDJxsU2mypjXYWBRCAj0yACJBSri
JYjU/KbKgNhXRlF3Xgv/eFipw8w6KZg+Bx/jV275gCBraO+o/dzNnLdKtEFcq2mg0NJ0ZqPbuT+0
pq7gmKOzS1d52fP4Jhd61t5NDT3cVK4RWojAWwNFQzfjT57mwLwtiDj/XEX81CZlyTf8Xmnaxz5K
YK8bjV3nZw5Y39nHTzVpPsVR83sylQmRHSMcKujviCDJQmqe2O66Kmr1ISw2LQa3xu8rwTPJSDvr
Vm5r2A9LzrDhgRbK79Q6N9mm9ezY12ZPOXqtWkF4X8WDtqd9PH8dMcF/wVknYGN3BIJXYAdQD0oH
BWjfEC8+pjayr2qu2f5M/bS1KJsGJ6IHkVUCXhCKzDU/TtlsbYXUlXXB1kvsR27OdWcnMeiz2HTO
WW8JNPdiFQE8Iua2Yy+U9DkZzzQ3yptqlv1dYaDj8jhOE/bqEEH5lBMb/TjhgL/JGVQZcsMWbZaC
B3BBMRetdcL0iuCwmTQ19YHC1Ge0YQLFcyk38/SnSmrM28b4fUFlQqo3mnE/h3yZddU0/aMIe0SE
iRbq36FFp4zoUVSbqgb44LuiDW6VySwzP2ym9IKOdPbDJgF6WBH9bjyUutlHawUkje6HWlkQP56M
YAiVahqHE4mTXeN4VTeRV9aIrxEJ16RYKxn0/BMDbIm1EjifDV/pTIBmUaRO54ZqgLPOydRLNwGR
t6E3ZwBJzToJXyhp2RgL4cm0q6xVxgcLYqSxtQc1+JFpvb4zxYTau2A+elyaEheESgOh5ikMa+b3
IlxHuj5+cSWvdpM1+SURsh3u1tmIhnNIrNltEHICPrFrB3qaQPi2n1PVdXz2fmjb+noyOJR04VMk
F7mhUZUI+dwIQYdH7J7Z+K6WdT4UaSgMlp4rV52OIterQ041Kw45w485lUq3kZOmZD6CEBCldeHa
jwV/sp/wEt4A3NWuMtKwKPnr2BE8ALdYETsmiU3VtLbm9WNJ5HllRTmwkrBTHtArIUyPaprRm0Go
+Q/M8MpdnTjQ1GeYpxnbJXJgvJpQlGUTungwXDNEhC0g5Wa+nbBXW+fD0PUbBYPBqYnjM9pIs2PH
jEKaoPCcXemy5zPYZjdFZPZ7CQkJS3M5zgR6QDv9auiyaNbUXipYYa5SEvKLdWgxGsSISlVZXczM
8QrMTRgffglJ4rGVAnVxhviw3Axl4tzJNpJyA6Y9/Hwo2Px/odx/6ote6l8L5W7JOf6Pdde0TJFd
86vp7/CDPwVzlv6JKrMLiYm8Qkz/i1Xup2DOEp/oZaKXMhYLHXofGt1/K+Zs3H9oVQjApE+D/41P
8lMxp9mfDIssIFXjb2Dmw/73t33x6q/CLs5HjJDhS/nzv3/Fbh0XYRHCWPhY2ZguhLGlyfq63pbH
ypQmBeD/qg5sKt2Bb4zfwjFsTwq3Y+diJqv4dBIyvmcfa/qZYt2ialnpRq6icyWjvh4MnMZkQASz
/YQdKd/KrLnSBkzoXUmch13e6oFQtyJBhT4AvkSk/Fcl74+G4LsqzF99of91+T82lsqg+vqvx6P/
bcq/Ff/xRkT08nN/6zfdT8zOSC2XIGQN7QoNwr+Bc9onugA6pWuqrtggTcqlfw9HfmopljJ/0agi
RI+f+ns4up90RhCORuq2dG/+zFeqHxW1TZPWpI3eAXMkn4LV5vVwLMZ+IBU1wh8fo83HCF9e6nAu
RxxqG7I0w00rNPAkqvHdGfSQWuU4bSXLuVprs1+lfbByYZifqC1c35AYDeFVsaOv+3wOrhqjxwbT
J7uOw0tGlv2zG03azhqN/IOeon7UHz98DbaZxvJy88of61CjOktjKaS6mQWG5TD9bFcAOPV6SCna
jVF3MU3TNqIqBDwa3BEAnYq41xInxEmUyviy1GfgodpondfKKE4heS7kimKknJj1BF3hALwZ5+pe
xff2y5h5Y0IQR0VxJh0oY8ZBjYfQxzmOV0W4H9ehY4lNQ+kcj74h75wmHB9LAySH70oN6NhYld/K
yShuqnr4HNWxui9CrbuI8yIXviEKgKxqXn1JSAqePL1xEcJbVqdC4MiHl0jv3V0RtY9TKcWOIKn+
m8LGrvGcCXw3SPjSV1TyTFajaqMfKzHhuVEEq7rEpucZWVFtpii+V62MMzx97gUEAFTM9QQO/7/6
hX80s/ybKvD/sbMKWq5fhshigf9pbV889v/rP2/+93+TPvTapn74kb9mFNP8hJ8cczHrBzsdbVEq
/TWh8H90zdYQtCLJXvjP/5xPoI98AhDC4oVkDtgjIqd/TCgKmfMYC1niBIkHJL/Sljla0N5b4A4N
zH82OB2dj2RhV6elZKhs1w4zzi8NJd2ZsXDAsl6RJhYpINvSgWhgcKnKCpqCZW/EpCwn5jxPWPt6
lzpnoE/KcKZJUO7eWFgAakQAbmGr9LgQMLXhStppIwwHtq1tkoGKVarBq8wI4ppTD5S/QU5mNgV8
1ao8U0b6VSGBCK7YzOFBNLTFZKLltvyOu9kV0FQ7cdOmSYXIgc0f+0A6BNYqHrrmxAgHQhB6UbFR
tcrnUIntJxCx5ffDM/2jgf7uErr8pv/H2AosYu8N3P237NsQ/7ovO/zAX8P2kLZIGCzLnG1ATF00
ZX8NW7GYFZYRjX6V1Yh4438sg4pLDAlWemzwbNloxC/t0J/roMK+DO2juezY7MN27s/2ZWzAXncn
LQQYrB68BQxcAj2Xz/FrJ5RkuCSZl7hZd3TwpQduWc/nTMrqJkiD8ktUqJiz+A7DOnIMucHRb+5o
5TdXMaVfmns6iHpdZndWGzubMVXkaY3ieVWEyAobV6s90wopZc/NiFGRgXwajlm5wxo6UTxN/GKo
z6Q1nHF61F90d3oE9k1tNbhp52LNh6v8suydlTXo1ArHiiO+SrqIM9Ysc8ZpxtWrDrnxMFwK0sFW
E4WznbIM/zBDEaosqKRh6s9USZnV0pQfiu7ed1jpwhlfhhJpu0lrMqxhjddVhrIeaZKdVhykUNvh
BpxdiZeaVMj/w96ZLMeOnFn6XXoPmWMGFr3oABCBmEgGGRw3bhwuMc8znr6/UHWpJFlVl2nb1guZ
pTJvJskg4P4P53xnyVp5bZrPBUZENidmOGiYYiPD4us36lNUZFtXr+56QoC3kJiueMl3EdgwME1h
LZsQUbjvtktYqRb+SYIxgpG8ig37tnvMZMwEu9WPNfIUEutsKHj1FTL+Co6L3L1X8+Q1ZjDQ6Fje
8oQYDsOPrPpDWgsW/h4LZKprf0TXxe8gnktf9OYSMiQmw5lUF29g3btPIsais3RxoTuslqMiXIpM
35CrkT2WLVFiFcgUoRfHzHWUQGHQ7DH3YqA3iG+9N2K/N3/i2jrEQrnUxRUjt28W2IaHswv8rcin
6ZPN1LADn4qgX23vmqw71P1rmR3k4hJJ18GgQqKVovGo9lOvvvFEld7ijEfNBcejlQDd5MLSQNOA
R1oPa7n8gWCR+npX7l3y8UKzmr/AqIdZz5TYltlhGmLmTGvxkyTDd2SY9wShHBFEENEumsRLE0XC
A5x+qf8KLzXKPVkqWx0O+IZtn75lzZaGc577zNBTgitYA2YjfqNNXbbpfYp1bDNEY37IYbtrpW3s
ymlKaM/lY2vl264kRSbV2YzIJAtF3d11EzRBMMbfclC/y8q4ifD2ejYcYEaUG+myMW5ViI+yr9na
RenDkGV/gDVc1Hb91cgE3NhRPweVmvwxWn3rajMOwcX1zNrFG9olz47RP2dpdxfV4olsAOaZcKVs
DDa+poH6cmY9QIy+r9bmEFvlVzcka2CvkfWJ8PDLGMe30dWzjImmet9ON9Nre3Ur3dfh+DHMoObD
3Z/K/icitFKzFV566ylp5/KhiW4EIb2EHSIGNcRZ+Z3FunaIFdQnIOeQyVT4nlIlPzSZ+alNetCS
c9gOKhPrvQvTeUwe1uhogl61IdCVibNZ1FCyUEN/9mMt5oEkll09HJhfrCoo3pneb1A0h5efmDKi
JawCwWu701HAFmvrV63cLjP+Z51nZoIkxS8a234++rMuTmX+qndP1Wz7zPTYBhWE5/G988p7WfM5
GTsUCp5dv46O9ROz8mcBeluTMt5Be8F2IoJh5Q6MdD+mflJdXk9AGuomY+GHUCMjcQmARWUOeEoX
PV4eHYZqy2FsV7y9OkNY8xtf+U1WZXDqEOxeKolj7ElsFPEHSU/WVHjOgsDtIqzOKO9tsAzNOyqo
Qg1j8BzJwW0bFVxfh27SDuWC+Nwbel1mRwrdzNqw04iIFqS9IQB3BBOwsfpI/2prYKPCxUXkq4oy
XgjuMRSP9gG2PdgUKte1YJAOADGONthUnJjewNBf8yyftc20iBoUZKNb35GIROK1JXC/AA7YyOmc
rk2vb6w2QtqktCmZ5HkJsduzoI6NfjeyAg76QcnT7cp9Y/qdNsybuqnRTGxK/Og30GlePayaaQey
a51dTE71OzmHTDdzXnjH9IQak6hjGWN5Jkh8n/OWmwSFvuXACj67Vb0r0/zecFLlXHUleVJSj7y6
kqmGJmV50lUyYhDV9e9VS4zSLOWLDt3Eo7r5cQ2jDnswpPdqP/Lq9Lek1xoO3hyWGt7xInYPzbpd
JvQSc3bszelsJOPGTSKvAPdikaMxjF04pmnAUp0PvnqY9I6tnbvLdH7viuoptSwCTtoljNYDOHtC
caJtaSvFeXTn1Gcnc02ShOyLUb4jdghcWdunaeRvDN2f1QAi6WD+n6w4ZFAXkjy3aRjL+DNwxtaz
s+2QJmy/jIrJyNQHUz3Ig8IkWbbTTh9G88Nm8YFek+UHs9V+u/IW7a2IfQ94lHZkXGckh26t/Qnt
xA1tdLs+40crkWenjrbryNxUmAJRgqNfoyUuTjCJdE8TysaK5kteKcXeyPMjXowegswsPTYnaGsm
ueO3uRuqod7US/cHAc2vk6UqaYlqEoIPqH3VzfKQIFXKTTJf2tycNzPcXZKef+J1Qpgs4+JhImhS
HYvflnQGI+p30upu3sk7J37XDbR4UZUci65+6Ali0nXwCzohCEm6G6J7ki3gPjvuS6zMp7peH628
QhFf96PfIpPwhIXED8h7XmP5F+2vWPoHSDv5PZlohT8b665TiWxVZ+U0msOd3fap12YukhoK4eSK
J/8TLCZxYyiwUsXdEd+5jZPCc9dTC1fuJuYZKZe4SnFjI6R4MSBqosrg8O9nMk+VQuuhNepbG2pL
AIDkubfnwxqP651UkPCJNmJ3vmxN1DW9GQFIcQtazbl4KMws241GCijtsxz7oEiG7bhOe1tOqr8I
UGp1fZBz+l6swlt0YjNuhm7ZDO5eJX/JqYwlsPkEajt5JEWI83iHIoKAHlGEnVPhWa0t96hk8a+t
r0FuKF+oFkIH6QQ6tGCaya6vFq8H5cQMmAdgWIZslyXLS60126UiP1iosECL90i257qKwwbxY0SK
zKKUf1ISLwAWBZhjaUX4qkmVvepmH1os+FGp3JN4zGsIpnfrmHO51815pzdVuHTzFt7oV5/ZvpE8
dPIUA4KsG8jQEPVI1uLKuHZzfVpBPhb182jIQApr10+vjd6FEK7zl6EW3IL37ircXdHD+ZdKqGkM
rhXX04vOQ7H+KprPsVC+iXzi6j9VchR/yNg5auTFwQDfmADZc+nuhkR5LlQ4TEhxNCCgTvFST+4r
c8f8iXcSvYzNLVdF47kyxS7KrV8r1QPRU9I07sTpy7aVq3L2yrh9TJAjLX5n4ig361elcVoPLgow
xqncmSz3qKFLVDIchXhbqPjkplPuCoZLrfthQbDKjl1yKRIzSEdCaNFGxF6VrNHDVFevppPcDSmC
crNnnRKX0Pdi2KgkyB5HNhGdqD5noz7WvXPnZqqyZwN84wOB4EA/tHoR2vV4s3CCBXlLmlXarW9Q
FEpu2g/IVyRUNWoUsNUMiPiNOi7yUdwRLE7iG27OUGqNfE4nGboJ5IQZ+oF1yRmk+TCp3l0oDgSk
DVocovDvAxDNF5vNnc/UmpOhuyFtJPyhbCAP2YLfHE+Tl6B0MVKen4WtRWXdEWq/g6za+YkpGmqi
on2uUDmgsSJX+rvGP1Byei3jSZ/H1B+aed060Gd8VVOycwecxG9q4wpKirSR2nyoimV+X4EQ/CYJ
/03EGpir43PKMxS0w4PbT8/rAhQpdQ/22uwR/zbQp1uvVTPvJhlNlwhRlL0da4vUionlVh+YBtxT
BYXAZV2snuVdPBLYs14LjQpLWY5NP3VBiaQdTjjr8UR9VaSFLJktZIFAvEc1xAJrU9juieXViZgK
4gBSULrO61DM33WX3sXlxR3ML5kkt8vlrZlVPy6cAD5RwLIoRa7ZWldTLZVwtUzkcUa+V6I2JPPp
CKr3rIE64PSf+Dmkhsq7DEZTPDEivSf2ajuT2rsa7O9nGteNJhooGI5KGUJ/5yFDQooAEMFRdnAt
fXfpv4HvIJxo49jr+tprrAgZIUq5m25y/Cv+3EQjFo3ZEsKpedbFQDNX4CsQfXZ1uWTxTO5aAh/0
aXimEDwMbLG2smPD2TTLAX0nNcFr4wyuh3RHuy8749tMlMPE+SXL4gvGWhwMudytSxL0oM3r5XpT
x7UGqN5M1yDrMVu5LWY3E6SeQz0Pr5mueBYJlGutpp7Zqr+IVf5Es9gOUfpCONBpiAVZAmrydtux
GpAsq8gN2Zki0A37HN9l9SExcLT0BAblbYWXrR1FAMMC9QzNXZDn5WtTDe5Lugw9shonRDQye00+
bA1V3K/Eo3tQ+UjcTOkJI316RQP7UeYGVBs3uWMp+tmsSdCWBSPPefHSwoVJp/4MvQsSqbEP3Xjf
aIsn7TZs2kZ4iHv8qTYeHDtunxqj3KZtPqF+oDqt7fqSN852Wu2GueX0G60tP6Jkx23H5Pz2Gueq
cDmxWMJA69M+oSOjp1z0HxlbBARB2vWQ9oZKNpesEzNflz0p9dUIAIzmg1SFW4BQR5VofBp2yTni
OnT45vLkrDrksupKe68a7DlthuLS3fbDsC1ytHtdZm+NKnqcoMqYUnuc0igYNTswpzSoBv2n7MjY
neYnS9ZvN7FxDmJ76OiRSmSCztHNjW3b58+yOpGedgFI3TxKE5Ep0egtTEVKnE0dfw1rjtzydRik
fW4b8P0IetKPjHCjgIkuxiMlbh4jpEp0Cg+IZOLvKE4EsQFJHv+J9GE9p4Qco7KpSnXPE6VUQZ8O
/IIpSAhkmPR9PEo3WBj+XztVqx+EuooT0aSsjCV5x7lIhtcCAbgHPFHsc9sixXKheZZ4dpub3AnM
OAI6s6q21PMxHTUPcKJFKlKJqdutKwHgZi22kyu+UB5gjGFIr+6zQgUNZTZz2LAd3rXjLQgtLp9V
BWec7kTaVz7nzWvHcHQHH2EkgMxOdiXqxg3T0G4PqaZ6oIVVL1JXplBiaQtlg4oD0V+jb+PY0Z91
1KjAm2LRwECMFu3RXCVYN6pf2hyFQROEJjMm/hDF30pGK3FPCAX8AbExVT15ylwaBI2fuFqyZmen
a+5PtzFHB0ntHLN8uS9RGB2K0kmKLbr25Qd8m+21xGLsOYGqfdTFCwHBkXJY+5Leo4cF17URA4NE
2y4g9AIR2/Nr5q7F3sy0+a2r7ZmFOXoOf+DbfLQQMvxK6imytU17V+qjDEUyzffkoy4/menS9Ari
NhaE4cjiywjels14dFfxk1UnVKi3jNh6xRQbzYjdImen8DyQxNRZO9dcsi8O8sPIqj1o1lGEbDkI
YeCmmv+ABqjf+nGEDaxlln6drJtEbSiR0uqzqDeVNGQ4OlUSisYgY5xWnSxAhNDmqCMBKWv636a4
OtyHqCqSVG4HPvwz/GwwUxHpsgPuMYZI9oiS8zZfxJHI3uyJIYzMvGw17yytt79mrUivgljhLQQA
Ld25ola2NUEU1xFw4rFKa0jVCaCeQhVHBN7o3FZLlIGuQA3xJlH1F/SM4iMy4+E9tjXBmUo22cVO
GhoSh3CArygpKTaAwSu+RnWL8qK3sk266GFjzDSxBeb1H6IuR/IfGn0ib1j22b4xk/ZIAm52MJUq
PaWUR299Ni3o6XXzqCSkdm9s6ZIBVmmaPOh81Q2BFg3Oqao1KderRn+lf4ImrtyEyOxwkqQMernu
MZ5dVJNnAFjgIxqbT022u6aVBxL+oh3O8hFhJrEjFBydQwoDzOpis3QDEwDQQY6DltpcjnWCWQNY
Mbf/ZtZj4lLj0t2hhEC7D/f5aoGA8luAKDd1rYhL3+ptk96jlFu3V4Rn0E7vDPbxup+ienqspjLe
CT4VJIejX/MO7DLZE+0wZNA4/AjI2g6iJ/o7p1bJJIzhujn29On01euIkvZBEbNBHVAecx0KGQl5
pFbmvZ+5bnpR0aKeiY99rIxiWzjlBXrUiCt97YewanAo7dppsM+z3TcFZI9ueIrK+iODcsabOsX9
HmhfZ3i6tkDDR9GYHBu8OnnQZxypJAm0u3o2vjBALUioGL6eI7MEiAduwDpRIatBuShMWwtdQyaG
hLs5qHXV3FCwcme17px5OmErP7m2MvMkODPiNzoT9DGU7WUSlNqaRi9FMTKM73FdLIj3wJRz+skB
2pQ2Q8pNVHGLjy/bZwXZ2rLB+OweYMalATzF/ETI/Biyx933LIGQ64jhPGn1LW9r1K66sd5Kj9UZ
95Oh5swUbbkccGSqXK9Z3RGlbXTbAYkEhAWpgYIcVXerg6uj51NXlaFK3+8ZygRoz28ES0G26iBw
ko7Dl9oMid9NdMOpxRqmb6rAtZDhxPpuaKZTNWjTo9YXdPeDLuZvO6/EBjiejgMAHAnwTQT2Xsol
DuMwa/6YSRdvVwf4O99F1HrwXuMz+asYUkCR3bSN8digZK2ig7VURIWaKCR7KHaXnCXYR0QP5m6a
oSlvAjODty2NjrrKiZ1m7XhPQuKLMTTPWdUxWOyjizqqvVcqiKBg23t6RUPPuMPg402nDURGnm79
qdd2ayund1cq1QkQJTJjOz+QLH1rbZIPHeNCOOXEmBfpgzr311Gqvxwj3sRHSVlKH66AIUchSQwu
0xpj8lFTvTEC448s8g08Xx7AzyeqM015lirHF5XlKUgeTUo2M4+Qzk6yODX2u1YZT0yS1J1skWWS
I/owzfayEVO1KwAAdlmlhMlkvuBxiv2IQOELc6YHktFBrN2Ul1edFf+pMrOvmfNPzVvmvQpcgdNQ
Ks1FURimd6aSBOvCLxJpSb0deZOcG07WZl5HhNk2Jq3yAwQ9kj/mYN60jvZz0sJ87xQPUNl1YT6/
mR3nnuTjaEMw53duaHfCqBCTSgihA7mUhpku29oU1Tc66W3NqezrQ34vsrELUGyDoNP9yZ6ecsvo
d2Bz6sdxEE6gGfOpybTXkn1/11ufffrcIacRsgpA2el4v16rnA3EMEtmTn2B5i+rF181P1fX4kNM
7OdJuOfl5mZSGABAaveYIq6bRpAPNaQkPWExqpiNmVH1MDLlG1GmznUd8KNuTU4EIqSCokdCmcUv
82JzrxfG6MkmPbhTScrBDUWaGsajfUNot2V7nYbhHt8U/OeUgdeq7xJBv5AAHA6SJf8TdyNptL39
OIomDTPqtBPzhrByouScqRR5oMG2ulLKB12lL1Dd9o9uUZCuVVU+MCB+nKn6N9ZIrywn88kyzQPh
CInfJCiee3GLQZhCdjrG21CNdAX1S27FW/qixu+d4s+UpCR8xXXvczOl4j5JS+UZ9Um5n1zA1Dvd
Ut6ZHByH8mb+cKYXRxvAE89zKMbu0uCxq4eBeHY8Zejfit8OTR7zlV+w069OM6R+pXcsfQ1U9klk
JrvWibMtE5XnKWFqLqLmEok6OzB+Xs9EgpKmO0UdSt2ihtxoY+jpoK4s84eV5wRQqXxyTMM2U1Fd
mcYrm64QB2kl/a6dDYIllo7lEcuMvQn7urrx6zaaNKtzNVg6jFrLXztnBxhI+EJt+OQk0lgtJtIr
J/ZBzG+LmUU+GJ9TNqzaWelESs6wM13mgUS6XtDFxu6yJcnMCOgMYDFCeOQnXB3u3PVEbugFubYT
4BO42hrkFhUww8dgxhO2RWHd6WUU3XbW+BWtVEmhcFo4Q9isgRn8IZTD3K9K1j0tKxBALvL5WFXx
16pIhDhr5NzJjpCLgcclUizak+a2HkkjaALNga5INpkM4PImuHDwBRKzxTvhdMvJcjNlq+saxNnq
hMNrN6x1oDru59wwsGPsoTCSYjHmAtjtTcyJ8/RH41xGW/MWs4epWA9545yFK1McTjQsJRr8KDKi
zLNm8Z7Wsxp0RvajpfEWPu5Gpczb2JPc5nr23LS9tc/VGssDg2qVgLZJUfglwapU6OOk/pwoClHG
WCmZR/e/ade8rZkbn1w79ReyycDfcKlQYWyAHKY7DesPEuADsLd9p5pMtTmiUXNuEnUlXbYBljjK
btrI0nlewTyPdnKEEnxQUzsk5WbnEjFjZx0jlS6MJ0C9mWxOiRI1d5MglIUcLpY5Gke1K+Tqs9JY
8ApCJBYJ8tM55YdkdlXVp2ZY91rn5FStA2ga91QaZhEaGDsPhNEq0aY2yOyosytY/VdFn3/ZYvHj
rveWViK8MW4VQvzmMmAahnz29aKl1J/EU5Imz3OLEaku473RrPtllkdZqmecBruUJdaGrd8RmfuB
ixEyJ7plcdtrbntTr/3UoBWBTcJlpzNxFO4xV4mX1VbztVtJIo+mydmQfK0eWIdcFTKxxqHuvEZp
3iXbbeBx0jhn/CTbyqrxixRWunFM6jb9pUrfu+m36Vh2KDz6sboi4SZP5U8fWR/EFW1a2wirQldZ
YJUMfA3dfcYoVxzMmhdWi+70cb2SpPNZifYdF1FNfEiN7BM/V3TXIBmmcrAWlNKxsU0jx/FvjkJX
VfCFDspGUp5RNgCqrPiyZqdewPEWm4LPIU1ALEeku5jSa4Q49pFRhHXP6bA6jBpgndFAKOTqlCIw
1e1kNfhE1tDFcrYhykvAL5Y9FILhrpgL1c9NlU1XMh9mXTd2cWE4zzbgNq45NfaVzO7uDUv/Hth2
jJ2yu604RyUmWl6Tsd/E2KC6eiXluLqk6WnKZgDKtfDX3KCByatrw6dwWjOVA1y1rmrG9wd3jkg3
0foEhbFOeyEuxDdH8WuJ73Rspy+8Fs3WtDO++IOwMFV2lXTvbNu5tGbkZbZ+n9bMgaa6eMlQgBIc
Tka0NaJ5rzQixwgUdofPlucrJbNretEZyKYNwKGlty5Ci8K1tzf8sR0zVZYapLnPLlf7zDku1EdB
pBwCDYK+2vS5WTFdJpP+S6Je2fETbwxI/D55X28a6O4pd9gsatFlLVg2zjMg+Gh9lJQghojZO7Mi
iYrfCLMmE22CsMQ67cyBspWr5r7hkLfrcqc7pt8MJN24M4nRqTxGU3HUSYzw7BW7mJ0VYVrqe7fm
robmln9zoZA37hpErCrdrgLSHXZ4TXxXa5jPsMYTsijvebUyHzv4I72QZ6FH38gKw2uPB8uv8nzc
aPZ0ZQLMuGuoQwltWlV/KPzDIlbAOtLbp3b+E3XTGeTAq+HiS1p0F4rTAxshb+RJzlQO5KrT/Whp
TiVFYYGSd9irkkUKykX69yF5KdR8q4P6wPamykfUhd/EW2PR4i0TltgbVs/wMTm6NYIBNXrLbDb4
tVr/FhVyhEWJdj1XiKeK5LYqI0GWfQnCvzE5F7H6NWRWddYGGL1qZxxFhB8219EyYG9wy2n5sETR
viZrP+4mheGfzVDIp2YM+0V5n40sKOOGEZ05+ehAMH6nK/vX7GAUP3kq7/py9Fxs8uU4X2OD5AIx
PVVqFbRa/8usk32mwElEMtEzGuXkYxjLh4VmdWoZUNdjkI0K7ZDTHJ2+P2r18FCu7xHI9dop0A6o
yC3tC2O7nR4bu0EmwU0Zg+eHLMp2N6sM7yrySTz61a2eTyRlcibpS4fHIrnrRxBpIyH0hdMD3OZq
rqoNcoV71gP7OlW3c6V/Kw3nftT253IUp5Yz3m0UxmmXUYMbzsCa5I3hXi/BZ+ovxUDyK4s/13gq
7QpCgiB+81YKGJNEIWbRAQqyybkRHeVNaQr2yipAZ3tC/bPsVH2mUupOaSW33LK+Mw6o2DTNU8ZQ
OAVFJM9e4uz6Jf5egF73Vc10rWLZ0lCKCoIh7GvHLD+rZL4bDHNrEMjCDvFR65rXeGlIBcUDkmKx
xJ6FZU2Nf/WIUzbSK8Iusz09/qYtrGBdkTRFfbRvreXcqQlvljZtmix6Fcp4yFRGK8WFcnPapmyJ
4TMomyL9NG+ZauAA+qILxBgFtWS1u9I36PQWrcraQDsOrbGvrbX3V0Vnilv0jNnNbaG1IIih8Hvm
mITlihIArovTrfiEu0ORoqxarY3Mi08zN15He7ln5gYJhdm+VQLZahDCc3mZTXxRuhLvD06aObDF
wpw+rZc/INY1duXG7xyXJEfwQZn1o3Czp9U8uGXvL7mGk2C8m1iacLC3dFR1F8xu0gdpliGLqPCV
4T5MRoU+2uHJXrgfg7LJ7nRSz547ylMOyJiBK+MUIzIO5kIkGYiEzaqu3x2FEzbIJzdfnzDShMng
sCcn+CtdnebUiCG9Q5K03pOkeZy1lVJH/pt08L+0EPwzxOkmVIPgcpuTgsQTUFv+UahWuyTLA+JH
SlPZ5v2SSavZGZgyf0poD68NdG/LS8rFPs1jPVIBxsiegyln1Rv8nb7vP9Eu/zNzE+U4yjuoMWBa
wQmTJ/6P3wlxrp2FUQ5HnmZ2n5id+U2rzAQJ7CpKAroKRflhbO9cScHtnpxen7YsLrveV9b/D5D+
a2jW/ud//g/1pqH9r30Ih8/ik9z7fxBe3v6Nf3cgWH9RnRvk9ca5RZrr8o/+jwPBdtBX2hp4aUhg
yCjVvzPEOBhiDKwHlo4NwYTv/DflJcJLHjwDxaZlIr2wHfdf0Qurf6W+/Idg2AQF5gg2a7pt8ARh
2bpp+/9eMNwzAnTZQlEvioaR5KQln05ioCuZDMNIkFSVuNU701UfK2yBA4dq2cDayxQmqblYmt4z
xIhIo0AYQbGiMHamj1jlmeg8+9QLik+/cK10DeAl995g5UrIsoDmBJvY8sxxs9I011Qb3tKRqlP3
dlRSItqHGGXE44K6jaVez8riNqPCATCZOQ96sRoGvAlJ5h4aEpuYpJUwMHnrb7k7gMfr5Fsb+iln
y/TW5LVLlSktvkFNl6SLVti4y2wk1lexBjfdNRSzDx0rPTeMITu/WKxA4Ya4PXPXJhNDgWx5Iksh
6RYsf4bi3FURCH5/1NT5T6S6KKUTyqNnNXVEOKtZXnhiJZWZ/1sMW61ciLHIGu3LJlKNBF5hJ58D
eBWuAvIDVeYcpsb8bNDmNFDXQbwsg2K8ZtB0knCiEfti0t0cjYnVZ5Bgyqs9Uec3Q7CeMkccVke5
qqYkrD2BDf+G3cWY9nBBsTmvA6IP0AhO+lbbnULGfewaJns5QUg2eVUI1+ye2B8PO4zygUiI4F+Z
SNNAmjo6AbYO+7NiwlGSq5D0b1qhx99S8nxu6E3kPTJKBOBow1rdJxG5/1Axx+MQt27L5to2jPU0
Tln6pjiW6+F5d0ZGqFk6eHHVmzN7MiX5aA0F7RuGQWa/CcL7P2MzzBS8zCmJLk6oabvOTN5Gymqu
k0jhEjcWCgCiGKdya/QZKY8tVmfKAgJ04q0cRuNidfpc7OI+ng7GYkxkNinAter/xj/yT6pl3h7O
X/6HsUw38JH802WQVp0l+O8mW5O1V5DwS9zwYmvMVsz/zqrCaVD/w4vK6ynAoxqWq3NuOP/EMgS3
lUetaqfM65oHBeusn9soOxyzRaPLQASEXzKeav7ygWZ0Ov/1UPuXFPP/z1tD/q8H/f/C+9gm/3jQ
/+2cv8nhLaip+BMBV1sWz8G/nfLuX0wdPyQGDw1+GWbr/zjkDfcvnLwA+ri9OcwxgP3tkDesvwB/
pc68QWC1v+r1/wVTiGbZfGN/9/DYHGpUCKTjcd6rAJTN2z//u1M+jZI+dtY59QhXkYeO48zNl4Ba
5U1GMaYQsq3dFsirThCoCJPZ6AODTjDhRR213GLtXcZoJZZh4eyLs+cpreB9NN4SzYSOXJfblj+O
zZ2k/HULFJFqAtfEzWgwc42hd3LtFt3wVaPfj8CoWiASVsWARO1Z30XjnvRh9khv/W3fqbtfbTsc
Fs3ZlDEZosbcksPRJT7cZz+xD1l8r6Etm60xZw2hnUtYaX02P3Y3eZPxqqjEcbkLCkV73xRryvJ7
ZViQkeWXJq8MzW++dCKMbXqy9jwpiH9XJOpZehA50Xjq1G/SNts1ar1tFDR4jJNRYr0hLQ21jAzx
OR140SVZ3R9VSS7bxAjpo+/dm/XuDeGFwVk26O9D+VPTUZXz66gMGsJ9TQ9tVsCI9DKyaboDkvbn
Ji92ZTc9D5nxvcYU65mbPVfrQVscdsWZu3Wy/pR3YgOWhnGVPh+ZIob2WDLHc7eDkUUHRoHkmqZx
aEyP+sx2MS7nFxs3dOdcbffebjgeFNOBukL0WzXfE4qre6VasPeDA7RCdro0IMHaWISkuewarTiJ
+SMeUxfllCteqtpprqqSDGfG+y99z56i7T/YqAedEG9qX1MENBCx6kPPFrRqn9K48xDUsgCPJlRE
cY9tLTLyjUTUl1cA5dwvrqtz1q3HPp/ZQc510K3TgXPT8TM4KBzim9Fpkpd2YCaGeA9+hGgD4VQP
7SJf6Cyar7UZpj9O/SrJ1CKZ6bPNYBVL54HE6YdWm7y8IWSXqDfC55Qcl6Q+R35R1JWHkrklwLZA
N7NS1rTG1Tbc7oVZ6fOSM5CcMfWFSbWk2yaFYdULgd4DWNasq4xmdd+mATfLZ/wrwaSek5UQM6s+
WlIBrsLmqnfw9afunVTFRpIsiPg9LFLzUrvypar4SPHXZ3TzubbpMmL+XAugVrGX9EpWdK6tvbRS
tIGwsmIjnBWkC3DFWq14dni4TfsnjZioV8fMLu6JpSL/rvZhI5vasF1GLAysoF23u2oxgOT8G6l7
tKTPWn3kj54tPRsCbTR8a/xYUS11F5AeB8IbwWDuKAH9GMV7lB1vZDzW1Xz/6nKclP5LlQwP5mb2
jPgiUZhKnd0Ki2yv7VhRYk9YlM4rm+S5WcQDPNVXwn7uxIoBBa+MaoEDcWG/zAR+24ec8OiTS8Z3
49ZXlFqX2t4TioOWdER9YKph0bFyi0jg3gCzw0PKgnNT63OodMrvnDBFNp3/zdmZNceNnF36v8w9
HMjEHjHzXVQVal/IIsXtBkGJJPZ9S+DXz1PtnpmW2u7+PGE7wuqWBFZhyzzvOc9huJc2J6Puv8Y4
fsubPmJMlryU4YzJJNL9ejDOnky6Ra+BiwPnNP0Qcx2+zFXl3o+s/DZZwE6VEgjpF4ZARxmG/azc
9pLPoHuaukClNAS3VqMYiWouK0WvuZOt9dAY5TV1x1PqNVBTk+IrnSfrifcwtYc9jJBaBo+0OvL7
EUzVsorbaxqyOGijfajj3EbFovyAeT2pBKd9Y4EVLTu83SwavjME3GZBd2gm7SHoXJSh5NXMx2US
Fp2v3AEfNxPzpeZO4sa/HFdkfKIlZNawfoe/taD2z7kNUi6F8TUyXx8TW73Aii5nwHtVPzy7FFf6
gx1GH2MALsKwhCYRFCdv2qKY+DpkiqXhNPSeYeR9G/vUOYomCjAcuMww2q7zHRAWm5YKgB3KZb9I
GVGu2vpCGGSiNMrUQ0IljFaM+gWv4WMkGn2TeFrLm2LWfwwAd5ZemTEgmqkgs1nJ1vWzdOoXND2L
/MoLHXxa47nXOv6o2oz7GUhzSqvVrSkw2Q7cHGwwQF1rziXW9yZLut7DXfCjbJZdyK1BW5RRHyZi
XbCO3uwkx9/kBtssNPZpq69TLsOq5JI13nHALiJ2GUY8YXKF548vM5h0YBLmKaPTVN1oIWg6OCVe
Wp5nxFBemfKsnBpWXpub6caaS8fPqKpcTO54FfQuJmNzJH55rPLkGlk2SQAde6qeldmBQMQZp+lb
ixEIChLFnny8oaEArnmI5bEFlG1jso32ksTa7N67t0wCRXkh0SREKnhbR9N8AD/HBXYTysM3MwED
cgOgdOkmLBkIed6FPdbCLXdtc2zDFwpU3rSWm7re0zLHpB/dL6cZW0Cey7NVBBsu1W6Kf7dxSu1k
qew1dvDq19/yrHlx6R3HKT0dXAHCbwyNyS90hwlpgKQMgnDNxsg521XIIBCpKkI3WsydGImEDEdt
TO8lx96Zc9XBcAuJnilqyp1zEY4Y/rxlHEbnzGQHMXCWJ+/DpMAhrOWKajV3keAHWBKH2fRDfFBJ
DVGRqW3FQsNgsm6Vw7DzCqaZcZZMaKTpa6mVj8FYfDez6qAgxTCXRFGFI5NzBSN1rMuuHB76Ar98
6n5Qp2avZGh+dLb33AkPXlLY7U3ufNBLjKDnvLEBLwntAO8qWBS3dk+vcJeQdniVvCpb44GnSKTA
xFmYY/YiwDzuFGSaZS1dtXAh+C1yPow+PNYq2ZU0vy47LV6DBvYTp3lhP/wIXpYCulms665aM2j3
2ObUmDrnLN6YPKqibl6DEF+nJUyU2ThUtoKNvOmNBKhhtUzs/qmzhx1Db758ts5MgJAZdcnKZC79
1BXMLItLn+xMIZnvjlLf1A7fDnZPGh32hUM/WkrZgTlSB7VhdYDVMd7xEpOIu8E6yZzNnEOVU2Tz
wbX0uvY5GM2i8hwMt/G9yOuHysjvaX29SFtdtahkcx/khCTSBam5h7TuXnX9K88xn5RfYjL2Y3sQ
4XtosfEzmGrr/VJh+HPqbJOSLCHaVpHNoZE9qk6D+xZIWKNPgjs6AO0U54xV0AGfUd38Wid6l2w9
bKOFILkXDSvNezKmFFrOe4sJ2WrUWqZneOOMS0nONDbnziRebz0mmbUsSrUdQXKWYf4GLjVhoFzI
Z/IgK2bUy9JgMMdwznLVtJWjy9DOdg7ixrYZYsSN/iEZXduPUTCJ/HzpQKSjPj2E5niMS7dcOM1w
TqKdMB1KhKZVYef6WSnKVnvzR9PXS0/ppu8m5VZ02hrmHE/daouxHXYr9OnaIs3nQkvE/d+69PtV
Nbt/lJJm0JbClXuiYbuMDs9Sn8GZ2iXcxNbv3Poq2pMkrDNH8r6PvxymLIgPPG31fRvJvTEXd56Q
8WrOqcRrOnxQTv9UY8L2bPo24uAWlAl8fJbrKvaezKHZEVpszloWkxFsEZ8xtBCdsjSdaz9I/RDU
FE2hyOC3LbriXCRu6a47wiB5uzesE0bxm72IGVUwfytHPgLFNrDTeueKzTfY2pRtLjOKCMtaoaHn
91bVfLddnXSq4pzYip6yRLtmhfemsOrPQrvIRlw6AKtj+WFRsBUATmN1aZb7TB/ZB6hlayUP/fwN
7NXCa/hCy5bYo4cqIY0FhrqTnrV70TRPnTlvY296xhDwlDrylMXiwHuCoTrrmlI/1Ia+imV0gpW2
lbi+FggyB9XWEkv5MPLMVrDAnHxdSBOHaiJ5EMvKr5LoUNsUOpl9jPwxLepGLKk5fiTCsPW0dMVW
53HiK9dGcH30VhKxL45DId1VS/Ms3pHum5sr1rq9zhiR/H1iYinRQ2tVJd17G7MLGEnBsnTF4VTw
/E+V0M9hbps8PAZk8daAXYZ7rFhpIUYqW6SiWWqOnBaaVh8cPBHbUE6buhIGFlHD2mXJbQIW4O4h
vJEpQhRD21TfmrnhiRuVlCxetEmlFzUzhbQF9l9CcfnKs6rFPGODy6tNIJAMhU0wuvDW9Cyz9K/5
MqJCe4bFFGCNYbM3GBIgZKfWU2DsKJuutk4PKE/Tzq5be1zwLldkVSp33WgjWhhRKdCRM+4bNn7l
0PtYyrVninZaakccLMa2d4dTrQEizIpdyPQyJc68lmN6i+sxu6vSkseB6figR/epF1ydxsBVWVbn
KMb+VBTFHVZlBobFR5xYJE0ofbfNyvDrOKXaJC/ehZ0kd3ESth/CmtutmwEJlbpYjjFLNxSueTk6
ibZxS609gtosljawYUw+8bKOe+9od7zIGmBortK1vTWYj1LDCEbcnuQcOy2rKFYONnfmXjg7ir7e
xqbUYNKOzF4Q9RfO0Bg71j+bSjQ8/CoQ5HpVLFoPBuvQrokGg16dL12d7gBq3be6d8lZ/kUxU8d0
+Li5RUfchriVw5Uzy0+jSI/FbF+cniD87WaRvbOUoCv9Tmjs/srYXs5YQy+s4zVUOfrCuo7TBv3B
XlZW3q6nxpBLgaOHPVH7VjXyZWzE1agkUSmcbPCjO6PAa5a3hzT+qk339UYaHT3nq6BHJi3Sz2aw
kE+Dd4oKtjL/QVQuHMWTIdqHJjMfLcyFZLSjH5pjM/9q38q8fXW0/hobfHqKbi95xDSpme33KuRW
0GMfdjRLZtXtWlmt4HnCs/3I2cQfIhJzKzeAczHcBoVWa9lkiojX4jUAAMBuup+fG92iE1WLWbVP
2Spxq7OmIY+2872sVLQ1srdK/DaCHJi2W92ldGrbtzKC2nbfQmXUrLNskXlzmGMeG4W51K/IrESv
UzyJ1Z6Y3PdI0YNLHqHiIWOrVZ2RncBRKVW3L8PwGSDvA57vc2C154q6aytjMVXNHwMJboMX7zJq
bqDKFEsDObSFslm0TaM/uTinsmTDrvyaVcO6AyKOnjG9jww3+7nVjsQwv2KWOSJMDlk93BX68OF1
dr2CpMum3wH4PBcv7uysgd6AuXEMFu2FXzTuS5PkfEE4yBe/ATBxahKtopZavMVJdxdHwdZigGjc
XiTSrv3MTTIfmZfNarjCWLvPTG/TtBZXvtgXwjjoMAz0rP9mQbFbRLmzCRRxJVfgsxip2U4XTkwv
NEvJhceTKrWn7c3F4oQoRL0hn7FWjSQ9kTdEyzYbEsDY7SIQvAl9yGZcbima3vcxb8Ku2vUGkoYK
SMl4eFjBSGZHmsiXE0bQu6aJzhZwys7QnuC/gGPUqpo3LgI9Ve/jsA3bqj865RSxFFW7IZvgsEZJ
16HCBz1uQPnD5F3XafNK0ONC1S0ZI2az1nmYRiyoBv6rXUTq+jw6t8UJJmqb+EvlKoCdgMJWo2WP
90k74PvQmwejrhL+jzG9UNGxHytc7lCNCYYMzFVxQH6vAe966gPc4irNu8coVuchNj7LAju4W441
vOGKMYBlNtM36JwjGOowR2hiCMESo5/0qecF3IRrJyHOmOCiu9ZBceDH7rD5tg9YxLgSuEl8irUV
3nJ1GcrOH4p2WXZuRm6kuGSc+Zs7aSzrU6TH6zS3y43ekWsGnGWvzO72nZOncGk6CmP8M1n0hNHP
d01kmX60rCOMzOg8cGsAmGaRkUwvVebummoy11RrkayuRnNvt+W16dP42MNA9524YEwpJJFJ8qkG
L+VUOWphFUn6WDdAY2jnpTOXqmPgkKnLXUVqLiaYlpcwOUXV3SX9tHZuKgX2A3Yi27GDsj4Ma5Hr
4ZpqwBQDteKy74bQPvOQT59dibCXsBfgef3aTxjxw5H1S4f1srFw6vRZN517q1XfJiDv71qmh19p
gdzZn5mybkFI/SCVAyidwqUFPG2QOxGbLR6m+4x8Y6rZ+yF7sjBqxGWAVXBIF25vPfROtNQ7RfbR
tjeDsWuV+WXEaB/ppPkEFu5VWayNZF4PsEwnzBLzKepJbBr6Ltea68hNDEM3urb6EFALYH1BPdzc
1iiGPWKRPUbJQRP6qrRNnL7tRjTZo2vA0Riwc+Oqz4yrB2Z7RdTm5PTjhxxJn8u63FGufoidPNtK
ACiJWZ9qKTaYxXgLDfzToePSz27fS5TFVyjnJ7KCaq2HAym32oCdR7g8UUfZQT691naxDUecCRUO
doQp2wrRObNNlcD3cpxavM04RjGDWcQA9QQyX3a+hd7i4HtlPMSzg8NoRpNrjJep8hvrRaLLoemp
GXzBkJxjBb2S15LWRdoKh65v4o5jLTK/IHrsoa9tBbmEpWOIvVPy+ssEmwFRPwwB3k8ztl41JnTM
AkmL2KzQEeoXbupe48paJJ39NikLV67t+XYjcYB0uYOyUh8S67ENnZXFw6zjHdsjJhRhfMhKQbcM
ak+MAoRxdRvqE1nMdiFzUv1SmruQbc/kAUIbmZ92k/uMR7pZWIG7GDUIETcwd6UNUJe711a7tKjS
E5SESuJMB79JOpkF+IIGg5XpzDyP5sALV3qoxpcovM+1t/JmNoAmpjnh1+0Gs6GY6UW90Rr9pcMJ
xQ4dM6SczmP4oBx33zrWzo50zOeQSobN4D2nXD8q0O/7vHxLTR3TKWVdssL4C3mhH7uHksdFMD0S
CVqVs4V1nmWz6k7DYG5qIkXN6G0KQOkie2u9aDUHLzbCBESNcXI/E3Y5GgJo2jMUJjdsT/rGdvp9
qvAq5n7R+6l8iNSnzN8z92XCERZEHzikD1QF+IIRsZ2+giBB1dDzeFOhQuvmDfIzntvMYkzItkGI
s+lp63QgbGAV7SEPv8iP4y7OT02ANyykMrfH/DNRhg53YqUzRgZ5ip3LZQyduEQmnh0bjs6EesNm
Yi+jt0gaO0jfO224w0SLW9Dut01ubmMtBYZq31nFg2u8U5m0kFPkD6W85qS24X9jTZQgtgBwXNo4
PVCBphYY53zq1PHCQOmCRLGotf7enkf4vOFHKXgTqra6y1yJeGPeWbl+nHnq1UW8wwnHcCKPij15
gedKQNern+vhXDAJCcYnYcTrKvxSzBPqdNngzx8vY2eRAH7CvM2X2y5NIMZ3s9br+xEQjaau6cA4
QpEjs1XnZ6m7hzhx1JsSUTjEhfWCUW0XV+NjJt9Azy/ocbgOrQkVGicdZFuBM9B6NWN3W1RDwtzF
+dZDZl9MY0YgMtnEdXYou5vzvnwUcYTmpG1r2pJFqdgpevBzsNoGB1iLy0JpG0NO68RilJ+Oy1RK
XvzusgP8EjlLDNi8CK+j+ViAMHelzE927IfdWy8Bdp69bqfh7gebsEzHhFQ4zURL0RzZS5nikFen
mcwYGNsg2qfujsz6Tgv3BStksoYpi8XYL4qnbL5kNt4w/U3jNZ4cq3KvQgzLrCEi9WgOyWmMfTwP
vEQCrp29V4Euwqvu1vUq45K5bQ1NrdzG8wdFBStK40FW5ItaPbvmBL4YVkfWntCYy/EmPc9ngcW3
GI21XoR3+Dv9TBibxNhGZnxu6pOVMsUqUwU0iKUS6lrM9Ny05M6prQvUeS945hWwCJzC1+uDVRys
7GTrT622LTvkorWBSbusPlXxZLQMvvxY8g6sHIxB/FZRnoIYSURm22ygcWgmUZRrT41I/C5m2DHk
kD5MCV9+M1XGthwBlWQ9A55zI7luww1cgVcjuScKPxUaFSOI5kl1LArCaf0SibgzeLDEPKbk+uaF
NZX4Lmb3IXKKmzPuDhajZFjBCMTF5elRrigJEId5ziDQBFeSkR+KPOd5msD4lHO/pbCLdSLZiRLL
N4UgTAtWrYBCzUnUo3OlYCYmue5AZo7TxyFyYcnovcN+nYVQtAsCvM011r8d0QU2aNmxEoi2WX9s
567cYqm4dFHwPtrlm6Gxwe1I/Jhu/ZwMWbGHjcayUKTVafKa1xSwAFDtBairHxTwHIEMLQ1Q04Xd
E2avfBdMle6uc+1CtG5xE8k9+JeNo/EUtolbXWCc0IDyphXEFHtgW3UZfzNNHYlja5q9tlXtRskp
xlbOsgTJ9zFlf1HPrYWNOfbznrFadZxqFvywybynSTzVydnACMwSfTFrtV9yfdKwsg7kMTeGO9Fi
cNV2cdnspPvudfE1QYWV8R11q0xlGvBME2uZet2gJKflLsoIgflR8CLHQ2E9oHKfm9xg/d3NcHxw
sls6IlRbdw9zlkRLrTNeydGvMu/VHapjdUt5VEzZqFFZAMDmUUKBeDafiB1+FOF3E/EYywr5NBJ1
iyhw4nXtFGf0AgMtqlKQ6ofjoPNDtviGi9Ha4gxJ4aQ06as9B/Y6neQd9xaOQuYk/hxtCJ8tPO2V
fTa3k8MUqO1f07mAsD1jVDXuwxw2kW7HnwENOG0mT94AHidWBDXTcEu4pUGYY5Xianj3E67kWqBO
I4eutMnZDg68DnLFTHgbWhc071xQHDJounnOwJQd3LgbHofZfLd17nACiVeBOqS85qvvSNMlmCjp
e+wYe6H4U9yilk3HTESpezKT+ntnafa2nXt3b7NFceaOQPU76cwe56tQSEVILOFg5zvHm05tb9S+
oO95VQRkgYUbkRazguvcs/sg4vLNkyFkVReVIwpwvId5G26TXBj34GICz4hYXl9GGKYM7eDp5bHx
7kVzjIyKg9lg/HGpeR6RhJrGbYlDjacWVYzPbAw9LiFvPuCH7jbu6Gl7MI7C8m1A72sH6X1l5nAa
yEGHirOBV0r5ZvNM0GGrRda7Z1jrlD7ThWHKJxzHbMHkuoUPkEqyGEO9Y0K8Dil1a1rcwlI/dp5+
dvCBZ7TeL0qp1D7BbFr1RFJU2ui07Wj6xuNKusMYdsC/hP04w5W9K1IrW+sgOKrFkGTZs4Snl/gS
lWTTtqaMVrpMbokmQqIaz5PwMU77Si6cNkK8TCOOu0qmZDPaZEoqo9trhmX7THGMQ2/ymVqmDmi0
XRoENEvE1joIqnLT6sXVInWKRY4BqQdZ5FIRQt/Ahu38FMT/N6etTumYA7Iah5Lo1tgsRMXeZqh0
BRodqWKO9O6hRnXxUfTF3ZjpUbhUEDy2xgxcfdHTwIxrQtK7Ww81M3IwDoIQNXtj3UR3IPPxkAbV
j97tRXouAsC3yywsjdcxd+qv4Sby0k82UneI0gTVqvmaY/0Wlp/7T+5BQAWB0V/msnHoSWpQV0CG
YYHX6lPOn8PJMA1sq2aNv4JpjDksGFAon1HmxwByaZFFmbxrbOdp8JDIzCrYJpg31lFfGK+M3BlM
l1V/6eWs+aYORAEWiljplZ6trTn2XsI0Yp2bdeMbje6fEdA/kNz2aB3rdjTem5Chd4jf4bMqEuJC
U83KXhd4TkZtC283LxbEM1Da7Kg/mtz621E3i6NNG9pQBlvOBbgo9hvklZrPbhDVxfIido6MI3nf
Kgd3/4zWH2qDybpu1HeRxrpMb8f+LLLJehkKry6Xom29Lz2+9V+ZuLc3MoNDqbG38eOknFYRO5pN
BYxOLImFtZBvmGexD87IF9Lylz5Q+0GAslAtA5S5BHg6v0EgAjqQz9mnl5QA01rEIkaxQ0XdWR4X
yX3bh0ShwS8s6RD1OMlg4IwB7j4LC7n06lG+iqKXl1oP5GvHvmZXUVN+kuNcb2RjyXPO/oEVTsWK
qpwcMv5GIgBVppgHEcAD5p9Y3m3ua1Eek4SKJWuM3E1Vq9g3XciraOkMVIK0sjeFfkrd6ZYgUKb7
UVkD4ZtIIzJj4265wKbwIDdpYpPMmuMPVWOdAsfS19CNtT0KNYso3qWXdtDUszOAFJGNtO9aAVfL
Bs+EWFlZcGgawzu7qeGshqrDCWOwpTA8DU1H1XR/8fwfvmdjaDUbEmvsWYJMX2JSLPR907rmcYJZ
caWELl+wOHNKP/AY57IBm1ZlrJUurgsC4qHRtScsISZokXIK73oEYL+nzuYutRWfr3M1ptICU77X
d9GJ7DXXhgEkjVuZrRxYDYBrIbEfrdKf3SCYmzXVnArCSua+DWlH046e5jMxBj3WrjLF9uM42gcR
GAo6kin4yBtTLuBxWCu8v8KPsVMVSBQEirwQ1aTJvH7VJY7LaYmtnWitOxXUOW9NiDA+vQgh0oYN
EqcqHfFsZoFxh8BDhVRrV5k422lKVisJQDbYqP3LFBOJr2kuPDQhJCSMEZ/GkFjDyjGtlStBJhhT
4gJDCqeNCsYETGky+OWIZSgk/wmLq+muQabi+4r9RS2d/JywkMT0MQZfAJyI4wdQtIFvxXfKq2B9
p8VSFADBe8dgkAuwcDtVhC/ioQpfRtqF98loPVM5Vl/oSlF3UnYzj2sJOdIWku86CLaISN2BNKV4
uT0K15bHHkpWxUR0eOAkcE1cw1Ram6mp+LMq5ioyG8I7Zjk92r2N6kKOzHcNTDQx+sS93sj+HqWK
jPPQTPFI1mfwbCBPCeGYhOKfiiYQYDdMEgJ3xGCc5eMhSKduj2e+5o4INWISwv00YzI5ieV26xK3
5ZJ7iKFKbXJ54ASfPhLKfE8Ict/Lnol561Ybb4YOBuYBOSZTc3F2So/tEyhSqGYUc+yiJtW3tpJc
wqOxmTycM63n7hynRPF3HYrsdLKlt16eihLlE0NLc03MaTqRvZl8raNJjz4iOlzgTF/JdtPU6Y79
ZRostc3LOn1yywTFqfIkZe7JqPqzwZQEZGisB6x3hvROdSqGJoca28noOuWNcZk4t9T6WJrhM05y
tlmknuLEze4tGzzRYDrBc6lNtyxf+iJQF5a51orVrFS5bcp87Q3muBZDU60CVo3fPKt/uaUpfKhl
iKPllPVP7mhEDnUuIa7sGmzvTZjuqm1TK2tJB5U8JYnJ5D8s9TXLH+ZIGVMJ2L+BT3xBXhxLYMui
1+o2ST6odDTObW2DlErnN4Qe9JlyVN8DyhiWZqbwXoxUsilbCl9VzTyQ+OkxtnM3Sh8kI4InBZ1M
i3NIn0PhxL4zZpSpyajjpcFCpEhbSOz9sMtR86hvE2xf5uBNhimVfvpgYxry2IPQoeil76Lg1AUS
Y4GRe/AM0/jmvyAbAiIzxHPS1XnwCUTePU7IfjXemtVMRiysk2yleyVRepLKey7QdOvJ0fmepx7m
TIaSF0wcQEGrxtlkM3UxixGw2FmXEZ+7TLdB1xPTbUJl73San27IkJCtM3WMF6429uVUQGZ4nYL4
2mFsZInpDqWfVDLedqw/gOqM7nMGeQ2GXp9PCzceOC0hmBLypq2M7AWyoLrItO+QjHCxnR2dlplm
LNQukQEQKq+HUmk6bfJM016G56uO5aoSofoa8zq+mNlsL0t7YEuWRqpFtfDUHv8rEx3CoaBpPQvo
xdF1q/ouNafge6scvroSnP5lyrT6Y+rK+SvNsnIPVo/6JSfUmBQYw20Cq8I3HBjWReNJvpYIUHs5
DHGJOcYizTSBPaSsqDuMPTI5tBGxndXQvnbhDELQs1hNG1l19fo6PqFh3XpsJKvoSL1m7B+4E0sN
wbDD5PHYB2r+ytIkP3lBMKxL2u5gu0oN0pkFTKLXcf7NJY2f04Rk4UkLd2wWTfOqmWt8rPnoNhcF
z0slKQheXkk72y3EXjq84dNRFae6hdkcJ9N0USV2niZ2CHBWxlo5RvIauWltLy22rYde68uVpmy/
0aL5rQ5U9dh2HvashJRW5qjuSW+5qAgz6g0CXeccAH5jUBzvDTt8QYHHjKBPzTmrE4NQo+wvSg+Y
T8ep431r7L7alnY2boacamqNOs17Q7u9GNQAgaFycp6kHQG3BaRT7Evz5J7nAtMV94x2jAAlfIfT
Gp+Ac0C7C8OaMXuBjOcyGloE4TzezwnxUWMggorBx06KpXJ4RKRWIp55mHzvmSruGAt7N3JB5Y+j
Nq2LWCWnYEq4R4Iw4V4YaXZ7t73Ju3fDUxYw+ogOnnUX5FG+t8Ow+cgLg7dTALBi3qBngxTpWAI0
wbx2xO1tPmuHOkSnNMHQeepgDbgOm26hCxNLbX4wi5iitcaz2E4CA+Cmd42Qqj0tcIg3z9YPZhLm
K2+OYINXMYsZljjWD3KNwROUnGibIWQwPWdErxZgPjQW9om9cioBvA5GWwl0sG6WEghuLpptmMZP
OvIf3U+zCO9cY++YzbYJkNerBpI/1KEZfBfiPWSiVaWbh5TSuGUPh5HG4WPg9k8ANZqVQXMofIDd
YE2f/3kQ4LHM+e///AmS/5s//f8i8//rv5cV2HyWt9qF9te/6qe/mf6D269p+Lm1Nfz0C/+3lNZ9
/9lM18+WKcz/ccnffud/91/+3v/wOFX0P/wo+6K7/W3kcIqfQ1049/99DOzwWUw/ZwMkv/+fITBT
/MOjWoE8l7QMk2U6HP3f6fsG/8ZzDc82dEFGzILL/3sJjfWPm2kfwL7Jn+MJaBDMakuWm//rf2jm
Pxy6bG7/XBe26Xjmf5gB+zkcQHCFhAKEHoOmHNclp/ZzOCCgBJEuEvEd/mkg5IsSibJxcUZdRwOo
yirryhZr1FC/++QTKQs/IU4sQLVBqQXjqjfdGSAtnVD9RBI+EN30+oev8l8kHX9O2Ti//YCufSsb
YFxjU9nz8w8oQ6esIAN8qIhFr29ogZkvLYqMhyWQi8rZ/PXRfs5KuOyjbKrYDcM1BKQ3AII/H22Y
FbzGHqtAHIqQ4MGcPVUqre7/86MwRtct3ZWeIaxfvvQomlIjkgU48FtxNXxuvCv48s5/fZTbz/r/
QkP//Cw8aD3Ju4MIokOO8I+5D1cvvdCRvAEqkSfroRr1M16Fnq21FR4oCPFg11WfZhtOf/Pxfj5l
vx/YsCzDpXOeQodfAid17Q3taOIWnRh+byYxjbum1dK1mJr6bzJYP1f4/H4oQrD0hJm0hOm/fJNz
oSqrBoywsASvkL5jRhLN8NW1+Us3cvE3ZUd/+mAupS+SJhfTps9F3ArO/viNelSoEq9i9JJO4XNn
1jrT7vZzsmk4+OtTd/uxfzp17CU4hEku1BFk5m4/yB8jOxRkNmYdEa4TVCjIBBdkYY6mzzx1xCM1
FszEguny1wf907WPoVcHNuMKyzZ5HvA8+uNBA3NAJslidrogA3J/Hqv+S/QJ65f/j+PYHIg8G//T
fwmzDYQMsCtzHAoTyxeL2NAijKvf+4z+fVb7T5cGH0fYAAf5j86V8sthLMrXZMe7ldEE7/yoIpBA
u725icP0sWrweock/hNwGaQZajizXC7bFGMtIA6UfkwMoinPhj3f/eefnr0gUrnUDXxov1xDQ2wV
ZeRpaAGzVewEEK4FXV5/dwH9iyvVk3iieagLQWPZL+cSv3ruDibfcT42WFp1Zm5oPi2wFQCuE0ne
v/5Q/+q7Jtpo2wblSKR6fzkcMA4gTQm6pJaE2no03TcxuIfWteCwluHfPKP/9cFI02FNkoTufvkG
LXQPx7yJoKOZF1vyCt29iEvTxmphSJ+MV/39rz+d+PPtSOrfEI7Bi1K4HPSXO8MCUo1vGHK+h/km
idyXVrh7r4QRneIxo8Ne616wlTJMlahU1bwy2N87AyE5WLp0zoT8tFORPEUaVtq//uH+fNdKgzNN
TTCnm+TXLw9b+/be5GfGpxL2MFvGUSc8m0+7vz7Kn68njnJjHzisSwit/3KCgTRGLkdiItXqaO6q
gka6QmMPxk0YxIzr/vpwvyXPf34Acjwyi5xengZ88T9/48YY6HVBV8ei0ps23w+DDbOmnKP0y2xK
c1xYRhi+MC2GaaE1bej6NcWrz3qUkCNrgrH8ZwL23z5M/tWXbCB0s+DSCeCat0vyD8/jjtJXN2/4
+GzGaapie92rrZroDf+bD/53B/rlfVYmfYQGy4EK5IBtyTLBF3SzLP/6671dr79+u7ycwexKahEp
H/v548hulKY98O0WxRCJVVMYulp0gWE/jSQc0QNkDAbV7BJm2kFdRn/3uPhXV5NBYg7XLBAL8evZ
LUHNMN7kGQhdZ16BMfTWeejg/64GbfvXH9XQ5a8f9vYW4JzBcuCY/OLnD6u3oPsSqKYLnCJtvc0E
HG5MGV4Lu2osQn3Vx673KAHFwkYpW6qBpZpuMxnT+t/sncly3TibbV+l4p8zgw1AgIOanFZHjWXL
kiV5wpBlm33f8+lr0c6/SjrSlco5uxEVkTnIyLBxSIIg8H17r2153y3f0jdR5ueGXjlD3rcIA8ti
nhCTGL0uvrG/r/LHOgw69cGrycTABB6GDvkx5YCFISG0xL9vy6mzTo20KXAhmQlm9WbAi/IJxTMi
0o7ilnkVck4vLoiiaugbBO3s53uzLiW14oAAZ2NjTRLei4/6/0NItYPOccxvWhtzX7cE9XTA3/vR
JXEC55qzzzRl83VJPMD3wAjouRICF7hnTuFR8NBW1sJLH1qyHRpK5WBos7wAt+5MDtVrZGo1Teyx
RQDn6RoTEd6Jr0vAXXae1GmNOs9Vi0qVPGyFJ9jphxRDPnngGDz6jCMFUM4gIk7oom5KFaSfQngR
tXdmFlTd4/u4zC0aG0MaJj3mlzADHYUsivQLugRkJ+F/1RDju4Mq/PZBVE77sczS6JPSpWrXRFIV
/SauMVajtxagJZPUmj9jnq2CvQnpS627Mk++9vBOv0P9LOGEJ4lVbppJxcDWBt/7mMzKv4+yGJ5/
0xUQMjvetgixT+nqA148nWz1WCOipd+zyBgGrw9PXd+J7nsDgs3ZnLOJQlvaTnSPe/aB9Z05ID1D
ZJIaZKug1VFQh2IEJXwypMENDsHN+eSMQ0FTmIs+Bl6Uq9MqqwNIpjnbrE1XjhQHYg1ziOh6kERx
3tLIxCUePFQJXQwsOz61yiIxiPTwAvwZZyHtty+w4nRH0LvI+g3UTXFC4QUCFTSizMGEiV6UVxxa
Ny1Up8Tn2WkXPFOMF+0qrPMoWxvWpC9j5PifMk+Nckda9ZwQZSSCsdnUVMJSzC1DGY0XMX4xiUx9
NshkYjulIUX6FTE8zDjamrdBZyEZzdGGfjKKFOMKqAZqWA1BRBv2Q5a6RvkymldDFtfkQTukBO5L
gcXGW3l0TvIv49h0S8mwNT8j73TrrbZzukqcRF0VnFLfJ4ngLO/dxogOMZ+q6MCJJndPkETG6XoI
O0zVI7Lej8ow42+DFdPCKcbIQ7XSo3tki5CS503cGtJsDgmUpnBOwrmyrIpwmADo9UpOA117+Drh
DzkRGk5juBk9soY4Y63GUTY0ie2YLqaUOMegpPXoPlkfkMQlfUk4jGfjhcHZNeMac/N8hLMW6OWv
tAT4p7iIuXVdZbU+L9woxk05ZICsXN3aYmM3uAhjA5Q1LllKlxsynCTFntlrLjnLFd62VDDg1nFR
J0halMWEaCi2nrtZTn0LNpmg6l6SJ7VpcmdAT5FFFqD+MAfihKVLg5iK2vnB8uARppMlhu1IZ45s
Nse2N31exphVTKO8J/9i8BBSoDy5FX6MgaG1/eSxSjWhtP1cu/YeZ3funRU1iMFTXatSIU5QWb2r
3YYDdJ1mztfeb1OMbuXMt8bxxsqgI2DGj6H20n6fTbghbE4dRNLECxCsUomLOEbY4LuaOq6qHbsA
iEohhRUXUkmWQSosuylcYX0ifrV0o+pDYxXijp5Z/LNoXV+vh6YD1R9UFbr2kNiUu8Qz5wxfoF2G
68zJWSWc0GlIbRh6VGv08kFDG22RtfsiTORV0JHms05xTMPim8sYog0dOmfdT0GYnuVpW02fW/w1
trXWGTDwvQ39o8R+2iLY3zXoE+pth4KJqIoBC50xKwtAKO/ZnHwZXC/QyQmbfjaxGE4o2PMUa+V0
bftDxb6s71GryLZa0T2xwom5WPOGdezlu49jH9gHo5mLrwOK/AaQL7LojZIVksqwkFh/dJ+ioSbh
1IzKde16ykBuQticS6NPIEQXe2T2ZlL93hv+XXf7u0TzO4j0v2t8R//5vyz5/X8Xu/l2LPqHKPhx
TAVZ/sTvyp8lSNdUFswa03Ooviy1id+VvyV2Eyo7FQTMEbzFC+Hp3/HTzl9ElLtsU5aqITw4tm5/
V/7EX1BEOO9Qo+PMg8LB/hP4k2s/3xexj+eNBlvjMt7CltFHW02VNraIO3+V9jHCq/1kAqBbOXZh
eocZnaP+wKc7xw5NPHV40bWKPpXT0h46xFj0kZiWLvag0Xbra0WqbgNPfgiGSw8qL/VoGVXgcIIO
0d1pCaaME4KwbRus0mgn4JksEJ0cJjITc2xioxE5UZOI5bo04wKAMFwM4qQC3L2rOjI7ucpaA+kN
rSA2Lv0YK9oahkWfzaUANiLrKvhedU3iXAgZGl9nI2IhwRsAwIEyxHQhGi/4msQRHlonsyFOY84E
0FFkwh8w8tKiWyU6UOUJwWwhzI9kQNYX+xRe1s4Q8/WYkMiiV4sVhBC6leRT0Loo3K3Lqwaco1q8
KyIXKfilxP4gsCbircD5cVnPrfcQWlpiOm0RTvi2h+V1khgFwxrkFd6kznLvfJshbwOrQrKL4nPM
LiY79bJT4gXQQeeFTSRRJ02hiUDLp+KzM8cufcNyRkyaKL4Oa9ZfPdOMBJxFg7rTICcaVEGS3ft8
IWMyVzyWRzC3rZHiJotYJk9TAkKay6bxzfRgxx2+n9K1E1ASztiuimYY73LAGt2u8nRIOmlPjfhL
EcY9UEkqGCR4gVxyVoFLB4nVrKm+1VPOFneutHok/tHH4WBP4suQSSzBbPjl1sKjtwdCWVZrwsD1
Y+MvoNB4iAgaqeeEsA+T1EGxyjXa55XWQY3aXpJOarndJHd17KoJjWBEXioxWz3F6C6Dizha/Ky9
bNyxX9UVJ7SWht33EMAUenZIEWcAEMMro42an/RebmigAGoJG/q4HNB1Ccck1tHnDlFCxA1Kql1K
IrnD5poNJF4727m1i5GlGk08nVE1SXkFNRWaco9jkxCzMJ2RnKUuwn+4VI29asdsvBtzSv/rsery
RxsXeL2GwmBlGETl/KlKXclvsyyCR2yn0Nga8n7GnOuZNbnhmf9ILy6/pD5ufYso55D2idd/WHVQ
zXuU/T5BODSWkEzx5ldkYpp2vfdNv4NFNhEDi04nnx+EIcvL3pF42ShxYTBNegyXG7P22cWhHyzm
FYrZuDi12xrqW2TaRbQOZOOQReUP05JHCXnxLk0C/zEbcDbvy6ywURDrDiPH1GUlZqIAGRpibo9q
U9/aCQQqaV/5U5mcW8bc+ptF4vC9qnp73gU44QgY6WO9HN7dT63beneFUileltJS0aFIHcLSwiHN
LitSCohRTW0f1FlEJsraa3Xww24mWBOyrrTJ/xxm3NKVxoYgCQ4I1v44pjdDGIQeSxnq4Ju4SIN7
yDA8Hy+NIwFz18JChweZpW+EAU+EKo7jlBiBxY8qrKC68OBy3pg2o219FU9fZmTI4WWfNSh4Ldft
kqt6RIqwcUzDTcBMzMEJWoFq2NNakO02qN0x3UqYEERmVgWkVsdIQXQWKBTMVR79anUDiMHb0ikP
po7XgXIRcHmyDUL60NxFOW5ptqbJcnUe2qWNIQp8IVkKZ7YxONGvCPH1EtzJuvQ3unZQxk7K6PGz
qOI+E5Xdsf1Yzj5GZQfDBokHMGoiLhcCcUfE68pVjXuZIsT71ui2PuNEicyQTnjeUtwGy7NpqBFf
MWEhi8PPZoMeCBEOAPMr7AuQ2mxzU/LC5SsMse2w9gUGvPXk6njYKlWW4aUfmuGhTroErgJOwisQ
ebghoGt0uKcr1uRK8Ag0nX0O4kHVZBf+TKzTGZEBYKWrKQ46eEoqQJk5yzjbaT9rceKAEv6KTYpJ
0UXBmCOn8NRV4xv+vJKlG7oIefjeMa3H6D6KTPTodZObsKx51a6FcFvSPyg5n/qZbTXbJNDA2tg0
I9ZmNTUXc2na1YgM4S/S6M0AjSAmQJ1OuZiOcRHb2ZeoCYkpUy2h2qjKJftrczTLLwS8esYaMxuT
r49MNG9pnsl7MHTgkQmEjDY1JMRwC10KSTJ7ZfEdNqpZrfjWx/dasjXOD2Jo5DB8AfzPC71y2VN+
Hzidf+jmGYWObc3qgCA66/d+ZCc/49FOP8jRlTcIEOb7tLPrR2qMIWatonC/W01nIAYvTPPLWMTU
J52mLn4KknT246wKyOTz/DWy7A4tg0XWROgXDkrnKsYDUlVplKyjqrCupna2bl2JFWKVqQIt9MCf
vvMrZ0AM6dnzVRLRb0mMtj+lAYoPuo5Eu6fXzUY87AFRCTuL8I/Q0ZRI8kn9XJlVSIBXG/bWQXaK
OdMNCYflmZeGpgdbc4cXpXevka+ROk3wNeBFGvxttROwXjocBTVS0F4m5kWYVuFjMxoJp7OqhDSA
T3fSnwJSNjjSRdSGPqCxKRHsUUiZMLzEeeZZfOOxVD5wOACOBsWgtbozEOnZ+HGeMwnR0XaHTp8H
ntUn53AH+5gvy0hV5tpNIyIHQCyz41aJGv2TLkEDNaCmzUyyvA2Zmp9IkNLWmv59mm1MunP5hgSm
8kIXleYQ0YZI1KD4WY+YdYfhuzVNQXVepH5Ks6eg2kQ1xSPSZRoS31n+5ATGZwqdb5QX4mHtmFNG
PiTVSqjpRL/4Ptqr1vQPDfGY4S1cYEMQLN7k8XU79fkCNo6xo/nRENDbdVnloRPIiRvjtfbEY58b
wruQODfERg451ZiiK7SCv8gxDTF8gXe5WrLXJAmVVcIytjKokpv7yY2NAUS/J0VLTVZnQqN0b/3p
ZwvsIvnQsEDUuxbDcH2BV6aoL3wzib1DSPzjjKGBvcU4bMgWQQkccrJTZ0ESA5Aja6EIzuFVpcG3
ooYLtAnbEYvWGMusXRNPzA+1w84fTka/ExTbsjFwxPdubLv0lHjcKfm49ClI5mY7bUBZq1pCKsqJ
1BqIxjOCtsqo3F1FmQOMaDxzvHNmN7K+EMpt4+SsFFthJrIcb6ji5LDopByiJX2RY+W9N1jWHU7j
kUKY7vyfZqcdBLJJTLBaGmBQWGW+CazanpnMm7bPunanq14hak7rhEhWmwYMnv4+IruYY257ibzd
TM/ASXQ/sLUOF3r01VeVT6baWYRTwI+pUWCBj+69CYdfBPSOYyVNowIRu9yQvBRpblpffCh1g2iP
aqNJ2BB93mCB4EQQTAzHQtLFVpuUAEoI31gTiHKVPRpFVhUzAtDhDL2+bFXHa27plOwKwbajYrfW
BbDP6Kt0W+CH5k8YGQk7eApY7L+pEDhbt7Mreg8EufugJ9SYsgfpW1q/XYbMtpK4mwkfl6x6Jd/N
G6pB2G15VavrQrCb3nWTagn5GwYBQ8K30DSV4AevEJeGP3PbjVE89y4dOW8U01lLzDFODrbU7Ybi
DcSPoqaKhyXFhaBQe5mrT4lx5hbXygxvDcSqRJW5QWLi/8bhvs4lfmO8s4kZfnS6OugOuSwiKrbj
1BVwVhFEAUolXWc9D0acn3hDgd41IYoa2kbXJUi0xpqQniLVlU1YPYJGbh4qrG3fQYqhNmMNuFEx
YVsrFbqJ3ApynwgM5i9D4tdVcLVaXIGUC8spp1YxUJrEWBoOID8ab3jsjRm/0tyExY+gjFJvix+7
ir9R1QGWtEGLyuFiaiLaTLNrNcW8rgrV627tBK1bL0HibYe5ZpYIjRCoBfBIU+oEgS1BGo0oKJCm
OS20nwS/zCVYJ8c/nXOK/QQPZ2N8qyQyUX+d16jFqSOw+RfXbD1jiolBXWb4gH6V6P+vfvAvxBdP
uhWLLulvvdEifPrPf108fH8IHprHh/qZ2Gj5Q79LCNL8CwkAlKFF7PM3Cvp3CUE4oKXZ/NPx4+30
aLv+dwnBsJAcoTWiPeoJ04RN+z81BJwLf9F5R7nAgZ/WoLSdPykiHHerHOV59vITUA7aNGSXPtOT
thh7z446ONEbfZiOh1lTViY5O988uSl/l5f+g3PaxyLK2+Y//3XcfV06Nx5+p0VOQitQHBUq0H6Y
5Hsi7+hldUYU5E0P0K6T47bwsPnWgvyStwc8viyGcj1GBL0NNBVJ0PPLGmmfElkGtBA5pXkZTqW/
96gWr/5wFNuyqfBgDJM8XRQKz0eJkyAbpniqSUwJ8VGaLPB8gMU7coPlETxt9dGzVVSg6Fx7LoaL
YyFAzLYotWrADkk2At2vUS9mwY4T9DnJRNdjHD92Y/peT/q4Q08pxxM2MxdPiRQv+ovTHATtwAYE
y3EVbKyONHhVgjWQhj2dF6Yq35khx/1EYTtg0RmJ7h+SquVleDoPyTkHYOhCI4dieqdg86OxZPkW
QdK+M9KLqcHZCuUKwg166kB/l///ZMb7U10QEDeSVyfD8XSaga/YZZf+g1FsyoLojFBxWMcKBwJY
YzfSXYs3PayS03giPZzJWBFm/fYcfPFqLcoB3mFqjRaKlOOZHovFDImRbp1yKlyzByedqS/kWvuR
syuNwv7J1jk7eXvQV54Wcj4bLDI0J8QiR0/LVL47Fx15tDQ88q0rCMarhTB2eQWo/e2hjh+XZ6JK
4F+kYQiqXspgPOl2Q+U465ia+b4oNGAlUvzeGeXoLjL5WKGY67QcSWNQv8QMTyZFjZy90EvxJpn8
KykJP/cDaNz4xcfcPIDyDd55bEfv1zLgLympUGib6DAfrYhySeMbx5Js6m46c0JP8tQ8BW7EJmg+
CdN3Hthrw1G5QPbAY1PIBp5P+qpB0IPhEwoWARmEkuicunAfYu/v6fFZ606kRIH+0ZPjEm0XWjVV
bk3fnvSE52M6uRs3OuEEqgbXOJTCgysomz++MEqZTH2K4IC6Xzy4kGIPRxR4YWocmkNg4sdBZxzj
fq5wigwwGv78opblicq+w2Q5fm5CL4t+BuOOlz7CH1WSdO8F70keXj4uvsfLIJDHHaY+24mna1Tu
pNGEv51EmYS6Fp3JdANPagLtkzUgZxJr+8dXxXeMqcjzksu24/l4Shgdzjym/wzKeM3SSQC5hZX7
T0fhEbHJ4J9lN3DcrvAm+slycpN1VdKYb/sGHlbXFLu3Rzlam5h2zDU2HIjYsLAqdXQtcEEbKG9s
6DWSjhVI12lLVxjrh+P471zQa0NJxfLLVs1irh8PBaBLzYNK1+NMwzHsxPi5sXB40qOLH/78qrhz
CnKSRlh+/AJ3c9+ltJDTtY/nGY3KeNZHVAhLiqB/PBcILbHQNvNNYe4d79V8E9IhB8jlkBVAY+XU
ZqzHqFD/4IJY2yVfEeKLuaznUy50ChoxC4CNAkRzgR18tj7YXeUHH8zcK0/fvntHH5Ffc8JbPvZ8
7oXgxXo+2BDnFe1t3DpAJDGxp1F/gZJF/+6i/m8lZssoGloiEiUWWvIEjt7azDAH4spbgFt1WW8B
R96LKVXvTO9XLoWwCoSCpJ84SOuP9pxRb2HMhmO0Nuhyb6O8FpdBW/2dF/H/vJRXZvazUY6ejl3i
ZMlx060jgp1PdJmSCdJSPUixs31++9m8HEqwibBtTeuLGSeORb7gy/CDE1cuBxtvIZ/CZIMxNL5N
dWe884ReGcslPYGZTWaOZTpHT8hLksQeBOVISsZ4b5TKz9shiDAgeeKdteHlcxIucloH/bzH1uWX
pu3JjmLwbaOgbJtQw5kTqLaTASyBnv/bN+/lhwLZPPJoy7FRCmNEeD6xc7qZMNlVsg4x9ffk1hXF
HQUs3Z71GsIcFB7UMu/MwJdjcgjBx8t2QiKSco4e2MDhitiYIMV1T1SMn+AgNxIpN3Sj2bA7oC3f
vsYlSOnpAYj3Si4rkeUqD6uisI8GLHg6VkgFcx10RAaulVN6wd71SijSrTfpLwaijGQPpmGp+kM3
m7YTIrJ7uymbO1pFvUt8dRfAf81tEgddL+wuRedlhDG7yZjuBZx3Y9cJwz2bhRN8ffvXv5xyktMG
JqHFSeG9kMrXcRMElsPnaJgzmrbp3DfYEqvZ/0ayAUDjPx8N+8sSY8Jyxy17Ph8IbCvHumSfN8Sq
nXZZIu0bbAgwmqmjyvCd0V6ZCeSlmxpvFCFmv4xRT7cpNrLhqMv4/glnyV4QoRtvEWnRKxlHeBM0
BIv609sXuHxSnxyGl7lgYXYyJYsFfizlPL9AM3Dn0EhQEjceTbbO/THNZramDriJKhrCpIJ/fnvA
166Rt1ehtECxwVnu+YCdKZrGqPgcRsNI2GHg3HpjdEFnhSBFIHrvzPVXZgs3k0qR0os/zFlWlSer
hpP2jjJq/FEBZxXIB21TXhsTmNhYRM47ZpHXxlo+h3LxwdAKPBpLl7IeAH3la6mbcQt01TjL+iA+
TbNm3r59E195akpjkEMRrhfPyNG6mxP+62q/ydezV5b0pRJ1Y+vG3BZCW1uOkPE2pX/yjuL75ZPT
VNVcCie8gMu79/xeFtruZtqHvAtu01w0c+Zv8d1YBy+CpOAhItj96UUudh827cvBWKAOej4eAKyg
WmRxHMLHYY8zO4KbF6HaSEPc4LGfjB8Nu5Kbt0d9+RRRE5nIgGyc+8o8NqI1pGMVqmPUepiRnVZ8
yOjvZIgisGO/PdRRIYp3j/UL9YJgi2Oj6T+6oU7sKUAfIMVjmwTt1TyJ7GPl1aSyOvm84NeS9HPS
VKiCIiQxxTuLzcs5RLmB+WpysUuV6GiznUbshuCg5GtV1+1FkWZyXQkql6BjhvgDLbv42pcZ8cVv
X/SL77igIOVqvD4sdNTgjp5q0lcTihiUqaWXeYdRI9SEw6TfubWvjcIairzdpeumjpe1uZ+R9VUR
5/MMkIVKapBWAbKdt6/lxVyh8MWLsNxBJGt8S5/P0LYd696S7B0t2jJYx2kMWhOMsigc5n8y1KLX
p7br0Y1cXs4nC1k6A2XJJEFVNuLFE9ttx42g57k1Ucbu376qV+4dGyyyFFnLWF6Ow7EyK9IqskdA
EiW5zhlde2AsdVr8YU35V9kQgRuFDN4B3LZHM2Gwmw62OMAKpG1QHk0/TL+SM9hN77zRLyb68pQo
nXDOY1Vml/X81gXGWDcECpLxhQCvXDXa78mJKxGdJaNlHEbi/JodHcj3wvBevY+sey5peIo60NEi
nTixjN18yta19KrTGr7qg0wcqKn/4HGxH1oOfQLv8zJJn8yMgIihWrkD9FfX6SRl3giilkE57J1p
cWxA+vW88GXzMilNs+TF9aikKNBcZGsamIEmsiYMrtMQJFIm00NhOic05tCED/ZKV7rbKy+333kJ
XrujT36BOpoxXjo2qnMtDoSd4fZr3bn5bSdmefXnd/TpMEfrsttE49Twcq17ZxwvSIy9cTBYvFNo
e/1aluVDoYFi9//8sYHimA0sXey1QMbVO21ijTEywzPfeWyvzX6KDy6+UqY/dZXn4+R11CddZeMQ
jyt3BYfOumoQ3VOVYseHaErBgrBCgjb+wT2E7saiyG6PivPzYSewp55ZMKyYIxq64RzPt2nQOZ/e
Hua1FRgnEwcjSvUWFt3nw7iQ+alYsr+DIYlMpwCkTeOcMosYHKI83x7s5SPjZUbN5i0VdA7WR1tX
m9SSfgDcDucKzetchGRgOxFhAX/8RjMOm0gO8YvD8MUJHktKJwoWLGfW2AaaXgR7ifnmnf3cy3vH
yd1FVc2aaGNhPHpECv9raQvgXE4DXTEGO73pQ5Ar2iqyd65omczPThmYBPngL1VKzhs8p+ePKZ1G
XEIcJdchYUS7uDAASNVTdrkADE6SnJCUt5/ULyfzswEVp3eBW5Id3FLiO1p7Y1nKyTY6WLGxncSX
ZZrK4iFlR1ZztvLq9lMoYZXlqgVsk5Qqtb+gauzUgT2DUX5++8e8uM9EV7JPp6FJqYRmyNF9rnM7
xh/XYzxRlbGLlJntTYoZn0JHvbejZJoc3WnN6yY4OdL+5rsqjjfNfpXnfutHCnUdLqFsDWyuJ/Zw
EqK5yx205OmGxLaqczHzEeg0rDn5zvNlDSC23QM7LkCZU4a9rpIxiR7iqQGkFWVB0QC0KeQHMhDV
FXRuV8KohsyCcmawxu2EYeNOxEnrEqqUeTh1asclVaMeq+DG4Pv0qzsSYa9b9TPbPbRKregREoqx
sBdYo5ubv6ijdjd8gMta1lcwXnBbrtFt+P4XYiy8ExL+xJisgjiBhS48gpUy+GiehiJlLnIfEhiK
yYkBVViqdL759pShjEaQleWfpjAxFnJYYFgpGSmACKnAebVqsrMiCZgEXUvGSY0DL3CciwYIMzr7
2W3CDhvtZKjzrE/8IN16HnqQCDW5zLEcaeR88fdRGv54qqROfQJZnGl8dHQAShSEZTWgXc/HPgI2
iXY82uQYb+JbBw+dgEYVTb57pXoysQ61X+fyY9ENntpVk+s0h5YHTJLnVHjW1kXmgvIXd5ETbobC
i6u9mDrX+5DM6eRh8OnH8txPqmq6HOY6NW6MILObM79v6/5aT4UjN1Zkmad9EObEQI7znP+obH/6
ERedYZ87HcJqGP2Ri/8ORN184Yokho5b50N3ADnm1zAdKQTfeX6FCYhl0NVrFfjBd8GmSsMtCNCB
E4Mo8uDMIf8hImdF5WF0Syifj1+TRRntnBD19JhPDj19THx+GH/lbUMg5ZP05H8GSazdU0uWWmEa
skf7PhutKN46eV67DyORnL800VGGcZUQecJakrzRixmtxj8XhC3aWYH12b3ME7sathAHTa4H9d7P
Gpr0j7pIG0Tcys2CE4dUoZQNYakIF0qUT7xzYcKX50AKGa4ZovEaHRRJT2mDl3CDP0LWP6rIN+8d
J4RliY0RatNsly0fgirKIbUm+XCOAD9DoG0P5nxbg61vV6qOOiLH/AGfJimjLszBOonu7NpOwSk0
mJRWDUnV1aajyEgKWIjMb5uK3GRuz4kiRdocnUerz2B6Sm8mlMijPYYZmmhqzTws4sumRTUJaxdu
d9FPs7PHGztee36u64M0u4EgCmw04zoUTSEINMulu8nSspK7vDTtH0HstPFGA7Xr9zMHcYmQbB6H
nT8k7T3+UEdcBJNm4Gl2XfxizFnUf4ExFds6KazrchCEjhWi8IZTVUrOXHWYlMmpJkFw2gn8xI9D
wTFla2c2eujcctuvCD1lexOxGUaSRgQAJ14CB+odBeDqc5MX5nShEiil5J2GY0jtFcuIJPYLO9yH
sjD9ZpfLRBK4Tu6KCXsYiy1RaT6JigEM5OY0roifJIMjdq5JZp/D2zlykXGrGALGAhKlvx63lrhh
4Q9vS2/0r1i77WSbN64b3xh5mbPcaMSQJwNr5s/aFC045ayGh+V68T0wlyg7m0xCIVcwlImyYQ/u
GwjZkuyHafvWTdjTqF7RwVpEoIHdG3uK6IBthtEv3K99gRiaNIvMam6zEqezWRvtpYU6N1+TwCvm
M9ah/LKfZZcejKz0ihMJ7nleUwuqPpctDph1kRn6Zz/5XnGY2rGr9l7c2dF5GVrmvRES5rMvpzg1
9iiDgh8O+swSlytSukPmVRKcZh6XBNCwY9Q7K6ri+DzIB886FYMpb0lAaNyV0Qn7LjY5sGv2+yG0
OeGNOjqdAlOfoc8lNLbsQqKbSClOjK0mF7FYu3449GuP5CJ3WA34bT5mvoGhPkHN3q/MZBZ6m+lh
6L75qHSqC6zLql3heu2dLWuJAp2pson0MiOeP6UzJbWvtdmYeDoIKrlB8pRYZ2ljuNijRciSX5Fv
34DZs1DvWaiOSSqWeW/vyMEpIXNPCOgtUmOjSa4bEtCDO1wsybeyr+xbNy20vxOWgW8SJZ/F2hDx
Dai3Yzf0FfUYJ6iuSM9psus0cWqPxPoyCvYq5XVdjdjiSXcrHPvKsWfSv+zYFzGmGs8hUyOss3pt
moO/ZGTKOtzgn+78DfzYOL8M8r5Mb10cwvY+8TBGn6sA2dhN2JaFvxrKkq9kggM12yS0CTUTMQbj
T7jTEJKHEwN6Jve31fdG2oXuOm777lQYRF4QMMnD23o6MpstspzEByhfTMlJTo5a8bOm2z9xZuqz
B3AK6kflubp+BBRpIYDqkRJscVVg6CkhprNJKDNXfmHZSJ161UGV9T6xWjXNCQ7qYDwteUeddTS1
sU9RDqX1uLKDtPZv7cqtos+G7pZ0sFGj/43MUdf7pc/fXwGHLMPPGdYCcbDIdmBKoxcW2Vb3Ks+u
tTkXXrhqyDZjlsxxVFzU4TAkp01Ze+lJEAgPYd0MVhS2O+eZ+jY32pi0NK8ln7HHFeFY/dfWo6v/
QGxmg8OiL7Pm0Rk1HE4Z+aEkoCaAWVr4PR9702slKN6F/53H1jQf8E8ZEGULluU9oM4kQTGAC7nv
lpzEqPrCzgjLBokkea9ORpfslGuRTKZ1WWMTN2/xwTTB55E73e1RVg/pZS3mytrRXgz7fRxMTojh
qUtvB9cW0xWwy9zYcPlx9Y1uKzmfXjKJ7iAjuzIPpqFnIMV5hz7ZmpRzKhsc2HdlOFOTs62Y+FJJ
N/4sNueBvAkVUzwfLS+v1qQq4alikTD7k3rqbZTJOgLy3Ew1fqChHHjm60a0vJgrMN+58TWD4jns
rbAKhp1hMsK5gHdBHJbmGi8SK8rHNVBUcBAVmTQ2OdxRnGNRme3xYwDHyv7Su47xoaq7Qp1jrnLb
x9Iz++GDCKaCaotKhNV8Dm30I+RcDHa7aw1VWh9VHsd6b7bCezBa02y+KH8g5FW4wFkhHMNzlFs+
T1REgU0WwgCn5k4msVNAmU2Cz6bBuKuKIOJTOmXTza99+/+JcP8FtObJEeaFCPdz9KOuH/7jnPSs
H09luL/+2G8ZLjlJeG/t5ZC1QPKWc+q/rbyG5fy1iA4p2qO24dizSOj+9vJ6fyEi9cDIoWBCfrao
Ev+28rp/wbhCkYnzFgntIl38ExXu8yMXVe1FdWZiGl5Yfvy+o+JKPbV55s8a6ZJnPUwZDORV0nZk
d4PXOjy5NR9/nymfSnGfFwV+DbXokKHjKQgxL6R7jWXhyichrZYo9Qc6KCtTtn9Wzv73IBQRl/MM
J/Wj67FLu2rnaDyUljtvJK/m1ogJr337Sl65aRbW60UejfTmBdFn7Bw9VxmfEU+3310sOyeczYZP
I2CpdzB8x/eMBhLHUwqy9L3BFx6LpDnsDSFEogPUaFmsjGDpcBJS2WzevqDXh0HkiFxA02w4umst
5gfMcuUh8lvnuguBmplm3r5Tx1v+kv+pNHAdkCepXTOrOdwjQVzqb0/Kr7EH92gaxIlEurzvhtYB
rtKQp4LmwjIPk1NW79Q2Xl4VqEvq5vjhqWnTm34+oA3YvIYjfuLi+yMNiJhuo6z19u1b99pV8WpT
RUGOJVGlPh+E09oQwpM46aNFzisrf2UOMKaEYRIOhE/jnSf19nA0+54Pl2YQqGfDOjHAQwPvtuW6
xVVxiVtV7FhHqneqhr+azEcPbVGtAGfjFsK3PCqKcrB3u4KIk3Qa8q9FZUbfym4O4rVIwKOsE/gg
/irJNCRwl4R4opBrj/3w2NU3ZqAD+ExCsn8I8lTdl5k1AbAt/Mo4yRMPC96cFu5Nk1XEnAFEb066
IjH7hySNpPGpHm2bYZsGNeXbT+z47ZVIsVBhL4gwG7XUcXGy9TJfRFV3Ek6NpPY+1BeEzrNLdvzo
/L/YO4/luLVs2/7Ki+rjBLxpvMZDWlJk0oiUSHUQpAy83xtmf/0bkM65pUzxKkPVrk5FxQlJSJjt
1ppzzN9f6deXRcsGkR5TEfMRjYDjl8XxryNVtN9XsdA32kLUluwyvmKvJBxNqGb6w3lpubPF70HT
y7cXKuvx9Yp2Bo0Qd/sq9fq1God5BzJ53Bf6lD/8/s5+HVpciXo8xTMkqY578hlOWZ+5ABr2LhTn
FcdQgkGwXJ6phb5xkWUGZ/FjxWA9OKmFYpZyCcGp99ZEApLtUWdKSRbY/v5O3vgaqLPiQVmkbSDa
TmYl00o1Q3rlfhBE3+RTQ6kgjiHttPhF/oMrcQE0THg26DMcvx0npjWlsbvO/C69ygxyvMlabzbF
mJzTV7z14GgdI5VCJ2Ux4R5fqZ11k35duaewa4dxmQ+rFL7WmeX8rQdn0rRwLPQ3KIVPbid18lbv
vXw/VvAHRsftd5DRWUIqec6G8ubtsDXB60IPFC/K8e2MJaTbaC72WpDOu3q08ELbpXfmYzvu/iyr
03InND5RnzLcTxW1oMRrm/LOvvaCF6cp5uvGk831WJrufWUO8xdEyc0ZgdablySzhg3Ed53ZSUsm
IaLbxMWzxwaZrDBIV1tEIuXeBYSxn2fRNOzly3NiBrZaPK7jKX1pLrisjVRqFqPI8eP0PClivMW7
3jVgHw7uqH/uiXHmNMlgG9cRyX4EWFI3DAPZiGeLTI9XiB1ORTJY3XcbdrI6tSUyArEYK8hibt1d
uvC2njBT4LTymYLw0PP7M7pofbQdsIr7myTvSYXKO9KskGHTVL8jYd4+OLnXydtsKfRsqerk/b2b
VsTIipYGAWlNHeXQIDKhJUH+H5IXGO+Vfm+mtjavUj4ae+VSn11C3rNvkAXanixoHveGKlP9oE1a
02wHs9cXNP2415VAumxNiX6tm5LIt77lYawgYY2XFCc82Em+LONNX0akRgb5lJLn2/uH2siiZ5zU
HOFJ1TIvqimPvrVEo9q7KRfzUyFtCIQZMYgDPyeLv0INRArQw/eg55t6+RYp3pCv00Sfr/xawDkx
vWigNlVN0iVsa2rbfdC0OSfmtqPfHifkSoUML4zgcTszibcZccHrXCFDWBW2N2erzEN4SGQXzEdQ
E8p+GvSEaOS8H8pvST/nh47pDNm2RVI79e5Ip8wXEUVBF7VdadVkfKGlFWth0bvDsx4bjdoY4LOu
+0LYAA+Dav6izQ2iyqjs6RXIhPpUSFukfSdmA3npPNaRA+KxEu4+xv1aretAcNitNCcp1grUDJwT
V2J5zsUrfAIC/+BZ6JyMFbX2bPbqeyqRS6kGZI1j7dtJm7E8m8BSh7BNHf9q8LI02899md8pu66t
a0VsE910Iod2nT8Vxkqhidp1Tfvggowj+oWoKQJXBInzrTNSV2uGXu4SkqOHVctYu0frGXcrS1TW
pfDz/MPs+OoTMQ0Gtukp/siuf8o3tpbl/YYdPnXTTlJtiV2hWaGjWu+pnP1arokiFMDzZ8FJpvE6
DQxLRiQhH6ToX+coJvViSowCHgxerBeZZM6XXqSzQbkvxo5vN3VTvsvKnCFeOt1ixx+n4lvc9Exr
fVGY3jqjEPKiprg2LobGidLHRut52spxqTGOQlDCtosue++MpYV1jbMk7A1BcNFKMqX0YYwXX6dR
QfU5bB1dXUPzJmi+pWJ40cRVO60lXmmiJu1O27EfIqNGksn0wfLK2FhHkiDTVT21BR2JTsxq62tR
8ykZgpSBhHFolzCnUS6nx1aEfpHqxp2KDE1fJ77bfXThQdQE09RwTua58D8UhEs3YUWShb2laCuT
jTvk5A9KHViIRdIHxuNYt0ml1hfbXWIV5SO9xpbM+MAgM5vgNSLU2iQpP+fTnL4vUoWXaB4Z6JCm
CBxe06uwvxVzXeV4nyv0mGheO5gVkdPW64B3EYdu6QMVQu/NVAJIOfqMfCF2SbDLUuqtoi6KbeP2
pkX+wQIR8dxkEGubCLnP2YIy2TapN0AFIAMXSEUUd4TVJU4xfpiGBqXjuikxv1mYzan0XUWw7mUI
9c10w84wjOTaNXvxYwX+b9nlXxx2f9pb/VJ2uX6RXYoXpP+55vL97/youbjWX2wcUd5Y9JP5BBeu
8Q/rs+P+xUl5oWfj0jXIQmDN/bvishRqkAYt7XB497BzFi/SP8EJpv7Xcroz2cjDHV/81H9SdPlF
IITzhIM97Xacf0s152SjrjKwlzn4j1WVe7BdW296ZNmg+l0R1rcCiSO3HHwAerY4KAkcUtnLqI/e
t7ZNzsGZl536v3cDWK/R4znsFPFzLKoXc9nm/XQqr4K511CxEapWx/0eVLRae1oq9/jLvHhV2om4
g24WfW4nW505rhxvRBZrHucH4HbLi/DYBZ1sRLD3amNvEWjH7uKDLwyCBKvpazb5W+JfrDMXO95E
fr+Yw61CEyGtCtfUycWauXMd/MxkdWn2vJ4T+WI19EB++gzPlrj+uQhVPg4ti4fp5CLJUHVx4RAG
CrPGuNBIz1or7Hzvf3+V5ev4+ZWRfMv5znQoOyCnJHfj+JU1PWcVqK8CZGh952iKanbcPgSe+hob
Cuxmc+EP5W3RBZvfX9deNqQnF/bhBXAWW3at7JOPL4wdotNi4co1GhGiTSXt3Hmbj377MfJzm+hg
Ez7rCoTkixUpdT1pdfCQ2FFuUQyvo3KNijFbMyNDzLPa0X+cZy2AxFkG08fUGhrSH01q6qTuwf4K
yxaGyzoASLNCJW49iN7nX+sAqY9yUDVxXW4eXbTVrA5ErXvmBaJrlivTxAwC1UMzSfCVsR9cBH0H
TNXqbAletUy1DxCdP3Q8MprbnSS93RDSM2BuOSBdraavgnAGxXXucP7LB8iLRryGWknHPsCcf/Lw
nKbWcpJ+1mXV59dkhslNlwbemc/8lzEF7hw573e3Aie/0zEl0oncV2GI9aiLdh2IjtwhPZpW9jSQ
hqbMavX7b+L4DMMXj1buO12CfCoO6qfHZ5eeq0PBUKxRx/DmCO0MR5dw9LjJ9LDNa+QU0Iz+/Ca/
K3Y4EWJg5lh4/CiDIPFoGsMv8nJ528NB3YukhzlsBbfVTFv997f4xovD9UFphaq7wdJxcvxUfBwA
VX12fUkmCXojflQG0znswXeYwtHgWroAvDvmYDzLmPmOb4qzM9VqJq716OQVYabc/LryG4hZpDz7
Dz4ByZrsqLGp2MRPOLdkBcOD6yRHCdN7QDTm3KQ9qTQ/bv+/uwx2GUxg/3sy049dxkuVvhxvM/hL
f7d27L8QE1Nmo+bGp8FSxpj+sc/QDO8vKle6B9kcZwbSVQbO3xsN0/trSdahcwOOFaiG++99BthX
1g3+M2JvKBjLDPtPMNXfq88Pdi6RVmdXI1SsS3qHDaIVaT+62V+Esy6avUGmEO9GOu3Axug/Mz//
9EzeuMhpGej7RSh++8g8Fwv3SSXQLksv1gnQG/082VezgL5Mvuql3ozumVF/PA7/vh1qqfgUKKhi
yzseILGDCZm4tmdjLnIQeHDV7wUGiXz9+xv69TImssslFYjyMG/u5DIqqECpt86T1Q6lv0FeJB/q
ORnOuTuO913L3XAZKqiwaegaMN6P78ZMfaoXrfWkkpLzDUE2H2NCUMDXmQbnFY3F1AMpm6OKPyNm
fevCi4eATtzyDeonG76cD1B2tv5klRkUSqMUKeAowg5VvjC68pLURZSAh1lL2zO2r+N9y49bpu1H
BY9y+K/Q4DrFP9BBBIUqKbLHqbTJMsAhpZxtLVn498KqiBl24ZcV29oxhbep/QbN4u/f768fLOVx
2EX49PFLseM/fvDunDYAPc0nwonsDXvQh7bRyNGCcf/HF6LTRQyvTqmN/skphWLUtGT2EutJW5iw
kXTazYCCncB4wsZ/f0vsmvnR/148eLTod33+M2UzmjTYBY9vqnI1bQSLeFDEihSr2U4T4h6Akzch
ie7l+7QbF1Z4kuPRQqEXXXpBPBNVyJGY6MnZJR88cweTihN6gWld1VH2GnlRk4asONZLOS51ndgg
+nOlqrYC1KbgQ2wGxggRurMyfaIPU9/BTREXJEW0le6FuEcgtXWqTFiao9747FN3nTbZADQmBAtv
mUgbybcnDzQeSkJLMCDuNMr0yDEtQ137jpJXqSIuY1s6uZ9uEeM2L3AC0dn1Gqq9O3Iqko8WGDlE
vNak13szi4OWzKaMbIjcsIabpnUl2Mdu9CdEqgHoNg1vyHt3QOmzQoctSP+co0isylHlASb9sv5C
5FrmbAoqXcNFZJvdwzygfyFkuiNLushLjfzGNO4vmqhJ9JXS3HpatR38UCpEdYr2JrYJqJDRPG0G
Z5qHBw8xl0XuA90MMmDS4VOiVckX3GtQQqOO4odOAhn7mRejw9zwKulX3quB5IfDIN0IqePU+egJ
jSViutJ3upYlxPoK00r092BBEgskLeuMdldL2nVZaERT1QecpryuVflt5KR5h42h1IoiKDxqIkIY
2mZumm5oQrsZifc4aMrRuu65IYk5s+5MZTd+uYcqUPb3md4Zkpx2NHKR+x5NbS2mXdC1EGqFJXOR
viOAkmbA1rAzOL1xmAPrc3y6u1pcE/dezp4S/kNZsONOqFWxHzX0beylvHziI2AhYeM2wI1Y9tol
so/TxDBY0g5TmxI82e7oVuyIMhile5KKOKaLB1j1Kp9CSy9Jo+8sZGYZG7c2WA2T6JoIZU1cyfkW
AUDm6uQsNcD7dm42Uy4LgUNrVfXYJ4TLt2snWjJmwFQ2C0fX4lLkXoF4bi8WZFK+khSiy0MS6Ln+
bhgoY+56nAzfRkJxgcZanX8dJC6t89oo/Y9WN2BOEbZbfM2K2oy/4YmW9qGfydwNuzZqvBszHrQb
Qcks2k3MesmH2U/MdmX4lW7uvI5c4tuodoY7lgUnvpmamKOQ0VbZ81QT7L0bOsgWYyhsZfAwzHGq
Pyam0VDkVHBqrkgxSNx9OgbdQE9mObJnpAWjtquS9onwYx0OMPWxdGOg9gMLhQrK3Gnj5DWvcZJP
YuvG1qSIq4Y5wkCa9GkKwTxJwrejbADHGVSR9jiPYrAeDDVE0U0qgPts/Zk8jadszh3rAWWvnnwJ
qNi7n/u0tQYf9elsGH2IK8+sP0KFDQjEnRjuwXWmt25Odo7IAnE9oEcrSEvQxRj5pEV1Q/aYq7QD
95R2iTc+0IBAzkr2egwdVoP/41xpIFZ4lwkq1srI3NsZZES18V1Nor0dh+Kud9wcBHiqL2Rdx0QM
YmiDrSPT7t0FQ92YVyOAkwSoQFfcGW4y3couy6ANkw0VrEVBdsnadiJnQaOnxjfZ8kC3CN8THz8e
mNGV1Xio9xZPPLEk45DQTzYpDM+oLNMdFn9W2LScynxnTm4EW7aYPvQTTbrVVC1HTsSEkc4jclmG
+hhLYVjZw/BAFdl5rDXVEiYdl4Cgg1p143agouxuTS1yyNypZFqtSH5IruPaS5/7ebQ0pvlsukW/
QzEy4MiZImSOtHEFF3qAil455Q3HDKZ2Y06dD5jQ4k/oqalmOrkWPetmVn+W6OEeJmckhdFLzOxr
Yit0cEmf9p9cTdevm9YpiPoQYFlDKYWOMlz352fK/yWISSeDmUlKhuaEnlEHn5ygSvN1ZXfVOzVT
Plihn+0/9mOfPM+Q2l8RuzUj60fVvoqyJnbCTVG8NFNVp7vENccDrQpVXuSaTTKKP5Fnsc4slb46
XuncobktHg1NWi9ZSZ7xavDnCuWjQFpp5EX/KZkQL0tdGz8zQ2XZppZp4K9Z5gxYm15n5qtm8N0t
uHIlQ/TP3reJhAKo00tsBkxgzFGk5XYjX2ARVBpyeqnfK4zjExfp4A037BWpeTiqyEN/pAa+5abB
6JcqgFZfMDjKsIGIQEu5QmcflhKq/ZoSRGuEVpyPB/oi4zvFXnS+nUls+ibTXFz12jC+L3gD49pl
YaWpkkuzuGboRIc6U2a7RhoCw7UK1JQx0XIYXPtgh2SoWCUJlsl8zBVVA5/DJuKeCpHK489z5lXg
5YMERLs3a8yFCCSwjnSzUx+KPoKTjESyee1Gp0fybBBDFQrcRy8IGcgBql22GVtrrpwhNFuvokdC
ub5Zx6oZox1/uitWiU8uwSYva3lFIAoAjDIFJbwl1Th/YshUxm6MKjNZwcMo0akXYgSgZTbOvYWX
8G8r8H+Prv9C0fTTFvGXAvmOcf/1hVSgvn+RR6fX5e/9I0y0/uJcSB0c5xdRq0tN+39Or+5f5CBC
y7IgF6HUWlzh/4SMEEDCNhMJA/F6HDB/ChmhgP4/B9fvksU/OLse15WWDa2PGRKxJMoPNrSLaPLn
svREw38wouwmBpM/r9xeLBObye4H64K5aSYNgVHRGee4mid2uB/Xxf6L4gln1uJDO75uWQ11OzTp
TRJvbKO+HpyeICBRhd145ablV5LrN31E/TKw8qef3tAbB+m3Lo2Dy3QBe8J3g4Z3fOk58tpibLsb
0OLduzJr2mGTBZXaBllqiJXdekl87au03qqYCY3Nu0uEJH/WjLdnfslSajo+TSCAIHvGN5FJWfye
418yGn3s2nNys0QJUFGljlKs+8KmNDuq2JCh3yujWxcu0c8j/GQvzErCQFZGwMEcmrGfvDMzDb+P
6/ZNe+ZU9caHgSCWWgO7MvghpyClKsg1d1LBgVocPgQbBlG3toeufJyRXc8bg/NY/W4wRXWOE/rL
6ZWaO2wtj3eEZoJYzOOH4sy+XSZ1fKPzDbzWjqxfpzpw1xFZAZeFURofBxLtbrWgrT/obhb/aZll
uTpVguWOaVKdljxLYDDgE4NDFnfJB4IwxCtK42QbC/NcQuov9Y/lSqR505hCMvm9C/bzyLOSZGqV
Fh0izhWPvkHqIW4sY/f7T2z5lk+/MPTGC3hi8XyeiofolOLeiqxDHBE5VpAV9zjFur4R9Lsef3+l
t24HaTW9O9oyFHHN49dWDKYjUiu/IShHPrS92954mALPHMDfuh2aIkxX6KFcihvHF5G5k5t9kd5U
RjC39NuT8kK3W/s+q8V8RkX21v2A9aLMzzQBgOVkbNYje4wozW/sTsnNIBLkDGUs8e/++WOjOkVN
01kka6cIAxGMGBHzlIeVq4esbOKrfkG2//4iJ33Q77MtvUeKMIxmKqKn6vOxqeOG889NneLzXbde
O1TbKuqDFXDADhduKd6DZnP0dTUJk5k380t/1TVgi3cu8oU/6xH++DkQXjxKYCw/PyzDP/VCQSni
JSfjrxdVd5HHSt8PWj5tfn/TS2Hv5NNnakXK7SNmWxjcx98KaZRWByL0YJqcvsnQkiHSmY9Jkb9O
QfeHCmhWUXdhoDrAiNDG6ydzFmD8Eh37dBijPL7wKEmsdSt2zi0XvxafWKIpc3M7CIQpVRzfUVYl
kF8K8xDgoLksl1iXsmuSNR9XDShH71dtZNobLMfYUc0oc54cV2mbzs6sK0XGyIWZFtFD24rsPfWb
gYOy3k0rS8uye0cG1ZmZZ/kxJ4+fOZwPmtqfvgjej3+sLc2mRTN+cM1Ou1H10LySgkCZarYDKhWx
TtFDd+5//8rfWDqOrnkyB4lEn2Qm7EMGxoCzwphhMZ2m8l0D+JfsoMaFrV8INEqGU8xX1HC0u9//
gDcmDbCxQMvwmKDuP+0EyIYgICaVgxcJilI4f6+nJEnPfGwnHazvw4dh4y+yU4SaVD2PHy0Bta1R
Cf3AvsKyNhLDulybiWHXpFkEwxO1pORZa/r+vQxmdjTKqigSda5fbexM1+I1iaMuoDPYHudS4423
HgCDzmdyBun8S+y3MsysCVr7sCArQPTUyT2n1+KVsBtzo/Iu/UAeTbU2+p7wK9bxJX7LMTZJOqT8
vyC4TaPJ+EYO03hmmv2+nzz9HAM2MjoLIQPIP/k0MK4GI3iRgwQNduklAMJXRT4Ml/3Qk6TiTASL
dX397FZT/a7rxvSj1QuPmkHbE2lXsIffuHFnXkyk1l5WpdY8/PmHsxBzAr4ZtgW/UEMa2escEw5a
51Q7OuNdmOW+PNOReGNGBHIHjIGeC+/odPWMCUymkjAcSNVDI9kKO3ks9cwNU4X7cVtlU3lmuX5r
3UG4Trl5gaVSdl7W858m+kYN5JEZ/WHSpXhniJykrDyzP3XuaN6OXTUF+AMTylIYl41rOzWmPaKg
4X2Ea/I/WHMYkgv+xUexbZ1W7vOafNDE7w5FrLkblcpvaLeLM3uGN+936fbAC4YqQlvi+H5FZVoR
SbSHssMwQvoQ5/Su73ayTqz7FK8jS2/St2wkopqS/xwIbaXAc22qrtPPPPs3FguaopzvUFsDVDld
/jrReV2qdYcR6/uKGK3nRsmvo6+/RnVAZqra9Z51boF6Y/R7TG8WCyCkHvJ4j28/b3wX53VzsEaE
rXiA2jDKbOAMBqLJ2jYu7IpCh5zNq6lQH7VlnrTknTOLjTDqT4S3/91S/18Zt2/+nmUi4pNHMrEc
oX/+/BRpcZQ6qwN52t0Fn3e1Dmbnz3C9y2y8kARZd77vAGhCH19Eq+Ju7Or2UE5m8kiWWf8AytQ9
M3/9eic4+uhkYl/kzIDn5PgiNb3YEqXtoZR299ka3fxSOXlz5v0tv/R4jlxsg/RkEavRLj2ld1ca
ZUzHHQ9CH008/UpcoC6qyDEenPIcjv973/X0YnTSQNVxO8xFJ9/KTMQwmAbibArETaHt2/FdMjnp
B6ufJrXBqE3fqMmsRz0q5cXEyeVlNszkEtXUddwXIPQ0bwgiIIhT3yLUnfN801t9M65/PzH/Ui3g
cX+ntC/1EWboX+YNx0FjGplUA6fIQkItDbXWgyF9h1uHorDfO4RzoxAqrdAlToP/FfO8j+Fo/Jk+
hm0lv4RzAiMML+kCPz/+BnJrKkiDnA8uWaIrtqE5oVypfuaocPoNLCdSA/4qCnTmMXCoxxeZSfPU
RCwPY9URHztm47WLk96eq+yM4/I7/vvnD+D7lZZzLzsYl3PAyZVkV1ojccyMG9Hd0d0jWHaxi1zS
VLG2KXX/UJ9dbwdj4K6rhuS2ckbtK/kawSXRWOrhzGteBtBvfk1w0thNvTh2zVocUhuSKItIddua
o7yFmHDdara7aeM5eSzcdFXIWV02cT1sZ38y9p4bm9gLTC0/ByNc7v93v+hkgNB4S0F4dAc1arSI
mGy/REVf3I108kEyE64r0Jpu8jyh6dK0fzqrLW8H9RzaBdMkIiY42S8RFuzL1OkPXmmMK58m6Crt
nfLMhHN6Rvh+EaaagJ0BJK5TxRfUw7Yrcj6BRpj3NT01Ws/ztdlNOz5v8nzHajrjFPxlhV4uaUFM
Q6q1FBFOYZ8FhhEVCBLJe1+n9TSa5lXZz+q9H9Ds4ikLWa1MyPFsD/z0PoNxZiDE5+RHD51+2pnR
9uYgQBfMkOYo7LEtOR5uVlYJB/4TJ5Y4eKeGkmJeOgAbgGetPTG/GSEdZ+8iqGy6WIGLtDP19S0H
g+q2Lpv25cwoON0hLk+HfYu1sEN15DInUwwxeH7tWuIgoNgtKYdJ/2ykveev4Il42UpWwXhdt3Pf
biZKQYRAeo37FeiBaC+1Jg0Qt9j+AM4pknKXpTOhf1qhG8OlXbb51zO/dfn+T8cH8RlMiUyGbHNO
5g9WDb0GWHOA0xGrjZXbtO7Bdfi8rxEdFQoCoVHEiPukXQW9Lm4laQdfLUXjkGDWoHTPrBSnS/Ty
7JZjGTIwB4nm6epJ83SK3aE5GFqr0lUjdaJmjUIO/8knQ2oYTkB3caG6yzv8aU9d+FaVmely31bF
iY/ZPFvlgVWwqcorfxXRE7qo2poo2cGVql2pJDfIrG2t4pBGwEJWEQitPy2bcvNInDj5wQZEa3/6
o3zRxabyg+venwO4PXZxN5A59imlY/X+9+/9jcdMbBVdboqmnJZOJ2ovieycCM7revamC1Rx7mbK
W+3MNPHGOKDKiHfBZvajZHay3fLYlCMQ868bVAV79D1yXVEuvsvzpkvo01fnwnve2GUgRkSybLAB
IwLkdH9XqQiW0zjAeTP7J71rBDFg1Vg14QiMpoI/g+B726vAyMIgGwp03cY4f6mGCHvU758v887p
wGJPRr9pEY8hIaNHcvyBcXpKJimba4hwdOvzcYBrZtFneJo6FTw5lhgf3cChG5Hk7L4+2zaynZVG
Xam/nShdkTUe0xS/zsoook8feBUxh1ESSDhPsaI5b9RK+6hrvacu57bQL2kq0wUNpODZys6RZCCr
EgikCVL4YKgmf99mTvuZfoAtMC4ZZbPqlU9ImqcquyRlVkuGjVN62qusZH43pIhkaKo27WfR6/Gh
Hqf5M7bZ2N6QMNAb4ZgWoHJmZ7Yu8OxO/bVwB+hirXTKz7OwCuQaFEOzdW2VEjKpAaUhwAkISVma
kdzqpB3PK2Wa+Re6vG0cjoOh3bcEexJ+Z/YVvV02Lxd5Vo/PDfA93Iimho6+zvOiXXuDZX0yrNgk
ilwDTRbGSvk3aWrV7YqL0ycn9LOSl1MWSEmWpiX3oqJbZZBrv6AwSXYGHsKxmSltFzSB0WxGcHo1
hj761+lnkeu0zJE3oOlPOpv1BDveXG2t3MfIWQedX+4wUKF2zoaBznHI3/IwbVWcmqHiaJb0952N
JvoapGKiwhkW/oSqTgum26Aa/J0V9fzxwO6E3PdWZHyrslQnvNqCsQdKMa9UKKIYIay+TM8hwsIy
DiO/U4fSamF7m8Jtc6w2IDLXnVtMvMC8qPE3Gsz+jyIbC7kG7Jc/mIPTyfUCNnPDOqpJ5YwI9kCu
olwkfpaIUXkNPW9nrYK4u4OZxbJpuoV5544AIw92P2FHGKLBLQnS7Y1io3opu73By33OCW3wyTZL
ML1pSVnBSTQF7ceFYNWH5CMbX4EIxRyAtOkTqslCXVZ6PWs7FFLd59rNe3Vo07kCtK08UayQ19Xv
BfHThAQiFSMMnVxOA4WF4dzi8M3vY0yNPjvaou1D2TYoDcBJesGq7oI6XtMK5asOoqbXV1bvE9k8
OlY2beu5MnC2dhZW4aShlIruaob6LkdjDjZxEJXdJik127oyC5nJdVNn8YstEoHuy6q897U7Tw/W
bLrl1kYVMGxpeE0JEb2ACmBlomHv9DxNVpxah9shGoc7o6Yxh/irTspNOgXmFwI0GmPbDYEJ/yod
3uHubnZWQSh9MQ7At2LYmReRwz+zaoMInu/YZI+uNxslGtsueUjbyrjyLFt717pYr0MPlh+qDb+R
7kWtVeJByCC9mQTZAVDK03YMW4pFHwQBZtbKnJKg2Eg12swhcdvH6waZhfyxpP5XvvAvNO4/zf6/
yBfe11Ik/+f/fevSz+wUv1YiFfPFl//746/9UC9Y/l86Jj4kr2w0l7YeB4Ef0nvD/esHe5ja/ndu
0j/+PtP8ixMDhcZlMUMlF7CE/+Pvs6Eq0fGkQK7rFMqXf+4PxAsGYILjxQpzPdsuYDqYU8ieoJ9/
vFjZnEp8ZzDNMIXCba6x4+JfN4veQ3HpCflsTrY7M9VWvXdFoxXx9cpqJy8Jo9jpqVShz7Ov3FK2
5RrG61SvLNueCX+zikQdbDuT/t3YWkEcIDoVcXSf23Y3XFWZXjAH6SDb96p0s13u2HF8icDKEEVo
VDIJ1qlrj8N7V0FfLMO5qoACepqp5Jowp7l/KQzDA0xelGZs+GuSquO7SvZqWjtBN7uf9D4XTbAK
uOt4l2cTdvRQIdaYbtiITA0o2MrGOz92ZS4eR7bhHsZraIiryZ9VcVPWZdHtckKxsve0/JwcJ79q
ylfyPr07J65c/c6RSJsu3Rr15dqaaq9am8ZUDttyaNp6Xwzd4D9IzONOv04HH/l/MIxV8VrGosn2
wg9GZa9NEdXlBUq5IbgeakxQa2tQnjdfE0XnZGotSpqrDkHpaowPUHOkn664vXp+dkSgqctxwkP+
FSFD0EIiGOo+fSmSOsdQpcqRrPtFfRmhmJur3tznSWvkd42RZN2nxPHS/pC6mq+FzPujdlE2VuZ/
82XPumTIWvVfZzyfnOkmK09tPeyH0dLMdcHZvojRVGBNb6nOTik6bEHWpdpnMa/k26QXrrNOK4XC
LKqNmtfWluxqJs7bpBLdVCOJCLiZcZxj4RQDEeMJgjS8QzwIGmxy+fNd0d+w9a+twxAgHXvSZEBz
HIFxCjwY1IFr9J/gnvfRkzKRAXxoxVjXt15bbUZS3HeqTx84o5FfNVr5h7jJxUU8kjoncu/Jnt3m
i1Hn0bTShuFJ9+NmHbHh+v7h3iV5TkKTO8XrhA72Yu6LNQB3ccziPE1TcZshYLQ+Wixj8rk182J8
55idCIlnSkd93aeInkNfNrb0154cKoe9RBGAm5zqCvuEndVbdOXqLtJEs+WlagPLpz7poadxpFxb
QVJAj835OYBykR2TxOI+t8jMs4vASbugWpXBmOoHWM6dfgtZNIqjVYyKtFvrbpouJsEGjvBVOpPr
sks1c1KvsIUASG+cKadiTDJ9rW4Ks8nNjx7R9M95MZub1sZKS3biXFo7AoeHLSMseuaPmruskVaD
jtdsSSVEGd1eB8Aw3UvdSCmE63o3iHutUTlcjkQkONJDvWbP+17k0P2e0mHuh9eZ7u74xbf7wL9A
y685e60pRjKC5ob01U7X83qLNjKNLt0RcOkG+gSbN8XmrRA3Xd/UYq+0vrxHUU9MuoCygsqza3OL
6n8P40n2nb7RB8/GP+gNJWLoWaufNTCQyTpDVJ2FCVBkdWgixgwK9tQOVcBD5XSg+bAF8tzfexVZ
4pj+PW1j12XrrgKQWewRfBhIZiCLdtVJLbuCDZnVoZH3ufUuUqJUe2rvdhLSkaiSUG9i39yQ/VU+
DaUc+3Dugvydhtz6tp7RtcNZyFwZOo0Ns7qwnOpJmqX6GtW2+85wU7XCBjV+qU1/2MT16N6Xif+k
Ime+j3rHti5SbtqAJBppW7I28h2MR3cT6WowV2C540t+iOaHytPrC69NjR1t43GTUmZlw6D1/fMU
TK6DxldLP8fRqH1EvxvfiEUymcMYIGHImu8doCa7BqTcro3kfFWZBVyJrBzv+oqoi/9P3XksyY2k
W/pdZj1ogxZmMxsAoTNSJ1NsYExBaAccDv308wW72rrJvrfq9nKWLDIrMiIAxy/O+c4x8dQPppF9
Fya5sNFLri2bkaB5ImfNXyK9N8wfo2lcMquB+YXagky4W3MPeDPO6cfUolwP4bkyIIIC8QKul6Sq
GapulC+zu+n6uqiOg9t5UYJP45vtTvO6A9lAR1JXSEjNxiyvmLN4WTyaibzJAs3buMiwy42hd0kV
CmXNX0M3PvWdy6TCm0bxAnxZPnICmF1o2Bro65rV7WFgUfDpV2NwnStky74j0tgS5nKuIF28TVm2
GldV008k3lfI1H0iFm48WXh3fMzzwa2D8k21g5GFRkMOzejzpqAo63YXp0iY82jWLTMSEk7vvjXd
7pnlkU8BNpuu3HmQs+8rzXc5Fb3sBRvKeE5HX9vhObAf3Ux1r52Oux48E6Lf2cvvWxuOhaxmtB6e
dkSMkl828o96OcvryQ6m5AaDfLnvCugdVou8m4xFZzn1KC/4c7/PTYglYKs7uR8WoR8t5ANPnZG/
27IVR2NOr0qCBdnVTk7/zWhbDDjsqM6ePdyUi189thC04gWHaTR0axbPTdNHY55c9Y3pRg7N5x1p
x80JeB6lgNWa9WueKO+I20+7n6C8wCdumhud9V5sllr6GuRjt5O1N26k7mg/qtUEaB3IYqiAsTb2
HTYZQr1IuJ5DOgLXjdQ8pqBMi/yK6JwfkKBvAi9nUiOT18Qwb72pVA+2lNqmyDv7WWosF6y8ZT/S
nztDDgeQ/bkWak2t/wAdVIddl53sjobBICTpm6bpKI5TFc+CgNwgZQq3KnWUgaYTmAPqn7NHRyYy
d7iPyFNKHuegcbY8+T7ZWYIUcz2QlG097AI61xNmlS2Q80LG42XZcmjNrqxC2eojgVf9jVD2fKLI
8fccqMEVYFxtV9ep840ySHPfZIM/43N2FwamINLlPeBXKwvbSq5xkGMKYS+Y9M/QdC3rCHhofnT8
RtVgs5OB9DAv7VgYYksq5R5KylzfGytUhlfQmeN75tduG6slW/Z5MYh46l091lrjR5sO+bLlkKu/
Sh7512SxPFeNVrzWXcbx3MgVOhfpJkOiUnmy2jHfJ1BP4lHPCaWcHWadqEfMUHi6PFezRlylm7db
L6CHnpe5vIKL7b9wZ2jLptAsZ8cvP5hhk1XpFmL08G2uxlw7VO3l1B7IjXWjwcgHUtW7ZfmYM22o
GR3lTX9j24ncwTWRH84szE2T4/BZjal6G5OirqJed8c4cceA71gzg22hPLUpFrvdJG17Q7K5j2bW
95IIdGgag0ZewOcYdn3FMIjfJ4UXiGfmykkmmW5JJBRXS+JgLxGL2DXmCH7N1TxjqxnTuElKTTND
KucKF4riPGWJBXF3Xs1ho0ZrurJo3SOcGa0ddqjoP4OiFA+C6NBXHzHey4LF42VOsv5+DhxoS6Tl
yu2oL/6z36l+P46l2M5D87nWng5aqavitNCZqxmiPjfsy7ZkPVSf9WRauwFe/z4rJ7hFwdBxUFo1
IRDE/jkuna1KVX4/TraIVKYZoODr+gnX+noEJ2I8Z177VBEER4ns6zuE++MXiMg2mivvq+Fq2I1B
BZPbCbSwzZB1jOV4T5mgeJjmRLVIGThon6V/a4okOxSrl547dusUdnPKs1ZPzrBAv/LKKbSI6z+I
cZfL+45v0zoqxVieyUL9bFu1FjdCr3ZjU2XvE5Uk8EP/YvczDVDhjiCKUtWCkdRgv02MNB5VUdtz
SCcyV9AcNW/Xg5IiqUCgCrYnPOeVUZQNc/beKSPRk3SAtygQ1GbzOBGgY/4QuTMcqpX6IlQzpK3J
qxkTlLnH4MApex7+JSOVjYlP+ADdmqJBILwABWLah86qO/Ica9SnYMsheR19fy1YPsykJak+MZ/q
Ai8jF2fbx42fEmcwIzF7wV7q/ICQVL2bcpjOedBTLa5297aYwozXWiVgIwrUuWEPI+g72vb6aAiV
h+6aoKCETqRvUishJ1Dr5HhXV15GiIS7ppR06pYEWvt6rOduB/0q2NTIge49LEjspS8sTCUWJ0yr
ZhSYG3P0BOYgGUawsTq6cM+7sNI7rkSLiA8vnvtiKM+yMIdogLsdGfOEVYMgBC30M7IzY9usGCx5
2XqFuM/Tz4CN8ioWi9nxltg4A8+VFp0gV+x0HQxe+TjDNE9ibcmS9jTjwdln0rfupaYve9mUdnEc
u9xL4h767tPUEq4ZokMzokXZEN9hHKD0Vozk5+dBLWek9hDWDa2sMgptPdsvmbA2lDDOrcV6bCdT
2/1wSG+AllQ2wy2k0+pgL2VxhYEtfSctxL9koqemtyELq9tMtrNkYbm4HFqw2tnaBcx6sKlU3Xpy
GieXIQaQcQsPvHzV4C2dksrtHtNZcSs21I1hxojoh+339cZNkuKgcco9p4OTv4+FkW/wxo0vXaPE
zWBzPhkuGg9Yf8gDuj7TboZ1SG8wrelJRMx99S2xSDAB950sUSeX7Noug2GTFR4MbSdrfIoHS79G
NexdB409fTcoKTdMOO2PkYlmE4nC0RMMkUl3U3EoEkki7SvETeJR+IF49XySV6LWxs0Uzm3f3rcg
vrdSVNVp0Xv9zS1TtRFF4h70vtNaDI5r8mm38DqMOpkefKub7lbB+ClcFjXJHSo1P9ad3tiVbv4R
4Lb/BvmliBbNys49k4gm7GoA+ou01L1hixUYbUeWxgLq/EpiMz/2qpl2rbbYkNyFc5Qu2eSxo9vP
mWEkh4612sNC6tqX2yMNWgJrOElg5OGg98mHk7LY7R2VXZPkUd6DyjN58OQDYeN0S3eZCW9eNrP6
3gRtcEfwR7I150Bt4MkeHFcnhJIYkaMgXNkI2W3qkRCVfEBMn7z1vazPZtvRcE9DfpXVOc9xLSuX
a4erWDOdfZUgB4YowNAxyoHEvTlJUp9cTbVXhZUaRM40D2qlaGHybDTbwCowx3F+A0mTxZLvpirJ
j0Y6VJHB2hh24dRV32wcV+RfrDygPVE1MbvkvOT8ro27IDXVs5CeciO3WSB9lAN5LZGRpCs/MbnB
Hfv4puVB2644aQVC74LpCUV1mvNlM6ze91RNIuxNNssxfs7xu+wa+2WY1fTU4mNDdjQjVt+k0vC/
GWK1Ry6nOTj0g9MGp4WIlOJ9BUIZ7AtJjT8FdWkdmDvLeQt/oVY7SuXPSo1enOhquh2FjR10lP4P
3S/GV5VXujrNqz8UNw1G5ssIYF71sK+WKiy68l053Tw/FiNMnmo2cxGWckqfSaFw92q21QODj2Qn
85mhO85A3TlYDpmpkd6ly36aQXeHOkBDLaqJ6yTtJV3cjV8snThqjt3AAZXBdCUGoRcbSIVkI3er
ZW3JTvbjvJHOp5vqcpcgeps2VUY1HnlUU9HkEQlSspL9cnEIxlWjm5s58OopUigCyy3t6TptuMYN
+9C6E1i22TeXKwY7PYxMdoePDY/Litz4USPJQjfscNRb+TR3do4LtBdMvYK0Cb06rz+G3nCOCrZb
OHjuQ54MY9wNk/ahk5pE30vwSr1a8wNUOPuKAtWKmU950VybqCDBEd4Z1Sp28Pmt0O+Edx40e37w
elFe805pxLS6fHU56lXM/pnwY0ViQGgbVnlNNEy2gd/cbniuFmnI6jLdrM6ynGUvG49gWE6VqCny
fOs0XXHvYiNE3SCqYJMtZFNHtFzVravlpYoIR3H0s+ElTAZZoy5EKJF+4x2HNVv1+64KRuZusl+q
E9OO1Ccfw8yKKJ8Hh+WNZ2nWQ9eqJr2F6jfQt3FlTXUemmVmu192vQ7ifUgxIG9Lp5MQunu/wzDa
uXJtvuU+x8d+QOBR4AQiWzZ56Z0B0jFXoZtoO7MeswEcHn17uqsKr3RuFc24fUg8Yq8QbU00MvgL
guSUAVZdSQPNedWsd7wrB/7uj6nADPw2+/AOK7h8HE4b0lHc7mpMao/YV83GFRxMbo/8p8jVwW78
wt9mQ5P454S+NrmDppE024quYTqwV2+K7QqDAXJhWjufgl5ZxqsP0rLBm7CGuSXqAu21R2c7h21h
4/pdHLJpoGp6/D0pDbp18WO31b4wRm3Y8No4pT3Wnpt0GPuTPWU9eIKax8y9nKAEbvPSrJOdzt3k
nEfl9+upK8sF9nmZWNme+VDtnSqkh8MOuzUTyXAdViO513wowbHSSLSIgRuQZsekcBkPaaDq/nbR
+hqkIaCVZVfAgNC2ZaaLet8rU9Nui7wN6t1K/YLWawGCtQ9s/MZX0J8FRTJtlP7ELN3l2BXFYFFu
FXDKS5QM2i0uUl537VcGtf9beQuBPrNHcgiSsSttWgXVsf0dimJ7VHoSrDATWZnG5Co3Vx60AbJJ
snHxty4G5yXSJkN3w9Sp3Vs119NVApUg8hKT2Z/k9qQ7qfarnezcSesokHq3Cllb1TscIqR4lQF1
B+vzd3zT6Qa7e/LEGAOnqt55h4Hp4aGGF39yl7U7JENSYsCiiy/BJRDe1H24PbGh/jC8pE0wsEQ0
5Zn5q/fo1D7OuorygtWbN07scvWJ9Y74lAnmI7/ueS3/BbPrTMBfcMxbdWTzliBWYGvrBGOzoeqq
wjEDDyb1EqxWiVY7w+QeZVX23K1UHGPR4oWTGvEGvYZZ3l5roJVptstmpe29ERhXb1OCCSg5ZTlB
EvDcTe+jfWidlRypWsecHvTDhsG4cesombC5TS02XmObJQdHsfIOc1MvGapwgBNVF2x8YeTfFRLi
rcPiLC5LxQou8kgJ0s8riaf7rPJO2qjSfWE19cYGSrKVZnWvfOd77lYeZg2O+LvUT4zdiJ334MLs
PWRLaz72pdv+WFi3Xiuasi7kIKxuK1C+qZQO51fbDGdjGOSrrSPn15VZHajx9SJsebk3lqL0TY6w
4pp76pTmcv7hCxLvhKO4sd28HHdJa7jvWTFejetcfQOdmT6PrebGdBveh5UU3rte54ws+WBfPEXd
Maosf4Bgi3t9NsZrw6iWTceKCKpEKza1NTJqGscg8rW02+qNb2/1Nnt2m2Apdr0Bvj7sJCiMxQzS
e21w271y8y8b0PghJxHOYqAYlqP3BC6hjY1S46iWuc4gdBzZeSc/kBQUByOrfQyAPkQNhuMEhn4u
reUyY8bKtq7O8+BaMDgw/sTZRLWu9TI5jV7X3nr1/J2SXotERfDsZTwTNk6Z3ub+4scue2aAZt5w
Rw32XnPThi0RSTH+7tuK9Q3g4XzasqMUL2tTdoLoM6PftHkrH0BwkAuWF3N1vzbLnTGsyQXBr29W
bWoP9QDb1a7EzLZaN2LWtEYkrPKhYEELvZeMhBg8ALVlptrvY4m7vbful355Qrq6x+LJtqNvXjSv
ayDWwpYw9HQvS66rwppehTGv53xYjsk8rhvXsgmWy1oigTCCnMa5a8618Gei6hj3EGkzHSSKxLNs
M5J6csfYBeh4r0k73KbSNwhaYluNrMu8jID9LnSlOxw8q/vIO9ZXkiHX0cMkFl0yisCFSJb2QbXV
JfVWYQc72kY7VmVKOqebTpGp3BfO0PF1aKejXY3JAQ4KGZ4DqJvNIG2P7UCh9kCyjkuF/QxqScV0
sbYEQ1jDmVjDj9YNwtcSyYKFlYoOyhZHOjeRxQb3y7SrEjc/WUniXlsul21L8sg+sOolXsfqmQhJ
nqkdGWc6/lB2fUsds14S2DyQHix15+AUFE9d6r4AzM7pi4iqriwIeijynmsYLBFf1qVjK4iPzKuF
aViu/HxDB/tsVAbr/kzGZY2+TNluvaMWqDdjLpwrWwzaZ5DMWmiYZK62E1jgNWue2pKvlAS0wY8M
5nghshPz6I6Fz4xFps+kqFP7zYMiehMfzFoWMsozt34d2R9uOm2Z4xQlXtQWLNtoHAvnzlJq2vXo
+QEspu3lQbCknzSi1BpmZYRzydnIOdhyHWP1O07MfhFdiKuhTOQ3o2sNshEZXBfJzE3pS7H3jDzl
GeFp8wY8ursf0mFHN5PTFvc93ARXX6aNmPKroXaHI8NBzvAMRI6o1N1SFM6J71B82WtB8lMpaFL0
PHuyh0FdTeC5H7OGYgM1xUz4U17U7BcYDv/QesrpRg3Nk7kQ2zHYpc/QhNUR6X/ZhMjQGni/hjbZ
567lkj0QMPE2M0M+aEFLUiCDTtVvZg/xa5AhNPG7wXxwWR7GtTHDt9CCNR60Lik2yTjlFgmGmt5C
77DdZjeha0BV0/XPCZPUU7PwsMz9rL1juy2iUss9SnRGaWghpiC0slz7zgCDIhp4KS2PcTatvnpa
k2LZWkizIsgXn/7ipDFDqTtDBHc91FOOowQ4hr2WK0zZNY0xWDPILvG82UXW48KaSkENIs1Yb/2P
vOg1kkZ1N9mgcpEgB+nvwR3bVYH2oW177HIpA2HXySKHTRpVbW3ejOxeGQDZajvmA1OhmYCXHmYE
W+aunbZQojiDisoct+2yLFtCKvW9sNHTq8CovoZVHAtvrpi868spV4Z2w3nt7kjP6zcUq1rc+Yn+
CEWWdMIFSdq/CAxu/67P/Ndwot/05S6OWgyo6BbtSzYNVMtf9/VknU2aJRY3LM1xT4e2LZfBYMG7
/BWg81edIC4fC2cB4j3CZ/FMIkn89YWSybmkaNZAN6CdyWMNw30+Lc5q6PGfv6NfjTZI0lFBYFPH
k2HoDsrH30wmib9MRVuD+rHYpoJSG72+gIEdJK9jQ+0YB3yoK2VakD0aqeuMf+Gz/M0N+PP1UUJa
2NA9FKFIFn99o5P0AxIcg3yTC82uwoQxrB06OcIFO0MiuvU1L2hf0E8U41kfKuNWX1smDbZ0kpiF
upZdpUGrB2ekz8r5u5jwP1LWPDa0hfX/ufzMRwP+N0+z/qfm459/OucfzIyaH/2f/qvdV3P9vf5S
v/+jX/7PcBv/+O0uapdf/rD5qW+5G7665f5LsXr9h/Lk8i//p3/5h0rmcWm//u//+mgGAZfl/ouh
g/hFQGPxLfz3xMtHhpFIGf7tJ/4uuTGMvwFcuPAHLjY9C7/iPyQ3HnBs4oyxf/i+TqAyN88fohuL
v7LxByEGtxn2ODY/84fmxiIX7eIWQaaDTBoGwH8kufnVleCZhoV0g1tLJ/3GZDrymzi0AHU1E0RP
9Kuh129VMWXH1c6DOKO/f5ggn8VLt87E6OnTycAA+xdX+6/Hx+Xlgbdym3Fnw/zTnd9uNnuxOHcr
m+RQ6RrXjVgH+pdkfui9rNv+y1fylycVL2XbAD1dxp0cIBfn/K/3Va0lNrMk6nb01tUjg2Q3aioi
M6VRBX/xrv7tQ7WxvwCKNFDdI5n6XXZvMZDvujmgCydRMQQax6KvDPDHhtnqwCHhJR/d0SeTB9J9
8AXSCe3qn7/b35y7l7frYhNEwY2SlQvP+e3tqnxIJ70rCYtKxqLZIzfJVMTGYnBiYCg8wAzZdttu
adcjjWv16qSMSujZy/abhTC32MJGWj/RPyiTuqFr/8ow9ut5fvn96JCRePH44JT9N2NSzg4XrRaB
A8Jb1bnVivGokWj1F97qnxj2f7oKfr4M4jQuXluHfur8foHJ4eJfxpMalprIk9D1EQqHiJoaPozO
1F89kqRv6kFTAJ8EMMOdPqIKCtm62J8kyXfZXc6G9U5KMaI3AcdNDG0KWS0e6kJ/KFTjTdHA/zqP
pqbytuua4hZFqmGx6aeX3XXlYlrbJbPGgslqa3/8+df8q7b7IsqDToczjUQajhd09L9e1CAM6oWb
jDafwdLWLXV/S3/E+HOpp43qs+n2z1/vN5vfzxfEVOhhvL54YmG1//qCKRnAk9+srAoyfWeDM7us
C+IxwbGelG9+0j0QrLIrUMWyAXiddIQ5PrG0RL8LVyAp4EOE0fUXFzuH4b9YR/74pTDJXCyqJET9
pHz+i4XCo0tytHGpw6xz8oeWk2xTEz2+qtI/zTZqFFS6/5l7j9fEqgHVn5viIoqER/zrB7Ey0GCX
GFC5ln5zyBgubKml/6q8+v0uubyKp5O8AMDmwrf+7VWYvfuqgP1Ay9GiH5h6K0rgHPzF5/dfvQpP
AUoekh8Qov32EFjQVCajuLzKWKUHw+nduAm86i8cgv/Fq/CMwxlmYELD+ffbpSMDfPZ0ttyKufwO
jXR6M2Rnf/75BcpX/vvF4OmXeAQD0iJnPTPrX7+YGZpgY4zOR8d2T4R6BhZ8j5QpaL+w75Af1+rp
s0pniujUti8KQjCoziY1iPSJ5YQO7Hrorca8dvIc1/Ogl15zbdVOr5h5FHBo57Vv5KG3ewTn+Mkw
bJizYlyOr6py7uqR8JcTIiKgkilQzubaHpCVHbPEaXn0MGNHVKWS4iK2J2qawOaMWbyXCftmlcQK
ke3XErqUkH2zT8suCHZS5ANwBb4QSfPr4PTv0mJ+7x2jLOKun1BfrKx9U26sdkpv2jG1cEN0c4Uj
21q8qG88TV1VGVPW+8GSq/6UNFlqEtvd9RhzA6P7CGZNS7ddV68+iim3qPdeXlkl0++O4HWMWZMd
Ss+sZYy6pqWjGNVSbyWw0nS32Gv3rLcEpMeDnqT9tk5a50bIrtQ3S+f7wzFZ23GNS0EhCxVSJcvZ
bhWaismcG7Zp0EpVbCdG9ui768DKxckC1AwL1unQIId5ilj3+nJnYuVjedOQRxDqltR4fBsK2MSE
KQsA5GhYe91QerdNiUe0DuBq+XxK5awHv/Q0fkal+huqt6Zk+mOz+m5LR5Nbgz64Brt/+QSdqq76
zeI66V0/zzzycp7Z14uZd3PIUgLNZdES/s6XsYDaWJElvM5LW351kzWqjcf2Mtg0/PZP3dhxEVRo
qgwyn7Qb/mcd1pvEcGsi7dmF70xi0ZZNXibrc2nmi36eGxrKjTELPdgGyyy2i42N4WAqDuGj6S/9
RHtMS3LLTFJ2W6M0iTJyWOdLCoxBezEwHiwbrZXsfNuqq199a6zfk5yY75CaNM/PiyQWidGNOxfX
eHbkqz6PlR+DMlb5HttIYcbkfcnP0ZJMewMzHxlaIceMU4meNppUpQ4Nc7SCD97BlMK1tDDrtzWD
dCDfY9kzygrdyYgKoadshJEWiXy23p2m8Zky932gh3OtZcM282ajOrVGyUDZK6biOGlD+S7pWcmj
BpXWh62LfCWcPUn2dtqwtcbmpnhIk1eefl88Gdh7V1Y20rlFM9/9Gd9PpPQGdVZXzxo5CnrdX9dy
Ft6hhWnbHYtELuOtUwUOdwohTyZzDjMxSQnraKWBFhtWjAPdI3aNZPl8k4rWRJEBoEqAYWmBCqOO
t+edWIbVux1GZb66mmzb20QtafJk9BjHj+R+JZiQUIcgTxhzyBBqFIyZSkR28Gsytw1Tpc2vxYRw
OyrHeWxiQraMcasCJd6WIJ/uLEY/5Mqbief3RN5Lpw9VmTjF1la9627akdlvJEldX3egIOwuysu1
r3ZmVjoNmxoD+3yH9tTa+2JY+zAA7HoAu1yKKwSlsOxdzkwGvX6m7LAZUsuFcYl8YMP4zj/JVmFN
QWOJsndFL3yNRTlryA1EFoW7trbXW9MffJCdprQ/9QLD0M4mWSrbusWcMV1rGj1qk7L9zK3eOyP6
yZuN1eo8h4c5KDYMVhRz3MJvT64h3Ud+peScFIpVvGiEmYToIZQVzxW5bjkqR27bohOsDxzBztHq
7IPmd4xLXL2yz2XrCewlCQvP0CW7Ko3zCjUzE582OJpZ1XRnuDVUQ6CeO+tg6m3yYHsr73gkYv4z
SAfjWrNXTx5qn6V1ZPuV0mNU98O6K6tgJWLLaSeJkaZfXXbyrZ2yKp0CdtxoZRImPUp+7xx/Oem1
UeeR3aBQj7BhVd8QuQXNpuW02q25oIGvRGbJLQxVNSDzqWtwf5hrem81blY4o+mm1Rw1Rcz5XFRX
plPH2WAbR+7N2rpyA007CYnRiQ8iaO9gR5jlthUsFompnKYqWkkpgwVbQISJC7/oSc+aTe0H94J6
WWzD/d6QokIe/SphNnt1xuwT4nOvU8bBEgs9P5GAj+d0KaOs1GgHWzcN9EgPagjWLBWct4DkWjPK
stFXyOMI60LllPUi0tJau11GrSkjHXQ7YG9e88MGVZtspd3kxoUO6w+RymtE0YxWJnPTW1b6UvBw
Ekc7NTMjcjSW3GHXuNpNmiDOjuthaR4YEqO1QqaSceFUQ/5Y9rP/FMxt8qMegkJdTIqmfkU3Nfuh
VS652K1Zm/5Q/pjZBzY99TesUrQ6ZqqcIc5mgcXMzRPLC1mo+UDEk647DwgISQjhMgjz0mtvXTbl
VIzJaD5VCOH8iKPEf1172d45WiWemhIPIbKtDCQMGeWtjBw0YiNAbHdZNoyXLP/Oa4tqxrYw2+Vu
mRai4i4fyDUWrmY6ZkoGI4FvHcM+x5HTRz0iCEZ7o8uSp6fW1nwHFxhtS7KOFYLWJCqyv9DBxnr0
ec2AY8Q0Bl3bgxEveUwNXL5WmGjEujB8v9xWQX75Vkch62s8FyKPXUQnMGwHtKhzWHULmru5xfp4
i3VAzA8aDPKqA5Xu9d6x4b8NiGiMFDlIIbyFu8ys3HSp4tmbB/8gLzSMKia8O+GUXZT1Y8hso45n
mfqi3qgyZ3oZ/yzs/qPR0/9srnTTfomHvvv66s/f2/8fhksulfB/P1x6+16//zZbuvzAH3Yu62+0
Bz44yIvdmBhWqt2/27lwbTHVuaAOkUVTdV86uX84uvy//Zza8vf8A7hzl674H44uA4OY5zJ50i+j
KZI83P/M0fVzgvTPDtz52Z/SWbgXPoNOhv1vzUXfLhpaDyqKrkSfG2c1s9VjQDFJXiBsROxVGdLg
NDTI6PmhOoR0SGnqAMlVbjBcvrj/p8/ZKpae5b1I5TGodR0BXj/m/pdDai5+0q5O6+yaGrdko8ly
A7VFkPiKiPQ0mA8rJgfjzSSisrqtiQegeioMTiqfuov4xdJKD4EmSm6zhPLmnOYYJGJbloAiUUK8
2Ehul+2qDWzq/ZSzFxdtXdZI4DhvWXyKfqYFTtGqddR8tWvHrTGxwcems2jyjhRQAe+bcBet3uiY
Jv3N0DSDu/cyT5Q7DGVOaFgyfWtWMw9RrwfnvB+zR9LKx1Pm6GiLOh+OLaLdF9rY9rgEwucXU8ND
p9Z2myfNq02WOYRs8Vl5AMbNxZhOGDIYPS12zwbFk989nY+Yfmk9JEFd7fFldjuHmvOs68ONluNJ
r8xh4dGAbxVCvtqU2WzvxTgNJ8ouATPDel16NmnJ5WEuauXdmrWebApbfxcuHt9EJxpczLRSDDue
CVUbT5bjjsfM1sUPSED9MSEqYMcmkQIhmKyYdoW8MbQLYSa9HsqdT0neM50pGpTOkrDWvmUTAsvb
7m/6Cgi/iIq+lX0dan5hlU+z247EqHmKLyrsWr3BNKzWNXidMr9UpwBPDLWbgK7A0r0bvAA8GW++
sz32nwwBh8jq0vGmGHPEUEV6snWg6XtGZrK6dpbmVrA4TSHiD22yEW6JV7dB04ymgZowNALbWVlF
SdN9Mlu45WruH0uXk9kvEOPpfqdF1KGIN71u3RBZikOxkxsRjLIPC+xaWWgjz2aahC8vuM9Z+yHA
04LhrAqNFNTERMtoC+FFy0jczUOWdYSFIEMaX8cuIXYdDwX+pJXSpjgjgG/yI1946V0Zlfee6ZlO
pWQlQ3l0Wj0DO2B1b9TvAw5iga0oJRkXkRHmoHaf1Gu7BwdMeAVSjC5r+6/V6Z1D6bj2t9JeFU3P
YoDrschBImGZoXSLt1kY9anGrsTzqKOBcxpLyBgT1bJlb+7RHVmEaXwo1jo5z2Z82VE1AzufvGLF
6IasPJyqpStjlPhucPAThBO3btb6AFMMc7zcB0h4x/TeMttrSULdzi76L0u1ZjTqvoWcXFrPqCu8
5kX5q8ThAInOIw9DL6nCl0S8p7LIunBguMx2bbErN57pQeWp8lzVxblXaTPxCc5UfIxVeckwGbxr
rQH8HwFucMjCG4ZJMBTEtRW5jv22IHHN42bxPtDhHspRtVccUIYHsV7xnWbIu4KoTSXKKgRpzrM9
10eqTSm2Uzno7+MiLKxWE2pijfvSmj85C/4fe+exHDmSZut3uXuUQYstRCAkg5pMbmBMZtKhtXDg
6eeL6hFVPTN3bNb3bts6i2QE4P6Lc76D7KXfHJowgBsr3WWJs2RHqnFWsWDVlypSNjrLY+ZlXc4z
MWxII+q0/zmzlYfWYtQK4Ti4DHT03xvmfxs8NbpMRm7eXulm6qa+V+jIWlJBBHi781hr2gMvr4ws
OuELw6cpbpGBxrUotx+r2aP9HBEYBc5MKQz09Bd1AYmFxkQF15nq4WZ7QG+/bC+rWl4VKNbowNoh
1gtt261T+Rt2/npib6TsdAqSE7WocSKT1zyaXaZ83SBEHJwCXN5g2Z160Mxp7XakG5nGzukGC3/G
9LsQhYeMJFs/urF+Y15o7bLKWY8kmjS7bvAccjl6f90a/u7CGpFlWL8WqWSXeSzxmy11F/FomG+L
ihWSZLvtaGNVixaGM8iXGymYxJhzcWZbsFG3TcO+rNXf1EzpI+dtcvbcrQW+KtFwINSsAuJlrJik
XJqAqhn9sbW3j3wUDfYfZ/tgOYrEPEddfc7LGjk3wRkP7k3ykMvqyuT2W3a4em9Ftnu03aQ5E/Fx
88riJSEJWn8knHp672ykxpy0LmqLWRzduU1eIISJyOIYhI2cmstBQ9Z8zbhi+qiFGEB7rVufSLi8
H4QLeBEtO8JWDIsPq9nF5BxUO0frmAax2t8XKlQVkjsLHBNIsWDO8SHOqI/4TRz7LJHjZYA07pxl
eK4TPJHkC3uDGZmb9e2m8tGyavOQYxiKe3J603UmCBkt6EhgcdPqn602UT0O90o1kefDfVkRufNE
OEWU1PkDOd0n4RqB4wxyt3nrctIzY9vlbduQeDHu8560IcCBGNZKiSQqw8lErirlKmug3lwf9ZUz
fi1sOtFuClLVOZjaNkR8/uarZy78p5axJVkbNUsK++siE7BK3PqcFmmJjVNWYyBMRfxEOjgdsY7p
sYVOJ0xnp7mgCdk7DQrjm5fVL631i0Hc8uAu26HP0ud+QP9dK/rVasUeh+jyPGUzkrZMsZeVxPEt
TozpuyFTtGhbPxnUyR+NjwF9kMjT49C0OCQnNvgSW/iWvoluCedJvWY94FI955K23Z1BC3jJS9wc
HQrW1OnOXk6ngHsjQkKM+2FqXvXF2qd2E1gDTatvdTkyjuKUd956ILDqZpnHShHrzfaCpBHNOLOu
HbuRe3tx+VvkzmsIPLJWm5u370llHyp+p9lGW0OL4m+rleLNTAvOJVN9TIvEey68zgq2OSOoXenE
KzoTFMyGCV9rp7VC9/x6zk0Eu9LpESu32ZgeQErgYPJLoqjR8Nrlp25s17a2WuLHK4zpdm+E7oyA
eZw2XsOa8N4vfRHlocO3qo4XrTAmvwNXozNHKuFtVmtB26xpHNYkCaVbUr25ODtDT0WtxW6ywpjb
IVC2Y96gdqdhGT4wLUOskk/VdSAze6DKaKejjtH4R1/r6s7qV68Mewa2O7PxlAfWN5XjD9qCyIbN
V2XHTPzl57yuLlKvRVcoJLdcI20oX2uUhFuRGRdh6LPzNgu78yJtnPMaseEg7lXEj9dt0NGzi8y4
wr/JU7w49FLsZDrQqGk754fFQz4ChN9pDgPIgnsPO9gdRjMZIjAvIkLCumAWBUEqE1+6XuG7w+O/
hkNSmtGI4frailG96KmJHL3K+3Ax5+m1oZp+WNbioW915VoIFcGpwbO7Ue3Hs96uJ2u2+stqTY8Z
Q6jOcnkwKMFvg4srJaA8M6t2yeURGGlkOdY3KfCTGNArk3zVBm7ev6o2qVPgEc+6uqWxNMGKDI0J
aHxxxJWqRUWDVN8tAyJRwQsdMA/aq5nBp58Qs2srnyWOmWPqzIIQ9GxPa3xgrL58IgskU2pggLqo
gColVDIUqlycTCWW+pmvdf5RpciRFOF9sbTGldaRX9oM1hsJ7/3dbQt6WCar8RW7ftJUHlRnddY0
Ktqhx0HN6Roo7QhrhfV2FfHWpmfX4j4JZgv+QSln477vyu1pQVh/hIFihCvAqFJbrdjCf3+YDe4S
K1vX50qm9ZuWtEm82E4VmLnWhkRfeDtJTlbkzUiwLG/8tUzGQ9bI9r1SizJwKvXDGDU3sBe1ekjo
8iOtkuLLy3Xv3Lib+m6lY5zCIQyl3TXv5LepBP4I93GT9ZOa1dU7wd6/FKkeSqLLoC7k6w91mLHv
L9m+FJX5k8FEcyREeXocJ62HQZuIn+3oOD8bw5qufWqaL17RD0zVUZRTqSTWU73wimHMGJ8mdStP
CkCD3Ddnb/q2VmXdWUo1x4WmDrEyOtxp+qDEtt45+MKy6Vp2C+F2tgrdpsnwuRpm+Ywgh76qbOST
Oi+HMpv0WG1N7QtMAwAoV1d+mGjIPoaiS6NmdbWowKN5ZSfjBQO7zGvpruqPrKr0nWqXfai79dts
SC2WqFMp+5u4WVLHnzOBZxOj0wHX0hS0DL+CLNkwATjbdixVpwG5oGVxN2eSlMZJdziRvD45yUSb
43acqgePGGi3Zy6lMytHMdmo232BdQVx8MQcN1OKl61IEQ4i8Yl5UR/TthiOKwt9nxnvQ7qqRtik
oxbKvIHu46TWSVLIhw1yTmyj3UF1iihn+/ye9ar2MPbNM6Fr3Uka4iIqGwG5PWEyodfcG6NbXBsc
qFHbt1AgDOF9MlvjfQOHwMg5va8QGp1aYNxPGorls8nVERSmQeZjJvqoSVZWOt4RX+Cyz29o4pwS
aScUwvdyTZahXZNSJcse2z2ypSxc62R9nudbjmMxaQMW4Ho1d5pJw7dy0fzKCQeNKG0zmIRd+kib
TneZON4AqrT7yhlmB1NutHAD3FTgeFK8M+lm6hG49uDTwuCLJQeP805pOUEYGUNdmE+KdVMfat3j
bKjo1Rei9FzE7h2x1dYdUj1xcXMoRIImi/uRnUJiQgxZjczbQ3/g01h6Brz6OOzyorUe61v9k5Hj
Rvh1+6U6YDgMwAEZ6DxGwgDR/ITX87As3KkM6dSd0Q+vOfFhvp0K+tBxaem922a/liaSThYVXmBJ
83cn6vdcTfWXLcWuWXdsmwptlT/5vqyjMv7ZKGfvA03/O4/zIWlEFjgbak2cn3YMwqPt+PPt6mAy
A8TYXxDtlXurgOSi4DUjXVzNAkMdGp8AvzJCbWoc2VSBQTAEQCk7PyOtdOPESi7snh910P4BlPfs
bkrdlyabQ3JavEPruRdjnRFwdlAOFighuNa8By+xyICY5iTCD/XJnKTi1i/H2F4L86TN6X4Cl4nS
fjuQN/kxkyTKzncchuuseq9KmelYQ1PnulLGnhJILWugbW65lF+pXgtE6eN0cQfH3usMCz4SZyNH
p1SaEO9izMLu1E59+wT5FXPh7XYeDRlNCry3Qay42Zz2nOCM3BHzWD13OC8RNgyvw+Qt14l7IFyn
2fhFf/Dptspdo9Vf9ZDWn4sc+nO5EnPoG/miAqhq7UDDjecrSjGEBpjCo9O2kcKQ/C1V+yxGbGR/
5pptvUu09LGid+dyTmXAIYOeTt8MFkCJ0e/xNWp7mvAPoyGbB+TDu23KXzwiCa+F0Vxb7CGxTBb1
nNX4NUxDRI2BJ8YaS/PbTMzl2Waoc+P3ucGEcchvVoHYn3GyD5dd7kfF+JqrspO+Ww1ZqCPMCGtt
rl7kXIyc22l/nw/teKBls0MuXiVsJ+yVbctg2dSEeyyZokSKtzY4nUuMM5WlBWqDBNFC7Mc9xjQb
YFz30s2MRhS53bYMy/agm2Z5hKdCB6x+b9JJdx7a812j8j6Eba4MT+26/coTvfcR0Jv+UKv9pVYq
7kosFT7xA3XUKzjMHcMY4kbt+tBdZ3nSN0+NRbfdabZ7JubkjfKIotyshruWsNTDWPbmmb03aLy6
JLfNGRPno4YXRmmYfsuVu7x0nS4cZrs+j7lsIyfxnHPDHxe4LEPV1Hot06QDGghRrAVCAEQQ8KeV
GVVcDLX8LEdN3g1dU+7ZJVdhV23vEDE3otUmh8TTvOJH6+ZvRSRKoIJReyinTvL2kEWniRGHejrg
N6D9PSIt1J8yEHC7QVcBR6i3vs7YFhlMLj0h0bbAIDLXpK/mjHfoM24W/YeuXdKw6VXdBy9d7ddk
6w5dVSsHDfJAgGvmmwkUsY1W/jToxQ2pdjP+dey12PDLh7noNTj9ybc+596png17X+nOuNe1W+h7
D5ex8vp7W88dJi0345qdWdyBQ3VcqJ/uPPeGzEA/rt9WTwVlJINGIhYVOqZl7ALeHwssRT09KDYE
mz+XeEnbe4xHyyFkSUJ1lOAfCzdWL4Ag5Bw4VvnCBd0EioKjrE5GBxN2i7XertWgT5UPbjwlwmyu
nlxHNAehL8YOg9sVVN6hTV0SMoVs475JV6anDrUj5wO9/ehiqzUXAiUJoN0jkwBHAKkpNm50qkJH
Fj8m3RBV1vDSCPmKMWUGl5jpH6Lsf5aNfcUG1ofVZi2vrI2H27M1HHTwCzFD8KvcejUsbPM3skb4
O01aAM6y2YgpDu7EcpVBj3DtqANQOCeGzcVa5859UeZMXsUco/7A3ybkShQhgmroRp+SSE7QFWY9
Jid9TYX0525IG4zDVTGf9dGWT11aW8ibp2IiaVQwifcJglax7t+sRjcigLVeB2PLz5nBYj2wE0Nd
A6wAQ8LczJvT187B31IkSYqJwcvz+l0OBWa8EQMi9jm7ct+XbQAb2TLEfSu1pX3GvrTQPdStIg+w
Knl3eoF5yM/JQqbBSzWYf/5gDDOXZakI+kp3WYECVi1H3qCWdCnLmj+1SB+035jgXOXBIfxMOeY9
hGsuPcOoNoBahAQ9YPKm4c47Y9pCIF0TvNCl1/Vjp3UebaM3aumpXS0DNKfWF03IoaltRyW39Tlc
WA31R3PhXfI3jA/yjAgeqxxxWPqV9NX1e7bZ2DL8UknllJAIUqQVy3TP5N/bO0O2YpgRz/gnc7bv
NmVadUkm56XUiGpkAd1hIS77x1pgwTa1n4kOYb4osfHAVhp8LHe/5lHbXnkQlhfmtyTWqnLVKerK
9U0jRNYvckYdFczL3QAKg0ydAi1mW7vthTWiKuqgybb6Vpa73Rgq5Zy/yqTrxwd9mGqeh146e69i
kByo6KQeMwZIeSRwlVZPdb+0J5WBEGmhjC2HXlRvxeSKhUTTdros7cZaItX2uqJ1WKWLOSh1Qny4
OptXOc8QTarnqnOSz94tzMcpU6zHVlvBaqbrWeqUiHh56h+jmVNbjNaTFC1tAYdkyqGkVzHJzvV9
NabtoQA8xLiTkfnrRiLlwWhda9fBnnnXt3T9NpIayg+xvhghW7tmZ5m8l/m4RmKEd4b/SzswALAO
C+GB314/ARdNOTFcdgbNoF1cierdt+Si/ULKoHOEbK21flb2Wun7KpuJ96MU7yw2kib2VR56L3/N
sgGmQAYPZgAVRdgxKNm2642T1EmEjdCsEn5nZvi8Gfey+KFFthuGuKSZ8+v6M3oBL+NA8Gs5D82u
aBwi35sJEfdzYVq9ZKaGlEy11mgtqkmuISC+bev2AgAo4OJAOMtydrvlk1VQgkSS72aHVRNz8JZs
Ec7RN5k294ymj2LFQainLIadtQEpujGpJUrFPWBUL2jZAfduRJ0e2VFkpp9myBVMqwYIXdvWzhCM
sS1OO9CsxRZMwr14s5rfse/wF9qVH6KHd0BeWNDNssICbYodKgd7rzZSuQLIbcKWoWSAn4ikQE53
DXiJNncH8DDu4LdDpZ9qRP4fJII77wIbJitvMyOKGAld2rnpUTIibRgRMpWF3siUt9qanZjA+bho
fo5TalTTbmnHvuX7yXAvTDq3fZuKQglLHpmg6GGdRE5Kim1AWCQGjqR4JI7kYxOJ9sRi4Fxp2mFZ
03bCLpkuZEf3MtZ6ynI1KZHO6rgIZ90mv2EYB4fw0lUPuD/b62zx6vqbq5h+y6Rqh3LAYB5vrhkz
fEY+b9vgWahiFMa4kvL2h90Nv4eGGXPZj/a5NdqbYpTCmSpFMDDUm8uIAu/n3LrXcaHhyuG37KjQ
vUOuSolgAjcaogj9IYXWZ3us3vtxjd05u+uKYd+3tgfZDJIp91HeXT13FheT7QDyJm8J+sKDzFsK
/FUNKj1MBivJ51zRz4qT3LHt4FKkmX7oHJ5KlSHgIxb7i91lOwKJjhnrvF7D389Ks/7RoWlg+Ox8
WkDlQtNky5R6uXjUkBftmQKkD6WTN5E3m3psS53pbcov7SEbwWVZ/Gy3/DB482fd4utaPSaUhm0s
PtOAZBQPVavKL87b6m3unYW3sUt2WLyupjJYoXBGtwoUJgRhbxRMkRDDL/up7a0nwk9MDepWlR/0
BcUcfIglJBJcRzKw/l5s8VJZKusv3ruzVa1y74gFzJZ7ExJV3p2doBgQLd+hn91qhdKa+sOMr/OA
/a04wikj3rIbiVCfcVw3o6HcTZrVhzDHqpNUuiVKTc5nXmhXeSrdpnuCKPSYVRSxMOfmHbTx2k+1
QoMApW8HUVoQ0pwKAPrkvJH9q0LcdVuc0kt1qRSdJjDp45LQ6J+iH+lZJ3GHmayJeq13Ihq4PFQr
Yw3x2cVtpbz3tm7s0SpTvuXNa1oAkClcENy5tnwuOcpM7K9ELpO35iIoGthzYnG/iLG1iZK2v2rH
YkmDmwJcCXeBUcwXnFz0Wlq1HQyRIJlfGEfbEHcYld3VasHsuF4jWy7Kh2OSggyRtDhK4ldCzKbE
13RFmj7PJrcYaMh57tFSUCYB+hkS+1Qx7U8++n5OrGgspQQukpSwT2fN5N6FY5ksi5CxIo2TurS0
Hl5LtduZi320k0rPXlh8AC/AGL7Y+2JdsMnSEabdzwQF7alPbARI3aQP7T809/9fqfF/tP+7UuNC
A/L5VxPQn///fzUBmX9gc0BcTXShivnB/Xehhmb+gbnNxAvhanh6sOP8u1DDsP/A80beE3JzIO6G
h9b531xA1h9AUXQLuAUWPIj27v9GpsGP+mfVtHqLK7MZk5J4pFreTWL/Fwm9uiDj4jpgxGmQuu46
QCPNcLKSoLanh7plELZ+Itu618rPLb13p5epiUcdOdWaPqhTHhs89DJns0Vsz/BEbqLfcNqqr4ap
741CBfII86G7YaTAM217V3vY9JG96vvWXuyMp5QfTcWry3hEPMm0qP1qUrqvSCN858WWD1C4nB5j
WliB6EDKdRhFRylD5TD5SZOE7KG2roxtpjqJCECCHhv+J6dUGZId3AocMKJKtcv9rP/NyDzsrQJJ
8H0rgJebv83m3sbVSi3yNNfIhtvvbYFh7r2vyKu0qvupJet1VFeW6qVvwhBYxB6B66VgwsLpgqz1
3S1+OhaApkYEDpIUhVPGzuxQYyq5eFHPtEotvjCBnhvrSU30OJ0/pdG8oqGOGDKw/WLTbizNvkpe
SSS4LVh2VZOeBJNSxxDolDXgTXA4u3G3IBgF1B2NShYiWdsv6Kg1+Y0+MwYx2ToPa/ZhdhzM0jeb
H5M4pV3mWw7Zx6gYVvJZUKbCQI6SZAyW5Kuin1yhlul7SDLa9uVuz4r3qdmIyXqDMTULt/Wntd14
hNm9l6TPk8uswNlbvUDNXMTqsAbSeYe7d0DwgvJ1iRQTCpI1XpJ5CEotRnEecRQNUgu9mokzsQGz
mK6SiWRmYkdnK1gYWkChEq8zHZA9YV2dI0dCdFaJS9BDDNmRWnJ/sM5ZAAdpbhel3WddikDJeXQy
M1BPRIEcs3SI8w0x8JSH85qdWoaNW/PEClXmv7DNoiZHxcmdabJlYPrR9x+qZDrT3DA4K3CqPlBq
sOfMCCUwedsqo9oRgQ08ruY/ZYjhYDMPb9RQenVsLg60aSjqtIB1YgZtncWbe23htBlOJMCZASw9
Cvt1nsGStn5VXlDA84fyO/Am3H6isD40tuvweIOq/lGAyxyohFUD+vCXIxeGwvjyDRl2vG0utRoT
mHAGi0YOiL8iYLZMZTd0BkD4bV+nyIAACy9CMMmT4c0ZXxtfVZHtMTeBDK7XsCQBbLzBLCRhNIsM
TQe1o3Nv9/zh6nnWntpCXqvkH/K9/za6zfk72JsD7HbAwPvWsXypuD/+KYoGx4buQXuZUBJ+Z1SA
Q/VSAKRdWFLbFDD6vYAM5ClauPXu2ezyw+pUESPLqN3kTkmWuCmTHZKf3WxoO9ZuvjDvqwTdsafx
z5yg1X7W8nG71Zrh+DulkM34NzRdGiWFiXSRWQ9WdlRo6EHnE6t+dkhYI8jSS7HQs/lbCu72Dwo+
nX7cVV89pYlYQgdgW9G38453vrudbfMXiCNkkcrJHk5d1YTI4vP00/B8IJaQCGNleQb2EdbuELiW
TZj3dUgfq3FlvPw/+Az/ySv8nz/UfzJFTw5CtMbkQ90Y44zFvdnkIYsKqsQC3ejHSh1bq++2w4cS
a2sPi+1fZZn/7ff6pwPpP+R9//gVWDWQbQ9M3uSW+vvFUc+K4i4DRWahOZEBInDF6ADwAO4fsGP7
54aCdYCi4ERgxFQ3QO9g2odaee+cg2TS2lCz+qr+qmZn3nqFXbaFVCAuPQY87G7sfcs+XZmuf5FQ
/hdm0P/sm7upJdFLonBEPfnPSYIaT0xG7Dq6Me/nBKhpUm001GdE9f/Dc/93N/mfH89NlomRGzi+
Sd7f3z8eMAzlpEI4YmDIqil0S1SBcDjizN2L7n/6WX+a4P/2ZWgUCQS6eLpqm5amU2T89RaH6CsV
PUnZoCtnt7YfnUQ7ZMOyF1Wzn6GQ1uYW1l7qa7nxjtWJ+9eINaReTWRVql8sl9Jx/LHewJut+Ys7
oEouyp3Ia38tqzcVh5Tgnk8ZL4IzQzTTPOWiChfjlX0pZ/D4S0HwwflPwEp3yFD6qbfTfGr9VrAT
/qJrjUdrvd+0kFCMi7T7o7ya6kPnYj9gHC3Whz7VfEezQs/+ZthEt+Ux+yn8m6KMmtqf19ZXNzj6
Scv6wjg0qiQnCaKVxlGyyMjpy70uXkubkXzaHVpWRkqq7EUZ5ds3QnXBEq9PY4aUAU/FjZ8RjuBw
ZvRkTO0rPcw0jVpF990OiULyrJYHuljfGuFxPzTGyqne7pZsoCsZfEaOvvNjhpiztG+K9Xq7hp2+
QFnyBg/MN7o1QFy391Kkg+ZT66xBlkEPVi9If0DQ/tLUMxP30N4WP1WeYXIFXfmLofoR/yLxeUcW
In7hfbvaL2DCNHGR0mEzrT8nsjnY0jjaY15d53E/qYdifJy5OWxykTvlTRRzqJIUxQ1QNW8EcoSd
awUQ0tGCErajnwH0GaAWlZVAn0ZhLI8wDTgWc+EQDV5g87aaFG2jeyyEDIdGcnqubNbxSAxn5CH8
6Z4/bpLwFuMwbtWzy5IpFS73JxNrc17C0jH30szCYcwD7Mes4umXWmBAyCemiUfqS+9470vttGlR
oxmQ5fdpH4tSD3I8Jc76lQNpySl4DN4T1ICMjgxQz4ElziXMLZjXEapXnx9Xp3bk4QzJ58T3+lfS
FI+0QPoQ10Y8pBbGkgIB/SsswmieOhL+7kfkcO7m7G9XqsEKrJJ5COMlVup+ryp1UJbg1m0cgL8g
ZT3IIkpKNLr5GPPo7TB6Vvq7q6H+tPhnk9gb0oyF5aIkOM3MvYs1PVq5h1YMHy5E7cKC977diDZM
XIfHTbeeSuNltuaLwXLRdOyj1saJeHFJUwE96g/CYFIY5S7yZRTBFSEV/CWucp+CmdcYPkxfizSo
vhb2Fqzr1SM0OCy4GWvo3eIOx4EcTXLxQr36nhabegTWYEOzjFuqbFGRVTBe2m+EGfb42CJgzo1w
4d1K2JQuTAegz/ueAJXPrkFlYwlkt0HxmHr3lH+L+5vlZoB7KEAX6Gxckdpr514nSwutbW9QcVUG
l3jlcVErz1b2NslnVOj4dvh2lvSpKEGAzSIAdISA+pqoDEPbfj8NX5i84sF8h6UbpF5KWiACqEQ8
3UrKJR8iIs0j7FRwkuZd2rIcfGuLdq9Ta67F1bTVHekgf0JrJEGaYLRt1inUd8awV5LLcCPnv84O
NyVGvEx862iRiYxCauYEisaqHYslnjsK0nVUwUvRW1R2AOmcR/W+ZCBhAHsHR79RjrrTm0NqKcfs
ML/h6fNZyAeWZgaAyyKylgLQTahH3hv1OChRyyaNTS0BDof6ZuVQxp2h32vEX0xMhSKdxYCSHgVu
t7UpXj0gzkvCQiyzolsrMWnl1XFEZHdwauot7kCzWvUYIfjz58kMq7RkYJ2x3l8Z6wzXDomJsOU+
ZwpV2gejp26BJGPbvMb9h+jXnVd1B74t3FyvUw6x67umVkL/7Ft2iaoK3uBK7ZS/Dg4gLCyb+VMp
f1m0PV0z7WXV8qMfFcWOR3Iz0wqxX8IQML1prx+RzB8QLmPpZ27dm8Ql7bNtCTVb98VEchVje2TB
oNeeuBoGSPXlCLdmOZHfEG/lYcZ/pnxqqEpuv8rIvEJT7lE1hA79ikDyYff8pk1PWQXvxPpaFiJG
NV5bFUkSTyuM1JWtIvNpAFFEEkzmLqWqFVrNaqwLCjpbty8jQfSK7rxZ61Nl1iEugWArmmPu/tIY
XHHkTYl24mKPRUaEhFX5XeD8BEw9e/vFhNdssZcHtDW+FOp+YrY5k8sy72f1xzJxbY6AY9nhOvXB
Mq+KFaOVKJYHttu4KYUat8nRHM9gMtcClcK+pCpwiVPq21Afq1s6zH7oiO1Qfg/yPaH3ovZhPQqc
S+csOOFY9VkELN3HVr+2t59TlWRT5x8KW9PZ6j7AUgQJiZf5a0dylcsGkuqencdz7wgyOGgkeGgB
4eKqA4wu1GCS18JaQzCygdOKYG3RQNN/j0u3g4jp93Pzwf6umPVQQcI5LnlUbjuTHraIhCqftebQ
2Hdz8WN2PqD8vWg9sCTtu2LRhUawzRtmaTdgKs/ptkvTBNomjUkKU/pDQu4vtl1SBwkNUZodWDwR
NBm5jLwn0GokwbF79FeHA7zgJMI97d0U8WFOGqOtgYIGbq7zqMLdQuG2L1ubCLRQalwyyP7dftx1
YKsRmoWpduw5TK02rkbmf9rL5pkPemNF0k15WYqbKWEnXQxXSAg6jvrllgZLe5W2T3I4Q+rzHW/2
y6RFXf80cCuPCm7cJY08553m/s5wmZMwwpS/WaPeDUZ1UEw4arrJsrb4Rs2KyIINQnpApMtUgi/m
B8Fs/uh5UZ3x4pUyGNX64lWJn0gO4mJClUw7/7wYY1CxqpIV+Hb8gw2PdWuDnZJWcPv7XQRujPHx
Sdf4OlHbdSJG4vEMM5bT5HbJESwNrMLDPVyhCsmlEtmqr0D1xqMP/Suo+HzQakQIXf0bdk3y6Rr8
hVYyc7nXF12/KTdTsji2sCSEQJm5z5mwN1BsaziFVX4cVdMv2jUs0ixaQZMbzWmuuXyboCxMipMl
WDO0taq8U3iX8eMTKPfdERQH+HCf1kloOfeSFGAbPYJRYMLjbzECrKaEsykhwlwefSuuGMy7DbKH
ajsbdPyIaX7PKn7+2fWLihW00e7NodxVqnuX3qoUY7jmmXzBfBpm5h4B4W4d5hDMWWCr7cUUTdgk
6HqTBlYx6z6CBIYcRjZPKjl0ihFiaL3DGOC7RXVpxys44WAink3eulZZf+p5dzf14kCQAk7QdAwL
CB/V9GvgyJxtMkNm7SBssXPNhXa1D2R3v61ZNFQ5uuTtgDvlmHo09CJy7OqXgUpj5tgnXI2hyweZ
2cCgB7/ge2xKC6A5t0N1cx1SffIZuVYVzMqOw3hUT6RghRIzg1CynWn/qNynibjJWXD91e88zWYS
aCuwjgonx5jCC7axRaVhmXwMzL5TpdqbK61ys4XsJHt929UG33fzstUvNAV6O+zUzdqZ5cYZtuvb
T1E6cT1fqk2Bv1ccJ1M7dfm7cN+rgpJymeNlvRBAlfnegENgIbLeGA74J+NMX2KGcBbylJnSCR/Y
4//eI/j/JJ7q1r/+9w7C5888K8C+fv6daXX7R/8YTjvWH5pleLamuUBUbmPlf3MR2s4fhMXhFnRB
Lats4+ko/9VFaGp/qCbJuAynsYVCY/gPEyFza9sB1cb/eAue57/4vxlO/72FJqSd8QIRc+BtbGBV
ln2bLP1lNG1amVu2m+HhaJAQdZO5fUGytrwlquFcnEnRERN12oPXTO3uLx/TfzEl0DXv74AqfrgD
LEqjaNN1LJHmn3Pzv/zwRO+weOQoUPXFKfZaNrQv/M3OdILzm5BboW44HCwWQyHrlHFG75icVruu
I7mt5dfQu3XYTKrxMLnbErvAuV+9dBNPDMsGVsw1vixqDCC0pp4JVpaevic7Y35wC/QGTFAtBEPp
aKbmrt7kfK+50v6ZJEse5mXGUF7I5Ny60HimhJmlppMk/i/sncly5Mx2pN9Fe8gQmALY5jwyOSSH
4gbGIqswAwEgMD69Plx1y65k1pL1XgstZL/dKlYSGYjjx/3zIm5+42PTXNUie4dE4H+NuUVm0cBy
iXJWG7D9PdclFwhkOD0FYF+MpQ+Fgw52at9y4wENkLz0OmRT7/jJX121uUZvZ4NPmjlqKk5uLLTg
TRv4yEF+UUMYXaGDEeLXmLtWkIbVjdUi7hbWy/U33XLqJaOJmpWCqOPvKiuDD3TYcivzCR9uK4Jo
DVBlWQS7TrcI4lkv6IZ05SsHSvvh5IOVsjSfsSY5RkpyIQoXXXcEjc1wUBD0briDN2xOx1XBtLxF
GfOvfsWeQLI93vZgyA4RrtINABy9RlM1DlmVpY+Tn1X7sIsSXhxm+pd6U2NL3R/L3jDFr0A8vbu4
Hdd9i2XmRppivC4VdvdcJtwwqac4ZGGWPQJ/QooH9rCrq57bD1rEL00drLmaxr74GbMxpzgrEufJ
7Jxr30dcMFK7fnM6IGC220evmobwjUrmyGLq8iVc/tTcJY7rw8tpVP0TeIN7Cx3IGjw//VoZEWRx
4KRg342OBtnUbE4GcteD6tpqD55g3PidpXeJStovzaIcc+YDEdUtnLR5jRpcHUobYwYV2PWTVpZ9
KwX5A6rlwKCoiBt/YJwIKLB+n0W0i0tTnzEJcqVWtnFMy1y8+ctdjeCf3hPz79dpDkEuc7R8Aig2
/S0SO8nXDrH8F0WsFiNPMnUUmZBIxeHSX+DcA4cpK3P6JTNu3ubsRxK3SEDfge2CprFJl++KMlLH
dp6Os2N9a7sPL4sFasMX4zc+QMy8BVdA21Zy7SzrDmFMj65n+HQQ6muMlq8FC3W3H3fgEQ0A8lF9
A0KFqMxHFkIHY6AV2cYbS/eMII7r2Wv2XFRPOhLPqnUU7QlQ0Crn2CFWYnPsLmnQFruygI8RYf7M
gCuLqe7fB0ucwsD6bnLSeLYZ/THECzbCh1kS1gXexAwYP5HEeqPV7t6gfIWJfTciBuKkeLbi+pB2
7iqwi42f4ivpkquNukRVdUtRcERfmubLlJVIrFFzp8npy0iHt0aiSUu+++gb7iqLBGDd1ylwN25G
sZLt3OPM+qRZSV+h7FY3o0EYSFxtP7ZW+oPLjbsnnJsHpQ165LxTT6eGaPHEYjqbmz8F3oZV7hgn
ZTPjai6K9Uxwx8vbO5U1Ww6oNTYdHsKuJsui/IumLpHYTXNHbsfWyextjtuY61I0uwezHsCKixUf
apxgLdT2Npzt79zzmOmUp6+dHcdH7FDZofTLO6Xg7olrrjroOK2/7djg5l9E2W5EHAQJfxMLXDmN
/T9GYBsHr3FP6cCFGZzQ1nTBIQu331qsh96tkaVfC9vaJiJV5/Gpx/PmpO/swzFGi25b0eqxBmVN
Iwv0CvXp9qCEJ1zCUZb+Ka0alc1Wawyeu1B7DxNOtO0MEX/lFq8k6+8x901SYqntoNVk5Q+F7Xjq
agsMjxVeNZKDo4Wxhpv2LLnKlxCHE5OwXM0uyocZkzNcdbH5OVcmnCDzihqymvz+MujcuPYeesCU
qCd+uRty4Af45GqH422597fPSHCb1GTabquWuZdMhaGXncrMAEKdYeNuMcqCmvWZYQN8XjTrPFic
VENaEfdF9TPA6YCa4WTzko8o8T5YUF4xcg2sSe33VPvbJCifuri4YV2FkB3gqPDTU+PBlTbx/eMm
jtdFuLiPFJ68aIlbpMkttY0bX+oX+kZWieRPi7wFzxsckZOHVVXC2uBdvm5nq9jq3gWB25Know0L
EwQhxe4XfWUPIZol1dOsnVE9p3Fch3Eg94CGz7PfGivSiXvLdK9iwvQ5N95z1HVnZrSHEopVlxpv
rl1exGBAfyEuFxf9U8bLwhMVqyA5bYGXmIQNCA1FAwPdHKxMxZpxSYqEeluO+LfdV0svaiDGuqUC
IthS6kCOj5pmShYbGnvc66goi3VAixkeHXQkvtYIHBJ1gCHchQe1jTngLyKirjGF/bWxyvEeK1br
GUtTzfLaLB/LSo93RDrjVHrOc76wEIICjVWX/G0zmJQNif2Ih57JiRM44Pk2eQ1KHtZI+4d0Jm/e
VnivRi4ap8QkBNiPyOhtN0Fa+aIoavHiIo5Sl4WuGcAEq5MwOye+cZUgCnhwlm19kpa7PqujF4Mk
QtOu1Th/IZg90wj7JrR3m+3CfhslpkD6x/xXH4Ji5ue7fpDINfLkU+WV5+62DdJd4ZENLNLxCgRN
12++ypJV7/Brao3ksTCX7zQokmp6cKJ8M5TiTRry1ZlQrPvMX5ON+4U/beD0i7OdCwV/JceygAFQ
xQTZ20/pNY8zJWW4q8h8Nt4pmnkjzVikhCakGAY8iOkXLnJOLcvf6Vb91DiyVlLCeAD5Tsrd7Tk4
lfPTl/K1IgGyUq7qN63Kf0v6UAJt6E1SgPFuNfgIo0GHS2uuW1H+0kXWURneoayTxzZT9J3Er3mb
nEMD7LiMGajKRygI+UPZEKoiWYy2DAyICwvclbi8TzVygqgCyOJcaWN4q5kb17zHaiQom7630OV6
q34FEFj6sGK+NHfZoKlY6c2PMcY9ncBdz/TfNMS9qmtMy8U+aIJfY5o8K/IIUvlbkboukrJ+tquc
fc1QI6mq5DMGcEQYsndWNMadIoLagt1MWwycVZonfzIo36Cv/lDHobduZkFmIt7MI+u8ItkES0R2
lOWlHbF5SQNvruJBZXF6TMa43tZpfUl90OE9J5hXgz8l2LfsI5pHyyl/N+aS0HVYkEeKIngjrb2V
mkZcDONLRC5zbQ0oicr0dvTVniF9r5POs94iV7Kn6ZLntNf9JvEHdQDLwE9NGVbfDj6my0V9Q8k3
k9rZOQVtOt28ePodL2IBnL6OLqZj0mS7roMW53ZbKHH53q8Y+fFakljyWd6brbAOSUHK0eLuDVUs
/tDI8nGen4D+gF7mSjZwoqw6LT+DBg9bM8Ybb0IXhfyRrA2uF8z9CTFmm2t4lUS/M0B4Kw+JcyUE
9r66NteStTIk46dwnq8QqIdNBcmMZRZVHpTI/hmVuzGK6alKBrS9Rhr73Eh3lJfxAY+ciSmykKbU
pvwgUJKcBpsLOM/WGet5+0ZfY3Sgs+YYUrW77ht6HBT6d0zEkXabvyIgNQgI7S0zukcSc2+Owwpy
kd8WcaKzFh89D6WXFWeMpESDA3kbc58AZ5xh69D0grnm1YD3srML9WkBUGRtS27PbNAyK1wF4AtQ
mqvC6SC2YWKrwuZp1skbosPB5KAGurx2PfjxuuDQle+ktCiGLnp7H1to9rQXHdoxe5XzEpBS4zaD
i8TdSr95OchAZGUwdCim/bsXwcsv3EerCwCZjK8D+CcnNfaVdn9wj0ckVnf9EtoGU3CeSa7gyP9T
Q4XaRBAcuJudSQb8sluuOfRSn2cbhmtL6dIGvuvBbt32S3Uhq0R+hh6+B1un6bOsFbaKdP7iZ/3y
h+jDac2HOonZkFZLy4ptUGxW9r/9In+yp/jStO64MTgy2YG7bORHF/Q/Dmg+G1zYJ4MVaOhHYCTF
JTFNctD1vsU3X7Ymcdw6upP2jffKZV+YsftDxoaX4UzXNOpZpi79OfjvuUx3awIKCV6ITWs/+1Fz
aiSWI3CXuy6FybT16JVemY3HQZ/e7Ux36xQq4uzafwXpQFH0F7BtW8+a7obpTVtALHu7St4au3nO
MxrUQCLwxGebroUP5rC6GLKx33ekDO+5HZF+oE3U1hswawtimO/1knVnYCTMQA8VJIy4y/a5r4dd
1VvBkaIp76nm2r3FUt/k67AS49GE1nE0Y1nsLFLwe93O9h8MNNa7T6pkWMH4wNhSRfBy8NxqZgli
63hXxGiGt7R1ACDitF0Sjq1pgJsJqF7LPfvDdPuE1tGR2rSVUmHyyEQlsN2MNVMsPVaYxHDnqnXh
u/bd6wvGuT5nsgxGYdM42oecGYlYsgNZ83fwumWeiAd7GdfFsXIgbwxKiXHn1g2Ax6bPf6ohRPqs
iHQawidb2afDcdBzd6hnbTzIzkOlHUsSC2NI5Qhih70LJUvSVVWX3kdCy/LazTyqfgoxVCxigfmC
y5O7Sfr1DwmM+lKZ6RJ8C6zw1Wvq/tuaw+nk60x9eJbnbYZ8DtjME4A5CcuEtRtLGizkIMoDlWXh
S6ornzC9YaPKRvGPhZGanTQra0rXjaHwDwm1MRxoQY1NqqjGvzqjBLAIWdlZMjyNIx0SFRhXmiXc
eRHFJ4wyPQF9Ih205YadMz5ys+iCNYEg5yEy5oQZZmzd00hJxxasYryU49jrWnj6oK3AeRtqQ3xV
bNXXQE/+zGUgX+Zy1lvqpMlb415/wHV4zOPszU9MqhR0YuLLapWxrtlpojXH1dUIhnHf1J3PsFX1
+7RtF53BYF8DsI3nF6zci45SyW6kzgasY7z5yNMH7okWLyveh9JuXkHzxX+Gue8/AWTax8YtEDsL
duqE7Yzr3BXG1Qw73orhoFFuKc2LApa6AfP+fuzjmGA7kzSD2MTVjRoTeYCJmT1mraT5pnLhEXXR
uJsGMhYNlcarXqjxMPiEg/gKVe81HL8vr9XvmL/2uhrOEWPVvsRtPq26yEt+m+BiI6angLBTOHdJ
weI3DNZT1njTCpAnoonTpd90yKZnp3KGYQU2hO8+TQeb1MLWkdpp+OiZHVAAs1Onvu3ra+14dCIx
+/Nj025HnAEDu653MvKbdeu5D7XNWFfhAxkKa3zQZUcwIjMGeWgjgCE0vkIzb9v5N36/fCMcEX9U
vSAZEKT5U91HdLZbrn30Ii77/J/13IaiuNZdPy25SRm/BpwkB6AzAdWiXp2ywPNIkjlTKxnDpPuA
2r5Ud7ENoiQLLS12m4SMHzX1lUysP0Xipr+YJvyfLlLTDlhseKmUAy4liqd30NvRPRzkuKkyV94c
8gLb2DeTrbJ1uwUAQ02v1eRUh46i5ooTZaewLJIboTIO8NFtQeKO6bsT6PIxs8ziJiPgoVCBzZsD
9/spa4f+EhM5/8wELz0v7tynWPgwOMgjnJcY/Q0mK4CYFkIbYekS4b1yqEGLMw1U1M2Tq+oXGwp4
1fKnaxW3Sa6vF4jl5SOcR2dNebj1WgtudbGl1RkL13Q3ZcsLh6GvJaZXRsa6nzF1QCiydjMV1+vK
bPszg0tyDKTybgGGjo2VG/OmcJ14DWnAuqsyZvMSkmUlPUPjJGTOA3SzbtOndVexixLqy+B7veGt
am5bISWZAv5oVrIkPIjKrWlRK8h/hvO5EBV7StcI2ZnqmxqKF6+WyT4I6aiWPvcLK0HQabrCeZll
CwTAjdFKIbUzJFcRf0U06494Bu8S9EFybqpSv6rRdE4i7HwKvUCF4kfmLoZqOYk7OfMAclw8ioMY
/O6RZGbwFo2Ne6HPjNV+Wk3iAN3d35CroGq8TCt5TTIXCcUM3PFXCZUKdkQU/bIpNeTuLwrjMots
wv5ZVnG5T/j+vvhWA6sN2vZGD0WJgzkUsj/RaUlA1GxKfS/gWL8mYQ5DdQqC/Fa7EyUtYbKMhTZf
yGGsUQaEqp8c+mhQFvjv8Gsmf+thBzrLwXWf6e5SnzkK4Jsl6qNF5oDabeD0/BIPvCfp+c6zq4sX
mF2dYD+fQGvYtF7s3Ry37XbBoNFsDbgW2mqc9lDUnrGFrrHzupCJMKj85phnRXl1ajIeKQ7vD9dK
JjxUcd4b2MGMY0FjO9d/M3wUsQp3WU9Do5z8lKddm/febv5kHmmhSquEBLjR7auCRZEjMZ1E2e+m
MeytN/clyhm+TYJ1ubElhpXpk/ITA+aSx0aeUxJ0rG8EEJs8dF21q/NkfJMBqbFNGHF8o5U0fB0G
4V87p2MWTeoBDMVEoPvTz6Pqq03j/HcokEG3aZg3h55OSkANiQ6ZEYfFOASt9Z4XxrzTI2nCx9Ic
Mbk5MvKsTSNBC2x7vFQ8NgNEZScoOM/MqFUMA0nEYhVhmt/4OOwHY3If49Ty7xLZktcP2CtaORNr
NwDGo70hw9fG27lJDxSiB28eFZ9EMzCkEirE6RMQN+Z0Uao/zW6JUwOXUl0ziFehtYXZZZ0HGoEO
Y8fCN4equYfu7HyGOrN+OUbf7fNCQESdU9daK6heKJTk634i0bXHkajLbaAQ7g3WfX9zW/gMq4Q/
nzK1xD+21F9iVFfKfm1rdOddUM/JXeUCt0Cc4Ltnq+mt8+X5ylOxrr3I2IuSWlAAB7wbJuU2L8Cb
+y0LIjxFZTxNNxo3jWtSeuN3ZMcWehc2aorDK58ocWQ9kDwcHiPyfwv7BTJzhBWV7GresFcGpwhi
ilrMe20ExtE0846KKG0cp5Hja+Ujw374afcT9RPFdl0VoDpPKVCrjXcxFnc3m3y/L8nZRupgROa8
Bd7DGCJUS+TxEI0O+woBqw3pPjQfMk/JszNSTY86kzSXuhE4NLrW5Dcq8BXyTFRrs8aGYKYoRxx3
P1GnkLIxnl1td2zuraoVSWQTySmmuPE0a2S8tYQDshUZKthSPClW+MbmG6WrEnEu7q1dOVTzvrGA
RgUO97KycbkQgw0hh0s/OMMgBXZeX50ZTJudVWr1MuBwPkE3tgSCiO0+IbtVJ1thLOwzZzw3Qcsg
RO8Xc2BcQl9oC54KG00zVrV8iaowYlYwku6uKtt7TyMfK3pWVq9NYMQxIYwo/oJhaRjXanBlcXXj
Qs5YBtMPkK/llmatZhPnLLBW5NGC5RLiYxxp2szFAACrxUYgH98wPHg3JhJRXifLtWwCG0TEtrMK
x10xNFV9c5Kmuvmm6ujyzcqMWyC2nF9QYdPvGoIQk38Zx2e6IPWblRr+U5dHSMmtKr+pIy//FoSO
dlxXutehgHiS54Hzq2+haq0knIeXFsrVYbQLeawjgXBLZbpxLa0ov7V51z2ETgU0yE27dZ448Q2v
ln2puzZeNSTyyAWbpA6hEZEnD6yvBWte7nM9cRG0HFdvs6jvX1HRWnIfYLHhfLPY9zFLbBknC6gp
XXxkUS3OGfeiVx6Ln7b0uDwgRu3DNNDPhg70fW57tJrRMdRTwQkTbwhj8gTkRVw++QFbCpg/GJ/I
D0KNbPotO4Pyh6VDvR9KqjJZsQhg7Z3BV6atO7joTjMUl7xE5A9l9wStkrWCO+R3HStz65QBfXNl
2U74k+x8K1t+5XHWwa+SUbOnybrG4zCBw3B1FP12B9/Kt1ZSUYzd19vOQ2Sqat1883u1meAgPMoB
M7LWBnSwYJxpYscmRJO5tZGT111L0okEJCXmTaYJbOsCEgs3nuYxDDMaU835HiTBHRDc+FxIVWxd
w9MjdhkT0ubId2kXVe78mpvCo+WTFG6HT7NouH8Pjt9gv/eN4zyzTzVaAZqh8tVz4zdoDY0kP+hH
5WeR+O0nZ8twcWgsvZopu8iYMQgUhzO/kr5XKy099ZmBxeS1hnubyFH/O08rAb2u/SmCCFG3ikPs
Mrm+WA4rt5VZ23m/5jdBSBeU8lk4If7ZdLS/Jlycs03hotXwsy7N7JiR+7Y+ImCPj17pO5pkK4Ih
Np8ky5nH0+ISMpDN3pg/pi6mwNQp1LkwJebnrMSgx9tLfZMk6V85fNBGmGj3TGLcwKz5PAm/WuiK
hB1L+wfGPtjCniACy5TMbgAOglRfvJRAP+YkpSOnyqs3o3HEH0+iO1oVi72RMOCOaXi4NvPcb9Mp
bFYa1uxpbCwgl2nDY+K9204jD4bd00GTifAxGWrF7TihRra2DcARhMGKh65lW2FVxkOe1N43SKev
zI/jN9Axe78JXTYdpt67C5GBsYxQbhbQ39zG71XWYVv0o8lZV7CjWtA6SCnJOCEfzVzTiKtgvqn9
Nyi86SaiaGM94geWfXe0wbXijCuvQ47FkB/lGSicfe4z5DumZRzR4TLudwIMi5rIfrJ+obya+KXP
P1uyY91kNT1/ZdeQCxu8l9GKIP1DZWCfPzO4zmvq3zeWLF6jsHmF7OUfU2cyj9wtTtA3P41eLz97
ro2nKPVveaoeBiBuSLwXuzI/w7I8+zV9BZSzjiJ4TsfyKR2aK6UPBR+FnR+oaXuKuka+CXuGU1f2
4TryseEYjXdMuat6K3MYzfegQA3tiD/npX4evFph1DPMXWOMdwYSVIC82nsDt264pMX3wq4E6jrh
8bG8Bk9j2kvndzIO/sCdK8CrOiYVLlm3wIKV9qXCJpRNp3EhFidDq94Hjj4o6K5az4lvvwcJ1dHA
zkJQ7sDh7EkNz5qvdLHOOpelqW1LtO8WBDLplfRO/zvpIbgW6WX08GEGRMqOuiK5IXy/oN4nZe7O
22ZX2y47o85jYT86D/Au8j1V6eoQMNt1cCWsv6ka+UeYVQgXB3byfrANTsk2zp8yXnUPjK1ow00w
lXvi2PNDz1m4H2Vx4oXVv6cdJKiWzf1mzjTKP9P70Rrj8M2kJmznDQGLRk25O2ZlOGEkduB6rALf
p+gVTsyuoCNDPUUgGYeDabHhamqMSqNRsYsbCgFHOp23IxS7DpcXR/Ma0DTIfGXq5tX37Rm29Jyd
J7udLkyUzlZNiKgl43S+MuKh+whYN/5k4L+69VRH+tOc3Oo5D+2RFRMcTHsupjPKcQk3w63cYzHj
iudrAVvaNBYOhHbbC6/q4TUHXXdpiXx+eUbXIglyuQBDJXT7Uys90m/pxe901bXncZKY3wKcdMeA
3fS+NJ0eqzhOjmgNwNjm5mXS7luCR8AaNvi8b+ckz7u1yWUDEWYaxAtSXf/awWycGb4Lz962TlBe
plEQdAIDYYWnOrJxWxuz01DvAjeeaDS7W5LafXrCMO9cpT9keAQy44jrumMJNYpnVo01kgPmZK6i
lJN7lkF+zomKU0gTQ77uAwOQ3j+q7CmrSrZZ5vhvbgxWHhQp2QLsiHH1ls8AXCAsR4eesq0nMQqB
EVP/o30jEFfuiQ5c3ckAVhFVFh9FZXIvi82pCXZFPnhbxN5q6wxE+Z08sJqNp315MpW857mPnuXG
UfpAljo8J3QT70IDyAG0iV0yaSCnpWmSG83kX+x8yeOcuwMr4UbZN7vjC7jGyo7ZW3r5WVIbzXpJ
17dUcQKyo+sJgObGxqMqfs0bm38fe0jcAvzzksHpn/qwZPEcRxDyfDlM9xLgw6sXhrBEMWGsfKg+
u9lzwwcTpuAhjJ9iq/q0y+TdrTFtV36MG981+5dCzNXB5Mr64QC+fcytDM8h1PLPNjasvc5S8K5l
2+frzKy8tVJB/jjrOHmZ2k499f78G+SqMRCinBQCVebi2jTFlNsrI0lZjhX0JHFFmtPsXJaZ91g7
mcR4DZtkHdky+B4SNz+mE4GMynMESwkOMaM2jb+CX+LaBHP5VnjjtOM8sI9R45jrLCoITeb2HLNO
Fd41aKsYy0LQn1QHMaBVjfitjFCSwHHdi8mO4VT1VI5MRe0fWS1Gu0iWv+NQveShWRXwI7jKZyl/
R02kAoUPg3jW0WehWny8TuPTrSOCv+DA53sKTAGUU/LHVnV7NmQOaS1gjeAXSXpDZfbvrNqhnPpd
R/2tJa4JVs91TH0yuxA2aavYzIIXG3K6s+pkGnzlM/bLmlJrpjxdeE+jVSJMzTP+chBtDJTSh40d
D5kPWdl3//D84xBR2nlroTgeutmO0aOMYMcceghSspqdW9AL4lee3PVUZOzsoGQZlysRQvJgfeTq
BsO0PwG2LwMdYq/tvCezX3aeDHTzHuappPsFKNoqr10qkEQHpG2Vi8g9onSJRxqkq8cujbuHYcqr
azrENomRAFOAKX1yYTlMXDFkKFp53f4tyE68d4ZL/pFPEDppMBj+tsqL1xl57B3JDn2trpxLtBhk
y1nV22rATgR6Uq1Zjkq4R7m+pYNBTy2tt2tfu913WFPu3SR+j0WbBhp698JjHuRsMK2GY5aivOfO
ncsHm/QTZCzKtMwCRtoqa3l/2mbBYsPiJjfMNe7fOniyYwecQ5Dbz5XKpquhAKQPyq/f5LCt8TKA
p9ePXjiMdGLQHaOg5Si8UNuqI724zr2e8KcLWne5n4TncnbkppvMcSH2yuScO31+9no9bTo7SbE+
LKNypPlTbWc8NXVbviNAYqmJUjZ3Fd8UxJybkCrZM9FCjJxtfZtcitLHySx+Caa7fUTT0kfYxv47
tDjvxyma5UKBNxtH20gSkNxMGYv8tVHV69DSocEgcfOntiYF1ssHuJyoOlHtXC1Hj7su6erz1FYG
dLKQ2DaF6I/sCPi3CjCZ3UZiCzgiPodvMjXHfZZR477hGmbweq7VrZs5HhthI7+6Q9nd2loGX3EU
y4Owa+jLEMpDmguz9MVu+H2R1pDelf3HcID/VBBi9JvhYkXWGK0rzo5mBZnc/qG+tNuwHAB7Uzgo
Lk4kMU+g1ihr2bgb2eRih+aeqduBPc3ggo70WJDdhcBm4BigYyh5/p0V43K2msn4U2H3eaR82vQ3
IjdzumZUCjx/Injml390wTUknmFYmhOmGNGf+Hvsc4Yct6WxxcKI4lX1J6VsS91zRBicbr34OWv1
GgaytxUsmq8jlCF/0xSV++MmMQ4Al6vdQ2OL9IFo1riF5VBv7bo51jl4xxV1MQW7dcfBI5lFDnt+
wxdL9aNrtKv/wXX6n6PSi+cUUd5cUCyQMH3L+i+Z0QqakpzqOdgjhrfYNDEKTaHMP/Kpd16l1w7F
IfQN66mpw/oUugwLWxtEJIBEwDkHw0wC0mNKc6i3bGiBhA/hScTCLtYVW5/I0uOh1xFbMS5S9ymn
nM3EQZv8D+ZZsSR//ymMCsjC5b7twVQBURHw//xn367G8Z9wviaHDuTZeiAaWh2T1OLE1OwCd1hz
APNisNhWTJ8XYKcEGboGP+L5v/88l9Drf/NzeP8loZwkIOoW+OHejUdQRzE1a4ndpv+exf5f6sm/
WB6f6P/bXf6ZFL+/fg9//hl88o//yX801Jh8VxwZwDExfcvkMfg/DTXuv5K/dpDdAwzkjm/ivf6/
DTXC/VccuZReWhSAeJKC4P8gnxg02yxRarQ40+U/m5b9/+Uuh5Tyz88H3iRJ0Y0ZCHhWHt83sfz3
f7J4134Jdqgflk2+53aHqepCXb5EqoQAdR1nRPl93CSpuKZh6+1qQb4F6EBzH8uKzH+Iu5BTUuyo
aEBmDZOhOgaj2aB+UbWL5jd268QUzyxx36kOOcsWxkmrgBOQyV3RN9cVK9+vgT8YzXwu46g/AI0j
Lxe4307p0Oag2ju1UT72lfHNNAfJCtKMjSc/jcgsd7Ie+5VypvLbpg38yPZCHBqvU2snnktcUXN6
AAvUvyjHR+vGMuKfmfS9vRUS9ST9QloxggvpRSb3CBODNLD0D0fo350bn22vgPps0gvcodvkPlEX
XPbFwXfC/sxfyvVC0FZYPsnGZ1eYYsVN4u4seUHKzTRlMOdIe4XJX3s0uQ8XEcgxnDtLaVw1mqS3
51afGhNNIYET9VX3mEXh5FdrFkAvJYsvmGPZQGY8oqgP2tcW322+i+nuTGQqsL27aGANvLxdM1BC
MtgLJRoXwW6c++8C28GTsiZ1q6eIy0CRBg8edKQlF9eBIiDrmbUhAxEiHZUmKZJSBa/BQDWCH9M+
zoFWRyCu41GYcXsTNbHvsUXONXDBkJzLYEvYOjqmhu42dRmJe8++q1qpvtTfzUAfBkFx8TFjYyES
ENufsH+NPbT24hDz+R193RHJAV9mbik646qsdKk22gHLFIS8R2FoXDowxawdCqLWQ9jsMoGYj64w
TAcV8Gpf6VTRAJgF+J0wsM33gZY1bl4VqOpUuk+FT/gdQ2myGe0ODCZsiDN3C9Yf2iWznHd8hp5F
daLb5vK78scKWb4oDhnXTm6vo3V0aF66I0IwVM+EkTKPlNOi9J/iyGrOOJfEEeDZYv/k5u4nPj2o
qROFsHx0UGxH+uh3XSycywC39sywLVrGx3bAbDu5cGGavPoi6NuTxTVMpP2ZDIE1w6uya9/s1wS9
sF0R7iZsHEYXEOzzEa/0wHPtZ+eqndwAGh+4MczfWBh6+zvujd/A4PaynFitp+1gvAW5IIShg5Fl
QRV8MU3XrwaRihcenJknRWab1s3GJ4c1PU6GylzFUrff0Yz12cRw89xks7Fm8fxeFo7cuwxwq8qE
7mHGCAJYBuLLUItxDWPQBkFKnp0y+GbnRkSbR/y3emWabVysMjuWf2uqjfZBUDpnmU5P7Jyx35Zl
8lSisvYLDrCLgz23kkNruMXDiLlR6aK5BI550ENdvsjZUiDZ4wfpei9pUH5BTqSCpQZn7GmoRtSv
8IH1ENoDXAtV9Izb7/fsRu6qSx2s7TWjwDqwsxf8EbJi2Sge/EZ8yNHx3gLWjISMze7AQvHQy+Ir
A+jP4qISD2Oe/xt7Z7YbOZJm6Vcp1D0Dxs1IAjMDtK+Sa98VcUNIIQX3zWg0Lk8/H5WZ3ZmJ7sbU
7aDzolCJSC3hTrfl/Od8x93m1vLTVZZ5xylzsxZEEGY8Ug6EaZ3WqzBObhjkPqGtH+O+uKPD7210
ktfZBE8xFOwe8+oh1MjkQaP2vWTwHAjg+uoXze3JRSP8V7s0PwMnpgakG+P9VCawPjsGDUv6I/MD
iZJUwjJBCfqMZXsfpcE1Jx4qfSbrhQgCVgSBTgN3pJfE0KfsXKbWq4Uidut4Fm2rWUdhAwh+GI6t
i3G5adNbujYYwATWoa7FyRpQ1JjYXgINOeKQ6LkXtAcrS/J9N7ssFwHe2b71HqSGL1Bi6eXiZzNp
mzrf/4XxoDxYQfLgejFMeDlfhCWvXzpi0G/r6DrRoE6YE9fk5hl/z0yB9549SfSyaIJHyZip+vDA
JBxcQsSrFeIqnOn+ja2oPM2ycU4cr68jjuubdo3TmzZazlTpXwbAn7Ewlz8Bw35mi3X0LQ7B0kvB
m3anDNbs16gClmf6M9H5iabhR8ZrZ1IQcUm9aZ+F8ZWLiYp0JnuKVsFnTJoJyVLepbjqqzK6QN6l
PNY4zutg8XkauEdzP+nPcBo72yB17sgt7UU03jJzjH4RMERfKbQ8pBpLUqOs6zxj98wl982Ab3BY
OsYg0m2OQcb4I1k0SGAPQpLnMwbqDNqZswQXFJQYwgLLk2DOsFF5O7Db1hWblu4f0k4hwLnLD6Qz
s48BJnxicC3vMTjxEiq+dus0jOX7HKe/TePcz1CRD6LN19tArVQfTHEWUqBSHyPHwu0WWCFOBzOm
+cUYdDq6GwLJA74szLFTT0fjgaBafI2nAy99jAmK6yF09PdBm+yh7fjfnRI1oluYDmbEUrE6LAKJ
fz5umPZEqKU69YGFg+9OIQmcnBUGFeGt21fkajPPKSCoZTCYF9ykReSRVcW8euDN9q9zbjMOBVVQ
KrplSxsJfe8zmEObCMdbJypJ86cGEiKUAgye9B2ZE0mr1nTquWdjTs16Mz1Wkm3wxESi6PZOJUkd
MZUfrPYW0YPKlWLZAw9ut+NoV4e8dod9FmdnJGY2lFC/+UO670CqUKWyY2chMl58Fx09c6kh1z0X
3suUD/qcF+ZW9P426AZMw2QdUh+zXIZvCT5j7BW7CMoW6zY7AC5zUABeZl+gS723Zr6UGN3oxBV3
LWITrmV5a9sZrcCCnZU0wIgPuuPvCNCsYUT7KxRYtIIGn5m0a+SywBIFa3I0ca8HbsVM+y3HkkVA
DiSMB0SewxAxaJVReuA8qnr9bEp0ns3SlAd/tN7nZspvZNOrYxW5rw2e583QE09zfLhZloszdm7k
U9bNVxQLaQRvdx2NMb8uiddsYkEmNy55Sj2qBzdjQWw69meDnpW5gHIF8Drhx4SlvWS8Ksj/XNhI
qme0U4BEm7Hmi77+7jJbWLbBKC0B2y7DUjBqjE1eGF97iuLN0LdynHPVcmFMpB8M9awBRoNDV4fW
5Wz0L/qmDl3HryJ4JK1qNOccw+SPHCvPPso9MiKLGmG7p1zDFPMEOPO2DneenBCp4u5QIgvtVdKB
ypj1BbGBV5/48F4kzAiqig+8akTMI9CEiKgemyCS6vvQxYxWqo4OWRlAhu2I1b91lNNoIEwcbkAD
srG1KxCTOoF14pU5bQSXjjfVAiLDC9A0A6hKROhgn3/1JTrjVFCeWH81Kdqk6KlVdCnA8nae1y7q
gugE3YvubGPA3GRzV4LchtlK3NEtmik8jBMFQgcnGV6TmfjZHhgQk5IqDa3qKvzqfDR0VibnwVoF
Kb5aIalxYMBRCeTzWyuZXftH74rpvPMjlx4gldGb9pzmPV41V1Prd223QmSUKHtz8NnWOITsLfUx
cXuKymDUR6iz40ejk8CgETtlTiyKUcz0Ita6y8lOXOIeU6YsBjop9ivgswR0Ti4tAtFODSudExYo
R0JrhXYiU8PvbDUueyLfvovV6YvxSQfHkj21K/qzlcMETZH1DLA3QuJZvKJCF9F7J8XEEDz6ShLt
v6ii9RdhVK6w0UyEE57tkgAOge0vIqla4aQ9Q/wdWHSS6+Dch4t5plPlNGSlTfmSi5nFSS0fLnwV
VfyNKeNk229qVHqiYuYtDOaC3EQ1D9QmyU4W46W9tDlQY1PFzrUvZ8PNxLGUYSAYV4+0ufnvzCYg
U8zSDttdu8gcogDNSSjJy9zXa1HDglIlPTq8bnPDGOWcKpO1AmlqiSOievQ/EKelvyPXRQsQPQM2
vSZD1jqvY9KTe6A2WbIe1XTY7FybXmMSU32uWmwlarLuGSnTa1Fh4Orv64wcwwusJxZsN5gzcRDg
cDSQQi10tpHDOJDZzxo8/nSMFprIF40uu9qozjrWTbMOEUudYL+mH9o9TTat1HuKVSCOORZtkZuS
lUN9uEbjqwpwngRsTJN/Wbjxwr4XR8mzR2Uf+U2WX3JTTDLDrJyrHVtDNZ7FKr4X2hZyt8xBNl3R
XdSfZVOz2B+hS6bqKNAhMTpr2+bKsunmYcYPnzfXlmYTPPIRk+MJT18AQz20CDKlKjTPFmbedpdj
sq5vRTe2bLbVzPXYzbFElbqFnQVmGCRHb/t7ukZecXvL+0wU1aopk9la9xxF3zO3WUPUz2Dulwxw
93kOULh31+ud4wzn4eKK26ATxa0jFFz0kcEWPZ4x2CQtnO57NMb2bTR53vc4TZ+4N/F82gMeW6wx
cbp1+PCBx4mq19HI/MbOzJBuhUYGm2tFVCRkrkgtI46jt6iUyMYiFEzM2kBTKMNZ/IUbn7Z2RLqC
/tTSTCFI1s4DZjaigImDS5BuFu3AEbLhiBSx0tHJRGFd7iBwFI90Qr1h3JJXWRMxD41tWhJD73px
zAAjxf6ok+GKIgeU5jS/6xMCOGHe5ow3hwkA5gjWRyX5r7nL+x3FCkV0mAF5bEdX2vuuo6PZGAcD
WOiGw5vl4S79kmj+R636pxMgl/7XatVDM+j0Hw/Dx9tfYQjrV/0uWPnfIm/N8Htolv5vyIPfBSv3
m+cRakafDWUocT79u2BlO2hZEvaebRMgF77k2/1B6v3mRS5p6dAWNshehmP/ily1cnj/LGa6yGE2
MjMyqOPCZPgbpzdJ6WIkOfHdz23x6LNVMlsjo9TU5OgdpANsooa0159eov+EgxCsIt3ffqyHEB3B
YqClI5ByxST8SSPzyXm5KMXPDf5cWjSKEPB0M/sx5chZC4RdGAznc0/4JTLseluq2oJHp831uyuX
+UhhhOuf+9SylWcWuF/72A4kPJ4nma/5U9lPH7QMZqdAxj1NTbnHt8jtLidOOOgpObTDwLW3D115
lTSDeaVImgEjPa/KvyrcBU2/D8kEJwkvw9YhcYMtLhi+VtMi/FnzbhdXrsPYa5uFE56rSvG7wFy1
2ta3NhJHRvmLZEEffydN7ZIo4TC83vADXm0AOHCtJtXsuacH2fnCW9yX5zQicCxKo4Kcnk0klHWJ
RJhakXAhTrKfUQO0dEenc1vfYcUS7xyp8+9NmrX1cUpb5d+HWeNeeTg7kmf+aIJ2CYNosQ6cbd1p
Ow6caTYeSb4H6ommZ4u7ZEoOtl9IE32lgKPUU7Lf4LgIhIUokwzJEfrDdN+WNAQf8IGHQOUD0e/S
dCDTx0PFWhOBIdhwSvGz4zBZrX3MGqINWT4V2FScCWNVWSO37QS22JtmxJZ2sBfV2mdTYqXRNmys
wd3gyoNdVAVfhTH+WtO37fvBQ27Dqp0+kuV5x0lFYioa/XBkYIeuN1aL/NEWjSrYKxMc/AmDcOqR
uVRogG9DNWCi02zhhTVRKQA5cW7QTOyOooC2Kl5TT5rvOqDbYDPM9hzuRBRTTF1r2+Ocaw0KdJvj
IgbpKW8h7dLoIS6ELsVBsok9ZcpINpKQ0ZeRvG7Hhtwtw+9BU1fZxGVKizhWkA7jIRzjKPGSCxqW
+NlpkH8O41h9VgMGpk1ERVGyTXs//ewFA5ldQlnYNkhqaO50/AATow71DHtmAvmyYn66iR0vGdCP
KoJ2TlyNRAs4o1Kc5IOYKkNJlgnPd/YhqglaWOfGilaj1HcZ54ztR9JTH7GTOClObMPdk9c6nPTN
Qt06FxcfLUpU4xicj/VYHyuP2xPDRzc+BnHH87KEedyxCbYi2ZdFXHFuHhL/PsK8gEcuyu7HJCau
KKZKXWf0Az17wnA4WtjfL9cCAb0Ni0LdNz6N5uCciL7AYksIAOm2OOSp6LmZtVNwtJUm3zZV03IZ
VcUSc3mvS5BZboNjPgx6YkjRws9D2XTJUMV4b+QGRj0Xy2LGS09yfuxhFwP7wBPnTsVwoBedozF1
N+oxVFl7lxcYejbAtpcr4FHmO/kM/0eDvfzFBcgR4tTKh1vfDrOHvBjq6wU7eLKb1Rj9YuqMy5hX
N3BPRLHdBXZX1716sR8SbKGY7Noup/lx5qhAENfo6J626PmZop/yjRTHGriJNRzvskEJ2oSm5IpJ
+/F8S/LPmbdhxIlpT0cPMSp2/lySJyGWBmcTTXjHiR0tNYJk7CBR+AVp3iGkrpt0mU/YuYz9XHj7
TjhZ+wvax/hAViFQn5k7k7BKgkVfReQe9JZjk6N3rl/VuKxziOxcLhOMJQq7AqFVfOViEzo911Ur
JWR7WOY5s8kK+sofDhRfh+IqUa3vf1QB85YT82ou7ju/hUCzK5clZogo6EUCeOWoiDaBrZgSL4Nf
RdPLCKiACf90MENvPfMmI0IvyoTeljAX9M0W9TjEe6TXLqDct2GDB81c9/pgoaxNxcEa+1C+ywGf
w1FKjAvFIW6zNdmo2rBmKXISn8ZhkHOcxK8atWQYqRXZOQQcY/dQwqg6LbeDizy68Sjxqx2+tetq
5xozETjUaTYS1betqhCLJQ07smh3roP/UzoEmrdjFBTzGezFCdthlGJhOa1bFKztgjksJFAcZ3K/
hFXEGpdSoSzUZaCBF17NfeRiaMY43stHEDgeNcYuBYycFtOhDo6tlEVQb+fSqcxjbIrU+a5EW017
pSip35GmUvELCkYPz7aLn0dHwl4cLCM+G2dqnXNqTYhfw6kfCizwI7JjnHrsdX4qXlnt4l8LOVUI
R6L6lRcxJkat6ShKLMur9z2aEM7ThpbfzdTGA3Jh4UGAVi59IslYN/d40DnoJok+WSLVb8MXRgSY
bvfuYY8mAE2ZabQ1FNRCg19a5u9JPubtTjbs4xvL+EyFyFaKJxYP0jWzY5prViyrQNxb22rwY/Xn
KrDzcc8mhIvUGI7CDLRc96Jm5sytbXJJOGVBHbx1U5yjCmKj5bM/0XuL4NIsP3uUtHnTewPYuayo
xIcbpupxqOlC3GJcZbtbyiK4Z4gLXE7Oji63+H/55ZeoFD+V6+EVjNoyeYgoYHufFp5pwiPI4ewT
JIn0trOMYtOVTHwOLW1M1OvUxcxqk+bTHWbp8Hkp8J7sRcf1ZddmtaH+QASzOk6NW3EP67sKXlqe
jP2+xGL1fXQxf+C/nPFmEQHCr1KitsTcs1KARRX0FSibvWz3kVXYehdlmuYW0+BCOiRhk393Z/I/
K4Hf+WDYhZktX4b0LUFUNhuYlCuZLylawnvY3fNdREjO2YAG4ssBfAfXhB/qYicc5P0taXXUTPyf
GC1Ygr9CK424iNIJ1sugMs4gLMjgR+soa+VVZVTJLtTmQ7xxLJYvjjiL5LxmrT9bQcbDvGo866UY
Xaw1/oJhbyWyg9SUk2d3e1rtm+4sJLeDkyYqWNGlmksNQtNJW6QZLGA7Ssg6YMIZC9NhRvC5m+YF
Y7fX90V53o+N8fYhNRnDcV584ojahb4UVDUg3IwM/5nv+ZbZGSdGF86IXLIuhay4mHy5Tab0rF8y
BQyAPGgLWHM8x8bdSivlSTV+EPtniR9F8P8Xonvj2GYsvk5WGYLydv8xaIuE1GSTWgKASsoF5n6p
GV9Vk3eb2ya8M0xhzuxFAAaIJp/1I+lmONbS8gE7pvWPCDLFlacla3deFrR7FcH0w7f91Dl4k8F4
5MFtob7dBDdigsm48Sm3I8+8TLfj4pOgntrCeuFvDpWdEa55tFAsMRfOAQ1I+GMTjWobem/4i2q2
qMj99DEY8en0Yhv04qQrVru0SihPyMlH5aH6Oas8ybdpM0SKsjiVvE6cFrDqj+nV2M/FC+/WcE7S
cM1XhB1dlw4Bv181FcMYpK0MGRSvp4ttcgo6ep8nhRiBJHikoY8R9uDTm0aKIcwhnJYarCxIE4ZV
eEwp4LYss2yTmJpnpseGzAxZZupthKWDB9z4OkFklKQAOeKvjnw4WC8hRxWiEgVLDLZIZBP6d4h+
ooJZfJIygq4pYJQpx08NN5euntZNkF/8jsaOrJnk5Tgky71fEsfexrZnUASXyOlpOs2KW3ID1i/f
SazTAgCCTRLJ87Xmgb/ty9y7i7QOz5ls+YSQ8sKzt2maAF+goKfvz7uIiQyqS+KGa7O4RJh24/Sa
MUb0WUNT+wERqSFAkFrSOojaY1HwOYIDAbfgWhyioursc+5sBaF6zMoHGWrE+6oZcPBH2UK8m/Ij
/hKa6UaGwEmvCBiNmVNop5u4Y/oj1b2NhgL6IiafvB+1v/7n3dBmW5wCnT4OVEXc1p1VUf+VlDyD
WdSom14WOU4qmbmHfFlx10Ht1zfBaEevVauNhxd8AdCezHV33gBx9Q550svm0FW29VkHcQLQmSRc
dZnHRc/0jJ+3bHBg5uOOz18qH0IRu3Q5ckwk5ZFXy40Ua10KpAkOeYvqEsGQBXTcZSZVClIix8E5
qry7LRFu1RZUgCbnXMhCgrDE9c875kcfdlxmrxUfgieUSoYjXG4mIKwkENMtxtDqPQmD6Xtmel7u
kJgpFF5nXghOUQJMzmoSP+o04tyKzSyGaJJ6T8qxCafGVtzcmoVfaFuAryAlkGf5e+EJfgnHxNG9
3RSxxW/cho9lt6ZbRwXT0uupAucsRGaMuQNOy11vDx19pQ50obPAr4Hbuoxco23ZCubSurOWy4Qz
crWP3GGs9hbLKohvq4/kNnMGl9I/F3BLZXUGNrebYsrgkwhwZuygIXXTukxRLctumHqWoKdtYDve
AOhxKiJX7HB7DJDWK2bZ+Y4ADB5WPlGF2Wuw/rzIYwv4iTOVzzVLzvl8yBl+ZYh1bkveZExRvyik
aY6ubdgRp8CeVitvpsiZCkPZTGCl02vPVaT+zcD2P+LSP333vxWXGB3+4/FtzMo/e6G+vuZ3acn7
JoIo5MMRBs6XtvSHF8p1v9mSf3BJEStzIEj/u7SE3Unwjx2JwCVE6q7Yzt+lJcf+xvfhD90QRCUg
zuBfkZbsv3dAuT7PA0zFSKBXIfP8TVvyQr9wwoU7bxmZnppN/hvu7QudeL/i1k07vDl83jDZEsjT
kHL8xJvwL6Aow//Y0kFY0NCHtOLf/+ti5U37WT9o9fmpr97a/7U+ij+bFqhjkur/89d/7X/79+Sz
2b3pt7/8C319mZ7vhk8133/C2eFLfys6Wf/L/9c//Mfn13d5nNvP//3Pn5RN6vW7Aa/5i6AYODjJ
cLx5IWhU28GtFv1Jc1t/3u/f5/qt4vv82/v8mf35qflPv/63p8jhO/0uSAbfQEJFAXUfDkKOL3g0
fnfQ2eK3BwrFjgfNFj6K3e9PTfTN9TBnEr5zIumGMnD+paeGT8BfpUHPs22BazrwQyyrwd/slVPi
x6PV6h8YG1oJVaGUVGfQgyq4Z08F5jvGrrJuz9O1CFe5szq51FeyUEFtVuE92dOENI+rTNmqH02P
woh7KCtUsGNRFjPUQZF6wc///x8pH4zuf6Ns/1ut39RPnf38SwXd1xf99tygPv/x4MCf4f//YbaU
4pvPkxqhdVMdg/X4P8RrK/S/CR8+FcuCg4U34s/++ND8Lhzzefsv24Js4Yr1efgPBVvaPnZLD3On
Kx1U7DD62/PSzgI6bB5G6DzDTJbMqU5FYUdZaFenxFWxY08hWAVIElXFKLslvK3FbUzdjXUnrS4v
gAc2laqovwDngiNm3yCD99aVmyYtnc7Em4G1nYI5XzxCNRlZcQ7hSYxzn1M2mt9RYXn2pgdSdPAt
0Lq6YTKn2pU1UQuuGnNC1q5Wc7hRHmjLrRot7d0waYb92nKD9TYUoaf2WZ6qWX2IXptqP1deNP/U
HjmbDbftudrnBtV0PyD6Ocd2Ij7SMHgkxwZJMu6tmEhWG4bibPY9TtOIgXFU5BzhcgKanO9dLWgv
q+zigA90ofHEdAWczqHPTn1WoplQxkIK5GdPTFq/LM0U3/PmUYsylkNA75I9OulV3DfR+FL0FOTC
vEl2XkpwbmOSOaI7LUD7Rqz32yd+Qv0WRV17PVkpNk90i7TaUvJLCtuPg/nUE25mBh/JlZWjtPko
I9ICFyRT5G2/xD7ZHCIJZAa9xcqOCCqhedVrAxAivb1feum9FRqG3phhaQJv62Zya1WiiY5oynQQ
RLb9bJg749DCLowHQhVjMp/xYmmqpHBgbWuq36iVMsoC+GC8/qRT1byMFSgRPcxWwXGpCi6maJh8
0mvB0h+IUsR0ujT1IW76WHBaxnVxlvu9Xo7clkmDPBCv6Yrnflms/FdPZXM6bfEcAHSD4xjcQA6a
1rWHCBAtRCzX58wtAFfNlZtEFyrEf/MOy7c6wiZBLc9wTc4lNjbjUGiXTDJ6MAPDYrbMmW6RlNHB
jvm3dTMAneBIGVZbrnxcAckE0Qs7FtDhEdtp6EvJWXYmPUyNk3skE0GMAatNKNmwfBSXqXBwurqT
ol2eg+6hCGb3fCoH9cLIsiFzhCmIEDmL5lMV9uMtWwBxJr/FpLaoyQzAVpWeftWwIvTeR581eA9p
UV+cZuxxyrq8nXvsY10T713sMYS30n4+6+eEuIR2p4o+P1fDtFSVtU+XSmVXpgL8tpWcAsRFXfAt
LjKC3BKbh5UQiI3TPsLtUVhwwNp9xSS73qrMNM+yqWrzVtmlexCpWM7ikQrq02ClNLGuoQXnk09w
RUJ/ik90zvfWJT4qSCfezN2OZ6KPv1Rf9VwFlUxvp5TeMdQ2co2B2x9gVi+MblrPfI5Ail+gNVVn
jq+tVzMMBRU4MWEk9KqmvNLOUj7A21kAkg01McxoSA8NngkezsHB8MTUpL9B2vN459N67XYYYmBe
QCSIvVtdwNRnHNHe9xGOAC51cQ2ibklyBOs66939MCzh2YIasTdTxoUxHtwivPJaO8F1IgYAEtrH
CvATJph6Kd28bC/CpgunM+YkfXGYrcAq9kOauSkz6nSBEY4nczvFlH1dAhArr0wYZvf2OAGSMknz
pGdnfAE3Q4lahYa3Y5FItmukByBO0qQICQAPyMvVX9HeQsTclikxWnDn3ZIecuxjMvQy2eZhgmXK
akdrJaqGsJWmnCBSiGJk8khdgdU13OexgeJ3bDWJxCA1xS6Ae7fwQMzBdYAZGGEpltOBwV1w1ac9
sAKvCuvmaBy3w88xB/HW4PwlLz4AAajjMrlG8KmoP2qAGumWuoofylsMANa5s9q93bB2bE1vAXow
C10HfY2ByUKXpmyJtjCWe7ZFZDeTB1djZ/znOGT5xmi7mH6Xz7ND+03n9Fe1ZaNBTODY/O+OavLb
pU3IBMeFtGnra0ANo2hpaA5WPFUPjZyJ7ap4emiCqDiUPc27O7LU9n3apd5NbSXxcx1XnfVrqXRY
7MgHoEFSuZdI0BvBvOxThywaDEdstQBZZh/bSFNBlk1wjDRL/NxXLk033hyJ7raTLDEb7FM0n4+j
o8e7wGe2cObUuKWhP/oAgwO6uvgZI/oUnuzogLevowNyaiFP0D2xdZFgMYsZtOJt4VlUFGaOIS60
4ROf3YNssIAftnXBXKyGSYhJlzFN3AQTGM64uZN+u44uXIjdJK3EXRMyFt+Wg4+OwuWRkrR2Tr5z
MR6fuhiGP/FjcvafPb6Q15R1CfKNMwne5rI8YoGGBVREYXXo+XgW1FulDu4xzUOyyXWf37Rgx8U+
nvL0KoEDhJFfGopTjRPodoezpXYx231BIpuAOpMwU4zP+ErdvHOdXn+Erth9nSJPzhyyu/ZZb0gg
bRp3cEqIuuHS2kSNge1vOsfO2d57n0GuTcQZ9Fz0SHQd3CT5C0woKvBKjOhaKhBcoQPZthUqrgix
i2Y5BYE/3jC9hUcWlxaO4YmBM7/RwBrPSVenAxYUpnKsfDCtdzas6wPnJJiMmiXCITyC3Ol19KoG
AmDFgRy7OYV9Pzm8VpZMzpOBnC/sWiJU72Nji6Lb1RUb9JYxZTwf2OPt26laE19znwTjDWemmeUv
L4/jonm1EghLepP7rv9mKoIfR7RBivMWu6LTEgRhbp+5tcpq0qAFr03BRlijRExW+RSVFV7kzhID
uK8xzrdejknv4POWUd9SlQzF27mDMZnWJA1UTFsLkMccAYjjYz8e2XLHcwtTJKF6fCt79iTepqhM
EAtj7eP9QSju1amTcaTPW3+x17KmyftZM2WGXxpEBCFhJWtzPxTVWF4JERVEHFn2AArVMPNq4ZKE
bxiH3yE5t/7WHyJWbruG6e3wOWem47HTPsXFLB5Fu/CrYX2PngSKXrhFg6/v0zQLf+Bht77nbha1
tNQaX92kLFXbEigD6LwqB8ell6XI9jRDmNtuXCo2Y1TxgHFmEWQvOJyT9yqLPbldac/YtYs48S4H
yxkwfS0Wtn+jlL8SQwTQvCix3A++U7RZ/Cmr76my6SaABwmnEgc1nB4hJcB2FUJ3WAjEWJd7uCbw
vUPtzsRQhF/vs37BXMlo2JUkL9eYkBUBiN647HI/gPFQSq4A+ECyFNZU3RvSKaB4qnAaHxbm8R9L
ls2vs12zQtZm0swF7Y4Za7CanzaqjeSdocLcpzXPbqenOddxu+/9JeLxpY4+OsQuYukBDEZ0yVus
KQ3ExHam+FDdwaBz3qhnbeN9ZrgOw5dolN4ynGN+71pDQf/SiD2VeaVHi2EgApbwzPMM3XQpkgjn
3DxoT0pOVQ35NYyaCyVAlHRHd1kWqoEG7GDNsWydERNDLsfHefCKjz7oe3zIEwH8vu+NBdMzheYe
elgG9vmowwcDCs8+1ZNXUNAgcBEfKHhuCwzURNWu5yXmaFL2a0EyMVp11ZQ4NTnrmri/wlnQvA2q
kJxB+Osz/rKd5N0UKtG3PoAjWgL8VtC1oON7xdPjHxsfm/pbh0bP7LkawnpvSRbz+0kOS3cH4mBh
kaScFYXROOSZJV1Prv/UMfZcHcYqveiZ/tIkCPK2OpIKmDAAK+qaiaSE43tcWz74qMhx623b1US1
h8ZETzqNIutg7Nq59DlyuXDksCNAFbSanLCrIUS60pap0dNjQrM9W1JxSGjaKPaMvLOz2ZTRdCqz
YTzGLlQQbxPEkOxRKM1yr6ee5rvagp9CORHVYRzqIW74OBLEofNY8Xk7DPg9uGI+j4UzYj2GSPGL
RD226nGW/iNObUlLL2Pl63wgWv1dkpLBWuHVDm1wfps6t0ULXoLp2Nilp6B2wvcK3DcWVj+OTwF9
3R5jSM0YhF1ZZvgP8xRGQj1adFIkeFaKRAX9LYhQ91NxRawZIOQDPgHuCec4+YPhQixW8jaR+MAB
qeQdEWLqkhBfU1q0wjG74tqJYYPvDpW9QfJN8HlzETgvlyzyLp0xrO2LOa9adzcQv/5onXRwT+GQ
iOLdK1VtPkQSk5DOW9i5WDWzkRPnKKt3ZrozsRuC5Ua52Ukyf+SgBqUpKHzYcJqJ/Ys7hUAoiPCm
z1awMLXI26a6Y9wVPPN3FoDz4OGvgPyom1mbelB2OHQBktFwpp+M0BQNlD4uf+hWKUzgxFKVS08J
af4DvtCye8ZX2GeP0BIM0GqUq+KeQF6lTpUAQLZrm4Q73xZwPgO6KRmFuBqpqhj27dSTnKvijvMd
Cbb01c2bPjl62CkfvXoRYt/a1sjESoW5uXYmGf/AQ9RwzMXuADyqGpY5YRLorDDkJsinzxGCr/80
yYL8DKk22D/aN0AXu+R+WALxDGfGeaqMHM4BEiztM/DVZaekA6+Z/Sm8y1UNKtKEsLOtHJPcjuHK
woEakFm+Bt8ydWxGGwp2ErgUjNYhzCZCptXNJJPiLFB1eMwYLzJOS4Oj0kV8ZU8x1IG4sCHrVRVP
ZR/7LROUrmfRGYgA5YYj3M4PqojYOte3W7mQNQCYRtqfJi7PpZUxy0hOFBIE3QbDN2YbjG3RFWfd
4TvH0DXYLEvoHd08X+KDjzBL1JVPqsAfnODA6TkjSRIqGcDQ1Wm3ZRPkEw2htilfUp6F+qr1ba4U
U8+V9yyqFg4XGBQx48dVPx/KlrigHhiQbmlRyo9x3U/nlRUWPxvO/DtYI9XDJGpIedjM+j2JG3kz
jXZ3Rc6z5gIxVYCFqhl7rITrGb+FdsnNBftKfwPilWkIJI365DfedD3azTR8pwk3oeM07EiwAL2/
oAjGXAxlv3wsLhXCe00m7LpMPNC4UdLmgAcNA6qwRvfZkbdb7msnYkRKBiQiexlN+qFgWMxEGYss
KZQawAkd5Wn/sfipeordwMhTvzKFt20hupHrYxDBUHGSByrjK5plub0A4/BEQlhK4YMbvHp+863Z
frBGz37OZos6D7VYC8VmKX01ocNIhgHwyNG2cziUOYT/+6nmHV1C8qC9QzSU06UECydBXPCOSMhg
TjflhgBOOt5QGR4eI6OyCEqKtg78wD4810TM99GCdnA5OINP3Yry8KyHeOQYVjKCpllTMa8eGPNt
RdsTxezT2Cpe/dzijRMhkiiEf87+dzbcHnXLpTqMP2H2JK/J6K8AaZ7S0//l6MyW48axIPpFjCBB
gMtr7VUq7YslvzBktU1wB0lw/fo5NS8T0R3dY7dFgrh5M0/GgWxecpEQA7B8/Osd90BbPzYePg4C
tPBv9hA83cta+W535C5gfij+kuGndUY40fkQBfLqpKW5jarivmBqnV/4oqnfhHjdc7SMdGVKm1Wf
NRzR5dJ5YHdFpuLnSMiOOs2iK17ZxrXBvljmhp17j3edNeM03KnlFvdPJzw2Z3rrmk8gG4qCAbwI
T+k6zHT8lD0TD81hfNw0X/zTGo/R+xzzcu17KOflXaFDO57BczvhLhfO+K1mBakxcJKj17T+g8ym
8WeV0pS4UKk9SW2cEiQb01+pIYKDkXFaxJZgx3xNR0+dbEe93RaTl3qtJthAWZhCK6NiwfQPXInD
A9/72Ds2kOVxooVpdciSCp9kq+TcPbuktdvdOnROxk675snxIJSxdlsg5fNtbgM1IG/X9lEPqAkg
TH39Sr242Xo8Yv43Owzi4GOGD0blKgwvXr1Erz5Ouz1vS34UKi3OQDOSZ+VE0RO1ZinxjmaoAmAO
RbGzyosvscL0hXAgmsNMUew7VqrqVFUDIeA1Zeg9YHf1F77LYfu7SqLS+7BBONEZCiuQYkUeGLw9
/mTPA0dVBfPlJkfgJIsjfimKgY58K2PaLFYH7FpeNtOmGMr1OaF+h3pRxXl7kxvuyZAw/MckqTB3
2TjnHw6c8eQU2GM27RQ5X1yp6urMRgjgIR+zXQnWJt2MomNad5wOQruYHeyPqJDcHOIG6lQNAGKL
nOiBWE9GtW9VY6YS82tZd++hLc3wSAR3Xv812AmfIr5Ky0O+LqhhQY08N1U+fr/E0YDDctcsW6Np
WFkwJLX7DsryjXhfBVO31x1n1EOY++QvcL+V98bip3v3dQYyOvDngTYjDin4vWEJCm1rILag+Yqg
I9lTub/ZfkVYiDqcmgcte482YrBBgl5SOIYQQRLWI0/wp63dVUtiDykYPUGYT6uPJcNm6Atq+G7l
I67ZQIOpa8CTfX0NKsPG25uGZOujUv6Xo7KA5Q6Zfw8TXRY5VqM4vnLJN6dA4HE+ZKjUj7zKy3uF
zeOFXBxKQJdNGqCQCanJwHRYHjzTyONSR7ceAE3NFGfjmO5J9cnPOQyKK/UBt1Mw6EkMeQsPyH7C
7BidjMFhQaOwn89nwvQT/396Kj/blMjFZnQi++QDc33X5eQW2DojWZwjyHLxtpVJ9lbpsSMoD3CX
ANPqLfOu66pgvGa6Jh8zuu7vsqcFbG/rOoe20C/j9A4Pcfg9mogsR4NhCy5xn25k6XJZZWOEd21W
6EntNLxTZsWZSQrEBXrSRiDrA4kLuCEutRw5TuvmGURlTOfUosPiGRQY8puTxhzeM1j771wjt2wa
nFIpp0BpHkVhpmMVmPr3Sob/6lAotsu1M+xJ/0MLCXSMvjQGmFbRQNQp0x7wmwUt/OZdDIv/hrYS
B8Q0TRyY0E/kU6ZVY1o/jfWgzkHnqcexid3fQHSAhfu9edS+AL+sV3WXN7WgS1N78PGCxVF/ITbB
sC0hEBEeDcwRI2/6N+sj+V5Qxqrv67mZKfuZluRXXlFLktZOfkqsrRmu466/eL2fQOIVDmAxN17h
hDf9FHY3ZCyCgl9inLi51KMfv1zln7Zw+jMOF5wvQchlGwc++e9iyT8A1q40slBGbfODB578t0CM
5zUKG+8ZIqTOMCusjbxkFDbm9JIN4byP68yLdpXN+5ONRojqMXZEdyt0vPoHK4wojwCWyBcnhKf9
XYlhg49/0yzc7T2p47tk8YNfdXBr0pnlOiH9AY+9DvTkhX8RGqueL2h061oRbjIeKpz393x/KTnW
zRQfp5k7r+/M5iGlw5daGu5X06FdAoue4PgrqwMZQMRfnJZXbgjS55GwKkTJoB6nPS7X4P9gN4Hc
Dj71qVmG4TO5EeSxUAYZx5ZmEaE6Gt13ylvE8CQ15rxo5NI3b1cj6fjJSp1lTyONFc9K8714oKEe
Q27XL9r9x7mXfGJ4C5pLEObRPWE/8YTCzo/Ar5xTlzay3QnPD3A/JVJcVEZA6SsE1/s9qLC8T8om
3KuiaD9jYwoifXHEDXV1xujk+TQ57jountUBCxqyJcbsqT5x0JAHLSCebjzCqpgsrS4egzUqn8uZ
GpmL00YU+GSBib59Xm9vDyIw4Stj3HmXmYT2pRskiUUTXmTTOzKENVjjjKPNNaCZhKZ4vi1ASkC3
LhNE3Z5/fH61YVocKxGpC4HM/nuFHrzlLfUHYlWBE+1i7fgnFTsxIa3AAbs1J5T8ssPof2tSqE07
7YnCpoexF9RfFtLmZ4IRCxbEif5yE/nO38FfkFPwUaFqZR2iDGP20G7qysKi4L6//Im45FCt0jto
vY6ZH72xlD+0OTantXWGF86VeQcssEoOyegkVyWcHLAuyxt97POWTOtaIxTsFYnzLYBWk7/A5szD
/ehPvTi0nYtMsFLutJ0jt3zvyGvuqt6P/7m5dV/A3za/yhSqW56PsfmVWW9Es6qcqthjolLPPfym
hgPEc/91EG7vkc59QNAjdmeex8XOnIalbE5tnOKpY9BZzTZeUN5AesTkQsDtpU+h0UV/Vy5xP9/p
ng6KM3cZ+0hxIwTzWvh+ix/eYHpK+VvBE9Gm+Ijc4UfHJQtbRvtGTXdWKpyfaZSE6TFKR7rDJR77
zTzAuQCPlSvS7BZP3NFGvCwcwgnrroCc5sEdh8j/0vHchnvcz3iHc9JvZtd4jk8jdEndyg7F0w7+
FqkiuOtoF8ErGFILjC0YexJXTMDj8n7ijvyTrFGbPZQwT5uzNCHgWOZhKLlhzYPIkVfoX7FsexYw
kNJffZOP4GtKuowZKJm6MunAhOdjQuv8CL9MF3rydi3+W+68OdU/AQ6DPTOhhRSi0OTWXVQ1Ck3a
8eGtw2gvEwkmBSMVkWQaRbIRTzfq7jaAN3KcePtfVxKEJAr59UfaHGtAVqF1Up7kQvyJIWnQCaXb
8JN/d3jRhW/Oc4T2ym5p+F6FFb/cuF/eovy2ppKkM+hzxBc34Mb1V8kNibzlJQ/atfwgCjk51yis
dfusZMrWk6yqCFjUBc2bU5jgOeiasb4Uuazq3br2IanvlpAgd8jGPNdx5IQnQ7DDOSYVJHn8FCYc
vihaBy0p036laaWf14WDKGT8l96t+60tTAEhNp4iMvYUnGR89Qs7/dfVMU2zK+Uu0X6aBzDyMxs8
tpmKVQdgMvp20KmQy7iwTN/G+tjpG/44N54Mp/sE96SmNDFwyDayZmCC1gNfeL+vvX3kLar8Cvo2
+BZ2YTiLAcacCE51f5qFHQqtToPpb1weiITnDpk8PTOH+5chF0NGmZRgyVGLjoa1wob3ZVDP2O2W
QeGui8bmkX2D6x1xkKf6jQ9N2KHyBGG55Td5Y/mgagzvOA+S9eKODVjfZZwDKB0mZk1JcQlwHH+1
ZqQEPQvoLkRh7A9R0d+0dXSP94xSEOro03H4h5N/FRf6Xxt94Ycq71g2YGZtq84ZdnjsVgn0AODj
2xyMzXyZmra9fZWX5osWKJIz+P8Q3G+/U0rVAjFgE4aaPb3WTSX2eDaWTyJQDEYL5DJ9KTktxvPc
ZpN3jvEinIPWWQK2degUflRNxR/EdboYYiNmCAxGyGMwNMX9qnwKpYjSTYAzbXj7KTDLd4i2d04Z
w6gKSofAj+atjkI1nkTZyv3gkn7PuHU2m56wwGsCib5/w2lNmcVQ1plz3zneVJ69wIFrPo90rJWe
e8dG1vxabBHy9s5g/pedV7TevTd13kshA2+8IXly7sHLogJo93O/czs5FVt3rst3O7uOuwJlSBQ8
/B4DbYFP6HNuivaOqziLs1kST6JYAr73u4iW9dsd9Mr7g2Phg+8e7YAUFSGdXudGunQDcrlxJ5fc
OFr0Zwqoncbf0gd0vzJdMdmHfYODsumG7JVJlc453JWxPCUpmg6QJHrK1t803dDHs2NdZLJrSn/y
sOcekcfEDxPNFHetBhFN+V52ZnT6w+phGY2PeRPEBAvDcap3yoFCKP+QJnR8HOmk2+4tauf47Gq+
E+suHfoqPRNRzHSIWknb1UV2noSmQCJNDXd6LG3U7JvUk6I+a97M6bOgxUI8Nc0YZp9BliwlJgBi
LXg4eDOCeksG0XUehGCyBozTjsTXG5UuJOTywj2untsieLOnib9EP8SNhY/DFJUR9nDNdMOW9DhY
sh7HfZcgTB8mORgsOPnc9a8tCxiSB7yaOn/D+Zzi8aqKHs3+0mjjFPO2UUoC1MSCSr0CXTVlBgda
dNz34CAhSpMhuaXLTqB9ueE91DnZij81Tw23/GUG6ZtxRaAuh600WhKPi1TTlXZjKCse+fWbno2G
3T5VM3i/J/I3edUCai2TFJgNtpxwN0tXAqWG3pDmOTkZZLYT6HMiYR4pLvrJUmgGXJIhQSHDRdVi
h5NGsp63Ax1B2V0hmlY/cnJY7tOsdlkHVuB2PYODradngUo1aCebFLIzOQ0xTRQdHOLaTg19QiWF
Gc42y+wY/qU5pQvfSaj56ZVBtq2AEASaZs88DOU2Q8Je79pkKPk8uknkWd4/9OWPxskru496v6RV
XGYcbrXCOnI2tCMUDwhp/nyIbTdNQD4iS4FjmcTx3w7TTgW6YWCYbk7E7Rp/JxdFO/BWz+pmBwIG
yVi/Z3k1hZdgxppOmmJy0ARZE6cxFwkNFYByqaXMc/+kw0z3dxjILBjegKGYqzP+key/Lmc3drus
1z2IoDVKKqGO5exqNeHuM6m3vtI77asjVhp28dyUrHRpViSmyG0ciwmsfTAqioLOFbfLtgnrfNza
SFpa1p1W53sSl4kOz2wvbHMK43RejjZoXH/fFSUtZyBpCuQoKAxLdHQ7POjJkbNhon2zc3mJdr3T
sg4u4e9Of1nBlF16IFfvpBDlHdWdAeW5/fM0ZbP7L48SB22bt8L8aVOHxco/lbWWDbCsa8kSi8vy
GuOjJtObV2QT3JQvkav4gjrbGX3D+dvNbQ8fhwAN1Xf4S7qDoxd3QhJGCmYpd+Nxm3Qphwe/hBV8
1KLT82WMlgBIEnkN8AgUEsVP8Y0IDBWEvIgy2576x+a1DfMm/uf0QbacdGfc5lpmFTdUeiFBxFmR
aQHvpnJZdgWoWd5dWvSOYJWquvBfX4HjoDfHrSuqkWNF10ixCjHQikzg8n5sZP3mCoZl8C5eXP7J
Z9c2h8UuGIN7kL+IJ0B4sNmkXnNeZ5wIbwMMFCopqYlTOVG81hGHsWVRsB/AE7tHcEUmpmAH8M9n
U3IJOkvtzM7v244gOPd8sMMvjkdDzHQqTfGROKSuHvqW1GC1qXqPovOIMvL1Lq7mntiAqEVjgOBy
1vG1GCA83YaJSJBSTDPT7BMR6fUQ96krd2VXLjSYF6umsDHoU/EFHalTV4QoLs+b2OUT8FrKwCmP
NcODQ8sF9TIr4bC1z9eSEytkkcxWMI7Zorr4fUq6zwbXBIj5VQX81qldcGaHcL31++4Hrr3xBS2n
sWfw2mr9hAfmyUvrJAMtWizcW0rYx8XMZ3w6or0fB6mif/zvwqDlyqmxDxEm/Rbifl0znM2Ul057
EqY8kYw+SZSfp7yqnQOErzk5YE4syhe3gbxUDTVTAmciLd9Ifc48MlX4JeWoa53wR/NQs76KfwV1
0y5gKoJx6S80pPjVpce6kBwF9U/O0xzwF6fQdW+93zn9xHBaZNtE3LFijYPgiaS0T0ev7NIOUQeC
c3IOprSpDiU4i+rV1Kb2ocF7mCqO7NnX6iUvKl3uQMZYjvO+rKrlmjrR6HL3HrOKfhsi5MOHpISh
+TtWmtb0wLRD8cKJ3LCJMpIGgI6zRlw7GkjlAaGysB+MYBF9HSkK03dI1D1Uh0KgTT3ykE/tO7Va
MUG7ZZJk4Qdwr/JaehP5Pq6Y7M8WKjW8Gy4qXKrPJWvYoi5E+VJKf8i9qIO0ovD+yXA2ZMRcGz0r
NgGBYcdC/9so6MMSueI3+ZgvVSJhC88eyJBzFY7DfAisdTuCmV7Sjt+j8cj1MM2rIeF5GrxbD7Ja
FvBiyCB6bHFwgbt6XNaInxPEnIj39wdS1DqOj+PQzOWPSEKGQmSorLH0N5Fcb/yrFxUKHiMYpBsK
vB0I9BUuTGsPXJmzL8Z0YBclvMKDHJ1X0r5IXa5GHKfbev5VFPStnPTAlxQvDvAIQZFy3NX5VzCu
iTH7KJtwa27waYzrfChAu0fzjbbS+vep8gb5wBRV0YPlaYwbTw2+PnAOBdat4oT9xJT0R6BgfyZC
LFOxN7ZaUlb6Yx9wWSUWF82HXlK7uIkx1D3nUFuCDV1+LjsW6JzbmSTlu5LeQmnc2vv/6Ul3X7DL
5HPl6GDa+Nqx16E1IKAUQIN6W3cuYE8H5hKGXTAVsLCdGJzUkf7waN13UeUzalcogJSyuJ3btKwv
Rv2SCL8DXkr7VvXXjsh+j3i5xPQlhknEfH/aVMKm6EPmPGpiE2rbsUwOPLRrAZGMkdaVyxVGg3wg
EpkduqSlrDQnX8iCo8AwB86fOiIarx2UYU92T3WfxICbW3bonW31iZ7L7mHGF1Ztas8CvGidZmdJ
dYNhojj5ReapfNTE/6mrxxTy1RV5cMxGP7go/4YwnOPOpxLBcb6CQPKvk27mnADv8GGGONxlFIh+
c92URyz23p3HT2PrjkYtW6gbcOgbln5BrST8VVXuHOjX7HX6zH+q6cZ51JRICeLsgxsD8KYN2ufy
8AAhqd4JgBv38ZK6LI7RoM9NNFav7o1dEMx1+CIgQm3GlfKYLVKtaBm6Fwx+nBAfNZPxPiTs+hli
I95CNqNvrjLpzrQRHe/J1F+c2CMH6aadeWVoghXJcKFZysZ1cq281om3RtBbguBYfsI1ZK0c1vM/
l6q35ZHVTsoNrSsljXCJ/q/vJ5Kpimf8dlpq8VPKtVu2kFrSYxsslk4uqBm7EKAib4XKHqLBz3/D
0cDZ4nW9escwiy9DLgG3g3Hwzx1NQCB+dXIVoBfkxkkxpgiYq/yEO8KEnK8Gs2UzYKFJLBn6Afve
Tpu82g+qFKf8/95cZHU4GstMqyofBffBnxk7SfMn4ZMWGWu0ppi6N9cqfLv8hvW9X8yTIEHIg5h2
ZXUPkaGiVBQ3yTbyk5rujyJcza3AR5DU77p1F4NGeQjgEdLQoSrS9a7eU0aFFYePiuDRaGfAj0md
bzH6RPJUk0g70k6Ysm0LsXPHPXoiW2Gk7rxkL7/VfpExqc/Y4ZUeJb5bRJNjF2j5hZRVHOBpz0c/
WqEUdw5i4SA9dIIpz84znozHJazryxJrbuv5GKzok7hY7VWsvKYMd9Vr6bC0RzGIVrULW1XeAXFj
2gVot9GakXE7sdxFqNQVHq+gGGC3rAXLWVhdM0YCUG7rIRHoRoSSRL9nU6jqBxRJ/24Ski1FsbTR
zhEmcnYM8+UON6F/zvyiP41uQbC9RZw9J5w958FCAgupnTnrFlWyrKvhLuNvfmKerV+zgeE0WqW/
Gy2qMDNDpE9Z5U+P7VRk1yTS8b27UnO1Zb9ZPHjjhAbtBkH4oqsYSxm1OfJEL41zScJZ/nFReOCu
xEFo5HkRTQ78BoPDe5M45Ztb2OZd1Et8EXMn9mXvsRgFWZueuLWy1UhGqoivdog+wnLikkktg0yt
t14N0sl1mPKe9vjM865Tps19hp3lM2rbUOy7qgAbVAUR0RwCDtFJ2hgqiwZIcSE+wFvoDVX12JUW
Q1HERwb0iq+I7HvUomJnyQ62hOM7j9EwXCSOly0Xv4wypW62DwUbvc/ax8w/hwqMLZrPoVtgB+8I
6bZ0ttv6i+e5uKPmMl22ObeNfefA5zFlEjob1gfBg+XjhLeTPSdfCXZSpyAiq4EwapM3pOj1OjCh
f1pXlhe22t2+wUxKeUGDOpiSBaXHoxyfYhOthPZ9te2RaQ/KvyXnuaJe43K1O7mWK8RNj4vzUz9Z
0KfJ2uavTRhNTyE/hy1fbZEePM6cvwteVrMXK7NVi1Xum/tXvJxqAaO0gWTzUhPsOEGNYrjdVEGf
b1dqIH/lfGe/gLVlUMoKGlp5gNm2EeaaGKrJyWe7cbIjq/xA/ZguSV616SRaCRcXlJa+jcXJZ+tR
bhfT00eAFCLrXchu64nBicJyo6r3Hq/wnW/8+G2IhFXnHi3rOITr1Dyu2Fy8zRTLmQKs2qWMGa81
0ZH42UNDOrukvM8NiwSzQbmPPLpzXYjQ6M1/MWAq9TTPvX1FgeydQ5pRUbcbuLtOvKMp8uW6AHne
JX05wk+raiLq63jWgXIufP/z7o16ND+GOOq2zTnvMeruTUjYNsSHKeiKp/+CtLfW/KqjgmHCOi94
KIXsfXxbXv9nlLH3fnNERARjVn1uEl3ts7SgedptY70cU5G462dlTZijSc78+yf+4Et/h34mqZWc
tWCtVmbsAdns4/ZxZ0EyJA/d7GwXvNJ7R8ZlP7HvaCSXQR33ef0IDJXGrQAnYvGcuOwebhO+lxDU
V6BcoZK6aezf8bmbJKdxWGE0SJYBwA1YVoFlBL0427kAerAhVyuBarGl2TIZuTHOFs3MX1R2hZyl
sSKwJ5xYGPNP/8JIXnFbKYZ2uOMGFicbMwT+k5rBVT+D/pUU7VC8EZ1BqWrJAMlZeOErOG9nNeAA
SUJiBLs2jWJuT84041+G8QMeK1Vd+aEdL9EY67DPHyD9AQqmBR5mVcj8hxeRDPKXzEIGxajx1cHJ
M2P/g/JLuWJct/bC2eV8U6fatbtFDfzXOw2XH7DaBS9XyyGyAfBYDJg404U6wlyG+pTMNGgi9mfw
rW+BkTV3rfwytm3bX5HOcDSQsYbfoTtHII46EQtZvlNcgUNE2uxuwJ+Zb5Jc3pyH1FK17V0GeyN8
07QHRkcl6Jb7V41j4WAd4M+fu2rLsU9HSd+Gv9FqpwNiBqbXKgxjzafElMVHv5QYbuOJLe3OprU6
pHh82x8yNcbytV4C78UA98yuLF+GGpVh7kNvV81wGM6L1YSa9u5gSbptFdQxdUaF7N4YSoUm9FHU
Fy8OCn2CHu71T3qubextTDI1WKpavv8fNq9Cf2cWkgo/yuuQKwsK722yskFfUNBSaeEbiyw+cQdx
DDeonhNq504NbO8NTGxpQICiR9bkKyAU0F5bzP6UPLIddQ7KdgUklJQS4951q+90HZlZaYCT7CsK
lYCIn+uXcKxnWjHzkrbEou7jk/ay5jAMbjFfHcRX4pk06WZ7wmb99ENFMzSrJE+qOzPLPHxOsN/8
xYA85efAVu3Mxo4P9C0eR/iiSdOfqpc9/3FrgYw3u8FJqiD/m4OSurBcC4KTjd3livv3r9vTDL0e
8zDz6y/QamTokL9UNR0CfKqk5OUa8nsGTWI4+FrYHg9YrBpNLH+p0592lQDeBifs/WE35WxmcREu
VX/yF50EADkb5eA/Z6SL3dMgGWW3AdkG91BVMnGwwYhxZg4mQoU1q4jiksbgiX3zsYpXW3061ixs
4douXmkkm8Ns+Z25rgw3Bdd2s60qMZLWgsLFcxc29u8axkSjRVUD0uYAwZCDdr5i2NG3lvPRH9Bi
gFX1THtdV/8YShbmO3zRIfmOOLXKeSfrEYuKy8w0xv8Zlo/rvaEinAdiyvCwLFjAintda6hI4DyL
HMlytX1zdCUqzJ60+Y0Pm/ZlzB4a5/18yjrgXna79Kr+04JLje1lgqStk90UiKq/KApQIQz3uduE
LsaAtZAVNW/pMizLXRA6ELfBlnfDKnZtgvKNOWUq6/lB96S1mi0LQtmGWHislAR40MFrAGcebmCU
TrfcBdm6/Ar63vSv/pCW+T4gosxjzO0lyAx7Dyg056Kw8mflT4pCBxyn6bxXbeR0X3WH7YA2Hlb0
HZZ/H1NTR7kWxiUd+qY7AEWjXlOPYI15JSq51I/UKU38soOAinhvBzM7zy7tj4F8R6zKAchEnY6P
mURcZ0KStsMdTWVf1wLqJlB2TXEp07BVkiCtqI7UnvjxgEQxP9cthl93VOxV8LM/AwhKfbp0Wk9t
RYiw8wygFz9qI3x3upsz/nheO8TweS9xvg4b6lLlWRVYoDZuc9On2ml2D16HQIo7HpYxp5Jpzg6Z
qzvOpHQbjeymLvj0cRGadPwp2CruKMOK/J3gwkSmacovoU4mGiTjWgKKD70rgCtydJ2xnEH73s8p
ilB6mLz4MEvZ8xEllaZuwseip7MxWjlbwe+vIBdBI9WaN8RxVtXlv0MHUDo9egtALr8KIZUHCBk8
pPB7N2Wng1tSFegOYJYIUks+DQdTWkiyYckPYK/kYO+7ktgjh0JDXyaw9IswqnldsMYmTJPd/EA9
Z/tpe1YDu0ZQgzUOKUleFrVmevQd+iBOSxd42J9wwA5n/BbrXeH7hErw4paaoBifSSRiFIKRytS4
yY8txHP+VrHacwcU5rGIe4YwO4vsCXU/aOgmTEaefHfKnpWKwRQpcuX3osWTwhDN2tRnJTpuEf96
97EeWKTeVp841gEgOy8GKhBh17LzQfsNldikZQRQH0RC4Z593YhoXxGMaQ91wH5+GyYabHEosl++
l5eAx4bIY4Yp2KSVmM2dh2AtqQ4YcLHtZZY07g7MEGdGi+K6pa04glcf9ak51NLTw/3aS6Y4om79
il2hYBVFkIhKGYRVE3/N2jFvoa6idDuQzuEcbJN+PVe+Gr0jH5Ppe2nIGpDBwaVjylG/i3ihIwFM
Lt2OGE6q7m7EwUUQdI13bTHSyW7KmVrwdfD1IemXektv5w1vzBr8I5jARBMuHpa/WpHYvaM+bHwB
iKT6c6jW8c2bghCRxRnyozKJbg5uzDx5qEIrTz3dTzPjs1fJxx4l5akusvbSyqlVD21ou0tekhRU
mls1jRfz2V3L+DzZPjgrUHk/IXAe9AmNPE7xp3liOubHBShnqLp9QLLjJxzS/ARsJTzxqmi6R/TE
BaxHdLtkC7Pd2SMWQlCz6Nb43nSYBE8t5D59cP2F+1tFjaI8OjhbscskE4t1YHDqGLa627sZ91Q+
mmP716Yzoy0zfIDyt07rjl4Yc5ejy/M2AxT+ijVrm1evwuu0S8YewUMSaSO/oVkb850WDA21PRob
ZtMO3iGrXpsabk1jIfK9UFgIUAvi4dxQiQMrn+vAaxfnqDp+m6B/QRDmemmqlpu7cGMYnX3C9Zqg
5WbM/OB58XJifNSx1cDKUnehsccZnhInzw9r4VSXZUy6/SRHfEcDsIyK8OPWAddAyGPs7MMC6e1i
ee1aJk4I5jtvBK4Nuq6G4+2H7WFRonpseeaAsxlvFwk3Ky5dKShyxtfr4PN38G4GiOaahbH13wcO
JhCTNpRHHTnYm7JshFs6t+mAAuyXuIoQehr33EU2B5LutDG2giExx5X118XBmsPdeyAAfMANg8F5
pTrlXmSwfbYVkUSiS7nAFKhpMUMFGQK1nDIM4uStpyHiliFkvIMTPZ+sO3mHwi/QybSXOP8RFNdH
4ND6t+rw5G7WxPXPgjbk20I0bMKNQE1EY/GT35Jc0Qf4psHZdrimLiTMmoNWA10EANvyL+t6/qsS
KltxCLCl+Ggdbz73rfT8Q822iMkwEzSu83SABbg1zv3nDEPw1CarU54qIsAUtfkwuIUppp+qJTco
CT0+U/dI4Spu5hrm6IyvwTj0LbZsaM8ty9ynHHzmk7V+mbxkbEUfDf2SGjtDwCxVYDhCyK+pFhJj
n6p9zfjXbDIP+yxNKQyAE7CgH4p+l+S7rhtay6lim7Z17Yc+Q0gaEMZG4jrZHNdaRV965D4OVWNz
Qu9YIZyF9kJUZ0oBdOvWOUVvLu167IS4/AxixzJ5Ri7DHJ27YfIqlccAbIlmYQSjneXf1PXWBVeJ
1g8pNOVQJbzi7KKBkKFu/YXqGXwDrwuIt5yiLeseux4IOMdmU906fYv+J3JW4mDuGG1br+0fIfhn
wT5tODa2be7UqCBcOe5JGJtuh4KZPAAZ6z6mFtbOJrBK8weU0K0QUeBMupD7RmdLtZ2CYnxh6NXR
fUj38LlqOv8aiW7OL9QQVfGhbdjdgwo1pJNcKHrtL9YkORdUtnTdefa7uT4QHKqw8bJejUAyskUr
eTaVe5/wfLQnnAfDNz6C8q4PF3XLg8Do02uswp1IxmYEWpuF6AS5fMDrUaYbLVvUtHRu+tNkc3p/
fJCpG2Tzhb7H1H/w6TUC0lAjAl5CBGjvnmIe8TDFnr44fk8voA3NJ7Nrba9LG8/LeTIj3QtYctHG
N1EoJ9JaIXWX+wC+w8XehlVYf2S9mt4d83M/Q39Vvlv8y/qa6cLMqvsHLSihOhGSGaFXmNp8n5xy
FJfE41rxNoXW5aIg4xS4ZmWSjFxAwWarGlu8EFgn81P5P5LObLlRpN2iT0QEJAkkt5olS7bl2b4h
PHQxz5AJPP2/dM5tR3WVLEPmN+y9turyR0vWMt6X5c1taRyDjcrBWde+9sm8pPYKwpaPuqycHa/5
wzTV3kH46El6CNBtb/re9mEhIFkttmi4qUZsoYd2j4ONLCSQAznFYDn2B/Z3IZ4aYCEbbm3zQPHa
dR94RnCeI1Bz66OidlKHRer4tMzW9EUQxMz4xS5RCYXRRzHj+Lnehsjmg1gXkJnwWt16PUYi/8xm
5hckgaTLq4OihieaHS/qxYh+7F4kJcDQHDsDIjnfTQ9dGQgFzXHQd/yI0BfoELp/oMejV7E4PfPk
FsVfVqRCsuhxYBIgwiTTXOZiCPYBO5GoAC3QxPg0kM7E2BDRFxE1jFwtMcsnh2PKDoeu3I1ZTeCe
ZeHOxpOMAxzT+xBmT7JxK434Ti02tIm+kG4vN8Cko3C/iLT7Ef7YXIkCWkgqKiRDRx4FNv8FItNr
rhz/qbqF12AUHDdDNTvQz3Sz5XzJNrNQaHWJy1HTi6eRYxCtOezR0oXtk4J3mtwlQZI0e5cLIGPq
SkjK0XggPLbxjOd3w3pJnPuSLZWFN+ZYu4mN4S2oZ4a+hu1NyPjX7fnBoEuMDxFSuxMpCsWvBULm
o0sAEXBpEcfezAqVTYnXaGcTP8qxmcByoOGQNRuf1Nr5vdf7hymT5O/gvOjXxhJdSXDdgp0EBAz+
mN5OR3S/I99djV1i5u/lvff4oWvWC5sxHhXJHZGagpJRBYwdC+88FdMevcb8HUS9OXStBipAOQvf
Rt58UKBxzX+8iBUJVH483NNWCpfAWkl0EbrIP+NMHs8Tg9ZVB0V5v9R6uKBoYbnbm2jZ4ghoHsDC
WkcPIOu+nUjFojCuGfDFguXllu/Feh4GD890sqBWzRQbf0Y7Q73Vg8/3WtAJbG3cCR92zLv5b7ab
3v6yZiSTYlgQejtzSlWOL7nc6EC3D5iOSGx2bIZIOYBkuqjY9lh0xSDs8mKZmNlUZj2g5X7u6GkO
fZtoupmkyvYpE2HE/N6MKLTpOss6FIFDXdF6+PV30FLJ+1laZuLYq31+s16vPMqnfOEp4z/jbukN
X18RlsR3V/0l4hd+RjeEwayISKCAZ4KhGMgy5rQ2xmoSqKE80W7KLZYQ9QfDEkdq10t3jQqni7am
J5gtB7gR4gLsDQJOnAYvXum5zVvWJJKVEkHdJE27bXHwggYjbp70BeeCwijPsrjyu2wVuMCRiRYB
IEBbA8k4YAFQvDjd4CkWqvz2WMWzZThoNwDE7hAcDsB4cJPwUDJKrrcFeBakLwFbdbyw2g9bBzm3
SfAHCUgqLJu9It43ZGw7j/hMR30Z8ZM8lElO36sMQ/5HO+hR8COSlKga2KvtHStOGfbxm7dWCvtq
C/9jmNZZli0PwJ17/gofIw+G6veJZdkLdSZiRikTv7xD1pyasz3OOQI9M4psXzaDgiOviLg9w5IO
nXO32L5kWykQ3UcDIFiP4c07YtXsawpz3aAtVIhjuYua186ij7K5u2FJLujy+r0hFwbygePt8cgy
fPTYkOJ9bSaEiSK7y8co/0xNEfy5SvrXIg49cVmc0qR39AMIGbndp3KTMEtg8Mrs+b6CNfOr3CJ9
6Pl1XpGwD5i8gyJT7MQETOi1P0onOoJ+Ee41QIvsbl0xdPAZmIlDl64wMax9g+aF5QXBSotNRwbE
mNJbBCvWDRqFYUxpOnUEcjGdmXYRf+F/RQm/hq25FcbbIE5HeoHOwcqYJUOodnNKxYfrBYnJWzAh
V9+rCMHLlhDS8DiPmdq7Mmke6rFNR74a4CIbPs2ApQhx3rGvzNytzbyM7yZfmn++aqd6U8w+VubK
p0Ijn3kk64CY0mI92Qu4BJLb4vMN663vp3ghoipyaxSnQd2xUVZJwCA7ipCwXxYVF1craIrgYi0u
ShaPhzbYWybpT2IhIq+eHf9UuCr6Bf+tb6ew3wd3Xo1k7QLzqlw2s223wQb5LiHeSTHYD0VadRtW
ltG1rqf+JUdS3K884L2kM1FfKIhJi2RFlyP185cOv9Q6LAnaAyxYMjeLmWmbr3HkCypuRs4IibtH
nNmBLbx5iMH9jjiByno7g0Q+eGMFH3wSpCGy0BYfLOsVuuqcygGYMxk5CDDa4cmio5drun6ljnPm
EbYe8KWSIK7l8yzHKHxAHEFH19TYfC8h/ouFUb/lbkqNHwEKKbtw4aCsOxnLhpZqCURVaytSwv8s
nMnNXrqqr+BpQvwXGXasUFAf1/y8bMsdqLFropecF9w8HAxIHIS4c8ZQ3eeRnjZ92pP52jFb4ePC
xntG4h+OV9T5AU060Gw+KFM8NhXwz9prKL2lvcMvmmtJj4M5gN9Kl/+zKe3kq1s2FthflkgmXA3a
VnfGxPB96qRGUYElH1Rq66mIFjEFwPDnSN3vAlXY3sVqB1QqeKF6D4/AWC6ssVbMiAjeXUGSEsit
QtdOV20wzhdelHbreT2MomIKN4UIkb+n9jjuF4uJ4qpsJRQhggzzaIdawztlM/W4IM3kXGLswFQx
u/EV326DvsChSPDpOy9FJPxvo7K2ktQL+FQehYWp5AAwCscA6AOMwPVqRNZfYKYkTUFf8iCsxDbA
B9VtNHN2kA/ObNLzSAeR7Et3YOSdacZfqzp3U713aws/cDa0wTnviIH+wibjua8t/qvv1uODJl1Z
ZSSMcAhigu4hrLWGJHXeEX+L2p2AWea49nKUzItWszMUw8nxyQUlkFUS0OrGyCsB7Uj2HNU0e1/j
ZHznEA8BDTdaJzYcSe9zb9hZNc5/s8qb544FF9RVdhqICQmszBncz1WeB/+KoaqzdxYQdnxA2ZCV
/7f4RivS+hPZDY6XdTvi3Ol2c6+RctMDY1as14P2KKko2EiLpi+XXYegi1df4mxRtinDO5rgRfOz
quXbp5U912PavUdspdJHoMfBPcOhJd90ulMdPB62X80aP4b1X2m6zkGfE3QnlpicZOwGrTOR6NMW
iWeBYTRA4exkw6GD77sBJlTD/kDAnqEiraV4tcYS7ZeWZfANoODWuBniP7LPPnQmlpIz2rZxmiio
fV4NQNLsceDLcIQIgY/5DU0tyi8wXRzNO7hPqERbxrfE2NlmGQ/TDXCrCwbL725eMVZhsJgzIPJM
hMSpXM7E2U1gvVpUVBt++BofbhQylxkzlt9dx8uH5eIpD7N03+u4bACwGcYSjWOs+qihYE8rr411
CAcHS+rDWM1iuFpOECGS9P0U1WjPH/FT5yZ8Gforr/J0hcXknDJdFo+eMcGyIizP+2XCry5oxYdN
MUFZxYVCZQm6DXn3DeXV+x+iHW8TkfS2B00WLGsn5sLpp9uEgbfCUu/eN4RFuIxOpjL3fljwI5KK
2K0RASDzB7esA0wrQk5fUEjCS5yjn9wu2E1sXJr2vJ8kVcN+Kq1IAmlpWm9bzJn91qOnZ6AoJcS+
GB3wcOBFC4DDNUlaok1CNFGeFs/05zYr9EunkA/jKIlNsYeBY/KNR2Rwt4LcVD0t9MtrzyTFfcfi
e1qFjvLWgGQXcBFo0wJEg/sBsc7WotX/j9cfV5TVC6ovBzcowKpRRUcisyd1GPOWLTvGr+W1WbSZ
9n4pLfmUdxm7uxjxarH2QxguK9RcPuN4BUbhE3v5wgvbx354JdPNLGsa8+Zd8cEnYBc2J1xJSXHy
/STCG5tYDEDlRHzoWqt++URUP3zTJOQrux1m6HDRBEEq8BghxsjVdgsN4LOT5AvzAhYL9m7AYJZt
S9aoN7IRcvJo5zo24rjMQVTKYiVBM87F6e0GDqjm2sRBivKMaINdpar2Mjlcf1csTFpcQqeQJ1nK
kiCPgF0ZWd5e595Zjg9v6cYN/gLP7SgHv3bVYEmwvLLZJUGrkvsCnXT2Ebq1f2w9hJ8QrMY+gMCQ
OuZJD075qmpqviIkApy9Tt7c5VUN/T3w4djMwKWk/W6SevqJyto6kPR6i44x8/xUWF4wsGzu63/e
TXa7NkXXiUeMBW6xoyi10AQWAYQnmaTJvI0jqzkX1DIXyAnsDEJX9i1zQiSSR1WO0TaIGFgVO3pQ
Sq5BmbLZdwPNJIL8RTKttUL7WjjLzZ07u0WDjspM8uBg9TyVqOw38MualOZjWo468n13F6FIRCZV
8qyj0Q1HogirKTy4dZg+eh7aI7BcTvVSI8n+Dd1IrQXap3Pa9N1/k5e7DlpbDWMjtu0LF6lmfUng
n43VEtB5ixyJp0uai0a4fqqZWK5BjvQYOGsmzo/sanAIOoad3ClMmE++gIFPUTcJuCfl17xY9i6a
cERSokc2/7QNUmmbiIb1Bv0Qgk6K9ro5T7ENtzQ1+HtaZhxiq3xSbYp8LP/y2RBCXdksONpWeijM
4OSuwlsuJZsYEz6nLCfOTd3kr+TfISDmy4dy5vFCaD+yu00Jiyl4yXqLJWhjfBe/ooeU8ea/QDgw
DMGxYhvdXlvU8uhkg674g42AXSKRE8NQ1w5uB+XMdgxaXfOzhF19XdJ5+Ul0IF+t0LKCM6zGirBp
FhW8LGwDXcYelWu2no3G5tWkUnE5MVu5YdH0RGYppiAMPVyKR6Jg9DFmAujv5qxdrE2BI2PPxZrE
nPDZ+MBVTD7TEodERxelM6/yxsn2wUjE6i4jNeDs6Zz7waIOAunIE2WBWAyrH0bEEEdDjBcIIfrb
DCwZ+sOyhIwSbQ09Ar9lceTFHNCNue2xQ+0pV0U4R8T0VAiSQFd1XIXwzbDKxGRE+Jse0kbCXsbN
fm3bJFsk98Gdiw6AOlqGaHs7EaOH6wZ/U5ct5jgeBvDHcRRi6laAUk+kQAfgbIAdVRhuMdVQuLFL
Y03k4JTa4RaZ1pVUTC/NlOrnrGoTXGwN7pxrkQyU5tE8Zzt7xOXuj/YoHsAwLIL0pbJPjouDOQOO
lp+8NEyjQeM4XZtcqDXii04wtYAjpYjguF/slWwIIScTIVy6B/iKKK8g4vXqPBHmgpCRGFf3VLNV
59kFvYiEy4rbeSsHXbd3RAuRP5DGVoW3jfT3eROx65rXse/ipB5awLf4qVAWbtAOD8SGoyjNENzH
ovrXLqq697m+vtysV0+TJfVBWoZzKU8QMju2mCqWvyQtrSTC/vusLlrCnAejHgbPqd4WL8vNttGt
eWaeGCRPIV6WICXGg2zdz3hxwhq4mArZPfhOy2RjGLGsa8nc4R8ZB6X8krQa/0wxY0vtsin4DGqR
rmMEJApLekdQlSxG9+pWXufxU5tpeaFOJmHOSpjYFJvY75fgQLDV0rz6Oqq7v0KrmPTbwKTYG/ol
zk9q6TCdsxji5g3Y9y0IZQsld4WKK3AhQan+NcYL37w4AaDBpptrH7UFzwVb1l6/MAzkzdwOuCDu
PUs70QOSQ4SIq9KeWRrPJHW9+6qQ18ly8vqgib09urJCACHm+lmmGmGVLUPsi72BHtWSj0UIfdrN
p6zx1FfTAqD6rXBi/FTkwPosM/2q+zVeGTb3EToL9wjL0KtQlil6gR4zKFOOCo1580Vb185/WKjq
fIMtWfzXOsIrH4Mb5cNmF0B2z4FUuGrfoRbCIq5oKFduEKlTxsl78ch48OGABOJbC+0f3NBFZBI0
ldq6kc9TTvZEtbaDwDgoN9xuC2CABqyeQkwzQDCWY4YqavpoR+m3n/A2REadM8f6qxetMdzKqf+O
1sD0TzwpTvcGRLCFHTGFBH+sJ6aAGLjr/JEzAgBMZxKkHz0j+9bv4m0fhOFdSx1OcELkAMTC7jbK
Q5lPZXJMMhH/Q9IeVBtOavFI4TqewnoJbnPvcPjJ27L5aLIJ00UWx+0Bh8fw1AMK2Deqa7410Kf7
Ft1ET5hGTPYe8urw4g9iald8CptlM3pIYFVUPdkPs3jjRLsxQ6iCkdZVFX8NedlbtqNeBLYVyR+/
Nbf0zF+0pC7Q4hqZIHHbRNLnn5zc/JMLBVPE7CeS921C50RMjCdOnWSpgvhpsdm6GNtJ7Y0Hb/ot
h/GRM3zLQFdgNiHonq/R+aTYCyCxJEVLwESApZgnerLGZBOAFDbkiKBT+cDEkCECtLTUV7vsePpX
AmdNcybgr2k2VT/DpPGGpN+HWaAZmNVohjbYD9MUWlePEUsqXTmPXqoLCvKBiWDdebQNZDArC49t
33mAW/tG1Eew8pWH9rWZ/oaKcvycJYoBsCYD5zzhg/hOQ3bt8TZmdYdGzRbsUF1wphPwiQhwWl8s
yZU+HSVU3+Vsw/ppukYu8GyzxtdkHxigskGpsAJ816qLl+eUpBe4r+g69i5Zv6ijEw4eSG6RvTGi
nVviyZDdekQW6XL4qvLKv2RYUSqWhnXq/afbrLS5UMlWsVeISnlmblDINrpiwqqL1zKF4rjtqNKy
3SwI3i4EfOJdHDVztq06EkdAUJDd92tj3nPeCdR0kDBICIWvI76F/F2hQWAtimY2Sk4wK8UzSz9C
dDCDohKzA6JVSCIutlJG7CWcJqn3JLt364aevjwHZsJinaJ0vZKQFBB6aSzvkel3lG5zB4bt7yCS
kQcEkqg/7Clt8JtAXKTp1eIYUdiIDWsnFHtq6hJr44YjNgXURhgvPbLsbVye+6ogAYCq0loOi1CW
9VINYLz3akzi9Lazd+Lz4log9lyCmNq73jDfvww8Pe0+7/uQOlAynt3EcTqceX6XN0BbfcEd1CBG
bgcUJ7VvO6xEnLT9SaZuzFetW2U5No4k47VQ0tV72wNetZ1Hhxwv6gPMFS6dOuSiaj7Wk51NcMpE
sQ0RfjM8w9RxdFwPYnqgRnYppcBCuSoIA952bh2fWYpkz6XXoAjJXFm+hQUQEzqcOvlmmxX/QPW0
oZAYjTQbDSe/W1gka1SRLpApy4vLEg3b4hX9V97Mvj5kE91+TmCD3AbgdnYxOws8sGQgUPB54P3e
bpizjNqZt3nbUeuEK9dlF8ozVYtuiyxUb/B8QSHDZwF3iQHTbRkPMRLIV10tpHYSgfbAIB6Df1pU
jKMVyi90QZ6dMkURuLMqZgUexk/YmiSoLy0eh14zUYn82e63i2BuyXPVzU60Udli1GfDgQS2tWGW
8QxR0Eqf/JThxTOLRCqC0AHPfqDqmJPXhXMw3oo4wRhF03Qs2SdCn4n03ktqdum5nE9I8QG/QRk9
zHh+m1UrM5YahaMDjDO3N9m2odXvuQxTz17F6A9aBu8dTBaEI5P5UXyH85kh7AKyzXFwtKG2r3q2
rANPw/PCY5sfB/QIuOAG3LLoZX31qorUfMNHcZt3C0MFZoaKjxEz1DlVfhCcMyY0/+gsI1SKXV+w
jx8q9y2LROQemG5n54RWmf40d7v4EXGKuCWeG5bTsYkvzIvYl2Uxi10PH9iK8bVkwKelvA6VBSrS
cybcRpK5+JYTy/tAMWM91blAGSp7CWkX7MhlGiGfJOBc2ZGbpv6uQXTd9VXX72i7cCtJuxQHjb7h
JUlA45NtP4Qb0BGWDZ1MpnKNxqV4SNpOLHiw8Q+vc8ew+mf35W7Z8s71lh9QP880ty8I4X1772N5
5GsyBCku9pSD/veC/NR7bWDt6iYKHnw9kJnN5YsGEXmBGN6SsKx/jcMEGo9xVyPPs/3oLg1mcCqs
H8SryyK9Ok7lYrobxadPDxAPokvcc/nhhrvNz1ZDiIvo9rb1zkcdQDb8pgqV4cOAZLR7nuIxD+4U
vMrlRRH41392IEN3VRMCpQ0JdpJEj1JXPSxMfDfK6eYPIfB23pZf/2AcIkyyW8C0lY/EKhq75kuW
M3VGU429t06bLD9DSfbHqzu5TEwI5ytBXnk2mkrb6w4Ya2Nx7DpKjVF57M3bmj+4Kqy5+2qsZfqw
LIznIK1a3EiD3gMV8XyehrY6aktUjPM8PiJbuFm194HS6G2WtsgujoJC8wQJQ0QowXxx4M5YSnJm
GzQsWwYO/qcN0uKKXzMHdlKHjJKWXtAvIrHelNQLcHOsdNyDK6CvB/ec/5eE1sRKmVSeezNU5fTd
ZgqR3eT7cwDpZuz30hkLvdMFSOD1iCjfXVPvlp+tL2CsNjWOcVN4itB0Js0P3BDBc0H3ivDETfB8
VCr/AVDbXgB6T8S2Isd9hGKcbcqUc5pwymF5lkGYE8IaWNXexc2/rWSEqTRy5hyPCSQWDiZ7b1Ns
vyYGu/oq9rX8HGb83zTC/Jom+vqNQ5bzLdXdSt/ImJyfcTY0j7hhvtGkmh9o9slhgjbD8D4vTgVS
mYMLTJARvGwyhsfGOwZBAOgnvVmYV8oe7I48u8XcOX0autvByskP02VsX6VU/nffclij/Em6Q0HQ
IPCLUbwLhgkMicZWcDwMkX/whcdiW94wPsgU+JSMipN/SyrzF1yq8w+YSQu6hRe57PgwrwgbOTWa
yTR8mIxdPfd87E/Ytd0jFSqlmAQXhCvNTq+FNt53lglCu6xAh5fQ1v58FxO0Guwx2mJbmazJ3xND
NeAscOFkBbhy7qVT0XxRKWxlgpZ+bbfgd2GuohzV83IRSO6pNCE+s0pHYqbDpGRtZcfLRtqu9jdo
itL3OmmTt4Kun0O+D++TpuifmyYFm0U9k7+PwfCRdoXH15UjaOh7t7qQuCY/yQIvXhN3wgEZDFl6
8Il8PC5y/msSZfZZvHhX4n2y/KB48bYut96w6jwRPJBXiOzGx3R3Hm0a8a0Z/BHnlt8e59blWw2a
4YP6Y952OGN2gsDf6cfrStsnAFYsuxpmQLaK25T1KLJvVLLEbkN291KCTEIdHayJPM2NNdjPKpTm
3r41WehGeH4TA4YSgXF4J8oserKZJKy4pIqNZOvFboMEk1PfuOmRKf12lrnZlUlAnYXFvCOJMWnU
Set2BGkir3pKAMDJuT5ZYxq/zdp/xmpl7QR8vouN6vlQVY56DDCT75einvXRIepow1lEcnGGVLra
OK4rTim/HwhGbA+clXSNZBMzOpQZsqjeZo7hE7g7frdsmhJ2PF2q3mv2mMtBItO4Si6rQ5ZE9jvy
B6IrED2zVA3AfvjdMuYb40ol6R6Hb6SZ/QuxokiBCj97R4gpjpUHg7gYhXZR4YOGROKd/LIpSrYp
EVgEL6OH83s+VzXBsspGB900TdWmdl0oWHlgiGtVhnEwiWX5A8aGcaMTFT4lLJto6XUaIwuzfDb2
mSwScnqgdyGoKO0Dmizzp6dm+nYzp6ScHb7QG05bUZgJrWoZhW+WilCrxdZ1uf2kiCDrmSgM3pEb
AQbbBaHGLBZAcAPqpYMd0QMMnT7kROyswdWJO+QUNKIqmMbbzpO0yWKq01OA0YaPukDLLVNkHLag
1AF7uu41E20JmHrlkKDxyIIKWDRzn2yiYOpE7nIcxh2JCH1zBH3Qk/MyDv1jGC8Hvutw27QLcsDA
Yv2HpfZbIA3YdI62TlNqTliqmVY2/pD9U07Sr6xBcPn1fKsLdOX8eZlDpTajb8g9gXjQY2Vq17Sf
BRcaQK6PmH73VrCNBIOzEqI8RCX1SI6G+rR675J4rb4DFxCLUxg7HKoOCOt7e0TGP0B9WuOOh2CK
quZCsVRcvOlmPveRWvxEjcP37RHH1YS58nckhXQO9A2eaIukyKwFDybSGdAiPoMdcxcSPW9Gk6J1
iUAGIMpFrILyOa+DHM5lXoijYtr8qYK2vpuCEQs65fAPlXv1W5b1Q3FzWPLqRgH/M2FHK9uxnC/T
FA9138YfCo75amAj+hApv9xBRidP2MRgXdeZF2obg03NpZ7Kn8pyiisX1nTyqLRIkgTLsxo7sn0O
rUv9THELSc4NwIUQu3O7QgturDc3tgHoMsvlGwyHA1MKmwEkH3NpmV20czqfUPagtk4y3AuIQtpN
UgRMD6htV5T04Xs7xVgJxjo4IAMCwJEVWGyzon3pi55mk0CgHvGRd0OmLibd1r6Xcsj8/xtR6uKP
5VRYbeUcO/etXmKBoYGZEUG+0OZbFzaXSasfiCtkhPL43QSv7ZC85lEk7slxyZ4ka/NN0U8K8jj1
/7RuUYcEW7dfkmxTlGNCyxo3rGdhNqzY8He3yiL5nSIxPNPrfzYRUfF9BvYYRz0VAitSIgjK9otF
vCH5127aO91nJH0nbLFhAzCg+5qh7CRr32sqfWf3tPzt2P0xHY42vXINMKtpbJ5S31ZQp8L0Jjwv
UQAF2Q0tOoJ8xx0uXjzXELLjdU3x1WZOsl9Q36+zTjLYhm1W72dIZo9xp5snuhTOEl83+o9ED71q
xgUpga5KRi2N5yVrzoWAuB0AP9t+8ZNhd5MrrOkqzVpbwILquY02Vmmh7yBXeduInN4HLWvFNsO3
TyJittth1togJu63tU5bDA1EI2s7093an0YSIbJatcM2XRpK2Rp1FYlczWYEWMlxMr8Bm0P/6Bpr
WPcmxNpq3puE0FrQPFjPUTvBvok/tMFXCkUvxOSLUjmZJg3PnD27z3GGp8KxXsTM2sZ1dX62A1d8
MKNJPnVgN8dwCH29d4p8DyHyJj/K+f1gDxfJY1QxDNsFAv5i1+LcWZM2hjQm6sjhMRiws7Q9gnWz
jimLx3pvDYwHpQ785wJX9nPgeskmxP9GLlcIAy3oxXvR9vaHBa7N2hepnf2MWiK54dYqf3OvN5cU
NVYI3J2YrrVg3n/zi1Psk8BRcnKM6X01+MWdNKpbt1ox6of7gKED+E40kCQN9nREuK97edOxQypN
x+aQZgqjQMqqqwxiidJv+i+eEEbhljxlNsbymuoYRVX2weCFf2wMr+XA5pTU3RMmAXJjlenfM2j0
eFSmmdH6ksf9q87nlzi61QgZb9reoOVGCCy9zQxTaOsPqjhiPIsfW1YOn7eQVVI3yoCx9m3XIKaE
4xOPEyUX0PU9SwamGsouydexm/tOQf7M5rx9MfAp1nmu3W6NMMG56RSTl5vW7w3Lw1yeIoYeVFOk
ZhMIBOL1vIBR3xKE0v9gwA41y6y44oALU5RgXuDO9G6Ex26bYZp+6zZjdznyU/x6JuXJSokat8hq
h4CFV+er0bm5K5nOuHtKIAWem004XjQecAS3aWkx0UVXApf7F/rE9M78xN6rIvRagq569zqqukuO
ucM6e9cvUmLkwQinVw42rX/CkVxFE2LSzZjYwx+Pr1PtSzb2ryJLTfVla109LN3SPAYwHx4NshN6
uzZ0cPYrk98w/SBsjqjZJKlSoQ2sN4PFaQjwBRQwkjPX+eUTjaPsmHY03OCIXDNxCNzqRtGLSnOn
JzOFXyN9XoBQqse9gWrJel6Q3c5/bcorsAQBpFmmTchExiUBbEgoaXWXzoqbl19glpXXwIwaCMfS
5KdUBAnMvDr9mUXicKuirfZ2AGm84hEPgDBbA07snTQ6ai2NAW6X+FV1oDtEI03Gb/DgGNB7apAZ
jW2xqOckzj2Achqx37PN6Dfl2IBnQzUxunrcInuottHgWOEZBYzw1wNJ89s08+ytaem70QvCL8xT
Iv92NK4JozokMm7YQNn0fCLUJNchKvw6PC9JVdn7QU/yP/am9Sl3h5QOkGAPBwW1MGfewhvymBCC
HdSS/jdFrvnAFIcsnzKUEr1w5KLNhOjAAlJhLCJrvdNMgGxYBYx1sPmvR8lQfeepYPlEc+ORGy4X
/1X3xVxtYrvy2wczYB4lpK5DjTusisEDF+h1aXYjwwk6vWSD1bUlrXDGg3pxAeNVLyyySLvmRaQV
+bJpYuuPRKIuQGLQsEzBV0Hfzx9vBLZTb7JKSi4SnPq16JlKtSh5434+0ivwMTFHZc/QTJhHrdl1
OHw69qG4vBKZ+3CkQK2u8ftU0dWNc1LGN4irkqmltGUAnR44GqzYYULqxu5TiKYCyzD6yOQVjmIW
vUXlqMNPg0l+OGmDnB//Sm1phNoaGl1tuI3IKRR71AGDOSS8q1nJjifRFnCOOrLTi4gi1wZODdcJ
mpsiAyI/5nEaTCRaLYs9kLHUdlNJZNaQFpRw/KcM1bnvYGen3IgjbGC0ITr9xzbS9v8zBRwUA2gh
zWSDnqPwTfuUFFEboa+gP849cHiwX7odo2Uw4Fw8yxOykPDmXyEJ8ynMbKs/tBHoIEJUuE5WNGEO
lrvGDjel35KKFKNzWGGUZS6WTDEDZETS/WceT7e9VCH0hQ6XmPIO8gUVGA4TuRo6r80PY2mWYadD
WX4SpmGXRysnqcDBDzRuRGbn2YFumuxEfzZLdg/nLgv2cxu46jjBWYuQdFbUnABlxEm7Iz0KlB4W
Tx7d6zNoHsiPK0s2w3BXDhETHLT5dQVjS6XTE74mlMOV9mmhBTf7eJ8PU+Adyq4KzU5Z6dJisKv1
pxAjfN4VBdMkz3Qv5tDjjkSOX3RB99zdaB21c4tqRPPq0DjflMAELxJxji2It2SNzyMedg4sr686
HRGHSPDW3DWlJx6DxJtvzKwBeVPvk5xyRBym5mPXuH6yc4QpyjP/pN8SKdoiyOU48Ik0tYa3zpqD
KwIobV7IKOof/EBLfihiaACVuG67r/rSBWoXMpFxREvD7yEvo6AtbMPZntSvFAvV+DvC/PkloA43
lGA5rrCTYeC/IFHo3psiaUDbMmy/VtY4/Asl/pADnlckrQWS0nvmiG72IFtB4eOqactjl3zjrgj6
o8V0deU3cfaQcRwUe22KJN9VRN/9+D45OZsUDyIxF4wu40MO1y3BBpryOeEPl3cAw3yiqiyRys2S
N2L+xzx+fOrith734dypn/9xdF7LkevYEv0iRhA0IPla3smVvF4Ykrqb3oEgaL7+rDpvEzdi5qql
KmAjd+ZKiHE2mWoaFJEZXc0MLYFr2Js0kc2x8fLmTw9cBF3Jtuim65fRPtts2b7Ik07XeWqtN762
tD/hFqLhLBzyITj2fizuR14t3q4WpjinGvYv01nLUc9fPvd2XlewIVYIBkQ2iP2zwOjy6K6ExGZt
EmIZPBU5gcR5LJfmjYSORPTnoYSrWjgZiZYpELzbHOnySKKhTd3ThJAHVDi1GEdK6XTfMSUcF9+X
8WnwiZJzYY8F3BvRECeUPXvLTVBb8mVJiHXwv0EKhKrQpAGvNIjgQp8CWSlpQQ68JXRSg4RXymqD
u80v3iq46OOhGobqxyonzGkD2iyf2WwSxIcAFP14ORlVcvQiDl5gmBfP/EVrdgKq7E/UfgQfwucN
d0AEdPAg9QbzcVaHw07VrW/tQt7AzX5xEdk3JFN4fbq25007hQXOkHO1Cfj1ZL4/s2WM23PpQwc+
YYJNkz9KpVW+tfSok601dl15jIEzZpBiKWEjajGJZ0DnsLclu75bnyeD2kAI8ClQQ4cgImJRrMuS
kXA18ssEFdqCGeeWG/VTjn/rbEPczPaCW/GbCkXezOxv5ZWpBKCpKW8/sR5s9IraqqnD8fOSVPw4
RGwvQpvJwS3zCW9xJTi3zdI6wZ6cC+RmTkrSxT0n7xNJgupDND6dt3x6CRQkBkbShqYwSGxcidRD
dBxER5NkWfKiZqTn7QA+a1gjH7iPGeCwZtPxb3hJDHSuzeR6yRp0rLizdGaTTUmW4tLomtGrR3St
PpVvKfWKnFpfLL2MCfmtsc1OPPu8bUdSQ+9R1vjssQ6rJxCgcCI97PgXFDn7JBJODZHG5ltUYUmQ
plzQPgUZOrZBM/zL22cuqY8d+0LcM9SbCSyUpHvzTT066hVgmJz/OHFFIciqEkh437lrsCkwerry
wEBo5KpXtsAzDYs5veqi5rdRzGKk/ciTUwSNJ0JJmqYm6rfzSKJ/JaCejuvSqsy8t0crzvcmC0N3
ry3kMKfjs7Nqx07/hIL99k6W7XgRmHLa7xY9ucDQkCh9RB23kktLoajcuyaXkgmqBCIzIi5cy8kN
cTcpRm6ipTlUPklqiGITtm6wTtBkBb9qaZLRPrAW0NkXG96hu/MkefOD43iNf80Rm+2VrYZ2OZRN
T8eY24y1f5htlYdHbosRQTy7QU11wnsYFo3DvtS1Qaqv7bYNXmpikfRNAYVKvrUZ6vaUcPv/o6iF
PQ1/bPVsKdybmx5KyHLvJbX9D2fy9DAkI1DpNoPsQvBB2I9zB81gM41QY06qcYJ/+BjY0knPzoJ1
gO0xPNE2sgRfHfTQzRBigdJQDJkeqjK7D5Rn7K3hJrZ4FxGGE9h613OZBqcljOhCZrRCgctVCtQP
5vumol6Sw4CKZLHLbfadzy7AtWMJEofxYax/pwBT9MoojYfE+PCctyKpkQa0NwBIrMtOPyi4IUyU
lWEkzrrMf+HfFD9Pvg0Wjjs7ssHMxZQ55WHYDE8ZVsFjvrDlv0HU7Hvi7+ml6cSH3bHq3Wj4jQ/L
OMFdoQuvW/lAXLZdYy/E8S33FAIZTDioJU73OozFO3lUnT/Ng+0DqEIHXzucu6xBLOchgC5kk3yu
JEJYYz0KPOiXHD21WFcIfbvWyikkvPU+qBrT1rZEJj9il0ghjUxVtMc2xl7fjfLqY6kM+dbKpTJq
P5rJKi5qdjEqGQExTHcRvwsTx4vYQkvrWvZc8VIWOGMX4khN7vwtOjJRaTVxIzVNfZumws8bK+ae
n6G7B9HGLtVl09pidSoLZ5WNDSyzupq/pFspwLsLSRWbcMrJc9yXBKl7G1fhjVplxAnnFNSGpoo+
4Mf8gXXkgWE14yN+Q77/+bDwJUC39R8mHlFXsMETBx6K6g7TY/KmLe3ti5CPYTHOKT0XVSZg6Kc8
A/zWLe+gGOB1miP9t/V1capbW7J2LbBqbqOsqC6RExeHvszlWxOW3IEssskdKUjBq7EjMY5bMEzz
FXdCsM18bMmAh+Jo1enIAZpGgGifDjRS4wQnN6cXRQ14MTbBXSbIOIPUwLxmCMuwSYFS4nrL1o89
blJgBvdZkcqHFOPbJRRUDaFOQy8KkEzxWrbdz8C0MWyY2+YXs7hgkJjEI++7QV51GXn5h60n10Ga
argsEMrafclHwN7hXI8bfnsdd8fcdxB46raY1FY7QzYdWefa8caUlQY8y2RBDobvxjNfa+oWkZaL
dmeCdLA3gde1xXcxG/YIvjVx5OaAtwAKVFQUvmQ4o/DbtAY2Gd5omQLvoPANBAHusSOQXh+RerIb
r9sJwddvw+Ojmj96u03rtVj6UD1MVqLHC1oLwQ5JYs/jsx/hbFglMZHUfWLdOJecBFCrWoQUd106
I44ARJ8IG6XtRXuvNeWNYUvLD9dL4t9Dp7it0XT6N0pIlMEOaOdbARAnCC2ImObBfjgxbSQ71ucU
3eKXqACVRfSg8eYeOJLd2ja05SGa0WbXV3hkzCwD/vGC1+dNR8autM7Sqpu5jSoxIF9BPMNhjmF6
UztJ8AxNi00a/+/z965uOM7mMGq/3Jg13xruUcQNQoa3vfbkbPnzTlRzbie8u+S9iCMTSyUvCzok
DPphh93Se4ZGFrGaw7mR4PPL22yfFow8W85sVpS5TqMQYm6Msz7gPuJrTh8zVM/UjLAYU9BBG692
vPlANmg0a1VP2t2TUXWivQvi6NhEAF4wdqTGIJ10XX4hHdF1e12wY9mKvqWNIpJ9CyYltPoHb7j1
Y4S0z79VVouTTxMbuXZeAVsWpCC24NyE2cxJ0tr2nhoZlEQ+SXTOZjQSu2dFt6JDlKtW6S+oDjDM
dTjHXzYYM+wmusu6TR6VJdsnN1YvNqWEv8vcA9Cm14n7HsNuwwM/8MTtZzNh8LYkmuwPU2dJok5B
wT11c5/RIkgBn7tr5oW+IJ4iHi8mh8mNryt9dDtAk3rZ4IjliYg9mTGQdl+zbOB2O/D53HycDi1g
i38Of9ivGtk3vKvn3JrOHJrEo2mF8wjc8cB64utNnjWYVMjOKqLuhYkgyiyKauSND4Bz4SnC6wx9
Lmavw+fJLo5jBw5rbfo5+rRix3LWQX7LDOFkrX3YprNyWDX07Sf2UkBtTAj2buBJQRGOgxuBamsV
6Z2HxwnDpxvODQ6MoQ/Rm3jPbHXjwWtySlBRqyEsYWiYzkmLc4844iN8N352YONm2UffkTj4TNxW
QA2NCcPt1Go+QvBI5LBmxdW47G2q/urnWORv6dHRBpbH4ceZ4mIqrvOa561gxg83rLM4cUohKNFJ
yDlK+NP04W75PTQFZJq49Y6YV9zk2Qux1j2wau8p2PAbf/r0hdt0O2CfzrAvytCJ1phHpM9eFjsW
5Vth/51ykfQbUAHBTXKlaG+d4jt+nrKSYkgyfNrfJ9Ia/S1DuHJfM/D89ovgyWVBiA6yiPACn88N
RpSyuAzYAMEhMQifCmmp38nVN5R5NdV7BsHkeQgIjGzbRpArh0wzhRdbiiysYFKbEk6Db+p5K6cG
3myAH5DlvL65VJlI5T+YwyzzmBz88DRXTvxv8oecTqrSzX7nVLSXivJqpBQoL/zdF6+M6Q/FTokl
KMILpNiqsmSBM/aJDa/pkXEdmEdEXbGrpYllQcoIsm80A2NQalt8SnEnT1WCNYtARTs/838LniKM
t+12cXHS7VKEaGdNqL7/YRE7WRtGlc7fDFbaDw/ItkXKJl3XQFjF6POa7HEl3TlJWPkfVkyI5zgX
OQKPpwwF79Agh2I9xflwMSMJ/82M7aTeIjG13Toh6XfFE8HrN1cQ+qzU997K2Z/PCo9+D0a2DR4h
NVNNQ/dGp48zsykHrWLZAkoLWyHUySE90FbQ/7OHJv+x+oxZeOyxUR4dAsbi4HNbv8ygK/+BKYq7
x9ohKLtqnWq5HxhiHlSf+/d10rKOiDlMgdmMjfWUzG1jXaq+K79TmuH/ejqhAKxrMcciDLTUMtD/
6W3g90sseaanUDJSFlQ1Y7s/N/MgX1cry+8lC8U/cI3ELx71+jFMZsxpOWG/PW4nqLV24tIgxsIK
Epyia4TsX3YDa0WBHFijuQXzmicEwywpUPed4hadrxmdvaeyA3C+LWqJY621PFabqgXx9Qw702k3
CrPhT2vzLqeIwm7fBKVjwZpyjKzfqbBnmZMrVKCb5yy6ksOmrcsXeUJUnLwqFJIMbx1hYWMHm2BO
U9aqpBF0W0XfcZcpNBS4Sos7M9J1/IQdq5pd1kp5L63ee4WReS2a+QUQ42OZ5dOjNc2UN6hJXPCW
wfpRafJAXna+V3ykMtDWU3EsMeIepWOwXOBWTo+96eWOW6Y4YMbunmn4ma9s85ctLzxqKqfA+sLA
aJ8p6eV8dga5bXs6u3LAUzsR9vN7IvXLWHsjvoU8X7upG5wnokN3su7xPRehdarDyd7Yvf+58EHZ
xr5+7gDWbGrAe3gTaLbDyVOznEV5ZB/bEaKJgtR8EFR4Z2Ef/pZEnZ4sDamA+T47pDgp6X0uo69W
gkpKhGFx1iLeruKmLDlVh343R5788oEqvVtpfaNXDU71WIvAvnPHNF5j5/qKQ8ppwEUGLZbVFgIE
Ukh3Ie70snDjrzTpAOhaltoQ1shpNZyy38aGLjfPg3UqqEt5qnIIDXap5kfMg7RjKItGoTBUZ3zY
1bkohvynbRPgH3mVHxSdgA+WGZZ3yZdywzM2ICHkL1882ecj9yfRhhTs6PuUkVxE1/f/Bq2tzzCV
brBLFf/mTPKbJFzUOerC7uKQRiIw39cHTFzD24BFjMVu3z1EXcDrWkGLtOxAvyiq4sBokDgBrTPz
76p/8jSI1lpVzquNaXId+tI5wuB2D57R7lucJ/LvQMZtrxzagbAgiEdH9MWr7+fdh+uHvO+dhvSx
wxK7VVb5TE9Yt186m0ADKemtBRJFtl2+F1X7l/KVegtGAhGvRJI4GwMXPG5wRvvG9VB7sXDtY7gJ
xF+8nnoe6o32c4k5llEFb5iLDW1jikLclZ3J3mAClZilGRzxlAy7QUh98GU93oF0hek7SAQAuogQ
EiPURdJ97C6QTY7QD2aML/kYsuKZwhXjcvTIzSIruNZzcD964fNAsuSuSJdOcir349GxrfIbP+6V
/Ej76Q7kcKJ0wCbbTEf6meK3poh2FiLap89z6Dz3lbNvMEQQMEWtJT/XH/gAPZIW/sh6LmdRWsM/
YoBkVnkzlt7UP3LGfQb1kr0XvjdugNMiRTkwoGoqFqE096jraFxvUwa5Pq1J/zD9+3vH6zgXIAyS
VnX7wF3HtCddSzBSBpBGtRVNVB5AB3ePdI+RBK3G4LiQDdqVQh8J29m4Rtoo39D6zaNN9/7rjCfk
kz/FSOOC9dwSzfu0Cp4MmCfqC8VwtNR4eGqA+A2EiWqqng+tk3oHHxQb9d6QClky18g2ybj8ViKd
sf5rs1tER4xqHN6FZeMap01Wso1NICPE44BOyUOA623M5mdJNTgVuFbyLlUXr2cq+14Kk1IIuvhd
8AMFZXwoXLaQq1otRBTIxKHI4xN1fpK+9zcSnpNY+a3Oof0nbvu1tNVT2vpgBXp56YCNYrWpaMjg
f6MgM9bZawpa9Xue1uaZv4lccV8He0HqHYHZN39sz44+ghEjZDpBu+86v/K2S4KZP4EiBvcX08ym
XhLx4s4dIQ7fIeTp1NSeUoR9FXmDCzuHIbdg5AzyV94g7T50qmlTLiVsPIzm7VEmAMvLFreC16DA
SlwMHXDMh9K3WYf2zfJpT/SATDGGfJaFzpn1rN56I62EwsFwEUBbP3Zx9DH6QP01r6drloTZP0RP
/BNtxvvfLpp8F2Qy2JAwIOvBTBijubb6xwkQrZl46bdBmafBpwtA/TUuVqOeQZVwgCAoSr8QJoh2
gd/bdacwxXdTyIi3H8r3WsVRd0jG6v8HKZkM3kTv2WCbD2J+zO4srJoTp3H6VSbSOStl/toGdwJ8
tK/ME+65c6jGHikG2MVA59ZCOwbCR53cs8IiCuqyM9/g1iLXX9rzzta6vierAn6iUCxS+pS8aJPL
uiMqzWoOvF73rfPcu8tDEz8If8qxCFrp2h78N1CwyRsCDCtoHG8PllVmnyPSwtMkFEnCCkZ8B4vy
jtqBB1oL3MfSBGKv5il7dC1h3p0SM64uhL5hSW+oV6sNz12Yq30UAe1lEHTJe4GUuCdYQvJXDmaN
xtO8NJ6NG7YYu20Txc4arpPZobfJx4zvBNNySg0ilm3Sc0vQ/ytiIGDYfEb3ynYmJkhuxKFDGNw4
pY6vSxmCakhox8OnGN+ZgHphntO0I2H0cr/JgBGrmaaeMdEbOK1IZ56hrEC9waUxvYFSa5KNjHhx
rnybVZtOXO8yz1l7R3qRXb5InM2C6H5vJa24QJnsz9MUdieyFN17oHhAShF0W5Tg+Usl6ROQSJy0
SfgIHvfL9vwWHypi3apyiOjItHauMdiLnfbn/uw6LbcP1+BOysE9irm83sLBW4qsINQXjsXuRI/7
OeIXMgbl0K3bMeFlFvp9tDI4wB4y4pQng7/hOfC1eNVaSajxNojDbUzaU69qyQP4LHNfHsK+to+M
7uIwzaqjJ4Pn/ZE3k83Y0TifcnHjY0HS/9QtPH0i1gwbFUuzHTB0CGzKSj3NTaUPdTZN7yT260Oo
a6Bu/GIDCIMsRJ+nrl3uIsVK3Z6s9Kyixn3JnZCfNuzzCFmJP/ANqDE8WKqw1oWVvkwZrENqAwCD
SnhJ3nq0KYgwBsbsRGAL22uYsNT3kCJBs3rpd9fHzUaMcfxhbH0PPsx/crIbx6wK4vjs9jJ9KJuh
eiW1hg22BGYaDfTPsrIdmq86R6Rh22j/Fg7lKrVuho0KuhIidEPPhTXEVyo92ChCPf6hdtv7huiy
H3m4kuKBt3ERopr3NZwSHopYpGu0x8Hd9DM1bqe8Z091Q+5vsjhz0w37I6obsWpiYLSaGRt27HgZ
W+hq2dqlTvbxhBDKJydf17lwZ3yX3Cpxx1zgLrL5TVOj9/6kgzc9mewXezD+CpBeG58g+b+5FtgA
ODPUSlMXvM8C912PhFtX0eyP44a0eXlFJinghfu29eyQRPkcamNwSPhWvJONH99no0zxefNM2FJu
/JbqTlOZIb1H/E2QxzjBCya+qaYlwCOLkVOxQSyHDc1HTJHCC09SvHCuTja4E8Odqnxrn1RC/Ivy
EczHDbhOE0DKbB77Lx717oSAnO4Z+7KCLhjPAC1o5M6qSdMGTEcPa8NyYHId1ZWwzPIETM3idT8H
KHtlaY4Z5CEmujmgy6ENNzQLxjg4k+Hbdyt717htfW0yGWXcIHa6SYRg8ZuE1B00ccN4oLIUKnMk
j9RcR/ddrtW35iq6jGUQvBLBGjZzolkK8PD2aXhy+SB0aimiFWJys45Rr7+LlvZ4VlHTRSAmHzLy
Jdc8pSNx47p2/ZmzVv0lVZnuKMBkzVbY+rFvwTA4RZr9to6LC8oabuVZsXfGrpffL9FEaeVseW81
3tdNo6thl0QiuNn/2vAdQ4d6ZTUZH123it/mbrhvmkWfdA7Ev6b05ifh4bwl6cGxMffOKgWacQOl
CFA7IS3QorD0CWtk/zfozbDjvxe/WKHNc7jzqZ0bYOufYCz7O4e3PumuYL7IWEzHOuHeHivWNkiQ
jr7PmItaymNvNC5T/RnnerivIfjd+T7pMcyeUNXtiYhhWeW/bPw53bPUunF0Tfc9TJTIIuidJmBZ
K5DPyV+UrOKBZ0D7OU+GZprOiPp1Mc4bYTrUi57uwXWrGbajNhgeImjHxS0ZXiMOef67sfDZEcoP
RqoWfHlSC9qmibln66FKrk5ruvu80wZA/dRVK/rXxicQimbHV9SmeMEKTyjrkd4HKE2YGf7Ps3XO
0l+nMDEnDXKkP9GSOBzol6nuFBzQlRx5Zq0A42ooZGVtce5myWfhDxQiE0STqzKZyl02JrwwkYTf
/F7VBGhz9rRQWq8F6M49lWMhZCib/lFCIRPmU7hHhrgFmZGVA3ru/+4JkhyuoQcXayt5MiYHHuX4
h6o0jg+4DKPpSt/JIC9YiIoNrRLxM5QNwaQPMakBw3/rJVPrEqj0TklXUQsR3gpZwpw+aOH0f4Bw
Zg/0ZPnZl5lDPm4T7wS+/6+9k/EjKVd/sA4pNiW/rHLtLaHc5j7XYoLM/B4CNqUgdEqa1WhJRl2N
rRtZafRaNAXhHiZZt/spEv1PyqX+/+4k/MIj6FGgDjySI2TYLoRcquNidSpDrY1YWrGfof6R+aYt
top941NM0ug3VrBQiy6WMPEq71/iDwpBBkn8wqkTWSufbw6Jlb47BmTs5U5NwRfYUkjzzexSNgRS
5uBSr8cnKmVsY9dAOK6dbWsBrQppUgJD/gs8pRV3eUt4Yg0ASJ0XunKeRw0WgrxZeo6yqfubKtVf
46guiOR26jPjVDqRpjWbhKLWZ+o/8mNEqPfCClXvLck8lFU+RszZs+pt6OjsUNpKVdvIa9VVWHJ5
s6pEnufC8kOMeTgHMTdUuPOQUiR/kt7ewYlPN3rys5PrVPjLpklfcYXaxwgl+qPocmdLmK5A2a57
/77MLY2xk8lMPrau1X1kLCo5tJBQ2tibiZMsbXaYsF5+9kky/0inXB67UBcPc7v4nAn0WoSdLR5E
L+mJNlX97lGnutGx9we+VU8vBUjTvuqtb2uk/GZyTXYIYIndTPv1Zz856Pe3joq4SiXSlZ/+FBg/
2ATUzllS6LgajZuRxSdxBq8jCUCaga94jFMcUyuwkfKYGOmC86nzpxuAa2VSaqXkyCc7Fy14DWJW
PbOmU4aP5Kf1C3FldVfzxqPPs9i1IzbewT2AhXH3C14HRCNvvqOB0nwvfW7BjlhQ+/PIELnAb1rX
PaMUImNC0HwK66PNZUbeP4pT925osUTZiP/YOEv5Zng1RStwau+EIkhTW6RNPuO4NffklcenJU30
seZqq0nDUhriSVLlLiwNHL5gHVi6jOGWfoZlN1Sy3GdRPL4CUdFnSq+rq7j1j4Di8LC8stxlkwhI
Ck2tF9HV8nF3wG3GmpiTErj6FWllKmZ4eRO3NrneUXnqfzFIjdOuHjRdgfiRxVni9xY7x2LdDt+A
UVqxyNsPLZRk7mzvA6k2JwCdmREkaDhTOuE54WUepwCQxpT5qO99NvwC0BAO1jCZ8nvHi7dVTYaL
J5okBRi3DMnOwyX1Xt9o908IzkJuwcM5J/xm7ICQoSuf2j/ft6Ntxoj0wq4R5UlXAdu/LKes7YfQ
4viEAp6IXdqMXbsecZ9MZzft8fRSWZfkjzhvHBqUeN/8ulLY7roqWaTc4fnvG8DDaf6JEonniTLS
dFkR98HQLIrJr9ZVyy8DwU2WjyZTRC7mvHIJrRUjPESEcSz4fI/xJVMxhE854nGol8m6M+UNL4NL
FoOZ4majhykonovI06hZIqvYzRQmT+nkSfExVJFKnkbcSFcYShgk0sIiCg2fZQs5kKE/cN360GLt
YEIp67DHnycU670ITNKxssSNnxlEy1+CC+SGwkWPJ2UWsZxgWbYvgJgBwimW1cATmtsklgciDh+B
vLL5JUXFbemlsIaAlBUWf21/JD8Z8bpC+6rJMp4dgq58GTJdUWEUJro8GKBg4O8noGAkQFuwbxDa
7f0oewIqeV18jJhUGQsJzcmbJ5lOONO00XnJFH+VzHYWIH1wf9eQ+BykM7b3OGh5AgdVxM7TeCmk
j86CbbGd5tD+W/QWVShkpexzBhKAt2bTAqfkH0nSps9mAR+v8v3TOA5BcE9Sp+V73wqKlG0rsM6z
MFW8daSoq40CjdKeKxEFByrZ7O44FiUUvGDKxPeNbsr0a1Tzz/XHYFdJqjBWOfuFF1av/UIVDdSE
XUeF2njOhO39s83A06VMw/YOCIT3QEdL8J5wmPOERQd96WMeSVuB9ZhaX2Ble79qgNlE3K6QO61P
YKf2ET6tQWh1qibcYboU4TaoWKhukL1wZNBztB+7cnx20Ft/LV28UhMMviWJ0FLJspNo8CCnmPkb
tPAJ0y2e7LhwZmy13fQMaSU886Rh8Eh4mr9jnqfAgXpUVDUw83FhthEwzlXpuO+8HBEYTGXtmbSj
t0xN/2Y3z3Z0p/DYkwPauldFhw6bPaMEMQfUb50+4bugehUHQvrXHfB18GUAXC1/Zo7rd6BOJ58Y
6Wqiartxx0caHda1T0IcONwjIclreIsrRgyR5G7fZe/jXZxGRac5XNxthc9qIwZJbA/mIXWLibPD
QUXIVbb5wen7EktIOOwdShHBUsrunkxL8NhqJPh1TCsX6IJ53JEz+cDgON6hW9vnPGmDo+2H4sPT
Oj7ByaPhKrSi5nNpu+iuMDevVOy9lAPG9sGOsj8zD/u9TcaaXC2okQaDTRmxkPbMyinCSzg5052A
OLguG1tCDiXBhqchfelYmPkrT+MPhYF4RV4WbwiC4R16XfObxMI8hs1tSInvwA4BsMTBEZ6DUrQP
TAChuo1Sy0HfnPoFU+nkiPAphf4KJgpuQiUCrCuqrYjVLx60ihLYFZDo9ypU/yL26jvANvHXDEbp
b0wXNy9j4z36QA13RdxOKze0DmzDkL2rkAvbJpxzGaQgciZ7Lp6sbl4Ty38aGDGPArbKTtETeQ/U
oWCdyhHFnuuQFKRK+ii2drWTtqscwVptJqDyd7XxqzOPWTS48MqOMMNb0ckzlOCYMGxqp8yF47NY
ytlbhQp+cTlSZFpz4mxRlNk54NTbYzDhucjuCr1jwJE4+5+KVMRKD+5byG5py1qnWhFffwjaKL63
JucuJzS3Gshc7wAl8avqS72Zl8Ds5ilqNyjB9Xax4IgOft/+gPDTO+ysetd73ns6E4eklH3NHA9Y
EnwxEyyLhcgOwgveUnnyDfZjJajQUjF+O6NIPTsmeikTmHHUCEOEkT8L8UegjqZ2zwFG6mOdpvKd
lfjZXzCKC5VlNCT7aKqD+Jxn88fpirseBkLfGcdFQrW7sxtX+d4N5BG3qreRod+g6cTpAWtyuU1U
iorY+POu0cp5RPIPz342n4HqoTXH4wtAHY9ZaNma1JvP+Cy/UjEExG4UcGzcyjs8T99AIFmwJfRJ
YuMEF0HJ181emBAMXZxkfBxstJSSyndOCftEGweunqkNNmryBBk7d/a6VZDW3afAc7wbuwY6cDfi
Gj5T0xnItQm4G/hmAGUVYjWFWHhZ8Ph7mEjOU3fzNjC+Ms7OpbftDeCJ8cbJ43jCRa0aed/h/cSP
LtKNTR8usho95UyrG0EKGje8ow+ExbCmjcKsUlP+rVw+PjpcrKtiCjyFtuoPwFzGtQqz5hK7+jVi
9/icKBepKcfiaOgd7WN33wbu9CNsn+eEF14CFDDeYCCDQFyoHcw1oFqE9Q5Qj4r7HmrMvtXWjwFe
vKJWS2MSJmsRStnTlMFRdAgyFfxQL4hLpCjHhip6Yq+2Yf9URsLcYyC7I7BMz7hvs8UJ57rZut4c
H8vA4rXL5Jyd0npA3gAQsB8DW7DCIMRQUQIAOTLv6K+lqcAjZ0t1di6oO7TkJ6lurTGmlT48jUAM
PMaxY65ge2kCpCK77yAO7QBLdZsuarPXVFg/wNqH8RRmFuhM0tH/sBvb4GTgVu/x/Df4pjNKvq16
8neLorwW4XScjszV3IONO5yh2ViHPBjaR7pY8k8e9Pijss7jd4nelrVz80gVRHBxXLOL5l+vyTw0
IkU+9gYYA0SxkD1siClK6cijidAtcnsoHsPS9VdR6FhXrhuMK+N3h/Em308IhJ+eq+UfM4R4Z0Qy
z2uTJ71zZP3Lsz77HHovfpDcSmd0xR1mgvCOlMPFdwO6VvPaS4YNO4P32mDE54YFT6V5JmR0/lRT
iQ27GYiQ8tlnSfYn6wMc5VFXbPgP0clOl3Y+i6VO3jOL3uowdoI1Al1IL5D8nt35bzca89Sl1Jh7
wEiQDMofO4zxfaTLJaTB4KFr8XrZSXXpqk6xFXUKzMuFva2o61kvOD/Kle+H7W4eh/CVtTBpjnLg
STnQYLLPHcWt1AXRJbwt2YcM9ZF2JaAcSWKLczspLsDWr17Yr9A5y9d68uwGbkdavPK84kBi40aU
jePfa5ADcp8dE9hRWQUP7PAfktvYCB6uvCuWoTu5tXZ2mPKbZ6q5Y4quqWXaODbl7TIhYFkxrn3h
p6KtfNCvysIUV9WhpNuvgZfUBsxSNlvmLrrRRtg+XydhTvYwvYddsos0FquacM0yuRPc9bplC+1U
fxJ3blu6PSyIKwEjISr2nc7y4K1YKG6Z5vzB9iVXVqf8Uz3Gu1IVP71VgriB8h+BEpQzf0xSZgSb
kj+9tQxnEj1wl0bOa7gu5t6LIheZPlP7OdW3n6FPHqST3i4/6foXK0z6fSKy/oWrdN7aYwMIxKt0
+RFIKX/tSeS/+MsgqqRZs6WjrvkXB/FjlhGG2Q6D/ujd5cHIHHFhYou11hQDpIvsr9Jp94OGWxKo
nwQv8ppVVU5garIPo1+bC8uxW4H0DehSsK4ZU7P1sTKuuUJ+mOBOIEmnY7Nw0HjEso+OmsmMTDrJ
Vr2ihG0wbbVFgv2PojNZchNZoOgXEcGUJGwloVmlKtXYtSHsss0MyZQMX9+HzetFv3a7yxJk3uHc
6iAG06dHNqx+h3rHBXr12jyiERJ3l9ys8vduwYcZpGbAE5VU4xzW+Xvt8FyVRkzVFfLvcfCDAzj2
v2jdCyjrLixgjl3SnHxlCtz7xNfEvdVGcphm2l+jU0XZrkME37WVDdE6HUYDGxhfQ6j3lizOBt8c
rIrFoXcySyCdgt2e3F231ItFPNGwG02uzVCho+6/QOkjGI4Sd6WsQc0Ez3lGHUtGJDAo87DLJef0
xHJeduH4FR8mQhNXXX0R5SGGPbwZTJV50EUUrSMiCqjoC2yTQyxrn4N31WmW2iCMGhD3DsNI3LAa
86PZNda+kW75oukLhnW6aoVZyQJUV3AYLr177GZHiwIf1dKp+0V+vzk4rjHvWfvj8G1LWH3DoG56
SR4+dBqOJBCdS3jOapXBbUvUv+kopz9d3r3yBbJY7Symt8ol8I7LKn64prPQ4FCrfuSqaG82XURW
RpGObX/4boWg7LLRVvpIRpsUtRfEq7rJISoHuAldG6HGS9U16PWdDOGLsgg9z6wWbmCW/A50VV/A
0NRhPyecFvW6Op5jHF9aQzWn3kuD3RTTQJQV57Y0/j2XLS9Hd3L3BDXeEqu6K9XyKkUanYBwxPI4
chx6DLiZ9IQmUsj4UMWY+odOS+OVuuMq3uJT2wR01+++9eGseLos4JhDRLM4GiJ5WbB3SOLk9S4m
O/1iRP1zkUPZ5VBhhmg1Zqj8JvtjkiPgMcMXtxdBfpgQsEKeIC3EJiJKITOXggV6Y3hJh0Ez80Nr
Y0PoN4tJEq2jfamXfilBZ4UJr3XUu7nEM1YmGIC95veplCv3FEq46cVgeLkAA9/etalbHdssgeAU
wZjx/H9Rl1xdstSQT/Fncv8X1wHvtEAfOdijI26SR/vByGgAT3wuqoiXIwQTKySzy5UWsbQf9yry
xzdfxPUuFX72xvbBucHNuTmycf7Sq8GqG7Loy6Gqu6L2YMCpwQ/x1D5i3xxo2XIp8unezBNpnXpB
UQ/GecT+Ig28M9dDx86IOLVSzGdKOw7iMwjip8BwR1R2WDC5w1TCeaEXfSvg55/lAjqRT66S30Ep
u0drOE8KmgEWF9L8icQ/+cQk6NNL4kPktzlwbMi0Z/clxzcZBlYFMr4d71FbpttJWd3XgkWH/MEA
N1Sa9JwOceydSkFKtUYP4SyPJgY+GlAf7B6um3aROAeaVcWO71p9AHTQ0miB6+cyNQeeWRJW5tzJ
YhIQUn4o02TcYdjxkxGF8cUpFBg+1bEtMcmnlRqJE2uXZ0UmknbJzKvxYsupfHWnuH/XjWie6jw2
912yjG8WawDod8hF585DpxDlfCk0gzq1XXI2ZB/4HxDrgOPkuHaqJMNOO2KBALDKOB2KPTtL6qlR
nbMfOutXHlRn4ffjj+YOd6EAaPHspfwy4XY53b+EH3RxyEvXI1fYNHAB0myJ+gPrDiPuahQ9E98e
LrGOvexRINa4+1GgBp08q+Oxr7gyU/BEhdgkqussrJlafjS0J0KXuehnmSJIG0tP0pvAY+XyDsi7
Fyn9H2tIE7Sq1jkU8LTCyZvJJOd2IOAye1PocvXaLxwkDrXP96YcJASliRJRzPYP+fVm9evMCRgO
rVsC626+/NF92vyaS/lnrjrvUOg2D/G/k5wcYcl3GbXtuICOeclEaXz7qo6YkFr768SHqZj6Nnu8
0I4bLqbFsAEu+wd2L/1Km7fNSlfb5ixwHrg49dumZ0yG3zw0jGS913OXr89dHSu69RTL3ZiNNiLU
vb1dguwkqpSwXNNqIrFzc+WRCYuAtDhRbHOYP7vBrgEM0aLiYcnMZfE2OFiVZzmOGbGNtuJjCt2K
sGKf4AkiMLAPk/IT2RPY8eQBckB3KioiQluPANmB5FqLrZmW7QerMFR7Ycq44lxCPqjHJ0k8C8/X
GHSynscITmgqr3VKEM8crgvxZcArnhThUkb/cdpeHi49anNDSd0+IlHp0wBe4Y3SsgQuQijwo5Ea
Tj9RxPJh6nE85ElA5LLnHzfNLv4Hf3IIA6Ywz1Tiv2luVMeFAPsapmMRtlx32Y0ZmugegkpThY6s
3Qen9/6ST5DHCF8h4AXaiu+R13phGvC5JOpOQEONaLV29sVOTHdONAY+F9wWbKnEDqNkP5xNeKOY
6eiQGP/YCzjlCTFE5vhYy8DC/k2HjK6sk/j2BtQUc1lsN/q0WBDXUEw2aA75AePBycLCIrhBmD+x
3u1cf2RzhQw5zzBuqP07hPZE869LSjCfQEpR3e1wlPM9Z2d3MyTEjPj+7KZq8J/I2ni3lqQuEGMg
jY2L8TsLNpV4H/xJncHaR+Wc4ICNH7HtgHKFMwdJhjvcqVmWgQiIyiNUOS3HM9v0yyZddLHSfizr
MpiJvHUchI9UQxy2eSCTgqtnSqcBAEZ4bTxPVkpPCzMoLBhmX5x6QUU4mg0uQBUkybH3G9rWKYRv
t+iCXYsOQ8yUJ+83pyvC7FHvvkeJ/clPdVXAyeZuYiO7LpFcPisXfmHdjUTaWps5zSWtnq3c1KGv
Z/LUWfNghxTTPgLrvC5eWP9i9A9YgKudg75nUYyHRMG/ZDUYEM15UwH1hMkiefry6Znbnd8S4VFm
zUkpY6+MxbeAdb6murBCMjBKGfkYS10eZutJNIJWyDTG5KO0ELPf0Yzd1E7GKTIYWY2CFH5Xmfw3
L/7fniI/hRrIJL3B5hUJpYK0Ze8SAl2YZw97IW3uToLsJ3xCWJxpVu9tv1qTM0vFL7iIdzpozLh7
0kv/40XyQsmTfQWLEjuwcg78jHot+BisT0ePGSYIjYW5n554/zYvE83M+UTl3KFKxV9mMgYzTw00
wJ7JGPc5s61zT/L1iKhaHrOsZyLEZqQPBy/Y4Q/U2JwWUV07zi4T8YyHH0y7BK7wQZoO9ndh/l5i
46CblhXLAspiMxboW4kdvMwjuwpyYnSkmNXJV2xREQIzvmLGfEE+tmbEt8lbIAc21nfVDYnasy4K
NmSEFFp5oj9wCG3P5ULUi2lMdffb2T626bhSHBiLC2xNjcAJ8Hiy7II7FTxngfEYHbveuVBwycca
aLjFaE8MADXE3NuxAx/Ts6jpr7jV+VuxuwZynwH7S19CW1krEf537Wgxh1M2L+XFhHn+KpFq6zNh
AfQK3XYnXdYjMNPWj550z9f2jqFbF+FU55Aekrkcxr3wFmqxO3y/qqN2U9qXqV0f3o1uXqd8emS2
KXZ2o39TKprUdtakLdGHOPmphR1IoOeUYtsY5g4ZqZggmwA9sJu4GR7LNOAPcDLFn6kP1DlCpyPW
iPTX+sW7YdA8jGd0dJM4WAI6fdNSeI+p5E442tMUo00WhHtyMyduYRawiSLqwKg1rVVc/IV9VzEX
4zV3C6hvloybbaH8krdtNpr2lrACY9zzaH/wWK//cgpYPhWXyylsFzm9orXqV3eBPp5Rwz5aKJLn
wjA/VkJ2yLxEF8amHbwRf+6p+iQj4XCn77AoTXX2zMY/cZgAeZFPMiRujmBnM9LyDFFhLugkNxl9
6Di6Ct5K+d1wtDVe8IDnM2QVj+iWr/ojMYsxwOogwJRxTz1KPUY3y1qgSvcy/5rLwvulGBN6uEvh
fLDsiivQlNrf2KCh+RZppoO2mFUxHZGIHewSSSAAcABsUrnte8Yv/NkUtdoP2g1RK1hLXCjq7vkt
2hzLtKAEzVM8Ws6ejNJHCoztNvpAzNDEIGmBiMymfTpPFFbKUeTbWeruj1/jyneyQX7iSbX3PS7Z
NZ9do0znJAQ3Afi9oY92BGHX8BnkisduLYlmZmWzdAc8iih06s87k5rIMS0D+VQv+X/QxeNwoU5M
NU4258Rrn8pueatBVdkaywgoE/M0xtL+7WPUw0DWZLG9Edq350r8xbIwNp5XNiAhEjGs/663qEqL
n5IoSBg0Q0MOKw0WSqxGvh/ayD2a8J3JbBb15+JlBzctn70k/Zd7PAQo4NPG7jPKCdgQvL/U2Kyz
GEIyEZ4a2TZOYCZlA9jdGB5oWHUIaBT8uvJD916OVwZ+Gx2WB2xLlmlvcO0/mdrJb4umbd+hPqPc
YBSpKDh2RMiOObcEScNtfh1Ye39mNrnmQzOjAg+N3qdBLy7IN1ydZTkcatrM1xjA0N8UpgAwYaBP
yMkB14/Cru9ynoMjrrRNAosS+jI1ct9J/69k8PvCCBBHDgjrBx45EFpFxg+Br/FeTpwRSLQutMC8
+kvhJPjMkC7Mz/RabEU7WMfat9+tYCpqOi1F899EPIf+LiSpZF+k0n4hWf7CiINz7lZcQmT7T74y
xBMZQdxMjGV2aq0caH0SvSS4lDuGLW25I0nfswQyOEEIC3J+b4be+h17hIBtn37UkNXWXQ0W55sG
qrN5rILW24m2Lu9lkE07h2bTA6ChCPYzf7vadI6j4WQTcrpgcqoPR8im3WudjK+5LuynJYv4uDpp
dqQZWZw5C+KQeDYFceCVq6/O4RbriH3n0SCT4DVFrx+jFOpX38buf5xj+nMez8ZBaSu7BEnfe+gd
hnsAsmX9IOInf83ZIvCOSF7MXXWTU3EbXX2vMZKo0gdUxsciLR5LNeR79jzWrRVKT9tg9BxYvAbj
1YxVnUpuvPyPW4GdZkkaV4Fhjrr5m6bggOyWxzpCLC886vK4hBVyzmapKiCxo/Vom4lfhO8s6+3F
l5V1zX7ktpJtTZOte+HKaD9OFTNiLHjA5ghYNsT5PCUNLFDUq3qZYRlhSB+ryYojKh29Y5wMnuZ0
wOpmfHR2Y0xoMFZ0bZrKHo5Zz5/F6wK4CCxn7nEzdgFOM9jDaKaGtbFje5SESiRx3F1oMgcBPPJg
dRGx3UXwXGhG+GWCUTJUcU0zlNVgz/pJcC3vABIY+1b8KP4lcilOQzFKA2+Hx11lsg8SjjTh7j4p
sgu0qmDPJ7B4nkvxR9P6CyMLFnIiwBjSKmg3I9+2bKQ8PXuaRXXwE8XfQFAmozOCDd+jIf3LVIwg
3lvFeOiEcbRFWVDfq14c7hYk4ak0IOgw2BCrhMwLqDAsAQsTxPIM++Cohh8KzalXUOt0dtkMQh1V
EygqjM09kT1AGlNFwtvT3nRb6OuiBTUiQsBF8iOUiGLq+AGkrMqrj3GNfUBu2gmWN9F3iRe2rey+
tTLLgq2Gck530UQIdksjji8d4YhBfwBTImzj1oN5laxon4MsN4JX1ti8UFoNONYKfErIXrT9z6IM
/OK5caQ3E9GlnSZY8JV0MPc2eeI6tyaae5bXCH3vsyBdogMJ96pFAyr1ujmIS59PPfrJZHd9+soF
cHJCsJjI2VXjl7vOmLIvkdj53uEW4X1zHx+Hk6HVmO1ds2OKFJ4WCTWPp/bFntPmpW7BU0E/juQ3
/HtZPicImO5rJ1x8JSAPdfKieRnUYRAFqroD2xZc+9iRHtRZU/6c9lpkhlhFtOTapUw5qjHNnFd8
Taotjhn73QYSChuEW+4h8T6NKCwj0zAkjTBmMxCtluJKT9RhzLoyfM74k5j1iJjBwC9OFQLGqXRl
juJBKpJ4b62haKVsMvvK1VSyC+5gG6mWqb3Mnm0VrxPoFuPQp3I0o42lmxo9hJQWO1nLr7Zkne7i
Ai/6RUXV3heViJc7ucusDduoi+d3jmoU+NHZ0+rHdzvxwqGvlIfC9SOqjQMCUleK7skozNxi6T0f
vS96zbW6O8oSywE7gHTLZrHQBrdzAmtFbRCbBsiHOejPyIgog6W2yxuvZgVMbY3JLSa+fj1SNdct
k7MXgd2AdfPaOVFVFL9cN2PWnBib2PGKYPc1yqzhKcVILK4xuFqSNATDTkvWlu6TVYPjvbGVUD24
/OXiyAVo5LGbT/SGIwvM6CZJ+L1vch9uFeSYAfbjyOtiRk7gbRkEZcG31bWZGRhkrawdT530i+Oh
w6Siqcr3uc2H5hPAncz4EyQeD5ZAH9oow3hvGJ+NzmyImdapTPp4umK0z4K9X65bW+D6yWddtrXc
jdFAhUXzg7+WqXDHM5mzqoMk5/hHImCd/UG9l01Tl+nQg8fZ+CdjoeMDM6QRP+nkptdR9JxQBR5q
CLwlP8Ow6e/FaFVHcy2T1CZrVBtDIbEjaHhrtB9IzgeKWs4QZSXj6LvmxDq+eKSPeYaxLu2UhsuU
S91V63W3HOgweV2Ujv8mCs/1rhKJbPYEcKb+d2HoIP6dsXI+nk17tPNr0cvhpD0UU5aE2mLtoo8t
mWQjjs6KxJH5IJo9PSgkAgNsO80+tlcuQO0Zwkm4/TwRXrKJv6U8LiYnJf61CHdIrxUduOzJLG32
G+PZzs4OkXEFnSZxccm4K+sCAZENh2NlZgR9rSbOSck48SPWAcsEomjp2w9lwUpkn81XgxB3j+Es
0k9jqVDa3Yp15HvjRAYBWAeIlsfat7xl0+J/DgPZ4Y0xMRofIcF/NEqJXTVF5sOvVXUSqdf/iu3A
k/BNbGERrqQXdgkWKLNpCt8W6t2sq4FFVxQP9OKsTg+IYszzjTo2k4PtUHDgwU7dgCcOyy59G5HZ
Js9cfztePDicFDJN6W/Cqz+p2Bx/GIgavpYcRTOh8lYMUwg5HD20jeHerLELK1KnqGtsIl1Ft5AI
NxuzPmdgOQCs5vGA2MbQSzlhu8CUBhlEVd5Z7OW3NYh+/GB9Iu722VRna8wjSdnwaKbUzw7taLq3
lqv48nAsYnA5hCNZbejdCHr/7PIwbaRV85zMbDGQI2O0b2MNBss/VYUIFGq8WjRYtP3+0hn94CJo
xtJ/MqHyR4AlUvu/mssMpEV4dtYhYVnr3KBpT2RMbeMdqBosAsY6Bh/e68pTTrathV3NNa6zgcie
/ZyQfoOElDGoXWQxsQIzqtdxa6uCg+fADCamwKt76tvmLW/gK4g14PuhhtYJ/mnKwcOdvmkNT15o
yi4G5iZRmCdr7kzkzNqUhTj7bLnu64jU5LYdoFdd03GwNZsKTpWclM8J4Tjg84ckFvt3p00Bo6m4
5vK6Bm1O0oXYQGIXwA9DVvKH438Xsv1GqCgGrvkc2FiXF2UR3Xv03pow7OfahkvaYm2S7WMJ6Gmw
Cp/OdUoDnLUspqbYEJhK26lp3+mA9HJRNSdtrcFAc03S7DMVJP9YyLD8J+RKr3wibumSAg0sv6EM
bKG8I0VmQlLmykZePTIxe2vv4HnKuxPECc4KdsXOWWCt7jik5vN16nnBPpt1i+pF0Ki5yHKsP+h3
TByVKqP7LEy7CfO0VNYX57bylHI6wXkWsQf0hbB2966olicYL463M1scyYMdR1C4vMQ/ZWUb/ZGg
+tHQB3UBkx2dGW0erzK1Skg5/A5cFo07pyXe2VP7yPD3IIUK4gQdFzHMLv4CFM9JCngBUhOP5+qY
7AnTd9POTQRgQDJULvExx8WApa2YhLFFUfhSlUGyLl70w+JfPNeGwTUOdFd6PguU32oxFIcO+gAm
USXNd79awc1AsJAW7SUtwxyXstwGzQwun8Yl97iCp8o2040sWKtrnW3C2fkjHWRw5z8TX4/k7rDG
TOfkLjG37I09OH1y4ODdESJmdEPcW3K6J8PHmKVoPpE5BHlK1i1uhIll4cwfjuV6H3airZd8yLHN
x3WR4Oa3TtvfTLZOqluPBBP9lDh8PDlsyfMUHh3DVkeumCiOaE2sNMUyLYx0F1CjjAteE3x+j8aY
OrxyCKW8xVMpr1L2o5FtGK8xittscueBTpUAhp947qtNVxryi5OpZbyYJjbplwlR9EDUqfgYKNSN
P4RyIZ/xPneSL9lzPDmQY1fjo8rmhPmXSZLl8WY171rFGAirt9KloyPrFwdQ7UyzmrvrzmNBhz+2
mnrFZSkzTf5rZbZ+DkabhVyK1YPPRKSvNPXsN7ZHWCA3uTScUtxViact4i9qU/28IyEX8NXijzy6
RHAkaXKqJgQDMjCMNBpy63RT5eIy2SLxnoTmgnQGw1iKZQNOZSYP1cTpCpBw6P6/I2zExLUd9Pg5
CijAmkn5x7N8flmbEGSInzU6ZL44Qh+j2Q5OoO97LH6+JqE5D018cSbu09ucnH15zxoP9gNSFmff
Ymw8cIe9jY1nmzmcj1p6nUHCSwhJp8636eDKjkwu9MvAC9lx8KbvADzpk2Hxp2fvUI7Hj6HqDafa
sXzVfcHKZjO8URxEHDoV3SXuG3lGIEiyLUmIVSzwXD5wbua2NBItmJP+xvJdOz0J17OCU5WlMt/a
Bm+MDRosccREemNIvWu5IgEvX3Fnme1hmBsP6aWdGQMaFqas6KaNW8J77rUCmAfnTyRVtsvZDV0o
8Ead8UHaMzr5spU8DMFWOY/arprpJaXvWWfbAjoRPbG8iX2xt3pLtS9lMo9YF5BQKREIIqh8CBoN
hsTRJ/RYfSWQZTOZPMMWMYS4SvgvwY6osoBQkdWd9d2Alvd2Q8upeZvBJpmJq1hpUICgktV4toLV
o6oTW6hmV0MXCbhGy1HMwy4b+UzifrE7XbDCzdeB+9eeUmC8i6dB/M5o3d98PqVHhrllz7DfUk8P
1zDRg5sxAoTe00ABKFxkLvX6FkHec4Kp3YkZrlzRNmRqSVWPvzGJkuTHV+wN32hJFxRPbdYB9zZC
ZkQKM+vy/iVxB8x0p/er4gD7xxIPNHLo9aN0qkPSRAaaQBOVVOOYsFOasvzRM2mXhlmd1RcCBEWo
G1Me44nY6a6s0Z+GScCcklUiV+ZkzI95aW8MEXOWjsXYdSHBOmePlD6SucIJbODiZEP51k9+nl9z
0x9rAu6L+SdIGusPQg1E39pwAot/HPjgd8MXRuyWFpBNPPXgwjepV2It94X7TpPT3VGZGMCJVcbF
pPDMoQ5tsDZ2qvCtCiZcUUACiUAukOOxq+jXMnVjqKF0DC44sniB3NlXhn1uYtdce4r42wN1tHev
MJT3y+yS9kYgfAG6pOoD8QTWT7CRMofczzzsoYxNmP31gG4DLdBN+Hlk9hCCGGy51aiu34uGiDqq
pT8+OMFl9TvsNlIHvGW1pDvYc6pRYuYt0Gjf87eVS3Zzridy5RD/423NeiYZZmXM+QvD0Yt/0ANH
tVPXu5E4+nVsqbdibRYhvYOQ+TXpeYIJWEGaytbktFLnBUQZdXBp2gN3giVOX0iFt+4LAK2RPpir
fS7jQWLAqmHQWo3jGa5i0rLOV3HseYMdxz1qZ3srCLMODBEKLx3wWhfejh3XGpUlz37PCOFm0GQJ
cyLWeU1vzsSCYiqEScouVHLs/7rF6oNnyDPnVvpwbriSMntl9817ncbBIRWW0+xj20p8glzCfSun
Lnjth7x/s9og+TsBVTC/BXCGFfXuW3+IHY6kzHOhnzm0JyBJkolAQi6akRd5At6n5Vfpghrh1Ojj
5M0YZuM/RKL5EcSZGzE04cO3BdsH+esawZN7ibis/23MALGIZ4H3Bg6bNaQiH4f5XgBGv6mg5z8e
aILD4qqryzh0VePabKE27D8NXlK3YWlRDN26VjFfjAx7kRVSS79NSZv8CkhgWXsy7kn57CuTQkkU
0MoK0Y55qpkT54iY9PEbeEpDnGfXHybOPQVgbrhWoq5AfecMpOB84NWZQxDc6LooxbBrw2hQ6SGV
XUoiuAXTqsxs0jpJXCsc2O242AoDGoAbG9t4ebz3QuKA0fRMKSj4oglSvGNJjzpsca9PsvRg/AME
eiw21suZK6lXnmOcz9+J2eoP39T+jUaDMSNh+DNb2DaQ0CC2xv6bVctmVJelQROqCVHxrnpKNc4f
a8GG0v8xckNAhRDPgmUGZjCichmYhMfA3C4IZDzWIZz7BGLc2mguE+u59RZjHisoGboRX5ChKuZ8
he+10IbJ501P2gr0XTe9fLLTunz1YBlGd2PK2ae1Iz2xmqxkH1i7ylId575IBXVoQ71MQO036TEd
lPhIXLbqTpj0snvrOL1QOi/sxNoFbMhIrtIKeu6GHuQIYsYA1W8xLXiMWjf9LRKreRduC+Am0+ZP
kRXBmRhM869Pzf6apb57UUUcFwc70AwkBZQjkOvGMv1Tzt2KbXWWWDO4Y3hPMsLceuqSKAm4G3Ik
vszCbO0rmeeuOTqa/2ISW5CNgqSipFVPftpAQ7Y959vVvXGiZN+NH3TSAhPZnQspEPeW1vHf2ufl
fy/dEq0XV2Kpgz/C7dzsVoxDhsJkg/diSIBXCkG7yJl4v1i8+3cV88HWJgA8dtR6SfWNawdpavrx
XBGmLANhyJCpWhgOXjhpnjwvIxM7zipg53zW8aOlaDaEw2zloMSXxHHuhF2MgUgqR/7zxGQG/445
oywTOf74pHk9vNhyme/MB3vqmb2h4r+qipFUxyD2ID6kKqWAtv7ZAaglqVTRZN511F+Mh2sDvKiO
VsxwCGj3uQ3Ui+EGYJCNTADO22ieOXa9zgJn4OdFEoD0kJGoSaXKkVvCBuN0NKB3KDHB9uL3e44g
nTLfINRQ6k8DRzBxtqJX1MOQo9IpPqI1g4u2nWV1fl1GTq9mw9OHCCOCHDLSnHzEQOUU7fJ6aXf4
6nTAkVIm+e4yiQYRnOhIdnWDTvYpvECgM2rDKytorwLL6dOLJlAePYyIAqWkjrnklzMzqRlMB7AR
k1vTcQYAz81SiJy1kJ46pvVZlm0PtmXWSWzeuEb2RPcK2pqY6E7t5nQkKI4QlfPdxUCNpxmLb4U2
dOK8O/HD62rvWFoVTY24nQwG8XxxcjyZd+BDOJVAgwV84r2utWP1F1RueYhHoQ5Ow5X7rxTrh2Rg
oOMkAxtnUqu0/Jkyx8643FvLTjN1LnfsePNpHIcGoTUZmF/7vYw0WI9FzfXjKTWkqu+2bQzNviUa
Fm8tXbnFyegm06N+7Vbilsc5gUnW+CiesNlznPj8g8V0Rs/86xLJLw402XhsZlztL94YQ9FN86K5
g63mVR7larrVOAZmsGn7uPHeCgqX7ivthbKIN4SfjJBoGzFCBcmKwF8wfuIEwmJIA5OYPIpRTJZD
Gfat4Oj9bnEGKV+WrEpfPRRb7m7oxj8MdXC08924fbG6Nqt3bCv4l4rv9X/UHReYyfR3Qy5kiEV4
mdaUbwRXjwmSel16l7SO+RtQ7mELsrrgA+rsjFY9Ya+lsE+TxWm8D8+S8xE0gUtbtmKkEDHP2Qwy
g/Bb5c2pc1Ru3DvuQEQ4LEdM95rnKY4olkK57KZOxh6pl8B5S0EBkohKg6o4p3jn24Bg8qB2Y5nZ
7Y00bVr+VyWkZ79dz9MDI4aE3rde1PXjNk9NI3pODApCOOsuJwT6sLXtfdUgPaSxieGP2Z+UgDDJ
CHUF+YnwkbrZkwvUBq9B/ApYiIuoJLF8zMgPTyPvYCyIFyW3HMT7m2FFefQ3qNGtYJXxUAar+634
E/WOfK3anuWC0rSam9OxhPyhBQL4PhtsZVHCNKUMsaNozsX9uIS0ENgelvhQ4F56d5FXf4Z8AJ5i
kbeKjRWJDTQjfQRhgZ6DfwPY8g29KyG/hg/KIcSnkk8TyuESVVOCkPlwznwiQyceaIv3YM67iYGj
GFHHmVnhIxbM9jn3YnGqrYosIo0cGJPKf+9Qqbipq1JOf5DPibFy85xJLSA3qhwZkkmsSf91Av4L
t5abolEE09C95UVSudsSNehr5lmMHWp4SckJbJ7eOg7Xz8WiDb5ZSfMJR8c9NsoalmsjNNfSFNzr
3gO7EL+7ljkhZixW7v3hjuFSXsPesl+LpPE/FyYi4nhv2wsQj4mnP9gPaeVwsdwoe6vqOo7uAx39
PZMZANO7fHkdLOh760azjod3dyqsJAz0DDuVybKm6l947WQEnsuyqj/tJubrSQsm+Y9HjP/VzaNE
cCkWpmjZIXefLUMEJmWERmsUtWIhMFG67svM/cA89UxjfNf+4KefBIwgmE2izVmQ9iPnoevIpifU
5FyJktH9shmqP9NDplPLeVXEbz28Lv+FcVJuW3xzgl+znvQhcCxKypMqL621Ru4RSYtPDrDzEfmX
FqXveH3IWDOoRMD+PSQwYgPzrRRz+0lRIp1ec78Y53ZTa5v/56qQIjpytP3p8bLX5L7H6hWMGshJ
g6JYV5WtDBduzBReYu6C26UPnPRvBHDyOs0sNZ6tLKjx6vLeUwd7WDiAQuVThyQdMkyZtoHvYnNo
pUaL68WO7+S522rs/CfmoTly0wDB2c3r0v8Py1m9DK6tIWyIUnc65MdvmNcqkGP7nwXfx3gfKYkb
24XG11bxkHZPlrRa+F+1NDR7DI5O/kjOp8Wp1fAibPYw5BUxW7dHh4Ky3gGZK8lGBV2u7n7gj7Th
uGkZ4h/6k6DYbUBaUI+CzHQdWlLSRwSLCSGbevGIvSqMIn52DOhuZjqx9RAaS9f4jzhrqZRyhom2
WJyAP0B3ga1K6cwZIb8/qW5qNGvyxz5PZvYUoBPWEdf6XbQI/2fBUmKqmW/Bewx2g5xFDneZPoXB
cCanQrvYdks5BjvuRLbzO6go8G5hJ+MSw/0xZw7DZPPxmiAYABeiCYhcgEX26vQGMxUNLijcRw+b
crTLUIDpGvCUJPcAYFxkTuxkZdRKs6eKgrIb70eHkrYGYOpsHdy4NzLyZr7POJ2sDrk5+78qgLNg
rRK7qfaY0hEFVqZgz9NYV+9l37b/c3ZmTW4j55r+Kw5fD2ISSAAJTMyZC5LFBaXSUqX9BiFLauz7
jl8/D3RuRJBBRh27w+1wuzuZiVy+5V1oeMTdFICsXGQ7yW5B9O1DAlQYvh2iKkjqBen3jhtsfOck
rpE86nEXtc1eTKXSvpTIbqlvZeeiy9gGvDseqlug8yqd/04Rj/LpRxQOUgJjgud3xtiJZN6YEhjX
byHsmHXjYnERJEaXbT4C528dhFj4xF9LBLDnL7AF7AAlnTgLu5cC18AXerdjgIWCE/yDwHaXfKgq
x0TeG6TCIdVYQ6JiBd4JM0/L/Y7fk44HgYymH1OLv3GYBnRZoYXKjTMFYLCVCEghaFAsuklBED+V
XVD8Tn3HpQCgW/wndAN7bzs9taal/T15wLut+ksdjf5vWnhO8WPgocA0Elw34ZHm1/XHHGkGlOOp
AT77VkVpIEEgiPfDcOYfiRaWkOII7CD24UmOZ03JpWN1wFKf7FEMx3QW5WMdDn77EbDPKJ8XkYD6
0BotkgW7sqsm3EQ6n3vEDGHMv2BXlIUvtJgMxhQJnFOp4VZzwKzC/o0zEYlo7LQhraW421euo95V
Zp+cDJVUD5Uei/8oaH1w6UHmA0fD16Z6Y88GPlWUxQBozRzJPTwFIQBRRfNBL3KSoI6z4YxSo7xj
+pRUKDghqCGs+UOtAbPamZk1fM2DbHQPCcaVE9pNvotngoypRmyRZM+xIuTyQJ4BFX/fGOevOU0w
gKJ6PscTNAje9i09KXsRvyTC2PSG5ZQfadA58ymAAJqQ9EwOkmvci9UxtPqa1tFUPtGOzGsoOVYu
f3ahXX5ytE43Ee6ZBmsGeKPxN7b51L+387p7A4hHHXHM0eDuJAaAi3xAimBylbuU/HMkXt28n7/I
towQsRLj8EXAh7aoMEEPFX3GFo5YV/NIsBRgSpi7LzSYWONMc2KNi8y1oHfiy2XByc1ivXgJ3DLD
cI8rDqhkVxBf+2ijeCBQqS4GKGSnD4RbMzgM1yzlNgGFmx+Kji5oAAbZRB8dfOExs0cr4dz3tfUN
dGURt1Qb4oq6wDwDnJRHE7oBI8STCJ0PIGCjp7nJ0gJhA6fX3vezM2BoVrm2eDdWeis87jJIhGRh
9fca75v3idBK/7MqO81aJCeM+hT6hrGvIGJ4WOxOb01zoierRfbTRGrVfO1terBbKnHGL6osRfQJ
N4b5U6UpojZyQbUtHJb1A+6I0aeGLs4WHGxp/aL3MJce3pnuY9bhq7NF89SlDxVjRASVGGeDRyT3
k/e8C1CTSAmk9hCpyqV7HWfwGvdNpmYoLEPEER29Csk8RIBNKr843+GJipO0bmPugBSqO8RbPSV6
MAC69DAoj0krbBXvAs4noW5mdeolHsgsd003D2T3ctLel86kwTPOloL2mxk4eXAYYpg62Ci5Vv9d
R3Yx+Tg1YxIgQScayhLW4EKTgWhFNTlAa2rcaz1em2IrsTPItE1nlvRhKgcvEMTsS8Of+mfIAMFc
/aNE3fXQFvtygkYJLaodqVsW4NbyaddXYd6KF/RyY/y/fY3WfvMxkkjlfW6doh+fAOpoZfDLJdiO
/T39Mw4YmO8RuPzB6cAb47CWQel9S643Y8NhKuEGKUIWCEEc8ROB+mBNZJ9vqek7864rjOJ7VOtF
f4hNraKBpFfS7A4xD1kHXW+EIJRvVQaEUx5pF4Xht7A3ubGOE96hU7nXc/BxVvvPv//1v//f//05
/p/gd/G+SCesjP6F/NV7QCBt81//1vV//4trffmfT7/+69+kIahUWgpFF6I216LCxV//+eM5wuON
//f/kkmQtbCvyh++3VbVjsxnOKQi1b/YBvkEbD942hDnMeVuhDuRvdQOnfsxoa8VAU+6/WvU+Y8x
FEVuvCJcOJ22u3RQz38M3bvJHnj3vyU6cI+dbpbuVx1OS/tg9NmUHTBSgQ5cJSEhxStHhpRvWYZQ
0pao9kvzfGTDpAekhdrwhVgxOdTZhC2LDThOKTt4Aznyp+4jcHV7TN09n65EcE46uknNHA04hbn7
+aDApiglKfDeGIAMzZMjOxvhyNa0sg39WFpPm4Fjw9VcNpb+3jLgnSKEb7kpr7NUlIVKuqk7XF8L
cbQp08YUseqOoACDzQWfqGF3nYxx2b8Meuc7XpCR2Ly5PYnVJ5PClUgKO5ZrGiZIK9c5n4PBAs1W
0IvnSek98KRy/I56Xv/QGAKpLklQ83UyjOB0e9Tln/rXrpW6IXQMVqhislEs3Vx29V+7tpibJLR8
u3hB6hETizJ3sjd9ArMQGvHcbikHK/rLOM6eQgd3jjvb1LoyujSVyW41+JMwzkfvwMrWTSOKF78Y
2uckk9ZL0CwwXfQR7wy17Pj1RKVjGRJgnu2a5rKF/ppoY0iNhoBZvDQtmWUO8GMLmajed4k77msl
nE+3F3b9OXXDZEOCN3Qs9qUhVp/TQrCnGqE/POM6CW8hdJc2C3UMhOWi/EjBn76RTXh8e9TLBWVU
iwK+qRsE4ZY4nyU1DiZK8+25SAjRN7Nm/ydsqGDTNdPmn68ei21KZcyxdHRP13cMe7MSlNj8Z1rn
8hOBIrol0NGipRoFm+72YFeW05SmrhxDN2m0qtVOMSGB25SuF2Oghc6Pet2PaWHjIAVkwF8jWcdW
Mo306eH2uPrlvjEZ2LH5ityjrlx+2F/7xtIAjxpu6j+DvvJKTdbpvpZo8QbUWrDYbpCoj4a5/pHZ
+hdz8ejZJk2Lz4CPYkXNbWtDfBjI51z0X94jWfLRdXvzziG+8httEk6q0DZFRyFWv7EKy2BoEK94
nkycSTZhZlOWgy9tPuYNvo9RWlRfbi/L+sJldyuDe4p9xpJwhZyvSki2PDuhZj4bnG2AgfAHWooC
4KNtFJwlKlJH09bo3kM/afcRBrnb2z/gykbnvtT5HVS3dFuuNnrS69BEukA9291onFKzoZJUpj5g
3L67M9T6ZeeONBdIEPcsgDbkMuT5ZIN49DsnK+1nBO3cXQmvdg/8npyQdv4hj8vHkshvA/9V7nTd
R2WjKAAH1HN2vD3ny7vacnXX4scIZi6s1SvXYuYCjn+0nrXBNdC7HR39VKbpV9j0RPoFUqx9KqYd
HNnozsiXn5tnyWFQx+FJZxnOV8Cdh9q1StN8BvJBB1SzRrUbqT/tnTmx3tCUepeCNdr7nb2AQ5zy
8fbELz+2xfPE06jrhBSgLc6H54Vy4Aw0+rMRE8nq8VCMiD6F805GTf+f22NdniVbKYFRnWlw7Gm1
nY+F4TS+G43jPwvgjHvRuEtCF1oHINLtNhdjfLg9nn7xVRXYSqm4ZGAkC6SkzgfMQFz0jsjo8gWa
Xj5ibhjLY0/Hk9Jw5Fv13m4HccqwuUFEagqwuVOzLU8Tpnbz+wbJyf8UgO3lJjcb+caak+FrZPGK
I2lUQzwvyzB+64aW++72z14tk20DaudAKFvwn1J3V3uxb6YO1Vg9fzTmfD4iGlYfCy3Td3Tk0ucg
FPcO4eV4Uhg23wXtXpey7Wo8Ae4IT/SkokXpYlObD7DXURL1Efuna4HEuLO/PcE/V9hfAQMzBLQk
HIWkl8MV4K4u1R7QRAGKqXqkmdx+ck0tO5imkW/tUIynSM7yqzaYCWZwI5iQMmuTw0z7eidIYh4s
wxjvvOzrW+i/f48ibGBXIm7ors6gniKq0hloKgGaybMQY89a/hri0g//8Uv6cKc6HBehH5HGhxzU
DErDyKO+mLgUOZ7E8vTTnQVaJTx/fhA4JEdK7kRaK6tTSb9OBzPZ8kmCLO23qEKDVDAxa2KHWrF4
h4ckSGKqsygaYdc4yb3VaeKftDSicNdnJu3G27/oyh7Rleu6liMMZ9ku5yfJFdpA5D+2IALsdO/G
+vSCwNR0oPggfwudqtHt8VYnd1kAHgXdtW3gzoYwVnsy6fDA6ah1PFbIRqMdjJTT8GQkNh3uSgLM
PzpVbY9va8rbH7HY7Os7W9RYrobVFiWY5eln/XUCsVXw3nQptjFN2DyGYzqdWnzqUAcV42c3qt8S
8ZtoaYXvFvPaX9nSsCEHljxOFTVzG/fUI35JKIzT3Bk3CiAUysC680/Qo7IU2EO88UM7epmkUsdI
psBBMsqM4GZ/3F7E9UdzyJv5YChCmrwx1FfPP1pjImhI6p6eSn46lje2hYKNit7xBqqtjmfB8+3x
Vm+J7Ti26Vrwo4VBR9zVV8c6NOpQIQiunRzH7QVMTyrQI83GKoDwtkmziRf8zr5c/pF/fybHISXl
3ZbMUxe6vTq5NgQFCv5O65mtKI+Ksje+HxOiRa3ZbG2rGh8QXCzubI7Vk808HWWRDOi2YS1yjqvN
iWXelIH5xJTAUQ7twwyKmvXOTumZHCtR1tMe1S9NO42NXrZ07QE3bOOO9s+dycvLH+IKdEcMHlTL
IXRYfeBcgO+pIX552PuI4Q3NtrB9zsCUZzzfdtd8NTvdhtvbUfXbyQClngyxtXacPqo+spo3LV1X
8ZnyrkWVBClhEX0b5GKZA6IX2c23MUi/5LlClsPfCZpr7s/GRH3zQQe3z8UTdrV4LlFuDUljK/By
qFqgZA82ug0J08opwi06GkpdnBr0gXD3ycyRxukUF9qSiEYi8oYu63pMHCMg9lvIUlrwUQ6oM3+K
Adin74mv0SQch3HsjA0mEmhz396zF2eEBN21pESvhpzOsJcl/isHMcDs4YkATslucjqkiT/YG1qM
SOIYc/mLwopz56Mtm+N8xzIgJ0TnD4cvt1w8fw2YNPC38SPLPDGM7QcEc8sXjFGDO6NcPGkcMYYh
tzY4FLy0q3mVSLjEgM4zD8AGXs5UDk+1KXFrMXuJ5XNpnLQMoUVMwEO4T3iWpGXWbFU4JXcCzPVN
zg8hr7TAyOiUYFxzdSmMiUT0EosAL3DN4ZNZpdE+x5vay3Hj61GZX3Qgo6L0SHmrO4tw5XgYlKZs
ygWK5GK91DrqfEUZ6fiGQC/c2nkevcvQMnoYll04Quw4gflRmEViQpxSknl/e2td+dIkNZJ9RVhv
yj9PzF9fOswaY54y0JRBrgN7BROa/dKiLHr9DjYAtgmeSXC8wl7FCv1QdAo3cr70DD0RedPRfpKO
P1n7IB6CL8D5cQC4PbMrh4YvqtBKJGZCPGa1ueImHMswC0OvMbHFMfvmEQYhsPoOdJll4Ilxe7hr
mxkNZl2AAucPtvP5malFMrW0xEJvsFOe0TGpud98Lo9xTPZIPWCVkpbobExx+SbwaRFMTqu/E3X1
8/YPuYgK2MyUyKk7KXspA6/Dkt4cQRDUQeYho2rgrz6q0fEg64zJVxPD0nlT4Vslv48NyL0tGZQR
7eyCivFmdiwt+JWoUZTv/M5AchW5lnq2tQ3tDUvuat0NDLkpiCVjL47moXw7A0vq31W6gu7vCoSO
mm3md648FrlZg8IBVotA5+0JXrzgPKaSUjuhJ6GwNFepP0qRmEgbVGMcEOu/F8XYQ9v3SLwCHsIA
8PZg6/oP7yiryR8WOGIqK+vEA2RD7kQ8EijnpTLfh2gL/YTniVR24kz2kUtNkZJiwjnvDbAD1eLO
1X8sseRJ3/C35i8GgBh/q5wmesI1Wy/3GPkaP2NiWP3OFryy48nJqLsrTphNGXC1A6dCQOxtIg89
zFkC1sav1gxU88maDad4auls/HN7da7cmzarwrKQAkpjvedHOzaot2uJN0xuv8NbyAIWqyIv5hrb
l9Jo3jQywOuwDOJPt0e+2ASYgku0VLm2eaDovJzPtUl1nJmqiH1oYzULlccIMtCfXfSYAfV+uj3Y
lUuSAN8i+YLmJymvng8mLRgBellhpSed8dRCstzqU/I/eIS4p2gfKdOwSaxW0fyAy0MfwXr2mjmh
pAnKGQCp0DWMPBFWQk2hw3VoAgznp9nD7Qle+46EZsIW3JdLxfp8gjPgHLc1i9jDUSilhmcUhxbd
4V3oMHzWwFyFI2VuA2MeDrdHvoyN6Tss9zQblvdBXx1mgOxy6Nwk8VrHLNS7UKMG9IAzSvhiBAad
3RG7RvwtitF//dZdYqnlvSfLh7xzPuW6NOVUa37slXi8PCRDqW0mIO1vxjG2f4/40GGHERQQWyi4
lnfe/IvNu1TLqdALuoVU1eTyOf56dMGPB5HTzYZnw6TbFvy/PsyGjx5gLLI76dXF+pLh0JLU6QUy
SY7o+VAWwI6cIpHh4elsQMPD2EmBO98EdjM+TOjv0fcV2WsvIhZ1GZVXCJA/cev5oHUKZn8SUnkp
Ah6PpFlIWWEMtMnnNjq0NEDurOfl28uTQKJjOxTRhM3TcD6goTIMdJLM4smDPwA9EgfxOP6nsvEi
wMJk2uRRxuzLHAX3ELoHdEdjX4wI17xyNy9Pk66oPdApYFutNpVpx4npB77pNW3lHpoWeCfaFPnO
rJXcANcVH3NIandmf3F4l0F5p5bzw5DuarUjH13MUfjSS5vYDkHwdjOImYF4feMSunuoHCJJraxM
HWvwq6+N7BidfiWRhkH4w118vvSm0Gtu99hCdolu/Jda4SCABEhRvAWYlSCUETQQDl6/zDSBbO5I
OnnU587HnDV8HLOgJ5jDOgxWShU/+FrhvnNwPDkEi94bqNgsvrOrr5xad4kkaXeZhs7XXY2q0+UY
gtb0JpFJgSRV06DuFPhUZPUQMO3tOS5b5SwFW9YVTUiOEI85z8/5aFmquljTctMzS26GNlT5ls69
vo/C6YdE0dC7Pdy1yZEHEC4SePCgr3ZuB50tQgFKohoxZdvWiDDLE4BaciQK7qQc1/brUluVBuEy
kfIqMK/0aphNuixe2mEVIWTnHjUku/e5yuWpBff+qY10fUf5EnXE27PUr07T4XYi5yLhXDcyavQP
EJENXU+ivp45QJznstgijzPWmwpuif/gRmDRHvDbEBjsYuBrYhURuJNL/auVNkL9PrT9DX9vjFAm
WnuT2M85whOfgFj4xh1MwLVNoBBT4Hajxso1fr4J/Nb3gzqCETw7IBF7EKDIZajsmMekNFOYaHfW
5yLQYdMt8Ak2HGmTq1Y5zAwSv6ymAIXxrG1/YepYH2ClZm9vf4VrH8Gxhe7YYBXZCautbbbOWAlR
m15bVO0LLkvZY9si8RQ1s3nnbrwciuqFLilSEsIT4KwmhD2BpSFNoQhQe7H1w9Z46CoTweeol3cu
wmXbnh/YpVAioB47un0JfEkCq6mhBCrw+w6YqwAtZGVE7WdQ4v3eJwJ/AE7v7yZZQpIRKLPcXtTL
h57hFQ1ysEdAk//s/L9iConiEsITuetNoTO/SUvzKSlRu6XE5mNHD/bQCJERuD3m5UlmTOBFij1K
ZOyswkYUGTEFnBbRCkp1z2Ie0TJTg8SkUeVvrQKv5WboYWEX2s/bA1/u0yV2YucsHckFbHR+Lhpn
KKsKSJBnx5ltPpVmg0o6mslV8vn2QNf2z5LNL0kVZYQ1nqLXrL6aJPdFiEiEh393+Sayw0+1YGlv
j3Rt+7CM5lK15QOu88wkbEU0GYHjlWGtAWOzWywpozp+1IcB3bgkr/oPSaqyb0Mn4t8Wb+OH2z/g
2pouQQQFGtsgCVi9AOSupaZlk+0hHzW/89EIxM2IfP/1dwz5GuGhw0mhW7NGHPWxMjWFcIJnhXHc
I2/aVs4hobz46luGcXg/weRRdKZJcr5HKN/Ozlwq3C3Bmn5X5pw/wieqyeHEr9srd+UYEOw6tgH6
b/nXson+OnrKDE1A1K7ljeWkPfhCz/bUuMdt31c4bANAI8bGetmiVXrnm10bmdCPK8dWko+3/PW/
RqbPs2DEuXPgjWff0E2Kd27eQvXgPUW3NlbZAW2/bgew7F7z6crJoDZJ+4uGJAiM9ckooh5Sadgp
L3RzuFga3a2pTZNdNzjR4fb6Xr6ChFsuTE8uG0FBZfVehLHW/yFfehCIaWP5UzQcM5OiCnViBFc0
7AJvD3jlLmVaDg0i3l3+vV5WDWWqsoy5XvQAQeXeOnWWi8BJJLFRHIp6p9D+uD3ktTkqLhmdrcou
suT5lyRvGCrE2aTn9ghtB6BoH00DAoNQhYnQTOLeuW6ufT5wDpQpbXJQMDTn4yGLPYtJVtKTpgHE
gF+EEtmMK8ngvP6upitLsiupSF2WNaJ2GqtS9NKbC8v9ovdhv3Ossbhz2q+dBPQ+LIpCXClq3WMz
Gh0lQCRYvLJCQrlyM+0zhgD5LugLEO5WYzRb5Bi/R8p/JW6Ti4U6hFSOA9jPBO63itHQsE9w6SNQ
1wH/5hu4sPbnpnC/GDpAa3OEHFEvadmrt4tBOIhm5pIkSHu5zP8++EWrwrJPqIFSsDq0QRLsTLfw
P3Yok+wqCJrRncjwyv40kESkcu/yIQEfnQ+IRAEs7oEks28bE5PrqD8ZueGfcCei1W41n27P7wJ9
sawqaq8klKgBA/lbnQcR15MVuZ30UPZpt1YQo3MD3nAXDQPchJHYYNNHEtWN3lSkCn39VCxMn4He
L/oOYTPcWfArz7NBgYEmEY8Xx3P1lUfcFqfCHqSHr21D19zB4H0DJgWeqo055LEe3HLfQGY4VsCx
nh07Tve3l+TKiSXnXJAoiOeAqlu+0F+f3PRnx4+62sAPZ/APEd10b6zq5iGsiuDOZK/cf1IHvUrL
0QH4YqyeTjQEJSqlneHFmSMeYZogi9p19ucinqPfk4qnp1b24s4tf2WFQY4DACAjWG7d1aXbupbq
1WiZXi5Q80VW3O1mzCEQctmkFbaymx5dwbdBi/bNFoF29ajMIezuzHw5N6sgnvcUHI9FP4yzvPrM
6E/GKPeRAE1YLn6LmsH/MPehMb/+NIGbsSi3Lm16lGbOv2WRDsjwFbr0dF/Rd+kQNS3KxoCeDy1P
5nR6X793XG5fkCp8Ta6q8/GwKR5wkKX7VWt69mvUTNvDRF57W8A/uPN2XtmmS6PfWLJ7Qsk1MhQJ
v0CrzdT0BJXbLYqvI+6VLSLKgREiYH57XlduJYIPIDhLCgKCfvmcf50JN4nnXpa8mhlo9Y9uT1a3
gQSI1ZLEyAGvV9fx7wx5ZX5sTnIsDiFv2nqbQouJec4cw4PAJd7UhVVS7GuQ8LPROL09uysnglKm
RXX6v1sPq13SRDi7+bGP15O+YHQs5DeGTYA1+A76HDxv2Y/fNDnY+wFhA1LMyXq+/QOu3AMQ5Rya
bZwGIJirS3iKUpVHfgm/MhxmDY68XKBvKN+gvWGMOiJFIHeSLewsp7pzQq6UdLlt4TmBvCYpIqM9
/7QQmaumKsKUMMhSE1xBH7U5YWPBNGOgjYOX5iDSF4XJ28HQ423v4OftzKHz22yV/XB7Ha7cCrRS
SXGBOrOx/9BP/tpmyagJsmqRPM5aov9mZ2TbMo2t1wfzf4+yrqT2yBF1SOQnj5aI/Z3hjibeH0hD
t05WfFaW+zxHZe11UX4PzH3tM/OwKE4SHS64IOdLbeYAOV2Y648DvDDzcarRcvjoBpb+QtMy/d6O
Ai1ApadqvBO0XTlLS/OHcgmJPIJbq3cmbjXDRp0yfkQHoj46eWMc4ljHuCKI7r3ffxpJq5vdcf5E
uo6CI7QOYNqBvyaxu3hUdWriqAKqFeueKMswuejKri1PWPh1/j7AKxJz3zEH632sKljHM/7R0Iru
POeXVxe4Sbo/S83e4JpcPecEPcnsT1n2GBP3V/iE1lO0FcR8H6bSGt51bX6P6nO52gt0m8sStsaC
Z19dJ1CjAktoMb604Zgd8lRED5WVNTtlmPdilcsdJS2X8sxCxgJH7a4+LD6tLVZDcNtiu2p+hHqU
I+fJEUXWJ28hnodGthOTi3Ti7YN6ZYoLkJAXHDwP9JnVpdHbZRdjJut7I6p0NS9pnT11UZgX2zJJ
aNnfHu0y56BSQzuYvavDrl2PJiGu4j0CuhZ1W+dtih7ag192GMbg9I2E7tR17dYoF7A65W7/5+3B
L/cP7byFkcB8FdWF1d1cQO9QAyaUnhVlVPjSbtrUVtlDtLfdTRpE1Z0Q4vIOXLIbOv2UGHkNLuiN
MkPDDmcer/UriqhWahwGUCwPt2d1+QF5Wm0Kw0scCINpdSoGZaDji5G5NxFUvy8aZ36rQST30jZ3
76U018biWROUbSh1E9mfX3sqUmkJ3mnyEBpagB0ZWtRIgENWTu4VZ68MReK0QOY5TGC9VvFXjJ19
OyAq7k2din5guJW+z2Mt3WnzHN/ZlNeHQlKPTiC40/U9hy1HKVC86uFhFON7ZEXyo1GY+QPa4vfw
z1e2IDyJBXJCELs0Pc8X0Gl6DPvcbPB6JL8OTo2EdhYNYD4KVALnoe3uTO0PFeL8Drdomy+AHEXT
HunH8wGhE4twsP3ew1Qww3HTsaLTFI7+S2FW1jdR+/ohCKc+3tQZpRM74B3blZkxHI0Uxxmu8hI/
Wpx3b+/Zy8vO4sIhcwGMRA1uXQnLagzijBjbKwQPkNYwpuBBdX7ihQjKoMYxHhAIfSXji6IDBELQ
yxSKl+t8HdB3mTnkKeqcnkTF96sGovnzWIXIZyIJsdcbHOtuz/HKrlpCAwAEcL1srp3Vyrsj+jpZ
1HkNYtFejijyiRr/fFSq0Q//g6EgxABcINemS3c+VKR3Yx+meush1pWSbgf+SWqBuQ9JzO60167N
imvGXMooS21xtZ+w4e5Qv4pbb+yj5r2j6e6BgFf/SKHDubOAVzaJohBN4YScSFnrpmeE0kYpKtV6
ohqRnddq9zgobFVVGA9PdTUhWDUXr0+pKbjxtYihQbmQcZ4vZeA2taMyUXvFMAM32aF54gNFS/Fu
zPCoDlFcxgVtDA+07hHEKlyZ+r9QZymbOy3fKzcFsRfvsg4okcrEKh7ouhSv47oAA47K7/ShxfMg
POV1hSIdSY6GEGpn+un21RvJkVxMC6iJcdfPs2omCg2z2XhKZuNhwntrH6EEczQ11JNuD3VtfssS
k4a6RJfu6tnCmmtMMI8iOl9Ud3zh/srnyH8AdzehY6D1+9vDXQYeFl0vXkeaUnTQ12hao+tJG0Or
9lxOPpL80NwnTDOOZV58wGQoOjaLXxcaP82ds3l1noQBJMAUES6AFygW5pOGQ683Nlb0EXmP9Otg
W8EOCYZFW7GsH25P9EoWSIV6OTVEvkAC1k9MTJhRVm3ZexYsLABocYJbeYql2HYaWrRmmhqbkmCK
HPQls3kkYcqC/yS1lnwf9aQ53f41l9cFZwlq0VJvBam2vi7CCVVzNGlm6m7VEOxwYpvfun1STQfR
6MW9PXX5kZeTi4rDQq9d9tb54e3DOp7MtBKeXhX4mcUJYvA77Orkpwkh8Y+uje421lNxsqu7pLyD
eLy8rmgL/Olmcy/y3q4OLFAjfUJfSXj0SKqtauLyuz7U0e8i15CWcRe/YKuNnR+vXmCg6ATUlFbg
U61xljGCraY1YM0b6CjLmXHrvMszo9k5QZPd2clXviUFToBLlKqIANcQIqexqtC0KE4NRSK/52qc
TiinoEAoUOC7Patlrc6jFvjqC0fLpH4u+JjnHzLgjVyE9ScvADG9p61qod+cW8cU9N8R41uAAY0G
BiYuR6QmyvzOGboyUwX8nc/JW0C2sHoEHDR5s4VZ6hEyFYeGVGQzYE6yQVruXoB2ZSjQQ3RDAEhB
w1s3lRqhSWLPpPJKwPAPujulLxkeSdig1tGdK/DKBqUoRF+Q4hQpw7pfVlP+wR56ZFbIowLvH7XG
A/OeYWGPVPSXrOQgP9Ycl+LVTxn9VqQVdPJLyO3OsgZ/1YLAx0ZTGOIAKfEIAb4UqEkRXKt53rUI
5v0s3XpIX0m2BesMXsaWJiH9QqRajdliTCiwxc69zB3K7DBXws32VZgg7ZjZHU4oBVXfO5fdtQUG
n7U0XRd9hzWGk7pg2UPqzrw5wTPVr6wfEZrRG6eDD2jY5a9cc+9BIC5fF6aJmgTwh+UlXXfS9HGx
IHL9zKsr2TzZc1Pu29HIIGFV2WHQmnsaAuvxgBsvVb2FVUVRz1lHJXqHpq49OuZp0tMiQKJeYmWJ
yW0YdG/jVqRdvllaVOLODlrfB8uwtBaWtvkiGLTOcUVR5CF8aXnC7Krpj+WEWu02k7WNInaHdmwe
6BDhMsvZhTTwHwZnHB5u30gXzyqbH7FHClBgTbgS1qjgusKKd84C44SBUEsxtxrz4WNtgV/au3NU
ifcjtp323tdc39+XaIfgn5WWSfA0lNTYH0IU6qM7sfhFgY7fRMFGLvBZuFDQJc8PVhjYASDWcjql
ZWVtiiCoH0c6q1sL2gxQihC3GxiuWwdfKWp4SXAo8Vl7bUq7/Aie2iWEg6kERuX8R+i88FoEm+Q0
ANN5UA4D4ig+ekq1PwWOxndC1PUbvwxHYZ3UY+HTE6aeDxeaEyZHmdGfQnsY6/dJ5qawk8IJO/B9
wzaJ1QYF2wT3ZqzfoomWJ9YId7bjMqW/nyd+A7AxShMccgHyb/U8IVsf4aRh9id88ox/7HlKP6d1
mL6tm7C/M911DYmhKECy80A5UOBcc1Jn7P5EM1gdSnm5wnGiah5sErA7T8PlsabUQv9wiSO4wNYx
o5tZOZ34oT/1fTk91Sm0XvQqsKZJR7FxkLjb3D5NVz7ior3CI7uk4tQ9zz+iG8PPzPW5O0m+3vCx
Twri8S6T05hheZjZqQfFzfCxScS9eBOkrSnudA7WdzUteaIlQhmIzYDhxGob2WWikB4PmhObLMao
IDbzKd1Dr4NMklQK+atcizp8KDOJkfc9ZaULwtkyPFPniaI8Q6CzLNBfT2KXu73CmX0+4cYVGO6x
r0nsk42DCVS6R1O7dh4den/iU26il0c53WlLd9jWs+idbx12K/rbYXYceUhtI9K+aajslXvZo4H+
oAnkCw4NBLOg3gYj5YKfoV/H6Xu9ixUGHcVChPruuNgxPzf4lyOmGYVIcb72C4Mq4ZnQ6c9wTNYh
lBm5EXjfgN5XVH3Mww4/6BZnm0ZLYVP0ff7YKaPdSz3S7kSplwdGgsdd4HjcEEsWf76yicS5erQn
/yQESNKY3Gsb2lP2+dXTYxQ6wyZJHbtn9f1qrIMLw+z8E8Z1RrwJmm4RjDL7gaphZ5XOwbEBhz+o
MTFMsKRZ8PLa8QGUwN8gzAA3iwfK+SxDVeQjFCv3NCsfbig3Vb3penpOc5j4P/AIDHZJkHYugl12
e4+ffnlbIGtDOkPpDioh4eT54MjylcjbzO5p7HVMgoSVvYkrJ3vf66g+Vg6j3p7slfEoxCDKt/B+
YC8sf/2vw+KidNuH8ahOTVJhbFxI2eN4WkMua0qNBKAJqjvR45WXFdEcAg7SkAXTsH7UbNsnAK9y
dQrmdqGCYHk+F6QfYqJHripfImFZhQWNDMA0UUTwPEWwVQc9zJ6Sxk3zO8fp2hKALadAzelctJXO
l6BO0QOgSc8S4EPhacH4Ecnw6sHvRfKUlVp0J9q5MhwdEhviGMDWhXJwPtyQx6rFAso6BWOMLE4L
MaQIJvtBD/RxMwm6C7e/8GV8B9CNogXpu7FUF1fvwWiylljTBF5X4GewmUsDT1Jo8PoPu/DzN1Vv
2Rh9TWb/CRl4rIlcPEvy4+3fcPki8BowPoRFVC4uLo7MppHsywZ81qgXx67Bsj2JwhSnBookeYDM
Ycp198p2LjVU2rmoP/LnJd1cbrO/tnZGk4siwRB4SOq5u4ye6cEtVL6H2H9P3eIyaGGoJT1Z8hN6
YKtvKgV1Z4xjAg9Hcc3Yo0QZFA+WgKf50KeN+1qwKzOjbrkk8CiOLH2c85npZVJiaGRg0Ky05oTh
pbbJMzv5hrfxvcLEtdMKKIjyEvUudqy1Oh2lLzER1Tt82yxr3ssEF8/cxq+s1NEQr4fB3MYj8qho
ymFqDhMJG1433N/ePleWlxeHtJoEYYHBrubrp1ogyt51T23XFfthsD440xy/8UGgvP4uIGIgeOHi
Z3XXJZ8oda3ZQsbm1LMeByfLRbmpJQYJ27xP620aZNErRSe5ddDt4VGl+ksST7Z5/jGj2USgf9DQ
Tht14wnEgwUzX6+OMMraO7oSVz7mUsCjzEQPfDmMq31qBEOmB5gpnOayoU5QVY347ZeV/tXuE/xR
KnjTnjm1I0bPUyeeZvP/c3ZevXEb4d7/RATYy+1y+0qyLBfFuSGSOGZvw85P//5GOXiPlyssoZOL
xEAAz3I4fOYp/6Ikr9gBmish6TYEvlHIOMRAsyhvZMj67cusyrk1oC3Xp7FSXBq1LbpZIk0f3VKI
k0aFf7h/ft5UXq+LCihrpCwUUoyKqbKvFyxbnA7xMalOHvY1SJbYWa6UZ4TJHfvrjCcFD2wEOSrl
Upvm0HpmrbyMuKLUD9agpvWvoFYm62zHk2K/DDikYmAjmtz4y0k6O8SeZzCi2DeDLs5Poz5V3d7T
hgKV5lhgZrRJdB0zT9wHcffdjIxz1XgzhaFnvEaeg4PPQRN1E+0tM+3B68Ol0H+o2Mb9g8YWPosu
WuHOLhuSMH12izLvNnEgCmV3f4tuIzQyxpwKrgoIF6SX1ztUGKXORvD746YKDt44vzAxHY8MRvJ9
M4HnVcdgXMk9bj9rUnWp4UfPU06hFmsqionbtZ2i5Yqb4zYWeDirhWXjcUUT8qOPB1yKtAriBZUe
w+/F4yVTXkRKnp3GetK/m1hYhNs2dZvRDxy9Gw9VP4JRngXxdGXl23KMmT6EHSaVfNvgV69Xzr0w
FwLnjJONAtAIZz1UQZ8oIS4uNEPSvWvGmEfWPQauMzFuJXLevlYqQKgKNHZonNEFvV4d1lctuLbG
k9XnBvLccAnpJIy7ns7OY5G58+dCErHvb/Y779VjJMFkjeYrjNHFldEBlWbmjhm1o49RfewLaINH
VS8jFLKbj9+FSKw5BuqbcurNvOv6CeMQC4hJa/qTWqvWzm4wDSfB8TZzYqz1qW428w0UpqMN4FAW
MOy6XspBuXkay6g9VWAtsdPM6h1mf8PTGKrauUiyFEvVdA1TerOZEntC74fpFigxxvqLRakrzaGM
m1MbhGjf0w6znpx68ir006rw2/03J4/DVZxEYYmMHLQSgFJe3+IJ4ynBdxN3llPXDN5uZL71lA+V
twmRKNtNMBe3U0r26HaFdOquzZXb9/Z+koWXRFLIlj3uAYv7KY2BReF5VJ9KA8I6svjewSyGDNXp
WUSfUDXO/Im5k8kvwFV8iyFxreMt8mFwO8k5+D+6+cwPOMlLzZrUK7FRdjVxymcDFYq2s7A/wA18
kyFp+/X+nt9chnItqR5iMBmm57aIgp2lo7GJEu/JmgyQrAXOmcmmaFEy3RNRrL0Z1YG28oW+tyaY
cjIdhmqITy/DgonChrCD+lQ3VhUdq1yLxm+2UHC1LmkLvTjQ5j86+JF7ajKqJBLJUfFSNTVwslFJ
O6umsdeV/9pwqHx7Du1vU4fGx/0tvW0osxbJBQeZ3IrMe7GnVRIHtpV34qTwhpOO6WxVZKGfibah
ZasEk3YkIfDynVtV3jcS9craRWmsNy8KLqZBsmmMumxXYvE7m05iCeQK1Lvssi5+FKoibYu1dX5K
MHd7BZLY/0l9HykbYHv9gb5U2Hz8NdPEptCUukTyu76OHVUxW45SGvmpy/K6YTo9avE2wqFt/jMw
U/O70WIduZJj6vIbvY4hsF1oP0KaMDjSy+JETQcjtmiTnWaAHbmzmflw4sq3cC2cEDGRbTI9yqop
OhsGfkWfbbtIhn2NS5v1NNU6YjatNQ3lPxpOO4ZfWVobvrktJjj8dDZdEC8OVa/bDZHnoTmHD9hg
baIK27KvqjOO4ljPdtUe7p+od96dFMQlh3BtQEfLCUVUGo1TjHUGKreMj4Vi6cdUEeNOr6xvlRsl
K9MHWZou9pB2MSWr1PqmoFzEwSrPS62Kk+akMt87p2PbXApnWusjvkmiLpaB3gd4giuNm3rZaxeR
h8LWXA8nrFd650SFWyDFomIxsq9dhyF3oIDlt7ejglPC1xq9VO0ckqshJ21kRfojnbEbecYpegi+
057xok+JiQfctLW8wtB3GAqG+P2lZMrSt3WsMGbDPNM+WcNITIcP6qIMP9WZsbPiNGgPoOxj5Qhl
lI5bIYoaJiCQA/0YV2avYQZdOdYmnbPJ+YysrYpCTpB5859tiVMtTphYe/1dKJoa7fJAN6unyNPi
eJch2DH4cYMz0DZz63n8npkmki+xrve/8KDIp6e50Nrukk2RYiBTa0SzRn4eFYVyFl6N3NBG05HV
SDfgOizvCcnDwKUfOWFFdP+Q3V71DD7IFaX2MoTpJaADLAu/gSLg1CKmOx6bSh9x6g6jOPOhzDT/
3l/tJjEFJAzkgFwYdTiOwSKxgEEeTh5D69NoZ04dbdEUN+tn/Ood51BMY5z+29Zh0mlbF+MyZxeP
GKy83P8J7zwwsGwInzCV6Sws45MyiAw48lTTWxiLVwNKxavAeAbrU+xV/g9LyS+JiQ9MjuWN5xW5
M9lxIU4tstDa6wxhYvihpGSov0Z0uszP95e7TRXZWriJtBTf9AUXPeyhq5MKIIB9whKuecwFjnAw
XE+ZJrpHjFezDehBayXyvrOmbBxT1hN3IXMtgoaZgFHFmQprWDEV3VbvWl34tmLm3/qwUXzEabov
kYf1zf1HvXmJkjoG9kFScrCOWRbzpDU2g2PHBshWmI8OptfnmGk1ppbt2r1+E4XflkJHEGKt5OYt
jqxIoqBBQMM+NpFS/2U23ix2eG2mzzpiKKfcmPuVL/LdBQn6UuidZvwSJmmUUUOfXrGPtjn/HaB2
/Thg2bXV3Plnrqvxt/s7eZv+IiFIwIcRwjsECiCvhd/6IrjTzHhMOuaxVJX0s9ZZ6g+zI5nYJWlh
R8gnFyVmycnQBiddcVptowaIRm3xn9V393/KTSFgMN6h1QY8FBIOV/n1L1HdoAndxtGPQ4/b7r/K
FE2Ns8tdd0jah2q0klDqkWXq05wAcvHtGtDfPkmNfHi9/0NuT5dH0Yyqhpx1OfB+rn+I1zUMMGM8
V4e5CTehEakH3WqKQw+W5vThpSgfpXMPx1kFHXu9FP63eNlX2IHieuuWtG2izLC/6CK0x1fSNNf7
en+9mwCMipKU/gGhyfyFM3a9XsLMeBpVpTvYiT3smtyO/p5aHKVo/YhDZFbQtd02vJhmFW/vr3w7
IuUTwk8AqAVKItrNyCMrZlcgcdMeIqfBvA1RkZcYy9+LYgTVji2qtnBcUfjRnBags+YgmVjOD02j
xie7K3GTM9EPBZiQb9GnQ8wrr8pThrIzhZlXY3nad9ZnqxrCkzrgdJgFQn8ytcRZCXg3X6d8Cuyt
IIDDdmcUer2BMXCV0MT08MA+2ZeorutTVqqJn2ADscfWbE019gbwTwIEJgRRVWpxoAnLUEcyYBdD
lQDqMs2o2qPmHjFCN4IuQ25ynms9/DKiNNqdhROk4acOpH1GpgCc58HFpkP96o2Rqxww16TVtlEQ
UzLXKru3TPQqp+M3Ej6QUqDMAmq8iJEKGsFWO3bi0ODRcNaaSd8IEYlNU8elHw1K/Led68ZOnQfj
cSwDikx0HrZtneBvWyXJQetUd6uZIY5UUZR8xobb3DeWVW+buUxPqPmnD3gQYgWKVvI3r630vSdi
y88IjqcqauyNhbnqHsiIcsQ0eFo5uTdxST4d17cLZgnBtaUMGUJ/CAiVijjkoVNsoVdlD2+u4WUl
9G2Qdu3jiGbUVm279oFhWPTRECGXp92E+I4cwC8voFRoyBKPUXPIywnIaR27h0jUs9/bxloddRsd
AJcyFTBIWSgFloRTDY7fWNlGcqpz1RP9VksTJ9gPlhiTvTGXQfnk6nZi/BmEUTH/NQvaf+rKZt8k
FLCQ+LoMZj8kMmC0Ft+XlQ5qJgp+QpqNlygsGx/30ObRGvL63Nh86Eo7z8f7sendRXlgSF0y4C/F
xQcEXIVrh+nJE3rbx75oURpHWdwunaOKx8j8T6rreZL6RWqKZk1p/Oa6QQiI0yXHI6B+yRWvH3ka
RKWXmhoclQEtsM5ywHf3Trqjz5Su7O7tUnQSmeHRxLEJKEuJkIhixo7zyTuWjZ0daSHqn1HQcPwZ
O96V2/wmUHLJ0Pim0JP9fXrR108VTrggq07gHcc0Dvdqjkic2+v2BT7Ad5Hq6UfHOyxHr5kZGsmR
nIdeL5eOJWZL+PAeM4jyOxU1dT9DTO2oRFhlKRUCxfePjLHYSmboIArIeN/GF9Qni2ybPqYamMag
PJjARHLQoWU9POQYzqT7qOvdmvZh7iDISzstFBvhqFXxB56/g3pIcYm0L+5gqqjL4k+C0CyMRXVP
Ht3NPyqK0l+UlFi1JrMFZnmmfE12pp3a08ECGjA3W4yn0odxSFV7r41VGm08lP9rP2jHccL1ag5G
5cmDvfyMKonZHZMJvqKPEDcTDzMA2XB0ksoat3NVB+EhbgMnpwTPtdlYQ3osAgoMW/Ad0vJAIndk
uX/9VnoL63k6P+GDmhnBQQjxvW8t+6sRjI7vmJ29TXoHPM/Ur/W9Fl80C1Ngkr9BSyXTMM3FwhpV
7FtfGamyECENVfsLjo2yq9NWP2mRORylmMf+/pF4Z00EOYnRhjz4iLdcPyyGyXFlzW79MIaufQxj
9AqKrnIvIjEnRMbDdAv8bo1m/JYV/3b3IgGO0CpLSsAm4pXLAj7sud4tYc0XGjimuut7d9ax5Wmz
khmaNkU/SxEMf9SpYmCqXDaZ6bvokb+EWBwj4JDAs/fr2m6azYRe6JNZ14XYB3nkOI9hFbrfrVno
4WuZ5ErWEokB8yHvnUUGNuV5NNXYubEV1cYLsVd+QierTbb91DruV7XW3GJbq2VbfTbcata+i6Hs
8wcH27CUlkowpaVfZGCoc0RxvY6TKAXjQ+QBBa4VGDsMoE5f6Oyh1+GrtV0B0XEqb6y3WtgUYtvh
N3RpGrhre+6R9LWvkKnbMDcfTsjQz+ou5tr8NEKl+5libvevB0HR3TRYYn8s0vEGmM28ybgxciPU
La6s0osGb0bS+pJ7mkBnTPtrmoL4yYSdc5zixFjJQG+OGcuRFJIMoERESbpYToCDC0YgjQhGWsml
CXqT4Sy+4AFtq/3cWT8LL/wg11I+InAMPiUw74AGlsp8HvOgZoRre6k6Mb1Y1Vz+0eqduNgG81pP
ivXd/5RugisagNIoAZw4/i1UY9efkoXwaBySGj7VkTUdEFZLHuY5Kg+AnufDB5fividQYG6IKY5k
w1wvNadBXUAODh5q6u0vqhinDfZF7Y9sHNcIG2/6RL9/q8BZeGuoibwJ/AC2u14rzd1ao7RsLsTK
khrMMNv8bOmD8qehJGa1AeIJDn5IDO8FfNXQ+QpiPN5B4Mn64mL8K9l7+KAcW5dONgwoRD/qqdNe
26nV1nDZi/tbxhWpskTwlnhIkpPr3zqHJY3tujcudWlOPwqoOf+QWBgvk178pSSiWumVyUf/fWvo
H0ElIdG1ILnRG14EzyJt7HwozPkCHKe/DPgUPw6tXa+E6NuHkmUKX430soQJJL+t35odZVfhU5lW
wwVoRYo1w6TGT1pltc9jPGEGzpWycpDfXZDEhCExzSPuo+sFk6kHHTLr/cUc5gkFkUrz/D51rQOC
ueG+EKW9pu97Gx7YSUhzFGKECKAu1yuOUzGXSkHu7ES1qvqVgdJ5HBhx7o95O31SQ0yH+slLV3b2
5ovF5lgm0AQlOaZeRiVFQ6oeipp2aay53yqpbW8oqX61s7emCv3OSoxD5KfKCB6S3OIjaqFdpkXW
tRcrQPpoM/WQcCyTGnGj2ZFYiQ5vUInFuZTRj3ElL5GR+GI7VQhWdpuF7SVIlGDb6dzvviJAp/3R
GU4rNjoel+3GHaboR9+afblpvc70EGXVA2MjMwXta8ggrD/WXdvXW7OzUkw7dOWVe9Ard3lrdefZ
a7Ets7U4RFBNCM18cLBOZ2TFQCDZOXnf/W0Wtpr6SPCUnxFA1dO9ak5ThRJyJ5iYOM249j3e7jIs
fmoSfBkB9MPwuT5GcPhGS6uFerHwbjvkCIlueifon5hdDCup9O03QjCjQ45+D5oNCMJcLyWaXrMm
uv+X0ul/FTXFfjBwg0lyfbKxKrX854MRn2IehAgaRlJ3htB2vV4ArG+wowFNyUw3f414D+36Vq/H
/eSE05rU66J5IM8OF5i0DQWASZBbRBxnMoJYlJ55sVB63laFiWoAn/3FKkMHDf5+SvZ4ewqwxno2
H4wqWhMtud1dWhZMnN9UN7jk5Iv+LeTlTKXLCdPeixm641l0nVn5XqrPP11bWJ/MQsTByvu8PTrc
GwxWAIuiXAgf4npFL82TDHt3+xLU3byLMMM5hd3g7sIxnleizm2ww68KeVudvNtRUe69Xiq0etcM
NaopI0i1nYpm6LEzR27FCtkLFTOcP10FS9r75+fNH+/3mCCvcfqokAL5OEgf5Jb/tqWJKIPQ9YLq
QsacJSAYnSH3e3Se550wlLl6QPHN+QOGWKCC/g3q+VCpoW76SH3n5TaezCrdiLl0jackGpx9pcLG
39DOc/R9UhexesgCXfS7+796eQ7kj4Zahl0pWAgJ/7z+0XqOAoE9wSiLyQ+Tz0WXutq2gT72dxVF
VfU8hIP1wdmJtHSlIQi/j6Jc4s8XQWR2R6vv7am+xGmf/U3O4+ZbRbTVo5ckXbP3gn7686NPyR0k
ARj00mFzLMFEDhzYbBqD5iL6unzUm1k90gQXr0modgg4GmvyGcsClycE9kHMQioXJP9SMZr32etl
jt9mCM49pALX4nYbukYenEqBE9bGRiH0mz1Xij/o3fz64acFYIgKASqNtDyWYjCuVdCdGrT6kg2j
be56s7Jc3+sqL3och1LdJZnFD/nwmpLhBOyNUQ29lEVAk6bXeeBYWIlNWfk9HvUaTe7WVTeW1uSf
Y1dpXu4vuAwn3JFyBiNbsCTEN2V1Y9pci7oyXSQl9pgxfd8LDyhllzVrtcDtN0IhAByKSELP4AbX
VwWe3qAVMl6GSjN2tWmWfjl56iEswn9mupIrldx7T0YKw2qA7CTt9/qTlPiOwYCbfikQvYx8ASW+
2w6R2f5pVfFHBTdxRZfphgRiywkbTpzXq/XeFJsuwOtDNs7DztHz1wFm2bZHUu8h7TtzZYz5pt72
e5RkPThNJDjMTSXtZpE5uaQLA5DT+lBqQwSNmKomf2o712s3oK8yaFR6XB3GCkfJTVgUxhsMLYwB
Nrf2ry5S0V5HhQKc1tCM5bOrpe5rrYhG3wSInn5RG08p/CJXRubNsBpdH7vobBcmyHuCk1a6XVjA
F6fBJIrIn0I09fzIqfJv9w/n8np/e0jZKZfgCdh/iwhHSodna1+Lw9Ap4ilskgj4slrvGYAVzISw
3RltOrtaYWYHxwumlav2ennUZKQuJIrZtNYYwBDYr99poWWt7jJ/2k+jnR4DPdfPkzIkO4NeS7sd
FKVCgy0uwFZY1Y8wVddUwhegt/9+AKARyBqEeuiPiyPsWLUXpuD99kaDnWqhQ1ZOtFl9iUD8brFB
nh9H3bU+tXren4TWhLsalOc2sZVq5VK+DsT//RDMd+iDSQodv+Z6J/I66hRvdlWswgMwADSskI4M
Ec7t6qY7BxCln+vOCfewOszD/TMg/+r/PeiECtncJP2QPFupobbYgxn3bYAWkX5IHTv8mgZz8NCQ
v6+86utg8bYKg0AuN/r2NH+W3cUsLme1M2fj4JoU5RhVai/apIutlwRrfYrrMPg/SzGAJylnTkyp
db2XAUCq0olM4xA7nf4pVlouL6GNP4JwdPfzHKwlVDePRseeQgO1K4ZraGwtNtBV+tYTNKAOcdFD
gFGhu+A/quwHWgb+/Xe1iEo8GyqfXJakB7wtGPaLL8YKucUxCNQPwmrb57nrgq2muO4Ghql2UNvk
Z5pH1Yn6ePyG7+G8Ca3IfVTdOP1qFxgtkd01B84hwAijdLcT6dZ5srE7150kfoqjXHmZ7RTk0oCK
s4BdeOhDN4f9LL0lkTHYFXZXf77/TIsR8f88k1TGIBDJonjxTJrVTPSYO/1Qo5P6hds5QSLAmY9G
agi6z4CnVbPoj3ovFD/KZueYFbZgBquInWtMaBm4iKre/003R4htluBFJlqyBlhus1pFmtEzXjq4
Rmp9Qnj5czs101EUKLqW5fzr/mrLj1++VPIDLjU6omzC4uMv7XlkcmoYB9g43tfUQ7+MM0CjWm3U
QzWb2qaGNPYjqQiNH16ZuRMJIEJ09ICXZXIakZ/BJzEOFZ/mOdLAyiRGFGwcp5q+qEasXKJm1k+B
0qwNoG6fGa4DjRAojsQ7ph3XH6lhBYIe6RQeM9rEW63t+r2R4OBXmhmFpSvKXZbl2PV2xpom8+27
JbfmcaWKtkVRsdjtvrIKAbAtPc4etKaqdMpdaRnRY+qSn6HJtUYTWqzHJE3aJsi8hTKC6LdYLxtN
xGbCCmKQUUGb3w+pQk6WU9i5HnrH44zKKZ3V/nj/1d4uS0ML4hr3OocKEuD1BgsnRlTZFtoxDwwF
80eMuvBM/2nWw7iP53AN9rW4ynlK2el2eakWfFW6hdfLwXHoQhNF6SMuZGLbeE63S8veeDWKOPrT
Urz2mI6uvWWn1U3O215J6xfH6W15pOLc/3zK+cP18jbeUN2ERsMx4z4/d4AUN22sDIe6Sj7Feavu
sjj9AXvR2N/f5esKnm4PTQKwLWSm3ABE58W6YaHGXhOa2jGrg/jVxRXSN9MhfEbyTD/MBtkdU998
JTd9d1Fao2CupMvPMjrpMUJ4rpfrx1FYxl7JbRclBgKm2USQ7ynktnWrrRmMvvOCUZzhc6E+hQRx
o4EF1Neec1M/RqDKDrgSBptE0+qDkSBHYVNW+V7QNcegLK0txBz91/2Nvj3ONNY1g9IYShgKVYtL
YkDqVY9nxzqi/Tzuss7Kfd0ZkoMbWclmVqOPWQXKF8uPhDZI4k/38Aa9PsW6kQ51ah8TJhe+Xbru
UwSGA5Znjd7kyrX+3sMhXsStjlegLMSvTy+yF4Uy9519TDnDR+ycxZM+SNDkYA7fcz6clZRvQTj4
7+lg9sGtIPLS8F58rXU5j0ihxM5xhlSwqRNjfqiGIf+il4HsCWvGQUR2cdAzE2M3sJKHiTtwk1Cz
Hvq8nR+SQO9fmgRTdWqE8tmoivy5daCIVJoW+UCBclAoKinREIRD/rFUUr4aKjNKMv4LNmOJb6S5
2htlkODcrA35s9Xllm9o6PHWoluTu7kNK4RtaV6ionVAlq5fv5i5D7SicXr7WJducvR0CDEaKJTn
obFBHsCI9cssdvdxjVjj/fO+SCrfHhIOG1cUQEfpUHu9st1wQ0YuAB6MU6w/Zo8fsKmNGs2dQtO+
3l/rneNn/r7W4tuqEGvFbbx1jk6o4RTuwFKfnM4+21AIfGH2zvH+egtrGI6fZKYDBQMZxvdFq+L6
4eK56uyAyfuRq6l7Uar+udC6dKs3Uft1EF70s/aSi95V1qlHNGSDMtu4J1GR/FOl3t7/MTcbDd4c
DDh5O7cligSLb8/pMYRW4VQfR0exfYSdrTM0zcfIa4wvH12JJFcqxwLDxo9uqcAL8sx0FLJb0nPk
DZRkVnZD5einONXtDwYUBmcsAbWCzWX0s3yozm3nsi487aTbdX4p2ugvxa1+xtmYv2i5Ou0+9mBy
TEcKK0mIdEtvtBXw96mdMDNMOEe26YvGSx68ArPGrM/XjMSWVx9LUSRw5UkQGFPCxX3bi0lgMcPB
iNVm2lRTa8szMft5G2i7aDL+FrnprBQoy8/jbU0qIWkeCCFMXZwQa0qYSJqNdYrQ39/rTalt8RQt
/NgW8a6d6bLd385l0JHrSSYTPREAQATL66+jyZD4L6hKTsDJ622nVYavjmAHtxNt0n96BTV6dcy9
GW5ez6d6f3H5l//WDUDrQC7O2mCduQKWI2Y1KJyuHy0LDGWt/jCqSt12gcAV6/4y771Hug4UHZD7
+GcRcsq8sjrPHawTRm3K3p6mb4YCcydxkKVGUyV8rEOnXrn13nuPzD1o9qACdUudsVG+rdo0tk+J
4YYXxOP7z4ntpYTwqfT1fFD/vv+My8git/K39ZZ9CLOodDulk3Qqx/KbKob+AZXC6d8+dtw1tMN7
S1Fm8HAygnFsro8MPSWIdmKAx1LTqcraMn9yuKi2koyxEsXe20Wo6uDEQCtKBZfrpRJ1KAIXCMDJ
Dfo02QR26Pp1nKXkDYhbbXq7KFbS3fcejrsesh2NKimOdr1iHjamkamRfcIMQhwINMpjpwfWKQWX
+uGl0HOScxeXIK1RFV8vNU1GZyUick5anP/MMmN6UhOss6qgGle28fahmAnIvIJBHOXSG6/ltyFc
1w9uUzqdc2J6EH2CJm9gVTJIYcb6Y5AKalyIs8x2wBTKTicV9/VDpV1STkFoOCdD7852Jt2S3aEF
oOYCVnOg5RuRPX+7f/ZvTwlzHSiS0GAkjmPptzN1M6aE7hyc2lDoGxs661kVmiT/N+YB8ObHZNbe
nlGK0NCAg9yA4dniXsiDfhwbMoQzd6m9nQoRPjtmaqy0hd5Uc66joydnR6TOTE9p2SyWMbQwsyZz
DHEK9PKDk2WN38xZ/xIr07QZkrx/qmpGBk4SRC+1GSc+KeoQ+aiXx7uEf22aptePEHE6Zpd676xE
1Tes3s3vI3dkXokaz41BjNmPKHNlmnJK7D7cNAAEfmL/1D+IbvielQgfKZlt7CFVG1ujrRzfygvv
YFlFs52CSD/3w9geizE1j3rSGFJW5rkeZxChdRYiru8aPrNJ8YeFW6GPiR6BO0NET1HscGdbif0z
TQb7EbGsdFeZ5vComINzKsZ8PPZV420tAYh6SJxw5b5851NiWA8QWXaU+GwXH21p5w2JeqecQIqO
5yxCLHFKCuvcUiWubPD7S0mUO0MBRl+Lq7lMRWNa5aScLC7oJ/jnyE2D5TmHfSFWlrq5IW2JemBI
yUQAYLi3OGoZQm8pGijx2embaBsnin7yokbdOFGjnAwXGp9poh91/7O9eT4WBZTEsI0FpdXQdaiA
F0gYMcbkjPJYc4g7qzkYbtwfCjNZu43fW4qWp9QKZqhHS/t6KUeB7xLZQXJW2hIjmtEeHwd9bP2x
yYsVavhNMOKpfl9qcTt2WW9N1ugmqJq53UZEWrGbIiPasv9/hyEDzPubuMBJEozkeq5EXHGNkC8u
DqQ3QZd1avQA+660/EIpy22YRtVOH2csfpwifBgsUB5W4Tj7STE6QP/KDG4Y+QQ90YpPHlo7X6ew
r9CBoTApqyz8aErLL3SwvgN2wuniJVxvfuAUlZYYqK8Q/vNPSWe9jroW/shYc++ZWfkx/cL/doRp
BfBIhqocMON6PQxewgEp/BSDlb7YJ8UsnpKiQ6OkcJQN+gW1shn0qPZnUrdiM5pNcrFxgltJABdk
0befATkHkBZUFfB+S5Sf7tZqUTRqevaMGeFGRUUfd6zG2Xya9TTGdCkT3l9208ctHZ98/qfRAwYs
Htz7+qMxS8IM34TA6X5DMVkcSeD06LxWbnruVPCGc4i8FeT9fG/xda8stWzccRoZNJNGQOmg+lyi
LERb9kmJDd+5SjP9KcwzZ2MBO99FmjM8jkFt+y5uCM+RHamXIMTn6/7X8M7H90bGsoDhvVlcX7/6
EUHBskVC7Fxo/bh3GzU6l4na7KqpnL5YDDVX1nv3JdMg4koAaS5V7BcLDnMwV3mfnXt7NDjg6QB2
ZW7rzeDZEeN4L7L8GQ5A6M9Zp/vliGwOH+Wa/eF72w4OWs44SIGsZUoeVMLr0SLMzs7ojF9GQGD7
ENe0s5l13/k/w6uheJlvT03s2y3GPCvXxzvhVWaVYBcomKl35Gv5Lb9s5zqcgmrOzmaXBTSNGvep
sav4DHhizZjv9g1zhKn86ZSCoqWPcr1U1UPc70cvPyt1NG3KwRloD3vKX2h1ftW7OF1Ta75pH0n8
OSBrcIkkY3A2F9ELshmoWc1rzmPpuL6aILLYICIMZSkqN0pRIKCSwwJUOy/b9YbRHZCmcT8zfrRe
nd5cm8neHDhSD/qRHDkpkwdwebHVddHa2aSM4zF1stbb1EBEjhlDdZ+jVqENMudPMftwmqre/MGY
vz7EsfLPx74yWqGyT4kmBNsBX0m/fgeuSKxyKCGMdYY3ggnvs43llNEFKY7xMjr1Wnt8mZ3QGufy
oEPA5UFZtkwUMDIm2Sos7eyZhbU1Qb9vDV10G3yJdLQ49MxPw8Jeid8y5fktuwWiIiUfAYGSfXGR
LOWQzDpoS4DvyoM7lca5GJ3oWWnVHon/jrFs21vHscSkIy+KtQb9uytLHQzJE0bpbxGuxzGkPTTB
ltNSSz2XoececAhsTn2JdLRAJnHTqlpEYYNz3/0Xu+jH8MwIMtHAo4snI+iy2Z2gJxL1THMeG3BR
27TXgn0yiA/OKOUqfFTgAClHKROXsu5W4zStV8z54zhq3TFSW2MTtmP0KBp19lNtVk73n2oRnd7W
o19hUB5KAOwyuc3B+wyhNeWPmeskW9sS4VGMLTbgs7427n1nKdTI6InA5QOIt8QYwT+P+zxz80eq
XN5TVQaOs8kH9Eq9OnHXCkSZtV4fUe9qtcV3CEB6Vpocz0oGIYbjxwIObDfYGWP88guJvPHMDV1/
rUzhPSIoZmxwctZW8s9FPJabK/sKXC4EJnBNi/A4YNiSZpGTP5bCzMNtjmCVD0/T+CIM82IqOXKY
99/mMiD/t6IEctCble2MRa0ytTyyM7HHVjhPl9SaHvGZ8n4VnVKfO/zzPrsaWW6VeK+t5wSqH1p0
OhDCLfhx1Rp3coFvJjLJ56dEpx5E74Qr4joWdlHTNFgeF4/pbClMfkVm+33dmPCvUwBtbcLbyPXw
oA9O7itB1oYbDYrpI5DiZmdFJuLSBl3CsHLt712JyKSDOICxDfJJ261s3HvHRaPPxFfHx8BLu/6p
7aAxNlfU4rHvMbBMIdKi/B/avhOY6kOskKm04OP+rN3G/NaUibEL3d7tV17fIpa/7ZcsMVFlly0v
dZEwZTJbdhO7eMQvawYRMVg9w3O7Olh1n26CpFU2jp5+cJ7836qwuB0ppUWptDilgZI7vZvzlsLU
cJ4Arv5RjHoJyGWadz1IUr80o3/LWnW/zaKfV77T94ICV+X/X3xxZQ9BPaIu0RSPFYO8pxYBvy3U
PPsc69WP+6/4vY+R9Evn44AghmTJ9Rt2KyWIymoqHqc6KP4EkJzunLQb6AFxUW9yKqH9/QVvrypE
AEDaMdNC4uNmWiHspOpo/BSPIq6rTyLC5iyI7e4wTO0zOuUxYqbu+LXnTa/E9PeOEVgXZnoqxRUT
musnVY1hatTEKx4VrGUOsVrHW2uAJKvlTnRRHZTy5xBUyP2nfXdRAMgOwozMspfkVRSQmYFMYfkY
xd38JbGd6sEI8SF0RG7tAzMUn+PKXtNGXsJG384u9YWUSQQcxr15/ahlpgZhOlYcnygz/5rQ4T9y
c027pk6al0azfuGqaj+5jfJaQ2F/xLhD0ES2jTX29HtPj64HBAUSIzmDu/4dwaj9P+q+rDdyXM3y
r1zUu6q1L42+FxhKoVgc4d1pZ74IzrRTJCVREhdR0q/vE1nVc8vOQnlqgHmYlwQMp4MKSSQ/nu8s
HDYuozh1beaV4RKbF5dm6Ezbln2Zs6g6LsbYD57zjwf5bo87Q1KgcgIkghPxuwcNUkLaLAtgfl/C
vh156s7daCLo+lM+PwSL6+q8Ht31uQvbqATxiG4Tli14JH2/r6p+KNHspUc8uI9wnj+5HfCqBvyL
jR4nkfeF+BCjsWrijp7Qy4HBkkmXIolksEkkXBEXL622y9La7d98A8+bDMpRTDcwRX5qflbOUHcN
EnhOaqI1gq5AqSau6RHSgGKgu5ysgX1MJOMPnsJP3xXDouzGP2AeoeZ/9xCGOnQiCMLpqdWe971F
gvQedJXm0Ar7xM6LWjAvH9Wi78YEDQHiX6AneNnQWoFVxdvXbZhVE9h2FFcDol3YVlapTVsCVm0f
9TnaeYm+ditt2jLz9RL/PcgKg5+xXTiMgPcEpe77tHW+0g6AVWKu+nHtL3CO+wSEC+qlWXkE3ibz
B5viu3UbVEgcLtEEAu/jrAUL3sGTZpjiqA8jDSWz3koDfaSNGti9I+BmB+5icP3Xb1GGW/eHOYXh
QMUHEfOsw0Ghn73bDWWfhCILbHjrIi4tn32cYDoOE4AYDm0oFJd5Y12JxHXaimPTW+fur4d/t2n8
PjxeKZzkz9vUu7cJHAJouQMW3qpg5Ztsmqe900kXdMglK/js30c2jXNIuGXx1wOfP/jn7/3vgd99
70DVgab1EN6mvOkLBeurG+776f1fj/L+xf3t7kITg4kC88b38GONkIdwHFR4y7PGeZITpIwOTprl
kib1rh/b7KKTwfTBV/v5DcIjhe8REAqYH4Fl+3a2yEw1tVuv4e2qe1siLi4uYg1GMyLQItJl1Uec
j/e70o+H+MPXGz4amKnvPWRaljARr3F4O06DyYUXjznSz2BDH/RLAblQXcZc8rKFqcd9D0fb3Keu
vBnh2/IBBPeuujpfyI9khgAV5Tk24fzQ/4A9NSpdvIbx6JbGtdhEZmQHX0HHvfb9Rw4tf3KTEZwF
/QpUT6COvze3iut2BBvMRrfzZK7HZPIOQR1FX9qpAVMqmcePxL5/8iah8QMYFadWMF7f8xaEr7Jq
lSa6XaCq3onOZN+xATiFhTHHpgqXDDGA4UfaiT+ZnQEsaCB/PGe8Ye17ez8RWhfwxjfxLeLzQCjN
uN5ns4HgqNfhaa2gp2j6/jZ05+WjPMf3e/35UQKtRxl5BpXObLu3Q1cW0V9GeNHtsEAC28YjWrgh
PNUrMCbLpXIRXNnUbBMliBtCq9yUPThAhMKa9qrSPN5QMbg7VcuPiOtvnwN4I9joUXqdKes44eFg
8va6PN5QCqwmfjkLJbILgJ2tf1ExV45ZUQUBCL+T0Hz61Jm+jv6eWf+PwTEsVNHgPUFm8p6+Rm0A
dBXpZS/zkLCyQQrDATeRFk2cfCR/frsv/DYU+hQQnyJTMQFn7u33DDkqljSY05cFNLVtm3iytH67
7LLYwHrBSaDszxrXfUiRAEY4ckv/1q4LSBSDg652BtvALYFC6u34UevNBvA2f+1nCEZ2GdwV3Ws1
0il+bEbq2Yo4cA1YP1g63wEK52EBLsKZDqgtdn2YSL8d1mejWHQ4+q+r6hwo5DIaNxsYUcXjPmnl
MKkCBCLX3AWQG6bXoIG6/HJRHVUk9CtQ3mEgUW10hRP0B2XX2/UGV3TONYZLN+BudPjgD/X2wlBx
gbIXM/cVLEnIa8Km8UpeCT0VkerGp1QM00cS/LerKXBsaN8hHgWaf+Zd/0SWTB24901JRL8D7lBI
yp7tA9IIZ+J1HX35O/vk70OdC5Fz5A2K2XcLN9UGEw5J9t8h1mPBkWcGXDfIm9L23vN5cr1MFBGE
mGtJ9METf39f8aaDRA+RBAA6mHC89xkAto2sqWzmNWmmxFywVATbBa7+AWFJ7OxgOSA+cnr/6b6C
1gsvIOAeiH7EyvruUU4V0qC6jCI21knQZndqHeVDjVXduH29/esb+3YFx42FGc156QbWga4fJtXb
18bBGpY4epQ14VFc7XrRoa/f9pYsg8eu7JqEV7BMawhN1m7310P/9DVBsT3Dcnhpz04Y74eW6wSc
EL6QSBoP0+WyzpZq0+HMcuWPaAL+zbHO9PwMQi6op8DEed/4VswxILWICl/TVPwL7A6HmIAtZo7d
qjL1QYn+0zeD7xHQUgijAPfh33drY+NxgOZrYykaxqAZgmXUdETxNsuIxSb1wWg/PUKcftDbQeoU
liY4TL4bzV3Deq39NqbErUPXYjS4hRIZ0SpE/6ONmjOZF6qELFr6U7CE6dNf39t3bSa8Q7izvzk3
AC1ET/fd5LRAbttgCipK0AXxXZgJB3wpBtul7aGfM+R6yb7mCO12ZfpCU5j8k0Zn7pPWSv+9zC9c
yznn9+ztjxbjOQn53bVQVMtrktmEEpMEbGv8Vl/ofpjwyBOBRKL1IyuGn+4+uotAsxDcBuEW1od3
E8ifTD0DmIRYQVitbtFJNSXMpRwStm21p01vbuo4sEWEIuSDCfS+1IC/8TmYB7MXXxv46HmL/kM1
i1iTRKbdhKHngHefl264Rfhy8NALF93jxF/2DezmP1gwftgA/ftghE4Tai5Ue7ARBTwK3t67HXCq
GDahPnApCVHDqzt3hI68kHO3iBw/h/dBTOd+N7ez/znWHbsJOt+I57j1pqOCH6MlUd8sD5ErmEfm
pFuGI+MifAJpLzp5iZqvpaEQrbM6ss5WQXA5f8FqaI/aheQ41yje5HXi14357XDwH9/m/6xf++vf
voP613/h528ANiWrqX73479O7JvsVf9d/9f5z/73f3v7R/+6ml6lNvL1H6fnQf2jNOLlWbNevP+b
Nx+BkX6/kuJZP7/5YSM008uNeYXF26syrf4xHK75/D//T3/5j9cfn3K/DK///OVbb4Q+f1qNy/rl
91/tX/75Cx7Wf/zx03//1eVzh7/6X99r+iyQnvD8/m9en5X+5y9J+Cs8B1HcoiMAW21Aqb/8w76e
fxO7v6K9DInsWYYFRtO5+hC91BQjpr9i6wTs+4P0f+Z4qN6cf+Fnv2KiYktHlgmIoEC8f/mfK3vz
rP797P4hTHfdM6HVP39B9fe2Ij3H14NCgqkIVx4wSqB5fjsdzFC7MJR3qo0nLD8iLOZ1oXVQwBz5
GDIa521kD6Pm9ICqBejgRD83IT+bp0a56y/+xkO016mPZxj6KyTOlAheNoaYGpq9vK/O67ZJZXZt
IlgqbkDFSRixurbtdcMjNW1GGkaji08ZAaVLwmcE336LFBpqL1EE64t1NoBdh8zv68eB6+5p0sl0
0mHyNTGeuWlF57oE3IFWkJR2ML6BMdWmNnG2H+OsmEJdNYXr1OkNkr2d2CP97IrhZNHyrRSxvQRJ
SIM9e8xSlq47Fna5AT+rgEWkOQwpOicK/MsDePkmj0Y759ph18k6u0VUqYm4bLzssI4TZwwuaGW+
LDLuYQUZ+nDPm5k8wIv1qCLBWrLWXlK0c88L4ct4G4sVDmFgrlEF+Tw1fNs27qjKadQiIplbmT53
MgHZ31RF/Se1Krhr+YVSHhD4+hx3OYVw3HLXoDt6MQhOI3xfNrLLQESt2/iqgxyHuJ333TjLiXfK
3tVjdwngS9WXQ2fhy4o6XX6SMiQRXDJPCh9pCOCGxttjh8e4i0uRN9X4DEtWS7tXtUxhlIMGN9hS
+kgWITPV1C/ODVmTUxV9cqRMVW7regVF1rVrPsPNExHmNi17g0CbT8vi0TuTBfoCfYxPI7NwHopN
2JXe4PLSuOFwEeG2Xbt82JtxLUBfu+6F0ZvFG/2iRdutwJmh9Cb1DDEq3Lg85W4jbE4AiRpV0hae
36DiaE5aLyNwevCuIH8w0abxexuTAa/MdLA6otd1WlOct4B/Wlh2t8sD0ks9EI3ZcKmiZIezLlgB
dqVlUtcheldrO1QbKpHng3BPnJcNjDQJ56k9VVW7l7rRitCwt8NN29GVHiA4h7EdIH4ry6i1iSwi
qBRkHjougaE0zjUwwyEjSHFR7quEbZVT781sK7SUpjpnVE35JM0Uw8Bz3mBac5iou+sd+MCdJM5s
IeNozb1XrQnoflPdQOLt9zjAxgzcmRRqWXh8XOGMSUwlsMMM8YVda1PoAZ4UIpxHItnyBZ307wL7
/eD1h3rQMLXk6OBmX+MmmMtmSDSpZHZMPFZ9Ci1k5GiDDKU71Ba7kUAcC+YRgzM/R4qu3vbT7HSv
PiZTiXd6maHa5cOcr2tziCMhStoIcReu68II8s/NaZ0R80wolp7m0E/jfA2CI4c5Mp/ShQRcTGvO
6t6QGeVZMa9cHRzf7W4h9k7u6sk9xv7gC1INznIwcgLVzfKLPhBqJP2YtT2haB3AazCeoKm1PVyl
F9CG2hKgldqmMO6H4CcB/rqdkff27I4OUi/RklJdvqoZyT0hm6OD8U1z40ImCfK1ksOp7nvmE+Uu
4to3o+nJMA/U2WrgS1+n2qubMpF27kib9EmEY+6Sh3WYltzp6u8rPyccy0UXCLgAeGab+MZZahqQ
0Wm/ZzbkT20GA4jtxOhEDDWeII7kNiFp1cwbR1B2W83TczY32WEElFKoFla0Y0Ob3KmD4B4kAXtI
nEltXeUH247VsuBeaiFqHJloNs6ChLW17TN3N2bDlzOz4ZAhbuoC5gD1QtDR05aEc8u3eqiimYRy
DM6pVG2GpU/LmfjwosANh21Da+2zBjUoDxQkVLixeM1Yu+n7SZJlnfvpwhmkgSiu8YQgNq7lSoA9
rIfeJN0lT8LhiSfKQo2YqW1jqCxszeQOstz7IFWGFnN0j3PyuRuhatTg1SwfIEe/ageog50p3SEg
LxWEQkmLQvMJ66s8KAiAjuB25qE7NWpXL8Mp6YBGjKQFIHLOx3JnGOBIXVdp0Y3w6ZUzzMCIivxC
x5E50jWRF45jr6KMjpKkvEWsxxL6jOUd2u3xbmAsvmkc2BgEionPkMvQh9VA5kJG3/8cZOMNXHda
IpDERTo5POAth03hlNyALICDsBfeQL+/uGSl46nKole+NC8QPUcw4sSJskC0i3uJJD94VWa1mLFQ
dP06QMkEfDK3YyCgXQ5vsUWlBybapJB1OJ9Gd+juReeDrx6m3SZw3PE4eKAsgw0Js6K1kijqOYwi
n5EPUEyw3O6VZwp45nKipcCWyzp1sH0mCFCaZQMJdYe8qmkqBikDmEsiBmEiAxJnkGGxhpsu45JU
yh57P0BS73ALj7FVl1YhpDDGbKuqx1HgkA6GO3whiYizsnLEtoUjcT76DvwhGGtgA8Q882X1JnGv
4dG1Z9oXVwiP6J2cg0C9EEjxJAKqwPhb81iK+yphHA+Srlg1M7iz9jeOt86EuzAVyat6VPwAoyr+
vGj4TkM9GMB6E6miy53PmdcRxiEqIL5vvk0JJm4Zoo8r8hTanE+rSdkhEDE45GjAPQ6TF4wHrdkl
uknYWFZVWZKoFur0zD3OrIabkaXHOU2cjEQUej3OI+GQGIyrzw1gHS8HlO+lJYDl7jpeTBBuqtZt
T7rpYn3hemqeCfwxjxn0Ip+TupH+cVb+pScbfq3afsvPwZK8Fd8Edws2TUGbVxTB9LkvRn2/ssad
CdClI1CkDk4qKBGbDXqDK4k7Xm+RkMABzsN2JDDzHOVp3cH51G9B0sZWCTRrZseRBres8kGdx2tC
xw18UrNr6uLhlAxWahmpWtt+rT3dGAJ2DvcJBL5S5wgbqYY8HUCAKFjW4Xs0fiibAqqhYNjqOTYG
9BY31DkCyER9X+sleW3FdFNxV0PeH0BRvg8HVFYFnqD2yQrP0P5TOCRDjQRt1csy69Lk2WfWPcHo
NOlIiKK0uqQ4SkrIMzkzZAAlc0b25TmnzProuuy4ZM6KFi3sIcpZxmrcTqFjv3MvEQ0WUOcTQ+Zr
seBV2jnK9Usw1YC2OVpMQamiPr6afExaGMMgFpDXx6Xv04PioDGxfnqUlMpy8Hz4VmExpSb3shEM
ciaQYow3rWhgdIX0TQTVOGHMDR5VPzzOCAit8yV2Z69AD+taedVR9P5SDn1UXVSdP5VOlTq0EKlp
5u06GMctatq5oMp3VOfICFjghDZHdUtGua57ZPGwg+XUd5D1N+608W2Jk6AkHmtfWxbGBLlD/iXg
8uRULZMF8X6pkWrjQLIIxZuYvgJIkptgbdXJ7Ub4H8Sq4MnAb+jcRQoTAY1/EIEvogYeOXjKKNqD
LjwtQUS3mXHu5OyyupgSpg4MetUN5/LBr2NEgq8N/bbSZec2nUBAslKfEitmSiaeBl8h67M7k/be
dzzYYVe3PN5m1rnBkWPOCBNMpKjBq0dIl+YNGG3Zl3H03Kmks2LQ4NjUPmDlTs1B0wpWYpG0m76z
6QPFPt2SyQXbp+BNbb9ODpKogqrtvtjVTiD7B3pbTW2EuKQhcPZZH7TPNGiaXLuLpMRX3vBt7YWH
IAOwO6IAVcxG8PHQOCbsEUwtYQW3ztHSHmGri5UStM14LTLL26d1niAlDJJpOUwrh4+asGbN9qkz
IBCmcjy4qq6GaTTHTHPvxeuUQXwP6sQ2heelyK2FLyFBEGhcn1J/jaITjUID8UIjWLCTHA22KQtm
my9iDMVlKOtxzvmC5YrQuO9JBZ2hLvD/puBuTs6tI1APOd84wwiusq0zG/gEzZNxJUGm/WULGeaQ
627MfghXJhDkLC/8dI6/8qmbrluwbcKSWlR8dlNjjokFUbdMrnfZhGDUL7JNUF+Ho9xjJbCdINk4
mOcV+YTezsDwpzmqlfXEdNzJXeMgCElGzXjTIsHjpUmozwhilFCGLlUY3eswYigsTRINm2FssfEu
83LqxjBU99hHQGRs3VpWG6dv7zzmt/1B13SdyhhGNBqDwLVi3lRSq5eRIv+ytHa4yuywTQLaQZG7
qKc48vo2dxRNHyN/wsrOJSwpsU8oeTUkfXNRVSz62iFELCETIog+T2Er9IYiCTAqG/iB6LJTKKg6
Ka/RxMcsDmj2zFocj3IUxDdQz4HSt8Rab1SNJaWYTISAx0A0M/w0ospH3Zk5U7SBEyuCMIZ+YE7p
YvOixHPx7LeubeDLiV0VEVG64WhXw8AsziFoiJNytJxbpDRkcV47tglLjVNj/GWe1BhuGmSJItZn
0OEnkO3iCdzsRTUbGKB3CzmHxd10gM3GksLY1hwZhaYvnnSN7p2Esh3ehF33XSJavS37jHsPqGCk
zFU4ncukutmJaRKXVVf3X+clSUfiOcx9jBF+iXPWREV2dMOmv26yIWq3DC0SVHFBD+qPG0xlBbY6
P0U4qWV7DtIjNn41xO5TlrUURClvcE4tq+Md6NXVpXQdVkP2xvoHUdOFlUutp5u28vRXCXgyH9ag
+q7EOJWNt8Qkyagr8LbMqGbRKgquWtdC1TR7Y1/j32SgJKY1v3TnYLS3kQ3bvPaiNSDDGrlTUYG5
k240qwQ/GXhOjqhJExSRI1XQ3VcmxemossjNLKGB9sdNVOmwKg187B8R1ilvs7UyMTJMLNsFExaB
pz6r3OoAuaBVqOvB5iwoNLAy55F/ShzQA5BeeWhrt9l6A6oaEo+zfz1lA/SbS7UYtaURqgKCPmAz
n0QGbB1BJ9otPCXYI1/13B2yiTnNXiEzGUUvXdaiade6PsJxBocgK+cAQLWF6fFSrJLRuxR696WY
RzR8r4KQLT0ZPRvbvTO5CeIQ/H7QJ7rikHatap7xwsm4LyFUCvi3WsCZEY7PblWizsVWpuygP2dh
1ThEGye+mHnqb0BhRVkjW+7cLLRV2KXQxMJOuNzGZ8MiA4u8ogoDNCw5Cy9hPRfvgcSoa9k2Z0MZ
0ZPWicVTgri8I0qQdJ/hvHIHVxr6pa3hwIZ+VOqRAId07KXnCEy8cNNYEyTQIf0o9WdbNPCSPE6D
56LM6fpN7At1gKnzesVCPAc6s0tN0bzOHMREVVgOillUC71MAh7qne+hGXPXDm34nUIMifb6OLXd
LuNOg1yUMaEAqqbJw5lLZLIQcR2L61SzFV4CbR9DHUt0MovsqxOgMdlgXR2bL5PthqMcMe+uksGJ
up1lDthqxBVmF1bpBvTJqgCKdYfYuDsY9j3yLHpxTOU+2jbBnPTG+7kfAOA48lpE+Ci3vbFuvetS
dHbSii9XBvXe3YBSG/2s6FQN3S5KUwexOvUn3WDfgyJ2nLqvKFoRgDDeZGq4lb732nn86Bs3yRve
bXo1P/vUYaCL6H1drbdoK2REq/Z5PAeTuUn06EC7Rqaov5ZpD1539zmS4R1znSuL2NhjX1cUkBro
djHtr7pZnRmoFzbDSya99Tnq+8+QorlFmrCo7IZBESgONKFd9G2MG/+lRWY4FroMTQ5ZP89+s+lF
c3SyARBNBhylTeY8MjUjOlMjQCP//MJoZF7gSE08BakTlD+7bmD3bidH4DCoOvG2v1pA98Sb/FvK
+09S4UQUqZUs8WBwOkd4dc0ahejrAeecncvdPmJ4m1obPWRiWMeNGBaDS0hiGdYPzRqABbHKIzbo
y2qR2OOCRZNsna+iMYM/VnwLUOfUe2JvRYzMXuAebYR1y8OZAt2holqb3TC6am+dCbxyn5eJO184
SlwGqOGrhsdkjdFHBiMZ5rD0aGOnO4mBu6gM+it3alGXxOeIj2AtG8lM2Yws2/t8xpXMwxUKLoXg
54nQSNhNZ9J442r9kC3JtfSyHuy9+gjdyr2L9QmtAUTSPIw6+o7eVnD00Lg62AnHXIA244XTjOul
F8+XqLV80ifJLpUecDTt5jyuXmsRRkhnWJ/Rv/7swexiY9tm3zOHHVVfX09zD2GvfznpJbwNWvQk
3GiRZIAwC+qdftgrGKvskA0wkXgAQpWYNCA49wwXPqL39iA/PGXUKYcBF4jdn6BwPSBsyebV6tjc
G5Pt3LaX0ovmfUz5bQ8ZS4FDZIWXb2TH3olUsAnOzxzOspCETV8R/RkSP8RBEME2LunbdSjg9l4R
v531HhS8KxiT3q1dCxhpGparrJmWrypM9/Bw/gRF1xfWm0MH2eE2aJYroAkjgQHyrYfq3V0RbLJM
YD53CD0IBi/acXSUjtQLkU3URfBwUavBezatV9HsDzubDFvWdxPBNoTXCat33vqdusMwA2wBMT3O
B+pdIr3nsUX1C5K5Jc0wJEQ4nbuLlYeAQumfhG/NVQpEjZihuZdxdxvx6rNJ4f6RYQdHtQFgwK1e
W8AwTeae4g6VacWYxn1l2IZMdqNSKQ49DQWqkRYhZC0O0mpjz+nZUKxET/XiziUQkCtN0y9BNV70
XvQFaQewYYa29VwXmbzNakvQtf+sQBzMa7ZepgnU6ounjnXc6C8ZnRoo1tl+bMODq8eUIDtMZ1cI
JbQ4R/LYrzZsDKmzUwhJjXbA+QGUiggMsm+B8Mf2RWae3a60yY5s8NY71fcuGQfq30iaBvfxytfj
JGofPtTuY4Zj1oZGLWipMO8pkIvAaW7VYncWng2PCGN1iZiWZJMwmZQGdNVbVdH1EAxVh+k5O6VZ
AP67vky+mg6ABnomm2lAWUT5gJ1mmsc7XnldKWEGAZYdvUisbfa1GL0y4VwQPQB84+zQN/192q03
kE7e16jzyWjG5GJCbC1izSD8RkHqh3AK1PEJfs8SYsa4KihjE4kQQQDCHrXY4pJ7r9FjDpxJEMF8
72JEkbJLOwSPuvQCEzcmDZA5Al7So3RXvm8U63adrlccXfhaTEPSbTwGS9VOn5IA6ETXsCvD3Ydl
jHeuGoYiBHx2AZH6+OqgFbirzbyiz9zZIpXhkQkVId573ovM7G0yH1TXVXf1YJZjDWtqWSRNsK9j
nCCroFFPcNgEZLjyS3g/7zjtmlPQWr2R/tQcGcLMP8Mv7VuYrhGBYzkcDVL9sMJk+x6tILeg49CU
NpWHmc9we6HqXiadyKn0D4iSJANDDEkadOLRZ8lMZtN/rZ3666BEYRG9XnbRrIustd8bTJK+QYuN
OG3flSzESrvi1IjjZAB8A0dSfGrjT5hKRtVlW4eSWIs4VpyKXzgyjRIIJlrpbSOsI3sWti844GCD
d5CmO3bIMKJPc1rlkbc81N2IE3RtHuJwiD+DJhCUePdw8amqRZ5NzensNLDC7ujFRuuWzsmXiolH
gxsKryJc8zj623kZ9mET7+emOk3V+uq7E827Ee39wrIAyZ3+bOo9GmJdrkyGVhJA8xDOc01fjjPi
SKNe9HWB7lp1MFimPgWueeI60pt0TD8lFf+M08n3YDVXzTnHYvT1JerCJZ+CCIiOCXIw/qtCUCA2
+My7NNY48CDB/STl+hyGWIAMHxNQLJsSiUqnKUiRHgOXWv+55YgdBSEwmKuyTjXyvPoR0hoAmUyQ
ziSqCCXOt2xGEE0ONXB2xtuSK0s1nmaK0wJs36IjyJ3pZtbOFghMsqlp1j+1aR+fMjzll8it1LPn
RE/uqsC0hIfCkmJWt1xdIVbZcdBwjCpWoLeXXaLiEsEOhiAVfGtDNMw3g8UtyKumkp9myClvKOcl
skjtYarFEJE1TdYHWDwvnFhEj2s0pJyYmXxuBzi+O0E79VcTUIUa9zhauyolYd9rfjut4xxtjCcN
L3GSsvS2c/yozSONds0STelBYun43gDCP7nG8lc/1rUh0Hyx+SFq2snFipCIXToG6tDI1bbEeHaO
mhO+XUKvKAxkogPcjtyyA7ZVE9roYAvUDEFMbYMk1xoZshVLvyxdd2pgitnBtgkbaYs8xcFfcqjs
W/BT+tIXTVpaGKYFBDK44dJJo1NXCecbw7t27cFHDYlfCgkuy1RmtgLUjIBe2HUf0CKuSq92XrDc
XIo12LSJjgqV1hBY03Eupp7moqp4CAAhazYcMTQvkW9pgakTFjOooE8wjsEmYOzVWHGIs/saNoYr
1LND0A2ov/GGwREXjO06QstERg7wpe80dleHHyFh9/wYh82gt6gpgrpseNUmDRmmFXwbIlTQTJjc
vptHSbOWBrBoXQ7hVD0Na9N85TBtmwj6zrNHqOjjjYnbPA2r35hr/y/4DMOruNPy9VWD0PD/AYsB
JIK/YDGsr/LrM+NvSQz4k99IDJELEgPkBGf3ARCWQZr8HxJDGP4KiVgE9jRoW1A7nLXUv5MYQu9X
SC0gdXZhYobEsbOb7u80BvAbIFFGZXX2kEAMDERHf4PGcKYn/ZtcczaFh9s9SGo+gms9/ydW7Urh
F7sgo2GTrD3bOWPlfAaQ132QCfdOiPpjGJhQnE2RA9huYYt/S5UQ2eR5K1p9mwauevsFXaxNLHA6
jP3FPi5B+GJ9C48X6WONUmK5jnk9IG/Wa57judUnYIE1L7RgAEKiBnOu1RMarNVHHOO33Koflwk6
G64jAM0I7NYzAeoPBCcGBbHyG+FvoiBU27mnQpFuzeoLo+fXmrbViaXo72hQTz7g1L2zfv99aCCK
kJecdXTvaZ+Ce5YtaeNvUNe1t7ZV+lFDvLVhAZqBq0mwrfa6eu6qGuc/6mokeVL1GBocqbpYbrx2
Wj4g+P7JqwE3dLhnQVeF1+29mRSnUD65YLxvFunDPmp23KZEZFn37Q+T5XdizR+JNH82TBah73J+
/87v/Nt7PipPd6HS86annQQGBgg+itD7/78YBfMFCiaQFxGx+naUPh4ACqfjvGHtmuUtHZwydauv
fz3If7N3HsuRI2nWfZd/jzbAobcAQlGTmUyKDYzMZEIDDuEO8fRzkD32T1eNWY/Nfha16apmkBEI
F/c7996/8nF/PkOP1G6caDxC8Np/A4LSvpqDsCpWIrZT+5ag2TVZdds9CVxoVP2m9K4SKXT49y/6
VwqJF2UFAULCFmEC1v43AFHY4w5dp4IL5/wuq6542ALB4DJss3fRtSTYr1VzHBubtjDduT/+/av/
t09vf3VWEDLuOBbR+/jX93Xb2KfGPhQHj9hhN+z8By/V6unfv8g//XR/Waag7nd4l9arnTw1/7Z+
ZJLjAAmO5aHvjDWZ3Xy+Lb2MGKvNrhEvOHq/peHKtYpp7u0w29lpE43DGrPVSa3Gr1As07s0V+YY
vcmEONqtMu+Z4m5ap+58nVdzfcU4Ey2zqDTNNPxFPodkmJVgpWPLwuYQpZvy3tJez6AWlQkK0Ywu
p7lSFwftekgyDPU0imdmqmc1rMVhmGxxPQ5u/bgrrHGZD95bVXXbqSxDP6bmtfzt947xHQ14PWo1
62TlY17jikX5UPaeJiLHb2/rofRim0TGo0sbGrfk+osZlfwioJHrxMIpl4nRii0u7Q4Azulds3Qj
YttS+tfmXIdXdg8MGU3a3n5thO5ckSMpr3KmGc8j338EDoNMa4hvr4gy3qkmCqS03pRXzsCC7Yv2
cUh13FT4b+CLb8qm6OLcm2DV/GwfyK0ISDITHHrHUSYBI45jWK/6hSiKdZ9mh4mx1c6dyS0AJXrU
20dm0c/nDOO4p7STaRlLp6BzbVbdE2Fo+nW0azw2fSEjYHvXTQpvOQeeyqKmq1E6V9lfuM6hCUwU
zPuOUVGt6hKxQERbGXvF8pp39K559uCcXLlkZ8kiHrFLW5fB6Ig9LT2Sa+dAX5SjGILwi2LrMd+h
Z7cHwHW6Ueww6TxjeqDfLEQBmrzDZHb63DmVmQgonlSn31ZlPGVqWi+9aSI/+St32u64FWN7oygP
djRX7dRsUF5T6ZwHQwskSBDwaXGKOCdTgMmEe57WarkqKaU8GH03vvtqOtteasVS8QTJFGc8gAXk
d6zm4qXmijlW5rUqBNdx9MLMcR9Q7J5Kr9ywlReSkV0WPniAupfOcMSl7errvKvurLZ0D4DM+kxs
xzsZ3l3Z/Zzs+oaKpR9txh0mW6er1GxfXUytlyDjHas9OiCsxtWJYDwWATKtsQsZXIBkkKuTDa46
FMMeU7CMsFZIkO4mo25aStorxLcOk8MZEMc8hyrMksrBFeXlRpSu02OwumnkECacVLl9bwblXbHN
IhlMpyH7ti0jWTELjsRQjndOyhh5tMLLGBR2olqxPY3GIi55r9OHdKg+6VMgo29V+lbkuT60VbbQ
tq6MaKdKEt1S49I06y1CVh0x/+OYLEd9Hjv7eu3nc+8sb6NpdhQ2tK+kNWegju59ubWPBsOK5xA2
50FQhPimIesu3CXuGXaFD23jrnFBtzW9MwO9MYP+5ZLetto+v7YrH7xsObVV8StVWxrRYDgkXCnH
RBvuEDOdeu6Ec9O5S32dVrxpofWuC6nJl1g/uNOsidEGXJTl2RotjTQGjh3AmYjp2wTCxsWL2EMd
zHy1HKf5SYLMCXHkOuulibbVUVC/yReDSaIRBIxI53xL6to4O7O/3Y2L8dPI7TSu25AYMLu01/uV
Qx95F6sd81SV0WryaE1TahwXb/xMV5T1xstPc5i/gw/cd93wEhSwOB45T9QujHxB90VwdS/CZXpG
6U5JUD4USO+Hp8pKIQg94+As66O11Rer39xjZxCNpNc/X6f6YTG7IBal7bIeQErkIQv46J/GYbqa
+/KzLEHVfGVfuZnanKhZP3Rv0EDgMI+SfMSdVAAH2RBV4/qmQv9OceE89HNYJObgpgfHbp1PrzFH
fg+ywAszf27H8pUco/8Jz+esyJb3171qr5jluLtnnOPF/NteVZNajQrty0NoGNuKyXSW7dFcNMMx
t/aNL9SerIagHQgpuISeJjpbMj9Fm+pEnx6XacqfiqLhWUgXG9Nq3XTd54zS8ZFS+eMeITfbw6yn
+bsi5+p35qBCxJZhGNgL6x7fZT+q9X0twvzTKDYzi0da1DlUtVnaHDPl7qWNU/NBKiDdakvruT9b
SlsfCllzs54bw1qSzQ+a335tVB8KHQe/TBdMvHC5yT4xzbLjVp/5hJ7qYmk+eeTE/WSYw4PpZsxl
BO5/90hJRvHQdaojkTyj8F2npipxahFvclWMenbjdcsZegQBMZcJ453qDigreGJKu9FlMQotLwvm
ro/cmLmEE8K/fcyqXjI2HbfYHnPTTtXB7NE4k45YjCAJnbn3mQvMADcZR7ExGps9V5Jw3+5n2vg9
gY7aEDhUh5bFzEmn5j5wSuInUcXcZ1xrNXyomKoHrsY2O4qrR95MI1iCKKtFeGNU+Yi3RiwLyr3j
QBCOqUk3RT9hCY+Ik9FPttf5TQJT5xCyJ3wgXe5dzDoaM0dOJaKjuS1ESbmw4Q1gOJOwl+mKatI5
PAz27C1xYxZoMlK2NvBfW1YvZPELQk+VDquEfNA9yEGQABClWcO0BEdqs16HPplzx8Gd0jPFZa4V
kzvroyYqZ/EYZvXhSgqbqslkELtfDTxLrrHnp9kv1291Dp6W9XByeu3CBI2v+MLFw/JOciBam0T9
iYK6bjkc5ETK75qfCS9tzrJh24aljqYSVurMP/odSUZ410VDjuJBCbaKO28zmurGd4cgJeXFaUfr
qg502xZxay5DSjZd2VWJHpeVtulMFJdSC739CANt7FPJPn0xRjQP+CBMXQcgeOeq9HpnSJbashdU
bfKPYmYyjn2YmkU9D63Jktz56fJt1uRAJDm7gYx6d6ab1ec5eOxxe9fkkGYNoVNVPk2xdCtguG0d
rYMcNpHxBmbmAnflDSzoWGotBhdBJnm6quGb1xXTa25ZxqMHSffKj8xUXOVl9VNxWfvo15rR4dq7
DzzyTN60UbjqvAp/6RIzK/X9avetiNTGpDe21EB1iPQc/y3rceZB/4RDFenZZ+rNwlkwXpqAi/kw
YOAKNS98XNU4/xwLl8XNSBU02Gjnc35oXGuweF61+1Rk/uAxOoYxjgqN5e7IEu57sItZ+WIweket
LQZVcKfc9E0A//thjHpMk8UTbGEOJPnKd2g0ftBuwxuBN2/Rh9rqdRB1cFYoyVlHgKPlTtW9b5Ed
uWSGgKnjaH3TVr602c/mtIv7ecq3qAnCcYoM4mhuh9BcmefMkwOxko3B+2y3VMnwXYE+nvxK33dZ
NQ8ROSmVexqnhkmykypcAENlh6+b6Zf1NWwQ+d0wZQ47/OblyHxBB2xXKXO5cDAJPlzkzmdiZAXI
u1UTgVLM9FIeWSbcH81aAkrprpHViWnIxgKmpiYSEwg/Utrq/6rpxDosxkDfLaXSxt28munLFtbC
u6ICHpM3ULgzs8kDQV8tTgmMvS2Z4rJQLCxEK8/hfG6tIaT/ZxvQ+8k/We+XWYxjzKwnfez9iWSe
ydQkbOmW7wwjGPyO8TrUgwlmYWwblvaCnoqlcUQkJdfGZLKIgIrGsHC+2a7O8sPK/OJhm62tuMc+
QwFRhaPyDpXPCWICQgozItwUj4fZcv4EEthJZomy8T10C+d7PdtGERMAERRJHiyQpa7fz/devw6f
IUwxk8HM6+vIXKftkVtG+ZpmuaSQUbv2veOkNBZam5V9ejwilwZIgolOAFsch6SZQemH49DG475Y
QW8EVo+sPgw/oLv9jC/j3hqxcNcaGODMZgnZn8+feSeNBujGcNzEl2JMQq/N4ECMJXxqu822Y+n1
gu0Id9rNXMv+MQiN/Kd0DPlNr1xc4jRox48Uq8ClqQIHGMkk7jNeWldP8cBf9mYs+SZifyr7Hm6k
ls+rKKb8oK26LqJ25tcgnHL24ZKIAnZP1jilP0W/OF+m8DCp2rahH6agM75C11A1Nz4o0gT4cT4F
XcbO2UrbfTdhgaZDD7Tx0rDyY2Y1e90d8HhAUbdBunU3jTV475vK5JOap2KIamrEuSesQY9wDThM
WqYfbvCzq8XW5LcF6vxscXKs15R1bLYJ+j4xcaueay4NM4OyRWYXH3HsHutX+TiYec8+AKQJv9Sa
jGtkpSzgQksBYGYcX7ZL5ej6w87G5ZjNZsE3IAvYmKj/gMH2i/yZkUnG0cqjFfjAGtLVfEdsq7kQ
zIu7oiI8Q8bVFjDL2CTyUYSysh36NZ+/i8JAGSeEs3sCD9sfrP0ug936O1jj/DR5yqbQNWiah3kK
Z84bbKx+RCcMXpDZ49qUFEVdf+aaXrq4w9JOq/o4jD8qDBr3dlk6djz4RJUxZs11ERXhvGfYUt7z
KIbKH6Nq2cfbIYwFd5gsxWxcLfn6KTWVJfxtW/Uy6Ym7zOJP7OiGoR2sz1rX/akFpsi/e00N36bK
/M1omPlHWWno68ZXtXs9m0F/VyFWPA1Li21YiBQcmPgJlce1cur02GggvXha6q6P8UoF39guoJyq
IBvt2PARwY6FN0+AtIYaI9/00zSyhCw/lmWGzWzxTAQvXIyKMUmDZduex9QW7cUtxuzKn630jaLq
siJJP8iWOGeDXA+olQAvpcvYVKly8l6CQDnBzKfT0hAclHqNKNCekSAWfxiPkyVSousdduqGeeQj
6fBVcPA5QKiIMcTUJaKfNI80h7iTrcPeOBTd2r+BbhbhcSWJIbyV87gZECekg0RMe3a8KPXF7Uj8
lZtgYyLhvyHiuD7a/A8n6tIcm1ZZhsUAmCn3gmLOvyjmYyOcG1y2UZfnTEE9znOgwMYA1xmOTv0F
v80CIioo0v30AqueMSe5d7DQqAjwc/jPIcZfPJn/Kkf+6c35+/Hd9klWNXEKCsx9f1W08DwvmD0z
KEXHbb8LJwuB4N2CvEQfexupHo71XbqNdVPiIsMeNA0H1UjVQ5lrvi51OAaXntygCy3QtDi6zJzA
AUaTHurSWKxfZREsyR997P8GL/+PN//fDF6G5qstPv7Vbsp//8+pi+P9g9ATLMPkEXuY/vfZyj+t
o479D8dBM6LqjURoMg+4n/3X1MUmWIsBBZHKLsn0jGr+a+rCJYIAIyh8HlX8o/+bqYtlmvyof70l
mqi1FkKLQ0EHxgCGQ399zKDtp5W0hfIAcVIgnMk84TqpD3LL/RidNcM5ZDMhKfzpGXguOInGe2eQ
lJRFdZsbFRlU/g+23QtunRd79a7GnCYfaMaKossJXKaT/XmeaeBd7cU5Lk4aDVnb/KggfK+xlwFG
4MwifCm2B/KYrLCo3+0mnFDpxqNfb4+pJ9NEtLa4Yg6DXyX7IMmIycjAHkEUyo5UlTBTy2dGkF3k
cCCMjX1zBij+1gf6XJSUem5q/EFvdRY7Ertg75biIR+ska1ie5om95Qx17ktnDZ48spGPc7lVsZm
P9UHwF2LUseeYyPTjTE1unvVfRtT6oPwxdrs8I8C11XU9iVrllp0tKRc6oA9LrDBHUkkXKDawQuf
R1Pe0zvv4pCo7qSyJ9ikTB4pmq0/R03NNHT2haQNDHWNGmOrTTk2GMVlLtc3zElubNkIn1uz3GjB
Bqos4FWrCo91MU8nuIeSI2imrocqpBwneB4dusz8ZkKJKJ+JIRrOja2tRzEq7xDaAM8aKp1+ICib
t06vOhoWtl5oqYj0Hj8xUROnzX+RxvhFSY0GPQ8FSQqUcPcSsAPyCSz35M5Ytxq2Vivf3tPdBdLU
TLt37jZqXfVNFC1nh3bMumjphmffBIJ3DQDGwJ/MV8OzJxBB8zkMUN7yu5XQFq8aX1vJruZxyLUw
HwxeduNNo4wdGN0oYxeNSrLYphVDiTMXfQR5Nv3gsB3ejSgSR7CvdwTJ+dPpxHhujfpZD/6TAcC4
xW65PTQlBHpHSsWuJMF0A7XsG8eN4OaXkKHB+wi4OG2pf0ObIE4pwZEpa40HKy2/2rA+VevCKabx
ruyOG3XAtQiLR3WXmjiMME5gZ1CfpfmjG8ofQ1BhysLd+ZkTkhClRTVFyzB7kdPP6b3YYzEbszGO
lTGPZ3/J9Q+NvH6Fr3w99DySR9I0n4AljLgP6Hux2yanfx5fYm9Wbqy8Of0qap6YIl2eyQqyD0U5
2Hc2YnzM9IJRHdRuErSbOGfzkB+kk65POyNNBHrDaQt9z4qpi4LAQ6++Dvul/8mRorrVFu7JrcAT
qMtYpxcSaMLbevQKvqT180YIRcz6FdcYLnMCjx6xeEvCYoMlrh2zfvY14HzeWTycVlnG5CXxoBDE
0dpZw8VePekh6Ekmzlrajvrm0RXrZ0hJ623gdM0VGi4+FKsscERMvYzdekLcG7wNDhVuoU7M1u9v
C7dfoyYV47MqHEiyTORXZJO0LxVdhw90GnDsXBl0YByVa1SOrvqJNNWcYaZkGw+lW99ictweWTHL
pLAm8BLOouWzZaTWfdX2vk6aP0fcZlNif2C85Ym79XI/td58jR+4ffL/nI9BQzgrV2GPK6XgvhKr
1MuHaCnVdtKbcA+oQTPQ6l6CM5Ii/M7Rv7hSkhNGVCEJUyifbegd7dAIvpmD/VFgbX4ZfFnbR+DP
7jDSHXiw1pJ7GY6EszAqnnonWJrL6C1wR21nhgdrGfMfDUWoCfSMFWnTNG4IwQe/t1Pe+qIs3Nsy
6OeHBVXj52hD7Rb1oi6bW0yfZd8hpbdTOh9X1YYXHBisMEZffTrKt+LJH2BOF0MB6u/OEsB8jyu0
3eTHzQXJR63y9A/i7TKc8tCvcbbh2fedzY/sZnPwhncWv+a8bYltD9b1oJDaIO7Exezz5dHeFu9p
6c3h2snd+asP0aSi0EdKWAfSasywxdxdSOMy/7lb+RNOG7539FSgvf5ax7w/m0wrbgYbCL6xZoFH
G6nByMv+urUMCFSW4jvhGsErLHR9MNppJpC1zTKUZpeLnVE21M3VTfrRo7EI1KFav5czZ3whsunc
V9b4iPI2w5Dp+pSyxMWiz7KYuZ080tJRP5v89IPaLHXxXBqPNlmlx4p9FfHuzw1ztbgerM3kfuG+
tG4UTur36c+dtLGKImlqt382OPPHDP2Q19Hz+OFhlOd4eUzZejcT8uRtOhro5E24wkJ7rQguK+Ro
HCLBR7nAl+DmEywbF0Skd0gkpjvMfFBl80ShaOHt3cabrkIIoV/UuzYpO3sJcjTMzDWrxyLNPqY0
t47Zqok+qLG6QwS3x0WVTjJKw4IF6/xXzMrj52oU5ffMJtnfVkJcE4PBT0f2rCKysORRea685JbK
+O6Dl51705VHkMb6wcgUSQKbnu+IYnh2ST3A3eCS8uSn4Iye0zxyJPKTqZzn0+I7U9I1rHa11P1N
pRiapBURDDnpTGcSbbiMNYFxDvK9yKPq7PcVx1ZMdgEOEXsKjraBkzXI1t/ktTQ3SgBn2kP4aCyN
fnYNwtpIJT8u9nywuuktNdi25RrmfBjHVLfLBaX4QqrOt6ywD0hlOR4ZEyw6+BywG6HCJFXqJ7ij
P7vFv1oIPIWGrhNnGgWarpXABXdx2JTAdlS4RE0vyJgYyOhDGT2R1vaK/2uJOk+n5G13ceCq13En
0Z1FJWTmMmeUov7S41Y9tSItf0wLxL7iNvaaej5vmNHeN6uHc7207Ftaik2gCKd4CRYdPq1ghiDG
6JSdN4cxKSB7+ExpXnGGeHKQsqqZ81bh0m+/tAfLNzTagX/fOPmxGYKYebOZVDM++S73jrVnPHnN
kEZL7zzlhvO2msb0SgnuW8M94sZlPHoGRzlLdbZTkQTueHTA6i41ZXaSWqy4Xef6OGFxClDaL9hC
fht9k+RctOK+hR4jcN3Gcp1iqx/b2HPKszNpUAGP+VLnAHJ6vVscgqb/DvIgz77hc4io0kNF8A4e
Drzba/8V8L2F2Xhamm/Kn8+B473h8TwwsLwDzyfpgkY0nzFI07snFf5auvVpGIhQZzbDjY5FP9EY
Q/phvssDeac4dKkCN/Zs6oeRnbQqdX3M0JPYW09Tj4fAtpeDp4SfFGRhXtM8fKxMXEHEUT4jm6F5
+Otvc0R/0V7NPVM7S0JZMRN/srgTF52VWJdToL1Dyyn6CiEtIW/id58J/uX8jboQ7uC+kP0dSWlH
6S6/sbo/K/LgE8zJG2cjtOQs+8PC3nhuk+I0ljJu9ajOwvMGrrCCIrkCBIO9z3g1J6s4ORkTY9ja
00YTCMUdyRauduRk1XY2zM19Cgr/Wo5qxlSWPnYC3DOabNM8TbO7RsrBB1xY3X3mBu2VS2lT1EqM
g8XqXPcD6nWTs6AHOdrCnIg1sLqD1dffN6NjwJBSLbQKaKnOUxze8uym9gkaQfY8hWbxe1oqbutC
excG6UjdNVM4XKjYYhdrZuvwtpcspPU7ZABzS9II+TQb9xDbC65DowzOU5j5166mZwRQwuhe6ONg
JL008wW9H6LC0Rt4v7Iv3UBh5TC0Rsyzmz6bKWEsug79e4URPC6DqrsaxJonoVhQFQosH7K3Dea0
nUPPJQ7GvsvvfbODUa4n8WDhFLy1/ZDcJKX6p7R181eH7e0oJnO7ZpC1Me73ggbrg8me1i7rdyIR
eorHNKEIMsTTiZK/oSf69F7ZqcNBGieUM8OqjmvlxM7AYXS0sJrhTy/114zheDeYY3zrt4d+65lb
ospYd12ISc6XsrxizmQRo5GmsewJ7Z9mU7yQHlDdQKWXDy1nrMRqp+lOYq05TAbcvaRQ99HvSj8S
dm28sgQE76qq3GsI6CwOfUddBxNvzyxsFa9r9ZHaHIG9ZreK+L1xzvq5itzpV5PBznqpipW0fgSy
PZU54fbitG7FS1d4V8H2OwWrAs37LcxiBsnHiqkEzLxqbgamRqLMblPBQlxhny279BTgXK2M4PvU
6C9O2+Ols3Ir8p35bXDS4jiU031ePazWdrY8zlO6W09Nv9Ny9lqVyZCW+jTM5ISkwRZc0pDB2jiw
r+oZgd9TDcf/Tcdi6h8A+Sa6HMKtPnhDNp93WuOVJnHGvg3FZPR1wYEs7sNQEKZDjyXbMuE6+Mk7
47tO6zJlY/CyXybJCAc1Thj+PN11nMIryQ2m8Q92sdWPhcq9+8LQ311oCDsaDNtyokHY/ZsSRM9E
zbTIOK37/pMJzngIW7MBeBn719EICQ2gY709yXEpTvWohgN22/lLNAb351amPAfrPN7AoOC9km56
a8hyOeKt7n5IapBuRN89V2Y5fUPEWpLeQt2P2mwZb9gT2SzAgK8U8Y4Ftha7xO6UhlzMV8dfkR1h
ldAvHfOjGJVpsVZjzu4tSQhHYHZHr5+D30vggLIpB/fAAKxN81IzUuLFQNGVVUkyeT3ctAUS1OJK
dSLnqb34U979MLjfRlbZ+d8WmU7Ig1qfKz3p0xTCIZdFmp57ojI+iT7JrrPWHJ4EMVsMaihpQSjN
hyvtNvXJ2wEca0dxqh3K6WfvFZ/RCV8jb5tpY0NyEep3/CE4UGU+v+rO6xCAuw3VbAd/7GGHgGYL
WKPayaDtDySEimvf5Ts5BCm5sjJX+mVkpTgaA4QRcbbpMf2DHVGip5FTES6NicNkLYvgpuP8xY19
lkPs5/ULiVZ6/4ZabwaGyAbymlEF9Q8gT8M/8aedhCIMS16tOx2VB435y0/hICJzwp8ldo6q2VyQ
KpRk407vnBXwqbMeALPSq2apb73Vl19Yc76cndDadm9n9Yfa2vmtYie5mIaUB9JxwLs22qqTYme+
yLMyvjPbKX8XOxFm+tl2olPYfWMizWZgTPVjSzPbtTDH4qB2rqz8g5ipP7hZvpNnfNxAaOnOo4V/
0LRwp9SaP8BawAT50fuDsYUAbShHoG2kAKA37bxbtZNvxF+7Z8IUYQf/gHHdH0iON2p6z4X8qkwl
HvodqHOcsL8Nd8hu2XG78g9518Jt8SCA45FRvCbhun6IbHvTbvrABInF0uiup5pOVdwP0f+Jnog7
ZOaJf6t63q4fbfMx/Kvquf8f/il7Wqb1j73uB00RwzfZnPCY/5Q9Q/EPcurQ4cl6NR1CWOFI/1P2
FME/OPcgb+6dAn9A9P8ve4b/CKkXc/cMPotRFjXG/yvZc6dB/0VbDyBUSQynncQn/pUI4b8lh+au
an3H6bwz6RX2lnBaK/ja54nw/6ciJmJA/4amBrzIDqcSi+q7Jmmlf0N+IdFDiPQWPxE3E30zik1s
R0NoDovNNjT3MGm2dVS1QDwFdZ6yQ20Yy5AE+YZPVxSmE/sZsd+chaV4WnN/eHFAC9a4TLX705yd
4XVZZ4kuAyKKEjns0UF5K8cxGjSZlkdY6cZGtnPqItm0AiLwndxXsSDJRhNAIof2pFbhgmpWpJ4l
PW58wEUf0RPPCXNfe9Hd7gh2rFPTaTSCfnUqvCETJMKSVqI911mzcdVsO6RDOg07jmFVnd44/DIf
TW6jLBqDhHfr5tX44jcm0UrQW/Gtntr5qyAQweNCL7nQ5vWUnnhV62apoR7gBRwE36mmp3KtvAYq
ycVyM25rrji8AmVyRYH+2fkJc8bg7jd0RTnK+ckVN0Q3dZUZVc4sGFia9uZx2sjc+2GRu8MPcd6P
Gj5zEtylzN4ITdxDpoThoCAQkE43NNFDXVz2rX6RRdpzIxa5952ZJtladeBg4ufWPCDtivGHWKv+
d77UAxG0mw0nz00B33xnuvxKuWNtmF41QR4tdN0W+f7iQoeYcvk0lL9C5tipbUUdadN1Mqumu++K
mZ5uyx+I/3E04UJR3QxGGwvPqq45VlTcaWjeW2NSsZpfve1AAxWDv7FbBKN89biZfne7XtkcpoI+
i72gLG+pXSiye+3jkMI9lpIXGGSm+wtCAVl1LX31OQ69+eqasn9YV5J8gX/kksdjPfbqaJSL+u1j
WrAAkeYQlG9ciwuQ0ThfBche7mVNbWP5cntrt0XCf/9edGld6sLr5HkUVm3Ek+tPXNxnsX5t81rr
CJixIsFwWvYtTA/edWrrreNEXO7I/xISv8yfyWieWSKXlUIvgUTh5nRIqL1nXla6zn6ObP1EPVkp
ra1NGubhccrHcYo72FeiqjIywGMHd7COqIax7/vMon9RGqZ68gJVvk5DKZorYi3KFw+fanBINe7E
yG3GgCG9xJ4WybwhChFTOq8rLK508ZoSe3YSHIu8B057FU7yWZYUiLqWkrebD/18djMQj9bpwbGL
KXA52BZyeVrHXnYRhHnF4NprWtLFAo8vW1j7P/3SFNbB1zZfXGUaAX9lbSJWz50OwAoXKNZYlkya
omEkbovXJPjrUFLpXSST3cyftq4ZGCzczSNk8Bxr3zqQzcC8d1bRXMyFzwBTmL86W+S3fkC8wFo3
i5N4dceQBrlM6qRTmece6gGCiCBLCyyUZWAy7gxvVHde7nMX2AJTy4RBCKrs7DksG5K0dB03W5ue
hG2vb9nQrT7ZMX76JzQRrqYOkb4pB+/e03F3kDHZrPEjm+DhmwxesJnD17Q+eidUomvdZDClVxIt
53vYOFOQ2G1abPDqvUEERusaz9Nczfs1uMTyi2YRZNEybfrODBZkvnUS469xCaW8rCxvkAyVub2m
VcUg119JLkrCZTae6Y9Z0lOY5xJF3BNDzmmMY+GRlZPq9YEnckm8otYvvCzvKTfWTiaEveUnxYe5
HhmXFHXcCQXRFxAW+Zix3BjPOu+Yqu++S1RGkkGaQ0BsxD0j5nKLBxpziOpsGmbjOUe8Rxd8rmc4
taFiADk5nKzTAic6GYJQvH7LwRMWVpO47noK56m5wo8moEnFc0AgH1zBKKdPclaaDr3Q8IjYG0YC
E6HKx44Cb2DLPPflJwkwPNeTB/l2yJvOYv7QjyZZJnPIVEBNI9tMVkqr3u37LNK50O77VqWpdZhs
Vd42/sJ3kNKc8lTO0jGPfaHD+iKkJ3XsB9b2M9Bj99CuDdwpbK9RsyaDjCWaNW07BjYU57HA+u0d
y0EzqoJQycdLRe8vRGO2hz6OvQDbsgnveCw9YszOjZiXF2dzBuIksO28+cwCRVLC6HJwNnkWULgX
Fm4Sk11uU//B3pnsRq602/Vd7pwGg0EGyWky+1TfSxOiVCqxb4NtPL1X3gsY1wY88Nz4gTP4T+GU
lElGfM3ea1N5QOKnw5tZQZDht+UzrZ4CBWF9W3HsOhv8G2hI2kTQ5jiLl34VS6g/sqpGCzSkysO1
3SzTfcK0PcYDETt/TJbQK5aBN0C/GoiMg5OSTr+u52sYZsHi4T4Yxorhr1vKc4b6PbzUfHdo9xdg
UTsPvejN0Mhc8O4lLIwUSqqMVVDp+nvleVcpTJOUOx8dWIuaWKDkCsbAJUjVaNfZx0a1fqSsFilb
DBnL32o4NfPG5FX5HBeQSncKTLa8zik8c57hnsQRewv7qbEKehLVJFxyAAmLm6Xl5NzCZkM1hGQj
ziOXY19sDHuNR9mEDmIpd64+E6avf5q6c6ZLPScMlea2C0bqJNKmdjTHHGsWpJmIl8dmONc0+ZtN
+ggMVXR0dHTM26x7F0Hgeqb1r33m63HK0DGJre9kqYd0O8xxFcCh1C3MQuIExh1XQ391eSE454Au
dgZi5r1HZWSfsFujIyudrFdMFEb4FCSSx79KZdJBYGPmo1v0Id9fOXbP2G2SCY+TxujQWSEFD4J9
j1Z+Rv9zMM08MSAwCUtq38wYDqR2xpVx0Vpyy1DK7XTiBNOlG0TwPeFD5l5mdHDItazOce36WICL
7LIyybMiAfCJqUJn1n9W7ayvTcFxbDfttxrcS2r1t8yDGZ5Niv1GtDZB/1lXrfWpBwGrAQZApnu4
h3RZrZenpwLQZTRm/b5mW753mytquV4OQdiHzIPLE2Ky4TyqrIN5Pxr+LdFF9j9Pse9mwuYj8HL+
c/ycNP6maBAkbB2ZFL8GiEo0MlfYzgQAgqoqrW1ZxxDyR2NQ2LJR5leX1ujdCKBL5THtGy5lhWrP
igx74IjDXpEk5x/J13koJgQ+4J78HcEMciu76t5qfTsSyYBrX8mHyva0xU9ICbQZ0RVCgAxSnMC9
JAApJb2y8gcVssNIm1NFFP2mRgQRUz866sk1onhrfaYYFCu9EwmFRhvwBpNTJAwbM1lmt+RXNA+0
hcgJM/EN7diL8rZd5I6xRXtcWT0wkPHVZ1DVHOrWLq5cLgoH892mod/l4cIiojrBx1O7+9V0TNlm
H/KbXNIUtZTzXllQXzW+CSAnxo4/ZjCUu8X3TwCApuVYQTnLN4Vnu/+gzFR3HUP+o0C75UfwQa5f
LfftFsJifOvPRR/JkRG8zlz2YDF4zFuDScDAhoHjo5Ik/BrwvHS+BZF44kLt4+yui5FnY0CI7zyy
nSO7Gg4o8LFr5bbLoG4qxuMIgvBQYDGCa2fxIWWD2fu6rR9NMVjHJgEk3LNzqcxXiNDwuRuT4jKS
V8DDj5Qgy7onaFWypxIspk8EpwV5BT5LZ4BreETq7tj5LX9X65nmvXENL1rRbZuuBiXQ6sp5070Z
HGqicbjFs2bd4jcoXqSRNyhZDX/Qr87jiD2CM5RZ8Ni9xXN5GuElPBq6vXDf16o5rXZuHVq32C5x
YrZjY/VbOVhLhJVth6HrbnBrHihDbbJMHLzSaCZqTC0YAHu/+chKpsf69DRr8UUBDwnJFs56pDeZ
DtqK2f8mNR89tJABEexkI/H3x9fFrsrHNmyo7oo23JPbEB8Hi0NgFF376w0Qt90e73pjx9NWYwdj
xVhRQiAU5zTtAjwvzYSALamSnbQA93AEF1Hs12m+oT2Yj03V7RAWsivSnC+J5V8xhgdm7CyJe4pR
W1O55yZjjlZzPGByhXbtwYRKzX0wZm2UFr57QSb8lIX9o8gDlBWDdJFYM+tVa2UdplgcOLjfZZid
66T/0dB7DfwpXGl1u8vwhR6sKd+761ie13R9wcT8tvSWvggMFRtbrTu4TJ9h55waCQbKdb4hwyjg
d4WFvtzmpZSdoCkIFNPw1qdQ6bxfOc9BtLLoR+XN3GrgCbxlGVjuAnee906s4idMcTQfPs6SuBVX
ZEkA0qfx5wUEG5KikiudAaw11jdUd86pVWu9n8tGbJy52E9u9VaV7XyaVAqDeVztqDN4Cvt+uBV6
Yk2UGJSTA8qoDfwB95BNmBXwt3yTBf6ewYwFEV709xxJX6k/vahRDEuUpLlm9pPVEo2OFye38GcR
v7AXOVeUoxALyhYbiGuYfM0vXV08j63/MGTise5ZA9i0KXo3dlV8l/nqASmGtR8cdsYgk/m8bUko
krf23g50anjww/pLV/ri25rPuuD1CjP7XWpUJ4sTm8hf3PJiiXn4YhDyk/lhfxhdxsG07MxXk+yG
dyfesJf+DCxG6+H00Cjoi4keULRzk3kA+kvwzL2DZAA+xrUZm5J3hvTm2fWTj/C6TWy7WB4DJ5/3
mbDCPyMMmGqDpWN0Nj760lMJsPzaH4AXGgvl83vVw3ulwxusibTAMti7U/EP65OTMrvs9VY11mls
XYCZTsdWM3ig4Eu2td9HfcvS1fcHGi/Bvjvz4FZI91aFaF3izD2VbWOdPVv8w4qUb7KC/8urlM3M
MkCKPDYfBqxujogBKiAUs1h8OiL1XyGlnbu5OS3SV7tytBZqB+okctWWYQ9DOERKELPLtwfCAiaS
ALy6ROYdq8PQ85UD5jnMqSJ4c0ZKgA6gVRc4J5/xskw3ia/+DldGiT3/kPCyXrp2uA8cFgWsEMMQ
grQgu8Tktx3xSpEalz39wr53g6PAdRBlTuHfAF/L7pxEHsg3g/9t8CxBPQruqbcR0/qUtqQ0fzg1
v5Say34XZCD1C7t8Wv3E5Soq3A9JcUaxVx7j1X4Bv/ZoVrZPvcUn2XQOQ8u+c6NGT1vh5L+JmW8K
0ZKRbaMY5ipDqOfNK+14shwzQlQ3ZdbT7Cl3OQpZjVvtIr0JnHa+QWEmt7UR7+swpjvqNUH9asXs
S8Kq1EfWKlBjG9RwYRjOXw5QhEirEWJ7Qr/jNeN0SmWu42jqEwP5na5lG5oOUFRp1zdVOlcfeZsk
X0k6rcC+dPHJ0zR+jNrvwNxnDyCoorHWSNGSKrwzODomtwWrqxMzcYib/g4l7wd7qGrar0OTw+fu
KauR1diPZTr94PvcVqFtNrCDQBbFFPkKokknSVSVwzdaFKKUhXXbstTagkBuPtrUexxnWbzxAN+w
xGS2DRLwplULgRZhYT4yOGP/HCN5JBj6u0wTHuFcbUK9cjShLmJxj9863eeLtP8Vo3JPc4n+wRnu
CX7bstNG6D6K4NPgbzr6joNmL0e8EfvdHqbT8BESAuPRRaju3ITtJ0TTA6nA+aVrppsJjkRhkuch
z/n1Y3i3Y0vqlOoPcNK/475+WCZzg4js3a1F8wBY1ftQy1XDYVfvouxepM1ybOkMSgV6EDYd2a0H
4hi6DrtdQNGbKhv/ASIfzhbzFmFh9lXteRbuR2ENh8lxvYMnV8YkjY5K4fG06gZpkWYPR2hrcT+P
gfUamvTOqirUY4yYEMT03r7DN4JwfwhW8Fow1mpkYAsPCdBax0K25WHxE5I+IyWaHCNA/EnNXWyG
NHuUV2mIM6bvtiCL1m3sAIh7cdshIOmD8WgJ/Bx0qi1aM0iNaT7cxeP8VXXWP6a0EBk19qdgplyr
4xSzEdE/fGBBxi031d9J2nV7NRa3gHAhY1pE2ONv5dmb0WmQe9G/6GCeGwjxYHMzOik8gMFvMTeR
CWsdQ0bP0rPnVymv5rxuGqYzjPAQr61h293Qh/7h2vRZm1tf3Hd15Gn+an4b17mx+bvZ6rb+rhH2
/QAbdxPXU7Vh/JDJjWkZ6gRxeFeH3XrwRnMxYSXo0lFy88ofw7pp9nHqXI+DPkkvs1LcahaJ9322
pcB6KfysDOHq+1NyQZJqnpJSntDWpahMxzCLPLn889m+7cnAy7eBCu/iHrba4A7YXxeiJYYY7HXf
+lvhTVFRNcfK8KkZaCxPTPfqw1QjJ/BxBm0w0T7MzigJJelBPfbXta5vuT5MZUxaHAzAtXO3cPZ+
Q8PUkjnIj1+bXdrIXYWNYzuJ2HtpDQfUgi8rckNYyPgqzTbIEjuMNNqcW7sFXe5Nz6hVYGMvhwaM
fSPV+g9BahFp+J8ViYmM3xJG3Zu+IqOFX4of32O+jMaXTAcOBMQ9iUeFNTPp2s6M1xkH1ivjr2lq
8q+1I6+AFBXDdbXwnOVz3x2tEfMoQs504yKA3aJHImwGNtVZyeTcJujlUIf+2vV6Eg5Dw9E9rOHw
rhnT3XpFYr2amQXz3L9N7vS3sZtdGHOSXttGTiVIgliwBIqEgO9kZ3T80nvBk2PLoNjHolsY7E1I
zdwQO1najl9TwEo1tApmEAuEv8OYhBcM1LRKg8v8I74yixVpbZh+6E1sK47w1bGocxTBEYG5NPX8
2xRkdjdBGbnNsp5GbGfYqod/tWh1tMzFCyaZA6zHd4P5dpmE2cxDe8QGaP6sDuVUlV/vbVE8jlcb
hrW25hzY/itAwVOPw7kA4LvBLexEqJ+3c8Gw0ko7m1lxVr8g5KyjknrQbV0m88UHhwPzukR88E2u
O8cXJNcgBF1pNBeJug4zFePtYHYZAeQHZ9AX1KKk3eQ5tttBMp9CiGpHAbIwGrPaXEInledirCgA
6v4X9hUKMJBBH2Xyn4deMvUw69ACF2v2RZdm7/BcTchQ1ptq1h8I9VgATinmjjINICq3823NrdLP
sw+dMLwgnwN92grEiwiwKTvVvWFs8Nz062X0fHGn44DNfinGe5Ctz7JjLR10LPMzZNfJyF1ew821
OVPTTj0wJrzPwKVtsmypD9do+LfYt3/HnKwHD8fiat+vpNeRqdG+dQ1kLA5gJ/LG8V22YU6rWb37
weSfiEDGoITdkxUFEQI9jJE5LD6Af9Lk0zFhLcLZnsCAVXwdMmzmV39qGVWxftuYQtUgM/Rx5X7A
LOfQZTuYiFnyP0G71y80Eh2eMCOOIln1vu/kI4qk4BKMc3fvt+I8dnn5Wnlu86N7iazZqfKOPX+x
z8KuoTfEBBmm6g/Xc72tc4Rckd2s1b5pUfEQ3XDvYh/Dk2JLoEScglXbwJIrSaobmKJ73b0VU1Dt
nSL8Cexyoku1jt4SJHez3QvGpmG4q9ifoB4HfRIK0yBjNGLXCfYUsZWInRma4eznS3dgOAk8r5p3
s8GrTkRftg2D+WclcO9GLRCCGGkmKay44atquxYqaRhgSh7G6VDoeDowJkAHsMaohct/UpVvyNOO
Ydh/L1f8Qae0futm2yeRJaCLQb3gIAJydQCOvY6lvUs7MMnWVQEb8UCSb5gOxfpOCwEdgaR7YHwJ
taZnLZZBCWUFaG8V5E8mkfR6XOnfq21L8A8IopaGhKV57NbnecRcGwnPcy8MWBjNhWVbf7iKnjtu
7e6vIfKAnTvcbZI7Ghs9IuXfTGsF49bMp55ml6dobUnqsM210i9Y2yHnnZ+4/8aonfviQIrGcxPU
YZTX6Z+1kLBEoUuTtARLcAZNyqooi1Da7xS6cMTRHeCNDtEmdS1iRwz8Gc9ZbW5cbs3tqik2e68v
fx0TfORCSAjMEpLcaH5APvNaLTKSKX4/o4bqBc0xXFfUA8c098UuMXo4uyksjgkw3Q/2Ee/Qp4z5
UHAPT0lrhq2p6/lucS18I0sAH2CoQMthFcdentTv4EcjLbLvMAn6bY/mIBFih9CbFe5iqTsv78Wx
G3loJyuuTwIH2EYQle7t1lpoJqwq9fYThNbnttDup+gxeM3Zn7VOHotRhMDGe8K6dHLs7RgvPCvS
i8uM7LL42S8WsnHbxvNf4ju+bYfnFZ7Ms0Tmtm39pXpJdJx8xSJ9YT14j0ryscxLBaF4HTFMm2Hn
5d0bS0K+SMsARZH3E3k9UTJ1uBjH2HlvavnO4E1vmW/+NQbHbGj0QeH9LDdZF/xJc5CFKDn4AauW
xdlyhRosK/cjHGkGa6q4FTNbPxwZTHG68UvVS7eTwvmuCjH+s5F9ddGI0vpUz+JPkMUFL29DMZGt
/HFQ/ErVtE5hepOQqHHWVY54y2N9l+dPPVvAbZ9ilgPrah0MVQPlrwvqQ/KC4ryD7x8NyrqrpwE0
oV1fCA3Yk/1BYgCT0Mreu2PxMK6DfCBAimFiZshbWuTZViNeG3s+W+QaHTWf0YnC7zRpdd9VPXBl
9Hwd2rtseZsHmK0ewiI8krA00dU2UR0gJGtWF8oAHAYO98TfezGeXphiV67I75KnT5ZwWAZ0LqIi
qAg8OU908t4GkFrFVa5SUPRVcBGNdVhChIJk3naIp+LIit32HOqsz9G1TS8jIU0IcrJTko4jJhLA
7ijD3MfsipxNzZEkke5KcGFVY+RyXuZKYqYCbFuMBXMuSNMEMFjyqVsC4KnTPK9fJQvpOxcip81C
a0OoMh6OpfiuKKnZLsxvYFiqvQ184Gf2JEuu0NekU+B7Pdt+J086rB9Qpp8UUkiYBI3zAZIg38a1
XW8LG+XbJkcyWW96QCAIY+1+X/gq/ZRJm94yRpyf6vbqhYqp0RjmOshSa17vJ37W8YdQAnFO+87b
S2TWWdQHuv6GrG4FG4H+myAbdoX1LoEIwxZ9HULalJayBM8Du4F47SbEnHhptp2x+3+2KGpIS/21
h8eam5EoBoyhbAmCGtAgHXhDl/O6NuWd5bCt5jZmLKddl6LI1ZGf1VfWitbuL+CIZMvQ4Y9D74Z9
w7XvTEEA27YtLP8F14htcVgIeSiWxH8kmCbjHlHa/ZZ9hsfWJ8/jb6jhKLFmY4JT8QIiNtUkB/pX
r03ib5vavWndxboMWf13MGAptJygMDeYUJRHzRlkVfdsnPydhFSW8KWf7pzQO7II5PaUCQWrXaFF
BhxA+QqIqATYA4C4bl8TZvufFlTmjx7ij5ldDDwEAqSbcHS8c10ZirjUXTj7p3xFQqByL73tTdu0
1F3IDjaAegc2U6WFbQySBgauRU9veiVyAPdZ/9FVyzTwtrQZaxcr6Vh5uO6T1TgMaRwW0/4W9vOU
stLJgy+/gPGyxYJuXvhUOG6WiWk61hnKWtFmZo6aSdWfXecyNpxi8l90koLtcJv+r389fEazECfh
gX+w+c/Z15wLw77QSZPmCI6AySMxZB58AYxfW7sMs5/UXrKAYw0dexIvd54erd2ADzKqJEAwcOHu
OzsnfPB6fa97Xd2TncD9oeeME1HKmylPSjuyyARq6nKQ2MFL7wPCceHthNZsXBbz0iZLuu98u9sO
mEqY+3GToQgvNFlGY/Iwqv4tjmuOkp4lsLUDdZ/dAjMipt4pZu9oE+h4KCRpKUNHvoRyJnFbx2Ei
NvOqF3zyZCuegKI2VPKA1BasWBe5wvavZtNvHfqw2242+xIDV6QB1p3cgKcvFxmzDOhvN9bgdwxg
i/gFGQmy+mJNQTqprrsViFPOqmD7o6FWAWeuNxzW2dEpDE9uIsZXv2wF+3c0+h63GxJ/6zsfxbGf
7V88zeNWWsljOtk9A72rP9JOA4BuntV+9ctIqb6q62yi8uk1yzF5DjRvEBVKufE8x34uRBiTV2BN
+rOwmnVT1vrSZqtz5/CG/pOhSj6o9YPiVDq15hNIq4OtHetGkz5ySOaAatSrMpKqYjU3r4pNxLYG
WHNyauvElApG8NX77g9ByJ6dwKGQnKO73qAscliYeUN1Y1msxaDaBDjGR9P8k8NoRazQpyPI+asz
hemk7LzxQns+RaIM0QzE7LrVkO6hZq6vBYkFkINn8p7ipSSQ2WTXvEs3vQ/8YP6bO6yxvJTNUB/G
14Yd33titeN3R9QoGF05vwe5kpgU9BIRB5Pi1CiXd6by+c/o2MTM5Z1vIp2K5QV1jHfOC41MYzR5
+gbSeDkuPl6QrlmCw8gD8hpkLqGMXq+tCP0OMY9EQINBSq+BPjOWQNQIjAsexgJROt5QNtM57SIz
B2vLWv6LBrmHXkfqHB4pUaBLyH7rwuX7qv1U7XIZkxOEqyqSC4QU1I5FNIJI/q1bMf6Z1jI9wpTB
NE7C/F0+izyK12sy4PBiVYN/6zsFDgWmEVsSbqgpAgNwHbnSsrJQhwO6yfSQ74zA5rXhn9Yd0m7A
HSh3Xi03Y+FqrQuWSQ9lO4GIAt1S7MKxHpe0YskcO28kYeVIsBxb4zKcnOLeEtnKe48A4kJxY2xK
O3T6UWYM11UFKJKOE9bS2XZn71OZ8Lqu6rHCOaQknpfYkCmHRD4gIahEz0XMSEh022rYDxZOmV6G
amife93QcgVLqAxWR8IK2RwP1lb5tdkOCc75a7Qr41HH1Oneo09XCmgf2gQwN1JLqlelv8t2me9x
MQJwiXklwMSCXpJNvlM5uqlCzsFfkU/ThYhs4gtgQrFinauFEFHnC9wzg+iOgEocZO/2vA63fcw0
IhmDBzQUpIwQ9UcWVG+tghBZWBj8PibcJTa5coWmAL+KMVg95MAbcuU0qEeW+USErj4RSfBBy9YD
g58ZP7gZV3evzi0UGo5CxxCYRBJCXDyhs+3OzjUrSglFVl7l3iMi2q59gSkhtpSLSD31IYH4zRPO
GmhDCinuJlMwuTmdg/kICBDTkdLB1ZNGzGVM0oMQzHKjnoijnQe7YSuZcUT40r50i9IELg3yFlq2
N1YQ+hDbJviNgxAJtNsgzgPUUNtkbiJL/5PS+TBECUr3RgfpCzEvYG+I5iGmKUbGcJ33QEwr0VcT
tUMCQjq13oU1a3VELN/ic1z9ZUvquL2n9qQGRGZyzY+Axu51JJIt4UJ9NS+yoF1GgfZixRq+YdUj
HRiuSqEuzx7w7KeHfh2rP13YZO9Kdda7QCHhkvxpwk/2vcQSuSq7nhV2+MYMl3bI6ae7dEiIhwBg
RCcsBlekzMjQdWTxLM86KMV7ujjpEzJ/d2O59gyggfnhDyPO/pKIQt2TH/EDDuU1g9Kq8DT8K2rU
RtA41LabSH0cbMBJudCAaswOEoCzVajK2r1go4XsQxbf2FleodrxoCj5RD96Gcb8ZkX08aab2s9J
BoTGTUeKaj3QP4kbPreMzU+mCinAsvQOAt+FUdNPL2NwWaP+kQKYYDa03G6EFo5bG+0eSzLSzKCA
uuTZHMje/qA4858M1LuvEIcfF9/VyVkTeuOvN1ZtiJXO45e2Lrqd68TJsdZg8jypg12Ll5gDTfOQ
yjEU0EVdvF+5l38XWKfP82R9mkr+Vlxcp2K2AUYBB6Pke1llON7jIWguuDXPASlJm9gXp1kjjM8c
goICbNzx6N1l9dq9+6t3sSQ14bic8bUzxFhltVEyRSSH7DiOFLEgyIRYRtIHOq1zQzMKbrAv8Mhv
GCUzCFjc6ezN4uoCsvXRC1lMhG1xs17ZQstSPa1L+lynZtkOTXiwS4JuokSzX93EbjZDCCP788/i
zuahyMa7wC7uudPrn4IQwU8OFvQz2l7yp5mR6Qm+dPuIQ4Kf2AHx0jBvB1cEdIwzSMiBQVIhM//B
BbdcHZipOxj8S66dq2t1Nueijm1aEN6KjY35+W30JAkTfWkRa+omJYnf/a9uvHSv4soCjWKXEiQm
DukUIqKz3md+o7c4TNIPRDv1vVpSDCn2DCEIFwuiFlKSnYZb0KLp5SW3vduhC/udQ6V3BzGreOkc
KKMRXQLnb9VVyIS7BWMcqksyHzqru5CDvM3Qp1rNh2zxk3UeKXvpQmfS0kNA8nsY2vmuTpOd6cZI
tyOSwFYuKy6vyjsns9+T9d2Sur3tQtHPkQN/l0EEAQyabIPrfZYCfh0YAOQwevRAHNGBQ5X1VVLG
09/MWmi4CA6S2XfLfJ5EYs4RTnhTsnf8ba0SUkNGd0FPNxnMfl7qDz3WTtm+dhjiH3MOT+9LtlXz
HM7Z8IpDByBOMqVGkjHg8D0QWhIEu0BMfbebm7J+1JM7WlvREtv8Ew5VWl6PXJVdIKC52ckBiDWd
sgIdxB5TnolPtW4dexc2K10FPdhE5HC+rGQ5980kNj2snHC3ti3BrwptZ723MuVI3Pth2NzW2r2S
WIdCOadpqUAOkrZX17dyIZktKqeBmeXSizR4Qximfpj1E1Tpd/jsf3jU1xckg6w08A0rMnpTMj3/
VdxM3JcWazfGYXaR+nt/MoIhp3KqvVobJ9j22eQFF68i0BJeUeBPXwauT33bFmX5PDjB+AxR60p5
ACqBpCpmyb916brFRYGkXnfI2x35kvYLXg3EEXhEl47omWhN2BgdAR+I8JERxUBPwZRebWWKy5Vv
kTRxlvVD7W0BUDcevhUciJhPE3KqMml5b0gx8VU59VUjWcTCxoEVo+/c9swACZmPi3VlqefStcgE
zza4uDH8VEh7stsioaXhJ3arHzmn3a2vRWojdrXceT8mACMumLfkL+m+s4WqIigeGpvhKK+pkepY
QM/ikTMrdoKWeVF5DnEaXicGBUqKtV09Ot6CuEVyKJCJ7dcMjdIxs9tkgCtGf36s0t5fgYEz0YoW
Udjd/dJV4p2Q0IwtMSlu+tCAoGLsMValdXBLILIRD1FIXIfggD2U9lD5EfUbolKZCXiUFYZ5bW3r
rEHuEI7ViCIpU4natrMZst+WIJFu6w8S2VaV6lm95E3eMSYVMrsp29FRG4/HwCEUqpUeUVsdILBZ
rlfCdGGq8ZIZt2i3LZ2buq9ZIFj3ZQa8EEs3MU47cqYGILxo0INDN7uFd0TwupR1RHqtzo+zdDAI
Z6whGS7CDkD61HXh+yAnv7tLAiWbS9YlHTcz6kOX0DG8AReEozN5z9hKKLspeD9Wdt1M6IiKRR3I
XsthIlAW5IBnWT+cwkJ5OIb8Glmt8SZL/ISV5wcj7U+fu7e57pP+XRra7M+htacY5VGf3MSAGrMT
8kazPFMANFTjOXCtajtkU0Xl5qMH3yZupQADonRb9hZ3pnOY+MjyO8xz5DeNlhgUDnI1tDcNhIjv
dh6F2AMtwUw/Z73VbosGSRyuVkyit6phxcP1ihAtojrFAtLmMPi2jKmTzzREyYwAkq34K4/Z/Ehe
fQtNuG0LE8EZTv27HBTZeqNoUGeO0yL5YnBSk7TbhBCy5dD4v1MgFvc96Hu/pcjqyuYx7YAQnAq7
t68zbSSZ9yk2DLo3ZXvyFs0saj7WgokUZFMyZi9PTe527jMSRTJhPO3LNao73MI7D69WDcFvIBFz
wvQDMgvQR3pfppwNDIkbb3xvy1rCEcsSZzn3JWCKp1ai5OOGZftIcbig3mW0wxriY1XrFL+2SN/m
Yw5/p7wFz4xaxVsXItsIGuBZBNFm3MNSKWgJaKzDIBJgzX48LHbLVtsdG3JrTidiWbJAE4TUt+68
ZVw9PyKOXvodxtTwbkpcvdwxpB6xZQsQXBiNUVr9m8C9Nhdh5foFKTfLMz5LChjLVjYVQpLF4eM8
maU8+JjxnA3EBwpiIt/79MA4qVh3g52ORJ7JjlYKCf7wZxkDWgRwB4hQicqakPygnyKOJokRlYXd
4L21FEnJcbGtQTEo9yF6pLr33d2EY2PCjkqACoW44JJ20PATuEYiGg8IV66CzNmvnykaV4gvqV3I
/7QKA+dxAXzsvaZPQZUuZI3vp3ggZ0lbHsw5B88BIw6Wxf/oT1FB1eMywIsLW0EIuZ2Yv/BF0X4V
gFfDrTsswWtoheNt4wiklGXZie5uHYmvOPEcF9l+0I3643qA3HYiJzaCWq8UUAFopf/yMS3EAo5F
8N2sMvvr+nODXNi1vAdkPy7vMn+XuQ8zrQ9zOINkIJ0vK+9Jba0g4SzuON4iciIxfYkXehDUko58
oiLnVP2PK7nr/yPM/uPqS/u/M8w26Tj8qf+7me/65//LzHe17JEIAnUIha0nPAVD7L/MfEHwP3DQ
2ZRAjqQNwu333818jIoRRztIxkKP/cL/MvM56n+oMLj+TwXIEIGD/L+Y+VCV/G9uPph+ru+CWwj/
D2NdwuTGxQ/mHD3FvKCBKLrNZFg4iNSJA0uDrD87ne3/9HXaBhHzD8YZLjC29TpuFcNrVgbFm2V7
76lLZtUmC1ukLOWwaHYSxA/nBML66eNAY1kymCFcD4cRyrCgQFW1Bd1Lfyja9AtzmXoKLKKeQEci
3UcHLUeRgUZvg2cza+aoA7aa5IY7xzvraUnYcPngG+xyhWBbI04AL2EPTAfqzEXsQLcAD8JJ3rrA
idejJHKPiAOVxkDXnK7fC7ddn1TvrdmD5RA+F1lEMbDt7f0Q04VZcyT8aiUXCoIj0uPMDeqXApr6
tc8wD2gN57MMEX7FsiTezoWtijOuvmWeVX5NKlnPHh7bGwfr4VEtwCDQY+IEQcjaRAIn13c86nqP
y3qKut7MlAtpc6vTarkkVZnuBuEccDe4j4nP2LrzKxSQYnDQx0myzg5etzhHeHDowqkdQmq2Hsjc
pgsQ+LGqD46r57HMKlWmPkuSyo9Fkrg38N26C/2FfqTZeu5YUx3jOAHZNNoAJNCJs5hgqEIIwW2t
5PI3ZsvOzGdd71zc3Ge/HAhDKSz3pQ38+t4An0ESAd7h8D+pO5PlvJEsS79KWq0bYYDDATgW1Wb9
zyPnSdrASIrCPM94+vqgiIygGBFSRq+602qRWSKJfwDc/d57zndMW3NxsXflY5PoxLEm6E8WiDMJ
B8o1H6VL4WQwXOVwRzCkcamYe93reD03zjQ7VvJ4uiaiAeskdNJ6zYIWDis2+foGKQz9e6ObW4G1
S5U1E1+3JrKPxaAlkvtHL49l1Ozw7/sQ6wp9Tzce4E0X4xvwdfnomLa5Yj991DCRHekTyXMPau3R
61oMQBMLNfyoksq1KIEkNxhEOragObzzG05aLYPUfoxYwxdoB+TOsUFyclO6dMPKwUELozF8apZW
qlGHaxbeapgSyutpqvNm6Gfm8kvDrA8LAmy/vdbn4XoMlbF1K4mFqrDleKYroB3NNmY2ObUtQ9N4
rGYKPxN0mGPJQP4phWt71duadxNOVgbwjmQQXq+XGJLdqjQv25FgaPLlEi/fN4lwFI3oyEQBhYTk
mAWpcSaQcnpwLM1RFzluomLX+r5xSipLvwtdW5u2YUazmLMWg0nL0aVxA9IAgtdiFK7Aq19GZMgB
lhYav1n6dNdjgpLTwMoPfTEMm8xXKcE4htSuBcTqlRDC2epwG3ns+lJH4Ww1nNSiAmh6rXAKj6R0
Ly2jV0zd7WZrIrBLyfaIYen0MjprbY9sVu+zI5FyEhMQEnymNnxFgGIlJCGQEgpjxxhA92wC7V43
TOJVurk73zf6jbRywaKEXh83DcqKhQkofm9bnbU3EVV/dUbXu/YNL61WY9GIO0Q0DSdzgCTGKjCI
qlt76A9yeMdedVlacx5x7hk+WNOgEPEW3OPw2moOJi+F/HRRN1pyhehuPLRJhCYzCmcZ+VDXuKFJ
MMovJwFjPLeFs6HDg5LPCvx6q6OKR73NKRj/QA8vGe8jh3DlRoQ9o802PjcqytH5uH3GTI9mhW6q
is5WOLc/o17JK26uES6FU3r0MidaejGc83KhV5GLvFMQvZ2EjKlIWAyOJn7FqyaJuOfsksSGhNG5
QdunE6exi3UgZSqOSAXGgrd169TZEz0JTqXu4+QCUbFz0rsSX3RCk4WB6ShXqW8h5BoCy1+Isk2v
O79uiAzmcLvHx1Gh381UeFTgbk9QpqrHshnQt6IAQyVMDXuT1wIqmRPe2m46fCqUXb4oTo4IuCxN
7Dpv6N/++dGEVYb/+5hUB1T2FXFDFfpB87+3b/nFc/pWf/yh+Qj0+0/Vvx+JVs/N83f/gygdyMzX
7Vs13rzVbdL8O9Vt/sn/9B//9fbtr9yNxdt//9drTmNw/ms+xu/vjhg/BAzg28jewo8//xtfwLB+
gX0qTaCG304k7P2/HkkMQ/5Cq0u5Di7c3xLrfuMLWL9wlJQ6im5XAleVM3L3N6wqv6ObOjJGQ5mY
9Djm/JMjifEhesM1QIoIAfdVujPEVX6Aqk44i3F89+l+ImOTVsO9RntxzYGFebk7PvS0WBZudIq7
PV2ueO9Qxu+mqbgY3ejzu1Mch+PRz7P3GOHvz0awDeZXwlFL2BS/8/vm7PQuSa6tgzj1sJLui7jf
s+6iihMy/GRxyv+Vg/H3wOK/etN8hsKUSMQ5Dn44jqECM/UgxQXZQKlH2LgWgzgNnm3uzAqsXOEx
6o/9ntm+4VfLCZLz2q6SaDOR47OjPe6uf/zWpZiv+A7zML95ydfA4VRYyJrnc+v7Nx8aIElCy9V2
TUnaRjjid/J2yjWy2w410RoS3jFuGzhBnGBxxcFvkKtc6frRpcuwNWSYHscBE8JirP0bN7Ce/XpE
XbaHzUX6Sb2pw27tudEz1YgBkN4O6i8eAhNE0ymQlmI8yWYrlGh2bUkowUirvNTsRwIX7PU025Fa
IkjAEwbtfUuth/1NGy48XP4TduKzjPYu1pqvhujp/0rVvswLYqNHFy1caqbDmlhBjjzpg85wHg1A
Gt21wzFwL3zdJLsItK6miM7OYHGSFaAWpLZc5B2EQqD/LzlgpbFLulvDGJqjzLXySqUME5rRsK+C
sorOox3E2P6YlATf4laCanwJpil5zENnbXXIXa0xwL6Q0/cv03NpT+fMd0Isa0ybx/Spt4DBdb2C
qW9ifXPssx24oB1cNLwp42Qy0KkT2yvPKe57M5BrLDR0tCL2zWU0hjFRuyLA+1zXOTGydbms+qBa
W5j4l8yevKNTYeZjHUASV6DpX+KZsJeqS/RNl0yfI89H2d6VXsZhE2+c1vfY10R9yFp9vM4b4zEX
OQjVSj9UstDOJCd9YTjmXzjMnuawW1qlPmBL4A2wfYtoOQie5Gg0hm1KP23LBFQdSIIHh+vlzNYq
tCepH3PoClN7CdgLW9UsL8nN6pIQk2IFG2OL7fU1cosLM+XBmKz7cTIOmS73pgjjNZmxn01Hf6iC
5olxtFwCuQCZN9pM2e0+3GUpowVfR4CVa61xnBAccmDmew1qsp1HHb6eNaQTtk+GmHGlynPcxJCv
2voOlTpGfEsLTp6YSGU3OcQ2ieG+gKvXrtwU2SxT6Qk4u9argyOr4LX2RH0J7sFBtI0gaWGzEH+u
/cgl2ilKDvwXm73ec4J9oHHbR5PmPxql9G5MJPXgWHNrfEFFJC7MSA8uXb2yVh4N15uQUKKZvKvx
oTmxcG/dLkCOkDC8Qv5iILKg1fjipiPzmmIAN59kRXeFum4gogiBbWMlxaExYJs3DrJigoH7m0bW
U7qi8ip3Ux3Gz1k0Tl/RbnkIXGBsjGb2KlrDftR1WT1jJ86uOtfv9+0U2Df94PfntJbTOdTxSqax
1p3bb9i2Xivyo2VZ7qmG5AjDrFHkPmBOti7UWDW7YtTH+6IMzSu04N3ZikbEE37/SjZASYaBA5sr
EebZbrPgdioMpCElznVYMzsDN1mABHyopLYwraJ5LS39S9u0xXOmN8/WUFzCF+DsUawD9IvbqNQY
q6Rd2FDv4J6qP2c9axey8HXhBjMJb3iIU+ntKqMdHp3BODSdcK6m7NGef76YunTZthQZybFIopSV
qb43DQ5k7ah2OFXWeF3PhmY9SR+07GIMwaLU83BOdD3J3vLz6IwwAGX5hY/EXOHKWyPnbdeJ5FRd
ULFhHFiEfbzK4qbazGirpDl05bDBc0YG36UHfM9EkAYpgHqTexKZDXTZO08vjiLdWnSwWWmNnObh
S+KRXN8YLr6ncGUMG1KLkHZH4qAwk06x8ViYHC7BaYZY3jRi7fpu3xJYmPvmMRwmQIny2AfOaso3
ffFYdkc06Whl0CsJ4i8cgUOIcRow4LbPiNOOm+1Ualj+ygXt2V6ALUNNkfDyuvYsaGhH0UFgffAj
B91jtSyt5wDBed4GO1/PYPHahb2rER/S0ybUoEmXMssIhKvpKE4tlXVZ7Hyz3U3mLWckpubaou6+
gl6DbQsLxgexo7HCdnp79HHX9zIhP9q7amW1BXDubgOMPeA2Vt2ELM1mJW9SXgn5s+jViAXvgnVE
eHfi5KjxmNZozlKr5CLUr308r65ZGGt73mmmaZuMdw4LWhtdRoU8Uusuku4uCcIXU73ZuUZKDwKv
bYF0d+UF0UU1nBmr3WpD6azRFSZLx9CuAqJQpmJS5wFpwuCj+8g9TqIztbOw8XNTQ15UmXFkAVn+
eC/HN/3nvVwJw0JNqqAogVT8fi83HCPoLCuP9yGapi4POTqhHpdesipZOorKesgyQCNWrq39+FAg
wlg3Uj0J8MDbdNhyYtzUne2uXSP39/B/k4bJe5pm8UWQ41KVmSC+mywWDwZrr2v5jWEJ46rNSuK7
NPmCOf+yJNljkUfGk+fOOncdwb4wdrhxUPfKEl5pfR9piiybruWZCoCrGZbia8AJpUvgmfgA6aQ7
ahlBRVsNQl1QPpOXanr5Q9XIgp5Il30StUZfNcoPoxncQRStNlbUPWqdXOLfPMQhYN9KiFtjEiNx
Q35wRvh+dgfJLILhhBfg1sIeg8AlPgCz2yiq1B36bKjwtMuXdJxHpEvtPXvXXHWho89Tz7jlXkFb
keH+QkRXmdBzx/mtOxOk6Wro2D1w6XbuDQSFelEaAxGTdcKa0CHOYSlqteBTk2gnDO6LwK1WKXET
i2F0LyqGwSos7nVcgkEL/kWYM318m9evtui1xaSF3o6eS75v86JY+Tru7qF2yUQUOw6qT93YXIax
eIujEbyTZWOko10www6WfSmxhtk0emgP74qMrTDqzXufLbrS6xfNw9FXl+S+tcln+BS010qK7gY1
JEqbFajsgE+K83Bl++nJav0njJX6toNgvcCcho+7hokglbytqrlNF5YXta+ShdItHCcxMxq99q4E
wUpocPiB3H5wDG4QFzXJmhgb9dC0dr0WY0T8rQ7vjiYBjO0Rg3DBoXcyZ7ixB9alc5D754J8A2XZ
y7Kfgy+756J25H1epS+DbpQbTEbJKjJr+K7tWrmUoGjNWVUgvqNgGHWx7TVUIyWBaFm5j5zyVWqo
WePxOjH0tRZwiGNqhbUuMFda0By0FCUjm9cxMDLksMAjkfvceJq4hgbTYE7QDtjFLnSsLzJvuAcA
RuhdI1YuwwFmhzdTBF59CHtUIsmORKoHMYU3g2mfKQ+WWseGNUSPKquOtXEr3GzvD1/8QJwSMSyZ
J2wTAiZaa4VOAeEvVJppZXXVXnnVmfP9usANFgoGo0Gwd/Jbn1oi7+UaCiwDSRTbCMoG58mkDcbk
ZU1Y4SFt9WVNaoINabVZKyAvk7HXkuE6Lt0HBVIDi6Xr51cIeTDQb6X1RsrMhvAfoZ2VFS2YhJgy
vuBscCrwn9nBxWzCaKvt2PWUL9Nan1Y6cyp9+Ezro2WuWcbtqS0v46Lb5GgfpvKzpcZnGTwX7RcN
a3yLtQM0jRN9aTSdyLIr37ivmnKl0RDUxRXan9VQMJXVih1Dlt7/EmU0MYOvwwQqINwUzZeQQKKZ
cpaiQRbdRhUHpCffpmiusQaK25HqNyLal3ZzkaasP0azAg+10OiAz/uGMO215vLUfU6GlWNSxYjq
0HiIFwjGrIebgQALRszs3BdFjnYl4ROmCU1Y2Uq5uD9BPQj9KNk3UTUypJKHUHdXGueviAN97HPX
Qmlm7LPEesWR7tosX610wpsymyW32sTfYeakmASKrsN1otYjfmZho+ZnaNh4K1AAq9msLRoeRebz
JaI9MhskDBqXMLY42nBSvrFKWFf+LYewdacUeLliS3dxNZjoe8tuU4wdeDIfDegTtEmAJrC58U5x
ByZAQtqh340u7o9QkEjCyVyMR1s8d36FDYDUNlc/dZM6+DkP/bbUqwebTAaadGcRxZc6OSiDZS0s
/TSmFbKS6ggTjccqX+FI3U2dXE/R2pJAS3KX0UJ1ott6wN+3su0jFpN59Thn2KFseRmJz4YRLtPU
WEE8uEYCdXar5z679EnImPxXK1ebuD+HQ73KBndl6fgZgXQ73gXeNEJX2LDrCStPyoe3rMDYoaRJ
3C09FEh8JvaboioucD+sUXvq2zQOYReoa7xJd6EHU2hkvEjoJnWE7vs2f4WprhmMm7jr6CpP5DWx
Mkwjh6AhzR/Syv9aps2594PpECb97UD80NEz0FqTe5weim4WhdyRp/bVFN0VFi7p2ltN+moVatUx
R30/NGoLo507m7NCpyVv3sRKE/EimxDzjh0p+WDUZUKrMt3+r9pGmuPETrwvvaq6mFAKnRNRuk9l
iTTYj6K5Fks1pDoySbh06W/SJiSIN4nNK1MN4WcyCtUxJtlli/q3Of74+GGIuVXwRyuBHg7afSZg
pu1I9kpjpla+byUU5aClYyb8fYFQIF31TjncUBs2dD0Nxf+zLQ7eXJ9MChNpUendVWLgPOJdASGf
5RNMTahu0rnO8b6VPGqufrJvhVD0rSjS5vrImyslOddM+JDFxTDXUWRVUlIVZazdaAymECgO9RcF
RnzPXkfLFcVIcqir2iXvMpKfa4eTKr5A6ZyVETSXGBuC11hZ6mBqnBmskHn1Ag62dmUBuHrxYbjc
t3Cgbwr4ayfsAjy+RnsX65RocZFWZ2WnOpwnastprjKnQNYbj4BvRKKDQY0/QGylcTBp1wDe2tcm
zrvbzHQfZSo0oJUsr4V8gqnjAu7wr+IGtqOFSidLuufJRtcj6yI6DjlMIafz0PpT5qTRGjMKjQss
XHoLajeoKHdDw2cPEwGraJOtiEx7HJKKfcnsnmLk59ycfuaSRNT57VMw1l2+rIbEWU942cgNHmMX
pvZkOAuMxF28VpoO+Wg2BK8DMTvVR7d06+uU2+m2nku6fC7u8rnMc+aCL/9W+w3f6kA81Tm7CMUh
icagZb9VjAyYunMwl5HJXFAy6OvPzVxkEjrd7+VceE5zCWrMxSiyxOy1oz5FruHtCKWZvo5z8WrO
ZeyP717amu/u3W89QIcWIA1Ohq0Ma+d/f9cDdHAojK6uJ3svB8fsW+5Tr1Jy8Aq5R07jILoGfdro
9v2PL/sX3bfvLvvhkdHsGOkIIaT7vsyBj1mcq4yY6DlDqesfX+kvmpzvr+R8wLm2BtKguAJaFwT9
C7aiLdxv2HkTCZrhz96V8X0hMq8EjKCQesyfJW1O/cPb+mOlCoh8OibzisOjro4EsoSfm3k9ojXu
ArDp/U00r1aoddM9gRksYaNfG9t4Xtf0XmTTrx3Yf6Rd+A8GBOfwtcrr/GvzcULwfkDw/9MYQfJ9
/72yYfmcvuRfvo9nm3/j36Bi5xebDrGwIPS65ixg+G2OoItfaOArOOKW4xjs1L9LG5gw2C5TRFiN
Dphii73itzECmGLDdB3kDjq9f+kI5x+NEeb79o9Nh9GhO7fSXdhnts0449um9O7Bdcv6W/hQu+Ph
wTVfJiSDOPjPwwElJuOH6oKljuSawMLSZ6dQRFQSPLz7sK5+vdr7AcKs0/j4IkwHeYW0HOTOljn/
+7sXkSmwYoBfmx1K2Vn9R8yVBj8ARV4wAhEG2alTFRbdCzd0grCx6dEydrgbllWThfdpjKD3xy8J
FNiH1+ToUrcY4Sh0KWzL1oephmv5A67uGAhE4SQ6TE5FZYmxm5KuCcr0aehni1cGPo+mF2glQK0g
UEPgcP1qkKKCCAr7k0hkQzg96VtaHS7HHsrmc28RT2IZim0VwhPVIbYPp9g6DCaDJSKo6Slh+HuC
Dda+9kVY4Z6QjGDhGJgZMRS+ogoSJGfsjCavy7PpxUO31Boig8daU4ReVG8S8OpXEyBetphvJOta
pr3nr8OEE+1ss+6H9aiUZh+yOIdrAHGojHahUaoL3e0YvLu9YeD2jdXgHw2/t9Ntbg0dsmAScdBG
qinvcPlpRXmIE2F8cRScP/rvgctbqthj1kJ6ab1u0sosSZop/H4ReKACNt3gZvD5LFrDCxaQMkVn
FfdfknIW2aHK/OSbOcNokQCo2hhBSvp3APwCxFdFMZR6af6kFeTZrNzaRZdt1RMLIn8UFCFNaYLI
KxG5C80PeD2WT5L41miLlPyRVC/2ggECEnIp8BE5qEGeab2j14nyrJ7NL8gHeQ8I8ynENSb7PtUL
RQPPNBHgeVu9TKiuUXUbTUX2AMCs4hSREVusad5yjkD6J/f0C6byqmYgHi5drwKNK5JeXMJfHd+8
0CTMDBOTjuMwRNWNEEKTK88nBAjzcZ6e+tGXn/pq6gBPdCAopKziVagyG9GjLYyH+ZBGTJmnRdeT
15mvFb6+i1HD/U3Dsk/vZYCBaVm7DJuAuPp6vBoHR7sIXT2VyyGi384XgzJlkyU9TZnQIO+rGYhG
FZKBGoVvnibHzksHi/5pW2LLoRKSUKZSnLfVYEwvbTnT2bBjkqcsWy46H3RaZN1Of1c0Ng+Dq3tI
N+1urLaiE0RE93adcV9PUXbHagb4zfVoh+Gcwhe2bLj9/GitZbKRd1OR+OIUjhkk5opdDpxuZY+w
STpkArSqs57ZGVkOnAS1grCgqByop9O0AlnGERPzyRD0SzexA6rTRI1f6XFOJ8AVJfJ4hXJ5rYPD
yVE5NB3tW3yzJuyTHLeOO7RWR29zrE7NaPnW9cDpbVzIgUHM0ihGVfF6c4soK4BT2DIfChKcnKh/
YxEHpQILeN3SZH9GjXobERHOhGnP3OgFTXa3N7GdnftcvDbkpdjVofWkOMfI5JHNA9tWqB79cfjq
4A/DC6ODzyIKaVMRUcLxeDV6/RguLJ6pMLZXsDy+6MWA5sld+HxAoxUepqbeZJVzLjC8AH1OVnY6
XDtNd4ocpKCecZfPye5EeGS46HkdZNjLeMOAZmHkBKmRwl0EBcHY4Z3u1jctoSY5pveBqe7JGaZD
XhBTTOkLaEgi3VoZfW58bUI5PCnkRcLgHSgr2CF0yduaLw6ru28QDNkh6HQG/k50YtZ5qBxkySZA
J+BRlrxTPn0f10Lt7+LJdfGkx5kDNCV3+JT1FiiQdCEUjuSMldXR6Eixt6oAz6l2o+cVERilv2om
9zpXfb3OQsIluxSyVjQMn6sUEFykimsjp34IRuuxTgFB6ckl3mO4Bn0Tb1G2go6pC2+ZZ/F0zKS8
zMQT+R1XQWjsJvidVWzoXyZqVGH4y5H6aElg0GF2nqBuxjl+BG9fn0G1GIu4T8MHwy3uvcK6cOtk
o014beivtqtWFiXQr6mJccgxqyiCATnOnBlE0MqS9h/IpLq8Rtp271XmtVVnB9RBz93QHDAVFl/x
D8drAyT1J08f6D1JYkmRK8F66clkRIWcbE0rddeVb96kLQod064X2Dtuax/IZeKpO20QtPYAQ/oA
LW+BuixEDtta79ejgWh/QxNsqZvFVx9y58qR4w3gtA3RFzTRDJzatGiBIhRmu3eH8bLWBnOBd3bV
uu41xu3HPoKYMaPnWFZOpikeDDu99WZcEYN6mmRAfjp6xUujjpvnaQov7CK6FDLTNsH4qqovBhj1
sq7OLiD1PivGbe25+Ul5Zo5TLcKuUbt1+aT1xjHKkTHTc9+5hXcJTBf7GXk33cs44sZzqtBc2rV+
r6XBtu6yixary2ekk7TFCt08Ze0EUkfvMGQz65Ht2WAE5CfYBHPDmhacwqk5wUZu3Iy+Amy+x84v
P7kQlR11TVXpLNCtnwqTSCkEwrSlJR6YcJ3r1SEWdDkd+cnUh1MdS1pDsGtwD2V43Cbwbm5GAzJs
o52GCKuMk1Pv+JcjuXWHSbpPxmCW2xCBOg5sH+CxDmR7o1ElXuthU701BY0qxFJNdoq8fIOsLVmy
hG2H3Ln3cKuemWOchEmyoqMX9yD0pmWDFW2aUz99rBPbIuzCLUyglUqi4aaUuLp45Vq1bPz6Lisa
C6X+jNvOlZfcadAHMAY/TZq7x/TyieH4vusgo/g2GWJWbuBEqax0YXkWVGLbbsX1oNdXCqUD7DRd
K8wdC6uJyYBM+erBtSOcnCFc+CkO1pXRbUuRpYsqdLfsKJjG/b0e4RLrvYfR1kFMlfXORLty7LT6
3s0xcqU00etBazkhgcYG4XZVEeLHQG46avyzFeJLxtg0k5HY73V7OEeensfHdI6LLYV1ZzhRwtAk
PPiVlEsmbOEX2IjHtsrhcaAr1ae5wSuVv8LTmjuxDJdF4KRbCAZE2bsQVMFRZ+IsRoLZmT3l3RLs
V78ufZKhZG0br7zBS7tK061riom93LongbTl6KK+lhr5wSPphQQtQumA6r/Fqx5uASkdx4KgvKgG
92JrlxzHnEcRj2+ir45VCZYr67Sz5zvqasjbYYeS9MTym12FVlG+ugoY9JB4l5BF4MxV2caxnKWq
qwfkGhvSyMHZ+C6YTZ+1gXMobIV2x+ZVLTvXIjLOQ1QyAquxsq91nazocuuyOyGi5lAESHOZm5zS
kCrGGBHa4i7M+r0R2QsZZ2wsYnyOtDy+svz0CpNaJFZV0XOvWeBEI/3LCJZY+q/Y5E9OFKz7tD3Y
efWQsX0tTdnt0A1/Ga103DaGRIVv+jz0E/wX47Ko3OApgw5U6ZxmnAIkgF4IbZmOBDalgf/cQqRg
2bf2emNB0wSXcahjdRx1fw1DbjX1aXzvBMq6HYF3cAzN6+IhGUrs9qIcQPCB84netDpnNhRpiRdt
mjSMrvtqDIolSQZ0v1I/atijY9Pcypqu7YJUeyBmVuc4I1Q1DexVnqpPkTMgbspjv16Oeq0uq6bX
vkYlfLCdXvPEg4tG5NeabU8XSGgErGU1mK59yomRYw9ukWIb607IeQsXNnrvvJ6eVFakT8oeKANM
rf/kCwXzB4T8i93oyVuWTMN9SQQYBQiCa5Kpkulk9mYKEH+sJPoJ05GzUqNoYU1EPUtjR4wIn6UK
4pXbOPLZdzVO7piJmY3bk23uwTcDBQ6nGnhIGDNR2o5mX0ALcpnuSrj6WPuantAxrWqCtcNHW5wz
J0vmYOZgZoFXs+cdomJ5G6cNMSqOJBR+U3pD+QxYRH9Fbo4oBp9w+Gj4EsOYrSo3ptZI9T0BfPHl
2LnVZeRWAOdbI0m0i9SFP75BA6HEdmqb4bYodPe+a+A/LkNPBzTim7E4Qu2MhwVyUMCpHWpncIkT
ttV5WgxTB7zXsCQuG5yig1aCsWLs6w6YB8UcYtBVc+US38UpWRO+WNaxpohM8waOULSumLN5bokB
UB9ZMzgiZSvL0rjvcgK62kNjBtOjzD0IRqT6aW8GVBtrGWdBez1GGOpWNYdAZkqA5PGOo0cHkYT4
N1lOkdbStw4G7RbOwIsXmOlJz11INr3cDyrV7HXhaO0VGa3BF570toVi71TeMtVLH2RwpaKXNmVd
XJap3W+b0U/fJoWyduH0Q9teUJPYrFSE8HhrJNAxlAejj8VKxliMdiUJOMxggI5Ey7omEB1Rlxwv
zBYJ+6rP+pH6NK6kgUgjr15K12LKFVdjpF0WkQm8THgE6RllB48wS+E9IoOuMTOYdlsEC6Cjbrrz
DNv7lPaai8GqJ4oUnjiWtlhyxF724cSEGY5T+BIHoQhXKvfQOSRZbJK820uKhpwgsKce/wGy4sjN
rXUs2u6MqCnLVoEfoANCs0yIde0ZwCWxv7XTE4Gy1q1Nbo4OZ96nHik7k/mkG6i02WloQ8pVynHp
Tg+L4LYk5+ElHcA9BIWBdEDr0NrvfXOGK/dVW76VocJcqdWp97kyO4ZrIwrCrzAIsbhaYd59xvld
2CsHrOMnVqioWeuUNy6EHF2yl2HFZy22VPnaJbn35qN8YoZu9qx7xH5AHC1JNspWlVaB7u9ECWI0
7X1ET34Qls/+GGOTRd+qo0MpXXZYP7ayK9uPKIInzCILrZ3C60p1zRzm0eNCRrNWd8uxscsHK7Kr
fqMggjz7lRW7S0ZW7tEKpnFYAsJDW9hOtv6J608R50bcxT9plnzowtIikaRmKUF8PAJJW82903ft
G1NoOsPqFht7Irx9DvASl7oBpnqs/NWP+zLfd0YxOc+XQvdlG8R0IaFF3fv+UrijFexCu95F/Ag2
liZeOoJ5xz+9imUQ8+HQlHIE3ewPV0FqbggkkuhqKlPbsIky3IRi9pOrzH/lfesNTiOtJU6PdL4c
HVHX9+9FM2OrqBTDWTTIqKHcFlIQjuP2asLHfB9SPtyR0DNc/uP3Zs7SZa4pXE7ks8T23ZeVcFhI
G6b7u8mmrGMU5ANgibK5ufl7A/Qvenp//qIsvCMIoS2am6ZjfmhhYzR32yHWs10YMAdwRDajtob4
9OOr/MVHKL81ypW0HYsYuO/fDGPoAGc489xWBf0mQ9N3Z3tGtx+RQF5VJE0vYJvGhx9f9M+3uyUx
lQEFJ1ZNxyLz/UVdQJ1srHiQBSnBxBkA5glqiQSsl836x5f6MFbhdkf9B9yZdGsTU5r94f1ZEeKj
Qp9roUTL3+w4ov8kZQ3TpJaudt3ZLQh7MwvqDWZaNfzzh82SFm1Zx1aoob5J0N/dKkbYdo3G1rjT
pyQ8RO5ALyQc25/orv58p6CYV7oyeaCl5M78/uMsp0EXZVkDFq0iY4MY9ZPvAnf+8Qf5Fxex+c9s
MeS7Ux/fik+d1EYA83D7ZpTutFIfVR398zuDVYO2PMJiiZfX/XBnNPVQjo5ZYXsjYfrkpo112aYR
tpo2jH8ycPtTz5yV0DF15UCosTAUfnxHIaESelYGNbx4veoXZQhuQY96gmiUXTS3moQpiEQ0t++D
0aRyG+hFfTGjMSIVlHqDuGmH0epPlrQ/3698h4wyTIw6lGrGh+9yipoGlEhY79jyXtSIfrNjDm+r
19H23wxChBepVv5kpZktFR/WUS6quHfYUyzDcT5cVLSpUVhQhncFj+tGgvY8S+h0ByG84DBEtbiu
ahWvRd646PEhe7hFMh2LIBCXppk4ByUpAUKn7C8QOdKxFynqBo5Y/aaETvmTJ3q+BT4s+pgEdJOx
C+8bIdf3dztsgnC0iOwGYCC7le35RKz3FVYxs/EKMkcl6R0/vvX/vFwhKRBCzOZanKHfBh3vnmKL
k47AMtjtMuhq26zM3Y1h6STY8NO/Psr/aDr4n43+Lou37JYGxltzfi4+Dgn/H7QRGbNY9Pf9b7Yp
/WY/mn1Q//1fuzzz/wUV2//X7f+5eW8n+vZ7//YTyV8k6w+zJJODC66R3+eAhvkLTEwGgK4ADWHM
JpN/55WKX5jw86Vx5GGvFpJf+m0QKLBMW7P/iDxbNj9+758MAr+/S341ODMH/Ghwhi6f4nno9KNv
cegn852IC1Lm3n0Yf3EY+Ls/Pq/K7249jtEp6V69DnaeWUJbPxShv++I5/3xn/9+cf/jtX84ynRO
Q55QXOOlcWANaQtSwn7y7Hy/tPzxl/nU379wpReRIFtNP1J9rREUQr+tAQkh0R/OwtJQRb/9372F
D1NG2uHYdiYuVKmzUZ0cWf7kHfzdR//h5JCTxg4vVepHMgMXgwCMriF4V9NPzkJ/89GrD8e70FSd
hk6XD4jkwuLeKX6yqM8Pw7t18n84O6/lxoFsy34RIuDNKwF6iaK8Si+IKpUE7z2+fhZq7tyuQotk
DB+6o20qmcg8ac4+e/3vyJvTF/lryqA4wigwz6W9pI4rFet8JJU8IQurzgB1CVK94e6v9T1WhN5G
kIujUZJPpKje0vKb3tLuqFldCjG240V9G5L/lMWdTg31oqee+/w3+/fw+Z8uzvabLNcwU88o4cIN
+Q0eHfoskqrRl6UmO0lr1+f/yqkRnp0lpLiVajdjhKX0XUFy2YcXVs2JmTG/dnipQNqhYsVTCIRN
6ELvV4l5e77TJ9bNJGj4++vhadLXukink4bCEWVpQFkNpQ/DvxNLeQOh6/yfMU7NktnK90gbGvjw
iXtN+dT7al/EZOFJkeH+ybOam6xjASlaBpQii3fgcVee1CATSJcItGzPrJbdgJOSgF+L6/JczZO7
Md7BJMZ1KnIo110lnrAM1JT35A7reMwM3a7EOQVfOzletrmwkpFpj6qwLj3LniARfvnSD695U6+o
NdqzlaekKQUynFrrHwYxvWvwccXgfUXiHq1Af+gw0fRMXFK1XZbJqxgWIW44S8hSawKPE8jUEOMt
VUXdQQDoYHFYKH+jll20FBWoOPe5xu8e008DvCJ+uwtThbQGd1Mp788P8ql5MouBaYclsDmG4n5I
H4vynQMtvtUXotOf2+Z/jkP/WUOzuAeXpkwaQIR7nVrvBDt5tY6x9O8wl8K3qR+2EHeXnnoMVN9G
Rb/KU22pDCSTKdPOe3L72I2asfCklN7GrJsdRMTdwF7mCF5oD017YaL9Kwb5TzdnURR79qLJS+Zz
22I2JUO3Ic8/vHMLsrPybcT2GofBC2PyR1nyzZjMy09Ylv0oCbW4V0z3deAuVIHAqkrbnegL1mRt
+ymFBktLu6t1Eii1KDmebuyVoCbxQIVP7dlxI756MVJlPwMkwYQvJW2f67z8YpERxfkGrIGNVzBe
QlMFKHUi4c7iSZwElsbc8hvhRqpgR+RfEo2UkxenTs0DKMMoavC/zNZyT45JNykTfOyklyy7ddE+
6HgMR58T3ynhher8/DsRAI3ZTuAKZtPhJybuyfUtQnxnA/dCy/KppucRXOI9PREkPiupSd/H4wxX
B+oaMCFfRECYBJhGJft+aovSuzlsSGDxHgjoshnQzwOVHF+x6ec/0thepJsQIbTu8YitL9NJZ37d
759tAHoWKoUxpcMopd94KruZ8HG+5RMb2CRI+ztKWzDaXHws2Fr8GwRr5E9sfN+TYiMl0oXzwYng
Ycw2grzzwsDq2GRqgR37pe1+KsLn+d6f+niz2I9cGA72wLywrEVBSkm7sOGeGpVZvMuhYUAlpl2d
MOLC2pGqflFQMVJjeFI+nu/8qXGZxT0dq+tWqvgjnXvM9ENYfOjh/9cD3//GqrlCNdM7fcy8Qdz7
pZOSidWc813+U8f/TVya69KxqESq1vbiPseCFlneOnXrpT7ETipSjxeaWyP4UVaYiZY8Wm5xILUx
t33qIKUZuYdRUuVI1BxShMVLO86LeFJalbYL1MTR5HLlueQbx2ItYNBcAB/0S30bNMcq6O9b4yBz
Ha6SnxXlOcKwhdKDNn4b4P6GaMV7Vb3wwpnuxKSa65eFFqzGAFSHkm8efAvUN8KVLc9ijZ7DOQiC
ZLqkPITDjZJdkiqemK/6LD7k0IfIKejjPoHU0AG2FCnV9PX73jVJ5IqXvv7353F9FivIs46C7EaE
Sn8tyNtSvbAQTvV++hB/nfMbkq+sOA4AUUAhlXczhq/j8DXAHcFG6roIqs8iBVy3WgtCd9zH3gfl
7C5e2ReWxIlBmYcKSkw6OWGnLn14SchjLnT4RHTQZ9GhwxrXMKif3+uoQHSpc/DBvBO8CzH51Byf
HWZ4RywrBcnEnrIWp25XSvY/7z8n/TlO9Fub3Qa9Cb4rRhZmz+5jRS2Oit09YokLo3JiqmizgwDi
HE8th5LDPjb8RvTUi0cfoUbIni13v89/0VO/YLZKAwycG6Of/ka5qdVnI6oWQa1f+AEnBl6brdQg
i8tmaFipyPkK1uilO/6pdmdrExfepDYT2m1+gvfBd/r8WJxqdvrP/1qaeW0KAUngcY/K2h+W7uhc
1+5sOfZW6fX4cuIiriL6kR4B75xv+NTHmy1HQc55/50a9ry7VryXuIMph/NNnxqL2YrEhyDo2o6x
SLE6aR0/e7iu3dlalK0qFMLp01nca8aNpl337eaPvR6KKWzapv76a+MB3v1V3VVnSxAv3KosCpqF
YILSrh3X17U7W3ZRwSGxrGg38e575b34Hz+rkwHpxGdTZyuuRgrj6hYBKTZ+9tGtj4znug7PlhxY
VCwMMmIoyTbVc/zoyoGYrbmYIkg3btVxr+qP8vhYX7rATgP5zdlNna05P+iGFBjIuA/zez2q7xs0
qH0Hla00t31qXDkqswXo1ROBI+OvAIJBabzLKJ+/brxn6y9vq6KFxi7uR1wfh23fX7cXTsU6f8e4
xMf8J4Aoto/iDR494UVjqO/He572boQ8bCgxHvcDlwZcRrzrTpHKbAEqowTPKyJedMkOYqd75aVB
mS3Ark4kChasfp90jpZuBuHCjDjxcDLPkVN4kpEmZxxG62dXflGYuB5QFSmUhlvlk+oVq6A+XjVF
lNmSjKRSctsS0kRAfWXSPEnpr/MNn9hWJrPaf+YIDqAGAtwRISJMK1FcU9cNi2d1vvUTIUqZrUws
06xY9DjrUX8BYQhB8ft1Dc8WIw5pSp4aDH1bLnVj4zZXdni2FOsUrZU7wWF17DNH+S64tsOztTgo
eP9ykCH25UfKGJvmQmX1iRGWZ6fSUiH3bvh8v9Tfx2jX/CG8MLtPzAx5thpL1aswAWaILRCxk5Kz
wW3BuxRNZ4nt/73JU+H3z8QTDbnzzOkAJoXv1eAfYWPafrMasOSgjm9pac+TFLuIKtsDVjdgiOZJ
D7G0HuAgCmBg4D4HgXfht/7R0nyzhcizvTRogkxQSnpTtYbtYu2kojLFAKqpVTLpkGPDwG6Mh741
r4v5fyz3/jp/YrzDX0jiYe/G/pGClrvyQtA/9dlmC7pvSw0GGb/EaNYhKJXMvcOS9EKvTzU+W891
ReqqmWZbrUh2EUcrU3wMAKOfX9TytMq++wqzVR0jRiqrUu73cslbStsvGvwJUkSffvbu4mMlYKzn
ycJOHpq9LmEFo4VOjsNtB9BtMoUFW7DKpOCQpYITI+eODHFXY2txvnunltosNoy6VFEbyhL2RQzz
wm0P0um6lmfBoR+NIuawQtQZbCnbpsaFaHbic0mz4KCOmVs1Ee0G0o7a/YWKZbcIc/B8r/8s1W8+
15+l/dccRjc+pPoU07oKpCpFCNFgi5TVRTl+LTIwP4ChVvgqttYybH+lxpMqrzUE41qqO2nxO+7U
fatigP2qjskSzS7Se8iesu6EYCItEO159aIJD+d7O63k7zo7izco7qmy6ZJhP5ks4OpRYb6Pebmt
Umd0/i+cmB9/7NX/Gg7SPRR3KOKwz+CfhPHXUF8X46Xp8/7VcKxpuR8AVd+L5Pa4mFx5tf5Tof9X
u6OEvn/IebVDvDzVIuOsWa6vG4tZoAhgvkl9yGgPeP9FuC1d+Iqnxlj+dygUCpnKspEIQAbWbejt
QYRd+flmy7uIE9RocNpA6yzwomperxuJ2dq2Wgyk9JhqjrFy5CMG3Vc1O3dPEMj5DmC4hn2Hev9w
dbOzTd8Ko7qNKG/Yt09j0P7K4+rjfH9PhCJxtvxyDUBPWZNobctNKPzoUbhjm3/dxUGc7d5NmAea
3/XDHn89cobldYfMuYytHTgaZwAZ931AYcHikp3IiTn8x6Hvr2XXu7XH56NZ5UZ7CPvrpq84W3FY
7QU59V+c3v0jRgzvsUBd94VvN83Vb2KnOFt1pa78z6pzMamS2h/AYRYajuSZu9LHLaSEhVd59yIl
W0KJy1NGcRYyRN/8rGBi1RleSu6jIOSrLNtb5j0T18YHn6qFqHzVkfkOdbuoQlw9MhzBx2Lbh7iv
hR9dKWw1adiY7kZrHupup5ub3Nq6uPsveGnEC4wy61K1h0KhLG6Z1BSFjlDcgMuA1IOy9lyKb+dH
4NQnm8WGGjk5dQndsAePWum2Wzrn2/0jZP1uZGfRwbCCoBiAVe49dDW68ej5UBslcZV0b65AeeTv
OP4Ukseie9Xad4/jz/m/+/3vMa3ZwcDvsehLMQrYm8IyTTcwj65rdxY+oqATKWkWeHH42WZona/a
Tf5LPY2GF28fSpT20RcV2E174Xj0/ZGAiot/NxN2PGmgdIQzePgKj20Rjw+6/uF21yX3ucz8274C
nQDNOd3O3BeqgAL1wlPwFDP/e9KY1vRV/wogupqnulyOPaltqHl4GrSIJ9TwQUt/tMmlw/ipKTKL
JxY8aE7gPAJS0uq1YJ8vTPnvNwLEoP92vjDEqsWvl2+ZrHVRhA5g2ciZr5zYs4UaDeDFgK8y5Ag4
si21fucn9p8Xi+/GfLZQqVBAU1Y3HO7cG8lT7uUBpiK+FsOT6D/7iLFGwFhiq63iLDwGkrQQpINk
CVSE+YuwKjaaX240ddilJC4VL1oWOWDQzLiXBM0RBG4pEN7SzybflDgUQMxMpQoX28AePSrcqVM/
/zOkP3vXN79jrmlUW6k1cbzhMbrSndHrlk2uOiY55674HbqSnfG+5HkK6eHE9kVzmWgF0DzoVT1u
7RBFGmPbc9qvykObd0jSUnyNm5Wgx5uIjb3Ul7I4IubxUKnhhIB0K5dTgGo4lWFZmBGwoxjr2Ode
/a1gextGb0YuPKpSu9Lk5C6Lfon1i9HIywrqhj+BNgQdo0nK2lv8lNUPfNV8X0DRoq/q7Oj7r9je
myqs73Z0AIouTG2biqyJ8b6l6LSqKX3HFLnUqBcwn5U8ccr+Zxw3div+iFMKI8WaVDzGbzh/CIOK
GWaFz4Ow8JLnUTsamWy7kbHW8DBNQex18XIUn93BpIgWNruoHXTzxVRuIjwLAes61mAtjW4tuJiX
h+IR9rVN4fOylCXqQb9EXVv64btSR8dKofKxqK6LuX/kg39FgxGkaVZoU5ZFscmQYdZ2Ya5Ma+ab
qWLM1hJJZZPSQM7aef6UmTfm7+ymBHgMNxp7aGnjRfigXVheJ4LCXNYRaB7FhRo3STfetY27wGtY
Ly5mJk/Ey7m2o5WEJrNMfogoSAu9/GlwzBi+YuUmj5/ibGs1W1e5r2PPtoyPynvEC2QXV49CtJos
HgofHpBOhTQWEZZ6y6VpY8bFo4hVri/x9GD4tpnnC9d8KL3sBbvQOI5xadBXiSwBWa0WgrVM8miN
Bq1DXtcsZbyBZPyTVHnnhy+BcZ9669pYC/kl3eGJyD2XedSq0buDIDIhRCxHBbLg9+dnxKmGZ2d4
Ny6DkqpBYoeFVemxbJ/Ot3vi68/l0Dj7SYCO+PpmdROWVLNshP6CVnc60Hwzh81Zl5GHF1Cw2Cqh
QSEV/F1QZZ1iMpz64aolYg96sYNfdWFvO3GgmNeIuiCyh84d+n3kHrXqqYxuVZxK6vbCjznV/Ow8
YYJDHduMPciF4lgKwTIf3isrsHVq4c9/iRMrZS5trppWjJrpxCKmexUbC8vcutWOqatHF37DiTlk
zo4VcloLoHLYoLmqKc0q7pbne36q3dmxQoqDWIly2o20VQ8Yqr4QBU+1OwuCHcZP1IDy4qlH2x6P
C+3ClfXUt5ydJ9I8L6UUMsaeB1UHBAfy6cSu1GPDO9qFj3li7s+ltqXQtKo5pVu74iUu3lXhUEaT
ZU1FnsdbiMMkOL50sDgxTHMda6ZHjZCGPFH1dWrLjblGaHZd1JlXvjVDkaWqXw174ANesA8vZRtP
zHVjdvqXolgZ/CkrGNTVrdQNcEYor28kRifeiXiWnZ+YyjQDvwlBcyEqQM66jWWim4FFj0CdinJj
UZk4iscRqtcQZ1D+ftXDUUBLbwYbBYsSsbrTWkBkcMNDc2LJrNxSWoiY3XdCsMZbxu7z8SkvnnEU
W48TGTr9jJJbAZ83IShXRWlDjFyd7/+JV15KEPldf50vetx44Y2xsoDWxwOm9RjxhQ137KRdpv4v
OBgcc2T8/GFr5Pf4FsX6vWH+KnMoD2x1YYLqeMQZKir2I+9qAoYQLcYkVGRX/r0UvSSDkxiXIvCJ
rcSYhZe+F/DfqEk4qpHT1Q5cwvCqR1hzrkQ0fQl7i2mT8spfTd84If5c50f4xNqZqw/dmro4v5gm
iPmRZkecUc63i5fj91NPn326ceLnjhB29iXJEhmjHq98iLp3nGjKlHeywXv3yAjE+fs9zuDYyBvq
Ls5fJO9dgYTYyKFd8NhhjOJalQPbG746PAXF8C2mfpSqAWRqP/BJc+J4WRXrEK8/FaP2zmjxIdeW
LcYpuidhWEJhSY8xoABocI9Pmpg8SPmtluzz9FYcb2NtXw+fNYWt6koSfujRYzAehaoKVnH9VImo
z0VhwIDZezAwCIErLr1GasT9blfqP4buzsPKTTPf6/KmxDmufU3jIrBd31qOebVMxi+jflDrEjvL
21HHoFHlggIBQtLsQjEcuGMLINq3fo0pRf1kDE9BfpS7p6J7AMOIg8hRTCE/3RTuVhQOUbqBcJAX
d0PxGKp7XdmNgen4o+cY/j6EhW51d5DseT1+hj2ZK78roIC6tAsGdx2ErWNWv3GbWUKHvTOL6nWg
6MnXX/0O33Xhnq6rze/zX/7Ud5+tgtZTsAoWOahRWBLWh0C4cg3MNlk1wQUlwyFx38kUo9yOl0Lx
n5zyNzFyrgktKAbBAaWnYdFdkRbFCsRyfNiMibDwtedYwqnpLXz94a608UYwfgjahxtho21uLfNV
Dz4BNj3kZXyvCRutjTa+8SiF8D64nWYeBXbXCaPMuVOBK9ZYlUqoMNwc+xJjL3oXlur0PvbN759r
S4sxUMKQyhhoVPDhsSks1m3/jJ8Wvi898f2qaTHXmAaFEjVlVXN+L8ifO9xPrmt3dsg29TRVjXxS
CkTYMTpx65xvV/v+3Rlqx79bTxTr6f8V2LRUp5ZhurSMn367ktlSUiFyGumh9z4U46MYdtjn4srT
OF22S1KMDcuN0VMvWzW2oZCcbN0Fxp7lcOBJIzb7RV2IVDU5anoQqgN8h1Ja4oe+EN14GchfshWC
CfsUzHzbpOlhsuGMpV3UC7ZrjisvaBdj/lyVd7G7rJtbrO405aBpKwvEwflffmIBa7OTvqULgwTn
ZNwXxUMk3Rg8YFzX8PQH/9rMwxYDJ9VjBksYHH00wYVDwqn+zgIOhFdFSKY3CFHAUE1/c3m5uq7D
s5CDEXMuNBCU9sqH4EmH3igviF5PnBT+FKj9NRJA2j2xw8Z+X2Gyl3JT9vWnFkDP+W7/MYP4bkXP
zvd+6uMNqalcBQGxlr6xVzuKqWL4NdBRV57yaZLAhGNZ2VqpLJIo5rgi4l9VhIca4PHgCe8YbH1a
gnhd7J6LZkek6wlFDsM+0evfyquvqL/P/9QT334um/U6N8JYGrdCzQKAAxbMua7dWVTxTDnIlZJ2
G46zvuN/XtfsLKYEwgT2jtDHyPor0MIrRcmmOluymZLohZDR3URf9OYK5M2F/p4IgnMGaiuGOJA1
dLh2kVWAVbP0ZxO35zy9iSYD5/YrHbhY1A54O1v173nItEOsPs3+ITU//FCjrHeg3le+y0KqUOI3
QC+PHWWUdezCnHh2oWiC8ukx9hbrbFMhemvfRvkwZkevWMfxppHWI+R2pb7rqjfFE7cXftj3e95c
tRvKsagUOQOmviv5ruiuC0WTl8TfEa4a+nDEHY4HhujOa9didWH9nLguzgGwfquEUi0p5PHVu04b
sPLFXtOCBQUWfnJLv3I1zeKGhzF8QzEeYQlbvtaoV5XxdNV4z1W7GDBqYg4AfI/ZZlM5xpVZrrlq
V8hcb8SgmC1FvGneukv1DifGey7a7RUFKKvRom4vn3Rqe9OMHOlz4y2z6vG6AZlFAgWvXV30QL22
dXLbVDzBNheOcyf2lrlaVysGTHxk+q4rPwrwFLJyU5rWha3lRLydK3YVLVXNamp81JbNsKrEC+2e
6vRsD5dz1asL0I97LfyhW18x6ZTS8JfXjfVsVQYu1vqdzCQpqMZ2bbxLr2t39jxniJybjQzVQ71S
+02aXwq638cmZbYKe2uI8dKiu4b705NuVO+6XM1crYsncQnRtiHmxTzELZviuv7Otbrm2PMSJOLx
LUiOjOttfEFMemKuzUW6g0Fhp2KEvDiv3WP7fNU3+2+trVaK8IqwQL4pl5cMP071dJrVfx3nOku1
xlj9vz3l2ed8T/+8e39zivvzsPJXq26VcgeQ+n7fabkdRhgKw5z+1UmNnanVLk7gCLr7WpdWYazY
ESY0QUL2E/tp0zzmmCEtKkCLGTeM8F5ArJamt0X6kuRvseptcKl2Am10Ali3iOWWBSYRRoz1gtvY
Wl2NdqzIuwrLAy14NoNjSMVJudXagyLzhHIHUmDd5Bqm4K/Yj20ThefpEFO51E7FEeNbX0P+qseS
LVIaY/eiAS8i37pRsm2zaudj/Kz1Q35b1QcAOjuzXtfuQ9/zoLL3vU0Vy2sZDCDwSxmpq+Y5PFw6
uRscxy7bBwLM1W6D+TDG1EMHdmLcWlm3tax0rXrSejIoSzvryQp0DTNzT99kSnzddWCuncq8MTDc
LiNVFDlutoDbcP5Lnwh+c/VUITLLe4PbQFDfVPKbDrS3Fq8UJczlU5bXBHmqsDpz7XcjPw7JhR39
VKdnwa/KIzGs45HqimHVmtJSbd5KJtX5ETmxoMRZCKySshs02WOboY4xdAL1QuLj+05j7PXvQi2T
ocxbiZH22zUncXiFq+kUdb7Tf7S2/71ggVnNWg/issZAiX2mh4mqSE492bRPMPAMt3qMzZt+UUkg
xhOg7+aXoL/l6F6jyl2rbXsPiehCR74fPWPu9xianlSHOoFeNN8EOIDXnVmMuWQpEAPJ8lA77OX8
BVtupbnua8uzzV9qqh4PR8KnsvKeh1/nv8b3gwDv69+PkYnYSPpWQFJo5d0OF+bPdDr77y8Myvjf
RmHcWUXT+sPewDdf5U17rFHIwF2GzXy+28aJvzCb+QA1laIrKM1QXH2VYoMkar0Tc9oPqqd4eDv/
R06MzVyaHyArVfuQAY+3xe2VOYq5IB90o65GkwYUo4fngn941x2V55aXQiVCj+Idfh/i/pooDznF
FefH4ftwgOPsv5+zaLqyF6lA3tfltsHVv0BLAcTvuu1irpxH3yf3wJsRxVaIch5xQb7Q8KluT5/1
r4OBbIyD7/VEx9B4L4Tx3oyxT5fj5MKonJods+WYuEXVYa8OAmC8qwawshe6PQXZbxbPH7/Vv7ot
DFkfCS65VNd0QZ+Q6yxhz1BFA0DZFkTRKWV4hpfqv0+oW01ptla9Jhv1tiIrrPjrMbecOnvveWnT
xH7dxdVaxdofK8llXhY8ypKVaY6R65yfV6dGcLaIFT3r8CUn9kQPpGwuRIY/lZ3fjN9cdV9C3kms
nOCTmt7eb5YgOheNqd2lvKi7ceAUQ7lJVQ0mc7UYkmwpAlpJhW2uojpJ0zU4MmpOftACSIh1ZL4k
4t2Y7SKPeuX2JTSbrUdViouCEH/nX137M6oeo8mZGGxIu+ohnpfWb8G4ZC05QzH+vxo87In/ncVh
ogypopXjXgGrXOwmEliWJ8sOCzSxSfeocNRoO0R3VC8klWRX0n0gP5z/PieC7LweIPQ1Sp5DbpuJ
f9t4wcIdt5X8Glv7zrwyrzqvChg0U6+ZB0hCXsaH6LrnpXlNQFmG4CwUs9/HEd/SWLbDpTWPa+20
Mf739AJ/+O/3UDs0N3GWcroF1AW8R85+6d2NJ76Z1UeHujBRNl4LKtuyU+Nn63sk3XdoSPAEhTsc
GYu23fjejZn3eJW9dsarqe866Y0Zu4ArsDYlcMsCtYzYrVniUapuDGWr8H9pjqmLol6zG6Vcj1kD
cnqVZ/oGf1f48WvcvnYW/4h1UNfuLrfyvVR+GFa7CEBMAIVcuD1eK+pnplVb2XgSSvOQ1ago1QNP
7EtM9de9mK/lABeIDBpzNjyMPRTpHIj2sZNSnh51x01dBxtzGxy0a3C10nPqv00II+ltZhWONwGw
Ks+mVN4pw4eEh4lkhGmCe1nrdQ9+Lq404SXNP3NDIqHNv7NArxh2bMZL2X1MvZ0by3u3C1a9chzH
G4TNdlo42LUuDOE2y3atKtl+p9h1+zUIN7IPrkHaqKG3Aj/HaHYLmGrLwv0Uu59dby5U0GSDFH4B
RdroLZilplsK4gFIhNiFy7LINtHE2B0gmmNtvmgHcduP1XoQsTQUPrukPw5E3SL9KsRdVIMEMt8h
dgEsz3jCXWnk0kL5Ncn3VvcZiNsqeJGz0BaTnIdG3xmEQ2+2a4ArL5X7EKHhL8vkAWaRP7CAYbpw
pVzhh+B0wNS05qvLcietc2oW5bWoHa2wWQTKoYjHhUBYWnTDSvKsVeyJjmaUMDmSheACT7Jq+v0R
hbfAstayCRmb6gepzx0zGB3VeOTVjBejRdWba3eo7SaIbYs8nSzvyzJatNGnUQQHdcQ+i2rOTjmM
OCCaFbQUCwm09TPu1+iPHXyh1yMe9kaTLNlIUYNUolNYS3UZqo+afKysJ69/asObNj62w6rn39bT
v9aEyU4SDATOks95dOCfU/65fbLWzXIsVmROS2tpQ+QNeTdPupq383Ull5By6Fx7aNGh+OTv9ENS
7gv5rR4KVDUE4vTLlH9U0YdSvZvmunV/DO4PqfmK+e8MoLNY3wVGYoNyuY3DZRjfuuO7K29CDZ1w
YnvtsY/v8vggg+vlGCMwoJLlUruMGtNxu9skuS2DZSc+WIG40KlkKYSDi5Yi9POlONzxjrPyhGJT
QGuqkrc2TNlfqJTidFG+J+E2bcpbNx4wKuxXopyuaoDMcGgWvmBtzLTfJOodgmC7Fg4aPHK9tusa
QBEl1clPU3tKh8wxwCENZfPUY10m8yaBS94t56RlLd0lHh2uduUIkSh6HbOtVverFpIUaC3dK+BP
7coUshiTVIgsODOopiWI9lNitljJBCKDWr8QzIMaIclmyLswWjQVABEZgcnY26ZcOYW5hua5CFhT
ftzcWsFRU+8M8ZiY6LIdBOnkxKTGxzvhp1HeS3J/46nyQx+jQlHUhRC9hLyrjiidUnK73NPN9DGq
g41VCg72EUsMUlOB/DAq3Lh5SPLfZR8ddVPbhXG2cJVwrSgPrplAzCkXmYBJCAmSvlJQmkPkTDTu
o8BhuyfLGhZ5pS6hdeplRGUr+vMcGp/XP8c8pjRZ6YTSI768C03tFqX13FRooFh7pqc6lt/bhnmI
GAEr+QmSbuEVhh3myYYcvy3g9NFQzKxoNzpK/6x8ViV0eVWw6eOtRt250TrUGyC0ipxSgTD26Mov
TVAeZKwnga4gQ/ZtWclXSOuXefXutby7pNVbKfa/JBR9cKpvof71Cziyk3emnekJJKMGnAgQK6Xe
ltyY2ogaBDH/kSGBhyC1EBFJNLHm5Obk3RTB/XoaCsCqjbvqh8Ypx8AxUm0VDqDi6z0EI99b1QJP
xPo67R/HlrLUcJnCca7eOvWuKV50mQL+eyF95QlVyHcaBx7+Fz3cF0V4T/37jhlUuKB0EOlP1KIQ
SX2k3EnMGLl59DJy8rK30tu1D3gvuws7HqpewuBRZbH4aU2qfufK1p7kmA2r3NGj9z7LdwRri5oz
AbBTBgiS0/8yFx/A065Ddr5WeVaMh7FCbBk7MWjKoXjNXGo9rYi/tO282yzNlmqh8qzmw/PonwLl
PS13ksBzrZ87CXxJjfIyVFo40Arde5X/1uStUnHoy7eZdp97H9JYsSJuMNHZhMWmjn9J9S6kS5m3
Qyy11duaE+G+1eSFGz51w1poG/CXLyiIIDk6liqDv1qJBtqr4KOnyM7qACY6XvVoFW+luUr6O6Hd
NXKwresHHnvYQuOh+xhVCUpauJQFYR2PzKIfevqz4i7lSyWPdMauJcSGOYYK4VYOqaq+TVMJV4WM
w1e58bJhkWSreDhkYGaKlOjlO5V0lKJsPZH9impcubAIJQ+8rnakGHAbe4eRF+y42nTCp46HIaId
qHQYIfPwWULgnG5GGg59HgV+aTrYeWItpngzZpXtVvVTwyYPJD5aDd6dqjhQU3zKLI1gLSprNmO0
Y3YU5IsgdkTppyhuenmvqc9jcyepL1J8VGA4t8Z9AYzJp4C5UReufNea5koiB4UPRsh22PmvteeU
6YZUEqYOD0H7LLD3lSZO6nWO//FY8njL36D0w0q9O89DSx0K+7L+6bUCC1NddG25lRvXCRGWZeKy
tTiQtRsja25NEGVlndiqyblgLO7kEshx4R7ihDwEp5YkihzshW2v3hKeD0a+b4hOWQ6FwQNPaFVr
oZtIdR1HLWxV03YpUxrf5I+W4K2i9jbsqjVYRRzymoUVrKgjO/o8XvkVz7OkfQP/SxxuAYUl2SdW
kYJ0jP1d3YClbBZa8aMe3aVXHYOCGNzf5sHLCEBSHkvHVAAWV7Ya/KiS11BeRR12c82qob7GjIhg
Htt7E64MvFqyDiJV+FWGGwqVIAQGTCLDqbjDjESA/tWynmJjM9aHQsucItDWcbPPrOQg5d0h8tBp
YQwEQvemwFOsRm8vBOwvem9wM/qkchm+Y/WQF4Wdu64TjPHab/OPui82fbM0+NGuVYLMKm6SrsMZ
957DIaHAXKG20eOfcpItgiBwhlpwqqxaSfIT6p9F6kX2aN602i9Z2ibuNK7KsXJlqFWVU9XRvmYI
dG4YgbDWoXqa6joV81UafYzsbwmnl5EzvWLyBsEkVjhhF4q/6iLNkYdfAhucjhtwUx4G72fGYVrE
ocLwNyOjnBaV7WvjXaOJUF3VaQFYfrPxKuu2ptBJ0X4bZbWKDHPpCVSFuem2HkQAkoCsmDdhnm1i
6b1Pc0ePoW5hAwG9U1m4mrws62AlBfqyrTZlWThAEV8UYfLC2EXNbaQ3j6H+patHV3+IkiMH0Lqq
1mXWLcdob4Hv06TCzsINJjG23oA9GBviO9UoyW0saY4aAn/WtVs1g+tW/B/OzmM5bmRb1+9yxhcR
8GZwJgWgUJ4sFo3ECYIiRXhvEsDTn6/2qHfdphTBUUe31CCYyFy5zG/IDSt1U9Tzqltww8652PBe
7RroYIbC0cAinfDc66zaoEKr0oPR+BAOWn8zg4fRql8066RNT/X8g5xhM8riFTMIfry2jxRMrKaQ
4CbAb73PmMtFhp/Sil3M0zRaK0UlnR/YjKTldTPeJ0Xu4mpSis6zsYAc6t6VSKgGcwKkLSgIpkCx
XuJCW2NveRhLYzXHE/JOzblFrTJulXvd4MoRw6prsr2qldQClh+l+6TxQnoRTo7v6mi7TYFImKnT
Ea6wsCW7aW23SywXc+OmJVvMeEDBorSdZ2TrxZpQla7v5+Guqct1nXXHxCrdwo43wMhdCfULm4da
4DPSGqFoc2HIZ2+0OjuMCH5rLPMiLQenBD+mGz9zAmqLvA6m5MGifvYQ/czQWjlVse2wz8VUD1vH
1eSQ4SNEoxq5rxXTQ4apZ8nhtHHqxMt+NZLJT1l8byvTcekR39AM2e3LD9Oq7tRk31ZvnRb6pq1y
eQnPxNTJ6kDpx6cOa9zC3tc4myJC7aOkR20Lz60KkDZehZ9jmHhh/zyYzkZuyjXy5XvN2fF75MpL
bMRBPK+xDde0yQ+RHRq1YC7s3+mIVA4GcJk1YWvn1VfG9GEQ/Rq/4d66w+9nhSk7EyKA6rj6NbXl
m+JBVfHLpAdUyfYKJb71lOBoUxeHBvdWMF+JZFM41vgL41TXP/WUiJH5HMWV2wCOJ3NMo9C3owpj
QAu6qtiOdvNpoQ2+Ej2h7epiXNcX1FtWpnoequRXocf3M5EGFmSJOe2C65N8KAp0kadDqYwkd8iB
K0TtpJvKbYGwTK9VJ8feG/DEENhZCbOEs1WBTrY3Yf2Ava+ITKLjjwRH7ART4RohzyyJudKogJIe
CD9RHE1gbVBOwqbPs7SRqzTTWpErL2u1o0BjANchj7MV1MtTCVsy4uI1xAUZRb+2kSoPq0dhTI8y
+t1DnrkMfSA2Bp0S5Hhm1Yu0yqb54EjCH4W1xisCoIA7iNBv4mFlpo9KhOsofn7zfDV7jD2Bla7g
CE5h6Q/Ls9WREmCiXpjmxknxsJYdKSgBQRaEyqxHe7+d7h2N21VReq8xwuelzdzCiE+4/HqqvJWz
7N5pPu0Gc00InJ02eQv05AWs+TTpbk+xgCnrSZ8fF+2uFOF+6VVfrTmPxt4JsXtfECrvA9yRoQQ3
ntrrLj4zQRlb2E+Mh7rSP3VU6VHpb6r7Xltb5SlSdmhCrxzlp5o8j/F5xGvX6Q/ELdDsbXJsUtoa
zQASem0irW/K86MUp24Yqm5W5feMucgf8MLEr9ScnbOWxptwdrZ9FuGvJNZGpH5kZKjmGONp/DyP
DdMqMganoAWzrJJWWztF4pZQY8uM4GFKgebEOxkoVjdiqIoeHHkZFg3kdZqGAk8RrWpqCYa8azOU
9qF50qg0OothsngcrAV/Gsp+a8HKWjuOJgTcq5Y9VvK52foqxtaGXWPGiSa7rtwlUnwUjIyF7OlQ
wSQynSKCo6R6korRwGy+Tvank8f7BndFJfnVl8kTU5k7uiKINyi7MuaGywfrZOvtY9eHAXA7qoV7
u6ru6viMmfK1MHULkuGk19xUHPOSAbOlHk0xu7bek54t1EX7yGxPdcg1sLwhi+hapbZSS8lf7NeU
nqLgFNE3Ao+bx4zIx2WVMyEuX6sc2vq1kxM/9O1bSrsGYzMys9xrok/cL+hrRW7HWesQqp+1twlg
pMrU13TeQyu+2CM7eA6Mwd6YA6VKox3iTPNqE0ObK5WmxUTcCK6+4byZJT4ry1xJnbUx6hMdR1fh
0yMlHkT2Ji6tlZmPriMla5PWmz7qFPicCWwBehuO9nQNPFstwr+tfjH6l9BsCbKfC4Gzh/KZhtGp
kMZNRNKa40EwKBkI5NRVk/xzqjsXaDrmA+drW0ThHsNC75KqG7s5MXSDBYO0Wfkbh0ynC/eJ3AdK
w72jzPdNXPhW/iktgVEYa1wnc1sLptjB3LoNZHZtqpF/Tga29Juc2ljRFj+eF2KerG0by6aurby0
iDZFPt6XzmupDKeKbpRhaKthJFeP5NPCq/XQWzusGBLrR7HsZOtlBKITSb+r+Z62xmxfDC/zRfLR
qvbBoSuUWae5c9YZOVUpMljer6rxVoQ7Qae93Yi+DDp93cFFlrJjRiY3dj/SclvRxNAH35CPYdKv
emCxIv5VIqScxibm4gue2fp6WT4nEpaF6nJCjFvrDhluyw0N4hRRJQO6E/01YNsCQzHppUXYcsjK
U0qcbnLME4p8GzcwWpxlpaTA0epzOU5eluD9TV26TF5BpQ32+xCN9sGKtU1BCleY0cqZXot+2Mvh
XZ0kMPHvqsj2pGbweudN73RUs5JjyugCs+xVJJus/rjt9exOMhoy48/CHt0+HP2xIfurOi8bR2+M
Enx9QtqVT+ESbhw7sJlxmbj6JFa+L9rnugxdZyG3qow9xr0AN+jk9tc60jg28bxzOhdegNtaYNPN
wpVyoCVd4c7g1J1MP9QTQdxpV2bc+VU10WpSID8ItyArmBqdjh1AVAxXmpEN2CjwXmAqkzm11e9u
KJ+t6CpNn95Fs+XLBlHDdDyjCb2iFvzVwYvTxo1VcRA2G6XIDtF8mtT8IW2m+3YqYdoTxFJprStJ
MFYhfQC4/aXYZISq1nq1MHtrwL/obBdVJg3BujZWiRvmSw8vS5GUc6M7zwaqLnQnnmDp4kkeHpvF
ecrw4tY75djr43EOp6ADSivT2ValbZEju08D8vrXU10iGy99a0pX+ShtuQ7VuY2pMUnHovHYz7+m
B7vX9n3f/1QFUBSVKnQIxTpSQ1q6lQEfWLrEAy22FjyaQnPEiNV7ubXJftuFCx5NBmtMNmJu32Wn
Dgq8zxsZyl6h7wpF8vvKkAJRvC6hvjeAG8wG1iVY8CVZBAMK8r8ceXP1E19uT23mkxoqXjkeKkQ6
pp+aNa2y8NGIfkStsxvqbI+23c94IXI7ImiX2TVSDoj5Yo/Y3SifzfjS4M+h4x28SJjo9KEfZ7Vf
qOKua3NMzc34gaIEdIA3lhTqzo+4t3ciLt8mnMuZghznxtgqWYuihCxlq9TqGUkxh6IQEgSiLAUH
L9hfsy90ybWag6SIg9ayxvMlmg+2dDelfLJNFxexK0dPqeVXJmm+02NTYKNVgWGtpxstZi6L7Dbt
2UDDbZBwUFYsw13C00OTLJ+1HtQtfsqmRPeto85w2n4tqPtj50luH6y0OktN4zuZuiu7mf51s+6Q
9Yk00FDTxSFd7Rpn19YqtRk7zB4dBIPqlZm8iu5S0LgIHXUn9xadzaZa9fi+0nasPEk/pdk2ArR9
7dato7baqOpZX04xWHxbCK/CpMHX8iYHTv2AWewhHcs3+8pszIZ17KgMwYb19d8xi1lrzKoa/tkz
JLj++5UrGlaLv5AMCsVe1dDU+qS81j2oJfHgYlBIEXM0JfUrHnsrI9eiNYeehAEv9TPevli+Y9es
GJ8TPuEhoIa8K2zX7OG0mPfQGb2MsU62FwVNmJZUetLaS1dZwSTalWDqHE7yOhroPzl3UaJ5MqCX
QW7cfh4uWLm81Q78g7Z0h+I1ZOQ6fRrtoxW+LwPXpGSte6MOGp12MFofY/1h1Y+NtSuckTu381tx
nOJy3Q1YUg93pi2tLf56vfymOvZHo94N3RB0ju4h9gqHwlmRAOz7AR+pY9OmQTS/lvM2NvaFWqyK
8uCYz43c+bVQVtGCFzVdg1T2bRmupqK6iWlBzX/r2Ps1LV6FGZvqkIdXNIxnuBS4j4dKHCRS+yMZ
1edaGDnHUQS0vh4Ke4fNcGZFvui3s7G8yaSd7dQjNAUBMtqGYhM2zWaQEPYs5XWc0KUahnWoGGuZ
gzCz2EP8MWXlW9IVnLDck0yMqJcPG4vparKfEw2ZScfKLnaquEoGmF4Cf7ak6hFBmHWUKeTWu1Hs
uTa2bPCgb+VtqxAHsvHTJEpVXb1ZlMcI6xKT929Y/TkZaDGGljfb+lvfjyDlkrMTmVjbc0cbJWpa
FQ2kZSk35WgXOHPr3rScMQpSXId23zTNfqklB1RbznjGHESXHWxz2cSJug0leSOXNlWdfoiT8qwA
5Or7LgipCcZCXzfZuNFHnEcYWyj5MdKesvmlSt+d9D0VbxFXgIK2SXbotbdK0Grv7yLjJMzzSM1W
ohUc0YmkYSJJuZ8t72n34swv2fA5Qbcq55M+bujhAxOU7TUdVC02fDODpnC8jq9bJYKCec9AUWlL
nnAfqWebrowjb6V+N4lz1h6j+qTnRyU+JspRnt8n9arnfWEbemOdrQdJOiMKWhKaFjl18xBicibm
HzHEzs46jcZdfr0BH5s4e5hNCtKm8PNmdFmMj6p6b411rQFv7LhxJ38KHR/bXyKRjYJLfDHJdw2a
8GWMxmfkNVrtLkBTEAjcWToFGFxZbaflp2t5OTv3mXTXDnSPyqMUag+L1h4MrrRIZxS4QZac0VvQ
GdCGyf6Xe0Nsw+ITkVLgFodBflekaKNpHChxTFO/k56n5KmdXFXZ0SooUY3KxFWnpturRlBrjldU
847yP7ev33s/WNpJSk5df2foSJcw7WWYFtG93ItsVw629jNd1AB20T6vXtXJOWjDg95NaDGXMmo0
zttQDXcGToOeM74Z8nMfK2sqrXXkJDgeYnfV+2X/i5h/XiJno0va8SqPkw9nO34pBoDtw5OUPBfM
i/qLXXtpbe/0eGeTmm9060MSF+NnmW6ltvO7WQ86+aQUd1D5GWu4XWCPwE0jPwoR7Om0x7lQ3Jx4
LMKGfXvS8vGcZCeri30E0gNM13+a8TkmIsgGAj/kiAwMKPzsZFVaQbulnClM3R3syyDlW0mj/pH5
QTXOTI8gJX15oCspXeroo4iKd6ep/GV0DrIW7U11Oag1o+eu09zGAtuLAGtOHu4ktm8QvpNmbTJ8
xAkloQtwyShJ9TJdix4LHaza/TYGtxRrnjo+4QuITnDHzHkv9+8qlvXgplYqrY+cRoZRyF6vSJep
/oB+1XT0Mmr+pEyfBlFd7OGiyJL/Z3zFv+NfrFuNMD2OunYQAAXzzpNK5vd/0R776rk3yKR0Kiru
P55rd+vGOdbWt5Dx1q0smJwkcmXMPDdlkDls5O8CJm8gSCUWZmptgwCbW8Sk+UR/QVJ9QfCznBuA
UVQ02tQXEpeSZm7T5HWURl8xFe5YJrKqHkxZ40a5ui6c33Y4XfK4W9X0XyOn9SIo7+UvM8v+8i5f
fJNbTS9Y/kaeXn/HxmA05WXf+9S3sjxjJkw7q/gkcnGaGWUxAP/W3rSvmKD3t4ekjLr//R/l/9mL
6YxJUcAYUrwh9ZO/AX7+HRpq3crvJFprZ6EKv5nLpjSKQLNPlO2rMF/+Av75QqDasm8AOokc9dKY
SAIVU9p1jTssfRDV5NgMx0dla6XyapLwINS0LRXjPjEMX1dfwjknDb0rHWYrI3GYzogSVie5He/6
4i9MjS9f7bo5/rGo+ZgtchyBOC7oemMXC1d9g/ZAVNeHbPhgBr1tBtyxn0D76OaxRkLdRMVCaixk
HLJVTg1BJYQr4CEsHrHS/ubWvAkXfI6KZoKDTG3h0XPGKfV7W+iKoPrHb9vYxdB1MkjXntHsrP4e
vqfLfvWb/q8Hi6qtrHbhwXog9Ss8fL73vjfRwhKZokuOiWSj6soaZaj3refeavxYrZ41Iml53Vn1
ItCHBm2Q7z36BhyII55aLgNMxLLfy/k6mb4X6W/1fGLsBMponOe98r68VB9/flnt3/GE1v+n5pOo
kmXMFuFYB50FzGM0rmq0tE+mJWFwnd8lhUYKGJ4d6TqzRhikZb4o8kOt/2QEIUkHPd0lZBN1ii2W
qm+ZRKwznHKb5aMckZUV0+k6nU9kJxiVH3L4NjYPjioHpvQYRyOAqJ2ymMgPc5gK5eHPv9Z1rf8F
EGjdxBtLTWNFpeO/z8VlRqtEtCNeDJ34qdXNW1LzK8bh9L0teqvzM2dGYeYNW8lK75Z2bdnPf/4d
vridbiV5tFIfSkVPiPbRoUqvtcKfn/tFtLduQoCpDzVam6zNKFUEYlwYpZDGko0D+N8EYv+zJ/9t
/W+iwZjKmtwYnIFUjd2lPJfVQdYfq/G1zx26jCED5O2oHbrqYOWvZXfHtV6VL40kAXTLVnQxaV3n
btW8F+OrI11C6yVRf2Kvbs40bHHUwAm9u04tJWR2Ilo7Vb6umt8ac1KcsE215jp/SrJnI/HAMq9s
RjapEyiIL1lN7PbWUR0CS9zL9BHlX0l6NpR3Z/lJ99kd4ztlul/MqxfbfdE6J6ndT+kpqYAdVA1D
xtea/o7ZtPdRqYGLBMETPSBnaLcLHrvVZdJlry6ex3DXgM92dtHwF9b3F5hwy7qJhCaksD4d0CS6
anNQDAJ8YlSDtuY80eg3AT86rhEpOG5UXk0lrNN8d6L4W/JzOMv+d3jvJqeSBESv/dQco3Aj/gal
/mKT32ouqlWkxxL4gf3waT/Wf7nTvwpq5k2iNCdSZY8NcP1yfDGwFwUKSnvMRXVLj2D+drTjhnY9
RYqnzOZKlhccpplIRJZXd9s421Ltiz4w8pmmIYvNVMMy1GNULT/kpLtz9BK0gXm2y9hDWTBQaC5P
ibmNlk0RaW5cJIeZfnKmHQq8WRLtb8zur9bqeqD/cXf3ei7KJVPICXYoEIjvqdBYtzJaY8c0u415
bHJiGpf8TTHlGmr/JQTcamhdzQayomDHhAZjuQ+IExuz/eZdeGvemXRiaBu05/bJggaDX6R/SVS/
eumb2KhIBYzrmufGUeE6I50OwCTie96J1q1ak4xdRyEPiJYr70xHv1dt3GordZJadvkEV8T6ET6a
v/58R3yx1W51lTIz6qQRmM5Vm6RLve6bFdetkpIpuioU1xVYfiynvyl9fHGhGTenvRjQadfDglzO
aYLWAY8OBsmSgUnYvfe99bg5enpKQBG5Nu2r18Erf3/voTdJSooas5zYbLb2R2P5dHG+99jrN/1H
mCjahKK7Ik8ExciYy/n558d+tcrafz9WNaJWEqpKCacNGwsAcBHVrtVpgZb/TYD3qx9xc/oyFW1N
GyQuuvIMJX6P5jnFqN7J/qJc9EWqe6tcNMhprElKT/ycxWGKxpWTi71NO3NW7yHzfC9N/48m1z+W
P811YU4ZyrlqAcx84/TR+s8f4IszeStEpDb6OMydAqf+OXqUvrexb0WITL1iYCszIjCUcEtTH077
n9/2i0iq3xxKM4yQ3rxWK0m2yQA5kV9Vcen/+eFfLcXNcVQdLIUL2I7Xbq0Yt7P2zdW4OZH1nBp0
xlnirlvPV7z46s/v+8XOu5UiQsKgUdEPm7GEAxTcI1yfgZk7N3Pqh/rylx/yxenRbw+omdlRn/JD
aItecR3MF3RQX1r3vYvmViBIM/ALiTo0HcymS1amrngVcMM/L9BXH/SmXogMW8kGmw9qhKjBofzw
l6z5q+feJM02euLFPPPOquGJdykN/vy6/6mO/yW5udUE0nthOJkjpr0MJ2xGEzAFkzZFhxR1Vmn6
WKIRxCO8og6uxtx40iRD4dqaYC5ldWUyzsor0Fx3pmoDAIbm0cRBWmsMPYtALE96OV8n/fvYVl3A
kld1UK2On5xC9+3ZDKqFrqwWKObo0TBzdSQ0wvLXlR0hZTJQhdeFIgs3h4OJYN+05Htd7oFqXjqg
3YnJ/Bw12cJ6Y0TvK1RZEa0+k5FLnJfBkk9btW/9Hn0/u/SkxTzk0bx1Uv54+G0wTO2fFiVaxzCT
xuK+Q88/1B9sFWRCocJHfULADnTBX7IQw7p+/39b55teClRhRSE3FSh393Btn8PpyQBvJAGgrOxL
NbM+4atIpUB1tO3s9Os+a3dzZzLD2Fn9zFxebArrWIYol4NP1VEunxxG5fVqtD+uXYms2rUWZCK1
Cq4SJJPmZ8AAInkHVDCIdAg7/Om83DXZR6q+QX2A4fBYMjgs9c3C7Hka1pMOjmWJkDf0RFN4CTjv
RLxX8L6QMHL1rlvlgIWtaYIHtNGVdJ0x3VgAJeUM6o0PXKNNsdeGn2PuBIUtAiOmSQJCe/5Vqb9S
nEomsU3BZSh3fb6WHHA3zGwbxW3r7aR+0qZ3hTk8ZV15V0v9fs4YKo1MKiEpd1rltkDKQjAmmYYG
rHieO5DS4/0MZD4qWIn0ZDGTg6AGRgoVtATZfWl46OIGDJi+yWPdnWbpoerBfL4pyrwaKDbruFpn
S/Y84f+dJ8/VMvlVu9fMdSUzq0fPcVBaz+IPRfG8YIUsDHGWYJA3Ov+zmowgZCXZ0wCMD7O64hjU
5gkdrNVUb8y6X7XdOZZtt0wGX9Pf8+ZgzIaXmqWrCeWl7BpoimDSeasx0X6ZyLhjNbVJHFTXxTis
5QVnazgpRdw9TE19RX9pRvcwj71nw6QYVMkDtxFMyT24aaso/RyBcktSXJGM2xEUfmTlLraSS43t
RLxsJQhW+gmDPS8Hju4YGUYZtqvwCgY/ugHJMkZAsa4DRl/VQ08P260SdutRmCidOjsFqqcTTnCq
Cj+2+s3ArK1PYj8HrJC1U9CYn/0YrpPE2ZRoa6qx9l5GQKchaEUMaO1C9s1E9cr8MrfaVSLGNSWk
fdv8lKsfiXU/Q2WgSerSDgGa6uCfV7i2NWz72HDnK+9wCQET/cid+mwvaDIxQTFWEnwESTo6aX+s
Gfw2k1/oP2bsd5fkYCF/N2wohO7pl93ZizgozoMS/54i2JoKkIQaZLtRuZP+KAuxc7KAjhJz0TAw
wFvwo1dTtGZKhwaH64BBBxbkdFg4HIUiAxcrAWE2vsiXx8GGENQAG5X1VckX08uXdnqR2YlAoyaG
BOEYukVYAZUqVl0kue2MBgm2L4tjrTTxgu5xl8RuNkExKUCmLsVaaDsZmIPZx8DZmFrWoH1zSABv
VaZBK9w2qbaKLQ2fRGT+CpiN7SGZpzUqUEgP+ml2yQob4MDvUbNXONQo3U4qIafTJ5pGPvhouhp6
QZr8YMC6hriDfLiKfFZnvHZVsY6ZZtjpYzE/dDIA88hx+RhgrPYqjGGnBG/vsI9pRvbZi1S0KBNp
cDHUTS7sc2Q4l9HaA98qgD3XyU6gaF5Pa7M1jwMB2up+SDmcwAyuaNJ5co1Yc0pqheIWYxPQs3mc
+Xn/YzI4nwMwHRxHRu03io2uKkPAmnWvNt4a0K399NxPZSAnFrPXc2Yjm2lvAAcpfeYOMd6RV/Lj
mO2q5U7hClOSl24AFZ++Oaa+qWsTuGG7cSyZ7ty4qqBy5sa4kmQOHYSfO7M4VxnbeDJWNrh+2dnM
zjG0sGvrLBSjK3fsn2wF9CYYe6/K4t9ymu+i+FIwX+csXS9EYQCAsl50URIiS3/po5eQaVcPLLhw
iqMZvdoRUHg2XA9+TuAPs5oBDdUcUdl+TkF6lFjoVNlybzbyUwEmfi6gF08lcTl1XguJiBhPWRvk
k+mZ/eS2Br1no61+tqO5HeUDoNQYtRg0HqAOo0Bqlmst2ffjL6U9JvlRlX/aYlqnFbfyxFCyu0rm
ir2qc+1/zH2z7WotyNIHsIb+HJZHKgBX57vhBtNmF6NGkxkaYO+Ar+0ZHoXFRrGcY6sex/ZXw0Q+
Em6PeL3Zo2MY1f5sb412WjXWU2+/0lvy0mT0GvPZKD418zKmP/EN83SoJBFJx1D+suAxLDjvqJ11
btP7usMuJbqk7XORrDlRgQh5mpEnxyib7wWeYIm0y4QFlo4IDAYXbVWXiQtEPKNZZWkHJ9jedaXs
igLwQNGl/pA+hFW/H0t4GmBxTGDeDdhNk8yEYsp0nJ/h/CBnJThcACxR/BgtF17DkwEdyfb4SxvD
QyufJf1JJEFPTxgq1ZSIbS7trJCesHPMGCHVgNivcinFbL0PFTfO+LuCm5fM+boYpkNvQXVzOL/N
j9BRtlPMlLUD2SmxWXNZhi8TrgyGdFdLWymZSIUFidqDMfxNQe8LTQvrVuMtxjwxhBAj9s586jvF
S4jNXQszvPnURRqUpFY9QJekLTGBgs4OfwD3Xz8yJVfEcN+Sz0UtHrKQyy28tEXhFUZEnqd6Fccz
reg72tt+GAFdQXhPereNpU07VKDCHbiaFycHGVpWa7MHVAUw+M+ZrW58kTL/p6f6j/q16uMhq+OR
Tu8IXjGH9Y54TXOO1WHTSY2XEIxhGm+EFjT1crCVn639AQZ2peamZ1XjKl7gXkLEqkF5TKkBI/sO
h5HVAi1CLBBIJb/Rhz2wwmQ6p3Xu10jOm9n9UEJaTdV9d8US1iSojPp6HVa8Vbt5+Zgp5x7hg6UX
nl1pvhzOHrXqRwEJ1cmWdRKhSsXQYD5jmL6uIHImWwFPLOnvDVBM2owHkfw0Is1oQSZJw2MevwOl
NepxJ8yHlHsqFaUfUUvag3VMMxBpdPNDMisIbMwZqgybRAF1utuhFKSsiiaBUr5uodwLptMtoCDC
wdK+Ls0ezR8yIejKVvUiS0hf00q8ytAO0sFoooeewDXDBJi6tdMcHePUtl6fnNVq2cjpdua7d7C5
wghUsVRtNDVyAaeRF+zCOgjzrSo61zRjbyGcGRZ4TsgWtg44W6l93b4rCcpyM6zUviKKA/mESKS9
6cODKB5i+Gd0Yatrqzo51wDlUMxwWmedZCSgdiCZ8NQ0+ZDkp0V65coAkSk8jcypHh/mlDlptJbD
48Ll2TYXe7G9SA2kaSUerO7YTMsqvM5a5H20nNXy0VLujaz1MTte6QzJk+E4WD86eJn5diKsmaTL
hsJOvuLi0RPI+O5L8mojNpFB++8uoXiW5XMc/RrbfZK+hHCrE/ZCwf7TjFMd/XJauFQ8OH2s2uTq
eE2uQcC1oe4z0sJfIYzs+xgWzmSBW8YIzR8gIraF/Djl54q5uoXzAEBb3y7UraMqa9sMHzDl9jNn
jxGGnbXrugZ+r6qHvoq3JdVPCES8yk2QU3weZ2Zc0DxX3WsRXrrkSSmcHSQhBAG1x3Aafkhyvc85
0pX1vpjTecT7E+cFbN68EuOzjv7TUD3qPRFChsgQV7sQ9KeWsACwpRMpugDwcjtooqPMJTCfqyLE
qmxajeFpxr2zBunWvIXKw6hWqxYihmOhX6A/GQjUFglsWTk76PXTmAfD9CPNZq8adsiVXY1CSVtB
YekERkU7lhxFrT7jOrzikMGBh8eMdQOH/U1JHwbSC5mv7zzB78J3pBdvbbjXmAqr97RLSPd9FSBx
vxwN/ZCMU2DbjocCSC/vZ+6PQn9NYTpMzrNu/1aw9DOTyo/G6sHSo6cSsnaCzAgaKD0y8N4QAo2P
uYEy6s8Ibe+A/6jkiDrMcVAo72E/+/ZEGgAq3G31jR4Hs2hgsu8Vhpi5Se3bvWRpBSE6Azc3QGpH
hmHsnmyp28sVpjFN3FMzm+FmIb2uhu5HjEC26QxwsOJAdxAyYEpkwkEce3CeRe9HsA46vXk0B2eL
pv5JwOq3ZlCtuVeYyKcpEO8UxxVY7KTXUlyQCsH+H8x7A/J/HJ6uLBrEU0J73U8OsznCeARbGWGB
YonXEJoaagBxTeaw1XOkaR0D9y2jybMhTVjdLpEPavU80UDT8hmiyOJmIRk5XA7FtB/qBZ+Q6/d0
5qAcN924vV5Cat58Jnq+SUPNhXLu2i2ECP0y00Io6DZJULKWPPIgfCBZsU0GYNDmZpp2XWrfWXoB
sTY5ahoiuTmgwqb34yhIEV2xu+IhVPSghwkTtcMp1LUdumnBHAOdEpi9tdNm0e2tNcj7Lmc/EpFs
hJiF8VOC9hOWBKjuIQLg37avYxuurQJ88yOePfUcHubSuuSZ2Cg2yEOEcP5ynX3RP7hpFMJcYjHg
TO9niIXwouP2958f/B+9uX/rTNy0CoUymkJXm2lvD/0TwewUItMzmeShGsIQeETN5P92AejT/o1c
AzmI6UIu2y+ScpdN9lb+P87OtDlu3sr3XyWV15cZAiRBcmomL3rTbsm2LFn9hiV54Q7u66e/PyrP
nUgtW309laRSLkmNJgEcHJzzX5r5LvJ+Jn74wQ9+vv+llrF/9Z2WI/3F0V3PfgV+XiEbltmrlCRo
gSgPZbF5/+Of1d9+9fkHFUY79fq+ymjplaa1aWfzyxCea4lV0fAzNj6HnaAxfyYGkMbt+cCZ2E3J
h8z9UB21330W5PvVN5CvnxCB8kKxBnlC6igzDHs55fBBqi1IsvNg8GFd4DJZXI/4KMQwnRvOqlxy
yujLtrwA6jqiquBJ839X67cOypYRRLA4pTF+ERknYvgyx0fqi5yuv5nKg8KlqzT8Dc6rC8j3qwqP
Xapx8BJPgUZ85vIMOURfkABh5ZGtNV1/HX+rMoTqxcacm88FJ8oc2ZsKkhpnwdaGKj3CW8g019+P
fflghfbOUd3Onu3zqOy3kfFggxAvLO/aL74OZb+ewnib53fV7K6HFDZcedY0l8F0p9tqg7qRDyNW
tNd1kqxzREVqCs1VcGN55x7RlJi2LtUlzL+quk/NjvIa2jYt3wFCGdG9KSAEpfPaLR+QCskC2Gzn
bY8it7kBBdLlLskjNHmjvY8IlCOMo7HIl0rCOjCa1aIyUHUlWcVjGpEspgB1EdDIWpihkXfVqvHM
sEH0L0odWy+79M0tJFZ7hq5YfYiKs2YK1g4lQkkdYrTy0wQhrpRrQdFCphdndpmuEHSDo1pMX5K2
2NRddIZgKkpbD65F2h6fpdV5SYkNq6U4fJzHn7oIL0qIPlUEfhoWIwot0jpxhksfueoCXwNaZJfz
HH+o45jTmLydU3UQCXsl34QjDPABOmN4EuxCR6A25TLVUF/Hh8SWV7r4aRXVaeZNm6xb2P3nZXQb
1/NDOpD8KHiDSmy5cq7LmBMHml6jb/v0SqZXAEURdwqSnT89WbnYTmbyyW1/+NE3W0abckA8Lncp
fCTctdJVLc31qE+N8lPrlpvZKn8OjT5tjZk724NrXwAkh+7aXuaWtUXPhIu8vUZVadWr/GaGTD7A
N6r7cTcUAQWk7BLC27PDeBhlDx7Agigrtl35NaVA3C30SoQU3TmhjORe5OJDNF+1ZI/1FH5xjPsp
qS98/cONYNU6+Wa0qu0Er6Ab/A92ZJ23ofUUW1QgAG745g+jt+AeY6vVOMjWlhit3yfwtlAX68qd
j76Gzu2bxDWP9EF+08yRB2dKlSY9SyYYyDp6qoafxzDaGB4Qkgh23HwM4fCbWC4PzhfUWrVERGi4
aNMvOTbDTnPpQ2t9P5L/5o53KM/tz5pLCpnURWGeJiGGeeN07P7467glD44INxSxTWV3uBibq67/
zAlw5IN/09061MRVvlUM2qVS3iEP0QczymCIyGF2rM1jx9tvmg3PCOEXx6fj6qxJZ4eJhclRpi0e
gopy2XmCZEmcfInMk0l7xJl47dve+v2Z+N00H8R5PQvTnZbHqqNHy10yQzh9SAC8/+m/eWmHYrle
GkX53DHPoWPiRH4xyhYCKiJ0w/f3B3he9L84kA+Vc5OgBUnrWJyAaloi9Vlcxx/S0n4SIUV6rHlj
Imsrvrn9yPU2+5AHX72aK8nihAfhDpWlTVciHBZOp2nJjdYsnnyVn7XwLWne7epebJMku9Bk00e+
8e9m+QDJZqopNINypNUIw1BFtBVUcTlkn9PoYSi/hmOLylr4MCPJZSP64ado+rgGkmbtyhhAdZVQ
OxvISF5h0lJ61Ma3BBH497/b77blQberCRKBupxHLRHcIYfIRH3w/U92lv33q3lagtmLtV1xDxad
zUpodXKTO9NJlYdbvx3OpJpOCmhphihXTZFtEK5H5Qc1Dl3c+RCEBEXtUJ96ybBO1F4kICkL65xu
0yqIwKQm68J9ChMid/q5WoRKKGsKQZqBJ6gJQ3hACypskNMykXQL0tPGa7dW9JAGj6lTbuHHnZZT
eldM42kK3DiLbyya+Rqb1c7fB4G9bvwTHSP9MI9P9mh/wjWaKoF15K38bnscRPIp9aOwQpL/QmQF
RZBsPSIYjNkbndy/8Ov/8W38z/BHcfOvV9z887/497einOo4jNqDf/7zKv5WF03xs/2v5c/+59de
/9E/Pzz2EN+Lw9959Sd88l8jbx7bx1f/gFcWt9PH7kc9fYKPnrXPH893XH7z//eHf/vx/Cm3U/nj
v//+reh0u3waIpr673/96Ow7jJPFhPg/Xn7+Xz/88Jjzdx9+DH/b/3jMHjXB5F8f+D9/9eOxaf/7
74Zw1T+EYyvXs2zblcphBoYfy4+Ecv6BZSq61p6PVIlYzj9d1G3EX0n/H9LyTVgkUrjScwR/1RTd
888c+Q9lOibNJcf0XNph6u//7wu+mqR/T9rfdJffFLFuFw6NfLVdHM8WtiV92+KzHM+Sh7BXaY7F
BC+8fchcvKmcMJzuByEWD6nSWBuqlV9V02oBHDTrr4Igdj85ph09Dq0DIB6IQHcEfPX6mFi+jxI8
mG0qU7nSPAy38RwFAnlm+0HkvXcxxHF1PlstCxehyCMBcomD/44UDCUtB1qsJx3T5zWaB3cbGqqT
mSMSsC+DEy8/m+mMebRavA61Eqif6F9jHX3kFPzlmEIo2kcsCusQYtI6/qRHjzGbVbOiI7+e18k2
3Bi7F+vwr2l+Na2vY/9fz/ZinCVKvoiGcFTRtwqnZA8jfKN34Xm4rc4ezRVeHUeeaFmLb1/ji6GW
WP9iqMpFH8GKGQojER4KvPo6WJmbeP2t2pyiXrlS22Mzd4CWQJ6Z8XiHruuBhGIDLav6xZiZtFTA
zUw+dXViNpSWPHkWJrVN618rqU7ARiLJ6ea9sw3EwmiqFDAwiOSu6a8lYBxKzKMRztQyCqpDtdSw
POGF0IfUbol2it+YqbUO5ZDLHRCLjBIAvW3Uw4w0vbZcTVUewxPvyWsH3G2R1KQdaOHMqGkwo9K6
qktHPQR5z33WNXuMmkd/6T6Zvjpp4kUTs2MD0egPZDqfGFPTyW02uuJbWTRcYROrab83lLFtiILQ
hrdcYeC5o4uU3JajSdm+G7KlV0x8uR0nxcnWDXqyT/Ucp94qkwo9YGtwYv8kDqzZX+dlwKUvKbvc
X4fFcn3z/KZJueDqpLmwKrRnVlygksvGb8H5tIbdoaqVm9xwZh2WaJ8qChPYaE7yaqCiQ0l3TPLi
Ys4D2ZAs2jV6ol2bw6gG/3Fkhb1OFp4ne4mQNggXQqJpLSHjxWT7kc8VJ6/np0hAqsMcfb4EJ2gc
SUkOA48SUtjC80zFSDSLDnbMZLm0X8zAfCrdMoclQYEhdtMCMn3VHDmNn9XtX0ae57GIcZ6PsITl
HIKr0KhO6rjJxJM5EAMZrEQBp++hXiOoaeKa3Koq/xyPUXyrWj/4kZVJLUkYvHTfuVSHtu9Hi188
uhJk9IRB1+FwOUgYm7ome/YmHl2HaucIY0D7oC1P68mdj4AlX8c/NipBXTGNvi1cIZGzeD2XkRck
oex0/kB0zCBRNca6S9CRmaaYHnIQJGtXQagPzcK/bAIz//InT7oMvwxs+sy0Y0txCJCdkTduhMit
hzApSd18ABrF2CM9lDrRkRD8etU+D6UsSQbBpcbx1ZJJvFy1oJ69KBHSfqjizroZ0tnewdjojuyN
18H3X6MsS5bjy1O+PES3NqElJ7ct1UNRoV0Wu6q+kkEbgBWJwWKWtnH//gt8TTdjPFIO4QmTg1OY
0jq8pJZ+2/nB4Lb7oETjBH48tGYaz7s2qeZN5IHssqqxfawR1z/yPr1n8u+/dw1js2Is4dOHxvbc
VIfwYFAcWd4XjkV6maRPuZi98AR1lIRCVlv3+tLuOa9BXikon1p3YYrK2NJ0CL2YhrKeI6s6wYoz
Q8UJ3Ee9QwmveJJQsuiGeG0SbQtHQI3p4AlzaqLM+zS6ProiQ5nQcwSMa313sho6DeCFGhG4wIjO
hsYmbQgFsfqEDC4BIVHh0pUgUkf/1KVYhhSig4g28CxeWpxY4anncCZthQt/aTVbw3hXBlmC0qAf
ucNK1UbwgdcXpCcJEhXebrbdzL/NMU2/klW2SF2lYcMdQatFQnu0jIHqp9+J74k143LnwUjpz7TV
F6D6ihFnziIBoNXUA9osgzk55s7vMCHcuCSGd6Ndel+KKOSXk05mOH7kZtgDmCyz096fDQRjMkuM
6P2HcbKevMC3r4oArhRC8qESp1GB38lV5wVzcmpp8subqJzDFMXS3FQ7Ggb9NZsAi9BAiSw9rew6
Oh/zWKKRNswJci2NlTvsviYr156IMnNtlWYdbHAFGFC1CBtkoH0Z5kyZzLS48cHMoc2aVEF94jbl
AJDDGkW7nkMbaaWceZk2uT2gHRG5XvizcQss5iELcN7bFVJxfmTStHCVQkksMfOKRmLnmXTFDIno
eeyk4PfCgdiTBnZ4N6vQ+5TC8Zl3kZZ0350uBGQYEmVuZycc7vLCnKhOu7XzkX5pnW8TVG4piCI+
M67awLXv+7kpnI3VoEM9JXOdr3C0SaqNOwrEFTPEQXZW1dfZR/p7k7XWSHw2Z1nkYwk/u5keVp7l
591JovLoroN3e1/Pc/gtnfzQOq+spLoYRjultZw1hbftu8H43o/o1KBNO6d6a8aF/2WuZfQTNbkI
JDY3v3Dto2nOcjYAOSJRY0V3ZRuhquyMHX07N5fpjeHaWEx0pilwXI+MdtvFlUJ1kIaOslvAMKLt
UCa2xTjrdWnKeNe1VhwsaDygXUWkqGukfTP2SG+hnDigK3M+eiYKC9SzBvRNHB9oIgZx4qbUZj1v
LYf0qwEJZiN5NlfJbYZckNiTxHnx95ScCwxXFkbXYaeNL07TLMpx5pQOl1rKBEVtvxlbKPUD9WKv
mZJFZsanS2/UQCbdUY5omfru0IO0CspkrZtkuA1VZibUB0b7Kh9M74sfNP5DaSQkTlKo9GtR+6zS
1Fo6E3IOjE9V4tHU9lqTzvAkRIOMqvY+JmJA28vGFdNKWnHf5EEC9sipQ3lWGzN/4IylSk7DwUM3
OzX85NOcZiDYate2Pwo+Mkf+W4/bThfjQAd0kWPky4/V1pFuiO7sYJfXEFOaK3sMdcoLrDry0iyr
vrt5PKCT6znZrWF2SEVaTa9gK1v9R6vugofKo/gNvLCWHx1vQgKzyrvbabaKBWqFmJXReMk+AufN
o0Q+nWlXFdHnnsmKEG/0THakGeAS4aQCJcfO7a88o5AB8NkBwfSpR41yhTh1XaOMZTff+oEWBqIr
PUYWZuq4T2U66XJVVJNho+IyZ7Dxg6b56br9sKnadEJQbjayq0oZ7efY7lGuL9Erx99G27DSUK4d
8R/SGm3riP5/mrjMhM5E89EqpgiUspXGaF86GZKi2ugBpiF1URAQtYsMYt2RsodtaKLEQAi7qRzi
2mZQhvk1NFOurqk/wuPPUUnmamnCoMyiMZ8+uGElulORuAiSAnfwaf4EoTx1AN4in5qPGI20UiTD
Jk1dfzgnZEmqOa5VIEVvLQz7oErKcttnY4fixlioe4VUu7MawsC4xgMIrazcylGmN9IMVMEQ6+wh
TeUCaoBMvG6MOkt3VSYm+kex9h/aIM6ard9ENm36xAca0IKF1is79PwKhUeDmlIR0g+s5ggiZ9OM
gOvCJMhBBlUhwlVjpiMUB42kHTehwI1jE+cNtS13Ll2xtrvEXwCmEYVAzvLhPLGmUm+HUiZfpoTP
RUPKNb5noiCnaIwhb9eqW/S68OdAcrwqvLnd2LIVNe9PxSg9FxinII3lo5ls5jp31r3qOmsbl5l5
aYGYehg1NtvUaKf8bAB7gcySVddyl0Vu6aGCnPcETT+JkPEfBYtaU3xAbaF0I2c3SlchCRt6i5F2
V/vJKjGUH6xVP6lPtpGG33I9ctkiN2kvJOi1Tzod49vUMaNyHcZBfUk5BWfMqeuW7G/O63CXkJSN
SDs3SEDNUYqFgDSS4GOHLPi1lWZFzLYS7k/KJIjXGXbg7mVqNMW2b+v5sQ/tdt4N+TR+Tpyw/wJ2
g4KwZ9QUc0tZhddubKvvKM34NPVCYXmbusrFxzRq1LcGTdufuQVb18NTZQalXVXlxm49lW8kYiIU
JSNvvDXzAePMjioecaXxEbBuhqlERkjW2XAWVsZ0Osve2090RukYmulwm8VVbG55CsdcE0W4HyNA
P9/YAyJzoaNUgBi95pY5ZUPzlMC4gpy+GEGgX5JFWDz1wdNYYQGKXOxYmWvb1Qhe6alq13FTh7hM
Ze33Nud34UGI9Ce5M+X3DJeGtvio7Qy1xKIKPIThuPzcN4NRc77OLnqhrXTRrZ57A3xZUij3ysnj
CEEtLwTcmRCZLjvPo/lhID+HZUeLvNrKSh0Fc76ArBSDXDtNG4Vma+HbCHTpeAz3qY107RANgGPh
4jafGmXCne8Ds0CI2K+ifRvp9CGpGsWKTFX+SLKUwLqXLoGr6Ea51m2XgGYJq3JbuaaXgq7TXLfC
qPfv0Qptb6x8HKMtp2Jir+PRGhfo/XA5IyvsO1VxXegwvmu0JzAFKJCR37lFjWipCCx7X2WI/4KU
Lvxop82h+0SDxY02I1lnsMpHY9D8nkckCNkni3ryOPq7sarbdo1/cQyN3/FB0mADkm9x/ahQ42wJ
U7GIA7XyBFJjqjea6txuKjlhfBSO1HjGMmm3rNqxPY0MU57mU9KtWYkg25QwEcJMyvazrDRppDM6
RMEYeF0YQMSYhZPs+6LvOKRFPgKpznskB9pMjfc2+zRdW7ICk2yORGCZTMmllfnm53RuBVg5laBI
VoK8hW4yhpO5UWMbVucwhzI0rhvuClWb5cG1LNL8EfMjBch5XJDokZ8hQW7OAa8gQuVrfMpSHVLx
yAc5FovXSKy7k0BYOV4InZtYZAxGSfTvO/8+0kg+e8iJoigbh+3a9vomAzNp9HIfho23KeJGqUtt
axcfE7OKdsEoh+E2rWfUIo2igHwkaNlcGzb5BfKzNpr4xBW097sSXovT0pc7CZIsvU36aqnlpG1d
nHSyInyYw6yadVbWDhKZ9KZnNB8n90lPU3bTdlZMiOJoPzNiD61xizvVRxqozXiOwo/3JQicNjyb
qhzKSjfr2L6QgwXNdxuWSRkkCKR3VfOxNXWK0GVp2+HOMAoqSGleEKfEUAbf4rRDP5WSgHWdz3ba
rmXdJc2pbN3mOqtT2Z7ZkrCJ45ZJ0UajTO+vQZfIeTsZNaIREcA9DZZyam4oivXmzg3M9KJuJszB
itz/ZpaEg7UICzPf1hYqoahHkoOsw8b1UQjPckvsXFsDVmjitL8KI4djIWhizKOkmuPrygeHZgSz
HnajrgCHAdcqp43yuIgjelYY121rziOCYUIhVS29/juNGEAPAnEgTa2qNbpT1SYDpg8ZFApdNilI
V+qbGrVsW+8F4IXHIDTLM4c7nNpVfZV88lA7QmJ9jgmXIJLHm6rvZw8hpsmKMcGZ3B9+G9jlCs3q
5J6bX3BNGpNi+iJRKbYTbW9kV4fo+hGxFti5ZT75CEIj8Vynnyq22tYZBXmOx6X8E4vCQ7LLvZzj
CH3NTzZeBebSWfW+cIvNoGihzTJccBh3j1JLoK/OFPTXXm00SK8HEY4NGXold5KQFlxNbZDG8dru
jRzjkmgIQ6B7bXgXNiKuL/syx9LD6pcHG1XWROd518lrL4jcAjiig8B+GSf9g0Ghz8c5b+ER0PCN
zkNDscgIQMX3rs4J/mUZg140+iHGK5kGAL4hY4hsSR05/X1EBeVJJiOeObQGLQd15s45j+MIGUgz
hyWUWkhenoDL1LdI4gu9iaIkH9dRYvFWwasEH3N09G5VWZUQhjxERhvwNCEixjWCgbGZfeZWmu9N
e8AxKVCZca9NzT5sw7S+43Ie3RlFqfcOQOqnwcwG5EZacCclt+PLMkvL4qb3uj7kVSoD5wsEQrtr
S6j5Fq/e/Gli4ww4lCnnoZ/crt35QQQ+L+7bEUSI54fNUzg2+tsUuH5wTpEjMC9MQ1rQEpAZH7Ah
S9KvfIn6Hulu9Rld4RHp14lAhHhxf5laoHGoE8PGgymmaBe4wVR8zBG1Z1byyKs3ssaX4yxyY2Cd
BcSeRrUTorTFALrVt+fpW9HHT9hcYEITZFZy0VHlJjfQ3ozsGdFkpT3AXbRHrcZeTc3sfKnLjjpu
XGDH1tJRj1c0dND7Dkzp6k0Z5Rj44NUDXESnQ8gdP7Karw3FIfoLQ1jYVyqOlDhpUxm1l7YXuuU2
TVJqbsPoj/eJa3XGF9l4KFVOvL1s00xzk19EUpVqW/FF3a3X1f0nd6zh3He5GpqzPrd6eR/i0AZN
hHahWrneoNVWpLr/GevesneJSeN1Fxku0MApauillh7VojMnwInMDijrohRtFl9sjx7UTchLO3VC
XdZn/rK91lPp+U/DXHfuhREPndhGda3PnaJENdfUxcAkhHGf7qJK6W41FyMA8i708JXg0szhZ8lk
AKkuEweflNke2/NwtOZkO1SWpUlpRlOfh4hNp/vZ0FWNmLUNEc9QYR2fxV41YroJGLu68JMgSD9T
gND2XTw51ON5Ie58yrxg0pMZy4wHc7ucb6gB3bStlTbr0a/g3I1m3t+WUlhfuR+NCA06c3YXWdIm
yTNbcv2g5IrjJyQ+0E2pTW5S27avstGEaRfMTZWfuNGYYf8UTrQrMrK+JbMoCrr5bXLfs6wSnE9c
lKlU6qRshRIln9PYTrlnB/VAYiUqxIROOBunL9oRlP5HyjIfE1qWGouKsroXmb24IGUsigtcuZf7
pZXmzoXMgtICYamdr7gA6GE99E5xm2eTudiY5kay/j9U+6VT5p310ClV/CixdM4WtLf1/f2y45ti
qiuwe8VKRtrmUkBeyqAvWgDzPFZTO0/+Q5ypYZtNIeK1mTgyyJta6vMgVIg9iwqnLw4qtmmmKNBQ
y30Y0enc9J4Fk8CBSuTKgny1S8YjZfc3tVTGI0OWVDs8KdVh7Rb9yQUKEQcPs9/Mq4L8nMtdbF5R
AtUQmSTo2XjaGeP8ZwijpZAqHRpn9M84nyxlL/2AF28TmWg7VjB39r6LIn88BfWFQY6xrvM5wMqm
az/+4exx1gH8tF1Fww6CwEF/wamE6DJqsXt/iOaTMfXctZk21ZHXuXzrV+XhV6NY5gHQyC2cYQot
i5pGbhQXEk3ljYraGmV0o7z40wdybVYI6YgpLJbLAdbE6FuSbjfU+7ZAZzynPXg9Obq7fX+Utw/k
2q5p0qpwGEUcSkpS/2kDyO16b8JUR86tBtbURk8dZdgjXYQ32wsgwsuRDrbXOFa+45v4bhgILJxZ
FO02ll/+fP9x3myvBe1gAmMzXToH1qG8VzWYnhn3g95nQ4gJRuFpbNVk9TBVjYXtzWycvT/egXfx
c6+CHrFwmCdBg/9QNadJ66xu56rZT9gWP4RGqfN1nRrOZwRksk2rkvJUj+FtkLXjjdmE4w5RQDg6
gDTUx1m1sJuDofo62q15pAn2i4mlfeLz5TyHUP/cHnyx/8QU1n3Jhts7RE08emh4dY1jnM1l9+39
d/CLiXUtj53ncF7y3+WbvBippmnBcTlWMBDrfO0WcjGZQl7u/VF+9TyoarHDUeynIr18ixejZDCz
ysHO232S+ZLiT/59zox8HdGTPjLSAVzleU7puRArWUO2YgO+HmrkyuYOYdPsM6MPkM/HS4zaur7m
siFOjQold8xro6vGSPu7rK7BrbQQs2fRyB9OH4ZH4oB8085c2mH2AkWgOUVkO8AhjKU9d56ehn2E
7LNYB27PpcWPEnWSkRzgy8X1R24DWbmncUUXYqMacK+7hH12M/SF/VUFbSUxpAwSWNO9j+2Uz5U/
oGfhT2daJna9TpUWimJNF56WlZVfGa4Ov2dWblx7zlDOAJl19sWwdAENvaZUup6s2cbtyHevjTQQ
85/GiuWUNDm5mAOPxOUg9gV5WtDrU95DnMcC2cZR3NPyO2ai/Ysl5bn0vm2blWvSKX49z25ReY6K
RLe3uN7vyTErLI9EvrMrrGX+ePX6S6OWZjSgK/E8xy9Wr2uJ3EvnoN1nDrwowyRXzV19n1S13r0/
0vJqXp9QHtmLC3xK0ToVh6bqpeGEjnD0vB/qxawDCyeyz3GLj80PlcTJadrFR/bLm9fogyDzHYuk
BhgZh/3r1xh3gz2j09Huw5arm5OJz+S25qpGc/rz+8/2q5HYCN7ycKAonhE7L95i70lDZ1XY772O
sk4Qp8Oum3DO9qR7TNH2bRDgqZZk0CUZJIp6B/HGnajYBSUyMHYQzdcGJPkb0TgoUODDsi7mHl34
ylgy/vZh5HKJrkCH3kMcORszHtXd+w/+nBa+mlW+jesAGOGCafmev5x7L558yvLSNOKy3ydc71a9
70I16/1+R9+SZu0ovE9BMuGFLGr1ye1LbICS3rmDDm1S9fBPEtmYD+9/pV/NxYKTsZS75Hjmwfsx
3GagVm/1+64z40s7TyHvdk51Tln52AJ7bvgfPL2DTb3NigaMKP0DEJ1WJZhh2Y17wwV3vKK93neA
B/2FEN2407Xve1x7vE6OdxBnuLFbmeOf1E5BGz5r8+EDPtgQaxs5Uc53+wwElokH4U87ei4jcpM/
p6LGFbPmRT0pShV3YjCMOxRnzNv3X9vyWt48inIFqaMFmOJwCcsR0H0WW+N+mLU+mZI+29ReoI+c
GQfcsuUd4aLFYQmcicvumyiQ0R8VU65xPxEYGCOzrT7M5VzuMJOAwWypxXgSok6EAs4HN4nrm7mz
eWPT2G6nxgt3bpt3OBOgVcHNazx9/x28SdKWL+cudwJJM0Uebi0haxyz52Taj8LpIEH2aLpU4UMV
sMeifvgzke5/vQvbtaTHm4A3e6gwgNBHvTTzpz1dA7qOAdq2ZTiWR+LuLx4KeAxlJpArYoFdvd6h
tdUGZizLeW8ocyl8xs1JMYGxhl1jXMlG/C+eihzFcqRN4OX8OIgIEnMjK/SLaT8o0zg3ZEHH3JPp
9v2p+sVy9QXZHfUpn6hrHeQeeRnGuE7X076aZiYHp6unvCjkkeP+gP65TJFy+J9rgYpgrEOt/9GR
qAnh+bgPErc+7ypMJj2VBhRWETta59TOsLPp8jNRLQ4/jR3sC2qXK9VY2WWM6So1J/BBEyWrK8vD
tMzwYlJuX1x0KU1HfJD1kSX89r2QimITQTHd5j/uwWyr3ME+zRBiX6ZhvCurHMv3zo6ObOO3MZZR
eDm27YMixjb1YE0ZntWpIBDYGPrBSdKb+WbCTXAD48A68kBvly+gOYfVtBwzbMnlq7w4YBLTav1E
ls7ec6izT66N9pWLao5vV+M5XfFj2oBv0hTWLEOZig1DKHi+V70YbxJRB6jI9Pc8tzhxU6dH1CpR
eOHVcyUojcfTSUlt6Ov76/kXB6nLhuEp5XKYWIeoSDxsKSjXrbEHFCVPiQqt8aGs1BhcFKzuD0aP
82YxpSUeM8BkG3rIkfM1kHmVrGdl+PvGpie9FoFPFfT9r/Z2SS3fbCmXONzZQOa/noFoUH6BXXGw
b4GNfGZrwzN34/TIKL947zaHKLm1IyiJP6c9L957IEsZGG1i7NNB4EqTyWqjQlHRmovq6kOsoFZa
gw6PbPBfjMrSYiY5voEpHuJeRQUZSFc0UbhHGGehEPaPFAerhyRrIwTFtYNaRJYeoRO/XdKAIpUC
xkfKzdMevNBmws4PK8b8sSb5RXwP9ZgmQ1kGpWZ0As2pu/vjCfRNE9A9s8T/vak9SMPsoWvqR9YY
KSLn2lUMsO5ITHi7THwOmKXi4DouR/tBtk3Tr5I1tvGPypm/+4mNilWTHzvMDgMPt2zFVZPNSZnS
Nw/ni96RLEEzOY9l4F4RmNQFJFL0npzCOfmzl2YJGCvcH0jqSbJ9a3ncF+tRW9ztSvLUx7z1qguk
3pDKC8PgCMn0mTD5Mu1ahmH1cdEjzFEnPAhvLsL8puxYC3M85OAiB18OZ6XsE/zhXcO5nFSYXNEh
8HsM7ayStqgHgGXjO72DjwN1eJD4rdzNWlgGsk8C8asRCN3J6IukhFtlQmyLB6DzkKhF/9GfPf+u
Ng1BopnXmeTSbEKpff/VHa7v52diXbNbhBBvAd59WnRcn3l1g9ga2GZv8aKrztvZvgYhEB4JHIfr
7mA0+2A3AYz0A+0zWteKbGO1rbMp3OCYovWbhbfM03IMkXPYhIqD1U2u0YrcdvPHKkGBETvwbh34
Vb3Lhv7H+2/v7Uhkngs+fOE4UR0/yGwiZAGQ4KmixzBj7gZDcaEruZbPkA02fzyUbXJBFoLkUDJd
r9d4ritwqdkYP2pzlFihDfSRqtY5J7qrI7P05tpKIgiHAeYKJzmh7zA8DAm37l7b6aNuDQRtSnwV
CzD9QHzb0tw4dmxw9fFKc2VPOkChT48bq7aGywj9kX6V0NM5kli8XTevv9DBwxtho9LGNdNH8DU0
5URunOJLRWr3/jv+1TD2Eqso/QqHY/T1O66Fl/d1aaWPcR2a/5e681iuW+my9BOhAibhpjiOXpRE
OU4QR6QE75FAAk/fH6Q/onhANk+oKnrQd3AjrhGTcGn2Xutb29Yv9HvPGquf74+yLsVxdx1bLAv0
snng7LsaZTHAlWNfHfVBVxs71+UNVRF1jSTe/9YXFmdM8rd381TPOxnG6Zkex+svnu0xRQAmSt3z
sEucDu8KlLLI86oF3+beVGblXqYFsBSZpBVShJjd0/vX+8ZdPRlwuR8vZufQjBvEd1517DNZHJxo
bA4SesmZV+TVpozbSmUTwyHXxHzmrG6r7Si07SQGHAmVjb9XWkhkbQRWyp4MuasBxl/GhqCtzjsq
D5FDXEnq2D68PJ/K48ycT0XN9nfvX/sbN9vFEOSaf92Rtnl67WmH5EqaYXsUSK9vcvJ9vkJAqpAP
5sat7CP7n6dzx3NZeHEl8nIZ/mrqywhCT1KOjUe0iPMHhU7/vmlcFUReqd/WIvH371/fHyP+6ZrI
gIKeD6sirX93NSAZPpVrIQY9hm5LCmlaFDb5Ql2PKKkfPMhu2eh99Wdde+6hgyILmJuLuFuYRNoY
Fnet4k3dNqyZlzbbYweKxujr2waflg6TK7PBJPM/79u6HKtAKM/97fTIMs7ctjdeUY8MCPb0lofL
cl2sJ39cy42+645+LiGQzF4HoCYMz9ys16NwNkXqZrJToXFrrypQMhlpNMDkO9pFp3aRlugXVdOU
/3wtjOLzEZi6RYFonaSX5KPTCxR1R2fu8o3hZaSbo/v9148ah7CJ89Wj3ybwJayee8d0nyRWNh8L
jnp7PZnDHbLV5Mzn82qqtPiSWe+YMJdT3uJJfjl1LH6KVo99eaSJonVAgAVOEitPjV0Y9e1tain9
EqEcyTuo9WEsuX5+Zqf86gPmN0CHiTtq2R/xgp/+BsU8cc6x9OHYx5q4JktmWii3SJ0Khaxi0Ze/
/0GdHnJYc+nSWB7nSg7HvJLrN9Eopewyp5lpBdbfkFpWJEPLWcEStq0L20YTEicLmPD9UY1l4/Xf
n/HfYZkzKMPiKHxdTUOQ0svaNubHfrKqT4VbkbUSjQPa2MzB47qZXTe5ct1IQ2VrxYN+6WDCZgeX
lmeDCU/3VH9+FdtlOll6gcIA9nd6x80EeVcpqIH1s1egmAbcbSQUwmrly39qb/4ZimvlGI+bVaeh
sRqqRy6bl62DfwMfy6HCb4IeJybnPoch8/4dXk2Uf8bidMDbzGnSd8w/jM8Xq6AVakXeqlx/9Osk
cjf2PGX3VRqiZ2VbDhBxNKP2YYBkCyG4pMuN2HcgwWjKoG7rFvnsIP6FvEDDh2vEimrdutb6svlQ
2n6o3ftRFl2hHtIeNIPWe1Dydj14oum+vH8Zpx/k36tgXsGFD3WOLeJqLZ8Sp1W0TXg9HaODK+eB
QhdGB85PjdOnWY36Dc6V5mdhlcPtlLrlmTPYGy/HItBY6qPMPvTbTl+OZOq03LHm+XEwHKAmGiKz
hM0S/ou2OjNbvzkUixtidybrV3v7QZV9r/WN/igS3NrS0+ZLP8xRfIGL3L5/V5ct1+rrYxFdHItL
LdtZ31UrNyer1F3jsUDcuU3QOv3qwmzJTPbIls4oavSN5l/Fepz+U3nj7/N08RH7lB+ZYNcApapO
3aHC1vGoiM17Slk5dvzfYqmCxpdz3oENef9S37qrVDWs5VhBgftV66IqCXoFvPeo43LcYhQCaDzG
3ja2jfbM1306dS/Xtth2WdQ9UA20fdbvymAIPqzGehQFU+oG2lW6t/ym+Y7pHPNSEpfxt/cvbmWX
/jsk5AwKK+zwua+rIXF69uGQzPqjl7aDux88UTc7HE/xp9HvxsdS1WibExIZPw7Cqm+Yc8sb147S
TcNPPHOnX79UJsuVLmwaJRzh1is0isqB/d5S90VIkVCLSNmYzRMWR9PLEqyQaQ67TCGvLGvz6f0b
cbrT+XMflnIZa+dCyXglO5q1ao6c3rIeIy8arvI5zLe6jyr4/VFev0voZWjoUYjkMyXG8HQyAL4x
xxgM/UdTa7yNrnxzG7fDMZr67Myr9Hok5C+8s8zebOfpIp6OZKpu7Jnr0iNdXoLqUlHs7VaTW09L
+nPnmNf3ji2vbrjYWh2xeFtPx4rpyjfS77NjHfnlj0zRUkMwae6iCMFvO0TVrYHzbIeRVnzVRkcw
7ff6JixKpJ2YSzauRP6baM25ndAb90CgixKLNIrqyrr6NZPU4WnSzY+jl6Zbv0sIGZ8g5ZkJXdH3
H+xbt4AOgsX3i+qQ+eb0FiAvVrFtR8Wx7FRx0Oey2lWxMC7fH+X1VssmPJE8Mt+mZojw6HSUPuyA
G5RdfRxUbt201Hjo6+ojrhgbxPes3B/IHP4ttWz5MhDcLgwb1k8B/WT5al9sA4Ap5grvTc2+GWxh
L0R5OZXpOQv6G8+KPfmCMOD75++rS3NjXVOAahvOAHm4SeIGQYGmmfsyC9MzG+Q/jdbTxYtEIEdH
JqezSWbuO70iBzmVbGdJxVp3gTqXfu88eZEWX1thpj7wpjc02wnMxDhl2AAUckQ4SeBN5N8C642d
C47BTobdItcAgowDqfd5PeP6ZPeLR6Z0cyMYrbl7MFXcZns9JRHaTnQrJX1jTGosviSfBVK5vJUU
gvXfJTYHL1Aqt78oSg4QKpl78Got56Ggdy2MFMh/v1dhIX8Utc3viBxCblrQ/w8IXYdnKTNqtVaW
lvXWN2k7XCLR1H7OelGLoKgJu9D1IWo2lBMGnMJeUwOb0rnMBA1QEaD0HucgbnsI6i6ucboGYfrs
Do2JLaa01P04ltTOqrCtYAt3BsbIvpxmci/S1taue7xBOuDUTI+x6+hRuE1xFGsbM+vNp4ja3Kc+
itXvysbgTO8lxOKu3Lw52rMHQqDtde9naZG1AYs0qW4hJSsY6X1WUBN3+5QggzzFd1rOVoGxTs22
szExKOB8QxXS7wpvIXxgu/O+DqotzlUxV6VFREusimzgTCqz7Dr4pk7fljpDKlxGffnsEZ0io99F
4e3xxc7eQ1mBMCmpdcP5Tn9myScDP8/7X/xKaPl69NVpzihrWFauLJ9HO7id8PE+VZ/Fbf/d+WiH
ULw3iTzU7vYcQ269aV5f8+qbL6GkRkJj1NyiBzLbT/gFrzQy1lWLA9neOZPYSIDR71/sev1fj7ra
qmcOboKwH7lWXC+uy/39itA457b3+GbDc3lqbxxwmM5clixa8FRr11vzXJkDHzwcPgdHYxzUaGiu
M2v6lRBOeF/7i2k80UgHWqJ/PbODbY6x6aEVttxDN4m3jdFn+0kS8i5Y2S/nLvZ2XUk1KdIBP3K0
x/xa5+YlZAtxZnl/Y72hUaCbC2YLDtofnseLSTnG1anMZAIhOLY1R+0WUb1TGbv3H8gbk7LPjgg1
DUV1uD2rBzLkzehMqsuPjcRGPPmjv53mAedFNNn/g6HYG1kunBWaOusk8UhYI/5/i7Xan92Lwomc
rZH3cNOrajrzTb2xigJl82i3IC1YVrbTDzq0sGMOdl4ctdjEO0zTin1B1JZEWs8Ants+9D/1MB4/
/fvN/HOORgFFrWu9jsIhATTlhuVR2q25tSyronu1QNYTLz6zzXx9jqBUz0GC1wONAfqc0ys0rDL1
leOXx8qycuzoWNfiOM4uRiG1wBrbc4G3bxRjHB3kj+4hy0F4LVYrqlbLfBR5ToOA3u2uaehzZCko
784cKIfqbviN/KF417LduxLCSnYCfcGZLdh6zuLAC1wKUavwqL7RjT69aEtOKqRCyWNNcYX19Cpv
LbsHoq8ZyQfddcJ9wa8YYKPJds1kqe37j/fVW0VBhjvAwZsXGJnB8i29+CKFm0bwWQqDHonRfecl
/mUIUe3xSaWXNUK9C5/42jPP+fUls4uB0kYjmZMTddrTMcu59FN2OOYx6ubqqsG43QS1XsALK6vu
PstHSAWdLG7dpu123tydUxK/moW4ZnaF3HhGX3R3p+OPTh5j17DMI7ll/XayhbpJZ/vc+eKPkv7l
fo3TCwJQ2pW8zPg11l8OeTeS9bmwj9TYOwOgaMK+C/uxf13VUS4XLomWbwXix++iw0AIgCUCU6NT
eKk2cZX1d7HmOT96XwMOURUtTrDCmioTt9ZA/FQ7jvonqC7etawseTuUYbjrsfF0ZCFg763ogy9O
rfC3O2XVU1jO9CWcriBEgbfN2nTNBNcUEJJxgeWdiCtkmtiNImuYf2jmaMZ490N89QC+5ycLHhBC
6Nwkd8EB8/bFC1tMKKHp5xcwybxLYxo6/WA4A6igkq1WFOidPxHLElaGHdjYyxqUYLj6d72I7Rsr
iYYxQP9af6iqwhRkeZT6nSZtfnuVKusqskXxpLJEwJbjxd0UZYyLeK6Kpg8wMg2PHf6+g+8KQI2h
KrTpTE1qBdtnA2Piw2KaNdESs9S6q89SRdi3G6XEcW7DcAIYNRSbLKuEwxbbIDGrMZGlGmOV3Idd
5g+X2HKx8TYa2/dN3y6RVVNkJh8tTXO/1ibVdXjTrvg0jclwZ3BP5FWZ+9qZDwvtOK/uyTsncO1Q
0rUFp3S6aKt9F0gGY8xqbMUWnnXs1BLnb1tmrR+4mZdu05LCFw7jBR1hWg3hEDI09Id4TqujSBXE
clqlVbh13CgUh7yvu5s+6vqfeZxqn32p2e2VAtE9BYYlWztI/FZd95rq500Jft89DHIAEpOHXvqE
296ZA9lgtwnKxbU59KP508mxKwctMJMwmENXES2SjxnSpnHAVw8xCNBeZZaY7XxAT/Z+nuc02Rh5
Vz9BTdLaLckDxYMzDmo6IG4Xxm70Q2fauFptp7x0YeZ/hr9WThTzPNBqYdznn6HGKXuTtGP1gcN0
dJsi75eBAZH/BymF07XpJUW4iesuupVZDwnGnzQMOHqbzR/dRGbaNspq7UKOTqV2QG7S20iXKtzG
vl1WMCgAt2yJcvW/O5U0Pid9l2c7eLXezzyq5tsCw6e5B0cGxn+ge3IsW6F/UHY//aDyDL5h0G1m
vGwa3F8ikxgLmYDDjyWxfAOqvopknj6voseqA4QVpOYMYQnECaenLB4ByFgtwXKibz/ZVVH7G71r
K5SYubSfsnFuQm5+BXUY864GBCohOajJm0q/LXr4FNvUN1V6qP3CnwnyLCtjm4fFqH2dNATj21g3
omabNr2abvNmhiUwo7E5QgyupztiIbX0I+bvMH106pAgOzdroNVvIFFo3SdLD3MPZkQaVemFnAc1
EEJRTk5+O8Y6ehc0t5pz4SIA0DZVG1VfUkyVXVBnWia2RMrqkPVr6k1BVeTygBQDlgknvRDO0+TU
v1yn7795w8wfMex4Aueem91DaMGZcuqsJXQ2DLubQtNikNWI1zj00R6/4phuZMQOyBCA5TSwwyga
00/vplARWwBpxBgPVZ81EMFkKgn86uqeLIiWuIhQ8+Jio0ttyq4LT89/UUBybiZBTAxOPNMGIDQa
zi310fZJWJ0gy7GXDqEdfoqLU4UculQNzwXoEggzdEeJApykF9FGTtJTh0XPy79BqhPvLBoDpC3m
bqlfSZFO2o4CnHnjdoqAi0Jr4PIK8uHMS6hTzadIDVp5WfZFnd0MTuwnH9rRcvF1UKq6NAgeuMIZ
XC55O9qcP8Vx6N55IaTxoLZG4iJ904rawKjJjOU6rXmvTSXzVTg4zR0sVO237GvU9lOiWZCwVBHC
tciJExuBoE9XqiIY4QKBuH9hxOyRNrz0OSGIvVWZRPWO0tyrUSXlnagd0ts6ckKLvVENUCfoL0Nx
SCuvcC+bOJbWBYJDUG+hHmFsnke+IbwbHUiLil88qDxVP7kQMlCdmvR09yYP+ruPZbvfeFE+gNUz
k+jToPdFEzSUvn8gGAjtnaGpbNqRtxVe9sBb3ABkT/40GA3GC5O4U53kiZZpa8zMcmf6/B7b2o+S
azvh94MmZ2Tg6d0mfrK6xLYOS2WgQYtfOx+jDF7cFdzT6po2EVyG1stwewFA4dir5RoJbLmY3WWi
NPMvbkg1JehAgT3MLLO/G5m1fcApPkJWD3OIqKRwSh7DzoMgh0Pbr2EJzCo5eNKIvqm5RTBiDl7n
MD/1BiloYU5lp8x7cSt1uKRB284J+ScUoeoFvEYYakvRXt87cqK72YO3JXqpyzg9hFDOIkoQ5vyA
dMvHXxA2/ddJVPVvryutR+ZymGAViSlkS03Nz7rp2Z45WpJyZy03rg5TW7tHHu5cb+reVSx6VZw9
aDVRecT+FNIEvZcMzyLPXGMbc5Hs4nvD2FlJC+RWJLGqAztOQJtTAspJkLKx+m9LQkHMwABjsZnT
vNJ3PT7NKXCln0O8LdAObOfRsw5VxJls07R6+MWsnK6kK6alX3DX218mp28qqk9dYu56kFA/qKdG
3tZUfvZhVAU3wvYb46a1tP4GMp75OS1L5+iGCX8KgIu88ZySLDWj0pKfTBxEQ3U+LIfAItSRKS6c
xZ1WjBAmwmkCpsVOkrJZ79UgI1Gv+9SmoDZRsgor98KZaDiRjqunrHmWHmvQypzeC0aZiH2W15zS
y4pJNpjqQv8hktz/SrO/iKFoNtJmA5a6F70V26wOtWH+jtPOyTetniVPVaL6Ao4DMQGiz2dyE0Wl
Q5ZR1WhuAYSpH203xCP76KpJ91U5ZRBUM/heAEQk7LQyS6yPbO0AttW+E32ftSSXVyRr65A9qiYy
g6n1CVSqZ20AWV+Z1HDY4vBhdeUM8U23YvnYlFrx1CTaHF2AXtMP6ZSAzAQGMF1ZQ5E4sAQBJgVm
kfdfbRH1jzV0mHt/NOLmQgopIpYf13wQpVd/QvRW35dFjISa15cdYc6xe1+GZkWAbqNlHxxPe3Ia
qydLVxTMqKPSZIqoKxl42qnyjJ0yyBLbRmSTkedt4dwHAjd11+xMQOs7yZA8g0MsIJxRECd3RpqE
XntpLawvzN4ihY42m5A+aBBx+Oyt8t6lG2EBc5hmceimjFbWmMuR6cJJrF9l1ufmhzyywtuk10da
PkIBIewwC35hVmeVUV0qgDb2mfFpIoaZuAGIV1+ofOjuNYHZZXYw4MKQHm0yG38umWrHDeiXcfox
su+XgaUmVx5kB4tpT5m+I6Igptt7ULNgyR8nKCYjaND+wIaDr6mCGDNd+emsh4+C2uJ8mcVGXf0s
dQfCoT43s9yTF+kcW09Lp8BRc/zJEo0JHWrs7PxCcgL8Rk8dlLTCu6BdOQBkv8a571JH9V0/0ONp
cLbCU9Wjnxg5CDlwcOMOgIiJN6ry+BMxB6ENncC0+KiMKR7v8rCt7d88P6mTf4A+DYRpoutXDdNM
tOv91sxvYiYNcNy9aX0qmnYsLjQ7LQhRzVUc7UcySZyvNUTeG7D0zkNiCGntkXUYv6n/T+3WKaI+
IwJHo4RajDjH9p20JPF7eSVq2oOyWTIaLXmN/Mw3d2nPVmNgVn4EdEMIh05FKtnizST0yJSVoKjm
a82PwZhNhY5VH9StaeQzmdNiyBQx9Gartm7ijdHG4wPWt/QhVcrEZU5yY/XZ+Eumk6ttUAVWj4UR
avXlVLRsIloHUW5AF8/CfCKK4snqnYm1YmqybC+mPItuIJ4kt2lJnXprhJzkoC9Au9q7AxXzTSgr
HGGUqfV7JNgjO3XP7b4OfTw2lxxjQCVxxcVzXevuXT0NmrbXQB9MQdf2hCMOpUFmus1EdG/bYD4P
YAIHd9dFvWMFU9Z2vzgp6w+QkfojU7RWkeaJVcYXYxGhGnPMy8zQxLQZ8sH6poXa3HHLOUzs20Tq
NymHVWaMKc7CrTe0bkfKd9d9VHracOYoGq0+ABJq75y20dVeGZzYtlZhTh0BXZkeXteZUd8UKG+g
QIxR3sNPmE1zZxAlfZsXeCuI93TMnypuWL0HFwAUOdkNsbKdhj+hAr6+F9Gsi6CX5Ez8YAeW7jzV
VRsMguCkaxtrDjQqoGobP2pY08xpYs1N2znadAOazCA2SdSKmqJq0cD4VrMZoNZxrHCyKAviqZiJ
ZtGpqB+wLo7tQe9M/eDmsJRu6opJJ0taQ7/JZsO8L3zZ2BvRRimZsUvvmtOOrjnbvJPpo7J19V03
pqyEmatQZldt57fbqtNcBfROozhuD67uwuya5Y10+IegSugV8lGJ8SnrTPHb92b/02QvUVq55gAf
1OKU5GOLlBm9kfOHItWImxp73T4OQD8FLF3Nq/ZMtwqpbVoY/V3dhnZ7Z9ZqfrLDpmqv2mmE4h4O
C3sbIDHncRac36PVOsNumPyaLOxiISaa3iQ+56UiUrzlNR13YzdNQOztaSZbDNayf+NBMJu3g2zG
cTuOY3GXS3zPMAZGFj7SMKFWJmVaJReOW8bfNTbsP90wIj8XjKoOIQBwGF+9pdH+Tc0i/gV9uLAe
ekVjCAdZN96ih56Gi5CclvxAKVT9bmDpsTEtlf0T2hzJtBVAcXtbO5EP4H5hmKVBjoj5IQcyF2+q
mrYjsxbpFdxbTpxcbNIeqzTzYo4rZlLSWMrUsw9bHj5aSjzDTmpSfODA6E4ckKlNsO4I9wHCgIdL
xTQjEE5UR/sNLWXwShUOGpDEWpjeQVx1tUtwEgVUS+CfxlVrFBOcX2ug4G5psfySjAsTUziFi8E8
zIq9laImWLpt9M9wduKoi+yk3dgCINGFZgyltTNHmvB40gugmBALk/uubpd70NrGV0WsNI/EM+RR
xeN0hzJg/JCkxRReCrgP5Fu7tXYHUSaaNsKqhh94ugbaaEpVt3o2FeDtUNojOVKW9TTESRde+fOM
pnZyO+eiKdzm1xzCrt2ZGHK1QM5kgG39sageQFu217FFYSqoHChsQd7k7WeAyBKvc99PlDI1X+8u
cjvt7A/AVMhCLcaq4CyOUuRiMBUbX/r04hpLIZzZkDB4tSnaCUqmkHp6O82GOKrWdYfAzAyWTsBf
sdiYMafIwFV2N5IlNfQ/5rmC81C5bsFRMk68awWUJbw2LUHdQ7Kj0gMVO93DEgLyZYa9f+Nb9RiT
0UdgxJYsOvdDGAvnLk3q+bnoNFLf+FnN7zjPnOexYdsc+NyvR1CRHXzhxDWPGIQzUqwhM6VBWOXW
d8p40edsgKvF6Twxh2Bg49+B9vPreyz+ET69SmNyqfEauEw9wNp3vS6U/lDwOQm40RA+KWiQlR7I
mgWZ/UBX3jiI1cFEEvbQHSyn7b+3Kk1+v18TXtfhTxta1JFO66NgTXU9C2mjOcrc5nmxmfTfmpuB
QIzPtE/eb53Roj4dadTkGJrDUD4rbfhAoZmRrI3jDWx9IVv1e9N/eP/S1qXf9aWtynp1CX69I73m
uc7ogdOvK5P790dYN5/WI6yK23ZZRxrQ0fKZ6gtxjptOexrVmTFeVfmW3i5qHKSyCFdQB65uW1Lb
tIKM8rm87A5i6x60y39L2PhPA/fFEKsbpebO7j1F2jg68l1bPMfkW71/o1Y+gtdDrO4UFkIDmhFX
wemIubg0gy7Ivzbbdjdf+R+j+3kTH94fct14+PNsXlzU8na8aHbYuGU7SPvlc+zJg0gOjaQydRBV
eciji1L7hmvrzEW++b69GHHVXjHbqWvdjBEdbERhu4+6c23BNz/WFyMs//3FNVFhZNWgvvWsa/pe
aOLSgcUchqSVndGfvOqWre/eqrYc4vpNXDmVz7gpLlGEbiaXIHo738r2Fmz2Rje6fVr+ao2z2KY3
pwkUWiCSFgWxvXrfKefONS3D8tn9jJDjqviaXFVkKwTZQRDAFmTb9BYE/efpZgrOxSa9+cq8GHr1
HVC6n5zE9MrnwT9K9YVTQjS2W8961qM7LSdA23p8/x19c/54MeDqq0DYXFpT65bPBV+c33/F1L/R
gXy/P8rbD/PFMKtPYabl5xZAxJhCjP2n+3vg11vAQmeGefP1fzHK6vXHoxFbkoLKc+GS48C+J0n2
71/IuVdj9fqbk9CQ0HO7asi1/Y7ygbHwKTaKNK1z/qo3p90XV7P6ADSREatECPFz5W3cvf3oPgIu
Ls7cMuPVKJ6D9JFOMCJIwsWc1ZNp5ioS5qyMZ9NR4z2iL3CxgxNhaE/n7RQv2tqmj25pWVnELJX5
ht1b9jOFz7+VSqBZT7tCBYXviG1bacPGQB+HMpSgyffv/Mqly/ztGzqQm6VvTRMVG/XpzGOZsl6Y
feFPFKP0xjmAqIx4Wxc5FUXPhIT7xvJ+F8vBMqglgaLkdhiklQxW5340lG+BkrXn8tqfwvlnhjOA
7vtojX2Aoqavr9ACuISkeD7FVanFUVAsjepgMGcP768Fmzc0sbm9f1FvL0qL/mCBWS0WjdOLcht6
nsWyfHvpBUx1uwqcY/cj+uJ/pHx4GVd3ZMKcWwlfPfGVVMs8HbNIiz4xLHZBhZeymX2cww8TN66m
Gxudy0k7q8xazS/o0IElFWzuimNyl1xlH71L5x7tnsvZ+4bgswh29a/izNrx5qT2Qoy2eqdDY+hs
hATs86bPs/+trjdgzd5/cm9O1C+GWL2NU9WlBd1GVlqUdSR7ftR4D7X+PmuHH4J6cimPhED/GfP/
QcDlh/pX+blvf/3qb4/1/w8xl4vi/v8ec3nJHFf+6pLjScjl8mf+hlzicf8vcIZ0rNAMYbhYjBZ/
My59m/9gALTAePRH68Nz+k/Gpf1faAIh14BlYPqj+c5b0v0n4tLg5/3pxi/+iUVG7P1LxOXpuwJw
VCD6oBEHXtKgUe6t9hN269EXkrSXiwLe6tYxIijz5uyP+fVY0wjbd7QN1d1ojElx0cQUQzceaTPn
uHmrRfjv74HyCBs03XqXaz798GNXByQdSrEfrNw1D3EGVv5Odyg0ovdp9N98qAkNl7DPn2bL5xey
p6Qif6mJP794evd/BQIvwyGXWe2/ZQP8Iqw4qMABrWDiR+O1moGUGfldozqxB+X/RD6A/pTb2fhD
K3sDV0WqNu8P9+r+MxwqZi4c9Q+WgtW3GpoebU4E9/u4d807clwEXOkGee6ox9adpgNLQ2yhzT/d
0rAvHBF6H9//BU73JX+vdyFMoGWi2o8A+vTGk2dDtoYYxV50ub/Hi5p/ElF3bjF5cxSEXQAwIQrA
szgdxbVK6ZFoxF3N2+pb5eThjuJmevv+tSw3a/XscLnheFuOhKzIq10J7VcZYfW29tXYdVejzgmD
fBtno1Qvzyz5ry8I9M8iUqOMb+KiWr0mYDUnAoyEuR/hVF9TznCuk1RPHv71grhXJNwuhhPEYWu0
TjkatT+02rAfXUIrnEp3r0hgGIJQZvmP94d6dUHoRAEwQDeynGXNX1U6mijKtNzutD11L9Y/6oO4
W2r3zG179YT+CFHJ4oODKhYr7+l7YM3+ZNuVG+47eujVro0bOspz51XxZkq8c8zq19e0aM3MBX6A
rxOR2+lo5FJ7/uAY4Z6YCRKUUJhUKILHvv/yr/cOIyezMb5OCjd80KfjIFon2Ee24b724+Ijgggz
cEWmf/vfjbK6d61rN5Gou3AvtUZe4lOf9hgzz22610+IdQBbisBgC0UWV9BqFGpvljlkJFK4RT3d
RgMBLdQ1y69glurL9y/ojaEAmbCxBHCHa2SNcE7LqMjSth/3XQiGTEUaYoJWl/p3KFMg698f7A8g
6+XkwIXhDEPhytEZs+/6MEHyXx/HyLr32BASa9/FOGERM9ghivFBll+F0+rpdvkb9iYcuea16Gp7
uKO+CB2YJq9h4ZyYF0VmiOaJs8VcfxMCndcGWHIpv9JgrprPnUesOE3TzJUBrc9mCsQCot1Zbl5/
rAqyTrYteob+sm/c5Idhlt14EL3QvY1sJS27sZiN8jqpaz+8LPTOOcyx7S8WgdEgE4o4MDkG2aC3
zcVkZuVXUx/aGyrMZQ8w0tLUmd3qejWEjmwspn7b4y9qwKu3wdDIzqtiIk8nFySlmtVdOtXPYTH/
xu/zT8d9l5+/0AMgJQEKXU5Tq69IytCki6qPe2RUVtBQc9+KJvH2CtjWmZdh+VGn7wJDYQkFUe4C
3FjTeib0S2VkinGfNYZ2PfTcZrpo874sW+1er73qWgNm8un9N/D16053h/I9qxPQhz97upflKQSy
jaribto7mabvkkjCrSHIwLhwZU2r4d8HE6yF/AW3jMPA6ZTURR2mV+Gq/VQoQtzCUV0u9yGwCJTd
/vNQ4HORay+z+rK4r4bKQE9EDVFdk+bDJ6uL7IeDvOSCuvy5itDyuq2em4W5lEtCEo9gerVI6WE0
WAOdkD198XHrT7l/VY9kTSRlYd5UGNC++dKTZBJO6bnK2xtPD5i9g9/kD8VmvUFNhzoHWVWqPdhw
HbwFpvl84yEdnjeDXxCf+K83dZFls/hzvUu082o/3HjoASokpPuyr82dFTsf28W8XGRlcWak9SJJ
7XxBrSKVhTcD7mL1iTteAs0p9Oe9Ke3nrrfDfb/o+v79crzFvI97YDlxrF5HNvxENU+Vvq+SOg6a
1ukvfBnLDepR9x83tH+u58VQq1N91TmwPyf4wTVmbJp/cb3Azpx/Xru4azD6ALjYPtCM1baZPQDC
x96b9/OEEgibgjzkMWUKsnSqM/fujQck9GUeXozlyzu4+r7I3ZwNpCL7hWW9K6UzBTWk7zNf8euZ
nhaKgyGJVZ8NwNoJ4LdaTyvfQ0qYpkh5B2dc1Bm1nvxEotztrAld1JkhX39SDIkZdnGdmDpf1umF
sXI5pMyiyvM68wvGj/7azeNH0+3af39YHHHZcWLwxZa/5mDYVLGirJTI/8pkehimSF4NMwDHyY2n
M1/TG9fEZobkEA6Pi/F29TVhgkqzeTYnVBhp6F9EsVubBxTOLeoFywrVxfvf1RvvBmdGBPqLr8ID
RHV6C8nn1aqismf2hL5CBdj8QCbonDmjvvFqnAyymotSFu7E8mZmCCMmVsiv4Jw2MenCcpofrDYr
z7wXq8LcshOwGJCoGQ5xgKzWNxF/9Ny0rjnvW6trCa0u83HchfYAk6YxYkJJ8ZHa3gbqv8m3V+NG
JsAvJsjZdZv8MzL+7Fokshp32Ied8HESbf2PpyX2RfxRdvvLaRZvwfIavGg1TVaUeDUbuz1puUtQ
c/3dsZR15r6/frj89KUKgcwFS/p6K95qUV2lpC7vscc3jwXWswf+VXJmlD/st9NFlbmFvQDQIbjY
r+KDjEk0+H6jcd+WkBN2VQKimajrtJrvlCn/D2fnuSu3sW3rJyLAHP524lq9loIVbMt/CMuSSRZz
Dk9/v5LOPUdkE020N7DlDRhbs4tVNWuGMccw50MfZcXgl2WTFU/FVNrF65j11ZtarRX9fVgwZPE2
c2qPyemOnnL/EiZFBflkHniMsHThBN9xzRDLuVMtzqZHUXKE/i23JlSx59FCbAQCar82rPIjYrPt
O5XSgJYd0WD2PiVVQiCA7iFQm6uAfTs/zaA++296bZcMEWUJHCIkGKUB2tRT+wOBiPiAFDXKEvev
2u3Nho0JfjN4WWC6Mte0JbQruyJ1TMIc10zPjCAiLRWb3pHRqj1TtxtPLEbSj7uH4Awat+XpKitH
weFXw8Ur8tGfpl4/VQwO7YSINzU3SBWgmDUZoGTM3ORxWZrRC1OEZWf0l8YRX8GZjd/0AUQ6YCHl
GNNnfA1BS782EoCg6KP+DhW63R9x+1Xha6X0KEcO+RXrQcfBAaAYllV/gWYSdXHhdX9EPcxhrR3E
b+9v4O1XpcyJZ7EousrlrnxlYntVljV5f7HNrjuoBYHwHHrTjvPaWBBvGU8xxBWMvK15ik2jVnJR
sSCymRzM1ax/YHDHYNS90ndGiLdN0W/CPUAqsR5YVJWkacOywRRs/B9C8L8Hmcl+UZVB/JdV2UyC
yTFiuV/LowIVCuMRyDhcqgZarMKesj9LWLnfQsGc7XVKb5Mz9oluHy0/yaW6ZtZVR+Ey79Rhy/PO
TNBcusT9iCTlO0tKXTup+ZhCj3xufjo+qdiCj/Dkd/7Fmc9M50+eLQ2C9ASdWKTnHPjRE4RWe1HW
7ZZRX6NaSIEZt35DklHFZjXlmt5f2igAcp3CFZlZkXPOACBe7h93j1+9dOtQK8Eqilen5sHdWq7K
q50uKpkxv6jN7CiHwaqr6jwSqVYHtasq5cCbwySj0Kf47aTNrg6k0ZynB0uyiHzC2oe8EgTaIDzV
1a+YW9NUdNAzdGpnRiGBy87wcLQt8o/DHqXV7QWHV41+MezgvJsEessV22Mawj2gGhenZTWZwTSC
qkR7ygK3W+jqrMWiYsVr4Kx7vXmTpg2KJvrFm+pPXpfWT1FObYR4JvTv7+DWeiRTDN+NSJJ7t1zP
ZLVRWY+wNwOP7d6ndmOhbe/uwQY2rEA/idAe5MW0g8xVegHGArAtOOeLqRtoypaW7stK8cNZmQd5
G5/Mg0ZY0jQt18IQjQHuFeoeGj2gHHXef1gWlGIodj7a7fZ4xk+aSAAy9N1WwarF4F8SWWHkN3kR
X+3aFOeOP17sGU3o+/tz66gwRV5B4wxtL4pkyzWZCTQtEyMfvlHlunksp47oQGlSapdt3Gq/d4PW
xf5kAuzcWeTtnsnmn3y1pToi5Z2lZaa4As+UlPeQCbnM3DHRNpKsTXt8dDd2KP5R9uMAsmVUrlYr
BFHKyNfMzCaw7JHBSUZinIBZzPvf8daK7NXgfPGK5J9rHbYeEo/YaahA5CP6Lq05jMeBnHsnjb7x
h5JLE0AJ/Mey1bZuDhFSIj0GkfWlaZK2R8G71dyDrSIgfRwy0SfPFBw95Xurm7l9hPQDUtbR8uZo
T1/y5tTwO8CZEB2gIyGJJJZ715dtHfQgXS+Nmb0ydG2dBst+g+bH+yFPu5PtgeZ6+PsyOEOH0WSC
W8ZaK4tk/C3QLfVijG7l95M7XNrRCHcmrm928SdvIZPWiPcAUFtZsXOUjm01t/0uq9RT7lTcCFiH
dl61m+uNFQ4Jt46FSJ3O5Vrigu/HhK7ll90E00eMWuag19/ytFBO97/aliVA6rLIQ4WHeHxpaUBh
CB0ietFOpn+ziUn+KBw5RzGH7s7JlF9m8VKzJvw79Gv8QUa58sCVEkEE1qSGHxWmekjHIj6NlkP/
DYHCj5mCiIGhTtUrs8YPVyt+WGZttLxx/usYoewa0Y9FYfg643QkNqH71KO+hMxyu6dLJhdxs0gH
slcawCxxjSYaQYobnYqpCP2ONzDRqFC2RPXnCNY4ZpH75J/727dxHEnS6cuRSMlwcrV97TzkzCNX
hu8y3niy+yY7G6O1J2a0gqgRO5JbUv22QXYQhiOesTwlCGP2gW5Q42kDpYYerEwcFaQWdDuHPs8m
JoqGnGHHIS299KKGlfV2tqbqD6ZTi+zZyTKdSRAKRgz2AwX4pxgqhqAnUwUhNuqJ1b2z0qbfwxxs
nGwZwuAOyffx7av00jKCHiln3nklG1u/DBhgiAI1fLEacw8Zt7ULBuE1t1U2lddJM7JlHP150P1A
6VLQBVP7ZCuJ+nx/r7cWRPmQGjZOAR7yVXDhMLGka25lUogBKdqFmXfILQpHDDqKnYLbpinp3sjQ
4WxZe7mGjBhlx9L0vV7PmV1JykMeG4o/eMOj6Soni2si62AE0NR/licr6ut6RL8H7onCnq8VjLDH
JNWynbhsaz0AkKgCEABKQsulFcEYEF5WMXxzGnpAh457sNQoOHkMtOy4uRWg8OddITgnNCcvVq11
92ZqugZKUmH6orAZ2Bxs79zOk3Y2Q60569qYvyiJUbzaSKF/EkU9vSujoTg5Cm5PMSwkCorU3HHy
G16J4j0PMd+YEMdcXQVX8aYQnXvTL/Imfmdao/0lhVPgiWcmhK+Owej7J3XbHoSF3Anc7XqeJNdT
rUJ4y/KRGleP9Zy/7Rzl1MVacRJx/O2+sa3LB/Ej+0dFH7DKygV6HTQlvRJaPhj/giZ7ZHxohRfs
LGnrBIFWJVKBbAV3snr30bLM55Aioh9bdfa2n5EgLanaPil9qO2Y2lgQnMiwI8PQKdmRV48/3KQ9
A2+YctLW9uUM/NnMDXsnuL4J0CCYZ/6JUhF6zDDZyl/xSznALJm+VEa8SZ44DCQ6w3g2ozj7BHth
8QwnaPki7GKv37cRA8g+iGyyEwCTJS2NMmjlqkWd2AiAz9Bxi64rv3b8lOagDmNdP4vUTfrDOOnB
36oj5i/3T8rGHpKSeTyYUrobDYel9cIaXTFmJrGb3lJpL6PyY2Yrph850Z4QufyrVnEAhLYSKwM1
j5zdWZoai3oG/cBC2U3XOjfVnMGT3NKOf2FSLkBxKAnMUQpadu9dWPlGvyrRNrvcX/Dm54ZXFlwz
DXIaDctfEaHp0haTZvsMkSWMRqZBl54SKY6sagGqD7VTdR8I0suTM+bGjvGtr812wukrO9lUuJbG
ATFWQnFKOIJavfGbuhyeGIu1L4oB1f79dW7dmF9Nrc5y0/eMVmeN43dwzjP5PkIpEZrF6XErEJY7
sOZKrPg6EWbIEj0eGjNwQojpydRS71kXunf8D1aIIfiPJU/Oai2xN+SNm7JnXmZOz40h/pRlq53L
v/XBCPn/14jcu18uP6SvTj2Vo+1bkQHnqjV+VGc33NmVLQ8j6X9p6dKXhDB7aYTpD68xJbYnGdpX
/HfA3Hn1SlUsQgAh/tvskm7nyG0tixkFVERpV4EoWN06XbhxDbGY7UuZ+T+o7SevAx2sPfj+1sn2
wDoDoKWBd1Niz5UoZmQ3xUzsjFebLBr2mUC5RGqh76zo1hSvp+R0l3NQCL2tNirMjcyZVM5cHhNM
SEQvlHA0/Bnn+Xb/3G1aIl6hGUM4dkMyOkbtOGaJYvmxPlRnO1eU06RVULZW+V7zQG7D0jmyKCY2
wIrzCJEQLg9GamizGHnJ/Wmwm88jdw3BeC04dZ2mXwK7jZ//w9KwhCNE4+sG/Z0WtTvzlOKME7X9
IDuE0Frqw9seRPD5vqnbE/ijkyUlDYEYmOu+iENamaVZwdFA6etJrUrl6EFrc/oPVjz0r8nEVElF
v/yAzlyqdTOzIGizJng8sv4N0/fpTuPl9g37Sdwqh30k1/3KikB0tJEVW1+bDePgRkx0tUPY+7mI
B6n4ZhyHsamPTY1S56BRbLq/yK1TQivmJ3KCCpz81L/4KEgfqNQ6Az4qHbQjHGoQkjRd9SaIg8p3
pyTYCdxvH0smnCgEwkPKW+L+IAj8xV5Ro5xLMmRBMwfn9GUsVES7vDhMvtU9dasTcAf3N1B6wVsY
HJw9n3LrLKV1QGzADCBPX3fBNURPXXRjuX6eNfXPiWfXw/M4VGbmBzXCDqe28+xvzBmTit3/zhtH
VrbdHQIj2r38r+V3TtIGXQoyDx9WF/fkwex2UiFi3NnNDfeicd8d/LIMRtZVftSFGLxII8tHarnm
4IDj0HO04fUWgp/7C9oyhZAJjkw+OmhOLRfUR0WtppbOgsTgMOdUpPmzN3vzx2gq052HdNOWDPGo
YEoEw8pWnGQkgnVm+1FgMMAOMeBrPPDklVD3/5dlAQgEdgOamBO6XFaulBIbXdo+LFjjqbBgGEgq
wiuH+sbOkdi6ClLrlnoqIYK5JpWsHeE1OlwgvtM60xs9hGIKSUDj2A+u+Rli/RJWCGM+xNA77fic
rcNItZhogHokOdDqe05qAD3ARNw8m7F1rosq84WtVjvr27JCNIwGAuViC3vLT5mWThZDPEB+2s/D
uRoaF+aSZK/humkFhVbVow4FaGmV7JBVdFGVWpaf1gKGPtPM3kDmYXy8f9q3rEDYwbPDSedcrNYC
z79p4qpNP4Rc4sVSYTO2E7XecY4b5xx6VHkcaB0T1BnLLwZHi+EVqiV8PXFgK9OC+AjdnMkRgJzi
wQXxpBF+IPFC/AvAbHUEaKPGdJcb4XtFCo3IEDH/mkO++bgVdLtVeuEOhfy17gghvs6D5kQ+Tql6
GpwJ4Y3ZTXaqWzefjbXIQFS2UsF4rcesQliD8tqZEFFWpYL2mAbtP4Nkp0tjtXm4MSyNMSlH0onk
703VpR+ShjErgFpVEBf/ZJ2ssveSnuT+l7stcIGM4KvRD0QDg2R6FWUXgd17SZvE/iirwp8rVzhQ
dU4x/MK/K4YX1hBWtqL6tyxDmBC1qRjzo2e1RnWuCnscn6w5UJWLGHs7fjdZXln9ufMD5cVaxJdU
+Qgv8R+8M/SCVodVHbI2VRoOazVm+TkzxJB/N+AuME6eM/ZafYQwsYcHhitVX8pSmcTHKVdj6kb5
2EOdpUEIGO1471u0H3rNeAKONLB4GUcsb1AlBJyrroh9oLPxeOpa6Jdh3oNr+AMFQ9f+EMNb9E8d
ZJb2R6qIvvqztJzSPEIq7MSvQDpFeFYiLbCvM7pczovmFOUe8Pwm4uM38svQaaXySwi0ivjQ+umi
wlJjP6zbpEB2MNT6o2v15XjMgW7k7zWYi6wDhYq4B9rP1zo50aB6O3fzFrJFck25FjcDzAFc+Mqn
6Yx8VHXWJ36RFG0NZQun+uAaQZB+CcJudD5po46yyEHR4R9EmD43rPTvAqGQr1UOUnNPXuAmEuXn
UM3FHaC+gJNdfZYE2TAjcYvE160pow/taflxngPtHXoi05sWWbadw3Lj02XzVr68RBS0vteFKkAf
nYv4SeZ7ihW+y1B0/oeT/nA9Q1phQg0gF7eE7tjyRIKGpP8cpRmFU7096F6WH0uhtped2yg3a3kb
UUkgtpSDtxT93JWZQiCy3uaq8IkBqSqmdgypVtX1GTxiZlzr4ZM1OYMLw1agWS+Uwsr02eSi/NPl
5Zy/GzPdmJ8Kt/fKY+g4CiNJetRlJ701+uosEOVj6wehZiY8A61T78UKt3fCwMfxIIEGkQ3E1XM0
OV1gW2Wd+bEdFt7R08IpPoRZYKEM5ZbMmlBEdfqzoqdhdWaQSLchYBhNZedI3L4k5K0gi+j8UMqj
wb/cLI/Sswlpbep31lQ/DXXzT+WF4sqg1l4msnHaATP96NVS66ZvsLTUqj0snmWZ+GlvZ5+Z9oxO
cPUnn+HQs0+oEe0Rrmwcdglossl6TI78uhA9Q6lbwsuX+EKNoveQhlnz2RbanJ7vH8SNdVEbkl17
Rj+ZS1qti/6zgMnXynwLHMl5QrIzOgiRTK+jaFE9TJO9quTtlrFVFreLyEmmz3LhvySUCoyiemDO
BaxDWvp2NCB1RmElfco9VB3vr23LFKhdwJHcY5RGV4cUEjwOKZzufmfH0dmeXMip58Ji0K8X+aOh
IMgE0BVUH5BvRJZq5ZyrEKU0N4sLH1Wk5jDZHdx6FpONLYnkzkOwuaxfTMm7+csXhMx7nqw64QvO
uXPM9WE8OIMO2cOoPibvTNdOroq5CW44Abunr3z8OJIuFHZd+ImVVsfOSq+J1tdMOCqoFifOtLNh
t4demoMqgREUYqi1WJPZZNRwqrLwRSvmF9GA8CdDbXbCz42HdGlm5TU65Jb7EbEqZoPQAWoGEfzt
jhMctSZUcyhaQ1tKxDYcQlvAJNvn7V9Dlro7a93aRfogJMdUGcghVhdvSrROoefIgZnj7l06gYKf
FLV/qk2tPD9+DwDwwUZB0wHwqbE8MAiQA9SEUpGkUbxn4LX2tRqYdT+6e/Lct94EgAdoMSSZmJEg
W1laqlSyYopmqT9XNmImboD82txcFRVIvxqU3x5fF2hrMgja11hcfUKvpYlkl1nmK7BIntR40p7U
vMue2h7Zjvumtk7mr6ZWRyZpQyewi0i+dx2ufwKGmp36pk/tHT+y9QWBsSIJTtkJJeiVz3K02tMz
N8x8Zn3DTxQa6n9b6DkuutKML5ro7cv9hd3GISbpEcg7YMm0V9ffcEaYgJEPvmGZqsVJASb/7ORB
/b7x1PA7Id78zuj6/lrGrfVoUYMjQgDJC8Akjg7ManlWRiMWY6dwKmuvc16NMYZwZBww9B+2TrKs
MDYK5pq++9LOnCuoFcEs4k9RYxxNWFYp4Ig9pRR5AJbxHAceRKbM/pisWF/nuiwowGZwsZK7aSej
sexPEzf/g6ZBwWknjfaSlW63p969dSyBHhGlEgPRt17dN8OaLCaJ7dTXFCCUNY3Mc00K/en+Gdly
VTQkaPSTsxOsru5ZmpjwAiSsLRd987c1pGP6dxQCVHpPtT1OTvetbd0AoLtUulBBB+e3et64AWoV
R27qDzZqAbBSpE+JZ9WXICiaP/RM6P59e6vV0e6X90yqvhMmUFdfXW3od7WRmFXjaWutk1Dou4R1
7Bw7D7L4+6ZW2/XDFIVKPLDMnUgylkcRHutZnYEQXY2xm05I42ZQvxh7IPVbKzRjqd2QIbGmm6qU
pZeTFYWGeu1hQjjXoRYdWvDJO9u0aQXEwM/RSkC1y7VEsaaWSeiqVweO1MtUgdEx2npvHmSl8seZ
k58KfDWFVwKRG1XhaZ5NDWpx9UpvNoSKvIYQ/N8xzfT8JR/JdnxnRo7oPWPLfXWsa6ssL70S9/UZ
6B66MKnaVdFTmZed+xSCqSsRfg4iRTkwfCoh9ZDyu79rEyozZ7X3bP4P6L87J9EwPnG0GoB7Dx8B
QMhsCldJ9jPWIY4YdaBdfTNd40yMv+ud178Ybg4bxf2TdnuoHTS2eYFx6jICXjm9kJgubaduujqB
kl9UguuTBtfr0QireefF2jQloehoE9ARM+W//yUcZVuCOG9ZEaR2A3Klw/QbegrawUC27P39VW2c
OboKnDU5f81w6MoRmSVVn6whKFMbxDOnqYJrBWrhnZO9sSDaMTwYOvV21rRyqnE6hbzs03htC8m0
UdfBJ94mGLOnNvt4f0G3pohQDIeVUBDHw66+nWUqXgcVSXXFNehv01RFPRvC6RfQI8pO1LtlCuIT
pj0A+kkHsdwmb4pH6nxGjbJlNT1ZgyiObW91vlbusUqtnkKurPQ6sm/GGecUrhwqoVKki66urro+
oi+UhJliHxSEn1DASoMiu/SjFhUXyoFiDyaysUgwARqjEdQlKAisFgmux7U6rvy1AuDzDMCrPTeK
5lwyqMSP97du9UzJVcqRwp+ILf6xeqZCF5LZqLQhjUdz4alxUu8J1cL8mHUZelWdaj8WLmEPYhRq
pCSYANNvGpJglawBYYbsSn0qQxOpMM+h8uBL/9MIe/Zj5Nig0bU8JEOSZWaVz9k1B17xxQsH5zRR
uH3mY+xhAm63ii6T7Efy7X4UEZemlLSL1d5VsquOPM0xSivrkNZBeEIJZi943zIlG7lsEt073NTS
VGLUozoEQ3ZFSeC7Mdf6U1jZ4SksW3Mnlrg9FPSBqK//z7TF2nV4k16k9Oiq6wB8+GvmmHlxFTrC
QxdVa0R0/UEhteOutmxy4Ik9ZS3sZmB4DmKggpZVXsM56j4x79GgNWHEl1CU8V85Q4879ja+Jukq
9MO8K/y/11rfoYWQzKzk5XX0TIjvM710KFlWapUci1Qt/330msGoSruazjRJHujB5d7140DUi276
tUwVpNlNHXVBV/s9GJVnGInKy31rG2uDT0F6LxYmG/JLa3Y8IBkzd8W1UdUqv5RdrtVnVIDr8GkI
rVbbMSf/ul+SBnndKFzKwXtOjeRwWJpzuwY8ZBoP19BNx09MCBiHoazznUdm44AwekF6AkqPf67p
SobJbEXYBt01cgrvolELIwgqLb9lWO056bLw4VdaAjYkvQfqCWC+5Uf+JSAwAWWhdRD211g0KH2S
pFytMtyr4mx8ux8TVNBhWviPtWCsM+QFQnFNfx1FH16izGuehe3FT/cPxO1bhngmf7sErXLe1yOs
iG7Geqwk/VUJ5vF3daZKZM404tuAxkPfNM0bZTK0R109Z4IuLHLD8P4xmr96xWi6CTsuWNpQa8bH
WDei93XlfLm/spvvhxGLyQhSOuJQ9mu5S+Hkxi3TKf01nAb3aRIiO+ZJVJ4et2KDlaD4xBAwXaul
FboUk6cQm1/dpACtk8FfaHrz3iTOzbWVl4j+LjUgCieIcy2tIP7jdIWr9Vcvm5x3YRTnfuBU4h2S
IuHje0PFggjHkQQKN4dbREpXZUk9XJVBafSr6mXteIomKb348Jcj36FQzv7TbliXXltTGdj5fLhy
zcyPjoJyrKFAvf6wFfrWcvgBbAExr778coWXVVGLRtrVQhW8PVZj1z2DCaRQ/qAdvBvvIl+OAi+w
oNVpg9+tb3lKxivKm/aJ5HF8hce63vGnN+cAK3g5Rr9gRKB8tloNVUavb41avWoTGovz0EQHFE/S
c4mE3M6CNk1xSQnamf66AcuI0OimSUvVqz3VkJ9nbtAT5LJBBLxR3T5G60wabKHTjGA8fxLeMhi0
3KdxLnLkelgZSmeCqf5O+asfOvNTm8XRJSIo+Q3Y0AiAM/heB6b3fH/3NhZLfMGIok6sdtuzKUcl
Hx2vUq9xpJkvduF4LyF8IMfYiKudx+PG4bJQmuxcLvA0iImvHIawLdE5SaNe1Smaj1PevQNdRR8x
Gc5oz7zO2e6s540jpBNFngc/M+8V9HyrRzg2CuSkmQe51nU3Vgdb0f5x6Wk+yK3JDkJkz+iTQaJM
03f9XqmTIQTXQL0iHxqf4DnhZhdqf9ZKp9l5tG63C7wCh0WnO8s/3FXMJEoPEHmXalc1z4PvQzsO
57x0iqNRduqjyT8dSrJKSVhDKZc5oOW5ZChnVjK3Dq4Bk6sVYvGjdVbrGGlN2FUexGTKTygzclpD
cmKLmt3SGMOUuH9PBCTmSvyvDQr8auhV598/7LfngfeeOw3WlcYrjaillTpFAzcLEueaIEl17ko9
QaKZFth9K7fnnAkAADlMqcJH461rqq7S2MxdJvZVqeLikgCoRQN1SNxzDozkOeiYg6dgMO+cjI21
kR6bNIMIN+XI33JteYhIIO0A52qUxnDg9BS+YpbTztpuAk7eEToX0gA1VbZtaaU3tahF0Mi4GpWh
n22jin4TFHSvoaE4r25oFI++yUQYNCLlfANwP56zpT1EaaecqKB5MSBOekkgBz/mWpD+cX/Hbm4V
7yOOAjgZxIwETCsrQZAPME9GWEnC4K92MtElyerhdezmYecDLreJ+yQHpVkH3X+Jz1/XVkEQBeqg
ad2ldMFqHTx7BFExQsOzx/+xXNNPQ8xiMSHNGCT/Xe3UkAdkB/PQX2rQOxfmmbPj0Ffxa1xQBH3k
8/1/U2QhDkpaMrJdbpIRighw0wSddWtARWM07wrQ8R/gF94pzGx9PNl/hM6EU+6uCZnDhrlnMH+s
qaWKP3gCHcXJ2AMjyZrB/6VuP5dDakCnn1iQZ3m1nKikIwKbGfxZrRm+hKNpXZTYaBC81Oxjilbu
bzaKiC+t2u1kc/KYrQyTD/NQcTxs8qzVMawKNKZ1FO0uocbosdX2EYFhW6q+ao/1SYhKfQpaVbuE
vOQnOzXDh+qIPxYuA2DODDTRct5nuY+VhzLiPGMfrdGcAcUkOTZxPl2zvBTP94/MCh34P7aAHlAy
B7jI07m0VSpmbcRpCQNxXjMDE+ier+R17xuw1J+gKpsPnTZPL6PwULJzcwfGqIwBHbd1DpY2Fk9d
FjdQPifOp/s/bOOIQZpDgZERRvr369pflNSzMfSCb9Dm2hlSCDgz+3wPjPvjmq+3+gc3D4UCQG/r
rdaixE7cvBsuZt3m1xyN0LemGkkaiiY4oRGTHELQJTBMgpxRmrI+h54uzsKp2w/317t06D/3Ae8A
aoKOHBjI1ZkbE6VtwkzygkNxekg9V3mpkC07KYwzXnqgojtXeMMtES0x4iXn1RjEXe17WENCO1Cw
vtgx87BeSCOu04qSlly+R7d3a0qiOwn+KMEzdbWOKZp5RhddM1iaNdDrThPvc1akyVl4OkrD9z/j
ti2acpINgVb7yttaWjGJaISBRZgVuVajOMPBSOLyNXTa/vN9Wz9mApaHh4VRXyIsk5X4da9kaDtV
C9MIxulmDgAY9nXYvZ3URhsuUYSu8x9T4trv1TlAkdka3ORoITJRHUMaySWM56FOyqQnBXHKzle4
vTwObw1MfKiX8FqvGxFwX9gluOPhElgpsjvoj54jzxve3V//phVGayQyn3O7tpKamVK3HlZmVH6u
iKbph1L12tN/sEIRQL4CgOe81cVInLCXCLMRJmDv39zs0qNnjmInGtBurx9vJjkgrBMAsWx7ZaXm
TSkhhZwu3iCQKEIrBWUvsyzm9jAaDYSNTtnY6NQDmC7PpiqRPmlphDXEG3rVvGjTpGenTo0S8z2x
aDUxcq3E9XMDlEU9TIgS7dWWNg66Ae8KOirMGlHBWoWZPSS4KAYY4yUbXQZObZ0h+uGLiI1hx1Fs
7DJBC6zxIDMJAdf9CmNQy9R0g5HQpVAOZdYkR+S39qxsfH/CdEreTC+ikrEGqQ9aNdpNUk/QVnBP
6rm4Omr2AgvofADAv0Oa59y875wjKvlylolx/DWlQpiNBOSlPSESi+So07l6fmhcYz5b1iReEt0K
L0nTx1/uH+SVQoJ08RLPi5CF7OOSlaye9V4wvNDRxb9UbRH8G0RWi6SmKdAMLrxK877w+Ay/x0qY
Oi9FPHThQTh9ol28Bp3oMyBg85vi6ZN57NIpn45NkhrBW1E7rjiritm0Z43JzPCgaVGnfHc7fX6l
wZT+3s5V0l5NlIrrp8zKh+BcqZn7omcK/JllrRiFHwe6/fssAgWV7GGI9HcIgs0N7f05ii/gmqzy
Se8mO/+YBeVgX7uxnELtbIxJ9l01+yHwg8woS26HFU/1zs28PX6uHKejsi4bqjfUCUKfezuYNeOi
OnP+FM1ZdSQZnh92MiQCgJfAipP0wgezjIIiMxGjo0/ORcvU5G3Rt9q1UEtzJzW8DWgJmhkERv0I
HBNkHksrbVVrKYNtzqVQygy9vVG5DEo4vY2SKTrVdR99CeIEVYa+35tP37AsgVkAmKir8gjrS8uF
SB2A7LZ7MbX+yR5R7Z5K46vVINSc5G9RQIZZPXiwIgm7DgPktENQ2jKZdbqBTmm5q4+5XVsXJD70
0zyM0yWuNHXnsVt7QqyAwiC/B+oG5nldyg9xXSF9TuuiwSxwUGCO/tp2mUdD2ooeyoJ/LMjER0Ec
/OOPNRZ+Qvpa9NRfLmpSwpKdjv2fk3Dnv+47irUvZEEUeyixE8IYHtXc5WaFHaMkBnIuF9HUlo08
zFx/CoohGQ5VM3p/u1ap7o08b3xDCXBjMJFaCUWtlWsaUsdzJzu1CRhmlK3jWlwG3MwZgMsedGrL
FCg3kPcUdkGDra5ab+e15kyYgoa4O4hZ749CdcNDJObHYG4/touyBZVchBfAEaxjaiucQe/MrX1B
QRsxCTir/4LPtzq09hi8H+bC2XkqNzaOHjgexOYPqjLy3//SlZvz1Co1iYVIzCE8hpVJvUlLJrRP
6uZkkC3+B3sEXjSlCaspQq7sgUrX0gDugUslYucVKzlyJHPp2043nTNNyT/dP5gbW0c6zuAilLNE
u+sZWRNsM74Ne+St+R9FlXbPEIJNX2q33OMBu8lLuQQOxTNyhh9Q3TVVgzbUcc+kWnBhcK7+s+zK
ADHM1Omy9k9GlFL3Q2u6tXVwgSzqT5HWjNoB/j5veLaYk3kpeDL6Y6mmkXrSc2EynBOrdbHjz9dv
E3UwMlTOEI0xyViw8ucmhaOyMhXnEltzejK7qT1lQ/P9/kffMkJ7iikwAiTSqFVkCkcCLbKwwXUL
rz9BVqYw+tDu1Vrk3/JrKiOXImstSEXJgunayhSWqch6w7uk09A8Iy0DRX3UqecRouj3UxGEzwit
qmen08OPTg+f2KOL5E2kNkU7gmcYIoTlzUlEWfZpJ0JfDOSgSWhoF6j+vt43snGmOJ3y5aX5gf9Z
v7/lnLpF4Y2hHyuTjHVQYgsPKd3O+FR3s/e3FtSMM/dD62kfmJ9RJQU986PTCYkGJk7CwkWpqR2E
176Old59dzpjeEwNXfos+mr4RdIRZhZuCJ2VGOLqzpT8uiMMFIbILL+rs/LB1O2HFb4EAyDcVcqS
y+9dBWZhxDOi0lEbV0e1SSNK4VHx8K6yFrqERBxSHWzd9qGBPzkT+la+4cKEbY8CKljqhjte8PaC
gCgmnKfFRG+CHtpyLdmQTiVD8JGfURDnj8o9jka7N3x0Y4VaiUaMaBNh4JfWLYt+9AKInWqsaF58
bsD/HmGWyB5dC3+zpIGnJMNo/Q39KpOmUSmEEvlKagdXt/OUv6p2Kv6+fxF+OKbFbf9hhlaZHNzW
6AQuP9msGPbYNYHw1T6z/5290Zo/605UWgcCjvB9FXhpfYXbblZfRWm639UpaeyBSMSBfiRtY0b9
2xEk5de+qFz9Enpa8rEUpp0d+8zp34ThOLdXI8oHcZit2Yr8Hgx2fJxKEUK4ZuSxdlDVsPutcbvw
MdZ+LhBrg0YFmLnLPDEA4OXaZGXSDkiZWFulHXLTLF6SXMxXpUj0RyNPTNFyh69BY6IVmN3SlJoI
rbQh94Yoxo5JjdvyENNGOQgvTnYOxjplZVVUgiWAgNI6b/DqqcmFYw9D48V+XzF8E5HnWb31FXf8
Ycrt951h7fjKm6eezpmsvTIfwA3mjVkuTakiQKsmXAiWYMpoHtr5TZMG7kG2bS/3T+PGzSLglMAf
Yk+i0JUp4UFTK5JK+GWip76n1sPJSoz8t/9ghbk3nXBCJkGroLo2TTJivRW+oiXm0chh4XW0Jng0
QeCzAQ+kIkbJBMpt+Vl/iQCNsZ16RVCeisn+zsOgDUfB9O7OuVtncxwG2ZogEpPTpBzypRVrtKoq
jjXh9w5uqDJz86VOM605eKbSMFBtNf33SbOYZs6zeqeKsbVb2JVk1/KKrWueRTaE0DZim+ynOnmD
Pp2UorJ3OiCbVmiAyAINvaz1qGdRDUWlKo5gDj+yTkXUAzWZm2rnUm1aoctAbYuogzra8jumqRHO
fcaAeJIxVI2ePDMLs+o9+goSxdJGYhCEYjFB1iqAS+qu7bUoZYh/VqInL+vIwJv08/3jLT32yqPj
yMGagVpG1mltZIhNY+rnKvXbqgtO1Uw1pjUQ5jqACoovTlnvab/eOgiqMrZEp7ImBrJWbtbJ+oCB
EIpHVtT27+ZuMk4IqVXf7CTdcUU3SyMIomACiI5WI/Nschd/uVNDaJuDWuuJr41Ko76YQ6eJQx5G
o/1k6vSLX8e8Z87kwe+JURoIxEe0ZJAhWC0v7NQSigKckluF42lSh8F3kbH8rWpbi0/LLvxz3+DN
95QGKUIBJWHanpR1uUoD7aMgiDrhp6NeeucgckAeFZHj+i0crHvQqq1vKrUowOLQl6ZfvLRGIBvG
jjphrYymg6717WeUb92vuGjjTaDYVXa6v7xNg7JT/CMh/3+cndeS3Eayhp8IEfDmFuge9HDIIUUn
iTcIysF7FNzTn6+ojbNsNKIRvZI29oIhZVehTFbmb26oEYMNeyU2OTbKbm7fKZGm/aIAQ//edDzK
tbgsDxLcvXjQIniF0zRwKF9fD3Cggpyv4IHCalmyNrBnZTROwxBnl3Jyol/mdiqe74/w9gNSGuJt
QSbKhmCc1xHjqCgQWYpQTatWusIR7cQc78f3ynJoG3E7OEKhb2nDhqdUvm2M9zE0rmI2qtDhQ0HB
UJuvlpPStsjHOKou2tI0j5ZhoUUg+wcjSOK2YX1sR0flKTXLAdCnWGJqJ94X4HL9wUfbmUJJVsCC
keuTcck//2mn526nzyl9pHDWeFD7ShOlH0Yuu8+wxtd/7n+um7OfAYHRgX/EoYkIxOZUgRTUQggv
65DGjhmgDKzbp671lCOzPf0mc5OBJEwbnDarcTtzppKMOquvQZC3yD5Ndtr3QbS66XwhHXbeTsvk
5X7tpm3/pnLTPn7lqIu/NE7qLoBf2va9sHND/DHaGfXZqIgtwzdVqEx+jcJX9L7JKnhaRdLNX0Hl
IMCfTnO8voGStxpvFpDdtp/GY2edRatp32pXiKTyKQDMHgJ15lQ/WkmXC4VHHwpI5HR0cjbf0KvW
dSl6F8L4TNdszCPtXZOl65f7X+8mA9pEkTvkp5UC1AnNwNwo+XpediILcoO6FPrTWJb52c2GgnlN
ms9Ve6i7Jw+Oq4tWRuZLcjUAhKWMcB25AUrRYwXGRqiU9GIM7XyOdNEG2tzYH91eWy6tFqef3Vjn
HTQiJuLfH/lufAhzJICQd2+UZhsznpRWK6qw6hM8/LBW+ZYo+RyUjVK8Nr2eBFZuog2kjN7XlGv/
AIx4u21kpYhXFRcyVNFt4UCAILHXKmeLRrn7bBvj+l7kpBn3B7mhpPKIow4iXTeR4zMksn3zfXuv
oAFXkF24jvTyVlFRtfw0XXrjmUZrs/h2rivjn4kwlNhXa2ctn3mVttqbBqcN1a+1yYVhqtgJ0j1W
rmRBbupzGTToNTl+7zhzI+lQahpMhZmlfu9Vi/1sKaLKXoSRd/bBcpWL/nrRyFuWe53TjXf9tofK
DLlVCcqGSvBY+0tROCg2is9YZ6zn+zN3ezXIYrc8zzhwdKTGr5dnl08dUg5AKUdztTRURBflbV2Z
Vdg2UeMb6MGsB99qb2wQrqkiUGMHPb05SLV8ctc54iBd6rg4r1n62esU5Ir05AhvsbP2KPFI73Kg
JFRhNg/FGcqU4PFWh3HW1udxMtUntRmPfGlujxaKSORGAMCwl6Wzfj2D+tq4q0iMJhy86Hdu+jEw
R+3MOaoGPRCpQK+VD0trHmQPO99NLnV8aiDRUUneRM37uEHTcm6Qn1xSBKv0JejasQ7MtYzP42o0
X++vk525vIq3OcbKdUkAD09NmDu9+rwao+aPvGsPsuidtYF5KzkRdASS6O1qFC4JUDYtTVi1rZee
sC1AgWuoVePkZJkT3h/SzhTSweVQQsINMtbW+KlO0JzHQqAJMdwBtTZP/2DC9DWtqr/XIfrjfqyd
6ePwp3nFUQjdb5s/Y6GoRHlFloWDcxfEtVKfStM7yh1uo0CUozYiYXAuq3vzPq0g4rsZ+Pyw8Jze
7+dyUHw0EOtH4ULMFxkjwncSNkW2IrfET7fpmJW56zTEGfVe81t71S52XBin+3N2uxioiPwA9iLP
wB6Wf/5TlD5BYNut1gGd70WPg2jm2jyPlo5hib2W7hEZ4HY50PiV1SvWHu2qLaJkEF0menMWIUKB
Vem7ndtXF3KGIn2NmjavPzS91j3GuJX3lmzu0wJjnGh9bfsYiupgI6ipC1Viuzq5XaogzmNo1L7F
0R15O50S26WRUNKOpgApE4WfppP+WaO2mqKG0YB0ZBKl6akp3f55gJD1kC8IoyKZo+JNn4nuDGSc
zTrMWezVTFUcdcZ2Pg1x2z5JzOTBRbLRjJJhIBVhHAelgmQZGbTrEXVaJPLVbdfQmKruV83mgA+1
Kk77IMmn2DyLyux+WyJTH9IgyrppeVtrdY/LcQ5+NT74NTd7j2IDnSjQp9CdSJM302uW7aQYIsaI
SKxVEA2OGk6ucdSh/kH+usoMwEfItw5rVGrQbRVDUWitbRX4VjiWVr6e+8GJu9fMXNPqRI8KA+bU
TorBF1M2Ky/gQT2Ub+NGy9/2FN1WXnyzJrQvatrhDReui9OOcEOGRfl1ECp0eZeirfmpwl5tPbdr
OnkvSVNDkCla8PVNW/czj4E6HtZT7uit/s1LV+drB1oUx81OIFcs9fHL5YUCevVqlVU1fC3dDILw
aE9N4zeV3Tvnpmla7dKqIBlfhJpp+XkcG1u8ll4Dsr6txywOWsvMUf9qE735qy774atR9Gbvj7GV
dGGb9drou60CY7xpNDABgUcj8M2SLkN/iinfVTCTzMa9uM4SFb+scTLYpPnRYp8jrYuGLwINWOfE
Syqd3vUgDzxMiG18t1bLGbpzVRWZd5qdSVkp5czLdBlNHRErnLn0L4a3riq7Zkisb63mKP80NZDu
30q1icvvkREV6tvC7TJUfyJRRX/dPxNvV5nktpHNk2iAC9uir+dGm3tEbO2w9/rmZA9ajGr/1Fzu
R7lOaX5IzNE+4LqSGvPE2Vz2GnoJShdnFNdFoZaf2nKpm1+VzMuQFC26FWodrR7zuR/XKvk+NFlz
VE27HuZ/fgAJsOScSer+5gBBj5CzbBFFWIMyeaNmffMKbf9IZWgvilTeIBUDnQCQ+vr8iHMlNwHO
l6Ewm+/muqCCYRzSOfaDAGvCaxWw2PbYNXJWl1XrvG+bHMaDEbn6Gx6L0VHv9Pp4/3fK6PkDL6BF
h5fV5k6uDRSOE7xNw5zubDBzZb7kqe75fdrmB7nn7pAkhIoHCh3hbbEdjVnFSfqpDGPHwNUtq2vU
Ito4ruODdbgbiBuZ1jtvhZsa57xU9JQyRK44vKKzElfxuxp69C/3V/teFImeolYJP/6G0QBcuVjw
e0T0DDerYEiy5qkynCMrkd0o9A6wQpZvki0sGZpUXxnUYcJ0LJNXK8aqFmc8enQH99B1GvPvOkD4
R+NtQGZGg/t6Ubc4SWuZovKAK43+VKpmO55S02ySIKbikPgoDyhHafve2KgMg2P6AWPaCv6bfetO
eYN4Y6/oajCLdDrnaW4+Pf6dqM9KvUSwWeC0rkc2WylpPCqyNGqRWlZ0SlpTpR3ZP2wYHv9OIC0R
WbbB7pzX8XWY1chrsLRULjtHvF2ccgkU08OPbvqkx8NnWBcvYjTf1IZ1WZcF6LGReQefcHc66ZGw
8sELwQ28/gVZP/dGyQUaGkY58JhD5nNIlKNDfu/AQCqMVA3eIbjBTXpdrq5QvYLCUMGAnwBM9a9N
i6FObWdH4Ky9AbG1ePYgrYmq7eagtfQ5Q7+3q0DrNLYvOtvx5yR+2E1DonFJj2TP1mUrb577HZDj
DMUxVn6fu1aQGFE6vNbxIqIXZbGqvx9fjWCD4CiDIeWm2uR7Sw5RtEordFGRR/SbMe3eUi06om3u
fqT/RtmCHynn8eqAVhC2Zj0+rZo+nwtrTgMbUvvB21veqf/NLP9d99SdqcFCGrYAJV6vOqOs0N42
izrUR0d7LdN2AKBNj8nvG/r4NTL2n9gWR14he1FJZ2XjDEU5GhTXUYvFyNc0V6qwMTRKscM8ZP3n
eizWr7zxvG8LmlKdPwtVa/+HU58smtqNfEiQZFwHJkyu8NH4flkhghSXotEXZH+PvZX/nVYeQXAv
ZIMfSMZ1HC/J14FMsg67Nl1ORR73Z7ysxcHH2z21OC4oobOTEfDc7GYMPnPFMUa4w1mpfRCgtM+A
7Nug9Xr7s1LGSzCnk/pcNMr0u5kgFVyv4xIOgF8OfsnuB/3ph2yXUaK2WJiiJV0u429xPJW+4ikf
c6X7dcgniDLp/PXxjYhuNRJSsP74azNyDoMxYwHVodm0yWnq1dG3+vbImHTvCJPULfJEsPjkPtef
MUqT1gary+VjOjN25PnvPJfS8P5Q9nb7z0E2a9LG29DOqpgeuZ5G58lc+kBDxfTSOVr7EPDk32Up
a75SVh803BbRhW1umtoaB4thK/Tm3D73DT3K/r4/oB/Tsj1Ufg4jV8tPRYfYbKNGK2R5WUzftdUO
gPh/8tT0m6P251aJ3w69eJ/Mgx/pw2thTKdK+ae2j2Rtd+dVJkMSH8mtulkitrLoSEjU5CfLFL0A
i62ftTFv3ohxOJKEk8t7O2Ae/5K0gcwSPPHrAauitgB0q7C9jOEf1RgVP1PHZ62av2ZtcoT93A0G
AgAHGvofIFSvg2k2BNukS6pwddo+8z0IV+3zpEB8CcYs1cdLlpOXHSTle5NJfkkfFF4DGJXNQ8Pp
RnfomkXKLq9r4LizHvTlEp/jSX2Mc//vIpW3OeAhVeKWN2dnMhR6Y444GpRz02PavdaiCyynmpKn
++t0d0wOvCFKKvTJt2NabErAhZXJLlU6/NKbkwGToa6DxVi6g/Nx7yCRboKUUCn7cStcf7OodfQE
2+EqHCjd+EYVK0/0rq2DttvegLjbNEBXHFlc6tdRusQbxlnvqzAfSZjHeU6CdBTduS+Vx/o5/34k
5PyByqFwQp1285EyJDiLem0qQI1tZfoxWOE5iMcWIxR9NjGiuP+pduaPSaN8+QMlzERej0zN2yQx
XFGFZh5x5i80PtzJXA+euDvzx4sQ1DOGtDC9t8ejNq2T4+KGhdUDAma+JYCZP/cCebNA7eb8aCPL
H705NdBchBRAWU8yyjanxjwmVpmuYxaueVwo79DClwSXOO+awG4jo3itG88uLm3u2N0FzK/bP37z
IGHJFqNLwTm5bbzElliSTAf+opaL+DB0y/ycKo4LjU/VHr+veQj8qFTQQAC0fv0BK1BZuoKnc9ha
Wpk8t5VV/8rZkRyZuu58Qiym6HtTwoIosK2UTlZfGk6ugXBb8KV2EL4P3c42giyOjxSRd9YkoXj9
So4LBeDNkAoNKlRamEU46xYjGufyAm3gYStcWe6mp4boKC/tG8BQqdu1OXdEyYoG4HRuWAHujo/R
p39sZ6KQsVpUAOlCb7azKeZOWp8QBdfDP7FcLwEIRM4/93fx3sdB/JMLhPYsb+3Ngs+ELdRBQSQ9
Kr3sE8Y0rgGxohPPhbLEB5m+nP3N5iJpIzckDjXzLQJ1IZ8T05QW4Wj1zduk6njj1nzJp9Ybo/Og
8TQ0DK96TFngx0Ta0rJc0gwlR24zkZMjXbbSHN+FIpuCPmuyoKJREcDBnk73Z3PTCflPLCLJYqb0
DZCJwk9pVmtUVT9mUcEjQ/tD0RJcnxr7+1h1v7lT6fgrFhqvWmAeXDI7y57yLOABZpXDf6s6CiIq
zcQyU56rRudptRUpLNQ5B5mq/O03n4+EAzC7h83PthbsJYJa9dgVYYqsOHhbaF2Ttz6nEwU0A1Go
x4sv+J7B/6C8zqrZFoUd4Yw0CEGPqolbf3BK20wDRGO9+Xz/m+1NHmvyh68V7L9tJX/CmAy8fI05
gRILH4+/+hlfpuHgXD+KsqlSKKo50w4B1KQ2tXGB/Ja/GHY+PdTv+3f5yVoZSYCUKVY351+Z9ND8
rYqjtuEtnffQalNL9AerfOfMkCf5/0fZ3PyjPfPTtYIzA4xygBqnHWTzVJ71eH3QFACPHY4KaiC0
WkAXUrm/3k/jUqWyM2uEWT1TuY9b52tlzO6fjy4BnkZkt1LIFJbQFoDQjEOC0Gevh3HJEshWoz+n
WXp0Du0cDpCQ8K4GVk5rgFLE9WCqTkAFVlK6sarpV8rywS7gfQ7dAMURPIeevXPM/NLbZYjG1UG2
drt5kYGgX0mzEjw2EM3r2Eqc1DiXKkZY4OEgnnKcFb4apZKaATZo1ZuozGPrYJncLnlg5lB6wCfg
L0J55zqkbgqeXzEhYUMNF/B987lck+EgQfxxD14fSxKcwCKBYUmHbLvmXS+Lhaenbei1GeaMnszK
giIWfR4m6PIkJyBrRRfOYF2ycMiE6E5GLqIOYRejyNAUjpXFV5O5GN7UBbJRl2Ssc9U3Bz3vLiZo
xPiMP2/v+amTj91Llqrt97Re6n9G4LrlKVZm/v0SI4beJ//tliDpqiRB9FIzpOCGXvRPXpV1+bmv
jfzPxsJx8wB9q91erFCykQ6FiSm9hbYVQ0HqBvhNlnro1mUBnek6flZaa8APGuh0fMrxZZyCdp3S
94PR1EMwTev6OcpB8p1IC2JMGbWpyE6ZUeXDqW+FAKtqFrH2Eo21kwZ6aQxHUmS3p4j80Ri0kA2o
wHnl8vnpqjQViIxx5FFRBez60idT6lfjmDypmjjiYN2uREKxPMgASKvVbenPGvAPrQZAiY7RNqdC
rCLoxrI7uB/3o0g+owV8Rds2/op6Upq5U+rQLoYmBPsxvCZRcySasBsFJhTPPNgV3FvX0+aNgJLN
1K3DIi69twviiU8YBUUHQiu7H0cKfUO7JZPZjsXI0APqVsaC4uIS1HWVBPSYV7+kxne6f/juLl7M
2jngee7QfrgeUOG2VStW0F/pUHTvcDPRPvUggM6xNS0h0BIjSNP+iFR2+85jRVDHoHvFvYLVyHXQ
pmxBozrgOsdp1j/ZXM6Xvq/jV3jFnh+rSv8kanqQnqNYl/vD3SkQ82SWRzCQQSRltoX2FkSYEuEX
H+oQD5pL3td5HND+ppYyDW3/m2lF1u9lwo65TKMKYmYposw+z6vaOkFPC8I+SIBurwaJZEGXQvuh
WbfNjwfTSWZAsHWodXOh+6UXYTOrVcMXCmXF09QU87f7U3AUcPPmgK8c6VnF4lKd/BcxVtb7OJrG
j6qVL69xdKQUtxsN/K4rYdcQMOVS/+mcafTI6jrB8JK8Gj6CTxW/mGplfx5VcY6KSRx83739ie0P
61l2smmzXYfTVjOpqoRjzR3r6Ncep7JgytPxIGPZ258kRaZkcSFNs1W9UrPFcCOVY0ajS3hOEaH7
lM9G/26Zlfi3x78WRCOVhA9SAA/S6wFFaWNiaegSqmumv7zOrS5Kono+E+6G7hyXBwzCvaFJjVSp
gyZvMznBP30vD5nSpY3bOmxKu3jXRI4eVEVtnDU1sw5yh72lIbE1FE9JygDzXIdS0mhULJfae0JX
Q2BxCKE6FKXjzX7jjU78Rq0VLzu4rfcWCPVo0hVpmOpuU9oE3THo57T3SgONfL8rna55mVR1ORL9
2BsdSQZHqgHiHw3zzejKZVoAsDchKMAyyO04/mwlanFSILKfFfDkBwPbjUcD1uZAJY12Nh8O4cs2
GnU2WkctFa0nna4XFhsAbHECfLMs4/IYGU4+d7jNWZcuhWKpQLZZmsmyzotXyaWJx5Iftd7iYzDy
p7CXLwJ77odTaD6WlAxEok+KFmzqCNDf4MJPfRuOK8okgdPN1mn0FucvS8ndLzOkhQ/3d97tTiCg
bFiCUoEQsN15CKc0zGTWhUavmGezV/uPfTN1p2SKjxD6t9+OciOpOphJ2s6oBV+vFdvoTY5kqwkb
0FGfomIecnSlVLP2dW7EZyfPuiOY7+0+gIgDtg2eH90ZkL7XIdsOWZK05ePZSp6erdnMT+u8GgdV
hL05pK5FrQ7bWYqCmyhk8qqTZMDzY7ymxlBByup72SrueooMIzv4YHtDwrEK6IO0HaSNfj2kyiqL
caT7GSZV5ARRUs+nzssf07L6d9X/HGWzzxw7GbsM6nZoDENyqszUOGVzfkRXuk3LAJRBNJWUdUmM
3OytGSQrmOGZ1W602XO+6NqvQkuhxsNR+WVRQGAD+onmgzNkdwbhN/wg3oGH2ZxZyQRoXymqNozr
um19bbRsEVgxLvOnx/cWKr3/H2hz9NdGbOTmULZhOUTFm7q3lLNI6/GrB3L/YAne5prMJC8CMiw0
wSAtXq8KR+Sg3Ee7Ca1FS8pznUP7m7XePFWaQm/GdIX7JAozD52xPNI03/2KcJN5/PMPRY7r2PaI
mSfq0m1YpdZzaah/x3C90c8ZwhalsDSevt+f1t3v91O8zQ4QwvHWtCWeHTXihEHM4ud6lBycxLtR
qCvAJgLjTU3lelRjVfO3w8cbUc4KqCMLEHwoD90fy97RAYqBDwZWis6u/BU/JSJOuupG0ZhwYCoR
X+gWclTF2vipo/r26X6ovQH9HGpzSgm0HJfSZolgOJRZgQFyQwRla0af/4c4CAeRDZNhgU69HpJm
dQ44JtGGBQ/z3wFY5jZMxCg5Eg7eu05IPSSTVLamt95NOH1ATTE5otS6Xf5UxFJQuyvgxap264RK
txhHx9Xex5ISCmicketDJLoeWQzpoBh1loSLBfHFqDrrAjx+ftF73fp4fxJ3Bie1XJhCeCqcIJs8
wEkjA7vmuQtrs4HcqKlj/7ZBazs70Wce/mzraHi810rjTOo1uKa0adviOoWaFvSIwO2V5Wx/r5YZ
jVE89qrk4KjaKVGSToHYkzkjT6HtY9xRscYwzbkKlVx4H7XGTs8dDOcXU22jt2AN3K9532ZP5my7
IbA776u1KKlz8Ct2viWlAN7GVDh4R20fN7FhLOBbgV3aoP99RFHrp2XEuMhXImd++LXBgP8ba0tN
rCI7c+pUY2YnQwkWL7fJI4c6WDvriOG5O6wfnROJOr7xs0S5pnfypIdvWVAP7ayhf9bjNPoilaMO
RrVznmCbJtvYnI+k5JsD0qhXUazZUoci1VtSuKj+ODde8nC3Aa+Rn6JsLpdUWIuTloIKnsjsy+zU
82+VMroH2213LKxFWkGg9lE9v97Z8+rkhpkzFssZEdJ0I+MsnOZIxnhv5UOBBkzDoneoRm6ORrPk
0zQ6i84cxefFUrpfdJq79B4SX9jTm7abnibU0H3NVoLV6IaHywbU8wywSqT5INO3l03Xlx2UGdah
Uow4xKTN5J3MQjRHyjk7hxcZHWQL+aZAdGZzTk4D8sluD7IN/FcSeu7anotedX2Q48Zz1BWPG4wj
Zs4TRtLOTR7Z23gjRWaIsxW4bS3/Ls0IPsKaOvLP2FkjV1E2H0+F5dV1dlSFyRg1ZzE1YzCU3T/3
z/29IOjlQNyjskOfdbOpRDErVh07Vai3kf62Ukf7zGIoHq4iA7QCVSO5o5Butg35tsQ7oag46jWQ
KC9jMSRvLTHbBwnHTk4K1JxPwuOLYvLWmihaVzuloAi2HqLEH3mWjb9peuF9G+EIdh+d2lA6nBRy
94XMdvLC+xO5twbxlALiRceCV+dmTUTm6GCxC/G88IyXao1i6P3zq66L3yAFFgfB9r4aPCwEV4iE
lPHmkHKsKgOaByo1LfPmpUST6E3Va9mRstfO4U71mtSKvIBK6rbZBXNqbJIxo4haJcu3qVPMoFWL
/JSoqff4G4myEZ8OfBwdti3wyvNGgQcYi71e4/Ib9B/tubTs5nz/I+0NCD472RR9E6orm0xeKa2i
zAqkarRBV95GU2edJnRGX0vhxo+n86Sk0j5NyvEBRrk+4dtGo4xoEMps6xIh1nI9rdB9D7IKWcK4
7hNSbaP+C29PAnfMTYkjQYi5SiKvgmTmTqfZS4PRcHzEk97bTvc3r+rMp/tr+N5SPA5lkKFh0ZNa
ydrRZi49XJ+1pOGLNX3fBZ026t8UER/5Ze+t9J+jbKYxRqRsLToGWMxYMfltaqYvZlbGB9X73Xkk
PUR7Sh5P1uY+rtoFYECTUzStmgl4gbp0/lQ08VOaiPkDqjnJq03H5k3hjeSNpi3cg5W5c3bJcj7V
dal/eiNUM9hCW5IEAtecp967Otay86gq6i9LN9nvqhTyqOvUTsi/7B1xi3c2BZgUCttIokuf+k3q
n6ROkfTI7yMx4XSvOqSx30pttr7Vqf2g05qsbXI6SlVq6dzFbF9vik6x2hYnCjCjyDqdU6HXrypu
yV/u7/KdNXMVZVOb6OM8MbQcEOyKnhe+hW1sXWyv6eKn/yEOhy/nFZQuUFzXo8EXaezzltGUkzX4
BqSPzkc7fzmqtex9IFqW4K/4RIC9NjutadTanWn0hGKoz8jLmmd3yn6FL/04aog2L4mNRAwBG9m6
8Gj6qrEYCJQmFdzsvn0foSR1kGDvjQa5FHy0YAJJOPT1rLmkAalYoawaKltpaMR7e7WTUymy5a/7
30eups3haJOf8T+KwDz+Nt+nHpdRr3uNSO0YRAK2UWCg9nHOxTCIoNDcSnpINfPz/bB7y4/arMQx
StXXbQ0YY1fBWZKWYYaLm+9qTX4y9dJ9/H5BxBFNOdo85LzbN16xenmpOKDXrazMgtbQp6fUOcwA
9sZCOQo8LTIS1Ew3S68QYFOMdihDN3Yi32lF/WEy4vygwLZz+lJOwdYWvVUpzLI5gQa7wK9jkFG8
YnyrLINqnS3Iwb/FuaiDOGndL4oVY1iUxAraGW12JF2/syYpbOtoSNIDoRoh//ynqpjSrdKmBEA7
cmHxuRRw4HJjnF+W9lBXYmdGr0Jt8sTa8jIjSyCAwv1z0ORwvhvc4AdpwX4QMEo615k8b6/HI0oc
zAe6RYibFC1Y9v77qMb24687DgnKUiCV0CjaJgCN1utSfpVXl5oAVJq4LTSy/PP93bT3aTAhw1yS
ppG8pq6HYpRG6cYZ89UXcVUjITWg42YVw9u0U6Yv92PtTdu/vHM2FaS9zWMoNVqznzSey8PQ0lf0
JL1MjZtP/0MUmuh4g0hNlm0zvVWWrgGMwWKbMtfxNROd1HxR1z/uh9nZVAD/eH0DAYS8s6XFqoM5
I3U3kutmw/IBhSVbtD6KXBBWzdruer9UE7GcPNG37TlPEvEyimhK58fPKYljo+uBEhjI8s0J0vTN
mtQTQpTrHP+xZKn26mppefC+3BsrHVOOQRiboOU2d0rZq+AbDS4uTxiJj5umG8TO+NWyhl8S3Xhr
ZOO7cdAHP9fWA5Ty3vLkJmOjMT5QN5tcY4JEPWplyXZuLOfEc0w9x0MNBrzNi4OdsDvIH4Bvei7g
ojeDhOC/NpoNHyuyhr/aYj7VvdM9OV702+qseFHO7w1h/F6aR2K+O6npj54EDQP5it8K4Qwiits8
h3QWVX1bop0Sr78brd5/cjulcz4lg5rZT/iHYkdIMWFZDy6H3RnmGpUmWbL4txk2YiC4EOC8GcIu
sX2gl8qIOwAechYIlCMN9Z1XPBMLwlP2tkhONqdNatZ56xjkwlqqWidbxfsGztFo+LHJ097JLeuo
Or135sjtIQsHPLW3cA0pILQWk5QwrKVcw6JY46mMVGPw7x8Hu3F4rDnk31zo22mEgiaQ8EEJc9Q8
rLPscQ1wmjjyCt2PApP7h20ANcfr09oUjcFwAPtiWroGitVgdZjN2sFO2Isi9xzJMPc12eomyton
tT6wJGpFzU9F2sSha+bOx/sztrfwfo4if8VPSUFu97TZR1Q9vd7L/qobxCc8L46/FdGkPl7PQY1R
WpI75Fp4q1yHskpFNNRx+Tii905T28SnFcDu4+8VkOds4x9e0DcsbjVyi7qymDY6uvlfdlNGvl27
xt/3p21vC9HJgOnPP1TjNh+HqkeCMQPHBcCZbxAsP2I36AVFp4x+Nh8hIXZSfIZEKcySSdWNageM
ANUt0LMIl7F/TdwmeqeU9vILF6L9CaYAIA/jMXOqH0gF8m48MeihSuTYZomXU+MoNs4TIR2tNkBG
yPKbRFsDiTg+2LN7o6MiARrOk6PcdjwSLR/bWNG5XFIhPqVaVxWIfVvxuY/W6NcBzdIzaiIP7y6W
IMQij6cFkeH7XC/GNRsxG3aQp3Pcvnlv5KUTIAfePbqHicKrGW4n9UuJkb2OQkmpUxdhlhfhGnPx
qjeYOnzAK6OoDxKQm21MIAoPbCteMPDBNkmdMoIB79OiuECi6+Cpmok/pF7tZ3l/dHvcnEsuimeI
XMBSkUS97WupTxV9ymy3uGSR8FxfJS156mZDf3SHUST9wTZHNUwKPspl89PBRDcJvHub5BeWTvKm
mqzo9zkberRlK6sLcs1uTve39O0UUpkivwH4CecMeb/rgInoZ2sWbXaxkqT76Cnq9GfUTuIZ9oN3
gNG+RRLTfAbWhI0Yb1vpBnwdq7IWDK6zLrtoM0xfY7amlxH90ffjoorfu9pwsZcU3os3Tv1L1Qz5
pe6r9EMMTOlg0Lcfk6MSxpFUyuFbbh8DKOD1kVWWDHoqhzfqkNdPaZZpB1FutjgVfF4BklIinaW3
xYIxma1xaNz00qm6gkTI7H6cvHEJ4nQVf3Szunyop1V9uHYro9JHBStOwZBteD3JLlIk1A6W9KKK
pfskDHX+2FFlfhQ5RhTiYAuC2NFt/UWZMm4cy0wvLWJoQd4Owm8pWhzM4M19I6PIpA23Lhltc1y5
dtlo8WSll3xyyg+dkbiRX3mJWQB5b6e/LROI6P3tsDEs4jQhJIrQvGlYpVIn93r60nIUGATjMrfq
uZZ+9ZQuH/HW6wzjvULleL24a2OUgZFZ5RoIZ3S/z6bdRSf6KWp0Vpu8G150+v5KaPCJ0XsvB5H7
azTOhS84FXVBwT6ry/eqcDO19bE1qZRPkekN0as2edP0UmA0Z7/RhlxJz1mUjt3z/SHe7ngyOFok
cj4pBW5PMp7j3aoaiRIiWj3ViP+m+XevrWIgt07W/34/2M0DQ+Y9bDD5FkbYfvvETyajiXnaZCiR
NM2Tsw7Ny1q53Xu37se3ZhGpfy0AwagZe2N4P/LtHseLgXsVPSewZCBfrj+kPWlN1ttqetGUwj3b
fQUAJOuqR69xGiVcqdJMg8OTB+p1FCt3W1vrbfY4BvbDC49EPX+C3YT3I+B+LTqBqxD5pUUisjw/
OEDeTLQ12IPsP7nnr0OXRsx/O1Lii6fYkYojg6KfionL9tFLFqcEMLYyA4PeDXPtOk46K6ltdSsS
9GPufqBc1FTcsphxDeMAhuj+oG52PMGoJEhqB8RdOAnXwVqp5tcYIr3g4/7nqgzQuhbtdfKU96ty
ZDB0sxGI5XIBIMpDX4Zo17E6bxXIKdvJpdaj7jwUkX3haG5fItCPT/eHdXMVUPoEGISkAI08cq/N
MolqVG/LoeAgWzIte9dPqWV9nHLd/V45Y5IEnVDi1a8G58idZGeM1C/gXvE0BDC8DQxiWceDOkkv
Yz9qgd1xTo8DvtezOx9JUdxsOMbItUPu7IHfh+ixmc55Smg9sBXcDOm7Pm86P9Iwgb4/k3sDYt3z
gqfNKytg11FQmzPdNc6zC9zU5FzECmMx1Oy85ljc3w91OyAmDZ46bzcSPxqx16HQcF1rbzHjS1PO
43ldXO1j4XVHEMfbAZH9Y+3Gc5T/gzd8HaW023jt3EQPiyHP/yhc3u2e0WRf4o6O7/0B3a5CQiGd
IOU6aCn/oGX+lFxW5HmNapU6V5P1ueziN41IP1aV9q1dqte+aw7O/p2RSUCXPP05Hm+Yf2pKdRdW
gxY2yeBeIjGvQWbpzZsiqh9meCMljmoNzykToj/S4teT2AH8S4D/a6FaOZ9XN1+fwZrnvqYMycG1
sjMo+Aa0ZeQrgGNxsygEzCx4yZoWFktpBIuJO7Pd2Cr2EeCs7n+u27OQBwcrEC1dPhlUsOtBVd1S
TLaLeG0dj0MgIMFoRf6nmymnji7AQbCdxS71FaVgEgAo/Jqug9lGrKs9gLKwpy/wXk3H7O2g1sv5
/pB2o/BAh/IrjVu2QGgNHG0Dp0cLh95eXlM0cs5qkh29cv+Ps/PqkRtJtvAvIkBvXlm+uuWlGWlf
CI1Leu9//f2yZ4ErsgpF1GIW8zLYjspkZmSYc07c/UYgoAkdpSrNGnBSwt/uKSVrJy+HP+TD2aXU
V3lB9GdV2c1WZ/W+NSmIBsSK92S1c6ErIH+VaJZX5uDstEGrj7Pllce0fF5LjhSUmI3ABmFbKsWr
Y94YJqNggKWc3LC2XqIqj8/5VD+tbiytyMQIwVQIS2uBiSby3MSLLbav14ZLk5vdMZireiODuHVG
HDPwwZBaAQuQfS4PXBhUoyvCRIedJEUO1UzNmuPsWNmrHow5QyIyWGd+oDrxtHHUbz+YRWcLODSI
CGhf6+OBBpISxbWJiGEsvJcMkQa/HT33Gs7l0+J/vFFATiSOC/QHD+Rykco4Bk5njvCCa/r7mtta
O82d+qdvlYS3cCDg8FBMWqM8gHyq1LE9ZgGIdPCdqC39NJumjRjm9u4y0JJ0jE+lq4BRVh+sDBnl
YXUhovltOOxI8PV92bpbtaObhAECOHALBF+pt8jUb7VjpeJ6TTqOUCVM48UNcvsfs9PKQ+4W0Y96
nt19E3r597RotzgAt8cCjwFPHagp8RL50dKyqg6QmOG9nBox1uesFzNhmVMdsjJ+GhEknRNvFR4K
nRAypKWpNKidIYQKf2pcKLFwcy3mnSKpe5kaRk/OUecc5Y/Jdu0Ya9+fdcEg5IjSCUb5h/8tbZt6
MaP9Ftk8YFrwVwRvaif0tvrraSsU5oieMCWBmytP5aix0wd5ZyE5JUfIhm7Wf2vj0txqfdz5aICb
AFbJ0hJotVUMn3pZHFaZMOSQKvUA+7Xf19OU7SOwPc/dMl5HicYDaS29h3xZlhundMUkVDNEJ9EJ
g9mfjF6IXa5OW0Xo1T37147t8GVYEby51QdKalxvAZjqYkyustPC0DyEsCg2nODK/f5rhVkvQDLg
IxHiLldTFvM8hjFW6jzu/oTX5SSnOBB9vVczffqnz9zEuESTaz03eBoVA7mNvxheXXDB8wImyC4v
JWpuX1JKIUyfHJ5ESbxZMTnHsvUiFfRXyyta2NejlVeX3CGZy9vMO4e1Mv186pTfWFmtRXGqsmiy
rLpYZje/CwvX+xgjoVFtJCLyz/wCdvrXDJw84iV5ANfC4voQFHM7JdUlDvtXux2+5KxsZ3Xd7I8l
en/PL4qXkTY0ES6QmdWiXJEGc9xm7QVxMnPcg0crU1+fZnWLUHvvCBLd4gmxRRVjdXfBb7WGUyQt
IqcNQKpcQTeCtl8xTp/Crurzd2oQivJg5Lo5nR+v8c6OWkC4ABXQfgH+tHLAhdkzui4uukvTAk/a
9SrQkKMzZsgr123AjOskSwcQXo+t3lkwhxHOBOpCtKHXSv6FrVWzxZNySWMR+4llByeHCIGB3pWp
7gKtil9cxWzKDbN3HAoQLOaL0buVIxFWifk81iIZ0hmzujLoTMXyopcsnPXPj1d31wwYQ9le4pOq
KzNel5eJF4X1xQqaoPMZotwb38JoEltaKHcNASKlgI9kNeWGpetC+Ck3+8jmbvdO5I8CaTylH58c
uyAvHa2yt4Kw5HQZ8lf8kizXU6lTlEnqi6EXr6PidGdLm4PT4z1bRTsYgZ4v/RS3gHL9+mYnnaMH
1dRUl9FqkxenbP7oqop6s3CzFzfV5/JjIAIr3Ke5Xmxp69/eAUB5JOhUNuCI8E4vF1h4etNSdSov
cTk0n8syzRtf0YYJyT/HYT6BJZriya7n23olXlNCPoju1nm6ZWeqMxis1ywIRHYVxfzPTLPP6kOZ
DtPFdPp2T++z/ePxNt9bKv07QmTAbJCXV6FdrbQRlBK9vmg0rusTg3lAjmYmYRiCD2mk+11emNPG
fbi97QBaSHF4fmTJZb1WiKOaK9D+vkzxWL8vva7TPuUIE6TvFKYHBT4sMeZ68hB79e+Pl3t7QWTJ
FqyjPL5UrlYXBDyKPTZ9VlxEG2QvgZJldDDKJ5lS8ltSqwUzRBub7MOT6//lgkAPrO1pGIpLV43J
SdGr6uPQPjnOWYYL0gpBOYkH1JH1nDNwxm4ep2lxUdELe7Gz3Psng/e+J63MM8BCWbkRGN3dPOAN
jCEDBcD9WC7LNVNw+bpeXGoxJGijddEpjES9f/yJVnHrv8siOMGxoFHDQ7u0AjHFMtsEOfHCnopd
IezO1xl4vDeKYKuMdHdB0FUkwhwvs/bLtRpoBsQYdnCwuqPbDfnFSMetqOHugmjVwDMGUXxz2nlQ
Q0Za2cUliImHRFTP+97sh89DHTXHx3t35zaTISKkAtyFUty6VFXFltNAiSkuejjMg58FNeN4yxHh
BW2ynFctKPUNBtPdxVHVppCJ8CJY/eXX0kVBnMowpstoJM5/LES4/UJ1os+Z52zNabv3tfCPnAso
dTxwq6CIKQ8MrlInDoau9QeUrux9CKDLf7yF9xYEGwAKP9GXnICwXFAjySKjKcoLuqndtzit7c+9
8JqrqNQt9vk9U+DiuVBcVSCcq/JYr7R2VaeYCkm5d6JJusPU5tZ+6vLw/HhV9/buV1Pyv//ikcjN
5oqWX3HxDOa27ql02/G+JBDceE7u2QEBwpXiBaUYsvpGWq7N2qiJ4mJnxnhMQss+1SZqr49Xc2/j
QEsANaKnIouZy9UwdU93qipm4kBelsErnOLc3GkQHIKXIXfFVjR+1xxCwDTaOeTOWr45VgdmZjoz
B2/qyr0pvPAc61XmT3qSblzge/tHjPgv+1D2Fpcrg7mBmEeDT2fX5n1hZLNfl221f3r/ZFeUZ1CW
ddBqXlppi9bDTsWlbZXBYopJ1/6GeC/TsqnoaGLD2p3XHggSATa1U7R0XOm0fjl7cWyJXM89fGvg
qOc4Q35T6JM/CddPUqVhLLRINo77jR+kIQv7WoLIJOtxXcmJFBgTCMPlFydT1I92/L4sd6U6t/sB
ofTD4828a4v2FO8IjSpKmcvl9aZeKrXLkXfnkKhJSbu6PBbMja32jYiNj7XiDBtO9+aUkESQGBKe
0i6QeIWlyTK1QjOggXNRmc74LqUyvEsZ+vHp8cJujj2Bgmzn0E6kEIKdpRUlGM3UbVOsFJbY6QzC
fV8UU36OvWracBv3TEkqO7wqMCawK5amoqFQc6Zzh5dxFIVP8bs+ltK1t3EknoOuv0lFSlAAQ4q4
z7yRS1Nq3ut5OjfiUmWpdQ4U1Xuvd076Wre2+mywKQv4vPqyp0Pbd72BRqmGhTNZ4iJiJ9xPSvVb
nkzR8fFXujl+cpIHoSxQfMia1O6W60nzNHCipnfOujW/zzTtGgWD6zO65GuvBE/2B/DpNIdoUJEr
I7ROJ2RpLADvkRtM8bjEhPcHuw3C1HeDONhX/N+GjZf45pRjjJKAjKH/xR0tjZlaK+RsmfwSW7G+
z8PZ82cj3wJKvhXnFyUkMkwg9rSneIEJOFePCTzmofDAt15cvQ16P827hsH0XZSZ59Rym+Laol8y
vgDwTfd1yevm50MUvq9CrbU2tD5uvqVMdnFYOkBiQDNrorY1y3k0rsv2TrlX7brAU8/g/qwfblyP
7xqEY7YGGN9axClTtZURo1QyXb0EpeoEbV616SVq7fp742jBK/zfLLm6XeJke+Azkfb0Z5VXj6Yv
5wi5uDUb1mtb16pLM73UMKj9LMq0nTuaW0TBG4+CfDIcdNBc4G1BOq1OathwiMfA6i/DRDeGSKXz
EeWod8VsbUkSv70myxNEzo6uFFmYTIvWK3JTboNoqvYSdmJ8Z2oTc3yqsBFYVONXZslWB1ezOt9g
muip1PP8lbzN+TkIy/GjwIyeJFdwS6mloaCN0BX4yhuGLmQOAKRVVl8YFVz/AEeo+7XXJhuH9fZ6
kkMDzngLI3QAUMvrqTZaMI+eaC5db3bhYbQN5dr1yBk8G+zJNJrcjEkF4Op5JZZ25iBiMGrYtBdX
0doPWWGlx8lokh8MzdX3j33p7ZJo4YGvohrIwugmL01BCxjSQenzSxEjluzbs2J9bnR1/PrYzO3Z
JHIFT0AL2WGIyhpYPKWVQaA3Y6a1zR0RDBr1HRluNCMO/NjUzf2mNMBKpCAz+GIS9+WKJkZ5w4Ms
5kslhsoPy174ScwEbZqV9ZWZXT8em7tZGWgx0Ly8e3ROQKqtYqHGrABxeUZ3SWbmGqdlq6FwiewO
j/sWhPiOKQI8dK2k10YQfHX8qk6o7mRN/aXoxLR3WOn7LtOql6IMni4aSTQ0/WMq8eiOk+wuNzFs
chsxvFi/dBmKBMi7lbCw7GwjMJE/eOFF6GtBhKKHZoNcvIFmzHbpMcI71ckGW3EMh8BhGGoS/exN
Ro9Zeam/ZhUedeN2yS9yY5VCHE1lKcu0zm2M0fCUyRv1i9obwaEO6/owt2509Kp0eK/Nbf/i5Gb2
vrbT4C90PbYKFjc3jgIPyDipTk5HT123e82ijCFdeNNFqW11j6D/iMhg83QChxXyD3RlwUFxZlY5
PYhMl7Ht3IImH/P91Nv/WE2l7wdbexI+T1mTUEXq5kJHAAC+FlsPIPanydioV5g5yoeBe34tDXOr
hbc+Km9WqCwiKySVhdYPzkhYm3mRO18D1WX8fK98rc3hkw68wZcT1EExHx/f67UbkQaJzinWEjTz
nq4uGyMZ4slBev+aZvboCye099MYOr5ppL81efjlsbX1ocCaJF3o5G9M8LqRHKwrq7SdpBqvHdT+
vVkrwa6N2mrDNcqP/uvJJ9xB3odGPAVanPG6P67IiBr43XAVSV78ZRWauS/GuT+NVZCeg6oxvqdx
nB/bYjNkv2eZAVpUkmSLg9O/9CetEVSZ5cTD1dTiaj82c7PXq6bZ83Omo5s5xcdmRM8mqGrv2+Od
XTtNuWbiIonkR+yCWuTScp2O5WwMQ39N2lw9AMVXdgxuUP08mJ/1z8zUoq3GyCveL9LVdWQ5RsBQ
9C5vr10521+ROoD5XWnh19IZtxh+b39r+SkpOVEAlxL8MoFcOWivTdUw6rXuOhp2rDIPdc7Ca6w0
dv+NxzGN9qE5ZPFXd6iFOE+9Ec5+M2ax+17rvVDbeSoooStBlVAOU6qOYm+ZzCja8LS3e29QZZYI
NR6tW4rPYJrDoI9jd4VHBe6D0YHlhz52i6PXpVtQoXu2yAuBSXCI6eOuNsTqiyhumIh7jTK72HWU
0l6HbAi5S+X47fGRur2sHGQg6YyT5+2n+Lw8UokItRzGOUcqKZsvntvq36Y0fnJOG34V+CoyOqiz
SALKGrSgBlnRuMJurn3nBbsotdOdsM124xPd5IJvZkA4kfRhhbrscjF6rgcAjBkfM5tG8VNlnuk/
o0BCs23j9pCU9vQSMhHkSD9aPVStG16scHA3ald3vh00tzelIFpjsPuXvyELrHmMXbW5JrGav7eC
Mn5X6+1IKSsbNwQE7piSg1SIaVgxQmerbxfZWVy6xeRd035OrnoMlKaylO5kt09jW+BIcPRpgMix
wmzwKhDV56xt+iBzr2paar6om/goRBlsvFPraEZa4XnHw8kGNU5uuXccUoBBhPHX0OnEkTnNLpCk
uDgjqh0cm6ZPvpkEPFcvy6JjOdnJ6fFduHXslFQhtslckDx93decs7xn9F3gXCvwgO+mzn6tiLgv
5DbzkWihOs69pn0w4DnsHxu+fZ/5eJLeK2WmIOeuzowetI1lzbF7NZ30e1ihkY6GbYK4ZTr5jVC3
4o/bO89lR14eLybb/+unE4GfOiH7dK5KlCDhKbrh2vDgHB4v6m3W3dKtUx3g1EhlPEoG66ogtf0K
II+iX3WD6XSgDUOrvxKnqt3eAcWM4/bG8O/GNgoN6ePKLT7kbmvUlyyriwiUJC8PLfNW1z4kWe1E
FxDqwe9DRPfAn9yxU85NXQTv5rRAC9qHJWEJPwUXIHwIL82W0PXt2QA1TCyDDDtPFTnt8mhSkZzI
giztSscHlskUtKrBwK4xHT5oVFyGY640FgCDSqHk5NpTqW1wTG/PCDk6zQvOJ71jctzlDxiCuUXu
WujXVGNMtc8I1tb9JnJ3+t0dHWfehexLt+Fgbg4KtuRcKJhgtkRzrvypQmAAq7WNr/WcjqfEC6Nj
Awji/Pig3LNCdisxlaS4N4KNkxkUFh2g5GqWShhczKDqyh1SCVO68T7cMQQjGG4Nh5/lrBG4EMBa
LZmH5Jq6Jew5NW8PlajDr08vRwr/AILitEiW//JD1VHdKmMYpVdwGVBiranaxRE6h4+t3Ph+an6Q
kSgZ82fAnci1/tKVKevIMschiK7FgCKTHZf6u0JHHsPQ0ydHGRKDSFMUxiS+C2LSqoLTpAlTyO04
voImmvdKNQY7htA4T9YV36xIXAd4CwqLaxm3Jq/Dgi5NdMVYRWqipUW1S8aw2PJ+N9kXy+GFlghe
qhx8p+XO5W6f5l6WR9d+qN1PbTKbhzSurNNoquLd4CjVidao9mR1QK6OtjTQLin2S8KyNEoFvBpj
hr5dQ2a8/oTGMf1M3T58DZ0+/lIZ9vAxthHbfHxG5BlYOGDSL1k94qNJyMe6iKpa/WRqiRlfM13J
jkEVqaB68Z7PW4H+BwEQBCAYJGO5NG92KcqaUXJ14sg4mAKty0Azt8C1d84755wwEnw3fdz1ExmG
YdJNmZNcK30Y4hMjwsz5aCRNKHaZl23C1+6Zo7pHbZ2BNrxdq+vlIAfiGspQXqtaBNdh5Ml3Gy08
AjbKN5zszctCmRcny1cCAktyvnKyxdSXTVuV1TXwjKHcewAx0g8QIuxsB3ZZZ1Rt5JU64dbc9Sdh
lAgAPv6At2tlsAjANWpWMspbN3j7Urc6Fx7M1eitec9O/6XydO/Cft6647dXD0ts6Jv4JJ2LlWsU
os7RL2yrK+IqwbtSUUyGsTvOJ2JxY5+Mlne2nDl6TrpRplBoafBuQ61EDWJdIgt7kMxW1BYkbvN4
gvDY7KoRLGBfJfnGhbuzkyCHUTiGwUnHzFzd8iBRA08L7OJaaQwPp8aiz/Fu0IemOWitGigb8eqd
7aTjSqgMMYp7tz6kIASYXucRb9hGOBy1oJ1eAdhMHx1Yjx/tOdU+MvNpa97ZTYxORoo3k5MJCNRp
AC2vO6Nz+yQPmvjqkBK8R63NODj9WFyg2GnCz8uwi7/MWeWJ92WqWM2pzTJnY5tv/RpJJDNH4GzL
Rub6J0xQ3o2hd5ULmmkRw8sd1+fx2Oos3rHCk4er9uS8e4p1y4VWk07TJaqDy1yJ8CPsut/gscZf
Ht+9e0Zk50nWwnlk1ZWRRJ9bq7LS4JJHWXrMp7TdGQnirI+t3J5LAyYEEFGJOCCxWX2zBJcS6mYu
rpOGpsWMauW1yGB1hpaypW10awqnSdlIpvskjGvouwcrJreMobhmUMLGnc3cIoScLcWK0OMZkOF+
vLLb00gKw9FnnBRK7eBhlh9JSat+sms3vZZJqu+z1DCuaTIDrRfj+C5icNxRc0JnXzZiOAxieFKa
m4tAtsoTAfsbh0wlZWk+S+W7q3TzlXlZqbIvTAPYiEm1o/cZPDFtiendnhbMUayBHylHVq7z4xR+
e9Q6xXzN0sk8h6Xn7hk9Eh0e7+ntJ4QCRBsIqCg1IYLY5aJaYoYhncL5KgKbfkltOI3vtRl9oACN
r63q311rDiUsdpCa101xvx2Z+K0401VTq+Zk2T1TfipOacOMpt8eL+x2+3jjmG/GAGRwMXTqlwvz
onxASH/sKYMblaAOHsfwg0wQ4Y/t3C5JvqWmR9jMc4NO1MpODkaPTK2/GkGv+gxRLM4p+gTHtlO3
pkrdWxIpGpnpW31/rcTjNcx4msGPXB2ly86ql3dHoSB6+3hBcmOWgaT8+ySAppxicvOulaMyGrBX
tKujAqZHOczIGdIVMpkbbfNh7I8E6+oW+3j5uqHpTDjJ3sHUoQsOmXYVV9ZdFYQaExJP0xCWf1MJ
zV/jGnH9LizT1xmx7EOSV/FTZ/+/RqmFUqmE3A+3dfnpYi+clLIw7ZNBSHQe7EI7ZUmR7hh/vhV2
LT/df03Ri4GPJKeRrZ1yaJp9a4rZPgkN8lOuZwoBmKr+DwuiRkjJgDiBFa3O4lSmITI4gQ3lWWTH
frTTQ4YG+DFvpv7z41Nyb0FoolEukHMSb0okY8LUlDJ37RNiO+n7imD2GkAX3wjnbqyQXCNLI68w
cH+4kcsvVKl1yhiiQTn1aaojIKoEe8cqnyPa83G4umi0yKHLNDfhci2thC4iSd6gOafWLZzfydeC
fVRZ3nE0qy2mzNJb/GtKtqclMIu8d+2V1B7MsuYV7knUQ/CHHmRTzBOtRTR5AE9s3ORbY1AUWRp+
CTgGzn25LrecMwhFinfK0bo89bbi/klyWOzCFrDqhq3bL4UtQjRwBO4bIW1pq7aFYjeR7UnlxrL1
xyaNvxSVF28EN/fNMAXg39Fw62pmWbqxSLllp4x5FX5mIyfeiGCL2Hx343DrMn4il1hjuyLFy/NU
C7zTYLZqvhtGAB9x33b7MqnqLTLRnSXBeacSJlXlvJt4zYvbSG0ClyWFVelr1dhRD0u2Yqe7VkhU
wKSRftKrXX6f0Ejw+YUITn1hBsleFLn407Greastc7t1fBpYc/D3qZ0CLVnaSUe7InWP7VMQR6Yf
603AqMy2PY9qYm4USe+YAtQEE0pSLzUKBUtTNCcGoi/TOzG3fECVwJp2WhTYtAi7+unTDS6UXgER
Hoof2tpU7wxNP4nGO5G9e77am95OaIWzEUos41vpHChTceTgHdLspjywXFDluF1dOXlwcumfBd/j
pnDVD6VpCJWhsEOn+dHcl9me8RTJX6FSdcF+dnTmSj727LfbastupHSI3FVS3OWvsKZCMbR49OCX
4W7LqDPhdBrerovL+vjY1O2hpPeCBg0hLpE9N2BpCv5vnChUCE8a+tjtIRzQcIacUhhbz++dNZHU
YQjQDITLddklqC1RO2oRnKwua3apazIRo8yMPV3Ccf94TXdM4dtRv2T6rWSp6ss1NTh2szNV5QRq
rDpPlf5jUJvKz4bYe94SXCjeKyBPQNPWXfskTWqgRpU4Nx19Ts0rnQNVDjQXYmU4PL0oCmMUyGTB
FokiuehfCtB90Fd5p+ninJjNj8RNBhz8pBxwZubTDh4SvxRbovhHaLH2H6GST6UB2/YszLrZMQ2w
25neIDbWs4xx326a5GqTuEphVzo8y/XEI4PexKChiVUUR4U2tu+F9l9F2782Rb6lTXrnlNPD8eT2
gSngYCyNWUYup7914TkMOtc3B2F/drvR2yg6v53h/4/b5ZooN0MjRj+C3i0wu6UZRQ+ZplvUyslU
DDMb/N4bo+TDpFIV+jjrcBD8Lq57OXh0jiuf+fXq57iG7uwnyHdY/jy0eXoqQhv6hdoCjvrZpbmj
XSiEusHnJ48TDwQRiQz5KbfQSVj+VG0QSl4KkZ0Nd/i9zONmL/LsRw5eacOj3mw9G49Plcxg4OJg
EpaGgqJX6jYp8/PIPOi9UzT2wWuNYuMi3pwmaQUZEphonFwqgksr9cRAhsKa87Mx6PW4U4yyaP25
p/rP6My5T68zP9J81k17hEC8tBLWSzS5pg92dpnCcYlcMqbYjna2N6jGnnrkOB8jsxVbrvotsloc
L+zRpZf1VYrylCSWi/RGzQtze3ZOppnN76JsFNc60LJ/UA5x3IOZKRGSoG3vwTkp8tA5e15UDDtD
UcLmaFTmJu/75rHkcSJlw/O9SWNaq9QgCyJ6OwgjnqYo+NlO80nPlaslxA8xJkzesH83Kuc1M+oN
/7SCnXDNsIvPIIhH+ZKXZGXXbYzcK4Tw2IdS03xN5IbvRoG76xpVO2dd6L1oXhO9pIU+ftI6Rf8e
mJn19fEFkonc8mPwIygKocZIkR3uxfJjhEVvmoBdPCKFMlKPeqWjYARSwrDOWUrhxnfDovmYhNlg
bzQwbm8UbWKgCxSGeQrgvi8t0+GvHH2avFOiVWXmW6UzRX4w0+x/vMK7dnCWUsBDvttyB355ccLC
LvS4a72T1dbOHyKZu0+q0WQbIeQ9K8QE1DCJ66QgztIKMmSR1qCbeEL5zHkFxAkzLI2e02D498hQ
ZODqEKXi9VZWCFRTVxfkRjMxm3EY8kQb9oU2Dluz9uQfWh8LCVMEWUcicTO3ZbREVpQjQT5Zc7TT
NbV88Zyu2sdptVUMvbdzsrUOcpaCDVHVcudML1G6KE2CU+LU0Xc7a5KTlRT68flTAJ5MAiEhP6Is
sbSSN3UAYC0MToi2TofIiNVzp8RbIkK3/psE+Rcrq9tU1mPFaFbi7sGJ8g/5bBXXMjRRhkUt/R2k
FefweFX3bi+saPJLqqB081f2QJx4I9UgImzN7i727P5Mqn7cFXlDw326IujynHbK2wnkfaKzyYMr
yygrp2XwRBSKlgUnEU7NyVXreB+O3vwUCfG/VoiyOeWQQIhKl18rrQJaj3EZnJSgESf8n3dG/0s9
cDq22Fd3TjpdANpCEKURYlozv4d2IGwwOpRnEuvblI/qaXbimpgnT8+PP9adg44l+vjIKJA9O6sj
aCoJzQhtDE4gxWu/0xXjoJqd9fxBZzkyPASIi39dRUQw1+1JxLly8tKusneBLYJXZnFrW6pcd/YN
mTEOAFgST8LEl5+IJ36A3RuKs5WY2QclzoaXWCk9hkQ0+X8eb9ydWwXMB5gvwTzs1zVyGonMmQ1t
w3OX6+pLG0zuJVeU5rOb2u1/LKeut2qF8tqsvJ+Mgd/WR+K1PuQ176Q6K0l4hpgxlv5QGW641+vQ
LP3RVuo/iWYD91gMVph/M5LWqf0JrdD6r87p6vwA3FqtYr8MmgxZb8MYPnZMm6vAXmmJ5ec1Y0x3
ueO0wp/dsjf/6O0u+BkA/mkPPLYj9TUxteW+iXVEkVD5sN0/0E6B1dkkmhq+DwYdB6OVTdeeRJsq
f3oZTGQeNmbkHrWmDb0D4x7UameKuDP/sJreRAx7GBAGNtqRXzAYQ9PtxCDi73ldS2qEx3j6k6sw
OH7DP9058vQPgQnTa5D6FPK///L21nPJYAPazGdvCIvPjCuOj8Cf/odXUYbmIEzJEgmaV0ex650C
qZApJAcLrQPVFQY3zZQ6Hp/Cu2v5xcrK12aOsA1S1/AcaPFPs+vGfUkdY//YyJ1bRSED9oPUaqUJ
JK/CLxuWTU4dUtznqCf9cHDR1vftMdMOIQPhN9Zz15RUkKEzg+LSerA3mIrJzFIkuBnayBQPixyj
RwfgxMDn57q70p2j4CEZW/yL6tk6ocwBI6eRrUfnOBTRwUmU9hCM3ng05nFrUN/tqtA7ZjSZbFuw
keu52CkUS4aSeNEZKLyxGyvHOnjCsT6123oUtwcCU1IJm7gPaMNadisOGMbDgLAYIb0u9XmhK1/r
PG/jCt1dEEQpcMVSL2QdWFZt3OdGxPyFII8ER87rdvoU/a4OSbfxctxaosoCA4fAEtjZDXKBhnli
kAMU58oZtHiHqsPU7sJcG3okED11K6Nem+P7yPcd9AL4IQLA1X0aBPodduoFp8yd5tZ39VRPzpFI
BThdVcqqPr5Z61BJmpOiCRKjjbj8OtuySr1SnZpqWoWy7q7JovJF64103xRRd6pddDIbNVU34pj1
y/VmlMv8tq+o5ayus0KtzgTxo5yaSQu/KE7fHCarNi+lMfXviHLbDfexTmWxJ1uCaCpQB2WpK08Y
hMk0i9lVaA5GBde5+TvXtd/Spv44uOmXLNDKYxYPFxOq9+PdvfMxJQKdCwdCkmR6FXWg2RaYgnHm
Z0YQpp6fgW3+PNlV1hwGKI5brvjOtmKNZBXYG9XKNUS86lAq01pDnBmGEp8GNyeijxrQKSIZj0Pv
TeOGr1xfdbmvkseANAapKoH60i3bThgqdY5BUbmj77k1SGOmq298vftWwKVwRiVyehVbu26VZ6OH
vr45gU8ESlXvAZdaG5WsO5vHphF/Ui2TArGrtWgGeZ2VMwHBhnTi+rGZ1y/goMRraFsZQweZ+/f8
7km5CtA2b4T5dUiqTuC0K7PBInNvPwCm7q5JpDlfnz6CsuVB9d+y4Aut3XEaeaM7xSC0lTQpUFEX
1vtJ0fWT3iVbRd87voQGJakkvpLuxtvMnF9eaaXWBpcpkbxnADA/h2Hpnksc5MEI6yD1J1gZpw58
1ob+y+3lps78NmcZwBJ9+dXlZtqkpxfqHJ8nVy36U9T2ev9iCkuLjkAFm+Y62F36ZxtEAJkSre6c
/dimdrBxfG4PKUdGKp0S9HN81izUIVJsrQ2z5NxaUfFlCN3pS9e15ednP+bbvtJ0Zuwz3bKV46yU
KrAijXFKoHu6l3yI511Q5Pr7KMidJ9MyqElEQGiSSzI0r55c8C8fswk7tS1g0Z7HfPyrKNQKAaYm
Oz1ez51dA/8ihx4SAHG5V0ZUq42VGozz2a3n/KPiKLpf2vnW+NDbq01DETcsPTFF8TVGnQJLBeGk
j89ZaUUf1VQ4vzGWEnwldD3t4uli3jiS9wxSPKXBDVac4toqTzdrOxmNYWKej2PFr3oqtGsVxuY1
rYP2mDtTdXl6G3GPwO/JbiURaXUsxATOWyhterbKvD7qQxde9Egbfv4PVmh+oF8FbwFo8/JExOqo
GRn4rnPp9uUuYuZ46KtDnXzfMHNTCefo0bGUymkgXxjuubrRnT4aZmVQTEnGPK/fz1baB0dPicr+
awnP5G+Fspny0lZFfBkR9fPOcKTz+RLPShWSbbfCOCiIJc2vQ2M61aesm/S09glZC362bdf2IYSp
6Z2kmfLAQOIhJfDuvT97znm/0/MSeQivq9zqpDd1be7Ufo7CfZGIKv+uBq1u7oUdzPaXwBp498Cm
Vc6+nVNnughD7+tXbQ7Hyg+6OQw/m2ZsJ3+IHOqiLzpTY3p5nyl686IbsxP+BuIGSEyc9e50ihtX
ab9YFt3gvVWpZefHQdWq/wl0MU2HWh+mBonvCH0mGqzZuEvivPzUe1o07GJd6YxyN04DiXkcFKYT
0nAaO93XrVJokx+m9RCd88Kp3L9jURr9fgy1Wnv1RjFbuwaBqXw/ZEbYSKbepJ6StMjUTyHq3vU+
90Z1eAlz1WNKNT7W2fd5UTd7T7Ey42tie4Xn25xvc0cnSIT+0PbT2PlN3GXiPbVUQ3211DntdyUc
nmQ3JEP+h4eaa/ch6UtX94cRUa1dm9fl36NDo+eqzcqUfapdt5sONBGV7KqU6sCQLLS6R0Ap8Jf3
YzLOzqF14wifawZN/q5SMqc7Koqt6GfyqCH7Mgn6RpegDmwEdubEGvbDlM3llxF5Yv21CvV0PKZN
kmg/EM52BgSWAXdN77FST0e1Vrz6T4Weo/3TKLKA0KMXeX4QiR7lPhyUIj1MTaeEoe+NOGvh947W
De9dixbfoYQ0A8459URFbYPHNgR5YtnxR62dDHXwDbstcr+Zpv/j7Lx6HMfRtv2LBCiHU8l2WZW6
urq6OpwIHSUqUJkKv/67tO/J2C60Ud8AC8zs7jQtiiIf3s8d+iEsy9XCja03eu8hX7rS249t2pg7
4JZieiqdOg3+mKuWBh/btjGaj4GlVBluwbSFG66V1lfHwtVs71efuTgDzL41dL87zamtJUyqjGyA
qLEMrf40eEPAC/CbYZpv62G0+tsyHxbjvpPI/m9KLRDpPmnGPMnigsrVfP1fjPDvabZy79FFPGkd
G2mY4+fZBJ8+dFpeJoesnI3p6+J3+RCX9K4F35o+zvkeroePbXBqzVm01i3OQOGQZnxMIfGONc00
s6vnv8Bok7lrqZP6T7WW+NaBXoHMPmobMn6o+hQAKINdkEdpMFlc8zAxyg/1PKhXHKi6ej8EY+ZG
rBnVhUgG2JWSteGtqL7ui0PRjpb8nsyAV2Fjz54Wm1o5fFxdOXpFaJern0yh6fcq+LCSI+k/y5F4
1Se9nUwjDwM56QLbwdV3AT+JTqdoJ1DdedQV7d8jqWCT+Vo5mBLvzFoFQWiP5fYnDVhs7QyRZ8Pt
LHWBwNYeHD0cvKX3b5QlvADXFDuRnxrKTTPse0t8b+pxsDa/9n6wDr5tZj9BDuAjr0ZfJMfVWMdm
r5p0nr5qzpDle18vbQd2Wzei/a4yNVV7YzR77ybgFtxgmmIP+QfbbDXy0Gk3pu1OZa2bhxZGdtPP
CQ/OOTYr5GiR7ckOX0rc4DpjJ4Sojf2EobQ8CAex6Csyc6P84S86yfBqzQJSDWAreH+MioAhFc6V
P4kbKQYjUlYfO+YEL8lvF39v4SzyZOVUGZHE3jPd1a6rgl1eZGkfLcXUtx9ztGN34IBTsTeLbFSQ
sd1c3CcLSXLhquGDDDEsGIeP/jppgHSoirWHQUvS7xuQm4nQ7aZujTgYk/5vruXJy2h0Yr5d5ZiU
I1QlX8ly54kqsyPATeUT5k3HfCCMcpmp8cNRiaEqQvayXH8wRGkvsWGXaf/oLqbQP3dJg4MCnxGq
8J0rC02T/H9zbOdDwy5094mZNdeYADCr/oTxoTP9nNvRHXZSkV04h0OftWPoK1di/hlUrhXJcZik
CHt3tbwy6loLGr9Viz6/z9dkbrRQb7pt+zalq+UR9NziidRafLG8VpY/66lQaRHKtBu6nfCGJo9X
p+G3YeTcqBwrh9Y17tpEy8Z4tUuXWWz6Tuo5yzYZ/NDTUGfc6qtZG7dBUdUvAeQudZsZSy9DIhey
26qdde2YM6vOoSEKzA2nnGF2hbSMr31gF2M0N2VHM9rGGG63joz4UHDoao8iZUXMYavPgfbg251j
3rbtoNIb6eW+9zMvknx9RMejek6s1uz645wvfmOFs6LY/Zi4QdJ9GILEfA7qAvBIrvbwxVe28SuR
CR5UkpMpifxynu77dKy+UkNkT40iQhhjUHpwR03o7ldHN9VrK+U8R6D0q32f4b/roLc0lAjFPKu/
Of76fxKo1vnRzse2IB1JMYdQsXsdgACzNGt4LDwCeV47Q+XeDeS61MeNZCXDaYdjhusxTW4yPpfO
Yok7fzAEGqiW87j6MEk8hh9gHKrid6l6ehJh3Vtd9WrgY1KFwu0Wrw6LVLqmCvni1uqmgdxZPWd6
5g9hMSSrfTPK0jHXp3b7h9eyzgu3DbWywVuMdUuxfghkN6pI98f0l3QTR0aVcrIuzPt80B601hqe
jB6U/lbzRJtu5ZBThHmbmiOVhZT6zlpH56c2DwI391zkzi90w1URqaDMmmctcchycFz4kg9jkone
3Dkid/8aU2688D1pyatUXSX22MmJ/G/BBWyOJHTv9/ZbqQQRTBNBs6E2hJxs+Mp/LyH5qHMgYrNp
ciruGkdzIzpJkOZKy91dKTv5o/7b3Dgf6qyGNixhLACA8lgxeQ9zVsrvuj9dQ/4vr8jcwJEZbi1C
DNzOFQbQ/vNmXlR1FNiTxZUz0hAxVud58WX7KtxB3+HOYH9876PRe+VijgsA/WS6U6ez2Ix6p7xc
ymNnzHm2680x2Uo+/X2CPbqqXBlhqtPox0toE+aejtMqoZtVbWfHubLL76rE2CJs9NnXd6SCaP8f
V2H0NOiAN78zBC+ng5log6x1SbIjkUFQrwTJdC81NfUSNdCvrrGvL4C8jZYKXRn7HkDtC+aoXBvK
XqOpj7PHVphqfvmTr9IKccZcP/37bV1cHlkdYHcBtJPtmn++RIrGpl9Tp8NxTDglbU0vIhFMr50l
+hvberdGA38MslJR5pLxgG/QORXbbUQ3T4HJcMi/omxe+6NtTm5YOvBh//1kF5MIJMSyAF4DK0QS
dXav05c+T/lfoRgUi7fnduK+BFOJ6B6h3p93D0V5CEvPArZHKX62FIOW1zWuDDUErIhi9EWIF5m4
qfN35t6y6kn8BDOEYo6eh7b82VNpc63GrB2Mo2FjHjWTvbgTTSVD5Yjg8O+n2m7YJ3sUQ6Hk2ZLw
yGRmsNM1bxizh3t0aR5HpOhdDI/Y/CH13mtCM03zVyszk49ZyoPuy7UW7wsS/r8HRbkEOQsQFvbB
2ZxWRjoIK2P0lNvvgSu4x5HkXosbuYCEeEboykCWjHGpiOUO0hAIaJlHvaQZoHf1uNMLv7uyJZ5/
ZOChICXOZsW94SXnJGK2xKZ1V8M/KjTUcW21a1za45+xLL2DPcprU3e+8tG/bG0WFiODYUxzBp0M
Tu56s6ySIzSY+lCv/rLTra67yYLsmlzufP42qQ1OV1trGYMhTAxP14iYR/hCC9ArtYETlTBSsXrp
rhm4XM4fjANeETgv+wY8kdNRgq7OA212/eOcud+GzLjv8dYKuTp+nNw1fSe26tsGUCeztimhoJqa
p4MJqfQ5MVfrCLOgmXbD0lGD1qLMf/z787p4S+gMXVTDm1EY3KHzaiPjWYLENfK4W7qUsojMsWjj
PLxkKnOu7PKXYwFFsjfxQUPzu7BEcPyxIrUe498lC6zbnoPrUUytdjdBnL4yfdt3+d9dA6h4owKz
34K1AEaedTYKc5kKGWhl3A6VMPaqEKb7U7QJiMZqJt5T1yAL+GCqpMjvVVaXz/rQKHV879xuckfa
A9t2SaTw2bJcN35ZaqxVbPVNthduNr4aA+yYMHeyayb0F58AJAFwawQCW2+Rm/bpeuGKBtE8S2Xc
rCo9zL3r7LxZuFc24/95YZ/NKwUcHGAscDaS2dkwCT/BNSuziuuJi+pO1uzMu6XSVR4BtPgvQyCN
JAayEG1YT9283PsqddYPSbnkNshDuuqYmvruZ2PKhpT3Yi3AiIi7xC4xk3y+Hbreb18TLZ/IVKvS
Iih2QeaV84v0GgInHYwX6mMz68P8stpjO70Yje+o+2DFD2Jvd7X37d/v8P+Q19NHpiWwdfVpxeHs
eX4EmEPJRSTwUyLCJKXPgbvfpOcxYdFig6KW1ldfHLsZ15e+XWf764zBsyFC/hthPcJ2KJyd6yRW
8ihK6DEPCdkec+QkM+/K1rPVeKqyvCyOIzAROFZAGNK+zm3NDieYn/KXKiH2RAgA9P6D6Ph34zqj
cbs3vLwVkTLbLNkBMGXay2A2fhXJZqmL/ZJYmtrXXDRyNwxKffo70jnB4LI0K67ZRes7RzWpeSJf
xzKmG+ayzx/WuZTivm5ai7A5J6A2Ii7ayqJmgRGHWLZo0kcvbXx774zJ1IWi1K3lzimR/pSRL+jU
f/B6z68+ZH1luU98aG11v6ZdUpH9u6ToAXxu/ndZJVvteXECYd+yp3r1nZ3nhHaslrX84Pbe6PtM
eXJ+NBauhzE8AMhXodFl1KKOlhTd32KdgTGARO1gL6SXdFFSFEV1yEZp57uVa5mxT+VkFWDAvveX
b5SnnpJOH2M9r9rxsFZLGURKJsnPrCwryQXXFXmIeZxThtPiLuogRnPyb/rENH5wJMiKxS5kd9SJ
qWt2fO8al9++HPTnqV7cF21SS/mEb5ij7UVS1D9QFep/xWCmz0uud0s4OnoGMq0FrX7rFPPUh9Y4
iM8CLDXYIW1vn3NvnZ+6WhsRcjqzdj8sg4MrWJsNWSgE5V1oqqVtIq+SeRqVDi6sUWWqMrgvSID4
pVcg3HsaFKXxBZTGXu7TJkh+FmaJPb9R22KIAgy41ix0C2/1o0I5/Yt0m3EKpwnb30jvqqDdGQYu
lWmIJFNghdokQXPjYo/ZvGR6sMg7z02mdJemS6VuphaF612W2Nb3qbPX8qebEmZ6BJZrtKNjE2j9
rAIOfpIYdVML+9YLnjp3VdYaKUPLjM+Io82Xqlrs/FAaMzh6WFM2JN/9pvXzP6Cx1edcZPl4o9fF
5HxYUlqpO91uYG3INeeVLMTQe8+SxBRMfDQnqyMlZmPlZqTXazhqjUb71cT14EFmshgf61zTv1cr
zKqjSSRlrqLSSr3xKZg7r/k1BTJ/tQu3SD+oWbafJn8xjE9yghpHo79YgKnyeXVjv2sbCeLjTeWr
ExQLgT09ri23CRju35mWtAoXc5zmKNWUpYeBrunzfW33VXtfeEq8WNqqC4gfrPzQypfEfZmnKhj+
CmKusIPFgTQLOyJiXydbNMNjOijDPbj6qBOl3hauc1u38LHvod5K+2NeJ92DZTdOfmO5HQlqdZL1
Ymf0qDMBk1qwO4sOxPrUoAsuXmgO8DXijFUaIcsr86iUuJI9OKnffHDSlcaIkwyqizIrMYLQ0Puy
2pda0RrHZFrqdQeUXcdTOrbV3kxAcveejqo1ErasrHCwdAxtwd9B+DNP+L90zVmLO0C9zDksFJ9Z
RNyo+XFastLZrVk1lFG5mgMp074/AEZNKRb91rTxKIFs/A8kkND9cL3FVcTR4YkHr8qqVSTMnt6S
PWq9Cp2hAmNqUrezdj6keC3yPL/I44mIHn+TIFl52LrucPT8RJSRyDRThmMhnOZm8Mw8izpaJr/N
qTPKsMNrgZY5aF0eOXm6fhLUdtnesjr9Q2rQCNxbhmgfkfYzu6oYungutPaX28O13duWsJ/0Jq2L
UOhrVUbLrK+/2jWjUe+sjR+bFg6Y+2wIfKAnCoNQW+Zm2Xt50+zrZF2/pGNamnfWggvpjQfe/afQ
uqqLUlUrh73YStydls3elxmefxstHEtGWBIT+sA1qPo2NqY3HTIzV0C4ZvvRoJX2uxNq/TlIlX01
B3oDURdkrRX13uAyc0ZRVrvJ5HgApPEAV4Xu/Co6kX7LC38KomFAqh8Vg6mmUFvRKe9oXfvZ3cR5
/ofN02pwgHYmI6zt2aD7hq5z3AmlN1+ccfWDQ9GvK3oZmX3xPS0henieuGfko5/DflWlmMI+qGhP
Z3b70W6r4MdkdbUZzU5T3fV0G1dUMFl7KwJzNHZzObRlZBH92IdGkExiH+Sd+dMoObYiQALmMws0
nByLHOeU0MHUZYawC9HkZqI7kHBh9Kxpb3bCDyJKlBWGi+mqZkf+53iXLDlK9mlVwFQiVyGzirpr
aYb6dyn0yo4L1xiLaHBr2Lo1V4wPWMB79t4qkWJGQnj+b89szM84kOpamLKEacKZYF3jWvUdnDal
2IBbocG3DRLH2RHTovpwIDDcCZGoNt+TEaIOkLNe/AmGyfyWTM6S78t+GL8o1dGAVY0XfC7Txfvk
ybHMDvhrlffJOkIG9DHK7CLsBiihMrIpu1CDxfStx+Sav53qLtutvZWluzY15gcE1UO5I6thOWp1
wMyg8OT89b2O3yjtTordmOJ4FQFh9QbnWT37IStE/9jabvO7Tzm7YQflZhUlksNn3/ra8pE3N30Z
eulooZF3zSdzbYs27Dww3LDrUushT2dv3gdE08idDmlrDGu448uhQov5pbbsVIX5hAZ521pp6dJ0
adkYFBm7e5ik2WM3DenMrtFlz7qdD9kN9wYnNjncLUTaXuuE/YThzMGtRvmpbDqvwnWjpHNA4k9m
hyAubDRzDl723FVVhdOck5S7ElPOT61HRzGk+LTKaJ4W51n02iR33jT1/mHV7NoL6a1YX7WVL4RH
HxsR+b1ev5aLOxR7X0uM3/VS+12EKF/R/EhWRDnGSAf3ruuX6ofGTcfhYzGIdVkSX+j7xestZlib
lx9WpRtJmLl1nWwxGoV+QxsTu5B5NunpFQTHFmGZLRzLbWNXY2jX7lpERiubW7oMSxF2E6ZJUaJA
cKMSePt5WAhq2k3Q1R/IqRkLgG2n9UPcE/Vi16+tL6Jm9DDXWkfmbI+FYd5FgS2MKpq1Yflr27Xz
mZRH7WtF+/hJ2gGmZ5JlOJAk4q51KGtFOKNSRfsHWHf8o4OfBezZvfXa4OhS3pJBqZs3mVLNvdWv
0NfRD3Jqrp1NG8lNXKzqy0ZWnyi8ms9VIftvTmIie7OMUn1MEtnKA2iW96lsJ+MLAabCC9UETBgi
rKHMzatF++RBN3hWct7shboCCw9j1rM8NDNr1vbgp9b9Kmyv31XOOuVhrVY50M9amaSua2leJMQM
z1s/tL0tqI/HD8KQQRpy0yyec33ActOZK9M4rhhPVTs1aXPL58HZF1nKNX+bC1vgrunW6ZsbdMkL
plZBzZ5OTRUOqynqiAw3R4VGb7TmDTeUScsid3aW6phb/iBuRk3yNcIBFOOxUU4x/Rrtxl8eKMBt
bZdbmTJekmX2/BuetkuObVuM64FZKqubuUpdXqjncBCgDe+Sb9A7suUDhUNef7EdrdP2klydLhqD
Lp/vG/hy/Ue0z267c3XFLa017dKuQzvt2bzDsc4Hf1/rpqiirMMV8QvObC3NdM6TX24SrMkrWvuJ
lo1MNLkfdH1C76OKbkAkyTHyAK3Pbnep2Xn+a5JxHT1YjTnIPTZebXE7pi533glbjfXgJoXp39s0
+IYfzuD32l73CzM41P3Uu78Q1I1MgaEtkJUkcQp7ySBkZyKX+OZIP5kfgzTV1nhdlsmMDc9ZvnSs
n+6z7a046YYFUqfmgZyY1X2EFWK/AEOZ2p5JynGgSudEjpHWqTyIx0QF/Z3bt9x0Jt7mGHeTIYu7
STNKP+yRtfj3nRNIM8Jk03EPoqDFy3FdU26i/kjzSM/HZj5SRHgTACUe9zuDq9X00zUxRnu1zWGB
PMHF1r/3KEA/tzU6la3LKTksa4PbR27XZLVKLfParym1e/oyauTw9pHG9aWOqrru61cHFbUR0WBp
OeNSUmJUaOvDOO2bWWn1j6UakaQaxdIEdza3VeuxLJVW3jSLmc105WypPeZmSZwuS9E2WfKZr6fB
Hov+uYwl26V6NOaK0s/S2sm/E2RiB+vOryCBf56suVh2rSECks4Tp3bu4NOI7kCMn7MekRM58kaC
UcnfFSkR2cexNMheTx2VGBFSF7s6SEjrmF9OXGE/lXbTL/jSLJ77iF+8N+7wkrOmjcmwLn+adobp
F85y8SvMAKSd7TGG8f1bqea83dep3j13vVZbN3QjG24yftGX+m2TQUV8BHo2+KGr7IKDZi15NoW6
qoLm1pV1cM3a7w0oix0TKj6ACxmh57AZBjlC4oNTxWKU416mSRLx4X4GCO3jfwMQb43kISwAMEMS
Bnp2CuxYwtdH8Mgqnow6ezC89dvqCQCPbvny/oGwKkI4A9qNQeoZ0C5svzZ0tuiY9ukUJSSL7CV4
BhZ/3jXd93lHEBAQd3bTgf24RbK4Z+2DeS6okiUhl4EMnAfkJkFUlP1r0OByz45i7SF5/P33013i
Y/DRmcYtkI9+xQXrkoKq5qJaxZieeLvRSkd2DmW9+2VxV6LvSNFLv+Aik6ggq63qc0/i+FgKES3T
UN4SxKsRXow1wRWM83IWNyAfdd8G/mA5sa2c/zSKUwetSSq5jW1Ypr/D9h4niM4Y+2NKvCHXvs4x
SgyAguWale4bk0kzAV+CLbWHNXkGTtsdD1bMYx177Gd5uLmtl+HQ+uY1B7eLxb91OvnG8LTavrQL
Sbphu6sOQyZekmUJ7QQah58EW6Z9Uuz/vUAu0H1wUxRjnNEAtXxrZ8/kLBBYcXxe4mWuzb/zXLlR
Ndbu19EnU0qkjXpvN2YzCWHLBnRHD8fKPH17aiQGQR/XIl6z1nwx+dJe4Rw0P30N+1ON3Kcr0O3l
O4MloPuI62kqBOhCT8drCJOxiAwt46nXrMhtPP9TI6V8dzuBUahi0SzQqqN6Px3FlUm9QqUhThDO
KJXmUtp+aA1NBoUx0OQ1W6HLh6L1jpczLCYEJ0iVToeb2zmAPlcKkmXxON5nwdh99yu/eq8vBi3p
zaIT/6ItdRXV2+k4dgPKC50ljweaClGa9ZxnJi3HqiuuRRtfrMOtIbN50m77Pdvk2d7YJMkwGMOU
x1pVt7vCDsYXw2j7nXKF9ZoE/jUS/8Unto0H1MSz0YdGoHT6aIO72MOajnnsdhQU5TpNMkxcqd8P
ldSugOkXr4tvC+knSh3cPjZpy+lYqdVhfYHZaTzaYtrjNantPLu6lrPz1igED7kcZZuv63lGKcFp
rjB0CkSFI+KvJimWrzjVjO+zokYfhxs0HmEQCXDJIfjx7Lx0ZinMqXb0OJnQyuRD0MZjicY1rGSx
hjmgfhpOIl3//Hufuny6zb6CY4bOFvQM52yfCgruca7ou3gZgu6AxsCLmqYUV3anN0bhmGQGYaVD
nzmfQ96hNZbw4didyuamnwG+eq24Ro54YxTKJyaQnR1u0PkJJgX3zsKXfWzb2kjq+eBFEAr63b9n
7OKcdLajg2HgXAJbn++0VdkWQHttH+vd7EV5V+67qbhL0+LOh1wblZ197WS++IY32dHWUsX6GW3M
edKGK2zQ/5lSUMvH5bnq2uEmSOfuUHuJFQ9FPV0pOy7nkbAZAikI9YCJhLP26XeFyG0wVt1Qcd4H
aeRpFly7sRzfPY9sEpxVEBU4J6l6T0dh8iw8F7whRhSX/vWERScT55aUnFqFBf6RVknw0ZC1fS0H
ePuDTzpwW32zbRcUVrgLnCdVqD4Za0VOSmyv9fJXt1SzHzK53umLUR0XGqJp1Ba582pwDbj599q5
nNltaDwoWfHInP7XD/1PjTXUVZ6vvZhiPaBsJBp4ic0c1PPfo1zswdsD4hOO7SBnGd2y05nNiqwz
h0pNsegMWor4s91bLV0wzHmvnZhvDYU3DfomOFDk0GwP/J8HMvyqWei5T7HZWHaoz3O3X3zhRV3i
X2sWB2+8NqoBFiQHzJaGdDoUxh01dX4O4doo829oCdOG9pSrzRE+U668Sdo1+WB4o/NDZbMqIz0d
6iv+ZZcfIq1/GFEQiJheaCKnP2Ho9CKfiEiPpwxNwMFUxZT+KHXwOK9yhuXDRGemvaJ/fWvJwN7Y
thpU2qi8Tse0BmEOI0h/7NvgHvqI2FEbpffuTx4iCokEyIm9jZd09mQLkEYyloyiwY7f13VHT7Ic
Pv17XV7Yv1F0w2rkJrOdBDYSv9Nn8ejvSXwrVJx5GcJsEorYxRJnmdZHUCh7DCtrMJ6wZ1kMNla9
TMLFdfG6K0nS6w8GAHd3k5Qd8oSsbibCKecuK/ZwpY38mlEHv+R8jwg4hVnanMdsFKe/dNUEObfb
fLCQp+fMcPs/Za3ElVl/Y0nzlbIZwFakaDq/+Kw97besbicMnRzpfmBJp25U6HMldlZSuuLY2uvy
azLxhTj4TkcUcu34yTVI4I0VBhsM9AHnUHYM56zyIDNy9gZaKdxlpX8oXL29w7b0WoTg5bFJ2IX7
P0t1fJLwtzyd0TQPBDb0Yo6pN6qeF6sLI5q70gzCrMXN4yFLNC1/oBtdXEuZf+sB+WxhCOFqDAl6
ew3/2aSKBObTkhRz7AXdcAe6+DHIq+793ynVDYU2CUtYKpzvhNIyU3JgeL6yX9qDnxnVviWv6sq6
vNxvcZHlcGYL3G5eF4SZmS54Wi8o9QaKwR3CGy8Pvc5InL3n0zu4gglcDLfdhkxoQBt9fCPvns6c
XSngOsKLYkMqiWNbyT1ZLKZ9myAOvOZzdnEuMxiCTy6yoDkudcHpYIR4KKxQLC/OW7/5K8CT5c04
9L521BWb/Q5JkuY9D7VRvFqY5llRpudGGVVD2jY0opziW4YmlUvOkmbVB44Dr3laVNF81ky7G6K2
KrJn0XTBHC50ulskVINqhjtzKAoZCTCcb4pAJH8H1lr9ps9XVnEZlOUXK3NoOU0pPZwdplgw/x1r
meq4w2rFoWutF+IFgNwWjwlNHnnoXGLMv64If/7Y61CavxLNrcp4lEuqPprS57xvEXqPO63WhP28
Vg5f3MgtA6qISfm6H9ekHyLbACsN1ewp88pbvfgUmWibetzmwrGhjWefYjWOU0Y0khNrg/4ZH06b
7VTdaEWD7Kss7Mhruisb3VvriJ0UuJHXu6noT1+tIxx/VUPrxnQOF+PQewVG4imqGRFZa6reXWbB
MqdExEQaZqrFZ3k6nLCnrlwgbsSl42Pg0NCmH6rk179Ps4tigEGoIm0gly0E+vz2ycEwZGpp9Fir
My8apdETPkCL4t4usvZJrwr3yrd/sY0xoA3KicsIsj8Msk6fCv+GoPEzxQ0xWOWjndBQx5PbvPKq
3hwFhTdS7w1Qss9GmbIiQIwW6LGvCvU0w/n6vEzpNVXKW6PgNYBdNdQmB9jx9Fno4GW1hWo0ziyz
PRJMSoIumMuVhX657JDEUwAb2BxTbJ/7j5pBOrHeMidGa2vuNdpIUWlIGp62de14u3wgZDb/A1AB
MqnUzpacR8uVj9904m7eGh8zUqgc4953PxBoMO0BLoLUgxfoymb2mZrD6pNJOIvyRQ8KEi8cI2+K
3xjr2M//XuGXz8TmT8ALH6zPgjtfCgp+7zR3rR9vZulfICuK17JYrlmuvDkKN2rLssjn5nJ0uhTk
2PZNk0x+PBr++NqqbLwzNDG//vtZ/vfNn1R03IVgk7IlYxkVoFQ/HcakNrdRJgcxrQ6kVuiQB3FY
cCBoI6RaxPR41uL/GWaj+J5orcpvslQffkqBv8IBNgN51i6xSMbh3z/rcoXCBOUODFAFXsZ/Tn/V
VBHe2RJjG7uFkblPM4SR/lg5VbF+XmCG/Pn3aG9MNcxTvKXYFoFILnQxfaqadpoZzRVOxPfiHFx8
bnb/HuWtZ0IFYwBZeFxyzyNLxmys9SLpg3hKshHKV67HM4pviHzjEP57qMuTDKdIMCnkB8TocA09
nb6tXqDdzkt17Ly68SnAwhW/lFvR6TLUUkf/Y4mrH+Ebs2gDMoEvwcfeBAKng9YN2TJozZJ4hEoX
NXpZRfp4Ncnp8ngxKcfZUyAjYOBwzhPO4FgNhpUkcYa887EWoviFPTsG2Qo/RNLM5ivH2RtTSTm5
+X8btNKQuZ0+VTPNie1gpRAP6RiEmo40X0/d/EUHc9wFRmfe1ZPq1isv8K25xHeRzFBSLNAGnr1A
3elVlkw5cWMlJ7XvT/pNYK7XRD9vjoKKGAcpgsBM/WxzXvBMsO2lT2JrLX/hKTPts9Z/9xWaGCdy
UThs6GXRhNx+xH9uGZXeeQW1uRar2Td3q21qh7J0iytV8hsfFxUUvvBAAkjA/LMJy1rUgRxqWjzb
pog606kOFcl6EALlz3d/WycjnU2a7mCgkCaMFDSYmXmo/e9S3eETHmu/gkzTV0tYJlq///ewbz4g
Kx6fUfAIAM/TaTSlbJvMYBpLJZKfgAVGH01j166RO7Xdj3cPhuTMBdUHgISOf1aGUAXb8wgcH9uU
IE+WUUMFlEu1G3vduYIdvbEG6W1SWYCVsdufK/dWYa0wI7wkFnOXYJnRojef3ff6+HOOAnyDsnCY
ohQ8RxREkHtGP9tajHk9nEA9h2HrjvPx3dMW8CQ4ulNebXDm6TsatIKI60Wkt4nVlxEuDMG+Ipbt
vqZh8fTvoS63QTp/7LFcWdDGsu5PhxpHoSAJrks8ztl3e07+BLn1vOo14Sbltbj1y6XHWFugKwtB
31RFp2OZLeleqZqWGAWfBQEDz3i84X0sYYJracmXq4GhNgdsrtXYAV3gbcIVfuGYIImlO0UdXKed
WIf3umP+r2tFQDeYBEX2Ba0kbWoqq2Wy40ozhl3tZb+GNXDhd831u/dxyKlAoh5/gZZd+JZNNaR8
g7sJVh3rk72SvlsE/XwFY7l8QZzzdOC4moAgYel9+oIKLxEZeWhmnAyZfWj61o5J+5WkrK/2u69B
kBHoASNKpb7gXZ0OBZlDelU3WzGC7c3Wg4h1Yy68d9fzaAA3JS9TRzXhbYfyf86M0lXKRcP7/zg7
j+W4jXYNX1FXIYctMJlJIkWR8gYlWTZyTg1c/Xmgs/FgpjjFv1z2wi6rpxsdvvAG69jRC9kMvfMz
yqyHOTGGG7fq5X4j9iUNggsNKwj8w/lAyN3Memkn9rGN1H87M4wPRiqNG8HsZQjBIMs0YBkSyq/7
VAF2lllatfYR5ZFi8PRKQPBIrfmNNFkAYkUmAnkFMGyflQFcpNdVdgWX0kKmXJsSjZ1Q06YBfiOb
tj5Edv+s9FVwY3aXSwjOiAidIh81BfiA50sYOBnKXVVHqFKRMzRSBp6olX7/8X13ZRQS1kWkF+wu
LsHLEfjPjuBminLKS7jOT2axGcyy8MMWiPjHo1Cm4M85T4cWUjdXOCBSKona6igpEB7qqIqDY9ZJ
292IZLDVQzuo0S/UFbrvYS2N34VRKmKnR93C/Ua1v3YWJzN3Al5lgr717XTQsgctpnD03GSVGL4t
zXqxC5Kg1x80Or7FNrWzIvhKsupY21EJ1G4XIpQjYFYoev8AVqAydw49sAiGWE5RTdVKAORhkbbj
HZyccdoj/9HDrXJzN93OVWgbG6VrTPC3cdm3J7Q6M/XenMzOyrykrNp0Cz2qn/Y90h3zwRrULNgG
WWQYr4YQ4/d4bHITOhLyWl8rxLSMQ6GLaNzYTQDyVZn0PJObXg7WfMhmNTOPuqTo4ptt3tDamqK6
fZ7mPNRhpdTtv00u2+ahLBN6hlrTha+jQCV7MyjBHD51o47DQQ6xrtnM3MQzkGzQkRu7bsxvnPsq
PFi60Cj7I+Xkp8SUxrawQUo/SVsrvrYaM34IR01PdxYS0fWht4153LpxJpFb0TLDPQ4GIlDJBt38
bPLKQiCaoyYT+it4IfevQzxMfyVVh4aOmPvM9IdENbNnrDOBtdalPsILkpYVtl4GzgxXK6Rd5WEw
dB4iXi5AI3Y8Y84I3WWoIdyompZ/hYgVuQ8RdL6cboQq5COly8j+PdVCyX62lZTRndqhBLo3cK5S
3jV7htvSYVcnTpNm2bUHKxLmDPw5M4l244hf54GOb32qqY++mW2JlXNRmwiuQaYSOZgVQzqbuRvV
fpcUeJdsRgS+5F41erD4eU3r5JSYRl6f7BKY5sZEO6b2y1524mDEqDZsIhBExT7JCPZOQlMlL6DB
Z7kn9Z7+6Sez1x5tqUL6EaBafjaK2TjUB0yrOcxVU3Rbu2hDJHy0pBrQTtHnr3EQWI4P0DeKH42B
gsO9ObdqfyIm75O9laAgtIlAwqAVNCpyMqFfSeQMpsooEH6bhKzQBqvT9k7mMg38KTc6dCNKbc79
pg9E6PWtnsiNtBITSocpusGb6xbJmsqyIhgFVdZnpzYQg/TiKtWbg96AntqkyCq3W96UbGKvVErt
E7R34OPFkITDs+1KPm8I/k76U+w48s5trEnfYQIbGqim9WO3HaMhHPZlaMKf8Aq31YYvuEXXmBON
gSK2rg7S6z3A7LS9d4fUeY+6RHlBhs11/TioouI+xOK48JQMvVKv02FB+encsJ8WTbncd6xBBN4c
QkTwhzJSa1+QtQUUgS2Z+DhOh5NvZdAACFaMWHpwyF2MGinKPBWTSF40tRIvuMMnyZcQMzH1tRnn
XH5R2S+IS6c2YGCrTqXtFWnd5j/g2rb9ZgCqJjbGmAHbra3Q6XvYk2Y2Nb4MEOry4lyT/T7SR+fd
tIOx3MfSwCNaTeh4/+oi7D3BTUPJaqgbjsZz1kXZX71ZqdV+aPQpAymtDN+BHSfp82SDgXuy4QSM
h5aiR/MNASS+f9y65fdaDKG6gRfkAhtXx6yD3xCFT0k3z8rORVLtJxbDWfCg4h4ZbRPOsfw1DeqI
MVvBcb8b0IyFtwrxr73vu6kHwg1GtfTB9WfDfnEptbZda6qjxylhCeHiRO4PruEg3cM46xuvWwwj
D5MdGN0hiGy33bmZA7C0tq0w+5fORuX43diHGtqFM4KRYnRVJOooBM73dlda2de4tqB4ldPYaF8t
MYbzvg8HZdzpqda+zYHdjU8hZJp6GytVVm0GPmULU3NSm20+VLN8jNMwgFrYCB1gWBp2rYKfSC+M
TT+KAtU+symNe57aALpKTltyF5ljKk9YKRjVXSbbbjzmCHCJJ7evUsNrotHW7tN+hMbS6q5sj84c
aNM9Qbep/x1oJibpUh/0Z7OuXfs1rRxRvAXUNJUXNYv69Jj1Stx60SzNeZ9rRfuYzFCxd1YCEfYV
o7fWrP2unkyxsYJhGnnzZQAXmW2C5h/qkQ4kI5Rmqo0CKSiHkeA0YpG06sNdUaFMvMvrIB192YpO
e8TYZJ53zlhVpd9V4cTGmuEo7p2qt/C7zKbWeufG6spfM+q0wvZLJStgF1VBMezoinXfbDEZk99X
TmCfWkG7gOshnKMjB1z9as1WqWx72XTawW1UW/yEK5Q1uyihBrmjq5CpujemIoy+xBMauwDaKzOj
0WSIeSdNMm3k5kj6ESEL5x+RCR269bQpEOnGbLg34QoUZf3k0r9tT8DZ9Sd4JVXxS5FNGGxgG5HY
YnGu/kP7irSpS525PAAIq/Eb62LQxFDrCvO3EYc039DfKJtNxt1MyxTmutmyzrOe/cPrUw8PrnCE
601NjqGEyBMVt3bD7sRdmyTQ+NyJ/srWLJG+85Ak7QKP/p9JUQRTSkJMU8y275aT9q0y8wbtt7aE
zDXPjv0YKq2VHCd7TpLtnBkCcfZcaautwtup7C13Iq5JSsVovZCvNB6hKeqmz//kZF8EMrfTzpGU
NDdWHbkY181RxUmSar83klF8b2KMMb7YU6oq3hTP+nsXhl38NRFOzbGcEWbhNkNarP1ZC3S/Io89
Ugwv8yBs98VF3AG2EN1DfetkDc0KZOTRW0Py0ir3M6zON8ygDOhT/MiA5z6ydTwbQ6GhDD2JxeOr
yOQrOngAcLh/53vkQw3lOFVJLDYdLLH2dzzGZei7zVD8hAMVoD4LDOuXhOD0a4SfMm/nZAEJjXav
cR+HsH+g+2lNuouRC/+Nv2gstxokmuTZjLAvv8/DvNYIDodKK71shImxWZI/vCWKqYy/JzJJm+8F
8pnQYrUBWQaJLg3051Efv9BrTGDjTHIWL5OlwarwIt6xVxMQev0sSfjrTU6PNoEa10yPqR112bZP
p7Z8GIch7B9soQzyAG1RuYfRgHtbZHdJxjKL5rlVeoMOcQLtZ1+2bWD7DsgCxYebCxmE6JJfBEm8
+Boitlh+VbBRtvaOIc2/kTBnt/VtVERPQVRKHNsEMmT3lMKG+Y7oeG4OVaDF8jFzkqbw0c2e7H2g
9Gr/y0a97ks+LzqV2CVZ476c1Xj4og9d/q/TOq16bIxO/S4G1+j/doOg1rYF9i7Ti8O/qr2xScLp
bcoF1P5srOJ9TXB6VFFxMH1UScyR2C3hrqz6qpe7Lp8RqWi1kiKJV3dVg/dP5aCSedIR9QRcUUNr
8UFLBzy2elDG21YR+rfQob64k0UXAR2YawOTG0QZHdvLhQGDszechCvbFWXn607YRT/0aHT0Fycy
u+p727EZjsjJ4WZk8u/FJmwXTQcPjMuQ31tNllcICyY5tUk2q/k1NHpbfSzZcPU3J6y0flsHhTD2
Bbc9MAxrMndkhTqSAim0l7sih5SKh40RD3ep0aTOPVShoTwsfKLqn8yqg2zbdo6w2M8ZTMnBztEx
zpDV7PaQ74Be4vwgM6/tNa3YgR+2tSdN1CLYFnEUoBaIvKLS31dIvCmpJ5UwR6xChrH4N3OCtNvl
nZxpDgkokrsEAoSB1G48c3pCZVE3pMWEAlbNlVb6MpHBY1/VxktYtzDezCaW7QO+t4V1DAWuv36o
iPwNxT02XNa4pbILAiiR3gDXo9yPVdDLpywK7RxtTCp66LgMRpt9NW0JL87rLLkovhfQFe7dPG3m
r5NpdWw3IbXhLVcKVCUTeI2RH4TJ7HoQ7VLFK0sbY66Ip9BafEPDn9U4BoVP3AZ8OJjdaDPqXEPe
pHaEXTxu1i3LnKU+e55YuhT0SV/JLcmX1733oMgTMw9clwqkHu5jFxlV2Vn6w6QjvYH2wdeyjhCr
EPnUIjVrfNbmhlYJ2H1qKhRTFobTqtARdt1QVnoTHIGM5F7piPgRdgmWebilP36cRP+pPa6min4L
DRM6zIhFrcX6hJOMdi3c4NigZJt40pHdrxAaxksJIdf2Oq1Kf5ZpNI9ezhvz7Kah4vpzKuK/P/4h
V5acmphKDckyl4bbas5oWiolwEBxRGq29KSd1js+erdD26bZQZfuj26U4/0Qt9EGxufzx6Mvf/pq
FUAnU4JBLQ6HujWZAdnjmoc1C0+csLnedc1sw7QkpHmb0RVFyCeHlnWrfrEek3QGTPTC4gGhcIHJ
V8QoDe7d4Ah3nIzPDurd7HTGozEh5tAp6nSjKnMBTWI8KuuAknAsVMBe8Hv+U5VRSf857eyqIqYz
oZqV8XeXcaEmUrYbbOuCBwL04UdidbeEmC5KnsvIjkpnf5EYpAJ+PnKCBVdLwYQ6TVKmfhqJ6Qny
OkLOSLv9+PhDXpTvlqHoUdBGpRFIQ+58qJae8ViMdABBZE7v8PDz3dBY9S5HKGUfdaRvAMTQ//h4
1GtLyxekkUrZnWbCavM2hEqdI2kzhWr6lrn0l5JI3ql9/7deksxCjvVSCwmMj0e9sqzQbqiI4+eE
GOW6zNb2SibIrMSxtjt12wUVcWBmSy/ABeB/GYoeEnXRRUtx3S4eE1i7lTmKo10FzhYVms6bIFVT
TwhvqYdeFPVs0KSUk10FxAbX76p4aAnbyITo0eeuB9SrB7Tf9VkpbhyGa6NQTKYyDq2NOtBqn4hS
yQuOCV+MksimgATmg0W61VG4shsXI0jQafgiL/4457sRRaNEag4OvnEhktcObYZnyUrqp8bAO1aM
o0NJBgVf7fDxzriyHxeaCk0TBxwPl9r5uOpczYD4wuSkYP4Gj7TOTkkvUVExDQQwiy7ZhlIdn9Oo
q2+cv8s9SW15wfW4MAcB1a9au+AWrGaiDnJC1Fr6TRrJ157c26dgdAvkdYmG4YzTEUKqD3jncrWd
zzIQE0J2Mi1Oeu1ii4qFaSp/hrIN48dUaTqqrl2nmqcInLt5UKkVf5tIeNpd7QQdKh2WjkoEG1Hp
vn+8+lfWQLM5mOwqTiaAmPPfZelLpwpR6VOjYPZBV2sIvZZWJHkuYePu48EutxgXHWgHOlYL7uHi
uLSjrtBPT0/zqCP80g6N6/VomdxJCImIruhKlD9WSR5MN/bY5QnSqHRCEKVDC2pvvbcj0uWmwTbx
VFS1WDQ7yAuIWj598TCKS8lSoyEMB3WZ/n8eLT1NkFBxkuyENIJ4TYs42OrT3OO4ENy6eC4PzYLj
49AbrOYC7j8fqsU8GEIyRUmzrJRTUiTGvkJphhtirtH7iZHjy2BlU8L49F3EwJQIMSSj68ROXg2c
aS3M8jw7aYnot6hUjV6VTcFn+442o6DqBpyUsAN/8fNR7MFEqgOBoRMSEdZvPUfU0tHn+j1w+u6z
IM8/Q0EQXQhfRLDa+VAKeQsHl6ECt9EIaug0OE76++ONv6zKWcjGIPz5igNfGBeaNeTOQUGqaZyZ
z5VmzhdUhLV5A3CBsnCaAsmtnNK8RXm9tuVJBgDHgFvhYl3++382Y9uqVjuNWXbK5Zz/GPtsvrMT
JHE+PzFwHEsPkha+u46WaGipdVnE2akaFHuHFQmpzzTxj5bI2xhS5fPjsSdAY1LFAly0PshT41RO
Hkf5KY5xMZzn7HtLr9Pr0uHoqsm/H0/uyiEDcKaw13kUF6/p8yU0e6vvEM1jazib3JblvjSyFy0i
zal0LdgOTjVRVatv3CJXPhygbZQBaD/h162vXorJDbsiRTPplIrcea8GLkN2pbwVBl5e/EvOBjcI
NgxIj3WEXattki4qZyc9hQM7UMvfRYWe3rX2fJPQuzwiq+1PjExM4SwYFmdNophnyjrKFFSnGpGc
2csRre08xUQ2ngq/jUvJSJvhm9Jk7RcwmM3Psa4GeVSCEMcGbu6k3UABmV6KFNEwLx5DVz9Mvatn
d03a6trBMWeBtwxRp9hgQJH3Wzvu0nHTz7QVTryj1SISzhHbpSTQtuMp6CjPe16jxcp76LvuV+S4
XYLYLB/ET8GKTFvqCohWpnpdhqey6ELbpz2YY1EYq9G0RYqCPBslYyQAqaYH6UGAPFF9E2avA8Zz
JqBAKqop7yAClzfy4Cs7xOV2UEi4UeFFzfV8XwZOa7BHkuJk0qd5R/lPfsWu5pZb6Z9sevXV6O/T
d18QR2hULMfjPzeIys5zsr4rTqhQ6dUdmg2O+4ZdCd3ZdKbU7ikaoqMnGoK06bqoHrt7LdbDfAPf
fYo3pTXo/6BJ2Yx7J2iqmvrsJKPtHFb5LwGT1jzWCZD+H92gRJ3fU4ANjx+f3ytbHLo/7J3lFQHg
tjq/ORqkAbW34iREKt4z9uAApk1Rt5MlzE9LXUDiI60CncLfuCOunizMrKxJJVs9YcDYHzqZhNvY
1qsdHTFxY16X35/rCK1gcjfSRlB05x/GbtHy0SnEcUPMlr5Fw7fXkSPKx2j38QJePltUlqjuMBgJ
6gXMw07cRHVirqKZuLjzqyzDFiHWdS8NsGqi9kkD4+MRLz8Z1zvxOIHNn6dyFY6WSAQ26WRlp5Jz
5qPQVHLsaKRhF676Hw91ebsv0GzgZwA/wO6tVxFx2LwJjCk/qXXebLTpoagKH7MdioNLORkr0nyR
AQ1uXO/X1tRdeHEKICdi0mUF/nOqMtxaQpxA8lMYp4kXDc4mtjLDV2vjbeCev/FeXtkqGvB7pMht
Ekjw5eejFQuiuIid/ESoEG3yVo/ujCj7NO2D4qNlLUMQZUPQWR20GTEuFf2x6oR4Dv5TGtVW4C0o
p/I5b3y1KxNaZLIXCDq8PLLv8wn1Q4gEsuir05BL+SW23fAQpFisfLw3rnwk8I/86cDR8LheA6sc
ZL+hl+XVqa12nTqwaEUyeoakraOLGxviyox45RV7wTktMLtV1iAjQrUSmb1TSDVoV4O32EVTNr18
PKPL1GuhTpFysWwEUGs2xqjzrgaJxbpNZLiE9imtLDWD+2aWOJ1JZaz8FL+i+cZKXjnQEP95B4EP
wmhZ4+Bau+4LdGOrU5M1yk4CC/bMXLgbTAU+DTrnqYJ2BJplyS5BuJ9vDT1Rwt5pg/IUJeO8qcy6
2yT1cCuYuTIhzi0BL8kkRdh19XWOgFvMjVad5g4MUh7WzksOgH6v94n16SyIh1cF3UdiDh9o7bU+
IMCL90hVnxC1brdENK6f14nhTyrWih9vjyubEJV7igCI5CCwta6ZLRjqPhnK+qQjaWiAcHeFu530
ur9VZbo2EI/jIq+FKwcaKOcfScp4SBAsr084QCZIXYzQxIS4lYlfG8UFxcy7BQMeKO75KFk2GYPb
oR2HEqzyFIlZc9B1BNJ2Y9ku7wn4gZAswScud9Ka31O2OcKtUutPbpCE9kGXE0rPsdKF43YSLsp6
8WTXt8Kay8kR9PGC4PqAlBFp1/nksO+kuzqV/alt3ew0ECvQ6CnLOL0RZlzu9MWZFUMfMnCg7euj
2zhd0+ZS6U8IYtc7ivS9B6es9SGP36oOX5sS8bFlu/wFLmL5Kf95FFvN6qmEWz0ghyjZDbom0VoR
t7gvVydkLe89ZBEeqtXCwUazgT+GwylTx/xB2CANUJw1dZwIBNzuj0/U5YVLDmcu1ku4R6DEs7qN
Bt1M2gYw0Wmw2iLdjOHo2ju9FSQPpp318Ynyu+bupywPv3x+ZDIDmPd0A3kkl037n8WcDQsbmnoW
h7TWC8sv0J8t9kbpgmOZJrBO902HD9xGs+RQ7D4e+jKmWsoobDiaCyi9rFUcVKOLHCdOmyPCE41n
F/r8qkYmQrqzEh5mGvRfGktvfPB+wY3lvtxBvJzIEnIwDGhwaxZLo9dtLfO0PfaiNvZJ1fKyafEt
3PPleWdNubmWJ23J0Vf3ipRq1YHsbI+pEr8MSY5vbV69O1H5j2W2weHjxbzcrjBKFhDq4lNP7Wg1
mBobwJkUC1WgJkZ6ew6nXUpegYqHegvn/4dsdp7rLWMtuHjqiTC2VnsmjLUiMIwIiZ46bO1NHYEJ
2aAK3SsbWcVGukA9wQwskJ55gxGjck8DYuhfFv8/7D+BEKqdZ0RSD/DOlF2HgDbQul0sRhqkQ6gv
3pljPYDLSuzw58fr9OfCW/948AMUlElRqGWvzvUYasmo1lV1bLNkjsCaNrn+xdARUNhmWeFUsUe5
PYv8UZaZfQpgfiZ+1upDu4lrmQKrTgYC77ma2mGHD3UYbtOOqknmyTBXnbtKaXSj+pqjPK29GRFI
h71onOSXydeZvTTi9sTphAx8k2SRqnognRLzESAENo4j1ezsq4bRxLAJ4fYiKQbeLcH4I8yq94/X
4dp+Icg3+ZAKPba1i1I7FArgEiOFqQbMRZmyN6IF07Or6vMxkL3U37DvJuqnSLV6xNHMjfURgPNx
WIo33WgMewyGRywxw3n78aQuz7WNegFyaYhxMrd1Tb1uXZe3LSiOJQ/xA+igfJNpdvbp24OQbmnp
I2xHvrQmXpOstJXt4LvcSyXboDUaHLQqV2/Uzq98ICisdO0pX5K+rEXZcgG4yoz6+libUfbeqNqc
bNBwT/emVpbZjcD7ysLRkVy6LEtDAnWx81dgmNVCn9SoRsrUeV8glMeBV/7G17m8D2E8LW8MKQW9
3XWdHhR5aYI6aY7YKI0HhG3nGZnutouPSpgavwNL9PUNWt/lIiJMyeNCVExkfEG4gyGJEHTFExNl
SfRNNsaIQKVwe4y8iSzHG5/sygSXVwXNDqQCyQhXO10f65rYcVGCA1UyeKlp1Q24QRTUd+FkRAbY
84lW9sd7/toUHVrkgDwIii5I1pqY3LrDmuZYFVX1BeLG8JyVTn2f4N9xI1a43CWQ6nhj4L1Q4eba
ON8lmZFXeHvM3dHAKFv1mjx1oMg1zZTuPp7T5UC4KEKsBliBGtUFTEiomLzleLfCeehUT+op6NNQ
rz69HxkFRUJ0LkAHGetespOHFJhNoztiF/MzNOu9msvHserg2/TK5wv1S1xMEE7Fg9B1fWnU2OUq
ZiQ6uGRd9t6Drd6CDR5vJO6Xm4FRaFLTkEfGkRrj+RdC3wlIqlL3x7GQxR16aLbnhJZcIIm3cvUr
34hCKXMiDuc0r7tUtoLxD3WC8ThWqfCBZ2DyvYDxP70T6IJzoQOcoB6xBk9JUdD7MKjvo3eGbQpe
oU9CnecbwdPFXJZ23nI5IXWyfKLVsiVQmewhArxe4gnw2CmLl31bOjcuo4vrAWIqhwaYEG2KhWB6
/nGMLHZjrR/HY6rb1E96VdniMYaDicji/YgZvffx2l0dD90FUgo6YPo6vlYURL101GKO2I+5z1TY
x205yur3oEXpXqgBrJmPB7wI6JkgghkLYW0JEO3V/deIDIcCVx+PZj0Z2ziMDnKO3+Wo7klBn9RA
u59z41Z4cX1QTpbGVlwGP19V9OZrpZotvp2ivLv27NNgbLy2whQmiuLCs7v2aczHG2GkuszlLIxc
5krRgOwB9BCRwPmwmKYlrdaU8tiEgPcHVdnMA9jONtfSu6AT4hlTlOGbLIoYZGfeGM9WbRi/ZWC+
frzmF5kjv4Os8f8r/IvU8/nvyJKpBpttyWNYGBYCu32dfxW0l0O/C9RioTgV4iu0XLKPjwe+trsQ
9/hDzKdIaK/OjCp7ykOaK499P0w4cVm/asC3De6SXleGf3082MW9xixdYkdqTtyfJG7ns6Tmbo19
jLRjRBn+qcdZAly/sN6DwPz96ZHIRQFQwVjl3lnrx45Bh+fhjPKnxLfhhJcOVLZezY5y0Kztx0Nd
3jqMhEIKbw9CydSfzic1IxebVSnkeRdg+5vd2+nPtKnNGzfolaWji0pJjit6URBeLV2kahh7FIly
xC41+VJUmX2X5yL4og1tfiM+uBxKI/MEawtFlj7autpJ4pnpRavIo5PY4zYJmnEjNRhGUVx+mjFN
8faPgA35BA/4OoujPK3aEv7QsRzq4cXOguGNUC++EdBdHi4eU74RtRl0CSm4n3+halTiuE7D6ajO
9eRrtZO8hvEi+zboYqf2MShuIFA3HqNrqwjW84/yENrga2sG+HzOJI18OsYh4EcXJtL3gVX3RBnO
r5/dgXQEEV5cOvrgndbFnzCdmlaFA3eMaYEfsg7MLALhcvPxKFcn5BAsLFrqSGCsVlHt/4j1qNMR
+edvE/J/W1BtkF5xCrkx0uWJAvGISirwNOJsbubz7xVrmW1Hkz4dU9nMOG+5gad3sMI+ns/lzUeQ
ADoPE1Zi/AvQ74yDrLTcYj7S8n4pu+rY0fn0iqn+t0LL8H8ZjKO7oH6Z1prX3mRq6QQQ045u70yI
Xdiz/c0AAgzfCa7oySXY0250Eq7Oj6d0iVX+uM+fr+LCprSKYZyP0oHi51dWI/1agepSu1oLlKuY
bszxcoMYKs0sION8NPbJ6rMhgu9ME2iPoxMUzVFFJ3zXuy6mY4073QBwXR0KjBjAKtQsKfafz21s
8V915sk8LjT+PZnLvxgJyi03VHNjUpd7kUmh9mIvnIeliXE+UltOQeDUyDhqtoh3cdEbaDdRYf14
L16ZzwIfWOoEtOrQNjofJZ6KQe2N0iHBxfVoyBvx08jhHWF0ab59PNTltmDRyP7AGzl0zdbaRmnW
t2ZeoG5XGSZYtD6HOJ7perhVcY3CmdIVrx8PeGUFEY1Y/I0RRKPlvIowGn12sWkwrOMsEvshnMEw
dLMx3tjt10ZxuDS43e0/3+t8Bc0GaiEmUvZR75yCW9Ytir+UNM1u3OpXhqFYumy6Ze3oq54PEzdO
SjRqOMcpi8Ot6DMMj+lFf37TLRftIrpGxQh0xPkoSeF2OFimwVGNMa9P89rd9oRwNzbdlblwvy7e
OhTQGWf1YcpCjRZPPIfUb4p+m/nsPClpmN44qtdHYXNr3Hs8G6sDVCdRo3Zm6mCBPHUPdla6mxAd
7Buf/8oBWkII8CMkzpTZVuXgUCadDSfTOSoIqCGHV6sPCJJibirTW8Kufx6685yB8hrPIGUHheBy
LStkFUklwhxhCJVMKGzvEb/0utoGQgJeu3fU75kNKTr3FLxxh6TcsC4+eg9YdCQIcE4vEe52Yvo+
Od+UqfXz6KET8D+s/Fsk3oI6OdguxnW1Lv9qxO+Pj+Ll2SdwXC5NKgikr+tXqLfDpMdZIeBbgKTU
syo+jZUW+nploAUeDLc8FS6/PeOxt/5U0zj+q5CBNFUMUwKDqNQdieVRUW7oTN0C9Sz79Px7ALKn
MEhdgQoaJePz04LNSwd9Z0YqsK2GIxEZHYcYXrsH09n9AvYsPeldU99jiFe8kWWNN9TirqwqI3NY
Kb0u7KzVDgf2WlpYAYQnugvREX0NjIqxXtwQr8U8Scktnd9LShxVa5P9B2NjadysBaOVNtZsNOHC
U+pEk/xXdbAjvg8LULG+idFiv08XxMJh5qURmwmm5m/TzBdgS2RkzvbTWwpY+FIHJnvk7V9NPu4T
ONZlFp1wQ1U2gzFqJzURsEZQmsUH0d18PNyyY1bfmiuRTiP9dxrPayhBg0IenZuoOcK5j7ed2hhH
KUftzq2T+gAwNDk41jx+/3jQyw+MnjnUO5IVGiCUhc83GCaDdtJZbnfEgbTh2MeIEUNEtGP7iK0W
SnZpObe3GtfcxBdzJQfTF47Mgli7MEoKokUbmS7qMWx7R/gxYtmD3zTt2G7/kBHuh6GcXx1Vr20/
H5U6eZ/drre2FjzBp26gbo0alIJ3aBFhtJByH0VBmnMDAXOheFXBPU5jVKp9qHa5+RrPVVB6fUjA
86hqg954Vg9v6Fi3vZF+baasFO+FoHVBL1ua/eK/XeLKhrF5sxnNuC//zmQf2jQDojYko6v6vNxE
Aazal0nD5xuXVEE91s7aId8qoxP12MqixL0zYU+9irFzmnczjtJ0ixOB7W6tulecvSUXJQ/kBJrf
DfTdeFeHEBbv0mAYEn6mDZNMGVwbulcgNdwYdfUNOgh2iSje9M9xOvY9RoVli2vukGRq6oPvmcu9
FneK8kMY6igOajXPLZKmohq+awaZYuoFYeYq26oNUvUtGV1HPkY1ecRvLJ1T5APycJLpv6MeNNG9
1qIUcxfOPbKomZo1o6/FFjId8ZCF35M0idR9ms955DtZDTyJSo6VKneRUjp0TGUyJZKxUxSc7K10
sljf2altV8d+sGX0kiplGEYYpTopngXYojaQyQmePLB36vjkupnGUXBlWvtyiGEQNlRztb2bVLZ9
YNpp7+udEldfgrlLtUVmtGjf+joTLlIU2lwd8AsK/qlFN+dvUPbDfyw0SaJtjIJ7+FBVqhNUvl4E
cL3HNoPYn/UlWhYthSqkofqyrb0h7k1lG9AMxpS67HQDRZRWUV5bgtzuG3CSUH2ZqC3Hz6CFu+Go
m1OLsBJi1/iP9yUSMFGS2/02BhtafxmydPhr1tGQfuANG1w/QhUo3CRK5s40dEe0rrDLDZpNnyHG
sW3NIon3GG328m5Cm8BE96GYqh2fmj2ma9x9B30uG2vTpNKKTqmdpONOYe1t3L5Fbv9FK9sN/6ml
2icbdTTdGnpL1sABLZS8fKrbOCo3szPW+aGu7Da9VyJF+4G9vZU+NhrezMeykzXskTbCibuPEEd+
rKMa3j5yMVnnl4FQnwdjcpr7OEF5xM9GbTAfNT47bcAONYZ7W0usB/ShcJ2uMfFs70N6n+oOCcHB
fp6g4UWvMfbv2VPsAnLZgA2qu/c6nPJHFNgRK8lZqG5f2mooTtGQwPVGVcVSvxdO4/yVIjeCpnKO
xNmjUIBJ7CIaI9M+bawJTRXNCTTFKxI9H7e6weupHnuMRfXXpm+i+Ntoikl9MoMKEdIUFiAerBVC
fbHw8ESaNLxIsaLZSRfHdI+yVB2cpI1olD/HaGU/lGKs32JqVIHuBXqePFSp2t7LsRwQCM/x6N3b
TaebwnOg+r3Tyg9kCYckc4fMQ7KMK2+DvlIUPpOAhTEewPH/cXZmu3Hj2hp+IgGah1upBpfsOFM7
042QpDui5oGan/588sVBSmVY8EZv7DTQQFikyMXFtf4hq72DGSuOPEncVWW1OpYqzFqJs+hkgDJT
H+ec6OxHUdFHl5na+FfQ8m6CLJVnfSHRRuUfwOOI7pAYdDuAZ6xQ5xSN6x0m6pXNYVKQ0kILpWhn
jmPWT9iieBWKbM6MS5iG7y2G0K6F2XbXjM7FxabXux9VUf9nCLb5fYb6WPWzoYTnXhQDN9Zv1pyl
/+rCTNJv8H6i9l5q0/AbRpyLbzLCUZ4/qrXqBoobD+ZhseLZPQ9c+kqYTNgYPareFBsX0fBtP1kD
fgdnJTWcwi+1uBFf48miMofnZzsdWjQxGoRyjM68qBlu90DtnLJ4p3JhzniBjNYCiaVL0EQVVTcG
Yx3Xy8HpJ9d8L5Zk/A2Gcvg6jJ1UH4fCzVyk2JBo9MuknIc/r1+pL+QwqN+vpWU2LaChLfiwSdnm
oloMWPOpeoSPNR2UxSzf4Q0kLgbqqmc0pEz8hYb23WA2SL+4SLS9/iOekdDX2QR0CgtMPcGFWtA2
kwdF1zaVMI1L1sV4R05LnBVH8hm4U+OAv/DM57Tvm15C/xkLXlD/GFrj1F+0Qpk/EIzK5lAmS4/E
h7G0WMLjKJ7hxt3oTpmKI3bRueH4HMyyD11X9shIgISR/+oZZ3WcSrc/RVIOyhEkzYQRN+Qt88QO
8L7MjdFyqTspYC5/6mVXBXWPdNuphdWglyhb0UdrfX0ycfr27XhwfhejFi3vTVrz41tTvFWPEY4j
gO9nH8BNiqcgmpcsQ5mEJZLjRqBw/bc+51e457mrUT7r7SlXL69/m5unA4OuBD0g2TyEac9c51wx
8LoFFaYklLE2HBcFD+eqInL9D6OAmoOjB52bKvH1KE09l8viGEno5GJ8cFtKmZklrZ253CStoDF4
La69AaBWPBWuRxkHzAZNpzJJ5HSLDAAODFbRev5gpYoMSVq9C3t9z/fodgXXUVdAIBYCNF03T+LB
oy6BVpd5aRCCq1APwmvFh2gx7ZQRXpodDEckG2hR0gFZ//tf0MPMoGSEJ4t1AQjSD0fu0z75NOB8
bAR6Xc3ga4y8G+6HxlC6ndfATWKOkALqkUyRdxfHbzNFq0GljN2IFMyS/O6L8aFth19e5vwRItrz
PXx5rLUsA8MLCZD1v/81zaacrbqn+Xxp4a0hohRF8pwsqocDhYECAJXqb2/dm0wOAbWVW0Hrdwu4
QhRutnSFyY1FVwfe6neO9GCzEwPNF7bJyqnANopYuBLMruc1tokTVaXuXSobZu8Rwpep+6UOsCyw
LMTqghldxvbeQm0zP7iVXLjT8xlKHqZayn2TJLq4k4kVmweRCyuBPufhSH60lmYaDpHTlvO9aTcJ
ElepM7gXa/VAswM9KhBUU3LpJl86jqZ90pGqfEL8bYT2q8ZyCchWDPmkIavVPXnJFEfnmhZxj6n8
EMuLVWVJh7yh7WSHAmwpGTMPP3RocMBBGrGNXTUAclV0/J5cmcNaWyDd5lOj1HdWlKTLEe286Gtt
K/nge703JW+t4YH3WoEigAUAwIBcul7XVAgTa3gV+VBEj5LARh8ONj+SmztwhNvvxzjUHtZyIeDU
LZonnjS9b3TU1TVbphevs/J7FNeqvW3Cr726KdfZAAag7EkehGr89WwMngAQEBAcQqJ1usuFmwSm
0e+d5/UmuRkFieG1jkuBbWsN3LSt4M3PXgSRVH5tEOk9mknUfawMT+zE5NtlW/OOlZtKNXcFkl5P
aGLNOtTbRFgbZf6k60MznZwEFd6dy3P9zNdTgoKqo16EDooKumv9HX+Fjdkce70alTRc6NLgl6hB
tjiQNkIjlq25zH4L1w2XLEfpbT/Pim6HN7p+mOvxnyn7KwCRzUGb8Hp8w8Ltu2wp+eEKOAUo56J3
7CR3rtE/ufmwd5/efkDcj6mQqGRVVEq25XFIobLsSyR8oqb5qan5eCphCfmLBRr9rdFxdYkkJaHt
vopRbW5uO8YimE4uWX6eUGoriv+scnwzbIm/GcYtxX76EwDZNveLY1eJ3iaKQlEv4VkzTCTQzfBm
ehujPFeTcVmxKaRtIkWfOm7j5HMcxuWU/wJOUIWTle9pHN1ueIr9FIMcDx1qSiCbUVJwFjzYnThU
s5w6dVlF3kVIe89J84UdsOqTE45oL5FSb4aJ57aX2VyIUCmF+dFaDOOC2dYUukOiH17fAi8NhRIX
lVeqgSsw4nprp13eL6V0RYi86BiotNhPCNmmj0jO1Du77XnjXh8jd2XOm+tBhhj1jCP66xi3hkTH
UYMVO6aVORx6z6wHvy1rQm5u9RS3gSu3+c+21FLN9jUNRUZ/yjuIg5aYUfNdLFfkDx2og/y+WeJE
O9lLCde8xANGvxhjNoidqvQL35ufy2lEfZwwt33bADSuuq7W0rA3qSHeadSljbt+aXl2vv4Zbgda
sxQADjowG26izRe3zWJp2yzOw9aVFW+EIvtgecmegdVtHFuXn44bzxAaL9v3QJaZuG6gxRD2uRo/
Ihi5+iXLAWFbDWYtGqZRsxO5X5oXaEKkNMDJ0izZHH4TE9UUC1VIu/2CLBcSvMkxiVLz7UHGA3u5
4ozZxKDdN+vXpnjPGokDs5/6fEj17wKtoNm5Bm7PCn0R6CtrSqkjXLW5v1uvcbTK7KtQn3hcB607
pUh+9Xr/UQU/u+fTtp6869OyqqoQY0hdHdpb+vXJzJxl7pMObrBbzeZjDRthoVLeKwVqIS2Cixpo
6vyXGItyAt03UYoinqNt8OaNuT64eCNgJ71Cmq5/haNEkjcDBXtH2rFvLbnygMam8s+bR+EmAh0A
XmrNoteV/ysyTFXSFJFtRZcmzrR3kE46H2eBYuf7rVn43yu69hqRpIG4zoUEHGGzopFbq0U0wiBH
2KJvzh68qvkuLtQh81GcXcY74SKL6ldWhFfv6xNcl2kz9LpzKNTwOoDKsNk6qh072KY5UGyd1EUm
dtKouWv62KHG74jWF1xWmj8mvUqSTb91Z/jtMWTmFmRsKIKUAiDwbd4nkzsOc1EUVdgVlRJ0+jgF
ujrHO13qF9aXCKaugeUZx7f+ir++Io/jGCuVpQrzWau/o5BclkHZyeE4WTxj0HfWgjlN7O9vXVpQ
zyt2kNyMULMVq5hmhKY1rWxDqOb/pe1cf9KKYjqqaxc4Wpz0DDhoDDppu59fH/h2UdGQBEXIlkLj
g97W9XRHFUMH1DPaMDE8XH8gDj42XaXvbNptzF6nRZMOc8O1DMGb+XqUWpkWpzRrGeLk1l2ES2Ou
77TxlOr5GMymkZ7fOiuDdplHPg8CBAGfzaz6HPkykOFlKFXK61Y3gJinHLszq9vzAAEXLtSafjKz
LTgDjWrXFarbhLHsos7XLYq4QWPbU3Vwci0Y1Ltkmdv20vbqnpPW8y13fRZX/jnNQJ6UQKe2ojp1
baU9AiBtGPWLHj/wb7+cOI9P5ioof9DAZSMCJpu1uNuWuvTtzJvru7SLJztMl7rLAh7Gmu4DxcCX
ghnyAEo9CH5HZXaX9OTZc5+/W9YqdOzD3xzEqehRuXnUknr+s3Sz+Zvsf6go4LspOr9xNKWX1sgt
J1AthUIuArCtPLbYjuZQybUkOkdT02PdEHfqU0eNnOJ6XaCtBFazm3xEq6sxUFQ3iv0Ja2InGKPC
sO/nKPeid8vY2eWJiDpbgbTGOfcJUqm869PO0lCBL3WUneF9t/9MqHF7j16E+Y6f9Dqdva5N/hjG
5Ij/KmPpli+GYor0DtxY3dCsw4sSxTQxfK4Loy3DSUEU/lDEtWfej9WkRgejiafoopoDBgIuXtPD
A60I42mKPNatKqhQHJBeMOhkKDlKsEptW99AupYynGQ5fDOlUf+rN2piHVrkq4sgk/M834vcBcud
WjxzwxIo3VtlFbmB8GsiPcWhB4jX9i6yK+nFWtRQbc69OcwyLHlt2WlPzdKpF7wGqg9NC4TCp+S9
Z9yzTTCo0ayWl4y5HgwwvddnPXMqwnc/tyFpbeqyZu38U6/tuuFq8OZh2SPi3MYWMiVE4qjc0pgn
L7wer3Pp7NpRI8MGLTL7XI+K1T4YS2FnQdI09mdRZn23U+l8YY4ICyAmyCW42ntu5hiDlcLJboEc
r3EVIdvY+orBay0zlrdqrLGczA7EoUZIgwi0uXT1qJq50CHH5xb3w9oPa+4apJS+VrVX48LgZf3p
9eD5woKismwB10EYckXOXy9oAb11Wai1h0IFiAhSFMpdYIm2NI5RbEqPq7ey9jQAXljRZ6Ua1hNx
HAhp14PONFJ1IZ0hTF1s3P1EU6Oj2nVIKGWQ7HZeRLcztJ8vI7bL6lS8FXixSuHyjJvGkLw3/8gz
GENymA9nuHDjhz5L9zKXF8ZbtZogfiLiytpu8s8omxBB0/UlHEy9if2kwMjH71U46/4iioGmkSyi
Pbzq7Yriiwmvj3/ISWF1Xa8oXUQF559BDUfLrh7zqczPpR2Lny1Reufh99JQPMrQbgKMA+tqc73r
Uu9MzBn0ED355EelyAlBdRr4YWuV/U7CcjuWs7JnV5USuoVg3a+nJRpt6KnRGOFijP2FtEa7FwNW
TqOD1NhbDwLpCskPBR+yIxRfrocymxmFkUTYyKLkEc+Gfn4oWz37tOidOCJj1715PJCkRLJVwGDV
bNy8M6tZoGNuKnaIrUnqKwKhjSLTT7WufwLHIndi2LO25XUKseYOvIko0q0kts1LordGoSlAVMJ0
QHsvQFdgyIM8qnPlUzTk0QQmKJIq9eqMwvikxehET6ZZxWdFxUXvi5jUajpR+3V+vb7s67JufpeO
sg70BYrVtKs2G5cSXKb1JaoDU4ctQYFDzUlXnHinWk675nYcyvI0xahPwkTaCjyisCC5qzrBrhWg
m6pVjPDOxgbB+Nw3qaS12XY2zh0lDuDdeY4AXR0kVLuZLofd1D9Hx8iXY1bXvXNAPMFQP3adi1Gi
KN3xn2rJXf0pc7PcOLC3GtxfVG2yTqOdu7R56VAoAf0ju76v+zKC0jAlZfOjG6Vav8sNEcUnYlRW
HWK9cz/gCZx6x2g1Snqy6UQ/0BUmduiolav4NiBO/kB/pcKqDYG+8T7zzCa/J0GpwgooF/1kEn8l
wI/KfSqccfrF4wwszVzTzj9kujuaPk3RxA7AZsSGjxkJLh7tZFj/yjxq3DuQswXYqXIZcYaIW+in
rZsry0Fg15n/m5sYTPybxcPSXwZhZNGBxrhhhkUEGPC09IIYrvZpsfxX1fgZvYfBCLRYINdYnAyw
FM0vmYsiOfdqUXDPRARntO0jzLk6CvIJVx7knOGSw/WOcXnX63SMfQTJ8u6OR71ZH1KtMN87Vdp3
78fEs78aTtnOJ7zGaeRniBIoJ2vyEF4RYDlcpArqiB6k7UTRoTUK8REbvNK7B72DK0/TooGNs1E8
8f5anC9UoPI6yEl15JHHp1NcnCiTJk6EY9Uco37U1IcuVyPrCL8Z6JlAgQJmh9MU2GQ60nDQimxE
F51KT5WP2PghPwh0TdFOA2yt32icKmPQkNGqD3TcrRjqqId7VylnnHJUV1mWoyLokx1WZ5Bf1tho
zVnV8+bLjN2OFxbUIb95IjMb3v6pLs5G4eXa0caCqn1aJmhHO4fm+UmzOZvA99cqqw1OgmNzHRJj
bap0beHJkyYGijKFnlQ/E211H7eQP/53clFYPsY4f/zWRTrcGwmft8GlxT7MMd2ewLCyyj0Nvep9
MjMjTmkMkxYHZm5qX5xeoRxdR+ihXNxy5LAgVdNFZ09q81slH6gBgSUgZUQVjYLbtojozN0SW1ZV
hUZSFICVyva9jQnVzgPxhQhDM9VaaQLULMCKX6+WJqMhs9u4DjsTFLC9tOIY1U17NspdWtFLQzGh
9RG/1ka2L+y8cARU3bkOrXkssaZypg9Lpmn/eort7lRIXojPzrPeFQniWtrbxOcmbck3bK8JW280
36FJop3kWDl3b70FaE8gwocuHmRcLtrrtSOODZgB5k1oOlH5MLlVcU7IVd+cuayj8HnId9ea2rqs
f1d7FNOSs5E2YT0l8/s4bhVglTkYQrRiD2+fkEFlaa1hEZeMzbIVcadYuhBtWPdacXQLWx5ICfdS
sduPQweTJ58BwYxa59az11NQCsq0qQmXqXK4tem1DJEpdnKH24SWUVyXTMxA9BzYzPWyKRQgzVYm
VI1oXD6gWDyfZw3i5Nzqw72gpnt++9pxTqn501Xgz814kQWqAghdG6Y2vlt5FRvHWh3anVm9tHYm
QsWGpa4k1O3G7ua87EENrF8oSY9NX4DyrJ09DNDtSV0NB9CIZ9upPAbWX/HXluMqAbpepC13c28f
VKf37kpPG4J+qaKdCd0WqBiKiilhgeIpMeh6KKMzyH6Skc8EXisoBvHVHdLzMmqGry7qREpSGtiv
aZ9e/1ovzRAJRupTK4UfDbnrYbvczsrI1lvqYmkaIHKq4lCJNytp7d5GfGkoGls8VxluJfZeD6X0
y4CPAG6mlmLhiIaIM+2hg1NM4+H1Ob2049e4ur6oYMFbm0Bhe0Ixp7FoQ7yv3zloWQHGS3pENIuC
iBHtPYdv2ow8Frk60PiFt76qCm/CX9GlSiJVxhvjLH3Qki5/H7tOf6d4eASbc+kd8p40U+HV/HUE
lv84igq/TRxqv0VxV5x6cA1BbECA85qs960oVnYC9LNn8XUuQLsKcco1TwcxtAWzTXLScyXFmzAq
umo5eVZGTuplqpcEPBNLwOpqm0YnqwHN7rtNK5RD21rek5Dj/NNdMnv0heK0lp+OZjUeKX/bk+/E
HoEx0S3EskomYvtSW8bJn6DEd76Nb+THpOMFe3DG1EpR/ekqsfOp1z2znZe3lv+BAVI83no1kx5G
nQqYNmzQcwpcMfbHrsCU8c0bagVboWKEvCd7alMTSISrOJVVyXCO9O5glCL51CDFg2lDW31H5pQn
9NsHJOC4jIljBIWd66MCmHex5OTKMMbBAXgxxpNpPZkfddy8/9PSKNrJFW+OpvZsMATtmFhK1N7E
7IZXJZCkeQgtF+K7b+g1oXtpsaMM7MExPr8+u2dRz6uvxihr/Q9tvmcG1uaAVpWM7AanXBS4tVZ9
bGg/j3AJmsID32WWteaLcdbdIIFP7hw7u7GKX1g/Vmi0R7OtXbhUJ+d+7txUOzYizexvQ4WImz9X
TYGWsbRbXJEazYmWQ9VFgxcuIsKYjqeAneigKEDyN/eDzCe4uh262e+0Vhl5z8SjhmliL3rvXBeF
1l/IiztxkHPsUVmfgQmrH6apjuRvofBk/LfEVNJ7Ko2Kx5CpokP8oAs76z+Obef8a2lx+YOS/Nr/
AiaP2lySZ/33lHsTP/vGyDw/x2o3OqZ27jxOIFTyz0Zipr+gALj/mCsp6IM3L5b10C9dPj3UE2XH
t0Z/uDZgV2i4AqfmHK3H66/7bYK/Au5n0MIGrMDR87rBzxOwfOjx73HAbrcYQ6H5i2DKs87mZktD
mnIxGLa1sEjz9J+mVOSBEh4sg95I852s9+YCWEvpZIioPcFf5PVzPa14mjGnLjstVCbT+uONnYDi
2bnmZzQOxbnUanNvR2/DEPFnBaQjfbdq827FNxSzU0DXLUaYED6a4zQvMjkui0w/SFFobxWwJ9qR
ikAj5FFHp35beyoTtkZTSSvMklg9oBbq+q06CN9Qp1+vn1SwdbczYyHxr3G54VAB3oQ+V0yehyD0
EpJBKuKn3k3e8NFW53E5UhSDkxHNgyECqXWN/NxCt/m6IPA5hEUCPygY2eDwH6hqYVTaJ96DLM2B
akHpyrp91EFqea4vlXJYPmjwWRY/RhKk/Ii5ZVIF5dTYDw31+ww0PtqDh0UbU9tXHG2GsLlkUCWy
scMgKE6QTfBrM64naCl5nJ4AvszZQbIo5YkQM+uflrkSzsHVZtf92JtNjXpD1lkGfIXCBaY/5BjD
dpww+cC/lflpUuxp+kjMj5Zg6C24QWrTyui7MFzxA2VC2lexWKz0FHnDqJ51BNTtH4WaeAZgEK9S
PuF76FpHBbPX+GRZC9BVrCgzL2jo2OMdvOAn/1Dlrv2zGPoiCsZx8jI/XSZoCRYP7T9qR1uPOFF2
9hmXoHI8eImVaBfNiIcOKMGckkMUUAC0Q+oUeYpzWreCVZNaV6L/IDlopp9U1mQfZInG1akw0iTB
/noW/2CMjpky/DbvTzMuyvIur+r8sUZV9BNZDH7AxTLn4pj3ivNjoPoH/S9CrsQfrYHXSd+tHapE
JO7vbFFnaid9uiT+Mqu1fpJsfax7I0X8RhcrKvwG7BFu1lWSaN9jZRyqoy7y3j6nbb+4gdclqggq
N88hY2M7Att6stWvpB+d9z7XEf18N859Vp3cPO3Ti4s+UH5SBTrvWMbzUBx9fdCk/d4SuuiOplJ6
eDYnPKlges4ptJDXj8MWIbMePBp8/AOgjH7ZtkYAwbyGgmjz6Ki9hYvE7TAYNoSrggHIS5tGD2+f
GdeKTk/Ok4ELQzA0c7uHPXx+f15foDTLKQSinEZxhFv7OsDBfKOrBKUy1KzecD9iqi68u2whlwjM
3lDrswL+Q7t36yGpSD5bLDipoFgDAttxnB67tJyG9zivu8U5t8qoODeKiqnyKknTHmjCWcIf9LpG
Ussrle9FVM8GRc8h8041pq9DkLtd8TXph+ErlzOuZ04vC/MwlF42BeqgqPrHpqob/WNXZMZPO0bd
+KTMorSCKq/H7o5TayTvzJrrByP7Wc6q35VlD+q60pp0J7e5/Wg0VVWdBgSEFP7cXDxuMaBS1OZ4
FVeZk/mzVWbOZ4+mY3SZIFcs2OrQ8T4khapkmKa3CMr4fV9Y3bfXN89Nqsr1CusboAN4O4gdmxyr
hqcXJ2bnhROOBUFHnYuOrrkn57L+Ldc7g+z+mWuNnh5UnM3VN3m40lVS8cIhG/T5BHwUp8hFxeLW
lVb2YJilURzjIZLOTsp6u8w8IUlYSetWnveWGlbS/J/aUs3u22YY6Monp05zJOTa7sKgC+bqsjxU
anK26u7r6yv73MK9nvQ6NjUzMnR3BY9dHwdPTG4PuDC7V/tooOKrD81vxVWzT3YaI/EQJ6p8Sisl
+QqeoB7uJleIOlAUtCawLqqsh5mu6XfoBV4JXLgc9YMLnFceEdqcxneiV7vk9Povvt0LNDFWDZwV
GgXodrMnAT/nGBSL/B6V3B6D9WY6Z9Tnd8LV7V7gveLRakdeFpDbFv5KzcJcYqUp7hepRFPowWN8
0qg5JSc7UTGbro7eNM0fXp/abe5FzZknPoAXqPe0Ga+/hV13aj3qZXaPV4BzrCZb/+YYpUIcbNIv
pl1Xb9XCxMqHvrsBIXClJRo3SLfMMpIRevK9hlRN7ZtEaBxalT0+3Quf7Fk/ZBVNX2lhm1SZh7Ao
Z3fM7msLkbW5B89XxdMeWOH2k1HlpoJAHQF1BpLX69Xz8tmNFzAKazV+vtPqeH4/SKf+MMtefszy
ZPhlqd309NZPxgLSDKbuBFgQUfbrQWkEmL0excW9m2ftOalj7auL7tVvT2m0QzXU2k56fruUiNQh
SK2tmGD4ButT4a9XR0f2JHua6fcgvmo/WSh+kmYWweuzWv+W66BwPcq6Uf8aJdNMekOAEO/VxBTv
bTDuSKPjiy7BfL1/fagbSirwQ0xf+T+E46ixbitAYky7bLHn/H4sZPvHTnuPK1V0tUV/bemzuxa7
+Ohk13SojktqiuZo2zJRPlNYytwgKnU2Upl4E35NeQEUvYid4cmy6/pH0nn5f4R0A/mImXagIU3Z
Hku1b2ZAbEgGPFI/G4HSDJrSBnPe9LHfSbPIg6KMYgdwG72lQ6Up0jjisV39VOp+kR/7YUzj3zEO
6pEfKXn/hBHalD5StN91ybv5DhQWrVXCjzo6utM3WiPaaAIhEyJsSUkOlkD3QvatfqxrO33rJ38e
6tnhEDYLPa/rT07vt8BvLRahtBMHlVWT/DMSPwvy5/PrX/zmWbSOxGUOaopWGNXh65GyxEpNr4Iw
IXE48sHyiq+2E1t3Zqprh6mZe8gg43jvzl67E19vDs/zyJTxERkhi7A3cyzQrHfHmuWcrM6944Sp
5w6c785t/tIoNAwQscKZYm0fXs8Pyzwop0uhXNy46R5rdxreRVXqvPUaZC4U1xEAXm9D/nc9ygL+
UQF9rFzQm04em2qq7/PO2kNlvTAXiw4BcWa9BQG8XY8ChYr0OOtR+sE2wDknVVN/0MHz2Hev74mb
2A0wF048LSqNlhocp+tx0M4YUeRI41Cx1eEH0vvud5wNOjwN+ml2Po9VIYfzYmXR3j3/wgkDZcOY
MC75Y4sv5UW6knoiBQJeu8LMElFjM1+0lARaz0t2gt1Ly6lTlCS35DDzWN1MM+MdO4EyDWXneMOJ
VpleHazKJuS8vp4vDURxA7k2FIpUIsj1QHWUiSKPIgbyMNNG+ETe0WpOn94+CsXjZ47KWk7ZTAe6
J4rBxRiHvaP85zV6esz0aI+J9EK4oGf5/4O4m+NEfIeBBzqXcGHP3wtPUmizon64g/YsfjZJZwSN
ZmeESJOX/NsnuIKsSCggT950m1U6E0PvVkCGa+mdHG5Ev8EdfOeV9dLmJ2BAp0DFCFbMJiDGSHsM
jWhFqDmzPFVD1R+a+pPVPKJbb55yEuGdab2w6W0UCFfKKUYvMFaudwftJQwvLTUJ9cg0f3pGi+/q
NNmLfqTBMe8ZQrzwAclnKVuvOHXq8ete/SuZaKcYYpbnJuGcUPkaF6Q/8MGsD0Pu0b9RU+0uomz7
JU1FGu9M9IVjQNBCJxavF9D/N9y8UmmklqHVBclhvEPFgaeLVcU7p/qF5cTOiYSTnjfshW0Lv0GG
sUsTiGcQK7Wzak2/DYBjx7pN3LfPB6geErEQYiilbIEWjdD6sZ+dNJy8vnnM6lL9AR4p3QnGzz/4
Kv3Dx3ml/a3Nb0Bb23ty6oiVc5WmsJkcBT8I+GajOEpr7WxMroNSEjGcxtcSG4oVB0OnzBOZE7B3
ep+TMuFx3ozy0Os2pbdFjMhuGqlLYUlHV0w9tGbtafdVLbruEPUdHSAV3M+XyvXKP33RDFBuvMR8
WgBHme/SVklMf8GGeGmDeEgt+zNcdrLAIhss/WR7Vtvd2YWRNx/KbDG+ilgF1v96GLh5l3HBwkEA
Ak2DAcuATToMrJ+bOB6xWMWPFK0cOR8kPoP+rKiPSV/s8Qtv9xOpB+ZLJA/UI+CGXx+YWtAxSZFV
CWUJV0BN0aXB1DD34ezv4UJuDwhDobZGVxEHJt6c10NBZIyatoZlNaDVemqtPD7XVfnv68t3G99o
XngoOoBzZO9uBVhbs7KjXEEFdS7c5Gh6o/w+6m7+UBWVdkAHdnzMxLCn/Phs5nS9idm/lPdWZAAX
4ZZk3JnZ3FDXgOsgs9y2/WxUYvmor/CUi5KUMhV+Zo6e96hNuig+oJBVm0ANLYmCQqmqkfgHp9JB
/aKkerZ8L6tBeddmS6n7E7s3CSh3t/+Y5jA/VBPcQshSLopdsSxL6Y91pKNsZJaw/dRKZt+yCplb
X6JIPJxFrBR7T9/bEAutf5URoDoGkmhbOKjbkSTRbtvQGpza8oVbdfezLtSPfdzNX9Sh7s9dly7j
fSFmaeyEi1uALZkoRwPDOWoWGrHjehNpejbnRjrQ4jURYzuMjilpFxmLYn+qU6/Pnvokr+VDkzVu
9Ymln+OL1mflfwC6hfHVbuSsB2pCCfbT6/vudnOvTl9QzMl/qF5u0xOPjNXrXFmEvUG9Rp/l8l5D
1+HP66PcnlZYZR7IaRrOdM621iWJMyTgt+ByOjMQfr8GMpoEU8yj9g766bLnVXEbi1ZsBlrTcHRX
5t5msdF70Y0l4jBhHVyXR9NVaPdYwGfrYBH29NXKDOv36zN8cUg+q83mIiptMXdunbeThwZ02OLq
FXSjah8b6Q6nqqzdY5Nme+ZHL463ShSBHeJS3ZIEbawSCuTACErTGNWndBTRFz0ri480frlikpY2
ys7F+sKQ1G7wbodZzwHaJplVq2q8c5I6BCEt7xTRtoFutOIOO/X2kCG6s5Ofv7BpYKijqUPeAPp1
q5WCkFktG1fUoTln7UnT8vndmLXOvUTIbu94ri/B60C4klkJ7hwFksutbzGdOXNS7R6EoR6DMEl7
a3ZgFbj204x4ah+msnY/dOZYfQCWT88jK9i2gdV1ZnFKDAONRcuR3YzxnRzL4+tb6/ZqYA3oDIE4
ohwAze86dBRSZhml1jJ0m6JHltc4yiJt/qPAVQRTSzHm0I+y3sm3X1r8vwdd48ZfCSnKsHLpIlhw
Kt5WJ5kX3kErY5Q3Va36H74zyaf7rKRKiXD9KX8NNSOsb8CVgepultqp5L4IdbXoD9in7+mePJek
t9+ZnJ5iLnUV6A7badHsAt2ilWGEunriO6qCbGRsROMj55fFbbHcqXy996I/81C504O+zPF36pdm
60d5nr5VC9lbFTHo9JHArC2bbbKqiNFrtAiaf41WpK90VNGWLnmrHzKjgBJaBe1gioPV3GQwnWKM
ArnwMlxkhtGoZUrAmk5zfn2fvrBlSCHUdXlJYIiC19/RHs1FGZUGHHUslTt0rhcCX7mEfUTcfX2o
F26ttSJBSknOopJ2Xg9FV3gZhGlD/6atD0yhxpK7zq03SgWsywabl7oOOncrgvF6FMhRUqJigWDB
2CDCr9TGY79k8vD6XGDR8fdsNiXFcVpaIFdod2/r44U3OBGQ4DHEnCpfvidA3JcfBnQH+WAUcZlX
waJwfX/LZaYUdHyTupFHd1j0IShnLEE/q4uGgRqmNtNwtBPRKnRaMZq8tKMy63+KrDa+AAKo0jPV
Nhzm9TRTtcDorSYOllQY/6hmzqtFgiRx3/GYT1FztadGc4+t1QAm6vBUsO9EOWntfWvxtvcpmJQS
RS7Slfe20i5V4lupljixLxvgnqkvy1QR59nRY+2Qz2irHip3MCuILGW++M5gtTk4QNl1ww+1Gmbn
rre6ogwTJVeTQEcxuz6b1jgQYqOh6yHjiaYI5iEGAxHlQFbrQdfEp6EsnOrYkUh6vqFJK37UuJv6
oEzTOf8Ux0C0Sn+YEj3xU1WfhhPasvaAd0hklndlkzv277LW5x7WmDvXFxQ0S/PT/3F2Xr1xG+3f
/kQE2Mspl7srUZZl2ZLbySC2E/be+en/F/UCL7xcYgk9SRDkIPDsDKfc5VcyxMZAS9PotX7HhhyY
vhUXcnaEhxGJP8y2Ng5aYwsTvIjQZCrweY/QdtQ5SIbNSOWeSr7Woz4FTfDdrszyhxjmhqJ0UiFC
WlM2r87Ypg4/J0q7pWc4nam741DjT25FulTdhbrURc/WhJIrko74QdauhiVfekYOUv0W9CMsa9eM
ynjqPIRzW/UPNGJuLXTZkGRt+tR66brZMdDcrcGw5DX6KEmU40dnZ52FF0ZoNjiwY/+WZo9zS85+
FrLIVFcp5rE6aUKuJC/pRGR9HQfedncwtWZ+BvtZWawUAk4H0JyT8qPSqOK6vW5EP2ctylXIQb1e
HpHgsa1vk5p3n1M5RV+mTepmfnTksEnPLdof4xH3VV5K1+pquNPuWLVxex8HhdTejUrZI+1sOdxU
0D3ZdG4JnCBzNWK54YTVnfpn0Mw5+Hr7FG7cKIsYAWXVpUV11cXX2bZZnkglD0OMQn8z9yg9B0Xl
7ARRG5ck44AlXdDe1PVXd4qDkm6OPWXlp2MCIxr5biSSpw6ykEuNpNxDlm5Mi64lGTKsPkAl66QH
wsmg4oNY+VDVKk8OK/GqwsjZ4dBe+e5yU1KVo6xDgIjD3hotr5fCHEMT2UrgGo54Bh/T/gBernxO
Aba1/wR05OYnItlsvpvKHMfHInYqtmyfd7ZxX2qxkTxOkx1XB6ekoezXvIbtQWot9RsyfmrzsZ2G
KT4ENV65nhnpWUUyJMS/UdCnqJNXkha/GO0sh0/seK19jOfZ7O7rCMCmOxo9RFRZatFERSjAjrwC
jkJ2f3v/LGXc1R2+WEEvOwj5hyvRSaVVnNrUJ8DneqkuSuFIQMWBTUvQAIguJTJisJkJ/kgONWhs
hmT+uf0D3j7l+hdQP4AVQdYD9nW1swyIEdPiOuAj62Aa3jg75ZNopDhz01rgutyFiSMfJrU0Ptim
FM8PXT6Xtaf1k6q4RZLRHLRsqdZIvoM8PphSK7pjpseNeUClrgrPnaijn101zk8ZcPM9daCNR9DU
0N3lVUcYEUDN5WObyjhjDT3R/gjmyK2K3iuQFDsETf2BaNfYiVU2YmqaNWxbCCsK465ilQR1XgWx
ZZSprLl2DXa1V6JhP9O60ef5gYO001ZbUs711yHCA/sMxIui1TL9v4JcsoOwiLqE+yWZ5EdV63K4
ik2LzH1a3eE2JvtTMtsg41pzZ2duXAHY+iC5gkEC7eN120jqzQCxurRkqtQbU9QUvUq0e3yZzXsN
sgytNlqx14ixXBtREhelrxV5f5AaPCLnvJY8W47HnSt0a0J4XVCYx6yIwvxqKZtOD6j/M1Rgi6Fy
tVgo5zzR+50vtrEhyQURLkFpSKMgt2rcjFBxUWwzSr8LxSMEjfx7p9v/amia3etjEni3j+/1pCDH
UDxQ+Uak2OuShR2XMQp8VkM+X6f3KVjVx1Ftpp24+XpOS5eB8jgoJhpsa+ZKFegA81Bd8fMxEb8W
mXIgNGZaflSELuSDJpzu5+15Xd+Ly+nimMF9pPS1rmv2CirhQzJ2vtxn1Xjs9Kob7vK6z/Rjn6RB
4IIXsKq7wrK4Io3G1rpDInVCvNz+GdfnnTI9cyYtARZlrB16a1md5ECuW7/PY9xEU1n/CLpYPVCL
e1Oni36Ewpx2Tt7Wai8CazzzFI7Re7g884Gj9iLolBbyyBBPfhXLHTg1J5YCF7/WIbgDQVruGR+/
RRCXN83Cll8o83hegRhflQsqYExdAonG5yUNpc9O1NXSK4IUXfcJIlEfvBTOHE5A0HJqVDCScbef
lU6SW+gtYDIPqaJ3M1WGrPwJ8NmJv0dqDWC5xt01+DR0rWmfSSf1n7JogwjWDkXh10jvJcczhjId
P0piiuqd+szG6QB9hxw254xwZi1DIirJmXt8K3zbwNrCHNL5U071YucMXt/RS6kJdD3gKHbKW7X8
rzu6haKNY1DX+RWpl5cTMVQHQeDTu3KjRd+MbExPAUJPD11oJe9vozI4SSBub1TXkGK43Cy9ObTd
KDWdPwOEP+cUfVzTQkPq9jnYWEi6p0AigK+Qc66foTmSaBWFjGKmku5ro5J9k8tO34kHrx+DpZS+
KNui8rWwqy/nYo9OUOShwULm8fRVM/vxkexQvdMK/CH+hwmZHK83uAwJ++VQIXfFoDZ65/fwTZE1
gHBWaal6+h9GoQS5lD7h0a5LkQ2KdmGmhb1PGNp7QakNqNcWe5WAzY8DlhIcL9hv6jWXc1HZfGoc
lr2P/LZzipWpOeM1MP+4PZetj7M06WxeNgBGV7CHWqnjsLV7f87q5rnt1Yg32ypAjxnSTgHleijK
TTDa6AeC/4OVeTkh0RVWM8cDl3+n5PeZbie/RaNCmaB9t/Nabw4FOhivqaXTuFb+hV0a9E4DLoq0
4I9FC9gNjYraQC/tOYRefyU4n5TS3nYcENvVVwI4NbWFHi2CQShzTFKRug4aJcfbX+n67fh/yC8A
5QTEV6IEgTqKGA+Vwe86tZu9jMbKGZ5FIT9HAZ+WPKnSY+/2mNePJBE1jOqlg7tAnVfvFXh7SAcp
Y9pNY36azH5yu7xajFPUxDc1MzpJdrF3tDYmCmoKxSBUxIno1n10XDxQ84Dh78taC5wxRLQ3xdXj
ObTN6oMo1D1/w42NQjqMLu0imokU8WqSpjVB6OjtwZc6GCydibeSI4rgFNe98+5Xi8ybzJiEn/I9
N+Ll9k9QHYFolY1+Y6vFHRyG8R4G6R72Z2sBoWqYdN3RCpLXVUpD7+E/JOHoV0VrFviFJLjnFJ0a
TX6kWt1rNqfq+zEWC/eNSiZ0O4LJdfc972n3mnGFgHMCwlbApkS0Jkn1ZOe52vpYgG841ug8MbnV
xxr1Ika/vh19oRW1nwSmes41tOxRDKp2Nv/GMhI1USbRF9EqGk6XH8ucaHiI0pH9plSMu3DqEy9s
7PIQcTmeei3vdsbbmBp1IK5G8OUgvtcNvM4oZLNG6NOX8Vn4b8IFCwlBYeQPJADGznu8NTcksgx9
4RVRml9+y1+BTVM0QcWuUPyxKqSjnePdnelp9lTMKOhXYlck+foioQFAhQtEGKw+dQ32ScO0raSM
tpma2MZHmZqnpxBvfM+TrLgXgE4/pxP6Qbdvr+t7eWmG4q5Arqsv8uyXkyxGsG/YQQ0+Qbd8VGJZ
cgM8LE7vHoUEfoG9EkcTK65AmNBf4jnJMKrVq7me7ugOIT2BYEjVvzvLBQ2CAhhjAAihGHs5ndbE
WSOrOda11sEBU0zxaZak+r2qNKCkWDUa/zQWZZqtl6Pgy6XHGUZpfmkT05DB655AqNktCv29wuy8
KUDYKROCK4bAuI6hqEkpITzj0W+Br7uwInN8Z5T0YJlh+T+sHRgPm+t3Ueped3PTggr02MqjP8Mu
dzshJWhBWHvP5fUJXmq4DELgTkC9RgjmjazMzYSKPdtdwt9yUFwp6seziYPE8fau2xoKtj50dmIP
CtSrXTfYRqpbZTX7pWXT9SXyCDsX8saQnHvwj3/ePZoOVAMt4EXOEqrI5aZwVOzDWC6ZWpWD1Nhk
Zl4zDPYJu8b3yqmzKYBVoRDPdQE+ZE0Qb8qkaoZkkP26DhxPxTbygLpV8f7lA7jMGeKdJLNag29a
xKLHElseII55eaDPjjZuJuazlkh78o5XtxC9XPKDpZJDtqCumdqqBikE7zLLtylT/xrHqPXKIUo+
3/5C16PAAuFqBVXMg8+zf/mFgkFPwrJGIbMem/pM3X9+tNsS9uHtYa62nYYjHVcpdOYF/L0Oqocu
tdNBSiglLHiWLHLwBtUqTHKMaW8jXD1RHCWLzJtGOP8FSupyRp2WjXVvOL3fxY14Mfuk89p0Vs6T
nLanpin2wPTXU+PoIi9K8x3cE5oxl+PB7Ud+IlUGnwazdKdNauwOXRmeRqXZOU1bMyMfIS1ZdLU5
V5cjTRU0wMSQBz/GjPpIS4s2YTQWp1Ipym96WOxlxG+VgosC0HIrESwt0vO049dTszp5DiyKvb5o
w+AQwgZ/sDKE6rpCFB9ssF4/km4yHtC0c2BVq86ZTuhwnoHM+bGKh+Ck5foHTZ72TuFVVMAq45SB
oqXCtzasVWEqjKyu6DRp9FOrmNxZ12ZvLNriY1hmw6FGce2LlbR77Nxr6hSVMF5QDfwQriD0Zi6X
fyyNqoIMpvodtXnns4i7KXtJNai5X4oCCtSPwJ719ASyWlcfqVtMKLy0ld08DCH6z8dGtIbAgqcm
qHZqXXlyEKPTD+Ct9Jludoan7KCWgfjdUm61XaqcqfSvKQVGmmApOspQ6bM4qw/h0ETOXRsldnXs
8AjOP3QYszjfJlGUsUcMXDQu6V4q/SqRrg7dqOK0eSj8hIGL48Sk9V5FdUocCoqk9XtLAqwOeA3w
ectJuKJQUWPPesIZzbeRAJUBD6jkQxHWwaOWx83OpXK9DRgMJDiELbJ10pbLDyJSq9GS2Vq0rh3z
H621q+BzVQ967qmBoeXnWjdE6tO1nPaIOlf1PaZJngSSgwiE8tcqxK+M3AniCTuNuLZ1V3OS5g6n
XKBsXVc/Nh0amAejKptjkZji8+2b9PrCZqLgbEmt4XQx9ctJIwScjbZean6BZMgB1mx/n5nFtEN8
vL5qGAW1KNxQwNkz2uUoajmPqSoi3Q8DdYpdpzCT+oWKZ+kwGjx1pGuyYdwJITe+Jx5IgH4x96BY
sS4pGhJ6pNPAoKSCU3eYTTS/aDZKuX4o1VFqDyliNgGoPe6f+9urej1fbm/MziktvXl5rD5oCZhl
NgZd98FrmZpXF3Ex0eHEV+AY5mEmXL0Oqtq7Pej1ywEkaGEcUiRe3H9Wn9KxO4AZ0MDBNTn2fRPo
DAOn/z7O7D1lyusNu3TVyWfItHVQ+qtHSjPGqK7oZqCwieuxpoqnKi1fhxkNf70PXxsJJ+ei13d2
0fVepcy+qD8QAJLGrd3UFwmPIdbAvUwmUI8YjyOv76LmvQBDCiLgBRZNzEUkaM3nx9NMhrWGxMRg
2c1hLLXg3OqB4ZZIle58sWv+PlkUYQy2UG9B7Rrm3ugq6Leytv1MDrLqv3YiPzgkQK6ArNDrts6A
n4U4ZUEWWZ6oA01B45x2BJosRmacxzjoykdTEype5B1VlrtcE0Sq3OJNkSKtUmIB1hp1nuxRD5a9
dPmUL5Ud7ksqSMCY192zMXbCNKtyxwfn1Yx+Ig8G3ArYoYmXDqYSPeR2qdQHHHPxsrEljKeOTZcH
r7d3/PWG4MZEGBUFooWvuf5UAwJHFpQu4cdy0X0NkhINPxgpL7dHuYbIL8hEQJD0kNnyPNaXt5di
D2KBaAsfWVkOFdAxLLcNI8WZKOsph97hH4EgbmIs8I8hx7fyk91pqPdMILz6e6mr+3u1TqS9ytDG
9G3KvdgxGYDz4Epc/q4iw/djRt7Bz6YARAI5s1O6Q5UN7wbrLByMRdoAJPJSLl8d93YqoqDEVvcB
SdjkoIxNd5YqhF5ur/PVpckZgLe0IC0ozVBhuJxOMKQFViUlhQVawU9OFTZ3JQTmj4qVtQ+43bd7
pgxXtxgDok0CsopOEPnEalrEudKcS5Qj9aFzHsMWT58zqlVl4U5Ri9p1YeXJf3o9T+gAsbl27pmr
r0dLHcg6Lz7fb2H0XU4XReFESAX4CszeCb9zurJotDhJvhPWbCwrLxFx7SIFg1Dt6u0t8iyhu5pS
z2vDWTqlqi4aV4374hG9uVA7GVo47r0P13BmJEoR6qLF/tbNW9dh0QvFsntC138c4rE/1HlcJce8
D51nWxktxbXtLvgvxXMPmB6YOw9YZGm7WFDH30L68cK7vbU21nphfuH4a9O/wmbucq2TpgytjEjT
18wGDoLRh/ciNMq726Ms++XiUmTSaLIuSGPuYOzlLkcZpR4eZpMrfiOa5K4tEf+oI+H4CttvZ/Ns
bF2K6gtrBVQub8jq6It8bjI69Yo/jHLvRWZsIaZiIEktjdlBzy3NE4o8PdVmsEeQ35okKEHYoLA7
GHoVZcTmoAVOXSMxh6zSI7Df6Wlhof3OzaF/73sPIYpkkXAGsMuiGHO5nlk7NSB8FcWvwbDegR+w
7tQ0T3cIoBt7g846XSLKzwuRfVVUkpBMqUhjOB9xWZ6jWv1lNELb2YAb34tdxz2z1F9o0K2+V9QE
VhFJJHuB2avHoFHLB5CtYN+01mzcKVGtLymOQcc8aMada3VzaELgRQNgMSpY7X1sZzJJaIG6ALzS
T2WGpLuZZMrr3Jn9Nxl3JMyNHAFy2NxTPty4efB/WjRjQF5RAV+dB1EbbTSIWfFzofePQdSEp75t
ox8IUOPtOlfvdQ3kdSaNB2lBFRyq4tpPCBCYoiy69SjzW8pzJlWdJ89VjPNiD1bw9lnf2jVLFZwd
Q0cSuYjLvVm1gUzpFTeRANMSL86S8FSERD+3R3lThFldKdTrNOqr8AN55VdPVDMJEyizrvqmKB5G
RFTSUrrXQumDLAevmWQc5d76t9L0T13o/KPUtotBxrEzNOituWodQnMPn7g1b3Bg1BHpVJJVrX+Q
MuKOlscqHZs2P5itSB4yqLx3t+e9ccnwLC6FETJxynyrUEAq47CbywpZyTjLvnRJkPhBHBnHuZ73
4C1bm3Sh4oGaZ6GvXNhkueqq2GIoGRb/LypUva+Fs/kqQhHfJ8Jp35sa0skDxkMwyf3JlbM6jqmQ
ZH22E91vsi57okCfeA4KhIdCksVJNivr/ZfoUtyirIXOKPTz1X2txLUSYG2n+jg3z7i/aqoXyfq7
BWiYFQARUEo0DMl9Vx+sNrs5gvNAocaSGpRNldibVXSR0XTaE7ne2IGI04NTl/lnOe+XJ69UNQHN
DG+dsMmrz4MVBHelPRQ7t6ayPC6rk0dTA0QXdyb52VVno68GPQ1kzQ/m1jnTjxCQJ3PxNGVTn7vA
Bdsa+RstdKUC/kbSd+I4qPhw3D4IG7uTA0A8wYvL7bVWtZtraqZFgbZmOpIKUSlthC/B4gDmMzg4
k+rxnhz71vKiiKtz56BZftUNGyetVgokRkEFiskzYls95GU7n27Pawlu16sLVmUpcpO7Xamv91Zd
xpoa6L5hDH/MUnqpJuORnsQzz/0XO5qebw/3lo+uxntDcZDIAHYmmbvcNFaWqdoUlAZYBOQqzwhO
9dE9+dM8eC3FjNBL5xiteWtMynsyt0A+DwG+fYdkrsv8txHGmXkv2V39XAa9oX8BcBfZnhj7SDoo
paTZZ0sarKcWztMSxUYjbhO5map+K8mp+rNPY4SKCJa76LGZosTBc1FzXgxznspDGaZETg3Or+29
mFU5OU9hY0APkHo7u4P337cu1PWo/65Vk47/TdNLEve8mAsvHBv9ezmkqX0cVbm1Pa2WdGCTMJpg
wyI+bntqTWrgxhIqsa5uhSoaW6MlvvLl299Klo6Bl1RZHB41EaPOSGCLmtZQUrc6pSBuUncSSfbF
toT6Z6IGPRx6VZ8yb8SghtRBFtJ3s4Se+mTIZaA+FmHW+Gpglfmhq/T6azgJUR60UO5sF81eLb2r
yFN+lJJMRcJsMz10J+5J+E+KlPxJ5b5PzkM0qr97AWfsAGOodri4BtRXs8xJfgapA8uzUrNM9rBg
66yd47ax+U0w/gQri67xVV2Lni3WNhlyxm0PsjQvLYA/gzl7t3fj1igLJ4U1piZ6FQwWOdV9Z2Dz
B5JquPIELVrSpz2dmK1ReKmJvMjZSUxWV3IPfMKagRL5ddOFntaP1nEU/Z63wdYo4A5JqoguFxGV
y4M18LI4tiSYiyH3L7OcDN+zPgmOt1fsTat0fX4X9gg2g3yWq/tipLxY4zFEbTPXkVeelubYY0GW
QuEaIRPVw/MMYExjhoSyc4eKpRfjdfgHA81G85TYSptXq1S7PzI1mnjv1228FfAjuTWXPq4MSOdy
EcKpAFIlwK2aaNN+y41a+TzFkmWhNmJo+JnGjewuQkW/pnpITvTkJp9Ww16iv/UpkIADR7/oil1R
iFszI5ZB7NZX60z5CPk+/InWgLFTTtgIzehNomiHVgSFizWKe7Z1iZIJASDXzu8pFsG55+wf0q7v
dpZ1Yz4IqFBxghuyoOJWkQukAwAmlVD9cBwgpBm5fcgkq9l5ibZGsTmJnBPIPRyWy2/XG0aSc+Gq
ftQp4AgzuG9DwXV1ewNvvHfAWv//KNfgvgHl33pQ/awY+scyycwvMMxUNxui+UGpmvIl7Yu9pHNz
ajrUK+IlhwhilaN0QTJnYZMxtcLuXKlxxrsqt4ydBdzYEABBgYotEQNFj9U9E0hhq6vFqPmxMFRv
CJzvsjxpXlQk4c4iLsdodQmgNklBwDLJ1Nl9l58Kl7bYrAGuwRYHjClVqTkd28lOmlPf5MmTWUlf
8nCuH+Ja6N9uf7+NpWRoZseOZ4+sd4lmk8ymdAH9mgT6mHKFH7FL2CtIXlPlluIAk0OogwiMmuTl
DCtpisfCSXU/DepPwlD+6zNbgibXnWzJ+OVEkRdL36xK+shl+GWmHYqSjfpsgxZxCbI8GrCFG3TD
56iZntvanA/KvHf+t1aCBxI0BEoFC6vv8idqtEIsdWIlaGfhTTzN9imI8VO7vd5bBUTq+fxRxiKY
xSwuhyFmpP3kdLovoNMDFtCLCv3iftafogFj6BOynkH3ITOHPH1U54TaqaIiZHPS6TUqBEOJtZe4
bU2c9AkiBDc9EPUlVP8Lqwi2HplkWJx+1mH8jItHdpRje08MaHOURX6SKiL+gGu4yUglqmV+ul8Z
Y3sq1F4/RX1V/w/bmUI+YEhELsl7l+vqr7lE8zCFqEbolGfT/ljJZn42MXffOa/XNwNkjgVhD1SH
+axT3aGv6CEVpe7rnRycehterRMp7aks2vcv2zIU0BJKobQq1oymCZn8VGsKXmA5MCDV19Hw3Qp3
uTBbMwKdA1aL6vZC0rxct75Pu0jSuOs0Q49R6YipyASJ4RC/imInZ9kaCyIhLQIwMwq1n8uxIJmC
PzfZbyh5Bx/GSmsO+mBL/lQXzs5pu36diBOJ32w6kTpl8tVh6zpU+0fJMPxiwH/dCPTiKdfb/AxA
yf4VgaJ2q76Vd/bgW+Xh8jpnVGgYqCFRM6CTfDnBKGtzxWpkg9CRzOxppkT/bxw5eWl6RVjiQl6R
OITkZ2r5rCLSMB9FWjffB2DC/WFq1L52ZZxzngXqEDEo72FAEQBzB1iK/cJoJonqypNRFt0n4YTF
P3GNdMSh0/V0PiSwhGZXy5zguS6K6NkIDeWVImpdu2oTi5eyw9vTVaU+ls47N9uymOtp46PAd4UP
srSyV9NGmiIyGsf04X0Llz6udldz7x8SwY2itwoJWWx+bvpYu0sFdj54VmCNMUZR9gHjvMK7/XOu
7xt+BRHC8rgBG16HcxLel2aXjybuNHXg4U9qwSyb7J28amuDETNCOaBxrjjrMqba4RiS1Krp65E0
/hgHtTngjJHdiSaK/Blqsdv3pbPD8NyYGt01GsNQAoB/rDsVvaJ2mtFFyCU1wQ8FG5Dnus/N77fX
b+PJ5rKGWAzecQlS11BEo+l1e2564edBYNQ/ZEtSodk7yM/HbmphCzCPPQJ2QRDZ6pknWw/8OsXw
1kUUN22aQ5WpSeQ6AT3mF2zUi092UanJvRWLdICUbxqxH0VzHvhxl6eWi/xipu1syY2bhieAqgg8
VJ6cNQphHIecvwILycKh8JCew5OkhaNUoKPx/ieB5VqstpZ23FVLYJ7zOeEUWkTbqXmqhNN4UlZI
56Ts2p2hNj4/OHUmBfCee2ptf1H1aY8VwsSsQH2hPlPT3C2svZBtaxQqSkt9jvkQFlye5lbuHTUY
c9uXZgMkjIbnS6/OYueC3hiFyhWvJQkRvaq3YuVf77WaNWnZhgt+ikbVqTWj8Qxua48VtzUKXRMV
AjudIhqZl3OZSkeP4gjUUm53+NoiU3pXFuOeBcR1FL/ALXmp+Sw8o2u/x0lPKO5ycCmzZxRS5eRV
D6c7S5shk4WRFwnzSJ/6v9vHdLlUV5cuyCj6NOAIETpYQ+JLy0RO3kkM3+Jm53hK4XPCWf5u17mC
rkTIZ7s94MZaEh+A7YG3A01iTZns+wx8UtxLPmrp0aHUtdiLGjPbObnXoyBZu6AHoM6DmVgrW0Eo
AdHdzZavIVFycoIugzpL4ey9c4EeYVDdIAqhebH+YrXRWC3BteMHFE+fRTGqpwjSxPtHgY5J4LQw
7qCnrd7Fvu5HdRLU+6ylPtmBf/zHTGiOvnsu8GT5MgAuAPuuQYFRjKZZAwLFBw4QPI+dNZ7SOUle
/4dRsIVfQJXLjFa3wlAbE3pPsfDbpivvZhtboZBE9d2tHbou3GwUjknICOUvzysRQVAioy38GWq1
O87glocg37MZuT46YAygTQMigYUGb+VyFHNqW6fqLAeiZaRHvjzU2qcyCLTHCXSNctInx/ny7tUD
1bAk+FSZyINXWTCSGVipUYn1wa3Z90JOes+stL1dff3qAVChNQaTAJSovEZPYRHV9VGaCT+cC4mQ
cYpP/VQm/qDGey6TG8eUKIsUCAb1whpcdx8crSpsPRG+wN7tD+3G6GNZVPYO3nVzFJrE0NTY2SR3
lx/KEU4xD1YlECmsWpwvwupORq7o5fbH2Vw2amVL3ZoW97rTF9shrqAlo+BkJ46yGoQnI5rTx2Gp
v75/KAAEoO+Wo8S1cDmhUHWyQmtbwSepmoOi9vYhFxbWym26B1XYWjuuBRLHtyLgurRktM3QljLN
tRzP+o/2PESnWY32tFS21o6eF6VyThL/Xu2DpFLacJCIFUNhlXdB4fD2hCZGZUPe3d9eu60JcTcA
UCDUQtd2tRl6Q5UgyU7CTxDnA8AeGScr7bv339mY9fBcL3RzHBhWN5AcYMloRxo9yXBOvib5+Aq6
Wd0JsbcuIOSrlteHZSNbudwGvaRnUVpFwq9KTTrTp0s+KkUYuVEvZ18sec7v3r90FF54wdjf9AuX
pf0r2AoRHSwbwHl+a8bFl94KtUeuiT2Xnq0PBL8HZCkc8wVYejmKCZa3j3FB9SlnjMcZxx5f12fn
8+25bO04i94MzXLUIgFsXY6Chzd9yWYQvtYrkRfgcP0Y6IhgVhjPnm4PtTkhZFCWpvFbw/pyKL0u
UMJ1GApguPpPUdTTQwSuaW/dNmf01zCrS6HGpirO2plLoWjVRzkynqTCCc+lhJX07Qlt7TsO0NII
JC5hj19OKFAEskeNKvyuaV97zYrPgTQObl307REx1tS9PdzWxJAM5RDRFEQFY7UhpgkPFSPTec0T
3XppuqT6VsDxST2BI9bO1JZFugyHFxtVFF7JJlAVXDOxWgTXoJn1wcNsGfVxoqL5uzE68SuLx1xf
ZkhiOvYWMpy357ixRxDGglDJlQ4cZY3o64cZ+lHfo1yJ2uAx5/L61I6W9vvdo1BF580AWQvleo14
NaQ2SxUQ0X4YzviiUZA4Rm2hvn8uS7EMqu2iD0zt8XJ7DFUtqMwwFwWdquUyGh6DSo52gJ4bKwb4
xAI1iJUPpU3tchRrDEq7wbLHF3PcY3s6ykezttr3n13sc0Aockegn7AWfzSmskoKagM+Sojjgx1i
hyFQNt1RXdmaC10iYJZQK/h7tWLRHAdRq1SWn8167xaDLY6tsYvqvj5HiL2RR3BgWTB5nRM5yD2a
CtbYoPVn/BjzwnmkP2sf07CV3/3I8ufDsQYdRKTKd7r8ODi8pKkkl9iiWqPmyQ2SHbz+xc6ybU0I
piw3K4oWvIKrcLgpVSN1NEbBZdd2Q9RQDk6Pc2iBWfXOnr6+F5jKEtRxcN4EDy8nJI3SoKohe3rq
7G9dIvl9WP0JrO4xmzhJ2dTslOg2p7aIn9GhpE6z3t1SixHJPDK1MJfVw2gP/Re7Uo0PqdZa3u1L
YW+oZXP+9aqXCrpiSbIcJEmeXkZ1wHg9s/Nzk4bRzqyuHw42N/YrUCYA3F0h+5WqmrMssUxU/o1n
w6r/oDv9PWjsxgVM9Of2tK7P1DIWCI+FBc0jv7ofMjO1nHqp3UWSU7kgiupj18x79/bG4tEnWqII
0DgEr6st2HWjIzn6aPkFJPj5gF6wceiHsVA9qpj2zqnaGow7mSiBiBK/rVXMgqCwHTeBaflBMKau
BLjJTdP5N07V2ruvPfrIbHi+E/ud2sblnkBP2amHULX9iZL0QU6t/lTTu945VBufCJTwsnIUoMjS
V7dEXWFdVIWz7YPadw4TWm6eVBf/vnsf0JDiMVoEH0hqV/uAx36IUpVagFK3ktsWbXaXFuqe88Eb
J/wycCDrWxTB6dpQxV0H/APO5dKAOZmPS/Rc+/nQx59rIOwvAyZ5plupE0o4jtXFH6WEk+UlczqG
hxIBfWjCWmWqHLqM/0VJMfb+rg9zqR5qS8yNaw6tavnswPJZcbp5/ifg3hW/U8TupNaVI00qhIt3
Yxh9D4taaQ4gy5Gbur2Ky9a6Nb1VDIYk0iLkZZNCE4tn/tg3xTHSxv5+mMz5OcnEKwS7kbJ8lDw1
TZT+uj38xs6HkkQheamMgkle3VF6botONxocmx3oe3VVxqcQQe6HIDV/v3+kpfEGzg3yHjnv5c7v
baFN4ZK4yToumXYvS0eq1haVUWjdt4fa2P4EYjQWkRoAhrKOk4Qdt7oc5ZIvBVlwFJiHnVmDd8u8
Uo4AIY+OwbJ+YOsuJyRqdZbKPJJ8raynk92V8NSq4IfeyntijFvz4a2i2mrS2SaSvRyp17IszSZT
8qm22l6PhoYBYgjy/c66bW0GPsyihgrxkALv5Th0ZMKyLcLgwbKKwpuzJv9q2UFxN8/WcL79iTbQ
Fmw5epIkuwTMlP4vx9IqaaYmWyMWgyIid+/nWitep1LFTDWFr21aoeyaef5Zytszipqv4Tjt1Ua2
fwPzpBHFASCNvPwNRBxVrYBt8bXUbP4zRFv96CZ59myUYU+pMB1XEY04J1lteYOt1s921yqHmBt8
J/9/63mubgGalQtnhWLD8qxe/hKrNWIZKfvqYUb4Iz3oaAI4r9A34/A0jXKs/yOno/hV6pM037dN
gDZISYSD9aQS55LwCAoRrsJSWEWlc+pT6aWJJglZ2RAGjjdDHVF8wJnSK7QYp33CubaKvgxmJ3We
2epQxJNKLqpD2mZWY7jWZFUdAOBa9kvgBupHKPbcpbKI6qPhRE76fdDL8TWutTo+tDZGCq7SjqLy
NBHhDW2SxmonaZTfGlOmNd/LXT1KL7BdqQO4lVTV8wcMVcPsJcrKvP9UDnPwnPdtYPhKJszwMGW5
8xLG6agchBokzoOG71b5NZ0mOT8AZZIGN9VCp8zchqQzeTVgM+Xnnpih8EhcQvxSRFK2B1GEDjhU
ZRy6U2G3ufSoDVaanu2yMRN/sox2dEcjUxTXkFSyAt3ucMxFbEGb3IHeiXUHmaINbJcaYP0nlpXM
OdE6bB3CKmUU/LpRGeP8UNgZ3dJUzpvpkzWlSfWs1kWef5XGetQQdGit6Xeix0F6TBW1Vp5GiE+W
G4OkLxVvii2RH4F4hIVrB5E1nhsjw5vSM8v/I+28muQ2lij9ixABb17RZmaInqERRfeCEHUleFfw
+PX7Ffdh2WhEI1qrUOg+8ErZVajKSnPynMgyA/i3ivzVTbykPkb6YpHILnau7XHxb7gYZNIp7BOY
UNxfR0BRWSA6EWrhOylrHCA8EwFViPqd6OfXOV6dc7CmjGdRwYNwc00YwGCrksdtrYAP1LVAz83u
zzTWxkMSSog3aInhBZpK7WMyL977pVb7z4hBZh/u+56ttaL4DYRQPnpws15ftnoyGkQDvfCdAyXb
QaMsfkr1ZtxxpltWyNbBIkOGL1mmr62YWmNri8fLaqex+0dUhDFt2qbaachsuGwJQaIeALyDErl+
bcXQS0iU9SwKijBksMCr9D9kd/s11iJ1b25pY0WgNuiR0HN2gIut3GXZiWJZQkV5F6q46IMeDp/R
aRB7coa/YuDVIQFwDW0H+TQQkTVFVep02ewa2EmG5RVemoNiR6mflvEF7/jSTt5zqrpHMp7LNCZv
sxG9tC6Ckm0fvc/t/CiAsXTa/ASh77ksih9d3pwRHTtlBUMQkVIdZnU6Wu1c+Ylh7jxrG9kscE05
9QSogR1avdTQ1GYThNpRAFzzW4/L96kiK0ejFa+Fwf9W9uNTgVxY2ainikfteI3fLJjsQk9cRIFh
xZ1vFtr8QqQ17BQEtp5KDMiH2pKJ87rx5zWJPYVTGQWqi1pNWKRPcZ4zPAZW0LLf7HAYkZVxf4q2
RNnQ/jD2zs4TuXX42FMeSMoSoLNXO5vXkVEk8RwFzJho/0u0rNf8RgDletg3gIGVTQzKoWDuVreW
+jhSawsfMIaj5phmQkMPItrj8txcDNeIxAZeqptWyTwoo7ZUYRTkoxlRl6oYO/F19G6P91dzexyp
4PAXpLJy9G8NtaoglLcH1UwCtRns/ET9pUQIdclgAoz03kk/5KMXfzJKyE129vHWL8FmwvA/HPtU
xqjvXPslAKU5g/FVFuiW8UKIkD1B8ekQu+7Rv91WPuQUtYQQAc+9reegFNCpLsCuIOH1Hw61qonC
Nxsn+eBo04w058CY0c4t37LJKeGig8klXF4dkiVUW2tpojKo+Ywf51wTyaE3O2irmry33stM8+P9
D3l7YPiCv8i7ICKk+LdyvU7qGsCLS+gwTK3/HtqN+pJpZb7H53z71SgXkM/TCueWwQ91/dWI7bRu
SOwSQrTRQ3p5sEmbvempUuvHCyFMOjJjLCVyuGrr2LtMM0Oba0whkhNWL7OWhNPT2GXFzhXYWBKQ
C5h5KWSqsvN1vaS0FBmgBZ1HK5oV37Dq5FRpeQ/mTN+DLdx+JNpQYJjA7FNahMf22hTTFYq2QCke
DMzI/aTq4j25IDL26BBuKgaUjUB14TmAsNKkXl2tGn5csKrzGGjKgjSgA22Y8drE+pj5pRVV3xnc
i9PXpSmK4akfRYgQUF2KPW2Fm8VK/CaxE6UfqRuzlp1LLeTfFiYTghwpa41ZuU6D8o3J/IfxexJc
jQluuC3b5auGr4OaQh3xsAZqVo/HfkrnP9p+aYJ40ZWv92/Zzb0GkSyl9GgTQU4ISuP6A5re0uh9
bgyBWdjRV5F7Q+SDQ0KCurd6akcw4j8s4CJB0KAamOOC7eYmpkJSoerKRh8Coaf1G6K2pZ+p9fQo
4QRCJzbOGHZM+uZ8hOuFhS5iZrYwh2Cgi1g/q/lSfEpgC9vjHd7YQAdML/6JvrkcN7y20yAIo6mL
MQam0dIDUYbOfIpF3kd+2rndDP3Z3sih/CRXsSIr42NR40GMAMKHlSse66JWRC8tNl7/T6615fMw
aNNTbkVQdRla/L0kjzsk+jwkp/un5cazSNOkvg4dVN7wNd6ucSrUgXmzAwtNjmdTF8kXgXDSkyWa
vWHEbVN4fnwyfmydNqmL09lzPIxBH9po0tdqZRSnJc/Vi5Yse4W6jZsN3z3QK0IT4HFrDEyURFzt
ph2DrLKNv/SyM4OegP/4+O4xDILuqER5AXq4PiqUWGzKGAoS04WeosMX6yX5tDk69aVSIA/69rg5
WAcp9jAx5sEYcG0u16c6nsyQwmYkZ4mdrjnX4fhtXLo9ZsWtOwDdNyVrOaRqrXnKmDiGOi3NpkBd
puUnaLD6ryGatfEZLt88Oet1Wmo7J3HTJCBGSTMONmbN105rfRhLK5+CiDL9c26owvZLL7V+dPVc
5AiIRYTn/2E/fymlS5YjZ93yzLVETW0nnQK7HIqftjbPZ2oxcIGNUbv3Atw+eJQiAZySTFNrpaVx
/e2w4jSEVFPQ6X16SBV8tK+IMn7uyXc/TqUzvOVdKQ5ualRPVV3vtaq3fAztLsJniQe6qRdo1lIM
HeXWIBqbASmvsHjqiip7EfNPs6d56bcuzV7Ahfqys8u39RI5WcsnhRhBVknXS6/HAkawmWM7Nc3U
vUM4Pm4OlQEDxaEcovDfSI2GxDcjUX6I2nb4qCmmX1NwKA8Pf25yS34DkQ0QS2/1Ms6N1O1El4dH
OK3PzbAgt6kkfw9W2D/ft7Sx2TL8RIlOJ7QGinn9sZNYZwzGSaYAlZn5RUlM43vctNW5EJP2VoZD
z+yOop+I9fZQ4ht+D0J2KfxOFEAWvzpmlZeqBlXYiUyiHk6T0aXnPgvFjv7AhisnCoUdBS8k+yCr
9aHHXtQ8+lPQ1F19KrWqfN85/Xgipkt2Xv2N0yN5Vl1QHLJAZK47tUqKyJlSRsArhD1Nn/S8rRwf
vFv6OhWZMh7aMBalb8Qz84vGhA7aQTEYkTrnEZ3dnRN0+13xvnKYnqIOQPz1b6mRCtDcOOIkq+Jn
6fVfetd+acfpq2ACwKe47Idm/+f9s3T7Ra9tyj//rQGPLm/hUYEbAmXggtbgEiGDaJKdE3v7Rcmt
qXTQ1wXffTNd5bZRgqKwfJydwvlSN63xw8zSJvFDN5z+ub+iTVsgRqUMvM75WZ1RLRLENfDEBMia
jQfVHKcTlWvlMMbe4x5eTs3Q2TJoCfFKr2JGI3HyMtJZVh52yvOcpPmzrRbleXLdvbOx8Z3orMoC
BcSkFF5Wd4K4fp6KeCSjSeLs3FJnfJfnVbSDa5J7cx0qsiC4WOiv4FhuZtPdeW6NXJ3GoHOYXMhL
RkPj97WqZv5UxRUUdrtcWtvr4u3iEqJnttb+sJWm09WOLexGXqYEAolLNTTpDgh780wAw6DmSG2O
S3Z9yjkIaAVAKxOIHr6qQYkmZvxrgMtG+fCICQx8koKX3irFZuoR16aiUHVjk9pA0PWihzoSaFhD
p/h0/5DfhjNUH6BtZ4aObSOTuLZSkJ7VZaWNQWMOYGeszkd0PDu0aF77RU+G9B/MUW92gbVIuIT8
Ob95Ca0cjd5mrDtIxtR9pcM3fmgn3fl3UDXlmfLSvGNv61TAr8YbRxjKP/Vre05lQzGWDVMQNrT3
/Rryl8xP3L59fBv57zNCQ9sY57+OHYxZAOGqlTkwIFJ1Lm7LwOIxd5uxxdq4JLBZaVn1cn8zNxYn
0yKgkHD8M7ouD+tvm0mDmuJKNqgBhXAwxmHzLYHE4XzfyMaJJy5y4TOjEMKLsioJNGE7U70UamDW
GtrCdmx/1Em/XszGrfd0H26DT8ap5JSyrPaR7q1805IsdCAjMYAstvPzZKdYyNxkOaEKY0sJ2WSE
73jsD2miJN9nYe2J32wt9vcfsLoNedlrYRn3Q9A2TOY7qZL6xqBMHxStmv7Dx/vd1OrjVUMBBirr
hoCok463Fxu+kaFFev/rbUQCEgZMNA1POl3A9Y7OrjNqYh6CzHWnQ82J8ccI9dOinfNDGWt/pX3q
+W1n75yaraP5u93VRtLeX0IxjkOgWSltRqPJXpF+3oPyb7wyEhACuIHzCWf4ag8NhVffjCnomAhx
Hwly42NoayHzS1X0j6IOod+Lxj0+vqW8n79OKMWydTE1htprHlwKV17R5d/mvC8DMx26Dynd9DOP
fHtI7Db6QPPuYaSoxL8whIz0MBQdxCTX9111UR8WOctVqBa/RNHwzR1q8ZzQD90JIH+xXazeb9jt
JfQQwiw+5OrcjHaRlmZCvSU1i+lJT7oJ+IPIYdgtPPdYRIt2GEoDsYrcbJ+SqvTOpht7T2lEecGY
2u6kRZ57AtylEnZ3zjlcxN5o7q8o9uY3MpoN5pYYg17V9XbUc8pwjRmPkEd3te9qRfFam5Qa3Kw5
ep0RITWbWEf4o+pzXpGwIxanv0N0Q4d7rVNOi53Vn+8fjS33weghVQFqcsCgV9GB1haWJnp1CNLa
ip4UN43/1BfYoBbh7c1JbB592T3D9VMFX1P0z4XqFvA7j4GzUMI8J1NRVKAcolz4rtUZr6qthOMh
neI9Ftatm80TR+5GT19OIF3vOjPjqenMGdnpaLfNyRLIDvnWZC3mTldr0xCFFlkgBrK0LlrZSqsu
uluMgetCCJGi1OcLKmU7bngj/iHfl8xj5NoECatD1DFjm8yeOQZVYkPZNZkLEV3bVYmP30R2yhZq
uzdWtXVMpB4In41dvOHYsgQQG1cW/eZR8/4c1GHmmiXzRSMw2vHDm8tzOYlyTgLM08pDpmWhlX0e
DkHpleqbkY6QtBS6XfjqECMHP8V7LaDNrwawV07FSolG+cT/FpPUg61oeZXK4sWShE/DvOSZP/RZ
tcchu7UycKo0qRkmRS9q9eGYGYMCe+zIcUGu6L6VacTivTFP36CeNOtzpbT1Tjlh0yRxCYE/udrN
TFe+oOalJKROXqzFT2Lsy89Jo7oBvOfGp5Z+0M4N2LQnBynAilIg/sUe/NteikFkVTyRARTCPKpN
Op9rhCReFLu0D6Y7/nHfeW1bY4AVwIFEJ61eF722vMiOgaMaBTzuaBkvfzat0jLGY6M32C7qjr2t
k0KjRCZRAKEod12flGgpNTtxPT4g1P+aX48lNYo5Nf+TGZ5NKnvM6a+lPMu+TBcvoYMn2i77lGnt
9B6Gzem/fCpwOrgQIEhA6K8XM8f2sNQjrRFN6aIfSmynJ9t1ku/5OFbfxizbax5vbp6Ep5LpgsVe
A3y1UJjjgB8J2nHO0rMSdqhVtKPafrl/KLZclXQeMo+HY3jdd8n0yhvjPJ4C3k73ZJdZfYaYtnuH
sJV1uG9q8/z9P1PrfDfOdWuxSsqv8AImB7o9tR9p/UUNzZem22U03no/2T+yJhJ5DsfKfSweoip1
w+mDWs5+Hsu6P3ktqqQDLBmnmSmnyG8pkZ8eXyM5FP1qbHKnjetjopc9kyMpd8xFqOs0tl10bEeh
X5YYXIUPkeSebOhWRsUNk4RWNP4hMbk2WFtVqAwL3w8Ij46ES8nl96tBy792YZP/MTL3c8qzWfko
ZxOFXyul+89/WLJkgKK/xRO0HqKKXUuZ6pzmhavGiG4MhacqB2ekBDCCS3X8SkjZ1Ps2t04t6AC8
ixQYhf7oetVKaSk9QyZT0I+RPh/CLLM/EiClb1XOM7lzbreuImO+oME8lHJ4j66NZWHhTaFKx0JF
heOz4I4oB1Vxxr2Ib9OOFFvGcRBdrl8D2pIU5G1BMTvXALSWqFX28SB2HNlWwsjwJv1dQmqwD6tX
IBWx0dQDVpxoHj64y1yd+wahG4Rn0uWodUb1Mi4l8WVhhzsl9I2vxngiHC5oc9IOXfP715nqLATx
dCMAQnA5POuA5E7kL0pbPH5AGJhmEwHH8riugSqKiHLDocsTsA3RV8co5sLPlcI5paXePT18GOmn
SUYF4D7A/Veexpo7dHe0hBgvXCJI5aIxq85Kri7xO10bxF5RaMOxgYZkGhydOSkftArAotGdAUYx
nR2aQnMPIRHUT4IFTfd71ez/J/WllifbzR1zpzS6cT653iBWeY4Qglw3HVR1qF0t4qLDGZw9N/Ds
vUZlle/E65tWKA7x1KI4B7vH9W2jqSSUpeOQgK0oXrJOjw5zmezxl28cRTmTC+SH+RkdAc1rK6VT
LGUp+imohGV/nfWyfW3BIHxV2hKD98/HxrtHykgtlKYjrno9jpCZbSQU2+PY9w6M5ElnWgcvtOD5
HpNU6Ee3sbTHLzn2JCUYlV/6nasz4npTggwmaQd9+jZE8zG3l4tu5E1x6IGNfB/IfRK/LOq4OFAP
6/a4u7a2V05ww2ojCfh/KYn+FthqjNc0iphhEMjr4tNYwQ96jBtkUA92203Njl/ZuBHU0H/BhCmp
Q2hx/TEpP6TuDOY/yIQ3QOgYt0p/QAp0qU5aps/NS12l9XsnqbXofP/TbhxWmQnhsanjQ9m8uvqF
1C603Vllxscojp3qpO+d1rYehaXD08pd5wn6VQhYv7ApmqA05y0VvKKog0I1u7MVS8ZBdXB3TN1C
k7GFujqujC9HeWi1l4PZCkQ0Oy1ILAp8/hJTIQVHEqGjChbpAkvDPJ2KMS3MAwUgqODLsFTkmGAX
++mgtXusCls7jGOVcT2yMIxfXn/bdJ7tmIqUGgioAP0+VYeTrnR7ele3VuDekhPMoLmQrVwjzYWw
piJPezUY4dJ765XOfdYcWPrvn5ZbRwB2lxBNFvfIIdbf0YsbcOdUaIPZA1kweVrxd1PN04/aVjrE
7M3kf/ftbayKmVVZf4DSHFFn+ee/3cKqQa2THrQZzHM1/wv37jwfZ8+I9wL725CCZ4/qCuVnpuhv
IB1JqyOqoZdlkFSJ8TrYfXSxSyV+ydOo+ZjmoXVKY0t/MoRVP3z/AE7qkjqLrybBHdcrHHpHa0qz
FEGRhunJsRY68JCweJ8f3UiJz4THnGATpZk1PiczrJkJWJQqe7tJz0BGx9fFcPZSMXmUr8udDHSi
SSQHXIAdradPNFsITx37JrAUuzsWuZP7Yrb+AIhlUv0oTw4Ma37blB/5DH/fX+AGuAHbkqCfkIKG
uLrK1S2Rmn09q03gKiM471gOihSuI45MmfZ+WXX92cgr50gd3jtauVZ9NuDeevxrgkslPqSfwaO8
RowaI4WgpVZaHuUlmXyRqH12sJc23RN6u72IMnqSIRu5NdXv1cVIHNBjbaF09NV05ysjZt18tKPZ
9ZALNef+mEZ6s3y4v8W3TyIZNvETNXdqCDdqtnVmTorZ1IyD0Sz5ANaqcv4Sc5rVx6mg9bvjx2+t
Ef4yg0yKRLDGdNb1xaArVBZ4hV+di+rJ6Bb9Q4+rhk2l3K3Tb9iSdRHIZ5FZl6TX17asJvLMKMmq
wB3T+Nm2U6ZOyyJ/VhZd23npbz0akTbjOfCjkXFCPXxtKsGdjexwFVRq0x6teuo+L33efrr/qW6P
B1ag9mU2QI7WeavjoepNGUbMcAaZo4ljWdnKJbLcIXCXRPlUiFbbwVJs2CNtxrHw8iBxuBaXy+Il
nHs9qQNDdCZE/4mRz74yRKh7AxLI0kNkMdl5fniRGCN/AD4kA8XVjWd4vCmMzK55HBwIb7ulf9cB
rziFdd9estoOd87/7af7RR3DGqVaLsMK158uz+KeUjFdNYTXvqVGp5yjuZlO9xd1+xLRCpMkY6Cm
bQjnVufDLuEF6QxQKWraaocYhoFPNVwrT2U0f3e0OI/82indEx3nL/cN394BIgcyWjI96rjMsl+v
roxMPYR8BRhCUQ7Lm0di9GfaaPPwHqys8fAtwEHz6jETJDGc6ws3OWNSMXJOza6JssCYk/jQUCrf
SWtvP9j/Jc+SuS04zTUxct5koLTceAnKcYqmIyM5bnqA0HzyHj6JDMuCcABRD/CGxPJ675JwzNBC
6vUgnabiUrjxcGiduPmQIUF6HHgrd/Kx228F2gE8PU1l6EmoDl7bU6wotZEgMoLCVnQPKVWjrA9T
KBrv2axM++OjJwOtBa4ZkBiKEVCiXFuzBCDslHsdOKLVDwuUAOfImuK3LleVnY3ceMUJhQiVwXpy
qW8Ys8XY6bk3x11QDmH+7KY6Q1RZ3P3d6cyrw1KYDMeqc5SjBKO9z/o6KRk1MWbjdH/JGycHhDEs
xHKQkirM6jIoXhor/EkP8iGrjl2XZ8qrDQ+W2HEptx8SqivQpQRkkmpmnWUmepiWjZUNAWxDJk0o
nTYiKHjlJe5GbedNuF0T+CmKBdSSGJ8hH7v+jEAqtKKHKTowlsg76mo9njLCE//+zt1msjDHyZlQ
ehlyMG11WBBeSvUBGdqgmSrlxxi70/y+oxz4lLVj9CeQt1SBZNma9+Q65K+/Dj2ZUaMewmghmQKz
cderM+xGc0RVT8EyNtpTW/fjE9PB2amtsuy9Apfiw1cQYjccF9Pr4Dx5+67tdU4mWkI8PFg8F9Ax
pN25bFvzmDBHsxPa3nw4iHtA1TNAwK0gsV29c0M5WSNTPAZbCo34oI3OuR2S7NEjL62QfzBHRtjF
I369oNgqbAFmyQjIk/7V3Mb19aF++HXDiMQMShQprmtduqWe0sDWmdgMulZx82ddOKKIDqkTF8mT
Nlf2P0VfedNblHVZ+ZzVRu7uBCobewmlHzBgSgMyhV15zqZKRTbkmRp49AzPnaq4B0OPtZ06481h
lBTpUuWPiodBzrX6YhFXgzFDTw0G2kOviTkxC6cpbftqiiY5zfYYjY8eR5YCmpXolcI7/dHV5U7C
oUZBw9QC1Bvi72j4uB8LNXPfikrPfty/4RtbSI4sPyEHxr6hnOssEoE6dLWgF8gzhnMH8pNBnZ23
e2ML0faiicUsHEJia46bxCxCYgTHCrLWnj7HiaodpqpSjigCFidnNPLz/VXdeGIaMeT9hAk2QTnJ
+PXxD7t49sa5tQJIuW3vlBm1RtXNrUH9a4szpC/3zd1uIs83gA6KQqSKFDeuzXlqY3RdqlmBR8SA
iqLQER9nWqn5/h/s4A/p+YLChOHi2o6aTLBqMnEV9Fo6vC8SQRRZV+3OM3b7sSi0ATmgUUmugfu4
thI2TLrWdW4HXLwXoRbdUbHqoNFc5Zimzbf7S9r4UrwwNsEx77Icg7k2poZuk7jVYEn56uRoeEqO
rqVeQtvf7E0abZhChYWyLP6Xp2WNZovCzvUGe3aCXAFQ9HdhOCX6F7UK43TSU5baCbQ2tpFGIFAf
Kie0BdewvX6IncyCHj6wqWe/o/nlCF/zuvzJjlTg6Z1Q9loVGwtkE4nq8Bj8vU5pao8IyrZrN7Cr
fjx3Stqfwxw1s3EQDyOKZDdLjihAw8WI2Brm2dm5VavziKmkQ+MDhjZjOMFpgwxnVeXqjp/fWhiw
OwlLoXyN3etDAjVEOcy97QV6CINOrzR/JE6SP7e6vnORNwyxMElJx5PJ7P8qDkg0EdnpMIRBwYhC
MCXuYJ060YovZhcpe3J6m8ZAOvIXAEtQj9erYrYsL2L0CmGjsGvTT0K3/6G0OWgO8Ns/H75mYOhk
lYJHjKRwtbAxjtSYcDwMUt2ajlNVV8/CASKrCPt439JNyEgKQ8nMkKN0Um1t5T0A8ze102hhYIsq
/UZZ37rAu66dymaaj23aLU915MXP943KrbqKF6VRyVUI8T5lknWTbilzG7ldjBaKoZ8zh/5tkrp7
/PG3Nxr/IbVEVImNAhe7+mAJ3mkYLF6xpfhRjctX4NQQqFbC8eek+fv+km5PB8ZcWZ+nks0gwerM
p5HbKH2CF460JjxpjVW+UBCun40ljXdgZre7J01JdAjIR+rKct2/1eWtwev6eVQsxqyTRT2F/J9T
RsZkwH1/TVuGQNvD88jmyZbDtaE6MmMR9rnDBLk5P+exZT3jYPZETG5PIH1UCmWyMkfWsvbzgubU
NLmFIysRuY8MJiT89c9JV1+szvvA0NjX+6v6pR14ffqY82AYGFggMFWmqa6XVSiNnSTN6ASJNrz1
qTim9QyDPYNvw8VT+3NitvATUZ6uFu/NKcfo0DjG3qCLPA83P4I49ZegCs5/dcMZEcNlMaYa2HDe
od6RN/lBpzr5XIgYOswKIuZjFtezHzpD/+n+DmycVTDiMl6Qol9kUNcbkGaKaXVh5cizKnwwMMoz
Y/WwuYlsT+5syxQfVbJGSGzPzR2sRIwS7uIEKWj4d66e2ZTQaAGWY6jteLKN08qN+jXVCOLtxmem
dekgGsOOViIT/yuY9/lXOM3D9I+Ec3gTXhzgUmzeau9Ijjq7QswryKY4+1A5Y/wm0l7ZCUZu14IN
JA0JDLh58GZef6E8rJfcyub0ArWvwbQVK1IPZlyNe7SLG4YIuKWf5CACOV5dcdC/zTAKM70AqVGh
hFDyIwSAuv/ogaMyzcApRsDTIYNyvZxEmYnCIyu9dFM7neBUWA79YGpPdDTEfzAl0whA9gBHb2Yg
jLiaYbKrskucO1r2brKdcDjQVFiM57IJi72h8Ns3BheCGC0RgZxXW7N09gXktbzK2QVmi8r2l9ao
D4qwjLeozUHsFYRBDztlaVGSLBFr4MTU671EqSDOsmbMLmyzQGbem08pCdTOC317b6+trIqqYaYz
HqN12QUEhAevr50cmZbs/LpJ8p0F7ZlaueNKaSqRoB9yUa26u7iL0N8bTd9+mJ25f7TyTcMCgWz0
ZC0J7Vrrd5ZOTRJmYGqKYCyL0tHxW/C4O45o80zwrMhgmwO/BnEqFFnTqlOzy5Cqio+k5dPUOZCD
2K+96OqHaw8sibSFvoVsLa89BRJ3VtrWRnYZibEPXjHMpzDsk3duOu59qM112RJIQeBxC4qrpmoq
cFnZJTGWtzxPj4ypv+tjzTqIIdwbQ759Hyl6y+KDztSphCBcH/N+mAunpHx4qRYr/uq07WL4Okom
mp9q7Wj4QynZNLxp6Kfjkju7xIdbpxIiG7lWvD3Q5mv7tcrAgFHk2UU0isG5tztxyMDJdYeBKs/O
FdjwwrKNRlSCOh0D0fLPf4voOhQ3cpFypzsYVN8IuKsniuvh030vvGkFKDNda9Sbwb1eW7Fj1556
1M4uyTh5CHSbyfPUDXtVxo2Ngx2ZyJ6hC4eK8OrpMmZVp7ai4YArmL2S0FkgmQ5dmO6c3Sm0LVsS
MSIxDFQ21dUhiSuzyKN8zi9DM3v6SSvq6KcThu3iz4NXTYe+rng3S8dm/qyBfvffkmkk7aAVjkqX
HkrQ10qxln97UXpvVep6is/brpoPx+tAuSE7wxXgdehTXe/70qtar+Rhdskocf0FqLk5jaPS/7z/
dTduJzgn6o9UPsFOrour6aQ0CayP2WVW7D8zI3l2wXMeFzQPo0zf+8hbR4kaEM1fsAHgkVYb38Rx
sVSizC+x7lbnpq8kbcQM2GPnNd+0Iw8rsaqc5FxlpzYHVcvcJr80SpgfY+iU/dhJzOP9rds6RvA5
yW0D8wDg9/oDNfFYJ11f55ekNt4mU1FQ+hGLP8zR4xkVST0YB9k6B3W2niarLE8o42DmF2XJxmPh
OfN5LuLpfH89W7smdcolb4uMElbrycs67qh/5pfSa4tjMecD5KyG+dd/sMLzgnOU3ZH1RecFNWJ4
Q/ILQMnqPLqZOJk9uJ//LytrtjSKv2qtR0p+YcI7OYxDS5TazXv8Gls7Jpu6UjOGN3Rd23EilhjX
WOmgiD1UQ6bjCeDdvr+WjXNGegu4gL9pXa2bgKNVKmZfZfO7uYgEsm8oHwyvamYUn+cpMvb4nTet
Sacj21MqiJTrU+3ESWLasLS+a0fmnX23NO1DqGXGsU1M9fvjK7MlEISCJqnemp8ktvIwpQsyv9Mb
t3sCNZzlvs5+ftfyeNh5xuTvvs6cZR+VfAT0tSyArHxPrY5zOdTW8i5OgXoDKeiy7jK4o1qfMjtM
zFOm5I16cNF73QtKbo+J1FmxPYlAoTOydntLvlQmKHb9nYlS+ldrhAMxtZh4uL+Zt1aYcoJGlbPi
AQpeF2szMQn2E5ENPbKXsx7O1YuqDfWjEC9AxzIWQGNFUnusY2FFK8USmT1CjnBefKiQXH/plVo7
w5K+907ffjGZK0sCu19p4HpyK0JPcZ4cqeCXF87BqO3ip6405vvejNyjNiva3/ZgPAzSY33I+NFp
pMFDfWkV7egMW89TxvroYyaLb/def9RnPt9hSEDQO8MwxDv3e3OdTH9SSmWh1Devb5xbhwzsSi1w
IxlVP5qcmIFMxBsEgplnarqzn9r254cPC7EF/Lew6RjmTVO36ENLFyNyFMlkjxdl7Pr3PMQPy5BR
xmcUDrCjLLODtLlemUdfzikKFSuxAn7bTvRnI1Sbp/tr+eUmrq827GpoBvBAyvGKNX7Bc5NSjRQI
1PPWbMc/stjIS0i7K9F+LoDQJS+ynTf6RVJ1gx8y3tiPhyU1YX2zGhVaciLzIjy02iz/tZZO85uX
gL0N1LhxRt/wSpGfTCPvhA+u37NgHUyK/gCwP9t7tm6dLyvhIMhWN1PV6yd4gYiqMh1W0jYGwm0I
F5j/oqOMjmmbLdUuS/uGy5CZEiB0yagEf+nq+4R96cVWGQeLNdnqqYfUrHn21Khxn+yw1bTLMMKc
HQya2XtfYM4roxd+YUEFZkmo7sOMW5Zgki2lORgzAryFb4XzEkGQqIyf9d7plYM7G2H5mvRC7966
LBzTg2jVSf2R2EURvthmU41QC0Dy/2XsKm94uKUkCf/IjyhcarTYV07fmsXSqK2aBVldkEd3c3Iu
vSh/aymjne6fwttAmkeTQSUK3iCpCWyu9xKdEyhdUpEHnWdOTH0t+UkIVwVDwOkJq+Vh6RpQ+wxm
gP6jnsPg3upuubWXqaG+5MEQClEcFyvM3WOHdMUnXU8tdSee+iWocH3HmPaENB6ANJrE0MhfLy+k
4UiHAnMFIhhd6S99Y/TfXEB6zrHPKHSXPtzWnsPAjQkFmN+mrRUdRkt16w9ItoNySLU++csQNuS1
dOpb+5ylkWZc4qmBPQa5DK/84iWpPh3ryNH/QYc2LBiptkpm7iNDiU92R632z1wnGTsrxsJcxhST
2r9Z5eD9Q72pSX2d3+MFSz+r7VMOg/Ow841v7gu8CvS8JDSRh5a51+tNYMi0TOeqTINh6kx/dpT0
mHn5HlLwFlAH0ovzSllGTvPSf70209bdkhkmI28CfZTTLDSIk63SOqciLPwhinUfsRv0kEoLAh66
i0/tvCQ7cJjbpTLaix70LygMJYbVb4jbqiS8BZoPGYP+oo1h+4cWx+0f9y/Njb+jrAbFlEQokt8w
Tny90t6D1gGyCgEtaFgfZ3euD2kR6k+WGu91TjYWxGQmLztIRanMuspuqspokb6wRVDn+l+dlZlQ
uKARc3898j9ydUtYD1knpWgmsWWB7Xo9WRHXbrQsIuAqZOapXriix9BMLOOoNO1ovahUDuzTSKnj
f7T4stlvW0PZe0Xkt1n/CrhNMM98GitdeT0ItdrGsaHbLpqqerOSIX2a0mJ8QpbRArTbO9FTObn5
P9loqztAoxsvSJYqefkYNQDURCPiegNmaqimQJgtCOP+65CZ/fuwb79YjWu8U9M43/FK8r6tFio1
vnkxycKk3Py1NfhMQ1NJki5QKmE/h6rB2HmdVnDqJ1URtod5LAfyZeEue/7wdp2Mcco+O1x6YIjX
FFFw51lIGEGAUggYOl9GJ2O5ja7F56EZ6vydCKum2fE+t58Vm7IdQkQscXDry1Kg7Nal4RS0y0DU
kpejor6WAo2r5Niqjdu+DmE3V+/rOs6+VFW7zOf7p/v2thInkLETt0GKRfHserslY4c2TrbkIdKs
r1nuqS+mujB2hbrdzsN9e1uhUsfVwr1MlEqb99oUnlGvoxA6oFxPxs9mn87vZ6BDO8nMxo7KYgeg
UEZ+GVlbLYgeliLUHC9qz5mlHCD5UjtfcZhiOZXVMIsA6Sgn/ChIEgdfpdJa7HjZ22P0fzg7r123
jbZtHxEB9rJLSlpFcnccOzuEEyfD3obDdvT/xfVt/BYlLGK9QYAESBlx6lPuQuAFkpgdDBEQYZvr
z1TKsGVRw1iFS6qthZDclVEt3DJ9B4EIkc4O0tAeB+N2Gdckg9QGUVm0KrZBZoByIHhbuZxFPtQH
ocYgDHRggfA9vr11w3D7UASH9YQV0I1zvVgmhQqLAYU0ddxHRCHk0WoN8WA0k72T/d5eBXhl0rpj
g3IiybavZxKcm13lc2ucvcKJ0elSpoTMMpufCQ3Tz5YxVO9HzUh2juSdqeQcIq0KBR9MxRb95aCB
NC89oNFglP4j4h/xHE5p231KavQTX5/M280KWonpXO1aueq2V463iqAVrWOel5JCOj4RRkKan6BB
fGpXd/FIJLlSH1yjHH+IsTb2Ooh3vpXMZOXI/x80cXMkvdjMIe/q4myvFl/2TCceD6HpqcIQcudc
Au5lua5v9pc6w2o2SWZMjHG9nMbQz9UipvIMBWmoPtTakKlQSCdZjNDtUWB7Ft2wZAdhGFI+cV3q
XmTKxNb+KKo0E19bBQX1bIMe+DpIBAmbaHQXHS2z0a4yeej9eEmPXrBq1aZBNhTf3Nil7zoUoaxI
UBN20TfSyi5ag91omYTthcrW8hP6GOVzzuPun/KplV9AQWhR7iIVXA7iL99OhjBPEX7A2tsrDCTc
UYQI7aFVUV04RR/KvCvrqBxd7yDd+VebO/U7Wple/tGwU8PCdGrI3le9Nz0GTmE/yd6Js0Pc6CdP
CxZ5xCYvg2W+9DIAgoccbuh2MdVavbGMrOXHd/7HrmiGLiqDVoxJaIHA9SOpBd6zg3knlJ1+vpSW
Oc6RUrP2X9cPxOkCcvLP1Zs8jqbUCN5Xfn9KR1BJSMG3oa+M4kvXW+R3/jIsVuTxoIZiaZMHC5lJ
FZHP+m6IvNnPKjassDcR5I3d0Tn6hIxTuDSVPgNHw3ljjq0FhJPTHFJPcEx8lIzCOHanaMQVREV9
7Z6suUA70q70g88zqkWQ4ICaVxk+tf8o/oOf9txi1Cm7ObdDFZh5FVlZkmTHvFNSPfvoWI0RAopN
Ew75EniPhdlDKnfL2OkfUrGU3cHKkSM54tohjEeqTPF3W5+S7sDiKE5wpdTET02WpQwTiSJEJG1d
65+UIar5pM/lIndur5uzBcQSThAlUFQHIcJuHqJFOVOD2SPMBOkntJ7AHXwxM5nZ4ejp8uvrF8nN
28p7CskKjKyNmg13yfXZCpLGMEdb2WeNquXRydSfRVXuKbHfRMJQYyD4UUOmDYM20SYGFe6c6ayJ
z32cottoUZoR0WIvkk9aCv+TPvt1HPn20LHWjZZXH7Wq0ZOdAPHmfV1/BWar/AAgYjc8/tqvLY3m
pX+ebJ8Ot9Dp+QWdfOc0GW7lAS6Tr0/t7ToS4KIaaeCGRGXtxspkVD0SsgrtNkOiEOqJKf0nqeKg
OVBobz+9PtjtOgJyXqsA9JtXwZnNhay3fasnVHDOg1nlkQe97DBV9R6e+mYU4O6rwuvq0AK+eUtu
pJbsCMGFcZZ1huOl3QqZAOaPq2BnrW7mDhEEMkG4vB4jkidcb0urLoY4LmvnrGHG5UaFnYtvw2B1
//bOlO6A3++MBZ6Zh2yFYqE8sf7z3zrns1MPyZD6FpY9sl0iBNGk+zRnhWkccPLc1WJ5WYqr5wyI
FKUOtP2IZgkXNqdBG9e6UakoKYpmUJQUhyAO9bxU44cgTrA8nbMy+AzEJE0fzdak5u0sfjk8O6Uz
9IcOzwr3XS2I2Z4XrCHTnZm/iZ34dfT7MBpYs1Ym5no2/E7kHQ8/PAqKwUecmpJ3XadPIPu0moLP
5DXvyg621k6yfHM417yfDbzikUDYbLXSJnpnAgcv9zxPifdQdkExfhdTW3gPqomH+kguv7y1pw6l
gryNgiCwq9vN3OZpLDMlau7ZIY9Pue1hKiYXf9y5B25iNXA1dFLZWWhTQFzazKiyq8Qf4mw+l5UR
H1O492E2Dr+CJg++etaMmEEd259ENe71Cm9P66rbSumYvc0veCkt/baxrSzP4ek22nnobfcs+zF7
Brj65tojlRpos6CJERYCobeJzpST+p0RZyD18XthHzv9N0+18fsl2LXiud2bGDhimQ0pYGXfbJGg
QalkX3ltQCKYF5+V8vyHpOr9U+uP8uD1evyvm+/pUtxuzBd3CxaOXtqqGXZ9HlTfp81MhwgAc2K9
J1sqMEcbDa84+HLW5odE68rgrTuG6ipNcbAea3LPzrkes6JZUdnOGJwdw2j+7JfJe7TSroyA3+DN
7IqieGzzIv+7qXpjJ/i4s2cYmjbQqjOPiOBms5btSCF2sINznMfmEW9o6xjkk/W/jEJHjWofMwrx
+voDIWSlUpdOcC4pXIejFtuhRJdmZxpvL3bs9Hit6DWtVXF/00ub9KHPUWEOzpMZ1xGCU/6ha8bu
4tbUyN/4/LJiDEB6QnWUv93sEq+ZgmFxgfTKMjP+prbYvKuqMvnv9VFubhJGQamVqxlUKujkNc76
7UB7SV33S7Duf2rgy08PJ48P1iKr8WcxJ76MNI/492SjK4LmoWaUP18f/t7e4J7lGKyRFFfL9fBz
Uyu9ViLgoYzTSJaYleiLmnYeoJtgkY/kSoHbwRjQkNdf8dtHFnOzjOiU+OcCfQz74CaeBDuXL4kK
VaEHWZjiivW31fTtQq8SpiMogXzcQ9nc+RWgUmxCN6ruKHFsjiAxOGRF0qyzVIPvHE01VR+Uvsx6
mNhjcLGkSoKwyMxlOaAQnph/2mWCFfGbJ3yV5qVZSkkIb81Nn8XQam4HJYNzMKfV0Y5jlMWCqt8Z
5c4Nx9VGlEXRC0ratk6txd7YmJ3PYfSHKsTD/EcdG2loWPUPY/be/tDTgwP+zpW5thm3geqcxmY2
oyYKR27Q30PnEI+AdPv3VoeZmmfHe0TNO5fAWuonVl2bz5Abr7dTk4uEslsWnweM75AigJyUjWkQ
ep277BTwXmbqOrIDFExgDDMEz0ngrddjiUlHVQS3zouc/EUect7MVe4GP9RQ5JX1afLyuDi5CNv+
N9TIEXxwg8RPQ02ilVok5jBEiYWu/2Ewxmb4s65y2X7Tl5xIO0Ehtwyrxp+9gy4C4XxomN7pg1Hj
VP+w2N70k7DOKR/KoVLZYUD8Q7+osvfrQz7HtOgmPMXVQbmYTjyWQ4uOtTVKTCHMgbMcDm3Xvx97
TdiR4S2ZEeaBEtlHW1UeuBinc9OHhnbGFBkwMfrDAGbSPxRlbNnHUU7VP4WHhv/DIjpr4JDaQx0F
muF8H3CZrsIx6O32oMNEAXmn1Vn7OFvuUodt4AqFkvx6ORv5Ms3PY+Uhy+s1RGY7e/z25iT7BMC0
5kcrRWFTWx06XQFFh1rlC/0yeoMZubKwKPIYKK9n6M18XIE572hi7xm634lZXoiT3JtkF0AfrvcE
wS4g0YbTBeV6PqK9MVa0JvX8nVKpOua+tXw04twXO/H0nbsaHANNF2gza81ss+3zEXHMMem1s94F
afdNx9GETTiaWrkTRd/OLJAtLg7yemdtCG9mFurfmBjdIC6JH7efy3aI04Mz9nPx2HexnyehSc+y
D53Kb71Pgw9ZcKcUeudLSXuhISErTntrS8XCddIbvFbAPlQq+1bPun206sHdqULeGwXG5ipdvl4m
W77TlLv4rXKUz+Nsi2OaTGlk2/LNTRW0N8jdqccQe9GF2EQsQdCSsEhIjXLoqjE0vWJ5RGdnEpHW
Vnt2crc7kyec70HkFAoZmLvrnYkDoz22dSkuUkzqMmDTdBgm9mRRWskTBaj6O+5ae46yt/MIVwxN
StrmxEk3sgDdMgVFPfjiYpBPRkHfCQKz9s1o3JV/jYwila1V02eL+c3pMHRD4opL2gnjyS59+UdA
byNMzJGy6+uP9J1pJCKjmQzBnGLFVriRwrMAaWSJi50vUe32/6CNgj9L3T+5VLEOvrZz4G4fNL6N
pg3gz1W6ZKvRl/qFkcRxnlyC0ddFKIq0iOgS2t+CljD69W+7DQ14yugar9ZMVCy2u17ktba02N9e
nN6jhbJM31GU+hW7+hDCwtpzRnqBk16/n1S+sFYDRk1eTmvjekdOHrJITRdr59FvjSxSa9p8dp1B
6DwWqab/iPOBmxON7ySPBHAlJKMBldUPA5JQeiiTwrAfjNxx+mNPz+UH8sQ0JvrRrFFxqntfi1x7
rptfr0/SnQVZRZz4vXSdyH83V62L2rpnydZFVB5leTrsvzLAU8+pWezE37dXLRUjuArc5mhUUZy5
np454Hkcgtw990AWIEHSV/pMkDCNUaL51gesHNR5Klv3Y2sn8p/XP/LOuUXOF6wEks8vhavrsX27
zN1pRGiA3Dc9Zb2rh1T9gp39dmcqEQxhw9HqAVWzBRYt9DeHFob0OU0991056zQtYGCP36GbxH++
/YuYRYiLJDMr3vL6i9qpMAkKXI+K01wdRVXJ58by9270e/OG0AVCyAxBFWazpdtsqtpqSvxzo+jV
NIAQCDfsvfDmzjmlJEsjHl+4VcFv8y3SAvslUbrHYWb8S2uXT1OzCi2SO4RWi5jm22eOfcjFwDVL
nrZ58pOsyZxFDP4Z417/UdWZdWw0Zw/hcG8vIBICe4q+Pzorm1GawSzRxmxpGjje9MdMl8gn4Q1H
ZCH+e/17bjFWIKxQggLF/MKp2LpwBuUo3Foz/bONx0UTIv5TFYfAV/1T5XhKHKwuH7/XA3lmSOCf
1YDQeplGuos81vH133Jvv/AzcPdb818wude7cqz9qi/U4p8TTTPI9sQc2W7tP74+yr255d2nG0P1
M0A+4XoU2SUefBuXDx6yIdTcsX8o4kqF3jLu5V/3tibQcHLYVW2Azv/1UFlsTU1j0ZgAE9n9Ufp6
fzYHW/2JsKUZ+rUZfHr90+48x6ubKmmDTXTDmbseT5nz6BRFE+Am0i/jSsFoH+vFAEmR1P0XmrNl
lKjmzQL8q1wDufOqQkCHZIuQS6VRG9O0iqP4GfJGsdLejXVZH323Ff/DvbU2wWlVkNCgPXz9gSPM
zDiJOX3LQLtUGL0XyaXZc6C7tw/pwQCYxUdkLX1ej9KmIhmdjn1oTHJ81qo8OULD34sG722OVdRu
PXfwpratEIHurWjKidtxYLePVTp8TJO6ejd5evUoRNX8+/rmuLfvyYtX0YuAOt1W9K0x24Dcl4Oe
EVw9zsJwvs46wohuYlun14d6WYdNMEP1CETjSw+QT7yewcRHQile9OBsORNGcfyc4qMKessIl2W0
+6j0PFW+77raSEJfs9BJNNt20UJRa9lH1P2sb/3gVsbznOfF18DJim/CdubvDRIs36u4nj/CWhE/
MrvP9KiW2p+UQs1TGWeADmQwNg9j3DrTo903RXls8IJGdz8vFu/IWTC+24Xf6wfpZz2OO2lJbc3I
S3sH//dCettOwYr1oeeBFCP36/UUeALmpopJZ8wi8YM2LIpJV2HWWQB+EctwqDLRspzET98sXOuv
BBt0/2DVjg2JMgXscNbRhK14wwBqfB6L0W0jjMzEI7yMBvOjrlqaUyxlFj9Vei+Tj3ahFf+9voy3
O2Zl0UBTBJpFeL/VtungKreSJtGlsdz065jacejny3LBb6nfuZTvhHcoT8DsWuvvq/jA9WyZiVeB
guZSnsxyAcxgCgNByXF67Oq5zsMmHf0nNc3D0TDr+O31AovCMhc0mGZKjlv2lY4+1tJQxT77NUyX
IEN4gAD77XEK8QntG8BRhLEg7a4/Mc8diEkTTPMpnxZqcNSawWKYqi8PWZU2BK6qeHsrmRgCgSwk
nsCj3jSNPK/slmoSMBklxSVXVulDVrdaODVYnL2+WW6vMxDaXGMAHUBt61vyjo43e6nj3nzJaBYB
9p/lEYymevLryTrUeTHtHLDbSxrAK8BsnVExL9wCo4SI7UDO63QW03BMKKsesHPbC0nufBW9BgTo
6ApT59kuWm3Mej7XSXFx8nTGodN+mAsKdFMZnzR/8naCy3ujAaNbBUi5NpAmut4iI3FyHZg12Awj
V4dW77KTWRkIwBvtX27pdKfXl+yFLnt9R6EGDaUEyu5aLdgqWuYTyVabjuXFsnoze6A0AbJKg8An
H2PbL7NLIeu6eZ5seAvhtEA/OIyzE9hRomf2TzyYff846rUsju7SgSzyurl7P8LDAH2cZ+PftW7V
HXXTMvWohJZT+fdMoNAd/FHJn3ZDtRg1AuV9dQxepkM51UH6RwIoZvlIEDN3BzgxuX40c+S8jrUm
1GfVuUYbtuNsdmE5cTtFVjstvwQbfQiXofc/uqBWcZg02+Grsm34zg6pW/bg1vCEDzvTx2psZo8s
jayDSH01ct08cpOWmIuN2/aFDkYSGdYyHMq6XI6vj3LvEl6BuWt3mbrAVsrMANrSKKetLkJznK+m
Nvnf4jGuv/d2+mZWOh0Cmq78SZ2PmGQ9cr91n8xg4lJqVXXRhemE6BtkR6fX9yRf7n4QIQH9VXoS
N7J9qaeCAphmdZmRyT8h1ZkeKxCFp1LtJhT3hoLgupIQkM4hq7j+IE1zU9SfuuqSpPHyoOEpgkBs
mz80kDB2lunOdUQSuvarVmw6cJrroZIqKLVEs6oLIq3q1Ll+fLIpAu9subsf9NsomyYo9eY6q8up
umjonf+tRiA0cvCMh8mcs5379d5Q1PVWgC3VnRu3FJlWUkf9m80g+8/4RuLf14skmqZhz6Dp3tT9
HmZsgvp8ykcghoQZQpj5GRxCGhWBFjy/fo7ujsK+hn9J6ndDVBBWorcaHvEXC6PskFxTj1wt9R/e
PgoDAH6jDYaw0SaOaYchcwfTqi9F4cZHDX+iY9dXe+6Ud9YGRgufQaxC8X/btaRkkKRtZVSXklZT
SEN8fCz97nMba8WbGwxIyABaBbdIh5+UaLOtDepDvfI5rNU0pDRIDfEkcuXvLM79D/r/w2y2QJz4
ve9IvboMbvHLyDzzkSRgDNHu2nOIvDcSeAiqXrA8LcRlrz8IrcO6m5VWXTKV+icoSk0fZZZwPgIx
zPyd9/zOYBAgSfK46djhW5szYF9pVnRuczH9YnhIU2RU6qYtfjSttycRtoYGm8eIjj2iVutjxO5b
t/9vd7cnRZAFbdJeVikO1IYn40Pfz+65nXMjMsvUuRR+Z+8FEHcGXbW9V21UkzL7Jl6p69YT/tC3
F2yBteHUuyJWh0QGw5fXT9UtIAEfNSo1K3z6pSR2/XEFWZHZzW5F5jF9nGSL2Kb+M29qqJTZc1Zb
aSjm+QuW3d9eH/fOnbFWx1Y0EloJkH2ux/WlNk9ZLOsLVavyz3ZW6Ud8d6rjzijrpXC9dsQR4GeQ
kVsxcluoQ+ouY5Fwoi/pnPbmZ7NaXBE1Nhc9tcWq6R58Pc7Up7GxEvudcoAHhr09iD4KeGumCx7G
WfLeXGhiPPelOQXvqkEM3SdhqrR+t8RIkYXLtCQSdX41fAMO2P4TBFkmnmt7EeXZpUjrPVgKD3ns
Q52GMEaw5MegBYAJXA8K1FkHiW1E+ihJi0alx38lo126oe7P4l9vmPBKMpqhbr+MXrN8Mp2yGE5L
YWufC0pVmM3KLP0vaJtkOLhxZn43mn5MDp03umonj7w9cUwlGCQMjFYs5baLoiHPS2e4qC9zAW3c
U24fKQduQ57b9c7hvt0c10NtTlxSLF2f2ml9SSwvP2J03h9b6L1vPmKMQlF7RXPxCm8rKe00IZgY
tOTgsdAejMyyogZ3mP9hFKravFxwmvG0dK83urJVkmL01nJJzIv3OFjJ1KAsMbvZzqSt/6PtVufa
Wx8VElKy4euBJrZa7HRs9ThvjajzJ3lopxE3eFvr1BPuxIuxc7ru7Qhu4JW5S2mZJsH1iNIv0qEn
6b3YSe//crys/WbVfa2HDq2InWl86XfefB5oU1x2CAVvWJ9ekOSW1nctegGtg32fk8vm0+Q3yXwi
feq+KyNWzVd/RmmKipRrVAfZ2/P04MR++meblo0ewkPWq4NftVkAQcBdkC9euuRHAf0iiPyWtzeC
nGFaNFcDZ4jyfinGr649FF7YD73jn5IFXkGo+moOPnNx5/ODjVyrGQklegjF1MTm0PZTx37ohdup
sOYSVQccmhctEo3hzSFWf2Z9qDAgE37oU6FQT7o3LfnBrJIsf/PTD4ES1iFCS2DeaENcrw+TsDoW
LaxPmjZHipTaMQ+yPOSh2xNBuLP56PqvQBiSXRrxmxi9hoPj9o3dXroZj49CDqhCS2ugM7XoD0sh
3g6uR3EBaXmUt1bL362kmCfMhN7h1F6crMr/XhAWU2Ejmo7GtZZqe1jkO/cRn7YqQyPEtHYQrycy
RTnIbVJG0/VFRhDHsshLYmOnzHMbZ/BNHuBYsKUrdmJTxQootHQ5ofRlolnzmU1af8tVOx64pfJw
tMTyrkuC4t/XX8g7Z3jNsz2AGi/Fkc07bI1LbqQpgzrFZIaDXijOgP/LLsfl8D+MxDYknmGTINdy
PYlV0E5xrfz2IvoZOB46Fq3zIS0xSDraKU/Lzua/t2YEGKwXeugUyzcBFPWqLNPR8rks+hgfLUyQ
PhjBsmcQeW/NaECtTt0r/2zbaQgyO4udsukuQasvzj8O1LQxLGSKW2jW+HVwwerb9o8aEdgeiOI2
cgNgSPzE7ocMRBZ+PZ+5seA4O3rdZTCH6q+c93kSoQbPUAs1URt5mFSyR9goy/IltISndWGaW4m7
8+zc20AQHYgIaE+togTXP6MzjToZZNFdHKO2T01n15/i0W4/OEvaPb2+g+4tKQ0WUj/qG6ub0PVQ
fYrYPDYw3aXNgyF+EE5iuqcpRoHg+PpA924zjBpXZMJKK972MTtlIC7uOKwq5M1nUWg9uJB2aJ8D
c16+ucAtd8A3dwZEB4327Hr614b+9Ze52rJAjpHtJfMGQD5W+neQVHnoizwFo7wHOruzZFzSVJJp
svN923qyE4sRyAXvQq1Z7ackb9UxldL/pOxpL2i8s2Tre0CzbxXdBCF5/WFNhgmXOXK9gBwE2Jzr
RThVg/329UIckecH1AVB1rb/VhapMdJX5PXhFf9CrWOhA5TW5ntnnNw/kGXbo7ff9lSoff3/Abfd
5wVMBIpNbnvpa6MgFkk+1UXxZQHMDaL6Hdit/9rA2elA35tKUhkyGboOBOGb11ylFVPoeXzkohld
NM9LUEZIKxlvL4FwmaxANxBBVEK2N6dhxWnVk/9cugBaatz0Whi3RhWNc7tX571zfTIUGEH4WfAp
tuZSWjprXTyV3UU1Fr10Xx/nSxDn6VPZzPnznJn9sdTjPQjIvVHJPKlVAJ+BGrbZlF7seHE2JfJS
zZ54VLk0TsIe+5MybXWxB9k+umO5F7HcH5QODn0/FD235Z6xzEVgF3F3qehwPHXtMoSmiu1V2a47
pBXvblHvdo5uTa+ZV3TNAdRwa1Il2TwSxmxlQMxqeRmWtu1OsZY3Tz5T/Qm9cZC7bi0rBCiK6tDp
Vg6m2nfzC4QkvNhSB77569fqnXsH8IQBywN+4grTvL4MMgF3hCebH1O5ADXa6dADMo4ElrE7sNo7
k42mH2IXsNTgOm/fxnhYim5E8O4yyrH4mVq6+AsrxuYZln72MbC0jiCkFg+vf96dA0rfjA4r4syc
na0kjt0ORBp23V80e8nfL1XlPcMnr3ZGecmzrxMhyghIzq4VG1R7t99mBiNGnDaz6LZNdywno0Ac
v3MRa8B5FC/WDNZ6sRyKPO2faVDOh7Iv5oNZVOrUlwq1MERYy7etLMRy/BPWBvPayqacuQn/5eKO
btZ76qz7VFasuKmesiVIzs64vJF9uA4F8JxsfXUa5i+bodImBaDapdMZWUgtNANDhPzb7ulNa/ky
ysqWJwRgnpF1u96qBTbWlje101m3Cj1KHL07EfrMOxH/FsnAMKswHqwVLiKak9vSIhSFvO/SdDlb
kirwpQiapHsYu9njLqRNAMrdkLJ+bOzKKo8udqU/U026A2Y4g0KrghbeL7fIlupTZSVLUoZ92rs/
cvi81tGyK++CY6tRH3NIGt1RCt17o7XM+vv5Athj9MGxLNmWUOin+kYzO/O5mlwq/3AxBL9Bgcoq
rWJn479Y7/y28dfBONNA93iW2PlbJdyASqit95l1blwDvhgVsg754BkdEvYBfX4X3ThZZI8ZRTMz
LAzqwycswfQ2MsysVgdchJxfkseo/2MsGzf9IPR8yA92WyXIpmpieQjmefDC3NDUt94c25y0q3A7
Myz7xreOMu27/NtgLFp7sB3VGycrQa6Esees3vnYzVVJm0tHPwcLolXrC9T+pjnQxC4lZuypLsPg
IyWhVB/23vRDLqbaiZ3ujLR2VZDbo4JDy2P9579Vt8se6r1fmvJC6ajlBdb/stuOVpHQDq8fKY//
0Wb54MKvFQdqbnANN0+RC6M3a4rcPlsB4i7webL+sGi6iAozdj4NVlr+UzvdG11e1k2DpPUKo7b4
PDLB688bFRopWmNaZzIwww1t0JEPC6y/MrTlLiln8wK8DEaHAKI9TA6KpOsU/DaXjiVlkGeLfUYy
zOJWTpYDROpup3G0SRYYZfXY4AXg3JEJbT8Jvr7Zeqlnn2ekMZ/sIRFfrML23zmpsTxi/zvu8M/u
jQegcyXzccTZjNdflRbBhMoHoglpGrshsKX62XDT7MlSArxB1e0J9m2C65fv82m44CBCzQpC3/V4
cR/IGp0o58wvSn6g9DaeGtpVTzVExbBGnec9/fnlJFGu33nGtuHS/w2NPcsL7Qjo5WYBZW36kFzx
EGy1tAs5lslDH0//SpS6nsY0KS+d4aSHhpTsIY+DCpfLAL+HmXl//azcHMpVKmztdwckn7jPb3Zt
X0HD7qghQpcu3BOFhymK4Z0ctKbeaxFvyggvn7wqvSH6tIp1bZPqQQZ6vbTCOXdEbGFZ1PohLevq
UI61/mh26qwUA899iftfUoudKs2dtab9CWcHrAwMgK29ZgnvpXB6Ex/KenGjNjWHB44QE+tkPUJA
TXKEx47sUq7mnXtvi85eP/xq6M02U00nXa1N3HPXtuOxN2YkR3Ld+WCbjXdaQNhHMcv+PIyVimSr
xIMt3gi0evkJ3PGr5ha85xsirg3bN2/8zD2nWemeWsNQUSLbXa3P9bG4vnlpfkFW5zVBLIFu3+ZA
EdDXaJzq59ZwJ+80dDFFhr7FBvE4pIlehx4Cn01oytT4YMt2mA5DT+cs6gKv7KPFxehsJ5e9XXYI
VPREUBAnmzW3jNbCRPqzLyz9LJPmvPC0Ts+W9N4RP+Pb7TnvM/QydmKt27uZQgT7fJ1ngBfb5weM
9Yw4p80klE5x1PTECDEynHZukNvTxBVJgLrCLelRbOvSS160tPZi6zwrZ4xUo4YnCZb3UBWxONUA
otG5X5qf6FRRkE+GPYW6Ox+5vq8rnskirNzm0+28ULpKS/tcG7WD5lGQXjwADTtH5+4oNMK5d0ih
/S0+sDKcsiu00T4Td+vPzHr+NRO5t+OI9ILr2WxbGnREQLxzlKi3lcUGN2Ek9RrvrNdBMZzbNDcE
EmgtsDY8GRtZvTe1RjrvEG7sxbs5c4MptJNK/OsvXhZ/lE2jdG6uzM4h53kSjYMkQoOr/reacRR7
1KAR6k5YdrH3NQEDPEcIAaffU91H8651nBYMqZaXuvexNQo5hulM4SlCKSP7R7eSwXyyPdUjWKDV
7vRGIVkuBu59Lijm7yU92NxNTgK8bhKZfZ5av3rfom8Ol9rLf7z+ytxGZLxgdGxopKD4wUG8vhco
pdoNsgP2uRLx9KXMl/6L8Hvo8kNrHWk8D6dOK4fD64PeOfp4Pqz4UjIrrvfNoLYpPGkueOc2Rt88
mm6pYWZoWY/EFTY+ckF67AI/i5K+zfckIO7sWzqjPKh0xKhJbl93s6hTTHlw/MOabDigHOYcclXu
CcbeH4X3DAFnivvbi0bv2adg0b3zNMzFkc6U/Yz/2l6J+oWztjkdFJOIbSm7r0yzTYaQGh2WCAkM
sAyJQVxhNPCYo4E709TJU+tm+Y8l162P06inXwKW9idvXXIYOjn8REJ7/vj6qt7ZSmuqTG2e4jx1
5W2+3BZYv0kN40ogq890Rd7JHC8hHxJpouLpfaBZ2en1IW9jJOpZK6sT1gWUpm3gIoRoHCja6KBV
WvyuV4F9TEdbPlb2pO/c6rdLymqSHrGaVERRXLo+KKlyREssqJ0LEA9uOCuvMQ+l52bmTmh/+00s
pwseBmoTD+RNuc6PJ5pjUjtr3TT9KMn189BrO/OPeAz2dEVvD+K6dXgo1s4VhaTNQaRHp1fB4jNW
nFVepBeDXYVl7tftASBUIkPd7lIZIdozWwjqZ+Ybzae45BywbySC/BX0/jYICOplkcKoxAW7aT9s
qKgfpqn9/tZdwiBotZJE0y2jEHq9dEla9r2NxOTFk40blrbXf4UOukSVStydJs69xQN88QJO5PLe
0lIMgzWr8S641HVpPnZYPZzavnSe60QYO8ft7lC4+RI9YeRAGnj9VRYERlKiHrq7qj51qd08Ukr+
Y/GKdqeQervzkasBGb26hgBM2j4RTdBniZCBuPRS1971+lD+NBK7Ory+SLe3B28d8DO0jl5EejaL
pOJ0ytETLS9e6a82s6r63vWy/bsJHPl+kqL/2KIQuLNct5+2vrJcV6skFQpjm3Z7OeMSlrspcEUf
LBOMIf4Wlp339+vfdmcYKJccLyJ8PnLbAZvgOfBy9w2mc5K+RmGn7xVP8sPbRwEtyHvAOSLOX2f4
t8pDQoiTxS3omLhQfdQAxYyK0tgjUdxsO4JngiJw7KsaOrDN61HQkF0JPZq8mPkQR4XL2ymMIkeY
463I5RcTCNDRa/Fr5e5vLwdwcF2TA8g790Pff7EWp/lraKw3AjteRiFct4nV2QE3NGpy32Em40eF
TaTjl2pBGXZJ3X4nkr3ZAoBHQGbho4HCFWHBOq2/LY4koOEeQquln4z6MDSJOATLrgLS7eKQSFN3
4g96W+BVr0epEEQJ5haqFbJRlnFMFzd/CMrAGg9mg1vI6/vt3mB0zujlIAS4QpivB3NtPBWkFQfn
dFwS96nyzYlKalXOcWjCzN25xG8qUKvT5vpKUBTivdi+v422NPUMmOHs2K0buoXMw9pJjtpUfk/m
ak9Y8d5oGO6RQXFm6bZuztI0aEhuiyU+g2Qx/5qaCTPPvNGeejI7ETrCeWP7ml24cuupbVP/oKWx
TXR0pfRAA8J5sUA0Hdqi64/KqWb5/5g7z93IsTRN30qhfi9r6M1iuoEhGREyETKpNMr8QyhVSnpz
6A+vfh9mdc9khDSK7QEWWKC7CllKBYPHfuY16DH3TbUjnvwX5fjWJ67+XQC1YCFQTT+pCKRFbPUT
Ptv4bY7WC6ofyl1LHfjh/UXyet2vewreMucsZKif1bZf1n0B21ajFSX2KDrpH70mEl+gF4mL/8lT
CM04KVY6xcm7VJCQ0LwCYuDBtt/gSk2BTkznNNNeXVHUh5mctX6yCm6eVuSwB8MLwe6HvVctzm2u
pmIz4mNwZWQYPeX2JDdFo/2LAEumiSyQ5jjRC4oSMB+Od1lhtpaCTvSwR6yu3Gp1noVqOyAYDXMg
fH8U12jvKJ04edTJ0T5YtLxaesJ7vXSXB8POzFAmK/pbM9IwLeb8zpNJcZkr+bR5/8mvMxk22drT
ISUkN6MGefyWSP1ZaHfrw34eu+QyT0DXmXZRh4Ob4+4Tof09dotfd5GzE50yIngOH6iD7wtm0i/c
rjzzhV6fbQSMdLPoNmnQGU5lMhmEZmnnYdprLm4qYDeVWyd1q82MhPWZeP+NVQXODwjy2s9dO+PH
r46IqjB6M5n3Y5cVO7iStl/04+Rrc1vgc1XLzSgS48yGefOhuLevTHUM3E+pBfQWpkJBdGePOWZ1
FQMT2+aNOe4p9Is7B+ny75mbnevDvCqM6cAekEPmzqDu9woIRCITl22dj3s7UcvsNhOV5SNa9hKt
Jl8LmudBgZ63PwAY0naj5ZwVeX1jVgkuV+cGZLbWuvrxUFt1OnZNH0/ozkXDdnZkGooxJssZ4vny
zIpe9+XJZqKouapROSsl+ZRENHrUFmZpTBhPxV3lV3HrWH48pMW9lq/qNkY2R08Vb7n4g6YnSlj0
JnL+yyioMEVtFltndvdbL792FJgDuEa0+45fvhlociM5ggtfif2fY41e0E/KzlPLdnfm3dew+fTd
WcoIehJV8++T3WyvRib2kM77SDSzRYekuc+Kr3rhWpBtm2x+dBhw+BIpZsP+iHGJb2HndaZlpb31
wgY6iIQn2I8gin38wioc27oc2Vj62IGhyz1v2DR24h0svbT2aax9awwdpam0ntPHLBeXiep+tGMz
yf3c7baeXppBE6NysEsFuoZnoqc3NgOMF6YBcS/2wmlSOkj4+FauzlyMg25dWZSJrUBQD3f8wpKL
7qdW+1EXkZ6EJjJFqU99PpZnWi9vfQnuTAKcVYCAus3xEKUY8Xmj0s97bqF2Dm0XOcfSFtGlltGK
cb18CESs/midtvg2uT2aqe+vlNdhFtGwSSOTE5+T6DRlQWC5FWrBMZQODV3MYr7RMeIMSqLVC9GI
M2/7xv3GOmAtkOzRWDs1oy8bzB6cLJP7tky6S1VEDbmLgJrhmzK+cdWy8RGG7/YNsd+5tOlUgGy9
x1F5gLOICSJFz1O4YJRmSdQmldxTFy23HXoFdFVcbFwypblTIgQwjd7CQkMIU7gIJLT1g6d2OIFk
3tDpYY2D4d5Ypm4XF8O00Vv7qaqXOjCq5lzEse6Lk937F5aHSOcnU/54UbjK1Ok4foDCY262A5Ia
fp+Z5plD4o2lt0oOM/vsTxrzJ3GN0YxaUyep3GN0l9woug5Qo4o1rAUWczNMuURnzRIfxiFvvxdO
Onx5f+X9tDV/9ZZI61k46kBpOg1/Swd59IY7B/DIMO+WyY03upooCEegydvW0fBgxF7+MeZIDVwL
aJ4bK42fFKm5TWfFCR3pGL6MLS3I8m7euBRVz2yON+5oyOIACXTUGlFTPDmwuxS5fGx/5B7/z+W6
muTyMHto9PiJ0ba0IvWoeywK7Uyieoot+7lQOZNWXSUgNpQhj6e/FX3Vj6OU+0nxmsAa2twfk2m+
5Xt+YO1i/tjU1capIy80ndXvulHHj6Kx5quROiOIc+ec9sUb+xaeIHbu4OlUEH0ncWk35YqM0mTZ
06ygJaxOIxmgpwxIN/TZnO9E63Rbo6BBMrlK/un9hfLWLFBQoa9js0heUd4okQ6tji7LvlO18UUa
iFI7BvF+BxDXbwovORRF7v1PJoFaGKoYCFZDKTjZHeisFQY+YHLvOoO6l67GVh86oaq7vNJVFJQt
bg9fT1IVJ7hiTj4pcDiryxwFPQvR/7ztfJIu93ONefzj+wPyxplN5ISIBl8OVJx+Mhto5kUOAhVy
D5YV0Y4sg7Lua4lDn2Np48NszH135q5860Sis0DIBibCoIl9vCRxdlUrxcJQaOnw0lDmwv6wDEt5
ps75GvnBEQ3cfz2c1/bUadDfp7xbFQm5r3Uq8GHkut5GkzGxuDLVXXbpOUK/r0Rj/rDBDPxQEDqL
ty1UI/Afg66dc0R5cycClrW5qSDmompz/NqzZaKPrLTLvjUye96kjWqbfjOhqRp0qC5t1ZwZdnGA
fPbMMuuReNDVb5Mzlwd7aGMkAbE2+T6lTivPjdQboRVxPEQo8iP+eVpn6r3JUKKkX/bRZJifa/Ql
VGBV1rIZK5M4wtJkufcGD50S9J++52azW1Dhuky9mJLXAHfxy4KUgI8KmON3CAqcSal+9i2OD3cI
VGjKYPKCSjvxzfHItepceFpVqnudOutwNXiR8jBS/4svTGFSy6FHn99UnKOanype+mDNVfVnXSjW
QdgYyba9nD7iw+zNm5WizN/veojzrWZeOwoKo0Bkhmg4E528XuTH33n9+S+VElT+bbutE76zRPGl
KzwjQATRu3x/976eOZ7iEG7Rd32j/ym7eMWRRureAGeR7XOux2njVo1R3KpLY2TB+497ndhzuSME
sCJ1gTOiAXX8VjD0vCx2WMPK4oClNPrWaLg2UzxnFjff9n17GPtuulMcWRMMUVFccejK9FCgK1Pj
IDajIf7+d1ofebQ4iKHJSaixQePjVDlZHLNZLFmkG8seMMhU+2NVFZsJJAy2ZhQVrhWnHp2gNapc
DYGJpMNHzUyap/e/w+vkZP0StJ+5UFao2WnxtJ1tTmw0GfZ1gx6pP2V4dvmxUW7zxJopbZrKuFcs
vSBHc+cgR8zqEmErd+MklECzXqE+osji0yzTJkxmFNLf/36vFiNfD88ciLboHLp06U6mLUPfMxp7
dV+wb0vfSLLC8hF7Mebw/Qe9utvXB/0UJYN+SMX6ZH24qpIvKYK6+3oqCgKN8jme5y9Kq7wIqw4B
Nm9ttdq+/8zXsC+aWDyWuhrwQeLxkyvMjgrspOFC76UGTD3oB2X4ZNVtBFJkjAQGnfPQ3hLzKiWg
t8zI/KU07NKXcC/VM+//+tLhu5iMM0cpHV+wHscjLY2kokkj1X1r9p64VRICqCuNW/RGZFXsbUvy
viwcbHOONmDIGgvVf/A9hIIDuEN0gc0v74/OG1NPREyuQsNv7fOcxH9xPegNTBFt3xm9uI48dbjP
LOmdy87XXXayCyk8EX+zulhqpyqQ2tANc00cupfTZP9p9xXw+qRSxias8tgqAyWRIr1S8TbQQkFW
HgULzhjfkt6Tnj8PkgaHn1V6g2lHB1XpHJvhJxfn6PtRdqV+A7mSLIhFcjIv1MAUooAxP2SlVlib
ZtKkcqejtRWZ2DpO+JBr+jjLu4r/hqigl2HIto0cQtHrGmxxvlEdRYpNAbQfEn6eq+2FSPB8/DKI
WM5h2ZTF9Dk1MnPa6takKA9F5I7ixZX10h28KHWs3s/0VNTPwshoFfnI0lhWF8Z4EZULNLrJqMK4
6nC6t+WSz99t8BXxjcDrYthXfV4qZ47N10c5Nz6lI0JhrlVkUE4WRtrYsy7mOD24udSBECL586eZ
28bXeckm8JmjLjQQ1ZYH4tlUMuNRZhKGe2vEWRnqvZaUD1BjhHHmqFon4nii1hIb6Mm16cVyOjmq
YFRGWZsWeIk5yXTbWX3/jS4De1mzlcm7TZxZNbCvwY7w4v2N8uroor6FOAsJE9BKkBonK0SV1Jbi
Sk8OQwKP+UJMTezuCmTYsBQzRQGS0esPUKhigYM8Wqpn5uPVPqWQChib/9OTgMR5co0VU03gZNvJ
QRTeJHyMRsePulOf4wa8Hl5WP+Ewl/iqn36KNHdqrpnZUqtDhUi5GxiDN7X3ao5067N0k+pHRKby
hNsUdgzvD++rSIUrmlYA7B5OB1CE6/v/Eg+twj56nSKx0sype9kqnrKrsRvemVatnAmKXg/lGg1Q
6Yc4Ci7sVLXIG6fSpclSH6Sw5YWOA+ouQR88fP+FXj/FWrXu18dQ8KITfPxCSlLotRi6+qC2hQWf
aHbC2mibM7Hvq/QMVuP6DshksC1e1Zn6cYm8XO/rw2B69Q4VxWE3uZX50RlHb6NrCmH3+6/1Kpxa
aZQUcjTQ2yB6TzFEuufWQ2EM4kCsr+MpSpaKgZkBpnIrrdSObglE0/pDDO1w3qBh5EzfOq9N2nNE
qtfrBZgKlFjyJKjoYG+Ph3dcPEMgsdccqOzWF6rQZbSFUd1o/uBoZ2kCbwzz2jlZZTWgF2IEdvw0
S68myrSJOCgsqU3Vlu1F5UrvYowNPfM1kKbameXzxvut3GYqZhQvgeGcLJ8sr00J1FUc4jmz8czJ
AMZ7mdM9Wo4y/3h/Tt9YqsQjK/wLVAxAyZNnDe6splJVxUFLDdEHphFj+qnqA5X69x/01jDSGQaW
vnbZX1VXMg2DRLBHAqfUVA0MbMj2lKbEjT70dAbyaZZnHvjmKCKl+pceBAXI43lTu9F1UzmJQz2R
sIMtVq/QrlyubJdQ8/13e/NRIM/M9WAkiD65Hxx864fFEuIwRZ5dBotUjSZsLS/2LpPemR7ffxpF
c7760UUIPpEw0l0hfSuT+mQDQCQspgpbpAOCyLgee4EwtPoWHdxyj7F9HRoIPX9xbWWvqNNTBol+
Uy5etZWCsr4kygzcJR9v5gGgg4876fjdXIT9MskqkHPuBElcaJcJlC2/MsTUBRhikBjoaY5JWq35
xlAkO1EWaIL2lZd+STS5F73h3HiDrZHkK4pfV6tPb+4VB0ra8/Xcme5tmybthmh3xCVp3I9NT1dX
iQp5kPkgNmpiu+hbOSj+LTL5kkpN1HTOumETxwk2OcMQ8lHjVh+Ur2WX3dhRNV80KhJtUxoNhZ8K
p0x8J+7aA0ByLQ4zwy0/VIbVXiN6kl/nc6TuKquVnBRq5COZeVtFbrHhW80HF1PqbTPkshmSS5qX
c/wlo4r/gAzg/F0TZZSHjfTyfbcq+QRNMnX2jQMtP/3gRCBvrhp7YbA8VLO9TxaeMVkIHpDpWbtz
H6dq1Ea/qAu9ufCkU39v5ylJ/FZt8M+qMbnMt7K0KVH7SakXzMhSEdkx3mYlDtC8tcW7SmPFqbAl
Es6za05ZeuHO46qu0Jfj1CaHnqtZfrRVqO4XmK2Y0RdIfmlnB0OGsoQVqIPWTxeWkzc/xtkCqusm
c2JuUTGb612vrYpmapon6XYB3U/sBheJjJit1W4iBeeA0JDdlG7RGhPLBqbsfK1AEXrSh7bBrLMm
3BuX1o63iTbpc9A7PRrJUy9nPVQz1a0DqwWm63toNuOpok6dim7yWIiLvuiS6nr28Ha6sPpUn0My
hLL6OMEW7Hf0j0e0C6OCSjhqFTYBAq4X6h4El6Xtiior8QJrskaHZuEqcfelL7JW+WhE+fSjN1vD
+lRxHHVlYNJxywOtVjtvm3i5M+6A3BNZj3oBsVQabicotnHHbnEuGKuNNuU1QmTT4H7VzRINBpBK
Q+63jd3gNkQFLN+MlvA+NJVQ8yBtZVRivxaltW968VTsmilvhk8mROzla5p0Mv0giqH+NmImJC+E
SGUWVk3X2b5TW015H3VOCS0nzRwIKnbSUkwzZUYCYKHlErd+lg+ZHmAVridkhF1RfDOapBI+vYHR
GPxxoqOApHk2PCCg5JpXQx4Xn6e5iIHzQvDq7hpQe0YBkELTex6zKmcZXSmhxKI6F13FHaZiB6tr
HHvdQZHbX/UWLqmHxaypiHa9gydRmtrTtEVzWBY3URYlwyfFrdUfhOltEiYWWRsbCH+6jasJmWN2
oY7t/WzItn/ovL7pV3XNQp0OWPAIw8d7yBz9kmxmuXLqTG2CpbYofNvCXZW0sEv3ushH0WfML91l
ZiG5KN3YDRXFxaD83Je2cp2j/uXe19NsJBICQ1w4IQHZWP9pAlvxPiVZ3yShWOzGDpRelSql9GFA
k292JhjMWFDvZG6505+RVtbFjZLxUBxC9Fhspwl7et2MXC54eLIZLeIsybLPMcDocmtm5jj62N7j
LhQhqfAlkbFofctJk+EW+2FZ+arMp+Eagbgq3ynE2kpIhmBJONOD6dzbEuG0AHVH0/FVpzfFRjJv
ve8tbZtdmblTDmGhl0293lo5gbdV1PGmsM1x2UnRF+U+QoHM86PM0MXl0Fr6dJCpjoLDYJW4OWmo
V0F1qbI2gkG5VjLSpVH1O8tmUQRpVMa4Pps4ru1UVTblJRV3nMiGhdKDb8Oj/owmIBUHW0mgdSuF
ag53mB8ZKvz0SfcCr/O6co/ggaF8qFU9be/5Ip3yOI2w1w+OFs3JpmKB2xdOUxhLSC2l10Om2jX8
pc2XL1aM8F7N9CZmwmlB6TtwOlNagYPs+cQeiCLdCrAy7qywLDX0q1n007Bxpky6u0bOfREqqmjS
u8jWlIpDNBuk74Jmn3bChG7mtyShvV/13SLupGbCjtJmZP/8SnScdR0fVl/IVXTwstIyq7xm7ubi
YmlLKsCT15Sf45lQlk0lWKx507afhyzzyrBWK2H5IOm7bwKxoMfYdSJ14/SoIaGMCPH+uqEhg0Nh
rHPmpzNAP+TlmqTcJRIahk8O1EE5rys4Skox2vIS+bhkZHPXNSYNdZ2qfg8K86sqWrMLhAVd8kLt
5tkMJ45J9UMdNfQr8rmWiZ8Wq1eyWyGH6c9lWiybWdqtdZ+7vcwuu3zoYSoNo2LM9FalgnKdmWRD
Etj96OXfM3Mwu0OjeHhycWhFwkddz+23llEb+7qFGrH4maxk47tzNSC6OkeLsu2a0ly+a5mbN1t7
jpyvY23VXYiHGMVeXRXD7IvejCqkqfCR3aETkei+JtQKqorE29bv9Nn8sFRLVW4tvuHDAru/+9os
GmIGkKsgsQQcHUW9VeHvfEnVpaw5gZaluot7XD6o0kHiCelSdvEOdFgOcGNKZbPJGIV1B+Wx9JW5
ab0A0yTa/HLs568tSJl5WzuInARjrS1YZFaTpz9AVBjK+xFVr6YFY1qmeVDV6aCEMexodw9B3Xhc
JstEtV448qZE6hOAZmEY42e8Tebuql/GfHjsbZmY/hIPSncJJMqp/FSbQXe0rpV0G1C8ebFDFilL
w6URcDxoPw7LZVR0S/ooK9Vptx2t1TRAhWpYDpM5DtNWdbvWDScz9uSNZTTeJ8fMqvYiajS9e5ip
YNqB3lhRe9E6q6lzU0fIuABldcd7TFeyYpsr7qJcc5mIR9SgsaH36jzFN5QiyTNlpCwJOwabdraF
luJFHi+ivtEzp3K+kv4RIhi9Y0wbe2yU4YDhnV7tYhc/umDp8D3YzFZd5BxJRh0fQDGU+EmwO50L
eJBqEdRzbOpbFNkIBel2jMtmIVJZu8v0tAK3bKzE72bDXHZmo8fFrW70KFeOVTx2l17XSu3KWxIH
m6ZKA3kuWfp0FaTIu22iWpUdqlrejLuiXwhfRKbHn2eXZXHF6gdSpyZU1ja4qRXyGle9sd3OGlRQ
f8jrJP8QGUZ66EtHawI7GjOOjciQBY6e2lAzOJOIoEGvfTduPSMJ9bKOeFvXqe6mFI3XbWouerkz
NYKwbTx49XDVCKLbTREnQnnA18xwQ7PrEiX3EaMYCfSwZvGiJZj0pJBPsddlXur3hYInkzLmtQiy
QqCjAQe8FlulbWipti7uqYHTi3gKZy1SlM/mEsXf46zX9QclEe0XLdLQ8g9VS87dhQ1tA5fvJK3l
VTql2mOrmOC+ooFqne91djRvCcIbeeuVJgYxbVW1H3q99rzLGPO7yifA65oN8Hy72iKOmqAcZ1iF
x8XVDJ8t6n5XWhbZ2SXU/B6+HiOS7+aClY+A4NROYVFZ5bM2qZUVzlk/mxf1sCifVAIwx2fpWnM4
LJpbBbOdGcpBmdUy3Rqi7q9qIyuibaEqhsQIIrEquPZK1ePw0nIMFIuJzVJsqXO5STiOvSvkURpO
+6gcqkubdd/7i9bOSN4YeXmn6NJ2CcAIfw+ToQkjLMj2pG/nU2zxz3q2QZb2tFhkl3jOVUyl3vQV
pdAf8AIwsguzySvHVySnz3WzSNvzzQaFRrYJgfCOmRqikLLOqF3XZWTK637psIaaXQN1icgSM+vM
WVKWDNqHnETdLMorW3ea+pKAo6+DDOtlnC+ifnrJF92ZdtpiJvE2oqm++Pbc2+02F2VqbCb0f5N7
9kI27sSQ0ADKcThyScbKpd5XWjwXu3JVsfGxqERpKkCPdLw3Ui3PvkcoTQ2h1ilZMgdlI8RdHefi
m0wyE41AO40awUFg9O51DSw29imiKlj9kktm0RY+3Zoc1t2iJtzjckxvctUbaD9P9EavpE7StaMW
4kW3HgGVsfVm1YvDvEqWbvaBjkXtYU6NmtgLHEm2USXE64u+xk0QFAeihEZo6emSHMa6EyLMyt5Z
AjsDNRnwn8vuZrVMM3aEcBCAiRnd9AqSAXastt7Tuc2cxXwwczFVBzubxLzRM0KUR8juwpT0BhTb
e8nopPUHI00syMDTUKQAqtQyhgMOzlKZWx8ERTPQfSy9zvURthjzZ5CBi7j/maP/2/P8v+OX+u6v
ZLz7+7/z5+e6kS1OVv3JH/9+SJ/buqt/9P++/tp//rXjX/r7bfNSPfTty0t/eGpO/+bRL/L5/3h+
+NQ/Hf1hU3E9yvvhpZUfXrqh6H8+hG+6/s3/2x/+9vLzUz7K5uVvvz/XQ9WvnxandfX7P350+eff
fgfp+Uu5Yv38f/zw5qnk9x6ekIv77eKleKme/tdv/9E9v1Qdn/DbU/Xnbx9hEPZP1W9/Pv0WDFVC
I/WvJ/7nx748df3fflfMPyBEUmqjvmHSk0TN9vffppefP9LMPwDaInEGhpqOlboWcKu67RN+zfkD
VUpKyfAcrJWbupZNunr4+TNT/YOW46oOtsouoh//zwE6msr/mtrfqqG8q3mV7m+/nzQVoQWsvnDo
RIHghkzxSoBwmcsZ0YyEllUyFtvOIQguwmqJRHXRcmOVn2g2NfX3ODdxUMSt2mjH74Y26NxKaJwk
xplC1wkGgqokwwQTEQwXVWACDMbk1/q5bgijwqHjqq1IFORmUZF23Cu4b9vdRoD+dglFbGTNuQPp
sonPM1CO8TLXqB25gTZyuFPtnxQEq/3Eq4QWmrbsso90w5wv2ojj0BjmbZYmZtCOFm6QFFgkt/wv
y+Qfo3w0quu3/K+iFsinnz3CdepMHZzeqQsMji0yd731+KeR4+P0PLRRMGZN2RqBbcg6fVbGzu2T
LYEa7Wm/WyzsdeZuMZQiTEGpVVzU9kIwHCFlcQ4Hs1Z5f/12TDidUrpitGFWTPtJNTH2ysJz1nS7
7jN9XoKmHIR+lfdOUuwk3UOFrDVpCbCDiIKkuQS9VbjiLquK2dsiPKY49xrSS+pf3+v/wTnzsS75
3+kBc3Qw/bcH1v+HxxDr/Jf19eoYunpqno6OrZ9//6/zhTr3H8wg2oz/PFb44R9QQHTK0hDP1uPh
n4eKaf2Bk8+qEETfEej0Cl79x5miq3+YNLM5hKDkU6SnbfUvHCrwk49W2NrXBLHMIqPFuKIxf8KK
f+mCwQAjSxvz6g7Umn7tKjUFkBwzZjtVyV1mbQmcGdD20E+fXG+6yVI/krv2K8L5YWHZl+lU7wf1
yS4ENYXhpYHS4ntJ4Xf2VU7AhYvAcjMb1beu5xfTe0+PLibpQBckOwmWGQBE05VzGKsWXM/USQBI
YzLvWNkT3vOAZRcl3Uxxi5KWqWp+U5YWjpFFCnQ8IVYLojgtHqncLmGV6X/iIlFSlGttRG1vYfQi
eVM/90urbktJg2YxnHgTNw8kjF0wJOYYgMAyQm/Sv7i1fDbB419QpwMsXCQApOqx+NJlVXkwOm24
yNp+l99ld+DNL3q4yqADYxNpqly99JbrMY8/KMXi7gjlG79qtSKkhalsljh+FKq2+H0zu3757NXU
uqYrChyOfilNqhrGNktEgKGcK83nIa+aLSGp6avdNFO2pjZugQSIIurRl1OlkGw5meVPFP1gpIXk
RIGtP2eknWNgg3+vcIoATgLVuUZEq9YuKo3Wme/0xo9GadvbeBncMFIM8xEEzFNpgHoondzcmJ2q
BRRosp1nlH9mHWWwLo70DWiq2pfYTOx0ddYCMxrboCI526Ko/Uwd1w0x/vE2Is26q06KIpxtIfzW
tKawwVWLmoWaHkoEMjd0k6vQ01qqpmMnPvZFm90ObodQ2mzOYa6MyT4dyT21nvoG5f/QUYrvY6GW
fp6Rl+PPkIAAyIbtEo3FIxeTRgCilTd1x7IdGvGtGOGFVrLKQk2A5DSm2dmUUf19bWkEg3S+VpQm
Gca1MCw8fZMZFUjbfki2emE9MHkprcU4vurxlQ0cYc8XwNvupdVVIJCLaCPMWg1GS9YPUe7Euzmn
6G6o+dYsibJxxdAg31Rm6E5Td7XQHbhT+8jddolE+sSc4q/GZDmbvsIQAOsfrQ9o1IBjKIf0Ce0r
ZyPHdZEPSNc5oiKdLArXNyo12wyxrK+yrnIuuzIqGAMK7IqgqNWJMg6GSZr7KCtdP5qp49Igbfy0
GZg+qsF+rVBpVmJnRMtmJUO1rRh/RF46HkrbgPLRL46+ybEj22idOvn4eaXadjtO04in5kLioc/J
rcJEbtKcgqurKDHRv5sE+VJnoe4pzhY9DvarZoIHduwq6KIy2VLANS6KCHkl3BFyX2tz8VgkmvA9
ugrBoPbdTneK9lrr5nZjZ6DfEb4Z9JCAawrqus23jIPqV/Q3NmAgcPixCp6eFsNlout0DZR0BqIT
xZs+ro1LSlQVWW2jBRLkYSBjw/TzMYtDJx4/VVj4BulofAaskfi95skr0+UUAyD3Je91vLdqzQlS
J/3hmHEXQoyjt2PxOsogb6u2UcDBxenGa0vzJnHYyWZFfhxTuwrE4mUbcBtgPFPb3clacdE+qcWB
rotx2XqZDK1hZjdq5JL6GGkbmCOg66MivapqSumtM5V+G8fLRpZT7g8EVGTkYgS/KGPfLtOnSbE8
P8+d+irmdf1coZPkkq9c6FExXpbD8hXsF7bcdABCdVySkGQjZ0bbmA65VW/apsMOBIfSLQWLcwCK
Y3zKX1fHCh6HEAtQ27VOoHVY25AVGW11h57JdekNocVOULHz9ZTyU2RjcFNr0RkkxQlIiIdaFIF5
JniNFUtx+tB8anIVVxXtzqyBzQkCn77giPiznxgZbfLL7kE1qH7dwzQFVmifaZIfN67Xx6+iu2vr
mjh8FUbkOv3luswbtaFwFamEWHjV+hkL8ZeA4Y2A9NV9jJ4XwgcgOEA+Qw5fI8JfHiABErHqHOOu
zbNvSpo9CsMkc+zPoZqOm7m8iA1nmn0JnR/YDaST4+fANc4cVRTWXdXuyLnD6RIOOnpFF++/zqvx
Aoiy5izmyi/mkSdrJNKw+xWO8O7Gtf3pPavJGSbDG+P16wOck6a0LL1aF9iO3HXGIetuMvM+K0kB
/+0kaPo1RzhGKP0cKrDFLHTwnDoKPSdDNZHzKVTt3bsBFFoyXptrAca8V80fTfL8/qPeGC40q1Yp
CmfV6D8Vv2C4CrVONe9OGFdTBUXwDHjn9edriCivYegKTkV54HjWdeQ7aGML5Q7fuWoJCTTe//6v
hwqQIHg1HLfQQyXxPf78ZqVsKkte3wOqLPutl2zVZGc0wXSOQ/Z62lEuQlkAUOLPhH39+S/bJGP/
LEM8Zveu129HpXvwUvm1ndzv77/P612yGkCDp+IqR/TkFAPneEOalkaS3uv9B2P5HMe9rw3PiTin
xXY6buaKLITnwJSA5QCwfPw6sUE8tTY575IGus/tOGxJRmUUdMoZQZrTceNBK5YKPRoHPS8QfscP
kpbSadLFKgc5xkAvnpT0IT8nEHhSqXBcHrKyN9Y1TOKKb8jxQ0azjSPWYHxXZSPc58GXnJfefYqP
sTpelZDtXSsLsujz+5N1urhXfBgHMwcoW4ds9+SxNFeaObfN7E4EQ/RSKefuO+MYUry+F3El6Ale
bqWZ/7ybfll0qZthiEBH9g7F89mHxFYfWiPXiCWcJtDVaNiUsjJ9jInUzYSsUTCibfhNHzjAe6V+
1NXJ8OvRqgNdZNZ9WZXjpVTtlzm20ru0xmnB8XpnV4Fo32ij1QSuQgjRIUZLSiam2HdTAuTFhjDX
5KtWtGdFt+5Iy3E0u2Vrl5F1UYP1/T+Undlu3Ei2rp+IAOfhllNOUmqwLEu+ISxZ5szgFCSDT7+/
3Ofi7HYDXegCqi4KrlKKSQbX+sd/UFL/+y1z+63JsyNYGRmo95cOtM6U5veEAT+S1RpQTyKuRv34
X39z/AieWR+pLTUNf52wjQhGi4CN6rG7c9holn8Aef5+ivne0OEjwCT3hBvjb49IPxBRA0DHb1Dd
F9YfTf6ZNy9S8z+VOP77DeixshOpTcIzQOHfwZxTS+EDUln5uIo99F+Qtv7D8fpPP+Cv49v2Ta0x
bj+A9LlRhf0c/+fvgcPtdgD8f8Tpdo/zVkBOy18G7pW/fSOVa1V6rg3eg1eb1EV0HfWTXl0eKZje
jmLrp7hhpn8zqwkSnXfMYZ0qA44etonbd/Uou87re9bqfBmWZKuWjMiBoEz7svh0Jst9DLJAnoum
yrLUXc13HYIykhvDFnRAaZ+oFs7u6BEagRZW86qXZOROslWUza1DnE+OfyEd0yNLC6WreXL0Zk06
Lsp1EXP7QrRjf4C5Q3BQWPmfbdjaw04iwHr2UK8ko7Ow4lf+lo6r1CMQyTrOtfH7viGfwp0z5V24
MMu7EcFx67ne7SZFs0KM6lLMuNf7934LnMPSm3CfvAOjzdyCKx7JNib9voSBdAvodg7ZsCb65gck
DR1NJCYd6Koq7qdmAFixFvHgb9rwTBIwWTLd5P90azmpyOuzgjLqffhuD9twj1jIPZORPiaSLEn4
jrVJS7OwP0q+1bPvdDJ216U+gPh5vycInmibPD3O+1VPNiCTCFdnnlgo7k++z0Ki5daajr76hHCu
wqlb3lFD2rENH54EjelGDXLTw1hKPzTz4lk3+zdyO7BUTZubVn1XRatfbZd8IrV9HpbaiUlhWlIx
NFypzO7vcZN3CHCXIdr8W/hvLlykYuQhiMber0O5dOnsDFUo25GPOSok7XnfH2Tpzeyndh8C9Mij
WOoiMXprhS2fcxkOmgBSmnXvfiBk9TTACceB3/hP9B3wA6rNrI57N78asz5Gg1bV6WSVQ0hr5hDm
lKqdjBae0mikfWeQG3E3uqsT1o2znxnpAqr7EKC5S4MWaNN9dvNAq1Jt6n37q5LOPaslmRmtXoWN
XotnqACbW0baXx4Lq50U/ii/iPx96/wmO23+uJ4VWvq7PZtoQV6C/VlYwXCRbbf+yaX/sbS06uj1
6Ka0r7eRVfRbyoXWbmWv+1O9OjU2cLc4Gl1QJ77YrAdiuQ2+U896AF5xT+hxrbQQLquHN7Aj5jCO
ncN/FrT5a7DlS6robojEvBUpoWftH5KGzLB3cHG00luTItvcC+uTf4LEbM41Ypgob1V/6gQg8lqR
C+HOtpNOqI1OHbfv8yZReUSFPVlP47K4qPr8PTI0HDQw2VkECNEnze4w7Hm+hm0EpcmkHBkhHPs1
2kaXdNZcAgT001Hqijr5XDPZEKv2ANJ3ax9tCEEXVhE6PvEkXg3fuZfDL1/NftI5+pNw9w7HcT6f
ilyKq7Ytw6lGvZL4uXKONbkcJ7ZQMhd2gy23N6yT4XY5fxgxoUEeb4xGsAxdJdcqtHcFZWJ5dBoh
aLwEt/hdZcgqNfJRDwV5OKvowS960UaV297YcFWeYdrdWGbqnGnAjL9a9zuIyZWVII8y5Hd3LgPV
XW1ReFLbnUhzvsHQr6ao6l4I94mD1k2QVN/2+7VMFqv+zXj0bbbcWePEFPZPM9/G2JuW76urRNh1
mXGyC9GkxeRXD3C72bEkrjA0JjWdndrTEnetitMIbnuEFe8PDeqse6n6PWpWS8Rr4/t6qJnkzmhz
szyNvfxUrVHGazb7jyBAgFT2aMc9WosYuaZ1r7SNpP1bqaZtyeooGy1I1iYXoY4TOyJ9f4kbdONF
uJVbnzitcp43UWso6eS9ynX3NM6cZMas6b8015kuO72gSc8xexiLeYiYbr2oKhTPKak1J+EObdI0
bZ+abY7iBoQNEVAtHg3EMQlUdHPs3M69XxZnT4th+L1XfXAXVJp2tkoyB3UMycgbRHCWInuTTvBT
Nfr7SrBe5JY99GpTlqmz0NnSbd2nuegy2m/UyDr7HJYYcz821ULhdK14MoZ1+YJ3rguMJ7YZ6a5c
XpZ+qC4ci8NpnrL66vVG/5DTYYyOrioPKiifDelhPd4b4tuV9o1I3OXY5bmXCumUJ/AiPZpu0C2+
neBQ7BKXLwKfVFqquu74ucNV47rKQQveS9WNiajy9qQC1R9td8vfjW32ElfUiFBNWT2urubjzc6G
iHISIySkUl7VurTR1t/88QPZPhR/VkPYab33svaUDzcim45onngNZpx3EXpD4HWtnd8MxIdEv5DB
wXHP+yFU8/ZpuVyxRh/doy6t+lsgKp9kqEaVwIGZft6HTb/OzaMAiqpAc731c2o9/aXewXzGarAP
gL7PAxH/qWWqJSW8c8ewv351gqJCnGzBeaxagRLD0O9tiVIgZySLYGBB4Kviqw8qbnF390mj6sjM
LjqCbwmFjniRlo+bZ32Icsp/m8uqxdaUTQ++V4kP4tudKiwogY81c+uvXmWZHN8OKgULQQ/+PSMi
QLC6bL7OpZPMEVJUn3KzWysZJ8NC5edO9VPhu4prt1b5oV7QM4a8yfEiICY+tGaVPyoEk0vYTfqe
CmaMq2BUSLzOaiJkHUM4BKN3aCZRpXpbfILl0c66wdFVmv1jHYVxL0T+ofNLxGhbQbMVaHZHEfvY
yjDoUOPOmSW+2Tbw9lA2vMO7HnWOQzfLU+dJBNuzo1+NckYspOdFgmVE+ZCQbRAikMR7Qnq+fdYK
L4+nzdMeRYaPlHt+etoaOYY5AUnXqeO97vv1FBe2ntNpoU+RZWUtGRtL+UakRXWiiJ67dyz4Xzvm
T52s84vu3sJioBySMhNGarD7hGiJVxKt5JggE/mDtGT8VTjG13r7e3XGmBtnPhfTHMho1Pzg3slv
RgAoIeIbJDFqZnPcxqH5gtxC0D/5PKyW/mlXxS+EntqvhS05lcjUEq3WzRflZn50Cynk7NP28VrV
GjxPtqD9QdZxXMgkgNnw14h4Lx1Bfk+roa80kjPgvCcENbE/dowb06IeZaP/yoWoVkSS44dh7V+2
02knwLxxDm1tU5FOqN+F+LUycVtYjtWFPW8QT6I2uvGqhca+PEtemdqyXl3CDUNL8fJVmDS7W2eG
f8Bg/7Dm6mrBI826nYz265i/+XmQlIa/kPHg5eG62NuDrcAl0UP/0dr9a9S0GXR3omsII0vE47xe
mDxE2gYoi3SJbVuJVd50c1TduugmfXdcIjuYh4Q6ZO2+YuWJB4UMgLm4vhecPFfotC7cFHjssjv4
noWeiUhT7vAOp6AzWjnGeCDDYT0sWEFjFoI8bqtMpTIw8xMd7kZEdtTPzqibo6okYp/SHc5WbcmD
1rfBeZixeSkDNRk0pRlapfJTXHwo6/asDremWNKycT+tCqcEEdAl70PpXkS2OgfDGUgTCYBPe4sB
vkZCd6pvIdA6RFjo7kFwV2jedQyaPRLdrr3mjSKwBxrntTQaeMYOPnPgVQt2XnVVcZaIJaArlMtH
27Zz3hpDRMiR/6x8YHzT0jYglS2PhD1/dsuU3a0SsRYy1l+uwfhVtsaGivemEi3HXBxLv5E4ulaB
bNLu41nSDo4U1TnmrTt/qK3LrptJw2yh+jVCLm08jzZDLW1RDi/d4lRt4ok7zo7R/fsPlb/Uj83E
HOtu4vtWjNw2E21Pa6WNp260fvT+bCdZQaPZmHW/FcNS4gYltynQ0wE3mjGG41TIWLS2emjIXI88
9FKh3pdLUqyZOhmClkF6gAbzlaSLPSUjk10GjmcEPRLZpcA5ufGcSRL4rGWMV6o5Ht1mWe+XnLxj
Djp1XIZGO1KHMqb2sNAFP8K4IeeW3L+4fTn1M4ymA8XH2AndU42jJwgNHS12aOMpf54my/lsu7pK
2t4u2FR6+dIq3eatOSyH1uv9F8G9gkh/4Y1kO0ihCHN1TmLS7UhjZTrP4ImHaeIxHAx7PuOM+92Z
uZsMHYSvwILAK4Zk+W2x8pQpwUm6zaExkvSFyLbLICbP7JjtY4NhQNgJPER/T4UFT6wrk0VN18ac
I5UhecYuVabboD5qkByyZXp1zEX+5RBIeR9M3PuzKLBPlU5xVXhWQpaWNvRGZknEK1patN0ebrWZ
R2aPxguKq8gRxJskJ5Xl8JBlCyzXroI1XqStH+UQ5J/Wvs2pZc39YdgL+Nw+q46NMpaPsrP2e1dH
ZG/WujwOTace0fWpV3rGzDOSOkUy201MmStsgJnmnEZlD5deLcFb4w7Vd00zlpIjcFvjQtPqg8ny
dYB2p7oisJ6dQokcQnZbwz1z6mfL6I8jI3oPYoVsWaeVQhcHRrfijL2sfa30gRFv6rK3BSos5fzs
DrRNrXE3ZRY5YCUYF3Id1M5yCOcC92Ov799Yx6gFHNUtabFQqIkZ8Y4qg6ncS2P91U2dm0grnx72
TsyhZaARL3FqI6bNP/Mh+Aa7i1rXb6cwW2v3SCqRc794Q/Xsci+d3GwgiGri/cWgWl1txya2YHfs
1LC293KCOOyYLpNCmuoQuGOf7NSpJwudBVG7wvSyWFNY5zTueS3lFJcug6muPOt+nI0/Liqf08pj
fKAbF9VzSW7ayJkZs6w/lUa+ngoyldGFruPF1cnDWSailTnbzDsPOUDEJlxc6dMcnzqzsc5G1zmJ
cmUXmcI14mZqEGb1fH/U/Mx2WJTLDqUpd1grD1PbLoL3vii/NLwyoegdMsk1P4PiC37O7bDc7G8/
XGQLx0F1RqjXwXQxURiyfAavrFvw+wuT1DIXuG6nxeZrQUKVLZ2I9syyE3Nnase74ZwqU+sj25Qc
Er7FSVByXTq7NGKBZAilhKFD+7hIE/YXrcRo4RPiGObjvt5XwQIIieH+vLSO+50GbTxMueUcymBH
1j+I9ZhJt78FlAWHLcC2glgfTa/UnO/b3NJIg3g5wtbyG8lBHfUkcN3hdfhQmTOellotkbVn2wOK
4+2g1+uX9GRwVeSVxhUkA2ek2E5522HcGTnskaR2F2F5wbE1xzXJeZ6jSXn9wccZ9G0ubP+8SM9+
W5XlxVtpOu9mIP2TqrP2mQuXc8m3+nPYtNtt0f60F2TobW9deU7cO3xyCE41fU7M2XFwDWEskIhV
KfRjPy16YaMtNNtYiokOV59FbkAUwF5azsky11mUL9gBNckRY64s0duswRx7NLlvmVxCd5m/MjEC
E/XSjSed+8H2cz+ZZCAv2SrzI3FCcyxztzqLfK1Tv6xupYGhJoxbkmBnHnkwIronTmgEnAerrtsX
pPZu1M/9ax2MWWJ36Ln7bEfzWpRVOpgdv4HRAMA7Yk0IVLdPfWW8If4FMWCESwO9dsK9r5cU+a0b
bTU+qR5kkzeV+VaPo5boFYVcRHisB1B+MwW/BlP3hLkdgMMQKhOsx0VlWz6ten07YLXuYBk1vXsz
2pGFXtLIaG6TamFTMdEysFg7NhVE284VzSYHuDB14MGOyd/MtRPhAn+syZkIQpF1PDbelEzGrpOW
2bpxvdj1s6iYobxh6g4FTcEnbVXTYRJrd2yJyjq6w+Knix3QWBos8z2/QpcMxPHc28Vq3G30Xvyq
KuMdpcAc+dtcJY7dqThfWz3Fl8LUUHj2oRoaVvcsV0dQLLb3soDBR4N/F9Aj9SLySjzADf8RuD1D
YyDA0l3QO80rehZ6UbsjnzOIWsoTwg4INVlWMV7NXnY4tYLpsRyn+rLa8uOWNsHxdou4x+L6wB6j
UNb4+bXEnsZApCn7RKqHSDtCJo51P4lLTjVkuM4oqYqMy91MQ3X2zNZ7C3Ld/DXvlkpoh5CESSkc
L4PlHfuKB7MqekKxZm/QMHBlGEk3B1SNgzm0++W7b+Dy64ZqiadxNo/5pNoTGZbGA2QFz4FfjQe9
GoynfvZRyuyTzoCZlTeLjUg0Q3fTPJNBusz+FNqExURAnP2h2qU8ujnlPnRjvg+2OR86cLHHQZVb
crPipZvJvbuhvnmonHI5iGwzDrlxe1Wx26VeORoJcoqAbRd3GGPP2zKO4miivwlbdpeo7RRiddsQ
Jwt9yj0KmynOrHU47ZvpIhVBIevTVX8wC2QPWV/WGF/wGFdYiGKpMCTneekecxseR7Syx3wJstDN
rZFSNbqnnd+Pv9dsKL5p3tjF+MbwE3VA2RlWBId1cF0jbbTSvQDiWA+F1se8zMpomnh9yNYK10ni
SLAa867Gchp1ngEI0OcZ01zedZcWjzVGDuOtLgY9yqvMDwFxZEjSvQiBVtDvFhIM2wy60EXvcUfs
w3b2Cqs9ZKxCSe+J/s705ykMGrs7IGyvQ4Su4n7H7RjPnltHWH6MxwK503HFcBHuWve153V74qCV
qaDIN91bqajRqcF06ZjCgzk3B77IjIyB267oTEHc7472ZjWLH7eexlBqudsZgZM4o3s3X8ibwVun
5Yig/EJP13b6ADzH8djsWph7uEFU2+95uJuVk/pgY5HUauMg7boidspDhGM2PcDw+Krjq40V+1SC
5D8LNUjsU06h6POqxnAy7DVUGqbcmgkqNOxeRTQdqIg1cgbjY33HHuD/aHdzu+st7cX1gAcnPHLE
66467we0RbnutcwZE8DUPnzaDdgBtLGXrDqhMl21j483jB+Xoc9r2vTU11rMLfCTDoVpCVVFJQbX
Y93KJiZAVftBRo57Z45gkyUempjxWg+tTbdTkhrkc1U/6t2lJuHpw2+J29LsKcD0XXNtjd69AmTe
HDp8ubalqfvCqOtUW/zqMAXSO22tJ1+cIkOaWOryspW6fZisfMa00S1RPQ4jvzmNwRv5QaHlE9AV
WOaAzcTj7iAW+bIKT4uX1spDUr/Gt7JGgzY2xvhNDp3fshBjR6ElVd4Lx9Ris67Jr9GE+QoNg33Q
YxAMOzHk0AuYa/B/lAmxtec8EGE9N83jpk0/xuXGAqz7ENWFWPiG1/HOCwBOOn8df9d9sDxkRjU8
mAREXrzWXA/+Xr5WezZfUPJhe2s6fLWg0QKUHg9y7AHiJp3JqGPLXHy37c78Y2e6P3OnBHm4ZRq6
LB/YbXaEfu224BeNmC4+rNUAmCLYd9BHvMub8i/Guu/kAXnDoTKrJV1Z7CNgVz2cNFWnlt/Vd1tl
fhYu3mDwDkth1yvwkpV7k2MDDfL+gXaY/B3rlnaVDlPWvO14nbORhPjOyR4tVkY25cZ4miq3L6LR
Ay8DRMjjvFhE5Nubc6HccL0im5pS3Br7D5qq9odZJ8KEJdH3kSf2PwasZ7FvjP2LDZlnIyzAZ+fC
V/CysZyy+eVjRT4ZGalDLgNXiMV8OWbFrsXOVBo//aDV/7Amvjt1tl7h3/SfAd6r18oVUuOVtQRn
F/NcaKL+fx7A4g7aqr/YRpmHg8WO0OM8N4LJunLjvVqT8NfYWGX7osu+p+Oubw6T3PeW2XRvD80A
xxoL1fR+svc9bkfJvdJWAlib4PEHtszfHIjyIcMRFHXb/AyHWBzpjZaAu4wNiwkzvoibNcqaCbZ1
KjcO5lELR4q82IlbUrh2iuGbyfytr2VzYb2E3Rmy5WHUS3bSgSSuYgJGzAo7C2lf+EB+4iaF0xYH
aRlLT1iqoZG5p5zYR24bT9wpj9UKjLBMzsIuDQZg2DjPtGq07lrilX4ZO+/l2s6dD8/NdNiHdtke
ytHVkt6ir5l6bgCORkMaq4FZTwCjY9QWnPuGCvQ/O767qAjM5tmsm+pbORTDd9d2MALV7X5gqliw
RAXz+wxXb3pl0vzUjG0/atW8EAU+WG24btt0s8YXvJ1K+TEbjX0CY14fG+J9MAmuVnDmRGqi2huL
H0FZ92drl/Nl5f0YDdUu4qrwtXuhYIQn0gxMdy9jH74rYRkbAae0qgodQfC96Kkn7pd+OtAFSnmP
RYaO8Grv0HZjhZXLJDIsaFb1XRp+RVDgAEA7ekV/QjqOetmfjQO+FR/Ts0Wjshj9Lw2Pa+qS0ss7
mp3LvP2jKwWB76Xg97Xgzfq6/5lZs3GkG/s3MQz7GYbwDVvlq1+J3yRdAlXLwrdktA2NQBk5OuK7
L4NvQmz6jN2xxAiuoUxet3naIh244HXQDPt3NZhE68+56d/RK2IxPoBfidJteenX+d3UCOtJNXsL
vzV4Z9yZapX3pW/2B73ftXs+0x4OW4UM22yHOtI8H5VSjVx62rOVnYj7Bc1FlVt4/epNHeg9AoHI
8uW9IK3vThEdfq0nKJrOQMZZtm4TW3CEV1COvU9qd8lJJICFjOtAtHB2gfZDuJoXATjbEXjcEJm5
GNMSCjldjA4esdD32M5mqmgJ6LtkiADPepHnxyIDQZHSH9hovDoSqwHt0tXckfAhT/ZeLMd+UCwy
dls/s5Aheh3sJd0Cl+QNgynazswgIV3bS9v5Vg/aLjvUPGeAbPY+Ju8Kbo5IuGO7WBniZZOpP7eb
aMn9OsKLamFgzdx4WUGWNiIrIu931j5V2vsy9Io3eQH2Zg0V63Yw/iHqdO/DKicpOKxMHc7+Nq9Z
Xd6EfBu/6PzWfwNy6zP/PzV+W8bOTyRJ/VEtmjkt6nllcyBleaM0lXSRBgJKrWaskYaXepPnXLzN
2yLbnU3mP1DybSp/s2ub8bpXqF5vQ9oUtGNc5kAXFhxNpPewTvqsfvlGwZrd7htTByd86Yc1ytVo
lupjxduMMlp3AXvyb7z37NfsZiQAf61/cNWNz2BoZ9CSAcVCbZXsa1UNoQkAxdH+2bhe/WjBMiUt
ucFRHRjNs5KB81bP7faqYXUc4mUDgw3yxoynZepDEkQmDOtAyF7tvjmTIGeRmL8wcHOiI8zFvOwd
Tt6mxISJWgwykoVoAejxmNKrW5CRDqHzS1M4NtNKYHmPZyxWMQGeP9eMBzzcKzHjaXaXllG1tjDq
b/VVWgQp1wwOvWmAIBpYP01/nY9attNditv+2FJid0Zab0du55lvqqEvKazISwhF4K0PkhTu2MJ2
fnFzS/+pNTYTkzNlInW6zYy456x4s0x58thfXjzWJ0J9Wv/WU4viwDfEj2DkTibtUcXKtdHAZ3pG
egZstsS5eW713oR4RHq/Q9dGs2Z56WzTM0U88nzg02wHpUk/JXJG/zF2xNjrlDCcK2X33xqyi17y
FudzVlFk71LdyLo8f2TbJHGjdG100+7GyJSXS9FPXVoZc4u6vizOeHf5PjDJabEHc00mihydOfZ6
1bwQTlf9hhn0P4rMrpgBtuVP35fkLvRyPbSbUX+rVBYcDX0oP7a6BsUf2WcA3FaWyHZO9qyvXzyY
0mdIRijVRcNIEAbCMGmBWPQHaRLjsuoLanxrL9UTeDhUrT5JM6SyrmSjX1kLlhHzi/RapkSyKPD5
DWkgLT3xwT5kYmBlvgAN7vFSeJB20lapYzVXC5Hyw6b1DkYX63frdTqTIvj1anXzxdrb6kRQLaZh
ZgPEN5rzqUvyabbe04EFnQ9Va6RMFOs+YrzRv8gfEuGqtDyyTOGlHhEJu96FxbJGS+m44dKaBdvq
holn1gB/RJ5V3wpunOe6WavfIHNSpk6/l4+Qisj0eVwOiySUFxlyjm16JCSCfG4VElpXXBtIPWD4
XT/hy7Z+GKIJjlztiXzsxWxDX5qPpW5BUPbuw8LY8+SwuA0ocJrlkBFvlO4mQhGGYJ3YfWs4iboZ
E2M8mppzoYeN1/6qeFCKtlexa+lTsjdzCzjqGQO2FTiLu7IzObGHoj1bMiPexQNG35RmXVxhuu/F
slVYDRp8ic1temNISSECIOy8XE8giIPzbMx2vEA1FS4dt8y1aoj6keOkJ3VpqPKCgsjsi5ClGijF
Mh/gJsz3lrXLiced4X3aAFDgOZAONE5pj5Hrr+q1x6t/NIkMbtgMy+zQFhaQ/Who17qUCLE88q60
eXJgsPDZCOFwLQgbmA/OODd/FsPO3jLKcZ+qqnRfgzoDtcKjDO7Ywzw03vNKZChpCRXH5T+Iy25S
7L+kZTebmcMTa0Nc/C0kHHQ712daTh9Lz7z3YIXlViaOJAdlUA+21X2f8+ynjgpB9Evyn3/2vwvn
bpJnnLP/G9+HOO8vRSpNE3vJ4fZYRPt4CNb/UuWOpBqbB2Y9tK6wdPZfov2iNODynSV7MDh+JCDw
fxXdfRPlEYMP6UEgPIZUsvH/9eM3W6fjKjeJOtya+5pe4Vlb0v98hczbZ/y/385NNPu/RgCDZMcb
sfSvP6OWSpH5PxKNZ+QGuJLm3uDEeb1QFYfvxm0nXD/2nuS2t4YmrP8103USyjr2Za2ami+5+Dsr
61Lo5yWXThJsW3nc7Bk+Ws/lo0Cq8pOBABbAE0ww/3B3/WtKJAbr28cPPCRbt773f6v7aEx97Dev
Ha7QiGR6PEzrAXcuk+urzoMqKNUjg+cf5JL/76L860W7SZ0BIjCk6J7l3O67/6MI1rU8J8pAm6+5
O434mzwA09pgnkJisa8feHppD7PtPuoqmC+zKm5XCPFZyNAB7LYzwe99sL2APDnHEmj+9v5cXzMK
RSl2x+okzRuOjFnjG0nnXaoZeXPUHceB1ajm9oSaxE2N0iRrnIUvcmbmN/hRGe+tAb8UTKeGLTnu
iByNYJ5fF1N2MS7QPuZ31VBfjLfoNgVqSeU5TjGg/m7svmeb5zCj4bgUeWFSmW2gP2IQ5ADEG3jI
uh3NXN9lSSOL+UIkhkhLr62vMw/INyXlePVW7tJuH15IwJsfSkOfLp2F2Mo/GX2GtGkjtDZD03Ps
+02Lt7X/ZJoIQmkO06u3amjP8m2OR6QbcaXX/sn0xzNDMnM7gSPrWbObL+5V/6lYfPh7d9nvPb8d
Tp4RrG8lfAQY9OJ6qVJGz93INqhs5vVwqTCXUeDzRzVOE6H8JyLLtHDTdyBJgzNN38hC2tJtXqpr
g9Ljqe/z2kk3estPamTH7LB2JdbmtucgUHkPIWqULxgkncSW2hYxAX6a7uCe9pvISeHkPbeZ4c7h
1nm4PLON9Az+zD2hLJyvbDEMAbfULFk3zUnTVPU8iV7Gq2csiSV6lIrtlH35blMk6/hgDHbil9ia
8uKiShPipWyxXOqreFQgjF+m24FHb1BrfVi7gMDZjuCUyDfvhFRH3eWmOaRN13QhAUyASFpgR7yw
gWB8hvRL4MrfuB2sp6Dy+tPk7Yz2hlZd6QZpTjvVklg6gvbA1s40ouoJC2Kma0TMTM1TNREBoE8D
lLg/KLQxNKDZqfKBXglAa+VlBreMjTnD14e30m1C6St4BHf/XDT+Xcf9V4fFWsOMeLQzpXIXTMRF
X/ZwA4V8Qx/O29Pb68NcK3Fxuvkn5En5PRcLOA/liLAtJvHUs77FFXnN94PngP5rix4TIIObphAk
mzkVeWI+HpunXntX0485KolOOyAnxQg4FsV33+oftZHOStafpc3a+3KXSAOLJkbJJ167YrJ+kulR
f8uHaTjsQV6ceqNdz9KQxTVYe/+O2QFwj0+wQ4g0DgklwnMvpZrJ14MP/yHQJH7vLOaffTqOxkqT
iqg6ulTxFEAWedsTaXI2BU3Z+6i2z2yy+g9t9LOoMm5kIlClf9UQlSAjdSxYPyqNBrjiCNtAcwIr
Xs+6VyiIK8naP3VyJ27N8Q8jQTJGaE5xZZIZHrvVYv7wF7Slrc1cEDKm4EsYg/8h7cyW20a2bftF
iAASie6VBBuR6qjOkl4QsmWhBxJ98/VnoM65USXaYYXjvu2KXSUQXWLlWnOOGTPf9jSLIaUXmFvG
OuIq6qfwENrau4JkvsOJ+jNEYAQcDWELPyH4QEijtqMW9uja6m4tJvzZk1N9TD1bTztyaHCHiyY1
0519ppTn96DjDoIvDLc6thHHGeLBFWzEB3t8s6neiMIIxSFMidlkLiavtMirj5o9FZvZlOQPl0O/
Uc3gXRIEz+beq5rVYOGgnISW0vzH0JlLRb+4nZPwCyTDWSVBUqa5ID1cCKjLR/m8kgC8a3UFrNwT
T1PlbLgvf/4Of/X3zyX+sE4bGj3lKctOHs0utfvz319Khf98sYh7x67pLPZCvhJUYmef+dgLmiCh
kLm1CJ9to3Bnye6QEUjB6KJY1cw0C5b5vz8mqH/idQQ+Kqwzn7+Scz0EdWi3xq2IImfcoEebb/Sg
iO9DqZzvrWs3jzVZcMgIGKx+cezP7hXsYZQyi/uDhFNDejCTPh9b14J0QTl61xUMtWFD4FibflFc
Lj//30u6HMLUXbFUaQKorfjHNvSfIgCmC2QS6HbXuPjH93r2g2bTfVWffXWQs0pjzrNSBiYHkaRY
Vj7jezNeW4n/5zv11VHO6mT6R1mS5oNHTN56Hq4DsRYIIru/ciFywTwXF6XkipGmawr97BlEsDZP
so9iPrZxtw3HobpOpj784kk/PxfPNQQ+SlNiQaU8O7/zTWo0ZJRX8y1D5hAY2JTu0rgutjryiIMG
8/aLJ+1zBeqCZzEdrHuLO3kxKZ9bXY0hhDQPlfZURt9Qoc/Ds9fQe7wVzXMQF8g/v/KjfT7BpeTF
AgnGczmYa+EW/fxop+0MA3kqBIPuaIMErdV9PUaQqP3dkvTLcc52HwMuIXoPpbiSc+/exLM7bUAm
Bq9/8+j9ejZnTuHOzUqE05yNAngBvrH5QeaTBmHzz4c5X1+hKKFmWsJD0TihJ10u6n9eVkBhVabq
qLmPLXCeY7U2aveLx/vsvrDHdPjzBo4yHOqQXcTnQ2DFCYiuyIJ75ux0hmmOTg4t5C9Wnc8LG5Z6
g+VU4ENn7bEs5zy8vpCRFuhVWQLV8xcliuNPX5lslwfo34VtOYQJzw2bqI0Ml7t8thrgq5YmI7rq
LqAqi4GLB9GhHvcJ/2uAsvd3N4aDkSfxD98K7yZX7vNVM6suk67qyjvxynC9fvzrv84igCGVHQD4
a+tsydEGs/XmQM/vcv2CLZL+dw0ArhR+V5JLuPGYUInb+fzjLWuUMCks7a4fvFV8wsPxxdX59W4T
SQ9mQWI+Ax9tnb3rVTxkvQwM6247pU96ZKK4Kf7OSc+MmDwmAEGEMVlLlXD2mkfMT0xYP/XJ6SdE
LZsefxvbkL+8D4JHCq8I+S6sXBzp84WqyLIhhjVuTu7OTjZ07f///vzZ2914qYSezp83+62zi8T2
z3/+/M0GOEEfhntNAWiy5J5dItiKQayLQZ10a9hApax6HbfBU47m/s8H+sdK/OnVWxIyccJKnlja
VefZwoUqRJPOqXmys8Zkk2IcagvTo9WiSS27/GaRGTJGODYN3r95pPQYnnBF/V3fiUfCQTVCBiNt
J4ea9+ytSZW08qYa+7twH2i7Qvvbt2b586xevI4LluC8IWhoVYRuyurvhD6/Wcp6hoT05+t4vtov
J0BYB+s8lR/Ag7MTyIymCnvhdnepM+5fNCYLf/77yw3/dJv+ed/5QvIsy6XW/Pw4j8OIfJll6z6D
cKm16ZHhmY+daA14BxZyuQk1Rm1/PuaZvf6XQuMceYFiOIkGUeTQtGDVNTK5rD17VU3Rezo0SA8V
0yoEawetbI656k5fHH65Zv+e8/87/IL94yWASHz2Ck9m3CKADJkCVvWBr8NzNyPyR2fTx3Hs931g
03vByDYp+2B3yYPGYOmLn/C7UotlnMqeFRcSzFmtEKe1abQMsU5CM69Hrb3qswSNiJg/3HJ+plpZ
2170No71VUk8uFXHCVhxBzVM8pZo9r5OFpGqAf0VEKGojwiCv1iHfvsDwb6zYFDm6udUta4P8Y3i
JDhlOa/wPCK5IJK9lSiqCkxMdjn5td3+wK/xRe3x24eDAZ2xLOXkZrpnd6dRDXTqJMtPcOq3zcRk
oGBXQqM9tx55w8z+1W0utfGLheJsvfrfh+K/hz1beCdmO1GteCgCOdJT2lf993F4ncKTFXl+PD4H
AQ7a5galDj7U6Iu3/J/IuPNH8r9HP/s6gkwpsbjl+UlLmaVijz1mDsT0KMdJZeffexvTbkuW2WqI
8E6gTfjBcPcnJPR7K3PWbO+21excKkxcrEIXUmdIPBoKv0T1Y4hqDZGCfmvRndsaXbFRA8eo5/zW
XSQcdDN3wOjWfFHd7dR3H2WOUcoqQvgCeDFpxRoF1iDN3iQFDvTFx0Sc4kbO8zOml6ObIjlyB4Wn
s/Ghe26ntvBNkwcmZBUh12LfBYpOsZk9ZkH4YBf6bZCqNU71cYXxCPnS5BuqOLiVsZFTdT/Y3tYr
UZWMhTuvhtxONwr+NV8QbK3YiNeBldO8M4DvlmIHn/NnX8k3vF5YX4cWzDIgdNprMbpUhC+IrsPw
oYqbbp004pvRhEfHhSOsaGp7T7ZcxLxA2tXM6z4gvFyHg4HeqidzWz6M2nBZJNWmRG657vF4qya8
+2Ih+PxB/r/HDkIL9ReFqjh/z1gH6E3STTyB0LxlhAzSzBsVOibtMIYC/D0eqRx/kz3vzGQ+guN/
jOJhbSBLYNj2VnTaCYfLVyvksup/fhyRujJt+qdagxZytjyZJQPpWJbqlFbvFhtA7pNEv6IZj1Wy
9ZBTaNNb2z+YpHtM9e6LS/L5k7RcEmRPDNfIbliClc4viY6arrenlBql14rjjBhsa2qi3sQt4PMI
DvZHjRTq++y1mD+cWt202fwdcUV0mA1d32iZaR86ciNu6oqoHT5f7UEye4DGnHbvf/6t5ueJ4P/9
Vkm5DIiGovwcNuHix0ChaZWn2ruI+/e4/EZE0JXnJegNbsmd8JPuKtRf0a6uyuradPTvNfRDay4u
6/EmgIiC4cY33bciReFXfIwjD6ZW8+5io86YLYKWCM1LsqZoiqe3XvJXZJT//flMpJd89wUXfL4/
ipNQMVKb1GmW7TGY0ts0Jg1jYKD7xQL3m1WdOmnJW2PMCJzjvBCD92jUAs3giQgHsQxroneUO9m+
1Zz3sRjzm9iT41UCsPaIJB2bQTzKL2rf3zxXBOUtrC0qKdpcZ6WU7cQ5iTiNOsXV0zRYd0U+o8Ih
D8bZe9kPqWdffOR//YRyynw/adxYDNbcs5dI08NSt8hGOoWFZ/+Qw0xUrQQIGDpttLfKUTzmaV2g
uTVwPJDu6f/52fzt6ZrUvYQZM4s7JzJpeodqsCoUOwkdJzezzVVYFndxm+erftIvZFj4nWd/8fZ+
rlf/eaJcmL8WDVreCFOcnXSjE1GjzctFjoCbNnQonPHvKwQu7L/H+Oel/E8HJHYCpc19q05S7Dyk
FO1EmoX1hIwZQ93ok+JXGPHF1H2VirtUHmerIl1SAu0ImKNxdV43KtPAdR24XFHDe+hdA7VZ/0iu
zheX0Pj1OJTjNm16hqT0m8/7fkRkdKUonPrUGNZNExSPWtmjlc72IV0ffD4+gKcHeBsXpDVty2Gm
gl4SwnDoerm6G9KvcvWW4uPzeX/+PcuT9p/rnQ2KxCHXranIbqyG1YknB7k12U31dkgf/vzY/vpB
XA7mMMKkUYBP7az8G6ESzfjisKTF8YVeom/v2ovZzffo7b/Yh/zmUAaAHxqPSxuS7O3P5xWTgxRO
KNlOXZzc21bpnVJDedswER9hMDlfvI+/uascjZRvEE7mAvv9fDSYwZ2R9O1yNIot1Wx1p9jk4otF
59e3nq0ofTs61DpKi1+EHB42wTYam5Oy6k2Td2/Eixwt02UVSDdJ21xiUfliXf31lV8OCWhpeenp
VZ+98tpUO9locMh0HgQkDUM76pU2fPvzc/Hbo4AvZNOkky9z/vKZHqhlLMM0RlRxKnp5b5rRF9fu
n9HR2YNOx50GD+Jk0nt/6VGZscQGNtPbyT9qUa6rYUJI/D66bAEVOofRl8WJ5GKISNEXT8fvTu+/
hz57x8iaJ6rCXe5bo/aV0aI27HEP/fka/uYRXDohfP1A+Ai2/J8fwULho0Libt06fV8BYDLtK9zq
+XEmBOmLyuLXd4vKDY4dNEUair/cLi3pvWayk/jUWc7Mg4esOyLczJ8YY/uqSucvFs2zNQoFHFm4
rkm2qS5olZwvG2lIP7sr++nUL5EpGhFGu7nTYQNnhBx5yHfYVDTmF6PUXw6KupixGUZsGAELWu/z
9QwykeF56pyTGzTdNjA8NjzRlB57a3C2I9f3kA5a+tVTuvzV/zylQFV1uo9LLxU0EMP4sxXSrGid
ZKOunQRa7wu9NtJt24KC6EoDsFATGjeaEw/f2FDCTaJUPrhhk+bruk/T59lJsWWKaE7WXjdkp1gB
ysixLNzOYUylMhLPUCIl+PNzd/ZwCxRzdJgok5eoVH792XUak9irQyvn74MYsqNdL+7/fICzp+3s
AFT5n2+ExHzs9ja1TmgTp5UjR4yZPMsaUtdXgNCzd+h/D4W8jKYfrTPuwedD8alFsVMZ5amcMTD8
IPiMVIsv3tPfns6/xzhv+vVNCp4FtfEJ046U30AxoJshgemrwzDfO3+Wljvz75HOa1RHH21SGM3y
pBPmh97ac6+zhBi9sWIM0GAquhh43K5TjPHHRoo3OtMakVUIfqyqTnwFc4umFP8B+DwiqCsDiXHe
LIrgjC72XpptiElTaoShtRJWT1i4H7FR2PtycF6gPzAHVvPPVCPmIUG85ydTVVl+Fzk0hUlTasGN
CG9f5BlIwjpMNxHeo229JK6yhCyi/Mggos5wVqE1tKsaexiWw8cMEccE1s/Hcat2CJV/uG0d4Rs1
ynVYxa8Ic94HvAWbZKzaDYmfILAaiXNsHuyfSODYrJFJ5480t3d5CtiOfGcBuSeJTvM4HYo53w9N
q69dAAUaFgTYAXYj3HUZFXI9VJ166HS08lfgCGIYVjXyIOwpYBhiSZCkgAYiUnKSPKMqfMeCysB6
TTCyhFKTijHY21aiiA7Mfph5KDdYAJwXB0MqHNq03BUVcYmhpqMEFkiymKlgldPbwW/cXGyamFVH
T1MIKWQTbTS7te4as2+OusLAWXRUAJBy1EUKBH8l4kruDSMoX5w2bHbWQKCsI3BNeiWyeTcynUNh
dJ4/Z5m2qTGi+o6JNT2o+9dGhva6sDrjI5BAJ0RtDY9TZQuM0NPYAdACITXJmq8mKbIhGaABJhrX
TDdx35HnVoUGBGJShleIzqxdWAE28ggxeSxbW/ppXgTA9IB1XWZDJC5FmH9UBgmNNEvci77ryxVq
a3tbzwkYxQIvO94VAVCSt3+I3fE17j3QQRihN7ob2JupiM29kngBEZ7XV3Hquod8qNu95U2Mahl1
citt4xiF1XeeC2ebicl8CYnA3KQCwlHfhc5Fhbp1FbZTtknq6V0MxwGeeV9MD5UTQJGKaJqpKOqv
g0AFOysJEiIeZms/dtM7EnINB63L/XCLyrfhNECqzqCsKeSMO3LKk43bFO1FYyOyGhQy3PiyTw9x
tYIKj4mkyx2iuAxBilQc7otmkPug7OB5AbVAYZ+Z+K8Gma7NtPuoB+21miy2fLUT7AKnFteNzOn6
NYoc1HhynmHJTPaKzCp8wTGz6nSs512T1aRqmo2xpJKCZYgj7bYYSveInqfdtlZCtozAv9B18Xgc
ANygnwSS10ZVeNU48qfm6cjd3dZaGxX+rD7DfE0k5+tI6OGaRnOxLlB/bzNmvqugNcYLI85HPpfE
ypEW1l80gRHcBeEcXzSqBPw/VuWNN2Gl9WbomNgWATIWAOU1gb1eSggsKX7FTZ7FZCeTHncdtxHJ
Abhqdm5k/bAhZ+LRQwSXVu532IkLQF7KtZsKPCx5wP6iVPURuzkfPT28GkBcXJBsTL8VJygtkOjW
1fvRj0q3eApz21mZ/OPWlB1pbUDrtn1C7A+Ss5n2pIZXLwnwUWmD2KrFa2upQvlVR9Rw7GHJjsVi
VxyxB+XZwrHLaUyhsg0vbf5xHTcwkaKujEGt1epHqOHEBfwFXlE6Gs2JrprWreWgwreLVdgs4QOu
S1ZoG2Zrs3ULlLTpiPzfBjPpuuQl9GHpR61u471pm6MdxCQY1cCXhrDq7kMaZNt2cd52ai4PkYue
vC/APtjlXOG6n+nsp1Ww4t8Ibo0Zko8eqZeki811OoUAJJpY8pNr9n8mMC1YFS0QOXTjUQRKJvGI
+iBCwNuUMRq+GcLYNtfSijZrIb/nwaivK/xTa3KnX2tMoGsZp+9D0fxUGHyYLSTvvaV9M1UHf3E0
fxRBHoCd40R7xocr7s8Pi9wyZHeBWhtdB7LVTBJ/hnKNtlNF9+wq01XgQJUpWu2hJvFzpVV2hvYw
QmaY6zNyVdBdYZvz3uQ1Pk63MHc2FInVUFE49FKGzFxgHhU90dUrMAbNI/8ib2IWj3h745p9ASvG
Y+w0eIesKnty8vzRRq35reu0/Dhg2TtMcxkeQ8jyFbZY0FLdonN1Fs4CtjTthwxdz88LLIxYDRF+
eiH6Tk/DzsR23yf40D4UofNTumixZly8l43jQR4bGm1FEazTAyc4TtPZ4oV1z3TVVslODFJu+iSH
l8F7soWUYN8lnTHsEBg1V8DP2mulZHKoc9bepaC9pFJOyUSNBmyt1geLkPJ7kjxY7ki16e0WgXPq
JlvVe9MOtMu4jRgU8WgPHc0jnGIYx7BzSnNa862dD6LvBn9uGnGvksjukSp3HeRssJW7GGE2HiEv
eZJBw1ddED73Q1NATVaAvjB1yZqLqQ/hKRkXLK/ocex5DLm80n3zEsKt4GLCAPFmRPtZmYI1Iqxj
JfBSggaV6SX0/mensV6srnuaLKgwtZnFd7AtU7wM1IBWT8lgkxa+grFTH7NOC2+tGOaAh8F33TYm
W/IxxfsyBOOC5KlzrEixIc19QDj27E+hVR8KJZm9IM/BABaGN4K7xqwBRLyTFmTdUOJu2wzrUbHQ
e+DgZyv2WcEqY6q0dpwOAkpUZKuMCJXD6MhxK2qTvFm8edd9Khk1hhIibSB/5hXTrgZT4kFv23ZD
qLL7HECegq+Xl/vMYhqCT8DcuhAXfIbv4rkBpgb5CC0ZnpvZepgnF99zJxP8M6HR3+XwiXjm9eLK
kBgXBi37UDMLZJQgV2x0u4a3qsU3c4nkOrf6dM9kZL5RzOn5v80mvJT2gFgbC+hxWtqm8KdCny9e
cN+0mdyFViN3rQ4CLMOgjhupU09FRcOqyyt3zU81tsShIyEqcFCuS62tgTP33g1edJ7jqfJ+uDVW
B7fWDB9Om3cLR9fdSH1AMD0SgR1mFE9AmyOMrupJFFr7ZuM+xJuVTjnMxTm3sFzOLPYi7SAYyEE/
GVUVPARdCGukq8ZdWhiBH3rFtLFDhmpeMbMqBy5hLpaWd7u5ncIHMpnTu3pEOTiYyuWtZIYU5YFz
ocI+2LCdVA9ysWiCLnc3rcYKBJiJqeBoJlvkyO4udvXET6oev69Hfzvp3Hu7aKBOBdSQ0eAOJXlQ
1U8TFxEUzmxAH4vvPjPsn7pkBFYVlLRNzZRP5xscrjJyTr9DabUI9UVKhhJUbuNkJnFqmusbve3R
HyceJ4y6u8yPSWy0D5U3vdmN3lACde/TCB9tGs36qq+F7qe68T5ay50b6a/ZSmCfG1wybkBcAPSY
ov04MulhIIWTwmVtV1VkXEcMZFZawYrqtvG8VbXFhACf7FZOxngfjJNaaxFvZJRljwMaeJAbSesT
h2dvCL+N8+0PpUcPOnJZUMfszfGjTLuhIgRogEOx0seh26HExmmTTCkjHNvYAmobN6DgMkwCQbZB
OoZ1rAkh0rgUv8fJMtg3JFl7iOOsurOqPNlXo22uAVENV7Cr2zcu9rQjBR072wDyfpM4/+ySq4bT
HrMj8UkJLuc0eMBajtMdi+KuYAsLQ9EFTEvtYeAoiOqjSIzuW1u6YF3RNPueKtwrtOzh1pqpmUxl
t7cQstgE6ODtX0kelek2rafhpIBXkJo59dULQUGX42i9mskwmO+JNAfjwaramFRPwqmyfQyiLdha
el2+4rJdHsa0h0zQmCbedqvfVHa7BOoUlrfOuhFYqXTHfnxqwCJd2QOf5d4mED3H2n9htZhGc8eL
btNC2hvPVeU+nWN7ZRnaS9a06SqvYm87V7n5llYG+xY3j2LskLho12FcLP7ARKeK8vR4hT2nXQUZ
zP511prpBb2CadPnSXRrKMKJMAfUzn0Ue8Ata3nfD/hYwojJF2u9e2vHGHACEtlXVV3hvIIc7rQv
SA3RQzLrcA+Kyu/C7LV4W0GWuEgyxu4aJbWfmY3y4354B0ZiraeoQc/fpAC9JPBRmlpk2+bUPLqd
ejhclXmRKOebh/pnq7s1Zz/U+GtZzcgVDF6yoC3WMpUCWKxI/HRY1kH8pCtFwjY7JheA1DhFV0Sq
QuAUTpBf5zCqEt8DOEdV72r8UiOjhgFYwnJpJdMVCBiwbUZizVeuoW7TKnvpYLjtBxsv5qozcVlq
mVfDT4C+Q2x07UdwCDaoB/MtGEs+DZB2MUTydGKjjZ4oA2gcASZ9t6Nw/OHoQX87Mavf8wdGaDlt
dA2bEUlbOFsG4GenD1gQjPK5zXGqisI14R2Nzl7MRGRqAbQvSo7+QsSdc5MGNS95sQAXe2IXQHtV
uV83EwAeN/Bu6FvBTrOal9BxfmoZDUfBDuQwEtT2zROutqsnrXzzpgDIA1MsH2+BWkct+Astj1os
kIHG2NPEOMqCsLa0SttjkKP3xbBvpQOj96sgrC/tAWuEbhL55aJUWSk29WKVlNR44Au1nRwGYrls
kG63ejO6K5g9YmMEcIWsMJlXeQrxkKA12lwmwbeQegjljoqfXghIRJWgw40ilKuCys2PJX6VJIon
P8LqgyFKk37pdfOtsCZxMccAH8H1TVehmdrsMTxF66yud9JS4WXdWJjuc8sF/Bd3N2ludYTJie4V
ULp7tMdEux7wMXKn4n6bg/l/jlhmjuAJUj8ZUyCxPE7ilqIW+kYZwb0j5voe0tvPfqjri6jtvRUT
sflSRPddtiXmL1mz9eFWiNR4oXjtWV+oeZRmteuha5gRt8rZkAkc+yIU1spoFVs+jLKpH0dR6uuT
6z3L0saabsFW+D4HzhuuquExFEV50VoaYQB6TgLoBSMNOEVWZUCrd6PW/ohSa7xI69H0gzHJNpnO
hFmpAL2EgcN1k09Ned204t02Te0AZm9cEVwtsFjg6OO9imEV9Lz3MwEO8CXs18J22r2ZlTRIHGlQ
+tUYzEuTCWORMJzDmfzk6dM3BzMSddUE7K9RVHdapu2cjgy/NB/B5RVUq+iwQCKlJV4ekgp474Cr
YPxtQCTMJ1oXPQo1pCKMmu0bs8dxFzsM+pKKzIA4JzY5lkG4dyuyuiPhOveclLmyHR7L2EU11Ayv
IMnw60ls2joF1IoeLqCQtu82Q5rLb12s4s3UZuZrGwlx7SWpiFdVE7ofc5uRrsZqeuwlmpusbUAH
6cE3zGOoIyKNlD2WUb+VMNeKrBb7xutDH7vt97lO+w3oG9zcrsm6idRxm3hOgCNOfR/hgj3SWgJl
Q2balgY9tDbJLZ6mSd4VTvQ4JwP5kpoOo8l0S1zpU+7TczRxDXY/B3Lo1opc933U1eRyZ9w9PerE
RTlZzZ3VF2TZW6VzhKMcXTsym7d56qabGfox/VrFaRjLjl978UqzvEFkSJXaFjVNPUnbIgx4La0f
fFV+EtUC/QoRxFpOmOZbbcRwNlieby9SoTCOHT6eUOUreyhvnFjDylhAZSjgh/D77Ij8DFFtQt17
Y3BcbbWuGNkYWs3b3NN9RC1KWdUMWyHL/JqKsP82FpCzzDqIVmwYS1iGVr0jwjxd8CRsCGZlpy/E
p4XbougNX0xWvmErQ2iBPmFpV22WEKENYz10xAeoD9R1aiZ/trIA2Un3Qym9grucpQfWWusK7VDh
y3ZAEBWGZn1X5d3I3j1rcfDVEuYtxpKtiy14rQHw3ipcjSszyb+jfo14bev3aIQ2A+LAMA92wdNP
dvuPxda/inRFbw6QNKU0+Q8/0wCfWtlYxk2OrX8DQptGnOxNv2sXmGjiXjozUGATEebBc1kU6Gh1
pB2lLnwKwBZMvwF6aZH2lE2NfupNIzrVjVlceanrPGOTpDPFjnTFxYX6PgM6ABlj7aXTTItn1tzA
hM830obsqAsqNS0kYXmVlk3+0rZ2cIRGWO8jwg73gdFEt8AaG78g9nA3clvWXTKIo9lza0I7ZBHX
K2tTDoC18iCZd2VC4JcAfwDHz8BbaoKAJ42u3P2TJVKHzXYu5jct6hwarmq0L9pBEky8hIxIKrat
0UBoaJQ27JnCwdVyI25HNpBcEkv7Yhjl3lXxQ2UDa4jKpttksmUzpkfJBWPx6toDh34QtGaPM+BT
Pim1IT/6zFEvtts+ByqLjgY0sF3aQEQa4+Q9bMaBn0/DV85LdmHQdnhl4yaAIWOPPkNPWlSVAlbt
pPoN4HnebwvawRR6+iYvzXbPy2luCTuRmACFOmj1WNyLIHGex9n97hQjz4vOeoOLtN2WDhioUSvc
C2lVJWtJVTw0mtv4QlJQ6AV5S0aqxS+9cNpLAkmztRVrQJIp+tbaTO5mojL8iLmmHue4JXKBjgTw
eLsNgntuhsGOL1MeIaDQGRxDAWS2kf4ZjW29TLPVHywWDJiFo4AHXevDI586uXR0xQViC/0mUjQl
KIH6/dQ7C8aRTyRsaaadEgJMrqj7LXrt7wnKFrGiH0dxHYXgV4ouyz9ouSIIc2tW5Kkb7SuXNKc7
KvDaN63UfholKukEjAkpjwEpJcTUbnG2AX6QPNk39UgYdeiMJX2Ltl67wTQS2dH21lVn04WbBUhD
glKfcaWiChirn5gthz05P1BWxqFFHqFjadoymAD/M6hiaxpmdCXqcoAX60BG9kCt19hBvtmTfGZ4
plOoqVcrjRqQBBV7fhg27YWsEHpqBNeKIOjezdwzQrq4uGCZYKr24HqAqQo8DjiV2vpZ5AIyTp03
fo8XWxTPC9JvaO5FKfk0tIX14bLoXzr58IJiUx3I8gHDT4+J1uVLnCM6HkPifWgZtGvye9hJEhWz
gYnM+kvd+5I4kLJEjru5a53kvjfKmtFARVuhLpxtkBTRflCGYOyAFoSAlvzQ2AxYeeWsCPFjZ5eg
0zrvqDxDvVizqgPI643YTjJ+7LyI7Yk5vERqoYBLrt+aL4C8d+kSwFDusthHjj9Dv85zCf45N4OV
ngR3KhqGq4js0mRDH7pqHmOU1N02aev20RSyW+tN7EFUakg/qCJTP8AwdS9GULDfglpvfF5bJpB2
E1yEE81i4UVPTBD0deGGhKGQLbcLIAbs2dgEF3gEDN9KQpKbS9KByMtr11rYZLukG+jceX25YG8t
v3LV91wvvqdlbqxBkGLItxw6a8eejWS9yYLuNnOhUXYu3GtyXBJ2S5HYVGCfaOum3zuDZbFXebak
NDNE0Tsn+FbpU0kRPXrVnniLjZe80jcrg8ui6BzzCob1gHa0b+N4VzMCvp5x9yJ4kvEOSR3xzmB3
iEKtaXDlBskBtma/zykQ4AIjD+7/8keQhUs38qn+lidHu9oa98sJoHj2y3Jr20cJPg32P5QtOcJJ
4CuySmbrvqpAWJQBMTCGWRk724CN2zJEAkEFtDsvFEwDyTIxqa49OEjZ57DXVlOSPmIAWBpttbFN
Mte6I7bq+ySM45SmDzMv/E5HzEjKCb34DLw8aW5XcpgMooka0kD0+CegZiwbztHpb3O8hxaAS5qc
Ircp2fMseJ6pxq4EGfPx2pm06EPJoXtIbLd5NQDS+d4EXAH3tzHzfXcTuUnytj85ujkfXBG/umbz
FCodTnwGcqI1erpfjgb9fSxrbnARrz1orw9mCX1iJeHV3XRKH46yhNpGS3hYlbGGiUyjEV3EtCO6
ogzp+rY18dRsSkExMR4xYXmaPTx8oBDDKivIE8oMOvr0iTImG6zCE1drLQcYU70SPbEIXbwF0IVG
ucnJY5mKCHwrHRqSR/iqSad7aEbmKFUcOccsmV5Yz8XOYdSxZtnTb8CyJ36AOGZdoEG2efExh7O/
ZsYUsSd/k5j5GBCKpe/Dt2eV5X3zM8dosjJTt9yUDbUa+AWyqIbw5+iM0YZErrnYMN54rlh/1gxW
IFoF4xsBDVAI6QwxhNEpSQBDb4Um2RLGatTfDa1pjqoFiJGQwLMK6d2s6p7kXxpPsN5pFJzMqWzv
kjhC7d3rhnnniLygNJ5VtZ6K4dVkmfIziONr2Ehv5KwzbxV2NdGj7STg7US+idA1rpjXlFcWSwk/
xPpeshU+JqE9QZq1JAMTD0l2Y0SYtA0msnmQsjPPXvQwrID4J96BlvP3Nupo9rruMqEMcIgkRhNM
ftb27X0F9BlETVrDOYNmGWdESFtOGD30Kuxuirx+A4QvNrLykB4mfKqp44jXhWrbw+116onhS/dN
5oQlAOPMr7SuztUxF2l+pTNBclCWtyOY3z7Zpj2JXhq0Aj7tUXHZB2NwUvTwgfkV1Ip61z4OuOl9
M9FGePVqSZEQT6WkpTcJ/P2dZSWH2fHSg60v5XbNvWCQyt5ZhNW2CtPIr7223da9U+8Z1JCmVRXR
lpoDkkbpCVa+Ql95tNX9ILGeSVZ9IpzP5aVuos0cB2JPype190ZB/Ra0o7tlRDnd9SYKr9YZzAsA
GuNmaJr8shxr8J+NO/uIaCYopdDcUjP0CEuzEcBKe7zSZs89OiH/BTnJr//D0XksN65kQfSLEAFT
VQC2BEFv5dUbhJ4MvPf4+jmc3cSLnm5KBKquycxTtuQuTqnBHkA3Yc63DXgYyO0efS9nJgm698ho
omatB6pxV42ehueGiHV2Mra5Yo1OJncb3DhMBJSswDgoI0t3Qyfi3SMDmOYGJqSRuDQIkEj8dCLB
Gi08nNWZCRZhUsg4JQIDlPoNG0DAWDKqP4VhFKv4wZiamOJuupCZ+JCQFe9Sp6yGtMoPJoUR240w
9Sajbo8TDpejLmPzK4WGxR9Brj42pJoRzFruHJx8d4P6bBsm/T2FxrpNVA39QmTGuUseom1hDWty
Vpcj8mlxUEpWe6HhdCidAKBZEzf/ojiufKZzmSeoRL3FzU2uF+4BUBgpcBx9eLYGFjIEyrRHKAcN
cb5d68ti4SyJDGTdhgQDVy0dP+kMO8pNl2XnuqHyh0FE2zEbWTEv70s9NDs4JaVvD6J/4rCeWRfh
b0wwnu4sI4hPldlURwJjyJO0hvpeycRhqzX3FHkL29g6TK5tMz4LCs+dNlkMxTpNgBd8bKeF/iXd
pj3PAmtFYXdq387m/FwNPdMmCgzPpqgpSEWzoiS/NpHitXDHn5jgko9wLFS0mh/xFirlXKjG8Ccf
ZrVJnTigex5Tlto6/4fhEYZYjOJOQxF+ddIqtgDuoC51KUvdEBh2mtjDBe0w4f56rXOfBTUartA9
gLRyD1zJ5j5Mkwq9b05OT5UCQ+BaXtp03oKha9bU+DXk6Wo8F0ae7jhE+keZqHmQgiiVe23eGVpV
IGlQ1MdzSaL2OEcrlcjXrOrdLSue5lCp9kGWq3W63wEThurIDQ1cEmXKwNPicbpUU1gS/P1IHrfc
ElSR+wfY8ruhJ2E//S0tAE7K0bL30RLpfZjn0dObsPctLuErUFnhpwOrXVOGxSFxU3kgcC7eJnn6
mgg7oxE19GMrzYlfQEcWTZESKsPGhnUTmjY1IqljezXvTRmE72k4/xRd/YmlJvIMKgAvL1smZgOl
ADtBWj+tkbB4ZYOixdavYYBk2bXTdlPKxVyBwzHXMSfRucjaaJXOMwtyNb0OZdZuNTeCvcPu9DKq
ICeN29DeYFntUWJe5tKIN2wCLtA1nc0yyH+D2UVrOXPTOgaPOJF30cnlW93SpxkXlyTDO9rV1BMT
KVKgid1N0GfODwWbQa6pXbIvSolQ0pxmP7ek7Viz/EdGUrVDX4qcxA0Ime4na1XQG28iiKi8CtY/
B0suW8CmJsr20ZvV+scixvjkFkF/oKnB0cAyPF5hJxlRoDEdiNHce4YoeFyqxLqDi0vPRkWQ6BJh
EFqiqPaNuIIZWTbG1XysDtyC7lCgjltJBWkRK3N+V6FyyGIY32tK9jWxlA2igAeMyWjlbglc1u9K
E38B/tjHi4DQxE7eSGQdvMXWfqTSbWI1q093IuEmGvv+nHJy7xKNnya0GABVrXhDRxA9PEnLbgHW
66klvzvj0r0rPtma4RRfuG4GRw0I5Drtok8UPIRBC/liDrG9NsJofHFK2+aHIMFYpsyWCKPq9lVn
L5uW6CKnG97KgF1iMoKHMpo+JkjHddesPQLPaYbcdyOj25t91t16Pei2bRoXL0SkWWvoOqZnhBLq
IrGBhRfUo/onTb3dDc5sfYQkirxqlRMS9VmCVGRr4mAHyyS1LVKpltbKdyJmhXP9qIgaRTZ9pfp7
YxXL0zAM+IuYRQFeeKTqGunZUnX7BR2tODGWEqz47eCFzChe3XokNjMsvJGWgd0mWzCaz0b/TluH
jgfn1H9LF9QfmeEsuylK7I0VWUwX2TyWmvBKF3EW0SrU679dOb5HWvgCggxGx0OfM2WMA8kuctCg
qfHNCfkXCGgs/bplgUh71K8F1t2rTMbmP72rhzdDp/NJ6HZXWTkREqkTMGV03LKto+kXmsUQTEBv
e306Eo5LVMnatXvDD13EB1NQhASWKfPF6K1fXboJ8n6AypNpJZ5h1MHdxfW0amVpAInHFtkpFhhw
JAD5mFQ9aE+Jd2ZdsTOsimW+NiRXKxh54BKqkzZvkn41kPj+gQzK3MSD/eq0ynyyRGXu6LxQ56i0
5oCvuFkcGZyCpF4285gnMGOC55jU0iOrwvy1k8gqitnJToY6oIqCq5RqyTt8ENurShu8aUn3IxzE
ZCwo9Ccr/YdSlnHOnSg1ygGv4WXVGT7HpDOlLP3HtyTfGMiJ2B+e6+J7MJJLsMyEId9gbuPo180j
YxrY09Qt4Q9h9FyVjH4zkvIeO33n3M+vCBk3UjU7oV4g3EAr46WUz5VxlPJkF9cwOjjxjhDpmBWS
Tsiu6+xkTZV3AqERADVx84L2R6zy+EMAgrI0fr27Jdup/Me177Rdq1inc2hPDCKNhVZIP3aMPove
jxsuFTKe+La+Cvte6q8WPVVxjeJta1PEyv1cggfKfvNxlzGEajXPbFlQlaeZqVK8N6Zbx5CpZ8OY
DR1LEeZxXG1N90eIGDXCb6utiQtv+tOU//R4IM3gsoTfRt6AxQKo46JWiZpNWL6E4kOrT0aV7CWL
aiXudu1uuPVOZfBQ15R+xW+ehOg1UNKj3m+m9mdmfiFTZIz0Vfr4NjOZakN/HJAX0BgReVcw2c7G
nZEcxHx0InatIltLsdOze1G9FLw6DY322ekY9BMQOnTZurIApTue0znrcvh5fGsq+qPJhD6Ks3mB
wOFL51o27zrnZVilh9TcjsYRKtA+z4hKpYnmZOj17ySCNYkI1SC3eSYBcHwOQqxLPQHB0w8n0Con
6bFnFieqQzNy7xC/n2JY14u3Uu0VkwjImas4GFe1dYhQGvHEcI+s+dRptKmNmwZPV3yG5S0z9l30
88iWx1zkjZJf4FkzAUud3fyx/fpkxjLad5eYmlaCgP8Wxss8vWGBWrHmaMU5cLYVayzk7RpinG6b
oJ/Jpd8ZPxkqxZxblaDzeNEgm53L4BILGFpotdKzwz2uYFiJVq83Je0u+ftov/JSa9jgDuI1GmSx
Z7r7ZaZmeiFj07cXuqv0PMKLdoDzUXx1zYQUStwc8OO5Bb05A+HLoUOaujoFZn2MSLk0sl1mF6sR
MBu5dJAc4PoQJoQ4l+VSnq7t6WyBmxIcee7rUHPyuuzVMgapwUoMrySVr0kk8mqqwSTdxuyVR1xl
qFh3cxhjY3ye4H/lZwVaZ6LBl+1HQm44kSvsdx3rnJKQ5KZkunVXOb3q7lMdbBMEmEv1x3xyqzVv
+vJkuq9hs12yvxECBQussjYetvOdPiSo0bYPtokpSa2fP+P6NYbyOOi7IJz2atS9FOlGXeKYdQnp
Z2hPscAGYT+juhHI31zYBU3x3BpvrUV5qe2obfel+QBqAA+Jf0XvsrHPgQTgyoMVWg3FKlf/TaQf
5slp4dvqY7QgjHTmwJNFxjxJuyEqWhN4Ocl87bo/wPq4fm+2+kH854UR6fs2+YEM3Bdz25N8lXDc
zuzk9w8VJLvJPDq7s0FFwoHIM0DTtNaywo9b7W1AfkaM78oJ7qm8TVG6S61/JqL2uSCGmOFrWP0r
hxB91gvRio+rcHqMAIS1zjSUANXKBUSTZFSkuYE05QU2rU6nCMWimM8CrqSFNWIK3qWLMiMKDgHh
ynaw6uIfWwOoYvlacqzBhzmPrM7hZpBQODRswlkYUbJy7tdrMPHHBpLWDBoxkuvQeitKgOj8RiYa
HgQBpSI3aMPSky/sRYUtbscLIcUC627o/OvMhwx1uqRzt8614L92qNZpxJKhOKt5r+Xv/fgt9d2c
b42E3EmiPd2vUt4wAnsxmcKpRTyqOjT0iYXcFpCiRmhdqYH79869GpO0KL1s1LzJ/l44c8f6u0lf
bHmivVjJ6jPsP5GS+RLVAAoGJJeXJUHDvhu1szPtcJZ3Du/DrYfNlX9o5SdTq3Ul6HHtL619DnlT
uniT51szeWuHb7uotjMSW8QG6NueBQk6NfrCQuthHicc2YTT5V8ivNktaarlnv0Mbv7ntnqfnWMO
2uH/bmXoPrR//MWoGIf/Knl7UBRdbSfVUzb9sfwo2x/0tTsyy+mf85Vu/uQzyEh3O9enpOby5BTv
iMS2kSlayXbJX3rmKPFyVfLG7bahnvbINgj+akYmfwQawxz+7chGCd+S4a7PHzkqEaM7ahRZoe12
u4ewGHlGzImkSGJOEC75EK+6Qwa5acu335GuWsKBt1R0rK3sNuKO4ouPNtQvnhrvw4hysGdGmF8M
lwlkghftLR4Bgspve/ptEaAk5IrLiSjoJXwwo3weBm9OfjX2Dg5gpw5t9RiJNQrSWWpbhotwSt6R
lPkqWC6wh7bLpK4BlG722r6R4lFH5ZSp/nM2rE0b7nPng30BrXS2yeV7FPyqS0c2oZ7v2i9nX3dX
VfEfjvTKqyHfdmzkliHcj9FegVGoCHSOltNDzzPMrxanappzZjwOCPGTc09BJCdY6mbneMPAzZVP
DtiOKuVL/uQQcyEOEnZXpNlagW/mbHEM3DfLZyif2/6UuL9gFrLhEE4n0IUr1Z0fbxobaV6ivUvF
bV7i6ikwWchL2wfBxt/2W2b+TJXHrGRs/3OZiLFE4eppvCYkCTv+StJzhfaA2INF+b3zrsmLaV5n
Y9+0tLL6Tkz2ZuDasJyDobGPaDciuSh2JONyR5yKLv0yN0/z+GUbPDGfWfxPi4DOOwjqAQZV2rmv
12z/fZJEPX34HO3jUt5I2CxZDFbRaYwBb34x+9GKaUf2al6/6Baqyy/dPirxFIyvIIzKcL/ITRMd
c0Ktli2xAJ7ILy6D2XK8ZslNoLSNu39Z3PEQHKXzOsjtxC0WhxhVXqX5Eia3fjjpIcR6VFLdR6IO
REL0i0O94scYVHlCiZF9ck2Ap8RdbtQgeR8/FuPq9j6N3Fp239xH7LrJIgQbF/xOCr5OcXIgJMsM
0IKe+Q2BsfT5ortHKSGnJvnHiVgZ+kbVWGTQRQVczvoDSHbOgXGF5b63nxJ9PA3mv7APtpnpMqqG
WtZc6Gg8ZTf0PcVqYIMx6VtMhZAaK58ynYKZ2TUdgKZ0WMy0JdEFtsnK5gJ2iiccz4hPX0Fwc9ol
h4mw/Kz9jlFN5wVB7sU+N36jwV7V5nvCAWDqCf7PxGMmnVPAT2wTw/G3n6O1Fs9YeOdr0uakgDDF
ZaiW8+Mb7RsZb2017nv3hqGCkiDcLHDaZiqOyfZtknAr9WyqbBOP7VMfAg1YBKdMuG6Cz0ki2h9f
g+qcBdLTaihgjKoW+Te0+XqJnsfqK4hIKEHSmXAelIwwG20d69fWlbfFTU9dBRlVcGOF+YoILOwb
pjcCInZNdImKE683X+uMp7nMyLMPv4XFxir5rYeCXQSSfeQ03Ihw6PvDgKmN1TZnLlH/DJwL/soC
bUsAB9hmeJQ0z8PwAeZNdVeC8RFfcGIHm6b4sViwkyHLyvOvdHzVi60RBKRJJ3Ti9T6y+81g/NR1
Q/QzdMJHTk+fN/uKEaiOL4dUcfS82oeWTPuy6PdITZiuTuFfE2wdZ2egbtPgGc0TF1n0MpvkCZeN
z+Dv1GE/3tqLRE7/VzmgPJu3TllvZlp/LbpaZQCvhfVT53+RtI8SUkZI9EaefYxNTIeO3o0tILvm
ZQAheKs0Lt7oLXZfI9Pw+wZN7/LfhC4keCnmP7cGQ4bbxvjsicrt+cTRTiz7B8l7pkvM1L8QqGuz
ThZ9N9jDqVcvY71RMbUK8TOJtjJYCdPx6M0POMu+/pLWvYYIzrotmo51ucmMa28TjLyXtgHaYo0L
w0c94XXUiKqItz1MzhFVn6nfu+bYi2PDWlxFP7klvYkRcqftTTalFYPcxHi17fOgGVuEnyudXoqE
CUKj+eZxq6AM8OJHR8bgpn+bLKAZPYTW7D45PyDH/lvga4hcEKV7Ka0XhKqruJyY+/xyxovg0mhH
w97nybZPYYby2Viby+XJlX890Ge2AFmzyaP30Q5IEuU0woZ00HiK2BiAPTmxf7bkbxFWKEVfWJfE
6NwwrhDUkmR/+nTW6xeJVrU4GQkPJz7BUL+oCtnXrnnAU5xj1dL7yNOQ/1lKrUMgJw3zqvhF9Wyb
4EtU9S1Qr+kovWG+dHXAup+y7N1A+TWTC2IzaKfp4wFog7NNynRZPOfDm1Y/O83TOG+H5g6X0mP6
ywz9IDP+QHVr2k+TDka4xzbW9yXTjHSmAsJnmGdvAHqvU3yptCOOQBDtT5l9zNVHQvz8MneercC/
gvKKCGiGp7cY7OWx31kMV3Na6oi6Tk/+BvAaVb8Lq3MCODMuaXO5vYvixwWzAUB9GxtbsIqWCS6e
ZO5wXtcJcMew2vXx2wBMA2cby+vvePxyO35CVAea9VGY/9XNsI2seW3pe4gRaLp4jhenv/ca5GFS
WFWJYIOY8a4psAkOmwWUkKrxXwiAWen4n0DYN+spCUv9CVfXgXFDsMLK9wZyxFs4qdFSp4fAZbav
ORcMg96SFqesnNmX43Jk3gMMJp59c2gPLdFd/D5sxA1O+gBwNTeLsJfe0LDD1X4e4OyvhZeG+p/T
IEkyJ5+M8E83xDzELLYALz/kxRZhxcHu5l0Hn0Z/6JoAjKGN70ioT00dkfTybQTmtUGHTi46LZi7
tdoOGPuDJDKs60Ls6pmX3Z7HvVOGH/1Ufgih7dxl8B2ln8oSDmu1eIzDVmrObswzfWuYDsz4PyUF
onKHw2gldwiK63GcN3EFwNy0S4KdFMHQ+r5ztFOehsfI0jYF2/8V24zfRlObPp+ewllnkc/CajS9
Rbb7lrcmdtHN59YnyhdqCUg33MbNKk41j7SeZ2GjAIvUvrDqf1PqIBAvSQxwM/cA8Ru0aubpvbWq
NctfiHb3CMTG3vc35/eufVZioEReipXpPrq57IP10G2M040xYRWw58OyhDvUcLfM1bzYcrdFY7Cp
BJ1jtOciZ71XsKTvm90UBDczHshcIXGtX9pLv+THQhugfhfrQIfFxHAZbPLR4YBehUtwQ1F4ngjy
KUL5blbdauDS7FITpx+6HDM8Yk9a93PyahCLNZnLa7u0vsuf0VFH9nPouVPiCw6OGp7jMi8IdOD0
hC76imWrSePUlvnOanlPkVSOgGwbx/ZZXX7WmrNLy/HcGJNX4q9s4eOx1QThDJ/7DTX/TjXTE+PI
93HoDyIN1rDVwEsCCiYfhbbn0deOJbVdy1geLJAzl0h4xVXvf/pAkp2i7WLuk0iXvmTlDAyPWZG+
QdF+1yRXsOLt7eblGGVU7ykeuE4ZN0sffPV/jhORfaJdoy7zoqjZ1W0Ht6rb9voEtwiYHRs+GLd7
2yzXCvuflT7eHz47FzN65l8XCN5o2IfWWNYkNV1UScU2mOPzwBCps6tNqDGT05n8THJaZwzhGU39
6rP7FJNY5MkBnDo13G9T8n07uV9JrigktrWJ6MyihITkDNNbBLNPuCniGrQfY5fs0zFbu0221/UC
d2eyrafik61yBgs9CvlptE3TsIp5aA7NAuQAzJ61PU4kAQYb1sbC73HdR0lI5H8JNS3gNlD0paaK
j6kzAiQKt8EwQT53NURFtZ9N1bEMOcud5VWgfB06CuIafAGcO9Zfw4N37DIN1PXmiL5on87Eu2Ll
C9yIhgTcfbnsUQ71tHVweJX1DElvDa7qCioqI6Z/2eZN+F7z8MKKIPmmvxeWTUyfyCtoG8mz1b2l
A11eiyXeUDgD+XVyZNTVs+zSz2RWaAGh1stiN+UhzAwqq76irMMQigCyQHSWryeWSoGRnRq2YVXH
kUz1w+ORcH/UfXWdUU22ES+FUXgOKggErJi2kYAvnPJBDOyMN6GqKTBocGQTHYqgWyVBtS5Kdtu4
GyDTIYmsvKbkIiLaDNk1w/nKjxpnZzJgJa7RT4bJTzt7ZabWFlTG2pTFhTLzgMuXTouiuNO8kNws
x8S63ii8QjgtbUyQccE8TAAZZUGA2CApPZlhyOrqgwsatXz0bBEo5Nxod4Kqt+nzPzgaUOqs5cMY
WbcN83mgM1wYy1Y2qmeHdFmUxk5HKHfBianwDhV9ymTPxOVHRPzZdB10tjXTlfLY0hC2ZeYZ2rjh
ZNg/lOdz26xNtHnumL1VfXLop0T30MtelyiA6Sbyp1IiU0RFQWeIcy0RxUdrCFQhGGgCC01sYujn
emBY7vBBYcfwRzrWs5RkD8h2tMWW5Y8Jm9+Fb5HBKNakdRBMHtFjGyuwV71yUBPAZcwUFjLgvyPS
cJuRfFpZzEzwo/J9zkic4jEZVwi9+HIeKPcl8CviubJlzD2lSeYaSb5WOJOrRufaxTQUOWsUW144
Pfr12rOK4qQ7uIwNTpayLRArmQC+1Y+FtcSbU+FFAgGA7qCc5irVIQNmCrN+2/6WFOIVn1dbRr7Q
6jipxg8W3bcY71WGdTYY/ddA1FfhQGpo2JjHQiwvVmLtUHdvgc88k+d5ZysMFRxH8qS2veZPbslM
NBl3EXzqsFNbjFJrfGR+4CZ3vaNUZQ/p4AwkhONu59pnNaIRddj8GfpCw4ENQ0Vsjt01KF5PUMNF
vfbkWrRvY7HvqNjhYcKilBNUAgj2bYPV2bS37vSf4PYaoK22mCNbNLrQw4d83SnMDvxXA6RX3FEK
i3BB+y6+Z0K6ENx/8exxwOIdFqiPO7v7yFA6WllyHRnQdRP01rnA2xUe46be4uNnxdN5akqvQpR7
o8cOVw5bUyVPeL+Zh7KdZXG/15W5N4T7V6sY7m+K+SYqnkuyRR8rdkt3mcnwUkxut+9Zl+eBuJVG
t8Y+z6dsc4ClqA0tDiRpf8wag/iutS/UHp8jUkIQowNDHkRZ6eMvLEwWS+57WgWnpceZNnaoKqPw
xS2mc5f1OAcR/8sKekM/8yuyhnLLiJm1RoxNEIBtnLBi4HIQGBMRXj8WKpofDzgcp7GEJzt/mglo
bGdA1CNt4vNwbptenPWU0J1+AHnCKiCoSGKQ6LkbNqx+1E0wxRCuBTSpprvsHtLN2W7PAKu3hBcd
7X7ud6zYfpzJ2sg4OU1MGXNh+lWo3vVw2PRBIy7jWDI+dAixKF16Gmdts1MOFOyjgURMu3bW4aN1
zGd6eTypOu2EatpLnQV04MbJquK/0nJ+XWc5NyR8VlDxhGipC4vD2JB24VjeZEYHCTPpoYah5l3P
DoK0xxCImZJiEGOYDTOTaVlZMgRaygC+1LixHQa5DCjDx2Wo4baJaVdFMyM+ArldpxGlHFi+RJGU
kdehj6hhM5nwvyvAk6ztN0PG4rXFTF5MTbkXkfBM0hTqSVJ0C8YrxCUsFjPxbtjaWYHGskdynhQi
93sSYJ60GW9+gpvuUlaKNFF4I7RJ+t3lBa2yvIGB6zzWRIN5N5yycjawTrttHkfYOYfM+U5a5z+9
0d2LLmt2EAYRZG+LxRrLlKe2TezmtUT38U5WTrYdZ26DUfZIoxVqIYtU011gw+NZ1WX6lQBJvZYK
GRj5BaTNboMoLE6iJwoQJ4NGtyM/+kHUR+g530va9lsshjGG8ULhhmtS2IZRcCU9GWtnuEQTb1Bk
IshjkGeSVKE7b1XVmB/GHDo3U8x56vVTY24FM21Pc6CuGgUTh3QIksNgykPlkoYhGszUizka/ydk
7vC55OeaHJBtuwg8btgud2xiO79ObTRLLaK9SWEp7rBEIh7Cw4Q5rT3n5i9Z8ahsEzg5lmObX2BH
UW0NaOLDqmPXl4TBoY1p6vO0n7ChuiarJ0zUTyjTon3S4DFgRhLXTGPr5KVP++aetxIxP/La6Rq7
zI+J1yfCxcSuc0+I4XCILwnH21jF9rfKJSklc8/Y0wFXmw5QlA0pApBMrYYWe5yfWf1vwhDmpj3b
RDy0MJs68CNMpYYx/3aMZdn0Cd+enhHfgTvpq5+0MUQb1TLcGQgbwEa5TmAQsVac5pbjc47u9tKV
f+nS0ePGZUEXKkzlIsS2CRrBL2zOLyliCX/s9ed8Gn8qvUkOhTTOucwI5ohs6sGkSAm6f9y3nYPJ
WBKucnPjyt5Ko8Me2YzGB+tn9wWF8vRGygu55fAieCnm4di0zbAJITwddVf1r11rsgp282VPH4mv
B1nWnWdF3ApSCPxSN+sfHcHktl6mYVewOiUWUcW8K0nAeqcJLUr00dJ+bFVkeyPFhNvH9BXYCv7/
2BfkUXCspUmNabnW+feq8TvVyUJxJ1KKrdl6jp3aJLsFBQm1S5VqB8QqOsPploG1DHMOKYOhMPPA
7A0P7UP8uRRyg2QuPiGLMddwjPpDVRCewlq0m/aDmSP7UH3/OkwDzgzXYQaou+UrZEPK00HjjE6x
tuirLBF45xJM7ygZW4EkRHbb8rHmqUbX/s+Nm8x/GMDIAhhqHIkp2aeqpSzLKjkxyAipqOPI8Qjc
HxnYcvwUpFY9809wPJlswEs97y8mYTocoNNjF61CXHYMFrbtEP8SPh0jbx4ZCxWpi1mhZv8V1Tn/
a6mASWYln8awWof8V8ipWT5z5bYkPcwRqluHcWiS9PNVA/YWM0A/9PEI6K15pEeRt53YVBa2W+2q
Mv22guUlTyd8LOchVjcnIgQOSyZxHO40o/RDWrMLm5Kj3KyeE+oo0E0RR2nuiPEqA1nc08lyuJDI
xacjFcEebOojU8KQr9rUM9UEZrqRAb/pNHDxhrRqvnV2DsWsHBxEu4wY1pMJtdilhe2pfz/S2Sgx
WprDfnwlPSAaNnz0Zh+3S83rz/yVirAv1zkoNBC1WfhjueE/6pPlbExF+ZExGBLza5hVDLyDVUSo
RkCeAc7y0MNyygGXB8FfA9r0Se+d4LeblRGyFA/ivR0414A78HkcRXMUGrLCXIOoRsCby3nyOC+y
xfAnGXttsJ0tSlrh4EDNmnbYS0Scqz4EWb6m6kmkp0eja5C33Kveb5uMHAPMrtXOwlDkkYXLiHUO
ZzYkSa03OHAZtSaTidaRwRX8wTDa8LWGew14OeAsLmYrMXgAF82Qx5E4B2RPdAqnrPnIm48N/pH1
GBTRuRZoiU3qs8UJWNAOBC8Trq+v0k6jaFb18qEtrLvFqFk8E/LfPPG0dGbsD0QooYylaSGsOWCU
rzFDGycKPdK4WReXrVc3Iti2WiMY/CT1pp9bgkNqJ6DcGI2cshvNVRcbOFfyjLIO/wQFOt4+ksV1
8qqiQOHDRe3DW6+nG/SxvD99jpOIPfeqMWMuIsi6qKIBR/ehTg+TUyGHmv214HpYZ3oPSzyFs0AF
R5mauoJpYRe0XhXP5BPp2CsCF/MtOrvaa6MmRLig7iGukdCLKvQSfdNhFUmLpAQ3FQTNeliqczV2
vzqxvMOToiJDghAkt2a0sn3bCJZEOJUEU/TogsBN0E9o5viXc42T9GWZ/4F0/GGE5frVmNNaUemn
nhuw9XPD4TDY/0EsQ1uQ12ZFzIGpoawlgpjbPH8vamne8Tf0HziOdG8kKQHVgfmv68rE8uNsNCj6
OgLHQrLM9iwMur2zoLYRhLPe6ofoMTEZUNn0Nb7dpfkmC7mBMWZhUBate6szEwFjaxyzdGqvuAQq
pJVxzcBGaXhsquzDWTIyeZzqi661R5MUphWvPVWJTW6I8Nys5TR2kig9k1NA/aFnSBykmK/Vov6C
Pn7UtXL6Rtv7U82In6bavrpKm85BFGDoNVy6JFuvh84nx06ExDGolmfjwXdyE4b606Qe23JX03dW
mRhf6NBBQqqQ4OjZzW94KOUp78lrWI3uGLH/NCf5lqOB9aXxGIABQdbOZoTu0Rkhb5MkxHoYt4SX
6MQVnEqlEvcehy67agEBcg4VA36NHYkijyWc3M+6Q65JNgUibBlfQ6badW94ofkRdLQRDFmCMmI1
MLnmL2TQJ6LAnmrRMxyshps1aqeiSeu3IJAJkoeagUA/WC8Wims2IO3wk5utzs5YvI4d7OvCzt+g
C0RnEYX9q6T/oIefGNRamNPhVN/nCmBQIV8yB/+UwDPJ9c0pulrq+r1LJnXJEyo/oTRijGISdVJR
jp+1hSr1GzvOy4JFML/qVfZWhw+b2GyzzipGzbDRvQM6IiIp9+p+YTHgcFM4TCZW+dD9ZUVOSEdS
MIxCHqQkK+iaACrelSTsB6+yNDIYdB7TYGvEEHQB1QoE/dCHVmOHfXqgHvXqWiu2Ku7/SdJKtuRn
uMe5Cx8oBRfxgkgIbGsiBocz3ZFHSheRaa1l7nqrRL4fD25prKcktwx2rMIgMj9p/yCM536WDmQ0
LAius8X+jpnEbYoy/qyqAkfJTONTZdqySshm8frZrhkeLOw6HBIv/GKO8u8q1/Mv8tEeIu6UqaQv
GjZmdmgjw1ei4rw2Z7aPVm9XT4aZGHT1elQvhKslL4wz6Di5vZAjtBB34zIa6p02/o+0c9mNW8m2
7a9cVPsSYDCCwWDjdPItZUpWSpZku0PIssz3+82vvyPrAge2ypBxzq5GoVC7KqlMkhEr1ppzTN+d
d32TKuJPzSSuSIgcefsDgcqwmQNAOiEC8SfOHvqqqSrAEp1AMziVU7EVeoj26GltGI4E9t6JcOxf
M17tdGsZ63mc9fc8ZdILNK7YQdMGFeUN7tsgs75cF874aRza4ckVPqpn3aKPiqMLRQDCKsfD9jPj
2882HklCpywPQ5LT7eqMMT4ld4TJwX6SEVEkB4QjigBU8zYYNgcOOt52yDk572pgTFfSXXAAZ2bO
P7Uzvbfa81v+Ry4nJ8lcnGzC5CZK2/PSYO+jhnMoyNJanXMQgYxbZ5s5KTXTKi16AAAYMhg/cU+I
qsw3cdt59E/qx1mP5mwRP7IboiE/Brp3thQ0NX1O0PHGBZK/8lTk7+rAb97SC5QN2QmF4uBZdz08
qR+AsaZTp9RwlE7bXE29Rzc4MMV3rRa1sXK74whi9yfernKdKR4zcFjjQaNHuhl8XV/FJjZXWUPo
rFEJxtWxK+mWCcV8Yyo+NSOrSj7QV6NDKS+9YuxGDSQSungWus7LmgHeafgCv0avU693b8vCqb+m
dtte142fntspCW4cOSTPtkd2rzNa/XpM43k3zCnjJlBW1x5jDOrBXkW4T5r5Wrn264I4zYL6trJL
wOl54ltXA1bzgwqdfuvSFFsnnqwOdEbQKTg2K7nhTwsi6VyPRaxfersW69mNx40D5mBjW8lj+v8V
XSgDMS3g2yPsot9OsUVrzRfBTgzibem7L3rGcG8n9vzN0LE5ygnnNgP48hq4ffqw2Ejp7GyaTii4
dbfGicK4uc0/L27csZrQmlQW6jFLJ98r1VAYUWutWr9TP73O5XWkel6Thz7fY+By1hPzqRUmM7Fi
hk9rNb+O/flCDLKq9ZSSnJygrWTdX8Zo2/YsuSRzNCTV4htqw0rszOSLjW0zUe3buYKNQOvKRc6S
u92WFx/IR1B5x8YTzs/RwdzcTj3HoS62ll1M2f0jhcF0N/s2QrWopuqH2nPqJ3GX2eoNSFm7aqKO
wRSlrU+9kGoQaxeWzeSFiulDbT1UXupuUj3hjglkQcrU6GjzovsqeqLG8L9gLvwWw8NHXz3K8bnJ
VbIvMdDg8sNGTP+nLp+jumsZ0KXpuoVDuusHoX/G+l6V6SHQ7niuM0CRuzxkKFj5IbuEMzfXtbQS
oAC2heGSGhuSWvZFjTWQiBKvBG3FOX4mnWfm2IERknTrnkT7he7NhZZ61FZBDyVC1USVzRGbPsl1
YRVfAeulG+KCP2et9Sx8slQQUQ8n+FTNI5rn9pYBtMR6GNKxEmlw9LHyYRisw1daNgTa21hSTBU0
r/UMQ8QhkHrVc1j8WpaLTcNqpK+yNO6Jx6sCaSHfsrpx19Rq+SHK1eIcXScsux+TZ+l4WyamPfVe
KOiuO/GxQbB1DQVk3OeDHtEwJcXnvMNE6mXE8jbJTH/Jnp2BGhfbUrD2OVrLQwE3F4N3nqLeoKsy
ZLsmZ33dumoyt2GbjDSihTzWCsvjnAfzYUEB/6CYkCK0b7Md+UaEtGAzOIl0YYiZ6HLj+JYg38CH
cprF0TZbKmuzeN7o0U+yEbk3cyVXntFQmVLbRV47m+cupvOeOjJMN4VcnuQiGRjBjJK0R4MQneeM
/KgKqvTQCfGSRmxMczUzaWjreWHQmVTNlyWNe+TzTolUIJ8ikj+rHmSTJ+SdEc1Ak91RtxH5yefA
Br40DUhipp7ZGwCvZZtHbbNPxvByBf/R67LuuyPor7UtNgAHjdmGAUG+7nrlb/MlzX6QL9yc0ioJ
4MUF2ajXrWTu13hafFpUZTBzN+6u6hKzzTiuXedV1DHpYwDV6oLKIBLuLQk5/rm23X7j6w7KvUV/
bkScN8dAT6clWx6h7JaHpRzFnZCWXvsm6e7wZhe7ylny9dwKwgw5fK4rrYLv2UC1QV+SWmGR9h7v
K2KNliU+TmJoWwX6uABy4T4zpYBtTicdzzj6LGLTCOlxKdja8WVM2upTUuTuK+AAYG0urfscqOPC
n8xkb5lqax+1XrTWlAsbfPvDRk8iv1mqGaGCTHmc4BcS3z2AlEnB1O+KWcSY18Ng03k6fJQJ0zc2
DUs+2Y2VY1zvrBNxq5T1bA17WnTlfmrtfBdPhbjjLbhMm+hi5hEdUEBn5A8MuQ8pqP/W14FZWTjN
9rRvs62w4+h58mb7Orf75nPe84SgsMiRU2pixS2LmWimbAu1ZlQBPIVubMCaQJVlAJYWzTcRxfWP
cc6nB3rvPXH25KHVYV7dFsP0amsd3lJF5DxXKJj9pq4xRS3FwdfVeLdUhT7iBAaQx8hxozsXtIwM
C9yCGOIGw7JeNcw3yqEm8zpkFufH9LjijvTrrGxx49QAf5HwLSP6Y9jIcIdJfy7m1QzKYRe2vGyC
Fv1GNDYlZRpeHmAWsnmmd9Fhqlm+pGGvHtuIQo3IJ29dDJ2G7mj8Xeaq/GDTqFol8fxM2Un/m4Mw
LA5t06cgE2XjKad6nKaUnYkyheEP5BcM9NNeAUn8GSEbw84yBgc7xznq5mjuBrgeNP05z4gYTL7S
6Uiz2493TMLkvh8jCkxu5afLurXy8FiuCrbbbUE8AsbjEjRV33ybbZS4sRvcBhobezAXyaYBLIVS
JfoZU6qutJi+zANi4qYJ5CEas0eqpG5tbOshkxRsq3xU9XOvMyQ+YhSnPm3eFMkaMBKw1994DgZZ
M1v5rSMxfXYkXH7yINN/qauMrrSSiOIqwWgrit/yxTAQJhruqWIH2TjEXlzZs7KuwkBxdGbaum1s
BSjP8/Jr+HyIRqIldC77GhuWOxn7O0dXukfSQpkyddLZWjwf60hTsNVK6L0pOQCPUgxPYVIEt6bt
m1MZF8OWAxEqvjGPHxhk4BxvUAPHQIqj1YILarU08Xc/j8vjUDbZERkGfzroJI78IbLosu/EKUsr
2iqmgxwlQ3CFlAQqe4A4Jg/9Uogzkx/03G2B+mzAmIBC53IfQpFQfSyd29JereU3d7SLW545UAtR
9AY7A6FaLMH5BBIpRFwSTxfHndy0klYpTQ7geh1GGreynJVRBZU57OjA5HI7YcDeDzWZUWHdMFf1
SprpTlEzGbrEg/WthMPoOMfFRlEjI7TG6DWRfnUlFgvkSKsJeNbeWbr7jPYJ3ZD8YerVXdaH1dYu
w3EP1NN+8S4CcvBe/uXtoW5UboMg17Vv9GB9F9nY7OJWTTVQ16rZJokYrsGOjJDvkxcM1sE6z22U
u47BtRvW9s736/kYLYq2wgCrCLbcsKt7x+a0BQrX66MXqDb5LkROAdwsnU5lUXKw6HwETBal/yZS
FXW8jXLC106+j5fW24Zz1nQ7ZGgMoxd/WkttcWh00GuZZmJ0OXVHH0fsfDJzAcgrUH50WfrTu4ge
//fQXR5pUGH3aqmcjlVZOgTjZR3YcsaliPkhArYHB4jZm2i76BxrY+6CCOVwQ4DSJ1LQLkgqPPTs
R2lCVzyZyxKZOhpd3Ea4aKKLkLxD2/GDKbF7GxRT9EkYHIAF/WMgJiC4nCp7syMmqjSrsfAxx2Yk
HmKqzBf1VBPmdoggluwxwuLq16ENb4Tg1bECfarDhTMUlfnecnD/tIJWLVpZvVEyfBk5ox/UUI3n
CDzSJmnwQVh9Ha9HVuV1Ovn6OBSkQHlT8RwSIroLfWy96VyOOIMis+3ELD83JZnl3UhxJawu2znz
eJFecltzVX5NQoMI2Fg8zwOvlBTtD06zDFEXBw9NsmAnhVDy4Aydz7ttX0wI6O55P+AUje2AZ4Oy
x1U0i7MAuGneyQ6Uh9v6Vy49dFSiuQfLKWQO8lniiR+27RLPX/BxtGu/xdYMR3FYBfpCKRcztV5j
0FDIiiJnzFJqx25Mrn05zWtV9A9FTcOpz6hYvdFi8gsn6uB4gzmNCg/ASpU1s7e6bHloktCZGGg3
tp6PeeyAiB2m5HNQ5T9YgKGXF/oyBiqT+34Opgc370tWpQS7pvFQhOvI+TIDXDupaU4p7NH2+FTr
MCaj+LGoE/j7C9qNwJuiXWTTvFc6sNF0LLLcoz2gsjf+W+jlLx2nS34UEe8XAhGO1VQTUjh61HlV
A0g2gnrH1hcjBqDHaD+GgCiQqiHptQFl0ypdwo2ctDCrhJnCJqyXmB6yJTsaqHUu1rbkJ+sWz3nA
yCnuZZ4g9JB8ThJ/o1fgc4rOh002BlQE4IVQr5bBYcFCgMYXxdxU0bGzAuYbycAI1w5YsLPYOuR9
E33LLM2UgO7YwbGm5trPvHKDvgLddAHE8TrLRce2anUTt4aSFmBheiKmE0XK0Lo7fiRyDl3/jexU
hN916B8z2XDG5p2BGF4tHLlji6atnzVs+wEs8DDAmErnepiP2VCDzo/LcC84eO3meaBdOYUXBshE
uFOgkxoWd9hulWzLfWIS92GUOnuY4xCYglclF0aFXLktxspwZLLTU6F4Dif7qHG+DiThfZrBx4LN
FjiMA8W+JdVuVFeB8zbSpd7YQ6+h7elQPIRT1D4Jk6LAxMBDr7ztaBm1fKvWQvJgd31z3Sgr+awM
NbLTSU2HpO+3TYGczJJJ9hZYSXouuxBUJ/v3i4kxqKYDR0Po4NOazji2LNU64HNnWNYGWV8xaLmn
909h3ECNBOozMetLpjOoaHFtabd7CWrXvSDFpuZuELBALJO2a5FVP2gtyLehFyznTNu22kk4MxtA
DYuVItfAK4DzRelVUHM4Fn2Uv+gsldt+nLovRc+hAgAJNfZoXgVkR2IxA7mjhEDRYtyGtnw79eeo
9uJj2dMlFUjTJjlcLCxyjFh1RPrVMMDnwI42oZtr666OTP4pM7o+OzSw6KBeOsBC4ejRC6rLadaI
4dOYsAVI+dg+Rq/YGcnhj1FbT1DF6G0i21lufZdSAncg/Z0QvEmpWK36GjYDgKveobuXTG+oyYuD
sTpvh3l43gMebA5DTXaAjRrrJXPGcUFordpDyYqxUUvLeqqm9DSPaD5mWxC1m8ChD2pStbKM3qVE
zXHDaRlK/YjjBiIVq18p3ih9KNLc7LINN811a1FQLITHbcFEko8poFDcJ0XI2c6rojuBrRwGP5i2
q14mZt97Y45dXdf7oF46cBve/NKQArHDE896AQeQ5R/rKtOB7imLZtBZKtd0/y9eEsqDg2Cs9Hnq
kIrbo73cTHVH/Cd5p3sgryCAbbbfUTjWrWPUsOPo5RzGpou+V8HSHlzR5+ulnL4PLrF6XZnHPws4
e+gbp3YnkrHajcTL7lw6XPCrQrkTC+LcXFHg5oD/d4rsDVSoaNCiUrRqn820F5PY2U8QuFezxI09
hC6IhSTototsPfSkhGOU3aC/NNVIa+6y2M54+K4GaQXXZqLnvYqn5ltqKfNNzQ2Tw1JX5RWs32aj
HZf7ASkgDL/m/QWeXOtiy9ghOHgJHpuAOJRtQV4yNAjPOqRRmGzjsLdYXMNiK2dkyLVjfnbKAgB1
QX/R3QHXE6VQS0TCzr7U9Aiha/AfaS0w2Wyt+9Au1fGS7nvv1Hm0hbierjCaoEvoXXEVpMzrRu2Y
M5McEnSM/kpl4Zzg/ltHDUqQIgWm1FoCUt5gDH5jGneRS2nPW8e2B2upLUnpSNMe5mPqJ1eZi1o7
g5mm/SNCS4xtWZJ98QoL9GIZVIR54bSJgLwcrbSqnt0ezIzGYLbteZw+SUqg6wTP/7rRKFCyJAlv
PCZQp5FHn02qG9E5oP4v0mWTDyWowMj9zjxI3mEyf0XcRz+O+OL9MOpuU4dS732Of9ekTYijceZ2
x/5b7bOFxS9pCh9/Zz4iUlbxLk5b/yvTt2nFOdJe1TkyX18TUFHMSbuOG1omPIBraGX0S3K0kxV8
kBUjl+Q7zVYYSIj+bygR0zWncVxmpFmvp7JEY2kNNPJNoS6VnPcZEABOCDhBoOYgHmJiiS4m9Dna
R3okqzEpynWirVc2+ViBE2NhGpNF7ZLAC0+oWtH9LfRGWY0R0opS7Rw7f6bhFW5rGonreXAsCk4r
PtK5i7az5VEw5ZX9c4n8xwaLy6POLF6pAMD02esn+wYvcbPzs5iaCmsbxnlJ6i6Q4tXiod8jXMxs
mgURTZRP7iF0kJKEgBMaSB4e89ZbCS7hWYRwojmVDEfH5ulYyqXaRMkCxSvCHVjY4T3ckcNCKh4O
rZr5HBmg1GBzRvMLv6JjFdk+zXFSUxrgCWgte9tm0H8jzx7XpV3YVzR4gVBkcXW0PdahtX/J1ZHj
7H2ybBRAHR0hwF8YdtLS249TK24BW5pVmEdveZXB/WFud4K3vaxjQZ/A13F58BlhHNDXAjQQ1DW7
3IEQMMXFU1swH2flja4k/EQPZf9M9VxBtFxNpvM2I5k0W1nU8bMqZpI/6Boi1KSHf20sVz6ja3J3
7aW8GIah2ncO3WdaYuq44B8/JIC4dvmEeDaOBzgbI4rhSeXlUxp7xb3lYrTl7Dwj1KL7nWbVZ3+e
nB3LBQw4Ji+HLrW9cxZZ5Q75hveEkhOAR2aYRKFIYNRZCvyqDGimrIciD3Z5Z6cQPFYTc9KNuUyF
9OLLBYhrima5EDXSjtan6Ww6NgkUpJe8Qtt6VGkOpCKLmkcrn0BjMSO8BRDNb91V+Rl8OzAOBT6y
Xap2E7hjBQDcpv+eNtkpyKrlc0kldiJv+m4EUrFJiv6N1YWzsh/2FIZg4QOSTACJUO66yHtWmoqR
hAzazLDXaE6QlNFlw1UFIfAU5LRvmprmJD8mSuNJCuTDnb0Hqf0lMuwPq6KPAB0j/AqyobI3npv+
BPhZnuLK9NRDabNvW1S74DjEeQrHF9wk31qwFlfjEs1PHc3yDfPYYTeHgOviovMpDSJ9w0St3LfB
wBkFezQkBfJxQlKP/q3EwhYNkM2nebGGJeOv0pShYl7pci1bXcMYZi9qiG1/JTY7P9UmZnY4UNja
9hLdcLirOaYgdruvTJrvzeCrTTDTJxoFjI9qkMkD8r5xPbK+UTWj8hlKM4HlpJ/ZFjES8DLwTpNT
YZBNT0t9bm0wJxD77a9u1bvfY+fCzvLwAmk4K+sE1OmNCEZvrft03hVLoHfG9pvnZGzpKXgckQli
hgfvRtMJhbl4ZRXAZNraEzPCYvoKNF3dAG5kQ3XCFmsO4+es8PMTetGc6qqkAqkr65WlmKoL9Aiu
DNvfk8ntHRnwpVtnktCSmhBeVEBHJUmDeCfqeCB28QK6TAcU0IjdoFlLWlpD1T/FyLmebQo3dLeY
S72BrtXKDwgfSqo+emQWHFCaZ+n9SIrI2QdBj7J+7r4g63Z24NY4mGiFzIZ/S55GT6qDiyLiqu5p
Wq5TOjZI37MM/WucNfWpTouavkmdX7FkLY+OrKxrh7n9Pqt71hkqFtFTPiGE4YiYeBjtAvsFNs0z
moBzD7sdhD9Npsx/rMbH0qO5J+jkfKonzxxDBObrvkM8x9Q14lEpy9dETNk2DdOSKGTv4hgn2O/e
X0r7ysl7shNo2O6lk8afnYsFzPZEdKJplr7lkiG0jWjs1i4Rlzain7Z+N2VHDhzl3TLlameRbrYD
yEIegU6fYkvW5bo9JCVBLnDifHq1hhY7KSgbN4ScfMjNViJwVFdRfoNfFRBJHzAaqToHT0dCM8JA
+LkgUbqneLhgNQxo02bMUZOg7WQUgHRvkvECVb8pt6wk8bYrkE/i03B3PAtkQZKquSsa2aCtL4Pl
NSgzxSNwEXQUcX0dtmGCtNWCzG7z30FGVmd3WSRD2anc+Krz90Zyu3QDgcAOQHnB9Xmix2y/kGLk
HnRS3gfT0uwsJeS/9XKYs4kTX4nJJ9Qonb6a0VQ3+JqiV7a46QYpCEIdYKA5vUosVD3JABtSbPI7
GsPz81CyFjB9LQ9j5j3W9dSsGo8PGUTwKhfh1CTccMaDN414QM3PM2fxlSun+Gwxl9kv0gFbkHU8
Lbxox6TnZwAHT8IKxpOe10MBMbxEqtCKqo4h+vlVrKmz/C7a9hCJC7yyFO3R5b+AsONH47rz7oY0
qh9LBX4HFm8UHv0pVdeI96qNnmfGnracb+okN2zgnbkVBb0y8vqyfdj7PDCD56MCYu7OLJCcjdlv
TjWd5zuGGjE42OI7PpVwCys6vNNRLQ7TAC8uYXqIlMjJr00Y4rfNnXI/SGhyQd+En6Zav0KkL65F
OWDmlaMBrB8sq5mj2y1xUizL6MdZLzixi6kM7rVGEhl6FZ2VAphjyhiTXkjD9Ihzz93k4SeIBf0H
OQId6pLK3DZDy/bpq0udhs8jmeyUziF3bbYxLKUp0Qk87NaWRMj4EBvUVBzfnAviuTj0vI7gbVms
xs4nkzTGeQIro713Z0PSFJvljRWStYR20cJ6AyWTg2vMTmqq7+Glgi7qengzztC/5roPdxnxXsDk
oK9EVjDsaWAWD/Ywh6S/qI4BF6zZJEGa40l7pmUNajBAXHLsPDzWBIaSI+EAE1AzX9JpumPr4Q1w
fTU/tV7t0GAM1DUyHLzgWnw18COShJYTgMPOBddGjjgUTX/vIpW4BdkVY8JCw0GW3bghtKtHdVHR
TsvQDlu4p0WAocxkFUEKRTDBeYLa0/mZTQyiUNcVCvydloN/VedLtbcE4pl+sZoDLx5VdUuzvUu8
eBM6uTlmCGA3lHesRl3/pUJFeGgRzNzXZml5tshGhJqQ7OhHj1cwPnldvZa6fbbNYyDsey9zx01S
zuq0eO4XZ3AhyGfsql3BkAKBpbnvMdCd0i5Hu93xfNQuauzM6qMD05UESAPJGLNP/HVTV/Dd8pqX
hK4pNZclQdYyd7oh3SrajKnEbQNjm7MNDux2bmfW+7Y8Ch9ngOzxhwLS7ME9FMUBhpaN0rtPGIu6
9QuFK1UO4lP4L2nWswQqu7uCqcWDCw/IQqrEGTb/rlTDTHXIh13lN9Utz5W8IpBtARy1eBgHo5Ys
vrL4QQmEI9brqq9eOuAUHqzeWwlOqCgUHawlDdIP+nqc0j0pWCuRGE1pg/8oxShjoTe/l7xcLIFC
bfSCS2VQDbaqOGifm6Zpz3ZLhmNYm3QfzhPh5JFyNwhyX5j8MxaEs3kq2Xe2ugsBrVcttAUc2Wv0
PN4hSwAHyN5nsZ+db/3k1aeW0T2mIkZArUCpnKHgXg2EE21GMb6Qj2bvcdebnclV/0Ywkb4WfsL0
yLdfvUHmuwbU6r0/+i+RZxCzNXQQGKD9QM8rtkxvOKjGGRHYFkw3U41oQVRPZNag6f3Z5d5VkKME
vm/ANG6w82YcgIqkro0KLXzyPulb5eSUvPGVzA+9JcM7x+3ye8W5EZF4N9G4p0V9zUP1WnfMKaq8
5ABhIjaiYLC3o2OjIG2FvfI8q9hMmHZXai7gEVK+racFEyZKwHLbh+x8XcDEiTS+CDtcPO0nK3Iw
/dCQoZszd0RjAT30Xa+7Toi52HArOIpH9rw1WfHTIS5xA9Mp+97NNLpdr7deagK9aDbIDsehuq8p
LG8ZsMGcsoPpG9XeV9RlmqYrFhiSTadN09M4Gge0CklS/uDL8UqXE7aOS8ZImTCNMlXUXk+ZUqu2
qZtzxLJziCqgmOj8mFAwV3UKLOtIcEhRYZDhYH9L3eTWJfh5I3IMsyrmBOVNJKWsnGAOrhwCTSiw
vBkVMXuavYCa6Un6QCSFkqn1muXa9wf4xpFJn7uAzrVxGDq0KVuDa4+ksAJMXGdxgrKZNjAE3aZF
lzN+JVuS1nKaecBEbND9uEamqTwwprHWaYrdcRBy3iKdNthHME7YI/lCS4FT0ifhadMNndw7aYsb
vZkJRGDWeMRr8ilJU/OIDChZ10Xt7dG2gHKC4rGm3R9hE+jZ+tHVY5Cx0Rd7VntyO10zdEBgw5hA
cb7o5yrcmsH7Gfr9EDIhnabLcd8CW4U7CseMuynHWdH8DVAmg8GFMZfoub/W6NJDCkC37xryrEJW
ubU21JOMR8UzcqPn+kRMJH0pSWhPCw4c2YLvDoxaXZiL1qXjF/tt+nXsO5Cg2oJvDrAQrVroXrdV
SEcFwcYPPU79z1BDKVSwfa2sejM0Zvdob4i6ns18+evyn63I1WaQDPMjh7cbKATkwAun1GYBXscG
aHcewfixP9eAMldlw4TSZGrc1NpO9w0y3CtFUUUaIlXbqmW7xePmpYeGaCcQpgDNYoNHpfcdgMCp
bk4MsZYnTRbCA/9bwgq6yNrmfWxtVR/N2PYQIKFAtH9YPcpLGnL1j1TLmFNCSobAVPPTyAvrQA24
9rU07POKaSDe+fS5JZc2YVsPL2rhFvPKFSfTAW9B0l6lPf0eUPJm6zC/AxYiPcggiXvtiDQmC3Ta
yRoPcsWoFF79MFjOE/NsPJHKoUOpPX2tAipLtgsMTZSH2yqfmxvo4e62WfIaMgTxAF4T42djzcsn
CRLI5UOCpq2J+LyAP+hWo0GL47Vqepg12kXHGbrW3ogh3iOlYaKAx53Jjxy+tkr1nx34XNBUaTOd
a4nCrCRsaL1UAchlybPYxDNygbh5MkzFd17wycfEQI13iSSxFySutYWcBg4yszsCX7YhtjBUn5ex
adGrbyG1wpe6YDq2DJl9GqPCvYtyOrMWWvt7u6pwp02+j7UeSStiyIbmvMuAlyE4nisE354rxFGP
WCWBlH9d+otc0oFDa8fYyDlI9tuui78qtsVVNtCsoMeu9jz8dObUqCDQIFiL4YDvAdmhlrBhsV14
rJZFDZLYPnNXgd+IWs6/cYkgQRszNU+cgsV+wBOOC9oEwXUtBO9NQtpcIJLp4LCBoYS1pluPNrd9
mGo0yESMpV51LifsuwGaKtYjmmWOQ3fHZBnUh8pw23KCe2LfBYDvFvkzevInr9MsOUNOjHFMhLD2
EQsA6UX5xOm3hR6r082Sz6DECCBe+TWO2DliNbcm+GQdf+g6qS33fkEghSgvbp6JhnH2psrGhzRy
NbsKj13rMFBlkrYwUwYhY2JHHR0HNTt7t0C1IntGq7S01AWGELdFuV86aV7LpCNaE2bvKgxQTn0c
j/7H/HVpjMJoqjz+9a//U72+3MeUuf/1L/F/0b4RlxzDKYaKBp9QP/9PP96VjvQdVzIFch1b/P7x
PS8sJ+65PGN//hwu1boU87ePL/GfiehcwvWp1aWjXWW/S12nz+b1ST2UZ7GcZvOEN06neJOxPP4P
r8NPZBtfKePQr0ar9ftXqezMYR5VWpC8XtJ5Q0Q4I6h0Pv6zqzi/X0XV7pJe7Fvn0TcPvJnlg45o
8qKjs06U8nL38eX+dPu58YCKHeNLpeTvl0ttzvoy9uozGw9b+Bz8JUf+b59/+ee/PF6QAnJR2359
rr8xqSHQ55/9+e7vH1/RpsSHzZ+v5q2X7ctg8/Hni8v3L4FrlsXVj//6l3Fsl9v9y+9zefh++ftx
E3s4zIIauu6defLFORwgmKEhxLK6BmIGFqNFt/u8WPcfX/lvP9y797JDZclOouqz5cKA3VT9X77Z
3z7f/P7FqiofI2273Bi0lhjLo39449+9lTMwE8teuDPFgvf7HhvMP/p9XPv3v9/zKYjKjs8PmTYL
hVd3//EFLo/Of955j5AuwBmC1ubvF2gZPVe9tuqzMQ81skNwX+3rx5e43MMPLiHefQc67QRQlSEw
JjVt0WCs+p6SyjxbCB4LTjAfX+0vX0i8W78M0iRE+LyKmGOQw4/tVaP+8lD97RLO779ZKTNfzpe3
HUFFgS0c0d3yl0v8+bn979vy7xf2lxcSYFYoEArWZ1ST5bBiKPHxr/S3z7/8818+P4BaXiBtqs8j
hS2O9YePP/5vv9Dln//y8cLiyJQu3HKARnHPVBKZ3D/8Bu+WLKIKMx1npj43VJWsTn+5AZf/+388
tEa5nk+BZ1z17uMrNnvGnW1znnIyAKjMk2Q9cHYJ5vPHP9Uf78QvF3q3AprWytHwNc3ZZ2xHuj0M
p48v8Md7YcglR7evOGy82/tyj2GtaBMI4he+Mf5gXX/KvZt/dpF3z5MJ8J1pQsPPOgbHu7g4mD1m
gMX1x5f541LiK2OQrDtSu+9e7j5fBrIXJavVHskiivM7OYPQvPv4Kn+8977hCgIGiC3e3RJ3aC1D
fhHbLfS+4CgJvtzoLx9f40+3XTqO9JTPidv1312D3LSuC+TQnC3ofmZXYXX8Zxd4t/NpRq3NormA
3677+ltcN3+5wJ9+JWULZTvSEXyF99+AmRW/4FKd85eWCMFpT6e4Kk8ff4s/PbxKGNc4Ao+Nef8z
BVkXwKHtqrPuT1b2ZWpuO/GXUvTyQ7x/05XjKmzX0ggt361Vxs9MOOQpKoyJ0Ai/Plm2uXWBWadh
eI19YyFrayr+8uP96fb/etF3ywud6aGmkVfRD3tdOf73j3+1P96aX77Su1szM1cb8yGrzjTVdXgV
xHTnNl3/6X9xFUXZoGwyhJT3bmEpQpNQmYb1mW5V/MlEryr9sjh/2Un++ENpBkM+4eNSm3dvvGPT
Xa8QqJ91eo1PX//l5v/x+frl453fN6rFtAMOKZubzwA+cc5sVkCaPv6d/viAaa0vTzG9AfWuxFry
qkwcNVXnkPEi0zjaI5AWL0PrlEbewZX/q5/sv6/3vmZEeqqzOeV6GWVJvjzMSC0+/kb/Ltn+453x
ueueVpc18t0743U50Os+KM+Nh8xkHyEHNjsIboytMXPm3+EkfXzFP96nXy747n2JozLXecMFAWIS
6REBWCoPH1/ijy+Nz2zUd9lf5PuDr+s2JHMXXIJkTDGBga1/1K638q4+vswfn4ZfLvPuieO1dxcv
5zIwGMiB24P6rx0QEclmYFIWcuGPr3d519/fKtcWtnJd7pPnvHv6angM/4+0M92R2+jZ9hEJ0L78
7XU2j2dGHi/5I8SJrX3fdfTfJT944+5qfS3M2EiABA0XxSoWi8Ui75u2zqB4rrOn2KPIYB9bDyUI
+d3K/C3t1BNBmhDm82xHT46NIPtnmD9o+uN1PZYswJBJSygG2VfZmef1JKSUqS9TYBxkeA2COGqY
oQha0eByqsjfKER8pEA0WdMEtxkG1WSMqZM9F9FHSjb0wt9xDkBK8q0EVem6OvO0ny/LuSxBnQos
l5Duvux5HL5l/k8HojSHwn+FysMkpeXunua46xIv7duAX95SFNWBY0vV5vU7mUC9JYtf0lH2TOty
QyVC/sjDIH0m16XM3y3opcukjQidHIeGbeFQaBUK341Qyp517c7gZQNs3q+jc5OoN2X/73VRC1kL
8mAnsgSN/MZIyPUhK+8BmQTzoJ2eAQ+jjfMH3dHbVqLgjjLP/l/HcYeY+rJ6RdlLk+cDbMvRHFlV
uCcIXgmy79ShfZKs4p3Fk1q2Yo8LK3Y2vGCPDsX0lTbGMzn4Q1hST3KU/LvCXIl2LzfWuRKCJdqO
rdh2j5QyvfOD3aTftvrf11dqQRFDVTA+nRiLqmPBByUDtUX0bmTP35P8r86nhMDhwWh3XYiiXpoe
QDYqoch81YEh5tzAIyrQ9Bqonef4b2vzg+fc0Hqykzu8aivd6e0jXSaB8/m60AWXcSpTPGvpbNFS
MKazZwtqO7p448LZ+1S5JLnrOW+OVYwzWUIoFHmOOmkw0D7b1IX1oFjpwMQq49d3aEThqE77m+7I
hmAO2WRRG2awqVTn84xb3++kDj4Sg9aZ6ft1Ub/CBMFZGHgjxzSwDYe09vmK0aBt9XKDRrz6QR77
DPPAwfxpQLK6/VTqnwzN23fta2DcDnSBhgMVkDp4Nx+d/ANvHKFHDcbHBBT/4bYMD9c/7WJnW6ps
yZgRd0Bj/uf8y4akbCQpcNQXLoNfK/WVzv2ffyZBcF7NfxK0/Dlznv5wdGFmqS1zQMLj+yuF3qh4
J/Hsdf37TXG3CTM0/35ynFSeSYWdjASLOsl8QzdcYtzHa3t6UQrddqo5u1deP8+ldAroKNDAay9U
hdClBUSv6gG+3NG33/b/SCp9j379rA7JXwqFzoNRulSFPflRcjRtihK6lMduHquP13W/tA4TZCng
OGwOOkcVb6Vx7g2KLBeB2zpfTPM1WslyrA0vKK3DOBH3VLC6FfQu6aF966llMZnzcaXJKi9KquBH
yjgsaEwyqDubbtrhGA0rlrHw+YzPXV13LJlNLRxbYUapiycp3gvFf9nGtN/x+appWhwoEAvybnFu
ErTQKoUl19ZLVX+oIF1a8bJLX68rug48kUpqQxZ2TqxrwL6Ogwe7x914qIa3ry1ROD6PlKKO5xMO
KaXIjSKSEt81IRhQ2Thv3vhE+bZq02Gl4bw0YXwt0GmhkyzpJYSFADq8UlrJ9C3Nz4kAXQjzQepT
xqyy6aGhMsY/ZvlKmDrP79mZgHWaCrCdimKZ5kXyjS5Acn9N7rtOy60IyI3NaLzDQGmUMmViBTy8
Pat44roKuYigg6QNqPb/dT6ooPVddw+XTosLimZim4Tbqiy+BhtS00gjRb4uHmj0D7QWatAZq283
1DMpwj5QpLFqKk0L3RBEaeDL35yi4m5/qoVwBPJ6CCpDx/hNdduEtxSsXZ+lBUM6G19YBb6c0DbU
Q3f8bEGhUK746IVF4LhwbNKGukMYLTjR0IBjmpaIxM2znQp/zD03LClcSYRchH+YqOZQ2WvqZEER
dG5JdVkl9CYgRG6bjUdlZ/ZAi1hFCjxama2FbcGO0NkZlqzQPS64pTSE9JJ+uNpN7UfuiTRt6M5K
Pm/+WGHnnYmYZ/RkW5R5EOHVy9qN6b09DBk1yja4k7DCT/KTE7duXRtws4BBTYVcSqnddXtYEs/9
QKZ+QjF1WwwGqVoPgAdRK2qE6YOoJrivTMk3HgvVaj5GhdEe5SmMaFCSjduaqHsl07xgjhQ9/BYv
aJ8F8iTrklK5h3L4Gktfrys3W5s4tzp/uH47MmlxYTMZwEaP9A5X7qB8ria3hFJKocO4u3Xsdi/5
t9elLRmLDrE3ILcqBSPik49N9xatH3blthBnqZSPl8YPrVh7aV0wfp5iDM74OQwyReNPmgzcnNyo
XFCAvC7cDemPvi83EItRLXddoaXFMQzaL3iUoQBGLN+hF6Is7X6oXEBVXirTv+sNbeVcW5ozwySL
zanANhPnrMrCYbKjqnJptOxeoJ5Qn2KlgcAigrT4ujZLxmCpKurQnkJmTgjAfKo65UjLG5f+2Jy6
+K/06N/0JuDODT2UiaV8hAZ5f12msjSFvPGrxH2/HKLgqgDiaemRRWhKCwQVhOYhoGI5+QlBxcFH
ftd2X/qofeoBbegc8PjDm9TRD2VjvVz/kqWJPvkQsRygKfsqoGavcRsw883ueeR9Oy+/XBey5ExO
hQhTDCVHDTBV1bhts5ukj/F4Z1gU9AOAJ7tRQD/3yv5enF1t3m8OdxVFn5U+8Z1hDNhsMaKUTB9Q
1TxHnrdy1KxJEPyTlXmdooMU5VYl1bKTAbjt4K1ss8u8vmXO4AA0DZECdzhsztVwLEfudWOs3Vp6
okMnp60oVJ6c8puiZTe6dwOU+kahk/odi3Uidd4vJ5PnWXWaZeNUu8lA33V3m+mfPRi2JohqqBhu
k01Js8p1kb/KQESHbBmaRWCgGTz6CQ7ZowMbypmgcbMEAh/lNu2/Bd5T4R2hAkiD2y6km076QR/3
iq6Ly3gid/79RFc/hKKm8EPkBvpHyri/eNlaanlxg1HUZMuWjUnawk4P8qbupcKrXY37i/khhQpF
PaxM3zw9F9M3T55t8SwLBP65GuBnAumAR4EXtqPEGq4M59msn9T2QXGsrVL/zK3viv9R6l6D4jF9
cz0cZkpBAy2sFDRQyS3sNh8Q0qnU2AuwjMiA2ZTvWKTT8YW9ZkdjD9II49N3SkeN3q5cApcOgNPx
hW1G70ucxCBPue1I5tqDGmJX6j5sDZbSbNO5nTNIxsCVJgqNry/ckvmdSha2mh5Ac5DYaJZDsTsZ
3SbNV2KPeW5Ey2BhuPeQFbd5TTu3DGUEYSeF7ciFOt4xP9s1IQ78nv++VQ9LlrnBWbpB9G2JeSGK
pSnBivTaVQ6SBgQOyJ3XBVxuolmAYyjy/w5pwcQm8DvpXe8QMNDdcVRBXifufYeMOalFpx/hmi74
Ar1PhlgN/NrtYcGK98nMAL9yalyuBmpwSSHo5F7tiOeS4w9eBzx97eZUAjQ72ec03MfxSux0aVXn
UoT9ktLDXLW6VLmp/jXSPjrp/vpEXZ7mjO9A4CH/b6aExWgHjfC5MDggyq+80hG9HOl9opv/Ia1v
xvLRVtbCpaXlnyMzi4oQfI3oQ3kO4YVbtWt3pIdf0qDyoMa+W1mcFSGOkEpROm2ox8Sq3aD4CPu7
A4K+8nJ95i49DddFDEAhpSXbZJ7Od6MXRSUtF+x3cH6lBqaebUflfgTDH4w9K15tWZ3fsgTfIg92
AExySoTSHC2Vh6RDZK/syvlzz53LuTqCc4ki2u7BQOH0hFsmguC9tXhIMtSN2gDXU61dSReihDN5
prBCAyh4PhBojRv4Lx7eMpTu5MLf1MqusW8sLFFK7svhblBWNtTStj1ZNrEWIfLKgT+Ek5ry0MUf
VX+nO8dmrTh6TYp6bhyd0VY0nyKFaG+IvvnRQ1C9cBZdN8EVszCFUKGAMqJ1AO11A3hZHOhCt/ab
a0HnpMhvKzcFRzqYJQghI2ZhA/0CV5u6osL896+YnZiaqNqhmby6RIXhy+CBVLHyBLs4/lx4oFJL
o12UnuS5nsuguzcufKfbIH+c6n+vr8GiAFW3SITxMCGLDxZSBMhfX2pkj6IvwSEqPr9jeA1PyYFp
cXsQlrga5KjteqV2gfnXyq264sQWv/5k+Pn3k5hZ59nTngaGl1VYz26lNj1c//7FjUCLMS/dnJYX
F3L6n7URDIPKtUAxz6bPFbknsg37Fiiz65IWHdicoXdIAKgX98TWlksJ5CDCip5uLtM/KCaYt5UK
23PT0jefTDfXBS5c6dgbDmrRvKYSkQkuM25A0o5MHb7vxLgd9X4bjR3EckfNuoutD30688gBuCit
yF2cUp43yL3OV5GLCjFaTaFoIZvXx3AwgXCod49Z+s02bq/rt+Rd5qdBkrAGb1miZftQ0IygSZO0
jLnp694+jNXbeNBXxCyZoGpRUsmVh5dx8c1Mso2WbnetcU0gTGHL6o9JODnvMI5TIYI/LnSpa6Rk
puUhKdiCiwjgQF1+y2mrr1ZCj8vaGVzmqSxxy1olWBWRhazsKfA+gYpIP/phlGGKll3ZeiD90/D/
iQyzhbcL05UDbnk+HQqt5ozexRshUKh0+vE27Ro0RE51+wHUpG/XLWNJBPiONLMZVI3xmH/uNUCO
VGKtTluXtN7myQPd7Pr4SxZ+Ov78+4lXCvoQVGSd8S0t2CbmBM7Po9XuM+14Xc6ShVOLxiWBANi+
SOYmpWXTrp63LqW4N3DrAlLIrbTtD9fFLKpjcAmZHz0dLnDn6shjDfuLBAor94iNbx5gg1TVTU2O
7rqchYgUP8S7DMSzFHWLiZeuHzTfB0fdzfVia4JdNym3fXlrhY9qtSvXYtIFI6BTgPshiWqVMF7w
flI09FGRNqNr+v822yr7+7oyC5OmUCqjGiYHB2kkcRfR/d7BpzfguOENPkzpbTOB17YyZb/SbkL8
gRiSHiqIaFRbC44BLHcrkbqJOYPaU/NfqbsGD+1Fip9161H1D0YezFQemyKytjkM10BMbXW6gGFj
0HcaTcHv0FrX52w5EYslPgHnupybZROObpseaeuPYWr27qK/rgtZXLkTIaI9xnqn9HI04qDSzWs+
vePyrdAJ+p8SwpyCCx3Fhp+NLq30PdD06UZLVnbuonWciBCsAzSFxgAJBBWif8BlsB8kmIm7tdfm
tYmafz/xQ9EgjRMUtqMb1DcD+dr6+fpCrGkh+FG9GRS/oaLcjdo7Wqe97sPkPDjW/s+kzF9xogUg
a5oVhfHohsa9GUhbowNaxrnT195elmeL3UrIYNBuL2iTq503ykE+gqi8U6yt+vbCMcoT9N/jC3pQ
06CEdo9ZKdNh0G6iZOWqsHAanI0/B5gn8wRjdErRQTW6/rT3FDBeQHg4XF+KRREG9SP0LPAaYAlT
pNl+mgQtsNnQ1mrFnj5gU9lfF7G4CicihFkC+4G2utQf3bR6NMEmL1/+bHxhloJKi42gRwWn3Vrd
jn13ffylKaKOVaP3RdE4koXx5YG3wq5RJ9cwXyL5n7HowLhaqe+YxxCdvoExUcTAKUkh1flKjyD+
ZENYyC5FrRAYuz79AlF0Y1l3YTesLPnSehgzMIJOyI5GgqdS6iJI876RuZbc17K0pStm5cxYuodw
QbQoe+IR0tLEPoQKCNrc547i+jrw++zyLFbkjdFo8FTBchRNAOTX34GEu5uitYK6pZgDvUBPAH3X
uCieaAyj8UuqG1ynnqu07ehOpbVLPzjA4bwZCsCy2OQykSENFzNUw/mypVCBTGRcVbfV5V1LrSKc
LdeNb1540TBOJQiGUU9NB2cVEnr4Rh6jw/DTT99h37zp80CG5WHngj30Y5YCE6grrpzuLG+bxTfR
WlvqksnZXEh5guOR6rKFyPP0Acjhyc3BKU3hhYHx7fo8LUrAlnnuprvvovNFiqQimNJ8chs4P4Im
2vx7ffwlJ8Drk0HigDAILc5XGuRprQEPbXSNJtrD/+NF0l56c1cN5nQqZFbyxN+HYMXpSlOM7gQB
nLZR1Xd44tPxBXNtknGKSgclNP8IZt1g7K5P0pKxno4vGGsyqrBeZpxXDtcjpaDpTX1ujHRfaCvu
cmm1eSIgV8+lwibPdT5Rmup5ZR93oxtHQD2oNTv77aqQnKNuUFF41rrIpBBjDRYwij1pqPig5PIH
DeraZDD2lKasXI+Xrud06ABUQh/N3DcoLEuaBhqg4WXvDl6d7WQHVM4870GFymw4q9Q03EIcX28t
CWaVUi+c57Yeyk+qCSH2QD4cyGt56FZc+MJSnn2TsJSjIVML0/BNZRZum/TfTnop1UdbXrlTLZ0U
Z3KEwzUcpLSUlap3NTCIhvhZjiDOCDdD8VTaz52075tXHR6963Z62T1iWXRjU/VAPSihoRgYGgq5
1yqG0jmGdtxyeFKs4AXaAVFUDEfLTzZTBPxX9gk2zkorVqQvnPUqz4BkIMFi4SMEVyI5Se9IttW6
ivN3BPcsVXfAv2X5vWesPNIsLiKdHTzNElcQXpxvkxoMabodss6d1J8JoJBzTUwBsGFUvLmezqIg
Up5rSDmsuPKfC4qSegJLv4UiG/jZdBNMK45r3gHCKUiBLceTTcXgZVrE0krJzoehd9sK9lNNP05K
ta20tefsJTEG1kD0QPrlInSQtTHNS70c3DDdpSEofS/KWr/umghhX1VVGNM9hIjBAUx4Kyl31loG
YU2EsKW0CJj/YUKEJh3G8J5GOGXNhBf8L2kQvOKc8NV4Yzhfb6iQcvDL68EFLUgGU/3th/np8L+c
xsk5GKhWVsgaw/efbf2xid9+rTobXjg9dLNJBw8fylm+j6T7DGCX/u0Z8TMR6vkEwdnV0fDJGvgQ
f/4Ck2432VrDzMoqiNt7mprMgc98cFsQ+SPYraIf1/3kmoD595N1CJWg7qx5P+jDX9J38D3fMfxc
NE/Kjvoe8fuDptDtGmhPF0KbpKWVE6S+P5MgKKDqpS/XGRLCYqveavH+PcPP9wyuOHPS8Xx+0lHV
MyjFereYyq0cptu1t6qlo4JK2P8TYAn7rLSTztY9TkfbegQWGHKenT+lO2nY5PZKQfiv2RZ97AwC
R5sQAFHUZZ8rA7zgBAjx2LpJ5SrG3u9utejVKY6d+gAo475Rj35Y0iO972m+jazP16dy4dY2B0A4
XzBYKNITNC18LcsrmFVcFaZCpwNcPGm3s5sMQLOFUmtaW7uFqSWjiQeDXY2ssVj9aILByA9O4Sop
wJ/ejR58kCrIA2BTBbFzxQ7nrxfm9kzYrP3JRiptzQOmwy5cnXt9nt117UGqn/3k3zh4tWL4YgZt
xYUuzeepesJ8JoQ4LWjfhetlyde6Ac0+UA9NPd5pugmy5rhRp969voQL3oL80VzND7gcF0nBgMLa
KZ1BVgo3Uzfjv/nK6AuxzNnowl7TgDTNWovRO2DhP4/WrRIfnez1ugpLNSBnUrTzhap7B0orDSnj
eNNDeaKHX2o/3LXOz4oaajgkpeHo1Xc1hO7XJa9NnuCpjGqwU4hlC3eGWiXV944j9UyxOWg4sUCp
htRhopnOpeigAWF17aVn/vuihdv0xVAESOQEWtP5+F6Qdg2v6rlr2N/C8kG176r4+9uniC5AImd5
7owRMScSKOlDLUgKN3mAP88YVnbM0gqcDi+Yr2xFNCmNaeECvt91XzvIwd7x/QYtDTzq0H1iCqFf
24OvJEla7o76o1M/eZW5ImDJpYF4CTIpdxpwswQNsrHWOoOrjBvm+f0Qgkcf1ZuZ6tqvwQ0u+pVL
+NKOnGsNwDfRKdgQPSi56axpAvo0OvtFyuFTyxPwdFxr5W6xYFkGpYBAZ1HbQIeLYFlwGBZ+UWel
G/4ETKD+h9au6+uy4Crp+uYgMHWqJjgMzk2XDNskNVNSugmw2ptK0u/yPga7ENIc0Jwr0NBj6c1g
ElRonMoUtntsG44Dc2zplimUgtJuJiC+rtWCOZ9JEKYtVeBTUXu0KgBAtdNDbK/1DC6Y25kEwZ7T
HoLfqESHGIrAIDy0YN7DMUSTi/nlui5LJkB2de4I4rgGHup8hWpbsobe80vXGFy7+VCC728cr4tY
SkSAufufDBHcAWLvso90Dsyqvm1qKKCk1wQsdsd80r2PaQcz95Ohrp3Si4vExZl0AGhXF1kmOe/M
GMZP4gIbIuEjGPnXtVoZXyw6DRsVh1YxfmJ/0OFMGn5cH3/BBYBs89/3O4LHCbqwUkxfL9ygmR+o
VHsXxw9M1p9JUc+X3w+6vPdDDSnptgawHdLQZuuZK8mStbkS3ECsSmXS2ujSdc3XUssfvCK6ua7I
moj595NDmNfb8n/TVQT7mufhZuUIW1sOYc+HklnrucZETTXvRnsJUiFpM63txjUthH3veV4jlzJS
LP+YwmZZ7P5slma/czJLbQ4HdebPoRBXTzoM/fZh4CT7fF3Kovc6MV0hJK/qAsDEFC3ictvJDypN
9PIhip6itZIeZdF7nUgSvFdOPYmmpWxCh9eh0I+O/QSrvA1smqqF+j62vWI/xerRk+NbW2pBCKy/
JKF8A4MirI/wpHaB9e268tcNhSrR8ymG9BScjIwpztN9kG2b+iH+RvvjdSFLWdYT76CIWfqpTEM5
idlRXqsoO4KfZOMVfruL67DfBEUyQShpvMQs9h7kxWpjh+DktQ6kpz69yCsOftlqefbUQfyiN0Kw
KiUwnbIvue951SHOD9JaffXS/RltfwsQDMoBuHAihi/cSKteLCDbQx1yBGAxylrZ6yokTbpz6Abj
rkdLNXAO5DCPVSk/X5/15aX9/RmCtU1yPPGazDmWtw9WB81rAfNhAzw/GELXJS3voP8kifXyWaD1
plEhCV70KbjP5acsuMn9+9UOreUN9FuQcMo4lle1bcfMduoOfAWgB9kU13VZPv5/r54pnDGxF/eZ
l3FDL3OIGJVXM38s08dQ/qAX8LEde//7GIz760LX9BKOA1+1m4IED6e/86DVj6nN5fxdR+fvqZs/
4cSXWk1pqtUsQoJjSanaZwOI0DGvD1VvHa5r8//Z7r9lzZZ5ImvyR0olSoNjOnhs1H9T/dWyPs90
5XID3l3xT6e+OuNfiXEESmbFFFeM3hQ2N1wvXdJpWEitHOvmIDuvGdCH7YqGi+tlUC8JABxZObFI
Q0q0YsqaifWyIMR95oawXTn65s0p3KJ5hf8tQdDD9gw1Sn2OCqO6ddobPd8axadYOpTB3lfux3rl
5XHRJ56IE1wWiMQO3DA9ZyCsYTB0vb0BcS4q+K2O4IvAOfaL0GTCyvj4pVnz6CuTJeYDKL6I5VFh
sgJlR1Kregr9H164sfIHf/ueSo9TVTTBByVQqCjarIqhBvSi+ZtgxW+vGJcmOKAyUfTahJTJlZJD
61Mq/XHobq/v0JXlFmsY4qQbAiD5ORqgoHzpomFlFy6roJNBBDrEvOgTLtQ0GmCpK1ytuvE60GHt
ow/1y3uU+C1EcJrGkDta0swxbnUzRk+98Z4Y3fg9vuAxOyWt2yxn/NE4GOEtLDjXv3/RVZ2ML3jJ
mm5DzmgmSamfY+nOCr6p/tFKp5VpWlsLwZNYDm8FdjxPk7+PoPgxialWRCye/4aFI6RoiNpa9dzf
Q4LXAAFCyt4e9lL/M86ORkQ/kPUXvHsropYn7bco4W7W8TIb9gYJAD+6GfUvTfe1pVm/tlaugMuT
9luMYFsZ/LI9cL0cI/5XKIwl8z6OV86QtUkTzEttoa/NTMLQvoEOeU9pPzwld15tb03nXR7ltzaC
pY1lBuTWr6wJ5HBwMafbVVinxXUxdSiKFP5cNOSkfSENXG9w8GW887UHO/uQlx/MdgVDZclx0fAA
4DAVBspFQ85gpfDGRAPOF27Y4Sivrfti9HcqQDBly5mcJPI4CNvqIU6/t/kxsVoArl8a69mo/7G6
ZJd3K0otzd2pTMGmS11ThxAGLNc0DrA4evFBtfZp9eW6u1myt1MpgknzyhPESotmqvSlHCGzpab7
EMLhuoYSsaaOYNhpY0ZVndTc2h3PTRs4LsvqkCiBvomzcSWqneMSMUw6VUqwbMtqjTRvUApu2AAG
9fhuGuDW3vXyk62+Xp/ANb3mCT6JapXBp5iiQy9F3Y0hBcw30/AhHt6R5D7VSIjEslautTHBwmnN
soqdNpJEfcfBo9OMQ4XOzOMg9gYqpTw4sc2J0Jrmg1EUL4rdH0MiS7Cl3lE9ZpzIEvOOeev5gzJH
S9WtfyNT0Rxt1kjFln3Cf+qIqUcJDBk4wklh2OlRaR5t/R1xwKkKgkto/TCZ4FIhWALkRy7/riH+
u25ZaxoIDmAaGtgqAyRYrjZtlG9/Nrqw8VuqpKh8IJ5M86NZ77P3HMmn8yPs9zb1Y9/0Z3OSb6T2
sxk/VcX3MFipSphHudzpv1dZ2OlGYLZwr8uF6+dPafxZDl+kbv9nEyVs8HC0LEpW2XrDePC17dqr
+GL673SihK1tyF7cOR7L3MbxroxglI4/B5Q4ZsW9lD7pQ3qg7HhjW9/14a5TPwTOD007pJAR/Jma
wl0sr4G/sGArdFsqKhr/IFfudQHLjvL/loqisHNH6RdFq/nzBUZVngf9JkwPQ/BRiT5fl3J901Cv
fi7FIzyb8hQpGjc97UYbV0LAtfGFba+YYZ9UBXcktaQx4jZZq5RcNGiNymLqGC3bFIsk6FQyoSSv
uOalHcWu2sYequ9esUYEsajGiRhBjTxU1NHUOLXq6qkKv3ig879jHU4ECM4rHNWoBAGEOBbOWav5
YeZf/0yA4L8mu+mbbkCDdNgpE6juK9530VyBPoMBhKdrWSy67pSIYigAX6j/2UYVRM9HRdon/UoM
viZl/v0kelChYg/7ej4IaUsYlH1vfMsJ+RNr7SVxTZDgxZwuC7vAY7p8f9jU/ic9+9SB2jn2n9+x
LIQPMIzgljSxx3bsm9iaItz+JFFHrGO/lE9dF7G4Rf4TQbHE+ZzlsZyE3oTPlx1SO5vJ+1KtJesX
t8eJCMGLpFbngbzILjf+mQBj+HFdgbXRhc3nWZI9DCNX/MZ/oVQuXnG0a8MLW6+SKr1UM5ZAso6Z
Bkb6yvwvmtLJ5Ag7z2s0tQotbDYzj/Yh//asrb0Mra3w/PvJrvCLLi3N+VnaSLZj9Mhrbr52Gi1P
EoibFsDMM2XZuQh5bCghMlCCl+m438arDwaLOrABYM+lLB1ffi6gJABNk7gkT5RGG6hWNmZ/H5qP
faAclNDZaGG3U/IXq/k+GXex91DQ1xc5D9Q+rqzW2ncI57rWN2VSdwXf4T2NzcGEgWXNIJbm0gZI
dEbAV9WLbpss8prM6PqUQh/lxkmynV7/uL5jlpQ4lSDsmNyb0gEa+tSdtJ9+/qiXtxrgFG+UYZPU
A9VDtWAWAn9H2DZG4ql9N9b5a1xI4U2Q++Y92R7rthhNZ+VsUebFPwtbf8kyHPJiVO9elEIOMRBn
ST7lr2mtbqOIpp5hC27Jrk1v2vqhTbRNDkV2PcId3cQv0FqESXGjhNmDHhcbz1K3dRhTnS6vTMFF
MoDPMok6qC7SZoAJYQoqOMJGqejKV7+2NprZ7KXoU05hrxL9aOyVG+2FFxFkCV4k6Sq7tNKhfLXt
L4ETbxIt3waRupnZ1d++sKdazcZ14k1G2YzLkrfdV9P39mMQbTDVfb/aNLQ4eTYdgNyHqUAUex5w
6anR5mX5Kmc/5KHYpsrH0Pc3cALvsnyN3+ZiyzF7tGNjpib/dVGMXVpeFIJTVLwCz/3ZaML7Lg5W
jHRNhLDngCw2dYnHn1evyb/Hkn3Tet5KnmZBBKAvUHjxLz2yv65GJyujj11pSGlWvDaxvC2+2Fm9
osOCkZ0JmH8/EcCDg6pIUV68qpG3ifs7vMZh6J29sXbmXj5uApZyqooQX/k8OtC5E7Mg00dDCUA+
bTbgjWySqt5N+S00EoeoaXZaEhxbJ9rE1Vuf6gA1seGoga5uRigUO6xKI7e6POjzV23KbgOUbeWV
m8+Cfc8F7zbggdSPXjA8WmmhGGMVFK/D4B27SB02Xj9tOphxNmlteJu8jlckLpjH3Oyu6OSkqPQQ
gb5tyfaDyENiJqmc0N+Hteh7SQDEDxqotXPzsdjmZ3WaoUeGkb+2zV9jUO47Zw2RasEAHSCvgEWx
SamZokdt4q7JaW7OXw2uu/LzZqeEn697t/n8Fo4SJDi0mUN+dglXlhhA8A+5nL+GsNPpZb8xw38y
o75vkmGrQIqr2PthjRZqWavfMgXXEA+NltD4xVE50PypvzTyp1DJtsZwvK7bopwZeQKLswil5t9P
tm/aFS3ICi1GTelTD1vm3o8ojesLq9umgFm+/aBw6K6dq5Xp+6TP5VxcULdJAnJg/Dr1Jc8tyb6n
IqmU3wxQCGgYMSd7FZRCmYfQczFSG2eS4znRzGU17vK1JsUloz4dXlgc1Q+mFpD+6LVIquxjZejF
nWWupvcuIjLw6im6hlpmLua/QIiqxlSVqPYPXps+OEhBtocBZV8pa6iol4ES7aImfbg6OP8g1wlL
UmlDDvnP0LzS/7WLtJsx/ssK7gzjXnYOWfL9urldzhzOwKDYdoa+AJZC8OG1mbaT6RMBjqO/bam5
fjNDiA1VFCD/5EVsqsnFUvXOytu2n6SCOhf9YPSf8+Qh0sEamv6y+remdwVRwtYZ+rBoqsIqXlNz
46Sbcq2fY2GuFOoSodaj5hroLiFU9LUEPDWqYV+j1Os3tmQmm7rK3nx8YzVAquCabQIEER4Ms4rG
Rm7aV7hz5OJgVvSzb+01+LsFVWhTmKNeOnuJaoQbUk1poRL2U/Dqeb36WA1ZujfssFjJVF9KsUgl
UQxNsANggFgNZ3AJmyqv9D75VWPs4FSoan33Vvs9FyE4FlsOpF4BrOeTEbykg1vf/NnwgmPxpHgs
G3AcPxW/rDaJ39zjxP2RdhFnfsGdX4yFza5nRtoNTWl/8rpyPz76tb5/swZnAoRNYWogk1Z+ZX+a
bMzVhkLwrW+2ggaCB6ngu9S5bdifhrzeUa2z+cdJiZOmN8PoEuup810DBhnFpCX9/AgJ414es8JO
X7PxfsyCeKON5LvVt9vsuRjBoMahz0fwjtJX9VgGw06X1wBBLjcFVXK07ZBg5cJJpuRcD21U5anq
nfiV5t+NfdPJ/ZuP9FnAnIlkhxPoiStueF6stVL8aiQfadqKlL/C1r1uVPMQ5wEY5wWQ2iBXzk0a
4nGe1UqexnYXsxYN7a/bXN82wb5w4hVnuDBXZ3KE7RcpXjLCRhO/eoazKf4OozXE0TUBwmLYsVUX
9YiAYuCePOhbJVzpCLuQAJSkTs5jZq7SCIeF1Yj9UhuVzuw/gSTGVXlnT2tYYhdhCRIMee4Vnw+M
Cxqi1HbywU764ZPe7hp/51v7vloJSpeUOBEh7j1uWlFmRohQeJj76KyBD1yY07kGhrDnosazfLtn
eE+5a396EZ0AxV3+5h6KWQoelkgUjOMLYr3EiFMTYovhU3gnyRDI0l3/xl2BgPkayssmnuqiK2+Q
p7oOtan7ND535m3nvXrjl3aNnvGyHZeTAhdFX+nc8nnRH5Uh3jPtXgWAgBOjN+7TrtxCWfs0tc3e
BN9YkryDPuo/c1q1ZGntwL18u/0l3yBfBu7IjCt17r+ycvIju0xV0DqSTWEoO027ScZxyxPettfv
iuBDNz6EjQ8z79EDk3MIb8zmpV3z05c2M08Ds238YkYQLy5JGXABjDrVtXJ/2wDpXAfJzqLfLhve
GgPMCitcOGHqZbrFEtGSngQ5KEfVNb7I3Y1svDWLIQw/772TC9/UK/BgFAyv9cOesvqgWWMCXDYZ
7AV0KJl0r4gRbZRSbdulgQY9F7w+3+S0cXvhXnfoTdhTKlyYh6y3NsVqP8Slb2LuTiTPd50T5byp
j7Vk0lW3lu+q6UPv39vh8/Vdd+mbEME9GfXUGbpPsEeaLcs2D1TVDetNZ23jaXd9/AVDU2W2NKcd
IITcY89VALTE8wtCdh419k15k9zXJcwHKwfdwjyB00xuExVm0DxBCd2TtCDUMt2Vqv42lLqHUBs+
lOV0uK7LReJkRtinz9rmbgE3khj2x1UgN4pc6RSJfWv1W0P72dAO4zkfa/WQlBQkyWuNxAurQ32V
Qp8y25QuI0GxspmyzMk0w83DYFupz0O5kk9dWB5yWSqugHsmLxiChU2VVQ2lF5huHTz33bTJ/6oo
6SyMT9dnbkEP/O2MdKyDoqjogh6GNllWnkiG2zkHVdpqK1qsDS9oEatOSdKW4Wv52SD7Ek8rTw9L
AqAYn+v1wYG+oGStSiesZM8zXLPKN/9a8Vrtw4IBzxk/Gcb0+TFFXOfY8boqaxPTjYfXKvTAa1B2
jvXmWAriAAUThveYjv4LMp//R9qXNUeqK93+IiKYQa9Qo+2225S73d0vRE8bEGIQM/z6u+Qv7jmF
IIqofV78UmElmlI5rFyZTchTFYN9UYGkJ4XPoj9377ID6wAHSkXvY3B1zu/6qOeJNvTcuZjaoY13
5hYh8souIAaC1VeJaA0g50tyXe2NGKG8S4ZaHKQV93R/7wTA9I1aISgRCMFuzCdgt4SzAQygFyPc
1bnP2d2P1Wz8hSEY4qFiCCdcVO2x+cuKDf20vMzomQXwibjH6CdrSOufk752GlsLL32WeJxMz2So
n53uh7PV2GZ5XOeCxO9X75JZuXEHdvbwQqN98aAM+612tWszEeTuOshejSXj6qA7cRdxBtAJyX2N
frfNL1HnabW68XAsTxRCUZABFwPkFgvKngbF0xo1y+htMv08fIzNy90HCuMj46ajKwt4JaWFYuWg
87ptojcEBtPuRLdIwda+H1YVgjiIg+BiSwfW7bFIhZFEb0qfB1YzPKQgltywyzdkyIc2B0dOVKOh
3duIetpePRBn69wuJQCZDn/edSzcapjF8+NEMkqUnGjupdkBe91snVah/WfuNqIE18OLw3Z1Wg09
yWMERdzLmO57ffCNTPWN9rkxHD80ND+6392DPFgj6KEOe3dBvtlESck7PSGgXHYPdkMOG3p8efvm
40vzscnE6rwMMZ8J7XJ2YftJvf+9m4uQ3+uRZYaWQoRuH5TGK/Xz7Xsh/l/eEkFLLYjIDHvxnobT
UEeTkyoXfRrQcgB2Z3Fyo1MfPpMwutvCRZzoSpYUBRmSlFXDCFluHSAqTPIttMDK8QWCRUcaH84j
0o6S/x06nUNKxQov7lcKen41vpsbUXSWFt4aoJwr9J5qZKLfidOEl/qhMMl+Mvr97e1YuSEzAWKG
VzekAqiirsI6vGg0PUat84CeMVa2q/SdrTen0HAPt+WtnOCZPOnC28rAmJ1iQsxS/8Rpe0ri7DQy
9ve2mLWNMYE50ERjbvDPSRelHXheJRmmRdkr2DfsjdDt6vDoQwK/Bid5QRBNMzMBVqAM0Tnhe47i
+/zutB/2HeAiMC+hWSmsKulg9YlWc9vNw0vVASh14PrdVi06iqPRJvIYoN1ZhL4Ssx1buybWxah2
neYztru9/mvbDE9JBJzBdb+Ic3YFcAdRaZsXFuXPqcmedKM9Rpzcm/QXLtmVGPmCx1XRt3APwbOz
U3+rW0WJ4pRIumo2vBTktEAyDoZDYl5yUDLyJPUnh/qRhYdqi0Bwdb3AGABt5SJBKif7GrBF0YJS
CzWJ0y81JZ9qFAY1lB5vb8vauUWuD043PFmgMiTl3pVN64Dr2r5oXePXxaFnzr/ZeIIIl0jMCCDV
XJ+AtyIpQa+EgzVNaMrDwSW6H7eUyOo0roRI0zDVjJl9ByHgY0Zq5jVL7s2/iXN1JUDyKkuau2kU
QUA7ZqimoN6/MBRmAiTrTa0LFG+IZQKT2I58csj9/ozgHwMvtchOI2or6Vm1YNSMQ8e4GMV07hNl
P5UbnvfKkZ1JkHZaN7s2FA2ULqHyPtb7ip3uP0pQrga0FGj6NMCIpKNUsFJXm8S+ROFwVtBMoBi4
p3eHu68Eui2YKKIAjhEMA9JZ0utEcHqH9qWMn8wX9Jq7f3hEQNHSAYxcyDZIybfMrsOh03P70tOv
7otivP+L4QEhRBxHgIfldyIutCLvW5wjhIuNH8n46/bwKwrQ0QDtJAIuRBYYz8ggGZtKRbnYP2yr
8zVm+6U1+gXZSqsvi2YBEtM1PNeCgh/4LWmdCs1h02S1ykVNpr3a7/P8UeXPyXBMtNR3jJ2KgLhb
bDwfK0f4gzUdQWqCBiKOJHTSK1Xh6UQuffTObWtvluWJRXc7ggCMwXb7/0KkpzwyVLReE0Jy66U4
sLuhseAKxsIBESk42RfndzRUJZ7AtntxUvTCa6tPaazu6y77BELXDZdZXAXpOQT2AVAeQGwclGlL
VyXtq3RK2pBcJtTLO+SXbQchOxtfqbYFiF/ZGHGcwaykWcjOyakS1U6aCo8LDPduPFbwo7QKZWy1
frx9vJfvCEJvGrpbA5kC5KAcVRoUy5qKLmvecuNPdrTK3/cPL3qDQv2ijTZYqecKrEXXmmHI3fqN
DJ/d2NeK/3F8SUGG5VQYVY3xI9d3vtzdmpXYaOSC/ofi++HbSPq9J9MwDSGJvozqubIO9d1PLDjx
sfRwzwVQVF57koVAHDlJ9dadHDvbk2qLEGm5uR/mM6xoU0PUU061K/oYIhyd8Tcg4Em8V8O7I3rz
8SXbs1EjOzQtxkGpk37KvCTnGwKWlwArD8IDhNMQfdbl9JmbatHk5k35VpDyZ9OOPukElt/8cfuU
LnU8FK5QIMjBIsUho05joPzVvGP1W91/T03DH4HRDZHQz/hWQmi5Ix+q3XbA3kaA0BK/X/mapKri
3iqb5i3ujpx4fIuxcGt8saBX4yd1pyRGg/GNaDc4XvLn9kJtDS9diMFy0Uyxr5s3BTla6we6bHl3
CwCg0IQ3ZiGUvuilZfd1yUNXbd4yEHtXZw2d4+8XgMcVhTcfN0Kudy3yzkymsWZvNPvW7PO7+6bC
QsBtQ6oUNQaire58/SfbHe2sLOlb6+5qdEPY0NYr92E2vLT+SaRAfoHhd8z6wc95+/3u1ZmNLz1v
LKuNUOkxvg6ilp+lGx9uj7/2/RaBIWCLplUIDs+XZxw1fZqUlL6xeG+ORy3cD/pGfHAZzQGmTAM2
UaBf4edJL0JLMjeaVEoBKXtzk8JvqthvKHiIXQcgndzrtwpfV+4EcJ2AQUNLoWOL7LeaXcGqyY3p
m9qrXh6fq+7t9qItBRCQwSCzC1cCyUMZ1dnXIapHFQsFqOlr6JnN3U7MfHgh/kpljElKEYjB8BMd
DtYweoXWoJWKvbH1W7OQbgZufF3A8c/fuFfQHZoD3V4kcfLnhtl8FtLNmMA3CEcDwzNz9Czzq7If
22/A4t6tPhDlRAYcvgysZeQq54sFbB4oJhI2vFVF6Tks8aqNp2hlmUQODiWWiNgtcUAFQxfAVh/a
N9s321em322Jiw4zSFGi8ywsftknrhV0g+8ytX/TkqciI34c5ffvszD2gahQRcNC2W5FtqEax5qM
b0nyEB1jcnfUThj7/x1eMihjOkRx1GF43X5vszd7f/sYLRUU7DAQYKCGAk3vYBHP97cqR65YdqG+
gVxeeShULfMQinKBEmqqTR5Oea+RZEVPYnh8tgVluOj6YzL4RRk3pjeunT8z7XR7KvKN+Bgd5h0a
eCOqButmPhVbG/uJlnx6c7PRfQGxfBloCquPNlfRZJmlIfdvC1xOB1NxwYMi8t+A1Uhr17rOhDqK
pA/ib4W7j/iGp7qcz3x46e2IgWyntMLwxohWT8033URB8CHeSs5szUJatlSNKy2yIKYz/dL1JrJx
wrbGF79fqVs4HBGpE4yfE6Spx8eabXgV8hGGZQloLe4eUMKobpOzoloI77cb+i7Q+JtGdq6KS/56
905fi5AjFZERK2mF8GOg6V7F/XjDyllZItHVAeUwRFxDuVaCEqPlqZF1Qase3fyJbKVE18YHzgBJ
BZHIB+pyvgWtUmlFk8RdgAgkmNyod//yAEHxUYNn4DZokgmig+rINUDiH4iivwS1utnv2+svzLDr
xw5bjLQLnHU8/CYAUtIZbZKuTizAGwKrPCshqjS90D3jrUuVt9uCVlYKVX6CJw7WrOgnNF8pAHcZ
bnTYBInthdFO2zA9toYXv1/dhdRx0fWsxPA9e1f6H+a9pAUf63T1+eKqXI8/Jl3e9xhfVb9rVUCD
26uzopEAP0DMFBFqUV0sWcuKbdXumOZtAGKVH7ysD06veErrHNAjYMPuWLnUM1HSs5cZmYFgf9YG
CT9o3R/G9kUbbcjYmo50bAurK2x7wHS0eBfSncL2hHtKsnG5Zfv8Y0/+u2iy7kAXjaRCIXsbDFXv
JYXigVXHm6zap8k/Gj83yda01i4LDD2xUag6WFTejXaJZopRRYMycsIfmjugYWNcpuY5ZuH4OFA+
PjCtZ1v0CAusMyYq6CwAmvs/hjhpOZWSAh9ROjSoqtR8QddxO8RrkjsgtujRd8Uh//RN3B5CZvOn
Eksfe7nSjLU3uHZ/UKoWfe5COuVoNFJnh8pyoo13YrndOLMAJzuiJBElJeL368vRGUnScKwL4ad6
2DfdJ9uiu6rY6qKz3HDIQVQWJSVCi8juS9VMrpXWlAZ280SH+Jwr5a4HtWUCnoQsADZ34xivykMB
LEpFkRdFLfF8XnWHCs7BSGjAs9gDlv3BSd/14bNi78PyrPfxhrilDsMm6/D/oI8RQ5KnR8c0s4Yp
xjbTQ+ipWy2Glxcf2gXNQBH9QvoHkZH5bCJN7bKhYzRA45Fd7j7W+eu05RSsnQSCZ1ZFOhzegezU
1HVpVjGyZUHpNH4JXr6we4Ny89NU2d3WmB9QTunlgo+kIsEBQahzkGxEwnjGaJylAW9KfnRQP5x4
dqPZD2XeG/tRB29v45oguuRDe+IuSrSZpkUHNN/5Dnyt+rdjE9qUKaXyKUeYyKOMpEDuZvzv7e9c
rjrwwFefqc9XXUOpWMhRphTUY/zcmvlfBU1S9M453xazPDui7xYsBfCWoWeeK4mhtBnIqONl0l8d
bX93jzJoIAc9fkTZNABNRHZmpqSx7KHSq6A5KOEbKYP7vx6ZdODLUEuyTNjHupZxs+ZVwDrfYjur
9+8fH1l0WLEw1OBrSxc56ztH5V1aB2bySE9t9i8W/3p46UkNaW0VRo3hR+vNyt75RhxqZW8FA4/I
FQG8sqiSHbNEaRJFrYPK2Ll0HzkbofGN8eXEHa+VPIlDjN+nOzP0+g0bduUGXH++I13UvEnKoge9
T2DW9Zm16F9JGn+cnNPtPV6qHg0eChQPQKIAS3zkRK8eIcqrsSlUqwpy6zQlljdVQWJVPqG/bsv5
iCxKigcFLLYJAhgbVaVyjjs3QptHWpMH+BrDdxvX8LXcTn1SMP0QKwnxS1B07Rk012NM8mpns6GD
bgKP8R9UPlQXJx6+G+GY/TONCX1B/5H+reBxctS6yH3h1BkONYUVo0ZDpntDZThbBsXKjiCDJlgQ
RGwFqIK5TuqVzFQjN2dB1/ZnE73hT5wl064KjW+312pNEOpkka0H6MpYPNhmVmQOSWoW1GXefUYN
hvrooDPA66SVWzUlK9uPXQf21QRKeEnGYbgDS7JSyYN0OLXpOSqfuuR1LDciBytXRQBxxAOKMCpa
ss5XDhkkdDzNnDwokyfNPaRbhd5rC3Y9vqRJOFpp2m6B8Sl/1cknTp/ddOM6bk1BMiYN3g6oWIYI
VTuOL3a1u73lSxsZFURwVYXNZCH1IlkZJGv1uLGNIUhMTze/I9sMQyaKf01/bstZTkNUKqmiva9h
iIj2fCeaKckcCzQ/QUFPyT6tNrTJyvDA2Yl+4wDWInEobUSt88StzXoKhvaf+FTdW+GBPiXCZMFD
Ctw8zpJ0jobO6lI1Il1Qo1+F8Z7fjaX9PwHgdgIsGDHBhT3QgWLStlgf9PUf3fnD7n5QURWByC+C
ErCVEEadr341TsgFKyMCdFHop0f0INgQsLwIECDcLID4kEcypFPaO2kEODAfAiu1vKgKXPUSZveW
XWORTFANAtkF2D/eVQmxwlBTRx2eWEGDnqjQf81GBH6pk9AQEQRBCMmC2gZJyPkqTS2LUauV2YH1
VKtf3ZLtU1LsLe399lVYwH3EPBA0wG3AkgkLR5ITmmET88QJqjjQfoN1WzEP1T/d+AfMTaeo2PD2
Vq4GpAlaKERxljiPPo8ROB8hrY3BLxsU+b/YFkwGWAkkb/HIykGvKSJuoQ55EzDN9j4Rfi/fMpYL
4yPTJrxIAcSaL1eHPjFVHDdNABy6r+/RxGrj8ArlMLcQROIWh8rVwUoARPNcADihnASl5E1gxz2Q
ri9N8lIXj+4X5WuZTvvbm7+yGzNZ0hnLMyUmbQhZSoEAauIr/F7crlgucILAmSMiDCF3HzcHxbTH
emoCS31ua+Pkpp03OBpIZ7a6OK3NBQkTsBoB1S5KUKV1q1gGF6ZCNPVnYx8j53j/UsE9guIiqHtD
cmY+fIQgiRLRVESlvNbZ2/XddjqAXFfjS1tRaDEwdyFtg3x6VKjPnA3049qxgnmLKit4Astgdlka
aBXWpV1Azb/F+L2O/5TVL6b+yIZ/LG2rQdSCKFNsO6oh0K0YBgmYk4SGvrKnrU7pJ0QR2oAMxMvN
vUpP9esI7s9GfbeZT9g5Zw/lL879cvT7cEezC0qr4b+hwvb2vi0Kx+VPkc5FURDS6orRBqNTokP6
c6f8GJMfVHlOmejPYTXBFL/oydttsStPEC4wmEWA+oVZKdPIgkDfqLI0hhr6Vv8AAgY4ldsC1vYT
FJLIqeHQiCTnfIWHUjUUE9SEgeM0e56cKlKdu6nydfOUkeRQuN9vy1udkCXKCECiIUqG5vJUlyes
1kgdhJb1UinhbijHL93dbClit+BeIBqBGJbQgnMx/UBzrpdwv0D8oJRHZQuMLf5f1q4ou4VlBgsT
wQ7JNDAnsEkoUVgFavVUx/auHz+37pNdvjS8Ody/YgBOElvkbwUidD6VvDTDNtJ1OPYxN/aTWehe
PPYcPUGdLWJasdnSrEAiKWrIEWqBwSmJskKrsJOhb4Me/F7f8nSo91r8XoS9sdN5tEXhvrKGAoio
I7kKrAmMhvnEbABznAyka4HCAXFNwOH+4OqneALB390eE9YOx+GjsAfPoWRIx9SJzW4SQfpoz5rG
71zLu71JK6+G+wFxQFwTnodMwVFrYZLFo9MEYRHiYdrF1VZhmjhR8t4A84hzgAO97N5OKKNDoeR9
0ETZASyFnkOHZ7Wjp24kL6lTfLINzj01Uu8/fnBlwfUHJwTVB6p0k3Q1GtGKZOqCITQ8p/2GVst+
NGr3r5/wQRA6BK5e1GDNz0I1NGFnlIjtJV+1X9PPezcH0XqUHkONoq5vAakXlapuifx00HXpI4yi
RwSyNp7FpVqbi5Ce9bao3bCGwgQXZu9PhXtCT/JPaBu1ARfRhXqcnwLIgbeAWwN/cwGBbflgjgar
k4CFdYFeZ0MHAvzQ9J2pfXZIcTa1bxGvd7Ue7d3Kjp54mI4/o4Tmv1x0lTiQ1O69ATQrx8o2I1BD
aJ1XFLm5a3M3OhBmbiHkls8LOFSxnQJljsi//IBHOuvNcYqSIKHZMTIr39WO+TSeO3c42zB7gUy9
vdcreSpIhJYUbHsiECedpLbjjICglAYpUzXf1FKv0J+8XVOSHVXLfu+wqPd0hRg76tpAh0XG74qb
A97wtNv3TdJuPLArhgM+SBCDOQBRonRceiqmmiMfjTKzgNIvI0OyTt3z9LEIH9z+U9wYHtPUfVP9
IvZWknWpX1F9DWXxwZxpL+rJ40nvJ+6kaWCBnncqh3cQjzZe3LuVlzbGa27Uu421X9lthL4Q/EIv
thVzTdfLMkPfaBqgtaA31o9TmfoxOXWxtTOH99Y9mMon9MvaGfoDAwF3rn0jBFSr1g7py2T09ezb
7Q9aamVRaYCWzvCvUL0mR0nTDDQdU9il6Ld8qKNTtOUkrtz62fjSu8LBT0nUtE2Dhr+mde7VLffS
TV7arVlIB6hMLZKiaD8NosTal/yntkn8vjEPUzLKhmy0I2us02B0/ao4D/rR2QI0rk4CTHnC5MOj
L5c1RQa8tawa06D7Q90D0TbcntUZXA0v6d8axiZhYFgK4BN2QMWCIm+LvmfB8Q0eUpF0R4YZRwpa
TdqH3rJZZCtmGiTjQ09Kr7EOWfeEv455yrN0l+a+076a07ch3CL/W7nKIEsRlaRQ+vDvJKWWW/pg
VW6ZBjp5stJDMmW+A1NJfUE1x8Z7vypKPMHCHUAsWxJl6h2SASbHRpW7KNy1qReGpzT0yu7ujI8B
Xrj/ChLG6JVv1+oWz80Sgkzt1S0/1ef7776Nhx3BWQTXHDmhNPRVx/WGfdz9Nj30GwdudZlsA9sB
omg4AOL3q6+v+gb1slaVBorho2e18mz8RBe7fKsr39q5hu+HIKf2kcyWzpydmLxkJh6Pcdg5BDlb
D9X8txdqdSb/FbHIWRVapne2TYMo32O3C/3VTfwu3LNNE1bsqGS8gAP9P5P5eCmv1oyGY9jHNgFE
Q/MaemDdYUTDznu7gYprei1FUgVVWXM371waNInX916xlbhanQXcJDgUAPUBaDDf+VR1e0W14zQI
J99ABGrw8uxsFcHtXVndeMCwEGYBLHsBlADvcoH8ooVdQR9mO/rqDGfQod2WsaaTweUmCM8BYYCo
+UxgG7XGaJV5gHZTWnLotrChayt1Pb74/Wq/8wq8VZNW58FEvlhgR00QtIuAyE/JVsegDydYOlrk
I0SIuBRAQDKupMyyMHHcqAgoi2vP6c3vLHbRW0T31RIY/bY42cBmpUZ8zMvGa7jp1Qbd1869JWQ4
fCg9RMdjqBzEVORwSsLM1LUpElt6uK+cg0s3rMmVY0Fg0cCggWULt0xa0jQdWs6tLAt0Vj6XYfg7
Jc05G5INd2blZIiKJQeerMiYyq65ntXADdMaYuLfP62t7PXW6OL3q3ORTFWFOsQqC2L9c+oEW6D3
reGlY20MgCpUCJsFZHone5t9uX1r1rbgGmgmfX2P3lfR2NQ0sFqYGm+K9XZvnaY4RNcSpAlMKFTS
ay4kmPvM3Pfv905AkNMhSyOqQAWaZr78nVkRmJRQLXpaHfX8S6trILv/57aQ5SbMhUjv42hXDdqL
4lUBBtNnxptZbIUMlvswlyAZ3+EQKrU5QALrejSyeyHEt4vy7vs2FyIpe7uuczuP8P6iZ31cnqfi
Ud3i4l2dB9KjqiDyRpZUSpxpYzSBOwLb4SiHadK8HnXxRL/bE8I8roRIj+IQkRIRPwjp6XsS/6nC
jcDE+iRgowrgoLFgn5moaXF1wDopeupXGUdlP1JBzdbbu+JMi3n8R44Mt4XN2IIzHCZE8422npnu
cn4cmoN76B2/fkfbVH0Lb7uS2JyLlPbH0rspQdUzDZK89ugYA2J/7rInhRIf2aFCOzCwyKbN5fb9
EZdw/qDNpUobZgz91PQDpHaCFGxXjieHeeb9yS6AJFBWCKY2dD1btNgZq8aJmkLBcvZgww+ftfj3
7WmsqQG02CMw9AV4TA5eK2ZVtHGiMJjJsaeFn8N49y8EWIi5CrpYYGKk3ZnCHi2LKM8CpXwIibJz
8/Z4W8LSPjahI/EcauDNQERJkjA4oz6h0TAL2mbHTOa79KlsHiaa+CS5fzIiPumK8BXynTIWIMuA
27bLPgoirdgb8aMz2RuTWdmPmQRpMiSaRtYokFA8V8a+dA6312pleETyRWMQEy/MIgyuUE7HslPj
IK/PhV+mdxusposoLmJoKDtH3k96GHNzSjQ1ZmXA+58MXHa/bn/9ihKbDS89jOhsWcZ1ieHTxA9x
vand7+x7e5Ihhw0STFARwbAXBHPSw4ggaRe6dVdcVHNX5OUO/Rt2Fj01+t0m3FyO9DyaQ1pmSgs5
TnXpSzyQf24v1nKrEYxAioggIA1ciZxhI3bGALNKk0vz27YfkZm/PfxS/yGyJrAXuAyCq0I6qC11
erVDVRCgVe53Wx0P9LMSV0ckOb7fFrTcdAiC7wNWT5xY9KeeW0MRT90xydowqJXPeXuIpoO9ZbSv
LBV6JMFuBwQK+laei14YZCiR9r9Ew778VWxVEm4NLz0VZm7yQicYXuHv7q+y2YDaLPUfEiQA2SDP
KRrkyLDrvKpzvdJrdkHLKsO4xNk3wi52sgvvVx7gbIFXIyBvuBumNA8LCGant5rsUiqZZ9mK5zj7
23u9slJgbEKNCB4MxOQt6YJ3ppHYrenmlxfwV3sD2jz9b+NLd7sknamwMswv5rQ3+1Peb2zF1vdL
dxoI7x7hd3y/PpzS4eBuLM/KVUA2G8+OgWJqdCeVjF2ucRUvacEu1P3JlcqzKADFyVbXhJVJXEuR
A3N1PuRVppXsohCv+G2/370Fs9ElvZGatVtkds4uYKyYhn1t3v0EgZYLVEmCCw8BGBl82/Ee+0sS
dkGfUk534xajyuoeXI0vbbGhhU3KrJhdHPRT6+AQ+NlWMHlLhLTNw6QgzYV88kU3DyTeJe5R2+p0
tqK9r1dJRnnQjg2FA+DhJXWd7s+IRuCBydEYw6rLcA8Tazrd3nWxKnNrWbS9BMEK6uHQm0I2MwcQ
SigTimcu1jCgtzLdRcOxsP7WVurlxrdqupfEFbAPkPgDIwZhMJvlRyPVw4yimzq7VMrPpO63WSyW
l2QuQPx+FSJp25gZeslxzKpXm595f7i9YFvjizNyNb5lDVExDrjq4XRCx9BNmNvyjM2/X9K0RUT5
1BIsUJTtSmPXkWd2b5N27AF0uLARLAO2uS4p2zy0emNEhUGAICwAWEV2tzLH+IjxInON8gHYm/Ml
cuKoyKIssgO9ei5P9lZd+/JZnQ0v2/pTWVZmnipWUFTls2sqf4lDH0AZtUNI4+h2dHd7w5c3Ej4Y
eDjAwg4/H/p9PhvGWTtobTgGbBf/KuNDl/sj2ZCxcqhQjSJqOpDng7snPeAZyJlJbXVqkJafh2Fv
bMGTtsaXTDWOtvM6UzB+bARl81k3NnZcrMFcixA4woJeAvVfsNOE/OtLQYVLxuwuyItXQ42q85BU
z6DU/YuKsX/4UD20ZhM/kPhy59agMgVcjMBB4aiBhUXamljrlHGK9TZQG+oVpmdVsac6X6Puz7+Q
AywcojOi36E8vcpoB8VVURCdoBC67nYZ35Vm6b3elrK4+ZgFaJR1YeyCrFT20cKhdXhGizZI8yNS
iLGzM8p7lRdEiPp0wR4koBXSG4lKvTbWwHIdoC315CftbozJuHEWFmdNyEAoH/wyaCiA6tv5WaCd
y9BZygTwMjxmzenr7UVaGR0VhugDKgBJS7ZptwanljJmY4Bi7e4Q8f3/NLwhfbzSdV3NJgzfu0/a
saX3mqGoxLz6ehnqT/PQsKsOwzfKIdpb5v3bi+GRwgMTt6h/kb6esRJYclsfg+5JK05ddL69OCsH
dDa8ZCEy3Q670MHw6CDgup9M+im5l0MLSGW49qD1AVwPdUFypwhbSVBUV3A1SOrQyx5GsoVGXpkD
BADnhNuMiyADNZti0Mt+jFXUGYZepBjekHG/67diFSvHFG0m8VgA/mcKStL5JbAIAgi4z2qQ2bty
2LlbRRBr07geX8i/UrhDp5IyHjB+rb5kyee8OEzJhmX4wX4yU+rYC+SDxT4glbWoBQMFt4vCUmMK
0qidzopalge91tkurLsohq6tX+PaPZpu+w1vS/+H6xOFMdGrPPXSVNeCREly3zRTzdyD/TNGpbeb
eqSu6ZnGEfOBWcyf4zpO/sBrJYOXmmqvHHRwbe5ap7cf3MnpDl2s50fE9tCuYizYDxQxs5ck78sB
SN6peXYGUnua4kR+6vZWkBp63TxkVrkjDt81xsgt31Z7N9s5+Vgfwlod93SMlFf4ysahZVp8RBNz
tivVPo49A1CUA3oXR7/0Ie5fw8H6odTd4FkAvnlU7dppX9YOQLZ65KvawE4TqSbqGTrVnlBXqHhN
NTWlXymm8x4XMdubcRI/Vilt/Cpm9WtZjNOfyDS6R/SbB+glm1rfTbTYd5VaPVTgAPWBgeSXzKWR
X7Gi9txM6w4g2K+9BqUVv9XeAaVIYZvBYJRT74GeKPTHsbBf0AxD+5267kD9ko38FbpfjQB7sDrL
U8KQfO7pQA/ciX41ZuhuAWyXhxGPPm4uonI48HAm5oexmpjZlF1iBoYJ7gr0DUz2of37tu5ZXqi5
DPnA9y2vKoA6Ai3ZkeeY3605MbwIMiHIAXpXuabWNUqjKAbHCOxBeaj9AjjDf/H9wECJomP0MpMV
m2IWVd5E2LoIhoOrBy3dmIGNRZ7fVszgSoD4/UojdCj0ibTBMoPJ+gvWIa+ikcdT1HtshYJWBSF2
iXJduIsLRFVnoh0DC7kZpO6lH45GiK7f31x9q/fR2qFCh15AOIQaXSTS7Y7pfQ//FxVqtRdXDxSA
T1p9ub0rC1dC0MCIfiUohoPZJaPDeIquG1U1GME0GLvJybxieObmWWu/0PTvbVFrBxgQPoA7gacE
zkF6m+tC7Ru17bXA4G+D8rk73h7+I5ki7z+67MCyQ3wfDovk1DF9SDQt7LSgZYNHxn9S3h+RQ/Lj
9IG4f/T6gfKnXo18pXb2Zfk4NF9QquBxu9pPeaDlz33znPPfxoSGxRtGz9pO/vfLwP8+P5lT3bpG
RDDzhH7mkzcCgddtmM5riysKGlGkiecWTFVzEcweaEb7SkdV9EkdH6fPtxf3w8eTFxfmAi6YbaMu
UKaSUdVW1fGk4cwbqu8UrpfrzB9Aq0ZPjNW+PrIdVz45Lljool3XH1jpHrTkbwg2gaj4UeQnvTop
W+bYctKofwWbNjhURW90OZTi2JNr13DGXlVa+V662d59edHn40sqt9S6hNYU44/8n95w9qbe7Ed2
dpvubo9hLkjePR4aZtlDkIGnCbzOaTJ5tzdwdSpYJ8DBAN9YUAHFIr8foV7u1TSLzyB6ujRlee55
86MatnAPa6JEuRm0I8iOFsSgLZyvMGkLG2w0/bPdRMe6QgK3JszX9ejL7Wktb5YuKIz/I0sKG1RF
1BDGIKtV3g3cZnRG5Vvp9LVThogtYHPoLSNYJOdXKyV9b4ZJaL1yB+0Sm8bbaqy2NglQbSOLjguE
zJtkPeQxRV8FvDevsTl4KrR8GfZ7XJ7bS7U6DSAPRQ8hGLUy/EtRhnFKwW77SkADrHoKmqXcFrA6
DfGMoMMPelvIUSmbmnVoNROm0TL0HFB3Ka3fWmXYuCtLHAc61iD+9R85khPm6J0LeKBqvSZu6GcC
zpxpe4NfWlQgsn3Xtf6oFl6dfTPcr7dnuLKEon4Vxw2xA1QbSRtFNBqj6sVWX3kEz8kj2uH2+Csr
OBtf0jdx1Aw2HzC+0voG2Zmpn7zflrByN2cSxBdc2UhOkpIkaiChrw6a+z0BqPI33QLUry2TAcZK
vBYAJSHIMhfShWCNddtefXWcFxa/3F1VhnitgfJ0JFxR2wprdT68Etk8bo1OfSUG+jB1exq6Ht3K
Zy2yApIQKbAW9qXSqCHmkEw5HIhfbCx8x/6s8QNNTjXf2Ja1jb+aknx1qsrpNLUYsC0Jf3Fy+6fb
8we3ive3d38p5oNoTJSOQ9riEUCNTcTVNJwAb94n/TkyPJ5tIPNXRSCfgpcG1MqunNqPrTw2NT5N
QDwd4SV26SlpN/TM8gwjc4IiNtFIB6FP2WSNUH9fGqk1AeJo+1p1SJVnS3/Nh3u7rolIzLUc8R1X
d6XCMZ7S1J4C7f+RdmXLcePI9osYQXDnK8naVJJKtGzZ1gtD7YUkwB3cv/4eqmfGVShGIeQ7E+1+
cDSzACSARObJc0CB9HOWydxf75JFc0sHuRr4zgB1FnZJWlKwDioNCChqf84C9DTdXmzZ94WrsR6d
FhkSbn9i+cY0QcSUGbKTeGUlEA6iLL7Qoi4IxMsZGttES5hFo08jmeM3zqIozB37LUOv+9e8h4Qn
00sNHBsAi3p5p8zbpZPWc6l2jJLi0Guq39fKr8aE/OPkfL49/CWmvgxYL04JkYJ5asDuN0zYwHN/
1KNdyj+p6YPmJkAXylJdq6aAhEMzMhBY4Cu/nIZZU0ist0wNLfZ7yr/OWh4MY79L409FlUlyUtdT
jmFZwEqieQC9vOItjnY4DiK+Qg3Rlx8U6lu0hOCIrsjb7elbt4PIGpgKdAG6wiFr52CKUq1WDbN4
R+zUL+kmMZ51+vO2mevjYhnOHzPCMTsZk9ZpLVfDLk78XEm5V5iKN5BYMpw1OwsUz1pouYEAWzbL
2V7GLUWtuE5JaDv7WAuq2XMl/iazIOwFE520BLk8ErY2MLjFnkcAXkpGsfxK0afPRyGcSJCAn4t8
hg1mePYU5DICkNUx4NhDgQTZzqsXejwho0qijISz8QaVRkTsbi/x39UhgMhwOfOQZxLrL3k8lG6f
FCSsst7r9w4ye7c9SmZA8CitUJmZt5yEg/m127ZcQol03UWNwABNL/8dwPvfn3mSkVlNrXU11pkX
xxr147bDPafbwze77veWg57UudhFY/s17+yAKhCaNeyNClKRymIbZqCziBVQG6BjkEC0t+VpkLFK
AqlenQSkAxayDMyxWH8G3X3amJVLwj7ZOHEA9te/mOQ/3xfjlRgKmFPELBKmZEfTQy07UVd/PzAy
IK1F6v1KURVViSzuIw2/3/ritJ+/3P71a2eb4eDiwv8QCYnXljW72dQUsbYEkId5dP3J2nVDshmG
PrhtaS2KREvzO1sPerjFlJfWcVOPuYrTeqIH2803pDAPk+H4A1E6bxrRkOvIKN1XR3dmU7iNzNzh
6cRgEwUyT3EPc3HU9Nqzm1+3x7Z6WJzZEeILGln5lNWzGk7FCzgRTPM1jv8iawFyqD/zJzy4esJb
OBpsIPv00A3TQ0dQFKtQc4lk+OnrNrBlY5/ZWnzybGPnrLOjqZ/UUB3TYFHnY/d2vUkt6AZM1WaG
yEkMssGi+VaOL5WKN8Dz7flcWzcoQiJ+QBoG2Uvhxm3VYtbB0oL5NBEsncCVDwXbXiabtOaREGxB
sIIiPv4lWDFKbqIqhVEOyQOjp6Z9UPrPPPkMgpCNyiXPmmuOY8zpuTXhMKa1Ho3jAGvoIrwzISCR
gnBkNGofMcyGqNWhNvt9mVaB0zS+6syv45gFbR3vVZ0EXT5/jxvHb+tacjxe92Vc/i7xEJ+quE30
Za1tVnqu+0uPDsxGlq/z1GyfMNdTCd1Esr7f1RX+M/dinJg4WppGNXamZkxBlRgv1qAEVco3MZWJ
M8pMCZuzBSDWyhg2Tjtti+GpGoKy3uuy1snVy/BsfUUSy6GY5hoqOmoYQfWOknEbWZlX5eU9aSJv
itHhGoM7O50+mUW2bbPiiY/W3VSDUYHmWxo3+watEDRhgR5nHqVj49d5vL+9r9byRdD8xnMUDM1o
whcZPYe0cjl1F5fP7soS+oLKlhiHrrmfGnRd59F9UiP2LGpvRAn0tu21e+zc9PJyODtTHNalFtxf
DRu+YXdU2dz+/OpmBlnVe1YeqBnhqLdQr1XwHMCRlf12EaTneeelFBX99lUf35JEhg1ZsbfIPYG2
FI8CYBMWrzsbDmO9yxWXIikSbVi5VX9X427Styb5HMtAhsvJIIS6eEwtnH06iMXAX3VpKsmY6lpJ
jpmzpt+NM3sUHCeFk35yIhWdWn0eAKq5HZVpe3tKV2412MXwcEKgjivqRKKDJmmiPFHDPt5ZNDAT
X5epe684xYUJYW8icdqbnYGhKUPhk/orkHUfd7sLC8K1map9Y7Mc62SDpQYsI+Dp6f+fJoTbMiuU
YdAmmIjYM+d36YdRstCfXHR74NXYQLaIE9LiOM5ymuFNTbWgnzfAxAQfX2kwewEAujQrX9Wj295M
Oubqc1jUxisbsgDowF+FFKG35lAOwXMdVQrI04g5Y9oktM2ZPYeKe+dau1pJvRlNf7fHsnLcg433
jxFhNZQCpzCKonPo2JWnlJDLgAI0uWep5MCRDWb5+7MDICuGgrrMwGCMTcJ9N0cPo8TESjJlkShB
zRsI6aXufWliRAGmbA13DmNymMY7hFz9y2B+OEsJ9mLANVGnWAAbV1nKprUSu1fncCK7ptk1xQ7Q
nttLshZPgh4ZRNs2oIxgBRXmiqo6x3U0TSHVtH2kxl7KulMHtE5P7U1fAm9OtF3Ou9+tzo82Nfy+
yf1Wly3ZymmDnwGcAvJSYCMWoSmq2yuOUetTaPk0Y74xl/7tga743oUBwfcSYvSAHNtTaACDnG0q
4x+eqV7efJSHD+4N7CBaS9CwCeiFMJ0Rj6selThwr4ODz3OZ5DRYixLA1ow3p4Em5KWl9dLvUEhu
QTKnTAhlelCf0n2t535pH5mubNHq6k3k0YoyrzGfVPvHx2cQPa5AxQCAgXtVcPku0hiSFqoecmvb
Oj/sKkFefqtLSvgrGwtVM9QXIW2CkqnIOtMDuTjXjOghze7ztgmaKQUBye+idH1UTf9iRAttFrTL
LGR5hLhfAw+uPnW6ETrDaY7erO6UEaDDqAwis+Z7QHkC9wNUyUqeoNGMJMtG2KF8Y5h3vPT0zkMz
h8TH1zbRmR0RFMsnLbN7NFCFg/Nop7XXfZjUHt59bkCI5FBsAj5KhwGV3aHDNpNB+K8JqBYDILVb
UMMGsERCJJoOCQjdStUISy1Td9zsGq8iXeqh4p3f6zHyRNHM611tlW8aH4iHp2Plc2AJPDfpZRWc
Za8KwR22MfTpwRCCrIghBHe5GellogxmWLb3NcQbinvSSp546yZw5y5Fe7R2C6dS17YxUAeVGVq8
esuM+N5xSxDUmpvbjr7qGMDS/teMcCoNLE7mVoWZ1ADfqTME41/kMzFXfywsW+Dsys1Tp00tqzTD
DDq+m1F7vj2AlZAelHsLNxgK29ePo5TMSVpUxAitNjCjo5EiSNlSdoRWohROs7omZ7YEH5z4iKsC
l1RYdJqXab5TAecqSxmtrsiZEcG3uq6ZKH830vq/1I+js7GN0Olhgt0MwakYOFgUxe0+TXDgYK31
UrnX7Olwe0VWz7QzE8IA7EFTC6VOsVOT0jmit5b7lgIqYg61MK8yinH7cXs2Uv4WIM64/VTh9gFe
i1udWsBeawQQWPN0o/Mh5Rfwj2P/MWEEGmtL4R7CBcIhZ0/VqLhVZYRKva/ofn97HGsLj6sNNwHe
PmCIFrYi060sz0mMIzTzlLdcRh+y5rznnxf2YVF21pQuy9IbG5NBS/veMSQwwZU3L4LFPyMQ9ocT
5xEEvDCCuNgBL18WqBDsC2WDxuzSG2VidLIBCX4GXYc8hsKZEeqVgwz440AIgH2724uyfEQ86aE/
ottLuRKdMEIgABoqoy10aoQpe+4VyH+iNTg2/9H0l8p5YjgGbptb2zuoqQMxixf8IvJweVii379x
QdplAHmiAYL/YvVKkA4UQoKb24aWD12P648hYfIi8HtntQZDE3rx7jgdT10CZjKWZC85shmBU+uy
WGfVv0EBAKZKsvxf2Kely4eKjcwIx/HJSTZpJ4nZ1r9v4I2K5AeavITdWbJxkd6bjdBMdlXmuYNk
ytb8DdR3OAG0xcfF/Yniee1kVaWF+rDtii1KEiyTPOvWlv/chLBHs2QYMrQAaWECGv85GLW7MkFf
hMTJ1iYKjA8EnAYQzEWR7dLJujkGPbKmaSFr68ZLiT77blvLQIFrHrYQtYE3BnEb3m+XVtS00vWR
p2BUJPomna2Dm7mBPil4IybNVrc/KFmNjksQxAOW/S6Kfg3csay2o2jtdU9IqanG0+SEt3fMe8R1
tmXeDWBxgP9HNIPbRhxQRapWS7h7KnK/If4ASiLjUE8+M54NPai/q+W20r029aG3NMuIKIQ1uzK+
/P1ZFOW009RUeuueaDnX/7h1m21r6sgEs4XT7sqK4Bm54ZQ6lM/ck5kYXjfbHume3HlfZI+EWgik
nyVTurxJr6YUoRsgREiLAJV9OaoBCK+6bgbnZEUaQEQG0C3AfoGRzQQHb8Ma4jkZ50fABviOaLVz
yFXWfL79IwQ//XfMZ79B3HOpxZ2075yTCVS0Rme8XQ3XR9cSei+0MDPr4LY94Rj5jz2gpsBgiR4/
MZ/WQ5sGopeZczJqvilo7aVRFDSxLIUqloj+tYNeZGwLiKdeJYJbpCK0PoKdMS4ewXAMQdOmPLYu
QMa9njx1pf2GfpnXNjJ9g+eSSV3c8Wphz4xrlwurtihbl27qnPTZeaANPbg0l+RTxBfh+wABIYLX
oMp+nWhjtaEUrLGtk6k+uUUZzNHdMIbafGLl7A35RuuGTaS5PrHiXUtkdCfCUf2vdQuvjgWQDton
4bZxHYB+6hHW8x6n2Zz/tt1mO5tRkGe1JPGxupR4/P7PljCbzALTdtm71qnBE9dD2nHXxsZnrZg/
ty2wU/FYHqqq29qjupuRjPvYdfHvSCEgiSzFMlaRAydJoqjVqGKdkvHIv+iyh+6aq7hnnxcGp0YZ
WvASfB68y97WxB8f3W+4rXG84NmDZQLL0aUr1vj6EI2DfSqrn0U7+GO+N5Vft21cj2GJCACqAWwc
/d9icqKZzHay7d46MY+aB8jH3P78ta9dfl4I1qxJK2Pm4vN6onwvtPYxrst7RePH2qokj7fVkUDE
AwuydL+KdE1UnzWonUzWaXZbSPImHvt5eyzXxy3GApYdpE5sC4WR5e/PLjIFXO5mYXRoeIQmAuqV
NWrmuDb76qg7sqN2dTBntoR5q8s5pT3Q4ietiLdlzgNTxvJ7fWFejkZwroQ37ZhYGA1FK60dFNBX
4e5DB6JEq/vlyASk18YDCnYk/hGELHQvl3M3Z3ab2CO1Tj36VevI3c3D59ur82+D+eXJDa5t0N/i
evhXj+TSRqxMztgaU/wEDHxtQ7FcL/a5VnVBi9ua+6PZmcBdO/Mm14bm82D3SUDHOj5UXB+9Hhx7
T6NSmwe1zvKnogDZRuww4ytN6fhcFu20wwk2fO0ccH8U0NnZ94Dr7SvdgpTH7EZ+rXLolqcsqbwI
tY8NU0m9YXY7PfOCYw2jxAA0LYnu67bud6DZ6fcZGrkCx4LEm84TZ1Nwm271ng3erLLkjmUM3SL2
2KF6bfff0YD624b1IyeZ+tRaDdvmGnM3JHO/z7Xa7pqM9hCwAaBN6Yx5CzZ749iBobT3orpHdNeX
0ykbrfhk5pz5M8iQ/Bqqylszof+MUBHw7DIhflzpXWDUkfLoTsVwj54FtmnQdXUkFYMQyQD6uzkd
ysBCNQOYVANdfJla+uXYRZ6WJsnGjai+nWyt+hR1Se4nPbNfIsUqtxGKcXujN5VdyePsWNUUZZF5
1A61bXyrzDHx0ThseFM5x6GtRr2vxFrrE55mntOQ/KjU6j/xQJKg4MozEqPzL5D53/ahtR2+tDag
YIN2Yhy7lx5kt+jxNYCAfYp6E7Iq7Ghausc044sz8V1B+o8lSnE9LXQlgOAChg46CbHe1tqcmAMx
4yc7Sba5UqBHPD5m9igZ1XXYBjNLQc+CqhYahIS9F7egPVdnK34yQCWD1EZyj8U/DZ21vT17a3sc
rVRLPLxoSYrDoRGN+WRi/0EsZYyQxpZ1Oa1dJqB/Wzgk0Q+JHMPl8oAVMQK/NY+faNR6pTp7oA73
Kxs0rubu9lDEktT70qDTCbkTVCvR7SDMmVtG4zTqbfyE/vq9S8cddu6xQtYUbzhPoWrA8wH4COON
tflDlKmSdNTakp2bFyKLLu66dExHHGWT8302tRczaXdDL8vZrK0Y9KhByfkuUiaeyj1Nct0uo+hU
OuUPA7wEXksiSbC7ZgNJW1gBBgins7CnmlbLVZRelZM2KZ6G1EyTSbInK0Gm9i5f+h8T739/djGT
LjcQx3TKqbcqy4vB5wdaKbZHf+IXre5Cq7GDjk8Ha8TxppgS62tOifzaEg+gdn6VLGB0dszUrqLT
aGdbmr1VLdtk0xudJfO4agcJNmSLoUd01QCXtqPeqfkcneoCVPz8CyiPvM7+ZBTfbrv+6nrZ4ILV
F6I8JIwuN1k1ZRW30E9yirKNzh6YjDd75fu4updWDRxIC3Hk5fexr1N08bvRqcs/oZU5/3T756/t
XHwfOE4AS3C6irmOVJldp4hS5YTDXINH9LpfKHp8NwN2/NDprA9UnjseRFz5HogHEhTD6OxRw5eh
WlcHCkIKvGMxl1f0ocOM3vNCY/BKHtgPpqwX8x2GJYQ7ANYBWYCsHlAAYpaqNJpBH3U9Ok1tUm20
1Jr90nSRfSvAC0Izkn2bhqIItKJ2dmisBDdIH9Fdlaom7tgo+dkiyNiOLK58m9eg7iBdtgOzx3en
iZ2AkQiRAWOTl5cK1Peq7nfqmse0N391rDMeZq51QU9TdICa0/DxCwsjM5ccA5rmrhSijZoUKVWd
6KSAPDtK9U2c2aFalPvbrrK6QLhMcAKiOwUKWJeeiChVm+0WnqI7kVdm1K8lBkSM5nKLLNjH/1oQ
gQ1DXGVDpiTKKYqGoGCAORoaYiXdfspn03fa4thxxWu0ImAz2Rl299SbznEa3H1sFQfL7PyFPNcZ
hweUojYsT/ckl3E+rlw1IE9BWLAoiTj483IWiFnXNCYO3LR6sJygJGDumCSBzkpctXS2qC44WvAa
FxnmssYcpkolymnqPkXqlyLLAk2tvdmFFNMkOQBW3jVoo9FBl4YELl62QpBgMWMwizSLn9IKq1r/
UBwrSNiuS3eTovlWe/i4E8Gegx2OlB+wHZfTR7ui5uBmVU7j9EiBXPl5+/OrLoTH+YLkwNMWeIvL
7yPBV/JeG5TTMJrkqESW6iemzn1age+Izujpy1tXC+eyofeR7bQ7Y7azIG6jb3jFxsHc6dEmR3v+
MxA00Y8xs4lf5UbvDbbSohDQ20ejqWNJdnTNp8jC9u9AmnbBYV3+6BqxpTZkmJTW+RJbaNHRgN6J
ZBDclRsR3O7/syIy0pqTwliVmspJJXAsn752w5FSSQZr1QjYukD+veTPxfVtHbO2xqLAIcFNN8AT
Mw/aFJLF0EEhG6duZPCdta2ChzkOdeR8lqD9cupmyBziFVQqJ8WiXoWU7uD+zthjW0N3WpVslXVb
yEDqi+IuXiCXtnQ9yV1eYmzK8lDrYo/kXVDOFu4CsDj3srLK2s4EWuh/5pa/PwvTMkjgVmaGoc3U
9GKyc6fWs92XVgvTRvOawr+9dVbNAb4KkPyChBKLavpAXMqrJfAsQCuDExQCRt7OMMHSKMOzrkwk
TnrorC7ZuiVddzkys+uTpiaIzbpkANVK+tpH+m5Q0k3DUxT0ZslxunJxnZsTHb8Z0rxMnBE3/+yB
h6z7oP7icm1dfF/wwczmuT1Z+P5cIk7yclk5VWS0+dcAONVdDVBjVNnEGLBdAJpFhwFw46dmB3Hp
zTuzR3CywTGdMC8dcPUN1kbN3WeN1q9q3nsmyRBs2C/jMNzXVQVcZyrZ6yseg4GjYQHnLAo79jLv
Zw5qTaOmpiUiqjna9tDczOo7BQAsliT7Mc4BypHhAFb95sygMA9koj3THTU6OUr/YDL3rigwbheR
1TQFs0IkO+I9JBRCRpB7IhEOcgjIrYlvMaBbooLNA+a9N9EbXnQP+lxsVf5qZc+lV4PmbgClVr+v
ZmPHNKx7XMlUnlbnGFRU0CgE39lVEnVS2gSsucszJo08Q3nsRtCNbq0WOkBfs0JyDy377mq8i54X
3vHgBBVD5KYCKJctbzOAbAIjMzcOuY/Hn6WRehHOgdzxI0vyTHsXgriyuXTlQ5oNYNb3vqwzJyK9
o05d2USnxPpUjsyrLBKkIJaZDSD72tAevznTTgFXHf7bTd+5Xg8F0mpKfU5KXym4z/LYKxO88eYH
ZquBC93bhhiPkL3dleO+RbdWPus+X2gFor0yaD41jnZ9TNUJd0XiKS1Y8nNPjXaO+Ujx5o6HxzR9
M6O9yaDd+6a4XyfzMNeHZByC2yfuewebOHa4F45c1FswAYI/82TAY6NPo1M8vvJ+k08ntAR7djJ7
ZP5hTYXXkb1m9U+K+VgAGlKyBHmUaaOBgLEaVM9SKRjjnP3tX/XOKH31q/CTgBsA8QAenpfbOjKy
ySI5cU9W/DBqbTB2X11E/Iyg5QnS7NOsAGG8reZjWb3qGu6kCRJF9XdFnX3ThCIA/SfmtW+klT+P
Yd86gQG9SD5tp/Z3RO/d0giiWpaZedfrvP7RiGHhtSCyFcPyNqrtjlITGuH4NQWtQAGAikP8uxjm
QCN3yvBSGC0efF/b6qHM7Q3TNz3yN1qy09VtblCkL3UQ8byaVgEl0CNRsl3WPM7256rf9caJlyF3
XwZjP4+vfZsdrOJnXo9I7Tr7KpGEyCvlTm1JPrqASyz0wqZwPTrOXLQJjwzUqSHzmjwq/C5nx6kJ
Tbg8rV7a+peRHlDo+LAI73LTGDjSgXlDS4sN3prLtefNNDR9DLiYFT111UMV3vatlUAXjG8IzcHE
gdSM6PAGZ33SVbV5AlPZgzuC0dNCnm7+IB3Kv6PQlwEsCcmrRhabQyW6qhvzBKbDoI3uW1JLntwr
IQUG8seCcPWNIFntOe/ME2DKsQnBLP3r7ZlaMwDKZ3QUwQpgKOLRYFjFOLameUL/mOfZPPuLATjo
tMFC4E1wlR7TCxDKcGSnTzn4Svf5j7/49WdfF6anabirdy2+XtWfC+3R4bKa/Mq1iMw2Em5Lpwic
Vpget5v0Pi5q61T1xoMxdic6Ol/oWH2mWhRMdrwfTS5jyl9zXqQ+AHOCTBZIcPTLvQG060B6Cuft
KcelyKE4VPZjvCkguCJZnStT2PiLWhlufNz8qHdcmqIWkiBp3WWhqt81BbCB27mTANBkJrRLExqE
Qvse0gthUkz9odPQO9hAjuFUao4MVnAVtmE0SF8u+QWwYKEmfGlqjsuCxglMqUMc1EO7Uym1Pdcq
E/RZ6D87YEhvu9/VI3QxCD4kqMSgLw86O5cGyVCbeuRWLGTp18S6I8lbgw2UyvJVa+MCYBTk17hy
rmXloJqg5V3nshCojWbbJvm2cvjRqYYfeLbtzdb+fXtYa0umg6YdWXMkn64wVPWsD3HkWizkkwVq
v4R95rFxqjQZuHfVDrTN8DZDRwJ6Gi+nL9NyvLbnmYXoTvEajoDzR91KzrerDYwl0s9sCO5HYyDT
aaSyEC/En4YRf5116w7IB9TW2x9aXD6CmteU7Kp1mwYE9OAToHQR/RB1j6kcDYZ7FP1EybM1VOCd
fkUhxOiPIKuXmFufxv+ZE5lHlGzq0dWhM5BLgtcEb0O1r6Gl+BdOAYY5BOw4m7Bki5Oexc9AKses
y5oszCBJWYx2aE5uOA+ytOfalgKkBr2OuI70qz08OFNEdFpVIeNgBzfi2fxK62TXd5/TCEfubUdf
NWZDsRmQVbQwiMC5ySziDOmBMpyaJigNlKbK9OAOuTcpMqz8mqml+ws4C2iPo4pzOX2ZUelpl/Mq
7DhOo+FlgqAnn3/gqXB7SGu+t3SIL1SDQK+KuaPcLDum60oZ1llMtgpbyH1nE8rJ5Kel0WdErfdq
a7SSibyKIrDLgMzFPQmkNNqYhIMwUShXbQqrrXZPlHtXkgCQfX6Z3DPfq1jaFWkdV2HtDTQAkPP2
nK1toPNfL7i2RUuuaCV+vfNa1ni39aNvSQrHshEsy3Y2Amo2WWctI5jTjcKljYyyzwsnzkCNJm/Q
uwBSmL3yiCba2xO0/OcXjx4sL7rSgICHcgFgysIEqUB39LZlVGGrzLsyvxuHbZV/o+WnYtyb2q6e
ZAZXdgsuPLxOgL9G9O4u4z2brg7s20VHmyIs1Bpg3TZW7m3WoHG/1JQgntD/fnuAq/aWRkBcRiiJ
i5HD2MxlVHcj7Llb+ozy569C1h7xzgQhTCLuIcQmFmAS182m5kRSSwHPV5hb6OL3QMuv+AP2lA+Q
EnrUn5pE2dBy8JXM/dLmyqYx01PGJtAtAAQ01E+aiaphlRLq4ZjuPpfzPB47J2ExqB/i6hlLSMCj
7WT6AXYgcl+hQarqc/W+0s00qGpL3VRF2ngW/pNDVBiDZ/EuPcYJjfyxGdgTry18q1Jo4VdKg84q
Na4p2OeaBKtd+lZsBBnyptY8bwpkUHoPbabQM6Cxu09Udb7Hg045AHkXBVgmegJZQUG2+qAjfw0I
iodyREQ9rc5fB6cjJ7Umr04Zfa9SBSoMNG+BQUyZuhkUG6LDNjQ9QZBoG4WnU+c30fvoRVdUzXPH
2CIbPPw/WxVnn7LKoKFKEjcLqAW94mhOmgMl+uQlJCZ36C+N3lymab3XxZAgVViq+ZlRmHd5Zi9q
pKTxCJQmHvNx0oOhZMNjk+c2pmdoJC62skUBT0TpZUllougmngB2P2Y63le4N7v7XzknkuTziguj
iRV4ItTvQQ8ikjuarQOlCtPIw9govXR+JewhHe56TODtrbJyWCJRiTMAxXMEAuKLiA5z10RtWoTZ
BEp5dl81DlAcEvDGymQhBsCLBFclHl26ELUlRAfPbNXkYZ4comd7kiUDr88ztJYDL7+w7eFVKlzG
5WTOnNRKFtrxl4FFHoQeNrdnaW0AoIVBFzbSAtf5DbT0qamSFEWY1r7ZvViyaqrk+2IFu8rTKY96
fN9wN+4GKcj/1883hcg8dllkqhM+bx8B/m5lrdfLfSEchWAeQgcctHyQABLvEz5lcZOwKgtnq/N5
1R10/YQQHSfeQZWSY69N1bkxYeM5Q2bmzC0zEFscHRwn2vPtuVrbeAuqDmkC0A4h13F5VxksHy0H
iIKwjTcl415HSy8nQbm9bWZl34GPHs1CiMFV8LMIS9InrY7qT44tMceBToqT0Zj7aNRe/8YMMDpo
egOxkbg0iBNrxTTSPEz0LkStwRsGbV+ZMk6hlYhiIazAQx1OcA2xjNF+ky+acOGkDJ7mdhtroBuD
PCTzyaLgaukHL5K1wq04wrJECPWRtgXZmxAkUaOAz5GyCZMnJS82TVl+fNMvuuwLVQv4pyAac+kJ
uU0bxy7LOtQr5Os8U1Y2Wdk2po7s/UIChU0jEgClpasz1mpVaGpB/unT+NKMgUxcecWbTSDMQFWN
biLA94Qx1EZHMppFVQhCyOe+2kB5C5BUxfHmD3I+4Q5BNnAhnIRX40/xRWQXxKgphLfCMa/8Dv+E
tz15bbkXBuKFKgDCeWLFfuJYogIqGOGUZP4UjJNsqlYNQGcQwmQIjJGvu1xuVcEJD3h0E6IeVAcZ
/vn4AHCf472I4wv3urDjM1K69pA3mCBb23dtstXJ4baFtcU+tyBcs61dk8aJe7xKwDUX21qAoGmj
9P9Ay+S2obWpQiu96+JRj2SPCEFO0nlqJpAchvFbnexdGbHQ6ucRvqMks8CpVeF9Yit9rE6WVYe8
fJlqX7NlHT8yA8JS04FVXaLDgJHviLqLPiYuv2wFlF2RLkKnD9SAxDyE0dW5YdVKFfK0+a1zBPda
8fGQBw8ASNUs1RCcH4Izoc14BlppqEK9AzQbgDfJCq+40sX3BVfiRO2SNsP3h4QfmDJ8QQ5na0Xp
Hlk+yU24shgXpoToDS3AyBElMDU1ngrBsy+3fXXlor34/GL+7O1ZdrNWNgo2hQ15HseLUJ2S9X2v
jgCt4ypIUpDoF9dbSZs8aWO3DA2rRLUdyB7FnT6oObM4FVKfgKGig9nBu0O47nK7U0orKrEiRr2Z
OX/lhrHt2nwTVTKFg9XxLDByeBaqiWLSiYx2AlCvU4WU3c/7jkmeNqsrcvZ5YfdZag05V8vC5zk7
2OqGk83QMMlZKBuDMF3EyvsRufAqLPKtk22H/W2vknxelPDGa2CoM2pXoVX4IFhVZPiNtf2HlImO
LjgbCQwxPatFbcWSEi5VF336OHLtl5JG6VPLYvVg6MMsuVyXKRcieMQfKmBjC0nO1YlV8qkfdbw0
QSBakIe5tRNfY73r5VNn+wSXVRCx1HnN9FSTwdWEmUQhDjTpqIQgT0MAEBZLx0MUo2uJgKraBDju
ay9jPRMm8j+fX1C34MRHg4lwl2hN484TQZ+2PcXRi52POiLFJk89czIU3zUH82Oe8a/B5UUN4kUH
kL/F+8/Om2FWSmLoHFhR496uHk0ZqkvYPf/5Pm4Y5J0WFNUyn2ffbyAKWrS5isZzkgd18hQlv5bW
+9vuvTprKBgB0IcExJXsWGN3mlIMFmatMj00NQV6pG4NBnSm5CxYM4TgHc9HHDWIiYTR8N5yJyfF
6nc9cGfMZF+0QeOeRqB4ozPS+rfHJYTc75N3bk5YHBTGLZp3iznze+J8yfJtlG2L/ovufrttaG2V
UB5AeA99MHA1CfczATUX010F9O7dN3t4jeZtk0qijPWp+2NCuKJrDXIncw8TdnNI3U01Hwx+IOnu
9kCWc/LsZPjPjP2xItzOpOAOzUvMGGTu5nEbH9F4Odg7oMr036Al+AtjcGr0Q4KzHhHUpW9XlaK1
uoLNmtftdFCtzHymKrdB25WTA5g7wGBc14MVgG2UqsDbjLbkB6zOKZK0OHqBn71CVtWOw6LEybWQ
xN1D3bB/Rh6hnQBcml4fyZxx1UfOjC0/5mwnxzVqZpOS4eRrNs3Pgu5LWXJv2T1Xi4cXE/h4QM0K
fd9LC7mZzaW7nK29+SlNH61Scsmuj+DP94URZEgolLlKtRA4SI9rP5tiP/2F6ghaRf/YEHwin+jM
3R42eDSP6C6ev8LzNS8t+6+3nU82mOWOPFuOHt2AlFjYT8Bw70CeCthkH6SKxMNkSyLEJXUyAm5i
wArO9xRVcnsfFc7fHKrAF4AkDH+gX+JyJHk/6VUPlVI4VhA/KKrfPIydZByrs3VmQ5gtG0rGigIs
P/QrXpNx25J91//+iwUxF8VewHW0q4bazC1iRkpMlZbdFdH3BU6qDpHkplsdx5kR4RQFYU9GWj3C
OADKalyPjhsjtSTXzuqinxkRDlHa1WmumzCiKU82OGQ/ztmH0vr/cXZlS47qQPaLiBBifwVs19bd
hWvpqn4hqjd2IYQAwdfPoSdmpowZM56Ie+9LxZWMlEqlMk+eg/cH0lWoeJ1leaB53edqsAw8mNEB
8jEA4Hl5K84/wEBwCDkUJNjBarks4E2Egmxf041I3U/o/WTyyuQLrhm4XAiWgB0DcZrrLY5FrI9K
aKh3RFZOdq4qAmQOL3/CuWtHGQWvcTIn3ECTT04PRaPUBCoG4O4MPiYP6HB/QSYLiihlffREthEE
zifs1PHiMYikIVqbEd+iM/F0siQeCrsAbiRqZDgV72KCIwlI8sMwNo7h2sbgJGMOQFPOsT0AXqZe
JqQZxV+gOxCzDQe/Pjx6BJGjBuxm+bJVkra9lYMxjRT3ABRm7dPlTVkdH8lCoAYhOQm+htN1EqyP
LS2DKmw7BmV/QI/K5fHPTzfWBeCTGSEO6fJl0jB1SuXmXmpFjQNu6JvMhjLR9UcDfXCQ50UiBoXg
5fvFqqFB14BzLNIrpT/zzBt+aCrdInj5hxJcWBSiY/DToFkJqegluNdjqHxJOeqRpjwIMiFVQowP
pRzEJa+NZaL+XB1EdtcqdKuAf53/LruNA7SyVwC7QJcST1IL/MqLI6r3Gk8sUyPRPjbJoc6uBAnM
LuDz+Msa2ARCio5QSH+N+rhP2nanWOpToe2Aq75sFWtfAgZNE2o4YIVA4ubU6iw+Ca1muLvMdtx9
7Rq1u3p8Cvwbrl/kedGvuLhTdJPldTYURqS5733UbcnorPx84DvR4ol+SMhP0sVGdA6pdBPgwsiF
4tbwal4fcQG8/z/jn1FBJyVzbOEayP39HesH6OagTH+4folwoaBzEa9kEMkstkCgdzS19MEA1NL2
M+Sytl6w5ycfmAyQwiO5AL+C43+6xwR9/FLyvI+0cl9BHiLzsyS89hswBVhy50QZRTPTIsxK0rjs
uZkO4C1+idM8aOVGAHR+ZWECrBBo0gBmQwXq9BucDiR7CtnwyCjrPS6poKnDVtuX7sZ52Jpn/vun
yJdDTU4vFOZJEMYLLTQMvo+tm2qzdru6KZAmRJs/EA1ndQOp06pUNe0h7chCIcmvvnN8w05/Xd6Y
rWnmA/Tpeyg4REcr1/uISXNvILVY8vqna5Qfl6dZWzZozKJIDClBclbC1Rne/hPvuijPI8fIIEFS
gdxrDFtxvcjaDJ8EnAnoKeRKlowskJyWtnQMGVn2gVmPvXdjJ9J3i+ch+Rjzq1MX82SAT6IVF5Ry
S+aI1pIFsOyajJrpJnUiUDAZ7cZVsrZBOPOoSnsorp4RZSIDScuuKboozU2fk+NMne/y3eXtWZ8E
jQpIoM6teAsvDDBUXRDTlBESS6YK0RdmuRseYG2KmcIDoTeeqMhgnRoaSQEA00zYc8mfJfBZjHwz
tyil16zMReYfDyBrbrdfzJELVHBRGhjgjYs7h5tfvdra816E3HJvL6/YedSKCBLNKeD1Qr7gLFea
oYcPqZlSRe7U+U51O2Q7y6OhMTyjEr4RNq0t3ee5Fu/HWHhygPqRiszhxXVfIXPvN9nz5e9ZX7rZ
yJD4hZjT/Bs++QFgUqhCg9cQoU9Oz/Yqv+NT4G4lsLdmmf/+aRZLT5ieS8xiauqgJyAHg+ilQ7+S
9jrYLAIkbA/sDNVv9D7jGXM60ZB0XiqMVkXg4vUn5KXKceNWXt2UTzMsNsVS3CtyT6hIGL9UfRfn
UK/b6upYiWRNIKcBw8e5wbG0F+vFYinccmSYRH1Px9eK3k2FvTO9EnJquY8ua1m9ofUj0OidoA+i
azY+ckld828dARtBIwT6SsAbsggN3MRN896hQ9Ta/K13jLuc6U8Fb75NrrEzUL0bG+PemjOMNvTe
Jlu8XzbL/+UHAAlHwBPvniWHuQXJmoHCYlxxZPSv3vehqPaNdku6726+6/iN1B9M4+qsENYdmrf/
NevCH7JRjm1lY9bR4n6DwKgJx+xnYm04kbXj8HmaRWTX5GVn5aM9RI37ZrN3Ds5jCH44+8trOF/h
p8+h049ZXvFjbaXACAyR5+R+yjM/3QBOrflC6JXYuAmBzTlLRQs0XiT5OMBIRM4DotowmcqD5rm7
jCTvmpN8v/xB89E6+yA87uZ7BCXkpa8y4KfGNJ6GKAa/KW1u9ar2O3WrDzQE/aBfXglu+s9DMDOu
2eA1QullYQ1eBRyukSQq4m95/GLaGyHYfCudfc6n4RdWUKK7w+1rDE/4I+vSEBwpKQjrUVLyJYDA
HuihtI3OtHPDmzVF8eCa3eT5q8sQaYb0bYIqfP3iDdQ3812WGAHPXi/v1LnpzekQUJEhTzVDZxem
p3U960CtxaLat8ck8PDv5QnOTQ+DoxYGKBIiC4BmT/38lFKm8mlkUbr39J391xtRD9uVG27w3NfP
syC1gzQX/lnGFdAfTqesxyygv/R9A8QnVwL0YGInMywf9HXRl5Y7z6C7+zJBaLyxTisbgZcdEFsz
nxLyU4uNSFuj7Tj0whFFHqvASKL/xzbgnjXnvi/wKS23obKmITUGDO+AnivT/aJ/17RQ90LgScLL
c61thoGe+VmzDeIHy9OvhhIEK2nBIJj45OA1wXZQx7g8xbmDAbcxyijQF0NZGtrkp1Ylessp0n6o
I5IVod7dtdOb5XA8IrpdxvYauOkvz7dmxZ/mW2YRcrtTXJVogG+A1gd7ql9b2ZNZebpPeHWTMDQQ
X55wbQ2hco9k3OwF6DKlIO3cA28wYVFOsu9U5QiT8mAsvY3vWrO6OQM26zoBbG4uHKeZM7fqMgfH
f2L+7Zhu5RNXPwPviblJHJj25ZtC68fKrQaNRYABQaLC+aMzUFCpeNjkf5998KmPRjYRAFewlQJU
iVU7tQhDUbiANAdFgSh9yW+15pZNo09stTO0G9u+Ben71On4EbVP1beS7S5v2JqFfJ5/GW2aWdeB
RK+O7IJ/CFN/qMBd6wP8uU8EezSZt4GZW1tZVJahQYeq/Expdfq9FMypbjsm4GEuAwY0mNTHmyb/
f5jH50kWizqBtq8Fo2iLVqdQa/z4eHnNVqwPNgFgIXIo8HhLn9eORodCdCUiy89QqdryQ6vDY3A6
J7UAZ5uX8NNbBn03YorZyKEwlPht/73eCH1Xx5/p4lBKAFzcWxweocW5ygXGj/lrhX7ul8urs7LD
M/MdaG9A3oDWtsXPj2PdSboqB9q5S/c2EbsCTNhbjm3tG2aGXzxg5kt6qSYFUGTbIFkG+FryIfvM
l2ojkNmaYP77p00gfWv1iJ54RO3vjfnX058ur9Js54tzP99o//0Bi1XK2z4dLDkDLqvY762DQoeX
dU/42+VpVo43ELBAKQEUifzrEiRcD1Vfy8mqo4oIaLUKs/EpS9FEbXyPe/dNS+TG2VjdfTRsAEYG
DjkE0qfrhu6gupSuXkcWOLiRskapp0mce80TV+KH58gGkk+AcqNkCYaCpbrfWINVmynaRFkXjs9s
i5hzzQBMA6ZF0MyExt/FBnlxUVaujVOSQFHmTo2VOtZdeiVg/99HfJ5l4Q5ZOvYxdE14VBPtrhjM
L7zbwoesfAjIAFAKQRQLPZwlkNu0AeztEyoj8kO1d4pdnRBB7eDT8IsLZGrgYNIMw3fgnnycyOGy
Aa/++plJAxD0OVu9OIcgvUVap8HwyQ+zeze01L88/oq94g5HKAauFiDtls4w567WpGPZRQSSYQQ1
+7IOnS381tpHQHMV7QxwiaiAL8reTka0vhmqLqosHhS7OGs3ovAVb4L67dwwhffKTMJ6eurqOqvS
zoplNNr3it9l6n6EdpwZXr9WwN3MtDOQN0D14HQWT7ZNkmtYqxFUnAn7A0Ashdja5UnW1urTJO4c
MH1yvD0ALbXdY61a660JOrZx+a3sN1QB8eSG9tR8rhf2pKAIKjqit5EWH3IaiC0Q79b4C7ehc+JW
tYXxubzTvOfBCCa+4WJXfDoe9TY4GGfJ+rNtoGCy1JVbyKjFDgt9DE361rKjYsek+371ZnggLHGB
PoWE9Vm2k7RCRwc3F9Gb7qE5deNxd77VABugdwVYGeACzlJwXetZkmbEjCDN097EciPUXBke4Rmu
ICCq0TBqLnyrPlGLp0wZ8OCJL0Tub+HDVyfA1WCDphyvrGW3VUc0yHxYIwAmyZ+7Pv197dr/p1Qm
ICyoMp8xnpR9I3U9761o/FK2X2O+EYCs/PgZp4QGIjx18YZaGKppoFkbvGsUTWl0b7DpVXe2uGjO
vRKYwPHa/YegP4d958xqM5PpQA0KP7UC4YFJ9sa6kgwJvgjvv5k8BfhEwEyW3ZVjlkpSdYMeuWgW
Le1d7pA9s92rPSxmwQWKpSJwT0tOr8ZslBtrDQWIZfBr51Ybd3yMiLmR8VxbMlC4wYmDZgSR7cL7
1YntjFBnoVGtsxti4SWINrKvyLFC6ty9XrMdmVV0bgIKD4eOlrhTV+u6SVpqcatFDggJvqfx62UD
PneFYPQD18ScCwA//b8M/CdPDi1ot9Eb7kZZL186tIQzYfierr1cnmbFkE+moadfkZWWOVZO40YV
rcG96PdqY09WJrBRJUEOcKbAOiv+dbaEfoyOg2iKX/SZFhu/f17l05cATghAff+yaHjLLA5ibOTU
ZjW1oqr8lcg9fyP1g6J7Mu0z9ffqpcJ+A4VMCarHZ1VlEKu3WdEYQGLtSHKXX9mPM59EOELUYmfh
YmTsF2HOZBnp1BPNjhj1c9RPtrKlaxvxefxFMtDNSD4SPXMi/UnEhe8mW4LhK6cPYQ2SV8CQzXze
i63ovdZjTp3oEUM70VBL0OHmfsMr8IfcXL0TAG8hpoVsA/Lk/6jQP52NvNCqduQNidq7vH+Mt0jo
V1bqZPjFSvW0yTOtaEkERtLYz8WGM9wafnHkQLskSKUwfGaFeRpkW1QV8zovjgQIZQEaAMsDwDfL
ImuTd9aUJ/kUVd2xsx/N4ofKr3dOaEdCVhmR/5zkX2z1qPG+0WoByHHu+i1kTkGIYaqNat/qd+BN
gWgTVNl4Dp+6ptQkxWSXuQ4Kp8QvVKRaA1zjz5dNaXUS9Lri/gNYBEWR00m44XZaLmIS8erbZP0B
gwXYMa7GiqB5C4VLBM0oGANUdzpHl7dIEVqABdr0Limkb03fBrrF/Lly+uY8BWi2UArBwVh8iKqa
OI+LnED+4m9NH2LQlGhAXL1cXq4V2z2ZZf4Vn04eGR1T1E1KIsP6U5PHIt5fHn/FnYO5Ymb/nKk4
kOQ/HT8tc4DDS0YAoj6a+avW3nrVrQH2cmk1PtvqP1r7GhOBD6COeFaeldEHCA46oJAjEVS8ds4A
vuNuy4hXKuUQuZ57gSD5gEr5skgV9yjvNpUgESXjTzHQXVeBUHqK+U2JInZqNTeuMnd2be8outME
brONJ+GKhaOJAfg+wMYRTy5rcc0w5kQzvSkS2os1fjHS27K/vbxra+uIagLS/WgUm/fudNdkFnON
JXSK7Nx5MHr5Nfb6jbfUmnkDBD3nkxBJnsGs9RgKp6Kcp2h+0srwucf8YbRQIt04rKsTIX8MnNIc
eS+9jsQuWLwZ4PwJJFY5c0yfjCq0MyMLOFevl1dubXNQmsdbeu4RcZaKa24GzgkXRFhoe8gCq0cC
JXuKszS8PMv5mxcBxadZFjeOW2eaJSDrGVWa9aWqO1+CPd7qP7RMHmyy4SLOP+lf6A3UJ9gV0Dww
G8snFwHa8URkKp2ivOOolOuBbkKnVnu7/Emrs8yUJnOwDw64xeUQpzaKWKUzRnqsJVBtnh6ngUFw
rU42bqGlZticrYEq7H/PdFYDJtnI0a2HmXTqV9VT7Hz3qr9W9ty2IE/v0M+X/h/SFOdmiDYPsLPB
ZeC/Z/beFRoxy4GOaGf2u2LXdGC28iEFdP0qzr0Ls6vFG2P5yI+prdD7pnCqQMNWjiMe+o9e/uvy
JOfeAZ/yaZKFd7C6pgVx1jhFWkcgrjU8WEa7YeBr1vDvckVCB2D1pTVkQ95NdmuNkeMdqgnq6N+6
/nD1V8xsGLMGBQDTqNefmvVUoMuqzdv6+M0Vpo+HyIabXlklBw8LZKWA94YjXawSdO+AN/bS+mjF
zHd1iOxu7PXaBLPCCRKdyD86y/YLKqy8wiuYHbsyHNk+3Tj2G8Mvs7RF3MCbOhg+pS/JtLfT5+vX
H0JfQPXOJKxnUOVMCRANunp1nCT4mVDTrTcg5GsfgBfYv/4tpNOchUehSVWKMamqY+G38VtdX/0O
BsADZDCQmkPnFtLxC/shjDuuIs2RMjNAfzhhW/2M57ETZnCQj0fKCG/t5S3MTKVLvdabI9TAUuLX
3n2u+6R6YDlgsBu35PliYS7g/ubSDtg1lveW0WcDr4kUwD0/8PG+mcTVxwFdA6CqQy3MBLxrGQjS
FFC/dLKaYzoWIfgp/XQLwX1+Kc4zAG9lwrvPya/TDemkxibIJDbHsPW+el7YdYHt61uSqmsLhSQq
giKAXs+JSCriZG0yePxoViSMJy/ApXHtwcB3fJphNotP961yS1R5FGYoOxYMGQmHLbjp+V2EGVAu
/CfKAHmM+Rs/zeBVjlXUHuHHprirakDSbtruTl5JQYN7FimiOUWIfDNSamThYJMRWNYJx/zYSr6H
BhOzth4XK3uBSaDaA+DLDLRbuFgnzVPlJW5zNLIXVj+2V0fBkHaACocHUiMkzpceXIvrSS+zrDqO
8aPKA3a9g8L4qEHO6nhIOZ4/VaV0vDIujzJtwtiCULN2c9mUVjYaUmLIqwBSN+/E4vWlW9lkj9Iu
j52559oXW9x5RVg2GxfRyiwzdsXCuZtxYt58mX8yp9jWy9IdenbU/EL8+VN4v7acx+oMYNBGegKU
AfCGpzPYHa8bwhV2wrjj7keaPaPHHy2HG8u14nDn/MeMQXSBP1oiWQpkoZUF4tGjZhUP+WCF2mCG
jfT2iqAJ22/at8vbs2K/J/MtFq5Mm7gXOebr03Fnm3JHthoBzuMoIPhw0JFZmwUElswsPcknVSiH
HeNm78ZQHnL9xrw6kELBGOiZmeUcALR/GjCftj+pdbCQxnp97MYflP6BBOnlVVr7BiBzPLgrSLkh
53K6+XrpOF3pUnZ0ngzpe+I+Kzcqb6szgF4cmU6ENODpPp2hBOOsas0GoQ56f9wsCzwLsmT5Vi13
zYqB2/6vaZaUs02BbiphYZq62pnsUcuf0AC0pfS1ZlOo3aO6jjo+Es/09FvAy8bdShbs2Hh/qqdu
qxNrdXiUx/BGw5nHLXU6vCh7BxgHAoPyEJEM5Q5Ujhv7vfJAg0Gh3x6mOz/bl5kvQhvNbXOdHV2i
+Xp3Y7lxmPA/eZ7vKg20y6j+DJz4XG3xma3ZwdwjCx+wxpPklikT7WRVRz79MbwXvXml49/LxrwS
pMDfI5gDbAAox2X3uplmXVINiHrtygv02vjhJMVhsthvtwHzdHI9nwtUiHEuIYsMERYE2qfbZUo8
cNo2ro49ulkNDlawRt8Z3sYFsLZuczvYnC5CCnkZPNZ52pdjg1ma/sF1Dr0K6VZ/9NrZASkpGr2B
0oNdLII7lZRa7jS4Y7rqHsiOXdZUfjt8bYctcMrKBiFPhDc6RKtw6ZuLFRuoyYB2HNOjrNRbz/QQ
oSBoyjXflv1ODc73q+0BaUQAPxFi4NW+FDD3GmmAe52VR6+KCOwtf+HU8Ef8S+Lny1OtHF1gkKFP
B98w60PMf//kpwtVIUDuLQQDznfb7+n1lxlaRcABhm4eRAFLI4jHKRYS23Isn7MugKTo5V+/kndF
phDGBdwe1MSsZbSU1BN2RiAszu2fiRNUKj+4sgqKfi/JIfH2cZvvavY1plsR/4rpnUw8//3Tugnb
aSfHiPlRacMXaQ+ho4yHuopvQdGycZCWemlzzIy5oFo4N3AjtF0EbKROS1AwITI3wDOW5F9d+sXs
v+T8veq8ne1+2N6zkfEwtmXQbR2xlegHqVgC24Bfh+LQ4oihozPRhe3yIzd/S3HvGQ9ow9g54yFu
bpJh2vrUFXNEvDB7DDzNrTPlVNF4iidqwDNnekQRIuCuQmKWB0lRBaX1x05uQCrZos+Bgt6LN4+e
sau99w2jWjntyKPC4c/JdKhBLGKLjDdOYdJBHPtJ+6bHsFpUqMI4zfY0MZ6Niu671nhDaQz9p9Bb
Nsiuh7ZGggdBNUJzT0IvQc/A3CeM+uPyTzv7ZXgizx3P826gK3mpXJRUbp9OMWmeBvUNyBgfOoVC
7Mz0QJKrM1WYAHeSN9P0zCiqhWMwFB86ITr+ZFRVcOBJsbHVa5+CN85cxkJeFy7o9ADZozbS1JUY
X/drCp5kJsL2V9t8pPXPy4t2ZlPzUhG81+z5GsdHnc5UFrk0FDPFkx1Malel+8vDn50QPNdM5Ktm
EBgqgMschsXoqE/C7p8s42/BnjJ1IAJiv8fYAv+QuXEzrHwLCCIttGOCLuJczZx22iAMuxZPDCSx
5E5/vPwta8Pj4QxufGR7AGJcnPa2KuLeLFPxJIy/yc5gf68fHqUjYKpQp4Ia6sJpzrl7t7CpeEKz
9i+5FXCs/fjPo88W98kl866yOyczxFNTfQS2sZHZOwtnkE/4PPoixjVzmfSmi9/+Ix+P2o+he71+
bZA/gsMxwfhyVtnV2qHsUahqnkr2LiH72unm1YY6tzHjFYDEKjqPljWvGnQymp5hc1Pvi1IIm+2H
wfxtOPfjdKO1V79rECXhUgYeDK9MpEkWl5Zm4mJ061w8DSkSbpUMKra3nJd4q5vyfNcxDzj9AYQw
kTZZxs7Aunh1n3TiSc92dbYbrs0Xz5/xafh5+k9GpQgpW1Zi+K59yPhLeTUB1zy+jV550GZ4OBdL
ozW9PE1ijE8gJKvq5FvTVIGuVwFxQdhruM+XrezcigHaQQSB9DQmPVMeK71WOsmkhifgGn19+JM4
r/awwfe5siMzKSZCfyi2gQ1v8UnDlBQIK3P1NEDqxqpFSK92gigRIxjHkmH8s/6JJG5L8D53AwwZ
MndfUu368VEWBhnl/GwBWcbiA7B0zeiSwnqS+9bjwMtdjaGCyCHu8Pm0Q4H4rONkqopypE5qPXnF
Dyt/yqo9RHq3ehpWthpnDwcdb3J0SC0jN0DdR8Q3mfnUHg1DhbKtdunVfIH4kM9zLPIKvXQkrA1z
ZBkNs+G1Mbby3ue3K2YAoBBVuTmnu3zimXXXoaUVM/A0rIyvuFj2JftDxlvN3BVkC+KwsmZ4baHh
aFYmnZNjp6eddH0NWIpBn9yJ3BQE+sfQz04Ol88ggrWVIzJjz+Z2ChDWnTFGNqKb4iG2jadWSfOJ
JaS8URkUrYBEo0c0F9bf4nxgAY0d4yDoCD7UAY1cvjdVqgo8RUaoxXl2c1BWVT40Uv5sXecnKYBj
41bpyZ1eJc7HpKfZywQdVAHJbZS9AtOI41tzMH7ZJlpcgCUybpuCOZnveSoPc0hv7YaOaQdP2OqY
qk4dtdGzP0w8Hhu/Kx1tL3WuowMk+cubdN85OciqMsAZmkYrMDoEtPvEQZLMU/ptFuc/c62Ahpe0
he+ZRQkdibT5Uyi9e1CgA7xnrkTiUdDsR8rQcOCn40hhoxK+sEzM/STQ2Bw0qfVDVNJCacjJ3kQj
7cJH7/yT7g6v5dDW4eRMxffKc+qwy/R+j883IBvGVNDr8XSTlQXxIftV7His4ZqTxQuIQ5KHdtTI
zui0n9NousLv5URT30nc6q82qtTv7D7bmQW3v/JRf4EmVPEiQPp7o3NBA9fqnDJIyglK7ikaeoxd
50O+5ntXSO9tQBWr3blVTg467z6Kpv+ue0z5ej3Se9fDovvMgziikFy957x2sDm1NaEBs6peRl7j
vUM1L74dDaMNKpqbj042QFnLFawqQ8YMNzI7OqAqkFZB3FRAJhS6SB4dox5/ZaT/w0XS7hve/mAT
cmF+amiJ7pskRSWh7N3XgZevqnW/02kaUx8tWySSTsF9IPBAa62NSUgm5nK/6hPw99meqkXQaRr7
bbvA4ZRJnAR9G7NjhrzMjemJZ2DLf1i6ihKWpzQcWrXLWvJH6oPw49pW37x2GmTYup1Vf2m1ujsM
gv0tB9OJ9wDvo6W/7a1nO+ubLog5Or9DXRogT016t3UDV43ZE/ARb8yWDHeJZiukQYZjIbIfeuNE
Yy5560M57m3Q+S+VNprfFKkZxJ5CJx/rhiA2M8fPeOruW26LW0/rbGOXZZztSp6nVUjQW3YvpzRr
fG404JdIDAjQZXG/s+08O9T5lPi9JXmoo/n3Ly8Uvy2K6gUiZIlP6sKEJF3yvWs149VmtL4dx/Z3
Y8u2922esDtejlrQSetHlxiTE2qO0bo3VTbpv3sLzNRAnypI0GRyR8HjKyIiC3CnNSBoqoZuADli
USOmybKwTPAARc3mtdIBfL8B/2mSoqW76MxvMQGKYGrF5DeWrEMVG0Wges8OnTL7a+cNC5027+Su
dq3St2RXl3tX9RNMyaI+HchDPhqE+eZoNs1tO1amDzo3PbDzoQlY0oAlrKxBEK+DXougSSRAGkmG
ZCwimoIARJrqJyhjm4NdVkkwxKYVeLQx6H5IUdsK2tH9bUxaWz0MhfhSgM/+CxtYTmEa4oVW1cOY
a1Hp1Fw7TD1nVdCapAdTZPYcq/Jdd3M4niGzzCm0suGNg4lpuBNulj9YvYBb61jR677GjddWUSwd
8jHQCzYIOooKrxheGKmS4VZaWnIzWDx5GsGQoKEdqOMItSzmF1piHNwpTm4bWbFsl2tOFx9gqd8K
QQ4yhrBfR4s3h6CnHdegCG38gKB1eB2khdZ1fpLQ7At1VfooVFyEQ9/3zW60hvuBNDh8LOOEhxA6
d39RXJR7lcbkVyz2Xbnvgc7ekXiA/aML+5vKTRoDlwMlRCaJ+1VktMrCorbEd1cY4zOKgT/B+kzu
K9k/shKboUE3/A3AJBdKJFmbBh7EgBKfm+j1TdOW+dNQqqAE9uchsaArUVpEfXRSxAejd6sXyJ29
TCx/R/MMv3VpYz3Q0jYe3AbmgdOsBb3Vxz4QWdLPNZKFyI7GaORm434CSOpBK2KN3Rt23yu/rKaf
YArKtYOBJDb93bSOC+I8adKwGNQQdnD2fpmadohCoRl2dtMAgiStiQSlXXv+MJieb7jlr74xhqDU
evhWhg4PSDqmevWlmDk1HroKcJwRNeo2FKVm1qAgt1JvV1egNZCU4B6i9oC7WoEMLuNgXG9vjG58
r8fSDaGwkfmcTtV9MomHdkilL/sSIDy9/Om5KXwkT79JZ6IhtB+NnWWBcJ8McKzW0Jt+a3LtHffG
39HMMhLIuu5Cl44CK9wjyPNZRzjHp8eZfnBw/RXhBH3K4jCOrIKZpkkNoRVppIHsstJPmYf+Q6t+
IWPDOeQmkUwzZKxCYEZuckcLphI9rjpjYIHETyRGBasqB+NQawbdZSl1g6xz8y+GKiq/7MoDt2I/
1rEvsscPw03dPQGITB6pSFiA5lycUbNvwJ+Rg5fZb0rJXkEoWu75SOjOyooYRhu3T7ZSIDqMeRMN
KH3fGGD/fgBGMjmUakp9Vw5/RyxlgAuXBy6KYI82GvwPc+YwrDxj2CV9HuM8avK94WWB3YiH96YE
lxnR80egVeId03L5Dn84vENcdAzhquu72k3bowuRTzgJx2yC2BmKr5LG+g40bl0bgBCRyfomS8va
+KJ1+vADVMXUn4QwAmAqcQqlHr8LUf3SW9va2/AUPpmlNntFY4iJdsUttEbLg+d0v01DHsmgv1Ju
NsCCaO6Ty3Nj73apLYJMof5toFiBjI0d3+iGaMOYp3UAosksMGOPPoypnfuJzdpb+Gbms9ytd0Um
nGdccM3XwSi6O6sA00ZBcWY6Wjt5UOEddhgKszvEtBjuPS9OfDdVLkXkKiefuaz5gs5j893o8++S
uunrICHiZym3uS/hWXya5+jTahFNcafBeVII8R7dqfE41LKU4Se5wX63kjghfitu+bYtoSEdk99J
iWJf2HPybErVqhvN7gv5rTf19FdLEd/0hrgTHo2kWWUPzTSW1a3Z5UXh61BqEMFUiweSOcfCHgoY
uF76tiXeE1c+8rypbzSvyiC7kh4QxLmWAkGm2udpfBBt198WtmaGuqbsW3CnyQCo5MYXpKf9PqtB
Wyb0aQYq4R43xqoNKEPjeGdVX5PJSHaxmYqd0vQe/0cbesmHaJ0q6BpN7GAv4H+xjTDjPPeV504H
3MF/jVH/OfBhDz4FBhA5KgCFdzBzN2xi63diMAL9uBhYfHTy+Y7I0OqRV0jUZanv5dAQpzaXAWi1
sMqgLg1MHaq2fEj/oBOy3CsOVcWett+NosmCktrv02hld4W0vg0GBVWUy/9WNXO/5gnpfqNVhTxk
btw9T24cH/SSob9fG/IXlsh6V8VkvEm4PXi70SxJ/gUc/o2vVV5yTxpvAlUqupJdZ6i9kIrOkr5R
a4jKCnQC7LxhBATVxU1nsa7+gSpnZvlQXK3e+Ihr0CeNkT6ZIJIdAy1rjI9ucMQ7LdofYGT9GBI7
DqopbRHR5ZASGZ5jaMQfGyEREKZwPQ+klT0Py8IuSZDngxKBi8vqt3In9wBS6v4D0YQIkc2x/MrM
UEjJpWh2aaI1Oysuxx1kbvN79LeLb7QayGMr7Wzf2NzCVthFEeRJW3k+z8b4pZAciL6YtqXzIDun
pn5i9tMUJo5G9xolf+NU9t9Kyl6EbVc7uGS8JUjW3OjMjkGFUgMv1GtV8pG1TCJ4FbbA6rReeoCG
OqIPgAJ+mJqo7/GeAIfXpKVqeGBm1dDnktuM3YDNM4M6GIJekHjH+f4/SDuP3cbVbQk/EQHmMKWi
s2XJoXtCdPBmzplPfz/2BvaxaEKE+8JDA1z68wpVtcIoD9eh750ouP1OQ9y/VAtWilb33IU1gYY1
/GNZTcX1rnHjGPx6GiFqmzg0w1cAWebtkMnBpgvAQfec6WOlD7j2aV5992WtOgmq8JAXDSgny6iI
jfp6JWo1RyFwCH2yxJNOrKZZ7aQ+8APHThNaGd/IfZx4yOM3glXjtVJNqOo8x5cckq3bitBjakH/
1rBA35zI0tw7rSLVbABA24t+l6pXWSPdU8ls0CVslHQVq3TnjgJNqTeeWZD3cXsKKAC41ftc903Y
SdEvOdDwc5Heu5csv0XhsvWu6e6c5rZEgupFqFP3ylcct11nMpoVQqKjkwQZIL228phLh0vfe+10
17QFI2IeAOYgpZWlsBAkJd1A//mha0MogkfHN1Y78zGryswuC4+2eeXgr0I3OIlS76/ovn2Mxeo5
Jat/rVoZrp87VLz9ZrlyvDh+SMU4WXXUFV8TPXkcMg8nTaT7k16LnGov9a4kGcFJX8rMHZIOModZ
MdeAk5Nr5AzF4glui2ybqpMnd27r5fE9mhVPlS5+p39QWd86bqWaB0cUERsaxDqynTz6FWv1SVSi
ZzkvNPar2rx6opY9m1EpZbYg98NrptbdfZMXt2bs6mse0ZBdb5nfG394Vc2fiZfUxCGCuHd1Tfge
JIFoozsD3Ns3ctnb+rRcfHJQhXnVXX69mqbGz2aoeQZV5YBos7bp++wlDWp/lQSci9gs38vGdDll
6avadslKGggTvS5PbYNWqrtcj5JVqUB5qTtLPOETP3um6r+iXG78QMPLux40KecZLY3IjjonvXdS
uatXaURwG0HE2ETU729rtJfErTS4zlNqJlaypjlBku0HtX4qEz1sb/1wVKWMdOI9z4LCVbfOu9T0
72FV3zR5gBC0Hv/ojeGY6jL61o1Gb/C72jN/KfQCt+McOOUm92oepVaUaqTqTCA2ppGg82ai/ET5
tkpZcFTX5SurSg3IM2p+paXiT7HTfqpWHazShAtSi8WfcgknUeYqsgefyaD6FFMH7jzmLHeqlwGI
yqo3JYcTFDX/5Oog2JFmuKu+MIaIVITn3lZJU19nilArdthmt87gCnD3NFAmgdxo0jp09dcuA0Yv
+f1jF+nGmqifKLD1Ay4W61SIzqtAb3Hb0CJ1N/hRtuoHJdoPrelt08Cp+Wl+ftDbpCG8z0aygRMU
3yGhV2t/wPtOwowL2+vT+85UGEML9y4couYktEP0I6Sp1hvcv6TZkyYqHgLQxrbM09OsWkM9DihH
PecoFeyNtvCDleyJ4S3SYtpzFro+J1wvKhBrNCyy8SWVbxlwt6tB7tp67aSCkW+TNNZ3TZ1vtSwR
X4mV23UMBuq+QS1zU8ZpCfJekX5EaVX3+8aFsExcBcLP5abgFbRsqxLzVWlawy7rzDem3rHxSqBP
mDix/SCe0kht96FPYsBo9gSJW8uvrGuxMFoaHzh+fV9VYaHeWvRD3NSaL1/7pVmsKDUXa7WtXsia
KntdkL9ZXt7ZXWo9ew0DU0KNBvParROIx9apcM5D95dRZt9wzIzN4CnWVVsQG1pU6jsjbI+Z61XV
pijEaFWIbRGtBFFM1rni+OvCJNapeuengYTVShMiNPvUaB9H8l7O9X0q9HGxwn3ObUMfNjnulaVH
e6V4M5V9pZe21GvvcucW2zLPpBvF80Alko1910iK/PCMitA8Ed16rUejlGyUPBCGvsilG27Cponx
O8tg21pGaYd1Gd2qLdnVPhe/9YKf3dAk3ojXrZP9sJJKuZaiptwU3qDfO6raHtrCdQg3UZkRjeAU
V8OvwE21XYNsdW+XikfcLJLmabzMYueXWncyI+s5EcTIA1Klk42L/GYdci5WYSVZV3kkxOsAlaLU
dnhYfjm8Is9AMRppPwTBrwwX4cbtFPHOd/V83bVdY4tcMjeDmckPlRSr5HFiQbQb1UGj1hTeLLl9
VIdB2hWJ2m7SoPJvWxkxXQcalu3XyT+mJ7wXWqralhkcjRBxrwyHeQ2t+afjJMiLOuCInME3rlwt
1vXrDvGuF3UgFybVgvXW1YUerhu3MM2V5koVzaqDAXkALcMPsASaBTqxYddSk6EVHmTPfuJiyjNe
G0tu1k1kSk9tq2Tvfp3TRcTh5oQrPwxvGc/BrlIId7cd4eGh0GViSl3Psl+lEiIXWuZPhVTJiPAi
2LuqAq+tVpKcnJJQ7655ZSno9VbU3TaRb2y7JvvZuSGXkd609aEu5fwN1ZgBjcMi3riFYN17SS5y
10DiCCAWGnbhxB3pQ+s7yYFg5VZx+TqA7HrQO9l1V6bpDAwLV+Val3NfpHmIY2xbp29XYh0gLS+b
L31Z+O8WmdBH5JReQR7p+0HulRWZ4YHLw+vVzeDorxKpvGjgUtVRckdSzwt/1YVc8euDMiK90AT+
2i1r5buUOvpL35NE8p2WC9Byle8VQeiNMJj5b6ceV1xUH/nd5bornL5a5STO1vTcbjbAgvKTYxHg
So31JDees2rU1LBlJeUgJnFrR6qvrjounG2lpu6PAMzDEwIG1ZNUlsNWHqq7Rm+VR5BsQW23sj+G
F0KospOUruOKJTrOm0LaJf5ALgTULiiDjETV9aDo3U4V4/4Rupx5p7Y0zupjLdmNF8VTVbTWsA7E
xLQjS2hsT6RDji1Vg0CEEar6KpeUcKEsO1dzQGFEGqsbMDqmYK8sUyX8ql45Gs3rYGwaZZ+2Xy9o
oV4CNAEdC4gj6qRMExomnkUcKlTk1lKwd5dYyXPlDIAif2BY0mfMukYuSyHnpBxjYVNqK2lJaHbm
+2MJGRAHeH66SU4AOXEoOlZYWuax0n5yhbIRL1dkZpbg4/engEi9NFoScHw/yhpyR3s1uXLJxF02
sjCIaRd1kvS9SfrHpFB9yzMiLFSV5j4PogIJeeB2EMDG/38oVMtkfWglohvAh6/f3SXF/c9fR+4O
NDdAF7qTog11/nWztxRB8WvlCAZMuDLj/eW5GYEfZ2IG8Is+fn6COyF8U+XS4/NidmsZV81w1fY7
g3zEZTNLo5icAzKVlD+ESjkmw6+hO/k//3+fn0Ae5KzMXIrFyjGr9iS6lYUVnp0kypOoC1AKhcF2
vgYIfiW6n2n8enFrhnaf2ep7uqQ9OjdFAMRHvWJCxE8aPk4meWEWUPuOadVt9alNK8uvz9KoWDHK
X4J1nlIs/aBMYh8J3KNKbtJXN3H6VdYam+mjAWMyT0E6BBm6WcdaaezWXDviEoB6bpJA0tN6QoGz
i61zC0LeKOSaZPX4ktEbUXeWyA1z30fXY2xhNWLdp0Xv1jJDX8lq/djyHuKxG62wsAjjHEwO3IjP
4OeDtfzcwLQOVcqpamUcm/Z+cNfIL7S74slKvn4izsxMQFNCHISuZWImo4SwdqMFDOHMiZDBJ2qQ
WADNf2prkqekOzwvNXCQtbuwW2vxTqVyXJCEubxnPz8QaGYBUwQfDWsXIsL5gle6pDRxZhFbqIN/
22vJkVqF9pDVjbpgaWZIsL+gG0E6GXWIJpZcj9q1HJriUZLeqWmt2s6hnOfDcai/bgm82QgsHoHT
SPWej6n1UaRg8/XHqpcJB/K2aG4AHMjfw9YnC+mZzpfBhSQ0EI4A2Mu2Q5D+3CB1th70W6UevXJT
NptqSVf7D1VmsqkBksoAX+EOj8CacwOFYhClpLghkkWSzhW0aBX7kQlkuCjvhnhwO5j9Gd2oKfq4
a6GTWtAQqmFXg5TfDJIZXlGC9J8kUAa2S/y8I8lk3OO69rdK3IvCrtf1+kGiSnuvdN/pOIZol74P
Ja3aRqLbbpIClpAvZkZiO1pQPoiD4W46TRR+llEoPQUBruflfTmzWyCcQryhYziA6akMskUrBlEf
CuVocpda0amXZbsbdqTxLtv5DEEfma2YouKHD8C+OZ/aLoSLVfuqcqRubSvtY40cA1mtviRBRSXc
7W7reifHV4SB5JkXLqvP3B8wa2xSnYcJAgaX+7l1ZUw8JaboHKWH0tBQ53WZ4F+Z+mz56UrIiP1I
tS0oQny+g9mqoHMgsGBYnhLMnFpPTaPLnKPnujtHELaHy1M6831o1XAXxpZcyMtNZtToxTbSncw/
5Wl7n0jxtSJ9VZ6ZH/3Rwrh5PniEaVxZJfKO/qmm3FptBP3L0Ei+D7ZsxJghTWlOViXUaItUK6F/
CgK8hNUixW92htB719lx4OWmpDWrzmoxQhPvKMmAZOIdArd/sQQfDEwupNLp1KzPMZCJ2/IkygsX
7OffT8BC8Qi8LRT0TzqFYlM5Skp27AizL8wQFv6yn8P3WQEkc8fQcUoGCCVXqNLWEY6xcZNIu9Zc
OHafHz0AqX+O3agFi27N+f6RhYoeEJIWnszhKrFOgb5N+uuvrsC5iYl/kHS5JgKPCU+asIbdFC/J
uswswR8KKjQ3fNpPh8xFuDjUEvrPqeJVfJ26Xz4BFnJ+o6jK2Mjh04PTtF7UxoMQnJJfHgDn5usb
CJo5wEcuCO4+YzI7YR7Lcd5b4UkhOS7b6evXJ//j5ydRtdwUemU0fD5Obsz6rjAWfv64P86f45El
/9/PnzYyVqkiho3K96V6lRnAFWSb9Dw185VvLmkFzuxVMifgv8FUwmieosC7QNe9yIqTk6E/p3Vj
d3Q4WyInfX5sR5XZ/9kYN9uH+zSPS3RVcM9OwiZrfbvZSGPmcvPlRTkzMnkWTD2B++9gJFXonRbc
DMmX3zVGgQwVXF0oc7iak1HkmtOVQZKcuNA3g9pfO1G9+4sxfDAxuVfb0tETx4mS00vZ33XBl581
Gk+hAITAjcbjM72WwqgpOpcC7zEOf1bpSpEXfJ2ZOwMGGvBsi4mCwj5Z5igFG9SR3Dx24tq/AiXz
5ck5+/xkgUMBMiuIf/3Y+N0WHbA07BfO3ewAUEtFiQS/Bf/+fIUj2deHZmiZoALoo0E/m3bBwvgb
JycbJBHvGo2lSCdO49PAKSUSsqZxbIstgDc93DrN9vI0zRw2+noQY5P2+3OqzweRAuWRUwqcR3Rt
V2pwnwo3mVusoi+3MEARkowljTwRbhzJled2MgIEH3VI8+gG2Y1zHS96STO34JmBySXuyZ5X9BTr
j+E/gIo8a6v5KyOCLrpw6KZOMpQLwCBIV5EfGoOfKUG+kVSnzDpDOFUG/pi8SSP5WqhfDNgLdX01
WP0a3BdFCW9/eaX+EAk+7IaRS0IMSXCAHBZR65SDm1S+IrlOp5z6DmgJzMxQtV3wD8/W0Cs7nx7T
lC/SF7/S2ncnluv3NtWtmyRrnX9iS4+vE0d8yeiJsY1lx7IFZZCp5jYg0xSB0KLKSyQq+sgzn7wq
p41ZLXsPiPS2dHlHbX8VXzfKCqJJm7vAELpnwUyAJ2Tlhnbz1g4QRLaTagVsGoDEqxKsCt09wg7k
emyF0S3IU++ptbQTzE5xfXliJlv433lRSJhCc0TPZapT7cpWE3tGo5x87eZtlya34dtlA5OD/q8B
Fa1RGlbMuB9RWVaWKNbKSWzcNbj7opEXhrBkYfJYlPRbllWPIdBXQtg5fzEAGQlb0nX4r6PM+vnh
8xLSaGkp8XlV2PmBt1/wz5SZJYC2BzdThSspfqJ+Kq1PHs3MlRNtvND+dMLw3jWk7FmqUvdR1FA6
ErSBzjWpE6wdlINWWphpdxSkXc1uWqPcGkqtXWdyqD/FZVrtSBnI/+hte+cAmduLcmuSnBGCdR4I
2ZU1lNIu0ARoAkaNOyiVIOnMMts2FaCqBhbCTlK9btX7MONWFPtLOwtr8XeOELFdO9Arhr5TbkAm
LcmTziwj1wOTIJFOZKtM35wAKqmnd+pJkf+xfrjKy+V9OHkOxn3IAiIsCGlK+czRySrHtGLTUU7k
FG0V2EHXXQMQv2zkj9L65JoZSTkwfNBto1I2GUQ8GFUXWq56MnpjnUY7p3yzdg3ZG/U7YDzQ4Eq6
Dt9H4Lu+jvvfunTQje8NiXKhWXChpqoD/w4YBSW0IAw8wmnkJVulg4xiqp7kOr0r8mjTqt6jRM/e
xqU/kTfcKw5IJwQPlFTayGm6cCpndvUoyPaf+cmpBFlU14GP+aYEShlCdHgUshtXHRYCwE/jJPU8
MiplZI9GuaApEX4oa0tzOL335AofBMRC9IzLvM3CrRLlwaYNwofc9N86YSOV4aOo+gsDlceSxsc1
R571X70NUoZkKqcXRNgqxOjk1h7kmpJvWlvSShZEEINpdopzMbqj71F65QWhOqbz5Cv2TgVSkxMY
ktHWxH1tRu7Kbax/hipAhzt2MwCDHaoJRdPugbwv+V6To0BSk4ki6CdfAYmXpNn5jVbGYRLEXZ4c
ehXBgmpfRHsXcMLlozBnhHAcRePxwYcfd24kiul+RtPwsSPme5x9d1o6X7xeNjF+4sPE/xnHRxOT
cZghWEpLx0Tm/9AV/yqydqZjrZi5WHa3tbeUYJ+1Ry5fgUhAZDLt8urFg5nIgp8cGoEWf4O6UlHQ
E2L6DTcPmfdLCK4uj29yI/4ZH769Apeenk+fdBp7tRdgL3i0FoPUlJVro/9i39p/Lfxp7PFH2Gfq
IwuO2eqKlwMCdrau8N4aX0udfPr+5BIIMjWsEtLdBzVUbLl7D4eFwzc3RSr5Von6EOmTqYBbXQVy
WosCTT6VVcEsLRVj53YxsDZI9ZwWBXmT813sh6IkJGimH0Jr5TRXgrDJlf3lVV4yMS0IuE4iWi4d
Nts235h1e5Dq/MHPjQXXe84M8RDqUNKo/zBVHPQz3ReNtA4PNFexom1b7eKlstCSicmR92pL7iyv
DQ9RM2Q7E/mmHa6sswnLRbd1ydTk6OcjyKvLeb9Zt0ej9e717mponi6vzOQJ+7N7x+gdQu+49lMl
iLwBIVg0Yngok02g7AfdFouV8/Oykbkd/NHIGJp9SNhk1LdM15JDGDfWb1hoPUyZdmHt52yQ4QUU
QfAjUwc8t4GqsgSfJogOSAWPaNwlQeKZ1eBFAVmDvNUfFZ7z7xe8dvBG/OwglG9CV+HmP1XQSL48
UWdGJndJV3hm4EoB7SirDfhhWVh4sGYm6ez7k0nyhKFoTY1B6Eqw1pqnsNAXRjA7TaNMEd6IidDU
ZKn9OG7i2DXp4TjY/Tc4oeHCXpo3AGyBYI58uzUZgqFAXYqbIT3UjX6r9dm1WaW3uZMcL6/EzDto
UHH6z8w4kx+2bNiQ50c9gebHCrDJZjfoMt50bffuvSp9871vl83NLgxaCmOXNKKkaTIw4WlMRYlR
tT48GMO05fJvBvTBwmTenFQT87IU04OUmHsLZVxJfyjdbNUZj6oZ2H78dnlEs+tESEyTDxXXdQrl
Kl0NNo6epYdBDuB7DP/0bU5tyhEWHIhxQ00cJANX5T87k6fFB2efaXmdHoyRDxHJjY4P3EOZ7UCO
N0YlPAE2ihfi2fnB0aoUmK4xAr3OdwdJkbxxdXZHS/Yj39XOtVsvuBVLJiYPjZ+nUgaNMj1YYNj1
a/cUZH91Vke8HSEpQKZp0Vrr9EapCtSzAu0pad6t/N7PNpd3wezqfDAxPj8fjlEWD+AlMty7NB1W
oXbwK9Co+m8v/C0F66+bAsmEnA6NEukbNU7oB1MJQrdqVDjJofaslZxGd06cQv+QSjsa1FcphpJ4
2eDcCuE3qaOzgRLxNPhURri22tPXWya49D1Yyykk4nCpmduSmembwJUteQbjEuTfQdraSv5Lkxc0
leaW6eNQJpdDPKR9XqgmNlDkLuVsrUU0QsvtSnQ3+vB0ed5mXA4aof9v3iZXq+AOcepGDMhibdTi
RetBfMvpxskWjtDcpaoim859Sc3xU1NCUY7pBiu66UFOtBtBcW+hACyYmFscEgCALvhDwXkycYar
94E79nYPrRQi5cMgvNRf7B8/umhje+L/bEzmq5BawYE+lBzibp0VNioSl9djaQzj/z8cHK3XVQhw
fJ+wzy4H+J5NA9t64Z6eW3XkXEjvK4R6oEzPrTSKBGdD7+KD1Mk7QX1Ad2OtxL/SL5Z1/p0ttKjx
AHUkXabXQIlWAELYYXxwhCdfu3KWcjGz49C5YZA7+nNvno9DidvS8qFSHcRhV0WZXXvke6Pd78tr
Mud+oAsFFB2YNanCyQNDdtLtUDdID8KQrLxsXw/flZy2nc3aUNy1Wi45nn9qUdNnlC0G3NRA+PZT
jjxVjAjRgyg90CR0uDHIxq4CoVDWYicJu8DM1b3eNM8Um9JNJmv9xlX0YANpQrQLiPi2lJPB6RXS
+7IvpCtfttJrB+Wo9eVpmduqdFoAszbGeJ9kFw24Bm1fWVy5yUsoZ8hBvsn1X7ztH21M7lvUzEVB
EoXkIMoHIX+ABIOwxfbyOGaX98M4JoeBGlDiQjlOD8haXRty+2Qow0i0vM6DbE3WNafRUriQLF2a
u8k1EktyE7Umc1e8xcZ9Ea+b/G8sABAjRhrRmdPLkLThYEi5hcuXxqu8ufKan0nf/MVtxU37n5HJ
MLrYHIy+d9JDk2QrVfBRWynsMjhdXqDZycK7A5dLyQiP/PyUG1DfUavQWSBIzO2wG2RjJRHSXLYy
9+zifCkq+XRIFcbk5g2yXKnb3sDHa9BPQmsl3cVWYff5yYt+XzY1Tsv0fH80NV5rHy75YJS71mt8
va57aZt7ZeHzc/PF1U6empLn2Fzr/PNGokVGCMqKzEt065ryVmrdK8Ezv4Zc/XO5Iz+GxMtIyf3U
PtBwcnI8zcDZVBEfoA39o2CaPy/P1MxQSIWxHAiokxD5k4v/MFNF6iaOoBjhIax+RcEml7ahsTBb
4+6ZLAbQTfwSiFeER9PwwUoDQTM0ITzo2T+tA1fRWlkCvPnkCoGktWQ95Es9NmderTOLk2giDInR
QtaG5e/sULnLXc+OB32li/3Cnp6bPjrH6+hmU6z4dAl4fhOLPqI/h0qI7S7YFgg6xeaC2zU7HPVP
60IY6+zr8+2GEq43GIVHssd90+JsF+r7oKzWUrrUJWV2NCAe9bE5N8Dz8Vh92Ax1kSfIubAZVOEV
kqktmW9VvuB8z9pAtRz4JkV7xOjObbhoX7iDx9rQiXYQ1or3ILbvl/f03HyNcTgIzpHLME2a6Gnu
m/TRishmaCu6sdui1K1FdC3qfuH06DMXjUUzCJMOiBSKcPbOR4O4TDMUdREdLNUvH3O9/p7HTpKu
NCWIQWnFwqOTOA+APbbCIYAjIETaNsUvQVMAXTcQ4PEbpb5wY1VDaedZoBM2Dslb7PT+vh3k8J+I
ZP7WGmTrLtQL5bpBzQHpKJRJtEyjfiDI1Z6GK90BEEZiF23b7UJBDdbEcM2hoJnEXdMKcItFFJLS
qBJu9EwSkLcoFeuXmNVqhxSKWa+VupbXw5C3/1QqLWmVrG/fCzQwnt1YC365aWrtU5SGrrU0FtYm
LPYdCJ3noEkaO3UHd+8L+rBDMFzdImiA5ITgDQSlDU2fHTXcR6GfvNcKSlcCymCo2YDcQeFxiYo2
u+ycQ9rLWMRA02UvA8T+6DjOWcx3NGu47wQ7C3aXt9bseiP9RGpJ1cACTTzVdIgMBTWj8BAD9bgX
k2Jz+fufx4BuLWOnKcPYPGrKw9D1XEjUkhOIXMo7SgmbqoheW0+6jWVj4er6PBQwOzSxGQmUIjiI
ySWppfA7mizE1M6pqYMsREBT7D6v14gJohI6oiyIHSYHPU2lASkmyhMxRUMEU0ucl3ygqJM2W7T5
rt20u+kK8XvvmLdROOxg4b6JQbjwM+YmlNoIzAxAh6Y17QQghgn9kA2S8dB4Dp0f7MWGOFxLyz16
iqvLi/fZzx1H/D9b8vlloAHfUzRfCQ/1UGxT9Or04Soc6BtePJmFeRcsXdezK0hCBiSADNB4+rAi
lG6o+O/McONs4QDeNrL+5f3OkEhesCvhenxqjCeFhVWZJABpWMpV4b6X8VKfk9lBjK08SS0yjmle
qfGExK9aJTgMW0u/Lpag3nPrD1JJ4loAwEFR8XxNXKGQU62hFhd79UMUWRspQD3CR6egMI0Ff23W
1ghFG59OqjITWy2y9qFFp+RDMATtFdJx3bYwym7dGKiceVaeLWBTxu+dO1awGYn7CUDA1ELdOh9b
2PSOZYGGOKjyLjTR5iJ7tb28pedWB+7NmMEgLoBVcG5Cr3M9SI0UE51rbF1DzjY1ImsLQej4lfOB
jO4TUtrwqLhcp4CPSI6TEj0nKmb9KWhWFWqEYbBw3X22wWThZ2rkZ+lsMdUlTiNJDZF6oJQJSFGM
X7T8pzlsJUpCrr5ETJ+1NTbkowzI7adNsvRlBcRdq7yQVHPcnHTSjSuNIJgSF1K4O9TVjJ+D42kL
V93sdvhgdXL9WDgekgP18VB53X70IFa6UksrJK3ThbmctQQaiu4fI3Z1mnVCKSgMy8AND1r6LelK
hA6eZH0Bbz1jgy2NVLjKerHNJ5u7RYamLzzLP/iEV0OzthJ5rS4l7Ge295mR8f8fHF53BEsEAUbi
H3RKXgfkIy6fn9lRUKFlWTRGM3XdxT4Vo6zOg0PW5uuqEl+zPrqT3XohFzE3DjgxIGF1Us2fEI0g
gevSB4F9iFF0eRb84+VRzH5e5g4FAE/mcor8MeWmwqnm8w6Cy/peRmPqsoE5Z4HocyxkA7IfadTn
C4EgcDnIYucfFAR/b4FSHYHhx9sC/xNlWtx3o0t/FoKm3aFd0qB+WyXXZhrpt1kTSEsQkdnhAvAG
VKFSy5uGKInQIxvUqf6hk4V10zV3Xus8Xx7wjKsgjQHQSG0EBT49QX1bSHkvsPEi5QUOyToS1Z1X
3uaBtZbQM86UhRWc24cE4EDEUAWnXD2ZXy/ToyYxYp4mp3iKteLeyv191bpvl4c18wKOxBt8KQoQ
M0Uip+vrKlP8Q+EUe7cRv3upA0C1O/i1+u2yqdkRWWPMxQVGFWwyIrP0Ey31Tf9g5GtDBKBw35ar
yyZm98EHE+P/P9wO+ejri1DtD00rpesRuoU+cbS095esjAP9YKXoCld0c4OLLtzLyr3W7v9/oxjX
7MP346op0tLk+wMSTorYPWqAkL9uglUHtgVYRIYdeG6i1JQGTXCH6yfZxMU6WPBzZp5TOm2SZAGs
Dbpxyol1lZL7VTVJf1V7Wb+RzaOFoFx3Yyhf93a45MhN0Gl17LsyGQe5y6DqqtA70IFp21jWRlGi
r7Enx6gIE2TciB7JgUwfBLDfFQQA3zt4J0SIvygF8unrk7WOrN7XXZ+vWxXydLeltLm80FNo7icD
41J92ExFVvaRVo4/X8rXKW0Dw1JaCUEP7YPWUB56X3HdvfdNdeeq3XOWLaUr5x4KEEm0dgW9h4rH
tNM1d35U9XXuHtxQftAa9Bx/JtBN5AjJ2MqPVoGi7ZKKvoISwniudAylvzivH3/BVDgJYr2Tqwm/
oNTVRzF1nhvf+ronB0KNsg97BE7YFKbm6mretoXsHkTrthPu4uLQWwtnaub6xAQUZ4lcH9f15G7z
TD03IkV3D762LWP0qa6FJU7h/FrJIzofQAxyAROoJbrIYY18hntAcDb5JhsNYm291OwFsxJugX27
OxWRNzs1HGHVWqSlvBxNbqN3hatQocHY5b07O+Kxq6GBVsOY7T7fum2WygXajd6hkh6j+E3L3910
IVE7JUONx4M2oaS40dWCBzfFg9EIuMEzTvwD9+1vaom/PFdF0+69yuutpMc3dVI8I9xG04kKdtHl
8c28IySH8VlMi8HhWZyPrzLBoyuh6R3Mxl91r4PvLTyHsxP4wcDo03w4+0LRw9uErnLIhlsppC0R
1cKvkSD/nT+kOkBMAHb75C7XYutIYpnhaA75pkUILs5PfzFLJkon0O6oEUwdTTOsk6oUGv/gBq1D
pyO6KacR3Qf+f1Ymp6sKVAWiGVaCRrZVoCV1Li+YmPEgoX7DVCAZSSV7Gs9amZlaRhH7JLnRgrR9
dBqPASraN8Pghfs+k/oHGn7Ia8XoljKHM14ejzwq84R+5AWm5XoETAOrVXHWhby+1rvqOjKHk9w2
z26vLmyI2T33wdRkzzkdMFSUyHHBjMqxm9rL7uV0aFemGCxt79nzQ5kNYSXaXX7CBg9aqtDRA6/f
qHfJMawW3LC5SYPwSWcymFB4K5Prx/FDN7PqwT9ATozS7t5UbqWoXuWlvuDELBmSz4+pIg4oDZsY
KqJnp1ZvhPIJxD5UiiUUxdyEwWGVSVYbOnHn5Hp3uqAKklTwDk60K+R9v5AUmv08yRN8JMRXPvUM
690ojAd4kqAG7ttnJ/+LBxDQ7h/6KqipafNoykaZFPSZd6DtCDTGwc2eO1drb/UCGsjl22D2IaTf
OfpAHFXyAJNYJevRVs062Tv0pVCtnATIXheGxb3hVF1mK4Fke76363Rab/h1s9YCGp5koai/K229
JDAz+rDnuTaYjyCFxqIlCSplcqI6T8/amrYjhzoCMUiZo1p5ypBtJTMx14bRxGP7lYgeJ9YzzbG6
hVtr7jxjFZcGCMCIajnfnNCUUDN2TPegd+aNFPk0B3LWXrS7POGzR8BgTcd3kATcxI/3YjTOhybx
DmJa/TKDFAVg6z3MKbhV5ULmZXZAJmhSVYLmCGHlfEApL7LWmoF3kEKr2bR5nz3UtFW/bvN2qX3b
3I0/5rHxLrj2WbxzU71QN3nvs4s8ve4eygjsjJY/aqXer11YaHeFm6trpcj7hZBldvvSlBZZAsrC
Y23q3LAl+HouBp0HWip5zDxrHUHMqaIeLcBsXVGGjAy6pxilBaNGrtZoJm+dXvk6ftdEvsswRuqG
SDZtsqiBl5rZkEUxAT8dCtAmcb/lSxH/3Mb5YGNKDsoQ3nJkExtdvUvbxtb0zNb7K6UNFq6EucsN
3AgUVhJaGoJP51MqwwqSwkSmRB3uDXVlxMevn4BRSQIUEu8zOkDn3yfF3Be9HsSHyGt2Zf5GWRQ9
2Rd5SaFrbvujHqsjG4gWnqpNbhNXpndX4/TxQfEGe1Q8BFMtAOr5+mgIUrhBJQLzT40LNcVNXCts
4kNBIyAZHZcrVNzUpZ5/c4v/0cq4Zh/8W9Q3ikRR2vjQ0jmo0Ip11P0IPM9OhN9/MRxyJWB1afZo
TGOvRlSTJKb53iFQ1kaxqiz6Uv3oq7+5a8mYjHEkGbJPaRMHBESh52V0qKX/4+zKeuPGme0vIqCN
kvgqqVdvsh0ncV6ErBSpXRS1/fp7lMH9xi03uuGZhwCDzKiaZJEsVp06B5pRrIXigN190zS78uo5
5wOw8ZevDIHougwpxWizEdT2j+Ws8JqzeRPYrNrNhXq5PG9nD6K3llbeBrhE3zJzzB9NG5zxYwZ1
If92ICzIcnoQwo1cbmzn2X+eXQptCAFhDfPKxjq3cZf0JrbWwkOyrvFxJZVJ8jl/9PzuG9is4wrc
GleGuYQD6ysaBQ+Q3gGSBbjc6pI0awrFK1EWj6yhn5xmjrJZgGgCw8uqEJcN8OqOAjvneGsDBpSN
7FhU8jCqazQMZxcWbwuUfdE58D7XIkGJATqL4rGyGmjpkSaCMkQaKWCAL4/4rCGEIn/xdIiQVqdV
VmRCoLccO2/MwGpFBd+iSxPEGon2kyu2zi4gwKgA7y2hwfoWzeaWd1D1AzJb7dh9l/+HqBVlxv99
fuWiReIlVI+4QXrTDQYIk+gvl+dqueXfOceiwY0kFGrz68pBK7XblxYvHnk9//LqI3NDUpRHe6ab
QXWby8bOLgzo1kDxApzIO/SEyXg3mgwIRM9/QL9JYKiHHEyIl42Y560gWENkA5Hgdbu90oLloLkq
oQtl5AGr5gea+Dvo7W0d3m8dARXNYAqgngctKmsmd1VqPiRVulcadPeXf8u52UUZDZJwyC6imWv5
qW/ugCJJBl6aaKT30UXPJvO1qaC/NeGxsBkb749Oc/IfphgFGe8vyBOAouUweGNRGgM4Z1DMeJzI
7QIqYuKrY32/PKpzNxvFHgbs0QUuYX2g1JAH6voRMb/t76xsY6Zbi+3sD6rY/k3eLBlZSN4jew6C
39OReBxKB3njFI8oIO6gbLiDssr9nF9jZzgXBlOkuJAeWgJSzzo1IxIToTZjxWNhvjI3DRP+24C4
T+p91W4RaHO64p7nDoy39lYL5EAlDfp3Pg4MCNTQPxakqC6vzjkDS0EAetw+iqtrD6h67L+GZss9
fRD8hsb/4fMLXyPCZzBnrh9DReH3C99Fhrh5CFwQltTNNYq6syP418Q6JY5cO3RPfCB8y7QrDtPY
5PdWyq/Rf53NriJaQscbCgA4jFYPIOz2qTVawESoKLzXKRnFnghShNQBq8aYJdkOzEcmRDXzBDAf
4WxLPUEI5/J0njuskDZH6XbhREfTyqn78b7Reef2iHbIHALY8zWbx30J0cvLZs5N6cJvaiGuAvhq
nTLwIA1rzsXSmJYk4YR8wHAtK3HNwvL3bw4ejSoUcQQs1Hbo58GY7f/LCEBFgRgGeBtj9X2aKD/1
KpI/zv5dDjnOK5nBc3kMFLSX9mHU6N/Rf+V21UtVI7rtnVtfdoHr0RCyYwHuhpTcMmmF1LwSmJ07
Rt+aXB1wHKG2qBjAvh1CE78aw6I9WKji2f2VqfuLMFhf8m8trZxsdjrA+YoOz0Ph7cs220MfcqML
udWCHgcQpAS5x48+qAUY6b6UpRuVPvmkE3nl6X/WRxCCIpDFlYi7+dRHPA5p0WpAaO+M6oXlwxFI
9CtjPWcCHQ4oDyHwwz8rE7QhblUXgImiIyv95CdFAkHCfvx82RnPXRpo0F/CJrTSo+HpdCB9BczM
5M/Z4+iOUcpfHIns611FbzvaBx55umxt+dp6+RYWZyBxgGcBgfWpNW7MXI0FUHO2W4IdrmdQcWKH
NMvveGbfMFBJXrlCztVlF+bL/1lcbTZGFOrnEui2Saq7vi7SsDTa49TP6Eoo9M3Y8C3p3WBqe2iB
QvM08Lohujzoswv55iesQiermOZZzAW4NdpgtKO0uPLMPP99RKIm6h4UKKHTSaW9DSogs8E9xp+s
/OdM6iuTeO5kR5/K/wxYKwNd1hHZYtVEMUFgrCoPIIL+aTvXyBbWuxvAgoXAEuzbS+nGfwdtM9o+
Q64XnQ+qI3QjRrN5Eu04Rb1kILYE2fs9yjdlpNrSC2TqQkrCHrY1NEqNuv8lSp1dWbnVuYZWD2CW
l3QwcLJAyq6DXlsaeZsXuXgcuFUe6iHr7jxT0DDXoPyYhXtN7OOsPeBFYBG47HelEGYoXbS8ko9p
GtVm0LqPNuSG7cOH/PGfUb2xslpOadXTXGlYMc1fbO4CPJQuG1j5yzsDq13e9vmIUi8MtMmCKH4x
+6e231y2sd7Yf40smLtFYQDx7rv8sjLTlpUj6vTDdJOJ6t4h9s4j0F+ttX4YIXlu0iRKRBIjcgpU
6b9c/gHnBvmXGwuUTPgxayxc1/kConCo4eepjriwd8p7qKevl42cc4i3Rpat/yYU8STJbBMa84/W
hJ5sIYN0gkYLeST9p8uGzo4GJWyGdzN23jp403RgkDNl6WPbeD9SUf1CKwrYxfrHy2ZWt80/i4Yi
M7iZkKl+1xVmluNQidJOH6UQeJKkPZ6qEDwU5nOdD1AMsf805gefRX9tOsiQIpuMSP9duwWWp0JE
gUIEc38wupfiUyGOTsuChqlg8LIrjnluJlF6RqID4R34+pa/f7NkqrKVz4cmfRwgfNp+ku1ncEhe
nsXVgf/PiBbGaLDE+Kj/re7szBwaMLWjVgTpet98LuXHHkbL9z08izBdAJctZLynQyjNdJ4YFEbj
RnIoUH+y9JUQ9cwAlqZHa+l7xIW19ra8LDWxlMPiYtgYW+/a2XDu83jTo3lzia+tde7d9GtvMjll
cd7f3/YfhGL8nR2gOCGPZTEAZtbknaNhl6ZReSwmKaicvyAtfnl1z+x5H51OAB/hAkCH0Or0lC6R
9pQOgFHRIJE/ga20WNDyjwUNyyhOrCxz+MZNORtFOfAex1de7iBu/d1rsytA9TPLABOo64MrH5D4
NYdgbyR4dYI65NGd0JpnJzeowEX/Za7+NbGaq4Krrp5HmODW0UYDHg3Tctddqwyf2dKoFvxlgQI1
ITb26Vwxu6+bHqiceCnvTfZT0hya58sDOTNXgCDj9AVzK3bEOkVk+kk3t6hwxl0XOu0eapGXv3/G
qdhy5aMKgUYSjOJ0COjF9bOpM7Djqt8GGQKDHeveCgfjY6Ei3ApLDqQXMNxomQfW+dTOmPuUWy1n
8fyzyx7yz7r/8NEBAxQpUbwfsCb26njl1C9byn0/LvmtODTXmiver8PSqbaIoaGxHM/nlUOZeC7U
6BfwY7D/Tnf0Gs3lO09CxgI1x78CQRAgWSd0R0r8JBeNFevqxvltDTemv7m80O8GAAsmnv4L6Roo
wNeygy0Zk5ZMyonrNgVBCPRy5489fW34EZZ4aUiDO+GEXU0RcXs/baXpxEUe9MWh8K+46vtXAFYY
28xeWqtQoFtfb7TnvSqTeo7TXEcFxGxkugPVcEDEsWymIPPvxfQ8GK+cbtpknzRXjq33keVi34K2
GHKp4NpcA5J6OoMEqRBzbNInp7WiNKHhPN7MUMAGgflD20agr+UfDcrhdwsUFAlvUOO8B2GaBF30
iTXGbrkpyU3WXTlgzngevgpUD5z6jOSoziVxCl1PsZFHib5z1JGkHw0bMARcisCRIhWJsvcqLEnK
gdmJAxx9bv0ybRGZ5Pdl316XORfXgwWAZDAUm75jKrM41Ht5M4xw7jZAcyTkxEI8YIbugcyx/dN9
pdLd0LEIJsX3l22fnT+8rUE4AYE+RBanBxv4hSujEvUY25p97idkNyf32W6vcdSf2b62haDLBwmP
g2h1NYfFBLlHYPCmWDVGj4US7SHP8msSt6s0zN95hGsjKwJXWJBXp4MRrCCql2SK/yqadziLjN+G
nEJqgLBlero8c2eH9MbYcjW9iTRcDoXxEtQGcaqg8lxEUI+9dmIst9ebtNI/41nSwbh60PCwHo/Z
4snBCIVzs2c/h7q8m+9081qbQ9BaaVhMPCjU1lBX4vCz07jgFtFsA56DNaVwPyAjgGLkFKdaycDt
3U8jtMMytwpR6typ3Lh2MiEHsB6ptwRuCMqhAIXLfK3Z19eQiKbZPMdk7sRWJdn0B8zWHoc8stmC
ZTMDa6uPORZjfj9nZRMRmedRRdH2kEGLGExJug/HGrjYzk3mDTJwE2hSoe89l7pEjQgR28K/3Ox7
dK8HuV3qZ65tSFDrvN2LwvI3fFDOvTMN5qMNasWoy3v/rhr9fp+b/LNdq+FL4djjr4wWbE+5IJ+z
yflFvCHfQOBIPrlpVmzUCECWh1M+NOmAtfHLH7U2ITMNjGZdRLrSpQiysUj2M6uLLeFddWjE6O65
0/ZBp9056lywOTIxTZvGoNWLpzIROo10wMBn9492MdLAtgo7GvoJAs5pXd/puWIg8HHZVuXaOyY9
hOLNqqwjSJOC35pJIzALY9h4zSLe13fE2loJAcG5yacnT0jxNBiteGDOVASOw/9UvoFsIW3zh3yk
6CpBQipMDDAR8QxsZhWwpneFnTmbushYNNp0iBroyW90231HL4YMHVqYUetPZoQzFfCQtEhuQSRn
3BdWaTypwrnlSP3U80ZP5Xh0WFJsBMvcIC1bfnB5N+1thOwox5hb7noLpYP/i9JijoRsRQD6HB7l
UhgbaVBM6SDJhmmVfYVST3U70tJA0gJiK4Hjjp552wnxhIYyO8zdMXlE5+cPu8qG/ZT1dY+pVwxK
8sgP7Imj06Cj6SubWhyz41B/NWfhD2FXOVyHbTu/Tq2kKixNv3ggPhkiwPKtH+DlVU40+Bb7Jnxu
vFoAHG7I0BIZksnzXqzJKn8kXmF+Yr6qbo0C3thY7HdrlN2X2Z7TAFPzDMeYNknR/S7ISJ6TLJlv
Cz5l3/yicvyDLWgXUU+PbuRQ4QfwRavaIw/1J+1n92lQKIoLzoao8Ce+R22gD13RuzukcdKn0pB+
HbBG6s/IGasfohZ9aJAUeZfWGr4nCnVVKFCQKMHbnofSS0nYj7l3ZzfDs0fG9KYVYCR6qB3Nd6Im
oL0dQewAvRF+GIuiBadm52zMDqdsujjJRL0qGocprp2qxzyLn5k9yW8l9/XDAjsN0JRovkgURd1D
AiD+drBr93lKMPeBixoigAc6vSdmyT/lTf3N8urii6qt1ywBwmcapjrsnRmS8gNR2wyrNJORbrFI
4wPmln2xp84KIcRmRsKpughymtUW+mZ+VGXGK53RTxpNnYLGmdB1iJgYf7TgOOV5xz6DkU0Epi7K
yEAH2sYbDfWNY2fWIfMKfuc0ncZAUTnr/AF9LT88+aPHKQzy76C3f/OczgEFvUZkDoXGItf4D6nO
A1d5cmcWUoX+wPpodpMqoh2T225y8rAEb0uIZ4y5tfu2OdgVc6KMp96LcqRx7EXCw5xPPCyV7YCB
zmfBMCd5UPPRCOdGgXxIeO2x1QMJZe7KDCehgpavGMQOhO3NF9U75IeL+mUwO1JEhVf3oSVy8MKk
YtjNuV+gqFU6AfawEQoqi9BSGiqLjXDUMxqGVGglwt8VeVuFrfbGPz2Cg5sWj5gfuhL5wbZSGrCu
yjjkboounCA/vsfBY4QVTQe0ufbmZ2mXqgpRTdK3hWjSH5Tg7gkEnlOhLdt5x1q3P9qyobt6IN5m
yM3+i6Uz3YWjX5sR6ftux6fB39c0daKmkv0zRC/8QGZt9skqOrFrBcrcPYj2b3oguB7HRNc4xsm4
R2nZD6WpjXudSbrNCcDxhetOjzJXOtKdDwXWcnYj7WdV3JPOPRLQoe47TeYNr93sq+JDsZfTZIaj
oiVAsIZ3M4mqOroqMYIEFQQAVZq5+q3sHIfdlMuIGN0jNccylAl75MRMIoim/4LYmgjEUALHmOdf
kOMtwKRDoBSbuF3UF47YGsTDqcHK+T4bOhEQvzKDrGlwMahZ3KnGVyHeRX1g5WjwqLoM3IROUm5U
XtWogioqj21j4TfhR932stNb0WX6brYUA1OP325siONtwGUzhVAlqKKUTs6ec8PcJgBbboDpQ5DE
Tf0Nt2++mVIpNvOIt5BHaiccBZGbOoNP95XjHloAQ8PRdSCHREDYnwIzdNf0Og/dtmShYs6fnLnz
c+vz9qmWdbFTNsx6uqVbPzHKgPFs/Fx2uRc1QzcHoIgw7pMUuEhbS+OQsaTb1UTVmxSn3pF1Ytjk
Re9uW6DqtwoH/6Fd6ElIm7kHByJLz7rQQ0gUEFjIXKM9uIbvqMyzNl7au9FcQBKHTOhwCYcaKjqj
rXgEoBNghEnn3OaTT9Dijj9o4pXhlAKHxCroQhQDDo2JZO3RZaO5kU2ZPSmJLjZbNfVTW+U1OD9m
/dK0KH+Zk+88tsrEjy7bfNOTvvue6SkNRn9qAmZCrVbSbtiV2uLomMVkBRbj5YbmqgyympWH3EoA
D7Wr5qYu8SazJyb2LZwYW1p0zw76039KV8uob71+bwk2BIkFEjI5618VtVUAPS4ZWCbcbMwq8wZb
NgmRMLS2tZelO/CJ4ezu/HkPBD42GTD5kSw7OxyLZg7sOXcOXUn6ewTxrnNEDWgaglQmcmsr9zmT
vD6OvW42VWfAZ90ZHexJBbJMbbjHmtv9timoF/i9VdzN6DIMXVV7EaloAQEuRFdg+DVCe6wRQvLy
NSsNgIed2TkgO5VsG+BhtoPv6MAwcj+YSlcBeKOBAasp29Sjy6D76v705/5ni+am175PTISiAkee
toxd21cSNSWI0E2iBt1cWzs3ckr5nSKp2NmZrj5nM0lCi+pul+WlHRaKtVHDhYwMKGdtqVG1uxJS
S7eICuCDE3oUR50aWzAXsQ1UeB41TxkNwMsjwrxp6U4kFXTDKrRtRtNy2YAVDGs6jYghxsx5Gh0U
7J2MQGsAYDoSOj0aVRurH6LEzcZNopTYlyrV8SzzZF8pre6LGbJCpO3ce+yjaTNKzh8qlRn3bVml
oKy1yFaaZABIHXXDCTpQXlDkhoyQzqi3MuuSLtLa088TOHtyWoW5TR8axJcbU6fDF9cX/RRWoBH7
ZnuTis1GZ7+cusu+stnlGyrZHA1G+jMzMzNIyJCHiEHssGyYHaoeoSwAdNYevDps27WJsUHNPQ2a
XnkRnf1x02kxhkmBDs6+dvhWEhCsgFvM2TNTd5ucmHA6PNkCs69ep4qh+2VkxYOPtrLILlMUzJ15
AitL7Qcj8icb7lRkk5qT2LiUp0Y4mLVFd045zf0WBP812LzHJHBS/oXPDtoCuq59RRiR0o2DMmOc
OrK/pVC7yo+SybpGMAvZLxQ5dSQdUKrRlql7xr1fQ5sNQV3B6Z2kTrejHhGUAsK5T9iAa6fANSjy
yt1Msu8OaPLSz0MFKJ3Hq/LVtnLvFqWM7pPXkfyoVDXHLuHCDTJwDFc3LZ+pgfJc0oRSqdkMgZST
D2rEgZBa8xhqpEVwpUDdCNwqHbqpaRYrUCY9ITIDXVtS59sUCdXbcuz9F23mSR3KodbHceRgyukS
Y2gCsL+I36B50LFD0FCQcy+76ZoeDY6y5yIY/GwMO7T/hA0ivF1SdWTL2gnHAxVuCGYuP5otc9jn
VZPuKzaoyMm8bx184S6p6w70VUnxeQQf0G2fVhBULZZ80dSLl1TqaTvabhXp2bfB2N0Yn3yrFrHF
iQCfnUjxHGr0zp5Kf2Pxvnrp8wav8LkoQ1ZnS9CjPaglUXZMu7ncVLz+QlSrNqV0i9tS6voG2pLd
HV48HHe+3TzQvB2fPbfhB6OVcBVlZ4eGyj/4v2SUDraGECH2Jk2nfscg4n3Ac6uJm7pBZN+aPrSk
nCHZpBnv43yqSEAGT25sq8uDwsETowB27cVOqLV1W2o8MGzsT53hVps0TYqolEMaCaMA9d3Y9DdG
Npfbye2nJ+EU3ZMDrDaOT8cMykGrbZsloS/9A3oYP2eJQyItISbFrSELZVH299aIt5LCcRiiKUBt
LSt3touMfGgrY9iltDejpCt/J1mrcVj0zbFqhXlfWb4Mc0NFowtGy3Yeesh++d2tbabd97xUAOqK
xr4Dxa4PoFBpRhnQ47iqx+yYGlUW8i6tASo3dqlJApDk1gGZrfk4oOC36RLZHAnTfGvTBPzbgI4+
oTQAOBXg6tHYtcXNAsTY5rXkoT8P/q1ZyyyqJWPb3hW41kE38ckxy19SdP6DYeOYc1mNsGVoCIq6
dn6YuPC/W61ZoKCd6Mjq2u7BLUrnxixZd/S08dv1KhzQujWPcrTB0T5KJ0BCLt/OFJKfKSotISs7
J6BtNW1crQX4FH13Q8bR3HFq6EDkvvzjWBq5f5uTh8bN5FFUuthmfDBC1APTjRrkHOAIJxvV4mIQ
VJVArHYIQhkkLNFc1saVSec9mRw/SLPaj8D0ScKMpfkBcvT0ZvTTOkiGOg0AWK9fuwY0CGhgTg6z
hS662cjnI7Om7DuU2dyt35rjLcjt/0wyy18cm2AuafZ5YIpsK5381EoVz60t6xjoRahZjpYVV5bX
BwhH+aa33HKHQJyHC49rhPzIEKEhyg5MrM9BCwJ1SbchR81B6Rcgc2LcG8hShrobuig3y/vUHMxD
gv61DWcTeXA6JCVc6VQ3yEBXd70jh8dCkPGFdubz3BWQ8qyNgj0nzHmwe4O8gKrGhGxgXoHET7I0
TrPhlaXpeFeh1SOUTvKHlZm+QeffeLT6pjw4uLJCkY5DUEH0zIYi4bBQfhYqrDA5BOa14R3chA9R
JiVkJUpZh6Uw/GBQLQ8TQesbuzGNXV8aftjUfr8t0iQLG5t+tlH82c8iL/+AAo0G89QtT64032SU
93iKtc2D24EVqLPYTIOqNucnF4JyB1ebMkTEa+w8r/jT5hnb91aTRSN3EZcJZd804HTeFsS8Teuh
CH1eG3Fj98sUetOhY4RFoPf7XqBfYZfj8bWVba6RVLCzMDeRgCpLgogbLzB6BKZhfKmANtsms4EX
5SiLrxkh7RegVt2ji72xQ02vCaqG9Q8E8VQgsoRHftMgvdUX5h4S6/M9rtQm6EXhPjYCYnN4uSY3
me9bm6Ieyd7pvLwJBkuliC68dGvwtkIYkHeBqAu2KZH8DLhufvtCN0GOLb4nyDNtIIIBloWxJZu5
rutHBMxzQIBIChoDHsUZHQKrHc07H30Mt2nRis8fzJQuyT32t8HfNBfA/2mmtB0Hl87Mn2PgnV3r
dq6u5EnPJQ8XFQR8Gd3J4K07/X6puHIBmZnjTt+P8pBaV2oMV77vrIqMAyQzfVPg++whT8LxGsz5
XQoe08NQdwK5GvqL3jWojJ6PO25M5niocmQKj7axneQ1rNu5Mbw1sipgKlrQwe1hJEvDjATXyPau
fX61BAygMTV2+LyHlGP12PDXj7sQWwo8QLSbC0j6dIknr5ncDNmnuFDfYmV///DX0caAJi8whvpL
W+Pp15N26Ejbu0YM8shvFtJDyIB9tLqIHt4ljY8iC2rJsHJqAhLTQ1armsaJUTygBIS8+mT/uTyM
M44EG8AkoL6Ct8i6xxQVBGYDLUhjUGybKm5LZCo+XTbh4meeVCSWYdhoMQWnGFBV/vL3b4oe2qkc
iLxWNNa4I8HS9EzzHjn6/JuH3tYrNff3oKqFEGRp+0AzI5Jvq2NjQqKxmeuS4oIc91nRH+dEP6Jj
9JOl+E9j0khHflTAdum0XoCRIMSGTfTOnA7PqMnoS6ehccVlkB9T/uvy9C3bYD19KI9jjwMmBLjC
ygtyK0M8UyZebJW/Zsj3iSlALjUYsfENE1mgaxQx6w4K4BYWdXnQuS5V+YX853RAtGYsL1PDjcve
MzeNlaCP222PNEF6uEo3meiRsi0/jTbZDGWdhJeHe+ZUAJQIr3dMKvAf66I9srodcbGfY0A0wmk4
SveDcij/jO+NhdW50ONOTwdpuTEHaqmAS3r/weHBQ7ZUpyCDCvTE6QRWCJZ9ZJPgERB2Ro1lcFDB
ATk/1x8Ur1uKfWj7wHT9FV5BzfzU0mQi7h88bccKKbR0CgjyuJeX4xwCAT2EKGEDjeyhY3HlDWjv
bI2uaa14RsmM611RxmU7BGgqnOtmSwv1hXTFVyNxdoqVuxT5PGf8ffk3vHMJlLpxjAN9B4irTdex
QGY0FM9YNsXopAmztLidbXWlnHjWBORr0G2PTnhgCU8nssZbDLkEe4oHVf8x2uToFf7u8ijeHYPL
KN6YWJWzgTSSPG+tKc6672YJ1qLyYSzzIKXby3auDWV1a+P94ftVAjtoH8fTWSDwvnLInrOA8HlR
lTRRpVpT+6QAPoDoQcDCkgrk6LFHZ/fVboUzhWxwFmMbLUxuuGfX5+rUOE1TWEPcKo+XwJpBy7oZ
Wx8vfqZUUKZps89lld9MoyVeKlf4W3sof1yezDNlbVCTLUQS6CezwIRy6hcF4aVE1zqgDsiBeOjy
9C0Evo4MbFOFffZB9ZNlPzs2rCw9i3/7uk7NoW3c8rRrDzEF/zCozkcNqTbk8JX+4lzjIXt3ryy2
AB5Dm4QPx1xvbK+FNIJZjUM8jsZni/Jt67ptQFGoQpgxyYAOZSTc/Kc5X5NvO2sZvfHAZCF6fQcL
Hhy7btGgOcQaAuGD9iDqaYZueUjAdtQ/qqEME9JsLi/ku8AAo0UTxQIoggTWu3aCtKcuykr+EDug
horKqbh3wVKeViAo9Dv0vOAwg3y09UG2978LSkEThVMa7Ntwo9MFdZTSYLpg4NPEHVC4u9TigSQW
3rVmhH+tPqjv9tfeAsxZGr8R/qxjrZyNeEl7NvwV3WcFsoLXMHXv4kXMI1D+KLYt8EZU1E8HhIIV
LXVfYe/jUe0zEF90SBx3H44CFjOos+H+B/4XZHmnZrAFALew1BjPjheNM30AyfzhskecOcVgAucX
QONLU+3qPE4nghpH249xVlf6cfKRScZ7hD9ftnLO70C6jNom2PeBxllZKVjSUkqqMYZLogS6p+1S
TzvWWoea7sf+9bK5M5eM89bc6vDv9NRPImnG2EwB4Rh/+9anibnbWf68bGeZ/5OgFOsDikQATxFj
m++a17RRs5TTcoyR2nqiSY1DeHqVtfPZUyb0zkTIeu++AKY6vGz3fXC6GHbAko1rAQ3c6w1V5X2e
QxF4igWUJc2EIBPUbChVyNT9athLhdiU2z+ca31C59wenQAItdAO8B4HSQijnRImIInzi4lXC23/
1NcYX86FWpAFgCsCaQmXXyNiXUOgfjnMY8yNB4oT2FIiJPmDTtxQeCow50e33NvGXWr9IcPh471Q
OIpxKuNPB49l0M+d7jlnqNrcFoYVNyUYWpH05SLdX16+M3vuxMQyzW+egn7XLHnr2Yr9QqHncEes
x8sGztzXJwZWcVzr2LmmKcZgSpSO7G2qDwP6oqV81daV0ODsWGwTvNy4xvA8Wx1RYNCzbInKYOy5
P93k+zVc4pXPW6sE0pix2Z/KHJ8PaksGc34t/XLGpdHkirfDcv7hGbEK7EXvoIyF/vGYtYAON5M2
XxqghI7ZYNIrDRbm8q3VceFByRkxPPg7wBG2sjVVqpzNypgB6WeBKV4d+3YmYptWn530lz8vNbNm
7wPY5lxJoZw5fk8MW6cOJ2lm85HqOW4lfwaseJPaX5Ih7iwFcbm9zq88I84dT7CH9gU4BhDh6068
moAcqsnVHNcW/+Fmxo8aYhioZKH0kPJAyHKHZu2fc9Lc2j3wLped/4zLLAopyBihkwhaPSuP1Kym
fqGBwbTQLQP6syt3y5XPr+nC+jITU2rh88gaICW96fw//+H3I+THexOIXDw2TxeLK6GkP+gpLjg0
Y0cDETf3rxHJLB9ZuyIaJv7fiL3aV11vSIMNDYCqCQwAyPxUZvQFWftfY4pyh2G8EjbLoPTH3eXR
ndtvIIxBHs/FGr1j8GhbFA/MRAJKr766iLG7HYqpl02cuf0XTpr/mVhW8M3x6ijXHXtVzLHwIud7
a4Jnfa/oFR8/6wZoxMfBAcInRJmnRpRZWLaaYcSeIzpBVPzKPJ0fxL/fX23ZZCJGTcFbFA/1tmc7
bm4HMLpfy9qdX41/rdirUXT+pMseVuxmY9iB+GpfG8dZC38D2EV6511mtXIn9Iqnf9/7gK/nfvot
t9S92dLN5UW/YmfNi+WnqXLmZppiinfcCPI+jjp2QFMV/xc7eLMBau29J1ZJSgV8nwYcn1Z3JYDT
KgZA5bKJs67l/2tiFb0y3nqgFYUJDqSTyqqAXpNmO+tcCBvRUG8xRLAr5yUAPlRKukjCIHwsBwuY
HTeCyvZgtf9hLDiIkUq1oGCIA+3UwTL0RE8TcVA8QfoU0Lsrnz+36m8/v3pX5Hi0sgKwVuDtvcj6
3QOQ6/yH02QhucIsIbxBEeJ0BKChtcUkKyNOm0jUIT8AguJee5efW/KlNIBEJgSq0f96asTrySwr
hTqZPwOjZHR1IP+PtDPbcRtZuvUTEeA83EoqqeZi2eXxhnDbbs7zzKf/P3qfsy2lCBGqjUZ3A200
QzlFRkasWMs2Pl3eVkuLTuaNzkvSsaQbhLmyE88LfcWXXdvqb5youo28fBM6yo0d7S9bWhoNNz9R
PHkrh+fR6WhAz5KAkEZKWpXdHRQ0q3Y++cYVOtklK7Ct0M5rIS97prcmI0VtSiHRVF/vpRsASJcH
sTRdrIVi0FFN7VVkejBTwBHeZEzuqAEc9cttYlk3bX5rNith4dIeJimDkCjPSJtK0+lsqXVm6Kjm
DC4l/U0X/8hA+GTpypNjxYjoHsEf11pbzEZy+JLLL51OUmQtXbFohGfT3I2FfK24w4jVs45QZWBF
qm0q/YutTbnWtra47AR4JF5JvZ61Xank6yI69QbXBiR8X0+FevD89t/Liz+fBTE8YjX+a0TYwV5p
eW1l8tBNY1KP5bcM0EGhfWNlnPw9pqifQmBJ/ezsAdLrXepMFrD/aBhRPZOrB0dSXrt8ekLi9FMF
Bvry0Bbnz6FjDIYfeMhEV1MklV7FpU5nlFFsbIWHobbilBdPzl8LIjNwTBawphl/dB3rEEm7CSof
gIFrAZiyuNvI7c2krcTaIju3h8x30ehMXBaM8CrbT705bpKk/uJXSfPgtSVIGgomZI5T+6vUIkOf
AoHYpMNgH1qnpb2m20VW2q4EbktvLSi2ZjwCuRkYGU6Pc4d6Xiy1lAWKtPonVcIno2iDrWQ14bah
HLZxEL44lFl6/TscWry/ZoUdO/pFD8omGN3K6LfAEm9Wu/b+cO2Kh8KY2yzZN5T0/rz6juJqywlb
J6DPhpF5PRlPgGrZaKd7gm3zQR6V+gGxCOcZ5DutFiH4mCGT0psojWmOR9Hx4Kt5uZVaPfp2eUcv
bYS5S5aq+vyOFwsxxgTBJWIEnKD+Ifjaljs5uHmHBZgdICmBU5tM3+mahgEtbSGsMq4CCDW2K4C+
n/J6Dc2ydG4QDjXIe9HMR6/zqZXSBkneOfjoZFB22dTck+ytG/otrhSlmNPj5Dr+GhL2im9nWdNF
GPJGgBtyvgMb9TKkA4Qyjv7l8tQtHYeZ6JgcJekhaP1PB9WH/oS/pqSYSdKT2qN+5EgHuOFeS4W6
UdJHX2Q5/H7Z5tJEzutEGyudCWdpc7/sAs+uaIlMvJdch59U3sBKjo76ZTNLzceELf+1I16qsjNG
ajUStcWIluY0ItUg0hy0lOX4s5U8aDkZFg58dN8l8l3RrHEOL03tsXkhik/H0vMA0U0uqNV63FbT
l7y+V4xdqm5kayV+WLo1uA+ZTO52eluFvRnGQxmarcpDsYJ7pNCbDS/HcGVCFwdEJQ7WeoA+4JVO
94odhVbu+Kwbb6/uoEnS9KiVvrf1tIb0UZxYN5Hexx/rNFhjDVm0TOBCqOfwDzHI1xK67HSDqazq
20ptthV1g0l9CxUdpV1XsVZC14Xwgkjfor5JOWx+VpwOtJqJoloPzJchvfK4T8d9UT0wr+bV5Bv2
LERMJEY/8kysI5w+vTGHGr4E2aXrYTtVv2iDaILPl4/BwtagzZptAZUAmAFRgauWlTEeQSK7+fTm
TXujv3vH9+l/n0N9XpIii3OR+6nSDaXi1kiBjJvS3vxv35+9ydG1JleTn7VaoriqE21jZdigmfAO
CzA24gYJ87mhBAvkP9Jk1GRXDuIN4vHXysvMDt2GHw5mDKT45qLJqYHCrvs01SzFtZ/GSNtIdD5d
HsH8AeHqZ6vOn+bun6VsTw00cpfUnt6prp7E1q510jsvMujWbR+0wbitjCbeVr0z0QsZf71secGX
w3sEqmyusFGyFoaGCrGcSTM8cqIVod+anyXnpss+vMcIuDJUlak4iUVQLfaUyBoC2U3kFp2Vcbxr
PdnbBs70ydTSlQBxcUSQPqPPwbE8eyXpvaNKMsgyt63ND1C5f5w7CTdSGr2M9hrTwoJfowj+19b8
50d7W6rpbFWHmDd/9z1JvivVK8I54ERgrEjhOrs8iwtxGFKDJKxhJeLeFZlyNCuzrcoCadqVQG5U
dQNH+aYLrhSf+rPZKc2BZoUwbpaQPx2TSm+I5U0UFzKt2ToOjeXXp3ZJKiDgCxxk9mfCZq98nV54
iMDduVfAeIiGNXWaJY95bEDwOJo5AStotMnVy73Z3ze/r18HHnZ4GqbIgi/sdIKGqrea0aOkFX0b
5Xtbc7017ZfFAcAKqLCHKUGLyW/H6gN0zagn2emvItsYyZpe1vkFCZkLitYzYTH/Fn2+onpJBKWQ
9WKEtAr4977zNaSVWwuG3XA1tx0gI4zB3KvDt3PmnfOMXkklHM2XXLkPH0Lv6t10+nnhCIY9LBtT
xuezR5tW7rWYaaFcPjPVk2UDgUaxTbxcnGI06fpujBfae4IK/ojppfV9OqvvFOOuUOWd2fxS5t5p
6UGhsVQZ3q7dbaf2hfE545jTPtcbL5LzqaS3uQrv21S52rVgBMTNXNcDvyQCmjunz8opZpBK+KFs
ac9MN7H1enkgf6Bep5fcjKqkNws8FpGGCAXLJ8AWESHwC7n5cl91qdmD69OMj0EbRl+YZdpf8/SD
M9bN57ZQNQLRIgw2UqJ42ykpaMRvnPphUK3qGWAt1cfJi8IvrdTah0Yf2gc9DHy3ydr0bor89GD4
VXwoNCBu8gjigEZxtbklFKnHnZGNw/1A7Hjr8+Lf1OAh7hCKTX50Zei/UnkaqOXbyhf41KUv/mjA
mDgGhdsFUGa21ZRsPDOhWcGf4k2G5jeaSaO16+NWyQ5cPB3tbVPxHNHrCJRZ1z4NkfOxyZt/w15S
N1IgJ3TMTWEz7cmDBXfVOPrfchihH6rRbu9QQw3BOnWl+e8Alux3oo7S7vJKnF8kc45BxsmT4YP/
V7jzrYxuKzk1WO3yJaFrlGbuqwkhOfRHJsSnm1Z7VRYUmHD2bUy71P7yCJb8F/mIWewMue2zgCLP
mcmh9c0XWe73oXQ7lb+LtNno3r1PF+JlW+fOeB7KX1vCARzKRk/8CltjZx98aJtMdeVdtmABhATU
a+TZCALFcpGS+5lWcvO/KN2+uDHWiLTOAyKiYrz8bILwQWSFtPyCdKGvIJsyfGx5ApXGjPK51dey
OEvDgH+VCBYKyplZ8fRerKPQLyWls19C+Xv3kNlfL6/D0jAYB93HRMrnUp+k96Ui8B3zRYHv9XWw
J+g7oGx/mxKtfzY6OVnhmlJVfu+pv0LviMsRKCfoevAWp+Px2tbvpqTKQEmV5WtfjHeKTYf0TRXG
E+xFtgx7U/bNlov4pp/i+tlq4FCKsizYeA00ZXJIuqC2a+djjouyb2wzKfdjpWdMvm1ttUKNf6C4
oL7O1AfbXMrbt8sTdn7MZ48OTRYohLnKIvx+P1GaTkqn9AXSAHnmlq+1TXV1cQURPpw6+QSiRSAH
p3MUEGvrNHRGL5ZcbieAcrU5wCaxuzyS8501WyEXQzy0EK5kVZCrUWtFL1L3oDjBtp+ud4lYICSl
cEcLwllHT+D746DLWfyipfLGsGj8l9tNP/x7/Tg0A6pFsK3zm1KMHPPRoHiXJy9juM1fxzXe5XlB
hQ3LAfn7+Xkaj14jkdL0QW/wec/4NoU3UvMImcZr2Ryi5qCUV7tFHflYIjq8FokrceWpplijPLC7
1Cx5smjuhojt2tmCw9Yi30zZFqJ6sTENqk0rspu8filUFL8OeX57+fuzPzqdLr7PE8QBighEVzwf
oS4HoaNF9Yui1tFTJ9vBmyx1wX1smNWj7nX9nSbJ1mYI+rX+sfP9PFuey/UmAgJnnIOBXqh10pT1
S/OrSzbRp8vjWvu64IflMYadI6rqlzIKt2Zz170jH0IphD4TwgdEOPnn6UZz4gQOC1zeywBfwbiJ
tLV4dGkIuCxWhWwhMyUcFM1X9EzRWfqxepa8R1lbXYH5FSssPtpPBvkBFH3ZxsIQlFaFc8H21ZcG
Wzd+1htbr4KNaSsnqeXc+lMbvvHOy7f07+rbQuKVsXWaruTV7aF8im8wpB+556CZKHvVlpP9iR2j
ICLrdzJtI2a7l6ijvsadau+CPLD3pZNIkEGMyY6KQ7QdNPWj3zfGs+0Z0m0UZCD34GqfPg2OOZob
JVf925q+kAImOQsqxTyaHnq17D+lDXd4b4Y90JJasqRtXcnjLqsK6+qX1ex0Tbw6t6B1RpCqchbQ
DAnUl0DdlRrc8Vd7kNPvz/fvkbsKq6Kva3NegvFjqn/RjR+Xz8F5kHj6fWETNZ0SZakuKS99Espu
XzX1kwJiAtJFudNoVg/U8Bli8fJqt8WGQrCNWwQVnrN+WrkM1HZsxtJtpzsrerPLlSv3/Gycfl+Y
ttKuWq9o+X5Hu66C+xhW/OICvBQLHGtimDnbJGYH6sAf+gEGbuDNHxLQGcYAcR40DgmMb9JTGSQo
QH4bs3R3eb3+gI2PziQJAmT3MIwitAMRvngmi9hPfQWSkFdPCeAfSBGiLkZIAfPQHKXN4I39sxLn
9k3Zyt+iLk63ume+ykHE79E6gNhwHtyVqFTs0sz+yBs03mmtD+tZOjUPnd9+shJ4yy7/ZrFGdfab
56j1aBMr0EgYSmpkr4VewKAlfXGa4MErlS9IFe8rrdtmKLg6+nBrp8YjiKBtO6l3l3+DsCHOfoIQ
g42OFyNUwbTJ0zdJutcg5vvfDAgXitEFgxzMY2w/w6RVxiufF+LU//x+gkgepPMGEOuyXAJpU8DS
8pqXGaxNT0X6ocXOO8ZwZGSexKN1qiJUFEMZI/AIjiZdrCubd20Qwn0SwnRXJ/MgZla/aTfCVrgm
1Cz4s7N5ErYaTJy2HfVy9pr236P2TlfKm7Z81IN8r0pruEIx7XVmTNhUNjAK1ak0xjN+r6UHzygg
Z/ickatNm0+58wIF7L7W/+1kax/mXyN/f3m55rGcuYKj5RK23KDmeiJ7mO+NjaXRgXmfxLupX3Gl
i1bmpCTNAnAZixFmn+RemfR29jolW1TalOIQt0T/N5fHsrg1ALRyg5IzPmsBMz3JJ1nB8anTG1XZ
O+U+X+NFXnQBRyaE6ZqmHI4628xeoeeMu2+OtfIWXpooewZ9c6PN0b7wlIRyqC4Dpc6RO3zRhwPI
n+FQRSsX59L+hopFo7rBYx5FptMjCpmRTwWJQRT2Szc9eCodNfnnxH8boOm5vCTzfIjbixoK5SF7
TrqIjxe9VbVMj5381YJq0c99rrc3v7+vx595c5saK3iJP7/8zJxJvwTVDgjoRH79ciJj4Ovs5sRr
uo3ZFzCrRplR3fLbik0ywDkYGG28nUgeQF9m1zuAjP0h7WHC8SQpuXWgeYHzkCvF7tPg3tTaZB8b
drIF75ZspaCAbK6Vy+KtLoz+o4LI6g2MwtZzbZTZB7ku34yojG/0uvnHGJP2DYEt6y0zzWiXqfZw
NyihBcNqnZWbMrfhToOy92cVRg3KbaV3GE2PNqqGLEJVTNkbzdL1Wj3ifP/aM/KBLQY9J0VoIVTT
oP70x4oadzZ89tJvYENX3P/5GTw1ILh/wCN2MYUYsMcDbDM7GBrlZk28bNkIFxm4XFIIphCZwYSW
TmbjyO6oZ7tyaraT9EGvVy6a86MIngEc1iyRRv+tWAVE4slsVKktX1mVrWY+jdmn2vnk6fnKETlf
ElUhIwn/GLAAQIDzYI8uTFltgk5iE7zm9jY1t2O38v3zyTr9/jzOo+9PhdUEQ8b350S+vXeGGydb
gYEsDoEHDI4L1XkqD6cmBgMVQsnxwtegsXY1PWFBvuIXlwaB9MdcNuFsn0HjUrOQA73MwtfSfgij
Q5bt4nTlFbZmQnDtnS/FUEul4WvXbtUcDkMeqyuHY2mejkchePfRyuRGCxiFWe+bFEKv3WVvu/J9
W6go5+gLarmJqJ+e/OunKRy7KxHwyhyJ9/hgjWYFY21ISu2LWfzbVdVWXkvSr9kQDrddFoZqJdho
y608wrl2r6/FkMrC2eZu5cj9h2xFPHMj3LCFVErBq5XD/q4UW5RwEdyJkH/0PqWaum20O/jc2+B3
a/6SnN9ZeBu0+7iq95cXbHmsf3+HcDYdras9KDyD10ndtereDnZm9w4TNLTyzoM/4BzyKZEsGYsm
Cl9hLNfMQ+d9rNa6cJZGcWxCOP5W1XVWHAch74qtDDVhc7uq07m0YMcm5p9w5MS8QK8rCcrG19D6
qqQ3UnZrlVvTOFxejqXzc2xFWA5uA8WXUp+58mhAvy3X1DwWJwqkB1UONFDObt/QmMYINdjgNZfv
oH0t4HdUbt4xhCMTwlpoJHK7OlHZ2Q38ils7u33H95Gn0okbwRDrQgBRS0pcNqEZvPrmRpJh2F65
rRYX+uj7wu93tKLNSYcFr63zTHE8yp5t6KnC9xyKIyvCdkIQxAgrzwhejWSvRg8xHt9eq8KzI09D
UaLdIxPCXupHSLaq1GIhvqLdZttb4LNZv2JkvjAuGREej72dAK/OmK0+yPZlI8NLBbmr8aPVb1rr
FTa7JP/wv62/cEsaQ6AE4F2C12HcwyEerbnmxSN4NG3CFdlpNCaaw/x9FMo117xSuY/n9smyiPVy
KcwcO7T4PrSZ9e9kjfFn5ecbwtNKayKrqiIWZFI35Vfzn/9p8g3halTjRrPxtcFr09wb5X6VjmPx
8MGZRcsb5Rpgfadetulr2xpRaHyl7mqUcNM9h9Aqa1/eMYojK8IWGvrA6tUKLxjbWyOFaXt3+fuL
Xvbo+8IWquFyy31LDl7r6a5zo/Ru6Fec7Mo8iXFWm6ueXveMoAeWRkkZTZ3+d+F9vXoclAXoByFV
q8w5h9PVKJsYaPng+69NvimHbVEchmaFT2FhuyJ+rZEPJBfAs1BYCqA4oV4ErUT3vLdxrF+lPKx4
2oWpUm20PvgLO2cStbLuyTHvE88dem03xg9O9NHqb1PIaS9P1vxLBU94Ymce6VGAoGiS3VGE8NxE
+k6ZExGNV9XJdyZ6LkP5Xc1XJm4+CZfMCReIavsD0g2Yk7WvaeR6wWFMv8X6I/qmKxfi+W6eMZyU
0OjDguNYhNh7kKZNY+zJrmHeIqpgZc+Q2F+eu/NdMJsgbUZOYCHpZPq8GiBoUtxM3Vq+ftMEaxHi
igURvj/ZSVSnfyyE32YJjrW03NIkgVQBtILIFRlGYTmUBvWXLBsUd/RNcFDGhyIdb6W8O1yeqPNV
p9FcnzG7ZBjBIwsnsojorAC9p7g5zD2INR2kqvileOVNDyyyrNuVs7M4KtgfHLq1IG8TyzRTMYzp
WDOqVOrujdDb2JmMPsbPy4M6PzlkbGTgRDRXIAEovoXg1gdAHBArVMHwEJX9h9qqEjJk08/eMx6y
afpoB9enObFJUX5eKx4mYhdOEHROFfUJjQQpVOpTnP4Y8T7oTd1WWhyuuIalzQcW8r/ZIiFkjTWt
MqI8UFynvmumFyKkyxO4+H0Q98DToVc9600xzA7YLYkvN9Y/huHPhMLEZQNL+wAGVZWzSRfYGdUI
1ColSCyDzv0QcQnbC8wDOrJQ3XWaubLlFscy54bhAgH2IUYAZd8XSicxV7pZ7yjAbw3tPbN1ZEG4
ctD+Vv2ptNlucvExiPKPlFbXspxihyeXDfsLiSkITSirn3UganLfx1JjMWMmOt96xA0QyI/wrH+S
Am1jKZO+9av6dz7RIhMEIZKA+a1XKJs6kjZmWdxcXr/zO5CeKwUAh0ozGJ18gttQw7aT24GmE0Pb
lp8lGoAUt5zesXLGzN5Jo5QOfZWwy+VxtLrWMxQ30oL01h5QxisLa601Yml/GEDyZ64CMihiz0Ls
IKwt0ynlhuiM+W9cue/YHscGhLmyC6/rcFeKa0WP4fBwJcb0z8Y4/rx6GiZUuuHH1Tgp7uSBS9jl
V4e2rPTR9AiLUE6d0cGLpbiSddsVd7m88v3FnQTKEIlDSL41MRhoiyGL01ZXkNbbNuWhdl4c5RFh
nMv7dXGRj6wIk+SVKS2wmYbDLKOd0oa7fy9/f6GWD0UETYoEfjCgnle5JCMi5gArEqZfDOVjZsbI
nriB+qyG+WOF7K3ReLsuGZAreun6lTzv0uhg/oOuFAAfmDQhVsibCf1oepRd24YR1c92t5dHtxQk
WDgd2iwtQP5ijhSJzLxIFJo/4yH3wo0h29XWkOL280CAsu9UObsz0JdaCUiXdgbumn5rB+DxGQY1
i5S2boFVuX0GCq3Nk+nJqKl+5Y3R3lPsa1dqiEv25p5M6ofQr56xPYRjHGiVX8v4MvOQNvZtjXqZ
uY+8ldlcWq1jO8JeHEfw8/lYzuPyvk5xdYv6y+frF2xunWGxkIE6C4BKdCUnR4HlxRvzgxFET/Cl
oIPaDU+JajygR3Z9jospOzI4z+3RWyUJlCiwZQxm9Veju8/NcleMb53ev8OX0q4OthmuHNoqRW+k
Sl7ZW7IMgVyxbZ2tPOW7y1O3tDqAeYmuqOwDHp3//Ggk2jQWFPxG8kwhEjQF2kLXV68IbBAg5m2K
vhiE4acW0CoNfWOa93Vf0D/tFqaC6OM/l4exEGAdGxFvtTFpKisKMJL3tM0SI6NsawFQUNX9ewzN
HX8z2PasPTtCgTZO5/Kr09zW0i+veaj6t8smFpaEm5lcP3gy6KpkIb6K4zQMLSnW3FT/6ju/gZJd
/v7CweeRBUkmjy1ajMQrKFeaqZIkGuij/Kmqv3blIQ4MdKg/XDazsCSES1BLzmzLXHfC3u3KUslH
GufdEG0cpKK+opvxDgt0Aqv0/6lz4HS6s1AcMkZyRTABDMVNmPZPzeDdlNVa3+/SQGawOzymYDy5
FE7NFEql26PNXTdJT/KEfucUbatipTy6sOg0FgPsokQBSlx8/+ZDNmnNxJ3m5c/y+Jz8vn6qNCiw
qFmggUX39+kYTMlBj9am+z5BIw+ZFDctnE+TJ6/4+sWp4vqCtwByFoydmhnRILaHtmdrdephlLp9
XDRfwyBeqVYvhR8QLxi2otKNjyKOEGMCTY0rM/Pxv47jzQqa41ZLwjtQG/sYldJNEwW3mY9QUTE9
ZlX+E6aIetPCOHp5VhcCBX4GO5AZ5eUowuIHM0Dw3Ilg9+iGfZ8geWykn9vI/KJ5Aen78etlcyJr
6xz7gvXh7FK7gQBGbLDs6Lvwkq6BrIGuvv1UKNGvtnI6tM8deReUQ3czOuCzBlNKvlatZe5yT++r
TY7y8Tt8CFmUmVKNdpazBkW/sisaAPglfjBsaMvbjJ6z9VP6+9Z6YkWI7X8GrWkaXE0YOiOnH400
KGt0mV3VzNunwI+/xNLgI68Yt8EhMfP8OZE0816u9HrbeKa9ayXrHU9eDj5PamBdQPlFX2Z6CbK7
LX3MQx3caHbx2mjW1QA71vbIhHARZz3tULVGJzYpgY05POmOtKt8BAf9NcDikquZnx9wfNElBIz4
9JAGk4O0spJMLrqg/rBJrmS9/bNgBEesFgcDlibhcMb9RKJqgv+y33b+syWvxMnz9XeauEVJeOZ0
g9mNVkPxmexEvJE7FY4lJSlAhX0PE/mmVD6mvk+L7Af0Ci4fuqXbEm82zxN9gaDqTmcLabnAybxq
dB9U68se6p4v13+fbl4DB0JNlia00++3pU79L25Gl47bZmcGz5P6HK41gS4sObtL5YbBg8xJu1Mj
POIGq+xGw4Uwx3uLqk+Xx7D8+Zm0gqueOEycI91vTYmeaBROvmfGXUjK/rKBhTXn9/81MP/5UZSa
abVUJRkGcAWHSq0YRbdz7DfV6G4GCBE71d9dtrg4JLrZaaKz53KaemoxiO1+lMPEIKd6E/qHdOW6
X7goyaAZiEfNp5535unnm76rsrpqLDSq0BPfdq9Z9I4BHFsQpizuis6sjdpys+lXTLEm1KyVRVkb
g3DZt6EPYWRdWW7r3SjKjVzt6pWzsWwB9CmU7vxlzYt0tOyapxk5WXXLDep7UrN5/KiuEUUuHG8W
4q+J+SccmZCyUh5rMm/AKZ1NKs3eUI+/Z5+u303HVuZfcWTFSGx1qiYGEsq3VnJQ19AQ83YRfCLC
iSgEKBCdg04Rvu+YeQbqNLFcI/hh5vdQZRfhD/1bNV2PT6OaQTWBRMVcbhAbEJQMwh07yy13Sr7V
0m+nuD4pcfJ9YcWLslVM/K3lena37eWbGjClp/8qxpXbdnnC/o5DWPamRqKo6xhHrxw6/dYLkE3e
e/847c3lhV/cXtwdikZTpn4Gm0frRBpJ+JiuZPyT0H9mv8T69souxvnCZdL+GhF8Vem1aqbbnunK
jf0lSNVbKEN/XB7HPB/nG+yvCeExF42qHGq9ZMJMZX0ru3jvZ91In9FaQ9WS2+U2hAt6VtxAXOz0
oAy5j7oS7AGulG/GcuevUY4ujAO+T3JeEBsTUYoPlHJCEXcYO4jUnIOR3rW/rDUKgYURUA6bqdgp
jNFiLFy1ql53TQ8doNsiKP4zDFc21NIA4ExWbP5WQRQIF4dZyg4KsQY3YQEwPiq3QYVywdvl1T4f
g4MFbj58yUxlKYzBhBdKRgpYdethO2obp7u7/P3zQcwMjLM048z9eIaLmFCERx6M9HRNdyfQgptc
jQ9+YF59yDGDHMhMn0ukK9YobXD6eaVIqjsO4C+kvWm9pspjEx9U+dPlAZ0f81NL84Qe+fegMeU4
r7AkDR+d8j4FqK0ApkTn97Kd8zjo1M48sUd2CjOS0jxxUFOBEEbXXtoy2RSNO2jZrqoem+tRMvSX
UC8nzNbYzeJpsZ1K92FZU13L8tkFSGb7T0hQbtTpw+VxLW24I0NiiiUfi8SWZ0MeKslD+70CCHfZ
wrnDBx4DqxI9RTMiR9zSPf25kOSWBoyx5W7SY8R8ov6foon3YRf/o07918v2FkYE7ofU7fxKORdz
kyCL7FplGFyrt34lJq7Giq4ug8w+BuUKSqQk8EVyMEXLdUjV9MGNjA/BXg9W1mThkCoERub88CFI
1YS91iB0qwY+n7e+xO1jFTwl8cqaLM7RkQUhajGsNh1SD/5sL443bfNxXAvulgygxTz7ef6FPzs9
LnJgW6GmZtDxonBfNOam86/UoeLuJSlwZEIIglPfNgeaMdFgIXJspl1PfjDpV7ItC4kfrCCMbZIf
hEdNXGo/HzW1a9lNXX2HQHymbbLyYPoHX9pyHI3xBtEEc63IsTB71NeQGgX2xaNRFa4av6vSuGoa
Ut1qv7Xrltbh6+8BLJBIp+wNuEzEx3n6WCuthqBB5v9jBxk4r10XHy4fxIX8EcJdJG8Rlpvzn7Z6
ugmSRPOStqNWUxRPozHuY1q05MzcyMmd3z75+X3SpXdFfnUgi1XqHaTvZ2YZMZ9LotcOBpUkex0j
BDt1P/tSv5Ez/TtENFenwTFFTxgRORUisuGnA1RDI1XkNifp6txm3e9eeZauJFadd/mJCeGkRnFB
b01bkm9tpF3cj091Ha/shaXdBgsAv58bmwe3EHOUUqqUsRSS24w6H1qw5lmV1/hbF65PAkuYcajb
EN+Ipagg67Vp1qN2pd7Zp07ykpb21kwhpCy9naeggh3W5YobXRwXxQPSIrSrnB3dWIp45mesjtb4
G4MM5a/L+3vBTbOZSBzNxBM8JQQfl5t2F5qFN7p5+CSXMTLU0aYLr79q4P3g44S1QBhFR4okhB3X
Pim9BDqhqJq26dpDaWGaTiwIfnSsJynqFCywIva3dq2Ldf7fT98vM/eZQ98GKR1kz4QNXNBeo1aG
1LiBUd7naahvIiWHOH58LiP12fZLcxMrOhoka4mepXHRfUgulE4liEgFJ1oOQZUHbdYSQvXbOvC2
/fXYJIbGgwLwLHEATuD0+GueOertGLSu1PQbo34cpcPQbzTn5vI+W7qDZk7fmcWcOjG+5tROLkuA
IiTsaFAAtvlers0nWbqtmnvTnm6VJtjFWXbw7YkGxZWu4IXwWptTDly0zONZRpl61ST5WtyiS/JJ
muJt0t6PLci25HpwFHN5ZEi4K0atmRPmSetOpgYDc76JEghkL0/k0o7Q4BqjYVTmZSI2iFMeCq2o
SHo3Tb5IMVC2lbO6NFmEnHA+EfIAchUcaaK2g1/ElPjK1N43+FKlNe8030b9YsW1zTtLPFTz1Y0G
A6W4M1YoyIINyJ6zzu3rD5Pf38TFD1+ieOH5+7D4dnnWltwcjxDwrbx+ZxzB6e7T9dTUs4bdpwbW
rTnANpRG+S9JllfChYUrgtLFXzvCDpjqTunRhWjd8F/Tr5+qn9r3ps+fyp/v2AUk6iyubQXchSm4
7SaP0kQrhsaNux1sjGsqTkvTNfMRUSlBJFUT+xv6OEy7rK5btx0Td6AfziurD5a9Bm1f2sugOthm
Mr6HvM3pqpgAFdQ+NTkvcbD77StrbeJLbpukJtxZbGYKrOKq52Gi9KHXunLm5tG/eveFAF5pHwv6
saLvVra/vMmWjg5bmTo56c1ZRvd0OLakVVmS4Ge8GsHB4FtV/EwnCsdr6YIFypA/LJn/NTTP69E7
3umpbav1bCh91upop2fD4zR5t5pZfCq1diP7zYse5/sUrpqtnvyKfHPHIq/swYUyOj/DJK/OQ3Vu
kxeujlou7KmRuZwytXwymuapDzOquPK2Mkya/ptdk6aIYsSPdZc5G2Cjt6Gtvb1jzvFVFEMIYc4e
5kWvOFXecuDUVt+kya3dvVrW19xbk2L84yFEb2U7My4B6Bb5WGEvdWZiDJKHBzF6FKz97CEfh7ei
7+iArPqNPJq7NNJ3YfbFbvx/hhaJOCNFCX3KtpVs/1RlVN3y4bm1KWkqM1tu8mKlyk0tr7EJLB1d
cD+0C+jIk/OCON0bbeZTcg+ZkMS8zcvHmC5wO74eWDZTj86JA0gvScEJK08W1zEAbY6uLj9lykH5
cXlRF/wCaSPKNoDKoM4W48UcVfUW5r4BUeh6U3wxxutBxjwYcW9cokA0TWuexKMDNMFI5hkZvz+P
w21JPmyVuG/B9ejoCBPw/EmxiE0VqRz7hVz2gysl2tayU9LRr834UzPeAvkfb3ywy4/vmLMjg7Nz
OhqSX+RObHu88UvpUarVjZ1+fY8Bkrp4ONZd9G7UOKFX9OXBNfSbytkN79i4vEJBNRPpgmCyhAEk
paEPk2N2bjF4m2db/VR6K1XThYADC+xcSwUkz2NHmCK1sXOrlDukX6Kv0uTsm6kJNw7AyDivg01n
rMljL1wIxwb/5BaO1kTXw7gJK6VzLYR7kmEP6fW2CD/KzfVP+BM7gm8a8tiqK7jT3dh2nuTRvq+C
9i1wqv3lHbA2HCG4qZRezbJ+6ly/J+GmPpvVW9Z9G9ZYnJZOv4GYDPfKLLcpZg5VEwKktiYCRft9
Mh69euXKWPCQ9NDAB0qdhVqOCGbLpz4qyqAdXH3sNrUKhAXoR/3t8lwtDWKW34H6iDhKFqmgTX38
f8cxm0KkTz/k+Up1YskAKT3y0cQ3NAcJLtgJikpO+qp324Dwsg4O1//+488LAWZla22UT3XvlsNu
srbxWoS5dBaPvy+cRTkEZzf1fN/W0QPeeNlBUe6L4qZfKzmvGHIEuFJf5aYS0azravWuStDQe3XG
bWKQAV15ZS4bovfG4XF7XiLI7MaQ7CDvXRMGaEcPtz4qfrH1QYbFfmhXttfSHkZzhZcTRFfnjLp9
LvHfw4HVn74V8Udbfiz0Facyr4AQ8PC++K8JceLoWqgHx+56d6rDA1RnQ0Nj4LbKH5Li0TTDTb+2
JZbcy7FBwYtVma7U8YRBs/uRJg99+JiX3xJl5RJYnrlZG4ca4jkjsDRaOlhZuXclh0uZ9iU9gEub
lpN3nB8um/9vRjg/1Li9BCww2y7fTQYhUtjeXbawuD70eZCPojecJu7T2wzFBmWofBxAWcn9A3CE
8ok0b7L11Cp7sAZLIcsmd7dWPTr/R9qXNLmNK93+IkYQnLklNdYklu3y0BuGy+3mCM4DwF//Dure
d1uCGELI38LuhTuYSiCRSORwziEtuH24LX5tHRH8IzWJ7uxrCFGbF8jvM4wl1/Fnoj+YbDOp5ipV
IoTBnF2ffY0JXDTo6hGpf/Ai2RD/s49Ridt6rPnRj25GNDQa133mDmsrh/YGigjuj34z6opQdq1+
gM5ejLqKVbpGPvTimcfNMmK2Gh16dhuAcqMan3j5i9t5UDs/LcDkutn9zVU+xh9R7ME0C0CX5bxh
baYgUzEWPRqAMBfiNipfmGNNp6XRVIDuMnq/yO6LUUsQVwJGAJAwYhvPt0lDy7HOUIbxJr7re5AS
vCLdv0NqObS7zUCWsITjNec+6JBc1kDxoT84YJKYtxWNA4u8N/PTUP3SR0wPFce2VTFkkLWTgiEY
UR5ANH6VevQan1ediVGlxdrHgxvWMTmZoxPi2QzQ2Ccr22PWFZEpEAB/2taxaF9xeEOLISwwX6fp
iIBk05SqlLUhDqjsYAG2juyEiW4GXOTSurlVXIDRUReveIs++ZkXDPpB1+ZXWr9rVf7qjNvWrgPq
PrH2Oavfl5SitXcKmqXbx6b/MI5NoHUJaK9P85i/ej0Jk35W+Mv17cXyiTYIjK7KqbO+qEBQS7C9
bf7V99KALy/68Glp2x3YgMIGVEA03nbWMe5/WdUTNR+aKkpZisd4tTFIt+1KJ7Rd8LzUcYAs/auT
v94+wStuQow8iLy8IE/9mAU+s7+482YWU8w+TH3PP3HAeT8Jmo+tU3FVR4Pw2tKWId+BsR8RmqKX
XtqyPJk0u+uxZY3WN09FD75Dlk/8weZTH3pL03/xirH51Gm+pvD2q5I/IDSRvER0IWz8TEnbKGyS
o8YSzR6Qwhx9Q/hLz1+qLtnNALtYunvdIvLkyP6h2Ql9+u5VAbIiRW41OR2izHs0+OM/t7fs6qrH
10EyIeweFSEcrUtt+KJZs14Q1FNq2w+rsUgD9OeOIRhwswPwQhPFxMeViUjy5JtkbrV+9uchmgFH
ycrUCCodHQnIzimW7SoIFIJEpQjZKMF4IF3KolGzGGY2RqSdnBCY694jph/MwNOyN2NK+R7rrepT
Wl1MgWOHkRZUcK58vV+O1HSsISLsqbdAwJc/LvVbf/eDQ6h2JkaKaBBRDJPBIMas7I1uFUHKfty2
ipVdQhEPp0ukZWAcko33jlk2hCxd5C7p13Fpy09Vs5DQ9GPy/baklSXDSBZYfDEZKXpfpHPsUQe9
jlkFSbHzE3hTJ436x3gut1M5qjAfV7Sy0PiPbjuEK2hCl7SqsoW4SWu3mMd7rcfXsjzq7pfb6ihE
yHkGzJO6Oa0hgmgPPSjTWvIyq+Z9V2UYQPBxcHBF/ufyyFLUN9OsjZuoz9wZuRI6bRtSli80XlzF
IVrZHbgE1xMkvRgslu3ASFruD3XToZi7XbyjvRz66cDK99uLtnJU0SyA6WXRGo5AVrIBGjdI0Dl5
F/kTtWlQD4QdRg20EwSplMd6SMuDMy6ZorHjOmn+cUcJSFlUkpEnlTxEzOmYmQmUK6cHjG008WPj
nlyC83qyUG8ZvhfZKW6P1FMcLku+uoRcgG+jHIJnwFXWYxnLmWtG3UXOUBRHsOguoed6qpD9OtwF
zgWOMOrJYhIRUc2lmbQuWOlnZ6mjZBy+lMT4NhkknMxkEwNWHO0uxSYdmw1pbR76YA69vaXXNmqg
WQuYwEga2XjeSUeNxIChZPpMoySfNoWeAONDD+5HS8I08pkU+bRZJq3bRF9o5Ff624w8WLx429uK
iB96EWdIIqTDltoOsPxmQiOH/sPrTyMq1cB72Vvj85j81aSRe3eHjiRQSu2ljWloeDDQKDVDn7iB
di+LEe4mrBqOG8wCI7cghb80jMVv2t4bIKH+p3ssFafq2rgvPy79/HzwKq/g+HhhPHKymeJPt/fj
2iNdfl86tADIZ2B+wH5o3kP7hTsHmh+s5nBbyKr1OkgggbobfxPpgk0cX0vs3qRR7j4k3RNPHx1b
UdxfWSeRV8XshWD4sj2h51kU2Vd+VTh5SiMdyI3BlCvMdv3zqOei1Qe9PnLHdJfXlmNqBY0Y2DsN
N1hSVVrl2mnDrwhUzf9KEL/gTAFqTBM6/iiNSsPZsRKuhaaHJnf3xImfOKeKfV9TCE2/KEah/RsB
seTN0mx06h7lp2iovWA2C7Bqh7c3/bqWCyeJNK54lwK67Cpi1OPam3PGoFERPzI/+54s9Cm2R+Bb
64/aoIWDU+4tMj6kRNuShYWsrZ8zZ1A8ooRxSR7n4mdICwvK496vC51Giz0VYZaxE7pGt3097F0g
6aHl/nfWLYor6RqF+UN3jHoipgCUyBWUAEB9Pa2faGRPbsT88pD22ROIAnYdMFn5QrcgRHlmKQ+I
32zMfgkLlqOGnJ9SIM/qXbFtMa8c3N6QlVNIQBAJDkcbjetXd8g4+r2zGHoZEd6hsSICEP+mbFQF
yBUHDyk+amk2EbjpkmENbg06L9ct0ZL0xD0wMJzS/FNaOWHTFcEwf+qKr7fVWhWIFwmQm8QcstwK
gfEbbaFTTiOwLLpTH6R817p+kKXPneUGfaMjk1Dc79AAbA+yc7DNrEzLaFq9TPkAd2C2h7HccpJg
zluRnljdrn9lyK3/SY3Hz+BArxTpNC+FhOyvbFERaK1IERCM6PzEDIBI2Fy6HW9BFtahbhUl1TfW
fivoW2G83d6gFVdzIUI6gNliuQWZ7Soa9cNvw9/f/rpKAfHvZ35zwGGK9Q4KpMaTg0ZfUIBp+ajw
ZSu35IUK0u1ST0ZOzBZCBvJt0OnepAUwtniYqDB8VYKk09N2Xcdwx1WRPQapuUnQRlgcqakyX7Gr
kk+80Ee6kK3MMZeighhnGcOi+NstwVZpg3Q03SH9vXXLd7dF7hCsdd7c7iunDBy6r2ZwKNcnf9TC
EtGv/qTTJXC0p3YBHV39A4+bcJ7cwPeLAy/mrWe0AQMOcXU06M7Ihi8L4bvF34JOJPCN3wAOCari
Wwkq5cqokNLatC7ZJFzf5ODs8uy/9elrUSVBkX/i+jtDYmOoDXQ0vPnps05Ut++KjeKoIbMhSujX
dGXZxEBnTqtG9Bg4Rr3t7Vyx5usSBLqmIYbl5WRjbfOqceyiiQzCwtnDjKCqEXXlJECHfyVIoWKC
eW9eu1kT1eTLFO8z9s3WtrcPm0oJyVuMw+T6Xlc2EfHeDeOpqza3v79i/hcqCPlnh3kaOr3RC3x/
1p/LGT2zR77skkFxmoV1S9Z/IUVyGbpjj8wysBWu6TwisRUk8R6xUOA0O02bt/74flurVXlARwSP
HzIlV+z1pNBLTTeMGh38NGySMnDrSHd2zRxvDO0xuXtC30ZLNW4njPYA0gbdY5eLaCNjYg1zXEds
MR+t/kdJ7y6hCwmo/QO0E2zTaAm8lMANE8/QpGnwqH/K3WBQtaStmtnZ9yUNBq4PmIKtcRrt71b5
XheK4HfVzARkpcBowXtacudmOS6s7QwYAAh26vFTZnwtWxQbVM31KjmSN7dmBMBZTCAHHi5zx307
Psbey6JivVo1MAcgFthuhHZyB7qW9wUAcJwmKpwA1Z9+OVQkaPJvWh0uqjHeVS9zJks6ooRmpp/U
WLuYe7uGLptxKo5T790frAq0yf+pJJ3RammolxlQSYv3XmMHrNoMuQrSXtof1MxstBqj3w/dLJjo
lRu/qpy3yTT41sk2J74ZzNZ8MayM70HjWz2lbGzvhMv5j0CAy0AxXDNX4MAYstaWFgWpk1FuHN3A
bP2dHvpDgqDsFtBDeGjL9YeCeCQBCK11alLzlXCUs7RK4T7lgYf/yEB4DwkIgdHJeHn8JxBUxe1g
m6e0sRcAQ1jsV00rew+knjEk02A/2sUMWpm0NQAcjgZoO4arSzy7VfwSudCIX+KBSQ7g3qiNoZwj
40yhysjN0u/6KEOJvjYqFBGroI3zbcq+dfHjkuxJ/H1y/oqbHK3Dh9nDVHX+2ZveliENiEvDEo0f
s/UPK9mRAhCqaZ+tSZG6E4f87LYRq2WITiYfrAPgeJJnhdPCcssmscmJ1yD6TYPOHzd1su39jaXf
dz3/V5Toy3LhmSH4cmP6zsJT0rRQA3aAWPlKVM2xH4kaSRc0RGPoGUfTR2uWJABVszptqo6cOr2g
D3putTt7nKbX2BnIFo3EJg/GnmZdALpXHbnt2XnIuUd2fZ0YgaVx+8le/GHXIZp+YZR329pOky+J
42a7pkUof58Tkc1DbvTpvXoanHHoo6bfNtqmdg9DoVhyofHlilxYoAwglJYmbVC57oFq8K3O8B7M
g17VFa+SIZ03l3dW2plQA/yPRv0XNYdgUnX4S1fIf5cKIOmIglE8sMW/n0VeGuf5NLZ5D9jydH7h
VNdOOdL5wejP4LVcanPDJu2N07I73A6OrpVDjkAMaWPw8GMg+VJw3PPe7GLTPFn2bmkeEO8pKXGk
cEIcBPG+RYkfRQIBBXMpYslQqC1Rgzvl075ON1z1hpYrH0IAZgVE862oYyPquhQA/k/eNcSdTuCa
6MHYG7dvoCNMy8Cvm+KTWaTGl6VxfnEe17uJMrIHRsXwkjsUuDq1H6tQJNYcNEaoMFoJJBooLfet
6IOrzX2rzafcKsZNM+rltvImr0ObCvOOHQfXN4hZ042X+uNnDBVpwTz0NsJgd7izRiiW5uKnSKGW
DT5mo9ULdlq6o+bvEvPJVJUUVrYXvhWxHJA/0F0rz43lvE/53EEEr15MngXa9H7bRFfChHMBcrhb
LHlC9AoC7M8AVRysAypM/qw4BwotXCnmNexRm1kBIZof5B2AYO/2heIG+t8quZITcTi22CgqdvL0
v2gWOem+UhEoSZm4j70WEoAJJ06CnEtK4wFgw7M+nLqSzxYImyidA7TqVX+3jp/8cvosAf2nv4TM
rY0lQKSlotK+diZ4lIjmZDDgoQggl8lMjD+k2WCOJzYbY+gnyYl0LqpYcX33al4IkitlfFkWu4iN
8aSRDWk2vNwxRxHcXMcNiABRD0CqAApd1RttizI8IAAQO/MAieuKYkJ2N1ivoyr3seIuLiVJvr+Z
l6FezGw4+cZXsmzt9LFnb0a1s5GHKfpN6+yz4aHEuM3tY3Vt8ZdiJa8J/KcRxOcQm5v2cqSpYz+g
hKxqJl2RAoZeIOShK16UuoTJnF1sOkkzayLteAK9abDk36jquX3tHYAzciZA8nA06djSlf144oXW
hkWjTWEG8oA3jRYzMBVMFevh9SlDeE/w9sZBA86yTHHseeCpK4oBCr3Fb4SGYKMt0PAXmtW+uxNQ
HidadHeglU9MtwPtRFq8jIF8ZnEL41Tjod/uUxWf1craoeaF+hMeE7hC5bJaMxe0dq3GOM39U57v
fDck/Y6/37azFaeAqWwUZoEGhukx+X7QapIsFe7JE9cPbf5IjY0Si1UhQr4h+kRHMc1B82VR4p0R
Zmi1sBSnRSVCuh94T4fKp6K/kz0Wf035sVPNlK5IwGSagb54C39dYbmCcE+rzbZaToXeW5uqLI6V
gfZWx1ahYq4KAhsKYK4EkplcIiqMUvPzgi8nr2uOi2E8TgnNgpw7quBjxYUKWGfkqNB/gVNjXp79
0e4TIJT20ChjW2956/U4NLLq2UobdfpVeMnLlwAeXYIODPQPCGiv3nlx2s+16deRk+dBYv5jx69s
+O6Mx6yOQ7e9M0GCo3khTi4PTWO21LSFuHH5yymPNdheAfB+78m5lCHZ3MIrVtqGVkeV9lxWB2v+
nN7JmHelhnG5RQx8iFWaIlmp2UeRFe+Z4vRf+/9LHSQbyB3SDgZJm4hP+R4w2DFIKm6v0rUTgwcT
yQfR/IHeJ/l5YUxOblE8/lw26wHHrF2SmHOQNO4utlBYuS1tRZ8LadJlbQ0x66euzaLMmbeul7+k
tnLEc8WUMeeDJJV4kaFXVrqZp3ECNUHmphGnm9pD9/GrnYejHrT9K0/ebutz7QzQeomoXQBBYlZY
7vEcxTB+m7oZGjf0wHUeuiYJXJVrW1s04QIAEgWIDkQCl1ZmTenYW92URSA//myriDxWVTj7umTD
OoZ7+pzg64DveeUefyG19hLr8Z0gd+KsoHUUPS6YRLDQ8yal3auM9zWbSRaRdM/yx6Q85lUeFNpj
xzedq2gsXrOBc2HSkqXtZI5ur+OlYP2Y7ZO+aIFRZmGRAAfW/h33qSLcXV/Ef5WTFhFDvhj9cqBc
MTmbOE6CHOm5TNUuvW4IiKpR7Eaju2xtFLiKCUKeDDPkXfHW5G334GojUdj0mhS0BWB4BJ0feJYK
Xc9izqwZjdSy4yyy2eeRhb77/faZUX1fCjkXMx5olWV5RA391aA/htL4elvC2m6cayD5NL02mekS
aJDQo54fGn2f1YqOrevLGfgbgpkTQQd8jVy0cKesZXTChnfDl6F6FFB31DICB3QrVn8nfs3H0TkX
Jlb0bEc8W8MLPoM168684bUX8l+3F2ztuJwLkLYcEHvunGRGFsXaZ2ZvkpyhEF4FtAHNVJoFmabo
DlkzAUAUoGcZgRTAmyR5RsxJhfdnGsUP/IcSTlP1dcnADH2os6Kc0sjUrOClaVXB7Nren/96ybyG
hfKZ+Pj12YhYadwiq1noP6fkdH/WAwWes2US23a274tVUQxJQdBp1n55O638eXvbVQsl3ZS5VrlZ
buH7QB5sp9DZ3v782jFECg/MCuAIug5g3bqyuemVKSZV3Q0m3zZVj95DU8VhurYdeMQiz4ApC4Qy
kjHNPEm8ZErTKPf2vv9A9E8mmfeaYYYs//u2RivnBHUDjDTBcgHbKIcWdQ6O5NjkSVShqJfG844P
xoPO+jfSgPje1I+AVswVIdPKKoISDRCASIiKipWkHokrvW19P4m0ZKO9e/3eVhVFV8xAsI6ggoii
JYIM6bIsqDcAoa9Da52dvFEg8eiLooq0IgEd9WLQDx1uaBKVTqRparOWWXUSxdlD8uAzhTO+XiLE
RR8AP7A1gCdLB9Jgmac5ljZGDXECLWFt6HnTl8RQob6Jn3n5SIIcR7TaiPFhX36RWZQ6s+ECAaEu
PPOFsmraII/dBjGr3X1nTKoZv49E3LVAgeRDBF6SDHJpL/qkdyyZosz1gtisg5RsveFX5j4NzalL
2FYblnAgu9tWfr1beADqMDVUy1Dxk1swyhEXqGXPE0ZvF9C6Vac0pdvbIlaydkIGiKrw8kBzrTxL
4hnczXjGpqispiDRgNBYh6Q51HUtJs7CsaqDLPEChglci2qKaO2jZiKvKx67Ag/MBaO63HUJKqWh
xdjMEHmD88wyYNx13oY4FVCD8wcnHesA6EVBa5pbXuksSDqkLR2qbS1w4LpN87vJLPzv+gZDsQoP
s2bKmBbDoJUoVeItfunytZ7TerHbIUp0UwupnduPaep5QR93vmIV1qxZlJ6RIcO7H+HkpajcM8se
MDw9iEk3dQrkkGVXokdfRW+0Zk3wXICCEhX3K4Cm1BvLTMuNPqIOO9Yl+US0UhHtry2aY3yU0zEQ
i16lS01Sd+p0J8VQpGZvMXIVTH0RlLXCZNf0OBcieUlwLXfIYZVD5JdPk/GsatK8ToyKMiL2wUWm
EtC58sbrA0Fx2gB2mO0FY/ob05DBkv2sLXff6q+kjDovUdwsqxqdiZTCC7q4Pm90IqAfCfDAyBdq
qpiyVSKkCANNxjHA3qCVvjwT+6G6k/QIkfHFqjnSzjfxaMVOju8n1W9q/mpUvICrvx9ZV5xGzOxj
LuzSsgYc0t7SC2DeeHOYY1SqUk3Br0rAfiO9i3gYkACXEspSt1uHu2OUd69+GNf30Sp9LBDQ/jHi
KHra0SN9+XnSd66VtuaIvF52oBbGrjoMwabTEy3jt9TMfxbE3Ch8u1h02buKYS8BfoF5OtmxZInl
pD31IbPY++w7CNQwwhEUiRXMWbLNhh9F2x2sbn9b7NpCCoxPwC5iZgO5mEtNZ8dNiZ7rAIIrT+lP
xl//b58X4s9i8ZRjznv0F5xP9AsPP4teMSq15sMQG1lA+ES+92qcfxBwnOaCw2h0XzMMu442C5T8
KKsBxbkUKU+BnsKRcIJFij1e/iw1yzrSOLG/tG2nvdQLqUIHVJgBOvV/ZH6fngyT0/sAkj4sUsCK
4opDFH3FrmdVYO8bFoBLFtYUlDtbU/X5rK/k/wTIfTPe5NZuUmJos3Y2ubExvP0f2dqZDnLfjOYm
mc4YTpU1ZFuj1zbN7/ut7VyAtE9I9oFesYUOg/tuv8fmn3weA3+4LZHfucJN7vJs0BYb4/DJgRi4
+T1VnnctthDRi0lcoFgDqeDytLh2kRHN5ziM6Y+EJ1vqFXvHOJqdAtxp7dB7oBtBu/AHXod0vzgz
mP3aEd5Tj1+yB735A+959nmZf9YETdx/vKfu0YdxLve94Z+cwtjqDX9JbEwHAaTuD3beRHsahu0F
Xql0o/llhQ61Cs7TP2Q9RVCmuvXF0kveGcgz4NcEzgPG/uT3JLiGY0B/+Gi3dXWMPLzm3XFs26M+
Agak+pMeNv2jVIb3EtSR7KBvllmb4r6N/NoChti01w32VDWqjMyaX0MW/t8GMMkOjMbXbGfI+sil
edhaGAJ98athm5ZGkFuRC/7QJlrS73dvFQYEEbQBQegD5eTSyNOy7SpiQ6hVoTHykTR/3/7+yiEC
2oIrONI8vAhs6cqZJ1w5xohm5bzsw6z9qzedgGm7Kfs/yhEO9exqGxLizQkxm8iydroTUOcp8wGM
pcj5rbhljNaBqUX0myE6kOLnxrRj2rZzE3VjODTHctnGKqSy6/SMhwwDmk4AToqBXbm1VzMss+tj
mHYJiDebfPLqE3CYWfc1rY+ZqudwxfVcCJPijTjXS33xIMziQUPCwlA4grVzeq6MtPsWz4okG/F9
0rz69AdvD0n/d2+kKGAonk9rdobuBUBV4iEowsTL/QcdUGPEvt5HZvrTzfqwQr0stzdm9+u2Pa+t
GO58EbKju/vKno2GMUAC9X0UD1oQjMWdEOwiskBhBAYGkGcU/2TAIQzmWkvt5zyavhvkMauPd/98
ZOHQsC3eAteMIwUMb66cGmwJT6nzl2t9+4PPf6TE0WZ9zbaZDYhrm9xnUZJ9a7MceE5/IgDXJCZG
0CdxhXDBkInxyAL03glodJq2Zb3SDQs3K90t4EQAYDigaDFaY0pu2COlw2gPrNh69Mkus7rPbdx/
M9P2hU1u6GbA9Ry7p5hrAQqOj3rl/c2R2PIYXgb1csjBqWKUzkNGu78bywE0uIr1dcUCz3+fJV2u
aaITbUrNKbKQS9ObJlC1BK0JQNVZXKzwccjZXR4la3Adxho+Ra7mBgV6VodCsYsrbgHV7Y/4GW1N
V+mUvK3pPHbahOFHYPBwu/3sjfTQtkPgpgV6+Xq2uW2XK94BAgH+S3wxEC3HQL1hVKU/ZXMUd6Aj
6sflffZaN8ww2sn6+Z/bwtbW7yO3CgAgkCh8QMadXUWJ0aQFSGfBqwH66Se/Vni6lTsIegh2BmDj
ATFZiD/7vBnbDTBHPQDbN9sq383axlJlPNaWS8xIIrkowGvka840m8Gj4JyJOCcnN6WvYz6HDCQN
rFYlUVdFAfcMreG6cT04lfeah5l4OkW5lX9vlwwzRuUXj3mHYVTN3K7uC+5t9KCBZu0Kyy1BWjLm
OiCG+6YMtg3+ur3vawGcQN5BOlg0fSNrcLkzvgUHEI/zHBU1oLL0cX5mevtMzOTQpsZyxETGbiLF
i52be17S+9/2IMOCbSOW05GNlhJhRV3OqPYK5GHj1bE/5YqbfM3qUAdAJQ8RsAnw90vdSjfXOzrz
OQLdcVCnP3XrFN/JGvdx9wmOJfgdXINo1biUMXV9xfGGBwb04GzeNaSzb2/Qmq2df196kDYLclc+
uOGRnsiPy0ABm1n8nIvpi49a8W1Ra7aGcX7yAdEuho4uVambsUyWJZ8jW/s5FQdDNf+5uh1IRIuK
EQY35EsKI41M93ofJ3R8MrpHMzuN/R8YlMh1/1eEfM9oadf5vICIys8BZAuof4VJrW2HoOcADjde
ILApaY24RjQ2ODyy451HX7gBYLGDfri9EWsLhYlM1EjQDWKib+tSSFI44KYbRh6NxqvRvgJuuFM1
H63tNbw8EQAOOP0fbuHMIZOOtzX4PHkEHD4tHNnn2xqslZnwfII//s+onZz+ZEAXnZayBcSo29Lv
M1pQN6XlgmEva81AH5Zqi7w3fxiWwtnMU9VsaNW1rx3zieL8rCgKFFY0cPmCsg6sJ5drWTUmx1Cy
sQC+BDk2fwhot72t60rsdSFBcmJs7GeQFkJC2+36Lky0zzF5KhDijAEtnmZdodDKNB06bc80kkww
1dAPF+c24D2TPhz4N52aO9d+8Yo4sNNdnKZhzT8lA9+B+iJszW2W9oDejgPd3icT21dlVOuqjoOV
Y4FXDOJnD8VSjExJq+yCw9rK9AY3olE/Ubc+DM73Nq7Ql1l+vb3aa/uJKF1AcWL4Hbj1l/sJu9Jt
aoHCZuim0KZbKxsVbnDl9H2wCAFrH2xMVx1GqQ/UxcRFrJJoHpAjnkvtRe9qxS6uqAH8OYHqgBcN
gKEkNWazR7DUo77B8p9lUE/f716li89LNpmzys3dMpvQV5SE/b4uVVfr2u9HsGWjwIGQ+6r3o2MT
s7PaH6Keh/mO3EmEJG5VwKP9+3lhb2fuyc25mbUNPp8A7Eg/gaBZscmq3y+tf9mANawpY8C5Ll7A
fyy5qkC2YkUodAskYw89g0TeYN1CimpmKcDb05B5QV49DkyR0F8VAfQvZPMBmYSX6+UicWbWMy/w
6OuabF/BrwJBuv6DjDWq9YgPwfbroO9eerlxUFJldpaARsUO06BSTYWv7cP556XwKRmski++Nkck
2dRV+CfHDLVjAwQqKOpjIOVyicrJHfXZKBBgDgBZxB9FvLG2BUi0g4teYDxeTTa7ab2gUcxmUTWF
4KPsabjcP/yPig2yaq6BgQRRdL1UYUpZXLjzgvSETYKtjyD9blfh4OEM5jThitBnI33fS6xxcgYW
GSwctSBPFVYqXI2UmsDQG+pNoIoGsoArLODsKONJ6OSsxA7HyfNiDkFjdqGZPXv1Y46hqoIpynkr
N9GFOGm5kC8GJWkczzjY4bv+swc6uPMnKwYgNFzCyLBfjVKVUzfpAGaeo6HcLXSfvt3ekJV4AhNu
OG0CKAXvIslmh6nC4GvVYsMZ0R6ROHQPRer1v42lsUKAN2hpoHGaPCZL7WyXok0VTV3XRxJpNrxn
BEyLAImXNqzwNTNmIlczZ791EjBg9N9WUCVA2iI6DoMdawaSQa/ceEzZ8Q8+D0oykb3H5STXCCtC
EH0WeMa4Myor1jfDVli0+H2XFo0FOhNgXFr0CHjcOfaQmLG6HZu2XX5ixv5PdHAQoYv+QF1uSpmz
tPWGzgOBUfuSaCd7c/vzaxogTY93ErDb0VcnOXXNsoeZTvUECObsiU0YbUe4niFvxu7O+yCnIEwZ
3F+gG5Vfx12HBlUAxI8R1eutS7O9jj+MqxIyKxYFdEIbOw4QE0G/d7kjPu+zykoBnz6cHABkGboq
uaQSIIULQ26Aa7o0IQBkd7MXA2VNYVQfjzrJqhAnIMGNwAe0wHLAMCVD2o0+ROR1uuX2a2N/Kft/
7Pk75QfdGoNkaAM+FGHTl8HIuw2Pu215f9sNIhZ0qxBka0U3hHQZIAFVadxrvJPWzoHntaFjKyq7
K6aHF60tkBeFf5ODFsMdezaOg3syGjMwx25b1cYnG9QIty18ZcOQ1kLvM+IWzCXKiujz6FtN2bon
atshoW1YsuF+N4answlGcgw9Ic0khS5W7IF/2M+9E3WaoKZmWOqKyt2aEkjMwY1hwAmQU5IEM/Nn
XSOZL2a5xVjIdL+nR+j+7/clR+ZqdWz7U+6fLB4O5ab/dv8enH9eMqZMd6eZD/j83ISMVmHmqarc
qwvkAttasHULkLTLc98mw9yUwIY5dZSGlKJ/TzULqpIg3VVdx+u5NSAhrV6Xr3hm316i6+AIdyz4
HIGHhPIZngmSAkbTV16c4vNd/swt8Be3mT8BHtH5lXnjoQNtBrH+RKdzodKqoccYc8dd4Z9Ym4fA
mAsr1WTA2iE/lyCt2lAYHfdtSFjKXZKHWX/M7g9bUYMRY4YAz0YfrXw2WJoXfY8S/ombemDraBy+
O9GAfYEzBmQcsXHfy3eKWSM6GmP3NIc1+zIkn2/v/HWcevl56UZp7HmxjQmfr4A9krNDagPL6Fio
5n1X7BfDcRj5F+gagPaTjniWmGY5WzQ+gVfVyF7s6udtNVTflwy4Xir0sSK7d1qAk97uzPvfh3jR
oMMYqR4kdq6680BNhpto6eKTyz7lAc3vfr9dfl5anjxBFqOa8HkgtIxj4C0b8/5o9EIBaYHKyS6t
ZYQEzEaM2/L+kQEogLABuQYYK+bFLh3IhExZXrlDjHtOD45WoSsuuRUzFdCAiEnwH0AVSVeQl2l6
XLFOg/+ruqBK7A2tq6gfzADVIUWwuCoLPQTiNkUtUn6sEycrgUQ2I9z13/vxh21+nowfmqodZs1i
cWn/fylyQsMA08PcU0hZPLpxJh/l6D/YctxHOHTw7XgoSP6VYW4iM8c5Pm0cOobeoAIiXdfg3+9L
3pU3qa2n3hQDASUNkkdz+YMLwhJQpxhMQkMcOhYujQrjRFoxYUriVGk/vfRntrntM1Zuh/PPy2Tq
Vm/18VzAdRP2WNrvif1uaIpoem2JBHUiOiGBVY/ei0sN+nJoenNq4lOZ1qDl0p8ToNve1kI4aCle
R+USmA3oIMdSOeInnOU1jNJtjSr1/VNbYCpocZOQOmRr1/7eNZId0AXvhAVFTlRg56H0hPsZVVM5
L8Ds0U4mAp2IZoU9GGc94O+bVdSmirBzVbN/Bcm1oYWycpwYBGnZJ2N+Tet+Yw5gVpv9kxarHPza
oRdMgB+IHpggk2zNcLSaWwTGbA5bZzsdyuWRu3/f3qo1axCckOiCE25Ffu62cTICMA5B3FLmyNiA
Ly7Z35awsmQYrEc4ItKk1+MKY2zmulbWzsn03vL20AKhLU2/51oW2LVC1IoyEAUyLQFJ5wK//tLu
6rHwkq6anNP47BmfbRWR6sp+oHqKpUJbmnPNc9a3npbkXe4C3JRsMvqLVvWDN4MTqFHcLB9mJB0g
R7gXgWj6MYt2qYjhDmbpNbNzYlPNg2rJH4u0ehgdZ5MW7J3Ns37Eur4Z9ryZnWp7e8PW1MRQJ3J4
AES5hv9PqpIDXDx1TxOrHlLrkL749S6h/v1+CJxNSD+L8Os6P4weaasba4gZyT7ZjqPCFlbX8Pz7
kjHYM0OGJcZudYAKLtje7o+zHun8oW6bIKFNMI2HWIVcsuK/L5QSh+HM8y29U+dxB6X+H2lf1tu4
rnT7iwhoHl4leYgz2Ekn3Z1+EXqUSE3ULPHX36UGvn1sWjCRvjgHGxvIhsoki2SxatVa5Oj4nwEj
Gz/fXpyV3XRhQApqkA+byGDCwNTPoZYBtorkVMppAHgj/v31trWVDQUZHsDmFi0yNOJKIQ5zmjjV
HWwoQo8O+VZTVb5zbTjgjrBQKDDBHiGnPMpy8ir0UxIQpTkBj9/sZAxse9rqebnNsnp7ezhrq3Nu
TXKJjMVeh0clOSaG3kPKG+3lSXYP+ljFtK3ZQUQISCnYvhZZsksvKMo01vLYJkfeiLuetw8UjeZZ
rqqur00e0KVoz8Mdix4dKVVZ++YokgbDMWgexOgbPSINAoFsNIAoDqQVPwDaGykuBAx4j8tIKOKM
Wd5aBPQ1Vo1sW5j57x9eGTCigbIGDdnASlvLjJ7tm97PXVpZhX9M8sj2g3Le6PPutom1MZybkBbf
LWvDprxERuc5dcCsrPCtlc+DsGbpwEed6JoHRRM1sfrK845g/rtrKr4pilSRH1zue+lWQLkOhS6E
VotumfReEgg9pyHFg8a3SOhbb9x5rpyt6aP961vcPrXKtoy1MZ0bXP5+tiq0EpNvmTDYfW2TPMQd
oPCrlY0CoWMcTahpg2Bf3v4JHvpc60rQJICihOz9LCCmIpmwNgYUCSGrjDobcG5SEDWMbCxH00Sb
/0G4wH3sb3vVyh4EAx7iXEQc6E6XO/zw6itE0unJaWpKM+w7L6jTac+HX8TkS8OceL1tb204SxZ/
aS4CcYF8tNT61E6ADKXQdr2HTq5x9w+fBxnC0umDk1LmTEVRmE5W30A1zv09dSzwFT9/bcHx3f++
b1x61BwXRTLEUKXL+DCHzswjGg8brbPa8PZAVIakvVKV4I+oCwwEhcEuD4s8bAeFiRWSYrQPLaLM
gNUuqlSSaxnC8ajbguSjmpJt6/KHIoN40WRGhWc85KWbByiHRWhFqoMSxYtU95GJndHEf3uofzOh
8rlw9jvkRwlLkt4UQ5ycLJe0x9bM7GoDkb5n6KGDqzi3sw2KDvzemhCEe539NU+c7l6AvTbgzWz8
0iCdefsXrR1U5z9Iuv/qLBGZW2FicHlttToNuvwV3MlJcjIWsitA/UeheJjJwt3LExBIVpTM9UXb
9oozrkI0WboONoaPlQf7xTfAiwJXrz9NaPYPLD60O3eseKh7dbLtM58HRkXdUPT9ENRNMUVay+uI
Jj2N8KC1IsZofo/CUrP1LVWT1vWKgcEZJHrgUFnQKehCu9wGTewnJmnm+Bh3vAEuQtef49T9bVWk
3LVz429pkzdBrCdVpLnNn4GU72hYS/bCne0jBNunt9sLttx9Vx6E5/qCM4bcjZxr7xhD1z2Yfk8Q
mHu28/ElF/SY2Fnk+1yRyVrdmGemlgPu7E7Rh8TJSMfSU+2aCL++p0DoxZlia66dkkvRABgBwHMA
Yrw04s5CS8ZWxMe2NEI731el6uZSWZCiCRJPdgythvg49Kdh3jDv8+0VUX1/uXfOpqlrMpbmDr6v
/S5YZA+Ka0v1eekZMWsOyE8bfL6Mkb8PLa543K051PkCSA7utEzTCk+Pj6Nz3+bzrrPiMGPPuaWi
2Vi7f9HSj+wuQKwoeiwDPZunMma8MLw4PtrxI/HvRp1FXq8HdQZ2YhUdxqoteBQaXZD3BdL00hY1
Jw0JcYtgUOmjn6JxiD/zbgYnvb4xXEUBcnUGF1LCBTcKqmVpBnmdaz7ObnIEwdMG6uobbsVf0or8
GpN6d9vXVk3heQfqY9ATX2UE6VD3JbU0JMpbGprJg9HOGyN5yKkKr6UytPz9bLFGGySYpoAhIz9Q
aIvk3V1ldyAvV1wGa2eMDwgswPRAYF49WznEmix/QJZZkPSOF+wxme19OyeKJVpBcgMIe2ZHcoix
x5sp9vulAuO/phn9PlK0V/WGvzEL8UioEVZuu61ac9tp2q4zi6+3F27NIbFuUAjDjYdatXTPJjbJ
S5Q+8CDIhqDkY0A4VPTIW45cYfnptq2/qWf5jjg3Jg22cibIxc1OfExKp9/mlpUgtnB/ceb1BzMe
6K7mnROaNdVCYuroYytBBrX3m+X4gkcFxtBVwQjMzcadjeoXTd0vRC/uvdhBiCDah9gxisCfc+PB
1lFxh4IF23Y5sYNBA29lhY6jkCBwCWzR+VGBgAZ0+GXy4mRZfMfbxr8vZmhi+gW4myDJ4Ydl1sb7
Rot7RGFW/JSWDFQms+7f+0nxnWdTcy+AtorA+8B242R5EAzNxru6tKqn2RnaTVx2Rgj19/ixyfI/
U0+3Pe37IrDHogk15gxPpGt52GQzNDENFMnmsu3ujB5VE2DNrXkKivyeCX8IU382wypGGTNxWLKp
rKTYZwP9OpMujaCgjh/siB+I3ZqgoDM5xuBV3Aph+cHQjunOEgV6ec1p/GNTb4xuL+vVRQCMhoYD
FFUlhPtXDKjcSO3EL4oMEuOBaT+X1unj30ffGZQD8KrHdSzdxCCOSkuR+dnJglTXUWQKkMDViYKf
v+SuHReNgAjL5FOyTWt/SgwwEdnfrSoct76xdeLX22O43ueLlaUZBM1maDWTSdXzbIyNeoaVJf3R
fJpY5LD7PEHIGBGiB2Mnghniu6Aovm14bXFABIZnGF6wC+jx8rwE8FWH7pOAXWyP17G5+/jngTwD
kG55x1zBZ+O8hLhTM+Ynhucr21L648Pfx+mIzhIsPH6rnJ+aE7sTnknB4Nm/WO91rUiHrMzOxeel
2cmyuRyZj8+De5xZNIK8WHR7AFf3CGqhZwOQz1dIcHX6mCPt5cTWoW20T9MIJnK7qRTh6qodaAEA
iI1Unidj9Ax0VbSlBQ0RrW2i1vvdDQ9UVXlV2VjukrO7t2CDW4q8AmHzBK3iAcJelIfZoLh5V9cE
ED0MBIz3mkwOyBuHjrrO6KmuBW6iV61SBK5XGx6+6uMcAe0VsmxX5Fc1tE8YIx7i7iGwxPM2HIxv
H170Bf4Jzka8HK5xR2aMa6TvcAx75DQO38CsV/SKu3Rlli5MLH8/WwviAQTU6oIc8zysRMBVYsqq
70uHrjWjuE5tfB/MuffVx090hNlL/RvQu+sjt2NQHTP9mBw1mvaByN1H4jWKCZLVvrG0qBiiE9JB
RRd5O7k1TcStgTo1ziVrguJN7ablFlXZ+OD1FsqUyYjKuzfmAQAEPKwKNm9LzWh2mcZYaOuc/tR4
p0cmLSCOK3BQBKT2Vc1mV8GX9BOlJ5Q5QGS3afPkNPj1T+h8dZu6n59doj+Kuglp2SsezquLejYl
0lXnaFMs9IwmJ5emG8tLQzr+vO35qyNaODdQd0SLlHzNGZwRh6cEpSvny+xrYVfc2+g9EfwFjGm3
Ta0OxkVEgNTGIiMjDSYZLVoIMLycYja/5YX1Cdpa29smVg48DWD9/zMhV7YZwAJ27yAza6cPfvmZ
OGFO/2XCzkxINxCN64aNlQYX8EC13f7q0z5yQR9Kv1IIpf/DcHA9oEyP5+5V8t+F7F6sdW0CLWJI
LpYHY/7TxX9u21h1gDMb0rnE0ZZom1Wf4I4gUTFD/2L8UTU8aIf7yVS1ma2uz9JWj8wpDhI5uDHQ
g4eYAVscIoZRYnwbC2Nba/E/TBvEcMC9s/BXIhi5PGqhXuaB5wtvdk8nu2S6s8H5Zbq72/O2NpRz
I+alEZHQ1FrORWBtkxAcsz9aOn3XplQRr6nMSMtD6CC4Vi9lRe9tzk6VeCr+IUpYdiMUHRaNjysy
6QHZOYNPqMcOfGDhTPq9Pg0MSuaq1V87AKDWqqGsuPTOySgkywS80LUAnnN2k/251BWX+FWYsOgE
OMjNo4dbB1Hm4ulnNywfCZi3ehxlw+w/mb6+T6h5oHMaaaMV/sPiA4SOG931AXGRFh+HKdQqYwf3
of7upL9id59+mEt6GQ16h/FQQ5XhqiM2BQ6oS40Gt2G2i2lkGZuEb/5hFCjm6Wi7ReuwTBJT17o1
QRKTHFvO0rsZElw7Z5jiXdnWquTscjFeJBIQU4O9FPc1gixk4aUJyz1IyXUVmEj0fv6U+YUd9FXy
VZT0E07s341AYm3ydBX736pVVM7Qw7E0Jsj5tBL9+BCY6/Qj79NNou1YOQV2/ZnFm1rcC1AN357P
laMUOlyLPDlIY+AdkgPaXpyQofK1Y1z9SUowx9A4GNH2brr3NcgsbxtbbsurGQXzztLRsWwp6TaN
tRnKb6yEWFY5xveuiTTeTId82+gQT7UIA2O0a2+swqGBxVyVXNvKsQQIz5IQxbxew6JACtyMWcL0
46B3oWZ8bZqXOCWKIV7DeZaXGPia/9YorqnaEsZTn7a6fvSM51QYQT8ejEoLkmHL3CiJNwii/ezH
7Xn96/XSxALridTFUjtGBmAZ+tkx0sVIquV5bR+tKqs3EFkElbtJ0g2tO21faK0Z9YX+lomiGQK3
Ee1u6LoyFKJrf3uNN0UOrfQnn6dN4HO3DzLN6XZGkzbvg9l2n8qmEYFZz9njWKNDFreU8WLUotzq
CSJrbS7gqPVEn5vZeZ/muthP7mSEmtYPW6TDitAFqVMeVTmtNk6jpVsismnT1ugPD8COlIQTjpJj
LIjzqW9cUBDqXAX0XDlmL+Zn+fvZ/CSdqaWt1dlHyA9Hrb5Nq9AB2SGyb7cXYsXF8JhcSAeRS8LL
UtpNeW/51dTo3tH29pV+X+E1kG5vm1gZyoUJKZznCImLvIIJJHRMAIOmQzrfkV//YASbBKB04B0w
/ZfzxQTPoOM9eEcv+2Tpe1aHVQbXSBWbZeU8AAb2f2akQKGrU9FrOczkdhEhW6qbv9Mxmuoj53NQ
1O/gILw9rutSOAqa5xaljZIbhFRt1XnHOPdD0XmhywD4jemm86sgLu6NeWsiR23oP6Zi0zsfD4xA
eYH/eXgsAkQmucdUuwk3SO4da2rfT7VzH9P2dfRU4Oy1M8iCUiRYpAG/uG5rS5vZylyCFsCsrkJ/
AllkG5AU9wipAif9bmSH0rIDpR7mmvefmzUuvaaAXG6TjY13dKvXodmxNPRVjc0qE5JjUkEJ7UWN
hr2k+mnO2Y9hopupUD1i1jbZ+Ugkx4Q6aeXqCSbQnL5U+b5ekuXabjQ3t91xbTRoTsLDEigpMK9I
96FL0TvGZ8M9goUn4MbLQF9zT0UsuDYWE7gfDRwEkMGW97KGY9xNJyAxrcHclLMfmsIIefG9pYrR
WKuWwHgEMlkEkyC8u1x/uzL7kmkJ2q0gWbmdmOeGXIjhzSx8tMM6tPnqWpRsY12bg26i49aG2tee
lbW/g8hlmgQYANhvCDEPIy3ruzLhPOxNl224nWYH1uTlwaGAaYzEMkIBfu1326mm0Km5FgAJPEb9
1DpbVns2dAy0sUyCymbNSzcI5zfLq/p+snNviyditm25hQyFC6rOto+9h5SSObI92mxZ5U5PumD0
bvYZ7qa2p0/djHYAdElVAW8d8sia/sMUYUsGF2ipZZHQOiz36CRuaiV5bKJB1BaIEv5kXb21IO+G
ws1tl1tZI3gBgGBLbLvAKC7XyGhcLBIkf0+m/qPMDxX92QyR26lgTSvPpr9Rnr5E6dBglfap1jdJ
YQlIfI3GHMV+iuZaFZxodSRQm166LkHeIVe5hZ43mpPNUJJCeS1wNL73WPlmumRPuKpJdWWjYjj/
syUNx5hrmjUFbOWD4Qd+ncQhn0kcGXYsFLtoJf7/Sxv2f5tIWiBLNEQQgu1aj2/gXrfah8Yxg749
cPE8FtsPe8OCZ16kBsCeihLspTdU2TQ6iPCc48CgGVPsi+o7XD0Y9ZfbdlbcAb1nQAfAF1DnlnMo
gPA1jLWWcxR2Fab6N1TyFKHEmoWlp2bBN4JHQPaGwu4Zm/vEO6Zh06eBr3worbgAEo5giwPE4a/6
zeVUFXEPbEiV4u4GSiuLWLbXvH9YjXMTi8efRammDwlpazHR6s8ZtDC1MGYPydePLwVk49CICW63
64SGnbPZEkxDu4H9QuITU7jv2jqglXtBuuD/VxHwaFBcdkML9wVLrJOB+WJWrPRyi0hvnQtMmnTL
DE3nMiBs4iN0qkI+DL9woN5VrReYKR4UDe8Uq6KyJ23Ibig0SIgCpEHy/slsrF2Z9PvEQDE+9g9V
1ykqU2t+5iJww/WJqAAefekETGOtDeZAAIXQdE9+Dz3IPRR4EJWJZQ3P/Cwl7eAW2gKX9h9N/SXv
XipPgatac4MF7LHkzXE2y3kti1FgnGsaH+lUf2ME1UjPpfvbnrxWfLGgywK+WAAqwawkpbVBqtWK
0vFRY/OEDqkrKHztUSp0UlB1sT1pqkObwzUo28U6SDdm/84h3aZ34y95bu1u/5jVAaMm8Td/e61u
N5amNphVDlBEqoNji+Vf2lbVZ7e2bgstLrS/cALhar1cN9I1dWKVBjzRXshQeb2te2sKBNEVQcKq
IfReIlcMsA7espeG0m7iHgVp1bFzi8deN7d6lj85QvWUNYzlRJP3MgSb/jMkr6Cl6clf/KM/mPS+
5szZGh7Nd/kYf0F+V2w1IEoYaczHyST1VsxmfNf1A9+I2Ha2Zdo2G8+u20joQx30PMOT2LJ/mgDN
7PK5Tg6lcPuoiwHYIUZcbNA1ByWFYqp2buJ5YwAuaNjijv9uj5ULOTW/iNK2AuIGAfUudzW64XPf
BE2XN1FtgN49r3VIe+ZA8ZT+MNzndKJ3fudPVdB4wFy4MXRTgOpswoHO9rbkVXnoEtPfWlTM26me
cvCl2GVAJnSRt+BX2WUVDsiEteNeS5kboKIs3rzZReQ6jNluaqi9Z7oeh44G+M7YdtqL5SLjLVBK
BPdg4HJtftLiBPIgtngr8F89tYNfboQrxK4trHfXyX+IzHK3xkQcCAezB0srdjkeuRtSm8WRll69
G8cpD816LIOJm5A5EgkK+zMj4KfK5zAHvVjg9cn8AjHFNOB50oQNZ3HkuAJ/QFp7AyHvPoL0bfVm
l2kT9XqlRb1T5Tt0zlkhxOWnEJ1V3ROaqp0dxAadTe9pyR7MxFNEGzTSOAN/9TNv1AMBx98giVIY
4dj1TojiFRBULUeGP6HJo5txGtV0EsGEbq0gN8XvenYFLn1d24yVUaNDq+mCMsP7AVjM/mkoK21j
TXMezWaab4zCGu7bkepo9e0H/Mj4W984xlvMBv3gN+7oh3NGhu9dmeh2VBITfT5Qe/K7rAx0BO9b
aDP9KYZhCkDFXPxJevLdGJvyUeR4v3R+SV/6mTBQtY9jCLinG1ZWp4Xo+ci+ev421Q9j/GkqPf+U
ksLZCbuL8Vtn956Xdh8lSY3uFQgldVHVC/shK2nxWKSaCIee+8Hc8i4yyoK/pYZbn4SXwxnhSuUd
+OlpoI2ThhwGxStFR5+KSxoDgK3B1bca1YDvb7J3K+/+uE1TPHl9b4YoShh/rDrxtlaRJDuwaIwP
PjO9qIeqwXayKh7lXTkHYH1tj3mNNgtiJHxb1u1woGWeQeVPtOXGaXsSubiJ71t7dA4omGGgU0Gj
XMt/j03c74Yxpc+EURpC8zt5M5xR7wKfDajdJsmg3blVNu8K3tSBmejpQWfE3xtaZ4euSFOILOne
rmr1Kar0cdjUvLGA0W3jUJRjekfNlu8G8WfojTCF37YosUUmiIMUYcfKAQ/mPnR+odFoSc1LZ6Ir
3LgxRMtOjbUBZMTa3L4/Vo7ci89LJ6HWg1tfixuGB1MMJD97Yp52Z5ia4l5eOXAvzEhXSJwObTcm
HTu1IvDib5xuU76NY0WMqbIixTB0xmr5cc1Oghxsfkes16rdONrHb6mLsUhhjG6lLu98rAgFbS6v
ATSwHlpfEf2tZQxhZQGGQbgW2Ttp3asWeFLN0tlp5nqOHQDdBYMigwbOovmxr5CCxYbJwBZQWEXI
+kKLrMlnUZFkKvTVugf+75dILgJVTZJUKX6JG0fmvCGaYqiq70u+0aUpAEuuxk7GvHEi0JPd9vCV
OBodgQDiaHgGIkkuLdc4ZsRgI5Zrap+L7NHoX+LsZNI7SOgoHGN1IGeWlr12Ft+CcEZvRT2wk0V+
AxwgPkyYs2BRz76/uP/Z95uCOOhnxSbyGxCqxJaVhRkOzNvTtZIbhxGUqxZNXjw6pdWeBwLCgwGr
XeS4vqYwJT9EH2+WpoE2GYK++NWqWkNXVmhBQNqLrKt2zbSqjYM7OlUVHyunWgTM+zpoy3SL//hP
FXcPTqMSbF0mSg7/lmaIhaYSW0tOGE5JbzYJVIeO9eTvzRqNaNXU7qsmRuBjqPJFK16xMNYtPRGI
Sa4kXKrZ9CrQK8XHNIlw8XBVw9Dq91FBBYbYWFinpWRu3zCjZBStJIUFWfNGf27nUpXlWLklFqI0
PAtRXEKRXfJst4Qsit9S55jlOw2EwWxDxo/XKC5MSM6NHouM2DNM9NXWK43AgMBw+eG2HiQ7Xbzc
8CIAbwheAJc7KEecrJspxQ4CteuhYYo39MpSYIGXfpSl+xiufPn5wcBbb85s7B0vdCLnwz1V+PVA
x6BZF73zQCRLByXRdMELT+DiKdpgdFE0nV9vb/61AeDhhZ4wgEMwBml+Cp2kTjojfdomYZOCdUpx
uKi+L/nRpPOuxcFDT+4XZm0novChlYME+GCkseGoILWWs788aUDZQYHh5bZ/oP5ncIEwMYWdi+pz
9/MfpurMljRViOft0hctPU3b2fqkaS+3P786FBRPcPkj9XeF/5k84nnOXLHTkLvPaAHBPy1abZHd
ikrVka+yJbktLU2Hj3iinUz05IdTwr6KQQNgr3Py0MhKO4AAz5fbw1s5UFyURBHYLPmEK1AQ0ebE
7GbGTmkJYtf4YabVgcbvt42sedvSQwqtHRxbcIrL7Ri75qwNCIpOlv9kF0GuaqNa5kW6RkDQjuYQ
XF1ARMt5IMOnJkMeikFlyQ0mvCE77acej5vY/zha68KQtPG9gXpezrHxTf2X530tiRXEzautUlpa
8YMLM1L4DBkNvaQlAjEqvlVo4uGtG6D4ENjJc2t8v702Kw5wYUvaPsSDaFSmG+zU85MZ7wZ+ouPu
H0wACfq3G3FpdrtcfitNO8vgWP6Mfu2sDUN0qSnceNUDgNLylwoaQJpSsGTPhVPiNYBdmuUzeO0K
lr5CoDl9qVsKpXmTa4oU6tqzANS6C20sghcHxMWXgyI5Szo7HcA0gvDfR5QEEorfXksORllFdpr+
MVptM6EUEsSuvxli7XdmxYofsbJ2F79BOi9K6NCC6RdVqUEfnLApvQ04lJ/xgv+Ht++FocVhzwJe
0QrmxZWG/hLPecg7RE+i9cjmtpusnBLoiUcHEQosyKPKvd1lmxed6Kz0BI1LiKKoVH9Un5cc3XXm
KUliB+VCL9Jxpf74h1+PSAZwVPghFCEvp0j3+0YzEvA4FBB2Q2cdfRgTnygeNituvhBt/WdEGkMP
fR19HPv0pNUn0/yeOubOMIpQNz7dHsyqY+EVsNSIlqSWZKdK58JuFzu+ezd3O6RWkK1RYSzWFgSo
Sqw08HhIAUtGXOpBZbbO0Ohj/kHpPtEULXdrg0CCZOFTQcRsyYjqEfKfbc48LHi5qfLIrzaQTb09
T6tDODMhLXpaFiLvcpjw602SRG50+/PrI0Aku/TUARMgbTtk4gyezIiSuQPeVEhHzN2mqBS5muVZ
Il2ePsAn/xmRTudKyyGy5yACwLPcbk8aPRDyQPg+y7/39Y9uUCCwVGNafs7ZUdJldZuwBOYq7TVO
KZgvdraKh319Wf4bkhxvlNVUZBoKzpCyvcvcHVEsi2LGZKxGQUTpVQOWZbL1aCbTfqbTvtb6jZf3
j61VvDSjtUW6XLH5l4W4sVBy9YfXwDq3Uwaz5Fti9gGLT75xYuW4m9o6AIL3/8v5DMm3/XHuHa3A
JCYz2VVEpOAmMWI0MPaKx5rCI4xlNc88YuzjCfcnDDnVrzh9dsDMX07724NZOzjPnFxG8buJoTeN
niJ5m2wo3df80a+DWlW/X/U74OiX2jc0yGUtYJZQ6rgT3goECglxxqLuH3raFsmS/yxIN75OTGT/
AbI6uRUPxne0cQS3J0o1BOnIceYm8zwCJ+uyY7kfVIzZq2u9kFJCnAD3iqxL0rglcs8OASzIsgI6
PdfzlzJW9J8tP/Fqn5zZWH7DmT8leVF0kweufd2vwnL4LezXtt9qAo3Qf25PlsqStBqm2yajXSWI
08dNJ5qAgwTA0IeQoUzTpmJ729r60vxv7qSl8VnnmEmLuSPu3oGmC1WcL8uvvTVv0kUAdK+d68TD
Q1p/YPEPj32uQGU+ZD9vD2PVDLQjkNNcqFwd6Vyp+96rXTEhy1z4pzGt7itqBDURIcssxdtmdX1A
/760n4OzT87TVEMx513v01MzFgL1f6N7GDoUy62s5/dDk6BkhtYuxTSuLtNfqSdUz6/TgFnVWUxD
+fzkpQJKhTMZA6tUvXhXjeAtDbAgmouhK3vp41OOfngkuOjJqn8waPSVgyKcXd2oZwYkZ0DbceWw
xqAnmrj7hS0w851PdppsbjvD+jjQxgWyxuXxJjkDzfMGdCc4bti41VDgVNGcqr6//P3sLGiosKo5
xt2SfYb2maviiVn9PNQLQKq2aMTJOfo2dTsKkmjUhrIvVrdDePYP03P2fSnfMKHomHUEz9pMhMnw
jHH8/31fmn5jarnjpTU7eWPkFxvVk2t1q4OreeE8AuJdlsMR9uBWYOxBllf8Muw5nErgs5wvpdAU
87TqrQj08ZiwIBOnLT/kbJn91kw4Amhci7oTAN6BTnU9tEcVB8naeIAQQS8YAGjIwEuxK++nMc6K
EVlZCK8jx1SAI0bYUd8ailtYXxuQCf4mDalftGDIErUm49xIpuXkSoddGpevpEWv1EBYAbI1YB8q
qH5k6RCV6W7MRdT7c1AX7mMWTzsQzO1cFRHcmqNbEBUGNBk5aZwLlxOcJMhLlh4qavO4f+9GRXSm
+rrk5mZZN8MQ40rovppzZKpastYm8/zHS15uzYQ3STYja5duyzaaS/CUv9/eSGuesdD5oSiDFCfo
Hi7nR3hzMY41Yg4/swL+6t73RTg1KuTjcujKN/TCTQ4leWC4rzglskqbus7FfoqTLOjtpw4tnNl+
rF6474PgQFVsWl2WM3PSHdA4zTSD3Y2ddPqGB6jevdyetLV3FDLPwFJAfRT6LMu6ne/a1HEyGnvJ
SWjm0ezHOUrjeQ5aczzwzop8ZCSTuH/vB5W/rcUFYBDDwYRNjByHZHgkGmG+Dmo/3K7bYpwiszK2
k+HuDaP71Iz+5vY4Veak00kYxeTxEuZSQKv5OG0zh0So+kD6dj4CZxfdNrfmi+AdAVIZJMgovyzL
ejat2cBBVSoomFcN9l6bGfCjGeoVJLB7lULX2s5CmQqSBj6QnldyBpQ0o90NLVhSnWiodyCoAhLo
9mgUJmTOUI37ltO5Cz9q+a5Xn9vk5+T/um1imRB5Wy18SQsbP6Ck8mHbZXZh+wmqVXN9n7VfU5UK
0doQUBBGCmdhaUHfxeWCTDQtEs+m2ams8T6wpntLf+GeChy6NgoUWcDSClugtJEOUXgZskRelkHV
/EeZfJ0+TEu9hJpn35dO0ZITBn8FARcUEwEeyhpFMnvNbc+/v4zvzG1zsFXHpo3vt/4nYAu19I+m
/XQyxeNQNUvLWp1ZQXemB5G+MjuN7XF+sDvFINZO6PNBSFs96TNWoHiHQXQPI5QjavY7hzBC0t+j
NYUT1WtdNWeSZ5GZD67RwdzUhxATqeIXe94p0xoqK9I9ANmzWY+7xbOsNmDte2p5gQCENvv88X14
PnnSJeq4fdrQFqPx+J8Ggjijirz9Wp/x0oflw6TUFuxglWenzPX33XCf+fckviPxW0V/MW0Kh/Kl
a36a/l2vb02dHAbVJlJM5V8CtzP3010qupzhB8Q8nKcoSfeJQBf13T9MpLfIq6MgCsCzVG9Nc9cg
o1EBXWXvLMBRFJ9fu8/Av/nf56VgsGj9pjYA2TyhW4jZ2+x3k21ifUfT948OA2g78OICj7SwUMnd
kens58UgUNbFmzqwkOEcFGH29WqgFReFYQjEgYETr9DLwwDnzeSmXpef0IcZjPQrqJEa7TDlKpXJ
6wsAOvcgA4MhoMauosNqZqjTuaDH4/x9mF8a82DYioNnzQQU78FTgVQHco/S6WkBCTlqzUBPJenQ
GQAxS0U6+PrgxBP9zIB0cI7WXJpVCQNV0QXAI3TKHrsVC0iYgL0AmBcbNH/SajDdGzqRFsXpfuZv
zfh625lWJggQDlRMAEnBK1HmDUFudvRrQrDWeRt0pARlZR74papSen0BwKHASuMgLQMKD7lk4yS1
IzI7zVGIfi7iDcDYzzl9nhCoF+3B6j78fr+0Jp3MpHQau/FgLdvbT1TVnb+yICaEIhZsCIDgaOK8
3B6T4RdTnVB+IswLphevGxX7T2VA+vnocADesIMBj0UgFJz6ze01X9nfFwOQLpSSTK4mOL5f8q+T
fRiLsJsOzP70cSvQH0IfJdCDaN2UdgZlU1f7FatPiFv4fjDvmmSf8f1tI2tThWc3DkP8AwGetBa8
0WPdpy4/2T9r/7NlvN3+/MruwM//3+ellehHqlWT7vATz4ewasOij7xYhP9gxEGUDRENwNrk29d1
iaDcYvzk9ocm9YMefZp0VgR4qyMBa48B7CweeH971M9u2MqllKSVUZ3cZp72Gc2Hd4uy/s0aaz+6
PZ61NQFxkwFlbA2wUrl5tuC1bTOa8VOV3Z8M8uGyGOAlZ19fnPtsIIUjcsfO8PXOPjSUB6bGg2b8
cDsAjIDQE7q7wE+BmfzSSKZDW6/gWJIqmYDEvJvnU4UOFpUq5MpMocCPOcLpCwyYrBZokzl2XXAq
nCztmZen7OMLcfF5KSAhuHhJm+PzMfYHP6mOqRWXAoIAuUU0NBqLmvvlJIGyxnXryaxOA0E3Tg24
uo1qYuQLvVNEVquWbBDpImO6mJKuQFtjhW0yUZ3gc0EGWnN9oOEI0o7bjrus6uWDd8HZ/M/Mslxn
rhUjCh1iE2Yy/rluJiAN/cCwj7F2T8jJJF04zj9vW1wdmL9UK/DAttB2fGnx/5H2XT1y48DWv0iA
cniV1Gliz4zT+EVwVBYVKCr8+ntofHfdzeEnwnN3sd4HA6ouslgsVjinG5qGpquNrZ/rEMQjC3nU
aoUflhrZhQxh8cAvppOay8j7n0Bvj6n/a1sJyXXCs2Fo8AEBIbqWBTvwNbcpKzBZnc32bl2ftWY8
5CM56tOg2B+ZJpeChKPv1YWvoVcTMGpRXmKWbVYFvpLtALcNh8JyMQmOGOJ6O5hXtZgy5dCx5qvu
7al1slX9UJLFcnDkEbqjzPsWWQDI5DOepgycX8GLXQBV3f1OvS5cp932pkjW6kqOsFaYxwzqcYAc
251CUr12KsC5t68dRNScvAxTzBzSUrgamzRf0AoFSpjA7HBS/KhNzXAYjAiNfqHV/zs+x7U4wSOj
epiUTQvU2rL83Dv3QbIbskNjx9urJkEI4u8E1Kx4NwHgEgQLoGSw9c7MgKBpAIm/x3hpvTdAREHb
j7P3xQNmeNl8SNr53y0bYhFMcoQsdE8KZ7RE5w/Su216xmBn/ToX/8fPc2O5cGyrOdZBF5TAOS2H
KDf5rKrCQ/PdFlznlQKCDxgcvQyCHgiHmGerYpcctPyznmH0eJdE21skPaMOphgwb4iagtjUjCim
LKocWJ1VrT8bWpCdgEc4nIzmHUVS2MKFJME5Wx7BDCmnC/F7gF9FVauIZKRHFI7GAdoEoDPEN5EF
kMTRmQCg2v/Q50PeKmxZtlB4MiIBDXbBt6CTy9STzC4B5T2n7JVSsiut4BaWrwgsZVpcihH8AK0n
m66MI4Zr5ivL7ZdlfM/pQJeSjlsSwSug/K7NN/GcoR8bmp9Tcrv0x/mwbVEyTwYadh/AdAAbwlpd
f34YrYIQy8nOjcfRFs24L4K4IDcky0+GpbiNpbvyV5iIqW/rpA0a4qFVdS13Wep8BhFHyCb717ZO
sl1BSh3MwwaCZU/0zgAPMEjlQQyjN78KXXHa5V/HeqHrFj1LYoXKT1sLY8doSV7ceGD32r/j9nNo
2b/fFy4vc6YN3l3oq7bpc+D1B4BmREAUUHhF2VZcShHejqD+8ztbhxYO+bDXss+upxAgMyxg04J+
FXUndOALhpXrOWMDwdHwTIxi90DjTupnqs+nItB2mVaokiyybQG2jINMDtJqiJSuDXlqgtbyEpwT
hGvhw4in5LZRyfQBFxe+DEQh8DML+ui1Xtk5JgfOM71x2b0PhHYMegRx/nNbjmxj4BR5IM4vFbGL
xxnXyh7NDnL8ugjdMTuaWnvvOyogW+l6gesZVMk8RyFyT2kAxunnDuvV3pXMD/PRVSyYXAAY4gAR
ANclgsiSAJ1WrTEDvazPdj4owAsVeLEsnESCgmN98UeE2Ci05n7hLf4M39VrcTEl4Wg/jVMWAx9A
oYtcEmI9MLUgOBZ7etLB8AefLoj3wGXj1SELS4ApzK7ieleJMa9teLWrMvU9iEkn1B3Q+9Shv5sM
w8GfP21bGbdWMWQB5SdqtByR7U0XTgt6P3NeKQ9gQ2odnWlvG3cYMnNHvPijpFfc9hISGgQTF/KE
W4wkAIEGWER6XhAoN2hUsfo9BlabMN9XwDGLc/T6kXdkGK6EikfW7bIiQz/m2aqitoo1FdO57Kh6
gLPngDguMryCyzEAzGUZBDwAQXCfsyVuutvMV5FMq4Rwm7kIX5m+uEUFeIbz2n1gXg8qppO3qB7/
srOKNCJalDFe7iMSuBZiBeY8lR4el8R9pex5sY/b5iZVIvAw9IkcA5g3BMMeA8skAQijzqOVP47z
chqb6czATrItRjKAhRQGGIw5LjueZ66wWNpidj5IKSGn1QZwPSc3aZfsLa08r84cLQuv5tkRYWMI
oo1oTKbYrf4d7Oz6Nwg3q2vmTkGcLjtrwd7XbxemKvDKbqJLJYWzlNlOHvQWlGTTbUFeNbvZe6sb
gz8ktHWF45MZhm/oeGzAvhEiCk/CcW69dko8hOn0uJYn77S9YTK7AEwjSC4BK/O2pY3ftj5yW+m5
MeqnaXbvNXN6GjAxsS1GqgVeAsDH0pHlEufyuhVhuYGmQ1BDLMO+LDTvt9k7ueqlKXOqQDDjpNMu
b7gQdh50IzNwDRBL9zZCNmIcmvYUVFmYAnwsc6bYIS+jo4qzZHfGpVDBGjRq1tSkRnb2OapVk6H9
77XLkijTVbYg2yxkuriCcBNoML52EkOdNIAaQWPP5JP7TEPJLCB5lAfjj3/frQs5gVCpxpz9OloM
g2YgWonT2YgzFSqD9DriXO1IpRuAMnu7U9qcmMOanWfdvW3X9iWp/cdm1EKdpWcM738AYS16Rd1z
WY6xVnS7bQ2lK4nMN4IXHCo07V2vpO6zJdHLhO9Z9oDa4xn8x4fEt95zQQFG0+NdiCiwiO4Qg8kz
emAnUBm3C8pcv2f6y2tViUmJMrBq4BGg5wslc/HuIEXKbLOvMFphglzU0U7rMB1A9q5wFRI7hxgX
XNUI94DnKRyuFOBUtWVizfLZQzF7BrCPG6XaUzr+/OfNAdAJ0HvAXAeucrHDgLXZlBMKPjOzL04p
sw7UcCJzcBVVFolPQtCNHgBgg4BrwRFsoDZswC0A7uKs+cc0O6hK89Jd+ft5Ea3PzOaCmgueX60G
QLiFAmrxBzMNxfWgkiJcDw36W9O8BIvd4AyITIJQQwJsaVQxkCwzCex8IIiCjwKtEuIot9YD6mxG
1vVcjJ8Drdp3LIkqu40LZw0ZYA+N8sUwu9DOn7ZtQXLVXskV4paUBJPjUGySg2m6jGSAhvuYkFOz
AmkuU10fMouwoBxAEWDpb16YC5tXrWOT9ohyz9eqbqIhnz7+uz5ocMWYFf7ENLVwiEbqTqZrg1vN
oF/6sd/paHgLvqOvPNYqxaSt5Lx6mEnjL2bk4TzxvHZeT9Ab3qXgZ0SU74OMK9mtI8bs1neUkLkT
ddH0iSF/DNlde1M7tZGLJ0hl1MuwK1fjOKKZJuic3fba/clDC2+mKznCTdu4dGxJaqHrdNHuE82J
wLy+n/XhkHfPwH45WEYV2ckYMUx5oex0HPw2molqDID7ha1fIfgNWoDnCjh9uB2pFdqURHWJivl8
W66fg2QKSx1QUOvztupcsw2ZYu9YMRg1Wq4Q2HjugEzBQ+oX0TzS+7E3Dw6Zzi5VJAolR8FDlAEs
IDjHtzR9U1N0tGkxQw0Li8t2iAfVA1ghQVRp7AqLWTRAMJPfo4k5dOmvd6wZ2hrQpgZ4Vrx8rq1y
Ka12QpYnPRsNYBLjBXQoRhyUH7rpML2j0QvFgL+yuLIXb8R2CsAdaIHKLVl2qXXrVS/2rMh0Szwh
RCCdCuIjBBNibWg2UXrIAgfP0OnWKPZVeQ9sdfvRUxWhpPtyIUdYNm00UjvhZU4reFpbUBJ8394W
lR7CUoEWnADuDN/v851nHns3AiIv+xX8O9oRn/nAf7y1DEUt4WbstF4DMVSNl43rpUd/ST61s/0x
ZzYNp4XapwKwfYrLWKYanjhgWcQVic0SRE5647fejAA2cJr0wV+CNM7gszgebRcVbA32wVSS39vr
KYkAPNwnAYh4Aev0JlrqB9scwNgCoSCQa/vvKC1+T1LFXSIVggQSUvmI2fHHtX0PBthZgNaanvXh
Ow20sJg/AghJsXwyywNaEJ9LQ/IL19a1EKeZqTsseN4kxRDOThuq3k/S/cGDlqNGIUwWg5jG9wYN
DYbZmYTefJsHt3aHSsvnf48rkWVBsyHwptEsIr4tPIKxDFI0eFvor0V/k3X/PnCEZMBfASLmKZyN
Pa16jfSD+zP3dmkdWSXAbkKzimYn3rYu6Z7AeaLQDo0A2nG9J2NZDcFIU7yotRtt5/uKN4XMrjAU
Dv+O+tfb4hcF/8TYdL722LmAx1lazMMAMOhunBLV2JQsGrqQJFa+QCRu0ZSggs9H9tbhidU0AhVt
WDn/3v3pYboZOHSofIFRTQwPFj1x2YKrwE/BzgSgff82W41GERfLAoILKeLtWTtVMNY8b+P51atp
sQcyOkfTdl7S0j8i9oyC8ue2Jci2ykUxiSehfDyZhNPZmbTrF5fTs9BDndEwNSPLVqydbJMwRYfM
oYWqyBtKcXclJRq90P9gjmto6A+1gXjKG0Lf2G0rIxOEKgLqIn8YC8XYgGnVVMwEghKnvUlImoSZ
rR0AKRunZH1HYQzXNk91wCjA6yE4zzRwGeAPMDZKDDMCUZv378iqvMz6VwDX9iL6CDC+4DAdw+2T
A+hmADKzd7gBSACulo1ucxAICBmhtU0TjaQ2Jl8LYFvrTagwLsl+oE0A3XycpwijvIIGqbNS6jPe
x54tVUhxRInpRV7KfvXDt+2tlz1l0VTJX0YwZ1SQhQNar0U5Ji7qiAlL7vye/HK6McoAQY9hx2Oa
rmfWFzdBa+8oYarnOv+2EMdfyha9kFvNuZ0SyF5RbrHmuxp9fpN+S7Vp1zivXZ9H1qTwFBIPDpFI
IfNRN56BvTaOCjmQIK2Qeu1ywNcvh1kvou0VlXgGQDHCNpB2x5qKh2lopmAOkh6Tep4TIegJ7cmJ
q0BVL5WKwbAGp8REtCPmkFETnHO9XJHmstwbYzQi30+OmR0o4mzZeqF6gYw7Z8QEje31eqFBwyUa
B+G0vOOQAvFdEeVIPDfuOvRA/0k8vXmW1B1rB1glCiJlHTndIWFHgIUx1w8J0GNqR4V8IQl6fCQF
8T7Hew6D0MLRtepu0IfGKvFcJdFSlKhoA4DFPHpZeuy93bYpSA8XZkX4RDrKcm+QKwlN+q4IuvKs
kzTUQBSWVUGYMQNuaQpNgOAHI/hNftWO6nn0Z9hdPFooDfNkR4CaqniskZT0ssHEDCF6zbxbND1V
Ydb39i2t5jlEuqeOXav1UY4iJEqQXwTDxFiGzJmWG9+tgT7nNndJ3hd9SDOveAYuyYBhZzfYdcT/
lXlLezNO9rxrEb8qAkaZYfNWbw65Bi8rRgyN6Y+OP7Qlbr3yA7EX9DLZuCaIqpFJlj/BgNh/gsSg
wS1JuwDqqzx3bjCHRM9PQ5ffeXhJEhD3siMyonf91MQz6DKMlOw1pzoN4FjbthHZAUMXFZLiHF8O
82rXB8xtupQBk6cGagE9TJl2zN5RAARI718J5rUEb27HdfQgoSLhoN+OKlYZ2YYhAkI46eMfvIqu
v2/1nVXhuNXnsV5v+uqDDziI1PzxjmXC88FGVzmwM0RwrNYwy9ryk/rsMI7EE1eqPheZIwLe9n8C
hDs372wra0sIQBfKfqzG3bSAHQOn5TfqNjdTr9fhUmtZvK2WrEKM7AKGIDmZEop0gj+a0YPc+UVQ
ARaWRFYRRKkL0Knyl5M3IfVuwKgcsEfXrfZe9zNHq8+2eNnWXUoXjG+sWOM4iYeBs/Yu6YNdbaV7
f1A1W/BYWPRFQKFGFQNJXpCr8V9xEZCh79EHK0FaI4cyhPbYHMEwekqyDjghlXmakBcoeeXb9m9W
k31uFvPWn4t7Mqa/trWVhVW+z3uk+WAoXOP176AgGx7rsoGhdhgStoO+3WkpbXcARBvDLLWI4mhL
Vhcg/BzqFa1TuN+EN4LW1BYdAtKgzNtE6N2Lcu/ZYB/+WSm4d2Q8OLUyHLdwugO9qedlxgU6FGg4
Qp9eSF2wxYLBOgQL5LYsia+6kiUoBEZkp04Svzwb9d4OwtKMtr8vOYNQAygbPMcKIj4hFrVGDNo5
M0YFC+s5N5xd0t7R6ndX3Y/1V9BgKqQZkvDzUpwYCyRjjybpBOJ888kAj2V3MoDomlX3jg566fk+
X0By8q31x3BZXmj6vMxz3IB0d/rGkt+Nu9eC39v6S9f3r/5iks4arZVh1Lc6z2y/PhnstP15xfL+
8UWX59ACGU+vlRUgRbQoWJ+oD7KkJ0ae0+RTpX/dFiaBB0LEeKGMYCxeYwzMDXJIyzFHvn7p09t2
+aprv1r/dkhoqCW3FRnChJoRKR4rekJ5JmxsRbwvO4OXv4Iv+YXOnYHwBVd7ddaGl7ENqzRcVdAZ
ErcCRXlKyOUlZ48v+4WIxXNBIDtg10pn3Dmrtnf06lgG5iO6947biyrX5q8o4YCMYJ9y9Bqi9Oq2
LgYQ05+oCiZIEiEj2YA2SdSvUHAWk5toIWvzxoG3bn0Qjblfg8mPl7sqGtLXbWVk1o44HB+0MXCH
UbLrdStnDxeaj6uvKvYteKt225+Xbcvl5wXHmNmU9qYFPbrimFex7gP2FE0Hh20psh1BuxCub51P
XYkVTBhFQC1qluc2i/XqNPXgYVbcnyoRgn1VwbC2hEAEye24Su8Jj+XfwU2KHBMGFNBBjokoXZx+
0zt3sSfDw4MhzL27tHrH1cF7qnDz4jGE1M/1Zmt+MWIMdUGw3Y7h/AA4G8VDUrpKeDOg9xGvyDcD
kPY4FE6nT3g2pDWojvSoYne2q/AmsnANMSLGEvHsRiVQHKfVDZMtTYpValv/bjTyE9HRe+0AuBGo
/sijRWangQ43NcKia156t4lMUD9um5zMsAEPAJYjIBy6OD/XS9nZE2mnqa5AhzDqe3CXOTuQC9TH
sgZBGXVZ8/IOeYi60YiJ5wmgOq7lMTto7L6t6nOOFV2QmTmw7AsKVdtSDNnthEaD/8RwtS/cKB/T
sIIZ0ArF5N1NtRv6af1Qldmusb3bDHAuelbGDdJDmbfeWK15Yg0w6232zaHFKzWrhzFvd63l3rud
/0Hx27grEiJYTO5gWhuDaMDpFLO9PEVm6ktSnZH1/eF2lCJyxeTrCPqQm7QE5gcr7TLs9AV0N0Zx
5w7dAaDYTGF90o2/+BXCXWboyWqC0hAOcwHx7qdVJ6DVHMLB/vgudWHefBAWuy4c1gzXc2t1TnW2
luJe05qDXhkHK8OlXTQteC+zB3e2n3tveSzr5qO7qAIVuaL/yRc77qpsAXZLCvnB/GLNz6kV6j3I
RRQWJ/MYKKzhlvP4WRJdd07qrqN22UDLLrLoQ4N5Zj3fb6+lSojgvAcbbIl6lTdn5nxv6FFjP1ZT
4VplFzbHcEWdGG0tb+qs3bAEXpq69dlEuV3v7hYtiHR3PmrVTde7Cn1krYpoJf0rTbhWgaQ2213j
1Wcv+4rSDsalsghJ8pBZmDYvsijtgTFc39j2PYZrFTsmcxGXsq1rF9F2dqvXJmQXoxPW9gsLsggA
s6GLwzcUH1GbU1wqsgTelbbCkfOQA9Cz3q/PIOfdzwNAO/UXY2524/jk8xHxbmfYIFocVayzMrNx
XDPg0EI6xpOFnArrSepVK0XOBkMdvnWzVN+MUdWqKzMcJPxhM8jccMSO6+WcWm9olxQet1v7l9UJ
buvGuKG6i2rW7J3yRNVLIbWdS4Fc6wsXPwC6mUxABz+P/T7vQgDGrlY8+Ie8BBhqyMynyj1SVT8o
10L03fyq5uVOzMOLBWjLXccJOAJottai8kDM3fYBl34evQb8ejLMN6M4QWWng+lirIgADaxu77vh
uC1AZgq8M/NPagrJfmGXKpcGdM3R08icZ0ZO2vCcFIqIQqbDHy8IQEcDCRLujy/2hRI6F74Flguz
ua3ZZy9XRLCyc4tAhd8lf0gqhUg/mXOTZAwqNAATI74Tt6P2hAQNph3Ws9WzXb3Wz9ur9meEQ9z2
S5mCnyoqoM51Odpmgea+r5oyAgrPIeWUv0O5KwHBmyLLPdZVjAmnPemyfeLmMVLCSATjreM3565a
IyBv731K7mqa3QGC5NQ4bQxtooxmPwu73OXmeEsBk6bVXeyPFAzvwa2VeKfOdnd6vcbbOkktwYI3
cPGyxlyMsE3o0l6Bt8tHCtlpJDuPHOp/x6IGcgSyq3i2wCOgY+jaEhDBFo6ft5juHWNkeDRXcVqk
LuBCgFg6NTF5lTK06J5dxw8d67QAgNah1d7VnipvNwxPVPvRA9xM91WrJzXCv6qJ2T/LXDoMEaAD
edQAhN+Fvfchnc/tcE4IjSoV6qj0SF1IE8yvTibXTE10odeUvdBsiVlZqp480hTL5WIK96E7ozEx
qFHMTNzy2AxuyHonLN0+zHP75AJTr2vWL2h/+Gib3b6o/afKwaSRY0XZDOzAyf20bZ8qnfnfX7gR
VqJe5PPaqpcDtZKirrQq7mPpCbhYVf73FxLInDBMY+BQG+AvWpLjSp8tVXO3yk6EU+ZSLTe9ETtX
EBYl9ocFQHVpdVpKti/JDyNQxDSqRRNu+qGkTuslOBDaeGuBKqPoFIk4WSkQZxqvbuDB/Kl6Xy9a
WgDWdwXp9zkFxTzrvyTFByQT9ORhNp4a9uA7z9o6hF35kbWf66oLK7KzQVxtWzSs2IFUXwzync5g
1FaUlg2+km9c9MUPE5xNvnh12i34YaX7wEgR+2iZT/uzvpzMYYlbC03t5Dya39f2p958Y90+S34X
w6lhr9t2+/85R/+7QgB0vF4hTP43Rl7B61WrEXWa+zCjvS/MjWbvIC5ZqR4OwOpJ7T7WZnpY6RDZ
+LnAnT4aiX4DXKef2z9IujBgtXLQnIfqvvgyYQu4zNoFg8TDMoYWPWHU4DhpSTw4iotfep4uBPGz
cHGe1mm0V2PGQI5tLjcN6tJD09+OSooA2ZFCryQmyAFChuYc4djOhZZkWYX7f3GcCJN1gztFrZOG
YHQCpGV6qBLVgLTUti5FCqd4XbK0X3t4+2pgUT7uA//rjDw0DZ7KXI9mHXMaZRbPw5c532NaKDK1
eedODwNBuB2oKBikzwgwfDmAVkaf1ZsuCiPQrKrlM0nN+nlpD6CZDOvpOLaPDstD1n6z6Ze5PG8b
kcyxXMoUVsA1s8pg3LE4QX5sw2zNjtsCpLt6oZTguRoyJMZaQilnancY94qa9jVwtXAdaGzYL2N6
2JYne64ghAS4vIVi4huEUjqMxewtsKK+zQ+sm+MpcVCgme5dPjZSmgr15Ov3nzgxUrFMVoy2CQsC
1liL3nKmUEd29jwAu+N8o1sI+CDXZ68pgfjv6XA6Jvp7HXZwMAWcN/vtNZOfgwspQogAW7bHEX0N
55ah+rE82+5tU5cHINDM/UvDnu3iMTHvwEwaeu2HFhi2yfA8031dn7Z/iNRYLn4HX+0LTwMsDFNL
KH4HW+/qT0ERsSHUrV3v37meSmfVygruZhh1cyoKyMqyb1r1xJyf8J95/qVcWlAEfuqcM10ObvHV
7w7Ma0M+eGurkBGlgS7otbDDSHaj6V5Y+JU2q0YAjnS2miedftSXISrosSicEFDCUZCAVc6zQ9d9
KlTnUtbYgkc9H3RCQ4mF+vP1Wvtru+YAssMAUjV1O2ob/jNly9fCaesQo/W/XLerdnpmJHvHpQUa
pYvf+WL2L2PefJ+KQZVEkW49rBxVBU5OLHa4eNMMWEU+tNbb/a5L9XMGdksNr7C8L/dVX8YjU73+
JCDaBpbgr0zhcMEL90HrYUAP7ZsPaHTasdLcVU2/8/Vlr1EW23XxONTDt7lIjjrJY7jKuKX5HbPM
+B2Wf/FThN1wfWY2E38J2IsXAlw7yjnhXx+6ebWb/KPeft6WJ7X+C3nCSTM01mjMhJvUB/h9zJeD
Pef34lXftsWodlU4ZD7LJr0YedzaHxsriKvxU0vhwZIuSnUU2mBr2wJ5NChGi5dbKtxnTtNRIPvD
H+dp85J0zc96nk9ZQsJmAeiv3drR2LAdCieKe0AqF0lw3cK0L8IXIXnha9ZUgdAE+aNsvDeq4a7R
21cQHOzqqrzVteaUl2vssXfMKwZ44psWckugARG7qoiHvkujwXyxGZTHfCWnDj17FL0yreMoVlZq
MRei+FZf+GaSGSSxMxwWq1p2zNCejXWMWVErmo34Br3ZQEyzeI6OSc83daR6prnd6RBTNjQc8lsT
rRT1rld1+Ujv7Qsxgp00y2i2WgAxZkK/lZr9uyCeQhO5SfzVhEcqlwtmpUk9rfBogFq8z6zszmzH
KtQWh6HBDgOCVf95LZcdWcAdun0IZMpBNww3mUCxQtfdteQU6J5sGkAT5PRlBNKOMOkUYYlMQmDz
1A+aY0F9K7irqR0Lg9lo+PWaE31oi//j5wXvFPRageQEPq/VX5f8W6Jq6pH+fA62iT4MPDbE4iid
NPz8FS3lGAR/yNP+CUdIEV/Ijgtq/f+JEFTAXFtljQYavG0/zp2oZlGmWiWZgV2KeLPNhOajMyJq
o8ltAFQvr2Xg6F4e62WMDLv8hWv0UUv7aNu6ZCcUfJe8CAuoRUD8XVsXSde0b7IV+aQcWbmV7ixr
/GRX6QOamxWL+FYUcuXoicP0BFrK8O+1qAZcHQCOBisdTBB9j/nXDpHIkHhPhPhuvK2WJBbjiXmE
2ZYFHFlTrNpreb0GBedSAt52tK4/0f4QrksRauQwTJ91o8UxQq7HzXeFpnqJShUFXqKLQDDg7D3X
inojXU07aUGs5E6YH0Ufc6RPrXVAhNYboQs8G5XEt/YJbVGsB58dGgJNsXY0T+iXbk086rtJ+whQ
aNDhlkj0KFIHUr04RrrvoXUVkzzXeiXTmnSgjADY2QIK09Hpd5Vh31RjcGcuKmC1t8cBGl3IEk6c
62pr4PS4C0uvADa+dlvWZsyWYN/2SZzX9U6n3VNfM8WYp1RF3L3cYsBZJJrNWrqtC6QHDEiOdtw3
M+ZV0ykMcnpTduDv2zZS2a6BL8110AaM7LuY81mTuXVIA9wcs/0ZLOjixEn3NEUs89Y7AjIJ6Yc/
IIj6m9kUs0+MLhuQWHKWdUZSq0PhrVPhQcmEmLytnlNZwAaF29Ezx2WyKQIm4r9g0iJ0ahXmgGyt
LiUIAcs0OWXicaySFbA4DUH1HtFfnli7f98SUJShedcF/vAbCrbUTDAOMaJyuCY3nXZq3HCeFB5X
6pouZXAbvAglAM6V6j1FVLuQIpwDUEx8qvsldotDMk7hZD4l9GGZh9CwP2wrx9foOhpDBHGhnLBL
gHU0qtXCs6Sw+l1b22Gmv2YYOG3XEmVMBgAClV3Id+3vcgq7plEj7ZkDiW3ufBjr/tCxKi4AkaY4
SZKcx7VqwjWWeQP6vBcIqutDl37QiyYKyNEwf2fZ974q4666nexPGCAMbeumBiS3PbLIGk9e9rK9
xjIHcrHGYh8LASUcaNBQrvD0Pgv1yXk2m/Gm7Kv92JmnbVmK/QyEeybvUj9AbR1Z/uDBWO6Q3g/0
MkyQ83TXV081/qqy28C8ttt8YKlNHDz/1uCxzH/pZo+BIhhs+2MEg1jSAAOk4b39P4zpaVtRpWjh
5slBb2KaE1/VLtbJZ/RK5+2vKTgzHzd68mqt92DeCN2p+r+5A7FdwsCoUJlpUDmgu5o9tcZpHhW6
8UO3cSjFabsu/99DiajoU2mbp7TPjkUGIu2xikdPU5wUuaf+70QGgvNZg9lKbB8ryYzfwO0OF/Zl
e69kF/flARCcjJ9pThH08KCa5YaZBmQkCqBallPAUGS3g+Y/jDY9T+M7+jS5C8ADGik46Cc27M09
KbS6QnRi+dmhNLJwNerDwFg0NSRa231p3lRpHtN6X1i3/qSobEm3EQgBJhAokO0XO5tXwxicuYYD
CvSHOYndpIzI8uJqHxY0hm6vsFwUL+85fIZSbNVr0qJlrMVLYQJwnBlREpP0kLmxo6phSP0LECz/
nyDRl9lers8F7wxIAOhifGoJC3kDYp3emfZvjzxvqyWpmGADL8QJ7qxz6qJ0Gs53GbxUDfraagKK
8o9ue6NbPwfvvi6OU6d41kvd9YVMwaelBPP+BFkzgNB6h86/MzsnHOi9EyjiSumxu5AjOLDFyvQM
fMKoYjvIAH7q5p/bi6faKi7/IqawC7yNOxN69HO/G1sztDpv57EgXgAr05skznrUtLdlSi/3C534
31/ITJfAbxowjZ8d95iBJ72KaiveFqG0CcFdNZ096nmNdXPW9bHx8zhtnKfBym8AIhjXeEu2un5A
CfxozItCttSRAToJFXTeeCO+qRqMyerAXoQja4bIa+5S9AWBKCZ7SQq295Pv5N8pomD/KN8BCxkl
YAzOXa8n+p/NDN1LOXAzjD2pg29TXcTI0/3aXlNuCm8uHNQK+BgsGJbEIhRA+WzmN/BUVdFGU/Ct
9RStXyoBgh6tQdjqprg0qVZ/nicwn7vp920dpOZ+oQP/CRem52vFNNQNRDjOElr5s7/6h5R1IaFP
RvHJnlXxpdRNXMgTTL0ovTUdCNasM5Fd+pBNWjgFezXBunTpkIoDlLOLWpCYOcgSRvN2BgpEMUag
V0r8w/a6SY/sxfcFd6fptFjAV4mGKD9Kp2ewUqkifpkGyLrwAIPjIYgIUEMGhMxg8aBB7u4ICiz6
EP+7DpcSBB3GRRuzcvFxKwG1IoAittUeUNbcliK7ZDG2qmM2xg94x/i1ha1j6xW00XDJAuvD7Mfd
Mr1q6RCuthWVgyKQly/aX2H8x1yYM8GrvTAHCMMY/r7PHzVfRTkolYA0AEZxkbl50zBOuzboK99F
2FcEYT2iy68PtxdMJUHYljavaN3NTn7+EKwfC+/T9tdlBxA9AAB3RfE8AMjB9QolHjBRU/TEnoeQ
aMdlilBQnVUzCDKvAphIExkZ1F/e5MFXm7mglgduVV7/ams4xzyPALcYljjxTRpahaJdQ2pjPkpM
yDRgnEw87UGXTrk3Qd4Cw0q6r61hR4X/hRj2YXFftxdQuj1Ij3OaQ16NEYIrgoZoZ26QBuqMLxT9
Pj+3Py/dH4xZI/0ODhcQR1zvT5dYWlWV+Lw7OTuNzvFqewA3z6NuUkiSbRJQExDjmxyGVwzzO1St
zVFHRGAyJxqmIiq0+4bctv3Ei5APWVa+w7BBDYVxbt0GT4UIqzEuPusAeIncVhOzsNKj7ZUzpQoh
PfeH2IHT7FwvXUCqJKlJUZ6LZdQxXlChap2uyBNbDmqb87TGbQ6kOZRePxtoav/KGuASZE7S7aoV
5Np1ytYIdPfGYRqKaacBfC3EHG4L7JFleszddgrXFDOwSWD8tMlCMCjXtjHAkTFFpAUzSsWWHlfa
6L+yNlkVFi7cNzZS8MiC439IwXtoYBa8aDdZNNHqcXoYuzxq9Ife/mqvnWIFhUDtjxDkapH95hyk
4Ce6XkAfTQ5jVZDloei1FjcbCLOXXu8rdFuY001Gifa5tO302XLr7tYGJIsqEJadLVR/Xc5kwdu0
heigLejouAAhPmsZqFJ08K/hFKjKgMJSWkBT0y+FCEtJ5krr1gpmAv/XlUXoI2E8We+4iC6FCBfR
4vU58DAgRAsbfz+rJmelC4X3JBoC8aZ8UxixmgBo/llfAjbEHW70zgGByaoVivhT5otsH1BanJ7M
Qzb62h7spbdTtE9i7lQvbvRKC2vW7DAoFa6trfAN0k0BYBeGsFCbBY7UtSjPH9LJyZzirNvtcpzd
igCJN/FC3Wvz47af+JNrEuN2tDfiLAF/2gVy8rUsq/LcstJszIBSjCE5K855PXvWo2M34JTI/MkP
fauZ0WWYjLthTZBAngf/C5b6VV9oE+nMJvEA9KWTpzEbtsPWUHdaC1ngoH/AndvHlq4B8of205cq
B3ls3vfLDWa5+xCF73L/P6R9V2/cOtvtLxKgXm5VZjxjj9ziOMmN4DRRXZRISuSvP0vZB3g98mCE
5MPedwGGJsXylFXsFile4Hdkn0ldZBC5Gux7WrOvupDkNphFE6PEYyd+XYC5aXP/5KMlFSniew8N
4pvIld0XKGfMT4Peqr1j8S8oRb1JXVZPRg7WZwlY1a303SphICJBCAppnqy+65Lme6bKRZ4HiLZW
KpT6zPlZkKGErzE372bPyUKmF04I56IUguDuzdR5TsimDrdA3RQhE/VXPZDfCCRfIqBJ1I5Un5v5
k68eO6Alobuyh/ia3FUDhwlMq0KSlVM8Aa0Fw9NRQMBJRl3uRFkHtzDP8Pd90DQxHcH6tDoLHG0b
5c/OqrtoNJl/9AF7iyg6cruy7+i/XAVAAwBECBb6R/Ud3tWKVwLJr4Lihzk0kbJfO7FxdV8KTt4P
sjxb72NSXptjnZMSEHI9gmvyZ7MOEtXAYmbKd/jiGyfpAiB7cX+Dl60JvCd4Vavxaoa5spqVD6XJ
RNgW2fQQEK07dG6Q3XbY3pFB5Jx4mhncGlwnzyNFVy3q9Xk6gZnr7ixa1scZxYI9y2tro0506aCj
ae0iJ0ON78NBdy2wcGRAy4c5UFGtd3Ghg1pUvWyccazp+ogHqCCCtgaDxQ86DHWb9aU9ILUpbLde
qGXTJwSJP2pfdeHAbPc+b7jYG3hr7ly3dTbe0dUcl3cUTtuIQwF8grDMmgiEwzf62ZSzlLvtDffk
8xB40QQBpo1PfekVAKprmSeKtUgHz3dWX/uVzZhbPxjyFfy8bGMRL8VT735+DeKtDTRgFMHPy+JI
5yMAw56zE31iFT/a4h+2hQ+4vgMiLr7aOi0Z506HoBJ4+bWbPeRefnIhss3rLbTWpRcNvXDgwgCB
xqlfPcu87HKDBwzk7AVB34JVbMekc3Ya33hk/jRq1zvw/UirU+jC6RkdUI6R3Py+5JMecs08ZHBi
dWQRARsdV2MdBuN0Y3kqmQKWEtN6dckcWbK/YXUTa5MZT9PWm77am3+iH+gvLGRCxJKIxs/3DDH1
MZuyqX4YvB+2/S3gv5wt56ZLF977IVYBVmsZkvalrKHh/8bG5zy4N/tdVj3l0O+7fsy3JrNa5Boy
osSkmIxjyzBoDmxeeMwbp/nynsGCLTEQiECrcGFUBXRc2xG6MSigZ7OIPNR6Cu+ADuXGSKv4+/9/
m/+NtIq/NVcfiqzDSKCW6BGkS4aoLJR1NLOy2GUW3qeig+dt3uN11CX6rtdX88J3A+gZ4TcUZVA6
XU8U6lQ9RMEbqGE5QPWYwr1TWXnIWueGlu5ra2vJ9fEuaEhB4gt1YchVQaECN+X5XswsyM0GIp+B
NYORXDXfuuRV84xdOaaAxWhZk4zkCw2G0KO/J3uKCv3YDz986xm5Q4hlBPG5uDf8LXHDj/ceYkJY
0yApXvLidQcKBnsayfNMpq3xKqo+cekXWViAkP1So33sg6fry/Bx2bHcS2bn4UVc1J7PV2GmbqVp
ti7Tvniamu+0+VpDgbsxqlg33q4P9XGDnQ3lrDJkSGcPnSuVTKsmAxZnF5RJBayx773w/IHKGOp9
1wf8+ELhrQdzHLUmqH+g8Xo+N6PWTAKvCZU21q4UMdl4NS7+PAJdaMWig/ehztTX0pLSqVU65HXc
Gb+t7Pn633+hX44J+IuiE5qRKFysPk4N8zdUZzWZ8vneZnDfMQ+afB38tGK70X5o7F/19CgdtnGx
XZzY/4b90815FzP2CviAvipVCsSbGzyRf0DWQRob4CxgFQHrg43f+YcRhVOTvgSOv2JDZNPbolhI
i3tt+LyxgH9e7vOH8Hyk1R3tupIj5ylBlWlBV7aABNg5k/7dygf/pYEXKJQMOvfL4Hvloal7+1DZ
bh9zyA1+azM1fPc8Crqxgz9Pn71xx0B7AwPFkrtGHz8jZ3RSoLaghVBUbgKAu/eSZ/nPinsOjwrl
ZD9UoEtIMs/jzq8p/2IV3qeSd2bUj267zx1bfGqMuZyTvAyK+6Ezzd/FlIvxxkU6cAsaCn3RxECj
nrtwAJwy/65o+vmJNs2AupDGHomvfSZeFTzCVaNJgrrT97WcUSbK24qkU+4Oe/R+nSqEu4KVeA20
jyJR+OIgxgqy1C7RkGxy4BhrM89DAVDu3hIVWA5cg7FEblu7fsz4bUPm/lAazhDmVKij7U75we7w
DpSKkb2GDQP5eRDnR4gh7ERNzThnZvZgIKpHgwWMJNOWiHrZOEamVeRByB3d/zK1jXZPykHS0Jkc
8X3yp/qoq50/8N9ZMLzZwGBPhXajSiv2oPnyREp3uB118Ug0Zu/bmfJD6XZzQjqAoEBT0ZHJURmJ
3maRB3Gl+0z0Q8rRFvzqmIX2swOhZVfMpXi2A027VQFVkbSY9426S6OmYM29M8hhX7myxBc2lIwM
6ZBvAzf8xw7vI8Svip8Kupu7UaGC6Lt2sWt6OiZmQLydKpwuCrxsOqL/A48+q8luJhL0SGLhbgDg
CxCInTlHhlGVB1B3XPzKJKJhNr/zzm8hPyBVrByfxAjMWKS1wI1EL3phRJU2V08685oX1Q3+U2V2
5YlAzSrs0Hu6bb3cuBdZDTWObGiACIEdU2/k/SttON9Lv/aiGor0e6/OnJNh5eCxgBABWXpUGaQ5
wr0SJtrg0XssNJzaO9ZOa73p0tJ+GwxxVFBCDsEF3fUwNBVPRKe3+4LrWOypgYGGP5UJinXwVJAd
23maIWLTGfnBzTrjqFl82Hs55GuLDNm4Jg0a0TETkVmW5t61KYKKxnc27v2PMdP5oV9dm3am9d4w
VOU9CF47M/hCi30ANfks+HH9evEuvGgo90N3A/xQexF9P7/HUGbL56qdi/vZIu4bdbyygYGSMx4z
y+U4AyhYcTvzE09n6gYPiRuqyQzi3qXD0TOqIJybSoP19zdUGyMHfiSneSibyORfe1uHua3HEl6A
ij8pph5Io0/f/RE7xnSL3cgmM4JlihlRfbLvW2RKe/gKz0k5gaJb8maM6VB3J5Yx6wkdI7rXTJXt
RAarkNlU00PBNS3ux/pVBuNwUziojGh26cWCCyi6QjB6XzY9/85Z3e4aN/ghW/j95RRVV08VQdQF
mXWSFOWpIfB3psPHJ12qKfEDnwLVWbnimVpVfWMhU02Giv1uRgs+JQMkDCyp871wmwFRgDaQqKmx
IWYIwADxoCMTySwRemPBfrPCsEO9FNM+G+ERRCo4rNJ6LO4bg/dROxL6OLVyq5K/2j3/5c/w50YU
incXiIHzj6ph/l4gOUtpQPqQd90tYsFda8L+RB+8DQWo1Q76M9hi44K64yKNvI56g7IKGoVefuo1
Tjw72gmy1Q9wqmyizPcrkM7MHcx4fpqdthFuX3jjcWZ11M5BGkD7ZfUEG0VXa44wyD1uuQ4CbeDW
tdAm2zggWKr16wsaLu4GE8aEH9pJZpYDNS8VuTen2BJQ2UxUGaPVX/L4+kAXZ/NuoOXf30UsWVFq
CrcnBhL3mV2EbbMRu14KxVCjA9ACDR7Q+9fami0xJBxLNXJPLZUSSV5qPgkofk+/VTE9ZsRB7dY8
gdxxN5LpV0/nl40ZLtHxai1RZMFK2suVg97m+RRhx1TaEGLMUk91sgiJ2wT7ETIEL47ZWCGFB0js
srG+EaUj45F79G5o6jGZ+gmmoDMtv4LIb5xgQp0lNewcI+X2+UtneE0cCOyAAZazuyzTg5sh89UO
D8Rv8GjoiQb1eMhZ3g/A7Bj1rnKoeGpr5T4SMFwiY6zl3URAQTVBwYvdwptjFLdRqlVBNX+V+CqP
mRTeIyRJ89/Z4Hefch2R1PXFWeOL/jtGyF9s+GAgdVzXoiojc5g0gzG1g2ddu0HEFhZDG2daBQ/J
mGivw5Tjytmora5Stf9GtaGJCcAPGLsfWooVrb3c10fYu/Qxgg6B5BiCBK2G8k7tBPvOa8h+zraw
yRdSNncprQJHv6hLrQk4Y+OPAliq4r62vFOXERiZZOZn6dFj0Nb7nGSPG6u7ZMKrredCCG4xswE1
BfXF861XzbRpW93DXdF73Z1bsPmOosKVTA43E9U65RGroAvclWZwbzE3uOWKaEc0mLMta61ll1/7
U8zVn8LBbTKES+4XSYiuGY+B1T8pa/7r3hPMMz00hADm8JDZrW9H7pSeqBxy7xlGhJcqHN0XKtGC
nTbS70sX1/uBVvkJragmYeBK7nnwWkLaqAbo9PrXuzSCsxiYw3APjkTrNpqkQe92PkepwphDzdFh
ELRxy6+OAQpHAShSOHg2NKNxOa0WK1BBN5Y69qPSEEH6Cvp+bThoWoguWAwB/Mjc8si4NCLUNAGa
BecGzN7VXdhIVKWLscfnqX3vFom/d6ccXSVGS4OU9C5eTr0eybNi5paB0KWHAHqNOkol0HVbKlXn
O7CWotL9TFmpaVC5LyfLfGmg/PXkmao5BBRYLxf9Flhluf0uL/GkEloEO1MZ+e+//rBovgJThILy
H/3I8z/E8KU15VxaaV/Xx6LpjltV5As7Z7F5WihpkEhGufZ8AJO2VZXL3EvbO8O5b7do0ls/v/6I
kzYXowXJHiaOdX2D7uf19blwVZz9+Uuc9y4m6IRdG8D7eSnqv634Ccn3cct927zwKAOpgF2PA4Yb
b436BwjPNmRTuGnv1VUGYQDNgx5TASs4aAVMHk08eBM8LvVHuacFIN7ozPZHLQPGcRzyJ5h6hqA9
WrtKeN1jqRl6ItAIe6toK7/SAoFViLATBXvD2YJCrlb/v7cLpycA1F4HY3S1+lVQqkmjeLuEHEJS
uc8AZXy//gFWQyz3wtnirD4AJEbLugIVL/W8p+owDH+HxcYMdAD7cAvoqF+ip7eagd8CHpDZ3Eh5
BaewcrxDAv96fQarLbQM4YBJDdgQam/WB5CStDpDBrLxUp+YPAyYRj7rJJuQgAm+MdRqsZahAOhE
ILHYny0G1ee7FUoC2oSwSqDEkAdNWBObfy80FFb+eka4vUBQdiB8j4R1dVcLEw1v5IYCSB5gjroi
4uKVGH+fQv1JKZaYaBFXX2+ugqLo4LRySrPZSmqI2HGSuPod41vUy2ULvQsH/qwaOnY2EvCFJryG
dxoDyyZdsSk1DN4eetgpJ2SAot7ok68Gjl7896v3frjV6tHOAyXYxXCUliEqAvGs8sR2fl4f5WNO
iDVDcobCKDqSH1iYJm89bur+lIppMSJ3975MbXsKy/JtBOYzsAcg5ard9UEvbHWEdshAF290WCKs
AhEP6ipzO8wYdB7C2XxwBxoW1kbAfGmTe0CvQkgMDXj0ps83OY4Zs0ZA2VK78EL1ORv/kl76Zz+8
H2B1ilxJuY09PqX6Z9jWh/bONrZMEJdvvN5y74dY5vjuWYHljqxrhSHyGx1aYNrPSGUoxG3cnZc2
NkCKkBFGNwkWZKsSVqszP+s4RlEi1IL9DGuYnftPq7XUroAlBpzUWn3z3PP4OJFKpGQMduhlhBK5
hO3+ur6zLiRnwIPAgc5fygzQqF2dGpf5A60McLzbEQdzV4BsKFAYJYD03FYOJNU+yy3BsUsb7f2Q
q5kVGnC/Vt6JVJ6sLpnam+tT2vr51deZkIhT08fCjfkjU/ewTf/73wdafdE+xh0NtMD5Huv9zjRA
hOVp77OQLA2JLWnlS8d9scyygb/Fl1k34gdoG+VAefOUlC9m7sa1+NbUX/5hFkv7bYEiYh+vDqOq
PGk7TsXTMUSYHtn9Vg3r4iRcNMjQgUOTbP3MsCkboSmui7QxUXI/VMGOtft/mMO7IVYxDB9czyi5
IVI2HoW8YX8Xo+K+Wrp6qFjgvwU9vlqiXuiVXw4uTwPWHXs2ntzxCZi6v52DAUNt2MsgmEcndP3m
z6A/GC2b57RnR7TyUd25/vsfb0T8/h8dckTANqQDznerMcmKc6AXUxtKXML9zdEjIeqY2SKp7Xqj
6XpxMA/PYwByFcoRy7+/u3592NsWet7MaWC0h0aeAoAZpV6EOnNCffyHlVt8M/AeIlAGOfl8sB4w
1wBXvUzzt9668f2NhbtwMwJlDLjzYtmDY+Kvft9UVltXgzan6Ic9WCaHuJLfRxAIeQJHG4KyQ/Bi
V9WzJvIjs6aX65/t4+lBQdZYXGrRAEN/fHWJzWLIbW5xnnLD/Fz3+idQZX5ZY7YxyY935dkwaxyX
7Q4KTJ+Jp1Pj/dYl9JVQKbo+k+UQnj/JGALGR6hngz+Ogtz5Z6oMKhgsZHiaq2/M8neoeUBjZIwh
pxL/w0godyBWR03lg/F6PvqjZvg9TytL3npU5JFwaEQGhIL1PG5wkdcoruV2WLCKLnr8eoC3YPmC
7/Z6FmQ9tbx5TPtu6nYYaYr0hg6Pk5F7t8Fkzgl39ciu7oEGLsPBb/Nj6To9uq1D9SxhyZsQswjC
vndV0nHXDjMh2OH6ilw4j2d/4/Jt3v2NtuqMuhViTIdaTyoC5d96ao8Kqjm20b7Kpk+uj3fpW4NT
hwIPFIEWMdHz8VD+8wWatGOaU7MLzVy7MalIQE88sXpTfWi5udYbCzpHqLcvBrqQgD0fbOBOq9Ou
H1PD/KWmX4X2xbNehHwwILXbop581Cvt4AyontOfs7WR315a2feDLwfr3coOpqYFhNMxHdsRTTNz
eqPe9DJXehCp1r2xxBajdG2R9Ge/ebA9RK0XlSUYB5+POFeLy5w1jmmtt+PSfjRuqFXAAtlEjaCZ
eXnb11Z5z03oRBSDk0fBAOiUMxg8wtvjbHzpS/cTSiuItXV7KS2uTjWjdVMLolg6TOBIjL12X4n6
10y2cG+XdtT7cVaxIryYUfrS0Xhs6cngZazVWlTWJGLtXyrL/7e+iOcRqixNpHUPyc/r3s+yAchc
ouXfIRszhlVVkp/XT8jFdUNnABhLF6n+GkDmilHNrjRYygL6IFt54/VzUoxkQ0VqjfT+Mxsf3YDl
0QeGbs3XGQdmkdq00HNRQiXB1KokM4BFyphmhS2i/jgHGCLKrb7+JNq6SaTtqRh4FgNcgt4JqWlA
w6hFUNJw/S9hk8sfBwkjADBQE4BB3fpJAHh4ZrKoxrSFoAh6JKGVHzXzKJzX64t94XUDkgmZDeSh
LR11qPMjMzpogRcC4wj9dW5+GUO78bZdihHORljFCBIU6XKqG4AS510PFpgHI29RNADvPg8GGCPT
Z+TuoWuq6PrMLlw/Z+Ou7r6mQYe+cTHu2H+mdh75I9Qwbsbqqcw+//1IEMBY5G4R13280rO2Dcbl
onOqN7h8kDkV7a8RObx6uj7QpY/1bqA1RY+bmQ2dTI63yoRD9t2WYdTWz6/2QqCPpLQzzGMGDMQO
BLAQW/Wui7vh/RRWuwFNj6axtOVR6FOJt93rMrAGq13DPiuzjbFTosood9LbWLoLlwoIBThOAW6u
jwqgppNp8PYmIxR5G5nwzmbJolNxl1vwULn+lS4NBdkXZ4FEwHJo3d4Ecb4OOgOV6SCo7jxi35Ds
bnA2HtetQVbr2DaTCfvuaUwzpuAn8zp6bwUIUtdncukIvZ/J6gi53giSvo/YiPiHfEFZuDe2+eJY
n+wg/r+NtGzNd7EChX4p62tMR5G48CJk2qMT5eOpZBu3/qU9/n5Ky7q+G0hYCphaXaHlnclbPXee
vMr6fn0uF95jCOn97/sv//5uiLmGU7GlYdVc5EJ5+72wjMgEKG9Lp+PiVDwP9Q+U+DHgKr4wGfUI
rXGUqlI6x9x19HjWVJdcn82lPYDyHSiMQCIv7aDz2TQViDduscSrdRM8iQHdnKHSO6CxLD9mRUuP
TKjh9fqgl5bw/aCr3U2mksxZiyNk1HdAqBALoIs7rX25PsqFqYFn5KFKDUwKDCZXofhAKj+H0yNP
C9mpR1PR+UavO//gQzkqFr5kj2XAt9hNl4JUD3ENEBAgn2JNV4dK6DhJ0sD2UNqjO74Nnns7FFMC
P6gIjLM9dUXskFNGylOWzfGgNvKdCxcHhNnRboCuNB6r9a7peABgcMmGdLTacMptGK59Nrf4uxdW
FoPgf7yKNuhVqznCnUGnDW2GlBjBscgBkeuHOz7Dqq8+9mIzxFj24CrNgaTAH5A5eADoN57vUbuY
WFPl5ZAOTfno1JkemuUAq9DqzRkXaHtVFWEu7JdGDOHgkmhuaLm7vpcuHMalBgEOAnpf9gdinqhJ
NsgmoGhml98C+rWY+BbdconjP8zyf0Os6QdIUCATNXo0rYwb1FVPpXRh2fNsqjLsXfZk2/+wU+Cd
sXxCqPTA3vZ8Va0ajNLctmlatP2by+cXwcdnbUb4dn3pLhx2nD38PsLwBYix+np8dsxBMZemRmkj
Szs1/BNnj27x9fowl74QqisIc4F6QMV4dS2LAOwgLx9omj0y5+RvuQxfmgVyvCX8A4Tkw5aXLZ/w
JShWS0smeivE2+gBFr5xG184vQAyADyHrBIMyXVFBcz1XpeAxaVN7RxHbYwUhytQNW8Mc2GrLeom
C0QLgBj4DZ9/ekCpq5bWuY5m2vyrJ/bXjAU/GffvmkbLQom6Tmjgn6LrX+jjqEubGk0jAOG8jzCt
wmOBnHuppw4UkmPFlR9TUwvd3IZTRJVHMgMV2pBb1bePG2MZFgV41GQMoKAXjMS797qe1US1ttbT
3ojtF2Hsr8/qz2Kdn9vz31+9oEgs8X73+H0Ig9YhBIXhSQ9D25jPdQpXwKRq7D2f2A+z6L4go3kb
BrXrNRRpDNVGWj1msTKc3Sz9VHEtDIgJ4TH7ocysm9KfH3sR4KyY46lWVMS6xV+g8fxpzvPIzPt9
54vEMOlz1fYATgnQ4vI5yVCHY8DxW9z9PEChHrl2gV46+9wO7k01OZGrWZHBjNtKiD1ezo0K+Bp0
gtwWpJJF5RulQdyU675K0Lp+6VYTFrwn1b2qfH6cutE8tbMhbnJiGk8wAC1ECGJBdx/Y+g9NY8Oz
zKvADV2+z9yT+jYR3texVvjVKcjcNnZ7/8fQD6iZMi43TsPHDfLnz1w07z10atZlJc3mnQdIqHuS
Ppg2X/L4+gaBevuHm91FCwjQRNRkwaX3luf03Q70aCWJ7Ebn1PpuE9HCT5xSfhm5iixjSmDmUoQG
zWOaoYfaWjuwDI/OYEFDkrYHKFq+geoQjjMDNHnIHjXPP8x2edO2wwE/F3ewHdGrLoIcAkI3yaDU
CGWk1q94LGck4IOf3+uMVUfQCeEQU9u/TOnf5p2JDrc5PPA+v2vq4JF2Q347d8OJkw5V44Imbgfe
SFnsS0vy37lFgWjPyjEeYE0d9h4ki9ts2s+9/9qWrAScaE7J3E5hZYyJZtS35hJ8FBa1wonARJcH
ajzQAq5jzWSbofDrKZlhLh4XVRWbnvbb78toBj3HL1rQdjoYYWo09AREaKBpVISVLNguQ72Yhhmp
v86+eyda9lo4QTy1/sHu6b1jjCenLGPLIk+MkcOc6QebBbcZpPSLcjxCsvgVHOsDsd0b8Icg1stj
Naq4muqd4ZqnZh5vyo5+8rLhoJz8TpF616E2pdjXrjPiaXQS4WkneMzgXp6CxJl6WIDKm056nww3
e6qJQN84GPS4Uu5dPuioQtLpDXoWr501xaiXpm5jJnQKQHCp07aayKHRBJDn/pyYBDvBNxNSON9h
fnXUc8ajNijzqFVBHs6yJrvOyAtQEopUWSUqjlP5VMxjbDH7u9Y63s6GC1EMrD4EW6b2m5V7w5EW
5d7lsHdDPcvtwf6xZFzx2t47eXOwvQbkDkhtRqBpAYzsZ29lQYZjPQRG7FEdCBJvin3gvUPQzkjE
8/7bzCAd5mbOBp71whGEABqAytBBQ7FuTSRs2s6Yxko4J1sLvhld90rExiH/0y46v6bd90P8qVy8
O4TIZGo2ztw56cGop5lt5hA/nMxXqXWtjMBRw93kWLGh7zIUsGV8LwbzoBelngzNb0v39y10cjXo
Hs+/KI0ZNtWp4yO6ohZ100YfwN9x49aSIoH7t4qhGa8+V6Ux3lXwltl4cz4GIyhsOgCoWLhrkWys
SsJFRnRAI4z55Lp9NM7pCJ+poX/2c7Kxah9vrvOBVikU8NKOxyyFoE3ddNovdMbI31c63g8BmNT5
5cidSWhIoedTAQOF8lNPd5T9dTHlfIjVC9234Bz2y3JVTaLgO6l907fCQ3+FtMSjh+2FkrmOhH0h
raxWCnSVPgMk2Dm5g9cCJ62Gvenz5xaYToNYUQBKkhXwKla6mnaBUZg7s1csHnTthznKpLd4nFWk
SXL4jyshoCcTuMvjeBBa9aS57Rc+DzFIatNBzXWNGzYndyWDz7WcGU36EezGStGXGS7YB1croyHT
vuq0f5w0HSTw6alR1qMmW2jA2XfFNFWn2RQNnNnkkxu0ieD23sQDwHv7S1bV34KGvNZ544TgWBmR
MQwIGoL5rS3FN8dgd6ben6RtxIXoT17dH/JJRRUJrNCHto1kxTc0bxDKOM5dgebeTuZ5Bwaneceg
N12N9iddOnjLaGQLK9KHYWcTgUIXsGNEGLc4mjdFqZ6N2nLCqQzuUJh9vv4kf8xf8bEABIB3GlCg
H6rvpPZBYyqEe3KYyPGY0T7suXziZvHU6VqYue5GDvQx9F2g5+jROWjTgTS/KnhUsuoaUSnjFKgW
iiuE+NlRtjN7nqoAzqTgF+NkEclO7Si73fXJusuPn998uKNdsOhR4LmAqfRNtC88nk0nAtG2O2oN
9MVrWHPgjFqRQHVpD04deUFPU1uMPdzvNYBXRwB8IEKa69YR9gfDYkXqfwZ/17kbClbBurqv7dDx
CEg+My36EIy84lm29ZxUufO9G8z8mcuuryKzH/OHudTFEzJ8J3HqHCINaMHon83e0n+MGRQQbcHw
DOMcQLdYAZEJ/b+vme6wXdB5wYufmbiApNaizEanO0+N2Z099uKW+qQ4aVpBY5SY2Y00IEYseMag
SWAUt3ycoftlVt7DKDL5Kcvc6UW0PW5sxMG/DHMEXxo7MyrAl81CSlytgZi/m0dlJgZois7WHjrR
WzXX5R5YfQxcEKgL4e6GwM+6a1iV9oQs2Rcna2RfBpMk1BGRT624xS3ROHSnpuyp2FQ4vrABIfa6
JK46ZE0+JJb+6Gl+YRbTqQOIhxe/u+KFsENN0EYECaJz3jb23MdZIkXGfkNFEQntupOIfMUXPpcS
70bC+b1oDhBDt7fu9Y9RA1rBCwMGBFfcvGuQGPUE7XO/laeSPsr2/u/hh4C8OLCrsmGJjtOzKlxM
MBNnVMez0QRTAxdjWwsNnr/qLoxv/n658ESBxoCmNuDVqwcKqqyNN+fWfDLmZ9/cYdPN3u20BUe7
EDUATve/UVaXEHaF0U/LWfKsIoRL4r62vrKl7O+8XJ/OhajhbKDVwmkUwrmdjoH07jcSCMhm6vrr
/22IZWu8i+Zm05+dysQQVRDl82m0I23aoL5+fCTw+ZcUdgG9f2SgssrODNYsyzXieoOXJHmjLBqB
NCj+PpwDOcnBOChVmx/knXpj5op1hjhVjid+Fo2u9hUso+6L0jITyLAAb3999S7shIUNhQ40cie8
hMvU361e3XWDzXtXnKDYCXp3dWNjWi2QC9m8ZUJ+YRUBHgNu20RJ2jH85U95N5TuKFs2eOlOYnTN
g+KF2rd9T382JJifLaaXkTdP4Iten+CFmwHckaVaB4gSLtnVBK1srjjVanFy7IEmg9T1nfCktvHd
LuxzB9hLOKEulM4PaseONXBodfbiZEyDfKCzrFDPyY1EcmsLmvEHN7R6N9BxXIzEUbADmmwVX1a6
kYOkU4kTUaJMRWN3oQFpnHvu0vGB9Mr6UUmmTp7n5OmglPZWkqqAtbA7AW7WtF+Z8otjhlc76TOi
otEEka8Z/fwpEAHS8c7IUEiCrYvVKhW6jWPyKGdNndRwwgjnmkAjY2bQIqcd3c2i9uNpUPkdHnwe
9QHTQzyc0w2Zxx+stwXQjhrODO9oIuduP+szsk3RQ+rYaiH/iHc6lO6cDARaf5NfFYhC5jwE3i/q
Syff2bOD3kXtBYfCYrh5FTFjk2rOgbcwu3FLu34Fp/iXMTPnVzArNxp7xhJmG/xoGlOWFITRfdnS
6l5vOXTlOHolv4CC1061z8w6tIwSOiPuME6PrMymdqPOeWlbYEtA2tkFBvRDPalvclPpYJecbKZn
p6nrxm8V5F3uDNbJjVrbhWgCZXWU2ABc91DHXe1zNWS9RUQ1nUaNtzvlOv59lYnsnmowiYRSk5Vk
rKvvPLPOfiENJf8w00WMFtq7wEag23R+uKux0oC8HaaTb8gfAwfP2y3hMpXXW4DzC7fIWcK7mic3
amJBa2g+kSwEZ9fPY188yvJebLlaX7gZXYDODaxpgA7XOjyDWgsNtNoSp0k9om0Hwc7b1n41tJ/X
76dL4RiCI0iN+5Ae+H+kndeO3Niybb+IAL15JdOUZ6VMSeoXQi1D7z2//g7qnrN3JpNIonQaELob
Ahi5XKxYETPmJD19OXFjJCTmYHjds54bjuerqZ2O6VdjiH+IkBbOnDRvE8wcG15xbXAmJSxTR5EB
SOpiFoOkp4sr6qbnJgCV4buT9o8vxc6UbnFZXxkCtMsjx2BjUF/ggXU5PMDill72ZeSq1hPSKl7z
NQMCYny7PYlrVnR6zIFbooSDc7y0Inl0vsW6Frpdh8Z9D/uFhJSBAXAr3Njnq5ZU3omMBjDycrmi
uFCpknihG2nKA3vxqHa53Sb5Q6Kbd7cHdXVzMXWmRoFkbhuk72GxRm2nTb0O3487po/GoZg2gpor
38TnLThDCDVprrhKtI1yIXspuE23ErJDacSfRjKSej1twDD+FPUurqvZDgrwlPwMGYT6Ym0GSyQl
MaAxYCnpTikg9SWF/DGMn732Ax1jUfOxgN2HsowdDR8gHdrY6Vf+4o95MP8zEPoaGGs2eZw2YhO6
ZW/MueuPxSD806IREXnFw0Sj2u1FW51VXm3/a24RjUKQUiSBBvFLLGsQFcWOpH0N3t0msRjTYkpF
dehTbexCN+tr21AerHrjPK2Mgl2nGJDEI2/Oyl2eJz8At6D2jILOXsdKJSdV39L8/vZUrexvjEBd
DPjRuEbNCrERQF9m0u6ffPP0ty2swMrCg8tSqeLQNAYifXF82HdiSdgSuYVIMkCgFvmY+Wr3HZIB
fRclRvTBgqdsd3tMqxOHTIBIx8fckLtYmT41/amXcA/0WzuyWTqjdR8EyfudkCECF52B9lxMS9yZ
rpVCMfgT668EdquesuEtqmfOuI0VurqbuPywMgNT+QMN7OU2UNMASXnNiN3mD1LPHMRDUyAUDI3T
ZwSkS7ung9JRo0I73p7GJXUB6FQs0+1tymTq559waVkoSzCdNGW7ShnsJUE9UsM+oDTwzyDX911e
/Ko07TnWp51aZk9y+/u2+etVJJWA5AcgQnj/QPZdWodQLDFRgcpd8VQPTtLY/rtBJMByziwsK9GZ
LKZqoWOBoq72oSnL7PsQy93WRlkdyJ+EHy6eFPFiIFXke0og+bk7DIfs59D+0s3T7am6PsQ0a823
E0869BCWkI6utZJyqrLCVSOrdqJerXZi0W+1UqzsB8zMOsBQWMrkRZZpkUGO4kqqCldMkhdPlCEG
C/a59aZEn7NIfTInaRdIOgw61ACbdONQX40RGAloEv7hcbcC+Oh1cyojaXLrurPu60ioD1S26/cG
8Asr8684ex4LM+Vyas6iY94xHME/QECVjua+TO/z5KhOjc3leXvxroIZTJJlAsdCRpo2tcX2KJGY
Qjc3E12jG7ynjAefmw5etJPBZ+4spYo2NsuqPZnUFvEMTAjLNJplZfUUVd7kDlUaOn2h7Y0sfbKK
6EcLp9jtsV1t/XlsZ7YW02nlmaJ4VoCCeTG5plIfu2r4oE/S/m/McEUilUGr+DJfJxQ+5XkckZug
E2NPVeMkg5nZZdVvBBYrcwfZAsRrEKmA11n2SqAwBv2ZNwquIj9NxZe4elGa73UUbEzbNWiRHluR
ewVCeLJCAKkvt6FSNnEJRkVwxVz+YCiDPcW0TEyPmYY2YgrRcidlu6oatKdA8Oq7jtL53uwQ3bw9
r1dXz/wzuHkA1yI5ecUcJQxjDhAD1s2plWzR3/v5vgs96KM+ZnGHnvThtrmV3YI5QgVpvnTowrgc
dazpAhwAjDpMHiITIunP7RZV7YaJZXehVYaCpnqtQDzyIsRfZf1Yb+H45j19EWr/mbT/jEJZeMmE
PmyyXL3gJsmhzw5xvBF3bA1BvpwlM8w5sxWz1MW5DWIWnpHElvu322uxtvQENYAryWeQaVqMQhXz
VEgF03Mb5UdgJo5kvfbNvSQ8WuPEe3+L6n5t0sjbzSriFrRTy6dwFgWy4luy5/bTtxC+7LLa4gtf
akXTBYEs3ZmJecRnrn0UuqKVI0wUpEWf9FR5i+k87CF8doWkSO/qcbDsuMmrytaU6VW2/Bgx3vG7
Mmg7CEIdz1M+5KGOFpzZFhsHfm1NycWasmwaIjHe4rxXSlSovud5bjI95pBTDZSCra2kzfyR5cbE
3893DLjMKzE1xKjVsR5F0x1JNdx/8h6VLYodapi3bVgL9EAX5KFag85w5cGU3DEhBZt1cBoXPaCZ
2iTZlw7FjyIyrENnKv3XXC/zfT0oxn0HdgLaWPMb/fOwIUf+z5qwcCfVsM2IIHEdrbSiXZdq3UOO
iQeZUvhdKcrtvZ91AhnLjlxkIxvdURDr/CilnHAf7q3WNsVWt1VItu4hZo52FFxDe5yxybEuSYgX
FKUjq6Foe1r4j9Hp0n5ou4ysqKbvalA3CWrXECSawk4NVTpInVKiQ0z80FOVNscud/xqCBBTt5xU
TKD8jXzBHv3csJsKSSjYSOUXJVR1O5al2i4kpUCIb6ie+khKn+Te6O9EWgqPkaXnT2FjpQ6QceFZ
yMKvZWaAac3NIf1adwM53SFM8h0J7ZG+77ESjuVUNPtOibR9EwfFa+RLyh39l8aX1A+UI2VvZTe2
YfPQV174kOV6Qr+i0DwI6GjaYhqOj7Uh1m4QGEAKugLAJzR2Ryip3oIQJRWvN7z9KBvZgzrV0V1s
adWxTcVibwU0QQRkd3YosuqgdurEpbfIc0JPSxyiaOYz1ZtdJnARe3Gn7CtdyQ49zbGHxhAQiTNh
CB4Gv3/Km0B9CBVQM34rxXeD7BV7SgUUJgIUeOD/saDZHmTkbNXAGYth2A002drBYIxPxVi1LFDb
P3lmnNqD2utHcRLbT6YwJ7sjw3MrI/IOPXkptzaM0NbCPrQTqh2w5ICWUEXBPKia96J4TbKvvRi0
Ojg9BGdE8fNtb3r1DAZqMFc+KIKAvCZ+uPQ9iW6VdWhWOjSEmhN45i72xqNgeE+dRykziTdbiVYc
CgY543DFcpEuMZ+S1PhDMzW6GyHKlAjTJ1UQnwdL+317XKtm5gQWGVoqL8sXgViMEe8ST3dltRRs
QZK/trLSHHNZK+5uW1p1XsQFCiRRM+Z7cR8lkHt3jaebLhKqjhEAT+6ldAcq+i1q5S+3ba3dfRBh
8+YlY3bd6ROaWkGk53uuNWSmjSt9VJP4WZAHwH9mTmdRvJMSa6N7f9VzUt4m1wgw/yq0LJIQcaek
8Vz5HxO1q/3tIW19fRE0VIo15ULO1/WcvhdAmVq7kclc2eLMF+SKNGQwguUWB0uYWJM2eK6UJg++
EhyTMtpllvYK121uC6G+sSHWRsRblPQLlQ4aexbJCdPoo6mjnORaU/oLSvp9FYV/MSSqwDTzz4UB
WoQvT+1IuqrtlN5zkaVyGlV8MnI0FaSfpdbsA2FLK3zlLKFDAz8rqBDegssaKQ1YXpTmkgULOW3P
9LHHWnRIpi109ZaZRRgURX0HJ+VkuZPhhnJpC/09QdPGw2FtM5yPZRHJN6nSAzfBiJS6eX+fFrYy
PBVgbusNoOraUT0z9AcGeBbUFW00DZ2JIaU99sapzz/oKexagYLq3+9a20ijb8zd0t1NeiNUYT1i
rbM+K0J0bPTx0eMyu31YV80gPApLkQVqZ5nOoYeKOCYZLHecnDx6BXwkCPe3Tay505mZDgZBKGmv
aqLwqxSqOc30u77ndKJng8My88ihGeC2oXmll0EnVRoYOAD2IVMzj/VsgTzon7PCQFVJAG7Y/w6J
s5Bxr7y9FRIL0o0B4O//ZnEe+plF2Suj1guwaNXlocjhxylOg/YPQlp2n98FckFTy1Z9Y3Ubno1y
Pg9nNvWeWLYasVmqqRNnKeHVm26Bsi/SQ52UTj+oG6/A1QUkGQaYi5wcUPlLiyNVd9EPAg+p18OE
+o6vATP3vkXhj9uzuWoHVPFch2CzLKHNY9f4MQUqVLFqHfpCaBiKf3yrPnjNxkle8+fz7cFupHYO
9uZyQJLQxYAQPcstKvoJzX3YbgnGXucveQHSZwXcj9uI+sBiL1KwT5SqG3QX/h03K9Vjauqfyn5g
mbQPdTTugfYk9qwTACdrcLQi5eftyVw52BQ8iANNnWrclVaTEPe+JoWp7kojvK9p5+fOOCE4aZbC
tL9tasUDY4puQnDQQKCXhZc4rsU2Jyfm6sKXabjze14SsX4Xoh2ySf2wOiwcFfBJ2jFRhbpcul4s
4zofZd2to8Y2POWAEvyhL7eyUWtmoKCbgZpIClMvvzQDbKoucjMAht3Wbi3Kna3QMHno1GCLDhBG
ZL61cFtsFMWYqQsgPl1ulRkajq5or7kVvIqnUTBaWKk9yQ79ig6eF63rHIR1BGoFQVntSz2ktoWk
sy1Uxa9U7PIvtNEMpS03lXQHWwWE+1pagQKX1FMZ+/0jQeVwEMo83OlRioR10heTTWzYOBpiSjt+
1a8xlsCRSFX30e/yYUfPUnbfl21xHwaJbtdWpSOI4ltPQemRFNS62gGuBHNJKGTliy9YyqvsBfSs
+Ono6KERk7abtKMnN4Hr5U2Msn3j72V0eYkF827vp1OHlLamfUBoQ78vAeXalah2uwKpAFvX8gy9
0XZ69qP+3yzlF5ih4T/0YLqdmisRsLaIfI06xA+0KUMpIM06JH5lHYtSVJ6brkaMqOw++b04HIec
O83XIvPRBEF0DHwvd2jSGB79JG4Ifn36QCL/blIPETCCXCofNbIzIW6hzfYhzf48Tk3joaAgdgdi
oztG4HsepWIS3dFQx1Na9dYnKi7yY+1r4l4QxMyO5Fi01UERH1J9MH5lHgOKK2V6CAAm7RKUTR4Q
qPnTeWJ9iivUs+jxqY+zOOfBBLHloEUv3fNfk63Ere+0RdjuEqXJQNArvs1jDql4s6ZHyldoFG5m
YSG1kXcJWrY7w5tah8OTOVIeNTuJ3sHf7WAIx8wLdUdUQvMhhePmuSs19QEdlv5FH0AH+dB5PZUV
GgGeGgl3cddLb3EgNmwsZRjssDOlz1lSeRuueOU2o+JI6wfANlDmy4pjr5mFmtY6ekjBtM+Sz0L7
qxsK+iHg3+n/LeqtIvE1SwnP43ODiytbCRAtE0xNo8fHrdJvg/Jv5r2EwZ2mnEh32rU4Od0WVGvN
m5zbXFzZRG2+2QrYpJXG73YVvXj64bYPXrnSIOTl1M2VHSCCCxNh1MJMoHkGsU+z63gge8XxtoW1
QdAlCSsFeszzal26xNiXaQZiO7ud8lPyUOyaUpB8Wx3jf5jbl94Q9W5qfnO/5BVx5iC3XKpgztw4
04QDKln5XVVAsiW0+b9D26qPiPsoXxJVj5wR3nMHybRql1QRELjYKHaMoD5FaWO+PxyH+Jh+N5Nt
ipdeXAhaH8voHzC/mmnnYueUeOnGd94/xbBCAQSH6kAxlxlNoU2EyK87zfXL352PSNPOKn/dNrG2
T85NLN6ZRZE0ymBhQnuqzQRFqC3817wNlutHZQy+UNJQ190GfeS1SCUnGoXb/JveexOC1sNoe6H4
plU1EXm01WS7ujFhSZPJN1MvXta8i1hLsiGed0xp/AYD5z/Jih7tlRgK8Y3JW/NWs2YjgRXph2uY
DLnkOJgm0/XNqNwFPf1cbVd+QaFXdsTQ+EkHT7rzQPTvzbJX6O2I4mOTRTMrFoyAk6X6L3qrpTZV
DlRuwjw8VNIkPIUEitS8IE3sRphi0zQW7wUzUpD3rEjSIyRHCtManDxMpfu8oGeebKX+6Ou1frTC
wd/TY5O9hVCX7XVBaA8q/M9po8EeRJZ312Y5/8+Li7RoPAB7BZFLMnUgKTmoe24VANIi9GcqraBc
Ax13cQ3RtlnBInJ7/jamb0lzoQ+yMiaeZLpGr8EH5X3pu3IX6rJvAxg6VmPnSBnaKbeNrm4PqOYU
HRWca1hnruR6Qz8yRrvxaSzyNyB2nxA1NDbsrJ2smTD1f+3Mgz97l1m+WA4ZEnluT1ZgDENbnbZU
fVceSJC9/tfEItUhWwkd0iRBXXjP5OSx1tjl6seAcOz/NGV/uvzPhmLQG5WpFUPxy7dWl4hOPm+K
v/8JoZeO4mwwy/p2iTpFQuxpukVOijDMPiW6YMtq/dLW4c840z8y2hIWFPUuVsLnKBJtLW92o1Zs
RCDr+4N7AfyAAjht/vuzwQp1htCgXptuJySOQMtjSqc7JCP723O6GnjMTVF4d7R7SPVe2tGGIIsT
oTddMfZ2HuRKSKjanaTeqaPyrdLUn01EP/nU36Nht5GBWRsiUQHRwQzLvKLTbcRM6VBimdfTEWBl
ZW9+uD26dQvgfeGRAhWxDD/kKp/S3CpMV89exD5lDj9k9T+3bawdMGIPuBoIQmjJWgQgoteIHcGt
4SLOF3SHxt+YpWvWSELDcwOLE6wJVlGhU0iusnyJhG+p2UK9cKcZT2L8Ynr7lkxfb931LWpS2nNb
PA9xY7f9z9ujXN0n579iccjLlK7GYWKYYvqCQKodBSbqh/s4h6jHdLLgl+TBf/T7ttWNuVUXtdR4
kAFbcQu4Rpq7faK/1Ym54VTWBwZgm/CN9+4VcqxMA/QPgshwoyF2y3J8NAsAC2peoGzqfdXC5DvP
7o9N5f2IZHNjVv/gOZbeZq4cwSk9Z/CXpzwwRK/WpJz4uFVK0WnQxHGMyavvzVZt7/SyCB3d9LPP
STh6bh3wZqUvK0MZBH4LtALRMSuEH3XnswJx1+1C3wvupE42oCwf+l0yGum+sOTv41jp1JEta99a
eoS+kii+dboGnAXY/yEekeT2MvTK7V4GfH17DZXVQ0hhBKAhQB7Izy49TGbWYJYCw3DlGEfZ/tZr
IXvqel2+M+RCOuRRGjttDptDOeXE7k1lHopUznlrjxb7WUhPCIsJxzRou1MPIwkFzMmglTwOtX1U
t1ASjV5q2RQqvDuf8AhHoosPw+BVR4lsgwOwUnDAM5QPPNLVJwvxITRYNevV89p8Xwil8lRqFFIT
fSzfrGrDPfy5MJZLDIc8sESd7psrSI/fNBD6JzXJ2Ix8RGn9W43S10kDyNzkH4wmpj7pnUSzcUl9
nCShApSmQNU++bacTKRBlK+pGN83StTZpVo+BebvoAsBqitbJ2H1sJFOJQ6fKc3kxTpB01FPFQGI
G0Lpp2jtXlfubm+F9Z3wXwvzLzi708JGzUZN4rUituEujeudkMIqkL2/jGjpkG4y6bBQX4E8tCCA
cNyUDdcsyk8yKl+TIW+YWHca/7WxfBIVvSRXWasZbt4KD0mrkzPVp18megT2EHeuKkX7YRAeMuRs
p2CLV2wt3joboLV4LKmNaqURh9wdYLz3la+GfsrJrMFlfnu5tuwskppTCc5PShhkiQQ22iPNS17u
5C1K/7WX2Z8GEGTNWZarqmkdQB9dZqbbvuUT+Bdq26WtaDCzbgQDq/t77jT5H0PzcM92H+hwNKhA
xruT6iisk7nh6La+vwgEgkqvoUbi+1+hGZjxLxvPlLXvzwyvvPJ5UV4J36IxSndTnJuuVHlwFlnQ
VQvxX0SdtC2BiwGBRQ12sbUkdQgUP+aEZvVOTD/4X5vsL1aBV/HM9DYXlPXZR5ytglAEfqB3ikGm
XLb1HMYPoZPf3WxLyDRT98BDjne/6l4HElNz2UsY6bK7SYG1YYvofnUxoLGeKaypZSxJSuU4COU0
tngm+PlBqb97vrmx3GvnYo4nZ9jM/LRfBFxiKUIQlAeW64t3lvwvcfQ+ih/UarqL/Q13tuaXz0z9
8XZnaxLA5hVT5aLa6j9LRmbXrd0oH287k9UJo0oHynvGIS5LF6UlItiex5ZriOMrJdfXsTFOf2HC
gEuCwpZCtnGxea1aH31J60w3EEnMVfYUbhVWVwdxZkG+3LxxNBlJ5fNYKlKnDu2/QP9acyaT6h/l
xquu+2Bq+zj1yOOQaBm6X1WIUsPx9hyt7irkhWj7oDfoCqPiFVIv6amHiZJG9zixuDf6RNxJaS46
VdXKR0OG7fO20dX9ZRr43rn8Dbb1cto6rfEzJZk7gaFS7LTHvHsczI2nwtVlpdAyTSlY4q38p0J2
aSMZIlUJhCg++aIg2drUfpAoZaCn/l1Fj+Gd4/ljizLfjIC8flaaWWC0opDFJ2RIno1R/RSq6c5Q
sp+3zVyt1cLM4uEXD+aY6nUenzSdp6UvU5uCq88X9nGc4f8Pt61dLdLC2sLfSGImDJrKoAqdJhYo
2wqKwKG+EQ7ftnLNrYX8c5rkaXwSukfTP4iVm28JxG+ZWLgBBHD/x4RR3cn9sf4pb5FVzBN/EdJf
TBXtdZd7rajSquFFGp8SpX0aAok3eQm9mnZSJM81/P5jLcsb87a+vWds+MywRhBzaVIPEMKIrCE+
VajTBMc4PwRUQPUN73Dl3+aBoQiOsBbymQQBl1YURe8FsxTjkyV8jV/N/MvtLbY6CHwPBB+zm1ui
yXjqtlYeFPGpK+TYlhAgo9p6N7Tj0ayyjbTJlq3FGg1ZY6b6WMcnQ6FufYcYZK/ty2nj5lw9omcj
WkxYGZjFmKSMyPCsCMamYddU6lM3mfc48sdunMaNqGB1WCgpE5/J2nW2KYXlahQrPzkFSADHp7QY
ncoQkFLaiP1Xd8Lc4wNcZKWTHSHQRpfLNDmZw70U3r27IXDeaISwcDHx1CQzcLnRaJKfyiQw5+38
XRQ+KMWPLnr7i81GVRDKHFW+zut4RVFT8mEETepM2n2U2F16B7/tbSur80RvMsgn3pokUC8HkvtK
0vnzejSp/4s7dJ8L2o/bJlaXnI5xgmVz1rBf7GTBC60wNqLkFI9OjkYBZCgS+O+NjbXi02bGQGrd
AC9gZVsMJMlkTxRaLzpJbXnPaGUyMU1llz24oMF8NjLhbYxIStwe23ypLDzphdV57GeRZ54niW74
fnwCvfGSg9HHeTiq1n6ss+m3PAjfhaI95EH/3mcOeq3oCEI1zXOK3q7FYLNCAwJqxvHJNB+rIrZr
/1Hvt0qO80euxqZrRPCwgc3MK5dj8wcCj9SU41OpHKfpBbRsuEXTtLL7YH+gR47tQWlzmVormjbJ
CtR7T0ni1AAE3r+5Lz6/OKVmlhWx7PH5iXYR/6E03u9kQPoy/5SuQcSIs3c9W/2mC8YkU2HQbxR4
gp1sA7y8Njvnn1/ET20BXfmg83k/3SfR58EoNnbvyslUVdAA8CxA20jz8eXv903Zk61IDU90Zdpm
TnuPHNyNKA0N5fQ3pojX6ZLFp121rIb0DJUyJZiToQZ2mcGRJf8WYSgawC/fPpJrjoBu3LndHazD
lbaQF0eVmAVteGq1/KQk+p3YQKU5WrWtFsL/p1/u6w1fvXZUONkMTZz99TK6maC3gWaqCE9ylLwO
lvzY19XnHnnd20Nb2xC8+3HVGCKDtritJTkvTDWMwtNUnvzpRXn/cYFAAnEPlK1I9C6x0d0UykXW
ysNJrg7mt7DZ3/711+BNegPPvy9fbrfU7EsDmORwgncq1rRDob4MMvRvpi2lD531ya++TvQzK1sS
jitBDhkbXtUwwVlc1otpS5EA6KNY6U8pJLBa/yNRHlPhHongYqvWtbL3IDek4xL6HHIqy/STkXZK
Jvp+f5ryk9A+jhFwq+kfOMHL8YuYb6FhV3Yd1kjM46GJppbNtkpKVaUTlO6UWsGzEOmvdaZ9Dpst
nueVXceeJqnG23TupFgs21BqkyZ0TYeT7tCLfrPajSB0y8BifSyrkceyozqCrGKbH9R3g/HhHDgf
wGz/zE3X0FRr6vx9M/3XF3aDuDf8n7f39srCX5hYeNLIM1PfmPp5CJ/EPtyBB8LVvOhisjezxyIT
d7ftrWzpC3uLuKPxmqDX9KHjoQPxm5xRUhptfsEhbl4rc8PYPD+LQAAuUMrrxBy0Miw7rkOr7ZNc
KrpTVH3UjlL36fZY1ubu/POL927biqqXGnx+pJ0ghshoZyEgrTl1cCzTr7dtrRwZhgKtDHce/1o6
at/SYOgr8+6k9C9QUe7K6Q1quQ0/unKtmkC2LYIa1EAQubncbxDp0ZFdye0J+nI4VhzuYAjzUAEx
++Pt4aytDI8QndAD93ZFYSiYcQRxtN+eAmTcQ/XHtHGvbXx/ufJFJnTq4CftqXmtpV2c727//LXV
OPv5yz77HmW52G/4+Yp2H0aP0/BQlxsh2spagA2ZK5c0JUA/sgjR6noQG4NunFMoPXC3JApYkJd0
C9nzh8RucUQwQ9mOWjgdP8sM4RgnqSSlFEBNtbMj+hG88mvm/evJb33yma7Ut+Cu023jNfglmE6g
H2rJ0fy727N5PVTecXAkAg+U4fv50z1/5uaK2kI7agqak8pvSNT7KEBn4XuevzsqpbcfZgsS7ogc
cZoudze/IU8E+kc4rhDD5eTYthgernfdpYXF+RnkIrfK2UJQgMK2i3hj261+HyIaQgI0na/S1EJm
lLkYyfUpfIOBf8i/316H613Nz2du/uyF6yBALpOqK8SoIRi8U0OHbs20e++559EpkScWZx1xnk2L
Xd1Fzehp0LG+AlTsUKKhunl7DFdTNBuweGBSuAFNtvSTheeLYqLG3mvyhHYJ98vtz19N0eLz81Y+
26o0mKdjp/F5tMaktrYj4aevbSTQtoawmKO6DWEw9yLv1WsVFItjsCEbfn7NApBpDj1Jx2s6Y0up
fUHxW+s1H7975j4Nkr+YpnMD8815Nk16bhmpbDUgPapcPFQ1JVnKhupTAR/6xmytrQhe0qDZnNoT
i39pKlOEIUJe23pVpWcJ/ZJSSpx+3EhbrE3Y3IPGhoIDinLKpZERFlPVLwvhNTTaYN9KXf6YZEK2
cTjWhkJ6FsScxkikpS/u0jhue5q/T2Y7nFTLfzR65SjVye79e3jme4bnBmPwFV8OJgTVlvah7L2S
DHy1uv4lEnvbyrbUD6+8OkcFA5oGIGTmGZ1He7YHCrkwBPRfvVdlqIgle0drwhcA4ih7ZBsXyNry
AOKiXUqC/RPHeGkqgV3E62LLP2VZJn5MRF/9rHnWu2E6DOjcypxSOxuQMklj2ndBcNqp9Q+l/nF7
VVbH8Mf7IgwFnmDxdbUvR6QKKv8UjQAkrM7Qd5OfefvbVtYWxSIFRw8gYqJEXpdjQGxkjBt4oU+W
/Lsev4/FP4X4z5D9+24rJE3p2OBIQrm9fO4no9ZGjZkEJ9OAmpr+9UamSyzfNdFWdmZe2YvwZc4m
nlmaZ/VsTaAQjwdRjIJTjfKuUaWnTh4jG4XZfzMtPESy8TEt5J9/MTrIcmBElOkGXLY39mGky6PH
bhshZAlJb8faURyfQ2OrveCaimse3Zmlxb4uYLWr5crwTw3cgDvF0hMngrBkX6uC9jEU5N6uR6Sy
QimbnEgECZ0XU2AnSansycBXW159ZfMwXGr8wFFXaA+siO7iQKz9U25pTpl9EKbMVtRvivX79gSv
+EGaLBVoBelCh016cQFKzShLA6XrE0pavqPQ5HCULdresgLdr9um5lN1tX/OTC1muElM3eqK0T9N
Y/cqjGPm5FOCBGHj2Uk1QYds2dMEnrPboita3biwjcGsiXvkcXq5cdOoGOWezrPXWKM9YAqL32TN
53QmjW/amzi2/5hepb7/WpaYVWAtFBoh4Vv4mKGMEJNWC/+EFtsxhaRRTMudB1T19qSu7hOLhBkv
ChIYS+LsIldStdQD/5QMIyWgsZZeYgRZ9m05jk6chubGvbm2iHNhk5oCPT9AqC7nMpeUztNRacPd
WPVDyrPzoPtj/tK1z8Kwj8p9JhXUCMuhu7s90LWNypUz6/gAaiIyuDScdVMmB4nknxQoG4MxjO1S
n/aq6m9M6LodXv1/zIBlvbQDx1BP2IzHkbUD5Zqq/bfZGsramhGY/8fE/PdnjnTWqdHV2A9OJWDk
0v9RG8+W9hRbn27P2Motx3z918ziaDdkHYShEFiqQAAJmMTfYax3bttYnS3AIX9WBODTIiJMTLFX
OtPEa5rNfjKeq0nbp22wYWV1JGdW5MsJK6E9bEeJNVFyBB/iqUruM1PdcrlbY1lsbdSVp6IbPcbi
Q+kwAkXrch7JDdWB25O2PhyaGWfSR4VI93I4atf5pEvn9R+sUy+SLQvq90qv4Xig/KCNU6b16iq8
LSmlQubVe68msaEt1Vm6D/rRNQZZ/Iu1gWqOGvo8lisSZt0oUIMyMh6BfvAxVXWUzuQNn7O2MDKk
/SLE6bOs+GJhghZ/IzS595pWo7Wr1fFnr4z+owX44b2JIKaN5wDN0KAeQYYsjkzslWpGq7z3Ws9s
HopcaUfEHx1i0cLRE3MLFbw2MCIJ5GCABHPRLwZWDUmntBXOuxoOTVraun7XUQ24vdu2jMy78czb
TKrQKGM53xDQHuovcfUcdxs3+5qJmUiLmsZcE1peQsoA5cQohfhMb69/9+KD9uv9Yzg3sAgdRt5W
SH74/qmNM9lJPdT91EEfbK3NtgDOW2NZHE7UamLNyxmLiLM04ALWfolbZOyrNjiXUG1DMXuFT0z7
TJPzkoAk4LZGsrU+1X+R2Jjjnf+YWNwxRado6VTowqsHN3rUkmHawtOu3WLnFhZnRfcrSfYHBjHF
h6GXnHAq9pmXOcqw4S7XQo5zQ4vFn6BpluWSxU8tJ48fiu7FSh6g2lBNG26hcAu1s+adIQwgBJz5
9ND9uTwvmWJSbhYYV2rnJQD9YSsnsGYAeD5v59mnIZRwaUD2hIqugxoD+U+p+LFV/13bXHh9iwoG
GaeriLBvtQ78tEYuoBB23iS/JM3nPNwicp0nfRnMo4Q6E7kis31FnNKy4k0YZsTUWZF2tpeI+tE3
FNqURhi7hz4Yj0nY9RVMEma6wQewOoEzFAHFT/hhloAQLRaTRtIT4VVFh3OScluLNrbc6hzycocW
H3KYq2Azjrjp+ioWXgtDT09DLnoPSZQrd2ntJRu+c+0YzcxmRMrWTOCz8Dd6ExZZV0zCqwb/bC9+
VXU63OJvnN+Ne2B11kxyNiArLBD9i21XN/lETzzbTgn2RrcLtvDCW99fnJu6m4Iq9Rvh1fKfYD0y
ys+374Ct7y/8jVJoxADGfGz6ndVFdmp+u21AWt3TZzO0cDSVV1tNPVsITUdKbSm0ozfhB/qtP6Q/
fzphJ6h29Vsp6DG3EYr3Pt7+BavbDtZeetN4pZLMufQMyK6PCpKkOO12j44FonDSltDSignSnYgH
4B5A212VHSdpgGQsMF/HVoZ9cHS8SYG67+ftgcxrsfAOF1YWAXufUVEbVcF4haHvLbXSQz74ryHE
SY6f9r9UBJ7+wh5xByhLOCjY35cTV4qG11R6br56mnew2vxO62I7I1fl0Gd4LzfUVm8bXNmMPIDh
paT7BtK7JYmjhsRXFgSV+WpE/ffRSnfiWH65bWJtpYCIgNwjsJ6JZRZjwo835pQbr4b3LAcfldHt
yo0i1NoycRPNQfXMqbGMP2uvn8Yoi6xXXcgjO0ukFyGooUlT0y8aKlkknKL/R9p39cjNM83+IgGK
lHSr0aSN2mSvfSPY+9iiAiUqh19/ij747BkNMYT93tgXC6iHqdnsrq46Xh/UJTs3+mJOTYqJPYlG
W9Oq4zpNwTLej3sNxEuJU20p8x5GwC4Nmuy0zNvTrPvUD+2jvkzbkRfPZIboslkcHdocZ656XV72
OYrfBPoBCGdBf+eCxKSd6GL5Cd4X1pi8cC19Glm+zQZ208XgLx74DyPBj6vLMbSoiipO4nNA2iaY
4iARjAt7tXOhLZTHwFT4kdUX3d4mcbeBVB7f0ybh257V1R2n2fes8AfFDr4EWolR48voUIN1tNqd
r0RW5JAKijU/MsrevluQxDxMLdPvUyj+3YGgKttX4Ka665uJP7Op0bcdsG1Hg3U/FFtCugshA4B9
COgQ7sDzHzIRN+3SBnU+klrOpslbO0gWPt5BIdk4gNBs+MrqIg/AZ9M/Ni1t7ko08IZl3divcWtW
YVJl5SbmU70H/1syBbTR6vuyTvL36z9UulQnv3N1IHuDW9aYxn4EPAfdUM7nAL2c5K2bx3jDO0L3
Y6s7oU8r1VrJXIFzYnl1aIx6RMagT+Oom63Qo5A/m0NNVfCWBCLmqRHxI05O5kTHmBQTjIh2ZXNL
vV01bBb3b2FcYtdhYwlogMhRrHZd7jq9NoK1M2ose+cPzW5KVSlR+Wz9NrHGo4yAupSIfb1oXPJP
DJBuNJQ+jaMyBJbZIYDWocaDbhWoQJ5PWDl6GiEd9aMheU5aJD0ne5f0P65vOtlFA/9vgTsEwfYF
mjMDJVexGPCXZYYCAFR3J//5ugXZup9aWG0usrS6GeewUC0H7h1q8p19WCqiYNnZIaAPEfyiYKFY
o0ZdvyydpvC9SIfwYlMBsuF/Nfr/FpOBZr7auOn2+qCka4NUEdqWIIgHRrPztQFbeRxno+5HBdoE
t6QYOIKdBvJgaDHYXDf1q3ywDnaAgP9ta+W/GLJTvDFGP5ps74dDIfXeknvbn+8rxoGvcZ6g7faN
xCZoafUDWnbDeTCjyTV313+HdB0JkgkeeH7RDCL+fnJ+B9pqkH2YsVMgg9tACMFyPvIGTdroRWIf
C7RXFXe5yqDw6ycGs6wBy5KzYOO8LVYRVPa3VA/qw/VR/QpzLmYXGm+C4RR7R18hiUrQaOVZmvtR
27vjEX0bnxZuGmDDmIr7IS+qrd7mc9jUxHkjcWEdC7agTXEp+GZAb0KUUmg8LKk3HOjC+r3N62bX
Wv2wcUp/3PjAfO7GnMZhNdTmHS6XCoIcPlUMQnbDCZgfQTYeDFLraDHrNBB+LG4c5Va2t8jBcQ6O
Dn1kdGMUQ3h9wmSrcmpLnMSTVTHGtEZPgA/UTOXyZ88o4kM/J/Q/j1bdhg+1StxU5qBcJJkhl4Qy
FCAu5/a0ajAydInH0TTujK9c1asv/TwyMXjpA3IABvjzzzsaL8qqBUDHy29JZOTR9dmSlX1NgNTQ
p4XoBZX6laPw2skYOLPjSEuT+YWAMPVudr0MfXQuCBQa+m1YYnKvzY4beW7pfZ81XU9AaG0MTy7L
XEVQJh0tFPhMINGhaEhWm71L4hLiZ0jbWzTUnU2uKTaHzA0j2EdPmi3Y2NaZ9AVEdJ1TUyQetepr
HY+fSl5uu2oKWjREBw3jP9NYBayX2kRtGWLFqDhdANDdwSw73mFDjtodSGh7+zOv2UYb8C78VutU
kcGXOX5XNHYgmgdZ4Pp9y1HlSNwYR81aosX8yJAoQHeSYhqly3RiZOXx9Ypoaet4caSDPraiLFDl
7GUGPECTiI+skABbne/6Mhs7q08Ri81bwzp6lWKSVJ8Xfz/xEb3Rc8REOFR0sn6C3/cRFbXw+sGS
rcPpCMTfT0zUI8goWQITs/HoOzfJuLd7xdlVjWJ14f2igwT9MIo1D/rw0lDF51UjWF1vSW+lmesm
cGy6fpO08del1B9cSB79bxO18tc0LltnTmAmLfexFcb9Brxj/2ACHgUVGgPIv3V5xm8hNpgMrh/N
Xuhph8FDDU0RC0jX4sTEahQluii7toUJileQBZSMYgiyWw2lJVwwkAcHP/bKTbOcZNM0DHAi+j5O
kP3fNcvXulCglqVWQDuDfkngbhBJnW9aK2N+6eo1LoN+Qx+ZHbQvrFOFi+KnrgMaoCd/G1ndaD18
4QBcYBw1ZflAbR7UuXU/TNMLYucuqD3E+L2QOlmmMOnbTcFVUg2yaOTkB6wvmUkkUrsGP4CVSPok
9e1UOndjab0UyQRlLucf6uogrYBejCCIxbhXriDL2ykXssdRlwbogteWjaUptod0+1lQsIMhZP98
8fcTb5P7aNioEjzNG+ruCgcdSNBvu36IZNcYugWRIML1AhjRagcuZgowBV5oUQOGXWQkMusNdV1z
p7udcZP0eXdAthDCZTUabq9bFhviYsOARwCECFBcR171fHAW1JMZ9eDnyiF7R9Xtyc6skE/oF8ur
rQ8h8Y3mLpAzyBSeSXoaoLoDvXKhB7uWzW07a7HcfkFlH4wmh0KDPGWLuHo/Qb5xg2R5s7s+Tqk9
tN6B+x+AeNSSz8dpdIjFshRpuNR6TdKf1H8okteGv123Itv9UJZFFQQRAjrBV8fPRbhaFKPpRUC9
bQ2EPiNIF6u3rEbC31BAmRW21pmIAen3TMsspKX770XyNpoBR6aIQsGj/nJ9VLIDcDKq9e40E30k
wwhLgxka3qZROC3V583zpcnHhmgdnvVR5n0b6/e/7ilFUsj/1UaAGwoR4srvamDoMdGCjYxNHiR5
MIzbf5kd0abw/7+/WvOh06zF1PB9o3yPodqSZqrilyxY+DMCpIPOJygxvGQcuedFpHqwyN6Jt3p8
vD4IacL21MbKDzSTa+EdKXIoenKsciM0ofmHZ9NbW2nPnj/eGjZ7NvKBhFVnvuulijxBzNLaD53a
X22CprVQdsXNGQ3Qbii8N7bs/cYNhuGB1zSg49M4/3d9yJe0kmJjICMvBE4A/9FXcXAMb5B2ZeFF
ml6nw55DsQLp3iV97pvY/s/Hs/PRyAYkh3ka0/vOnZd928QZ6iV5HyScvg/zmB/QAlA/EuSxtwPP
oLpM4ymkBf1cJczZaxVpkKkZp7+PJVBjdUDKC1pj3BirPQ0CW5vMsY1n44iEF3vYVvjHVeHvJAcT
hWPRkyFali/yavqcWcZADTcaIZ757hVfry+AZFsjK49apI+h4PSsYuClITOoWFAt5Al/cdL02+zo
LXQa2OG6HckwztZZ/P3k/m7aCj14S+ZFTn8z8qCPFVeL1BGjWV20WwLwv8Z1DbXf1ImbiO/XO9Qm
92MM5bBqb7MqBK2VIlSQjubE2mrp8YQGxGPIvShnN1l+BI/VP8wW+DCE/p4gOROrdjJbtLJqYyhK
L6p96xg37dtgeR/XTcjuYjw8f5sQfz8x0Zpz09Ru6kV2zAO9+EBia2PHt930et2OZIOZPvIuaLQj
QhVq5ZmTPquoA17MCMXibFMQR9tDTmICn69WKPyndA+gkcAXAgn4fzVrmYVrAIUjLzJ5e897tkMy
5GYo6PMyF8dh+muWKeG6PF3kvAnaPddP+ETTrIJCSxOZ3mOTHZTPCOH6Lrwx0gOC+hHEP2sqG0dr
dCftGsSj/Zz/mFGu3VQu84tg0kdtb3S+ebOgDLIAYIwNWKO/9VDmwJkEdWbMAW25BlbVQldEPNL1
BBoYjaUOfpqzOsiFVrVkIKgoL6YN7bBpB7HfRnu+vmmk58sXQiToJhA09uebU3OTrM3awo9csIQ/
dFylgyL5Pm5wAZJB2gptsqtNyexuqPUGwZT+NQPmR8U0ILvIQWzlobiPooEQnTz//bwqzdZYfFwN
xvToZPQ/C8x6pMhCL9VeaQFgs8varekOz3Vp3VWLikpBVvAGdMsRMBM0O6MD/fwHmAM0q3hFAM8g
XuBa9xYUMdruJWcC9jzsoHu5oaW70d2n6wsn8SpndlcRxAJlVa4VHuy683e/mt+54R3A77uAiTNT
dadKjaFuYKBpSfDJrEIy9D5M1ewCg9LZHTnSbAZXJl3i0HbHT/6UEYV7MYVXXx1IoPlAxgoxXsDh
161KSW32bu8yuDL0V786Dk0eC7M3nl1mGT/TxQdjAcgWP3e1ZYRLZZpNoCO6uUdRHNM+tEZz5H3q
3XspZKgzaG4da6r3G661Y8Abu4c6iD4FXZO7G9o24x11FuNpspsEjF9du3H92IeSNJ6+yE0XuKJT
Y3t98SRHG5q8OlLHQlfvghXBt5YEas+41dIh7KF/pVfb3P376wA20DMO6DrASeuTUSEWjGsP14HX
u5vEn3asfnRaT3F/Sm4CoS6MzggBvLggzm30uB/rGtGGtTTBSO1DnNgPaOHc0TzVAsPVFNGN9MCL
Dj3g/ZH+uOjEXrzUbs2kF9VP7euQWi8k5bdTzp7mxWyDglHcR3GgN9o2zeznwv9rjihEzqf2VwFJ
Xsa/VO5wF3X9zZAnt52jYrmSnTa0HyLUBZbIveD4H5NuaSAFhy7ktjRvNN9sXqaq9/Y1yb2jRSdb
MacyH434BzVx0Sl6ATlPzWGwDYqkkqE/OICBZomqZK2ysJq0gg+2VuOOj6xpZ5Kt6qaUfl7IhANA
BpLA9U1JJ6gKlbQCegDwWW3ug5/Xj6usLI2VgCYZCAyQGlun3WZNa6rRm4C0Kvckuel/uiVeiFvo
hDfzdvwez1tebQo31L5cNyxux7UfNIVUFzpbcMLWgYkJudmuqvFMLPQHFn8ynVd7qMABAbbw6n1c
vveqrScW4sIg1BsFs4aoEa6uUyg0V/rEEHOUGduh5HBnauymYpB7sCBrFHR57Gw14KquD1O2fkCy
/bYq/n4SIftNSVkLiotoYsYrm/v3nqN4fN2GdCrBUw49edSALrLeJdQAU4ZOlciGrGAej0HKskBb
vrDuqbef+zYL5+njukmZl4dICKhp0OB92Zs0uung1tSBBy5v7XxPmmNR/MNFcmJinRWru3ZEo7Du
RUmWffd746XR/SWgsaso4MjcPKIb1I5xwCBpK/5+skIOS22eA90djSn/sBx+LAdoLboW+WFkgNPF
3Nb31ydPuhMhuoCwCq4JadNzixxJDGz/Afk+N57QV97NoR976daiGdvoXadvEwRe4WzHtWJOZWNF
dRWpU6Ft4az78OKijmdzsulTvBwbczPRsHP2TX50C0WAL9v2aDVH6hTju+yQWoZOhy5gQ59MbzNa
t7bz9/gwBBiCHA3NF1BTWR3m0nPapphT+mRXt1oR+kRxpCT3FIjxIMAAyiWRUlqFvqBfsJIBuYBo
GKZ9MujBZDjbEspsKm5ZqSE4dmQcLBfZ7NVeEI9Nox5GEsUcQuVGdtSn5QigZaGqtEpWBE0KCJfQ
rgb86nrGUqe29UrvnKjPSMC7wJ9Vjf/ip64cLMqGLh4sJmB74P0739YNILrjkplOZDtjVFv566g1
r13x15xB4GKAR0UJR8hPXqQ1JjvvuwUkF1E23grUNvt7jy0CE9BjmAKcvsaZprXBgEtPnWiwoLK7
r7qXvz79Z99fbd0sybnpLPi+Pm6rr6zNt22TbT2vAY15H3jt359EF/TVwMQIJe0LpYzOJPkCtmw7
slERxdte4csuFbmwHKiloc8GmL3LWFyDThHnyWhHxsL0hyle/C9eWbRBZ9fDTVLBxbgjae68Ek8C
i5U6ir6Gv6+Qnd17vYcbHxqG+9on050/KqntZFsSmRw056ANSBCFnG9JgPpqfXE7O4JOwQvCtIOT
VFXoarGKWUXiWFFuFj20cEnoc14dY1boGY9JaUdWPgQwEjhoDG3wBDJSiAhk4fUtJHMa4NLFUUbB
DTC+lXdaCn/mbGZ2ZGoRtHdCC3Srnv22mP+wVR3UQwDXQkHxQjXc88rWTmjtRKb/Ql0WmPr9or/l
9l2l3faqgFC2VkgGYa+CQPayR5zTvCK1XziRk4wDNPDAg+CkPQlJ7f5DMzLyYX9MrRIMXgySN/Du
w4VMLzZ/9okqIpNuB9Do/aoCX8YUSPYN3tjg0I0QSNza3pxCUlqfj5kLMaRhgF6d6ApRHEWpUYhr
4cEK1raLzi3Cit6bkEqKkHIM4yLZ5gjjbe8OsjU0+7i+AyUhDPKVCNzBWIFLxRY79DRoQnK0zFvP
iUqz/GlTvind8jg0xifb677NY/ka12BiuW5TtkHwLgbhIjg4YV2M/8QmVJPn0WfYjeDA3tQsMsyD
5ZaKoyW7JoWGMLY7nkXAkpwbKWMGufHascF/+sBBh0a4AlQlHYUNplUgOxCArbF1PdqErClx7Yib
oV7tajNIVeoVkvcA6nl/TKy8XmakjQtRNTvqNbSgMS3QUjcc2p+D+zCUQCome396v742v/RG15e/
OFGiBIcgYM2VBPXztmc+rgEgc7rHZRroTUpzsreN2g4djgI6IWi6WLJF3ywDaW8br28fmmo2NzTP
fnCXT1EOJmdCdxWA33iox+6ejy34O5gJFWSwR4CB/fqPlh0YHEXkN33cDRflHtsZrMYdxW+ethpe
gNYBirMUpUoVtlG6qZAZ+lVXMi5CFnvISqCH4a+TGmKRDJUkmxAVGFA6GiFYgXIPHnvrAM/UK1Nz
696OFv3zbMLruH4w1N/NBih64x9IA120IiFghfCb0Jg5PyZmgRymPi52pC+PnnuE+vz1pZHNGIAC
eKWg3wxEZauz3haUJZqJIEnj6VuTjw+FruqWkV2ipyZW4SqlYPPU2tiO8sZcAn/QoCICZ4kQdpsM
LLw+HlkuHR0NYNcHabmFnpbVhFmWVkAWC/DgpE3IppqL0NK6W5qV27G3vmqFdZ+yemuW6ad+Kf8e
oQMOER13Apg8getbjZQvTDPGRoftqmvCppnaLWAa8KO2Me6cYq4Vl4PMxSFdCtUUtLvAWa8Wjzt2
1xV8cVGON4I+sfbjbKKTY9pfn1PZHsGh8n9l7sElLf5+ch+kVWkZLWndiNRRrN0XT//webTAikQ9
pLrWjRJTbbm0AANhZM/7OixV9N6yjgVAxP58fzVLxtK6uZ3h+wVzCiewm4xF9TKTRy8zIB8OqIK1
rzW9rzaObr+3sZ7hmcviYHSptql1VuwLk9GdmwMtkKNdN7T1cXgnTZM9zf2E0kwV5zfVXPmHpEbu
0IL075eqoCq8ifiZa8ePEpghkk/YZesqWALtnwRGvaj32SZfrKApnjjYKycvubHRgHd9UWSHVsgW
4jED8Ncl9NLMdFBXzkAaVAfb/zTfpsWTaR2uG5HsXxSE8BxHcgv32TojBDJGw+AmyguseCnKMTAH
LI8KNqcysjqUepL3Q5HhUWRStreX/TygjOErRiI5IkBXY/MiKkSBco1iY6T0zJajhOjrwxtkC0Kn
oCrZEoWNdZ4uTtAr3iyo1k1l/JJ0852XL2/XF0Sy6hgGAAAC6w4ipNVckdRJervBXBX0zSw/dZAg
Lj+liseOdBxgkBYCFojM1lk5jTR9BqIPjGMITOgkKaiWZJ/HOxSvZQBlgM9cXQAJ6nKLNzQkmqeg
nMOKKOJKSdAHKqI/31+9aWqjGjkyFyQaeLUrXXY7tOPzVLJwsNCY4i3f0N/wBS2pCrNi6tfHH1sL
b188psFWIn7WiRM2k9b0U1p7UTtuWRnqR/au1cHYbuJYEf5LNgEijd+W1vsMCEmPGkXrRX6tPdGY
vMQOPySgJchMFaBMZWq1Vq4VazRnHG37rAJ3oxMuHg/SBYn1+fv1nS3ZFWeDWq2aUULXp8rgPWcn
TDmEjBVxlHQkeE0jHsS7+qIaO5dDjU56uLI+c25qUH/q7rbvnPsp0f5lI5xYEr/kZCNM6MrWJ+E0
2+5bWRrB4H949hSCwSyw2v8yVXVAOnEn5la3pxfTKi1tQP4KYgaFKx4MCt8pcdCQzvwzdSun4+gx
m/0ZTqfKDzPZmePnQhUDqAaxOjxJNmcNnji4aEaoX3+3bUWEpBjCGpqNG2FwKcUkcf9tcr7qqR24
hQrGJuuNO52oNUyE1Y3XtDNYNax2wuONv9n28p55zd1QGS8Q836xvfoHj7W95aRbGyyGlamSFZEP
VNQ0wIl4yZBWjAkk7szJBQDRf8hqd5/4yRc+6orTpDIj1vNkjyc5tWy0zwIrAt2S3Dc/bMNH0ddU
HCWpGRt5NwE8sC54hw1/4qan9W6UJp+r9CtPfhapIiss9QvAkQiogeGjgHI+koy6JaEDkI5Uu3fA
u08cNMBlr2bxet2/yTANyDr/MbQ6RTnvuxFaSW4Uz01Yt9PG8+JNOzzWWhqY8+eEPXW9G7RVeZz/
Wp8Ddy3iBR3ZKdS8UG47HyOhRt7zFODEMr5f2DG1N5mKvVV6gE9MrDYE1GFJWnUw0TaBM+xp/fdB
A4aAdLLAPGJjry4iqwAxd5IgJklj9wvPhs+mpaKflq8QYhJhRUinrKbJaSk3rMIkUaJ/SRJo6Wm8
7jZtCdI0krag84Deqjs/sko7Dku3m8CWcH2PSPciAm6MT4QRaxGIwkzxvHAyN+rroHZC8l4AcFAp
ogdJeITHyR8jq5mMuV66mg0jI0RO0DU78O+dZpefq84dnzVf77+VSzJus7ntgPuPF8UTXFomgX8S
RANQQLgAohQAZJkZ425kTOSGVvkeHSZhhzY+w2xe0da8n+n8wZPsP2tqj6A6ecqK4cZjA9izhxvW
qxSCZa82NK+hSw64GNFve342xjFZ+qGKSbRofRJktBvukiplkZ6183NLfXufmFyV1JEaBRZHqH3A
M66xLBrYePVJzwFoLG5S6xY6sSi02/ZhKRRXt2yx4dMEZyLAYRf9yyDFLgv8CBKZCK+g28vR7GX3
QVYOz8uw6NvZrHaJ0R/o9A9Nc0hIoLUMDfxoz14X2BPfS/VmSXBDlF87+wMQYgIoOfEPsyrwlrme
U0uryDFb4prUs0aAHt9bMRhYwuunUkbBhKEA2IoLAm3768hej4tlKXqDRG7BGQ8YaMdCY27AR5C2
/NtC60+48/PArPV2O1K9uOEQrbgbnZY/9eMwHLuMzoc6tfhm1mayrQvydP0Xyq7Jkx+4fhAQmmnE
7LHKs5XddBXyJGUbcPIPLvjUyspx0NzINVCVoEDPUAsOLVXaVjoKXPLw8Gh7hOjO+UksWluPqYXL
HrpfX1s7volJ9R5DTur6ZMnOHjw8cO0+ZF4udKQKICWJRhAh+SD9Zy0HMdH80JD4wyjHd6vhqj5I
6fY8sbfanm7nO502oeMkWfQwZtVDXP8DjMbFYJAchqbFJUEmXtmdiXoEAQZpk8VhW+9Gss2rwGxu
LdU7SrpKJ7ZWr5sBhHuzU8Jf8twLSPWNGPXGVIXrsosQGhA4asioI72+2mp27qEXPkVCU+PHKqbB
VDaHOtMCa1A1OUiHA1Qh5g7ZtAvWebZ048ycEQhra/rgMyrIi/uCaHR/fdMpzKxvdqgaZVPdwIxh
z1Ftpwfk+rcWUQWZ0r0GQrBfUEIQfYq/n4TlaZlPTQp+8ciIpx9JUd2Zha1o05IenxMTYqQnJuqu
RJtoLUwgOeRsvHyraXfNtOGqkrtkD2DxUXEHmAL3l7+Co0MFdhpRGiMRyaAzi7VvdygZ1/bb9ZWR
jAdmBKqf4Hq8QKGnBjisWw6ZRzbqR2QP7AAcb/fG3O8s2h2shStAdrLbRGxqaGeCAwkyJ+sJpLne
a14l3Kj5bJufOf1I7kixhLVL6HOsJ/SmKyi6rfweRMTMiBjLdzHJwPpnF/q3PtfZEV1OquSlZIei
xos9g2QyJnzdEW42fc0hmI1Igdxq8ZdJg7gFKoD/MNno7hHwXUHWsXLxNLOgetKB89xAb5xop9kv
evG2lO4nrMKNg7rjdXuS8AcSy/9n74ILiddetWQcjjHJEUKGXi90zzaZu5nBWJMOm2Y5XjcoOYB4
X4HZHS09QF6tkV8MSfS0cyfEIm5otUH5/L99fjV/U5e7pa7j807/Pt3o7r98HoULyJoAfILi//nZ
9spqaHQNn2furV89/EufH/KWf74vzuKJ7xgRLs1tjO8XR9PY1enu+uzIVhvd9wB8iOIvKNrOPz/X
jpYhqHWitmBd0BIvTJf2C5oct+U4bEuo0hle7oBJRxUZyVzVqeGV2/VHiJZN5gwMCARvxrzfDA70
Kc2P0YvD60OU7S8AV4AkBSzPvLiu8nK0CcAtDm76T5n+5CuuKcXn19fUWLNyNGt8PtNzgLZIoP89
WhVvLZHoheODa18tEWnNbpj70Ypst/E2LZCleweiTworsvWAfxVd0IJkbp3v6GiClwfXrMhk+2LZ
jfXBbA9zpnhIS60Atg9otpCOXo/F8PrRKIbKjDgSA5PlHj1mQnpba0MUs1TuWWSHVtUFJK7RloKb
0BL3+/nezgCIntDMbkbtbCVoDBghJeN+rvvqC5TqraAgfhI0eDhf326yE4XKLJiPQRQsVGrPrbLc
ToAynSwgz/ltDZimx9ExYGXfoJA8bvq0erd8ZOr7wldR8Mh2IsB2ohnNBQRkfUui8SwHJUliRXrf
v1Lm3+YLU9zEshsPCTkIfwt5caCnzwdXplNdUI9aUdkeoK4UxFrY0y/XJ1C2bAJqitK5D5zW+ukI
3hrAAvwKGKcEWYXAGNkH80EpZ5ak/GlCOetQgNwzjCuIp1y3LB0drnLsF9x7F6VbcMA5FtdxBox2
Gr5yr5k+eZwUITdHlTKv1NQvnBXq0WBeXt1KxUJm09VqO4rz6j712CE36E1cZYpMrXRL/DGzzuGj
gD81nDYww/Z1ucm5IjiRDwP7AL04PuBoqyNmZG5bTQTfX5r7er7p42+e8fYPiwItV7zT0HQAsPD5
lvO0Mm0r1FajoWo+OfZ48NP4v7r3/jczvyA4J/fsgjpXPDbEwj1u1WFlUn8348ZH0oISxXNAOml/
RvQrp3piihK9X2jpWREHzsKhSDGlgUsUnlbM/Nr5AS33f9P2q+5yYqRF+jrV5wTI6pTUZoAXqHZg
bmVv57bPNzoDjGe0lMgr2dCQo8OzEK3ZkGpZ+YcF0gUCnm5HOttq9oEm91muSKlITQCKBAu40IGJ
Ot8PvJ9Te2I64MtL8T7G9YNVsK0DUbC/33YAvv82I26yk/kjRsKoU1l2NGusfs1TOw0dxrQv42L0
KlPiab5eK/TzIoMDl4r+hNXTfTJ0Zlk0cSJIidrBkNrDrs3SdlO7TtEHaZJVd2yZ511V1lXotTHZ
cK5NmxYamTjYM/DOeZcfOshzbqfEcPpghGbuvu2namNWenvjQawtyEg3Bovbpzekqp8ytGY/6lmT
QxPIiQ8Juo12OphDw7nqoX2OdpKZGHDvDfkgqTcmKF53+jNikSLwx7HfjNRMfmjMBAC10r86mq69
47FobjU6t3ftPCEORv0Q7fk2eoSROzcgqqhbL06cGEGW0jS0y6E7Nk6V7vQhVuWrJG4PuH3MKOoS
ABat3/RabiZ54gIAyI3tHILk/PrekEQx+Dy6FkDFZcP1rVxSA7p4YO8mJ6rbO50+VdVt2xxSpmoh
lo4CgQtkfZHOuXhm57wGK1diOVFhbaBDxHXFS0+clNW2g1awQBIj9gfwdrXFh7rN8npsnYjxB7d7
W9AhnyqCY6kJpH7wCAZ84KIpeU44M6eYOVFHv9ejswGXdWgsCiOS5YCnQ5cBQIoYyzruqep0au0O
eHlf90PLAseW1qDbFdwTuf8P992pqdWU0YTatT9SJ0p8EIncN0gwqCiWZY4buVYgB8GbgK7j1eYq
Mn/JChdXajV0dyJ1zKs4gUqc81gOnr0rHRU5pGSbCWk1FPB0cPtccJb0dpe0vWZbETBt31x33gHl
9XT9wEi2wZmJ1bT5aRIPQ2EhbDSMcDacZ38yDk05Ha+bkUWOgirdA5kTNBwvbp8qn7Sydy3QBLNP
ncFvlmbZE2YDiE952IFALyhyFSRfOn3wbUiG2r6gGDy/KBYtMfMhRbxP2DMUW5xeMXeS7/uosv0i
gceTYl1sg/auk/eEW9FM0A3ppUETp4pdLTlAeDWI+i20nHzceudDqKa416oJAQkU6j8Ss9Nfeovx
LeOavbVHgyiemtIRoZIJkAIeZxdSe2PXDlM/oK/KtbJtbDphPSieKdIBnVgQv+Dk8h61YvHHAhZ6
Gj+Xjn/oNXrb9MvG7UtVCCwdDVQ1wBWDNy3aw89t+VrVLyI0jtwhqF1tGzvG7vq2lpwe3Pu/LayD
eMjeIUdi4lkyZ/G3hADuO438szfBy/2DIbRlA3iNaPuiLxYqXGNTxLEVjR3/ocUGDbzFogEzG5Ul
MSnrqweu+rel1QJx9Jou5owdp7132db+JJQN3E2fhaCKXua/R8SAw0joGqBcjcqq8LgnuwGa1eib
WRAK2233yc7yrcdKoMo9xXXqynaCELoB2gLC8heUH7a5NF1KRjPqJr0IZp0BYGwzB92ZbR+lneOE
ZdXrgd8u1rOVtv2ro09zYCEg7wLSZFMQE7dGErvTvDsty9NDlgpJEog17Uynm94LbyIg7m29O4s3
7ZF4WvUKost8YyQxf8Hi5bdsgYO1wRu9ma2aHrohBk9LPDO2M2O7vI1zFPECl4N3x6U2ObCmax7B
8lTc+klMwzk/LF1/bNCA6SWhV4SgA9gn0KaboLynbaYkDkvi3WZJbd8jakMWmvEm1MF980whQbmp
NL25NbzBeXJaL/mJQNXbOn7W7ppsXHbN7KW7cqha9FHq44aPCE97UqcbBEDuz7ly08CvMjMwea+F
tt1OWyv2ih2gzemzm2vJoTC6YtsN+qJYOJm3cFyBK0CCUCe2uFZO9oddL1mN9iK0NAB4/lwnYZlt
w+snS2oCvQaegVQrmKvE309MtHFDbahuORGJty5EOFPcFCz7GPi363Zk5wp0H7/trLa6y5uEonfC
iWj2RvmWtlsIJubZuEknKLTyDul8VZZN5p1OTa5mDyAJq6pAUxD54w4QQbLsEpX0p3z2PB1dq6Ag
RN7pfPZqB3mnyR8QRep4mKQ1ktPUOixj9kWzVfTMskMsCL9QG8Z9DhjduS2NV/MwtBmcrXljNj+S
kise5ioDq8u2GJnV5RwG9DGMb8i8u74DpJ9HIh9ZT3Q5XHTqD8TmLDErC0ja+mdvDY99pSIDkESo
QlQSSu7YydjRYkecbOalZsbkc8PEczU+gO6b6+6hKt/m5knTVaBJWesTjEEzAaygoj11NV3VMENi
pWBIlpjdFqHxK3h+diB/2wN2cTD64TGDOrdNWLIBNur1+lz+ChjX1xRQV4RAQhUZrjXry9S1OSB6
iFutOm82bWPfdtTbm7gYM4itL23uBEbO0SbpaV/Myfl/pF3ZcuS2kv2VG37nHRLcJ+beB5K1aa1S
S91WvzCkbpkrwA1cwK+fQ419uwrFKI7kCIfDbbWQBJBIJDJPnrS82I02eK8PHo1A+7DwNZPqnX0N
qn5QVwJGRjgcp+tO4raNR9wQeyu7qoGvCs3KK6NXV+dBiCZiRMuCuLxN1NfLcucOuDHVBU4+7hSD
OxWrFNTUKk2QPXWuybiL+FXTLdzQc0p7LEIyj2WnlaPZDwTcVU/8Nk8W3MGl4aWFG+H0VbqLizlu
f9ft3z8eY0Xm8tf6SAbQrEqtQ1Uu2ZOv5sADK9KDyxuw9PmS+dONNheCQwAdtpZaeXhxLNikOQNr
4I0ONwn9Vh25OForMtdQgIUHbqC1vD6hxoYLDf1rVAVcjg7/BFv7BBgFqyyeTBq4AU5VqqL2WLOR
EKQRzCAeBY6L6nfZ6vK6zc0KeI6pSwciQSDhOZVCI1y5JfJq+0RjXq09OM4tZd+z7PHviZG2JxTV
OOgCYjoNOF7yoNt3A16aWhQvGIA5uwu+hqmJDIrmz65BEC4zO05Ksk/RdFdUQJS1GrppgbWvGGEJ
QnNzeWJzeodiIzwIUcuG6k9pYllUUM0toXcD8fsk9QyYu78l4b0u/OgmobVit0KoZG92Xwb+BBj5
Z8ZHehuUcS5ITCQ9c0wjgfOg4+QwHgxmctek6UIwfw6bi8uJoLrMADfSGQUa+Ecb3laNtheJZT6G
gxut7KJQn/Kh7oOitLKvmmlbgVoa5WOniGjHSiL8lLRhQCmCo3Wc1E+sUt1bsDsmT5cXYE5lENhD
VRpepvCdpAWox06P+nTU9rGebRKXOoFK2lsS1oOXlvSa14tJ1zmlwWWJCwpVQ8ZZth0h4UwAWwql
QcnQmrfbyxOaHX7qVgN+SLSrk+vsHApmBKWOcQcyAP/t1zhbsoVzSwbmVHy/hfD/WScEarvcSOyQ
7JVhnxbftcjxS8C6R+Oq7T/BrI2awV+yyKmFEtRuSkuNMJvYR4+WbU6zhfWa95+OREgZmbpngwB4
nexrZ6SIihbFrVKREGtnErCHCXVtcsa2RSpKwD9QRa7pxSe4pEFR/h//XYZIAMScCiQGzH2mamiR
lqx6tmCDJz2WXSOcQDQ/w8sbSKlpU48MCdFwzgt9xCMETVSN4mFCNqO18mXde3f3zqQA744cO/ij
EGg8ldIMdpVTB7wFWs+se87s3htABGB6RBnb0jP79kfUlWw7huroUWFFftKnV5l52+sGuMD73Ah9
q6LmXeQq4OQkXWj4CFXVlVcILYURpPp9gxz0CqyWyPEkolllYJngXqghegFjYf0Qqh3vxrjDnSlE
lqzFYFm/lyq4dSPqCt80RLHq9Io8lF3aeREp696zi/DOhe0u29KPoo3CN7mttm+xKNMDGZOfxKyj
rzHT2MrsBuYXpV54Ti7ya5i7zOvHol+TYew8F8diq4Zp/np5XefONMqMJ6Y34Pvg6J8uq563Ni/K
zNqn/MpxrxANuTz+nHKgeoJMGWokPOTx007rB2bgfR/isVI3CkCk1i5FG/nLYmancSRm+vmRDuZa
ofPEhA6qld8aQVcuvOyWpiHZ8pHUWcQIxjfJDfohmOTQLhGeTgp8quAacA8o7MA1hlo4uWJIUwbe
5zmoRnI9snduC5xKDFSnGMEckHNnuE6Gvg3qsjdXl9fufG4QDCIQEExMtcAykXluDo4GMmUT9CN4
1qB3vJWuYHQvCznfoFMh0gaNOQWCOIeQtN5Q6kfOwgYtjS9tkJOUVA+n8dU/uvpL1ny5/PkztVbT
9yPMjFg94plyGMS08goLmJpI6XebQjX8vlK8sLbhojf8hvb6hgyG6oGPHT3dO/aqjEu5qXOPGpJR
5I7ArT2lqCQzC9IOpU17y9irdbnT8WRAj3q6rhn9ElZ8QSXOVxNFa/DbEYJB8BsJndPjRFQgt8bS
NvaWsS6rL+FSyfv5XE7HJ6fj20U/ZIYNBpdY3OAfxBcZWbtJcHnTlmYh2bbYGA2dT7Ogls8e2iVw
8Pm5mSaByxXRACBobWkSA4CtAG9iEiP3EP7g7CmuFk7NrAhzYrWCkwtIm6TVNG3dvoJi7cUYmV5O
hhwlbiJQ9XhzealmNwTMqACXAa2J9+HphiglnjEmsHN7F6ypD3puJuuuD9OXMYqix6oeP0HWBb8Y
yFC0ZIeOyV4JmggMnIoa9jR8NG/1/vnydGZ3/mh4SX91k6udM2B4TfO0a7KUiZ4dHn4IQA5TmM+R
fBFjFG5hGoW5BwTfqLfpUmXR/Pio30JHXAfMopLiEouVyBDh0hRXhQKcZPT2ieUBY/Rf40/yj27L
hgimKhzjm6gqv3WLhRzjrNYeDS8pE1c56evpzu++OcIz1U2+RCA0JwHkhjBOCEvDfZFsIZyzJhxH
HL3S2ZXaRi+zTVuWC2dibheOhUi7nIbCjEwdQix2XfnZsBC6mp3DRDA9Nf4G1640PPJAYexYpbnX
nXtS3DTEF8bq4/s8IVhAjowUNmSd7rPalOBD7R0T748dfNriMzOYegWgzzui9jIUJwQREkCvpbVX
WSCSp6S4G4dP+HUTRQGs7FQILmfH0TrBFJoB9xRdoLq1wZ161fd1sb28TnPWD47PBFgGDegZdgFv
eIqL1wVnWYSGAYoR34IFb6NG7Q3wtsEnZAE7h+AYotuI953uiT4IdPcDum6vdE7tg1uYXiVaWG/G
vANGjOixfrgs8FyNAYVGewCESQna/BnSWemTDN0/Rq7vebNLnO3SJXuuxhPSetIvTOmcRQoU/bFB
48LYD3rvo7NDkEba2h2XMjdTvEv2jo/EyNVVCVVBWjmW8BiUnNubygzpXu819nWIGdlHCcmAmst5
shuLUoAJf4ifPrGMSM2raMUDiLLcgK+hSgyeLwABQsRx2OCzRixoxuxGHUmQ/IlO6WJEjGx9Hz+K
ZJuT3d+bgHSphPyvCaRj6g2ln7MlGulJk8726GgC0wSPrpWiBCRZHS1AgEjs59Vaa/CY3hov6BD9
YbMApYNT5Ew8dZOXeiqpFEUWsw5vJdN9dXax9v3yUs3EFTE+gjCIyoNu9jyRR5GUfme0Dcljy7+C
uRR19aDf9KyI+lQI1GONXoJ0forUbqetWyv27tKPR2jxFe/4blAATUwcp7OkwhRVHSP1Ov5gBpzL
h8uznNM3lB0h7w4mEZThSosYuVVCw5aZ+0HdK+k37ePgHGQXpoIFANtwycm3T9Y3dtrg8tj3iLuC
KGRBn6f7UdI2kMYA72w6k48kcxUWlYnGqTa6lyaI7OT667hVvqO6xssNtMTqluL/M2YORNSoScbL
C3ES+SJSambmJKtcEIGGQRlumFOu+1D5uF5jqZBfmO5TuDbS5aCK0gDhF5oz6CAARVqh/3g0EJwq
gDbCXINaBQ/JU5WqYk0v20KhB1p9/SGqx8saNbNIExJ0wvsQAtJMyaXhgBrqGRPsoKNipAuY/t3t
FkTMKO2JiOmeOLYxlKaR2UOEuVZwA9QLbB8zJgzg+QlKCM3F60TaAIczcKI7LT04SbdDxwrf0PYg
KkR431fH9eXVWpIl2ft8SND+Uu3oQYlXCcF0fOXFRpNL/ctlOXOxi5NJSZZfA1GuonFOD23xA0fK
a1DLqle3iYiuLFS/RDlwZp0oJ3iT13TuEqX2zJahWh2HZgoyojJKNmODAIw/aujBNu9Lz24Xtmx+
ekfjS1o3GCktSl7Tg1qtzfCJODdmBWqk7dQrj8e70liZya0RLTxyZmeFGo/3HCq8AkkR8TgBIgxV
CYe4vypXdrUw/KxyTDBaAkwbHpnTUTvSc1dL9JakjB5S5bazRmQoHtMWZfhotzdEH0YAoNICj3Bg
DEFICg73U1l1oVVllIPQiQ6+2qqeGbcLdm3GMOAWRTwJ7icg+zKuuq4BfU0GBwcJLEUav60RMlGM
58t6PicEz+IpPTC1QzKkaeRq3fXovZUf4s5PNT9LgnHpSlsSMSnF0a6UiVmLFKSvBzCABmn/hJ4P
NVIQl+dx/hpBv4ejeUhbn1UqoxXFPMI8MB0PwEyzWcO5vixlTsGOpUxfcTSVyqFDFgojR1Pf1i+y
n83gImXxI0k3lrOwMbMn9FiWZAFU4ValkkCWM1Yod1FXCpCS6NHiia58i1ux5k77QqIqiFyxV3KU
qfy9uUoWwga/jWukVn4QTeJnCNfU/KasN1G1NdIFoz67eYbh2M7U3wF5qtNlzRPUaJIemzcYAHLq
d7Xt99ratBbEzFkfcFH/JUb23SgSHhoyBFDEmHhuWnmcLOTWZ1XdhBMM+tb3POnpRBKixDSuCNZs
+M7BnSOcV7JUXT27WEcypp8f6aBOXZ5xoGQPLA4S20+RUgOt1tIFMTMTW0XXGTzbAGA8q5vVm6oA
LXieHzrgCW10oWXjoxt/OBYCF/pIiGQZwNiiqiiPzVGQdJclPwdyVSwB62fSyacyJMPAENEEkAHu
SMk3ln2juh78rEZbx4DxuteO/dwsUR3PnVxMCxA8tP0Gy4LMilXnOquzqoSeIRMKEocivOLRNUOS
srVeLfuZq1tFDdR4dfnATqdE8u1PxEquUZorqR1GENsA/jRCw5EKHXwivL5dcYLCtiX3fkYT8ZSA
5zo9X3GDSHdHZrqZhjh7diB5ABsB6HU6+tZSh82ZJ8uJFElJuFMmTSis7ID4PRE729g1/UvtlkEC
rqBmfL28iLN6j7SuCj410GPISZzOtuqqSJXswMgfmvqkFXd9seA5LImQ9on1hZabBUQU9bpNfqR0
pS71q5tVhaNZSDsDrE5DcxsHC0+Orca+G+lXF80xyu6nyb7l6RULFzyvpTlJmzQIp0OBZpof1MJe
leVL0+yY2i/cSLNC0G4LKJoptSMzPiha14nQGWBdzWsWbjqkDpn9mYkcyZAmQvOmyXg7wrrmPipv
eBGgh9PHVQxPVbwuwO2BiUi3HdOyxAEIIzsM8UPOwFXzpf84/hwBWQQnUBmFQPAZ8BZ0VwR9vdrs
4CogcNiRalt09+GwhKSfFkO2OEAcIRiCMOlUeHx6FSlZ1AHj0mUHs/OrbkvVh0+s1NH40lWXueVU
SjaNP3zr4meleHP4AtJ2TqeOpyB5WQmhvdmnIsNrNUjbO5oEn+DXx2YczUJypKwG7SEK2meHsVlF
rubp2Y4nS7Z4Zh4I9U+dghB0P88N6pbQKNAk1YE5oNASalA61xVZAiTMSUHaxZkIOwAul282arVW
FJpNddD4VaVtjWon4oUDOHOpwEF7R1boFmJUkunqlLBEO4Kmhup2gW5sM5TQ1MnPWGwu69asHBeZ
VMD0JxiWtPGx0ldDwVACYLi1x4XrOUmLthfCa5TfL0uaWzR0iwMQAvxjDrosnp4S5FVpGrZqfahY
FpTpSwLYPWdkwTjOOTpgfP0lRlq4amDEiXmPCWllEKcpSpcLENV0fqSvMtFuaex4faV7ovr29+Yn
mUxRK/0olLE+5GPm99YdNYjHlgLxs4sIojiwk+FWPmu4ZFdmZBUjtqvuhqsu6Tfj8BTWH/dH8c5G
bm5q4QkuF8kyG5yXjmHx+lB8VVVEXQ4hKp8uL9aMyURnB8R1p7AB3AtJ7YAb0d3Bhnr3mdi5Zh6g
7G3Bv1gSIdkbeEt6m7gQoVFQdkfDTwLs3eVZzOwGsn4uUuG4wgA6lXRtTEhLnTKuDiLNt3VD74io
1oazFC56D0dLF8yJHEm18pwAbYgX1SHPM3EFoPnPurNBulZQ/SazE20HsArxgWKzV8LsQy8LbeeW
G/ab3qnmoYpUc1vGffc0RiDKTBWGvoGVka56y35TyrRFlxg0IqjVsrs2RprvaiN6S1sE9UZDebSq
yvAbPWV+Mzhfk66DTbWNL6Oa6hulst1t6Srh41io5NaJ4vyrobHEtxqXeL0pUOAiSOLrLThs7CoM
Pa1WEwRYWtdn7lhsY4vV6ypmPeixHGMraDWi0tAcfDgG0ZZYpR4gyVCgrUASPxZp1uxGSlQ/7jXj
q2vkfAWOD/sROMQGjxq1/dZVrPVDy2pXUVy7+Kmr3sdgtr52tBIE5I4WfXPVyEKVougzz0CZFcDV
039GqZGvimQVF1doOZZdoZ7GBMeU297XhcGusrwCuwbaG3mDnSLINRBl06pms9JrpfUFIyD4yyuQ
zrSGs7qsYzMGGifQdZCyQuoAVIqnZlOr+FCUVVwc7OK5y+6bcfAqvJqWXOUlMZJ1HkrwJWc0Kqbb
mVIvzm5jgN2L9eXJvMfRZE3GMwa+EpCKUw/p09mIOIoUaElxoMZob0MjQ08/pK19VrHUM/VB2Yxm
ogSkYgDndlXiOWSg3pBY2hW3an5IOU22Om+TG4rOKn4bq+P1YPFsNaLlxQOneuoPpW74iVCBd9Tb
OiARz/3CaYangZvuhiX96JGqwk5W5UvJk7euZemmH9x2pajgTYwqJ/Jr16wC1UTXulIgG4wskePl
lDBfw5PJ00h/MEIuPMZqx2toFy+EpadVkFfp2K5MducotmFFLB3R/706VOkbi1YpyFtUUM+W/S52
lzymmXclAqvvLSthjc/AiZHdaGqVhuWBAEViiUOlfNOR5AXpwy51b7SPE1uBAhyAAlCK6DPcbqVr
jAkSfsUhreFpasldypcYgGYMP0QAkgEyMHicZ8C3MUfTQTsrD301dihtTZU1Z6kTLKjyzB7h8TIR
b9g4m/INltZJkQAIXhzqXRrdYKn+3vDS7SWaOCqHRMHw5suNy14vjz532pFWQSoSqOrp0XKqYHGi
Ka3agrM7ajha0NgF9UB2W3tFqNwgBrmwVHPqjIZ+KK8HNwo8B0mdDVwxidLHkFakiMhsszryuAqv
IvUVvpQxmhcGmjvkdW3ABKU72UiY3uR1Xh5Yhe70Tyac/8hFAUVVe42z2AVlynPLJxWY2v9Ik25m
xRkiR7EgrUc9fByOXqQE3Hl2qkNkfanoc6Q2XkdfLu/e3JFF9d30/pg2Tw7OaHEP5oHeLQ4GQ4ef
ble31AsNxefDNhk21Kr9y/Lm3JyjK0j2B0VI7FETITs0Y7RSxM0QAqWxVJy8IESGZfCo5q0yQEjc
qNdGlO56RbutwnGxGETeMYAh0J0QbeTxgoPrJqk+IBum2hhuCVbROuhc7jPONzXCx5fX7EwNJzFo
d4AXLyg5znxohIFCx8gS9Ci0Si9r7x00rXevaoGssP14WdTZYYYoYGGR90cHYNgiyV23LSTOQ3Se
3oOXIwIKLNuxWPHSzt3F+RIh0JnqTbJ0dF1EUBp+pnx/4//HZVIxTAsV1GXQ01VEkQ9ed2gImizc
gtPZOTlb77Kg5Cj3QzM7Oc4lrLTqjCir9g5/UisG9+ATewTa4v8IkA7vGIOcZQzTaj80SuB011r6
bKCsCm2L9M3lLZrThmNJkgWE51uooYplM79kfVDiMVqsw3Y3DguqMCsHcBY0t8ULDgbi1K5XYSdo
JOJqH+k1Eti9uk3yEJXNbD8a5Nod4wV5s6png0UC3hwYbuV7RLHiXC06zCvWfzD1h6YWHm9ftejH
5eU70zq8dyeIJQEQEYE8+UavOGoaUK6d70fNubHRZgxUImAs/NKH7SbOletUdxZMHmAzsvZBpj1x
KyMVhxa+Mo4arRPEWGJ+e5IO2lqrLc0vGgRiCssGJWcXWSslZ5EftyHbhcKGjynq4ptDw+66T/s0
UMAudAV2lWRt0GgMOiNBIUFmNL7u5ukab1Hu12qHn7odSOKYHRhN/i2LepAlxJaCxmZOB8I9RQdg
PyVfutKOVs3YcM8J637VGX11lVvIMwwc3PTtILSNsDrLG3nMbsSoKCuSJO0dT6n9nKu5skrBQyY4
R99lKHqZrRstx3uIo2/nl2K40frsoS7s3bd4NcbWzrErP39QdkreHyyF7JKO5CswpI+rcuxAEKhN
UYEepTgtMamfqCUSLTjaaOyC7x2GKA2SPgl9Jwcn4dCgeCItheoRkmt+TIvGsxVH36SCCr8b+ydd
UXigVLoVULcp1003tpgRauUTXpt+BbzNhqTRY8ZGa50oo+MXvAF5RRv2vqpFbzbP0XBOsHylFBxx
ZKorPgV/FEjxwnqtdACskAE/MFslDZpYFJ7Qa90rS3gEA9qnbwvVfSsSi3kVFcZaH0okxhwj3vUp
WsjUUWig/YdOvCpswemYawINqvN6rRoi9mKSEH8wkURTO6B+lSoxPYehs03ZjqGnm5hhahXEz6w8
Dxg++XfTNuOrlqLHeN267TpBi+B7hEfiyAud8ZuqJmmMxt3WsGlcXiMjYnXXLno14WhZupemo7FN
Rd2skHcDCXKRp8m+qfQfYjDVZ4ebfFelII2Je8TsB01foph/x/uemGQ0m9Rg9lFMhJMBdPipfRnD
vAw7lCjt46a+MYfKA93qoeyeG9O6QQMSLy2UQ2np13Z6V9qgo6YbHvIHUW1UFTwXfb6iie5RK4UG
hLe0doO0wQMQVKosBsdlmXijyII+jbzMUj1neG7pz15Tvd4Y/BHmhV2VXbRq0RgcvkGU3UW9CQOX
e0b4GFXdKqzuSYymrc0mwYupNMwHbWi2l03RmYWdVgA5C4TgLARmVemdzESe1GM6sH1T/tQ592nH
VuH4GsV3ymL57ZlLJMmS7iebo3uoZvdsDzA5AbYGXdMT8eFSe0mIdDXFioHC0AJCGvObnX9p7OfL
CzZ95JnKHC3YdIUcvWVVriUwcxgf8SuvTV7cpTtvScC0Y0cCrJg2IUGh6D6GURpRLBtcnsDZHSct
kKTzpgFicLvDBIYaTsJDgV5l9WNjLujV0l5LTlzOwMbcCpys1g79kpceeh8EjbLw7luQ8h48P1qr
ko29RRXMJav8pnroqq+hseC1LSzXOyrgSITOTYQVR4io/tAcLytulDYgSxWbS0KkU+jYWYEO5tjz
PPQSfa0l93ntWx8m0Dnd+bPwLmXoida3bI8Yn5n6RuGBCP6ycp2jxSUZ0r5XLm3NOFUZaltVY5UZ
CuKssLK4MR195VgNGs/YBLREtoo+24NigrUNl2/B8nzFmualyugPLXZ+RzB9yTBMks8OLnoFAb9B
0K9ck/SeacLNDavBRlL7KarBMtqvBuMZ/gWIjn03jX29XwjZz6qni4wDcBSIqMvuq2jHkjRRxia2
tZasUS2bvy2st34+K6RpgYUhwH4DTihZCyCjHU4GK9vboto5/JpE6z66QSzHZ0BIFmzd1L+b9VOf
3tD22hraBRLsOWMFhi8V5dJTwYscNSoc0Dp0DaH70N63euJ1aH5zeYZLEqRta7MBYYgODQRyPahH
n384cwOFPZ6BpLDw80BIiMJyNA3sgnFUPK3YXJ7B3OE+kiCTywxOwXOuq3QfkasYeYQqBtW6qgco
018w7XP6dixJei41Qu8GHblvFAaNq4JYK8NEE0qyBNiYnxBCDjZ8B1uTqw1S1anMztLpvm3WVXeI
zG2Ksvwl4vhZKYirAqmG5k5nZLBqSznIFu18n4KWnhQv9fBQqD9b8XB5d2b1C0hsNFlDWyM0xzq9
boXNep4BHr0ff1dSvxs+o74wAHjtoXmKYUzij64PI4yaZgToct9GX1J2B2VcEDC358curGQAVKPX
ajfkcBfcTe+AVX+l1gsKPCsCnFwoBAA15VlABtFvErJYY/s+9p3CVwavUD+huWixgTzplHY8i8NQ
o3RK24W7EIV3Iz2U+nNNFrLAcxt9LEIyJANXhZJ1k6+fBBnyW0vA2tlVgqYi+gyA41l4hxZj3Bpu
xPagWvL6sPQMl8OYfBicM12wwITA2IL65Ywag1dGm9lKyvZAG63KYadbbOEOf+dbP7spj0RIR6Jp
I9yebcL2iL1ZQVNbYuc0huHVhLcB8q7xRhfsqWc4L3ws+1uQudKtKfomIGkNrl6ROt6oxd/tjLne
aCI8VDUxUk95lPtjoqGVZjUkK8QjrJXdI3U6OKEI7B69TdFqDw9Hzf5wEbm0aNMtenQKB9RlJpDO
9kWNvWnu2+ajCOF3AYjqGXi4oohfukXsLsuHzHboPjVfuABZbrFTSb6wMbMajArvP4XI3m6HDCFK
vSFk1DLNsxTU4URG9ykhaNM8dWDCQZTsCatb+BNFzBAR7bx7FXW4l+3t9PvnyvVrfOkYpmHI07KB
T4TXccQ2g7MOg7690p4vi5lfq19ipA1R9bAv2gjTaOlrmN6Y7h+Xxz/vF/++4/8R4EgVgywr+ko0
qLvKwuIaxYNBZoyrUU8faKUF5pCvQN11lYWq7ZNxWMUW4mBGsbr8EbMmB7iTP/dK9i9tveVtWKL6
N6/u0UjWE+FTby7lhGZXEqh35BaQaADdyunZCSNggITFGOgpEN1DIEI3l1i4Z+dxJGJyBY6Op5Fn
BKa5ZnsVwa1haL3QvoKNW9C8JSmSZttp3PGyw0TAI+KDK8ZHhyewSq8v78nSckn6TSJhhiQusVxj
AMel/3DnsknvjtZKUmwX3N7gsy7Yng3fMjdH6PTKLR6zpeZXc97XkRiZlIQ5FJYdBN37DKGgoSDe
GIF4kbwO+ideEMeCJJ8VWQal6g3Mp9ZD7EZyU43Kj8tbsrDxpnSfJSGgKE2JudRaueoyuKt1EtDU
WUhxz4v59cCULhkKMZT0eGBqxe2I+uicPGrJ4fJU5rfll4xJ+45OipX1XA/Hiu07Ynkpv1UU249y
ge4ISziKeT3+JWma7ZGkhFtRKWLMJhyfU1X5xkfEdC9PZkmEdOwj262F0kJEIcbeU+rygRf29rKM
+U359QSX9j5Sx6QRGg59g55EP+N6zZdoOea2hCB+DISfjfJrmQ0rZENUZAQKnGmbEMztJLlz2SpC
d4TLM5mXMxEFgQ8cqSPJfJVuH7kWczATZE3alvrc6sDXd1N+mKUYFoagbvkvQZIFqwyFt2ZpwYKp
N7Xd+ExEn/AxjiVINmwQCET0BSS45hU6D+RLjT3mNv1ofPnFHdZqTxiYg/bc/qGSb3p1XXcLejUt
guzGHIuQzBZJNFoiGYXjUaw7iqhW5d40sPet8oxXpl+1Py/v/txZIeAQQHJy6jXmSGdlRO6is5Gb
23fdNxPcyAb7flnAnF8GzxIkC2jxBCoJSb3cjisJdWmB1jjAzZibLn6Juyxo3VcGNM1lWbOLh5wu
4H9gZkVJ1alt6Xv0ck1NPCiJfZ02gZl4yku00V8IWSgDmF21I0HTz4+MmJ6kZZ8SCHJqD/7RMK4+
MREL3PMTiOAcmoXsTDW6hUX3ICsNQj3y83LP2Kuwe1/pt0r89bK42elM7ebQHxXEZLZkk5GzzrSC
uYjvIN8XPdn5z8vjz+rA0fiSkmXUQm8INvmTyFwpPlykwV1n1X25xIg9e0CPBEnKZrSoCk1MTKRI
hFdED6rCvGIJdbgkRLJjJHHQ39SGkFrUT+ilcIcWRr4GNvHLizYZqzNLgBJXcMUhyntGFxeis51W
6RSxe5GuM6RZi5/qSNeVXYCFn/qNyVYiCxeEzl4GR0KlnYqttK5JN0WWXfAG0kBEQamzwNSb4PLs
ZhcRdRvoH4suC/j36QmqXbcLu0nDuXZnNkgKbpJ24ZDOzgUlG4jxgVD5DHk4GLzgparRPUNiIHRv
6op7Cb13nMfLU5k9PUdyJH1wrRSeUiHovlT8b1m5sFDzo6PgxARFFionpbOpRiJsnajF6JV2Mxji
UXHEgqs8uxfgWPhLhLTpfQLYWhVzvP9/J/EXk9+k1sJWLEmQzqXaicocS0jIogOa5XXtjRMuhOHm
RWAWAF2B1EXGobR2mhiF0tF9576q6dceiHX+7TMb/UvEtFVHVh+dTYD7RLvefa9dZfSl7BaCPXMn
HpUkhmqhOQvwipJPqcRqbjkR/Fa0otxZTe+J0Q1c7asw/yh6cBPdme1nXn3HIqVjiBCywlOCF3IS
VTcdzwJrBPmFo13VQ/p0efXmNgjeLKBCOI/nHYGjQuMoxhjhnCWAllQveqN7yHleFjJ3WlCgpQKT
BNzdeTNdvUGH6AJL6ABxrJbWLnLYkpcxKwNZMeDtpkbUskdjRW2b5WGV7zOPjJtFtN3c8OgdMTX2
RnLirB0Jpx3BIymm4N16NNt7snDY54afIi4gEtdARCpjxDrqdEDy45w0uUcHD33CP74Dx+NLxkQZ
yjzNI1hDM187zANc6GPjo/4fjTaRaHXRXh2NN6VDAi9Sa2Kr57cgqfNs57Xolgrj5XtDliCdCT0F
naNWDvw267dqeWe5T/VNttR7QpP3AVLw2ALqHptAAIyWHP1BcYWr9wm/rXrtnpTRWoTRo6azTZ69
0OiLE6f73J0i19qVonw19WfAvWKvpdnCjX8WcJw+xID/j49BGonIvUpydJ/WBttpb8PKPVDVfeEs
bL0sCQ2vzdKNSqzdYBhbcEJt7Ep91eMs9szRWmoDKRu/989AKhtsP/gemPBT4+o0bgUIDz5DQ3st
13Y3XWPEARf901DGgC5lSPs7Jo09fUTvtss69U6Tduxr4TBMReIuQK4GmnzLhaoRaK1R9dnWtyOw
ypuwa+mV3TBQ6DjCt5Nwo1jKV9D3OrelaK7C1Pxe692bEdU/taF96iIgmhI3/KI6CQDmhKp3ocbr
dY387CoU/UOOXlJBDk59IPXGoE6UXWyOXjwM68Ier3R3vMN15ttNGORtgjzFwDatxaf/4J4h3Otq
LAoPnV7eUJh6Y3ZaGqBgL/WdKFmPpblJALTsMqSemipaq6m6cwmuCrX9Qokd+4qdv0Zamy0s2bn6
whmBZwUILXpXoWb8dLvcNhx1Z8zr2+Yrja706P8QDv/1Y/jv6K3Y/9/aN//+H/z5B8gi6ySKufTH
f98mP+qiKf7g/zP92n/+2ukv/fv7G6sTJv+Vk9/AwH8KDl74y8kfVownXBzat1o8vDVtzt9HxydO
f/P/+8N/vL2P8ijKt3/99qNoGZ9Gi5KC/fbnj3Y///XbOzLkv47H//OHdy8Uv7fjL7k4+/tvLw3H
rzr/RGgGFwLAi6hBAhPAb//o36afWP8E4ZNlu3Aaprf1e10yK2oe/+s3w/6nCna1qd02WFABDccW
NUU7/Ug3/wkKKtT7oyITzcfAGPXbX991sjW/tuofDB5mkTDe/Ou309fdO4cI3Gu8HP+XuS/rjVtH
t/0rF+f5skHN0qukmj0msR3nRchIcdJAUqKkX39WJd04O+57s9FvB9gINsp2VUkiP37DGvD9gK9/
G8n6BGxEV+Rh2XLnL5Cn/JwWPqiUAzV+C4WFB3zQ/k2qdGVwYIX9z54FMAVVPo4xQJqjMMQ58Cbt
DmMtTRw4CmMgZ7enweeiO2mCeW9dNKKY6qvNXXrTN+sw3AmR99n95psgKWUcd+NFdCQx56gJgVGN
ZgMUUWOzYKlgv8i3U9x4s4PvW/gtYGHQ1EIyA+gymI79Hu7FK1CkqqcRSJ1mHM7Uct2jSBJw98zG
eamllE0E+LC2HAilcHhhbFq/kVlEY7VZymsmaTFiHGHnj7PEAGHvY76FVVi03jyIlQ7vUyFkU89+
2NIzvG+cLhOrmugE59f4YwLUNIwu8rRd8dXgWSBwUGC/7ixoTNBNFTwAHkSms6iiJCDQnitWiZHB
Ile+wqDa8OzSznNqVO0yhdllCPkwf3KNXvQ7W/AmrKHnUxx0ME2Pog1wQjGWtxW0Xeir1vSejEtr
a7Ixfwu9lW7fmiuqOo189lF32sZl0tu4f2g8KFN7pfqFvLdRtEY756NJ3VA4iIRlnopFHII2kK9Q
mU1fFkqaXReaNK6SQQ+v+ZCbe9rl/stk4flZQt0hb+qGb7jQ3vNiqIJsDfUX2lvtd/EIXij4eC0a
MjmB/XTlYNYTHKkkeN1EbVFPRA8J/BWpzICgZZ5VTRi9nxuZJfuoU9EATixzOzbEbrdNXkXwIpPF
CHPTdZ3n91bn+MwGJjKvNOlbWJ2sa1chj4WLCFsQygV3UCaylsTnvNf8Qxb3Ad8LZj1qdduIr1S7
MQdNc0z4ThIVpocF6vmmGrctBlxt1Z2ESjFQ5FtbbfCmbe6NILP/lkcGMOVzUYwCirIx2+hwBnNT
93sXW7Rsp5EL+6BpP7zSWeB/JYnx7Od4jO3ecRXiWJkz3vf3+Oh1FHvTNJ3cERgcmgdpg0g+jBj6
yQOsVJehq8Kla8XBuQjrK0g0tY/LaAgDoG7tu8nXHpR4Dx8QUEKf9BC2CnKA84JVmMrrbwPHYacI
/N9fL+YbDB2OSxEKGPjRAu/cbEuWydpIIPciNLdYDnP2wGM0vNW86Nh0SsDNTj/FYMGuaELo1O6H
LG3Jixlb3DUYxGA1R3wbXmcOyNAOsx5tytVPuGoQ2/BDBo3Jx27oIJ0xzXa0r2uyxF3dwO+wxk4B
PNXnmVsAF2BFV3VzjL8nUGCihz5bAvk0K4OtQodlBaIRHpPiOXOtkQ9whxj0B8d7bXdGc8QNoOyx
IEVRcF6LVNgPPB4JP42rgI3AuEZ59hWlvchqdKctPXTZ2H13lvAfygTFOxf2QwK0IMRuxYQaaQ86
8FnKAJB8tuXPkYhlsfeJjQHd5tkdLNHo7biqYwtC0Ugx1kSgrNrRiDqc17gUQXbgNjuJOXSfpmw1
hyCd9nA2eIpWOcOZFo/KdXMZjYpVbp6yh4L16mGEE14Fkj6nMDjlyyWSQfM8b/lkdpih8uwxDbsP
XaR/jH3jXdnzJTlQ5YLTtM0AY3R8wt3n0V2LYKyqsYj9+y5AIFQ87L+FuglKudD0EcImR7lws89Y
8jKLgoMa3Mb1tAXPQ95/13jOt9noxrqNgyNZvD2s49Ccsm760jl9D8ZLvgudb2vakPdEFAKgi2yt
i+uDKVYotJF8BHmsqEeyPCG5PgyOtnvbcgCMuM9uZ9tgxjHPh8k08IqCO1lhYaOUTv1d1nUIrIBb
wXhyYpi1iPY519GOx9tWKQZzzqzPIRkg+PAxYEFUSfncxesFQ4/0yq84T1t+SGk7XgnYtUllfIIk
316Z5maDbloJw18ogk7bhfVW7XUC7vDUgPVCx0WWY+QukVMIYpN4hxPM16bHlmWxPocDwqjYAGdA
//5ly9YPEboEpdMdPbZASCLh3MwJUyQYV8LXmPfbTdPMn4aN9BhGJ6yELoErw6u6RyB9XhWFMSWb
osPEQYMpcqgjTDULo2/Q2TuRQB07DizZYPX62kgkGlXT4im1Hs6nM+32Q0BuriyTqBB7nPxbaQpA
7bfFgObd5HqMoVIvWgh7ALW0p3OUP8L5jSRl5Ebog6ZnoFaLu6lJUJzPIGBoLKammF7mOXukAnS8
yfIbVyTHOe8sJMnYXcgbBO4FHU8WiwNmh2IXSQh7rat6SKCfVwc23EHdEyloQSQcQ2HNjKxXdvxE
huKLmKHOX8aOQ5ghnlO6lRTxERaTm38s8gXWFYg9u8Srx8BsIL4wBwNKjMLdDPjQ2n32bkNoIkOm
ST0ss9rxLWlUCcrduBtS5Q9z0CVH2GWJp5U2XuOrshy32nhADuKUfSxgK4KtsdkJZIyJQ2slnGBv
2izDh85lwedi1OwT1LaGtEozU8hdsA43iBzrvYG1QN2jMPmY5V1wjjfZfW4ba4K9btetnrSQbrcO
uGeLYTXLEnlkqWx0aUQ0iN00hvkHC69pgREFWMVlA5mKnQUfdtfgvLhtmVSIjWxjUEmY7evSuuBo
aJt9GtJw3PW94o8S2SOOCcDb9imma/dTUHymyah2OSNxVI68V/IQBKxPvySycMFN4fBnJUyYGQV/
BQkjSvR5OAzpPJXewfSLbaS9HwO2/IA0dlgXfQ+Ifb8S/pLkw1bJsBFpNZpesnoKEkuh0QHXwB3s
xdK5tmkDjGtI1QpKE1K6FyqUgwgT81PVhS3N9x2V9JFpt/ia0A4XHUJAumbCkjsNxhZSrsFkh2nu
IqjwmvZek8AeQIvIvhR0hjs49fScS5nBNIBFO2OdqxVrhaoARVtxLF61yBVXI0JvOiLDKJLHbEhs
VwKTHdWpJXK8RbHJK9XO2Vj2EkStBOp+78dx3Y4hXl0qtKaCE+VLWA+BlTj1GZu/otm0HiIrgo+w
W40UQqJSWwVXL7BBOjW1R3DC4492Sued1IBSwYSaFLbUI6fPmS8OYwFzSa5HB7EIo09U00WUhiDm
9LZJqoT5+DYQY3Zmoe7f50v2wpUBc8LOMFCnsz3KaejuOICUletSsKpscEhYKEOoQ5DggwF3ZIcj
tqvGBgqP27h4GBQH0SNXMT/GCKBHN4bixKNe7Rsk7giH4HgNOA4v2UjMoZuiAsmOmk/OTF0ZcZk+
QiNlg+jh5MuOjekFBvI/Frqo06CuQXjMZ/Qh1GT6HQaifQHzdBbcCjnRc2qn7Q6cMqVrUghOd6zR
+uuYWwzjhZ27Uw7IJ4wyiv3Um+aQSdPJqt0mi60Nc+rsnSMGGRZLRXMIyAbXcGj4fVmVbT9SYw0K
lmJQJwgHw/85m4OiRlMrLwuigTM0aX+xmabQz/Dtd5ypNihz5/wh84s5ry2KCmjBFwD9+xgeeYl/
ROiZUJy3PDm0dFiR97ZmOm7BrA4zfPWu9ovc1C4CM0FavpwbJclehJt7cmC9zRBTJetRWCoujgm3
BxYkei1Q6PTf475JaRW6tJguEDB299IW/hkzjxiWUjpNDYTayTCXa9a49/k85reRgco2/Hbnd6go
aYtpXOYPtJlRpIGi35dWTQjWa7yhpaGoXT54Chk9bOi8/ZFqiiUt9Bp+YlmQVABwMllBeDaqxtgM
fj8RFfBq9rQ4DB3LpzJd8ryeR/Ssxmhevww+HMS+kO3cViYNl/vUg+B4lizn5pi6RMFuULA+u9gt
eVQAhiTlIoveHMxssnMbRPoDUN1x1Sptz5OMlnOnlYDqfS52KhNfh9EFY72B6XmT9AUhFT5qfCTL
6s8i6ZqyMJEC3xMcR0klI6VikI3dYtvIKpoR1HsyBj1wFqtYq6mZWbybke6w+xaPn5V+SPNqFSjT
yyRsZRnFo+aHcMrCusHKPALi/NnO/fqOp07JvfcC3r9IxVwVu0Hd+qYjJ4dIfTO1U1tNM39u0pZf
ENWDC1BRyd3MTVAaRM1DkY/hfp6S5jZGFL9PfJftwpwT5ACMPyX+p0rQ1u76NWxvZ5TYNQzd4685
eCEvoOTZm8Wo+ZE0VB66Pn8SkRpPdI0kuIe6ezLLaNE4AlTWUWYPJO76YxOGhu0Rg4ZadtOI1jBU
sMshD4HChdNQ1a4F7SH8w5Hob1jNEybRXTwu77Z5SQ9JR5Fo8H5sTd2qxk6XBAXlrl3HqyYb9NlK
jiP/sITjfKLdHLkb2jZkf+12nPMOsjQVtgw5jtr3+8h0C0R98fH4UI4McSgGsE6iqU+eU/BNodKN
ulsw7NopcSEOcSjxoKoMZNkoXLB0AXto4Bq5h7BYeKvGLntmzbr9EAXJIN0GhuW9puYeBaQtqhHf
dleoOQYxVYEhLEciwRUmU3FpBHJFkrqeXvK8Ezhw8hhPa+CVAbXxnTMiqaHLlhYH5Yl8SLN+LiC4
zSR+1Q0IYCwpWFTC5QREVuX7pTIZgALhKFzlYaP3bYRA2U5P8bBfWx6bvYf9idt3YxrNVZ+E1wWJ
MvPiMw8HvAGl5Q2BJedptTArHFM1w2wIWz4GQehLuk7J+9Wv2xmClICJ08k25cyneN3RVYRhCcRq
zsvW5OCFip7Kegkj9hJBNeA1UcyVnYmjdwH0p3bJypoTWsb83A00woK0Sn+YvA2KKu0wf6w22Rc/
EoSiDxBF/a4ZkLbdzJAEt6GdowpPvkggf9+ELyvLDSgWYoi+Guqgw+VwwCENAK/bwFcU9amTw6Xd
Qnmyhs97+N6OupQqZ7txpKwiXHBfQnql3+OTW6iNB7oOXQMHVDNFNUkm+4LDTUPh1UR307a4oyFj
v5YUawZ8Y9+p94Vg8lYBFfBBp6u8i1eQcefBbbj7+SXDY0E718j9GK1LsGtSOVkUQAaJgqFSfFNW
2f2Mriyow1MkPytNMDNha/YFXcXlPCQwxBJdB1C2KXiyA/BMBKVFL3bFWcz8ozNNpkvVZno5TXOQ
vN8yH87HIXTdiwM9zFQ94tiNl5TwEtU0RxGIZOoCi2Gq9ptyBa0nyeUhHFsIp6xO8kcRoibaNTJM
P6mAqalCz0a3dbgNFlDKVTh1zEK5BXvl4B/sh9yPGF/4LavyFUbep9a23WfVYQJHid6eFjptslx6
UhhsI+SluHstMbce7CUGz3Kp44uUq98D2Ni+tOmA5AdnKJQFDDLOH0jOMEjqszYE648TfhtaeDrV
oHaZ+yXSwSu6UxQyNolnl4xHzQtYch9wflOcHN723/yU0bYaumJMsLJW+1lCAvXs2w7lePOzv5Wo
Gf+v6dB9xbkwAwgBcOJjHgXzUCNamicuJ8iNh20Eqt2Ilstxa8fNVI4P8xlOH+OuDaj/wB3JdlwD
YxxCf6d9mYZcnYUKdFCZJmGf3QBi0yEhTYBKqZkJeg2LHyJ1mqK8e5nTUCf7dgvQXSMuQ2dAru3C
dkF2Rc0VLlJtvfAc/44I6mhTtJg3VE4H/NMSKxwwZurRiWiLDr2oXLchlJZNEgznBvz1oep9a77i
r5H0JzNSjUCq4dW1pLl0dmg8SgchAZZB7YY3GRIcUTVhI533ChpzyOxXq3ax1fFTHtitwsmEX8Oe
jLB4C0gHlCzSAvojP18XP/tOybV3EnIdnfKcnRm7SlkWIg3ViTcJ1aqU3uC0LtNGT3SoNPoO21HZ
cJG8Qmtw6O81E7gZYSA2upbtlm76oorZZ2E5rB5tpygbyLbPdC9J2S8wp3hItwLtmbVYhtcuTnCv
BjjaLpXPG/wbCB3qC3rWtH+Kws6GOcrfSD2ZYMXjN5BadEfXTjiFiFArvuDix0jeWuDaxi+6gxDd
TjfosP6zlYP+FW5S6CAxgb6G4eqmFYQndTdmTb+DF5kXR+oJXaoUU/XlcWnG4ZUkEd4gTARu36/e
TjQgX74Q0sIewFuKZ5AODBeXRgt+p+j9KHc2YUF6WJNtRMvLmwI3apIGl+RshPd3eE5XtbWh6+8J
zIjCEo22QF9GM2r7qjIAGko2NFv/RMNJLY8Il0wcLFzG5C2JDRZli3Jd3uoVLhwJXJHEJO8ChB59
M09yekHib91zly6NeQos3eCZ02f99UBjjYP6XgyRCpMPeDdtN3xR48EJvoOQB74VtMGm9IQ2IBmB
ynJrhSPddncCGo1tPeM7LJd8aXvoD6QR2nZw6ISjsydDN+14irFhtSgMmqFYMfkFCZJhQPFAhtDY
WN+QdIVshlniZ7hShKhSc3HUSbCXXbbpD3Ez+7T8vzRsO7Tb4qTsXZNkYHOvEIca0M0c7mPfBf0p
723y+udx3+8D3gw661fNlzjHRg+vvp/X2dZfcBzCM5D2eIRVG0bjfQdqY4B+ypwuZUEzw/dRAI7g
34xZ35Cf8KH4W8hnpwkAT5jKvLUiRDKN2QySpzLNyPCK7t1Mqwar4btBeVeH05ac49XCkCifr8KT
auoI2a9otZTOSyhaei2GqphpApm7biq7heo9xECTT6PPna+T1qM0HrcBh/3qIjieZ7PLn+KUzO+z
MWj3RTBCG7AngamBWDJ/B4r4HXr58/IKjB+hPgPwBRSj3tzTjYRDgONjLVEDc6zt3pxYK8faRsny
YHzsb8GL7qCUyP7OEOnfnibGj2DawqISTS4YLr0BHIzYajMH07acRYjEUiqAPqCd+L1NBhQQBSZQ
fwea+QlO+8voCc8SSSs40ZB9vzrGvqWumI7badZoIxmtwCuMoexTJqQ4LwKsNAigFPmNlmN2T5J5
OHe5gYmAWSyD8UtuyR5abj4o2zYK/zMLmOtDwPwcsAKsNMBfwuzNrehGE8oRB3qpmnB5yLVeHkRr
kC4aKpAb/HkX/T4B/vVhMYX2Mjy7QuymN0+8WMEW6W0wlXOhUVy1aoimqlhYfPrz5/yOG8L0EugI
SCEDH4CVBWU8jDH/ulvXeRMCe6rH5rTotoNtySHx3LfzVKGVgbPhzx/3diHj44C6h40SJqTXCfcb
qFq3BrxDPOrL4efBw6GpaffriibQIW8kgr6y67UJhYMBneUNOVb95y/wVlIJV4w1haFuGEMZjaa/
fv6X+MR9yBeJuVCJ/H6cXlqrNggTxbFLMYEk7B45RzzviGUDpgWtla/NpnqCHs94RYhkBhoyE2Xo
mDgMFe8sa/umbLosH3YulCkro1xwUTUuivsqXpoZTTaH+FGNzHPUGFu4HZdI+AwFMWSA0ADuMhhh
0z6kx4ENpK2TySH2/xrLJLPDQYtBwjUHjSOMmEL0pg1GArERlSaL/ZSzNeaXDolseIdJBOyViErX
9WiUo+5B+QUPsbBL0D+htsCBiskNpoOjWHDoupnijfOO4s5b4NT1fgGZC0evb/BvP5Ne7mTfJJcx
i7JHeNvg1RHiQVCl9VE2lcAEBsHB0+R6EosW2UA4a3x5zND5wUUOjxJxjX1mA/SM9lwE+Vkbi0Zw
7LLpRuSy+AEnaByVuMccOUCDMcN5cmnTvHRFo5CZtG37DPLU9piR1eEwDWN8hUQ1mEqF6L+rG24G
HOgqm5GEuJws27FN1nX6nqgYWXRftBN5v4iocae1B/3mYKekQHNiiERQ9xswJfs+yvE+EUcnaReC
pbOWcYGUqlpNiyxKwt/Y7tGn4QeyCNzLBtOc7dhYRtzJ6QUHNGygYTr0Kx9JRlnw89LHZIGsEgA2
le2WhR5d4Km+LNCrgt44H9G+nop1GHfzz3eYeIwPmTCgEXVv/ZiVC+O8OGK29/MmZLjoDGNwYPxJ
jy+7IccXlddzax/cUgyvdhMOw5thadBp9sUeMO3sJYwMVo2gmHOsUFi/axzM4XbNIBtM9Un+uZHL
rRUdZgtpJ9a7II1RQCorVnL+laUtXsw9HuwcQ7ly1nWMzuaPALyZx5XJIC4ZsEZJ3WhoTZ1RNv0t
FvAN9gHaTggVSKGAHMoSWDy+QaMVqZRDFECdnVuOnJ5hpviIa0ScyuOG0Aq42juRT3gEfw4Sb4Mv
tNZAmodsK2xjrrDdt+AHj/qwyT3m3apAfGcEreW6R3X7N8Dda3D960kHZAEaWgG0aHM4RABx8Xvw
RV81np3oTRlHJHtui0B/FzQy47EVBRihYZehcFUbOL+XZgv6jw6b4sefL/XfbjF4SSnspzHCgbwz
guPvX2Er1pB0OsXgxucLKF1I49Fqyh4h2gpQRJSs3yDlh3vw5099m1XgioGOgcEUABMplCnfXDhm
cJDUQNu07OJcXKIA9Q2i1nXcrTrzOjM+B38T9//tnMN1Aj8BOQSgdgBPeAMI9Ni7i5YYA28tL+6X
tfFDzZboe7EahJI/X93b5RNS8EooROWB1gFi+m3O1AG0UrgFllYMnjxQsYamNXkEWn77OwHd/9fD
S3AnAZUF/iR4q03ZTqyLTQy5qWXr5ZcEVN+xjFuFF4q5hw6VyZdvvwAdf75A7Pw3KxfwaRhNgzkX
R0i9QTD+fdng0OtS2wQeuY9T95Rae15javpSrqobdmHcp994JpcfCe+Dbwlxs6pCkdvPto04BNPz
dfwW9sKEO2BVkovEBHGFKWmhHjM9R0+wFtc3xYLuZskBtXguMIz+rHlIXd03ed5C4g0IkxJtbzQy
OR88BLbn+bOCugIgO7xYzgkWXw+xt2L9HCWzHSsiyChuEJ0xYhrT/ot3DRkPGzyTTsBmdPnDAv27
FrNEw/jHvsg1ZNXaeMyLCJz9TEeH7Gd9PSExINWAQZrGYEdnzcmhJzZ9L0KHMGQhnzecfb/FGcZp
3UyOANwgarexcBO09gjA2fHPPkFhBrze/WwukQh1xa1GrZ8/xDMEH89MDby7o65v3smMBRjjbt5R
fZ7SRuQ7KCYOQA9NWqPmDa3Ge3ZtH+LgLLYHZqMNsJI8BlgFWnbIqDBfvB1no/M932IEss4Lcm+B
D3gP5+nrl2NmKxVmtt8EFKrRYePQq7eJdrgQwHTQc16RJBQiXw6JVPFYRR1wPUE3/1AqSgBCljPD
wb/m1FYWIrT0xiYCHetExq4ezDBBrnLoVnQ4SdK88Lbrsv2qp+K4bCz6aAfun5McmUUNDeNkOJM+
gqOQYTGr1lbkfNcVuYU27jUyOaDxjhhX52nF+wZH4CpiF1f54mdzsXIDOG3wyeXXmZCgO2gQ1xoi
b341hQR0me0rTAiuj6rIkRMM8N3ejr9+H5OgnF0oh2TSDUQf8/gmQ8vy45L0UQ2ZmGU4OlAG0loq
S14J5jMfoLUj0T2KabN9AixGXrqAgHY3D2RE1xxp7iFZi2Tv18K7vSqWRsODdZqaW9GhAb032tlx
BxSI1rfc23Wu1AKmTZ0A4EMqwA6xmH/BX8Dlx1fuOseGQ6pzdKzViqMT7e+hpaXBHtGYwF0fLkjS
0VYNqemLS78uy+Hnzv+PkKMfeo3/3mJCfwOR/n/Bpf8bkaMR/Uv0uyJTf0OOXlbD1s26z7/DTa9/
9As+mtN/wAflig4NYLsGICBi5T/ho8U/0AEBtww5bp6ncLf5r//zL/hohB/BZPjq5/evH/0LPlr8
A4I3yKdxxAKJjynAfwIfBaHxmiX9T5ZxBXwjfUIJj8/LUee9Jb6spJPAP8Tt0Zrr9Cfj27bjjSKH
ZoIhWTSA61amGGXeLW6bjjIy/pRl6LeLfiRHGBUPF29m9U0NIblXzPKHoJHv0xY4x2qIybhzYgxO
DoJVsHxOJ3cLaKX5MS5IXUt0D5o66VT8fZ6VBchy1mQPFnQMHdU1g1+vbWeGFvtoDnqJnsd8HWjZ
Dw1/yJauU6VNuEADuOnijywumq/BWJCzmHODmZeNJfoCsCi673SAqJUmG9qyFM3snh1pYPP9pNRd
1rerR/srCV/Q94q/B5yzg0UHfE9R357CpVhO45IBfpq2VOw2m6WPus2iskBgAAQtsy8tn+0p4TT/
mKf+x1wMBgqssxqOwOsiwsmI0a6eJtp+SLJOnWkfXQWI/fjVAnFVmwzqgNHS3q8thgRFDCeSmm3d
Ef42X7gJBSw7hq3GAmyBBYAAeNZHZWxTsQfn6oZG61rmat61HGxlwdIXR77a8UqzWwgqMTV9Iqog
MMtiaZkP6KtNnn0CTiK549stYiUz6XfvHK1GEbxbm+HTkImPg4MtNAmB9k81BjJtCMH4CV065Jto
pebpbutGVnbJspRbZr54wDJbkJfHAgPqQfTqlWPwWm4mJ4e85bfJEJldsvWV7PQFA3z3PpPj+hy7
6SSLBJBTYJfYdkzRDU84QFh0PapUQgYn5+c2ZfG569g37119haxVErPMSo+fAiEw4pQHq3Jyg6ke
BlarH8q237pK5d/BCITmonmcQgtwRJ58noYC9UCco0WGCRnVOq6iqCnA6ViP0rcfYdPw3CYpV+WI
xhGyMp0fGxrt0rYJKiG0P8WpBcwf+2s60tYSGNOsqMNMtq2V3ET4FXUzMg+CGhXgG4ol8EgcNJKl
h4pwaKcTIIo1jUMLRxfHAS0yU63XwFyNM7AgYr22B4zTgBqiiu8AQ83KNJbvtrDV+8DOuGGjF19V
S9My8YOr4IdBLoUJpz2OzQx8BUT2i08mTMAhsI6Bc76D/Pa8F8QNYSl1O++6KLn1Jn6f+nD9CNT6
clj8cgLks0zW3u6bJB1PSBIdBM2wxTaMOp8nDC9eXPIOZw2gHMYBBKbS4v2sNgAMwIlfa8AWzcOA
n+wG6ccT4LgRykGdSzyR2TxtaOwKUDrqmHZwJtGB2rt0mM6Y1QU/Msz5T4I21USz6Qj/E3ZPW7rU
vWsBL3bc2tJJ8ThQwLyRM25V7ovoM8lEV5NhuSxhAMnZpDtKq995BrFoWP2sp8aO6W1BGwaz7OGo
MB+tssXAMFsVDPIa9AlySJCe16P9nKAxJ1RSKQkJQpCeYCg3VdtU3Bm6umMyZ0fSNPVYsDu5EoZd
0vW7XA5Fuah71ekflrR9GTE0lgEBQrSBVjWj/kmsC5SxxhohZwUQblluAfx64U5dx1TiXonxlUW4
HG3ms/X8fQCsaM3msBaQ1YLK6rld81M3dTuFWj5rHlFog+e8nO2U7SLWPq+qTyAE7Zu7Fd0UQP4+
8YUVlW8BftNqeOZQPYxSBTBk9520I8BJLU/lbbFsGCNB6JgrBOdiBvSxoK9pOrILzC/Eu4gDpecD
bPfMkSoAqtVRcgsHjOBmLrrwQsAYqR3Mg5TsgSLGFFhDvKrCbsWKhwHOzPQttMN2PeE16kZ40YJJ
B4hDALSvzGq6AWMS5t1Rq6SrHCDXdFvaI6UfiLP8GEx0QzTg58hsHwdKxrpzcjqMwD2Vdk0+Uj69
pJ08QMZ8qNEL13hgCtGPtjWBicGFdChT9WRf5Qi8MXEQj0VsqVXC0ASAXGK0Av4V8dgevWfvov8m
6byaG0XaNvyLqCI14RSBgiU5yGnGJ9SsPdNkmtjAr/8uvd9W7clu7awlQ/fz3LEGA5vcvnvafHlu
yzLJMgRWMsShjKj+E32fuviif1nMX0Z7PxCJcR9G9DxmsD4spk8syJzQVXM1inpHwxLXTOg9FbMS
iFPtJnKFjAkPX/fKm4pHd57Gh7rjFQrLL7vSOe9cl/RqhstM1fiFkh6bVWD9c5jcvhbD8iKzFSev
E1C1+BRCKwW/L8UXk2oSIC4hwr4xfynv3LuD8UREOAJcK1M3Ad4WNg/e+G8Il+GDt4ODMPfWx8W3
27gvdHMoi+Hkw5sdxKAP0gxT7rbu0XXc520t4qZW6XsbOu9+WBanQYkltkU5xMXs+J+pqc/bUK6R
lcvPTBuEj5Is7To6wmQ8x2k3zQ9o2fR+UJ29G9pcvNeQUM/O6GJw7q1DAIsWpQa6D3dcmXxtyNly
/NWZUOoRd557yFL/NHtektGcdf/lXWXql7s21CgA8027iBjRNaDtO+adbx3zMhsP1RCgT2jCOMvT
MhJmQcmyrEvESf4hUOqzCm19aYrqhucPYd7qnD17GA/D2v5Xqu5rCnXczSyMc6Zg47Ny27P0PN6B
V5rYn1bDQZpaVrR4p9mh8AcXhYj1byyDk9Ou8MpE6iS+N7v8vwLIuolSg7S24rS0XrqurXeM/TOI
aveurOJoSVa9Zuj8a6t8+9XrbXvfAuftsh4qqu1n82Jx2u48Gt4NegJvklqJS6oXktXGkXD41GuO
22Kqj87ptkOWTbCiazTKu5g38482S0272WuiZlL41FDsHe0m2OfyxANHjBVE8BNAdEzN5b5R4fxA
wlECvA/Gb5RAolZ9sA3DSyot9qg2IwP2PKruBJfXsdGXs7seBpkelr7Zl7JFNlZuA4it+akgc2PL
7g52S6jy6lj7xeNmsgP16Lr5WzptLjmC6mqESH5aObEquiKAKzVQwQKAJDPSvY6zejds6XhsSKsY
A3Rfnjm+5FkFTwiNyy1exW7ZB2TYV/vMTalEs57SQJbJhGIFGUh6qjBQYg3hNKbvjAA1ug7dwXzt
jeXiCewnoNKPtiTF0WpIeFEyZcwqzU841Yqd21+i3jKroyYQMZHMI1fpMTVN/uMd+w7uuCv1rCdf
MyzoaQ0i5c9vZGlC1Ov6a2baPw3GLCLg1xs9RYm/Te5ZihwxqeGDmtmZNE8qS/sdhu0wbqrBwqLU
9bul7T94Z45IO2P6vO0YIXMB5CfGfZ7l/lG4BT0ZKzxDltv/TX7b3lBbvAyEe+4oKfOTgQmLKJiC
+/deBO5jxXllINWILJDWbET5uqV3aGT2rzUm6wWHDjfZ3FxHJGpb00TaTXNEusP/xp4KJZWx7pEj
9HtrCXBJNcsJzfdfb5vGZMrCo71NX/Vogz6KtE8W9oU9hYnZHw2cuJ9mz9o3FRJQ6BpvPnpEashI
mdvXYOeo+LIlPeQS6X0+muvF2BjYRs1jtSG3fg877xt32HDoBB4zHCw+EySVfUVvLjwihhxfzT7F
WeWEzfoEevFbdDWyY1VW1heLtR+JHKUS5TbqObeC5Vh424EB7IRG8dX310uer0YCdNS91mzHCXm4
4mcqMlT7rWgu+I623SzxepboMpNBSTTH1bCRh2ltTYTY9i+lFaSBrmE/PAivfVhn6x8E2be1Iejv
lDwPVRmnafcFwJU+t6pSCaYs/1CHTnusxD8UEKzkrvMcBOvnKM0AVW/tHkXbftT33cRrvAxBagOy
M40oTQhpy4b6GMpluzIkHnxmah857k6uOcl6pXduDNNCDRHWSVd1RQSvN5OF9+jpO19dO38xiTG0
j8NxcfP+ZAaGS2K4gDkks8HJrgaerwQ7WvGCsN3d4So6arHegtx5m/i6r6Sj8rf6Csw/YY4z1p9+
LNpfn6u75KAr14+tGP7rg+I2SOfR6mTDs24tJEjTiRPiX9kVinw2z28YOtAW7NIV1UukS3s5r5bQ
D6T6ZM9YXrYn2cxbYo0yOwsZIjakYWCn/LaL+wBz74RqtNPdvzQkl8dqrvWWKzS9KpFlz6TGfS6n
Tcdun9GxuCIjl1XWXjU9HL+cNDB2VWbMBOPzBJptHuIvFtO/nAymt7uM9CbmRv84uapwagT60Vao
QjgMPFy8fWpfMto6VdJ4U5qsXT4xec3qV7ZO3aHAIPKdC2Cmyll8NP+ML+A8Lwoj5mnLy33bV+Fe
YtKaHPXPwzdA9uoQlYJfQWlXHxkatENJgySnhvrtWrQGGukWixSDTNsvTYQAAUNiOAmwnWI7OTI4
rJmDb4vVJK7VSjQ48l5SSqtjMNnzpSwUojfYd9666XE2pdq7GvJPdkuM6C6I8JlbRz8fvkcXN0xj
IYMI+fMmD8SqK96JdNU7JNCKPoRBm9dtth6rNj/hZBwOyqi9ByGxpNmpxDc5MJqEcyJxD8Wiz4ar
CqcrPro9JMkOo/2adHL73WwDBJIwvO4pTMvwwfV0orTjfga6eBVuWJ9IwXXY+7R10vX6X53xHqJA
bH7KtH8V3bL3O4fLuvAjyX8aSgotDaN0H/PihcXgVExHw153bXnyjOqaN+q0Yub9o0NbJCKzPhFg
HmETH1lRtx3u6b99He6XgZNypP6znAACms0iqtKPqX5eE235kubS1Du3rbRjVtCOos+eHshyoIMT
HTFSN3F262zZDWazDIjbgr3AEVit6omal33Ft/mqPACU2vaOU+A2u3arT41Xn03BFKM3geI8M8Su
N8z0E+WKEc16aYed39VWAtJZRvM4Os90tjs7a5bBgzOCoDI4h9cChpDqAqejvmR9GXxH/wxN4cWd
D7K9qNB6DRuPwUDfdwRyM9Z8r+22x2BpLdj96vQ1DBWF6WnlVwno1XxZOlu91eOEkANys985UNL7
svazm512XlJumUY/odqDDktk/pWrj2W7pTHiSsxZQaGn7yGjfqd37QNqrT+V0Yk0HqTLu2v5eo7S
cX5V+PrPaLb6kzBHhhSn2ttZ1iZyEtV5XctP8PjnUXXrrppWC9h77l87X11mByiTnMQAJTly45pS
9gAPpQ7PYu4e5knqnaIM81QurToYkLk7JD/F3lwCiBZtIfhe2bjttqUU1TPnH7dgpknu1gJ/cb6k
w63aVXzfDAFsrlZmf1KHw7jZeaQKqSo0cY42X0sqDyHhDE2AxrgtpwffoydQaMxs2zyZOwQ47X6y
phRVviEf6mUJY+lW9sHY6uBj7dbPbGFQqyqvPWomMXzLvNzhZHwtRBwk2Dnf2nU8IxUghqAHmFl7
N/LWtL3apD5QsOk9oD8x4mYpClZ+7EUsqUiVlJe/DxxqQd/ZXKtNdZ3kD95MLiNJ+Us7Bc3JLDoC
pXxQEqu0381JufiMiX6VgVgiIMz1ZFrhVQ9cBJmz2DtD2XQ8QIK60ViEBysdSsY3t7m0cI1UP85I
pwuKRtEFRr7VOYcN89RdHmUX4Qx1VyO288LH1qMVAnL6v6VCNdUQA5CYkkGq8MsHA8s08nQ8KTSq
XpU2viXleqkx/J1Q8eMTePMVVkBEzWVsdWQjC6/WeKly+8Vc5HNlivAjmD2ue41/DxSsjlbDFnG7
ZMZPaxnIRgLx7iNyi9oakWJr+ntZBGen9vbbireEiR6Lq1uea6jcXZgXzDpSvlqz/VS3yzWvsiyZ
BuvGnIr20xLmGSPCRzeAUy45a7EjL2lB7qh08zhXwbPve7+6YbkVy3ri5n+cxiFZBm8vujZWtnsc
SGiEC2lxZtk7TGVH39NvKBkoVPK9pdtbtnnz6c/mA4GAwbvTzMhFwSuesc86jGhykZewk9mf1F2A
Dke1FPu8yuVvmU1rrOmOwoZqyf3gDMxkY81k4ZHFV203C2rqT1oV2XVbG2ibInvotOnHuAE+LPDR
v6rl3hmJ3xAj/0WvMgxHjpPt0/KnXpoTa6AVy2FlA8ORVmiR9FP1QbfjEUCm+etmeDt0KnGUGZXc
V427b0ajeYMxw85XBP59+MyTPJy4RWxnfFzEQqZi7liH2l/eVA1G2Qz9/MlHbE+t4/4C4+WnayQ4
gy8qwvfa5pDCIO3tPsj+NoR7NIAQNI5wgfkzBg2+kbgDMIgGG0Bh3OY3HPy8NT3rQDn5c9xO+BHz
GWhT5XxH2do8Ofy+QajWG1ZSgMFsmA9E9R7Kpv8BickSq1oRz4txTkJWm51oLGBgXc5fHcchxtr2
TfQugVHNrfDVSzWv6ritfvdil/yWw9X9RDr6bKRgNVgCDJLWScTtF1PHk3br2wRrecsR4bLN5AdX
p79bJa8Tzy9meuM2pZl99octe/G38WEkRxIx8nrSWzNjY8Bjs7Y9LWxLtA65AeZVN+it54d+HhPB
a/2OFM/H+SMGQKoKnM8BbHWn8OKZun/SDVP71vRHZaj/qALbNe10sNrJ31Ohdc3t8EFX2C9VnX+B
H783zvKPI76M2LC6x7aZYxpu0J26lGz5nh8jqF5eGrsKo1ymHfVefsftBde1y8FRkr4Il6Mop/Fo
gAXnYT+yYa6a4pb2TFbEGC9S12wSejyFtWpPWj/UZf4gMjHfdUQrghiziix/YyrisI9QR1zHMr1k
gVPGPs03whhosLO6L4Pqx6QWy4mRFp4MduCBTzijbyliMYBW93Z6X4V0EPEBJZtKe8PwNCJqbgwm
9E6/G6mazmG7PUjyCc5tUMtHBsUBeLl8Rz8jo0zYcxxSaPMG0ScIKjAuZUnszLAFx3wOvzZdyWc8
wwfkQI84sued0W3ntbT/ZP74bK/rP6ThyZJvYdLU6UMHQxNlDTCGB/z8r0mtl6G3ziOQZogjYCfG
dI9V1Ymc4Z87+WGcGnyv7OtD7AzmbXTtp3bT5n4NR0zNnlUlRckshg09Moc+PbtmVz35wqjioXOa
nzqAxbDX2yjlzvM0Hu7CYmJfRzVESmRlnJvu1dOpeVglbtQN7RYvbxMkbdeTHqtcmN6RA05TBNQN
Lf13qX3EdbpD3r09lQ1fO5dqvm81hkb/9+i36tJ0OkWBqncp0TuEeABvM4e+eoGhniWVfEmHIJdW
72yiJik/m666A11sMkVzR71sdDb19FrZ/mPKqLngdGUQryc4mArFd9seVDo8IGeuuc9B7kpOJnN6
8b2nzPKwCmCM2GP+75CNFwshDs4zZbtI3qdw23s5CAhWpSRnLraNYUlsbW8PrsUgBqvh7Q3+/Hjs
h73rTNchNE7sqPc81fVv4xR/nR5LeGWXL9yX1alW8qDaPs4rvzsGM3Yj5yPIbPMfuFrJ2hCUCctf
/jcgVBa7Axq2znJPfYaXEMXEtBtmJoYyP+jKeDEEhK5TdCc062uktrtpUfmnpXgqfP+IK+tChIMX
CzD2cTQtjNU+CwQayoPKChnTakaKUtU8cYpL2DYzO9piTi8C8O9oNTI3D+hbBkCnX01hY6IHxOEx
XBBYsMFHeDrOXuthwKfwvgg6eIhx7C6sF99e5bzKHEKNr/V19vAZ9jD+qOFkobA7jeMtszBxQ6bl
SY+tLQ16jJ0ZqSWawSZrUdeoqUj/oHr3cFHPS9LhJEhsyx6PVphzyuHn/JiWqgIX0273aq7T9AaF
eqGmGY1j7v9lvbx19WZdp1Hn9aPooMIjeguLP7ktTi2j03JnM9dWXhrppbdVtV7CpDmAB4mNQ2rB
hrzlZDSkd6qgqyvjNsvu2R/Mb7daqwQ1Xw3YPx9hCtpo7txXlfZn4MmN43M6iHDkQG3xHULwP9IL
QA7BBalk7NaBcVo6Yj+ivoEAmkmbYU9a/lMYx5N02X7ZW7Mexr6+Ac5yFkxguPkMFpZ1N8vGNqLq
+jms2qNTgpUipNwFY2AmaN2OYflO+m0MMnbjTDR2Q4cqYJDyrbF5d9AwVbsSyyh+xfEnR8DArueU
H8JzWVjnAldjSTWXLbkf6xfWvl2KUwKKV8ImGMUz8b1TrNCsz6WLz2iSCTUE+2Vuj4bCgWaGM+2c
Xczqa+/wnuvdVtCwK+T2HTC2oUr5tkaMjJyDQqFV0JAnRLitQ2kcDKM2HtdR0MGbX7tmCY+uhkxw
kStiXZrFRP7GHJzKnm5OL90ec3PuD+3i8s+zkfq0NAyjiiEqqjnlaoFYMRg+TRPgzlqF2BlD8Da1
8I+r6xFMh/vkJceKd6DCQSPl6MVDtmEBtNzww3Q6mSCN8nalM5MB9qym/mFu7ZcRxjfiyrGTAXgv
srYZx+nkY8Kz6muZho8YMp/KCVwbRWq8sRCpWcYkwFB14YRllCH7tDT1T4Gymmju02G32UBUW7aB
JBiOgSI4cF7J3vHiZaR2Va687P49WoFMotK1rmz3UZ+23tFjh+G8ocoT9a51cRrnXz3YQBYLE0rV
wIl4IdW8lFzFODCzk2MLrLj+hLV01lN2aBkS3SjH7rbvg9I9hgTYnJqUQQf6KV2jlaFexlZdlc/0
dlAr3BX2OwTsWZY2WQMWOp3imSvzOAR+wENSLxd6N9YSuMQnDD0PB17/1TAP7CJ8XLdJCMTA0SQm
+1XI+tesNv2M6JfAhdoNBjTCfUHgibTIS8OlFHWzwjUcrFYaFaEbvBhF/pQhDWdpsMe4WFyb8CK1
fvVIE//gwcIEatQfILYqZkQ1dpnh52cnzzK4J/JI5i27le5SxIuX/rEN9xHxUaybX/xmqYBjRhFN
lhQaEQyoEka56b3gatN2kZg++RlTLY5Mmpetu1MC0wMyI3ggZFPpQLoKFOmTSqvbOizq1k0mgAYu
RHtcDm0JCFEJBAcYB83it8e9ZFbzc7UtT+FKCtVuGpdut2r5PTl/Jg+JbJQjhoqI74Dd/Bbu48I4
NQt/Tz7BS0D0T1sUDhLocDuGFukBWTdfA/LHVf6Ql/4+c4arKNR5meqkXv0xzkG4bnlr/wRWp69o
GMv4fz9yuf6EWxXP7hBXPfvphiFk6Sb9nKZVxlGOe3VTETa7b6XbT+kdm3U+WDLl9mdzrS37dxp2
OMRCfdpWQiJY7xANU6vK/JA27HkWCGA4Q1CYxrijD/AUoh0/NA7HmHRK2Nkq/E2F4w2pI+lA7mO1
LF+164Jjo6TpVfmADzzRW3srdBo8uOkURu7mPAjF96FX0rt6B5Kj7Z4UovTD/6DWWgWglaF4djsB
3TQVdYLx2Yh92zPj0Ow4WsN7b2seTB9ro8PY0yEpGXXafGgzH3cpeSUY5vxzLsbrMjXHwKu+tXBe
1EhDcdE1xrkRAdxUGbDZDz3/s3lZd9rLHzDDTyAyRLdUFAtmgc/ySp43mkF5hGAYk6BvWbi71r/6
Vm0n6B0DK/KbHLDOqLafpsSaPfSSrDNECm+bzmokNUiwTkPXOqSHkXl5yvvO+XTtBSXF6s3yIC3b
uM7/YyMqQYvyrveR/t2NXPXvwkKvspBCxl3beo+9i8jjkFsdD1JtfLhV7r+sqd9ciwFIcU/V2lUt
jsNT29rjYyPG7CInz3gOZxsPXOGLp75dwp90LhQdT4suL4AN5p5WIiiLtZtKCovLlp+ry+oT5GOa
CD9zztiMAwe+JHXfhhkxG5FDPtyvXyb+qpDtiGqDJFlx55mi/HG9Te+c1AfF6eyhObT0YbOWkrlG
GM6sHyenWg4mj93ecnLvqVKN80vad97W1OqRMDomG78X3wttIotjzd+AtuVuTbN9BT2EQ/XYLaRZ
t6g4+bbUZWxa58u0VvN5m8dpPxLmjoUeqTp986xMRr1LZ1vu8rLcDiul05HoVnFzkIv/1J4wE6tp
C8yUKTVZzYD5rgbtZ7m9pJWH62/8QDFgQ6OmezfX3b5zZ/c/5bYn37xi3LuuLlEwJMwUX4VYmSL8
Z7HUr42xfM41JjHamP3Dohj6Q1fdCVbvllLanBT8VUaoYc1/DQlpT03R8SHnJb2E/Vw+rmaQ+BVJ
mjtoEL/bp9XEYG2+DyqQOh4WA98AYWQ7RFsDTkGCJVaycmBJMliHzqLrpfbYRKp6ORfWejbtgBC2
aQifW0lgf8vV5RhZkrf6/loNcL5ot35cu0OcK0r0MTZCAy6CGF9T9ZXbrLPzMmv2uGFM7LJwXoIV
vAGDPn3bY3EkT3MGnTPUnTT0TsD1QYLUwWL0R/D+lrUV6Ri94ofmPIYNwM1cwMYF+d+sG8andbCs
8agx2sPT9QXAzf+P1SIeqsz9PYtlRhWi4A6E+43WdufXoj4Gd6gl22b5gNeviSHX2IdN7MZ6hAjz
ezDdesz0A9I04zSXa/DZ9fOUNKKDpvbxNhBAU7+Y5GuSHVEb62O/8IbDBjR3zHiNtoGJWW7eSs0x
O040jT2WEG+ym29ZqjqZsEKcfT1se0VGyqFqHPdsqTlPgmE1P7dN/HAtfflOeOpyLS6gD1zznWN4
f9ZcBue+ahoutJX8U6Pw4DcrXEGLFNdp7pbXFjiaXy+JRS94P98NbXdpDDg740ZV7Q/BRcORcvra
YR+gnAor0FluE6cNtW7tVTn44ec0nVDyZuWr8KbpF7EQIotdRXHbDnATvN7WWzrHmGL9t8X29JF0
sfwIXFXEvhxvTaX7FwTh1rnjxT8t1tqeRo7lc+Pr/hLmLmIjlObl3hnq5VqajfGTDWi1+nKS/5l5
YB5zW2k4PXPBTuaPeUlwXLrcmszuKNXe6jmphiV9ytzG3tdGCTVRUqVtjgPXGHIRFq3qiUS7B3tU
V5vhmQau2f+YLXmfAv38pEsAmtpL1UuvOhQsHnoXXLjW62rV2UmM9QhFxX5DrfqmnhqAk+NUYWD0
hlk7EcEMf0iMBbOwGtRypVYnUbjVJ/q7jiiRPuRnFj+4LPudUJ26mpbVn+8Zj+9uNWk/JpopZxDL
nhBm3RNesHDBdfpyPjVy1P/5U6PeLGSW17bF+yPbK6I1ft8WAXBkutJXGebzb9n27T9TjRZyO1HV
R6ezp6uDeAegwczmX/lAfTty6bCk+SADUm6mf7iapscUM0gCiLskRY9gTlBifsMWRuAc2QlPyzIX
L3MlWCUpxyyOxWSx70tdpi9kMJnscrzaZtFYF96vId4C04/KDcxrDT33roInojGXFb+xYQn4BKH8
jRt/vTahjywMjCTqvT4/mVm/7fPR6Xfb0kx7W7jTOdC9wUCYZXE2p3xuXESkxPnLi8rT+cPo8vqF
P6k8s9l5/wlP98QXGrmL3aivrXdUAoTCyNoVT1ngPWf+8IlgvtplqG3jCss/A04QHrPJCm4maFl/
MEy7fMpQ5F/rYt2+xnqC8i23+jce+BKq0AkfvRIdhW+RZDIMyHx6rzD3TtnXj6ptPaCwnvwF0wP/
88n+qNkrotapZZIXbYpSrsyenYA2ICtU2XFLbR8QYapf0tRYDlrWxb7Al/Tpba3/aFVDfq7EGCa6
S0cikpzdwvWwm6Y1uwxWwHO1zGJXLEH5YJHWmUchZd5PHbaFLykWUMG162Zs3WP435wu6Wst7f5d
y7mK264Lv2VOdFNZkTmzOGuKMn/pdALzVeEXbLEz8LSHR7D/+zAUBNVLz4+cY+pT1U+9EYRjQNAl
Gf6HMwkH5aORDR8FSQCkuFX+n2Ja2t19oUnSviP6ObXa5eJYXQ3kvYGQiko9rU5b7oa6558R+r7X
Bmd9aBn2G4ERRBoiOXd7YtK8u6reQ2nFTquCa761CP9tR8fSmcd/jWu5e2yOnCYtGB1HID+Cn0l1
rJs8f5pIuombvB5iMmMBSC2EexWi2yeW1yw/IqjHJoU0079Ji9NrqO1xX4wYdZNmZZTLWxDFGVeK
epi98W7hGxyL9b8df0aimfBw2JxoyoXzJF3BOm2GN8WhRJ63SIOcEHKqIqcR4sGrsH3eg4TIF9ym
izuTmEZ2iJgh60Y3MbQyf6UqJFqGIXHUw4vTS4B8VliDpyeW+fLSBa/W6sgnURbb2+qJ4TJkusp2
o3DvOrymflkrF93mTDRRAdOQjAo1nmuAzedWZexbqYezNevsuckdh7hdBrvZJAHYS5vuWFa9oqF0
EfJcC6B56GQjRgwn42Zq9WdOrXSkdGjeyT0UT7nZ/DiFF7ysq19/k5NAEp5P3hKRqAApQ23+FELb
AHZ1sB4YcwnGbJp/q54wXd+9gTPjVNh+27NnxAJ6NnZJKYg9cjR+DXlHmYKYuv9Y/lHKICeUyiZ7
7bvVeGkJ14rWpSz+WWNbx5RHrNe18zriS72we/GRBt6fKV1GVjV7j0X6PJA0Bx7rqNdQYryIYIfN
dxJZB341oxG+weqhrVVmnawaEY3nEaURcV/mf2vHHpjdLbG95ig2dyU5qz+KnAsibAvzv3vY1Q3q
B2D4nrwlx9b4zIkEwMi9Epc3VzNK04FZEwv+Y1lL6AB77f+a2rbfZa2nveyq4IJlhaHCa7ezQF1w
xPIEg9b2KHlMSJ1INxwh0OAYSpeiLV8MPiEJWo4dOaUxPltkpdykEXj7yVkIFpUE1EB01iq2DSli
GThTQvAek1CdLolGseZBvI08uPPicq0YBAuYxcuykMzjmN1tzRmCkQkVfGSkdfGWd86ud9GKn7Wk
zlWT8vacsv4S7lFZQ9w4E6goT0gWAQVOr3YOJhq1ehAvgQFxNvTr9G4Qdvbu5iTVzpuCnxUZ3tCV
fK4tWpvliJJ9eHBV33xPLqMnCRSkD6thOjT2VnItdOF7X0/ej5EyBafdejDazEqIsBtjOS3DmfkO
eb8xWBJLFbAQW0J2M0thJLIGkMn8nC8rpBSnqQPxC+2SvLCMtDer2mqgz+I+cC6EYhrBEr7I4G6q
6/M80T7yPFm11c0cu6/gHlm6box1vjSIUpy7cNem5EOF65hfis3yX1v3Tm32JPzuqgGrzM5FA88u
VZBTXOnilxwIhdZtf2VPoYRUGd7vWakinrGp/UXgtbgowiSG4sVfX4veMlAS4/6CeQcBfS4aNE8I
BYxLVaUVQDmxTMf8nl3czohZIhFuNWIDD5NjNACHMTEP9m+XUorvLC34BnJf/mesC3DdyBqVVXm6
DwJERi6vWv/gEk/TA/Vq+cshJxB3RVBfgzboiZYhC4U0Oic7kjrlDMfQAI1fWPciXddsSF7mPXWt
VcUBIXhItVbT3W1ZYCJpI620xUbyrrdFfeG0Fjef2NezNyAGrkuxombFVBlRXqB4BrvgzVLATEZu
QRfwbzEKhGH1VKTVAHVOvuR7AHD9VsHjLBA0lj8/TLpubPCz0YkHPOlJgV/wte/IxjngCATXRLAA
yVJoq3on4PK3v7Ew77dQLL+RxQLrtAXr9yYgYHeNXQdx2a7WsfbLPtu1XiYuPOzhhxiW6XmplcWH
Z9eMsGOxhwQjIWnkEQYoktMpSEa7dx8I6B7eUz76GUMMVvauGn8BJpeouyaExv9zXzXdAvyKX+WV
SEWSCANEusvUL4AFfn7odP0a2OOTLYgSmnTuJHQib2ffN+tPRZDpLsPAt8t8gMKhsP1YS9ZOltUS
GVuj/kxFN+GuXoM7h28XpIOKIbGWnOjXBnVWCe7zVgmSuSZBK2nqZXTHGKl4suh8OzWIhs9rzh+9
Zqu9nzbU2Nngp7vNz9gNN0SsNbCSsbwRrqvOyjKMqB4c+90NlYuBwqDYPujSy6TC9nXt/o+7M9tt
G2uz9g0VP3DYJDdPJWqw7NhxEktJTohMxXmeefX/Q+dHd0S5JaQPGwUUCqhUUSQ39/C+az3LTH/m
HW4kSFBd+E6YGq3eGgXRRsjMmltQAs3T5KtfDSRKT2nljUg8WDEs1TSfI020ayr56teo7rsHIVIW
wbFVn6Rv+mvGOGxhh6zzktibkxH5zbZGXPPgZGn41LO3ONC+p+qsV4myMjixsXbQVfelGm4oEMhN
Fpv2k9PbgxuNuv+pZGN1Kgoq2HjgvIfOL8ZtVFryJ+Fk0ReB5vgXURcdhLgqXFsTAVu6J9Ktk+A5
gkqYWo/GWNtfwbOPq0HEMeaYkcQH9C15sJeRHbyEfjopVGqpCys9Ct0RBumaroNxR0XY+6I6UfLs
G/ghiyoKP09WnLoZYRPf/dLIETWI5j5SentfZ7PYSkz+SGkZDkSrUEhU4VevFFOJfqTIVT+ZMmkf
ukIDbpkbxSHM4CGHBquhMih4bGxNuPg4BqTygEE5/jW/ethu98RuRz/6LvE3Q1whAhKm6azZsBCR
we4qiDdkGnPgbtHkfU8rbNwroWv4AhwqhgVr2jctccKfVRh/YAM47OvebFYpLYkfiNLr+xn5deeF
tgUk2OI7ZZWVgHsbh3hBWebdLnCYyJxago5TzeYgKSetmU7pUHsYCqAba+usQdZIxrhx1+NS+cpW
PvjloGp80VG/BjslJUVSlT4LlFPSaZg9SQ6CvtT/5Ec9/ftGU5y9YQ8gj2H/7Qh2kjQG+2HHIT1/
N+iYbYZq6jm0thbGGgCBHIfMO2WMKxg92dRsOIjYH7UyooeH1cw3eu1bTVLJsdCsZj+0QKZ9KwxI
e805/g81hCAvpjhT5gGKswJA/9ppxfB+lnrzwXdjjNyhA18dwqJaZYzeXQ/8kvODd2CiB8xFDxMC
vOj/hZNNlaTRSFbRlR6jUVmGjG1tmIBAEREU/AzNTOyNvJNbHSk0/Rgn22uRX6zBTfVsth1rOJR8
oOyCCKW5q+YzFoWV8WBWZffDc3TvxQ/MzKRKS8dusGX5sxKTDbAEhZo+VDwMddQ+TMlArUSf68HV
UD39k3f0V0fSD4FzpNFTb3dGv8bLMgFW651PdhslYJuaYU/t/KceaEa6tpnIqK/obCg9WCUrTw2d
YDMpXboHLaFwh8hS0P+VXnlgAdKfDRnw70wtFC9W2Saf2b/IdanKyv2HnrVT5Wrg74FzV/u0MJp/
own1DbpmJso0FwjpCgWpida3Gx3u91ohCmXTlkO2pqqi7LLAr+9qZNpuUevAU9rpV0V7nxghIOks
IT3tnBZrerWSmkFbVaTJJ3jjarKJ6UbgEszoEKeNKGj80vbRIbdE+oNqtsl+hOr/UIGJfBriuD+Q
spTto8YIOWr7NF+kPYQAwgt6l4xCOlZsi57ZSbyTTdh+D5142KZJWG1GcGafwgZR8gbKAShIAzlj
ZJTtQ1oitpeIyNwODs66bvzwYzoony3Ab+umSvQDgVLBIQ+r+mWYggHHRiqefaxCBwCSuWurzbCF
XR08/2M0HWdyYYd7oGPwVUvF2Rb4lrcgnOA3FGh8I+2F9YluPFTL2a8QIuKqzInThlI2P3zfC91E
i3FLGEU6jYS6M8JsW6++MjtkG44u0zYvRsNtx1QvVv8IE/5eMRkOtpi22LJ2ac8GHcsH3Qzku0Dx
uhOq/+LFRyjj/hMivhlytbd2EbufXRQEiEFqDsb/NMRLycBIgv2AJO995KE/hmUGmFtE/S7kILNr
cRb95k38lW35qfiVfWyqX7+ad9+K/zPuZRs2yf8cewNSJ/wz9Wb+079dywpVwv/ooMSoxMLK+G1Y
1mzxH5Bbhi1hSUgdt/B/GZYVTf8PxAdHOmIGlahkM/9X4A1xH/+xsRer0pwtrw6Isr+xLC8MywxT
UGMm+a/gM3Ss1cvsmVImIX7dWhwhsI0HX+nrz10glO+IxygQGRkKFOxQrkes1qMSdgaSUBS6fakn
ZPv1VIv+eGT/P5HnzwQe7TwL5/X3AIGxQJE5hnUJu6ALhKGjh9Ai9MhgTskbSM5Rfs+E68DnwoWi
KHm2xSOKcy5MfFTLAFI9anBP13/JOXXj9YdIqbPFNUD0Oqz959QNj3azlzmtdvSyKtkEPkW8GO/6
/vpV9HOsyHwZjfdoaIJXifhzmSI/JpbiNXrnHRWPVoow0V+hzEdSHVBVjb1G7garuRc6HgpWr/7X
UMAZ8gAM3lnMO2uKbEQwaGW7g0uZuVY2+Xey97x91jk6mKQwARnUDfdWAiMJe5bYaqjyXtKmoI5d
p5GzESBUNr6h+7/pBWexV3++yde0tf+2wv++M0nvjBY86ajAH88foDk2eorc0j5S5LgvaG+YYfWY
a+FDyVJa2azBrEDWaLrUCNdlABh57FzRjsz2QHl8tsOqtwVrOFulD+A3mI7t/ZB3HxsTHLtClBn6
dEu5Ecd0+dqhBGjgH6VlWgb/eP6rkeDnRt80kv6MVe4VqFkr0FH1jYfz5lWIoRAWA0zqy+jCdECY
IMMMETOehbUd4Qpnmzxsrw8u7RzE8/oKdKAGhoHinLDBJd3PN9hf6YkenLpkDJ9bLbH8XVUMHSR2
qsbPVS1K6rQw1I50jtrcxdlXveOQWtlrUj8Q/jUVDYzZA+O3KKasFFE1KRDRjd/5xtMgVpvMdjBx
ui0tcA9/cvGosiU13RTvGBWFsnEU+of6WN9Kh3/rU2McwgmRqjChVy6+aKCeKmoqxTtKaWj7Lg+L
+1KHCKvSxF3TBdZmg19N27Cod1M2IFihK/mRHXP25TenNjPVdV8F4ZbooJ9hUDv7fsim91FDAc0K
UKeNrWU8OAVkxHYi/ycqcG2NdIzcPG7U5xRo8UGP9Pzhxmt+8/mhvdY1h9mEFv358+Nop0Pd5Pmp
XtITGsOdWNX4nRUo3kkLpzihP922HQpjFQGZfJdhAFqRiiE+KBEaeAh7IPdC/PjXf9dM7jqbAEDn
02zl1GhqzKHqAndlIpuRLTCBk69TjEXhjcJEUY176ZU5JBADZJ/uELuX1reyU8+RV4z7+cqW49gU
mhEai8WVG2NqOW1E/imV6UMGGeyjrUTgST249ZFV3wCiXkzhXA28CPgpYFeszfNX+Afk0Ozz2DA6
vjJOvWhkOJwiRybp3CNYyaWvhVSAguGNheMcZ/Z6i5YGbcS2xbx3MOZH8MdF/ZzNhgM66Yjs0XwM
yFQkLQpLjA4D/zPEL3uDueBESg+5rl3f3fhiLyYWcG3MJxBXgKc4rJLnV4+0Ka6hUjN/+XRbcMd/
DdQcVgSGphsPV7zxdC0H2iz8K5iZwlpcqhSOZtKccI4AEFqyJsva2vmZ1n/vYETuS6N/sHtpU+wq
v0tnGp9nJ9ZUDSYdB/vfTk1L1zKs/L0R6l/bwZvobogv7KvQZSvY0fBMdy4YLQVXYPxvLJzwkWCG
cq1RB1lH5LO7eYhQ0WyNE3BodVM4MFLGURdUEhXkLzhMNyOIlPtJUz2IhtZG2O37MnGqu5x+94ri
efptzCkYNBze7/Kq92eXlOLCV6/XGjodl5OmeuPLe+OZ2SaLl0BcDzx1CZqrbXMwumKwj5lZOVu9
S5BwU/FDc5JOh8kCbNClOLqvf+5vjEjOTFLyobPm0CNZjAnTVwujsJyjYeTWw4BfxtXsTNmnzKV3
+UiyvD+VBbQsCkxe2bc3Pog3huRMb2ULRbKVZrxuR/74IBrO4OROxYyTAHh1S8/qfWH4z1oKx/P6
jWrzfLqY2KQ+bxAMKCQsJPPE98elqOREljMGztEKCYGWSKNdIzSIoLHwfeuB2W9ju+qhgY/4Kboc
7Au+sd+xov/j9upyo4yN1gDtylbZtuiTLzYqQ1r3vWLmyjHJU+FWyMIfKMWWO7quZMRT/DnoU8KR
kZjEvY9EctsGlNxqFYzj9cfxxmTLSzdNdjOOBndp8d4R4QmwXYV9HGot2YmZfe1Eef4YoQBqJmTo
1y/3xtiWDGxIoIwyB/Df+cOPILJ3WWbIYxXO3Tcj89Dg5eqDYiCOSihaPvaO9fP6NS8WWG6LTF12
hOCuUUctZnjsUNVEmUQeazVAYh1m36ohlu71iyxYzPOUTqcC3wtrpqYyrJarlg1+OEZ/fcpRi4Id
KLtNExsYVHoLRZNdoUbBEX7w05L1rKrDXYCq7UCRpHlMy1ZsOhqmt4b6xXFsXkJNVkgxn1M5JJ4/
7QTOTKOTu3RU2yzD2Dh2D1HXT64We8m+MUd1FxjGuAGGGLplKPtD3Wv9rmyC8cZrf2O866bGIiAF
ceiaWG6Zc3opqZ/n4cnOjIApO2j2Tl50Txxbva82DpJNONgo4fC+7s0gjQ9Z12mrMoNocf09XW5r
dNjctjRxLTMolhTnaDBUHcZ+eKKujDqKJAvtEzFgHIVRegwEwrPhAxef+sGpkW1u3FgQX/OIz2ef
mQMp4JPPUGXOjuevRAw5LkSn605eXE7rvNCNTY+ndi0F5EV2p/2+nytEVEFRG8cTAmf0px8lerFT
hKnroR26+qtpOcVTLHT/YzvSyJJNUh3qibWwy+r0PZoYuphWAOre8mxwJEO1R4NPqBnY+x2JtGig
EOK7UVJ1LhGT1o2l5HJKIb6bGYW9OrxVqOjnt6jl5EfkGp0dQosGt6Bct5MRSu+8dLpdPYCnvf5K
L79vDtZsVA2Q2RzCL46qVTLVFBB5pSmd4oo2+A7tnrixQl0ex2w2Zbrp8H3PJ0t78TFZZZKReWvk
p9ECdOGX5kFPHZ09wjRsjIj6XzkN7UbVM+UpJWVkV4b1zx4Q548oTsI72aTJNpN1eKQ54t34bZer
Jyd0W59LTpx+LnZZOYaNJtWz+ES+quFmfh5jZMmNZ7Wg13X9YV9+P8DI2SezT+BqJAmcv9wK1/+A
djY7ocvL3vdVjl8OZeVKpkW/C2oZPmNcabehA2Hy+pXfmEOEzZcLfUeo87K52Ev20pT1pNfJKYRZ
/tE3mSDoeigbFWEbOtI+/x55tCrYOeY/G8+zQFEiWPGRTv71AJ8PazRAEFQbjqrOA/KPHUTZmwEa
VzM7KRopTVqHvpVYS9fOZokR+TA3HvllLYYJEGMKOzMx1xrVxaJpAkSKaORmJ4CVw6khsnOHHAVr
NBXjFcDk7hkaDR96WqmbQCdLThnSknzJUn+wh2Taq57JySbgdJwFqXIIUUAT5obEz8Qs+66W8P9D
yzJ30DRgwqYQlZyxJXvVKqrnouzDG/dzuQdgFufRmSqVOUCLi8dHzKtKv7AOTvXQJ5/qyK62qvAx
TpWVs0OHXbmTGclbO67LbR9VA9DYxpzOML+285eW5lKGAZbfE4tl/B6JsX3IQc7vIix11vdKzapN
iqH0ftZdPkb4424MmstZyrTZGPDV/K79LkZv3ehq70RpcmJ9bFwxojckDLO78WwvZwKuYvJZUo1B
lLg8O49E401WaccnodYw4IKhuwd/Ye9gFFc31vQ3L8XOVXVAf1O2WM4EgWUT+J0kpySH5EpDvXSN
yHiJSBS4caU39lYWZ3NBM535l127cf7unFABiDvGKX5o395q1Aa2Cg6fvd0b/Qp1i7Vr6/azYhdy
OzZj876NB7hcLVCDyhLhxsmc/sYR+vJtWrpBwWAOumBzteSeh/GgVAJX3KknOGmXUsNbT45y66B+
+aUgtrMtqVmOye3ri0dsax4hrFqfnjpZhA+d3VnrQg4ZooAAAI5oTVcZRH9joF68V2nY9C0ArhtS
UOBcXLRiUBH7DYsHsdOvFobJtqtjfTP4dfPhxox+8U1yKcNE9MXJz9SsZftCVX3ZqHAzTi0Nwc0w
u4aoplL+9ks8dJOPjXNC8AeCoX3I8Hi8GsXvrv+IizcJcZaZnI/SolJx8Rv0eV8qPaGfehtdd2bT
t45hh9z4Li/eJJ0aLJsUjVVaNbRHzkcwZaAyU6FXnzodXTDCLvNBpSXuAn2fZgyDR2wpWbnXb+18
I8YOk0YTz1W17bl+jIXh/KLkDvRVK536hayLB62Nnus+6ldpoB1DgI3Xr6WfP8ffF5NovCV4UCpa
2vxj/lgUR4HGTSv89oUIyQrjYWMWpBZW8c5ysG02uTPuEtnAZJHMD3BLxJOf1rRPbcW8Y5Hp7klq
mDXXnkVbmua/FnT1Lk6bChlAGMNXGLsPGo6PNWcnWBbZKCFi1fit63q4sVaI83HJvUAnFrwqgO28
Nya483uB95MqE1THI6nG6QHpPbo7xsg7LyEXUOL53Dhjj01VKdNN7lMlgY1X77uQlgh5YvaxsYkK
VoUAkCSjbgMMF6hOmsVH1cay2JZ99ciQlodkIEe8QcbwUWEDu5FlabuT8CqAIKFyTw/j3wFUwK7M
POOkR+RnURuPfkgHSPoKPx0AuAxyCGYy7176s7ktMLVNmKjFFuEzOe8adcXrr/niLfNkTJP2JU2+
uUS1mBySptfwbdvtsa8jjIQWssui51LXr7LYa88vgF0eg5bztEojZ0ZI/zmYdC9InUZ46nHspM79
jw5W9oyA9i7vPk9j3K3QB5rbslLMvUe7nSPQGLLtIfNZ5/zxMEuwt1VrNe6IouXGr7t8BoIyMfsI
Bq7g0L/4rKSnVGNq9fw4B4SX0DCJ0vBybny8rx/Mf58Ufz8DWs625dD+Yd+7eNRZFBAJ35rqUfYE
GY7MYS7oTOTjiUieaFVzr5oXgLYloWfNcym/qrqCaU0ZkZiZcHQnk5xrr5DQpVszfqTN0N94EudF
w/knUj6bSwymZlLGthbfiYD3jI9F0Y7YpU2Xk5kkK5MwEP6Lbm22CGFhPgQ7qGk/Zc1ncn2UnC9U
v6/OZorGGI3vufd0PkgKLw+U3PL1YyKH6NDaQwNugxplGiBpun6pi5mUehV7VktlQlU1jj3nl/JI
pKgK/EtHDhPpVrSwutnGZrjLdP9dyrb8xoNdNPZf740jNJs4g79TwFlc0KDri7GEC46+J76MqTDu
1MoonvDCwganioDAL0XqaENYVJQJSh3xWtupjeP3cVwNq7+/fWoK9pwBpdoslOe3H6ixEvJwjGOI
FdmlAE4gMgcg9NqNQExvZzeu98abZcRT/iYUh7+c+Qv8Yy3RM7zzcWkbiFRNiB1iHkM5lkaBXvTW
kz4/0P5+0rTxKUfSbWI3t/jMTFSuadcyhlsQqU8ThWG365Vnq/ehe4vefgzUQj2pdmQjeU60Pbos
fc0pdaRQU33Sc95C9N3Y1bkkCsvUQBkO2q0F6c3fyDeG3g+5B7KT8+dhJWlQTJ7Qjn2niw/CwDRF
ZmkCLqIlLJleL6Goue3mRJS9v/7m5yd9PgmZzMIWEhhnToN5TTf5400onJh8kTkacx1wVhiFPTb6
qbr766tQwFDZDBI3Q2FhHg9/XMW0JxFPoSKOsgm0FeJj9N4B1Mi/v4okJEAgWyDJZ1n6sweyggI/
MY81tcqNyLNPlehu1YHfGLqwickPYGurznX181vRAENrsh/No4aG/M5XFX+PlyC7t6JMff5f3I9A
/GNpTEy2sfhKIOhQE5u4VJMF3qbIaFVmRnory++NsUfNlvfC6KNZuexUcPQKLHTcpGey0dlNvg25
M4/MZ4BF8f2YF/AQVDrVRkVE8PX7017nlcXosyzyMTkF8Uouzn1RbpGoRdjjUSPJJNionjJ6myht
MCYmjPpVwKJiQKgrovsw7KKXqlGwvYG1OFiY33+wJS7fFUDaTxoQY0yrneZ9U7JaQZJsFk+koct6
pZCx0giVnnqEUh3yE0zJ7xDoiThVTTX+hhA10zbWGGLn1WOLugDd2uKBPEd/a5RdxCLQa3GxigpZ
fdNIM0XTFJryPuukuZE2YBTmII6jY+sVgQsTfCBkrmrMH17o2d8dgK3Gqp5INUWF3YzGQwDQltwY
SpluYuJkRTVbWyVmWEro61BW6jdcjPZPRTSFuRmwqO/DKJ3RA1oODZisy/rjKJrwoyFmqp1mY4fw
gCWAa8oTKJZjpt5VjbB/kJVEAyYsakzLatGHu2iCPQQwrQbyF3t5dA9prndWoAQ6HJaZ1jzEpVdk
K4BrWD4HNbO/jD3DctVWutwGWYiZMiTcXdl4SVdPmzoZjNrF1Z88luzEUID3bGHKWoCXam2zOkGN
pgZV0gEPtn3Zs5yag5d9m1LUQQ3tMf8u63Wen2eMxs9uaCh2sa1j8q0zC5AUYeV4aqBQrtu0H6AV
OhAjKGTlZIpCm1fDva62CIZ5/AnJO1l39DvF+tdpE2WPbjx/mo8od8yqWnrX+TDODC+VECkgbhG9
rnQ4lWrLa1/0JBoyl3NJ81KU4M52jda0n+UgzX2kD6a2Mo3K/hkHyfRgDHVJl7nAy7vS8qiLVlOT
xWzbwzF4LKE1QxBVTDzkhfCmO4F1iHY0+dbvybfZ2eTq6vsRUAEbqNYzILAM1fi5KxXdXqupryG0
NfKBiGyzQZQA6qxbJRiev+iMR87IWuOsplQzy7WtVBA1waTW//b5QD1NC5MZf6VOxkkWVfzBCyaw
PyjyxQPAXVLYuxEEIYa1QUIUKjz4PXbwWUtTAxIYUMGtT9xRu6Z8XcMTmqb8xuHx/HT8ugaz0iMF
oHumzo2D80lTmTqlo4yJjI615WUgsQIQZImFYzUw+KHCev6mzUS4vTXBXK5udNqp5dMho3+3PJUn
dl0MAcTmoyV7812JLejkZIo+g0jIZanwpSDhjTY+jTy36Fs4tonw9n6qi2dphmQgygIRQsnZj09S
HiCQhjdWxuWToZfILG7P2X4Wq+/yrNGC2jXyLIaxgIH0MfbJ15ZdZMNLJMYVc6z2ge3IrYLzWxc1
WZApH1BHpLp3/jpwTSPCatOO3S4xJ/hxVBDlZLyowWZ0tnaX/bz+Hpa76/kmqQrSo5xfgrmUGnWF
3o4DrICjN5W7SnKyHyIy39tcq/ZIgW4cYfXl6Z7LzQe3uRdJ2ZPC4vntlQIWrNGZ3bGfun4LjAO4
PmrWpwAmxj5iZVjXJl5Twwkrt0kjbx9wxgP9Y+iQm6PSbWhd48dNnA0/vASX4OAQzlNCWMKoxteB
q25C6H9jNXzjpSBamHcvr021pWxBIAp3AlJhjrE+WtsOmNB7yKwaH3um7fUSDjM8xVvavjfeDHlM
hk3VlTYyGujzR0XlpU+aMuuPTknW4igVZd+h8FuhOu1BYkDx+euRMGsI2XHO6hdbXeyeujhpaiOo
h6PvWx/CCMO9F0MzIGbk4AvMfNevNv/6P7cXDARJoCQFqPkUzxFvcXeYXXsqVMMR41VL6EUAAhCj
6Y0X98Yz5H4oJrF7p/j3Wmz6Y3MLF1Xp46EcjllT4qk2x/TQ9NYHloPmniP6rY/3zcuRA0rtilem
LbtkbNdU28fbDIW8StfoTIaNiQj6blSKnxSe8htf0xvPkCIZehp2aRT+lurFHOhJ7wFxO/ZSBFsk
yjkgMV97uf6m3rgpVoc5TZpqyNxAP39TsOPwE6bmeFQb8xtZTu8dvfvlj8MvG2b/5vq1XvtPi2GB
tNdgOqKr7FzIe32oRkOBZuSY2iOY5DiCFGIr06aLakHkCpQDiPXgjGQX3nVdOGcaG4NrQ2dd10lo
zOxlogPZI1z/XcuTBQU3h9mKUqLNNhxl8PkzcPBFgVfR2qNCgOMWapjhNooq9/jQyhsv9aL8MF/L
ZpZEi0W0ONkL59eiJWeGII3aY8sWfIVUW/lUYrl96Aur2Bh1jlTBgIYA+IowcQDhh0HUBTk4RXLX
sBPfXb/zt38O8wKVetpA9EDPf06i5QgURdBRD1CIZ9BZehFo9I9pIOC9TtSe6o7oQZmi1AMvKNy0
nQCUa1kNsiXrb0imLkrdr0/HNI15xM+bh8XTKboc53ujUB5GX31PtuXomgNbWQcZgmvpGP4EWKud
OkLULtKwexyA9u1KGbGXHeGAVgWJBVOT7hw6uGupxPpTPSVyYxam8tjWJKNNiY5hHB/xGuHf4LZB
AAopyfsbAqH5h56PdFL4qCsYvG2TVs+irtA6adcpiECPAOrB4xN18xgLjliYkFSSBIjDAWxe3YtI
HK+/UeOtwYwtY56nWFuoB56/UbUzKlbovDsydcDEVMbpE6JUtseDrX40iDdz60qQB2nija/1gaij
1PkSEi3w3E5FccrNyN4obAnXwlfDHbVgBVSIBoa5p9UNuknBi+Awck1cnG0ViC3IOQ/3M1nBkxPk
L3hJJXhQg76WFYLLCKoWNBFpYYY9Y9stAfG/GpP3ij4nb9TjeGNfdzltCgRZOg19+l8GCYbn909S
D3LZPhznPM9oOxnYzzNMuTfe7+VTxqvK+ZjON1ocjtDnVxlxEPZpaE1H38zbtVJ1xAUQX3VXNr1y
Y8p444Z0aqSExrNXZQu/mJ1UC32BCTP12KLj3NVTV24TmXo31tK3bgiCsj6LtZmezXmd+GMt9WnK
chKPtSOCF7kycT2tpsJ5L1Ot3VwfoZcrDvpo1LfQXdmHsDc9v1Js2BX9j5Lqe6ft1RgMkqWlz8UI
94Ti342Hd/kd0trWEIQhw6TAdzG1U9nVgGQax9iaI3n8UV2no1WBVKK+B6tZ3Y+5mp8SdbpVY3nj
NpHjoaFGHkljfflAJxKNOMMHxtHpffsT+QTftEBVfyqgyV3HtvsbM/kb749NCUJjOq0U7uVi612L
TDaFPxpHNVU1Fxi5vQtlna51IDMv118gI4JXdD67CbZdeOwEo4Iq2eIVatbgV2Pk2ceAsNqa0HUJ
1bjxH5qcYpWrZML+NEQNNBMRK/Jj3qAacXuti8HE91Z2wDmMpjwf2YS2jWDTyxnIBDudykRdOwPk
Ac71sC4p1/ovlY1BY18LrdJcQ3B+XUdOAZ22TdNoVVayKyBCDAFGapByRPJaRAtvhMK2gkVUGERX
Vq042H1sky+I6r3VSdar6TQemyZEpjiSiDAWbFWRpCv7orbzD7ZHPgXmhMDEqlJ2H4o+gdbk9zz4
lU5dqnatKdA/W7lmDHf2MGqfA1F+6E1s8CAqGvzLXaokXyIRR+2OtBnKMj5LKSilekRDDxFhWvtD
rdzpjmqQfZwQ1WgXNsfhVm2ezQgpPjWXsdP3giXsU8tG/SftaOU9zIqpXUub8DRCLKDVxrraBesS
wdZBLXO2U8Er+gp5P2kFVYUmv0Lc7xAC1BQaS07SCLzlTkGXITRbSikxJdd1bPXD81iqFOZMkm7m
Go4f37dJoyFnzOMvWjsq35kdKMBhAyuYTxNrr8UT8z6pS329MvM4GFaOHqVf0QdRi5nrnuY6Hyfl
S4YE9FNVQvZGyhWSWZewcqIIqqb6hfItkGYN6dRHlaiF+0bxk101ErxUq3L6qtlKX+3qIIOcESSi
ougm+snaSaSe0TpBjzJsIKoF4iUDPeM9mb0zAXv1h+BRiTrQNNfH/RtzCd4Z9BT0admoLPsZGrXn
AgfNdMzCet3YVrHP4lhum8AgG4PvbEXjSnNtNbrxaV8uACbV+1lVi4uJSPfFp12GhEoOgeIcywG9
6ajGFnvEm96Iy/lqtrtSeJ07okjbFt90ISZP6fJGObI9aw7Cseqd3ufKWpplsElNIrevP83LCYvr
sf/F5jkf4MRiwelzcuRC2SnHQqJb9vIQwFRtPNaYDLfXr/TGJpdL0e7C8OTMS8HiUpqHOZQMVeUY
1nZwHzga0U9UNF3IgLR2wCK6fuT4H6ImbJ4a0WT/+uApXMfsDTciRemWLW3eG5zPnvPPsR0+bnQx
2IXOF0A6fS3bBF05VgAeXZh/4Xvw+eMBT4ANpNErt3z6YP2Ebx4qq6DIyeheNxNcjesP5q2BhfCT
VZhTJn2bxSZGy5Q49HXfP/UkHLktSSEulFzvxlXeeNGswRx6UADhhFjawKhSV2FvN9YRLjr+Hmz3
m3rU9Z1VwHj46xuyLFuQPTA7Ly4Mf2TLjsRots4xSlpxp/sZlJsA0fn1qyx8LlCD8LXNZRRirWFO
UMM5f4Gp08eyi3H0CD3wVmob1vdDmtZbpuBxozs0LixIk5vJ74E95JPpWsGo3GgfLjS7rz9iVoyI
WQzOjs3Sz39EVFYxqc9VcPKCDi1/bWfeA6ecMd0SNpf7iBfmZVL3UoWuSFu8TBhpiwNfgXzRHQWL
yPWHMk9Ci0GN2AvbCQZ9ffZWnf+cMi5V3wtyTI12Nelr/FV+udWngpgowAxgiYqkbdRDXfoEW/zt
pWnSsZZDRpsN6cZifvR1OQwZ8+aRQNPWDelZrZGqO+s6Tr/EtfFryIWyuX7JuSpyfreABpwZD4CA
mKVgcbyLlFa1ptmdXg6j8StBCjw7G+ryCEpVQcEALNWgheA0+ZpcHPJHc7LPohsz6OXni30Z7SLK
VwSMCCbPH7mVtw5ILx17sCqgqzYRYDSAU+71W32jaHN+mUWFaLIQnkRgZY6lU9CpsuxiZTN13Nul
rr23oe49xYOsXtIEHazeNZPLicVekY4ZPBYVGatY18unsYzkjSPYQrs6fwF8iCyNNJ111qvlS2hJ
sgA2pCpHRbfyLX8seSdUui9pEBTgmUk9ibEkuWGYVuvMbxMKutPwVdHLAS9yRIgo8OMbh8+3HhZl
73meQ+Wp0hM/fydV6XiT3w2zxcXod/DK/Y0373OVZIzW9djRcsm0btfI/hcKYuepEL1F0GjEnD8I
Yy1kDScFDvBfT4yc3167QKy5DpPX+c/KPV+36DDRBgK2Q0AjaM0CK96Nr+K1vr/4LDg5zpsVDgaI
TBaTQJDiboTHj49ASaNPhNEo/+qhXoybsNQSFY08sNmAVjIoPoOIy8jL2p1BkC4cOHJACLAQYKId
2r3PCmoR262LEPppBKtw03iDfaPa9NbPBTTAg8HfQrXaXMzjGjEbZD1LeGBjLB+nifYc6CZiuGUH
SQHm0L1hK/WHOvDCgzmyYQjGLj0IlUSi2BL1Ni/VYqdaeJjNtopAX4VduxoQKtz40N8aVdScoX7Q
TVMttKDnrw9qZtgF+iCPxThV0N5Ti3qoTpwylvrv/uB1P4OhEl9ynzTjWmvYu8OgQwCK23FmZWDW
NXPqONSL/k6qPn+DTLgIqWhbUe6yL0xXU9QqIhqcYxNjpTSzPiOJTvHWRe4EN8bwwqzx+1ps4l4r
tZbgzZ0/hVAxysAhQupYqDK9i3XguYWo+zU+CqCXbZOS/JN6q4oEFLKDzXTXJh4EVKPrcSxbcmfY
GShCrVJWaodLEPBjcEipRnwoWxKrEnYwL10pm53p9ACOPZX/s0+ChAP4cu37aXK8PrFeTt+0ygyJ
uguhO93ZxbxaQIqFQhXEpxjxxL63A3nQ8vzb9YvMz+T8i5yFXuw1CeLFX7V8ZgLu4aD0akwiIDG8
gZ+aLnXP1q0A593aZl8uioh/aIswDJgEEOGevx89CjPy6734VGjBzKtVdVeJMuCMKXAzlW9jr7Cn
esiLqoIfOqgH24NsKI1WWwVMXxt/Sq0nrJbaRqZWDQg88je14Xg7k/bYR18F7X/94byeMRZPh3o/
8jQH4S2i/MV3Rek28Ytsik5sG8njKL0w+UyaYqmD1+pAViI3KZ/QVhQns2UpXqlOnNx1VU2aYiAI
C1pDIt8WQx489N7ofTJ72wNtakbpB+aRgQqoOcXHLvCc5z4tYrIzmIdW00jRggz6IviAr0LFuh+X
8Lz11vAeIlLP0rWWNzBv/LoOv1HfhENHwhHDpKHoTuzSaLlOGkKD439xkHGWvsZkpB8Br5ZklzWj
Vq2t/8femWzHjSvd+lXu+uc8iy1IDv4Jm2zUUrI6e8Il2RJ7AAQJgOTT350+556SWU7nqhzfSVVZ
VjGZIBEIIGJ/e5xgEB4CNccx630L3MVJjbfUauVXE765aLVpR3VKwXbYR62HEykY4j+aRg+J+K8v
wODB+wvLYv0M/7pyE3qdSDhOpd50w8oUn/1Pu/APzXNoigcNCicvh7byXz/PyG3Uw1yjhvCHABDZ
cxCnQUaKXRcIdXuephMb8d8k/ihpHgqAUFYgAq271xlwiAvs1UeQOwYbBzdzED6X0p8flFZln/oo
+F9D0A/hb9e2gF3WZgV2j6JtbpzIea2/T7YQh9uAmqCsjwpDuAqGuCK8oXpDPeNgReypa7oPLIB/
Ctf8gkA8dIH8w8sgGzAjFhTfe/ggXFWweduYUoj9YnlFCjifBeigpZEzs2GLY9EaBjbLN+x6uhP0
oL+FITQ4YnlANwL2ZpZ34HZ9Pl0O0Fg+tfUIBgIcLnxYiLJmiXT3n4z4/yPW/sdyEJuOM9ZumBjL
/3PJxDvWh3eKg4p5/+N///1//Zu1hgr5v3AUDf0aWk88iPTwCP4DXLPdfyFkH2YS5NPQm+FvQJ4f
y//9H9f510FJiOIg9hdI5w4yd2BRD3/l+P8iaI88ZHq4IlYy+5/g1n5dC8FuQ98oDtbWOhqtKgDo
4SN1H/rwCgCI19qWwWKeSPSOXX21MfRJDpOcvDfuaO197UD9i2bYRX8a5+zf0e0zzuvYtVdv9GBJ
nA2Atn4PeOMtvCSDZMA8PfPiq8kN2QEydGwv79Ay+Y1DoA1jB6bS8+58FaUdNQAbk+POBw3WLtQR
l9g3Oyfi068T/q8Hutr/hN7iAiTfFvdAyeep1AZ7bSn2pAUcafbn3b/9ayzR+ARjWfAR1kFKy3Sz
8SF7PRGwjj3WVUYQ8LCZDqKxuwVMsCR33adpNDHn/js1f/PKHBubVSFvgPXRMldVeOcrBpytAPQX
hFLUOkrzxHtz2M79tRD/d/R/Lhqfingjm6aFojh0V/h8uW415zvhDVY8eTjZnJocXGxLvhnYwJxY
GY8M17p1qsWmfBqB7b+rpbxZ4P4KnL07n3iXjl18NX290KGUorvtzizIN6NVbcyE9/znZ7FaR/8a
qtX8bcAmkv4g1d3QW6ndg+C+sCjI9/b4FCyPTCxRD9Zxc9v0dWpQAmvbXSu/5/neHzf4Jwu/w9Hx
xBe1Dx/6u+e2mu/goaN3F5WMO5n3keZ6sxSXRnev62sCFrjnvMG2I5pgD6HsvQpeUMyKKKZs2wN3
a151YZP85189Nq74nQ4uTKXyYW0zpwb7cPLwxJ2uJFR/DdsqeJiByLupVOoOHIi947zNcBYhGBFn
uhR0gxJJdAAoGSKAdyGUxBzcrTHy2wkwuRCmR6eKCKtK5F/3sYoz8NGuDWHP8FDqDu7zITyhD6SE
cWsRjNASYxB0AJOMO7huwk0ExOArNse+peAUIuLcRf/rCBdQsm+aDRpBI4Bp//xi/TwE/t2ztH8N
T7DMa2DBzKu7vkOXsi38vZ7Ml6B3YQVZo1aJEid6xeyo5PyLZbQyagcFN3KvflKBuAKH6KPi4VXF
u5fQqe7RH3SNY76XaSgejUECNNwlM1QwGrhebHQvA8u49iUEilM57MfceYStzVvTmYkGqz2m1vQN
hoBp2fZJWJaX0oChFCCYIqjhVbncYJvwBXnBBTwut1L6lwb69ErDxD50iioosYB1vxmU3ALyc1cb
w7eK9teUW2bk2P0uhHlmWbV3FQnhLWUEG+jmwJ9pn7ShN+0EYalXw3AEvmV2O114Fb/wbbYdVH8J
g4gbx6L3bcs3hWoo+IB5Bl+OM6PgKoZDYlr03tj0mQ2JI5xmpykis4TQCa0/1+ZAXZj2OEOUy1MF
wmOBah3YJzgC4HwI30HwjV0JkOC78xbr9SFBre3KDQE/zlyNF2IZUYDm/OufX9Ujt71uRXNZ1wSE
O33W96ArlyS/Acjh/s/XPrLWmavYrQwwVLnv9RkaRQe44cKL7g5UHHgK9yT8Z3Ws/waBQ0r7eVfh
UGf23WIeslmHd9JtL2qzOVFmOTY2q4gMjJQVDr3fw8DZkNHSsnsJE9HkvME5fOinZdrwpsConWLI
wO3VseE1wLIPjbkFDNM+871ZxccJ7TC8J5bIRmPOFsOArIHQf9bl+9e4r0KcRMcLVXBmyrSP9Sb0
CrHToinPyynWh50QZ9ZDgKbsDGWVgwMH2gaK9z8P/LGnupqoXVjOlVlKkVkwRgfof8lcE35j51wc
BKxfnyqQODhS0Qg7bW65cYg7j2nnnzVX0T7x68Vrx6DsgNnPmin8vrQAwLPKPJEL/X5UIMb99dqt
jV4el1Vj1g3Blgp0ZAzw3joRjI9d/G9zdB76JsDF7TDfgJe/xOB6nOrgP3bx1SzNvUnIxgkQZXpR
7hTwZFATifbEAz08uL+v5H/TynYKpjMaXrIZLBgkhE9so9rmS9/UlzAD+tBudUHHVmUeTC5OlLaO
fZ/VrB0ImRezOQwWbz7wPkGtBrvc817P1aQFfrVoNMwFM1twRHscGEfMPYXyOpKPofz16zs02lVQ
VGBiZWr06Ssayo2vi78MUavyIF36ydzgvB5uTrS3byDdE3kEPB2LG8+6R8rQ31LlQWSNrnC4DhDn
pkXfSER54ycGaoAQ5s/6CuZQPxoCbx+iLJKcNyirgAA6uj9NhgkkZhC8FxPc7aUaT1z795uxv51O
5rLLRQgnyMz2G9A+PeFH0vGfTFelRLfiSnYl7La4OezP+i5rQdMy6g4Sq37MptaMLGHC1Gwsy/Pe
nnUPEsRFUDpIA0vtTFAlEz7w82hLOXH1w3z9zUwLVkHCAu5jaeU8Zl4A10D0ynWXrh67ZMCp+1kL
ursWQsvag40UaUQGsgF2DBNxUxT/lhOh4sjEDQ4//7Si573DoV0KhswfAUwrvOEHmYtTm51Vy8f/
W29xUPbr1YMJXR0VnKgyVJ3dvTky6xI4zO/A1iET7/mS1pMy9kFQNtczjvxh9OT0aVvCy+a8N2sV
OpjfIsoSIbKlG+5RvrmUNPw479KruMGM2hWQaI4Z893v3HR/wFLqx58v/bMT5ndv1Wpyw/DVkXlQ
iaxmk9xb/UzggUJD7FcNG+Z3olAJryFpaGr/mZSlm2goh6IGwerCGNFnSUogZdBRCKtpHcovfkcN
ECmCfKPh247dzWzEsKnuYt5BH8ryRmwXm7Qp5Wa4bUvvAX3xXWItuk+MLrCBIV36qAxKwB1oDt9P
a+x2I7RnSQiFwyaoWjSsmn1/F6DNcF+2MxoBiKxujBBybIfkQ9LZS/DSwFANOz84UqNobX9h8zS+
5A0wulbv8QRmKzO4y+Z3OQ91bGq/TuZm4NGiLeB1UIrcahK++KqDvZ8Nz4hFoH22mtTbVBl93HfV
mavN30pBGg0PM9o0MzjVNWiyxXE/QIonIt2RhXktroAJWeCqRvFsgtNhDN8s/2Ax+Q6uIc4cAgpn
yZqjEGfV2HksrDzl4HAkSq1RJQpih6EwCc8Qyss9POpZZIRdv5/sU7KcI2Fk3YNpg/nWoPwP00SR
XxkdzO6YLf4ZY/G/UcRfpXkATByofC7PcBQvYWsLEjMMfAycHBjz3pqN5sTTOfYlVsF8WpqOm741
ZAPvbyGz/WZS9vDnKX3sCazyvalqwFHsdZ/B3N75Gginu6fmwtKBNKfa94/d/SrWzQtsDfxq5plZ
mhBlzT/qJjiRZx+7+1WsE3y2a10gRxJtZV+OEibWMEYwrz1sjs9bSP1VyJOO3fjmPJLMrszwCt0h
aocGBx7zGV7Kf34GRwZozc+RBuqdYrZJRuBhFk3u/FiH+kSL7LFrr3Y5i0/6CpplkhmtkJGsxTUf
zjvZ/xvJtYGdbAG6KcnqNhbetjxvM4yy96+Ls98Exuy5DclaNe7RGvpaOOF5Ocu6ecOeJtKLwSSZ
X4Xw8MyLJqr1cIpPf2ywDz//lLOIECA2FLC9rC8tMwnZ5MazVZ4CvuEiv1l71/wqR0+qh6s4yTyD
1Ylox5scPRYn3vJDxPrdxVdzVEz9aEuYpmbwGuU3OkchpQjhHy9DtD6AP6ej3tdG8uf3/cisXTdJ
g6kj/EE5XhZAaRyD4F4BOyKMG3ji0s2fP+LYk1jNWiMMG9uDki/TvIo16dHQGL6fdWnvsIR+eshF
BSdKDucTnPEZTVSYg7WZPBhdnnf11XwNyFg2tZK48TlXkRXQL6q0zltG1lYaTRmavVMRkdGaRRao
GTgxd1/+fN8/5V+/eYPWigCI+gKI6gKSTfUVHf2tGTRxO21s+pCXOdoOryGPSUxrO3XvtvPWOs+m
u4Dau/dBSjn8qb+olmaz5Cfi3s962e/uZ7WwueCjz1BD+1mQ64hMUxxMbWLBeRFwqL2ZX6FQ4cpb
v6/3jbqhALOgyz2Svbudehw2H4oYPTmFCjvyNnqHn396ZXRds4WQlmVIDjashTBrFrU8MXWPXXy1
laHg54DQQlmWB9417HYuoIM4FYmPlNHcNXWgzCFkAjWvg/XEqL97ZS33HS9ecThfbWAbiDPQ3pv3
aFB9K3P14Fr8iVMzuJ/mBdJyT5ZRB+fAqGmKKlUEdSumrCpxuK1vleUWdwwwoXgYYarCGP9aDSZY
iZP9DcWGa6dH69Wf381jI7TKEiYU/z2ZC5oZZvlh22UfhQEsW/988cOi9Lv3bBVplo6RHmKcLuun
9prNIzoisLEDlLp7tQt93sxds180KkgV2AVt5hfTq5TFG9FPf779I2PjruINDIUZbCZVl+VTCMet
GtaN/NS4r9pM/5sfr1E51VgufblMbSZRs9yX02J94Q6rr22QciMOnvc+7AbO4zDoQS8pjOkGJtvt
/SIdEQ+at2C4QccX6Jq8lRVTV4FDzU1R4ehwxE4QvRDWg2dPNlSncKsTztgnGoLFpIOjPSQb51Xk
0SX76+wt2iUfJVUYfKj3hF1usaNIzhv9VZCCQzWFlqdoMsyiLfHpkze2JwLysQd7+PmnmANBGnau
7QjEYkDfQx6+WOREaD125VXAMfUE+ZNkdVYItLy5A0QKpfHPbOv+emVWiYjnC6hzFl1lHZzFU6vo
rWSW/anJ+tNM5DezdW0y4lDD4wvMuLPO36hZxchqcDh2R+UeJffOQw8JELgme3UOS3v1jj7PbeeG
2NnvD2WTxlqSsvUgMNM4P3g6QEQ8WOAUYRnlGn7l1hfMU/gpPjSg7Af8GY0NyJGjxrG/5KpPB5xO
4pPG4EXjp964+ffHWsU/A9/+NXirWKRNw4Zpd9tm02K+AfAUDwcn37NeVWeV9qAabdUOpKuZUAy1
8mnDKnt73qVXMQgmuwUxGgrQfV9cMXu45fK8uLnWMTmFrstm6Q5xE0c+gUHSYmofz7vrVVhoEWDK
2SNd5hGA2bL+zPX8J43i08SFPwYsx8jUZA5cnZMQbWV7LoW/Oe+uV2GhydHdjA0nrs766yIHiH5c
TmzGj8SFtXiIsr5rOuF2mbnA0ayQDd8aMGdPzrvxVWAoPRaQSdlNtsBrOhlYc+Pm9ill1rFbX2UI
nNnEgKt1nc1t8QwY5hAPkzxzV7jmQ+eLRuPwMtFs5rTZFPCwdnx23uP86eDz6WVpoM6aK2S1mVWH
Q6p0gIwrzO3dWWO+7iVdcOpUEKvqMrd3n7uavlGOrf6frw3c6O8zpzW5LS9400hCqwwo6C0C8RWm
vUeeEGu9PtibrYiqbj9M+0OMhsV6Wo7PBGex9mzHc7Eks4stdgc8plpSRzpb0XWRHn44zQOu0OJg
2Gm9KxtXIaNCtJY7nP1GbjfvHeuqghi5cfCSsmf4PEUEsd1pzGgcRSSWDAGcU2/H5F6Zm0OoHnwd
cYjQ8RNQiyOoP/ZYP3qn3FPybWLMj8V4jb+0GxcJghONwfwW5D/M4BGmCJHr3mKze4XFwFmCHwJ8
A1ImiP4GHlYACkIPODlWAiZ7oF3cLT6998cvXtFHE75Ixe9rSHPwfYzyPZ85nu/3QcLWFp+DS1o4
CzZytKjV1/g1aElT3IdnTejcwhFu9+9hhAIOQObt6CJ/mfZ8GGLYhuC71fm7VHyDAcFqpkx+kbfA
lldm0vn5AZt2MZqbMC/wx81hjZt9K+pUe8sseYkTg+c8RKclf7a9faOLK4ltjdVVKXRxz7iHAucr
RQs3eetFDHZEqPe1crvLnI5p10POCz7fwTNhGK9tcuWjgFQWRURwgirhBVLAy21abHS9yd1hCK3J
jLEpk+ZGCpLgzsfxaw1vX1PPl9QckrZE+yBIoBw2zhZ0Hy9BQ65xCBAdICT9mYcKPzdJnyZbqVHu
hcClzoYaZtBW7n0rhn/mvfDfpftnCv3p2vB8Vp3JsY3wR/3gj7ZGBUqOqcPwKCtRjjFkD96JqXck
2v1ERn36rIAJIhR6QrKmLK6Uxx7dglz+eVYfu/QqN4RmmTdUDk1GZOnuAwZLL3fyT6qMjkSM1RrA
AdYlxWGri4rNCziq1814SlaxksD+9QBWSwBAEIYHPEGVUbz75VTGltAXmGCl9FK8/4eMZ2juNF49
Ve7Kxbqxxqc/j9mRs7efJyqfHkc7jbSd6rzOAqf9QM3LyHLAuR46EjQfTuWFN4GcT/V3Hfua635m
Mecugb1ylUFw219qcDnu6JA7Ec0rHH9IY7qGC0QVF3UvY5ALwgVz0gr33BmCmGLi7ysIhE4sL0e+
+LrVGf5oLfyYO5qZNePX0EO0N+MQtC8VLEkQNWdwVOv2lIXukTfzp3L10yjDeAfwzLmmGehnr30b
vHRz8frnB3hkIVu7ibQwAe4Emlgyq2g8xGe/AN9LhXE9ArFqNiLcGWE7J7BcOeXHfOzLrPaN/mTN
eTA1bWbTWsVocEG1sT2z0PhTOvt5pKDP7zwUS7NGs6+U8tfOtL/9eaSO3fcqPDilGIzAlW3WN/OT
RRTcrMYTL9OxS69iwyyNZqxdu85G33zKh/oZSNxTx2DHrr2KDawexGgCaZ2FyoQXYrhp+1NElZ+y
3t/sSH8K5D6NtpUHTLahW2XCt7uLaTZ5ZHqd+wCMm5+WNUzyQP0OUF1mRm+nrZ7vfIhTa/QIdnVS
ysraMjivR21tdIkxw8hTTzAKroqwT3CoYO3gDulGrirIpsGXSLQNv+GkzPv8VAZ6GITffIF1P62A
BF9bPCwzCQ1n4zUbikhSo1YOHXg00TvkMzMaKvAvE3YQjUI9AamWJs+e76S1lx0yqgVCIqzqw5LZ
zQPvLurJwDdqtvgZNtUj6aC87lJka6Vw00PqoAKAkpBtVc63rrmXgwLICjX5wd2N6ocpX5Q8rza3
7uglnW9yDyj+Q42rmrfWqUkGMORh5/y7gTuExU9PXoQHi2Yy1Flr8fLLXHG5weHp8ugSHcCfpyUp
CEYibazOTC3dFlvQng10k4OntAU1RMdotwYrZQEsPvTG3I7RZtGBuFvivMIY3CKig9Ul1QADHy0q
HHozQiLl12rryHJBnNKAPTKvuYL6FPal3Bt3VMEjIuJktDYjBzJfQyAbCzCkL0zBkYkMNVWbEj2H
eEKu8Riw8N5sTQAlrdtyBMbbmZwyaj00ZIzLDDpEy0Xkww6ijnM4wUeUKmDGqsq5MsrQQSY/M4gn
O+fR1e4C4BNtUqc1qg9D6vo1CDV5h1UMfy95PdwCO9hEVRM2abjgJtDC7UEQbcnnXFQFrIuQ7vZw
ZcXhcmDHFQAHVzma+DeET+3eqY0gYY5zB4TWW10eXGQtA0b0pBW7eiwnuAwaMCyidn0FMVGxbfr+
FfR6Bbsg5V4HbvcO8HTxVC7lVxjBts9953qXrj3kW+0CWuCZvAP0vEbjB3W0uqVmO2419MK7mUiS
tGhQiRer8i/cYXAS9FYgU9WLEXesemorwW9qg9eJ0eb9E/ZEMCgJA05e3R62U/Uo7rBcx+PBI3Tu
XUhM25FGljnOm2aWFn4BVWnNoNmvgYJPW98vbvNmqG4rrgBwkyOMVav6m554l8KUbkrBplx2oIDa
iTAsFTfmMHwxah/zlLsfaBxytwEoP7e4LDo9hPEoWzRUN2CruZEqJIZKVfN+XioYL8qaGG+QoNqJ
QyVPiqEad47VG0CzOXDV7Hw7GYpS7QoAOvY10IU0mQQrInuci71JW39LnG76amrPSUK4r+9rOpnb
EZSnqJ2BlFesClNTEC8zAknfwKx1rHhAQ9CGSV5f5KQuIvR3Iyvz5/nh4HhaRqZR4nzfCWe3j1oC
ywSB2Ir2MU4AxgvRgTSM2LVIy5ckgi5Zt7EHDwU4JJjNHawGiveR5CxVeeu8uYULOr8De4G3Rsl6
ExqegBe7aW5ZbgcwOTL6GxbAnhKbDOe58waniQcjH1/r1vFhB8ChtZ/bOa5L0zuI0dXwYcKIM3GY
2VwE0Nu9VpCtx+6M3aVUzYxasdHAcGu2N4oUdVw5RpviBJdEgcdDEPDkNO6WduB7QZl8hU+md8G1
T4uItXzCjBjdC+0zqOkVNrwSWyqnt6LRfvF6GI3a5V4IXSbdRPSur/wFUpkwvIO7Mb2g4eJ8HczK
uQb+Jegiaw6rC4mJidSzLUBjnse7cuBhWmA12Zo6GPq0Hv3uyVLUufIMV2yBI3dRMWtnWHL7rfPu
NSAOxLVjyg0aTIZLIXFcg4PTyropy7DJd8oC2Ry76qm5XBxvMXBKWlv7QNr0FiTLBmrz0EbvqOd1
Txr6/20HRc3jOCgwUj0HwL0oLIMpDa2uKSPWV1DQLAwCKlAEsTfrRbd8mUNMHHiLLT8Gb4FiJWg5
hP6jN5nzhtUMIoQALE40vwYGlh/bZcOdQ2AKhz7wafxeG35+uJAHrnDY4FCrEfqDC3h/p7W0JnSb
2Y68C5aBpMq2uyVtwxb4VrfXBqoT1ImmHGJsXS6QDuaS3/R2p7YLcI4g50qoq1x/6JKlsOlFXdkL
ahb4NqC5tJEYHB5ZOoDaZy6dq24Zxst+sIy0YwKHmCwwR3j9MCOBpWUBu0gt70wcECZTTcx0GNHV
1igdxhV1cpxhC3RlND57r8dxeR3QGwcQKYh+HUzeZA9iOVwAooVecW0zFukFTWUUL/wU6cbwd/Ug
7cQ3Cp3MJGRxXnnajXJFbJrYqKW9BaqHkkmbXuYU8AaMECrcBNoCaOn4aG8cD7xKv1BtOtmOSKUH
53CD2F7aWuUCK9oC+eug7ZiXI0zRqrAUiVsPI7mxBgbeFf7z26hH+azloq8KtOLu+gO5EuCaoPmi
wAW6K8dK4dREmGbkwSAFJMoQtiBdDlVW5FJzgq8Eajbc6D30lbVjZFXEenVmb3ybOx+HF9Tqb8ag
z5GqF8DQAHq1d2CJBF826sc9wzwavJ6D+uCQW9AaB9gtEob0ZkZdnuZ2cVEKRbeNrdzUDDv6aPSC
7krXq274bHUfdUkg05um22DIkbdUg3OLb+XEoPro9zyf5zuFJud45KF662o32CyzMp7d0TL2WnLn
q+ysFm+XLJLJqRDbYHoVFbX5zarq7+BR3pZ158b1YDl3LXOXyJ1VD/2r1Juqzb9oGwtA57aw3B7o
kqjQqxNYAXG8eZNMpPReF3d2I7vDDQX21G5aihpGUBpLAgFnd402ufF26MCiHA7+8Eo5PubogpwL
Xhtp69gGYuMUgjNUAmXsILfrG8OOuhYtmuWYe7H0fVgNGH00d/h54bxyWseGBIwD0vRYY8m4Qz7z
3aTEjGqPEfxeaFxDOS/2Hbpjk5Z7AZLWCb0u9ibs2/1cimrbicM3KsZiI0rL2gaF4l9hQkC3gTv6
NwJ+5Juw4ea9Jq2VonDXpI2bO+jqNRtnW2lJ8fngvCEXMfkD5UBCbNhgtcizpFHtfPDMy6SXytzn
i0nRyDmLjZREx3Ydks3sBF+Fkt8ZXOK282znacsaLGPI3VOnqwx4MwQSL//UXTRmiBmBOZqntj2N
G7+RJRRyzB1TZnvhRtHiXYV8jgu/al247FBVxRUgpx2Uk5V4IHPAEaw6NyktsK1NTprtELJ5i2CE
Mzx3MLeCDnj8B21mZRnLhWPB1yMGDJ5uuCjCvWp75wq9a/cu/Nkjt/LAHwZIKHIgYEanQ/9+yGxv
INSVkZ/b2oxKfyy8KHCxk2B2Ae5RKerIMBtAWUD73hpO7u45LXXsM8zpTgIR3mElueiYzcCVJ8Zl
a4Qv5VKTPa1c46rj+rEwlR2b6Pbdq95yvpKwLhJQXD/ErPxdM7In/wCydpHI4ei0QX+IWDzjEQQS
4xUnoAf8uEc3FOncczdX9QYQvKQu503pBfLrgBuMgbGlNxXMzHYB6/NHIrW4WrB8Jgd9Z0jnLwgm
GvD5ST32i1l+hz9ns5+9adnbPXh6ToCojRnL4N4STJgcQ1htnRY+uUCSdjFE9kYZGZNjX1Gt2Kan
fpFOzgFFF4oxDh3ry7JIJIohtLEg3YLF0/nFJa8J2DQhdS5q5CY0GgUNwPcW03vYtXDI0cNcHoYM
0IDIcKccYjUoybnbwhkbmRf2UEYwx1J7sCMa7OGK9BOy38JSMltg5vPAhJAyKuzK+V7aprUhShSX
cOi5Rc5oP9RKPamhzmONtv9kXgozmQ27u68bhkwD/SJgkjjhrciFfIcdlr4owuqDhNxMHV7Zjwth
hgLkymU7XdjWriQLR2d/7V/D1gktzbmJk3cmy/kq77GlALu27A9rdh8xqeYIsTLHwBg0MXVvGilC
Kf3a0HFRMWmaJjFdOKSSqoGeug6DDVCPN3Nf+JfLzKpvLmH1FiJnAnegrk38qpx3U9B94Awf+xs5
lJcN4u6lhMJkM43ETPKcvreePwKX3k8JBqy8mR0bM99CxsdtJdB1as0bUXtL3IOkCwEEkMKuRdod
IIQIi27pomoLvAtOv5bvZb7Mc8yCeopncKWrtPFGhNEytMUmFKY7gvs7VQsK3iOgePylM/PgqqYW
skMkMZDmNt9Zr5YNn1mf2g3QvhFKNOjkUu4CZTk1kV2I0L7U4EbBO67jaXHQ9jL4KaVG1by7piZ3
jiPmVOKAdjPB2hsGVIPRPYTc7SCB6HCyjvv+IXmn9lVegIgDs9XNJDjZghTR7fvWD5HvSroBbhpt
7qPmX3vCnG8AvwWx4y9mjOWTRCKvph20dUNiKC23Hc+HK11Zxa5WC72Wk8V2YlRwjM/nIVLoiQfx
S4Y3Ujnuo2Ajv/JGoWKY7sCAHdjntICgAhh+hDdzPHh7DWWZMoblpjZmgSjFAIGTzmGdz4MYVQd/
TxxO4RfKD3kDMa9M3ELaDhVB+zkyYjKLMp5oK27ghzZiB4vaWe8OYwo/SThWCLdES6JsvtQz7gAn
5/4eEpqywrMzwudhhMcNbB/p124YXScNWBE89aM/1hHY0tB4e+Z4LXK93LZIPuKW++7HgnOFJbJL
QSfsY/PhQc2mHQfmRH6AwGXtmO0LcJ1NF51k8L8Fg3naVB55YVIHsTLBn3BD4wM8YHMDIIyzsafc
RUwF6yzpoZp+CAusemVbdJeFKwnc6AAVB9OtvtStQ3f4estGF92hSDSSC5NaaGvh1H5jU/0sKCRf
AjsGbG9q61YvQwj0nEvHnVcNH2gxePVgucSiWYME2y/hD52XVdpZJQcx05K7YcCKPXKOgZKDeYOd
8II2eEgqG9F7m7lBhArkMN8qieg2g74V67qY77GVCu+BYa7isi6nVBq6SqiJBwTVA0loOy6oQi32
RuQ+FBhuwK7pYU/i2fCXFeCH7uH4QVLHqMQFC/wlgveG96WFkQJHFMImbzYUjQO8ffccJuFpDoED
On4UzBIq4nyhTq/MCFtOM3YEg2LN7oBORlPeZgQ4bKNyvFZ26PRP9TShbwOBPFJl9VEU8xirkTdR
qQMrgUqp3VihTbc1lWrLFLFSXUMZTO0JLnZq4jcKLtcDQjL/KFlevQCzWVxiofQfWT82e8OzD9v1
3o0sYAXgKZjnsWsI7B4XyfalHcw3LGzzGD7k7hZ02fkmx1W3k6mWHXKDPrECtEHmC1yiuZxZBKmR
vkONFoMPS9jdoOzlB1y5SALOKIq3PFyyClYdqaLddxiNw9yzVUbKBSOPwdLlO470+7LH6W8ULNhM
TF0OHvu0IOtwgmrj1tBIQSzrPXS8La4XWIDdKUFFojzoHzqkJ8jy27K6hl+Vc2/ZY75x0d+0L/oF
VLnZU4/QNGNXgZ3GXrlKpKTXL9olkNUNFIdNwg9QqPSHHcwL5wiwY3kJTBtywtn3b4hGhVX2NLge
TEmvxsnTENyEM8DvXaF2M0z/rmnnDngvKN3CRMCOSaGqF7vDMNH/S9mZNceNZMn6v8w7xoDAEoDZ
zDwkcs9kcidFvsAoSkIE9n379fdLdd/bLVVb645ZPZRKoioTiOUcdz/u0pV3oB8O3gb9e6QdZvsq
L3+rPLfdFk3+0AzOrRjmYDfNKsOVTCcXjBnVSpajuPNUfVf6uemtXFLmj2apeuL8YlNCokpDbbva
f/FKaYWL1F/8vgyFmXRrs1u+04F9yVSErW2W//DzWIdNL9daTua6n3pcDL26VGHmTe9mVLoHnzHw
TVrPOrQFIYsd99wTbHS87gBytq2u0k2JDSlDQYM+z67BGJLBVo69rt6w2T9mQToKmIXLngq+R1IK
oLJs3GAxqRhmbPURoOs+RYUHVrIUG53Khr3aedMqoyra9Aori6zP3KdGNOJYFpxWTjHu56nuH6xl
MraZ/lqZ9KM+ksodCSl3tEdyT+M9hPJqT9Rn5Wui4lsnx2zeaYhUnIQ3vXatSTBgCwbGnqv8hxTm
+SQSQzwoRzNfaff5S9PEzl3UNeZK2jXm4hX2ZipuULmnlncEOLEu+mrVVpoyQnsUfGn75WIr5xQ5
8Ph+lJVrPPzibVp68ylSqSbCoHWec+CGG5PS9FvSJ+BIOJ3uh44Y7U61N2mZPPPMCJh0qm/459fA
SUG/GXMPQrrsXubOf6Qgu8NLgLbZEh86yJ66vEgOiHllmBtjMawi16fNjbhqphEUYrYv9Codvvb1
Tc75Eo1JsVnGJTs0LftzRcZGctNroz0bzPSANxTTXZf587ucCE8a3cYKu0TPYTQ1ZEa6W90G56BP
HJxoDXlMhqjnZ9x5RbKat6V8MjfEUAJ2B716sQJFcLx/7jL8GbvO++K57jMO69OLzXLd4xvXnL1c
eU9A/XprFBhRe50WeCFHPq/TXUd9vytbP//Wx72lV40cS5ahWR6Vl3nbsejMvVPaXkgzUK/imWCJ
1VggP1m5OZLssbLvDRu/zsInjbvQzc7AIOVo2C2OA/Tz6zLX8RYAq1qbKnD2eVPhS9Lk7tbxiyqU
da6I4HS6tWcYkuAoZw6tespf8RH1jr2A7+3JeAAnTi6LaOeVlAlNgxkfzapdl02ruEetcVswjXfu
k9S4X0SdPJNwaa1408HJF0W9IQ2HKsAQt9Ino3h0XbaXn+MHVtBBUg18ul0Jsl06bUiFf8u55a1r
Ls+benFOfVSepaWtcxXXiCuKoVnRixu3JHN+DHOqwryiSHGlOYTllGc7w0kHKoDl07uiUKj9HmXT
B2HVJXIl/cZewytp7DaaT6upvxjqKks09WWYkPpBdyygpNb9lOUnYUf4E8T2y5JLbFvIxKiFPNcj
w0Ki7c8N4RFhwzJZta04t6WTrNJgaDd4lX7aXG31VIX0ewkF42DQG/TvA2gKwX4ba4ruHZeQk37J
572ZN/rVk+DXSV2o24qG4jDOpThhKucSouB7IY6LTKJV6igXcfRaOF1h7Wrb3VmgntKqn1Ut/Du/
aEuOFtM/1kEXh4agz5sMOj5h4CE6+OY69bx+i/f0QatyImgJC32ZsppNd2wJlRyTT6vHKrMyn1kR
XIGG1mHkdnJlCXM/drhk4VlDrbf3huy8mPFHa0fHOisvdU6URG5MJ73ct4tHwsO000rX0BMjag/X
iNcYUDZbrLr3tVhyfKZx+ayLa933BXnwo60Loq9nTvo5fxiW6OgT67GXCnPOmjLzPkuXTW0Hp44L
ruv87Yw2OC6WYbOw5lcqb26Tyj43RiGOMu+fIU/v8NY5kWtw37a8/cKJmBZIXSfMs2XcD8N4FyOF
WpWJJt6eOE2Sy4NyO07L8OjHHoi4Xr7Ehai22vhoquRjscH1HdwOcCuHGKnTkbnRWeqtLxvvq5sv
x3Iehr0iqGyl8WmuFWVaXa6CrHrp++Qpg/NqOvmcOQUxtDF1q1G8ybT+TqomSmoui6jIiJ+uorPm
ojektm6MIn6AYgmXfLkXjZkfhCAgsBOQaUs9x0iC1Mtk9D+Swd4TTTSEVTDRADUPwAXpLvFGf+0v
hVrF03Cmpztno9mti8XaT+hgwzSNFHG2QXqjJtO4SMXHt8Zl4yTmqUbJzNGTp6FbqOBx6UyFjohn
ZsE/TBG+HUvnZGFduxusjR7dfi7CXkfYRgWkQmAfbI+KkJQ0Rh0rcg8MsshWBfb2r7XfzhtHRbgb
tIpQX3MvzeULU1XmZrQok6jx+v0Ut0E4ZBHo0zzdVBXiXWv62jjdnkLSWAka+SVLPr0mGI5Lp3pw
sGbvT8WuqPRbUusz/fnJnbn7o05VT5Fln2r5zXXFa2k2R9uM1810S2mwTjVgiBek+pQkHapgoHn6
mtEcr6HDrX4tvOKzHTkuAivdNrb+MkadPDnE0h79DsxPxLV9k4vyASyXwJjGfkpB2FfNuBzbrulQ
qDIGbVgEXgk5vuFyj2ea3d2kFXSo2905c3lsy/gN7LNc6eAjKEoAMPJ0kc3Xq8bKz2ZNS91oyzqo
RnThaN+kUROvCf7r4Q/ErTCQ28eN1VzPpuRQ98xqBMtrHpjtyhmr3YywpcDXKiTbrAilU9WsM+Ec
lyXexvEjpiYny7izRvrayX/nuL+J7O9jm1WYe1tUe/3S3UwyA33Npu+xE/Q7hfklucHGj9Q29pbw
6gMzKgdanuKA0iuBaumzr2NUZsZxsGbf3TEekwBkE97drNGFZTDamUuWRmL3K9r058oIZu4V3445
MuUUoGWTzXsrxm+tATUFy2nfKzE8R9et6gVZCYkgad+syqFYMQj3ga0GoB0i/T1lgN2o+8vc0KLn
NRUE7T7xQNb03ciMam8wVVp7SqyztLo3J9pfQT5zqhnTJHnK3diD9wY07q1FZf1os+DBQz5oFZjD
xUQQhYCa9caOynxXR1/1MNHx9OXamJoW+DF9nS3th06W3xTBGf24GZrDsElb9qwxtPFKzu6DAcU1
ZNX3nvrPFHicyciqqWQLNHKzCfNjOluCeTZGR4bA4HqnrL/m39JcLaPKGNHJTwOPaJj7UJr6lPbm
SY78UaZ7iY/NzMfrdSbq6dSbTXE7edMDozIbZZPw7PSvMtByVcgu+IbT584k3TaNaITgxD/j3JLr
cZy/J2m7MnMXQNonirppGVibsUIzsju/iR/Mmpa7sgsJKTmdEi/aDn6ZbOYo2ecVpuZFXqgb4hyS
XSC6l7FtZDh7xQ0cZ8YxBE1iDxibYGq9A535SmjPSvfcrQusRR83Plh08gbUBTbmqRRnPIi2nujj
1rBXXknapkdOCGdP/mhM6ZPp2jyf9mK7CCSi6r1jfYZt3T35beJuVNEvTJsu77UVfM10+i6C9isc
47IxfFGFVkGwNheMFxpJ+dgv4pyY3yynwVJfucneQVV97sc0Wy1x54ZGETjPE8X6xm7V0cIdb134
kBoJjusPc00IZNWV+1wTHsW9N0A9g4tHCbSRQfL2Nz01blhl5ms1GB2W34AO9ZznobsgTqttLigp
iuqhVzROcRdJesm5eaULfIhwkdqlFVGN+LCknEqzs/cjowm1xJyayNd07/XDi1sa7cUk1X2z+BZS
VLfotnpKp8fMqdMXNSQAw45qHwnGYqmreLyB+fM2xuR7j7If5H1V9m81jt3UH76F4YEql7up7KIb
WhvnMTe0+cRNYD/IuKRIk9N9BFmA40/jb4XoKVE8Jb+YJO/tZN4WPGvO8sgc7Ye6KsbNz1I1qNOY
2NB66M8VV+AZo27UhO1cPtlz6WxcN3ko/R7rFAxpV3QlxXqx+uB+9Bb/JOqCkwQnqpV29AejrMUu
p0gOvWXEysCCxkKBIHYwCzPUsxvvlzp/mmvdcXLbw33WEFNaTkVKzgt+faoE/I4z/BaM9magNDh5
ldShwdzCvjSidJ1afcQUUjXtl7HcLhard1aJsfEaO/7CiU1UY9++jwvem6uyg1IJGN1du24pNqYX
1ycrrZyDMQmx0X0+hxgxnLJctGGRiOCSxYEACYx6hk4YnXtSllOcBcmd+JPgSinT+V70EhVAajJw
Z1sJLo0uMXwS4/NNlti3CBOme1UbV/WN+cPueF9p4dpPjl1ka9cg8gsjmmU95cZrPcENjF3W0E1A
0o9B9EjoILAdoeeqCtkepBjqPpnX4AvGM64ZAEsTM84soITqsHWzfS/6em8NYAagi5671r6/nCbF
QxxmtznE0chKRiYTi7XDFb9uW0c/FWk7H0lUqNbZ6I53o7xCDs4owzbKCgopQ7+MPc6YZO4E92Ic
n0AXzFUDje5wnkf9fhl0cJkWPz6Lrsu30ZShJxgJOxt0vdz7YhQ1hRs+WZWto5upm5IDwRr2R62d
Zb1EgTgT4Yw4v3Ngsirneim4Su3whfbCFI5tB+tr886q3DlpJ9LAsJG/qkcv/xa1DtZAQ25RIKIj
IZLdWMzo61hH6cELXHHo6nY5jKJ3zthJLy7GgEn+ObKtbvnDlROq2lxevIFoGzKly5vZa80HiWP9
u5MK+ziNBd2piqpXxx/tr5BkHhqYKN8mMHkh8i7uChBTZ62XWd2AfMbhFMfiUvhNsHJtMwdB9gBT
NROwZ1Hg4Q4LpjaVlozPpW17aPoMOG8e/B0stP3aEHd4N/BSDqIrulNDdfOUUsk/BHXSfIsHMUsm
5zVhX7nZXck29PgWEhfdIZ2xxtpYL0av7iZAsx+OofKdtQC3hlNUjkM4RCnAdxYFxbpM0gy7mNoA
ye/6iH6OYwZ5dbJNemQJK6sv5XEZ0uQyVXL5RrxJxx5pcPMcqv6jMWv6i7II9ulscjKmutzFceR8
Z9X35yF28i36Rf9hGTpia20WPCxTrmbwaNd9i0nOumkav9imw0KLb5XY7a5gaB3GtMpuUruZ0HS1
GhWxCXOrm/NoT+quK2LrLNvYWOdalpvE6baJmUDZAYb6u5rviTbHlujf6sn/6B0v31stwLXu+6vd
QL5YBgC1EO+eN1WUe0U5f48ytKGwhZClcRF/DIYcDyYRWU+yzpIWixlnXBPsOsHXcPBCSIPxgQZ4
5sACCIABS7/+kbByLWIUL4nkZSKLc/wPF671HlK0+BDaG3+UweCvkiQCYCOy+a5rJAd9PcU/Js9J
H3SXy7XsbWi/KBqPgWLrZU0Jk2MR1J4Tf3WJue7PmdMygTOPp8yzm0PmOUgnptSrX5eSyyfIvqpY
xu0Vucn25AKN4Vg32LMGTrRPZboZUblvomkuQZUM5gbK0WfS3VcXeLGXtOLmDFKHVWJGj1mQVM8L
0YWMaYBqlJu8zb1PJx6Blgz+9nicMnIvOYeTtGu2wkqtc+F2ZiiIRkN6hownAu3+MI0gvlRygGZK
NbFFZiVve9vB4qRu3oyuqRtSc8hoXKVqcb87eTYw3gbOkiSDQoml5f1oUaORbNSlqwrW5K5Elrft
W6Ee27ZCIqANxAIBf5pmjaP+KtzetuRKbu2Bj2P0cXkg8zJaK5IzNkZa06rL0j4VfqQ+khQS0lTZ
a1wWxqrgJDBCTMFcva6ton6XsVe+jjyTjXRJv9DMF2OshgSI2BwAWG0U6a5W7ceYEt3SOs279uW0
Y3a6vUvrsQ0pwcVe4Fx5yRzPfpFp1+4dPeewcDbQ1FRR6bfuTH/TWFuzjLqNHDKUHm42hvlSoVaL
FXy4RTFLEtu7cGdvN5tjtIXF8WmdfbmRyWyvi8RKUePDFy/BOG0D34AvHoPupl3IVvQnuKGYGKeT
Ndrdqoa4+VZF6OvGrA7CHuEP4RnMtCyBr3Z2NAF0mXF6E0t3yFedbcc7YTssSl0Q/NYGLy4ph3jt
wQ69KbtpbsvJ//Q6szmLMeZQaAuTm0Vkz5z5w4YglFXfPZmYQD06cwVU0JT2IeplRvK1TE8zGNm5
ELDmXTEYIUDPjzz3coyouvw8jklNeZvgyTmO3eOIPhNe3R1f3ClKIDhN+A0swhlITgFq7KJsbxaR
zmsrEnSCEVvfy7DhEzhT3bpO88byl4elmqc1HVu+n/LWfEv9aDjOaoROlmiX2i42n5PGQMmZVg+U
Y1U4jyLn+SnjdiSFaC2kL9co1CwavyyFZkQMq6NOrzC0pK+OW75+gqSzcZb3Ph4XBEGezbZoio1U
Zbnp/IZ+raqCC6L/ZNtJqmkDdjuMvOyb8it/NwSAVkqZ+d42B1QRXt+ePK6hEqZtFKehHJNzNTni
QYvZOUzlFO1sI/oSEYy0m1RqnCfVi4+obvhl3c3nVA7uQTGmvXNMrQ5pUza7qhzih3QCF1gNI1ni
uiZVyBns4bPLk7nkuzmPwSRIjlHDgr5G6WonowUavxk+ibhBREy3fxdnyVzBLPvW2Y1lEs4ujFRN
xNnRQexTrfO2bz7SMpp4hT19RBYEnylp66esdbw7fDoR5qfGlz6es3NXQ0sKR+SbOgJwMuTQHc1r
6hio33xZEqNfx3lREBzZLV/sWMm1yqUd2s7cPuZN0DzVY95sx8Z2DlhyivXI3fCmx2KL4m01NOUA
dKJCR6OyMMz+ASAdGLy1nVVvNPVtNFnpRhNPEq8gtPm7y7IJu1xxHFriFgLoWwxft3EGPWwrVaME
zg8Q4evRn9XKWdriWC0YIKnRHJ6GbK43xjDrJ70gGpOx6D99MCpAt6U51nPlbuQc8ctYw0BQQ5Qr
d3Je+NH26HLn7nF2/lSoKHme3bDziPH5WPDFex6dtNtyMETnph/UqUD+ieGEHWy8hbGH2Uq7Dwtd
xbvhtL7HzmmjdT6YLz3fasfTdR6Iu20eA8+v1apqer2py6VeR1O7jiej3sxFHp2sAasx0Yn5kUHJ
GQ85x17LOSvuG8JX1lNaoYkXJNTfxgTG77FDo/ZurP6IcGF6WNy6XCfT3K0HUQc3LaTUK60yHaZy
7PzTmBQjd1FFH1QlEmi7F905sYb5lg76Wdr5vMNMlWQvK+7rc2yNz9VCXyvqpQ4H2/8YtCtODX7Y
qGAAliEeU6hIVJFMGz7gofPuJuWnH8UJUIAGX8WsAdjCq8YfpligftK8nzlUi25Nr1pw4NNj4NZn
fhUysnd56SYHp7qmCZtQhtGKKFG7DjWp8g028PznLCuN/ezG6d63PXkxVPFujDMa0AWPur0X6PKc
6xldlM+ko6zaBGa5KuBf3Xs79fSdRSxs2Ejd3M/tMj1piUldBVvHyB2MucpTIvYS4z2b/CREieXu
3QrqJL16RxISbMSnzHfVGlLUXtsxhwOmo0N9Qb/8PBtuuWucKjsU+GaGQ7EwyL24by7SlZPOB/sL
eXE56p2BIKMpevGy6avGvG+d5rmzQRBxTfZkSTWRHT2Uqb833cu4ILjwdPVueLm+1H5TPLiNx0Xp
N2vEK9aiDeYG1YJHPar3GO5i5WXG7ZJVGiTf/lpxIIfc7j8S39t27i6u70277S6iK9uLx3Ti0nvE
CRLqtvFjFdyY2fy1taxibVUDYG+b+NxdfcFtC26X5ZIWp8ht/zOocWJbdRI1lVocbzPbZruddI0v
HzjFpnMRgbYBajwmrb4MbZmFVP+Y7piRNNaIfr1HjyPwVrSpuqtRQLwlulx+iLksnoSJEEN2vfWA
sCPlIOoL8HbjmrQ+EANltIx9ovtbKI8Nom7xaEpaQ+yj3qiORkAHuClckd132YSWCMy2hvaLZP01
EMzHItepNhUirL0FBYtOW2OWXTox8uDMCtHBcn2MpbObmU2F4jKqOwU0d5gCoUl1j1jOymrP+IJT
UhJIELVjfsqyUUxQXRG0exyPjz3Cux1iL26sMYs2AarEp9osszVV/byvoiQOLbD2s9JmHCKbAPEZ
aHA8+JTVT5PayACWiIM0AKK1v/pdBNBG3hYwYroYwe04UYiPxAvvAsR232o4VtrxBaGTGNJNO+ji
pfacEv1hAxYS9maQrF2vFjumCEz/pPwU+i6jt7hJ55YACAYuNWobz73XkqjNq8dDRzfxowXGv/RO
opN17A3+D1n4SNR6dDsRjOguyhfvYjKJQz2li8cxFwL/+wBUskvmrwHK1GNpME5YpcCHg8s4TpQM
yfOAcApAahhPXVMhhIiC0tuKBoMti3AgvggKYGMOmpsW5SpQfILcIM7kgzRzJCXGIFbJhJqPSsXc
VaL+AviodqCn/KUxEvJFDd/wFMm/BubUXejBo+ccXGsX1Et5LJd04j7TNCUVC7TR3rynIxKhZefN
MegLve5pjF4WvRDf0A4d95CFmaby4qNXpu1xaEaGAWSClmMS7rDz0zy+FFERfAwDqF7jtdFG5iRq
q5RqphzKifAKGI7jMg5iz8jGQPHqUc8EtGgE+Ma7KY2XBHjYr98a11k2E2fhykv0dJaaQUUqIk/t
XcoHAhNgN21LozRSbve9E8akQ6ctyy/A1fnD1CL7IG4+OtXYH22kDde7WLF+7Ip+PE89YkpMRZmZ
yelJ7G4I4MAy70Fa6lGZdbQziwQ+LrfeENIQK5tyGfp2E+1RzJa7YoysQ1dJFFxObCerMvacRzv2
6/OMYo6136RhzT4C23EDtjqMloo8kPxrKPCIhfArmzy5RA7iU5rk/KULcBxYidGbwW/8Vm2C3h5v
RR3F74T5krroD3TFCZdnWUXYeMy6P1o5yYktFsGbKoiJIR7p8zMXVCPGmQ1HK85c8PpHF2n7Gv9M
eMRY119bIjPoB5JxHyPcDi1j7k+DtTC9rsf0UAR+u9VLMP2QbsReCLhBd1w/FUHzVgq5OpKmYbQD
MyltssQbxnE4l1udAdXE82vrM/oOPvy5mH2/GWyUlaYdz4ps1s7YO179rkQNbYnAaINwh0gERCkj
MyLkb4CTMuIh6+nb6C7VKk6hP3s5qHUyarWr2YEXM1mYNurN7guUcbYpUyZCF5rVgzn73jGr/AQl
QVS8p2n2NlgmQKfiDHEkQx1ROb8ZRrkwGuO4aMNbI6zQ8z6kTDAwQp+xlWdXuinqEcJqvLhnOzi1
/7cB6/9VeNpTmfPPf11/5rOsZoaRVPc///XLr3bfy8tH/r39/Q/98jPt//z87fh7uf7oPn75xaYA
hZrviSqZH763ffa3v//vf/L/9zf/nnH2NFff//s/EDAX3fVvi3VZ/Bp/xkzk/0tmun6Sv//c9Qv8
9388XpPM/lVoGj/1j9C0QJjknBFTYQf+NdLyH6FpMNSkbyPXBv67Zk/8PTTN9v+TCGwbrMyWNsqJ
64Tt/w1Ns/9TgIYAj7iETsoA88yfT5dvf/e3ITseHE/7H7/+5+ix39ziII34aAGfzpEEwwrX/M1B
x0XHEpPtEN+RzTLfKXfKwsHNm5Xbj8Yl6pcSrpFzsfE7e6VjNvXKqLpsTypQd/baTJFvlTn+iinu
8aZi8RNE3BHhFAVS7QyBz/Qf3Hh+jof+Y3jw5wcmFc1xpOmanjSt38Zem0oRUNc18R1DJMY9EhKA
NpH226wRcej1+ZeaEOQnpwiYejIAE3Y1Xjt/GPb/dX77+hlQ7AueGP/w+n4fYO8QSHWOxHbISDzn
Nlqk+MgHqz4g9IWnbM20XTt1p17/aWX9/d398q6uQ86/fnVekAgsvvn1X34PR1V6IvpctOWdagvt
3XaMQr25uScusyj1DhcpeV6qKn7C4vY6PDGUFiGk1eL7CN2jVG/zqfDvRTdGGdMucbFB32n9ISbv
14nw65PBMNwiu930nMAFa/l1xDOP7HbuqyK764K5OI8OwyoqaFs8SVCy1XuzltaBQUH3Yg9q+pNT
0893/9sDCnwpheew1+RfsjVbs0lsGbTFndLNJTEr9eSkoKk9dnU3BrT3EU9CYFGyBCJkzVZzaJFM
rINMJ8d0Vtb6378v9uivr8u2TZBFm6xK3+Pff9taOfJNGquovQVJq97mIMOaCklqeQAcrd6conX/
sCx/M3fn6du24H5mLxPP6Pxt8PafBmw7aeV9ZrjjLTuVFYD/ZXPMiEBgXIKsp5IMsrWrNdMTphxQ
pPr1ekIqbqB1/YPRxm9p0z8/CUvBwSPfkujxf88DiUCDcSn2p1tFPvG581tSRXumG4YoVvaqcU19
A9YbbcY0T89dMWp4Tg2tPJQSBgc1/rIkwxdf/ykV4y/r0+bQ9FwSJzlDeT3X3/+nJ4S1eVyxfc1b
6Y16Z01Dc3SErYCUSu/NKpEwOcFsreJy0X8Y07f+snv5X3uujdKanExL/O7vb7l97DMM4zAbVcnn
ahgyqqeiLFYN5sef9O7WxaHwuLPRNoQxxjSrhVifkWoEZDpVZrWei3HcT2ou934su+kPJ+uvU9k/
XxkLx7Mt2/NMgRvqr4+mNlsw8Fo4t6Y9ds99Z1Pp1H3/TlXenNU1/U8uqRqQ3VouhHTmff332+Wv
u9e2r8+GOGKgWJtL8dcPYHrYDKIQ4EAtA+O1nXNwAIKf1paIMV9rOr2TtaVv4sZQ6IuSOX4Z4ijB
ycMKxmdmy/939t0/H8gvn+c3EwTIt3xIR+Xcgo5+Qc94tILkxx++879YFMRGszK4yTi4fl8UvjUk
jR/7CP+aWZuhv3Q90YBTeSgYVzj3cRafkxQP1cLELhQgyN3HUMgHORTpQaE56EMCV7tvJbM7Gyvo
gz8s2r9ul4CUFI5z32Mzez9NVf5pu8QUk5nj4ONKQLw4O6nTEfui0dlTTJo6o30NAOVl4fhHPPrt
P5xnfz1AA8szfWRHyOsD8bsXq9dlRHpwbt81I9kKq0x53bOf+eZFMqYZys6m/Pj37+M3UwreOcJT
2/Z8eb27AhLdf12DKsWTJff75N7VWRP2KnZsGoESUXNZok2+HqPc7BVOBFZ3k8muCTNy4u6aojc2
ssqrt6UI0Jc0krCaNkAqOKEUUnIpbzrScu5T1U2nEalzFOvl5ef9m5a9+fTvv8XPIJJ/vgevce2S
wsRzLV8K8bvftESmhKpl7m+ZUK/OQSPqk+vUqAtb53HuMq6h2EoZ3BoYaIC2ST/7tH5urIVbKq5j
VMVt5x487SRrqB6wcsBktR5GD+YqyG/KpPiSYPLirwYrXd7NqS93tLENE49+/eQre/yeMvlwZ7Av
P8vEKw+Bp5eHCVuHbwwO4FRqXkeX0smd3vNFiNeUNghmLHJPWCVMe9Nv+IR+be/FXCOhAtPZ1uOA
zekIsoz4KbiNEGQhNsL6tJtdfzN4RkUAvA7yXTnifuUHs/5gus1pmKvPOgZY0FPv9JTwf0jM8c6X
CGiWpXoxOOXOSUf/PLh9/5g7FEyLeyucJQHkXIIVGhjjI0eFct9CsG68fHFPftdZ/S5tTIWOUyGs
El36QwVG8SwduzzEXSWgcqahfEayYp4SwNJz1yfLp6+E9abzSB58x60xGmNUuahdof+win/fN45L
CWBRfgGIWsS5/HaQusFYzAki+Fs0IdbFmHp5PxGnfkkcN98EQzJ9/vv19i9ue1NeA9SllJ6wTec3
d54lkQC4XanvAENZB0Nlj5+L01sXM5jafKuMmNlbwLbnMqgF0h1sCFbCreZzbJRFfJMWIkc+Oczd
s/nnkvSvHQPcB4Nu3PbURtL7/Yx1jcTVWIv5t/W1+PKmcrn4o2jfLGvQu5+aAb+HNGTStztlSWIc
S6tM//BKftbm/7wlbZsQTM/j6r+Wp3/ZkirpcPyAQb2b0J7uPLevni0QlMOIqvy+LcjwXRHGzug8
R0Qd5spNoTcHxeBB0JV3s1LAi0aSSbyl4+xldpxH8Jbp/1B3JstxI9uW/ZU7qxFkaByAYxotI4LR
sRU5gZEUib7v8fVvIZRZV2KqpLrPalDPUiZlUkoxAgG4Hz9n77VnuelXxSxpwHMoPLQ72r/dm9tp
fOKC8FkCyfDwRv1d0Tcd3jgScrAQISB1w2LXqVo+Lhoey2DWeWnykLoDJ4Zh+qBUdayxjw7jji5J
PfNqzBb+6GRP+Kx4qWGHb3eWh4O2GKNAvyqzYDg6Xtr94c76Z03CsZgzrg1HnftKFT8vx0lL2pLo
6/Akgs66NlM1wmzet199oWsIlQGZ+5mv4SLPE4RSVfqH7e9X3940OelZLKKGaU4P2o/bnxOPjGG7
4FQpvrJFfxEtNBCoO+7S8irvMmTryB6LFY/jWw709vT75+pCuf75pnHUaeejHNKlyh308/cfWtdh
8ujFJ3UouStaH9dG4ZjTsc4cuzdNCqyO000NRUk74AZMP7RSYupLi5jlOSPB4pwjt4LfgXh9UeP9
K2d5U2k0SiF4zQaiYRkKuz6WCTqLxUYJeu1QF2qw9nCDxDMNg2szZ0CdjTPTdMpbV+mHx5HgBFgS
gFI0VOsEIi4Cs+dFKcm0yGTwemYU9F43S8eaRmFSttqBEBe1n6d0Ye5Nh/++bA4AXcwdg73kq6+2
xX2NyGdrMd3Z+ZcTrFWq9hk8bv6UBDl//++v7q8+XKlzjayp2JWO8fPFbc3KSLvSjE4KvQwcW4Zq
n3LN8Da6GWhAGMfhFbI7YxVj8JfK4Ik/3Fy/Kv04BqgsTiyb6udSg4Ct0Wkt1GocQOr7siuL9QC8
IJklZQ8o6vdv9lNG9fdilvYTCw8/JLrQn9+tYta9nkocZVje+GCDvGofaN77O5lU/VvC2gMpBqv4
zFAYtbEWt0tBZsU1t9e9ZGoFvtljz/JAKyyQCJEgonklhALVq9aTc/lKHfz2T/EBF5Dczw+AQd9M
aAaF4C+W7tF0zM7UK+1YNPmkY2RsPC+5oa+RIPCSUsfC05iXRr2zET/f2UJ8c6Y7pUG69lF3VrfV
Ka+gpkbpzKqU+K6ltLn/w6WdbpTPL1Jny6V5hs+EV/vzpR3lqNFe4UVWhdpCQEHdcUjtKF0JLW7W
Xpw7m8Fx3DvSx7UDis0O7V+wSDJIf2YbvJuk+f0JsvXLC0cVSNPBpHbXLr//w8rF98TQWTBFr0bT
3FWVVt8DMafuDDL7lnCGYEd0Yr+J9XDEahJnz23dsq4rSOKkGhq3St0Y12FW87QyAXkTvv/fumyX
9qchdAqjz6AxqDQkQGPpoI/VaQdG7fHJDN1Hp8sRZ1cVQr8wj6+AxmQ71VGxbOSckkdLbti16qPi
+X8Anv2jqUfdz/mX5pqgjYL+9ueP0cMNAumu045O3pk7kQb5U+vmrJKxj9hxsPWSCQgX8w93z1SM
fb57bEkyCwWU5YjPTT2n0Zp4suUcvdTxXvUGp7rZkFPPEb1aKvrYnUNUtLvSye2zoY84cC9r43/j
VUjDtByugRCE7/785p2o6z2lx2odIf2OQRrIClWW5S9DS/NmDA9f1WJ0X/AFAuCYvp429Z8I+L8o
1GhoaxpHf5rijvZ5uyWDvLGNXh+PbMj+Lss4NWmjFG9RILSD7XYZEpz4MHZkhGORo6QkjnH9+wtx
aQD9/HHwGgTbvaARwpF32jV+eHDsTssREAr12NOuwW1sqew+04PrMYGMZy4KdghhUWSt0mH0D8Iv
tNs+LbL3rAn8cWEJM38iZIndGgxdfR8hg94ordDPNry5nTk1/bygzTalZlVMKjuUcvHAMBQzThys
sP+pOm2hgC1U2mzslz4t8QB/3P24rNNn+umt8jb5xDVuPcP63MWO0xa9edP9tUbEDMAOws6DNapA
+4y9WduVpAcsMq94CRGP3XAWkmeif80dPHXaiZ4p1oGqD9dlqt96gSWWvQL8JnOArsWmOYJEEN07
flvjwJjwa2m0bPb92GGDIaUGs2n1wMY4QTIYqn0/OfS9YRyLEYHPonXwqCJQLZiE+gKOkt4PN5Au
CphaOuyKcIQ2o02HjD4y6WgrmWHuOPdF2Ntbhm+jsmvrsNg2Fa5QJ6rNZaR26dci8djmpZ8ucWdn
QJTL6GyK3uPG17i3ItTNteZoqPK5+gof1cbCabaFW1PcDU7efIw1VEokMoixWt3b++w7ayfWRwSQ
CnCXVlFembuqRA1NzQKD/6bPhy2NwiszWwAfqbEOsTHs3Vj2azpd3Cr0suS57dJsI5krnAsH7EeS
A/EYI3crPPtRxRYPHkKsPdWDi6LkTfCWWZhqL+2Gdqypu7RcbuGEhVuypoK1yUGrT0J/FaGs2mLC
7uEp6MVad9t+N3Y6opWpOgybtkP0WQzvqe1HhyDkSJSkLqfzJO52hVFUZN0I5VGm3Xs6Rs6BLKgw
Z2DvQldzAQ/6RvKSRI2zpZOlrJo6glUUav5ROthDEiQ9SH6aYMCha560OGwXKBeug0gBttc1WrZB
cl7fJ4XR3kCuYgdiGvVga3GB7KbSelIqIaLMLn9IqDHYLr80b0stgizS4Be0QyKLRAe/oOyd+Pte
BQBRxyLBYaisMXcp6F+f/LAwNwmtiBPBPOraMNH3zAoTlwYHrSaZOVPLLfD1DBATR6miKbgMlw8N
Zak+d5nQvYZRJPb0sO11WjHmb1onRZtAw+Rq6LDZd9Wuzr3s2XDbfdxqNjJLiSHKTN05G5xF78VE
SAHedxGrrrc2xVDf5VDa0MKb5nVgVnJbRnE/ryEfzCK9qFCriCTaXXYjjL0BIv1ipLRXUuOOply+
14YIPLuQyjaPs3iJIF4cAj3I5gNHpNcuK7JTCjd645lKuwh6xA5tqkGdDLp8YbdevUaUa4PfccAt
GEnl7IvUuWmhK12nTtFflSjfFoFC7LLLnYwZy0MwmQtfe0JXjcNTHUCpNAkSvEWNgXMuhOqjJ7Pp
yA6B4i80tBhzPS/FY1UEzNuZ2SvkNsEHdhClWDkgBmQrc/xYD1pl6yyl7kvixdFN3dv2S9f4X93K
05YyFcnag514itEvzPMS7/9lVfR5zO7ZhlZ0F3hhQdosEEgncx7Gl5HF+VCorKVV1T4bpY/4oE+z
9q2UFRaFqU0T1viKMcW0GJ7r1njBhFHdU/bW92I6dnw/4fZFzE2oCoFRasj8l6hk9VNCdCe8T3oY
WM7XWoERa3RpOw1D6V27GMbWFs2j+wLS89JBbbvqJ/JA1ajVKexgOQ2i9o5KUnsbdAbgOMw02Ska
o0708QrEDCkQcsxsMQ5LhCohCQqyeJSh6h7c3PJpddssL0Fo9ku7Hm4IhSACS7XyJzSSLIR1z2md
LKqoweFvMYAzTHaZqgyLJ79A9zK79JcvVy8eLAscLd6XcEze3CLIEN2RebXGAwyVl67ZHmRm/IYr
2fxqmFX3LfH6bN8rgTxaSabcYnwZtlWnm6uyr4yNalfdRhMj+ku3rpZjkOQr4Bkw3IgGhVIX5oBK
ymJuhXF9b8uBE2I8UjKPPt3ty1I29Hp9j1AXzzIQL/3KJ0/+rIfY6YqmN7dsOfqDlbCqO0Z2pwfq
fuzZZceUsKtZrtTmTA8wCTcZjFdFG7fJUGRr4BXRdSUhMQXewHcbBi1/EAquuR7JXsf7zOB2NjUY
gt75mtQif89rlxaVnaNCxl+sPmVWcJN2+oDEG6cNir6d9AzvyopisSrjUe5rQxoboenmlQRGONdb
pKATRzQL8vp20PFCO6U0lzqaln3iJyfL6sJd29TmWU7VptPYfHKXuSCofS2fUxHaa6xQXZe0t7pq
0IIdnSVF6fgOTnXct0OcfR/UhFNxFAaKQLMb2vOAj2odtwZjEcNTujmCb8y5HhYJS/HVawYHMfIU
p4I0nGG6LUKPvU3xv8LJu7YUMwTJ43U7tUPEmXSZepcwp13LuhjeUuq+Bf1sz16EI7i12Sjr6h5v
IKPnximCRe5q34TaV48iyxUcGyFiX8PV9DncUAYaVThsdUcQG1vaCc6oklaTW0T7MoD0OOIVBVwa
HbS+MXDgRmQf0EFYQ8RB75t07xmJdnsNAdw2olOzNAo6m7Etgls9Ui2s5c2E023dFV4T9yZW+nqn
23V2jNOBwYhwiwnzxlOP/Fe9p7MdH4GNEDjhD1r7DBurgjDGgOlS7gGPCs6FESXvo2swzp+y8tIq
8maVYlmLzBTuTEac8bSOlzPTQ5SqYijso838eZYKdIW10w0P8aAo2zFPq0mfWB5IDwrWHGuyja2m
Ym6ohcTjyIUE20GpudCNikY5D/ij28CxpJno7NvLDlmEI6kgooBJb6Qlc1sd03/VhDzlY+Owm2Uj
AGAj7/C9Tc+yTtHmFZlx00wjh9TB0Q3ubUknvvUWUcyVaqRksBhyBDR4zKRzOxidtWvwka8pg7R7
VQFoFyFT4rYzJUPZwEb90YbynHrZVBVP6oHOs6xnNe4V3n7ky3OvazwzTqzqTzllBYeIsmTvLjBB
hVAaKlYeEEF8pesKTpRTHQmfIH9Cec9v4ZkPeQIs2dyEFV8dEUHuPHuovnqVxx3oSBzYAAbFlr63
vw1CzXpzwAweSieCpy2RiW3QYFU7NMg6Eq6xKl6FKPh2MS1LBlUjDjokNndeLpWjzAJrVRhjD/dB
G9NNdul86ooN1beFc4O3qLUGcRIYCZTlUAAROIQuEr8giPqbLg2OkWsU47xtJ8lzYNrtLWP56pva
KO3XmgbSNSRf+B1WQTUh1X60N5cuDyg8/RvxA8pXlaoXeWxhVGejyYv3rNRp0MIQiwEH55zH8cM3
GAGqOoAZpAdojPUVdpARaFHRP7Hy4J5vLZMxIIgjOCCSmJ0yV59R33sGNmO/2/Wjfl/JXNwgDz4N
oXlvx5ZzPxi93LCOttgDOl68pipUXSlPWUbL0KXlrFNoLAcrVBbc6yhkqVc8ZW4lJKPmmY4VDAf7
zLDzG9NVow0t72FZVNj7Y8Uyn3w77661SIqVb7TdyrBda0eA9laEZkoREUAjsv0X9BtUbj5Up+OA
NWiuI29HEI+YJ6qHYi18uHoxCSA2ljOjfOtlPmF/PGtEAZwq5Ss67wKldFy7h5QQi3RR94b4xr3n
OhsIUU24z/xIlnOLcPMrO8GUmlq5ecDbk3+kTm51K2UIfLjWjggf40GddgDmRXjweqP8Klu/Uq5B
VrewD0M9Ka5tvKLP+JbtRa5Vjjfr+2EdV7Gcu7gPZzjAjok0tkOXNFtddv2hsyDk6WFc7ENXfS8C
gLz4q4L4HKeSzZt9IHphRTQGvPW9k8ytgMVsaTWmfj3A6HVmXe7YL1VLLQ+KqfKrbZSm4iH2SFgA
qN30x7aqnOaE+9kvHKTRcRGtSbNUHzR8A/x9smdWaqOkwhA5Bmswyekyhg90hgjjzjFnCTQWMSeA
UTVSc37pyX6vH2KrqOSMoBf3mAdGc7y0by+TrULB/EpDONsUFudYfeipohNX4fnWk5ZHR08yHp3L
HwtVLRgWAMWyjeqFnIEMX0OIdKk98mmpDRNOKZc/WrnUW/HUCvaYMcqFA6hpJUqYu75l1CeSgOQC
uId2YNNEs2HRlEqSoHgKwrJ7Yz3vcGFwlGMb5ju606nZS3KKAmDtjyoObTIALHy3c5IH8yekmSQk
OX1gfcDrIDT7UkvG6XQgSL0m3BlWZu4sq4kWMYCaEPl7kD3U04HXSzr6soxmmLAEkrVODBrndJAB
DKcboI2szVPvr44Ey06fW3XOQ5U7NSLfOsJsKPszVurqqAi7vjdMjImW4/EY+q7+/WVkecVfqHj5
ZZUUXLVuavljnwLXiUBcbiGdYFvDEHLAn5G5KPJT+qKa4k8dNN657+H09mVRrCpn7K+GxP9oWom4
ueiHDdvBqSsg77RamW4S33GvWB3se68jhcgPGjYp3uKMcte7UiI33iqtEwJGobZSZOzdVlmi73lm
ibdxnLafh6LWbrK6qe/52Ll+VJswnHvfW9YR2Dhwnck5Ee44zo3RULe5r6y6xoRAVVdgPlOFf/Hi
l0snROtMDuMV9gpdjdyFM3KKkFrkfXMUOe4HWWiQYjzVf00D/FSzCiM/4+fp4thyusXSqj3RCzZ2
vWIA9h1QTX//YPGP3Wu9RuvQjqyrhB2d00ncLuhBmTdRnsB146MdQ1XlBBOpbrxMBWf7rqqTV5vC
+xbgd7YMuuRRiX2Oqyj+ATSFWrIUWmjdJWqkbTj/gasaVZofEYTqDFnkAQY6FhUqhFslqNlsWQe5
Pzw3wNkecWpIOibHlzs4jGjqeWBR4F+A8Z9dNorvO6oBp2teoFfaFFPHwof+saFTPuCQzu59JXi1
DWEewwLECzugGBZS50iO9Ly57irIVBrKk3MzlOUbdlR5U/lFZLA0cMFE4SjvlU2HdR53DLlgTzAz
7ESUH7wBU6Rijf4wG0N4q8AqVIwJVQ1RetJ85EnRv2qQKOlrqZSJQ+PGK8xJsGRIJrsSfqxupGLH
y0720XEsw9KD4hg8Xxo0XgxjcUaqF5yQsbCHh+/zRNvCf+i2sXFPG+tRxBNaM0IS/axUERSs2mDG
dJm8xZ5Mv8W9654ut3vhwcTOqC08yl2e7iiOnDndEONc9/FdNPWvVSsj0EvXClyRzDJZRTy6JUWn
sBqRDV3dF5aCL0kxQDF/X440HRe5jbNszvNY27OuDsZsFjMQZUynO2s11MvJ3E0yEhgDOiBpeQ7E
QAFvKl0JgD6OGVOMHLsTTI815NHSw53RuwXFjgpmblUTb8ud7urJM9zNFj604R8vq5tAg3alm+Zt
UAby0FaUfKtLl/ByRKLTUQRY32Pt5Bq5eV9O5eTleMd+RLOQGTOHUtSGZ9AkoCDYJd1r4Pvy3KHf
uh8vC3Gp8qZT19+FdQbRy+8Z/jVoqLYCZPAOrlV+6HV4Zxjg+RIQ1wLA66tZWu7SCAr1pKqlT6az
Ej2ZwVBugl4sSSwwDzTHlBuisDi8TJ2+3GBCWWspUDHutWTfmXn5FIsSST4TcKzWTX9z6Ww7ALR2
VtJxqOmTVVeYYlPDFjqml7Hh1Nq6NCSZSmePMSnXW6vywFN0gzIvc9dbKtnUIqrarLqJwLAdYtSI
59Zp4fb3TXto0NitJRgnOctt88XQ7XinThsfNqrm4DvYXUc1xK3WhiptEVxQatmLlWngv5xh3nfh
M1BB94kKEh+U11VSDz4zCMN5s8eBng3a0ja1GwDrKkF0Q3bQjFHDWV4TkeGoLlWRJldKxZjfDk1u
OrOgKm/lkAMgEqZ/MAN0N6KvuEVqD2JKBfuBU3wdB0uTRWpY0CGDGB05cfNNwwovts0AR5gdJ+ze
GhNBSnSZxl/2eeDz7FH2ODUC7ELlXrPsmM9hGgBlTuDOM8e0JwW9d4bB3q/pHtk0L2BmX+4l1MPa
KnMETQNgMlu4K+U6pQe7adJcXsnCzDcFlP+NU3TLPHXVa01t/bs2yl8wbPjXFDQUZWYYXQOavMLX
rr9Wuajv40m9JnNb4NoA7QFdz99rnA4gjPbDXaQ7/R3o2OjgOBQGFlzPtRmS7ZC0rb7KhDzYHKqv
nUzRv3E/BU8tapPd5Y7/ffP/FxJN5lC2lKZkmUEO/0k4A7pHZiAWGTfadXxH8/ybHAMIVB2exVYz
022ZqXLdJcA5A799bNuWMaiuSGMeOKn7/l3YUqBuXcdW5/5BDTAN+z+169HTqvgBJiGe/XlE0/Qg
S+I8Go+kb+DXQZMYXcRZQvg67sMsCncNmAso1HnhOn+IPv6FOBMBgiooaCyJhtX4NB1zYzO1Orsg
2dELMAXioMmfLisyXSrSeoKo2Ku++tClccgpos6Nk5Fn/nukxhk6uSRY/f6j+ixxMtBxq5K+kw2J
7Z/D+6Aky6dxFXnMbeoxKLLMLdTpyKjadAUjweL9+2/4iwtgO1KzkLcb5LHo9id5LOV2G+aJpxwH
hb0rpqcYzfpAdb5p+qAehzwTN0o22a096eyBj074Kl7crCvqcmsFlvPw+xd0uRl/vh94QUwNp/Eu
XpHPoYZ6IKgJ6hHzJ87js+36zls50t9VwTyv6qr6iNvWWXuGxBY79sR1dN55qGX+4QhCw9FfqQ3o
qRwQraKGy74q3Z2a+lS8QSDvBQ/8VdM1wR/ma7/QIRDJqam2ZiCEsv+hTVNbjJe11I0jNrVoOVZ5
faUUPn2jCIZB0bnPyIHqk5eGUH6hibRLN02Vazt043mTMfOdkltGyJmAfzyob6dSrcurzgNrcNkv
JE6n8+8vtDaJjH6+0LxklOyqw5DfcS5xVj+MBDMRpRjufPNoR3ZMvkBlrFpfROsAS8OKhrK5qzuq
a+kN5lMP6mwVed0TCVOciv/qKZHqMAz+nx7Jfw6seV3sGJqNE4ZX9+mRxKSS4wwuxbHzq/CBUFZ3
HYqgua9sMDMwEvVz0oeLsCQJJnMtZ2sz5iEjCLnjXmtGayunQshAZ79wDat6a/BuLMgBSpd/uH4/
56RN0hOpcvK0eI1oqOzPWoTJktB5gOWO0WXCc+mBBUOUPwWU+TNeGRAKwlg2Rhm/pEEYLfAT0mmd
5nm/fyX/XDQkF2p6VrgFDfuzwJyai01HZeB5GeiqUBa+OZjn0a16ycGdJka//36/UBgh60EXhbQb
q5D8JAwBxoFFqY31o5G5oUoj8Y1xTLrO8lCcyk6au45MhQ241JYhDEXB77/7L3YzqTJG5+7QVQeh
36fdLMCoPsYpj1rvavDka4uO9mDJQ+PENLHrdsuEIbqWiQjAlqJpjsyiOJu+g2s6TZS3PsvvJL7/
M2qkP12ZX3wSGtIUPoTJEwFCnkfuh0eqzPzMVLvKOgYxXoOLrPqizmVgnD/BTK3+oNH5xSfBmmMj
6pj2C+QdP3+/gcJXIFA3j8RehVcmgVTs50F2m8QZY5zEwCxZktUTo+HcmsK0Z3/4KP4pEaJtqqH0
n1aR6Xn4+fsrpUY4Si7NY6SYzQbhpneVyjh9K6asAS00F9owGS8Y8T60o0z3+iDvKodE0jDqrCuP
fKs/+LR+dXPwgmiyWhoCQ8369AkYuBVzI7esIz07674MMw9RoRF6qxxBEY0My/4QgnmCX/KAuINy
1RRRvdZ8PyVmQMdUrxFt9dqpXvfWj5Pc4fdX7Bcf2LRqCO4NnUXj8+aWQ65QPMOWR6FFU8+7FIyw
mqR7C6chbaRF/dulWL6sV30/Mpr4/Qv4hRiFzRUPlalhYaId+kkIUveZcAKycI+yDYebypuSg8II
m/AQ7TKzrneJB/BIIzjhKuj7eB1ZtG3/cN/8Yo+X6CxYQYQuSDn8rJFqmjyzRhb1k2M2W4w4KfO4
vl7D/2UcqozjV9l3MNlK2j4MI0W/0oNzZEXNzsh8EmHiMoLupVcvjQfiAa5DAHBca46WQjulIKed
fEGbFuHvL90v9iUqMjTOgscFDc2nWwtYECdJaNKnalrj6FjZ50bXkVTl1nQqmcZ+jfn3Nv3/2nq8
D97KrMo+6s/e4/+xBmU2NJbX/7NFeVPF7//KPv61f/nZ2Pz9//tuUlbEF0TyNkMXtipNFzx0f7uU
+S1uPBOvq4pADnnjDzZlU3yZLMj0kcFRodCe1FR/2ZT5LXR0Eks5ejJk7472n9iUf14OcLOoKgsk
8n1EoAww/7lfdJk+1h60cirBq9p9If4lRgStSuIlAvNse+Fa9g4BLDnImB+u1ul7ofej7dacFud/
13+Xb06BjS8NNzZvRf2kjVN1xUn0znBnWV4QIoe5pr1KR5WhYGh5WEjVGEdjZ9XbxPfas9II/JZN
oEHj7KptBYnPn2dJBJLZZE46rxjdUDDyRZSIX9sh8TjgQ0HbcXV1WI22Brk2ck+EjvVvXceZYuGq
kBYAZwEJKc36sWSKQgRGmNRXRETp3wg66Pp5VmGpXQVti5SbYitbynjI9UVUklrE2eCc0FN7rkdB
DJOnRDkdE3hyD/jwVpYSmy8kVNDb4/zeBPPYSCABOoUY5yUakY+h1sy9NGHafb+0/9Ez+3/3QB7z
9/S2Lt/f6/1L/vnR/f8QG0DN9cNd9g9swCH7V/KS/q/qX1S0337EDVz+v+/PpGF+wenNkyNMZwIU
TnXzd3CAIb4QU45UdRIUAASZhJJ/gwO0L46FSpAt3ZC4fybLwN/gAO2L1PBRcCNjgjG5r/+TJxIX
70+Phc1TaPKaqDCp623O4p82yLjtGkU3I3KjCEkPg+uiNA5enr1muT7OkOitSFg/BYZ137hymxsx
bP5mz/EyFtFOo/Sg7aY+2bkGBtKqZr4BPns0VjwP1wJ0szUuMumutOClqvVnxdUGMGKM2lohMsKV
arhU5GNRVE/g9LGqICGaBHlIGyZy8aKLta5fhbdOeKyidckcBvxFviJUyMrmGYqHRVmtTXIA5OlY
WzWhDXvoAb4Pxm3WrAuxTIx5ByepnuvajDmsUq8Al8wqezmEyzjdMDLt86UqFnlzcqIz3O0gu3HD
XZCvCoxp7oK8PRnR+VzrERPqlSM28W18y2lsER9d76O4N9SbYg/QNfHm/GxETE/HayYXK/NRcRec
05JnOazzW2YvSTS7UzTIQXMQaFXw7ms36S0o6LsiPmTKgx6BrZHjzPPmJGcb2Zx4KT3fF+FaLeWa
JOJK6df4DZFIdfCuxsUm7q9LpwCLfM6Utd+sisbekUJAnuwcr+NMW1cLps1zyG3N1+FNeVaehzf1
8qt6+XX62X+pP77/7L/ob/WH/vb3P+1H+GKuzbV4az/Em7m2GGYq+pRvRT975Q4rZ11E18DYsVpH
tCF0UMHGzABvkjzHh7BaqVCw9eyp0GejDUttpn+NX4Qxbxk6R3fdwr/p1U1UL319PdPmjLyA6CSL
zls75axzjxFxh+aK3FcUCFZ2RG3Uj0dogAbH4XZma2t+bnB1ZEeQ+Db6jpHEm1mi81NqYlVb9t3i
qScOwplhQzQgDG1Jk51+jW77OVqPhiTWZ1Jsj7NyyZ+TL6CZU0ywz+ukvArzN10ezSmMaVgaKjaa
uW3PrX5lxIvhxPv0Gb6mDLkX4o4mjLiDufHqqiunOiXBzk63vX6V7lxjkV/5Db7FqoXvdeMpb151
TKxrfRM3K+Ka60XmP/T9TW8805U8WeoqVL5yq3qiWNiEwGhQTXXgsyqxbpLMaThmC+h9bJ8KPrsN
Uih4g4HYlWY5M/oTUQxGu1bHOZjFQlmmvGFCXpAGFvseSrsio9k8R7Po7g13n1+TR0n67jarr+X5
2RwZp2oL4c8J2Ku3hKB5Gc/3fNDvKuVUYR9KSBmpy0WonkIAmB/+XXDYL1YLGW/lxwojaKYcupc9
+V4IlWhzE0UxJ1wh8M8EqLRiDrZ76VeLalw6BFi0s/hOObb+kr9RH5bmFDm87MnpqN1trF9HyYcb
PGK0nEWkKCjXABbrl15xl5WRzIVqrLEdsj9CyNETRvnIU4J0XgZ0/kflyvF3cR3OteDVkw1xitsy
vI7qa8bCszzCRgu8SlGn18ZINz+pLx4YYm+mP8D2KW6S4gPRA0o3fGkI81Bx34wW3fC8WagjdlYW
GHylW5BcV+m3INvpcBHnNSB0iG5Z7cw1bql5Lb8dV17MS+MTJQJjoxGwOUvUuWY/R+6Amuvd6ZTH
OlzF5lUMFNXYJc6S1HECQsFkP9LF4p2uU9zH6UOqPqjxMm93w0G+6GQ0ICOY2fRaxm0XU24QyySX
DV2BdNVMFrO7EHNzvmq962ZvP3ash9osOydn2Pr84PyjXP4lPTb7an/5Ml/7/jsqyyussHQ2ARZp
1P31w6zm1Xu2D3rE8BsWxnE3Pg4deQzMSQH2J9jHmDPN5KkQB9Oda8Mrtz0CB6V/JZyKOPeDSaj6
oD8qBAqBe254pgprVqvIvQlnjdVXjaBXT7mxS2XueRsvV2aCV2GnG2hi1IcM76BEyWHr6iufGGnz
Plm6U4bGIhrsWThS7Jiu9bVSWVfRHqNouYpTDZsaNwaa/MnC9opoge+Mh4imN/F4TdaiVCOQCFfE
rAd0k3+NkffGi4msbJNJQOX0Yl2Hr003L6JqLoq9nzF0fMjYHl1vRqivDBfobkd/NZKaOyPRliDF
Xv9K1MuiJvrFox/m9v0ykDw7WE+kjhon0k81YaeJCoCnYGbuLNOtyUMb1I8CIWgunKVTmyvdHpdh
5q7iLv/wzHieY3TWBQDqhvl53S0i/d7Volc29qcwFg4hKwycJTmsBE6UjXpK6hKIsIXklenveFYz
Y0Hg7NxzGMc32rwR2qZKweLH8NoJozQHuSC0GzNTuey6j867ltVjpHRry9IIr1f9VeicFJK0ljDc
JwIWC8UQnAMzRdBPrhjJkg4RQQpZc1W7051j0t9qXs/g2l5GOgzUtFhQfaRIksDQdeRMToHhSv9s
au0BDd51b8ZHO+4fktj6pqfi2hNHP325lGb/UZX6P63+pPr7Xf15/ZJVP5adlz/+F69Ktb9Aq6Hx
otEttS7Hvb94Var6BRqDhpCbdsjESPjfZaeuf8H9RlIxjUZNp5nFmf+vslMzvjhY+Gh7oTaaWiny
Pyk7p97Bv89iij4dUvnnM4giz8gmZRzgbMR4ZCWo1NUPb/8XhzwK15/r2X//1RTuP/YiIx/bctko
8Sbv02qWk0vBsymFvEKFOi5Lw9dvyDs0yehWnb0WhvquDlJUfOQReARajEEMXse2oTzrKvNAA6Bh
sRhLY1jZiK5WCNaLcab2ptgOvhu/G049nMhfJtKlggP+WLuOXDJzao9jXecnAvm6e6SFoBE6q3wC
WpQ9FLTdbmUh63fyEIHs5nZOepU08nOo1M6trEcaVGrSfa3liJ5OMJ+T4CmfgCY0/0Xdee3Wrp5Z
9lX6BdhgDpfNtHJSlm4IhS3mHH8+fY9luND2KcOFqrsGDoxje29pBfLnF+YcEymGQfLsImCXuouV
5r8gINuH1JR4xveK9mgYI6zMslD8Oh3m3q2B4bPOTGXKIhzVwxakdIXuKEP9nCXEGZQzS1hXn5Yi
WA1gjYVidLlfsht5HYiRc+U+y0xf5KUToruBuw6X6ovc6TFwJCqdehzZJ2eSkga9KUq8XtGCSt8Q
P8taknoTLXgTq0EcdAf+HVHchg7PWzW3rdS3V/xMit8rnU6oUJYdHKxxsV8sWkxMVDd/6vFaJt4E
rjyocms5G6ahY19bs+icDVrE1hSMBBwklcOyjU59CyFCR9x6MduI6HbVFPTcCCjex1Rf3vAPrVf4
vHkA9dh46EtyEvn6jPeU1OBH2KikqbQ4Q7cOTu1LvuKmF84wkb3UWsh6JZnKJJUoz/UKKGmj2OWO
F2Qgjlf/Bu0e0PFEJODRbzPEU4b+V5UEnXmHX/PJWkv7GRHd3Lpq0ZcQV1hTPI6jEW0iFSnTlKsy
T0AdEqI15VNYcoM8aWNFgyNgz14bFO6ntFkAqa6kzYU2iJjHHPwtGHE73fIWskOn5fJxJGS48Fej
4EE00iOcGezKxLYTE+eJBuKlK0lz9Mt6a4CCosgbfWrWKkxR1G9HmzKXC3O+dbbZ+bFDFF5cEYpp
zjYPVeRF0fNai5bw80WcNNOotma06C/sJuJrParpR6as5OFg5LuoWD5615j6fLsUI2GwYqariVpB
xrW52F9z348ESycVOZdG3pxikSe/k5HqpOzhaKUhW+UyxAFlXQWU6J0YKuh0Y0wKBguGe6yG+VP2
enIbO/S7TVKmm9qo2JDaJdRIi9DGjHAxD7/siGKnaNGQ8MJLCQglK0AUVqojOaAw4biHQMawiM9i
IOeE9/dj612/IwNmBmNlywPRVKpF2O1ABiDFSCthNBFY6wKDbVvmEwXVumNZEJAGj/YDSnX8Jo8E
mzXkhRx0tG7PqYy81Yqk8pLZg8QlW/avAw+4Z6cXMXL/dfycDC1XthPZGaHJJ7OfiL1+xPZlXFsV
P4s2WaXkpiKtdiTKNAEnmravNajBLdCBx7iZdF7aolx0UWrtoUEXzotC6f8gDU0dGsUonUY7Rmo+
ySXNUFJNDlUeufWJZxeNesWuZh24FGxqXO4vE13xTZXbxKYnd7R3pbSQJfQ2zlaAuGWPJTAad/xE
binHkd5NIS3PkSSNm0Ubl6exsfjyGtjf+VQAER3HdQmitkALnAqbhGR5pH2kDmzzXHuTkf+8xXqu
bFKMJyWo8c7AVmit4UIsks9b7wkhK63QwF2BjC1h+pBB21bSbH5zWif1gd0o4ShaxXSnVZoPAoQF
RyPC9Ydhje6w92HmlLMU+XFdZPlJwGjofRsRl8d3T2ZMbS3WrkiYhLuINhZ6G6U5ks/Oq0H5Ff+B
9pr9kpiyDH6BDiuQIuby8IAWZRPjbL7dSx/ijdFtP9jMLvw2BRg+xVl/yRSpv+UOTJxhFMMWmi2S
t1FKL9iIjBPkBoeR3TS9jgWzf8LOG3HTlBhHPnkhqK/WRa1lD/PqoEy+00ckUHGGdl5ZEz9XMKGh
WTBqenRFnTpPyaMJ35Q0XtJOt+kQSeDBBKSZ4o+U1uYmamLRbNaUiWG4FFl3Q/nR7WAsGo9Ltkzb
SZfsYycXAnGUrr7qLQh2YLIlWQQkbh1XveYCl4o1jAd6p0kR2kVeZPxzM6zio8NBcIPj1KP/T7uQ
r9Ztlzl/oPj4SFNSSwVhP1sMEECIYAgbv6aULaEgDjBUstJ5iirzHpKdOW7Dvx1kE22a74wcM83U
Zd9Nk8y7IdYn1p1Z+Z6IwnlWZ7PfI/SVlyBLqvUpyfP5mhApsZt6sX5pPbL3EekwieBVuo0rGdm6
TaiAfn/kzQcFAdUGA/nCAZw63KwxiXXxcg9Lt9NXhcIpmNqufZwNy/lKWHuMxLBmyXOp56oP8WUl
CQo23nEQ9UR4Xbn+mfTeclyZtAjQZpbjs3qTfHmOpvd60SR00lClJHsQdC1yuaB6wNkqZZm+abQM
ywBqIwyMRDiXZzuq5ouTVRFlDPrxM3sQrI3mJB87pdJ2U1Le5ebNFKj9pIVjg1ZZk/EhSQCP35WC
+VnurLHpOawlXVMW9ejpmjOjX9bWZeO0pX1r7DTlIZbnj2kzJjt77tSdJnXFI6597QSFWt+zB7c8
A+cVjTYPng35rwMqdNtcAyuuFCRoWiQdq9JM3tC3iwdtBo+FFSjOaw6ZiuFgdR+2r2PjPBiDlt30
SameOJvbzRDV97kUcnqadMFYL1IcQQAA/H7LN+paPkRd6TBWs7R9HznoRkQ5PESSLgLqoaryo2Fw
ThHiFs9CO8U4yKiji0p41N6gYfzuVHndpnYatCgFSJcocvT/zmi+Jks2fSNa1U5EH+nHlSr3Q+uL
gQy9CbkfNVC0bBHm9jvcAn9KQZhIQRYL2Sd54qPM1R+cPJuIKcqj+lGm83moFIx9EvvFIG+sdldL
HPVtV2LVxa9MkgVgWMwmsfmhxzizxmVQAM4QQeXmJvA/r+m7VyRgWVjbpnzgxl03VZyhqk9Esh8y
R/mtFQ2DiVE7FjI7gOge4CFigkyLtAXTmOV3rPzZe63XdpjB2A/qWMSnorCirVWgJJbw850Wxel3
AyYUIDH3qAlHn+ecDYZANNl2CMSxeUvcb2PDEI8yZj/qnfIC7MI+ap2yPEBh1nZ50+uvRpeol6VW
m1sXGcbWqZWVAWwjS6+AKgZKDglmtzkPzibh7Lgu+Rw/lE6Rh0gz6ai5pttHAyy3X+tJ5vFY1eLA
aFpA7pWRFX6EyhA7nzl9Dhj4XcB9544SY8MJFu1WcU8S61E5h1EpKTuO6Oh1UeT5hYWo/QT3MH6a
ozk9onEcPgrEk8FsVsYuisayDfPG/BPZBEQsek8454wan7CGOpKJckqLyPAoNK0HAguMDeLRam+n
A9BbmUTd84xlk935KJ1tg9shiFVEqVPPpEOLx/E5W+GSeH1SAgQB2HJLtSj/NnI1/pR7ohmBv+fR
UYrV9aZRDAZzudhn0oKd33wtW6TmTL0JWCzKgvgMc8CJphFIQOQ1T3u3TkpzP0RELcGLWumdzWoW
oQGV7AXTav0i12PB+afmKSJVymU6HkaXnWRGp6IVDA06UgdI+olUsVWHBJdo1RK2adtw1xd0uoys
etIGS2WogGZL1bZKBcDdqBRakCp4otdx7PyxyuyzEmfzIV4Gk2w5K2bgrEZKhOO6ZB5vTSOzVS0x
nwh1mg5NZdiHpru/I3KXGWMK2p3IWOIvR0466GK0gWhVzJ+sGPXHBO30dilngk5yLamlAF1weZtj
QNq5vsLMjDIuJ9uIX4SIuVW1ubKeqKvAaRcrEcGJujJNxNZ6nEeiMqtJVbm0eO5iA8RY5Gaw+hnN
UxIHKsFVKNK1Xv7RlciGfT6xe7DMKg3FvJbHxiiljaRUGNOcoTK9KlqJLBu19UlxUnaEeKKuhsBE
57CZu3XlrJ9RWsI3mOUZkXjUIa2YWpzU09i3ew0ty1YCqH/AeMdU1FKJwCDwo34qVokASto05rNZ
fGRwUuE1ldRfa0z7TW1q7VvaGNOhHtbeb/JI/cF+wn2oV0RLxARzUxB2Yg2mpSmPVr7MG7mNx1dC
KRYe1V28nxvVunaIuB874jyOujG0SBg1AyCAjmqJczH+UetMe1FXJev8RajQUgt5SXAAYNZKoAYo
HkaXzq/aisVKTzRogDcMyVkvVIKIcxXvbKZqpzHrnY1eDINXZCXpuP3qxOGY4cJ2NVnJPBM235ui
tKxZwdZ1oN5r4fWxheE2mvL3Dkjbi9NzZTsZc11X0WuSBk1DArbfKqTuTrLtOQRT/4lzE/9gI7OV
rZPqzAxqPXSTJfMts8OpM3UGuWTnxdNqF2MX0Lcam5Xx/28Ds2Bwl7VjwB3b+qs6Ax3ABNEJsuOM
6qkDUbEbnch5jmqVVEwlG4TX2imzvTrqS4YUUxK55mCMv6qJMwybkqlcRS9b3y2ecTJ/lSJ3DSrd
s2pyxeCfacpr0Vu7PJZwvbZ8ZK7BlUTBvZTDi1am9lc8Sll3GASWQG/CvntwSGNmustSOWazf0UT
aj0RTUjKcpQwnct5FXAHFo70fo3GIxG7+SnrBwoLeC98IcMan1RMGUi8TeNojBaFNM9yP8/IjF3J
VnvPxyn7VIgiDdvcMB/ke77uXEKV9I04NnZabxdXLALyJo+k6sdWyG1oVMoM166mtxFyf6mt4+Tm
3aDhaKwI06tSNcLGHrcnDJ3WaZRq+dwsshL282pdVEPiqgAwCaxKG2NPdASvA9xQnpFGdRuoFmYA
/al/xKEoH6EoLq+DXmetB73MOc0EW+1Vq9w2ONzUYs4R4GdFSAg70sedUQOKNLrF+WOZff4hcm1l
rkv2btjRND1FTt/jVyvzR5RvOn2mAyafWWO4ynX+oknN+kuEdL8ZYis5C4wWnmm1g4vOpfyYEfPz
6KH2B9nblAeTJ7xv36OgqQeKY25X2QXXz8yWY3UQKk/l6uUxLr+FJmCi9RaOcAclzg8qL2WjL/IY
OqmjvTBjwo+axtKWwvkJ38P6aFetvo2GsQ+rqWpPFeff/aE+hkSuk3oid1azmxz4AQQEMjxeNUa4
ipreKWw8CuVOxF921r1bRmuYgd6p43siKxwOrSS/MW2gXa2G+7VPFgy7SKt6G/voESf/FFitIk5Y
4uj6eOZl1F5Vve2BtklEwFrMUEzsEbMbK9L6ZVn5MzB0YiE0EjPDwRylmzLm0qmu++Z10pT+TyZV
+k+S3190O/UdOlA5CmWeVYFoJJynsj3BzF5ZvzaC3ULl7BeFZN615sigKri/b72cmkNpiopngVNs
hTClk4Etjl1M5UQ8JlUmImptfqCOji5Evra46uiWyqkDFypRuseQW6DemcUmy0aWG8hDzxPqOzLL
Zhm9BPqLNVzbVu/dtJw1lgBy21x73dRbZi12v6UyUfb04xRcZpGUj4OWx+8J9qP90g6Tz01VPRRw
S38s1HiYJZMmOZpqglQDnD0urjTXQJ1Mhc3fb2m/rGiyLlpZqxtqvOZEHEgbyI3yGgNZ4+ptKvKS
hwmRV9W1blb3SxwujKBYVctC3StCp2TK62mpKZDr9kErG2ND5hrrDHzkmeH1Ax+rskh2GbaxxqIV
8ClcCroczkJV53HoD7OVbftM7r5UWVk2cmVxMGc06DpmYZVH86AMt6XUbed+zvWRm2LUuNK5Ogen
S6pvxC1VEyqEDZ61QTKPw4y9gNJLmwNhZ6NP0VTo3iRphJ/bTToWIWwps9yvS6n8NmlevOoIftpN
GucS8QNp1P8xrSVmuFA07QnQh30FrZQq/pIM5fpDTpq4TpllElGvdgqb94iIZndKZ2gqmCm4lrLU
iB9GC4izq64GXnz0/BWzwVp/0Ytm3lWNRdzb0o9LYOIxfYUtXVI5S9bBUPJy37RaAhwhsQHOkX14
btqk2jiwcRDvrqkxhRXPD9VVFLl8TSf03jgZscp5sUHScNVGhuJCpjefNZ0j4hoZ07opUX4emThY
RMpq9uxD4p1v+aQuHlu5/kdf+/nQa2RrsQnrsBNag1GFpjnNz4sxSh5tpP48S6b0Y6dTtDGbpjth
0kYuQAEGXAZj6sbSWXQPsLPeiTuF2WDKEjpPUa63RtGnmyFN8V4W9IzU7zaeUIxFi6dX+vTQxnX6
p4RKHuSrlauuauI8JU3A9DvoPc4uhd/1aSdUPgEGLGKZy6qOQwYeHUeNtT4mTT9ABUmx+xWVJP1C
8BMEv7cOe6vFykOn5M4vc13eDoKCljguukAVhtahhkxxzpeMpIBkqMPR6mWWgLGxfthLwn1nMeyz
eYLddcpQUlXGsKnLJmqFpCBFjws4u3cgCekfRpTWm6lP8XYoqu5nHSX9JOeZ+FjjFaMcCJqNJc9v
hrKqpjdlWnsEz6V/QJwUD6wEEPBbY4kwoZOK134V4yayq9xvSmQhaaYBZKW1iXty11v0BVXR1hdc
S923buY8cgFiDpehdwqfpJqY4cyU6qgASCO0WtV+sdUaAVtu6SfEEUYwybl0SES6zfv4Eqkj8xFE
/Lj0tgqbiSGJ3tQhRb1Z46u3ZnuC/iqp2OQtlAb1JDPkaiwMY2nPylluCvv1nh2jc3KVLHFtG6Kn
C5DYfgMzsP5Os7I8C2KS9uZCUgzz02rYxE7N5WvwUNur8gzPh3nf+jl2pNtwxBJW7eDk58rM9OLE
nNT4BuJEUV2Pc+T3UV7toGxGh3v+wiYzl7XdKLDcWYbzPoIiH7L67p8GSaNzEniSTFiZiy2laIIS
U8pBigvOl9QhTLqd9Pi9H+vyvbPi9VFlDPPgcLUxnIAVnCZOvSfwTdvMgyRtGjofwmcVegI6J5qZ
VqA3GUkdRBVkWuPTaMkZ2ciSucfgMjEuIyPWnaqx3YtoKp+MldMvjk0M5w3S/FSfRFDICNP7dhlu
QltJV5Vzcp4npH8VoLNw4JQJCvAwN5NqgWwmhANzrGPT7BR6n2ga99Am6/PMVPQ1kwe2ptYoVbs8
I1OdIjV5qWKGYGUF/TscaqULzbFe2CaLWv8cs7TdDosQwR21/u7AdvAh/HYB9hjUBuymE3hXY9b6
fGCkWq3TRGEeOY/pnBZnuYhmhDDj4g6qbp4Jd+62cU/YFw8E/bikU+fmspBfCkPGHm3HGJKjbqnC
jtXJoVjK8lbUg7ydkzymF9aWIFfIrvdjTbK/CkE36kHp7KHJxl22gVky/IFEZJ+GZLQyX62GePRt
zrjPOUEcFlZEpL4VymQ/Vd1aZPuqXmqxi5PaJJW8IJAP4ZNtvgjLmo9lPk07JZmno9TrheTpRi/0
t568A2Jhp8WpQkWt52rHWGl6XokCA6tg9k/4j6WU7OocTs/aaOy5Jjy1SUB1b7Kl5x79TIU0vjCp
7PwpFdExm/LuNTMj49RNesIkOmqjQI5qcoetdbXZzUA+VDyyzC07HGw83/eOaXB8CSD8Vu1bSmYe
OxIhYbEQj6ipI9ODwB9J5LQO81MaOTA+Ubx8VLomoSIYVgaNZqvPDvs1rd5yKo8j5/vavXZLacy4
3FX+RD8JRcewyvAjkJAPPdV6Fymezkn7PURiksE6mTlZgWTrGVsiu0TD+aUhCZnY93GSODUO6sWE
MO0mjL7AviR1EYoaL+6Wsyza1Fij4wN/tpk/ha6U0YcRiWHa9mRtpW6WSCsdLleWgx85XXMgFUVh
dh3I8/tprc9G+ZniFO/OiXSPCU+cVS0ehmRgz7FWpoWNwVJgocxFtvyROknNfDq4vgkMu6NJ051V
c3Z1aYAnk3KJ4Km56edlN6Q2Uru25nxBmpwmIbEh/UNpU6YG/Oi63QAoIM+TkIRO2QC6ycJRZo/k
xZWkbGSZm2SV8NzjHxfJNht7upQ5Jb26TSat2DIvLB/qzOm8qEik5zRVpYuSQ7v0KLnr18qys/Uw
l0PzgJ44+1k7UPYFdKMrXCSkinQCGyzw6J2w7+PsFrO1HAxJ7Uq/qrP1t8yQ57p5ZA1MikfIaL0m
HMQ+cLRaVzZ7GqXCrK1nA7q2BRlhtWQgEyhbxLo+4x4uKrfNGgJV+2bMthYIYEaUYzoeCnWZntI7
mCORO3MnV2tmhH1MEBOZB9W3kA3q72QYNjb4hRP4KxVfWja+roPowkxd5QG9sJMdeuggryX+9R33
bUUodJxs684ubixc433itAxlCsPUn5qi0n9HuSzfB3JxIZqYRsJui5GUd6dFEf2Imemkmm0RJsWC
NKmgTv0zcErienec4tAKpX9MFTULHIIX3WY1ZnZIxvBYwgTzlGjU7+Jtc3zsxJg+DJkuPMa+9QNg
QuXAbTUFjZ0QOm22JbzpYXoqrGYirCA3j72mit1irCzolgl8fL4WBEg3KAKbxvg10rv3PK4Eu45V
u8fIxKwqstVuXwQ8ihDPer6fYM261iKY7wxEynppXs0vQ1rag5tObbYD48cWRKnMz4zVg+7aRa8g
mhtaBKx9awbcKaiu8gjzS9SOCdyoOJ5CTe7ncKr1jLnHrL/EQwc1pAecc4nY7J9sdWA/CEpLY4Fo
tmcZtFjPbJKoiMqCz82cPYk1d9CMe3AuJJw2zcajGCEGWtU0BpCZ2R7YuSIHaG3RYmskUy+Mp9/z
vEWORMrm9IFPMrcD1j/2HhAdoegZfjs2/YYizMs4EJRA/9sqP12l1L6iJeuTFRcA//77EhlC3/jn
r9rs/49tFf+gIPlPAu7T5/dn/b8e/8/DP6loDBx+f1fRIHsxMUzgWrhzZOFX/Id4GxDr/yZixDIt
TA2ENGj8nb+Lt1HRqChlWBnKGuM/VUeK8ncVDf+XgpdQlzGvmXCCMXv+JeXt36a+/bMf7e9aFxQ7
f9G6kDlo07y008Ga9CByznmtPbO3meOUIQZNScCM63WcwvkwVMf7FvcfPqN/obL5m8/uP8l3+L28
53/U2MiJjoq7r6cDjtl13BfKozzX5yp+VhLiFSFsXoyh+4yKxjdj0+8tmE31nmXvqD+0w5azxoOm
55nrHzAt7ohF1SECuzYvM8rHGamO5cB4yIH7eNRJh1FfXbF8/fvXrv7NpPevXvxfzHuWM05lFifT
IU93i/wnM76K9INaT0ebmJHAxlys+a6UX/Qm07dibpPYX+ernAkwQ2dHXGceP1Zxlt7TL/7bfXBR
r9tVPSrq8TRI+7Z8ZE6SOxQsZahq+ykijQHgHKunff2BqpTR3X1Qt2POsq1O1UfPPsTVQ+zSYbcR
2ygw/MbvgzFY/NVHRntkkOPGQRzYfupJXubnQXWR3C+Wu24fwJZLjtlRFd6gB3X0ivfMs9RQhXcw
nxeeoe0uUt7N5lwUz9WyL2WiRZ9zJEyzHMzFK+QkN+85lpDdC8MHq9RPF7nhuR1Omi+K/UfPHHaf
t8h5EVkgjEVoZPVbk9lWzT+hgXYris6DcPx8uaslW+2Wi0tb+DXnnrktuid+ISj5oVN8pYf4GYUZ
BLv2OJdnfXhpK7LatppBpOuWqFRF3y7TtR0vdswBuJGnnTb9QP3yVckdp21Zk5iJ+7qhs3kg2pdp
sQdAt9zKetB8ETryjFzWyMm2OBmnwgjx2WADdXzUPrMX124TkNI5vNA4mkixB+Hr3cW5L3tDZV8n
LHSR/jJQSt9n04S84k6fOuL4kVOdBgrdIhwu8oMI1zZ9fhoXjPKwWB6x8QwRPPOb7aP9BTHnvdr0
fLC9uZOW7fyYvi3qELaO8jqbPEHicx9tRP/EVshblcrNZ7J1EVznfO3SCW2qUh9KqnNCb4DcKLHX
bQrD53NKgsWicnUzkwLGT4qtZh3YgmovK//hBBRThAgbu1S8jCLFhABhaz84L/0UtqEaTkG/0wKW
fM/OVt0boRMaoRw4vhkhD93koJj+K1Mqh+K/UPexb/rn42FhVJoMtjMepMfiGu3bvbJNLtrZOGn7
6rycq311Uq7lf+HO/kv05X8I/lhG/vNvoxeAQJ7z26rj+NKeu+vyWH8kj+jbg+zcnct38VgF3ck+
1//T3/gXdoQqrGKdyVA4KBd5T8TFy7prN8klP5lHzAJ7OrejuVVf7bP29O8PLbB5/2yd+3/v8v5Z
/4PFeirmEe6VgRX00rbewNfL9UWV/uqc0/2yI072aWHhzgb7ReyVHXaQYA3zLbfAvgvHPf9b2Pna
rt9XR+cb4sGxuw6XJkwP1TVFNY1Vpd8m0WlAQ6y4UuoDjI19Ntf6HKq5F6tBnDMRJmoQJT5ZXV6L
BlglJdhl7qGekBWNiLe9+ZYuPnMHZ3Rb4TN1yALSaTF+eJPsHc91eLN6MpNR6uwMaMpvzVGFgc09
dxymGxY8uQ2bYWOYWwVRx9mZD2SJF2zMNApUV/wKJqW87ReEhOJ3QZjHrIAZ6y8iOeZS5aa8yUyE
3LvE47N9aM/O4anfkNJLl20oDKO9/DRs6WrwkoxvcKzEVUhuFN6FVcRt8yt3/IILgyuGewEbCNtn
0kpsFnYdnaOk8K1hO8ZASTdtuR/bPw6nbw2B4y3vv8FVDezRqt+YuaiFKHy7fKun+SC955JnZL6i
+4B4zX0Tb0fZ7f7IX9lJ2yFSMly98Lvv+Gt9ny0XPdlCaf21XOUbujoOrcOSf2C7iEu/0/BWbfkX
rDMdq+hiK0OjitxmCLggeraG7vqdnkVA+7JtX7T25uj35wjSUFrKbX8QB4Iz5leWPg/yrdglT9rb
GCDsDhNuyeJUb0ev4yYa/B9G974Z5n58ca58+srM8YhPwouJreFawdnI2Zu6w07zizDfVFs68GB1
sXqE6m1m3OXZAeKfID/XrSd7zXEKl9C5yL/J9RD7mdt5qc8X5c78+sxDefXWBs5lfDGxAiBw8OHF
6cF84qG3s4IoTF17z1tsdgjXPDz2mAp4cidu8yousPw/cIUNzi3G/iNegGi58VNFv1MXbO5NT1Rf
8h/n0D407907FwHOhTYP9GzTrX7Xb23H0xnYeUbQlS6d6K/MrCNIn4uDKUmhPe3sajM8GUCukovS
Crd+xofAX+UHmPe4eVd5kMWjzcT7Jl9tJgDVg2GH2oO8k27dZ3Y2bu2bchMX+ygFnNCBdlSD1kOM
6Q9u5q/uk+nF2/pBekPehmUs30gem/f9x7Bz+NNZ2HoVZoQkzE/oRNx3xTPD8ckMh00SoKUKMTd9
L4EdimP+w9gjfR8+02txjh7HN/RgrPYNBCLXfN/G7v2nIc3fr3ueWX7iMaLTP3NtM6R+VgEu9xlV
93OgfCmDC3coILtCNw8Ttq5GIPDXuD09TKSYYUwAUxEq5IckBbBHNYfVxwmrkCUGw4GfrHPrN9lB
kHiwzdmjUvRwdnjIXcywf2xOZuRPYsMcrvSlTX3kTmR6fmTS0yT030cjkM7xLZVe6g8rHI4Tw06s
E5jCfmdI2MSvcOGrJ2nagG4hhSjVwsUJVTvAn5J/6EG8RbUUZlRL5k55VV61rR4MO2K0bRifO2SC
Z0bL5/Zs7ssX6bBe59v0rRouse994nWtzx3JpjbhSmYHObnZd8bO86aCvWYVWLsV6d7ATYsdAY/d
SMMJwPNo54eRRdTo98vN0LZdf1iHq6q5DBxbtXchWVuFr67XSJwX1EubRQnmZd+8Vo/5IT4Mxz7f
182Lqrw31peTf5jSq/UWr/k72+UtG8kI7wWOQbd/isWvBMUyC7Jn6KPL8NRXxRebjmCIPYCvdxEx
r2ObnUjSoUAFXGnaAdsLhh5z4SY/0tv0NF2d1wl/nle37X08frSQIGIulhi88Wb44nO3/VP+sd+t
B/UqX8WlXBco3KDw3Oh7+Izfh4fpFr+18xXex4bhXKAuGPMan+n0UKvB2LbbYvCi9CMuNkbFIosy
v0HsC0D7We/IPNkVFfju2u0eKin2hkf7z/Cjmy5VM4NE6GDjebjo7+YjRc4o3nQAxhaS3X5Rd3cl
l+CMWCxXfKbpZZo28bRz1G0Rh/pD/ZNFhwlZMmudR/tFnr7y/kcoO+mtfBne9JvMFTcZUIx7qre9
SdP+pY4+5iNsQDO3eF16TeI108tKcCeqaMITUUwsVJ9NBE5uOTaUwrEZn5z+R3M8bDZ64zdzUPZe
q+2S56aYghqxDzYe3zoR0oUdMeXY5pA1PFIITOehVLDSHrTh2ipho11GlCZy0B2ontlimkd9m1/a
xyhElZS8GHg2O8ilXgnvVHiN8FlFDA2lXgB2ockYEfpxHOiA/vKwQlSkBwsT1ZIrjOH5O0833lp0
1H3nFn3HP3dBdsePbaqrKN9NdlDYRQvhSWI3wcgT1Lg+VSbmS1ljDOpqHBD41f6wg0rQdykPq3OD
7gfElnOO7zT7heubX9Ujs3WuPdxe3aemHYroWOpfyIv/L3Vn0iO5kmbX/9JrscDBaDQutPF5jHAP
9xg3RGRGJufROP/6Pl7dDQkNSFAvBEi7KtTLV5mRpNG++917Ls2Y0t2jZTDbWc1r3BTLKifINexS
fCIjnK8VicagXLnW0UmOY/bLihK6pfk8S/Jichmlbzliuhx/4uDOZ9PjAkNDwPP0xtl4JaSheeuN
o9M9ud1TehXr+CX9dp+rD6f8yj4exqn3+FY+O6/BDFa1fWMFWO71anyxvi6cSet2Wb3GYG3XVc2k
FWXgE3nNdkW6ZhHjUkBeLCbKv/2dAhYNXRtH5mqy3rukOIaWtTB7Mpn7ia/edl6nl+Yh+++mX2F5
tW+uv877dBkxngzFvbtF/NvahXq3zua9vuCdqeYlG32mDoK5DJfjdfjtkDt9lHkRY1z32R6vAaWl
Gx7I9He5fuwWl+Ldu6uNvmTuMqEGbkVgY2oX6a39UuxszQ1bJL86euLeVMdYLHGCsY1kPat3yS5f
wdDOF9krwFd17G7FNftjlMvxzBPOJhaIDv+h/BX/TU4j627Y5wv5Gp3S9+CJWmPDQYUiibpj4Tr/
1O9EyDLMHNXjYkM4uya/h/LL55vAw8Z84a9ZPZYty/+G37smw5b2xzhI6D/mMDI7ZydVcjU+UNtf
sZjzBUj/SKj6FOCahIbPdBItggPdYFxy3+xx5XLL2QxGv6SVbG3UK9MctlVDPND4tOrvLgNP2uXn
DGco47RvfQxI3WP595/X7/9Scuz/jG/wRF69+Fv+Z/Xs/0GygeWSyfpf00bOFHaWWUzE7g8UyXba
//z3f/nnL/kPXcz/hw8l9QEE+w/169/SZcr7h0fnksf/agE9MCXa1L/rYi7iF23ywEkkXZD/zJ39
uywmrH+4ChkLICEFn/9VpgEbyQfL439oPGC6HJMOrAeTCvu7ss3/NKkFrYFRCIbgOYKquAw90fJQ
jo2dZ8AGUj2cdZqzEVjBzWOb+TZCnEJ1idOIPYBWtlG9JqU/mH9kZCn1LCvZTyx7puEXi/Tc+059
sLE77C5CfrM8JnRf1g6pxiTU83zQxVR1lyxx6Y5LfdGstN2wxzTaLMCnl5g09Uy4HUIcMY2FkwzE
Kz4pZ5YaT6YR3zPtOsvErYf8rnWL5VASGclPhi+yF/wi0tx70cyWOCxSfW3zTLwBT6DvdPLdpMRv
kTjASLD86J1hBC6ydmrkXPm6HLiZtSgGncdnWv/cnZSsJ9mq+hNjG2kNwrzN2CXhjUYuVgwQc2v1
IyuSAXZiAYoeMgdJhNVoz1FP4cs66KnGIy9ctMWZpG/HzNK7pdMsWA5P6W4e0E+PrK5NAnhJmbcf
rJFtD3w7SKa93bil3oVWZesfNMoq3EdGknPgdEP2Fc4VW2nImMOzVTqPSu2SCqHX2avLVQ7Rolra
qpp+SzHobefqcWvl7VAAgLbFfTBbjzJPII8rU2TZHj2dPYsK3YqYN5mDwl5SAkC1DYVTofEnxuPG
PakQxbgqKJiiJjXXdJ/E1CvhLJExnFEeiqb2N7NO5qew7TD55WjGzgkTB1VLIBas2FxXpN8estpE
Y06wjFkgBBQYNH2zKYuZMxtPiquvZDIq2qDaHnp1WtvGzhsTZqah5M7Fk8fwnj1sH7Y3pqJeT4Vl
UGiMsXHadsqLuZPLgXXgxVW0FD21bi4eD0vbVwToKHEi2YvLMZ+5Ymmlh/YpU7mVvtcO1tGlAija
rh5NmkBgIxn55g4TvVI/FLCnYj/4yTi5TD4pceZ+mCBwWwkrH2IquevR5DW1A+e7ak8zqBrxafEk
OO8DlkxWtUWTE/bqR7zWqFQW0WCcuKntvGJDMrnkAuKWK/+BdScbVgT5HrfWEF08bIYzT3/aGMO6
7HOXuEERWuOXcHCzsg0eh+7Wdjkf54neS732JenrVUBeJV4O5jx6Oz+I2Rhjg5+y9UgLM7duIDjx
DuN+NSx7LP/YNpy5MayPRnVkQ4Ou9JlnLf7k02rMNN5aGOeZSM6m12BcWrOJVFO+ooGzig4S67pB
WB3aHz3lgpKxxiMcVyVzuczSTgtnJeTIUbCISu36735v+uTHiL/E0x8vGkv3V+uJB1C6LN3UtBZJ
kyahuzDr3m3XcVJW7lulWKsqrmO+ShmmUxl454j8haGWmR/Y5abKHxbbQ9zZ1E0cOsOTOVtedv3u
Tc4xBWTjNDTOV+VMTDOOjzEM9op25D3IrZpRxGrlvGxzv89ee/xRLvF1R8frDA98+2irD14C0+Uu
IOxA5EQnTKyKgYPp6OjbqcuMOLkxo6RjeP4lLCfNzz5R1U84cg8z20kYGF4iI8f9SN5wqakYq9GB
hbjnRgErWcOD5FIdmy5Od2rNnA8JoZeD0Y2pS+0mklcfgy+NcpX2JtRiqtWnDxkbcEtr4Kz1vYbX
xhUVnyB9X10pPvKyz1b1aI17EOt+cwzSvDvpUSfnydHpfBpc/lLpSmL2KcI4BF9S9labLmCagnf3
rbh/menv+6jDcH5ySsjhFnmyo5uJ/ln7JW6zx/L8WWDaZP5HWljGRTzKZWdxsY4qknXs2Y3PcDba
z1QzAsQx7acoD43n7AbqD37MPJ0Yh/m1CxOrHJdJXRzkYKErVFjylVUFVOSBhl1gVAzf1OTR6qIz
Fg/ABOt1DI7vOlhD/ifFfPoRWDGu25y6sWqDz3bE3Ts3LMwDHmIHl4td4UqJRrxC08QSkrmhcc8k
iMtfqZGaH+mIjw6lq8YkHI/pdLPxz5zphNQLYo5TtZ8KLAP4bIU5kY3paA1YpnGvWqJBOkKCrgJD
nsFmdOWzbOPuVloAYPfloE3+Va5Do18dbQIbw2cXpQ26RFHlxXaiaSBZm0YmL+YMyD0FYs8Qh30/
bC3Fxj2nKUSR3B4XiWu7A5hCQ7+GtkGpkGSN2r5P9ZC+hW7foFeNgbkM/Cz2YEQIyDiVNX3mxVTv
By+tn0NTcS6EWKjy0IpexjYzDlnchSdcCZw/oi+P+Oeb4CZEb9DqNvNGSoMfSOg2MYwH3KL7gZoj
vSU+yLCXUtJyNCfH+MS0gzrWCf8SWB0GJMC354ECsEfRG+UnOsMQbPFMKgx6eNCnujmSmp35E2hN
FRk+HtlMxlnNRrS06cE9StHeNHZdHjI77Vf5RAHzlGlsozUfsTUNDibPMkvgwc7jH2lUuzgxKvzN
YXptPJ3cUiIpO/ijqBuOgRzXNShAWG7VB66h7NOe2HWDeuLZ0WV8ANMffpozpoZFNw9P9phNx2Do
K0KxQ7YXGR+QwQvjg/Lw4sUA5li72eRiTI/CUFK3DdpW3Hsvcp5h2dSyZsfuzXKhIU2Q/cBBtEjF
mHyLRAnCYmWN4yJvDJ+BpuMJzUz/hvM2ITCIF6MeHXUckrnedbTbb/N2Tl9jg0q6IA8QHr3Ef5ID
QUKzs63vAB/VYvBt5mJfmsMi7VP/ww4TfKFRaD15+OX3dcrtSbSzs/JLx38KSK5+h8Qe0yxDVwpa
70pyUGw7Cz9GldusJDzTvzamn74EMXP2LFxkrN42nOfeKfOnLK6jVVVklzoGnsFNlnWYFcQrMq7M
IhYh+q7wfGKDUXHkMDZWDta6LfYBk+K4kEYn/PrHxHIdjM15rY5+GcW70eu9u7bonEhxpZ1GkXtX
IwnydxszwsHnseS4RAYv5/QiCqtaV7k7b2QpxHtI9+LjBwoXSqOvLE3butOp+kRrC5M0kUo2boUq
ztLnStoSv0qsKls5tfh02/53FEzQi6QTbLwswQlsoVHUeCJxkIW/W5Lxd9Xgi4/5rO6SPMk4byd7
TV8BL1lUH7I2Nk9VyybBd/LLNA8xIRgmLVLnT54Dua4G4LKaVVBttUexK5G8h/2cTgv0kzqMLzwT
DsvC2PGzrRdY0rmUSdo8iS4I/wjPT76csitfvBxntC7bctfLaDolwVgxlvO1GDnsFIm1nCDUTzFb
zVstyBJDHPX54ZuXouNF3iajvik7NpYFJw3FQrDw1BztzICJmgLMAkfu4C1xnedfNJgMD3QAxqRl
3IrkEqoAytDYivZacSc8OYF0j+XckbLiR8TKcm7Wbp017pJwRa9QiRr/iHtn3he4HBnx5Sv33uTS
auhDKXCraAdL9LEErMV0zKvOXtttX54FXiH8WQ/2qGNgNsCA0jtPbTsGi36MKVkpvWIZDtFfw5Dt
dnYsvjvhMLm3NtFRtXR7w/ju8BUcaZ7pnhqn9FCz56rb8H1FmqWG6nc0sTgHPZ8vs7qpX3ms1bIZ
leRGii+goOVmlWNBZRzSrIFHuhq1TKj3GxHU2zEsz6XL3c3lOrQtExH+salWgCzqJ/jbbbaFFKgj
PuPvWTAPcSt0HzHWiJBXE3V4qqNYHXWVxu+9HgZu2H6wIclUnEfeuYYqihV9vHpvREawwXSnSVc4
yDLmTCgJy13ABMJgsTBs6X6FfR1gAAeAOgnOmLHv7U9c2f3e1AXfDlnkK8zrxd+oNcHHiAnv5dSc
8yJrV5HXTEdbdPlG1Xo8WnP93ArLeqlcrFkiS7197s/qQ0aUZ0S12mBRw+oVZQjQszIDuFnFqeTq
tQ+dAn+S6QN69tGvpBEQVZtVtPVZId8sUX90aU4o3eZm3+mGFGjeceCMRcL72BQrHY0O/TN58xKG
SbZz6+if9XMMC1min2pSuPyQhmBaNT5xvwFzJI310lzbod8fdMVuqg3y8aMb2q/aj7Kjm8byEIW5
5CUvPlsc2dwKZ5PS2pLliXKGeVg5o2euWmeuNpTEqVOLCf8Yxfi0eot9cwU+fG+lPMR2Yt+o76zu
RYwpL8R5+cHx+1UQJNmGcY51XHK3ofBiVdd0CslWkTOW+psHbNqZ3A7XtKqVL1NZeasy42fdOIim
owzSi+VD7uj6Ij+LLhIrLgPNEozsTZC1xYIqpoPb5qhnzWP+zYX4mzksAmeL6Nk0IzCaE/JT3mva
Hw0+496IcM19eAGHPgMMWLvJsaCYZdcmzrybZkR1PeEeXjh2PrBJzwO6Fgt6t0nt0CI4w9u1sh4+
eTOTZMqIbnmLzmuypduSz/TG6qyqId0XWg5rJ/PrG1O+tQy5Zjwe6yFnNGK5NEbT1Umq8EptnnFr
S0dsZyydx9bUGf+w88iTcZYSFm5etRH53343VNeYsscFEyojMgm2cqkm1/jE756S1PUQuMw2ulVU
zrOsybqb0NNvLXzCHXYFBySh+q9b0G+Xr+BXFfywGjN9zpoStdMPxxeaPb0dh2uyn6O8eGXY7T8n
NZkXikupEhGVs0Zhz591JJMDEfARzpWDLIA3cKuLsXvyAD8gvo7vgrng3S/j6EvZBNnYNnvAxxJW
t3xi1qHU2QFWv7iWZXcvSYtYTSqI/Sfj0TfH+juV/XzgM9PtLLMSn3HHEi2L/eqZntnxreJlea96
x2fkaLjVRVHXHbkcvNWlZa1jV2dn3JfRqWGO/paPylI1YVXG63buPdFvy0mGRzmPaLMmg3ZBl+kB
MCa5otx9cPEFK6A23Yy5PW1C2i022inlBxPKeB57SxIa0U6zbTmHD5WpJkzOzX322ZnMrs3ZGUI3
gVheLv02Oo7SEKeWWNy+SyvUjrJTq4D896oKHbqsCuupt3Swjrz5tXKKet0Woc0phZwQN+0zB/bw
Z24kTclWWOFBDx21J3XaUbYLIUII19p7Y3sRWWdtPVv0b3EU52urenxUpD+ukoCuVWBh9TYgg3Ev
fXmF42oto8IO9/bEHRkqhVo6ysnZTwAoIBhqnX2yOYtyYK43TLO7NJ5Xs1lNXJb7w0QjXWQ1Ettn
WDd7hVy6nXznySvdxytb8Rpb5ndNL+AupHSNWmNEXDvp5S5p4mZHXoQtb40vCyN+sed73h2xuE/X
mTD6NVBpcwSEwOxpOQ0Xjcg98IcvDrmuaMdxqpqLp30nmOCsfbM7xBYgTV2a3Z1obcYiITbuRJ/z
F9MknaZSLAVuWIuvIZ3mZVEBX4qLAESCsLWHpCzjXa3C8FlnQb8lF/dDDCw6klSkXNetPBZg2vmT
eo7zyEql5DURCA9Z3gxYQ7m0rUqPPjNES2hGvIvHRyiH22YnPmw1V9/ZXLMLUyiNK3QbvZ0SWV+a
pmKLyxjULwovfWzfYhrVvJAkRIjw+cv0ZpdthuHSDFpIrjdkxCS9jWTgpqY/kOEyl22E894kzLBk
dC0OZBK69zxpKtLSg7zQ5AVf2CINaXpu8MYnOWDdKtPvBHb+GrA3awv8h9zly+SItRROjBlgDosx
vNbKIedkdhgguAEzMLpFdgL50x/FIKH7wITBJzEbh8FKzuxx+3XR0gXoNzM0PDsuKAYOs/kPEAja
o+KAn6+eR7KSXfhACoQbDeNmnVkodvgM/PwSj7HFNu+BOkg02VnqW7+bqLJOavBj+I80N2OIczCx
+ry3cVIXH1NCyNCsunRnNyZ1dXQ9XlxyIOdpgtGpxwL/djEVZDaIo2myVF+TiCZ/YZUeW6VWTc+j
N9vvdCUSQ7Cj8i5ixsQFmJKGMhp2BkEWu8/15ExbPiBYpnD4/cjMsSnUy3NnVWs2qYUyxhedqJ/A
s+dTPs7D3o6QZWA52t3Wy0O1iUEskw2P3cVjvD/Lhj0v9IN+YxT5sJahAUl/HIaazEZQqHXiGMYV
zRQdjEDw1U2m+BbBbl6gOrtbsxUzIATqlpZJbs4raBNAjXRoXodmbo+GbaqXCCrOyU9ltcw8vM4D
0cwFPU4kXY0wZfVd8DX0EwiLkrl9M1a9v8zpP8P1lpB/bGHR6ITYiQ1aYNkFtcOXz3bYpciCSnWd
9cEKdb6jBLYdXun04esROg6JsUB1AXzAKLiS9JzWRhvNGFn8h8yZUn/BN4mMyE9pcP49tF20CQQd
fOvYvqPVEKC6Tl3ZNUuHEOCqB7m/ljCebsjwY72jeBMTEK9vtqbkOtvaIWPtbOftPkyikOEoatZ2
3sU0/Hq9/iVz+bg/j531Tct7dJcT0fQFX5rhNdKMs8Iu1RaQF550Czug6VYldknM91j1JOJPMLrg
KqGqJJhTpu8hzOynjgpRShcEN0pDjTfVAc7MxZz9Kck4/ZixJfhteNYXPlnj8db0VyEr/wSpyLAY
3IkmKBm5b2HJpJ5Ewnk2a69noz6GeympUF90AsHYMrUBlWB2tkkXETvVkr7gUl9VVnoUXjJNpr07
LmigJM0b2F+5DB7UXi4dfWgW77ofsbeTjFrSwKeWbT2fiM8xn4DeQGZ0ftIkGXZcbf+ouDsZCSwg
VKPfqumeYv7CCUR5jXWZnUpgCLTAilFwuomS1MTuNKcrVGebcuWZQBLPI5DwHrPUBAsS1AXSgnoT
Iwf6yMeVO0t1hcZ8qCi5pYTVuNJ0hF7WFPde4j3Be0th7KcuHW5O8+x+5kn9EwLaQaxQFjeQpNpg
fs6fJ6tiLSz4iXONqBcCMZNdvdPeiJGyzvZLlS2HIMUVZdBMYZQtI69MmatkXv1tMyt7p6GQujwO
TUlKYxUBdNr3eYTttYyhHaeF07D1d63vqea4YDB3txzbt1GgRziywWRVBee5rbkHmto09qMG5twT
ikgJpfEkmx9NEY5vdeS0q8aU8iGYR0vZoHQ0xhzT4hJVp9AFjCuVI9e1JV7Q0F9rdr2byjBe3Ylw
QqBqFvvA4Xif4pUfj+piJOpIDmp8QrZRPGnMonTVnVNPZ79bwYHYeRUQ2QRFgewIYxCpkH0VMpHa
ExRWMQ79mobD/EUlqfqyrJGLle1zcyNZvR/TUX85vY03OrBtRm039EjpFzcnbejinVK9N5t62AiG
vV0wUwMOtoNyYWPwLzK0sDF5ebCwotR7LlyfRFnS6xeTxCnr+WR4KQUv5TAraxGJsH0LEswfjELZ
+5A+DlmRgojJrQF1zc3hAAckeOksNHiJa9vWO3PKwRFWwbBNKoBLiy4kBh1H4ktZCKzlhAViaDPE
BqswfmkkgSs8pAbgAA9wB4vnUJqVvoQin7eUciRnFbjDPbR8Y/sIBuGUdWJUtEk6GziH/zzPo11Y
+8llUFG3JuoDpJnx+M4iqtyCR60PrePFu9YHhMsCzd3nFmJwQIP8IHW4HRWKtCgJqFpmHpwa2jIP
Xc9lsuCP9WdWHn48EpJJFnhAzB9NhMoK/fVoGMnLWEaca0knN5Dhglec3yi1SY3VZ6K5eGnNzXD3
MIdikjJc/6gzp2WW6HkTSIPhrKoszuNAuOc+cydQ58GAZSifkwnntEWITvcS11tSSe52IOZsljVn
lmCILnmhnrLUtcN1RSQUT6D+9FoH8giZaofgMHXwiq/KWoyoSGY/InPrzruYjuJwIIZQLILQT1ZF
UZ2LBid6AH1N2OktgJd0cXVgHREkAg/lrM13aVrGT+i60dKru/jeVoACGzA6HGJGnK4dVYMN6FDX
F04R3+O+vdEYmj/TkN0S87W4H2kr4K6d0cadhi7qJsCEkq/+VG77uIMx3FIi9wj77PAbMcGzpzqr
Pi8ufqvEtx0ZKJ5IHvRJinhe9K2qMZIN/c7oAu/E1iXnBtg5KLN+9MuYum/a5YEy2k7UvCFMJeHS
d2QEBx5nlgsa61BVfAoXlAyykyvhChBPbjjIKn81U5yxamwX3wbi7yKzhgSgEd17YLkCSUGifQUw
Mfyu6ex8mnrfQD1rPnybYWRhunWN7K5/zZE37BnvJsRILkmen11ryd63csuz7XLbn1MPx1UnMdcz
rE7j2p6jAdMZ/0eIN02TN/F6ToYZK3aR21iFZieoKqp2Zf6SUIkqr34qnDuDvRSAtkr5PiXk12L4
8X1RLjWfTQtv0ejGS9uGOvo7bzsUFSDt7GCUm3jwLmhhcz+KuqN8h0yZqHeUV1cMWACe9NrtYvs3
QXOfJW1rB/1FQD6qYJvbL0DkbMA/uTfAJCitodqMLrygpR+7LfhoIp30YmcdYtJgOy+6pVFzo422
fC0bvvAolSUcp3EqLmziik05yvBgsAYL93FdxOC0R+hTqymK1BeJspxA+zTw3wuazJd8e+T28Rf9
3rUh9tLZUAfUse7KkYm+YCkceQaJdhw7dXYzJh399lz/CsLQ+zWxHFrbEfCaplCXhgdpYRWxylaa
XcdLnEu4BYEZTCernCt24ZZ27oZtF3ozByw7qqwR3cnNgvJPWYjhavYub33PxDbsjcBzr00aio84
Ghxz3yVVck0YYPEM0eOLxTFTkVrPftk/CWBX84Eavtq/p0I1qDoRZ8O3I8CILocu0Hot/GLuljJh
rcD5y/gK/pQfYoeCFvHpFlT46qilRKAmCnbz6tmVm8QTZv8a+box9lkrwuh3a4iOIc3g6XGBaTCi
UJoDn0okOyn4uc6O3T/3UxhDdeFqtrN6XXxOfLw2wN8wk+Wti1OvpI4TY0AXl6zc4x7l1CC3KA13
ww8MUK5hNvjD4JLIzP4RAwf640h0aW/cMPfVO2XU7pPLqLAf26H7xZU3XZIxfWyZdbYSA6B7kADY
pdy0AQ6DWlzOAwB1qknOZZyIZWMLalZ7Z/rr8yG45TZYmiW2AvlKNY24plyqf9MlIe7zMKh3sw5K
KLSxJx992/UyKER06mywE7Dwgt+lWwEaSQpCKbJzhu1Us6pl9e6S9NdZfZKmr1C9apTfhUJqPnv9
4Pz0us53fc1yKh30u+g7DlOnPrhlDbRV57q+t2NVLYi6j39RPc2V1o/r1WDbn2U5foeVLo+xtCxs
mm6L01H1lymI0HnikNsuJ7S5TCMum3bSIgk3gzyYQa+2dcErCxF7eM15ipaq6cvrNFEfEBmyPIMk
5BE2xsmCy9AWK0lFOG7ddATGXlr73LPeszGyv2ppW78SyfOTGmV0H8GJPvkN/rXKZ5dSF4EEwT/B
hJuT9O6l/bxnN3Pj2m1jhs88QN/gUFdpPKszWWW2WF0/qSO5UbXj6fduXdGarxJj6lWVcPTKYuIz
G1OpveqMinB12ONhiGtwMhxR5hOuGbp02NG+q0qn97CJxrNJFnaF7aE8g+B85USy720NaavL2c9i
ZmNmtdPaY2foUNPqJ77NUqal6uIhT8/SLclWdQdz8LybkXXukla8l6A2f0AiD+GijREdLNTWQ2HO
HSOa67NejK21W07BakaiWPLuFrhCEOJqtm4L0zKPGll0ldKLtNOmjPYpiXombqeWm5nDazly6L6l
QzBvWq/8PYc2RwaHY7hQvbRf4tYql1Ig1UAE86DP9MQSuNo8XrqUYvQSM4CU4OrN0OH1Ch0u++Hg
SPYvUXRurNpeIyz9apwQnhf2GGuZqWZchm3PcnciG0DMWu94vewdq2oX/BCX+IwH8bmzZ/UyKZBc
0DmuoZBEr5yue4uyLP7blqMF2czpmx+/H+1zW9Xlr7GendvAEYCdz7fufdH2f/EpjH9rv/R2uZHY
jxXfi3A6ELJmMJ4Mm9fMD+2X0LYuide5r7EfrPkqQG61nWyfBj52R7yNyq5xHPJ7iLeUWFbPrKKg
Grj4TxzDSRfBMNsvSTKRzsnG36B+v3sP/Noys/1iN2fpXQpYLz3p3Au6JbgBONvxPdDWKVTEuNeC
srGjP464iGtROpuHCrswPFasMd/PXWMXJKh7T7MNHtkFjOOA8UHASUqpTjumYfKhqGWChE1p5VtK
0pbMU+reeTSwI9Yihfoq5S4NOTHqvua31M/eqcM/hujn2tCWZwzwOZ5OE65Js+hzaEeL2gcoaTOV
n33hO5c6p7Wq1c1qcszhm6feWM3c0G5J2afr1sdxEg38WhUFw84tuX5YXSu+R3YGO+lo7lf9aBFr
ZmV+o9IpurEqGu4uGv0+1gGG+7bnhlCnJF5c+FiE0+CWv5c6jXdJ5n+YOpAHL/BpASlhARtpGP1B
/UCPjXIjpQQh4vXH+Dy40U8paErEVJ7PxUn1ItiSot6XFu/saeaH8Uy/yKxPuHDkJozLKd1oEDgA
zuJkabBnXfGUsa7Sc33jaQk+ISQa/OHayHluOtki5wmbxb0BCJDJJ+t2wAW8vfVgq6aGkDva6JMl
uNP2JGXcxW85jKmDOYfka1TjbtMq1Gvt2+TF2rY5F1YPJLth3TKt4tosrEPqpREtl9h6QnhJqSBi
ycI0EaveNo3xMNc4NzZsSLCBS48aHjvB6WyBhuo37Syd+DMxUbNJCxpjPGzbIrbav7nqiPwFFu6m
xTBldXKVfWi35ARr9+6VuPLoRJk7i78lhhrzTQwqUFfLA+N9MkA5MKmz3O3jtZ+bIBqRrfyJwGc4
usZ9cGJXnbsU19FR5A6EXkoWyCs0aZS3v9rJFsYzXrIsvLLKHSAl1EK0vyfh9yk2sBiW6Mds1AGp
CktBZ8TZjS5vFov+0Y0RffuVaaV/I2OgF4WlL3vYLJ13LjfYQ+fWM3iCCllD9HUOw0HPT4U9zktT
4byOEZdv6DEzXmishcesKaYnkEJqFyndRPspyP161Vq4Z0a/CtdWDYM56HC997HprzpTBLcW8y9d
0miK+HBAK50SVuV/0ZKaLw+I9LdruJmHeGbLdFUk0/gHhWL6mavBOrTErb97y2m9w5CXFdi5iWFr
Uxh9Ig5jWfPMTdoFehhHNHqWBBM8nFGsbAKwsVjVDHObu8P0V0aMS6MQAcf1lDcO2JDed9fwlYly
jMq1Nq1iJsrDrtq5fEvGNQUXLp/CjnXDS2sG9l8FbHTfAIbapSPVB4skbqYAiQIjJpVCApnt6lbz
2B5DaYM9WLKUcKdnN67KcNXmtAjYp2gcYvujq6EAAnOi0jL+wfQZoabZMmm6/m6ksswoq7XMEFOc
M3ldfakgQBrE5DKR4eTKFN1NT20MouOgfD/1N2E1xFyxlWq7F2FXppNgLzRdPPv4REIk/6gLcMWt
vSgut1M4Zu9eY2u1aqtu1NSSBMMTkvagDUaovCKv4zTtUgbhF4uE/rMoZ1AvQxjgLHB8VKRpBVuW
RfO6nEQevnM4Zum71gxfpil0tvPHCVhGy9hY7obeB/zJWO+12DSyMuSbaThO2K57VTb9czLQV3nH
Q+S0JAWqoDcu//JwIv9fsGP//1b3AQ7gf+PJ3nZ/mkL/mf5nT/bjV/ybJdvAXf2v7J3HktxIsq7f
5e7RBhUQ20ykKl3MKqoNjCw2obXG058v2H1smMi6mcZZH5sZjuBUBQLwiPBw/4VwhYZzh4rYDE0w
KKT/YLL5K8syAFiD1cb2w/zlMf0vKNt0/wL1a5k2jgumQFL5P05z/JVJM1fnp1z0DXTxR1oFUhvg
P5BswQC2bZq2hmQRekDApk+JrAjptwinBJjC1KELxc5PPipVB4yEYuttZ1CubyMBP42j+N5VG1yb
BKygQkT29reX9o56gXZqbPrPkzg4kKABxJtwDF7h75Ra2uro2eoSc+ZS8mBL++pzONwZk9r/nNKS
roqj0wydRPgIuDBoV51hi10t8JNoG3a1FRYK4pkOkrlv+57lW1la9EFB2fDx8pO+86Ag4nEGNHUc
MzVbuqj8zv21sFAeDF5Z1XfgC2LF2NUVZ32wHrIQbhCwm2vU5lPg/K93Q8IDFB9pCwMo0YLCrVSZ
g/YSqmoFFpkZIBoAu+FRATUJoxIHsoCt3QM98zlKpIqzjvCJ0QJ0aJwIcKUzwQcG+LobElF7/7fq
/+VVWHyFC1SMb+mPqP/71OhH/sg/695GoUTYsClUmrUGPRcY4v8se5tl74KLk5/RBjbzGxXD/gt0
umG6/GFRordsfuhfLoai/oWiiUAuGlMVfhBbafdPFr5c1/9Z93LVuyajuKw1GyNhU0bcb0EcTeMU
WU2retwvXOtDwS0M9R4IQ1oKcciu6+hWc+9+e0HvLHG5ME7GdDT2K1Y2eZGc4ELqw3fHMAfjDRam
QulPS2kVTrnebi6P8mv9nQ0jN03N5n5tLd2MNL/MDKRg8c8CZKXbxsbw9w0ZCSIeE340X4rkU5Lu
SwDR6U01byp3HZVrNaFTjwvMoXqFXq7YN1b6UCqeX6xRy23hUWo0ZteOSZN2jZI0Za6m86gMcG9N
uSJqG5BBzp32gP6EXWyG/laC9euVBWsvhCy+jr8lP4xvCKngRqYoG1VHMHgbIxDxNr1VA8wMjx6M
iWCApXvRfGu7GOMdZ9Rux4HbFmrTG7unVOr568tv6ywO+CakSKjfoJljCml2/HscDDU5vNYTB5VO
B1rFkykcUDKL4/5DItIY87RgXE+z9Xx52PdCgVPHBY9sY4NlLIZN81JMRcCwKMCOW2oDVP3cprwi
eWGcyjMQ5czO1nUmhq6PpBydzq5v9GmsTHrzoX3oa6+yPTPfhc394BZQTNGSXJWo7Fr1tyz/2KQP
mnjMCuS1yPAIf0wpYXSuavOggXRHJfqpdj8lsPVy9dFGCNbmsvsY9TSKZ/8wDl8m49XKKI73X4Lu
YUy+9/mV9fPudByO6V8HtlxFp9Opp9DGdiVWvcBZa9YjGC+kb+JtGNwNkwqZF0WFWOo1pGu4sd5Y
uCsxPMUY1eF54QNNdnZd+Zip27C6TedvIvqphIe+Mr3URiC3oZJ0l9bNphwOGJuHnWfHD67pCQNx
yFq2kJ+tDkgquWt3uBwNpyfqP58JP12VvZAgxBntdF7Qs3yIGZjSpvCUVvhzbWnjIYruSJ3trme1
VOaVuNdOE59/xnTplbuCTZrsZ/EuDYGXVa4LDA5NBDOib2mU+A+hMOEolGTOFcjKKOn2hct22JVG
uHPwS708bRnki42K/MuyLCEsl3lLHanf9mCcOkq7zq3RQ8GYKqx+Z6BFmY35G9ZH6u7Px3JsenRQ
/1juSxEYU7E7NYeC4TkR4Maxw53StoFZFoAjB7XfXh7tnXXHKcbRB6tQp2Qnl/9vM5tKAzFBFBA9
vTXuEA+HcQEeFB9YgW5IWn9MbHsdJw2IBOfKkn9nY2FkmTZbgkNWLM61cRyrpGoFU8R/hu53G++m
3gqunDHvjMLB7pKfa5qK7fMiYEG/4hbFHL2wpTvW5RVNPNOYrsSHJn/NIkBI/V3sqJEss9Vlppkg
aZkbHWgVGEIbh9YyaMFwY3QaWg404pBcf8yVBAz0CMpEaYcrm/Q7Z4OAjmmS53JYs9+cfsXZHehm
gCP0qExJ8Mi3qgUQp049RJJmmm4CEXlE8JVR39kMMMjU2QZMlVGXmQmVcUCpaYBDdT4m+Flo9K1c
6CrILwF+oTXjl6vL0fruiOyqtqoD8+FedTrPRKsS3NqBEMQF/VCT7jp1HB+mPh6q61KhwT7HbnDl
476z+H8J1QnJieUf8qF+WyKln0G+68fJy7RHUSNyQw4vYPNhCO8YV8L13bHA7ct1z2KUcnm/j+Wb
Q4hXDmPRyNwOU6RsihG9MCtGVmhStCtL8L3RGEl1BTkuu83idfptlAYpAeIl3Ws/6fgwQ8pa6yhk
Ayg2r7zG91aihV0PJwf/ZCM9nZqhBiM9fiolegS8XYe9iHoSuLXLEXI+JV018MWUNzHELN3FTt0F
8xCoLqPAmzc3Iv3a98n3SQAt0I3oysl0tnciaihM0zUdYVomp9PpjKLKNbqhATHumhx/EPqGfdcF
yMMk6sepwcuq1uZDgzR3Y4U3l6epyXzoZMNhbItugY6Jvdy4F7tnOEGRprUoE4zoba7z1yaGmz0C
lvaaAjibihA5RJQOCDZOxtTW67l5BfhzbXGcrUiew1WFrePjxR37LGBHyATNUKveMLc/dFbHplTN
3eQnu0QHSBsp9Gj/i6mTjpIIWNyGhLn4xHHlzNnYd6pnJFTTJSJvqNxnC+oXjQUTjepIx4keV3FX
VA4NJfMnEt7Uhqfk2pPIkRYfAcaI4PbnYlhguovDBQMrTbNteCvgyrpNlLWSB6vcqHEFPtsRj7Ku
SG3ScLauiszYOCibXnVuhBs+KGYfXkk6zw4BLpyyICPYqKhR6YtDAKFFkANaLM038UVNwlDuxusK
RdhqqC0oaeFNVoY/L38N82xZu/SDXB1rLS4H3HYXgagH1qinkTN5qlZAkf/Zc0EIgs9F+TdrBsUS
sYI75aM9EW4aa+vOHzPrwUwe1OZr2n/suoOufA2RYpMuaeXqOZIycMM+QCYaTyg730nDFPE35Bd0
ckw0rdKjH8In25T6oQg+xtOXPqQF8Twk92NzpXqk/dr/Tr8vma5M/FBqIHkWi0ibFUuL4dxx3NR7
U71RuH3a4sfkPGWgOurmS5UD8rdQuX0p0lsfE/HpBT0jsB5ZyBVGPNTDRw0+QlA9myCWovaz1e1a
+7NT7nOutcUOsv7kbqtqB9oKLY/eK9M1JOASE+9NZT0Fw6ZuD0WzRUPYjw+pgWvNc949K3gPpfe9
fmuU34r8HqW5L2OyNyhmW15nYYKIMopnfB6/pPq2az/14TFNHwDAie4ODRJLoFUiws9j9LmfoeXQ
jD/O5sFA4ipaoz8HJ2fwN9MHSeOYV+oAcaAFO/jU1rc6bhnVa+HShSOuXoa3GGZZ9CH3N1GwS9K1
j/z5Kz5rufoUzg+k4zAI6QVLy/rSAx/ONVsYt9BAHLw3ctTC6C4Nr7Z/rLq1Y9/hOEX6ojgHmYoC
K6rsW4DDjrrvv0DoHeFhgYVsEZD00Be9wz7M6h5VfZslKMmsSniryg3sxxhVA+0p9JNt1B7m/nsW
fh/zDTbngLiwtTNxLc3Qt0GFR0Mi3zG+qdZ9dUgATMP57jf+eIvUqiZQljyMkjBx5YQ/3zCJKZs1
T2lJVbnynh4aDqdTliPo74WFQcddQ72nDuJNoGSf+jjFU4V9/cqZ+N4Stch/hUNJx3SWNUlYDkVd
jzLH5z+ss54up5PCcru8E6DQe7YdkvlS7kYvhJNJUxdbgURSVZCTJ2/oHwFdwqK29GcsDCEkzW/I
oTrq17J+mboPo/nDMP9G7Zpe6N6B1Kqrh7DxoFjlQE4g6vZe52yg7bZYxbq7QfI9wrXWeJbzOUYl
Ie82ff85fJb98Q/KbYbPI53MTfjMpcXUV9hgzEiDBTc27sir0NqGt+19Kzzo65h+zjiX7oBFPVRH
HT26dG0h3xR5+K8Uz5QUChe2/y546NO7stvj4YTC9AFxthyPlLe+fXGiY46Ez/QTK091Q68eGSx4
9yx6Gm2rqQKMghO2Kj6V8xt8TOHfNqj/9J4zPUSw9xq4e5/r+qEM97oGn8Ib+yMVAcdetfS6x103
e/1wb6BvhxUY5Ohqazo3TfMFvEb77M+fivQ1M/GqZ5X12lcH1YQ2G25aTIt6NFgt5RtsE7N8NBrK
YWCQ6+qpz26Kbm8DcZh+XP7iZ7kWd0baV9Q42CLlv5+Gclu0qV3B0vQGCycGEfVvokY0TxHm7eyD
Gvnz0ei+oOPgqg53jkV0YQ1m9g1oQQ9bzHVsUsUbKgSvbFCYXo4+wOXRzm90lHypRTku4jesWHeR
G9dJI3ty0wQ51wFek0GBCQw4AyDIYeYReVZij3AkkzVgiyNYIXHl+JFvb3H4kCaTywoNqXWAT6dv
N7bLIuwS5jviCLdO0ggcqu42V1bte6PQEaW+TLJMyrwYpVab2UmcCjBa4fyIAI+uELm4dgl/J1D4
5YZuwcKRX25xjuqp2xsmKGUP+/BtOte2JDhCqtKw9LGdWb/y7c4TITkWxSKY5/Tz7EVaFleFm3U9
Oqp1YQHYVG5clTIatx3kBDEWyKFh2E5YXtnYl5OkZ4h1tE7Zn6o/+Kzlxl76cyVg2mJrPXwpiwE2
unOvz98rbDKuTHB58WAohtHJuw3Sbrh/i9DoxzyA/EFZW3Px6ZphsoEXsyr3VSJHdP+mj2rPNqJp
e3lRLM8u2RVwmBq9AXpbPMXpuHiZGTqQ9QaqHTstCv7xCnEcixY50hP24KmzcrXZuDxUHI3T0hXc
dkizufovAtQIVXRmepvCuijBZSj1PTxGzx4mqDRKsplBB2Epo++6rkKVfNaurI/zr4reFgNT1yG7
5aJ3OuUoVSCzJG7huRDq7HiC0VOQNtUTtYZ2dj9cfsHLyGWyrEUOaYpV5NLL5IDykuVj01d66vjY
DBCjVSDoTgV4pmztcItWydc2/3l5zLOPqnOJpXhl8D112laLGUJFb2cSWXRLnbEG2ofeqQ2+3atg
N63rsvuZZDR5L4/5qzT0++bm0F+nhKODTqMyZ4lFJMFbVbSi8zOvcJ7maAtiA/eZO6d+tSuUHWua
pSUZI7jEGsihi4AjKMDsjv8CGGIevibJFruhELtW9WvYvwLeAXKyjUArCUyCi3v+nIp4M7hceXE3
Rm2U/69bPnXaK78Dshi/QEjjrGaLty4/qmR4nPl3c/F6eaJn4SNxBA6FCBI+WbpezBNzFeAuTpJ7
U1kf/aFW1lVpwmgdkc0UFt4dl4c72xio4RA5so3iulQm5Lf+rVQ1DuVkjWEWAT3iGggylATCBexd
6ps0TX/O2MOuGzV66nPz6b8YWWN4kltDlstOR541oLttUUUeprl/42WCj80gUO7sQ2WHzcMWU5I1
2Ed9dq8MfP6GmTIFQSrmJAemvtgfOj1KGgM7IrqU6m5SpfdSZHPZmlp3XWbXTrKzZoTDu+W9ggKh
9kLNdbFaUoHVgmjnEdp+Q6Oq8TAItvZZMx7EYE1YjY/b3O3zBxplgWelTeFBur2yen6Vxk9XD10R
+qFUm3kWmjGnL9sobTFm9YgvIyCpDIE20AVB/6r1ZKM6ev9mtFHBQ+9VLXjpFbqndFijg4kUaZ4e
CPi5QKRVTcClb6YEwCXSeFieBRDaAKSyQPJjSGfKabeq9eRWBy723EOh3ePyBJwMYBtWYtU3mi8o
9LKY+JNFqKFBU1PgQIduTj8O0baFAErGg3Mwg935/GpE+xASuhLz730SIb8++whNSnoJp2+jjzUn
yCC/UoZ+iLQRdLHI2tuUiwhsQG095OoKjRTh1YF4LtoGwh/GTVc+ydnGLZvlwAgopKKaeAbOUX0R
wUPkKqD1qbKaEbMbHaRv+4/2aAfQ25EuDpTt5SV3HvmcxMIR+q++MPvo6bxTB7BlW1edN7ez13XI
DMMCRPTEpCxiqqvLg9HE4NedBJ1BqYtiMRAJhuWUOh1uyDuYz8rQeuqz8VZ8YG9RP6J8ZOHRFjzD
gfKnDf9VecuhiNHOrL0Cm3WKPs1qTNZ6smrMlfo63waHMfe0zMtQ7xI/+LMbP3XuI8C8uNo5GkKs
LRs2XGDjmxRZIISUtS4osR5w0YBhnNabXP9QTF9GBH/DaQXJrKAnqqwzdc3FiD8BmcNQhLQfdyuc
SXEgjkMPOGYlqD5shL7GpNHJPbvbSx4w9hvGXsEGk1JGuEUYoxI7P15Dk5JZtw8Ta5U/GY/zUwvZ
Gr+nF/sTKt8gEEKUyJW9lu/RM3fNnRn8yB2oxjtqz/ODy5WuX9P/oKilHyXSx9pDWk/dh1Js63pb
x+sWjyL1UDbbVtvlKlIcDwjbtoCqXQh9O/5HZFkQT5n13dQeUMKUqrrDNv7axI9GcIPgdbRC2zq8
0x/Gz8NPfHa/6jvlLv8bmcU+EZtAPKIrNUx3hQEAq98maPlOb8jalMlblD1n0MmRNH8CnBpoN2BS
sS7AkM79Ed7PV3bos0NJBo5UC3VV0la6cKeBo6QYsWb+TOA0E2Hglmgw2BR1jAYMy2iENzMSnOvI
1gMPbTnrcCVw341buhsEr6yWL4u0kShGiOpa6+HEuinqeIXKhzdM/U6B1M7XEvRyesi/gPsBCPRZ
9qf3AqYvEXvUfGwT4N4iBdCYcGzVAaGmNDcZbmVg0bsjgglURfLxymBn+5DEnGmcC2Rycjta7AlO
FNqt3cDSjXEx3zeTf+9jiltOAnTLlH4LWoIhnqr+yu6gyxvcYnNgXMBCDueiQyvg9BtnSVTVUHJa
L4vBnGs9PuBmDpYdXVVzx66d3UbCkBgIbQ1+YHxsUwux+j7S1vRIZy8jTdsUaXiLPUjj5Z3+Nwh7
54a8TcesQvSYJkcK9cWo9det1JK+HCPnb40UguCUGT6IzSVaAzYj5vEubjK9Ut3WooPKCcZ7IGfE
SE9KFxSfhvjK9V5+idM3xpg6onwSSiFcZ3Fqwdx2GnQmK9K0ChVsMe4sq7vpK/2WRo7Ctppdg1ud
nRcGGApq2a6u2Tq3VLlOf0sOex8qhdkDiaLw0d6kyvcUTTxn6JSHYape/vSNyl4QoB4ZhpqrLuIw
Koq+wdqy8BTOol2lUo1DiYh9BisHu/PywHVvSIvzK0fi+Usl9lSNE1h3LEqdi4uxG0n6cl5AD9f7
CjptswFuo+5SX8fOVEPGMcb19PJMz9MPg4CRNU9a4bQeHbk0fnutuWg0tKkSXOXGHs33lirj0FPT
tObOP+Q6rIPWSgcUIDOMkzq9QnBsCNe9lvzxNovys0RpcVd1TX15j4P3iPBJZWSeikvx2EJBxwYc
MdQoW/vVgOIfITxaqKaL+fnyKzgPrNORF28dBm5no3DFyLZnj46/6fFrh5Yt7E0QX3nd54fJ6ViL
ZVNSf7bZzjKvqZSveB0j79MZwCAxaWwf5vbO1ONqixB3eGVc82y5Mi7bKlsBVTIQn6dfOYuQACi7
kCJgoJXrbmrgJCt5cCWXfe9NktZzxeCgABW5WKLBLOJACfXcQzJAegZZUKIGdCKDCD5yeA1s8E7o
uiYoIwIXADbrVD+dVAxJxJ0L1BTiMX2LrOQndCR4gZp/P3ByFH61Kcipw9S2D3Qegz2t0Cuns35+
OstHEGyABtLmIBtPHyGoaVZyOKIv1H8tQ1lOz+2Qvn2c36GygD5P3Ue3BTqbq9bUvpmTgvoCjQD0
A7G0h2Bzh16ss2aIetN1Ai3tmJwTB81yHSqQM9Be/eMTlgdGXopA4+rFazt94M4QsaEBi/XCWHks
e2SQA7PcWnWCxem0pVw14PiGZdsfLjGT/jIlIcC4lNyFtcihHMWHd9nEiSfZ+VuUS78qw7h2TfuT
kSXOfzMYEjRo03OTp0ZzOsXCd6CZNmGCRkcdcHon9DQS7UtXIlJJ3/ZPZ6YDr6a+blHo1s+gxuCW
1KEOaXig1/q9rpp8XzruDuK8l2uosP75YBJxRi5qyMr+YmZ+08EIh2buUb/cg+PfCd/sVwje4FMe
WT8vD3Z2GEHWs+kikI9x3prL1TUpI6A22PMe0rgUnWKcOSrX+SZp1Vpm94csHKwru9SCmkF+uRhz
cRgpCALafUQ1xPHBPqDgsitK3DOSvFM/dw2+HfNIGxsDlUTDxFwLMcYOdfcmIXXHuf3TPHM5s0bF
vLV9ByUbw76CWznLtHg+wALUaWgYWeoSqDZOSFFQjkT+pXQU7LiM9FFvv1eFj750h3VtEj456VBe
2WXkZz3JtQD3mLIuz7DyDrvMTkcLkrCeIizJQjqkyvwdlY5r9f9fbdT/jOJQDTIs9NEkmUAG8hJN
5YA9CnQdpdskDcutGhUAe0PK02o2PMOaLL9Dx3+G+artJwWNvs7VfjRJ93ky59swRLNNGeZSSmt9
Y+MtD4MqJbY049jUcNcuR+bpIfrPk6LyQJJAuY4wX+wm6H/Xg6+EMVVJ695ws4e28tHaaYL4UHLH
dY0vYRTcRdZkXvn82umXYGSdEjoVdWlUAS18WU4P88DsaAexJqJ2H6NqgUHptK+r9JdHt75TQUU3
AkSxrwX4tY/hJkIEtjjkoq6/BsP88fKLWHT5fj2P5VI/kcc62EmxOHDHWBlsFT15D0kkyzMq3Hsc
POXteuM2uAIFRbGbW/czyBt1laFne2W9nm4R/w5P0ciE3UGWvERQRn6HE07M8H0DqgHZghcFKd5Z
UZ+g4qKa0CvjlRFPF+D/jsgtTdC0Nc4uauWIPidNBamxGoNQE7ONtfN6LhxkMsPJ2Fc9GkkodfwT
cf9HOfx/v1hl/3/y0cdvefet7X6nHP76iX9tYGz1L9kJgdajQ1D71Xz5h3ukWdZf9EppHmA7DilC
nh7/Mg4VzfiLDETWGl2u+tSBWWX/Sz7S+YWco9DmZZWOUvWfGSQvdgriRGPfZKlCO3HIOxbrIx50
m4uLUx8RZLM+OT525ZUCwE+ZwnyPkwViN5Fh3DVNAtm+7uLbOk/0b3Zm6euRS+BGURpEv2J7fgxM
MEBGYMyP9GztXeOYBeI9c/v98oo+zaCdXw8syZYqtVH24iVzKZjVqBRh0hwBIMBSGOd50xelCtOu
cbdayp53ebxF5ePfAXk1IABJXrhgnyZLcSM6Z0aW8thjAPfRrNxHK8O7bEQbftONDgQms7hBsDPe
I/qJoVRHlYlreLqJW0QaSwW1szZoIDIP4JnQZLzrB1j8dYt3GbYHqNK7MaJ4k2nvYjbWgxHq0/7y
FBZbAq8MhqpkNbickhTqxOkMZjT5zYRywzEWKLXQOh9WU8yNw6VAt0Hc5KjGtUSudMfL4y6uH/LV
cUzSQ4H4JTtHy8qcgrMIZZ6xPRao395Mih6heVhGt1nXdjdua6LfbysdOD90H0oyf2TIncZznNq9
cu1670kYX6eVAtpDwG09fQUp/e7STynLCa7zqEIUxp0Tzv1d1IEFm4TZPHV0Ybdto9YHW8Tt1myQ
SDUBaFx7knc+Bv4xNNHo9dI1/PWkv1UTSnNMNDUv52OC5vB68qmLu0M3vFZE0M6e0vGlHtFzjUbQ
VdqUlw+spmSTRQLTOES/DxwoEg2JQ7UOW+AerfP+o6OA/1MD19hd+YDni42SEpdH0io2m7MPaCCf
k6Ztoh+daoju7RD/75Ce21qgonQfoqi9Nsba2nX+lB+RZ6tvrD4nxKY517ZqkYxbtIbnLX+N9okD
XlaJFPXKC5XB+1tSRowBGGJdsiOCtgN5fvpllQ5J3CCPjaMZ4XAdl6iWzDonHtRl/crRqr3zOiSh
hR2ZvZIiwWIhpW6MI9Bo6keYWi59e4oG6FcX4UA/NksjXJNQpJDaMSQTWqCqH3QxjPY26qY4BSFZ
S1UCLdKltJXWjVs7qIR1q0Su9qknM/lx+eOd7+zyCak+0jLlFivPkN/LVg1QrbkNyS/TbI52dY9I
T2j25Q43moq2bazfVuk8HSKFVklm+tdwFZIWf/phZLoji9VgnCisWPLvfwv0zkzLLoUJcTSQKfmS
0rcGtpIFjb5COUw9tn4wwYqGWJKgMWVi8lilBhw3O06lMYTaiK+Ut/A1psXnHmCSQisfldF/NczU
fnNV/MLssUHIO9MQRbeSiVtXaDljThc6tN+i2jIRGwoDJ9g0SJjcMzz+MJM7xM2hDiw6N25XFZhn
zInssY79MHtU72YoLkWeZWvdH82X3q0Eds+BwGm0TrvkB6Lc7g8aGQ0mw1OG87PjJM2LLUKWAq2R
+W9qdKT1wWDplVeak4OskdkmNK4poiFPU2KDiVtw6eqbdshKDDodDYMXirY5ij9ZFq3n1LDHDV1G
DIYwSonQEkVbpdlix4LCsT1Q0lX92khphGlach9Lt4h1R0sg8SJ0a7BDb8oX+hERaX4X4MKp1Ya2
nWouLru+rePRq5I5Vg6lGGLuIG1dbCs9Cx/LJndQXtMHoa4B/KfXChzLTNwhpnXMeggGruZsKos7
SYC3wRDHSGVZ2ehulBlR+6yzIgAfpfm1EHr2pNbMeS6EOOpoFv4YQ7pGl9fE2QLmKqDS26fy4VCC
W64JrcAlIyxaBLKyKtnpmGfhiGEjixLkxT6z9Wt9h7PNifEkXAOrM9cCsLbYnGyg5VOrh85RQRhz
n4ZpAgwvgOzn4rr5x1ODoUIxBzwK1M0l4IY9NlYEUonHughtmM4iQOlMI09p9GCLXFy6vTzeO1Pj
GCNxJC8ibVzShnMuGoE/Ou4xmWlc0uyyWLTJ37kKxPnySO98NLJd1BZ4lZLys9hIKjPUTHyQ/ONQ
asVBhRPtBaXi73sOBG+owXNfHu+9SOXGJumSJHwUFRYly6xMVHzkcuVopnqxT7ifb/ooTY4avlTr
3OJEi9qOevuYQ1lH/n3vJiC6rjyEDI2Tc43Un1YbBxs4H4lQPd0+fRchwrpQxBGOGFsfsnuqARm4
QmgwjXzH90CI4BZS+8hs4ESWusO6JQglvMM2XucWBZ6VXaa+uPZgcp0uHgy8EytZ5pJCX8IgDQOr
vRifvKOIkFsbXf9Q+lhzUMvTjgjT2bdFH9mUGBBzUhUI+KhCDQ+9BUr78hs6T8zJ5yRIkrDnMmQv
S03sfpVVRE7ykraZ8uYHTfRZFK75KEWMf3S8DDR7Jux5VlWcjt/0gm1urXZRoCGm5eJ15zZu8jFs
UxqmhoBqQtlsWk22gmdA0pTqq6EzQY+GK/Y6XNVgISLpy2suU9MA8lGWU/7Ha5gYh4QIqpWrOy28
02/e1SUKik3nH5XQkB4y+Op2s6VtKXJ329Gor63h85XFskIOlK4H8hNw6hbjGamlZrPlH1293qdF
48NzSrB9yx7r1umuBM473wuEpc5uSNyAoDEWEa1rQ6OHDfYguWOmR1AL0aPuSzadj8y79Ck6hBVy
TMCyai+skWHAJmjYG53+1rAz3wct3gvRhLlBqgsEl2LLiVcofSLC7AcChNLUQB+qAcumZTXfTlZU
fTYwXroyjffeGeFG3EtYPCnn6TvLSB3UTonAXeUBFpiW/7WP5x9Nr3/HGm5zOcTP91jeGHAjhIi5
tYFQPR0rNnK9GhqhHI0haNd5ZnwNBzyPbWF8uTzQ+f2IDVbS7wkFOvxn6gxDh/vkJNzgpQir9ms1
FfM3Q0zAMwskuJX1hKsM5lGx3+AJrff9vAq01vo6aFgFgRBW2mtyEe/swTyQxHTwLy6R5mLTN/NW
i7IyD15Sq7b3tlIMT+2Em8RQ2/FejZsWvp+a3nVmXm4c13ceuZaUV/h2Jq/3dKczTAMe4i8OO1yB
xek9hHHsUNcNX9wgHZC+tYeNiKb4yvH2zii05lwuFVSIUBZaLPq8qRvaumP0Midt6IUkYF6EveCf
hy1dR8FFjpscm+YilLK6sF1dj+KXFnHCVa40RzEZBwCdvad109+Xw2nR9OPiz5lF8wVhG1o/oA3k
nH/L/afc0rGEKOMXTmywAGqOLAaFSUyiIukhUIeteDBTCSLBPiaLn2dQjTFYZG16GuAyqogEt9Nr
qpfuU+8oxXc9L80DMhCVXe2MDNUnkmUp9ydau95ffvZFxVY+OhJBLHCgTI7lGIs01dIAiszIXb/Q
CbuJLRwHKrt5LVLzFnG5Nx0F1Sub/vkilwO6wHnBbpB1LCJdxGEyh8gWvgzYQ5BUKMHWTzvMcpHq
uxIE7w1FzRE8g2xwc60//SxpLoIMOE7yAozYRTfWsSAY1GI1aWl5JarfGwrKrEsISFWNJXW61mN6
wg2HM/kvXKeqCHa0UJUDIgLXsEkLFuevaBOMQUWQ1qkNxud0WngLx4lhtgVK0lX37Fi1/jlAsP67
las0NbXJ+GH0nXIf5yESsiJL7M+4aJoJ9f5Ei1ZofCuvfcFrT+LaDldDHRRvSTKbyTrAbnlcl3Zc
614Hx5w8cB5a+tZJPXuEpDFvhiZqnvJEFCbrCIl6AFFt/QVHSut7XfsWkpnG2Ofrvm7n4AYgq4iB
FmrDo9JW9iEOpyy9C6x+vFObAGupGdYHN7uptgzPTmcDzaE4HNbZPOvWOnLh19+qASztNYen81wP
8CHWve7n6NDHagwWxCqrL/QIS+x+/DD8qpajgVJFXNTpprJ1MOntGA8/tSEwOLaqbhsrVEwR7kRD
FFvpEt/6bJqKh1pBldjTrBqI5Bz00DozK8FcPord5s6oWgUDzHYcH9BreEWB2483qT1Nt2lbqle6
x4bcmE43YTQmoEvAvQFkiJjB6cdFStesEq0uX7IAv4uVRqwO6yLGXWs1CmH7Ht7Zscpt3LH6FWZ+
yXffqqG24khYPxd9PbBjGJX9aSZnbz0p07zVnQrF5N4fm4NDVnTIcaX8mAYoCNM4iR6SOiwwlunA
m/TV0KUboC/9c2TF7lszjJRyMVIbemQ17eTvSqhRtCoyREvXQ9hqeFkMbfw5Glvl2jVIf2dn4jrJ
uwB3RQlzyb6MXTduTSOvX8xEd98ECsWoIjdS0F7DMwAlwCwKCaGwC9LVBL1C3eFh07YrgyK/uza1
rNhik+22gFQzrF1pP/pvCg5WjlfUFZLxkaHimpcaMTbYZn7PlMp+bZbk8JhoRvD+MMqlht2mgYYb
QyZyzLUF16Amsq6hRs6nCieO+4/UkoBWsbxclvhF2n7nli/qqCtbzc39mxCHl1Yxyk2IEfCtnQBP
vrzxn+9YEmgtK1YOpU4aIotAE24NoL0pXjSq1l5V1v5Wz0x7o9bDdLw8lNxnT2OaW52sIqIBhGXW
Eo5YI3RqFFpcYeeBM7ilNd0GBef5yhYsD46zUWS5UpMvkXFOJ0QBWbQirKqXEZFGr1Gdx7BTqk3g
9zFA/elDXnHJEH1yDaL6C/ewGNjk/sKSNWSde7kfT5pZRpltNy+ojRffMAFT7+1CDe8nGyxGMSuA
kpM23YCATL3ESpwHaqXu33EY2ns0q/0rB/q7j8OSQc1P9tLOTvS2x+VnSK32ZSy1cQdc7kXHWmLl
i274PpUhMY7vHbLtWr6t4b7sxnnqnzM/UW90LLuuKLK88+kB9+h0o0H2U19YZHu4GdS5OarNy1D1
Ov5GQ+ipqFdcieV39gqcMGEjAdm1AQIs71pV4GjdEPXDSxTF2r0a9NNbmxQkzW5qtpu4sKTzthJU
G7UwAS3zrLjEGS6GQpXadeEqVVMOIktNCuqpSlc7B3zA2wxx92h+69IGxT2BjDXOl0EVWt486c3t
qCp4wuPFPemeHvZlskeAXLyB6dXWeouHxXqeUHG/ktP8yo9+jzaKEIQaLxM4qOmACj0N805DpztA
RPHFpcO20/uGU1Myhg5ViCw9dZwdTu7NHV/kdc77+DXLddwVQEZh65NM2yyIJ0oWVXGDRQzIq7DR
btD9xWh9UMcrF4olOgIqBwGEmizlMujzZ8Ard9KsqC3F+BKo9vQxrTCCmVJMBzGRTd1N3cQKSmvq
fo7TBFW52PyAe6ByaJzyf9g7rya5jXRN/5WNc72YgDcn9uwFULabnt00ukFQJAXvEwkgf/0+aM2c
ZaF6u4JzvTOaCClGUlYm0nzmNc1d5yXBWzMNxNfcGcXh5Qtpe/etv2s9GxxZE0q0volBWzmmg+PW
ywN+AxhpAta+H02Jaeq4pP/GUOxHHzzYUxy6+VyJhsB/LczlYUReJ2oxi4kmK66OIy41Ny7A7Suy
zoq+xyqqyBXIHr7cGbrQtdipXMQ7eBkRpk6Hh2WK8RjIO/m6Lgv/teES1Ly8lOsB3m5HiADog9Ly
CFDPvRzUCLAGcj3JoBgxoxYz4/Ngz9CmEupROkY4N8a7ut6YJbseXDuXCuSkbZYKLK0Uwyj0h2oI
wCcSnMyRk2Tpq1b29g77bNyg12aCmh3qIdJ4lH0zPrZWFbzGNbW/scWfWXM+LRV+ykos+1YnbWwD
jbNl6w+UK4sIV6P5Q0PNIZymyjh0vTnvnRnK+8tr/twdAMKCTw0ggP9sAY1+b1uF2frqwcGE/F4F
DgRQO+t2zZwANzIdd2/1WvOAdQKOxarQHwZabztqSe39OInXoE+Ne6e39fdjq4mzprfqFZE+FFkc
Xm5czc8cNRpjdCHAWwAb3MazqqAPUniNeugxN/2EzJm5RlfBoZdDe+OorVttsxWJMoidLbYG5WTz
cis2xswFbJfGg+2N6kyXYjmXC46sTokSfLJInRyjmfdzXIjzyx/EvhqZ47aKVoHDpPW3nSRQEp3a
c6AeXLnod6I3l3dYp357eZDr6cEZ597yiXFoKD2VkH4tMmALR4pb6g91W1Q7yV9+rnWAnoHdFAdr
aOe7HmDmmwq/kP3LI2/UP/lwXN1rrr5Gi5Bht5QA9NO6uMos86FVqGMIX7M/VE7sIucRjGYbVnZW
9DullP6tHhIiZ4G98LQT0E6x5NQrb08PU4fI5ksLM5Q5bR/NIXVOM63/PmoSxb/JRunG8hqEt3AA
VX/NpoMpdKth6udjDfFxarSvjqPKd7ge+t2BbZAYQNs86y9bOc19AJZE3YkMOfFDjBHGH2OiZec+
A9sQYfdofRKId2OySIL4tgxQGA8tICvdjb3+VCy52IErcwKtGJOCA22iLbffL+XaiXOLx3xAoaGo
TX3c5fC1XnkLynT7FM69+Vaja4H8imdDWvPqHPXUuIJGZGXDMkarF60Dy89KwIULrRaw2rpvOInj
uV7Nph8qVWZaONc1IPdazkFIOx77Wk0IYBPLnOTQJKpOfsDoy0sOgSmcuyWI0Sw3HE1kEfWe4UQn
xZdv7LrLb9RVn277ywWgPWZRKQZ/Dy55CyZvtGpqJkt0j56VpvdtW2EC7eRo8OXIqiXcQE2ThVU6
dm9Ia3JkscpV5Gx0myWyO231CTRsA5b+kiJIYqlSnpIZKn0pcTyHBsuh36HBubz2O59Ws4dce7vz
tSn906YvJfY+yMeDxBtIxwLK698Wk0GNscInShygJ9g3kvU1F9/MliImUTZjknBsiYD0L1pZJH7z
KGWH7SevixXy5dK7OINAyS5p9pXjY42YpLYIVVV0N+6dqzq2s2odAndY5WRRrdxyWO2xGIcR65XH
wCmmU9FUMBw8UZyEjjyQSpzxrE3FcGx8k8e4tLCVb9z8fepVy/HlK+JJMfZiLZ6EwdcGFRCMFX51
eflKfc6sum7mx6WaxFfPmHwQcyJ1iqgo/BxT9NahfzSbrflF6YrEKPGK5G2NqII8lEsp3leW9NDC
Xsq/P9L/R2r+h7GSS/7fSM3X38pvy5DxyvysRfYvZXn+kX9CNY3gHyTKqMqQnj2pDfxLJj4I/gHO
kNNr6XBCaMux7/8J1fT+sRI2SHFBIwLL5G/5b6Sm/o8nCC6FXR4nJCRXVZz//b++z/+Z/Gze/b1T
hs1f/496rN41WS2G//qPy7gB+XoK95CzPVJGggf+lZf7qbAVtn+yHY72qNqT70AEp1qYRSXVt9Mv
y/LPoW8NtcLkVtknGl1b5iKmczXcrnw4Cmu0T16dfTFmXd8vJo5fL490eWH8PSnUSWCiUHGnBbWp
uaQF8QeA+eGo2yqAPyuWoy+zdu9p3nBoDGmSAI3dq1L27ZdytIvHl4ffXBf/HJ8ri3K/bfOar7/v
lxBCVYNjtpM+HL1Omz+qYBwOcjHyA1Wx+NHJ6vyo4i7/Lgszv/PGobjvdEBLeEn+Zhb7r18C4Yh1
oPS1bf12cmxHzeTz8owOBcozraCSnSKMkroV2MwK9NDitul9Ghv9mwAP9dc1Fd4P8US+HsklRVsQ
95+HwuUhTHOBwoyYmk+LU3gnOTXB65dX7jLLefq5uIPA6vFMfvCV4pwzg4fIZyWOwdLHkWXKZgxB
C+Ogk8/eXeMVy8PLAz6z/T36mqtwDqUTc0vPyyh5ziJhwFEFMV7nwLqS2Hbxtxe3kErmZfT69+QI
8YAVkguvzO7LXbEEyHDpY8+uwOhtgPFZ5+dG16XYYS1bffE8r967uY8ZN1ZxFd7lvfI/lpTk+XuV
Vb8tTABdkDMr0aMu4CafVY3stmbERrB3Uonnr2EJ+87NCwQ4LEtZe32Zx3qfz1kM4T8vFM5+loef
0O+u4dqKc3meaQD6wL4v51WXmUyWLB6OxZDFq/scpS9QD1GsgLO9PNT6uv3f129dQoYCioRoHKqx
lCAvhxo0GaBt1rA/Mqm9GW2syFefURnGg++9TV0nRaqbgvvLo15vEraITbecm4SG0FOq/MtxTkF7
OKmfC5Bd+L7npYtwvjcM1L7H7EZudbVHViVUTNypmXiAu7ZtwrrPFNtd9sdl1qe7YXaCnWE31o0v
9twoLs+LzqaHLbpl+7f1YI9z7XfHOmvNhyB2/FM8Mc0bX2tTl+JzIYHFIV55h7TdwdVcfq7emHDq
6nT0OQaE/s8ky8WPJRgWzCWtXv7hLLL9EWMVbu8wdnWxty9yui2QSvA0XujcgEMcEyi5dumMKJsO
M2qvL3/aJ5D6xY5an1GPSp/P3iXG3GzeYMGlTVGjPVLDbvc0HOtzOw32n3nSOCelpEfnY4bh42rJ
rpJIw7Cq3qnwwfS542jcVcZs36m66e5Fk/g3IGPb6xCcFtD9lSRApE9Kum7MXzaeUU1AtdKpPmq2
0iPQ9B8a2b7yJ466UKZ2Y5tfPVvrcGRU7Lq16APq73K4YBRG1etOfZyabO8ZrRNJa3y0ZfWpp6Lp
g/uk/IGmWGUiRKIMBEid9y9/ju1Je/oFkFVpukLsBaBx+QtcJ8v0rnNrIKVNtafwVB2LFCdA7kDj
+PJQz6wtjwxnDBgzkqpbEgF+tBA+TL86Zq4TodKthSmO71Em+3uz67wba3tZVFhx3cZatoO4QEjC
h9zc/diz1V5uLuXR8HJkR21triD1GyggwaDq3gl/8U/6AMZin5u0x16e6nODo7/DF6UYSyqzGdz3
ZzkKvy2Pll1oMOhaKum5J807s7LcPa3KIWpQOvk2uSrQb1w12xubiZNbrFZA7C1wfZsrIFkgyupG
Vx5V5zsURtPiAPRCvm0T9FFRjV8+ZbnZ39hGV4MCRCFXo/QE0gI06WYbYWDpJ52FAk4+GfIk2dQH
xbbi5NQ/42LAwgWbyGX/m6vMoB4aJjZHFjypuzmscSkC2m66eZxF7r/qez879c5oQgMBWrRUvnHM
y7r4PtVadaM4uk7n1zuMq+tJnINrDDbK3wpMv1wTU5cHqh1881jMlNkrTvArh+LYDeGRZ0ahvggi
kgYDicLWy8SsJDxDP7WOfjJILHp9Y69Zc3djFTcJLicF5CXUUpczCQ7uSqNy8FU+I59tIbMTd4fJ
B36g1QbiI0lT9pHtDPrdWC7zaYHEcvZGzbgf8EOPdIWhSqWL8g0ejGN545m4updWIBW1R8Ic2l+c
4Mt7CctIo6pRRDj2VTdwPWJC2c79bkYu/0ap4WqV19iXy563f1U/eqI//PIt+8UdXaFSE1sMr7kv
TT1FYXu55d5ydfnBFCLoBQUIOguJ2M1exe1Dul3GKFZXV+EQZN4RwEFy7Edz9dZDrvbls3E1K0r2
AMhX4hZJMEzey/Uj3ukypezy2HpGcXINbJqWFqXil0e5uufWxgCrZnH86E9fkQ6BTo7w7cqjUM38
o1GG+6obqkYPc2qbd+6Q9Hd2YuoZJGEcVV8ee5tyortB6f1JrxEwKvHEZoZeL6fJnfF0H2TchaPw
wCflBtp4cWNht1QlTkHUg7xyZpaUCT08zN69/BOuP+r6kq0XH1c2zZt1eX7ZOsIeFJeOUR4LIpH3
vuitqI1FFfW+Dx9lnMwbpOyrW5YpQ3pgtljcsaHWj/7LeFnr+lrlN+WxoiN8iBEJD1EcdT/6hVEe
yrwIKDyn4vTyJK9O4tOgq2fAWq8Awn45qO31arE0UR7hODo73Wqlw4s2lk5kNVp3Y0U3cFEuo81o
m3yDGj0/oxnKI8D0pqNqPBg/RqMvIqG17afG9Srjbkjn5SsBcL9Ekzu2+bmw0uLGrK8/LcQS6r1c
P/wJePvLWcu0MjVChunYrh5LhR9EzuLCLzFwjtWKZv/yGl+f1vUYcd/RAqHXuQUTSEtflkm00zHO
Ru9Qe4WHroZxSy3kKjuguwgJglIQjRYqJfrmyNRmXmi5rcmjcCxXRqlhBAe7XeSfs08wjoOtV1CC
cPL2VI61n+0m9I++FaqO7+3B1h5NI/NyTOOVt6r3FaQPv7sKJLNEh/BrwG7iyXi55v1YYhefDtXR
LFlqH73rg8wn7cbLcnWIyGXBfBP4rmJvoIEvR7E7fyz1llGEj6jB2CBWmCuqyPbidZHo3U+GNho3
xrz6viifUpQCRAtBHJTDZjfNnainus3Go08k/yWLgVwNnn4r+3t2FORGV33NVTRgs37FoJO8mMt4
jNsxOAOpiw9Isbs3Yp/r9cMqhRQTkwK68sYW0M1NkOoz4BJAaQD4NKvsyOQW803vcOUTXYi3qitu
WRY8MzV64uu9t6KRIOJffrSY96XVGqpGAmPFXVVilRI0yNH95gbEjoj3eWXIInJD1nA5SuliRM4f
4tjqLuBqmqIIohq59+HlYa5u1NXgluoz+5BzSHvlcphJJiLtG1kTCyCtsuTIDHeBM+6qJukOLw91
vW706CHZMRcfkeqtnoo/j3NpxoCtEZBCQTmlge422vd/YxAAwhTToIgTsl7OR/aq9JPa7Y6TtHw8
1dL4VQA47UZq/txUuB4I+QFYE1RsztDk1GmqNFCgVZAHuLdT7J3JN28kMtffBiYcDAFgSBjdcYou
55LmDlDRgQJAGY/+PUX1IhrJ3N6Msu9ubIPrCT3p0a3mSDAp0VS6HMrQrAVWa90cM6MHctsX88Oi
Kf1GeLsuy0WqQrdyTcvI722Wb/u0pOgnUUjDsKVM5upEVUb7XoxVfIdsy/Qh8+vlxvVwFRKidkHL
G4wZGRkI100l3ktibzTHlIdTl9Wxj3vvA17qKAS4jTHcaRAN7yrPzQHZVuON8Oj6210MvQV+Tubi
1BC0J9xI2xQ9hLjficU29ukwlzduiutVRQ0BYCu+u5TNrzaj6xS1UyXrTeG5zStzqIw/knKcfxq1
sk8QG+UtVd/rW9cxIMaD+UeKCezZupl+Cf20qTGXrhSC4oly79zeyH26xIG3t5JM3OcZmuulU2X7
l0/201V0sXso06y0PEZEFwtY3uWwXdzHy1JW/cnKOlmHw1SVX8qilvd9IYOe5neRflFZUfuh7nKv
odNrIRZAJ2Z+GK26S6EVJuqDozndGNZKr919nPlNcrIqdNzfLZ22+Ae7bHpkNRrpfKvTlf398hyu
o561QEjfFpYw2Coq5pdzaCyp5c6cdyehOf1He2kT/B7LAhlqjGnNO7x40D4sgpQGwFQgNXtIhZw/
ObmMtZ0rQV5HWBia7p1QOX41XQXc/sZu2ugReIg7Ua5ZrdkI/laQweYqwGGvde04sM4uepTD0czL
5SGGvvAT8Hryw0pyYoW0zk20Yc2gLXZqLGAEd3MLiUkY+dSFpAWasUc8KX5vp4DGwtgeMA4aCme5
pZ4AyfvqTqElQCsUohmUNpDslyuaxXaNWadZH1fRAKzDit6v9rZZiB8d4l5oLrdNW0RZjKT+Ptdm
80uXJfNPu7WyP6taWOj8i36x97U+YZoQ13nd7e0uTyi4cn/luOnI5Q1FFQmiYhk8sdfL1GRGrq0F
UTI5YCodd4zvW4uAFodtG3HaHg26Jhr9ojkXs1Psi9GwAUBWmvcpHyEJmInzWY8HD5GOAeZ+BX3x
gGYeeBU4jBQ7nAzH1qgvdA2BB2lbD4XfqjJ0GkiUURKbsPWzlrI1giuuObIjvDoOXUdN9qvFQdnj
1DWEz9HSmtk7Vn78MNrWNESarurvQ91N50BSlYpUADb0fpbOWL3vklqf97U7rTozBMXvGjL6cdc0
TvIOkH9W7bVRH617sfTqCJ+zSFATaKsvE/zIOOzlEhj4L8l+PjR5k74pkf8LQqZtVfCOMkQChsLC
aSg1ULiJaryOtB2wqhJvJk+Z+au1QNrvkEhc0lM5LGn7upd27ETcKsVqDtD538a216uw8kqBtq4E
6JDu7aHD3TmBVmpHk52UXyHuifvOnyjD2Rhfq1OiwKcohNeHwzg51grVUfaDl5oDBnP+XHyy8lH7
piES8dOivFUdDXL28xILkRwBNM3jvqdTOoVeUrePpaxyF9SQU5d7MxOYB8WehwSZBQ35ixbPS/WX
J2vLjiMzU6N+9LLEgUzWTN03vQ2U3oXWqPnfXXwnvpTAxq3D6JVVdxQzvlqv3EX6CGZWCVyKhQqG
iKpeBqtJsywMznsW+KcUg8L+R7yoDkElS2j2MZlrQC/95JbWLpmFeNtXg4Fsd1WYr1VhLTY2JxYy
p4PRoeysq7SKX0kxlcjeZy2e6IYY4bxkdMV9jHUQKAWkrWdOOLuLhYIPbOxwaSzjvZ646JebeZXN
IZZRyxdzKXQkKYJ0fmOPsf4RBk2q9pmJbQ37v5If4XPo2HJVxYyqxSjEdHBxI+oj4O/r4maEUJH0
0RbGCyDpfyRxoP3R6o32Iy3Bq4Rx/EjmiObR7MPhox65d21ZSG79VL0f/ZrtBX3Ub0Jbb9xXda/q
A9i6YtqZVTNap7h0ukejn1TNojvQ67Ilcz+MUOZcCl5GfLQdb1YHDeJ/EOapT2JNJLKgcUAD9WMP
N8hnzZb2lbLQfNlPTZovewJJBO/mGpHD3ZSNeFMYejmfC6JaNxR6srS4yyxgykyzUbBZu7S8H3JI
eOy0/F2RaM0Q8byNY9jKhkJUQ2r5rejzuN5ZA7sqmlH2+WNuJi8I+wbaouCONqJl0HM3Mrwp42pK
nPQeqU25HJKsTJOdXfQ6GiaGnyIEgpIguq8QkdpDkBbOY2qawtrpraF9GWKz/T4oE3kgpOvss51U
IyBpKGbVLm4qrPnQ9UhXEX07Pnp+DGetxAk4DTvXXN6K2cyzo0Y6OUON8opT19VF/bF01YRloZmh
irJIgai+iYave5Ruj7KqUVWLCy0AbMpHd4IlFBaehYWdV48dNlyqNx4bL+MxBr3dgh21KzBotQNU
KZBFPYUKeMywGzyqh6zurHTS8FFRd01m+ZrtC9GzsPSpDSkBx84d53WZ7mca5J/NRhPfgczbHlKu
jvenlxUBxp6zqz7iYIfZWpDL/rOtbGcKyw45xdDAWFpD+dKqfupYPZkciSTvDwFfU4tKNG92RWvl
FZ12p/+eMQt4+wDqK+QPK6p847I45b4IOq2IuiwfunC2pHpYsqwtQ5OtV+9kqndqN1hVX0V5Ouot
HiB1hU83zb0vpZCTtdpQFMlOgyFtY2gvXW/Pu2/iyzgO/NDYSNuBBrdVvoNfUpmRnJvsjVCwAncz
dngiyvquQaCfqtX95NeEZnWs8YSZft65r+fMGJs6THJhHlKVukzAzzrr1CdpHL9t5qKq9+ZUe1jK
xVzEkdVOFN+9aug4QsIy74JWNz64xuJ9V2VgiUjkJqLVOsFLcZgGuD/hVBve8Fi5lbU8QKiVy94H
p4ePgDH4f1VWkHziZrf0SO/jEaBRNssPA/UXQjcxxHg+DrEldzkUWgvXvtR4ZQ9+L6OpSpHE6Weu
lihJfB7cIpm546pMmH/ZSYd/tZUEBZa5PGr7Vm9L44BoztCHWSBx60mSobL3xUyvOgrctPkxlJSW
9kOrmca9LfBoj+YZXcuwU6n9Z+sA+AyNgpvunS50/TMNkdo7BGWpIUIP9s+6bwDK5CdwvOgntLzy
2A7CD9FfW5jKytBPtNF+ldZWpU4oR+rmjRzKNC8Dnqf4jMKkBdVBX0HDm4BnXDxR6zHemwvb5zW3
W+XRyuvTCYqFjdVK0VGRDWlziYBjg0gmkUeDY2o9TQ+DoJyxs+d2xcZSjV/CDNSFsUeI23+9tFkS
7PAkt42osErvz17z3fpQ5cH8tl6AmUZmHvCKvRwSrz/3l6j+7+ms3Z6A7jMyDpuIOJjzrKm7xj4L
Jx6PjtsjNSsm60btYRMlPo1CA5bQG8wdUjabQptTB05qd6171ktCBHuamsiTRXr2A4QIXp7QM0OR
jzm0r8mkoYhtsnbENydvzhL3HE+0PUKIgRQqBzpfd45NQP9vDEb1FClR0rErVJ3spNEBVHfPZM8o
hY2YXmpLz2XhoPr8bwzFrEDfuOBxt12jRaeXuzTCPfsmjl+TPeu7EtQxBqh5emMJNxnt+rWgTVJ+
Z5tT8t4i6NrO6k3VefYZ3d/iUWGVeELhTMO2RUvSAzomt/QYN4WCvwe0AA2iDMEfW2I5z2DhoWzr
nOdy+ULwtBfF8KjRyB1E/hf0XGSvFrSvXl7Q5weFy7gS9UFQbRKtqQ/8Eliec451P73v1CD3qbCC
PeRsdw+0ntg203HSHWP7FqbpmUPnrBKKVHtWLaKtPABaBMOCoaFzngr2iSuG/lg6nroxweuTsFYv
3RWlivA59e3L1ExKDY+8WqpzHa/RjtfpX9dqTJTyftw4B9cTAvNPskpIALiOj3g5FGLqdTFl2gyo
kaTJhhB58IX8/PIHe2Y+iA5Qi4Vhs8JwN/NZVFa25mCLsyhaBO7bwKSK2QZvB2F1N6CQ20Y4OxJT
CBq0wBhosjHk5YRi3S7apfXHs8wFUPekMe5q0Pd/9I3Q7uZBm995S+JFpicbpEqS4FTawfgQVMV4
FrMrTrT+bok0Xe9X1tYHwgukA37FtlScgH+TxhL355W2H1UWake1q42vEdEzw1J56o7mdXkPBe73
6E1rSYKOFHV+9IT4AVBuLxcjMerEEksrzwSWc6iWDt1PVJZ3vtLb48vf+HojgdllkKfuIjDU9Wr6
pbbV1o1TGP5onyGJE/cDUcA1AMW7l0fZyBY9zWjlMXOV0oWnCbSpZQ2BiIu24+wHJcCYBP3SyHU1
EVIehVuzLOaZgr2PFZRnfneRWdwHsehDW43NnR6MRYTCRnIkcTfCfE61XepM2eM8WThzL5ArHWuI
j6o1EI5AsCjSXEfbGzrGE799wDly3NSrrAldrCs1xtzLUt3K7PPQu/pja4ykoiKHRFKvHiIvL9m6
4X+JE1YI/Qpg4m6m+QtFanP4DKtD12eWHTBMt4kcPzE+dgO8lpIu99GGftSEaTlNv8WspgUMaGvV
R6ChvtLBtjixGfsEp9aC/MTb5+1HuuGRE8T2jbltNt06yhNDgOuLnise35ebDqXHeS5MDw5LPRlg
nsmqToBDzFtSYNvy43qQEIQBmAk8nlvf3oRBU1cOXpA71jkFqJ8dnS7Wh0j1linuYlOm36BWrv4o
Xlyi/taUby1yHBhgamF1a0+OebRQnKTAyvP8Fx0irNtf/sqblVh/IIX6tV9IMZvkdvOV58TPc0Xp
4GyPmEO3Fm7w9WLXp98fBVkqVoB2OoT57SGvqFL66/NXpAN8qTK2sE4Zb2EMr+fiQPKHrLgaVazI
lMuvms8tFFJjtM699P8AQUCHt64tgCAvT+b6VSL0g1YFapjK7ZWSoeoR9XNVYp0b+HAP5C/YjLdO
durGxty/PNRzM6J5zH/R4AFtslk3Wytnip+kNOAD5NnJjeUAWOmWEfNzE3KAC8P1hH/pP92dv1zB
fSvhWlXSPFdG5bzJjXh+5yy4vgFaGm9APK6fNDBdxM2A9mhnMNzlJxIZxGaIewYInSn1d73foJo9
W/PJtlPxpmjjpaV+1Ha4Tg+1uLHXn5knBBX2Ovh5orAtIwCcDiqeDZkP/lPdqxqm5A6TpuXOHbFA
ffnDPTfUCsYmZaTocRVQ68VgQ3SxmaeinGYZfRzK1KbcWTTG7+8RQlqf0db/0bi8XFKvM6detYl5
BoKenwzZJxBMk39jj7h03z3uMhIo+KCXo5RxZ1to6VrnpB7LA5OLo1nqcmdmzXTjfD2z6RkKxiXB
BxCDba/X1EbfGwnXzotZU770oES6TTzfCGCf+UK8LqBlqVLS3dqqJtoIzfVBXbLp4Ti8oRqlQjG1
4wfu8lv9ws1Lyh27PmScYTJU7thtdlWnwZwNhTDPozvl7zMKxgXSPs5knWe3Sk6B3c+PWSNvimo/
O+6qv7Pi8xDhWRf6l3ONXkBBZ6g3z3Wbfu2pjoeaxARzDv60bZRDdOk//PauXw3q12gBsOMVgX92
7DHw4tzkMQloZAUZbSqw7Pt2Kn5/JHbjmkut+x4N4MupSQSdhrzMLIxYRuN95wTYyDXe+Jaq4G/C
s9A7BoOK/t2KKYcHv9WR9dCaAJXCC2lOyQyoWA2vh0BpNy7Gq2+1jgLQl7PFOCCwLifk91onlpJN
n9bm3IXe0rXvhKdpe8euLTcsaXY4ZONp+fXlT7ZlIaxSygboTW9N/kmJt+qU6E54FV5HzVlI6ckQ
w6H0wXdq+ajZbT/uC+TfKLdKI4d96yTurtLR/Lz3U5lQuKx7eAMv/6Cr008BApYkTBnSDipHm+us
4ZLTAzXWZ4mwedR0dfYwzZZ+Ay2wLucvwe06a7oZgH6hYpIzb015USB33GSZmjNq5fFeo7R5WlDS
OhhJ/ljms37jsnlmUjwDcFIR8yGp2mLv/GWWyrFVdRYihSHZWuOh7G6LtV9Pag3kQCTYlAHw1bjY
Qy9/Blwur95qyp1EUihfr9gr3s2Lf93/9N3KyOMxTk+dcKxPQ1zRJUl1ffw5yqL7STFdNUCXXCiN
dEoGgV4CwlsRsuDVuyGZtC8Tkc3jBBv0L5QkDFR78xmR8zqb5njPU+UNx9TSnF1b18g9pLVt4GTm
SPpAbWqMuDMq3Xo9LA3i8UVWDx8CSaMq6qYyrSMV63jU6l3d3q3eBEXUtjalfYyGzSQss7TnH5/x
aMJRGu0jLILTSj8mbtPE+151Zhzi+rV8m72Bsno2aLm+b+ox7qJ+KhFSpH9Xf2tFu8T4a6nY2geG
LTEprlJQDwHKwj8c3DGLPTZl7aekhNoS5TktfsToSutLI6ajzLJFD+veEv4hK5Gz303T4nxoAWCW
EcQqNJgAszvgEQytxHgMN9spt9TyYQblARbT91ObHkeZFKE5JjQwJKJbHyHV+imOVV7nhCAOKytC
pMs5K5uKxXFJ+/RDPQJZ2BHopW9mN2vKfTkNxFImTYzvVYEAdSF9/u8ROkxSDClo6TKG2CgoTEeq
WLqPyoAtjFlMW9Q72vZo2NM7sl53nla2oQG2rwuxGWk/DkMNhUcz8vmzShvx3kk1RNa0PEeduU8W
JwhbVAx/NImt3qcx1r6422ejsa+8mb5J79RNtqPiAryC5iO1cbWoMg6FLJaTlhqTDFNhB5FwkjLK
Um1+baGukuzykR+9QxTL6kmXHO9rkHioGkpYPjPmaJXs6eGCJdgRWpSvNNxS0kPbxt7H2dPMR6v1
KdEUgxg/B5Oz5HtfTObXws7Ln7EA6bAbkMf7I7Hn0qW5n08DaxS7bFCJvQmMh4ZfKyEbMzY3JqrF
k/DO0NgMjWVNi0+JVMYPs5zI8ACp+fYeqId8S6Yi2JMuWzpqRU70CSm4+dE0aELucj3L+Qhkeie8
xvzvjqXG+9QECLKbLUSjQ8r3oI8RjLKnvdQn3EwQuRmro9v75RwW7Ryv1tpaQlki0BW7yu4WLOHz
3vyTNHrO9j1d54F/SHSs5GJIgxZe292JWLmoPzptdT9bfWNGDXqj33w1dO9FQCemkWU2UcyYC4eC
Bzzl/bAAP9/VVp1+xqNEvTLMmt5HqiXi/eKm3WfwBKAYJ/wz0jAZx5lfVM82tgvKWH56uQrS+6Vt
BpveeVKcaYpJHBipDNFWk9YcRNivJfiZ6c73Jkh8mo6mjsQlSv94iAqac3SRU3y/KldDKxrWafpF
CwL1p5nH3Y96yPr3mZnLx4p3HPdtLa+/Fk0hXs8dtOcwyLq5i5Js9j4HcMLdXSoBHEWlhrJO5Is0
/4lqQ2IfG1uvzPs2VupzUqZaRm/JBmTSzDVIiEQE/vdKTVq1d1Xrn92GNvFJId75PSuRJIr0bm6Q
96A8825R7vxjqi1a/aCKuu9jIajipRNypbaRdW+a2lHF3rZ6/e2CWma6pymqkGLvdI1Un3bS3ph6
A9HaRNU/0M2m4O85WtEenSmh74zyFtoTrUvZEWAYKnh6P6VOiIlTlZ+90oer2CRub+1sUXn88ngR
MnQlDtehsIeWVuKY1Wa4FINHuw+658yfL/5bkx3dc3866NfQQBEKaIq9vF1qozlZiPmWK0W9dHYz
HNn3NHfRNMkAJzgHpTGf+8TL/O9mo/MW0J6jnLDYfmWhP1eyU0yn8yr0s8au2iupmnMwoU+9Q42y
M06NazMLpbr0R2JBsA7tGFZuZDjEHEjt+F0b+VUKodpETPuT2Xb8y2Ph+O+doLG5wsc+6ZEcjznf
aVorXNQ7rmqnm9NvCFvq3ye/aM1QBVnyOkh0Jz8umrZ+G21aVhybPVi7TiXBHDXD0MU0YfM63rcg
OM1PSVsM3F62cj93EwCFE22ZTg8DXbqfNZ+jEQbUkOg/K7/+qx/KGG0snrT0/7B3HkuSG1kW/Zfe
ow1aLHoDIFRGZqSuFBtYSsChHcoBfP2c4MyCLJaxrPezoFkbq5oRAeH+/L17z0Ul1Dliu6wGygQm
2fWLj33rKCtCQeKxcSgG7GUtegK43XWMNaMt633XdM1HaXrQSDkbWS+NqoG5umOPpDA3gsHZeUB1
nBB1x3rK3cV7W+CAid00G/amLINRxJOzMpnMGHu7YZ1r/VuH5KQJaas5ZMo72muOdVCEc+q4ezdF
LBYtBHp8QVnjJWRakNaxrRfS26PMSb9m+G7Pc7/WcPZQ0jHEA6JghWiOGIUWRdlBFYd8+IKigB8x
IFhLYxqXhhEJaWrTcfJmoleMDCzWQwlj0NzTb7W0GCBpNcU9aReAWAF3lZFdd5230+YJqy+akBXh
nW/La/pmpYEL3+0D8ligXR26bkbhFDUTANUDp58hIJBL+lbULMaoP7jKENO+L9aiiAs79T9nAzVv
KOqMG6un1sRJfNC0p7zKewum2gTugKj1gq6t3zNyRvGT3AkH+cIyD96XPdXzV+KkKZIe6cyEbZZe
b0bQS4ckXBHtyIjOivDDEWXhE00N89ZsvfmZL7E8Y5xY7sAZF98ICoKvSZU8aAOD+iMJ5nwRrYGl
M7qzYsUssxcNwcQ3iJlV0f04z5SVEJoXE8CVfCn4T49FYzm3qBf923WcU6qbvNGJCG9ttfdGMFkh
bUg6DUEH2yJutCJgoJVZjohRXCK2G7RO90O6I9arhNQvrgSpGPesUrq3aSZ3RJfUMqjdSMC3RdxP
4/o50E/rd+ilpwbnf1cHYUXCTBkT9SOT3QjcEHGFytpxa8igdnf2UpgnXuFExcwX8nzD0Hf5DKba
zXbKwH4SrfhqHvUhzcFj+OtkRLnttTfSKcVrnqR8y9KwEoR6piy6sGXwMmIXVsINFzb/H1qADDD2
Zxpv7lgEdTSnVkVmRoeEZ8viUt7lfaUua9saP7oBMSA/YwlEqKqO69mJHhK0BaWVDILKT3T2+Rbk
rzJXK0pU3efUgee3hUEepWJNm7gNF9GTDuqXfXorpQNO0RxK98bn2c/CogMcEKFJpNTUJzRmMSUh
yb/maAVTvHhjzmPUn1U9Z/XN/aBUgY3IdRo/REUkvkeODPqB0lUdfZnJee9P/Yc+px8ih4YZUqRw
9hv1fNn1FJwPfeVmA6G4iHbC2XeaU2EJtIk8Zt6VdOyUi5SbwovpvYHosv3BlWCOJyuJVmMWJ1gR
Fg3EcVxTvo/XjpFtykT9wPsIZLor9atVz5v3SdOmk0bZ+mkEpWXspxm0RFw2SISipgRHx2x2TZrI
5bXNo9zQuKuiqsoutnJNuvu+NPnuXtDan26ymlAyLbfbSrudLvJ8cU8T+9yy8Vbpn+ZkNNAxFvmS
hqhdB+p7lDrJdhTZWKEByYPn1SgrcdEVDXfL8tlBYyjgk4zpQxnqGEBnM+PO7FlklZZpn0uq0ijw
aPo68JwtgJsQpWOZ16161Nx0vbfGdEChYZu2wAO12n6ouCEfFAsefsm0bw02L5N7SOppfy10a/pI
dFDSod8GPfOddWiv7EFHMmNP0nOjQTqINUeFNC6aZUetN+R5ixYzt3O5act89ZF4BNl+NpL8Euki
tDN4poEeVZ6efxSOqb3YCKooeanreCrfmtq4H+vAi8rFPGrl8CIttZf5ApgBgliYtnOcLhqPe5b0
oeN1N62zbh3b35CxcLcM2nbB4fSYSAvf+Qr6E8CJ7NiTZaneMKVcdSTVvRRj120ytLUUgfyvsg/u
HSqBawDk5gsS1aoGY87cdzvmjX+rIVAKG3i0J0gBzqab+g30w5isg1tLsQUiRCW7Y5xyY0O3AsVa
Li9a5d0Lu3RjIm62KrAlCR+8cxFKcA5RmnOJ8Odi7sRGrweEwEkFKA+nc5cUZeQgyrWRhkeGEkGY
ePa12UtEoIU7vRqJuW68mVCJSss8jmyeuqhFp9/kaRDcGKM3GKFvioslaC5yb+g3mrC9m1Ebx9gq
rCYEThw8+TZ6qDZ5IJyEoAaZrJdBkBR3xGU24D3fNBGLYVa3ynRPOSIwuYr9xPp49pszA4WCor8p
lkQnHa+JHntLTEShagInMGoRuMnIk90GIWLoZ+6BpPj9WKlrz1tj4pPv9PQKDWmc5+l7yimxKA66
QYhZKNVDqXvxtJYtgii4wqv30FEmaiahwwVp9mASFP3xdKmjzLJClBq0lGPSDZ7X9ehNsIMmrwgb
rUy3GrqGkONHnM0kqWSXow6ZabBEvWE8usZJgEe15RbQG4WBjpD1xvdmupIGsVZLZQKpq4ujZlX9
ZjDaT2/haKExPLr04N88sePzJiDINuXWyFvOza6RLTunnOPVdYE/JcO+ztbYZk+bgoZNQJY3edG+
d1ax8ZORzMppsG+EdC6rbPkURNvFi+ZNGxdr1y4Y5F3lp+JBb4V5nMZefx/lMhwQyfmxu2ZDVKgg
rmej2QiPsDNHObcuVqe40nCX5OVd5lrasctJebIq68WgYI0ylNlh2zRdyCHgCnN5f63LLvjwvObN
opkXG27pbFbO5JHTlVcAJ3c++2xUGmSEjp14ZZ7QHVM5VxEpq3tXb+5NK79bWBkQK6pwlu4BlND7
YooHS/6oDPnpj3CLLeOi9YkucocYajDUav9OYmsv9fRR99cEGR8+iMnlFMOqEAD4iFst2Fc9f9Si
C2jDYfFfi8x6IanjNSutJ4uuJyhE8C6hm6VwAUbOj4gyH5cZOx6DYadqH6FIfnh9m36l+Zbgla3p
Es5XEkZSquVlXsv6lsEi0vfmOdXa5YRce76368w7GgXIVbc3It7fXeF6tKYLinWHgCqjpYyr+oX4
ylbeWQ2yZNOrhovWq/cs0CgQyoIYAye1NQ6M/hdHOtYXx4x9q0rjhixOh8IntNtsOwwtgObhNRdB
G51Fcw4nx+SSSrn5tIUbfE6Jn9/z5ssQmA3TWWN6TjiCb+fAuiqt9L4wAR9pejqfEreBPGzDggXF
p5FCnSP+p8w/zpp3mk07spASzl7zCq5VbIesknkk/fWGbW1LAtbJFmrfUdKPiPZEn86hU9fmwctm
GQf+bHzPwSrCQAU4XuQ2U+qaZ+V9aR67mj6I1B7aFNrm3NmPhAtcp1oCnDppZ50v1x7t+TDndsJu
qTNgGI3RvTCsxroI7Fee8zVGNm/VoJPZnrCuOAfcE7eyzKsi7Gi0xE4wGBem7N0gbglsiBKf/N6B
BI44qaC+xgEZILugbFKLGUwu563Z1/u86mqPncYIqID1gX6LTs8hssuR7hj48LHYstWWBw8wnhtJ
MoL1g5+wBoO6yvK7QAe/eqX3uXlOTetwiYVIYV39hWWt9yKj8yzt0JVN2V9npRyeGqS4XFDSrtwT
7cJc2yq43P3DQkYH/ZG1lYeRDka5wTCEo7hJUP/vGM+laHH5Fw0uUi9THx3DE2wFvc6DWQYOGuu6
bYHIkfXq14+KO9G9W367WGywpMPboxLvtknU7Jb/Ows57bJky/mr0jZ5gTBjk+U9unG/nhQaTZit
2a7PrLbeFkXXfGGPJa4bnZS5R8tj0EVBY/9VK5ctbxjAOOymuh1+mJUU70FtiSerzkcvhDat6L7Q
nX5eU+XdsQ3gl1CT3bzRVzGtiJbK7IYF7f2HQUe4H6laptMlF6plvyhJwIhIkK5vVEa8coysygbk
a2KvinWCEtJrmqFJydpWdPdZ5g9wTbJsw8lflQezD0bOtwRddmdGqg1v3G0LtTVZez4Sr5f8p0GM
Y+4wZsfgJevbe1NV4jS6rrNJ9ZZFrMrnk6SdsQ30Vr6YGJnava0wO2yzXkMejqqfvr42UGeG08ob
GFnOsh67DD0Urd11UjfNmIkPlNg4ShahF5wyfTIt2fFFT7E7jvWL1qdU7at9fgeW1W+fuY9uEQ/D
GGA7sASI/GG15LvXJbqFP8n3Cm5NRQ0byFKnndxr6GIZNtB24vlnlyyMsf3BllB+AZtFM9yZEtW7
UZrF1eoB+YuJfrP6L5sAWxpnjqVFmYmFBafcOH8QepsZIfBNWimpW7U32ZpkDWSnuh3Zv+qAHTzo
koeyK9ULMb1JEpuTa35WNm2KKE8sMlaXplRVXNag4PdCH3yFR6cs7vrVu0ppub7lY63Ga6tc5QXg
2GRmn/QXVq7eK+hTC1qprH5C0JBOLO1rCFT5YhWLdWlkFjxxfdapzwC8tsamaxPyW1C4rneiWrT7
qRNBFY3KbumwG0BDwtYTxpM7rt59kNSy3ppGOd2WCdrnsMqN/sXM3Pax7dbqHoyxGEL69BRn1pC2
dUiJfFZVJiUWCx0H166RQpW/Gav8fc7h2wilz0Y7k7nKz6NbeEZOL4tkOMBKT2KYMeP1arv9bz7l
7zMrTkXo9GAlnJEBIAz/OpkoxQK7We/0w6K1xrSjdHdvg7x57pAukNBbGCCD3WRP8JR1j9avvFB0
4rZW7SS/mev8bYiMVxz1kMUMDeUac7S/fpG89hsq4xKJbpcVbkicDU3DWmvV5epk3m9+9t9nVoQt
MUtG3Ynd2v95jEyQqlEU0PcOLe283cAx7lGxhWwW1+HNbx334TcjoPNM/69DMu4mNxPN3Bns+bNe
1hh5vjjOjge/CJL+w+ht9w1gHvK3ui0H2pCjETRxJWwCI2iIO2oX8OaEaQMucffP3+VvDxbzLBh9
Zz0adE0Grn+90KNUkyfzxDmYk93yMTP0X7N2/1vlAUobIL+k8iCGZpB2vgN/GpgbnXCaxTFWrnA/
7YK6KC+DmrHUP/+Wv416z59iAlxCoUuywc+/RfmltHKRrIdEusbJ49i3l641PbrIiThupePWShzx
3wpSzh+K/JFxOaI3FsK//jSEXQ7GTW899CJgUMaOxvAI4AfSkfU3L8Uv7tVZhwVP/Y8Mnp8fm0Jo
XWeN/nqYzWr9MobWOqW+3f/mifjVVQT2CuCNV++sK/vrD/ITmmUdzOWDaxfWNZ5Ktw3Lacq24zkM
ubI4Suop7px/vnd/yFH/8k5wHc8EEfR8xDQwPP7rx5LEs3Ra564HJlYZIEUy072tS7j6J91YxQkK
CMZ4HmfNj46llqeFrinJKgjDSSrre2tmJKHOZbRe2Jdml5JMMEidGWVvnG1X//xtf3GNENAgxjhz
9ZFz/vRlZ9/r9GBW6MEVHS9bwpRthjLuVm2IdTEj4CQo4Tef+bdViiH3mYqGdpTbr/9s/BAlTkCC
yNZDxoStN0m+rqycuVyWP9eMf//7H0ihdEY3s0K5/k9yMnkOtKfi0g+1tQC4a9IJIpvUxLBRXqbf
1TjvHtZFGG///LG/WPYR8YOvxAUNBuBnVWdmBzNuYo/O3VAWx8RBPVGTJnbdOL81sP/ioxC6QJwD
3HOWNp5v8Z+WJHchJtWQ5nwgqr7byGDCF22l3nio6rr4jRbkV5/FO0sICQZv9C7nP//TZ/nZYvkY
fQmZGOz2xXQWBqkWzaSwLJfgNzrfXzwmAIDh/CDwB7QU/LSgU8Nndu8QaJE0LnHHVGjwc/2quEi5
nT5FHG28f75pv1iWsFDDZWRDO6Nlf/rEnm161s8rYJE0clvbpU6rpbLu/vlTfrVAgMtCSmmi2kRf
8pPQfNIaZOYGP6wAtPix8vRe45Ji1D5kjfmkuZN+VQlswihi69uAzfTIcNd9mytUiKFpifkyScS8
GUWCmIKWYbpj7rz85k7/6lrAvaP6J/oZ+ctPX7IXddN2trYebIRpcb/2TUyu3vibpeBXn3IG63IR
zjLZn9EwKl2CeeqC5ZCsvrmrBFMSaaS/0xb/6qklcoNFh58DFO4nLXdWGUMyJd16WLxV25uVrbYL
ExmO/YhL/ri5/w/d/xfr9Z+e8/htePs/vP7prfr6z79OX+1b+Rfi/vnv/y9x3/f/zcNuUYWf2e9Y
8PgT9dUP//mXr/+b9f9/oUpEjf+R4/B/xH1L/ze1CK4e3G1/qKlZH/pmHLL//Mt0/w2rA+2R42IQ
4201/xvgPl/lr7sgplIb9SOMwPMS9KflLNeqJR1U3u290ulu8WeO11mWVAf02+vG8TXtVjebkv7O
MGHrIJ89CHZm12u7nPX1ringTbAzy01yTrMT2SI2aB/H76oSbgxZo3hX1jjt/cI7ny7zfPoqM+Fs
9KEqo0aN5hmhqbaIpswdMsbsHu1+f8qaCQlAVssCnDXBFeao5iuf6Ot72nLrBrGE/lUAeo9zFJod
Q6LC29NsK24DnSlIMyn9YW1zSBQUkP4d8k7j4AaD/zzhjzzkVVm+r9BOXnBYQ72RmpRb4sfJhx0q
/6gZBhGbqU5iFmMfGqd9XcQID+sLNXvewWbqfJBV5t2dG0wnK1PySZpNctbFQveneWHUHvwC29rO
UjZfAn3HrTQzGyf7mGkvnkKhEU5d0p7gFcgrV58AgIjKuRmIOvUbPT32ojBO+KTmPWOn5W7K2/K5
Mp30URACz+qXBww6Ah2uiZ1Z6+vUDMOxqjQYyCU9RpqAhZw3GBr8XUEA3uUozPZ1dmjygOfrvy1c
7icGkuNnAZ30Mu+DuY9AQjC9n5l0hGMxGQfJPOZpdgsjJmPculhw5gr0Udk5bRNksB3LzO6eEgbH
DKbxpn20cqk+GrOqD+vQt5+Fg6E6zLXJAr+hcgwG+hL36MC3vWV358nIvVHDtbAGmoMBk3IkUKEs
mqe5NPYu8wWwCmlAUhxd87Ud8ztilW9bO2CS/VC3lIoco7wNQMBqRzqmG2o4hN2i2Mo0s/eZMZws
IydOnpZ1ylHpDqKvsU9yZcVa852SS78Tligj5vAy1KxxU+fru7v0eyOodppBnJHndCTFFk1skgw4
jfZdX9tnrk257pNCI8sn3TByeUMSAJDFvzE5XH7nNXNxz0CmH6KE1T+VOSYxQNrvtp3UD0DE/Ubi
+yCsFWe+zT+0Tt+sWYl9UGZPKmD20VtdcYSMGc/9u2vSE7Uxmg9asPOUp0WMeZG9vDrETJtk9m6S
TDuIIt95WlC/msvsbP3qDg1eu601puB0kciLGjGlNlV2hSPcPdDdDgvhQY9hsOHV0y0+ByreSt0Q
S0dHdRh3aV/uzaz+QFHqYxKuNhWjDLeeDxbhzVEmVvfsfGGf9tEY6PLapo68yDwRp43z4ov0k3n2
NVMzkOmm8yU896YQiQor1bbMugf6kjTlQnvOYDPRP0MKpdFOSy+rleFwD+CCRvKNlwWbzFOEVZpo
+LpS4zuKuzXziKr0ukcZaC3sBVHsujHf9UzCT4Bwotmoiftp83gArzF7gYqJGwwVfrdw8Px835J0
TT/LriF3V0/6Gf1jVXLbjGgMytaxD5Vd3puy/h7LR+QFxAg59NU7aubQ4v2EuAivg3bbRjcGEhQL
BkDaYh0CY9DDjrfuwZtM/wZBJg/I/OVSUV9gWXqEBljfjLPGT/fnsGUasw3QiA2ssYVHX7EasbuP
1n0t0SN16a3v0fnHM6rfLl3qfdfDmoTZkmzGqZpjpyusk2evb6Ba9RwjHpNQcE3ntMom6FBYZo4b
40Cobt2uG99mm5tmzHV3rWwn3ZFdn590Gj6C+eg6HFuORfHUGslF0TA+D7V1BX4xAYHIWGKPSMmu
YVG0H4tarTeCRcXHmgX1l1Xp1k3a9VhEpASyGjROXPo2LTylfjiDRtfBTZy9oxk/yoaZQWC0PG45
hzjfGVXoBqq7WOnlcQ6cG8Zihe1++7N1hOZkR12f2tHq6w3C0eG1ROM2AFWOKcPmo8GU5KJm5rMp
ZwRNxtCfQDm00VBN9kMbtOOtac/HukYqIebpbcyN4qa2GDl7k95nodck14nnVh9Jk3gfJYPWJbTG
2j4FOa9q8QfBCOygX0cGGZsbHyXP7bzU+XnjWkbiHB40NS2IKYzbKjU+VnsdtpkjjK2DZOdh0toz
LsvQU+gT68xyVsyXBAtnxyRbvedhlvey0pUREtKUvJ3nVlGLEiCC37nDyn0JoIjWOdsHS2paOVvY
nuw5gVHugdUs4Rm0ynHeio20t1Us5t4x4gXhjxslmdu9ty4zDXT96jhMNmfZ0lcnss7qPGRzt3n4
VmW0G5axMrYFg/OwUKNF8ifPWdddGWIY+A9NB9ssaa9MQRoHuSQtvYZ2yhncqgb3NA7PZdtV703X
WlFegI1DzJdsOC84mwGWiMGoC0lqWWy5FRWbMVKIXPMwwuTanpvIrcfm0GSmdt3N/NBQR70ZIksN
ESbVr4kBRxW9K6GF0ayCJ8LiLT/0V4+tITjrLH3N76Iu6Gn/IqmP7IHQ+LXtNsBnbkies6DYnIfG
xDanZQ3hThvjaXDgaOQoJtx+u/rdc1cMsZrtb1+fQY3IGfSd2ydcnemR9DI2aQz+V4K4EBnyKvlM
Bsliq7qL1tKKUFCMHfGbTuECyShy+3VBpcvGwYg/RvKImlIm28b81Dxy+GAmIZ7me7q1c2hs8tFn
UngJArvEz+WdncplPJfqa5oVw/NOUw7Li4J2wuo32boIiUAz94i/m7CYMeJ6y4VfKKbCaTR6Buow
6Ua9a4I5SdogsizEfZqjA5wJ4kyU2FmmH/qivc6urJleek4kqBmOywRLK1utb7o21ytaINSq6sLS
7H1Q5Fd5wXhnBkzUrvgraOd/eAVTVLGsMHgCOxIwZ0JDWXLjWf33ort4gq5dp3uZKutmttNl11ia
vICuHyY+QnhPVl+o+ZFo+jFrEYK0VL5S5AzHcSBvfWwZQgR+a8Srpa7GySlu0/GoL4kWVnImLTJr
jx6ct+JMEjN6RE7yikCC6VlM496a7xD56tGYfKBaMy9Tw90ArYoHBhpxptWR3Q+nWsu2E/bYFKJZ
P9RPWT2ihKyrH4ZTRSvNicW8wVd9VQ7LQWeId5FLhJXcltjJsjeYgYw/bTdqBuazhbXeYoi4XERz
gtZyMw3w/rLK3k+s0XvHLJ9W1GRbfx4OTtFf+YLAvT1YKe/CnqZQ2mN2mCpEhVQAF16d/ehLzb6v
V//bbJawZKDlZzKqh+K5nRmoAsD5CLx13cAtLNScR3M5vburQEuS0L4hbA+9gwpHu3r1lcgvkV1F
hU4fAi0lanLn5JWFEU7CAmk2P8P6F9ftaHfx+TI5KGO3buXIK9vW7FPh3jMy/IEC/+BoaiOlKO+s
cf5mPMCcrGn0cOo5Bivf7j414Rz7FHXjmNSPk9AfFNzmUK/6S57ZgqKrevYDwQCtVT6Bv/7KW1Zs
7aIhEzJZqwgg3A38FgPl0TksssyRhmqFH3VV+eKVcKJQtKau3W8NR5mhsfCmhVWtJTunyuwI5lq7
Ker8pOrmskKHF5IZczem7r4dIClq/oM1KioN/Dn3I1R3VHczNUaNar3hjW6WaBSfue/cjJa+Uxh1
srPwUqmKyeUSXBrtimlbMiEcb9y0PBaBc8WAFtvxhHg8EPW0J87bb2Jwd4zigebhkYdeZALW0xC0
4HDN40lpNsmvBXie6QNMV751vHYNzbnOdkD5Dp3fZpxrli8Wfq1Kjwu16AFU04WZGtRU676iNhVs
K72J1pZZR3tPkwm1TKG7j1phXYBJdC71luRLT65hmd9hvFpiwy73ZSAR0fnHXNMfOkoeU1rvcuo4
KQzO9dSziLaTFZmrcZ04BRVu3lyyJ13qSfNDm1cZQT25SFnEfb/ZNYzysrLM0MkP17pxLXzz0LvL
7Vkuyx1xkVWNJi+rueaUcu0R8cG9rQ/Bpu+zV0K8rvIVr4dKWTeG0NEE63TXPri9qiRK7KA+MSl2
XxK0g06ucwyb1DsPLPvw0mU7IrdCLSOijA3023HwFLA9XuYL47rUTE/aDEPL158pphKyIX0nzsVI
4RPoauN19b0nPNTjpsGy2hQ/JlikvCdo6BjY8jisRNW4DYY/cGVNrclD0H12LmLMBXkxWtD13mNv
iZLkh2ZMF55b2vuqRASFuMMuNeRWOjuL2/YRIix8CYWZxSp11qj2Tf+jLsT8OrrBSWgXQhtmZLrp
hg7apanzdYZhQisJYZZzr6QAGuySBDPE+N7Q7Ui0fNRmd68YrhYjzK56gFJiFXakSXtXt+lj3Z/L
kEBug34YDn5DwulgwWnru+G+UlbGKyZ9rudobnPXva0LxFUwAa+bXnx4g3brGet+8hycEaaFpi24
MDoz3clRhxIP8xvkmZFtMzFFk8WFIFDWzI1n8F0ysszmEn3K1+yt4oTGLw9ts35f+CtDYpbxRG9p
W2jmTguM58nU65iHub8zEBIdZr3ib/ecEUTp5iFL5Cs0NnNDYPF0U/nVekt/rw8NoUdu5zABz0lw
9tr6ppHDnTBsOwqIQI3aqb60Wrc7TO3YxVqtvVdj9okY/s2zCzCSxBIxnkeohY7y2aNz91wr77ry
ZxFzjmhjnAn8jLbYuUZ5qXsqZyk6D+3JQ71zAu1BauWyz5PWgeDnH1XQfhEUoDCfdPPRsrwqSqz+
DAA00t1Zz+K084Wl9DvuPFYHxxGbc0xh2QMco4Pjx3qPKJ/Hs7oaBlofhak29DPSaMjoD7jCPJSQ
M+pJov2pkvvenreqa8EkaQNpXsN0JHR37+bpg9FV7W6W4pztXOkxdPxbRvoX+WR/9AK5SnCdp8R8
j/5HmrPEBUP+VSP1CM3O3hgmTQGdXqIKzJsqUNG4UFJ7VF6LDaYkQIuZNo9Tg5oTl/YuzcRR5mUa
dhmcO2blPu5lA+GvyihJtSZUCwK+Idd5UU1v0+YLIgEZLlmwxgK/VLzqnbFftY5f6nHslCig3QUt
4TR0m0WzEfVOwrhsNRdJr36snHXaaFN6DStxu/ZqxbYmNgt3NezkU8cqfVAGCNrMdfM4bZMXltqT
HST3JYDXUOb0jgo2DLNTICC77LpJzGdsoTeMQYuNq1R/mSX+Rdvq70L5X2MjzgYqI49GXasQucy3
Rm2YkZf7FBsM0UP21a02DeNtbcknY7Ie/Yxd150HghbGTTY6O92gthrgtg4lutvZfqiGcUOqaSRU
P/CSZgdNwDY1+/ehIgcYtbydNzd0y8YoLfw+XLFpknd6izzjO0nS85OCiBvPVMMiKyINqt9WIyhH
ZsV3ATU5Si3tztLyG0K6edIrI5JOA73yTGtd2fsKnh47g4qhIbjCppHyA3PoeGuJiW1U/UdvqCSu
HHubmhn1qBOQCG5fNQtUu7TbJnb2nRtiqwYn1I15ekw7ZAIaxWhLewXuP6eTdpE/LGG+lz47wdT2
/M2+zDe5bl5XZJjtWslcqZwT84wM1LJbt8ThsATUDxycYsxez3zjyJqqu4p82qGwN5qsuuska+sL
UgTl02Q56Dh7nybQIF4YiN4sS9NvOsu9b1Iu4mrO8SIoAszM+dHOMwePxUOjR9NnLOR9npWbLBEg
f/J5h5vjoTO8q3pVV7mYOBxUV6XzCCzGjwEJPglc3oW2fGEzuOy17jobig1ebLm1fA0Xjz8OG02z
X6rajjXsRBvB9WDeTGJJgUmQR9GrWjwAzcF0tH2QWzoPukXMr5VRX6ZtqNLkwmWwgTLeR8+Dcvmp
Oy8uAIATx3kS4EoM8G5bT2sPfb1e9u66JR3lbvKRYS5J9qMYs22FLngLFuEo5XQyRmOLb+Z2TEcU
Zxla9pQBmr9y4lBJ1NppcUlfgOtaHzu77LdB4eHRUVu9DG6ms6CHvTPyTA1FVIuVx9GbE7DX6wBC
LfVzcZ3Y8FYQu+2Tut6WNs1a9qdCz+7KtX6yZyy+7nRG/3o5DRewNkthFJFf67fQC/HrdEOE81vt
CB6QvNypfj/3T6Nb74W1PQNlotFJmWrS+2HIoeMv+DgnNPW5PmzGzPBulFMsBG45OyNNdrmZ+Fu/
o1DhUT9MFjLC/KjZ/qUXNNccPC+qwfkktyHMCuNhnsoe6LH2I2toYeFqp6hfnsZUQDc0qQHae9fT
ZOw1T0FBpY2DMOy7xdqr+V7H8DF1nP3HREB8hRaS62P/WgI51f6HujNZjhtJ1vWrtN096mIMAGbn
nkVmIjOZyXkUtYFRFIV5nvH05wNL3UWhSPEUdtesN2qWQsFAeISH+z/I1VECUAbIrDxQPcWDTBZA
Fxttwx8ua2B369EfboGIXkCJORBSp9oY4QGNgCsQ63u8C3EJLAPgVNnRSK3zbLR2QkzQ7TFXroas
UXlfDWujrY8ExQZFkbWiaPcub4KVLkl7Lcwvw678EuZkbYpZNjswErRrNTc/qiW+4j5lPkO/CAyE
cNX4xGqsC/xcQXxFmx6OpgnGHvNUrJcVamRxwdNOnd7K5dc8hyDfCMqyardLvJ2sDufYMnMKVOkB
JB5YS/B5VqmS2ntGOcGRi41Moq8Lks+xC85NjbdfgiYCLfq1X4D96qKDler06bUYRTDlWfale/gJ
8rqAvYkRjv0CRSFblTb7W24569ooHq6bqgkcKavzB2qLWpi5G7/jJeORnYP62xSD8Wi29SPCxsEm
hs556k50WHksvXPLLve4XR9EMYZbZFI2Q5mRZrXjWk8qbZ8hXm7UByWIf3Tg8O6EDLBXN8wS10Q+
ShvZ7VU6wr0cApjRZQX+XABWAyrDY9UKmyPtQLS54+gUft0+Nb9AjsVZvaoyHuPQTRpn1CmeJTQq
+77d0adct2V+ZxnuY5zYyob6C+J4T3bs3cptf2q17jYZr2OVxLHAGKi1fnhk6jqdCdzrv6px+ZzK
ObqngdMbkAUM6cEozROhCmfs4j0WefcjapBjGn5HtP9lMEhXav9GUq+AzpI7mkdZxFcqar+rWmin
jeWdumHu5Eg2hbLwwQRLoWOrIltVIeXUQLTDUQ48/SwQQbcufb6CTWFquA/VQl1TsO64ee3LbAxv
xzK+pD9CemvRFHApHZU87zCbARPdd96tKClDWzZnChUjzju8qwpd3TWp/1TLEWmsuzXhxWyFpt8J
t+zooyiXUS8hq6vnGqDIqtuCrBuh3DXZdqCk6RTDmQo1ss+vy0b3TYqiKFwP6TO3N09CuFAoLLB1
Vd87r2vYxIb5VHcKNM3O2JoyqmgKxRGzIi+pYcsl/g68sLb2M/m8YmdVor/hAXeB0/HAj4U4NSzo
lWrh2AG5qwHe9hTekrkpe+lrU0ZnbUCpWwq+k1LeWzSknChnz0TkbyfSoJgrpF9dJ1Llg59MNVCI
hMFEmvUAtq0UGgSB/aLCUF+Zfrjv/WBC3zdrtcXFPpNkdLRGlzJx+aOm1gE3yN+0epAeU1oufdxs
giRTrxBWD/a8+POjHZCiUYgmw+W+hBFn506r2rho2cG6QkFoR88ug1oCrwjyeyZLl3kjU23Bro4M
Rt77riq2YQGpPFC/ag2BM8Iv9PPwaBTI+vRykNC2qIm+WM3IWwYhyWetYVT7BILOoQ1HcZsWdo1T
GIDVy17LDPTILfsrclbDWemm2ZNRUUTjcPOAmFSK0mwbkcDStysAQFXUWystQ9Zd9666ocPRsaFL
3VPs78VtnMs41khukp91TQjLMZPdtt7Cqi1OOHcoHqjNVg1Qxh9kiIRGdWk3mQ8bIXyWh/g0U0Cv
h8kkFjCewbOqJoWBTWWJ/HykXPCtyN30so8hvBtxaF15ekvhvhkopcVWgahC68XhLq9jvpWnlk+h
3KaEODmwiiRwUmFvE6gb3FjHA1L5ockDpicByTFzafGBRYO2kcEig4gWxSBv0XtQIBOHmv09V0KJ
1g2Fa+TnrGOGD4UT8/By8P8otpN29ZRmKM4I0fg0QlHo3Edad5N3DaxJ3UBN3U3z8mVA+3YN/6h2
zIY5RmmDxHk/dvUeOyH10KF/gL9gIF8DUzbR4LMM8CIjhMUVmb0brKOmUgWUjqY+aUfRfPNEEZ8I
M+LRbBcj+K/KcY2cx79ESplD4llnydCdsqL11uI+VrdSOKb9uufb7mvyHHXtqiXUfsr1Sb8dTQiy
6zQu+50Myeti0Hrr1JUm0omXK+WPHsFxOJc5IWODpL4b2yoJ1nrTUi2SFcl8QFKtc6ooz/alOvC8
HiNbO0kA8RyrktxqG7oSN5HhpwFsq0pXTguvI29qExTpXS+GRmgFX6Mxkb5LMI/HlV82YquVinfi
Kkm+NfjnUjJtxG80duyT18NboPoxnhu5P27p1JopXPEIQhe+uVf6mKsbt7XLbU2IRKvQxUR6EHV+
9CgE7aM+eQRPNd4qipTtNJtXBveVe4r6Y39ukc9cUsMYTsIMOpeGGiIgbJ0qg5HrJ0Jr/Gtko/UL
v+kjR4aQsmtjHvEriAB6d8Fbh7achVwMyTtc/fEE5UKPijrR/630Q/O8GhpExzLJvrY0HuxrzEKk
M43ajpP3wdCupNAOHmvbL89034ovOiXTj0pnl4/QtsrhEFUGXPyMrPiUGjs+2LIZSNUjVmr1emx7
sspMzpMf0F00OH5YB2w98NPB3vI8pafXFLYURbyB9mN6jNOGnlPcwgFLohri09g1UOYNtTcuOUAE
NZoI6qI6OTpCfalzb2PmdLO7NoMup1K/2I265F7LuXQNyo9PIFkci66SJoextvv7UWqrB4tarlOg
5bCOzdY7QVO4P0MNTdup1tfEKowdNBzfhqqs2DfBqCXoIWi5M6KHiG1yHfhXVdQWnEFZjcZCVibR
ruGIx0je1y4x0BbZjmh3vVO97XgKdkFPrd3qOpFDIGhtZG/c8VhovqDMCHNYWQuLiszWqupLVcSQ
9MLGP7N4RiITJUmD0yaQzzQ3tOPv/H+59oxyBZxtdIPKXZmk2BhwMdQ9qKYYgIPc1beeppoaPdnO
uG94XD0UwkS6XjKH7tDoTX9KlQ1d18yQT7Ohd79CMDEoiVA/X2fpOGwsX3HPShR8nCyiik+lmixC
Dr2nRG+ia1sgTjpl39bRs2P9S9HDz271BBpDmjZXhVnoe80ajW2U9v19Vfg3oMr8q9Brva2C8wec
07AwHwEMeN2204VORxAcp96KVL6UyrGRbhB1Ns/NznzU40J+aagVwxDq6PQZ8D7hZ+e810pMUtad
mdjYjojcvVSgCdyOmj/eJVxKAucham7DHf1K+6YNdHiDoEHTVY6yJYJO0ISCnlOhT8MOofoeMARe
qDoUzkx6AFStO12cwfC06qlKFWJNkWhieGC5k9NOtynoSZIbHWUevlBFKePgwlWuWzgPpwMMMpCw
uq49yr5lP4y0GXaGnmx9DEwcrzU9ANum8dDYiYkgmSGbJ7bPmq5kMBIO9O/uFslG49CCeHEikfGW
aYwxhj+gh7da1lDZLujZBhoMQxMpqC2+4+62SuoQ2IHZY6KBC9wGxAt3OM7TF7HaVschit2rSu3g
B/ke1dC4Ts5cf5Dp46kRb9oeixVqR0BjBKabvKkiWgQhRhnneaRCVO3TTItWOfzRdj3Gjd2vPPbL
WamXdbkf6DFGSE0k7eU4CEqnrpnrZ8OouWS96dChW2WOsFPznNcG8MeKx0Kvn/LOqx0PJB6lbTte
xTbVV7tRYVFqLpXAanA1zj46KGZZdN9cidQQdlh7kQ26sRKuyC8MvNzWUmoY8YaTeYDsq+TmbZvF
dOlxnw9ksCte/iQgXGeOppMbZUlFvVXy4jognUDtv5O5jzQ0gwIYPVn0MFil7UEHjtqzoWzbJyNS
1Ct0QelbIZWr4+sXdl/gG9Nq09BldTwr4sVP6ze5UPVGVHvVLuWNxhZDkxaMgCrZ/rlZSdqGInF6
GOqu/CFoUK26zBwvVUOuTtFg9E5kslMHKgByIP8cN3ebJfzvvyas3XOW81DEiOC//+uXP+1esglu
Vs3/o1/+TvXfrz/2XrIJpfbLH5y0Durhqnkph+uXqon/HP/nf/m//eFP3NvtkIN7e2Yr19NoHpr4
v+DfJrvX//s6/5/j/4KXu3wqn55f4n+dVPETAi1/+5t/IucURf0De3BbtWXgi8iv/gc5pyjKHwo2
mJPYGRIAhP3/+ddP5Jxi/qFwyiPBCL6e3H1CBP9EzinGH5O+OJK2wJJ1wwB7+u8ZXv6JYWfxWHFm
/PPP/+Iuu8QOpK7+HxBA8HF/Qd1/4uZ085V98wY3J7ksRgT69ABU6DzEzVF1k0NUy+dRpm/G3qSA
IX3hXjvvQbqrJeV2W/U4C7y94opmhbfIc9q7a+7a/Zs1fGdGBuvx7oxm4pO9Uat4tAzVIczlgyUV
Hjj2nBabnaQo0ZGPZ6iGAdPDIXuoTy0De7RCr+RVMjbfqabeF1atrnt9PKB/9KSbhbdSJMvcIORB
6xiFnK2Sxrc0c8wtzVIO5BHRH5HRfQLCB+6IwoebyIe4CR51bTyMY3Y7JuE5a3k/jJVH/6vs9ikC
EfuklKARW1ntkJ57dGbGF8NyT7wk26Cyeyln2S1ItNsiac7NJDJ5K/qo0BjhFw2pj3UhKc9dKd8r
TS92aSzfDEbmrajKMVItLkZUGH6/oNqvKOz/fOI5lQhOBtrXRd8e7BAIUltY6wbO3drzLUCOADkg
Tm1E7G+aAGCkm58OefiYpeYJdUsdiJO3aSugMLQxcUrM9oknXtC6WSXtV9r38J/6yzo0pA0aGd7W
SrvkpENFZ1OrAPvsUG2dckgmBYq2QaGlj9e4K3H06uKW+j19XbNFaMM8+f2vqv4KE/7rV5321Jvd
TJFbboFytofB7S5p+h3LNARCpJ2xyHva3NzJehuvfcM1H1yN/QuN4xEsSei0IymqURd0rajI5N4N
yc0OHd3nxqpR+66QmjO9+IuWqeSnuZZe+YN32Xg0Lj+ZOsH+3raXZ9j/iPc5AjlycShdbz+M1LaM
Q4DcBYTYDeD6nay71xbNKY+iOSWJx1bI9yKqaSr5m6jsNlRL4nUcsX2Vgo5Fx6ZFSUc5tTUUyszs
2uu7m99PdYZ+/2uVZ1hbH4VRIzL98tBQClCCdJPC0oxaOIAt3UueV8+lwfaxsttYC2/GEnaO63vy
noxrXWb5aUKorPryM8rcRx99xmQQZA2KYQBusbRm1UC+NBoi6+e19uEJ+SqB/s4JKU/A9zd7CkFX
+ldyib85hlUUEyFmD92qELgWGVPxojXTeu3L0O5LXdlxBnOb+3DWYzW58RLqy6HsX7gTVKRCTc6L
o51mQAM14+ARe58bRa32WWi+/P7bfHCcy9PuejNZE9JzPyB9cOhTAFLei52U8L9S6uc09UzzkyNl
5uH91w5Qf/1ncNOqAiT+ioOSdSdTYU4UCevj7YAOrvQpbyrz84Yum20M69//ZupE83nvO8zoP27q
VWkfpwVgshEtRdABEQgmW/fjVdWJH8hGuhsUeqS7yGtQvwv3oTCoTkjjRiLvY2PUlPxaao+xJ38J
CwqAVdl+s4EDIrGAMhiqqZ95Gb+PRtchRfy6PsIYJOEOVn6ou/YxDzBmVNE/mLAzI1IMSJsFRbwT
nn2nqhXYu7FfW3ryUKoQmC0PRB3XizPI9ZekkTauR6FQIae13Q3wx3XkY0DVB89FoF6jEDICRFTl
DcKETpXInxhlqO+fRtAXf/0FRqsq4OxoxWEMyIwjwKYVBExVE7fyqD4AZKDK3uwSPVq3XrkZcrHF
JpFng3RBU/1sQLILwvCVBNR3VJvrLqNNWplI54V7N0GaGMTyZ7apr4Knf98XmFj8OtU0peGduHZx
CCsJiEGjWqdjDUhv5JlxbnejcDzenGu/B6AKaAxJFSW6zkQuXxiKJ1bJhO0BWEmBycPgMqHIbbhA
vVI30WhIVdUeA7o7qQvvqaXfYdf31cbqi/dKvKO68STzcicTCbR10MsZ2MHhaCV4OwpDv9XSz0g2
ykffY3Y7uMUE19GVnA6HvxZpcBTCPSQCmTEMKZEzPY/KL3yuozFqW55IR0oq2zROpU8C/lWy/b1F
nh35qVWXDcaaOQjbWF7H44BKaULSA5rNv8xJKRAPQQUspbeL69+3SNOfc0SOEVgz4bPbWrkTvKFk
C5ZZPNAptZvvfcITBwUDND+qEMZBomBblqPouUKRI9kA7L3K80jf997aTMRGy8tjErdHfTLaQMCk
26S+ZTho29jbtFFPrbyLdohj7mNXfRpVySI1axEZSACLKxLZFE/nu9GKTzR4mSsuJdoBhXyNYnaH
uFL51UByBsiEixq+TxM9k87btL6LYvPB16LHlkMc1AxgLU/b577n9N0kc+Xrn3C11F9p2P8+Ucns
f93Fplx1aFepzUHuSWgrr7itWhBcOQzoFSAvKjm+yruxRNNIamptFXep6ggOxQ03cbS1SEXWtKWf
bJ8SVZBPr38X91u8Ng9l1+Mc0pMI//4knmkG/zXX2Y0IUwNfOK1pD3Tez8v2DNNsBDcudQ1DxhKG
hd4YBzrv6qY3ETogL0A5giICJACbhKHy4l2PUmTmj5ANyouofxy9+MyUrF1BnSe3in3eI36EClxl
6vty1Hax7vG74mSNzmMciU1ZoFWdfaUMuk80VVkPZnmNgg2laRrdtCIHV0FI6SoWp5y9FE5Ok/Z7
r5pbDwHSgE7779fhw282u2xdjDsCv2vLg4FS3Y7qd3wbpXSua7jlJ4pVmui4QD/IcFdcZ9Q52Zny
RhrtXaMY4xPMaW+vh2MBQgnP00ouzI1WQFVQ1JamtA4FpBoQdPpkstPV/F4Ez65s7JepnwCKOyA6
YyABi/niSSDC4cxNfZdc2boADoTexRSAAJrNtQ5Oau3Z2akuFA/mCFL2YIn94NKigXjTJRbd1FEv
z9D7QyIxzepJ7At6Rx6Fjqg+yWfERwff7NYfQPZMZK3sQNG33ow6vsxRHYl9VIEsbO18dDQ/r8FZ
hODedNCZbYJFNfRK4JZecYqS8LVZuEBGh72hAFjMDXJmhNp8p2+Evm7RdVkFUFaRjwprVDWBeQuo
bCtVDQUSHAl6TpHZ05wC1GF7lzUqOICIVH0POSXaazQcoSAj3xX7/KBQIFMATx5WeQ2XoRzCa8Ml
6ZuyRreKs40fVft2iB9RkLgMcJPLdSR4iKKTwqUpLKVO6AJMW5kICzqeJiNqBYT0xB2iiDiasno5
7XdVKx7qaEL2mZnntOAa12ocgxjsrM+Mvz5IehEx//U4UopINDxe84MrIZmJOyHZUtWhTdIlbj+V
HT3cIinemVnz0utwfGopx7C1r3LHTpvOybBcdYpMeVAq4xCN2lUbakAM/ILXiWZc9Gp7qqeARVJN
+eSK+uBV8jdqaNblqW6GeXyIIuvBb+uv9aS8bcgdilSqf4lD4oOqmg+J6l/04Nt2eJFzUgqJbkwK
vgyf1csqUZ6GMLj+fch9OKNZZqJx5Pq9mVLJKJTgQhlAGyGhq9Y3rpbufUnAMlHtYoO4keH4iq5s
YNl1+7iQDqWe+eaOAwZY70jN6MxzxwCakOt9Elcf1H3wAf31A6stmqZVLecHzx87Ar5AmUurvJ0W
IyJEEoXxLkIzpiQuasyrUdOt0c/EC8IxEwUlMogrtH8yeSt1jUo9ATmfnI34yQ3zwftCzM1bFBBm
Vt6AWk316ASc765DCkuWrDOTZrcg1CfBNcOw1oniXy38WsavK5IAS8QfgY6FGyi7OnJ3cmKgHBpY
R/B3aKDKu8q2N4WBL24PniB07yp8wFTYj1RQgGCPGohwvz5+Mp33y2BiLnnBRze6QlH6A1p/d1oY
i7VWt0Dtov7SDZHljCrqKEaUvtDNPaJ4dqL52Q2uA4h06qPhaDWYCRT+nrNAB6xQhk/Ckj6h9b96
irxzl8ylJtiXct5IfXNofOAZ1HC8ry458w9lUOxD2WYUpYEFI6SobYOgPUZUw+Kq+iob2WmJfNS6
hUu/by0oflQMggPZZXdVewLpWiW+NlBWHEX4aOK7DuZ/AJxWX/x+UT+6sa3ZJejGEmo7tdUclKK9
M9D4BsTVr/pawoegTB6VqP6KYHm9ph9DF6oGkosJMZhNn5qCf44c+VkVeLhiN6a29Ub2O4uggiEK
XryUrPb3s1SmR9Z7yzu780QujT40muagKiD6bTk8U4o+gveSfteKhtdT5l0IHr4r7A1OUfY7VbDV
W6Gkw8wSpscJeztaXFiF+2CWJGdNt5Fytd69zu8fEeT/F4X+s+C5zKrsR/3/Q6V/uuh+V+mPgqp+
+rU5MP2VP0v8pvkHdrNYd9GXwVlL1vhwf5LjhfwHojWqbInJrwzTST71v8nx5h8yfwX0JM2BiVJP
Nv2zxK9qf0wSFry+kc3g5/xoVtL/XYl/ysr/tptUSBW/nmtKOKJWNabCyaBFrGPbR9hujLdv1uHy
z2He9g8+Gnz2LhQiBgPgMrgiJfeqrd+pevnnNvuw8PbR0LPzuM40PQrtxHDQ0WtWyGJLKxv8zsLR
p3/1TaEsAg0DtC4TjiX6CyjZR3Tt4k8C+KOZz94FwwC3jj4pNrOt9DXpjbUnQ5ZftuCzE8zvwipy
GxoPmarfxH30VHXNwm85O3Y8HXoGgt0CtWY4DABzjU1ncP4tm/gso9SgXnVwLYTjglFae2Z2AgxK
bBYNPre51nLDHNrMNUDMkoZ3jfGj0Jp8vWzwWRpn213XRNwcDoxV3jyJ1G+aVFq26HNvIlMtGxpW
ru6ABZOu2lq2JoVw2BfL5j6Lz8rzRWv1jeEYSfPo4sIhcu1u2dCz+MwQOa+SnKHNZAin1slpAtBt
2diz6ESiMY1HlSdEnoNHH1UeaWVZvywbfBaebtj0bumibI3z7feQp1mQFJfLhp5FJ7vERjiFM8sb
kBKJrU1XuZ8khNOyvnOM67PoRGZTVKocorJBareqwZ1ceIFXHjl+Pyn6fnBs6bMI9TVfwnMSVRMV
mXpTlo5e933RsmhTovPmsKVKYI+d7BsYnYhDabRPufczGfmnt8SkR/N2aDTgCnyDPAqBkNJP0EqO
jo2ifpIvfrAi2uzqFNA03VhGZrLV9FMxJvukqJ1lSzILTGgvkBimuNeB5OLyeYjwIl829CwwFTS3
ZeqfvL8lAQ/SlKofuCSHd8tGn4UmYlgIK0BqclR3eNCb8pxK98I1mQWmKtCQwMt8cCRZ/T52wGLQ
XnhcNu1ZZPoRjux94w1OZ/XD1mhze6NqerHsmJ0Sv7e7MLWA0Xpt1cOuEZeubcDHKG6XTXwWlRLC
GYU29LoT5OpdZ+jf0QL6Z77APwu5qqzO4jLWI81rgqZ3UGc/4gx03kbtJzqmH4TOhHZ5uyIJCF0J
V6kBbbNYW7l1eB539vdFS/LadXtznAxaYreZ3OlOCu5oZbXtztCap2Vjz+JShW9QiKBHWTaBNlOY
9g8pGReuySwwq7LL8oxHvFPK3UsuVfee9nXZrGdBmei9Mtohq10qyXmTNeeyJ31a7ueLvXPxvLYI
36y2Emp6btNWduhBJccUreXbRs28ZXn4awHyzeiiHCQ1yvPe6TTrOTb0myS2P7kxP9qCs6AsUYsH
Hd8MjioGsKK+ckhd31qWFL5WGN7Mux2VCQ+Z9Y7bdDulUimQ95tFH/O1LPBm6MjtLamx8wH6lnql
AZUH4bhsdyuzqIxdYyxKnA2c1pzkeozg1EcNa+G8Z7dl6JUY6OUlDrBBBJExPipJsOxmeK2wvlkS
D0WU2Jp2SUS3d2ODMqDjYJTLTu+5lbhr5W7lshMdy4NT0fjQeVB4Wxaar6bxb6aOhVliRQUbpW3Q
uUq1Lx59hmUbZXZfelLU6pLCBo90GZxV2sNQjaNlqexcuBhRdpSctJorLa+/oBdvYE0kny6b+Cwy
42L0S93kSMlKurupqW3GIFp4qb3WlN8seJGZslLkXGpAnK9rz//SRGLZgs+RdKFCM9NnnR2NZPZa
qoL2IYzLZcfVXEu00FBIsOpkgAec3hq9QCgsXnZYzbFlfZiZFcab0z0fJauhtV50Y9mnlGf3pZ72
oq6quKf7pB0ShP/Rdr1dtEvk2XXpa8KSQWf3TmVMFlh5cutH48Kx9V/TEw9lP0mBLOZkVoBnTq2s
4zhLtssmPotLMkHdMmw0oprS/BH2WBTFYA8XDj5LZLsacpSHcqyjqS34C8xri3S4WjbxWVz6aoEO
pMyKoz14pqGsb1TBsvx7joiyG1mLfRDpTjBKL8hiPaOPtSRwqK7Oslg/MyoTfeHBCYHxbFxTBcch
fdbEmzbE37IfBp/dmC1UrNrg9eBYKe5+NhUUMHaf9FE+Gnt2YZYxYKNA4WrQsWbb9oYAS5d0n6mY
fzT6LDJNuUZ7wmWL175sO16HRNYgpcGS64F1mQWnGYWSlofF6MALlB9jpbaf8AHsThZsREafhWco
eiWxKqN3INXfySK8Nusl4cPIs9isNaUJe8+gqizVMHcDDWVEaVG1jcFnsVmVsIfoyYyIaehX6QCn
rEw/eTtMX+29fTgLTQm/W+glWOnJkM7zVnbkuvvW4ZerBMFm2aLPXprAoOkpNtno9IW/VQxvizXD
kgsIP+ZZiArDtRtPYvaeis6UlDd3HRWVRdOeuBpvX5per3roUmWYDDa55OjR2K9aQ3pZNvgsRCO5
HESUlSOAhvo+LLuvRb7k4cOSzMLTNWNfbVWNc7yLv8eYj/KWDZcktIw9C07ot7A5+hH53CR7zFT3
Uva/LVuPWWCiFdbL9uhytYX1ZRUiRDf+M+n2n8UIJj2LzFgugyIdOa8qjxZxb1cGqgiLamIMPotM
bdTiARH20RmD4cZL8xvMfZxlSzKLTNMvrNbMoU2mebLH3xcRpHzZYWXNIzLJhcWJojpFLZFhuQJZ
xaXzNmcx2eKL6xotMVkU6kF25Vt7WJSCK/YkH/42JP0RImtp0Lo3xvaBpPkgan3ZSWLOAhL0qQXt
HtjXmJg3oSeexsxceEqZs5AUAXU2MxC9U9LWRy/ELGF06neLtok5i0nQAnoUybmKYXR/7C35arSb
JYV7lnselEGZB6gWDU6i5bdSUUWOhwblwgWfhWWI0qWe9+rgDFkASVjdYwJ/vWxJZkGJZEmQ4cE+
OEqqfgn0/gYQ/Gew8Ol3f+e+NGdRGeCzEKkGodOrAWqN1B9Nq3lYNu9ZWCLCCyxvQFoXQe7nOB8f
rYnZv2hsMYtK2xZB1UfUqe0husi8BI1WHj7Lxp6FZSwreqq6GbpCTbxNXUQgNf+Tk2oKv3eWW8zC
Ep2odMzRinbkMNa+BS2kcjTUYNStTEIfT4qFYSRmMaqWQyxVGZVOU4sfkXrZxLX7fdnyzCLUrVVM
LUe2o8zDW/T63SisL8uGnnbpm5oE6O5+0oYh//Hr66iHQ5zZC4eexacnmhb2KNVCT24uPAwkocgs
HHoWn6EeIBkUMOs8yHGDnpTTtWxJWQw3j1l8lrWJvibqFbh4YnEcxkN/kmbS8Em2PK3re9txFqHQ
Z1orNktORGmoH4HLVWeJG1SfbPYPRjdmMdoPlqGYHg/OVCjPXh3CR2jF06Kd8sqKfbNT9ASh8nrK
lPMkuWp6cLddaS87t+ZIoF63zV7YtDOpc+KyEBXtSsYDdtnEZ4FZgTeE8UrzzmzNMxUgv6dpy+43
YxaYGgQcgYsGvbsY59gWWYuyim6XTXsWmV0sUPywfRLa+AY7gaekth+XjTwLTO77yjU1b3TqLrV2
SZOGR1fU4ydrMv3u7+xwYxabqt6lsga7wUEeBEMfz4/7i9gY6+vKt31/s+hXmPftw4mG3Rr8CoZV
HPPBelBya7ds6Nld5OcafgiVz+oMypNU4uUxqMvKKnNLuiGHvFxbNGPdAonQVs6emyFYdiQas4Ol
lkUCS4KquCrXO5RFt6r2WWHvgy86xzClviErY8bNb1VhdoIS67qFL24KyV12KM59oODNC8w0QwrM
WXTjq9LdOFjfF33Nv6GYzKhXMLqhZZU2xomuoe0uBV6/bK/os6OlkXFoyWMq47FfvdiBAQloxJN5
2dRnh4vexZXkYhLMrY+9A4JTdx6A22Vjzw6XKrS0IR6mnRjYV11c7txeLGpaIR8xO156yUuzAaku
x5akZKX44rkTCFItm/j8dAnVGM8/Jo5lO6KgfbhNJr+fZYPPrv66aTLFGyi7w7iDEwgUqKgSfeHg
swD1JQye/Ii9kkK9XVcJPs8oWCzbiHM8UFXhmNIKor+Th72X4ipTtpeLFuVVvOHNvd9hwj4kJp9T
lfFJt5tDG4X3y4ae7XCB/QIofFItnCD9Nd4P4QbtyGXFd222xWv0mnqNlrVTutEFlJLz0lh4Xr0S
ft8siRf7RpymrHYhwm8KiQp2uVfLlmS2v0HSWYFdMOvcd3c9HzO2pJNlQ892txKl8O/NrneUATT0
0BxBOCw7wOcWe0K0vRmmCntbH7duFZ03ob0spZ0jgTIXEW5rwJTMlLR0RSXk2Jr/zC/6P4W9ORRI
KjNAkYExUFdGxqtHJRymyqLFniOB3KRSdFkhi3ABzu5Nd/RRku2WHYLq7NrJBuxPctvmEDSkXT7Y
ewTEnGXznoVkkWe9jW4p3RO9z3EQmHTUi37ZUfLK2nkTN5iihIoOyNVpBjzUq2SAzJ5my+J9jgbi
AYE+uGmR5hfKmVymRzcrFy7KLCixbWvUotRIgDQIy+Dnf5jpwtfJq6jEmzWxQk2EdcEezDvjvA6q
ow2g4fff8n1SEU7lsysHc0MfXUXKhoaIvBFq+6tdthLYB1nXq5sW89Ezc+ytK3Qd13i8dmcK9LUH
X1e7I3SeChH+WKAm2Paa3uz6NkU/FOG0C00WaLCWteyeUBz3r4ZOlrIlyNbJwffXggRee1WPSBVr
bWoPuuoejfwzq87p5H/nZTLH6qhui2dXl7WoucX3almfuFG9iFnBtGdxMyC3nsda0jqj/S0vxFU9
LnwHzmE6nUJ/t8bOFeF+NPGQkFPxHfn9BvloQWaZWoxgVBMpfe6YaXSao7Ru5GLZ1T4H6UhtgIFJ
T+W3k0SyUYsAdrT5mc7PR/Oe3WS+WbPfqjFH57XCAsC1YswtukUEHD7lLGogznuQmFmVQk6S7ejC
77Qi9ZNEbTqi39mDc6COGruy4iZ8zR4E97WdtUhwDmvcHrZJXNrLGo9zwE5lukUGdBGhzq4OZKdz
a/ucAmJpLDsP5zhAG4fxfPTpx4rOPUW2/+DZyidDT/HyzvrMcYCgPPKiljkOLakK70uJlGVVFRZC
+ypmwZ/8Ix/snznqyB3Qqa5UjI7yvB6wE8LgEjmgRWhDBWW92Qlmh5UeGWXuVG6EQrxZ77B3vV0U
sXPk0QDvWlEjZi430i6S1W0aFsvqnnM1KWxElaAvoMn/D2fn1mMnrm3hX4RkY8DmFVir7tcklaRf
UCfdMWCMDcbcfv0Za+s87NC7uiTUUrcUpSnK+DI955jj2+BAaby7DXp7LO+x937SgazRt59i420d
wBl8uLSILpDVHhuU3fFcDjHoCM5GEBryCKSgasx1EH7kOPDeZNltNn0tk1En0HSzdf4aoim3GsA+
Pfbmu61mA4+vdcisngB2uacV7AM3Eh36nmIvPlqljUUnFDqVlIeLXFW7vF3igw/fJcngVN+v4wAs
IRh+F1Lo9jDE5tA9Bbyd39eP5NEywfEqPs3D9tNN3Q2vxaGoXKS7pdnDiAgeDGhCBwjGwanGzdns
1kONhFT8Q3mkWYsmcjy9DtUpWJvbms0fHBv/exKKvezI1OXGGw83BjRwfgWv514shxpl8da7IIA6
zpeoRL9plXr4qMj07xJOCod2WrHXHTXoZoPdDN6beHnDR/4wsWPrUqS7dTmU1Cmm0LbJhjA49Y3O
K65FcWRhir3LCMyWR68nm5zctolrUoef5mj9yJ7nnY+51xwpEHcgy2jwcGvf/ES/bsDeHXrvveQI
tKvGzhYiMtj6f+4TCpucY7UOsfflqAG3IKzGPEk6YEPWKTpHMThvx957tzAjeNyH2qF3Cz3EW86c
+hKaZDj2Mfeio3iTSiYlxySU5BFsnfMWkGPze++FMeNwiOMeTm4L0lg34zACTOiq8Nguuxce4WOS
KZJ48aWc3pAj/2qH5MuxAd+dmdUUr2GchHj0zCeAe4e8Hvih81iI3coUorXLGrXJqTYWrNH+ru35
wfHeHZjzKprGNTMa2DmFw9CgXsY2pMcm4V53JBXAIJPBmKgtuKv5BExXRA5da8U/hEckhhTd48WJ
2FRBkLteTXCoD5zCrfn3E5PXUkcbvPVP6wKCKyyRY22eD82TvfJo9HGiZT3BeWc29+UWnBQ/JmAW
e91RFagy2aBhBiotKa8uG4qEcfmxibJXHgFQ3IKLgiGJ5+Gt9OQqHPTLsSHZHZgJHLvWiM3xCe05
gPkGYPjBfurYs3fLknsSqhlM5ZNYIdTVDXmbKm0PlQjFXnlUzkDXAPMQnwa4JMGhpwVW3X7kYPPO
ocZ3K1PQoJsWhab7oBcPek0/z8ecCCioZr9Pb4IGPKP1lJy0B0+iqZ9rIc6HxjvZxbFBzUkAlfXF
KsDCJjSmSYp2U1PdHnv8bmFKWfmxuUxxcB3P8ULaUyCBtzz28N2ZuQSUg7uEd4+Ct3Ds4H8e+GM1
PJHEvw85hYC+HlskDNYy+nNRSC9PwFseC/CTyxT6r5QnSBJkTi9TxQfgvNSAfl8RIu2x0/4/fn3/
9XScaQuJgfE4waLqkUXtw3asgCKS3eKkC/QYWETJKRj87bbO1+Voj8Vte9GR64lxrPHJKWrDhymU
J+jSDo7HbmECYDbV4pL74VFirkPm6jMsN4/Nwb3gyCzhGLqtSoBdknelbz6rtT02JHu9kZZdTTkQ
MkBBBE9Mgf3RKOnyQ2tnLziil8bHskOIwmvY16VO3qzD8JEJ9TtbYbxbmJPhSxBajHiXwFZem6X+
sdZBeiy62muOgLrBNh7B9MXaiuewxtPPqL2VBz/obm1aQ5dKEow6bdb4XCJd+eSViX8cG/bd0Vn6
KZo9FAGwDGBh7oQCt291x7aVvfCoXJdqcfB9gwFr+RMGrz7TQN4ee/FdSGtD1KlqiSsbCBBAJRDV
oa0w/ujWdtlV/5n0FHvtzhIFHGUUbIg6YtXDVjcSzb6aMUAQk8kei+T2Kp7eRj1+B3ScqrJ6rHoY
Y4LFeWh09vqdBHQOHBaXXWCIaa4HOeVzsn5kEPvOctpLeMLQIHdtMSXbCuGhAskz98sWHYsA9hIe
2+HhI4W1pBqANRiTz0vHvx8blt0hqrTk6xBjWNiURI9Vou3bqObq07Gn71YqEK9z2ipMSSbi71O3
XdnOHcrXir2CpwlaBC0dbMLgrW3ytg4RLVpzLOkJ87nfj3++WC4xz5MTmmdBPRsVYC3JdnDMdwt1
MO00LugJP/nSx4UNF0hgxVYd2x33RkTB0IUguiG9UjUx8JbjNQjnhxRZYq9obOc6mP9jcQqEE3qV
4ceLyj6ooIcmy96MaF7k4FKLnGqSRHAVhs8/eg3L7NjD+e8fNGq3UnUSgWgqI1mUIf2zNcfqiGKv
PmqWpNqSBXfycp3uKLzZyvWjxsV39hW2W55VEPv/nyqpPi8T+0Wm6fXYiOzWZrukoPuFeGuVlPrM
q/pnJ+DafOzhu0O0l8xOcctwtR23m7SGFJNG5te/P/udk4jt1mYcrFpD0gwPpaWq3uzWlfc4neqz
maZD/iQU9KjfZ8sS4rovOoyNi9A8H4KNeJte0Gn//gu891F30a5Il6TuOoKR9+Wjgu3bkohj8cVe
iVT1KmTBhkcLwtH3Jn40ejq2+PdCJMohg6s5xiR2oMIi0cdLq46FLnslEoksgKYcVYnArep2XjZx
hjnvIf8TKvZSpApOHMDQYFDaQLwtHRIhKeGHDH7w8N0K7WSsY7TuoKDSru2NCaEixV3GHZsqezVS
2pSRDi9bS1qzP6WaB7Qwhv3Bh+8W6Qw+qKlHPLwSY1GP7E6oj6Rl76zRvTGRrb2UsGaNTlIxxrMu
Ct3PpQvgscvGkR7c1Pe6JIBJ+jJ0+CmzbJr7oQumHJCsQwYx+LK7ZWpMAzf/EJNyYeuaA6s8FzKM
P4h03xmgvTwBQEJF9IANcg6m7nWtfvImKVqXRB88/509Zq9RaDlwylF5eXnpPyW2vyH0WGuG2Kuf
oqgMtJwuuUUL63rThzeNSN2xg2OvfwJvtFxHKuPTaLuH1GzXFRPHcqJ7+RPk0touCd677gArcT24
1MgDHsud7xVQvYHUce2Qyy0hWDvpjtx2wXZMFCb+w7X5r3RRQ/txnA0+pjfmYaTdU9Kmx1o90YL6
+1FHwmgKTBTADi6tH5NIXvNDRnNU7OGIW+s2MpLLpi6iVx/rB9FxdXCa7NZmSKVwUYQ08VJZnjW+
/7qsYFIdOp/3+qclGAa06mNIpnn9VI3VTWrswaTlXvYUR4Ht1wAv7pbtwmH8FBh1bH7vFUOUgjYY
z9gNeRdetLHbOYCN4LETei8YYhFgORNPopMQMJ1KSHDy1m0HB3x3htKqX0TZYaYMZfUyaf9kK/rl
2LfcRbm4OUcmHrAuIUZ4XQlxpwbNNsW/P/ydTXyvGVJKQ44AwQqSxOHXMqwy9MJd6WE7dj6T3dKE
OruahgEGoUk1rvBc6MZXy2Z1LFQkuxh37PvJliO+6AgcRTHJFIKtKtTH0i17x6IgIZ0il6HRqn+N
GbtJyLGCBd+LhoLOzT2gqwiflS2zpoqf5ZSKQ1OR7x2LUokAGiDu+ARgzG3TtW+grhyqlPO9ZihY
oFlWKT6n16DZ1dts8wUAz3+fiv/7vAeO5fdtvAOYc6ADYjk7B0U/mjvAYQ59Sr6XDCWBwW2OI1Rh
Zusy5kA/beL172PvvVufLZA9BORsXOZS9SD7b13EPh178i66VQmZtuZyhxP1WHATb5A5zscU8Xyv
GSKCBZwiT3GyNHjQ3dsS2c/HXnu3LLHHkoRzhienyY9m4H+Dhv3j2KN3h+ZE22geYEh6QptXmjFA
kE7TMYsyyveCoRb4UCZNdInF+SuqUGdXD8d63vheMeSnKamMC7ERAkILbY8KM4h7jy3LvWaoSqdp
STxGRcYkj7rxqfPJoQ2c712KxrAeZLjSCEQWcKnUOLy4ZTxUtkU/4e8LnlTVwATDeIPMCWKWZdnK
zEcIznd2k71kKBJeASB+OXlUP7w0irWfxTqWRx+/W5rBpOhYWoxLo0F+VOGDTo8l4vneqmiYpNcU
2gfsJ6uhWQCkwZ2YIRs8dj7sdUMuBbKpjUh0AmT4MXJVkVbi2D679yuiQ7QpwQaU5HxgMrNVPyu2
vh1a+nvZ0BanqKcyjDgAXo8TScidoCY5NhX3uqGppyQlC17cJ/wRNKBPMB8/HXvvXdo2vkD/Bg9h
M6BpE8mATvQ3DV+aj9qP3pnoe+lQnKwyTkpIv7ib3sAcrlCB1gfnyl48tCWQTusKasSlFKeeycdy
PmbbxvfSIRi/Bl3UozZs+ym8TXxJchrpj2jB/zuuxWnz+94yBkBjz3aATjCsInDILftbhrWps3Ss
qoNfdhfcVn6AoROYIOinn8Gg53M2Bdzkx6bN7hAl1brhrgkVBGn76MEE8CRGw8yxdk++lxEZscJn
xGN4kD67WxX7kfa6O/bmex2Ro0lT1w4V0D4eRE6UuBkaMxWHhmWvJCKof+q0RXC7uqSYqrLJI5V8
BN56ZyntTYxi4DRERS4dDorWNmtcjX4qL+dju+Peukg7N+k+7IF88PWZSP1p2461IoEm9ft0txMN
ZrjpoJRYCpXJWpusXI/5q+KG/PvDlW4luJaoJAbpOuaiBUvXifroF92t1GQhyzRzgDASLvN0SJ9I
cqxgDm3z7y9Oe6SHlaJIlyWtzDAx/5o/IhS+N1V2y1P3s1JyhjxEN2mfbW2jTq0MjhVAES///uKr
TPp0ERw7SzRXGSP1XTD6Y4YXfC8m6lrFV0lJcgL3tXuMOulPQyKHY6t/rycCzd6zeKF4ejgOGQGC
2/TD66HFv5cTbd0CvOcIheKkV3ARt1Fk9VIPx2KAvZ6ojyvWMH0J0YefYZN+a8Uh9gjley1Rv3SJ
7PuLKnkt/2yTyiF1Vh0zo+LxbnXi7qn7zbTImckNQller8N9kCzpl2NjvlueqQ20GlAfQnsjxCxk
jK/hCmSPhaJ7LZFNwHfryv5SQmBXMCw9+Q87QN9ZoHsToNKKDiDVyyXUx+XDpscfgpXq2K1oryQa
EVwo6hGLMt8HJ2L8L2fG7ZD6gf9DQTQ5OZaDQpLFp/WpSfoG6o30mLML34uIFECSQyrw9E67QjXR
ms3mYHs2/4eGaKzMin+QetromDWUfWfVdEgtAxXl73uiMV6lwDrjg47kTvXhn0KqgyO+Oz0pkEBp
fMkj0rJ8vjw6iefzoeUT7VZnKtOOjD128nFJC2GbBxnZQ9lPvpcPtaxLgngWuJqX05gvCIXSlvTH
tvG9esg47futR59Np5rnsusf5o/ucZdB/acKj+85ZlK6NNmaDZF5zcgJeLr4h3cBsjlbNaefj436
/vw0JQkCXLFOkDzclI6prEYe9NCz9wqigMzaKl3hi1ZqfGkV4MSQQ3XFvz9d/O/R2SuIOt3HrOxw
OW/Lpbnv7FB+jocJAks0WgRtlrYhv28xqL8Wm7CDyam9rdGoy6npJ4mrtdP32yUHU8Ll7IM9Pn3n
N9qt2yFhYLTVOFbRPEw+6yHW4alJxYCe0AW+bKd+XuIg64bNmbwseQTDQxa4YxNhLz4yq05dLQIA
haESzAFZfevHmH3wraJ3frPLn/9XTZPUaCmeNL6VDZOvZhhVTml5zPqZ782PmB/aKJUlOy1uVmCA
R2HRpp4fW957ARIK60G9rpjEcUOeIruF18naR8c2pr30CO7MS5mOePV+HW4mC71nSY8dvHsHpGXp
oi6gzaXigwQTpuv8Ar1w+4GhwzuLby89SoDhTW3jxGlBY0N3qgUVX4gyKPlOYw0kJ45M0p95166o
e3gthmNH216XRJxZwIpECif1UQxYSBSk9yXtHDk2Uf+hTUI9EiAPrIKkmWzWWTpnAVXH9sO9NGlL
QZHnZctPzOrw8xT55qmehqY5NlP34iRWE6mCGpOJJ1XupNgyZ+nBUtlemxTaMZylxMC089wUa8Vu
rawOZhP2TklJEqStWPFwmjb9mQT6z3Fbj+mG+F6dhDtWMEzBZWOrRHnVdm+Ome5YOLTXJE2Qldhq
xXFQpu7FKK2fqCL0kAaP7yVJ7rK517IFxpSAZj8n4o9LH86/H57vhBZ7RdJi6NoqkkLfV/X+B0BE
DckQmPesGG27fvr3H/LOrr+XJTllK0UCjI4KljcE0GNGO3rsgrvXJRGHNqJ1wrZMkkHluoYwuWvj
g7N9L0xKiE7N4rB5JjGTmYGD5HkIdfPB4L83LpeP8l+n4cJ0nYxAWCFymX+EpbqHS/qx/WtvFQRH
KRYI2CecpoXmcF9+NDI6dunfC2U4Rc3ZMIzJthEkh2sZworIHWtR4nupzBg5w02L3Fa7sTkTuJnT
9RCtl/K9VsZshGjSQCsTjO4z/AyfDA/qD2K2d77lXiqjQYsfeq8v6WEVoBdUnOrSf5Sw+I+g7H/c
APbuOls9jk09RVA/6EHoay/JzLMgrYLoSreufe5IqdfMpNhBc1HV/EsABelU0BhOCFmvVeULDxHc
5f8HQek82zL8yMOA0v9sFv/j7fYyOJmKjcgJJQ/0IInyXrrEjVktmjDI/Oglz+pBJ6+19KrKaWJi
c90Zthh7FU6jn7bMrhvccCGMalaKP1vQ1dFEtLqpPV9/rXXH0wzqaVVImfqbyYzheq7iQI2FXTuo
kVcg7j1s1j3s4uI56OCx42uelYnVb2ZrEnFK53rRRbNNpcpD35U/4mm1XVErNX9ZiFXyAfJD7rNS
9FWfr+vkX+d12vivUOmyggFWo4bbzuj5aQXWL3psKiWSe5hxbfJ+iwFluFNBV0lgbLehe0P1kc93
69wYo7OZxmO5ZWIY7AIQOgEQkC+jhm0kAFBiOQOtvSnoYw2FgJC15XgNTKuqr8yMBNhXt4ZrerWu
og3zwQ2l/AKOY/+sDS5+T5uI2zZTLOnq25REDXnsmoGyPLXIZt8HptLzczz03cKyCrY4MTYwalIk
RVvQWnXeqpZN935Il/qPmYbU3shVJZ6iiSwZ6peAgbJzX4Wbh+sS9YSbFx95aVG2pZBpZ6GfJ/oy
eNK5G0T0UmR6McKB+NOu2xl0WUC3i3goW3eKKmniP8YumHueDY0P27VwhDsh4Hiu3Azigdcq/Tnb
vqS/QFoY+s+MQ/l0b9t47p6CiAfp3TAHqX7yYpvwAcSkSp+B2jx1cY52/XW7vCTKeDrn6GqoPk+N
j82TbGLRRHnUA7llMz1SM96DJZCINxUOKDx5p7ayum4IRhk9IrU8i2orjc0SqLxepY/p/DRqjSQE
76qpyWc9d+6v1Mzl4E9j38Hbnw29u4PSWYwM0XUsEoJ252X61JUN6gowaWrp57asWFhYI0UxOEua
Itg0xVePIwJKXxeZKifb3Gwoz+jxsedh/yinOjJZJ3X6vYyElbeJ4ANueq6Uw4ZfKGha3P36yOSJ
0JfBsVcGo0ALRufBFaOK669kM8ZdsVQHt8hIDgHStJUmp3Ww0TPtNb0ZxcT6vNOmCTO6as/Phkkl
sjQCTjoTfQtGZhrFpcmmqUVuugXe4buuu3nNhBSSZjpAvUo5MlwJQDLOsJDj39H6jZqtHTaTd9VY
t0VUzsOaUaHt1WBn9m0ekjXOXGytglC5FnMB1rH0VzaO2F/1OAUgoTbJJz6kxoAK3WxlEfNImmvT
W1RppmGTGZni9DNbY1d0aTIvZwe7k+pxkWlwDkB26G4gL3Tf+57K29pX1Z+hongrpWBXmLdzMrOb
MS1r82oDILzyisJTp9ha3acZtTodXvpVqJfWoE8+G+aSPi+lElXhGkJEkbSiAblNmxuTbvaltAEu
a2sclFMxdu61dX1yvXIQtoqF8Xk4B7pb7Xkc6DqfED3HKoPVhv97kB0jD6RSpsqgQOmbO6k9amgG
DWLzTdcokw9l0HbXbCs7d8KZu7oHqIJvOjEPf9NNYnS0bAoXTFJin+nZjTJ0fOuqCH8dFYt+zBvU
iV4qdOOLLCRr/LxMPVe34C/F0ALIxsVnFi3ik+qp8neRs2gFqoyd1dn7rQ7uTdt4dw3ezHLXtcAl
Z8LClSmfJAvn55A18Dhk/dae9bAuC8jPZN2+2E4sVxw1kvs6qpquoAwNxnGEpMZ9uiUtyZdkNeiW
NMrdt8mcdL+Gue34WcaeL1mqxBBmgenq5aVPK9RCJNs0/h2hYxkVQCXoic5xqYpVdxMUQUtab68m
rmZWwEYYnXXED9trFGPLAGIiteq7T0dYZYOIN7Gi7qr5oYS6FwVuMS7taV5DtuaihhVUpnyi/FXd
tmDbZjGb2oyh0/uOsoqdJ90Mb+kKluG8DmK47hUUvbfDuq7D86w7W6LmBJFv8mLN2vgHnEVl/ODG
dP2yppbW52BD4/VVIwJ4LuSqZ8CiAVKT/JI8cegfTwkr0Q5Yq/S29TDnu+ngzqtU1sie2cKPcMF6
GKc6rYGFoqS5w4zqHypR12hrn7VE9RWontPaV3R+6S6UtCcWN4blXln6R8ThPId0npawmL/4pnwR
lvdVe8ckvE8K2GCSsobrxkiLOhLkNBr5q7HB+IaE/VagGQUTvUrTPg84vOxwPYj4S4ua1dfEmeln
urVLn9HG8zQv0zK+sTWz8OCfl4fIEf9aN5FIcjPAEtCqht25aZq6LJqNvkPGRuYj2uhyaltyE7ku
vVvMNpJihvEDmBv4S8136yr7R4T+3WdlbLU0WVTaxBSRwbx/hUDMRdcD20iXLdyR6ty0Km3yZm6n
uOhDn3ynZZogsx6My5ZjVUdBZkLf0zcsKl8WS6qC/l62WwULvWYzZ+XKOrqCzKqxGaaeu2sjB0d0
stHmpmIACOeB8FGfwXqPX5uq2cYcVhRDdS1Uyh9Aket9ZuqgXa7iqqmjW1ZP1Pp8WIZ1nLOBrI49
WVXxKJ87AIuKVLXype1t0hfWkfqzDAfXZqSc2Zi7ph2zzgMHlg1JoubHoEm5z2uXqhvTtVrfLZxv
7dXIVeBew5BuPoccB+U+JhGCSLHW7CyEDcx13TQcmR8f6Qw+P39pOnXdeYjjxhVpLOmtWkxTXwnw
a/qTmUldtIlwOYsmhFNOxebrBLrxlI0OZ0C20vZ7K4b0rkZHeAYv3OdG9QDZ1qwJsdOjhUYV1UKF
O4eIOLIFi7HM2EpxSE9ENI9LW+msJmomYIFP16PCHYLPlGfMUJbhJ5liSMunxdffVgtsMFtidr3U
k0AWxiaoebMR55iPGrh7Bgt06S8j8Tq+LX0Vy3xarPMP4zaUU544CaCS7asgOTPbo71UosUv9BmC
GDnfUNLxPm9H3ahsCbdFna1Ixv6RTZX3+ThqJq/NpuApvNRpxW9Hjngk63s7+V9r2MZpFm0t0H4T
gvC5cOUs2qLvZUjymiJ2gP/6QoavoioDV/RUlL4wEqBOvNDiPiNPZut8g/n0PYJ69OyzuJz+mr2A
P42JSlLns8Jsukt4nz4iI7uVV0GM4OqqNS5eP6fD0MaYy+FM8k6Oq37uq4l9s7ENsUbWwCBCScug
zwUsaDXq4qGpC+dg8XbFArgQnFmZRvQGLMg2LZggUr5K9D6RR53GG88QDshr3dEgxAjocHxEr1Sp
i2qeyzS3bUq/eh4sCrm3OlHddeBB2cy6GnFrnsa1Zo8tFApVrmqHvptpceppCkeUQasIJg5ZskGq
dx2nlWrv+krQz8jNTzzHvtld8ZCKp2ZZyVg0ia3d60aH+RXvTX4wUcIU0cD0oL4hG1goGUxqxfRz
m1YRnkDzRp5u0eO8Fg2vHX9Dc3EyXCf4+ornA6ep/OH1CDLqVqNKm8mlSz/HwiwNTJ2rhJwCQHHr
fA1G0p1lB3fdwg+jX+/gMeWHPJJd2Beth5NdjqCf3NeyWyZEv67t7jR8rr7CKUWQzFgP78nejguM
Rbld/kzDbqEVRCbz3F27CRv0tWvHzpzcoNAdh3edUvDlm7iCOBJH78mzPmifsI+r5ZPx6DG629YK
d9VwWZW+WZY4DYuBg9lUlAvdREHHMIryjSZ9dF3PocB+M4UVLLvHcR2v6ZbgGjg3oB+/4Zuz+A4k
cT38bTscoVdxEm39nypEe1HOEiqX5zWuVvrCpsBXJ9gElaLoGqLPScTpNxPS8bFiOPuLkPY+xm1B
j+h/YGgqLtqoL7ci7Yz319YtDStE1HTBTVpBbfeCQJT5HKDNevgi9Gbtg4LbGyKuqVuQ+qjG4Uzw
5Meu3BBgal2x9ksTxtrfN13M029BG0fm2xRqkjzRZZzF9You3s8Ti5nFPGvtk5mGuL4ewPeJC4TV
VOU9/P670+LTLszR/EDSvxmDttBkNd1myP5WH9wHPCnH28ii7JFvbd9arBhrtqxv4hQKXg7JHb/F
rE8x/jDwCZ5qUpbBM7hQCAeaMsAKwsduqqRFOxW+05mtZJ1ROoH5WUaT0RP0K0TD52hsE0w69I0v
5rs1vpl/pjChLH+OqqTbX+mEmet+hSEWKrmwGtsBV1RQUMvctyHx2crNwk6uvyDi6jqd77xyQ1O0
C06vTA0Sl1tZj/WfkU6SbwsAXpesvJUkAS6eYwWgSjTLs9c4M9eCBfhvCQiA8vNyV0Zzb9ZnCsJl
tebpxNRkC+wFVYeP6gUsURpcmkwRNg63l7FaQ9jyoQaZnmDz61TBarW6HByEkGRQ4kiLXWGBS8iE
y/bbpNB0jiQ0WhM1LxA2ktFkCS8hBs7E1K7RNxo2jCPSMDTIo6qt5dNEZyb/xjbbd8WcYi6dK99z
cSPiyYK2EKfLkH5PqyF0r75ChuC1M9y2uYuTTuKWIT1Awi3D5sexj5anmFJZpxB4jWx7wGdN6rsN
3JNPYZfUzRWd2NQ/BY7RsJiwwzS3xvTzJwBQQWy1na+iF1urCdEpcgXkbx+ziJ44QWvhNURN05YP
CLmnT251ZMriTev2dnVzOV1VjjKUubbwF5Q9M8lmI5c/CZoIPgkvPdpBAusGOJt61hWt8ZG94/Nc
/911a+ls5kJ4iyGENwqzkAJxqM5zS3iD31LA69/ZR22FucYi9N8q0pYiY5MX12GyiV8N4biuJqTl
cb6iWOJOTNW8fRjxVWyTqd4jS52tozZttjUzw5fwW/wM+jWa3tYtWjKCz1vMboymIoz78DlJx7C7
YyjXMcQ+ON4y2XbxAAFn60NYDzsceiBfpuwc9vBUPaU2ZOrnQmXnT/AVdRHwhhVNsbYQYOfWDqir
jAFBc8kSt/FTmAJv9xyDmGVyhjR0l2+4JLdFvY2uutuWOnbY39qKZRBLo0m8xv1zvGEwoH9YvZdN
BqrULO5dtA64QwWG1S4DVTb5GrdO/MWWgIzfCXVueao4OvHOSOrCVDY0cYlfYelikMCgTqvyBCD6
Fzyij+8nEYgR+xClHkMOFzn4Ceu+UdckmTWA6V6YhOXwrqBvlCDzlC2wmvikKEdWBkiXEjfNJTHi
BucN2gkjiKVukFk3CcBmiqXI58CCISdBP9SQCmCbg9HLtOAakFgSFX1poGPzWvbl3UC7DSRyyssw
xxVPvM5Vn/KMpLPocitc/S2BKdrNaMohzGWoxZfSC6ile5tWn3vZJ1+V5yrOKVH1n2j/2j4JYCLw
kjMOdNx8ojSbKpY+J1NZ/8GJb2kRzKq7wQ9Zn9nKghM2VvWiZDOGCJaWWee+FO4qlstIbnSzQkEd
wU+hzK2KASxpJoCQzhvCAHmGmbaVOOc86FNziS3zNhhmU32SF+HvH1ZZhDkhKjHRL7TlyuqThrwe
JRqKUwr5GoGrQ10i0fao0rH9P+qubLltJMv+Ske9owaZicwEJqb7AQDBnRIlSqL8gtBG7PuOr58D
lafbpNzWWDEvE1HhskwRidzvcs65m2rg6ixsFMj4BBiOYlaWYaTfQBRX7SypUJy6Lm6ttLGRPueu
XTYw7gssMIUglKbEpcl7RJGssfcTiE4jOmLyoJ9FRrajXA53HY2ahRfr6rCuvSwtX6pedXFZJHXt
rZShSsCCVPWAGa0ZglJz3auMxZYRFUlhapIpyjUrBn9bM19XLa/O5XLUe8VdVmkP/e8scr3gLvFQ
Pe/a1QONwkYlbW81geftVUlRgcmommTHq5ahAEnsZsO2h1O9ZEVXrAeXao0F3wkqQ9zFRVrDJYuu
U03Tn0kSx4EdSVgmZsYD45ahuugKqfAcMlZNW8LKbIP+HjGaFBa0AqIrXJswq9dKKQUSs2U3PKhZ
1y1dpRyZGRtuuMvbLDnFRMoiRRyC4LRwh3hM1kkLh2/dlroRms1Imt4aoh5+Pk9jBeJQHHM218O4
rXwTMjqBeyu5l+trJVSCVZxHcWeVWtQrK+o2TY7RlPUbighGnsmb2pcmGbWhmGsQmXps9L5vLdhx
7lVAO7rRXGPfND7AoxC803sbx+a4rViQ002MJPcbiPRyDyEI43HQ4VysUp/E7qIkscrnqiaGZo4y
L2Vt1kUX3HDQE/da7fqFWbpyeARtUR5p2qWrqGbpTE1bZ/ARa+HpS8ewJUytqroj8geaCXQMrDVk
63FyZurOg395xRD/Ru2sChCBWQvz6d4nY78scHfuwaGplGUieoRIY+F2e82g46qtJA/MwTXilZfP
X/KxM+sBlc56Te1sOa8NSEtYYooE+yT0bmns+UeiY3EFepACu6TxZo7akaDllYAv5ladRJiKEGWI
doMX053wxuHJRZDvLuFudTXkRk0WRkruDXUwh648ca89jHFMEFiuPW8V8hGaZzognWte+P4SE6OY
eYUiK8DRdMlg11XZJSaGn9+5yti3toDxXFqNEgfACiHGdmIjBOawGxhi0KjkaNwYcJqvAqPRrxQW
JhVuncGrTIJli31aDfE+VLu+dcacadHMDwbEXVtVKx5RxUWluLkZQ3Q+UfbEUOolYWqN0i5ul75o
fBze9KHNVQQgB17gSkj0UwoltFeNtyG+Koo2slycuy7iHgjNIxLp01vqIUANil3XPBY0TajZpQxi
BnFZ1q6dGTIsTepxt4dxOPSbpu+D0OKIzx+AgmE9lHiU1INTWnXfECLMU6cVhf6GjUUXQoy7VGHJ
zghJtGVj2UamyFlzVQjD2+K4ls9RgmLkn6Au/k2y6VIaALrOdZXzALB42dIluKuDxZjxNR0ceSkO
EKsIbdAoBWIES1xpYW7FVHn8Wir4AgTuBXlQtOGUPCThImxxHBHafa3UjbwsFFG0WpBVKBo86/tp
/eSoHB6MjfI1LsIl75uwbPBdXKMzaG0SfREIdVzRCpnQr+EeL4nfQKuHCHgDUtl14kZ1N9QIj18a
9EvS9zCECLX4I1BXWmWOnrhWBP3aSrxkfCO5BMJHirXiee5z3iWPpNQ/A/b9fJWLS8p3k8rYZT6e
zT33odJHK5RfK8EnLgnfQRXEPOyRrfWV9BtPkMfy2m9fGWxxSfhmOF8ZlAEgaJaikgPvBEMS9O1r
z74ABrK68A14hSBlJ/RtRILFKEj/pQQ2gFvnYASkjkCIKSZ6plSeUSSutokXa18CoUEC6Pzh8Gz6
hHEQNKF+E9ohHOh7pNCKLyEShMHOn860AQHEalqEDXE3BKGKnI1ffTg9f7iPU7xLogxgzKbaiSG0
aF59ST5GXBaKgFYkAu8C5Cmt7u8RWkQFdf/hayvlAs6r18iVKWDzzNxyYNdB5GtmN3rNlw4UcUn7
RlpUGKPvg2WvIJXTFcpShv7XFJjEJe+bd6pqCDWHcBdDbBa5C0AX4Fd/aVwued+t17tyhHwXoHfG
fVsgJ4UA3ReffbE7kx7K/Ih0A15S0kUsm1mcki/dPeKS992KsXCljtdGLNfp0vCbEWVPXxuRi61Z
Qj5T8ElYT7JmtDoWDYugqkb7a0+/2Jr6AGCB50LeMWyMCgXDS5ugKMUnN6bEFvyIOxGXtG+OOA4k
e8GFibsGtqPHXBRSLdUesAuWIy+MsFYY5YtEkP57Ca3/eOn/03vLrv96evWP/8LPL1mOmAFqM138
+I9DluC//5q+88/fOf/GP+Zv2e4peasuf+nsO3ju93btp/rp7AeU3AVKdo9k8HDzVqEK4vvz8YbT
b/5vP/zb2/tTDkP+9vc/XrImraeneUGW/vH9o+Xr3/+gk8HxHz8+//uHUwf+/sc13qHO/nYTvGQf
vvX2VNV//0MR/E+kmBg2P0XIlZOJDta9/fWR/NPQNKwjBvgiImOTTZkC3+3//Q+i/4lf5ZouYdVz
7X2/Vxl8PXwk/9R1wHcNDrotFQzs0v95v7MZ+teM/S1tkusMDlCFDp3bEZwLomsgwTCGqDCqxFzS
KNKg9do4rJJZ5gpllo9NZyO1JxHVlTFIq6mP3A0UFFcDlbe62twGKOIzy1nor+J4BHhAE8FCBmVh
+vBxzTZU9I2I/echg+i6j4iMVaXFmjRAMgVKa1x5lKirIh4+OxfPVzvnOsdKJ0I1ULRII+ySjtTl
GgE6PEhmMeI9ljI0lZ24wTVHGsJSihY+WogsyA9z/X0sfxy76fL/1w6b2kSMVyOCUFRx08QlDtJD
1LtOh9SD+puKaK8Rn6hMvxlq0v3WOfGxoanzP0AiG6MfA92NITOvxd/K0EssoFsOv+7M5TqYOoPe
qJJPq0u7JBjVDQMMoA68mZIrOoJgVWcrNari/bqVd6WzizHjqNJr6CrWrpCX1Evh52o25olil3pj
2Cj7sc4S48EN+NxoymNbNndlhTAy0u5OOJJ9on9WzHa6bz68ADc0ISHXx+SlbS6ylgCbHyhIMWeb
OOui7QgZSTNqkehvu874BG7+jin90J6OjW8IplF6Wewl4COroMvq2gjVD1ZWBM9+glTFOwIdaPer
1OAVAqPanjfhCb7zJ+hi/u6BXbyAgSK0kMpjhKgf1GhY2ivaqLkIDhv5KufFLlZGOtNEeEKwfdxH
gu+DqEvnqJ/FTKTPnjUWnlgQb3JahybKmYDeNyBNAFlvJHHgMF03mr4rAr5PZLLRFbEbw+ikVtou
DZAazIYY+iud0gOyU4QmiXD7gDzjX0eE5PBryWsbK4FVqvhjcNl+ZBEz0zG45aT4BszaodK1fVby
va6iZU16dyEgdxaUm59lLiuzGAHkmlrrahdJZ7wG6sZVppfKQ5dlzMx7sgci79lFVVqU0FUf9SFE
JHf6iEeU36puX88ERdQz9gFZEVVPLT9EU3GV5pY20MhWBnXca2Wm2wFAm2beJpsgpHsQOtK/ekZD
bTu0xbDWiunMC5RoBhhfv1JlEW2DqDpGaYZeSTBRt+mYWB0ic7YCiObM4GJXMISKAZB8BHIkfaiN
zrURDDOsDEBzU0l8hFeilqFHlTGnLnS80yJ5FrHc9a2+42GdLaIqG7dx1BjOwPWDcEVv4gwft3qu
ITTo+znqDHiBkwYp0hSq3KHmOTOBmURWQQGcaJRsD+rZczSwexpQahuyOrqJH8+QXmOozZoOd9O8
ujLdhLVEgA7QhCs4+LM4lMRqEFy3eJaodptrCnCMJUMccDSsfhrk92HstSo0Q73Qbb/2hjsJaBTY
rRgECPMYTkpSwDd9FWmPQO4MPzbmHKCheTEI3cz94FlLEWOCKFPuqBQD7BkdnVWKPzpdxcZFlvF9
Fgu+znQshX7s+brDMECwfXTKCC2FozFsXQ8hKxB3I5uDiQkiGn50wXScFUV80rv8SH25fH/32JPp
HJCHZZqMrZX141PX0pNwlUPRN7njh9iu6ohOtoV/gkrK6CAngpRCNRiWILJ9a4K2nunhUCyiNt4n
IsjmyJ4jzMLw3hGgWI7hVkcocKk2D4HYDYjRm4gfVjZSL6EJQJfnILczzNMKW1Cm9XHkWAAKD07g
B6TzbCiPdS+BC9RFanYKMkUywWSmZY/r1QiQUjHI3iA5tYIWb6aEBb7tpptp0wALOsw7QOgsN8c/
T9u98SOks1rQ/loFsQ/Nd/HoBrpxQxKdeItNhpD2c1CKnd+RLXW7K6SID0jBI0UGyMK2YFjwI87t
eQDNWbPptD2oo4ZVVL1uIzmxS1PSgXAAuHGdGjsysH0cYiNR4T0zAwMzZARtuOWR02wDGcijomCk
Bhk8yEppbLXDhAEWk1sUYO5DGIhh60t/MLXIDSzeTltUji8tI8Lqdf2AkgCR7SbKQaVY3dO/QH7r
BFDOcwpcC1LV8lD5BPkaHL41UEF2UZXHMKFTRgublmJzIKrCAC/yM5OULkxMpbcmUKJdZAp03jQc
GaMs+1Ue1P2qR4LRToSCSLengrUhNX/H6mZ0AYXAdMoKU8MrvCS4o+FWHfFOXaxji+bxM9jB6EHi
I80XjJ6DPMwESsiSlwQV5yNg3YBTxo6vwvJYSv+5Zc0RmIQj0qAYey2bgrglDmWJdaL7eO9M909x
UIzO+z5VcnlIYnWcN6EemN7QIJ+Wldki11vsCo9j3FosEr1VDoBMYHEpxgpIq9zRsyG6abUwvm+l
O0SW6obDHAmPN7XD0NIeyS5Fw7dclYKpijQfrkz3qQo5Kg1MZp9rTEdj0ZMNkxkQGRHSf3MGccIZ
MkjdFakxl3C0+2ud4RAMOxLNSoOxJQCRhtmVWNpuUU+Qv4QqCy8odTsulaeh9/xrpifIs+P8XjQU
Bz5QUEdIhgPzCwwAQfajyh3ijfSGjAHghq0ylOtWDjhpWQRYQe0ramZGPsc3SaMsEg2vTEQzzD11
wEsAz77XErYvfcDrx75prTrKI2G6QVg9lLHvXwHDHs94yZ8Mg0S2RsB274xKt6nP1GOvaXxd9UXu
uIWaPxIFKE89dYetEms6UJeh/1wBHHcTqMoTSuo2gRWE0/yFaozMUY76bLQjdNZ2hfYK4C8AaYS1
FsofVjjQJXa458WzfqCV7YJc7siiVY9dGD/3Pa7n6XDKM6xg4E5Oeo/n5m15fL8WYbeiynsJ8E8V
5lalTvdi5JZrgJgqM9H5jo1Yh6nENshxYCBHgQ4lvFxrBAXSkNO54mAqfstSnODvZ0QUiJ1a5emt
kobPHrCgE8GNmHVGAwdH/HSnxIe4Rd48hPyKPZ3H/dhMidng1OT0GvGibZnJF+AYHiFHtI4GxTfH
EVYCFCxgW6SJ4YQt4tNlgA1HccQ5SACCvKHGAtlIFGZmUTKs+0KNNkMv4ai4emlnIAya2HRLGrW3
IVRxHBqrjV33vL+mHe6Qqqv6VZrjWIdFedTTqZtURQ68x36Mo2L81gQGXET/GZI92GFlcMo9/DYp
pk07GRjv5kJKyuMgoucixGjqQYXK63r7mUDTOVl0MvINKsDPhaghvMIPSlMsgauX9qM/g14IQOlS
OXRoCYdmeOoCpLDHQCIpjJqen1io78WqzgxEocIDVDlQ2tCXREnZc+8COKqqqYin2FK2V6DJ2EjM
r4Bx3LtRLM2cICeO4k6qqZaxDXtkK2rlHmnmY6j5cxmlqZlouM9HjcFki0JLLQvIthVOWI63XheF
wBZSYvlVtQR694XrtWIyV3mAt3vL83INAGDuFD1f+Yp3R6rmNaTxgngQpZ/s0DZ2T3kZ1pafAOXr
FTDT4rbfcaWOVsmAvZy6OLiZFMtust27AJtmWnM81HYsxakTskGZgYQ+OlUdXQ16LpDhD3BvAlYP
qzGGHkbQVQjxQMnKBCG/t5R8ZJOK7Sdh2A8OKrJzhFLYK1LjkK2Er/+jD5flMhcThdwWFEZIGycw
0ohYjnKCFeP0xMV6+rWv9S42dzGxFNKbyFVRgiV1ScenANDUhRsrdjqNFCZHWxoaTFuUAAD4oBqR
S5bLIsStksTavHX13WRO0hEHemK0gIaBX4XUM+7cyWZSO5hA0yyXMAYGFj33Pq7SBGdIm+rLATpO
VShLyP7HpyIvjyyHpdOM8GtCtu91nPMGKI9WEOSwgnDtUz+IkS/W9lSD6TiZm8oIywGocZxX2J0B
xSVRxTgD/FatYbXBaXm36doyB1aB6ge9whZRcD9FUaksSIfZrlK+y0f8JhypYx+S6pAZSASaVYdc
vOHhTh5dXON/3YzwubwOF0M3QMK57/0hwiuWhkW7HAdrgrs4prgVDGNQJsOusuGqPIMwFoFADyBg
UBwjMdYzGM/uCpSa7yKc/9fBtG3wUmYVzJnLaNpZAO7/UchtKt787yNu8+C5fIrrp/LHeNv0le/h
Nv4niiiAXo8DTXIGDx/H7PdwGz4SAqGHfwXc/hluY+JPRNt0pkInlKlwkpGB/R5umz5SYbSqKgFN
ySAIkP1GuI3gW+cBCBzxGsMT8YaCaxSnwvlB4I4eqhHl2YkQ01+Oy/yQ3JAjsH8GJNF6M7fF7BVn
28q3xg1ZNIWZzbt5tJBrYz28AX71Wi/z62qXHuKlchW/hq/E5ov4gHtDvnT3SO0XT9UM2OflYBUz
Y0EtMNgW2sxYj8v21e9MSc3C8laI6u2LlXjyr7VTsMi2fEOfDN9ucPa2Jr0vD/WmWilONTOuajt2
Utu34mV0T/f5ppu5+3DJnOyGWnQWXw+zAvYT3H1bPySzYKEBiu6kV9m+u+t6oADNaj9u9DmwA/f1
srhBdcAXutIs3+nm9UbMox13irlr14topq6kA7TZKbzOVnjLHVvLhXuf3Cg4PV70E6QaQBbzW8tb
NMLUQOIU8DdtfVWsXDRam+WV4fCFeuf1V8UqN66fm22wSvBYb+dfDyvjarjHEG7QhxNsI8ddjiau
FUud8XV6JU3cdk586x7oMpvjBa3KOoA5N0tm+UZdsY1vt5bq+Dv94K5SJ5pllmYDCjfv3lLXAfXN
P/JFtiKO4SizetFs3T0EC01l7X6Ti2iu3QKu1u/92Ky56TqBqVRWXluBsCMVHsei8bcFbtrnmKxZ
anVrvkRxYCt1+jXDe/UbwLgQ93usb4fUZuBJwC46jptkEezzdTEHEilcFgtuCytEv2ozxrCAm7GU
TrLI5t6artJD9U3ZofbANVp4MBzUHoFuzhLIFx3DHs2DubDlDVsUlRm+eoalPETr9qqb66dhC4BQ
+wDunwk097q+La90gaJX87E1NXVh4EW5qSzUXeCQmWrn88YiTvOkr4ZVnVq2gVKwa3Kl3GJ9AqPm
p1dBspAOMbMtvm/DqjE9R6xhEquOxIzMYzt/BCTGLPbtdTBFlk22w6BBWVLY/cJvQBixyaF3HT8F
j8wBWC7ftE5nNbjCnwFytou5b9eh5W2vE8vUrOwmdKB57chF/OrUBxDDxD1NbS/cIiShr75lIPqb
+gyQYqua0ZlitWDnzotvyXZcp059lXmml5gRHvEaYhmBrbXspamRK4B6zSjdRBbqlpWNQ8SxkSV2
8kmh4AoYp9hdc2CbudWDqcG2tXn9UjnS6vtZvNZMaQE1Zdeqxe7a/XDL75LQhCWQJ2v8GwhxMeKF
QO++ALhn9ncx0lzWosxmI8BlFJBMS403SWGnbWP2IMSAPNiaHahS4BkOC/UFMRgrwNoFm2Suwd9/
KlbjQwrUtbHyZoVNrDBcuS/ZobnuI9NPISiNbqwA7gJL7ileBVf8UJwCOrH2bt2dxLlUO8Mq3Wjz
2mHqG7+DcwcBx6vmNrdTaRHmVFftdgBRxRy3/F5ziIUbFIAoM8Jx5GTESSUYR4i7aXB+NVvRwOQC
ucVferHV1ejwVowHLZd2O2eHcoUtbIo7uASoDNlm+7a1Zd0ibGLqqHKxza61V52aEJR1qsqiqwJ+
SL8Eljd+Cm6VpZgb1ElR1GTenxR7sNRi9pABGWC6sPL3ygybeukDi1fNavaE8VWPVWlT7UHYhmsl
b3n5gNLZmh3Nc1gFXWiOCw1Ebn3LgGZ/7hQzECgOglJ7rlmu+8SsHnurN5NZdwNiie0RW/gABS8g
5QwxAKyIGsPXwgN9gFwqfKJvfgSxByvq7Nh9cYPYYQ67bcZF4l+DBlO3K4SN7gFNJ4/aWtJtelck
y+SheQhGbuaeqS9AtVBLs5ur2xJY0G9SzJGwqe4j3xECRQsdQ32oQGxeACyr1pYawJCy1dQej4i5
8xGcWCtaDsYTxnq4haiVvuhuu1t5jzVlpVjdu/pGBW4PiGFhlqt6H9m3ckm41ZhjamW6M3Svvr7x
jD2chu6helD3YOy2CNbBbnZCs543irVgjZ3eKdf6TbV4NewCboJqxxBd2Srak9yqCkhZx2KqVmpW
Dne7LfFuUoddNZ7VczP9Jpu7JunMoJBzuEBW1qJw90toIUgG5Kkpl+BiWSjVdNPNhplwB0tuQ7vA
Qj7gOcfY8kHwBA+oc7A5ANz1V+WsybfU2Ipn0M/NwA5nLSjc/hLnhunVVioeGERa2bwQ7YyA7TUA
rG/q2y7RbJxvgLLK1lbu4Y0mj+B0gTtHk21wVNMjuSrrb8RbytpqvE11YjXijvkLL++MKx6tG0S/
N5o6t4tZY2JTNTbArXftbNa9JBWEdFQTO9EEWVB78MbXdktAbgNGy/ZwUM7yLeq44XAH2tDsJQ7W
CB/sG6cGNXloEacIAvUaN1ZqipdKN0c9vdcCzQFP+0EBKWkLzG90C0E3ULWMdpbOFVAzVs2ys3Or
eNZv9J0MMRT1tohgOpv0GX/UW+D0N+4VtxK7eO5MvkRTmNTcQkXPDcjbwOYri3wpcLto3/xl85wD
w7xuntl1t9DWHJCKqQ6qGV1nG72wi2PHr8lC2I1NHfS1sxhxZD/HX4C+UBdlZLr+BE13Un+BtQru
V9CYsltwHVmgeZEvw2AF+kyTLWr+MIVdX5ulWyLsC2gztAdXLrWj3snkfOWvsMiwmtst6HwcONxF
YD/pCx8Bn8wRutOJlVtfq9kKaNu+tl/V0lK1+bsx+n9ttP8/MsfpBIz79/b4Ndy0IM+D9K360SJ/
/9ZfJjmh4k9uwIJG7QomGWIN/2OREyKQAEciG1looako9f1Pg5ySP5EKIkSHFgdncJvxpe8GufYn
Mq2EGmDhImVNVKig/oZBfp72RDYMBTWYSjTUIAGbD/mxc2s84rQaSpRS2JR+pDhUtg2KHxjlbymY
Ta1oGrLTSOlLyAYZlzUySJjkE9hr3BgtZ7MhKAqrghDFX4vvDH3xYz76Y180BI7QEENIm/FL8fmh
rfXYaI1hkwLTbo21Mlp6hZqtP8zvT7LeFync987g2cjdcnhYKjLf50OmG6hdJ0Dg27Aug7SYDwfY
Q5DdF3cKMcorZLY6pAN5cYgLAskz4XoIhXIRk9BGpgy51l+/z096Dc9NpwZH6AwLafK3fkyOa5XH
e+qj12qLzKDfFSvkFbPfS1y/91po1KA6hS8InMFFlEwUSa/4Xt5tglqJYnuMAvhmZAQ1wUJSNCeW
1zHqTqyZGJZZpSf349g0wmYFpAzsTIE2wK/7fe5HTi/EEa5TNVADMRkI3533G/SA0q2Dqt0EY/Ys
Uy1ySJm9tspYfAIkOs+YvzcEN1YwVWKzCEAEzhsC1q/OA1q0m8HzsxcPGhyQIRLJDJVN+12mI6H3
6479ZIGBeaYjQ68KPp0K7LxBL24qgCHRs1a2uZX5EMUMo65/5KCmPCiI+IVIk7byBIGT6hVZ5SkF
IqQFVXHYO79+lw+La4J3wFvHEQRlJEO/WOvgiEGlos/lGhRzZicgFFs1tuAnW+pjK9izKgXyAoeQ
AU7oeYdJmBsAIxp8rWgqnXu5OJFM/b3KK5hGBBtwamqAPhjCAFrwvBGdpQTLMs83Bc9Kq5akuAtk
Rh5+PWDTefmvmON7KxCRE8gqC0aBLJqi3D/sxhL0lazI3HjDwC0cHT8BFXIGp6jVZ2MRdo/IHVeB
Obpc1z6ZqncE/mXTWJ5SV7khEci8WKfI3uVkbKtsIwHfyy3FC6PULgsdDmvbI/IB/jZY03EOHCL3
pR6aQnQcviQTDPTcaPD3YLYp9c1vD4guNE6FplOEfC6BSXGblLRFpmUTQt4ELL4iH5CMKdX0FIdh
oTs0GbVTEdbgpf664Q/bVmOUgK+DG5ZowLpczLcvGS26GDgOw/W1eSB5aicQ4LArVa03RaR5n2zb
j4t4ak8giDaFy0CBOZ/5RFSlBwIJfNIpO971tENoNPtMuu08SzKtL4ZhnLA72C1YJBeTrBl1mIM1
F28yMOjpLlLl6JtyBFbYiV0wWdatUfQHoWnhWwWxpN8rbfvePOwR3OGCAc+DfXTeSchL9HGZZNkm
Kw3crhEM6jYfyCfnwUWM8K9mhCCcMmx4xO4veomyV8AIFXq6oaOSwF9RYtj62pgq3/wwzvMljZv+
pRVqoJhelRV3rSGTB0Mgw2h5g6zuE5HDUheVksEXQeKvs6IQ8lifveZPplzH1aBOaxvb/VLcOWJZ
zqOYphuF+PSuqwd/TssxsWXnB3NppO197nXjHQVlaC6qXFosHKOlwdXgASX8XGj45BMxXsSfHEJk
Gp+zo0BS0KEYAJQGcE/iUsBx6NqwM9JwWMdK7e+aCJo4KqMpvCDIzqwSXYxrD0oKiw6SSgtthKK+
PwTR66834IfReX8JMDSwXDgsh4u1UpQecruov7D2fNkcJHeTlRrGn66VaV9d9pWjk5NBxgwM3vmS
7MGqjEg10dW7wEM8FBqHsYk8Y+pZnQYl7NCP40cIkrHbPBo0186RSCyRSAx1BxzqEHphyCZ/tk8+
GCcShz+SmBSW/5TRvDh86jLKBtr3/VqBSAmSf0a1HDjtHCg4qJ+swp80hawl4uwcdzXi+xfnDk1Y
3jU1FEFCzny7R5GxdTCMIGPqgTj99owaDDXXpAbri30oEIuKomnuKUmzNpqRrRgvERuogKz5dSvT
2JxPKIM1R7UpF6GrsDnPJ1QdISsxQU6gZFA3i7idbOhcGRzgbPJ9UTL3k8zkT9tjSDwDekvRJrto
L21jOjK0p1KltvseAmRgkCNo4Grcbsj4mTr+BxNBcqRgkOCG3Yoj9NKmqjvQPQtPFmuvV0dorOR7
MGbva6bf9koHjXgqPhnQjytEEKCrYU3quDjoZcUvUkYpSv1k5RrqWEMO46NyQYYFjg6l3dT9ryfv
fXbOZ8/AvodxjitKJbj6z0fTKwfPdXk6gkUMs8PUApIhVJxkEbG7slAR0u0mWb7WIGGwlH0PmQCB
HDg4HTqqhiBiNdYHClEkxfKh0oGANBKq0Aep09RHuLtSPAuISsLtPIZWiqXyFCiYUvXS0sohsQbt
wBoFn8yw7aHJBDD2ONhDO2H/OR8KyAs1FHluBfgszwLAUnv8de8/HnnoPHCucI+AXEdy67zznTH2
FfQv1HVIK1AMPKgwVVn125bG5KyDm4z9jv8jcnDeCorxdGnqaWRtZEX/lowNcjWA3t/9ui8fVw1a
IRAkwsZQgRS+OMK0IUuVXBvJuiqTbhu7xsStTtqZC67/Jwv0Z8PGNKxOxrgBXOpFh0A+BGo9GdS1
GHrfQhyyhOYMYsu/7tBPbkX0CH7cFFCBv3x5Uibw16BFqKjrgEFvrUizKdwnQECDtsVEdemG+BGv
0uxqBfKQde5mtqya9LfEyWHbYPY0ogHtAlQ0LomL85qUIoIVkJG1jDoIi41ZB8SG3n0ypB+9gakZ
jQLTAkAFZn+a3h8cEepDiDfOwDViep0vO33CdoV6NVy5QNCVZlGD+gHtBS290w3A+y1tVFRiamER
QzwSkjNiD6GT5rN78WczjYiWTuEREF2fEtdnb5XjHgeuiKxzH6F0ozOEmRru8MlM/6wVHHmAfCDu
NJFIzlsZeMlQ34gSqBmWlVkb0r3qRsZ+i3b1PpE4TRF7gWeJi+OSQOs2htdAJ7FeS0hdPSiIE6y6
PP1sb3y4nfSJKEBgXcLeVxHaOu8LtIH0ClwkYK2zyH9SUcX2GyhOhhVhod3UoDjNf71LPtxOOq4K
jcJoBGpGYkuetwdB4a5FtKVbg8KvwDp1ZXkIxjg9Bg0rN5CbdK26DIpPNsXH5Yqi8BJhLKibIhYA
isR5s6ocdNl6NVknqIa8TvO0UG2jrNR9GQ+No1YEIXxImAV7anj9f3N2Zr1tI2nb/kUEuBd5qsW2
JDtO7KQ7nZNClg73ncXt138X/c1BROkV4QYGPYNJIyWSVU89y70ca8NSfxkIBYN9CrLyQZ+s7HD7
PVxGCzJnkg8qOfbpnN6f/6LOTBE5TVPr5PeIr2zyzoZSk1X2J9HU4ljpbvbkxlXwBMBbP0xVnYHk
RMXn7vbPuKj35l8B/4luEDuNNPr8VzRZHHOQCusEMB4NMdTTAP+UHYDLQIb7yjCnjRZazg9de6cp
E/t7XtrnArBtgwO7lK+3/DzxZdCBQcjd5JsEIfQj06KX2893cVQ9/vq5pvUNwYld2pwNvheNudua
pynL4SQEUte3hVU4P969DK00j1DI3WzRwTx/jQX1wUSjzDx1MkalECnGA5eRtn/3KjB62C9cnOQ+
S3IPUpNN2EW5eXLRaETzuGI2T3VVvDe8zd2MGaRDu55m23JnmlpS4slVmqdYMqPtAyCRnkJS9/0P
4xpsPTpzpqM7jEH+DNWRl4POz2PzVHmzZKJuRnstLaaVe+rK98dP0J6LRBsW/DJdTERVmK2oWAVF
0COVYrurJ09fOcyXQY3gwl0437tkZUs/AHClbZZlyjqpWJYvSH2N3zJU2wAo08Awuyx4SkM7WkmF
LyM38QMMI28QF2ACyfkLrAWsNZC8QD/CqDoplbh/Eay0B+SAgV8jTLSmcHEliFp0NoUr6Nm65N6L
IGolTgiZMcxPool7ZF+q4im1g36TGp354HslIs7tGDnHdrLtk+9VzXNWa90D6iTVIQv8bM3U8e29
nhUDFL8+nVAaAL5J2bN4BUOah6MHfefEVDkDudCXxYtb5+5jofTuX8/s3WdPZSngCyWDdGcFbutB
RdOb7zUadcFOi4aK4b1nhYx+fVVm2zl1ewXVHGPobOd5snK0rkR97iCf8Z1L9ANBvwgUtcTus5Fu
dkK/trmPkCp6NOsueGVy45yCMuoAZTZD/9szYL/IrNOMnerbcC1PmsP64sVRYb+1qQ1U2pd24Ykp
XBcttvLk9DICxJB54q71y/wg3S72AJlbKUgEX6+fCjnNECE1hWolml0UAIRJh0mPifw8yrpLOQyF
t6WqmNcdK1cwc456f+eTGmzUqMuV83kZBeZ4xmkh2AifMcv5URlGP+WyKc2jlkrQ7DI1UKW3zP+w
CuMrn6YM7EdWOl8laTItbErMadjv4h5d1OogZzLp7bh57bXNNwAwTJpwzrIP3Id6VMSjbh2jWnzQ
Df+n1tlIvspqWEkNriyEfufcJQHibJjLl2ZaJIRGncnjbD167HMQYq2nZUcYzb9vP9KVzwOU1GFu
Ar/Yppdw/uL8FIURqLf+0dOi+t5QQw44wwtWXtz1VXy+K7JmBrf0+SojyYXpBNwCYYc8q9P4wQYJ
3ur9u5qsxpl5yy5RaZlPFw5Ybojq3jFqDKCgVVQ+RLmvbZHc9FYe6MoHYimGk3ME5CZdvDYmG8jr
j753LNBc+xlVzQ/BK6YJYYNluf2Fri1Fxs79KfhOZG3n764tGKBoYewdFRP8n3ZlizvLteNHAzuH
lRB5mZG+YRXQeINlbl7IfGSGXgo7HWG11sijp36Sv8Y0WsnatDLbMWRrT20hol3foFO+8pj2fGGc
x0UWF9RCXOP+/Kjnz4mCY+I5YSGPfRUlwZYgXIDaQzb4e9J2fXQwssj+7rdFhpC6bYMEROvv36Lw
y0MUezo9PTbFKwSUUoOKG6VoWaOd193FTVL9cGszGrZ2MwBM0JFFh9o25vVjK8wOw1Z8S0B2MSrj
/w7M/leNGUm3IbmTgLo8DsYGTrr/pZ2yydmNk8dcGt1ib8sVEd4nSC2CYXRIBndl5Tcvlanb5baT
IvjAvx+qre0RJfZVW+ov7VCa4x46lPO9ahrr7zhsquRUoJYKirEqpb/yQS+TIzpJFpvUo19NabfY
O1VZB+juSu8IN/VLWhaffbTjUD7QPmax/KiF7f3tvXrlnAN6QYWDVsy8ixbf0BqY9erp5B3dksQS
jeb+mMk6WunqXluFSpLmu+FjGLTk88P2GUU6n3PU8pJdLj1nG9eZWFG4unLuqJXp55AxMHwQ86/4
s8syOIhsdzyLRK7ioNlW/9HO2Xe2uXrurn0m4j1do7dXt/TTKfGKcfuu945ZO7U71x7yDzQ5UAA2
4NU80BR17oqm/E+vkdRZcGXSjReLzeHFwWw3QQzD6qK4T6IQsn40dCsf6zLdmbEl88VM+c9rnF/z
H68RG9PQmpTuHT0sCLAO8dXdOJbqUPZ19zGYCoNTY/VHEyrVQ6vicSVQX8n6mIhS4/s6niFszcVn
RDyrL2qUC49tlzc7iKrpPbY6QG+7ufSZxvJY+DYoDBTTS9VEz74lASq//1jYDk0ruucGFd4iO2lV
AVdUx+uBvK8wNmaDG0Ti9OHd7WWu7VjG4fTZGFYzgVicvhQ9WNUh7nosJnxN4MNm0yYRkfWIRpG/
0iG79lkRfnirRaD3LQ2qnBTGajRZ/tEsNPkP1kb9p4658b9qSIYHy2rlU6nUj7BMzWctmNyft5/0
SgRgBEq3l9pjnoEuPmoZ50iV9Zp2HLomNdFfh3obYGa7Nl65uo5HGkZAo/pfdsyswKwcKxHasS7r
8YOudIHAueG8vP9pGIbD6oHWA6Bhftd/HJHIRIyk9n15NOOyPLltqnaDct5nxD33fEAigl8hCyOo
MRE7X2UIIaL2qF0flZF5O2VONfj6wdnffpZ5jy1u8TdEEWAcHa7SsrJAmU3PHOWKYx6RjU8iN/6N
kI79WOVN+LmxytWR4pVNz8SSFgDPxsPZi/iS65lQQdKSWg7zSIbW1rFXZbwLXG1tHn1lNwDS4ICZ
b32zpa1hZ8gwjM3KO3ZWaz8wVvEO1LNrXdorD+Tr80xvHjFfnqwwMEeUgR3vmDuTd8B6AlmNNsR6
oyiSL7c/1pV7B6MZMEXOrOF0Ma7E9ixQSvDuvMkptmnl6bs4rsePSamJh66LjM+WVNXD7UXfDIUX
W8QH2efQFCTPgzl6vhHTjjE9LU9x9Ec7Pw65qT3NIKbfyNQbj4lXif7QIWXwKpQhNLgTTeeTe8rh
pDPWQcdlMN2vjPdBW2qYQIhN0/TTP0NbYJ/DcFYa21al+l+WLXT0bUvVBrs0kS33Kn0BAOitM9Sb
2g0c957iwHv0R6NN4JcrXCqMJHf/sYa8/IgEwfCXZrnJV5MwCpy7C7J77AgqWCADBPvd7ZdyJfPm
imS2yuidYuwNNfNHCAiHUcnaGr1jq6ns3vO84qBsMzvkYa3dm4mPX0vcAoHIish5l8voW1xgaXI1
n//tIGJ//jmKbEirCpHx45gjeoVdlHcc0r59/90ETIRt5jDpoMW5iNiJ4FpFDphM1IEebKqZTj9E
uAHZ/VoVc+0AzSGOKZzv03pcBrqqwCQwLwlBCC4+BEai9gYeRVunFs5KjnglIlDMAh51BXWnby8i
N9YKOpoIShy9VIrnrjJxd6tE+f6smsfgnc2ICXLeRbFp444VJxQ5R2Qm6gck0P297TXfbu/Aa28N
1DkbYMaKU9OebwMSs0j0cSCOhQhRkTRi5+BUZnafDKbx6fZSlyhYEPOg35GVYCZMU2gRAQjPpITD
QATAWWKbN2wBsG2PkRuU23Bo4MyN8NJqO3/ITLWbJtQRyuKv//AjoL6S/EKlncuJ8wcus6DRyp6k
G5Q8VQQCCHsbK7ad7sp0R+fM3ynf/YZOTvbEh9UOjgySe+l1jb6SHV5780CBmSrQKuf8Ld6GZ1Ni
a6igHRWyhPcOznsPSusRB7XcNVXGK7czGTAdGAaOgHEvnhlrLPDcJOMYT4otA9bgNewz/0EnGzjZ
2EQebr/ka+djDvOwGUjVWPT8Hedth2RQzs6dhNPeIbhd7nwDVON/WQWDABv4IinH/NR/BE9HrwV+
go44UnyKh7JzjKOZmfVKBLv2LHOIJNHgrDO4PV8lcvCIKhh4HfHf07eMZyJqCGdtznTtSvY9klpG
w3PJsuiUafhpBUiq2EfhVXijmtLeNrYH33OiNKqdfoIYlK/p0V7uQPA81NKcROZBXEHnjwZW2IgQ
u3aPosH6ohN1uBNZ0uDZYqwF57ck6fz2Zy0imcHQDnbMUixCa3uheWaCKAaGA3JjIp8w+wnXAm52
Sv9gUxZ+8rlOupkkKBTg5sySzaOjpC5Qa0/pzZt6mN0Hdq9bMDCqstp7iJfjE9nk7bSZdNw+uPer
NSnWy7ODjiXRl7QWcAezzfOXpFmeFgLdt4+OGTAzzcbyqbez6aFHdwp5FUdbGxRcbjgWpJnB+Gxu
z4rFvCKNVAmmq7KP4wwBbJUVHIbA8Va29ZUCGeF06kVkHhFqoV10/lxxP+EqQtP72HoB8PGgwuPF
d5W5c0f8iGIzCQ8DPu3owmTimAZJ/9uP6nTlV1x7Vrqo9D9AVMKOWrxc/Cdy6eOwcbQyT78fKucn
hjprSda1RWZiFTknDCt/GY06Xa98RZV4RIDI2xaON+1aewp3t6PRtX1CLsVdTfLJ5HsR8ySwH4wK
DfcY9PgvgrZx7oiQ5TYjBb+jnFwbGV87vEhOgulgSf6xaC6ERms0li2d4+QjkYBrUHXsM817BvqQ
rqTuV14gg2latLT2QMEtQ6BduWoISnIEpksKb8AKm5IW+pfx7oDO1IOyhPYb3Qxyn/MtiVd1FY6d
dI8Zc5inxgYWEiM1dfs7XUZa/nJIBMwC6Us55iLS5mOKf1DeukerbMS+yBWDCam7jy0i9LvWMcPj
ONX/I1H+nzy2y7YJG4Kai/PMeYPKcf5kotT8Xncr/wjkYoIA1Onqr6mu6JQMHf4qJn/8rPXNGO5w
mPS/paNp1h9vP/e1jzjTZJgr8egMzc5/guvJqPbRNDzieG2/4iAKl1et3mNXduUcVEiJyY2Zui52
JWVk4RvKpxfV26+eZlrPejUEe70di5XzduV5bK4RlJYs7hQoGufPwyjGaZBpkkcs2awtRE1jh2Km
dv/ut8YqvLaZJ8YNttiSpVnMVlChPKLF5X/MYIptmDJlK5nxtWcB2gcqE6UWouCinkgje6KSYHu4
fiE/WKMP/z6Ni5WqZf7CiyuYLgazK3JwMCZLWL1hx/ync71jKqrqwU6C5p5om5xcP6Z311XDY1/j
3mp2pf3ufBB8OQRLE7YWBLiZL/tnptZP3kTPMKHTVXrGB2WVdYQeb1SvXZ1XzjYB2IWuNfNpqPrP
14mYOOOQNJUnHHOLkxVK28RpuDJxYgYgvEvCpNlXUrn/Uwn/P4/3le/HTtRxW8JiAlTfYl0ncXNp
B7I4oQRv4jWB1EAMbXUlDL9ZSiw+oKASBAzytlPeZM/+SHhdux01nMPiUzqNk3Zf55HGzqfFH25Q
WCvv2wwLIxT2LPN3rXn2iz5YcYeYZT+dSgeG63bskLDchRrGzBvmW6a1dfWqjDbkZG2CIdYU4rcc
j9M3lCxa6PpVqWOJrFJEb5LE9T6Dk7D0vQGzRCJTqVCCaC2JrnGL53e8ZcxshvteheZfk5wGHRq8
i0yfIhz+xqwbiqkpPEfbZMi+ob2mhUn/sWLibe3iNCiSwxDLWbHOjqTC5tH1XtNitgKq6lQFCEWE
ArmYysfKzA8N/VsyOoa+YzquqwddQ2nw0I59EW0xEXDA4LshCqYguzOxL7F3tbfWUKlxL4YGaQFz
iqJvgaOMdFd4bdVu8B4bvo1tKZAqTOzO2IqhL15l5xTtzpNCf3ZKdE5RjW2shyiZgKNHLpKCWqt3
PlJyRvx3E2FvvY3pT9MWz8y023M3u/2zLXLnayyyzn4KZIBUDhRYPXq00yaxtlqelb9Dw/skQJh5
uQWbLvE1Y+Q6x576oXBTFE1bo/RdtDun2r/z9M64L4PaZ1AagOrcODJNf1tZpp0mrOiGHdiRTMIe
i+TftwPhWyq22Hwzogv0A2raszz4+dnyelzLw9hVp66r8xfwQfLJy23rNVaNjsNqqNqDi8Pgg9C0
7s4dtOYOexQXGdHa0zZOGmAMXMb+q6GnaiVtuPrTCNJkzTDvuXkWQdpQRcvbz4dTkznJxxGVxpNe
dZO2xQW+QIYiVrL5XYMTGA/I+SmypSxpi2eZKnSKsPHLfxRoof+SmVHUG0zfGm17++VdxoeZOjHf
/JR3wDvmP//j4Fo9txjq8eqUZBKNBkWX/4ODYtZaRXx5+7IO7qwWGD+YsctOta5KhIVjS52w0xS4
0WnGJyR0zTvaSO5ftx/pDcF/vh9mzCJtNsDfiKsv0eilFzaFHuvNSYRGYu0MN+o++12Q4jxUpGW6
90e/jvZd2CIRYJrMw/umcx4t9u4X0yuQvo2wYcZl16vzD0OuCnfT5Epi4kcdnO9Gb4Rt3+H/uR8b
LzxOQYyHFODt6NkySsNmNJ8hOVwZWW5vB75Zsk3yZPjWKwzFt0zbgvroNRMSvqgr1s7Kjru8Z7wZ
izf7Fcx9pGWW4yKrGuNTr049AQGZ0ST/jY5udN9PY46ic+VuRd4P+9tv/NrHZZozw3ZmnvySqGmZ
dRSTPqjTmOTmUThZhAUOdmVxFLzP+mruDdMnguZHacgIjKL3fL8iVk20NPAVZkvX22Yy5aHszO7d
WQGrgKryZiwqifjiVEyQ9CC4GzWkF6PY9aVR7jDyWKPXXnltkJW5WObcB+rLIu9VtoF7nhHVpwSZ
5W064pms2qLfF1G4VmheXQoiLY9jeoIdcv7aUhGkmIrn9Ukr3GCjJ7q+GXSYiVWu1SsR5UovlVp2
lgwhoaLHtpwto2FRRe6c6kAftDZDGnt7ZwiwKdW68GUonfYTQ43mEcZmFG9ApXQTKlz0OoMyL+9u
b8zL4oZRKVYg5D1gpCHinD82163Wxn5VA7DUqqMTO94HDWZqSAcnhSkWjFWN+OQYPKTEi72uWm3l
brr2AyCiz81cYt5Fe9PEjrALfKM61b3R3+WNcIddk5ioysksV981pLU3pdEg4ce5uguB/a+AHS7j
+9wemucopIBMmBYXEF71A+LhwXRCrj7d5BnO3j0ugSvv+coq86QTZRcUHSGoLLZXPMRaU5vAt01f
GQA3nPohd/X23adyxvUygmTaRGBfAidwI+nMkQL0VOgK0V763lvdX42gV54FtBpjACDczDyX82L4
F0kYj651iu22mJGoas89oq1kzFdXIZIxTwWLShF3vjOZQtL4DhP7FM6+uVNk9C8xmd3atXttmVmk
hhENR18sm7dp67dO7UtUGfKkea67MHiahli8yz1sDso+23ve4Xx8bD4WCZhAbzdRgWadxlRj3uSk
+bPSBuP19mF+u7vO73WWmcHIPM0VSG1a+RW1YGSfSj2P1R6bUu2T6YT+LhJo+Glu438chwxlzD4b
9g3mnL9srfdRMKuiYh8kaXanVGbsrbjsqCjUuIuSWOxrXDv3pJf4fnd9sU9tG7HMWpZ7OnH9k9lX
/aacQUGGXmEy32YBXjfTmi70ZXxm4k0NbzG1s4EkLVoGnbDI0kVinpgmIL2foXeHfnGDX7rz/luH
ViA9HxIErmymXec7TxURxq+uAe+p971vfoy5e0kY/2IG+LTc/mKXyQiPQm+a/j3twAta4DTQsh+o
fdh9aB6S8hrPJay1z0k1hLPPafA797N+JUpceZVU2Ixb53AHA2MOyX9ktDLtxVhEHouWY/owdZXz
5EBkw2q8M/SVvsXieDEtNCGrApRDGAhtq6VRnJJdjGkO5nOG6ACv6Nji5qGmVlaZo+cf+/5/q8C7
d2kmzTPr8ycqW+wqJifTDr0skju385JHXXRUpWzs19jt1mLT4g2+rWfPdLRZ+gufokVsCmU7oJJt
+AfBCfgaJFF3X+ST+akv7O7+9g65thQD5FlbhEY/7/H80aKqoAZzhXaooAA/ukzJv4p+HHed9NeW
uvatQHlQJrIXoTksngqzY5gPWRIckzxyjyqMmiOBaljZ8ldXQVDJZ3iFbom12H1+7pRWjgn9sSfW
bgtlhd9zOSSfb7+2xcGavxDz8Blr+kaZWA5i9HwSRZcN7sHOxfQICdzfi3qeTMnC7j+1qW1uC9uC
BHN72YuvxVgaohkxfl77YuCIbQQ3VjbUpyjuxG5Ak+oh1kpvn+MGs7IxLt4jS/GYnGFwrgKv9fON
AU81lkWo1ScPV+wny6/FpmI2vnKylqMmoh9gPQCQTLvJkyA4nC/j9hHi9l1Qn2CBGOlsUIkI1hia
VbTTmizFRyQprQ/SaelWYVdtencWEmi73Pa037ff7cUn5ZcAt0WrmsE0rPRFYYMig+3HASWHdJ1e
7VxHDAKXokQ8x2MdDvdWLPxkN0RuuKYsM2/Js/AC1pYpDXkItQhgweWWLUpzkBPlcjhEsttQyplo
j4re2Hs0+x8ar5F3jp65v+2kgXLaZJ69At28/Ng2AwhAX4ANSLmWUJwyUrWs7SI/GXnp/3RHx35N
gmBYSbmWQj98bKIMkhvMmWhlk0qcf+woqKwyqIb8ZBVt/ZF+trWvsb/5G+1D5rZ4Qfn3QTB2eOeU
Qn4fXa/bSh97x90IJO3OVUV+dBKtfkw6lR2iKhUrr+HKbkSYEablTNWfLfYWXwLrLaPRnaA4hR2M
9q2wGE10k5G8liG/wjHK7p8OTugHjKXcx9EM+3u6Lfm7Tx4TVyB4nDzubH2ZyyfeVMdeWBantmkn
RFUVMJA6eidOaf4WrGLNaHmyHca959+CObIoxrYtTrEmql3daNlTHWLMe/tQLWvR/78MNQN6b4xx
xRJRHqleGX3YF5TYxvjihXFIpznSjiX+WHfWVHT3adcEz46fTvvKtvvPWaD6h84v1fvfKiAX+CRc
4WSwS3pOWxpAKDskastAuvoGJFL5zXDK9u/bD3zlJM0TV9IeymwgdPOf/5H80M6y9FoO6UmkrdpO
zPV2umbK7e1VLu+Bea7LOfIoj5gOLbLVGOBc6UV5ekryFCVcIBrGczqMDirIaHa9DwY2f0JKvhk+
9ya9uGyhponeOqisFKd8NMWXxACcSTbmP/Q4zawcwGtvj8hA54xOKE2SxfmT+ogdBRXDyU/Kr8jy
VFvNq9fMMy+yOZ6HHcBeZDtADVxEoc7LE1G4sC0bcvSfduAypBjy4Xc8TcFOt9mSKx9LXMR3Bv9A
6ChpOdCsfL4nxsATbdiG6UlCPNAO8ejj2F3lZClbTOmSHPajgO5vR7l4LKXpM0dMJ3S+s55+4WYI
w0ZsxzwzTgHid9lmGtPa2nqtbgbbuk+cX2PcqRLd+Mr/WgFyOFZ17zx0dd9GO8OoahsKE6b1G7sa
5NFScaVvQixCnpWn0F+BCg3/YCwm63tcdF45Y+xk+TCmevUBfyGsPic78cVG07Io2NVg1ZnDdDjO
7AJIDAfm/W21kV1UwtpoJ2q6oq+GV7exzODe6rvmm+XIFlsTywVEoqveSw5RG+r9QfXIFDE2qVyE
ypy6Vxuv08ENDFUYmfiloZpE7M3yH1nfyexTo0QZHla+zOWHAbalU5fTYWTbLXaCXQ8BxixeeSqJ
lJts6FF2FXgLhAY0if+wFPnN3OuHAL9siWsUF2Ev+vKkK0peGGnJxmn1Q5HZ0d3tld6qg/N0Yi66
4AUiSoQm5bKrWWUOPmYNS0EwEbtGk9VDN6QuNuBKP45WiYGENgU/PRUaL44v670Jhu0lkFX6Db1K
gw55ZzZbBOWChy4dEvzMvGybx5nYMExJSW6nEPXZSB0ntLv2tkisX1ac2iuYhCundJYeJEkA5TpP
E84PDYaEpQ+PqzwFmmORFmBHNpZte5dJ8G9lnH69/dauRFQKcnRXYNTDxlk2KutUM4bR1QlyZg/H
0Eq7DZKE+p0mizUG3pInPwdUhiNA+mgA0OjyFtHbomqdnLpuTsBkGMp6gRiTXYN54EswTUaz9yCv
FAePOKg2pT9497ofjj3ML13fmVWBbZ+eykSgaqrki++m/c+mGAt0EicD3XcnrtTu9su58i0YZYCO
n3EqVPaLJB21JtGVbV2f4sIbfneisVx0FEb08gtDn57AVqzlDXOgX+xhD1lcQd5AoUPX/PzrT+yv
ZqxyHdW02tiD/knCTd+N3b/GUARI04599pi6cX2IRtEfDVc2azrAV4I2YxxqYjoMHNelLK+EG9Fl
sAZODnYGltXod0y1PsY2npF5mtzht7mG2gJucfnUXEezXQ4Yhbk3dP7U0u7phbmsGYYpTjJVGyH/
T9A3p8cgDa1qV7qOFt8n7IR7kWNkiROH58iNPzJK3WVVS2IzyXbi9KJagEkBg3x/kxZO9AvqenLI
8mpEpM0N5QfNpWeMD6g7/j2BjE03cqjtY+U6aUgbxcmHzahn+SdC+vQSJJl6QWlTMbBv4viL5UTl
tFFyHnubYDc7biqv+Ww72QjkEslQMAdm331yO7/7VVrBZGxTTQ9enRBZSixti/5raqbxNxHLcHrp
XS1OuHVk8opfu/917HGYBJLufa4as/3hBjb4gTLp46fcCGJtXyvp/5iSEks/q8MxkNng0P1bB6IB
F5rm5suYZMOr5try1dJkU2+EM9k/AhfAHPYthnbS40h+D3WV47QR0s6GrR9kuOfFPcbZQ4ro0aby
WucLMsVQnOHLdp+tUA0Peh1BUVA4uuAD6ZtlDDcSt8+NUfGqNsVUt+ZmMnC53VSZ72FcUeW47UZ1
PT23MJL+pc4VFTamefssdC2Qe9cpenWf9DJs7lQOaGJbJ1nDZysaH6VVplPtToTSuOdeLTF7GcDm
bOLYQtKjguACwzUq+i0KSvgpyKbrf6ETbeIRwji+fnKCLBmeCysu6nupUsjPCj1OLl9pe9OW2hpB
ME1Tfn4fdgZ+L25VBewqU6+z7aiP6TfkO0YPhwFDfEgTZqebOpspGsbgNk8gtr1oHzuJ8Y30JBup
x2MXUxNyjmKrgI2UMOzLxNhnnRdXu8HqnGzb9nn22KSWW+xkOu+w1my13xT2PGwTSQ17U4HD4jaU
g/3T62ukYDVp6vIxnHrN23b8l9rkeBT/yCdUfjelik14HDnEw9nBMncxrUi0JzFg4HwXRVkn72LN
CH44ZouBBSJvoz7b8XgY71iSv7xD+Cy+n6fJ0aYP7O6v2HMqbHXIdtmwALnRPShKDF5kOcr4kFhu
+5LHWvot8UTyq5t6p0PBSKh0fzvaXkmC6QSQK/iI6IOrWETbyrQbpRtKP9X4/24rP4wfZbEaYa9c
eGI2j59xSXPTe475fxQqCBj0Pmi/6UTzh6a70Uy7NBP5rhRGs5KRXF0KeRGaPFQ/6MOeL1VY1jQ2
U6afmO0XT1khWwSom/Eh8ItipYC4EkFp4VB7IUiJMuNSxjAmKjZk8NPJNLPqmOIJuJMAY/YSnfof
8JiKrTE61ffbH+zK83mQcQwGu77L+GXxKsuiawto/ehA6nr5Kddmv1taWMXfwVhnK3nkG6pwcTPS
KMK7jQYB18TSAEBwR7RZo6MQ1+USO2NuDEKcRnqMw2hWj9vOG7TnyXCicOt5U4DDVOkVvzVGpPDU
uFRfW0LAb0BGubbynS83LthbCGu0kcB38jrOv3PWBkEzkVtyaVfFV6dxhmNkJ1gB3X7d8+s8fwPO
3EYCgaBDTmK2e74M0nFpEASeOjWxrGCsTP6uKDKcpPi+uzIkiN9e78pjsR55NDIG7F9vcR71pG5t
wI/qpEuumCq0wj3apXJ/exUa+9eeCxIB/THoMaQd589VyiQcbceqT2VvBePWNHsNQO6IsZWhxWmx
H7nU043V+3HzlJhhcGzFgDrQ5EpsdpxaRtm2G/wUPo3TDsOdMxjmyXaGLr7zUYD/nNuZ+aUpUEXY
6WnZTJjGxBLuZNNibBUkPhZLeVOIL8KuS8TTy6jxN0NiDPou0CuJl6VvFz8xJS31TdcrL9njFh3+
kLKjS9ega/vZFKPEjlsv/fGuEkIzNmWrBpx0Gt1vtsmAXfAeJHX0TSWBHpJKZCY2bpGr6s2Qd1kB
ms2pX0TKJBYk9gz3G5Vl3eH73WBJ5SbWh4yrdtgoZFfLnamp9LsXRM231AybZK8mNzQ3Hbpi8lDb
+DzvWgY1GBiQpeBQPXjuSxXNMrFtFvUtgtgaDT6ZRiiHd/yyCP1wX0zPiT/V5isvvem2WuK2vzDs
NbX7Jgyrn2PWRt+DslbFxq2Dutp4Q9aSg8lK6Ju6FeUmFXPdrtAT6XdJZeHB1QHy+9SXCiFoRiIq
3SYydyQKbqV2Cg17/AJOsPjRGw52QuWIVxu3kfoH9Ato21Bl7rPCnju98yOHTxDWU1Pfab2uqwOv
WUVYcrQ+tnZsKHEf9R1Cp26gGdNpSJK5eGglY4K+yKqfMjWjZiOQW+7ptKbNg24pVe/CPCx+5U4d
4TXmthQjKrLTF+5VVe/1rhg/l5FrfWdXVebOc1PN3IaFluBMZ00Uy4YGPw+GbOfLPdA+MqLbZ2IO
GMuTzsAD2AZ0VMrAxcWB3iZMBj/sT3UYDVivGMOBaiquNkEXFLswldPHftYSQc7k/U1YxsCg8Q2m
9nyYpXRpLdLeiKuiP/V5hUnZWAZbvUIm+vYDXgllqLGQ68+h7LLf1SXZ5CcmoqK5JaNHlPHrT9bc
A4mzMd11TNVXrscroQycIdQGbvwZnrcoq/TJ640QL5eTm8XOh6nvMQ2PPFmuTHWuLANPyZ2pGrgj
8GjnkUxLgq4rrVidplGmp8lq281gD2smNW/Q8MX2mOdvTMPm+x461PkylSfqpilCBMqpkq2tr+Lu
A46o2P8ZaYMPXRTaw8nTVP1NL/KarHMAXbjlBGTBRhOp+0+TCvkVTRdbbWytqkPkaUL7LyMjpd1O
DpjBzURFkm9tHYmjTVhM8U9T1mFzsOvK/5abVRyBEc1xuuxbjWq4kSP1SN6rXm7i3sninWxMPJpl
pzDMTEXvwv6Jq+lnCh3oObAz77nXk/anSif521ZVcsdGrCDZpVU0AkbqSywyo8jH3VKvbCb2agIX
yhWn/E1JF5uYYhrK3uRal5YrZ+8yk4KNzyU7A9Y4fkvlrEpzvCYNkXcKUTCyNp7Smp0NXO7QhKa5
ByGS/c7t2nu9fSAuUylWRTmQ/IaO2AUboK6QuuxqiwNhJ/JzOIrmccxLAASOviaodvUBZ8mQ2XYC
vMWi2E5dwjsK3u2JMtON70xK+0921JqfMnqotDj9Yq5q1rpz1x4Q9SDQebxX5OAXq8aJ1SdSau2p
pE0zbKReyqfJtNIvWvD/ODuv3riRrA3/IgLM4ZbsboW2kmXL4YawZZuxGIrFVL/+e+jvZtQS1PAC
Cy92ZmfYLFY673mDZ1+8P5hv3Sgo2IAAsRKhvj1NYzEyWdPG5bQLnQ7q6xKmbjyB80OEF0bSZ5s/
vOGMJKCaWX/g+DDv1bpUNyM36MQuIcSl/dRfVmNhfgfOIn7DrcXdPOPnAlUm+unCvidNzywfAj8X
H1gb1nXfuefIbW+MGRgQVx/+w7XolA7h+FMRjlpNR3dErkBdWl1SkuEL3Gb55ftD9sakgC8JMseF
frvzndwtTdlMzmyP09G2uuEJEKKud5SDoAMmeJ1fpcZOuFZW7d5/7BvnwJYcwXRAgrjlybzcyfLI
V2up5umIK5Kx9yRQQJgO4ui35vQZ4/DwzGv+NTw42TohMv3/9ry5DZ/caWGiNkVYu9MxI9Tsp02e
N3sd1NQysVBnfZDlGP0oXDV8rAkYT+amvJjWKnzeAAdAjnbMNWRsp/lWudH0eUyLIdurqRufpD91
t4F2CDrs/ax4Enk6dvsl9VEgaqu9U4VhfJJqSG+Vlasn4VT1c+EH0o4taTz5BUgBFa8l2sPawD8+
c9y+PpfYE7fG2WZusVG0Xw5zGCx57epqPrZGFOyLqMnpLxON+68fE05IgIoKAgWSn9P+beaPykSz
WhHxOx3o7XfXmNUNT5nySFqmDXHmpV5PWej8NJggdEMZwmHm5UtlTd150eSUxzHNF44XWN9m2sVO
S4pmmVqfIQ6co6G8UYRyjdhcQsEpEb+fNk4yhDBD6wf1sZtMr078MV/K7dDN091K4EN1sKmJf/TZ
LH73FIXoLNzC/Bpq7rqJ3czk35ZVacDrpKw6Z0P7+iPjJbJtsXhoQ5H52+P/D7ARVno2AdDV0Zgn
MI3Zpdem23Mr9vWov3zKCVvEwhtZmStbK4d4eDEKYy2pwbLqaFMvXBn1SNJqhG/L+1PrDQYFJxW9
dJgBfHT2ipcfuzL6YpJ+QVrK6EdxyZ39gYgBvZuMVlyFNNs/+G7e4GRbzleOCqzLHsftL+Zo+ck0
mepiMEfviItjdJ92RX3m173ep7cfR12O4hjlwynHPeJ9lyDI1bGCp3QIRqxPgLHGfVRL/8zt5K2P
zBfm8rzBAFhgvhyHwCBecg06BRO5R/ChSaENvPGcv8Nf4dLLbZI3okUMNQg/EBbYy8c0jWMPWcP9
3KXw3IFGpl8aOp13BSEjSYF3BcVfpPZ0RWw6a1O5N7Ae/ywHnwD00O//h/FFVcG3B/0BKNjG/z8z
e8jg0vuNRfGaa+NoFc10H4SdPCyVec4C4K3xhQ3FHGOU0WCcnINSUv1na80iGhwV8/8akqBdyv37
0/n1sYdEgfgBGpXbfe+0y2OHeDSmFgc7eHdxSZk/xg541k7CStz3gx7OzJpzzztZtK0l6nykNjmu
Xq2eSLgcd+46XsuwM24We3XO7MxvkF+YOi7LFNYJbMRTn9YJAePQBdF4xNtD7Cf8uts4yG1x2WFM
/JQ2A7ZTS74EF8PsNx/GJWiOle0Q1KvwDz/z7m8sTog+dNRgeYHOneKGQ5YWVtB6oGa0fuLMqPUH
aB8NDoeyPvfeb8wenrUpeOD0bQl2LyeqktHUqjBVx9Tog09VV9GrGQZZbengyqexVRbrYyg8nmyM
q3gygnB6ksXaO0nlACslS8d+tl+peaYYXXoqzwzGtk2erGu8CmwWNJAtwomT7aMRweKMGggRz6/g
g12vpYfNVddcC6efEqu28D0m3TXxJks/vj/n3xqb7ZHsWoCJ2DK+HBtXVr7FiTgR8UBlmaXCubB7
8vz+h6fQQnDhNcDcOdVQ+K1YiUlLp2OOldGullN74S1pdWb9vjGnYEPTpt24kci1Tr5zvxkmkBkx
Hb16VAcnK7+5qwx2Hq2fM1PqjVHjSZQwaDmxTT41ScA515pdGmjHWesA4nw37ZSDeej7o/b6UN+E
2lSf/AFZ7XSDxWGvw7yLXY/tj11oca0dwv9uL51VJzRS1EVBbs6ZufjWQ4ncYBCp0cBlTjAZBURf
diV1qAH76TCMxArStOt2xbLO184s/I+yMswzqqTXXw7uGKqkzbeDW9wp0QqSXV8il+qPnKSPqpvq
695uv07Ncs5RdltJL1Yamx8PQSPL25Fad7rlkmWzonn2MOaV07dUdc5FjWsMjqf1YHwq6j6tEIDV
wW2JxdCHfDDOmUi/elNCyTYgAQoixIVX3YLeAEBF9tofsVUOY1mRfirtwSEdyTqXzfdqkvIoe6NJ
4GnOGe2evGtqGtFoBBkGKBF672wJrETP1jkyxhsvBB9h03jxB1rrk6fMNCznyGiKY2Aq/5BN0ceg
C+c9qQSf3l8Nr3kqtAb5ZqAHWzcSrdTLrWoSdlaiusyOdgVrKLHzPOgS2S62ituFwLAkZAcHPtdr
lR1WJ1zvorVfn3I1F3cFVtv1XgGBZxDPRIBrhTFmv7x2WqEONC2pwnZbu96ZwvbVYtqmNR1LiDWs
4Vd6w6pvkCdloXG9wkj40dTrYMR+6xfH3FXznepU4ScdAvAzhomvvwkANXRa1i+Ppmf7cqT8aHZc
p82KI2bzDeFBckwIke/3JnHO9+9/FU6JkyW1MWK2mB42DJpsrzq3C34E+ewSySjDsv5RILV40A3e
MZugp+u4bVt1ebnqNbtOw1bhuT1kWnwdJt1/tBAJGg9O2Azu/VhkxVWF7WYXm/bqNzvPFd58ZQZG
7wCVRkaUlC0eJzsN8qritDKH37iqEK7llbABTJFHJO8Z6wpFUcwFnalqKD36P0EWJkUlSnOniS7C
PQcN78ZbkFRiJBp11bXysuohk0HQJBWOX20S+qUjD4NVlTvDavW0W7K5947ROqxPEbdpa2f0fvpn
QH740R2gKSeWoswZ1OpWSZRaWFQL6ervTTcZ5lUubLdlQZSuTIIi88gftMZiTHLbr71kqMb2ck7N
tEgqLOtZN85P4ZZCJQBL8kNq11hBZ7Xo0gSXR2+JUTHZ2WFalynnMlLA4RDLhNM47JOftGIi75D5
c1dQ0pIsmdTD6qWXlTbgahRARbdNUNBs477RD7ve0/6dl/ZaXUauVjrxXBgFe78Yyy9hW3XDJTxs
3zysFrm3STeMqvnojmU37CHBZU+GOcJOlMIMeKXKHM2d6dALY8wlMdNLnXs/02hOWWAlLopxUGPr
EhMo1vYcznb+XKMkwFFo3XpzwtDuFKdCzXhSiCHfTRF5RvG6eMYXR1RENevB+kp6QjMf1trHrEca
wjjUhagftaWHA9Ey4aFahZnv5t7M7hlp97tVDPZ1P/bBlU3c234aLfkQzXPzmSrZPURDKR4atUCq
D4LPq+4aft5UqKfVt6chkfR14XkQPf85W93fQhJR05pafQumYfreBVCQpWtBvooiHGLj1m7Gb+Rn
5vpghHOISjAv8i8iV+UzwPkSxXbJBrfD9lNeauJkwClWPUESykNnSVZb5m4cldiG8FmisN3ZDTn2
F/Xi+ENczbb8jcxdPQ1mp/50LHBqBYL8vukwz7/Qgm35hyvERnunTdMCa+2yuh8iOe0XeuDf6Kna
P9worb4xYFlFa157j05JzNK+ssnEjPNaOGIHR6f0k7y33OOkyyxKitS2L6w1s1rsO+SCHQl4Shq7
Q0Rbe9aFKh86ABau0JVr4lyLzd3Xfli7Sz/ozHovUrf6IaJu++x4Ay8oGOQYxn5p9HzrFgp+Uodh
s16lqOTg/Iym/GH4ff1F4hTW7ij4qFBWA8DzwmnC+r5WBTFd/QqDJullOtDS1aVYktJatvFecGe/
amDk2Ql+cdlzURWW2mudazxIAmf6jFsvMZyNmU63GQE+37yxl80BXRQRO4VuyO+ErRjdktLi30ZZ
vx7Jt7Vm8m1qOD1OEy1bYGCVqzj0ynXZe7lwjpSSJI0OWG/ezNyMdBzhQcN6cFs4Pb07VU/5Erp1
QsCIqq6pYgdU7vCipzX2VsfddyzCMVFWPV5V9uCXKKgW+6MM+5Ksu9pWz2s0eiOZwjlGwpnkTnQY
eKXoIjJUv+ypmWq1s7ogf2QhjualplV9O/iFYE/MqjGP21GM9+6arvNO8FJRPAzr4Cb9mobxUubz
dOiojvLY68uw32M+l10A4THwbTV3yz5Qju5jNaMSjvMUA744hKjt71d2R/NiVEPoovDNrQnqU0my
BY+biaNAh53GC1SuT3NXVnZcjtBjEnw0pjYxtQgR4AoH1jGxIe6VyCvLTSLD935mbhk+9pwC6c00
ldMzIZH0QbSha3wk6IEmqVPK26pbrYa2V7HcYq1JwGqjHP+xwhuo3/lZSBJ36Bv1emFLWLO7YA3S
8aarMRi8UeUKqdxILU5eSPDdbdRYzdfZ6rS/K4uu+6YMGxo6OIAeKfxFRITjJCbUNdroEFCkQ70D
xlxF4oiyU/TzZXB0K4c8PMX+vMtsneXJaEdw4oOyFl+n0ILBSxIzWFi3ddB8sYj6QtSF+dFnWz06
fV00OwVaegu/3hW7Atst75oIZ7Niv3H7r36q26uC1U6DHXVtTeheu5IHUjeekUAaY72PdpbeuWFu
41akAvPCXLl2JPm8Wiy0YXYe2qbls+R1l6udLXF/iOHaqY99VznjgXu2PcSsPu83x3d3D4ar3UuL
vUfGDM38C7pRKQ9jClR6545R58Z+hNvzLqpT1rMMA93upDkMf2i++/xNYwm7nXYGKAHFqOuZ4xZi
7IdwDOiWe56qjB1k/Da8KMsAG5ZgXYw/QbrylzENKO2Dtyqr3zUaIxrapnWR3+dlMfuHOSV38WJt
LF3GEW2J31YzmOWhH6PWS0gjVd4l2jGOo2zqzWDvO2Uj95K7/XfpmdXHYnTnP5YBreSgYWaspL0a
MBICZbT3fbZ0P0a7bp8RXpR5XDaGAQcER66DsDnuGLvM8feWl6/N3hZtWexKq6Pmi3rXcGKyMfE2
jLpluXPNrFj34BCpdelEY0oFWvfygjDylS2SXkUfT8rJXHxEu/aDRcbzneE7I50dRwTPgy6jr6Rp
V99JI+79HQ46XnNQyBI+9UUEaUp0kZXkZj8jhcTEaR/JRR86ZwLOqIwMtmhdrnMFLUWk2Ap1qaN2
tG7FPfLM0k50Ac/WHvrVTcZcOkMywxjME79zVB3XZJd68Tp3wVcC291bODpl+SDhx1S7nltgmcyu
oZed8HociCe/7GDnpl11iySEo23Bu4P7SWf1cD1yWrmJTntilYuefd2bw6lB6dFH96ZTRF+ViozP
Xj14fdwZg7XACnLtMjYsv/szSsP/Yg4hMSZT7s8fCs9icJdBGbf9aOqM4J/V+GFVtnlnOcKad84y
Eg0KZqqPvtTVIwb1UR8PowMfNlKdtne0JLM/1SStT0R9VD8NswijvSNxqYlVKNs/PpCqE7cUhHWM
8N5cY+i9HTnQRLr/LiDp1OxmxVrEmGn3xDdnfneEY7qKvZHiObJrPCqTZB4dJrjTWtslr2Yr3g2i
SJdE0pqkMlnt6mszWe2jscoxS7BzGpiqrWX8FPgP1EmNo+TlkAbDT1H6wTf8zRbm/zDSJ3WBAPpk
lJ6VsiJW2cUEb/kIFEG+QETB2n/nk2zF5UwL7Q8ikprJmyqi92QRmbCr1khBRIDi+miIed03WcW/
Q5tF0yWByGACRHPTom8Vjo1Op2tdLju1JG0EyQHtsxm/hHZfLpO+Rv5SNDEQqfgw5Y71NTRWO+NK
MXlX5tqrIAHNND41Jqy7eFBz/SzSueJgMCPRXkgqoY+eGkz8X+qGQzBVATShuRR1eln3w/jgjvbo
JONQ5V891c4q9q2gk3HVSeOaTmn53BA3F+xQ9DffyjycjtIrK7AxDawXB4hRvftmmkmoW9LOq+LM
pFscDo54WCDyGvGy0EhMBjvrjWQIuJ6X62qIHfZNmXW5jqWRlJ69uDv8y0v7wjcXLLeCbrX3IzqJ
79VYcy3i+E2PYmr96qFPXfaAfNBqSEx0gt8X8IdPay7G8Dtu1cOftmkUPsypk2aQWSHYJGstkXMQ
7uwUcWcW3pOcouCbrYK6v8zTmVIU/ryn925dDbdDGa7h3jc5OeFS6eEnkghRJYGKcuRasMvugzUk
npbMAq+N56bKP2HcUBqwhMvyYz1GRRu7Ew4XfGvT+gTI7vwafT/qDr0dZORO5yuycADxyN+9Xxme
NnU3r3AwG/5J4DjSFEL7ZRXqdLYhaLXMR5F3/q8m9LW+GqsUMc88Dk269yDmkBrXNEOfpP6Mr0oV
GvRBe+0Wuwlk7QjK53y3leWXQPJN/SGSiF9jpNlyjmmF5DqByJ7+QYXeWzsITT1CPcCpmKEY+v1s
1igCusYmIrdcIb5xSnIwJ4Xq2ROFVFmRNPMgo8TwJsc+IFFbP74/BicQzDYE0Jo21AIaCWDeKZhm
YhscVMZydIK0uOcKTEHG1z+Drp6U+9tTqL43hhOsii168+VAp4ZZDg2hjEevd62DVZIo2pPgeGh9
92ww8Qbn/AdA256FhelGEKNrzX+dvFEOyhNFhlsc3cb0ETBA1gSfLi6K3oUr74/dfG/KeboqRelQ
JY5s+bJrkxY54hnM8LQb9venkKMH7kDyDf/rZH7lhZaNvRTlkaN+eMDl0LZY/1F0BM+ryjg3wqzB
qGLwnmVoLZ/D1o1UbOrO/LFQ65XcnMDPzqCnb3wKtBakSIAz4hR9SppV+Ui+GHz8o6Rq2tfsv4d6
acp9Nfrmv5Hn/r4+1GbOf/hQ4Dwb9vSf9lsxoUJvavr6ctIT9+uVkt91ijOr+I0ZDKUN7jojbdLt
2/7+f55C2G+AMRU65WypA/qndcWuKfT+/XVy2praXsZ3+JMQLNc1wUVfPoaAD+68/Voe8SeCxWZP
zniD3rxE4gMZtoxTBNlBAuyffYtmzUWkAlV7Xqu1eyREcXXPrKi33ppsIKzmifpDCnr61mKGi2YY
1XHtibLoZiUuFtWfs1p+6ynbhwOs42rCEL98aROcw4DtWB1T3U97yIAz+tX2H91itqGlrYmyHlCf
lsVp4h0unam72Gl/JGCw2EXYGlK4tsPV5BhN0nitvXv/W76xBGgzIvVEebApC0/m5VqgONd+0B/N
fLWuuIIse26oza1r2N0ZePWNAfwrTMNWmeMFi5qXAzhrYwxnbZJvbAdtLNOova5nrc5s4m9NTpi3
sAhwI8YF4TS/254XnOAKMHujGyPybwdXfM4qH05ssEbZLztq6wtXGeWvwFqB47Z+I9VUtHQycefK
Ks7sMSeg8vZBmTFg4BjYoQI45ey1rYKQWS/iqPJl2E/kE4fJWrXqoocFSSnIM0mAcEAb3/+wbz2X
E4bQGk4aDwL0y9EOkXhX7P310aSLfBU60M6MeTSTbtSkYRaW7j9YBpZsZ+bTX5nhyZEDoYidAfrn
5lZ/gmanuhp6e6ybY2ZLSmKKDBTidWpZj8zqHM5+OKj7CXNX4ynr8/q5S1vK7Dl3/WdDwODce1Wz
WYn4mlJEdqNKnCqvv/MW1Xddj+NDNeruIrXpfCcoBGCki0mFQTwbhfWNpMPihxwAyeLVtuud0ZqV
uPR74YtYda0W+9ZeyhVOQjNv9J6gesYQhZq2D53a3k0QVz9PTZOa/ExCQ+NwXcM7KA4pjPnZms58
ojcWxEamBohnzeMPdTJUtZWBI4JvHt0WVn+Av+ye1sa5CXjSRGMCYknCsfNX9bIRXl5OhBpZx7jY
TXkscD55LshF/YzssngckI/3mBeYdR4bfaV/VcL1YwKq+6f3Z+JJv/zvD2BGbGmsW3/r1BclkoO0
GiMsjyVBFyDIfp/lcVTMza+Q2uNaVHl0nYPGU5X4xrlN5/UyYLfhPgd3gZMKj5yXb285LZGvui6P
IXxW+BLlpWsP1kGTTB3nE8JoMch/TieG+M81GptoesHwjLYB+c8pXFs9h67H8VhVyr+nH0viK1zG
/Mv74/qXZPxyqSFt3/rNEUpnrHdONtTW93U3Vrk8ovWN9vBh4AQY2TT+St0gxZZlAbHn3g6hLwmn
bT2Zw+qIJG9m42ePTBTsv11TLj496FA8Obl+DvMoHw8cFOhb89EHv504IH5MrvTmMzvF65PHtjzC
54HH0RT4pw74aYS7n93h+1wwLw5pNPyKCucjdyL7zPXgzQdxYwlZaZu33MnncNSCAWQk8bc1anQt
jRl0u9BpqAm7MPxXL0VuIXwNFw3WZgtx2vWkhebSQJogvk+heZzhwF9ZhanOqcq2C9bLL4/XAHd6
uDhY6pqnm+wsizRyhkgcc4iQcW0tnhunBhSrTgD1UFCeZb++MYibATbmS5BCYG2e7CKyrMdOLp44
Qr2EMRh5E0bMi73XcOvPnJivt0Ve7j+POrlozUAT3YrHytH0eomBCDD1OrrZmVlx7in2y0W65qqx
nDwQR0ERCsgdjrvAaM+RQt4ctr8KAcy5oE+dDJtrlrMfrgybKNVngWIg6QHP8aBM/9FyjTXEqG3S
XwyZtlCVkyeRJsYdDxX9ESpDfxUYAg2W24VnFu3rvfzlU06+DYS3egTDEsdgDMxDGbU+JGW8VnpQ
hQdY/fBYA3u4IlD1n6MsuEVBGmYP5wWJ/zo5LIsSwxiBruIYRIOH5Lj2d/aaf3t/S33jc4FPbURo
imZuTyevlwsoHoCjvN4UmRv0U14OOALsWpQQ+/cf9cb8wwZv84yD8LHJ1F7OP/hrxtI5nTzOdjb8
rLnoH+cQ7OHfn4KKAwcaOCUUSCfH38w2n8qMp6zNyClEjMV2t2qDT//+GDYiFi2qFJdAn5cvEwjC
kPM0I1UK6mk8e8G8G4quvnr/KW98nQgKvknGDPIw7OBePkV4edjRnBuPNW6JT9YU6b2I1vWxDdt/
L6T/6mvsgJkAJHRarju9ZwyeQRHRpqFN3yyU+zQS6sxqemMbx4iRN6I+9T37FH/ouA7lkD6649w2
3hcslToa43bwYanq8jEQozpjxvXGnKOm3JjPMP3J6zmZcxNcVXONwMKnbHQ/+MJek4DeyL8J+Lad
CD0KEBFlD3PilP6bN0ZJK3TtjoZjd4d8IKEqNDFFfH8yvL7Y8RTm3Da7Yaae5oDXfii0XLj8hID2
D9Ws8fbPxzUp60DdDQzrxQR76/b9h75RXCLL2BJ12EqRaZw6MWGStrS+jgiCAeW59u2ZBkIqumxn
jd50BzCfXVnGZN5Yk9mD9ofeTTD3w6eyp7vz/k95a+4AVWI3yfGybSMvFwNyacswhxQjshSLwaB1
84u+HIvvYnTlgcAJnCref+AbCB7fkpgOngntGrD45ROh52233qU9ogCH+qe8vR2sxW5d/G5fGeQt
xO4SGnf5SK9GVM6C2rzDJQZ6+5gsIjuzf76SkaCrBZznosWvQkh5ivr4Vk/vV2besZ8tO14CF0MD
uyX0ZTDc7EOva5UEUkSPZba4j/4MYaLqxynBsmv5ROaOH+c6Mv7t+gcctmkemfl/5yXI2MshKm2a
3sY0eUfLpMap0IofBns8Z5Vwsg/+fQqSAshBEDDhfJ48pRN26cvA8o81sGKsRvg2Nf3mXaoc68yW
+5e1+p+b5vYs1E7sg6RhYQV96lULEctSCHHdY5nJ/G4em615xMVXQjxxi08Faiwz9qsy/Dk5A9l3
vSudMsbWmLbbMuriMIcqLxKDHvNMqw4xeYvRck7nqkWYv6iZ9stkNzJpUpokO5Cb4dqAGfh7tQ3z
UybpzSWrojW+qxB10feyQG0OAywCM1GcenPSd3Z0tamzTPy2bRov9hjCYiIWXcwJFzBw5m4UOIc3
g2PRi3HD9rvQofzgzOmir+daN+jtK20dvSmXD7Y7Dv5eQRCewR8K2oRnltG2MF+M6IYCg+zBrib8
C77nyzkiRIiZjOiwV4D8QoCUqKMbCUmsjKkd5v0UNNmV3619sqysrnwNm/ag6+hczsoru1I6A9hF
WFAe8WzdOj8vfwcAZ7YpZKxjI20siDq3sFP4A21nHGAzsGYhYkdjbGLpV2wUJOXEOndpGSMEsM7s
qycH09alwK0apihkX/Br+2RGZ6GdtwWqpSNWZe595eT9/dj585kexNtPoWSC44lu5JTXTndcqRJv
hGML4eEQ2ERhL2ZbXpz5wNs+ePqB+axMPv7YfHFfDmxDkNbkCNtGQ7YuxUVUzpZ3Mc3O8EyuhvwS
YpP3eWVAZJziDfyDyGdJutQ6F1/YP5tH6uL+nBcCXZbTH8XOFGwFMLwKyKanUQJ5FaUheVv6OEzY
Khp8hF9wrstHmEIGWjAEo3h7Remy96NsEdh+hdg6CcNrmou0EWKKTRSZ2T6FxavB2gZnOqAnc/jr
Q04WV50BNyZ2hZQsNntt0uAz3HSJadRrtgonQKdiyXoud6a3VFfeGugnPdJtjydb1QiCl/kBIaA2
cLGa3S7xWmO664TZV0lhmzhCVczVEULmAj1nzqMi38u5TG+RedZTAjNiuMtlrr/7uDJahwnpNdkl
CCWyRwJdjXG3aD2WOAFnfROrtjceV82/Nq5ql57X7PTh79QDs9lLmZEsMgxW+NxGs/JikQr7QfLa
LvyDAts2wiXSMnH6qJt3cuu87fiS5Rchbe+rgHm67szWb7D0WjqYej4U6K9h2I9bYhHMFar0cLgR
ZhcSaGb4YF6dF42fDLqqdkztgUUhmRNdEuVG4+xhx2C9VeA39ejMQQ4lDKFrG/fKhSPssCvKmFzE
qd21vtwWbKHAsjwzpfdaR9btgDP0D6ttf8+DbX/O84IG69zmm0HaPBz0avYHsdBmiIvGnB5d/I9u
e4j2n+D3NV96X4XORTHN1tU4Crk5v6XFpfSH8c/ccqc7+J5W0BijmsZuBV3hLsvGFmpF6YT9RhSk
dnKNarCuw6Vsr+rRs8uLRuSgjfOMIO4i9+zpOVxdKZOl1/0Xc9LRZR4M8hed88WO5dRpsr1UAxsl
XDtmYzo2j6hR1FVqO8OvXJaVSvyoDtFoetp8brRl3Mguq7FPX+R6o+ghflMYcVzQG2WHA3pvvd2W
nwcFwOzbn5Nlgi0YRR8cwZNndaFlZN7XjmF6kGYi9c1s+/Jnn636rhw7/WNG4/FxRdCq46F0SXfT
DDBcjRwTpUwU074o/OaqcysL8s+gWnidqf85ZB3oGA4FlB0/tb2jvcKqSOZ5qm+gcrSPkXIgIuei
n6AaukBIiVp0dzfD2CvjYXSDxxpzrBGTFHzOuEq3mXupai9/iqxm/tQLM/0hjDx8FDMhowfYCZXe
lQjuvyg1bsyYTmL0ZhuT0yZMZHt+wL2m+yg8P8DiPi0qiHK8UnUB7WJcbrIc168d/LPxRlTS/aKh
cUPSHhosJCryO34vPtZbMURIZ7iElmKJx9oVlrqZ7db+mc7F9MkjowdWytrbfRxYmYnLC64Y8n5S
rvmIebbaQj6M6OtA+wwyiRKhldjTItNLp5g1Hs9BGzW3uNlZ8GZCyCG4DS1rf4O/hoJaJvh9I0Rf
/PYqhbWZ2bTGDZazzZiYTWRw2YDs4sfK60jX5HiFx90Z8970ykhfVLQm+1jPWn7OkKIfyWr3Hlff
8J8d261MjnwH0RkOMb+qHmkDQpqxMFAndyPt6hmg9Vq1RfGrmtI5+5gNnfXJhDBa7HHM81jBlvba
a2tYfO7gqhc3hE/03DRlaU7xqsIqT2gxwjCZjUz/tMlvW2O2PvsHuU46e4A5Jap9iv4tgkjrDmic
YUx/WCyyle6xFkzNC0sMpBjKYcBTpCuz6g+EjCiNc+Et+b5qy/A3h/0MbW+d1ktIK16XmH6j000s
Zv+xMF9aDsE0GgSp+H3UPi+pJz/Qfpi/VRhFFbux9CACRbwYhY2ddj8UhstEdZGBvBOQgn5XQ0Uj
RDiFaJO0W2ZSCxRuXXHU5yQ7KgTFIg7WAYKK0TUo8Lql5RyAupdOidM23aUb9HCbmJTMRzGazqXj
yU6R5NeEX3M9LIlN4qVMZjMzruuwmb4SYR58HrClfYKNYoS3qx0Z30yzrsrDgpwkPzhkwKjEgAys
48aW4yZm6Nnos6VKv2jtwgqd4bmu0DYr8txWssk/4w0Yfi97pW/qTHOm4GnMAZEXE+ZZ6KnS7pO/
wrW57PPZam6aAhoKbMdquR3lEuA/1RrlV/I+0ycMCMyjm3kDCaDozIjninzrm12I6BoOFMeQIXXx
sTL44vtinayjBeEdxtSoNtpSRNqaTqa+6YrjmOfdfGmEvSVvWN/I+iYrX7wPFbIu3LSIu5GJkqy+
uDCa8JuuMWtLWlf3XJt1Gl5iypA9qMaR8k4jMW73fgWPJcmXLpv4osLPE2Vkvh13BJiygjPZhDuY
BPDo8S2GnRbCp1KEFHA8oUVuhuI2xPBHJ1nUjOVe8U7wqosOZni4ljh7euZkcacf3DLJiR1oE7Tl
6we8RqE8VUSIlTunCowyFqVV/hlt7rNIPpqCPN1eW1zcQ+VHrM20+6KDSvYX65wazSGyek56Ifss
SByn0ZdRSkv3toFnW/8fZ2e2I7duRdEvEqB5eFVNXVU9eGiPL4Lta2uWqJnS12fRTy51oQsdIEiC
m6BZlCjy8Jy91wlrPzOsj3ZUaQ3RBqSbYyAa/Q4lvLZvfLorbPmn0RQWOEjFoQN6qaM66sb/cJFk
D0CnI9DJsZuMm4GQuOeeGrNex3zKAaXVTtyHMQHdtNFa2/yC5wR9f62L5cGm4VjFYRQs7sFJo/qx
7NDvfYAXWAzbKTYRxRlRq3Gv4TV1YbSMqKIoBuRPCXYuyNCjpXHRGdPvTRJnT07cWC4KtIGO3nmZ
uAWASrv9SNvLVt9SbEkCfqWxwAuJRsMPUxwOd5WobDSFpF7+gKXu7R3y3FEeZD0LP4w9u77rnJpH
LIhQ7itjqL4EpM7L0Knshe8t9tyHILcz/jKehnKLZj35aUE6/WN7GtUedjRN/zDyqlTbjFRDE0sk
RrC1VFmzEXMexZgAkBOF9aieIs6bwNrQyHT8XYHL/BM5dtuB0aM0H0KMnKj0ur7cprhL3ks/S/OQ
9DeQaFuL5a5MM48m9zUi27sysurPSCfJjU9gYZPvkdtV04M3U9ANgYfxtSHiFORQuAyGyMXt5yVK
o2irTx4kOCDfot3ZaHnLLSWs5P2UB/nPmRwVPSGT8b629elHHtPFVuPBtmG/pNmHaHFEsqlSnFdh
FEmYbBGKvK+JnSOwoF+IBt606I17jD9xG2rdPItt16dQTye4ckeyI+24zaa0tvZLErNqGkIWeIrV
mKMo0I3Y2bpLIT4XXZD3x7mq5l/ERnm2G/M6OQHHNrgjK0UGGuQ+e8JHDMlCisKCfMIVyAgdvZ5/
48JKMYdQaK+36TAXBGqwiHpIe278MStFkm2zLNYOgystf0cq0Tk7VceROkoHdJ7Menks9FafOQJy
4HVDk7S7cXKzaqMor/VWj6LpMY+DOd/x16bPwNfj5j22FgK7uh9i3n6msZztviyUKUQCTp2KUekA
NaemGZ8ffUsgkaYh3XoXbF64eGCtB+M98myIcfQrJinDkdrZALAM7Eeo87PfuqeX7TZrTeOUDAiW
ILpCMNuKuSdg0DSBCp7O6eN3dCs9Tr9Br96Z9sjfnzoLgGBT5XxoVWpO6UerpKS5KXo5aSGSEFAw
dB6Z8MgXfjKEbZD6310rdbxwBla87KppTn8YrlZ3CAGawN4ktp4bcDAz0hV4Tsru7JT2+C6XM/fx
nKOE/ErcBh+LZlnafcG1r92lcqz+qyQFb2TxaVAfY8dtv2B7wXdbYNC3fs79UtsHq0s4ROPGLzA+
Ji7hHzjucgK45VbY5jSQsiHgXhLmHLnwm3x0lr9LqxreOzZ12V2RiOTZIf4R+A9GZbU18uBH1Qfx
b7gx+TfDKfniZjlbZy2OvU9JNkW/XOSphywwcmuXILeV2M14IQ9yzGeXf6KBwusa10Z3nqTscyid
In0jc4VLWCoeMj6AcXJ2Mb1qUSOQ7Wt2wo0UTb+YXfE0mKQyN9wHxweynmm+rQZ3/mTPRJHHSNIn
+n6ZxvFpnDwl8WksPmGINvIdPDBvCuUMUhexQZtEv20/Z+YZUlncPTA/uNWRIggtwFHwyWgM94kd
nJo1XwMOvtEoQEm40nD/GyKjPBD1R9M2Rgz82ZssP7uHlY6mXEmSn8wI8GWokbb6YCJ1Dw4d0Kbk
Tti1+SnoM/vRagOn++2h5TK3udbBua+ytPpUaR2rK6FFsrWbkiiLCJEi8VuralKbU1vTELaGXMpP
wvzt7rTWc9rjWHggifsWF9K7wivdb/Q0mMeNIBqOQq4//pe54LGHMcnMz17dec9OFmd6GFT+/CWJ
ffDWSU5hYQpkTrJFW4j5tSZqy5BmAM0PNDT6vcAqkW6X2dB/AIhufokpbyvU4bPz6LRYQAG5zapV
PfFctGk8t/rpc3V4RONDkIgpfoxDt2qi+G6heeVd15t+t6nNpf+DSXzkLpuWEIq1PrLinbUUlb51
9M7uaZ6NT+dG1nZVP1SJHpRfjkGxks5NEHYucyMaQPtoaIV1Xvj/nXBcCpU/x+Szn8oll7vALhqH
aK2nj4U7pLNzY/wXqVMKiCR3bQrYyv68TgGRgCmdoUas7Lqt2IAwFZsy1vv/pkVJ8F9PBF0by9LR
C/5VFOOUv5xr3JXVMgHhOuutY30IKJdsTEjqd3xTyY1i9qoYoB4rSBhmhcgXCNQL1aDKyhSIm884
It61pqzuyV2kO8SbxnecQzey3FdH82zywhQwyBOuMoc20utOxI5xjoRJ5xiu+95MnlSQezm0Yr4l
c3k5nGmik6Z+yXdK4WVVd+ib3m1kn8oz3k4z3zpDGWt72Yz5nt7xOqZf0MGUobWuIJjw3KHdaOy5
X6B1WV8NwtgJ2jxc/IfWT2JUeA1d8QzXXowwqWKQbG996QhA1BoDKekqhMnlSy/9WUaVCUNaAd/P
M5c2nA2SFPSomW+rs/HSYYCQ5iedh7CAOtjlUEhqrUQVpM69ByxdajhjHX+w3r0+oVWd7e8odNFw
WcVMSV/jWJLIy+pZa2dwcoU4zQjlnnBL4jDVzPa5Bgm67bvpVpeLl5laMGsguLAkIG9C1XA5NSwE
RlcKMZ+7WQe0a4zDJiDtceNdXRsFWRxJUYdqHrXKy1H8qPIXUs3zefRwOFIFtu/KZHmbpODv8wO4
xMfCrocEYzWVgV5RBnag+cxhoIMzDZLdiGniix1Pw41d4OWGo1RgivtOZcGhJHY5HzoJYJHmlnW2
5zy5c+pleqZnYhAOFtXBN29ukC/RnrEGqffTdeJyrAWXdhpk1nLuuXHCU+5JcYmlwtBsZzemdeX7
txRGl6VA5ZUu2JdDga83htjtjXNDmsDsgRK03XgfaXirFMHmxqK4tt7RgKgeczTAhkB7ORqt7MrK
A9t75sScw0mXC50fwG4+Cj0jO77gAcP8Od5YJdeW4r+jrs4K3c88rtqlcYYA4jwDh30Ourj5+fqn
fG19UFthEXJEUE1ZbaTUvOgNGiXGOYACcmc6TXmI6PDzfZbL8Of1oa7OBwQYG6CPrvxvOeIfCSS2
aaz/2WCcTc0YCZMdZwPse7mxA15bGegzUBlD8qUnzupdoefO6UQ3G5gqQGQtkCGOGZnvdONQLx/D
xoQgfGPdv5jY3zoKH7LqZU1VdPWizDwiNoltG4Ja2R2KnnRl0DbGjU336ig+1UHkDTRMXreT7GyZ
IKIOqLoWZbI3yrHZEMC/lYukqtXqFfEdEzzg/7pc6kZCh5hcjTIBejokBr69EnjnjYLntbmACkI4
wMmI4FN9cP8sBT/2e0/Ujn3uDNnsikLo24Gw6PjGBafaYuEsYttDUgMY7nIUhzgeOo/hnVNU3Vs3
z+HZF8FNOJn6Mxe1PTUMnWGVuFNHdrA6c+E1SujwtnceK8f8YLWlQ5aHHgLLbAPJ8kV6ShbcGtVk
m7BUUv8A+CA6zBmy9DfOl40XXT8KWirJ1E1XP2Qqs7bvFkE60a3FpunHz6bXRdv/YxAVKnP4/zUv
XD7UPCrrJtZ0dl5JPxPSoVqYePkt5OnVbYnp0LCLufA1X44yV3VBGcQwzlqjc4OmsIC32o4Bmzj1
jaPk2uYOuo2NSeezIi6/HMq0SZ8iV2EHhEC5RSXlHvXImk85TrgnZgpYYShhtdzYNNQ+dLFqmB0V
f1V35b8RxK6Grdn6u6kCP0z3pTvYHNOB7GjAFavFkh86AHA+V+ZSmZvK4Ip0Y/Qrk0ayS6ATKH45
kvHL0atGT9IIO+eZDkjd97iqO3tvyiHe66go0k0LiaLYCNttboz7N95YTdtWDdhUszITa9ZqjYrW
aIVrdPCQk6V4TtsEW3gqojTdScNq9EM1dM23cupGmCBRQpMuEFj1ewz0tbvR5gZwd+bGWPJgBZV3
ut44VO4tW3ghJdL5a5anAalbH5jPtrPt7mOBHPV7lpruzyxQtbS5mmvaLGVjHD3Q+MzEXexTXtza
Ax3QQq+Z58+m1hSnISPNsQXusoAYAILyU48nZ3pAGyHi0GpQa4TWqLdfSOFq6bbQx+kbMnouqOSH
TXvbxjNpMTgSAca3HF3qRm/n/r6EciXRFXvJt8jTSQ05fpJaGxDR7Z1jN6QSC+6nNCaw+/ibZxR9
sY+Wtm3J1GfWp2SsBzLcTNcNx2lyfgEf6b53o53c+aUyzKSdUZ1MgYl/u1AEfyhYONp59gczf2hG
LfgltciCoiEKb9NF2vgpr7rW3acLUTQ2NkecCIghvcza5KQPYhD216BJyQWZQ258scyy7I8mRboI
frMh3sP0KbMQ3njwM+8srzwYtU0Sy9cTvQhhCEyfOKn8D20M4OLBh7pukE4vp6dpzoWxo4EFrkoq
5JaFzX1K57ceMbBAcJVxI8XISfOhVYSY9gVlUsufzhlLYp92U/s8zR1L4PXt8NqHxLMM2Pm5D6Hy
v/yQ/FiLBpf94SzkSHoOE8ChDeLiHT0P2we98hAzyOrWLc+4EuSwnmm8oARfqK9Xn69VGFRXk1Ge
C/y5x5nGl3uRtc0vazLFrsN5v8Fco+98OIMPVDv9fUDp7C6wKud91ZWTG4ItGe9otCB2NO+qtzYt
5/97/cG8IAtziWJ3QZuN2YZK4Lpng6fHorDzRp5RZ4lvOoiBx5l+JD81s283y5j+yiypbcBLuLQx
FTFdxuzhMSij4DiME63YiE+osekgLeP6Fsj+2vNjp6eZAbd6D2Hf5VvrUigDMuUCi3jEeIKSY36I
dRMA0aL3XxMrEF9ffxhXxlNSJtC/BDxQEle73iRRrmnCJJQXBfABs4IzA/UiuqeCDk7Hs+P4hsj7
ygFKMo3AHg6kQT+u1YjsKE7HZdk421H/X56Dier7otnSkCt7c+bHZCGikFdWLuWZvnyWull2vGaA
U+Zg+NiEcq5gtZSncql78GyJd2O8lyJPgmwSPyq7xY0WsdrlgM4Qc6mlfHCG0Bj9EJpV/hBCJ/Or
kfWBbKUZe2HENu2rysy7jyCsnHRhVT+TRrZfEM3VVCa0m7Z6JdFbHWzoITG0gewj47s2zU46khFn
9OBuaSYPO+nznUurvz+QveQ3yxPGZ4lakop0VT5ZS9+fLCrkyEVqqzr6k9U+NtGS3YKKX1kFvH2k
hWjO0ASv6d712LRO0yTOOR+5srYVaXTPSGVICfmWAfzaUAiAfZqdqjTuWnrLzK2BM84+N5H1C4a7
ezcEzhe7k92NqP7Kt+TxFZHmYmo+6cbL1w/lw89yuIHnJV3Mr5mYqwfTzHcp6trdUhjRjU/3yrz+
6vFV6g65nL/a4IWR1taIg+7sS/J2SUn1rezp5pu5enfjyLo2FKuHFaTkly/oznFklxhMq+k8zNTc
y0461KzGZNcZ0a38ifrVl6vVItrlqmCRJVba/8uHCB6Q50bL0TMNN5xzSzlimzZDe3h923t5OPKW
dG6SpLmwmvqrUeToZFZRp/MZeUbwTidP8hzjsqUvYmp/S2hU/yz8kXLr/zEq3kFXrRAie/Wl/nO5
NJYqsWLdm2BnulCm+kXvPg+i8747bVV+z6Ay3y1zhgP59WGvPFLI7pi5+dp85Um6HHYa6sTppnEg
Jd35O6MXwaYr21t61ZerH3kuZ77CDSjnvLkahSa+gRv13ZkWv/WuoQBOSZVS8TO7if1hiqI3oknU
ezOJMBjNxi/M7edywHg0Zg4SOZ49FFSHupfBHU6Rbh/Isv725ieo0NkkrnV1nKx3q8AZHFtrzf6s
ejse4CRR/Zeufff6KFeeIEkUZUhxuPkAHbickKxRSrZVvpyXpDM+OLYM9oU5pofM1oztstBm6sbC
uDYgGGaCINBuipFxOeBc40jJan8+0xk9aUNSH/ohsttoq4HBPIoERcTrM7yyEkHskicnzab+tfoA
6PJFH7VEIyYtp/jZyMb5RDt1/8Y+fEUsTvI1YBScFnxuax+ZhP1OAdiaKTBN+OS5Fb3XB7xkQVIZ
wIoX+2CmiblXbT9OsYnzq9OjZvf6VF9umcyU8wa3D/Ewn8bls6U3MIZkTS7nke3gOHuevp1LTzsk
SNff/lS5LwQe3wKdWMjQXw5lBbHh0Rh3OUd9rX2oxvEjgWl747T5C1tebcw4WKCokB2gf/i6iypM
rpirmjuf4w7E+qyL9CMIqPHU+X7+zmkR7S0SOoBHT07UzpGzlbUAlonk6E5SfR7DxDfMk0BZu8li
K/hq0uj4brLoAxcJKvlzVkBeEYCri9qMb1jJrkRmwDUwFBLrwsKnDd3lI6LF4zL3DIjVRVK9r4p2
qjeIhrP/cJDjMsdDhBqjziJ9ehpbNGgHbGHGH6MF03ok5RN1ZzFlSEdMf3LHj68vlSufoeNyEhEV
c7GhF9PljxtBZunZYoME1V3oVG7aHKwR0VPqNe0+izzzRgR+5QKkCi6UQ9XiZMjVgJU14E20ivlc
NujTAA5BUULJTuXdE1K8N7MOwXWbB8272U+9GCvSVB+siO5M9/S9MX5qKE1+U4FHTjnLCd6eN5EK
ePtDIZrCCc+G6HHXvnwoSKlszqxgPuugCUNzjAFUyvl5HvJ2ZyZGvXnzcKqi4QNDIPvkr71QsuPZ
JyifzuZiNyfwiNqhoY/EgxVk+gejMqcb413ZHvBQwkKAGK9QZup//ycUiKeWTmNeNp8NKcuN6Uka
S8dpvUGlmN7YDq8MpWyHWCgpPRDsro4VL9Ns2dFv9UyrIEEg6kG/rNvxqFXTLQP5lf2dkj4bu6J4
4PZazWrSI1O0kWmf/Sb/AW0S+5WjBebP19/V1VH++p6ps0GoWi1fPFxulNhcswxhDncWqYyHvm2t
59dHefnY+NO+KiQrDaz99yP65w1hCSgzZLDW2TaDHLlKjAdLaZWtqPBvVIZeToj2FWhNMLuo43gd
8+qidwaZxua5qlNcDBRhQ3Npmxu2JXWaX27glCPVh69AFsqMd7nk3Fkf7UH6Bu5+8QW08wOO2kct
piF52AL4Kma6uvbmLZP6lbkRWZAc5LRX8efqcHKqRZOFQRK7KiJArrKbt9Po6tvXX5b67au5uT45
E3Q4GNU4BS/nZqPGSiuDkjUcxoxcgjjRzHWCrmUWZHSMXUZ7uxsb1Hpi1LnYOxGWcCSyca8FM1NG
0GDmeXAUaTA9kPUdtiU4wRv7xPqlqVEC8heIStBN8OIuJxYjUc8Mc/GPpcwX1Wkua3+YGBOfKtPs
yC1rUNZrMwNYjPySpGV/y1P54ujkF7D8PZU/ANVA87XLX9CkuV1VWhEdPXrmDWizLHyp8VzaRxqY
oHztYnnw8U099MNUPRtyKehQDGr1M1rfCePI4D21+H1uvHDi4tUr//u7iO7o6cee86KRYO1q6UQ1
NTpGYtA+Ovi9ejo+sjWEmbFA+fQgqbQnr7QBMBVp5uPr6HLb2/vDAKi7qAwsnkUXQxpG+msn276n
JeahkYPIOeV7p9/Emlm62wp+yY88SIKPWjbJ4LBYun0yCocq54A+XIRZQmUAb1KgPSRK/bJxkFs2
UHsDHW/G4P4oHIO+dH6Z+i42RXsARhp1+hFjih3s9djLTDypCBfuIsujOxP9i5DXeoRPqGnn+lM7
FYEJ536JEAHrCSaXESrVVpeaAUy6zBbVadn3oPmCat9aWgC5udVnYRzpfFvcpY2VfGibwXgvbDE8
moWLN0jaub/papH/FgYZK7L2C12o0wL4zy4SWmFvi6CrHXJWLejPIB0CdAUizT8KG+hvuDR9HYSl
mbI74pwZVI63n05enjr5Ye6MIYKNKTz9mea76XjvL6mVbszOnj4laePkm1LY5hymsUi/aV0Kydkr
TOOH73TVgxXjdEHib446/d3L1uCu2rg0t+3m5bcTF9ZDleQCbEyR1X8ajANoxmtnfGjMxSg2tSuq
c1doVY7MNmoCmgT2y91k5o6/Cao5+4p0UnxanDn6LqIhwbpHe6i9ieEi2heC+8gm6qwq2foASqww
9zG+CTs2hlCVTYytsIv5Gz0fnf/sJaGjKE2npb1xiwl1cuqZgIbpVD+GGCzwClBMKd4XCeLHvLeC
d12uF8tOOqb2s9ajYAzxuVgYQcak+NT1mL1Da+jnbgNj3uhCH0lcvjUwPz21vcj+k8ghvtrBgFfP
iqbW2dZST+CHB9oQ7fvFBqDoD73q6ATE+Dv4G+CZ6LvbnwbWyBqwcyo/gd+lBXikKmB0vfCW7zNY
OmDXRVeURFiEzqEvAjKVTTKa054LJ8DiftHid8SKC3VOw9bqHSBgoM6DldcPtEavn6UtHbyO0bxg
koi0lGbiSdX9iAeJ+a/Lx+JdM8Pcx/tnJDRFGQxnhzrcAqncTu1/BfgUY+tNtvUbnXktD4ahVedE
y0hVpkHX/s7LMv7TxbkOMcESEGeNTDO+ZHZUf3dEUH6sOJ2TTVcV5qMsq+krTrH+uR8p/uBezID3
ygYNEjtDngkCfEdifGv5JvhyZEnj5HqaPvYID+4zBBRt6MwdflZB34hl5/Emxo1fxpm1N7oG/r4l
a4SXqgfFZztNiz9Tbsthh7Rbf2yCcq42nW/XX+OI3iwhCTK/PRocjj/9xvMfbbuIPlIFxHRD2svC
9ynl0G0tqwEpHws5ZSFwmjym5IHM6z6tsk7bxCiRH3V9ktpWF4H5pKUm21yatN43L9LmcVdqRv40
tEa07OoRUPfJEomQW94mFnstqNyHiBrRt2W0fk0oyAWPrAqX3FEUO9bVD3JOMqNDRBV3YScb411K
R/dPXM9HJOZ6bWrhguEg3mvI56t7p4nTdzgOIPWz7kow2B6C4rABw/pVNeD9PY5BBhU9quOPc6q8
Pr1VDjHepjn+gjmB+8xcJ0ihElvT7HAAIYw7y/CzJy3RgBmmbh9/ckTqCOylqY3wt2jjL7GddO+M
nEWzrdLAh64aDMVXWrEGx54NuN+NJZtaCN0bI6srPYwoWipqkONF8+n1OGN9VeMbIIomr6DuCiRe
1f/+T1DYYvMqEzljE/WX+zko3M+dm9T7xDKHY2Uk3o2M0Dqs+TucpaJPWLSok1Znrxwm04rpRXEy
UPw+pXUd3RetHT3n3NC3YF9t7O2pdSt18TKyYXp4gQPl+kdqs4riMwNK+7hYxslbjP7UYPHaDxh9
3xw/USHB105oqE7xdVoegjf9eLXCOMGRx16cVawHIy9uhNbrKF49QeRPrrpgg/P9iwn554Vlhe1D
cJC8MOTN5ySgbQ37KfrJHs3LW9cGHzPUXJQhXKtpI3W5NpIEIKOifxzd1pkPEy0Xv/dpWf1qSMg/
tkme/Xl9vJeLgxIhtUICIdyeVNMux5tKe8DabICTwFP6s/T67oAFoX5wsMxY4dy3wBknFMU3rhEv
VwdSQ6UaViknoAzm5bCBOUHeT/rg6GTsDpaWye9JPqc37ngv3xujoJ5kb+amwlu8HAWs+xBJPQNl
mbtgURGuh/SCX0I9y25d/a9O6J+hVs+R8m9Z5iSvj269zNtC6XgMq7jV++5vpP7vFUXFq+BoFNCA
pAYl18sZxSI3ylR20ZHOHOgkdJRfD5IHN9ByA6kGR7TupJt6JkEVFnbLMeHnWIU2QTDbT6jFRXnj
anFl3nROQLKnstqIslZ3Js54vfaDODimOLiPoOCN90VdaTc+87/LcDVvysqUBNhQlCx2tZuQNDSE
5vXeMVh69CwRja3SfTHTHWOfNka6lY47vW/7CmOKU7qw1YkirSdLR8xKXiSPf9aoTaONbtMdY9NB
XYST0kAjQIiEG+ZoFLZ8+wpHQEbFhN1J8a/VzeOfPQOTsZXERecf6ehjb41p9rZzjwPw9c/35eOn
JM21Do4IN1aW+eUoKelQDl/hHJc6nTZVjhA0FWZ04yW/yIWrDZCDA6AkVgskgKsjBAxB5Phtbp4K
TNuPlq6l5wZh26dceFyN0zg+xQGdv0pi7zszHpvtCPP2RmH85cdM0hUFEvdyet+y2V9ONXflQnMJ
wzgNFQ6aLJij/zp6RW0mRyu/vv5Ur1xXUTJwVHJZVqWGNcMw1zOwrPOsn5xc5xvKqmh+dKbFDicv
Qj3Vj9GdJtJsbxpeecphf99L16S/n99VT0GT14+eVfu/X/9R6tO+/ATIu3Aq8AywCby4qlZySrTE
a/WT2QzyqDcFIiOvDbZBRJefysSf+vp4V543NktyfuydbDvO6st2oQ8OGk5uQLUlDP2gtMN+XrId
G92tNO0LwQ8rC18OxUxSZXRRcVe7p2dGg522gTwZWpufg6YBohaZwcGUrDSUtOlmnrNyh0BjfnBH
VF6RJiawE930HNNubtsuDnfqKc6e64HWURgTg1ufgFriq8fP7oM/g+QnacM10rfPEq3AD9KfuG/i
VZX2bhTFR20w/mjwQvy8e3Ja+alO8DxqvfGg9eUtI9nLb53uCdR9XV4+j2odNlY0rKn6xJlOosDY
73k4/lQ37e3rr/3KMvubq4TpSlL0hRkAravMFquRp8WOhne2tYj3RMfGppV1Svu6Rd6Ira7NSmWG
XN+31TGyevUI62J0jpY81VmuPZs4D3Ha5m+llKmti90RCTNlENJPq/NjMTIhHGmTXXCX4dg7zbhv
RTd8fP3ZXZkLFFfKyFx+Ua6t39AAQciUEE9PTlA5W7yV3qbGe7z7f0ZR6gZ07CpxeLkR6lZvLlnE
Gyprd9i4eS/2nVG/VVsDoJtMHXVAT32TyFkvR6k7R8vGJB5ODXSdLQwe/eCldrUZyJnc2GlePjak
RconpKpq/NsqqCmLOlPYCPMUDXF1mnGfhuXgJDcW2sv9DAGXYrtxiiDkWkvGoMdMae4N1kkQjz6M
RhMfpN0Mh0YT7uGtb4ihDLZNFIJUg9ZBfO4CKAFPYp1MukNtR5PWryDAbykyXn6pjGKaJOKVfAE4
3uUbsmwZ+ePMKEVruBJ4kKSNrGdUmxT8fji0dXqja+uVY5ERPeDb4P5UmXG18myzmbto5kV5ZOGe
mqkrzhWd3o5xjfxqrqH+wXjR6IuRp08NvPHfYzmTMcT0/12fhvzsTEX24fVH/bcEfrkv85gBYWAb
Afn+4ljMZnbEeaaLZlclNFaisnef6G1/cGKVHvOE7+7appHbyWzd9/TsERu7MrNkW1gWbCi9N6ZH
obXiazwm5mNaWflHy5JeCHK327Z6ccuNq6KUFz8XWZ+jquA8yVUU42l5ICXIxlPuxPF26K32G6ed
/w5/pXswM8fddJrSpmv1LcnkteWCFoFYFKkSiQD1Ff4TkHa2M9U9fNIT8bHnh0R72SkrzDaEyGE/
FM1Yv3/91VwfEMwvVWmcx+sIWPgLovPUN09TPOnHQtO0UOeg/5KTOdtbIOM+vT7etW2EAhEpDuIj
OgysJtjMpYYXdDRPMwTFpzEKjL0dpLc+givbCLsU8Sfh9t+255ePETQguCS3tE5ZwlFV9m2yRwtF
KnkK3nyaqK0KqYH6D/Qdq6DbpZ1FCajXPMEgKk6FRuK8zMZbetMrT03ZyRgGIzUOkdWCdEQp+kiH
S+E0brlP0jo70TtV3r3+bq6sBZIIaAUoIbOBvDBkBHUSVdTQTqSb7DNX2ALmiHDvKuhzkNOa/gb3
8MpbuhhvdXpNTbXETk+KrS77fpfF9rwxNDgGAw0Ut69P7doDVFY8+lpwBQbWfLkgYJtnTUo+8kSC
UW4S3xw3mAFuNXW4NiHCY/pooelGbLV6TZKkKSFlaZxkWaboyMeR2KwfD7Q0fWuxlZOfXiYYubnX
E2Osg/EMNMecYlw6TX3fbnXAJWFWQxp7/bH9FSesdkK+IWXiZkFg6bIun1uLxz33O10/6Xluu1sd
FP0PEn1dt2Gjb/Zu37TFpgVt8q2kCahDXs/VIG/NTWtuSG7rj2T8HEWqmeI5NI1iBi6JI0BuQPD5
xyEuGppVp375y15K7ZfyRoEbiYSSCE8Wf8jJHG3LhYZqQGkWy/D2oEZFTURROOe4t612o4k+mlik
Hf+U24O/7WeaYcfzdAu4cOW74otRy07dTEgMXT5E2xbWoudWcNK0GaojdSi296DZzMKBqyii7EYI
cGUZ4gTkAs6OQCljrRJza80WiL+9k2RT2eudNh4mN9E3U+daN7aMa0MprRhxO6JhounLqaXU9yfH
Tv1T0nbWfqKcQY/JId1HTvnn9aV4ZSTeE45d5N3IadYaaDwDcpz6wDrB4cI6NADl5UzW7hfDH45v
HwpytyqDk/zkenU5KS/OZhFQ+zvpU9V/pzdsEEYYo75ndeq9fQH+BXFgI1Asg7UpI9bIzmtJ4Z2G
rsiop5rBrueafEMGdmX3w+nKZQS/nYnjZPUVjz2NA9u40U9VV3l7F3YloEnod29+bKpQ4qkolzL9
Gr/Rd5O72Hqnn3IkXSfb0PJdkQr7EIul370+1JUvyuceQrxC0sNHH3z5hoICPxw2Zf3UF2V+F1BT
3AUgEnaVMQJ1z90frw+nDqLLXdDnFqc6WLBF8FWtgvjepHdv7XU1aYVq3KM5yI+Tqce7WtMp/rJJ
S7BcZEJeH/Xlisc4g4wGmRWaGnw7l5PMVdOHjPriqbLdehfpdvO5or/6Fw9U2Y2hXi4Q1aWDaxez
pAK6vt8Hk9lRFhTlqefSSsArKIZ2gHZfn9CLUQhgIDMoqDOnIyvxckKOuTjdMLvLSUTLgB2s6M9O
R1fYt45CyEelCXYGc/LXX6/Mm4ryZhOdIhpCb7D5V1DQZvvGClR7wMWSUDQbBGP0M6RzAZO6nItl
Zj3V4jY4NTUWwjSYW9qVZ66zxfhf7FoYn0Vo6VX54KaWe+OS/GL1MzayO+7JaMi4paxueJEiFjp1
GZ3mFF5bGQct3W3bL6bpPMve+PD643yxCv8OhHHHA3bBRFcvbZZdM8yW9E8eFKknHbDYO2jr2R6C
Ynvj3Hq5PrgqqyADbgcZ3TUHgk6vdP/Eu3aKUE6Hbar1GxtL3I03d21CBIIUCCm+K0bI5ZsD/MxW
HDnBKc8jeWzZ6e9BarbbyanGGwHuy3sv8jsaIaAFUi/sRVV3WjJ3GoHQn4w5kXdNDAh0mI3ivjfd
+A/AdfcOUkMBTcF070GTKcxrEHzwkiHb+GZePkV94BwrJ09OlBcXJwS4BYcQwHWCwKFq929+1dQy
SfKoXDLVxtW6QjNUBbbmeSeNZsx3jtGIk8Xv+eq30/J/DEWV1mEFu6r0sjpiZddC62sbXgI2/m1c
Tt4doh36HfrJLScCLoAX36rqfaWyD+StLX+9rugskqCRsNkRJm+sAKTVeo/SeaGBtaUr7UElncjg
hoMafM85iqN4Em3rQe6rzV8yb6cvrhxpIy7cucoOWRQl1aanYWEQLlrqfIiyrqSChZV7CjV0Q18S
MHH3+OqtiphyjqKTkWg0VjejJOq3oLedZeP0HNfAZRPvk8QS996VNOVSpsX6iX1tBvAtm/Kj2fsk
z6s6SUOJgP5RS2IDEZMuXCRTZtkSroL9+IMQT3yNRJu2W5I/DiIvGZuPRjJWT/ai9ff2/zg7k+W4
kS1Nv0pZ7lGNeWirvAsEYgJJkdRAStrAJCYT8zzj6ftz3VtVCkQYo3k3aaakRAcc7sePn/MPuZN+
63pFSV0FyRNkk4vaCD0pDocnc6QEgK5hNz7TP6oeTckqvld2o+dEtdD6Ow7zOtmO9HXUz5WjlIUH
t1guN/jDdwd6/e1r4didA6bZkfD5AtiSHadi1jtf9EHux9JoLS9DyyF0c6wwqk1bVz0D6kMhu3AG
ovAwgYuBI4W7wt9WrElQB7JkAhxbxlTIZkgPbjkO9rAz5bk56Gbaqsgjt5q2ieNJelxU8PquqkuG
B641Hnda3RvPmpz1nyPaVOBEQ+1ZQ1EtBuHUdPnOTGKl9sLGQKnZTtRuhrruyHc5wBeawoXTqa6D
8UGL53u52F6YGMiNmlidf0T6NWi3es+GRAxPa5Etl1v8n/sa05cN3jLBcmvVWvrN7BZwgFK6lJ/N
RI+/JFznXkcdLhaIsUL9y0Lmq/YiCW9AaNCmtbO0uvtQ4ggo8Iq1afudVuEIDivfqbdhYVbOFtSu
Jj9KRibULsZIfplUiQXnGAFy4yk5gravC0SxN1ahQ+o0Mg1ShhYpxfDuAEphBYElrhYCI7MuOhtI
lEKbU4obdKuRqjVZ9hnG6jZmeaqG8cfbQem8mw7mgawfAhgMehK+VRo0ASOklp83N0tXqZ/leVEm
xDiCwHIlEuq/VLBir+rCIejZCxMOoquYYWGmjQ1cqczRYrj2QOfxRBAXkaaBRc2ZuD4SgQwASp8R
Um7s1DC9nk7k7PWBbf4sHTMtN/YkSzdSn0H/mVNTCo5UfS35Vg/RT0T2XNEGV82HYtrSHuRybLUZ
KiYyh2yy0+xY/RFPeBgjE1FEPxrsYpq9Gtn9E3DS/meajRqE9blMo60aN9nPeugSlBnDNnxAThQ5
LYTzU/tjUaKC3i6IWXOOLkruD4BKn2sunMFNFgZywg3KqF9z3anBqwK8kPaxXGrJFvlQOd0Oow02
IW1yNCZqKS1tX0vS5MHCnXBwKSaa+3xo28TLgtB5kal3hW6/WOXX2lTyHj5xrfRealj1Q6wU9fcs
mmE/avD/96jxztUmw/IE4XNLy5ztoqEy685Z1qauVshSsDftlHkaE6eZDngW6HClazRDXcXO7du2
DDBrsLtZ2yM8C7YtKoMESc+U+8aGvLJLjoj3Fk9VP2EyTRqGxGsfZehdF1g8WyB9277cILaPxjSV
X+mhUXIz9Cp7LCevnEs72lAp0l8GKogh8vITWhQ8v1QcwonzxW2NrHHcOkjq8o6bKPbceSMBOTUT
Z0r3DiIiD5OwstpMil3AwdZq6cs0YVnpOZ1kP3d8ye+YG0TRJjTjpeWzJ83ncLYI3dyVep/KaV/f
hWEz0LwOwxp7Bk3+mTrDOPtOHITdvrCLqhfEqq44Doq0gIJNqUtfudifXXmonlKpIMdEgQ7t+1V+
28Uo6I9GWd60XagDmA3bJxI2/dCA591MOBzscv5TXNlb5xkgo+IKbONkRcdk3ZuburYaUscosSiJ
h13B+viInnB1JYCd589iFHGPIxuwQGWcZoC0H7SgMNoSmryQCaGWIN9PsdXvQMYMt73SXUMEXQgY
WFOSWnEB12Rj7UueFf1Um3JU3yCmNt+ABc5vQm1x7tu0l698t4tDCcUp7sYCG6GevpsmT0hHoD1+
Mw6GRQkOk4AlkelEd1iMvh0ILw5Fp1ZYg9PgMlZDNXmFrIu51DdQ+bBFMsrNIpc46M4gAd4e6cKy
AG4AhpCWFm0tTSzW37oiiwb3PZvi6qY2jOGYm4uFPZIpvbfsw0EjmhLinv/LlPd0FIR8JwuyHMsi
QfK2oXrpKrixeCl03StTd+mFRCsMkQLNBO+/Sn8VVW6CIbCrm7lXJH+KdfuulM2vb8/ar7LO6R0V
KqRAbJCG0Uxaa491ZUbzT2+jmyKQ2twtylzkBZqyfDIjbBKA+VPMcafFSG7qtA2Q7tWa6HOqdUpF
o64Y5cPkOAXKLKU+yFuM1OBRqHjjgNsaq8yvscVG9Bu7KI30y0xessAcvxuhHPpRTn2SZqOKZc7b
L3Vh7xog6kSDgjbnmWpKg7xFq45zdINTTfeiyZHmWkuWf9TANR/nGFDZ2+Nd+FJImQkLKGRqqYKv
Fvm0OO1iDkaE0kPSud3YK1+d3HGuFJgujYLOp0N5hOs8N6LTpWfjWSZ4IfFNkUjRdh4zrLVkNKrf
fpcLMR3FHmBuRD/sxNZ1aKXr5CGNOkbBPMRfFNIC1Ux1FLbnodqptKWfaClck1G78G6CNQUmkpYS
EWlVfMRyNZYmKoI3ilXY2CZpC+yKmLLelZXxS+TldLnThxPKgaIuwppfRYlen/WgsbvwBj+DWneV
oQuXgx7U/bgJFSMKPSONE/3TaKrh12BsQ821kTZD/Xtp+qfSyIbnECMozDb6cblDTr6xN/EYTrpb
ICo1HxwlI1cqarv63GVz4GDyQV/O7QcTBykE1N1ezgUsfZmmFwQn+mhjj4v9DUlv7WvC/WrYqJE+
fqLFl9yZ0ABfS4XbqNujhfQZo1BsuRUasZPbpVIH5NHBw9ZV0mqsbsOoXTqv6MLk+xIOZusZ3PcG
UpHJyT+ElRGPXln3+J7ohW2GGzOgbriZrLDLvKRMh59lny+mh0eC+qFRa/vTHNWt7clzP3+e5BQu
4ERSg+T/pIT5RofljYVLkOKBpcGW6bY1MOjCy6m/O3e9VWcxyZ+jPJahFD+PRq48yOPgmDvcA5KD
jCnbbVqFlXNw8Eix3K6Ljdgd5D7TtoVTLN1Gc0repteV7EVuMbWHSmIbzU08Y/HmktIVIw54fXjP
XbP82c+lBAvCiVXFxSwBq/RZz0ziTREvkWuWTd8LbOH8YE5Z+MGYOv0Dj9RicFU5EP2LItGJURHT
j31KimTK2zvqLBpRUyMWUWw0kWSlg3S6b2vaBxgpT4kv6U6yjyOtcsdC1bECmIP9kF2DSp9DPIXi
tOgCA3JTBRrvdLyorEu5RanOt5PFutErp3kGWzG8BDWEo1zL1K3WlCmWBYEkpS5fIPxB4Tq/UtY6
39G0RgRAQchxaMhrnT7FEi32klRhcoNQcb9Lhnq55eJ2jWF8nl5QDEQ0UyCXkb1dV4tjI2rZeLXq
O5UTbtsA66Iu0Edyest872ek7qgjGcQxCaf0XM4nCUNU6FrNb6NQf8mtWf7QGeww+MY57uzm+PT2
svmFcliFKhYLmmRcIgFCrNvRSYnNhYRSta+RiR6o8VOSgVJ7lCtWq5E75U5tlXpfY87xQYrN+aNj
FIGXY6FyrwQ6N6U0Lz8nfXkV4ykW7OmDiS4vYGUyLbBr60w1oGogKI3JzZRoytMSBKbCcUQK7maa
rmWbfkRycBsvCVaZidnrW8sauGdPitQ/XJkjceatHoUKA8A20iP2l7VaZTl9hMWqi/BGy2KTN46C
+YmeuP230U35S57r6jN48eIOs0J9gCs24pZkyVhxuJbcaz+5YRIGHJgLh2CwlpcsQfjPgwsy996Q
93jfFLLS2aiDLYP18vazn28QQBoydU2BeULZeHUS4VS4UIFbAj8tElaRbNYe/BftyoF3YRSmRxd8
fzhDZ5clpPVzdEaKwLeDHNm/PHiRQ/Oddr5UrcFk0tYD0kDa5ax3oQ16P8Z2xfbtCPu/Sgvu+xYW
5xI7z1lRXulTrq18RY1c8PAZhvIzLYdVXpzyF2QkKYLjnJcZ9/GgSTZlk+f3Sdgnf6Nlm7k0OYNt
ScHi2EGm99rekO9VZy5DN8P3Jt2980vSZCTKkQdTyWeKVwEXDnYwOXNvHKNsghCpE3WbsQiuxJ+z
L8n70jYlARS8CeRdTgNqL0WB6fSA1nP4cNtmQG87HqRrIsGXRgErLhRPhdrGupA21lW4dMymrwX2
jCZdEG6CUemvNKfOkkxih4DwUhvENONMVrnSulDu7SrkXTp1P2a2KixlQs7gvPbicM62caG3VzpH
v5bhSbAQo3LZEUU5Yri8msEpohZqqE3ox6DS1W76Ek3ORh+rB7i8fucgA1SNt2Uy7rOp+mtAu98K
Uyxl2g9Rv3xoDH2zaOmx640dQnXHpg3HbZliwVhZV64TYgGvnpMAC2iHR+RR1xQZJ8ebxWiGxEfP
LY4oeA3G92oys58T0gk7DcLA947MCMMqXD2vTNLZgSrmyAK8jUY47dc11gAEgNjsbByqFM6uWuJ0
q0uUtptSDR7f3jYX8iJ2Mpwu+kkqFY9VAGwNOFBLH4T+ECF8amGqBQsjyQH06vFTrGMteGVeL606
RMcQnuA+zQ1gdVgEgUojL6BP1iOuCMRId1x5lnfwtVMXbxU/r4P3uhr8glL8NuRqyZklQskj6sB+
HOdfm1xRt3MKqSe1w2vpyfnGRdQVGVOuN9xBgeGfhofZ6VkYxcRsLspyzILg+9BW/RXmzjluWOig
kwiRZ3CqcOKejtLXzSjbRp36yUiMdWs9osszRnZNeFX610BxsnFLNzgyXbWLk9GF8qhzyZeyVnVj
JUCUmFTYvJMzAE/e2+vpwtLFGEBAwgkqpAKrue4UWRhRs224TIRbMCjOHVc6+mqdmb2+PdSFyeYS
Lg5tjWYD/z2dhlmHN5VpS+IXRY4WG3T7bVcn1yqCF0cxIQqBuSD9Wxc6aUdq7Hgr8Y02nT19nIr7
0OyU99LbkKhEs4YKk07RjPv36buMlakEuVEkPjcyfIKtdqChPhpX8pALm50eN3xXTkiSEXl1CSLO
91Ejmakf6WZ9F0SyeStPoXSYVKx83UjWxytHzKUBxY3A1sjYhWHE6WvRbIXpK6e5D9ANNehBNojU
KGGCPO/BLCfD7t1Lgs4TbXFSEjjM635Pi86rE5dq5Jes+028IJY3J6n+/mkEriIIKRQgRXvp9K2q
sq3zORYH56jEO6lVj6muRtugrB+HhL7x2+/0C7m5OokMgV2BAmESVtYElWiQBlNDHNuPKjWLDmEz
1vd4/gVPYbQM/tILcQQwTsqL0UhZ79JwHf/CdR4hDacIS0RknaxQd6LWkN8Uy4zQCravrXJgpPZR
OMmhBdCacryh0V5jYT/U9SZIq56eqSHoeiUGPmDr527a9/IkZzeQy2RjQ896Mj2oTbWnYXtpbttZ
sXo3SoL8+4Ao70dDzbL5yulxvqBE1Qg0CPh39KzXu5GWddwlVqD4Y9pbG8lqwZ8WYEG5E6Kgjjb7
lQV1TqXj9kfTkqxa6HbDMTj91kscdbhmOosfl1Klb7rBzL/HdVCXmyrUxslVrbEy3FYqB8WLNb3S
MRNOVW3Xd70TAr2NLNFlVOsHtUq0YJfKOKxaakLHO42oQb29VM5jFQ8rLjMAWSgom6viZJz2FZdT
HrbBU+u2t5O7tgim99YUxIxwglMBFTC79ZVJVbsOPRhp8VPK0Z6p4eyu9NZ0ZY+dnyMC5CuYbJRs
CFirUBWoJYo1taH6adLrHg6n1QEt3+FeQHHe6xUl6BQEQxJhigtk3ascKFZKpEXmXvdHHInc2DBz
T0Uv6MobXTi2Ic+TGiDhABSMwHG6lGzgEAN9y9Yn3d7kUp/ukybyhrTwYdW4VRrtRDe1b407qkG3
S9geY7G5Fie/Bha/sE6oS3FdRDVYgFpXk1tJCvDf2KmB2ZBgo6KOaEiuvdcchmmFWiliFtcy0Xo6
fV9y9lSZe7VBKMO0nxsyoc0UJu+mqTAKoYBwDNQBRNrqiEGZfTab1Gx82MvOLpSabguZNXz/oqe7
ig4sabmJvtgqDICtiBpNCmrftCNrV9hKcSxrahJv798LVUN0X+k1AckFVscePp0yR406I5eKxu9C
Izhif1DeYU9t4nSfZR+kvI33ytSbiYvKTrhbuA7fSeMUHN5+igtbz6JmCHyAJIEkc7U6rKGZa4wq
ah9rCGNjqlF+lEwzuFXUIbnSyDuHjLDbxHZAoJgEnTTu9IVrTS1VZrT2Q2NGPavIPdAs+kYLkg/Y
sEpQxRMwmpJCI6LWM2jTU4W+2th9efuVzzcEdz2B/xPFGYsvffoY5Mp1Xs5aA05EC/dZ09eeBHf6
SgQ4P7x+ibYJIA5dPvbE6ShWjS+2ZXKQG00oUfY37Z0WqTLSPGp0Fy5tfOXwuvRWNJe5wCIwSft3
FXC0eJTkcBiBlERx7BXInXjToFveu+eO8IxmvNCmgfaxWrM0xqk6SVLu93kWbOylQumsAy319ijn
ixLiFoRtNroQvFvX75VBsnIlUwvf6BEFiJdY3SYm5p4RXqtX7lfnQ4Fq4JDj7k2EJHKdfqY4s3uk
i2QiyjRpEjCw2NjY3RhsqQNcVSw8LzMQI4XxhSDAcctYDbZo9mDo4Kt9OQ6GB/AiCtZjWD2YZc06
GTrtcxXU4ACdxjYf3p7S8+VBI1OUNoSMoZja0/cMCguJqajuWR6DhqF2mT/mhWns3x7l0mwKPSGQ
3pwEHOano4xkUHGZmb3vdE53V0364un2DLvG0utr95tfvPPTVNmgxaOTrNF1hs29CicUnTLdGPIB
sGqlehmuMTd9Ch4C/WLZuhMGAUeqyDZiW0Mfuej0Id0GJ0D6EiIU9VqkE37VRkqA7ShlFjsd4fcr
MeDCdIjaKbkNiQ3ZwGq3zJMQrkyHwW+6CYCJnub7wQT9jnVU9vHtmb/wfSHRUeED804yuK606GVf
Tuok9z5ilcW2WuzKtQAIb98e5Tyo/WqDYwugEUApSJ1+3x63skUNCZ2IqT4GGDwnRRu4S6PtshxF
t7cHu/RKlLfpaXFccDyuBtMru7fR9mp83NL0+04K7H0V5dfi9MVRsIuAyyGSi7UKTFbHaFiqSuPb
yzx/XMwS/0G9765E50srgYSCmwxSkxRmVhX0WF+WDmwTo9TOtEmt6Rk1xcRrrPnT25N2PpBJLNMo
8UK/IZ9eDQT/ERN0ZN58cOrZMZmXYY+4s7zDqf0aSep8MbCkSW2RsYZFj/br6WKQ6EMKXHjjh1NY
7NBxnFxTSwHMKUu2dfroGgrt0qv9Pt4q+UMxr0E5njnERrZ50hG+cPs6CT4Ppplf6XhoIu05jS1Y
RCAkJhyEDQASq7QooUQyq1PSwpcq5eZ7CgLgg6lltXNE6c8pQFjjQg4SuSVFSaNs+auAiawjZrgE
6T7lUh3hkp5gBN7rkrxQBwmijo66kia3Vomi9ZaFr9kbTc4tfRd1+vwUUlMR9uW986igqwSGPTfm
r2pdRH4G0zNzF9McvwVxIXO691XxjLOzOglXsEh598bj+LW5tQs7IuKqdvph66jNFvp6uc9nt/dF
Fo1eRNjy3l6p57VhcMCUOqiz0V05IwTVoxpmRVQVfq7M2qeZstuDsPAO3WAw5X1vy9lLBbr76e1R
LyxaqMYYPsJapBS+1mzDbaHVllgqfFrL2KoPCEAuQLQHclO3La8x/C6kvCAQ6CFREkPgjEPgdCrD
TK2cujQLbrZhdsttEWdiUDcPhiNl+z6DFhc3qH5KCVS5rot6P8Wnndp4mRVXPurFF+dCg9C1xY1j
TdTkdCg6LvMFbclaDt1Uj7WP3FGLbZ9FpQVeV5KvpFYipVjtIU1EVRpoAiK4jt/SgJWGEWgp1RQm
N06Lb6ipPTaFASC4/9Yi8+Gqjr4bteX9NTuB2CJ9FJ1qUcA4nfVA7mLVWKLMN40h2hcLtnSppBRe
jzLfFhHY8Eq+ep7Xce0lsyDvEdCBtfMKVzM6G/gnoO2hFMmmoduB/OBsfg+oI5cbpUgjFIYxJvo4
KXN2ZUWfH2AMzgHJLY5rBsH49GWnKQlgPWqZryHL8hyCdL9V8uzdYmnkjQZVBO7cXPIRNzodpZCs
JdKbJPelQY29pimru0Yf5ysl5EvvQtzRMdKAG3QGLqnsMrNHOD1+C2B92wWKdhtHen14fwyAIAAh
llwY9OBqxkJzsKehTaiMYwW2l/UpPypNpOwS6swHp0udK5HuwsHFwhDAaepOKkIHp3PXae0S4bMG
HOmXuIw5ZJWbW2C95iA0P7//3SBj0EsUYk2MdjrWWAYcZlB+/LqWcFysQInswjwoJqKbMR8RbEOo
9e0hL3w0QUPkwkYRkmRiNZ0O1YtugYzrg551PFtrHS9CA/f9o5BwUpWhQyqW4qrAFANPqxPw+H4a
q7UL+W58GLTIuFL6uXAo/UrQgHEJBdE1Aii0FnlMGnJOWWvz+0hTpGMvd/Pdgj/UB7WW41sZqY/j
2xN4YX2wOAReTWeFcQ89/WZYEHMMDmXtA7MYDuTuhgfnrfGKQH//dZdMWtPBTbAiAfuu0sPWig21
k43SHzQ52LR68YIVnwbBLSrfv+jFFYFKHTUuaoOrVZGoU4Zwe1j5CJDn2wGdgH0Gr2yfJ9015tOl
j8byk8nX6KdhcXA6f1MRRbMz6dAio2704s4a7i2UqSDdpGUauotSDbu8j64VVi8NC4cUqyjmk6Nm
NazihCrUua70xZ73pCYLN7HVPHRjQpPNkeedrJTvZoSj8sZJw5syMmqmq1ktJ4Sc5XQu/VJNHzMU
XDdRP9tXPt2FVIHDDGA/tVZh57CKIcbcIZKXMp/S2OTHJp7pAtmSfIvNV/aaxl10pR96oRJKX1tY
GlGdRp51bQYHk5trdNlUvjkW2ewSuJVHLR7ke8g9YeZJ1SzFh7QZoYQS0NTjYMdT6eJFfg08cCGU
/UJTQUIGB3KGxYEPZkzxaFZ+X2vKLWrv1i0y8++mwgs1ZOG6KMQSBKXhdL2qZTJLA5Yc7PfWOdRa
XxzMpiu3b0eVS8vz91HEu/7GzpjLSoudSq18aw7N2QVE3G5NOaEGUmT6MZohM48Qnq/dpy8FM3Iu
SP5we0VAOx12oPUfqOAo/VBcLRB5AjtdDLS4K32KrvXALq1Ui6Ky8IehrrbOSmRke+VYpusQJ1Du
Jw0udhqNlRvVmH7WJPZXkugL64PtQD8MpA4RdH0zauAK4jBZjn4xOTrvNteeLcXXmsAX3opaHbcU
ZhE9a211HqhaYzXRUA0+iVJzSCJAnWbdB14iS/mmXK6CCS98MuEbyDWeojwwNLGSflspRgcYO6ma
gRY3ifqAY8Ch1eN8Z3emsXt7UZ5NoDjocA3kFEImhCvt6VC2PSSdlkv6MUPnL2Ona8YukqFSvzdb
WI2zWvwZGOt2bmzWeV2nN2YOLCBIuuDKFhMR/uSGwyiCq8YtGeTYmTJmoRXYqJJEHmWryI3bKjXl
x86cWpyulaK9HfROAzccNs2X2WiTK2vx0uBCJVnI+yAOsC5/wtfIh2VI9aMdysVXo58wYqwbM1O8
Phkc5zAkqnKYhsnpD3mT99Wn939JVgxaV0JJgZvB6ZeUEYweUE/SjlEfoXEpz5JraOG/8x2hSZGz
cO+gqrxamrUNY50wqh2570UbPU6NLQql2pXVchYq2WewAAVCDd4w0JX1uxiB5VRWcDQqOdrPYWLd
a/YEzztvftnVRJshS/qPb0/g2a4Tg4qiPAZXMBDXmEM1VLWAQnBwdIxo+iSV7G3EGqMjBOVrZflz
YDvhmESFIgvYcXLn1Qu2jZY12lRYx8GstB84CQ57kDrpF6UwpDspDPMPQZNGd6jcl/usaqR9Epnm
PnPyapc6svQ0DErc78fYbK/soPN4wIOxgng+ylXISJ3OfNDPsTWQsR0rTOZ3WZRUD8tsXhO6vDDV
4GlEw1+AeSmQno4yqnrb20NsHSMqQt+iRelue8r/r0vaq1dymV/B+TQmiJMPdS/0qwWHYLVitcGy
l65SGSvCP9zMEsJcB3Ck24wVrrruKBVq58ogTL6XodzcG5ibTxvksgJjQzFdtfgbSXiH30s9eDhU
R08Mk9/TxargQM9O/IKnSFtv+J3oyi1SgwabU6gT7nw1FcMW1pCWJi5LVw82BaeFAQtQDZ6p8kCt
ivK8b1wMQKgDJZAK3A44x7XC8Hk+x+cUaD3YMOTlwA5W8204rJRUM4+L1KPpbFEb+dJ3c5W4vaF1
O9tJ8wOnmn6nROP0c1HUekFjVA29t3fYpcXFhQBsrQDik2mdPkai9ZDccgzCIkyAhJZGAsNtjK6M
cg714G1F3xVZKBWdpvXxOWVxP4bwtY+Lwv6gGqX1bpnXDb4qcbGLsnb6HMA6B05UOfcIRKczvvUN
Bu+LqroqFz0flE/01/vfXSggIQwsgue68JhliayMGc6uagxiXS0bdduM7y/J8+o2oYu7JLryAKdO
Z3jIsih2jBmHToCwG22p0dGr7W6T9M61pPniouKoQyuGjh/Nu1VRbzYWODYFbqBNNlitm5cwJOdx
NvxukPHyakNjowxzATvHdtw+tdFIsHqrPbw9rxdCiRDKJ+eEEEGpb/UUEojKqg4K+gBWrX/FP2D4
aM0OUgegweLnt8c6ywMF2UcoOzMiFgXrseYswBWMVg/JUtOhb2YrW+SR9dSNOs3Y6Es2vFsrjhGF
UQsMKPTbgNicfk9NHcPWQRQSkBKyN6FR94cuDb7iU/RuhUJGgvAKZAgRS7Anq5EQkAhtPMyk4zh1
+G0jBSHBUR80CYehRfk3PpqofANc4JrOHj19LbIha14yVTqi5qbdd0Exbgtt0B9TtFquHGiX1oc4
YTjYgbzjXX46lJ6bkVTrTuhPmD3eWJIe70cusdsAY+4rgefCUCR/xFeqDxzt61JfJzreeZ6FfiLk
XSYJiSYVVVCvKfv6SoJ0aSgu3fgZgDikQiV+/tsNQRtHuMjOEvnyrFSH2V70WztanDsbAOmVtFZM
0Or8pLwnUiK4yUTV1cKIbaNSEzOM/X7Au9luImuPykitupUsjZ86uSx/AAeNhk0w9cOXKHKulVjO
82rKwrB9jF8dG8La6bv2wjJhCczYn5cu2FmCwBvpCIQhwuXNEsORYWxIaMztu3e7JYpJ6JEjYwO4
5nRcoyCN76UyOFZZm/xIwka/lRIl+5Bli/2goVhwJVO58E0tQOj0+TBFoFe7fk9l6KWg66UjFLjv
alzH2JJ2ETloIu3ffjNx3K8/KTcEQatkF6JBdPpm3IJCWGpw25XWXhxP1zqnPiyOk6OCk2nq59Jp
Fth/nIzf3h74V6JxNjLgOjGfouG3SkSiprOCkdzVn8xU9UYQ09tF6ZEALIfAyxL1JeuDR+I38lDz
PQoMW8uWtkhGgstRomK3GHGB32Y47EIV/WWncOIrH+HSaqc4qghuFkvt16H328bi+ljq2qgRcJ1G
8bMw0n8Uo5Y9m/0g78PBqV0bxZsbmFrBYxUj4vP2BF04YYA80Z4CnyIaIavEOGcbaHLNmmtbudqw
K7KPuO21tyjXpM+lkUdP7x7Pov/B/qbQx6JbRcfcxjCLy15wzGX8nQpkwLcw/dP7xB6LK4tOxPTV
p/99qDWwscUPNkU7IjiOGUZHdjUjH4ae3/tjMKNwDedmRU19jetwyokAnDCKpXTh45TLtrdIUvkw
T3jevj135+h0arL4b0AC4puRgKwWc0HxvujUIjgmi1Qd1SkoX6HQYava1XUH/ilBF3xOlj0l/pIL
RlMfytxe9ljRd9iZ9lZ0jFNVvQmqVHcT0MdPVtg4j28/5IXgCWwCMUiqSOL8Wy0oOTLHRpam4Mjj
7PQSRMNYlo/WNPoyrkb0e4P7souuNG0uRTJ4e/B1yF1Ag61WVc9chTVausc5woG01wrzYwws4tZK
Gv3fGYp6CyhnLhR8jtNQ1lImc6CySEd6rl9MI4VoBZRv16nBtWPoUr5LyBIoKxQ+qfmvkpZllIcO
M7KA+Kwu23jMlzulAJJYWDnkQD3s7mW77A5BVE87e0zmQzvC53v7c17aREJmRZCIsBdZc1MnJ6yq
Gt2vY22hZsexHHiQ768ZOV+IQlC6IEUJjhvojNVJJJcZ9MvUdo6ZNQN8odtdHVqanNtSYx95CICW
Vz7jWUEESBnXZsjMZNW83bp3k0oW9q1Vqvkxmn17GQGvJ7ATyp3eNNnDmAPRcUfdqgHRxeEi8DbT
Ici66oelJ2jwWoHx2HAjyoAsG/MV7NEZafafz0ZCpzAddNzFdP1+JqBPv8TmgM2FVoWbcDB6SDyT
VG2CLlWpsimhsWsCG5JsqiNG0BXdfVYp4S5dZmcjo4z2KJQqNm1UaVujVRa3trrRR++w2YcyVTRb
XkDZLHUz7WrKiv8MU//nZfq/4Wv58M8Q2/7jv/jzS1mhnxtG3eqP/7ivXotPXfP62t39qP5L/NP/
+aun//Afd/FLU7bl3936b538I37/v8b3fnQ/Tv6wLbq4mx/712b++Nr2WfdrAJ5U/M3/3x/+x+uv
3/J5rl7//OOl7ItO/LYwLos//vWj419//oHb+G+7R/z+f/3ww4+cf3dXFj9eyrN/8Pqj7f78w/pP
vOwBAAKrolXBCUjwHl//9ROuPyKgA92AAyxAwUXZdNGff+jaf4IagH0u4IkC20ni1Jb9f/9IcCEh
WsBkIeQqf/z3i598ov/9ZP9R9PlDyQnR/vkHSebpaan+Eg4BB42kI7d4eK2na86KZByZh3lwa/WR
4hIMsJtHhDs3y46ikzcc7rDg6+XCDT/ZG8wNtgjP7OO9db/MuyVpN+Ps3jyFA0yXcrPX9hjCNu78
dWpcv99FuZfsxq8o1/rDtsPQ5GCYvtx7k+22H57aLVf5Q36wtvZuaW7nBt9e8MnmQc2f5PmQb7QK
oRkXEbPChahsfEQvdODB5s20GzxuxNMuGN3wu+H1m8eep3jsN8HW8bJ9dDS30T72Ure8iR4xLTTn
2/4GdnfvPsFcu5U/qI/ZUeZ1DHfYoW56i4nMvvKMbzeSl/FLcPx9RlnPz7bqT6Tzt/3hadxInzRX
c8UIgatb96nlarfBTou3aNDLH4dv6l2/6d1Heutbqn+pa7hP/uPTk+Pe3Yg/zJvmNju22+/6Bo9t
t7ltbkt39tOMp7rJ3dz9uvv8OXR/Tl51ixrPNv+Iw4KbPtXUzizcjS33Rt6ryO1YXrzgTOn2T9Gu
iD2M6Pl132P3M3PlJsfO6/h/k2e9OK7kmhtMa3423zQv/dh5pVvc5m74gbLFJv4CXPhjbG7ifUKW
0IejZ9Fu0h7rl2UvH6tDd6MnHglDiQMzg/Dvbo3H+CHcVPv20LvKfbcMMAq3Ub5V72PevUUzH+LM
/Wg9NF+XXebZXnwbHlkHT9N2dg3P/I5GWeFq1U7JvBYvtk0xPtRelj3EMY4Um/Sx+omeTIlA5Gt1
r6Qb/RX+/2O/7/eZ172YlYc2+U0R89k04/h9KuCIbJBtnfnWFESW1+EO4mm619yk3YPRfBaWh4Mr
f9F4GybujqsjxbDv4REjlTQ6Tm4ZHR+K6PitmY7R3/3kJr1rkiLtwm13Ix81T7ttvs3fR0qrqks1
t6HgWh8iPXGH0MO9Xhn3texZt628HYbnJdwY2QfnEfVPr9rbz9X/Y+87mhxHsib/yh53D2gDoQhc
IwKKmslkqgssJbTW+PXrwerPOgtdm7SemZ7p3qlipaIMIAIvnnD3tw020lY+VZvebs/a8iC8GC/o
+cREPaQd+PBwu0MswngXMGEPx41GwraHDCet4k0eE1G1UnzXKX6vJOgPQ0PJ7jdLNxvYhJRXYCoG
GzNTWmzl2gWPM9RI+5FB1rgiCwOsTqu4bZ8D0Ig2DZQNMXoXmpVty/LAkZm3Cg6RG23UFi/yjnhL
9jLhbB0OmxXGX1LxBHYMTEAOBayABA9oKV7cZmiVDpnfktYf2pO2TdeBbbiebiUlFUzsW5aABQbl
9VAw1dcar9bZwmaBCTGilHq55R/ziTQd0XomtGR4wKorVRLeLw5xTdVHJozEO4mvkUUgZEc6u3XQ
dEymHdN0qr7iwAyCxKrVWofRkQxC/XgNgCzOjlLBOPg7ee+dBStm/AoW5TOUn2MGtGf9gnF5tMho
8aDCbixp9+Ado4O/Ht403SzfhZcW7dlzKoEiJ1vl4Kh25t+XoHaOt5LMFs64BU+AWqM5mh10i92J
7QtLXb8IpN7isgnX0Vu801ZoJqs9ZwzaWO9ehlMi9lR/TF5SgVSO9Hjwt8azHFKIzkYH6UY+hMZZ
jtxOepxGt6GAPmylR31TVA1BPa1vySuarE5bfW9OdGnrDx4RtukGnHFSvEgHV76xl3SxCz7knX7o
qGyOJ3m1K93IQRvdkoj+zTJ2C3Sdv0MxWbWrXVGTwIkZzLL5/Bw4UUUNVySnwMkPq8iU6b2JAjrZ
jcxUj2A6v0pMYj6t36QNfiMiUx6y50cZxjyXMDuj1Zgt663guWUZ0XHPgg7mYCaOSiez3+wka0F3
Ganu6oAp+2mFQyC86bibb1rWmPo+d0U8BTVTUpCOagyqtWg3g69EI8lOXfUMA8L/+w3EwAGNdaA/
bcgu+unFW+0xdqEg3nyoKsGvycfj0r6MYtfcjQtarxMbGkl3SxPiOHlHQF+tN+Wmt1oJizxISPcR
ofsZyxKyqMhER0sjZYsfjZm6+HVjQC4MZgZbVbMSVOLtk5ShnrOw29FqGV4DSTg7US0hYZNOByxP
cau8oq5DCtWSTf+g2o/CFgxmhuxRQOB3BTZWJVvaCxMujPx8jki0OlHnQ3Czlklrba1b5102Eah1
ejpRn1UauxX2TTBadnFPx0OIU9RaJQMT2+ZfoEAelwUVnrDHYvhLO5WIf5s9xymtDbveYFD6Q4Yz
2W8Qcmtk6kmwNcqn0aPCW6dAgpRpPgmVvWceDab22L4Sewz3ne8oBfY59THBkIWCyBGpdasQHLlz
DAY5VqrkK2j1fstJ/CEH8jZP8X/uE37nR9rvOfe76vmT/oKOI4KnrxzHUwi9tyKv3j/7jpfXfPMd
IbDxC1JYqJPy0B9hCzzEb74jErK/oLULgL9c1AUlbDiov/qOi1+ABYbPCUgyWgABooDQ7lffcfEL
kGNoUQEkJRJ/yMlJf8R3vGiPfUq0IIuDciew7QjLEHv/Dsc/hKGCPg0CCi+ZF78GcsPSqoNyTzhh
JwXQ6k7SxvS5AUgeS92QRx2dV7tFQ9K46oha1w1UdZYeuFmQP/Jdta8Cs44N9Boclu1QUeir67Qr
O7RM8pbtfpAKNSKVL0ZMRAIPFrWACi1FYJTtq6SaDgUaN2G1t0ZyhCKWcJYAhj6FEN6EOtYi1kci
GtNezLnwYwEAHRw9b7KBu4xFKKeF2n3SomE9U/0O1dKyNQQa98s4Jk2qRQOUWBeQyYZ0ggvhBPEK
+PkiL/v9mQSQCTgEYHBQOIBa8PdOeNJ5ywakttyG9qujeWK+rio1dHXo01OQ9TyClpCpVQEjCzdL
7FaQxdx60fCopAkcA79/HhrBd5BNyHaVIq81r0k2wZS8575qmLUhH+XJU1/8HM650hXTdurkiC2j
sB2JkoCyTYy497BRTFei7VlSCCuEUwEh8wEVVXDh5q1fUHTJ60Hsczvr4fy0NRGWibyFunoG90W4
jTL4Pl5cHj5dRL8GOZ+DmllW4dun8nUOEX/055uDCtUgiJJIGXJbkDudSlEkW2HsCQT93xTiTeLi
SsKRp9/ms7dEkgQXFKoXkHb5fvaqtJMHQVBze1Sk8SB0vriRVPRRW/R+wCJvqrbLQbqmz8Df9KsP
necKkEPXoHKa20YDXWRPKxH3xx7EAadoaX19Pi/Jnt99FlT/ILnCpWq1WYyYiV3h65VRYBrHyVLl
yqwkaDMieT0Z0YKNPppyjih9WZOR7OKm8WmQddHrsqjhbKCpAmnTNN9mUwnvqGyvcYZ/NN2XNBlX
CgHhcpYdrXw/af1lmoM5dK9VdbhuqmlyJSPqHbAV6NfnYpYXu6wtIOYAWUHhhDeQ/36uCz8foiLC
lap7U+BiBfpWn6Bx7Nef8qMVZYCoAIkbCFX8jtJdjVDJr9o6t7vRU9wq8hs6acVoo7lWR9VhWcCi
RYP59Yf+8NCQhcOR8abic4SxpkGtr5FxaD1Ed+mQAd2Yi9E1oO2lGdL3iwlUAyT9uEYG8iFzzHvT
5wAYj1puB0vXb2/0yvUqkUWhYeb5Yp1UhdmnN33mCMJ9W0KKCT0CUIVmhvAhCtaiMiwIJNDGO48p
QgQEp6AcDou3HrGBh8gxQpOBUKHtGFlij4BxaXuy5lSymfj1uhTfFEhkjtDf8Ovn1JvcXljpydJW
lKemNAOEMsm2gEOppnBAs4Wde0fZB1SmGzcVhEAbqadpCr9sgqys3xJk10w0RbH8JkYAEl5j3lxy
L9+fKk4gA5IGYgicAsHN66d8YGXUhgBVuNKOQkGwUl8LaI988TGLwGaKiuVIS7mcrBxy7E4gozFC
pveo20Or1lTVtHLFPgl3YdeUtieMog0WhY/OFOVzCYY7yUA3sxRfr68t3h8OG8B/0CeR9IJbMDNN
IGd3aIRVVfaoQ5uIKEgkYV9+XZ7ljxSMd1KYGh3u5ZHUEkERQ7O1m6P2rbz2h3zJ/z+TkcqXuUia
v+b1//rf6/f3BM7l//lfbp08Z2/1ZweTv8E3/9LQfgH7GcU9QI25OAe/Fr/5l3gEIqbwRACgggfK
bcGv7iVEOH6BUcJr+HYAAudvqUlhIf2CfCJeAAIeimKg4P0R//IilPHb8gfZDMRZgAMhMYcyJTDj
s+U/KVGUDIYs2VqXErVbR74TVmtd2qepix6r0O9Js1OCrkUF5CwViOM3jgbnB2mpMYMLF6yyiZUJ
hW42oF8Fci6Tg3hc1iD/YSmtqSmmrtC6YGV96iJbFmzBc6rYzJZULTepFJGFDvor1BJXVebK/cbT
3B76Xy3SPExr7HRYF5Mb5pbXOeF4m1YtcgHBenlX36Zvw7P6MTxntqDsxvQYRo+j4qbelYLBzAP/
/Rma1b8kPQecLFAkG8Xr+ml8X97nT+WTBJTCvfgOvazly6Jgy5f8KX9q35GmgDs7vQzQ3z6l1Pcs
9BofQ4ZgXpdJ3jI1d/po3UavkL5HlcCOpm0tU1jSMXeb2F4gf9s+JsLHGAPd34NkEx36kX29CV1w
n19M+rx6u0yKGuhYTHq/fCiqo544or5WhXMhHRSN7KYP4ag/tJv0drqLH2VTQKejxyakZUcROqOH
q5hSVGeKG/izo0eCilY1kfHCf3KYPK3+yTT/h4Z5bYHM+al/gwVyzSros1jpv88qfO8PX4wCYn+U
wyFrCyTVHC0A/Zwy1VJQ20P0RiCgGyU0Amow9jQWj41+xWu89mkzI/1PftqsRPrt4EAewf6CUjyw
KzOLB8Hn3Fe6ULFbqtkj7U0FSeaI4aKnhgkTTyfcVBoy3/IZOkxcMU+LC2RpZp9408L/GcByFgul
CZw/Lw0UW7GRqkfHMDK1FNlnlAcAL1IfRtpskJJuFNrd6s/DG0TXpDPSyqgu4LvQEEEk8ao4GSK6
oFJ/siudyC/hCg0LZY8tcO85ffePzYKmGvVzGp+FnYy2DevwLPYEv+F7/N45QNF8+0NBuwjUooC3
AA8Kbb9QLjJjNODyzLg2eYsUj2q3/qb5QDlOOAvb6KYPQQkm8so/+I/TczGwVqHZrmfdjQ+yTEI3
Hmk31R0yJEVCNkukOh8Wd/VbZ8f78b5f+yy9KQna6YU3cUkVFYUKcitb4OX5JZ0SmqukBMMssKbH
yF2gtoH0+EeARz+K1+y1eK1QYYc0rY9CENF2b+JOxrbbmSMwrpAMLc6JhmZayLXYOSSmVIZ+Hy28
1SdpHbJaRzsHMqKSd2psr2BhQoO1GJBrytzXp3lm339O899xmq9ZE+RDv9vF/9XW5Psw/1djhrYJ
0JeFyj6M9vcfX3bDQg/GRLELyX8HVwXgMaRImmU9OUYlS1SQAfn+2nG59pGzZMm/4iNnUii/HiYg
N4gJOYptHsbGqhSXhpwpdm2ieM9qens/mcEO5Yavj+3qB802h3/4g6QfbXpgbyEo4QLYCE2+n7iQ
t5ZF4KzYned5KOPmPcBZEBGTlMiRwmGw6mLwnaVRaxQdGicLUXxBKi1WSVWNuqkuhJJJ2Zi6oxwU
q0BQUFEJE49oU1Ba2gjLW+3KoiuopsMkR16cMS++HSQlscQYvJqvz9uFSzff0z4fzmwPz+pYCyu0
YrINGWXaoCcieEmImgAgqjAEmnTUz1gSMmxmqKcLRHwYQjqUB2wc6D+pQOVt2GbPCRjGLEeTxyub
7g8v08/jm82rnyaiEaUY3wjP3kWNtUCiBgkaGp2qvf6gObojPRSIDQA+eOm2g11twyuSNtemXJ3t
+3/zKZ9LaP+7p5yvuC9W5ByenAdpJkoC3Dwkq6BbHZPiuQZ0Z3tNG+na0ppXXv6MpXXtWHle9lMo
+Q8f6wz6+M0Oc0AZNIFE/m9mteouSKKpjxX74UGk+z3gw+Tx8Xw6XclKXCZnPnmfP2dmTnw90zqD
f8648m8aN6AlEVee7TuN+1K4lavAbdcoHGQXwBpiC7ZMPSAA4NttCuAFnp9XzBRscwW1ZLKAZwoA
gIJye0Z2oFIS1KWv2Re+zX814Ll9QR0lLHPYF4BT4hvYP3RiaY+GFRwAsokpVMBFt5poFtLsWKzK
fQXsmEKXJfHOS/eKLb4yljkvwP8Tx3JtwVz2208r8x9dMD/ctz8tmHn/ALQCRCoSTH0beGpsgqv6
ycUmk9toGlIgu99fqeFcsOhfzPeF1/npuPqohK5ehflu2PCaDszYJ7dlSFWJyQELQob9rpDhh5HI
AVrHkG9RdekmCuSFR9AFqa2vDOjaFXOZiE8D+o9fMVdnbFYG+2dn7LICvpqxmadca63RxSFWSAYd
DBt9UGLqOYrCFh8yDWKSTkz4p1fJzFz+6avk6kmY2dV/xUn4UQIRQn5cIwTbBhqXzEyjHMWLqa8L
xWbsKSdPhdXb26eUNOzBihh5901SA8qp7x/psTZl4pxOO5nqZGTOeqQPDnMAc3K+NpGQ2fiRvf5t
UHOmYNI2ep1PGJRoA0nLsNFQ7aiSwQpuNeCzgAQMOvxVr9Ate4UL+UHbVpZ4BBj9Fc8EYsoZcek3
lkzuBOutdORHDiI2HI+WTkxKUz97CE6OgEXdJXRx0MxxhXyJ4wpUoDrTXCTS6OAA3mo3BNVJJFwa
Yh98AEeHdWC9T7QDYK9mhflerRVobN0ekJoSTPjO7/nWY8qhIe8Ctd3YXprApTGNUPOxITHePqb6
m87eQfYgJgWKumaeFbxgq37x7doK8a5oQmqH9PWgbkm6OegMtT7TBfzfXdIC49CAUjNrC0IDbkeX
uBs4L/xtAOcL4vk9oNumxtSb5Y6nyxZA+t5HHw3A2vcdHVY4nteYvmps89iz+51O7pHeoveHm5Ta
UL3ZZAQYUoD9NGLf46FNHRJ1tTJ1gqfLq4Tn3kQrdzOy2p2OR8CXSWOpRDPXAHvj9tBTAHjfhj3A
qFZLK1abDVu39O1OgulHw1Zs7hF9g5QPoM+aCR00oEk762Hdkm3iqlh12CBYTx+268itWGkiO7QP
Nutsw98M1V4rcPtV91B+jIDhAUFJx1W0iVwIH/QUlR8CkWQqWMNBQvow2owrec8/lo/QA+zbo3do
eY9bTN52j6rt7XXy7HwANX4nHkMGFJBIgAxMCDDLKGLWTHwwAT1sTI0AEuk+1gxwSDatemu5xWmG
9jtxfWKPZCRORp0ex3flSuCu4e/M4qcLYZalKtop0Bb86kRvEjPBkeIAtpab2yHZbwHptbJNb7LD
0gbKcfVYu+ZixRGbo2VSdsXru2YpFO7YfNrD/i2W4tr5mdUKKs6PG6rL+eGLytsu9725BWaXlPQJ
zaSYQVK6eh431JRtXAMZES0fAOjV6Xjl9Fw3WjM3/6fR+mm0/juN1sx3/DMvymv2YeZW/pn28xu+
am7MUdYCoBZsLChbzfxNtE4DpCyHseKbWcVEm++PtdlZndWaoK9bE36md4M1WKg9gWaEdOqqxC7Z
XJ7HK1L8MU7dyp8zd2EtLH01MYkuGLo9mmBgmLEZmhETzM5Z3nRO5whAlMOhYQZ+AnXuqEdUfKSW
LisruwNRi2oEUH2zMzmD69lnEHk1+U6q2ZHbm8IJPbw3HVtYPe4taMo4CQDYNArfoGawprsIfILz
s0yfIUh7CfHhNNjvKdUPOXbHm9g+3CisgWPUkZucbqSWxBtjV77K9kQ32Gkzsjls7h81JAUC4iRw
H+7AwSHTZdfGNv22vlPhKyCfsSTwAEeqEnDB3vi5+eADOn1g+8bjPR7nTsXb2xuqoSsambHlW9Ak
hfOqgMnQWoXJT0vA6jMIRZZmpeDwcKdAp0tQyr7etzGfP9i4P8/1zJWHqHyQ+VWOzD9mr8XZa6mO
Lz7zMrZyPpNrkF7g2PJpRMsqs3AzF20QXLS6M2VLROlRQhKlgBcemqqTgLIUWBH+ypBfT82AxZhw
mS3B4ltc7ivtwBKQzIis0Kwp+E8mnm3lNDQnJ7VjPDo48RYxb2EwcZ9CDdAUrQkuaGyVm/FBqAj+
K/uFXZm9VbuTOTJ4+p4pEckaTJX68KYL+GA4GNzQJQ1LzcNhaPgaTXhvbAmPuzRbmq5LU95r9sIS
kQhK3M4qGLg58MBVLHsdM5NbDZWcgtIMeBozcEh5K7rTTj7mm9KVNo1NA9NnGUUCmIBpYi1WmRMS
AvfcLO3MSk2rd5tdsxMtkWUrvNP2yFqi02CV4lX5WscS5q5nw0SawJGEY0jDuw5/J+BmDHjHDtVk
sA/BtKnBVGlwKtbIO8EBlezc1E0NX0scEJx2fvEgMeAsN8YmtByDgtx0O+5bi4Su71J05baDa8uH
w69+5/d9Xj6zqOynqfjbmgro83891/Ng10MfCTShgKnorBqGAlKudgeDDxbbcfh1Y/BwLUmwEfwR
9cGzuX1YMBFcNc/2bJGOQElk4OKmtkBfOwSsWLSmG8o0f6gRDrRsMlMGKiluLU1oYq9Ytm22vas9
DFjPAM0jDzutxj1gBwxXhW9mlgzvGfEFrt6RoviPt1T2ItlJD8FNQ5OV4TZ2Y+Pis2Qb6Cs32OUu
ivpUv1w5sHbXYCjLK9cExyV+jj/Qw1nPgr5SQP/8dkW3FJH8tqd8e2xN9XUCbbjAtggE+0PiTrBK
6EDGZMbtJL9pdAG+LOeapjh7NVVMsFTtCHTD1Pbxuw9LCTkn5rEBP30zt9Hd2kys2i7txQu3vTEs
awb7CtKkHZz461KgU/hzw2OIzReQOlZu8TrY3sULf4eFE1lg8tsBWNWCCYokKJfYDNepzZ/17Zn1
O39Gjltg8e/+KrGgqOOUNn7iE0MTdEw7xbhDzEtilTTB9xgji83ULCyMCceYYRdIrBYj4FbfYwGO
I7XxtU1tfjw8cwFBKTY5OR+PxX9inDiSHM/in3z52vN9gr8OxnbXgaUtIM4VzCUciCUSCiE9xG4K
n2EzUe4/JMQ4qqvaTW6iG+Uhd2G+sbc2u/qWM+MgX2EjYXNxcgZE9tyZUXGDkKkNnjnmJ6AxdrnW
xI4B+62ZiZ1fbHTOmt1kwrqDDD5iJ1ww3+HrccAciLhKPLOgDa2oCLJ2dAOyLAoKMXiowiG0Yisw
A5NFR7BaQdUF5RtLBihQbAgVyN6jk9g+trTRGsGUTOzGQiaBOxQKxtpZfKsG6RV5Ch3rawkqZXYz
sgXdgCD3ocKx8Giw9eA0gPF8QG135bNTDtQP5zTSzNZvIrCVsc172Nc8CqcEAs3UrHDmVJxJlGQM
ZIFyKmyXtkoNu3TrTb1Z2qdtia2ywja27bGHShh4RWP2sLBUHHSNE1SbBTYyfn15JiDpLLZkCl1y
tnbWhtuTO36EOk4MhozhM6d1UM/FltviAsFoWQUyZ47UVmEujwZGYNiGSbD1dYQskTWY6NnxsM/D
L3OQCndrFwyQzcKWHpRX7bVm46uPlVmzeKNvOsdFXA3mPg+0iUThfqWc5N6x7WQ9WJ0pbDG18Dx9
SAaEB2EFhXiTfmSwDx8fCT2+oZxOT+fdc0TO5568wevzMGG0daKztmNr7u0tyERueIqlJrf8U0Dc
Bf9dogbcQyhp4gPf3u4Mp2Kc2cyXWWn2jnHwMcM6zlQJf3rE0uJTCtF9PL2ykG+yeydf55gYbgv5
2fIwNSXWwUhChroQvB5wKWWk93pLXgXOCjPJ3fEcpx8SAVhMqJZjCXk0onCWsRxGrNcUBraEnwkS
b+6CAIoTJ6+0BwGpoczGYdGdxFRwTztzQwOHp/eIadgm1BD2/v4jN2M4ER7WfoYbcG04BG6oQXPH
RPKhcrkDJLaupCzQk/LK1jNL6aAPV1h0Q406ySVbV5rSJSbhFyz3UPlFgQrKJT4ZHnjswS/ofIfN
x/IdyVStiVW3qrVgCl1sFjCw7c5fL/F344qmHBLwTCm/djW65W4qdJStlwVpz7BiLNtfPFVYNW7H
4LFamRWvWruEvYP3ehzPrV2dEtZuaxt0a9zHrSEs8Tq3YadhmSNY4Bx7Fbd18HyR24w5ShA3hBlG
QZX9cJRO0inctI+LnbqNIVag7rr73B6IgFcZJk+RIrN6MBAbcFvI7fCCYGzcymJnQMMnXLcabOG3
9xbwl79RSIWISYEPi2Xj+BaowZdZ4glG+NZrKFfQ4K638Cykczu8Bg0tqOYOa1hmOzn5Jh9j4yBh
y5C4a0x4sNnZhzIFZp629/19ZbcgASOlC/sW4/2xCszI1mFeIlzEkN/AVTpazxWlcKsrLE/ME2Yw
sOuXBEFNwaQj4jhc/zwEiuyFi2woViHSpdy7xU+oYmCmK6Ra+dbJTTPPrvPfkGbEll8CyFMhGYvo
FAsRPoMd7kfkOAW8Y2ZzCQ1Qj/nNjGC0Syxgvim3OBkBVvUC+XFOABdhYdEuB+FW8bEDFtJabniS
dnkxYz58dzwE3nmO7wg3LO6Jt0ixDjhr/OWDOSFWMBBzyBCX4B/3Tf7DQJjq44wkPHKj8iG9h5lz
PZoinMFcYSWkMG084EXgCcQoL2A0eH8e7rTgw1NYcFxOy8tWdDkzjoC3XD72a8ENcDFfblay6uwG
BPpsJwIsmd11K3WL6eJJdxI8C0ds5KZ3Ai2bL6Wdx3QXX5elqAOu+m1DHUhxH2MIPIhQdzoDkf+y
KcdniD/dYGNep+fOGdZ8Y+YLjr+DgNDEuzgVcEqsjIUODwYnXEQviLxrtwb9ISTYh3DjsxHBaEvW
RrKW5itfyCGcgt4OEALC6cApSDfTtt0XthNaGaXJe4tEtY7ZbVEIKTF/BguxlBs7IFlJ6NsSaxn9
P3FTbgIbf10i5PKen23sigh2YJFu+TYk3PLn8ntBTXT476ob2dIN3zl5NBjYCKMQDeLZFMvuikN4
Ncaeyxz+jLF/xti/CSMtroUTs3T9Uls2U9IjGxfB+eUbRw0n75mbSWl7DZSJDkNXdlr++Kfiyc/g
5Wfw8jN4+Rm8/AxePmsRftaA4BnQL4opl2r1J4O6ENLUN7j5BtQAOWnXXsInvkICvPYZs4LNP/QZ
14OwWangZxD2Mwj7GYTB7/oZhP3ng7CrXvSsUPVPedEXDfEvbP6coiGKZZwaAyolPVUudY/C5YXz
bCPveWGVI8dQf4TGWYjqLvonooZYIDZdIm88McWUUMdQkWuakIfh+e1vWSPg9HT2+s7zsjF9zyHb
+HY/rZDeBl/SVO0eaQMo2NMBoMccYnki0ss8UX1JDSM9t+bx8TXc19UjndU6/r5HerX8damkf9rI
/0vLX4tLe5HfLX7esh5q/iJabs/i1b7q0PC4a/jiR7YO+Tqec7u7e7sb6QuSqlxM9g53FAzZ9DVg
gj2+yzy1zvN9yENB0fLlZiL7Ek+tKZLqtwLZA0qwyvbZvrb1Q3MvHeSdvB2Oym1hFkhol0COQEmT
1EgtQTf08JqgVHhAVjMhB6SiptW0gpAsFAwnu2QqUv2tlSM7GkDzMXdHgFlLxlkfA4LrwCJ4dUem
1SO6Rh0/Pk4BOaEMgLEK7C1kxw/UAGQcQ4xSfQqcxx2HbQrW+m6NxPemJR59e4u4DjBq+cj+31Xs
DqUN5AVVfsAX4d83KJ3ijOARfvSQ5i3Y5RzhnRsL34Ab4aCC49vXYI8fZ9E/zcwstk/C2Ij1uFWA
VeY3qAGP9Kk3B8jxPiyJdQsizj2UdMnNQG4vXHYb4GVibgjwLxsgaM7gyJg+8Rh07Agv20HNkloZ
ileRGaIwgWOJkHO9ewPUZryctQ9gXyLzYyRfH8mlhPrVGpvBpQZ5FNRBQj1AeyoevHfArO1+tTyF
z9pRPErH4VCby4wMAYM6H6iPokGGBRUmstzqJ5ADFQmSIZxNM7zkrxqKfNCWpEJEaw8ML6jcUumo
mV1Pusevxy1zmOdX45456hCeW3aFh2tj3C1C1GnfeQk0pa8L1IwYFDC3oU/PqZVaCaSf41N8CrYS
4ZW7EBUhntPm+OCvx3Qh2H01pplb31S+IscFr62gQqVQVKJQCpGtZqMDx8XreQDEkNq5YE1oAxo/
ZEOBBFrc9xZkdn0wplDZRBWwvhRlZKz5CEMFJgY1oh4lzGSLmhG8psxWH0FRvbIUoAV05ZzOdvYo
C8RlKGD8vFoACV1stCWwatKWQ35GlGx5dYDXhzIAl3rTv+HwJeh2294daj/AozV7jkarzwl+8vI2
LzJ7KD/zcjqHM/HyNwfZ8/Ue0hTVdxvaYL7C5KN/WxnrUmGlTDIknkcnAvwa7Y8AyQ43A7J0z9p+
MiFSzdPUBbZ7FH4xizoKpzXqfp11KachCc1HnLhQw8cjBouBX1P2HK/QQctYhIuQoVD8AdHl9dub
Z358nDfvqX1zyGKSZQTXH2xUCG1X2KqenD4MVgOhxrPjPOfN933+vUfmG3VrFApaaKfypLyHMuel
vIjkenWpJ6Nk+08uL2lGV22VLPRGGUs+5brSKBeAr+vw09ufZackvHoWkoCGMCUwvKsVLMapoCMp
6Fkk55Sdz6ecpdblCGETj29vGbh33EZ+fR382EP8zTpeCJqf9ncROnOd3GKg5U2yVzR4XUCa2Z2d
cxSYXWGSpo10f+VDr+2WF4bYp0/9uVv+u3bLq+thBtn/l6yHa8ZYmjlP/7mr5ZrZvSADPy3cn2b3
r2V2Zx7SX2xXv+YoXYQiPq2uf4ejdM3pvGgnfxrTX8XpvOb2SzMH6a/r9l96RP/OVV0uJa4oBpFj
eWYd1bz0IToCV08/PnVA7uzzwXH32aneLhyAvNk7kBRmQt7jrQ9PDtgD1p4Bo6fhCu6Fk66A7UEj
Fx/h3etAVbsGlgyaVbZmTdscmZiIAKjXbXlfAg7P5iyD4GzA8w5jGhwLO89IdKxKckwQ6YGsecWV
vXp4s/jsb3Z42g9Ly5B8XSxENAwFj/f70rKe1mnYcAdLHGl220LXX7lfsgfumnMs7MDgjNPqFuEH
ApDYidfaBSta0nbLcaCRxWkiHdRrSDOSdgmgFXB7nDzAoj1AVla6NRDyc8gR2iJcAJeA8lAZc+rT
wfbBIECX116z1YVltObXjtzVg5t5C3+rg+Ma/r8PWz/N3Oy6G8XYzySlg14Hb/KzPqIJ0d3dA+Jo
YO9EZEFs+6Ag49LRS3byYB+OBegyC4p45Eo4wbet31mATyOZXSKlByWjRMVI9pa7On09h1cPc7Zn
/omHeems99VxzhIFqpyHWlshVVOaHEsa7yYkaSy0syEvPPny4u4k8vy4sX3wR8OVu0PKBuo0eGT/
ArAjnpZT5NB4WmE0n2S7dhUrPUgbzUFzDyc9+Q3Jna/PHh/RVyOepREmz1jm+oARQ9vWWiOh9/Xb
Kz8M8z/N/GwXa+JcyaUlrEdlQAyKoIN5fPfCyWSLjUJF/MyAwFQdjtDkSPQErXKsxZrDxnkEH1gB
u6nRyuujAisfGYt+I9MFjINHZJrcTCaaswPL3PWmd/P1wK+cF2Me/w6aKAQTzkt6fAR1DG25rrw/
T7F/ceKNWQq+KAf04i7xAesGLOIJqFCoZaG110iRQhXILV8ZE2LvF+RVLZfYYLJluEO1XiZk997x
//0ArZtzRR55052KYJQgtPEMYYAofFWRG+yFIDidkMf7EIkIWN7HldmV+Vn46iBme4NQTEIkBjgI
WJURg38wyEOJBDDPFj9t+T0dKzmcFRt8Y24e+eQJdkXY1yfz2nVnzMz4X/+6M2a2+Y9ed9eW78zg
tv/y5Tszun/P5Tsz13/W8r2yOxozG/yHdsdrBnjeVv4vY4B/KJiHlsULdKlEH1tVnFngLBYWtar1
iv0SgJ5U2zmEe5BsvIetoye4KGfYOwYuBS9SXWEuoBvSDw3bbx8+s87J1Ei5IA/g16a03EVgFE3g
wo7m9qLstU9N2ckAtudwfgNkKnQC5DjPkwoi1Mu6OvkV0UuC1nk1gpkSnC5u4aGpITsd8x4BSbd2
OxHHIbGPCEfR2fpaRPk3IilYOTmT6UnEr6M72JxqFCFhH1qiE0E/xAeLBEUanmiNTMmJEf+kVmSm
gFjjQbA/JDCWJCYyiT1zP7rEA18bW+huXjk5M6s/liFUKD3MDFuCST2CTMMt/pq3pRzhVvI/RZj+
7ZN4YdNwbg3YxrhnSR7+p4rFWdgDuOWyxfeInHBuwJOBV5a4m3tNnInD+Yj83Z5Kgse+3YIDfw70
gxEU3oICBhA/h/kXKGagZGjynnE6ZxuilZyIQLHH6YB4CR4ZQIkxQAtfgjHQXQgWPV4F7lSGhnHf
0PuL1QIb1AA9mq9P2f9jf/ptOc32p9RfpG0eYzmJiJJK8uITt6Q3tz5cPbiGNcmYxe/gayQ1M/fp
6X5k9zKFch3a74G7/gYFG+zhEXk7fqxCrPqCBlgMKbs2t1cX/mxf+m9a+D+UjfpskWaball5WVek
mMWLO88zFfzGJ427b5F1696CQwQuEQjkF6c/xPzevrz8X/a+tLdxZNnyr1zMd/aQyR14b4CX3LRL
tmzZ5S+ElzL3ncnt18+hql+XimWJuIMe3LnAoAsN1GLmHhkZceKcAo7Z3efpBOqB7981cD9FeA+7
kA+Fmorxvll9fn6ilvC4MD45pGPHxV0ROp5n44gSPejQ2jnq8FIHBW5jvhaqfz70UGds3uzoJjf6
v9fo5o3W5K7//0Zr1mhN3JJ/mdGa9RQmb8y/1VP40tGGTNcotg1ps3Nw4iK67LpKEPcd7kLcUhWO
u4cnPG6rDCZh9arYPI1XMzb6S8pZ7aLJyXADwtVKSNCkrwofHa+BlUIrIcBSv0k+yk8boXGSUCjN
KEoSOx3AkSoJoBqVoGjMS89tC6L9Ikkrg+PzQ9KQt9wvjCbtS0dWIyj5tQ0/1+MvHYafPZ5SECRh
FMluBcMJJpIGdbiA5PhGvhRpv0V8sEZh7yIHDcjj6whKWO28UWn79g08UUj8wV17MWnnLMHFOiWl
KvWKhC7gYT2a6HvPGqvQRzq7mI60MGPdoAec0B28q+PnKFw604PRK/rtrXwxCROvKelYFfkFerAd
X8cfd9uREHFvg9OvhoeyeVyF9G6mybl5n7odf/+8n5nMb4164k9UOatbjsOoBbuAJwdcWGEg9oVQ
RwFYQeEMOC8jMQKYfBramjvU8Y2uYULvUqAJAhMAiX6BJRm9Xxlhf0Q5AFL6PN2eqa9t3cXiTK72
Tms4jqTo5gm39dvoYcIrg9uJkMbo0j6bTmOAjyinh5Fk8V0CsdBI2+jsyvEdMhZ2LxYPoycwdh0y
ufDtUYh+On0eP2/3dHYjj2v+f3Ujzy7p5Cb9Fy3pnJkcVcsuJ+pfbybnTuvErideJLZRjj2Y0O1h
s7i9b2Y+PsU2/3MfPwtN3DjlZ3zExaYMO1Hm3RZXEk5LhQMsgKYExCSQ2Q6faroZq+ADI95lgFQx
UI6BXwN0XzndgZxhRDx9jBmHb9btEc+d6Sny9193poUZJ2JKIv93OBEzt9F58i5W7G+4jWY3ycTG
JkOgqHk5bhLeAJUYBM1teEu4ASpjpL4d7wSOvnQm3vyODBBdjwBIZLs7YBEdYBmPOqrxZzyT2T5N
ren/C32a2Ne/8zD9U3KY/8WqunyNg9f0H5SV31/ZP7LPfxzr1zqo6uD930JOHTHE//m//gNq8N73
zHytX//xPa2Duh/l4P/zf9DvZcI+Xi+lLkfY4w+pS06R/lAkFZJhIkSMFfksaflD63L8K+j6ShC8
1KAjDAA9dvafapci+UOEW4GCbV7SNAhk4hz+KaaOvyKSClVKSZMhNC2Rf0pM/axS/NMEQy2Vh4S0
qiiCBilOaLpP3MuCJZySd3Vpd0K09OXIyTUA2aEuI0G3kSBQJt8TVTGbqN95WrRImtpBp2g9gKrO
F7ahOuplSbToT80QGUKFqGUHXH2kG0ldLdxKMzWOW+VebOrih1S/6GpMu4ItNN97yqPykbHUdgvF
9vxwIUDgIAVlYpjZXT6YtQL2auhneyFYIGr/yZMqs1NKc8jGGCnk24OYcoroYOdvomUognVHaROq
Ka2hB70HNV0voCQNH0Qe7GR6cz/4AI4HYOLQ67WCwgDITdZJZDJ8R2jLGcf915vz94mdONEarzRK
4lalXRfZKu+B/VcOEgutppDti+12+LFYlzWnoy98awknvnJe5JHf5VhCnRw48q0RZkI856LVXxvQ
NIhBC4Iwak9L2qSBQuXSioRtaWveNuBDI9GOQ2RHAhTeJBrxDx4BbVMO+o4i2uX+WswSOyKKGYZ7
EKYbZY2wd4562NhfVZxsKs0TE0FiLZw6bBw/c2kF9QUPPx/WcOrxrbroN7oMhd7ao6p4Bw1hyrLQ
COuUun1m9Tloj8KKMsmzShHZTS5apBlqKgCQzuRVAf222xM8EaQY1xITIBAdZ0QfVZEn5p4XFNXN
2wZUTQqunyxwuvfQQ5SaPbGsWURCauAxKqkdxujSFJMSE9d20b3b/fh9S/3ajYmFT3hFVHoP6xDq
kKvQddqLOhXUhsoymdlT46X625JfjHjiBYMOttF9r4NZEEHlKkDpXQ5pw8+N6IwH/70dRRJ0yO7K
Cj/J1uh+mcd1hJmtyIOfg6iFR9wdioJckjuc/1TqG0UYjFpalTy7H7hdljVWNTwRPTAGCXOdI/8B
aLv75jYVvT3bo998q2uTXI5Usa6pQgYGfxVFe51qRn5FI8aDjwYYg6pwGgUkdI13f7vZrxf554xM
DLLOdb2bN1jkQokhjYsUCUGpSo6CAXdO/+N3wzHup59NTUxUKgdB7jE01XcprcqUesnL7cHMtTCx
HD4r+Ugv0ULbv5TqQ8VmTNPXkwVRTMihCaIuj39/4Y4qvKjloQojy4R93b8zFbvDk6nuvt8ex5fH
QRTls2I17tzJcQjUWu+SCu0UsU/1xsnZiR+Ot9uQJjnXP80MhOpUWYA+vXj29y9GU8ke1JMS7LgE
ctBV2Np5j5su0JZk4M06Au2g5lJtGChLWjtQ1pXM08ELAxjJU+clsKHqJ5GDfdCiBKXMQ8q47rGp
WUWhs4YoY4B/qgUQQ4ByNBfLm6R7DCN+IcWp7QuRkfr+nosrM2GgNctlh88/vBqFptAXZfqwq9V3
vvjgJPy8mq+4nF8J/q7RYqplPpVrFL/GkG6zOPGjkh4FsPCVy1pGIlOKzGLQl02K/qs43QVODQem
vyC1vcG12wQq7QOU1TrQk/GgawrAhzicCk5YiU0IvVEoy7dOnvNWVsU7kn7nV4GQvQWl+ilLzUmR
h6Pmdve16tRk1wbdHYvVz5ABzAlplkYoLTfkj36DiQv9dY2Jq3x1PWSQ7/AhEMp0KiW8peWolmkP
ZYzUSvtSQjCPk0RHbmUnyweaJ8i9eDtS6Ba2yCGpo11UkU1UfLBRsXqh3tXFezQ4Lu7GcQhtKtuu
MNCeu2egxFbeveGFSU9lpONyepWD5OB2MVV6Zkodyn9aMEjmpZm1oVXrutV3it1W4XbotDXrIEjt
P7ZFYRdRtlJ0hyQa5Rn0podwG/atTepsM24XLvgogsTu+NBRJf8ey2NquDMZboqkl00vkze9Tz40
BtpAzT22nQeFcl6tqCdEG5GQbSZB55rz2p3YtMe8aBdMrZyuOLo+yDT7dUIqMy8Ci5HWILyyTjRo
n3Mo41QWfCLTdrweAqx2V1I1kw2RyJS5ICnkOeyNNy4Jzd6HHQdVXfHR4R8FSUrLtDe1t1rnLMVr
rUAXlkUtLVVvneGUyaq/DMNXUYQeesvbmPPUgx9abyX+h0cw6rVybKF6KGeKcoMEHk1ycBdmiVk3
+kPS7Cu5NeGH6D2o1uD21eyN+FYZllQnu4zZLX/gJR+K45wRVv59ljS2KEpml0OwVmyeQ0/C7SfR
rMMpixIzYx4tvdQmIbJwTIc9JlvdB1ApJracxTuEil8jPnwJpGGfKtkuG9r7qtU2CVxZXnoXXG+l
yjJV4YTW7J1JCPml5UnkYtNVH5sCvoufQ3n3re6/t5Jv8HljSF24KFHaqNS9wZXVkQyoDOMHI9ZL
0z+wAPK/4YfgSlSEFPkgCFaA7qu1AcfJkVoF85A7ggJPWg92HccZAgR6CaRoht4MBc6K/WGTx9Gi
JPU6QX2kT/Jt56UvOb7GCLG0bJ8RDj2goRBSzav3WVRhHlpLCzOqKI0dcL7Zh6dYxtuhSBaMS7Ah
Ucyev7h9fnCZaPmKZGctaD49MKPW4VbTji3JLJeXkUhQnaaDXrpMrAos36MzSSpD8eK7MpGXbQt2
7F5cRl5nBSW4DxXOQLjoJErlQglBII/dP+igsgQ3Xh9YUtFt9F7dxxzk1zOeynmCNPiAbZlUS10d
KNcniyFTjBJ6MeMII60+KlXnNOSlaYEsTo8yRN2xOHm7q7L0ECTB0k+TF63k7oK6XHWVuyG9AJHg
1um4DacgJR/6tBpeQhKZIlZBhrmue8DW5NbAGavzzBbQkJDntpS0S8mN7bKSFqLLll0AgsehsSUG
FHPl0SjTLY0/wNE0xWLAWwFBYY4YfRIuPM4cPAAYNfCoSiAYiNS1X3pPOgwUF9WbhHzynU4r/uDr
bN03vsEpKLTzNnLg3amk2YnFi0y8+5J1y6bZ5lplij0I+aKY9iS1yzimPGolSU4zaB+LMHdt2O24
MDwhb22Egr8ulWYvqMl2iKIFk4nhyoFFuHgZVMfSa2YCjsJ4lf7iduFRq+KXwsvamB+bXOlcP1R+
wLLSloNsFRK8AgIYA5IbmQYSBBLbSYonIQnNrpcoxyJT4XVL0vx11PDbDr5SqTUHzj9FrTrTtd8c
wknPJu63GmlpDIestJUElImlu+fdnpIQ4MrqFGMt9Qpwmjo2b7sFv7kek1YnrofIwrrsq7y0uQ50
cNKpZqEjkTkt1jPU8bdpFyQFhploii5Mosi+WgkaTyIMToU8NlMWMgdvm9UHxpdWxkFgtdMtoW33
owMQ+tCAIBLVB7ZuCu3Zw1LEopUTZAT7yFDZmtS5Icv++Y3utzKVsK8kJj1KhYhHY01LuTdFfLXg
P2QfBPe9smyVU31fBw+1INJO94yoEqgoQBxBxJOw0RD8RVUmRNf4LLIE6Tl3LVGCd+KBpSaXaK61
du+jykPpd6VYHyR1sDXxexB5B5+rDuOZU4TmJHvJM1dFpjx4h7jSrVhPtm4DoJXXnqBpZGl6e1fl
5KVNgE/yj4o3JLQrOzvph2PF8RD4Qmlz7576VnmOa+9+wNOEJ6XDEWLEeI3lavjZQZydMVQrJIVR
Z5FZJXA0cJGIIQ60L849Tkcv/cbKnZ9YF14jTKBb9nw8bssdD5vol0eJs8cwjjaAExlzPJzYilWZ
A9vr6jOe8a8xaPisAkF8awxGKbIAVeJx+160XhVaJ5cSWs8ypwqgZwHK9SCRN3X6Zy72n4olPmQJ
fv3H+DPvWd6XgefX58Dcz99tg/cyq6CpdvNfOd+zMXr3bxF9FDHn18OPD69B+5r+En0cf+BH+FEg
5A8IrvKyOgINACTDI/ZH9FEQ5D90giCBJBJRFfkxXfdn8JEof4iaqIs8/DjEPBB+/Cv4SPg/ZE3W
x3eVhoihDPzxf8dFDz/2ZDX5/WXgShif0D+3LkcA0sR/ijZ59TeeoHF8xwubfCPsu412SBbkEBGq
rOtHzr6YjT8bvWzk1w36VxtnLpuLjSl5Jd/5kSdslDu280+0tblvt7981kT9ovvqxCSrehRw3IBP
ixv13t2AunmT2fyb9ynNML1NAaU/ez+O6qL3bSuDB5RUoPj1m+hQqz24t72wtBCPKK1alWtUyetl
t4pbiAqSqlqyPnAXbcV3dkyYT2gIlfCEdSreM6FgRHEO8KNcwRi4UWCSStRMPUnkRV+UCqxqIZha
k8d2HWpgaJbg6w8kzC3WCiin0kPe0Xm/NVVYAkvJXQ1x/qowmQ9XVigV7UkTYkj91Jr3LvB19tnq
kWKouSwtUsSXTS7oPKPhkwSeuAIWkjAtfKrFeeko8CpSP+UNAYK9Vbqo9Sa3ZFGHZx8zf5FqkUaj
hiuWcBZ0y+uS+MDH/HutyRlYyH0WHkmAcKrGdA3YWRFaFUxitC7a+oPPWIWnnwQthDAEP5JOsuci
1MR1VZa5Q7I6tWTQo+zcKubMTE1gvSLyGnUt59S1FuChUQnbxlfSh77sJYvzgnYNtzvfRE0WUM71
wHLf4wJxw7pDFDnR3tWIZaYsxSiRagqoFfmct4x4FfWEolysie/i4eS2PdVFgIGT0BNoJoJZInYF
EcHr4lsiBM02JJxmpUJSODN7dQwbfbVXJxEYvJAat+wKYaMKG07aBuq6HBZ+AbgsQvOculaUuzZY
avrSY8FMAG08Bl81OV5YF3tXd1PZz7hY3CRi2xqe3xCj7iM4ZiyHN0cK4rgIrVmcL1TW7VFea3Hi
MzIpUxnrcSAxwIVi8i0VHWJG/MyAJtHKn6dxcsmpveoV/XjgSwaXnCrbELjjQ4LhcGylA5p076dr
CTAON6UFOHVMoUTcZgVHdWjubw+R/Hrd/+zDuMCXs6pohaxz+rDR8ArXveqhVRNrqBDnKMKtJEGD
I9F3aSaiZCeMzEhVv4GtKbT8cshW5SAZQ+IEMhQKhCdfcFFTBVUULvSNQc2+tVy+hkWZma1f3eWf
HZ3ETdW6VmIprYZNXCCW1Ny1ckAhBjo6QdVa/mBkMTMjV24RdXKLKJonKj7xhk3YOGX50ABOAxWx
gYHeqAUPkC1KkNUGLshfq6sW0Q7OIEDoPKrcoWaLMjnm0eF2T65svzN5wsXSVHWVcUPP9RvA+TST
QalU3Cj5my5klt4ub7cxqUv/a1qVsfGLRoBc1QUhjvoNklZmtIaCKLeBDpop76Jts5TtamSrWUJL
A+JWPLLkEjQlO2MHvn5HvyvsY0LTZW8dS0PbrWKLULaeu2knHBo/uza5rDSepSys0DVBc3jeQmJC
ULYJA3MLogWfIkCNqO1tAVSLaSDQ4u32jFzzIpTJqe/6LG0GORw2HsIVCS0qWuGNkiWg5a922WNK
+2GtaOF+prnxoH1h1n7zdBHcqCuW4wBCUn6sLe9GYQfYGXHl2XNzec3UKBN73Xhy7Gs6WlFAJchO
6bLcVJA0yRfuUX9MF80Kei8QHIDWi8UtQ2NmbOOUfTW2qcmGm8/zSj1seA3BLvk1CPehaJWa3cIn
8HdtC10C+cHXDRExJ8YjZypTDQpNZGZ367++dn9uoYl1U9QgS90mGzapijAhi0/In+4QjbM1BBY1
xFVDddno6zJ7qTzdzPDCSiPJjmXVKXwFqUYvtgKsi9wu+bB+jUtRo7WsWkm0jtJvugh9Nx21Gh3i
Xf3LoAVjCNMkOmTqSgT9mtoqqqXGlly4qbJ7LX0gSKoV8boYRINliHWfKv6eIeWcineB/BT2jHrD
qeVLymt3BD3MhNaKAt5yEWgR+r04ZrCUyOyDd7WPQTS2dIdnpjlxRNZCnB3CzFv1dbj2OcS/1doS
C6cekCkXfSr6B0+ql13VmkEKzZJg6VXbOlUWnQx6tvYe7k7bbVuFGbnLL+UswEJJ0B9UjkonPNU6
e+ka3OQVIvFiLe/E1n/3BZTUIwh5e69MgHJ/LdU056JrQVyzAWZXc4K1TCi/jdcC6vdZYKQHYVFb
w6v2zm+6R+UJWl5HsqlmDP41OyNPruGA9Q1LfLTscQeCrCDkeqSAlks3tpRTRjyjAiQ0WY0z1Rdb
XnzpyN3tQctXTPwU9yQgAaTVSTlsuphtB1E3Bl6y9BiXGvNbZww5DaG81NuMIieR5q2pg39O14gh
g1eNPSBd+Fzp90O3TsvqxY9QjRGgtEh9kGXUMIWuzQuFHUYo3eV7WkFthrfixKN5iQ3ZQPhLQsqp
iAyk02jdNpbmQcejDbewuasQkeMShHZCHFgqKse9jeCuvLKkbvSt7Da8sneZlYtHv41pki16qbAU
n20YgcNKaB7NiQpcM8fixIYEhes3DdI2G12g9UN3VBfNE/ddwWWwjaBfPvc0umKqxIml8LkobVE/
LGy8U/ba3g/L9rPbqAvlyL9nDxzEyhHtOMbfb6/7mWvkC8MoTpwZnwWDIuRojTgcFm8LWLz8HrN1
7VuDt2BCCBEdCJItuxDBMLOUkQ1q7hG4T5BcoeQkLKP4m5iZsAX8weVBWQkGt9bbae2BoSi/pre7
OQme/nUmzwXXF85BwlyeEyVX2LSrvoA5InY1KKbnPbfMEhG7z8R31hwCOV1myjpmGi3EA1vmwBwn
djaTk52gJf7qxJR5RmizrgJ8Vtj4jcOD7gMyR+lCPsoiwmEyvLE9SPKKtcpbFXgPo7eZoV+7OSYr
xGscEJs1ri5EuIwCRQydYCKbiSQcpjvZCsm3GhkOXFa6skJSlKpyC3MN5FCyud2Dax2YuKFumyC5
GuNqqRTZSDozRaxe4GZWdlKs8tekyqOXfbGyEdy+vNILsgnKgn/pQn9YlFngWXWTgoix1BtbbVzZ
zgQ+MMqwIyvVF4VVLCDXqJUtNOUlwLJIDFupDVFgC66iLiqXNTSX9NLIPaSKi5xLjKrJIqRTFOio
1kJ1T0Stg+Vq4vo9alq/nRnOlcN7Nq8XoxkANtNqD3MFP7lvFhp8NX+ARG73fnstJrWmP6dr4op2
WsxSqYSd7lftTgfd5qhuxxklriXB+uQ+wMm4Sue8ptEn+8I4TPG3fZALUlvF/cb3HCa4L5qkWHxy
hyc/QtV1e5/qMm1qs0GOuVxn4b6c4xC6No3k100R+K2Qxz0c7gK0mzmNOUYzbl+iQuf2NJ6N6Vcj
mxwqFPNksZdq/Saxihekx7+9V8vWXEKo8mQnKxVM1TEFl5KlLVJ6+FGR/C6AJxz6cG/RG5zFj9sd
OduOrzoyOVxKk9c676r9JhK2UvveI6OWgUdSDV6SU3XXBCD9VNcSEcDniyD8Cinc4CHcchCxRviL
B9ErFT6Tb423qEZm1Tn4Cbmy8mckx8U+brzS4xop7Deh4FE9fIm0Uw1KoqFxhs8oKo3WA7sw5KR3
RevI+WpgZuA7pO+pqyN2tKw6U65WA8ox1W1AaCLPvVHGafliuqbFC4XHiyELsW6DDXvAvTJo+yUm
eVLwWJhZkWtDn5wwoivDkDQKNv0GXE4b5LjB1wR/NwX7SrrQt8pzcQgXKYQwGSVOAjpkkXq2MPPU
PlPCfTXC8UhczDzi1nyKyjkc8PhJR7KWoIY+Ap2LZAQQgyXOkCLNHZuiDwU0yJ7l7/EidE9DZwJx
IS2Bn6mKOyn4pqsQfVZo9aYVBsbCZlzUa/6CNHFRZWXwk06T+43r8pbMbet9LUMytF+XldE0jzHY
2kVLLFXDb+y6WXmOUlpyT/3c4YOdWILE2NYiu0tPabaQoXQJ4bhUpHHKL+NmW8mrFlCUoD5U6c4v
QcIE8uLby3rtxEvjcl/Ma6qmOieOHQfkD2LYoQHTBTZvEMZS4AcArgeICDh714Rym+EtAV+BZqcT
LYE7MPIVnqSoPJ7VKx/30leLPHElGzA49LGQwtsOxvRz56jat2RYcupdwC/6ljeYuCvBiZ8CMpMD
fdKXm6ICAVxNKDANHu1q2wtfBobbpYcLksbUd3MqK3jINuYg3rWcavANIAe3J29SkPHXrSNN7HHE
qZnaluOxg+9h4KUpIDrjmcPbyAHBQGsgmohkQ7FPffRCWuim0K1mmr524ieWuubcuCUMTpe4dx/B
3fwqLPpvGUFjoXW7CfGKgzMtw3RLtSU6aDVw5Ki3C06iXdznZrVKnX4BnUdIGiev8UFYg6ntxG2V
Q+YEj9BvPukrIDEgsAhfzPagK1sss6M2t1+vbBFx4hf5YpRynYJOgRRQgfp6scpcQ9BtpCogBw/f
Gq8rq+c+yYG3ZRTfNWbgoRpEkx1JsMptiHR988mTQwsAgQTs0Z3Wobx1BaiGmJyZ4zxa+wswZ2kJ
Hb7dnslzMv2LfT2t+hUThMYbGZ2G5rwd70EDYiNuYLFHz3rCLep0jgRdB+i0ruceMNfiSWNq8PJc
qyXXeWWDJsMl8HndJlvHoHFrlqJZbQNk7e2aIqyjrrxlfxCsuDOSt9uDHRfiq7FODHXD5fGQjg0r
K3mDQBwoN8LFsFVnvO5rSbjzbr0wWFAjyPhsfG5W8OVLyFDq9/lJTEzBCreBeXsM1540UwrKOtV7
fYjRiH7kwEOCt/pOAQ2DDrDSMw/ZYu8Q7efujnMA5YsZm4JM8zjwtbD0yIbXdwziAaHhamaBF2ZP
O46mAUzdFprQNbOBN1L2ernlskOroPaCuifSHj0ANIC+82h6YrkNXnzBgMeRQxKksFFMa1agg0ls
KfxWZNQDAD+konwYEMjTF1216FpaKNQb0wffmUsMFfuyPcki4KAHr0bubO/dZ4AggWFxmLGbk+LU
v+zm+ZK/WENNkDgl6TC9DfSzk5UOenYo0do55EU1B9KipkL9+35Zr8G5vqkhcI3ik7V86J2X2Mof
b6/xOT7x1bRPNqrSkK7xE0y7DF2InLbPPbcsE7t32CdQRyMCBY5uJ9PiqKHm5dsrQivavnzEVYNK
CJDIncAgs8uBosJzKsAJk1Sj0gwverjdv2tRr7FK6PIEB0jIq4GISUKYW0loAnxpeaoot+0WDMQ1
S1U16zVehYDPKTMm/+rCTLyBZGA+QMpos2Pg4ux7iF8ApmaHEKcdnf9cMgqOKsdBe4wctCt3TwiH
50b73YNO5aJdZiIu5LtM2XPMUHbpXJj4mpdyTo5dbJgxZahGPPolI5uRUd85jZLPIP0HJRA026Hn
gZwY/S4g5QG4Kgh5clAq1uZjZwEICZFa0KXcXpUJi+TPrTu58pM8Lng2hqEAN2ULAoMA4REClCho
gXyI7mbI+0K7xz1VT9FOWoQOXoGMpgnO196zxH6RDHb4LKw9CAofoQh+TO6ST3encIc8fBIrIJFm
bsprsaFzHPdizry4AwZ/NJS++5Zr9lBtETkIoCtKagMupuib8armjr4T4zoAOf+WGyAgdHuarhnQ
87V00Tgv5m7TjTdeRlsr2UWrzFjKdxaBOvlRnXuSjHP+xQmeYteGOCojadytJTZDs4H4Emgpcwgu
jwrFUEHelrvgID2XRryF+C8EqwN7ZnhXXKPznF8MLxEbQXM1tKw5IuinvIU6EvkYImgUlX1kpivf
kmem8loCeFodAKSoFqajpxfs6qW0ks34Id9oqwThDc5IHlIaOBLFRX6Ilt4DBE7W0I6eafvKXX6O
tlwMk7Q8A1JoHOadYIIJQ9oDxz+/Q6/4sGfLd/l5DwjTssXnRTuCqvR3wIJBusUt56bumn9+3p0X
DbQENQzVuEFqu6DjzVI5wA8/BKgl50Ee7OOZw9kf/pz1HG+Or/bj5PniuVWvlRKaI4bmKKuH+8GA
PA29l/C/AezH+8hQ9h74xgiYpyvr5EGjek6H+opfPBaOXt4WoU60QS/RdkQlKzHgk1tzofdJ9fNf
Nu8c+b+YxrqvQhRXnqexRKLDAcISVHQ8BLvLZWIl97GJkmzIrwBRtBBtAQSeIW7yg0LLV2JmtgvT
J2+7NfLSeLSDa+72ITy7/F9N97itLrolicFQhz+8CN5K7W7DTg1tVgJFtm8ZLBLoFUkOilhQU3MS
QAfbfWYbd8/sZNNZtbNA/GVJUDtO7B6bul34S8+eM03XjC8/nqiLvqFiIsz68fIW9sOmtRRHMvJ9
YQhmRwmkYzyjXap3xSHfhtvbs3EtAspPcAIR13GJO7aYe+CBVfchtxoo8K+OXwGOZHrVqwD3MoH6
ewQ8ORBLM8twdajTl0bjxYHQacJmeOeehwcktvAcLz/gLbw2gCPsUVbhoyZmKR4BhX8rnmbGeyUz
x0/cN0Hn87ocx1uayX3/OZg5TL8/7jrBAEYNJwxVMIDklHMTfMXm8+OfXyxpmNQIvaiAUw3IOn13
xSMr7iLkAWN6JzMTbgfivrQe64tM/WFmkNfalH5tkzRxFcYi5ra/0/fwU5PK9j+aGgJqDOJWNRVf
Srj6kXrfK9sgmIkmXmt0YsZaDhj3rpKBqupeBPmkBwVc3jlxr2vpQn5iqGoujNSywTTKAk0USrbe
fW5HW+nIP5c4IKfbM3dtd0zCI13XlpkSK/A/+lhFSgoVS4XPP+c1Xxm65qG8Cxj+vAtnmruWrpnW
s7qqDBcvRHvFSWU02LGdewKnyT7CvWOyh3JRbYZVsET902e1IIt8RWzkDsz60cfL5vaQr1gA1Cz+
ulnEIBwGjmGztJ+y6W7x7Befw8NYZeeg8Cr/FFf5fbnz75T7/8MGJyZH7+RYCXQ06O30d919YC0w
81SBOJhO5e/kiRwDZvqhoXx4bm4K3243e8UhkvWJwfFTNR4CDTto3xyze+h6FXSU9WrNZDl86ivv
mKJEl5J1ZkUDVRCuKvb54xwR+teHA5DoXye5dgWJubEEXCXvG21z7xcnVsl0Zmhfe0TyGSZzYWOK
Vi/qLsM2UhyyqpeBlRlAN41vDERf/dfXV34xgMF0vK7yGft9Duf9fo2O0O5f7FqcKl7fgPNtg7nc
+OFGAk4UxYMI+HlrckheCpRnLXFh7fkn90ld1ZqR5qdgKd+37aJJKRA3A7KKAToZbLtP8RRXNF9p
b7lstk9KjXXw75KZLX5t8ieWKQsHr+tVdBUAFCt6CGbukq/dXFmfmCSOMR1SNPisAr6I3I7Vl66+
977xrqmB2qJ3Zhb3WjMTm+SpacK1Z8v3vzm7ruVIkSj7RURgEveKLShfKtkXQq3uBhIPif36PSh2
IzSMEBvz2jGjLNLcvHnvMR/xTTwJHpwwZIN6YOcGdn6XREO5y0ftTIzwUbFSA1cKinSnaq5DMFiX
cGh00a368XxYvlv1RfI06VxEqgY7bbQBncX+AvPQTB3ZhcKA9Ucym3Nkx0612/j2+Ru/GU5bxCZu
jBttKDGcasSw4eNhixc5CsD5inUpIc7f2QBSWArk/jAVx3Bjb6+0ZWRtEaHSsSGcOmJlW3+uoImG
yO9iUABPEUz+9vqt27eusBdfxTt3jC+cRa71R7OP3sorckO8iRVHlh3+hfnZsT4PdrAn4cZRX5n/
T3nVLyedNJ3C8pjhGmQvqYZ0HbAfEXA7yvNoUUQboyhrwyzCVavXckh5QTikCiByUdKZk8YdGy62
E/UjANtQpdqRHzwZyHXGVTYFklljqBYUr3X3wETOFgGx1GYkS7vjY2xWAIhZ8ksFyTLqwAFPmSmw
E7jbjD6WKIfEWnPlAGaSEs2col+EdzI5NHPUNYMhb61qlB1B7ndUc3Ty2iV2n2tewIvvKbphKRyO
pR0Nn3QVpFD8Nvk+QD+A3mvBDxT+Ke8FN0oUY2q7ElxeH0okLk2fk+qcRLCA4fHUgEwMRzqU/eV4
q44yB5fvtu4cjL6sVKlEvND2DVL5DwK+WWlxv8C5rx+YL7Zu9sEH5tTbxfPPB2XlySovNVeyNhV4
wk1Ia7lfQ22l3GADbwBKeW2kjT3kF2XYNccUlG00fCqv5VIDhckUDW+6pQUy743vPngRZXlWq3IR
4Ce0tWgOCe4EB2ZNO1blzsZHrkTCpUfQ0BdZ2oyY0trprBEuQBQZINt1vzibeB/0NhfsUlfcc3fg
VzbGXLk7tEX0BRE3qvOwRVbrjnZzGvawDXkI/cgSfMVhLrgi4z53fx5sBSspL4lOaZT2U6mCfdGL
410eA08Kh/s4xdDDkC2dzpV1eqoiyFxqpTmNkj0EEH+Wfo/aBE63tCtnDjTAY6x+IwCHxgp6aKCv
bPy6lalYUqSynFSkHSXUCpBcHKVXdSc9dGdY5XKWlL0pxUFF0dcMokMBaL1stw+A5ApOxpnTYwC4
OSBVvZFtbPg5y/hmsy05VVXOaNIGWBZtfK+1ewuBl5+/cmWPqeo/j22sFQUdghIZ+WgGgl+jIi3k
T53sNfojKMZ2Vts/D/T9U0NWFyE2oyhDsgFf0AAjHUW80UucTdU9G6FEFx2b4e/P4wgrgUhdBKKJ
cQoNCmwqNKXOxXvl949getvpu/YyPXVvycaKfEqAfbcki4QQCOymymTMHIyBT/Uh9SJzNuGaoMrY
2QoAAXhSdIZi8PvyMd0B4fi8dV+v9DxkdRF6OrR2MyHC0PVFImYHkDEKO+Gbest3gy9+SO8agzLx
Nv59be0WmZ9QxwOV50/tTe6MJ6I9WcMuclKUaUYHTr7WqzrbisH3+uc1XBtvEYT0Nh57KCSg4ok+
hm7cmVEdtthKK51RecmLIRrXyimPP85QkoZsG2gXdDeA8rFV1Z+PzjcbY8l3iaAVDSoXNmCavkn9
b/laef1Mjd6oO6xFzSXVJSYF68M5RHdO4Q+7+pz5lQ/fNwdI2323Z3Zh9WcN7suRTwBh3dNq43JY
GBT9X4VT/kyfvtzxctf0jEqIiFiVl9TpICMhGlPgQhBGkHdTueMEc+6a7zjImqDQk9pNaYSvYW+E
rT3uJRu0yIoBFzGmFq/Cbjk+S5eft8zas35Jd1F7WpVBj1mvAPZ2FBP50u84MbgbaF97/Spa3REK
3lbNNvboWgqyJLxUdVlrFSQaDsXTdEjeJIvFwAuoRwjdPKDfqXvoFikn5sav2VZCsPLuXbJfRiTq
CQwF8Y12cE1282rH6KaA8PAfg5qyiCxVIg5JIGKE1EPFrr8yL/OlZ7RSreQAZu2u3EGrxJT99D3H
45p31ftmLXjt4xZBRo3Vvq/mfEqWbL24w6osNnLZKPcD9aN9tPGiW7lIlUVo4ZMx4PQKVZFkgNxA
Cb+zfvfzDlyrECiLtyKdOJHRGK+oArYVr+FkJjdJMOtzIL1mo1u3Bi2strODyZRhHA87G3LThStS
fOjb9HdxF+zz9NSeQU9sJZNeBeZOxA7/Nn+iGMmQFQeQfTR9ilrHTh7QT3/4+XevBcQlhpqEQTiO
c7StbJSIjNCljugBsehqt/84whznv8SNjEplWen5XA36CDKLSKWR9ZWRF1Y3GmCNAWPztM3pXYm/
8vzvX0ZLqz5NtKLHOoAAancv6hlvoBvzcifxpmv0BOmZE+Bw5XuxcS5Xrqsl5WeUIf+p8HQuElS+
kBuyDamc4c9mAXGlKrAk9hCum4QRtwq4+thSzxFaReWRtxDUjN8bK7Q2Z/Nx+TJnNIhJTjhE9k6w
Shx1ajddZqSKm+PBWaLEph/EB5gvib2P29khl3pMAJzZ1RvHcm38Rdzhu4TwlRCiJwixrL/pQ+cH
KdxnN75uzjG/uZHlRWgRQn6MyorjD9N5OAfvndcXZnpRHvtb6Pe9IbhDYoD8SidT+fXzkCtptbwI
M4ESwkIiwYhda+ooqSAV9AsPakfFZQtlvfI8WWqPU6gKRFyJKcN791e6j4jx809fmawleFsb5ToL
avzdoJ8M1jVGx52iytCTrYtzbYBFNCh5vdTLQYN4A3yZTvldu4Yoexz0a2cGB8Hn3NzOztw92KJE
rYR8sogHTRuK8Zjo/AHyRFYzXCupsnrFZsopjqA5YE0AeAkgS56KeyTf8/b68zyubOlP2dgvR0oQ
py6W53lE2/4RB+ZYbT6cV7pD8hJHzWmymA0BpjA8jU/0UjxJ6OtJozm9J+et9+9agrPEPKe1LlCA
g4GM8YgNYvhefRm8xBchgFSh7kqoEe2rM+5PDSbS5cbuW4mlZBEIoOIxtTyPWWMeGhbFo+Cmu/YX
RJf+26KI/4xzY9DRge+R36g6alNQWQPjgPxq1Y0/v/b4/KSnf1n0huuaQUnGuRM51obQml1vThDE
2MOqbroFEMiEFqfVso1K/wqASP7MRb6MV8hTVSWQMDmo3FH4JR97MNepEXrRNchAp0P58AAI5sZo
KxFnCSoeWa52fIN7aH7+gUu4+09rsoT9avzQ1AIXIDorDaSunjhIc8pPsmzq+gYa9pOP+M0FsIT5
Qruw1vtExfXil8DAyWDpxD675xd1D5SxL19zqzzDEVcpYBPGA6+vOLEVASQCTO6TtoeGlqF6WxiU
lS6o/Akg+bJoaM9ovU7ncjuwILnD+6KboKIX3Mt9e0Avwxxh0cv86KTsoDO542BWBr4ggFny688z
vhKBl+DgOJA1JvR4QdbjRQFdIEaLbrQ5nImf//7KIV7igsueNnHFFSjBGNKBO0FAxeAuW17Cn1id
7xZzESKgKc1wgeCvT+lbfIjYfghc9a2rngLRilAeB66jjYytftRasWXJqB05hashO4wnEZgKk61d
KS2NWvAmmC3JVoz0MtEsHiwQM32CVtvPM7gWSD538pc9AjMqPoG3E5Ly/te7BIVg0ekUp/JoaYlQ
Fti19XPwhuf9z8N9HoTv5nTxdlEgS5mWOYajmgc1Wln8K8IWL7dJYkOulC9gxYe3WF9AirGCiAvx
RThbJ14ZGSh+1qnPAcWUWUl9iAH+liH7Cn3aoo9MaTICqpqJaFVg4bUVdjZ3AMGIslcivWcoMYOP
W5UvP3/GCvFMXnJsGacGUqFirehhApoNwo/FTXUgQ2TV+94ZjPKOpigKdMpl+Bu+Du/xuYHwzlNz
+Xn8T0jlN9O4xKgP4aBSSEYDGOzwT+1Tewp96YRWpSXbxYH6KBx/KMDa5jfeSv9jcrtEiSuNrivq
XA6asb7yvvBVJ7mW+xgtSmZyr/yeXZkbbFRx11AFnzHty74U1UrXyg53gOA8dQ6eJEd2r1x6i4/y
r+EQeMUh2hUecPTo/bgwyj79P6C6KxWCJdRbb3ppIjESEsBKd0KH/eRNuQfHhAnirKOdQVioGv/b
g+Rzh335TiHIRV1IkTRCkXCI7e4hSF8H/Ul8/nmnrCSHn9P75c+XVRuoTYONEvQQQjRGHaoeN5Cf
4Mvw8wBrl8zSuQLqS1BIq2UslEUeJ0985BMD3mwX6XlOslEIA4J0BLoT4GucC5/Oi+W+5XgBbbnE
reTdS2Q1JytVB88CchAJNIHFPDwWTbdxo68VW5bI6QyC+0SW8XmzvDYtvfzOiw6edsSTdAj6Op32
GFQXpXrqc2sCBLi0q5s2mnn1XFRPGmQr8+xFo96g+m1QoTUpm2jY5JPfoWyDR6F86GQjJrAK7nUj
5HYieohqtofOaAQEe9Vt7LKVi/IzjnzZBoWSx3jGIV2czix8lNhthDZJ7EDUmaMbG2HtrbAEYSsl
10tCHAsH/im6SzuGWt6A172RHpHemD/vtrW3wue/f/2QRmnVpmV4K7TqtZWg5xw9imjXy7tMN4fx
L9GhEd5HNvoyr02c3VoZ4lPcpYEkqiIX51Lfyg4+qzzfhODP+vCXX9LmmhyxuYLJJ3sZaqsc73TF
vWpv1XhWAtHgosFUn8lZhLxDTCFC5tbj5BQnpXQlABgiyGBNjZWns1ANbCtG8CfgknfOyJ+Spg6k
+iicFmEKDSlBXYOcNm9EAK1xz5BKp/CwFQB1ZJaOz0rNkNiK+IcHqQHa8gZJYQeD8l8fGxLx8/hY
V4PVhhbUOmwRrAeNHXjy9vN6rJQflpDxtJl0uSzROebN+kHx/3R+7ncudX/+6ysHe4kXH+H5qAtB
jTgsf/DsNQg3DvVKWvqZC31ZOigJhlUWYumm7Ix+QhHt9GKEv81G42St0LkEf0/w95RzgldzTz05
sLLHzpd8wcbDY0B++vPcrCVun8fwy0e0Q0o5tUOts3MgPgGP4tITdplHncBB0VG/pBtHbuUx9vmR
X8ZRCtIKNUkwWRLw8umrWkdG13o/f8Vac3MJzNaLsOGxi7CB8Io9C1CNhEod0qhsV3tAJe3RBbCx
4+td/gTcss+eaje5b6KuVsLiEqQtajWLSBGhgmukmYksjjzle+0Qg1A991dge+dOcHAHrFh/VTfe
RGsNJH6+qr9MaJHQCLEDuzr1OidwG7c70Hu8z2zNkl3NgSaK9jEe1P+4T5bA7HHkURzKcUR7fzhr
fnIEpIhcuNtsq84/65fx9vNSrhzWJR47qouOZho2PYF7gwTIFJXvP//ltaDPz0N+mbGBNUyC7D1S
jLY9JlKDgnAE/EtwViWoicmDLTWqWQSPA6/Y1YROeCBZMgfKZAYZ+4IdSiLZpPu78Wvm5983gZ9f
PAsDaK7KE8WzkFm93dzaY3b8wzCZoqXtumO0kW6vbU3xn98Mr9myaEQsWw1jCF7szGYo7K6a9tmQ
WDXJvLwZNg7h2kOXXxSRe8KLM8pgpk8RH/w9H7gf48C5Bdgi8sYgn8nzd9M2J9tfFlEsREFXZ4Rd
7sFnwJ0HCe3kKL4SC4hDFzTYeg8WpRs+pC59VC+cF8FZCU8KfeMXrIRlsgRkAwEEvMb8mYCegCIz
+9h2BsjD5lZM1r/dGUSf1/LLJ44a7fhaQJEM+u0VfGD4HSTOG0cAA5L5bbRxK67U4sgScF1PUMxV
B8wkt2uM4HPJwCPxwayBCMRoJect3NTa98z355fvmbgp1SURwZk1NuAnJQi2sRdf6usW2uj71wlZ
4qvlIICzqYoBFL+Bf+R0HY5bwPC1P72IGaxLWpkW+NOS+iiRpy5wpARyDOcy2ii7f39AyaeS/5fJ
qSS1VbkBA4yC294CiFvoqFJUoGabSrBx966888kSCj1MOeXwvsLkZzaE9WBjE6UmNPgnH4Zr8AIU
8MCABVYfGiHsSezqr6hbUEOOdejzOD/Hu5VaB9EX0UGUJWnqBfyGBA1lAou1s5oeAHtUoXcHOz3+
SbMK7qmIe4sObstetHGnQOEhO2pOB9QA3j7lkTtABej3zz9oJVwRfRFJxiAOs7LHD5oeOovbFyfR
jq+u4MqyAT7FRgFibeqXEOk6UriY7/FkYuOzXHj1uOcLSExDT3BS3ipthI/CLo4KvO8sijZsJPqF
thu5vTrc+fe8N+JkCyu5Ih4BJ8p/nkMuV9VQ1FEjkHvx0oa1E7/G+WjqqrLrZCeW+iOVjrF0Hamh
IKmgT5BZywSPZ3hKHDMe0gL7II829uTKwVoipduyiPSgwo/hxtxsGehOImTOVRCqIcUZbaTQ32fo
RFtEHrxWs06NEOJKdTdN6NrJtypCrWfjKvg+p4Vpwj8ntJ0SyH2X+Ia8BRtJqAwO6riRvNUI/D5D
+JdRY151HNPniwYcTLc8TEa3l06dCcKlDbQOyh8/H4SV8KwtEhFORzU10zBM57TvUJaGp3l04g9b
fbmV3JwsYcGop3ZEmB93IpSRLuHDaKbnxFcs9SV7757FFxUKDNDZCY8CnJBMaF4kVgiNwa0e19oe
WMSdWCjTvO3mzwO6JRk8yLLrUWaVdKPLtBLA/wUKphLXR/H8eSAHVyekA6aGDvrGMVlJWskS1dtM
IacwDmm+liA4GP1T7mgPEEW3td5orclnpnofUcKUr+nu5/2wQv2EHchyW0dTUczvZRjGaggMO2FX
cEYKBUxqDGg1ibuaWgrss9zkws3BctwYeQUqCNrlP0cWc8bHhYiRhw/w7dLaEoBJQ9PbhgHWOXXg
7PUE3RB8qX5M7gm4+Ui97K00ZUWdjiwhv3oc6mMCZjm6buFbgdWcHGIGCJAP4S6wxtfEHY/tERhZ
C+Sd/MZdp9qACvaR7hUHpuYmgIvRn401mHfnv9NcskQFh5FOIlFC5OrN3Mqdbj9dG0cyS7fxtyR9
Vtd5kdvUAkm0SAYEMTvpL3mH2TS7A47iU2BVJuSSD4Ej28QJAJsEiGvjuKzEzCUWWMynhqfDJB20
WPzLMWAPtRFSw2X+8fPMrRx3dfHgGVHxjwoFE6ef4SzuNoctxOZaAqMuAknSQ5CTEjzY8oP4jiI4
TsYz+5Ac1MvKQ3epjvEjtqgdu8WlOIj1LoXZvS+/iodxY+rWMpYlFFitoBL8iWuuId7zDrVg2FaA
fdBwBlxlzOGPZkThVkF+pb5AlrDgsZmqqJbROemABTZoZ5YgD/zmLzAZnPwJda4PKGU3z73f+8pm
XXbeet9s+yVWeFA5uHDNW5K9ZE8VaBxIRz8US7ICj9n8PnE2abVzlvfdSItQ05WSMFUDgBvtjYNe
g6G6A27W/FghzG28vdc+ZpF9tNrYCVPM0FLWMlhki/1kNklVb1zba+/QJaBXqxRIiAjYj+E7FMA4
uzMhaxSaj8IW+GQtHC/xu3B7GaO2rfiD+hDe0EWm9/4veQIiCTYFcQzqNbiEwmX082NvwXhutPLj
pmfOfF6/W59FVpIQ+r+wrgmPAL92JvWcubqdQ4ggcVRq11a1caxWIoayiBiNMNB0Ii3wViiGT3xj
jMpJawWDy7cEnVcyrCWIV6VqHY7ijAAIHIh21xzcMyE0mgGRxOVmDZ0gev05+q1uiuWjBmZCE1MR
/tT+YYitoH5vVWKqEMBvw1fuhRte4i2RyZXE51843ECXUxICh5vHlgSmaemx7DecNAfVGZot37yV
xVlKDJNM0OASWUmHQIiEd4WWmZkOFLIkdR+1sHLVO2Nj5tZGWgaESAxCoWynQ2TSHrDihMLh5CUN
rBaQyMyCBjOcFm0FbvVF7pHJ6rrXvI4saeu0rV3HS1iuqmlNqtJuOnSB3xf7doQ3NSSvcpsHURDq
q0ENiqRb+fHgZYE3fiDst+GfLD2UGb+xfT5xX9+cuiV0N2BqpkOXH7qh9R08QUMoqdVPr7xqR9KB
DvYUQDBPm05teUrY21gFSBqIKRQvWewE8Bzt0uqxH3KT8GBuVrlZjuqNpjsJErn6AH/3trIzqTKz
YIdKB1Q0UzzJXAWqr0K2F8vSzuh7j05ULgqoCNhifG/U32Pr/MclXiQ8MS/F1ZBghrl94It/8zvQ
Fb5qjg7sXnfCtbjDcv6BPm6MtnLql3rSsd7nQt7B+6M1wx0PBafeRt/XCWcdH4gNRu+o9Rq1CXlh
w/p5yBVBNbIEDhdCoAkwoIJeLdjf4r1pUEnK87MYQuApfWwUUE3CC5Gh8TPdcyq7kQJ2eg5/6Dg/
KOp0rqo7ZElgVIAjAGVYRbFDOCKjY53RwYT+WztaJSmMTsjhiDDA/NYm7WlkysYZ/Awd322/RYql
qQmbVKmHB1DAIDeBdspEnEneJVRFJeKugcHTNDiXKNG04uiK0e+EO5VF/RsqzUaYfkzJe1sI7hj+
0dLnXEBBy+sJZ9Rkx+gzR88tZJoh3qs/BImboKofQ8lCpv0+wylXILLcAAAWpFYlPCto5PByfiYF
zKo5g+OvUvQHKidmGUFqLeLg9vsy1Omx49xUtxsYZYz4c1DE0aX8qOqaqda2AgpvX2y0SFcadVgk
XJRfCoVcrFYJk6FKy6MWIFjcTdjlFgq2T5UXAXfHbTQ1V6L6Ek5NlVFpK5mMBw2AegJFYCOEDUZY
gJo93vXudWOnzlH1m5VeSlvH2FBpL0OguLP6I3xTdCf5W7vAoMo70cXd2xjoD06CZrYuPagvnWDD
0UpWDdEs+tKAWzeKl86Nm62Pmh1cctsGxUzoaHQnBsUQbWNDriXBSyx2KwgwbY5woBCQk/wXNLH3
5DzZ/CxFlLyo8EAGER5cGVOg1tZDY4W2BqPuf660HCiMDwfKoyRcAu/fXMmE5gIoi8o5fi7hRFqe
J+Helx9t4/DXKjBHzRi0FyIMRsOKZxEUSzDYPtpgsiR0rfjY6frjOJpRamUo+slHGikbL/a1J8kS
2U1F8KE5CSmi0PhVODk6xZxAKA0yC4LdhK86WPsAfNevfLVVElnboYsoPpWsHBIeQ0Ia7JY6oafs
msvW83TtlbcEdNMxb5J8pil0IFi4eH2LJ7nEDHvdL3JHmRxq5NBU3I97+a5f87/drU7N6SJAA9ot
9ltdrrWq8VKCelQkvUib+bBfFZ++wmvIpUfBE6zE7/bpOTui8sFBFjP7TfBTfj6Tsvi5w747lYv4
22gEsA4mQg0+o3fC61d+fCm55FfetddCUpgKVEgkGEICVNEEjQKhfZGEWyyHfh03Vt3kx6IKLRFR
ML+OwUWLnaK+dsUDlWEVmCdmhbYDrBMNCa5P4TBcAkiPxtn4Owpan4Ww+pWznVagO09LuP9QWI+I
MJxJGiRANR6bemBmFWwo43o/BQxVmN4O09DuoXmZRrYUgOrLsxsn6KNR6wrkRwpHFwWrGogFIXdD
E708O6Rtdez1hwpkT4n3gGmzWa5FoO6dhcBmg2Zy4juuPIsFvdNqxXsbe7zcmQI+V9ZeKYVN9Sz+
z8M1/ldWwI4jTV9HvTRz9W/Y6DttaMxkEisL103CnHJ45jOHY6ipF1pNzTSELELSxTBuv0QkzeCJ
XJ7CLIKu39gD5xT3pTOxxGbt4CNZ0moPdlk+nHrfgjDdw7fzuaOppSf5oxwNbknIa6Sn5tBkv6Kh
P7Mh8gTdbUsogbKc3zGmGyA8iA09lHENISWCUziKNIeCEonh6dsUMgKXpNj5BGF9SFyJr0niZqJP
w99F01oECkC8RoyIaoi+uaF2oOqSDoyUtuTZteqVt0aTTnqtU7dWWyWz1UyhH10mVr/aAh7yMTIu
uHvpA2YQalowdeKG3AphIOlxIawVsqpRDcziaHS1iv+yExV7JJ0hSwheIPrbuQ5/G65+iZQ6fJGL
/Jlmbyxl3UFOZFcYZKvoEm2XkvFNaMZ0V0hy8xJF0AjXSf53Kip36hsIJ9uUPQTRuW8fa+UcRY3J
wdOgdEYGneRuB1F3ZPRqHl2i2kwC3ZZCN4E3fOCPeQat/gwWi5reokPj1REMW69JNYJq9hsu8WJ8
kUAnjvY09GDvzkp/qM8NUuEoCUypLa0Ack+DAc28qDd4ZkGtFVs3QhxWrIxzB4i8s/hA2gM/mi25
wlonJTs8RCEAp3G3bjhEDSAtiivXJgrYqg0nX8kMkid+OsLsIOuBkqx5qxaMgBv3KV8dA4iGZOij
QArtok3RTYdh4whCSlGe+uShxL5VX0YeFmMV/C0fZK09FPWfrPoz4MyRGu4O4ns5YJNI3a1hkasl
5BntOjDEVDxJuMGKCQXcj4+gX92aeKWbEc64UN5zcpmCe9GLhafm/BliI+e0Fo61WNsVXL68kYXP
raA5oYJ64nRLhFMGYtvQv01JscdnjD16kxyEe5qnoJrMTmf7kQ+Bv9b9Xgp0j+XigzSSGzxtpbsW
9M0ugxUuF1mcNKR7maIogcNbZjmcc3IIWWFrEDSwamg9UaMseJOkz1IVwWie3qG+3Y9Y8wjWtJXq
FNWpm6bK1FTeUyU76zJ7SOB4UTvZMD13FQjqsHrrdA65qDGEp/Y1HRVManbuenjoctCTijqUymFt
X8CjgwvRyGI2h60ip7GD5xlIo3A06e+DQJ1anaxClsxCbbBIfOUJlZWLNj9zvaD6UhxyLg8hzH2E
n3qHqgoPUW0b9j3W/HcIXCGHQy5DJFrUXRrLulPxTbGTIiDadaV8rUpyKcUxOGThA+zd2+oPo7UB
52E2ukl117DqSoxqEbPAO8DpyJTCVFvebKS9wu1iLQ+svD1N0CbX4urARamXodgf8klm1rF+D2Au
bHW4DSVOeRBZAwltLvExwb1bpUdUnvTQbuEHf1AR2c48StfqpWOQdwZzKUqvfGdw6RuQ+Zr+AOsL
vvul6IFscIBrvKW6y487WECAbUwVk6Wm8Av/ZzV5lJklnCE0Q+hNAVBGNAQko4MnlRKfehjJFAd+
MsLsVgiXGJpXuc3wgAkrRxP2LLhy098oA0Uv/xAyyHfAvEGFCnvSho9dHe04mnpKlD4yWkFpPSlE
t8n8CI2OqslcrYtURwILT9bhADwoboP7qpVEmA8kZtPWg5lAhhaynDKuNBlRcJZy3IfSHZE8HuFr
M0Ky6E1GKyGU9zreVyTvIUGhlqYs7yJ+YmZelBghZOxY5Wr8S3ioY2eQ7SAF108xxbk9C7xl5kqq
6oIMBoHbQTUFJTaweeywISZXAIESg4cUXnpZtCaVGZwGK0X12MApRgsRRCcv+5tO0HYB7eNWwrst
gbi3x5RktrPHVs37V9K054FBLR2C5Ch9jHaeHmAll4iQK4OTXWe3gl9KNhfZlYSeMVRtGMbVdDPq
YwaKBWbtPU5ODZS6EzyLenAwj/nkSQnekuSPxENpgFhjcaL8YzZxRoFKAPNVxRYatFjqR0hHuXJz
CIkVRuAFVu1VLk5lZzeQ7CIoBMAYNYM/EXuYrh0APpTdQMXMgxrOebkNlW5NtdsYbg/kcRwRj/LB
UUA9b8TWZOMAw2qr5d80+luFkx3DM8aJ/7QaggSYtAXiFAAvAM1CIF7wCl0yRdERBFuv73X4KBe+
NIcKQ+mORb5HNyrMTspo19D9RYWaGIVqliXi3Cs3PGTTvcCjhbRWF3giOG2tm7OdDudP1PhepnCP
/iPB4Ziid9ggOZqoH3SlOiLLg29vj0q+KjC7rTLEITreylH2QqxoGfJngldoWsbsQOE7k9c12lFo
z5mkmmx9GnwK8RE75BtcMWNyhj+7kQuRTRXlXXuLajvOJ2xaakqKuAubdA8pKr+bJx8VXa1PnBYO
odUEpffC6RDoS6wFKjdsGHzodphC1Vr5eErRpe8q9VIzU2d+GjFLHCp3bLvcrOrqIKMOoMBJm0jV
uWIHkXsIpHTfiO+wVs7HAOx81l2kmLuAcmJWEAiFyuS9VVFT4nyFg/1pBYnJoRcMMphUo8d+qCSE
p1yBR2dR71tRLUx9GpFZCTsxfGlVlIxaoiKp4hske0jKIlF1xmzIfk0dLnyqShbNHICXoROvFy4J
FWckLVSYGqudJKNF9R9FS/6olji/iYdLQCUgkReTT0bNEXM8K0XFjar+PPQv6BcbFWlMHtqBddZb
IjwYx4KYkXzQUxm47Hzc61MFe2JIiuBii5WHsm8cECvhHwk3WdQCdC6DfTIfveSB6nLBO4+SAapt
xqT7unqFy6mrhyKMT+fNDCJQkBNDu9a1K2eBX+ra31EKJauj3CXLvaDk3wUKI6EYSy13lSuWPWYM
lflHhrbT5GoPAJLLsmbo6h6A7wpZyFS/jePg6jVknrqnTH8T+Sc2PZERaZ1dptcJdgACc0YYqUBq
OvAiaFYiFTBFhd56UfrTgd9l8rAChO5bC1Radq7i8lh0umhIOecpJXYsV+/UzhELl8/oB1ErO9IZ
JHTntmIxwTwe5qx1rth9qlAD7PkBhj/h/n9IOo/l1pEliH4RImAabksYgp4S5TcI6kqC9x5f/w7n
rWZi5hoRRHdVZWZlNmUxHSejI9Wt7ONdvMz7kWSVDcu8z2OlnIx+iQNNHj8ranjA7qW9rdq7sqZe
mdq/80zGapU6o/GWGrTvSPbB2ZMr0e6EcirFd5YymIwF6W0Tji9j43Y58q1l2NPN7ppQOpRKGsR1
uCVm9A37voMQ0naZaHHGMvnTbKJnIsLSdELtTetLXkyaNF47g3xybktUElV5pjgfNNTFXXtc06/E
/pR1roqzmdnxJuPAlyOhnpj2Z14NyNTpnSc1XCXjjM0OdPehW2finVnF2iT2EB/n3graULvUZnvU
Id2iujiss80KG8NAG/p5lLqVUvL4ajkQfQVRvi7HOSr8ZE0cfXmXhfFVz4xpSnkoFA4UiGuq/6bd
Z0yH1Bc1ifFsAniNrnvr0F3UpHdkzY/V7w6u19LKm6Q815intNMrmajHQuTXuY/YNLD4kwgGPQ/8
DWq3EGOSLzRt2nvXVp+LZgdVl72V8fSmgs/M6rUZjnMZ/5IMQngj0V2EPI1LSF2Evykkluk2Yf0S
Ee2o8AbeegKGOAuZl9Vnbtiq8tTukEFCK/5ib4v8ZjMO0Gs8zq6o972tBkpJ+BbVv5l4S0gQfzGH
ZtckXLuN7i4SylDlPskvxuIOKZtDQvlV8+FDn354CV3mMe4PJywKr41TN8xmN2z+GSZx49pvNXqr
2RwXGrluSo6KJm+k/tewpI1CKnX5qllPReIWJi7cQN0VNhQzWKpWfmp6erVDhUgPKdstrJM0xsId
B4U6Va5qfKxxvl+s6rVJUA90RaDKTiFjaM0STa67pr036RO1f2nkcrf22ZcweUhOwhpGypMbgjrx
RPISsl1bfsSaa2HgIUtHSw6KbwjGVnciYkvLz0n70K0dXcI6b7MOJEPZJxPZHl28N21fb6jUjCkH
fR6u62SdIgwz2DeSu9KVoHv7npYWw9TRcEbcrPoMz1R6ov5nXsmAJe5C+wiXbYpvfMu6eFJEnpqe
RXM3WF+yxpRkP0a70ZeNUwZyiwkmgVl95jfm3qjO3J4tFWZMjxq7mvKTirHkzPmpe9eSCSIhbE9Y
rm19RVjqtCRjqzsdDjK8L68xwoTm4T9cqL65vs2s9HW50wM6kQKg7GoOVHMONV8PT5ZNYJTDpFPT
8fWSO5jnXiu4iw55j9vtap8tumCRNZ6CHxSA8NBmrpINJElxZdNld0W0i5i4NDvzIqYFNeNYy3Bq
z0sJ6Nu79RKdMLrbdj0TxdzvpT72bQXPzOQBJCTEpDZe1P+GxGIm+eI3Y8UdV22SdjtG21bPcYJ8
bQUeO9tC8cw85EO0hzSP3CrV6I0T15Dny1SZOz2CbxfajxxhRlW0AaX9Kk3Cl3I/xGFx/gjZ32jL
fLfInmbsq+LP5OqZS8YOTwEuDdOdirJyY7G2DZOzG5ovU+xGxPXVcu/qq2Dro9zAL/XEf3ED5Bu6
72z08mVT/hJhtGkq463odmp87qUP0r230kRIhYVJAGZyPH2rdwkiteyTktMZhQebUjtWLKmldQVO
VunJz8MakmnZNIenuJqmT72R508RNh1QpTWIvSRVvjbN27TsPfCJxonjzDdIhw57Jl+Vle+0+rM4
a1HZYsg+iX3ezvspSraqTSaSsV5XRWVjKvP7ZdyVSvuzGkZyogV+seWoDJCaODg2vfRa/dwU018U
MbgJ7BTCMDa3fVw+1xb7U6FlP8uLbWxmI2Z6WUJiWKWnSl2cjjhqPpcrL8O3lY/xNgqVP8lSvGoI
f5bpOWvOa+fUX1rzD45wYPWDmWdwtdzJ/xkYjKVj6y3Do4Ez+0P1LqnkVOBGh0WdtX2QLRYTmTjV
CQt+nimRXuYq02YpPWX2++peJfz0G6G8iG6T104sHusJO06sqLwk31uKr3eRE7Y+mUJADEvxgT8l
jWCJ5Nft5YMCYlc3hMHv1m5j29eiYl36z/hWLuJN+5QWn3BvZasMrmK4defnyW1IT4PeOTDH+rWn
WOuRC1jBJiu+2HG8zapzy3/N+XgzaNumy09Duiux3hydMt02OF7aFy3dGoRnIyouTa8hZogpONpL
NDrVq4GpVPg8Nqo3FJsx+5cYfojqXNmJk4YSsVpxW/w202yTh1Cebw1ba12QaoeiqHepsSUEnlXX
qf+OB1dNdmH6K8X3cH2J+n9jtu5qxW9xo6pdRr8SmDBqMQneEKnaNZ5dXypz5TpFzhaBgWV7Grm1
rvzUuttjes51PIUNfhnHQyfooCbwVZTOnPJqZLvsptURE+hzk3rUkiV11RILrDQ+oSbeNl18FNbR
uOj1kS1yCyMdZDO1a/+TxoYp24vMtwJkorx0405ZSYTPoOqxDWsM5vBDm+5pEyTW9mVyDliqtF8L
e1frH7HCAmI+PRvin4lBbwrAREj9xGVWfoiWcELJ8ERzLEo3ln86Fbvf8ttGP1f81eNVh/3X2C2v
PIw+FR2A46QWn+BMfXwJ612j38rs1OrHiu15JOAF2/OIm2TJo+gt7U5RdzQEa/VThl5ObnleuCag
Xe9hh7pRwarSuX+sIeIIH4+GG/9RkkIy4mbxWnaCa9YfJIAWQnSHE+1IzZbZP3o8t6kDBUu296La
WN8Ule6t+tUbP2pecmMn2Mkn556Ej57NDiyNe80eL2FRPRHBudFqHiZB9fKzHW5JYIytVz6LWT2V
NxG/RfMFr2FpfW01Ops4cdKkPNc9czxDtREXSJmGrSHz4dZT+F5KKyvThLfoO4FXXFaD3BxyO9+a
ZcqJxyLQdpX4Ku0FHtIlzuHHoqneDKpkThOmxgyz+ZteXaNlUxVPYc8rfzIYZ0rBN4AkUBbYPxMc
uTiRdV2ym72utH0nmPWxvSBX25jmcamupfbahGedhraCBct9LXRHNSjyQ8Ke9aABHmY+uFVa7rrn
insQc+ZO5ZVlrrnVpW8aX8O6LyQw3m3z1WXBxOKvedfIfpMpmqwNzl98LjPeTjIxZ8q/UgSAm5u8
2uuJjwkLMei26Q+/nDLJ9noRwIBOdCDrNTFf6/J3yO9G0z2Bt6NC0Lpj3Tsi47v74Gct089ZazdN
C2VoPiMWtfn6OlsOYrCIunqai88lOa84hEQfXRltCu0pDbcl83i0Me1XMbvAbvY5bcHBtK1W7lBn
OSY31cggBgiUk8FuvivNwUB2lMWHkVaWe8Rw2o73/ZhS9weDcV7hTlklF2iIlqItd3RADMsJ55FU
Pd6FcGajeoMzO6iXzSKb7YfUuuguqn9T/tG1jmCnCBMa+1JWpYNFrwFWohy6ChzFuCBiGEvS+rZm
emV2KlXKppFvTO3Noq0InWp1ZBSx3VODl2RB8fjL9KtWXYvcMaJtpP3odu7qxksWOXm6i9vtIAJI
DsrwaDoTcQ71K77BaY5tmXRayltHGHR9HtJr3L3rJQDuoZMmb2RnIM2/ZnunyX90dI0UOQZdikof
Ex+ylRW2zJVmNDhO05CKsSl55+leZPqRTdxauykUt76K4E/4fBi1kG+mb7qfqQo4KXXspu3WSoO2
pXl56QiG66Lf0DgY4X5FBBu7Zr4df5qUVg0HJ9b0dS9+mwmSnV21u7A3TC/YMeCpLzaI+1Ejx9di
RAFckjnLCSVwa4CSSOmuiXI3b98ygzjvAsLjkA40jeZO6u6rZTpGsi/wOyQGXjaDEokzSRsq5XRr
nrPZE+rb+qsl7yqZ4BLD73vImjz3slE6csG3TzCiG5WuyY1VnJCSSPpPB9z6sggLbHtTPMJsuEdz
kl17X2JhkrhOGIH5ZxZef8CNfFGQAAEvvlCBzBAHOzVQjX/Z/NFeKwpLHCT4ttCmhb9G/j6hBAbK
yrlqhaP1oYtGZzRoz4EdwT82U7dbUEvq5meknTqBY07mTzEPaX5VpwNvQt6AEToa63iNa3dnuUfa
CdjrquI9AXwwr+Ps4v6kMUcqbxJ8twBJlhrDHWcgMcQY5sZsfqvwPGErbe/EpwGeE9M2B4t1qQiM
HDaGhe/A2yRVLrrHzbr8PPDAT2S/pnyU56cZSRGjf11tl86rU1+enEpyw87r+h221XLyZY27LC3d
eYIJk4cnbQw3q2ltowif+e6pnDlhjJ86yQao9C5p/RyNXlsHzbRvXxtCWXGY/2P2DJFCivcItaLl
hbcBQfmn+Tdkbqw4lYxDfaDaG7Z8rCkY9z38weCp1OhfLd0rv4XAuR8zwSgU3hB9Wf3HrDyJFw0b
AnV86j60ZVvxE2neuqxAlc9lpAT0IERxOkzxYfK1arKjIdnCPEEvzR0lGVyGaYHnsM0ekB1X7yXS
70rCTen1xQGw3lZ/48jNu+8k34K0EvFsza+KdOhaN5uDUN4y8Bl/IjOd9jMVP/VwB+Ql83iTfqm0
1LestHjJ6oemQau2Bch7fg7nZtcaJ3jsDYHzgqorDaCwfq2BD843XbsPOABYT/JfVT0zSuRGIKJq
08wHvaJMz8ytOzP71yg/mv78wP8xguJmU4vrf8DS45UTm/SYxAHWMbajVwH8ACouGWAoXr+NdCcT
aSi/5nzlE795ZUE6u4E3b+BazfAm3+BNOkIOjXnbzK96fkt5p+IaM3Gsaqdnsevrc61tzcUNZx+0
BEEYYQCYcBeoG5llOF34G21bedcoPu+bOX8NlIXo2OueGTpDtA3r0iWit5pua4zlwcFubkDF078h
apzqQ4gbX7vcuTlO5cZ2bH2g6omVh+/VOKQhsQYGWMLgNDQ1UsO3trzp0DPJWyf9rq2j8uKYC7zH
4RFEIB46NseOCkerPVup3KH4we3BjLz0urbvmgBfUaiEWO9/4BUnZQFddL14I3opifJP/DwSAIL6
2m/ihG39kOvbNAtyxbHpXYnIsXAX67eWxR3t54y+3ELkfktFkA1bjqZR+CDcEimGwEm5L9tv8X3p
mdQLuCnVGeNAN88KMj/11DeBrf6b+I/rbjR3dbYppfewfq3vpRruw/QV5uQx9NgDIv0Wm6/uozsJ
IP121hwtf2qNgzJSzBXWll/t8H2OEYVUDl8CvZpCo73qbgolxk3c0TkbMOTjRh4fBkiJm1Vou/mn
vdJR1S9iLg6zwdAm/Il3K2MNdSO9GCw7FL9CUz4rhd3bHCxvhshgu6pVNSrHYSnd3qhP5v/LO4kN
FQlQyzQ5MSlNVXUX5B+wuWI8mY36IQFAbCR9eHDYVeF0Law9ZcgCedaLDJSItJqoe2m1Zt8t8U4t
K8cY6qCtwz85rb/s0fqW1GTbQC1vMiNxRBcYWeYXk/BMy1ONkcKyKSNfMM1eETIhIN1YilvFP2r8
raJGUA+htWUEJ0W31XZKfXjAcLErG39Q9sUPMepBomG6zc5edWluQxN5w/I3jJqLAqWjcIE5B4I/
WdY8ZdWG7dw3sYN9mz/qXqv4q+WXUC36kPzNxl6FOpmt4bMUHsN40znCmk5ZgwdzPx6WnkNcgImp
rNcAUqvJuXq2u89Il/10wtatyfzIzJ6AAPxseMR3qc/j+BjsAWpnEo3r9tEny9j7U4Lmdvaihuu1
Xk9gauE6firWLdHSpyrcpfxqXZeehXTDW7TNKBMY3V/j+ETdnBZ/temxjvpfNP1OKK0jEIANDT4W
FKariMOEdFHDLSvCUcvhqn00vTDD/QN9WAC+++sUBeW4X0BiIaugErToyS7hL+B5drpyWA0gd9Wr
M27BdV8twES7dYWNO1GFk8GxDF/MtxK/7XYTGl7FgmZIisl2lLtdtZyrHxPNVWaOV8BlUIpxvErD
Xnpe+yNxFuxQjuanbkU8XTdXt4UZ2HWEtuHXwCqluqi3WdsVGd59O0LuNhn53Nx64+AzcIv2RdjP
qF2wk0ZOIKk3lVefPpnvaBLuHB1SugyZBgG/FgsrNQijCCOpcjON/ELA6+47Nz+HKTDV3YJTEXFd
88+IJrCAwLuM3OVioFsrvAyaOJzxG9fioBsvRfpmG6dlOmewrAC9+l706O0Adxu3hXVu/HxIQPs/
sMaBPbnR5NGiKPgzvo7LpVFu/Z/9kyfGZkg8I/xXzwBYSXKbjeFToTIs/OYhfq/qe44SzJ4O43+5
v1PiQ4pqvSux3tWPjnVsRoVW4jOje6SNzH3wO23e2IFNUlV4ybNtXt7s8diOnpRfZLjlITsQXGxp
1vvy0YB6/srM2uCe2/qnCn91y8lshn60ypns8Nxl/bzOrs7znh2ccw1nETSuTvmWTKQlKYUXJ591
c5K/LX7NkHlz8RNWbwOOriK7MgJCQsIeCXFaq9TtBfWTjcFO2UdVdxAtHCCORFCMhbxbRyYJkGOg
Pp+z3NM7nYz8LVuh05GzDIgD8s4XPN78HeubWSyHhj5ONVy7P67KJW+cecL0eYvRhi8OofnI7hbe
0nzOMjy/I7Tf5SGnQFFje0wfGrKVhmbjMd9kKo0FKpLcqUD8aBlQ+tgs+qaf3YvCaFI7vRbMq6c9
29exfWveU9vhfQAEBaxQIsgt6S8vv3Alqwvf/ixpNJWPFpglSgO5tN2l3EQoZAtXMzd1LLvqNSmh
w91H7/a5LH4YBmwCydZ3Q5D4BfScFWuYootNOagUHvq0Ff2+HphobLI/1EMzfLOSezTx/BarL0Fj
rt/hiFqifJk+pYcTTH+UUGm0NYGavZ9waci7mVGpWjH6O0UaqthHnYFVUGsvHE5rdM6Wzyb5iGLP
lr9kKLpEvBuZvdWPs+zNBtzjIQeBt6F/CO6QE+PVVuTvoZAOUUOlCTF6fLPA9qX6w0i5Zt14uCuY
oI93LPPjzGXWKFEZWsdFx+LK4MtBqC9+53BfpNJWhr+Ow5088YDS2zA2vl1k28aEw4G4Wy81WroI
AhQh9nisQ+6JyDU42nX1L43PCch0FDktIpKoDay2cBbS2RgY4vZbl160YkIcNKHJZ92TExKZNO9I
H8vYT9eSHgJc26BKNYZnZpO36Ohx8gjgQcsufT5tasU8DTD6+DtLjqY+DdGNiEm47shGILWh3x7N
lvE+e45rHAHGXG/RQIGYqHWQGYTbWEzhRe7HzIowzyAm/btV3y1ly3vJMA6kKE2ntrrnNu9EAuBC
d2rF1VmxVKe0nqTOfTzq8Un0l4K/MMrv/GlmiozResrFT1jjlv2eysjzFQZw9UUiPz7W/XntsTli
2KVPDlGFc1UUgfKnAtrbsQ8y0iwrcshQFW5pvEvkrduHmqtwvVf2dxdFj99y4P1PUcUYEWPCSZj0
3YmjiudpjlF+FZ+UbEsBTjSNzYhEuzCzr84AQs1nPG3ewUFY00FABjHwIXfHMv7r4OEXpt3xbxWd
+59Q5bLq5wFqPWJGa7gTZcv6qGiJkvZjzLO9ZqHJitO9yg8eWeaBWMxDMSu3AU+CaV+KlzC7CrSM
Ufgmd1PnrrZyGfox9Fr10W1Wn3GebouDNH/aCvg1Qjdn4KMMb4n9rKqjP+f7boWnCp/KCERJe+qj
faXCHD4rUqBb3mqHrjH+tpUXw64Y5k4UDt2uXu4S6TVRRzrtf0b1LYCYkn6nC+iWTdqSOFmCvGc4
whbP/dSf00J9zgVYNfFlcbHXsVEs/okWuUS/yLDOxNmX633qKKSxfcPGmjM3t9/GnLxKNlx7vep+
qYzwTygftbbaNQMnvB907jXz39CDlFCBlUmygiGz7mG87Mnpe4mG/ay+msiKK1YIkuZdl6KnDlC7
ZcBITGk8JbD7wGmW7JQJxG5G0+Lrmhz7tao/m0aU3DSBQKiJ6OnLtdoJO7pVJuE9AuFo9U+NMk/V
tZ3UoGYs1vdVfkBAXDmRTOq6es5jmFyEUCJ8KAOZG4Xdvhc2UXqSNe7FNLILgK/aRpRqMNhx6DSp
mTmD3IzbuBffUWtGPkwoqoUlPlkhAhKhjWSHKnT35SWU/D4PhGKz3+aydzBp05tEfQ/16zK+MH62
6cG22J1oErdEkVR+64ZwTYIQ1o3eMk5lmOlbbMI4bfSXSM8aIUUMoazK2Nr0REQTJJyCsCFT2DGb
e42YwKZ6zi3p0CjS5FiS5un4cqgcVNu1+tugJ65SBot21y34L3Wb97wN6r2dGfEL1BR1CVcCZ2k9
CDpciCvNMTEyWuvm3Mb1u2Eot4i6GfWqh5hd7FNFv4wYbwITLHSxFhAWme60wUFiwBVonyLGozKO
x13bFcdxGgSsVgjbhcFwbG2bRubLZGHOMa0idEKpE5u2EYoXRzxv04YmGdR0cSF4Tl3ZXgvVdixu
EWmuz1r3ZaeEnGM00oxDRYKT7s42OlRdq3906WhWxS6JBnbjhgR8v9jK4UUf/ZQUFJu1LI1I6kW6
aBaGtjgFlOdUo3F26CJNJSCEQqNazNGJPaWErnMpXhdjL7W+au8rfRvNt9E6CNJMWQ/gtPV1/8Rr
Hfk9gR3QWWIFq08l8EgNDZiCNEvx0lkD91fMV1bVKfMlJk3J+tXN7R58hWm06p2ifalJzYiYbi7Q
25J5EPGzoXsdVhOdayfgTBC9CZVlYLLI14AJwGZBipVWy/IGNho0D/mDX2FgOyymq0V83HoXNdZu
WGJ/QIEwqAyWzVs8ec0wBE2u7RrRC7g3WqYUzSGiZ+7ft+a5Ak4drH8m9zbNbz/e897GsEb7rNsf
gLOwLc99lJyVKsjV6bjav8IC7C6YUFp1v+idvxg8h1raWfG3JghtkVzWz3CL2udKVzt2Kd9le0vk
o9vWyF/sNry3ZUOAThoiIkGNNyvClSrjnpjKSudDMGA3vPeKHKhpfFvCzAkbi7Q74ehhghKiktDh
jt2y7VoTu8+5Guyfsa1lb5AXy5WUKPEUPfxVKvSoHGpt6AiUrHtkw6lM3kKhaxX/A/ogrqnkayEj
6exIBDMj+4AEW3NhADkd3VD4WZoGQ2Mf4nmGySP8BhXTBCFfzRHYWK3PTtxVPlBbVQkkZyPwjTWW
6SGdG3Cp+Nqw1NYAjwxZeZIg47RRCVaUiPNQfU6K7SdWdkGee86S9Cl8LChq4E4D7f3K3kqB6sYw
DNmTh3LwjfqhEDvP+kEWqfW8Iu2sJsP2y4doF527M8XY5Ifxzhg3q1UENlJ/nYZKMJ2k7CZVqBS0
W8+Rb6CXwqKlZetlzxjv4/olmkBl7tSQk7UobWLaE3b0JDcynjv1PJs2vU7tkmwdqvpG7fkR/7oa
67/QOGYoEFoa5dKkSzfumdQwwUiGOxfvZZ29KtZiXBZobrCEnNH8od5WMs3Nx4tZX434TWpBqfdy
WT0OXJngO1kY37XBi6Z9oGnxh4x1NBkFcaw1fzVS/swZrY8kirZaAlnRgMJlsrCdpbd2xAaRvPTX
4QnTzfQ49g0JRztexvInC7/jEbiTI2wtv4gMJjrsImUfvwelWGTFaw1/HfyO7Qj5OoqtGT6FylkL
+/iasbmpoUK86fP6k9TjtE+7Nyvf9rnxqxcJMSvjVkcuRpafj1K+0i7GRG7AmEOsuH3tZP1LYqiO
gT+sOTk5atxM64P+obzD7xptyGyj+bW8pM+BGK5Vc1piBE+oVy21gOUvXCNuAyNGie1hb2cuJDnw
dm0mzKUeTW0JPyHD7EmBnUssT35QfJGdIOFqUYHITN31V4KzX6FwvQqvLafzOu2S8KBal05PnYgr
JhvfxvYZ0glqeSogUn27BHlDdGqzlutIiu6PMmUNhiYes69Rii8Z3bhoD7P0NUy2z6X9lIjGl6ZX
oQmsVyd2EzS3zCT9SafXK3LkDGPHTZs/RYalB3274gFC++9V4QBvqjzx549q7CBiokHm0FZZf0yY
xIpiPUUKTt3gFBogUD+m0KrLxcqNh4pJ2RZykFf3dcHxYxZOu6qOonz2YbW355zPwRZsdjdNtFP8
xu4BB8JDKn/FgABW7TYmmHzPrkal5YkLGL4uBiunIB35urfJr1ZXt6hjCBKMvAsrmtAVMPam0m9h
GShIUTcitE/SbRz5Nf4wFQB2lgRjvVjMd7vGGq+zvLDdMnZJjakqhHaZQ1yLnvGzwRDF6BYwB80f
x7+4Ma1nlAHNZozL4TrEIPpc+zO8VhQriyvL7HnYAFXpUR7Sxhlr8WYiQ2HBozL0a11q24Q9l33L
VjKLK1IZWAVxjhKN97BYHNgVEeWshrH7cHT6qGt8f5f1PVtHCfFGoPRySQEEHWmTfqtGp5kkp9oU
1qZR00speTkCkaHCYE7TGBdNCWZBtth6zNtAHSUkrTMYII3Y0yBFt2jM3WXWrGM/L/dZAjfUdLl1
LRX1cGXaz41CdJo9P4O4Zu17+5iUOzX6q2xc5hPlqtGIinrKnMo2r2oHq5xf1PAFlXruZelXQ+DI
/D60FM26uYXWk4aBNXrCQSZJwHqbs38hw1fbvMfTp8LlFlsvvfE+66C6yqsMaJg+FEHvqYAs1vh7
XF6bsz2xOxDGTXM0F0imUM+VwExi9R6yrVpAnEYrnFwVhq5NcyWPvvYY7gaI83BtbJBUcze1mbj3
a+NNasNCc/gyJ2OghaZbZLPyIls/4SA5lAW9SZI3JFLkMhgIMlqtNlEET9J3K0dsoKT3rit+ozUG
JXuv127XpOGbBLwgDy/JDCQbGwhuOj3PgticVY4Pqt5Kdgtevw33kKWbCosA0VEYQS7/W2JCBi0N
XbH2r0isE+DFsFoydDK9CWs5SN+4x/WKC9PcluWfVhoQjD2WRLMyHOQ5VjAL/ldN78bAnhCYvBA2
9S7bdksRGKB40XCvcEkf4hc2sZC7o0IcedxcD9PrMCENFXLJtJK6OoiKusIOmSIJetpoEHSwqenx
adLWL5snaNmcSd62PjtTfo5K+6uoCxpo8EtjKSS0BQ9zB0SP26Jo33qD9g7ALTXGE4bEqeSjG4/6
eWuyEIWCWUCIWG7bMu206UOmTkTGJpagNyC0Cw3Vi24g/65TPfwA+OUCa34Ntf4e+WbRcSgx0lHM
9rIrRsbAJNKzNJwtYmmcjvnCXZp3fB1Rs2iRU0ygnLglD6x1KQP3JMNcUelPBf9UstXrx343yIhA
VutAyumGteJZQdTSWk7eJ9skXMgxBp6R3peIb6xRTrV5BII8tSPAt2VclagKkE8X0dR+zOTIlkPF
/hBqNRyezZ5/L2E/GJaXdYs9065rOVg61ob13xQC5FWz/TFkLdRzzNQtseFcGAJcRtQ+ywkzHqdn
ZO3NrsttK1jtBvg1FscyBe2jF5LdqLKbkzagNLOUFrGxvA9VmuG0c9NUZ6qLeAs7eaQvZROl09Gm
xzZsoQifjMkAQDL1s2RaNzNrHCU8V0t7NOjoNSv2Owuw2HK4xg6ZTb8CARZ1702GOGWag0poF0IB
oe5e4SEXdiy20/SrNuahSG0PA7TnBv6Lv+8FdLctpiAam13Cj6V0aPjH10qZfD394uIPlqo4JLYZ
hN2W4TgeTvpriGanrsn2RrXSVYoTgu2u5uggw97H4WfYcjvyoiCuiZP1WEe638Nui3kGirVeayzi
qolUGuNqIPVm3RrqWXaa9Veg1OrDYdeUXzZZTNg/PDqnCW1c+WMP75K4DeYPOrA4uUcyRAo6tsFN
pPuET7cwbD4qiEZLdET2P87OYzlyZFnTr3Kt9zgDjcC1e84itWAyk7pYGxjJYkFrjaefD9U9Myw0
kznWZr3pIgkRiPDwcP9Fv2izBhJZAHqcnhsl/lA/acGz055IT9OKGlbGKgZ0IVkruZLu1LTY2J62
KpCPn/djL0br3C2n9LUmQMD36aaRnto8XJso2dr+Xu0eM8hIaoOvmy7PhV+ObQ5TiYp51EgUI8dF
3xLYAwRb6jfbaL2Nrjrb0LC+e/jbNnm07iwdW3EIbwnEmxhAnhqaoMwAJpjK3icP0iFvOqV7KJu7
tvXXWQ/1z8x2GhQCSIFLBBVHHnytM1JSQ7MT2JWlzzgjN9DnU6plHJNco9uFoD0MqnSxd1eYr5J/
J5sL+EXA15579VXN3iz68kqOqmv9nCYDHNCgfeu7FG59ljwraXDKfERsS606KZ314A0y+gXxMM/s
fi9F+8xGYq7E3U5sFapiAafKcRxcj8e0oCAWfCcILbLr/QCUxH68p3bM2iJ6pla4dlPg5yGtzEOd
nTznjsOMl9IU3sfuSJtc5XWwrIzgzaBw2t710gP5vp87p8agddUhACC7LWBrp+K8QUme8/+uCsGB
G217IwNJHUDa2n2zqTicCOFHM1Uk12reLwYj3vWeod7ilwUmVqvgTPpVtxQ1CFxFcYndkbLOjP5N
FdZror5Y0WkQ9TwqJAAuagkkK7bda2F0LyDY09BeNg4gcqeTqSqnY3aUOvGDUlDN5wi8cIOqZl4k
Yyd8VHcgs+mynrMushtaQiur50ycudZGFiulwGTRB12aXOOXs6rUYm6xmtHG14W2D2Oay5Vwdl2o
3emBtwoNbeHaHUSMdRasFQlkKdD2Wl+oxToJriXh3EKGqPy3trVu3P6b4f6A6ksrn1OoaUgL1btV
jJtA0k4ldfbCyq6lTp6bulilpmzeWl0IEsqztBWHOASc4nYFFfG738K6alFoi0Wgv1hOiNpsk2MG
GrV/putSBKhUCTmeiFyicZZDBa5rvpPRrQYPzBGEyS55EuIF5N+gvWU0CzQgD82ik8hhCCjZozCH
e85MW5NdJ1HojdiufN1AgpKq124Ir61o3+d0Otx04ScR1AoL0FC/Cbt+7Qn3WgJrkHfBwQiyneoa
cGQ6Y1VnqrqA/7OMjJyqk7zLHaoGfuY9FqG8RL+XIYB34oMYTstVFbfXbunMXdor6dCDyx+ChSas
RZS2YOjKXHnJBtv0KK0g8So9lVYxr20i6gYHBwrXWxVwW4sbgAlbbRG5FGmPWvtM4K2VJ9FvdYeP
NodmSbJ/O3jIt4BavyXBztw75odu34DnFuXW5sjsiPssMenG3A3mqkuvKjIJJadooFfrVjh3rK9E
Rk5Pek8ByWtdOC/0mlUSZQAT7QyoVJBJC0UT1dx3SwZYSeJdVLZo0VHkDYJFwcnd9Rc5/Zq8bXdW
Zt5ivpUtSiO9Kcu73ltr2kL3tX1GhVjRHqo8JYV2OQgs08jRZnkOJS1dyXRdNdHNo1F9idOKlhyD
roY4/gSlbWvLydpVQnU9KMNbZ9625GbZcLKlH3H3RDucI/rICMUUB2FeQwxzJw1WtGuj3gC3KXY5
yAdRbmRPeW3KDJBxvOsoxKjJTjQ/XG0Afu6/WWpELVxi77PRBXusUv/QIQKOIZ149QYOa4427HU6
+AO5RN0d4btQRemXPRt5f5RY2I1sQEVQZn7dfYMyVNk/fO2nYm6GsjzFxpFOJm3iHr6xlF97RbLQ
YOQHRnGIhlOhR2s8X5cFvSMtvimSZyt47Av2QbjmYh+1YNkL4OLadYE2VVgIipRjv2KVWlCn/EU0
ohDpzxokraDQysE6FNJPDcncCN6wWUCDGUFKtZ/BzRdLGEQeunRltcFnaB773pIWb49jogrjdgX4
WTXF3G2aRTpc62bCL9ORc2iI+OytUk5pESAqlMQk2vTZVaxeqeQ38roadmjGUtifDeggWR2E1uFx
bHy5yzTbwtD1qUoaWwpGur6ummNez2PKXO6d7i7zhCQbdLb+no/eWBRGRPggge4AJwFSybsCTD4L
tVfB+ZluAvgqqaHxWsDQla5rDygK9rchYDybQ7mq8Y3oDvhHOpqSwfYKsiJ34rlfJqu2b6+ykubG
wa/3Zf/c64vANOZquK+Cm7I7mABGVf+YyRJT0wufs1jfWkIwem92diqkZGdadHkLG1Qm1EjplbRj
y7Gcch9EbepIyzLyFkMldqltYwsIcYsjblrR1+6MR1n/acQJuC5z57vDQ5C/2Eodw1uB6pC3ygJ2
6qJXK+AP4VoKAMiKvTu+Uf3KMZ0vD16K6jTUv1p3lkmVPchNfeXTjqkthKOLvdS40MSkpVe4924w
zgr/xrD9Xc5Iq46yousy14p6W2kHIfcGiqiksIFb4vYXbuSqvIZsTHJ3L9z0G0QNAAA0BFbYsC0D
deuECCU3BqCSfkgWffNqGBrloprygJut0cWinlpw8m9rlMqtuWr3W0Xu+0Xe6khyJldpEKHM4pGF
JU1FdcVs3G7liAqvtZxjb97V6wGHMC0sYHdSeaq78sEvUlZ76co43BlorOiVqp5cSTEfRt0+eWFy
vl+4jVFvbYXCgWtTS9BtcJuiAyYKBQpKitQ/5cMRaGeofAuLdD6UKBWAh8/pPT9bbO2de5fTBDIg
TtjFygmKF706FSZkiR4+WNvF70kJ2bkvHXLUGmS/kj9aWA4XcU361VZvnqZeFbmyE6MWRBafMrSL
zFT4m7S5KSgc01MblHDmUgQTNI4thW0RykxnGKvc/IG5ETpHQbd12ncXirLtcYDznBu7IU1KRJ8d
kwKQGvz6hpMn/rMG3L5WOTrj6TGjFaLJz5FifEP6SErrbRwFz5oLHzeJ+1sLL4E7qqYbUs9Kp+bV
nNoI4JMCq2FZstaK+lYg1wNs3/fe+mqr+tJSVpfCqrd0V9YZQk9ZFN956GWRNw1A1dAWJEXHmQF0
X69/d8NjHC9c4NmgQv0edEN/8lE1n5Fnox8A9NeTrFM8DHOtdeZBufTK8k2tsjVradGU3r7m5KSF
0tyg+2hFtK5zZ61SGfK6O70nMTPvBFXXRen0w9yKI1Js1LGkuPkZjxPOX2FbttbMKwA7uXPX6pgy
inydjekFVbc8+w7lt25XwofNhj+VSY2cd4V6kKsrQEQipUuNnlFqHWUwfAHnCyVEzNmEf+wUXUcq
AeUN/qLnR4shSdjHh/LaaqWRE3lDdScN7vN8BfEWLv7Jpxnac3p7AC+KfoDMW3euCm+MIsPKje9F
vXT6WwVNFmnLsoTSmtmrQvreVgBrglVtzLviO7hvF39f+bZ0dl573yvbxtmErrTo/JMTXEVgT+1F
p95F+apvfyTx0k5efLry5nffoDn1WNFF9Z89YkX7KEdLCxOq9qBS4JQS5GkSzrNDyfk+PnUxFXOh
jCBP/8q1SGyOIUHDbm5MY5F012rzmOh3ojGPkmt8z9g7I3FNDryQm2tak6VcP+TerrafNJLljDp4
1DjpsrRN5yjqdq6WfDQfjketQgLjsILln97W1tHOETssQdmnkaXvtZFUm+cCyU/a4vMCjfNYKclE
y2vbANozBISoIabGGGvHqgCNpaX9ppYEnai03DlWSlioe3XdAMCa59CulPgpl9+ioF/ncEn6DJfe
YhgQwGl8fsnY95qzVYJiW2T5JpJgS0XSWoEEIFCEia+80Q+mW3rDD0/MhRMc5bSyKTGbu0yROXko
oKepam5tmv4lZb2sffZCjOwTlQTGpLehrDXbumtSsnjgwPvCICHqoePl8Xd05648mUN0Cic48G4a
KyH89muBRk4XryvzqKlHVdsKSkJ0IGXrKuKoXvYHYSgzI8+LnW55ziLwjG/0JhAcoc1deEhI0Vj0
+OKNor+5qtgEcLzCgY52CAKfLofXaCxxbWaqcLIQyJKD11iAevVozfSqvqZ8m+kktWLYFVp4iLXy
zteB/ErRg+T6ewdshiG510bpazORQUKrgo0tvI06QIhAYa1L+wVSGw0NwOQG7Z+ZVjxmAXyGdplK
V06NZHQfG/NspB+FdIlvaqZqQ3DVRqayGRLo8twE3W1qGu9Z3VLdpjWfzhxOi57aQRbwy3hW5/I3
KXeepYC2MJ0p00TtwDN+mGzWRbRUAObb5bbzV6ZPuuL1P90g2Cc2CHaICmRQRkqRrh+Rncm6tuul
BYzNU5KlY954rn+owOYYMlWKMT+PYOAmpr1TCkSd7lULGTkLLFBIYZfOWpUvAjjxeJgbsAtL6dFV
i4VNZ6CKPAAbNy5PBKw7MPLFMNDbTfofuQ0MRKIlg+hL00OIEvGVRdWwAGBa+0CKQAXONPqBcZQs
Sz2/ddLkaEbeCfvnbReLU1YfghZRpbp+B0gTSBshHd3QWCC58U1xvL0Tm/I89CAnkOXThrRn1LAO
oQPGKegAFH8tR6WMSq+fiVFNBO9CNxliy26h28zk+evwBOF5Nkom3rQzOIMXJBPPyFFPPYKzMGgM
WTVA8OkrT7rPqtvKebzwAqNq1icvMDUKznVP7iNNVfay3GYjQFQtDr3qBUARDbpDSp/lz3XYQo01
CoOM3qPn+l67graSPnigDy48xxllU22ibBpWalI0Nuicobse5XMj+Oy0AFfDAnwXPCV1mUdz/NLp
eTrSIaDeIF+4tXVuCCZSdkWlmYNpsTN0OsK6aHeZriNDyOuW1PJAS9+F2HPSu4FeG9fRvtG2rbI1
65euQuigZIJJ+bqy4SrCBvGrb3mkLgPJ/sEuVnob1i+FuYTRNGc5tQe9vFGNfq72ZGo2L5Xfev1T
QhguX7Rc2fjgP2Qbknngmi9e+8AeCvkJSuZcwDBzsg7riXoTGNIu0kvg9Si/DzUZLcR5JrYGFz+e
me49jiRWgcJZzsp+kRtolckmr4uNEla7xJPAIumYtJIV/og4H6j5TuXfugjmnUYX9+tP+uvTfTa1
xun8QQyyycIojRN5wIjRuzou4p1zStf+7HXxWG7CaiavgZbIsydpDrUOrOxs187u6oWYUZyeu+uf
7vwNDtJBBgu9/PqJlM+/NOXH358oMVvHqHUlPvQ3xGMohOZ7nK1UotPYLpxT0iEj/vpen69ZBEl/
v5XleFmdSNwqDTxlK5ICqifqGN1YIv/6Dp9Lt2rmJPRUUpG4lu8zQj/1pXRtgoTODqAuL0h3j0qF
f/96mjHe9sPX04GXuAp1oUMPPCQaXqPyUsj5PGZqU7lkxy5TMyrT6GCos/SanZ0EC6pvzX75s7/X
2dGNhfPkXrBXOTNMxiSwSCnyXX7Pe4TkDo/FvXRLCXYUJkwv3EA1z8WucQg/DJUnJLWULFe7ctVm
g/KZDHJIyr9hXPCtsNRZZmsUvd0lBeGxtQpWGiyyH7Tw3jROe4iC0hOLKnL+XU0TtOFAs8mxUXgN
yiefE1+MTq5xyr2TrUQbC/5A7aLl39O7bJHFlQ31GvD0qX2Ts4fI2Hc/jX68gYUM3LCJk9tAe5TQ
3syWYKTco+yhhTaCTq7VVkCbe2pAfSbmDha1Xi8B0d7gY7607uh1DN5Db6xkRFdCRGgPEmlyvbA4
WIBrIFDt3OdKgWcAyAzK63LQYfKvkpZGyhrZy9uRpEv1/2drgaCC0DrHL0g+aG8IG2antn7R2O3J
iAg5cbiPaCMO2ZFOfpehHiHtgPkWopu1SOM1MweFsYSqGrXK9tF6AhRgaFcayRGnkLrZ0BCDRlm2
WxM1qjq8HrXfYu2+Q6IZcKL6o8wIrVRWHEAquNkNoHDaV0MH5e7VKz8eriG+krd4njqTZZPw6Z6i
woVppj9Gqn7yg4ObgrSyjzGgVmQuAgqP5bLqt6Wqgw6+E+p17bxjkVR1R63Ll0b+OiR7iGrgHx4L
mH0mdjEZYR95LrhWCvVR9S4kUCv5XaH7NXru4k7NmlNRJ69qaC1sTtIKiWScUDlA/RDFkX4fGvac
86lfLDv0JyhhcC6YieBVdRJkPbKVR+ceB/XM3cTOSylfJxzPKAZlukARGUE1FY0cwHKbMGIv067J
jAZ6PhqA7oSnCts1mGXAnkOAOk7G0UPDek976qGYwAMMyoei39XJXgW3UoCgB5mZB4gJ+AG7slH/
FEgBOjIkWr2dY3RuDtSYsF+EGWN1p1o/xPEN2kKKu7VNhJf8JQeQ1trnJezGEL6l+1yq/jfheY9h
sknkuZ09hNVNlqgLpXFvJU4TcdNApMdgLhFzr4avVGreukvDGZD6DGBtHad3X8fVX/Ylf498kIR+
X85MkUbYfQZQGI0fyE/ogUrNi19yegID2wCPNukjexwDhki5kfRjrKAlgB4p6IrWK2ZApzoNPmtI
JS1yDm1u/ZR0UPNxNVJ8XjIKpzLFCk6HDSL+3g1wdmQ39h4weRg7YQ0s1izmoINzixyZ5RFulbKk
CXhopV0VHSSxa+KdbSqAdu4j+rgRkKuovMn6TR+Up4YyY2TTAMrqah3RDpgZnndj+PZb6hjzVPwo
nb0DiEyGNBJXd3QallnV3YRd+6o5zUbv+rmGKkMXIUKtutf68L1Ltlp1sIbhn+1cxiTh6kTRJjpS
IAdAUQMQwmvzWb0Hqj+8GBekm8/k5ZoxyT3CXFKEFnAL96V7S97Cn/rP8ka65aBVKWvxVh2US3ca
c4e/zxbNmAR/vr2lagDgD+1PTOOI/nQ4gVXfqjqK5fNi573XF3SMz+3I4376YZsJJNmUhSOHBykh
WFtLW5MufBDl3KXHl/twaa911D6yhvDgSUDxUhfJuNKo4RGWEaqIpUwT2UckI4kHY9lSxF9IlYXT
o1nW11WZ6us0qtKdkgzOhUzt8+xJ1yavWqOrG+HJpV45IavFl9hFCdxgs1LkGr9e5uLzd9Z/6dN/
eOdEtsHvR1J3RaMOvhhSjAUSfYCTEQw23GAmSh2eeLQCb3RIQNFk4ZXkvzno00vOAKCvW8TN9QBW
XHoPczoRfrh1S9p/hbQSyc4LCbMK/YEMFkJJ3TduFkZsLzTg0/7I98iTtUMTmJM4SothKW696E1R
7rygWVA5nbOpFsqhRDBOKymXh/5znVyngPhRVLEj9gzle4FTat2tbOkx896UUL4pBpq/QbxoPFCa
CnrcdkDTRqpxM3zM9ZsGz/UqvgZy02VYYXTfMx/xelwxahpovb2TbNBenHmu2uStGx7UgsadF18X
HTQmagH0ygPaln6UWfOvP8GZfFzXJimsXFGSMcySJlO19iQkDmFlf5N090F3oTLtnBjFYeQQmgsn
ks9TQV0d//3jF0+StgdcI+8rNzPvrCIsj3QqIZTEaWqjw58kiMhE1gL4XYiAnrCM04UXPZMhqqNM
+Ic7y9IgEyN6bS+VBV3ewUlWYW/eSTV5SwJqMLE6Fyrl0ZAraqTvcS4vG6kE79tSVqmpgqcUV23Z
Fxcmv3rugSZZcevFZeN6ubb32lKCpRtVjobbQCI9+6mM2pdPV/hHq4Lk1xuLFqCpyuBgDIKBXkWI
v1h691aE0QisirKtiSI/+qlJmeyrFspkHqrFTWeRuaipU963thmAjm4V8BXjokMmwgesGQ1o/9Si
dC5EsV/T5u+hWP/1sh9GuVbUIJBRpj2YtYlao0VFLl2liG5Co5vXjkV7liaenH2XwD4bIuVog8ZT
f3Q1f+zWgeop/fekju+yqF/rANZjoJEeXqQCR0kX1HFR1Ju2oJkHT7ktMlo3SHta/jJ2zd3XM0WM
U/+zd5hsXJ1uO7Ia2inSYC1NTBBXc/nFeUGPPKBJhEiO0OCGio2hUVZcAJrNQPK/G3fZjd+8tA8S
Zwi6va/tNcsKOaf1sJcAs/H6MA94IUxpkFF6NQtEWTZW8EI1G/lhdWY/VT/D6Ar6AfPwPUqvTcpu
nJKeCkxeOF6+kXNK4HF6jswAzqRyGe5KJCbgvuNWuIZjUCVI6M3y71DeC3kWn1AxFfoyLG+QsRk8
FwTpnmZLcsFp4pfD12fjNEb1D99a7ZU8HZD9ukLOf6Vtwh0NrCswtzMPn3Fpdi8widPn5g633bm3
soHLziRc6rKViWGXSZUhXDgzMtINFdjxrxbxHHrsAiGduU4N70VbQn9cR3N4qEcIL9fRmiT5Cl1s
YNRr2sbbaF1v6r23FCtId/90Bk/2PVO4TmGmvBV+23PEGdbqWr6BtIwyOL7w7QKBraW5ZZhn3Uxf
oGo7f39+cBfhirPtHj2A/EKqoYxx4LPhnSQE/lCHHVFfxdqP/vQCntF8HCJzRqFkjgTEzF95D19P
eWW85mf3muTbBeEhDMd7OQfpLtliYHHq35BinyfLf1hBVScbjV0BGSrU3rpybOgEeXgtVHCbSReq
F77cmXj6yyPhw3Ss5CYXXdhaV4o0kmRrPJHyIEVJX1rZUX7RHOhMdPhly/ThNolmFwjzD5TU6Itn
bb3Q+wfOBwBUrFVr4m9R7gWlGvtSknRmx/w1PT7cr07bJnci6BFNjdkAGqZSvosp0SM/iMxOu8hU
vGmSCxPhTNL3y9/kw800evB6FNFbZeNYD/KLhiKAeWnozmR7yiSuurqZ9aGuYavkWjdNDnkTGc2v
J/C5QuevrPrDg1tWLFLTq6ldFynaVmEB9iL0bLOaw7RBEL0zSZtlC2J1Bg7rqHRgAnwDOTJsHrxl
bHjknDj/IoeuoS5R5xUVj9R2Z90g1yDJVeRjemCzuBohoi9L/t4sVXkbCU/e12iLLLoKolMD5x9Z
skQ86ypqnngyO8AR/cG2rkSsoATrOIilRbL9o0aOeB5lHSSPSE9RuEC08OuROLcKJuGLPnkxgETF
EaRELAkVdmLIHL2JmWpciPtnDnb6ryDyYaz9wjChYHELTwv9dQGWEt12z1g2FtBEQ7HkZdtZ5UFt
Mufoe0W9i2I4iEjwBpDfsmERENgu7NXn5uskbnl9DDDBMju+W87J298JIG+9n1/Ijs8N5iRmSaZm
BnLn9ldSfsDvQu1Wwkbb55KRyudBV57kwmXj6GmnYd3gRwU9BdR6y0Ojyst/NBHkab5b+XGUg1q+
MgUaP7psfy8RsFXL9jVqgguT7ZyNoDzJYSEDe4M6yNykp5RRB2D647TZBbFORufthT0cB623ZmjS
L1QduNDX73Ymksjj9/owA3O0f/LcUTu4iQ91/JwGF+rI49h8sg3KkwglLHrjRc51XWUXJqPIIZh5
BQ6stzSHC3n/uWcf//3Ds5t+VedJOj67BHJArPwwubABnrvyZOkXKIVYRcyVRxW7Krxr5QteX2eW
gTzJRGrcXWNHUrhwtEAAulcW4L7RNPz6Y55Zw/JkDRdl67qSytUNy5thRuKoyPavv772uQ86WcBA
pjo3GJ/choErw+MaNQOSW6HPgbR+fYvPB0ezJ6vYix13aCKARroKDV+jqW8ihPFG7fDr63++/2v2
ZB37STu4CBKnBxPgvisPzkyxLHWrN4gd4lQomKjEXjsC65CqqLJ+fdfPk0/wIb/PUi8CBjfoSXqo
/fo1DTWDirgWr8MIsYs0rGGgoHD89a3OBBHNnqxms65TeFBDcIAVFV7LD0MMUXwu3XQP2uxSK+3c
V5qs7Mz3RYYnbHCotJQkPcl9FH1z8RpYIHMztAwu+SF/PuM0e7K8o863Fc0pEcWFYgDrKfIfrW4v
9VAEy2+Nl12oo3y+1jV7stbzWIp0HfTtoZGF/5Dz4feOnTqbrz/J50tSsycL3nMD13azIjjo7qrx
74PmKGcXVuS5S09WO339SnL0KDhIKKbGVod68TIvLuyo59bKZLm3Fhmd0jAq8SOa9Qn8NnTnFAQe
5wOyuZfi7Jm7iMmKN7SgASw7jj3trWZd/KD3EeCd4cw6JE/ev/4E51aFmKz7XihV00fcJUBxrFgE
DQYVaFnM4CXW0s6ByJFfiGDn3mey1kO/CjGJ5k7ArOEpULCEyyzKJQr8BYYZF17ozIcXk1Vu4wHs
hCkqm7391ETPUVQiRvL29WCdu/b47x/21Co2bKfz4xghiVMD9xiVcq/yLwzPmRX9q3j94eLQ4UpN
BeR/0A9I5tfQ/ag0n+R8qacXIuCZxSwmi1mv6qZpEu5QV4+owsGWvPDo58Zlsh76JBOZ10oQSIYO
neO3Ev5sdSECnZk11mQVJFLRBqCPwkOgLtADkVHoQFpvpG0scvQGL9kdnxkba7IM9CjrEzG2RVL0
6yT1qEXbr+fMmR3Bmsx6YHZ6Yfp1COcyZrpQqrN0qu+AaY1Effz6HmeOSpo1mfSaQs1DBH54aN0A
WXUzafqjIiU1OGjCkeJRzxvcUdLaToMlqMR2aQ+JtiFjeQ0rIW0Ut2kvxMZzAzlZI7bheHViZtGh
7I6SfoXf04VJdqaFoFnjHT8skNLrI5FHcXTIkNSwaYXCkkBIYFa/Od9K+MSYtF2CD517iclKyQal
9kScR4cAAH5uPVblhQhybjaov79DTeNs8Ew7PIhBWuvI5RSU/X0MD6xLe+o4r/5+ttB+Qd8+jFId
6YWUJdyhlnBPqNChOTnSz6pAeVYLFl/Pt3NvMV3vrk+F3wCPFEBFr/W70AEqAMohHS5Z1J/5AL9q
wR/eIjTT3lQ6jw64Gj9GZQWaWnr++uHPDJA5WeleoEl2MYTRYXhr7pXX7KfzDWrw19c+99iTxV5p
VRPBd48OVW8a6OGpT4UuXahBnHvuyRqvkMv5EwRWAwLDHvPRXHk3Xz/2uUtP1mwnA8nMA5eVhb0H
/UHAn6qOas8QmNjfoQTtRPY/HKFx5D58WCuLzdqtGCGYSJiX1YhnfP0OZ7ZPc7JkkxxfOhQBmTEV
QJp9spJPdrLPXi7tQ+euP1m5dl0aiXCZ8/ibKvf0/UfD8QL29QwEx9evcK43b06S1iZLfU8ecX61
MYuvy5fsJN2yYWjftbn7LDZzZwlc+ut7nXkdY3Ir3SzTSsuU8JDjIws86pv7YIzYpRk8g6/vcC6z
NCZRopRbmOuYGR6SN7jegN0iMYue1DfrxvlGnvz1Xc6suKk/uJ2nloylQnSwPGqPFEPTorjwAucu
PQ0UmdyCeef5ZWq1sYWlaeBceOozCZM+iRNyrPUF/B8m0wC6I5Fg9mtN1qEU2eaLrwfm3C0m4SKV
LeQhhiY8NKh5wZNH0sOkMHzpcHLu8pOQEddJj58um3Ec02XZ9/669S5UIs5EI30SImJZq7CU5NLt
DZLdGOoUi+4lvvt6WM5lEbr2ewDqct+QRAvQA8/G7r45gbgY3aCP1ffy2HwvXy/cZpzkn2zDuvr7
baLcR/4i5CXwd8M7ph+9I2bImClrn54Kps3ahVl6ZiHrk4Xc+Y7t+MAmD2AL0OAyKsQG160z89+y
S7vauZWsT1byaF6to3bHlulhb4vhCowf4t/SKla09NH4F5e6UGfW3JT/kNdxie0yw5ZXKExJm5pI
+PUXOTNhp+yHQFa6wcmpgjcSUm7YKkvPKUJZX1/83GNP1rPWSvVgw4C+qlB+k9kWHOX215X/11v3
3+57evpzypT/+R/+/y1FVs13vWryv/+5T2P++5/xb/7v7/z+F/85+G9FWqY/q+lv/fZHXPivGy9e
qpff/gf2rF/1N/V70d++l3VU/boBjzj+5v/vD//r/ddV7vvs/d9/vKV1Aj3t9t310+SPv360/fHv
P+Ajfxjd8fp//fD6Jebv7jE4g2Hql9XL3//s/aWs/v2Haf7LFLapClNWZEtXx15s+z7+xFD/pRuy
pVi2asKX0WyWRZIWlffvP3T1X5Ztm6YFHJ0ypz4+RZnW448041+KasvCBkWom4B+/vg/b//bB/p/
H+y/gIicUj+pSh7mt5XP1TVLaLqtKTqyZBTjJttH47haEhnoXahZUa5aHYVKT7GVUXreWLe5V1+o
mv8+9/68nzBk3sxU0LeY5rWqWdqJjcrpMg5zCisYjA0LIbnOpb73JAr8dSOhCFvWEJ+0pt0LNchF
KglV0GHsEGkK8rqM1rnuY2jnorRIIUkCVGyiepgiT2Q6yi4KbS0D+04j6sKC+3018yy6YtIVZXh1
YTDUk+qArvtC1Q2sNrEvDjciV9x7MxD4TPYDgf3D9PvrA3/8oL9H2F/3EnxIC2KtBTlqWiLokLvI
ETuzl3XXSYTzXD5VBoK4VWPHT0pVePvEG/yTpDaXTouTc/2ft2bGyryhhmqXPtltA9kLDcVsbDTT
lPYK9qh3wx5ZHMw2ZS9BM5cuiVBM5N6dpjx6jPM6gsJ5X3YGIEE5Mx104tP44esBmcA4/nosIUOY
0jRFVqfdcCVLgkbSDXtppHm2EqFnbRKthz3aq0iQIPEC7whTI61ALENC3RutBCnZY5ZlLnrdwUvp
6+f524rTFYESgs44CZu5MNnaE7xgW6Ma+ftDTxobhLkJAjMoQJO2cdtuU9cdogv3/NuqG+/JWsd4
iwUvi8mXqeK4N9UBh6q0w2g4iiD+mAlKVl+/2d+mnik02RpDnWypFnPw92wCMeFSSD5O3JaXFdp1
rTSVh5xZWCfQYKX4rZPi0N42amJlmzSMMdL8+v7kzJNoRlCxUWxg+tm6ZmlTUEUgwRsvsBFdZZ1s
avjrhWh3zzRLlVX8Gsr6pVGF/L0baP/nuHk86KGsFFd2b+cYSJRZ+gIkMnqP3JHgEXmxgbmR7NfD
CkcuBf0mv0RyyDEpZ8CBkTz1mKhmdGwDNDBQ9tT7+8iN5fyhF5V5oyJ7j4un7qo/9cTuqqNUxrUM
KRba1UMAdz3DSK/LqZyKpO4NtCL6giOOVUWwZCQvLAvEOFQBpTlvqBvphaJmc+S47SufGl21lOoQ
HTrTGBDsUivMI4LQ9xniHlX+3DSwS0pUWWvXqVp6qK1JaY7qeJkbpnnMqSM+aqnlI/PXjUzdroxz
+/V/U3ceS5Ij2dl9IgzhDsAd2IbOSK06xQaWVZUFh1YO+fQ8UUMa/xn+pNksuelFd1VnRgTCxb3f
PaeEoQgLF8cN8s5t1zia+KmpEOLVbs58Rd8DSNw1QsKRZH5P+L/JfvvL89iBnTitbl/0D6YV6+9y
aWQN26M0P1s3mZ2DZwLfxRFW0G8Mp5R0LyY7KzZ8K+l7TIuVn5OvOX1WsVk/U2l7h8GYAR8XCwnZ
5m5q7EfuR5Fl1Si5Qs2zm31MqzP7u9p3LzRfqT0SQOIysCwhP4ZIz0iJb6amTSxKLxbDTdl6aXTt
pl5n0aNEGdkxJwLkkq0SzM/quL2/68GslkcVj75zagLpQA2Xw3Jr9eRj/+tRuzemYZyK8GbAoHjc
FKdCe4pTIAQqJi16C+Hd81rEkYgAQOkvdU/tLK7V+LurIwM2gGVRnd0yqGdNXKQAVKTzzvuQHnoj
XrWazIMJ3BopadGVeIpEnBF1MqNxf6xRF3FJnbq6el6aNBbXge5FdFtrGaX6yMczZyAAGY99G3j3
5mMS2IL5TXfqQ3ipNWsDHvm0peSwTtgHBKg3FiGaG54fNHsqWKPPKlnaadvOMU+d9S0XgjDTDLrU
wUSTZcj9GJmik+bnvJih5MDOvDAH2O1xYTgRo3JzP5J80KFseOHrEgE9jAjC7uu+sea4BoUiO9gX
GE/72UP1C1obRkrnZ+mL0JfRnGWpp90Q+UG+awMvAT2aRgp8bqiyY9zOmGjAb1smzQjKd5iG5rzY
CVu0d4C66G6llRmuWEodXosftcBQ2sK3YJ7W4iv1erUcsUp32WGdwawRajekmKTIUEormJAb5drl
O+MfX3nsMW/LEUHIdx5XZW8WU1Xi2iI/rJmLiZBWrJNeC6ymRT9+pl4lecBHPSU/5irBqB5kc4xB
W4AKO45o4z8iLfJizylodo7RvJqMWkmjcCr6Tc98dlJjeVi9yZ1JsEIbuaxjmB6Yt45RhnneunPL
iU7UrJNZnsg7A+4LCiSRua7QGmeDbRT0+wteumo1kqKe+D650YFJ6X0R885uqxxYE6QOgOdqDFO9
aYsJNRZ4DVRZReqG72uSpneFHMj2N02KGKeAWzTuwM/GDAYBZvxVxL68mlIaHmxfvripV9N9miz3
vGOxhkhfAs86v516TBj+7Rb8LG2SRXbTO10CgCsRjPFNmTfeFDnnA4YbdOue1hap7C4tk0Bl9IqT
gBHvJYVHtuVDg0YpgzZ/rlTifPWlCu8BvSJDcVYB1jivawlaPI0yu+tqP/0rFCvC8FiGl4Uszpv6
uQAPRSbVxDGQsTW00AmFyBbcHYVldgmq9cuKMCK4kat3UUpYZ4x3cFwYmWnShhE1L26a4tATgZuP
YTVGw83oB+F8dDD7Dpsoh5Ww76uieKvGQi67culGbh7JpI/F4jnfLMsRmPQ4ccjNGen9inKOx1uO
yhQ+RGoxlSauN6IsjVoAcZXvVXuWYWGv0wpK56mbV4j4hBB672rVpanPDAV0AU0gyXKz0avx8+Pk
BJ1mNLJClSIH6UjsTk21IvioPXPjNbi4odxUzdPqEYu/8BL0Y6cihi8qMFvDjepbdduEUwhDwY9J
KHf84xmkxIAPCDS9hdBZZb+doGE6FJohahTdBOE1t/suvHVTX68OfKq2E0ATxsI21zOma1Rx6TxC
m2kg+ZW2YeC4HxdArO5KFHwoBqhYKasf6eEihpSZhVAlx6lJPRwxjOFtMlXxEvM4i66q1YWSYokM
3dScN4Ao9HXqYsY1/XKvddO410vcBumbdYquvml9ogF39Zob2IRF5HS7iWzICjsAQX0l75m2mS5a
dNZJhtxSUea44b0pwuTV2WxEo+IZ+HK29DsQE/HMAALvZpLpkFFKO4h3dgo7YkKItLqmpteQ1ijc
ws7nbkrN8O4FMmDEPh89S0VlluExz0V5BXi0Q84ytXb5ueheV/dCJUTZbeMQlvd1W09k+4fKBYYm
mnS4b7LCjXcTj+1b17DvbdvJq6D+67TAmTNn03PXrcnyak1Qzbdj3sbOQyXT/kFDcWI4shVMFNSl
E9w6XVwgDKZ8iy3ZlGnyHDlOAgx6LdubrlYYuuXcMRi4jk2RnRn+S/qfsZxa/MrFbPr3rmFABFaj
X00PqvX7h1iju/8YRBq/pb5TZKcCUmy/i2nsBUwNKeY2PcNX/q0GhwGoJneT9BCCi+NomKonK2be
53kAgHxwc5FACcP9d790EdaVfm0Slq8mSij4txYKs+iW4t00Me6YQPSsKXEcQ18M0GKAAudMxMys
CmPM0avLHH09RpDMFt1EP/00G1/nfKzUvnei8IFvvvwBa8UgMHJ6g5FZLb+Yel0foyZDVeXEXvec
tYYww5qu7V0WK91cJ3M2F9/+WCdPNlJrgvmjYPp5Gi7yBHdkQ6JhbZwfICs48w25LjiF8MrFx1RZ
RX44LW333AfGvc1UyGijdXwaAaKTnQXQZSHlGVlgGC28POZA4ZryMXXHC0wh0NzNTaLfXHjwDmjG
EIOd9vIA1bgfBUxZhG7XXgULe/t+XDTUiqyMAFh2KWsBSemOXC/ZANwfOnEx6eKnccLdyFI3oTVl
mcE0jjgY102cFqc8g1m8S6hE4LqThApY6z3zV5FXfLoke6YXZ/DQpTGPmv8WYSIQGS0lQzpjuL5n
g4JGHLDlwVKwhiQWnxC/UOJm7qtKdfdV14vHKLqV4h3cM4pgbVbzg6taY2+TldPZiMVp0t1jFNTw
qMYqzhG8tbOybzwPffgr98knfrhuK4crzo6gOvZdPCYcVDOoTtmu7P0suFJzHE2IBHQULKe0CEz9
xdGovqsyOmAMzHmwK0u/8KJneHLKXHvYLQSj70vkMutbVnF8XEOyqSxohQw6ItKcsyP2yCpxvwPZ
hAXkKB3zVtvClchKiU2bYZw+nTVPmeaehuHVSdupvIs4rgJslR2U/NJDt2eWGaxw5yz5K67U2WMU
ycOB4i1+EW4Dzq/1XlHCMHstCsVo7GLRpbgCvpaKgbcfArjCLX+8bJjec/wZrnPTxd9uQI8MyWYf
3Sy8gRHMv9kdNl2gQQy5VVyeliDP8iNQG7h2Q1l66H3SQO/Wzvc+k653PthsfAteMy7gRBmuIdu8
ScdP7Wcj0z/BBSEd9mm0XIbCIXGVycxu4vmVYW690J09aLX0ZlfVmR7wLeByS1qHxGFSX1DJEXiC
x8oSezouRcZQY+0tI8afuGBXzlFxCubRI5vsGrfVP12eE8jCDd9yULGWRpOMipkNKlmRHUl2s19B
Wkc3fqyjeFt1gYdUrF4HzpVNKoE7Nb1+hHGfN6clsiHEOC3sm7ckWh/q6YIUDvJUq61X8jTVUzqu
+2SoxbetKxredeViXKmxmGcnCbJ/IdBoV/dsHcf/oNrn+aeY7/GdsUb/DmTGKwC+u8AGzCLxMATN
hdaWpzwfq9+omyFs8gsvNcnM1UL84bfoL1a8HuEvPzZpo/To+bN8s5GeJzw2zoCsZLlIANYy1Tdr
LTBk4uUpwaZH3sAtfhKTuk2tAb1e2nDmA8j9XkKKcXtGvkOWh3E/+m3DncmuIwqVyVyMbS6Z/jmS
MClXYpM++Fbt4OXghx+FFk56kCBDnX3KxdjdJDiS3yiFmHDvzAGX2KJOeKLaLh39XUx9+svLxIXo
vQILONpqGD/GLMfzW03j+qOaszHa8ajCXF2WDMpB28s1vODXjHdcrEsF0OuqoT/JSrbFrzJQSfXT
LcK5uFJB5wYnAxTIOZlMScTECafrQxXA5r5nfVLjNuBfgFG1+fgfqJR/qZr9P5aq/6G8fd98V8+2
+/62t1/N/4Wi9qWX92//WTb+b0Xt1/XHd/7fS9qXv/T3krb2/kYdTStN1dK9FKEpBf1HSTv4W4TI
KXCpNLle5Cr5XyXt4G8B/4LCEEVrVwjNf/rPkrb+mwhFEIUKhJjnUkT6V2ralzrTf3WzVBRqDlwu
P+pS3aaw908VNtsjBzAewqsyTrmhOLY9zk47HRO95Puql/KFy+/w8P+8Q/+fuuulhvuPP1Txoqnl
c+oXPrj0fyx+kamIdOZr0ChDSTy+hR0FXcwqloxa5Nh0C2gpt7knE44WhekRtZliFv9SCe7y0lUg
PUWVT/gSv9I//xbTPLV14WYnznZXKUC1WDIdlazy4v4tP0u5vkSocv/3ly7UnwzsP756oAJaUvwN
XRGIf662p93iLE7Q10cHoczrEPQ3C/qT5WlkShvoS+zNj8oO3L1i1QW/0rqh1tKy+G61QNi0ybN5
+dnZefI/URnJN07YGPDSbPXU62yqjEg3HKhmJ1RQdScTZLJ4DnI1yBtOj5hoWpCnXlNWd2PUDemR
7ZzLrDOoB6rDd22f46KNhTvLXS2DerqO09xunWXw3iqmb7cBrhKaAAWVLj67Nruqysgrttk8hchS
Elbuy1Z22Q1cm4COKWT+irqv+s7pnQICcHxE2epqReuClGBKviPlxmA8PVSoEwg4BqGio1zzhyYa
HqLJvOWLRX5WWOcRQUh8cUfbZyqC7dVCke+eHgEsQFW5vwunZBB+rJ4BVKjnxC+cU9xcALSuuNiQ
+CGZziQxvSo/6nb5cz29V+0KqcygxhZt94NL9btTeFASSiWPUeO5HPsSDqnLRW7ILZ3bvy0Q+jlQ
/kZZwjFR0AICr1A/7BKekxKcZQuha6tWUX03oQp+hmPTwHqdR/dpTPy3UmfdHuXv9Rw0Q3aYHBWp
fdrOrPcVp+LTUHBXuR2Gqr73NZ7qpRzbo2id5XttG9tfMW7pz6BvRoGdNWqS4mGYnT7HF2vlPXDA
4HddBLAwVdHmWOSUP91Png1wFZjF8qEsyn+fzQK7yIRDps+RHiZ9b6jHRVub56iSm7piu+5mwWQi
UoKyfZLpOnXPAR/UfCryMfkxRE4/3rat7tniq0ieFaVNRm8jaLh7yxctxFqyEIVb5wkiEKlIfevM
WB+2AR3V4TrBOfZC6Hx4MnlWQs13qEAAZhiw8dXg6PdGulGHfCYtDb9nJqujNikD6XAX9JPMjfJO
GpRldTWPSC0OOcTan9Gsh9dirRATJqXDmDNE4FAwZzkGLjbqoeCgX2eIZBguF+ren8IFY6jnp9yL
wtKswc73c1DAPMcTGVTRsZNvKm4Th1jmtgOfQE1vv5i6ecqt3wQ7qbLqU7O0XgxDTeEgM2sycfRT
g1lGEVa/KupKNC+jBdIH5mZh/y2LHM8SrUu8ou0I33KrO3oR27F3INJkoVHVYbZZnezFQJ4Hf2Ru
mMB3qoi7k8PZsixZVHaFrxIGObL0grij8oGehuD9cvBoJWDXUG29Nba4YEzLIhzO0CCx1brMgvC6
mGq915hfIJVyU4LcVHphvA/dTNo9FX9EKF2o/OUjG4zqb6axjl5nlXvFM76eqMCJKsOXtoonyOLK
e44Cd+a6Vw1zAbW8zXmPTRrI3VR1af7BFxoYeJLLAFSV1+JYTxfHZJu+M2F0KnOvugXzAi89yeSC
hdRkvXoeGqdVP3PpLujMymXWZ3ZHr9v7lNnK68j1e9oimlNtoiv8tMOyyoIccSRGtMZy+UnJvDHX
WFyo/hL4rNYNPU+JbmKx3URyNloPWTFN115fmadgLqcAZE+I1cenwm0OzHFVP1eKbcuucrnW8k6m
cH3phw+vSxZ0dGMzOTz3VR7CHKCo7V5REML5yzuZVdd8ab0Y3yyVtD0VzfXJn+0Eg6gNuNvaao7q
OzmXF6ZTJKdzKzC/7Hy5dN8RZW5E2NgmUVoFwXh0/CJYdwsL0E939If8OKaqeVk6X5S/GhmouyAf
W/whhe2QUylv0nvt6/FLzmhizl1WWa5y4K9bBNC4J3JdXvwAE1yqnShopG1RbZY/tVdEj7XQfU8x
F3nvtqELCrNfz1+omhq7WaCA7x2i/oimaGVttA6dl0Cs8sGp3Bkznm9QsYRlaYDhU0gAQrgAQEdZ
pHDfTeDqxz5quPfQwT+PfR50xy4Biv+ITmKub0WTT+ttF8c1NPUmMSl9lxSxmFR9eq+XqSqOTqsx
3lcLdfRtr7wsJ9GW+f5d3gFJ2gQQSR/yoGjuHVszklM3DUlveijAypE45Dh0Zx6cHawM3mqnlsBi
GU2i0WCDuUWd62HNNpnbYZyuu+TBLilwbBx9DKjyi3yybib3ssA8tHHSojgHpWvwUdr+3a9XHAsl
ceg6Yf8Cam6rd+woM5NckW2v1dgBNQvGtH7JEq8BZ89M6KEeevlR6aj9agfKX1wCRSv2q+7X7ggS
PXyyA5Twi/vsofDcGylFdwcfuhnfokwig5I0m8wBYPbwmkNAfqDqPYBeTax6GKY4x9htTOgeJ780
1a5Vvetj6l2I2ktnWQquwAP9ujRYhjv208vBZ1RSX+c0K+ND2y40AqYEAfTRz+euh4Mbr5fZuuJX
ULBTIFtZy+oYsMIAZPBJT151BDm6azesenOekYbwH9F8T2Eud7lbOOFdK5b5icpS2l2HYZebwzSS
qj34uQ8au/ZtfawXqPPbDM92d1tDpV5BwnVhfB1xCuyveiRknAt8v/41zO54E2bOMp8GyAPjbhVt
cMuOPUWo7gf91eTWNDiq1x7bQyFWlBk2jb9BiLjl9ZDWmBDxVuChVB22VpyNUTKxPIjpO0NoAJHa
Bfl7GhHtDTs5cIDdLIZYNBtPUlz6igyx5Wr6rsa23Iz9MP60Org3jXCu6yHs9rCkwk/KsBBCxZv1
vX0UOPbsNsSHUjkgn4q471NmhnAvsEPSnjsJ2wvg3i1tBUXR0N1yFWVLdJ0KXEhhmuxmLfrwKxwu
sSyusb+lieJzPpnqimivf6KABBXUUqGq26nZOI7FRFjl9lvpElQxBIBXJyryj4SwATI1ipvXDQOw
eqvdMb8hCyl+WVO2Z8cja9BELTt1iiFURln6Sb3afc2C5mnqQkl/Nqc9WcacESYxPq0R8HAxVIe2
KW5iz/usL3Xaorx845yGhmxuewC/kTxlCwi+zO/pLaY2OVLxP7f96J6GJNG7Rbkc90e7nIxr02tt
RbZ3lFNudeRk+xSi+10Rlvccg+qdvVi/fDd86mzOCaCfxBHV7zaU0W1LEQDfaX4ORHXMTdIcFvQo
u7CoTkNJhdwPrv0Bl8/gT++h5+OUSieLeh0iIEM06cYv+2zvzV10S89oONAoGU8sD7+HqM6PVIM+
e5xENsnik6ujv9y2jDZqyfazGOv7PGZgnmj7mT8TnxcEF5Cr8/c6YXUmaSSP+cJAc0APyvSHPiof
OSDDJHTcxxi2C62O4JSUPUgLhSkJinN2phFI9NXSiE8aSvjBwkA+v8QWaa06xzVA2bRETiQYezW2
dm75BHEQK5E9mdVjKriVgWG5mmByMPZJgmPCpFmAJHKINuFiFdTamuaBg/uMtn6cyq2QduDs5wRf
VpjpWraVemF2SX1hGzd3FMk/g3UMHjxTWAozbrxval2cEYM9SA/Hex/ELyJA6h6P8BK53W3dRb9r
Crddh2CUW5D9aoRfXQWlOpqSqfU6qIOz52i6WBPUizFfj60pkJaYDzkosZsyDNadPDrWuRhWmndb
EQNGyBWhS1qbY9PlHnIJe7vO2ZUwc0ovySAAQK5E7BbDA3OHhLjy28j9FdIX6QVh2dIxp0YML02n
2Oj4f517mGlb7Zd3SsHS7EPxxsllcTYFs0/7qpzVu+30X9mEfWvGMxVA8T3iLJv3A6h3tqEEqjCP
+WKvmQ6FzinxlHhF6T35ZVlfy9B/XFb9RE8fA90q1Z2aqvBHMNEnmdDn4WVqr3lGhxfV5TeEYG6a
Kq5uDMzvZcpuK88HiZ83tCzJF29oCYCttLm6CoA/7T3gigXykIFpP4yE08GNxMVUm8MjhF0ynf2o
O/q+/+TI5ZinY3XqceJAY6dQuCyleQ+nEbeGBxTSa6Lifam0vEMQWDR7SFv+nTFDjByow+FQKvFY
XAztToxOdMAgQwgnBWss+urorIv3K/ZQFJYpZyk6FuHNUNERdCI3P8RQP4uxBFMYNc2ZBMa5djOe
UC8eHhscG+fJrC9uhAHcJXXxMQsq66qjBNDomhz1qO2BVuzZh0oFWMNJz1UuvVNDWXCvSVFs6ymG
dV4vpvxaG/d5aSf/ZfDY7qaQ4kHM6g9jXr10WiRPY0aKtswLDr1SF7vYtWiDvLTeLXn8Vya765ao
/mEpMzyZdTVhClM0AynEWfWRSBXfrizg1x5EjhxtcYGwJkpvy6FLD1T3jxMfzdadavR1xnP3Wg27
WmBByY3TsSnTOF+9StyTcmKpr20GXsuJj2mU0zkb/JSWmQC2ITCSnMVCN30D0Gv80lFiH7OkQRSb
Mj7IfhlvfMCf1/6StQfM0tdcONNdsMzOS7xmVY7MrAp+aD0/RqmNvsgqrIbLJdTv7G4yTdhe5DEQ
7od2uBLKPdd8eTiQQwObI9fd0hUJ3jQf8y3oMGxq2lZwBZsBwpIOUbJ6SXkQizMc0XrjogkS+1Jl
BdQ54IlkCy4Y09wn6MBpYF3j/KkbFKKZEptA3YY05ChbbEYqB/eeN6pT6VKuXQKuBCWOjmtjaEa2
M1regeODpKGGvCBGOGDsdOPV9EDyNu0R2KmfAwVOjEtQtK0PdNQ7rk12mNFRg8seu2gfR2tzhoIu
z0XF49rD9ScQULXlTDHBo/Q8jQSsnk0wzn0DYJfC+wOMu9DrsYXEhv737JJ/eErtmETYQskf+NBy
FavDBYXaKeQiXS9p2oP5g1i5Sdugx/kd01xKthMZMgRHa5xyfN5PhTSXMA849h9hFA8jegCnCPxk
N88Wfa/vrKoJD65HAZHNvEfS4R0ym1DO/ykmkUQPft++2qlCdJvKNKAsnK38qfB2ct2B2KYbjN1A
K45A9KYoIubquCel9ajfacHJsvvKh6wKqtPc6F7ZC4KwCzkgpV2VorsgAOXNx3UNBMmJUXlliMJn
oM+wUtnuGZA50+3rvQwBzTq6cGm4Jc6eczB/OtkZ/U51qEVRfyZ9A2Or9SUhJloBm7DowgMNK0zL
sLu3vZ/02ybujlEpf7Lp2m1EHOO5a5mKRtnnib2fOqhi/Xmi3l7iW47q33UzNgd4JDDjdftKB2O/
hvTGJlXfd0wzZy1cnAymI04O2jDjmkGpq3HvtKwBG/KK3gcZmG7fzjyaLR1gwhvtcOqIvtMlFKO4
wNWmy23MfS+DvjzzVewOiaHZn3qlcwsvkzvjQKe2nhgchBUXbmztkmqaAqfdRVZdQ81JiXS1Lt8n
MqpIx9hJrLKP6dB7vJx+bt7CNavRedku8dBNY6+Jm5a70yyc7D6qlvxDOHGGy0/lh9bXdbvvWhAy
gMLIJ+xcKXheE+Ipxc6hYgnyLPGpSCyt4f670o2YNxQcOUuIqCFrYiJzDFKZjLtm0d6bSUlF7YiI
mLPko93RfINOghSVC/RUvLo0njap6eabtp8UXL/lbu79/MoO3XeLAjjDu7wNuvHglwSDaDXszby0
V17VY20mbkVsqV4f/XWKT3XfJfdV3NlXx7hbpys4axSrucsFt44Nx9Xfgshdvukn2d90dhQ3jgPW
NSUK44go2PUsQweU4rdTWDqHTni7TrjVuTBFcYxGjraMAkF4TIeLGBY2uH5ygymgZ8cEQwIX6bn1
ZvVFix5Lt0Ji34/4LP0pEcdKOcO5T+Vb40XNlcBvSf94eVXYorHSKyiaK8pAN2sfvalnmx9W78Zd
x9/0Z3Bl2qS+shpdPaTP/sr3l1NWifmxnhCRpnzV703aqqs0j+SxgVRF3rCu1XzSnufcDj3+1t1E
IeMhnrQlachT8UaJJt4TwG1PTlmVW+O7eueQlKAxqOMXzorZFWZ5Hnrp1A/tKJ+Ujy21EHn5WEdS
c+CJ5zMmM0FesE5xLaiy2TmJKg+plyZbjSuMJNolreMg0kqocBp9q5DYp5y11/gsIUsfCx/3xd6/
WIcu0tebJO8daIgZPEKsRcPW7TNe39h1uJvqyRLzGD/cQDd/rTl/JcgiKDf6T3gomJiydiBulgPn
4S4a22cyoN1mWgCqRakBcWeE6DasB/A6aacffcOITjYJcSgRuTSqPXSRtT8G1182E8XaUzbUXA6c
ct0FczzRPPXbXxlXDAwoCWxsNzBHCwT2zhdoTgYbFwcnWln882V448Z+CUSZv8ejlj9ZKQHg0j2R
KCFDlc7gy8kQNvtYNz1i8Uuuld//hdrGvA+44X9aRVFyGyTzX0GVQ/PKBxR2TltA6Zpn9kJj2r1j
UboJKtHjJLpzTJok3kZkrv5a3Grl3dUYhAosc7CX/SOSeZSpMah8y9zAq+25/ALBEr/k2v1Oeg7J
VIurAKl4OT6TsXla3KTbwlhddgvc09u4XlFXWOeS8OEoUU3YPpMlOaS+V+yzzH+n4YB5Y23Vpls4
5AvKApzj2IHDFAdmW4/ypuzteopnHMeysiR11qq+6oj8H0oCmvdz4qmNF6L+pFAX/bVckm26C76H
Oa4evBSzn1aCYwhn7Z8NSZ5D4Tnd3VjM+DfdHmZ9heCCbFByknRDHqfYvlOJQoDlkE/kVBeEydm/
WP1cWv67uOooPXTVUwCl+IqhIEJ3Ano38eeJnCnXnpiLT8PXuwpt+2QRc8J20dV+TjHR9nlJAmq1
H6XsZgyRobmhRhruisZ4V7Tsmwd3iHG3tRHqUEzp+cEpCZ4tGkd4ADB5M+W6oTE/dN4PJQPnWHYi
MZu69oCSM+XQ/6IUtf7M80CdycWxeZdsC2IhVtybHvWVUs49UxHjlVM4kGcoX2G6mKx5oQxQHSSd
hu1qGij+3XBTirK8ps5IRLT0TyQOw7vUTLcd+extiB9XG2e5sm0/P2Rxak7VEidv4Z+8Y1eHhdky
u47Gcmaa4JG8VsWBtGA5rRccUHPbX5Wso+0snylbV1uUb68wrvTBVLw7k5zvlsEdTvnQHruqogfh
B4/EJHmiTbDiKaAE1d8awPg/WsmsAxk4QfCFbGafH5SOsgN/3f2kgkBkc/kT3+QQ0pyo8eur1o2d
butEZbNdOK1joaEifFZ1ViVXwZ8gKIbm3Uq2hvJnk/ziYLF8DUHEnuVeukxRIEtsYmqPhvJtzEpu
4oCidNHjdpcKtH3W3NReUOzDwCd40gcchBevpiT5J4yKCcFJDjoyBF+F5oojW7GFh8uQs3R/yCSt
DgAj9ffilT17cT3vKGpWd6Ss5UtMYvash5jbU+alGaEvJ3iMe5SbeYVhvKXStpnHseYIx1mA8bix
u8pDvphBYy6Z5Wx5rhrZ8Nis4rEOZrvvtcMGnNaQeAnKFPySvs2efGcOi12STtxabWZP4B/J3EQT
La1ZUCUtXL9+mJ2ifhPsbxtJNfmSvQZilA7G2184v3srmDOixGxeqL8MBwjO/XZyvPg6XbiC9cQb
37Bh61saStF5KaR8Wio3eLpUjB6p7wRnmfXtefkTJUYWMWCp9yKGSSL/cWRXewHyS+C5hE154rja
4H6i/YGpc36SkfzsVZV/MLBDPnn6k1UW4eVtKbtFfK5/gswmrdhW+I24rNhg+bRjt76JPFRMsTQI
4sq1K38uKqX3NoYhzwfX05DAOtW33jtxxw6pUNepfx68xLkRTdGeM+GPN3mGNjWeiwEIYeXuSHlf
TJwQNF/soOtjlCHBIQnE94eSzDYpJzKYOQR0ysN/D2qXiuTKF4EXCCDh1nEWAljVn0A36SVqTFgA
yLbxrff8xlLvrIf1mP4JhLt/wuEl1cB423FV/j3MlsvNltM0tbfQDe317Ib+eCi9Jl827SodcQ3o
DKkhYi/sEX+i5/TTFNKFJC2r/SC65nkZ+vVURAMJVUL+h6TzdHZQFFLulgn3t9cwIbFh/2Vlmr1W
3rc5Mfap0+NOhbV3iOZO3mk5cPz/d/bOZDtuJEvT71LrRh4DYAYYtoDDR86kKJIbHFESMc8znr4/
z4w6GZFdlXV6X4uITSjkpLvD7N5/REwDxP53LTzlwsnrbHQQA3AvFrrhzOx2hXCnM01ehyGqDREO
zTL81tVVU49MFliX6MWXLrcYY7Mrtm4hopulOHh1+zyJdPALBw/Cmtxl1/qhyXtqRmhLRKW7ZKte
0s798LofGxaw22FujxrTBM1OfMN3wyIvnI0ByHZ+Hgg+VssEpbCBAMPzHjR4KMhedp7dyPHjIrpZ
M9hnJ1bsvOOFX9hXSMd2DnaozmrXfSbWeu9s8xCMNQ1pVBj6bi19L6selFHBYVB2sA7JXdzU+3Gh
bmQZF/s4jdbTQpsFshv6z3ByUivXUQ7SZ++lR75q7nBVpIoqEkSJJljFUYP5x2VC7Wgz7tG98t/5
x2uAuaGSTxZyMGng9E1wwM1Ge/W0RHNo4496dtkCwyxZ7oVBrIKmyYMWRhrkcrSuc3OXivFuilyK
S8b+yyOlfGOToFEwyR7RRQXdNJ4sld0Wk9K7a/7krJOgbZb82K3CfaDi+2IW47SLrAYNVfFpa32v
VguE0rmjD60lb979sjOEC+O13j5HE/5YruK2KZefRdzNQcNJCkjiUPTtHsqGcplWo9nVKP+J1zSv
3S80qkUVGy+y/fSSXm0mbO4Ih4rERRs3Jrexl9Do1tpQGNXc7OyoLfYlsF+8oYMuOd6CIbYJrgN6
z43bvMoeSxv0peuYYCP4aD9loA/iWJSBVdNeV5b9d96f4zolqDnt77aXNEkgZeteOo6QAxNfxJ0C
+5QtS3qr527+zoNAirpZ4SrqJ76hm1zgNwZnXmjKUtfkGHPhUSx0zKO82vfsr3iCM7nC+gDT4nVp
/u57cXNT3EkGGzBfk/rzss5QU1TYE8wx+mE0pRVe8QkfivtjlKP9dT2/glGU+c8IBqY75w3ODX51
5rCHJEP7fBtBjC0Ai7NDSYucWezm1nLkvVustAniDE6eMU95K8Pd6JT4ljwOr3Nf1Wl8A0eUlkGs
JvE1cp76/2coxZJqogSOCc6g4t2yqmkfqXZo3v69EsX6q7kO/Yv2FJiiAvmEexP/mtSHmc7rapHE
R3vwksdCFsPTbLYsT4J1YtktuhIuffAT73g6jmDQLQoA0hAHL3qvxhpFuF1JgxLloqCVQCo1P6FU
bLCnzOAYPtZROjs7YkqzcEJcSe2jV6UjSoSlvbHpNX+vVgmuNNoT6hCys82w4dP/w0L4v8K0/7AU
Fuj/Xpj2mv4eqh/lX/zZ1//jH6o0U3j4qV0tPCkx1P7JaG0K62+YUvVVYWZb2rQwQP5htLbsvxHp
x+qG/kyQEHCNvvpDlab/phwLkyZOQheLtke+z39K5v4QhP3D+/5fO60tJG5/0Yi5bDuOoqfYRBun
IDn/tZrFHcukj7A3HBvK1Bc6lUCAt291Y2fNbU/36Xw/LgicXuemX+y7sqUlTMKZ5AkmnAVkuDN9
Z4hdKkw5W7wLCHz3q9FyKx+njWLUcwS5vX64SGWNO0/PrUsVfJcR/uxZ8VBRNGt7pkn8bFF/ijSj
YrNd00Xgj2LD2VVKNGhqmm4pQ5FtUXzWumoedDSV2Dx6Yz4A/nQmVrRi+WwRoT4rh74CxPGTMX+N
Kaq+EMtRCYjogiHeDwM2cCxNjozAb/lV38y6cadvjU1aJhYairEJ7UcAoc8g1yRkYUkwJHlv5lr2
L4Ig6ebUeRJDCI9u+9qin1XH2k43hwFrihrcKm6fn5LEqelmnebkGQK3ik4TEvP04M6WBpvXV8MG
ECrMaxZN0LOcgRxBhwjqfPkczdhF3F62G9rwBaIQFyAu8BDnmTT2S01VlJysWYPp2Ho6uEMn6lAg
RFXBWi2iCKI4p4Z+XsUmnybLacywT2b3u6yshEJ6EjapKCvkCi5vCmMNaDidml2ZdEkcjMlwRasz
2dHJWGmqwCocd6zh0ezxJk+4D4GXuiS5GbLSBWMhxD0OatSyzO71atCmknWTUZ9LpxhRZ9XuPIa1
dunlaFAT03SWRor9ozDMNdAlES6+ZkW5roJDPXw36q1BKg4QfVoyQmdB060GO1sD93bI7NXsmyCi
hvNX3Zsi25tm7kU7y8VcwFVV04YMbjAvp40/E4Wgt2uJIQjFSTBVsaSfz4vbOaCLKPkRT9N63Q+s
7ceSlJJ+yCZXyWu9dCnKi21JXulVdzVeI6yve+FEW3lJVtXdtJPM1XtPx8unyfmcn7iAr2rxpMyS
D8kkyrcVZyLxTGafpZSoRWO97xanfk76ZCTdymuW6lcrY7P/nVV1WZ9YdOJtbxoQ8ucKmY8865bC
7iBxFTNiQrSsb3VSZAjNpTGEHofDT1VsNRNvay6u4hZA2EyjjpDzq5xlpC9YF+HzhedtPyJ72nDs
WW1iHhilI/tiV2Dh+2GdEKykhUzNG4qO5/Ue/Ems/tqxFD2UtkpMsXdwcq7GDmXFVD9inUJimHgl
SKmVSvwWyKnN7WhbmC+EL3F5bcp3kC142q/dOCOxIKkT52p1Asy/sUEjQVWc6cozFFNitOj1i7J+
QXxCeJPf8yNhcE71YJZkI8ulPFcdm1be1r1+iaSKGUbMdOMkyJe4H9ErKMvc2YWRNEHVrsCwVzVQ
fUFqpp/zbBytYM1bqtvKramRNS24lZ+B2+WPaiuQXAz9Bj5iD2JUz2j+RPW6Ini7papEbadyM5r5
NKVbc/TcCCd2sQEwHkZhFOzREeYCwj6nVNuAhaPqfkEWUI/pLKvAtO3MqDahO8qYDuFxMHdbPpTR
zdKVMZ2G0snLM/MT2naOXFyRma1KN6AcCl2SXVDEvo8oMr6K2KYsu0rfV3QrSICoVxFF5x2yrTac
l7F11s7fxmko4TAWu9hp8n9etinSVCbLupRnyy6LeRfrZsWSKWZJ80ebdfQt6pVyR4ckc6oSraTO
jzBs9u8WeJClbquHSyREg12p3MgQTtNo6A+eLSD7XRyssHVGyW6AHYP8Ggr2hm0/FauXXJzChE6L
FTVzoWFu9o/EafmIZOetBVFNqBSD2vKaD/qfE6pNq6364XXVit0T62j2uKKYJYR3Jc4Tw4I7fCtQ
UNBGgofddKNb5a24NfH5J76YSefTGfW6ueV9K8kug7CLiZegMQcbL07RYXoak+YUo0Y857CZztxC
KHRbj3qoDjXIwr5rq5BSyVdTjMaNNiKg9pKauMn5ZQL43VuqImkooZtOI695axc3Bzqm614qeMAk
x7uhFLGvpF6+ZgalVdnG1hRGVXXtoAEV+8oIhtsxn3+s1fZm6+HoKrRhfopG8jmD6qAmeF7h9usi
BC71XeU8plX1DgmDJCwjjg0pAPWIhv0L25PzFQv3dmWxjAtnvJHj4OE2XHEzt+3kGzQoRgsfsLGk
b8ybcKYoBQNc0PGhctWz29JjWWHHlpN9WHId+bnXf2+d6S52xxCk3Nm5OHYMFS1HqD0rTKgaCUYd
77jI8zMpGoee4eCIDRdmt7KFb1ylFZ2GRI7nByt1C2ohxxukDKyG21B9jXXFH5Ddgeo3J0zw/X/U
tZH+LlvWRYOvRbCRZJuu1k/cURd8sNbDNLa9uevxMftdCRZoR+vJKBtF9aMKtwE3ijnG0c7TPZhY
xK3RJn1QqPJi4mffKegDNl27CkYm/tMGSX+JtTAaINClgVzqkV9Yq7z0hAkU0BU9tE+rMCtVfNgC
r+7Uyh1lfmfQQxxrzjYdcCefET3t8BeivRjWg730xu3ibtlxWqlZnng1VJeXGv39qRyN7anNQLmm
LupB0utwybBEjdAFft9LSuS35bUpDTRZtthQm1xrJUlbPumINSBj4oKommK0vl3+FakuDTUHPraF
+V3Obn0TR5P6RjFsdGpMpAVTfnX3YbL+7Ux4txDALc0b6tfql1MRXgJErqfQ2Kxnz9yGwyRYgiXq
hO+8welnjyt0h0oAMrSyntQMm1+UM6OC211KA9UVDzoXMhmSmHahoRaw4iUe8nMVDxe868qPpzg/
iSahxxFk9Ec01/RwKn4oCnZaYf8GzleBqM0K5UZbXDaJqlbVXXaBYsBDpmlHVzrZ1/gGAvQp6R6I
DyHw1v9GhEEMggnbyTHkQUGuPfLVCH0SoR0t9C5gpFr8eE1vRWe/pyO+S9R5FiCF6Z5ky4mGKt5a
HlsMCXwd0wUFUrKdVgQraKDwK4fosySfCdtvH20/Bs9zPwqkZMbSUYOuLS4id2kAB9GAwH686kkS
gZJ9wsrgEYpcFuJuue8TUZ/HzjstCbkR4CH1bs6pQlXJPWEIzS5uSVcAGvG+4Y1Mj8j9empJcVID
wHlcfs7XVDiYSO2kfVxiJ4YjaO89aPlQF2DftlxveJQBP4BMdPdeaXP0BfATBX/Qs4rZwI+pjwgW
Y/lqtDpzFp65nenVTetx10s0ka46b7S6TpsdHeMaP3dUE1cQdedYTncqdboPjLvyFwDdj1ms22FB
aKEL++g56bZDAhzWxIB8NOQj+US4IH1ySCCwFkkAdYEO2nAj2ssms+UHzK1AI0zjvIhOG13cezKr
+4DRmMz9PEdibHmUXtn2bUWEQZBruj6LChK5FD+G1ngx6tg42WP7Yyxj/WbJYrrIbHvIi86+UbF6
7FfquATTqetVznF2OWStzO0PwqYytvG8NTTjRve3kvbFm3F078mKSEk7LlEOCGdUjzWoNL6FVHIH
Nf3OdduSRzr1WzIEX+IauU5QiT7escHfN9sSHxygiCO3QL4b2uhoNs2e5ZlqTHQ430sbTQDG6KDM
p+4lBpX5JaJi3OVAcJe+9Sa07vya79GgICL697noL4RsNrz36XIWMrLDKJqWcCtwbJbWpHMKYpP5
aEACIbSTVvy9z6Nv3KdPaQdVN2xYPJkynYURr8Wge1WfGSrvgM76og5sVF47LslT3ZdvnE/6vDbl
SGHO8lUrcTRHpKsRItXnNTbsF/hNutlTJJu+Ti1n249C77Klb7/VmA0gvjJ9b2eLd6vtxPuBLdu7
j2HIaXF1jB5JLvlW4QSO/rBIYdxNUAE7zxMPqJQ6TjUpHhEivsms1D6/Wuig3tpbmnnPgjU4rpGF
eKXTF0a8T1xchOIhyreOcWYjrN3uWyN6yWkV9rriOU696Dtg7TwfPCrlfnJ8odE12r2TIb1YI0nK
RMe5c8sUU0Ak0LG2GOZrnsbMN4zOL+QCRV+cBbgz5kL8XpvpeYrS/bxaEKtxn/EYjtgp9hOAaJuZ
v6rJPjr28OGWrv2uBadqLkeXmIdxumkSwTeqStr2vpTCZOLQa5inC8gnVsaPdkNuCrvpQZrq5BQv
Ov45rIYI0E3Hx3Gbf0axLC9tdEWmbGbGjxF9z07I4ZlQH1rqMIrAilRPq9M8Zgjo2KTQudAt4Svy
FWZASfIzSK1w+5eqHW7seLrPUCUyhzX9t9RU1n1uusauju3nEhmWP/YTpfVc0/xy4pB76YvnmEwd
jamh+kUW9lmFS73OXcc55GQiHERBjfUIdrvRhW2mVntwWvRlcXt91Jfhc8jTF9StRgifQS8587B2
dfK7mxxo/r7CEHqF4FYnXxH7ptHyc1mVGyb5arHfR1RjWnNafOa92bxhBWYrKwUNA+X8GY8ZJX4W
WVkBYs7iMEVQqQWNNSxw5HVwzS3Z/TgM3CVTNPupM9S3g4SBGPrhfWEUOqSu/TZv1T4dnQmFritw
RpgJ4ZFktFjmh1fmza7V4Gf0MkAbktwhincyPXl57U9R9ojf9iGtSF8DfHxTxYQrTgRKVbusK1+c
ATcNfKnn1wvLrUtvQYs2+bwOHPzFmlcH0oiWc2ouFMOyST/P7WQPjOu6AxWP6ZxyMH/RUjOzr+Vz
O/uNt10ESnEI0sUL6qK6jxVtVY55UkWrhl219Cfs+i0MqP6cqr58hlDhx84l1vuhv5jERmxu/h02
KUTL+YqT56tnv/UhkdFdxOLsqJjs1ZzsgjIzq2Dp0T+4pgeAyE+WzfBQoZu6E0W2PM+YVOp+vYX6
OV3lWO9lv6ArBIJW0fAgas52kraPEtXfk9ErWDfiK65140l6MBJN3yKGoaAdku0rIsFnz8d3poTN
CfKWBInUWokCt6FTHOiKm17N5Zssh0M5zBypln2/OsYRfyJsWE+FE2/ifvUqgPbrJtiaRBYFTiqW
W3il5K7tgBpUZR7jrgpqOb336dad7SITyi+a6dymXb1rPKdxd+bi4HHG+fTTzuPzmCQ/U8H0NsXc
S+7S0e7sYAq9RA1afszPfuqaUUAuDoMEiWQ74dJvmverus+HtvnpGTmCpSGdf9Q44C5SYzOSfNYU
vcfQ2QHwWrnH+5sg6HDUeClXbmJu+rs16Vs07bpAN9B5+QF4KzuVSz+fKpn00Pu4kCQmZBwVrP1o
jfJLO1r1T0vWN5mzstpj7NzhG6fmMh52EbDVXRmzNaULGHBGbNxnBFML5jU6bymjKroUdz4v6NJu
8ATcdllXfDgcOwiZqrsY7RTEiyF+jnxvj5xBr1Nc9L8tuUYhfvgx8AyKerveWd4Ke6W0eMHFrVX/
ihmBNX+llifrUFEOHtH4oICHdkUC7CTCfbRSBieH7KYdlvDyBuyQIt2ZfxUWqjDhwtvhkfvgQX8r
mviryer3iKuPNFnkgi9Vl3NMCbmH+Hty02Y9s9pyIsafLmzrw1KZeTiI8kTvLJvptSjLSIOyi77S
EjrAHBpyhOJiu58pqsVj4sY3qDZXuknzeEMRgJoVx5Z8AcnzdlMf3chMJntYvDEwFJqRVnaI+pzm
W4eX50Boh7ejJiZ+JsQEeL618yWB+rGUP1mRsSO3lMQokdS9u6tgo2kgV1Z8mQdrozWurr/b3WQ9
1KAcIUKgGxOA6EYnW39WEKch2tOO+vGi3pPF1N0tarDuVtkRZwJ1CKONWSKljGbpVvccu+7vURTZ
fmzZ0Kwph1ImPTaO1sdC48AkxFbv5g5FWYfWgYwiPmJc6WQ/eBK/KMA0FvfM2Ph6r4zg/dQTtNrE
sTwtSL2fEhJ9n6zEjSSUng1bk68N3jbbyPbN2uAw2QpnGY7Q35RprulRNtlAxLYF+sjdadWnSqMU
XfKEuu2YZr+9jPUOvfqa7bM40h95VLfH2MVksaB6R6+Xi8DV2ffVmX+SaSheKjnnPRV8C517mMtU
6JR5dqes7SPJjacqX+VbmVPvxYD4zbFaI4RLTB/iIWJbIrsmcvAckSIgiYP4GGJChsbO6X0rJ53C
JrpgcseTnDuGbh4Noj3VHFoMnxHCeeRsuJAd3xvbL5sB4t7I8/GOmVY+GFXSveim/J0iOgQacxf6
YYmpOLVptd3Vs6mqgH4fNprNOeneGp/qYW4CTP8ayIcQisZTX0NdHLMeWXe1VJ/OJJ+okCjuCAW4
q7tkObGkxeQwKA65pVa/Yzlvxz4ucuwn4pIS8gPGbO+LDTqUJe2k+TTbuopDMlWzl9HNqs7Hq5XI
3eS656HKlQ42b0kfXAeazbcRbB7tfq2Ur1o5/nKdPrIClh+H6BdgA8fiK3lyxyx/nPRCbAjGDOjk
1PSWoM6MbPa3tS4faALCjJyOlfWV4k1+57IobIx0LUSgLqeTqqhA55JGf+rWBTYeM8XQ3aqQtC0E
2paV7pAc5cluRSbOY2UXcX3sapOjpI14Fvy8ZxUJLMUKYTdJsavwdi5BibFac3XOzeMiaddNKhDU
vMa9kgoJ2jsUjRF2S8rFlDclk2mU0UCMJNryZd1NuJEQrvm5u5YqNNvReSmtjOimxFmxt9RpOs3+
lCv0rzFi8mVfjFn8MA39K9Ep7SW1jZ+6XBTGA5kbwdQZfKWZqIwHODYpg6RZ7Oe4jMUr4X3jb8s0
08m3op7OY5lMqN7rXnVvViMqxFgFgUMkk23X6d3kW8qhl73ktXIuOQvE1We6PTqmTjfY1YQRKSY6
5smNrOjNEeudYUly6Zy0wYiGVQpehTup9jINAe1VpEdzxoYViFvt93NfTLveSsSJuktGSeH2d8Ta
7qpING+TpdcUcluAgKVFnFc7sHtS5dcle8qjESxraqc9YSkXidLrg3XDO9atKO8oJbnT3B6hNzXW
pav5JopcvJStvh2K9GKgPOObWJI43T6hqexDnnCcMJWU37a1WvlXORwNCrZgq/GXK9ofG9Dk2BmN
X5mov2eqJwTVAHxlfv55HZVQF8AsEJrVLjhRXKuHy5zy2PRzXM9I0jfcOusikzBh9TnmtpO3+Ieb
o7Wgh7BAaai2qfVNayPuvEYbUJBEKk1Yed7JmA3mCh1r73vqee/dEp/bpmuPV1cnTwTleUlhEdc2
ggiSAIZclrwrD4iLIBsmAxMhCqocAiDzu63sQ1J3zlZlTzs820nQDxhB5cD8mXnrrRPBf0TNc4/v
94paVnu8r90RM8Fzsog32YORTtTPU58NerPDBvmItOalzfLuSZpW+p64FM/XzlaQSky1hNfkEe9y
FcUPhiC2AXVf1b1Ew+Yi2do8XKEttmZEJNlmPMlJkdBXzMnJ7ubhUXb5wj5QOBPfr2Yldomcgr2N
MIGk+/yE3DAPO1rVfSy9q/Zd7CLHVjd9dFjNAjSZ6MP5Vy4cvE7oazFYIs2cgADQ+VUANZWV+yjn
bDfk/OknZEFKf1hr1H83sqEnuTJd9a2chiuRFON1NtDjuP4sVLoH8uNF3M7bw3RlIiCtgOhPghvJ
a20Ka6eSbWalt6oLjWQV2J9j8TsoIN4KqTnHcuAMVTztFV08EbEx1aHR7oAVUpsfI55Wy1+gx14T
W1pvDcnbt9bEVboTwK/HfiAs0R8qjHDoudNvPcWyOsj6RfxQ/fxzNLLMH72OCw5YzWAVLPty+CSe
kZvHmW25Hbj69BDYDHX3OqMCKWyx8Idro9MALRjxUYud9bk/zZ35UOR9lJysYcuCPmUyT3V94p3r
HzsxL98z05Mxc22f4gtrrH3WNcyMLb6Wi2N5AKW2oapPNFrjAz9lOgPEctT7lUugDQE3OSGvLgoi
U252AAy4Gy1nvqw9ICcKs8RGtO95CCcyK9kl6YaH1u6y7ejwd1GLnG1puLTJJ3vceXTyazhCj5Yw
Z1MYwxL0GwkHaZ6kD1TVzrAEsRRDYh1xGdT3s5LYwgqQpCAhtk740zoZb5EZ5bfrQErCkrnurZcv
7Z6R0Po9ch1f+HoEpHaZN40etb4Kqe6GbkQTKebxxTXI7NSmJiDEzEEH0xU9/yL7bwDKZcG9aokL
B3CwCZSpNKxEpIpuUJrb4A7PhtFGv2KRI14fusK4Ps7kkpJfK/j7yJlfjYsxmjjRmCP1p0CUGZ0d
24mMkkSjZmhCoyqmPkBjkW/naZmnh27poas84lB9kRVLmOZz/ShBMz6TvDvFuuRdBvvyVTKppziq
1G3ipCfy8dzH3vXmoJhRZXhQRfTC9CYJhW2t+FkWQ0g80ipMCKYIulWtvyrCwtSeFpzlJoN9J/C5
TOYgIa3iW1GV+SfZVJ1Hql89oA9R3wqgIt6n+lngQj6Pw3aIXPcqAmy4C1DZGpBXk90/aUUEgoCQ
vgMxJxHAohvFyL5jgxT7VWLX9UXTUUfEMx4mK+yn5xJ/6jIchCzQb2iNPcxq9nTKkxnaQ5RpaBYl
GSfNRCK00Xa0xNWV/pY381NerRaK7i69yytxk2Vip0hLCZ1enbSJBmBaHnKjT4FYY/0QLf137Wbi
NoeXDvpK/hJQdH7Zr+7vubbe9VINXEjdD2+dX0gwfjNVVoc0ZLFq9TWIr1GaCMul9LjQWnnAgyL8
ZuRZEVxVYcH6GzaFIi5jzgzAEHXNpfRIzODkf8aFbIRbm29sOvlAZb0p3k3JTkUoxGtdAvtvw2bd
oZhJdl3by84n0JUReTWHFh8j0DeK1VUaTdht9TVws9QpQF/W3hP28p71lToh8JiQueJkBANuRleg
N+UOCsB+Qf/qxQQoHDLRM5Q49jdjqy613V/qGC81sTUEu4D39k8shtCeczXa38YOLz0Q1Bctmb19
i44PsNoQwuBvtrPso24t+NsJyXKmydLuNsm4nUWRcx7aFf6fR+xoGnFFql1kQqvXtg1kNCgEw7O5
uajI6ny5Jt6B4rk8bUyXTBhdNz9nptDQXgOSAeKDn62uZENMRr5oUQUqBXs5vJrayDDM9JXN79DU
J8MY0c1RKmTN3cjFwmjDZWK/DdJjmV0BPbRyV0Yj460zTe81iQ3OLgHm5WDmJWLGzow5WFcAzM5R
YR7jXeMoi2GRCIYONrIyrw4gn0jI7AHQI2dessIYP/rEGR842aT2DO9IbEfuXkj6e5U20Y78qG6X
RpO162wqr900/dAE/eytMVYYIDXngNdxJikZfeeWUfdlubWBdKL43V6s7s12wM5dw/GxCauAtUrc
kh1iPc1x6d0SKCfAI93qqbfUsOd9ME9bp6I3/PTLuZ5MF84gei4j68ta6PIx5HF0J0ClyCq/IPN6
7c9jP9+kOD4eHfZdyClJHpFZbHdIMG66Jop2qaeLE/m+Pt8C8h5FPq68EeO438h1ul/0lKW7FiMx
j5KI6m/SslNkzLlzP43ja2HJ/FkQLYQxeJlK/gsL5eoniYzkYzs23Q22c3Y1jUBtQhgea3uv1DC5
u752ECukZlu44cpyVUAYkmAdAGsk7BV5h+qmi7fheQQ8MXHpLfmdEuTn+tWMMd3v65pgtm7quQBQ
mKv2YW2K2LqJKjnIF1a9JgaQWlwLIisbCeUn2cngEqjs8qWNVhNxSjEMHIAOmeSHBU8EacTE3AaT
0JoyzLmZZ2DyBUwgwm+mCYs2t09bDYgTnU3AV1cb8h2Qg36mSd4g8vgC70lZL+eMc2lSE2H8VliI
TeWmWkTAPH5h2tH+TryOa9w1iJCKnUTsjNvc7mNMmXFefiOsPCWSpdb23aQQZxqrAEyctYef1k66
VyoVAIhJich3SzQi44w7JAKE/NnvjdNU5Y0XR+JEdUtEbDjdJuii0FV8h9bv5UFH4/o7tmf7vqUT
owjyMmW2aOS4tQ8TmvZTg5kQ4e0qMBNnRHc2N8IcuvRokyTJtjsa7WeFAG3BS0YSIjHbBtoi3aAK
QfyCYZOUYmyQYSdMLriOYf4zdZEtkYhbotaxsRCdGsAHEj7icUJ5ABGGWAcqzPNZXIla7qcFlZRu
XO/NnLGYgCzCfe8gTuu3vsvHm0GTO8IFVG5oBbggor1h1ePs4zhu3/PW4llb8/kXP0ULPskZc2XS
vKoN4r+7rvRIXDGnci3bnSkjhm7CVvs0HNzEIxZbs0NeMVHzl4lgoz13eqsnfkA+ar9BEo1FJJ6d
8rDmeokvfKtZtgUKD8wqZqvvmjJps2NnuhRDb1obZKALFERhW5pMSnGGfyNsKmtVj1nRMVwrYIIv
KguWl3i0CdxkukZ1Xc9te7tatVUcm3ZOn0bbrvSR2O6ebbSzutWH+B1+csINN4SAogVwRZSg74zd
Bnq8xEkhTWhef8LS+tXawpI/BN6YlMN4ceZ9O7OcBYVFU8QJDRxej4KORUq1iroIxmxx0sBbWGAX
dvM3z42thFOxnB1SJZHW+4i6l4Y3abSxX+LuwBsquowtycQjcjcjtLtBU1d7R957xEMbiTL9AX4F
HbhF7UMCBzhaxQ+wriSHBa3M4Wmd5eCFLOoTBGpdJslzZC74QLapK9XPKufYfernFEQUJU/SdD9a
z0otAMjISGAJ5FY9YnThhMavq839YNI2EKpuXLsgUjOMmzJIxsWeMoj0fyiO/2sOn8vbaGM0spAg
OzRemP9ayCQTWZJiXq8ndUnPHP7RP8Lu/lcG+x/mVbj838tgH2kh6v4sgv37n/+HCPbaKWQ6KKER
J2uC+K6hjX9EM4q/uUrAm1uWQCTBn/inCNa55i/CChNCpjzpWv8UwVrybxK3iYRoNG3HNYl6/P8Q
wfISf0pJREdLEDGvzNrBd4LXIQLyL8WKkvZDs4n6HYki8tZEo3NOhfX4pzfjv4hi/H9eRAmlSJmU
Av0uMqh/eZGxRrFPDw9h34Whzqoz1ZEUoOj071/lr1JzfhVexeHC483kJZS+fvv/1BGZ6d6oTUHt
G5S1uHAyvCSqw7w4GcW+FoZ5/Pcvd/3r/pmw+MfLgSDz1mkpyKb568tFS2zgal26XTTkP0aUr7u4
85rdphFXoj2ag8xc0/+hxPOvmZb/+ZpSmiaJni4P8V9fs/6/7J3LcuPY1aVfxdFzVB/cgUkPSPAC
UqQoiVIqNUFIqRLu9ztG/Rr9ev0k/UFV5cqkU6mwI/7BH9Fhh13OcgkiCJyzz95rfavxBB1qwTWT
LrmKSt92m7gaV0pDI2bCS8ZcXN3quIddekvj8tefeA6lufzEJpdGyK+BidEvMJ6oRmnDJFzdLlV6
GH2XOl0xF/FW43/yQf/1UrLO86JwADWRgesX+Tih77UcRq2W+esI7neW35V2DZO4Gcc/Fq0fEtK+
z2cCdvovnwvNjCErPIKKMKGR/3hXUZR4dR0SRpegkSFpI2/TXaiY/l0ow2KAR5JVTxZ7I91DVDXh
crT61k1Q+j0lSLE2HeKFaBElkX4ox857UICd5k41xuEbASsqNVZmPg5lnMO1H9A3AuSLFGtYhJUq
mEhjxg2Q4Nb144gi4otGFtOTJAfh2SOLTF1yGm/R1XoNUS9KUmuzaidQODxDMMjXll9NqHo1cRVY
euhR7XnNVYoTJ1toLVOdhUyZ/jBr3795U9Vqq84OObTSDBkGUHiK/TaQ5SEtjbIeI6eExNAs6Dd7
ezOSzWXR2dbBjlT/2UPq89DUivc2Y/3YeZMie+3bopTdPqp19NFNkt6HQTIhxZQzxFmcuO7DSbfO
nO+1+4DmKTNT0gS0ZWMqDB58WZO+RhyNvymYaEIn1ftIRk6eRsfQ6BkOQ0hBE4XvKslWvoHY2tGt
LsCq62GFJMd75qpMdd04NEIo7DQDkSrAdxE+1+bUCsdjLEe7rDekfWtbcKqyohm/FYB1fmcaVwLl
j8p2I6oyeITQHZ5FH9bokSrdOE+N2rdOG5nJqxX2DCM00A0HjtLlUYnGiQJMoKxBoJEtYSajeGps
sUsLRWsxcElSwsGRE/xC1ZGELXtj4sgkEfCw5nzqJcsxx4NMZ31kOqBK2zJNjKOs1vWwSO3IfrXT
BCupEOC1hQKOYZEnVXmQgLGHSPymDOZ8MUUP9K0N6EEFMJBVTxc6WMyShueiiDUYROWgg1trKg8/
cVcJ1PHFcK3UnVnTeAX4I0JfmbYB6BnH97AlSPnYxtumH6ZX0DQZA6txauplKyfAYMfeGN46q8of
cGyOpH1U3RdJcPhfZNmEKp41uS6Xg1wYj5Y+H8S7Ku/aZWR2yheTpIQlibEJ1ADOLG5XVNYGAl/3
0lqNelsJ5EhhPlMQAG85yCFnDm2QiRsFEXn2SdadMq9QP65g2OJYsJlH6zIWyovcN4xpoD81ZrTI
bel20pwYrU1v32c+vZ92WEUwH2rI65BqF212V5TfenWPUHtZ2kfdvhrSOVvKGdWD5Z2bcZWQRzSQ
Yve+zP7/Kup/oMMRbJMf11HXdcOj8Q8X7kdb/ON//mPV5FXetP9w6+Q5e/2hwPrjR/3pM9Ks3yxb
YaeY86ngHVMa/FFiyZrxG2c8zTAw+JjkkLG2/+kz0qBfs4madNVVTSaej4fhT5+RRomFd860VZXq
a7at/TsllmFd2IxsFew1v4ApBK+CpiiXj92YZkyHE+O+0meZFUkfBlyfZUVQwyGfbIX8oegtAHiK
/9s8TnI6rT1m5o0ADBXK3aENRu2VLhIH5HAiSHpoFNAHSnlT14QspaM1uBQizS2DwGwDq0G/FlGq
XydQhRZoEq/qLg4WgP9qZ2pHfwUlc9y3k/ctEeoNL2jgpFn5mAb0nBVIRw6r2yuzTB9xpWctbKu4
S0ffBdTxVe7Um6LQwi3kTAheWTcnHE+kt6TqjZ9EL22ePHnQ+xajxRFG9NaZjhDbjSzN08AGe0Ay
CfSpdHDsMXoCS/WglP69EqRPOU19hleWq6TSczBrWdvkrWWAvoiEdgwnZHSSWrm0gKuFqtRfxqpA
BVkV8mNaxi+hbJ3rUdtim5Q45HLxoabrS4q6aE1ppWaFuoiyYB+0NUFo9LAdr6yEI0eWvgzlKdsI
DD7rNuC3Y+PDlz+IB2+O/UtS79waCT5zKTQWmcrNKrPkDaescFj1HwQm9c3Y1bPmWW5WEAmaVa9F
r6aExDoRfG4BavTagzK+9MyeWaqeneoJ0MTY0D4UaR68gk4VKHWzdquhzXjqC7pmALcDpIlde6LS
C2h4FJrj55JTyEVK+wprg92igAGGo+3sZqpcmyjNZV3GxUo2EB9HIdc3J1G8GHouP7YFT0Bo+iCM
poRaasIDYojwlTn+jW1KO7nnQ5sBLlEpD94yKXgD0PgWFr2yROd9xdDcQt/JLfJNMAlh1XquGEZp
S3E9rHhMQiQxvtj6fXFrMilZ1AU1/jjhaG4r+iU0IxGMDXz8Aqc7w8xuHqDSe2NWCgJ8Hs0paHGs
QNt0JGwsOhkWQtSM8Q5/aLzO6lD9ksAIWvgBD5jv1ZtJ9A+YQselWXeBA5vhhtIIYbanqxtfGEep
7vRjWGjlt0zK6Icgz2X8p93QQy/ww8k3cR69wh94oIgG2VLkEyn20nCPXhtaIfoe8pA5kas40Q3M
IqsWLNyW/ikFW5ifskpFNFeS5DP0fIuoymrH1hAAIWk/e2X0Ik3FXdby7ecR9yBGRLx8v+dZwYyQ
BexGwhGOnhtCG4k2cxTTSfQdodvJlRzKuQNBHLtXxJsEoQ7ZXMbDjtcE5/qgbzTkC4so59HV8XM5
ktT7V+BJXDsTPNx5dqI8D2/wDh8h+9DFHotHaSApT+rw7qk5pr2G0Qn6ie0w5U9lPT0A4k8Wo1Ae
OMvM+31GPmFqNQ4ckaukyrR16ENxL8KMx04jp6+oCcmQQ6s+E5dhzjJ971w0rC9RycSXzNVVIlW4
ffjslWgPvpVcTai0l+Zon2ulOOUdzxNHq2M58ZlEz9WDAMRH3Qv69H7TO6aC/CbXybYqWsLm89ph
ms0+PCjdMoIJsmiqWQEF4ujpff2jMW4stGxu0PqhsawET1HiTQ8SQsqlAFCwQpRRU+dimJJlvuMy
oQ2vcfoGYx6+1Ip2IySE9YQG59dZmmngI6B9ihCzJk4nPJSSoC9fJsUylfhG8koGa+l3scJM3eOW
cPTk8cybxJ0anCH4+9DRl9VjJlePaOYEYwWWfIItLWcYszuTISdFrFbfxvMXScYGLqVBWUlhajms
qQ+xwdOTze6vjl1A8MsszKx6bAN2isJ71ozgjZK5cvOkjlg3kQe8/+wMSxpJHrrbtebZiyd/BYQ2
duIpfsFiJmhlp5z1fRqFfUL4atDTGW16dZMF44MXRm8oDjBdekLe2V1/KLHmIezhlU0ypkl5kFyV
Y3xVpvzz7J5Hu+4PKlE5q6liW7K06AnXy2PVpsquscDRCQ4fRU2PDtkDq7VujUsqazi8GQ2Tap2B
Xy2JT5GycVlHU3WwSTNch0C5F32nhMuhs45qod4wRI4WnAHv7DR7KqXoPipJN/EDngVMAr5jtny1
mleqC7lnKdIn6IBE8R1l3ycOcsqaOzUuTE7JETFsEt+lwnYwtPVjUvbxrpejVwpUFR5doyz7Fl9o
jw15l+D92/qKNqxwuctnGqUw1HtA6s2k3fRqbG908ipdk+RYH5Xqsq8LvlvPOJP3gKwJQeail3he
6oa+aZfdTTOGRY+fBn6t5ejzf4708MUfZ/GYknGaHx+kxjjiTSw3kdKZ29BixsP0HhG+Xz2mU2JD
xOROIIf53fb5YwbfbmYnTzwHj9nAQ21q5tlO7W+0Gl+FZQ4rRZlYvUN0i+o4ebfekDGMHx/8pHj0
6pH+LfSkg5ox79BrDmi2If3OToNRLA/fJIFbp8TwxCaYPgGPQ1dvEHYZ+K+SP9964kmXsGogL2SK
tOiH+hEUPx4vn99R5jZ3o4fsxBwfBtgQIE26nNFfCpIihtuQyf7eEIF07kdCQCqt4lfQ49dk8N/G
wV9jaHqNW1aZIg/arVQk+XYscCAQM1Mz8GCvI88N5KTGAFITk7IqdaI01ZIvlg0Ll5zfa06a99wk
KXqzQ962SuK7k3v2wBBIx0Juw5dOlXYpRpGlnUrnVmcpByZsLZiB8Nug3UcfwLPPRDue2S8Lv2c1
yEbm9sJg/thX8x0MupzILp9BhyJyOCea7qE75ZT1IENWJrhwNkz3RTA6Wh6+0AXDfSklpwLwqiPQ
gFeoJZl7zC4TaUC+T/deB69KoCt8ICX2zoDbbpqQkD57qoqVpfNiTKWpbqpkKo5+I+NKSDiEJnY2
YK2kc93Ww0NIZtgzogY+TFI/zvVdzWARU0+f4aFE8wK7CkQOE/ZFobDkKEis16huhMNkDeW58PBY
UAiuoJJf1an8TA8PrF+XP6U5MVrUzZsGwecKd/HrLNfMBparOGb1F8RZrErkj3jYsnyr4105iNxU
12NZ4a3T7HqDeTtbRB3/oRQ8mqY2JItIY+2WOvRrPYZUxgHiRkQmw0tFvgpN3pqGmwnQYVy2fXHq
en4/Jj+wiQ1oWlje2QwYJAEZ5HYLNXypUpadJGXjHRqdkNWRf9JqWM58GYlkYgZ3naS067HiQcWN
gQxv3l8M1X/Ni/jJ79ExdnOJHUCbPjQqZgGWrNghfpchG6AtnPzW2QpUymkjg7I4yS4CTDpU3WZ6
8SqGKpi2pRdfsJlpBcz4WuJFJ6hzcN8XwxBM2YqY9V0aoJbMOnKlcrzYFD0P8NCbbT8oGE/RLazC
Dt2brSf2Gqa5vlQ0hDF+xv42LyzziXlRDhjnECSdAXaigp9jQMvQ0JxQGQgIrdiJomjgNsags5BD
NP9lB9ZD+K3K6/yt+W8QyURwkEH/4NPD6r7NntH6VxxX//rL8GcH1j9+3F8HVmOOXsKBYwhDI5yI
E+NfB1Yd/IUtVIUMXpMTK730vw6s2m/UsSr6MP4+nXqDU+5fB1b1N4MfwshAJdtesxXl3zmwciz+
sU8CWkOdT70qfW3TVDhR/9gRLXPLgDYVVfd6h0SykTQqAWC0hh69cFwveItDDo2Isl8AjtnrODNz
h63bOBhKUTwTGTeumjKb1uxg+hGr57R8r8Iz0JkHjQPqgkycBw1RwaqKs3bdVg1rfFBR+SDu33SD
Gm4nwJYrXXhYR+0+v4LvT4wQvsrNpOQchWrtBgK/se7l+Fk1s9FN8ULQEOSnpR3bfGoUgZM3TE4h
DCfb1OQYMSETRS3OvhxzniLCjoTKomBdmPJgT01sOTKxxiZt2IXtU2jUVDn2BKEQoXLFPp+8yKN6
YzG3DqvoNcVJSm4iSvB5kO2JBy1g1SZUfG3l09caPduiJjSltZMrSUA1Jrci3BgD9S6QiCcYhWRC
5qgmIRoVmBI4paJPJl28oAgBMv+mWN5OA/e4M3HdbUM9fglGQvTqIL9D73bA/8ABL+RMHXacnGkw
zAt/9GLOO2mAP3RDF5pdpBLRuaS8ccM0DK6tBn8ycNlp3Hv00jfG2FEeU5i8n2wZ0FI4Daa1mfOW
FpXmyVdDYRzbuOSQawynonwSDVcDp/iUdBxRSLhhM+y5C/Mf5UbyBFjxDtPX3puQlCkErbOtZymw
oojNu5O+vR9vmJN1S4aph4D5t1OlgQkTFBaIFeDtzziWGmzFgFqfSiqKNYijYQdsJeS7H7C6jA1s
7Bxc2gp5MpXjjCgYQsE2w9ej2NRKgwjY16oOeVkcvc1tgHicf8c2ebJtBNm2L5OSKMCezuePMApA
3mV18VRENqcjDAvg1lT5ClN8vu0tXTuO86MzqPXBJm1hYdPevHpXNJjIYxEiTVQzi9pMlduE0upF
lkV5E07tI2jJjRK2lgPGDElx+FIwneAMBxEDW9WxGLKn2qvu8PKlSzXK7mp+26hkNxXpCbbAnGY9
4NOopHgVKemL2cavI9BSFLMJTHtNJcBYrYddlkPB1eYehx2wiaWBtAtAwZGljjYbDo2DQv5VyXVq
WPmG8oRwjTRHYBhSBsUxOx0yhPCYC44GuaInS1wI+kMbRhSlnonUzovZN6MxOSmVvm0GaXb2Z3fV
yHsG+uBNH2UIGUw0+jbhsQuzN72AfJcEhONoSspDaIgM6p02ojLi1FZHhCTYaX+IwgC+H50UlFn5
lgGKhFECLecy0GR8uE2fk1o7+lfGhKKo83Rj1fjTodd5Zgad71PgfFsnZDhzLxoklbidr0MFXDxz
AQ7kMc32Qq+JC7IxfxCPoi97BmvkWPEDdLUkZNWKJtK6OH5ibXwEv4eDYjTmoEtaDGXuB69Nbn+D
S1ruPCl88yxt817wyiacao3aye9K/WSyLDJZUl0jSzUnqWkn2UwsFi1WZkfxuWJp0+eYD0PcSVDc
DBPwbGnb3IqF0yFzQ6WtIBSpg9cu7A9DGr8Rttg9JBE1j0JsBBpW6inSbnyntoN02UdNtml9hb5f
gnlLRZwVW/5LpYhnS3QQnNUyhEc8F4ReG69l2lYLLab1EGs4vKyRGsbSO1bajNZGTgAGsjlKv2LU
y12LQBhleVZcW5Y6ba3BKx9bTn4ryyqyq7TLqpciN9pFxzCMKIYW4xzPjU4myvyyBUj3eKXsCqU6
prFxK2DBEDSDe0ayONdpYci5SWsP/1U98/9OJYgqGzOy6uMS5A75SJOMf5Yb9fcN8j//2T/rDdlA
NKBaQhjM4f/odf9Zb8jybxiLFEPAA7A1SFj/rDf4OxpEEf4hIVsqygWGsH/WG8ZvqmKCZgXPBdtL
US3136k35DkE8e+xjDQnV/IvVZ0n+t9N7KugVzvwbCZK/V2tZ8RaG06qePeZLG+kKl9qRU4S/HVL
LMp3d+n0x4/+fub7o1Tg7wtejJWZ9HaJUvPaTEJFKEgIYCtA8UwhyKPi5dfXkH8sov6+CBXc959K
+HIfQPUc3bi97SfN0bLG6XXD8X12/OHFgwbaYWis1IlzC/hlNmTNMz75hO+aip/d0/m3+u6eJkaK
7ADrjiuifpOjvIPgTbdqggGSUlycBFYqPvCsTVpKQ3qVpdtPPvdcHP7syhcqD9WWGIiWEtkGLJNW
vkGL5+odTByfaYPoTuDP9mZsOBW4ao/m2SeX/eghuqhVY8YipW6VuTvSqLluj8l18wXXbPaQY0H8
5CI/KgX+/kovUjwZxysQk3LPxSMPkwd3pN1vxuqamYXT5gBLaTh98nE+eHouZ0UhHlO77IfB7Q1r
Q0YP3UeaQB5J1jj/Ep1y05s2LMOcRc66iug9rVafXPqDL1C50EEwpx6CSe4bV4PP3YlT0wMKqPxt
ONPqcZcVNXdU2xPK4QSG/Mmt/VHa8s9beymjsexBwnk9NW6sIGHvbUcVSMo7bYNkw9EGb+NNyiyh
/uPM+rHq46MPebHm0FcYrbKxLLd4LO7C38HQoCxnvoPk+YDJCFH8f3g3L9YawuIjS43V0rUlE735
OYUGo472++ODg8Xx1WUJalmO1Hvx6QKHEuznb6FysfroPRVT71WECawNcxk+yI/ZIQ8OAR56ax2c
MlfZ9VAdYhQITvcNgTy93WN26OrtsIdv9M0DUhOs6EsARz7q7bJ+iKDgPndX0kJasFb66qF8zo/5
bQKlxcGAv9H1g7TiYLKu+OObKHKbg1XIX5KSQeUXuoCLb9aiVGBsOFa9bdRdrS1tha761+a2u62t
A0z2ZX6Fmcjc1G60Gre6K+3BHw3rwdGWqrceN9Uux/681pzRzbawz736W3CojvU2THfNtjrat5jM
sMBni+Gc3krr9ro8AfPIwhvNe4m+qFf+BlwgXtx9vsVpBVIMCs5rcgN6DTlT96JpLBhHaYfLY9hU
G6JAo327rf/DlfFdlvDdmiz3qe0ncD5cKj8MOTMGmWFS46FJ7aKTOR88PdVJO2Vh8df0vz97Budn
7SdLMm2BHzYDSUWdG0MHcom6WRQCvJ9sM4EktER5CmDf57OGtXoKZQS1LCtdU5zSUNmMTNKaT99w
86NX7nKFxkNdT0rnYeMlGSpn6GlTZmPchtFcE70DkhEvavIl6cXeS0mdynV/NwX6UqKKx4yAc6eQ
QUVnONrQZw/gDAMKazQyyFR6iUK4szEnl7eo/ysf0DCVcbcjTitcU6SvoCI47ImtUyrYnCU8dr1E
g17hxJBiOaA5SwpM3eGGQZiFAssckViL8T7yZRdKLmmdKrlDXTt+BWd8XQ+kCM7pJomvnQZZP+Ay
dojBKNcqWb1WSZomvU3TTI9Bh2MsSh3O3Xd5UG99udYXrZyS7haXa4JhkSuF+jEDcmtn0I2LF996
kptPNL8flSHKxZ4VaaqdaGXhuV64jcpH2/ZfLEk4Q9iezII7iIzJKG5xJ1okYld846zDn2xiH6zp
8oXeoQ180ekxcgbZK18CVXYyS3VClRLAI1nFN/dQaRjgqZ+t6R/smfLFxqWhtgoNAXupxAPJTjmD
qHnI512TuIXboIMpHd4G5cjy7m9N0/zkc35UwMqIW74vtiY6WCk6UM9FSHXK4naR4dxOMIkHTHfs
qNhr077TyeK7/WRT+eiTXuxempp2tapX0Y5kRtveJXV1T0LIdv5SI1AagLG7KjnpMju1oewnf2e7
v77yBxWQfLGbjVLWxjWKs11n2ftSU5iMdvvalqgExn3B/57LoF9f6sO7erGF5aJPLOQBipuP4hR4
Ymfp53nq3Pr1PXR2KiPCMpuJ1kbyWekzL4g/WSjfX6LvVugB31eGGEh2O6/ZS1gkvP7WAqadBnA3
ZHkfshp6o3n93gHgV4lH87NFWrE+uvjFKq2B91KTkJJv6DDG21sPhYbF5hDlTbqQBxsHbE57ESIm
3ZrmKgvifQqWKkXdWVZHuPf7KeldtKhfCzUHQ0iPMN7AfwDcES2lBrHO2qrXsbor63We78eJpQjo
0Vri25PXUuMtyfpegKEC0sfEaVpa0ow3HlhltwHfrEfuI34xvDzzxr0MJkZft+q074sXjUEWRWKw
6boNMDisH6gpBnM7VVtzWIthldN6XUg0PinooGeO3n6MH1Xl2Ke4mh917bZVzvbwpdDeGu0hze7k
bhMjqTXfOpCRtduBciXuT96AIxPpRh7mX7oO1tWwkbut1G0D3/V1Vw8YEa5pkWFxWhQezT2pUK46
a+Qg0kUY+zJpG6nqdVy1Z/DqxLxFfKyJAXG8t4vSJTtmCx5hRUcFalu3jlvb7Ug06srjMMbuFKl3
gCU27egKMR0164tq3Hc5Pa1x3CbkN8yT36bQ9lGirwPAG4E1ANJkHmuNdzac00WtWm9SJt+OtXWv
NUc5R8mUGGciaw6YvL7BRt+b4XArw4ekC+SCbloFSeX4KQZ+skFkW1rJY/2tl6y1TZWT1pVTRNnz
JGxga2FwE1o0aKeRNUe7T5NoM5UZs2JuBinyTH8scSWC+ByVpgtrR09+J0xqodWAE0oakG+hv63o
gNpO0o3polL7Q9DiBiRFWeT6tEqyHtOWsS1hwzSoJoYpc8g+2vWq4vrYQFNlOo3kkFo0mLqiZzI/
B/RCI0r2VmHdyEG1zRqMRa2KcpyYO+TOPtsNNuquzu+SIbuOOsABUAlNWbhktkPQwtJazrfmmjPl
uYm/qDE+ugnlH8N+xgTzWCLtvxUYYv1MrO2pcE0NUXZRH4xErMYI/rBmEkwTWr9rykDe9wH2JkJy
Xpo8JrHAZKrXjVtFhLve127xex/o/N31vvli4f4CWkuysLINkmQ96voVQUDGeCpjcuBK/aYT/ZWC
8TkDgNKLdqPTr1BTeSt5uasDRvFMa2sEJyISVkgQ9xY5zVEbkzj/VSo83t/hJvA1f0G57UWIhrQ4
fGYsSiIcHQFEzKp4ZGVdxKa5zMKTbISf7ZMfLTQXhZiMvZP+X9u65ehO9bC1yo7xOEKdwCLdi+Pm
Wxp5y8ajpDKmHVlFv17QtY/qgYtSxET1p5k1PmpLZbTsewe/4QVPu3UeiaNKrAfM5qVWN4u2OOK+
X+TpHeEMjk/BJ4w7GEtLWGtLUs+dIjGWoiBBsmkdM2MAgB02n4O8qCBlBNTq5CRWtIxx9GnZuc6+
CkG18xr2CskiOtMijT0y5r2UNqQpLTtKNHQgqxbRcm/f+B1j+dvYJMWJCEvznPbT8te34CIP4Z/H
XBSlP1YKQTeheoMaqgZMvUE6JLtEOWfiKzsMCSGYOIeW2b5E7B5Qy/FUI0yyqVkFfWQx3rSDK0Aq
4DPIDAhGTejAwr6icgNKb6xuwDx9svnaH5wfxWUtJWsB5mn8/emougGbsCmBA/P7DeKjRrsV9rEC
eA6iCvzwTcVwnvGXG2fNleI167Q3l1WY8T2eQuVA8EbPQ6bsEwFiquA2BxVu2WXbkm2ePKoNj9sL
Q0Ti5b1NTdxhjBJ9gJxW21ggwbQYXkbGVA63KSCCEOEoUR+ZtKoJy2YUiVJzRredU7BANi4ItWbw
/y1J3+YjAE6hZdgEqxp4SQxnVB4B5mnkZyGG91iniuZZ6p9kv8cFfFXojNWl8aZRRwJBBbLSm7hx
E5AV0bWGcM6AYCPXPIXSsCQc5Cr/MhRYnBVrbaE+CqNyWfZEjEb1OuPHV3CyBi8h6sVY2s3XrMGj
bp41dm+gjyaLbjtVnzxW+lxo/qRumdXV3xegkpn5KkxBzs1ElsubPJvEJlGM00jiOVF7TCBdHVty
9OCTDFYOX8vgRk+75SyOGY12NbXWMmnqs9b6ayuBsebUcYgu+f2QtevN8U4vBwc+BngrdELQu9p4
njm1zH28DbiWaztmSES6LUvfIjUUN9U9NHSdw3zTIZBxOcc+9WTWZjGikG7akrG7BNePKiXdxba5
jZXSiVL2VR0gdZmvotBfyZnvoM5eKJQjv379zA/qZnFZN3uVDCDVqyAMfvVqwEmlcWDz3otuWmh+
s2V6dSxDG9eB9lpI4bkVm8DE3s4XF/vJUa0I4DPKG7lyNR7zaJSuJyNnQhrf14H2RUlr1/CbFfox
xMX5EqHIUsensiDXlTPJV6Ournp/2FtSDjJeW4jkGfwKxlX8oD7e6FHaWBExtDyNYyZdS6Bwi95w
/QKVCcjcsm23ICQ0RJDkxCy6IV8xPTwU0L3GsAC94G3SFFUb/10Kg6GosRGgiaOHso9Wxnxizu+8
qMCWMQvYFhjHQarHG6BZzoDf32N+9uvbLH+0eFycEuBmMzRg2LQjq9Kx7Io6vb5paWASWrEfm+tB
4o8Ta0P2oFPW0Ms9KGTInBK5OZWjTfTtZ21F9YPWh7g4REw4sRhOgwKxIhRHCHb3Yryu8d7QzmTe
h6vqhXzWq8Tsz5TfrjrdNa4fW3vU0qy/zHjL5gYWBGTlSdEw0IxfxuR+QhIG44R1Ln1J28mlrb9T
7MWcP+TqVnM75Xm0UxHiKfa21/HmHT+5sR89v/Off3c+MQtiVpo+MWB/a/TGgkeVjlZhOI1MopHT
RcY+a/wHZpD7fNgbquRMDTqy//Dicznx3cXjqUTqC1TQVWkIj7KCAt7a54X9nGrtPigVJHHdnhg0
4gCakx0l+4qvVYLA8cn1P+jwi4uyJcnQnigVWkdyN67hQOzVUgcFGZ+8iB4/eLz33lWvk3oVPfz6
mh9ULOKiYqlicsWJetJdmWNtxrDIsk7zuX7unCSUJn0gFkhbfn2xD1o1uH5/vMHgaBprluO4kVHe
G6zNOlGjhf6qkCmDgy4NCyfHlQRx8yTp4x5MyV7nHPTrq//8ZK/YFxt+V2YyYg9Fdw3k+X1qbKb2
OBpo/fiYcJg3CnyZX19Jnt+9f92tlMswKJgwYzA1nBPL8VruVSey0nvBZ5zvLLyGTfVWl0Bq5Iit
slZhS5LorVGaRupnj9LPW5EkCP14p7OsqRpVnSw3ZrdMFc0h7HEpx/TKuZ9ISPExyqSJWkv0heuY
X+uTT/7RdS8WxiTp5KrXRsutbXAE5uP87pbeQ628h2juZW69kUnOUMSnMv/0fn/01V6sgXYooz1j
gusO8GqW9AHr7GEe/mOpUXAKmwtDRnVByUmAQ+vvMkuDxf5IqOoT6fYnn360WqG1gs7x69vw87cK
kdmPdz+ZkYE6ClsXvNkzcONVrUEiEPom9kaKfrFHzrOXPf2z5+3nCwdJkj9er1RTpshdYbu9Er1Y
jB5TCDYAiOf1ylKDFTHnRFh8CTkM//oDzlP6nz7hF0tVrfu+Llk84eAdN6GGZZe8OrV/9HzLCZT6
1I80i4vH0twQ5PcfrVWKfbFWpUELzBHfExV7t/cnYNJMy1re4HlZtDJzLxhWwrL7D+/qpYmy1ZEE
V+QxuT6tv3nByHlPh0ll9x73SiUWnoYHhDQLXff+uOa/ZY085yn/vhSQMvj7lhfE3PlB87/+O2k8
TGGhomAd+ljlcXhOnsdn1KVVmPzf//1/6nj+X5tqfH59RnS6fX7J0+e/JKf19xqQf/7sv1WnKDp1
BePxeyofT+ffqlPL0JA30vxGDmqyPv2lOp2lpQLzpP2ntZKX6G/VqWqIWSNqKe8UCe3fUYH8uCi8
x7nJQC1sE9akjeb04jEe7bhKlExU94bHTJGE01QzHMwjTi5ah5V8HafFJsrHz+YjF7vuHxe2oVMo
FspZ1fqXsbctK2XTqM09Gv1VZeKHgd8Z2vFKmq01gvRKqUdrOU7dAakBiQ5E7y7yugcyhaIMvsZm
prbUWr3TBgOqS/oUTeMqoDLPlO42qsQqiQAZgBNC2X7q8xc51TdYQpckkt6kSXzOi5eABq1Rplda
Pq3q1DjDaDvYBoUk2dJEPuVIyyj2pmGjRsZXIraCha7ZZ9FAZwZ2W9Gujl4CDcd4nRztiT6rFj6r
oFHdrrLOfsphtCq+Uh7eaxplHIDvJAxfA3hxcQBtqxpuO6Oln8VaSYiZdewTkwDW8Xb+kVh23Q75
JgL23o0r67q3AadnihesMdFy8CNmuOFmxaS9sOgMrbSL2FgbDLYrDs5XmfC+jQV+vqzPtpkUvQZB
G62R4Gkbsy8ebc9bFer0NIyNvqgDKaBrDKV+6lbAIe7fo4s1DHymWkmkmqNFLTnCgMtmZIpYlpY9
UAaagkm9K9hTMy29gsZGxgpJayEObaP9bO/68UDx/ri8UyKguQBM+5dNrKzLtB1A0N8j6nUEPvtA
r9d2OTJn1MnObqOFavTXIHfPneHvAztZadDawTIeQ7qcyOTuisZcl+MwMzvrRz8ZHhJMt01ebAJJ
39JGIU3JWwHMdfRQ2yIqvUFKuwnx0ozsaIs0Z15vlKfcGx7SGuR+wNceGVeMhR5lr2W38ZiUDPvy
/1F3HsuxI8mafpW22aMNQEAuZswmM5GSSS3PBsYjClojoJ5+PrCqb5N52MypO6ux3lQV2QwgEOHh
4f4LxO6UHkDe/HXgFHvcTdAgm+nDmrxVzXmBY+EVBQ6WZGG3TFPO4RDMBRRLnA0WSWpeVA0aT52S
fUPrY5lJJI1m5KMcy5fUrPc4NGEVbG4Rer9xrew60+0LdCKvAjFclVV1h7oXDrfKoUoQgIi4+rr6
Q4cii9YiguBn1zbbZAiNy0Sv13BAjl3wA5jYysqy66DkWRERTaFcVBorRGvXIs12Ti73LNCLcPLP
KI5o6se71Z8fVhOYSyIDYgjw9B+zhS6p6yzvreahVt370nLvY6xFua1iTw6nTQXt3GvgSwfTK9v4
2PbU4eri1u82hYEnujlcIbi+qav4IoIRphbBGrljCC76sTRTVAzLa7Q2741RrqLUvignug44T6kp
tSVFGw51Ve3MmdwJtjsbcgzmO5Qyeq8p2yefSNj42RIp103Ofovt8RAlcI9QlfbTeg+aaoWo6Xcf
fl7fWRQYQsQ88v6xduJVKQVPRCcmylCjxKalbdfuWGww51rrA0w0VUeKtsPBAPLvME899Jou346m
PJZutxxKiz2ceDZRqGhz+tTNMRDdVSYoMVBJy+yBU3/ylBADDa0/Zq6+ga46LVsNvmYN1kDGZFko
aVaPCNhd+X25LZKfaBIBfYdkNNgISPyodV5BB6dd13vZlFvKwNfxDGBvC2tXCiK/r1y/O0Sv/7xv
vAcBnkBk/vrgM22C48a1kQz6+MHx5soshBGbB+Ya63RCSmBugtFcNkY+CxRdub2JaXNwA8SYNpfr
KXG5aZGiVgamkcVB++EF6LbnGlGJW1qxLWEkIIy2rg1j61sGfNbk0slwiSrkU+OAvRHiofKjH/Mu
0dm3uDGsa7wU/NHdYQt1WaNX//VLzheaf1+1/nxHoXKoOyo4TSSePr6jkeqVbSVT+xDGNoqKjNnr
ErvgHvtvPz4TG9+6wL+Nhs4VJBWkGOCqfBytQ90Y60COUqNo92DM1/bCXom2pHZ/aCsMvGyUeTvz
ArnN5YBFhCpBh2udHy5sP/fOvPnpfoYJM7+wo4FvRRLqNE8VJnVf0Xf9Q4/5xBRXOwV/5nQ+VKvc
ojloQf4gy0iNTW0b264st32LnZJprjP2E9qSK6uwLuNWXLbwzIjX+1DaFwVAcRR9ruM8OFREVL3L
d4UrEVcurk3dvY7M+smYggPAcLo3+kOmdLdWy2vmo3zKZHwpYPnVqbio8fgK4uBnllWbjnqYM8qj
mporkUS/Gk5t3RqumphBSIEyJ7+DwQBjPMD3cLQrbMr98VHjd5CSL18C9BcwpMZwJSXO68p9o1oX
gwgPJcZmZz7yvGLef2NhWrrhCBhKqqaZ9lvt7101qNR8yD8h02opYsuldiNS/89P97fS/P+Yw///
m+lT2GHa3q3iFbJx//iF9HY7Xr5mv/7n/7iPsqJWLn417a8Pefy//p9/5fG6/U8kSzTNdtAecyyb
lPyvPB5xONWgC/oG5VYR+/uvPF5xwGwT5txZ/081VXtWKfkrkVewaeZ3xSwoh5ytmJXo/oamHH/v
wxqx8Hqe9x5Sg/DReEjr5BqMDmZpGohPHFTVgNuNuIO7HgMENwYFslNcwmOKSmiYZewkng9laTdh
C/GEly7CYpNs3HVeOCp0Yj9E94QGhZsgPdUpY0KP2AoRLS/zFL33EH+RJdlweN3Gtb9HOAoqkIrs
JFsyn44YiEuUN90mvC5sm+ZDbls/rNjHoVbBITUzjMQzMERCAbde9m0oF6lh1DemSBEbHuAy9hL2
iylhKeeuKF7NnqfwC0Qdl33pwompRJGBTrUC/gsFZ7/26JrhwjJO1s/I1J1fb8/S+DZmDzW+so4H
tqVc4kA13Ywm/zTg23VT2JVyX6G9viM7S/irjhSG5wcSPAO2qQXN9mg62i02iJNtDwhI1B38bqnx
ckUHoSMDMPcsSthjKqcIVTsFnXKFTHWiRV0d4y5ulKURJyOWK9VSmWw9WOQAbG6npLYusIHI7ttM
L18is/BftEEbYAZDg0do3Jpy81r3y+noGHC43VijHm4ERrzIzFx6QNphjaAB7jljhFdAWQz7OJI0
2bs8r540vfAB8emIJQ12BgqeSud2pJJbEfS5BPhqldyaXZ+IBTQh4xE3gPC6T/QUHG4tZDkzg5un
Egeeb3Gp2tsGv+DrcOiae03zlafOT0BzTY27S7og93zXETvVzWDMNYOOdaOFJoU1fTOpqP6MxtjE
EzcSzdVggSjRDfdFBWp8OfThRIZn9Fd2DpfNlBNGvZWTXRsq0ixOMteA1V5/wfUsuR4G6b/0MhES
qx94egH3jhWKRBBy/TcYQLcGtxheDlHsHDF0LZ7xjVSfqzAcHxC+t65VDJ3AGfIrRmIkj90EwUf6
qoKEBpm2VOvWw2BFIZnKdFqdjrMx0rHeVfHULUfFSjx3qLsHzp+rKEY5ayRR86JiwG12ZlOnod9C
LkDZd9s07IccawbafonaLjU/K1/QXOBCCxL1aJZacJ0lMvg2AfbZvDHZ9Za9Sc8NxNNUJ0ey+uQo
YN3dpBrZ9hghQ6FNbbQxQpqerSnIzC1pHgJEQjZNBpA3dUOa1XGO/1gKM77r7fwOF6pyPeoSIJe0
62uU6xR8LBCimIUi3JmIhKLReBT6mP0xM9gvrXYMjz4ZzU8f/fuNlUDNbpBT30ZJlBxnv7FgMQrj
MR0jO1ogrZau+7QN4mWQ1h1ZWFDLapWpdQE0qKGpNytYaNgNhniP0XdGVTAQiE4ntIMd3T82QWPD
bzQ48DVwL5EVdntl0Bz0K2Ryh3FbcdBNcyxQVx+SezXUi2fsp8K7UIb6TZv1zaG2ABGNGKnuYVuU
D0XtxyBu/L7FHnOSO9TwldlPrTmaUSRnvyntAptLqpBNbUwooejVtZxSeVHaU35bJR0lWXQPtgFx
ZpchxLEeSiBdplpZryYiynsrDPwHMWINH5hGssrLrN++O3M+SYzfMOL/PuLfwjdHlashhWgbrnOa
GKOz0Gg5clAHQwvSR9yFobBRiLAgaErEKVrNP6CJbC07S0CXzLXuuaSvsLHHVj4jpYcxvdJ2G58q
7xP0jMuyV+GGKZZ+h6Zf/Kw2cXIQ5M/rOC+n3WBWwCHskvuNmxXumSqlYdkfziLHoqBERgoEh5KX
QSJ4mgHrBkmmKMuDHLrxyckNomYENe6PYZrkt3Cew7qpBgzR3mZ3nmc0Ntl989yH81co68baRmA7
0BJR8ls9hf1pDDRjkiFWrweOpWMnIJHiMaapUP/MCEr+/Nn1kRatAnlxb+BYmy7KeYFM81Jp5kUj
5+UTzQspnJcUJJPiGVnx5J76HSuOykpxkPMyDEYWJAFM7hut7Y9A9GIkQVi4ZRQqx1H1SfxaqvtR
a18HmC6U8CET46db6QRmvSQg0pnFVk/DlMDCHqfKxqM1tarnIwu1AmDR46uLcD8I/mBnwoFkRwdx
tJOqjScrujOHnLjvjv4qt9JDqH5LokM8vWJpZeLyTWe5im9j8VzTV23LPxCKUYZvAaep1YolrOdl
dszC27x+zYeHSuTekO304ioeviMtthB013FLL9EoH581uFDS1VZBe4ie3I7bH9cUDlXc8cqLPJ5N
gYdXimx1gHA7AjKtfW/1tddGV6BDQABzdsoOdwoPKUzEVXZJtp5tlfQD9hC3wfcSTRWu2wAQewzD
1930oqRPeAYY6nWCVxS2eVG29t0fDlDI7zZLpo+upLt2xiPy/eDpskU66/5X0Vowx6lwvVo/OOET
Qm30YINlk/ZLk4aSk89Gxiqca6MkQVf1hzzvLrNuWMS9ue8qcSB2eTO+K8iTJWL3oC5vTdz0Qsi8
9MABDNa2a4AqVlpktBNdWbV9r25LJ2yBHvqll0vmRDjahTIL2ceYJmxITjTSgZybnan3Cx05lHEy
LrN6wo3WBUk0IkyLHfSza3YXMp1WDblWGwRoY7DQncg4uqBBY4z8zGgutb1YggtFpIs/pr5/VnP9
RzqqK7Ken/rkRlBM77Oh9GSdPyBwth2q5tBT+8/aYt+X0nSAYT5rcjvkxWVq1ES7SL0SKqg3ws1d
ZcitrefbIbtD2A37B8P4jsypN439HpU3+DjxUoOXI+FFgFR3KXDiB3dhTn0OR0MPITLoY+1NWWQS
yylgmRWAUyeLaD7EwmvxFrxUHf+6lu3Cd8ZLtRg2GAhexJOLBeeIch3kFIkAVq+ls1CljXtCbt+l
EuwrhJFsP9ivTcFnMRB7/S7se1giOuVnR1wUyHjGPwocuBUgHDa6XHi2e3l81PUFSkNcZHHeNGGD
Z8FVjj3RiDmbXUPToreq0fvZpMrTVJKYVeOqlTlU3puyWLPK1DLa6fWLK8CGfTNz4wmjgLXiz27j
l436EmAaho175mYH278zBVQXSo2JvsqafURLr0UEiRO566BL1osKyEIJ0C2gpxxg6vUSjtc1dMen
EPXZgFZ+GuAoHO0ClfxjhkZJdgk7Jabw0T5NrjdYAkhUu2i1KwcXF1lZS7v+aQdww47iYdSu4Rsv
6tcaZRwz/gnhb/pFNWypVct2KJd5d9HoK12/TnV01apLdqDZtNvCRfLvoEdXHYopor+r8bQm3dzq
8a2TJRdCTVdyQDhZQIwBVjDrO+Hrh4i6N5krEhEDmJ6JS6OI6rXoAfJ7mD/uBD6wHXYak451prau
yT6nqvFs8VSml4aZbVT5RzsV/BACU/ENLwGyy2BV9FC/QIJCbuV5G89pb2zq2R3LJICxFeGr41R7
Bw9LM6VTmH4Pg3uzvnZhM8bac43gqiECZNL+KNNpGabkvfEOq0ev7STybcmjQJnX7LyoHFZaGt5g
JO5FwOB+BngnBuhNzFoR2jZ3L3GuL9L7HLhlVm7rYE5XtEXolE8qJdRMLtqIki0pOWhntGTxhriw
hxfYnAv48rtRdbbUPzCA3vZRvzD6P4xEg2O0LtVdm1eeHr5WMaINKG2aZwospxyzt6OVe55h645j
o34DC/gDMAQThDIQWpEehsJnIcV1j0kEAt0pRh2VZi6iIh9LWgVtflUbYwa/z1a7b/BxXPKZgZuH
yI6tqox7AI0kF4WfIsWEH0vyiIWCu1HekgI46TkGamQKaMLh2d5Y8UHNZllanHqvrFQrrlr8Dbdt
3hj7sFf7lcAgkOwqhjfWYX9TuPhpl3DRV0kQ3xCjH8ssYo3MWXEI2q1v15ENqUHS+gnH/ajelukh
aqKdE/lcQbBaEskvu/helF4hvKTDKTqZVjid2CvJIbEPtGHG5KvsK3/rQ4ZfYAS2Fdm47vRwm5ah
ZzcTjq8oDyPHIKf+Uk3qbD2V97Y7LgLq5epRyeTRAtY1fnPEc1zfKL2zy8J6YeBVg6A6nqLHNrsN
xuzA5faXTslRPKZ6sFUTasxmKT3UpU0X3FF4L2kWVYekty/BzKB8iTRy060kspnWhNywkk47y6V5
0+UPLV/HRlLBa8e949NmaH5OEcexcj0ar1nY7grTv8ntB2482NBq3qzbLDsLtFm9zVTMnqv2MDn2
ndagETahvBU2Cyu+Lyp8vyb/W1iUBwGovfrDmh7tsVkmLmIj2JZg46KeqXOe8J1Zi46GALwtYLcj
d/1b+3BSzTqtzao7xHZP6jBhYFymFBrlN3Kh6ZhgKLOZ8iHy+iYoOfFpNOhFra6DkgTwLX/+W+Wr
/5cu9YcK1+ZXMdeGmtOG9/w0/9Xxbv7X24+DX8VcUvrwL95beelG/qJd9wuBk/ZfhZ35N/9vf/hX
kep+LClS/SgkMBn+WsD+fV+mcqg2/ecu9rr+lf8I/3FXyDb8Vef/QND3H/87xzfhRxv9+McF/9qc
/rE/y122jVYSMBUEdB1LE/pcuPqz3CXcf1oUq+bogwze3Ln+d7kL9QIg6yYLgeSfzvYM/vhXuctw
/+lasycDhX/koP9OrevkdsFSc+jeo6iKGAYiCdZJ1zqORvxZpiBcUt1p7hNhJ1ftpFmvHT7361R0
xJk2Uc9E3hN9JgeVBgrbc0EfeQYK228o83c1WGVo/HQw3Bg0NbRGeamZABm/1+7FFN8acb7s6ptG
v63a2KPeuAjcFKXb+yq/M6Jk1fUv0oTQYau7rEYypFp3GmSDjs7jLrUHwk63s+RNjjsz3uDLHm++
KL7Q3ftKc7wcSz8lDhYo93pGMyxHmW86hB5LtfJojui+S9OqPre3P+KXfn/d+SO8e13Qt0gN6ryu
fecco8tqIRdUiFbKuljWV6UnblIq6gttiYj37t0S/eQqfG7k+efvRkYPXVH9gZGx2oWYMfRXfv2M
x7BX5dEfcjB3RvPH1yOeYGd/f9kTMCDuqEOWCYYsd423rrx1u6oWySJdmxt/S2xfZOu7r4f8bQ1/
XE3iZA2PBeQedV5N4S7y0is0gtf94b8xhDaDzdiPwj3FX2uym7RWV5Bltn9MTuRZ5nVQQd0oHrP4
5euh3kjN/65e/DWB78Y6WS10pu2Kc5+K0CVKxOVPZ1M91LDbi03/jAf4r2CvX5FzGYf8JtzgdyDu
EaPon75+ihME2NtTABHFVgXCz1xROXkKI21QPo5hOzTIT5P4P3Y4E9mLbvRKiyoVut4LqrBfD/qx
2ff7mCerNdNqS21xxFw2yAZ2kdzkLZa3wQAYgpRl/fVgnyxU7qCqa9EPIvIhcv5xbzSOomQKDqgY
JioGNf50uAlcx18nIyiCHIe9rRwbbAynMjsaLtVKNO+cV1QgYdZXojqUWSOv6GToV0rkJL8wVjP+
3qojPALQMInPiK7TtDrlBWumohH/ImVhmHOip6vWynUj8MM4dHPRUzAFDmrzTMj42B9z5iYrSCqG
xbRHJx85mRbwQm6q6XA/JMCQRYZDx5qeS7T9evbnKPBukaMLyDshEWjM2Q5QlHkpvAtM6djjdec0
49bCbyZZ6igytYvYys37WlXLq6EY7UONFIy6oMRPyqVOln/79SOcAKc49zhddcR7LOpqPMUpp0kD
HYDPsMv9DZqfZ2opbn413X00nqjG4DXlTUH5LbSAv6AuWh9iMFHrJNLGpQvpdN/ht3oGQX0SyVDy
tyjzuRYADtxwzdO5nwoXR1zyu3UruCnB44V4BxJlZ9TOLxHZ/bYNnfjMYXyaec6Dcg5b+DG5LlZK
p+jtAjJpi2c6g47UM8pMqutIusmDrcfJNhSiRmsgHKeVgSaqBZh5FMiUiqZGj3TqqHtJLcnPzMMJ
dXq2NKCMwloELwNTRhMn0afTcSzrq6lah2TNyygbE0qsHYojCZYgqu/8TPp07xYRl81gBJXkVtbN
mdVBfvV+hc6YQbrEtCe5F1JJNk/OMXPyqb3X1bC2WCIhSoG5xqpIO1pTIRart7kV6/3aCWlwbEjx
1Gc/rKtXmyKetXbznqtGOFT+9zNPNe++d/uGpwKawCJBDWv+31u1+N2+MYK+UbpK79ZKJPphPVnu
dBvTC9vmZpPd2mYLFlg1ulJD4m4cfrRUmJxVagtqZ1Ndx9dOlmXaoqe6Vng26oEPFMiC6M8LBBk7
GfonWcdpaJ2PSQtkOxA5PqQDfOHj7nY1F+iPnVtbYoB/MaR1hsMgPcQhw0ZAwYgJNje6r45NVciM
IblUY194jdPSV6XZgha24Syn1rxmxyUbelDyHFrq9OvOT0hnF/4LSfTsnPTxCZNRNLZUNWuLIq8N
hTXneqghJb/UaigSAKX6fUHxbltEdcfnrTEZDhwNYT907FR77M8cRqefdX4cVr1L6HVN8Dwni62s
RNuWgWptYwOYSyNw8E38smdvac7i6yX0yVBz/5zg7gKWRTHx45urrSmj2b5w6044CdUTbU1Ro1+J
3cyZkU4DLMsAEVrDJrV16NdTZvk4lNZU1VCBJKdnGv+gVxZv2kwLV7rIE3x/c+MeqdjqVQo4hRY+
YKskrhEgrmLoCwM3druvijO7+k015P3+mR8J7VnuxzZoXc2aZ+fd/ukFQcwOTQodbRv/xIoU/whp
7lT0bajbJQXmiVFxSENUYXOl1h+0ET54H0/teuijbFX6ChaoVodatt05rUfxJd8nE0bpbRHHtxXH
sad12Fn83W/GU6NJPXv/sFROBXhSji9HbyJ/iwf3dIEE4Vw9rdRtip/aub07f/+TGcIMTtfofekY
H5z2m0AdudYQme62KA15j+9EEK9D2y23STbXxKTbBt9MJ2t+hb4Qaz3Wkm0xTiXNlzw2neXXL36a
DM9LaA6egkjsAvlw52zl/fcyB/57p/tbLHeqO3TYkxtjMJubMhxo4CJHHQJoNkfZLluzU37mbC1I
e0ZpeJOjKs0az/b2oTBL0wEEjKfJBrsKCryhAJm57tpOXMiujl8zMzYLsKqmWm4w4OYKWJfx9HdP
tfllkD7GAR3rOxN008eXaUOE6gOQICy+0F5ncrSX8MRb6N+V9MwszddZacce/l8ohSJ7vQp0W26+
ntHftz/PAFSc7IfcDpjox2dAOR7Dm4YN4A52t44o/m78LrUOmZ6IMx9v3t4nK4nszkEXcQ60aEJ/
HCpWkW8PJlVBhcA3V1LAgqbU0GDTjHvGYKhgdCGcgJC0yzMjn2SX86pxec25gIKXIlCjjyOnTt6P
cVIpW2ywm62Cp1pRAkgQ1USUT0p0jbJc9bKqLa8Kyv5n4t4nUzxnbyBxdR16gXWyZqO6TBMHpZ5d
WQTmBTbA6nXO2gMmi4X511/zNGGcX/T9UCdfc2jDTHWSINixZZ1tpYYmTU8gBSNZ3aqj374qtPSv
+uB/PN4/fT8Eth0gXJgLzOSP93syE9gFIOUb7NrA6by2UZ5stv6lChz+TDD69PUcPK7IAzHBelOc
ebf7MfjTW6fQeD1uJbOU1kKl/vpiT52/F5lv3OFS/e3rGf395Qh9GtPKHWhGnJ6cxEYM9gNAULBL
UneWbqZL26jQy3tUv87cgX7fH/NQ7EFLRbfsN/wu6mY1WFPWCfiQAm9jC9/2MppS5Gnoj3lO7dvc
vyZuJUp45i1/n1iwdBinUnekvMjYHz/hMKWxSzgPkHMA1qs4EU5Rejdc1vacOc5m6+owZeeSrt+P
FjbErAE/f06C4ElaGMdOqmmjE+yAoA2wpnW9bklLJ0RbqqnPdjYi2hGG1EGN1Ibua/uUnhfe0WBV
Xwq0Hc8kXWJ+y48BiqIrGvbk+QBstdlc7f1CJkQP+ZS47hZJyGLVG022DWvSTysEoGoQQZZNXpsr
HdfXndvE4x62Sbm2AkVufFutFl2X+jdZQuukDTWUtstG7qu4H58zO67Re1MbLxuEhS5hXF6nhiN3
dp4kuzQfh1XKrWvXjgFC2YMvju0o0r0qIs2L+67aD6NDw95p7TOJxO/fnXCo02fgSmVi/XoSmnoj
QkoVz97tIMNVrV9O4Ntb8zmvIHfoZ8LgJ2PNyQpJLfeAmTf/cXaHuLDpZebBLors8FhJ99nWAvWA
zWK/cMv0vpnS0Pt68/52b5zvGwbUB5op1uyTePJFo1RvpwArr10Q+5jiiGBrteEATMDpriZVNltp
++4iRUR95bR0In18Nc5M8Rz9Pi4qHoHIz0UNXWJyqI+vXURV3E66QgBx6JFiZvaqyApBiBGTF6tP
4jMnwO/xaqZ8UL1C6Ji3Pt3JOFjmogyCEGrJKPe4vFXHCZOpi3REr+Dr2f39VJ27BRY0K3Jn1z7l
sY/tKMc+zMPd4Fj7oAC1E9sZtG4DC8mG2SR/9/07S+3hBht9fGa3nlYkOdTnshRhy4IbxvyeTKxF
lqh0oBs5VgtnmSONtKsCWLCFC+KC9Q5ocMyU702Xap5T+NNVXihPkdXZ5zgJvy9sdKYJ3NzXoNqA
Mfv4hR2E3rMBmaxdrtOUTFEY0TJlepFpL451KLAGgP52ZjPNG/PjqprHBMwGt9CmHHFyLCHG2mMX
YUe7WWrN8/FNO5Ky9mfW7u+LCfC1JsjVZidqgvXHN8M7CM+3yol2fa7igaZX+hYYwAxhUdsztc1P
FtM8g9RXKDKqRIiPQ7modBk96u87HH+6PeL496lqJYfC91Uc1FD6MLoCi+hSxZosN8Y/9db/Ywrz
+yblRckNda6C1Dvfrh3vEotSK2TiO2W8y5sh9ZCIL9aVb2LDUIjd1NnNmZ3zpgJ8+vnIRqmKEH6p
OZ6sXaNtezkORbyLVRGueny3PXTzA2/0w2Ab545y6cuo2atYT605rVBMc5BFDFv8NSogSusWu6NF
LKPouyrrEVhZYW8hHPorUlrf83sT1dupM5ayjCW/HAcbXJ+How/EAC8k03w1u/ZGWE378HVI+CTg
MpHEWfqUc2HqtE0QJFrYyLwBOuJoQHEcKwOxh1Bl6OfBJrbrQxU26r4fAOg4Az8cIkBYXz/Dp5Nr
gXgmJDi40Z+i9eF1Sg38drIbfK0C+WNoq1IfhAPJVXs0TSu+UipQGNTjCmOLzRZaT7npPGsaDgIq
po1bvaheZJ9BXUUcZdFYVj9zW+FOKcK9UIygXNnk1/tc47LZVSYNSEUxchKV/lXwdzNbgCC2JvWM
3e9nccYC9KnO0YZ0+yRJq7ISUGY4xLteM+J1W2qzxNAYwusNxErHNqTGZGt8/Xo2PwsBMB6Iaq4B
3FSdf/5uZxgYbncmtZHdDI5eADwDSz+hdeHWZnHm6PpkE1J9h7bhUuUF9jD//N1QUdBILW5r1g7G
96jJqcFBBsBqdTEMm4RE/Mx4n8RQnSOZxWrxbuzGj+O5BbQ2jF/jndZo1koYyPuEAO/OLMd5K59s
dYbgjNIILw4R5uMosBPKFsegeOf3VrelJBIu26jpAVdy325VAFOKjjEI++YcBfTT95sZ6CwZi57+
yXwCIu/KWHfiXaM58qiBHH/ssQ65/nqBfPbV6EWRxrMuiWUnad0YyJDihkIoG1zNKwLVP45jBzDH
VpIby2/KMyff5+MBE+C2Mt/pT05bU7OyupfMZxfFnuk0xVq3ZABnpDYWDhYzX7/dZ1+PJIOGJykV
3a+TQJ0IIQLXZjS70bJDCHIIqkA+bQdkRWsN2HE1PAdKUHhfD/vpS9IFY5fTl1JPaY4u/Z7az814
F5Z6uInhOq6x+EGJ0h+Vo43EyM1/YzwsnefhNCpSp0ulyg0360LU1bBWWuhTml/4MZ+udylldgVq
cF+P98lpr8MdE0DZ511xekyIPC2cqOLuQ51TASIn4+2A+fOmBf6+U2DJe+6oFdRY3XDbq0p4Jtn4
JKj9SQ+jGWFReDv5qrGfWxy/VjJb1/UQek14M3H9bZBWu/36RT8fiaVj2BS86GN93P0hnWs3qcJ0
p3Wx7wWRW2/riF45gtrJuev0HK9OIw29S1QfKONbtMs+jjXG3YDJEklFqLbh90RAyR7HCm7+TBaN
LFnugiF3jn0x+UuSoebZ7JqzN655kNOH4OB3yRqpxMIV+vgQpaBU4WtjvFMV01+qVsOZKhTfEzjI
UjfuNC+1kRZl7QdLHKzRO7VEyDLwyy2mld3m6+mHcv/b82BJR19XcNGlOHVaMDYU+NJ6NWHtHFea
Bqw4LP7IWkO7wog4nDbAmrDZbkvoBWmdotRhGX5/MVS9+dK05UBx2dLuYFfUxxbENq4jctCfYsXu
9mbficfR6BOsr8s2vZ4Q7YYBnIRAOfUuoGKRvHQt9Aq9lleyRJpwTYMz++VHeT94ejmYL0MgGocw
Eq+4OC5An063utSQQ2jTxvNJKm6h9JXXighRkMr7rB0XianCSqgMElMEl6zZBRvLxGSBsXO76qwc
aJMRBs6w6hUxEyBoz6YLv0mbjYyrkpzHTDJg1nEDk9402xTk9+Q8ZlnEiZsNsv/ulGN6dHCifDKU
CYXkMgtpOlu9QIVB2rTmQwlHEC3TyrpQUSE8DhU+tCsRD9mzDu8EJHEwWNDO6dhAMg6Q4RiBr3ua
47uv1Vg0j9mEVNNKQ7cRRG3TKnctj40ddBIAKJ+iTHvJ1Dy4kwNGTvBArMSGctBGd4pZlMqGZpuD
nq0MClT2YvOid8pffYQgpI2NsTcgrvZctVE+bPWRnuslBfb+e6U6qZeovgXji4QGPkZsi+083/ZV
NqCft8AEVh4c6jo5shDkYMtoQOHVE3UExSbpku824O3WszhpXozC7oNV1lrji6u1lr2n4W2A9O4i
CCwogr1Cb0TcolZsbafUNcj2OOvk5dQWjbvAJgz3uBrMsL/JzcL5ERXZwOdLCwA+iiX9oztYOKgl
Pb2VGtiDNtuRT5hlSUwJ10CORm2FMc10hxUALVNcT2ErJq0NcRTVi/whE+WAGILptlsjRCy+rxNr
B4mPClNsqUfHNMtb24GwTtiraDjYXdfdlNAq42XduEkL8FVq96pPNNnWqYwvJrVWry0+urFI/CHJ
F0iLJcNitHo1xEJbDbbSqsS49LMRJWOtsY4F1no/8sp1DWgXtt/hM1u1FVZsKkTIxMzUn8hdJCCW
MKvDqVUG5bPel933ALs4F+idPYuz1Gr5Isyo+OUaaXsnzEmiDh2hies3g1gZQH15kqCPr+L2TeIA
VePvZgtlAy+eCn6WDp6nZxmGQP8wV7uTVQKvwvFBIS5zaVqvTROOGfqUYfGaxAnKkgpQ3Gc9seNN
RPFRQEeJymwZ4CbWb9IYXsUEOMjYqX2hfTcpliYbvx+ca5pLAZKBSWGg08uVZuW2ofEYGbazhxMR
98s00iS00SDvIugnRv7N7amtYo0RmZL6Lv7entBTsQ85PhBT1aoRl/EqEaZncCo/2yN84EXoluwk
I6JFBa0yRHVE5nJEECaMpFhA0MVaOYqt9DoTOWL5MTbMCzHYAbyWpv5RNEP2pIjY2IFD1+FM4ouD
ZbGPHLnbD+JxSvIO93g3A8cVBV2w1KLEb5ZNojmY8/qKAqAsTOVL3atIgQrQHt+CWOT1Qu8np1pr
Lpo4fSzbR5zPrXEJwboy4Gqkur/kucNsFQI2NSgkGyP+MTJuH5s8zC7TvsKixqnqAVBn1pq3sToJ
Lt2lO99z83q4Do2+vI+asueDSpbu/2HvPZbkxtbu7FtRaI4WvBloAg+kKU83QdDCJ7y9+v8Bu/s7
ZHWf5n9CE0mhYDBYzMpMuL1fv9byp76Wv2b9rn0BXH0IILQpSJCizwTmCFCRc4d+1ljqeZvfY8DT
2dk1ZWdmfN/Sjwvltt1h6QFpaOaxPM9FuX6ak1v2ydikBXbmmRkTO4EwZYa3YLfgN18sBZFxGkgn
siPluZqMNUdRPqVCDreKKHnsvBVO2G2CCFY1qoda7MbPWlucxj1/i3K5OvktIM+BhGZK1QjwDAKB
rbCA6mTqdHETptwWcJxr27ushSa7bzNV9GupM25hA3EQ6DohQ+OBjpXwMO2KXng54uKPA1C7R8uc
rU+IntewIg3nWrPekjoWhatPOBtnxLgzCnubzmCDYacpWMDv22lucxubZb0Tq1TYyW1lUD31rU52
zywnOYcVN8+fi0pJ35dSl73h63vI9VTAujCJb0m8o1ACpERgs0B2YjbfGjWRJ1sahfqlZh7yZRqq
DlXiuVp1W9pAyQO0EkC6JjdiEWBhGuznyq5oj7BENEG1wm5fQavD2l4FWHlu0wiNt7lYfWp3GqhV
ECZlBY75NgIKsGiOgG4vS2/rb+1oawbx1V4Ps2FD7TtmVD1qcG2ltYBBEc3VikbAT++hqx6CJV1m
E57AtkakJxWWE4tZoXmvoNPo3pBibmHJAN1tV0ozXsfJYkB4u+nN+7rrhruWAHFyZMVaZ1vPKDiD
KSrBgSxgxnNP7mbpnZBpSJC0u9X8nkf+R1P4d+3X29PYf/06Xj62/wdM0NNROGYGf4jZjin9nygi
nr7eyo/l9Kfk3/9w6b3SnocA7mG6ffnY/DhD/19f9ydvBArCOtRqzEXSV4YS5c9BeklWfvvO16JT
BKK//gNvhKz9Rs9fJBr/Y/6es/tjjp5f0XdjNoUHSEdeogb5J7jg/vcQF1zCvy0pEnb/FHqCn6Wt
dWRvr5IpUH2qkc+Fcimi/NTFwxUK5FCxWyQObPMix8d/1at51T0DEmN/cKjdxdITAqDSXfKQX2c/
8W4XCHrDxFt9Jo3uQCDHstO7Q1ycy49VdMDNLBv0WBtBjXgqvNRlLs2R/MQpXdnVPT2eI0ZmQyqA
/Ly6ctC65WMSoysfrKfM2Zwu7E6DpzoIWp3Qd4mEEMSZC5tw2EeoHftioMZdUAaFu3kMpod63D6l
seJKbnkdgny1qSi4bdT6rQ/BzDW9zo0t+YpL2OEK5Bgghm3zXF6MsLvKsXGnB911u2SuHqnuHlfX
PJrD1q/DIah81RPCKTbj5iG5F67VUxlb1+ZSh90hhuXlDvP4EZTdnnDRAkYkIhNBBVqhF0TioXuG
AZqI9iW5h/TAXj+hoBXBiu8VfK3iD/bXyBvcxH/ObcuRAt1ln3rJN93hvvptqH8/DdWTQr7B7QLF
hVbDbqLB98R7RtXiPGgCmMUcVO5DBpDdzF/8Lto99OpPkysFfai/708wWfuKQxEpLs+Gt/hGQGob
LPe3cOZTy2P9kPl7YD1MlBMjdMseFtdwyqCOgfCXwezArRNs7uygxW4XcRYXsekr36S4vEfo9rP1
Aawh5zG4vT09O6mzuAAzndnT4uG8+PpdE6l+Ys9eGbQhrsPNwulsPCR323lzO1f0RRdMoN25+l3x
KJ7rL/sb4Ih0o3CPwDw7YIlX0e097apcrcsQlU/ty83rovWb6I+OFhluzZfk99lpDuSwCDRkzUZP
8kq/uKgX3G2QwK0/uQx/5k/GvRH1HI3RvUBxUKku729x7kLAG+Su+FYN21g+LW+h93Rhp+dkTW/8
nPPz5oqh+liflGgKsfKb5JhX9VG6ZyUGiZf7ldexT0Re+zKdqhfpPv/E/uGdxQMyIAEgdT1WA8HP
78qn4gLEI67OBKMn87G4GOyA/kxmHN9i9TT8opyAZPm/2eqvqqNLMzGp3HTSZXMWj3mWFXRD6yKg
Ek62YbecQ+9++zYGuW+wK6uojZib9RD0cEZXeIam26Yl/BGSEKdyQMa6o794YMqc0n6Tu7nPqJkD
84dnEf+HkttH7DC/DKXQYDj6c+4ZHqvIydzOoUvvGz7weJ63wiofT2oa10HpoL7gjDb6uG4drGHz
oJ3Q9fBQ7wzSIA/yr3VnV0asEex93T/VL3M4nqBSfzERuQ3zYLsjLWf1w+Iynx4Fx3CEN6rb89oY
Ju8zX4+qEzGNk7jNi/k+vciRdE3zs8lauuh3LMgojeTn/VF7NLzBn2PjUhthGs1xeq5O+zXxB1+9
0wKluTd5d2JTE7ClyxpojsTyXo/94M+OaUu8/g06G+fj+8r+jGaeh8y2DXrWHTwxHl3F/vKt4POL
y57kvYmD9pmz2bXLN3lDpMXLuQjnoMCwmtcuZHzP1fwZgRVbchcPzLST+zfV3kKL9Sic0resOLd1
Puq2GBECOwgqcnJfsOFnNeChXITT7bz7ABE9ZFi86WTdVw5DTV55BZ/um575qBJEBOgjsvTkQHMB
47tMqHmVd3M0myGLuy0+jltdtk/pnZ7a6c1GqdkpvMbPPLZA1IWNpwaAIr3VLW0iYLe/jk7uImjt
9e7iqI50Kj3RUezcL/3FXuwebcEJVzN4Aoiiyf6W4hFmF6tvr+4t0lxkGjNARQXv6kLxsQvBID0b
71O3Z/nl73q+HcauSMADCSzjgktDqMRNHo0IuJAtB0JIKOdmcfuSutMvioLM2P9csv6Xyzxe/6H0
vxh5SQXHFC+dp192XBkiGYFgAxUKazj1eCa9u/u9azpcAbdycoxzxpOAV5Cbs/Cq4D4hauEzN8eP
OXfjTWdr/ubV9pebc3MmmzFtJwlm7iShdFDFWzidJrYhStz+sWUBJrur+8EM9GD2cc3IQxY+lM54
xcHr/Wqxj2VzOEl+4SLC7SBQ7wEq8/UAlHZkxgmGqvdpRWOuKraw+GGKq+j4wiHUWWOiU19XEFCT
Q7PW7byBP5PXo6MQoD1pm87xEivo47GehxAuZ/6P/kZUPqp8UYf4FFOYnsxh6AE5Kxd7fHnnSRHt
mZD6z/cLIZF34drEGGQus97uzqqkpxKoF+ZoHYopbyauTmb56FwMS+vKTcOJKz7Wiytnb/jNx+KZ
7+e+ynbvJJ7uicHoQyzkSW7t5fzRHaKKmO/jdrOmhPvqJfFMr+OUtm88Fqd12YCfRNFOn5LUzl6G
U8faAVjvIojioOnt6BE4Hoc6ALZz9W88TotlavkoJUooZSLsHTCMTKzCQndFb3Y3Ns7mHMKdx++O
e4ayDQ8z9VN8B6SwOEbk0NkIaCKyG9l0EVSl/rGUqSjzOcltOMiNa6gRSTxLduUmbgJMTOcgE5c+
nbYQS8DTo6IRcIN4h2AfS495Hm7eLdrfUUKNN27HwFmbPHviiSAJ2nMWDXF3LFRXD4S740kb7hYi
ns6CNb3U74PK650n4BNcw8aCuznfgB/aFqebYRVK9uxxLzSbSoJf8dNxk0dOvuSviB8QiWgYR995
zpxOKJ/GQA/1cMQrg/3xrFA4YYNOwv0SDiFy6P5xLJUo79gjqVt42feFKeEqFk4UTF7QM4AfIaHM
0WTPYOcdS+J2xjaF1bGSsS4iSyzDeCReH4zcYuIOB9IvZ/D2d/u7LDpw3m4WYK7CARIFXF0RGKxv
NRihYmXliXjl7hMk4lHvQ6bJK1mwhAK7+Fip+dUMkGf1hbD3w8RZTlaETltwbIeRtyDQZitY4NlD
vs7NCHUx0Q5DpNH4WcUMW+fDVlXBxC2VWdLHpU527t64o1RGOARpISZQd+DJ8NiLnvhgviwP6hWb
xrOuXelSu8f9bjkZ2C1Cwl+Xb7NLd+GJIAoPELPze87jFlTH/XBy3rNx/Q0WwQwWnstylfj0YfgV
PtNGEzshwRYpnNWMo2BfEEaLgXnRPutsX/EBlAguBp41t/0oBA1mreEzk0eTju1YEwasGB7YI3g2
IpvwOLJlG77Mk6oi4leHsC2EwsZtfYvrRPEGQ2B6ltu4BHNOxU0efW6sK8bKd9smfl/hqy9hsQ7P
c+zWzZEOMyTyqNmpjkL82XLplCjPA/pS+BGQ8k7nzHbigvDzJB8RooWPffd6nMp8zogtZnu1Jbt8
zL401+NWd7HGiVbcBqwnv289i5DcDIrnhBC7vauDjkAlcxXsEzj2065fbnf1w/Z1DY9AYSSyyQlX
+hDLwVZPAom3WVertucTWYlXsY/LSxpDmlf48Bi5TcywdFzGsFYF1XZGBjm7gzP4MlwYTCda3nwr
QObQIQiC1OUFkq0gDzkXHz4FB4JZnwVmZ+4SdA5oJgSAZ7uyYbkm6m79PNyJoAhuiXMKUorcrp2e
qOgIuwTyk87Jjj/+aItfBCclZ7Cc1jviltbjAfnbZbquZ91hlsMd0eq1gpFAbYX/xh74ehnhYWZ4
IoVq2bUNlWD3OkL20hGj9qRdk+djKJofxCfjpdNfIIrRzwRiXgaxp10HJqmEFsBvQhZg59wWpDo9
/XnGmETjKYmaF+4vCwWCgLuJLOR2ku8XgWkFO39RI5kITvmgfjGf1fs84Pbw3uIp5XT09/lX1LFO
+n0doIXi14A0YGCBJM9JH6B08yBNCHCRhJlHHCrttuYxZ+J1XGdNpJjyckK+VDuVTWHHRYx5DKEH
srWAF2xgLfY9senHG9Q09rh55Tk/U9U3nMlXgsWHFIjnP1Qf1S6k0phH1gdNszM+9k5+SmB+Yp3w
Q/PMm4n5jseLmp2PHLyGkCQr2eQeNtGRh1nfn5vFF0Lp+1FdT8IHwlMWoDCck3BwTTt9hvtEjnKI
G4MMGPbNLd5DWuJ+XnmI1DbdxV+9jzQ0MAq9bdomO5FzpHzuqbZug/AiOWtZuyP/29wjDIXu2Fa/
R41wEnMIGIRrs7TJuUgvIR4KZB+ZPV7dDlqabwNmdewceLKWnNORP9dRHvVedt01f/22+b2XcLgj
ukXneCX96jgCrR1bZtuaHImzsC0YeEPhQfZ1H0VeTmMkTi6AzH6pHqvrlgaq3+DcjrCOIAizlrCm
QXIE9cXwWO2Y9dQHZO9C+8uxRP/AoEN/E+BzeHCsXefj6Cg4Wk7eOTZNy9FpE38PunP/CLaPxb3H
u/PyrQiOePa4XUcKMtqk0Bxkw0W3jvhWwEbp9hwjR2b3uOzjpCaHfzFAMje6wCARnZMIyLwm4Xf4
Zvyigf1HXYNI+ojqhBMwb2JqCWoIH1FufGpJJMV1cNNJQwMIbDhZKGw4kdZJMPJHOIg0JKFu4Zl+
99xg/K2oClDK/q6kjW4L78T9OuudxgWooRWzjp67iPuFU4LD+s3uo8qMUTbxvYUHIixsyTZwpMFR
fxmD7DDD3nGXSQEwyoQFZ8r/zbeBiFHwWw5UeAu+hcDF5gOcMIGUn0VinF+L6IixTQqsvmyTgagu
xAQEYpnXfiXVxsMc6aJAVPFD4e2PCtaPBNKMs/+bNPZ4/YfwGxYyIJVNK10IUok06925UVjCr3tf
iFM82oAbPuQGhRKe3ODAGk52phZE5QibVmIBEUHH1YEHIlDZ3TSs7o94a42kwy8EGQaO+hS1JCJT
e79LXpJLcunP1l0fyd4cIehBhcMiYh0cakwE1UusUTMa3lTPm5eGY5QQ7zGGhcVGf+Ao1IR1PFwq
fz6hxslfOPMPp3EZT3p0WMTJN5/mI23jDOe369vVvjdwQnUwvEBWdTdciqfh6+EGpOfDv9UUb0pP
CyW7wQUMD8ZptT/PbO4af3CYKsuGHQ7Xj53H26ks58zVQqQJdn5N7wUTXPHmwmW850gqD79iuv0J
GJkPXD7Wv0kEvtSPXCrWh928cfMoLFGkO1zKTmK5EKJyfIfKibP5cM+RZ4ASIas5nBIUrv7iYiZ4
zxGjJQ+rf0Q3GoUGomZbfrO7R2xwlO9kr/UHDNlxI/ClgRDofuNCccEZZgSfstNhpngiA25ExTs3
0R7flIdBZ7vbDaWsGYs+2guRNJZ8pVMfTBSIEHV44tIxA5D9e/Mb4WFnoyne6ikx5FuRhteeQxxz
sGEvIS4LCvKs3C+IlcxgJf7p/SOORIOKCPGIsckWuAbodhxtvLPu24v4tniANyoXCfWKy8L2PowI
8j6p49QEYa2DHmPOEqRbwppc+Lkn1TpBWeq/oFXgTFFvgyTCRlQPq+5kcX8YkPBIbUmu2bMLz5HA
3GYD3h0h4kT8c4R4iteJvprZbVx5qGE5R2C4cuOmCNeKLWmxGkdI1xKWUckhqGuV85GUGOxHiEWw
Utixc/K5uqb3i7tik46SQ42ZgfifePafdyvAkH+zW1/NeUC6qJVVZhqX5Kt0pwJ7tilDHPHei/i4
P+mljVSlv7tHIGtiGo/QUvJv98LdQpV5fK9F+ZN235yoqj3sn6szr39D+MBXQny8Z8bI2fnZXUL9
+Igekvs0vj1BOHWSAiXevzXUNxGodHZPpsq5+UwgExiOZxJowhhS42gmJCaJ8/twu6uINfT7/mS8
7DH1PXeIcJpeGTcskfxcnwdSzMt7nCOm3xWvJQZv97wbRRf5Xn4/xvUZL0RAK+PLEn+iyNlRmtBD
+pYPZuoun5FC76LOV0/dybqrIuw7VpzyOZU35U6+DicjIvX2jgS/CP4A7PxHLZn/FWKk/w05j35n
F6WT8e+Jj1zUDBqEep4/ll+HLK8ZKP36nZQp+vI///t/ff6PFo0i/WYyNkevX5fBOuqs1T+ovY/f
HMQS4oEIhKGbks8fEj2K8RuCFczqMJJN9+h7X+ePFs3xKwUCVBNGLCa4DuKVVy2Zf2rRfAdD/GtY
yTgoHwDKqhpwZESEQEz87PcAvuyNoFXNQ1p/K9SXVQTnWQ4uOGmHSRKv6VMHaJJjVJgUihw3IA4/
3Lm/cbnSz3v4r2dwQKR+8LwQHJeK1XMGXZswerHaA2KhDcM5y2WLNGRhzO4hnz7UOoBWxCQt4cv3
E/iPlvD/P2r6/8sWOkicHx7VX9qSL0//7U3ep/ntz8bkj4v8+2d/X+CCfvQgGVoGGf1f6/j3FS7o
2m8igFPDgpfhoPmS6Q78scQl8zcVbRZQhfAHMtylsOP+WOKS8RtDfCw9ZtUgaKTB+Z8s8aNw+q8V
DpEKg3QoLTLOd6DawN3+vL4EQB0LutOJa5WzL+eoqpt/qBv820bnzyOOfz3Eq2HKg7fEUmCSd9G+
uTDXFuQtDYbZevrh/v/NVvl5JPbPw8BxBvcGoBf51U4ZhblMR1GkXFctfoMuUtPAgKhZb4Rmiv75
UNLfHYuh8GPOHuI863tn94ddaWlN3zEvkbjmPJ8yaTwxAGKX0A13yRZ0cNzmynxqjnwqK2NC5+vI
EOGWKuFxd62FkUdB/8XlH3fx9YNkqhPEOI1rzu0wJD+cklSoUtXsK42WTHhslSrMltQrpemUHg+2
N18QXvoFPv1XhzzW1g+HVOV000UR2cxaTN/eNg475sicUJKbmFWDNU1brV9AHP5uuf54la/6aSOi
hlrfcZVtVTiFmMWZWoa/eLjHQnl9JyFxkdkY2F/mB36+LMSG5sZMRx5u0tzv4u0DOpFgwrMYobmL
XquXWYfTYSwQu27u4UP41fGP8Oz18WHcACYDzImZ4Fdbsle1CU6rPnH1+UOr9nf7SCd0qMLyZp3N
JI8ZAooLzXpcrCrsavMlG34F3HuV5/2+l8BYQLUHQBDqi+MUf3iyVgLoVpnrxN3q1Nf34r3c1xC2
w80pmi9Qk7rNMco6LZ6SKjE+HGoWOY9NuKdhMPZu3QRXO8+HjcdSOFfWdCqhoJjFEtkZwuup+QXG
4OdJij/P92BuB8HPtnz1yLq+velMM/LINv0yDjTNhBSlC5hzF+tJGIaTpWoX4LWf/nmp/J1lI9KA
FAFZNFgRX4UHdWKw4ZYbq/G2fLL6+r5tZq/Xs8d/PsxB6/iXFQFak8gGIAVu4dWKUFJTSvqxSBBh
em7K9v6mmjBt7QrCXI0vFlpczAxjpKkvlsL5MDEFIsHWJpzRITkvt+qY3wz2XTsYolyG/h70cvGY
p7MRd6J4vmGPthVJ7tQXmiq0WuS4U5oUOxUi1p64KrEo0asVnzctC/752r5P+/z14gwRDIMBu474
ervtoENKYTRI+STrOTPqe3lF1lOzLvqAnFpC3g7OD210UpZ8jFYdhtix/DgNqWfVRVwoqi00+ft1
ZUZORThNowOx3nUsvxWWtnabfTVBBlxg6jqBuBqIcXgDWFP1ChZSD3cYJLeedcnA614KnlGi4S5t
ASopIbBYb1UoVgxpcKtJ72EvOO6kmMOPKGNZ6WZIw/LJGOhPdVrYc0dTXs+s5ap13V1Sf+iM9Zop
A9iX+rzJgj+t2eMGcNzWrN1NGtiOy5lmTlqfYS3xkgHdga54v5qpdxwQSrF7dvl52lLHGNRrulbu
qFfvu2081Yb5ZVEEfxjWoMtpXmRFDJA3BsdnJ/vuMhQFm8Xka2L/UVbzOC9u93OeonmW9XdAHi5m
ugXw0sCjXp8aoBVGmjzt0OsIraI4bb9e5YVtqzL8LeWPRjne5R1qTe1ePs9b29j9rbovLGpfKnM3
KflZOt6ZphAxGvjFvEEP0OxBw+hq1cIJbchv84InqptvisMvaKqNFoY3Go4+AdIJNOWC0qI9YzwO
Q9Lo3zLu7WF3j3vdbq0Pv4HafTB1/cjveUnRvqypGt6OAVHcXmjo7aNU1Oc+qRCNN56EZTlVuQDJ
jHA+vquZ9yDdhzurzGIjS7xhrM4ro5P1Apu2odEWF9RnxFa9Oc3ioaOukcDjL+wviUIpWGPhCXuk
5PNlTCdHUKtza63BTbbOBaxVnWA9HFZHyMUglZSLWWWBrKdeV2hhWqY2EgyPC+oottLCod4v6yeA
x35hzsdfuxVuuM1hiorKegKC8zKAc1/HfsVgskAWqT4XnRhAMg9ykH0rDdEAPbmYqE6F9LwwLv6t
LGJdS73FYFirmenZ0DVKxqhihL5faLGM3FhDj/J0ekyYQ2ak9s7kwTXq5iobvDFd7UKB4jIPizzR
Mjqg7z4PNyr6jUgFRe6jCbLp41Fn9LlzncDKFN4I8xgByvWkrgzFlGpzlwZDI/hquvpzZtC8sFjH
8xSNS/pIcByXsMJZe/J9DYw6nkxNv23lHnQyDfFsd9HpedKzzFMrvAuOVZefTWlyGqmINWnxUm5r
fzyaFLxrn78fjBtbhB4c62Su61CTkpdaXn9hof7OyMOZAsZR1AHOv3bHO7pllTnKlquY/Z1hjmgY
rMGkyb9w+/LhLF67fajjYK8jgj1gRz/73CJRq7YDrecuVvkNOKyN0IqdVs19pW3uIKlxvtXhdANw
ujV0D4UbGg7pu8OnilryFj2c2WaK+1E3x7fGWp1B8TrF+ku2p5/z0d897QEqJzQCnYzw3c9nOSpF
xhywyTyFtKEgIYmVvVn750VTw0JW4pV/BUuKJX36tCvyRdXWwCig70qbXxEZvErO/zgVC+apI1Bi
GPNVkCJr1VIplU61f8ke85EG1W3/NJUbpGE0KIzRk5XxdFu6j7kxOp2BsVAF75+919+ujR9O4dXd
WOdaqAeDU9CU9Wp0aWFnTfuxGIznfz7O3y2OAz4JpZduSKyRVxHAXHXosYyK5e5L9b4V1YtuCHCi
a+G4W9/3yG1OPMPY3Akz1CnZu62/Uy3BV7BCVtIDmZt9xBbPsIPG9cS2zaZfzLi9olv4/jjw35BU
Aai2+OHVvdBR6quMXoIlvUEmYJs9pvDdQaDnVjKBWc2+1CfeJFgvQspAdY17++d79Dc5mSFCUWXg
PWA9lF7dIgHITtatsLTX0ocV3JqZyIBn6P3cfpX+/U3eg9I0uLCDRo0fXh+pVY2mrDpmX4qonhQP
Yke3SGhiy1ugtCoW+RfsO8wX/9U4cEhmj+HF4gqPkekfA/IKyeIaqkaLEUoCMRwHYAfHBOVxBLq9
JDOh3gne8csj68wRGZkUGrjJUobHithIytROizeF1rzK2Mcuh9pWhbpenXeLKVEY6IYxfbfnq982
YoCCkNcts1fotbvymXql3k8U1KfpBcj+uc4FRAWEJzBcXsHcO3g+Zzatc17i/DItHntGVVMtLoc8
HmpaCD1F+4Kp3FkLO734sJFVbavxRqy6c89JH58f19nfiswbWyUc8TZmowGxoamj4uPW7N0RjcHL
DyX3dNI6el3VGM239LIWaKdM4526Jd5MFIgITCyJKMGTZh+7ZLL4/dDfiVhMq1LDI1halsmBkOpd
qgqu0JCxjEUMguDbbJYQWJgv6rQ+dtZ+P92YBigLRrhaQsR8iOAA8I5Iy8DZjvOMd6vCJKPVLgqP
kEAFmpQGeDv0j9bPqoxaQLpeD/u99WqcyB/yLnncW1R2S+EEmAofjV7OEYoks3lWYHaq1oue3T5I
UxpA1+t0TfJGHAjBdfNMGQLNPc05otFkH52hZRVY+UNK9NkR9aJ5RFRjnTcD1a8+ixdldI57OI/d
nVinjxb6dpJMH5rP5TuBIR5VXLVwXpWLYPF3EZ6WLkcmSo2bYjrV5nM/b2R6GprfB0lE7oAuiuRy
c0FnPZRN5Vq69bijE9uPxE9Vhd7dFhyBjFpYb0y1lpGYUi6DQPcpNV5AJp8Ta0R2brvO+XxCpcA1
Cp4pay21EPkr6zNc4FetvtsN9JV6gu7hA7QqTrfU90fNyEwIqzQ6cq0SL/UctVsWK3ihUd3dLC8f
9i130mY53UhOG61EySG1C6s3XQF6kJQPZ3NBkNxmT0ct5Fgj+roFKWZqXjBPrMHDxSKfGG1Ged6G
PVBFhsz1BcHbMdKxriNiN6Op2uj/Bj1jaMez6QUaoNAfG5nwZDTcIOEQbKlCbWUQtyeSW57Z0i//
bOz+6vx0KFeoiyM3CVxB/65I+WOGLonFxLVb3Frh6cgHkP067USVxzK4FSrycekTGpABkKpgSAgD
FesXaelfDC6nQNES4pdDQBq93Z9tUiMixC4qq+UOVerNt9GpZOYZtCrc6tH558sl031tAI9ijG4c
AgAHGeLr65VulnC7CanpqloRC0jo2dk2MvUxZI+GuLsK6El7UMsHQcu8DjsMmPcNzI0fui57bLcO
bS5FjpNWOM8Z8/kVqfC6fNJV5p5XKGbVhpQT2yAVuCZEBhEj04VzUebxjFSdPYJ3tY+Q3SBJa9s0
mHI6wRtJQd5Q+ViCRZ+co9i160Rh605XsN2CZYF/Do28MEkY/yX8bQzl0pRKrCnUj4z8kfzjcWDr
wFdwtXRW1IaUeTYuNpg5gv9NvTRVenPzTEddyWDgIkvfFiYtZV3frzdpuy7jkYFW2ChFHukA37CC
e31We/0C/undTckfhLK5H9H5ts2V8TyNpKLFXk5MWY8Da/VG4ignj72UPIkliL9F8LDD369+3Mio
b8KTgLN1ZATNJhkc4yZWoaqOn4Q++wpCXrFLUwl1xL5NfYpmtq9AKWJIhUcwk7orzMkTUgawLfEE
0k4412X6dlTICMkcb/ON8aeOJnq5x2leB8B048S83cNTw/Al7iojWZNv5MDN7KfdvDpDmqLyIPpY
ZKXE143mWZCtp5JjUjJ7kBJwKXt17kQlBuNzMcmnK8FCN4s8WYGX/qaGq7S5LLN4I9lXdLYoecak
wbTRMrRcLH7Zp4+HmTVa40VabujFTMhL9Ic0jeB+/3KrCPO1QqFgyh3UZDjTKhxlnOLOlMHAL6aB
gQdzfJJb7XDBhUN5/4uhj0xEm6hrZgODy1mnHGTHpn1rSic1v00VWIWh5eGqSRZXQhmWqDkqJtMw
IwLd4u1jWZpPeT9dlap60LEtxtgwxob/xSgjUfqtFcdPWQ/gBZb63i6FHZmhrXoYR+ONJmePg2w+
dhhnz5pqDBaCn+mQvBwpdnaw9q9wpgv95KOz5B4q6Yf2Zpukng6udWo0Z1oWz2zJrRvBu7VGJJIn
29b0Qc9J44m3KwkeVR2baYt7cmokJabkH1eG/jwMRCfdvl5LY0W9zDCYL+rQpFLM4r11mzO05WqE
haC9Ozw9/G+/iJ3/xnLQviNmtogJxb/U6kfKW/U2iIzYWgvRETcTx6sfW1C9nUuqE/9sqv56OBii
KFGzoSl8kin9bBVFFDVXZbyRIFXT6YhPMrJm83b7eKz0dl1+cbi/cQTqwZcM1S3dUv6+Kn1uMLRD
rb0YboPRr0iw+9yY7XIXA2o2Ti6VH8Qte1pMpueyOsxpqCPv8fD9mv9fk3D7hQIQvJ/Qgh+cEf++
HX76iBpXXv7YH/zXx35vEhrmb9BdI+ckq7AA/S5j/XuPkN+oFB5U+gFQZtGkYzn92QWX6YIfFQn6
gzLLWib//bMLfjTVv2v08EG615b5n7QIqWf/5Hx/R10YIonVz2s5MdCWaoYtCdJquUBYxfyqMMxO
NlefyrkKUhkohHrgwyYHzsYol1Cz1Ou4KZ86QaF4IT0s6cbIx6wznSgmH1O5AZpUyQxfm2VZ2Jp0
C/ZqACVey6e1QtmZHzx4Kd6VuuxbFNXmwe4z82xIfQA97/OuTi9Suat2B5/GiJOUzALe7/JuEW6b
ly3MAqsbCnePspZ9WXWKKJox8drwUha3z12tRKkFm8aaFc2Z23rVpeGMkjbqzmbfuUVNbbLPoNJR
jFMxCdBIWLLoFqleYPk5mLWZKN9VnjUeDATp8FXo20erWoJkZOSzLRF4afPTsoxv55QZto3KYPbF
QPNXuIkM54vG057s9lhA/f9tgjhnv5nvlkyTHTDjb3PprlO01lOnGeHbkfHJ5qVX5S9agTAkEdgD
Aau3IRhqNUPxXNamfOm1UqTkst2hNS54A8Uix7oBsjO38YOUzyCTxkbyNnl5U7fa/8femS3HjWtr
+l36ullBggPIm74gM1Op0bYky8MNQ+WBMwnOw9P3R9lVpUyrlO0T0SdOR58dO3Z5l6VEEgQWFtb6
h5tFmuOF49gKyQDuAlORDpRKmuYzzhrBIKgVZV2DsrtMqlb5NFnLIIwcC6KXK7Zp2JB8y9oCr7e0
7ttlNOobhB34QaO9L7KxvbBSa5fUY33ZL1X1bQ4T9b7QRPLeqZZ0b1T6FfUawtRAaWDAleE/NwT9
F4Ta/IwSbMZ/Dy5vHzWq2F/i5JEuVv9CjOG3f8YYvMPQnkTtC7sA3DL+cRWT3h+EMURXDf73CGlj
/mFi6HOAUPgrxog/AN8geSHpOGOqIX8vxsCdfl7+/IfZddRD88SsUlVq6b6qrOQsdLwBH/AEVo9Y
ms8eFoP+JLzYt7Wx2OtVYpwJSpD4YCZA+kQu1DkUy4Us1E0eJU2ci0afogfbquyLaMk/ooKJalPd
3qhRwn0pi3unIY+0MWjwJ0Byvh0Xs4/huwowBgd2SzJ0lmfeRRzn8jY2Jw1GkDfZZ1XrvtHCfqSZ
2WUPdpZZH8mqLUSz56T3B778dV3mnzGxd9G/M1u/DVW4s4RmURu07wz7UeRFEwzGDE8kobMV1lZQ
irFFEaVNr8FmVNdlGM/7SoXc05u55upQ8i1nfnpvo1n4xU7K8C5OG9zLBgPXznF2nM94QIiLKFvk
VtUSDRV8b/wZXdOrLq9ACpWof6JUEVbfEPeo9qmDwm2lIbOo5rL8sogw3DWLE92HhiEfZGc4/ljr
Cfa8WXNBHRe/zigx39XVbG7Bfi67HAO2i9jACtKQMyHe0/ljFkY0tFhfgSNL785pEAD0w65efIFH
5aoLEd0AMsmC0rCG89AOgbaOqv9CSj65aMLaGGrErl77Qm/Gi5rJvKgK3dnaXmueWRbFmU035en1
oEp1jSs8le+wKfdhguWwn2fcB2In68/Mpiqvrc4Re5Xq6Y3jNsOHPhlUUGmhvHXS2HszT7l2VUbV
8H6u8vyiqWy4djGSfricYASmquzGm2pILo5VXSFZUW4cZQxYkHVhuIoCI3NSxfF1r4jpXTpA5XG0
buMIIJaTLbAFcRGM13XkpLZZnGJGxA259YeESsxkEg1DILKeOz8gDZX+GcWNwiR9eOcWCjpmw/GH
sa37RjZh7LdpB2ms43WZIgGdOLff7CKEimfFGFDFYvzRfvhPS+H+68ZPEvR/j593j2X0QtTkd/6O
mqvdFERUx1nhUWuq93dmJsHZoFaNJ5TFP/mbvzIz4w8L8Aj/AR5kAuQgCP8VNQ0gX6Rm2CatuAFi
8W9lZis88lnT6K+oaR57MI1hZAH5S+A9iekjzmeQy6IOp/omNM6yCD/tFP/Zre0kUOsXN0I0aSrR
xcUCto+S5oyn6QMV5flVjqr8BhkiuC4FsimlWX5OCrS+BktfLmpXFY9NFA7niRYWO8Neuu1Esuo3
Lg7xk4Ws4mLYE+yxFkvzNLM565MvNW2AXR4JdUOwGHJ0VlDzAPR0TYxDUGkKk52qM1H7EmGbP+ex
0y/6MtUDK9N0JJE8TA77gVSQrPdCOYO1dWvV7EjDBcyNwnJzX69SdqatY0yEtPQ7L6OhPsnKeagT
MB8F9h1U4HRIXeNSraItnBcAKALlFcD4y2UiU7UFauzqg5Z63V2FS48fo0L7kHgTkkFJPH/DXaXf
eY2EJoK2T1DquYNklFn4RZbCt69KO3By9V3Tjc7HYEn5KIrwdRwk0LjjDuTFVHlnhHl7G53C2E6T
+yifXeyy3R6ig0yQiaHSkFvUq2KzvB4XpGSQpzHo8UVjvtdEMwEwWmDmdKr4nKeRvHXxHjpzqnG5
tgUmVhot4qsSqdBdhiPdznWH9gLTnH3piI/uWpk3ULAKbKtvA9XpKCHQYdzNlgUVbnFgiWZNJgEk
LFBUx+k+rtMzd8IBvagyKKlWc+1kE8ITDV6feYheZx5NVwXzfWZK5G+iSL9H0Q6F8jSkXBpBqept
yIxuV/iRQmyqHqRGB3+KwCiJdwUXbr9Ixuaq70pkP4FKBGQ0EG263Pvcmh0QetWbF9EEzNVa0N0d
Ql09DFhE3A1DMWzQX5OXSHRRccrNLiQJxdE8HyfoS1PSPPR925/JZUSxRHMKlAJF/uEpLvx3gORy
+EqAvHpUXfyYvxAj+bUfMdLV/wDwChLVM38kgpQgfsZIfGdNQiHGWZjyPEW7v2Ok/gdVXDRxUPIm
NXgyJvsrRup/2HJtIoLudlDqQVL4dzDcTxWQfxrrf99ejxuSredRI6xr7UwY2LSbrcq4yWQXZYYQ
u4K5oqb4E82kM2s2Pk2AwP2+GK/qSZ0je0ndDvuioDerT4YRXbbF9Mmpoo8zjK0+u3DF53huYdn3
70Qj8XUwiu9hsdxrYv4YL+N9hwNFMIDwWfQWiEKnHLo2CRIaZnxThRFYEsy/mzTeeZ13048UcT2Z
neUK7+oYx4eNmtvdqM2PVkxDuazIsBrnalGNXxo9iWr+3UtBGlUJbaP5c94Ze2XFi78Y96J1vMA0
QliUrr532GRkKbdlM9xGRvMxbp0vU2d9mvXkW+/F5M99DbgDvcph2feNvuk798+85t5rzmnoh5PE
Sl6+wYVj06IBU9E4mQjFfutSkB5qKt/pCNwUwabcuI+QmdzMdvOtNcfbvAqRPKm2ZdxBUPLeCVCh
G3fB+KIqquvZg3uaxB0l4RJujIid3VwPNzqCiwR4eKJozH1Vrq5jW01nxzLOapWYvqaR5y8LZP0a
hlKOkSmf4TfGrU3QCEADxP7gdO9cXBH9zLnxtMw4dzLzTNNl/D7zlsBLvE9NaI/bUEDsl81Nmeju
dlIZbXVtRi0MC4R95XT7aM64H+vdvVwA16ApOkDAiyrzrJYL2kZ9Ml3Fdpfs6zY704cCzqLX4xcR
NYCS3Jqmk/klnmp3T/zVttGEC7kXhnB4B3h5Sn/rtY0WKNElhZ9HcATnutymMof1Eop6b2XAh4C4
gYHKqu2Qzt4P2O7/15Hs1STPf4ybx6Q8iGF/Z3g2gQiwOJ5B1GpXDsrf0Yu/obsmgHkTiVA4X1Gl
PzM84XAvpmSHKQ3eBy4OF39neIiEcReGeWKg72V7aFD/VvQ6TPAklo2UBHFWw3ZQ4t33dG1+1uez
NdtkacxIM8Vuv5sl9jYlwnv3KWnm1VJrOcqqfR1k6QRdK/aWz2LVftRnVDVNHBPOn8X+tz+C5gED
lMz1Wb754+tQ1F4r2/yDrt9hRdAG6KpBBiVbRLCWql/aexde03fTNq969KKmJHzUrBrv37YbioBe
d+2zeaEI6yGaS3Yff7Zn03pLSvcnrYN5E1qjeRfOy9IHmRqtB6OYdbQwLe0T2qpt4jcNwuJBg4Cq
7k+ekg8iInVt5aCdzbJL9GBOtMbDCdbRJDe00NskUIfu5sVGHAXAZ9A6WWL5Dd1zi9ZXdW1ryG8G
DZ28b7mrOgtIM+gEXzjj/B1TkAjpnQwTHn/wZufz3HSeX2h6qvuvT+STgvQ/h9KPiVztetHMZ4Bf
rI3cDkclLUbSsZb91qDqKUZBbuyhGkmJr9PC66H4aijjbMgHKqKfy8I9k/FtPWR+qUe7St6FCGlI
DNlmJK6m85o2ZQ9CUPGvk7ZdRSw3rtH6teXurUo7YYdxWKz5+e1XMBwFa47wYyOkpc66Kkpbvn02
JJuI9D8wsqQ8e32S1sV0PEeAqumkIOxn4NNzuNgMSSZeNDkCHXOJBJzNKy3Dd32B93vxeZEj2is1
jq6vD/qENz4YlaWAkhDGEB7uqfTYD0eNzKZNldNBOi3rAkhNoV+NxdxxuCT69GiL1ORyYCG47BlR
9c4qQIf7DVSEL6oqQDAkc3WFS6RAbU5H+RFtVu1KT0X6gY509j6ec3SZmzE7m5zZBjbkRtappXWI
FeLl8ABEMw8FfOBYtnv0AASSBflM7DFjREM3+KYg0ZYNcbAsEI9F6lS7pjfRcRlC5Fz0Pt8ls8me
05UEaelO53YbI46jxficIF3md0K1+8XUsk0x2tBx8+bCdtp3Rd4NQVFX6aZAYvHaqLTxzUgPjta3
ftstc/kmS2le9zZn9OtviFB9uCxsHaNVMA+rbxLgh6MOG7aNJl97pF4/WM1eNM15nbgDhtzWd9AK
8OKX5cSIv0Q9RgR57wpGcyWQr8MlkWdghIaCEVXT3M91SlWuH8Um06hTteapjh7Hyi/PZ4GTp7CK
2jKnyOFoFf5gTWvRj7B1J8g7u9spPZFBaSUaLQoTSYK5qHyoJ3hhZ9Ymmb6/Pr9PQfxgB3BzJizx
tIAtSNCPSrJ9qDVzb0X1JnK86CxH2fki74vwPJcIw4NRhzI/C6Roykb6fV17QWXWRBpbqqCj7Ogr
DE6v9AEoayW7nWd298uQzVuLClygUa7biNji/p6VcA+KgqzWjZFYKx1MQ1qM1KJct+8LpNXddPC7
0dDeFmWGKCz2BNtx8MBMpJp7P8Q9ajuhyrZ4pxV0aoih9oRks99hAfieNYmcDTC0ZqJlkeRmejnx
3R6SuO4vjErByJe8Omwaph9AyP8L6dX/a2qtq6X1v5fSglk1ffs8yVp//scV0YQEyWKG0AiN9mdF
7McV0aSLCVuPzoNhWwCZXPbWX2U0+w98VwjCFNEk5nMO2/KvK+JKqsSUd3Uwc7G3ovj2G1fE45CP
vx3jWjrxxBAQK9cU8Dm6svKswWjDBAEWrHgb7N7G2vD1NKuAfrh5f9fYaKBrWWNcecoK/xw5lWK/
sozmzyl1Qo1CViv2srDU+xQj6DroNLd7rGxHfWxDCYS/7g3gyPi8qQY99SQud6Wgi7l7Nt1vf2zQ
58nZ0XG5uvThTs3RRaMYR17nKO43imat3mhGYBsIlzdJg+BNm4ICXywaAxJ0YIFYQtp/+v1h8UMk
HGPptFpLHE6eNymbLoNnBHOETr4Vbng0Kvmg+KblQg3D9dg47YmAvDaen0Wop0d9PqY4HBOyj2aq
bh1TR0EkVDYwmzD161qcQt6un3Q8ErOJcQ01DCq5R7FQB02RaLjkgKQwbQ68SlCMSoZsLbGWg3bf
zZ51WcSzRHKmr1MEZ6g7TkuPCBN2D86lplX4Qtn6iBNUJmy8hmOTbsGY9AgPVcJ41O1Cs31oRn3v
h7lXvVVmSyeBtkOWb15/U2Chf30afJrRUqeUvZLn14Pu2W3C6EsLPBUa5ylK6nkQK4j5wRjq/Qbw
jDFtqUaWBiLcvZy2siADpypcLx+9RckEPJuNJuc4GNchMt3jrjH6iWgLMOtbjG674Vt57d65pUEX
SZNaqDZ5b1Wofueomfv4OfCcYn1kKxPZeZepEMpVnzMnrqoAnYXrVI3rpHnRuKyIAQSSwLAh6/k0
v+061ck66XU2R8iSPr2LEaX0LQ45IfIplhsBhYP8igRLXFjf5rTiIr8QPypAd9grBtXUT/XG7Stt
YyzL9N2aVDTi7kwFHfiARUq5dJ75PcNWVfPHwqCv3wkNtTAspa06UOYQTpvJHq30qo2biQ8vQN0F
RdtAzTLr1EFy1DIp6HTRItB+N6yYlztTsdxkwojSOyoFMPXSaZVaF8PFWKZhYDjLZG+BCAjlF3Ux
fShtWSVBJkTB8QllJ+YIvp8zc/hU20rXr2JD1u1bPfIouXRhXtySjFXn8URrfWcv7bh8tZcCe7Jx
ShM0xqQ34V9DPQus2ojh45ZK8XxbuZgrB7EzeyxuCELRmZNjKgCLLm2yYO6sQuKXhP1Z0PeNMWzc
qEWvzabp6RdRkrV+ptMQbJNpFru27Dh9Y+5QIDKHaoVgSDsLRs0e70U4NxdCT4rijN9imTiyj/BW
9rxlAKxtt3fc3SKwfWEk4L1MHm6f1mB+A3hso+oGq4QcNBv6R4Au4wNOfCNKjAkvOoe1BMcorWhY
TqTy8K/gTm6mYagb7Km5pwakF/m8DWM1huBHQDDT+HVAafRV/bFdg/SQ4DgfQOpV7501iI9P8bxc
Q3vVCqK8uwb8cA397XoISNPu7v5nMdvcgOpGBIsHvFBFytlOEe4TvuPFGhA+fdLcDer/NK5NJ/Pu
k7QAtHJqNx9vZlC/aJdL/AipEYAEOtzMI8oVYyyZykXIN6VZfHWxkdwULlfWqk+upr7hZBLiu+rp
Nntdu1moIlp2g9pZNNzOy7yv0bB4/UutufdBuOQ70RDjJOVOy6F6FC7/mZgEU3Jw0k8P72Y0NO2n
ObGf5ifvtNjw63XaMOz1fnyH/07A/scTMuvfM7DLfnxMuucZ2NMv/EjBLJBkOGr9LMSz/f4q0lsO
uRTRHSDZyi2BQvNPBqb/Qe6FmgLuDxTk127lXxmYcIF/WHwct01o4oTW38nAjKdb9bOFg282xtLo
plC2Qg7DXbupz0+mOZO9VTRCbYyxpVUZDZVH8gUDzUJ52EvMCuWViqJTENrlhKxV74yTrym9rrG4
aXTUoCcgxEEZZUQft6uwhHCSGEF7zASSAHZUTesPf4qQLhRm0gGVKGMKmtSIwus+c7J6I9qyLfeM
NH1ponQ2Ay3UoWA0WW+gQtkN00WFLQq+LINrvEM1AEpjgqPjZskFeF/PUsPiu33vCnyHckf5Shmo
Uulc5wJTDgrxflmX59AeJxS7VKNfayFI930J2/OqSQr8IUNLxNHGmqzkbSHkUp6PYpGIElNoGTZj
WQEGpgXYbbN8Tt7oS4dlUObeTJWuXQsvcuhIeo2VvksBx3yK8MmAAg+kfMBpzxQT5xIC7ZMXPhCb
dSSmF/5YdqEFObourPl2CSfn7QzKjnqcA47lKz4sGqauUYn+d0zdz75wCb5QjhwSuu1M/YDGcZUg
eShDK/LdeG7UTaTNcE7sgZprEOuc9jf9EC8uHiIFEuE0ffakDsZylvWxGb8rY6+ffD0yO1oYSRcC
Va9NKD9m0V2YkXTLfWpW6nKq69L6E4ZZInzL6MT3MnI5qKSXvs0x3FWkZVm2SZzEuQPIkl+1DZBD
v5mWmX87QID1lWuWu3iZ1Jc468Aol0JaH+0IGEUeQvDEKkHd2CYdFwc8y1Iwjb7ZYWBpQ9vB9+uD
zOiBBrldkTrhW+NHeo/hbZ8KgC6JlXeBpRsJNKbpDf1M0t0eb6lhE+p1GQUeeTmsALhQ3llaTc0p
4t1RUsfW4eaLhSR/ENQpjKNk2KpijyWyIK8fJcku0hLnTOhhWfueo8OOpWc6wNmteEW1yUXHnziX
/LKEt2yPpros00q+U7KyoB2o+DosjfI9hwM6hXM8nchAraPE/cd3ldTOkUzgovLEc3yWgGLLFOoZ
sIBNpNda4qepGWZvw6R1Xd40ZjvwdZwRdd5Jz5u9EoC38ICaLk0lMm9LlQF57iYnA/Faa2n8aYzH
707nRN+BaEFa17wS9mlm3QncYApstRqDC1eaVpcxTIdNGZffndS9NkdZ3VRsxB3GNVDZxxbXxojW
wDdvttN3Si3d52LwHABJQ0lBgWaWKYM2NsKHwta0b3MUoscEEOGmcLxK+mFtqt7XWz4igHlFL3wK
Saf6Iht0P9byrgheP2WfXCUPoyXwS3Q5UCdZ267OUUGKW6Ycxlj0Gygq9m1VNMPHvnbeZ3EikJmB
GGfrcKTLJp63tYNFMFUX+ZjrfftWaiNdMRBJ70Mj1jZZPsyXLjnLTtZdtps1MZx45Ue30vWNO+u9
GvUs3juX/8PA7g1lrByN9t/SiP5DzNvYjqladlWvizOvdFCy5WzixWNyemqaXtgZJEd0TWg9kyOt
ne7nh4rngR0G+89qm2znvERiAIZP420oT6p7VxuMG7MQ6LsnbbGblxb10Yo7AtY8u6Jalq2eed/C
ItKurFkUW2pl4mLKrOxELf24+sAM0XmCocDNHUtyrrWH39JNy6moHOwxcpd+6tLk7aaHm3Gn+p6z
Y5nhb7YgM1CSnHuxyZ2w34aDuUBpzj56UTtCTHSsj2CUSMlrod00obba6Q3F3knceT/JvD9D4sl4
Z8S4R//IQn8r2Xq1joVM1JdKzQ3aCd3/+lclsXW8v38Mibaf46+yWwf/ByZm0s3v+m/NfPut7fPu
r7LP+pP/p3/5U47uFLZ/VX3692TrvHk87CiuP/4j1XJW1Kx4aiAIUmBQY3/nWtYf1LIQO4E5/5RR
Eav/qnZ5cABAGXjCJt3i1ynf/Kx20VLUbXqTtKh+JmK/k2sdbwrow46+qo1R2EV469j1F4MtCdxL
iG2R9Sq8GFqRXMZpa4T7yR1MRJSrSsm9KKNO105cWY6j/zo0BT3MgHWacN6x92dZL0mSWaEOxj1J
N1qZzvejNWCTMOhxeWKs48ck7mAuSh5G+koNe1Vze773h6I17Izb7SYeixGVFPMr6KNpt+SR88Go
O3UTR+l4Qp3qxTFRbhDEZXArxw0rG9/DqSrgiboWHn3SnOpvdBujD5rKtJusVrdAY60TY64lm6Oj
gGaBYVi04sDarCn68+e0+07qrUUn1VIwmIHdpuabbDYFuWc55XdFQ5Pq2Tp/++Ozn9cZXxqRUq2B
7oHFneD4DB8heTV5jLiaPdbZpanX6aUjF7HTa3N8gCDSn/32eGtHjmYPrcCVAX/4hG2OGeli1Mg1
m9FlPGSBO8TxDeoYybmpi/HEofHCO/RskPDIR9Kb5dQ6HA2PyzZJJoEYaVaj7jjNbwwtv06KXvOd
0t6bbnz3+uOtN5ujF4iqg7cSf4CFIv9xOCBUjMjNZ1jViXDet0PqXdjLXJyYw5cGIWGguO0a1PS8
ozkU2oQAZ9us1G0DWHg7ci3yl8p1z19/mF9nD0tfAhwTZ9CG1I8eps5UjYoKFMtobBbMJ5piSN6Y
TiUQJNA8qOK04GOqiCmIKvtEpnE8NmF1xZoZnKQIJtKDPZxIUaRFWa+iE8Mwa8EQqe69EQ/6LmyN
2kfJEdHxkok+EWeOZ3YdFSlGYjOJBq/vaL0s2RJKtD8X+nBlWGwsJ3RA+LtGtOxen9pfBiKSrdIP
YOJYK78Q/TrNaapY2sumk9CUxjgu34lCr9/8/iieTUbJvWlVPF03/7MEXWJmisttrFNHMubP+K22
7saOYsP5zW0mKU6DGgTfx45eBzocZ6jR8UqrcNnYvZN9tYipWyTxije6U/SXJaJ4Aa1xyLWvP93T
CfN8s0lzBdPQKFkr4JjeH2Wjbh/mUZtmA5j9M4WsGN64EgEtR5j7VqP6nHrbUPVnunlqmfyyONHX
5P2htmnRuWaPHD6v1c9IoWTIMtXShLqRmdGGNiUGfW4JwjmyqgR3kNno3r7+wMcnLtUZYeC1DZWY
LJN71+Gw0DGGEfijvgndZnaoB5hL2PtUCOopyMtKS04ks78sUsazAXTSmNfZ/cenUVHhAFuHmr6J
mtogV62qfehl6YmtcHwCSShJgr4ffYxVLck6fip0wlrDzVFcSWb7ckokFq8zwmyark3beEqWEyfe
L7PIeNxdQDyhNYfC5tFi1RqrGieE6jZm7GFq03hT5Mt4TNAf6DguTizSX+aQ0Si26QBHSNSgGBy+
s95apV6AxGxaqWfnTeeipR6fLBu89EwO4srsQvA13nG3UCVpbGuLi1h/qOSXUq+qL1ZKCczPqZxv
fnMVrk+EqM2657i0iqP3hV0qTcLckZtBD3HpG9vk2nbQeVuGaT6x4F+cPMAT4JJo1wFNOpy8SGZL
6ixMnohSdQk+An8uWbS/GyXXB2JTrapTnHLuUXIpWtsb+zTDM08O1T06BulFEaXlicrOS8v8+ShH
z+IUFDxMm2VXOALLOdS83s5mH2+WOMIaAIDO+9df0xMi+iA6Pj3WWptZLxrUdg8nr9GscCB+oZ3v
dON7pdLkbgT2epklc7YzUueJyyV2btbqF42p9RvaMhhiih4Ufmbv0IDLLl7/SuuIv3wj8rC11MzS
eRKdenYcxZlC1Kpg5ch2KHaaYTRXsFPkrsXSOGj0/qs+NuLh9THX3fzLmDatIm5coAJWVebnR2Bf
lEs1FYZE+Uhg5jTaGHPmWnGWy157iMzqNoIHeN3lk9y/PvCLWxLBcZJz+jIcGIcDx00IvrOwJY3E
Aft5lS/bpF992xNdnrg1rLeCX5/xn6GObg1uueTJuPCMfTwCZo6NW9Fj3hOXKFYYZrF3W325WzXH
dpUJHe/153xxj9JUd7jvoh4jjwavoPXRwOelNulIW9lbzLO59cr/SND5Z5TjVlSNOHE8DpJyrjlM
l0gw4v3iuSqwFS2F/8ADrSGbiACz60m969kqzZdRq8mceHHCG85KKavPsupPXRReXJcOmmPrtX2F
hx0uD42mpx2lTBvFrPLCMxd5MYRj9GHypPVYGXZ5wX3ePnNrS5yYypdHRhzcMRzO3mNEYeyWOsR8
Rs7HzEB5p4bG7+ioa6LkG19MtdVsHCdZdmMzZF9+f2pJeUkS2RIeSn+HD70kOuABbWBoM4E+D+P2
IkGf5ETke2nnPR/laGpn2Y662S5Y7Cgj3QFEsIIazbBdMnn9CdHslxb/86GOjo6u8FBupYG/QYUW
Xdg6xeO06081h186OgDk4ODzVH9doVPPY5hE67hSdI82cAu8jSGsAdkTMjID+FFKob9qTyyRF2fw
2YBHR4duNjqMCIGtn5PnX0rIsNCC8+ShHXvzP7DbKF+tIlAOd4eneuqz3VYDme0nj2MRWR7zi0Sk
7LwZp1Ma2C89ENUUgGeATS1r7Zc+n8G6teI6stnTGbb2Adfd8FJAIAR57cbb19f4i0MJTDAsLuYI
Jx4tiSbWo1hVKda8JZp9SaFVXyVAi30fxt2JTPal1QfFAYlsa+3UH68LsB1Lw6VAbjrUawJd1WoL
LCc7sRheHoVav76SF0hiD+fO9TLUthrEuhygWTsDJcKruRpPyTCeGuUoPZqzlnuMxhuam5QoHw1Y
7ZlVcaKi8fIooH4pJyK3cqyBUoeunkwDsa+qF+m38yR8I0uTE0vgpVFwnHdAa5Mocyk+nLFsCBeU
u3gWbsp0t0RUENvNU9WZFxYaRVdOXRqFEFqOtYlaYfd9Oipj46Wpp2iQguBCSsHGdImGlXdin/46
2loE0rnsAiHgjnEUEhbbyvosBMNjcQ9Jdg6w7ZosctS1c72y2/JESvPrFNoWigTwBXSgbbyqwyk0
BM0OXY8Fan8FRvezxAs9ck3/d/fq6q6wpqOgLNcC+uEordsDwaTsuKm6OsdbSCqz8SHJDqAP0bTJ
fntdIP5jUqegmIam6XGxfihqUgqQY8gw6vZXClwzIpAAIE6VY56+92FC6KxiggB0hYvlyDGxB6yC
MSvbtTfLMGfjn7SPnVpuDanp83nmzR16FG5rmdkHC31JeIGDOaJmUeALQOcOrWFM3gb+5pait0h2
FZfzeucZGZ3mCrVgFEhZJmWxC+HiYYfbIqsXDIPRmGe/+3pWWgBSRYgTQ706vjtHDaDdrjG5L/Ts
WQgy9hDB4rTqZDdlZXX7+mjHp6xrcA2kqAqMj+4iDZ/DxcAbW7j3gIcvWTQFeEEt+9TXMcqYEb8H
/B3RvVOyx8e7ijE94SLKgpoZgx5XsNC9Tyo64Ag/tovnXqrRNAEBuqaWbrK+ROjv9Uc83lXgy3A2
oMUMt5f79PFN1/aSqfYyPD6iJpYUInTH+tQ4gzgRZX+dyRW2vKJsmUeHquDhTGpu2aRVF4eopsk6
3UCtl9/mIsW70g7VZxsMzrj53QdDFmv9L2c8NYljFgmV4JFaMa40VTcCNWhLXBXH1j0xfev24as/
31lc5/h4fBtc6FLEwaNUrG3GtqQLVG1HkZcZXXhHq/fSJXm5TQRgTZQN9Qko7Bz2H1GfGTcx9h9v
8qZw30SDOYEojhcz8eXslThpV3F3V6dZ+AjAc0UnafDtiYbVxyWLwM0a96iboGMp0BnwrTQ0ccAr
vPDGKMjMHacY35Lo5jDlqLw8xEvdbUG6pndgNdpblBTrEhYxBMJL4MFKXY42LKKJ3Crez/1Eoy4z
UJ0sZWOD+3WS4t7u+vHMBAFzjpIvtdREpjbaVx5O1mE932ii/qaElkDr7Rc8isPY+FqkNTBxo00/
G7PXXqpW5rjNGhyrWtXE92afFDtpghcI+SYITQAjtuz5z2xCicbvrbm7gyRXoT04zKXYTGlphP5Q
ayAIAIamyWaO3AjH72xE+VpfCowy1DLYmg/ZDxQMUrF7Zyzcy7rTcPjOTQkKWls1zOxuuSnaKt1K
u28CDQo4YpdNreO7XupoVwx9tUM8IcPLLoPr7ZsQw9Kt1SK4iDhGez1HhYklTFbqn2Q4TA+pRUUE
CK8dZHaL5bhKEZTQ4tj8ZolBDLhTaHHhx30yAmxT6AhFotunMfnuQ6ckboaaYa8zVUaRvInTEW0z
wLtLERQRlchd6BRQ0NwktuUH08xHlBW9Wn8YK0siKTbaqH1ohldsFJitxzwt4dVkWId9hy1eXgJd
jvp7DcMgsKINkMGKTldFizHyHZQ9UP+IezV+w0chNt62Eb+4MRvhvJGz4YUXfGxLcXIBCuHHkyPU
jv4V7bF07HLjGvyWQCM5b9Q+RFK12dYIWACDrWAHiCI0nMtIR3kMDk48qDc1Qcc+k4Wd6F+HvkjU
rvRq+SEzY+2iEd2SbHs3Kj6IKb014rnaIH3ffhSzkIWPJJJEU6JKFX6z3YKv7wRo8MtidNnbWfXL
bujzGHNYI8quR02Ekw9RyAKolQMwaFoIDUQz5Ywbip4go2tUg0Ehl2NR4UabzHO0hys32mC5U6e2
USBNpBFXfp1Zszq3UOosdmXi4eVYwWv3s2pqx2CsW3XTtQwWjEih2H5duUm+SR3RZUHFuTtfpwqR
7OK24hpDrWWKwmx6b/aTwT4aVdUGaQ5ROSiKeo5vOSD7dCfEuNhbwG4qvXUAdrOzR8gKEcRLKx+q
NziGaMVN1LUaoiJMh+iCyY5AvSydCzPCy2Rm+ZC12od6dGs3kK2nRZ9LPSvNvUSWCRZgGmlw2dyu
faOBB1+x8e3Yer4VzXpMy1MVYZCgbCnOBtkuwwbQU4XOqOwGPhh8N87DbptKVEWR+8MnwQLDnWQ1
os4JYOGdxV7tN6MO0mxXzq566w7spN3/Zu9MluNG0i39LrVHGuZhcXsBxMR5ECmK2sCkJAXAHQ7A
MQNPfz+EKrszWdWprl0vrqVVLkppIiMC4cN/zvlOPpfrfRatYbVL/bFCZ5oXrlqOzvw3lbYdDswA
PzV559SxDirvZ6RfPZFsbnACVnuHEGCzC03DDvd5J9fPRmZ4kHudCFpVUIgMHks553dFIyqsmW3V
kDww7TuPzp5iN2BAg25tdS5OwQBZPrfWwtmF0yQv6KEIjMuwsLK3rGX322ENX8PdusAa4TyTlQSO
KzFFO1BN6/dJSBPzWRWOr+Nqy+DoCguRxai77JtPltIFmopfkCE+PodYi0Lw+1oyf/FbQ5NX0BPU
XSR+ozgQjZ6PkxcYeWIWpG3ifq59utZXU/dx5ujlaunXkQqRDJUKaMQGwW3MjjRnk2FlmnHIhLPA
CTmL4CKYrMm/YW9nRsszoKxLk3ynPJiqCK7lUiwR9BWDEqchCuCouO5sv+SZjopj7xTzSvozFX68
VuPyw8QskV+MIA63Zo/Mv45kwZY1eg1cQyecrXtbN9C3rXbtclbZPPgxWDK65ejkAJgtBu/V9/uV
ovm+XRG9ZgFE122ICgCXrVhHgJda781UjHTQKq95LVXl86Kmpa5jd8kIOs+B1b+sUR8SFylW2Zx6
to4Hghp4ht0aek7SrqVDuVQaRGnSc2+7TtFt3gAgBwC8LGjMsdB9R6WyBk14tGCadUk5BP7vPGSw
eUP2YWtvrVBz4sZZxhbQhujcuO7dUoAOb52HvBbCO+TaUGaip3p+q2vBGhTCvc13EHzb/gCuLBe7
KpunIGlU4JZYFcm5J6bdTciNruA82vE0fHX4G238BbTV4Q8GGUtfQme8mq3rfJ3KgikwlSbOF+Eq
6fGOdlIeLQTmU+cFLV5iPW9PlCJxG5sNNTSWJ7JyVzRt+q4Nd5Zx4E1YEzEEe5oyXzgcB8mgw4ZY
Vgx3IQ5l+Eu1wSyDyV1X793FLUPCnc4cJlUOs4LqhkU+98VamrtWOZJibWfSYOPdaf6+pizWt76d
D8/pKgtISTKfvrrBKq9lX5q4dIst3dNXmXo3BtZGCER9Hj3U/rTSPlMYFdzqpVMlzJUe35/TzXlI
10zO/jYamg8wUtHk7JZRBsaxXlIY8U4ldHVc6rWoDwNvNi3hcuElTlbWmLGYS3ONWzT03z1Ya86V
DuqAqvBq42FWTriC9AOE6yZyKkN8vYFRFEk5G0NI7RPrbFKOTg5sNMgcQYLNqm/zMZVAkpgwRBwh
iiziNhF5y6ldavNQt7WykiCa2uGLnbLSX4yNhCy6dJNnf0uHRVj71cUYfltXK4J9DDauWfaklyYq
nrPS0Q+r9lZJJ25X5+J7YBdF/dbPhp8yfoQOVR7dyR9XwKVSlmt9OwX9YMhDNZhrBgZFZ66oHkj6
0Kt4GL2N+7VP53ZquNUbFsh7X9qlB7Sa94+2GLNZtQ98xTcAVGN/nMfirShzW34JiCGBVug7b2Ip
4sDm8k0DpHdolL9QMl0VFNF5veww5Waqb+5SuxSXDr+Avy3xYo3Tzi3fWa/7bB/otoErludUjc2K
MRQUBV3bcVtM+XsnshTsjT3rT6bCy3RwvdU7VigNJc5sVNu4H/h/dnyB7RuFrMOmOvKBxnTM4cSp
Gg5CNwBRRXSgla59dfm76QTIG+Po6H6cjobq+3oXthxKYzV4Mtynap4eStG7/tU8SeML2ES+B24W
WNTDrxjR95Mi2hMdKGqaW/SkDBiYo8RAFkyJJVFGOFAVtors0sy0VV0MdTOvz2075pTAhm4TvpS1
0ZLWq4Pi24gXcIWD0LP7rdG4Rgc5qNZJpoHpaDKtS/hpLvtKJ7yDEMryYZbpIZvzIU8cGywYPJvK
onLeHqPHTC/61m584V0ZhTFe4Zrx5xjNMX8lB+a8ClHV+RPgTKnpmFzFXT53rFitLvpLPP9YqIl7
OEATolJwZETseg3K2VaJzbwiI7pn1YL3O3Srg+m24X1FweAPS6olIMvWDWY8AhHg6OyApdi5Ipgf
4ZNX31kR7ScFeh6kgJ3S0LA6QgQxrgsfwXX1AaVVPWxbXBbuUUl7eFuMrja5woSMN1OKvE4LKVhI
9KELxahm348Z1Jg0Y8t+vJ839k3s1Vb6Lmy/5+7S+Bzd9bLK9zlkO9vXwBqJloMXSAbDZmeu+xKY
Jg7t9rKqco6FY+cEzYH2MU7bknnRzgHqL4DQ0cwClHGlP6or5PilXr2XFB9wYpbZN29yIDOq7YW7
ft9FO3cZfvQaYtSUTvzNaTneYVIu7tpweCN4WuwYNombOat4AUXXhplk46m7+5zv+lMzzcUP6JT2
cJH7QwWRYNAHX+VEizklWFXCVtiBLxm7A6IKRWAyA5Hu6FV9H8pRvwjD/TRzEcphgXA6ihusnEG8
VNI9km2rdsLs6HdrC00vtm+DbBsy39xxHucugxd4B8Q0fVRTaJJJhTpBaaRxsYow303LbD25JiC3
VbZN0vZLSF1LoA/0BEafIwTIq4gzQkKxFhy8wZyMp6aojFflyuoTxE7jQBWY+9Ta0/gwhsoWcRoV
XzHRMwXyVoKY8Sy4vW4fW0tTXLiCCrW8Y5GqPGbBCl6ysJs+qcgjxmOv463rqTKpdMuhyiDE53vq
aZ2rkzU0CsNKv17boz8mU8s3O87XZU1Gk0g2R58tly3cFxrpCsjCSnyBuDrvjV5GiTtpwi3pHN6Q
KqSegQsV7RdGysuq5fKpC9gPYQC4l9NCnWDOBDuee/MaHstVULnHHjZyjEe1p8zZrdkKGfVFQPBj
OVmwWbrCfjG5Yp+CepbHup7t1xV0JBPAUnyuKoh5sZ+Zwd1KUujQzuHVvKTEKWCW8ruDZJGL316l
bnRpoMb8WMZOX0xj8SVSbn7rmIZKGtcE11fQsjaXnvGSm46+XlqveqJIuH9cjH7xD6ObltxYJ9s8
ueXS700eRWcdHToRgteR6yZOcfMCmal+aQfGumtZib1NKJ1qC91dcQml53eKzOi10CLIDy5IxiTv
Ip82NSzyayYyOrXq4gLDnn9Vdmr9QbOfc5K65EgtwXdHXKPXyfzqY+1/LCOZnuysN65EkRenomEc
QeyhoHZnzu7r3uvu3dIqnorC73QyDvImn2fjgrnEfFqChrVsXN4HnBoHlc5W7Al/+MI8CvbKIPs4
DTv5eyqz9bJGdrwmgvOt4uzFzcIJYtG47q4DwXs1qQpGMiGjJ2y/9mVltN1epxtJdfF93mMaPHDI
ahr3OFKWSeoapRN7TJ0Ogkt93PGVucCK9bBGbXTljtheE7JAbbyuFQ9wJSd7n/ujv2sQZi9NqkhA
U1qXYzmlF65fy6tBep/d1DHu19CaY7C3zZVn5ibP4zrXL37eBLdYZB5ZMIJ3JVz2Bj9z7gOZ/ujd
7mXgNXzj+lG3iaJu/OtcRvlGkxVAcKXoPtkrgahyLdqTY073NFo5fG9YVONFpwK3se/cY8fg2OX2
02sxFgRiV27A85AWZHEdbiLsS46VJ6rBCR1z0a9TnnKVfrGcReZcopiTJctAN1Bi271PPsi11hOF
dGzZxSx7TuhFO7dHcLbgkzm/EUquan/HZdR6HLPanPf8+l4Lf5ypwm5I6WGLXV0aBuuW7h7nyePU
GralfeXXDG5jWE/Ol8YjZxEbmW9/x5GtDrkbdelBujWh43Xwxe2cRRUNiEwq0hiw2pTtNJ8W9Y8s
EVXilJpojTs14e8WS6zkq+d7RxLWNgzncU4xaUnJeSvtJFFyeCG+ExduxUh2ypn25JGhorjgGdLU
ZUyme3BVzqDYIxUoY1W2gq7JxhmsC1mFFEatHm8ezWYzgLwpH6GqSjMf653flMG9kRZ+mAD+DTwS
V87yagjyU+Ts/ZRAIJVnL7WRWdRmKosGP1LNfR+Hpjfd1K4OlkRYKnpra6P77vd9f19Cm+kIxLtZ
RjcRXVIgsUO5Y29TzqFvI82DidcuS0IR2N2+8GuXWl6DpQ1PZSF3kwH8OC44WzY3A2OUJZH9JJvD
yJWIvp6l1GIvOr/7RCll4ccRfowgZvfteRTQ7b6V9iJclMg2gO069XOKf7b3GIhNlWQOZRG/e+gX
N6Vr1xL03iM6wekuBD02XmMZrOkZ1FHp6+Y56BfmxtXapS+uJ2f223YpSDlyFPsxtJLUdq3G5lsN
qlFdzLaJd7idUju4oUGAKw6Qr3BNqjqtcRO7ko3GrhaOlANHf7h7qdavzRjyGtTC1DQamRxtPcO8
e3YGFTEOa1stiT03jd4BYApvxqoMH1c9Ru1BiZTOG+G3y7wLZu7iuwDGjnmhR87YGA7a6SAAxJQJ
GDAhDtYwskQWFbb+HWYP6IhRFfpk28vWVMfa7IzTknqvjqfsfO+VmZD7iTFsjx8ZgFuyLO2GWVRZ
3+9L1u3PvnbS90yw8ySLryvipEWXX9sc6sSOS6xlM/Mpw7cGaZKGrKA3eQSzPH2ERRQGiWHbcI5q
vJ9qbxROuiYu163nckyZZPMACq59Yebne5xedRMbDIp1PFEGPgOkJBfKIrA48hCm0Xiz1tSuMFHt
GCA1oYJoWZgVVkqbAVKYdI0ZcntUwWA/1aExZD+EkJKwVKlsGtEYut1US9YMn0y4rc2RNl6xXUM0
bth9RQtYfggLc2qYkNSj2sF7YQMxndHzdsXa+DWN4VCvEyedjKuA28qbQMCZkmBd7Cq2WlGZ4BXD
4FbLSnyzKC+pEg2h984mEhXGAygomn3XqtJ7sqz97QBBs9jlTmnwRObKehqHIAuO/bCM7g5LH8nO
ssGhm7g0gi3x2HIlu9SVxQe/0/nU9H5spe7A7tM3s/vcowDJh1Z3lb4RGHt8N8ntslw5vpWowKEz
pT/0UnL5gUBUF3GqGtOPM9UM5TbQHpbnsC+Nks4cTzGv9QPJPQfl+r4eSpODsS5nJ9aRDVyKZlnK
VMk/lumNXjxAwoxFPew2QPG7Y9XIDvM6VnobZ1bTTbA79bT21IEC4avvg551NHZHj7CtWpVs7hdp
tdaNuVRgyKKxr7mVqHagoVY60NJ9zNdcRSfN+5Q6mQou5pHyCEwVnBReFsaD426YOB0evBoXGulk
QkPm5xlqnecd5hlB4CpaAjFfMsgc+/uuw4xLR29pj5+8LuRetR9sB7o0s8xC+Me6IGj7JErPVTw5
1PM+pItjZj/a2lTGZY4prLkMZw9vHwuLbj9N0WjjTGuARn2vc6fx8wQQvDOoxCpcg8pglKHqouOU
CzOvsvymivnmFfq2YOYHyTpq8tGqE1OhIpF5bYapNpN+rZvFShSC9Q+gdfN3SQx6TLiOzYzpzKXz
S/dybMq5vGA800fPpYPgxUpGEzDtAFWU+pqmOpqsGJWXndX5z9Esnflu7YwgeixKm+GPVRQjJyJI
7dRybDgQ7gFL5ElvP3ORVl+Yn5fT3sjdzlCxtgTZvlgYqydvqZEzGU0hVzrr0fIseqlrm2lRkhna
4ArpTSMtS5SfzT7nvAq1KWZ43c1dHFSe0Mcmr4NlbwatEVxOaWoYDSRXpwGKyBEwU5+VnqfhGOh5
5LRtsJUbj5Nd5AZdVnltzM8Yj0Wud6ZQvTKSdonqaeuOq6N7JfpluUrrqMiufC75RZwNoyt3DkpB
sdPN2IqSvS2ib9Io2755RJ1K7YNXSW+8LX27RoiPBt2ElzLFULvGQ1eF1R395YH+VlmIXZ+W0tTK
Y7ubjab5KQv/RynF/2v28M/Rw//1t1nG/y9TiojOf5NS7Npv7+VfkBBb9OCfVC7vN6K5APSwmvIv
YiV/5BThdXGlJDDLSNDxAnTZ/5NTdH6jOs3FQIJNlVydzx/9kVOMfgMGgYqx0SQwCv6HlSDRB6kb
1x/kVdISm+eQlqOPYr6bq64Igr5lSkrJ5271yvVLm6r2IZzt9UtaDylXnnTs3pfAaT5XtrGUh2yy
p+AhyPMW5HPtW/l+2XCeZPr94qBzA1SDnyrv1tou8QR81RPtN2YTZ523NntaJqrPpmyPAfJhtetH
ABg7j8RiGY9O3+FcqA1NOtgIYQa4ARRAjFT1bF5nwqFmO+NeSbuQLAzrUIRheeVadQc2T9g3a9UO
1clDMzR2k6toLRoJYTAIMWr97nZO18eempvqqnddCDIYK9zoaDDQsjm2KLf+ZDupnV1QP0F9KG7Z
/oZ9L60vUoyzFnpvP7QHxxn6JcmKaFghK1tUVfcVSuJ2I2WRr6VvDSeHcaC8mAcRYiufhP4++0M5
c8avPBgtgJwZ1WYonrsRw/6l9Meea+DSUW1UuGZqwsNhWpykKmSHtJQnHXhL5figW53mCfjX6Sj8
kmzgWqUAPOZh6IoNNlW6GKkr60anXfW5a6pAHZslWr5ykwpgtCJzJ2Oxsi7YofKunX6eqkNkTk59
kzrDN2TRfjpBkM3Z05VHU7zhhkG+80URNVs5HgYT0To0Sk0BhScPPTPNt8gI1kflML2LUYDSU5Zp
2wPNXITXNd5qtNuak1QyzD0IAGdJwytW/MqPe5Ux2GjSIgJvSjCWC0rhL3Zc1x6qzixHte7siecu
sYOW12VxoOUA3/JSGe9AlkrWtojeCdfVDSfHzAYrJ7L6jVZJL9z39A5+5XaJyaEM6uUYtD3G5DII
5Y2KWE0Tp7KM36M+71pErcFsTxHDAffYrV74pRnd5nISI1zEfJkyh+4UUVX3Q9aI206YE0/mAEUj
wQwC/sFMLePHstBkAp/XWo6uzpeZoV/fIkMtTjS2JzfIyvGkQq/O78paU3VvQc+eroDwcg5hBEKs
5os09RDuyAbr9BIvyNoxqKkiCunXIPWPXI2HGYUzZwRmWyvzXwTq+XJE0aXE1ZnrAVLqUhl8afp8
uRzMqsxPts1G1VEU4FZUQxkS5bydwgy0lmTGzn5cRI9Ynyp1mip7WVGJVruprh0JhOoNazoFYj0V
nIW2K2Z3us52JrMsm6uYtlZgyJZ+qnkIAHzPxbUmUp7HeTDRITY00WHFU5VEY6R+EQr51+WK6BME
E9ZN0yJZ88GqrGoYagaOjYSzTEfta17EXbQAGzFS638Yk8T6L97+6x+s+H+3n91/K78Nf9nOtv/+
53ZGyu03zFhENlwi5pgAcdr8hExajvUbnwgbCoYvYkjbnvXP2H34G/BIbHybFYjycBfX4B+72W/k
ZNkYQ3xWG/wv/I+qWj64gEjhkewFyuiRFwKEeSZ6/Mm0PNo6VTUP/XVUqH5niaCLczdc4tliRjk2
S8+sneNzwW3uT+/P/U+j0Z/T2rwdf7Yf8YNJDGCuw7vl8TI//mATrTySFsUbYb7KePSFz/JgM2Sd
8Zj8/Y/64BX7+aMiyuk94sx49T94Iympz9kRq/a6TqOSicPoH4gq/NIqu32P/mSo2n4M4Xr8q57H
t4xPmz//01tZUIA9YDcarkPf6GhYCvNDZ3rlc7D44yVI8OngyZLbc8/8dd/bgsHQ7Lt5CaMpAqA1
5xad4p3vE1zS7dHAA9YnPkjYOsYwb981c4uqmLl+8dZE8pbnDTJjxfH32RqX7oU5xfQGw9N4DQxA
QN6qI/TZWYy3I3s5t2gYtI9C2fazO0z6tc+s4CrL5+8eC/RDW1XTzh7nIcPuBRyIm5eav0arZdS/
MJ79m88CqxleSAv7qEsk+69vkm11yrYms7+WuGQO0VQzUQfX+ItP/INtb/soHL49PF78j6jUh4/C
F6YLgCTsrr01/zzqnTPc5nriBuOnvwoYBP/uFXFX8gmgwQfjG/nXV9QNnC68Ju2uwVuBQDYTTNI7
zREQoa4cfs/EoWF/jyTjc1kkm6l5GPtjRwlX2FM+0d7bwzdpiotC1++Z4SLxhUcV3SEcxJN963VR
AlcryVGdPfU59Oik1Vg6V/QH59pq78fikvakpntMUaty86tbUJtxyVmorBJjAykG5j6TFCWi9YUC
8QlHsOAWR6fF7L906Z2olwfGJkmUXgsmN7N4WPz3tP+8rOJqKh7roT+U1iWcaaabt0AkcBAdnDDb
27RGTP43DjZ3YWOfmLy2ot39/Tf3nFD68J1ysKvi84MoiNX4QwBmKComgdxnr6nzsKi3rg4+h0CU
qeq92IhqzBKKay635UFFWX3M+zF/sqS8LarGxDwOSUgxpriqWzXFimOi1Q9f8EoiVbyPhPaSUtDR
rsaqfRCdWdyngrORI9ar2SjKfZ87TmJ1M2Xck/VWNl5/ITHuXkX1GNxw/dZxZZBdacEVfnKk31xI
zpl8StVytKsm/4UVdbvbfFxfNo4t67TLNYcuh78+aPQ7mY0Y/P6aMYZDPBaoFmvRcrk2q5cAJB1/
RBNX7jyg5UiMeDSyrrIvGAuacTZFPgd7vBWFJayd1w5pYoQufg1zjBLu6KhXLDSnGaMFFmWp9oyz
f/Vhfgy5n7+VNEbQPwb9nR3sg+PUGHKg69hlrtUCK1NAaMVyEvnHvlncfRdOcLPDRV5N4UwbuDW8
cD9Zfl64uSpn7/X/264D64llmg2HwPTHrNpUuQxhbTlcGyE0vzQyxJUhkftDL/2Vdf3fbHCkMoCV
s/6Azfm4HVTkdDT0s+GaqbjNEHux9sqW5ituq/wXXxPr3/0sqCdE0eAXmMF5jfrT1mNafdh5Q9Nd
U+PS36pQEQkHyf4wjf0ECYUhBwozDruplfjJzGav7bY7eEa9nIJce3fLUPsHuxfdbcvw9BcBiA04
9OHBBQDNrmiCFqKw5COYJQtqCrBCS19nbWrvu5wTPJdqhCTRMcY1JmfYBVkY4vpyvqQas5tDedfJ
q6bpUFmrD/91Wk+GgfZYrqN5m3mL/Yv94l9PQcTa2bS38DQNRB9TBm6abYK101zXc18/0m9Z73M5
l5f+2lbHYMnlBfct/9qiQPsXP/lfdg/ISqhYGPU5MmxO7L9+qXVmWkOQV9UVsaFwHyyy2VHVmf6n
u+4GquBAyT8MToA2/fWnNGPUjHoWEKFNWEMY7XjvA+4+f79a/8vnDI0gYp02iddsy/WHxZrrvL+W
y7hyTbOOTtO2J9zVVsxBll6Wyfv50/5ndvYPMi1/euM3gtg/yWC339T7f/0Dwpf+y1Vj+8//N0zV
h2S/hX0DIswcSP64ajhUeZOW4FDE6YuFjxXkD8BX8BvJFH+j9f78Qx6OP64aNPCSrWGphjnkB0Hg
/CeAL9/88IBsq/4ZCOkRpCBQ+PEgjlXMA1dpVswvDKj2bUtbY1Z5tZOsFZ6HtChPac3kiJiKxv7K
iXfKTx66f/6MpQ2FyJzZQh4CSyv5RG4DDasmoYFpknfFpsusxldsdh0ULdWbkTgECEDZ0QTdmh0i
1BkfYKinAr7XVJ75sexaR3/lPAVmlP2PGYFH8WJ5KSppuJ/dpew6ZvjwXjC8+soKjznO7VdzpvAU
0waWNzRPA1klPWsjw1knac+aSdZu+gliC1rKsMkqYduVtAYVumLscFZesmZTYQA9osik4CT92Dwr
Ne1ZtYk2AYf2IEfvKakb6uNoLj0izzjKRt94Q+DKB7RplCAA4My8Fq17JCLM3VhWduwV03TpnZUk
dVaVhM0uTxPPpjZNZ+UpWhbrqTjrUeNZm6Jcd7g1fipWAxzU2DkrWe0manXl8lxKr8aTvMldYTNj
PNoMEtRYSqeK5VkbCzeZzN0Es7JzRQjhf9PRrLOmlp71NX3W2pCbqL9tvcLiinTW4zK4H4hzTHlQ
6rLcpagWXVg/u9oqGb5tWt54lvXkWeJrznJfeZb++rMM6JwlwWUo03mvz1IhA1hkw1EHSIjBpiYy
mHLlwTuLjPNZcMyyAfGRYSs/2q0yJ9+XXWvqZM66Rlx4m27ZAqxdk+YsZ2bOJm02P2VOo0sfGf8h
fuqzEBpummgq2Qn3zlkq7Wqnz681auFjfhZTg01XncNl+awWbIl7PRj9ehJRhAjbqtkC0kShC02R
Z6GW2dZrZprGyTnLuOlZ0mV2iLyLnQBZzj7Lvss4g7GpZIhaCxh/OuCxBvpUBXNmXYRn8dhJm3Xe
DdZa8oidBeZp05qXyQ9unLMAHZ3FaOcsTGMRrblXTh12Y1vl5R2Q+81uvSnaA3rIsLPOQjcpyi1j
5yndH+ezGJ65mzDenUXy5SyYE7Fr1UWz6egcaJHUnU1dD4sBI493Ft3Vpr/7Zyked2zzvOYeAn16
FutLDi+3QrRRymmwlFR3bco+Aj0iP+5PBH8j38T/Br54iuNkC1Wqs0FA4oL4FlkZTJL0bCGoz3YC
uTkLTHQgUJ9nw0H503xwNiKIsylhovVwJDSxmRXUT+PC5mGIznYGJ8RamHRnm8NwtjzgjMb+MGxO
iNTGjL7LWw+JX89uf18VQ/9dbv4JjBxcm0xznG4Y3GKwqCaJ2aI5Gy88vPkv8mzH4JqGNaMLmuXV
LzSGjY2ZGyZL7vv35dnSMflpQO4DRDJr4dn2IUuBBYSsCXaQ6mwNgauKTcQ7W0bQM7GPiLOVJHIb
bCXz5jAphonJdHE2nqA8YEJxomyudp6dM5ZfXPBoJ7IBMyZzZJXf6U/Az6LP3pYiHUviRGfPS910
ijf+7IUZWT1uy7NDBvRxmx4Kg8DUdqz6rs9uGr0Za4KzxyZcB/tqOTtv1s2E46YBfpzx7M3xBCVC
OwcaQZ1g4gcHWW1WntLGP1iUYf/YnZ0+mQM18YgLAgcQdfCbgXczBg2pwHi+MIUZE6g/eIc8mhzy
XblZiryzu6g6O43ss+vIPTuQyt7lmXMw4l7Y4eqg4q/j3hb5XcVOVdgq9q2UmSmtjs9kCZyLoGxw
/dniFvLDeM3Hle2X3nyQXjbd5YHYZbLBeVtm8pHxzlUptL6XYUWlblfcLQrAQmhwIc0/pUTV2BHs
q35p7tOJWvKiM9zED8d7Z9l6F/SlL4nw4o5oTJWw/tcnlTtUwpu+tZsarR/QQC/d1rzIM0bPUaeK
LHa6z+xxkl8gfQyqUDzLZfrcMKPYm/wSHLsTiSTwlpnz0VL2Z4h5F2mRkyAH0jhlqX9npXQSRN53
PNxPiPd+AsiATyS1m9PorzCtLXmzbngI2RlHQnrfa18+d9TJJMbQX2q7c98baz4suFxueugjlzMi
0robSFd9cbNijv18XJJ+7LILf8qfNH+DRRw7wxwY5hlUcYKAmLN43uN0GPQpb51bbG5W3BInUaZL
RK5hlUOAGlFE7mgcDg9OoXy6dxcJWnz0sl1qz+EDEF/7tK5czGOQwmSPzG8BSQAivzWKTFfrQ1aU
V+lUX/ZEGhJnLGK3W+7KQj2Uvbw2xqWna6P15NvQejfSUOJqzeh/Cip2FF/PcsdfREZwvhVDMTyp
Ed8ZNYHGyV3E89QW1Q0fO1x2zBnXqezgjrMWHUOCc9grEJml6T7keEyOo+cv3jFC3rMrIzgZrnzW
qiwx27DzYofHnimGK9tNcbiq6KRB/aaUJn/qcN1itVXWgzWAeJ4852FuNcWAXKW/ejZOq1Dp8D41
8P2svrlgVGCrRsK77cOoZRIa4cTaeVijP41TU/3wAjri3LCmqnvMl8MymP5Nb8z1Hb1fbzZ88Qtt
VLt6QdqPF0OSkvBsxlNUir53tXXX2dTJ4axx1clcsvqT30yUbEPMjlVXVTH+t+JeZPOY8aUqx9ta
58GuyZVkd+0bOO3FdC+ZbAIzy5/aOX8xm954sDiqJhCR2n1RNC/pMI5xOWW/l2X/FQsqRxpGIO4n
IzPrJ59OykOqpfMWWOmzMNX6XJJ8jrmac35ZsbsBnacJqBhRCIm14dNPdF7KU9Y4X4EocUkf3DfS
DIkfkIeyTX9fRJnxKSD6NuzG0t95C254S6TXjQ0Bbe4Xfv+AM2tRX0s9ebd493GyO/NNR+CIJlkv
EscAW/xF70YXhgSEzDD8oa6q9WIxyFaWHQkM4rcHrkjl/eBn9pvnlI/ptH5Z7PxHMRjUOxnT8mTj
tvya9Zr81gWd3ZhACw9oLS++auyjrt2uuqBvBOzNngXVhivZ5VX6PTWXxryHzD7KGxubWIgxr5ez
90MTDqQjx6aC0tlNqe75jAa36x7bHjrvpa3aaXQSNx+j8gettjbJXJm2U4/zq7bXZgfbH4HvVjPj
Bj1STsFIlklKPPW/jyE2i2JfAw2cFUnAzKnkLSbswcHZqWlbucTqMgCqK21FkjQOQ7IODyJ3ev2J
eJcxv3pKZcEWgeAc5Vz6AP0Lck4qJwj61CrDspv70FfmLK+pGkaovacStAy7+1HSxC6+pbrNtNp1
6Zj+oOgkoM2WWCC/Ukeo8qsLrizWqJhrYs++hWNudP35ODiN/ygog4+5Icvy4DcE7hAURwL9/83e
mSxHbmRd+lXaao8yzMOiFw0EYuCYTJI5bWDJHByOGY7JgafvDynV32JKpbTqdWkhk0kikYEA3K/f
e8537pRRGM5zAQTlg+PYnZk2dm6Z7zuZu8bvQSX/PdVyquU4+O8VIVet+voTuXr/gd8VIRHiDt4N
RFN02oH7ckb9bYTGbC3ioAkHB+ji3iSmgfKvgy2468Bx95YEOz1oglcHW/4F5vq9L4cJ3vuPDra/
xcv+oU1t7/2tH9fnEMOw9WeQ4KxlhApjoomOuOvs2fVEL71lNUQxFgVnTolEMSyCLr870Ik7GkF9
QEa/KqpJd7wWhIZeBst5B80K4b0M9YPdjx+nVh6czljumlmuz0YdOE82obJN0k5sJJ1T6CPexe1G
Mw5hptuNb+BS9reDV/vDlbNYkUgrzaqc2mTPq2PUodK9CmQ57qg8p8aAxkRSVonP+n7LYj+NUxL6
jcxwW5PV/a3ydlU7QncX2KoDzFnGkchDAxUmErJ01ZlNIPlY1OCjD+Q40LYFpzFUeHIbFF6LG1wv
/ez3112Qh+nWrcTV1szAYyfz0FCaqq6xyAjBwqmW5RK2jY24FwsnbfqtgW1MHcru4sgpJRzdGne3
HvkVdyg9cjsx2evsUzNRZL0lGbJDFE/4cPsgmMNchlG74mrZpGX2GFwp9KEYBVJclNNFT84wZeaC
es4fXOTaaMuuvbKeY8My6o8EXengpuo71rdeww8RWIvvNTbJpFjBD4ZmbRW3blTo6a6KOn4vQuQA
kV8TeZ+dSSg+A3CK6sn0kTjSavix9G1WIWpxZOHJimjXfNfdcdBzNufwzsMiOihbZ8+WErl36Yow
A67P1NY3rqISoEZH5yOqcNQhbvoifNzC+OILL7g2sbuw5fAQjUg9/ErjS5+aMLZCctoSzUU52YYQ
bY/M+aZj14zKTKrK3+rP2zRbyBusjC3VgxnjfEMBsVGddbVItmVlOrJIwtGSpaxxjHfSq/iNxvaF
0SXAZq03y0swo5gfEdFLkdZISM1HW1UriV2Bm70bw1l8rlz8Mfg78NbEniwjjhRFXj5OYvFQFoUr
QhWAhUggmeZNLdEsRchn69rpOvQ127UxkfTuuV1VH3aO7P0gAkzTCC1RV1q4Rugs5rW8ZEvofg9c
p94jU5DMgNnBoQsiEDmM23YldYnhBjcoD5nFcbaKztUPBU5eLohxNnAy2Ahdbtaq3ei2NMOCEF/E
iZdSORIf0la45C+22/qkPJUjOlrK6SWU3Ui5r9zgax4MU4RcRpsf1Dauz07X2hmxbGvbYKgriEPN
CDjKErdv6/LGbjAM3U4rkXsnsPboqkCM0AMWqkRv1e/Sq+mHCmv+ocgaSQjDvo5CG6UWM7JbdxYg
2nYhl4W80zoa3a7vam133lCqrDO6r9Acl0OmwOVwQ/yuPW7YvGzGOrtmbPihH2t8jAaHIaR9Vtr1
O0PtSrMtmHnatl2AZu5SNB8v3p1vNujTqP7lkYEck8hCcpBI/R9qNtczp+CBJD5dYdFE8BYoMXyb
oiZyCH0z9Aep6vItoW4SN5J2rDNQdfxweUsy0gGFvBkc+yDQ99gbmvOMOQUa3GrRxrEnjN7q5GUM
xI6kAA3l0bFv2LU58k27Y2H0wyP+wDo258AV6Y/d578b8T/AKv/dRnz58q363Hx91WHef+K3nZio
OsSUHj3+nQhHW9Wkk/zbVmzYpJ/uU5SIzC6GUMDA/2cv9oN/MpjaR/6/N6D5T783mf1duOnbAYw5
5lc/hJv/Cs/4faBH7sa/HfDt+oH/txOjr4F8y18mg3iMYu7P85RVrZ6ZTe2cBkjHVNuyTRW9PvWh
Hg6InqqkMrtfpX6+bmvv12Tzh6HD9IPOOwvV6+nK5Ht5RpbfkKpgwG676OZoLdZDE3KSnxfT+8Uw
5/Ww77fLkTvg4RD0Gab9zBkczTFrS6cf0oZZ8Wlwd1ODvVXIozv/F4PFv7wUqjGohlwNfv7rT5ZN
zBMBJgypsAwTUElEaqQ7rRnm/tb9FVNsH0K9/upQ/UYQpHZcvYVy4/XFhlq1Vo0wNW0dVd7ljpoI
ZqycT2CF6sfRWPwDNi1gObY/qVvGau5vb/y/fXT+6mtEx++bDEMoGn/GHc6mmfm6MlQq/LC+7iYU
lmGpFBbMqTjgR/gVsu0vrwc6H9EyIcK8NK8/b5QtnW3Ts023LOvfhlvf3/rama/NJQyvIfv+4rH5
68tBWDT3ITGpPq8v19dTtHgC8E0XwPOLjApnB7sUItfQOy9RWJ3/sGr8/mb+UeD1V9fbh77wihHh
OD8jHYcVi65cyJtdQ+0fR+Fbb8ylim5rW/T3i+10v/h8Pz+rEP32NBqojqxADgzf15+v8mA5uaVW
aUOw8JsS5+SRwFp6f10jP/79R/uBd/7jo/rztX6SYjDi8YvG6bGSNM1wKTFTkw4+kAhYygbfoJju
hLDfaKvVD5icpzuc1+5NhuHB/v/40DywREQjMmCg9tPIdSFZs6or/iBrVDeHlRStNo5yeT1P/fLy
9x96fz5++szkqphYa/cJo78rEv8ob0PF1wnkVD15qhFxqsiQEZlZ+nFc2ypKhnH5IvjBOgXVkh3/
/tI/rwwkkACqQ9H248xGKNXrS3cgW+AOiDqt38nUuHPtZPpgnCbU3I//4YVY6djc+Cwe2g2yM15f
SLjALLIdPlIuJdwP3qNkzII+TzCAOSkSo+ASlrmTGtU8fOhGAqz+/vp/usfYzhH3cMj1/MCmcf36
+pjkHYk7iy5mNctrRpTmefMmjUaS2LReWF+X3B0vYmuCX6x9f7rDRCK4jGXRaJghm/H+cv1BQDJV
bmP1Q16lc9WoMxdRO6ihuFoRtMEUGLCJt8Z86mfi6hyR9b9YK/58eVQyCAaY0rL0Uj68vjzq7Yi2
2pCnyMm3oy0cOGZZ7yYOtjcrtSvfSkJ64m2MCzU8QwsKf6VL/POd38UflsX2gxQEqvPrP8EAUMTM
R7CzeuiQJYXFV+kyl4ZQ05wshZu2p6A9Lojqf/Fs//WFQ3oXLpIk/4fZ5A93vpOTsHxmz6mP1/YY
RW2UlkbVnDbTae5IRXef9Tq/DXNT/mJv3z/Rq/d5F2kQehPsFdkegvf6E5srkZRyDds0KMLhYOi1
O5phPeBMg5GsmShCD9mmX6xXf/Fp0bqgXw4QKQS0EV5fdPGNYpwh1dCm1OJmySPvOPj2zIwwChJ6
FdZbVJvhI0fpX8lz/3xl6s+Q6jAKQDTzcr++srMsAQGTS506tbceMiatjFfLd0jPnHM4uc4FwNJt
JUzvF1ztn7dBNK4ctvlefySrIdB6fd3F7g1YLEKkXq8Ij1lCC/yf51yHq/Ngici4/P0K8pPYitVj
32xti6/WRsvkRT9dj/E/uMRi4LxYWBs50tJCDZCPXRzIxTwD/lQ3gHxgFnZzkd+ILZK3TN+cF6Ar
MPFkhRYb5hLMyW54Mlw1n6UdLb9Ybf706PGOI2FkGwHwsguvXt8TGF8KroG3HHyYPDANfXzXSIHP
PkSrs6HzOWEtGk+/uDPYwfi9rx55UO0I53/UXFSZP7M1g5BOt6hgwmSBplNverPaPllO61Tf8ZjX
/R3t7Ubf1BrT7bUYZeGkRVagQJs9jLsYSxa7OMGd1NXjINtNefEm0HUdzCmz5SfgAqZ5hxHNtR6z
fKphLKiBSF+nbz3nClBkPpwJa2+8T7NNX+BMFOZWQmZagWXGdO+FSQ+lyrarMHfq6jw5Fj2q1e6G
8WgUVVXfOYsTfh7Asfjvs3HIxW3nzqo7ZK0D4qwUckbVhTXrxdT4gq6MXMzvSGm0TQJIFSpyGL2O
TEy7394KjE3l3lrjOUCUWLqpdipok9nQZm96J68E0bUUh1APrdV8msLF/VZ2rT43XrN+WJkVIyZe
VeMliBDEMwckMsyDeqQNOHdLmCiUlc2bLXeAaxt5H5kHGji4xelkGTc9i4A44vsePkfu7HTH3FML
kmfKigsR9AG+/W0mrQ3K4/phql0Tm3PQMyrdvOwTDKF+vhLKYHwxaxXcaUQOghTiIKrjNUQ5wPAy
6xQLWh4wp3UxliESqhqbLgH/b6qlXZ6UzSA3AZoyfG4UaaypGxjju3BSTOlUUe8hyyPKD1R/hf6s
meLdTdDaluNijNl8P8+6Lxmfd/l0lLKGK7Ba+Hhjzg3GpcIAdGNBMI1zfh9QJVAId82Wt98dzxyb
k61QW11W36DZyueWHb22fBPnLJT2JcjU1twEFv1VEjDMrr/K8cilZl1Gxkl53iiO1masJEbYsnYT
D+qKe1CZ8O+CCjtW4quxl4fOt+A1ReFMPHO+2AHG9DwP7ePi66C8ki4EQuCiK8SpxnKytKCoEyen
BkpF5yVvy9Qc1uWaBuqUp0ZfiPHiD3WDJc3qXUm7zmqnS2QRVHsknjj7FkW0qP3BRIZeMMRcMJ8b
0F3KYJufUAGizZBdRyFeL3aO2mY0iCMDsNS+r0rXlqmrQH8eclaz5ojhsHxyIKryNagxE8k6ZOPR
2SSqTJvY5+pgjQToPODAG1KGYrq+NtdN1ieYP2N4P7ZbOF8czpB3y4J5/Lqn3HrUvoO8ACd3G6Tm
ambhYzdiBkEU0zspA6KWK6hlDQ9jMU9WwghXNHGTSwesyAr/0mymoj1N2C3hxaihxp1mFi1u/WLm
daIFSSGMu34mxsMP9oY1nuRDVpnFszWQZc1+Ri7alu8oCifKojeTzuhV+yPDO2geFRpzv7MnUHFi
bV98fAs4GEPPcONgibAUNGbRz28I+cWnYedV3ac0OaoHWCk+hLHW7I4MOZo6raRqR26HOUVv1s7v
ozccfBhxdoN0utuFFtsj0QtWeRXV5nQjFTzd1F7L5gu+0HJJRj0RnO2FbXbBnYZbTVOyofSQVsC/
Bhgr4rkyLYhVHsKlJENY0x6aqJ7WtG4rb4k5ccxG3LCYQ0qwzS0VW2jfGmhCIoAKUX6eVzo2MeQo
835UxR4fTvB3rnonkZmXH1hNODzltRuMsK8aL0omhgXq/S6CoUEKCXk+In7DMhf2wZjfTx2G9tRS
eZdflTWAhEvb4srjiybJ/bjuvoFE2BUiYm/tSBqr4DvdTREL2nM5l+5MCUJf/FSMQeC/db3emw9u
ZY4gwVcv/Fab6FFi6XNEBmOCnSP2FUJ6XZD3k4xOtz2OJdofshfROmxIIZoYVslkH3uSxkJQKwDs
MMFHG+KlIO/Mi10UxX2zdk11qKpIOPeT6U7vAlMF5hnd1PIQMVt5ysLV/1A3NSesmTE7hgUem3Np
VfbEMDKjU5xrhuQxzXxXHnCVuugDAyByNK6bzUcSAbI4yWZJIr3TLwvh8iBJn0uReVD+QHC8QR7U
AD/fLVHIA8aAfgB6uUdNijsL6Opbj7u+4csQzQhNKBDpm/lq7b6VK/XkpfWHFvA677k4NiJay9M2
IeW4uFEZHjEBB+zpyO7YjkIpvtWi7HFJk1QgTv1oBUAJZD7iUgX6w8K4Zlkc1BlJQjUynQnJynrS
w9hc+VNGk99ss/Gx023BbCs3luttcG0a9EVGEDHDIAHrAuhfDYQlMD6oYdu+N7Wji9SC0WYhPc5A
hAyT7SWSqGcBiEWRcE8DqZbH3TkLO4a2/i1gpR3KsmTGNyv3xoe6q+HornPWpYQ5wsksLNQ3sVsU
UHJyw7Sv3M1x54Msh6w6OE4GUD4rMl6MhVAsnVCdsRNNTbvi0NEWbuBwUR7GWN9pMkBWszEBraHo
4P1Y7Zclr4YbE8jVi5d7ZQ98ljCgGJFVj4JGwUwluNXt0CjK7UVYM7CHtjNLfUACuLWHEhLtfW8D
ooujlmF1SjIbPDXhrx0ma3QEWVLnAxSL9qtwKStSB/rkHXF8w9Oo6/LzJKr8avByfNXbwgQvoTpp
Xry56mrKMlfcsgvu2eYg9F8AAg12DB4Mzb6ebCmSMWK6E+NjHzVcp7A0b+TYe0NarMwTXUtuTyLQ
/UdQYOaEYmoI1eMaLFl06kAJ90kg4NiCbQn9E7hLK3+u1Vbet1sLeTRyQZDHhlfZ1KNGVX5ZW5c4
FV9Mfpr5uNNOcyuiJ7g2q3uoClRMoCL35stW4ltRPlTxDDBIvftIchEPoV8uV0wc9jrXofRBPY39
bqGEu14DqJ2X2tVDdVy2qMROZemPS7fa5y4sQysuXE2xUPGFg61eQWylsxWKZ6GD+Uhw8tqlS55Z
WKbMZU1aY+wWaPEsv1pKLz8zULFoQlVmqEFD5yb41SZYqwMVU3jVQmA38WWb4qFzK74tbBKKZ8ja
IKQQIzAMx2oiijHeFAq91KaYmBKgZY1A8mygn9Gu43TXhjXAlkG2Zn9u8Rj2CSNMVq/KV4177rGA
NmnEC21iJJzX/GhjzF6velFFcLm7OMrCF6pJ17nFiIrrc8tpUzmj4fAbkYt5uns/W1q+a1y5iVio
VpR0DoOhiOfR1c+GierEnWX4RIRzrw5Rn63LFSbS8OtCIUpDyM/tp8aYxROYpqGlwK/q91vXLt1X
HBnWKXLHzTlGg9b1bZP5ADvmaBESPJyNxiprRT/eDFteYBcfvO5+9lR/VWTh3B27oOlYxYzOWS5b
uEB8jOq1Pm9G7SMILOkZxeBT9Riv3kw0ldraNkfc09FZAAoIfAzDVqWOeQZ0/Q73+QwSyBjyDV/b
ME/nbul1F/cD2lPS64vFiTWYr/pSdSE8WFEvlcVIeF4+VjBf4FTljQqvKXlHeUa1ujFWJXdzSzY7
HD9HKP94/bO5qWOpquqa+ENzOJVC1VQ2YSbOGO3Ih9iGbjf76dw5Y4xp2daXoYTyZ1nDi4HI80s3
ClC9K0q9ZJOeQr4zNVuUzLnL2JaukvVkFlKuMXNnw0iqES11vJnSEgnvc6UTHUyA7L1+uYNni6pO
KwD0hyDqlyj2XARMcW7nEb/Q3IadGUGVm0AJD+cUZCA6qKrrioeiH1kTbdCjZ3tgYzx3Ou8Y1toR
12xWO/w6SjAUPJ4oYyHKoK/kW2PlC9xlhIKEFEAjBVhaKs5c9vI8ihbsfT8bphu7VbCMB6QQZhar
oHA+OY0sPkPQ6nbb5CDHuGK6eCurLFKp7gLpxO3sVO8LOiywMUrFGyrDKUBJBnXjojqkRUDlKHUp
Jy2gajQmCLYaVQ2c3w37Pjoau/sssYsS9H0TaViW1gqD70K+c3Ayh4iRPdpxb7xfwy0sErcbZXd2
AeVQhSwLVbYnOcMy1oClu66G6R36sS3fz+xdGk2wFcSTq5HCGwAeRAwrSiKULqkzr8ADk7NqU+ot
0HzDGZ5H2b/J6yl4EtocroJRK+NI0AUHPd/Uy7F1PcNMJ15txSRETibFmTG6B8PToMeR9Z0bY7Dn
eGJy/q6kJwIGNegmG42w4c8nRFQeXyi3lQcTvV8eBxqVftoJe/5K7J2BoNRoBhNmYk82eRiO6xmi
LazeopLNS9hXkHinTNdfCp5S3hRcyOwVTeB0h3LBe8Jsnp3uABOxAV/oBgz4S2fcTkE0jnbqc5+M
EyBnq4avpVGu20CXDt0ythdj9avtPAe18YV7OqMXCJpCxarj7Bs31RxdrcRev+UUi4sV4SnFkevz
llmGrYt7A2DSZddHAufqxXbdIy4gmKF3jOVMThtM3arQ7dty7gC3hIsXgRWZ+D7iWg6LOgS1u923
Ctojq6+5PM8FdQI/vgIEn4N5emNReLwzfODFeDDoosatZWcPE/CRAKwcO2YqATigvBcbpW+us/pm
onmAio7Z2nNZmwTpssiy/NHfRUU42tKOIXZxOtO8tvA0Kkgu8baMlHR51zgQp82GisUKZxvyv2bY
PYxsOYojHYa5yq6I2fBk/ogEn5IBSpv5XIU1YD7UfWFKsO+8nVwoyPxjbwxXg/Si6BJKFsg2JKA5
EZ6WKIi6HEey0J2BxmS0vdQCtV2g1XBoOTOJW4oYwHbQowYscSsgmcFODeA/POQQXl78SecLABs7
eAyHubmR7rjWD2adh1mS54Wmwmuh54PgCEf74ASSXc+hLSLumUf5T+60rUtiKOHcugOmFhY2m+wH
ioIabL9B4+LaqKsV2HqOZCeWlZED211HtK3djM0nj4JpvXSdvYgjgzZunRz8hke+sUNxbSMxnaCh
Aj0FAKxb2L8AQdBp4DpNuaNZ9hh6hJZwQG09mUxFDezT67ZO3U94+OW3Clo/WmpvYq3eFcw5cx4b
/Ec61QTYEbg1lNEFVikZEqovihWz0qhkMhau2acVsqztJEhUILdSd+ETQdnT9tTPmSUpiqf1XQgQ
EBiVlS2XrG3yPDY0BV2iF6k/ARYxztrKWZF8DFAb4P1u+uaWw3YjjGljGXE9udzIzSdMYshtFLZV
iVX6ICk79E1rWyiyGRRMcFitgcF3CzBgOAwQNo1LF9rApKH0IyE39UA8A7vHcN8Y7OCxB5hf3o1G
kEfHkI3MiLvCDgQOb5RQ5EyAiD1W1MaEVbdRIA+boXC9A7OsKc3QexJwsXrochxdf3crI7jtInuz
j47YvxI48oIdf+79g88RK48tQYc6cQRNypjHYPgY0A4L07C02Ah5NWdIydG42FdrtvWfwi2gQtNu
bvjPeoOmzdHbtq70tAnsRsyoH4LVEfmjzl21Jt4UyeAAXwp9axO2dJwjX9tf2lq5qMVh7SgcKW0N
PceqhJPwM0rfjJ4srES3bOZxtBiRfWS3qjn9jhmWJrxl4tmkAjOwXM+KFIgRr1AM1XtkCLcBpjuB
iIDYLutwbGD6G+RRbbVpqMO2ZnmQlhVnSI4WyhbnpQQck1qUnpfS4UcPBWaOW3oJwUYbYU+DaFzP
0wcLcdvIVmXXyN4mUgbQ2Rnys7YHuAYUtbyorQPKd2+niZjuBlmKea1wTlnrJt5ZteSsnlla3yhs
CeQXmHlws7lwiZPC77LvkpX3ZZfTPCtj0G5Sk0TAJ0BKTzUYduqRS+5Gc6Dp75w2Vzp2/Dz7mq+q
3c5dtBr2GWM3ktpt8DIIsF0f3FMhbuvZn2Wt36C2FTpmNtl1B4IDwjUpaYHs6sVQBazL43BXDCIH
yTe16iWwZCATPKrqG+Ss4MUc+/be3Qas1FKH4E2Hxh/RT1Z0Xa5bGjd56uSed1MIZszn0bc3een7
znyn2HLeuyBLge3i9HkeAtJc+oBMn7sOsmKRzrkcnQOsCOFfNmTlp7aDH3/MwZCeXU/YjK3pleGO
2dwvjAxPHduNnczC8QXwqF6ecAFxhm2xAeWxNqztjb8U7mUt1vKr0+cW1vresF5YPqb+LTV07p8H
lGlh7AcUEAf6DCXPO8exPCXVjWqE1tBKZ5FB1FcxGKS1cGouidUYLTP1sCwCAw82vmh3841PA0dD
DsxRyN+DlUyJa0IRCO5wzZlkjWihiOpomAwHNvINZvmAu+RMcIqZdhPkKViXlaad6Kj16MmaXgO9
x3lIu9oOOLqW2zwmgQzGD4QsGHNiOOzGx9mazZcJREEBv9hgLAZpq38kgblEc6f0Esa2O3YKkXy1
8MRGHCSvfS80CZOaGiYRo8g42AMNnQ9EvvPOroaar9iYapCfxJ2c2xbKYZw1DlFTDnkA8URuWktv
jPCakx0ajXPMSSwi1cf1OUXNtIs/sdSVzf48iLuyjMQ32GK5RdE7FF1KH7rgK+uDCcUs8yYUqILX
IZnQJTJ66FejZX4PCZLu1hxNKRP1Ni35GpN2Mur+bPXQfJlD1ntA+DxGVox9xiJIze8hLtZkayRr
P7cfwUq729HP5uUtELF5RZyz+SoexM5VD3KtL9ZYK3oOvV/X5xLVWs8VBtahsim7d8Jk9nUBLdkZ
jzRsVJTW8Lspe2hjusd5m7yBcJURRIwbtWV7LK18lSc6IZzcWSksRX0KxofMu1FAjclAGpIcRPgK
EwEwr1BBw/HebDkQW14VcTSUFjl4wbaRxpV183BYt3ygcxuC2UokvOoxpsFb3+XdlNOKyr3tHb0c
hmeh2Vac5bGmHMygWD4Mbk+nwfbz91M0zV4CJRtY2Mg5pI/FzvuKcdGufNt0jWElz+tMRxLDxdeC
BYumUuCup2wrHIDoXtifllL1z9wdCwyHUeXXHaOqKEaTOF5DNvfDeMDHemJB4CQzLxt4tq4mN+OA
vNDAbNKvHR7OLuJ1NDpfZcxb7KA9U1mYlBZbP1lHbXV03hvKZ0400P91gnkKRYG1Ea2dMAGdp5uR
YPF7Q2YZkQ6V5Q1HFvq5vTFbFvVTuPlRdAZVWVPViBH/n/YkCSu21fUf6eeWnIA2fNAHMTc9IHEe
l4QEpWo+Gb1dPY3FmtdnzxPBOUf+Y8UBx7+PJd1cN8lgXz74jvLa66IyxS33foRhhoTkHqeXMwLx
yRZkpWWON2Uk2J3+85C5N3LNhB37nuT0ZZMpWKZ0udDyjgQg4LBg6B7hZ6kz91iZrZMnJEqVbyNR
55xCqnD5nMu2Rhbb4MPDXePM77QMje2wbcPGLss06NCNofpgiJbj9krfIUsFc8g9QcBrhkNBZB1k
Ot+rpvPI8/FJrcriODRj+7kdi42nsI02+4s9AwJlotWEX/yyt5/cLULLufd6pxjHFsmfhbDLo0AX
+y0YVDUTKTn1733lhCe/D2klRrBDmW8E9VqwQfoZetSc1MuUWTZ8s8FZPqBtmF/0suxEE6KADsaw
9NWp7jcCKtnqWJ0zWiAOnLqK8/8UoYVOWzIrynQ0mHCdWqOW4AWD0ksisfXhuR5W723EyahgHZ18
ohQ4KVu0gwbxQIN7e+tFQ5GnuN1aeVoJRrRvqf44sVQ05LJrLIZz9lYynxgOFdT+5XtP/EOl+CqD
IXhm3BJ5h2plFHlqe97XazjeRf5g10Ht3E1az+t9iH8zetvaqgxuXIyj4yeP1IiSnkBBd5kp5fAG
tnwNPt21Osxufz82/dP8mgktmgjfcggOwWZhv57VunW3+hwaNQ5AueB5cvx7U9tRyiLnoIvmofxx
vf/qbv/BrPsPt/5PWIebby+fm7Z5pbvdf+J3B4z/T99GlfO768X7p8X43GNN9H2Wm50V9C/Xi/tP
H1sLIjigB4z/d93dQO8o/9//cBxwDnQ2Q5CqDiJHuKo/KWv/TmmLJOrVOJ2wcKKuo4BceZAiDkTU
nyQVapwJ6KtLimUeSpUWcym+Vj9gkfXOjTQNXF5BMZYf650oaVCjFIfpB2cyVH5I3Qd9ciqktSSg
jatnOS7ZCx6ugJEmRp83WUZAHOc2IwPRRILoJ1GaI0dmpdvYLI3yJnKINTzSQdsYpA0WdNHV2DQ2
EDWHCJaAa1YJJSFhbCZiy+/0ZL3npoqKp2JuyqesmbGYNpsRPLbBsmd9zW53U9fT8lSvo7wzOMaM
B2Z84mZS1ugfK1Vl+QEYQ3awDG2qePZW9WFE1k+uF/EMzcH3JnGXD1vQJYEPg3mawQIelMHZ8wSB
kuRKC/x/Grl6ZdI1VS3JW2B7gCqsS/lRyO5rBaGHhYYahO8Q0yPHh53xWptY99w+4khuC/ItKF6c
28AnwcHJrbvKA5KaGsS7NRTW5XoMnSlgvDUxLrbzdjwY4dgz3KeZjm3cRmrH2XGd/WTQpnkFJpWi
ysHr/8lj04GuWTGpIxnTwv5KBKFjxE4eVpCwRFOACBwNyMguuNlE4D3wk9yqlse5CEF9Dp5575i4
5fhwKybRqo2KMqEgXNUhXy0zOwXD4r2VQ7N+CsOsjk6WabuUeyQF4XuImiWtKzaoWA++vi8mDC10
Y4KswF1DjMzBc6vpvZvtCFx7WZyPmWZCmqD6AW7aBlRrE0bYL1U7lycTjzwjFKJ+v9d26H+VOUbs
q01RWiRlY/jfuF24BE2m6UQ1dCU2qGCtL46tmeR10VS/qHXojKNvArFIXQ2lgWOwwO2opAtMu/CJ
Fktg6asHOSAdiseMnImDYFz3ZDpb/711WrxFJHaMRlJ65fBENGP9WEFnrw5kMLDx+w7zfUQN4QeN
Gd49iWECq/rf1fQ3IKe9Gw/+vZ3w8fP0Vf6v/6M+v8jPf1xSf/zYb0uqB2aav8DihOgOXfuVqXD3
OAToif/Hbviv5dXGyGCzF5ohWi6gnSjYfl9eLR+/IQSnKKJ1byLi/E9WV2TLP62uloeZEQWXEzqo
uZDevt54xQoDl3Y1FVlvtcYpE2TWSWRS4aFRgXcFkl4ebLVtAAcN21xiyxnXd9u21tZlLujtJ6Zf
V99Vba2PgueWzdodi/NE5+dkM4wrAa2DLZYM5ASmO9GfO7yxyVCsPcDJQomvXiP6SzgYz80WeokK
zeYabQTzKoae6r0s+uBgN9L4mkE+fUsKl3VcPE1z3LY+Aq8p6HqMsG7CaanOed84w6VTpaBpUfkf
V1GqOJdB9Tak0U5c01iWl1K4K5qs6IY/d4RV2gpdksMwbH3H+ITdq1LzcuAY6b4B1oZf3xjcpMuc
5QEtL9zqchK0DZysnfFEcAJmipS7p3UYacPkeiSTC1dhTZpyz9HqOht0gCirrCDOh7kqHqXI7fnk
LOggD8GQleMtBDB5ap2Bgs7oSvzcTeB9MMdA6mebLN7msmUF4UxyGL5luU8wXl4BjMjDnC2osvv/
S92Z7daNZdn2Vy7qnQm2myRw64U8fatesl4IWbbY9z2//g7Kkbeso0g7nW8FBBKOSEs85NnczVpz
jpncw/sPOVkpdqDdglqGmbEhDsKLX+Myj01Oj11MVsUDc+xodwt29qko1xzBMPp3kzX6ZM4VgIMD
umvoubu3Phhwg0QOi0pRQyIx0haU8nfFzqX2Si0NfJ8UeGuf3RkmTkop0A8r2jvyETi1FdOymqLQ
P4USKw89ABVaD14uyhwtCjBXVRB7HXGVgWieurYCQ94CRnPVTG6/9b008oEZQUdC4upq25eUb93O
iHLrYE01bVpTdJ23RH6AOo0UWMmphVV2i3KCpuP0vWW/tOToKQ4dSntvVp3RHArQG5xABw5j7coL
mlRezQxSNEZgJNy21dTkSMql3t0IGucMrRSD0RfDCMalMXkpMWJt1dmPNuKDO6uM85MglqFdIeSN
r1kdre5GiaTM2PYIwuoHwmfEgzfZ0bdAzjT9XKJVex5QwIRIzcjOyWgG0gFnqu8p/6XGlUXOXey2
BUeChQA5FdzXvRmP66614KH0Zta/isqIaSPKUkhmK7Ts17oMKAabhdoEe840U+8qBcY6tzGk2t4l
lFXYMRgGIBil9veT2sMKkeyYQ7WJMi1c0rya2gU5lP3ZCtgtbJBhjBTh8LusNHZQ10XaqvcGCDxp
4YXl+CVrMQcviKnlaEWnMF51fWqTzmQ1yo7WwcgOZ7A4DBmddldyUKzdDnTbPRVljMFlPgbbKh97
mWiewvdcGCYlkUk+CR4vMsKFfjmXaagmmiSp7IIoLusNmJGAhgQRFOjQ/KY4YxaWy8UwQVK8Q2oR
wCQfGYtOr5SKfiZ9pG0cedTMb9WQJcJFPD/6LOBVcdeyB2yoRocCGlibonoLcOmi848FucYKEd0E
l1AcWlIDCmiQKSJ4KeJURwLeB2csaJ2+SjPS7b1WiwB3Z7Yu1W6vqHwpntLXe78gfQbWXah/n0Sh
XRXqoO5so6dMSl85ejOtQW5XfZJTK21sdWzJd5ml1oGUhPlupFhAcLdcicUA4WSDcApqw5j72YMl
jerTNAmfxPGJQDMVOf+XQWkbMk0qQZAQlKS+dArDo7qO+CqmYUGODq1oDM8ULBGlERwSAqQaS731
93Q3vcUEC/48tcJ+lJhYC6e3eYdWQUPPOTcLO1xZpQJGPe28EmBDb9uRU0bllOTgJWksr8q0CfF7
hhns19Ej3GnV6NTosq6ZfOwEdY5/QS3tHLSTFOpY0mtJtbIGqZHH8FlrLeEcYHak1PBWyLRpOqDV
k1F14eNRKiLQLICItGtkuROHIhcRBnVf1S0ldXBJ989p6dvLUC01QTNFlYEjdYs0ymkfkDhNBLNX
XJm9qiG+coAClR2tlb7kmda8JD31rhNu4gRBlSNnMqMDbmaNPkEieEACJKK01jLU2gjv/PBuM8/e
LeelhrIaQKOBVNFVWRaVA+CeQZWXYavwezGkdDOCfgSS4TDtAIVSDTi20O1jcC5rEh/JrsaN3nq0
NHzCttt2SVqPBm4eYx/qvhC46xBfSTqSIozQuo0GL6rB4aMKpnlQ9f5QHvSIL5SdvvJs9PkYo3Sh
jYqerh3B2RHyfBuWtpm7Img5xPRo0IUre2kDeJZDVHugzGf2m8iwKZobQ12/salHgD3YzbBEFyB8
PmCRfgeDkfgr0srrhopVUiI40Qb1GXllMN0RXpPSoKJ40SOaUWNjnVJgNM9qrIXF3uc8Qb1/QADJ
axHYuNvmAES+goRDpIvwQW3WZc2Hp+NHPVgs6tTqjKeO3GPqaWMlpuaMF464QcKiOJUUEWFgK1NJ
UuQxpBtSY/YjpmMNubnYatMo0kMgt/52hNXUH/q0lekuqvzOCU1lmOgnAswH9WpCvai5Q1IF8aoc
yFe+joCXaQs17NRnf47NdBJlKmxXqywIpT07741F2f/ccEf2g2+1ucWkQrfilIAX1He01Fmh4oqy
NRA7PE3ZuQE1PjpWLxtnOTNJjUC2Ro0zmuXjr7Xi+blrcfL7kpSST9YdfJKT0UnjLWBnQsQD2qgu
8WABwV26SgqN4ihqqz4r6NiLedLR82div8KnRGnQRZF+anEWjYZJbFPJL8NrQn+yW5TUqvEgRYNJ
u0zq4kTdMXNgY0xK0TccVRW7etNzbuqBBm1mL/MoBRVbc3gzaFe1Vu3tq8TU5XUEWWdaEUCIK7vx
6JGlbsgbQVmb7nyp7RClR6+c60SxxIMPsy5gLI5XXToE/nNLsNdzJAYD6mIk+KBRms/fKWW4Ypmz
5Q23o9bVxp2fSUaROqlhNOmKvSGKonRohxUSTMU7tGQOTTeKNflQBEd8+8upnNuBjm2X6jOElLa+
SkcjuwJSaD5HydwRxcKtamv0MQyVDI5LtTR6Hd1Ir6W0ogqCbznaa7SruucWTRc9C8Q3xmq0KC3D
gSIa0Z2Dl8kLk/3RcpJIS548xrZ8TGl3GWvktVOwhQQ4GkRaFSwFYjKj1EQF1HCLGgoUIjFrm9Kv
5hsKieDSqK/YdwVHZejVx4ze3FkFAnFnIYekf0hZ0Vg2Za+Nbo1iWVo3CkuwnLMfroORRExgXQC6
ykTXysUY29WjDMuooFfetqTA9YYpLRMIVPE5NoomPmP/InavjTN7M4VE0O5GcnDdVB2GcIUSpN15
tWy9eLPW1SU1z3oufY8sl5RBI26lrk7jBXoDahVjPLa0z9jgCxqSG6+VfEYzCJ83KEDDfdF2yrrz
ZDPYgNkpbiZe1XGlIZ55SkITQofgFrZIPjB8eaF8jey8PRPQXH8zg5DAZUUOUYzMe0cY4shZGPWa
3rhEojNepJ7MaIcMN5kpIg9t1Kh2D/ZQSNnkm043oUdfWZiz91OgD+iEwA0E39I4LY0VDAkPtaUO
5g+/QFrTPe808ZRLcbTPm04jewMyR+PGU27NTSh5eEE4NOqOhguPhDL2i7SM60Sk7Ku9yoS1nwdH
SfGI1MrrisoG9BOZFmTemlfs0u2XNKVdEg0NQ6KhhAm5CnAipwdUff2CXW53F0wIdzcTKSBXAgE4
6d5kwm7wl7cM/jnkbEnWD5FccmTn2xRCAQAFHDP0T3LFpBRl9C0IsaFV0mWP1jd3SsQff5VF/6U5
ea6l/Y91xVTpAhqG0AkwwHrP8fPiNJgTIp/T0EEsMiRM7zCr/dso8+a2FyDlIBV4MTp2qlcaWvnN
xMLe/yjM/stPMHsfLz6BOaf7yeQ24Du/9EayWJZEqjNRFqnsncgI01cecqy3n07pVz9+38+u4Y/W
IO5zHkmKygkbjbula3M5+ic7HDKtQTXoxbixbjMnxGyZ3gYywLnHASPbopFtc1jUVTN1v/MHzY/w
4gYNTWBLw9yqYwKfHWQ/XXpK5mNQL6UoHie6pmZZp4XbitCGOdHnkmMTUQSTbhp4/uzimFCUUiCj
Ckyh31GECgr318/i8xNH/sjR3zIADJji0ibVRFLuJXqYu1T79JUiOL5n3uhf//lVNHyf88OWZ/f0
x9umkwjOPuD0QJt2AhdP8HChe9mPZJh/OXpmA+nHhwu4gFhryiYCG4R88XANWm0QaCjLyghrdCZw
tKycWsrxPgLRm//mu/z85GCgz1ZOok0AjqsXV8PR7gnkzyQgEAgETdDQh6U89zl/8058bI7MbyWw
cJXuCI5hquDWxXW6ArOFDSkIO0TWRatcMtivemPVOrJWZMtYa0Jv++uva/6VHx+kZeLaxClqC0GU
xnzrP43S2TzL0gr0B1JT/VbhGL4ygqDby0Er7uSpT19ZbgZXphIe/2Y8fvoOuVV6DSY3O0Pm362H
P106F3Jhi1GnjhCjSnX8AYC8o9ZkO6HcidTnX9/ozBj5eKc6LmiYIeAgbA00yMXAVIuwSEPFYm/T
aSw7jT2wMEQJgSdGB+mSVC/DhIAZGA9WaXnZ2qhM7xRSyn369Qf59CXzOZh2Z6/iu3n04omPtRyp
mmSkJBZY854kmzhCKBAKfVcuY7IOSST77cj6m3lQMM9rKsZsbOaXIytE4j7FoPFcozGMhxQrOqat
MLLJ/0gyuUND5VsTEbdxRR/3N5bVT98z0AbZwiI7j+rPvH4lquYzcJC6SWd6exnTf86h0Krf/EDn
CPPrp3txsdnwTSYa7m8d7yoUjIsJvzZMJIZj4VPP6795nOJdxKbfElUMv7nQxdeIpR6EAK8OHDrB
fdkXFxpr0cqDTtZ0wkF437adGTulJb4kNR2XyqIE+ZsLXkxC8wVZJZlZqSzzKC8vWNhRE6gw3Ny8
MSm8RhiMkt9P359ui462yXI5151BSH2aWC0AobPgwW3itFhWNvEek14HpptjVt0gGf7DFZovjAvO
l5u7i5a4nFtF6ne0tAvEp76mPiecjB/JB1xSmjEWrU/BKehGZoQ/HiXQEEAU8A8zu34xFyB2UQq1
ihC+81o4SeKTrQOkFb1LPP7ma/ubASmwVnC8mJlEuj3X5X+a5Xq5H+WQQ4AzeIik3kdkwvZ0Yc9j
89d3NcMJf57i5sE/+5GRSVBtnfc9H6+VeMKIarR0kMK4I6WAMUnBs2+6Y1QaU7TzJtO/BlLsnVCn
MAciKG1geA7p5K07PRHJsVAGQlt//bE+PwFdVwVQRIWwODokFw87o69bYM6jRDxxrPMAYoKUbXGU
zn/680thU+c5c/ME1F08AARrGJ4CP3CVsrtHo3Xfpe09kPL7P78Mm1fWLkURinV5RxHirCILKJk3
SmRw9EySJXx6HRJ/lfwHD4+2OFgfjZHKIPr4lSLIN60OWafb1wR8B+HknSy2H244/+nXd3WxRjB6
dFr8c+ed3CmFteLjpSiwJHGl4uxgrxNtqDbz2g1dO23TmFef/oZ/NKSse/31VS9OIu9XhetDBB2N
KW7mcs9DNgKydsQzTDw2QcacNU+90bZnu24Yp0HQP05h1W4Ti3ZOY5Xpb/arfzM6TcanxQYdShM7
1o93zWG5t4Axzet/V6hXppyoz8jB2BukIuUD/fpuP1+NW0Wxi9zCtrnuxeKfpknR2mYpOWU1Izgl
Ct+iuf835oLPF6LVBxUDeii6BfRhH29LgQzhQ12m0DkN728CjbP/6E1A9/FOWYOCIQPz/XgZ7KxD
OMsUIJtMmBj5jh5KnL+0rfjTnz46we6Y0EnGCvd1OVB6UC2+puArKOtoN7/beCB2/8m7zUDQ2YtD
GWDGNi8eXGIYnBFL+qQWEqw99dZvKVbyfRQ03359P5/Wc4Hchn0ge29OS5yGPj46g8ySKmood0S6
MuuD8f38/m7+5iKAdSyBugOH3KeLNEjbwhzFn5NoWXaLV6d+443SV398K2BYZukQmZQc/i7e4bTP
SzpBmDNiBOPXrC/Zvmza350sPw9pJGMQlVCQAZ6lRfXxgbG/DdFKNJ6j5jClFjr31q0hVbJ9tuOa
Hfyvb+pvL4ce3uasbNOkv7icN9YIGEdKpSqi8PsEd9K2xO5PzLc5LP/8UgJOA7sgSnafXlYNOaFC
a0ACQhl7wyKxw3wvxxyf8zK0TOfXF/s0JCgCzDmGHNBhunw68cVpZJPVgQ0j8ghzkKiQLOWAwfeH
V2EzpyOG4LTMeADC9/HLkqa46nQuA7ac4VZTccXsCi/j11f59B1xFR4a1b95OWbN+niVFmaCJCoc
Nz5H537TkoxFbr2WmjccBPTyN0WHT3tjroaIg0mIfThbx4s3dmg1jL/gyOhnxOGDBizBRclW3oxK
R789Ev7x13f36ZvieoAn0ZOwUrCvu7ieHEVWSUvddt5LypJQuwXy/Gjzx1fhOlCrGQ0yiYAXE57H
iSOPStTUQSJ54x4dMsdByxvK0f/TkccXRcHGYn9G9caQLwR+YzNVhR72vFFpiWma3mmDFN9KQb/9
+paMT1uZmZvJzgzsIuoa/vfjuKj9vs+kgHc3mefuzo6HI/Jr9WuKGuFQ4LIIkBAU+bmwaXZKuq5B
AvHHCH1HBTEYyzIJKg4NElR5GQo0MBgguNE3zASFJgUTQSb6qW0645kMIw1FFrb7k6mk0wPUGWoH
FD7He6E3ebEvvZZGlFkiXKRxq4fXtLSp+zU+hCcniEXpb+OaTsOG/uVj6fVatEuJr/hSG82At3o+
/NwPfeWdqKnXmkPzJu9cA4LufT8Vln+qG4TYCORk7arEEjUtagQNB3tQgDhYuu/NAeCaoK5sqaR1
dwMuAObyHj15JYbNBCTEOjVhrTxHpsR2xzJbyqK//jo+j2OLsgMnZSpoLKyX7w2a8HqIWpJUWp89
bB1LGY2n347jz2+n9b6W0l2k3GpcnvyhExTwx1kedCunnIQbxTtldssespe8kzIW029KZ5e3pYFm
NVREVdDOOAtc1pbzqk8oERkSspG4fhsA5qyTrPN3f/bwuAoTKVVOKmRUyy/LyJGFN9VA7uEAO2Yr
jit/MRlSevvrq1xOpFzFRmNGBZCJgJLcxXTtJaHa1gEO6Y5o932EobJAy+9xAkjFbw8af/PgOKHx
gnLgYCN8uV2IIwxDOX4Yp+3B0uQpy4JP4/LHJPBHyu+7POWf/zv/zCs5EBWqq+Zdo/w//3YMX6u8
zt+aX/6t9fd8TsurL//Sh9+M3PmvTzersT/8y5Kg9ma8br9X4833uk1+fApCRue/+e/+n3/F9t2B
R/nv/3rNW+jq/DY//KjyBlf803f/SRd+y1N4+SBhnP/+DwmjriI5nMtmcN9l5mqTYfD/FeK0jEjV
mqMJsF3P4sZ/ShgJ/KOaCeOQQzcH/Hmj9E+FOL+PrQZSbmpymswv/hMNI0ODT/ZzgUNlw0xu4Fx0
4xTF5S5WkLo1YJg0EnklmjRj5TV0dLDO5Rk2P6exYHNWI7cIazV9UVJ8564+c+rJFwZZnxgKo5rG
Keh9T8S5BZXCSgd4QwNRC1iqYbjlPh9g38eAWbBZFdarNcSZtxoqwO4FeXcNAUTYxUK4PoHRhcZW
kz3vnpJ+bC+GroJIO+t3igqVhwhAj+XkIJBbYpO1UobLUWnK7FWkuImJI/yRdqI0dkP2iZKaenuL
P27QI8fCp9Ms1UYIklL8BlX8m/YjQ8WGbUnSm9YMG8xibX0zwKBDvBMFhrYoq0qFY0aji0wW7UdA
i9q0Q3xs7aGSrywam18jdji4eFB8aUil2wER9kOZpG22FdlAAsLYmKDVwWeSCpPYXWWVLjgVpCpO
CinsGT3LeJdEoj6XQA90FIOu2g/+xsyU4LWWxEPuaSeYEk5HPf2gJs16xNweDdr3NgyuS7JdQrfO
sBtjxYEhVyoyZkqb9kOUHyU17YlsqysKqXV1YMOnLQ28NE5qSwc+1qMX6zzTkMTCOtZ3XeRD1Wte
hv5EwXeVZcGeCIZFjDnPRTc9bnElYgLWA/NGNMbB9jOX8uNBT8bl1Ogb0pZWZS2QLWCYG6fyWJBS
A2EqzctdX9VnDH1weUbSvyBnBdc9cvWVn+Atc/Km3Q1DfZo8Fd6kqZP8S8ECVfcYP016PpyoXeon
euYHuQEtwcDgILEJYuO250MivfAfYN1rmyqQ4utU7dCWjp3q+GwC/L6q1ulAHAbWVB6trt830PZc
jIkRaL2AOl1BBlHZeLuELDt+ED0p0bLC3lDjlw+mn91SQF6oVfpQxI2/oJ9EnGLV4kfHW1+UrjUV
wX1XqflOiMrG0VtaAWqqYC/b34Vp+YsM3iGAImppbtxXh17C2j+Z7HQllZy7HUqGk5+JyICrrel3
YHMkf1kAH6wWSk8YOC5+kFppsYEmchPqE+RX08uwvA2n0IyFY/PtEzmXnzpNLly++wUGTJcAs3xD
btVNV+YbswgBdkzQ7ehf3+MHWKW+1BC4nfZXs4iAJUPRXQUQDNxgPMUENVVbIy4oFpfp2B4TttL8
x3EXJO209zKhrbBaaSscUmwJcyGuwPJG0lYulRMUpcyxwbEM0KmKr0oGTyorw6/VEOsF+SvRN2gX
ceGiFHjBkKAdmr7AvMSWczdHi+xNUehHMYscgEVv0A+XiWO3Ze1a8aQGyOagLU1FX63qrA3QMGvH
iK2LIyLJO9atbrsqqpYFd2VfwUACI0bFXeQrvR5ewHR96zUlQyGTKifs2km20XNpPCA0VdZRgsCU
MD9+mka+ueh7yH69JPnqzgR64K9x8ocubXWDFlOzxcnZL7OW8t5K1SgSgzgs1yPyA162rG2ZCSy1
tBaTjVjHQe+IbZGtaJSe01J6U6T2XAfFm/AEQlqYwnQJx7y5I3EEbkMw3MXmTPfCMRM0DVWmPHEt
5tqDbHiwFfWn0cwS6WuqlZjyMV1WVr6NoGI4IeEn7Kix577WNmcBuc+s00AmzVG1lFOYMxXGoU3+
uJdLV7oIdlVYkMVe63vmc6ctEv2cdBF/ifxOZjRE3XJHuKok8236omUl0JS3LIIYJxLgalpXfq/6
1HurAvM5saUlmV2dg/ctxd1bEP4weI/Y+Y4KAlysaQR+qRlKZNmzy23UaaccTxOYy5wNtVsX8K5g
H2RnP+uRZxqIeis92xBneqVJ3WkExYNwFd3sqjMlMjXwv5CxibQMogws3JCEOtjR+ByNalHE/R73
3RGhOQhB6K6gWAb5USnL0NVtaGWgXUtjz6GebFd+kHNvfms23sKayIMt6k1M/KVrS+2itbC997W8
1vTCOMUsltvCa2CuicDqN0XJlCF6CQlE6TLnGIupZsHw85qu6GjeelrwxfD6J9PIzcNoPzQ4TnOA
ZEOH/7eGLAZa3h2jaYtYu31KKSA4pt1uoR8a03awc0zP5RnXLKtpX2NzNhj7efngVzKhRN5guQpV
kGWgFnukW5imw1dmutaJAt84DiSf32hQIr9p3fekSJbaDDVwpLqOr0ImhzFOru2GqG9lWDdefOCk
gWe4KM8h/SkHHKj8bNScxe3skATajbBeisboDoQkIbatNtXkncuyPsq4pDeYdDw0S2WyooGXf7X9
9lzggegD5YgYbzdGyXWsbjGcoaIKndLbkTPqDlrGPiBfYLo8SmF78EcF468i3QP4QykuncuGHqef
VVuQ9N+ZfHsfACfuetUIzlSukhXdtIMlvRXKdTsLtAGEsTl47OyJWoyIiDjy7KVdxBiUw3itQywA
yVfGrwXzZF7cqdpXmFSYp3Wnir6hHKZjnp/ZG6zg+LhydcQx5A46G4vMv6NQxmumMBWh45JIGa0V
4k3DjWiIH7tNpeqxbLchZX1abEzJ3sKfvltCwh+BmMuUFu0AlCPqN2nWnsTE5PM81YhwmVHQ5Tud
MF3TOnHUO/LKXrGfdJOULU9lbcoJOR3wUjtjMsbkGtcE8IbdrlaHTaOURPm8JpVxtkINKhHW+NJC
r1YzjCDnSF8M6ZBq+kT7RgbRHbWLqYPw386z4mOcmAtSk6mOLVX9WyUDJVLV8KpFlEkS025AF+xW
k1hWnuaijl9aUnkAGIAdzAf/w6Jt59dTnSOm03ec6laByv5jsM8FaJk6TjetuAITTD/Hzwk8DSL1
iOoLoXFvM1ZktbiOsGjFuCXMORsR3bKIrGph2ba2QXm7nbS1gQ1v6DRinSEKFowWxKBF7ne7vk1I
d/SIyLSMMzCuhrxHxWv4sguWYX+qr6dSUreG3mc7RB/hxh/Zl1ooycu6PuZRw7ufNU8E1mpbNKao
IoU5wUPCsVxdq314k1ZnM4jyTZcSQdeW01m16r1SdXu1WWJ3HhfY1mWCaAECO3Ie3xjEdT0Mmt1t
qGdZsFU79LCzgS0n9miMr2x72Pr8CPGGNuis9BZZNo53w2g3XQYdGPfdKo2rfWXL6PKL8WDJwS1o
A+hRrHe8f9skWedNpDWu3uN36wvXiLMnPeuDXQ+BbE1wEL4MwHoqKVsgQiw1eAlUsTXN6DH3QewR
C3TrjcEyCO21Bq13NKFCGsmdypWzKqwcSSBcVa0HPWxJYgHjOaknvbkuiU1zEHIuilYjXch0WYsR
PIYuQuSDEsro9nweDJm80TYwpYgVw00LaxOG+bia/GbpsTkeQ+zaPYM1HDaJAIkAyNOZddwIoheB
l64KSX7SiJBFRb7wxuI21fNThO3OkUztvparx/mnRJU8ECt4G0bSs23ER7NrbiRFfmuk7r4Hqu1U
bAnA5XVuU8YAxNhJnac+uy1Gb1Um0SodyiNomJ2kpTszVFjrZWTbg3qr6PX9gDdIy7/WCa+XSZiU
FMGuTQQjQDwr9fDFRn0MAePot/JSTJnmhANcMtVfZ2FxP+TeSW+NTZsjrYxaAJMFuNSl38jafW9i
LyEpzFsaFpBPMZXMuYS1SB1MZiOIk60a6ktzJghJLQBevxDjIvUJTo7w3pCuvuJQEOJ7Gdaof56b
Lqz2gTqUG69SFgU7+rIfl8kYLtumRIqeELC2szPtCxXHfcxYgcS5TDFAkRwm82HRgSaVvcIXtPOB
yUlpUfqY3TdGy3EqCr5MlhgdKNL1JivkF1XWFoMaOjnWD4vZMfI6gBRiMbc9Gn1HcOMCK9uLWUt3
tgcSDYoCbnQnSxPkjmL4asR7D+qcoxcVcdWAFrPAPouoGxYkCNO8n/YRyA9/Moyd1KMxFbDdML8W
G4x/zEIaO2XQNbFa4jB9knt5bUNwA8uwMpFyws3sV6Y53sCj2Sq1TnMzO5CpRS5t5DLLLMs6f05i
4Gms7D2tctVENth1rmUkh8IzdgFIMRnyuv5Eo32pNW9+Li3bKbsOgYOCc3LyvGLz1ywGnpGenWXc
BGnWQFVhZ+z17Kp8+XpSBbiIbqOzusW+5UhxsyBLl55ndZSE9FA3ZzMbbksjOMLQcRT/pWc/uRhG
e+ULcYyDbhE1/UPeaaWLeaADkSnFd9T2WR+0agIe5UPfQczkhdKb0Mjdsojdg4yOvNMf90IZDJC1
AecqDi9l8hr7to5fwTTY5slxzgnHq+qR05BmRY9mG9NssfSBvXg75d4r6bWAOdDoD9MNrAOwHVlW
EFtkEiiMUiUdZVAPkfqq9I1/UwWZzo0roXgJiip9tuUaqLWWNOlb5WVM6zC2WF5SzR5vddBAGiiZ
cSyPAXHWW+3dZiz5Y0ZUmW2UyIzfrcgWDvVzxxlOQgeo1ALkkVahYvWa6kV+tzSr7/Zm0/NpIsae
V1MgfLdAKygTiRuandEwRnBQ1nol77R367TctoLV+t1SjStBkoEmzX5rc7ZeQ64dVqaoZPzY795s
8kJP4t2uPRu3WzWQn7V3N3f77uxO1Ak16SCNpOXggFgGFZtkcnD1BnNiSsXaCd/N4oMkDbiT4cgQ
Z0f06x6XUMLuqsMRCG/LEPcQujCfM+3jXwhxwS+gyLMF7Genup62gvjmdxe7qrW1WMWzuR1w5tAs
vDIKT3yw/g66WHHoVQnCBN4i8zY1TQZNOFvmo6GI7+LZRo+7un+TDAVv/SRXdsLhjohGV1bktHew
rXKy6AeZ5ZUIyShblXrCBk7N9YmdOzXuaVGWc6yK3+FhhGVXsSEBITorsppK3HhJYdwRwdcxs4wd
QFClMHrpENV2mrjNgORzBeUNal8vT2m81KaMnEZDhFCoTSqmZ/09L5D0aPMMsBCIUFYQKMjOkmxB
iI7kDMbDnDmov+cPNn5vNDOTN7pVGrpIbAnmtMICwv8EOZYQwzBOpQelmpMNk/eUw/5H4uEcfkib
kZQYUjbJROxJR8zfcxK798zE2XoCHP49S/G9BPhHtdJ/rxB6Lr5nt031/XtzfCn+N1RDDcqR/9rX
/fi9bv6P85LFHyqi88/8xckw/mGY6OOR5ELBQFxFLfuviqj+DxQPskE/y6KX+G73/mdFVP0HrdxZ
1Eqt9GNSrKb8Q+Pvyshd5u7BLLz/A2YGyoTLgigdO8qr9PcRQaNtnev6P6nLBA33IgjxNihw7DpP
f2g00V4V4aAv2iL2N6KcMG/1JmY7PIl7axquIF7kqyyFHDyQg1sBUeIIhjzmAC5AX8sSRDQ71qar
XOjDZsCXjUkJePsa1dFCa+Rx38mtvCJNteFISDO0bgiDV+uS1T2OcyKswGTYQjIdQ9f2oOWbhaaW
ubHSgkY69ZP5ILW2tZS6UFo1nYjevJGwbxVo/2MsjcpV3mrStQrs6qrtQ3lHTEJ6MDrUiE6ejaRI
U5IMHhUw1M9msQg4aE9LUh1rqz16A+EzotlFdve9nA/1QWve+LIkLUJl+qapNBxE2qWO1oMm16tn
NXxS2/CWOu2ByIgt7G928Owyg238QvUTsdNwZeTZiyfK52wqv1YVu3O1XSamvccCfMjNYRX2eBB9
cQXM4grnKBmk2rTpPeWOg+1CEsVaeMvevMqs6DaoitvMrODcZuZJJX2KKcIpR2WJ93oPxu+qt54i
+IJa6GGVSdbWgHW9Hg5dX1KsaQsHLMVz2QggS2p63dT+rT1SZzaN6LkZyhtcVY/Yrw5BbO7BjX+J
8+mxr5Otp1CCzWtEzurSb80VQvLr0a9YTzwcoz4OGzP/UuM1GTQGieQRR5ETW83OuJe/aMnBL78P
47TIy4hQcmITciovRLrCz7JXAwZR1/LVPXodPkloHQMlfcOvqWGmcoRkn6iEb8raOqslVwSsBSM2
2vhWtJ0i4F4d5OfoTA4wfftz6xvLsvJegK99g3a2kJprSY3OxLsCQmRrGONoIwv5qsUHKVWrafrS
ZVvc8Q+BMs1mnGrRjRxtZfWFpJFNzLStcFKZ9Gpt28maJZUoNfBzUiKtKmlaQa68N7y7XOMsktyQ
W8sGn+BuNVpDvYqC8Aps2VZia1FhbLZ79aQ1xgkp4wne1Apw4VQ/elm71avqeSLSoEiNDdyPJTvq
49hNOwCwz2HlXwVevCaz/jwSNO7oOVcqRQXOlzABLSHE/bnulB1Wgo1RgBGXR3cYGZ2oX53OWpeq
eqS14p+sQdmlBUQV9YURtIc7slI6GczXl8i6UQK+pxIvh1fCAOjfWMSvIYHeZh1VPgCSflxybNC2
ZvaUwQxzKPDudUtaWkVz0Hp7F5nFfdgaC1iU4JyPtWZQvGxXlXKDauNRicyV3h8t9hnGnjYlNmJz
XNvjcKCvva8E1uVoJ/vJSiPXUUczYGbaWg2bZV37z/Cw4O5m3vUI1AXEE++kZd8p3aZsb/Tyewpt
XYtWQCUWmRGthobOdk79wNqKqlxZcn3Q8mglCvuYC6Cv8aYi/7aH9ZyjJmVn41RkcDRkDAktPRtS
9ZSYxmZUvXsTZnNdFAcpTikm/D/2zmS5bW3bsr+S8dqJF9io0SVBUlRlyZZs2R2Ei2PUwEZd9PPL
8sdyQL6ZIUK8RPhl98WtGj7XIICNXaw155iK+9hJ80axHjsQFLBcD4UbHGG87vrpkGeANvPuqoY0
b4bfRsN8qJu69oI6PbDn+OyX3T2KpC9o034KojfoLvW7KQci2DU7TmimVUTcc3BoasIkbTjOwTUN
f6Obt9LGptVIuqC6TNXTcJ9VV30AqrxNYSZQ2opgMUYNufCCrFvxY3TgL1qTFxA4MVWHkuFbQWbD
7P1ZU4OAWcH/HfrT1lVBuwOEvgGHc8Spbm/w2t/IPP8l6bYyofv0UzjeAcMBCNPtrbD/RAG091Lk
MeBbDfIUZOp+cXJZM/PLb64fVrdgaORd1YAnrG31BpXoB12ZblGBcBzqlfhmVDrnQ+vztdq2Hh6M
CPBB233wRXprufS9nLqNb/A+Ps47J3DGgsFhX2X8XzcSQOWmEdrXJCfowky/t0V3X2M1uymxYe5A
aqhXZiK620aSrzB7Qu6B5McfzazWHvpRF/ea+oKSwXzNSLA1r4/VbRA9h4EFvq0OUsZuKQ5OZO9r
9653o+8pe8BNIrOJUg9CiICoJHt8bDKqURAZUV5OkFPlISVs4CY/KAl1mThPjs2Q4FYOKE0QrG16
mt+TnKm6V+6gYs8ri10ZRF+Y89NtNn7ScNjj5zoAwbvRYuelDLvnwvChFVX2cxWVHOJ4WQmIB0oy
7W2WP0SZmeKn9zmEmKLb1tlw3WnFL8pTP6dWf2KffpPHfbn1AyzJufoB+gAnMKG+wGHzv8uKxhaq
QRhtfB3DdY5gEO8YpzQi3NnzkwwtA8pjNGFAtobbvq2+VC3HNDUDsdoLa6eq8RdKjs1R0ePg6Ijh
Lp6+U0d96Uf+KQ1yRnzIMuDPWQJ5OlZ+qYm2yzpEXMp0cPOyJ71cH/cIeYIZ/Hifw9QVLodNaz4/
d9OL2uq/lRGP+yRArjQx2esm+X4ba8DD1BJaSc/3Nkn9JzH536CQz07m+y53X3qj/9672gOMsj3W
0F/hcCy1j0EBSSKcm38sSk99aeSHWFXJIjM7lWqtAh60UKNDXxB9E0r84bCiCFhIWo75Q68zfaef
9BRWrN5TSe/Q6FTdVB6M2iRkY35iKfmUW22OQi9S0d41ocM3PTaf89LQPRTx/i2dVZ0Ttx3cRmFy
F1ms350TyBfAtCzwRtn9A/fW3js5o2GAMAXQ3iSvxY0aWOvhr9xC7uQm0y1iUMqIU8QpSGTdMffN
5DasreQ+s0b1EBmiAVja0myoGwevt9wEbXWlZRVN55lc7NjslkCS0z4ZaAkY9aG38kOqKzoE3xc5
fC0j4zbAWb/NXP9Bt3H66IF6zfbCZJ5ynpTG/VCn1XFgGtHV/qoCHVEMxDLijbgPkh/kBFrEogTt
TjPHe6cvP5UjHZNeoVANHO2RJniw0yUp3kl+PYrYc0IfcnlJxIHU80/lEN5OOZzjVGlS2nuVvEYV
7NzkDeafLdkP9r1EBHTXOEP6AL2A2XO2OmGBco19AbPnEWELT02/lqr56ASjc+xD+dLQztrr0RWW
KeXjhIbtGb0u4SS6K2OVNa1vvYDj325IeeN92WSHMkvrQ1jqX2iJ2buuVn7/z6xwdaF0AB0j3cb1
3BzHmbXpKA3FXaU9lgp1PAjkm0GOd1ql/YgI5tA67VfLRtOQnDOj/I+f8L+PW/+hWdhg//1x6+s/
2T8nSMLXf/7PUcs0iPvWHQsjwIKfZYj/dDhN4VT+lyqFa/zrqDUrQP4vLwuUFqKVWQdKJDEU0r85
Wf1Rrr8xRuLW0TW6jA5/pws5y51FTG9OVrLp4LCaNKwL3FAkY8Xs3x+gxoWsOEHjUsNI02HeJgdl
rUS3mhlk5oHO+fTBnuw0OFrU0WcFnqaUBxjvJelP8dRIDwM9lSobAuHXkda/TZhaMH5JKHR9dYpk
omXrJ8UXB9atuWmRMQowpmWh2P22DYrGoaCqz4UEv3IMEEZVZZI7hf55HPlLQr/rnoUVoGwI0jLU
JcTzKlZ+J2lrZBUlkRAsJ99NGCXFJgEbR69LIbWODXggFNoauiySW8ePqZ2XdR7eNmqr9HdpT+SR
N6WqRv0yhV4+n3Kc+sFUI8s4wlcNdbi8U0XHXY5wk747jepwMCCjKEBAybkAILWtJCn5G4mpbUf4
RKF2IBKh92/DtmlowftqRMUD77v53S9MR31io2EO6jYBGERHOgJGi74jruICwpXulN03oqSG6hlh
ziC2shoyqkN97mcoEEL8KggfCnAqW3u09PEetIkWPpKe5X4bCKaTR86KXXg3RIgB0k1vWnpcsaoo
BADBiy0TGM8xfxleGGyREmFf5pBf4fkBJ599xXlWo85U9A4jg9lOVkHGYUzEBnOTb9sFPieycSa2
9b9VmBDQFOGwtJoBxYeEymflD5oLv2UDqCvQs9ymp4beU29u0z8sr+IV7AVQAWSTiY+LmnYGrSC7
ArFRRb/R3ijaJ+Y+gl0juyJVB+jTs6/K5ntuWzF1+pkd5uYNuxF1xoqV5P7Ex6JJq+zODnuVZWjG
j7mGVelXgQvM6DrvMxFcgf4f/W1B9DVMEzd97NHBe43hlo+ybSmdWUDIwk3dW+KRxac5NlrX74gk
aJ+JwnJfyHGRP2hmftAqaX9Rg1ghOibRjcdCr7KfEPuRExl6a2D0Vdvqhc5OVH0YYiN9keqgfioD
Su05zaivU6AFd6ReQwU2JafLbWm6RYWeKt+TKvJJlwR6oBVJb8YopRJhjGbzDV6cfEzD3vimGRUS
AI2Kp4/QaMYnpWQCOT0dUZLfsy3ZgdFNkqvKfi616oAQjj5AgJlPSYl0YBPN1/ybs2OxoxrK0WhS
n7q0oanYatYtznn+CkOrPgZO/rGroT9pqTH8pgNZ3YxjoYEAZo/Hx5HgC1Pb5FOd1UWxdQczpsit
lXNTMiH7YpfmiWpxlE6B/SS4rpLr0owoL0SRcHXPqfrG2XcuWQj3ZOWRRaaTcJq9MA7i/heuHHJ1
srr31fuuI7Xby8xAsb4GcT3yescBpRV9ZpOdGYDt3MunNFPup8Gv4TAhErQ/uOxcLGRmPSWeYkrC
34lu0d1VfEt+7KzOfYAjUv1wRNLYs1LZDrEKNlrD3xQVz64CdZUOnNLxI2C3MpjIDM93ldpBl9eS
ZpJeMRqx9lD3TQjsIxYcekkl1V560VU4PAWJ5ySlSXxdSRUn9j40iij/ntVhUl2DTigIb5XwYHY4
Lui5ZVMYwPUe3D7svugAnAdOth2J83pLoMVtKR1KsP5AcluzqfzSSv+x+1yLHwxZSrlv9KKqiL/G
dzV9YkMARtMtAWjfVDkC6tyrHR1hhd51qBjerHAPf5aMtwiKc7pkLEsUA6E1I4laqPhtlyweIzfc
TWhyUqw7Ts1Wq5NFBBGWxC71119fjkWQuuOrZ8VwFhJJu3Eg2NQE56SxEn0hYQoGdOpqN1XrFvf6
OBorpoil1B42pTsbvAlgxmhEavzpOhlMnMXKeqSM5NK0S5vgO9Z7ilWduB8tmltal61cca5pvl2Z
X68odJ3hTT9PtxcPNIgCnfYBVyy1othPdsn+nufAWRkQ0+WHefbmZnegDuWYoN/FJsA08roj54cw
LuLE9klC+iPunfbJdqihBiKOnu2616eVEXPuBrEMG9BAdVzsYuFeAFNLlp/Z2htk9WDekbPuNEmY
Xy3Z3F6+wfkGTp8lum8HHIELBgZI6eJZctTNAUUSXiioAt9Eij3PqnW3YjFZfgKzuhwaiGOp/A9f
wkJdnjewpQaiGTdA2MMfM0nr4CLP3TVj2n3IKDruL9/V2etBplYNPKWQV+c/f7N3i/0gHZ2Y2rRr
xzAAjSo5tJExvnR6XLQbDnPZf+Ex8gyh8hlwRNl9nl6Q/jZ4NLvlBlEnU1a1Y7XwpKyan5dv7Nzr
Ylg4eGUZ0nAsTq9j9mKYbL3zN/i3yx8y7McfJJZ2fz3qeWgYjrACAPzWrPmrePP4CFfpUgvLydy5
0q/0LI4ofqT5R46rw6aUSX1HdFv+8fKtLfkc+jxIZi8pJmCwQK/9lLdXTXuSKpmFZ3dQrnFmHHQk
QSqKDMOe4h0+v+jAdID4tSjdkp6o1GHGqYb9+fLveP/xQcjQBE567EOGZS0eMYYgwszIndkEeUDR
Lw5u2U7TEiGf+nj5Su9fpkatjTsGA/IKAzl9zA57o6ggfxnlR+4+QSAV+6kexe3lq7y/H6Q50KVg
IBmYZpd8BdJD4g7ZEzUYlzWvdrWa3LDcv0Vivsb2P3NDpqlD3+DJ8dEtnWTMWcRbWcSSmpWPdXYU
v8gWC1a+7TP3g/wfiJFNfACu1sW3nVqmSpmGBL1S8TngBMaMS/ed5kFL0mZcmYnP3JGFFmz+svE8
4Is6fUXoGKwucIkZ5lDwohAwBVMziVbGwbk74qwp+LCBbjDxn15EmqUOPpO8xInpKdwgBWiSm6TL
kU7nRQ3z9vKAOHdPOmH2WKiJItaXC7Y1IqrmI6Q8atXtXqsad+cr0xq34P3KybxB4xQ4Ex81fo3T
m4raiZQ8iyA50ecI9XKLrbcW2smTgeH+ugKKm2xHq0Q3ffnuzl6XfZY6z/yGbi8eZjN0ohpbNJRl
nxlPqRzFFkZ/8ZhXZvMTZnz3SSlQj12+6LlHiscVVwyDHxv0Ys4wIhc8Z42Vm8osPY46VfUfGgjL
lTd3bqC4eDTxgQFnobl8+kwpZHavfn86ayjszDH4xa6MyGliXFZu6OyVeCUUXLiYM7PR387FXaxW
VHEFwc6EvdFmoqC3MabauDJRvqxBO+affboHYd2kEIIfDPoV7qLTiw1WULXCqrmYnx60dALpW9s/
+0CnkqfLv7bTYaabDUQGxlAYMItXFdtF5U9gvKitdOpWHeZMF7NwV57f6xbt9J7my7gzcGr2oNqL
BwjRcEjDnGguYuZ632utnsZZO2rt6FlKkZOHOjo80xhU2gt9lQoFi4pDYKOThiP3I5+HudV8Qljx
TOaqvTKQ3o9Xft083WD5NSEJL36dyUnTr3Xu2pYEJxPvpO5Hyx9WHsL7TxGTtI08gXmTcWkt9paO
7P3QaWknhFg+b4tpLB4CVU884dTy02g35UtkWPpfeqY5iMzrqYnzHKI+93c6mHrF9tsO1BVMRRqo
oTlmXu2m4eHyBz/v505eL05TLgKThS9Mc5YsMTvFhKMM9Zy0kVc/zYgUEsIkUYNuI7zNpVfhDFLu
w5IEyFuAErq18mjffTJC51+ORc4Au3Z7ObxsxNjk60muj3rrtiVZKELRINBr5CPd3qkBen35juch
sbhjGBIzOYAFFhfq4iMFzyqjkGl+U4KvzZ8NvyB5jd10YBwnYCPuyonh3QgVgGHYFM18Jq47WxTf
TkCaxJpn2Ja5EQ1WZddHuVYUw9q2/d0Ina/CjMoCD0VQLF2vKYYvR4a6Cbo5qfd6XoiDmRjgowtN
bFGQyF8loPOVd/d+oyuYD2hkYfIzuby7OCzkU+PDRkB6SbgcQmcxvESW+Jy79r0T1k9m1v0wkGYY
dvcUFqg9Lr9HMZ/HT18knz6sPwyUHKT15QfSNFPTizE10Qea1U4xoEyEAfFWIECHB6ukjGaXTfxI
OFV/gOFcX7Vbk87br8s/Y/F+2ZAKyI8zcpC9/nw0PH2/sSjy3NXhcsZ2jhumAbdDLXyN0XbuKrCF
mAgQXeEdXUwGMEbHSUa4C01oBtuoDCWOmUSsPNLFZDBjNExWE6CN7N2giS3muSjXeiainjgx3Ar4
EEG8fm/qyEm3ikYaIvohs4/3dVia+q5vx3T6fvlZLj7N+frA0+YtDwUK9pHzKH9zXDO1QDrhJBsg
tIHykZUDUT2W/0HbK7R/m7/brXI1jLwqJ2vwaQA3liURixJZkA8WKX0zCTrh0ePpSmLgtpbdO7F3
+d5e94lvhiuXM2j68LUgwNOZ7BZL1UCjuIqE7Laq7igF80FHrM/Gqmq7P3T4vJprCO6u5tWissan
0uUH7dByOgrewVQp7w2S02PIvHRGrO+V6gvbMzrUAp6tBeKps4osnJVLtkzocfY4EcZQtCSR0DD6
NqZape5iomNdohgFSN9NQy2hQIqgGvGft/jfPcH/4JNABMk8J9AnsiK/1iT/fY/wf/+v9Hv+638c
6/l/6re6zLN/0Z/moSb+c4bBMoWz+tMrnJPO/ug0hYsHfS4Zcs4GSss0//+ah5aKThP1JnP/K49z
Phv/q5louv/pUAWgpskaD7+XsLK/0WmezrmzSpRFjOsDeJ2LG4tBzJgpRdRFk6cVA4eEFlRN3VjX
uPGwNhrWsL/80Sx2B6+XY2PCkwaoKMzlObyxSgN+ZDh5sUvaiywcDQ1ASlVczfwd6vg1ohDP9u2S
8no9DnquTl9ON5mDTicg8CWmWxL25dkK/9X3orkzx7R9UNNh9AjuIr3QJ2T76M5hA4Q3i6vL97uY
5l+vDzyJ2+UX2PCuFteHGCscmeG4QQRyLNWSyMzYTFf2fItpdr7KnIJHxQGl7ftlO6kCKbRO8BJl
n3sxWRL7Np8V8Go07i7f0JkHChebI5GF+Jhi3/znb2b0SoI21iWqy8RwmqvGVaZdZpYuXIAivRLs
w7bUxiHJIxAnR7Ffwx2/YhTeTLqvt6rx0TDsYa3xQ06vD0Blykuz51AylWSdx1YqPuJ20/VNggEA
bI2ZIU+rWqy3ainju8ygwzS/47bcIDEkL9vqdbYUiZE8T30RxijzsQ95GVz5h0kzxl/kCdk/VYC8
a2NRnHtNGkuixorMqrGsaMfuFLZZpTL4M+nuLED+29lJgYPQUR6yQSUfSFXufJq7OJdnO2wXm0cG
d35VF0r6ge8mutKcllQ1n2Tzy+91sVN4fa5seEDLqex5OByePldiUJucBAi0rSIkxKi0MW+1RG90
eMCi2kYXGiElrUptWDn1npkRwCChwtWYCKlQLzZChUEY62jrk+dLu93bzQjLrOtHWq3DL9ItPl2+
zXevgHtjOWZXjb2BI9ziNuus6F0lQYI+Rb25z0nVeMh8CzCF1q3xFN99+vOliKZkP815j3rS6RMV
voXwvJ4MryBsldiZ6UPblWtwnMUxgePOPJly3KN1QXFMm7fUbz5H+viGVYW+4Q1IFTYzxGMXG9Uv
16yww8o5p3yy25Up4N0bm69pkGrARKAiqJz//M01FdHWcVfFptcVfv/Q52l513EsQOlREYWbi/rp
8jtbngv+3CSHWUx5wLGdJQg8S5DnlWAdvChLxk1K6Mi2yoLIE4YTec2YfK0hety0Vtl8mtMxcAbX
+k4x82RlMj//Qxg8VA/puvFqT+/cRPA/Do5CPOOkTHCO6/IuwJu161MfEYSQ2bXSKs0efS5p8mzs
j0hA8l3bsahefiTvX7ugmMfSTdHc5Ny7GMaWlDIkpsv0iHijoRmRN1kYzY6AH0ivET3OpMFPefma
4t0U8WrlYCSzUaKPtKxfWrlejglbb09TZigN3uQhRY+v5tq4tVKSgXWayYeAfBpaEsEOJRuTMs0c
7BUT+SF+nF9hGEA1aev3ellWN64V6B6A2WZlwJx5OiQd0halhDwnty6mlBYxpgU5TfXaNv2IimZ6
DHQ/+5hK62tBGRTbfOqEK9d8ty4SpzCzvV4fDlvwxYdoEITl46tRvSIpy5uuVlG3oDb2CmbVJzUc
fqKTAqDglP4+MIps+/fvhnoEMw1jAg+DvViWLQ1baV47PFy1tnnMTvlsZhKDV2YYXp3q7T5KFbGL
HGBAvlZkmBuMAv4NUlhQWOaOICZt30oYNVXPQp4Qf72ji0IOt+wz7/KPPfuobGoafECcsl8JeW/m
D1QoMkq7SfViegGEeynV/VQ0mgeqUHpJER3LAOd9nf7DVjFZadCfGcN0DhkWMzWTQ+niC7YjNyIs
jdfUNHV7n/jok9gJVteyVtDCiwB1Ggvh02DKNdLc+5WHAfLmyotZs5aorJoS73VL8O2Orj62UZIU
dko+/jmu/dsAinPDn0UO5CltKGSLi3vE0EQHdmpVb1CLBt+KZDsx2M4uECI8mIAJrn1tMlZG4LmX
+vaii9tze3p4uc1FI0fPDsKQNq6P/OekGg+WtI2Nk4wE5wWdTVTOWuH8/YLEck4+Bccrem/v8kPb
Fl9tgkORlVYHNcXUckuhMD8mudHtczUyVwbRuVcJJZLEUk4wQGUXH9uIxAzRnq16BvK4rU0Q8cFP
rB9zhupK/ebMisOtzadDFKYUw63F+UUhia2oWP69PMsaLwJ+4+V5RwJTbWQ4XaYWunFhHwiAhOWk
oOaL3TkQWQ21lW3aaz/xZOPNBEfpmuKCA6WV09ti7TPUrMhDTfUqAFiokSTirQjeRJ4n6c4upPNB
aTtgRFlr4EEB1+eOZQ66pQ4/6Emh7g2tGa6xXqjHy7PJkizP7oASqSV471Sc36t8wrHF74FsyuvM
oN6EoXaEw/SIFltDa0UdKBqz/hhqkemhc4cRU5XVzq2YAnOhr/Hkz316yOUJHqdAzAS3eF1a2lpY
vjrhYWvs9my24U9ZMrqKR8V+DDM3+ODn2Vo0y7lPj7nYMvB8IgVbgrstMCO23QlBAKHFicLonCsr
G+/Q1RfgEdJol5t4YNqqVXaibJK1bcG5r28m6NHRZENI8/Z0YDjRxJEEOK0XFLl1RK8ksVIoFs4s
ByiCn4Y7/POY4eczWmD31TXhVMM9/xgeh8ztPamjgSMW3TpaNV76nFPbytx07nuFN86PoxRJ28s4
/YVEbM4RJq3wYkILt62NaIR412Ffm1gPLo/Gcw/DwTrrzhebSbKnl6JXb9VpovO9isT8p8OhsyUI
u9mWHYCFsXKs3eXrvV/PqN9S3IVeimeXOuTp9Xpm/xH5o/CGMPS3aQOPR63y4ehXGTrWUty5UH5w
qQefL193fmSnswHXnXcGPFFEBsvDjeFr2HcLDqrmqEUf0SEU2w5a8MrYej+yuQqMeIqrNM54e6d3
p5WKNA3fFLCjTHsOqbW3rg6eN0yN5kj8u7UpizC7Inr0lwOUbmWaf/8u56uz12djx55q+S7bjii5
QuXZorIHBQdw1QuJO3hOczYHRKoqK5P9+8kDkRChRgRrz5t7bTFMe5GaeI5qzcsKNtNlGbowS3KM
j2kWe5GZBTt6a8bKSeLci5ybHWwcKci9S8CATVHhI+Kiao6VMmDX5tVo8v/6C2RqmDM2wDkLVs3F
MG1xWjn0kGmXcUTYCRheu7Ec22OcQgW+PDLff+zzpehg8R+m4OWKqcd95GslNxRKBHYik91hmNTG
a4u/L2ayMFOCImKHD51Yk/mFvtnI1pDoQpCNmtep00S0bvIj7PzAi0A67pqx+0vqOwvdPL9Ss6BM
S715qbGYLH9qOjPXvDKuiS8vOYJqLq5PLeG/Lj/EM/sOlAjz67I46On0ck9vTZtK3A10a7whJ2i5
J2p8FzoKW0rhjJuxzwZvgnD9kOSFxBOK48SSI8q4UCEE8f/zpyynVEWWbtYU9FF6tfXoijrbgOV7
Pxv+yXLNB68JApg8FANesPDg9c+GYiuwn6w8lHPfJ2o4GrNUXKgfLQZxx1JmO3mCQ2aATuaA4R60
D1PoqIDfZsl/kK99NudmIBZ2gdBxbswud/JKIBrZUDTzJOFLO8Df2q6GPeOpMvzkJ0q0spicu0F0
XqgiWEkQxC7GszOiEoBFznQ7RtFRR4GyywAtbyGwPppEzHKgwGBx+fWeW8DYQ1MMhc9rviv/0V5O
cupX80ICWVQpFHmtaWFHGr1RPdKcAAEnoC2hqXdWrnz24SIEY3WBY00D6HSI40FqDfwrmhdLDcpn
W427rBdwZMIi3PEy176pcxMT8lhqACgr2actajZ9g5cE3LegLF5jl8hacx+ZebgnWVNbmQP1M2+S
AwM7AoPHqr1L69N9mr4mhCqvrpXhTjblsSG4faNXketlGJs3ipD7dMyPbircu1Gq7m2lOc+qI7Gd
mGqx4YzjPFpBD76dJXATCgB8kyn3+jTEV72W+gc1LSyv06Nn1Q/AzJmheNaUKbyJSH/dm02AmV91
+oNfxAGqM5deQU2xCPBPf4zi0IZEOFU3Zu9MW/Q2Dkwl0e4vD60zD3zmNFscVujUgmU+fcFdByFz
IgfNC3vSZC2p1Y9UOYpdWAbTypfz2she7IfeXmtZkEuiTJVBiHsOyw2gQJd49UngVIZFUh6HeKg8
d6obDKkKWaK+bu47rOH7OIZZRhWxxEent4e0kRhXq46IkjFs+Z2dtfJIzox5fqaFf4WHAkh78Ugw
FleJhDwKfEEV1046PVVI3j83NM+Y3yfoypdfwdnr4fmgx6g776HY8JQUrNRs4MA1+I8ZebdXte+a
+6qFMWWUfbLyHs6+ciqTr25NzpLzn79ZkZUgd9zGUoRXVyK4i8eUVF+KyruuHoeVb+x18l2+cuYt
VKRshFE5LJZIxYjhB8xllqzKms9T6MMVCSdd+TiYXR9siwRQB9YC+8Ft1I99MnSemSTRle7DHonS
Ur5I4t/DUvsnbmtxVw1uDSy7NixjG8p0jpxtwhrTsRxcfJdFSGVMgmVM1AoDObRREhvE0KK2H+jS
+L5ElTdYPvqKhnDifFuW0v6sNgNO8jIE0OYr5WDDm8jIVtOmun8Y3Ki6dtM8m+gz6e2n0qZaAkY8
te8D9uTGHlNW+CFNtVTdpIFmfTdTfYgBi+mi83qQPeVB2Hlu7kNbaxGhu6KFsTcGWbIx7aT56vpp
8lt0RUtvog3koUSK+gVxqPPF6Zv+oxlr7b2dW+NLpmUwMJnGqr00W0xT2J+1LxmnnnSPYqRqmTDJ
xdhGSoyPLi7LT5ASBfxJjf9bLQhXl7ktv7pjJD42wNcgQ07+jnrQpO5QMI35trH0ZthmQVj/CoDz
4apMfR8mlmHwmdYcPg4ywBy1MvbPzcGcjeb0AkefKUynY3FiD2G3ZU2pkY4M8F3rBadjtNNbcESO
leSbju70yjXPjf85I4Hz4GzrWq7gAXgnKGpck0zN/pgzcjc68d27ekjqlfF/9lI6lY5ZV8S2arEb
MsvSd7SuoejWMpVAOEQSS0DDyzTxci7PIq8y8+Wnxi4buR1ahdlBffootVCFAy07Fb1kAoXIBTqq
ZqF2JQP3tiaO/kOTZflWqvCA4WULuKKjuzUo/F2PbBDBcRAcWKZkVPST2Rx8rXUPl3/huXeNYhcX
gzpXQZYBmDiOB00dBxUbblYQj17NlGnLIg+zqQgzSvpbKOkr29EzFTlUpI6BBGnO0aIlc/pU+ha9
ut3VAGr0hHb3xNyzS42x8kJsqj8zSPjgkPQ4eTadAJqnkQ3Bcxc7w2cwPv6nvkxhwUUAKR7EAOJq
5de9ivUW70wjeWHWZLK3orN8+usyrWlKKXzVwzhOCFvdDYRYFqKCURfqg3PT9kK8JJzmDSi7OroI
ZUjj+1CfKeWU+aIXwmiq33g2stsgwlsKKAUexETcwYaTWP01RN37KKcwIoaYjcqPEmX28yAj41er
j5W1cjtnFjKN/qOKQIZSBA6n07sxnTmpPgOpmim2vbej8VstW2M7OCoGpNrU/n48afggZnsM/hhq
V6eX4zkLn/xPXm2tGlC9hnJrByrxh9BHH5IEyq6W81lfHsRnvmg8kjR08f5QEXDnP3+zeFaT05W5
3XDaKCNQqVpRbyfEJsemNcqVS50p2nKIosyBGootOI2602vZdll0U8QNIolJvWAM5M4H7UKcQSNQ
mkMssclqA241cdLMnJuhV/O9UpLyYNfFmhbzTJnp9UTHoW4OA1lGd8R174LUSdko5m7JHKNAuMrC
6VpGkKJjtSemCcveFlYRgAUzblbG1ntdCElkBn4GngRKiHdBmr0dm1oTUsDVK8v+lQnIb5MxmTe1
3ycHNzP1xwSbIj7nrHp24F99kpOkZdVIHlVo9WhU82FjRhanmFodVybfcyOfz/dVboOcYTkUpwEE
TVxQ+1IyOEZSje+MajhoihNep0G85mo6V3hAESf41DiSzeam04HhZhVi0pGaylD70qNfpsFKAowT
qVlNlpXBG6COtLEbfaNQCiGlw/CoRgYrq9v8PS9mr1k7y8dOvQW5g3b6MzQTmgLIBKKo5i886lNt
E/WdtlJ8OzPw0KzSsEJKDhR+Vga+/eIsO+1EnaIiJ1dbPBajNgLwGNtN2jXDHs1X7iVqVx1zIwqO
bdmnKzd57vKzjZfMcbLctGXTmE5RCP2VwIWpoyrnTwNkJbWwvdjPZkpYanqu3dkEkZdPMrSVh8vT
zblhP1eWOJrByyf6fPGMwzSx1ailUhf5E/bsMrVuWrVzvdER2b7pnPFq7gpQjhycnZMO6d6043Tb
+hwt494Kd4UEXa5H5kfsHHLl0czDbPn+WWVYVqluz67P0zcTuR1pKYGueaMtiQydNPFQsT056jVt
pUQHCDxO01qF4NxF6aIggGT4UwJeTIpDqyGFskIG3bhrqyq519t82kc2mCHSQmAnNmtNvflvXN4m
21zmPM5ngjL36W3Ghht2g+SKLll+KPfIkdHUAWBRVpW3hATpc3ux3SCkzg4TlLVNh6PrKXGr76kb
gxQ3ZbXy4M9MNwDGUG3wb3YPS3FAmuVWW5RS83QAD58U22oPSiefawnRQcvSNXvcmTWP4zDWRmyF
PIGlYT8JKHjpaa7D4TSzXSxNzkgte0nLbZ21aX4u8CwfNnpdyjK4m2z0WqcP2+R7SwM3hXxopc1N
ZEp6JiFpTf0AtGqEhLEhHM7cxpVCtTqbiMcIrXxlNj83xNiRodvkASO9WKzxUWDWda7yGyaYaXz3
M0Nrsp9zlaDDSsTKlviOH5e/87OXRKk061JmIO2i7hWLqBgGMK2IpsLmPhc9MQ5+hbIkALqJqGVE
ut67a8eTs7MLM8ssFJ09v0sRUFEZUZUIn4GU6P6xTBO5S4bWIvRwnA5OGQkSYQsHbImRhhu/iR24
hiHW6iavPGvM3Z0aG9au121Cpmxe0OWHcm6Ys9oz8bHyI0I3TsdCk06OUWchUbGjQA3iptmVLbG5
jVT4AbMM7tqXPv+Fy8GHaG1O7Zz13kt9EkOhNiYcCPNbcI4ioS5gxSLZ+04hD7iV/4lw0F8nQRZ8
kElRH33Q41sJV/suH4BNu36wYXfYHy8/hnOfHy0GG9cofQY6X6ePwZR9m3MoRo6JaJHMKuRjdTp6
ja2vGVTPjUL2d4hMbXQx6MFPrxS4dRRFaPW8UgnsW9JqEmq8k31oDDLQysZUb0B3rGl+zl0UJQ+9
mlmbhavx9KIxEmWCkxoDGl/e78aB5KOmSvYk7WrIKIonJEpPf/9A5yA6pnLC6IxlUWoQMEHyKjbY
R9jpFnMU/e4aCiIhxGsokDN6QHYs9NrAq8w8suWpPNLJxhFVr1PXUvVvVtBFVwSr3rRx0G5dOQcH
ZG60CzlyHio71baERA63eT6qe8dsmxsjBsCKIF4eJRvbXQ4YHtEvtemxCFem3nMbHTaUKPAJ/Zgh
Dov3ENQBLroGbJECm0Urg+95K6rrsKoAWnZJct2aU7cRRSh2iOO0laufaXHMyZUupsB5rV3WofPC
yOGjBQZ7ybHbpw1zblur3cehBflJdVG9I+TgCXri+F/4ujDM6wxBGis0DU9vO+wpdgGD5MKhSVFE
dUAjD0rvcXD4S+vV3JuE/YHrirMx9gB7MZ8ROxWQEs1IJ2C72joqVnM4auPOKbNmd3mIv/Yel1PZ
TNJDEWzje1jO7EQY4HYYqCsWpIXdC9m2iNPriXQq8SMkRfduCN34uhzKn3TUNHYw5rg1J3c4pJOG
rrAF0KEQf0F601bLdTwEzLsirVRQoI6KPijtbwKWi0NgkQBG6kP/f9g7s944kixL/5VEvbvg+wJM
NzDu4bFxX0QtLw5SonzfzHxvzH+fzylltshkia1BP/Q0GqgCKktKRjDC3Ozaved8J1CU1nzjt3ht
a8BCyn0TNwDe8heV1yyUYomzwVzn7tM2ESXy2cpsj63TCnB6cqAsEG/ZAV/6O9evCZHqKpKiQ7gq
5p6vCEOBP1DJkY+u7aGMsXMRXYdmhIwAMsIYqG6MwrzrSzve1RDZToa61t54GtaN9sW3x+aEdRax
CpOBl+nbCdOuKHdYKY0ySgRJZUPMkfMpncr0DbzI678tPm9qLS45jPme/7Z0dr0pi1a2XbyGl3UM
6Rtr+oaZzt0SstntnH4ij7GcuXnboLUnqE5vPIKvNTq42tNMWT96tp4X37Nlov5WI75nzBz5ASGO
ETgR+Z6DNY57Vp8bJE6bbuGx4UMH6OaXqeWh9vOiYwlN6o3y7/W3s645mBDIhl4euHU5Q+nNuTMT
+NIERufg7tBqxR/1ztpU1AG+BSx3a1CxYQjtm0NhGCJoiJIKZs7WN76hV6ogNAYqBzJnCO/nxaEM
+z5SOgydmzxz+5NFY4PCiq+Atx9EmMHe//XO8drSQ4SyjqKwBmBgeL4e6gTiXByXHMdMTn1XV/JD
lpDo0dMDeOODfvWlGLOt0zadh/zFbyZjZ65GXZgbfJ1sIlbC1msNjT+tYVq//q1eqeyeLIJ/vtT6
If/UtqvGYmY+xAOV1R6IFpAZoS4B8//6VV5iI562jqeOzJPoRVVfPEyOGznSHSnV5mru7m0aQQGK
n9yXSAIPcsjZJTWtOqixUe1cY558KHzTXdqjtpQdlAO3h1/9xntab+Ev9xJ6J7jemHZDQXvxcCUQ
9dppPeBI/rUR/qIcTIyGloEOhVq3S/EljWbiq5ZqORux4RwSIRPgnp0e/vqdvLaQ6edjxmCb4fF6
8UasGb+XqNfHKmtGZnJtdsaNGiRlhUqEmFjrrXJ+3aj/9ptzbbco6AFYGC9esDGsyGonzEWNeklE
PDlY1fQ5VkZr18+Zy9yhXAq/tXI3TOOsPRtF4m1Tkg3vEjEmbzxWr/7yOHMQjDyNI15MZ0iPsYql
lizApU8DL7KXHekb7aaVTr21Egee/K8/7VfOTsZADD5WA8F6k36+4htC54qubbnEigQw5mjDLmyW
PFDq+hPdwWzTJUP7xmu+9kA/CbC1FQPD/3r+mso81I0kWWqjGnF8LItq3GAsFYGTtm+d0k/n0ssv
dyUwIOpBxgb67vlrOeYSj4omEBnSBQ5VXEeMhOUUsn8Rq1vFZGbW9Ki9nITaGqZnUPSlFiCBX+Mj
1HZDQzsGc6k5R6trmkNVteWpa2KAdBkPbfO2UsC/g3sfTL3aj4k1+3o8GsFsFvWutUogcZPhbhPF
aS8KrJTbBI4AWhXnrSbbK4Xxiv/Cfb1OSf92J1tMt8p6czEQPBJRqtNq3uhJYu9aGkybpuhoM+fJ
fBD90r2xm722ZKnFsaK6DCHYn59/wtiWPJf0ZZJoXEfuCKyUlzHwG5+MjYjbiar+PzwiJs3sNRJn
HQa/eL2cVMpUN1v2B+nMULsnGzw86QVWE2kkRhj2G43l1z7Zn1/vxSNpNOpiJcipsR+Rn9sNwgiF
kpwixukO0hzz817ARoBuLs5//WiuN6mXS3ftpfFfAF6Iq55/sImVMSZTEWCgD86/uVblHjNwTUQ7
z+N7xrX5WclqgnfhxNsxg8H165d/bVKMAZq2veWtmuiXumRFCKXMuTlslqz34AvX6aeIMvxYF8RG
JpU7Bp3Uu305mdF2NDt93+KmuE9nZGcOWbFeH2s0+qUTjKMozoc0r974Zl59h6vLlrsSTX8+puef
UKZlrPm51Wl5oCK0h+qrAQEkpISQu3YVwDeOO/oRKGs0aYAy3I7ZA+Zq9VTqtvDH2cnOxrYxztXY
luFAoX3zxmf42qkKL4yPjwNm5WI+f4eaVFrN4VUZrigpsaFLYYZ1qX9NFwIWRtGQuFO07ocizu0t
LHCQF45dXKgEdbxxqr62mDB8ghp1VDbDl/uglXdaN1k4w0yNa3uHVDAoldw8EPkeH+3etnf9YH5a
qCC36TwxPfz1B/Halv/zy78orMrEEiSMIKIjUN18H9GlwNhC+8yntnz/65d6Ehu+fG7wBz3tDaBv
XpooUrBmnpXUCLNyEg1HfS7DflQxXJtWfehxr8Bz1uWp3iwVdU4272K1Sg4NyJhgIrDhmtvM11LP
bjyuk0e0mtbG0ibnI3Uhct1Ksc4ZAc33SmEjmc/sCES0QWrgmHdAzhftk1oVWqhVsqCIdCgmrLze
Td6AakeP1yBI2OPAEggXqkrj1GIUfbR6vd32BZlTwNPG4Ncfx9N47eXH4dKlxuiP7uNvwlc+C7PS
erSSHFb9VZJg9sW45yABjqMAKIBxOjS9cySgvD2DIdls3aQZT5a0s0lSMMmidLIhZLxU+0brOOSN
9ctdO9r6Rdw31c6ws4rHPJsflxxJrTU4bw1WXls6mEC0tSbiJH8pB6QXNWp66WqbjizZzQzIZYfe
Ot8x8hBvHC3rfvG3j4rZMaZsZI6YpJ8/rZZJ+GE/MEWbyzzfMuNJCVzty/OGTr7vTH21mfHrvoEy
e/X3Y4cAkMQv6Lw0ZoAqIOa+Z0pjOUW/NQarvBtH515DLvbGFfG1V3oCQiLDeuUOr5UOFyiFVxIQ
xw9o1o+RN+iXuWO8VRO8+krMuZmEIjZDuPX8g8Ts0uLTZWMeu6I5QHqtQ5xcEVGno/LG+n71pWyY
QQhk6Me87NIuLe06hHR8Z2aN/M4m7duRlEBp4rZv3BReWR54dJix4obAGvYSmFtC+CebiTGIkDFI
/NiId4AZBVksM97rnIHqrLw56nrl9wOLhB2UqEFO478tf1NCn288fWOPhKo3JJigxrIm3yy8t1q7
r3UDGe6scFL+ozFmev61SSAjHmnMZOJ4otrNhLj6KdqRUE1UmzB0Q4SAxtGOKGL8nCVVS8zXyipw
k3yDVUXulKKmCezFyBlBhWw4ta0tkdfuqTPE6nWtZzrSaKN+bPSO7kQRVTvmRvEulc3nX296r1UG
6GEYzTH+hNX88rjTGuKXnpQWuI7qfYrnwm8UGZ+KQsQEKDZUx31W+Y4kgLklVWNnT2p+St5oHURN
Vm7UMes2ohyNMzlUtq94dn3367f4SqvBpo/FHRdRFzfPF9UdnSxtNdoiK5+RUJvOJI5Zoka//8j/
9Cp/exDdIc1Gtebp6OtEOSZJkQUmfIF9nihvmUteqTBYNwycV5IFK/ZFqVOMdNs67vNIHkDsx04+
7GTbN2iAHC9MbT26op7NrgmBJpejS8o3Hs5XnhO6KcydET+sOoMXa1ftoWnaMxCESYiUXzfNjovZ
fVFG8RZM/dVXoiyHGcW8DabU86dE6ww0JKuKJ6nj+qY2QJSJPqFxbhjj97Lpt2hh/79FsdJOWMcy
/5z8tatBfv1x0z98TWUn0i/dz/CvH//2d9yXYb1j3Mx9lrnzStP6EclqvUMii6AJvRsnJn2Lv1Bf
hvGOOfDaO6KsYTi7Io1+oL4M/R3oGCie9Ej5Wb+B+UIlyzf8U52gY7BxEXFRJeC2Ye7wYgWkTauA
qfLUoI28xW9LdOZoOEQgx/4wuHgRdPd0cbQPhHVeCvOx6gjcmmvnjG4I5X8nT6zS3pd1HoxLeaEo
9rEezHP6UyfumN+lZKWpyfJ+mGyum61zLEA0DkLutRwDT6U/zGp8FCb7qZkn5Hp7VWCW1tcysYmF
JA7V0L7Z7ho6KstxVxTE39VZ9uDkuf3YDINcI2t07f1Uef3Ostrq3IK3dxxcpyNyUTMOUwLAn4j5
/q7LW8s39GL6rM4cepNR4gAgP+gqqeyHXN7HeVNfxCIDFNXYXxo1nWjZcV2chSyPsTfCC7AcHOua
k+zNDEV+0zDbXbMjCH40OC1FJ+zrac5vYtWqvzhJ3QVajGZSoWF13mWYekhMqXpISWvqc9KS8p5X
LoGHlfOhLWvpz73nBplJnmTpFkkwW4KYELW5FLFzMLIJHlnW5kwmxE2DztUfbJl8sYooFDV/Rzrj
MS9lfOWVzaFrCaQsC9KbxBBENVLBoQxpbRzGod5EanKcrXTv5CdyzE/cjEBSOvmivJNdd6hdg1gj
TkXSzlxrOU/T1m9mHMRZlNzN8cBfqM8TCF8bT3QZyB35YMUOvKT+kq/+09Qs4djEgeZ+JJVpu3it
n5rVYSHLtDWQS5CniWkBlLBdVb7H72SSr5J59qmWoCGKp/6yaufqU5NhlgYl4HTS1wgw+iKNxdpk
VrKEACTkQdOr/M5YY12KKjovm/wglkJsp0r9PFFbvY/m5obgdnU/RVl20eZnhlIfrSh7NIcTmSBl
0sytk4HlV/QlB2Vv3TCD4Wq/fBG5LC4R+Vl72afHbLCCPOItlu1Aa6yH/20MNMq03GRlVl9ZB7if
HNS/vK18q6tRc1IWxUUROUQW6VGHGdM6nYReHgxzJl1HNZfAof3pu118YS5L5cd5UvmmN36EO/xD
CP7fesPlKNIYFrMJ/fM997avHl5jLf77v/sjnc16h8sL6eyajbDClel2fd91LesdHAYqbHOFNtHO
YGv9kc6m2+9WODJ1FpoABCjrHPLHrrv+EcA+RtkI63HrsVf/xs67ttp+2ndhc2FrXAMkGPMyJH8a
Uv40nuEayONhMa12VKBJvQlcrU4+Zkb+UPZcC71am7ZF+0YJ9VL99PSq5GMw5wKljUvgxWWG/yO1
5yyxNlrT1T4ljoXqvqAXl5bHwUzPZxy0fmUbu6wsLmOa9CR+lkyERfI+Y5fdcI4sgVpl5vbpG/yt
tfrfM839x6rk2P3nK/p/P/R/nPXy/ufi4d//vb9WM2AoigQX9Q4+3LUc+Gs1g8hjzLSiHuDqru6e
P1fzWnQg72KkvqKn12Lhr9XMH/FjkB1yUPHMoW7/jdX80ujIwqKJvbLTkQ/QaHkp9FD6pSZ5k+tW
28VHY9a8cM6iTRIB8FM5o8kpzvJwtJIbTyNGeLHH/UBQysawUBRbhA9bizbvp9g+VJjyA2m5P7B7
/7PC/sHUflUzEhDwhBNkfvHLkvXfrsOb8Pou3PyfPz48yu5RUL+SnfZs8b36I/+qY4HmcF3AhoK5
CDLFn+uQCpf1RyeJd7MSI9aL7I91SC1LMexxM1w5aGiZ/30dUssSi0IFzLzyab81f2cdsnE+31df
+yx+HnuLrjdEUQotiMvI8oVl7WOiycO0bpZ92qXmqtdPdrU1nFmFcpWZw13U2xv6+wdpmcSCG0nu
i56gWmGd9wPOE/D/vSfP81YWn113ioIBi6dfkj7g63qs76htPxjMj6HpZ/Vx1qhWXTGbFyqJumGW
Lt8KK/5kKkm1nRd3PFWKaPSraQ7UorweG4fEIEIwr3p4hYEz1Oah0XCnep2Ww1OoNqPnoT4VXopT
a6hFey10iuMEQZ+f9um0g7kw+gWWz0BDpF1PTiiq/kyWrrn1hupDniXNpZkaKJ1cgPRLKm5r07hP
RHpelfa1mjiDb6kiMFqXOL8sOecKCHUtveu89Ipk4lNcEGdJqu+ENUN0zWV/apH9EAyWMW7cDFaP
pWdUtY63M9VeD/ElnZG5+40ExygQMfG6KHxPy345nRd12hgmUPOSxqQ/quqjTIp7GdnncTJJP3YV
UpJNJSexT1jbqRspDaV7IJy4DzVnjk8rRDqhNswB4QwnRhPnQVR5N3lUHGqPmG89XnbwIKZHhv/f
MMbJILHilZM/HzokhDKPg7Fy71HTgoghvVPfMCHNyDvwuf6EY+RcVGnxrZ8FIQENIEMcZqByHNFc
2AvJaX2hmn6WFfgME5XJK20zedBnFfCkUMzzSuRlAN1b7NC8OQj5TBFG6rSvpebcjNqDU81Z0Ccy
Pc5pcpPE+kKFXQFptDoBQIHvuK+X7EOaLu/LxNnJNOZT7u0obKupvpzJGTztxDheLmu+66CMynGp
5CcpE29X4vdxneLLAIhxSzKg3yV6FJq0r4/U8BlXjqk6kdp86igqweHD9F52awo25iEz0Js2mPTe
r0knbvRi7znlRZ7JW9jhYZd2G7IgyUb+RiLlltj3IDO6XYtvxJe9AacOIEKT+kncHOqY5Pf5czuj
n+7bTa3YgSQjuau0nSBHZCibkzbWg0r9NHDZ8bIptEQZKlGM/JMvA9F5m1k8HCQ4usXOEZf0XHdj
d8w8jHTnOR7iwoZoadyZqYX0OMUWpsa+omgXSMkwNzPZVh0RVMOwE+//E2uT9fz5UjdsoHHSyX/9
Xz/Oo819d//sH8KKT2u+6h/FfP0o+6L787Bd/+Z/9A//4HrNT7mdm8d/+ccXgkO79afFaf0soJht
9xelRvFwXz3f7Pn737d2iOQqPVNKW6Tna4wOhcT3EgMiORwxerYY2hnIE/T319Zu0otgGIhmcLXt
8dX/tLV77+gosOvj9KQ4WdVOf/7Wl99LYT6wf4ov5Of8XDBjGuXHowZDMotQ/W/5Gm3fpi3psHEQ
ZckA+b4rWt8ZMiWsi2aq3pjxYTV6+XKrvWflZGBk5v2/nJ+gd8jMeM6ToBO1+XHxuvRB5ere+oXs
6zNgr323Hd2KYCZmoOODNEo3Xg3xw/mczbYBbLYgbiTtrexiiua4CLGZ9x7Agya7MnvirDZJB6A1
iAyvPJFmR7e2rJrxQDO1YhDuWYQ+TED3PuZRTBSaSc7vxK1fF3MQR1qd+Y6elXd08dlDNBoXV9DM
6ktvJItDGm2WcrVMUfGZXWEO6MyB4IioiQ9x2isVg7we5Z4EVUD6b9o0lg8dDNpJl0f6Z89A4RHM
s5PcSZr4WqBqhUfWOD5XnPyWQvzsonRGueHWpTiBmzfDeSyK+oOcovIE/WB2HVeOyPaZMZtDUJAg
3POAtn0UqEhLFF/p2/ZyGIgzCLVu1obHzMlbO+yIK/gc1551kUQAE7Yz58BHV/bk8Q6iwLLuFfpI
0hKg7zt11KZ0r8gVEbCQmXEFWqAC3TfruGeglbSfcO1GH1IPFO2G3lfhoIRS5ejH6sIRRJ78+JmR
mFwTvjT3gz4PQGnnqSsfynJOx21tzhyX2PQlFmUGkkMwxZ52NSpxaezNzpJQAxetv8pGFKJ+O/Zl
Fxh96pKM55iDuhsnu++DahTuCau2UdeSwLsl6y5pWC9sy2T1NaSM2TiZPieTbSLw7HTzXimlgm5n
yYw4tPM5EduKWKvLeeyGh0yMven33tKxXaf9ZDGtlQiaEETp75mjQHWGa0L6btsuya6Lx1kN6nGc
33fNSL/FqsyMHdS0h4shStDYywE3VxAlNUNhxaOLY3Pn3BnkRTymjVpXoal34ybXR6c4dUUyeoEO
qO4rAcmZ5s/FrN5WMUHcG5VJ0hLODXDbvaYKGSZaMfQfzXE9qvQ50TPfYFvTQ4x942cO+6n1o8lm
0CxqQbEft04a+2Y/E9UTmaNXHkowlsUBB86cBCwT5QGokpPAF1Zkt646CjvZpQnfbBIx28hdzIr+
RN2EUidR2htDWGwOBnS/aqsZk1mgesIUH0ROFY++bMfpwR098qLbNsd93ljgT8JhMdraR9ogdV9t
1iT0Xstl6ePqH795fdaU/ugWPM28jVvLmMZ2b6fodhh0A6D0a2VukmBUZ08JnLLotK3ujf0tXWPo
n2xd5DLDZM3PHAsaKUnmk3teTpWShMlitV8JDO+XQIu03vbd1qvnUDhpd9/YLpHIoxoDRkvcsfg8
zh33dr1vIrGJ0tSJQ0RhxuNoWGV3ljWzI7dTI2S9WxINzAEY/vg2KcZmDPWpEtXWStvuS5EshKH0
Q6kaZ90siaCtpwFxSSESiB1YGRfhM1mxPy+2IrijZUK/6GxnvnNSqd42xVBB9ktyopFFMVxaXoGL
YGldvcXxYTg/sMD/c3H7B2CIXx3VN/cPzy5lT3/9+0mt2MY7blrMbqG+8Xj/dAt7+qM194H+Dgi6
73f+H9cwzXmHyQ+5GVlqK+5nlYf+aG6tf4RkFv3u6jmmee/8zln9wgME/A4ADvI9vPwoUTn411va
z92trLGdBRDIZiEKYgcefG+0JNi5/fiNlHlfjrd2E6/l5PhFcvXytFQ9KEtzblSlu6kXcVpUg36G
SXpbKIZ5ZnWf/hNrup9Lun+9GB65M4rHP87uG/kH+Rhf7zsKrqdC76/C73up99c//teoA+k4/qIO
rL6SHv5sffH3v68u7R1kLNgcmI1hTDB35tv7UQdyjWdlUYbhVaWptAqaf6yttQ7E4EPpCF7mydL5
19rij9bJ8PqDKKSg3/5WHei9nFjRLkVgQoW6BqCtLIzna0v3KmXNNMr8KKrVByRSzqU51XgkuacF
i0qsk6QaYS7ruO8HIKv7qG+V91HbnLaGGu/IWMLzMa+Q+kNWzgMXiNH1zWFK7yZBvZICgwhj9rMt
fsEqyKbhS6mKz0tcDJtBma8iNsCdY5RFOPXIFha9zg+FDXGZNMQa2p8pPgst/dxO7qdm5PpV1cbJ
PEXvVTsxtlU3J7sIxr3mlkrAxex9Y2v9OYnkjxE1Vlsvpb9awlRG0B/aeRhC2c4ImnRcKYbezaFW
ak6YKdL1O/AsX0xFveatlGdDXgVjPYIwHrlM4x1KCdqbETYtbrottTnzK/b1gJ4Epd1oD5tIgdOW
j91JJzRlO8d9FS6uvWy7UQAnro2vtblEm5R8LD+3yl3vJsNtVjTXRtx8hTH4wRwinU86tb4pE8iw
KU1uo1yYe874vVdzk2Sa1wZN2SzHBbvodwbrbx0Kt3XJf14+iM8e3v9YS3n3WJ/fl4/y5Y/6L3i3
W2lR//yh9h8L6vfy5zby+i98f6rtd/irXJ6ZP8fGP55p/R36H652az+PoQaiyr+eaUt7R2txtQOR
rI313uFR/HFemN67Jz4EhOfvF7/fatv9TY0EUJTLFrMQoq0gJb14pIkmmwpGzxZLbVbDiL5XWfcf
+sI8iQbRbQGT7X76XH5cLv+o+vKyTqtO/ss/nihbP41faJg/bR9oulDHcea9eMUUucOY0Wqnxqd4
1vL7NIHpomS3MupvdK+/cpsegtBofPB664tqiOssbR7msqVqVYyt6K3HxLJOuXUEdis/1sZchHKA
621K9w3tNPfl53dRWvRcelEvagQTPJnknu94/RxHtopYyxfxuAQ875Mv0VGfJ6mHL5bvtMIolmT7
zu30W2Hmy1We5juBp2OXLcv7GQA3V9MKk4ARpYHJAN43Jk/xuWXL88JIPllpRbKrEc0Bd0fjs9t7
V8I0cL/RpTKQmR4X9yImCihsc2Mrx8n0BV7scOjj4X1VrVZfp5w3dUQOkeohsYzi+WHSu/NpMB1f
KZfYdzAubBiaKlwiMphNynSti8YMEJy3u8VjlC/0KT7l8uhs1B5euXDqzyUI8c2wFDQ7JZeKTWVL
d4OWXLtqu0G5iqPY3np6RYcI9PK+X7iBt4uDgKFXcX125+it3W0E2BI6fjYbj+xb+aOszWzbxwp8
WKwFvgX+XHWVNqDSvpGuKLZJWX1IOtM7YE3/uJjNjQXYvo41xhJTkR9zsPK7rFcZxrfLcsqx5x2y
MbrTSDHw1ckjbx6XHNeGWGxoTSm7XqTNVq1bGcaDcvSG9n08l+r1MlCVl8sA91gZlLMclsyDZ/bZ
LpqNHd+ft2/rur+IVfQClNzWWVqahzLJvo6pUl4WXpSecqXtYUF5RrJLU2SdeZnku6xJd8M80rbu
WtU6WF7kIv30IpN4c67BabEkN61e6WEdSbDwSRZ2mUJbnOzeALqKzxNovk/zcpfNuXfwFv2+8gSX
fXLfA/gHEydeVYZaYVxatJPDHhcVOCqB3CARNQqMBiJAXrdgWBrgt7nVbZKib84KrtjA3qNvmZ3E
X+PJupdzVwTDAMU6SO2k2zd2WV8tEVDrMqafrdis0MzV6k3rCCOINZNW5pDEAHCcL5WzpPe6q9yN
SWFcGDLNT7nxyJ3eKMZJosX3zlIXH1tbqjf5LKYggded+7EVSbjysXlGyqSCgtNj/m9lyRhUTlMd
aZCcewzxObsjZ5+h9fArNyaNt3Tyg5I21UZZqQymSMdANPZFgsbktkudjA/H4tYqSH1o2jo7j6Ku
2eaFZz04KTHl8KmsQO0nsTWn5BJXVBc61oqQKj1vz94Xv2/V6bpWl4wHFPyn6OZ9UUf7lDu339hi
3Aitk5tINHSR4mQvRDnhoB6j68LU83Orb6ydXpn1uaJ6y6cZYeqnfonMK2hhIsTiVaY+GJFop6fc
YR3vSlayPxH2LPzSmscz05vN3keAsCl0J9p1PWU9rK3+oZisC1sTEPQKERJhX9M0n8/S0XlvzsZX
lOLmqVeNNKtrtw8x+y9Ix7OuuxrKyAgMBSqscM0dPiXXRwUMzRRllAxhlaebvJ/ar8OkeDCbTftT
FMm7ko7Lfk6qdBOnjYd/sEntIAYxfYdP/n7Ry+Zcy11z7wj7Q2bo2fsWo8OVNPronCZ7fMYWlAb1
ILUwR2UaStDcFxVZB4EAoHTp0hn5PCtVhkJT9FdN2zSncLxQe2T5EDh1QifEtuZQT/OcAAvyAPSo
uc/GUiI5qrtvUYKfK52d+MIyaeeYqdMHmGPrj22TfJ7Lic+y7667WdV2CYOkk5L2u98r6gV9mFtF
Nz9Mlnpn5Viog5E+3FletMk+N4VuB3o2aNcSrPLRKnTtYLmZ3BRskI/aVDknRI1Ee4B5/eg7jSYc
v2pKD0hkxrWpdFpW4oBl2+mSaN44mij2htPwXNMZM7G/tcZeNap5B5Ve0/02ylPLr+cWb3VrqQmn
QNvg+W76Tw5lYLqF6mwiAksSYPpV1Km32MgmPllRfTObvtwvnW6EqhY52akTa7uO6Dc3SouvVKbg
mlq3PjGbsd5P9FbITnMi58HS4ho3SBqhw/US3Z8KLQ3LzhDH2GJIVxV2t4nq2Dpzjay5ikSRX5hF
Me/jyVQOccQN0I97/cuCEomRgdtHt9LpyazuE9I06rkZz6N2So7dIqsrMoG1kGV9wGOe5UEuabTQ
Fpu3ilov8JtxzcS2MdQkEzrWpvQWJewSy7skXx0rkiwLglnHDQJly8fkASLTq+mm0b86yxsv+tbW
5nApInv0tlql+wtPzVbtFQgRejaOvm7OeezXeU+LT18K77SPkm+jIr27WkgvVDjj77vBqU/03hwb
Gk1Lf4KtLW/Om95udmOBVNeptbIAbDeUF00WmQ/KLFU/MsZlP5nDjd5W0TGZnf4kRrIXNmm2hI3X
PyZlXJzLqaxD2xm1rSzGo3BkHiIm6S4ljdCttMoPQtQ5HWVmGZwGdbKf00oNYjR1m2pys7NCVWM8
vAM4pZTBo28VnnpVK3oHHkeZIIW4qL6Mpl2/Q2X6ZNV0uy11CfrC23ple5HIJT3PR8T4Qx6dupxA
Z1QGmd9MVln5xcAhSfhivingKNw0TtlslS4dEVsPizyPvPy6K80p4IGITkkoMT4Y1B0BtpbqwnJb
cz/31h5JILlMWTfOSdgparKvR8c9BeCpHXJTi771zjT6mEfqE0UmYo8oS+wRan9LpWscUsuuT1o6
2XcpbqqRLVuZxmQje2xoRzVrhuk6pZ9lBW6sdkeXSNj93EGopUGfFEFRSXO7LEm2WaQ9nZmt0vq6
/U0vhKmBwl68bVFOl7MlEZIXmnQ2nRqfiURr8Fbq3kbaw7BVSrB4Zt5zqjUWNF/Vts5HYbWbolea
j0s6RXuyM+o9RrzoJJkicRoPU/YhVtJlKxu3DXKOvxMxrMDM1uunrduK7FhNSvNgFml0Mua2fFSm
KKJRWcZ1qBNqeDbGs70zGBNcm/Z41Y19QlBQfDNKPNmDju9twfSw84xqCOqojH1rJFTIyPHCuWw/
YR935A5ndXZSa4px4Y6uHbidYZ6atiuPlTd3u8VyLtNI8wjMqhEwuvmjZZJmZim5uneSap+7Rrrt
ezDjcVd4Af1sHkBtrje9Mc7BCD1oP2Spdq5NxYd8sNLTxIyul0o4tyPI2oDtpTqag/61qsf6yKDE
t63SuGuGobuKh2VfJLxsrYqvAjkJnSPNj4Yx93M1p3xPsitHGcwwbYb+qnd72sTG4rrnnKTZ3dBz
eEojxtwKPfikc7IV6sic2cvsx8iQzZlEu3eXprH3we2iiEoBfCweXHfaNFllXyZ6Rc6hMecp1/4p
2Sy2g9O+HvvBr9KsObG8TNKpzz46YtUC6oD6DAhTYNMKca7NMQWhUmTs3fVlpJW3plRkoGuVCg0g
s3ZGbx11ZU5v8sY+awtZMGoXYecoxalhzB8ziQ6gIzH6kGn9sK2FXQeeOmytxrlhp0uDklCz0HI4
yYYk+9bglsXdYHzNe/u+jLpb0tauFu5iZ0Xufmls456uQHILKiDytVg/y93ytqHIhjaR/F/2zmQ5
bmRL06/SL4AyzMMWQMxkcBJFkRuYSEmY3DEDDvjT9xfZWdaVvaiquyyz3mamUkEG4H7OP/4Q7oqD
ik+WlpFVYygI8XMbgmlS8vApSBLcw4s6VWXW4/7vukQIb8aqMHl7Saps2lY26oZ+7R601C9D24R7
6FQEpOPqJybeyqZ0H/kmRVxtw30nzO65I+4/2SQ3KIaiLnbb7Jfhl2WM4VkThj7HWzjw127FuPPM
vEp6LrC4mjZSQ4nSjotm7L6RnlHc1X5mHDyfBjfLj728X07mOMp74Ql5ynH4xnruG1Bv6TKMhvaj
WVJUWGEC3kO6iMTWEwqSQO1x8Id7kUvvWa3dLzRXNm5MFKqVEySTWS3x6kXojn3nvNC3c8VIic5D
amcX5MFHgGPjuA7l+uBKhKVK0AZZhfrSdC54VWMMxR0F92mjXBaukYqKWhjE/QXWk2g5I1sfnaBr
uHfd4MjHoqSe2KLJ8aZHmM7jGszh3qhh4KYRcq4p9V29ruGvaGrftGg+zV6rFIUH8bDA8yuhHuby
mde32TdwxAsGlrmNRWjzoK7ecGy6IZxP29y6SYuyN93EtGzx5Dpz3Hj5fJz76BjNxnFrgIniwJyb
OZaV6nj0WDF1Nv3JsdruCPHkOC5bv0z05HEnAp7hNjLf+/GPytf1tMgwREhdru9KLdHDWtjRl1Fr
ncK4KnLSoXDIPjdjy8rX/Vq38gA09zxKuAu3cyiBiD6bwXwRU5Gf3Za3odSskdMWvJRFNR1thPg/
1sYvsc+G11X6r1MUtrHyyg8p+u1q3k66IBIiLkj6ORAHP++kdEOZgIpK7JFW3d5F0jqFWyeSyg6a
NLLbX+Os5QtmTBIuGs88uHn9IHj5Um4WgvoGrz4pOaPYKflk/Ryd+Uzv/vZdbPm2b6z2gWXdfh4C
xA2+aHQs1+2Z2hu5DyvCi1u7ZksOcxysWV0cTNjR2K1uq+bq8aNFVh4Pmn2Jz7fsTfC+pA15Ybtu
qFK7nBC1C36AHcKbcydruecB2vko7w7RyghsrndUNFT7kT2ctJnnCJLrXjUZV1aUb6AB/msbiKOb
T3zpxDXclZrNVZvRFIecixrh04uD9+Y7M/d8tzj+dpKNzL6ClX3dD8V8xraZ6q4e34Z6Pgf1sMYd
BZRJELUOeeA6TA1PdefKp1ojcZ3OfB1LzKSZoN5Yg2+cJnJP9yRm3GQ7sviNsbj70s5Q7Yeq/ztS
9v9DiP+FPOSmAf1PIMR2RB7yv2519sffg/6dtyw7/6AJbn/+b54AfQdmVoJNMPUDHN5MhH/zBEgB
SX5Deo3wlLQojz/z7zyB928YQxE9I6kgouMv5urfMUWgSP9WIWvd4hcQfIT/CgdFF9g/YbNbHy9E
FGWhqJKRjHg3CfZ/IKHwuHYeaxA2MRAvtBiY+404kyK8t0zM6xhQuvH9NuPVtPLmt+ifQc8+av98
RRuNAq3aY792deqOs/qZT8p6HRHMVSlRkY2XtHIYqt2qFSws8YxWvlvDCSWKZ2ODP3W+UHNqLwBC
ZBZLioCoYRiHq2dizE6jcTP/oKtQgj/qZytlwIK8Sb82xHeDKZJhw0fQljReRUlmBhR7DuyJU7WE
l/keGW75NuRFfTdEc2SRUhZ6L0oVSBEyjxk5bvUqT5noZrXLvEDxD3LbooZ9sasUHs48h1uohvsp
ovbhIO1xuISLcowYw4+/yzGZXEo8mS+mjKz7cstESq4D/1unCZermrPqWm6O6JO5WkAU4K6ljP2Z
NOapNqkiarL6R5bnwwULooE6wodjTspaeZhx9Fa2cdujCYkNp0LOaKjpz1hwjFyEy+897WsjMtNI
0siaOkoM4a5fxsg5anfEUUgrSblgjjGzndWbjJMZNdegi11UfigCt5ZYTUH0gIjTKxgJlBfFxSLy
e6Ma/Q9jkLDcc9AsX21tBl+G2+ktWZqa4c9DKQLCUgbHPKvCiKh5CSSwiKx4DQyHfBUVNGuQLmZd
X2Uop+to37p87XBZRRLQVETEUDipJa4Icbzz6y77sIc52+KSup3vNvkrp7q6CW2sTdBETVkkXttQ
ozPUdTP7sSXd8pWQRi493ovutQpk/tmQ4k0oYNYGIc4sqd9kSH9JLPNOGrtgc//6q02T87tuMFRZ
puk96qWUbMYdLgDwUiLi6RVmqbr4/myLmP1iCHZh5luXaqNZKe6GEkigq6oCeAMU7mXRLh+tDwjT
pi2hOgnm9erUbT14EMV318DX9We5moC7vk9koVxy604DXtrx7PnZyxQNOQrFZkRbQ0I4e8XQCxI0
rbKUP9Tibc3OkAZi19An1TNr9eMW8CWyc6jgY8xtx0/0OqJlcRsC2BIqFIoXI7IdHc/lFn6V1WK8
hSD9yHWATX/ykbYnCi2y5ejRo4i23F88I5lZLS9dVnfWvaOWcAWOysyKgIohj6ib9a3vXh/4E1mv
4/TNVoVcEsPRQ5gQMdaOZ2CZGUccdi+Zolqp+iu02koUDlPdLxOdb51EaCuI3I+at3IV9leUyeE3
SHhvkRYs+bVtNTibUj+kZ6kfwrTrZ0cVznZAJdOsIMkEExzapaYlzLay8DlbcKzEWWCNLoD+mkv0
LJtPm5kIhyipGnMCZgiFeqLGm8lzmySBcZMfD87cvSGL0V9IUWogJ5N4Wz6n2QVx76D+iFaPlWMi
/uw8jR3pHWHfuL9UV7vv1oTmJR3LATEQq2DggSVB/pXgzk6iirwQuzavwQtHhwRyqmScLhkyHIDx
sgbA9pE1s9mXrGsmRxjfCnnr8bpk1QzkWWdBLDYG5N2wTv12x9vKvBUF3fpbG0o8aZVtAu2xMfkp
4mj/LiDWhNfMvq3Wla7VF7eE0aQe8BTqZdPuLkZE6W3CK4AmxvYrGkQNltS3sWUPiyOvNG/THzLa
uFNr2d5VjB5eEq0OSiljrZCqVXgL5FXmQ/OFwaLi16jU/JRFgI7J4LXesx30yJJXijoT7Fmk+xKW
zF2gJ233N+UVNrRyjIb6HIR1sSZE8xKNXJT4Hmi10iBsIekKGymnkceJTnTQccQMreCUh61BJ5vb
3xHCi+BQ4AV1yfnLwxdD1AN1134nvL1BleuVBwubnI/Brnvqy8yv0mDkS8JPmFt/QGhskfSsIdWL
7rQQ52HThvEKWM5/XnBdRUlg9JO1w/o/hZc88vIuVZ0VGbuZK/sjUgHKK0sBYMZ1EEzBnm56+0oK
hX5u25GIHnoO5iChsnT9nJtGvPmz287Hts2CC4VsYmJZG+evqSjVw8K311+8JshBJKOHgl1guSUK
SdTpCK7rNJuL4r/ww/8/xiludaywRJeifGE9QQLzz1udxFyUw2HJtjtV46M08uLErR2kRjCRblU1
XgrY1Fy2CgD2r0noX5oY/3uM8v80n/Ptl/ifzIS/xc9hHv9BK/MH/s8QePNv4Cuiy4hDGLPd//Ul
2c6/EQbA+OWS5IzH7hZu8/cQ6Pn8KxvDB08cpqG/bM9/D4Fwzqh70bXxamG/J7XpXxkCCVW5PQ//
keklB5B8TY9sdabBW4XhP58XhJ0oYTMby1uGCnDHaQd+u/bB4Zadf8xB1mKAmwPYspUOsxGePJE/
LKov8QJnWly4vYJD4zYfvUkdgRVpNB+tNyV0N8OOcQXbnT2kNj8Iqn/zqcnn7Si5oV6gPIOdUADq
xTKc+1oyYFbGHI8mV/DKRHKTEhsp3VjjOWyGgy/1+pqFOGELyqqczB+p7q78JFKlT2BMtSaRqPQe
mgQ9bTjBrsnAmuMi8OTTCix1RGT/3rkjvGhVpMs88vrl40MjNMQD2a5DVph3lq2R2nP/xqA4BZr5
CRixI2/Y6TjENjVe5MJk10VRvscNbMV5n6uLLLdfipisXRs033JB9ZgU6t42m/GR+7hnC765gK2h
PTd545ycYkbqMjr10Y9ke+EZydPB7E1Ga2Ec62yEJ25LAzdAMV/WeiYRsQ6KYh/C9BxaldkF95o2
EggDH6ynr75bIVuqqZX+JvrWv5RGl8V1MbepHYUgCY6WCUDyneuV859pDo/YV/Rzky9n15/6pJAW
tH1o3VW9pg6tte8Qx23nSmb1iLa4L3a5CqYdt/HvvqNNIG4CKsvntiOtsmjW1752f0V1OYARju0+
Ggb/rLusO2Y6+ukZ+qGh8jVx3NreL43BYKtr8HCwiZ2xejfEAZU1TLqDwnl4XJ2lvjcgt0lABdVf
Sx4DR0SnrW9hSscqSCAfo2Op55MDHRNn1Kfj/CkpxK5rL85RuzPYlpdysD6iojd2nVGmrcvVaenb
YKBkqo3C+Lbl1fTIJDt8WKbQSZn34lioPrvkPe2WjGaFAkJbwBj8nxUJle4MS2gZdzl9N67o07oG
4V/5Hr1uvGMYSHrLv0MrfM4b+eZDGPOw8V2gKXD1sRqs15VEjBgvH5NqYcSg6syp7nHBIPAgmxK/
yWDpY+bIfmd6onnAwzGjmp1xaMW0jka8nu74fVqFF8IcteZZlKq/lKsxvC5MyUJD0PFqHerJbRJ+
+5eB7esmwk563YPczjixYEqLsbMSCIPwyJ4bPgDvOl+VMTVsGzbluPk87jAqdXuXVBSQ+36bktY2
JqrJV+c8er0L6IRHf9dabHUSy5KkUs8z66CO3aayzi7gSTw6S3lfZY7/JCZSk3lI/F+q3q700e7m
CsawdNq0EdylHV1oqelVZmpnrFboxOSr21ptLNt8+DF1efUou44ERtvbzqruSnLHiyFRzrweak0l
eTzPi8l6Oq2PPNx3wWjPL5o5IibqkTQbhBM/7GwckxHEi5iBsyBeGW5jyw5wFG2W9OFCoOMsvDOx
WS0CcRU7QqlDAWAdCyyYCUHs09kJfgZ+H1yWpQe1L2sGLGjz+2GYJ54pIl/2gQv/PVvUbEW+Np5K
e0TUv1ScRMDgSaEohR1K/9Uvtnc9FuyKdniIapmd8iXYEXUwx34YPSMxvwVrBwZBQ16Twg0F+404
6ENTof4oR6Pa1WEWnXuaC9kpc8u7tl1mPNsFxwWJDNljS6REYHM4UEeahKVvXMnq/dOBUMoODxLR
fB/e4Dv3ekERyPlxbwYKO39Q3P7eBYsRhCVZBJInl03cQ/g3zw+L9JkXvWY6FisxhEsvrxXgdxpF
Y38tQk+8WgGRzIYVQqEhLIQC6yDZmGZ3/eB0B8cZWYLQwh5M7psOS4KLoFxOMwO5G+QxxeS0N1BQ
lyxItMu4IUU7dodFwLiOP7FYk7kmd3VhPchIvm/bfCq0/lZzT+RDcF47cwffkFjRsnPngCtsu6Um
wIRhpluLMCEMIp798ZP8/3jLAj52eZflA3+3fRVr+Eha3dnzyrhfZt7K9omptUf9Ygw0FFd52lmo
4ueFgIxpfpel8TAtb8otXqAAE1Ft2FWG6QsSXQASG2j0+QFpf3rMg5Y5Es6OKj32CbaOmeWo6iAk
Pgn3v9+AzmOvmBDZFH1ZPFEbYz5E7BZ3zK2Ix4mkaBPHnqd0W6ViUG/FaYNd/dbl4a9W0r8A4EG+
3qoOXh8tfFjMLcS62rgevX65LNYCAk6n5m4yiz88YeEx8qqa8LG+K6/YVCSidxjIbHKJHeYNQrRY
dVla1UP2gEXBRYbEJx9X6F72tsvWTPd2kflObJEndxRTXd7b/SYolgtRQBYbdGGg+vC5a8P8p+HX
1nc/LLmr+iqYDu4gS7haWJf71bHqcwSueq8JAPgxVc5xnTbns8DFmORj5X8ONTGbI0zxwYkUM4Oz
GsFunGzvaPgYhGCvVHTqBmMjh5KWJewb0XULzO5hHCtOiwIwnNeQBbruZM8zd/tn4EW/20HJuIx8
slEjyLwpLPzHuvJ+2MYIVut7EIfhci4omX9vsSimbY6LZoPuj32BKmIgxHE3msgzJkN/ab0GgpNp
kMlazPIOfQ0gC0f/vnXCl5ZwrSQLp8+syadYN8VI5khNZOyirVMedv0+aKNhZ/i+/FyWIrrnwfpo
AW5ivqIclIOwnFNfCoFQ1QufCzkHV0FJSbKN2j8uZnnNwuJdZvZ0IlbkvfHkUazTwAsxm/EwsNmp
rTa/qWo1T1MdieO8NQ0pLWv7JmXrJbivyFGdiv7eUNQRs6fqjEVBhXcrW9LO6LjSumAwiIhUE/tx
geq1mfRdDqx3UJpYDlj5hypqZDzVuZlwTCg/dgHKkwrEpKLi6Ihpi/UIuUANziTxMebB9rNcsva9
oUV173bhes4mNrs0HEE8MGvmaeWM+XGOPDwpTkiBW1Dsh1HWh9kbC9j8SJ9s0ZSH2VLyu7TsJfEm
bq9FSSKblyFLx76Th2gQaWmeGfGG+zFnYUbfMafK9e6NCamvnkCtTHLcbO+lb+UHArgXUZtxaQb7
aVoexQhWWfjZY25l5YkvEVjKdYvUsqS5K8ztm9a19/aXw2grNxTTbfUVIrdJpTc357Eplsd2DB98
Mtn5Nr2Q/M1y+qx0pq56tAw6aIE2d14XNoko8sdpWOq3wHC9V0cS3u53CJKIeFyZnM0JpiRvvwl+
i3dRTqRL6YFntUuA63rZkAraCurQiwjgISQmnZZs/VXj/bz0oUHrNOz7hL+FLk35lTtkDNlLEXtR
tw9qdR1ImovWLPYJorRL/whXMsZe1z0Hqz659fajzfOTPzsF04C7G/0wKUnJtKvwR7mub8rrcD2b
V3ARhjs6Wkx/wbhDvmYcbi69k7SFbkW7HCXZOJXv7TZNocrSz09q1sxtcjx7ZXS2NhONjMpStZTL
QeuZWjJ/V3sCHaWBu/fLnMmvLMxL3YCH8GGGD2mEH3ObnQrR8c2H7esSyj/hZu8ztHNxw9tKU8HV
6SrY+9G4bxZcW+F0hpHcEeNFGGn7Uhkl14Xlo6CwYnCZ51zl8vei6E3DI76e+3n27roanaQu/Ooy
GkV7HdXWccKT111mOHYrwdCUBwxJQTHeGzlp2kgWHgj5fDdG7t9V2pA4LsBIy1nHRyrFEen6G5bI
nv5dTjEdbdylZXuurfYgdU8mt7c9CuxfQGanoCt3jYkppC7GnKT/TdwDWDhHHMXWYweBfkSUVz+u
ukCtqa5kmN85ePDeLWKMPibPvcIhlnGlVvuQoXvkOWrIiLKc/FlKZf5UFHbsdV1Fu8qcfzvYwnYA
uBlC0nxOrWHGlZYF6gGN47aLqr5JIu05DxCAVyecn1YxIcTvKutnUIpuzwBV/K7wW8UcN9Vng2Rl
bRbOr4BXZ1neSERpXiO60xUiRb8pDlaDaBO9DZcCmoraUklQd+sVwdYvv7E6rGDDdG00N6ljlnUM
egtr5/m/C6tl3lraKDE7b696+HkyfkP4bwRbF8/OnHPZtL+zGYmJpg7xPnLy19EGr8/cFlXU+FlV
1MHJWTg7C9fyobTqe3uq8p9RFVKWiqu+0knrDlmSWaG3E2CMPwGdxou3DOV+CfWudkq1Y/S0k6Wm
6Xkdg70KJNQC1548bkj8R6+9x96jXrZtePLDTsRB0z9RZoCvvfiB4+Ie8GqNiTj9JNqjj/O83Ckj
OhrkI3C9EfRlkq6Ed8y9DxfmBY6j8lI4YEjhCBpoStOP10rcZSOTW9Q3+uAuFsdfFTpv2UCbrnRb
/2fTO9M78pvUmeqUjtu0WqKADX7atTg8i877LrFUJqxBR1c5RwEh0MxDdBy4fw40PtCkEt2arW+i
NUUDbt8b5zXcnmxRfvpu1uxMGdYHf+l+Li2iEgTfoVf/nBS5BN3qBN/K2jb3nscYPXYcRVnk4GEk
ecsq5XoHnEaibi0ecWo8UCpNu9DkHC3j5yINRBPINJTrH0u7O6/SePQA6n9O6wKca1fiFLqKadbg
/ctzD82CXupjqTznG84t1BneQE2JM10GPJBQH/2U9J1lJhBhX3M5nJyglxc6Oaqrq8W6i4J6Bj+e
wwu9Ey/0JOc7VLBR3AbdR6iy6BguoX8ExxasOjcLSmVxtkb60THkK2Q1JeluBwkULFAz4uyU/Xfw
QPBSYxmOoBtA4SVL3UXfYqddZvwGxbbbg1aubM9wt2EcmpJhWbqv+NXEazBaI+OXbZymUYxvrgia
OyNABjWMIHZTIKenCVFWl4LAEmOwFNYtWoMNVRDLmTTSLh7LLkfpTYFcqgpGjslrlruWa/53tMkK
2RZAsG+W2530/Ff6y7sjyW/yM6Nl+FttkOxL/Vbze5COT+bR1uyD1a3Tzc5kIh1JBmg2y9SxnYwz
x6n3rd/UVHRX0XvnyPkn9CXgZun9pqgcTicUMDht0O+BX8FUQmCTQmIDXgqyOkdXzlD33DqtKroz
BabtPhNOvUMFoz/rojMOveGviYeOMYszYXTPfDVLOoqow+VdFom5+euSzBiYYrNZghf04aDjiP2f
VNU6z5MTlEM6GKs8TmDy+21eG76ZbUjIEJofnaXvHtnGw7u2MRWS9Cm4rAaEPOyESOoQi/JWrRaC
9ZEBpEUkaRRdTuUWmkkR+OUpLA3z2xJa5X0m6N6l5Li+r+xbcjFq+DCrxnOV5SSHkK6+/OgXvoZp
jbaTa7bmaTO9F/rsDyX5lUm+TMseXQMx5qviaG1WV13mxn6wB1TW3oKlAGkT+sDY3P5qGtbq0w36
7sAI08SNhdgvoIfweS70D8eU97ma+6spOor62ponM78JKtrJ+tUTSq1i4kjV1fdcOZCyB2OBwXUU
L6tYP7va0Al6xfxFjM6tYTiIQLzz7N0ybEz1RgaGYLNb33b6/tARLboj8XcDIxyBYNZMBVfCeZ3U
rvN3uwzR2pXBQnxmX95HINBIzA0HtwCCp/dsFuMx96eFE6rj9+aW767s6NbOzM/M27Dx8uu5MG8W
8eYiZ5868YKK952Yz7soyyyAo4UOusUmHMXfzkZzy1IaA4dRdLFcdqpcnzcZBsclqMy3sDYgkNzV
ggMjkGQ90QtLk4BCskd0IGnTFiLpdN1ALqbFDI/0d4o3Z7aKYwNhyG/M0peBh/tCnmn5UOcuesiq
cN5CYT4MfefmHHMZB3OvobjD0QSSzJtyR9VnNsZdZt8pUy88hXq7ekHtsdM1xVPb9vJsaof8ghzX
TIGABtFRVLm8ENNvUJos1daqz8Tj2Nj0jCGtDHXxK8c4mL1tPWwyuIbQNz2CMcep15jKyOxb17R/
0HWGsAvMCUmlak1CTuEdBm1XO9wyRgyoqJjVRuM0WCy+f6HTsY+5JbGNvEluJcK7LbJYJHHLIaQp
D3XjIesvJyJ6SBXeZwNp6CCDWFT5mc2AebsWbkL2Sclr0K0vgmTCOxIP7P1MislJ20LtO/aQd78a
d2Jy9HFoiuECPckY5XqPvmld6yIQ3zpvZF/qSuCTTpEeScdvmMCn3Wd+71xsN+P6XEfzPE3bel+K
cntoCWyMWEJt7A2TTCs7B/x0hyPaY2LcVRvsvSzgC5bLT8y/v4g/fBdFyYSLlFCa/TteDePYRYiM
g5Xqsr6wwCXGbPQP1TL3iagFWme3+FhtD9X7N8Mq00yfc9WmqBoIplsrbT1hsTyt/aj3Lb27cdNH
0YEY65ZJr4eTnIClp4feb+5N3T2oiEmYaM+d2xOS4QK1RPQbcW51886X83ceaXbHwnuSEEhxFpk/
WMzOkWIIR5jNcbMcWhieP2AYRO4aL40McubWPv+V+XwRiBT2TeFGVNsPdqw4wt8sMzpPi/tsemi+
G7f+UxRMfmDuzXdZQIW6JgkzvsZI1DvrJ1FJ2Z4S7ecmy+GrSGR68wfEoJMNS0mvMQmNi8xT3yre
O+AU1bnPRohGUJ5bo7qYBr/ISER/ervdg40kiNZs/B0+mvBivGCuHljrCcXwJ8tPCRiWZ2cYYLK9
uxCLDOE3M9bPeXvZtDXttnz74Q5eQaVz88caRnJCzexQdoQuiM2OC0OFBwUcfSyrpr+sXWOQuUOG
Z7DN9xuxqEd00pwpc95c6ih4D3yV/bJBOVWmXy2w7W+5L8rbDepYF9wMn6zmEPMYG+KxDrhLttLa
9zThtcy/pK8uCDGHLOJfIwwoutQxvGa7G2ezHgBvq+6LNZhCFCeYygeT5ocoHjbLGckRMNv9uAy3
lmp4aIC4erb6WypEIT/9sCEtoJUwssQczY6dbDCfPn+5Dm6ANOrZpFxKTeGoZ7AV0EKTJboX3S9/
itxrW+VGfc5CGjKI/SnDd2tBnYv912q/1miIwrS3h/Jzqpr1bI+5IqHLws1HbzI7PUEx3zdvQ9Wn
148prwpkEtGbCdt8U51WxTk0HBR4OmZOQixqjmBtkOV3JqvJSxP0OQlWjnnAOWbyrk7RNc9H+aKa
urhoRCoTYnoPIrrIzHTJlhmhgQt709SVtZ/bLXiMLNY8soqKi9lN1aHzK/9Ewk5KIB52NaN0n2Zt
XLzA/egKT4Co4JfFgR13TnDYgl+Ty6u0YoKihO/3XFbybQZSfghGN4vJLnf5+ptg301DE9NOCye/
2dA+GmONvtmUoqILk63L0RKO6kNF3tNkLdVJd5gF8k3lzxGpWx4MV+wZHENGo+vXjOyuOOtghjNY
MpsJjNNVVQi9R7oTsEnVrjgvNZuehXJ37qslRSSGNTkT1WG14TmEBOGupixMPSQ+Vu+DuRVP1mpG
X6T2rj/HzUBCpLn/YPq9W2d2hXeh4ZWz1aQpwWuy+UnO2yMsN8eGcxtWav+6kYC1c1vFW6xaoZjl
7INT6uI05tUr+80rD6mdDAQMto75fgvBCsL82xzq09BET02hnD+AXj1fGcHfqdnzBhVNLXYzyny6
fr3hW7itpO2a5i/CU4CMSDqrY+VUx5YItZ3IKJ1fg+5ard5vV3Mb98bsPCAciF0fr5LqTADoTJsM
BRtP9EzMyweoOwa/FQtO5tQzvTtZE482ugZ/LqBsass7zkObtv6ISc3VPsqV9pmm51M2ZnBFEUsz
x70Tl4tcdt1auFgGg+pgKF1K7OKh/zhJNScyk/PeX/L8HRT8rwg1chXXwP8RYfPmjDFxRyAp5hKX
xg9z2DLuE67zLUZL0TzX/Sx+QLs1qWagZUVukL6Xf3SHEEgYX1bXejsnbMp3pC8fQPPzoWubXyFP
N9c67hcj1r1/EnYJe1I3bX/MWvboSffRgdX/W2SB/rsDo09bhr+4/gSCfLpGiBgTYdbcV463XUDf
191gjsOL69f2/e0bnIK8SLzBoamtF8+mSYXF3Gs3VgawpBKZHaOfbxODuIY4zPSDrCjx6MZxTIPF
L3eavOLRJwmplfUXRtRXf23OijptYdTH3KHoShTYlCZBynUvh+8h7BDescxhZK76vRNlcLO98Ri4
JDzxQrjywV7lwqpNoa0ctzh3nS1GNKQ+RmUGL5Yzmd9VRbNbTtR1SkPA/NzIOmIYITAY6LzauRh+
7qAai+d+I2PbgqJ6Mm1nvhunNkjbJbp5PqN9s+ZWIkqTMq9Gd+LbyKCYSgK601VGximcouplwia2
57mbp9iptjVBUbntJb6alHOPOjLl15fc78nLMewvbksbl4Pifh8gM5GpAH9ELWa/vnxxQsO/OBL1
iT/Ud92tI011BfOsGL/n+oa+2STf+/1vm3pYS2juell2r0MR3k/mSHluy/yCzdPuDCzAQ0z7w8+Z
FnuEP2Eq8ald7dxsvxpvxm2N4DwhSw8vb8AuOJEzdOJhbK6hX3oXcrIo+DJJn5H5c8YHP+cjBZP1
jcMaR7RLJtwx62XjXiLCarikqwSQ5m3qG95WM+D+cqb7djXc/83dmSzHjWRR9l96jzKHO8ZtRCAG
MjiT4rCBiRSFGY7ZAXx9n6gy68rKqs7u2rX1JheZKVGKwODvvnvPvWq91hwbveyseaifGQv7rWPk
szWQQ2lcfV/bvY6CjPUAFdDuloiL2owL26qUgjynw/SjVIy2W0E7zznK8oqJmZGs+QsfXYYHBhTZ
g6epiG2sWhw6NN/Cs35ZI3nRmt+NzWY+4M9vwxtZd+2Kji4ddsTtJTzEHtdbzI9hHL8HQ5pH18zo
FFzzq/RbkMwLr32UWFmq/j5d5+3cpVdhbKKhjyMCjumuQjLe6lY+t2m1rYf8um29MOMQb9aHZM1B
KnolNSWS3Gwuml1amHPb29kms3mext3FJl8lJ0mcbud7XGXFwD4CjyJvTtXjwi6ZzcaHcPKKq6zX
52xqb5PWy24y3xVsRSv4iSQorb0xFYtg33mZWJYcaafL7+JLjRz0L6Rbq+hQRWsVXA0zmnLIeDRn
y3vFyiLhDj3xCZEoooraD2qUXaG2maxCOsVZ/TksaY6mj52DnebjryUfGKfnZHgswrXhzIqRkCbQ
GcUUznbk1tpfN8bOKflY/Q8XQfDaJo6PpOHt+9oBXuZcI2wrzFqcPgJa4J8CneZsr+fm6Aza25ik
rq+DdMxv6YAfOCHhWV0t2iyrpbY3okX7BVCWHJvKvsdC212PC++r1MU2GpKp5kuEE7bza2cg81g4
R0JE7+byqANQmVCFNbKw8Ng3VjU4cAcjYgTkJLmO/e7KXmvrUKcIlEXw3jcDsekZOybu2ggg2xi1
GU/ZYrHUjSFNXK3pMUm7X730+USW7TC3h3woH30PQ9d0jcC2TeXyrFpu8Yx1r+01ePfebL4g/Pyc
PssbeGhy29hvZYOeHLRPlouKkkEoV1bPfIb6O3hYAvE/G4m62srDpZzam+zbYQ6Ao02T3kK3euV2
vTJieCKm326WRp6K3kNQmyKxTLuKZHvOfVS3RdTI4TAbcbn9WQZj3KuHApB6pVASeI/1DU/plRBK
W8lTA3QlsyBm5mRwuVPygOVgQlgVrBUJYjdqSXLXK3/ydAAdYDLGyolkuToxDiAvUA0C85v9c4W2
z4IwLg82B83Tqh37TpLS5ZqpdEbUYQbxRQgxKkstqLst7oFgBYeiKOfbdKDgxzTjMXfZDiEr8RkK
8bIa65Dqub4nlAfgfwx4XDlBeifHVu+akHgZ3ptlJ4dRHL0YLapAVryxjfzw/QxjiLaLE/eGU5yz
pGrvyWc62yHLY5j9Iyd/zduMcNLn7LnWgUfj3Yp5eGexFOW97bwMAYuTJkvLN94WmARqjUE8j8ND
2hXvumcnSDyzjEhPrVgGxXdQO8td5pO1oOJzZHjMlp1jj0BRJ997XauRG7hkr4eW3i7iQDR004Ff
yC31rhhRtK4Poewg5PG4CxAglGl2Y+uzV1/ktuCxGLnaPsZ+u3M8Qjl2kP1ibom6VsPHWcJjkvVX
duO3UVDMK6nuERN8H+cSqTIuyB6n/Vu42CeVkUyeDBVjeI7XgD6bcmJ07ArgHpfnYv69tOE+Bddm
Ji/lUZutYH7UjW9qNCgORFBQn3ChEIKHa7Bypp5uaG3auwJlX8tH37bsh56pjukmeCzK4M1yqKUt
Z1RZ/IkE1ljX5LQfMfKE93wT1l3DoPCu7J5Be4i74DA6NY4bp8/kLcZJ/hQIWI0Ydz6Or+a3Yqxj
hQge8ThNot9ay+Lg9hbb0U1R/ucwIxI9LC9swq/7hCW+tHmt5WoZqe4MkjNRuqfQwE4cY5f8nAe6
FnGG2SzOLE4xKfJFeZ0w4WuguiL37r05u6Ng9HG1sh+NNR3mPjkEnXefOf6jzCq1WRH9gC0C50vs
8CmRLesqcgaRnYcVG7aU4JnT4nMSfF/k1lLxG3wnETbb8rtX+u4rQt6pCreuCvIXUktQKSba1vI9
i+gxxACP6r22dA2y6EOk9h80nMR46fdVQ9VrbvPWI4uYRCZ3Vx1xBA3zTeoKRGi/1SkOZxnS/Avt
mEJG2a7ec4g/dqfTPj11UyJe5mzO8x1zPp3X/HBuZ1djknZLsvq18IiaDat+IKOYXHGSxHoWqouG
JXguTcTFvlM/xq4XBxtovjsKy+WJobTcTa1TRf5F2LTxGGz1woHIcqZbt/dLMI+wZDXBQlw4DZE8
sdNhfAlfXh6xivymI5OTnybdTYrbMSJdCUOqz1/xxqU7Yuyv2McYCdS4nnRXJQ9Lyas5YOuQ+3WE
uetb9O1uNTLbOFawRAqw04Z4oNp4FOpFgZeDRukbcahsl3Bmei94DJFBeci54LZp3F01pb4Vs7zz
C/1y0T/3vW/rE40u4VYZUe5hdsebcBzYceksfFnmudv5s3XbFZKHgofEMLLJY4HePWIzY525RjNy
+0aXyd5J1rsAQvLqXVbDF1u4ttWjbS3k1rWP16Z8LmrsCpSbPGkrXtkS04TkW0Q6pKKzY8PI3vEO
RzADkWPdNv2QHqw0HC3AzkRjU718Vpiwd41PhrZ1yVWrFGUtH9rz5HNerdu1iJIeD6LxF/3IedK7
9kcx8vaprbNdcXeX8u+31JTsG6eVe13nyXYM5yfIyiy2BEpzMM+RHwuCKemEsY9wBqezhB34hCta
j+RgShtfv6+yZleuSu6XbL7iXNJeN422Dh1tiWc+ESApqqzeE8A3W39tgnOdceJrG/NGTtYcc0dQ
HhP34CcTytLHtVsPbOuC26xvvyeWCSAaEhMBFMvurQmapMvzGfiliPow/qrqkTNdmtCq3vdHawrN
vpouJ1eHUxkCTXwOhflg8dof8XTy+iR+srPURPl7LZKjWT20+dUk9yN67C6Hqr4rRvYtsXbELWY6
kniymZ+BL9tX/KyXTGVk8tLFuiuWgGAdKlJ8v1rgqelkzXad7MTe86fimZP+vF2QjqEXqPC+S7Pu
odXEI5eGoxDTh/OZdMJcY8Vfb8JmJp3kjWUWhUHsnhxwfkiMY3kgjQwMhAjEgypdeU1Ywdw0uDQB
dOJvgW65+MMu8AAuoHwtD1VfDL9M5TbMz3kcPLuTvOcYSVSwHsDIcGAcWJKKhN3I25ISJYgKjG3l
rlxKsbNYCrOuYAe6s/jT76aOlOSioFXoRqbtRxMHi7UtMQX/llNLZTIrT+KeVNzZDAEOTt4Ukvp1
r3rN+ajpbzoaorP9sFxcHySYk4D8qkruC6nXh0bWyDLE3TiMaWiwKeBS6pc3dejhplWSfAvnrUoE
l0c03tWujRrV+MDXuDPIDnw1Lml5ekKnTVdh0YchwqkNbFN/dL1kRzryXtbQh3zmlWxcw4fRs/sd
xldx7XTsxyInqycF6cDYIdMkfhALfW8XFvN1rORzo8PyLjUch5apOBsnbB7sSY77vBx/6ta5cywm
nNxhS1xB6rwiHWrRj8OautKSs16CbJY6/M40ULwPerVv7CE7JVRnb+LAvqeBaDlOGoZpDSc9QHr3
p7eUM20cjpEK530/TNeCbyfL2586TF5zUisiTfsdSsA59sLTPJaRkOh6nA2jJp8J39iTVexH3o79
BtdVctUmIyiW2c0Ychbreu0TOquH1DlwCgoi8nTqOsldfiYO3svOaPqQ/bJvtAC0vBp/b6dwKrxL
bAUugbia5sR9bFMWoFStx/bP3s9Bek1NPP1YSYNckq/5z4FU1i5dhtDbdSouo06JcTtwuE2xjHTx
2S6b4Y0D2APJfdIu+ECCo5X006FgcoHgQx/VhqHh26sygBte86iVMzMCL3epFN80q7GJtk7Ew88i
13su0tu2mbY9oL6sc86W7p7i2v2kUINXNIBeziChcvZ0EVr7ObeaF0+yG97g4b4t8gw8QEtAmMg4
BKrKjYBW8NLGZE/WawzmMvhZdj6LAQVfZduttfrZkXl7nwdOdnSlQqnt5ETM3SpPytRuJGU93+va
vhtNN1JcjgJ59gzS84bhPnlP18tVWmrvB9m9dVPMdXlCMdGcQRXnYd6JvhnuqlTIl6ooOdinGWaf
dkyv/TR0WC7Y8V5ZlnxHZn0U7IKu/JLbgwHB+lWNroXzOdPhS9VwmRR6qa5kE+TH2aUgKq7U+kbv
ALIHO+NvHBT6xqmW/DnDLstawrJOtWz5PBr75+TKrybk9BtkdX4n4/p9LEfnhnFleRVSxkcs1N3D
gvnn0ONi+fSYEU5j07Z3QjTOPe56eU2cKD/3fLh3PJXZXXQlaKqCb7LoanPy86L4HLoQRzDOjHAm
GOSMqHxq6cZzLdf0lkRbFSVVt1u8JI+6zg6PegjFaz77n3k6DdeTQW/2SlzdMx/4be4u4c6dnYdq
SApzLICYfCR1P+98wkRP3K9btqQEzjNPnHBHn4vK/K5dc1qHZLhexBTjKplyMFFj002R68zfpsYB
lpXE6xy57HU8djt3XH5Z/jSAXGr0A+RxLP3FkPHGsssHf1rQFkVg72NKsFGs28V7yjW/scF0sC2F
7nfSLwAI9O7H4BTFsmv6fNcPwfjL5wHXblYMyIzS3F6I/IhU/Wo3h8yX8rYBURbZKv/UicUiwTjB
lZf23z2UkuGIAFXttTX6T0xgMrK9BHoF5B6W6s1HPrFiNFbGbRMEYtdUy4smmIfZMSPK5bonadFA
hh7kXCsmH6wF3PtLvr77KYZMlsdhj9JSP0H74lXQl95y7A2EbXDn5+qy5gjmun6pSs/ZrAmhgXXi
S60LrCe+n/D8zqZv7dGWMcmKlK1GBF5rIfcoe1ixxgXniIqHbFcra92bXuC6r9LSPw7aRX6ZVV9D
9pqqo5oml4U6gTDjr/47swcb48E72Wq8HlqJz6qJnfHoCTe+tovWOfiDVZwyBlnUDzs+LRV50vHC
9WjD/NolZnMLATRAn2iqLUHJQ19TF9YIZB23gFTt5WlwH68DOHMAIQfuiJUV1Bo/SzhxX3UQQrQB
+nzkuFAe1zXIt4Zs9kFw4PqJBxAnpETr9VHVOffRFNHil4pcyGFgA+3XKfYS6KMhbl6DyshzWyQf
aCYcjLxOPFUs77eJlQCU97z+sezDq1ApDYdivtF++pWtzbhlGZmfWYaG9E4YFeW4JYCR18w7CqDX
McgmWEbYIrbTXHy5pfnRZMzBRLOxybXjqSefexyA7pO3du297pdnzw6WH3Nq3eHARpD2w5cxk/Um
11RMEBSE3egmVK5dzMNteKJx7rYunacwhDBg/B7CJIV5BHxHguGTS36OBty6jkU0tfpR8pp+MH3R
HyrLIWqcivyoLE/DcccKtStIv7zIunnAbeBucxREXLOXDeyCGiugxGwSVdyyQohMWzrP7d8vjrp2
HxWuDZJxVKnolJOalChQYY7SuBmCgC65pTc70YmtJRhfM6gS4UjXhm2L4YSHMzty1uax463BD5JY
Du+yFjlPW+2xNVmwDb2ivvC4yJFYlnt0Oxo1KK2ooyAhXoDjdqBExu9U/YV/xj9mRECTqmdk0sWN
sDJxO46WTTehQ8dNKReC4TV8RXKNW+1yosEWwlg+jDxvsODOqi12CYFIrlJmXEh7cDTs5t7IVt31
AU57lSyX5CUB+x/Yxs2xm5r5zNGrY6Nmfa1TetGGbLXlor5r+pazzqXcXoaXs1ZSQeRYlTl7fb78
g6f5X8X4/jKg93+HkL38vP/HiM/qr9EOY5n8/FPR0+VX/CPHJ4O/eYKQHrfm32N3/2zLk/JvNN7Z
VOJdeuNcon7/K8fnOGDIPSKZwrFhx5ID/CcglhyfomE6tKlHCDz/v+sXAwT7rzE+eM8u17QC+Aao
VvD7/WuMzzFZDHmAS80kSX43gajauRZnePLAWoDiTPFJNYSOWTn4jveNzEP6pVAjYfhMMKZ7QevZ
rM7d4rZzsrjfLnip6h0ndpt6Szmsb7ZDLTT7Jk1Ag35SycuNf+1vi9mVmjPh3OHJL2NkF8UkwLs5
cWDX/X2VkqZ28DBarm9t7Fl6CRq7ZhNeyxK7uAoTfEk2Xw5ntvlHni7xeYhXfix77wJUTNP44uS7
pb9sipgtCzypsUjgaFKLgTvc1K9TVe3JON5JVd2l7vBmrfFmNsGN5bKyRvQOqx5/cbG/LKBdMmEy
maNYVlHazMe4JsDQ20f+P4z9uZoiuI5YVwMGOHx3arifaQf+dOWPLqQWayNSeZMjbGJh31IzEJHU
PKJy/WwH/za24OMF+XXThixbZw5VnqZWfohWm185+gbHcAMAouRjYA6aDQhC3JiXf0R4tLqOlm0B
JEEt/BLAGjEyVUP62R/VG3GS/VJXp45a7nlfsaZVJHCGAPZdxkunTN0P2c7he8lLmi6inF2j7ufZ
3WnN+OtZQfKKQpm82a3GF0yrofVt5MKa3EbZvpk6Jk0ePOwqZyFttlSqI55ipxkzQ9NU6GAhcIeX
jFjZbR5YmmVJopzzwuv9MNSNf10WxBRlQcbKFFNHGt9Ls8fBw2pPy22y7ArC5N6GBxlqhAcYY9/Z
sDcxLHLyJjWuMkoTGt78RIWyaywnSBu8LtmoD9WD8MZlz3pC7M3CsVh08xNgtJJ9gojNb5GF8Aa8
KT4Wdp2wtrRiP3KlU/9eUlOBipt4NyYi2xYuK8IAN+RpoOr8SGMZo0ZNUewy1DjlLRd7Kieb4i5h
URQlcfOVOCBC8jkef8Nlk9h0HH/fxxWWrtCuluDKnzV4tWDWxBfI42WckwZgTagNsf41MMS9pWZo
XnHxjfXRdHGyEglSIbN/brDm654vOPRs6GxYQX/Ma1i+YoMoMW9Mrns/I8jB3wIw84HmCDVoqdzP
peZHb/AuL5yzqNk+uypH/aepA7oAdiYXP22+uOwv6vBLcaTgGksleldYTfa2qnxoBnGZ9p99stJg
ny6JoYct7qSOsMxRJ1VyWgLz3oTm7BRDbqJ5FmCBHR9nL9JJdybSF4st4Vz+6pNYFk5BDbmCsy6d
6putjfnyVSfSW7vKdPdZ5IXNysX09aElVIiB2rea8ZAGpCgvLKM4OOIiwb9aL8j9RGucuLue+0W9
cfHwd+TphOzdIv1SQONAocl4jTMImKnS57Ia8+yENcjrT3rwC9A1deWChVkL0GBjR3gKpifvcMkN
gCfQB84MHIJlEecVeAHnNScjdzDzUF26dDu8nylzSUxOgwMce0RhOdGMKyYmK8zp/LK15qSLHEiu
abQntMW6NDhD0l7htaqJFfW7Kg2R7urZJOltYnNb7/ioWn9jAEUcc8Vld+XYDccwR4vL0C8zETVO
eBmfvWDEk174AT1pyprNfjSc/7FdjsrbU2CMNT5FXmsisiwgJRAQzF0GEcDGqV4t844nrKej0OmE
OgYr1tKdbViAXc+ccb/oD6JLrR8bHJX0JbHoY/dLY4wpbZaouScQPzCLhe25DftgODVjPNjbsKzz
lOa80H8LNfmbYzotmPw6E8T9vm3LyT5JQSvlBkByS2dwWAMzcwPXwta1oJRdWSKuzblKxrqEtkN1
YDL2wXg/c+i/XTQETww4HWyCkj2ePnrGYMWdKeS09l07sEQJ7LiRkYTNbR8U9+1lEhKlJJmRGHxC
ynOb8zwM2Tcmi65nq9o3y53v6QpmxiTtNGJnkp8IHs5ia08VDjo/aQInQjP03D22Ck6KeVdA5jTM
1j/JDk3nuDUsY2QIswt4qKc2vAJwZfILJxsBqcd7vs5IOuiiTCIxr062dGLI5u3QMUedYPSM5cX4
RuKw8mZAMgwwzkdHM2wS5ckkyp0QS8cqpybHp/LJux7nBuOYsQrvbHq3zHciTsk381LHhW/ZY4GL
fyIQvUkkdc4bNlA4212erf025L3DvyFh1eza2R/mvQqMpLE57YKLTxym6wZGUP+xjD6ZwLCJjdnb
GbG8bZDHhb9DWbGdKHZw3NGhxZy1m1WKYuDFHitkX0OYjpJy1b+qvp0+R4UGhUNv9C5cwNg9Z8zO
332bkPCaAOkv5ISmeNw56FO9LZ/akN/cprQ82Yk8hTjtqpEVfllWR+iorkJZKpczaq55dXA2BAxp
M77XPte7Pjfy00XCqtgcmkvI29gZ5qqkvy4nLA+4ouK6PFS6yrIDuHrrYaE4mKBGopN31/+RuDSU
pZUz/gJBvJRMxs78wutJMW8mmEA3gZeEXw72UIexYVjulsUaqm06Gklmye5iFt3wAzZWObLr4gP2
nvzGUV9KD7i2pXFBwWEdb76COuhpNKTGSB0o1iQUaUQMMYq9kTilGMhXoqgVUhnuSH9Lpg4cQoj/
kRN0oH67sQEY7SdIv1Y7qw9plAt33PHhu+vFI4oJqdHw6BO2A3HHC+zfSOsIbKqZUDMY/AuSCaum
Rb7BxA6Pzm2RaNdC+4+6x/S8geTdfxFBH72Nb0a+vqH1JgwYWvAlKU/yNoJMP0SQbLDVw4glaVCW
j6pr22qL2oNvRdO7BCuA3hquJj/EwIBJhwWkrC5zcV/PLRCB1XaupkZhCMdzkHjkqwuzXxofIiYv
aKDyRun2IWVzhxd8zNMP7tnw19qvBjPc6l0oooArDUMjUAieh2bK92jV8yP1kvXDkCkSR6GLVBuu
JKoiVtoM9bMI4iVaeV1eYRzg7IEhxWZBWzVkLGKdd1zDFWk5gun96kSrQECCnbjKT9ySKFf8k5ot
Utf+lmpU3KAhtBxn+z8uTJD/aqz6/5OO4jGL/O/pKKcOPEr96490lMsv+MdUZbl/u5TlYNj0Atcj
/eIwIf2DkWfZAnxeQNWOrSCUwE/551xFQTnlOq6i7Nm+NJf7/5yrXPtSpav4t5R5cHfxn/5UovhX
pYp0Pf4BjgJdxafwjVQtd5pPgfTlj/BHRB4vb+xySwdSQsp3z3bXfdhoGeVrBTO1hn71h0/mP9Ru
XBok/+3n8Se/gFguDRz+Bdn3ByRfIeGwY4tvOJYWZHjYJFZoTwngDHoc9gO37AEBTLPxZmmSElR+
y12u5Xxw9Knp6+VqMDPLwQZfUjnaO2uUqO7lhTzx139QPt8//zndyzbIcxWtRS5V7//y5wwRIdaa
uptt5ncfLemdq1S1Ic+1tr3665/0798AbBpexIIvGlyi/NNPssceGGGP+jZB8+CgNnsHog2krvJA
f/gz4eK//nn//g2A2/G5cCh6CWz30m//x28gk2VWcRZGfCoMPux8hURdkKIAmbfcjAaCa6as4P/w
vf+HvySEQH6abdNhItWfmE1g7aq+dGBY1Qr0g1XSWclSsSCtt7RHpa3ff/13lJfL6J/Mn8tlzbWF
z5Aby3dCIf7U7jL0XaLKjGI7h2A680FWTC+pXfD+1jBr3nJEDXbBo209KR80Fobpznti3nJ/+QI1
HM9vw2IlWTrMux5bEdr3LHL50FWzdd7FueM9U0qivlJTi482c+GPNXINntgH2e3xr/8y/+mz4wK5
FLKyx3HE5VL9wy3TZUgHbtpQ00ts51x3XXGoYCBz4Cx0VI/Si/7651GF/O+fni94IHF9CN//hxTz
h5+4ut6gMN8TWLf8/ipO8ou/tpXjPefShqACHICDZjePk3mcSVCrUr1Nng6vNRu8ZSOcShE+BC7D
tnnNsWY6Qc3SS8JvvrLyxFuizGd43rRhvXyTHXTf2tGxoDE7SXqT9lVC5KSQTk/8CtRagbsbL+li
1z/GTg4GI0lANzD7gQArKXrVTV2g2UR+PcirRnXJA4sBkoQ9Pg/W6kGKo1nD2EtYPev8cR4JqDT9
JH62xLj53mz6mzdLCJsZC1wfPg7kIGSkhhqVFtFdswjCdRFsZmdof4TUDXVUmxQQM2yNENFK7P8b
r+NYslnzuHWP4Kqtrzib3R8802ik5GJrcdqt/X0xkpwFrQhkEs6c87CCG88jABYCPgn0qnM2V+U7
aJAGkFwm2s8Y/OWLA2ZkZeYCXGgUoAj8lhAtdvPozkT+TSy+DF4/omXYou9bmSqffWY/A4HXjIG4
xGbmyyqG/LhJOEVim0O0d7cTm2w8dZQHmUgT+mzJC6ctkmxj0hsfouJLhyhCV0A2kUZluWxnW7dW
xRIti8F9Cq4a/UmyF96QT039i40kyI7j1Fg+FiNoSRBPGNQ5h/jji5FIRtsUub7ZjEPmvPdGEH+Y
GrGgxPXNhFG0n4i+4zvqgRXBYMzATOVRSmNCvGfMQALI8E0B30pbKhM4jvJJSOYNuOKMVPSpro4D
2ngYQHUPPTSjMPCp3ZUN9PudZXtZtW25n39wyp6SHWES+hY8LAsce42mzdYjI/QaNg2s7C7srPcS
qxMz8JwQoFP1uBKm8At1HqpxBHoj8vm144SKryQI2xFFS5h3Ziquoo52659+41LtbuqhvU/dfqG7
OhyaAIhlgKFr7zjterukVIteelV43ObjXB7SEb/2to1HPW0ntJNx59H8dPSWdfH2VFOA+WnAVoK/
prj2ntUOuepiGnK4kTEyRzSC5KOepSx+T3hkcdjYU/mK8cfceyu1eDxAkFrglhXJLYwJKj4Wrmuz
B8IJgMbFY3/XVFK9CMPDLloC2ZxSArHU5vQCwvdkgDCEHkSVHYxV7zMVLoiaxkH4g8nR95vFrbNf
/jTalNva/fBOvhS3dkotwLBXnYLbyhKPnISw2lBu+qCdTyM9eyzx2BPUl3i3xfDHAMXZP4CENAyN
u5JyN1APWS2LbYcgOETDWLI7Xf2VRlX6Rr2RvaBtXadDYNcgMGIM2DMwRuaRNHOJOUw1d3nKefcM
/2TCNI61uacRmclvO1Ql2uGYQKHc0T8jEpQVC6BMbZUunsuhWT5z5Rr25lab3Q8WfN/NMPZYQrO+
Yoz3ILMDV6GXAg5G2VGEpKWJ/LJlgYtpOvzFDo8/bAy96PlieX2o2K6Lw9TgUiAvUh0bIeLHy/3s
HC7xHXgN/TS9A6YNX3uq3hGiaf/GCrwwDIDsDqcaO04VfofBkK68PvHjtLPtQhiCD4H+Qw6Vq85I
jlV9kuinjHUNcWWyvRaXqOzPRTm4mOJHQeZv8TrvAinlaUA0goRW16f6Bc2bVEQOS/YXLrvhY+C0
oA9m6l1CKdzSOxszrrsdkBewkfsLWNS80OOjV2c1qeWhnsc9Uw0NKWXANL41ZhbTKe3b+I7qLPS+
qWENuXX9FNAHrjQez3ZKvAjPnhp2c5moV2m64LlZYoFfZpHjR7j6LZaFwWAlJk7l4ATS0gODU7ld
VEn805skHdubYelg3ENnKHAAgpzhTmw+kHP0l5dLVmsuqNCRJ75PE0MpiXLMk7GWa44T6Z0I2rKI
hFcjc/FIdn+trtXRTGU18mOEqZwggYUAYYYWDv5UJ6AtbI74N5iAS4h9HHCK/eS5PVhWwLzBb75O
Uz/i7nftXQwjm5riylmQwodE/iI1jUoJFqX7OwLrpbes8mNNfbGyurPngnJKM4oruL8O6LMhDQvs
pbl5C4KkgOnlry7W4A6zHMJ0pY/xlMGRzXDWlFv+Lau4Nuxm+B6BqbZ2E7tfE404qFMLN8OGru2Y
th4kzWBr2Icb7u0q8U8BTCyXl5hFjc0soBu2kwacZNp5JQJra1a6eFnQBeN8rc+5x/47YoDIwJH6
KfngyV8J1/T49SxSY7q4awuaz3dtl5XEqZc4flk4mfbbuaYjiwlela+8tAi0eqBWIho5SrySTbx+
on/CwuEKXZ6qUbR8GhXKMnS6CQfD6mk4L60WDp6poQw7/qsHTWuqilZti6Hy2t1S+9kJERsTu18V
/mfgxwUmOtsQ0adhmse6nXbU0PLdyrP2Ukn7T3n5K3Bq7H60Dh5VrBQ+i/UsxWxE18XCTUmGPdgM
vSaB7q0N95NTIts4i69+VxO4ly3l3gXeMLHyOB3BN7wLT1o5VQ46+LLDhOgPLqXmY7LHFkhfsjiP
DgDocsPUn585W3UQceAAf/mtL7498t7I/xygNqKf4t/JhNWCNbHEXgdXO37tEFbROZVq3J2p6NzJ
glH9UqsZIooFKM8bF6TydA5xahSquy+Jy91Yes47XnUlQVFrvg8y0LuIbPFwYbKIIeIBU+yrvOPF
IuDiQIvQp4ww+wXJB26mpScGXQP3xrdusvXddVPn2dJk+aWPuskU2XeY+7FFk31AzKderhp31IG5
3o2jaqc/kvczrwa0brPlgxOEdXwJGzAPxteJQ9LPeQx7G0FpLZ5jXeM+z2WHtoK/dUG/K7GLtq6f
v6EO62YLG6TfY4kiHjQQ5KNhZmJK2IxJxo0lCsTNrvGbBOsnp/NdcPl/trx0l98QHoh0VbYCFphP
bbVuBtxKTyvcPLVrq2V9hTJpIc/N7nKbIwxB5ihwWW9HLqGQcZTY6SMIg0vhK3Tu59Y0PJnl3HuX
sHnq6nRL2r4P9zktWvOOqSH+OUpFaANTwbPHzhTSjj1KnI257l8Q1MP8GNP78cZF6z/Dhm6ueM8l
LKUqLLw7tmm4gTgOtuGO2noPtnOpM5p5TIA8JGQ7pMCBmiaOcvaMLvACMr9Xgh3oqcWlkh0sTP3Z
RkLpfrMWnxeiR4hdbSmhghlNciM9y1QALvDdQn4qaUMYtQV2+CgLq/yzDWYK74NuUZyhPJd1R1a1
2bWziBnHXFmGj2JsvfDo9FInGync/mmI+YVAslPzYq9ufhzFBJiqd3LwdrjiHp0gCP8ne2eyGzmS
bdtfeajxZYJG0tgMauKtXL0UIUUzIUIRCvaNsSe//i6LfLhPcqnkyDe+KFQlUJGZdHbGY+fsvfav
uoA1JbxuXjZEAJkTEGUw8RtuGlz2lr76tzAfaA7yIUAOz0TPis6SYCzv2qSCUpZ7BaobhkP2jYpb
fEQhSAo0TWPE+u4P0fiQlC6ukimeqdO6tMdKa1EIkHcuA+O2SSNKNBfPwGEgDpSUesPIfjmw16A9
dHN9N0OMBWINhOu8burZZEw5AACkIkiC/YTJizKtGEMFMsfx0ecG9XKbQpDIqQ68+peJf5yth7DI
3AyTdplXdcQwAQqGC30hb/dT5ltbhy8JiXNihk/V9YI70/fD7TTHVOfh0DKMgV0Bn8S02vnGoF8I
/t6KAuPOkQJhVLgwAuRLsohn5tl0nmKj8VZgJ9FX0p+mrzDhDS1XiTNm7UaOVTyeVdk4bUlSSiZE
lTnNGK9X/bem8fBHmYPJNQ1ZTJ+ZEAO8d7Bxw4fPSHlE+4KuqypE4uI17WNvE2Gg13yjEuJIZ2Ul
zxJOuB8DxRBz7TALh3VAOgBhcnoYusaz512lqiVE1GNcwTpARbhqPBMbkyGaSTuXczvFQGGadwzp
Z7nC5gCMHIMRLZ587mZnMyrVXXmMXvp1xCwDXWI7rDKb7z1VOX83s3c5YmBGM/3sYtHE4YeGsKQa
LriFU7M0ZxNByfkmRvCZIKPzhElbf5g+a6fRJXKCDK0ytf6BuR7K3oGN8kFBe4KKkEMC6IcJVgFd
oy+DMFFt9ryatGs7NX0PLSKRrdI31W4BloPEOa2tXStV17CB41O9rSFz3OlGLIofN/M+z64L73eq
aEgjpSO1cStoNrVrWbDmrA3qAhxB6TDdM7diZVsSR9xG1SKfO9FR1isSrlaNXRS/A7trf2Zx5E/X
abvU32SZ9noeSJ8ZyVrSNetKVXVx17eF/bVntuqtfTKODNirggzbpAEWBt+r5c2JKrPPtjHfXLLC
mL2qTdjWy5e2a5zpwmomunVtOtnXIi8xrDM3YiXOETSfLc3Mbm7isXeR3nkIp1pqXsbACfKF0Yew
gHZyQa5gTHPzaMwWqBtuvrjJG8F8GQLVQBYagCo8oK08b6vedXQ6Il7+pQziy6CNKoGVwB2pKn0W
5NUoqvIzUQ8uqo8O4ZjKRXA1pSUy/rpCZ6BU44K7Suv82+g1090YhcZz6ivsZjPehezcHlDTreFK
WngvqVyvlkivKWPI+HpLnaQ3KhmTXGgrtb+3FBk9gVfCdTHnMjl0djv9Yh5kz3sfKai7aX0jiUjA
EbQUAltGT05vm9ywqiQmmOrIXk9KE4OGXIwZVgUMQZbCdMNWWWE1ZBxdIohj/GPv+CKSg0En2Eh3
XSD9s5hUtYqC2cl+LLzFEFYMoIx4urnaMeKwa5z6zu+0mZ1nfEokeiSeN5xRvLGDm8YgebQWT6Ja
i1gv8KaF4bqO0cvOFAt4bOcWf1SpSgw4HZlNKBhc57fK2pQxFwO36NtcSmfa+BYioc3QNvB5Gx9U
b1NFC6BRUVA6TkDcDpWaMk3WRNu4G1JVT+sqwXy158uK67dDO1HBt2YiwZy8MS4mVPCcVRSnrD3J
wD6ZOXayUMLVPzsLHzYBANDfMjtbvjME7S7bZDYIaC2M70xMPB9JB2HjTPmD0j6PlCKiAJkbl9gY
60adI9eYox07xvpHg2MXs1OzYF6ruyrK1wyKI//aIdfsEyQIb97i/4NORn/URNvgO3jDA71NruyY
qNW2raJ1LnLNzW9E+iC70fna8hJPh6JTzvOcjMu9IvE3YqSMrJ/dVATvqEqFxPguQ1gpoJfxMELJ
NC4yFmH+76zyH2xTFsE+cRwoD3bVs6TEvAWIOgUHW4M3GciUsgefsNUs4YrjxDowjHcFnpFYUZKW
vf3kuSmwI6ty2hIpESLUjVeTDtgSLlKz+pL1C3Q292j0h/jeMFcEAqbvSMtt1aZpt2dQ6RYEuriw
rxpUFtf0j9FuoHiY5V51S/sYem1zAxUd1TXZenFIB8gtHYQ6dGhQuVjNr2Sm0ETOId2UXCuzvyP4
2Yg3bpRlXx3cgfUqGYl21DQGun9hhcxra/Z1ps4xQVBK4rtmf7mSRLcSUs/HZtzwp353g2pSPiWi
GfgSdbPBx7Ds0y/4EkvofgvuiI1bhFAgo2hmxNxARs72gkbf73FO/cuF0h44aZAUT3zipstWFG68
0S1JJPekgKHRUWmIkJH/2UamdMsNjmCMyCxLIbNMYHC3qsmpbKLU8tU5/ZP0gg3FzCy+Z0O5Vq1D
WBYxjSMJIQM9BXy4GKB0DAQWDxIxCM37NHFu5W7sDYchvccksSM/C7uY3yOetYd4JLnUGp74/vbd
LvCs+AptWCQPOAy88pBWOfoQm6m/3MaRfihTF0w9YM7p638RsCnMsjO4uXQRb+tBLfejH3XX/0US
z7y4xUgjPEeMtjH5aJ/Bu4mK3cdN43emCjwQNn13abmW5R41qbHztOEy6vFpZjg0C3qYbobdM9/2
smtVGOEn2JXtiVGG0Jq/oza/T8CUNOnzkwfh6db5i0Y1k/wIZkOi7eCMXZmsCoTNad7sG0elW9PI
w4OwFIofWsGbpCT/FU9SyP5FOicGHG/nRR7Bog4MCtuRqF/s17/EkH6LUUjWZNf01nmietBS2NE+
uWa3nIiD17OL45OmOJYBLmYdonU0S7H6xoX7wjqH7sG/YG6ObTru68PHN/TdowQMB21PD6ZsfcNf
XNpWxq1QHpW+HWlMR1dBYaqy5sTw6+1RKEQD9hOOz91jWXp9FHqHdGEbahy4HtWutEOLySBDB+sf
3x4f4B1XzEb7Ca1Zz4tenE0Z54Toxl21JqNRwNjgRECV0iLUAqyPL9w7bwIli41M1pTS4dReH2rO
QroeitFTbbrR+bK049qISPkUoDmgenfBtvca7+/ZOwpjmM23f9/9/1P2BY7nsmv//a/3JjY2DWoR
6KFw4BydHyq4uBZ8DOhws4nrBwr0MVXuvpHlkwrFvIGrBVso8/ITw6L3XkEuKuM22+Lb7xy/+KYR
6rZiqqsWrbGISDRjHOLX8gIFmH1pTBYtMvL+ULk2/UXFUMYE2I9qZ0EpeuIqiPcuA3x7wRsoPYAa
+s9f3GbZFoxrGi6DCW31PmthM1gDPbVxWp5RqQ+XhWGDyl/ADC5GNxwGh7zswAG9k8V6AzcQd1hH
tUUOs6dumVJahzASTD/QxZxYMN8uGD5ya3yPjGF5jcXRHZMUzZ4ZgzqQ7FkuIPV7cJ9Tc9uoVp24
LO+8ZJ5JILQrXZP/2vrPX1wVLB+T3xYU6XwNyb/VrQb6iOWJo7x9EhAyCOpRhyUJ7K95tC5J6RvE
IXMY0w0mQrDoDvNF9Z+mwSaSvUrgt2fhtCljuWxlXlFy1FC3Oit0TyyQb95An86XcKkoWFZQjR9d
2shzG6OXZGEaQ2iv/EG/i5gvLvKpgWOTTPZGc4RPrJdvHj0OalsWAnXbJpNImq8vsjdSnCR6JSv1
BtamhlyFMO/WDv4ugE8YaAaz8zd5wmDj4wXnvQtvSayzUnq8/qZ/dL5iLjQ1jfONHcwipLPDFkiJ
6Q6NwrpsDFBCY4ApKwVxd9EPFUV8SiSBH1rTP136uAY8YxgBuOhCOEdLn+hDo8vYbK2zAqsiWKbL
ItXzRvgM64iWBWAzvzn7+OzfXnfHd1Fu8vXg24uN+PV1d9ls26WiM8cCV+/nwVKkzZryHHM4KmXU
lGyr7YWQi6g8ccffue6SVEk0M5LzFqy9rw/dhQaTx5jY5cr1aHUVTX1BA4ftdhklj6DqYcpm6CgR
RsbbxG1QGPaI25hhR/uPr8GbtYSPmxVoURB6IiRGRz9kSv2sIBKr4j43BMSWZDLIgTI9Hf1i9fGh
3qwlHMoWrslRWGL/WEFeriX5qAarkxT8JHpkZwrd3FbacDb+6VF4inid8Bt7+nt2dEKziGOnn8B7
KNNsyKMvkvvJgCL38VHeXjaYmwT2OQHhTED/jr4WnRgnPBBEQOC/IEMjBsIPZAT9wsD8/+NDvV2S
XEvXhY7nWNg1j80rYaqGuMcduCbo2ey3ACWNXZf47rZIXVpkC8aWdR612dXHh337clC+USk6wpKs
hf5RfZyoxmhLCyhG6+G0nqVhX0x5WF4OYoTp2FngQSsca3AqT7wbbx8TfWCqRtyerAVaD/fyMSHX
FPhG11drz5qmz3kAAQJzQ3b28em9dxSc0dSOvgxMTvL1URCItzVhAoi6C8u/AgH1VVum7/4/DuIJ
fRY6RMw7WmCGnooRrTPtORuq0yhUfjsslX/iARHvPIzYHBy0flimPL6fr88FyXEzFGh9uVU9CHpt
5hkonS9pIBmrljn3SgSa1NCCfu5NooyWtgetbgFI3MRpWp4V0kou/HYyHjDx+D8+vgjivUuNKNSy
dJCbCQb49c+zgFnAnk+rdV3I3yZhUt8wUN+741Jd2Chlz/OWLJcFw3GK/Nbrr3yivLbC66EwRzPx
szj+9hZ4si8f/673HvAg4AOAOorywzz66pJ+OzsMkmEa1KLYRRVE8HYAcxwUkMsWNTxHeVnsxBz8
+vi479wtRz8SWqPJEM/Xf/6ipKK95lu+4KEgXJ6BdujTGQkZKI4m7tCPDyX0Obza7/FEYK1DsSfh
jiIJeX0sRpeDsSjyDvFNoxaq4V4UxJ9uixxZVEcGCjayJLiu2tK7lsGCWSVYjBPVqqWf8uMfQZER
EGHEfhBh2OsfkZPk0NN6Ic7BscI1qktrm1N4rDyzbejZzulBzFNwzsBi+lEbnfUdJsTvpnMFBQjz
EGUZ8U3mY0WNlfJu0Zwu08oqlPspJrBzFRF1o8P36slao7mWNOgT02c0Y54SoL7zwEj0rhLRG1GY
9vGNY1I4mzWxpWslnP5ZRgnJqzSGthKG/D0wWuOLQD1Agg+du4/vo75NR1cQE6Xe6iKAlPZxtYCr
patNRgXrgiM/YS4x9ybC13vKCPNezdDUPj7eO28sdkyXz5pEN0hp+vqOlUiJLKx8BRxJJe6psvub
uXTsE2f1zovgcT1t9rsAJsXxusAXJklFgLYIfJ36ZJa2YsWKElhCtbj5+ITEO88g3xObm8deBiH1
0TM4dbg9ZU8aUdOJeC3sIqfDNvcXYEQQZ0DsWnWjKRhXEwymiFbYN0ToiCS8ZA8eXliD+sdX2BMs
OWx7/7QUHP17XywCda6irMeZSQCWSPcEwy2od4roxKv39rmhZkCKSXeEZYBy5fVRAiuawXc3SB3z
KflSNjQqB3C8UNtt4xqcbHWiwnt7RzmepMRDcorw3DpaUh04x1SbHM+xymTXOkzYmTGHuxi+4T9+
eDiUFyAE5y88qkenljDsy9VUk5/d981B6voI/ux0kAmAgo8fnrdvA8cILOT0epNGsX50FUEWw3Dn
iRlAjuxk4Tr7eMBC8fFR3r1XgctH0qLIQ9Tz+ig+nIBsGjmhEOmMphE1FyWTjnVHwASIm2w4UQC9
e69eHO/oM+RNykx84rXXQ9Mvn5QL7wo1ebqLp+JUE+G9Q2G+1h9aG96Ee7ScNEEbjobg1Fir/ZXj
eGIN3LK5AHjqnCge3zsUHzpJQzUgfcHVV/nFexXBXZwE2TOIgTrnAFk0BLtTiOvK7IzNxzdMvL1j
aODpl/nSY2DimLpwf3GsQpZoojrUcqWwxJNyK/bpTurf1q5lpwAZG4DMuKseMmtBwNWSi6GbWbdu
rDCNy1qRZKHAXHcIzJn6dzWGMETjJ17Jtw+v/pE8VAJZNn6xo4XG7Kgb655F1p0y8L4iDHcRw9Pd
x9fi7WX3LQpp16KgYjt9vOliHE3raACEB56EtLuwyA9KucvGyaQ6cSh9VV9/C3G7EG9GQU3Ny7zg
9VWvkt7NsR/kKI+WMtsgFvAeJx9hzSw60iXM3BPRevDnU1XsO3ebxpTGFPgOO/bg6LhhgJLWoZgm
hXF0w1UJyp3JtejOIBVdcOGre25+e86jvlwDShou5syr9phQ4ch7tKzWqTckDxOkUBPZwGehCHb9
pzeBVozr8ivpvDNLPfqFUdBNNTZLZHzAeT8ZZlRd9SZdpTgiZPHjQ729GAEbM54pupDcBO9ok62K
zKRVnWTr3AiC75aVwV1HkjVtmm6ubtUczydetrePcUBzkUdZsECazEpe3/W0Rn+galoluNPaB3+0
53u/WdzmxHnp3/364aKws8mrMz0eMnHsNallKCs/m2jCMUg8X6YCcXbPPA/VtA8poavRxwzEohwM
5o+rIEf89fGFfec82etTKWPWNtkA6z9/saZkcJACq2AURRkdQCDtyTSFTPbp46O8fV0DKkmP5hPV
pP/HIfbyKKyRDWq7LmWgaw/33Tzc0ZktvsqcT83HR3rvfALMJwLfDh9p92iNnBWw29EYEDKaAbEZ
dTE8eWZQf/74KO/sgOlc0UClf0jPx/KOHo+lqjHk5H26JvK330LkQBeQdT5O+DlMSV8B1OTCyN44
VoeMIgeeOrnjz062/r5Gu7tD/IUQnvSzNRyZU3Xuew8Vj5XegPmO3jy8vqfINEOKrhZpUhK3Ny16
4HUJk2yztBCOGWQDo7DcsNzVLuHZPa3aEw/1m3vAdeGpYVXG18SdOFoXWBwbEsjgBKXpkD3ERpBd
eXAaThzl7Taf0pr6iC6E7iRTcL4+zQybdcsHmdwpNHozjaE43qcjwVkQ6JhZu1lGxmrqIwEViK+3
Rbz8cEQMDA+d+daARb9tjNx7ADEgNn8ej/91l/5LP+j/2V2KRKoqEz50z2WXdPPh17///AP/w+zh
MwYOh7mOHn9ru+Xf5lJL/OXpbhKlLhWDnq/+D7NHBn9pLypPMS0Fih7twURK1cX//pf0/pImj0DA
7IyVmq76P/GWHj1N1Crs1nx9fDQBtD6D45fGAvut94ebko7Vhbe0X+vIbfcGgtDLbpmD80QU5YX+
aOxppnh7G/5HtvKwT4ArXDwAeWDszsuSdI8Xl/D274/By3Hp60/fnx/m02Ljh1Fesis4+mEe+cfp
mDvmht2Huii7nqxc/AH8UF6ztTSwJHx8wNevrz4gy5rHpsqTDEc8bQJ+uVg75tgkTCMZLNZhvzYb
vzlvbKN7/Pgor5sbFOamZNmkcJbs295OgTWSMPIpzzeJ3ZuXU7jYcOxVQmyGYVsPpWVFD1GvrNua
JONTK4fNGfy/r64+NtseF7cdXXt9pkdnGPo2Wx5virb24mbfI4JxyYmtF3YKEgNKk9vlHhb/iIEo
hTbQ+iV2uZjM9sIx3WvWFvems0v/28cX5Oib8vevom6j3UJ3kKpK/+oXn2KP2LLADiPgJpNt7CS3
5gwjQwvP3CiR4wZLfJ9OEEZU317UMyTDmNnDmesO5peszHgARXCHyg4hZGN7jPRO/Dy9ah9fNLbZ
FMO8KWww9J+/+Hn+4uEGa8pwA07W35FiTG5H6jQ/pqqfzrw5ExgkNInIpaexFyJFUkRS1D6c3Oqi
biFBfvx7jl8L7qHuFUGrYGhAZXh0tdwFkEesBfwSJSw6Z7T727qJ/a1Xm8bXWAbzP2vp/Lk/NMVY
hHyPjxvPwusLgGkgZ0KogAhDGt6hnfGsVVY15qemmeHRlqAaonIcfytuAXi5trueAXhtsXPW5wbw
KLxq06ny7fXm5M9v4lHWpbFkZaDd9Po3TS16XSsnPyb0XO+u6UIdS2MN0D7Cia7L0K69pghOXPrj
BQLmGtshS7IqaYvvsUDF6mu7D8Ik3VZeCMvdBjC7MCQ/cb3fOYqj1z3B3pquy7GrvUQ4FCQIVLZT
1nJB3S4F9Nnbxf3Hz9GbK8i4CegsowJmQFjbjwrGMmGZyNIUTqJLqG9lxc6hdMMc3SRl1H7pARKl
RuHefnxU93WNxo3jsHzvODW6PDY9wtc3rnPKQNIQIdW8WIzwzIil8dsRU1zuqhmOWjHC8yd4LJfm
ZjSaGZpJWeHaaZbRGtfgF4lhMvg2QsEPmu5TZiiKn8pGHqx9w3LdSguAeOPM9X2DP1atPGeZ7tNU
Rpe6RL9Jx1TcKbpYcHk7xhXQQ8L2MlpsAXuol4Q7Y3cIr0D7VtO+52T2rZla1TWXUeoQ4XjadqVd
71ANDJhICdL6k03To9aNRfcIys29No1iLHdDbFXnPCcpPi2PqnSdOdAJ1lmSVePK6r38U+snOaxK
oSJrU459PRDONLjl3YRx7azGfODvbTFDScmWIf/eSYnwPLDn/HEKrCRckyVpDOghY50EaHa4Pmxj
9J5w+zbNhmQa4lV7dWhr+Phg+dRj7qToJIumbP+u+v6jrum9J4nliIkzbwcbR/3Fe7FA5mjB6Vxb
EI2sgnChJA/3zKTdrat0ROuSD9cEKJTbjx8k/YK/WpX1c8RIGOQg/y7/uN0yhmHU2xGuqsJu3O1C
JA0x3VCHSe1yT3wB3jk/agIOZgv+QyP59fmBGs4onQIOxVtxIWYmfGEcZ2vA4c45z/m8wx+Qn/hW
v3dQAXPEhAtNpa9xjq8uahQRor5k7kZUQXeVzRMuMfItHfBgG9OjPnG7xvzn15T2mkMhSCWISu1o
Ua0cxMQY3jjRJHF2SLhwuiZ+ubMVINKPb9+brxjtBRrmbFN0E4BC6PXptakDhKGvJJFVoKf4ajUH
E4A/qX7BciWKYjpxPF1kHz8vPpMPOoLQMSmBjj6bOWz2qscBvylcvOdB4Qe//WXMn5J4ST73WWF9
hX/Qj3uzagRGfsKg7s3Qm+q9mUnbWy+1X+1drYsHvtaYt7DigCzQd58PbYnj+MQr9c7T7ev5CUUi
zVzU+q8vD/nC9WjotDHE/sFl32tbPElwa7eGPv3xnXjvUNSjOEiEy6psHz3dA1l/OPQwEYkYB9KI
N+KQGoaPqFycugnv3QOkx7yxWorIiPr1Wc2x1ZJfQngNrunwEh8NWEFq1pqk2gSgdIcAE/bpP+u/
//nioPQCMIL6gCiS4wEGtLgEosHibXovK2nyOMRiY9PCgEgo/cfX8u1TzQ4C9Srdh0DQ79Efvxcr
YTwtXg4hwcWR4zublJTYrVpg6Tkp82CRdfkJ6Yh+DF4vgjQc0FagrIbaAnX19fHC2M4KHAHupnKV
3LXG3F0GfGFPPCHvnRWqcbCyenVnjPb6KCpBtI7+Um4SFzI0wbP9ngTu/tp2g2rtZuoUh4Z/5dvz
YmVwWf64XxbV7usj5lkQsA8rzQ2sIYI10mQiHboUzhDs6D0HZE1rtwddfPK620kt0aofdRhW2Ip5
WPmQ9rDr+0GzbdF35pvJdYvPcEAgyZLPFRJRhE5/DZeUMsIsFoidUTo8UrWrckUub/4zCat5TwjZ
+LuFHnkT4f+1dsrr+XLndjz2u2rk2wodQUbRFv5rco2Bp/k+pSZli+E5SIRrQPSrUrb5N5WCC1o5
ZqRzrsymf44rrbPEJo0XdrSt8SmsKL/g51Vex5Y6VRds0syfTgM4bM2tLx7avlcPGXf7dxa34TWi
QOxPw7AQ0OQ3hKqsEmWUMMeVB1TRb4WTrqQ5VU+ycrrwPPBy8HYpTr1bJIg6xQRDYbhrswTj3FzE
zbVjNBMpn+De8YFlS87mr0u8C7vHALMKpmh6tjqFDTOO3OKHW3eq2E64dT+zWRi+4JSZI/zTo4gu
+5zsBWzk8/QUDg2ZCG3tO0jf3QW70QBo4wuokLLedYvNPg5TUJHvsoTA4jVZsEu2TyZPUjpNZCMQ
wNOwIE1NXvwEuW3c4+klbqhSoUZ2aHTJCoccCVIhDtx6RUkof2o33G/XGkbOK0uifke6anRPCklY
E8ow1jeo8utHSreOeNEwIS4Bonnpk9uliNfAAUGqwJgZdkSiCNAUwDXAOcDjtB1Z8d0Emci1S9O7
zBdgrIfe9buHHMIjcD8ohABzydg57yzseKts8YP7ANFjsFd0QC9MfHglXmYHtmcdBBiHgqQFYUxe
cHjBHZzEmuqTJJkZJxj4iMgA08u95W+EfUSWVhra/XXv4z7F6N54n1OzNOpNUmW+f4WCsDoQARz/
sioryPbEJIaEEIwwfLJUlYfELnGsDbYZ3Q3uYn3mQCQoT21TPY5TudzzXCc4MuN6eFYVcp19Rnoa
TumCjxwQzVDduE1yUpX+didAAaFb1j7dAx/v7euXHPaOyCFRWRsFpGSvSrfa8Am2rnrXGLeUHSQ3
mOO48cKxoTVxan55JFTQnwXkHdoPQmeObNNjtV8J8EdZxKpsCGuOyxXhRWrT5NqBPmOoKDpZ73qn
jihQyIGt2ya4CZzKu7G44dB7+/GyJnjpRKX59lusPTJsa6lSqMTk0We/Mwp/NAryqJXP7gKvWXZr
+LBXyEfJ7z7+VL3p+3H+un/PyWuPindcYgRZZfeYBkkGtdyRvIth3swwpC71xPxiJtz8B0StEss3
1m7RYClmA1KtZygNvM5hjBxgZqFCQbb7+Ie9LRKYyyBiYvuLTP3N2DHJQVaItPRA7BP0ZPZjMEJg
JMay8smmDTO3fMQVMG4/PuqfLs7rTynyUkwJ6Li0+vP4I7ektUnk2ghtNxyi6zphwacNWB9KQEia
QNrvFptvi2tk3q2XdN6BlJC2wPSetN8NMhG+fvx7GNcffwNpGIMdZDplCy0r09fpRS2B0XrCHG1H
VBBDf+7E+SJ3mcu2cKXsEH06duzE2oN07gm7TtmOWDWPD1ZzE4slz/CvYaZnimy19A5TJkjDKv4k
6dqLdMytaqgv16HMmvrAlpm1rgzC6Tyq/aDfNOgn63Ud2fIx603zzHIzKHSlUEOwKlrRnFlpHOET
JJOkIgBT8BkNLRZJvAvS/RLLqIQfNM8CK3tm2WQId31yDdUg1nFfAote4RPhjSDUcH/W5cQi0xVq
nA62mzeQQWUzPvg4vO3V7Gg1W+2M0UFwH77atY1pFH44sSeNKvyZvxnGz08VVQ6Zm3Nv+uf5zNgJ
JojhCywj3oQA0NnZiWfdSLtuH9xlJBtXLLa66Vl37XWI/o1otXTGgpJMbvO59WglbHsLNcPZ6FvG
sumkeQV2xS1vcUmAEJsmzyZuITbzR9VHxJVOyN/3DMVpeBE2RWyFwh9rE6TcAXiaYFPLtd0rGO5V
J3+llU+SKN/FvHiGB2p2n0lDNe2HJYildaZIlQMzOzfYTCDpev05H+72sEAwuNZK2uFSeWngAM0P
F7TrcJucQzp2qtnPMfGuO08OjbhjTtzvDKwGCik78SskdPkNaDD0oJhd8za+0eAjQOiQtT+b0YRH
2I0ZOHA3I41m6RvIqFVSC7WxzJBslcY2259xGI53fKijn7BtHFJXskQ+UfRqMjGUOAsFKQFgCFP4
UJbY1L+xn+xpXqVNmK5jUBjhwZ/HBC1zCyFh48BD2cuAaM1VkrUgrkcVd5/bloxxtCRzvmfE7bfb
sSy8z5UaPXwhTT7t6gTWybrybAhfZhtm2bYzpt7cLSWPKVCHrLZXMRqJmxRzHxGYMi1mMAddPIL6
71r4dNCe4eEHMH6rJinmzcLbJ3YNzMWHDs5hsYVMLCnvjKF+Jgylis9qp+7HNQ5OjKSQv8lbA+uN
hVEBvL9MlybQKY2Rb+H+1cfx4MOflZMT90QizszoyI1z9zWhNGTgLRgvNzyEE8DoNjRBHhLRvmMO
Yjy5o05RLMF3e5tmQQNxVmEd/BrJaTwzisCPtkkYTOaGVGb761LO7re+62cD2lWoTfgZw4TN3IJ0
WHXk2pl612pg0p3NWfFIldP3kSx0ejJTPn1djAUbRhTwpK0YKFd71Uy6son8r0ZlTKQbtFlQbhBo
Ak4b6tZ86KEigX3joTqfFid9ll5r3EUtzJBVnSfDE7hGUlFG4qO+ZSowPiNHBvREVWkQoGTD5yJM
vvjEqw7BfHSH/FuW+u7XwQr6z1Kk2W+CQ4erJqoB2RjQs6dV4bTLgxXU0VPeeaQ29KbW16RZ5+Cd
aGJI87xnfUF6MexfyN2CmScdODWv2Vh3DVjlCS5QGM6eJOJnAhmpB01by8HrvLFCDcuz+1zcwKEP
4SOBpShI+E3s70MRZ1B4MzWf+8MI6K+XuIoPhqGIy+0h1DCJQjL2E/IMGYJj1hHv5sFSGHYLO8vb
cFLj16koXVL68L48ZKS5nrdKCXjPOWlgfM+X6EoMIU4vkXliXqt89PNNPbbET4us8BRzmdmWZ3xY
GGKP1Qj+BGmhmYBD94iOyIYiuS6IrB7RWWpPuO3nvtg2LnFJm1K44V1dV9UjFg3UE0mAV39rWUP7
yzYM1jM/So0bRLZZREu/JM6t48LikG5SkAvGlJmPY2cEAPV4KxsSXojOWSeWEz+aoUUyeLDgDV9X
Uz3vUQBXajOaGeOryK+y7MZzutLdkGU0zfslCKLf9qwy92yseuMLd5q8vYp8jJpLMFJmS7Dm5GYO
ItEIDxF8hW3arcDipRBjfVKxVznmi3gbZL37MIQl36yor/JfiVhMYCEG0Vcd7Og7hcUx3iAZLi/V
nEBwgFDlSMiXzhSu4bbFycZ0OqPZjnZZMOnyq+kpcq2KgAjq5q+hUMtTExvhcBZXJV/RjuiSktTT
tr+cAE0xY8K5ZBKVAJeHzI5hA6gCVI/f6eqsr3rxtWjQrJzFpa354lDLSH0Mk9EBo2qEdIALhgd/
dwj/d9j+L+0w/s/D9vXy/DM+GrbzD/w9bBf+X9hMMDfibAvoHWgf5d/DdmH9RQeIiTqLmRd4f9zf
ZUVWJBN18RfTHOaxHjN3uLSatfp/h+2O/5eko43KAkWlnn3Z/2TYTo/zuMSHdotyD58ztS2flTc9
sCjzDdfFUpo0lf+JeNQbMLHBGf7rh7Q02gMicyImUrr3DfXVuum9H7wu/m1SmN4WEVi6afwn08nu
EgZy0cSmv3bay6GmWjI652qpZHktneDCK9KSUJyRxR3LgdfHJsiG6oAUZu0Mdg37Y7rIm/asjgU4
OQgNMs1XQcX6W10ZYHzSuLoKZPHdLcyf1RieOV3zuzUCBC32uVl797E17HqHaOTHOHiuposheOwW
80yG59GIry+5FKx7hA+3qTmvlAOChlluOO8DWEnKlj+D+olfhyviyoQktwrxrxMyftsFE69PtvVZ
iRJmFkN5mDPSF/odE+KLVjLXc+Z1unxa8iuiH+lWhONKGj/TjNxvdzmMwXLtB/VqUsWZEXwe6Ycw
mbhJm29LSRoJ73DNt3BhDYji82iqrshTb9xkDyrTwf7UP0ZFzTxppfFzQYLF4NrqzpW5rDsfjFgr
n40ISGTbW+sC62zu3M4GrEWj/dxEP3Dlkd6BBPxTCFqMINwzoabdzA6XwdrtGOOojS0AXeZV7NRn
ixmRyoCC/sqj8WHI5mc4RectkInVQF7OPI2XnjnexHOzYuB7NiTJU9bspuwHXFt7lZka7krmpJFs
SH9PIkBYpTgLBoNV8cbp8HeCkOkOzDHTu4jDxtSpmQ1K57YhVID2Ee2GdT3e5t05MW+rchh2lM8l
CT5BfIj76nLIBMUTon0ZNve0qtaeuCUFcxt79ga8/W3kDp8aP+tXSs771i6l5k/1KyIWv02Aulae
O99FlX9hEzMBIMpflf6yA7QQrCdy0+rRvG8lF3kBO0Kx160tdpfOIn4L89kRnbdhcb6a00ezLfYR
xMTWw1IwfKnZQB86qMepBDCSUvCp2Xpowwl/Dy1k8DzFDN9qOQTdsJJdSR64StdDW924/03Zee1G
kq1X+l10vw/CG0DSRbj0hkz6mwCLRYb3Pp5eX7ZawOkezGjOXRe6DBnM2Ps3a61vORFD+pOa87mz
c69syUrrq01IBq2evRd1643QNTurOCRD52jlYYlv3K9eo/TeoH8uQ/7cRuDSyT7J2Wvp0njtCHNz
KguT3oDxTEb5lmCx+B3La6DJ+WuvDLcwKbGMj84IK3dZ+rO9PFVkjGmJ/kD6GLGP+S7XxHZSp9NS
SV92rr+jbvhK2zcYJx0TnrCHq1i0O616IZFgPxLwVZSXVjdvA/hjZ7ZjcDt8DI1xa2XhQzgWP3Gk
81MhNMHVJlnmUz5wk+nnYR37T1Npv+y22sd//DD6gDKdLHHSfmZBkg6K6b21pO/chK+2xUsidPWn
s6VvLOUElFqjjaGIYyJMfOaUB0Xk/tBGXhoVV1QavjRbDzNEkKDQV0I2AOIE2DdvxFu923oGXL7J
zItYVOq71drFFdkOd7ywt1giCuY4v7AohRUzts+EurlkWJ0kKd9Kd75y+b7WfqLrb1lYbpuQzUGj
kpv6JYcL9vRi9QyY8nMd/5Kt5hyTiKxQZTOWWxMH6GlFQigbOinU1ks+6PMj5+jkyeZylEtea1Z+
v0k69q2KoDITzmhuNrcqFsdEkzS6UjCpzfI8kAC3asrI7sekYiigNFXaLUMMYa5srrS+Y/RM+J8j
hd0NIhXIlUUBnVxemjrbkO3rlsZs7a2c+bER1es2bMkaq2RhBGvMq4kPL6WWTD4ypTuQV+wPVXgB
vy6AyRytSlue9EJ6bfPlytr+kJr6WS47N9QOg4gI4xqTb0KKH2kUNSo+47sN8R8S9mQxJk/jrb0o
NFi5le5brZgBts7XcdDFu9rbjDiN2CJoWCd3tbvTEcc2bQIDL6+58DZpIjwitm7PSdNQlI9R59Ra
fjT1sNmG/UIQX82o4Uy8UnJKihBxCLhhK4E+JKli3CkWodZSrT4T8ljs0lAydhY16020+uCZLZB6
XUinkOjRt37AyGIYc/JCNTUFOvP9Bz4gKfq7KDmSNTQfIo1FbNRpMHpyiEqlVTd+HgE6JV0DsPti
hNyKaYZ1bD2ZrR00K13aQnizGOJNpAqXY+1LlyaiE0nhcoZEym4RI06/pVH2o7iudvJawxCrftd9
dJMFjKZGAD1THskzVI8hWQGe0taD33JiXYmy5bUZbaM8t6pGhHLcj79QfiKcyrVF3qHVjpy7kofz
VinPREESdLGOzQUjEvHNxpPQ53o3pybnI123O1Mw36+/SPnQSknyYkvx7Ekt9lndzxtYYzzkmsao
CeFQZdmuN0vNNwaq/njJ3vs5lgJ9Yk5m2vFrDoVsId4jmuthRwLqLcmW8qTByf3qmR47tZjSfcik
2qkK3XLZU9TeQv6eozUU/0OSy5uJhM2A505ZYCi/ijQFNRzJfGANtLyQZa+6JiBNlnnoajgKfb0u
esKm7n8b6jaiEdviUpbKp0q8xUaHIQEFLN4WjfXE4uOiS9bkqpXeHAeJQsF8QS9nb8hcVd02nQHf
waNXUrikSzRjmyUw0JU6a9kW1F0b4rpDVzSnZd5IpPQm60/UJ7LHcBwqmNG+rmX5ezSiB4wRkh9b
BaeBkp9QHT+rSbfrouUUF/LDKsxAVcttrw9PSlt4MqmbmES/ZjP7qBqqNIFDjceeJPkGhffGsAYy
WINQO7LUYTd/r5n0fdLpGztr3Zg2JpUntC2hO3Xxfi2shBnDsMnDu9KkOVV6trfn4hLZg5tPl6bT
t2WJQ6yuN6Fq+GRUE7lF4UZOpi8yXg0QXWeePRXETWipva/z0nwnJ2w8rOMaEWIW8/mPpZEmVojB
7QrYZmTPM10jbcBmAiBp4Y4oHGuTRcoctOU4e30MrRcbnlYmft+s2DfXyc59be1q0qu6Ud9GJlsi
oiGSlD5btvdNrZqHezjQr0xQQMZSWB1Y72Q4HnppU9VwWJGwcjOiecmDbkQGAvxQ2hhRbgdKAS5q
HHvdVzsFQ9LKxQTeaz2MJBs+yrGdboZp1bdDnMnHsa3SDzq45rGqOlhwYqVK6khmvZGrRwiyutCd
keuuauSBzeNFh368a2pd2qb53Ly2GkozbVLvlOGRLPNFlCXx3fXylK6LTNS0Puw7rdd/Chk/ctVP
/YMtiU+djFiquSbtz1aPaGiOKuqZgq7ynDIKCAarTJ4YRUs7lW/dGWPJfECsa3rpSPhXLpv1lgRf
Wlsxtu4aKvBl1Vj1DFBe7iRPxb4Fepu5ZqMuAeeHqm6ZZG7nnOyh0U7elK6bNTabkv4q50rirqMc
e505pFeS3Jk1MA8iztogLdtJayt8NsbB3mmiXPmh3o25bUiZwhDElYtOHMoMFMCa2uqrmhbhW6FC
elPViaCGolgpFZFQfq5MOBzRyOSCamY3bCazGE5zKdI3RlnWbpZ11njKVDDXKvN6/L2SqbmdR2LR
RNx/gJ6QOBBV4ZkChrdSWY+JrW90xpuku0FlM6ygaaGdSwJc/HjPLp4LWOgxccyROKHoOlvt/KJl
gJiW6awww+SjNM7zgfK98xiysO9aBDn8WfihalOQI9plGlEeE0k+2jE34GLlO2monsjOflbzFZgA
sBJt5niqnrhX92pn+RIxyN7MZtNnevMuBhm2t5ADplK130jV6k9pd1UI8HWBxhNNQiqwzXmJej88
5Up1quV4Z7MGEWvFLGiqfduIXqoMulURXjoUYBSAEsS/Ko73pHvYTqaMpBECz3CLSHtdJ0nxh1Hh
4ZutC1Tnlz0b8Dd1tk3GkiT7dNHqJ0VpJEdmnva05glcUCxAjoGY3wWGpoDclluvTtvnNV/tRyDS
iGKjFa9ibuwLtNdDYkZBGKJBbKC0OHXGB/+ePu4gEap9WG77yNQCpbYfF/mjgs6t1uDaxnYTMj7h
RvFNtHVaWfJk0llyQGE4g5g3M0GfaF16b1SGQK/YrzfIcSPG1hr4v7Mtj7+hZNzjwfsSdoDUBjnr
PFfWJTHxViUt3yHfMD3AlB2kdRi9mfBedEvZ4A3UodwTokDSHe1xUZwj0SEgl4ZrHU9g9Uzd2uQk
pTLKjTe1gJDeaez6GQOx4Ie+7udjwWI4R98XcDuYp2zUqa+UKNnqiaq+Si1HQhcbbJ/lrDMCrZD0
c85Uygdv01xiGAc+oY0Jm57IOtDK8RKQIVwEsNhwE0q5tiX2PN6LJC+fZyFsX8Mzes1JfnJ7wB2v
Klb6jSG17aZnEQOqdJ3t14aUkqvBBPM5RU95M/VB2eI/64OB0XPiWiDmXhUdBUg8NukpL4V9K3MR
u0hqtTtngaWflE7NTpaS4nUCrPl0T0X4nM28/zVSX+z7dRB7CZVhFwyN3D9DTxkuA8DuvSCd/4P8
RlAJYzaOG61sGcnqdmGf7cno33pdCW8ZQcqP8pBwEY1MO8EKhknxNKiL+rEaWpx52H1k1u1KE3qq
DZF2SAmxV5TSfNLxMAVWmc3nTK+lwyontGAmH0zDLORbqDR30V8rTiUpybuiNZsztEudVCWj5qhP
c7VHyAEW8cihvx4AgNC1WXpbvvYZ96SsL5DcpVa7EW0Rv5Hpi3xRBY7yOth6rwToNxXS3vN510ap
5qN5rnyhp+y3USrNUdL22MVa5XGWicmmjx10TwHiyaMZuZitznYZ1cYveappfmOU0dVWxvhnQEsi
O12kER8fVit88dCMkb3qDQicUJGDdTDpDIGELgdMTdwJdmahNRlZpVSlT5gRePSpPMZ8ahN73sl3
K1u3srJm60W23ORovfFUiPbKPds5JIW0bNtwBg3aTSpiWpgs9ODLJlt5FoxvGxHDL1nl3/BRDUdt
Q6/J1MRlWFx8L0PSn8c83SVhMfolDbo/6KS4hYJ4Vjt7q0Il3yhmHEy25qcqZ7aZJQ+p3tlObEFW
r7P3spp1WnPlrS2Kc33XuQzYFp8sotUc8PaMHMoWeoiJxrYu1/GQI6It4p+VWQn+OWgc0usQhzt7
yP1JkwdHAYDhtMqK/DEMvT5X9/ACWLpNK38un46Vkgcj0bEA8hJHrQuPbvTePz5YZoadjxXI1ggH
28MQZ6zPKUKMJWfawDzJIkW7GuInKekZDqhVBTp13UlmtdXbFsYGKhMaPrk+KfV3r1xW+NET6xEn
T4szUw+T8bmhs5EjXkBMTDLMhvRwy7PtQ9IEqtLkvENsoDop+k7lMkgL87uek/y5LMSpm6fWN+85
VXYRaltZ6aiyFfqpLK0vdFI7HuVvARMOr2Io/KjrgyyaPw3FuHLIccbjUea7/Q3AwZfqt1AQkI5T
jEkwRGwkS/A3m3tTlsJ0sPJM30B84ctnbM3FJF7YrvgoUehJ7fowtOtwkDJDDu4K5y40bL+1IoiU
WTECqWBIqIf87FpWl9ZRzYMoTd8bQ75EWf0lYnvysO/C2xHZgnUU83NRVhppl8xh2rzM/LYqhiCO
GaI0S01MSVWAp+cVcgul6h4iov858i2OFiC/cveEIOQYDhZVZVa9tMAa7dr6JLOJ1UFZJhtZyk5j
trUHphIs4wAwI+JsYc2TuxCn9ikKJRWLdk8YVcpGtA6RX3dqzbjFXuAnSUdk9caZM3vyo7I7aKhy
0BxUtl/aCgF15MID1zpKzIF8wsLTz2hN+RAaTfW6VvMPcFk9WO+Np9Tmqc8a7syKaG/DYmKY8QmK
WjpqkXEcOlEyOJPly1AaJFBP6nzBLW5upgrdcLwcKqL5h4RoUOyxP0BGuGRM+2TwOcDvdLPbunpR
p5Uc6Jz5LfvzicdAoO08pq0jxTVrA6DdR8HE6aaqPJuI5DG3xw/RZuuGGNSHoqSkV0flZaHXZrFv
n1Ul4nmVxSoxkoF9TZRDUIxEsVfRMwqNfEO2sXEwiPUhQTjedQRwWghi/Daer3Je6E8F48XEwjcT
FdB0tDw2NxWk1ECplnSDjCKHDVVZDyImd3uKrsqq7flKXrgTT3e1U2FanzYQpS1edY7ClLsRxDDh
DqwTZZSSc11Kvi6wGodkcpJiRSZdlmxYnqFAhpvkL5p1sKl4mnJePrisZGr7xB8ZBR2HTGaIqkig
iKDMXsdEri+UBie57w7G/b0YJw35yZQ+ZLYwMXRH3/IYZz4apS8QDYrDYt66zTk4WIRoD0JtOSRb
wDURCYYPCA8zao9quKf3jxZytlXZ13qtHxeYS5dKKMm2kyFJJxNSPZLAyRshWYWL65ob6MGS2nhB
4LaZFtS7ilnXVy6eTdlI9lZmIXzpdZa1JWewqacX2Shuls5ifFR/j/X6x63ETyRcGoACJKaTW5HB
wW6edXPOtpHGibr0gcQKqiD6qR+aF9X4SIj0uESzpF7iYQfPyTOVhzFmcSl9CuZwN6vS4ZUZhBfL
7UoQYytrN5bH2cbq1/GpDEmlXq15uKSlKkigz3YtYo+THg+g2lLrfbAaCsMENAojMcbsHLzsw2iZ
pjwibghBB3ZxvlP2zqlEir8NENkZlDg7xHUIP/YyKvq8TwX48RbehGWO4I4Fg9IG4E6loZzlhUgN
1abEXXIKFYayGAwyO9xJsjhNEZJE8n1rC0BK8nwPYCTxAkFDK1Jf13syoGmIGbu+oufvIMjFuqPB
QXY7cnjveIBNy5mbpahBQs1qXIVuXy22LaH4c22wr3jLmr50kHHrh/KO3QqTQduWmh0zMaDsqvqu
I1W+0AmTXLgH0/onFo03V1mDmkyKWZSsaWAoRNcz5Bb6nqUlGwndlIKuL76UyDxkTXmcjUjdZUP2
1i6RdBgHo91n2bQriqjeplJhOkMISc0p6txjZ0GY1NDJ35aU95tJGY75/bGzqY/oo5v9mOS9Ly9E
lisqz7L9ZcthWqE8ZClZ6tNxsviQJ6G5Z03TBoWljZ5K8OC+kLuvAbvdUxoa33FJlkyk7QcmyFNc
igCmAzdSZE8EgWMYdcpekr05K7pfjaV/ZjUIt8we1afamp74GFyHglzlWo2+qX6UIwi8vToZ+mHW
xSEa08KVIkbANroMH2MLiQ5zCNUnQ68MajoexLSLarV0lZUGsirUU5bOV8WUL0YUvYoBAkihFRt9
jdJNkypwqqHPtw21QF6AK0mnvVYYhOsqiHYBPxTgoGhlZ6zfWq77RZFCDpxsR01P8bA3i62ZPZXZ
iVXqhTYVaZoZsL03uPuNPDDhrmEGcktTmA6MY8Ur6H6ZGQb4KU+w5y6jJj8MgnkmSEK/b1dBcWNf
SGScnRVoZ2Dn3wImcMEHn/wh2Lwz1AuS77eq1F/nPr3pfRHtEPddZGLp26laXE1ZzkPG2qiRfodG
wkmfJKgVkz5yU37DxRyADGYGuGYkMbxn6gLx5ENqpR9K7a0prLvmGC3OYt3sJj2WS3Lpw+F3qSXq
0eo0G6VpUftKpE+XRUQHFK2ZA1nltY90vEF1xcV9LkT+YEe9w6jQTVZY5uqyLXst9Va72xgkek12
Z3s8/sSVJ3iPzfIwWtIFH+9xkp5BGVLeQW0qpk2RdRCO88gv2u7Gj9WhUCrccKRI6kL7umT3FxiD
4yjzxhVtdtGq9TAsWGL5aUYRAzG4XZFjhkhNYyQM2C8hySgMgPNqF+n2q8m16RDTdTZbCZ3B1bjP
52XxCuyZGPklvYwV5AhL5eUf0moFG88rRSx46GWDqe+YqbzhMnyoRr6XebaR37GMijbNCpIwJp6u
0O13qCLOwGd6UgG998PvEV0ZqEav1YPcONs2GXNGfE9nPzVh4xq4ynK6xnrgvZffcwWnV2H8muLw
I+JuM+rJX0vUEfLT0p6MUpy0edizD3YtSQBKNC9JEh6q0Gq4itOUEjBxC9IR/JZZ2w2TVr/RKsXy
4qZh/GbQKufSerNZ7D41yENu0BnJIyCf+0mtpjRmhRiFo8PAqjrQLO81Ejpp1QgJiAb6O8w3k4c3
5yGl/2BCrXWe0iA+llexA+gUYYy1vu2SoxEgJrAAZYWRVsVc3ISlOGnToscvZFfRFiQ7qUX8AU1Q
DfN+1xSpZ4/DBd00FZW02NSBeUfvIx6yod2LPHpoU/ISLO0Sizzbt3GxIWUKPo3dHxTFive2JqaA
MM5XuAKXpc12cgSfpc5n02d8ZzpQigc37fKR5zMfYJWZz0CZfiSJkeqCHP+OGY0pyu2byQmIdLln
yFXm2gY/X30QSr9NtdyrxvWxUEBr0qk8jKCIHuI+ZoFmC76nOqGYUmxxhDcfFFl/WRsFN3BKjbOi
FvvqkSpL+mNZhduhGOGzYFelkD5beRUonbLRlvLRamtH6W36ud8dQCbK+m1vZZwsHF27JE0DBDEb
AtuChHFbEzVsuY3ARqlTyS0kN2yJKL7k0TWrQw/pPtaejKy7qBznUdycE0V4MzgBU53q+09Ne0cE
3vloqTS3HzIF7aoB89GI6GXAgkIuWAe+O1JwgsR4iqPFzdoXLV8CpJlnYGdB1O5SgCvzkQTFjRZ9
2bThMMPAGXCRADfginX0/AcXP7ctySmZDW8xeTP6OVD7r1gLJLV+Q4H3GS7iKk13bYHqReOd0MkE
iHiItj/mmQLW45MAdrem3Uw5hps+AAXg94RwY8l0cuO9KIjJhWBCkKWN9zDZo4jxahN7RQOa7KnG
XsUWn8ldpsmmawy5tFstWm0nrA3pMc3N6NZGXXNFf8M/TOzjrmuFvUHKobiK2ia/yC3RNiA8c1Y1
nENu20F3YVOPBaFhtMD+kbjBQ2aF2l1LwLdK+M2prgfgt2o5bfoRPl1VlNpLmSg0b3PHUZ8iS/Xs
VsNMG9cX2A7yu27yBuv10jO4zaOfTjOjnZRxRKeaVL0Oco8QepLwebapVT+SxGq4a55e8ki2nCxJ
75ZrzVr2kKXgLyrwYikHnmaKekzQuafKHYs8WLl2uAX6d0tb8Wz2KIAYpb7jLfFruD2emXOIAqV4
6CTN4rJ6YWFebaoFq0Q4lbBOaRPKRLjkkGJI4OO8J6O88bIw/1JS48qy7oXko50Sxz84IWgxAKL0
pMH1xLpTsjz2lrW3Q+a69axfbAz/7CTVCxnmTJrQZOEX510K3zjlEw8qJDNh1UNk4ow6a0AE96D7
JN6WCeEjWwxNqSbCCfqHZcLIYlXFtZ367Wqr5yjXLpDePoSiP6qT2KdqD8ij3aQ6mn2yGjJ+lKvY
Rll6zclfpi6MbrOU7gu1f9O4XQFRrdzgWozSLRcB89HJsbX41szqtZDAfwim0pWqutPMvnFgTSNn
pzCswCiawy89+2nlQbgSxb1Ll4qShBGvCgLOoRP96RFW8ji52gAGol6oUaXxH8tMcZpDPY5FfNbU
4cHqUXiHa7hR5+xjsLMUAlj9PYTxL1WqKK/hIePzLUmMFltYH70zxVjMhbxRtSYw12hvG6x9yDNi
ox0dwBq/UBieVRmoIIi+6yzBKImXM5k1zhLq8IuL4piqXKeVavH2tREzgvuZLMNYRMQWTsvilAhk
t7CgJAcj+Fu9mhsrHveyNt8XiqFTl7YnEcWzqXValrD/WOrikoYdd78V36TYEG4Dc8YYw8eBwEMp
Vz5Kbdlp/XDpyzSImFXg9vhRNCEFkWI/3VlCU9cEPZAjbPSSpw3NxiotdWsu5RL0xaz6a6rABsbL
6RDKcZ6pFPtCvY5FtzPSooWCFX3iILQcyRAf8FSx+3TyTyrjGCvTP7beDJGt4RrP8gUN61mRoouY
Qs/oetis3aUc20CYy6Np/7KHAGP0mXUh0LM+80nLT2hgbC+f7kRT1I/SuCWS4FtnHQqGvpF5JyUg
pgqucCGfyGh2tI4RS6HssLC7SMAfl+FmmTsU81uMJQ9zcVMy4fW9cZcC6BFrMr1Fst7StoXZLrLn
Q0PQhB9PCsCkGOgNgOx7NkruN3J4SRNY2xCDVmcF2OxWdLZMlClupb5Dn9yYm9QEeYnu8WDY8DKl
O6M+KozfYi2OSD9u+pD4YpULpxpG1ZGY1vWdykImXUgFZG4OTCt15aiHSL3s0ZX+jtp+TyTEI6s1
z0ytEzOOPe3qwj6MvSb9pVMZbeVGY0FAS7N4ZlltCGHYwGkEk5e2spf25Hjc8/NQxo81Hzk2kJRh
pL5W43GwpN9aCjBZU5+buvgVmsVhscfvIW9+CxFupCGMPAMZgasM7VdvpQ9ChzPF3fpo6VTbo7FL
aqB4SnS00441FO6iAZxg/CPh1fA18xs+1zPouDMGvfvEq1DObd4cQUVd4mmV3AKoWD3ahWtXnKMD
gcXAs0gknpG41Gn+RpG7k5r2Mx/it6kLVfYQ5mGe5JdlbH5KFrkA3QrB+Fs8SbzaMgOozbp8r3pH
nkHFKRkpljtYxifjYzIBEm3wSbS4chfvFWu5Whb2O5A4d1WGmcsBS/0JeTrhauuQrWDVzTvi9piW
xYWRnQk/B56LPdVHAY/4TtMh+01efpKBvVVLpdpP1uDlEpvZvKu9SETHtqsx8zIxAzPQL6w2cPSa
AxO8CoSr1YwSzDD+pUae9wm5LCT4MrlFmyIHtWFfCB6UjmEWxy7PCDugkbuVIn6tfY8gKn4ahLmR
k5G/cUxjX82s+JDEC4+vZisWKWrF51E+lCwe3BarhNu3ZL6EvKtcDzgR0PZsWmPU3FBJfvTUvi2E
1Hh5qjC3KzZ2NH70xuBZ2rGsWcEsLQ86ThPPhAReArDV6BPioNaW0NFqJBmG/oKm32NJqjPl6EZ/
GQUktzL+BNX7rKOKP5QkGHiZkuu/VCH9QPPlTJU/p4k+q6jrdyWBtIqNg21EdF9I/eo75b2SGldn
c5r2uit4F1ATQSYe31YbmcSUU0SpSnFEeo2QIdlB+Lry4zoIGykaK6VrmmteDQm2VthJ5Gge8AQ6
S3wZupMdn+f+JTFTzesNY5cq9T6CP9g046OV5/VOqnm1dDl80nsDccSACGaBN9LY095Q5zc9bch8
mBUc1L10W+vFieziIM/jGQ/lEx6zDWydwIzbQGMi5kyFITa9oMqJ1PewemghsbOgWwOcqVBXBvZZ
RfzYMJtmJOdosf0go2vso/k1MvKPZo3VTT+lt05kXyOCw9D8VikbOpa8kw5qmHpf6Tdi2tTZbtEh
hCZsXbP8dH8t0irI49UlqWlgr2cPjwnzgMnPNG9p6Wsllhx16mBGCdQFqeHCzKgvEmVf6mCOrSk7
xiaSMEvyn2PblS/6fcOOGC3KHhpAmE9JA4GtlfhGkaRKe2Xpk28s1+u2GFTxDdYm8/N4LG8r8scf
Nba4YRSsOBk3UTEl8Tkp9GnxFELyWbUu/St+z+mMihZRviWBw16H9LCI3tota6MGVlx2x4US6Fjo
WfwrLOOWK52+VQ0xEcmsM4MilNqtIJ3PmdiJvk1G9EmO9KnV00+zYZek9FXHrgV3kiNMxUcOWB/H
eG1POX6qs6kW0k7uxhciknCahExBfVWUL2adgfJWlEHdy7kVsdDMfrdR63LmQv0SwSpr3gxmMC7l
S9XFr4s1ImIzXroEhamclM29ibqaJD15ouR8IyGjfmpSQzwMNoNP9bOisCB4wSSJRTqldXZtMt2J
BsJSGEBsmSOJDRvlwm9gS22Tsb82ifnYxlbyOBm1h4EcvZRSzvsWoTSo7i52zHw4V4b8liT9oVK+
0kECfE4HwmYGM87Us49Ps022IFRnR4Wn7c2SThNJfeN0lI0oMNm5RMa1MsctS3GnobAz5W8xsVuM
xTYdBOCA5kNNf6H4Z4b8wnvrMg+2EQutHyIZl2AQTPuiTqAQ6ZDQWMv6qZp35yuSU92oDLBHU021
aO6hGeNKSM9RenemscRdIgSDSvLa2mF/714aThXwjWnna1gpsAoixxLXCrJGy8GnJJ6m7KqiuDZ3
P4aVDL6aS+EbxLMiUCsKa+BzM/wjb16r17jcjHVyqJLlIb0Pk6BShv4krG63dDYd7iwxcR5v+WAf
w9GynQjWIHahZN4paxr5EXEyXkvIHkCZ2L6GkrBemAzGgbra1P01rjx7koKxvO8B0K1ldYYUFACM
hzPVl7N7zdImhttYXK35bJhOnuPo0ONTlK3BOMuva98euh5tbqlvkiVCrJzav22FI5Lxing3ZYzD
C467U2rAzbXECqVo2uDt2GQCQ7xICAxN0nmkzlLwP+FbRhoW/o4VNoA9Oldhj6dmiI9m/510EsIc
jRJJ05fVHeb8kyuXV2dC/VbNb+Cq/apE4mpxpbMqz5zJrmoHH5mXF/Cw06+27lChK/ZpMqn/B36h
Ixl1dIrsvG57t5aIXQjzPOUgmSw/Uev4jJLO4WzGWIjzSYRD5Ud29LT0UeVbMF2/AbZgQmLe5mFG
3rP+P7WJ9MKGO3YHLZ9QXOsFNue8K/gqWNP+4Sz4lzwWl/q7vPXt93d/+qz//f5Hvyr270kU9//5
73/51Sn5alEl/fR//11/+UPdf/7xv2GGeZ/9519+4f8RH/gwfLfL43cHAPOPf+DP3/n/+z//DCF8
Wurv//i3r2oo+/vfFlGT/iWfED/p/91jESRl/ln+/vsf+G+PhSr/A5usiXGYMEOCre/O7T8DDaV/
kIpFArVECLKFzwH3xZ8eC1PCfqHgFtMUWb1rCfhD/xNoaP8DMBBRhhjBVVXB7/qveCz+brCQQIAw
0b0nJ0qaSvzqX32zqkpWmV3qsY+MdGCLklvTnjovfrYrtd/900O5/rc9+J8jCu/JF/9sGoaxgYkD
r7KGawSWxN/yN0iVyjO6x8THyav9wpzWGcy9DfDHhWwitBEsndYVebCDRPJf48YQ2XL/x0nJ0HnM
skGcyl+/UUmL+rQk4pN7QCSHUmQoFe1G9TRg59BB+ad7Kyz2eArn/8Wm/n+Ypf/4py3s41ilNb6C
v3mT0QgKNLFq7NdqghuDSBB/aRdB8EA9nclWp0wwZiT0XdTEm6VA5h+hk94pVXZP6p5QFfy/fw5/
ozz9+SxsIg1hWxElYCp/fRaCZXPGsjD2Ob/HY65VrJpSvd/ykVyDcG2qn8JWiES3pKFDrJJlgaJn
9oPFxOD4v3wp98f+t8+ESXykAm6Kjx/S8b9+KWsotwVdIdLKRaSntGTV7NJr2DtDitlVDqzUr2Ki
Tw9YFFfvdg4BtVeTyHCQ0qPmN2lD/4uzM9uN3Nba9hUJ0DycuqRyle0e0un0kBMhye5onqhZV/89
9MaP31IJJXgfJAhgIKtIkYvkWu/wAsxH9fwUzEl5NFVSZGf7+zCGQjfGfpVe2IjwTMg6AZ0FU924
Y/LFVIeJIpsEKgjXCkQZt4/YxIhnIxflGZBb4vNiaA/M3/a+F6Lxr75OaA6RLNaT5CL7BpnYTYPY
FNOnJqlNhMJE/hHqhXJFWtTxZyuCnzxHInvJ4owb2oTCxl+ODRb3/ge7zRcOjmyoEuFNysrZ+nJB
Iuu9EomvoGxT/T8ITWRn4NjdYwes8vF+KPnpt1P/JpS1GXUdxmFEsTQLdLWBLDCDnnxqlDD8kyNs
/gwT1TnQUthZi3J2SdU2WvHOVpkt0bxUyes2DYwYLHBrNOWzaZbGQRaUu30zLDaKiaiTYZCRtvYi
pVXoitqprKiRRnKX4Xq6LBYvJSoXDzBx/3Iy0zn4atrOZyOoJ8vDpCC0j9YrKFVmJUGYJg3sIi/O
fZHNn9OWZFjkSvcnlOX4bNUTnUG8enj4L9R8x4jNxBPT+Zwh+/GooavINR6Q2R/LMFFNv/+tb38f
CQAXHsT6UTdH4GT9+8hTiLpCVQ3aqqPw0tQuV/FkpDpjhgehbpeVFFMk8RkcBMihbzIOsofdKCpT
fmVrOCnw4ynEO+rXqMkHf3Gc6ECgcm9oiE4h4+U5jNGSf3+jTFFMFdR020Mw3aSBUja2BYtKna52
rXrB+2cRtVqTsXHQcnFYh+ozQRbFBTzgHgnuRtB1N9I4P0/jdOTOeqMQp5KyOTyAbyFMCcxic6hl
ZuskatywOzMPMGthKvNTNQDhfvCA7+PTV888XNB7+KhVYgbdYtYfIoUmVkjr9N+m0PrvIBI8XmPz
+CNvdboRSjfZgcnz98CR93bHsfZVDY8EbgE6yWs9Lc6oax7AuywIa606jx0PB62P8jPpDXFaic7u
SqB897/FflAmCKlDlU/PBe7tZwd4FmoVyMogaSvaF0aRub9ZbKqLUJbyX9r1MQbwhvL3/ah7iw0n
w/8XdasC3bj6gnp2Ty0WZbNnCSHM49y+KMvkHmyj22TJpGLGxCpD+xCXyvX4XBsp35B/BUaVmhyC
nvkhNRf3QEN2J3Gtw2ymcaSBLDQXfEIWAkaMG6hLkQF2WYtoKrsGkI5T41RwXlwY89InAZGqacIf
wUEK4kmNs+Y3ZUKNuEIx9IWCifP5/oTvZRNEmDkT4UFb4FXX0zBA1ZyHuAKGxeX2YvSoRdeda//e
x171fRz18HI/3o0Qkdx3ON6iosgu5023WcyVWiPdVmpZAPjW+buDxP1rHhzZz5w6y4ZH440/uiEu
P5ej5dKtwXTyiuYp7eDcyxZgAXqo/jUOC3BHOzGtI3XTvflAZx+lXJkaTKnR/nbZj5HHUosH3Mf6
bvx9XkZFQdSjUb6RbLPn0p6rdx+nLtdYx8bGDwkkNJDWAVGyM5zRmYogjTTgOYXG+ZFAc/neOfxX
l3qTOKVD6R0IQsl1tz7FXYyykDfFkheTsK0cVxZr+E0WXRFkLDoqCXMYNMjbntFBrz5ZGsDRRdfy
k2ZE00MVOdrBMtjZ54TnLfGa1sztJUKHHVXgf1wEulvGPrphgo4kPF8ANdNBItsLBe+ZFacZaCxv
FS+tintx3o0czU6l+G01tM9p1zqUnscuOkgqO0lTM0x0TlnXJsoEm49Jid+uegRjAi+kO++WmnvO
chRWF14OFANDRIZ7ulr3t9TOAC1evijYW0AMoaeuV9AAED2krBUFsejjL23ohD7I7PkZHJM43w8l
V/9m1aA9yVziTsNj9MaLAgVEbYRBEYR9asAbAusR5nrvW3GMrD2vHDSVuuIKwfXf9we2ZEDuPdLx
cJNGWa5jSCpXfFybpx+5Frc/yljH11dCi9BL1NEPcbM/5O336Am1kxG4KaDMhbWkakIBXk9vbprC
RBspChTAh58wmPt3Qb/03M8RXUG0qIP7I90LRzSKGmQDrvKbhMwzmzdKqCk+ZDoKg9rsfM+Wpf7W
xGX+BZsp/WBmd+MhnaFquE7ATN3crBtbaQxdGRW/nrr2peSwemhNbpfRICneRXfwFrxdQR7f0TVU
gsnvKX/Om9skPGbQKP0QBwtyYvL12z11GY3WJVf7RyUWnzOgsfiRNwfT+qrotl66BMbqAWVnHbn1
rXhqgs7i1HtqHCA3h6KLnRego4CaTo9OOnm/VQYaiMEUsatRFAVEfUINZ86ea9CEVyflCnhqLZWC
szpF/QOOweI/eRUiTz4aqffNgYfxqY9kN8ixzJH+V9TR14+bUqWjnFnq5xnQHloc6EIqfhIZ6p9a
HYLYauKZynDtQXu8v4x2Lh7As7GzJ8XCisQlaD3RwuxhIC/APJsO6G5eTzXer2YNtmhK/cyFcT8s
VHZhHef+IFFCKJUgBIqy2llHW+mkZMX8LDssgaIrR35QOxUBfhtrHBsUYBhYm61/nZ6MaTJ6cRJA
JtVPnbXoXxCIVuHNadZF1WJaOrqNeWSO9pk+jv3j3E8K+DaA/Pfn6TZ5ejb1PIpJQJnxP9ss/8LQ
ZuSCLHyMNFTlUVgpTx0MuGsxQIG8H2rvk9i6rIYyZMOiJrMedOt1AOYHLQpaeqTtgzYb4glxFgcj
pcTSwM53NExbiSBp4FH+oygxtLhxGl3fthf3yW66hl5mQYfBsZwzMgzYUNz/ibfnl3QutDlLbDx6
UW5b/8IBKnxcd1Ec0BLT8QTTMxq7iXgBaO8GuhLFD/CMj+4Cu0HlrHAbR5jS2ASNWncANBhGQT+x
NymZ1fEFWytQNgInuh/ApimrQn88+PIyb28SAkXc/x92k9dtRR0neBIkOdo619w1pMIs8Jf3zygI
Tu52GicmD7X1jEagqdAIJO0klWFfrQViWJ+NQ+CGsUV3B4WVaUL36n7QjT+xLJBiYUKfGYNCXji4
m6+j6ku85FplxoFWYoicl1F2MqI+921LWb54ANXPrrzaZyWoYsg+CDbwQD5a7vK7bSeYvEOZyKFF
gJHJ+kd4dcjDRf6IKimMT6Y5RRcHLsdHO++63/i0w3dHjPGTRaa5dsAgrlVuVS9jVio02nX9g2XN
ZXswM7fXXo9DB0koLtx40GxPV83mhSkcCkdcxOugnUQJZsAZz8nkOkBP6u6lS4visUtoWPWUZf2D
D6PvzAnGAtLQiUOQ2vV6TnptigYlJH5rN+154IF9LiBCvngiHk+Lok/PFbA79RRpefp3i1r8BxDY
jvCXMDYpMNTGwXG8l/5w7eWeYSChRUV9/XuQt2yGRmAvg+LGfNHQxDlPkfvNjWBH3x/67syzKl8r
k2iXb1YDL7zCmNWJjZBl1mUWpvlzoJL2WHtzO8ExgX4K5d64II8YfwyHSf95P/7OxYMuEVaHOiJL
mLVtR2rAAAJZTGozqf7NTfgLmeT+6yTG/kLrNr3qwP1Po0DZ6X7gvTxj4TbHkxL5YZ486ykulnhy
kFMhsFpLkI+XP8PWNg9Wlpy+7WajF4eerezS4RW2jmJXtKtcrYUrKilciYo8QNxawvcqJ/pqCLAx
90e1l7QRoedCjKUDfHz59zf3OGVpJQSJeEuiz0/WImDSl2GDkFmNGOQf3G3ys1qk+ZE/015cm1k0
bNWyKD9vZhOFm0VNYyWBETUnj4PuIL8yq5/sMfnXUBLt0tjGv/dHurdwOCVMl9cjg321uHkz0lgB
zB5x5Q+EqSa+tyDsmsWz08OW1+zvYGoHmly597ktxOGm2duetrwwUxM1XGt7HicOPGzHyxIE0srC
74vK8PG/jS+Y/JgHmWBvAb0NtTkOyzKfiqEvQCpKJSjXFtZJyt8CCSq7c4v78MGC3f2QPGU8nH4d
2svbD+nyET0NVbsw5x4sFoTNa/QmASLA+0nwQX0o5nx8vP8t9+aTUPRGuHqyhDbp18TkfoT7nwQL
5HUJ3ktOEVZgZ97o40G+29v2pFVyKv5EGmJw6w2SQaj3uDbRGKTEhtgAncm5jtLg/oBeezrbfY9n
KbVhxHIo4G3uF2iRNp3JFCLtkIinWRfhmc61hDglTX0BsPQyqMjhaQ7odscEYOg1dfcvOjD9o45G
6YVLIBSUAVJwpmj0p9AJ8E2jGANHt+qDFLz3yekD0ql3dIxLrc1Fz0HrHlOMJg0WuGGI+UB1q4Vl
gEHGjxtNwwWcp238fjBD8ga/mSGgAbq01cFhx9w+cOfJqbAQFElQwEp7Acj13eiS5dsMX/ukzKxw
rW/yi8A88+Qu3XWw9fGgSbwzblrVgAZMA8gDjdD1UlDaLo+wkYoDPSn7wFQnDJwnkVw8QzGRIHIS
JI2q6WCy955YFGl0KmyAFWAty1/1Jm+1KC1FseC1UQ+ueIwhf2B/7sSQNZYSoZR8yCR2rYCf2w0f
Fa2UMjJNkp4TWrXGwWbY2Xf8FsvDLAUlzpuXT48L7oRIShSUdqSeTXL3J2eIDN9AZP2gXSUX/PZz
S1VPCmG0CSFKrIcdRbnuvWrdal2mmU8FStA/jcIuNOQgVO2xjOLsV2o47WMcwR07jaUQ1/srbu9z
UwLkw3HFw9ttm9mwEeimvooDWk/mc9lXxhX/kOQKp+TfBok98N5Df74fcyd7UxVj2Fy4df0GoqFN
PI9BMdKtQVv30Uij4Yr1q3uFoJdf+jqLv92Pt3Moepz+KpRMTkak+9ez7ExmWJcWygIJ+IUgqpLy
bHfoCcDx+qdHmeclQ7H34MTYWUScFWwgymI2YIvNgkYxe0qnklYKhzEayuZoPeaGmpyNycp+uz+8
m+nkwaJy4NPhthydZ9R6eA19toVXPKrECthxXmgtTlFky9JU0LoK1eZgaLeblaXKwYShM/VbuNKb
6xvsar1ockgKsdlDsdBGKwgVmPoPtZo1KLlp87XDtCyA+qyds76svsLLAhMKTetg/+wMnUa2rnI8
mjoNx02yapFCH9SOKlWloupoqm0ZIP4GN8utRHG+P803Z6QcNb6EHocxpSB3s1PShqwVoU3nY8IH
Jh7a/Wyf5hqQ+0H+2R0U+KXXQNjWyb+/yYUR0jM8yjrFTzNoYnMEUVQpLXwMNACLMSTc0/2B3R7L
vHBYqixSLE8cyo3rgJWqodQuxVLMXtSPlnBrX+A3+wFkXPyraengpnpqPk/qNP0EN9Z9MnEV+Fmo
tXWO2gH8eOkhPBUlUEAbt/zZlI54ySql+jUMoj9Y7Dd7Wf5WLkS0w+kE6dt85UVIpUtlIyj2U/mk
K0b89zKo/U8ti6LlVCPE8rOayzqAo6kczNPNlpahDewhZbbmkbRZ9lbR4BKEx4ivdvgsD2mjf0V1
2DoLLz06D3fWGmhDbmRI67v09zZLANXlzB7RtqSTOkdPfY4HBlX25Nv9D78XhW7Way/PkS+G9Xdf
wrECcZMqvhvq1ZXHQv/c1/VRb34nCk0mGjDIS7OBPHkGvlnOqRYaFQVmPGoL03huMI170Ad8dN89
FqSuqFrxalc5uTdjSXBM4NtA2oKM7l7KRknPLsJBB++OnSXA04r3MU7zNKG3TizYBcAEtzvZs0qK
Kyhc4wwvMfdBCmsHWeAmFOVw8Iuyy4GlNq/x9bTZteMW1IQQFJ0nEUymkXzP4qWkDFdE/9yfO/m/
Wt1CpOw4+0mlimrQMtuEGk3Az3k0Ekqk2hPSHmEgMivmQo7LYosaxifIgV+LsdP9+4F3xoi0OQ8c
nvtsatzCV0tDwDruUmCR/pi5yae8BDtv1r2LHIfuHtxzdkLhV+nhESdxvNzr16HqSI3cqNVQy0f+
5ZR2A7o6Fi/j595Lszm4P66dCaW/R+MP6J5rkTXWwQYbwDuGPWj8YA4H2S51p2cRguHBPKJ1/kJJ
tv5uwTyVMPHoyJ1zb6SUjVAqUUHa3GBFMhjHdaEh4SU6988kpGhZRBiJuCH4lPcP07bYc6QqzLG3
uXgxUoiymJD46aTbyPPiq+BTpIu/mD1WHSeYwiYSG175PQrr9Of92HujtCk2AvQyNB4r8u9vskpi
DbikDLbE9/MAQNnNCYyhsyA546N5P9RNArNVnvwUqens05f3NtfHEOCpgYqs56MGol0ndRmeesVu
DwZ0c+rLFhOwU4MKg2nAG10PyJ20CE1LQ8qBFeWTneNbN81G+RG0ln6JptZ+72lGPC79oIhRWJW2
qut4FogCUQnUIYoEhrYTg8SkW65c4E1YB+fM3tBA3IOSo0t8i5TLxkSPVaVH55ha81NXQeJHrgYl
gkrnzu6bYzckl/vf7MZCDQwar3fZPKVO5PLf6+GhosXbjrzqOx3loIdhxtP5Abc9LajmaPhSaPYI
6SyfF39uDFdAOVSQFPMWDSV6tN48uzICG9bJH/d/186y5Wd5QJd4FNDs3KShQRFGy/hdDva4/FPl
iB987HTnx9mdls/vjgUGQM47tWSdmOspsCoznKcSpTFsncEdVFB7irJACNco9PP9UDsJ7xX1x40Q
VCkOcetQIsZMuuiQchOwgM+xVEAjh2sVQiVoy8aGGL65/fJb6xXVr/uRdyaUyJxa0vpc5tp15B4v
xNqdGeSSdtpDM6D7XQP6RTd/aI7W1E1xhhqcyn2cT8eDGdX8dSzkOPAnjqRiXwHIsjFb7Ypg+fiY
oTt4RRurOM/GED42JmBM3YEwHXlm+f5zzOXZLDEQZCUsQda/IV3wzak7TSr2A3saltF8yktN861y
MH/cn9q9jwp8hjod7zxsnjfDjXC3QxoRC1XddPDkSWZoynSfEZhO0UvFt5y3LVwtM0V47/2XHyC1
oO+gr7BNtkQZoXcAzTzh+mFR/yoWZ0Qencg0WpaDctfe+uEuT5UVoBDQUZn835wjjek1Mx6qLhcP
xCkX1OwuQ1b9bY+jd/DlbrMgKABsHbnr0Puw3c2lYASYB9sfzfu0AEBYYXbqW6Mw0eWv7JduHvKD
eLcjI57pgJXhbYyPovy8b0bW21U215LB243tLxG6+WXok09TY06P99fJXiAKK6DswXBAK9mkWqTI
HaurLSTHQcJc1IicWkp9+MY5Okh2I/H2et3sKp2G9ZDK2TOgRyJHa+ca4jqJhRx4U0yyLqb8D4Pi
zOLJ73BdxIdyHQqpt3RGxwiqLITFK72GDHgjNPakQ5zg/fPHhVQeCJzHFHHWoSBlybpobftGmMZ+
1prxCWnfFjCDbgfvDgWpgNeYzmWYdthmTdRKQ9l5yW3faugnPPR9qF1qvaw+Idsz/n0/1s56l0U3
OvpyWEDS1sPqYSWjrIDhVj04P4DOTp+GSMPuQ5EKpEBOLvfD3d7SQIe+ejJDaJM9hnW43CmRANMw
yfScNsSrHT+Q1MmT9xacSPx8qv8is9hZm0F5PGFnStA25QealgUWf3wm0V7DtKsuwAHpZdwflnwC
rd9m64CbYUGJQYfHZB1qGaoJmomuLkWOBnGxxfyYjEYStF5ZH8yl3LHboEAgHNg5nK1QI9dzCRM3
nAT6zH5fFvYHDK9xWDXn/OJOcXJGnKA8NcvkXGEhmdeinMdv98e8t3IgalL34CrxX5+st5mLZ2CP
ToJp+8q0SEWODEkJsyvOBV/1AuZXOwDXyI92M1x8Vel3UA0BaL8e7lgN7DxjZgOqwvqZhp1iI0A/
Wk9u4VZH1b3dYB5EUBtuBKyuzQpqeKBmRsvgpjKnpzNG0xUTmPkCjDJ9b9ubxcqecOih2QxP3STm
0unxmFqwShlRLIZ9ZOjywtD6au6KLxzgKB/hH3dw7Ox9POg38uDh3KFcup7MLlKG1k3ZIc3cZhd6
RZ2PSzdKV5PQTkOXqu/Pnrz+qJLQUKQss73lmi65WU8YZN0V9XmwnQbso6lcPbWKf7u/Lm8L33JC
JXGKAjDVmW2OKQ28EEXCQrFNxZtOg9bnsN7xOn8ygTR/dLA//GMSXIxUYBuXSRNdAIUebWNeGAfD
3kt3LB5+DuA3l0vFepp5r2bhMBgMu55TOrZo81VObBzcjvayj8WekLhHni3eZmcoTRuDlhgsdCMj
1+dFlT1g9T5gQTUPZzu0Br9NSufg6JWH0HY7UjqhcsFtm8r+ZgWZDTJ4Vmjzlq+xZjBTHYQ66l5n
hJWVUzcjzRwhJX/1YgxJ7n/gvbUrXxIOSDtQidue71xwNorGsHzLjQtUtcsGqahZOoXSZR6Qo6DK
mB3E3PuQPFFp+vJWs1lg6w+Jd5KChcZs+SCOovOsI/2JVLF6wMrayzpvo2yyTggyO8GHhhIfZgYB
FrADPpLeckqi4QjcsxeK8jxAAi4aOv299YBGo1HdJdEsyuQGWDA1XLBiAfBf1lYS3P9et9BB5gtG
M69O8hvUFLl+39xxlwmZPBdvEl/Yca/60ySdHSIrdH+gUF+m1zSL9cei17wcMyqqwaE9gtwYpVj5
/V+y9xVphMG3l0IBXBHWPyQpjb7SNEqolgFlYug6Bwsfd/l+P4pc+dudIa+INE+BSXM1XUcRRRhG
nhrZftXVuvmQD3b4DM0ONaqxGzFsMJu4/xu1+7zEhjBsnyY0dquDG5CMcfMbeCxB6odij4DR+jdw
LuZ1tmS2n3uYz5fdtJxtZxiFD/CqfsRFB50muzSKg22ytzXBCf1X0gA88maCjdSqusilHD5NaHIJ
Gksn7HkaKleDga6ZHiJVfn+y9yICTQNXrHJ+AgFZD7Ss9CmxUar3y0q1P7eqoj6MFXk8QoEq6BKo
nwcB99aQhBXDIrNIPq+L/c1iVpQh7EXS2T7P3PQ0m1H1cfSm8M/7w9rbnq7MNFQyoIw5m3zT5JHp
oIhj+4AajVNuRm4w5Gjh45Drfb0fam8GqVh6gNahDHGPXc+goaPJPIwkcjsOYeRaig4PV8GapQbB
L6ZiPjgTb7UfSAdvA+rrgJWO0hnsM8vvmmx4xm7P843eLE527+Kh3KA+bXpjdla11v2A8d2f7ijs
wPZCZA4RWnq8P/q9X8P5TCEeJA3VSHuzW22h4EVs89hamrL5MwElixShqLGhSRSr+FWNqCsFMeYo
UK4yrVBYxUnxgmyFQiGiVPA5mRe09w5W2c73x+FVyj/IO6hmbucIuybNnbjbz1Abg6mjFtoJ+2We
KucgO++s51WkzQZCxUoPbUEkhA+/1yIrH6dFsQ+eKvvD4Yoi28EMaHPaINm3qAbyRH4orPxiipnr
Jt4lfov7ysHy2g0FvlGHZMwrWt/snMUqq6HvVb5nmXYPGV2Wpzprvi4GqvX3l87OxiHB01px5FOd
Z8J6HY+pV8GcpyLgCHz78hGpcRXY28V1cdQzrDQ9iLeT04Hj0OIgz9FaNzdfqk8VtzYKMs/oQLpJ
Wsc4zVqpXuLUbRB/wjv7DwfZ2aMq3+4wYY65lFigHGxrt9rodc6EU7yPjRNGIYaN2qGm8bjMlvCj
KazlYEfuHJ+0G2ndy4oOzLzNB0ybWSDWu/D00tKRGgs2W5boEeJhR5Qnt+yLRxHN7ocxMdtTjPrJ
QfzdaX4TXy6wNwk+HfquXkiI/miaywWVzyxoc9196gSgfgMs+cma0yMSwc5tmrYurApuJ7QdtncG
V42m0pxy/OCqtr7EDtYHWaWCJ2i8+NKGbX41tKw+odWkH+z/veFyJ+IeT6rhAJB/fzPcOa1F7pBW
fMjh6EM7iEsYfWKckrkSH5esbxDCbt6Nu6J/TdmCghn9Tz72Jr0B4Mg4pNmkqUthkMcC/j55mb6Q
SI8UTPbyASUSCCMsYZ3n/Hp8xSxyY5ipey52BAN5sLrTjH7PeaCLcDCVezvlbahNlpsHWxus3OHi
tzCVbpNql1wLtYe5NhEy4yJ0vp+AbtlfEgbAZL0ep1RBNxnIiWKlpXbH8zIMlV/NaONZkwkPB6KQ
aky4xEV9UgU+gKd0HobnysDF1M7mJPKHFAsYJTHF9yyyMHXr0+V39JedH/d/4c7hwrLC+FyqioBg
2exl15ibHPkFx4+KsH/hZvzPGDXN9X6QnS/MscIR/lqFoma//sKm2vS1M/YOwsfw+1BZTB+nrEYi
P3GOyMq3UgMUSt/G2rx6k7mbvD5EXcieBabAnlgczVfscv5Hj732V9JMnfYJ0gC+vGDss5/22JrY
FeFbjG8sqsrug0N7wQmKqcfsp1Zs8e6TVuoQ0QyiTs0BuE0kjqcgtQsqxrdTpXsaFTGdcoG6cDw2
7sFr9fbj8rrgRILyRFWHO/963hHmzlQ3zTEXUSz945giMooKaXdwE7rNjFSZuTXI1768qGyup4rd
GfGipDxUuaSd3Ql7XW5j1HWyfJqhPdbl13YcDV+n4/BeHBHPJ15wXL9ozdJK3Gwv0cFToZNnYaHN
SdBqeo02kTRk7/LMf+8aJhTNMtI/rzYeF+u5DJswN9K8sXzHK/MPWZyqlyXsC9x4lG//QyReFJKy
5Mqg60gSjz2hv8JX87DbLW2EemFLc62dNOPgKnZ7tPD/537EnYEbyw2RQK0qYOR5aPpOWKaXqE1+
ks+6szOlKTf+bMQvNTtiL9zm4FVMc/PNMGpG06Ml5mgpg6+6ERZ4tt6cEqy9z0k2Fgdj3NsEb8a4
XZ4YN3YjvRzioWcXLI7enKPY8A529e6oOKVlpZ1351adbhHOYpShBbR/GDHW9PBpwlTVfqiyZboo
ths93l8ku/Go1cBt414Lw269SMYxtwdkmUw/Rnn8iza37tnV0TFqENj1I6s9qhvsbnLaktRkuGOC
xl7H67siT6iTslIytzirVosAVTxPn+CYoxiu9+5JUWwsCoWRHhweeyOV9E3uXHTAbl4mtmjTsU09
07eyLrqIdOIdqnTlRUyquGqz8vP+xO7UwuCu0jLnyCaj8Bhaj7QRAw6CBrUwPVbCK3Cb6im0ugXL
2BFlKivvgxDNQ9wEYuVv1yh/aJl6VPrbGzKgVUmYsaX62SZvc5LOQnMm3t81CvWNlToRzoqKdW0R
oLjOSnYE87k9oBmzBgDMoaPOA2Ez5r72MDxo0CzBOQvLIRfOd2fXcyDC6q/707s7NIJRDZLyQ9sn
UpMndt/U1DIQFqsDDJzLh8FB6Ku3p/y50vToYPXs9BqIxjvdpbKJrvT29mzoYhorZFTI2xKaFQ1o
Rhd2Si211x90L6mvuRLZJ20ezU8InrWPhRerJ9ylvYMDZC/XclLRMYYLBUBL5qk313gdcGhHt9Hi
Ru2EPEEj/tVh6zU0EuDTwOq+wN5RuoOw++tZFnddEFNcRjeLKc/6HF9wLFN70XkUkkWrfxktI792
lEn+MXpF+Y81o7OQI5n/WXfC/nEaleGoKLe7wkA3SGocigtbJq6dtMa0RDV1Ry/rL0WVxT/xF/w9
wvnvfH+F7UaS5QWgay5shk2mgqFKNSDkOlJ0rvElnNF17k2lvS4UOA7mdi8Ul3q5Qyk30i1ff9JG
taNZUQmlz+Z8SZATQPAfm7c5yY9O6t1QMvsCEuWivuXVR7VitmNCVkp5hZ1imNU/lixL/dAekn/u
T6BciOvKNBQG2tXcPQC+IPW7HlWed65YUGj34UqJv/Q+4Xwx4yMq6E4iQFYHtCtwUIlR2sydWLRO
6+nJ++kYi8DuhfPTncTwotj6l66P5oNB7cwfclASyQshjYrtJpyej9OgKabp53MNISyzcZ6D4/uX
UvUot9yfwN1YkEAA9BLyRhAKwuloFmXCsoAHAmdZd546y/zb8Jbsj/uRdk5lzmOebzzQJTJx86kw
ZkVGzeEulfe1YZ57y4h+w1ETlwkkZ4WBRrGbAFv0lCe4vePB6t/LLCbwbFmV5TPSzF0vlNbK9Lqd
uROMqpOex9QUH9qkM33FVbqveZYjqeCkWDFG5KWnMh2Q/K/QOLs/BXuTLTcFqwjdJPqr6x8xVeHs
ionbcqeYHeYKelLj1A7JBBRC3R7klr1FK7VW/1vdo066DkZjWh/VsOCpk2G/G6X0Fh5Ga+zOoh+G
zLeWRpn/h8X0NqRcAm+OjSmeB7ebW8v3zKG7tloxBZ0Wu59CLTmSx9xdTTD80K91eJtucZnGVKlx
3vBcxP4aMVWeW83jBE8JtzHXUXA7tbM/wskR3xR71A6uXXuxUTJwZYNIHtibYdLhGKuGhOFXRaK9
eB5qKZGuYRZjCyOgtjkGfVT8lUR1fvBJ99YPi4ejiT4r1TVvM79LtwzUZ01MUB310Umwyxlyw3ys
pnkJ3r9UIZZDDXulJNubHFSaqJ4sNuVou+r+UzqZ9bmw8/YR4ot1MKi9dWpqFNe5qnsIx27eWAq1
bRTwKtsvSK7+0A7m52ESsBhnVSruOH/fH9jeJQuEDI1+eN60brcFngnocJpLhIzbhDEOPqK+xk2K
AWmol397FGu/zrD0fKWCcJYoo/VbMdM6zrDlPOiq7pR/YN+SDmXJXw5+kw4Sb9B7W3C/xO8velCE
Mr/UFfD1RWg/63qpKc3byXNjiuhahoA6PbVQWWR2TY0zQyEswvRYw83gdH+GZGLYnKmkSNgIkJAA
122JaGFlWX04cnzjQjeeAYk4vqpGBu703BmGCXIaEpRHEtw7B/kq6CZb1TmyhyE1XsnVGU6Vo7eP
Icjzg2Ngb61JFI+BsRRXzG0FsQi9MBnHxPaTWv/WOzinLh04AUtNX7RQLX+7P5FyO24nknqFrIQT
kPLOervOij5CkdNsXw0r7UFNIv1B4D77MdGG4hKp9SQNO9QHI6b2N4ZF8vl++L1sYVksADBDcD22
YGDLSwcH/AyorAQJy7BN2oceO98TRtLl4/8SChgEkHHuLdv3woLSV2tKkG5dYUaHmHoZ8OJvPqUa
HrT3Q+1+QlglVJy8V17melKtMKsLNEfpZY8JDZ0y0j81/aj5CPUhH1Xjzng/3u4svom3WZjIN9bt
iEI93uoK9p2wT0484ZbAw5XlINTu0OicS9klOo7b14/rzsnUUtDzI0RAnqlT5BMeqrW0yy6b4YNl
Ju+WHkXrgGIaTDzSEJQZOfg3B7ZdULCLO0r+cLudU9En+kMT4tPipeG7qdSbUHLwb0I1rYeTPZZn
PnBE+yHR+t5vm3I4qCLvbTkKTHTfqSJTFZFp5k2Uth00gZmh4xuK10qZecx9slDznnI9Uh+tmAtg
XnsY6CZL/ZfuTe1y8A13fwBZHQw0Mwu7YPMDwnBuEbe3fYREXCxwMwAXxjB4v4rKVLCDYL/bxqCc
FSXKfc1NjoQB9pYrFhw0wzhK0eTZnCmViS4yFzyZ4fpyxkCrLsYHN3aN36clScODo2J3tJJpxGyj
ZrEFR0IdzUsrJJreahM2zGP/aUFa0487RKvsJCmQasRtzqk1+8NiTUe9mr2LGJ0CSt30rSgIbdYU
7UCtlE7OMBDjIn1Qx/Jnr6bK75oVdmd95ONmQ92dRNG2Bwlv9z0h5f6pfPF40rc1xslpe1VIWy1P
65d/BnPqzhTiq4tbDR6uyBODViqBG5Dtgk2F8kE1pT7qZuwdmtLkgC/NN7e3xCBDaSHGzzSXqWF9
avIQfcwIv84jO5O9vETLE81XKWoBvXS9pvMUrZBUBY9uqe2/Zt5q57jGmG3KzS6gUnHEud8d1etB
AjySXs12CZe5m4Qd6MjWFOlpmeg82ct8VHrZW7ryBkCtDWI3l8H1oJQIQ62p5+Hb6NFknJROzB9E
js7leUYMLcHBDrO/gI2O3ipPZA1jNSef/gc0I8czeHeaNEgAIemx/hmIAmN7olFpw6Q1+qFy0mBy
NpZPSuVgPh1NDkYjfX1W3cp4MIu8uhh1Hx5g4fe+79vfsE2aatokWQt6M5npNCtLLF60ttAvWY+T
qQog/nL/SN37wGQoB0obPKUbtrLdT6btRJSMzaoaL5XV6RcPk4Lf70fZy4SUGtDyhWZDnM3BPcZU
LWk4Wv6I28Y/YdeYxYNb5EPy4A3hcIRr2UtFrilr8bBsUDXazKHWO91cYtvqK0YqYJnidfdUJ/i6
ndzYwIap0xJoBaXdpdFDh4D0UcV2d7TcG5AnJRmgYbheR6YYh1xpBaUFa3TPddHOlwXMEnSGaTx4
t8iJ215rWZaSToQuBoiydahsnO1yoXfjL5ZaRA9a1nknR5lLvwPLGSQos/rZXBxxKHajvnaGdfor
N4umKREtKmTnNrPz6lrZ2dcK1tmjiijDszIiH1hG7NT3LyGKcBSCXwEm2/Z3ZfIYfS2OxdXUfxCR
uvyhDUl3gXF6mGT3NoW80FJ2N/BP3fr+UNucxshBcSwX+GJWyOp8GLUqOth6e8tUvtjAQoEOcrcj
GnJh9ggKW35c6ca/VtmWoy8Qn3+ck9L04RUmTx3aa8CF8vGAmbK3Qkm1gOz5h423OazNPtJjC+Kb
P/UxZutxrj+EzMZTJKIj+ZH9UFAYuAGhsbX1A/O0BtxeRBkYLbkimJ3ur3YKhwBhhO7gArQTifck
LnJo93MSb5OMGCfNMzPwnk6fmCe0YsKnYXTxIDbt3nh892pEd53u9/9xdmY7UiNd174iS56HUzud
WRNFQQPdcGK9NLRnOzwPV/89gfT/qnRZaQFqcYLUOyMcsWMPa60NE5ji4dbFdLE2zswCsU/9Eqen
3tQURFrd5V2Sk13eNrXzImAKjBNHhD7blotrmxCijIwaSVwPys+MaQ9Ms9WTb0PbOIBqyyOA6s5j
TLtL+k80bwmr5LF9FbY72pSnqo1L0Wq3Ut5PpaJ+EhEyaX4xdWJ6yFJRuMwpbU1Yi6tT+Mo8Lf/c
XvPOBfw1GolKOOgQMrDr3+AWsUGwTOVnMO3s8+gNa9hB0/x528regaGwD72Twgothc17365kr2gg
EtxoEVPy+in9txkYARoRhhzkQnum4AlRdyBXxodtNrWovY7hg7PJnPmkvTPcxn6pYiIbWz1Ud9s1
xYvABEwwhzRLr/duUakuzxDEGMIsViZmRsl9PkDlHpw4PQhWdj6T7FN4SMZzEUBPXZuy7XaATspc
odFI53OSFs4ldahq3P5MOxeAYAzXTwdLqv5s0jhzcIGUyNeGFLkPNX0Qf7vjVP7rKd13V0/777fN
7eyf1OSQc7OhkxA/XC+qdZ0iqimtomzSiffMSkKH1xumUNemo0Blb/+QHJGtLGZmaVsYEo9Pb2kr
zaW01bU7Rn0PYRPn5sH+7VsxkSzwiEnIR68XFDV5L2jhmkQCdXVHSKI/uTDn7v5g23gZgXhAOSAN
vLaSez3T1hr6KTFT1s4M9l3J7kf13ehk//t9SxBfcPI8z4jjb9ZTqW3dozpD5b0zzWe1WvS7eUnS
ILfpcN42teMLbQT90CVAGZ2ka2OqrCp6OR2RZKUVjESOheFrkZLcKYnzj6EUiekzT0W9a4cZeWGr
I569bX/vLKIuCMESXyxb09ebSowF8aoiOocHrF6gcH6uzZrSZWKsy5fbpvZOCTYYwQpRiOrhpkCq
RlVelkgGnMym7aTY/IK0ROPpxcGS9rb0tR39ekm50KcGIhy3eemGrw7jLe/XxW1gOGbFuXHW/jKW
wgoTpY6YxdwdjfbY3VGZ64BQpu68dSZ9Juyp7/D561QVTzpzLP5y1HXxrUj7dHtD9yyZUhmSyA4O
8Faubl5XuiapTgNuyPM7RuF6H5OOLB3RXPtgT3ficdaDTAixpIT+yW/76smevdmti45eH4oTxQ9v
MNUHq1fz/8UAGh5QNyufrdkY/+DC05Sgf+vRoLC2DbAOmESRIad5WrLc8JOepshYRf2dB9LgdHsr
pcvdZDnyfZGVFYQfOaKb9RmaaFcDpmTTzyQzeTT0l7Sui8eEQeHntrfEC4rxyn+emh+VdfYeH143
GkOAqqAeb0y3ui5GJUnobeY6VMaahk/lrLnPG2GEnVq1B4Hl3lIJ86hlSBIa7OLrpSqp3S82wTmg
fd26H1H28fU5ak+VEXeyt6j7dV+1YZr0Q3h7k/ccAORGuiBSpw393WvLI3yEZuXqnbDXBN48J6Wv
elVz4L33zBDLylodBbc3al5NaWZpKWTfPS/N/9XMV7iIQlsOIpO9G0HIIDVZ6U6wouvFtAlEkjhC
j2w1m5e6zK2L6Erl4gilAq1tiSCLlPrgQuyujOeIc4pYz5vRWr0wOt1MWRldweI06bDPx9X7cfsr
7S2Mxwi9NzTeqcdtv1KtJB6dJFRldJWWSz31PiKdXUB83vlpUQp/qNPhwL/srEw+fhLtC/H+jYAv
wtdqrS4K9AdrGEbfyVTx2M7pfIDK3jcj4cSE/CAKN2tLk5jR0QX1emYTKD/FYhWfNeEcddN3rdA1
BveNOwGzcH00ktKgKZHD3HeErdzZsbJkfjMM5sEJ3Hnn0PGW0/qoqgEn2yzGLMdazQbacJaTmc+V
pnyP0PJFtt54KEBkve/b8Zs6M99BH92j+szO04OmI70kKVuPFOFmiZoAFFFGsRRfi73HqmtQlDVz
e/ZbbTadg8Oxaww5Xsnr4g3adlYb1KpbM5VtnnLxXtSod0LdKmkXq4Oo5/D28d81xm7y9WDqEgFe
f7yxi+MFjKVzqhvxE+fY/MXsUYYdrOkRu2jvmMBmZT0EtACFNpbMTqmQRojoZ5RNe0aTZFr9hZld
Rz3NHaU8ILQUmSRRF8exJVsUk0rtruFjqS2KlWLRk6dRVF2YLs54V9Tw907FtBqnxk6ZsTiPsf4y
ItB/TqnNx0E7FQ1kSBsV79Ptrd49wGCJKaQw6oWSwvVWayj+K+sAw0fnaf2Wt8nwQIosBr+Zh+jM
frge0jRo0fmNoeZpYOelaA7i773PTYkRlI2s5EJ3v/4NddZAd89b4BYkAu+g9g9PWWvP53bSD2Pt
Hc8KDh/dFHCZ1MW2sbaWWtFgUNCgapu493VfK5fFGtrA5sj9jVrgHOhx2v3BeSZHlyA0Ivk3Whtq
ZneOUgIqzDt7+aJPTK71tGL4VpLQ/ME9pR5NBc5ldhtQqeu9bAE5F6hH4xR01Ln9SI+c/3K9KKvL
0LSqeb59evauDwK9EFrlAB3ACNfWRkZmZHHM6UkAZ+cvhStQqzYbZ/kDmgYJJ1oMAIg4IFuPMCD/
opBBwRFbxXun1dx/G+R9/ru9GvlrNwEoU87gKaE9KOvPm9XEve21UYSPU6kFPyJlr71E0AGDJNUH
BofP6VGWtHfwTeqKsv5ArWarc8X85tgDNIj4gdfaZ6MERpfl/XAequhIfnzXFCUcAmsaoNQHrr8U
relRY5IGDG6FoWNdb+R37diMYe0mR2imPZdCg/r/m9pcZ6M1nbptPETdDPgJvU2fwp77rz3TNFF0
nj1/WrU1TMy298vMEQe9kr0jCVgPLTTwgDjcTTJd95mlW7S7TmZnWh9yGCfncir7gyhwbzvJxQiV
KF3yCaWbeZ2LFeTQUwa2Il/i9m6JFsauA1F8Qk58Ot8+lbtPB6RiSaL7ldJuPl0W12DmmxhUUaNF
1n1bkMUGujq2nq8gyonsahPjn+eY8vGzvcZMTmG0Rt349mJrX0H0zxe9aqYfU28q9cGP29ttOO2A
AeA1kUFtvnUHianQDFn3N0vxeanBeADy/QPQDEPmKaEBdZL5oXG923EiIjfXYM4PrRaFjtn9r1Yb
5S7W1j9xn5ISSeAIAony+LUlIvLZmnSgkegPM8rCLlsEDgpVYzBpTg3pQBFg9xRRqtM0hLXIyuS/
vzpF+ljNQsul7JzVJN88yoR3WaHqn/KosA9K03vvnpQ7oXKAAAHSqtemVHgVSV9KlAxM0lAn4z1V
7kR9Wl9if3Km+UGxE+Xz7aMr/6dbhyplnpgIIof9bWuS2lIlJkQa7mLbJ0+zJRwf1yoqv/E69SS6
8QgVt2uQaITE6RdEZLOhEQMW3LKe0bRjmDoCIJr3vXEg9oydkfyd1MZRg2h3V38pH3MypN3rXUUg
R/EWlQ5bzADD58Lorc+aUg7ncTUKNE+aVA16RO+OosndW/fK7MYjWDBbe2Y24WEnVQ/atBA0wsQR
qW9/M3mbgLvQ1NjW/UvDVvRECjlUJBpknJbG/FoLjekAagsjzsgN0T+/fWL2boRUy9Z+5Wx4lOsN
zdu8G0H50LJMTPu5W0ojjCfTeZe7bnoQde5tIlhQaAEESvRmN6ZilQEjM+2nkzWkeeKXKjguH62E
wzxt75BQ12LoEvErZKCNoYVuU6WV8Nu7sWbKR2336znSpkaEs14xaL3w3NAbmv6f21u59ww7YGAJ
aQBMkaFeb+UApifOya1OCVSWS+b2/f/WNgOLkaTGo2Uo9tkGNxGgKd/CezW9A4ezh/qm64xvg5dJ
veRNBl4X2rSCwKHD2CBrB8GmfrESRvX5TFnX2lO7jtNTbwqmopvDBPByAho/+WJwTWRC3KY+6lHv
fQdA6LgjGeQxZu56Q1DK5uMWMtqqC+MJPHd8JmXOT16vVpm/Oo12QhWoPtiHXatgN/iDBwRkem0V
lv04DT1BZWaosqJYGz+zfM4eEXBcn+uU8hv0yiNp0d3N512RUneqJDZuPj6dKKZKoal3SkB8nVFp
64KuapMX1F+cIAE7/NUDo/dU8dgxB0K1iRWi9G+3Q37r9incu2WSfsRJAHJlbgME3UnskSk7bPqY
RBdyBSTqVOMog9y3AvUeDWHKqVumkzIXQHcH0nh7WrN7Q5+KJzuzlAPnJN3q9jmTgjacIRrmYDqu
P+WcKYbRyvzAm4qOqottX7I5ny9Tpq/3/eDUfh0hfW9nQr3c3sUdlSvZIodERW4CRG+btjqDhhKt
yF2s5sOL7ipqEBXl8gU9+GkIFdjewyXPDV34o+VOT0w2zdFwkx+8nK0Xs9GyI9jt7mbQ8UDkTEUa
cytAWEcNsg6d4xC7RMt3Y1b1FLCXy4QWXSBt+2BqMRo4rWE+IUl6pDG09zSRB1IapYpNb39zlZkU
rBnxKmcdROWQPSuiK05JpSvvYzNvxq9qEptH6927xzKr0FUqOHJc5PXHJ7ZKrW5ivVMUedY7vXec
DzrzCtUP+tzoL/nSt2FnNcZBOrOzUgD+OCxAt5KgK0/+qxAR97hkcMpQTne07H2hc321tSx/dK3y
92qN1YG5nUeDaQako8zH0KQy8LW5Ja/zhgIU52ww7JdiaRkoBLH0mx1VxhIso2c+olijffIqOSN+
VY70pfeWS2nmF9GAY77V6VyKNlb0wnRlKzYSvjIiW+DnFFC/re3gyZDKXX8c3C2ZEW6uNdk3EhdS
3sx6c7fackFwpe2d09yJ5EvXjPrFmfL4BfaN/SPNh9Jf7F7Ufmop343F6E9I8+sHbnLnNvEbAOMg
5gu6e9vt7uyM6QrzQsXTqdZLawu0BeCj3UWrU/q2DfUONrpTnvO2zA682k7IRfpGTx/eDEnWVgFj
KC0boDSmlzJdPja9cL/AXHXvtdVz/zvYanla32w12Gk6GrJfswXIlAYljwRxk9PoieyZMMD76TB7
dQ68RGfEbJRpek00kLfPzhQrwl/UStXPaczv8ys16+owpamEoGJXJri6VhdHH2L/F3ISKB3wcG47
x7YyJOWQp8jwRs5SMPKmL5+oHht3t3dizwzlMokI4T9mFVzfs8aqS7VOOXNalCT1aUlr0HJNsRZ/
3bazd5/YbRBeoAtIMzfRhzXUWe8Z6JIB98rjQBuy5pPa6ZHfk6yg6xJ/vG1vd11QW1BwYKw1/vJ6
XZqRV4vrElSn7lL9A9pA/eHYwxHWZXdVEvgE2Jg1bdWvO1GZ6uKg4lSu6/Rs1hk9DyS4T43i9B+Q
qzi6Iju+H20Ck3tJmQPYxMb31y49vyybnZOYBqUIVDQ3qrNhJX0cJOtQxpdaA7weMgw6+fv2fu5a
pk5NPuvIvzYPnS1ca/E6cgdXybNPixnFn3grOJi6sHn3S42KYa0sp9tW914B+jxSOoY+4Jti4dgQ
hCsZQbsYPWMAGLV270Sux+8h8MG61TJDac5paiQ/kzb1koDW6/IHlRhkqYEdSBle8G2bPbdXrULo
m5q52WkNzSa1ir96Ve4tvjk3R6yavQNFGQsIEEhZhihsrknnWQNBHOFVXyT5mXmbuR/ZS/NUxdH3
lYT+YH/3virqXhSaCZ3oPm1eWdeYJp2mrgvH1XhaI6O9qwb1vbVUzcVbAK23Q3OE99w3Sa6LHAD5
wJa4EhWKXVIgZHYQ8mLgm6YGNnzvLqg0rt632s7KRyYkWQcI5D2rUhUISAXbyl29dgd64TL2LVHp
LhmUJ0olUULFivv7eM287zbTTALmQh2Kuux9zVdWt8GyjaQwYmZ0JZSlU188FMDOc6ku35bKFGpA
6DPp/jDo1DHs1H5W9ME8N+g2nrR+Wm2EmUA52olqfGYbu7/irF6eGSLQv9y+Y3ueEm0tOemIcYC8
+ddbYyhL3NU0IU7JHK+X2qui526YxeW2lb3HHd1ueZldnpptYtQukZpb9IBOTEAAwVxWZqDmtnoi
huvPv28KNgYVRtpr1MXlV3kVqWoqU5q8nkhV80aGSSuZ6WdUwC6IT6UH92dv74AoSKQjgqZvJmeU
NkFalbtAerMiPzOOSjkXujMeHN69vZMErF/ATRAE8le8WtCc5QzENmSVrVx+AsiL7/R2/UYt+AhS
smeIdJKoSpcjhrdT9oSqDaJoQKspLY2zKDemwKzQc8pjov3f/kgMKYKNQMuOtGnb4qrWPCtGCXWs
IYU+ooifhzq48wCqYnsQ0u6sihiP8IYtJHPZ6hmYem7CYQc8v6ZphC79kJ9rSuvfV/Tj/8AUGTmY
OJoQtAk2XyoeUQ2YIPIS5TjiQmE/CZ0UVYMu044qvnvdGPI/ycOR2BWEcK5PBXlQouWZcE5FptYX
TW+UIGW8ZLiM8eBX1JiDOXeasHPHxY+WGDpdqTWXZJ0rP1GH5b6rrOIAUbPj72h4McVUSoDT/N08
J4tbFa1esXx1SJtTb48wsGqN+Fi308CahiPJ2V17aIDQI7UhR2+DV55sBqQ1wDOSSVHAj2rWGi7t
bHxZjMi4i5JWP4hi946SR43BZJo5LO3tgIyhM5A9HImClElMP7Osju8nIoFwKr3mANDzq8OzSVEo
IpmyKKzJTHizmflURID2eLIUrR7toO7Z2mdFaztUuOitf2BctP1fqnftcFJwp5G/Elmj9oJmVQNf
MJtHf7FIGE/MS4F6PHWO+EgsrDlhsral6neWt76ICYxjIFZ9/JzBgqj8NS5guMPXSVq/IJZPgtJU
queskIojqjr0uh/HjAn5UWuzavlMtB/sc0JQH0O4bUZqek3TfihWMfzU57ZQ/F7YyJgtS6U2gdr2
9RIYSZN/mNZ6EBek9Aw1zESnKye7Ldu/sky3/l2b2v6YlLH3sU2idj11yI0d9RTeRpayh6eRq4KH
4G8ZMLzyqeaA+IiljcATXF380zULE3NSq780llVdPAddTuER3fZZpPEcqp9ue7+3B1da53UiBJJC
K5snamDkUSRyeXe7KH7H3Ia+80lHrXe2NXZmMCW6++MPLIIsYggY6sW8wNfrzRfOjeZAWnZxyM82
KJBgsY36RXMSEXaidw884duAizoriQrqsayUosa1vdqzEn0ZafP1zHdDwyTpz4bu9kHNbAAyaG05
Z/CmDrb17fXEKB0iFMah9wLTuDbq5VlcGni9k93ZxZd+TXVqkaP1HIEcPniTpSe/vp2YQv+HwiPF
ZJCf16bibFCmJSK/TLiMQZkq0fs4U62Dmv3eOXltRf6KV6c0XYw5rWyq52JVnIeiqYYnJzeKIBlV
K/MN9I/+5LPRgwLOB9GGZ/PaYORqhTLh4clg+z6s9bUIAJbPlyJrwXvCcr3PmET527EAeylBmBL8
JntE10ZhbxoWlB76Un3SfbTNNPKHaCxfpuaQnLJ3QpACg2OBJCnViE0yVzdD3ykW134wK9RKzLEJ
0JK0fdRhjlSN924Ak5KlMApKSjzV16sis5DCFwC84p6ZydVoeQFNuegzEu3inb1Olm+75RG1fe/A
/GKVUzWlO7ANq9K1MdpVZytTwIPTZdbS9sNYuHqIVkDTB41RoUdw27PsrlOqiPAqosjlbjypip5H
37kACpsm1e+ZADue4Co2T+UC6cdgAMcFXYL68idGScklQZda6eb6mb2booEE7KUr1Bryfv9t8Ii7
E0XpA2XJpyCvtKOFbvcW1rMkxhDawfTGbW/ODiIzMBTzfA2pxFanLo8ZXx5VSSBKMZ/00lsPSnPb
J+qXPYJWqAD4T2LX6wMU5Z2nLmO6hlPetx9kz+mS5dPwLY+W5gHsoHsRWax+8Jo6CnStQePn9h7v
rZcl8zpKxZ033tQRA50Me2a9TvLNydr5Qwqt3LfN6b40kunnbWt7q6XIwzxM/Ddg4s3uClLTNaG5
FMaRzqyjpUkeMlGp1Vl0S/OXqgi4eNrSfo2GuXjqZ1f/dtv+7mrpEcOvhRpHBH+924z+U8a2G9eQ
AoWL9ISVn8ykL97Zg6b5yjIcUTTfyIjIz4sgIHpkFPJoy8sf9Mq3T4xZHCMTzmTeV9rdOq3OD5mU
Xbqh10JzKaeTIhQ9HJZGfTS1PPkrAbN2EBVs3SG/gbvjAAhA5hYY6ubBnOlqdHzkNTQLbzlNwCiC
zMqKIIOjFN7e311TnCTyAxBa1O2vl7tOcanXNE1CtFGGZzMp1HNfqeLzOFdHPMcdU1wXLin5JR3n
LZpx7VPL7TrGfQBrtD/aRklqMOXZY5krB/u39X3sHxUTFKl4S8AVbcfGjnGmAN+I1VAv7OSkqCv6
f/OifI8J658zpCYNvzLL7iAq2FufTZJOaMofns3rrTSogOoV48ZCp1OdIEKFxo/ogt432eHcwb1T
CqKIewF6Ak7idoVRzxItTVnD0ZNsj9mZFwoDmX1X0vj4uhh58e/qLg5ivJZ+1lbhqojhoMh44It2
NlrqoUpaLhiZN1wNJn8Mbtsratjn0xclNpUHixoaoqzVck7WkQZND2frwOjOPhO/yiISQojwUeS/
v7qha2kVulrEWkh6ol20OFbOiTWnH2cy34P3bMf7kUzRRwAyQO13S6krKyrvmp1rYaQ1bujy18XV
EJ1OS30JG0MMT56LRCKDOKpTPcz5QeL+dqVSWAPWIBPNpR/YXE5DqWdVsSotbJltcprLOPkn9or2
tMTren/bD7z1s5LtTNIlp0pQt9i4vbRss5YZIlpYAkcKnLIYHgZVXx+E8IRvtF3/+ba9tzurqQwo
ABOOP5AcleuP6LotbEKE0sMZHpjfqtN41zn9v8Yg8hdLq8Wj0nnag8qX9ldRFafb1nc2VspbEm3C
xafcvXnV9KiI4tocpxBl+OpRSZP/SquJX5wuV8+3Le2sk+gENSqqHJpsIVyvc7GHxV1cXNHc6nNY
e3r+EfH95T62KgreS9891jGTLRU9q09mNnkH5Ypf/IzXCRENMHwt4iycVDCrW0zK0NCZ76pxCe1c
T4yLYUe56pPx6YiW23HyrqMY4QWM6dL/dYXWTWfZEsyCVO2zDwWpU/m+ZRpn5id67Imgt1Lm+Ui2
yfLYE6uLx8Eue2pYiFWl90WXRa3fNC6VrtwZoktRTpU4+HRvXQ7NCTrEtLFYG92K6w2lO95ocV9z
+yO3vpitO4eaUOXmUTcpYpHiDaPa/nn7M+5b5QbqUk7xzUCjsi3QtFaxmpaDfoFlN136ZZifvaXq
/2tn0vZyrJL/3Ta6c0rBGrtS8xMlbQoT10u1J6XyFqYphFYR9T4DNYx7x6rmcO5c++CY7ppyaKW5
yA6qVC6vTYHvM1q7d9Qw7YR5ESCgA3ywEqAjWR58QOm0tieS6JmcBDtgczamEFouqzrJ1bC03Tww
0my52JGb+qri2u+9yFNCO20fqd+34e9vJ/Ec0R04O9AFm6hqYoraIsD9heoMndDW+Zpa4jDUTbPi
g2u38z5z23ig5RNF/2Y7g0Hg0QHPZEQgkGrugdd9XVavPZcVvY5cnZu7vu3bh9kAFe9XbdYE4C37
g/XuuHRuPNk7mHjyoq2LTZ3YhkbZcnxUZlxnQzk8pGOW/NsCCXuqG8RdDh7mHYNSRUUK+QIQAiR/
fYgMN451o2mWcDDn+lNcZ1S447i6T5kEFyqkoAf23l5KyWykoUTkQq90O2sjt6nH0XlXQ9dO40el
cgfgbEaEHENid+e6mMdPS+fon24fo7fnl2BHDstziHvoXEqP/yr8MIfecJOabR0AHAWysMUEeqX6
klRt9Qip5HtVS+CZpRw0BN9eUXwBXSY2l89J+nlt18gJ6paWF1O3Ou9D3uc0aPO0eEjzIjm4ojsb
e2Vqc0XjeTCzvMYbeG5WAmhDpbKILfe92hrTeY2ECDRj7Q8ikN31ATNSYWtLQbENNEStmYeaCL6m
VpvZPyCvyx+OxXsyJaV3cDPemiKfxMlJXTi4zNvoeRJ2bPXd0oYDcV+wUCh6t+rJR1M4ym/7VfAR
HBeQ3VxDlA2vPxoCGqndtSvQv6gtghJlznPduabvpIry8fa5fBtpSCgGvoY7L2UtNq+FSJFEhLeG
KUcf7sU09r7itOVZmzOKIZxHf6kYjodmDuT35fcHraI1pJpo1lL5AQYDG+96qdNQrjUjrbtQXdPm
vq9m+0syOoZPsUh7rvW+CgiSuruqEMMHHtH13EOkPI3ADYognul4HHiHvY8Mtl2Tca2EdW+8kYuw
cxuhkB6WYp0QbCnVzzRH6Hpp7tFQtrf3xdV4N0lpcQqUTDdH12YCdGmsURXGllEFCFn+mGzhPWRj
34X1aKwfk6U/Qqu/dUPSJpGljF9lfHm93WrhRE1BcBfmShTLMdC6byvj8m7Ji+GUykmAzbLoZ69L
jibKvnXz6GAgs8/XhtpGA/fa8grGMS4rvQ7rIrGIXDXtXmTufFEGZiGuBEofbh/svd0lvcTXEzJI
nOu1vSKrorrXzDq0yskNU9XJA6TA0tBdO/Mua/O/qWYetdz31khREXK5lMTE8V7bzAnaCfnUOozq
WQ8yp0nAGSVcJnXOgrh27d92ftycV/Y2fmKynM6rU60OZ1Okvt4I51299NVFdYV9EJvsLo0iFzMa
eDjJDa6XVit5J6JuqkOzMUcf0U+KCJVQ3ueIZaBO7P1+BY+lkf4gyksgAl3o2t5Sd0VCjsJWznl8
5+b1zzGvmULcIk3ZDpZ3sJN79+IXqoBREMTNW4/b6XZr5O5QhQidWV9iOv6B56TpqWb216lrNOed
1bV5kGdGefCqyIVcB7Y06dDoZzEIvNFauF6oCc+5KKDshEmUdO/hpi9PdjnmB1WmNwAD/OwrMyBC
rs3EQhiLtlhVSFs/Rc25j0+G2XZPbhR/iBhN/JA4ZRImgKSDNoaXlWTstjkN0xNz5HrC+tk8oCnu
nSj6Q4R+9N6Q1t984dYV5Nq9g8L8ukxhk/VNuHYMM1ebdTq7SX9Us9y15xEiQIyWpdLNCe4Gm1Gm
kHLCVnfzH6U6Ov8IXZ/UYFy6MveTtB7/ve2C9i2StPCCy8LixgXZWdeTpvNp56Yz/ZbaXjikUXPW
zCUGiu4e0dl33i5EhixZVkM2hDT3+hv3iwn+1zarUCtd/cQQZDdwV6+6F6LpD87TnneVZVIeE5pF
8K2uTblDPSNE4vLx3MR7Z07LdGqq2vkr6srpCfkvfN4yAH67vaE7VtHdoi2FsqoUc9ps6Egx0plH
ow5Rye3u63lU7soRuGxNwB8Mta0FGd2qA6PyAm4uqNSxQKfwV4dqq/SYgc7NVq9owl5zRioaZvQu
r8wf1mgMJ8aoTA+Jpce/BtU8dpNWHNySnSUj5ETBideEjH6rZtmhRrROBlJm2hQNQdXAG5i8GEF0
fcw/OXarBampHw16fEP04pVGhYgikCE1bN9sdFVRWbMN4Z4ACgs7pJOyIgvcjNZ3YmPzPu6NaAlL
Rse9L2dww49L1kf/eHWcitNsK8rB27PdA/lrpHdEXgoIIIPcrg/bYtLuLHPdlTMml/usG4ZwbZss
tPq2o5+GimlUl0e0rK1fxiixNxNRqdwACdjKh6AGq1hJXkQnJ0mqL+x29ffSHjLDt4frlxUASCB2
KaG+AelpkUcNbCwjBHBK40lXFPNr6XndKTLi4X5ux+LcGcLy+zStH6vRPXBQW4chrVPRlDViU+oO
yI1/lZQaw2AxGt70TvEg1qekMh6MWB0fxESx+vbN3bNERETdBiCCJMRcW5rb2pgQpQD7TdYz+VZF
ScqHjtl8Vau1OoBz7BoDiyPJ079IThtjjWdN66oDb7fWvAvMyG6Dic5oFhj6uny6vbK9cyLpt//P
2Ob97rx1WJQBRHnbCwHk2W0vDjCZyx9YkdkgzRHCom1LobIXQ4tGibiFWXPW0866S9ze+Xjbyu7G
AQihQ807wfm/3jhnEsxXBTd/Quaw/BBN8WfwcMN5YSLvwXrelLrk0ZPimGB7SEDftKJQunD0TBgQ
WEGpUhA1im+NWXkBj8jwKNpEC5oI1WxkaLuL0Y7uC4HS76LXf/2GX3gOsE3UTDcRwSSaMnU78Pno
RaYPs55rvqo19j3C1stJi5X1QenN6eDl3AYFGCX6gvABgB2XviVQ93ZmJmqa4cxsMZxKte2mIKvw
pFGktxeFlPbgo+4ZJISWzUUKp6g0XH9UaC1RmqP6RAc6gu/UQC1lu/WTu9rKg5YdzhzdOURYA0aF
ECih1laeYYwLkQ2mh2hwr9V3jijHh8Rc7LND1H6wl7umeKGo/uBamLx5vbQqGguvmlz3FOlTddIM
ofoN5ehzY8Ly++2rQT1UCnZLnhlQzWtT3WyTBRQjq8qa6T4R8XcBGeCD1pEI3ba08yRAbEbpBjUp
1IK2QU6fKaPG7BcUBNrC/rCMevs3/eAUMptVfSKNtR+raI0DNZ4iat5TfGB+b08Z8cx7BKQRNPfG
B0Tt0gDbBqlaUlk7a13bXCY3707tMn+/vdAdz0kxjRIsdSc07LcgkYTZRM4849O8En5zYyreVz33
xMFjsHf8gaJx56D0SnTR9YcTdmVbLZIsp76dyr/6tkzu0zgbA7Mb3DuN1l1we1V7nw8UqOxSwKtG
vePa3sCAUWe1aLwW3ThcFhErP8rFLj6oWmVmTPBJuos9utW7yB6avyuni4/GrrxJ9aSHkfqYku/K
BXxTak4nz6bQ652g4KvxebLaKIiaofgOtFz93CaiOmdaPHWnXtjmzECbrg8Zduj9RTu3ZPqPlzpf
Ui8e/+BgOaTWDA6Q+dAboYSIBl9frR6ar6txhj+z+K6B8lBDR/Dgsu4EjFLUC2ad1P1+A3YyY9XN
UKXwTmuD9gCeTngflmRwNd+KreFZZJ0RDo11dKB3dx64Ezhn2foH0XH97fGzhttBuj4VdZJ+zho9
uUO0Srxvkti+kBnVk2/MupyVLtTYj1Wr+pz2TGsH9T+ulHfVof6uWmV0hKHZ2Q8uGkVN8EG8Ptvq
RhGbxTBEjXdyW632e/btbu0wmCwUOoXW16nfMtX1fPsm7HgSfDMTRmSBU1ZxrnfDEk0e53TzT7Aq
V7IFow8nyxoZJDyvp9umdi4dxRPQHTZzYjj/8qe8CmQnC7S6VvLGTanShozZBvdgdwJydd4HPWnC
vV1Un82mLMJyRcvytvUdR8Yxg0aJHyMx3Xaw6rjrM9tLvBOAReOuZYY7ueKUHDiWve1kiCdiH1Jd
hrzgeo3maK9GlPOuQp3/X2VV8eeYM/jImNQjItSOywRwJWGCUgOXQO3aUpM28VyV7OEIci2oGxRs
atRVA2ft5CzvJru7vX979iDK84CTakJH3bytatqUrWp0HliVvoSrnn/qmHZ/UZq6CkRRHLWSf3X4
Xmf0HBDGvcoOIDL9FJ426+vGOOcjtd5pqJLqnCbpiCSz0wWNrouHpVPWu6RxR79lnKQvx/z6KaK5
7wqDY+tNnX03WPYPBPb0YLYpojN7bzrYkL1PjftwuDt8Afoy1x9AH8Cmel7hQatMDY5zbH9oS7Pw
AS5G4e29PzK12YuCV7MrK0xNhVreZ5pT0rQz0hcLKYqDS7pzTYj1CXmhDdLv3XqhJE6GbEL549SY
eXwx14qW76rUB9dk5zCRI6EcifwAal1bRY0YyG8vGBCKyqvCd61WN/aduNNCYU7wlnrX/u/2Dm5L
x9LdgH/4VXBTgUJsEkA6r2tk22hWRUza/ay51KOcqHiniHT5Z6H894zYQu9Xa1ocrHTn0xGlUeb7
hdCBVrQ5Jf/H2Zf1yMmjbf8iJPblFIpaek2ns5+gdNKxwTbG2AbDr/8unleflK4udSujkWYOkokL
sG/fy7XIVITFnOBJNweDHFoHZYFh+l1MlHinC3XxGTe9JSy4GQRuL/2v+EqXBa3TkDS7CaI7zyBg
QG2Nen6voCKtum9LQsK7bPSa06jMuH/7/V58TBgKb9Q4oEzOyS6buU2UQSMESX4XflELcEZLnjS8
LOT0HpHo0lqIexv4AtrHwPK+fE7ZZdGSuhSRIRdhCSfU/Kpj7CpfQW/696dC42WrBDFTRqr2ciUY
MzjUmkMDGbRWeTXaPYAm2klIW1E2tcs7V9Slehugh80nBIo/m4LTy/X8pIURcU6b3TxJtCsLkZjv
adhZOH7lfumtDJSeJv2yGsVhxiLiqu/18M6GvRAA8Bs2yAUo6lsj/uVvoA2JQQTr8czwzPkK5Wf1
WaG+eOdRLyQ76O5jPIzm3X/cvper4OL0ZCozNO4m4Xd1LqgEsw4MG2WDXQxxoWTvBTr4V19UhAE0
TbBH0dJAxnmuuuiHkrE29pvdGozJ98Sf00/dTD798655scjZVyw62q9DgEVcpBtQTnDYQknJXqh5
/vP2UpeSWay1cWyh3A7hw7PwwrRoWBbZBiLki7hixBVjaTPDP4chW38GXtpeLZ5jBzVH3RcSdq4C
xG6gVzofpSiNDzD8NC3yvU20PeLZ5Y1EAd0TNIKBCT8fcngzjWy8Bs3O0qA7oIXr9jDJ24yXGlVy
9Z6kyqXdtCmMoUbdJvXnVUu+BFMCiwEsFxLasHIE5ciWaJOt0wkTs/yDm9CtugOEQr+Xp1wIRgDw
IXHHeUHn5tU0uY9dAaaGt8ubGMAkSN8/toormGaxJf73jOO/OTkkxDfcyXnnz/MyPs+RgVs7D2Sl
mfLRDm5VPQeiPb29sS59wG0k//+XOosCAcj1udSzB2ktEe24K+we8qTTvvCsqXoUae+sd+k1JlA4
A84E4hjAH76MB0Ghmlkliwc5HIVJeRPEv8PWfRWBTb+8/WQXj8zWSoeoLq79VxjzKaPEBCG+2FLI
5ecaQR+0jPzxp1WQJnZhGj5uZTs0fTktIZyRnaB5EpfKBzpWo5OEPmSsdm//pktvewO8ohcXgaZ6
bh4eNcbjmed7O50VoHCBeTjdK7izlT30HU6g7dp/9WbfAmG2YXpQbaLePwd6LHxQnr9IDw1xZpBJ
Z/opttNQww3rbi0S8T+ERHQ7oEKEJi66SWeft7UNBgpBh3ee9+LYCQs/mRz8l3bzv377XV7aSRlY
PjiTQBG/GnoiJWds7hARQRpvPvNOfgOApdgHGflf9iwwmCBHYAqHfOss9gZFt4o2dd5udWH2bZno
wxiP865tw/fIy9u/dB5Oga4AmB6oIGBPt2f+K7NbMsqGpcD+YC7Uu4HFumw8996bu7QL0QoGNQkv
Ln+lH48Sc0WXB2cwTpfxkOt5/gp4YFN63LA9YSBMv/2lLj4VesKgYAA0nJ1X5J6f2WXepBotk/7O
ZZ16sEsHQPrby7zeEChkgCYApAlkrld9FX+FWmEPSaM6oan8ykcAiKuhX+QDo+ug38meLiyGrAlE
KFxG+J/zPeFM6GC7KUm9BmKtIlMUBz9psmrKwvmddH9LPl9uCkiUwX0B4IxNb/0cLDJAbgAMjBhn
ao6yJ7DXyKEfZl+X8I20Jwoc7zFQiU3KNYkLVzbRMr9zql9/QPyCjTwDDst/rLaX2xKWJyGdVeHt
Ajfza2dEcNX1EM1/+/u93pbbKhvFduO2v+K1R5NZdDdyAuwNgQCV14rvkBXlXU3V4H3ygr4Nd2+v
ePEjIi+F/PGGCTlvVDXLAFsmZgjaUGNx6ta2gRaEimuKGcc/X+l4uL+W2h7+r5NtFzLLIh5JPUrG
dybpzc3QoGwKSdp8fPupLn6tFJL12DQh8oizJgIsBsK8o5bU2uUwng60fvRJIf6HB8JkaYv1W1Pk
nNdkVVz0KYXUq2zH4kCT4RcRZNq3GQyh336eS18JDWSMWbfc9xXoYmyiNYpcQ8DXbMkpDRr/Yz+0
QpZ+ixbuv68FpP9GycWtiTvs5WcK8rbznfG8nUp9u6MA1R31ol2dAtn3z+MyKKtsRSe+EeQAzuUg
YxENdPEM3Voh4riSiBzHQMFuKnHvgWYu7QhcyAD1/tegODeA8dOZBNKGtAYl1dRGu2BTs1P7f393
m7zB1ucHYPqchhqTPoubVtF6HlkG2n9qyhSeBqdIkfei74VQscFI0WJGj3ljir78TJMr6IwJf1tj
3E9uDFx19pE3Z7USgh+ASko/vP1oF14giCDoZGEICC7GOVAXAHQWpCqhALnE8z1sdMgdvJyjdwLg
6+pm4ybB0gJUug3IddZojD2PqGgs2loGTVTZMZqqFKBhEO4770PYkbZukT6/c7tceJUvFj2LFoQJ
RSaatXU6SglwQT99YI6N15lY56d8cOYdPuSFVwl9ZfAucJ1hHH3u3WHnUIchQVQXWkcVvmRxgrjj
e5ZHFzosm+reZt0BVTps+7Md0slNdgIa3PXqr17dFLmuXDY2tUQ0qdLOC09T35ODATv0Ch8crtkh
m+u3d82FwAXyN2qPDLqrm7/py11a/J89HmH1kgx0x1c5HXLjNZg49sW3f18K1TViMe5nwBnOviLX
GL+BH9DVjS/G0+C8tlyDYa30mOfv7NIcv/osHdksu9DrBMsUk8Ptz/+6yUDqC4WkHMYZU75cYZuM
DzAiYQeD2/Re+VvrYZK8RZ4noJ7w9mNe2KxYG+Ag/AfGR+dfFeK5WUASwWqPeGkdrU6WkJUPqkjh
Eg+H+T1R0Etf8O/1thP717Mq0oglibEeCMO6yrtZVjmJx+vQRvydwvjC4Ud3Z4OhANqIdC58uVQ+
C+PzqOjqcKX+Tycw5Hcx7x5UG2d9ydEJ/IHqThzefqEXHxAFIsaCCDqvSLQWZz7pIL1RqwTYSfw9
fgRgJLgqlKXvPOClpRA+N80iTJxRRr18QF9vxYgq8O3mdt41pGu/hB7wDCPkl99Z6tK7RO4D1jWa
48BpbTHor88mR8FHjWljDaOHHkxZJffEhyUKXab4fp2ZPKQgK7yTdl3am38vuj3/X4tmJok8OILg
XGT+cJUaElRDy+WVtLa9yifzryI4OOkbnmerp0CgB3X/5XoxhaQPayivQdS7FWLGnW7pAelXemjA
Ua5kkb+XR1x6r7ieME7frgxUcy+XnMLFT1Uxt/UCtDHsNFCNwcg1aXbgYSe0lAhBh3bM/33WCqFm
cIAApNg8e85Pfcp84hXh0tam17aeRpg6eEVmboxNfv/7cQAIc+MGbprN5y7RXieBS2z8tgZtPjl2
ELKuWhfZapCe/h9OHtTtAQQDNOQ1BjO0zThlSrc1H1tyn5Cen4AlX47LFL03+n995aJ+BKwUOdmG
YUrPPpvtcszE16yrAUjrPwD6Km9io96z9n29//HWInT1AKaLN7zFy80BfYmpsRuBKoLnLcQA7D7N
LWjp0n9SSxvt3v5SWyL+8hbCwBhK6ihB0HqGjvfL1XSw9kU7AImd9VQc1MrzPcA994llqszoNB91
YTg09ExziGL33gDn9UEAIgxNeKgEbiTL8248tbOwgQMzjDVNAjG/abmCF4V8jAtroCqsNJCTxfjw
9iO/DqDQpAzR8gI+GcpX54PynHVZ3OeFrlECTRVjWh9gk+xVcJP7Vwt4zNtABkERhPWA7z8X2HJN
QSevmEQNUiRsYjtLICdOdF/IMkyz7h1E+euMAqv9xwXZFAEQr8++ZYFAlo4M+ppNpK5mwM52K7Qd
qjADaEjk/UfRRNEJQJXj2y/00roAP2+uACDBwZ/r5br9CC6nCYFCiTqR3U4+7+7nFF5IZPYeqQjN
oe8gVR8u2MpvL3zhSwJ5tXFfILKFYc7Zwq0PXxy8WF6TcZxPwcTWU5hZC0Bazv333FkuPmWOxgqI
lNBrP5eAM5FTqdWO1xq8CUwrbKDLTAt/z+xyz9SsPvWFWCo2pe9h3y49JiYl/+ekgovq7LvGbgrR
fvdYPSQ+8kExRQfVrO7Uj754ZwtdXArEDBBDEL9wRF5+ShgCIoq2enujeYRJGLhjiTeS+1gN/TvH
8NL7BLgIRGDAJIEzOI88qit450lesxxcSdAI9WHwJgl2cBh8maIhPCxhYneghLzn075Vm3iOl2EP
l/5GiEWnDLnUuV6xnmZNWONgXQBvoSkqUXsE8HYb4CZXahoIiLU1fkOrJnILghB2g9pZomS881wX
7gi8sFwZmdWlpeo89RhgHtFAwzlSspznOT4JoOdV1YOXOpQZmDx/Rg/3b90vMXlaMnCMqqxwhSi1
LJQCZRUeJeUQZwY2pHC0nKulXXCzhIK2WKelbj6CzNAPyC9N9GPiTImTm5p83oXGRqayA/4mFmLQ
mKUCSOVyHgd29BMmdCUGEn5rIds97oyhyx00JUh3sMR6P5IlKY59SpguA9e2+YHgqevQtmDMGels
WKEbRXUdb7FlV8Bxczd4nQY5Uo8BIEN4hSdfSyJKKJ1AFHEuoJlSaqiG3eqWxn86qK6Olelg3QDy
3TQobNowoGWuPK8reeuv11NLvQgqO13nnzxgaYD3mFDxlYtE6/LQLDl/nEgAFcSWkOzAYgO/T50P
xe849PQvgKzY1gw0/Mp2JouvB5W3tJzDdJqrJvamExsiFdzlS+rfsNSfo2vqVvIF1UD4MK3t/LMX
Lf8OyerxJ6A0w1R6OvcLTFsidlNIzLTqRieAbDWJl/4MMhQV1ZjlM9n7I+oLHfjLPa6ZcTjgcm4f
fA0GcsWaSR1j6FBBnNq0Ka+mcBJqNykoVZc+JBFouYrR+6W8vrMlNUMTAuM3ryc1RHwsC0gbDJVn
/fCDiYAtOq5rw+fKcBtltYuyHhMAGGrCziB2gP1paAflJZR0zJeA6uYuWJhpd+MQm28d9dyGfWUZ
qXI38VuFOuU57JAFlu0AlsBxArzzybczZZWSLopuQ0s6WG8RDuHOJGe93QWtFF/hoNnIainW6WrU
xAw7aBLI0xT1aVx6fgOi7rDa/jOfCIS1tGqcqRqj8CUIV3AqA3AifkZniwMzBC7xWKaWuK9po1hz
JbDYL/BoIlHBHwJAI9TKyAaAvFmeZsg7XbNepb8hr4VbjBXNOtRCQGWwZlBNYnWUWflBF5GXldov
Rr8kqaF7jTZ3VnZNYv+E6Hr+pn4xX81Jw/jB99bwk8kELJc82aca76TxkZnCSm2PTQx1mS4m7VJl
Ay8ItO+9Vu8Jndy4m4UI2v3iT72E5HDIRAWJM7k8rG23pjWfSSog9yXTm5HPNi/Rh/J/ktnvMV8H
vPY0RyHDNTgw9mtS8OgsFyG8axpN5AlKL8tjYkL0VOLOLUHF0dq/0RoQgAoM3jb+5WdtkX1YGNT/
BvTgp12cKQMqfzw4Va3NGnX9zjE50P3SQRkZXwMld9WTCRAYa1N4RQMoU3yPBy+IH5rQRbAB0QYo
wdJk88xPUxgM0O/ztKKmBFsl+SksbJv2Q5Zy+QeQIUB7Rwhd+PWA3P7eBp31+yrmtIkr/IhGXhEI
P7OyzQyd7wgL1qkEKma+yUbmxZBYloAYzt44dt8SLwbAwgV9P+MoedkJujrjVNrA17rKeNPoT5OL
o+UgR2JZOXtr8gy/T3ILRb6URhB3DpYPhCEFqtSsPVLmw+wI0lUu2M8CpLKxhJ607e4NjDDysZQq
o8FHlqMVUK1p134ebOAVZRa3E4PDXzAB+QBlIegZDd4MgKR2Ru4o4VFU5gtd2kMRTfZrkpAmLTNG
8vDoVg8ZHO78jO7F0rpgv65Q19gv0LsPbxbo+IjnaQ1I8xiNtNcfZSPjxxXwdBg7FLGRd0kXhu2t
yaGV+Zt7TdBfQ+CgoHeZ73j4DYJ2YX6bTwMLduiweR+HgQ4cAYHEKYCdGuq6UerCqIoX1rUH7afs
ueCZvUlmNpujChBu9tkADdljkUmFtL61VEGqSsm16tMuxUdsPQ1ni3Q2h4g2c7dP2AAFCtFk9pkG
rR/dzqkQf1wrkxUUm9QoBLXehredWPnnwXOmuUoJuM67IW3zj5n1A1FjlibG/RJb+Se1WZ8CgEWX
z56xE68sksH2hprWpfsCvyfarbaA/1y8BAO58tNmykvHldceuRdDbt/mUOyB5JLW11HcJuTnYibZ
7cY+WdddzPkwlL7RLPyoVdvTD9iAilWpibinKuFju91lyMQgOt9moJrwhYfFIR1YqspujCMD3jLJ
so/ANXi+qlJtRbOXpvXcboISLETINBsXved4GHU7aAJErN9aZkQFHYs5KtvRptdol07iWExrVuxb
XywIm56z6KI1cNiL65yo1vxuo5V8N1HS6Yr0Ks9qaZPoM8/8ebzpSJi3gPzBwOkREO+02/VxCqsY
yBjbCPyFPKR2dZArKvSK7CSnuE1vp2wQHqgG8NwuCMT4qCv+BBGn/j3ngT99DRqP0LrjKzjZDuPG
JNqnvVjz/ajTmW/g1HSsIc0KkQxtCMAV+1kEi/rmEwh8eiUFFIntPe1NkPTqY9jNH0zXsaGMgbfv
npE0QvsU9zO62gqGeuqAYfRsPqWePy6VHhRFVIRkaLCbs14CJU9XhjsvWmyBIx/IaN/lNlOA6o3j
UErgseYyW7PB/1G0eSfLTa8qgrq4Gwr0CUEzrxC9+rkkeeSGysEPAQ1o+E1llR8yRADjw5Nra6GY
5QY0GEj0LFND7+2UiqWmtlnobegGeT16nHe7dlT8JiiYJ44C2t5+FcycPE0dviFk3nLGga0HIKrq
WhWiTcKNLUoAQJNlR60o3JWJEeTKNSTzWjnu9LcFkib3U78UQEyPmWsq27fWLxvwmE6OkDmGCG9r
ENym0Hy1Ey0s7ERSEpWdM8t9P5nEQ/Hph6RaEFK/FPMIfyb46vB7qJ4j5Argo+guQChgZWLjsP3Q
+galTRAzIUpGTFvsQJGwiUIMM2FcjXG4ir3RvmQ74819uF8ajmKaQUOM76JoWe6168eoCtBOa0tJ
UxdD7NzwqULPOQ2xGdeJ3BFQZehvLTrjeCWnhgGzjq5cXyU8R0IcdNDWLHEg8m7PpUuWmyFPdHzS
MY3CI+9d646JDsxwIF5j8NsBLRELrDNGUaSf1LCkiiEFsropAFJXGSnjLumLWxVLbm6HjsYWv20A
vbUMs3WJ83KJM099Q7qqhq+ZGmRz34iCIAb6yONnUnoJs8P1NIcrWtmhM+YYNKm4I4BukF2mGDWn
uMk1GXf4L699HikRCTrfvZ52EyQl+zr14MBYdl2O7AzBQcQlGQMM0CEKottyKQSU/Nxkc3lEY2bw
dtDej+aPsFCOPwf419bDCmwGKZ0XjmMtcA6Gfegv+U+ZrkNTwpFbZkelCTwKUEq2uo6Kppmu57jQ
n7IVbc46zuYMLJqewPmgS7QZ7wfDPb90afYfWt/AiyZDgKBlxxONSORBtfvWIX2GJCGulmkXjE37
K3FZvuC8dMmPcG4SVc1ZQR40cpJwBxRGfPRSH2pkCy8weEN5Qw1cR4ImhM1ZrG+w/xrvEHVgsZYF
BhT3OiqkO/Qaf9bnNGY7Bsz0H3ijwMNywKz0YxvP7ruZRXeneIQ2ccvAnb9hA4+Rf6iGJOhnzlYd
qa8JyCQSzNSwoc20SwMW0RqqZDGvi2EKPieMZmNp4gWINpDE+3tYdYBH6vF4LCoQGMIPyoHhUIJp
VZgDSjD1e12NuC5sng9HJ/j8DSqBxW23FDDUsRMw7MgeAvw/0qlY9LFl2V6zyLvv494iBNMoP1n4
kf5mcHTtH/LZhvfYmNGIwoF4j8A7ZBQpHmdXgDw0n2PhCV0yVBMfG9YQfxe3o/yEx4rpdUZ7gmXa
3L933lIEVe8F5rZInR8i4dVrc51KF3/VPrJYPEqzmGO3pDLa6SiBWAeqt/UrHDNw4qPCLvFBj7CT
PKlc8ax0At9nl8tmvO8WNWYlsx2BaoKc8LZ93HXX/hz6v/qYMNyz0GN8gidX+NuTBKKQiym6W2cU
brbcTn5b8gnhp8ZRiL91XJm+ViDH55UwScKrFhVPUi5tB45fnJu1DEgbnPIx3LpIc04geBZxXRXO
n8Iqio3NahZNwY1ssUchu500ouw0X0WFpmzTH4s5jntoDUA5u07CzrtCPeGRfSrH9Be1HnA+6zSK
FvX0yhlumAF3yBr1hb5DJmb7kvQ6CfYaNwA49hhCPJtFOjgNThBCOrCENU9mtR1qBdtFSQ28fpqW
MgRUKUKdS8D0oeFWTnnp8hjpPEC+CbGN6yHU+LeBevM5tI/7Pq3YuvDDapvZlX0rou6jnQL/F0wZ
U1sRlbF+LxKH8z+ilO5wfiFkhnshDX6xrOBkJ5MAST5r0j5AQZ8ATSHRt3SVSXnIdx0ctVkZgDw3
l9T1U1xxCZwxmkcTmqzpPAOg7vUxaDhKpz8nakdX49omGhczV0EZFL6KD7JLQlb3TnVTbZMM+iet
NEXl9VOz4AOjzXKkXSq7MhhHm1dpTOh45xo+3AnoY5kSWjlFftug2D1OXERfAcpqbClnLTUcVYro
saNAN6Pb0647yre7IbIhfEx9f0RaH3boi1XOZvZjGuuQljalcXfVKwwYS5C/409wZdTLUQ9d8RVE
2+imG0nww9e85zdrC/Ux3KmrGqq559FD2MMv/UPXp8PPLvZ4v1+R1T67FZdxxfET/0gQahBJljW7
nQUmTiWyRNMel1BavM/Ia2UJUHNooN4h26LU+SZVELYxMpZ+TX8MvZvIFdc9bBzTOY+nCjy7BMOy
OBEZdJ2cxjaF6TeusFTz4s7285KhnYN2yz3kW5ktQTXQDyERzbqffSefBXPLVOWJK5BNuSZBTyiI
6dNWkeByQ8Se9yh3p9+4CIIWgod9C4k5bvFC0ty1+0Q5OIqjH7DuBJFecR0bGt4D/Bw89kPh08qf
FnvCRJOiasqy7qGPk2UqhxAyZmUK3ei4zBOuPwdN3D6F0Rg/G2cKzKabQR6cgQZZhZINpXiM6jfB
ESzUFcvXSZemz6Go2cqBN4jnwfKM2J9LmA3b+UckfY/j3VuCoa9h+b3YtCUBpaLil4xnMx9iUWi1
wzuFI0pK0vBjs8owKJ1bI1F6Errvh4gjFyjxjsefg9/1tuym1LoSsAz5KculuUlAGJBlj51wP8qO
f20hxfbc0qQ5IpP1ZijUig65h05PbF7Vt3kCUaQcVIEmQR8pgX45nFAxuc2MJ5AwsuDKtLxtD5EI
CXprI1rcJcwdHWS0CoIw183j3J5SuJcPFeZCwNFI46MS8IUM74zIFhj+UDuNePA4OOJl9AT2PVE8
1Pg3pke42WEE14lIsR1ZZoldX9DRIQ0wwxMaLpmPXIS4jx2S9x62QlAnKrs59X8nGG2Tkg4dz8FY
4vpJgBGWlsM4omZ1o8vvxnGU0JIVXfAYeX7wo+B0DipnxvCX4YV86LDh1ypR4XSVL2TIKs8gAzml
ForE6E0m8goedUVeeZ2J93RBXQvTVz+bSxbkLq2zoZk9JGizWBCchvYbFHz4V1UE7JvufLQetL+Q
ZG+aYX7SE5Ufi06if6mLVIe7ZEjS7w11HC8NzaYVg+XIf2pjFt3MgMHNlU892GSt2UR+57NEPmhR
OyEOhIn/PY3ogJYWmQhSp1npmxTybR4KdbbewIV5pdVUrMBlhYVMPwW6i08hm9i3PoEoV011kj4j
3VpwGj2VPuoMyoQ76i/sK1q43VPAk8WCDSannwFYriHaCityoBR+9BSEDAuUF5zM5dMSAKFdGlO4
LwBwClNBmyXFLoWPUFiTQQbInhqB2m3QbjqIBl66UO1L4qPKWuKXnMkFPZHcenTHmnGL2PDSvVc8
cAS9siT/5ajSzxOYYbrs8xy+L5FBs7zKoFT0ESTWjFeLVuqXrxF1a2yr5HlBWP4CmLj80iY6RPeh
TZBBNJ5EAOVcDWOVtcyb6zUK4B4lsw6/mo3az9GEwLQOeoLF5O1ckartKsyH0zDNCAWzjdr7wiPQ
skwzM+/YBOXIaopbXEIzCqLnwCCJAquzT07CCvj+osyJv5gOwJ27hKEwrHBhmwzHwwgoqBvKHcRb
oVB58tvWhR/6OMMeWicYTlZ0npN7jD2hRRVZ2ubHEd1eVHcyjelVhCYjrw3t+NUQuWnaC98zRRkI
P3GVTachqHL4YmBy4eJ0KkOdZj8BvhjxWZbGhmjZ9JDBC9BiPhRdMEcVwVwDQjqMsmsOgzTvNupQ
5e+mqPCGMjcR+jYFSWKgHVgUICufcomeuO7U4zz5rN1ZGTtTGlFYeo/ePflhQqh1g0HDzAcjkgBQ
urVP70U/cHLiuOU/SkknsBUokv8a1HZpSw0Wmwab3SFd7QMZjxXsA4KD0bbjtVom8TiaDKWqdRmS
+QZZxwikTlrcSihgQ0/UmPkOhD70iQrwjdcytCnutYQnmULyHK2sFHpWQxmg2/gY9rNHj4Xuuu/I
h1AHes2QQVC8QFMGDE+hEZAwk34gfSS/t3ncfLaLm9OtiwxheIO5RF7NHSqaatU6ucp6NkyVIApD
sQKK2bJ0SNDEwYkkdyeJTt13+CTFD8TLWFsp3PZFSXD2+c6fg8DCT7qxtyRyGdSv0HwJSmiOoMPW
54n33aG8uKdrYj6paWEfJBuQXPW5zD/hWOEjDXnDruXcoLoHQyoPP/qF57UneOFGwOeaod/qinTC
3/Gma00wb1kCDqkGbWLUhDGKiG5CFrckqCp3TT4BsQeX4KGrMCdKDjGZQpg89SyWuCJT+YDo0X+Q
PXcdbgUQqHZjkwR1lKg+Qh9rCm6Rvk04SiBUJfnNOKBHejOiZoMmICS9jsnspodkDpYftremvSqM
RhgkVodHLVKaVfNmfVLJJsmfPZUE9wShBkd4IIbVPHPFZwjtBOjDtn32fWkUQIZzYXJssMZmj0yP
fQcXihQMvV6MQ1a2BfRqypwNGT20c2iDvZ+jH4DbTREALnsuGvTzEsLKaMys3tLY/MAl2nc716ng
k41j/jkhNr6DHe0CZ63RR+dXErccgEuIMYeK+m6AGqhXQFmroPTbaGyjj8DDErjiFPzX0oIUUao1
Q0EELoEv9vnYcL9O+yK5743F4aCuwxAnJbFDYxO5pr+bUjo8ZBiL/YlDNXVQIEYihMiOPmuZEwFg
Al9J8sRj0z3ByE4RWBR09kjg4chuZG9RaYa4AlC6pJm7QusNStsjyXT70EcbwS3pR/kOyPQ1gKIA
VHGjRSHpxRj8DCDV+GpUkPTGONrGSL0K6u8HXwcwl6TJp45o9/ntKfQFjCQWjGHgkG8ym9Aeezk0
1dxAdAA2HDDS7Je7qNGuYhqhk2i4ajUBQzsNRcVJcD3vqDcVeyu698SVL4jb4UcAG7kB1jfhtTNw
Cja7Ab+fCqC7m/F6xR55tIVhv9t1yEwNXXVkkpRAJbucVor7B3wvRXYJBPiuoKiCDu3bL+U1VgYD
VgCq4GOGjiD4uS/fiQkDKaiC1yf41f0NSnj5SUWifQd0+3qMi7EQYPP5xiGBrvT5m19ijbnIKmqf
QEoOU8sZASBNrkm/0sO/PhCQP2D5xwDnIAs+31UUw1HFSdHXBZ+K0tJhvsaUw39n/n4BELOxUqFP
ADAOrBe3vf0X+E0Ks0a5E3ggPSIGiIw/y1WNn5ImBRN1ha/d6Cn3+PajXXqLGHAkAUC+mxfB9ud/
LYp+9AzcVC7qlaq5krmLjnEhm72msn8HUXjxrAButxHRgdx4RULwYIi2AkHf1zElXwYLKG80/T/2
zmO5bizLor9SkXNkw5uOrhrAPMtHL1LSBEFKFPzFhTdf3+spq7pSFEPs7HGPFAoaEHgX15yz99pj
F9DJExcEccQ7HWDiBuhl91AbaxuUpV6/RxT9eWwyKP/0N7wam4muJMbUe9zvDDyI7VQpLlKl1P+6
wOGcxQ6tGaEBEJVX85DqEIm8UAuJuBZliU7Nn6kTEzq7juYzzRi2A3kxpp/Q1LyHUH5rCuQBnwl+
BD8Dov3xE8UUuTIf5SISpTlcZE6DhnJJW1QF0Px6hQbyr0fQm9cDw2Ojmwavop+1Hn8aQZnEm6+U
LRRatVwiKvVTYCmFvRktmnHDGcv76+u94UnlI4RJc85GdZh6zx/xny6IQzNRF6sUUVyVMt0XC1cK
at2KL5bJzi/b2ehvu472nCDbhtzmia6xUSir7evm6EZJXVmHaij0x1//XW+OLOhmYD2BkduvMXiD
sIwshjMZEbBcfFYGLOUKqGf/11d582kTso16G+EMZ/Ifbz4d5p4ToI6qbKUGkHlKfVVoE51pTnmn
ll3FO3P5G5MSSS9MtECeKBC/FsWndtNYI0eCiFBUb68PQ7+hrWlRNUPzpca9dbM6bT3+1bs85x5A
94PXA0dZf40qXZtCM9m1iqgTMn5xrLx4wBS1XEptXveLiSH3ndv8eW76fkU81aQhIQx87RpNK2AA
2ZLWkWP1OSBey7w3S4/Smbs6QYbGOxAlw3tZesp2moOEokIP8+vP9idV1PlvgJhqo55FF/lact23
o5nni8LAVh0blNXqHgrz7HQbqbeLMtE3rirdIG/K4a8i5bgyDg0eOZwH/oBXo4o2mtHHeQebnNTt
3dA3SYQQpfPlMpENNZrvIcJ/GsXn62HYIpaeeeqnXRMr6JIsa1WTfaPnT25qyzJ0OEY9r/BWm0Bf
2/dSNX4ax1zxbD0+R6Sg53oNWZgrjyYgKm9sLCN5dI7dXY0p4pSMGJ4j0gbnEv2E886U8NPier4o
MngHLhM629d53NkwChcYXB0N0hW+5614I+lcohMs39uivHV/5+Wbq5z1Cj9D1xXdpEsiosxRy8a3
lKqpdmDDNNc3VrXfcnAoPgse7vbXY/b7i/GDmo57BCmMhJ4XFWzQq6FTjwhJkAPJSMEydttzjKUm
5pEIXuaTASQNXu0Dtb48amTiPqJHFnSbxji5SNFi0ZJA2BWl6Dnu0lSLXb/UaXj+H2YTrFLnPSJt
iJ/Mv+w9jTG14zpyZS12CsW0CN2x3LoetZ90XcarXz+Tt0Y39VS09mznzsvwj3N04jV9ZXLKj+TU
LIG1lOlmVlLzCLOugH2Vv+eL/T54X38GrIZnwxuGBv758YLSruiEVr2M4smk7KzG6zWbi2Q+xgRY
XTmLvfZRu6TGp17RnctcFdW1rY9t7Fftat7IDtH7X3/kkDaZvlmpPMA15+H6pzV67GUzdiKWESm4
VeR1tdxRd0kjwFzaxkHt8M78/cabpoHfIKSCQCBcTa/2W1QrDJGoE488N7Ld0PbP1mInkQsxZ/Pr
D/enZZ7tHL54jlmA3bACvLrSasapmeh0S3I2y51vq5nxAinvPcDhz2vBefxA4eIjPcubX51ukonc
FrK/mqgQUt2g8AEubRjKwV1LkIsW+owmdow9J4b36FQ/nybPNhHEucwk2MPAfv742ZGA7tXOZDSR
QSeS43OBJsNx0rCHZzVGcjDtfV9PQ6Sn7HPM3pNXaTN0HzkhvRe6+/OnSjiigaBdszTepNeM7WLi
GKmixwAQ4MY7ZZ7mbx6Oneupt5rhnRH75rXYV3KIp+AP4fHHu6bn6KJ/5lpuo/Z+ORtAd7V89edl
KaJfD6G3LoWp0iNMXEOC/JqvJgZL1qtrNZG6dGbIECv3elx9KLQmf2d2/nmwnt9CrJewhAFWvp6J
aJUY6Fw9Psq5WDufqjCS0LRLZPLO0/vJSsKYgSmv8fhIA2M9+PHp4RZrJnPISZJql4eut+8V3A/h
OuZdZNnkT68G5SfnrD1olKZ455V863lyi5Q+zgweFtwfL97VqrGkK3c5KaW3aenQ7BEjZbuiXeU7
l/p5mf2eCkhyOe8/e4lX94nrQJOoY9rIya1+U0rVvl7YOUWqE0t0NZyRLFptXvtOrePNd9Khb/av
676yAeh2k6oFEasoyJgTpmZM9lXlahtdyG4jSKMMAR22+yr3PFaYvr1bzdZ9EmRWvzezv/GwOehR
IWJPSDHktYNmNROAw4VoiQAZ7ABFunpwKqy5Teu9Z5V7Y/QyZBm+cJttPtpXD7siHCHlfN5GC03V
kGpTf6wpb3/+y2/jmb5wNo5yIeouP44eGKQa62PTRmR2ia0clzQiuU73Z6HN76xSP28MMBdzouH0
hoOMKfbHS9WQ8xK30XlLmrKN3JKMzqQzxMvMS+W7M4Scd17LNy9IBLTKPegYjl8tw6k7a+hBnJYu
EzjHCTd1WBbWV9QEuA+sonzn7XhrbDB5QhUDH4Os+dXaSBpzSgZM3cFISIwgE5bqgzVUg4WH+s4b
8dbYsIhxxWnI6gAD+MdHiVzamUuPtIyWp32jTSSAhZ6dY+r69eh46zrsqjk3QG2xYYn9eB3y4WRa
FAkI3t51Iy/uLzGCvJeb9tZz+56SyWvlYDB8dZGBA62SxFMbTakHLpZmwSZxhjW0BO/5r+/njQmM
KK9zZgVbC27s1UTSaVY/trMkDc40zrG/oPbirEPjMmbzCfa8HQzZ+JfRkAx7fEXUF88VWOd1chlR
W6kc86mLtIqTu9dO7Q6byrVcOu2dBe+NJ8k8oLrnKGX2T69xARquQjF5oovcnNiPqSDiLsc2HEwu
TbdfP8k3RgaPETKQc2YTYCj8cWR0Z8s3+6cuKglzuaYL5fhmb43vjPM33mCWNY2NCVVTz3qd7WkL
oF/zajLOy2KJ8rROd4LeG1kLtP0oJf8ftkEYQikHQ5VlMnztQNXjztDKZeijOsXxPRAR6zeCbWBe
pfMfRYf/+DL/Z/JSX/9xQOn+8V/8/0stF/rhaf/qv/84ZV/auqu/9f91/rH/+bYff+gfV/JF3PXt
y0t/epKvv/OHH+T3//P64VP/9MN/ItFn/XIzvLTL7UtH4fH7RfhLz9/5v/3i316+/5b7Rb78/bcv
9SD682+jwSB+++eX9l///htl6j+NpfPv/+cXL58qfu466788Za34274rn8TX7qcffXnq+r//pmi6
+bvDqs/LCoaIUw2jfXr540uG+jstCVRB57YE6HlGp6jbPuXHdON3Tp8gUU14dfBdVKbhrh7++Jr1
O7szqGX8ENwhTor/ego/fF7//vz+Jobqus5E3/39tx/HJi7yMz8S8CGHaigBpLj8+AbYXt9IlHrr
pTXXSlQNg6+2CQ3jOUM+g8frnan41TH3fD186wR0keJNDQf34I/Xa81qzjQv1S8VgXJeTdGO6lmd
Bt1oX66T/lnVynpTx32+VeLrqvp4RsH4baMv70wy30+v/z5v84fwYnD244gPqQf67KvFp14ru0c8
V19K9PrNqlNQAi2J9GFOj033BH4ax3SWIgU0U2fXtta3pJvuBC7h0JwH65KQhJuh9sS2MqZ7p0Zi
PFemdksQ166nK7GhRN2woTLaaOxVI+yTMduvn3RbrkgUp/qd4p/xqobD/RCZhFcZNg+1Kly8r6Yy
aaFYtuZGP1VpkKTBQN1+8Y0vlp37GKBM/TCoO7M8mAU5WZu235XdTYYl6NqTezxsjrmzlMB+qQ+E
zrXttpNPnRutetSmKBAC7rdBBd6d6tNSX+TZBv8jVrBO8XFpJZx/ImROTYjEMDFvKzT3CbZK3xYb
/auFsFLZIPhZL1FESLFLH7XP5RIszjbrDtpyMvVgavY16psrTzzYiMSM+ovQDra9G5y9M0fsG+Md
BGJHIsIIvTH01K1WbQeXCJ5NlYbDQGZ7iPR6tjaljfrVBxScegFBifJ2uG7Rq1KTupEfnE/GJy/1
F9Db18Q9qTg6cjCtjwWCrzys41DLfeVi3NjbZ2qnqNIcX3usb5RHz/VVL1DtzVxtYgXJ85e5j0Y9
rNPTagT9F5okzVnAE1ZHGcafG3VneT5mhMXyi2q7tL6l+VhvTs7eCp07FB8GlqWXztm4BVtGvz4m
z3xq1l3HXeW7BWFP5Tv3hg/BYmtu023e+Okpe1yTMF52a7NHvOJdTQ+b+ORdDMf4EvGjdV8fOcxc
zB89RB8ndCw0bcYkTJ7XyXeD5dBurH18W5o+egtwDrM8oXab561xPSroi3x8CBgSrrxP5Va5WD9V
z+LkWttKhnBs2F8E+nb6lsd+fFNeTIF34e3TSA07pASB/Lzs3c38kAQIrwOEwqGzL3in0EhFBdJ2
lFFVIL/l34Dy5d/E4mMURbFsHVo/2dRHxP+8fOt1fjKxbZ3WT2JrBdm+wamaB8NGC4qvxb7+uORb
79a9WLfeaYymvfcyXpLQdMN2W1mC8nJ94rVtI5wZzehbrZ9da5G4ETfmOWAVggyy9gBRuTHhTgyk
9ce09v/L4G/nDvZ//Gt9+WkV9AEYjdnTnxe/8w/8c+2znN9BerDyAb7/Y/n7n7XP9n7n2Ml8BT4J
8T3ttn+vfXyJFg6wBSrSbG7pw/1p7dN/J46Bmix1yfOqyM/964/7Xyx+7CXPe+V/LwM27Sny36AN
UdxnbdZ/IppNY6uDk1SjEdk2dix7rSs7yPV2GE8iyfTpXtGLhfNxOSkG6xVukLBFh7VQnOzN5ySR
sfO513pwmx1yKVSLto26p0S/fealLGf3VF8r4ravvTTbqFIWA7LH3DtbTdZ5hhazLkJDp+iiBl/p
vK4MX1RQF6pam65E1+ek073QpHWa8qkRu3hsrdqIxsJaZzPg1Nt0UT82S/FQ1k1T7M2GSs7GbJ3p
21TJ/nOetDozTS8wRy2OHYmpQJ7lZZezasz37UCEdpzWTpTl9ZUysEstqoGeypI92MNQf1Em3eI9
b+vQSZZnNXON4zorh0RNYjJTRorvPS/5SpnTlxkAfllp5nbNlaOqufJYFEitHViqG82W8R5g/tHq
rPLKKERih6mDcdwwb7plzcKilU2YLURHjWU/Xq4FqjOAvjbRG+kNCjXbd/P2kqppuscc0N5B77Uj
d0wwsON7CoiRBRZv9S8CLXGoNc5VQsTSvhmVg3Trb5qy3BhoJwOrTpRNO2cfUA8O22lM1o2z5PWN
VurPXp7jwPJKM0Q213yQVdZGhV6JiMbss5K4n8VcwxrQVcBJ6vrFsFPlSjUGyRaGKdps1zksXERW
ep2Nd4U3fFx4CXB/cqutC6AbtWT8odCX4nPGCNhl0qbl0qEM6Vt3CjAr0fVxnWmY7zNtTtWv6KmL
Bx3XB5j4yRnsu0Zky9724IAcunHsja9kjbmE/NW1ogQd2qxJv8wztFUbmVl9v83xCl1IHXMrspek
SQ/EDTl3uD+FxvK9KPgwQs1sMm0KsYG4y3ByezO1rx1sJy69lk4TlvuNWKB+WS44znaefk3pXJnY
IqJU1bJD11pShCa64mbbWIhQIzNZh9tElfVydGtV45ijtNod8mf9CaMg6meoC7shT5sbZAHeDSSH
dpdR9gi02V4Xf+zBNthZb39k2BrBquDEhr9gTWiFK8jNRduc2jiX34wEG6hIRI3/k6bRYRLJcjkk
hUNsey3jUukeuizGwu/kRUy7TsBCSKbsUpuN6wSkQ9jYONZ7V0Gu7qEYNJEN54xibERyPFbMF+5B
5xwlnW2H/WYFgMkOhMKkciRQVd25Xj8jr7Sw8SrKErGnJZ+YIN3ugsJl0u462easkGKO2xqF4+I9
e2kT70prlAMGybjvUfsn8W7A7+kvTfchRV3+WZlq6AoV8m5fTsq0WQaZXpu1vWwdRdEiT9G8DTks
6sZs2t4ndFUGbuwiizgnsaR19nGVluLHvWj22gRquM0bYllT+kSeyIobnO7roTMr1yzYtxm5e9Vl
enZsY4khJWl5Ya129l21Jew4MduPdbUox7qfDATDPZ5mPHJPSUIQZzEz7On/8jCMxEONdv6WFUPT
NJmgJ4vJ3XadliZ+0TrZ0SUrcavWrbt1gT7sS51FOB+s1e8y6V0Uq+de1sI0wtqjsaaaWX6c0kk5
uhzZP2SW2gf47jq/wwQXLZiOu3Ru7lTeE//7JYt+ae7Mhc6j6n3/q7yHpGXG8qfRy+yQj4PrZn37
8fsnWHdS3dU4IEJXP/8GxZ5e2rkVO6tKn4payY7zZCqHtk6nfZKK+Z74dL4tn+KrvjfwTjpdGaSt
zPbYP/tNh+P36JJ0gNGk9raAl1bfkZ6xz1ogGNO86FeNM05UChk96NDTQM72Jzde6Jmfr197dvo4
4dLfFh3foTaJd/n9GdZJPd+rhA/h3zLT+ZSUVvqo8up9TTrLPQkjNb7Oea/edKWTP3VIscOuXfOn
YjDaj4I0vue5GquwchIKoe64MPXNnf2p0JR53wMSu3fQ0d+1oKIfqI+RUlAgRslRSfpNKdyLSbOL
oNLd6Vs2Kcmp6Fzn6GmrF2it8KT7CEXPw/sv43xWi/MztnXkt8pal+PBmG08oEFBfAHWEZOqZoq3
Wg79AcVE1/rSsYq9IuriHjqdcZidZd72k30V1+pd3xS3iy12szDWsHYnIMTTVi+7vXCGjY4jZzCM
Z+nigVFzTh4gvcRBdcgfSKV7RceLge5q126yPo644aAvNG0gbbPYrJXWbVeFNAFzRJ/LmrNsshZg
i5d0xcakoRPFtWsEy7xSyFWyJMJEq/oVpsljZ9TdVk3FENhjZgS2cDTE3RakWpsh3uG11zAP9E8I
tchfGqAhxNPyQPso4/nX94Uefx7a+IvVUF/XhHKnIR+7ZC3xgmFaxA6pQxXlEByjxWEqHtbUI38c
BiECUPsDWU9zqKcrbmVQI5EzOsqxzUZl29Upde5Wm7d2l+6JFFiYuE3326x2m3VxdqqGG2kpsUwY
2Xrb9fFwVNp528UGLnnbCOWiFVd6oTgnac1p6E6wO9BjukfopypgrR5Qh+350As+xALfnDIR1Yk9
5ND0+WPTr1tp67Nv40jc9q6x+o1WfMlMUmIcW+N8WOvttx7Co6+YnRp6XQybIdMcn+CK3TooTYQN
DqGkN+MwtHHCmZO7Scx6b5IuSRyfXV4Q2okxeqrmsCZQEzFcyjRoOcphVNeZQsWw532lUjAvdjRo
ct9757maakKfLOIph+zAotgbNxNE5W2CIDywyJu7JmWmudVw0weGU6qhcEv3rm4dfZuIxdgVVQxO
UymzOUS+n4V4Ph2y8GCO7UYKNjcYa/bsBtG4Z96k74vSnPAFyjS7JCi+vPJKQlyYq8fU1xZFvWnd
uH1sFxNyQTtmw97NHC9kQ+rmflKzjNiL3h8cL/6agRG9jHVtOqmix7RdmJhGpaxuMrWpg7WBIKyx
SKOYQ/XNkmf3+OEGY9s6nF/xb6WXMdFHm1bN2/sKZH7L1FbX4WA362fhId7HYdZyRm4Rwa/Y28ex
sg+LkcOqnhvlmFVusbdEpx0NO3d2E/PV1xmPAkMyV65gD40M06TAfd+u8FSEth/ts+fHpqMbyFSh
6L2aTDIprJIFqtGic2gF3rD6eS+XMMkUzJm6nXoX2epg6ZbOwF6xlqc6g2tEnlG5qRedgsKstndi
4ri2GOwYbZxUgSyc5fOoK6BdSh3LTtI6yS2ngyl0LIAqYp7SF7BzVjQhWN82Da4+P6WMjZYau39f
kVWtslMP43VaruWkezeSGilb6HnT2YVySQRi/IVfXFAWOPthSP1kiPXrhxF1vh2bmAIyJd+vk3cw
psUM7WJZXhK9gmojHXWr2JzYZVKEJC2auyyPO1om8QQvIZ9YEG2i8FJKWuyPWZPcPP7mVXiX7NJx
KAUVH/ti6k5am9UcVskankT90GQtnptUnQ+iLdJ7cD9FiHYEW1xtLYHRswHtl8GO8oVf5DriGyv6
7aq3wo9Zyny4qpejN9zGqpmCUsJ1zLKsD1SxWE1g2lU35uJmtHFnZrVmdh5Ryd3nbO0PtOu+oj79
opZQHFZLMUIMKRheJ43FLNFXWNZeItrNqOfP9gTQB9rQk1OurH5IwXxtaK5a3jG/QORO+YOaUy1N
ClImC2dCEc4HolUGaqwSw9M7p0oI/YKzSLUV8wpeQC3TB3rEOIOkV7rHxGA+rnFssFXWA9KpMO2k
9bSZAfCFkBIsP1GEhN2hP7l5yf0hi3nqzyOCTfxhkXB0lLT2drgu5c0snCkYtLI5nnuffEx6HLYg
CymMzWd6xHK3CNfeQcxQ/Qykqj92UxnGpXkpLPsJQ+CHXJj6hqzbNVpAbgZaYSsbUEl24qtlwUu/
ylvlTEFyE/f8ob4YmYtvBOrcdVJPc9QXzQu8Gza6DQaqVuL26oxR3KHBGG5GRfTAhTJbP6wKzker
cXMG2xA/dFD/ZcgGy97At/L8RVIBKsip2no4QcBYeF/GQS+Cwh4A+ph8Tl2rx/uRpW5XGsp9URt7
Q3GbQ2xO6u7sfb7Ct3xSSL/YKiRfHShCJ2SDCo9ZBEMLLn97I5VWD8qhW7cTj9Fn2TYQctZDsk8s
k+HMDjzss1W9jVNDeZx6kftjPN8sYsDkJ8sPYmrppJjytlOM/D4xdX07mq3xiXNVt5ld9WtDNfPg
YfGjaNhcqbNytar1ZeWI7eSy0xKJIgMpc7EvAIHs4Y4AVvPS52LOLlSe62OMCs1nu87nSPGqKzPv
UNj4ZdsYpwiwoSXEb1tSpCuLrdXruup7pTQvJrMXtxPW+E2j4KtdYo2il16oGwyO/a4AuhKZIvGO
iNvYnimfoWoOJ8cb59ColPElzt32wci0KnSrzNuYymTtmL8ghhUyfjAsU1zCRJu2q23Fpwmo3EUS
u2o4zS7sjow9T8zDBGKWXE+OIcJ16awrqt+FDOy67ui29tPJ6imeCXrQJ1RpVZDCcbrMmZwDMGuz
vy5Vc5npS7Vt5awKX+MUH6Tq+lWY3kqtLh1v5qVUtvP5HMpmhXooHS0O3s2A29mc2b7pS1hq9oKU
pEpFMCv9czpm7JQcOwsW2hFbO7OGi5oXeyqk9slapyqwXGDImdWYjH/wVpQ+Pi5nt3eTo45emLMf
heK0KBRj5x4It3qTjL15kXuS4sI8KWzMvTUYkyU5YnK8GRtANUlvGxuhl4/w3uyda0orlKPrUFdu
xj1Kno5Y4mZi2rCzZmMvc3zN3WWYBetLc60A2gzYHqAymZ9a20TjYxfp4A/S9K4FhmcQ8Xr3XNvn
zLgcozg7NHKyLJWdyDAIaCuTPfjrlJQ7q1fUI1SlGMACZyh2G96NaZTjXQd6hDN7Di9Q1sZym9aE
4XEWLnZ4Q1P2f/lwwRGVNpuTOPsx1bpwaKfivvaq+tYQC8uAyTx7aoxy3VVl3x6N2iouiQYavy5z
wTxeNfrOKcrkDkwMDtYVsfRcm8rHHjzUrvYIDUKTL68qpWg+wRCQhwx3K3qDIp83uA8dH+NS+tCl
+U2q1ieTw3+Sqp9LS3YfXMpZQaE75UZO7F2FFzfbdbY+kNVlQV5bqo+NXjYXRSIRlyI+f2ykU16A
yC32mrY+tTrZSHkZL9uhtdYL0xIvqjdqx2RK14t4QnSrmcO8Mwo4ces6OH7q8sp5uLN2piAMA0ZY
5cs4+QKTrotI1Xkem27Ylm11ajl+dWtXX8HbETeOvdjfYtzePj63gQgDad0oYFC2TjYgLVXHRH4W
CJoveHRZ6JSuuXUW3QtVNe1uHDbj1wOHrR10DfUoKToA8OlLEpURtoRgI6rm/IxiEHq02/iDVvoV
i+lpcI1sK8QvQ7dgyZv8dkq7eTfiBdxOVPMCEqGmrScchU53o3z0JJg01VpT8jvj6g7QAUVxmC08
mLQ5SLZDm05SY/RzfcICTBQXg9CYLV8rmhHF5KKP29rI02jo4+ayIK3pcvYgIbGhrUIxC/NzDXSE
MluCOblXG3un4068XdlWRyLVlA92z/EEG3tP4ptTbMW5SqAmg7pRclbbpVD3HpK3HX9XuvdmiknU
GsqTOZbtNgFh+K0k6PNJOFLbTEVfkv9cdduxqZZPnWTyIRalLX0mPvMLSRUGML3VfXKtuohyKYYd
llF3Z3eCWATKNh9LdaCLnQGogCDUa189SHIPvSu7Esv14N1qEopKs+YgTbw+jqzRhSAJ2vFloJwU
JgVgj5qIKvpTudhAS5kCPWZQejCjHihBxc+DyOvLOO8JXuud+iKR0MsSNAFfMm94NBKzuJySrEHi
3rGxsby5/rzMs3mrz+rkm3M+f3Iz2TOFmO7zmK3pUSrquCtYuIEBTYt921lKfjd2MZNwfUZaVOeD
NjlQh3rW1hCCXhaYkkUIZ/Gy+kklVMM3a809FaD8jtgjs2ejmAA9suwktj/qVX7dt/SgytHIpW93
mcvmoXUuDZhEy3HC5SG3qW10flbZkQKqITSlc+a3pRmLTq6NR1yfzRlwpHFWSxrvSsy5c0u1rThp
skieSr2B0FgqdDvaCVfVmLrjY6XBsInhAH1BLrfeg46Ij549KGG5KPpG95LpUGeZDAZD0I1RFOVl
kMAOdDW77si6uNYrHJ11XFE/K2pInRp2UaoXJ2Kek+1IvfEixzh6o/CxsSldvGt9xjheuFC7lqGU
Jwlh9cDcWl2mhWZEFZCMK16P3neWpP/qsRGSdfKMwelZsVSQ0Hl+oQjx2GvxHVA19kOjOoaqNc+h
wzAhKfZrRf85oJf+2R7yqCxj7taokiPFxfK+10ydXZAeqoXzwZ4k2bJoWQN1STaa1hv+hICKBl6M
TnIBh8BG1ldkmgRpqet+MucbkSfL1mpGpng5scFc5GGsk/6uVVyGTVecUFvrTHfluhlz0IYpWNpD
Y+hjWPbLQyKGj3XjNUFqDThaxg3OZU54sTqeNI0KYhxXO17w1c80JT7JvtfRSxbi6KjC2c1aCTlQ
n9iuGS49OQ97sp7jUcHr0O+WuVtoEi54uL3iULdxf+KYlCes7ebz6OQ5MENW/mzQb4y6mXYEUG3M
0cgCPTOSrUT+/WKrsr2zi06J1sKkNGtwkAKJkwdGq4FtTGfXV/ocwF5q6RFnK4/S/VCcJuFRe63I
jfEbS3CKzPOPg1pUEH9M9TrPe+VEDCxd0Xwd4OENrXdF1F0aedl4D4hGC7UOaq6ywHxt+l7Dj26U
m8aO05uRlL1InRwS/ozutAJV4WWhfDsMbbL3Ors+CWpJqMgnzlEGh+y25tm7qgXhR1MOxvc7Yzjc
z2K59QRbZWCPRMPjEffzpoEhxclKR58KUFfF3GPNB3gEc9g5QtJnrvd6nT/KDtqeVL6iWyJCMtNH
xLpOdqkm3Y26gGoanX4JAOY6OxIA7VBNXHZ/lvvs2l3LaUV8pMTTBCN2Fg5RbrpfjMQNZHzet1f6
pp6p/65DFSlomG5GaTAACK8AeqIGHceJIF9hGZYK7dXCM8g2nCf3CgevF5g6iT1jXlR7t3Iu+r7b
dHr9cVpU0E2lwzGYDnFhZo9dntURxwcc3bSHNo25dnAe6bNrzaqGNCdOZl7fzxZtWaelJguV50J4
ResbLR0DkaZT1CCxi1Y0F1Huyo1dmlT3UokzNQbEoQNhuHeU7tPgUaZDjecGcAVmVkz1GNfFEICa
mULiRLuj6U4fcENnFLdqdVNJlZBBI2FqKcadPXj3tc2WqwGMdtLTrCsCzqJgN6VxkNZw69iS7shc
0rGlMm5QBVBk5NVnro5YNp4+fsZIf2fFlETyOt8y04ON7vWYuVdC+JoL9Z7tY77NvC9IrtFfEFnj
F6p3zz7yMcnmKw4aNUb8Or3LBvF1oZ9zWSA+QfrkiBPIv69O7FBokjAgQWK1YO28ZhW7CSDGAbvu
lhUT+cHAkHC0bNpi+ozpl4hNacqvY1/t01r/QJKrGdaFervGZn3Ikyq/QEQbJJ6Wh7onnmwX9k9b
ce7RspHWFumo+8Kw2F7ELB+KcMXFmucHTknJYXJUudUV7UupyfukyJ7GLNMOCWzXHVGO5a7ySjpJ
bFiP4HStrcFW7QJIKFqMwoXoX3tjhB/Eu1oM/asBTOuuUHXoEMrZqZJKeWO4NMFdkdZhkg5pwOG9
vUlWNDRCDJ+ymWXkYkoIbkzvmdKnfVlN0jegHW31isYO2M3ks5ylBo1DMMTVLg/Yd+37Kc+5GyUH
t4PtV1R7ODOfqkG76JLhv6k7sx25kS3L/kr9AAucjEa+0unu4TFHKCbphVCEJM4zzTh8fS2qbndJ
oWwFbgP90LhA4gJSJt3pRuOxc/Ze+7A6yNK7WZ2XhbppFAswA9d7sMr889K4d9zv0+y4iDm25Vnw
mls6c0/X9Qhg8dM8EB4MZ2jfAc++zVL+klbVRd8NS2QM7T2Ttntn7g84j0+t8KOKtF+4sDFiRM0n
7Nrxwo3HqFbprQqsJyPhUW/nUwGgjj9V34pyLkhCt16HyjwJngbN0jhOKr9qTf9k2P4n7L9gnt3q
fB6Sc+EUe+k64RoU9u2cN1bIfA2oFB3KCKP+edkMcEzKzntK+/pF5IAX/Lr93M3GLeiTnWsNn9wu
Bae5WqeJSWTKaXHPnLd9Mdf8Oo1ngEcjhBKibcr20UyBJVLFHrB2XTsWuk4LxNJJBfFyncTNGVzT
eNcDEd5nFTilbGHWZRtZNCXz64ri7Nzo/eJcG5OizIpfxFZZCIMKyitV5CloZq1KNonj/LlKzWk/
r/GVzbFFaNPc913M3sBzVAZwP9omuEkYIBz8Tp4nfhoghbIyTnhOLZ9piMECJK8mrONxusEeftGt
1HEeR01MgGN2oNXQvrj9Mt7OErqYkWfZVWCsLZ0EmdNN9fqwdLwjfZbslA6GdxjtUvPkStU+uV0+
vbodBftAuGLEIq/Lr5knOK1TV7sxe37rLMZmrG/3M6UcWJpvngeNrUK0yECGnLo5gGFE/cVMtzIH
5nm0nqDDSKwTxi1i7nxfBw5vb0oTN7YiOfR7AaA1TOhmZFp+Av8HUVvOeu8O6s0tCjoPDKnoWcCR
zk78guDUa/gli6qjbmowZCshzu2purcqTzPSMA6pWp7cuD6HOjeGyjRvPbViYIZGvavi7qlM1e2k
7UdGoUWIq4IOlefmUWcl/ale+yXqIBX1CYbv2TDVUYOEe1CNlue+m99D8Tn5MQgz1Tkx7EdrCUmd
vrPbjanda/hSeo08YLnM463PaGYHpFWoaATN+cE1izvBLyolVKsqExSu8NghUuNKokHrpAGk+TIu
otmPr4squZc1TYtBgp0Y0zHk7XOm0xI2agJqV4kv8Pi+KA1etGemuNdtZoV9Pj4ljXoLzDHq4oBR
iif2Gho369i5RdfbHppyYBRUAucrsgqUpV+FkLD9o4QdSelg77W/guovy4t+1OBcJu8EV+mz0TCM
KEqbUnG87o3JObppB7Z56O5JH+DILe5HD0pJMssZkMzsXfaNqyJ0hPqgK97KbJ/OuV/LHazeJmIG
nZ6POnMPq9U1Z0FB2c74nGZ6zCEUOg0AxMR/IvF2uK7bQlwBPr4YttQdCfDIiueb3GUZwnG5Jnro
gklvsd8080wu4XNAoKQDxAS3sPObCfL3Bg+ww1wu9W7KsuKwxU1hmKRQKEAE89Qt2an0aVqbni0j
iJfUk6W+FKX7Sa/a289iuuscFCNQX54GYGChSFqXfzTpKdP2V2emjdFUV2NSV/vFrssrM3FLCtCg
3FkuBxW5YDtrKkPWdHE52GW0hQGAz86Tdtq5RD2atJbzfbXbuItiiJKcYtay0SenUbK4mOfVW2C6
DaVzxUzW6neW0EV/GnzDsi7hYKXQncq+YxLVb6LRgxgg4QL3c/uveZuW9OnHYX1OadXNdwOtpDYE
9UGfjD+cxNXI+bPZQ5ZYUlJ5HDiZPWw6GKWz3+8Ztbf066HqmWdVJfrikMVI6vF2MCqB406ogxnl
ojesS9QfFITeItPPXTslzvUoXNne2wzFqKZZ90V2OYusUff4JgMK18Tu8kihUarP6wS274EAEIPm
vQiwxbROp81j45k9s+ZihVF0kdB7Xa6nGZl/FMcNLS1cDcMY5eSMWqB3tbYyGGTjNLsvdTet5nmw
WKDdw3x2rXFP3eP5NxniCdbxVBleaBn+EpETnWmEp35wi5rCvyZA5HXuxK3fizp09WbD9ersOBbD
dE8AL1qQvO3OhjiOc5aTSr5U+dTeGoUBDr2vx9Xe2Sbv0p1ZA61H6HG/aikeqqR4SXp58PKUBriF
oK9SWBQK59afqm8gryP4uZxS8gW8FIPzDQjv41RnN1Trk5sp3/+h+x6iGwo77wJ9/uPUjh4bTHrA
+PCWuso6VqU8BnmPA4cauC8vFwH5NM4hE1V5kzEKSQHTrRldR2kfGF6Up0Hzh3U+rierasqo7wJk
P3KcnzqCp9p+bi7i0ebwRtl7ARivhhQ92xeVSNNIbjepFrVD67s/9obTnIY5WI6T077Whn8Nd6vi
jESSTkuNx+kI/FO1djOPJQmWBszMg2fDcDNTnpBplNZjDHEiNGbbuypd043oXi5IGfL4ZOjefV5m
hSZ0Wp9bsDxQXdponPtjDhz2TLZdvkvGoN5lq8ifYUJ+A/+Un1SjrhvZF8dGTw/pnM0Xms7XXdf5
5V5Msj/kmfmlHmvitdKBt4xj0I/G8ZYccg5oRIHovPkKDtiOgnU9uDNz8jkdTvGYzvvanzSHqo5B
RLecM7RzzrArKbjGdrt3rWk5ksvgUSXIF5XmnJTrYb5LoCqHnqjgatpBTvs4TjIUDcGVL/t7UpXa
B5AoBXDN1btD0xecTdCtIoYr3Vs8gXid4Ervg07MzGYG62zQaLz6fuAskTOpTQHNhg7fPuQ9a4Sq
7+oTTzt9V9+/yBDTfOsYHNDcX/dOPU3rjU+S2g4OugDDBs98iovPhcf5c8h4tTV2/qnINWg7f/b3
jGE/rZB1rgJyX3YAMqkGpRqDSFT5/NS4TkUxg0bqnIG3WlBacO9D2qJocKUfrF+Rh9mvMJNFczcG
HA5tuvrWASvzjFpgafLhMJqpeS7yqn0llYh+YKj5opduWa3NxjB+LjIrY8LYtI8o28QFoke1MxwG
nGrtz9dtywrHIS6uXL+tGYfVlyVyQciY9FzaoB2iaStuLDjIZ9Qc+RNM9hTNUzqd20MMWotzdjT4
cVns+pZ1sK/jfkp3vbKouoZ6as1zmCU8fc6oZv8bhz6SGLUSwd6fITQBPCR9rpvOZ4Ap94bwhnNf
VXY0p4Z3G1TzcmAmkV+PS1rfp239ZveJfcVDDO+uKo27pqjubAmhsO8N9xNjkSOt4++iz/3I6PNL
Twu2wtXFaK4spSN406TAe0keowFK1/HC95IvTtk8MnlU0ZKtuONM45THHJHtLLufCwZ57kJvivfw
md85xve6Q2PQBHIHReyY20RyzN06ndghDkKgI/J5SPaVkS8A/crCjSwRW7yZveIqkeYnDSCNqZt1
ZPLVwoSZLlp3tE+2Ywy7GLLsTmfTYfUL7v00Ddkt/C9NOV8zjxxT7DBLBTsLgcCj3Y7yOvEqSYBO
P4y7Ju/NnfTt8WSlxUKWkN0/rqBLcGLx8lbdNw5A4z0SPFQOzUTgBlAadFfz/B3v1AMNouygmLcw
qb+HKksAUR9I6u/pgRI0DyuTfaJTxXQoVPu8BlVAe5bAyXgw+WmskZn45NXb6WLqJ2yy4TIHY36Z
CCGgXEzy0Sk896qcRHlAyJBBTLXxEznflqBaYWT6Idemv+XnK31w5cHmQF87Xsq0q92DbRmvyvS9
PX0i/2TPmXntw6rmqWOFxRY6lQl85g49lxkOufDOHNQBE/jaZdxZa2Fdr834pRDddKUKqziWxAjt
SzItLhhGDtfO3LmhNutvNesxalVWoMdGthpWdfLdSzOUQphex/lAR/9ysXnSgg362CBnY2hxVnX6
UhoysgKdnlUOgg7SmSyK8RoukGNmLHV7oP7BpG94zYEo5TOsnueM3s8DRZIRIzl7GcuoGtRO9ygi
htz6FCTjNcbWy4o0OTpjjT60Feh/lJqiiEpXqn2yBu1lnvcG8p08RadvwyGsiaIoksmKvDRuwi7D
tz70bnumaLzxfRF+ZcHyVFljswNCTjufu1QMuCkIWqhCNef3xC88GWOxMN8K2jAQcxyO07Lyqhe3
TQVCsawFMy0m5llcDRdGMdUHxKBnjOrmiESTOmwaGpVOYWrED/5n0iFyOijGm2Mtn9aWWKeR9vu+
6PXlNMGiM7SAmw+NJWardb9vzefTtMrvFpwhf2d5etwXlArhZK3rqeZmXREGUnMC+Sn+/n8hg9ff
wRf23/8DM9jwHwe6Ml9HDFj/H/jCAhxL/2dB/BGD29v3X/Xw29//bz28vWneNwgCFAQ4NuCB/pcc
3gr+E9zFlhZOaLHkr2AS+5cTzLX+U4LYISjWhrmGUet/jGCO+584dDHQIobH2fpvauF/GoT+RwmP
+YvGPfH1vsTbLBHHbHiAX3AfU8n0y/A28Sis3nOOUOtNYHYpyIaA0nXtFYXppO/axDGOI8fhs0w3
4uyXm/Uvgf6vbrR31s+fnwFxGPwT3KbI8fmyv36G2csmp+q7LU0DtnOzmt21tIz+okXWFv39Uu+s
nz8vxX3l21rAknAhv7tUZdDFgnAaJqqpUPRsioW6G9Cyf3CdzXj1233lnQdd0gP0ZcEOcN453oqR
lDcfWeeugTtOfEszM+z2u+yIyt27nghO4yQXdznOlTrzRyYalWecOqmWNyGW/KpfJvEQkz3DGd1D
I7/zVy94KBYKl7NJ14K2+zRywE8a0sPCMdYDFZ7URbE3jQ5w3TI5GVqfwms/z+is0Uazp+7n0mIw
m5BB9Y2kH7mn6ZLUIU3podmlvszM0F5msexXX6HbsxKPOq8e3fXQG1VOTMqUynTfm2vrnkuyiD5C
lv3x6wT46APWO+Y8jJPvCS2zY5exNEzGN8n85nUzDiRtFOd//2neeebIf7BNnkZfWA4oCJSI26f4
Zcl3nZrszAAyL4HPnBkJZcQSY6pYWD2Pgca7ZxnYPFCDNvlZkFjWzeRTOmd9ZcPsHlVUORZqE7+1
kBqzmD5YOr97M7ePZ8Exc3j+bWlKV7x7InubUW3J+A80sE1+AlI1M9xmmQcGIOY+JX3x4e83xH6/
VrkiVnxMCdwQfOzinYlwrjgeOzGEdbvR2aNVQfLdxCXVGVLF7o3Mrs296OrqWdopLXfH1+oVlJWX
7TnDCk1zRaTnNvDj6qCLyhO7snfxkOZlu3z149VOjy1umgLr3YDSyGzbzv/375nrMfKBdufaoD7f
PdZq5SxZrDULx6we174cjwyq4UqP7lVrB9/+fr/eb1fcrsDF8YnWyHcET/nv68fAH1yujjRCMOvx
Veyu7hE40nJTG7HzgYf8p6n/121kuxZnMg5drrPZie3fr5XWcWEw3I3DWmcmhV3ZBtlB84DvBZLu
5azzARejkQLPjvDOTb6vog9u52RBUgO2yUICWSYmkVKekfsUt2nxOASzvEXsmYqdKJh0huaIqygy
XXJgmEUu5TUlLBXhKLJA7wAIoqedMq1vG9H2FHvOTOq2tu2R6okKdmGSrjuDFnFt38KEjoMb/tC7
m9ZFvM7CL5GCj0Z73tQwUKHAD2xUpOqg+0uy1LweWCQpLcYunT7y+v5u8vr5IAVSSvzSDhjEP36n
wg86pIs9vxM6zG5n2W3Vh749c4YgVVE81k3Zv5AnFFjhOozecdUWnKuOI+JNHyz5t7kcaMUQeta/
9k0Qv2AO9m69LvduJQ3oOiQiobBhKo7BUw/5gWYp+YC45v53HfEPr0ZrW7nvFwArQG7FwIb32xbj
L5vVWPYg5wSaK7JJ8uogllpfOEbMjCcYwAjUqSzDDal8HAXeycG15rAk+3Xfe3hTV13nZcjU3zvH
k60eHa/Fr2Hw2omqsSDQ8+8fdlv4f3xWNDWk+7J/CfPdZ439nn1m21jzApEuU/lyJwaCt/9+le3N
+ftVgHRCpQDe4PJefc+1bMmiS+IO9Z2FCW9Xm3K+tIisdMKqbaD7gJ5iZJBgSkbX2d/+/dp/lEvb
y8NCyAPskafSeW+cB6ulaYe3yW6s0uUVL1EWMXtbrlEEJY9NAvOGNEyHkEg0OR19AmPOIvAk6oPP
8ec7gk8A0oQdW3obM/v3VSE7GifKpYwx0lUdUkj6l6KBk+EudUG6UG15Hzj4/+mCMETpnEIT5ST9
vkRba60dc0h29pY8VS+NdzZ6DGeaeSBYZJTVB++kP5cS4Ct2PaiEqOv/4C+OLBtGKjgTprLTUcvZ
aEcmy0ev2n+8CmWgEHAYSIl/99oo5wAFFJnCzJEC92yYzB6XuSU/KG//8SoAwzwgKhYrd9unfnmE
J+YP/hLwXQK8Ghtht4sMk0v9fWn+01UQg8No4TDPc/Huu1QxW7R2kckXnUHWYscwW4yQvP8vruIT
jkEBDY/xJ+jhl+8ikso1/U0CKltVYrkmuvFsojV1//fL/PmMOzxmkleeTSQ6uIbfbxlzbSZVFT8M
0ZjToXFm59DyV49FXjAL8yCVkRWm0GLXzgdf8Oc3+H17gVMhsRZCreIf1rvyq51xE/UxmxhJzs6e
6WfzMHaGOiDaq5nmBgsejXHFgavqg3LfCCJCQy/iXRyjpv37Xdj2y3cfBWCGxfb9k1XzHqInZntL
Y1bZdrPbr4w8UDE6dCQCd/kX0QUyyz8DQd6BMbaXJYcVTqLca4sCyntXA3oEPs+mSyehIXXgiac9
IC8lV1qixJeui/kpm+Qhm5iDM43JZOiXeXxZOU2MoC1R6VM7TjK+qfiv3M+uqjDqABQyDpUiFhGF
rFrZFNeMKM7AGWhBu3rRBBpYBXrZgYgGdE+9qYnEdlFWQyANvONg9s6Z62tQAf/ufXVZVNAmGZxR
Frx3f88986cltklxQIsGa9qxdkYyonh0iAL++6X+3DcpHxyPtenRpcKJ/vtC5rRQbkMgpk6oZ75P
zTJeGiOekdEOfjRdPX5Q8/y5YsSG0bTINKBjH/jbn//yeKJfrZx14nILCOIwN9q5DkdyvInHho73
wW18j7ZjzfClOK/zDrbB9/18Wf5ytYqwOLcY0CGVdr+GLbKbc4bP7TlWgPiA6NY8TKUjn6qSVBFM
xP3JpLWFwgUb4N/v8p/bhYdZjqOjRUVgI0b7/Ws72s80IgIEUXppn8n5HI7Z3Pt08foO6IZy4vXE
9Fns8bOID0r0P2/5tq8juGBv/4cza7G4Foo1bvmI+wr1F+f6gcBSdPvzRzf8/RbPjNV3LY4dG55W
BH+ccmIsLIORq12Vqzerdo0olnbywRL6+Sr/ddfhoAFbdoPt8sUs/vf7zcwL0ZAgaWLEWDEkg0MJ
4uMSO7SINIJbOsNOIRzS6BYzOxmEvFLxOLWxRLOeLREluY9ejKA0b0t8LUxoCHRWL7uxoCWaTrOW
d2wGQkWou4W5G2sje9bQy0gg6depuU1UV7Skk1YoX/++SN7/UHwvjrgS8BItNR7Jd4vEQo9mdYpE
+lyuxXWyohFYmJNcakc0H9zDP38oB6imBxA8AINq++9eX7nrtkm14mUxBtSPs2EEUaOt8oMv9PMt
+Psv5bgM9zZalLudEd79UktKD0eV/biDNtd9nssUpRZtJybxM875G52Lyoc0ptWnERk3+7k22ArS
Mh1eqmEE99DQbafl42U2jlfdGP3OQJtc7jp3qkRk1FU90dOPe5SQjlMj8a2TEcjQmscf1Zd/FNY8
uDQeaBqYbCRYXN5VtMGUjWtHS343lvmDRc7w12FSHgVtJs/dweXVOwv7fgbO8BCnurtkhut8AH/+
81fjAZNsZVDh8JO+p+cqxti6jB2k4fAV0BvAQLYy6Dt/X4b/cBXKQL4hP9t2oXd1Gg4ZBgdNzXCl
48zSQnQ76Vib+w+u8k+XAQtF69ikhA7Eu9WejojAVV2OO+TeMcgdfxoYVMqi/+RqQpvkNOibHgzy
fSsz8hfzYn7Eoe5MGIyCluRI4LdEBRkUQiF7P/JDZr7tUcNN/dHptb+K17j0DlinzOTQ57r6Evca
Syi6a5zAgSFEwYBZMrqybD1GSxu3KHBN3GYa7dlVllrjcwMYA3UAWnbsPsM8X61Fz9wiw9eLI3nS
5ed8yOYR5R5++F1cd/q1ap31jejibDMdbpm6vQ7qxzIp6giOhvwI5fzHG87dEDESpPJG1wqQfv++
Fxar5uBjzfjt7GF67mQV/FCZLM+yLvYfVOYUUW8PzYw0GpdaDAcjqjllkJOtVvURtfB9egZw7K2G
YArJK5cf9T2DNLUq5LC1mHeOfV/E4Y6gV03yJpXqBxvLPzyMdNJokG9wHI6Z8l0x2C7AtxODcGkG
b5jCVlesFVwvQWd26GFHA7LQSb3rcUcv+9ZWRKB7qpL2rakS++HvK/nPr80+akMIpyjlS3vvq4x5
SON42SLF7SlGoB8LJhaslykIiLzK1I9BimE+8oIq2ygzM/uC8YVFxwuMns8ryMyemH8g6xxbQ33w
7v9zffDZnK1FRx1kw6l/t2tVVjdZnVE0u2QGD3ewlizez7mvfoi2aMpT1gWlDQUERATW/IUQLV/7
o0KnERsX7RQQJ/v3m/XfFd7v7wTJxsK9YtkKm9fD7ytWIcwdE5AyaLFzsuiRU+ODqoNytQ4zE+Rs
zwnCv3PqOMeqycvicz7WI7C2Qhqfq2wxH0fV2M8uzrhPVbHACkaQCTTHXmGwGWp6tsxhfqBPFT9A
qK+KyOkX68ouU6cJqaj5QrOL+9SNByO5bQaSdLDWMbrllQJ25Jz4NnFl0/j/gqzC+FE5fYnU3hZb
7p0fx09bUDCbT1vL02CNwRvVs88smR3L2ac+QBt8OY3j7Hy8FPgCqJeYehDN+UpJ45/HDEeWkLhZ
i0qQLtj3zO4mvIKji8LfRAoNxkA0iJ7ZVV6mYEIwWsu0/tIJdhv60hbcP2WWdLttr5cas90i3jqy
gtnAfD9TUU470QPavKDrK5qNGDSCkkf0JKpxupy1WWaI+xfxRZC/uPXl0vrJZYLBPpV4UE2DpAQ1
o+0JJ0oO8gY5OJ6e/CwnN7UOZ8R1wQbfqGUUE6LzONTYk44Zqd73ymn6x1iRBIaewaTxwnGUgqKJ
VXGNO3Z8cniJtBH+yeJ7ixvti58u+SXhvumE10H5aeRVa/1mzl69t6sFcy00aGbXgWq8YcPF9BcB
Cc6kVQEV+t6NxFXtMBesT0ZOxFLo6MSwT4OwmX4Udanj0B5KPzuMusHTSbkgXxux4gSe4uBOSEX2
COGLtqZDrNTX0WL9hA1M9gQXe19+rUQNVDxHQXpVFxV2Y4TZ4zUNpfolJQjomaR4fAjJ0qM5bBUz
u4PLqYfzvmfggNssdv4FlNN8N0onrq4gXwVzNKPgUjSwYw1YR1XVdVB1G82wdqgezLJR/bVSToUN
Fu8llc4S53UkEJ11YY7sZNxhIuarmkjsrb3ddKkZgergzYK4QJLnJQy64Q2qX1qxBWyY2FOeR+Y4
zfcb6SySER3qeHnUfk2e9bwYhLaJri/G3cJ0IOpwfDGoI/EIiIg5YpQvSkIeD3Zp2actw2a7edgp
GoyIm7TRXGVoLtmEa6weEAs0gdsdjKqQMzzCeHxos81jggktfWl65Cy7aV31lyoue2KkEcmlB+VJ
7MgxJ6bLeM3TR22Paf+ktLmQN+u0U74PClcNYAcL9P8OYna1B1eDrKEWnL93+LvodujZC/oLet3t
Y5YBb9tZ2nZ4JlGN3qGD2OyuS7Z8nzHxXhTtYJdHWU/6oahqkBNGS6nPx6nqz6PeuEDjLIfLxPdb
ygNdGScrE/JziV/hZW597E5bDUZUL+J6HmxrFBARkeM/KBOm1kWxeKMdtiOmCj21QXrEdMAcIcvZ
e/F3ojTajUhuh8ia1fy5EemCXAcs+G02u2aLjKRX7nnblshQbBNf0gV4CMHMNUf63sw+ik3ybev7
zPbj5jS1xuyhBUHThuwxkM2OIzDu6hgCgRV1wxgcR6MgkaZCzT8d4HmVapd2ju4jxggQM8uZCckM
LWHh9K3w0IGIMI9wxC15SPN2WrCyLem3OenWBFlfPBwMD/09uY7Gpe3QMNwtGMdfOVtJroqu4LZM
dBtETHwokwu/st+S1HXlzmkNw4/qnsoktJjOXE2l5++ReM/OZjXNg73TQjRi0lnn8QEUWNqezHSM
rXD0ddWemWaVPWJdc9NIkHrphjJ2SI5gC5+ItQQVW6KJQwscgp0oq3BJUTRE7liAHXGD3ts2/s5h
ttyq4RvsnC103p4cfJK4A8yzuSvMDkeSqO/l2i3fy1pm5QFBt/PiokvrdipxeHkg1wry3TCj3twj
BhxAE/SrjqpqaUx2RklE9bjiBougorvrbe336avCGDxdItut1Nnom4PeiXFixpMFHF0Jg8ZwG+XK
bCIENT5uDZWtP9bGmz7NtsFB1gblE4Szx4TKQqWD8BXhveo+rWYuDujMN0YJ3qxYX8h+oJdQmdeb
pcqQyavRytdKGMc6YWKUx3OEgrhAojTvW9cIq0I91Jm8Bbj24GvWDPNJtPk3WUeOKyhWTo37qSi+
Q3g7IO47CXSzPmPmRnjYN7BjjkEZka+L4WWI0G0rcCvBUabep7yrnsHN7Nx2uFisOP/U5Nn1tOgL
4ZWvOXgi0TdXq/W5UQ9FQtKY80aocFhZ8uTyXxiW7FCOKYYSvATlLA9Qf8CXuD2en8EjMNfpBbJ/
vga5xbHzJUk3JkFL5xrT540ySrMKUyuFMFJLam9aFPMZs4YLOqn8XadjXxPkw5aDWd0mMZJ8s+uO
mRweFFkuZsKDoarmCkUp2y4uYoZ3d/jDTqOBkd+bq09j3z9TbzwMRkF/cUynL9go+zPse8dmWb9g
Y9x3Q3CV2OKC3/8eTsIjjpczkeklxDl277fJXe6BWy0e/eTKEaQkK/KdyMrJEpSrmF/a6UfRJeeS
6j2uAjhJyfhotcmVm4Jxy+dpPTprip7YwROXTZ+qwTpO2sBC7spTbzpIhfOvkLB23QgesYS2Xk82
bNgZrT/GMWk5L7Nh31opvbeU6YwJ2crOxigI4nrXAlYtsCRKvqYXkvh0HLGuOSl6VVx1kYELPKxS
/HRGmfAxbr1KvGhreja6F4fA8cTI3/Kx/DbEDLjmob6y8/kywYGAaJV6qLqJy1lhPLROeWI5XyCf
jbyE6p0DgefcSrFgx5spmSPamkeTbX5rWED7rly/Zc6XiRn9JJabKRFYghRyNi9D6WmeJUp095Pl
+5qGFg4xnvVpb/rNN9cqsLDqa1oC2Gs7gYE5p1kw9p9tY2g2Ev5tmfVnDfpgmSfmzlzVKw/+TeMv
5alZapK1JFtc18z34BMgMzjjW6EKrVA85sxSrYo8+HCWW0hzfTWNrXnZ49k88GL2n1OWjnsyMREg
ozjzl+HMjIm/9Nv+stAMmaV/2QkSh0dMVHiPjGsvh88We3gXm2w+i6ljjulQfOPYm+7Wqv+e29XD
5FufZZ+iMh6+Ir/H2zC0rTRPGK44bQnskfGubpr4soC4/OTVjvEFt7X1rbLLZNnZJMtB0aYGSQiK
zlEHlFYS3AV+a+eh4KhIDUmBFUTjsHT3hNN3wYlAHBugmbnA/k0H2yJQE+R6RsxLCW6ssMf1JYdf
Fu+WdMnqSMctZp0+1cW19DvP2i8dzbPS2d4tg500fDzpet+DCbBC5OTNpMEYNOYRSqnLwKI1rMjF
13UTByLDP8VTkYYpehu5U/4mQQrYDV5nZtqvQEiRdY7OsOL/rTQoY6QwsAKaFisH4A/YBLvJdrAb
1hRZ54sJ2G5vrv1ohbR9J/ZINLhOyLe2vlamW991djrfu96k80ORpDT+Qcf0sC/LIo6Rhaw47Lre
97+lECK/jK7GTj7jer6Tmocr6koc+DvsbhPb12iI3YQnDLM9faHzkbxjwtmdFdtSu+SUjUU69tgQ
5YqKs4kLQJEDpnJOO33XgQLg5XLvg1JeeQ+mO9MIBjSi2WSFZAJA3FEdssmNBkkypeXOlCFitvq3
dnBn/krle/cBWdUVbllM3Ij2GzbLdmnAPkvdWsshxWbuhhU5hT+WGHk6j1qvIRZ1pXaR8QRSRc7k
iJzXyER1O9kFmuKUppe+6OSKHGyxtHPvwJNprjs22GJnUqPJPWOp5AKTBc4Kx5yGKtSGEj/yuuPn
azqVPLsaE00oZJm+WvAi271XjD1yVEtfNsuQbOoEtTB+jFXH114HE5C3PUCn9ite7R6u7z4sErmm
iKETtO+TmJJu18quYu0gZL9dGWJ2+wxYwmOZI4iK0F3ET7Ib6lcCybHbE/VifbXjNOD/KrO9cWmL
XxWLY1WnSq8VZZlTIg7Kum2wB1UvyA8Umzo5b7oqWOCwJDCb3aFDl0AD17ykFwKBgpZHgS/bC7L7
YrKqC6Mrm2dJXvq16W1rdzFG7jJzSGPrJk8TGuDGBCzi28YmklsZTYmmpjpXRWx/YfO2g11srbzZ
faUp31yhAszZpR/X4Lzb5JQTqPGSACLUEVZGqXd+5SGlm21HvZpu0tyafe7wYBP9EXp2Xj1NRdlg
9im36S5aG4ECI+ZpJCCv9l9A/hboSxYf4G5Zt9NpIKVhq5DM6iIbvczcOTSyLGTpcXZnJIMKIjpi
zG0zaAg3sTcFULLzxXPOxNrra8gIPk7/vp5eOWdAIIfAB46y1UVzZcku7UKIRelry7/wgvdNVryD
fRskPaN2WvFV41NDDEYTSu72eGvFZf2VlHGGfVoZ9teGrL0rZEjK2gXaoJ9mUHi/wfhRd5lVrZwM
ZGX5x2pwcxyA8X9xdia9bXPZFv1FBHjZcypRkuU+tmPHmRBJ7LBvL/tfX4t+k5gSTHwPhUoNUghF
8vI25+y9tkNljG1nieUu1kKeKObIbN9MLby/2lBTfQ+LDmCpi7RG7sqpM82LoES+eK8bZV16dj+1
fyjOYBx0Mt19tOB93PPPdq+pKDjK4/YeH0NSmzhoc5AEmy6r5q+ocv+hwrvx2tQW1Bk03MxNMEts
DkFwx8CicgztbuK+CS/qOg/TfQAwotxhDmRHa/kk7BHpGFH2GEc5ll4fGQqQcm1q4h1pQ9GLCML0
xXeRv2JTHPi7sUxq+lhWhkcthZvQMF4aSBMBFvecUgFi/wwb50Zvsv46qpUw2XUjAYPbruHIvtWD
ge+lYxtwdAIONRwlSgylNOmh/dpqZHs4LeoXoGlFQ80ttdWtZeFSnxI/N7CE9o3jEVvFzwmUYYDG
AYTukNnmVSzheHR1B3aT/Froy5xS6W8ACgXXEkHId0X7Jxpm53yOrCWFRczOUaoKAfdpq+BsqvyY
D7zWC4LGiRsf/jj5yNzv5L3Pzhbe6zM7WgVzsuGzywomc2BVCc3wfhzz4ClQLfkdtCpkizDIemNH
xYIxUcUNC7c7UO/wGmW0m31I1BFhdGJwj4y5BPtwNsDnA5w0giXA+iEOZuFgdmlQhnqDtEW/jS0Y
BOBl3eA+tEdAWSDtFLpQKOzhlXUmZxHpFp2zmQyluUL2gNE8zTiMeGXY2Te4ZpRgJ0Rlv1Y5aSwb
lNDqr5H5TNt3Za2+tlY9vWtjV/7G3Ipvfxoq+wYgaWhv9D7wv40hNKlDOtbNo8JOAqqDjBhifj1n
nsaGHVQHDtFzhUtX43eRtoLBEFYR3j5J9Wmjo/v5nTJx4Z1LMXuSIIF7w8M2L7FyNm1zgDeF76SX
U0vsDY7hcUcZtYR5pkDTYPHK42+UAwz1cmTpqvmUg0kesBhPXiKN4K6h5g2uWfXZ3IRBpys7Yk9S
k3HF+uWBbQvuzRrj/I0lqYnCo4jAh8TjBBm2VSasA2Et0h9Z05pvQmWRYX1qCahpdUAVikIZe9Cm
aDoYk1X8jBM303fYArMtoLGpumizMflD/dG6IaGuuS0kRiNKGl1JXkJa97+cHtxcF7gUmZATfugB
DCX7j9IalhhaRth4EAvNPehFo02LJ1H4MdRIV+bxFVSD4YbD8UrKxkkrhYtA/nMAeggsI8sgKdEB
g2LrRiwB0ALSfHhQSYYH9+vS7Yks2eALIN3FpNGAJ8BZSms0RQ9rSj0lzuqgvBnB6LMSSOMlhwkO
CDYVMIhc/U7PKWtTa893Spo9aaRKw2XDJlYhE/NGKTnqGWyqvv5xJ73Tj99mkZ/pcmDCGfi5qjzk
wKcztsPb2dq50fI63JuF/5A78bDSuBLLXv78GEzUiI7m4JtwP8TK/4gKUEjEGn7skumjbwjTkLX9
1y0Mdi5ZESMe6QrPnDd4RWw1e8sGptu0SfA6CUclkk1zzE1nNypwCn3cARHJL51Gpd4VU3QoICR+
//rBfMiBPtXb+bkca1GSA4Cfm7CLJ0MvPBXgDADZhhlYwoouqe1CO8QeeWyjsN6HKdSGmAnn0uLH
g0yI2stI9V/cLHC9hO3LAyWqgIONrt44Ei7OZsqMEMG+Q37JINbyss+MZlTljB4LDSN9gvlV//N8
2RXmihjR4RjAp95lnrq/wxL22dfP5cxVNAtOJ11dEvNO9HuqXmdlHIHMhk0RXVPYBVvbyW7/9VVO
O+C08Sm3zcYVumIkDX6+GQ4eBJ7iMNo6iUYIgaO5JDuO9ZsJKoQOSOjegFmzt1MdMqmWhXVTDXPt
PYObnmzQyhJRMxCXkgyiOIxqAwpn8pXpiqJfeJmmtjzIwTEfDWvsyRjBVvv1zz/9qvj1H6GCOtoV
mnqff31UaNLJ1WrGA7B34H0plCtRB0pT/leB/PxVcfgjFlZF9KQai3Zw2aeibwg+QtRRwBqKAnC6
bsH3rFl/ilaN1r7ieeJdfBaQt9CRfKhFXXMxylpV4TAvhmILErO7hdjJ2mQYWAHx8h+R5pj7qoUj
2ttATymVFZ5ud4Ak5Zj9R6UsN448AkcJdl/E+kvNjCrGbLCpVW9N0TbvSix9zC347ixqbJTdc2tF
+nH6Tg20pDQqKfbQPF2qkwdfNcN65PzktnV+Zxky/wEjxAZBmsQr69K5S7FazFPz/GqXKhNHAUqG
KI8KQoD7d4OIAwihTx0cvrDrrnxqpx80B1oeo2o5hmVzc5/HKqekQddZmLDBYJYi4tjwwoxl4Osv
4tx0irONEcoSQNjhsuFeAEJyyIFGOTM0vrnNXdN/cZCZ+TutyyeMVIkugMUZ1iDvxdTCXRAmwpBN
SheWIPpkUNgDll11q03Uyjc1dpQ7PPnWUydjqbD3z6YW8EkSPE8QvvqVWe/MG8H2pSEX4N0jpVw8
JKWMIooXYYn0YTI9bRiU2ygX+bUvWuv56ydlnXxg/PMOejd2DHgDlsGTVefXYnQmaHs9MK6wTqaj
IrLyWOn0IxO9jFfmqnPX+9htMa2zzi2D02K/8HH3imzb+qN56NugJcjGqneqmwG3mDANrWw55i3F
5xnEZNmgu86mC2GQsZhBukb0tpCsUynabE4Bmv8Ya051Y9fCJjQByMqmDZrHUTgTddM8Sdd6+6dC
OAuhDro+c96PuBgUF0OeEziwY2gSVpNnb2BM3Ku4yF1Kw5ViGl4wJr2CDHaoNZz6ifpWu4Ehr7PS
CYaNzmdItlcQDCN29tJ5sUQMVcv2Z7d5ldm0RBy18BXOjSPwhzA2aBH4dRr+sSMS3ZAQ5ka5KxxD
WkfanaqzMccqedXZTBBWGSXjcJNEPmVquvUGJdYIaMbW9hvATACPVBukY0nMZFINDRQbuzLAnvf2
o2gnBFyo4Ej90sdcU6/Y+84HVBRLJBZpKjVCxA7Bc9u62t+p9ymox6HxIqMKWInfxvKvzCf5O+Mi
7QWyEDCOeYKvcZvVmfWOcxNsoAtcrfIMDsHuS1c3BapIrQHa6KoFIMchb2GXmlYfvTZaXr1S/Wju
AVSA5GeVb57DFhLyFjRDiVSYkh/IPYk47HrSR3Z9WmDgW2LDJULPz03Ck9LUSH/UEbyOTVGbdkxt
iyP3RU91GQQf3QoFOkfXHGXpuG+GXRcPwYgEbFeKfHodYvT+QBIBJ+3VsacgqtmwvfFFdhEFc06T
m9Gh9b0ZsWC+qMLov2tG0Sk0gmN6jlVnicqzkTJ0mx6lDMl6g+LkIDslqFgMl+LWSHM0IWM+DYGH
ZBw4Y9eG+WNCPYy6H0XKa+4u/huVHXXAZsw6ZSdbI/qrtFl1RFhfUysNhvApDvRJbJLegaXcpXKT
gN/hcr5Bw6VxQe5scHanv0EzQjVvzO7p6+nmdPq3NIMFVJCqpOI7XnyN1aBFbhaFGHqIE9nR2td2
FrzJlW/+Y3r//NGzV2Qbh0iKC1nOPAv9szkN3C5DzUFPNxur2oMVlvwaeT415CpXPXIcj3bNlEIC
U6CB5PDyvQ7hLwpLEMCUCe2r2JHDTcNWa1vSSI0AbwTqNRY4pBE1JMAmq5tLDuqlVylF5WUd5ZKv
H9SZeZJTHFMWGx9HsGR+vgM4kaXBV5bBJ8vNW72PAy/Xqvoy0FVaMDpD5+vrnfgVMOXgt+KKjFQu
K+Y3988jg2ulho7BVk54ysN0Yf5I99nBv5j+ppc9YU/Zyis6s0JzPQYA7hyHeYcc0k/XK+K8a7U2
L7fez+PD+8PxeNjsthf9xvvWb1Y2OKeD7vOlFssp3bNMrTsuNciXAZAQlcC1uznzuj7dzeLpjWAY
fXW+m6v9055bORwOfx+vvq3cyJlxPd8J2lbM/A6r2uL8XPTQR/n6y221k9+HaxD0992FeZXuwdxs
iy1EwANqkyON/sCb7pW9+/r1KDndmHBt/OWcxfgJJ545SjPkManQcw0KkZvB75wj31K5r5vJWbnX
05f2f5fQGSCczpbG99JvdaWuGqDylRa8SMTYbPrd/2p0YDOq8l+O80SewBxcfGZaldGjJbiYfWKU
PlVBbj6A+6KfmYRrMutTNSTXcsikdnl8+O2WdzRZ/WCMZgUFdbTaywG1zLbuaGdUSFBSWk9q8DPN
lN6LcYLs41wLWy/SSuvmv79CrPHEWxBAzwF+cdSlfUfPgBc5s4GaHc3G/mjE+bNbh+rKEebcG6Qd
wCihqGZybvr8hWMaiwsrYiWNlag/IlOejiXBWWsT11wZWcz1gjFJHYKoSBwki4kEoY+jdTbUWNbC
rj3YUwA8fgzdBi2PrrS7QnFB/DVJIDjdZ+prVKrOY5aV4WNIssQ1/Z6J8oJpS5RK6SxMMemrEbfi
9y4xvBUc8a9fwJnHIpBsc5AkwAo/9mKqkDHtM3RIcxlQUlee/Z12UVYrD//cU0GZagvsNLztpZWl
VV0pRtpKtOm77Nonc+pbqHdyB2Ui/l4zPnWkDoNcGVzn7s3Cs8CaRR2Fbe/nVw73U3FTnRKnGbYm
UHm79Ebbz1bu7dyXNBdrXJykVFSt5doRiZQGnR6QyZobMcF8A5EGpMRUMWeyzJKgI7Uy1Ha+HmS4
yooJjTEQsu7KLUdVrkz9Z6ZEDRMxWiXXZXe7PNAoUSLFh5aZw3JMKBxFZCSqkN+0OvS+HjlnLkVx
ECsh+0qKmh8q4n+WaCiq4SBCAbpb2vY+r1Ecooy6otv335XbuE7AVJhUeXBnnoTOY9HtTPb7zFX6
xGF9Ahi+wyZd3inUfL7FUDmP2hTW35IaqCg6c/qMSu7efn2/H4fPxac9F/44BDNXUQ9ZbONKa0Bx
Q5jadiDJTIK3LqcbsxgN5OO+LD3FCf/WQ6jvgiAhR0nro298Wsbb4MDrRXUi+KNygcFmWH+L1DjW
E95PgfSkOvgdbPgNmpChw5pEazlOU8C+6qzvy6r4eRhFvjJSznySuoODwqFvxtpmL+5mJuRjGxkZ
H+SBPNPncB7pWXYg75x4J9Te/Q4AIVx5hmfGDK5kAdnRYYE7ccCmRYPkuGfRAbyBbqMV8bVsK4R0
TqiunHQ5VJ9OxTRRaD04sEdYVRerKa3nJMzCWNkMFfoaeFhghTdhyHmmi1PkZmpX0FGHJYu4DdF3
8hQR3rhTA736locSICaxiqPbKtd1m0ds3qNM9T1Q7/HTZM2qRLNJUXWSQ5C0O4C/qTxg+xVka/iF
bl4GwrV/aUkhfpXWpP8G6ifAqxMldtuhclc4MZoWVmOfjiNmMpnB9RAF1PRwGLLvI3RktjUlYaEb
/MTKfROKPt6K1k1v8bNaP5Qkt6+KpCSRfPLV4TapQIJtO6cSt8jDg8YziBgLt3ZTle8t3ORiM2Ra
gcB6tOHB+4ZSppuyja0nIGvipQuG8oeOXLyafbHl+KDYTu7v4WNqrWdnlXLZ9CUtSToG8aXrhiOn
dRq+D6kaWMYGxz4E3zrsiQqk/qmYd+S9JXwHUOySTWcGCE1w7lzSnUOGWQVjdRNSUyJiXU6l742j
I/manL53Mf6r/Oq58OJghdEVe5/5Gdo+N0M5tWXZRbpnuTktG1MLQMeqqL59kCB2dOcAliO+cJSE
rruyH29ba0z0PbmwiNNTkJsko6ZB/Fz7GekuNKXrX6BxoWbUTN3xzk4xiZH/l/OvEs41QTXVzPoa
wZRDCMVUq+Em8/OGBAql0aI9DEVOtoyuEqOvUXbD1hmaqTlMNZRztLvxRDgi3YLLnoDb0StLp/sO
fwWxlUKfrPL6IS6Pqenb2XU2ADv2M/rCG4B48o0awTRtK6lGKeR4K7zp2gj6HWr+9iatIGIeJNIs
JHCEyzlbJKnOe0ilhXfLrV3bpTojM1OI24SxJNJEuNh1iCaHSk3B9isFUgajHIzdqCbOG5WiIbms
tZGILDNFhmO25ah4aMkHc+cACH0th6Al1Fft+siLaAshHsjZMm7CnPidjTag10Rk4FDF6E03uFOb
UWcQG74O8bOvR8Q2Gl3MXaFa6R9mFCpsVZHkRDr086MuLNE1BwIqm2wnEm0o9xN2SuIUS1lVFz6W
MgclNphgiIpw7veZ1RukJeVFZ11MuLIo10hR6oz8EPE6AzGjuRYW5Dp3igG4WU3Gn3Ut/O7ShI4I
4zIhqm7XfvSGcj8tyw1g4RAjM1BBikxkqJnbKgyS6TB2Q21hCBVFCVqQLMGDi646niMVe+QtpWJr
xDxHdn6cyg55b8DnS5RM7fSPgV0ExgWrlEFkWh311wWa+peOBesXjEVwHgmLJEKszCWlBEFoKSC4
Wq1+57YJLK1o0ALME1HwFjVq/tRD6wU6LIVZXBuyZ6IED85giS3KPDunM1pE3LXv/zbGsXmWdqIR
ftH39nvFvgO3WyeTfpejTSUGNSrU186h9boRKq09HAW++4qQ0UfR08X3JgKb7yRzaQ9h1nPiVnsS
v1GT5vlWcdIJoYXZiMu4zWp9l6hW8DZipv+OLqJ4/nqtPbNzY6uOPQq/LnVza3EsMHHamtnEyQ6V
vrNN2T7dZoqavH19Ff30MvzbOIooB3Iawn72eYNokfM0Tg2XAfezm7zGg+5+ox9BgXiEBe6rG/dW
HJSH5GK4AAy8Jd/hUOzTndgVe3OHwWST34wXzg4Nw8o6eaZt/vmXzb/8n81VTaJkHQh+WbIhZNR7
B4m2e0fLsnmEGe1h6FnZDZzxfH2+4GKxLGg49NF8wWzz+2FzfN3uvn37+mmfrv2fr7DYcERjgGZw
4AqK3Wy06joAbFXF+68vcu6N0srRrRn8x3qwuA3R6A29Ilbrkhbkzq46JhTdXXPInbkVzkrss6lQ
uXQ7F7cSS2RyIUygbaKk9dFsTBUU9ZDdy5KQ0q9v6LRhAM1QnTvaKqhutk2fB0Ji5ujq4bkgnC2Q
FgU1de2SVIvfkE6tSxIjMJMAR5BPlVIH/YUZB8ra0NBO9lF4APFocrwxYXV9fEX/jEV0hvTJyI/c
dh2hlA+4EbNyK1shCvRmpo/lRwnC+x6hyasS6tal0mHBP7hGUO1KvFocLYMpWvtAzrxouoO2zYaK
p4OP8vNzKUISfAaQcuippPEdzneOzIpneGUVecU+IDOMPz3JTsTOtR3bNCsQqQu/t0fI1ap69ssM
1fGHYUX6uB0BCf/6+rWdabPAvpwLigBy5qrDYgbDnzzaokNULxIzzq/peaDNlFLgHiN+KmQHoEVz
HIPj2zUIX9m8AVaFpJ2XiklEuJTJrypzovuuk9Os/dbGnC1jU+ITh3t6SLWE4AeYB5jW7KpSqoPi
hsnRIj8ddHVZYSmp2gpQ89e3dQLuokuKfoVOoEmdlESnxXDMSdtt8UpiW01I0ebQnug3uS+7t3qs
+3u21aW/7TLNbTl2juWfXDK7QhYsjUclHEj5TaQ+7PTedZSjKZL2IbSoKMNHhge4zTFIGLuVHzyr
DT4f2uAos6WijoySyp5ppP9OpFTOqnZw6fCRmpLPOL/p0dGzdlvZefIou3ZEUquKP1MyRT9Djsp7
HEZatjIrnSkR2DN4x+UUq6NYMBeViLYEvxPAj6FE0LvKFZt35E59N0XPqc7ea5u46fhzaArSLKJy
GnoCGMrql5zy5PfK85jH3eJ5oEHCQ8uBk4VvyVLpUnh+CQ2/rVk38DjLhrAk+KhXgWYMl7Fe2kfh
EGaT5NF438Th8J0BgTNHJMqdnfu+11MB2dG+HS84SSV7Fwb7gaa2cdPQqV8ZbfM0uvyt8AjRZjHR
wlBYfOMqMDBqZnxDKAKCfUtaIcgdRd+DAAi2/ljLlYdzZk5xQa5QKHJpDPLaP4+Vru1jm8BsAqlp
C90i2C0vqmYcLlZewZkh6dpzyQ0KCeLMZZN7qoKMRLQo3UZRSsPHH8gthDZkKuhWB2UKUDpKK9/Y
VoOPLFW7fNyYtOBfg0m1VqbR0yfsEMPhQIXirA9gZ/E5T3Y6jK5DXa5p3fZHJArY9HNCnDkRZY9I
M/r+9b2fkTYxYSMqE9QeMIEtoZxum9NK1GmF5bUj/T1HW7qTTaKof2Onn0iXrF3rj6WXOZHFCOLu
TSwLf6Ho1zi6rJYusa0Xxg3Ah76mMUySPY4H1WdmLWbzFcKd6leQ1sE3g8z433VvqcOuxeW7Wj0/
3QFwH2BQZsAa3JrlB135NSm+OWVeu3OV91TCUWCZFt+qmBoBmd3GDZvOCpeD0XlNbMZH37F7T0/x
t5Ixp2T3k0jHCyBNlIYm314pfJ6Zb1h6qJjxWhnI0LY+j+Qxrl0tCGlsSkLlyXLzQ6W7GYtgaFhx
bP1vRDTIg2z74LmmHIkAvlYg6I91MaxsHs48J43i66zKg2DEJubzD5EagVvDqFHSHlzzosFthQmr
Ma6ovK+pOc+sTSjzUM3CQYatd6LOInpvxHwCnlFOsbVXB6e5zCcrfTRtUrkEUBlSr1DWH1gNWsLH
hLxLyaG5ksIqL+y87o7ocfPbxG3cTRJVxZHwl+lCcO5KVmrup3MwBTBq0rRfVDYJy35wE6JOaMBf
kgrfq6/6IBt8hGpzVcSAtGyphJhqu/KIYtVYowSfVv249Kz6cNgb0P1ZbEta1dfrSScSqLTrbmQi
h4yzT4aE0gkTX0EH2Zkz6NQguvLjqaH/blfu7y7ueuIQOqmSjaS0Dm62XF7nZJuR+ywz29qk3Yj4
wgpqoa8sAqeTMvI2m7IrjSATottiirJlN00hM+VWT5z0mipG4FmiHv8fr8SxUC1SHQaqsOy8uRVH
dAKgEvLOi+4xyWy8tyxMbwO7lvtGVgOHYV+S7sJ2fAXQcwYF4rASW/S5GAtMEstTKIL3VOkJxfbp
El2YgICupBV3W2JYi79IC+Pd4JJxuMeOPN6lRIYAGfD16jsWBusQZdL/ViVTvVYfPvez6LvrBsPF
5QtenjwCza3pzhXpthRNbHjEaQWPxUR9xSYCEum2Fv8mewDTT6YxiRGP8NQmajLswDPZR7/KStx4
gVzTxp+ZUKj/g4OE64cwebnvVwa0lUmIT2ci1+Uxo/6yo05oHhOHPtvXi9WZS3GIpLsBKQe4+rJp
ZY1CB83iS5I9gFDUIBs88j+Sm6K31vQO9jwhf97qzBI7C1jUPCEgMf48T4Z+K/0qNJrtUKbGeIdN
MNu5tBLjYyiC8hY3eAsDMywxbhEfhuajtnwMpNLVX5K4pj5TZFP4VCEgFJtIbcN73SkC5FU2f+kZ
tjK7/+KpurTteHyZNB3gtctex8SXk6n2rdM1Ogl2SFN+omcVL1BW5EuKPfNZkOxI7oP6jOVO/VkT
xUKHL91PXZV0u8ntiAcO8glYiJ9UPYlCsg4ORWxLde9Hjf5NupIcVHI20RI1Fbe+afQI6xH+IzAr
Sopae6uUHZ25TsnCbjOUrv8uegyShyR1B7EP0ei0GyD7sG6KnDDJTUDGFNG0dRrQWbMT851gM/85
8muNYE6bHMHe4ult4n4gsCWPuunFHAcoCCLDorUp1Ehhu9BYFVK/Xh/+phrTycFA0jJiLLXSJz2w
rLVT/Om0S5cM7tCMMZ3nl0XBALc79iyDYiiP0z9ydjY8o3b7PXFs2gXckgBLI4lOX49fcbq7Yx1U
afDM1La5Nfl5UCX90E6yZhvijrjpTORf1yYu+XvirC3qsoNteRIjJyI8pbvo6W2RhZMSbK5n2rda
dac9ojHjGODR4jinVu51Dj51ZQf6IVVejPw5qYHG8KwBYGu4+JFlr2pROGvtTMIpPWp9Xe45DPX3
ti9LzsaVYTa7cFD1hxErzNPoFJGGQNMlkNZRB5O4q8Gcowf5CtxN4VZYjQ13mneDUiVYtyWlgI0Y
Vr0bXXSxjWK+VhQieEBZwJN22FPizI+GnVG1kXuBOY20wDjJ3/CAjgQzR67+Fk2c1TZTksR39Wj5
f2STt+0+cK3xDoJLdclKGBqco4gCahr8LGur9vz1L57RXKKcSX/ztmG5ndNNP1NaWg1bG1zBziZa
2aNcSwIkwo6fUWB3t6iF54QhGjM6W/e7gj3mddpZw2HKtHCbiIL2ydej68yQpruG/HxmRKEMXmwx
ETQSMWxVcmtMSutVQPfeKAMJr84CfxPTbKOrFa7pdU+mZBvpBuIKKj+oto3l7O/LCC8KHJJtTX74
0bdjeYlPj91MSdTv1/d3up3kWo4Gs09FtUCpYzEwWWFpq5iCZn0OR2rnD0r1RuNCPEV+GP9UjJb9
pBkAhqfH2j+imiVngnI1+YraJN5qTfy16hYC4ahPT2Zlj+/AI5tvce1MLyu/9GSLhK4CIZSpMwsC
fPy4k38KdBwCGluWpL/rpL/ahyloqp5UC7I29oaoxuhGxBhKvFKUOUSDevJ7gAdDT5vTIU2NiUBR
pm1BhZ8Izjhqi7uMBOiVI8kH6vDTGOZH0r2nf+9aFGOWppacD4O3p2N6Ho3k10C56u9oZuhz3Uzz
X2yTYL+tPVjjn6CM4+duUgEeYeVms5Ojnje2gcC2R0ZRWiGJFX0WHNWuxAHRt4ATj3Ao2cm7H0fI
BjfIgfuDXRIYJaphCDNJ58FBcsqdZhCEDAIQ9eKBJOvJWNmunhbSbVJxqNXOiDk8vktTmWE3ud0n
yGhklxnHLhb0XfTK2Duh3VFvSR0PIGC3aykUbcOW2qWLjRb/Hc3mlWFxsqeYfwkESixyVN7F0sTV
sIjqKb5XLpO9OjRDN5opD6GmXAZRQChaN+zRqhxJ8uy9aspoq6VrM9fH7L146/wGC3WRaRj87+L8
5zN9FtKef4Mm+9s+QDEIGFmzXq3AcPyNDDKxRT7CJsJWaTgFIGJ6VZCQgurhfpaXeDLMp2OfE2wu
yda6Ibc48vxWDa/r3mz3Ue5XQHWG4ZBWOmEnPqU9GmoqNv4k3VmFUe/5uoNdVtWY6mVT7Z0cHkKh
NuDKC0e7cuq6ef76wZ9OUhqSSNBFHHqR+KuLE0scA6iULmnrinT9p0klgrchenQPW7Z6+O+X4sHO
vkJEiShkPi+ekGySuolw07VGT8M5tYZ92eADR8JerJStPtRSn18lBzDkj3zCBCHwNj9fq7GVMaiq
mLU0n+DiVv3Ing0LS0odwhNJCA2WnGPq7eCWNh3nHA8D90A4D2WdXszAMGUYN6pdqTELt/VTLdP2
OBUpFvK+qF40Ha0/8WSV5wTCuM/CTLmj+C3uA9cmeyWOyguj6oI9ccltCoohV4+6NVbHnDSR62os
yjX9yEmZjsYL5FTC8GjwzI2Pz/crxnK0Ifln28QerXc1zNPcg76k3Cc+epI9a3WnHNJBtjiOKaJF
FxyQwVYG9IdBSA1B8MbGpDK2PFNxMTRtEG5EbpqlN/SGelEKB5dB1dthBoAkNZ+1ptT/fD06TpZo
7oA8INYwPj8qIoslmi1hPYVTAtgn7qJb0RL1W7Z2f3QnjUzw0aVIMkVr087Zi1I75QOY/SVLIDE5
HE1kEKyErrRv7jnG5eAEgYjB/rN+EIM7PRkNQZtf3+mpXpxbZZ+L5A2PFRjRRV0jKuAeUufDdKgn
xQXxB4LAVfb0GxQr7qWfGMV24g8OGAocwnHm2fQkWuK2ETXmhVhZK/mfrskasy+bNuZdnHPLZUA3
AFD2KXxPM+JaFa3+wywaXfkoz2xSQNx/3DYrzWm2lBlEZe4aUDgGwP6PIEWzeKP6sWN5Mf2uy5FI
4vgiG+TY7cNiCuHQdmGPeqethu9sKGS+g3fTkiDblghkpsAZ/Q3lRGConEZRVIRhScHlv7+s2Ulg
uZghrBnR//nLotaQJHQu0YiPtXMtoyz4PmoV8c6gLY6NK03PTzLjllja8X40EE3CkRmurbqTe1BT
4+vXP+fMdE3Zh7I/RcqP+KPPv6ador4H5JZtRdTGr1acAQYPLP8nQc5sqb6+1mlhlgoWqyFviv4Z
XYB5p//PVm0EJcC3waQSuP6wCyPrEm/dnmp1D7NC5tSGo1eGJWgnB4JElh5Wrj9PWotJXLOQyhtM
a3MO3+LR62mCPBT4zLYa4+yRnNtwZ0ChQfrNqlhOcf8y0ty+IwGm3QlZGgcCjmsgWZn2JHtzXNkU
nvlIODugwOAPPpNlhUWpu0rkekhuq0CVE1iKeWFCV1/7SOaHurzpuX4j2IEgIl0isG1jCrWwIz88
5shL4JEjH7RRq38IN6D5KJQms/dqo4B3oXRgQzdUZUiEepLyfzNYzJJcDWIKylla7b5+H2ceAOs2
oTsOPWL28IvXEbaOio6W1xGYFBcb4KtXVlKZx6+vcmaEcw2eLwAC1MFLtzD+nNE2IkJ8Rgfy09RF
ROGlMWJsoAgr3/a5G0K0w8nMIDcAdfDn8e2QIz4FLtMeOQnuFSdwZK0O5rrHr+/o3GUcnBgupQ3M
lMvnRv4E1LYGP1IxoZN1pOFeQaZZy9o689woflIoZ9DMUtl5qfvnYy3CQnOaiBJnLIIcApwqd7pi
EHys2JNY+RROFT/oCTnhs1ZwIYQei51ybc6hrfTPUTv1HA8UaKtZLfK7PANjmhYCMuCkT56TF/aN
ppOlmBS5svUDw72jo6h4rdqxHa7d5tuA8GutAnHmUaBw5wfSxaZ1t1zORIlmAZ9WDgu09tsNPSv1
XZsC6/es0HBuRp894zHGunxbxrpR7Jo07x74l+hv2gw4H4CTmsmNYw+QU3SNFWtTI0Be06qcGRcY
lWdFOtqLGSq+eGNBRM0Q2eGWmkV9bDW8+JO+trSfVsZpMFGjZf42KNnzT32+ClkuLhLRtiamqwbt
3w2Accup9TQSAlHVRpFng/K6jQsZ3hawcknydafwFVTuyyQU3bOoYa/NcfOHtZjjCJfUZzCBxUZi
GfCTd0WNmtWAm1TY/bfSaGYEXZX8heFM2Ho/theIiHZKnL0TjtDtjMEtDz1loZUJ7dRIh/eA0+88
StCOnhzz1cZX0ISqlBd7nJ00k/66fVUcwFWlO9pb8X1NdfiB1PQGKi9s0rgbRzTx/VviaN+0HkaP
U3fG31olEx2MX72zqmI6Dk0IKqW07ZX1cH5Tn58atm8URJT5+Q+f+Oc3CerWNcucl6goyGAbWTg3
8FTdq1QfyEHCW3ZQ0t5ZaficuSjgfb50bBNkrBiLQTqVeSfNFvKS9CcmfTBYN9B4mkM1FOO28pXc
K+gQbr+eMU+LwYTyMkCIt+HzxfK62CF3oZVoRiur7VBn8jVkED0WiOR+OGVv3EJ7BIsGAc79ZVkh
gFmqLZrY5ibgK9zJfvpshU34W0J4uUVFoM2aM3t8bbXceln5nWeezqxOQXWDXodN0vz3/0y6FTKI
KjbLamt0aJ+Z6In1S4Ux/XCIec9Ys7Tsd2nE471QguFlBEQ3W8+NzPH8sjF3EVJ97aIosize1exe
L2s/Tt4hMmbwjeIBsPPXv3d+bIsRxGhH0cPWkfrW8ufaxViVfc7PjVK99mIVQ3SKnWuvhJn+vc+l
/tNuImjSIUq0r698OiXD47CEQMnDLkG1Fw8qxUI2myLnnoLas4UMwtugocrRoqpdWdXPXQqUy9wI
4yCMWe/zO4HuTV1Qp4rTYXPfAVJ0N6UTd5sRvu3KXZ15/SwyIFbYpc5KkUXPIiToMFBUehZ2AR4U
8Xrh/J50LbhUXHWEBAwJGy24XqtrqRhn7pHPYnbAsXGhhrp4nCC9UoCHKuAWUVe7QHaulxt5snGN
LljZj52KA21EYIhRkNEh7GSr9Pl5OnmMwgd495Yg1NzZliiy3/OacOc58xTCbTLoHKA1/InufrB9
s9/ZzE3TRZlaEPUV5X+UnUeT5MiZpv8KjXdwoMXakAcgVIpKraousCwFreFwAL9+HyQ5sx0RaRFb
fSC7uzrTAYeLT7wCIUyfiA7bWRhFCvq2BV1Ku3DjKEAVr9UvonEukduORLP2Ir0JVwr6qd9qOy1b
fwBa7+GSQPR95oz55NvRKl5424vXGutl/7XqxgNFUYR1kI1W/EJEKq4WAuq1hRnhA+gSdVXMaXp/
ehscX/mES2B9SfrJacDK7g/qRlT28GtBwqWpwnVNNdI3Uqn+eXjGMHQEgBRDAkNyaH+YURMSap0H
azuZdCgMk31vjzPsdMgqdCNp0l4grgnL0Kyby1q1GhZsipXwUgRGURKJIkIrf0q6cKtJnRL06Vk4
avWxiMheF4guwh7YM+0/npubpC+1CrUHf4Nvdh5DSECaaDXZ6Lr6fW7H29MDfhKvQqNVFwU5ciK+
+EGVU8GBY8LloA302FUHlKFtb4Wng+Uh2aPNXpDGEoJBjLus6puR4WyEJpoZLb0mz1EYDZ3IL7vc
+RarRXabhJ1AsFLkZ0qxn4RqLLMFCI7Mw6IjcDAvHPvR0CvYqhZVY6xRmbM3ugq2IkVx5BvRcpxC
rW1dLJ/N5tLKR7lpOywYEZmPHgC62le0ps+B4I7F4OiX8aX4SkR6pL8HR02hlBr6wzrCPZj71PAn
XedHVsfp19iq519VRkN441GiCddZDQllPVRCPFK4KqpNGLo4KOS0UlCPQLfyVWl74yeQ985cud2s
qcE4gyXWaED8OPPBjyNM4krqBqwz/NqAKuwvMdkAclNbVUEwZcBtZOhymkyTNV7ozZStgfua0Brj
caO1trxpPKe3VoNaGz+RRLY3p5/l+Kxezk3wZB8RAg26/UepkeQlBkeMsovqd0i+2pUnjB9ybPoz
dcXjw4WBFskLiqf01tzlz/8SjCixkxTYhjJQK8NA07KUri99i9Ov89koIJxYpSjzLD3w/VE6PUzj
picZyrqYRTGU7nqs0H8+PcrxpOEyRLMA3iFrj5t8fxR9qNCEsLUsSOKqDRbA5AYlzOiy062fp0c6
fh/6A7bB4bDYlhMV7Y/UkDcv0vNYw2ZleeWZFjV9nBDWp0f55AQCUG1SR1yiIMLag5O/x47K0JoQ
Pq7MvC9JPcpfEUCRVdsh2yRZmq9R3qc+nFxck8U8BLkmhhXqq00QlS0dT9R1rvIoQRc+E86ZO/54
tgF1aUSyaJig+HLYBKKvoIVhnkM+NZufYZbrCGB2xkPqZv23M/NwvDHRwFjU72j0gV0+3JgG6j8c
IZniI03Ys/1mLfNTTe8uAX+ma5mOuNMr3GkBaFh9Fdpx9ySA6bwQOut/rLJApw/yOaATDZ08cGP7
nz4tSQwljSKuuwSfO3UeL2w9ys5lu8e9GaJDjzQcaP/ip3ywliNFTOCNEGIs9TZ79ggC/MSlP4P0
MiAWU02pUCCZn/WD+GmQXa6QwRi+n5734y8MMhryDZ0w+too/Oy/KjRm+I5cWfAd7GQTTySLFDcE
Gv3NuVn95BrjHcmIuMmgXTDo/lg4+HHmFngYunGFHZBV5Uu1Psl77WqorBKx3tiyfufV7CT+EsR8
mSau5yBUTcBTJs60+HWpA+2QuXNT50zY99nTMQ1L1PyB1D/86OVkhFLrioKqiyD8GlBk3Opwf596
0JZPyLq3l6k6qEkQGbCX3DyJtuh0P7ilC4VkIpG4iAxEC8481vEpBAYYjD0NBkIidsb+nGE8kcdK
nxXYr4gcbJtZXNjIcf/pVQTGGlgzSHb+d1kQ+6NoY9qrtLfKgL6U8r3Ok+qKVvpMu99SzxThjl6I
oRZO5HKIUzI/fCH0r8y6dAGkeBJLviE1oi1Z+x9XcGlOgIO1FxkJFB8PpZ7KUMGqUCLmDkOh3oG4
Qru7dZ3V6c2zbI69tJl4fVF2YdGwg48K30nuzGOI9m2Qu+X43GSJ8WygSfbiGJ16AQ7a9iNbbXcj
8uxoXM7Vn38107DB4XF2fGSb+18tCQevKm1yLMAqS7HVK7e1KzCIqTByOv2mR0kRYBAyWT7bYo1J
5LQ/FBWDIlY6dDh0vUK4qvBLXcOi6jImUjb6c4qoAJOOZ5bkC2IifxEiHYKBXMkh7zZ4gpCb4xsh
BaJ7AdU0FQhKqUsvsLIRD4mxMKJbWxSY2E2gu9/zlgqZ71aG+TOJAAVuYyuS73NvTFf0kMW20ZF6
DQrN1sHOFyVXTFRbE+R/+t8zEB1v7jmMc0Cdc6SJB6APdg+DpFGtRywlhOlDPgCoRV0U961Ym9qn
ONR7KzAjiehE2EuU7pxWTsWl6ejgNEsOvAA2NmpsaqRgxNzLQYPH3JtZsortSr/pFC9M0QIZuiuB
XhIS+GXs/iriadjZ9ZgrmB2lM2L44EohSw92e7PoOqWoGkoMF71WGHFAJ195T51EXnkxjjgQ4ROD
9RBFWGYL6SjfKlQSXyMn1Glit9ObcDrjZ5RWyrdaTawSSR8rrnyhZ47HuSuUGxxyFfzVTVmjGEhE
0lwPi9rNqh56FD6JZ5Dky9QZGR+wLqlyMatxsh1NBHi2RWTHs9/oNRqQblVD9sdDTl0pne59K/Ab
4AUhi73VmN6avipUzKyUCRbXbR+bHAoaOomA8YoRWySRT7a9FlaD11Sezug4o1zLZxpxSk83dFPr
r0NRFTqi592MTFefjk993ujmykFU4BkfhqJcCa/HsAT0bev4FVj0ZgXphZaDpU2IF3XQtmtfTrV4
mbE3fEINne5yWjd9uclZJRFAwHqs1h4eitXlXCNdhEpvWdAPEOjL4lFAcX01oLw9+Kwy21qhq0x3
ChchXK7GskZYjuRRH1f2QldbZc6c/0znbmQToWuv+9Hoal8NDciJH3kWLkNAqMSL8IpZRVtwIKqj
9Ju5GJnJ6ifwCDE+eqpoXjLTMsH0AYNihZD1XVOgV7Wg1zpQ1QkBSwwiyhju1B7JxaCMnXYhy7sI
cRRTXC+W5xkiEuyn2I9C6Tyj8JFWgRF77k09t8O1wWzy65xoMZUzBnNez3Ac8cRtZgmUPF9MCliI
zoK1yzA0qyqsNajLcuSdPniOj1guJk1bovCldHd4M5mAAGaRE+xqDYSYgD5uvPGACV43SWLez6M1
Pcu8RqgEt0G/oLJyJgL+0Og7OOM5XG3ASQS7S3qzf/J1SD159UC5rkDRAjqbV67Yt8VFY0sXHMZs
r/QsHbaI/RqB4eIaBnmZ4o0LNEsDouITxydrjqjh4fTEfHKPUgI14D/+Wy/8IDAAyDTTpTeRXVdr
97Yq8/Gx61TvzPQfR0Xc1eQAlI0WYgnAzP3XpxCjF2qcFoEiaX3IeROaHqbI6pMVWRuntF7AEl2n
7owqJKavkwkso4nU27YYztSujgJVsNVQx4GCgzzXCJr3H0TTa7eXOiym0JjC7x6mEKuymrurxsbf
6E+nlq1AfwFXAQJ06kL7Q0mzkTnx5+JcUDvb2sjD33Xn/LF1Ae29pblEDRWCCqtrfxTTmyyno6OE
c2afbaQZmU9J0kVncv9Ppg1ozaLh5lDiopt4MIo9kuPW1GfacMjw6mjnDfZmi+qpcyaDO16QgLSW
zh1Ink/wMK1Bh9zBmDuwXDZFljjTJqyB5J7+NscYKb4Itpg0B1EXXOD2+y8krC7u0gT/dg8NEtyS
Suo2waxms7sWYRnWftWMokGYBV8CX0kn+doYtqyC0ZLpIjTfiAthiHw4s1E+eXt2CXhAKjqcU4cd
lC5ucrMdJBIjbWmvISW660xD+efM2x/HRdw6REVURymSHi0aneZholeL+ZNMsDQY4+wRXRmo9n3d
bGjkWjcUC717bTSw4S4tKHK60sd4T9TWnaPl6TNzg3sa9Xrvycg926fQLv98KhB2py/oLXokhPv7
Xyicx7RNM5pJXoTViar2ROEebJnTU/HJhPPbP0q3xKUkSfujZHrTYc5J5dbJNSzlPCFv1DzXziy3
T7YPECNclfhrKb4ebFJLZPYgU61eDG9a1HHA2llF0uzy0CzPfdujCsjC0V8+LsAJgI5HPgBhVXGf
N2QTzqDexTjHvKSzNz2LxIp3Op7ud0Jo2X0URgkWFrr9ag6Z9dQMZMunp/Yj1d2/83gSql7gAhb3
lsMvGNeofocJeDwbbbHkcgpn9S3ORP+dXCQB9QVnvvNlI0v3ClUw40WTTRpfDnYy5UHh9uZjSKfm
WcsqDADLTKh+rlfiYuqdMV7nqHX+QJAVTKlOkfcq96a628yzVH9mvcQWlbiVqnpaF8VvN5Stvqqi
ioJiYs728+n3PP64NFoAN9Jp0BYa98ES6lN7rDXAhgFSs+mKq91EtzjV3zQYI2eGOs6f4KWjhUry
BHoJBZL91WpRQobS0jOUYST6Zavqs+vXaWXeuAaNs53D/4ENl1ZzzlPkk5FhmtBYpcpD/eAQAGy3
zYQ8EOZCoy77lzJF/BpzjW5jOI3xTY+zcWOGTfZyemaPjynKZzg68B05r9SP1uFfKs7IYXesIARR
3bkDOBpKy3pF0cv60oXJTCiRnSMjH8vkLVKz6H9SwKDryWfdn+CMnEfNTZgUWaY1j4U7Y5KswfM0
Nk3kCuNiioyoxafNUB5i3YMy6GZ1/uh4pcCSrM/ju0SGZDtVraDqpYEjfcyQ9V4ZmIl2gA1Qkr2g
89P8qLqyfYi5XWgDWnHyFccmD9lP3LjuOujP+DyWNJKww1KEbwglzdd1VGXZ9RhmtuJjB9nA3RJ1
CyXMVQptZZuAaVakYeZvxZm6cpfiB236RLtoyDYtRqXJnE1vrdI68QJtDMVujAgT/JJkXfzpaQem
gm2/FE4Wd6jDYK+1MCXFwBBvsrnrrin0C+gKGCibMBVWp1fIEeKAkoW7oFX5aOgPeMvx/pcVEkG1
ctVkENS0nfxLpkMMWzS62h3eJM2OjDuCQuHoN2GVoQ54euyjq4OxOc2JHqj3LS3H/bHheykRjErk
U2CEXYJAgIOne8a/M4f/+jH+n+hXdffv87L713/zzz8qjGuSKO4P/vFft/Wv8rFvf/3qv7zX/738
6P/+p/s/+K8vyQ/8Q6vf/eF/tfdD/P7/jL9679/3/oGiQdJP9+JXOz386kTefwzAky7/5f/vH/7t
18dveZrqX//8O+YyZb/8tgiXnr//548ufv7z70THf5nw5ff/5w9v3gt+Lmir9z55P/qJX+9dzw97
/6DwB3wXNRsKrSy1v/9N/vr4E+MfXORL1ACggC+zFJlKSgLxP/9u2v+wQNPYIA5QUOFvOT+7Snz8
kf6PBTpOqYgDAJl1cLH/8+Z73+j/fbO/laK4q5Ky7/jFfPq/3HycVBQn+UU2LeFFE/YgXFaRJqRF
mcRBXJeAEbopXUV6N5xZ/B/4j8NhaPgZTAEqrGRW+yswlzp2UyGaq/gTiAdb79SXxlYVlVuuaR/C
sRLPOvWsK2FVteqXfTmM/qB62ICmLu71aEs66mvccW/h+Dq45PbTYvZt67lyZZV28RRnU15cZRZU
ajwfVOvGkwNdYorsCn7IYkyrtaEPrvQR9FS+FqGmPco8gbGWYSu4naQDXikueu8xqaBD0fq21BV+
lOlVkyGiE5hd5t5yrKKQ9JeV8p/v8df5P7g4lvkn0QTRTdBBXnSoKkM/pLSAiVIRC3E+RP3Wmd1H
s3yOLNbbfx18+L8OtFy4B19gb6CDLzDH3BOyYyC0HF+nGkPX3PVtA9VNaayJ0nyILZc9imWnhz28
jVnWS+QODtelkX8E7YySRAxGqcIZmwivBggfayr8GC6HTrgxcXyH3dY7Z867IzbfMir9g0VTZCmq
HkrcN8R4oSfHEJlI4S1CAMk6yx1oJlOh3zXgH0q/c2yS0EyfVzRxq+04mfUqZ7OcSUfNw54XukQA
Y5FWIj2A63EIuOiKEu/aYlT83q5gEcHasL5QHtVHPzHGxvDRdqRuOoGFvnGjSI4rs8uLL02SWsku
GnIPs/JeqNcwhnrguGE7vSaVDB/MJhP3iqi86bJuNQwqh2yxeTVhEE9bE3nwetO0NmjFdJ6MLx3/
/ouFruSVE4f23agYg/QLA9c6Ll7H+r6cNupGLTQNJeHWtCfsSdPpoY4GSpSwxws4zNDxN1S9Okqm
Q45Aj2d16TdyUbU5c1gsK/EvKxXyk7HABHAUQuN4MR/cPyuojmP5Owms6ynuQ/q0m5cpVKbv9aif
0w/5uOAPx0Jrh6iNfMeC4Lo/VgG71Y7IrpG30ZDM8HrXDtxO9NcG/kl3aY+LFeQDJegcXb1RMqVe
wyZo7+G8z7sW4eec2E4R15YRVzhPtwimGmm6GjOTDvbpjXRwUHzMCjUaalMsI51ywP6TuthJZfiO
RsFUKnJbpF42oJiDmx8HZv0AO1ZW69MjfjY51B9hQi71QJogB2GDiPGZ6acBvUf22IOVO+6vUC/K
4dtUt1HpUwhDPLxR43wHW9pTkY/FPygwEF196xeNnmBQwumimZOs8CVsbAut2WJ4Tug3gkhPhk7f
nn7ig8tsmaPFCARxJ8weOHYOoAXzNPRpaPI12RwPjYE6nW9YJZv99DBHZ9qC1QIeQHsSGSmKtfuf
YhoQfMtn8CSziegHvjj9Gn3fx0aZ+7tcJ1St67E/c3wfUZB4N/YEjWT8FhY1ioPvb1HvVXRRKL4K
oBI6SDjN6dbymoXnUIn6q1lP8+zLzokMQIZjPmw7TAS5U2wjfTr9/p9MM9TkhSS9lKppoe6/vzkN
i8FlpfgGqjvBiEvsJk7mZHN6lKNC9PLGC9AKtohuIPh6kEIWVg4W06rB18yDepHbWbXOMnjjQWyE
TuYnkWl+G+SYX4Q6yGKkoaCmDVkR/6D6l9xUuYs3nIDKAEkZIdrTD/fpFBC5gZugVk93d38Kpgrv
t9jA1KnJ435lYTF4QYgT/fkoS8WPOjSU1uUy2x+ljlqMgbxW8aNU6++cShY+fSbj9fS7HGYmzPOC
xGHXoGJDd/Vgmzuwi7R5ZJ41Iy42it1lW2BNxS5sjPlmtLNoZ5gCB8vCCf+dMewlDCdikmW/EneS
wVJEXVh8B/tVxwzaQoUYHXe0WZGnquIs8Vlvyn1qTt4KcZXqCyIpypszLU6Zso7OwVCP0EjLI0BF
oju/1H54jv0p7qJGFaa7XDYyMQIEsvJVm4KATDI7fVCEzCGk9tG2EwZCY07dXkEHEbtMs8fVnDv9
pZZLbtYIOfMeIN+5Iuuykw6uJ3YYz0jbg6bwoe8c2tSIJiZuhPhuq91mti3uIyBgS4t1Hq7dXKvb
M7vus8XAPbgcbARRR9fMWI6JURoaIDAXidqGXuaVifr49xKOP0g6o1sluNR9gW44vZ1ehp+cqujd
EGlQo1qqUweLwUOhtLAqOuAGCqirvMWAVINTtcLIrk3A2NnAhFG2OXOWfTIqC5CiDQUjTtXDpgSa
3e2Qj6g0NWqR+Kpsoq9yKBpt3RoSZIEFu5RK0jCfsx85qt/wUUEVUCzCwxlXBePgBGnhc0hhN6jO
T7PprlIajP3OtsvmMiqr0IJWqdbKmpaodonivzFcGoVQfk/94jouC3gDu2ZQ1d8JKMRohw2QqwVR
hpdsIOiq0hL1pvk7qkGzvvNE04VongBFonZsNjnI1HCWGy133Sc3MovB70aCnp1mCmu66PQCgMBY
zF0ZdIbdVlcdvujWZqoowHPie9OqwZviWXdHA/dLRUeHKs6FhydGRQ9clKkt/N4R6F+OXh4DeR8z
r/WnUVioOhbynF3MEUVmmUlnIY+zjxcCwsF1ZHhKLix1Zgt7en8VRlKuYVEPBpFsFQNZKkWQFpm6
wqpOXmOWWF1506jeeF5q7qYMxUB3EvVFCnnnpulV/XYwJAnm6cX9yX2xMM6AeNC+BNt8cJJPuhV1
5QDQX1dL+ydNGomuQjOc6Ugd5HjLeQpsk5ti4dIDsz0ITEyvHSe+PoFXXJNqwCxA+0zawOzwnU5W
blhN1zDwDHvlYs4YJJmjnkn3Pn1P0DngbhEKxVFp/zjtZSaSaaLwZ6eK9qbpUxekaFqeAed8FpmS
SsEJBqrKWXVIWSCBK1TyZsoJtWVvzFxWNPsFojShWWwmS6ClMRW1d1GZqr619DbZuM2Y3Ond7F3U
SYa/RTG15QvceiDwKjponhabkT+lZ/spx+cpmxxzMGqLOseLejAhk6dmSZ9xueJ2wR0BbRqtaDV9
rSsZ3cyTp1GoTV/HXrXP3K1HfUPwgoSpS+DOyJQeD651emOeV8X4zEJbsXa5Hlm3JfipC3WKrJ03
I1vrJIP921YQ/4Cs2gH2S+VNWwk8zcu4OccQOl4ZPA5dMm6xJTz/eNy/1D8nbQp1THEIGhWrXRUV
qIpiApV0ep8dgfSXt0ZncDlcqelyvO4vwLjTa+lIvFDHWO/XRiaxRmsnhMa0ZtC3BT6bd5KEH4t2
lc5tm0pc7rA9XcGRq8xNDq97jZoXPqtdahUyGNP4u+7MzhZ/R5Nqtume2bLHyS7P+5F60nUDDH1w
68ksKaq+pzwgZfXdhHta+7mq9EFijVl/ZnKO7zrKuzQnWBM6OO/DzkhUmBVu68zNjNTErZjbPIFR
YTw3k2o/J9VCYsZK4vuZL7LM+H4MQ7N/OQxAMaApexRhFZTd2hECAj7mzw69lw2NEk5nPVPLIJ8y
dGbAemmBQkq1+K+ZpW907oD82ZjASrHs+gwg87MpJ4Om2El5gd1xcPOWRjUCEiO8GCv0DqNmpAil
1LKtfJmM4Zl46rMFiSk8yAqkftCQsA+2oRHb1AU8Jl0vFeNByBF6nJGODdGGp8Zetqt0BTnhRZBI
7qIkhKxdFHSt8JFz+zag6zTmOIKZydax53h8ww0HRTmYQX166zXYim4g1OM6NFl2rO1Of7tPDi/0
fynBUByhgXAoO1EoEZIigmd3Bk3eI12X7ip3Qq4POYxt1Zr5Fz0UKSoIunmO9nB8lXFWUOb4KJkz
cQdXWarNLVUJukHCBVsa6IRgL31a9FjqKkOi3OOY3l23aWRZv1RDzk/joKXt6vTrf5KB8hAA9Glh
kh9x1+wfJpOVhWM9wPAQZpk80fO1qLZEDtwE69nt2m43zC6pgmr0awyUhrcafDduuNqUPjeyG4PU
QjF8F9YIYJ1+sk9mx8J3iBIZ6jGgtA4WVTLVam5HERZmkTZ/FZLO7qardO1LMijdvJW110brMWmG
i9CbjOSiJrmon08/wycH+sKToHJNE/yYmDIpISqhThJRuTYbnwWC08EUnctHPtmstr70kMEfOcsy
3P8EpYs7josOqS8dL6p9i757QJjpFL5S2eOZ6OXTwYiiqDhATsQY8GCwwvZ6uoy0IKuhQqs0dd9x
236TUONf/njyKHAya9DuuaO9gw+YoW1tadGys1BCu4iBzeLMkydnis9HtH5uQ8R2IdBRNqTtd5jd
OHkyTCZCu0TiduK39SyxtB464yJJqu6bjcikfoHzkLeaci1fIMBp7UdK9FOXQkA57fN3V2jU0+B7
/y6SCOco1U5EwC8zFt87PUELCAW4xz+fHOodoNh5YjBWy+r/S6hAVdFyJ9yJ/Ryw6DrpvcmHpmGe
OdyWj3lwL1ElpF4IRhKgmHUQmeVFQ9kjYhSFlnjQLVzLRO+0Z6OKnWvi2O7MTaAvV/nhgBTN+AyL
ESHw+f3XauJM6QiGFZ88oPTrsVFedR1LEWPuxDZqx8hPsDG4ph+YBVGO9GGP7FbqJ1hbr+osmS+E
BLtsZW6xszs32jRuq/se6fFFpRjXptcj7p32XXsm2P5kn9tARYBCslaBBx8sVX2uRq12QsWvSJZI
S9tkp0zqn0IQl5VKl5Q7ZmGjwIvfn5y4bxVh5eS2QByty3a2YpDZbb8+vbI+2+AWZD1kVandHl1o
Mw7LpkQSFOOB0Fu1ow29v/aMRaqgwBLzzwdDsmmRXKDDh2X5/iuNs6UWbT4pfo2f4XWCc/hF1VFL
MqvIOxPsf/aN2OKo3nGgcDEcfCNEj8AmAYr3Z8tF7Vxru4u8L8z70y/0SfwIvgUsKsyPj+bM/gtl
GAi2UGxZwInTB4T67aaa+zgou4exQ2VvSP5UaAlWHJg/dGMBTnwIye+PaMGXrcEuIs9HQutn5ljf
Wr0ynlnhx6sCmBDCMEBtP5LWg/NG0+BFTB032SBQs1QVJ8Q1cNactebE0fb0HB5/qcUPiqbKgvDm
hjk4BESKkJcCtCJYoM4rIDGNHwH0PnO2fRJ1UsHDqI76KosdfsD+xGUTKgxVuPitDJ3yo0Vh0oeU
E13iZSp3IjUTv0vz9kHNovRGFnFzZaVozVBuhhoSYcSUpTZw7lb8yGTpPY7gJb6Y+py+dGoZnoNc
fzL9QDxpykM/XRocB6FePlRGUngsqw6jCb9B3xNOSS892rGh/vX09B8vYaoFaLkhKUZEDthvf15M
K6QmolEh6VQHNnRJp29S7CIojXZcrr42ekxc2Vv+6WE/iST3xz14RzgZYqwQzQxwDAzXVmu8p3WN
ciqa6CvHLaynnJ7oNkWUGRpDb996Q/ZeZN4MbQIKyGbo4cZOmazeTz8X9xwvvH8p8WBLa4kMBejD
IRu3sCdayh4SvbYaN/V9N82K8qzWc55fottipY9zOeADokeR9hvDz6QN2iS0AQ/iQ1TfW/VQokLX
KupNade5tUljgUoFVVz3kTafbe748LmzTaJIf0mtdkLUwBlbutUDsnFExp619kAFTkGlzpruE5bE
hu/WYaoELmrihNCd12aXA/pk1op2FmLxIAdhk1jzrKWrfswMkgNpq786q7IehEdeFcxSinuKVKnu
l1Fb/hgqLemuemEtvopWbWaYZhijFfCUE76RkuV9nTtUPLlrl8ZtX+mYq4AImV4NGzri2ms1XIyj
cIaBjSFhfUXtsJkCwPSo/mRzJn+MOmZe8H/E2PKDnnUNuKW3cY7pJ2ImqAT3oFTkr1bNwZV0Y99M
aLqroltHbRY6/jSEqVirQhBWqVU3vVoECw+hJkpfjo7RbI3Y7CMOpcqsg74z9Amw2ODdSw263zpu
qsoIuoGYX3MlsqtuTTLtq/2AOnFV6sZXB5/Mn11X5/pqtAbzMgqHCnkyaxi2ZV3iaqupteNTI2wJ
PfCiBLLX9fOPxhD1qw29J0lbAzvuOtThvIykgjoRq99KA5tsrTCcYmOVKZKoetr2JsCC1vR8TQvd
Bwiu1FLhctdym7ixiQ8CouvGNm6T/KGA5PzWAdR4G6fi3mhEetEmdqut3bBofzWdrv3IhqZ6DT1l
vkP6rsogvfXWT1eOwGZR906bm5qOQrEqdYiqgakMVXcZGqSOQaHbBQ3yKOqftEE4vZ87nfZSYjLE
vV86rB0nrb0xQOG/1nDBktlVaA8WSB/ELXO/1aDTYRoqp3tbC5V3tbUnsBqaq7z2yeT+SOvWhD/n
RvGjUS5d72ns4KaroTTtwMyk820qXadFwKWa7xy73CIFD2xf9vZcrtUkKd6aJkfENQvTcggcN+o1
n5UegU+37PARJqeu484SadcSW4PcT0e1vxmmJP+epYW8yU2n/561U5VeOFJLLxp4gP5cjjbrU9O6
xypNY81v2iSxfOqxEwe6MWpXsJZaZ23ZQsdG2KjqeGNro2qvY09Flt4GCVKhbRMCXcdAOS5xC07A
QcqmDt/NcVYQKMbqZAqiGVP0gPVXIBRSx9sRFS7b95zZerQGJepREXRaqqmORCXYHN0236YiHX6W
XQpipOk02Ia1ihBbpZWUQSh01S95kZbVKm86+N8KjcrvwsGfED/IpBVBjer0HHQF8gVbzHGxrKkl
ojXrEQB2cZWoDb4YjQf6dacMVrbswwmDjbarEr/QJuNqCumsL2Cx4XemOeWTJsg34f9ZUgRI9MhL
8PCOs5r1WMI5lEXyq/I0iWWKqoRvdhlV1yV8ZwlUKvS+qVU5vJngxDkiZgrePtUtSEDU1mBJJ6R7
VqB6orhV8qIyA4Uy5JMKFvpNLGUKgVxQB1CirHDB6PU8XsX4D7+ojcR4d4it7nbWrAlm5WzpX50h
Du8STm3EsbtEPFAQmO+9KcrhWQITmfykmY1pC0SBGxuWkDlcNq6Z1HzyVsNPUCu927Kr8h99p8XD
SqazXFt1CoEvShR5P7eJ9b0Z8u5WlTBL/Noc1O+yEbmz6A5lKpXxRfS546bCqTbJfovWUl+nVNWx
PDa76B40F5adSmJ1NiY40mKKa1ed/aqabXOl05d5kCgx14E2DmMaoHPgXKK417crszEhSoo+tFeW
OTTyKlREMa7UNMmfIkM27pYql/mk6T2nnt1k6YPqNvF3UjaK6GFouu9gmbLXZBL9o6kP47xDpVSH
2OhQ2lw48/0rys/hx/FTcKpzULQO7t8+WuT4MrqGEv6uoNK9QvgzskfbmPM3Dm/PvVaR2MMXqa6r
H70dZvEO74YGLKKckNnv7fzZzRFd34Rs0/HOjhJcHycQbvqtNpRlt8E/HhWDRjUQ0ITpjfxdOtIF
8UGTFNeYnLbXGAq61zIaFdTrogZQfKuZUH3ncpHGVooUvU8gWvAMk0ro79SDS3wkUxldhW3WFZci
1dHiD9GZXKVeot30ObRPv7eMTtvpmFxwVBhhdtsJoGIrkERgwnBJMns/pjaZAh7i6FxBsHC+COwz
bB/g8Uh3VZmgOSPpj4LqSAfpsWia8IE+aGjw0uibbGK316q10xrxs3TnVt+GoHfaFGG2nNe8jCR7
bVJa+pkcaUhGCjepsbwWiF6tKlbftIvcWbnpbC+Og0iU9vcmdoqeP9ObW63m8deaiOOd1ceU1FxW
DIZ6o9b0/hy3s9yqaK08ZCjwJBuOgYQIwimRSCoaY8j9IXfCHxEH7MtM4v7TVBzUaCtI7LQdbanf
9bZepYGJ5bK+5lpqbL+ku4SdvZcDqut6SwHGMluzuy2k6b7pzvI2is3F4dO3cO5GTaMXO6phzr8u
mxhZhtDB0BmmrLKqVaW6jSbTS4JktHp1izOkjHZCG7y3QXdFcpE27fjFZQngPBznlXeTl1qxKvS+
8PBnWgBDnVWatzBeJ3ybIV9KPwL/hkdTrc62n2WzQCZPs9wCzmzfhJvGVJLUd2KKnkieubm4DhPH
+2m1jvxKFdPETDsNnUfPndMBf/E0h5/ZNJinGlaug3TwOlb0YKL/pFnSeJ/GnLsyJs5T0EEfVQzV
ndHS/FRxOWpD4en1yvZS/cbuhHerpH3/UIdxfGOjYHobx5ozXZaIDj/pk4GmRWFo40Nbtl7kj0Nq
ohwxgGMM0qmbvhHwubVfo2CSrkJVckmoWpINsGzHCQ0ka+juoynXv2b/l7nzWJIbydb0Cw3aoMUW
InSkJjOTGxhVwaHhkA48/f2i2mxukawpWu3GeldNEgHA4X7Of35BAji71LaWdlxOrndXkScQBfa0
MM0WeoxcIfijGFzt82Qy09S3VThwH4naigwOTTw0m6zZmTlF0s6yVoOA3X4hjsbUILegnDB3HrNp
+eQOuipiZzTn7InvQ+ATNmZpG7UOO1FYZpr/vqylqE6EWzTVuSIXcMYdc1qLM/4APTyVSq96wg6q
ojyW+E1cJ+yejKjz5OREGkWEDE3YBf3VwReKyANZl3UinYooLjnJZtyb2jr5e89s8u6k/KI0wQGL
Pttpqe4U+2DubUhP0zoSkj6pD1WvFc8E6QRk4DBPINl70Gwn9DDG+aC3eDAT6+LMZEkZJY7icgyy
MlFOUa7xNAflK4woJNhp0OofndrLXpxW1ebJRKV0apVnbLFTduTMlwEs8JGl8tB7pehhnfrFgQC0
pTj5pG1eG2AyxlRY5FQhjI2piRfMYsdwVl41JYM7eDcKmgxgzOSbOjSlT4lmBYp1vTqadymVbtSJ
VxFBd6lacnhDiqmJekVoQRYtxGM9GbW3+LuWuvjbPI+Zt9tUlVXkxzhmczAnBx5z0/rij9krUn4b
1cmVzAz9zknN7XZxiAyxWHzzK8el+sjH5CiS6NbqsbUWB2ykqx86Q4j02Jlp/653QXMPN7tMk1pf
5L5d5hLeAhFpUzh0xqyijGo+6aeMKTrzAKQi9jTOkdPpa33pt0nLkk1PjT7pRkUqodsWQ2wvVAGh
vjrmtquG1Rt2vVuXqLvgpDl8YVPJloQWYyKeYKX679JGRT0onOuE5VSx7duL2D7ClZd3Dsx16yC2
FSkjTutl/VguouwSX6/SGdfPWcowNSQ2FdAY7BU77pW//3+yrS9xE4TN0zpUUyFVISZK40wGExOX
wfwNwvk3I2cgDZyjbooCaC0/64jLCm3bbC6cAavTwUIev03CprdbBUQp30h5Dr4D4LzoX4Z+6k9C
n4dT1an0u+sq8e9RHUwadc9m6HijhN6GW39BkUm90Ju+7jOGmqbYd1o5fPfKJkVRb5Pp8Js++u+6
6Jtem0EIIvWf6R2OlVJOWyM3TisWYlo+xMtQDH80mumEjL3N3/Ttf0NbI3XrxgmDKHWj6P4El2LI
Y5adDYxku4yJ6fQaDkptC8iLq9S3VJC45ToNW6BRyw+l5nf3cg3sZHLMGcf6DXm7SINOhpVGBkuJ
/5D9myfyd0ALlmg3OBc6Cn4sPz59KJp66w6Yia2k1kCgEjSkgSo6nD987YGsHz2amnb9zQr8dWAJ
YxQTWlxb/msT8+NVvYzTkS+Kq1rtdNaUgWVBORZYHOJwvhs8pHm5b01bJFv1O3erX6/N4r/xVD2d
SCfGFz9e2yQaoPQbrt1vxXpqy8U/kCU0vA9m85kyOH1QNeDAoGn/WmLhYEsMv4MJGUNt5oI/Xljl
GolIi0Mhoy3TiX6nPll6KpMN0FOEzVq9MQwvfvOkb+/vR9wI6isMHEazEFORgf94Ua03gmrb/uQA
F9YJEQudwUbx0zq5uPB//DYC4VeUkI2FiCbG0TAlQFl+uqCeT0p2UCEHrW137YjQMLNJjd0UNSZn
mpsasadsTkqf/tumIZH0NFA5xVOgy2a3QdI9GWqCm2TngYgW06Yq/rfbAJRoUFegeOBqNOs//sal
mP1OmCqjCOnccCkByPX2Igprp0vj2z9f6/ZWf3oBLLLbQr/xCH+Jo140vapV40GBmtv2QlBYrx0K
WwuI+Rb4d0VjYGev06a0DPAIS5UQBwgcCv/5R/wqtAG+Qf/BAJMUI9qJn2YccOscN7tRSsx0HetT
a26uH/Uit59ro1+eNCmNTyqdtypuOHYwNrVMCiu0Ff43TdOD37kB/w3O6iOSZFRA+ixk5j/jzP6y
6eeWr3V/ShbmojcTWW02EiAKjG4r/cdatIDatej2WSv9sJAEIlWTJXdySudDXxTz+wz+l0zdkMb/
/KB+/Vxuv4uREyQoFC0/c6x7UwXWOrIyiqquYrVBafDIPU6yzNcO1SZ/xzf8dTOC0sqc4ebqcWNb
/fReRm3WJQuRWXmz+K8r46kwH8ehpHq4tQTZSnVdlMCLFmF6/9YPgU4Epg/KAFbEbXR4exh/eQnu
VBRWl65QW5e13/c4beO2T1LIv36krDw+OEQxSCV/Yda5brEZN6qhsDf7pYRC/dAT4bcjtmI4+pW7
/k6B8+sOdBvjYfjBCAwU5+fZQQkuoWkOR9ok++zewTopborGi+wRktk/39vfXAqRsIXC86ZhQ7L/
4xOca7M3RhysIQFNW7yNwy1MGERwk6n6zUDqbzgCXIHFQn37p6Xb7bf85W1lHlqzWegc0krUZ3dq
uleEPFXHLLHBV3/O1BKmJMRe6kDTD8tm/mHOeRtDqtSjbgQwnjysouweUqWctC0Bokl37mQjLgei
XU5ESvzOxfhvH49p4VfDQYs44qfSbg4U3M+MrwmwqvjOxGg+G+1i7PCB2o7//CZ+3VEYRvOuSStj
q/OoJH98PDP6uBK3OxExnNbr+x4nCB9XMam+FYIoeeRpc/VOwmqBW6KycUvDe0vMnyVOA2PSb72s
I7+GBRZbjCzMx04EWXD459/4JyHih7MAmgQGk9iqUYAi1/rpN1qjPqSVvoloYxy4vma5wuprQb4R
RBVwtYozbV6rvWs0YtmPysRjAwLRAEW49NJYkdClkKW7PaMKtvid7GSLyg/nmIVysoU8zuRHu8OW
1ex3cylHUo/sNDdDE0FSFypsaJZT7Vj9darzoSRFJFPJkOlCHbUp1Zk5aKVa7wZlTuZvPpQ/h+g/
3TrioNvMmyeAu+JPe02a1rSrbUrVRVm3XzSpqbjS/fIT2IPVxps/kSgAYOiVcbnaVbfjTL1l7iFn
vCLsUSu+Wi0px6RDe8/D5BXWp4r5wrOVF+tXYpdBC4vA3trIHXn1IdXX9KmoWxOIgWRgHKJULgam
ibl4/ueXetuhf74x9tGbzSL/w3r6x3UnSW8oqTdFpOk0egSUelHXr8tvuJC/NhK3pDxMKbFA8Kki
bzrzv379PCk/N8h+i4op7S5FPQVqPzTrIMhDsPt9vvna9mHt0wZsO2/qQ+8X2CXkU9fGc8dEMxJE
q2txpkaU2CAdqZnMviq23zCZfn0aiN4gyDKnxEyEVMoff6YLtm0oxngRkxu1z6aB8RYNXvJvnzkf
Otugj6rr9iX9tJjARJyCjxUQSXgZIDiEgWjeyDD8zaq9PdQf3y2skJu/283i/Naw/Hg3Gv/dHLCf
jZauEzFRc0aITYhK1nps2n2RKQzMe4O4sUHZw6l38tLZ/fOd/lIfIBPgeSLJhvxEwtRPq2vRm9mS
G7/ANlttN9jkMngozS5MZ7MZCG8kWFkzgr3JXPDhny99e4g/33xwc8Hgquicf5YIYLffT6R5M09d
5BYtKE+utwyAJzYd4xHXkDr65+v9zdK5daF4pGAyRHv+08NO+cqh0wK2jF2pH1Vlf1vR2P/mjf7J
pPvxrm6ibTqhmzbzVpH/+EpTOuGxWmcM+9zaeS39HnW5CG7Ifk/VIJJiKLMyHsgXmSGMTg0p7EhH
1w4m2AK2BAGjteb7Nh+mr5ptVGNoM0A8e5PdTgcmC9UrbBL1JdXExD7QDqDqg7lsT/DXzLvK80Zv
Zy65Rzj61lpDCO7sfcLrJ9CSqSTCPN74plw+Hg0/dKkPNWib47XTfbt2eCxg2Kkz42807ZmI2SL9
7leWnA+oZtxsVy/KChLmsCkqXljCVVxqkALi0SajKAF4ru04KLPM3nHQK6wnOalezRRdddx3nflI
T7K0Ly3wz3pWZrnBMlfzKBNo14o2ZVCVETbdSLRUOWfD2wYdy4gFNqUqLoRAYJq74Pb7sdwCKorN
au81LfVGTCjJIYgHPpbHDKKVRUDt2H0NkL+kB2EihXnvGDUfHa8biRYXYuv/u1v8K7+T/6eLyQ/O
J//oivL/pd8JO9b/NZf4xe/kMDXZ53790e+Ev/FfvxPT/A9NB45RkP59WrG/+J24/0EhyH+nM6E7
xt3kf/1O/P+AJuCghPwUa3gAhf/1O3H+44FtAG0gpDHZGo1/43dC/s1PG9BNTIxl0s2T4nYlbC5/
/FRbwNmpCQKCnHztE/W0IatnQabTgVGpc7DMW+LeWOs7f2AiaaZ3syP0g1fjpFp4wtrh3exEJehz
XJT1h5Sh2w7/crA1r4CUvCx6mDatteMMXBKgV+vaWeZ4QKf0+eaW+eAVXndyNyxJx7b1Q6dy30n8
/jZ7+3pKP/eDWSVt509n3By2B5AQCeaeWpHZN+Js5pqWdPlgMMj0VXCiRM4eVNaCbY+Ouccs6Th2
aF2gOD84WvCpWBvGut0G+VBdNEOVoWaO2l64+Bikk6HtZk2zrsq9ed9qsmdk3GxtnPopqcdVWu+F
PpRPys0oD6eg8F8yGuhEp41MJN3PRzX76cFyCtuIrSEH3e/hBZsxDGH9pdPMGhlgq710PvQuHKVk
w2GTza/lQI1c5XgHhzkV7cGfenKkfS+rQiUnfTt2XqC9TPyJ2+PsxoUJhrCSSR8dPWnUljL1g8R5
zjVipjHDNERk6HziXsaOs675UsfZ4Ngq1ETTvmEQvG+8VksEW90ngmwZreCEO0BpsbUhdGevfLaz
2cYhtt3g40w+E5FVL7Ig0bhRHOnTXLtAIx7CdK7qlVy8PE/SkVdn5y5DcpgOoFCTQaJh2PkGhmeT
Z77OyB2RFK7YppZyPaiu+mqt1ve22uCabG5SYdb4B3A5UL/QJhlB2JDXZdvORvdoZAfk3jUuEviJ
tbJiNFeODXO4CSd4T0zr22qI4awoaj9rk37GniPccBzA+nuw9puEgOOv9vOatc1xmJ2vUpKHpmnv
ytuOppd+acvsvuy3faP0Q23UT33gcQPVyFsFF3iYcOz7PgjXDvt262/VRx25mbDxG9YV/YARkwzQ
wRaZz2bhV/vJqIMHzoLYh4WgnD5Z00PAUXTJOqve+4Ym48bpv6DaOmyNpX9WgWZTboo+AxE20a/k
s94cKZgCBoqMp8NqMtePSMP45yy91HbkUlYXGIx9opfycZAVdISl819WOdSPaoW83cxwD4x50Q74
TM93QY88gGLAAiH0oKe6Yj2XDaQmle0hrZpHJq1ZUpi5nlTYw31gak30gjPml6kDpuilnh7docqO
Zlr5b7PWWtdlbqG/FFM3R/rYfSCQ6d3DaZkAQc65aOTMCafZ9WKCFLRIkm1W2MVbt9QtIlRp7IPC
8uPahkSGxPnDTFd4x4QyI+qQoWB5m2y19Fahspz84sn561phKhGuPb8rLVYRTavOVjHosx+1NuxU
GrlwzIktDCpdRHlr6KQYtu6VEUT2tA2dujgDzTq62OZCxLf7joDoGSqKR4BI8ZyL5qR1lh5mYCuR
FZBlZY2zeFpu5DSEIs2RYgGH3WCPDyFcj3EN09Kk2b9ulshjS3nu2Z8Wea1vnPXgue3rIIFWMuC5
Cl3DJr5wK+gONSQh5WzqO8fP2vtU6pdJX9w9WKY6WpvnPeXIs8LbNn3q2PtZg3aWOGXtXeU4VGHu
ss9mGpyFMlkWHCln/4AT8TUw8r30mz2m/ewQ7nz0G+uajnxvw/IVxYoFNRm5MqSPsJ7gKiFQmePG
ExenexSaPYXB0CfbFJQJISJepPzSvaS9EzMn/i59sExu5zSvfR0FzULMuag6vLWZ5OqD+1R3df4Y
NJuDXXbJXJhgn51yLbyqFcKgqiuXB/wyiwOmPt2Lo/ck26kYM4E8ElDoYLl8JJt2C3uGtKXjnJq5
SrbGeF8Nna3C9860UXakt+QEoakKjozhdTA6N38RtarSsGn08SidmlkxUoCm8BMIJ12kM9jC8N+3
19icvQ+qafjn/VxLkO7wDkjQi9ppEDz/5moOSw55rkoPtrO5kbV+wxUKgsXU1Xs+OnXIre11nieT
08HBlG6V06sT1PFstbMDEWZYWMTB/FD0EAqyKUMYPnZJMY95Mm5O1M+LOomU8aNX1fDIujqEtnm3
MoQfrUx7MOABPKQSZ/2OmNQatys/FefSaPlhehl7Q/6gpd37YqmcaapYE9eU+ZuTQYKz85qbZPeJ
PEhFpgfHxpxYPNYwzveuNkByWWVMs54wtbbuQIctnL2s7RoUhvo4Z3I8VNV29Jei3DuigKow6VMs
zG46AZEnRqUzeL2s/uCGBb6YfSj8ztina2CGQg5t2HEE4yJ/uOHrYVF3b/OwmqE2ds8Eavmnhr4C
0hXnJmKO9Lj0+bBvpzplD+8XDN2bR6xoEgCt8ZRZzb5uh+pAqpt+GnEAeBmNO0y3l3jaZkhRFUGb
wi70pEVjfRmK982HprnqqeeFRTs+YT3iHFLYPHE/ahijlSJmERoHT+rBw1SiMcQ8j2wz27exbi2Y
wWZmsNMbSuKIW3D37rKkEu9evQ8dLSv42xAbLL+mU5iuGEE19xjIf7CKfG+5YyJtIj+wciT0XtwH
Wf2tN72YIBfODZF+rXgWEH7Gd0hb/NlCLcgWsfdytzx9k9q8PGU+B19a6E7kQpbcb4FQl1HvmFzO
rvxEsNGMl/nWpwn2VFueFGw3QDf5od4yKxJLB/WuZTWpbNqxrb8uctyto7Ffc+28dcVFlW9ZzYFZ
vAVjdec6FdPOIbFVu3eKgo9NWE9gX7gZvKp2fW4K5zErvwQ1rJigIhkKo/5ei43yGqRkwFrHsp3e
zInDdR7ieWzvUVAdZD0jwsE/TkjlJxj/sy9a4xNiEv0kG9B0g+FeTnqtW2SvNhpFTOndJzmL8SAW
5hx+bz20IJYkvibabOnJSAJCknd7awl2rVud7Pxtlc5u0oN+j4//51JV9/pgxlVnPtNBvXW6ODn2
dDeM9n3fyoeRBbMtOdyvPmjjARFRghqvT9KlXRDDO0eNspVUxDWP0xnOPjYj2V0lssPWQedhVBjp
/i2roW4++SWUaJH7n7RyMZNhYLn4I8fD3GLKIvnWVFjqcHw5ydpwLoc0gf/pQGtyzcNSNnuCtt83
2UHQIfMjSlX6ID0tP9huY8STlpKOoOxnVBxwdvV1Sjwrl09dz7/lyi77mmv9JyHmIjHNihO7L52z
M7XNPpiI2fCaNcKIOCUiWVzrVfsuAu/aOwuLC+q1JftvqwiuxNAzXBZxMIpdefOclZadWHk/RNbt
Z3myf6Ng49/Qo6yTcX6zNtGUWN8qY+Q9FnP9xkKrmYZ3r1W53E2++7WZ9OeaNuaOQdt3qrPu1CKS
erN667HWR34VTKpFiNDVnu3aePQJVttl5pzeG8PyJIXxBCq679kMhna9PURrNzmq2a9c6KDrWfsZ
Y63iGTWvOubF9wmqqFn7O6ZozXWrqHrQbESTDWdKt0V99ecSZ/2uC+7rqsS9YKvlE9/Ug19X3yAA
J62NSrXVav04r6VKIEZADppNy457hqkXKx0WRKy2k0g9O7fDUG4hHOLnUfOFjqRsXT/A1/O+II/x
I9Eu5SVFaBnfMPZQrpgtudIfYzGTqg70PcUGmAAAglXB+u2bMChzlICue6+v25qkJSIKkYkjAsHu
0raleUenNCVjW75PafoECpm/p724eJz0YzcHieiowl1RyXNNev2OE7mHGsNvNFoA0HaZ7M+wlc1D
vTDuIdVDO7Y+jMXQgPwdFjcNn1cs8ozp9otGQoAMceGoz2ZQzeecuDB0PDdf8N6ZTu3S9c9KbMP9
nMJ+BHitX7QVQrLryXoMs5rHwVA1OHJayjPC7WyXgyxhN6kFiUXq2EQITPDJ7/JsN2ZmGw3s6ftt
sdtorguCPAZ/DrOlbWNQ6elEsFAFVm5+xskm+LbyfcywyoqnpgK7LCRh7sob9XDRxbvwSwvzpcw4
MndvTnU7EcSceVN/7PvM+KAMd4uRIbcs0qD/aqaz3JXDem4wiarCpjSCDz34RzIHGgR0ffROWL+I
uPXrNfH9bQ29el6jiV/1EcYYPO9FOt69EmxJ5mJ4h9Ib7MPkLnU4YxGtHXzTSKGrr6/Lqow48zpI
hVjkTfdF0MHlLNW7wGy4iSUyCxRncpVXvAPS+76EwtZX3rpf2SmTsdO2azkNQWxsndyvw2Z9Ag4y
d5M7LifjRgqMfJudmBgTXDj6DIJlCfFxdpd4BGXaTc0gT0MQaKdgpivGweODZ5T66zKbRuRgO/9x
o9z+iPKYiceGaJXdvd4bPlA1rLgpagVCAx1m4UYAidTPqZyG2GgaCHReOlwrDDhjhSrrXgYmUj2v
6P+YrXGJZFCa194a97nRPKngtWqEZoZj/dFj2vXZEDUpj57UOMlT82BqULK3Rn4NmsHeL2sWdGG6
pkvYoVvbe7qyLgXJXtirGvYDnPx34l+dD+1s9NBOoUyOfGevq3njWTtuc0khYe5T0fWkKWnOtRTy
peidm97Cdo7MXGtWa/0+1qyvtFfxSkTdya2mKjQHSnkCW/2zefsi8d35WBpd+ThZuoKCUBoxnKEH
K4OYBM8xXqy6ubSeo6505+pBzkaQjFPzNjvEnc6wpC7dXI6IK0jB6KtsOXuMdC7FkhZzUpdOirHq
VsA7XLe7Clo45yy1/oCVwp4TZBOoK/zZtO8Wo0/f/KmVh9mBRZfPqbMLWo4cffG8g0djGHmeMMLF
JRgX/eJJM7iXdCaJaGacfiTHwX20smA9SG+u9+1KtRs3cnPeTBmsj5inmk8Uas4Xy+/HO6VP+UQR
aC33kj2dnUjY37QGYYRV3xLLOplIpkaPtftVSAwXugfMzr5myM1qSSbmk2jHyHcP1th8WTnTT/WG
41zQdvUh8Aa5C4DJKTsXQkAC6WiPGL07YQbG+hHeXR5rMmu+siJxOvIhZNRwXy/alMe2VmxPBeFN
bzz44qwsr/xup7bCBah39n4ZVC94b7CxFvCwpb69mFjFYImRqo+iNoK3ZhnpWxZTvqs5b45rahWf
ehvm6BakBtvOjJ8UJmF1e1gnIy5bDOXnSVbfWtJs82hkwDmwLRlbGfXTOumJJiCMhKlvEXB/8wEN
bTcbz6OwMjNxfU039iOJqmVkK1t7UhS19HXoi95sO9NK6v9qes/wsGhCoav2qXGb9qHkHvdVS9kY
4YdWXlbLXhCbNNK4R8+lH3Orhi+6+rIWNOfCuJqqs17dvKjvVGUqqgcDqDisKlv0UbOky/OkmmWL
LS4pkla6d3puVB+1zrCPtaFtT/Uw0JkaXtUde8tvg1gJ7MHEAhMgJLzee7C30vmeToKJICUxh5gP
C3wZSheA3Cm8M7ng+b418UqNpBR+TCNqfsHmkuwqlWq7klyXA/tSlzhSs+LV2DyahZaWqcDPavHa
8aR3E2EEIBqyPLvI87SIFj74kgXbQ01I1Ye2pLeoGzmczT4FsqG1CjnmAi8mCylzI+G7fZzLla7a
qLZhb6b+Z6KpjvMUEP40tQQJkB8b2QABJzFhs25VbXfNukIdMTk6qYKGqdDOjbBe+t6IbInUAEu7
3Ug7MmVD+ojNbnewbwpa2bRDRIAknfuGGDTo+3j1t31vX7sawXlecUKm5iN3cTSd8c12PWQkdlJM
vognVx79vsFo8rYM3uRCEq9n7OuAKNkUw9TcD8flLqN0fVp9b4gdLBQcohxwb8HRhWOdFN8icvKK
I2bJGzNGnFEnPdMSXX0sK/cR78rYrJcd0qoXW6+TXKYzo6HDUn0vBw602V5CN3efnG1oX+gM572u
/D/QfKBR0mluZ99BdzZZOdDILLezK1z3FJBlEeVFsfP17OuSie+Wsa4XOy8PzuosEewLQtRMxDa5
XX0EvSjDDmAxxEFUhIG/7h2VN3vHD86IBegVhXP2LeerP9xqujkX5Iz7ARW8DjOA1tPmTHgsxWZF
pGl+X02Kbw/HtCdO4MTrVhUZSAYPHoREOCTgHSaIpbAholvVfX3b8Bw45LDWijX2G8MOXZc6T3f8
z1ZXxnlh7kD3kjqA0+YTj6Z64phbU0aqS+OppNHOnCeHqUwBhFIvRKTlwzdTefebb1zJ2YIxH3xo
IH5GGpS4p54WcMcC/YyJixXe1mOLbIzLrXdtttKb+Kgv9JVV0TDRsr4PeA2b6458NJRkDPb5lFRS
WeSEufqz7bSJj9e2OThnFWSfPP8gMYnYJEQjL3jZtBs25p+NBSkKBABM6sLe686bP0O9F/6HtHOe
pGZkhIgxER21e8u09lOrPuuivGYFdzyailbATexVfSKPI6Ru2KnK43Cv74r00guhwiFPT0vVP1Gp
3pU2IHFbuUXSpP67zJ0l3tbbnp49zc2E/icnwgAx43FdWxGiN47zBSGPaW8w9LV9UzBCK2E4hgEt
TNj20j5y6n8scIxKQR7jWeG0gOuu2uKsMo8GfT89YtzqDhk0qKIYWVEzOmoD4rYtViOx3rN3AqpB
Xt17bD89fvtaUx7GbDy5hBoCHOL5N3ZEkmlMKp05Wv32sHgNQtL6sFoPII+U/YvadS2nSYpObV0a
dGA8GjCw8VSV9LcQbsMRlmtULY069GsXYhQDggXDIwL8e1j8ajeUI98abIJxDqA9gLMBlB3nDPsz
bXnaLH1PWkCcuZ+XxafR61MO8+CbB6HTKqAaV+X3rk8B7O1tvOroLh/7YZ1jT3RsrXIuccwiDxIl
kR23tpkfuhSSGU5dXUgf9LkyJz4bweputatbs+FViti8eY7RrqZwLZiMnoSUMWTl977/aPiI8oPg
nql9JPNg50n0r/NU7iAU3iRuFskr+SXI/bidMYlc7DTGLipYDESLr53xHW7DZ4rzJRwM2Sfa4D+U
jZUeM0edyWLlg5fTdlbMR71Uf6hHeS0cIFc2+S+Nru7pQI71srwOqr/o62tgDk+NhEkHwuQly0BJ
gPHCa5EXe0Gb4na8lA4ySJX2p3waOXCV9kEzr2Q3MdOA269PZywuQ7+G0oXBk6njHFtf1rI5arl/
INs4O/f8uWU6IqHBCeuhztZdO++1/mKDU1EE2SefzMu0+gDuEJbpB7nczS47irc9G+YE0j/u8mA/
g4t2IxrelWA+QBale1Fa+1dGKqGYzoV8ZSsKqTkQATHWQOHh9U85Famyl3h1ETZv1oPrfPCnITLM
d2f9Ug4fGLfQ7NEOch4M7Lvtps494ZFetxv8t0HXmK8bECfGg34rFsbmbtTA3ODMlA17Gv3kq9IG
I/Lb6rzpkxd2eaBeBntFjkZgSGIyrYkq03+ZGZvvGmU+2d60XuXQ04eYaHK28butvFONDbBtTvcV
Ld4uQLB8sjtmDdQvsSZ849ymy0vXDXeSmMZe5rdV3fDKRFDTNBK1KLx2u9iI4zaLuJNi8g5Cpw1l
YI1Ww38sNttNXG1dOu6B/m51s7NpTJ8ax4LHrvWTd7VqFJ3Elx380VkvwFl29YjQ+ztHEOiHRyVj
i+kClRAFZXnbycfVv0+LUe1RtkCALwE+2H6ZaLylWTYTA7INj4v+wdOaO8IGwgotaDQIy73PCXU5
ksQBhDs92yXosEtbIyVHh9qMeEuzt3G014u3ODtqa+Z1eFB1a8hM1MMPqr2Y5sPWc9Ka+zIvV+J2
VLCDFbIkhvJekJPEfmCd9UK/77qPSz+DcNcvpeaFwzzGhMT46OSM01LYu6VmwtZsf4Km5pqd8gV5
tFP56Q4ovDggWsOfY9q6q60r94ig95rrDmBuFwtdPHUAucAsMEuCJniskXLTyziKv0sppoG46xaq
mbQGUwpQj7Q32bJeMucY0ESDIRfVNUvPhelMh2peM/qQVCIEa/tHI/DeijzLj8NAgIPR5yhe4R+e
cq+MBE8hYvzvXXEFONZ5i1ZtJy2yLGHTfWn5a6FjVvpem8s0WuFIqZBnbBwasNW9ESwuWr+gP7Ru
TgHEIvTyNtwyCOaWq7071IZloIkDxcOY3JJsQuYHVaSCWe2kT3GE3ux/2DuPHcmtdsu+ysUdNwvk
oTsEunsQhuHS28qcEGnp/aF9+l7MKv2tqtsSWrN/cAFJgJTKrMgIHvIza++tU1jITl2EFM130xIo
iuiHOtTNb8bEe0FsuDNEj8Rbxjt87x6nTLtglHBPAswexdLeqOT1TLriRukdEyuvZ7pvH+dIXpuU
dV3LrhZ+eRUpM97mtbrPa3JAQD/W5qwshr8xeaU4w5wbrRJb2xr6LVrZz4gSejUnstnPZfoaTQEV
os3zqk+pq0BzXrC9cuf62oU7YuTAcdKnc9y27yWdosb4fRebVE0hjlM+vTzi89o+5FCF66SyonVT
1bcBlsGwWnLOji1Zzjuvjd4yySovWtxpeBKG+i3WaYdiZg1fEqG61ieuNhJDiaHg6g7KjR6mZ5oL
NE0vwA4h14ro6PTJkRFb4A9lP+36GvkwNnDZOrTMXTnP68hp+H8mYD2nGw5xWWvrOZv1+zCXxmoc
nAscc6lunMpbLx0K8mpU9wVuEj271nUsl5Vbfc2TNl4RCRavcc51dnUxfFQ4P646h8TQIDUNf27D
ZN2Qu7QNJ7u5SDPzMk4GRUwk12yjZH5QTZUfw9rkflON3SboGtKRWtPdO4Z6DqK58hlYiM3QBNFG
a3N/1IxbDt9VEzOqYY5FbBhE0baeFbvdmUlYoKfjdyejfCRtd6BTa+rTkOnJu9NYONjWUXOcyepF
ctlZTPAm4ccYdyHo0+1tPHcx4rNoONSj3R40R5JyW+TpukybpbxLDIwbkm696Ic25ji2aOugHfSY
4WsXF/W2CckqG+NHLaemg5PfGT3MgTCHbO00RBAoWX0PWRldCdqNjWQYdSNHq9gyNkrWos60zYDF
9rk5W+wryp4kqWTxYPKS26lr7iY3eMo6XfOtZvbOKA0xZlGsvmOEdSRSLuSh7pyXNMCxbJqThkvL
AZVcco97qzxru8o+NB3zbBgwJsyTfiWWXfJcZZelI4pd7KnyXSEJ3I+i0c9EHXqv09Bqj2VajN9j
vZhxZOom5p4h0/+8fja0wqHVmS8qJ7qcInGjYXfBUJYXIMu5vB1rc2D4ycYCwnRVjDVCa8N7Tytz
E3l9sXVFU68ZQ1P8xKkHokDJkFOLI4xPrOxgZThiuGJwbsLYEpvcre4dj3omERK6wAr6bTvKeR8W
3nSnRty2JHa39yhXz3NDj59ZohCwjeBzZaAqzh3eQzIndn0cVwcX+8g1WYSoUCFZAvxdVyaCToZQ
uKzk5ha8MD9EajI2jTnEhzJKfKiudJl6nZdB1lxinPIS2G22BX3gjtbOol0PEWUDkoh241XN0dPP
plB/UUwPIs3wNUBRZRbLbIrTA4k/4hDSmeaKFextq7fdrsyyco9a3/xBhP4j+upvuapfCKy/5LT+
HemrJT3ur+mr40fTfvwKXy3f8AO+0sQ38gIwAUP0gakS4QzgkD/SpvjSF5mI8Q23DizlUVD9kTbl
fUPv+RWBgh+qIV2A+/Zn2pT3zXBMi6mii7GOQJPwT+ir5YX9Cf4E0MZvjz/Cw6obUhKX6l/ZK9Lc
UswpiA5vFjgUyWLZ4nOildWWJF306FlZpE8csm4POMoAgS0f11WNYxPTwmF8b9OBEVgDPcLll94F
Q5c3K/zRi8dGB0ZOysx7slLPvZJdIL63xuB8otp4sSIMAr7e9H90/f3lVfXLtfe3V+m/5fXHx/83
199L8R/nL9PHrwlpSyztz0vQ/bZY6wrPNb0lRVkKiNufl6D3DQmFAf6HAgpmylnMgH9eg67BhYa0
D3c0JEuwwRC0P69BV/8Go84F/ePS/C306kcE3f877ew3TJcxJ6ZoaCW5BG0dB7bfdbOxhXkuPO68
yWGNcH0sp/CQ9Iblt46b7qMscGltkbf0WwIIu4s6tLv4hEH4hr0IZGm217Q45gkdQCzinWHj1xSp
AecojakltmWuFz/2tuYA9MTu8JwZUez6kQpGUtwTnWXQaOgZQmwRdgvX0atVV876ipUsHZcej5/G
qWZTMRoZ9SSuNl7HUnc3A3HXBCBWxUsyq9nFZyjpbuk+NsqdIKnTuNXvWQ6EOc8BLz8hDpybjRlp
k9/ONctRRg2kfOVNGx0Hx07emOizZnLafJ2gEjtWozUycXCq7gEfc7wporCudy3UIOt23ch2hafu
vCLOM18SmFWPdbS3AgjnQiOhYpsQYu/PPA5eBEOTCaxC4lZWt+JlrBL1XLBn3peDVa9slef7/z6G
avoKHVwY8r8+hmexirqX4rfYweV7fmK4zjfGkaRaskDBWBzS/49TKPRvKA9A67jl4wWuL+aAPw+h
7ZBVyOl0/0BteUb8PIS2CdYLLuvZmON+/bh/cA7FgsP/CZfXwXItiyeUgYqdl/C7gssK7AxYhDw0
18UTZFMx8Swx7WBTquGFlW5KtpWPWRX1d804Pmfom9b6TFPnz/GcGVsASMbMKdfTqW+hT7YzXhKU
jaUmNXqcUBXbDvdj76oIWTGextHQpk3TOuPDn97yqx8v+M8BNqb7m7pAp8lxiO+TWNUuTru/qwtk
ixB11pp+4wxsvPZzWEfdTs5UQsd6aLg9oB6L32PReDiG6PVHjAOKsw6xh0YeyRYZqzE3Ni08UeY6
2vSiCu9V3sRXDkkG5poHYQY0b+BQinhU3eihojUmuMWJQcMmmS79rEAjJGUW7jUkAvW+FWqqV4Ou
L4YPQ4jXwVSX2fegG/TjkC9jMtkO4Csm5vfiisjq/IHN1eiCxeFlso7mBQQOS5W9VXgl9tshdHEg
j9iU0gMj6qfDiRUuXckInUxD7CT2FpFpDrA39Wm0zjWTyVyPKBVpJMZCAPxNWF1FbFWztVelVK6t
i1Dab8NgqFcpH/IZW3B57RC9HLLyNulTEyNmuYCdG/NJlTtGu3e8UBv8Tg7NGSPcSR5tm/DzndGK
WdBRZ9W7jN36WM+efUoama9TLFuaAx53zVNCgWtB/BKJyw28rpuVxBzLXXumN+9rbD2e7HlQV8A6
Zudno4j7TS5lfyFnF6EEM8kh2ght1hwYMVcn3wufXm75E/TbCgA5uczj3pSrHi7wPVBNo9gWDOZn
nTZeyy+RDXdsznttnZmR+AjF4mEdpQ283KQlF4zMEnFZjoU4qwdngN7NSk7AwCtmXwiyUrmJnq9s
Hfsw3DzM4QYbA4VXYUvqmo9XMv5dOU3Oyhhml2m2CfYBGRPbZ7IF+sHooZTlRuZdHvpGY9kPBSOC
N9J/J2ftaFEEi0uPZaAU5vpcGw0qDlohr2LfnxpjzacXTeEWu7XxckY/qDZaoSc1E8weMk3T8I7f
jVnSN6e6SebPoRq5mr1AwnPq0Aatz5WoL0Y1HV5XVj9EL7TzkbulhPWeJswF+ZqFYQCD87QMtiGk
BJvpxLZuhep31LpOARIwCbFxR9qTlRlkzrya9WgqfX0KaPF5IGcHrj8algF6aKeR3puus1hj25fN
wfAoLasZtk0uuyuvNtpyrfVKPQaJIW8MkyH9nSna5DuplC4qaTkOzxauaCMFpgb5VBUN4Vd4aTjR
YdJG9qgsg6tPre6Mt06LFAO9qJj2eQUstQtnmX0W9qTOczct7xzRr9MWcTnHwRPmKuMQn/SgGV7z
KHSOdm4l8y6UeHQVUj4ptArtfmYgczepmg8bMpyteFmpt6zCoubgdfATnG+4tKOoEgcnSR0CYOu6
hfE64bBn7LS2lt+9ruvBzqLRI2OgqnLoOa9H1YZWxl06u57BZMACeG3YAeM2EC3X3Ka9YU6HqalM
jHjaeuQmZWjuZ9tl+Av2vN8bGTll7Heaq4xtawNebvSmAW7SuHdjWoZUYhny1627mj12j1vyAdpX
Yafto40bE3E8mR4cw76o012uu9hldqalkBEi5SVekmfVndJSDjOWXR1rgjlE0IohH26EYnCZQQei
LLbBiOYSDV+Ik4+BEIHcaEZ9zHiNYhWPAzGvvdVYE95VXDQwhI16TLm1eutUxIsLGj6sxRo0jm2S
QrLA9NPN820bo6YgIpkVVYTrG8ZyA7WTQ4qeuRrZc9v0GFl4E3kq6ddGh752bbSyKE6ePuGiEtkK
2zmrhh9cjXFAE16aZseayxkxVHMcIzauwsCwQj/KY1zLdMPIS99JK9xfMdK0XDyXjDz2PVuFF4w9
AFW1hqSMVecOrkR4nVI5ek02vAjRRHckIlhY1qIPfRcd3kdbvc/6/szhhp6/O3HEIIwz7rAoDBS7
bBwr8PpshDcfqV4zpqqJg2arEsV0CgcB80ne0fiSMrc5j0dVdfjLDdabjYEuhIdcpmKsJeGwYqfV
V1Dv4taLHXUa6my6jyYTCjRt2+KatGd56UapuBbB2H42shSvQ1+MjZ+mpm2uOL2A8UHbuhmzn5TI
2UgzOf4qUE6zzbhxdzywovAywfyJAhq3c4bnXF2rdHF1OZOVal8m0sHdbdF58LjSnMhsa5gus6lU
rrqPLTfxVmM74+3W9kh89wG1vs6Pirval8RDPteRnuDqxgKUhSVxcyPApJ2+Rejjxg3Jwh22WSie
E9QMmXUXBzgzrbKchegR50tcLy3OxxUoyQg2F2oETNbDxNwGXQ2DWCoakodCLrENGTStWmddjFK1
ty07PRNN6V0NjVJ3Y64TGlioIbhi3migajOjTKyNumh+GnT8d5f6n18GO39dHt9mZf+S/l4d/2tO
gkjNBoJE+4kw1FpCNP6ojo2lbmbQgWumxU0H6ORf1bHlfXOQrfHfBNkN0JJ80x9jEheRGl2lpObB
SsFCOvwPymO+8fe6UvBjJC/BXvpVDH6Wr7+93MRFSIi38T/adkpZ8SM3CRoKvKfldg3b5uk97E6/
cDwVvRYrRirBGO27nb3LhL3bDP3j9h2rY/Y9zXr6ooM01mo7PFuT52mBh4IFIyoXoChe0KKQYuYB
dpGTBHdkV+yw8wVFQqaVs7wHTxowXMBRCWQJ47Tk1Ftp9H1we4CmJtnQ3YVnOd6OewCzEYfIvkCE
AQrFCrp/qPqWhecCSgWV0s6qhBSPFYhI7dvukO+FjrhlqhnbW/BWjf7Q8zuk4XMWuT4CrbchKa68
9CqyHqqF2WLgW2/theOaeWQw47feq4Xxsrh/Xw5f4FdTCnXhLjRYiBXZDd4U87WbRM533OHAxpCX
o3JYWDI8NR3s+0Ln4C2kWaKDUWIBoY6VKQk79gYmuxqddpfIfbDQanWVOT6TcGfL5qneDzguffcW
vo34E2Pdw1Tn4wA2J3UfPzd9xaxjvigA5Dq3IoMcMizrt7hsj2dAycMpX6i6cuHruoW06xbmLmBu
4LT2m5Ha3UYNxnhVuOxc+oXTA4k31oEF1lvC8EmzMhi8LlgfcNX1AOkn4iBajwv81+Utv8ICBDph
2x7LBRKsDBjBPK94ZoPDSX7teEEKkYfcaTaQobfghl3JkhKPheJsFMCItgnLPiyAIkODZl07rXOf
LPSiHtpXmqIf0GrXPCsXyDGI43E1EA5EYPMCQeI/9xYkFermKTf3PIK1o1igSfjp8gUVDKgCBjHY
Ml47WifOh4W57D31WX1hmFnVGZf5wmYWTqnOR17Xloqr3TjFrJ/mccE5MTXNbuTCeI59z1o0DYtd
vxCg2B3zeahRPRhEgaFS5I3r2Qs8msCjCJ375ZkfnvqFLK14/PrC1gZAjnJdVQmOwTUkqhzqpSdr
eLKIUQxHqHrhO7hwP1cmBoFtRDwp8cj6+bxQriaaPrbutYBQgYFNSlmf0+cBxqo6yYuNloxPhRjx
5VsI2rJwgWlRCBqbHsBW51twscIi/YDuPl+1pm4h7VDuPotx7usXTrfxRmClxeniobDmaZ2yBKJm
hO2l+4HTHoV77BbyV6vmaovtc3Cff4HBCYiw6AWs8EINq4UfZk3PCGdhiq3QbA5BEOvGyl2Y4yar
jIOhN6aPN9DT4EImFwoAiMhrlHJgy6O3AMz6wjJz9bx4iZayIxi7Y7QQz+bCPiM5bddsxyGjq7nY
RYgw1q1ehv44O8+s/Bab84WlpsCisxJJ5OeYF55wo/QOPIh5qn6B2PPsYBJtQWfPqUZu9EJsswds
bvM47o/6wnNHC9lNq9af7IX2Dr7A78Hw7pwEFpzOaVkrw4cXX6i4s1Dj3SBwqlpI8mJhylG7UtWY
yLG8MWzW2cKe2+B5JykW0UUsxDbMrDMSUM7thVkXjrxpgdi1uMWuceHaXUurzqKFddeA3ueFfq/A
4KHb4jX238Uq40hTvkLLj0PfbTKsG8kwgqVvFqpe0wZY0rLkE/xi7hf6Xkez+GotRP7YjrGO1tW9
Lb6A/QZ0P6C4hMkbcGDhQXSGUs3iTKgQaf7C/ZcVScmTo1+FRvIai72FxnU7ucLXOus51MgXzREK
LbWhmbr+WNWvFnaxpU+7ejZFHRNQDEqTVaHF2o1AcX9pSiCioUITo+Ed7XosknpWmTrc0oZ1cbWN
Gmwd+2poDg1OtswQhkcN3epW13My7HDphGuyV0S7rZswoXCyEKK42sYUaX9iA1ocOoeol04V5JTO
7a0l40virVET2D1SFDPNL7pU66+GLg4f9QDAvRPac8teFDGQLa9wdzFZbRYLVfy9sN1DLQYF+SS8
42B5e8eSR90W6tadE9+I0m6nDe7BVRCSoaafXNx0kVyEU7XVQ9b8IZMSPxy0I44HnwS5X9kiTdGD
QrBNY/iik0C11YzBuEhi9CCWE9csDKlam0bOb8xEqBpbzmniAN2Q7AO+Td2npTr0gwgcvH3hyux6
qj4xS3qKqj7EZCMXd9DJoa9nLC/VOHwwox4hbYxojyo5289Cs59iJ2bTWdE2a4s1tFVbp74K5bZE
BpCtOu5VMJH2seRRfkikW/vhnNYUzN35ODXT0c0JaTCNaw6Zb7AHTtciTgnYmS8MLGEvuyyFdAOD
3paiNw/TTFj7ioq79WWPwHfsaah9pwLRjrMy+vT6oL+3DZCNzBqGnQszdlEO2TOrHHMX6qF7cNrB
PCDb+UQ7ycg48hpcgrxS3qZVYK0LbAXXLWjOSZOttmsV0oOV7mKPEWiBfQPYbV2EXlddYfvlrpjl
oSVgEnVjq1RHGuU5x25WwTkTGseva6Jb5ykrTzDKExwV/ew4tAxgmkS71/uI1r0cBn+aEp52aobL
WumxNd97YZzQQciq/bDkNNMoT7XYNFTza5fnBN2m7a5cTVlHb/FqzwpNPSRz110lbFrxUpuG9wLP
z5QVlhWeEob653mSStAhdNhDf+YiZvKt3Nnbna6jptfrg47dh+9CwFlJdGtXpfWOTyFvLI/sQ6ab
+RnCg37btTR0gQ532PDmIynNHGerY1h+OaIh2NcUWRukCHLfZzJ8brWZUk8eBJjqKKaT48KFWZrv
1Lqvm4Aglc0umr47jbtDnRT7xktOHbYN63rm5j1oJtbe4DU2Hm1xOJnHsq8sgMKxJbvCRLjaZWcQ
rHhCIXNJu/EIb15dT0idQYsduIV8oJENpzeNBPSAcQmpwdDT09WkTjHe7awHdma1hC2ETzj3m1t7
ifSOiwsZjjj6a9NJ2QCPJRfyrrObRyOdz3H2xk2fntvRmxbMsVnPgGYYPb14zIHWWtprO9FCgZb1
mvCxfa5Zh2yaiw0+Z+hRvLcIKmgTJVzEnBE/zqn7WOZ4u0iG2KEMr7X2rNByxpxRA2NuHmVkcDX5
qvGmm2myb2TQ0PvzTo6tYfpZYp0lXXrfhwQ8OFl5JyNp8mdRdYXlSU5ZtYuLS2+CWi9ne9eGGM9N
Zd4wVoOZUpNOPEXYvzeGGDbmwLxI1wpG1Vm9mhCFhy41OEE0+UETwVvZew+2c0T8fp5Teq9I4k62
2I7dNKAuTJlPZp0Qy8b7HGTK5NBwo4lcno8Z+GzFdJE0q2BeT6RFWqGxoFx7I2HKPtNPXAaReo+G
8TRGqscMK3e2gxs9KIvZj949m0V5y9D3Hcr/MyDoCx/7fVQQplCR9dhAOa2mFFYPhfp1wNp1PVd5
fqbpTuWbPcVv16OcnRQ6Hz0/WqHwow4HAYbh8bYdvvjU1mSgaMtbj8+bjqBfV46Z+mH/GJnE41aG
UT/MU+j3UXwR2iEPTAAct2RYXprZfVGiPWXU8hC6Ap+1TT9yT53sXF2PiFcDIzworHKOBuLTS20O
BwxouHVi6+5Vr5oy7/q50EirMOIzjdOME+axavmYxm7fNPVdZccYwysk1XlsQ7BmyUVhFw1ClMLe
T1FoJXAlwvte0aGv2lwTn9mc2M/ZGJAhqq2xeThS8S/7B+SvBLRDiAlcbqqLlEuR/gJpop1ZAHRM
/QjRqN3mo2f07IdINFAHc6ULy/LN2p23WE+we4wLQLAG3ynlGK/8dkfM587znkQZ12n7S71P5b3C
eY4XQ5K129gBhdEst7VGAkjKj0X21+AtkXfto4Esfu16/UKZG340Z+UO+x3tpNnMlt3Zy89RtDj3
MmXITPFS7UTplqDIN5M58rKB+JXc2EiV2oSAHgHhlKgXogFxDZJIiFjJ6M50hiPDqgXWInbpogzi
Y4WnE6vUIj62wG0YIz1NDVJa4lswz097HGOXuxMLAz8dwq0a5EVMWuKptdC1wTYZ59QlzsoeBsyB
zNHn3J1Pbvec6j15z7h9t0Q9A7Za5qFPMqxb5iE5dLW84jGAJHsOTmpQJTYb9fhoBQa9RT18FF2C
gQV2JitLBcd+KCj2G21YDbBLlP3NiN+BeR7F7Y2qM9AYoRyOc2VxTuLvWU9Azpxj1p87TXDZ68r5
3k5scQJuqRtXs9ptpKnXLI4RRJghv1dmur6HgVI7lndWlj8UOhYUmed8orO6FWV6wxNxU8RYL3NO
D9JhBt4IR7/PlpFiR8T7msyJCeI858FrecFqHnidlYfV0aDma8hkyJ0ie4HIw3QwmrQNqV0UERIl
vh7P4o111a6gk1cxtPFQ2DvCu45FWmYbzehB0mUVbkO7yh/Z2KPKtYxja9sgY13Fk1hyc03cB0HC
0BqfkmNaynWdeWeRAHPuPHM8VAYLahcjhR2735t+ciIsh+3zTLpbbmDBYnblrKbMZs8RuE+EGTHM
ZjN+3pTOtO1j8aZE90BxdNnlenDlzvO1sOMTQ78nkdTWBsXdvs9tsZEyCKhMEmMXGfojiKZkY1BQ
m0sRbOtmKGiHygcMnnG/iiL93HRYI1H0ZjvKzgoGPJ+OrVkvLH430dShdMHssXtH9Yeug2OKyLX1
MnmYCi35vgw8z20XcsmtmUyv8H/jiq8m96XIZ7FrHKsnoTfD+0EkefBdm3vzcUbGuLId1OjITQbC
6hAcJGFXLkFYM0LI3Ds0zVzdi44zFuStCUnmjClMi0uROfUGMTDJhGDPy+3HXMsGy++8+HuUKAYD
M3dpkmjIM+Kf03Th1CZUOPmvd1XevXVjmx9Q9OfHuhT4ZVRS4IxFeVxofbOWoUDfCfJ8psWWdSDu
zN24qnSvhR6wb01L/cBdL74rbCfx6fK0C2+eePK6ymVbH1jthTJFAaGvay9DkKrrTnnFWlnK/tRy
+r50npCXJIDcdRsWez3MsDu37blA9MqGDJVV/Rj3+MwofU4PHMb+kgMl0DpP+ZIWY7CbYJYd3LKJ
0JBkMELeOiSe3JDGnDx3rQOvNzf23o5EwlXWajelh7xH0g6sRUtf31SFvTVz3H6cNJB+qAf6DodC
DYfOOPNdg3iAFQZI0bW3kL5D46RrbzTKE5KdET+A1nll4eGeDBSqR95F4mwitinIeHv+0LnlIPam
mW27euYxPhZWjimFRH23wlIdf7JQjP7gmY1fd4M8peko9XXeE23eam6M1Gt0O8QcqXEpI3SHvSs1
YrCDtj9lse08OVOunzehIkKmt7ONi1XQMQX+3DTIoA+iYCebx2ngS0sk944VvtTM765Hd3qxNSaA
peVqu9qLmoMdgLKTKUF4QsTtKiXta/kIra2NgWGqlxsn7DZsis9zKhSMCRjTBfOhZGvTqxndOS2+
M/spISDKju6QNWGijaME5KrxbneuPFLoexvNted9rNVyb0N77wit1Q8km5tPRd0hesIFSS9IftFC
k8qSeZp2VbSR8tAQ5tFR09t432iW91bqZQW83WivVTeRXl2Kbuc0URVtsawW93JS9m3hzh+J5nG3
cvsR05PQvJl1hkk9Exp0YU2IRwgjBp72+DbkkMy1O/bEtAz1tSUq95G7S/bo9XaMZVXgXuj6GCH0
a82boAu5B2SLfDDBy+4wL5LCAm0hGyWgWzUuisN8ER+mXzpE1phoEknjYmtkL1JFYxEtmot8cZSL
khEumg6sXASO1iJ1ZPuJ6tFa8OL0SwuJzVSyc92pvAoXqaTF1IaxwCKgHEoLLSWse/h9+FJYWtwS
biP26ena/tJgIgJAj2my7j1li0jzn6Mzf8um/UKx/SXr9u9IsFl/S7CdxR9vkfooWvUR/0qxLd/3
A59h1A+iiJGdzYaAof/iVfcDYvO+4dnJEoDJyI/NwZ8WBO434QLd6AAY5PkY7v/FZyz3G6AN0n3H
+GJuLPefLAi+8jt/4WccYDmsXxa8zvmxifjzeqDTB+C6hiCjSuQN8gQgF5D/S0ZikAOB6vzQzsyL
yGZWo6xlQjkiXjWLKd3oeufcuXiXbLhLdOdzybA2nfu1UOErxlzfZc4oTLCa5p5gX3roQQmpq6j5
4OXnaKXFafOYOoO3ajIpDmkFdiN5PKIMY/24rZC/ilUdBzW7ibz8jOys2lglRipjnpG9oXXzvZaX
VF6pcA8VbuiwGzZ5TKEsfCAW6xJubFGE5e0m0aMrDW9nnj4DOzJjgGZeDGlUUUS+hwXWDlGRe2PV
nbX55yfjrsz563/+cnV/rXTeShQ3cRip//2XR+KXg7P7KC9e8o/29x/1y08GYvy501vcFn/5l22B
Vc903X000w1Cy0z9sVha/s//3y/+x8fXT7mbqo//9Z9vZVeo5aeF5LZywX996QdyxlX+1zu1s278
yF+5a4X/5Zt+HBrnGyWlxYUpbMIa2On+izlbPBzZZhHgDufgLtDZv7Zqtv7N4EKGVOOTxuXR4zX8
sVXjrFms6TiGUKEcR/lPDo35X5wfDU4KGzVONqMAyfLv16XaVNlRaHahtRKtQsbTjdNW5TiwYi7U
vNW4qyCnZSsVJRi6sDpjA4Lwe5voCUSkwVOyT2dYgQCEKm6kwE/bkw8UFq92O6vdbAw0+OyjVl6o
XuLceSE1+wGB7dM8Mq2u6QbIHPskUONOn8hsw++kWBnRMipsTFI9izMV2d7RncIbV5PvlhUTPmRV
9WGca9RyUeSyvQLLwCYHxbc3NXTXwWs9esOTMpoJJ4kovh2HeFpXIUvrOVxkbQaliuNM6EtDSk98
5TuuKHI0xwqpKKP62Zch5nFRmVuX1E7ePnCwivQaSpgwapNNq4odIpx7WQTPIQ3oMRXpdRTghELt
qkkcf/p6l9hTeuw0NntpjPgUc9ln8MNrEWHVDO7xRlBZdsSZKVnl1HejEZxkNOI+EJrSL8r81Y4H
cxeTa7RmEFr7PJiD1dBSkeizqfBeYFRSs0iEhgsx9MhtnV9JvgzKEdiRxWqTOJE6jiM7nVbJ56ol
82d0G/FaIg3PN0Hj2nuL2+QpSmbi6vRSYIXg3hdsgqiS8wkTEKWxTyXrMGEuvTa0hiUSRmG51M4G
3DapjDHsG0p0E0qSHUyi5rDBlfCG7YbNAoS0n6qgPBexOM/sNuGFNozvYtqfmvJ8bVfNgzkJBJlw
a/xj2bx6NeZaE55mIS2e3tkPTlfe6X0gsQBBVpxF/QNcg/JTYzq3B3STgFXdhQjiGoERYhXeaVw0
o4nWUJv2MULClRVgiBYZ/aMaaCwtUd+iemVy3fbniriqVVkU5VZvSNyMq8mvCtMn9Jm8QJm9BIsd
aWCc2TUy+gQUZTFEuJj7INu0gXjVp9ChBk5496rSryz9qSMykVu4tjLyiGwv2zzhHzmvwkUeV3jG
a9PTg2XFfKmFxf3MoDZdwEExaoqsu0dE1oFP+OPoT7askZsjMykrHCwINRPb3EQUNFT6XpJksmoC
6z0cbOYkxfDotJYF5M+sMWoXp0hKfazRuydAy7sqGoNbW8O3OA4TkxSUaCdNz9lMFhFnrdzzkIck
CyqHPsRFNc1vSWJACSrqZRZjnWpsD4xdPdThzROMisU6E9nYhE/MPulYVjaKzVPfjftemQc9kXLv
TeauwoWPra/IH3XVvCoHDzujKLtNuXwIYWQOOFXVEyaX8lnvwjfZ1/fsc8UKW1Xkl5mO1JPXtMq9
2dsZHe4SkcvrzPrsgnhaHP0t3uiydU9pxygJPnQ+GzFHPrYFIHaB0+4msTHrN8cIMbcRw7ewBY6Y
StJ8CH1jOOkjo6DMjy3cX9x2uMWv9SmOB7z6qnkjmffvNLPJNtjNpKvegKTj3ih2VgseVtqkrnp5
TXYo5Yj0paYu7IYZFW6SazXjESCZge/tGHkZ23HSCcH6eddS62ZyW/vOLQq5ScMhw9QuY3E4c/ff
GMZ0Ys95YJrUcNQc8PEsmlcixRuvo70B1TiJgh1rosXGunixhnm8YXd+CMyK4W9GqG6ALdzKm3UX
P2p14YXTaxMM6U5TM+EzdhC8o+TC1aDi79i9J6sZoqlmaiHCQK3+D3vnsR05kmXbL7JaUGYApu5w
SXc6RZAR5ASLDAGtAYP4+t7Iqq7OzH6d1TV7gx5WZQgPJ8S1e87ZJ2ECGUr3U4fFJYcsg90nUiSz
Gnsfhs3XfPQRnceY1jofkkJjfBL5tA+5q+AF52m4D/Fs5W0/Qdsa5rvUFTIYMUhw+/B5TAx+R5DY
P7N2wAGQr120tr5O1vSjwjy4WVsF7bGrTnaUuBzCiPP93+Tyv5pcJKP2/zy5XCtQN/rjD2PL+jv+
PrbYTCD4t9fOMEMalv9PL5ClMPzwf9JNT2CEoZ/f8p+RKe9vDqk+j74n6YKBW43f/zm1yL8hTK1n
B48HBCZ8/9+ZWkzUasaS3w/7lBG4Nv5yx6A1wOVY+sexhaZKILKxkwSG0nd6FMW4c9i1PqZZQ3PF
SEWJQGThTGw53saAzLJDt6FVmr37LQOnkh6x7hn0Dw6JV7EfjHsLBEo4we2Zzzjw0r3w9A8bPtqm
79Nmb3QxgqAb8fzqJvlqgEHaVm19Z9WzwC40+geGo/Rp0SXghNK5SiX8Q55F3dnoPNTQQvyy6nG6
mmp+xufxA2le25SzMFzxcugRr81uAIAaNs3inGMe1yQHreFlIQl878iwC9zIHo0HCbytDMxIk0NO
jdDiCdSMov9eaWqpv2SLmcf7kSrZI4hljsz2hFugGN8R+L0JZgiDzoZSeeIsfhPO7t7UvnHkEQt+
upzFQKe9REFKlhlxVFXzVVvNaz8Xoj1Y1kwfQdVFy05PMqR+WbjOpkym5GSipIcblapuR9M0XsWu
f7GK2PrqRYNzmVSH6D/6Jv8xmjGz21TM8q+FfT3YA2VsWZvyA/vIKUhM4Csb6H1N6d5yXeRQGKZQ
0fY5hbcuLupPKHgj8v/6rqiVc0QoC2/4aGN9biNfvsiCMyie/6YAbu2G0xdfmPKxI46OpVJK87vB
mylQNCT5azUqxehIPUxYdK/ucsNnnT0MxD0pvcgvbNYksK3IgdvTyLUQwEl3jVdrjJFtdkoHXjFJ
25bvyKK8ICNwrRvZrrMegLI73cNsjNNW3PqsVsNp9EN9h71LttA0nZdw/fCDUts+6jiP4mwjUQw3
/mn2H6oI3gwea+0HWS/Td4uIEvQSjNsd/LVMTzPLyLpJQKD6yXHS1A2lnD63EFP5iYsJFkpZKPDh
kTpqbseNZbCCbLpsoMEeYEjfTh1sFooGu2K4myrva6TwHOdY9zezUfUbWY57gT10L1sniJr5qlC5
GM+gQFRuGoz1KA++CEMOwSUCANn6Evtqy7rUmfGueZ0FK04oNDHYSSCAL1xegd2uZm/66XcZCyY8
tARkiWSFgSwXuFmLFSQVVwMAhvlQO7YMGkfvF0XiQZqW2utwgcOKDB5MtZGcGOcvI4KFnz2OeSmB
f6GFGT3rbnvd10P+7c9eA/dH2YM49xayQJL5zzKe2wNutGbTDzkcUX/qj3LKX02KS53eokDFN1fW
vIO+IYDsJDTUoy12dRRMapUT80iTXnHX5eCMVF/duhlzxhRewgoATKX7cW84EDXZM8sKz7/IX3yj
TF7GKk9Oo5PCfjZf3Bm6sm4w8Zce9KiotVYqELCd2E5+LelSbFtv/FxqFyCGbl8wNWKbbtzH2Y2/
Rb7Or1XTc4UUS92iaa2c2Wl6jNnoPsAcnE9RkTFEzcY+UUp99nr109sFJxHRsmOoRX9shGe8gt/k
DixL+dJ6Jg0cUe1uERlwCXO7/ZJhSaiDlAm2gUFPcCYjoxoDlaXllslT7+uuwiQdJvfLwq2OFihD
KDHUPcU7TMX5ywxTNYNF3NWYHbH03UoU4t7MaLfV4UXNIwmArpDgyHFT2ATvMYc/Llosj4RKPGrS
op/DWFfnHOHgSGuwOuRwxI3NbKn6WEfufG8mmL/t0FR3Dd7DvM7jreXWHm6YaqiuyYgHY1Nywb/K
Wq1ZcpFnz72bTGv0b8ptHjx2tMdX3WzsxjF3uPLTRy4UKtOX3noD9eSdKi7u3TQ2ziNgNRbhRV9j
es7b+rWGQ8eDMjZsuccA5nu7glzfxrM4mFkQRLsNxb+msRtbJLRxgUxVc2/s8TWZp5xjLLPihO08
ntcxP68wmPad+iCZRGqwzp0V/SKPbuXHAOnw/y9uBb5pdcbEu06aA4AtNkYMWH5xMHSNVVxPIS8/
wjf0V1n3dePXF+QIWAucQdZKFOeCQBXucMtycNZjdMGr1QYRwLyarbmwnxLiYxWWrMSRQa/d5F3N
i3trpgFGsiygTkmQIGSKQJos8tpl7bdxPumcTy5Ve7TNkjoBlVyRSx+qoal2rcGvDXO93GXCym/e
yAJetGHbbm2KRoM8g0LeKKcIvEFZgRWlqt+XXKs9OKO2geBchpGgDrerHvLIlHsAV+HD0vE8S+wS
IJ8dWAMnM1tVl6SRXKsF6GxNFKJ1ivpGG/YeU0Rg6zEw8pzXnYD8IK1oN8fa3s1YRi4hqaN9ORBK
MNIO8LMJd6oj0hAq3juufE6m6DPxZnuLoU4cO9dvD3IiymHSJ40zYk79fEe35YNvc+nNcX1PndSD
bfj12c6d/jRMwnlO8+ZXl5nom2Z1qYWuvs8L5dAu3OjtkN673hQfmirDE8OV99QI/tHAp5dnuojY
V6DoX6KyFHu3szCDqbS4uHZlPHCypnda0qeQ53zxVhE1t7Qs6geRA692u8L8ND02oVUZauo2wSf6
qXNNII/55Vy9WSZhVc6NXI+D9dqKBVZXVfP+ouDLYsEiuSXi8Eit28KzpW4eG/Zfz+j70etMimHg
4LS1xrHfTtUY3id1hj7NzmfTFAPsZaWe9FSvf+QQHy3XSA6qB7TgpW3+qW0WDPUk2nPTj8YWhnZ3
LWV8sYvRIy5Tz1vOqB+xaOtnw9Dpc5aN9Z0Cect9Xy4nbJaMS6DZr7Ycih3fh0RrUm85Cd8DP6S1
yXg2eWSTw7uETk2vujGdKyTFC+Z2wTtM+SeFqHMC0Jl/70bLQXmfqScxx5e6cl9TKtJzQBBnbbZr
oscvH1wdTjuiFOj/cem+jKM/3nDVeTd2VS+mx+nFtbHWOOxRBK/1JzGHaM2Rro4VZZ53LY+VZw9r
z0rlhm4NkASWK2aPbkM2LXkDy0xxUc/dIQ/JnNR3SDzlc9/TasIKSaKrYpy4q82kqAKaBUeEvpL9
sVJV/pFJA0pi1fofS+tX38zRSK6Ekb3x1LMs2Qk7Xz5GbWdQZOZueEeol09qWrj5+ql6LQrpPMwD
TaAqlh3ZQfeFpQ9tL7zN7wAisFWZYuOReBgLjLqL4y8Dvo+3UcX6F50h5Y7sCcIQwhyGGF9k98tQ
NMeFsNgvMPb6SRMnvMsattOh8OddzH/+UbhDc8aCGv8iJPmTarUQlI3CcTIUao9A1F+MaFRPvS17
uOcQCR23ruZAQ/9GH3VoZMwrYR2pPiNasqAIXXsSWCJQuXS/pPn6A09HHoIGUMgNrQIy0IBy9yU2
PFBykiMDvY1pegqlh+mnl/bZ7eL7KRnao/J4MgpflDyf+mVf68y+X9rG+p4pYHy9zW687JfuF/cI
xdIO6a990mCjZ7D0nbNqJ0Dq7koayX72kmdzldvqtW8IAXL91XDm+s/U1dFpihgXUhfypLBUFdDU
CEMXc/tLzVZvj9nzzV1JghatengNaTIHBxhp5G3HOJE8P0tF44VXueEhtrr6UI9rLiy7FAOO5mg2
ui/0LT83PcCfKr7yvtv06OlQR9AfxbIdlu7ey72KLWvvHiLL9WlzidVhKruH0jMGVMPlA5L0fZJ3
eK16nEE17eVMtkUYOMyU5F0NVmGAeLB3MF9b7q5zSO4U7YERJDmVrNZauk4Paac7cCpOduY6LnAq
2+Ox0STzTX79ncAExuSTg0uZzTIYDNd7jKO8pCnFF/sCg8EVkiGbusTv9hjZ/GMC6SggeJkAETR5
yMXTq1xxf4w6dKxk+iI8Rrp4Mb9nE37dUFuPGBxL9hXw1acJMVjlaD7jrgHpuDeYNjCf4LwmnXWG
3/7LTOtzQ8jzFHKI2IqZDAW53/A0j6aHUzNqgyLT+bnP1sbYMfTPA6nMfZZCFKpihN5lKevtZOHL
yN0xwdYuzoIayK2NVATldykvUUX82JHYvDKj/TTj2YHaOIEat7tdu4IqrQXKeDPYaM4txUkz93PH
3IDfa+7HDxJy6bWgnejGk/hr2Tftiu0PD1ZvMWnNuC/c2TkSG50CfhEv9LxvuHPy8kLxLEtDnzLi
CJi0t9IWWnd6GDrPXyEEX/LYMrmi/WO7Ui/tYTt6ENhDwtdhm4LuIknR8zzxbaEurNWxCDkaIxKh
gk0bRfi+KSOCNzsRbF0ED9BqWCmW2DBrv/wUDWUJLMYBCU2ldzEtJ7x53vzmgYCE+j6dWfmQG7B3
vPKJ3oLMbrsjrT39ntOSi7JtV4fQUWuPZ7yTwoS77BjNcWLkDwjwtUe8QS9sBIdt0Yjx6Hf93vPj
+CUXWf7uR1cQVlwutRo9/iac8WXGprpXnbUN05g4mh8+8Y7X+9lpLojlx6mrNW8bCnsifiRQnTba
FbuG/JA0yxfZpLzi2KUxozTHipXozhiH/dT6e9oyCdqbxSG3s3nfZvZrnoKR6tMxO7FrG+7EAN87
7CXwxwylBE2fcgRIFcRQJjfdW5kb7zBll8CJMKsU8I/LSGB1ZMwPi/DYalpHnbBHgSjLfmey8UzG
tAsECEtKudosaGYr3wsxxNReDdA1HD48z/yTRRzeJrZwTmcc19pIJLVDXQN+A9nGMssHDJvtMVtW
8F/Rw0tOu/CopN/z5Bbtzpor5k2XWXmhwrScT+n0G0UWlFoi0h9TbD90zr7oVPoQSSySIyaAY9b1
39raFFu7sN8b/m0B5TCKFLNdX/ziNuifI2fVjbDlyLdtnvwUoyq+eYbrb5nS01YV71laV5i9SW7l
I5scqhmMUv2o+uJduJbmt3AStorhJSNmgggCV7ejTltex8G/Tzz11Z68zzDyk91MZj7IpbrrV9ac
TqfryK5n6+N13SgoyMJKibNCmzzZNXelqFNC/9wQAd6p6S41p36v8wZzqeXVBMgKjhAD6sESQe1x
ZDVjVmkJPQ8ksjnXFnexYczBIPtHotz4QHp9by79m2vhZ/Kb8XkKS3woHoUYE81AGz8hXmBgxsro
OtxKDeCOdMOebwHPFnuTIc6iXe4tp0XJXYZseHTNvmd/AFOrYwnGOBGbx7iq8F64MzF4dmLfuCPu
V5RChZ+ztzDujoRdmShrG5Op57KuoW8w1CXY4qJDqXj1/CwLtO7GB4u9FU88cCnOagsKaUlsYgx9
RjMvJ2y8YtNYRXVnFhMGmFgwznQtBxVFnyOamu/ghSYDZ3RYTxtvN6dZG0yiASXQ3Yp6vEX5wKmP
96YHtBEj9bgNQzqRed5ERESn39Z1d3pVxvwBNHrE45eu9S/UqF1j9jUbwhFDINj5bZa5mbd9bHo7
c66co1dIKnB08VRCpuM+IWWD69ypx+yIl+rm+3W3iTuv/qwtimxsXSf3wFjioxDpr8TlEDvYdX1q
Fmw+vlzYUaC0bydJzZQ988gssUVs6Jd/1/HIUSPlq0t6R5xNHL9nYgxYezvx3aRXGoWiWjZuhf5Q
riUBSUXCrjIxaidygU0Iu2EHT5cTQNJPt3Ax/MAngLgeOrIrY/x6IrWfuXIfPW/Yz1nYX7ECClYf
kd6FAr9zMaX1lirTL24dXsdc7cJKfsdgQLmLeKIJIz42ffKESMbq0cifWigOd1ZOlr2IHr2qNFB6
8Of2LZ6I6BWD5Q+DzuC9mVd20KLUbZ2iHDaF1YJqs3gcWtBrTip8bOkvYkqlTi8sikerpFpF8JSQ
PjmBSRiHOPY2vt2nHKi8K4jtHf2bxAHqEmdR8SVqFX42j48yIsvQ4oJcNjgHvMBftU/dez2QN5mo
syMXgwoA1DOI3fzmx4kKdINBHLMi7o7Judlxenb76MUd9QFelt6oMnrIYyQUZ1Ek1Uz/VxnhiI6z
HfiNhvFCv7GtPaKJ3BZDwwwRbiCqn1kxfnTuMLOdQh0xIgNjhU6fPJqL08X7dDrXOBTVjE3Es1EU
0c72g44+cjvfj/FaKug057ZF8ErRSLVDuHL2Mw4yMcJPYUSPXZKt5EvxRmzhHWbKA8tp6kfcPAnA
wO4Lk/4i2C44VQsg1P2j6PUrawlQejXRwwm60AaIK3c16JONhZcceEMWHrK5vPUaV7b7da6qXy3y
KRsCmkfCuHiAz0yPrOXmD9BuxN4284bIGduWxQJ7TM/qxpgpYaqTYq86wi9qNjljMOHFLRAn0d4Z
SX8dclJ/Ztb8nKz+NWq7/ZRaH3ORdYR2QPWFjsWaMHGPmHNZ7bEIo5GmaIIuL5atBu2aJ9M7IsBn
XE0FuSomRoge37VbY9+bljrAXtwzbDNiIl6B+MbFty2tfh8pkJdz6p3GydW88odH0qisSYwm2lWr
0T9P++ecVQs9ZFa1m2c1bAQAAnacGO4mk8UwmV48kKGAKJs3L2I03jOHYSoENP8lt+tXjm3AdQbl
8rnS+6YSz9XivPd9+d2lOioyoW8qG4cdLUFrMUkcAhuhh07b7g8YXbR/9zU5CzCB7Vjc1NznwbTm
pFhZJ1uKMR4Fv3ELTN0AV2KdSK2cS6lZkSqQ+jTGim0J+xcs8xSR+ptN0p9wNlWVGRBKRQSU20s2
nQi5bhrxwwkrFw1dgjbwpoEYDmFFRVnnlv5bBygzJAfLYRSwOZhT+G3VbBsUf5tIeKvluXeMuOk2
KIQWCZz5MW9RG5vSOLBieg5Losq179ukXWhKo+II9//sN8FYi19uqk8Q/H9i6eR1Yj6EU3Zq3eEj
8uZxZSG/Ji4kYMeGBpmWmxbo6zD1d6ZFY9AyIpHmPd8jy+3hlhFkOdIjP/HyTskB66EI3CKe97EB
K95ng0V/mUN5mMnL1J2yJ3YWG6OC9inMYzq36jWN87u5Nj45XY+HxLjoSR/ITz2s/NWJBvM7raN1
fRyeJwbsLv85m8l3s07PsdTfBnKAZvORWP5XeC/v5MfUa9G3FZSlxT2bBu8i6gNPfROnWFyRnuN5
yA4ZDItNIx076NzyaFIKMPXqVVrOZ9+br1naxUc0JpDcOD8XsB08SzzmrDrO0TfyLLDa+b0HrgQP
0/rGURKf8mRJqjAAvrDkyoIeWuWWSz8YlX3uVP295tUYGG42nPHI8wGAV52cZqRQKfTlUZkjYW5d
wzpjGmyK9nEeBPv5/Is32o9eLb5JGw94nYlqZxk9QkXNOITr+EdsgPAOteDnMLx7VaUpIFl1WA98
NM1i2S5OCBu2gsrWafHQZoXT3rFev5ty/86x/QtIf3ObuAsIQnIBVhX7m8rl7Vi4hIg2hWh+uss4
UYfYxqQO5c1xrXTThdnjNPRoMw5FQUP0pQqdh2JwHqaUB7VJLFN3Bo7OcTmWhbz1FYp+KTFyQG9x
trlW8yYZ++LoMXJsRNqRRUuY1eRoPuoBF3GB/9se4zQAJhHQukK+FvsPnnSU6rhzScoocBmG1/lP
MfsK9txjdcub7vPfl5b/d463vzSV/n9oe2Mv99ficYlZ9GfUVr/Xj3/7Tf9ArRl/s3GurdBNEGm+
a/3TK2qiEtu2cn3ueeWtZe//JSDbf8MPauOHYxtn+9jS/ktANv9GBNI3EZyRnwFl/lsCMr/+j/ox
4jSGNzgXHDdN3G/qT7Y38v2WHLhT4U9xHoLR0xr9dtC9w4gYg7fZAH2Z3h1siBYWjJlLOkp1rngn
5310zE0rVTsaLLqdLnBJ7fBqqkvXsRDbpcncJ8GCAPPFsZaMG0W17o/M9kZ/2xWc6i6Eb8eAYlHq
+Rr0ApQnp/3pOjgiDjirXVAJvSRMFzLeD2Gc0xVHevLmlE5KZHQO8Uo7LMNfckbTDeanBRQtqjHW
nsHxwCcs3bJ1yCe/FIWASVYmwyQhxS3pGu5q32dTqqtjRx5crM7tXmyn8em85xsQWzckGLRx6oo8
Gq/ynPYLk8piRNR1s0Y8+JjawgYz5Dg/VcMqbms6bXV2GoE4Qn9OgkZH88kboAE2YEyCqIlh6gJA
LkfhEMiWktOfb2Rnz6jrgYqknjyO21TxEcNNQcZ3YcV1dGYr+pIDoz8zriz0WOQ5QCMMusV9phbi
XDFf95vIe/m162xGkXmYqzt3mTS66VDBYe79lHABG7WdOVpslZt0rvttbRREkZ3R0g+GV5Mxq6Ba
vSBV0lsXYzpDi5MhCQM/7ICrDi6T8qZ25uxXNkjnOskpu0XasT9liXJ9KAoaVsAfDxiqqoEakusc
FeaZ+L2FSJoP5tEvTCIMnj89Vg4YnV2J6/FkZSbKItAvxT5atKzdKt71/uDDmIri7MIDOPnamLX/
qqweUvUQGmwph4HoIGtuwb8l71El6Rt9cjORv3KBIyQNWrGm9giC5jsRlqh9XSihCLIybqFxT2X7
sPTtgl+BBW3gQ/Mkc8vF550EZJDXwspNLn9pctAcR7VmoJom3UUh0ZRtJMh5q5CljuhGEAlK6I/E
8GkG6aZ+XEMy7LRpqnd6FlUyIntZzyQaN1TYtW+GsWAbW/phukYZaOQtcn3L4F9l/VMWkVke09ng
7/CdpGTIiTkOWuRUTkWpIO8lbkoDVozkBOvdG7KHzi9dKsFYJXUssggMbwELuinWhpbmKNKnJERj
0fE3SMGjhDOMUvf0hKI7m43T35xUU3xdT6PmNToZyc/YWigXIkmhr77oovNqeTm6lqAKFcxGWQTo
A21xrhy7PmEAK6C0FCYiqE8Ao9yaiBQSwox9pdrMCHrfth5TSK4Y5dIQYX9OnEJui7gzHovEoNO5
tsV0oV2KBG9cGjCZrMY3aTot3J6dpuWyV/u/V9Q/YKAupOT/2d90/7OPf7b5R/mj+/07ylx/19/f
USQT2G/jdzQk7wHPN/gvf88z2H9DVAHqaViGxSsHvuc/31EwP+FeGQa/0ZErkhf/0z9MTri2XWnj
1l6BSKvHyfl3TE4Wf9AfLE7cQQ6bGJ80AzBQdMM/WpwYOrsJ4pGPDbMRX+ZOWqsXyWCwp6YWP1DW
4yDInK7fdS7GzpTWp4LWhXYdk/BaWMY07OJ0tM6eCv23JZ3Kr8005RgqqLjM94ALcfpFhKO/OLhL
T35NlxZ9vfP+d9/6/4MHun7M3zu1+GfwTpfQsgGC2pb1pzet4VBvRgudRyRisfe1rbH6AvSA5cvd
v54Ym6cK18BxFH52AitsbP/677f/9Ko3fvsAnmEp5N3fIFZ//B7Z65I8h0jGEzFPL21qZNd+pKd+
0zdsKsJwNSF1kQ7PdNmKo0stGqxf8ZwDCjqVNbHMhfq2lYrJp+xui86am+VPHcm5xj/UXteeeB2a
zq7qSAXGZS2wfNggGB3lv6VDtzhXpzVTHo1utuzlb66V377qgoTJX/9TTUanP3/XK3iVOAFHE9LA
XLa/j8CUmE21CxluMyRZ/ZRhELrvJkN2+2WpfbWPKai5Hz2f2BSxPI+xuJ6ohqUayt7mLM2Jh435
h0uwvgVYYPsABVarKt5wOUgKC9KUK+5ffOQ15fCnz0y5qU+cVnpEJBg+/viZR9vRVM7CQuxJft+b
5vQTx9SCukRfrb8iUQpE5nPvT8/W5CxHtxgNFvC9/JwLXdy0zUQWVFjmA5OuuwPO9ry+x+sz3OHu
HV8IAHjfI8BK/a5aWoIAPMybF4foO6sEfzxDyxv2tiqNBw94Zspi9sCPsdmLgmB5WXf2YUqy5jOb
+vZqkmrkvG3PvyrbF0+NWSC5JMh0YVhjuRCd2DpYKXbk83DMt1l3h3/avXlzCZVkGMtnV2r/RxUu
L23mLa+4JMqvVVyWr8LNVTCYNjUoEaidJOr8XQjQ9aGLyxyOH5EVyreKieLFVN3Xc91dq6Usb63V
0C0SkrbFXRVeaBpmp+1nT3DIuvuwT0agwVQV7zMwic82LVocjkS4Nl4wQy78YRtXz+PVdcUF+3J/
irqFlWja3XTuI2lInM5gEv3BeGOxAEgBfzfJgkkQDi6h++2c3DceTcCQJXOxRkScaFUrJi+9Rvix
A8W2ifY2hrtRESDaNC1sEC+rv3rQjvZa6f6hceFVglo4k/M09+1UVLt/cX39+fFjGtwNMHQAmq4B
tT8P+rWKkqmSWNUhMY3tRk0kWmTVEdGw2LH9GnCEHyHqC4BUycwZO2OMU+7XXliiCNpMsxSbmBDN
gPXEWgkegf7yq+So17vfcslkzYBpLv/iU/83FjSPK1s50lRq9bja643+O9QdADmbUlWos0UtjCCt
Ien6mL55qM/+ceIKcsHr/jRDPR4wx9j4DWa6KCizevvrD/LnBwrfHp/C9iRFCJy7jD/bbG1RxYuL
fMTOpfnik8sMUrdJgniYzb1F2O6LU5v9v/qZ/fe/lZeF6zqYe+FuW7+Rsn/3r2eDHlliYMFf0Bmo
d7Eem2+O20bfh8zGFqPIJ41supfyJcsq/xCu/iSORsMQvukG/aanLuutGbruInyPjTHdRneqmQJw
Dtjq//obgkz6pweYid15fb0pjiacXdb54vc/q3YknMAgDyeXppMt2eAbH54Oodq2NyT6woNPj6bZ
Nngo60RWh16rOyA8EdpC7sVbjGXmVpTWB67DCn9vzrhuze5OtVZyEDKnt41qrs/SFgSNq+SsdQ+X
S5Zf7bkxto4JaC8pu/BZKas4qaYwDoiSL62IaHxbvHA+OCQ4gjCqvWeadXxCGBENPybSOTtZd7j3
DP7Hll0x3dGdYB0f5cQpOFRxYHM5b3rzZmn08BULBeIDpWEP0sQa2HIuCYH+k4FYjCV+T3x3Plcc
+A9gRNtd50fhPosy+DDAfCV+0kY9dwiJR0Ec40B9CxvnBMYp9kjezKhYbzIeJeGOnD98SU31DYwI
J9Cm4tzKGWy8lEI4HFFVd25Hq32Qsukee1HqH05EaoXHWXZv1OQZ6BHVy7mIB9L2aW25gMTEhPjc
wLGQFkjWdDzUll1/U2FTwXWN5L3shuRBkHQ6R2EZ7lKGvxPIk3A3VZp+gmp1MmYktjvVLiDhlD4U
th+hZmnMAMqI2AhDwwPpXLuyOtK543x2jTJ3faRY+IkhAvKT2rraozAlBwIi46aFuAmURnQIzt68
85IsCYOybOsPM6qAnJDy8owlPRVRMtzPyagCLwlpGu69E9y1fl+E8hvEAhv8TfyqohSIG8vdDS2c
Vw/UBF4sCyFwLLv7XMjqgj2pP4Ac9D8L3jaHUjV4QDRU7XV9XQOq02TAF1l5195rX6BHhdcO9+PN
04tPxq/Mr66mdSg0a3lAFXkwOvEed8n0NKMXrRu6tdlZawwYDWoUsNiWS946pFRcB10afosyu3rk
ZIk0oGZQ7MxCL2z9zVfGaOtUkU66o93qZNuLdzBndPnYy+YvtOOKbYSt56mfp+wO/wBJvlR9LcVa
sySc8aFV9fxAwXdyFqWH+6FgnM0rjz5APW7rAf9mwMkb5y5rZ3MTa6/kCiOcliYlfEPOr+/8DMfn
XFJBRTM5kbzJetAaUrgkmHfmNed+azJJAgyzzh5WXBgUkUgDe2DNLGaBPDRMUNMnG/dQWubWeWlw
rBQEr7YqhX2M5ehnhbe43GA1TfZTJuFna/NLWCITJNHSXAeD6XTfWpV47LlhHtdK4s+yiq5ERKnk
ZsHynVkMCYVySq4gT3lnGwf8k4MPfbt47UBY33pO68g5F1aHtzm3C5O4MhfyklQcT1lL90ExgP7N
+QHclyJ2PliKeV8FxrwjnZvWi5cv9a3urOoboyrMEnJ4lw5iC5MxIJb0oNIJBz0yfLnDUhuPe4A9
rEj61EQayfwY6Ae+P9wwafKzdVu7CPq4KK9JR0NiUjnjKY8s68A11nyKifRjQym311r4bFyyfnns
q4NJOuDOjcj1J3my3DqrlXeuhCnsuctXO1G/Ku74PSGDA69GH6yFVWxNrE1WPhTbwkeLDnNTHQbf
dT50oo6VDz/YIEEHFczP3FfXj9Gb4dHDddFLMr6CHWvsAH5jHkgnN5t9IrAp05IcfZ9Zlu8oa6G8
shvpJqR1fTkMUUNHD0xSiqN67CEpFcXrKHAfx5S48EWNAIoaXT6D2YL2oOouOeTMDszXBgko7G+Y
VVGitNkn2JbmCT555N01dVVeBa3ArDUI75H8m/IfiaqzLVuM4quHkLkB0uF8DuE8PMeD4MFPCXHY
Ce/D1854TVXTHrmhzfvMr33APD4/GS1doQLE7lKdNZCObZS5Q8ryRVLBmDgTHabuuOr8vP+rN3R0
ulqBjLdnk+cYHcSOJbgD1nu/rpHNLQQ9SiyN4pbka1iilmbo73RoW/MuAdM/vSRKcrqDdtEHkxxQ
eyCxmj/GYanMm2aBD45n/ZvSMVXXyLYjFPr1NpixRp6xaBmS6AXJXzI282g9tnjXqx+Dj6+q4hPf
6yq0C3zKq300UsZyYVDHYcG9tmPrCnV9kbyAU0B0B/Cl08NYzvBeG+Dsh3RaTHy2VNQurWGfUsnD
F7dhUWAt+o0mW1k8iP+DvDNbclvJsuyv9AcUyuCAY3rpB5IgGfOgkBTSC0xSKDBPjhlfXwvK7GqR
DCPt1mvda5mmNGUEZh/O2XttuheWX8EHrbaNGqW5Hfq4XqTDrFFuyrjLeF/bnLurp/GOvOZ4NwLb
Iy7P8L5w8Kx+1tMoSX4GI3WhR2nXRreG2wRcwO5FhddQBTr+YeFW3QphW/vWVzp+57wR9wBWgXUs
p4q9Tl5VqgUOZQzihXKl2ltFJu7zjtdYwCcF28GPeYLJmM2bcjcTJaergFnmVuQF/aZyufp4HDw/
B5j5DL4NgYkLT5NkuBnkrhFOLIHMsh8fW4u7pbWO3T+PWi7uo7mEpMtyUv5IkCQDqhsnB8GaZgVi
m7ChRLGaDvGuCZZfpBeZ2pMC691aVkPbEiTMtyrwOA+iAhE/6Kr65nWqrdeqdKtno/IckhSysMUg
3Se8sEgDr7q440KaYuZpNICQSdgksGPgz8RJ8DgpMBPjMj5mih1Rl4EGRb49qL1qDOuhZJ1YQCj1
4HcWBVLbbNSxIzuW5n3xwpJbhw5wXlXKaN5k6XhfpnmKairhS12Q2GTrRxYATxJeD6moFONYESQs
+0eaSMH77GrJnYRGtUUz7qzKyuMFJTUdVvI1Yb+1Wnc40x8Lb9Z81MAYHh05lH5qtxkJrGBTmn5a
WpzFk65m+SPDxLIo264GrUBXDBEQXe0YXYfaPNxHXUQvselnASDNCV5oS6jRl4n1q4xagXuU3RSS
8mzaw7tPHxwzqZ6wr8i72SMut8wKfq41FVHPIvYHz1t2aqheUe+E5ZY+gvMTtxWKBLMayn3dZNWN
aCeyI4I4e2scVh01WaiR7iW35uSyUqm6fC+EU7yjFSdOL2h1jMRRR3ooGryZ7FYl4m1RV923uUWK
3JqViMhkEMwgQRpbuGZqHCszaI2dqgEdLxXtFdaMhgz7cs72dhsFSC6IJr8xaqZp6EviKsmkhzCu
Eoq7LUhmQbIngr0+LiLiRht/S4zNG5khFVMmqkGR9OI5kcogsYqd/76Uc3gnU75s2ofTF/x1X1lj
fnKi8ElFYPO0ulI3zaSLXda1z9J0+pUFNIrij/oZliYkYae08GM44UM1spACpKc9aQPBmSPm5900
a0/RoHtoxthLarY1+Y2JC27xXaxbwxofwrbvbsoywROUz+OeKoL73YwK4zFvl+D6ITUfEogevkQw
7QsrJtd7UuFdk6XBvT12zVMR1cnnXjO/ViW0Y7Nxy3uz6H5ofVB+UVYFQ02LKjxnSYx2hh7TnjbF
l7Cs7W84DegtyVC9qRhL5Dy7De9BS2bNjOyRhaErd4ZWbenNSObMFl0axecGsx1NiUiYzg4fgOTp
m28xfiBw03dzG4HqypT/HyjWyyGBy76yGveezQtKjEGSONG6nwuWnfGkP+i40lbFyI7NFOpnY7fP
bmf9otPxleQUGul6Ba2x+5RqyUsUoTIBUm9E+uc/O7F/M0D+XWn8V7LZf/NGjv7n//1fSShZOqhn
6uClGn5MhyVwfuDfNl8S5iyd2EG8tJJKiWSD/68SuPxPW5quQfXZAN5j0C797xK4ww9hvmV4BU/i
sJnhh/5fCZygO8ckSkuH9AO7xPlHdJLDOgAVQd3ykIzQDvZ0UCfiaGcdoJODyV+SzT6m+i9iL6pH
u7SA/mvGAqhr8za/XWAfF8qoS1Hj/1esl8PCyqCC6mBWXiAsS8Xyr/LDbDoTctrZZrTRis8sdWyk
9kVz9ddT+Pfb+n+KjnThuGgJKDjK3fvXYWCBkUVGgxyY5VK5+uswXtFpNfRLa0NLt/uKKl77ZE2a
eqD7BaaeWovxYraDE65rvXXZEOWt/ETYALrdvm4w7JVIO+JdXlN9hzNOXuqKtVuJlLwzwl/6nztk
KwaKTTaOrbFuYiaPVV7EQY7aNCfXBJ5HC99ZlbPPXgduPnI6PMRUKthxZ21UkXTeg1svgeLRTxs7
bD8ORSZA7WYogqVS2L3pcZzHG2MoIdFjThY/kmhOXrwugofAVjsNb4amGD5FKiKnoI5i/UvrQphY
tYKiLcK2svFgQGN+WiW2lfdQ5Z30k5klQC5FQMWZp6x73GQyVfLdDILN2c9S6DYDcSquVeOkcl3T
iM/8HMfGvMYVGF5NdRXT+q0GdU8iVYTaEp9ats7DNpTr/8A/Y7FPVDbLu1o+FmlM7SOvh/Imncca
n0QbcadinRT7jW4C8d+cf/LLa3v0foGoQgLB+60jc8Am//eD73XSaQkiNsHPlSb9XajvtqVqHK9/
cn1j58KbJg8rVH/eND4gl/7H8rrJ4+8oIk0pRVmE4RUpJl4NIkGdWxpFPYJ6SMTwBw0D5MgstWev
b5Ezhazhol0Lzjhad6aMI6gRI5nbaOeTVziR0U9zDum66nY3DHvHtMR7OsHY3Gr1lG2V5lYLEh85
ZN+4anlULKEKAnHw7Ixg0cM+XxLsRZAxlQYJ7q4m02oPjkQVXWWU1MWy6WPHaXo1hDtTlNoX3CRI
0UTueWD76lZdpzns5rXlTF3ARBXG3+eiRIr2jx/VQjQQFD+pFOp/vuG/v9FJIFCma7HJh372o0yG
uzgbta2h5+0+rjxxd/54f0qbR+8GWCedVFr2qa40jgYFwS7NogImNkuc5s8cIcYmslidaF413Dds
i+CgkETgu8DfX9gPIQ7taaFRP/KqL6EJG8BJLQo4lhpGXG022B6amQPcT3Sgr2ZAHBr4klLfkk5X
+7Tuigsvt3E6esKRoo8jwEo5hMKYh293WDgEUJCsssmL0sWrEDbxTV5krD+7sfcIR2jxcWZx3tu+
FetgMQOcMy54BrrkbFqg926KaCSVIwnI/IDJ3UaARcoFURVWEb2tom46mPFUdG7sULrDqq+CrkVt
ooyHPB71RVnedMV6wvFrXyhNL0P/4eNZQrfInnHoJTqoXw4vDs8kqYwqszZoQo07+CaFj3Wr2M9p
oV+4kUcSpeWrdR3mXsPkbi6F5eVG//XupZyGooapsSfStW4TpSNKH5KeiHCzGiqm604bhzesN9X3
eo7jGxd5pEdu0hJcd/6tPJ2H3aX/rNOJZkr80yf/+0yQFLm1MrXQd+ol353NFyVhbRkz2Q5hOJbx
uq2y4sJR/0yAhzfbc7kHnDdyLRAgR53jtgjTGl1E5Mt+Utm6zeXSomur6t4McIgiMh+wLFjsw9el
k7qIYlNkoYuZTt6Cp6ridWd0GpwMt0GvOEcZMQH4JJHHpkZoPZjkeKDGFDoSxY402OCWTggAnsYI
WETnuMO/ojpnlIvI5LgxMVOYKzdIc47Wif4BSTxc5qxh1rpWpRl/tSKGIXitOPh9hwQTfWM4ZGyt
oJfiWx9dU35xhFuUV1LTKAxmM9bYp2Tq4r3IAyp9A+mfV2EoYrzMSZJTXbZai33LNO9QvUj6Hp03
IvqtOvJMzj/gkxkJV8LSbFqkBiQ8yaOFVhvNYeCpKMNJ3Hu/YxJa9vUs4psxwY+up/JSV+7j41mC
x8rjpXFy+GqPTAuGYeeZH4NW2DqKtIGVXXvaurda6UcAkusLL9PJh0snCxWFLVw4d459LKaYRiME
4FDiAAS9yucaid3URDAcZDq8nL+Z4mS6XY61APVQgNAVOl4/IvoiEYV1CNqzcbgd29jcdTKZkEhh
Gvpaeb3ebWLNophPWuenObLdhpYVqX6ruO+M9wtnczIeczZgwpn1IQaSf37ybG2606rKfL5V0V5l
7O7uB0rdlDL79BZRX7kuk3R+G90OP5elms+GZbv+3CJqNycBKEDF9a4IwLJfOLNlnXPwfXNmyGs4
N8dhxvuzbPlrgENVGAzU1lNcmXGQ7pq0FE+umFjzIaG0kGakU0X03MD8sB7gZ87rSmT5d0IA4gCP
ljfb62AKBAY1ixr1uqZs/4ghunL3dGGQfdM8yKDETo6mdudP/YO3aZGPwl9E0rLsnw7f32Cs58Qc
YgAt6Kb3lRPXuKEC/VnX6vIfTwNkctvcHIkGiE6wd3Qsu21sQx9DbZMZTfNZ01WxT2SY/5joet27
sg2/R2gir6q8m7d9Y7g/46KUF/rRH3yvy/6Ql4jHxRryaFUyI07tQ9sOwAqGkiaGLsuXDgbBjrxs
UsHmEBHehZWXWH7n0dvBRRsskRkmPL7bw3uc6GadapQBN1kc0XRqm1xPNpkuyYos4Jd/LswcfXmQ
ZUQIWaCLPGRSCGZtntqS2zqinAfoY29CYBQmesyp3k6dwSxVmbHzmdySmY1DpVNygZZTbc+/IML8
4OzZCLPstmybXN/l7/96t0vwpcuIg52WTLBxFcNxytc2kkDQ+oENfW1WFWYS5hfZb5AZL+hx3QQA
lXM2v6jlaPnW0QcT5yrWsP7C6TnLzTu6uSzOGJ74pSbF/OUF/+v0ZBVOsap6Z8P8OAfXUEoWVH6F
PQrOc0x4MG/jo4V/vtr0+qDdDJ0rM9ZiZqp2Y+KSehANaH5XU+Q1t2NC4PQK6iXYXWpEycLSjzTC
U1pVIfFtUOcPRBz/1kZB/Emlwf/YANvB1EJnXfS+7iHwXTUelfvPZki49abroA2QC1dFa6b0pv82
oOKI7mJ4QNuACKX0ngyp4aVrWuOXzMmXRbwW6auadTxkFWDq8aqrctPYAnVCP91UWsqESzgSQUre
/Ckw+vF3YXJidxa1VbnpHa3lfemThXkTxgtDWJGBtbwq6lGmbYB8zumfm6SO7HUB/mPfIIWiLxSE
+be40mz03WPzW9Bz031dx4GwhABkPyKKrXAImoKpzQmJRMMlkWe8zK07kTdFx1nbOUE0voZxKp9t
2eHSP/8ifvDlLupBlPNLiceyjx50GJqWpFoCCMXSm7s4QJhmaQX6r6gpSMUajP/BcMXsuqRELmI7
xq7DN6ut+qSIIYZt+sBSn+hsyk1X0a8mHc7Yzkr2LOMnx9yyBW1+WQgQtpGorQtTywdjh71IR+iF
cuGsag5PgtWMTIj90DaUEeQ2q3K1IsMZg85oxhsxeW/jFEfPorEQJQG2uHAPTpbLlB+WiZbkNyY3
Uxzdc5d2BlGubrDBIUaStCBqOigEaViIP6jJT1cmmUwXRmi+jNNP2kZ2iriAf/nD0XhpKQ3arMaN
h2EAzgq+HHHLGF9quhZqztgysbXq8NLSxe2JwKEFhkdRqpc+yRF6uGPg2EQU6tpN6uK4WgGhN+wN
LIQRi/scyxeNFgCZ6/Oo/yzTjDTHQsNXTSTAUqyfpWIMwJepo0jLU2+kbxTZe25ujNHe8uJnSCAh
hKbEK7R1nbvYZb1Mz9nI5XNdYIRIZyBlkWhehEXBaVVko/swhFrzuaxdiSawzZ8gLyWPDUIJ0BEu
icf0n8dM7CpVBk9gpapo58CyebMYPTPMT0N6L4mj/tll5oT8O8WojsouYSU9tBkUliFIgD2NgDjv
QKcwryHCwEXIuo7ACElSDvo4b569a8T6w3eQuSQVkKugf4dRiVs9NtKWok1UDj/1OuiIOZ6US1hS
MRK60SRoV1q76p7nBh/lGooBOtcUou/KqJv4O/S6UrBFrdDOdaRz3DnjgLHSTlITHzA6oYeygS67
ttHPg2kajaUPlJHxiyYKwcEKtQAojbq1BSmcfYAwxsbOcuuWSnXrlObvaxzE0RtBifjAUJjZ95hG
q1erHyDoRFDefuv9iE26QxCHLVa33gUQRGTtUuaP6C/szxgpvEclO5C5mjN8mTwT0hghMaSJJVFa
jAzYA2zFwdBA0yFTC79OwsARlvQIedcNImNot5S6KFfGpfoK08dutnErbAt3xqw1azMu3JekIPQD
vU+l3UkLAShwJVZdmPlKTIp54qXXtj3p+E7KPHlIHWsoVzIqxJXEygZ5CsohzpxhCLsf/3TcxBlk
O6xAlj04GvHDEcSNqWwJvAYbvOyRz8xIbEtXTvdWhEtR94bBP3+80693UaCjg2UfRlHQPDpeHpFg
2mg5E3Je2YwZ5vxoMd0+NYKUofOH+mBKWDZd6Pqoz3uUBQ8vLe+z1CrJ0EDdqNwvsZul9+6giXWo
EEVSn/MuTEGnl0Z7gfIj8m/6CSz0D48nIFnRWmtQnqFBXru5whEbQibA4aFtz1/aac3kTyuDNaNB
28Ljvw6PZcShlpZWgu8loOG0wsNo3RWjq13hMhG+g1//8yzDJt0VQzzcsKptyInt6vDCJX8wAyB5
5+bqNEnYcx5NgmYprRmniUe7eESw2SgxzL7xx/7SkTQW+KLtCnNB08ATPH8LPjq0lI5JBdG0TU7h
8A7ANRZo01SwiaDuXA+53W0ban9XI8qU6zmf6j3p8emF/dAHOzkXea2NRY+q5cl+CBfTYJVjxis1
Guawi+ghMPFhOUhWXm0xGXiVsqGzdd5aeG18Ye774IXmfeZaOQFO4s/M+Ndi1ihtgbIYClSIpvRX
rIjNRZTaAUlK0BJ0VVN9O3+P2X9wF4/Wz3SmdCoJ5I+ShHH0TiPDJYUGOtAGUHIab4Wa9R9h2jVI
S9Sspn3vTaO7sa0sLDbe6CKgEBHS96demWixPFlSuEsneFFI9cofxLw7kPpsHVm0qy8DOGmjzIHp
NIc56E/DxNEfwnfEE5j8JJ6XfQJa6eouM5mmNhBuwlcMzpRpBprA4arEPa+2xALZr7pjLLJhd2Sm
I76OROuERTJBkUk2rsK5TL+W0Ge7DSOgZ9JgbhdveoWjAxf+EgjsUJHxbelSZvXioAXpYU54y7ow
Y2QeErTTmiiJOMwH6nQx5Z5fRTMFyZJlNXwfCtulfxZkLSE8wmq5INAZK/yf5Q8HlXyztY0OFq3W
ZABWUeIzvY1hmgaAqt1miehxFwX/VD8UIBWWM3ADXNrmnHaQCgztBWFXBd+9GJMa+k8b0EjoIu0H
Mwic24oMOvRroEXlSk0pSJ1KV7ZGE4MglHLorWdliuSdhWxcroY6DMNPcYJ3ejNEQfXuTnHggFzN
oEOAxRg+2W2caoCkqqleA5+X9SonPHVc5W0UmQhN81gj3nBQ4W016Ni9Aq8CUxJ0zX6gRkipglIh
20GVRtlu7p3mN45mBGl6OepfC1omlC/lRARDyeriOqhNA4I5KlVwNXNg0LOrzar+Omb18IuRJyHM
KM0amEfRWAGtYc3CxgotJqIds1RQ5YnSZNTpeJckjfkdEMA8ezCBH1bk2DV2uCE4lt+Sx4GSt/R/
ZmKOw6SBSBuEgbHNjXIeVghgANOSbEu1lfaja61LAzvpygrr/vuQZ3mBGBRlEGD1znkdY5yUmBQ1
jzmfJThxWQi2LExyhXzqcf2Ne3vQxp9xqAKUNJoYf+nRaP0iehwAf4X39Z3FmeVcu4hFy13sdk4M
3Um3auAwQmkY8tzy3ZxnkjgTqg8YaZGHr1F+sdJXYAOyVTHL6Rvo/PGmsuCuElxnIsRCapR8JdRL
/hJzgP4/qTVGotgel5DXulTd3gAh2W7ROmNqdDTE7YhlrDn0x6mH/WQpUh4RYaOtRCwatsAPy3JG
XiY0a22FwdBsFMA9a+OlRfHCmWTlxojJeV0TqjSa5Ee3Mr5RCZVzkgLa8J9vOASmM1oSbOldgnaO
RiNAlArWA3q/WBWUR0itnfJ1RZ81XJn6lFw1YRnt0rK5NN1+NAqaaAOoqVLHk3+cV38NvCHQ2tGd
ltIUKyi6dUvsptNLMgPbks6eRbPAqe3xSc97GAOypFB/fiD+YGnh4bXz/pQ4WWEc1cacVk9aDYUq
kYFWcW31pbgLg1mixI++nz/S6bTKps4B87IsYmgGLn//16W2VduEzijdDWqzZeNBhocvgNS+adYM
FrRC/NhPoXVhMj+9Plah2IoEDSDhiMWT//dRy7qB+tc5zmZwCSdjapgoHYzl0+zq6YVbeTqFcyhq
QQTSEARDWfPwUNNoksfbU7AyZr28S23wOQZobo5nIjnLuaMsvO3utUmyC7PpBxdpskaSAMXosNp/
yul/3VrUj6FIlM6ttYmR1ksk9XMk3S8zN/TCzlzIk3kbNROVEM+gebeoSg6vEsheqHeSSFatBeX8
rZpinZhWaMr0qLP2t6MSGRNd69gwiNgnY/5lOPY57xau9VxpwGthMJXQXqVsrtKoUBf2HR/cDGqe
huXSQDV13u3DE3QABPcWmr3NkEI5Ncj+3ReZ1m6kBy/9H7/SEj+mK1HZsF48fqWjxGqTfpbBBggd
YA8NrSqyZ1ixAOXvi9boff6CRN3zRz0dMwTOvcVZK9mC0FM/vMAJtv48kXm3Mel3hbvcNahnZ1Mu
2E9rWLhDVyuJ4esEoyz+9ydH6XF14co/uslsf+gx8TZ4JwtGmgU5mXV6sNGTOn8vKKZ8A8WD7iGn
Ufh0/no/GDhohJuGYxGMwMt9dL2Ksp+0CQolT4gYr200evW0ihisCV+XY8ZVR/oXqw3qC4viD45L
eZmxysZnyh+WL+Gvr6oKLVmPk+FulJeArrX15B3OEcFOTR7yjMOhJV4onv/5Zo95SGcPu7THBevj
w8OOdqDZNf1TJk1LgHaYeG1Za5GyQ/xRe0Et8cGYxRVSbGPJSkbUsXW00B2tge6W+IvX3ncL3UV7
Ih3X78MpewOXJa/ACzog4zylxf75B/vBS7QwTEjMYt+xVFAOr9RJ+0ggwIj8EIQXvOamu6K6r99p
GVrl84f64FmyTWeek5gYTUbKw0Olrpuif0KtI+apFLemrDQ/yFz2kTmFZBCnpOiiF26Cf/ydGFwe
nBbquTQK/lh3/3qHarTnrmXSphWN6bw7el1+1V03ucJ3aO3PX+LpwHx4qKNLNAe82INBzzTG2EFQ
dJ4A8LIQX134LJbfc7hxM2gqEbqGoMBlFDoaXylTdoaeTKmfFFFxSzpC81DQ8brVYOiuHURm2/PX
dWTJXmrAhiCNkEqAS2qBcawY6dhpkeqTZr7X14hkyyT38ELUTDQVsE9Z3QexGj7VXuSNW1gi7RO2
/uorzTW1C2j84JLThAamnJpRhGAsKawVWZzlppqy5AoXBu3b82e8kHlObpHL/MhW3kKYaB2NHGx5
UPu6SNijntDt+1KF2edowEP0UFNnozkbkEmEE0x6rQ9wI3rvnJwMXU3l+N97LytSuMKR86oj4Gk3
bZkMlH3r0vmuMugXOxPY7qc+N6PvutHUTyNaoWSl0iIftoiE+s/5DDNok+cSDpohLYhufexNpLgb
eMAvTEan3zAlIsSePCOADgjkDj8s4eQme6Eo9uVoLPGLuXs/uumPAL7dy/m7+sHKAyHP4qX1SGwl
Pcc8PFTSTU7uaIA8TQrGoG2JUEvN3n0kPc28p5Y9P5Z6PTwDmjHvZYmMJbXioGF/B73GSRe6PoB3
NK+BQzPn/Ll98MABTRgIepFtUSY4ugtzhUGqimMeuFDFTkX5vPWqJXmb6IgH0bLyBFsZXXjN/ogO
j75E0oIWiYTH8g8x5OENceN+SjBjE1bbT4jLPXxFd7GezTXBcQO2r7QA2LI2cfGbW7JhDOfFCsPm
zdC72gNo1ozZWnkDJZRgQo6+Qs7mvLrCjPNd3tmhtzt/j06XLWyuGDqWIqaOYMU4OltHhIRXU+PA
MJH4kkwcEk/qMQs3BNTF7rVlAiEUcIEaXxYeXEHmrN/nT+GDIZJToK64oKsIYj36Lpni3dQVIZrN
Ocq3ijDr35j45q/nj/LBAOmw8ESEuOwnTfNogKzxTckWJLhfhjNZFtkgNH9OJ+jNTtdCfl2C1c8f
8fTTWCRurqSe5qLNAddxeG/zqTLKWsWWr4NxCtk5V9mLNTv1HQrpYIsDXTxGqIN21lSBKaHgpojb
sXDbNqmjPg1RqN+2c5zuYkEf6/y5nTx2yIOUM5FI0syUtnH01dYJ5NBagd0FxkLpqGPt/zoX+DZ8
vTFrsSvHGgs3C43wnbSHIdgYuY1+5fxJnHyfnARSYcMlLdfw2Owe3p8pbLU8L3sgEkQxI4PL5yvk
1Ih1Wi1Y5T1Bk7DJEv/8Qc0PLh1fPJMXMgbKqsfqnNYIB+zmSeB3jWyoo0k511vWrQXBdGaflr5X
2Im5DbPAfDbSIPqN2rL5BQZ0+DkQ30e1zXTr94mkToZ3k1SDVewuxN/FW/zDKPVKR9s22wtpLRve
nQGJPON9pkgsT4L+aeilemIRGyMVT6YBi1eOsnmNyd3dufGIjzIbzfGnZRN96DdtKB6zXs+c9awP
4XzVywTkJUGSFhRTmxQFk/OMHlkp99Z15gSmfWH98sEzAgiEJoivcFmSHj8jCWqtMpXyIVZBO5ty
9dACi9jCOCBYvY2gOYfepRfjZERgIUPtWZj8Ryyzy9GL0YzWVJdV49ciavYEgwForEYHXcn5d+G0
rbKsmAzbY6/Iv8xhhwfqBhsXqJi5OtcUdx2T6lqD9bGTiZJ+7Rb1JvEa7GmRwlBgdaA+o1F8OX8S
H91hFsDU9/kCGASPLhaJmFm7jlS+EnpMwSeefMaDYT1OjYnvTtZ7JMVRfuHST7YYfHk6rTlqBgz9
9A8Or1ygE0K0CecP4Jh5VcyYUXJdi69skP9EjNnlDlz9D1U0+vU/vdxFV4Zggy4k7I3j6THSaqPo
QMP7yL+9bwbdpHWKfZogFA8O+yZojGSNV1uTF+blk/GfC15eKAZk/vGOqwJqxqZuwZfycwg29yPh
xTsSRPSrvs3FzZAn3c/z13mqllwOyPqD2wuGkRXI4R1WUgvafI6JRvGgrm4IPrDA3SfQ/RFNuO9O
iAvDTlTurPFC1g0g+na6r4eR7nxsKL278MBPbTnL+dhUwHTqfKZlL+/hX5ueUiNZgjml8bVpIpR7
Q2SRWa9RInfhxkwWLlw0KxQ0WB8t/MARuIu1BXF8IdDXZEKBNWludAU44hrwlZn6eFSaYYU9lCS7
qLczbcXIKaodUB662YY2R7/nDD3RNWLv5GFgpfhdk0j9WWIbGrWnTOnELFDN3QCsYzkMJV7Ot003
J9+0DiXGCsg2OSFugDwwNQaiHkCBcVJZF9sPUZcFL7w25qtpjinQ5gFchK6lBP5lzdwL2gOihCQd
6jV4OySGuyqso1ccF9b9POTTtBG0r/Ykiy50ohq9JmjZwiS2Dfzj+BYoaoT+gJR3Z9CbIF8M3TBd
P2IYvfhFeVjggV2DKCniISqJAQVacsXqONyKuAGGCCEy+VwMgvo/JqDZ3OMqQBzUm+3iSe0JJKCh
q7soSPLpffKUqn1Zx8jnzr+Eyzt2sBblmdtsARjAqQ2i2Tl85lVIN2mIK0KrtKnfI1pycMAn896i
Wn9hXqU2cHowKnwU6tl+0hDTj1dYmIwTKzRyuEe62772miy+ZW4hBM2FRSunDZrzky1qgDdojMdv
rI5M41PRaBmRuVWm/0qsZuzRO2bEMpRzr96F0QbaxtW1ebrpgrD9nFJQda7Uok28zjR9NG7BvQAi
1BSJCriAnP4Fe2gpNoosREmQ5Iz/XrRpQV6VbkZrgHOUBMGgehGgcjV+9hqbEJhFge8+qgrJuz9a
NpSHAMEPIEXdxKbTObh3egLfunWvY8AipTrKCEVqiJvZyKGzYGqoSNV7Nrzew1ik9VsWg8REjd+l
OiBwfXgS06Q7gIyMkKCZViI/tLwOQjcjge47YUTWl+GRYcIeoKmvnXrO2zVMgAKXLu+dtQ6tvPye
ai0qs661S3xEcGDstTXYzt4jvLLfpiOdaMYcK2RZGwmQd6gM5VrRbx02E65qe2ODNib5tsuZ3GaC
xikOF0OxJ748hCiRt+KNtIA6f5VhT07h2OqUhSkn61d2b3eIekYrIUPOphm0SslHeGM5Uxk+DKrw
rs9a9+vQUqnid4pY3kvJ011LVDhgViUJpE9TWFcChVLqLBAPr/2G/l729HDM+HdjpLX7aSQQYNxF
pHTYSHmGoF1lnZJ4q+iDWdfAZQJvjdE+C7cqAsS86kLIHS+82k36oPp2gKnuEHM4BdgbNm3izTQJ
x0pumyQe+s0EBWi480SYfhmJ5JU7pAqVtbE1e9o4gwIlwRqwGdZ6IHu1NlKqcyuR2dTNPUvDbz+B
l0+ABOTQq4JqClg68o+1Ux6tqJ1XpTPeOqiy6SaPpXqn55i4W2yYWOrLzLJ+gMz3RirfghZnEJFi
EQbO/NzUuv6qEHE0YBVC4PSD4cWvllYm4YZQtuYlFSPmIpF2nFQT0Gta43mbiAHJwp827omFYxZA
mAX9Fb6FTp94tKqQX63wQMekgZJ0WD41YaayJ7Ozidyzkh4tNfxUc5Nkw/QKq8B6OT/sfDASLAYX
7C3IYlhjG4fDjlkrZgKj6XwqjMMzEaERQZbFm4vh7okawiWN0QdrmaWUtzQJafWcMI9Dqy4mQhLg
0AYGeAe6HAs1C8o79QeSkBDV1Fv8ntlVgWLt4fylnq7egKOjyFlWMhQyzeXc/ppVJ6Mddd6b3Idb
F1HoimZSqbN2D3sA5VE7Gq9ZAlvg/EE/uL/sk6lCc+osZ4yjg1o1+5C+Hktfc3N0d2VFfAoKyq1L
uedLVBNjev54H1wkx2MdjtWC6cQ7ep5dJ8eugKbkF0U47yrbZM9jkz5lJk17RfiQTXEvv6S9+WgB
BSTJRPxCBw/pz9HiXBM6XJOWCpHWQvPwWdsN75OsMak5IGlS5HFFej1VBEMRi9a32WfXiYp6j+7L
fm1SCRTv/F346K6zU1igjkhw2dQfPuoGyHIx2bHyHc2LvtSwLlZAE5BkxdCxVTle+oo+mLyXEhI+
cZqXtMyOtl5p0xda4sjON6oyea5rBBGIb7xbFDfxhQd8Ws2lM7e02Wk2sOzGun14bXEVOYPZJYPP
9tXco0rIrir+v5uAZbzfW3nrZ3WsbYmMFvQjwmxjAhb6xPBHkl0CwBo+iz1ta9sYCGIHSrOx4VFu
daO13M35p/DBns1alM+oigyHPswff8VfX1xn69Q7Owk+j/CjL/joAFtkxQSwL54JuhvC4Rvcbd2P
iGD65NEE3add0F66YadVBIvQbx4NMmh6YMcvAxZ+8kicuEeZlKXpDkR0mL/kIbIEP0Pj2WzqdKo/
RaLpyHiJExJTRZXmnztzFl9Dps3FJJ1X9wQMxL+SKtav50QODkr/jOJUOZT9VxTRwSew5fOFwfmD
jxkJOzsBpOwUgI4LYWUcxoXdzHBDvdG56VCygmaK+xu9KiqfPEXUdHOaX1gdLtvJo4UopWF2Q+yz
LZpKR9+OFiKPdFuaWc5CO4Hhpb6UVWheLLkt38TJcSjys6E3YVIfswfQTSSgHRZpV9lBQUlGt/gG
VCe8d5tBorN1JrXP66rdZpGsq+2yQL8NRFD8D+4x3WB0TIyZLu20w8/JI2UotUAi+bWHtEEOsJbU
HC0R2XpyWzTzm2DmvrDWPx2e2NzRXqe0RfWE6t7hMRFpeCAOOWZcJNlV1kXTzxi7srtmt0foSARS
78KXuPzGw5vNvpZhF9swVUTdPRo0ksy2u1yfmebHGJyjnGpJUtJcdhtuafQoQN0txl4DiV7ZLiEY
gIbFfU2l+buWduL3hdM5ffYYNNhyMyMuLubjgYEqQg55rx98NyRrdQoZIswla4McOQRaDZiAotD7
uyTVF3OtF2NekuG38ydx6nPHacpSRGc1QHvNO1a2eF6vmkmzBr8TZiP8akbgvzbywruZPDsdsEdp
nIiLz1n7L87Oo8dtJEzDv4gAc7iKEtW526GdLoTbHjNnFsnir9+HvXuwKEGEF4PBHBqYUhUrfOEN
pM5t+6HBGLzYVdI1PziRpcud3qPZvFPbtv0e2lODII1Wo/M4Ubf4LpUQYrw9ZO1thnbXiFprlmAP
Z2KZeXt9Jud9DO5Y2noetXYaAzCqTvcTwqhpEg3NeIBwVNDln7ubwqU5R3xlsHZSm7hi2/Q2o2p5
qJREM8AugsXfwZei1qkip1H3SXXrdHVxh6F0fVAHo765/ivPr2EbrMPSgVyuFXPdvqj7CT0PVMQO
FrE7LR4cA/oSIfwG2OxHmALTy1AK9bYA/3jQkefaOOcXh6c0qOoO9TvtXUL1r7eIOlmKI0QkD3ix
9BMGfAYq5dIRTvhQOBV2311LaxuMa26Nu9KcQIMCPw2VjSD0vdm6OolEoXT6VMIFpNtXARqGsTnF
PpAtvEK1+4jwWBo/JBrKc8+gUaEhYUNgvYQUc7/XeFEqT5Y+DvjuJoV352GgmN3YsWEgyVCNyGVm
JuqYh1ybEWBpZDOhLqiR1eL6XnqtP9Fi1W+NEAAC7MPYaOB9J8rP0kgpaWP3R0SKLl8B3DasKGxr
owLpushcbB6GmK8wCVC+srXieyS4hbXLEljm+zRqoht9drowKNE0733Hi9LbNi/RXGXzhJjzZPHc
3Q04XP50+6n+gj60+RETrSx7HUMzu21ID5qdLQmLcSs366N0PfPBGezS86lrqxvAufPoDHwNfCSV
1AOQxDpiGhCos3NkCg/ClglmQqRuedWxyfWqDK5v8vd8afV5iYRplCygHh6V5XX9a5uNHoJog7oA
tjy9wWFQ1UhF9zWQLYENiam3h5jqRvGkKVFDAh6hswPpcZqdX1rXNuptaYsu/sxWpGVx/addeHTo
GULMImykdL0uIwNPFE3XIZkt5kRB6TYs97ASmrdx6L4iFDPvrw93IU51aKqZC8SNojUCLKcrMTSh
KvpyqTFFBpxkJOQSNiwWFU4KZH3IReDkamXgRoqb2d7jPWj3Q1FhxzuN3VAcPCgig18MA0jYCsdn
ZVfPBlSxrO2GFwyxw5cBxLe58bPP94pDmMhbSSuQeru5KsM5HjK38DUz2gwh/aK0F0Mg2nG8r7s4
tP99MIbiUtJBZbgEIKdL1PG2RFKfkQnSGufOm2V7cB1sLSPaahtDXYjFeeQIgpcLkLKfvQrrvJbM
DSbWfKiseHiYNa3+qlCFDkxMBupdz7A3I2FmwKMZwXhN4lfAku7GHjwPaCnWA5ZaWu5kSu7y979O
hxN6eKUiE3XA+Gj+BYjE+Tx5uGnvWoxaDgroXHyHQ6tyNt6e9yN+cixxgaLiiaSsDp0bxsTpwDFq
R0PYoIrRTjDL7kSkqk9tN2fZo1VMah3ELdqPx5hyzPc0Hozv5VCmny0No+Wjmo/ufzR445c6I5QL
LCSMHd548Ji7VNTNtMvbpBO7ARlZ4OohF7kCvRtictNFIVIgsq93ci6s0BeVCTodGxvrl6n07req
lZHYo+TazHdJoU4f2ylBttS1BV5HDb/sP5vK/bCbwkFgTEdbMbvtcNp43TiqZ+HYkhkhMkK+DMnC
XvcbIF1NEORc8zDEJK1thOcB2lN1q913aZyEB6OQ5Y3qQgPTRrO+SxOhxvcmgJxv13/I2fbgK/GB
aMNDCHe89eEDgRmbepTMmMI2ZYbiTlHftn2nIWo5Cs1B/VeJMCRX0DW5PvCy+dfbA3w4DuwmK8E5
ON0esrRCMndTPUz6GJd3U6i3PGswZwD1Cyt7rWM7jVAGcbURiPkkN+Z9dukwbyBuIDPp32I/troq
swhaepx1JJ55zoPrWhOkxBRBcZdK2D/PlAIYZ53DAM/vjKJrRgCjcBk+4KPOzopbeuHI2eJJHrej
/SBNshLpwWJBUDk6Xh/7HYy/WmZgt8jooclErWjd40gSlYQuqrUDykkQSyGHVBTnvbx5qEKtdPcT
7eNyr7ihdZMnQ4GXxVhSvEUAB4tcHhqLQnKhqtPtEEZQ51TUVDE+zxEDjqfFXhStOfOTws9HlBYJ
OKRcnTQMCker8EVSK4SC3WrUcUnuq/p51qX1IyljiPqZ1kR/6nDIPL9hXcB/tEW3dcgufGTTBGWC
pSTrTwHydI9Zo1YbIrS0g+eKsb5TFU37PRlO3D6JOKKzgSRWFQWh5cxvA5quSDtBnB991P6n+tA2
0jkWXWtGC6UMHxji09Bvy5zK1vWPdOEMLtBZFUA5DghgB09/JkT5MpTG0izoYsQCUB+YF40c150e
Kc7a4zGCQhej5zuHycYpPA+eOPa2hUIO6+OYtrqKjcfJKbmlsbvDGkCZfSkT93UYevlHaIucc5ZQ
A3dNivdAhJwnirldjVe1nX1HdHXyofsmG6fl/NXkFwHUpGCNQiI7dnUxuEZUpa7KjjVoJn6sykHe
zrwUKNeWqXdD4ljd4XFi7+eyzj54w6zv544ob+ObnMOTAL7CbgEPuRQZrTXKWIMly2JI9ZAB8lXu
ahXZRR8I1VDv6aSHv2oHFRLftIDqD2VrZTdxDwJ1p0I8RBk/jPsXrjQUIYwG7rjf0h82N37iWXRp
kNuhumkYkBucs8K+jm+yW1QORrBodT5VUHJ8jq32UTRz+Zrndf52fZteGA+JxcXriiiNAHN1miDg
C1Cdg3FwGzMsfcycwvtUUbLvTjQg7+qUVLc2pnj+SADbpWC1fAcDxIV+ejLGykriaMrMQyu00O86
L8l2apEhb2dIyBppKmlGpuEcuHAa5n8tGXFh8lUAgiz5vb3uIzSZqC03scxDLaBK9pDgf3bk0DmR
RY5p1pTos7Gx+c8vLIjwFBXomDhw0M8C+NkbMWaMrMNE0+sOTpIoUXpulfvWTsxsI3G68D0pcVqL
MuQCe3hnu/4VGWaVTmN+KhjMFdSlu0pBVDCPHmVS/AYQUm/A9tfD4WjDS7+wL/iOaEkt3/qv4Twn
mjSRNFGQWgaKk+hA3sEIwcBGG0PrLgbVtrV71vfq+4hI18FJWJ54VGlPRsRMgdvTUpUDV7b9ADu+
R4mgqT7g3qdCS8fJuHPFFmSUSjv/27+f3GVYmwY/jRmkHAGcnw476GXoYHjrHlDP1J+IYr06wBFg
+qYJQHC72uuN36YaYraJCQDFGRT+tDuPNnCPV1noLWQYTX1B7wMi32B3hkpTu8puSz2NPyDIi0up
XRp43stORh+b2Cg/2eADkOVUM/F7RANxDMIqWiikZdz97DHT/FpMPcq5qjXbDg67tohwd+zUHAhj
AiGkogr5NLtV899c5E65i0TsBCMYE/WuSydxp5eNg0jFkMQ/4gRAAc3TGs9NFWPE2vfkSI0eA0ZC
B7eLUqyE63kAEGLBwHCVbvgZAehvl4Z5NOyXaIP/FbD3/9glIvSLmeDaTypa77KCdObHZo9De9yC
Wkm5RZtdG8opPSCzz8TbVgnNPTgl5QXrhyw+hNJJH6Q1RLOPPH9/66l860OamfhL24qR/iJBQCuj
ZKOFu8mz29eQqK86hI2OWKlmSU3saG9TtxuFkT0qagK1A95vDIk31yHjJl0BmrBDhR9x8E7p5ifU
f9LZF2iYkyWYBs6TEaXKh5a/fQiLCCVZTx+UyJ/Kcon2iqSRJFiN8WEeAScEQ1UP/9mdSzA2pWb3
raIf+18/VGQvJL0ueLY+qr7pRSuRQB1lcw+rMsz3YFXQ9LZTLf5DUqGVGHLZte4LMXkSSHmImJws
TGxX8NlBDSkFSPDVEaoW3aSlmt6EujOijamBYtsRZdQgSFt1kZ7DLgAgU4Xnpc8rP8kd/dn4js5I
ZDAaLcMdsi6K9UXSEQfsMdCbgeuL+9rOizx6i6ku+ujWEJg3obylIOPulQPWKGjtyt+zGsJLH+Gz
m7uySPJHAVQbCTEx/0nD0PrtAhJZ/JpNSm4Q6nEotbwhfqCKm/1IrYyTqxWjLX1BcmzvdDQyflUS
+dCD1Afnoam89I2Fg3dsKQn38vXn7qzEi4gfVVOXTjJ8CB6hValALA2MdPSKALL+BFBG2hhSz/FA
tpIMOprsKoRmeoKWXf9Bqm2KeYpk8QvCR+TszW4sXpImgfUr68q9qfE50LG3cWckRYZSVzZ+7fld
B2aNXHhJpsj3101oK+uKxAjrOqABqPlVA0Y3ARL6U+TJ1yE2vzFJ9fP1BXpndZ1edFzj6D2hiEDN
iQTn9KKrXOQKRI13hmoLNGGMKqxupqxRq0OddiTpbbxYNeikesXBxLIJHJpSTHJf6n1n+Z3UG1xb
Iyf/DNakRH1s7O3w2W6wlBvDievRpbMLHtDJ3dcEjHCxtyetqckzbDqILlC0lwSEeP9oSGwalXGq
2n2H+Mn8UVSxkTzrsSFh+JgOaNE4gWJTKBMKbGqYIX9iRv9FIrK+WkBzEuh43iTvMj2vf860o5Bd
jXoq9I7bU9hVh5j+jZtG5VOiTP0bDo6RElBYoNCvplr/GSC4ibkSS/wRT2HqFZ6G09Vt2JXOVx77
cbizADihSUH79bsYBypoTjomj54JqpHjWJR/2jjGj3pAxhkF3EiW+64pK+qGMH2OBcAhBXzYjPF5
5eSi8vMGcI/PKR6+1biZjPvYyER7q7W2iMHD50g6RI2Xv/YzChlH3KAgOfZaWGzl8OebDos94mT6
/tTVeUBPN4AlTVmOdGqXTqEazBpSQVVHS9zq9cxv0VbCCcds/zFG4nllGZZe6dJeBmpwOqjZQUvT
0QIMVKOqj25HZwFnQQkZQJ2+X9/hywY+3eBoVFLBpWNI5IIK7ulQbRRleRSrwLibFpOU2rSGB6W2
m6frw5wvo0lbEpVdyHZLsW4VWLs0i2Ybg/HAAMWgHZQoC59BPOCcYudgZwbZJM+tZm9BSC7EKVD4
ySFIOoH7r9NO9GsUejdJHPRDVOIlOGs3qEwZTxRiuic9jK2tG/UMZMunQ1rfcS0gtvQh1xwzx2hk
GZkGVkqgF7o3MU/9d6pvNX5wiZJ69y5W2DeFUS5Gc4g+fEMzB1q4qqHY4fdNGOZfnM5enJVp3jxl
JdTSGwu9k8ZHCsuz9nrUKbXf9Zr2ij2M3vsd/cRfCYCLKijrCdiTBIKAeFUCcR8PddR/d7LMjHuF
o4HDUDnLZ8rDZosVuG6UgSst9SHO6mGRRclNvPHgaingHosyIPaf011RhEMFhhEEG8+vqtm+kebG
q1CwgN9BLRdf7UxOKJU3iqPs6SXWNAzVoe9pA0aZfsiRV298XMrrT8KSszhOSIXNAbR7Dc0cWWtv
deXgGz7lOlFSKlMHiGFoJN0eRUz8+9K0dAgFIjRb2gws2y7rYrTC60ovn0Itmoa9yjWCfkeJ7eeB
1scojzyY3u/WozOC8xtdEH+OvOyXVPPyMa89Vdxc39xnxEKe0XeZCF5SajGkqqeHyGmsCcOdIQtm
I9YtnxsDowDXVtDlt5AlyS0Mu7AV5EaNMYTpZqH4nsjC0cfQDTlYux3VmQVM+v/K0pBwi+sRMXrq
DkWfyE9GaDr3nttKSlFqlewnOWOa2UaGj9pU6be2OT0hAVnKPeLzsHUqEVyf3zsi5PSS4BWkpwCw
hpYXeeLp/NpiNtx+8NLASHVEBbNIN8gwVKyOQ7sBPDlMjYNSzpDfcF8a2C1OtvWKe8RcHvXYngy/
AfT/o88xeXgYjFYvnqblSQC1RZhPRjZU1iOc0Kz12XjEOoZE1ngxJoQ6yfcaCKfVsKyevSHqH7FH
kOPerXFy84sJTXbOteL817e58oJXvf3bsAu0Ka8vwflFgqoo6jpckpRL8Fw+XYEJWqeDMVcWWFNV
3skZabc0ooJcqjZmqW0RbbwA59cy4y0MdxgLi0Hp6r7ErbgdhrrJAr2IYw1VI63sHr08n4/X57XO
xtm5XIuUqBmMCtBar9rSohGNeisNBtSTHlOnrVAWbbtn2epy/89D0Z02FsQInSLIoqdLCLSV8pw1
5UEHiPOIuCKI9852X6jDKBsUk7OSMNOCdrEUcqj50xBfLV+IGZhTuEkSYOsp6vtS2DhS0f33nsZh
ou9ic6eSWPTg7d1U2GRxeVKjcqRaEn7mbKc3Hm9g/hSm7gwR0uqNFy/LBbewAAq3Z6e08V3fN/iU
tYoW3Zr2YP0ZdGzBdq4m0ACijiO+NJa5EFuLmc6OpCHd+6rVta+y6gwbkheFz4ewszddMc73qs3B
eW/KgtakAXi60I1Sgbet+yJAXX8q/WH0hPcpdBTlXslbMnDFHUZr4+O+Z/ynV8QCFgHvSycQtMga
8JQUuaZ241gGqZJ5OLv3ln7s0s66L4Si3kGNtm4K3J53yIqJ/0wlwhyxxX7K94zSuvHQcdtZqHo+
tuWMxSfVV5I9r8hBRmuqKHd6Z0Qbl/Z5RALhFQlVwjuH0GAdY8WYf9jzgF083845jr2BZFRf7uvG
oiXstMV978T9xkV6fto8xCEW8wht+WedwYS1mxWEuG0AD6NNd8gVWq+lg3c7buzlxvyWN+f0g0Co
hHQEEszl0l6LE5pwBpEN6qp3h/QDEeXBq/IA0r5FtFV4T1WkSh8qhvr9H485fWBmhqWCpRFbrSUd
pM2tVU9jE7TSfaW+kFLVNzMzkIPRfLw+1NlGZyi6vZZjo1bORbs65Yo7QRObNOy/kAT8zyg680gx
qXij9091xonmLbzbuqMJrAtZOfpMOmoVHonh6ckyuZLdtqvqoEf981McFt0CRYYQWHfNeCwsbVHb
iXv+zoNxR8uxDBBPczdut7P2AT/DIoTGQQOgGQn8qplS5EONMkHcBnGaKL9SbXCxclPsg7QgeFEj
G817s0oVAwahm++EChxKumW9ceTPV59OH+cG6J9LF2END5M0e/CHnEWg5pp8FK0371k89xYrxFHl
VyDOvPEIn21ptjNJwaLcwIvI5j5dfm2AFRMmSReE2Dbd5DqFTcgy6bGIpvnR8gr8VQTa1rTo8g1x
jbODy8gajVSgPtQAQB+fjjwIw2xnlLKCxBaZBkNOF3eVRXJNAJSGG9M8u5mWwWBnc3b40pR1Twfj
zCoS/nAXuJ1h/AReoN10nVrtG1Mf9x6MzNsJavTGoBdnCJATqTsANkR6p4O2g0GLHG+swKWAs1d1
2PhN7ek3eZ31t9eP7aWheJ08eiWUF8Hpng5VZmg/RjpewoYa2zshhp9I7w1fzc6JXq6PdGGLsjVR
30JmkuBtrYkCDSUv6lEniIwV506OU/8B3vtbnMZuD0qPwsf18c43KNik5RHkxjVQKV1dSPCDFTic
PdAGbJx/OWEW+84cuvbOtWj97vSpMFqYaS068tJyP10f/HyyEHkhvqkEPYtu3Sq+inHG7EEcEqJq
uXuMOfZf0KMv7hRuihcokf+P4Tj1GlTaBfi1xr6QCGGzpRV5MHez+YgLt9xNDb0rK3Ky7yPaAofr
0zs/FZQD+IyA4N5D1tWuWSI6HBdtptfBs7GFPd2ppQj3jRD1Tus05b6cjC0o1fLBTh5RhPFIfBbw
CEAAqEWnW7Ug+piAHfJuCmkHUTEVOzkqkGbbpvapxlnkcbRIO7PKH+x6iDbmfH5SGJ7NRHdwUZFb
+6nVjvTc2uxy0EF69qzULpogbLC9RxNl4za/tLyIlpDk2eToQOtOZxq1jj5St8uDcdKGhzIj/wrz
Aj3VuHDfUEsaAVJuCiifteYB8AEGIPyi30o/fI3cAoTjzAomw4EdjdWHaNHMPs4FXRDAUPqtNRv4
KSBaSgMDRbHHJE/Fri48683F5giH8FT9eX2TnR9gsGwUexfxODgEizXk3w084FxRKZD/DLxCrV5K
CflUGKQEmlkgRuV28cHpDGXvVa37z596KSKgkg1ngS3urbZ3rJRYwGMFEqh1ln0ZOiq6ll6J2yRx
txyDznhVCJLxkQEF0ct/31ens7R6PPpIKB0spxzvxkLA54ne0fyyCHXf5INltLu0Em4wpgYkESuE
5pRp+ZccZ9XX6+t9dmfxS9gD3iKRQlCzftGR/3Hqwhoc0OJgcSp9+kyXO/kguwj/qsK0Np7xs8/r
QWBbeIlAUIgX17iLPC2NMTLsCY+4qfkIQuNBDpr5LRuz4gZVgvDFrET7JhxdufnXeYIvpoSik4/R
pbWWH/ZXY5jFxicpndWgEZUF/I1EyETO+dnJop9ZqW+hZM+XFXIPCAZCFq4vjtjpcAlyr3qV1lrQ
oyK3W/zij9hz0JYaafIMolZ+XZ/eeURKNRMCMS8BcuhgsFb3ZOKVqrSVWQtUCjAvpjemzyKyk2MV
Ew/vZD40u9CzyZPTrPgm42LyO9VEre/6zzjjXiw2UCZYBvAbSwKyvq6jWrEKfBnVoMNrsHztUIC2
n9Q61b5BCwGC5o1WPO7JuHoTIebSDXBmkvUDjcCeODk35i+6w6E/NKGhzTulUUfLxzWmAXAtIdzs
urKxe79EnBePdXQykl2JhXCF00KK9vv1yZzvVQrEwB9gAC4tqLVeJhowfW51oxZU4MslqCXHeZVA
vJ4zxQ5vDCVPDwnCWvvcnrZQIUuk8Perh7MIrHNibNoBYFPWvMMexIDArWr2s9HQ/ahy7bu0HqoN
sMT6xVlGWcTj+GKgkM4+FsZPutnG6uyXmj7/Sp3kRznZ+VOfeMojxWaatXG7pf1z9uD876B0O+FC
wdVd69ePrgkFYTBnPyKOb+hDgMqtQrfZT2akf9ZaFNPyGgakDygs+VT1YJVnT5ZPZlm1xzYZmo2L
4eIiEDwRefPmohJ1elLNyc5wW09UcBIl96zz7ofLeklwEi6yEsVgHBtALBsn5b1+uPrEdOmQeSda
JZd9l3L460KyirCtyrCffQVfyV1oFN5RaTPvc2lW0e+0AbKR1ogbdIM6HWH6ljQAm+g218kvER2S
T0C+msALQQ6bTompejiAzCr6/NsUYaAR5W688T6e+U7x5UDLccK5lnme125hadVNqLyD12vN3nmw
cY3fRajzoZWmRJBM7NaBf5F7KrIM8Ri0ZmbvsXN1Do6eKp8BTxLQ9OlWofGMjrD8qgVTCIKOa4cL
8PT7aUpF0SjSF5hgP/7Q827Ag0UO3pdxrty7KgkVdY/0qhbtY0VQSjRRdlF2Ra2K24m6Jy0VEnXs
llRFfVYQGPxS24nxQmkwGXalBdwjuH6rrCPK5fdytMnySJ+J3VcX9QDUp+yHTAKjS7oXFL+TO4E7
yl7YuJ9fH+rsUXgfC0YWSgALGWHtFDbmNlFaDjQE3b3+s6445WdFAXwV5YN4ayLV3AHNStnedXKQ
itMFs7C3BHHXL+HyG0g0F5jSEmKsiTN21HFx9ajvVsb8W9ESGn4t3sh+C/b3u1Vm6taklxrE6mAt
URWlr+UNghNwuiFaMmcoz9ydxixo73cy9hXKCjf0PXHqwqYI84Qqc245cvqxAHC7y6ZJNrvaCMcP
1z/AhbkvOmcLKQ6w3VkUMHhITVZRM/sFjRdm3M/7KDXLO1XtJKKWs7GRQryTzNZz1+hWkGjDhaAP
ejp3BRGxkPFmv0fk6FYfwVQ/WdXU0e+HCCp2bheCMsyVjgBflCK1/Qjo+k9hQSPcmbgaIXdlpC1C
I6Ei34ZUQQ+lFDHioo4xK8eJ60Y5IgjS/sAA2/wQ5VPBponq/taye2vcuJovLR+4QTYvhUzu5lUQ
FcnOs1ACkiArSmXXjXb2JF2n241g4P05C81/bJGzVUEa0CGHy0gEtY4RG4EVDwrl0m+c7KfwRjXA
1dICCNEUiO/lXBJ5M99e3yJn1wH1F8JRm64l0TdaQadfrJkjcGHI9OAlaLr3w1zAAHSzCEUZfcuJ
9eylW4ZaisIWXRnyvVUI3ETzOIeKy1B6pzzg2zEiR15KiGuWjchaZR/mqus31vTi/EimFvXFxbts
+ftfz1yIebRpZF65B8jS/KQ1He+7VkUed5E6v76UZ0ET80Mob0GbgnHnM54O1aZs/wl1rL1T2dW3
FJ1Z304AxW293BfHAfKPLjRnm/bF6Tg1zj6I58LdLMJwvqMYQt3FY2H32ZyEn40wK31UUOof9lAM
z7EmQa5hj+aXdoE+Stg71q++GcwgQ5llYwXODgwm7PChQDJTP+CpXsUyrd6MeoiuPNVDw/tE0jcd
oLpIqJ4SqTWUjjbK8Rc+LkBi18YQyKSvuOb1DJgv2UkFkKipHAdFIA0cGh48fjR7Wx/30tTYtO/T
44iub/UsSSWgKc4JftyA0VMwm10U135fdfmxlpqysZSXpkZ+voh/QGUH3H76kfVQzXIL3sJe0Jb8
FBe41pVO3dwLx90q/K5LXDwNFiIrzAmMPT3gVVHdpUGvmkio7KEhIYY6IhyP6vhkvHFYjIcOF5Yn
VKwGJWgUKz2oWd/vrx+cdaKz/ACmyZVH6xBw3+piqHo1dMISW3TbaaZHcB3Kc9kWzc1i2vk0yym5
G5F1i2kHTkVwfejz8G0ZmxB4KUNxnNbiluSyVa/ZcFbHtK+qg22KdDjC18Asm8g7vGlUcq87KhE0
dmN0npxjaBYjNsvAb80/2Vw2gaOhuv/YzLn52khKs7tuVuIfEZKL6JhCudl4lS5coye/ePW5oqJU
opbcfo+pTPfJseVwC7cshfVqAhhEYvrTYBKaX1+nS4PSaOKgkTKwKZfj8dc1ajv4XZELV/vBC5M/
sm3R3tIy9HaKbnwGzyOCCMTC4fqgZ/SUZWOwLWkrc6lCk1ndJ6g5UApUimofN5oXf088BFl9tevD
9N4q0QQFiwqYa1+3g3mbx132o5utPjlAcp+mlxG9fIQl+wYPP0OW4MxdyGGfrv/ES1uX9SDUIfvn
lK4+RpWnoNpi4pthLJwA577p4A7oDWq0v/8MAmi82phF4Nb5lg3vpQsJYMSi4rhIEVmrV0BLE9XM
ZV7jDGb06BeqqMzwIawvLpVwvGCbn/8808VAne/voqxyhhNpMPLKY8DQ+y5r9H3nmin+gVXoY7+p
Hoop/l2pRvoNNcYth4ALE6WjgcoPZYhFZ2R1E6Kxk6QWxdh9EeGxp5l9cSvyTOx1RTGPkWZuCadf
eF5tXvIlXICPwz+nW310zCaswoiFJeDTA+FaZXyL3sqmdsryhU6CZQiThOck4LSoAJauBqqRhwnd
ka5saCxI11mm9nEQYfcwtt2Ibs2kHBulzvwwpqG6G0vRP9qTgPtfRoW9o1IR70ZNTz9c/84XTjqA
iCVF5D9s6VX6kkoPST2hIWsI+P9J6H3mK0Bjb8o27D6C8zUe2rR6vT7mpSUnGoDBtbRZeO5WSz5n
uV7ihYKnbVfu8yi3Hx0lbjbqaWcbCRA3mShCBcuFQgZ8Okpam9pYIFXqiyhNnzRtn6IVlS6QZH3Q
xMbFcGEw5GfQ9gMPySd+r8D/dWEmKWVBhc4On7VMfGDh2MuGFVTUSah3AnjSxht6aTxuoEXuH0IX
VbXTyTm13unq4Lh+hVE7ONLBO9IXtR9Vt2z8Jhk3EY9nuxdg1cLMYwODxQfvdDrgTIPC0SedAXUF
Oo+Sx86vea6n6NBhJosV8dhW8d6aa9Sb9Qh5sBgWhu5r8Ay8A/Vo6kuV3hoHBWNaIMDcZYGViLgM
cHWN/0xAOj28yKLm0BiIWu/qpM4exiSphyPuqJ23UyKn3lLZONv7zIlECFEQMNeaue4OGIjwl2Vd
uL5rKZDfdCD7yPXANDyUstaPGrKWgWFtauudxXoMS/BDhYKWExfk6obLDWG7igDDoUmjAwE52Via
9aUBnEIfvY2E7+ysLYMhqWcRf4AXXl9vhVQRELcYzFycy27c1MHDoiunaEtZ+9JAyIFQYMRSjHd8
9XjXCsl7oxSeP5TgXM3eHj9WlVV8uX51XNr3dHIWc2juUZbxdBuOdmWouZQAiXWn/6iN+LBVIq/8
GUG1275B++r6eBe+FWRJGH5Uj7mr1vlyG4sB9lkBp6vMqDeKsqseeqSPtV2lV+3b9cEu7EfuD9bu
fU96ax2PEQZQkmLThZ6k1j1qhvwzG2O6M+tM3HplXjzkbNmN8PLCgi5K6PiCAushkVvdxRKBNJIb
y/Mrd4AwN2EYnwF29RWcOt/mQd+CFp8X5Ol3glig/0u7Y2GFnn7Bycow5KDo688oSEGKKQpsL0jO
G1EQ4GVI4Ec5ji19S0Ngap0GZu7sHe2xHW6QQtwSRb84fYK55edwca9RMAgYhZXQ43CBbYhjMVSQ
5pbCbhE734jlk+D6Fz6LH5n8EsNR+CH5oNB0OnkHx498jrlFlTK09DvibOcp88bhIUVO4202Z/Wm
6QwXlxJNGBtjX9pdECxNzGWXcGcdu5oIpvSDAwY/DbFIttBffmgSWHhl0XafRJGOHzESnrYI3e8t
uJOwhynDGGWHAaKm07667To6CDij5aFftpEl75GkycR3qEMIbItKmbrKhzsr0QlwvfyD2wE798dB
638pc4fzbmcqzgSpEIrm0XUQ3vL1KXQ/hqE+tn5C9lMek5j29s7ro77xMWHxij1rC8evCadYf5sL
Nf6cDn1JeR0IyeCbg43crokq0KG2K5SAAXR45X2mTG2+S2eIhUGvu13yAdGz4aZM1GrctV1RvNqh
hfq3NNww32iMXTwThNiLih85Ba/R6baQaph0VTqhWtVKG80M1Br/2GFV3DVAefedPhc/0LdB00t4
9a02p90urb3xU67Qmtnlkay3zEIuHAswA/C1CS9QFDnD+ghXpqKbdD8JS/F1bkZ7eRLT4T5F2HiR
WI6ijdrOWVWC6tb/gZgJRWE2ny5BU9ZNNXqp7vdTZ/piticfwLh2lAVQy92g9FSZ07qBo0kQ0lLf
S+DVXj+cFyZNykEUTHSO9fPaKD1DWrodokb3C1blpjYiyZBdrnoHJKnFkygktJrrQ54/L0DjMWPh
2NGdBBpxOusK/xWay7XhV2k1P4xmU+zwv8jhjIqtyu/57ADGU2pmELzeztwQ9FgXZDY0OvN0JK9S
Sxk4In1L3TQ56Fr6rwJYXKjQ77nrMP00iVFX17ytjKqR8K8PbBR1hWmIj7WbV1+kRsH73xdxiU3/
FxyLN+HpIspBb6OqtnUfEx0v201VIt6EKG0noE0FifH6aOcblSQRYRMagDwXdLRXozkyIa+IDYLG
jAp6leZvtvCwcMhSTT3OSex1+z5T4AhrWV296fmobD1a56HWwk9EMZ0GAvaf6/zJa01HROYI3Ldu
1fs5n41PbBqxMdFLG2YxAwR2DIHD0pe//5XSjBZupnUO6SidKnSpbBka+8yAv1xSdXqdPS7d6yt7
BlNa9swiqGAsfUo4MKsR1bZBLyspYA/VnlsF2qSLQy86LKkQf38BvgBlNLezwm+Kofka0ugg7SjD
71He6C/Xf8ulgwlDGpEUenWkc6vt28l+aKYR0mlvx1gxVkV8k/S2elwsFzbW+cJQGppNFAQggbLg
q1RukoahOFBS/DDV8mczdT+RiYcPXTR9vj6nd/+R06eYPGepfZI3QjNdi3/g5oa5UtqavjO15UdK
bfXnkPinJiKQCfJFQKFfACeY8pA1UTftpqR1sCfvoC3tYrvDoil2SnGIRFPZO8uG2+drDSz9fz/P
i7EqUSIFcZ3m4unGc3VF7fIBNDuN1QY/ciAKAdoTxYhyhF7tNxZleVvXi8Keo4tBNXyBXp6Ollpo
ovSdMPwCRxIDHYhaEzMGT9ocf3QzacKZSKP2+5R79ADQ8Pkfzs6rx21j7eOfiAB7uSUpabXNXtfY
N0RybLP3zk///mZv3hVFiFjjICcBjGQ0wylP+Zfxd27TkFx0/j1P1scy3DsG4oOvfxEbASk/IO+U
jFa/iP5VI+dNIuOYF2UHBBS0Xz0mG0eskaT/dXAvWwgWObYQoCFivC4K+TgvXbuzMOLpWf0KAP1c
3YTrQB7Wsi1RsQgNyhBfjnGAiDiRRp6RJ0pqN3SkOCLsGLIfdGXznQ7e1i4VkRCoPQCiUFdXkUCM
sqcUWLnsBUU23st6lzxkidx8NbpwvqcKipdWPpVeVC+EgJkUqj8HWS7vsikeTkXTZp9B+pQ/x1LO
7o3SSH7f3i8bdy+6+OxOyh2khWsAo60jgJqXqeyZFSZSGjLkaJA0ZrSj73qNpRCqn6BUyHUhYHLy
LrflbAdlPYc4i1W1aqLiN4KUaDpYHW44VTX8eX36UpG5qUJfQv6QLFD6kIANd0LTjUeAhhQEL6FF
KurBlz9jNPXBsuJGJhjLoy9qGtffdTWOvyHWYD5M4FV3Nv/WruO9QfiJZ4dndvW6KsJPubKxHjEg
S38obCs89GOW36vOWJ07rQG3RZ/zfPubbm45GGwcOrCaKAeJX/X2qWM21ULG5Jk8ef+KPth9NWbz
F6DYxamwlyxGqiAI/pjm3PyT0xfQAfUL8xbyc/lZDydzdrtQzkEJ2N3LmJcYLN3+iVvfAQQbHBF6
92AUxLZ88wvLhXYTbwcmR5IcHvu5cj7CkENzD4GJ+sXSl2Znn28NyOaj8wVCnLtxlZLEqdOPOJkq
3qCWIX6y9Ry/pDD2NCQrzbj21GFAg+b2JLfOFghEQRUxyTtem3dvJim1llzp9ax48qwvn7Ga+4Zn
5vjj9iAbzy0h8P8Psrpe0iKyq4m+lzc3UKh8CG0LWnpOWOQoY3bT3ywjAFms3ui0Um28/G7B0vDq
F5hToTyr5QeSwH48sP9nNAlr2mtttKe7f11iEHUcaGuwB+BqrclE0qIrUlHFRMOxmp+rHk/FKW2N
Y48Xzxlzo1+UPKr7Anz33fsXFr4G9CUKHGAixMK/+XpOlyyp1SLUAiIYAqiGE2qXNsMzBLp2Z6Ns
zpFzwLMkzCTXOpsJIAnJ5Ob3Wiecmh9KrgTj45RgKE1judDQwUJG6hhqGFJ5qjKF73WTJlAlXoC9
AMQMmPe6CpmUcTZGNsmqitrVMZzRf2nkpfhYI+twuL2q101RxoKRgoUbsl74oK9uxIpeWYlFk+ot
pjlND+aQjNMHFNvG0EMFhkXGoxwwcyGnjfSUTjra501bkMRmsyqB8Nek/wJ9VrqT1UX9t0hu9D29
xa2rAkFgOrb008ncV1cFIKYY8+QAj6cQOlmlxHiFLFH7iGHRL+huy06AsPVECGoX8iKyiI9WR6rr
gZwYEyUsRK/hOebatwEXt7ugz7KTPdaWDwW829nbW6kJNULaHnwI8kxnNcfCMmJtULiaiqXpi+92
OkX3euPU0wFgagXuM0E5fR4WqXf7uJC0+7FNx8KVImCKLplyVP7FviARBWRJRk/2u2Z/ATxQSnaf
7EXSVEonOTSU7gi8uU7/AdBsOcemttrs0FXaMp6iMIYAR1SfsDxDpv+TKLk6kJuDj3blCY8fYO9K
uLd5Ny507gFeEfxZoPuseaudKuVky61MGa/GLSIOVIyx7fl4+4iIi2UVqfJfR2IUVQPc3dfOtrRV
+wEbd4w8SSbOU7kY3/K+f5GTWjq9dyQuVnaA6P5jAbV+hR0naJourEx0A8b8FIc2EkQUyv9N6qH4
fHuo613OUPSk+IxixPVbGAFg0FqtNb3c4sG3Y0k+spmwYpCgH8ySMh4nY552VnJzUJCBos8HgG6t
olAvugVJEpc5nqWOAoZJIZ4agH10ULB+jHN9Oju1vCdLen1/ELhQxwBJxivJFXf5cGTY02hqbeFt
F8M/5Q1GDGqSjRNKY/nJKnHEu720G7E1RFQ6/QIgqIjOzuWAaOKMfUp9x2vmefka5RVNdsBe2Wf4
xu0BBHHwpKDsd0gaVXsKJmv+0pbz3nN5xV0R2EHq4cKSRxQB13lOhHfkiBadSYRVKVaKgo/QwwmT
aUCUAGZ37Spqp92HvTX97MpI/ZAtQjPICOARuWpi1n/k0rR/GkVSdU9GPtbfUU5AUDMyprl020Ga
ftW1XTtHJ9Pt+1g3Gu0eion09fZqisW6PH1Mg4opywlo9qoTrUSz3mko+niWUo/yycyV2Mb/Ty2p
yUf47YH0nqZjzxWWHtJei0uvpEahn2//iuubhnIBvUdKGwgjI9py+Ukb1WzlQIMjqCYNxEkjiV9a
5D524o7rm0bkw3DaBXiO8sRqlAWLyUpabN2Tp1EpP9VDlUm+Lsybq4U0eufR2RyNKhhZl1CFMVbb
FPfSPg1NR/ccvEqbezpHY/K0qOiweZbZokd4ewm3hqMIhdgBcq1CzupyCVEaE6QunEOWLrZ/mnZS
HPogiv8p1V0PiY2vhXK3cGGGqs09uip5dTjJCUMLiyS6if6nIBD2rQrjnThh41oR8uAE3WwM+uyr
awXwsQ2qkkEWuZI03BfK9EhRL4LgMzWLec5Rk/h5ewm3bpaLMUXg+jYGVgGC2ENh4cgBhwpUQ3RA
nGg6dpDtP1HZDD8vs2InOE6O0ymZIvlhaKfx++1fsfEhL37Eat8YQbPow8yJnBGlPKS4zGKtXjXI
9oV7UuxbQyF4T/8UOAOZ6WoosINtTk3R9uCvNCrKM0twLy01F5Q0LXu1AfEfW9004J+B3xHxiBxx
tbgVTcPKySpwE9KQaacqyrSPutEu2slR8jr1nVhFQdbs0mW8U80RQi2w2iB/d8uGypwCDJm8GDyF
vtpWchDqDX1p9m7amr8geub/krRPg5to6riXEW/tYQ4I6TeYXeoiq8EG2vYFVAoGyxAeHBateFZG
ot4olVtPted+hy+79T1x2GMs0lKepdUS62EcJ4OSWEBTLEnxUTWwR1eJ5TgAAjiU/97eqK9FrPUX
tegyUuAiXwU9cnlcEEsDnN9zREnX+X99HPvOq7u4B6OVZerneIln3eW+wmoHNk1xGhqN0ksBADPr
huhFCsbBv/2btlYAx0fiSIgL8LzEF3lzghdU2MIInV9IPHr/NQ+bwatopkPLNpTT7aG2bkHkiFhq
drPurOlSNuL8cUYN1IuTsfmZUFW/r1BQi3budbGIq0Wm7C/aq2SR4GpXixxYM76VBciYyDDw3MYy
Wf6Foi9ilp2kaW4j5fLPBL/vnbdy47QCwAO2QIomamqr50QvtTknDLC9sdLtAtGIqD5GxJX6ETe8
JXTn2cRFRpWr8EvXTBkm3mNnKTs/YivI4rpwYOzBxRZE7MvPWS9T2SO75XhVkFiIcw+SsviNBWzY
rfpF+hRJeR57k2mF2DaDTAmRuTeW0TfiLv4ij8vye86y8gcYWxawNxW8oPXeskIXR16t9Wy5hWBm
zUl1lupoBLaiVdjxJg0Qz/cfTYOAVUjwCCvMdVdEimOtHWqh/DNpjk/7H6+HTF5+mUmt7BSfr88A
3iGMBGSDFifx1OWitaM2lUPQRT6dge7RilGhQbo14ymJip3NeX3BMZTNzQZZ3oKguNqcSmel1Rw2
IAeHvj6lphBrtrXilM64F4PU2APBXJ85qqgi2KZaCix0DcCRyKnwR0okr3BQawwxq3ftPtkDOV0v
oPDaFAa2pInIeIhf8eYSqZe4yNoOkoiEqiul4pQXnxLVs1Z1zru3BUNRBYCHL1KoNUDNmQYbG7SJ
xmgJoqWp+h4Qi1AosbXyePu+2pyVGIjlA6uxhucHg4aBuDNDcwrM4JjlZe0hlicf1Apps9tDXW8L
FO1e815YT/RBtMsFTHpolUmUSp6qZijqJY4xH2IpmEEsWR9yWf9ze7grWWzSThmgMMEi9XWoRatr
QkZIFfUyYH5LynXi0lZBKbkL8GPFQwCBSjTe5U60BSPov5DXGqd3u86Qf9gIQeNuYmlz5zptY9SQ
n5J+fB7xvFZP6KDhhuMuZY3lzM5Pvu4S0gUg8aIxL3qF6wJ9QCDZ0xCRvCkozc9mM02f0zKe3LrH
kJCfNvihY5V3ZqLdq4ixPoUxgsm3f8P1FS8oAmgQ8X6Rxq4RZdFsjDrVJVRPRxNjylIg1KNaPSZN
XlIGq9SzxbV7QOY3ecxayFS3h99o2zA+pSXmT3wEMvlyl1gRZvbAQBHpT20BAYOd4yXI4v9SNQnL
BzSjWzcPk/JHNCvNp0hf4iNl3eEXngINKHetPxlo0h7LbBiCQ+JgpHf7B16/vPw+wDYoyJE3XnUy
X0tyiWxJ9PAc+6CnQUpeoESYA0X9CbGJ2VfavNkZVIRol889vTMFSWI+C0do3bHL4rbBLByJdrIs
43tQlSXvUzP4amV1/iyby7mP49lLpCHaAdxv3Q9CuwJ1RRpVhKyXn6OGDAxeM0MuVlFQNkhUy3fy
wL7XjGKveLIxlGhME6iiuyV23+VQUqTGxayzspCcidWsMQWqNZXj5I9lk+/ts42jxmBEaLAw8bRx
VvsMh+aYv3g0QtWa7R9xVXY+bcrel/tZTg6ZmoV/UM1xguOoo00FI9xw3Ggq9iSbtmYthAhhMzB7
bvvLWTvKkuJsBs8UG7o49BxlUnCDjALrobWN/HR7824NxuallYSIDVn6arCytZSg7/PQd7LewspP
xifHHfBXBY2HsPUe6mFrOHGVcZYFPnXdUhlKVa7LBrZG7YxAYaSs/CeXgeQiUtF9f//MuDMI7im7
EeOskhxKuH3oAHzxJJ2cNdOt/C5pYyw4JlTf/2Io2n9C60ogjNXLLxa0Y4XClRZ44ZQ4WE0sWui1
yZD/lhJz783cWkH6L3jVI3TEIoo/fxN0QGrvckxhA0/Xw6H3CwjlzQlZZWwRczvv3p8oUakFyYxA
GyA09snlcKlW88FGKfBUjNOeInNMvTLD84DIWAt3lnHrfVYBogq8HiUqWEOXg8Uqojx9GwdeolPJ
eOA97L4Fhil91iql+LMEad2i2FPrz6SqFpVyNGYxcFPsCkWbZfpfj156wA0YThg4EExgEmNq6Yce
44tftz/45i8V3GQboS1ufX11bLBTmyMUSMSxySt0DDIbLrYUVN0hqS39ExFcr7jhElUfqlqOZn9G
hfEg9crgxkHbPxsxypYxps/c0NgWHvB+XO4syhh7gIKNt5tjzf+AzSH7syYshS0qZ8VsEMyFlnRo
ndR6hP/gIJYxagfKn7qPliD+zvXQGm7WQhq5vVAbER78W4TXOPCs1JoGEMb56OgJgL6izftj00sD
yHeexWCanqGNvFePiwAPNCrPElw/uIXrPKMxZuq2DlcnFsX3KlpRHqbghEhtNp6U6f2iIGI4MRC+
AIy7foTzRVbbUcZ5MOm6+NhQPzvAeYjOzoRhSq2lVYH1itF/WYas+h5aTnGO2sE8N8Ni7eQH4hiu
wgFAlYgCUx4H8XeFq0Y7oEd/WvK0QV3uhd8tCrV6e3f7a27sJpJ87m1CZw7qWqOA2EdywkCN/B7b
xLt0icKPUjI6SFHmlZcDFDx2/Gh37lAMi5X+vUYxfF1kOIl4xFtFi3x1PRSa1NvaDOhGq1TlmCP+
j6W0gqJcE+m+URuyayM5shMWbNy3cLfod7/C1Jj25Z3UKZNQ9SF1rZXAOoAOTX386axDMO7ffxsR
CGIEVD7BKHJa1qWihkvc4SRGvrI0S+yB/TC/6fU43Te6HB1UJ50e9SleXGSKKQuMKbSGLoz39B42
ZkzGb5I62wSWlEAvZxy3To1inxn68TIqp64koKRwkv3XE6jt3fgiw1vtW12oagBhodcvr9WsYyyg
LDr6EZy4rDxX9JG/NKbUnYo4ze6GvK3/ydLOEQ9rgTU5BN6z3lQwRTIj+LevoURPHXSTnYRn49KC
yyJwDuInUUy7XIAGkIOuJQAoJCf+o7WgS7Qwsg9mPiSn0mmnnTtya73Jb8hMKcnCClkF1Eutg4Cs
VAwgpoLW74gVEvdzDQkmojX6F3Oj5AnyirovzZnVYNRUW8TjewYrW5nMdXIenSyxz2UBv9ZrtG7Z
GXArfaM6AsLcoMfF3bTaTsBqpNxA0cMftUg5DZ1mnSxYrX5gBCdMTj6AgTWFqVB2DglA3Aqjzw9t
Myh+iyzbfaKhVTmEFeJ9o/7j9nW2tfDkMZCW6GkSkq4e8QTj0tlOtdgv5dI+Jov5vUGTzW/7INz5
xGKO622OXjHRGk5XANjFMXgTtFFVlBfL4BKhJv3BjLr8vw5jXQoKZffoFIr5Yliw/R1Lyj6+e4o0
MKiAQfPhq6/PciCZehAERehLBbJ407Sg1N/GsO614S8iRVD0gFRozgpy9Go1gR05fVfVoV8OxXIy
MGd/MCOIS2lb7IkHbLx21Kc0juZr229dvZ8D1PhzMSs7VIInLQq1p7JcovenRuh1C8lEyi8AY1cT
gh0UZbUxh34RDyHmN03v1IdkxH6+jeW9LsHGncOx5POzgnQJ1qGvNnSgdGIiFyrXxqOTD7xoczHF
blw7Q+MHkt7t7P6tEYkZhEGsYM6vKcNpMeVqoXHNz3UZnKxqqX3ojH8iUwsfwA3t0T62hiPpQ1VD
OM3gFnx5BJpQXobaMkK/rWvJ72pFP3APdW60RPbXtLXjv/h6IotA9QA6FKSHy/EWxHyCttRD3xyJ
ctOACow541iPtdBfJLWgMDE9lQkESdlXG6Wo8TAcdGELVFeLHwdl41l5bLwEPE7vj0bYI69WtlxZ
UHovZ2UtHZSrQsuQL1YXNwx66U4O8X+IsO55f52H8hKDCRcZsBaroeo4dqxi0TN/Huv2g6bm5j2G
7+NjskjjzhuxcRHTFjBJaqED8Datnoi8tnOw9XHqq1GFbkDaIcGk101Ru+kwTDtLKH736i4WjAth
jwv/4AppqQ29vVg0xvzUkOtvoFrqhzbc1TcR7+jVKOhXUdVGWOWKhweoiYZU3KR+C8HzNCc2dhk1
clbjYmPIB6vctRoFJdZ0yj9HjfVegzRCZch/gsIm9r6y9mWr+ZyVk4ypP5vReAK1+tIHcf4FAdDu
XE5JsLNXrlU8UR+gqq5bDEfCtwZAT/QiMk2pEz/NG4ILswt0asNmMPpT4ORPHfXEO6krrEOvx/UH
MITF5xYA3mNY6HrslXmt/asbY/y/26/fxqemmoevE0AJCnrr108pVKfR8jLxl3iQwSRK0EuidI/K
svG4s43obgOjR2Ri3bILZoKoHssSPvUMPBToPrZ7KkkJ+hZLap6m0TIfzJGIxp6seq8QvHF2qKNx
GZAaUQ1ehxYwQmYgEmnmZ9mc/C4sKXwMx9q8j+1ip6C2NU9a5qCuKCQgSbK65tTeGgo+NAiMojHv
yUvSM7GAfKBmrx1G9PofA6NLTgQB+t3t77jxdvD+0rdRKLcAQBNr8CZ86ttIroyEOdLHjP90htEe
xlkb8Bg26vauz8c9BNjWVKk4U95hBpDpxZ+/GbCLFhPeEQjntJeHI33fwW2TGHpclOGomNT2SzAs
lauidf3yF1OFo6YQlQJnWmPeSXZilHhYZB2RCBcZ6/Fra88/Z3maTnbhWOfbw23tHsoGdIHJrQWX
YDXRGciPnkzIAwxG8c/UGKFHuRlrrKhT/9weausjCrduQg0R4axVRKsCucBikTNfHQsTjlmh/Ft0
Wf5xUOigambm7KC0rg8/VTbKMxCrKOjzgF1OLW6Wph1SCevVeEk9nHXK53ZY9tQ9rxfwcpRVmIGT
XVqUGWoEjZopX4eioLamFN3HaaRl8N4F5IoB5caLwociXb6ckCI1cxtli4CNRtZnlFp/Sktp3jmg
1h+yYtjD616/YKJbT+OF7A2Q8Lp0qI+GUqdyWPi2MMooSVJbN4Wk9ixPS4PyC77FrjGK3G3Cjpbn
LI2bnbjgesvwExxqA/TxAVa+4vDeHMMqwPJHRhDIB+Fmt75a6NUXY2r7+0BzpFOGQs27BRqxyBGi
GaL3AuVjHaUOhU6fxWZEmW7aIa1i5bTYkUMDSt+TQtjaOQyGOSuNbyAYYvJvJtfqVUN9py58xGc6
+sz0K55g3jW9mwWGs4P12DoMqB2IZAahbRKny8FAgnV26IwIIuoQXukHFS62z/FeGCCegMuoR8xI
xHHcXrTtVqchRUoR7R7UvuK61alNmYObmYNJe3pR/USbnOM8q9mhUrv5ZEcB3f5ADX7fPibXdzev
AH08AAwUKq90l2QrjezSVnN/KAfH1UYyqQIoyBlT+sQL9Gk+s+lnX57zYacIu7VdhSI2wRVJBxCe
y0XGN36xgoq7oEvt+dlI5j+ZoQ65i8yo6WF8Mh5uz1SkTOvVRgdBSOzw+AOuuxwvycAohzLjydby
a1QWvXfLYiwep6izPISYK7ePumiHKrq1vAKD8mp2B215NWiJOEmddXHhOzpdoTYgnEISAcGV3Eif
+l5JT2nsxN8UqQ/fX/+1EA0QOsOoQoly7OV8i7jqaBEhDCtVfeRpUtE+zxHeQB1KUX5WGKVnmsm8
kyZvcIJ4jOm00w1hS1EPvRxVKuzKHBxEMinOophUOFKme3Fmaj+5IsLuEAIgKc4SyqGd21gBVkI4
8jbgkQchttqO6h64SWyj1WcHDoJRmmAoA/hbLwNBYJ/IaPktRqO4dWot98jqo12ldsGf2ztsc/KO
Tu8PoQaYN2sIt1GFraHja+JnqTn6VZKnlRshXFC5RLI8qEY8PJZjtHwHcU4URsI4vMxG2J9qPXG8
nR+zcbuI3g4vn0P3Ac/Ryy8xp11OGQ0t69yKEFDslvzHIH7FpATxnY2hPVG3nZ8NFEj80lHTY2Pq
e6ySjYtUZDjAkylyibjp8jcoXYBkucRvAC0wYogw4Mbclnfvnyn+SQz06uGKdN3lKNyWuRSkpPkh
wZ/8VEfG+KTbs4NuQZOyzsTJUekaBKLNo2TG0bcgS5oR6RWdPPP2b9kIA2g1Cz8PFh4uxGrRp0Sa
MYoOU39R2uq+H1X7LlXy8b4ogYhJWqDdl92QeSg99F8nuMo71831ZgeZSEOYhgghAOWcy5WYY12p
qwE5q2XOwUJjCehNmhS5Qy81/u2ZXl+nr6QSOi84RKE8J/787YOc9dUU43DrgeRzYPIq1behSmc/
qKf8LOHa8l2fTDl7/66mnoMCBkRoUnb+8XLYrmyUCdMGB7+UTr1r4fb4KYT0J8hbo4+3KlfbYqqf
4VfczaNdPihTm+/8hqtvzMKaoq3GywkY5FXc683Mpaxts05TRm9WYmBlaQwoFD2AMoMvNUiWq9iL
8Skq57ijUN9MxYHya3Z+5+rzG2hT07okDSGhXX3oUQJeoYLtQYLACO/TuStPll4nhyiRrJexzxzX
mXfNVK9e7NdB6csifiBkBlfpT6u0XThUFUKGUlmhdRL1d0Gl94d2zr9LYTCcbs/xukwixhNKO9AK
QVWsQ3gY2oOGtPOIsGbufCszs7pvnKi9r5Zl9jXUoO46xxzvCRisj02fBC/4oBp3fef0j+Ukaz/r
sJuNnY9/9aCLeiLAOlr0Im5ZgyK5TlLUFhthWi7Zx6KsVDcKi87Tm2xyDScdvdRClEwdsGG9vRxX
Z1uMjPzDa32GYH218w1cP50ehIDXZU54qJu68aHPJ95sNXsYxs1JigKt8OQRY14espwOsY653uBZ
ZiM9I78ou5B5lbsmT6rj6DjSsVHrxpXp9u7ExJsjM6TI54ny18IzjrkUklMxSdsYoO01U608FaDG
/pvVpTyVit28YGLZBPisy9pO1L+1wOLbglGgn8tbcjlrta26xiwZm/hlaLwy1rT/9XNC97rUnXSv
03d1f5KU8kDgFAZpB3Di6gQjrTAV7QSTws6r/LQMEUDMGGPdz+PYjqdSy+sXa+4xyby9izaHJTYh
86BNfyWniYa85jRTOkChzZdToI3mnVpMmLkmS3xwXo1a8rjZ2bobXxVhR3SAQSMAw1rfmOCvSSRN
RAzbtEmwW256Hxd5za2hZcEqGIJfmjWG525JhuPt6W58U2gk6Nm+KrXAC7/8prTIlQEGATq2hVyc
YfynH2xtzH4rlaLubN2N25FaLu8h7BXRIVodmnSutY5od/AIAdGmGbBdwmajah+zXtOfijJsvt6e
29anRC6Xwi/xrQC2Xs5NVUP0cNp6wA0z0g9hMmfnTHPQ05CL5hA3AYqBU1y8l+nFtn1FO1AC44ZY
38ncx7YCjH8AiRVNxwCZufuxasMHGN/RX3w7OrGwdNCYpXmzquDILKfJQRy8BhnUU5w08pM9NrkX
233w4/ZSvq7VRZYgpgWdzKRSS6t0XZXuWgNzByscPClR+g+9lCagZnlTDA9SqxO5CCvGzXHWld50
a8kJfjjhkH7KdCcY3SRMehhodQoNJdDU2UdkM/uoSapkeMUoR9Z9l7WW40tZoP/jEJI/JUUW/qzR
/McBsKPL4M6Ugd8NJqMeSxDKiYPvyUO1us6UtK3kaHC4SvtEf+y1rj21zpAeWsVpH4CF73XtXy0q
VmsoJJXFphAnfY21NJU5XLSakLMBTWFjDYJ3/G+KZpnhJlkwhvdLN6Y/LFZyuRuKPM9fknrORp/i
KaKavRXEH+0hyB3XUAukPSjBdvP3KZsmdCwMpIzdpV+Gz9mgjDtR88bJBUciOJScX27i1UrRhs3M
KJAmj4QNzjlOdOGvpjdqnCljJwpdtDxiaydRuMqM+Drsa2r05IrE7OI3vQkiFfzGmrFVsEyr5uol
dJz/OrVUd7b11iBYuVKRFwoC1FouB8nbJVa6ViVkiLLejQrdhAxTpIfbh2fjHqLqCb4NJAOgpjXQ
bKkqO5Y7iVhUGZY7Pulw1pdOqAeE892So2GeRo6z86RsXOwaDRzKgcKtl3TgcmqJPndOvhCHpU1T
/BnmJVqOgWRp9BtQgNsJ+rZmCIgObRv2CdHvqoojD0urJSERf1XF2Kbls169dAjPfW+QfkT3ImmO
dhOaL7fXdePVpJ4Mpp2GMoqha7RX0o7KWEIn8aZS7jovLMz4JZmRfxww50XiLDPSR1lP46esG6Wd
b7q1vKD4gC9C6KXCt9qeoPVipXC4PERX8NA3sxye6Hm0iyAESuPOo7K1T9mggmUPjv+KnlHIzgRm
KZo8qyjMH3xzVXXlxNyrOG5NSjjPwowB3gs7+3LPLI5TNwb9eA83vBmz5ap9GKZKu0dsA0nH2x9v
aywh+27R46W2uW7ST7zO8twDc+6pcflGNBHutIrcPCZp0/7FWRDq8jxcxDrWWrqjQDISXCMGBI2C
enjA9vBmOr33s6wkOydh40uRjnFp070V2MvVsevHZUSHlJOgyQiQt5UePKRFU+3sh40LmQIijiDw
6QTsTvyKN5ejphedls8ju6+O6GSMlWLRPTS63DWGqKzv58w0d4L/69odTn3ggYlQUTCkFr56BCid
1DxJ9oDOWhVLB063/BvKlP6EjtP8By8/8BVK0lagLJwpl/00DvOTXEutChuuRGzq3ftHZL8QTcTN
SmB5uQRRHgK0KhKubsoobjLNFtiAvjyN6KHsTH1jq4Lc4uUj6aIwviYlJ+OkJtQ5Bix9S/NktJ35
ta8TDapcmu0MtXGlGVTpdDqbHHYgF5ezMim79U2PJREQfv3o9PmvTjHGZ8lSpw/Gksp3do1vARq7
2sd3LycdaiEYgqWgkPO4HDjuWMZAY46GMUfPYVZphBPxWGWunGvzjsjG1oKSzwhFeR4NlAkvB+st
aMn9jNRCYbXp1zSB/CxLmvEITDc5357XxkkRunYErZRlwKethtJrw6xkDAngaErj89wq6vEVPdqy
w32tGfdwaRsvIeNZomGFMCxo0MuppY7aOpVioHFb9MMxpELmSkP91VQi7c7KnOlcyLu+W+LkreJK
rjW+HeESpolr4KkpyQiYxkPvzYae5m5Ij7B19dkxn0M0PSq31Ib8e8a/a7phVZdfVDst93wbNz4p
1TagI5wUSJ2W2NhvbqTeCRSoe6xzaKT5/yJdSj/NsjM/mXYX7wXuW2tM0YseJ71V5J9Wa2w2hh2H
ekReh4H5udcm4wBFanhKcOX2hdgcgO5sTy98a5HfDrraSJ2SKEtokgBVZoFj2GLN52wJYRlHqYVr
eRI/SGbxKyf5FWpvf/GC0Qil30rnGmGaq1Q2lY02EqMj7qP75ahUR+j2Ek6xRXu8fWK2viSsD7oS
ZM08Lasv2ehhSC2J1Z2iYb5TCvKuDBaK3yWmsjPUK4FmvXOFmhY9azgCVwEHnj9F06E+6FmD2R6W
pkoeFklNHholSn+WFtoFrpPU9ae6Vz0j6e/6KjdrN9ebGA5DZpxE8E4EvZi/cEJYEnLu3vg36tFU
vb0m4uOufydUPME4EnxOc/X22dOimsC40b6bC+mXNUWT6uIKXH9qK+jfaI8on28PuPERYEtwZfEh
WJp1GAFmvOjShOMEMw2rSjtrn3JqykerCZfvfzEU3CYBTaIlszYw0Ebqfc0g9yhWN9InrUjBQaVz
zr1VD9pOIrnxvPG4gNxnFQmQ1ik37YI6L4y592ob/WlJo+HYcs6/9EUioYhZVHcVYEq3mTDouz3L
jbiMkYnKhAoP9ctVXKbOLQVvY+q9TDOlO+xPTc+BQLCzT66lnABFUFMQcA9HsH7F1fXmGqwrMo1F
Z0NLuZrfm0360bLq8TDaoXTQQyn4NA5O4k4yfKew0pF6tIo976bNrSM8qoS6pqigXv4EZ9b0loXg
NZA5tXpo675kk+KCG5z924u6OZSo8SOpAYF7bYXVhjI0qcRmlzqzfYebQIqGZ6ocuVXeDU4QC0ub
HhaRENBeI2lsOcyihaag51RWcIgHykVdpIanMOp6ryN/Rlq83KPSXPMyX0cFGI24oXCYXO2aJTLl
PCq03hvQUj8uuZUekB1cnm3U6O5oHlvzsSr1+pjaiYa9YpmVgHGD4TGQs/Goqcl4GqQRZT4r7KND
Bo7DL0AX7AnLbryHIjAXHSf+xsG6/OJ1Y4dJmCmcqjYcPvTxnPBMlM49vMDkM0KMjm/Saby7/e03
3kO6fCRURHCcpzVaREcnASgV26zpp+EM36T5kSbL/CQvS3Ia+jw1XDXog8ekQUZAinp1z0d8a9ac
MoFa16hzrt+pKeko60REPZo02aestaeHJiTHC/W492sJr41FlbIdTM7WNSL2AUoF1KTYi5dLHXdq
q5aU573BKO2nEL8Stw/HPbeQrXNFz51qkbhJqE9ejjLpaoVwOJeVXtftQamK4n913v4OkrrbSSSv
xbQEiotsg46HUGhZAxD6gD0DMa/3qjawXcQlpQ9V0f1jml3xrEphQe9SV305lGa0Xgsw+3LZ4gpf
649Fmkc/bu+pzXkLjKAolNF/WYUe5TBGQ6qK58EIuqPWSf+hOjt8oQFS7vQiNjYPT5CB0gaVVkDI
qyNTtKlKbB50XuqUcui2RS+dCzVpdRcN8+VD3JTaCyYXe2CyjQkKFD01QDxuEMNZTXBJnH4ol7r3
JspzP5Wgtt3J6MwPUz7tst+3poimPIhV6s2IFqxilghZ/4B7mMynl/VjVUXTV8RMKEyoo9kLkqvl
W3XRBu7YtR3GVygfHtPYqs/gz4uTo5fz5NpFkuiHQe+dsxPTgfJDqZQOo1FPf7HlgddBmxPYejJ3
MZs3D2eVKU0Vjw5myBFF2MyJYj9LguTRHJo9btTWR9C5L6hyvTbpxZ+/GWqS5rKX6oqFqSHNxVMV
/Bf1VfxgWqW1s802rguR44qIgE19Jb/VxLGUhwxH14QVc1ozPyhBp365fWw2olOgDkJhGDA78D3x
528mVM8jzpg9RtKdrM6I/Y6585gBm/9RTZ39nEhp8+f2gFsrSPIlGGYETTCLLwfUZ6P5P87Oo0lu
JFnCvyjNoMUVKNWCzWGTQ3WBUS0SWstf/z7wXVgoWME4O7un3e2sTKSI8PBwH6ZC5/SgC3cxjPaD
KgReN1GzJ8W2OTUQQvp5sHcGZFmNJNOyqgZGQl+N4JDmNT8KA/SKUmV86OJc7rxqWyjXEh0ucTCI
Ac4O1wNO0gg1u2ItqbAEEB4V+WlEwfJRN3qcG2qoNUecHZTPSmfqz0kXiBfB63vpk6pT/h7hIvYn
WF3ai0jHVp+1qYa6x9MRbcOhrt6mQaYfKpzspWd18Z6f8dYXdeBmE5vTk4Eg//W0Ic3rpLSsc5mF
MvPRHjAfmwLhRE8Xyfh6f/ts3UxgBGD2kFbgu69ArlHUqZgpXvkFQlBfoqRLPleQUt4V9Gy1h8Ga
p9zTqMLtvC5bh9FVUYBfYAM6MFef1rAb/rJptH42BvjItklwEl2hnO5PbiMuWkzZoL4wPaoDq7Oh
R51tRTWjxG47HIIhVjza+WhEnjLTp8E0eQ7aNHoeCtypA7Pfw2G2h6cwQfZOmXEd/YtwFAHSXtwF
GZ3R+WiWNL1N+lGf2/Zhttv5sTX19uyOrqBOawQ75+f200Lq5NQQqEOyuxEyqYexilsDOkGizvOX
sU+dY4BaX3woRhdkOAvsQXh9YSs7V+Dt/iXb4d/AwURl8Hmv92/uWEWRSzn4mOwA0UyZ8k9j1W9r
k6N6//v+joiusQAKhpxKEiyYhCB910NNIh31uAEfwbK2No8DKhb/qBF2q56c6uSLUlvaOdBs8XWc
4/wtZUzt0Y1i+bRg4J9LtRfPSN8673Ml2JPa21p8Sg/Ij5KOLfjY9S+DQ5LriR10QCUB3T6NguFS
jd1zgQNVIzGIdEwvauY9xtftluMwA60uVDtukLUBbYu5tW3g+eW7bpJVXjE7EyT1xmq+wDlULR+Z
hfis92X/Vc5oZZ4SfcaM6v5XuX0n+A3ITQGQcVveFMjmrCltuuF6XxZ9dW6UtH+Jwrb8qFG4/kCd
5q9lPBaQk/8f7Xnw7mjBv17q2ZaF5kTAvEMG7ITBUXKQNc5mMFusnSO1sbWZEfwOWF/stjVDp0Mt
2a5T/nbKc+xXsg/hszgWUk35XoPM5lCIo9F3T24HQn89KxG3uVUZQEGKK18KZ3FUylw1f7K0bteO
cHMsrin4QOgRE7pcj6X1dhrmJak1SIlaP43mULqXIsHUXnHz6eNfbw86c5eOUkjQ1GtXJ0NKN1J6
l8HKCg+EQBovsT4H0UEOdnZQpyHZa0G+fWtQ0wPOIsjEp5PH4Hp2vAKRjhkxwCYEjhe6HGF4l9wE
96e1ceCXDb/oCVDVhJxxPYpRJ8JsR9KJCVHg8SAddC+8UlbJZRpt90Nk1doxLoNir9y/OTsLTgPx
CTH7DdgfataEkTUXTSCcwXejIjrD4VD2aJZbe4QrFsiOSw2+4/I7/ghslY52HJBjAB69hkXbQOLN
kP3wI6C3w/2l3Bxq+Wtoei7x32qopEyDeKAq5eulEvpESepj1vc/jC53djDQDYwQrTqqJCTcnDQC
9utZCfQhFhCRy8JpKr82muJnkc/OIa2M5KGYhfVstMZr2A/q9ziK5k84I+014219QIIUzgSqF9zP
q9miim22Lkp9vqSLyg+teT6h1B3vrOnGw0CJjwqCjfYahanVEccRLSvqNIPBOcmZZ2AIHnpzyo56
4XRv2sptMOtrwWFR7T5XurvnMLT1SWGOUhqGgw68vYr39LLWpdlTrOnmKD6NIqkO6AJQWrXG9vj3
uwfiJqT5JfbgCbr+pI0chZPlBSbUeWz6TTXFh97E7m80qr9uKeSvE31QB6INnfts9enClspzpUD6
Q3W9+a70TfmvK+PsQUIN29mpGwvI7qDpzcDWhXal1fWSTa2Ri7mkzkYWcjAyWR3FaA9eNjTu37/f
qKxZBOeoj3KnrbbKoAQ98iigicrMCxBpbY++9qJ/64C3hX6ZYCJz/5NtIF9L2w9qJQiuQWxc8xnq
zEx7ZXlX8xhbMy9L58L8pxPDoB6LZqx+WK0RtZDHu9yk7S+231WZrdJe2QT22zHBNuQYWrnafdv5
WRtHE7IqHXju0hdPseJ6K8WjGQrL4XZI87E6icFKqlPXDriycWmUvywTOolPA6LUPjZysN4kWDJ1
fpzK/MWIcTh4Hk1pUxxMM+V9q49JuROObBzqBTdBFJ4aB/HI6lQhlDOaShSDnkCGPlgARD668MbR
rZK3UYXLIs+UeumnqgMA142dAsvWltQ0A8smkF8diu316hS2SUZuMeFS4j0LD108RaH6XeksdQfp
3RpJX5gu0K1oKXBX5yx201BUJGnsPeziiwLYE9aN9M15HHbuyY1nfEkWWdaldxdCxPWkdKItidAT
waSspqeyDifC2NqBehHp4bnSJpy3K1D0+ztt+aurPAb3HYPHlQePnGEVE9mAqg0Nbj1qZNHgD9qY
frHMIt8htGxsF0axF04gFyMNGtdzw55IjXsDQouKQe4hm1vtSTaJ/s2NY/skWkOeEK2yDpEbal6h
NMbr/Un+5gCuZ6m63CywMRYcbrVhot41Uprqe7/tccC+aAENOb4+BcFEo50qAz+oaIw52l0pjGMg
i3b0cJ1ofsV09tJv2ylfq1xW5wIPolMfBPJhQPn130YkkXUMk8FoTvogNeFFqWzAhwau0WNUNFZ5
mkDD6CM00yF9tE2RH1M9dIud+d1mo4QQC8d9gRuAU9ZwQ4LbV2sRGWFj5n6Myv7sBtZSwF3SUVe4
VKYyTKKmiXakDCaWulx16OV/ziLrXd6if2e27+4v+c1uXnYUqmq/+/wJplavRmz2SUTJECgpnMyn
FjWoxFMqR3kKwZ1OduvQSk3At6exsXzIqw/9e1hKYEQzgOtradDSxocs5eHww8l1yc3d5mQ0EF3n
YLIhhCbNzvtxcz/8PjiQSRgLmsT60GbAViVa5gDWle2ey6ofLmnQZX7raONOmL81FO1qi4CIQ8y9
Jn+Q3MYQ0ylWLNbNh9Y0apKJbsJ7Wt1jXS+393oVoQJQ1yMBXEig18e1yzWzibKedi2nDgpatVrj
W5aowSeaMpsDXpmoKsbx+NJNs7ETbWwOjfrpQnGBirAunevmUMSKMfABZ0uie6sZnlPG/dkZh/B5
XKSrs6pOvWYs/9qPiE9Jgz3/AfVl3qs7KhENJicNDOKYxjmvTbUZbXBrOAZpvSftvLVLNZih9Gei
IETv+fX6JnptxqY7tbheNqkHkDgdRhcJzsw008PcW9pOfW9zPCBdi9EIwtcVNZBIPjJlAF9RhHLM
YrjtlWFghONgtUmRb6+df3M8MkLWkh4R7qPr+RFxxeMwR4vFezK8tl3lHuiKLB5qK4RgUk97TiC3
FXq+nW7DyoGZQz6zXlBNFBVweEYE1KKucVIEpjQnKehp8vXONt9msZU5B921O94dV4RvC8Voh38U
2c2sfyyHwcsbPXc8J+kcLBByWjX5L7X39N+bf52RLD8Wsfvfpr7kw6vVIfccVXQqqJvw3B/d0Ylf
goismcQ2/Xz/Fr7NMhkL4hAJOureJJqrkxwOUZ7NpaByIhTxmTNbfk6M2bjY3aR+b+ucDlg1q6l6
cQm8GsKZf6lK3Tk78drWfiCpZjcAvyCas8p1g4k+hBjZdF9Jg/mQyGh6Y7Sa9UkJouhz6Sjpx/vT
3hoPfxbYyYuHECpa1/sP6caUZrYa+LvTu7djkLRo3c99g+tNECeHNir3aAg3YRTrzIVFs6AO4grU
eT1iFSalatcVN2ZTiA+0QarvpAx2oqitaaFsCseTL7oUra8Hwa9lnge7bP3BnazHpsrexw0UNDMR
JABjr13ur+LWg/PncMvP+QN3UVX4pIpTtD7K/dlBRprrS2RdD00TW8f7Q23ODMBjYSvpVC9X0YLT
Zb2dUYD2hVNPz2CSyruCcPxzSTxXeGLiCvb+fkTQgEWBggsRusz15JTAtQLy+NZ3nGq4uE7beGAU
lpeHpnXUoBXuHIHb1jl2COKKRH5wRshwV1Okn800R503VfajLo9m2+jvNDAd60SVu34vhrKNsU6r
xuiIKfMUHYlwQtsz67z9F9O6yfbQnVBTX1KANx+4PuiYzzWtl16RlpbuRUqq/hPLBiKUmWrJQ4zX
m+H1ehb/HAw8hL0e6Upt57ttbRFwMu4w9PwXMfbrVWz4MFZhsoquPWMbDZx7avVEObuUm3cSla0t
AmYLlKOgsggacT2U7eSlnZuUtPIxmY51n5nfAcgSf7BMgQqwtpfhbk1taeyhss09QgZ4PZ5UZj1S
g5nxNMDNXHS63yITcjaMYG8vbg2F8ArkORTw6HFeDaWGqQHoSInXToMIfeaheo6niUaYJo928tmN
8ApQgVySpmZIpetKem8Kqzcm2fkdBue/AtTsC680pt63FFE9wr3MjkOpFIfB7Kpw58htTJOcHUK8
TrWEs7e6I+vGSaKizMEMtKz0rMpsLwk0Sc9Wh+R0/3RvDrWwBOGFU4xae7zY6lTrVU6wEUXh//q2
0E9a2fWUo4Z4Z6Tl26xCZbqYca2h8oUs5hpeLBNJO7bCAxvmojjGS+e/YZZ7pgBb8zG5N4BRec1u
0gzuX5fObObTmmiXerKqh89Vqw09uWaZfv/7xeMZo24L6wxy1Oo7TW6jmFjGdT4ad5EvuqF5TPFH
eEHcW/33/lDLn7pZvaU7kTuEfoR1m/SIZaIVp8ArqotNpKYV7lmf++6UJIPpoz+tAk0Pf40yLtLE
QIzEIyASpFLXJxsJ33ouOwaF2xI8dzwDCN8O2mkK6DPtIZ7tJG5bkyRlI5dh7y95zfV4mqTJxUZm
yu+stjoORje84gZuXNhOdk4fVV08ROjv7iRSG/flos7NncIDtxQnr0edR6MxAeJ4b6raPqb54Dy4
CM9g8YyiHkTU/nj/U25tUSonFKF4voEFV7smiaOwQFa68Ytuzo+J3SmXQgw/IHLvFRQ21pOObQqu
uBiBAa4b3pcqQ9vYouGdg9Usg1L7lBgp4u+FotAqYCu1wPKz1Yyv92e4cXcu2rdL/xCjU2q7XlEu
06CqlxhvrPXx4MTC9NQxLd4UmTEv5gG6FxempICTVTv5263EC2qnpKXLMwTEc+NoUGOO49YdBqdW
3RavCS3QFYhDP7xtexBoXFB0346V7BR3bXHQ5rp917gDYvfoR/8oJ6U+hiIu/gPWwpXEz0ITYHlO
VutR6qPemQUJM/SX4SjMSnsIdT3wcredHqzQVM731/+WlbWsgss/BFE0KayjRL12JJgz2IAqgOn9
RhQESImWRc5F9N38qk55Y5y62A0fwWcL9TCIpI99o5zq//VOT+xw/wdtbHl+D6ca9dolRFj++z8D
5CpyQk3h98ixI3wscxPnV+0LUMV/iI8XzQBK5Iu5LJyD65F02NxgLTGAAaIV8jxXZJfeZOstlE4z
ky+xq6d7tPeNC4SqJKABjfHEx+vita1mZkmTXOPTKFud+g7voWnRXs54qF7nFGG0+6u5OR5v6FKI
4dleNz0ivGmFk6M1vj0W1te2HUu/FalGwSOkpjBmf63Ez25aRA6BoxEHuWHhOq2surQ1GyRejMAz
hkbxdbCes9aK/zIUl7mLD8vSubB+5sRsp9Ks1IbOJJ0SaFxFb8bJ/Wm4Q/j694tIeIxgPI8cOPey
yH9sSS2Y06HGHh2RAUtezAbhRtyoPwurwVWqJRe4P9zWCeAiXHrSIWbC47geLkK3cWrIK/wxNDuP
7hrXN4qo9axhF57bCLT4VAvDgQAIOaDVEehq16SfWQIoO0aD3XOkXlB3r3du2q1NuJAtYXTBnuKF
uZ5QOUd44qlU/LRc099WAvsSDUKZZ5eF4lHVzXfi8c07jfgRLjgc/6U39XpANzKbOHU4ZTSz5Nwh
gIJR0bpHUavRYU6G7jS1jjjQ8pYvGiuW12lZcw5r29j5JVszX1qykGyjqAxv7/qHtE5Nt4TG+606
eeJXM97kWmnX3khV6lBVqGPf3zpb3xP7C44eC43r2ep7RhR62yjie1ZpqJ6S0Db92nWtf+6PsrVB
FzoapoBoUhD0Xc8qIrdQnTZp/Rr/8yNw2M/SCavXEpbHzvptRQdLMRQr0cXycM0rBVasB10n3rLQ
n/YjzO2/BENdPAN3ZIBP0fzkJojJEDuE7+/PcXMlOfRcnQtra12LtcYEceEWnEb2mfopL6ISLgd9
MPdHWb7HKlQnFV5afMg/kNpYxZNtD8vJKoFo6CYQF2r/0ZdIz0vkIYfxqA8NigAIPl2UrFd8deyi
neBr80MuXLv/H36tE1+XQ2RlLpPM9NKi8j2a/yDeUPu0uUWX+zPd/JIWpRZCdYSqfgv4/HGHqpoU
mirYmTW5w6FQQ+XMHkWr0okJboJZ96m21afWmff6cDbPIHMkjl7shNdpq4ijbmb+eIOLMIagNikH
QyqmL4nw/KmiDf8/zHQZDT7hcn+vMpPYrJa+LMYrMpm+uDILzlO/tH46WTomx6AxxGs8d+3rrDrF
ztPxm8Kw3lAEchA2AeyhQS1f/I9lttoW0oITAi9SapkehkrvVfTq5uQjzAdFeyADtRFc04T8Z4g7
afFOp8kx7WWAlASeQJbfxpXi0ugAGdILErcpvHEclcFrKlsTx8lolE9O3A81vuy9buys3daGtMAg
F94iIuLrJh4xaXoTYzDqo97fHYnIVemNyoywWYku/l93qxCs/Dna6raciljNY23Zk8hvncY0USgz
R1n0GM22sYdHbW1D0n+UJ7BYxFpq9QgO8N6awQVt0Npq9snCsouCPqrvpFNxcptS7lzSW1cLX5TO
GB53HsPVTgjnLM4mQdEWgrR40tGIVDzDmiaFbs6pL/0KFbzh0Kmd/BinpvNjnAx6Wu8fha1LlBa7
BX2GMk+X/fVuTCIphZXUAGOpVJ7msjbfW1a21796S0TgO5LGLQRemrHoeb8eRuPrxUHj0PRQyDk5
R/if/gzrARV8wc5H9tcKPmQ5PkloL6fZIVJT+csOnCqiWITRJQhhSBllGMfsjcj1oD2gn9tP3iD0
ufOcOpu/ll3ZZr6jZ6XtxY0IUBWzzFF6mlCz8iVqNJVO8rTK08PgtNVfM3PYG9RQwTqAjtBJXwWE
dlUmdbZ0Ro5dZr3tnaCkVVdJTm2r7Ly3G+ePZ33pE6NoS8vT8kH/uD6qucJvpwRVSSrT8BC0MC+E
WIGnxbCi7++NW4GChemJ+yffDEzsppkaNVECGYfM3w3iOPftsqR7d0Ye5WsUa+IdxdXY9sIY+dUH
+oU6831bFhZ72AyHzItMC1ODeYrVNw4gWO3FStlFz3VTD++aiaU8lSGO0Du56QZIskQEkJyXsht9
CtfLM8MKnpoYoNeAM3CKJrM8OkLLfWvWmp9TIcvIK7PCMnduxa14FmUE0Lylhr/QP67HLe3UqiJJ
ql3rqfEimsE8UN+QmVcAi9AmjCg0nf1Dn/hOQkt8PwnXs2qnOHLE98xBNrYIyaQGVAPwtthDX/8W
+O3tbM9u5SMLoX+PZK8d1cqB79r0U7L3lm4sON3hEPZ4u2lcXFOMHAHkoDo9b2lQ5c9O0up+3/Th
iZQPmctUy77iZd7tfOWNGTIoGDf3CRHgurCKxRPaLvUMhXaokCfvOu3B6BQFe+/2P5R6FgdlkACe
a8D75dH487yh7qY1Tt34jdFnR6ekhNqno3ZEG3UPV9layuVUQ0mGgHJDbp0dZzSzlCyv1xCEgPeS
+g1NS2erhCJcojX4ZBtyL/baWsplCckWyJ9pabye3zw4VqhhSoYOZKX6Rhy3J6O14QJETbsTYG4O
RYDHv3gNbvpB00GJzD7KG19mmjyHbq6fW7ccDnmX79H7tggAVFXpT6EdhkaENc08ipSCyj/QQx5x
0hLahH3qP/I4ahMmNim6kmZXYDAdlePBdamQK0PS7KQOvyUtV6EeqAf0u99iZfBFr9fWsEul7BFh
9Re99epU8Fk/AFSE/851aSPwnzjck2Ui0vDiND29jaNSlqWXtW3qcGPZ4ZOtjtT6gPqshyGvCctr
tL7+vX/Nb4Q9OJITiP6u5YOyXv/KXlYFsiBa7TsoKVPPkfNR7/R/m1pNHwPXDHcA+o1dQJcchiYg
e8QEa2ppoUyQVizwJ9g5KY7eQUGXZRA+l+Ws7D1gywKvPsDSFocQyNIGjqX89dQI9vpAH0EZymoM
rKM+2d2BIreO0Fdf5Zcxx47dU4MAQ2t9EucYP+TMs4QpTn+9xLTNLTECXQ+Ybqw2Qgl+Y0cj8IrS
TxgS43B/kFo0HU23q5+KvAo/3h9vc43hyy0tOAplidWlVSokCONMUq67nQWlDAtAYI72sQcS+Ot4
hFzG1bm3UGzg/lgFzcU4qVpr6ZgYhal7wVQEny9VKqesavcMjm9ntQzFIIu+IFjNaqM2mMNj3WzV
fqfk48mkO9hT+qA7pcFuL9jtmQBqhwRC1ZGXFKra9caZKjsxgiJc8MQZJXOjlw8UweVxtrTKoyxQ
Pdz/YL+h0OudygIuIqIETUuRZ5n7H88M4qt2QYWMuQHm637eO2Zx6gWpuNdzRt7GuQH9GnvbhADG
bI2nIjFcvAMMJ2yQmB9IHfQBBw0vsPMsOaIUpT/GWdD/jJ1MOwVB1CaHehzVZ9YOJ8MSPeZ/QhQ8
5PH+RDYuXlBKHi941ZT2ya+vJxIUYrKURNR+YhjDLwD87KFA5+4hz+g582zRtsdkFO65wsb3wXUC
5RNwex3unPyt77e4iiy9zmyVdfd4hKZTUsmES0ZY2lGEtjgpTWee+0DT8LPfNVzYiP+QmQDXg9RI
ww9B1/W03VrqulhuNXzEzTf5OIAm6G0sLmWKWWUan6RlDM8JN5/fhqN9aNm3qrkrf3QbQvAzEN7T
oJsz93X/hDHhntq1PLF6aAyYy9jdeUxlj1h1Q+QO8nhJjHgP5t9YbKJNqNgAgNRN1rIwJYnRmDZm
7bu1Q9ePXUzPgR41L4ObJB2t3z3qwvd32S1UhVgj/EpaaDkyN0HLYCt5ESzOaVUq4AJUyuSng4as
eUXdKxLCxKduUA52r1Uf7o+8xM6rc7po02BqQu1EJSy8/s7AgWM5lABwkxwNv8yL+I0z7wsxbA5D
TxX/kFYgCnM9TNU1yRyMbu0rRoWsRGBNxYPTTJPXBlrSeC3CaPIokDY8hhOwaxyJ+MOQRepBcRP5
rnX6tDjVgZSnWerOzl219bnpx13gckinlHeuf5to0KnUIs7WHBfaB92g/aUe7ORkh7BcDmoAxne4
v+hbu3pReKI5BMUlvBWvR6wCSwElY0ShtPkxk4bhy9ax37Zugv6c4Pk2Qcd2Bt2a5p+DrlJ6syrm
zFIk5fYusShOxNXBFUQOhhVob/tg/Gt1OFZ0CcModS7mo+vEXlGGeAgTnCWsyZ0eIJfVXhXU4ohJ
0ex19jgcAS2NM9bPew7gNzOlDkH7DSgQWCix+WqmZWRPFgV+emFEZDcXw6hDRDAWCwzE/VIlOefz
GO7Ztyw7+OogkZcSEJHE0SUJ/WuFqwezjNOJ6pnf0V2dnbVOb57NOlCfcksN9lThbo7TMhgtMIu6
B9jr70D9j9d1apK21IqCDDictbdZN2ont8rtD/e36c2txCg0wyPgsyDot6UdhQ4mAjoINkMv30Ul
BQKoliUItj17xBE0SIJgHppi2mtJviVKMDT3IAgeKaqJGN31CVmEJItCAJFNtaN+67RC/iKqtSaE
UKEGEIrpi+G0Hv3Eunv+iOZR6HrhWLovQVyb07FMMcuECh7Ur/eX5ObkLr+LFwFwEdoSa3/9u2wn
U0fRomlVx62r+1UZqCd76KND2BOz1U1pAoWouCTcH3bje6ONTC2THgLSwHU0ZS/MZ3ehmltZkHzK
c0eqYIXGLv15Y3rgHkvRGeQUktpysv7YV0SfVc1mYJxRic+pIZ3EU50x0v2hmpx/wY1J6oTo+u/3
57ex05aKsEb/DX5mtBRej5sgOEibCuPOIUXavKnbkxMVhldIdT66s+rideUYHpjkHsX8dmUR7SVt
A6VYIvB1obgaoUDx9qB0G9vdGzUQ0/sqapsdfOf2RiJ4JNKHX0NAcRMNdzKemDjZexOHrh83vXHB
He/bPLf9RY7gvPeX8/YzwhZjs0DiQucatv71cuIQ6na6QTk/oo859THWaU6J1oaXWDeD18ActMda
xOXfJsILRw005LcVIPt09Y5mZU9masLnmtFjO4VFNh6KTI/8KBnLnfNwe9kyFDfSwlkiD15TG1uj
N+PIgUfTIfP9XRZj8HOMU/VtDPz76T+s5dJ98RuCJFa6XkuhyoGlpmBpIqJt/5tpYSiPVhiRrORK
MtgQ/9LojB9PvmdpuDlJAtClloL6/LqqNwm9qoF/OYxKFZxLy0ienCyzzzrg7M6GuT1/JIbw/Tjz
MAwJ+K8niWqaKYQGsENXv3MuDZr+zm4992ddr5xfdqgUjjdNpv3GyKW1UxG+zbDYNzSpLRtVoQSw
JkURieBxLzhzYV1riZc5SptQN+oqFP7Dcv4UGdaQncK5rz+YTj7/z4WsgoBw2o3q+/vfeuMyABRd
YENih+WqvV4GEchkGAPqqEnWZNji0Fjqq2nu6DvLvTUOeiK0/y1Zxo0te6jCJIWXzZ4ysvop1ER1
mrRoT/p569L5c5TlV/xxmYPgx32Jbg5ErC6hYxeHW6cJoIMXbdme0Pjuf91fvtsm/IX5DnPhN7BM
VUe/HrEAABQ5opo+JWjtAx6YhjwEqWa/5BTZv/TcwY8ANiqSuc6gPyA70j6nrh69ZkGePdpSp4nu
/i/aXALUDnBuILXhRlz9IIQcomQhcxRJ2ny0RJE+TomtfqmczD44WEbvQd5bZ5YYaIGq4DehPHI9
oNm1Wd3OAGNBIqLLQDX7EJRTclxklXbSls2hFtARkgq3001lqLXnwXKgiFX0hZ1mO08fIBq0h1gd
zMv9Zdy6Hih20nYILgYGvToXVia6uA2dBqDKTu2D6cTdr1YGXYuqtLHIxeKWrNSRcqLZIj7fH3tj
mr87ObkjSNLg7F6v6Lx0UORofPg9apVvuqlS3oWDTecojTOn+0OhrbtxMsGtCAUIPknP1sCm0eCJ
UdVw5m0sm+onMSYORskVNVucYPTitZaCaYaW1OZzrXbdB1rgR1BspxatZ0g7iU4qVNr3IrHEt2ka
g/dFHQSWhzZBph4mJaiGQ+NUquvhpjlN50k1w/4QpXaknMvOLH9WtW6Up7ru2h9Wno+jV8+1Jb2m
j5p3k0Jzmh9ZpfHTqcbkp9qOcXHBC8hIvaopx3+wlekKDyRtCdJjPf1BTK9+zJ26tqgRlM7nobH7
5jzNRfx58dEtYBsbjUXnapC8RoZO3Fpr+FJhM9/I2KNdWHnTxL1bXoBcaaoi5ISFEStz/bPvayt9
SS2AKNikZOdErTh7uZhcB4cxjWrrjC8n6ik6TrUn6c5OdAncwCW3d3K7P6BtmUt/KqYmPVJHyeeD
KNRoPCEQkl7cMh2A1Urh6F6WTVX4ru7D4jN02fBbXufdZ7w4zQKyRlY2tH2ivncw+tl8gxUt9pl0
+/YvYEOqOIig60ZfuNqoPgVxVhoel0T8IzdbKd44tlRf4ZNVmG9FdvBerUsCzQ6JJRQpZQr5vFFy
O37tMYGJj04Pnc9LzXz6RBuAjDxNa7uJ/0kVf5zHudfJiFBmNdEdASnrZfMmnwXuHrOa85s6Uw3G
pbsq+uXmdoh1Gr37oW+Mydi8LVvaAVEAQ0HrFCKcBdYoIu1F4P0SPaLwlr9Eth0wU+kmj6EpMvOU
OWx/nwfK+Fz0sfw20Aj7GQKii4s5yv4K9YB4Omc8qPoxUk1qA+kYoyIXGCFZcJrH1Aly7AjfGIox
DcewsCvEISN1zL1Q1nisQqqdsnNb6rh15WHwqc9m1YRqgDjOoR7U2DjZXeGmNObkZfIGWQIV0kPW
y8dKVSCuMQv1FLamNB6FMQJxQxAyEq/RM1l6To8My8XsbUUc2q7R8FUFC3oUMnB+IZGEy1UpQYtY
0NYdHmgriTHFCRX7mzG4lXmyAtp/vBTXJMfTVKSxX7sxT6Zz5Kaj85BPphofUKsszLMeBPwxIcbp
cTAiUyAYERfvHK0q3uKJXLZeqtTNcxxI/XUYIgV99S4bvloWpX5fG2ACn3HjShMIea1lPqpOEOhQ
k0gxsaaHxn+aG2dWMekxG1hskcM0U7sf0wfFQk71iVg71z0bB5FXU4QCvUglbItTOtUVYiddFfzo
LHtKLkYVtD+KQMs/jSZWDbDdBwNgDL/h4jSFk/o/GVvx86SMEVeRJaveM0a7pp/eDg3by6vafd+E
gu1aTBVYGmucXEb2Ig2XVpe+C8ISSeuRlOBxRDHYPuMYTCaZF1r+vyamvgEdvG/RH8BwNvFEVzUP
tp3qplcTeOenFDgKvEamWXcZUjs4uNDzjWMinUB7gJtQJMuh6H8AE+udN4DXvbpYaziHvs6Gh9B0
hn/rXsC6nYwk+GKNbJVDjpNr/dCHo/xFuj19MY3Kqg59pg+8lJM5IunPl1YOpeOKzE+dzn1trX7I
j1ook/BByHkYkcQU6BhpeVmFR90ZFPWgm50ye/AxDOWS6BS5j22dBJVXFLRF+8OE9PaxVnOBE+es
zLgHB2XoHBqlyBWvzmUMO14puvhFyg6t9ybqpv4wJXnWX6IgHoMnNy+G+jFS6Pb3pI0voh+2Y98/
FI5IcYdqGxC9aUSx4iKmsaw8Wypi/CqjcEw/kOEaP1VnkJiMlLIu3sBg0IDSk7mo53cNP2c4OvoE
IIbu/Jg9q5Vuj2dczEPnicVHoN6aYJ4L363SuH07OaMePQWz6INjhVBc8dPSeyv7HMo0506cpkqE
+GBbDpoPZ8usXfu7FYWN8z1Up1aLgF37ekLNE3lc+5OWmEhreoM5d+J9ZZix+2siXCwPTjLltTgr
MhhV4ZlTQAHUG1WtoctKlE5STvTZ1sOk+IWSWMkZCf1GfkMiWUm9Vp+d+adQ+74yMTaxyuoShCY6
3U+B43Jn+WrktsqHduzU8SO0xADpMLVQhxd0E6P2Z9JpUvskjLhJnwSviu6jxRgG/6t1HOW7U+ks
DJ4z+dEUv4M5qw1vxlFORkVe4EK09ppMFUV8qEEci1+RO2t5jh56W3TvUTqPiqdkHCqb0p4z499d
Z234GdU2U/k/js5rOW5kCaJfhAh48wozhlY0okS9IERJC9cAuuEa6K+/Z+7rLkXOwFRXZWZlSh4f
e62eWq2kT7hftY8PFYg9Apu1D2bvPXbxuwWI99cNEan2ZPtqiXDuqmJ0O6/lvFJLGUt8GZCfvnHd
bC9HjuTOzzH8ZWWlZsbdErsa41f+kTFeBuP2Q3gsPhWtPcSHzHYA6b1JjyrW5WUJu6V+Wvpkk//6
xtxcIrXHo//kK30EJ4d3AyGOjf8tjjc2iE37D8pkrqZ884jkvtZM0FXulmH/tLn7slwm4vVGqHp/
k/fxiMNslSY9fj1eFio5ls9YAUosBp3IHH6cDlInWPm0tb/C0/mjWB59c8jksRZRVKVHv84lwh/v
wDAqJa00Cd/7ueGmoE2zdNely56s8rx3Sbtfun713csYB7N/7cY9YEPcHpP2JEPkcakvbs3saHli
yEy/rnZF0EBS1X/jyGzVk0Tj6KYm6HGgq9R2+Km9rrhGzVYNv+h6x/E832w4clMKGlMpvJFwKFdL
UixwqO1P6z56fqY0jleKENOlSXLiBHv48a5xbDasB/I9BpKdbqekKeuc6DHM5ANnFc8owDFpNqvT
ftQLyu9s3JbAOnsoGp+TIay81B2tZM23zV1+2MZZtlSwC0hWh13pKxwddtLDFO1wVg3JM3nThd7z
Ifb5J2y+NtnqW86UMguV+90gk/DIWWlZ0Xk0ym0KPC+wNgqjRaA/K11+3tai+uoDLFYymWzVcDkC
Ix6IGu3b3NvleL9Yjl0/luwAHIXZyvp5o+5x4ZDUfg9u0ro6NW4XxhxY8H/ZMigBGxHxb7O+XWkO
ojZCZbbVYKpZO2HIhwEQMRTpYM+z/Ut2cw8dtySTTGkVY5UmZSS9E0l6W3KOMcAIUj0PMs6jZaQy
T1LhQ62cdSZ4wF6P5V32i1bnpumN/qJ1dP0Uhk+0/2pLtyhGiErQ53JmHWx/qnTtdSdTGW2sVCeD
Vj/jQSx2dDLEZ7t4vZXBVKg51KJQTpVYX8422Z9yYn/fxfReHVdbTzpOQ/TXvFdN20SFTVK9lR6s
8/TwPrG73A9z0F7sMmiGu43ctjh1cEdbXxxb2zb9d3DIvLLLwRQhE910fyz7sZ/3XbkLjW209jzq
7eLn5OQRoOv0CeBs2O+GJRpn05glB7G5ku9UmzwZh8AptmaiL0uZpqfqiWLsdE+uDuvupVkGZ3g+
RvyBitYbp5H9qXh/w7CvFBeUetG1UaKWmSwbac5+A8j2kHAfz74wAc+GT9dbYCa6dy9jeHheUUsV
382tZf5FEpnjrm596SCa4akL+umHIJprTiNl06KoHcIBoa7uwzT2GsSokfHEF2/N8hWwg2GnrjIy
fJBmkWsx2n34Xxiv1Vx4oVb9ndeN0X/b5s91XlE8H8YJi7e8Cjtk2z0Nbp85wSiafFdJ/6YpE6/+
rBYWHJEOck73zVA+kVfgTem8dji94AHs1jnuJu7rLpt2TGmPx2+m53S7zrXLSSuH1pR3nMMTTob1
QBe7TNXNfSw6+BBxUKv9MSFg7LGTNxOpabK2LqWkqjGrLTUQftH0869Y9t0LtTw2kNxD/7F3HaAe
b0L9VsqAX7qGrGRmO4peOrPNOqZCtw0WYVtFzGARLgd/fsYx+cLKgY5SqGV27bouGYZ8mi3GMbzZ
kmxWgWAVei/tl7ppg5a2yiGzbonn8b7aN7v/ATw3/y5LNaI63Bw53fFORmdrRXr0GdaiquG7+7ZN
yQ4pP7at3VSKyM7MeVKJyU5p8JpfS6iWk6WSQabuhuL93YRxbx5mX1pNBgq8LHdiX+XX5iWGD8zS
IKJXr471ZfGpAn07JutJRdMm7sImMtdu4m69jmVcPzgblbE4Jtc4d7ya5XAF7Rj71Fdkijzo1aj5
HPtQCKdODUQ9WEkTKhqHZfOKJSLp/ufs6m746Wg7HFKs2Ib2Q/dWmGSWGf027dpBYVEyeEmJxEkt
vytLoO9g8mkbP+v1KqNsT+jvwK9dGlzMJFxz2lqh47t68rou62VtTz8x1TzitIqa8qdLbcVzQ1Tb
d79d6k+7M/pHbHz1oY5oeDp6aX5Db7XiGlM69rTZeJJztw+2/lyO9fA9qpcSCLTh4g34/Sy/rTXy
dOpNSLx1qOIPVYfJdqmWOfmKy8XM56AqN/81mVo/KNTh+n9Ky9nDPGmHIL5SximpQUOnOplOOA9B
NI4PdUhTlXJQxKhclbRft56B/YL9jeM91Xpa5osm/pwiE5Xj8Chms3YX7cvW+d6bVU7fOod+90Fu
zX5u+72VCAY26447uf/xjdrk2bdGPXzraUy9B3/11/9qpJlTPglWglM/vnmRdfE4j9k6tmTgLQHC
l8e6ESydO9glOs+lG1sdDnNB/Ne29+RdkCu3XAEzGjfVrRjsx5XgqKtuurjMA8uPt/M2eyWt2BKI
c+8Nuro0o918s7Ze7/fh4C76MsdOeaqBZJaHQbfBNdycMcgq7Rr7vufqEDd+c9vD+t4ZrpCvYXut
Bs979yolaC68pUNRP8XeD8c2BKotI8Btai0gibetHwFGMHtux19HiJqylc1QMRJo+nPVpWoJpuEZ
baVduoVyHfmKbtQbMs5M615NampzHXmEJviKP5xi5zH9c3urpGsrl8ZHDy2aldZ28T+Dfe/6qztJ
vIrKcPLuWPFoo2xj9vW+7fManyY3istzYHpXpNNk2qXYCFnU6dbzMOVUUIob/d/+x/HrZshHtVl2
Gldx829sp6Mq1jDc7xqNj9ueCqfywI6JbN0fxFiOU+qvC1CR1zQBB8rYDuPJPpBUnBnyFpwnY8vU
ekydgcQh4nfi8ckNrG6/kJsCkmZj904xYS1rumUri3vXtMH90faRndpg1c5LO87KnAC93OC0Qa3/
8PbEPTLVYtt5skEKqju3HRaTo73FiKR0m/bfUGKJn2IYaDlnXmvXOW/0KP1l93GCvfqVOZr79thv
iTXsY/mpWDBLZga06jiLuUfqorw6Oq+HxwIlVcdhtQLnpOBUlWutMlT8jnnEXHNbiiEZ3fVjsegT
C8PHKehZ2V+v0FCM2Sa9rgZ/Y9DhHU2qADMzG+xk5k+rtLGi6K1yyiFKm7rq67QaV5CWuK4U60bd
UFqZiw3+c2ORYZ92rGtPz359RJfOFu2Ug1s53yji4icih9pP3d0fvmrL7+/i1UWEa/WN3V2lpk/E
rDHQYd52xn9t2Zn6xae9pUl05NOfWzCKTyxAvPeet287C1cpUeCLE/wYkqNRqefp6XHxOZz+04vt
f8fg2pkLlPjt01ptsWEiCcF+gNCOXyz6+CSGbrtbZ7p17ebBmrhYab2N+ipHbx6xxnSdl7XtbOtS
T0SwPQSwAWuOw3N4P7B90uXj0CTyhJ7Ne417a0rQHbvtlIahVU4Mff+/t0Yn1l9QOinfTOzI+Tny
SbYs1OpXuvD9ORb5OjnzW0CR+Gc2OtUMU7E+uHpi3r7bEy7nhUT5nhQxx41D9Y+3h53dRJ583pNz
tyfC+j4O3fpl3EiP+SJqT50cX4vbupZvnhclZ3Hd2HRcUs5P76N3AlPlcb/W5cU7/PLFuOPO62Rb
9MjaslU+bjUmSriEsqVTzzVbBd6yV3u6mkV53NaK27aWJnpG0Qx2yOOzuKlQCFnyA3nlRW+Y1aSu
RC5f7INtT7nfsbRCN7YOuDd04/F7Q3Ars7YUukubaGyADfulfsWYvuww4aKBvuBADI7TBXP3skiW
2k6gtdP7FHRIyxAjLlPGHhP8ZlNP8V9mm/0aWcyPKViCPPeNC/aQLGJcv5bEVfNpnG1P3g9BNVm/
DZmB/yVTs5TZLGr/oZyE/BsDDHdFe2j/+7qWzdW4ZSUKWoagSQNdkzMbAyH+53WAZ0W9TphfT2rW
uFMMJWx8yt3v1tdpdHdzWlhg2nJDpbj6NNOiYLPQf0/KcYewq635I/GG/XUPOXrEAU6UqWpy3sej
3vy7fpfiZT90ab+GNAXrybI15ObBrsB0hvGcnwXbCSKltA7PlmF4LHw1DdcYEtDNdkMP+RjsvTlr
TACZE4wj+sKt2+WHi/Z5vmLPKp6kmMshjapg2c6ONYtLvI9uc9ffBCQMOUE/AnaJkdaJM4LN6FL3
fw/A9APIeerdbFs82nldatat+tAsZX648f4jJqxVpF0ced+ssKmZB/fYflTEUC5F5Cb7b3pT0Wb2
wuiWR/T4IsPSaP8pkzL4hrNh25+rLvK/T7EPWLeFYWvIfjgSYOAxbn+vW3O71a4JitDah88b7VFn
0gytz7bgal4Gv2eEw8MC611jl/WWzqZS31hxJbW019HKiyD76BRrv9RPW6iSCimFWQrTruH8tMYW
HVMVq+6RtuZo8rlp3C3fo1A7aQJ0/j5WhJl9dKrruUzEIs1vNgPYJ8avscmkR/rykzya9cHHECbg
bWC5vKXkSd9LO/Iy/hMjNNv5OCb5xMZYaGADiNV49pqQBw6wWaat296a6Uqr8VwN81zQyiG3c72e
4FsX5+63BUXZcB9UTXmZOVHeRjO4D6N7iy9z43VEIdwnpXmxktplJYdYp3QHz8R4yLak+1itVvAF
OBjIK3N88GjUGFYXbRRrlmx/eb+QyXdfJRULFJsdt4fDEc2Y0nDNH8JrhAWHY+nHUI8Wrz7BHDgN
H8r3Mr+PmzmPy8pu2azoeT95VRNdRBbfBeB1jx6OuIr8wsFsHHEzucnPThCATxzJKhQ6hTm2UxAn
30rdOjbvcgroLNRxoCMoLQ8+ZrZ0ibm9b5yscqSsUlAPXh4mLTBQek5MfyOPOBbaB4iMa9Ae0gZD
NW57AaTe3jijLSfvDuSqRVibrXkInZlzZ6dvU08glEf7sI0J4w++w6689k5Ve3nQusdz2Zr+V6si
VmW2gBhVLyYK8cmfWy4b3nSNlXVyEeZx773+xxbQgX2IPlx+i60JglfheTOhgkuwOg8xibB3x+43
W6FJiuGNKr3GB0sdwr+iSyonhTQb68da2vpxmWd4lHlK1p9u1UQtCCRmeqTAmyidWDC5lyFwbd73
9f40lu22vk3b0sQFBhLTkPpeJWFuiKO5q/auFt+TI3HX220N8evXevz0ItXX141J2Co8HPzf1b5v
PLHE+yRf3gQYR76SXX1oLeIfLKPyoZse38AUT8G9zNdxX8c83L1SXlS/R/u9iLvh5eABPe48Kcvv
MTl3/vsw9pHKaijo/TOU7XSH6yACGGN7vZX1k7uDz21TQrYkNX+hX+KrUFEEVvxsjljJpQQmti7D
bHnWo2jQIDzeoMTfYeuFOxYRIW3JJmfX5MdgTzrXW7AdhWW13i9vXWYrdaxkmNNy31RzUho2LTe+
N30A6STWZemO6csZoDOepNdPf8PFbp8XsXls7iFtdbPFPVjs7JxdyyxqEvUCEc+mVlTVyfXAOcx9
74IGMsnxsNTKsbeIkh87LFp3AVHet4e4Cec30cOafc3+uraZdJaRQh/2Ry6YAg7mPwbwdDN7GNy7
Ce/TpdqI/H5ojAwksCOLhdcDh27xPtf11KQ0MaqG4DHAqTMDXpJ19eY1XMXoAMwOuycdaH94SfQy
/kd6uE8qFgIvqmlfWdNlgSeUF9JK+UKc+zOXBhlZcEF+Eh3ZOAXN5bBKf8wT3K1uFFJZ3kP5BMwD
zZA8YqETNujNkhYrhESp/zyfiSP3hpnU19CsobltoYwvLOLsz6oV055JDA9LTlBJ6kUIRQX6TVFd
8yoe3ctN+YX/v4zW5huUK35lkOblH5uJHZOOPrJgd5dwMlkcOtNTQ1TnlNZOY35D/0IREhwalClu
pHQq6EnpWW8GlPdjuI3eZZZd+yOMEypH35rqz9yPZV8wc/PDGmEvRrjs5plUrqDnp7aPy78m7Kd/
fqNotnXnNPTpQ/Di4/aonhSmKetplp5V0E5a9Uk1alhegk3Li0N/Z0AfRTCmdc3EdAJ7D+SZ7xK5
QF/98eZtKKVfFfO3Om+7tj4SsRyYDW0qcc54eSt57fCIn9POrvdvMaxLWyyuGVFaN+Wh8SoxjCyg
SYtNwJlDHTTz7Bw/vWNXkInJsDOcxoJlgJ1o8T0z0W6/rvUe/V5V7bSZ+f/zMbAEIvIdYTUcuNFO
hz+5m/y0J1M7MBmz+DM4JXbQozWy2ln3dnje4rltcn5l+1YpSzlvyUDQSKrdWcynZFLejJlQdIDw
rB40QkcOW3iCLvNbYH6bxQiNTMukwVjK4Q76CVdEssT26RTLxrfzrhqr47HEdvPZeAdSHIqT/d8w
R+JBIPZez8JuSY/rwj0sWkrKDYrslUCzwmteJyxbZXLSbos3mQeEJdclfuiCWFpXTzpjWxAJNMhH
Rs9qTZn3GeS9Puxy2Lxd3iVdDP3sMprCVcfuNhYbhwAAcmUBzOEr93vyvA7WNx4WWdSDq5hUVlf2
6bDJ/RPXhZlzb/fEGdlnZSivvd9ckqZq5zsffpPr4NweWCH3Kg8rWq9rgPq2ybxIg4/NY4ljETgK
LgR4ig0+3mpuOOKJUSd72o11Qp4aBxRKEs/w0lsDmz+FUKt8Ul0DH4m2pI5TBhP5Sf/cHimDughT
J6Ilywf0qK9DQ9btfasjpiBrDshzwILbO7GE00+5GSLdPgSBkn2RVGUMgBLs1X2SWN3xYBEC+TDO
mo2oaXGh8Py9ZoN/rtQ6Xjim7O+j29v/AvcgoqK+KVRBcsaeJHDhdDxvVrl32f/9tYq58uZTuXXD
8LkPgiZ+6wL7aV6qHv37PrBu67uTA75qHfOUxuxtH2lEnMwVpxCYBV8Hwk/RbNZvXeML57SsJVwW
7c16D5Wt6/Ps+NB2xqn46WpGh3PdEfFaiOv9RaYGB+gJhvPYXivIqDkTfbXyH8oNLt4zWCEefdQ2
J3pmjTeuTdZdypylr8nRBVEGzdapm2eHed06RP15xUZQfBE1GxjXBk+oDwU/eafNcozZCFdf0TKt
WpwOOVhWKhgmbqEWjvzeg6t8DOYwWKjpm0Rhi0Ox5GUzY0HEFnmr7iwI6jdF2+R/Zxqc5Tff21X0
D9y9RiYQNZA3PYDQngtdO2A8aBHpeis9fnXrNEv2bGd21thnKa9l3+IcNx+d31w9Z5+PHB0ntRrW
vDz+Cy3DD24MQW8oNQT9ujcbL0X8YzMaqSQ5NXEdRNTT/nAvQsjura1U86ta4ZHxahkrBAtOshk2
O4f2H5yGA8Fg4OIayvkez6fDyMXNwQoQQtCPI1uEqwrx9UyW5H44JoLxIkJAUEj1AZqibZTyi0mB
VsDEkfgzwptt6d6AQhVO72zm/ug6rzjId99YdHFVHiB6l1dmjXUuRMVmQU4WYXjn+jf1wVZTyzPk
FwcnXFDvMOUyGOxMjL6ZnscDcwiwMXLm0lFS2pRAc3DZ1pF6HU/h8A01j/JfbJf79CuURpjLSi2P
09ne6vCtjaUbsWnWQmHvuLXUT/Ae1DqYZUA4d/bdhFVfjNbSCpiLtzUUAzBL72iQN+F9wBxx9PdL
W00foabs/xB+IxhBb2c+57t3ZGuyzO9I/cuuuFli1TmXWf5Qeo3Wx2aw3fYKygLr3///qxg7Fj43
mF7npWo8xAa7NO2PQx61Srt+Z+cukVWL527TtB5L2EZe952W5ya17uLMVSXWLjPGKz99oAyeLMQh
fbYT+zGcnN7nqIr4n7+VDgINqh7b7+G4N3/to26rFNGJ/TXOUVjfl5MiZw7yLlxOziHlu56O/l8s
xWQKXJ1a/SDXfk3INYsVPqFejS2vWXEGvnOcufqvt+a4zvCOxsiRZUb7lRkI/fkC3l1x7RmyNjdG
idUGzsL5PVPSs4GgE11gCVf9WZFGvS8o6TVfoHXCPPYVMOTk+5abT8lQ6V8ymsc3ouoTREpmrsSJ
fGoXXUHdhHk/Yk+Pi4hSmBLZzoR+wKhkITzPN3XzMIvI3dO2w2sr96oZ8F4BTT4YhAAoi449+E9F
Gza/WK+r7+S4TZiTTPHx1ofScVLOHg/musNO8cFISmIemSUkpBR4uHxU0wzEP6vdigqJo6X+tW6D
7WdbO632I/S7owp/wLqtcK1SPMfz4O4gVYJTrJxXs72E2grDfJoOre7a3aJlmLrJfwxLbz0KrK6W
Ojd7m9gF5U3aaR0HZNEo6JpijOVk8qVG4nbDZ4+HIZ6d8LQdm+OzCqXkUQxWG4bwfIf4sDbkgUAE
K9e80ygAX8omSijYqwzvS/qEt9LzEXx5CbLVDZyGhZNShfqUJFP0TBsyfkJ4edNTPHftZbHdXV9G
xa/GHEN0T44/bniYKSmfraGL/guNoEuAcI2HEzy8/zzR+n5CFoxByn4MAhuMwDEKVXKP4jSoEUBc
Sx+EyaqwtP7XebU50hZ1COyolnuX02UifZkNFIjsZ78plBo2G8dY3LwCu2pjCA+bkSlFd0MPakuk
3wVBt5zXJOksdKICsqYYgr5CAQad/6pYNgqyRXvz3/KgjN23C/KMvHSEs+XyNkkyyrYrjXVZNc/r
vPfTe9Oh93uwSOB7v4lKTRr7h7mEoMrzJ+Ps/AVV23tPiyj3Pkc1UwaFRef6YEZ41MzRlnlo5n33
U/QQSZDW4PvrA8ZQ01sdBGSJ8SRTgo4loPwRySufRhMSVYr+4hDppo/+V9ivQXfHeRZ86XJtng4M
dN6TWYW4jR8BanfkEt13/P23MvNtEFeUTHb8DYzfXx7rkIMnlVOd4NW3httf0/hA8jj0VOYi3Lp7
POy2QSUFlw+wMc3IIWIl4juadK/OawcGJD/Cqn/XG4HYJxTRk/3c1huVh1ly+jsce/vcT6XFIzlQ
7bOlFN3JWUhkgUAEif1xDP0yp5tFljN6+PJ4GrXR059gNPvz6npbfKa5L51iKZctQcNoJb+M7AIG
Qvz+QZVQFTl/Ig+tYNFt3ni+ZWWwn9Z7Na2fTpI6oxTp+b71qn2BPcDmLtvCxnuWVrD+5tjVB5kx
3rgX7uKMP6rWdOiPZvw9L0Ni79Wd7NYZxlP1yZMj19DPjjKGWsYITLiXKlmG78zePZT03lTPFAEV
5TUa3y95RO2nt1WA8Tdw7Iffq/q9LUcvyiowI74z3j08jF0Xn8qYnIkiMnb1Xdj1iFvkguQI9ZAo
K0RyIwW12mf1CvWRpKUmOBgl6ewBPs2oWmkf4vqnWBsxF12cyPeyKSkKKAaCb4hjEXI5fL+Xfg6S
gFJRtX26TsqfH9feqj4BWAndtZtmxFg0kZTZsOrmO883+5HtY4OrI4Z5+z9QPRY3sew3IltbCO4C
SzTMYx0VJtNtFons124Vo4tcbXdqjNOt/skknfdzZb/CvdtiR98xtLmcaZwq29n1jWdeOsCv3218
7FYm14ipgjGzCk/NukUfBsfo9mlvjFsxwYrhMzisaC32kEtCjW0MU0kzj3YRHdEC8FOLdr20azKy
Qlt51RUsuh1OgxO296GH8hhOXHCkiuMA5TdGuL+t3U+scyVExddJlPvYAjJbPKV6krmpY4+/c7ju
z2P2RHhG168vLkPAbdyf1LdYW25dzEHAkxkjwvrEJQ5YVFfegHRc1K/NFFVVptY1+NOHEYqjnmi+
704/OG9NZ20WKrkQcx+dEC2bqYjW42T1S/AZbYv40zTO9oFHBtvn4cjlpU+zDAhWm2zpGkTmvw2p
yXp2Q2UxtQ2r9yDQDP5sUPGpk4bGiVB33GhnSLmVXUaysyUCb7q2ZvDlkSHOqmiLBynulzLSQzbN
bvvdLz3nyDRuMtbZ9DfKn+yf7aVHGwV3UkbiAwWPP6JGcLhQbhMGUMbMEd+aYKmIcm0S/XuzW6oN
Dk7xQ2mjsDzpQ8c6BautPstutVHRWoGD25Qn+iO1Wph3mkdspWTVyLYAI+1/9ggZkWYtjiBvyB9x
nJlvvjoXANKZKu/MLqhhW72UPNaIyxsLoGKehhhJix8OeFyvnnupV8ceLsoJ9ucQSqPNFsQ+UYp3
yt6mGM1M081OJNrSKjggXWwf4PVb1JXWK3IpRBnVvLTftw2Obkg3ptY7nBK6AX2VbhA9s9DNyESr
CHFkSf+MlbV/5MsUJYpfWCGnQ/8wmnRERLyk9VTKE+D/BGGYHLXPLLFV268ED6o/rV9G/9ADRffe
FAAkO5q+Hp1OEyZ5nKz1UlTe7rrniGvwHiWN6xeI4NbrilvO8kTSVvdHK6u2nxBjBNvdPO5ifa4d
Gb/Ad45DJrfJ/dZqPMjuttHpfw2IvpFc+TbZcb2l1ycCDEOddqvXPCAyWRQB8L31AUNYoztGqJ65
MuSkcHUvXkZpRV8a59zkD2JDbzm1qM59+EzdPiKYB3yUq5/8HbcYWMlDWVZMrJQS/eF2Y5PF2+Jb
l+7YWoN+9TDDXbCU+37uZ6fv8wl1of8AGVJ+W2P4/9M+DRIY3qtK+7TPLeS+pVRHbIHXAAcxtb7Z
6F/FicEiPE1Hbe+nWxYJGyJGxhuKtRVisYN0G4o9Rgryuql1/6zmcXtew7iSp7VcFQRBOKmSTUIb
Nr0LfB8kYLO8CQNBN7ivNNK/1J6TEbN/QfX50IPfTV/YunPOHb1qrdwga+sevfgY1GvQN3pPbUmz
gHB/65x07fY1DxVD7i0Ap3HScIHRxv0b3cWJ9doIJkYG4qmKb+meiOLsE2kpLnsQ63LcV8NGqccR
AmnYNPbV34bF6JCmG3jmnufCKwY9UAshYKWL7lhxhGP+Lg5ctwP1pd2YnaNy1JOfhSysA/rE21pz
aqhOfXcWF1iHQRV2Ud92DZCSq6U/E1k3dpeSxOvXiuzd7mHym3Wgp271PRoX+XFgon5/iMpzAKwa
ypqtWImEkjr07uS+p2OnsGQS+Y/xqu3hvDirHi5ybOwjHxY6YZAmgODUIRWJA5vtuYsKkHGzYOx1
CLNGp/tiKPJZLpocPRdOg/YFKX5NzipKy/o+EBacUB3VLU9C7O2P/YCPW4EQbSjsJhxHxt1Y8lHE
Pn3684HeR279eE1cCavMEwEfrrkb88ssK4SYk/DlYyI5LdLKOuowRTg6lc/x5jQIhsrDT77VCTE3
RbeSS/AYbcxCGeEdiXddRNUPtBuh2PJ6D5lGO8RLD9DN43hmgl1fgtVHn1b5LFynThm705WyNS+M
auP4L44AthDdLwuF3CTxkAWomcpTQKARuhNhj851BZ0g9SGmkmwkgb1Pjej+RhE8WUFYGi/v/zg6
r+5GeS0M/yLWEh1ucbeTOD2TuWFNviSAKAIh6q8/j8/tKZPEBmnvt4ZdP/yxgNldTkMWvgQVZrbs
FVIzGulaSZZVaY/Vm1PkU76vS1fY5Cxyue6svPUhprtx4qZpMtrhA9lG7yvKCQbyOMhBP+SMtH9C
N8A+oRDmFshzgczSAf4/j0S5Xca09jeTv4xXUh7aeYc7vdCbdR0WCILRNNV9A3nUJkXsSLUtV2ph
k5XPfea9Lpd5C/mKFsNYgXUYOdXGfU9RTr7PV++mMZin9MGbxxZ02mrzNOnENH4Qca2fJqUNayNF
p8WmRXrvQ1lilEn8uizmjVsO9XqaeJoBc+sl/ePzIx9dNzQvdU9X1K7hg4AxDEeExroKdXt2QUru
QbIGMkW9W8KCw9Vx1dNayn2UtyEx/ksxY8FB/ag32SyE3N58/NCmnJpfIaYBdxe0ZioJcnYk6/gw
05cTKUpnk8JTiGdjj0MBkWGXsmKPiKI6NDgDcTO1fLHGItSnIfXFXeMMEdCajZOxR/cIduArN7iI
EBMW3oZJPtPZ3sOwhU1/mcsx5KUGpfoqU6GCPQA0/11acqluACfMi2HuSBPXxMUVQMGPdsXsu+U1
9NvhZWpcMX9IN8+ck6F6Mv5qxmA+Vb2rLcj6NBffC0yZfmg0kVhb1O8ekfd2WZlD6szlwUGsL39s
+qmCX9GKWSUIAwhIlU5v0xgedeKRSgSAunbt/ZdVu3X9HrAma+DYQt8e9fX2yLRLDfRu6ejAb+ku
R5wQw7ly6yw4Bm7lILIN13png4jNO1y6dQX3RD7jKcPmNPP3aNj2FNDuT5Y1nC0WyvrfJvPEN5mD
iI/I5w2uKR4moPYlw8EogZriwzABa28GMmgMNG01ICMX0vsAPbP1riVOfYaGHf3v2LTYSZBNop62
EUR/mrYVf1Ot4+BeV+M6fExcdH+4RtZ46wXE1m1Qc2QtpE4dfOGMAabVk6+Lh5GNNdtJu6uWDZXf
VsTXUk5Hr4UuQhGVl8G26Tpwj6ZvxYvO4TgP/DIoIVlY2o8KSXC/Bc11+p1DG5PcsQhUPz12Rflr
BWnzXTYoOA6yD12zVRQGP/sFbJvUK/u/C2ziG6jmfHkXPNYUBhdUOG/ieF2vEpnvcubt7tr3Yg4R
cSXTqMa/wCSdOXgQ5DMLqmeoIsTYY96qIXPks2l9MvUHP0Bb761x/S+tPfvO1RMQURkyuG7riGT4
NJtAk+1F2MsFCWK1buRaDc8mbDB6cHdO58YbG8L5rRqJJIwh76qOPU5kd6g4e/Rggsc8qGak7FYW
3feuMtHtgTEwPSJYZbnJXB3nf2q5ZDJhhKSNAfbGJl+o4NsgCyq7FEgK9cmMYYeWvQ9YCNKoYQ6l
LEszJrf1Mm0tD4dKEg22XphYXGYLfgnncYZdMoexEPMrL5cej1IaKQ4ZF98RpgwhlemMc0/Mqb18
jdAH6Y4PGaGoRzo1WqdhaO/ikmCTrR2yD51mrIYeih9qbZNZzQ5qMWmv6z/jUUJ4dai4Sg8jLJ13
1851tK/k6Nh7h6jU7wm3+j1QE2LsGQRo58sb08PHKyCNw+n/R7Ecc7BmNfwaEa1vpUbKmth6KF48
8q6mrah6fbUWb1GHJqiA/xprqknj9TMwOnflRafFG73Ali56NW9K2/ObrybsOzBIu0t/AVlKzCVO
N5b7rscxsikLHjImnDL7k1cCEo2ZdYo3dbOCt8gQ3HmTKQQr52kBJxrqHpR2tqWAZmjB5dkLZV0d
JVyW+6itab1issBdNplguVTs6FzJwuTc2r3ITbLismZa82rMlAVoYvAwj5g8cNtxIESdI54RRszV
1uZ2Du/HVjfdaaHBEmuZxyO5Y7+ar8ykskxkAW7MYo0bEeyXnGM0XLE7bNHfCm9LclvobEuTja+R
ZGQ+22XOouROVnppuS9Pwg2Gj7ZP4eRcWkfw8csaAZqJOCn2qeWIj0kzoiW17IYXH1feI0548JNm
TKtPy4zpqwBCBodbTKk2Xaezb7A9tqnSEEPyJpgJ/hMu6CrQHZM8lGu1PHbrMvLQl5hjDpFoRLAt
uZuegF184O0B++4hilL/bXFlY73F0k0Zh+sw+lCqXf8o5kZUFmvB1DX6M6EdoiFg2RoF0kJt1/1D
xYNa7cIMCyR72RQUd1nWL3BG/E6AEhSWnkFJfLH3hkgMb5Vfh9lJVCa7fT91jmUkn10GWCY7SBHf
pcS5C4sXwMi0OJIqkX9ijxEzOFyj4Q99LEt7zoimuTa18B/ozinQjxJV+FqXjfWHr6ZZNsjk6jd1
43Q3ys3Cn5Ga5F+lBeP94LauvzVrpKvvoTHSv52gzqQgjVvxph1K+M5om9fmBf7dzzh5TAR2I4mn
+ta8mTB1adAx/srcZlArhbMhjmxEkLVYNMaPUVle0nB052ekt+550KQ1EhyHsuDYNK3VHZ0eIJ7p
NRq8PShCgWJ8QjEElSpjGGntfRnhVtwzpGUR6ZZP5pEAJFyeElv6a18I8Z/bZ8u5z+wSULOCO0ci
uM6PWH/bJ+RqmQLWIF/mycu97q1QjvU+1JV2NwNzx9XuhZUe296y7tF4pubNafDdbQkqHY/03gNi
W/Uon5kS3Y6vLxudBIO3uESdCpHlxjxBiQP6RGSAP4tjWA+hOrhFtnQHb+nGeZfJAXlo1BpfPsb0
lBafrop1fAUYmMd7rRkut+0cHGKLNA8zOH+9VTov0DqiZ+buF/+Qp8Ipjj3GBnUju5xfSjVSMNRW
mifgsTI/ImosruWyjvkj4EOUJ8UaTD/k+3M85bjVZyshpq8Y9l5hhwqcrinWTZ+G3NBNgzts03qF
Fx6WGaDp6Nd+2O6qxfUOtaEsfZ9n9Gl8OkRH5oRkSQ3nLNGOgW8BBWyHJcLljcKBFXG7TCovT1U7
dD8c3dnr6hpr3NmVhKpq3R6fjKSd+ddiCr8gm1+miwrZejdeMRHyNtiru5uc1i+3XR3JaL8SAYmb
Ygaxr0o+VxpTuIF9f6lHaN7axuhqp7Z7wqlefKAhiUpMlhFcIQNQ2r1ai9V84dmA/mkBRgkGWIbW
xSii8XkWSqlLlXU2KU2GQsPD1OPVfietezJQYWDYcPeqCBjifY9BuVqQB9Ue7SkI7sx/Gej5zMre
lOjLMS0DjzsW4kQ8BkhyO9vhV9FzVOwpJmh9lNdjnIGVCXxajKPDH4jF6q/LJWDzgLFQI0KW2d7v
iMW9KQTCV2iI/GHGlJMnTdV56hD5LeLbMVhdqO+o9e5sJvNfpwkXe79G8AtJR1DMfz3rfX6CnCt/
nMJHlZiN4/jFIdLOaOwZQ/fY5NS/wi7CCJ8Lh06Cx83RybJiiN1W7IU4efwmhVj24vAvNtmaXJCi
jmyYpFp9hSGeaQ3eGm4kA98lzUxEJZr29H+MAmjI1OT5MSkXjWpOLkqJ54aSel7Kap59cMpS/Y6D
iD69AcsDwUiQuk42897HlsfN2PZ9Gx30IpC0ZkEzf0Fry+6IeC54wH9eLNfVID05ssxDMBI6vw64
KI34xncGOIZPITvXAi8JQki7qjZz7s72DgMrpszQBNHFBn2r9tUaYzUkgQCNn2dHzk+72uHHoNvh
AZ4WiLyJmvHN8B7XvOVBfcEMg9itGXBJydqFsxBLWVyn3vXEfukzj6Mk0yjtc8TdZ8vnxtnSFqav
JIS3X1Fhe79L25WXdcEPAF3mKRg9TI+/FLu5ry57KWwptUfWvggN5VvlCMrouM1ab8eB/G/0ihni
G35BdlskE+sjb7X+D8Uj8f99AxN1LO02ODIAEKTQKAs3ktU36BBJi5TbvHMd/zNmjRq2MvMbZ+M1
cb4cXbM642mqyubc+KLIN5nVhN4R7lvVm4yoQeIjlFj7Pz5tGPYJOTm8O+kGNeIlBHM9UhAe/GQK
m/mOLa+IzzYrUn8/IkF+UrNXByQR1AX3ecRsu4sEkXyJlONy7043CMaWUxxup97z+EessCn/Fis+
lgPAOI95VNqWfiaTyFMbL5XxJbesG+CWBvLq06f4IxCRCP7vRXgReZT9ZROI1ySc0io4EdXWVJe2
As1+tovOKk7Nqot1m6LoR+DaNDYQETaXUMq2fNTlJO0EmEb9reMY2slrGljEyaaBcGcye8y3JW7z
B0yg2BVZKz3M2sE03+GxhHsPGTycpHXqAUnqEBJM2Ze1N28dey59Lk3KSjdtP4x3TtoX305kPPUZ
5rP9b4YXauRW1F3a7PAe5Q8R8FZ1mNQSo+qjACHeGA7qK2IM1/mP96lOL3WunAfOyZzDWfmTuVMc
CBgaK/4++64CWnPPJUFU8uTDCV6n3Iz/QtRI34Jd8tmQrejt5lX2f6K+yMZd7plmem4QfG9zbLe4
9jtaF5toCOMzZZnZUah6gvXMdL4rHLKCtyGK6mzvpl5Un8Bcm47W7ZjTl99fz4xbU/k2xL0w16os
5CXk2VngrTqwhnSk9uIwAAITGFWV1cZGUY8nj0D4d3u6CR9RosdvTYSPNwmmsPubjbl346AlpWMq
oAZvE8MiF4nnl9k/1UDJoJ4A+6RPA7piy6UyvygZ8H4VEjtmYnGu6VMq0/GPz7z6mNmVYnrwnOnb
t/X0OkvKNxgyB3cfY9H6K3XR11vEY9ZRNH35L9KGhbx0G5PAZjlkqCNddrc5JPa4T70iV1vKm8Uf
FE/qn+XL/sIT0XEj5jJ8rttCpBeH4oMLsSaze8oi0rj3KGexRBITNDyThtyuW4x7GFJa8kTSC9sT
kpuwhvBPFoiHPtFOMLjsQcr/hJSL86PNY88VWIb1OzBSP95lyPOqfUDR6Ejco2h+Gdx9l6KC2BHc
Ug6p87gdIu+o2YCw0fWdwhLizJmzkfKmVlOFtOs70ufGaV/GxoXBbSr1VMNCAg3ZMkLWP6f+et9I
RmjmmSFwT03nxIqpxSnT/eIDVOym0Hb2ZHZF7MVwEIjj0rrblNh9ae0szYLLc3Gs0zQxoOwmAz2V
CPARFAUUVhA0MU6KbYukJH0x400Q7jjcNiRJ9yFyqhQbGPpMeaVUFi7LlbMmimYaaUqraejck8u9
ctdW5L4kRM7pv9PUV69p3yz1uVqa5dqX6fDAHAxZ6XrOgmyy97q7FN0oFmsr7RnCXWu4Ojj9HXxV
/njpGxWv77j/14dQmDZn9XdQTjPMagC3NcJIzivxPIcEIe2tYCULmE8lCol44RQ6y4jb/uCbupr2
FlQjly1COrkjx6C+0vnLS8vV5z2zK3vNMW1JNSGDq2v+6CoNL6vNcZ8w2NbvnSvr+5HYZbXNqtTs
2cIijGyAPCcGXRRMpVIk6dNeFu19xvCABVcF0NZh2K3frfJQTbSr321NkaYPBJqY7A6o0M/lRtci
5s/qxnerzPxzi8mbTxUK7TBXizfuekSEQ6KASwHmi9Cpv52JgoHLIDG8jYlVeLP6qIhY+a/uXNRj
lrFnB087kffT6Plz0ihXhXtGOoYfSYhAmZBN2EGXlQu6RAh6O9vVYyouyg5uViGMfhJBveUiQ7ip
HjfljOwcD5zjgdIakgYT3c6Lvw1vMAzAjJfin8OnviYdSiTzYC1oRa5tGQZfrWldNPoMCHq3enMs
Prjh2ug8U7y3Qp1z+Cb5rDT2sDmw0EP4cj0HJXxMk1jTaKx92zERbo3oOMEbNJ0bgbc/28TIF7EP
czdu5iIaH8DLY16sjrlur0t8qrcE89m9IKeiXBxwoENyWEj9nQaDyd5Qjub93uc5SjdGdaQLRbBb
mPvLQeO8xUCYPw6p0z4jIxrxw7ILRhuyOuL/vGmIylOo8vG7npf8fojGgFCftvavluv7zr+SHCTU
0TlKlaSF3Ri2t6GdpSAvMR7qcQkmEgOmm4tsyYKnQFAFwKVutQChztD3T3WJe54f1mAbi4K56HdR
0XnP6c0Ky8QtvHrHDuvhTu6RZuBgypV4QlyBNG4UmXq4+Y5Oc43UA2ilBuGodY69qYuLrmf1bsLi
wNiEr8ENlpegJR/175LhABvHOKofF+XlzSlPc938TBaof4KFAnJfwVP3R/S54T16dgMz1jl4G2Jg
NWCgNObNr5EOPsH+M9hoZyD3JyCQ50OHuEcSd/GXV7Bw70kPev4qYEE/g3Rt3Qe3lCthNmzAgDNt
UzMFhNWvnWXLj4DDSROzDv1LyS90Q0Vgf7dljjuRXawQf3oVpo6bUNES8WpK/toRyqytY4hSo3xE
+8xJ0LfEHW8kkRkwEiAZOzujPChHtGv2OIfEOVsDu1AHzgydnzlKbo1wiJiDnYOOkFtTuOsXmqJx
3VLAHEXnsgSC3Hieni9dzf21K50y6wincpT7ElRdrs9Rkw7/FMwHXigCVd5vjtaCKIVifuBEZN4K
Cy7nvc5rYGfds62TtoHOYofaKq//5lbLmTsIqeOT7Cf7KV+IXTzavDdZki3l+GAN8TJsYqIXWDL8
nsm/7/QwbtjrsY7CCUxYN23Ch9H6q+bHzokcTOq49M3ObeiqIso7wxfGX5ICfzlBdmcQfX2GEBqQ
AkVO8rhnwjzeZmSlFBtZyvlR0RjwYdXL2r8alyeEp5Q3HlVoWw9vLPBy+AgDpOlYYFfzZhHT8wHU
c/Pud7l6TLOSvwaadLgjmaOjRIeqsjaJG+O/kEtIBsFUyJVbgeUePSTGg2gTSxFdY9toDOAzat8R
3qBQ/Z0XuhFKDTszj24aBnpvk1HxQRll8I+P2/WPXroKFvYe3+pe6HIOjkhs5dmmfVRt3N63Ac0A
BwiGMqh9Nys18xDgrL3RfVzNrMOjivhnlyBYokunlulOZVnXn6ciDWHQImJiNoBIEdAIyAMWWP4T
ICI4erXHB4BLaKR7qthgARlwcZVinbZMsER35IvD27aMWeptyz5HoDvoDAkAUCoja0tsMloB8tLs
3Ywf6IDaogt2FlY+hgJQPrHFYOnUydp4mMld5Yinrk9xYnNEqh3e19zaDAMahU3Rr6uDjyiS+jhN
AeeLrFQm/6vZrQyZO1TOJuMytZ/5ssbqiLbPCxJhuuy1CMbsbcQED3fpx8bfZUWj/wFV8XlFedl/
9pUQsEOYSsIEH5G+g5aHFTB6IYjLcec8OuAt7P4rB2KqCfOIljQZigbfR4pTdNkPapyeVjpm00Q0
KHbJPKnLF1JlVvtAPDuGtDTgazhX6ehMFeeauMUbkz5XoUuy/HOEO7g9F1VIBEHDNN8f2Nrly9Jz
vG8yNGyGfwAoeRdi5Z/2VUPoShIVhMFt3TxOX4ZaSPtqqzo4oQYYig05O9meBOayOi5NbooLojsu
tB4lqzjHhNqqBObM4M+IyQ9ElBQcYCO1vrMJWLM3kR7Vaz958auNidrba16cm+ldWYehLbrswON5
O+UHS3NKD225h9UdUA/NTvjRBzUyw362EDCNHu9kPDjeYeoG9BpV4dTRYVT9EGwnLKX7G12LzwX7
6Q2h9IBCMTiKdj+bKXq2tEL0UXiNqbYxWv3PheSucFuhFX5GiQ7blOI4RopOdaNOhtbxawJRcjTM
s9Z4eiyYkhiRKbYsxq+CRW32URBiL5rJZbuJCfPO7mRiiGP7HrlT32a1kjWAAMnprhM/68Fe8U/s
CM+wMn5u1R8XLFPWBYjWDTYzLvQJaW7pn1IMqsO2anIAU06OKU5wr/3/DO6i4rGWDsBnBzuV2HCN
6WVahkbsh8ohE4F8HNf76UMveog6oyfoeNJz0MzJvrUT3Muh2BRpPDzx5Y0VZEajvmJ6gP+0CHrC
c+imUhztWCwxY7PjNHfuPKwBb5vv/MXeFb5zw5f2bkDxybZb2PGXrS37hXAAtt9eTeAcNcpejXHx
O+761dnUxMkM5zXN7OwAiB3/tEHb5ifbFRnB54Dw1mZyh3bddRQQzXeETrjFloGKObhWo/5Yderl
ibYihYHZym0ELJHPzF6iwRhPdlAbXp+4que9qzARbNsMdH8X+KR6kLdH8S7sf2qFLyQ1YL4IMtS3
+xVoEVDPn72TDQTcQsR4BK/5ZCmeBxq//Q15Y+QczHM/U+onvIgjBMHik+xm6cFHD+DcOTLhixth
bCcPlld0K2GMCO5zrPkfCSvpmxtYTXHETeZ8QRYRzMl4NhHDOTjObgF7szdB1PcKnsvHPFyOJXlz
OT4Z7nIxUjjlj7cMaoTDDHwheu8mIQK4+fWwd6lz6DObbWTN1b+j7Su8pfjl+DR5r2KWfvJHhjeG
Lb4lRWHjuvWW0Jafogv6GdFaSyBKlq/1oxtTCXmYmYJ5wsEF6mcyOhVY5eqBJZQcC3+sCs35EXls
T55kHQIo0j7SoMNunCDFaxwKvvTJ5qO+Vhpq4sRgQnM629RcnhHtiFtj9FgSPepXeYSvNyI4AVM2
9N9ad9zkHBbregmrocErUq9V9IB11jQPANDBZ9hByb1apMBEuwXcjh9oIesi2GJtsUa5lVwPAQ5V
sLKhyLqvGNnjuca8tdwhcxPrwZ3wDR/GSOvxCp+aXgcVlF+iMX3xjAgc3SLP4AJEidOYLaJzqTER
w+iHf10gf3nGMVfIbV9nTBQlX6DC4OkgBet6Zaxz7qTivVyo7zyWwyxfhTJEHIxKTdgIygyfUBQV
1YUPZnyMe6WKHdePqr9kz8yz661i7Q6DXyz36MmJHl9sHfzJS+SFM+83r22m+xwJbJjN1+amrgSB
ip4F8VTYfR1X7jvQ/gnKBQLhuckCxBf4CMrhrozdOdwLq24Oq2ADwqMrOiIp+DYutt2O3YY8tDjY
jdIbo/1Ilip6fZ+0fmwXcmhOkxvpT9I/WygKF/7q2MwkQ+6mnsXmKAmF2C0yNuoa+6b54xdr+RER
GcgOZKfL67JKqe6cGTndjrEmcnaZg355m81rlm5NtKDCzAlk4t3I0GqBLNswRSyC8Ptz5CAjrCmr
zokPWi8zAULDQcVZ6W34/MoRb28287Aq3TxXlpysN+TFtO/Gkq62u5BOzHSH+jiP4cwES5I9TU11
ZIcr9X1vdf2jmN123I1mGgtUCjL3dzbxl39KlFnFPuxjMxwgV3LKbWMWrrl1UHlAktRchKslx90Q
d+2d66rWI0cmXKtDn84Ob7GPipe9w6qHfyaeUV+1PhmAWNDj6LAiZ8wT9gmHfXK1a5fwx9Koj5k7
CbmHbZk6wSDUwJ6Byc+4rDxZE3sRDm2CpNWdH5kHnXZDJiRAblQq/+xIBN6nUaupOLV8F8AESF/b
O5Sg07RbUTHdl9GY+dfJlHF5P83FDBld9vMB+WjxPVlWKCjtknxptrM6J9Azwp6coLm94L3l/zb5
2M0PcL+h3vdV3cfn2cIJCHkwYQKHWjPZzibukyCs3hPvlvIHkJA1MFz/4QLYQ26OxDYaFBFuBb++
edQsqoki0wjyAlfYSJA3J7OvfRtnEzllQejvWnK+ORIMU9febsGMSCwimG91rekbtYb/WyqN/zqq
JbZjV6nlHt9b/s0U0tY327vZxtOM/u92lm9ZfWZY2XzOnpWW4LuIN0AEhRauhGRr9A95ZcUXSxYE
Usq8dwjBAPI73GI95duozwZaOUw1vBSTYq8zuZs+lZ2tvieD/5gkB4yFu9LuqX7N6xVQw45sMuFD
0M6YLAeHmK2IQ4OLCHvDe153KjqnmRre12ZdXwjRIH+BafwHs5Ti8AnpNyaEoY+Pbo96i7CedXkV
ZeffxAwLisCAp+upd3N5pFIre2RtgoAKDMb5c+X37Em31DG1IR6MGAVP25ZMIjPa4ak1pf4eugmL
pKOx1ZNH2+FdikAflqPAjdC+txUhtPtbQdg/v5zNcG54dw+4lVNzmU1T/oIo9gJxGb1nPjINQ/wo
HpTfeMQtBZKH0pf3N2PwHqPa7XaE0qk40W5aH2IZZ9RE1QAh51nKyob0Wx1wWx+nAqqZtnwgqyyr
Hgip4ShWY8mUG7hAvtuuYmW8LbFjeo4ExOJOOGuodkLHZNb6DT66xCNOFn0m7nbzoHjT/no6Nt9d
qNI7gn8EqubJoAfp286+5ciz2TDbB+W6W6PcfiIHGumTjqv2CXUEFHfP13zsiQKDwGdH/CvQv5db
ZLwEO5McS/z6mrZ2ubNKN/jly9L2piGDOz95xeyA1rTEIG5Svyr9C1fdkB3II/LyAy5KvgL+l+Mx
kk3FzeS7YX+XIonuoeWXlEewb6KPnBlFHzNBjLXdNNaPL9JyPa7NUDj7WQ6rurlp6icUr2Cx3mSZ
f4KEIBeZhll/65qYvXviW7S7z0dh/iPIPv9hn5kfCqSNT96ksP01ld2+l5HtvnHoxQ/FUJs/MT7J
YZdZcYRFvvZwa03OR8Yg+e6v6zQlGTkIhjVtlbSbk4N9KlE1oYgrhMd1LhbTb0v2DFztUYTq37QD
scypl/rXCpm9xREqh//Yl2Evq6mw/xVoNP+Ogxt+inakL8KWhB2xbGf+S+UMCKMUHb5cU2UwXcjH
CtxNBTChxCeUWJ2elMqiaVcDe3kbiXlZ70G5rJc1Lda/jtBabymo9j+ByXnMKSViUyJ4Vj8u5BgQ
YUBgC9Q3cqSrlwGEJwwxDqNSYxcPVoceM4lNpqZdbAUVyBlc0LbXRTRAqMNAIFd1ph9vkdUj5b4p
KmeuMJKqUq9HOJfSuLzxw2mWd2RxijczMhdYY5VSJDvOQJcigmeb/LCxNmnsxsFDtMY2qZu9Lz4D
fA5PqHfyfFMiR6WAtKFFniysdDjCiGDjbzor+qBJNbS3FjPgHjCTLKKhGgkboeRpzvcNNx66AbR4
G9xRWu7whIFj+jVRbM/I7QVeOdJEcJ+1A8z1fKMiGkherBYV/qJpdWxzyJEV3BIB+oqdq4ADTnof
bpDkMMRjZ+ILnYNLgWt37UNJ4APyHMs5VPZMv1IKAOmiDm+D+n0IiM5C08zPftJBf4vOrfmNlk6b
76wgQAfibrLbM7OUupOTsQnYmKf2ZwksceeA0QDlQ5Dfu6XTDvtoiVFWl7yw7h0w4Sq3vtvGnLou
N/aDvSCZ2K11YdX7thqiD3YDatmEJm4xgVjiLi2WlQi/TmpDWAwT4LSvo5WxO3UjpW/cclZs/QlH
w9aTzo3mtfz0bQmW6tc0TOm/vs28tyeJ1B4udUfATULIHxn5YweLmHhyVcGuoTZygmMAOknywvPf
prxV8A2RA7YvuwILOXxQ+70Eaz2Tzlj207bA7DompJF1Pj30TvBTo/G76KUXvzdhUZbYIzsBpw/o
QzKQLnjzHCHZJxJ2iV/sOhvLx8mKhvxS9G2AkQ8TP6+jxvTaKSWxRenMHGpqXwkU9eKK/dNa168C
SIfwO6XtvcoC4wHpRB76QEOQ8n3akaOT0N7eV8cp9EG08KMJnaTG8l8K4oK/TUAmMhEu8XQtY51m
G9/tOWHTgvd37+dIFfaV9hc/WdxWPZC2C39vkc9CfuwsPoLe7b8MMeQoahzG0EMUjOJH0mZUPXDb
qgfMTFR396mwh52lU4FQusKgyB+QSfBPUrrP0WTkK/En8FFE5um31uso6MQONP5HQlenkpGCxh/t
KZFuiZ2AyCDxLHo0VZAzHXDakmXXefI35hUk/dcZJayTNwV3EwMwHqV8CP+ribAdyZsiOyepWAXD
hBQmDoGmEtOE417jp4uhXc9rx7jB6jUzGZDNE3wHPRLvXmqdbpwq5fZQrg7vUZ9jcEGJFH+gKc+P
ji5I49H1hBVZ+gRy7/g+kIQQWG4Q7MxReKPZctQWttuVzVXUrfOfQhPQnmICI2syynvxTbOH5W6W
rHGxjDaBkQeBWv3Bi+baHGInXcdNpeE2dwtNOuKA6m55CKJ5wLYyZ/a8rUu//VdlWfGZImR884J4
Juht1rxM37QZivpA9tPQJ0EtMoHYZhieCvoi0qPUZVmc0DowUyOyM6fIUzYhUsjHP+amiD4iovWZ
X8ZxRvZSj6RM2+v4r6hdpvXV9Kj3Ko+VE0Gk/7pGXgiYSSwXNkSfqhU4GFPmV8uy/TcrrvACW6VX
3do8wbgHEgwCtBK1DtATAzndxgD6ndWLb1YOxbbFaQfb2Y/9Phgb/3PI2gB7ubO6r8GKoJDGhEzs
JDw1Sg2yNRy4Z4/tlHco98kbxWixRY4cYrps8QcmAkK02NlLCMzkjUTeJlnN0brNwcB2E/lMA6cN
TP3/ODuPXbmRbU2/ysUdH6KDDNqL7h5kMt02qi1vJkRJJdF7z6fvj+qJkkkkseugRkfAjoxgxIoV
a/1m31mAvt+AA2nQK6MJhLK1gAShhXvGcsqDaPs4+eCjNOIhcz3QfAQ76XQH9HbhHXhmPNCO8+wx
PXMhh75LOURPzlKCpjsUWie/o/1bhedCBICxA6uRT6jZd7HbguAnuuv4QbDZFPlFrXzzg8fb1j7I
VJ0SIErQ21xpgeVwQe2QpsJgzJ8G7FI+peAhvrd5pWS0/mz9Y1qPHSoZcK8pT/iF+gXt+eSd3VUj
0wfl9ewgRVHho/wYJ+NDKczZRIci/K+M2DqCeMsDGzHFrqDmjgQ2vhqWPXxMu3b4Uk6A3RU7ioEg
11P3WIUDNWapixAtXPDdHxNweNrjgAcBvDByrFlWAJrVCU+m6kXtNDZID6Tuw1jIHLvCnFUCMwR9
GZHGHjwV2uJQMEyQnMoRgBG6Ug0miO+Rn/O1b4ZZUzPvsf56ExDFf+iqr41HM0Kc+lmBXUKteHTs
iPCKwjvFwFTaL3oSQD9oIXCUh0kLoFVGwShH1weCeeFGaRMESXOQ07WiG+/a1Gi5yRIupwIOabsL
tVKJySfN6sHsQsdxoyywSFJQiJEHa2i6b5M1yk9qMGaaW9OVxaOrK222tY+hnctKj1SPM0g1EthR
+jgaQgqKLI7XfA166NtP5CvjA/xlrTlWkpq+T0iAYk/7Hj1w6Lz5C9hPnqi0boOPHV6hIL5bX0Yu
7SCbwrxHzcPlSRV/UdD7KPdIVo7WsaDH+yULanNAfEYZHv5T8jDhNUSXyUoMbhmRI9TRVSUi5v8p
A6fvyyzBicaWqXiq8BH5LtUgogqcCnonnQc3AWnuUv7wG0in0NCAr6FT0PvvCoOODq4uEeW+LEWj
gTKMaAC6tOgCfqM03tovZRVk7TOtbI0cPq9874PaDmJytXDSL3CNwhSmTRlku/84vZRjRm7ngq2J
HukrOOiGs9Xj43/UgopFQYHQDSzP/IdeXfMxk1E4J1DAsATM5M//mSbIjKKTsH/NWvNIawVgRQV0
K7WQIjWP/4E82TjC8pJDbmqB3AsuzwcRY8JzjsAwjxu2UCt+Rtrsq8ZfsQRCFbPn0B/OWKrwEXeR
RbMHkzSiNGUAcjkOfTPI89D6ydMExu7b6MXjxaZw4P73f/2v//u/fwz/4//MX/6/Jeh/ZW36kodU
vv7Pf69ZDOn0vknmdV046sLrsCensYh1PH1gdwBdQpKWcp7zeH+UNdskpPJ0QI0gTBx7YQHoR2OF
ZRCvJ0WjuYoK4y+lbao3vDOGh/sjzR5aV8anxAlQ57qQvH0MFvR6Mfso8HM0tbCUrZTwsZ9a7cRl
2u91BV8II5V/V2aPwDkGG4+10f64P/g8jcXg8zdULR2rV5Ou9PXgZdD5MTx8vCOyKroUIsSvEqmO
Y+03MAT1LkCDJ04O9we9WVu6fnT+GE4AqNOcxRecxqJvAgPU21S3xSchEcbOilL5Czn88LWeikzM
MXRpS/R98C9bfEaaZUODvwEEs6Koj5nlZC5U1cYdPFyVXjsrXaWmohqWjjKhKRYmX7qndQUa+IhN
Wub7yomS50GWv/S0S9+8fiDekjou9CrLKBambIlqGgCbUAtAJ7feDVQE/tKIqkd64LAz7491YwDH
ZHQbE0gHnz0bqu71/oBhi+FK6uh7C7VRtKRHbRfLnIYFKOEdhhjdaw/3PJ4zfy7iigZX7nq8qGh8
hM4YrwKNf0LzUTno7ZS+ffWs8PXUHJoUgtKGvvhUaelP3OY2CSd2ZHsvj5wjhFGUcRuB+InszQ1f
xNsNj7S2BbfX0Sw6QssjrirwYFMBBi8Rbb3XDJNmbok8kd7b06dXTw12pWaw3y3WUF98sG4uDaQh
dhNTlpgfo6Kl4WAV+q8GgcITeNXgtXHS0nE+B8tHeYADps1T/+MqUPAD4IIERacgxnue/JyMHAjV
ntt7y49xZRXZFljYIdGkw45ZfDU0DpqZuIDgDDqgZwxdOAFUZ/Zw19oNg8n1oVCinf9z2PnXs9I8
mClwiOazrJc7RQvFxQNAWCmRvhGgVg6YJGYQC4HaEv0X36vQABkOAVOpwDHA0OWB3ftDdAqMHsW1
qYxeH6UYzxG6aRoOS7mIvXh99EnnsBUzXJBPQy99V8cz7NTU0a/7O3F1DTVHIjViC4sL+3oNIfnj
nWNBDI8r2vJT63uHKsegPhr86t9MSkKnFCyhacjFUD4pva6GA1Gq19DJQyngYnjQLhB+sDZcI29v
a/ydkfWkrwZAEU/b61kBJQd04yEpjBZOBpi5RzXn6JOP05DHLvRXX1XA9RpNoQsygUt+GB3Jg/df
LK0tbEdXbVvaS4P2nMd7Vg3oPGieUuKBBNucYmV1FnYfbQTk33/rOkOAvywwsTAF3V9NXaQnwk+b
nIaY3GdTFnxRKjo4u2bA2qgAZfaXCJL4Jawq/ZHmWP2EGZ74iyt3OtBqty9AcayfY1x0P4FlZzbv
e7BZdPfjcxSqFHcV6C8bF9Z8Mu/93MX3URRgqrFpy31Mv8LPAjqw3oD1AUYXB+TaxT4dmxCtYYRC
7n+T33nnvZG1652BMgoUl56Ra8QbATygLJfaf5kUzvalanaPzgwJoEjwy6tk9STCNDiXrbfxK9YO
HcGf72XOgcue//2PcAx5SI8k6B6YfmhLeiEa4zVw/wsi4eXGUPOhupkvAgqccGDAprk4dJRcohbq
nr73mm8GGM0TTZmMti46sgUiQvdXd20wORuLgvSA/qAtch6niBt91r+l7Zj56j5X9eJJsaLqZPRD
Qi1eh3W2MT91bS1tKgVkJJppaUs3YweONVkEHpwIuNRo++JFAALbKy4W6fplxO0LMIpmHpEL7F8K
bgo6XHgCHCiNRB8VzTEfR1DfpQt/RhxLiuWn+2syXw2LDwCpWEU+xabWxxVy/a2zeflzJLRAxUGs
tEvw9jqtt8P9UVZWgWvJIaHlgtKEWGxrbxroviJ7sK9HgaSujkCKZWg7uPfj8f5IK6GV8K1ysWus
uDQXezfpZQfajtyP7lB1mYLMuxR0d/aUUeYWhJmduloN0IJ0lCecQ6rXB1USamKdSc2bqLrYYukA
8zPsA2PvKLnytjEF3AoxFvkTlOvky/2prmxnA4tjnZcCG0tdPqBBSMIBLhkLoPDsAiDxqaVOB5p6
KiGWYX22sbYrX9HkZuQTYtBt0M273iuY6CDmaVDSB7RWP5R9jPZf0dhPlWY7G0PNf2qxLRnKUTXS
Gl7OSwtnXHpqjIE8LuPEogWU1GGLRGkYIAKOqdqh14X2jDOWshEhVmdoa7ZpgLkxDHU+LX9EPkCc
VYQ6E4pokC6O1DlBkRRoosPqyM+v/np0JtAj5wzbFnKj10OZClry0EtJcidPvNfLIqJvAO74DKsy
dsDhdaW2EYxWZ+eYvCq581XLXszOkI1KDGTDCN9vyoOCqNgzyiZG5IZQy1//XGEV+YSmbWqSDPh6
fg0PJ9TgWEqUVUyQRuQ5Fn7dh6oA3nl/KdfmReSyHU3HDtaSi3nFyGjn4I+NPYQzA4Mh1IeVBI/a
FvDhxgZZu6DnE8DjgZIOXM/FtODqC7NtmRYmT5a/L+y8M4AJWPkZYX0FDeMAyeGkd7Ked9rY/6yq
srvg5VM9TK1Kcv76mZvcZTTPCaqGsQg3dYIrlNWjk4nprnVuYUAdB6f+2PaQYv/FSI6DHhb4Hm6L
ORj9cTJ4vWFQyi8gW9QwFIAehtSRBu4VR7yNNV47+9b8PsNVjb6vvbgs6qEColUDpyiA+17QY6TL
hnuVW9HDeUA4WrlATbT/xXHkfQH/lshNjUJez8+30HkcEc4GUZz4MG2BYaSBqX4d9fRcTI638eJd
nSPtI0snxULPcvHhcjgOtjai2+SFefvWCvVojwfPdEZRI36CJYjlBFqFr38mErvlDK1SSevMxRwn
JOjA1yHdnoBVVQ8zaRScYGNpbxzG/m6EQfj1/q5Zm6Zt2exNdqhJtLteVZTQdG9Ax2Nvjkb9cZgQ
Gq9y4KwRjqSf+sBOntpeGf+5P+haOKCujKKow3NONxbhQFSZVeo9SglQYQY3H5VxbyYKBAG6xadX
D0Xdk5oMVcG5CLRYUVy2Z6YZvQPov6obUK18oqwcH5PS6zZuxJVZUSaH5iQs3ozkONdL2UJfgpRV
oxTrCHGMQVbSC0lM5K/tX/cnNf+lxd0LzY9NSf5ENUYsPtogPK+OC7XeS2AlbypMqwe4nhkenffH
mff4zTiSRzBUOcGUFqHUtsosjpC2Be9SOWfOSn4yh9rEd1wiODWZ1kfZgVkouA4xQbDi7/eHnyPW
cnhLmABLaJSZFIWuF9SustbwLcmJF0b/3vLE9A5UN5KldpcdyzFTNiquK2fBwuuUCjk1LmkvI2gL
NtEKYlqK9uTDPEpz62cuan8f0t5HwGS2pwQC+e7VkyRmI/8ipRSCh8T1JJE+RrQfrPa+cxCny1GJ
+MukO31EDxJNE16UG9/096otVpVLkf1pS4MzaC2Ct5P0I23SGmG1No6/G0Fq/ZhD/HdhQemEO1Wh
z64GQwCFaYL0AZrL/5BSgTTd+xO/XW3DMh0yCkmWhbP44rhA5kC+KaRQKkxFe4tpYvKLlgQOqBAQ
HpFKMKzdCMFG390f9nZTGRbHlPlDC0G0YT7Ff1yTJvrCoY2pEv6FOI7F2Sxlgs3kBT7LTzZhuDHL
1eFUe+4xOarDpXk9HJKFKtQlQE6zBuAHcDz6pUrgxQ/KACk7yJGZe/X85hXF5wsSvMocrwe0zVmV
OO9r6D8KbclIps37qdXNS2R4PQaaebMxw5XviKEbY1rcI6Sti4tSll2Y4rIE9dNJ63MoC9TrsXZw
Fc+Lz0GgeJdJUbS/7s9yjjzXm5iaPvGcJw6vOJ5X17OkQJvTRuKo4ukBuqkaMBmMyXgstSj+MYOy
/CdqavwDIBltnJ/bKD+PbJIZ8B43gV9dj6yjLDRWpcGFiX7pgdazdamkrT2h85NvtAxX9g4VXFVS
laOUSxC8HkrxtKgIdB2IQ4FmYzWM0wFuNWDnqXifezh531/T1ZnxBakrga7TjcWtEqdWoEwh0BMo
ztkxJ4ME5u8pR6Rzko1FXPt8KgUex3RoOwlrsUkjbYDjkc76MRMEwK5S/IOO7g4K3/ITjV/thKDR
bJMwKBtZ3RxUrvcN+RVD2g5pJCu62KxxP+JMlFYNFBDqSwouRceQwsfGkbj9cLw/KB+zLwk1N2ew
U9Ekgfjd7Os6QlIHUoCLCE1xRKkTxSGcYTaWU513wnJa1vw4o/OkkR0vjkMlCkSSG9nQdCr1N1HC
CzKIMkzNdFmGuLZ41UkUNWQBU6TnskyRKg2d5tB0vkTWoy+fBaJqH+9vp9tvbKLfp1HKo/PMDbLY
TiCvfSh4fOM6TVCH6AiyX/y4GU7oBJmfmwYm5jkaYBe64LgBWd4ffeUTOLwzyfr4H7yNRZh3LHOA
l1vS2K+nbz7yxzReMJkeoTQRAo/3B7vNk4hCKm1azo0htWX7eTbFRRARdwoBtPuMIRciO9bUn70U
y1wKa9Yl91PEJNumiQ4GUITX14MtDhHj8ytMBNkX5ymhRCoQeGr3dhz9w4Oofsah3UNINtbf3p/q
7QFiJBIyKKTc3cz3Oia1JdZ8sQHeRhsyGMdl0JxC2p0bG3plFDIwHphzakBPYvH1SsVBRlt4LOjk
QPvF/OdB0ZBKvT+X24BnzSXIeTbQW9gu13PJ0axFSXpAnnWW8xoD2V1MNfoi+2k6/YuRTDI8ycuO
qtkik+0QLYO90mPsChgZP1PfekgRH0bvQyaX+0Ot7EVq5zxCVFSq6awvP1BgY0tjztox+D7WsCRa
46gPWv+satTrd6ms4w/pCG+vtrryc92br68koz4HZEgDoGDS6VycewR6qe+kwKgwL8yeaIdPh7xH
lzIWg364P9e1D/gbtOD8/nzLhiAaMF1rtVqPHE8JTSqGTAb3PXpB7XCrMzEv23WExR2XGc1AFoGg
9GJH2h4mVeoI27KUk3yP3l3xuVBM7bOmgO/ddY3tuGme5a++rhgV5BoPSpXa2fJjItczDImvd/sB
KOUjxkqFq/aO8S/OAQZ31AFnPAGN3Otz0I8YQwsdiXYYh+iCThKtVjlVe7z8Xl+kYiq8J4kfNFap
CF4PpWowlgFZA3uysCyxEGk94IRn7HyJHMvrN8dcS5lBBHTAjcWZ06oaU6BOdvvSq8fT5KCMHdAo
Pibd8P3+SGvRikYc18wMr6I5fT0ps5GpMyW4bZRV0V6aihdyZoP0vz/K2mbnQpUG3FpUMY1FtCqk
R+kvgntZ2tiGoMqPFHRllOepybuNy/NmKCZBVs1LGJMvECaLLGlCZ6k2W7xdhdFZJ+xRxnPZt9QY
YCEd7s/q5lzNQ7FyJkVSMl19cXMpGHnDK0LuKM5S/wz82UeCqAle8GSrvzqdDiU1wrEj35jhyrAm
WS72QnQRuGaWUZJWNvugwAuTK4CsuvmCbaJ6StJY+4nkqp0jAmWUrz1nPBj+HHSx+Q2kcFI/GCa0
7HLIaRoGO6hyNMcx7Lvz/WVd+YJ08hxmKIHQiBsoUsgTSEMzYV8gvPkAYhllTgs/NwDg+sY5u8nz
5lkBnaRdy1oCmLje/R7gklAO8WzMmQxYsyHtqksEeIAvKKei08xv5GHx+8GqN47dzU23GHixddB0
AVavB9O+adT+yDsQ9aLQgKqpTlHxgNp64KLkBQMf8+EnGsvpxoFc3UNcBhx8OihUpq8njsje1FQO
ViciwIRqFwpkLV0/SLInD4mACIpGiTLIiMTFxhW/PrA00J2ii0bGeT1wZalIsOK0RZcv7j6h+lH+
rWFDdIIKY7mlsKZTjAnk6w/q3COnGsj1BxBssdp9oThq5uXzbAHx7ylZ1elT22RZ/2PqMuWlC+pI
oYKbVz/ub+Wb6AqsiFcw1VsKKBJ43fVszXzSyxEFnD3yC8oEm6QFFY9jsfXh9eOQdErSTQcw6bL3
xnWhlXYFf9qkDDU76oyV9xgE8FY2Pt/ahAitVC44chgwLiYUNpOlJ14sZk1kzFtz/Bemutvqz65E
AOvPURbHMojRaEf4Q+yRA2lOlumh4h44swqR9eqSCF+IZJ0eCeRMGjSL6wIdqTLtAg3QjZlrXwNl
VN9qrUW3CzyRe/8jrWx9i6QW13pz7j0vcXQY5dhOlnhij+IbantoVqIK3o+XqhP22cdZd9chzr7x
wVYiHPmKadI+UBHfNBeZhLACS8FkS0ViLq1+UHn5G0XE6U1PTHiEgp+5xjR7yzkWovL3p7v2Ec25
wkU1gXr/cqtgduc3acwuaVNzPEFLx4gxguWnobWzcTmt7UqydmBvVEbMG7CsQ6+n8g0kQiiA56dc
5KVrUVTYiJlzlLhKo9kqFAuB8FmwF+1l59DSkfwsJ1zcgFePqEda5WX2uz2Ws91lX47aRkNtbQHn
isgM7rR4HS9itDNgGYfNl7avjCw95EE7HnH+Gk/wGrfqoKtDWQQQQbpu8Jy8jlOihAlFs0nbl5AS
D0RLhAkxKEN30tqCyK6uIrcfdUVKg7QqroeKQ9D6qZVo+xpPzAskBv1S4J7yMMBc/Ks3pH+6vw3X
Th2fjMiokanR3roeD+eEqGlMpiZl9TOGrngOG1hzMQ65boNhBObVU74x5tocefL8LptTU1lCBgoA
7342EPZHpxH7SS3jyB3LPs3g0OPDiAh19nR/lredETanw9UGeobgAl/2eppGbmIIMDoE5shpw10S
/pa8Hhz1GCOfjHAdqmHEOfsYBgZqdPAN1aOXC2hm93/IWrxh3jzhgX3RpFnE09hS8YkKQvBvka29
KBiyCDAaZn+inNb/yPLGgLqELH1XV3ILDnc7NuefAIuRH+V8aknXa1Aovjl0o4ddVx6VbqvrQ4xO
3k5zjnCTarfUg/7QpLVyuD/l2+jDsIbKXtZnTNbyoQthn7rWfLHjra4frDHynmO07873R7k9ovMA
oL15SXNTiOXkYnsaMZIbwNJ6BoHHx0wLuZfjUJSfXz2SpRMF5jc1OdoymcAXnSLdYGmwE6V2cOIp
OPW2U57UqTc3JnV7OGmkz8Bd2wSMcQMy883QULI6BJrvIKsusxz1cKEgS5XZ3hFArILUQL0FVLo9
nfSdAYXy3uUxShvkepu0FmTu1gDEB3czPOsl3rYVNnPnoYF5W4fgiF+7nnM5iec870R6Tcv1zLo4
rvGfQiYrmFq4vkNFZMh5eDyl4Gs2NuPtGbgebN5Gf7QIi9YL+n5GEFlVgxC1XaMV4bfSFZPRY9UL
b9/KCfEprt4b9Z6VEKQB+0JMAez5nOgsIm0ujMbw6X3ScY+sZ2wMu70S6F8yxcCtqED2FGFS7GMH
JEzLCsdjI9W6jTB4+2lNLkwIVTO7hAAw77c/Zp+Hjh00Qh3dsVKcB6Uf/dOYWN45TssJhaFxK6W7
PZSMRx8aGgsDUoG5Hi9BwhEJIGfESUdznqk4D5ihBdL19Xar2HD7YS1BkNFUzeRZDBHjeijUZIYJ
rYzeNYqqQ9Wwq5uPoYNmu9o2cQtleDC+YbxSPfq4sW9sqttlZWw+KshmncrKkmKVjCp6qkPeuzZW
4c89DJpzRkEW3SutPgVCbTcy5dtlnfNGGsGkPzYYRnk9VxxzBsUMrR5DxJLg7UTDDjkNjE5F9eX+
2fzd8rxO6qwZ4MrVSWtt7nldD5UElUPF3h9drGORaexT8ES7SscqFaifbD91aGa9mCjt/AUqd0Tr
P6I5spsFovEowGB31yepudE7vb1QLI0ALEia56tsiQJEPKoVwIhRUfEEpoPI+QR72Wfjr/tzn6/i
xdThcRlzokIJ4CYOwhPHdUvVUVfwaxSEoLqLPaCfMjyp+I6CTZMAHGBK2S5ynY3cpSO6efd/wsqH
pugyj06xDjGIedP/cV51x0M7NrbZ1IaIn0gRmrOoDPEAYF5uPIRWh6KfBgWHmA/y93qoOpJkIbXa
u9qkNHihZYGq74O6RvHZkn278fhZCYYUi3lwSZBw83tvMbOg40sIJEtQQuqVbN9qKnxpNHUeJJTV
fdeo8NblGJ5gCdtv6qnyX/xJ3eJ7rn1haKx0iGxg3DCClnNGQ1BT8wF/IVV9GjWJT0xI5S5LJ/QK
cYNF6VJT3CSB308W0364/3VXh+dcETwM9vPywasntRfEBA5XVWMDDUqVhnLcQYu2I2NALxF8PCDr
FpWHAptYxXo13trmG9BYnklB8+tw8Q0aE2hHO1SD63dp8b3AsfAkvdbY9W3ZbhzZlQjJxcNehhNK
VWRJavHV1m60qR+QSYmR0sBB+dwPgLyRuglRvdGa0/2lXdvNAI/o3NLJVEmerr9shClmrFtsr7Jz
hg8mA7gwHJvHqAi3kBxr0WgujszpEliv5U5uWoFxZAjWMZaFll+CzEZuCSM0jAfuz2kOtYt4RI2C
exvOKwzbJeXVSsau8HNuuLyU9iPmqMbBy5Ehyttmet8YiF4jt+Uc7g+6spBc3HM9ZkZWaL/RCX9E
IHROrd6PEdQz/aLHRAyvILeQs0lQVSP+tREWfiPilnOkxw7cCBbJzD+4/m4jwOM0EyOWzaCPexW9
88zB8G/KhHWcyk6dDr0XNjm6y+n4HVEGA2155FYR/C1nOZqeCmm/a0SEHGiMq8Ub8NnNeKInqvrH
vkVKfkJr41srLAxmkW7jG2EbY05vFdVXvJ1R+Z19QKl9aB4iLcyfmbifoMysvZozyl6R5DukRw5M
B21RdsqCvEoso0WUD1XM9yLvH/weuUU8tKyHRMdK4dVfETocr01AsgYFk/kr//EVEfbr6iRJdJ64
rfPFbiz/KUeg4KvUumkjzV3ZMDDobRijgAmgjyyGqvsSnaWg1d1SpvZ7ZGLSx0YY2dkcEDq8P6uV
AzE3sqjKmCQnN9lsWwfwyVqGohE+PJJc267aTMFDlNCgg3epPWmYH23MbyWSkVzS52QlaaHpiy8n
J62yPCTJ3DQzs7ehFV6wsSAJq3qQ8U2zhTFcm+Ofwy0ORJbMT2rqGu6E35VzbmwfwTUxYZa4c2qu
qo4OKU40eiEO9xd37TsikYlmAK9PSqSLHDNEOhW5QYq8/TiIrzHVmi+l8MuPSZxOL/eHmu+ZxaGn
w8ILQQdWBapnMcdaRfXEp0XnluMkDhQRMfNu5S9MdjDxGhRtn2MA86usaVDcH3hlcRnYArrJx1Qh
5VwfCyNCR6vzatWNGwsdnl5TPoCa+pW3onszNOAqzVHNNtZ1Zf84FH6o+NJ3J8YtJtvbBdLJFmN2
XmVzUSBQ8pwCAox2tYZLUzba1vH+LFe+JDRxMQNG6LZQoL2eZY0smNNOCJj2aCF9VUVTvxn1CAtf
Wnkb78u1BZ1J3HxNgjhlruuhlAR6WIrkA7KjjUAdtKl6u3lrNZlFH6TRtL1W2fZLX8AWev0coTZK
iQYTmZQxr/ofAS4sKf1Ikki38jwshBpUUj+UiVIhr+ak1UYys7agbFYKinO2TCS4HqyytCYOaa67
WebZn2U+5hhLhJhGmHY4buSIa2fDmK9DEPqARZaImxj7vgYLGNW1HK+q8YFTu8cusQ3UuniIUo6Z
IwFNL+2AKkC7AZpfSVAdAD/kGlSHGX2RIBJbp6isdKwNjELpLqOV+GfLQ2t+X44+OLEm0fR3qSfN
D2lntL+ymvrU/e+6Nn0qlTOKns4kP+R6qfEFtYy+LqVrxiky7UltRMNJzxPj7ySuxMXAdPwQgPxz
65FH2sbga9OnXgPaaWaU3uAXpDa0Q272ErGwIEsOoyX9ErFLrXwfO0Bp9dyLHzEMMF2eq90BKvwW
3mtto/G8RYFhVhXiMr2efUzXvVJQHQLRKTOEcBuxCwtHPyvIc/yLIAFDeEbPkx/cJOiBGkeBhV65
m/YBeo6B3Z5SPF4vaYHTyf1vuhYBGQLQEw94MsvF8dH8TEXmLJIufvXS3/eUT35mPZDkHd4u/WOH
XfPrh0RqgfNDjRFcMto01wvpG3mBVlg1EZf67qWFM3nAtxPzGv7f4e/CQ7fs/hxvA6GNrhXqErNO
0izxcz0gAuOViVDg5CaqFn0Br4HKlaeou1hg55Til7hDhnnYiL6/747rixSysaSLM4s9UBpZnJZB
E3hAx92IAqgvcnfoBvWx1w3v7x5W+fvEG4Onxq9RxB6LzDw3adQ/xzgen8bOEf/cX4DbrUsWSNpA
Tx+6201ftUPlFJEIhcofZgAfBDTi7xl4weciK7PP94e6PaZkgTOYiSuVV9EyfdAkveGoiia3RW37
MKSacwjwqz0UaW18cLw2PYg+rHbcrta5TgfvcH/42+08J6FECDqs5EpL2LkPU9qkHIYqBiKKGaoN
MRJ5EagGkjOtKp+6zqk2PvTK7lLljJygDAYK3V7cdjYs6Q7DwtFVZ1pGl5jVQbaKc8CmZfqOB1J5
ijXr7f1p3kZiFJyp0tvcsmSay9IxJmXq0JZIFFZ1GH5MUu2l9uz8HZFQOat9gOYoj3/XJhneCBdr
O4ngB1YYFDZv0MVk/RTTTieIBdar6B81g+Y/KgnY/riJ/Y2L/RZrb9tkLkAr8PthJy0Lq3XTVklv
YHAhAYUCqO0jFOZjjATtysvfsHn6XYLFrBtp/XCxVH98F5J3fUBuFS/UJomftdLyz/cXfu1j07Sk
Wg8MiwxgcahxF4swMyCUhBNkA0xBbcDoGDf5ew97C8yVEBq+ZI6B7tv9gde+OKkU1Rr4ciCotesY
FuWYeUVDP7l1UfRPGAZpn3BrTS52LdN/xqESxxzBg6Ma6/3G/l47UoQvEOIa72NK3Ncjqzn6WF6J
bjL1/ubNUKs5c1WVz+hiNQ9V4HsbEWRti3GIOVMGWFw6X9fjpQB1eyvEnhL6aHscUKXek/phFDHY
+cbFMH+tRYgmVrGadNyJV8uKbp5ixDs7ZCKROzRvaVDoCM43/cdXfzrqNfObiroU+fDizJSIAI52
HY24d6ZDucev0LqUGYI5qhIXRyQ3qSLVYYO7KCwPZWPfrGxYMjXYv+TIPK2WOGDKuWVXU61yJ38q
cM8qy4tR9NqbFmuyR8rl7W5Qh/z1UZh0grt9Biuxdxaf0KDlb4RhNiuo1ni66jqWG/hCH0VnfLTj
UDvdX+DfeIHldwStS/6C7IHBrXu9ZSRqtlqMuaNLozTeI/4cH7CqHI9Tb5hvC9nm31SUn90Rz5TD
IHBFPFSVME94aMYfwrZAtx5FSX3vlDyKNn7aym6m3U60pYqPG/uyIEkqRx+zbkbXzC3tJXaU6WJ1
bfke6Fv23ccV7iBG5FTjvgq+FLwaf0RY/ghEI/X8iONleJjwD3hqiEVnEUf9xu5YqfxTPKFvNb+C
dar/i3gGIbyYLNkNbm/kNdI6Rd8nbojMztdaSMU6Wgo+qQ8mKhk/erD//j73M/GENjNKBBsrtRJn
OIGqoHFHUxYQ0fVHTCOKw0FO/d/ocKnEXS/2jy0Kz49zp306oOYiH0bs1s4mHskInjvZj3Yci/CQ
o1XmlpaSPYOL1U+hVaRPcdVjwtfGirGxtVfyG6IgiRSalHOzYP73P9+2XWnB9xKDG3n5QIl+0sNH
bczTR+5K5xvS7sjr5qi9s5TZWOxEM3qf7i/UyomeyQM0C0DbSyLy9S8wEOvDMVJwuEIDaz8fu+wH
fA26j2Zi07zpGoS3D7j12a+/B2BcMeRMWwS4srgHoqbUOjr2ePUpbYHdaIVN9M+gkgoUag34A0bv
VqpdXj1Z+uOqDt0KFJtcPnoNT8UcK+yFi+NQVXzzlTE4R3Q9y5ONV0C482vcoh5wuhlfXVmkmkjY
pnJCEOO4Xa8yIEQdW6SMylAVFyU+OA5OLTIuE1jMnjKdcayX+VawmOPiIo6BMpuVXOnRk/YsLnno
nxqU6Rj9+txE9U71+hiLwbZ4dLrxuwSDdIxE+zI4cXca0FnZ0wBu399f8Nt4RXkCgh33PKgT5PCu
563LaOoDKrUuSDPtM8UiAzadgYBTnaHlfX+slegDrkWQxs4oDJq7iyMfOLx3xMRhmbS+zh9TAlTm
yiSwvuptVVfP6TSO9tHRq1HHFx6S47720ODGsybNt+jct7kAYBDrN6GL/BZdzOuJ96FE2gQyBtbs
hJVdXarBacIyZ+P03ka562Hmf/8jfjR9AbfElq0LvM32cSa128e6wNkAT4/6byfq9OP9RV4bkANL
5QjcAA2xxZ5qIrM1hjTu8KKDMmnnOAZhZQqJCgfEnQfcZiNDXltHEPPz56SggJrd9QQx2VQBJNSd
K7vKf86nOvugGcPWlX8bhilVoJYhkW4iS1QXywhmzumztO2wEijrI2TM2Nw5WNC80KmqXibD8V7K
WJHPeeGnrtkJ/eX+qq4cE8YmuyFBNWa8yfUsKW0Eeh8xfpDWmYv3Fk7jTV0/j9NYHu4PdZv5U/WS
QD4IRGROS/YDYtatNkGicbF1irFIKSLlc5Rq1oOvqlh7047HCSTTvJ+8DOKtqtutaN9cc6M0hP4Q
/aqbdkCpYDXgaw0TDTG32OMI4j1afR0/ZqIxS4SPUKz9ban4JcAree/pRfupKdsfadDID3U4JYe4
CAYEBjvriR5R8+7+4qztA8i4QGZnfils8+vvkAeDjqVQ2tHKbgsq2ogMvVPMPDiNSiElvtG2hd5d
1yNhFEnxHlF3YyP5XNvv5AGopBLEeCYtfoFnZ7pXOfyC3sCBdRd4KYDdyK43qr9rxxiOJ9B/+Kbw
6RfhKcZar9NwmXMVRXQfy1zEOE1iwjqenGkqjx1t48v9pV2dGIUz8zdH47ZrH9Y6TgIZB5mL+bMY
NO+NNHmk3B9l7SAhEIIGE0EDhs8iXEDnzvI8IB5mSSMOjeJZbph2mIPlyuvxOxQtQMVTMUFrjuf7
9V7xwoBoG1gIZnR2dMr73nHNQAQHz3eKjVxpbVYIB1EjoRTFoItN0eZqnoTSaV0QpSi9tm1z0AIN
Y/Mg2KrIrG0Mi7g+iyxqFKCWC9g0lV0YxPcRg7NHTTSRi/F3htlzZM4uF/2rgf5kBWC9ZpwK4Pvl
PUljIyta/IhcDxIRWt9pdaqG0ndVbNyO9/fGSuTTBEk2GAseKCSB1x8MAJSMqKd1bmPZSM56k7P3
MyUCPNLVZ813eCQoOnDNPvY2DvXKixJlIkIeWKS5/rQUrA408E20gVpXV4L6YxaPVuhiymnt1BBg
3rksHPUrMtM4YAs81MZ90FNO5RWqZ7PBOqZU7OYWtzJusLNfQEZ07y/Nygab8atUOKnqzrol10uT
j3ZR00zrXR2ng9NUJl8L7IHQCzc3AuxKFLgaaBF3ao8nfB+AppzADQwuKiJYlsjGqDeqfbevGp6g
cBtJG8BB0ZG4nlCLAXffKmxjbZrEyem6ipevqhwqHSVBW2TijYKe4Maga7cbXEqTzgDvKSh3ix2m
0RZoZY1RaRuZQb6flBEjYIlm6N7uM+27UqQCHQvRSDfipdlj9SL1t5ksindFOaJITeRoY7Ioz3+M
eHaeODHD5/tfem1hQNHPXTciir4U4ImxIzT1AuWUSFXMDwmmrAcZtsrBjx1KK9FguZhpmxtReW3Q
/8fceTXXjaRp+q901D164E3E9lwAOIZWNKKo4k2GDAXvMuF//T5QVe8Uj7jk1FxNVFSEpMPDBBKJ
zM+8ZsMB0lWlfvOLIieq+vivemKMfRbzMU+bpxKY067HnvQM8zD8XgX0z7dvdNsTXyY/dCY4BRy2
F4Mt+mSliVytsG00Io0gqX93m/FzgUDmIWv7+lLrR3GWGR5SWYtsLgpRPL89+CvdGqJjXkfwj5sP
yim5tvUn0Rvudr5CKVBxpWRznS1eEoRLsziHrOnLqBL6tJ8zo52OsgQuNKkasCtN9PcYTq/s6VsO
Rr8GyOuGyXz5MuBzWSZjafDMK1WescXO11Nifuk9uZy7c6cOb9/8a/ss2hxYv2wRHhCok+EKnBO1
Du+JdXX6Hzj9wF/uq9bZOVOHLzsOptlFgkTc9eq0wTvHyWu36lP3oaVNw4go5eXYq6XnDZbafWx0
S3AIUh2naAedkzAIZLWT3fRO52S7l9NVhhYwh8l2tMD8eTleUbWpEQyMR2g678oKz2PNlc2+cLzh
nRzhtWmFTEvZFxg8fziJN/J6XYoKM9U488wp2ynfwYeOYij2XUodSVT6Z1Sf8TAFpm0+vv1IX3mB
Nx7jBuoFpPirT4uZNEWVMPZQa+5+0PrNgQz74Cuff+0iu87789nt/N3bw77yDgPeoenJ5rFVEE6e
Zup0Ja+2hAGbZG59LHR9wrJMo4aQCW2+mz1r6g6jqVn3C1h2dBWU/V7G8sqsgwahCOxuTTlkvF8+
YBczP3/VhIo1vy/2wVLee+2IvfVqDnu9DdozxPfTWHF4v/MWvbKywEVsEFd2eTSCToreIvNkMPVl
H2t55j/hTWsfysVsaVLV70kZmq/eJDRZQgAUhaE9vbzJWl99ser47kyz53yVGBif05kyD3Isx7O1
H9I4Tdw08oys/jRgiehChgCmseo2HkiFL8YkhJ4wnY3zbMV1AhyRjbVG3RnkufrctVaKZ1LtfpjE
mlkIrq/jUwWbe2I+1+l8KLMuYptw/JCiFK57udsd0yV7z1vj1btEN3Er/sFiPcVl+n6Kpa2aevyo
tOajNk/nJapsCxRTU4b01hcN38p5vaLm2r2T/LyyLYFeIvVhawK6fLqQTdwNU+mpPu6xq/qdnfO+
s5pEAX4FneCk5sPb780rURYVsI3bse33v0iODF3up8SRfeyqliwavuJghlX9nn7Ka0sUABH3BY8N
tbSTJep1Sox1qvWx3g0YbNRFlWEg16rlvPVx93z7nl7bC4DUbqcYCp90qV+uUVxfc6ccVzI7zV4e
pG/L+nbtBZTyYVLW1UQ9asHyqB/xtiS73k0FFn1vX8IrhBlwFwgp0LlEYJyi5str0PBaGEfLgF9p
ON2MsD/KsehFtEpcumsN3kUmlvyESohdXXnpYm6W4GOCYkhvfCvapXg2smr69vZFvbI1E+PSDiJw
B+t4ukGlKii70sLFGKjldFnl2FePvdPvq6RedplUZhqipvOecNkro8In3tBLAbEV/aiXM5GaRYD3
pNbFY6vcxwCOGZ6DnbDv9da0l5CmSXBRpEPz92+WvjGQVQpYFmfuyXErfTmCW0UXe8x9XUUFbKHL
oqGBEwU4oezQlgaqwUn1zuv72t1ucoDAnikPciS9vFtLz4zUFSt+5bUTPDqdOZNI2CKHFiCTdq/3
9bB352R+Z9ifZceT6ALUCTHU1mvFpvEki9FrQxa+qYHKL3i3rixD4Uk/WkH5daGGfpcH0irCEpr3
cVjs2g2Ngo5CLKa8M0G6pxjN+kjjxgaq36gyQltAw6zHmixcGy15fnsdvrIZ/Mwdt+Y3j+Y0EjKc
Ip3aYELoStYmDsR2GWTLjWuhzFFh2zjI9zaE1wZkG6fNSGLN1npyMoNgaymqo6yley1Yf8Lo8kKW
bXZe9QgiRG/f3SsrgJeLOsW2BFjyJytgmH3lpxz3sRC586ik+9C0a3Xl4ygcz93Y7rMueS8CeOXQ
QOeOSO9n9ZsF/3LVLTQq7aL1unhpNOxh8lJ5+InrJfqzbjc9dsH0PyiDQ0mGRr4lClsp4OWIuCPb
a99XkkJWOhXwJ/K1P6b+TBO3yAL00lZDS6+8xJ6q82ntbC0Pa2maX96e61ceLCxvBLLpc28x9clc
Z3QfRCW7LjYqAMaLJ61QSzz2sRRDu/3bY702x8jx0ARH/4QQ72QRBSUFAV7nLk5zOd4lRrk8FPpY
hQztH+q1Td+p5L2yjqBO4hOB4hJhwKkKrWdT6gCDQkZYGt0tcn84hc56ns7IW/b5h64VRHj+OL5H
vnklItgUayAaEkijQ3ZyelqlkTumojWWgb7ZpWhCxIZPcvz2bL7y5JCWpHxNb8FCzvRke870IPOC
olVxWQwNFHN7Oc9xfY/SoOj+/kTS+aKJQEy1jXlyQ2uz9NVoDX0c1E7XhUkBsKtoEv+OGXiGU+Tt
YTgku799fwHWjtC06C+ienZyfwCm9cb0UWIWtVxvxgWXW6RCNbCARv7O3v/KwkQiZFPK+uNoPxnK
Lwrk/LuWEG7o0x9TVcmdkev6JRQg765uzPfIwK+NR7eB9G6LIqicv3z1h7KWEsnrPu5m2+t3HKz5
emSOgwtCKvN+VoPz3v72KyGM5gPkM4jHsKVokZ7cI8TIrByXkSKdWSJ3MHmIPOwn6uBVHmaj0eRx
p3Trwci8tTgzRoq6+2Tp+kMy6gSadqcLC7GuxjG/Smf25CHRnfzZF45c9hUalsQDk8yr25X3cROM
sMRNourke9q3PXZwWtCA31z9x7LxqyoKRG0mB7+kEfhO2PjLO8+bwAkOkgicOdXnk12V1G0enExy
m+BebnOOqHi2pB6Wrb0ec2f8xjw8vL1Qfx0SQj5liU3dDS7KqSJKuoKALOrGibtc+eMFoCTSN7vE
uz6kRiDXvVYQ5pwPQHneiwx/2WnontJ7IXXlBKGRdrJ7qxyXu2VJnFjlaEzsks3pPhMsgL/7Lm7j
sJGSD9BoxwPj5YJVvsBDocOGBmWTaQkXpMSjSSuty2X2q69vT+cvLwdjwXgBkbiReYNTcRV0Ompv
QJ89zi0hDr7Vep+ltG4GLRW7pho4Bv/2eFukCQaYfFGnVPvy3kyvkphaMocUlCptCDtXBD/SNBsx
3y5ZwveBVaN78Pagv6THGwaX1j7dZxCyv1Q6MKqWBuZQDKonaKPruYrXNq9iKbMhXoDrRA5eQx/M
xHrPIWZbEi/CXEaGibLx0VhwKAe/vN0Gh+FBZbkbq7TTHsYEoNoxRzojMpP2XTPKn6Ha6Wg8S+RM
Ca1YnyeTq8yh1PGDh3YSoMsaqj61LzsMyqeQqCO/1X1IjqEwE5P0vDORuXbSXPtgNI5/h5lM9cPs
KqQPGLGyYjgy6wbyrIf0rMglYW+AddiVXqQGMhUinc+HHNJUaPY6cElP9E0e6hpCfBHPL39ym2L5
/e2n+GvlmYaH7gL3oW62QctOclQ7dQjY8EiL2yTTL6EKmFMYzE7VcJkyl+E0+4OzI7VrLwZHopXp
LY7MQ23OvB5fEsurjm9f0a/Vpe2KNio81SxS1dOmuq7sVFKebJANs7Npx0Mt1D6zklXbocJo0vBY
V3KSWoFMCPGHL59t8h3kIRPs86I1110VSbzaZaiDga9DF1HuJl5n3db3GTSEIspUnt/UnV6imW65
y+/Uu5027FGrL3YNJicfF9NDBassbNwxMGjuz7J1CjJsBhwDcg9E/W9v3/OvKxrhDiTU4a8iyUIl
+uWKXsoOxtVStzHsPzdaGrM8yqoH77BO73W6ft2bYCDRziEVopX/C2e1k/BCEhRJYtOXw+/paLsQ
uFwDYx60/UKdZPCdfeLVFUaXixxhCxUQZHl5c3jSJdWGgo3NPp92nPBgZEtZ7AiM4HSOtYy1ztfD
NF+d3QqA41gvQkSp12R/AL7+44XXvPrpPf+taReZofd+8tf//NA+1/e9fH7ur760/2f76v/70Zdf
/M+r7JtsVPOjP/2pF1/i9/85fvyl//LiL7u6z/rldniWy90zhtP9zwGS52b7yf/uh/94/vlbPi7t
879++9YMdb/9tiRr6t/+/Ojs+79+Y9L+suC23//nh9dfKr5305Rf6u+/fOH5i+r/9Ztp/3OD2IDr
h+9lbZWS3/4xPW+fGHyCqiybHz2gjVfN1lc3sk//9Ztj/9PnJ38CGjhWyah/+4dCXICP7OCfuEyB
ysAIjWSbH/rt3zfOdSwJauQnf/9HPVQ3DSx+xZhbZei/tl8g41tvFPAykhQbLvcUoYHKqSF1Ijgs
JNp13SG6r/f73EhqEdaJ5nlh5SlZhm3hBjdrl7o7qyis+WAO0Ev/Vrry81K28w6oMr2brc3wciEj
fzl1iqQ/Gkq57BLEknaDlHeLn7wnu/VyP/h1pJMQUDWJ1tYJSpt1YKhDp48UnM00vcuxlYz+shL+
nPC/TvC2tZzML4q+eLTT8CMiPu08lp6xFKoy9CiBdXNYRzVFM3ascYDZ7A7LjAHqmAKWSPx4ofmB
eOf8ee1O/zr8yZyu9gBQhIIz73uafbDQMIqrZBjvPKuf39mIXu58f0wqjTfUIQHfkBWcHOTNrKRw
GlZSoBX+JVS0hl3PLzQTikBgIJ+mUqnt357dl4H1H2NSZ92qTiRnKKG/XDIOyu62k3J7OQlaGmqd
xoGmaWmkGqVda4VuhrSy13eO0J9ePKcPlUCQoHBr/dFbfTnskuCaVQwoCyIb1jz6xjBcJikE3p0a
J1fsG2vGU1h6NSRpBy3cGHGhUj+Ti/THJ3j3lXt0EvKTXaW7souRPiVqcZrar2MOiVS/wgmsQGJk
wdfoxiND8d5ZlK+tik32laItlMmfu9tfYaqwvJoRyJYReXZhLiEmfcURHOY0hxYHyTtLECW7X98B
vFuZKpb4Ro4/eUrLaiMgijhO1CB3N4YKdaCAfSXLbhu/TmkzDWkr4tEutTKiE+5detR0x7BvnZbi
2ipcL0y0BjHFdlZEDAYZ46Wh2a4XT17vdSCYa6s/jqDa67iTvY3W+drPH2lCGkbInDcP4+zN1cOa
2VkaBclQZVEO1MIPqZ2N41GItvthwtOkOW349U2dwhiKHaOmvhx7GdyexfI1AsYWyt5RQ02goeNG
mTHWh6zObmTjoeXZdv6EyIDsjDLS6mJ9qqEQlPsqt03nSvoDYAKvT7R76Yz216Fy0nYvrHolMytE
5mKCPU2xLtqMDsaq+d+MRK9rsmpD4jGBXfGdsdFHpTc4YNQNQvOQ//sBWe60H3amOYHbmAej+Nzr
XXAzWJXoMXSy2wdyPd27msaxuXWKzqkOSzM07Ovl6j0EPQIsEXm/+cGTqvudaXISxMTM4TuFd2/Z
D3aS4Qy/ilKEykuc58lOkaKZjFHAuSxL9c21F+8xqwb3M3Wa2QibNnfPW6dfvykzR84X507rs1PU
67XMp+SZCHO6HRuI/Ri+i+KpsPzGj2W9rn6oEgA6fTGbKSYQrfNpAY7ahGPjLve5rJshatdGv8cG
K0l25JvjvV+0/t3qjUxUOZrLFM6539uoO5TrsXWaskbhtxqGcNK3VBuaVu9TIfW6APkeL2lCJsX7
5tazyA9roWU/+nwjm9DSRgBMdFjyTWURAJxYdG/84CTKPO/ybGrDiiPgjpPSK3eumZneEDZeYK+f
ZiRGx4OrzbZ7nlIuts8zfzSFCtdqGvMDbOn8oRbS9CI/AdIa1vlUjCHKi/JBYapthR6wn/a4yVQ6
ZzZixc3eG5Wbhjb9yj4UWe4MVlg3dGdTOu8qM6/BSa8UXwyViNCWxIg7WXXzbaLrNbq2HDBd2LKR
WZGBdgBUuLkpv1lpkc07kMWkPzJFwScMlrF/aqds6Paapq3opI6esxwXtTq8KraXU6Dpvf7B4gBD
Lx21MCta+xHxMqzBCm9HgKO+4AWZGJcdiIlwaovaDsc1n0oM+UztGjM64RzNtJtq2KuJCxt6baUb
12ZrIsg6Duu89xEgc+POEiwFALGgO8IcgHZ94UyOkz80HUFU2GsjKjS1u3bBYYFRvVwJ6lTalSnB
9T/OvgUUom47p9tjqjrPz0Kl+XyWTCn/hZ43uUNE9jGXX9Fe8yGFTSXKRTZg80/KFen4wezNIv1A
99xB6oUX5cJOllRRMkkG/bYFMP3o6L3ww9VdGnnQ9ETDVCSr6zRqWKxe1EOPTiNUP2V/zRIIHvV2
ad0ze9EEFHitlXlkGiJYz1SK/XE0BGt2t7piLmPLS+372jBTOwRQYiGI1gb61WgqLQnh5NIy6rNF
5WHTBdpwdJPSWXajobODsGk2jvHoQBy+8VBD/2o4wzp+FlVLEom8sBDdU+O6cu2jZhqQG75KzbEj
oTYN6VQXwhKdd2zczB29aBx7t27wouzM1ghpeXn2h6rAX8GJA12VSbmTSUb1/kxolY52FEiQj+Xg
DKTa8+pxAtaO3YZW6mKVYw5FVR0mu2URDiZd/ljkyeBHE55eHzu0cNJjlRtzG5a6P/bRwC+zQtub
i8fF0VcRGguuw5HWD667p7icHBoxF9WVrdrCPKqlV8394Cyk0nVeu5+KwR0/umMdXGqGTK+QPl+h
PxaG8MLVsZMLkPbzPi3cFH0tLCJnXTGv69g+qMYS93Y6j02YdKMTT6vhDmE5V/UXkZYYDU+dES6I
Ht6ptFUPiF9TqQwWasGTP34S2oJfVJKIGAHOnTRVv5tQpizTbr7O8/JLYwvwF52AOF4jLherXqKH
pUogQ2kw7m1z8kJNJGac9hqCWomsSpD146iHzmDoF2ht7LrCL3Z624XrlP+e5G4S21ZJSjekvXOk
4JXtNRkEn4sh0EIIhbeSjnN2zFrnktKIuMpWiPioWuydMU0oOOjuhSZhp8zNOu7ZgGAADiKJ1mW9
F4sX+7W3+bxmy5SGre7u8qAqdhaqG6OnDkvgoTZpjw5rw0/K0E5HigdFme4RoTkKr3tElrxhK2pn
/4tCn2bvNWV1JO8azgopyt+D2ZyPU2OPh6pn45pnxz8EyJwswFnWZdfa87c6aB6LQpCjN+lusTqO
ALMtfgJb2r3nzPlVPtctTW1LXRSqtXTAk+LJnmwD3iCYknDwPfGVcOastjQEV2vzmz8Boo60ynjq
ilWL+iXjNFd5cRgqqadhk0962IrmERcO91Gotf1osetFxJf+rQYqZFchPkLLdviRp62LKnl6oVT3
bfaEjMeuvG1q5yygPnLQzPwRMN7NhFAoNiic0sU2V0WJEGpSIO+yymUIIqFLGRplPZ6JFHI3dhvn
KjM+mqVlR3VjtFEAlXc/0a055rZwzpeCfluddVaUaaB7BmKDKgQGon8WmdXLWMhkORi1aV3nMBaa
EHWnPJbmRFVSjmYZjkX3ZNddel+bI5LcYF47B/0ehKd2XtLelO7i7vsOFCZR7McNyn89ZQ4njtnV
H7AfOsfm7li1Zhv5qvmaQjDOA3FuylVD2c1QZ37frOdN4n3IbIx1gkFdprAZIuEFWuTU27aC0smS
gzKuLlswKj+IFP2v3oqtPZY/FCMwvI6AVK0X+epi+xMMJgYZ4PjZDSDf27WGAUgzcR5znF6maLSH
S2mLHWqkZ222rvfOZH3AwONZH/hOXy/m0VF5NDb6j6kGIEdu/KHV9D4aax+AGla4rVZ9E34uY3v1
0VOw7A/plIyfZ0dpZ/aa3hbkukXY5biwmGamxXqrNbcr/mOhIec6dtdybylP7qvaiwcfXLinut3g
zk5YD2s0TyhFZ1q/IxoE2epMZtyU/riDNH3b2DLZp171lKgR0bbaOC/8doo0HRWYFAhsIPwr4ZRh
77Vf7GAkgdHUvTbmZz1OJSpJP+OP/HEZEOgaO3nRwnCP2zT5UuWcb1QhjLDvxHVVajs3a7tdrbr0
ojVIjQRRzwDwRXWE4N3U+JHXGfohpQgXWaL04zZvdNJSW4sCZfLDY2KLQ5Ln1jb3mfu5WTygRcvy
g7peFqfwv9VQrVEmv7aV5YTYpSMN5GZR07YlL+fyhKj+QG9z2K1a0F9a/sJ+uzRXNgHxFLLZ+2G5
JtODP2eZu+sXTR5quZGVdXeaoqnpoAZUs9RqlnvQE6UGPXCSntjxc+IkiKmndrp8NYeOUu7cL2x7
nch9NCRkdqQJsN5mrkju4U3Uj+nkmiL0nKxj1qoEMRrTSv0iHCdTf/b61FjD3B2AvdHVyruozFxt
K4NWfR1ylDL1NVIVMfGJW58ZqTL90NGcdfgcdN6aHXQsjoIzmNb9dT4uwt4bwm5uCl22AtOswDqi
+J6em5zAID2Eu1VFpTmf6UUZHLUZq+QIEfCclQOz3QvtILW+JoZblpEDFTbb5bgF/GAaS48jotap
yi/Bd7n4xhhKMdhTWCCEQfEUGEC6B0/nPQXDbKNXVS/OeNYCy71WVHiYRk0XH3O9GjfRIc+885cM
8w9LM/JrvV9UEUvP8r8YU21wEFCBMlnUjsoiYNUFpcvMycWulWYHQyDQezgDviDyNZ0VtqZAmkbF
Y9Dqn0h779sKn+cooHSThfrUlYhG1mk+hlCb+fNoj4ERQg5Kf7TCoOI8KDuBeay0lm5i0+ldiG1W
dmZYY/OUWNaymxxhfuoDpzf3+aCpxynwgFjNS80seSY8+3AKoOJHrZ+4l1lp9Tqk01Hyz2ktWekc
XR653VB9cr0l+5QlFQvVMGvvo+HPHGOASf0sTEGIl5AghHxSrcqZq6VaN2zr0EUt2jM36dIF9i5B
2JyzgR43g3t9+eTlnY9jSm20R8MsF7zLTLt7FhS5n6qpHm+By0xPAFO7s3JoF6xCm7qzdl4ZOI+9
FH0WlXWH2RDaGz3B9urNUTtRKAvNPHB7dGkH4+uYZsGjLQL2o9JJcvbdQkvQTlmk+6Bw0COQZ2Gi
2mWV053tdc33YqwqtqWkE2U0zN1yOSBUpEf2KkfSlcF2ul2RWdO41y0YwKTJi/2kV8L5aLlVq8IG
6F8TZaPTihA9akmJatAmdq55KVvexXr67g41XpJrvfH5e3c07uzS628T4VTZuWKUu3IiOgirSWjj
wXb6gvNycsuoT9UA2cLy16+icprbRYNDg91HUn4Sjdl9G0t9/VDQ7m+216x1WAxJ9xEAbE/m66aI
x3d9EADU1KbSjJNBrTmxDI7qUb+uiYXOp2M/uejFLdy4mX3TFC4qHLmisuljO4pWUNpnP2oYVbeD
BVgptHtPqZgYYf3sr02nOGc8oF2qH5f6oMy2fJiVMKAH1VX9XRsGO2cnlt3dWM4kqHCcmzb02WqT
XVnW+vdO0EqOUAmfvEiZiWvvJrTlcB1esM0N13Va+mh1luUyw1xoilv8eX8vR18aWG5pbYM/jhBr
OPqzKnAN1uYmrIrS3xTpFrIqR0j6KOmEnDCqcL6FE5/JeZFOeeJFllk6d1a15n6oEeI/lAut4dBQ
PtZvK8bkBqYGWFkfU1evu51GP+1sHMYl2S/4MoLm7l3jrHKWBHXkNO/n/QoMpj8UoxksV9iV9qAX
XTP/pDVB5YVebqe3HnGrEWrOJJudQz+ljTv8nwpg8FWdUIGQpEaaLNZn31IDwOMGc2ICyFG781N9
9kMd/ZKU00N6xR7dsOnB1aTbRJsGn0aEXXe3xoowd5hNFFKPmxJqddATq7yV/YxxwjorXeywhBsz
FpZJ4XgssIcNYbGynwvOcPK1cb9WwYz+Wev6jyKjShnR/qC8kZQC4LgyRPHl7cLkibwRlUm0FPAR
hj9MZXKr/b4sEbqN7aJ1VqVxWc/6HdSK/AzFXThuKyfEQbOGxQt7KwCv2vtbb5cEurluZy3ZG1iP
fzRV0V2pZE3/nnPQH9cFTRytEsp+GyTg5XVlgaOKooCxZlrL72OWDwToKC00Q5LtCMj0m7fn4Zei
MLhcEDOUwM2fCpxbJfIvhPgi6aQ7zG4W40RbxKZYkFyg+nCEKvQD7WXr8PZw26y+KMwyHOrxlCCB
PQG1OOmF2SZVfQBrWYw2rVBfugbhz09Ab5udjYX68uRNmlF86UY0cSDDuO9UOl8pq1KZITymzGJ7
IFRf3mytVw1lRtoKC5t46HOOhEvv6gfwCtM7vZJf5hVMILhnJDgR4URk+KSDMbp5sQ7bULNc1n1X
WUVs5XhrGL07HXFT/3tQq5+F9u2maGVjhYvP48lz9KCM6U5Lcd/0JEc6rfQL3nt2Yk2b33mGv8wi
yLgN1Qvoydw8p06GsqzJk2laMlTiu5GnE9UA850jazWc/0HH8v/bh3zRu3yzr/m/smNJ++U//t0I
fKVjKfsh+VK+7FnylT96lpr7T+SM6AbC9Nnk1gE9/7tpqVnGP0GH0TgAqsFLprPy/mxa2ubW6WSB
ILJt0mbfNGT+bFpa+j83cAcG0LQ5UbRDeOTf1/ZnD+2tpuX2Hv3XW84INNaBMGyCZfjSGvoJ2p3w
qVxtPfeiRBXeNY3t7HZUotv7YwLcuM4a+pXgwcOuLrIrfXDT+7/M1Z/X89ee3k9qyosLAApI/zWg
xw8y4xel9gksR51S7o64Uu1BU2jF9YNpM2o9n40UYEPM0YjP7V5l106leWQolGiw3BoJMxsqrBez
47afqsX9XWQtEUk3W9NHM8nH9aC1MKD3svZ29ey+RwY86fdu7zCnEQ065o22mXEqrdFRtqQjTPbo
ustcHRew9O5eZS15xEJh9DMYm6HcB7NGx64Xq5md0c0yiotlNpV4pw31crfmWqAFwspFForjaNtW
Xu6XWhGoErTvHM2OQ4YPCdFwj25Tuvjz4CnQULpMoNUbSRZMcZHqhEZvP8ifqtMvH+QGOwJBtikR
Qko92Ua7ZVGwt60J2WvU93bBOBBm2ctQIIttpPlX2gnOHi4n9qcCMW60kNQ4iiOKEL1+mFvM6M8b
oollb2q4wkSlpuflrpwSitO45GQKxv40vefIfEJf3+aNPZ/XEoFC2M3slS/njbJ64RqAPYiZEaQI
03Gtk6iaA6zkrHKkXNw1QZ6e68IetZvKXgKbCtDQzEkfDo0r7gqznNSup99GO98oSYS1vMv6T+9M
7nbYvpjc7UI3VggijzSLTkWW/CBzM12suM/rQTGT3vrDvS6bYt8Oup5Eutn1eEGaQ2Me81Uz0+t2
ndP8MCctOYepr928Q/7EABlWd34Pm9CazHc0iqyX8IdtKjc0PxwmtDdoUpwKIrHMTSjHZhMFjZPI
D/CgW6ww036rIi6Tu8ZOu4DyGwO02rylglzp+iVVWw3W67EeWnKpZMr987URw1eFTsCeymcxXXRO
+TXvcq0J3bmQd43Td34EUHPU4poz046lNgl9t8ggsakb5dX4gZaDcA7g913xACR9evAoAzmhPmy5
iTtUfvJODHHCn+LmqUQSoIIHI5kHFHYSLXlradbL4NGiSfI2j1A5TIaw0nWi5kmvEloNosMdcZrs
fDctpv6Y+qN1KeFz0K1tyLCgUuWm985l0b8/WTgoaiAuSKhhA8snojuJnTs8xqmpLQUNrab0zoxm
6s7wlpjzOKAsVH/NzYrU3hNZPVyUVX9WZ7hL7PIJWtXS+zcI0uJ0YozzdOa15UxLQ9urXMpPgz5M
Hxcr+AxI3TorRTbR8K0GI9340N5OSTlfBn1NblpDAPDM+kNmAKBAF6Cvz6Vf9QdLlznAKl//2Iz1
dzTJUeLwyocyWd3rBWQmZZJlyXcaYFiqN1MViW7a0T1EIcfu71sIsntZLj/GzqUj0tZPsy4XwmK6
nReTJpWAxWvrR1OmZUygVV3AsOJKNF3f110PTJHlkn4vJG30cOy4Xpaq5++UvhmZaVnnXMGIVXtk
ihICtWE4X+b5bgV0eUhgIxzXdm7vocHfU+A2Qjgc+rGc8/XKnksw+76oC2hqXXtoZ9f/okH2jZBe
S69ElRmxKYX7xFZ6rixpo5DuBsel0ZOjU5v1+dxRHR8Tr6Cg3wNrjahRjFVcJqbz2Ll0mAtPuweu
H8BA7euz0sAMzej1al9lnsSKAH1zr5+mu7YxHwLRFR9MeDaIcZARLxo1O4kMiZbVlwuIpM8Sn4In
iGfAQis9py2m5/2qnzsT5ODzwC2GZ8Rzu+9VX0XOrHakncVBlXN5A2V43nW+qO7btH/KzGDe42n1
bM1mp3ZBN+NpMReKUuaiu5tNicy/4tyKuflMq9OhJiPyH6pX3veOHOAmsAf3Uc7Cf0bsuu4jqpZj
6Papdm0jzXJo1RVxh2lXw5kLSvKI9iGgd72+0B1FsZDaEzkoz2G3EYAojHtWEOdzSl8eFZ7bqe+n
s2SV4sxqqqo5TIC3r0dYdiFC0JIyYkCbeZyaM0v5bozMY30wRzf9ZC2UbOvVusgTMe2wufy/7J3Z
btxI2qZvZW6ABvfllMxdKaV2Sz4hJEsmg/saDPLq52EtPWX3UmjMyT/AAI1qdKMspZPBiPje1T4l
ear5lIkV9n6UaXXEAVkclrmR7PoO0oimld9lnnQjD63q3sg/6d7NyTJZoJO97HxhVg/OANwyAC24
MLs1Cs+FVJ+3oIJ0GFMN+/eAasEn6OwrijGEyVopQK/Qwa/NZZpOxaabTbcUGwLBIxzyw3YsqCxw
c3vMeJPyqt/lyvW6Y9orsR8zXPRoNF4SzbEefCCyrSbn9p2NNT9Mttl+wzlc3LYSmNjXGbKMOSNM
wRXE85coKXI22Mc2QzWmZs8FKvGxhOuLidpWM3PzyRFyCtMuYS93Fa9sAEd4LNsxP895u1wnIGlI
SvQ8MlNxXTgIvoPUDg6V4+pXlqQxWKB13RNo8t7oy/hkmKxYogpNdZqE2+0kabBRWdrFqYinW4j/
12G05U7pfncEEU3pQ+SWvF1MY3qtl1zcBRI9ZjDlxp2PuuIeXkA7mnKqNrML/NSVXnAgpKV7VEAZ
OJW83D5wqbnlf4nnTK+yQ+5JR4aV1LwjDGryWHieepeAgi/DDMBB8QUOjhJb3s1Mrc/ByAf+oVJk
fV08dx9GnfcCMCerXod8lodZgzHiS5oPMSr+PByKGOTaqrriKV/UnVVk5YVSvPk9WJIBdevwXtrO
Z9C25HA1lpZe4aYoHrCM5TejmckfipYR7r5WVp81Own2xFGkh95f3APF8zw+K5+oXYN6q6KYc+6p
7JePTojxxaYd7Z4kuwn3ouWfCCNTUbqsX4Lie/xOpjpxq2WZRjlKyWDjVUa5VRngWuLE/Xp62PM+
MdJkSyCiBTSrCRUuFFu3W4o6qmcz961L7qRL6FBfdbaoFzgYepqfzLh5M4ZY3qEgyE4AhmoP5ezt
XEfLbzrlknc+dYCLVdc/x1UTn4upM4+zn80oQORw2xZ9fukHftvEv51spSXCfJX/dlLNWxpYin3S
oxLiBjZ9FXk13OQdrQ57lzQ4ZxcXPZHbcy7ai49aIxTdRBZN6STJp05cioSUZd/HgHrj9gwSkzsE
W407FP8d7NRSfKJClNelX1VbgYngdsxkGaXovaLezTIo7vkZaQRt2/UQh3Wv3Bf0zMEOcBm8Lm9R
q4xxTC1ur2cWGdgUYjBYybukM/NrGOT03pjM7pjRyFDjyyvA6qCpxBHlkP7cMpid41pz6Tzi1Evj
FMaMX23uCyRC284R3oESOO07QstPEdTmMRamf+LGP6vQlfzDi9nRyNyZOqxkIoPmZw7o2qbe5jDn
O9X55mOjDG2BaLM/tN4Kzn5ajkhkhlFexGjuVm4305rxqS8rY+9I3X1sMCXtBtWMxyWvzW9eUO56
n0SfKB0W45PYE5b/bFa3sZ10ey6h6lWNzXIDOTHeCCdBxJSI/ug2azlc21A5XxWNurLEMl/QE7cH
ObSrJsUwQ3YA64qIswTJWfNVLkFwImEP7RhuqvrcxDbZJ2kBzeOL/EoUTF0L62SPNKo62ZUlD6WS
Wh7FBd5gYZqfjWtPsH9TsbPXvcWXJTFjrfIfCUx2MbgToLWflGnsSt+uH3izi6sFCRwK/S5PIp8b
eGjH1hy22mJv59rRngdn1m8ENT+vyiq9A/yAIbb4aIJojhVYscwZhFqIsEc9rrvnNtGtF21S7PKe
lU2f2Im9W7da4Fn7EkefrYY6iXib30xpP5S+gFvlEFLeEDzEueq+jbJIHiTw4I9pqfNPMpXSOyHi
fOcOmnvwe6jHEJEOVugGcjcC7FVH1x3g95v0Y3AXnBy5Q+h+rONCE1h+6y7Nr4f1mZk2ibHwLpxV
uWjEISMKKswzXhFr1tuHWtQ9k4XN7UIRvL7P1GJEEIx4QSwpkjvTJFqDFysXH1QlmVcmjkwmd5wu
3xtdwIFZcrC3wxTPz5NstDvEH+m00dByQV4Fs/OCHMOJSnL6HqTloHyoxezwrfgfqYm5ZoP6kh3A
hu0IFUVrt07d9IzaiPVPM/qNi4ZuAqVTlYJM82IVmyDgrd+Niu6IUub1PYlZNN8E+vwx1g7JOaqc
O3MHi+m9mskkvFA3QLFDrn/+k43OhcoSK8hiooP5lRY2kmEXaKVSJ7iBzH9GYVrtjGIMODGBF3nb
yVy1yWlputKe8KAFAYg50tYk7BQqozspmnm2WKGY1w9tgkAzjJEFuQdIzPmW1ZEnZ1zlybTLWtcN
NhNtcs7OREdURgnGzMPYD8GTkY7lh2kNzUEy7P1IWtzM3C3K4VqNS3JbLkaOxXYcoeHRC47sO8G4
+hNciJmxqq5Tb6yrKDWCD0IpKabJLMmVJ/HaV07e9EzHk37QRRYkUaYotNyPuh3PG70fODcgsdx9
rImGU8zCPZwFRqvRLDraUT5wv9lw8tSvZZt4amt4Vfzkdn5Pkoy/LE1UmQXJaHIxPNa+5rbYHQNZ
fAyT5T8VLfpiNXX84HFlqvmZtfYWc2wVEVfMOick0ksec2XHb8S5EBo5W1q5RwGj6qhAzvk0iXyq
9uCq3muVd3kfKc0ahr0RzEG3EVzLu0gXqUdoLPoONEHcCN1vLvIP5IfeoKeRXvf5jTamMOGz5lTw
xwgn/Z0LEXOvuGxzJyGQDZmIRuzSZmqhTsJGmOm5qKV2I2uHKJL1uC6ieRLTdMrjyn8yWks5iCED
x7iC6Gq0iJjtIPtWodE98ypX2knXtXHYcz0Yl31G8AHZBvwaGorSriuupnQZsggtK4VbYxfrz36f
I0qAiINPLhKN9WpWCJO5u7dOHWFDJQGOfGlEjhQQeeLK0kvvGQUKSYea4olu/WZ0pp3XEu4YVlOZ
dsQSDgG3cuxHd3ZjiJuZWPOtG5CGSH+ojlaxyYlzdhCvXGtEBbymndLUJh59a0uRnHtfL+qUuKl7
i2XVPDVmpr2ZqYEvbLAXvrCsyHqyZxpXC2tkg3sJ0/sA68bRULoEqRidHXxtVsber9223NZq7q7G
MbHeFJv3TV008kcAFmnzGmk1okd7YMtLO7sPs7Jk5hxR5jT73B3GYS3ihs0lqX8mQD8DqdopWzZV
pPVapaHscMp++59xmd+ivP+Ky3jkezNUYPPFqQ2S+wtN0cKV9TI2+tBrGwQ6S8r0IxLUPnlGLWlQ
ZrByBZoNlKYE573JjBivaJgwZXBEm8EQecWQDJeaCll7i3MxKUPLgE6BpTcRoSxiGF9HUxVupOVT
eaXPCQL2IZUTrDLL3w5dDZVlJPW2OE00JWo4iO1gZlIbCVPQ0yUYwnZAxrLeF3InEpgs/9Y19Ss4
hfEXaBvQkXXnrPbxnzG0thJerTNDk72RJd9tPSgJV4/7+nOeUNDxUaZItxrjDl0/F34O9DzM3cUY
osHJjWsEU9nFKITNqhW2+ps02H8CaflwhCSueYCo7h371w+noyQfmpZbX1+22VMSkykddvoSIFMu
21Kep4SI08ImNX07LBkVll5BD0Sk2S2z2X9eLT8TTSu8CM2ESXC1C4J6/+oPShrTRLixRjCQxr9p
ZXdVIi/ZJq417JY8+7sA/p/Jn99/nYU50SX3Cgbo19gSuyIRSgi9DOPZfhs01TwPbr9E9eAGf8PQ
/svfRLXI2luLa9kzf14AZVJrWZ3MJbhJkEZiDvRTW6ZTRJaaffztO/zDmPYTgfEPt9uvxrjHuuQ/
v3rdfuKY/i0T9T+QXwLU/cs6+id+6YEz5LMSPJLf/XWrie63P/I7v2S4X9h7nN/6X4DeYYb/pJcM
68tvdh7iQoHk12iH/0MvuV9IGmJB2vwDCmnlIP/0xDlf0BfBiFKhA6OAT/u/oZe43P28OHCIrqlr
6Cex7PP58HL+vDhUX0h3TQnAsaLlz0iv4u8jzbFFiIkSxAmZppiivnUCOnmytL3X026Z9o4yWkwX
hkKimWoT1wZ7TFMSW5zB2CbccS8dwr9hw5bivvdJRXmx5i3aDfo8hm29WFXAY9O35h5zIMfRDAKG
+pGuq7C0EiSi2TqcmdbebpDo7SuI9CdSAI0a2SwhcbupbIlgcKTw7z23zx7MJsMnIDuL6qKx1RU/
BireJXos86+Xak2HE67nZlz6ansIe3KrEPuocupJUorzy5j0GtFxjtUbCEZigNE8EMZN3WieuzFH
l5MYJWl5MlMnofxslczw+Mw3I5P+DJ2TFZxjqHn1Y2vY9HXFSbv44IRwYVDkaXC2h7g7W65Po4cC
iIe+SNI5AnHiChqbEzd+teDkoqJUWubFoRJjgGMpNJ9P7OUD02A1vGRJAlflMPQmhzZoPLlpl0y9
kKre3lsVjxK0SafJdZ5zNPGjZZfbHkHTS5k49ivFUs6zl6jpW94G7SV2hSSsUrlAt05npdquAemi
aUxlN1YToIcCDjZrGaLgPzTch5lDkKgPtf8cJP1VnWYhieplWBmCq7fOsKhdvPilVLedXVzFZJjH
c7JJ6RXkU1Qt3mBbHMGmxZa411mYO1GoNz+t7nTjXKOal/7ydUGzfjDrZbhZMnQUSYvkDgmzWXpb
3SrfYU6efKboCCQ7aoz2giIeUGa8Npxh75bLRY0jo1xwSjXjueg/s2a6bZPnwhWfdoveLNFfxFgx
cIiQqe4yDutXrNDbxEdDano02dY+TokNzAswpuymneZ9Z6PKMRFmTdBlVlDt23JGTldvJ+9Uq5z8
l1GFyjV3ZYdu2Y/T/ZA358UHxjVRKhhD0G6zOEBJngzmI6Sx9eAWS/090/ujpVhz/qTUJvWIqUVH
ZDzG0itwERpbOeneA/kcjYxoVUBIr3GW4IKYtRfik5h12/GHmXfXrp/dEsXXXFW/6YCnfnrsZz9a
NUZjPJ7SRHY3noSgTbCWyRZt7bkzxaafuns0EIjllw2mta+B8abPNLj6BD1tDLuJJv0rfPTWiOev
uNe3ZceD9Fbt6+0MZrYUekiF8LKFMHhwSw7ksURvBRyh1+GwfHNteRcvw4PlMW1lbkSaAivE2jCj
babspnCdnc8IpnvJpediBn+7wTlH+1q7E757hV4KL8KQwNZdJQIhWaXt2sw5gzdugj6NCr06OFY+
bm0+i910h3rAIKE9pcV3c4yvLJJ/kvnFdLMlDNrvHjYVXVyJuNhJ2IpAHYSRfE9dj4+VwnUNCG9F
L19TG6A2iSMvfZgC47FVVb0HDn3XtOCNpXYly5k3IpUhnr1yo+V3E8g4quD20WsLGemgE1xjrMjz
m7tSkQPkVikJGhMbVfXiDsNZUinuz24Q5SrblUNjHpk3iXZb9uB/aqNEvM165zIKbe/G06czYotk
YzXNO9GhBUTHRCdPkt8K21+LWc+FTK8X3Yr3sZMXG5ZjuTOEk1+pYiSjlB89tfLV02oj9DN5PWfu
jbXkX2EJ9zUmE+Sk2r7Px6Oz+A80lEQ4dnd0byDbu+hCnIJi2dWFFtU2q5em7xvU0O8BJsbeQNvX
5MIRodUWONLY04Nd67mnXHbubol5XfsXS2JBKNXBq8rsoSIuFXZ2Y5fWXeOJC+p4Zw2JyP19I4tH
VXs3XtXZDiCcJ5uoabsHL5P3pjYdbX/YGv2thkMrEsn95MozeOupGt6krDiD+rF7IJ3hOmHTxy73
PFvdvTmdggl8uvOehibfUFcWljFT7rBXU26Bt0zqKlnO3uoK00rmnExcmCPPGN3OmI2wpfE2TtBL
LVCICmtXOztUNwXFTWEeSqs7Tyl9DHmNu7LHnmBDCFG3Yq78jLetPX3JcdEE5LoHAAFABg1C4mZm
U4HDI1fC2o1m/KNXzjHz84OYvPiqqoLurXTcfIMZ4OA17cWTbh4u2H6jXMongs+CMG2JncbikxAu
kbtl1E/U5zCrYRIdID0cqAnO1WW4iME59/H3rtDPwIuRX9W7QZZbsvwiqm633VgShmwy/I7vrXDO
+uzeGsBwprXs7EkhTizYed8X8xgs1cVTFx+mfelv9dIE+biygSZcq98YYCVBXcKh0lKbvlnLQCig
xlAejXl/yWMVYm+PPMShbyg/zujIXpaeEXgZX+DZrsaZrhPLXgD/bdhMsWMSYm9V3c4rj7jntmPi
PtIxan71J2Nl+c5aVUQiby4lYyVWFqt8Gjvn1V86k9fse+tpGyz970s37qZeq98BxTe99ywRJuwd
iBbCAULqJWERZ3tnFQEnb1e/pFq31tbptzOh85t5uQ3QhY7wd3rGS1ZvtBrSVIddI58EuSm7oHgD
oHyjyJwH3l8W37w2B3Vo2cwNo0a379pkmyTnJNA2YzIFh8TToXUCaFLx0mkezys/Jzit7rSCHz8/
6/rAFK7gr29wKhI20joQq8PO6QICzGx1qHyHN9VBTr4Uh9l6Iczev+oW0MPJuSZ/6ofDsZYbC7bY
1mS0F5EzT9jcOEtz7vT+xei+2mUZcj4+E5NySmhUXvw5uBviWz/xvqosP7YA42VcYFN69w2BNKRW
V63ebPFhRlqS7ltLnECeHrOxyUJTyQjl7W60kXRz8WvDuZq2XaZ/RcdEGEazEVlz6Lr+Bh8G9hDe
pHo40h7IiracnRWMHwnNp5HjiGu0EidMlLcuTroW5w9ZwLPx6Lgt72Y8zUdrDXDxe+ecWHCEHudB
GblLd+C6leIBuhiuvhnyYD8aUr9lto8yawyFsV2yjzpmMsetvUlW6D6DhB3UW+m6WGhX7csD+SU7
gpyiNv9mZZQy+tVrA5eG4+3epxPGmr9Zg8CWDWC/yDuyXrYZSvEqf3UqyX3NDAFtblqfcRqoaeAo
cKtI9w+uY3yMbnLA8HnMpQEKxYWWuEaRZZx0TuSb6PR7C3gTo1ppbI3GBcZXtwHxOBSHRBYehAGy
c7HrZ7euwky8Ls3XNOtngENRXoSGnT0FgXdtYsnmKIeeKIqZAV+rb6Zy9PxI2oPJI3NPfgp5bJd9
chBme8xMnT4s/qLzlfDhl1vnAV9I/BXp+c5PMxrJ+kOHiSs2IbZdbZviU0sYCOx+pl9Y7prkQ5r2
BuwSggeLDJ3d6+GqLNLT+CBqqbdVjPfBdVmeA2edvjxRLgIjltg7v7ubuHff4TJ3N1JgzVlQvCNF
TzDyWNc4HZ9l+wlvhm37IvUrPLJbstE2QYFKPbN3RfPuK0VoztmTb8ha5wCpUu+wvHDDIe+pPmNc
IHl5IXr45Az1VU9i5QserH2P1aagzwgDUAiIHbPpm4iC7Ici4LI1JEd36PdGMY2fwBTsOwPjPy62
2sksHjPKlKROtlbChJEzz0A/rlB08WJhlrS06lZQZ1gRtfsM30YrpY4dxMSTxkfABaRDlxhI0r3B
eqhKl5vTpsrbw0TmEex+lLZ8PgKG33AcOloQiiyqFL7jyfvo3W4za/qjM3LKLVQch206cIpjSjC9
oYGUY3BavP5dGEGkTOsDWmi6q8qcU5nzB3fOnMQn2/u0/flb252smTt5roelvCKl+Xo2nIOYR+eu
UuiWliuhmZ90lmIF1jaqgyqMuQpVASMEXrBo5A1Cqn8gdgqharttUYes9x0TNHMl8cbU3E1t9igU
D8opj6l6nwp1KDLrOku7vdcEKBOcvew+MfRtHcK43fh7nE6XAaFIgiwtK+woG4uI1JerxCt2bocR
OwXFl/dYA8vyns8ahFyTozJ1nl0OHWbVOzMoGc+MqDara7qkVj/kwU7y3SJ/WIKhwpwfu969lol+
9tksbxAp7BF7bsapuzWyOsrKDDmIlW2L1LIIMtbuZjd9M0YtbPW1or0zcnOlUIaos1BoBCC4S6w9
WIsTNp5zhgn8pmZZHpLMOygyNI+5m1CZuGiXwBu5+uihZ2QvhXePJw4rkh4RPbjxNK0Ndafo3izM
nQQ23VaJiMr8ZGTdLbnS3lYuHt2ZBXLuU1V0Gz+prlFrgdGOSWS4M5N492NJ8CIA6qCpwMaQrcbp
m5jrT4W9Q3CvXxPG2uyasKvIUuW2be1+L7HAQ7Z52M3H6Vvqs5+bVXdYuCqWjMWJ/pbnGduAVejb
zsQaTEMiSRk0n/Gml8wfc2dAfhi6H5IJdyoAzKiuD85mxzs4CJy4ztgfEN5j2HIgxucsbqmw5wX2
GVIjWxmbpeyKHRIhEenB/OHlsNfUqHcnY1qGK5Q8VlSAV31qgd/RfaqdCRb+Ttz33kJ3yONX+2Cy
0i2G6hn3BW0l1tp1i0htjuCtkZ226qz57dbrimovRywGaFVGCoWcRT/aY7DJe/96tLuv1Twfyrwi
KgFPABbIhFNOiygMfCsTufdaU9vMRhtsuwXWIItglLrtkGT5bWtldMqb3NZXl/0Bdcem6tz97J8H
VIihh+2eBL17u9Ldo2jumh7hCEZaiX0mqI/uPP5YxHF9duNu8dculswWXGDMLpsX/H+uek6xMuPw
wQfzKlq0H6EY4+FHbNqxeYAAgNkmGr2Ld7gefDB85PE+foOGyADyHjVuX2hm0LhO9H2EFGvZl7Eu
maUKk1DNTY50YFOmRR3c6OMAQcYupq5H0x/FseTO+hLHhkoOiaNife/WroHZpG2biyxVo23qpTDO
MfZarhm8rYJ4DKPRtsqYvVvyX5kLcMPyhZpE1b1MC5PFvhscDdKo9uHgsXzhRqNuqFtvfsghtySk
EKHcpr55W5H3zsfRvFznr5mPH/89NPlvccef0Mn/1xTwSIr/I0L5VtY/w5Prv/+H/B2J2hebWB/g
YawOqz75T3xSMzzzC8ig7qH69W2wyn/gkxrYJY5rGnUIEvaJxF/zwf8AKDWyvnQgS5fgDvKqSZF1
/huEck0G+6u01vN/q2gleRkZ8JqA+YtCEshs6SqprMeGd0F71VInuAj0vehE0K0cgWo8DtW4eqtk
3mAHL1sHRXmXYVgkN/2jEXG6TQfHwebHYYyKqu2KyDf4ExEoVO4dK9iZaSdq2PAIAVJPduuEF7Kn
bOKWxKXFi6i47vMoyRGN09E+1w9oeJHlMSCElTnV7zpT9UxWidVP23ixtHvu2AtJjiQGsD0TNNts
R91JP0q38bnwVBUeNg7Fxec+WjS3ApyO2WeSbTSZUo3bvzzsPxD5v0r4f6F/+ALBcUg4gtZArOf/
xsD8xZfU8WAFvVrGY6GLGJPe2K2Srb8LYP6FPPntt0Cb4IUgc9Ywf611Lzruv20jjMeysnvSvmoE
LLjgdoid060ly7+Lw/oX64K/Cimslo1qForvF1JjNEvEf50zP7rEjtDqU0tUHr5mkejmzj8ImSUF
gXDkYI+sI+Up01FAx6TVtBGWKHtrNUPM2WVX9vcSsv0z1hGSh06Qr8Em3jSA1821/WAL+kYis6H4
YSSuMuaqa831VjRM/YT/d/12LAN2fOS9OcmQizG73BE5ytjkPK6Kdmlnl97og5Ygi2ZmYIzjGy3A
57qhDKu5MsmRuM+XSb2hYWMj1PrReqMJrfthlzn+7MxuvBVfiIHX/vOy+KcH5oI1Ile3jTV5mS/x
Z9x/Ur0xYFdTj0NS/YiX+grpThstZnDQCGna/f+9d5h/p3r44v69++jhrfpf12+dqOqf+SH+0B/8
kPnFwTUJ6wgPw2a2skB/ZCaaX0hMpLFUx7PLxrcyN3/aj6wvazMDzhxeNOigVcv/Jz9kfYG5hNLh
UDBpW7Pt/2r3/dm34tHtgbOTnDsycol09IJfXCNDhujZncDlPI/bSYWIdB+sAjYHi8OmJrVqb6bW
FtZWXjRkfUYrjnY2UExh5o9FZm7HanpgzAUyVWl77mrn2SqFE1rlPG41vy+2aUDlYiet7uiiIQ2J
uig2fUvccJqTcOBp8WdhTsQESSuLGhc9k9K9H17DVC6D8uAH1VcvoYlBKp8hfTQepKsfNII+whbH
b4gx/OA7PVP9eKzab/jCpxDfIOCtHT+W0rz898v8/4b9/OkWsv+s18zN/lci9X8kRcq6+A8vQfMm
fgoZpYjxz/VvfyFBieWPyQyPBv4kVuDv618z/C9r4yhXEAeG1OBf++sLsK5t4rcDyPoAuv4fL4Dp
fSF+dL2BsGx1mqXc/+YF+CX/EJYe6YTFyE63iE+7ov6LAWkizC5JW1HR5SbLbg0KpWjN0yrXikaC
q/dLkvfkQAJZdaEnuX9vlLt2BXFbiBkYxrggcFOV/D9m7ATd1maoWw8NsY43TurZUT13MVI/3SuJ
yiwBlu//8l3/i/OfU/Hnt5i/BPs76VXcAFaBA/vMz3t9M+s9Ajz5Y2Qrknf8UiD2no4v2ugHVAih
hzItDV08+1tDs5YzvvFlTzSe/RkHZpG8xhVk4t7tSkiD2qcN7iuatMXY9GaF7TufwagNSZ7i28iu
BTTUEqPBwDzXbuQ0HlJmWTijCzexmN1Ds8aDZcic61teVMPaEyrmyi1BHk5Paugav6cWgkqBFshV
jiqUSGTkF5rnbDOXemJRMuRFwmjaWy4XgR+lpobXWm+zTobMt2oIl4y0kA3ZBDBC7txWUVKKuNsP
vlP9sAhxsIYQa397IwzRvvomFrOrQdHaR0IR0Qo48YMSvKaAK5Jx1iDhG0mm2IreM4tNU2u6SdhM
eiaJyDa3RTXN95PegCpZqplfNROvyEb1csQH0tJetyNoP3Dxp0zTvC3yTDziQ2y2Ceko0z7FWGCF
td/xPZJ1UFHoNqhWfeNPa6inGiWnxzSAf7jDtdGMO3JHdSbntNbvs7I1nGvUneW8s4Z+ytHvBasj
ro/b10E3THBb2ZMXks6y+0DwEXsPaVVB2XJlb5aDP+pSRdmkJuBMURS71J+B2RuVpAuhikab73wa
MrFytEYC/A/KREDKYICtTXIYESx63g2S2da695ZWChLPBH+LITOb13okt++YT7F5NyGbopGDgOVT
s4ZWbAlESNVuDubOjlBaqvZmSCkiDeOpB6/3kwCdGe4xnQgR163rEJXccvLMlsC0Ui/8l7FnTNhI
uZ4UljOmX9PKI/isILrb3jrxVPVHLenVFMqsKtvXSZTZj5oysiSsKzsxPmqnU7ck4SxZNMqa9HFU
evab0eIjPXGqTvEuRlDpRwOhMfO278es3XS8U+lWxziXPhGvNb0ztBIZXps6OFxfLPqyEXncDJET
x6N5WUBJ3FOiDH6YjTR3JpsTrSnxZgj7yzVVn/x1FM6k4V3V1GDqkOOTb+yqIFCMwS1S2NabpPZQ
2INvH33N4GUbDJ84Izwy/NBxNoqUviOlbpWp57PNvX59FYehk9g8skzyIxoOafVN1WSEHEgEWMAN
KKhWaJgHq07LDxsL5TKFAyInYC0tJ7gjCxsH9OFZpYSM2Egm0BFvlkA1r2gbB/NSoO0n9PW35bqY
bey8jCTNkGGp5WwNvy+6bkrLYOfjoKd3ol+q6pzmq1/NcosccL733zyKzGlPEFrLopeJ82J2yAuP
FUX0Jtduz4oaJ+vv+E5wE4h0tl+1Ic7PDpkrF9eYAM+KLLXflTaBWVVx/ZHlhX7gqpRdpQm7ruxN
5ziipojcqhmKTeKb8pCU1Q+4+m6zcKNJdq5W5jdeYcIU2znq0x22oxGFdTxYgKq6M22rLNa/KmmM
bP10lGdLRrx743s38HvVUyBJX+I4SOpvU6EHV8UsCIqctQpd1ZiPJuhsTINBXRfPJJ0Gx9aZ6msI
3XkKy6TJbi1kb+QzZj61ysBp3mrgSZ8K5Tz4qcIMVlNTjyBGl8Nw55vTOBIrMdVu2CXwjHw/vbe6
MtZgXqwafNE1dNamj02xQOAnwgxnymk2jeHN9zltGIRgIFi+dY2yPht+wzOwtPGR7rw26sHQT7On
UNsT3Uoe4kAAVOJ04n5u0lzxHfrzZanGFs6qJmvdMYCni+Ep94bsZjYJycqm7qtv1DVOHycGoKUG
u9KOsqzjryrPHsalS45DO3Zn/vbFRvrj+KpIo+QKh/Iixw4UNcVY72GUkfAMDcwiSbTVabF5oYVM
hwlcywfjpQWLcE9QpizKDIndcMnTYgVS0x+EhJUP7NhwuU0cuHAmTd/u9SDBp8cElV6moA3yLfh8
tyPdFC61sAnWxBXhO2aUtWV2XgJ8dpGPhv27nxZQqYsnQLwCsuLe6mV11ZSV+W0suxpCRfPadyE0
/DHgtfMDcd4u4VhJq4UFPs98g6hggAawuQLXMF03S1HkRx3B/J6dZDyXUw6sQBTUybT99lBU3vJN
zljrktEcAQMADC3Q2Kx+52iEEczbAc1/nQ0H/JPdZg1LQZBD/p15ElxfQCHL1YArR54YvsRcfmi1
sj/dVP6I9aX73+Sd2XLdSnZtvwgOJIBMAK+7b9iToiS+IKQjCX3fJr7eA6y61+KmLEbd1xt2hCuq
fIrYaDJXrjXnmNdhVoabjmrqkwbQ/NUzU/fF8KYx3kCY/I4PlD50omkPNGZASzF0BwEHtJX8qdR3
zwmeWf9sZkP94Dg62HCemeINKaHVT83s8peXtPUdK/xireTbuwHG0v0jROc+9hHY72YUzEYR0bpX
feEQZtdkVgaJzfLuK0u733KMJfeJoeIHFkzmDXE4f07FKM+dBxSm9Krg2stSKLvmLD4jpE93Vtt2
90TB+OtKk6iD5aDc0F0JMaBhlWX9cH1mj7kVzU8zJgSODmSFUo61TTUcUltK/ys2VQTOFgOFaJuk
ogC2HONBZYQ/6Gu4juorSRB87NY8+MvQkvmmwVm6WaDK2S+vGxkoJ2PVPnuNYu9nOfAYTkPoYz/h
OE1/HIIXeOWBdnDnsBlj4Vp0xqqw3d0YJ9O0YzdIP6ONHiASkkx6dhgrupvK9LN927WoymvcbsW6
rMvOvNel1x6ISJM/8yQsT3PE4r4iBWJSa3Ilsnkf0eqLOMDrON8S7NI7eDF4Bt4nCGTMBj3Q+TSs
MrdkmQsT6X2xai4abblMJBOESTkHWsxhtjHaAZ00RVC6KR0+ro0QReVvoBkZP2nQI80ZgZ3hvci0
P+CAtAhF9KduN8IEnul7DLHPdlexdgvD9ZkG0qtBH9aSmFjJso83adDAgUf8p4yH0Y2hqZUDkOIt
nT6k2gjPM/FSxo546W1XT3e9T98u145ToXCgFGIPMGGGFjTMItrzQ9XfKSql+EoE4Bv4/rXVnULZ
+xNPAknClZ/47ZdYO9U9O7I3nFA0Lro2qg7SR7KYnUs3VfWj153M9mYJcWePm6GHSDzZbB+ZL+wD
hqA83CdDZwIC9d1qTX4T08RxlGjnWxtFI+6jRIn7rHYyRt7+MNzJ0YWPsSSy7Hs79Rlo9r63tSjw
WuKMR7rcy7mDxSRWZx1U0kTcMCUHOwiTB6uf2FedypG/KI5uFPRY5n/QCt2TsNsJTzi5n5BokUdO
vJKxke+MYErOY1raZ2CklbM30X+lTFPa1DmX+cT7bwCfBbuIRAMCHHXGVxC6AH6deaxvUvZQufTG
7p0gypON2ZvMO218n4y6B3siesygFFstIag26EHNx55xdNtynqFYB9ETfWuKsGOoPrMtI/RIrxvR
q5+hcBn/G6gdA0m1hW1RGTdpllcvvgiZPyQAcHgada8gdjkVXbq4GxI06LpAgdgSzwEYco6VXkWt
5CUtwGMP8KxjzLUS6BxObgAK9d5yQ8te9bM0rnCKevVm7qUhThx8OvRndh8/+wPqKtIJCu/LmDfM
46WjiaWJYu+5ts0ITUTL2rNGgF0dkyGyT1aFsG4N/4vPt1EFlxnZpfXsVUlx5RcT91/biOTXLkDO
KzUs57vQ7J1PdpeWXx3MEfsUO/GLE9sU8yIrpx9WJ+p7ryZ9h18cBc6xN5R9hGbajkcTVVu6ln1v
vgQtnNjV+HoIiDIxWfh102cs6h5OAX+u590ww7U8dNBeQYyhviEKDisj3WUR/LLlGJ/N2JwwX7se
bEGvu/LbYpmzGGD5mP7Ys70BoWsCWgZhitMU5c/niHiu517oHquD6udHF/lUS4Mmt8/Z4hyzbNwo
4Fsm7w4xpFehZnIE7FIWCyka20IoNiAfsMLmkfJ7WMFVwfyH4+aAu5ADYVTCWeDGp9cE65VQoY1m
W7ludIywv0mFD85cHHF8dCPqAy8cVmlj5jzkxT0XLT46w8NR50Bn/NnQWP3VD9J4yP24efGnyH8M
dRBuF8EzQAEjX3Csi3XPfHXx8fn+DF6tfdXi8oMYVFTrMpojUqOJp6j3daPdr6Ip7WGjWlOvYIMD
jx0FZE5VerW+xQ4C7Doqu52XurDp/MW3mL1aGO3FzYguojihYpr2bJZM3zhTerh8unXwaopU5nRn
UnnsiU79HIN6/SQMS52tBh9iDPjqMCOVo3rTt0ss5Bf5asDM6zE6i7KdbUSz+DXV4twkdByiLm97
Gu4nZ+qPYArbXQSE59OUCXfvhhTwtWnvylwOeHMtHKPBYh6dM/dHOQn8pGkQmXyi5KOevcV52g0Y
39As9yRv+otLNS4n68ju8xNUbPhDGTVW6UjYW49FFUHG4noFStTYGwTlMaJgidts3WVd9MAqmeHI
7fPtWMU+S0TF28levzhu7cV8OyJD/FLGeNj6Nkw2diUobaG5rnMOfus6GZq7PI6LLaia4XrE4ysX
s++ASPPYKDs7O4lhHYZArUFi5M62Fkb+00sqexvDpb1FK4IYQb66i5NXp3G0mI6dsm3vgYOnCBGE
cWrQCWYkDdJwNHo3chGzhKZcNV1NCkPmz4AGDWS+fdBmBCx4ZXIyF480pslvc1hNJ8qL7pBq1Vxl
PVYzz/acW1Ts2fOQQ6HfTl4TLy1S2/08JpPeR68ebWGhN25AxYxozwhnsHg/j0HVxPZhKkb/uwPN
6aFozY6HbyOiqUBjdGcxZgEBha++8m6xmGeL2dwVVDWskz5KoaaK0/24mNRdxHKIX6qqP0klh7vW
NfiIImtmuTfmpPkBPAMnPHHrmOLzzv7cdMssuelFsU8XI32QFhjYEqoOvl7yd4xVbnBA4TWeqckb
JzRhasf9o+PlxpFiHPd/ZDIUsZn5juyIptxWdhE523bBANSB9dWpa3EukhJ5QyFQtNVjgu3LMF5M
+riAHEAMiCSBsBYY4XHi/EFMsFFtqVHYW3F1DitvQRbUOuJsIMAdHyC3ik9T5+I+ZF2Q6VZ1XPOk
hPhceUWAawk6EO0oP70LsXa+yLBQGafztnzSU4AaBD9X9kpgGBuECTsYA5AZGDHmNLlfsQ0wakYk
toMR3Go5oKVqBv+5MLMG9r857nUbpvNuCkcHEGpnIkOYkuyBenDeiVeYhCvgSqQLYaJ/hU2UYCcQ
M6fNprfnrY6NbD8sjAoqT3AV3kKumIa62rY5ljo2wPp7L4z0DqdBvW6CoeQINo9oDF/xGAbdwiNW
svFYcki6z4dh57rEK27cUGffMaRVoJMJHgPem59JnNAr0QTRQSx0Dkyo0QFIOdsfxXq/LlTv/Wyw
srZriU9LbjoXPdB6AEuJUHYhg7jz0H+p4Xceyh7c+51uUr0rF6SI4rwFgHvaemme3eU6Ovb82n1v
9Hzo3oImcUYEN6f5lVgSuh6zUdTAxsvcyPoLgJmbKrEwFNK/Zabmxl/isDAfmiZBoTqnqCtaM/7q
wzw/GCG6nwSqShlgMk7oPWgAAGj0aGMYVNuck0tUpyq/IlohPXKcLPa4O9QLaA6xSResC3TbTVdC
5kCbGQwTLHxZHOn1IDVsLX3sI8d4aBN2ImoeyadgPwgXpAxNv3AdsU3tGjhG14HT6StcyEa0teYO
OZbf2lCsZ4/co7Ur+/jGbHzxNeip7Ma2hOXRp0Z59sthojcHAseNbGo4oDgin8ZdbWXxs0WGNoVV
AMbRl8lp8qPmOl0QOxasnRmv65pklh/uguGRLRO7HaD54pao0BU63fa5c4ooRu9SdM+tI41TXXjd
V+8VCoQ8vrTuEuqI6aWQHmSawe3NbNMFfdJvOA8p2l1jHAKErnKH30irr6jv4jmnmYrJbow2kVm3
T26O9nFlY9uf0T/RCQqc2Kz3kT3QuKztkCrV70rTWMUgwT7p2umxzkUIiEMS4c4GpEg6xDEOVI2E
+Ykdtxl2qoippQDYh4zls5D2wMBhJN+Iqqmrc9eVQbRB65S4K9DViJnkJKbqisoENgteQZaZyXE5
dPFMPZpPZNgMH0xH/9QxlwxtKShNphXqYu6FSSgYLdv/ibNSn7yc8f2BbB/41boEBOKUfUAIXdDo
Gzc1qi9/b9gvptQ3plXGgJjCFNzSJel+mQj+DhL11NDW6Ii/eWVbXMe+3e9DLSDK03TdxKLuD6Wd
9Q9GkDo5ijnD/NesltkSgXF/mhe8+/sepmSugJw0Ni7MJG//fuTKyJjUovg2BcP73CxcGoh+HOt/
AvAnw1PFUJmYLYyktOohNn1PEhJado1Ld3M7NqRDran562SjZTylx6A3dHZm9hZYexlZubFx0rae
7soZbclCtLGNDyKa32HjGAtx3ZKpki/5P6/igd80D0aEbEULTEsEkKRqHzURfXDYpFBEh4Hu3LZL
hcgolVJmOhGBTRTumVhGNcY0PjvtEuYxN8Y0bMTr1MaoDZV9wIv900XieTUlVQ/vGNf59j4jJOjJ
G6+zlSIqZdgHtqHKM/ZbrouN+76Lxvinn3bMapB4cZNfp0g+2SvN1qpDS22jJIxp98AQ1bQP5ex/
8BG8YwZ6qCTwJnqoRixH4R19e4U0tqMK4k8M8jHzh4d/fXSt1RL4gPa/UjesG7LdqZh+/cYtG62O
4dTO2Y0P6WHCjaY7/GrtlFI+ZHXB69JONm9KUCMYO+eEPIxof8dOeR8EH9vLvfv9G+KCFzwtXxH8
CfQvF9zMKpFz5kfIYC0n4+21U515LxnEr2FraD7sbzmKmGwzGpGTXoeWhR6P5TJKbkKtyugsXTuU
hyyriH7CahBnO0ZgbbgZZevA0FnUsVWyTIPoBEA5gthmPUtJ8AkU6ExByCZww9nV1M3kEOUcNail
a29veGUO85pP4BcnpuQBYzC91rhmZoJ22jO+VRGUhvuxjdSTP9nIhOAkVOUHX8dF+rVEZOC4fAA4
vRFV4fi8+MBnBhO5y1AHnkg0RTdG7HG06TvixzDYTCUablk69nXbdByo4DxY+jz7KkxPQL3410hS
3Fu6/y1agIIR7boQkignFtE0OZtKe84uRxZmkL3hWO2mJj7OXnl5yD9qTagt6xW6WDCXXtMn3rdK
5el8pOuSfKHBb+qn/2QxheuG651lxFleBpNl6eIVjkbM3E6K1Cf3cJRQQYdrEqGyY27m1Ulhq1oT
VKuoJRDMb7XhI6n++wW8gpj/51XkCrjJSOSkCcBVKty8bz+iOZqkLhJs/XMUt+VOhcKhiMQ1wsDk
daTDbXado49c7EtslIQVZlGzrKwitP6RkYSQkFUyduDSIR5aWxm9yl1uj/1LkbAJrm3ONUe4OSht
SVbEBdSnCCJqDrvYHOVs5MMqtwJjKx0alfsPftzbvQJ9iAm9mERCgZjI9RAUvf1xkhwBM1DdD04m
9TWdFgw6Vp9x9XQI/GtOkX2AF8O1T4GbRt+IRqed6LpNGmyBVAb2dvQLDCKlqfxbTWd0M+gEM+9E
yAUzJSEf/V4nZ+j7rClmIIsEBj+C5Y1pjuI6nvBg0RKmbe5pO8HmRRpyRS9PtlvSb/E3BhyGPoAE
LKKD31aW11+MVEFZrsO/xlh5sbJkRulm5K39IJuEuZrN1IMzRNkuvTNUCcXao/U07HjHyusM/2+8
lyV9V2pyjjXYHKLpA3nfxXB/uSDArlIgBHIFLAH3olzIHSemiCBxZKG1OMcSksljkvgFds9eBDWJ
70p/GuoB5r2EbxZvR6m94MqHOYVPqO9aQuMYVCcr/MH+L0IKk26bENd449qpLXZ9lea/mlgyqpRV
nV/3Q1Fnj+boTZyvlgEnC0311apaiVGBfj1IQZPu3eu/iySoollvgmtb6xDLxyY0vDTbtSRqAeTq
ahgYQ8vxTbZlikuygnC20blosZ8yxiZWZ7bjmKijaWHtDwXduoyiPOK/cnT0OmcV6SBcYkFbZa8T
SCt37PBAZHp9sJUDzYuxPwdJGfTEpZPKwkEhDcppaydZXW4KN/edY6GTZdQOL++KvAfxqfU1HWFZ
cvYBE9K4AGVz/5rkbqKNibnM/K3dkQfGVBAgGBQ4pQ3s6z3jptdv6/9rlMKCl/6LTmj4ln3/1vx4
I5Vb/pF/SeVsG6mccCziOm00cWzx/0cqJMz/cuRr3LXJ7uaBuPi/SiHP/C9kzZSylNOvMAVWsH9L
5Vy0RzYMBeRCi8iIf/A/UQq9XQkV8mmHqgCFDakQIP1f8bu/l5xIf2akQGKr3XYktN1DL+caQGlW
5ZT73pXAreDt6HnB8SpjM+uujCEX7uffbtifind+6W/L078uw/MR+3gOtAnIrW8X5ALvGS8wpjJC
rTmuBNPk+McSpzYjqngMXhhQwRBLoMV+6WtlYdFs4FqhrIEjdOirOrhF9812FITcurUThe1JQWGl
N6vrAcGs6xTh3QfXvOzB/7NDKp+lS4IPF+zUS5TAKyT3t1uXJLMvClXSXoTvTLJTofdxQMRQqczq
PIQWrjg6lg8tYRdbo08UmzdGwqR2xDkcVAtMC0bCyo0CxncfXNrb1f5fl8a1mbaJEBMx5EX5AAmD
m40cfitHkZ9draaVr8NkO3H+3bXdfA+Rnf49NfFmNoQ4xDMz00z0VPV/v5K3B9J/X4jirED/mhG7
vFjlUybX2FForTmIfAA+5kHxU9PAupMEAVNQezHEshlYLkTcj+Dll+/U8nw4nnAA4ECKtPRCPtYE
MSe1wOX5KHs2mQZNAJ/iPjF3Kckt4FCRxDDfrREp/P1HX2y2r7+atHchKVgXlP5lGd8uWK3Ro7mL
0IJkOgO9AhwEyzu0XuKSJ8I04WgW3rhqxt55GJHFrDSDs3s3DfwPCerLzv72NZUu+jkTQT07OXaJ
t5+Wmr1GzhbiL6syOpLsXINQtUTY7GIl9Sv5PB0zllODRaBfz2rKvlXoduy1qurw2wc35v0jUZxq
kESiauH7URefOb3HYg7S1t96tUOrlMFLvWMcHlzTww9znKFZ8DXmSLcOxyq7icHEfRqgJj8N0txl
TLIga2BL+No4k3E1JbHcYG0DfDd3wee/X+n79/Z1XYR/QwGMJ2S5qb9929ByYZmYI9xOHRHoStcX
u62imwNa+9rKguzG6R3nEeJSePj7X37/8iCDRgCquE90MYS6eG3Leg6GhlPKzpuhSgur0iSXMvVi
CGVU5tc4b63Pos/mX6kfTYep9KIz85R4l3rojP5+La8KyzfvDlewNFXsBRDP/y7rzG+3oU/CxJx0
uMz8Y+AiaT0pPlXSqKOrDhXWQ5H7hT5ZrNC3s8bvcPQBdvXEoE7QXmlwz/fkB9jxGaK6GD6LICRK
O5TAvps5qWAU93TVbFOLK0Paod6WVj51e0Z+VC+Om2UQJ/QEzefvv+oC3sXniWWfPYavkwMACtOL
RSnJaGLFIgUSL7vuMPRjfxAFRwACaOPNUJf2jhJSE1pqJf9MsMlJ3p6Gj9bo5Y+8vbWU4hJxA/Jh
3p7XJsZvt5YlOYxVOfU7S1UTvp2uhiQ7mIm49jv3U7F02v/+s//wMNlcgcpZ6GpxqXsXC4HdN1Ml
tN/vJkePX03OAIBLMufJMrPC29RUqOuqraarei6rK5+5/onmDLJJq3PvKVZ/tBDjnhH/4ZrXJExV
JeBcZi7nSGgkp1He5geJdZnRjcxLhxxMnHMKX9w/f/8dF9rm5fHxO4DDUVWxkLyD4oPvcXDkB8Ou
a3EibBrH7Laq7FtoxGF9LsUgD8SwwbwmtexQzSE0BWJ/Hgm+utdOU+38CIg+1GX14LDtYeqV46pm
5nAbpIxRK1bQD/YD692y59BwZc1b1j7FofryMyIX0dBdM6JMbeJfJIAlYCDGHhBQpu8XBO+BDoN/
7KWVP7jG+A9nA8ypJdSYNqxVDBNAG1cecYdPpae6W6uk+95BMTJWUzDrzzOiKdQQxXSLiviTGxop
ESfBtWEntKJRqjA7M4bhZoK08EEN9P4lXj4jwRLBPmvxQN6uD1YHJzMpxLALelNftanRbwciAW+p
5PQxsJ3kg3f4/d8jnp46jh6QrfCFXewfsrdtMg7ltOOsXXyxO+MHRUdMs6YZv5th3P1nbL3lVaMY
Xawk7AOYVpyLv4fsKkco0eOza6XzCTJ4+tOYJ/csJSRzb6zlBwvuRXP19Q/SkqB/j0WMA/IlXY9W
VOGFZqh3FaaTNUIiZpd1mT+OcVqTWjW4N7T+nMe6N4atM7qCQrgvIGyA8BJ3Pen1T3AnYEF2k/pg
X7o8KHArmL7SfxM0+WnCXZSU6D59o42DaedndroPtC+ewyAqEBSo/mbqPH8LoUL87AC2rGyr+IiJ
+ac/7zmM1Uy+fr79i8WrrHMnstpS72YznT6ZRiVeGETsDSeHs9O1nb2ZjO4HvI3qFCWG+8GPF28b
s/96LrwN3IPlyEX18vZF97yuwKQI5bQtqVlWCArkU+PgPMsI8u03ydw++QPc5S50jzHwk2NjEkhv
a4lUDbEsqpi+YiCukgwwK7PGT39fE9/dHckJEp704i3hoHkZkqKyPh7Btdo7RSlwaNBv3pZhCd3D
qusvo7SJV87rB0Yf9q7IWvPx73/9fckC1I//YU81CQbhE317d+K2LmebseIuwRJuPBiksn8aaSyO
N0nLV7XJGgzZ63BSoDFahqMJDduyOQgBH281JW33H5f+XJDrc8Zhp7P5VRcXFJJpY+KSd1gnRphI
Q2fAqzRLgMaMC0HKdVe9UfwbIvm/TqD+8BBg3SytUkxsCz3x7V3IZyeYfAytuzRsIQol/iB+dRJL
is6Vu3eGMf/HpfOM+inh3ysNq/qosFnewjc1heS3khRj+WRG0iVfqtrfaoopIkU3GhS6TIjioOIx
LiT0jce4OBIOU5+a0kzyo46xOaBmtPVVZAzleGd3Ymg3BUkdy8sb5OUHvb6LNC6+Hq4LQ5LPmWh5
LPLicTB1R0Bm9aDFoNeDLYCFKteQJgpgnuYwR1sPs8W01tyYYlOUKrehF7eI3iBYqOOEgg2ZzmB5
+uAzYfR3Rao5PdjA79CdzpF8jOMxQSwS93Owb0cLlkjBMHD86P6+WwUAYnr0Psg9FJ4pL2NvmjLP
RIU2dQcoKgng5HsaEl5S03KIhojBclCEjlpHdgthOfC9aVOWhWuuEWug+NC6092e2XV7KxCnw3YG
lVmREKthBv39i3z/KmKBtIkNYufCHHV5/ndL1S04f3dn0PzZpJmWx643PzO796+tWGcHrxb6u6zK
vVbWv12z/+t38G6TpsChQFMm8xOLs/Vycb+9hUR+R0Eax+4O5IXxQELYcKci34T0xOEBAET9AYz3
tXx6+9ovLW1c1QRZWsBAL14vGgytEhH65MgtiPwwbILdOfNujMQxr5hPOuU2cOR4YE8lfTr0zW06
peXRyliIXKPLb8rZTTeYZNqznctqn+u4NrZFRjckD2fvS+RWzmrULfWVBqny90d1kUO6fByATD3Q
F4TlsfFfbqwR3i+ixWMChHjDb+zG959EYYOqDEX4nE+ceTPY/gQVxRo95GLmFqHuNiQFwdKH+I9i
SaVh8UHNKpa14u1NxV4NX8FfCMx0nZen/NtTbGiZlNUMWQ2/WAabhX2PkAJ4HZ9i5QTl58mJzPI4
aiaqa4dom3IL3kxddbPtnjpyspBiGQbh0hiRGkKPrDDYjbmhx/NY+8ig7SYe5FVlodf44H7+6cKx
XbLQKtoe7mVmHW+CRaC9AW3GI7p7VWNOLLZpr/y7wlXB16KrwbUFIitoH9q9J7aJEONL3xZoaNmq
bYwzxoAkPW5Bjqzw+rmHPpgQlU3APBkLi14uXkTD/OjC36/e7FaW4o6zuBD3dbF/jFXnIocU8w7V
HHn1oS26bzKFFJbZ4X0hkKrnoWe8OE1r3IdW1D55ZZYAvJyKm6Tjw/7gPv7hcpajKR5XbJg2t/Lt
C9DZA6cOav6dckdyeAMbII01xadSyfY6aBUAmTZyT145+qfS6KabTMz5Nf/i6Fo6/CAG7n0BJm1W
XGUiOuAOycsdXWcluivG8Ezty31mB2iXGIWOD2iIg6UNYZ3tMG12QMnBM6qm/zQR/r2BADZs5x6l
GAjX+Y7xMBzNdsg+KNv/sAJxAgLsgG6DXY4z6dt7teBw3cZE34zwDclVSft65SuCI+8MmFTkCdhx
5H42tNHtpWWM5s4ztD29ICelAMry3MA4PrmluKZdTy85kKpSGw92r4bQPkf5abYKu9yQubUwvmQQ
lbtsjikzY04tH93qPzx45CdLNUlzhAXg4sd4FazJBADcDrgj2KXIajiGKm83JaEBg0y28zWetfw4
DuGTwT25Q2WlDjbwnz1uXfnB+mi933TZyF7TmkGq8HMu3kPF04sIQxe7CFbukTil4qboeBobIc2Z
UBlbbDtttzC/LGcbTLqjo9Sad14+FbuoHkzcJ2MNHZ21gpNJSDw8dsLGRKUts/Uc52g5ULMZT64c
Fg5qlLzUVr1D9N19R0+cfM1yVz1/8G3Z7xZXjrAWv0Yg9oGivjyC3xfXJNVG2ih/Z/GB3UYita9V
EzY7v8jSb4PL1D1MkVZaZoywGjTwzzgcv/Mgqs3c6uihM1Nr9f9wSRywJCvc0hm77FEkZd9ZKfMW
qGZY3hrVVlcx7+uKtvK8sQah9yrL+i8+u9IN64LeTBRxK6MRCj9bo25nE3X5369pebJvtyDadB66
D043dMguV6ChtevJFC7OTS3VZ53kMRE+srymph+2kVEan5wWuuXf/+gf3jdavsibmIsxOaCkePts
UpkMPdlMDi9P6OxpfFoH9AHuPmlz9ENRnp8RTJRf4iZJzlVrql+jnX6LJJmfK4UCZZ96XXNtZD6Q
LssuztJqFegUkrfSWWC9wSzb7st8EFsjMbLjTDrVUzlYyRMbzRVxUY37wV0Ur02D3++jw2NdPmQU
HR48jsuue5o11rIlmljUatic9jQTm9lZ0n1KfEtPGxJLADV3TCTCDYsw5Fm7t/zjlHctLg3NkXOF
B7aeVzP6jeq5sMow3FgF4K8thnHTutGmbYwrE2N28zKJbNoOjCP2M4Pvdj0kuLPAd6knmUb6SwBQ
ntFLkT6XE8zlsI+GdY3lt9gYteggDvkZ1Xti11j7Aj4TYmGoj3tqN2e8S3uR0n+O3DFeq8iZXmRB
pt2KiDZBVzMNspPdtuG4HcpBkB2Xw40FiGnMG0dMhg/vTGKCrJWTZcfAMccbpFAL6FzawT23DiNs
kjTpzwbhT4KudMKMjxYiHM4DVU5wsAbo05vc6tqWH2j06ZEKIb2nkdP8Iglq9FeaH7fJRw0skfHA
6K1rkcGaLtv6BqhSAhqvakt7TbwW7qd+9BeYpCtrUhxBanNWsLVxhplWAzNzKgVpziIdajZGDM5l
YPrFuido5yYhZMjnqKH65tDKejgieCN4y/bQL8xB6DpbE6L8rd9CYTyJkhnbNp2zSG2i0KvNTVTn
ZrAfUWiJvZ222QM3j+WwIZRvJkM3NNd8jSmM9VK5P3Lkb4jt//6JvWvA80JyJrckVQWkGE4obz+x
qlYNcnsptrmIxSkx02JnuA3fCyCWa3vOoeHrKat2gk385JR2euT8KI4fXMXSsXrzWbCkLM22ZfDN
sdm5qLdMp5mBuM7BVidVd8zSIDwViTS3mRffhP1YHO1QPXqtEdNNDUnVmBrUtK5PGEpCWl7YwUyC
Ptf+/PtlXZ6e+NlcFTUOSmZmE+bF6amqWf3rOcQwpfPxZ5ZO1Xrq3eZu6MPsi8QRu/v733tXu7DC
cVJjg4WRDbbkMgS4SsmcVM3gbj1/8q+SMUhPjRllX4mUs9axrPk2Qqe4wSkXHts5hyli4o7lmCVw
i6hUIPcbkmh+VrrJH6D7JI8yr9oRM6u6NvOeNaLGkQpSGuu0Y7bC/Ohtgunz7kly2FSvkiK2CvbM
t++T70yyQr8VbHHlzGpbOm7jHeusViDTiFknz0ZH0SmAYt3uzcyeH2vev3Dl9rOJs0eK8ZpoUajU
6QgKdiMGDrVrOBflV9i5o7sSgJ27qEhxcWN0+RbiOUzWQwHSeVV7TVFuYrPqnpsC3XhA1s4+cEcZ
neq2bQimSctouo/yBddYWuBIVzOErS+RmkcWvq4lF5TmHVqikEQzwvTGsGu3ZTIF2XaA8zAfQy8r
ujs/IAcS7KcnT8v52t9YZiPktmjCEpjcPOTfqyqJq12SWem8DThJfEdNVGSHqU3g+Su/oXDM8My0
KxWL2Tklc2CRMuY1+mpOaY3hOOB50bRrfrBAZN0TTZjme9QUiifZE/qwY+sT+amAjIBsd2Cst/Fy
W95kng0H2DNjRBmEo4/fHFPn1s6ZkiRnSVNi3PdqGTChdCnCI7M5NP2Ksa2zzbqYHDxiHTK47Ihh
wTJOs6xWQxZ740FUcVac3Mx39DWeqB7L2zhX+9Ecg2vLYmnXZjUv99p6CEqfgkgTfAtrOsicf1iA
vDspfXR1HXiPjT0Vhs+8MSHwwMztA32x+tGxu8I4BCVgmLWdyFTiS87a29HIq2kNh62FoOKbTrIB
UWp99WLDv2sTOAYknZUpEQPp7Dcsw+38VGBNxdafyewOJeTQULQPwzX2qK5Zx0BO1uWoinaJ8pXJ
Kihd9OaoyxXp2XgZrR3/qe+vZERjeEW06pw9ug3hkdT5bnSacBTuXdGExWOMZznfzlPW1k/AUPv2
znXLYtjXDhsT2YGR8SNNOLseQ6wv9VbPraO2pILUn4yQ0JydXxfAAsvcagjsMLoMR8ng0CWDgNqc
y4oc7W2mHfIFHCuNEEiUrU9KbKz8sb4DJkvasB1rGBIJ3aUrJLGpuXEh8zYQwpN+n3PQJwO8AXy/
r5JkHK7QrAv+wzTtG7p6YRnskKx5ya6cq+yhYJsdNnYR640kS6+4wyYCOT7xeiNbmxPxuzDbeXWt
sXfD64IQXrjm8xQ/4J+L8bD3XjBdWa09V4/GXCkYXHyb4zFuMFqtrHnUxn7CQEKChNe7jMemdIEl
aDcAyz94JM91djVl+9lKs2iPX3LYjDT0858pFPl4ZY5m5JzyalAMU/j/rw8Eyy0GrdgA9WrFNXwN
i06nAw6sSvv1SEN2vuXVw5udI/Ij6CLKml1INjKppBAqrkQLwOKQG0HNos6phUPe6L8AK2rVOscC
volIWr7iQQKh5Y5NR1w4oGMDL/Yf8YIK944FZdBwn+GcwsxZRjEjU9CnbCTsM0u9tt2EYe+m60Gw
b15XQqYg+EJK2Z1wmoC8DB3ZOEFCBzBZULdVtoZnIEjvcvR/U3ZmO3LrWBb9IgGaKb2GFHPOdqbT
fhE8pEXN1EhKX98r6qmvb6OMfiigYFw7IxUUeXjO3mvHnxq8b86lbdbg0zQW+lcwzB3bW4eIMIF+
5Y0HV9eNPDXYiaoEmqY37vphG776rqqJXiZ4rodgopwWAy1AC8yaOXiWyY4dLMJuOc97jX/7rSI4
/EML23vzq6Ht8eEHQAvtAFnAlVCG5pYrrKNgn68tbINqBgWUYEQGz+SJpvyRdbae9pvXjW8h497h
iHiDNMzKELidLrnlR8e6A5yxd+p8wozGipmSmfS66VlIftEDYhcqRuNWxbgvhQEWH1f1z9KJrGY/
xaCzkToEm/9sT2q6aOw06KL8zdFM24YxvJd+KXFoVah43Llgn7iF9HU7BuvDtO+DsD7h1BPjLq9n
XnU62TpO82UiVTmoo+nZ7ufpdRsH/H7jUk3lfdyXIwJb+gXua+yN/m+ebtBeGy5YQGYpkt6sFWdt
gtZpu9N6HD88bxhpN29LVO89MU322bI2oMkb+XXhC1pYK0sxCGn3aAyv/tFQES/7sjY5qQMKtyBh
L613JjDEnK2yrOdzNffdp5E+gAPsZmrWewP5fmZREuuAo9TRyy7Hc1sB95ko0iJ7JL2EHLNtH9BL
wxy6SBwE9JAmsrGHyEj4Rl2QVpXVg2+fbDIP8OhGduq3EQtYjrl/8XATtBeL6jQJ4mbg2bebmo4r
SliNscR2P1eok4tPJENylM+1jocL1qptQiVbTVRs0/xZxbW6Mn7On9eKd3S/hqXzVMkmfF8m0Zlj
ZduE7KzdaD4Jb8QSNDb4xR9hVmjw+ptwy101+myxErwveT09WcLM88i1SHE9Smq/G1wn2XobZUZJ
3PCF7JVGc0YX7hc5zxnU3y0uSJNVhmD4LqinF72Ab01CIXS0Q4VXD2z6BpK8YzwFNsSZTHcg3jT+
kGXEc4ncnhYl/WE14gX0t4K4eId/BQa7OpslMNdtWfScRrfdazdsOafgREUAkHMl/AhbekHzLZ7p
fa8aSV1a6X7NDyXYEKIz+CNcsIsPCSQeSucyuG2PS0LL+m1VhERfNX3v9TxEoobG7za6wSmCv66Y
amqdqPbb4JyFG+oP65aIEUNBmXZgju2HCnEhmMPGcyl+KLGuqyB0nDoQzka61RtMiAEgxhXsxcbo
E66VuVMqYja71cRcqCJaaZAZGswXImg5CFsmIVQFBQ0vb9zCF2RH05KEAYyiz00ttf3QMDaT1zmf
wx9o12LFyNud5I5Iy7akF5EPDTLnfvouJx93cTB7/DRu+RtBMgRr75clHpYk6rYRhNOmxynxvK2G
nGT69QWy/zbtSVQ0v2Yj7O/CqZ9z3hY+Vw9ZIGF3ocE0ezWZ7qqr5p3d2d5ztm6YIW5dbiR9TKCc
e6u0CZfBcmLdu61Fv1zEOO35GbHdnKoFCtXB+B0gqAKPfdr0y5oRoxdFl0nATDiVbc2zsZ0mfy3o
vu7ob1bzSfujzO8JI0Ny4NLVahJHdWTrlhOqljM9GXPuutydXjbTKmsntt7/EDhknAM1n2U/b9Yg
uoT3PczwX8jpmSTHad0v1chKpaSgOmo3STk8jll5A21veQfffyIXeVP+lCJTbVrk+I6znFpMdcuB
XSMc9wMJbGsCoplkK0GkTXTK9Bohfp89/7nHIzXs+PzWaQp0Pyc9Gzl2Z61vXCrlqzQL8OOdSXQF
3oYBz2IgGE3WaR6ibfpO49O+70jPRqPO0BJXZkTM2FPehHN2RNIuGWs6HqEAY+BgFPFUAT2H+icG
iGwZIIB1MdGAGEcZHDPlh83eYixanvkFw+ylm0v3jAAt2+57vWr5SDJMMCDrcyz7CC7Z+U3TydMX
o2rbAmYFKXyp/cbdi8kwoGzGuH3DTTqJUwsTr+EdLbzvFbcOonEtNATpZOpteNAWgWbgn/y8P+HN
G4h96B3RpbzsHXE7oASafE68tQE5I0NZf8/xN73WcdSSmRTOob3DBda7T3E7sqczRxvzXWgZ8bUq
/Tx6UqothwNWL/Yh0B5yORU98R3vNqOy/BToVj5Oc+P2V3Zw+jAkb5gHHTVxdfG0D3K6ZURIKILB
236ooPIHuzjfZn0HuzdSd6TijNTCyi/qc9HAzdm7TBqeZE+sG7CcISK0wAwdc+0ikvpOxrMvr31B
jjFyaPRNx26cQfy4Y2Glfbeypxae17yw5FG0FEhi0VzhceMSVvR+d3A6vJaOy0UzXYI1FHtfKH2H
DZJLBGew49zn2l4yui9e9H2SN2hXttog1DKw+xSNjTpnrQOTFXorsBXbroKX3uvd7iR9BGN7LiwZ
EXmAjcjM6u18uwWderfoPkCCeBHDSidrU24/7KLCVqELmV/QmxKlalTJI7R6jmzdzNEEOcRbetBK
rWVB+u+iPV6tgnpnyvuP3L8xCExtae8BMpQHmmhrfnhGcys1WkUIpaaO5JHWavoPM1C/nbviBhEL
oAFy0e9vwYS66wq1t6wsb4iow+y2a/0VrE8kRLDzx370k6XKRhgi7bTNl2q76WKDxh8+394GnfQN
9pik1Ll6Y17Zf3JY0UUabKqssf8Z7bE3R8YGscNVbGdHRTnC24dPAuXOm45TZwpSSyXKQO04+W9d
DSSh93NfkUfred5lqgW5JbavVHGxyljjCcdbRBJahAIEU+XipiDvWhRrkzU/5Rqf6gHrSUvq4FgV
R1X4dnll752eNVeJcD+VTfCrb7Vj5alNku0n8j2bawHg+USfu02oT5yOAaRnk7VMHsJDYai8d009
mEPelTr6HE9o/dJoU8wrRpurwp6O/tj9Ds06trAQHSiahaWAZ8yRv31e8lktZyZK2V2jwiFMStcZ
fEL/PHc8OE7PfXbIizrah+UsFqBImygPRc56SLOold9ncq6Iw3GGIU6Ny9/xKpdfuhERMJ4scv1f
xWwVb7PfLEQ5Qt74RN9Ovgx9Z/9kVVQVlBCCGXYYfNR2ppSf5EOuCLwlfIX46tGR48lfRe2BY7Go
DwR5amvqCz2a54zawk5dl4Bl8KASX2bg9I57xPIABK+igBN3ErdZdEfYIx8H2DERTgUUmDgdBDOR
JHQ1UblkIonx0WuABiUcB+VC5bE6QWpo2734aLoMzm2CHjpelww+HHGWWfNEFVTdtX5kzXeSwO1T
TB3n3uMIFjPVM0ybJ0u7kwsYy4JX4BaufuntgoaB5+fjeuw4WsQrUx5CKWLUiBgzciue9l5ueu9R
VWtwNOUMIsQGtlqceGPirx460H2GnJxDgKJlO8duBXG1c62YcEbQp/mrxCC7uxFfFSVmIy4SSCf5
4n2X+8mwjnaG7951uosvh0IAN9xiticGeadIYF+lLUwXiOiQxX8Yu60jXaVAmZR0pbfpgz/GkoBk
aX/Xk4isZKbSuaA8sjVo1I7wF5oOxR02SuKAHF04676P3Dp8iVc6/BDONGoV5bLrB0KN0zWwIWMc
N+WFQCm9wdr70tHXDCoWjN1udsCZtvWt64uKMhR4XxYtki33I/hdKDkHjsMqAspW03qGOVaufXVW
axXXuNximzZ53EJ87Yosex6wq0UHsmqC86DFMKVlli3f5EZ/4dAz8F/hekCsfZQdTKDPcT9b8QMB
39BSaVULeu3orzklI/11iFsOK2osqgYIsiJt5Zxzr8nrZdrNSmTtU2RRMJ+Hss3cs1h9YlesFX/t
rndG2Z/MdtsyLcxrLdUH9+VzVM3YkXdEMNpv5AeadT9pKp/94ii1HRRkO70bVZV9L8uIbdA0XKcY
OSC8T60oK6FNQlk9MXp24Qps0Ktwr9A1u1pB4dmPPGTxQ0I7zpIwy8o1gc9giIM2t7zBBtz9zwY8
EeI9e90IfFRZITEPQ8Y6lXURHAUwsvK8GX27I45TfYG3Xzk7h7nJmAybY94LTU5fYjD4cQzWOcqB
WLJYE3Ji40TDSJPpDCGF9FbhD1+2UBbrbcgYDDsz9mwNXUCy5HFGWCsPAxo5jqbAzNPDNOP/TtDV
gPhwO6sgJW3RkJYiGfVnMXAbfmxru3ozXVV+95YqIKihLyWZXWUYLQlG5LA/L2PhEm87avnOaAqy
jBcu/HgA6J+3ts6ZK3DpNhcuOjMDPJgQ+9Z0xAjRqJKXIlaLlRaz9LAN9kQD7YAdS3mjOpb3OHWy
KwAloe7sZuDenvWL8i8B58ZXQmYIHcMJ7v+Iafjl+6bMWnXvezRFDq4q8hX0Ajd8aFkVEWQr3Ulz
BRzrb8+qilGlC1y/bjLSkAdzJsrhysIky9CxwkV89caheXdWyUCy5RX1CRMj6DfJpnXWZyfvuvtK
Wk30NmCVRugRyuFSt5WCvkklC4d5GWkFhmG+QBdEIwqpcFFYX8zY1R+LCAXWKD8qf3Ov79qjUtWW
PQRmZQTbdtr7sbTGBrgQONGDjPlnd3w0NzpCXuTzFLmsMoiMgfWMAtAfjnSOCmL3ooyizdTavnc2
O1pTvhTqcE9Y3jP0E+FQHefxB1o4uA65bkr7dMNVEnZElOqTVAHwQ0PDuOZiqGfq3W0mIRZ43nVo
Npd2l5CS82yNs+kAKbGHCcVvBP2pu/FIs56h+o7J90jGWiGaD4Q22zmqZ+cHvUFkLHUWYUHDhgw3
cQNSV0LteIeIXbncmkBqPsFQcL+WgwllGqJnVKmZR6sCLtUQ+YkW1tmotaxxvEh79ItUheNvWt1a
PMdeQRZiEGlrePE4nML9gDykPQybAHaP9dYDlT8yh7/Y8waLgFI3ggVoRY2891oN6lbXQ26lVsEN
Z8d3rc9BxvkFqSFS6MunjerNcFn/NK70My7R1JvmomRv3wMILj5psE6UAdFKVqnX3Xg7BPAeB2C9
8E2LiApzDQhkunPVYrKU1C1ukdxq5FOuBFFcaoTnuKONIe4JGSj6C+PpEFCZZ7f6QcWDGB5sIjUI
dZrXhSsNwOnp+2xVsBXWSA/HTqIUr5VtfWtCclMRXOr8SIXYTnRElLpHm7rG5wxZaknFYK3BAb4f
gYpjDSKLV39a/FvPgjA8mntbcOyRW4tHEHu4cKatWwHHCLOGX+hhKuKxPHBpgGqavj/xG5cK2E3k
jvsMn9Vy6WsrwFWdefZ2mVxnJuiqrsL4TEZpiak5sjNaEMUYWXfFuAzVIdBaQ/hjR9uuCxTqD08F
C5U2TtWeSqKZ3aO1di4Z1xAHavdR9dI+U1eCup1gpD9qqibnpBtXIGB3Ympw4rCi8Vs/opx5IEVP
1xcTdOrdr0rxAzWwKxPZTpLEprp3PmfekD8vUNx1Yg/2yJVhqMr1islzao9j7gXJMHCmk3GmEG+t
fXcLJmvaeb0jvqv7stkhZ5POvdJNx6CLmC6HG78h25pfpT59s68wCKMvojU3iXxGByptuBBCzXPG
dV9RDf/oqkb+sLs5/5ZBXVxPkaUzNDhhU/yixTeffT074gDRYGVpxj2BqTIu50/YhUBxUPARE6X5
Zmj5ShdIFtMgKLhZbo+J3wfD2S0d8aWv7O1XVQzTcB4hi2q0HljtD7zPKjzmBR3y1Fkmj2jOqtLi
2sW37ieNYS3vQSouHfGGmYyO7TLYHzRZ/exd9GUXfmN2u2Z33B59Mo1LZ3YOVQsZ7UWhSSLd1wiz
fIQu8NOUoK/YSx3tI1wtWYne09ZvzZBUXkEfnGJu9A9lKOr7sVqY/zEerr53sURuFKyyTWvjiyMY
eBIkJWE2HlT6wDnyMPgxvZNxxXeDgVbCoGIMCmW2jiCn+XLqBylC3R02ZtLfFoOz4gmnEEw5SyyV
uFJKzmnImbMfgMqRnEyfTRO60WdZeAoIJfql3DGQhGCodvpFMueMwEcT1raD1LzYt6hz7vUr8YJk
Y3dWFd9LGlfPWVuFihkZeo8kZgzyBbhbsd6RkTrHJ0OtlXJEcSJoOm3+j4YF+zZmzqz2Nnb7U1xC
mrkU88R43ytuqM689mc3xWJv179NsJVVAo6lUYcgaMPtWhaxlFtCf9zPECsN+lR0DMtSjez9F7fp
ck1Xx7V+cxpzn1LWPEJ5Q61of7olBhQPGya/kpc4VqeigIJy1w4ekiXT07BPRF11cdLUja1Agk3j
57EF479rQPARLSAVGbEdUJY4LYvMhRMvDWBAA7YCwWPkkSFowd5bdk62aFyxqKVJPG5670KWMETt
Ag6EtWPDHtIAupF3BKeA7tRGNUmAVMf4G9Yib9e7HjaC1IKGZNNX5m/dI2qRKdjJeZiq67woD+4t
eu7iWBNw+ohtLMx2hNS6VkI29jDv+YNxV+Ia/hlhZSIfeDP+qXJ664vu2bgAe22VTtmjs4xrl8um
Rm+ZTAVgadVLLpk5w1/IvLNVaxj9GEe9MJlHL38opmYoD8s6TvroMxIhUj5zWjJxAf+GvGDRLfo5
zNV4zhYD4bj2VxqdY1ihc9FzMSP99dcwTOkdWiVjIiTxaccceE63cKA3tzgG2OMQFAU3jaHpnnE7
Os0BntsivhsnHD/3bH3vpC/OxR4HYe8yMJq8e+kGUN3ryGxvq+wj54IeWFaMFIiHQQnr2RbBTkKO
52hWskknMGfOifir7idtBp6VktPtdQKQ3aS1Wyh9bJo6Oo6SyVwC4a+OjxM6Zq5TXXHLSx8z8zY2
ovuZjYFmnsrQUgCzFNlJoy8eSAZzua70kRggWerIv8Lx25jEWvTLdtDANYWcgOZz5G2fofAGCp/d
uAThBzeh3twyBrqAG0etowsGLCQkWVcybwO92tGTLnOkMMaZyz1TpejWFnWdx1qx5BPUm2yURSgR
GdwuQPew2qCRK+2Q91rHaj3IOlvkzvCfPDeNs5CH1tWVPOuulne2gKtOAnc8fBgwYgRlLrVVX6jc
atoW2PEPFTvxfCBTICpPzUL/hs4aY9RUblq3j1LY6JQ6fs/wKJCwEu5aMwNkhlAMd4wP6RO2a+b+
LvPK4/OIG9e+HjxypYDFIF8g8QwEZTEzTd9ZHv3rZLDWzE7hOHtwLdeIRgxQa487FdSCfT8bnnhj
guwyGmXn+7EP7W/ECt3yY1dtlr9J1266mX8qWnAtEyMBRgGxI/SIf+og8srmzubM8b7L6CmN9FTS
aQnmi20VC/7BLv8F9sYwqXZgG9P4cA6mg9hOHeZd1jAic0Nv7mXetvBUdeTNtcskXxXvLAV8nn91
7DrY+2NHzAiRy+Prfxei/Knb5rDBZMcHB3+FJCX8Q8RRN2sdLkxLIKf7/q523eIshYgZ6yzeuR5r
hiitMPRNGd79RUIi/tRjYgi+KS0D32E6zP//42czpNoiv+rgEwfu+DgHSNSyyXdcWMGxTagrJ5ZB
Hc70uzwSxa2zdAjDNTw2QnveAXMDCIfCbUI4wqq1A5TuEa19btlI5DQga7YdiuziykGXP4+60Z9L
4ertwSlKWL/Uq7qiiFcImI0D9IV5RkjwciNo0RG9o5bhIBcSwHcuwx8GLAxpgv2QmUY9QDOXXyBC
3zzaPQmdxlqQh6/k8r0WmLM9gmimXx5ypoSGbvsFEez8xKBjAGRUGvIN5EJucj5OgvABpKXkgkib
R82XFBbPlChb/12WWRilNjA1vcPFUH7fzOZ2645i22rfaTrjDL9hHEUig6761Wwt+nRn9eynmfRQ
JuHI6ZYXmQ/LdnR8ZFfs0Fn3LTDkbiZjp61vKFdQl9u5BP4OAlx3NFlri4a2V2XOoVn6/msZwrT4
m+L+X7qh29dO5JJ7A0TcbI3/fF98er103wX2zprccvbYaFdhRzq7PP69N9VOqsHp/Bji6usS9sWH
nzXi0ObbPRQ/xs3EET7qgs/831+EfzlCbquR3DIgAD5oETT4//xYkp6JS+vQHBChqAcOM/stluV0
9IGzgBPtxyPhDswXo3gAhjZn3lsQaohaiHYT15Ww0l3deH+Ry/0pxuVD8WrwjFzYYDZokX9+qMlV
/Wxj0j9YtcovQwzrlptCX54lm+JOc+k8Byhu/uZCuL15/9jSADBg4kCdhhsWQOMfUsFQTBROBPAe
RkVTuxhGKs/KHx7Q0iMnwe/MBI3b8yerr4tL7y9f+GcgjUbtdspDYYNAdeKnoLLH/TZU1Er//av6
vz4deA/2WjhifGF/LCAHMXTFFNQ5sMM+QnAdx11RNf29cut5+YsQ/l8uS6o9P0TmhseAlYHi45/f
gGTILL05Z9O2Jv/HPPZ+jvt2HffTYoM5X6nV+qJz94Wv1vv2FucU1Uownc62/f/31xZgi7B7opq0
BZiKf36Siag87dvEIWWFnl4qru60m4o4TqKe+Pr//rP+fSxELkJI4sHcm/n4z62Z5uSMukJuB08o
LuYCeeiuXUgu2HUYq9h4Kvk+R9z4Z4qBv/zsf2kxUejHtyeOMBLnvvjj6x1NlDF1Ys3PhX9jhDMA
iNylAQs41uMeNqYl/7KgXPfP9Y6Xno62i+UK14P952vmzBLEnnKA8M5lzTcI4Ij49sXu9pPXUNN7
xbyciVu2F8R/VQ/EvHW6Iw0srvhciexzG/lUJK09d/+RdE/Bk21V1ZgAUKdNWVEOsGqYBBB/SK2Y
ZnXNla/wp2G8ICOrrb+5Sf58hmBMHWYS5NGg+WbR/KFnnSrDKuolF3ikzj+472wtfD/s02z/7bXP
A/21j3pUls3KntYI2aIYi+lmEHavKAkBnM8eudAjgaj382x534zIy7+wJf+vD3krPPAr8j+03n8s
aPThTcOY+zh3nXAOa13M66vdWYLQssk44wXz2zx9/+8r+18vNI+GJeoSIwgJJ8LX/s+finzJHnyI
P0dF8NiZzo+iMvODF2q0bL8xML/34D6fhpXhyU63twujhvB5Yhj9N7vff8zJ/3ufDW0PkBX7y802
eqPP/vOz5JZbdDbjp2Pm2MjrOtSBV+jz7n0A11ncqdBtiuvGna964I3InCMOvFLAtkcmmVaCKcYu
xhVPPkNhx8sdgleGGGjIBue6KHityQriHl3dMLKNW9UYPDBfqbdD6EVjf9Yu29mOtDVbntxRgfkr
EHDswm2kbayMWwz3DSIHcal89rlLSbx9dhdsNNjSUdPf2W2+ho9Q0JlzmTN4UIC5gN7ibDR3rDvE
9+N7AEpm/ZpvpV0+dkNLQ9eM63ZV5L6EV88ffO/BnRAykdNgh3c5S61O/Fnix+ugg6PimJfwVeDx
zlIdN4F+QtomTUL7EmfEgBH2+Jfl8edWEHLcEhQcB1j6KYn/3GVXsJT0G40Nb54ZFoyBmPxQ+p7Y
zHJbQLTyerx/SR/Y0YLxSXoWgsA60kmcFXN9tU2k0fz09rD8pRT489RjH3Y9AYbphoJAPv9HfYLN
0wa+lq/HjeiEdJpyhTG14m3Nb07Vv2wgHKR/bInAN/CiABjhakP9If449zpAh80YTvkR5ZrobwIw
p3vMur763XiWWvcepgikXCXqsOeZXMi3eI6K6DLTIMwf1wVDyrGa88D+lkcz920TIDZ6pv8mH+IG
WV2SxznI7wpNkvO1s9rafO5l0df7njLZ7JUaB3sfkBXlpYG2KffHFRbSfdbRb8fI8p8H3gEBe9js
LF+Smadf7oXRAJGzSltuzl8LKudtBlK7nsbRr7dX4SD/3une95jrATRxTnEVt0ffwtKW3saj77GT
RR8Qxemi5I4AZJfTlaOwa6fV2sNpa765Te4cbSfMwkvtrKhwMWllRPJV+JYw2kM0ofb3xkck3EPA
+Jza6shEDFTlKNc5ZB6Vz0R6etaSvY4M7Y8hffc6Cdam+2k8e2kPaJAGckyk6j/Hg4shpe+t+bfq
GrFTW6zrn5wadHwaWN/NO2Mat08mWTgEFhRlllAOecMXVQX5Oef61Jz9OVhevE6FHGtZ1mVnT2Tm
l8fOyhbfYZFPvGqeP0deG+uzZnropUypx/fbYRXvehSmMglKTWJp58sI/nRUe7+d2iXdpyum9aNF
RfnJq6tB/KqqCDm6JfsQ3v1MgEaJs5tMkF0xOiVDCBbL3UpDsiLNTJtwJyK8pXvkNnWPACubD75o
Wuarg6GvyPCHWwzSn9lK3KiwoadVDQGTq0fEFZ8isD2OUZ44/pWozI8hF9YtsZ25/RoZ+sA7QWQv
/axQZd84ILfuVrZJqzx2hnBQ0L5OcMpNubpvmGdxHLvbRNiTMxRnsVhbtEfXF+GjZlzHfjaXKjrV
0I6aNJDR+GHKhblj4+TcI3toDtYOARxzB4Rrk772HECS0AeoWzuL+293oi8h2qucVU7mUrD2F3rs
AkNWIaTZdZ4sfkxlWyqsxhoGnOMUTZNUg9MxvVg2sSXs2XwNsg18pMRkv7kp48v8yS0Qv9PXIXMw
tTxdjnurCVaVeOHYfAKBSx/XaU1xjZbKxz7Qh8HHVpJaycDDJqtId9n6SJ4qQ96ObTV6pEeOECbf
rCfTieE7t/8wvnWmVlZAM/7wqy1wD5RR3HUEjvNE+b6pk9VvlGBALBeQR4sTJ27bUD5pmbn5vhy8
4hI6lVPt22lBbmc17ec4LNdzi4zgF5qS/hxWUcFY2K3AYCsPXsq59fgGAZjUaC7xyUQqtbjHbiSc
d2u0Y1Lo3RVuEHNKLy1C4CkYFUod/LEU37AVLgtpkW+0Y2fS7CZlXmynFjAtG+XcIem0hnSdRN/e
0biEFyk2IbIX7W4yvpbLSMAZyhYWaTRs7leY1XTUxgID4Y6GGo+7RbaIp8zJbZMOlLFmH1bGMLyC
VDcw886qJ6uu5XpaDa0thGylOyHyotOBhQefAqF/2cTTCLYCoVGcswvFNzmPyPzxrlXFqvdQLwl6
ITKwfUa137/7NMnErtuC4KVYTDgkXpR31+3mnt/ZlAheKiq0I7veVJoUGVIuL1G0+GmLFeC9oSZt
k5W0yS1tVZmb81JG9Ts9LdskdF/8nBy4pm3ImCHzAqsiEXerS0tAKxe2jNMWX+sKw8spbvriKyZG
LDRZnGtCtOpNveUlukCgbcKw8zFNbFkVNWubfz561QWBGwyEsvJLN4AZgncWmHq/ofw5bDDq+71o
KiJ3aWXbGQF4ZbGhtnTL9XnymyHeZ3XoP7UqZ8TR+rJ7GbMwcNPBbm/ykA2tdHKb5UzwumOnoH/v
+j9VRd2+X5pNqLPjT9u7DiVlCDFoJO5B8wq/1AjykZsgWSpTWvi4Et2JPES5aAb43arWPAEw7B7W
jFZo4pg42Fv8QZcIJRDkSjvof4YyoEYyBHx4KaJ58awrw/bTyin71jTM6pMZRBHbD7T0R+RuAR6T
tdxeN8hezc74g/uJug1EdbjQiThDCrvp2WP8SskWDF1KAHpt0b5yLXdnbN9qSeaxRX1l1mTeSsO0
lH3cGPlCSlT1a9AbWXJ218tT2ELgZMOyZpIZTeYEXxzmKkDmByhBF/gLFr7KMOc4Yrr2xalaXPoL
er5uz6gzTO2VUQ/pBkZ9GZR0l3SIWlTpbFNMm32YhPA91tjfnvrWzg9WjHAp2Ta7KE7rRKm0Q8jt
2AdLeQ2XU6YA7rFesPlpz0ThQfqTDMlOdYhklqPbfeB4GxHE1IrnLHs0Echt6jBCkij2WJgu6wB/
AXfljDNscwtz62F3/c+IIaxNy9f1dBKuhkTLJfQy/7MaI8+gt54X58m4WxS+ZiFLL8H7y6EGyone
VrxkIOUDBBhpWWb5i1ti5sEBvpjjQPUwspFj1bpF5ZU8kYnWp1CkSD7VzP0e4hEBUMqjnb95a2Vl
9a7KrUUcCnYJ/o52Yhh4uVXvB2HwhtrGtUdO054UnoUkn+IqG995dfQaN2fa9vi/aNdPPyt0Wi3e
iz6znyObnCoxA/ZJESNJMgI4O9sdAdZfpqAg41S2iNkOjpC4PdYIEBb61urm8Igbhmd1nr9U7Mo/
0X6XBQ/R88OjHvFwIN9ti8NamPlNSDv7GThbbE4ZX+leVo36XnFR3A590XQfIo8Q+Q28mU2iSOOx
sCx0DVEteItbNqeKXpjWhbBRe3B24cMIpi1ZMHZCB9e9uQquPEyDnW3RJ4t8oDKZuPxyGwbo9eDW
4HpewfVmzG4t04vDNHfhp6kqG5J2/ZJ9rA69kb9PtuWr2FZN4lAZb3dLV8HnBAbUnoni9cmUBN96
HKY2R9XaBeGdymBJJnaE4eGQbT6eSVNEWP0i4yJ9tsqpBM2rpnV7xsyngA6Og0/EbGF8wnerZmXO
HsYleSSAFH+ZIe+j3Voo1z+WphID63ykqb/ZAm3nFLEO4lx9cprSzZGjzeProtZ6o2IM/KRxbx0i
ePeySPJVMQ5vysmgO6N11pKl1pv+wErhDco9rnyEGqzLHeOc/juAK5wHjrGX4NFiqKyTqFidhw1B
HVvP5iiTtq1TyLt2audhR5Zn9i0gFvmjZzsJdosug+7arov79D/Mndlu3ciWbX/lIJ+LCfYNUKce
yN2r72W/ELIssyeDZAS7r69BZ9U9llxlV77dRCKRhmRRe5M7YsVac46JGY4BD+ZnWbhE61j1tMlF
O+UnPwP1uSkqFutzuBhCrIjTXGzZDzJ7a46GHV/yoV98dHPDtA0ki9aFxgz+whBz7ZwpQTF/YzcJ
2UZGCszz5NfcpM16lEZGkvpDFVk6yrKdmXcOSTz6Mm+CQrfR4eSN/6wlU6qzOCGBCGvAMP4hTYoU
B/CcLRrlBjAgwhVQ99ahx7gmuExjzhEbwzQWP5rGol2uCsedGqLUYuVvqaqJKKNAj8kJTRuF7x/0
g7HJTdQNW/SS5PIOU0mhmOiYVZ6JD0b+UQ5Na7BtaZq16U1bXoCU1qoTSR/Zy6IrkzawarPX2OVe
R7hrlDxvDGSyZ21lle4VyCN3+NY78TBsC2T8w7HOF/tGyzPb2VNR9az6KNwmFc5oP6otpU3wyUjt
+jClme6H/BQbj1MP9OY661OfEcRg1vqWOFG+O9c03G22k8vkPLOTIL8t3ZEoVZfVaziOfpmk9x5m
zNUOKaxkmxW5Xl1lC3qSiwpabLnDHZKMz8aQCI7j/eynNRpo0D9emcbDniFek9yW4LGxB7SDZSiG
Pm4/71zSaXMkhlPpM5pNjTXwug+ID3aJpB4R8mvjNXzWjpZWmTc3ieyRsROM3Y6RNTK7IvWZfumT
ndrNDepHvO5LijSA8jKrnvU5yYLfJWb83EOi0kfHYvieawVQNN53UOokc5AHJGqPVK25BALxWWDg
G0NmxvpGZNPv4Lxr4+zHjg3kEOYEcER8gB0Qtz50xgMO3+U4z2qfz8Xw2JM4ELET5LdjKtWOaUWs
oqAen+HMqAvq3d/5xv+ny9MAAC5G64hO5YeXq3yXDjNRd+RHj8iXVKOBuOhtu3sY7bR/DIw++VbK
BuVUk/XnmqV9+3V75OP114kN/RHE3LwR9GfX7skPCBXap3PXYZba065p/BAHF10Y6rEj8ie5heLR
bhe/GVY1Hpp6ast28+tf4GNbYu2CMJ+h2DHoShNj8f4XEFQTOpD3GVwYanIk18lJy4T+FPDSz31X
DZ8c9uLfdN5/QiesV6UVBC7MZVxJmf/+qgnWPJNkPFDzWvHIxCY7DSNJIiZa1Wyj55gcktz3z3ID
uEaJ7PsWtET1m/7PT289FDznO6YAhDGpQ+vXf3jrfX/ELMyd2aeUoQ2hjUDdzvRRDWMEALFdzlrI
UfVt2trd1ypI9CuQKrLf/frt/944/vH5p6gCagK6gDmsS5PswzsBl6VuDAOZeD47s805ao151Tsx
Ll87px2HW2Qrphd1tFOc1SMnv5lU4tmuBNYkL2TeG+VFaY+mdl3UQdN/G6UoMQFnrpecJbZXLAdK
gHkIh0BCgBnEUhKaLryJxTtFj2SnLguu1s1qW7TIYiJNGqV+tkw+gtqpTZtxJ2zdjQ85MKvqAfuF
3TyjE/fNSz9XGC+cNFbJgR6wAHzhgqc6lJ4a7agghVDtVBPYJRZyHIeEldm1PmIYdponBu+zsVXK
rL5iHSUOdeyQD0YCcNg97XeD4w7UlPKsIDnZ+U2X/KfBJEktuPRpxFmwcRzve3zVDzdeR0Q7e8WI
swys82ZCGbOLG0IcndbMHnOEIOcOacEnRVxU2FBdX0GTJ5hQrLNzNWdRo4vm8OvHwPjpOWAQxgDO
h3xJ2CPNgQ8LgVxEnWhw6HZB78N5GnGaaSdZ54b2KOcKLoAfDzgj0VG2UWIFS71VHpXRZUe/jM9I
DSv0cSKhojsia5v1Peodow3tgabHV7zV/aOPbT45zDENo+1Ya8RPE/OA2nOanGehHN+ldvXaJ63v
SqIQcxTAJaDcdpdU+hIfbBNrQahacw0tN2vEGXAyULxU8UxtSE59vS2zWKAbVMXgnWHXGOsT3Q/H
vhmtfBK70oYue+dLN2mPlJ0keQddk9rk1lmjFkot988L+If2hkmq82S2S1ci9G2njma5iutPwvCI
x5ilrTjpAvDodg3BbLi9sMJxRCbshzpTSgfNhWHK/HqmUPVOHH8YeAOeXvLtPOWdunLNrqaDWLfd
rZ0LnQ0Vec58dAEBuY/KgJuVaLmFeAp9hvuQcKMex6GxXnrNUeKsn2i/bEmltFMksGac7uqF8QoK
6R5dbmo2y7IrkZdll6PsRg7I/eLf24M9O1EhkuW254NFpjwQEXeTUxukuyrW6Kp5TjVmnOdUgIc4
x6eAmIFhGHPCYLh0hjxoNmAa6JjDh+y23IUl3uAxnItd7/jqRZQJWeAS5MppMhJEsSrN+52aSPuN
qOJ4CalKXRRMI7xOBAJ2HwZxZWjbHqx8djXkIG5OjV7xmJOW6w6Rl4hmfIV3ino/5AGAzQxtVa7B
4BPS7/OkC9bzq9FrXCtxyz36VX++FkWvizDTvP6ZIxmFMNIXlHB9YabTVdIHrXtrqKY8IWYyUI77
Lgm/pDarPaKnxtjFRpGk+1qbDOcMJyAvOgMSlxHLWsXPWN1hoAeFb3cgGaBRVZ0Rv9mpxA9VziOC
sRFq46kvJ68/zVqHlElz6/GxKnrlhXSCdfWbXexjqQTgkLrXWcNv1vAU64OWAOK50NNsSaBrAcdL
pqC7WTpSXihnlmPNg/Y357jr9agTVqgX98PwPmxYFKNKDSbXsyrNuoNf/Drjc0kjFCdfUqcbv/x6
TfppiMv1QGX7AcER6BZgsL7fID0tECWQGNxwnoNxxuumqzQJdh0+yE95BVkGqNVAtmQwNGGQjbYR
ysCc9sza/U+mm7wUnl5zQHbtzbh4IGZhR+d+VMdjFm8ClHIR9VBzXoihPk+xReM3zeynX7+Gj2P3
9SXwCkxSFD3+X/+wqnI+i1NVQN1LJrAvuA2MnYcvauN6Cz3XxASIptMGPFfYEva/vvSH6Dnm3gSE
IKoHv8bGDovtwzS2aRS6SBW7uzrDcoN8sQCQ2481DrJYd1RwWZsDfiLkxkhdezdB66GN+fI8ydZR
G1NCAY8oGiE79ZyxMepZyjxwyMTbAH5reXVLl2fNXWhM4PTkEBPh7wnSne8oxMwJ2dwXIvMCsDn0
n34X0frTs88QgPcW1QhLkGF9LFu0eoiTuhkE7uQ537j0e74lOTxXw8BoihJdy39Tp1rrOO7HQmlN
f1kh9qjQqBipmd8/jQmsQfBDSbsfZ52ud5wQN0PSOZQ6nJdsBHY3Zmce7Yhqbyada4Y5hZW1wQFk
qa0us2ImOVbHYAKdI2Cu43bVY92XtkSBkGEa4DyGD9lLLUxGC8PqR61S00NitllyREpEsz5r0qjk
VKwTb+ZUnFntXB4LNByvgtPhdlynx6y+/eP3B+lvRZFdibf6TnZvb/LiRfz7+ldfG0GIFEnR//Hv
7/50kb12DaZQ+fG73v2l/j++f5lM2s2LfHn3B8YGjJlu1Fs33771qvzrAv/1nf/XL/7j7ftPuZ/F
2z//eG1ULdeflmRN/T5ejCXzF4lkYyaXt658qVko//qBx6///IPp6X+Hkq3RYwGE3BXdQgXPMPe/
Q8mcP6nsWJk53pN2aX4X99RNJ9N//mF7f/qsoZy11hpw1Zn+v1Ay2/mTcwlRS+g81rQnGIPf395/
ZffyxvF2/+vP/4DTc91ge+n/+Qf4tXfPrMfY0uKAx28BNwczpfvhmbXYslojM00s8Ev6TMsC3CuT
MnJ3AbA0od7iqAiKpYsGJJHhwFwYO4PmXdM1iY8pyI6tQJUZ2kbS0yuV4i4Ftyp61RwJkjauqqkJ
zgqtTAAq18NF4ssGI1KfNxcYD9iHURZcAIzYOo5nHkUSuAuao344Tdni411M+q1LFg8MmAH3pmNp
as9yVZwAIMmdgYn00+TlxmYaHL8/NkEzE/hlOWeMHu84auDq42/vqUcYa9ZI8SlZku5ZkmuxXd+v
nSnETYmdAEIGoZEeAh0/0qo02Xsz9vqyx6tHaUesR0cKQ9ilWBZb01LUG1k53VCb2aHnuviDQWSE
0m7tPUkc4gQsZtyXSW3tMOgMr2NJ+Exn2W8dfsEtI0494swB3KgI8pOLHJdmXCm3mtUNFxzmB1r2
Lda32jC84ziYXsXn1h9EaFhES8OkSp/1eta+mNrCYiYCaCBVSSChkc2nqa9WcggQxk9LZ5hfQEV5
ByktmO2N2wafEmzFpy6bxV2vrGQz20N5GPoCf0ViJoeiBpsRWyBzUjUfhqauj2kTI+qua2svOfIf
6MKLh7Hrl0h1TnKRWIt31qdOy9pW9MOhSfueaQ4jyrMGyG6kwF0eacNpl1amZwEu1GZPgAbBz6jY
VZhZFePSRctcUs8BRjKI6TfKcb6xhrpnQ6dGBgHNcrMMtnNj1ibED1H5x0ZZwd5vtW5Pl78/w9a9
KpcK9+QWQ0mXD3ephy6YdmPdPZggAjZxbxQEPOHeboESRTDo8o3jx86mtTTjHqlsaW5sIOTM1SA/
OGThicnbz3Q9aPMu9eVYiX0vC+/L6BGYZAJF4K0rgXJN3lNgVu1ulC7+CJTu2NBaavpktC/qPnYi
nYhs9nTIaF685jpVjnes/KU6plUrMRHDLsK5vK+GQX9kG6ASd7EZjoFhaBHzsXRbutjjJZ3Hbdrk
9nNTqvTQSfJ3Qppg9VlMknIe6oz2o4oDYkPvLjee0zIl+CAfhlcEF1hSEsskSmM0abCLyTiybcs2
1Oss3SdlF/MfR3Lg8jJy6y0QPJkH+zyYyWi3zMLaKiJDy3DmXg745E0owNPornSR6bPZLXrUy3T6
Upupcw+V7nOhgSIjO9m6NLrhjJSiCroMigiLsfhVAB9r25cgw7CYDNtG0OGsK94iObjGRduuA8W6
EgeXoHvGyV3vTCFOpBQdxFyqx3YMMILFiHmwyimUEHJ5MAdgvfFgr4khFfOXqTlAhDE2ptbpEVPo
58bv9e1oe/ETH1V1js+5vKnS6dGLA4DjDswK11yfRg5s1tVk03jNyiKcKfV2WlYU1zEAIhLJSeAJ
wRaqy5aRo9oGTU55ViOOeWQePB0sn5ghUN7eWzulxtnsK0YCGFXwfZkyi/BWjSmDRV2eV7bOWGBE
CHZhKrmm7yZjTwwrFcplSgF2lqaVE4d6gcXRBjkSq+UL2Lv5IhXN8rXFpYHSu3Jn3LN9Gk028mWM
hezrOJrfjLjUNgE/b68VszzVZTWemYVcj5w4BcviodBsR2yykeDS0GGsNZ5Aaw7BVdbMDDO1VhVP
LR/1y4ZOZB7lTJBvkOpc+AncBkbQ5pGtLMWFO7UxPqG+4Qkl8vEee4Mtjrqe1HsyCXpBK37ast8Q
DlVpJ9NLxs0E0p+xPcsdqRRiwYxllnijtMdSSfdsYUh/jwt3VwWjT0+5A7DTNSb0XB5d/K75HnPT
BjFL0m8GxjDwDVN1ngy6C62ADpkppM3Ra3i1WjCAgQKbbeHZhTLBXHuCZBummNKj0usDCGFgJcEK
LxeZmw/bIavgBDNnCuz6lTDLT2VfHb1geCYY7RL17Z2rZWCA0iSn3Vu7iOsoq1XEeV4cZCFecEjN
F9g1k3N8y/yyltUd9AzdqrJA33HqYt4vFlZK2guXxIJZzxosHgLl7eqU+rUZWlMs7ovMmz9nbeUz
incn1EWqjFp86JLAqeaTWbbPwTBfFmNw5UsWqG7ovsquBcRuwrxgYdyyWowAqbzpcoGNEyXc1mPp
9GfSw/w52/6NhYBhBxT9Sz1q8RNETPhhBSwMyvqFbRvqLcAt5uN+oFjMQIHT/Gdv1Iitu6WTkCD2
JmJGDYV/UwKODHtVnJMmWEIWYwNmNqON1cHOAv1ODF7xUkGBzMPST7wIzgnj0BFIWo8YgNVOlU8z
PKpTh7t577sz5io6OXjnvOZZiaa2yU1UWIS9xj0aprC+MM+GUuvWGfw1aZELNffO1ybFGgvGWL9h
cI3+gMGOf4XPmA6C259MP59Po5fEj80wOfnZOve/xun2aoy4Y7uYTYxYuJvEM6w7DjjeHiZms0t6
CUyBsf8xIM9l40sn/dTOmYMuSljap4Kos2PtxFO91YF2eVi4NqzLPv9xnD0Ppo6BD5qYg/Xuqpj1
eYw42ogbpujeS22W1wMOiWFHWbUYIUluNXnJPeNp6c319bjM6hHY0lPf8Ima/B5gEyIBeu5TEtLK
LHdNJ5KtAaLzgcTu5pC0gwPjhtLTCwtbb5FyUESEBEiVG+BP7jP8L/ZBYXVnsd7GF65Zisu0wyTS
Jf10NPqi3aRau0Dk8dEQAWNg9w4m7ZXfsbRDA2Uj+8rge5dJGxOmmvraLiATg/EDnXCnM7dWUsXn
S+pa+7TU4EGOJiDdsAgqAuPbeNkRD7fXYK8e4BtejH5uhAWg0eQ02Fj0tSHVjZDOlwt/0C6gPqVF
2OCPjrdjrOzP0ifVCXGINoV0GVHnoH/+WpvddPDrYL5sYpHuF4BVp6kzuvt88BVbCBCecCCRIhoN
vb2mISkk/V4X4AofdueQ5i7tyQxI0WdyQgsJ8MoYI5OD2x5LX4Ikx9fugHKycDWxS9tvdMXj0uXt
p87irHmOCjF+o8OpjLs0rifMmMJDuFpi0YRx730mbWMpGUVltomBJdOiHtXRHpmN/2DT+6af+62R
rnU3BrEP1xXPYcq2X4WOFNVLYDHq2Ohl3u4LRwaX3XfSlVX5j2hwOK/yVe3EoX5vgOWgIkmbO9vu
uz3qemfXDsVy6+A1wm+Ipkai2cnVKkmYu9yn1kpkCJG02tgOAReSG37laO6TTS25m6ClIETzUpin
U/7mo6TZ+EhTj0QCGBuYTcVBV6nYcidgjKDKeqgnOG5D9bmlGxTCJSkiT+feeBnUmoBKrCIPaW1J
G9UnryZ6wcuyc9tZ7jj2ylBIbXjJpXOZF7K77pEaHalTbjq7JXtUXDJtejMbokvn+rbVg7ea/EsG
9q/Af/Zao3uHsVnMc4diafRHuGzeNbZiYzvNxnFaKthJtWBA1kKMYHRw7BKXvWdC88BCWEQdYsdi
1GFNpnuT4f2XKafFmRfjTIkWyDwH5OL2t0iYV2VH1ozimNNm124aTzrejVZkrx4V7I2pWfIevr+l
VvnIqoaakxstgXXi6eUYEfdabpbJqu7iCiksuotlo1rpn+CAcw5fxuUqgA+hhwCD0dwDGXXPfEZr
KCQ7mO8OjfabUVc4IgLQaJvU7fLbRPEtMfLvzpgv9FFohz7Is4MvFk4LKSA22qB2etSSUrv2FpSy
EVEDy6VdDtkbZjDYrhnMnQyt0TpeHyBkZM61bXYdehe4WvUEPoPF2HL3iipnygj3KXsQm16pIWxQ
bZUize7SrYVRjmpJpIdijGmqx/mQhYTF4xdl/WHvtdqzXJpIDv1kuqikHc1j9uySCUJzqZ40EtVL
KojK3XexAgCsKq/ghAVTUsxsrrnp38JZJ59KPddVQuPcU3dVtjApV0t1QPbT7fyVOZA4HhxVOZ5S
XMv7EUzeTdqa56XdXrstOGwaVu2TTpv1ti1m1KlmTvbWbKYXbksSFjr2OvLystp3uZccUUXEeySR
yxYwb3wFv8K8SI3J3LXQJfZOqQjjzL32Jq94vBeTyTjKUIBm83QxONkNmRbGuS1H7Tgyv7qIZwYk
Opq1fOumzEZ2Mhuq20WCPWRacxiVPuJO10zw6/hfqbhJSTt3+NgxfOppqmXplD1gXOQjmyTBrTGP
xZNC0GBuZTwk9nYc9f6+g5rB8YGM+vUHVN55go/9nKCT5AZXej1Fk1sjq+iCZZMarAjaYrhRkoIf
QJTwnFh2cGloNk8bONfh3KkzH7Ct0J4Jb8JQXJXcrbjUwXI0ywlEFQfW0joUDC2u26HzOEbmyfUy
xsGWFQ4gubPIXdrpS9S6wouq2p2+dAPwkhylXbMypNuvQlTNkyMd/I1yYh0KE1oMdrN2rUB0WY8T
lu19k7vF3dDOOp5AxwHFwZhl8pbiIsvRew0exY+Ss35atB5IcyfsauX8t+RuxdnW0+eG/Tnn/qYt
2iTOH/b6WtJQI+r8qkLFc9clMMw5pfb+c8WDcdaPzHyQW4kL8J467r55vvcXBwqAmrQvUETmqK/7
7JshXf/Z1eb8iMttuv+3xqkIRKa3ipPBSNdPVw+wL7YODrKwCK3UCyrl8ezflJcvOY0OJySpbzjo
bVCHcxJMlyJ3L/NMxRGa24RqIbvh2JlfGpMxX//9Bt19Q2pp9bHn9n/rzL37rv1bc/lSvfUff9T/
j+27Vazxv7fvHoruJavf3rXu1r/x9tJLunD6n2tDV6efu7bI/HW6ML6tXzHNP411CBowV8EHTi7H
H//4r9adY/7JV3DRQWvgi+9ad/afWM4IqMV3bQQEqAZ/p3Vnf2jc0THk7BIEFmZIRmAfRy0VC3Ju
qm5EI28GJ8AD9ol22e/Ck//Hq2CB5CWSH4FG/H1L28uEX2UCVatGKppGd6OQhwl08W8GOe+HIB5n
xrVF7/lMfxG5QHV7fxlOhfj63XRg6tGoENhNE8VVoh2QEGYn4gv7Bw38+1lTGPlvTcCrfOFfXfu/
rs2gAIsNtjkdXNT7a1fYfEu9bIZNk3B++wI7zV+YG7U+SkygkNWylUgCpz0q+nLaeH6QPEqjMz7V
NH7iDTU8NC5Y5eUUJZqH/L3qdLJDMFWkjCR/eDqv//qlfmzX/nw3cG2jwOAiiHF+GmlATx0QfevD
xkgteWsuRp4cXX0urd+YgVdFzfu3xEFVQuuZO+5xmQ+3A6OBP65jmw18YkmFapmTc2XKqh0vfBj6
HSkCihie5zQgCtj9uy/Sp3QzXSQQ/IsjdJ3r/KB9UFLmRmvl/sbrNXeDmMw740zf7X79Vv50133E
vyS4rsIqPsjBh6u01owU2GjRDHp5j+mcg/vgWOIRGMjzr6+0/qR3b+Y62HPB0JjMX+kxrr/JD6/H
mQNRMSsyNrDsOVbgDOKAOdBV9adJOysLB4f/r6/402PCUsWzbK2KKTgDznp7f7hiphTgHDfHRsWx
/4B8BrmQ22i/Ean89JB8vwooCcaXjDW+5xr+cBUHZwr5t1zF0kV8mwNj3tHo5Pw7ZRbjqPbRAjX7
1z72v84rfnfNDw8mmSj2bC9c0/TbtYQEtm8U7auoXPdJ+gV+4cTzTr9+N3++JksSrxUjNlQ/xqTv
301gVR2yBbCjHETj05Av8tqwlulUaA2FFz4pDpEEaYzx9tfX/fm5cXXbJS+GYy1zm49rYkKXhsRT
GJ8oh8vbAYrjC8pfN2T59VQ4gOj5TbjeTx8JVkD+MTjHWsyjP+ZxNbDM+7J1nA3Bq+LKCEQrNkqv
ciwcfq4df/3q1vy19x8MFJWI+rhQYOO+dpyP4gSQ9Iic2mJgskxvfI9hOa9PItfk8pTLjrCIhBdJ
TBoUvnpvSjrhoQkKvMSr7AYHx+ha42UqJ91BWYwDpDuRtOAnOAi8WdvRrW49OhqQ68JpErB9EQ2R
T2p0Tuxua4Ybw55ljXno7PWTdVBqHVgMHa4tOg4q66KKXCBx1fXEDZ+RB27Up3HhpPHkk0veAocv
o36xjhjMAmNrESzBvgWxwjzkaTDJL3bWTjTN/XlszkdmL+4BdUdABpMba69GV3EExewjnhtsNM6R
NuSCY8hBjBI6+F9rgIsk2kaJ3jjGZh5I8w2HLhj2WdnNxBZWKLxDqxSquMj1gKwZWkCJuU80J78m
9hPL4+KZ/nBNCHNq7WAliWfgpZq2oxJ1xI75ve2f2x5e5LDsVl+YgS/jytdtwzq4id4/xjqiWBou
CXz+9UA9J6+sjvZkb4WZ4AyO4rhveWvFaBZjDzDfsx+kPpGmKZqZECITXRjoZ9hvTLxoJWA4YgL7
OE9MfPYBBxkjBOoK9DYxMdicLchXDuaEFXhrM0ah4wXV6yYQEDn2+mwEn+kMSiWYEA1MhnTm4B5B
COXkG3cj24VxY7ewMRGIkoizX1obbALHHYzMWy0o5AgXNVjMXToNg3Y+phPndU3DK3jvNYB6cVkl
hGywTZBo1kjpAokyyGtg0EBQyrVp9DXw4BZ7UgSYh/+POwSLG4Wghx53XhtPea6hrYrx+Z31Pfed
yORFE/15DKTsnn5ZA/klB9eOMn9oH/24M3U8bjILogkTS3HpoMWfdzRcYuLS2ABDph8lOWVSuHcd
ItQpjHFgNGes6xQblaAHB0y3NxmtdLXz0kFUaqIWjwziJ0H+wXMrpf0WQ7+cowry6orNKKssMisd
wvCUT+0j3Dvtnt76VOwsC9cBmO7VM4TC2cCBneRoyLGgj/kqdda+8eRjU3IbkKWh1cfxI3khLeke
LiQyNJUTmK4F+G67yeKE4NLFYdgxDVLc1MrA50KqQdxusM3gdMTjpay9R0zNU1PWHT+k0BhhJb0J
+V/DS/zFSnAUXmZ5s5L5TXemf+wXxFDnChBMuCypN0bjGBtfA00RRgBFfZ54vCBmR1xHvjqVyVSK
rAU2o97Gl47npJsb8uIszsvcu2I+ZKkR2LsetrjYzZaPs5Mx/KKuBIUVWrcUcv5Wn/nc3FcadtZb
NsE82zGGSxXdbKu9nOMAehbQseqTSkb9WRva/MpHbWPvVTbhGURlUWSk05fjhAJQM/0H07L0Ex9d
/RO9uTnh6KqZd3WfLMHnwgTov2tT4D5pBJOsCz7TF6jSawtDOjPCwagXfk6lFz0DIxE7bQqaxq6A
tOpj92TgnOuvLU91/RlgSHU3WImTHvWmMzlqK4mMmbF+waa8Iw7bZHhilqsTsEaEdy6Qtxe7zpx7
87pNMq+/Hb3GtNsIZT1ooGppwebTHSi6r3lRGNO91mZ5feCzWZfM1XrbfwP/mMU7XA/gU00VY/VQ
szaBGxzHhRykWvT1LXlu7qrItMsdfQk5oRcmwYuWKaAuH91tNBsu+DHd6YsbJglkoRqxKG4povXH
dLElCE5f4NP0IM9tdESTJ9819E9NZUxvrirnbzVVgLV3uja9EpOfiWsCqNovTLDEZ6exxhuzEAF0
yKT1H3QlnUe9kxCZPC9ZLRisi4A7PP82LwPtqwia5bkfsR1vZo6I+VZgN/VOmMTbPfa0dth4OgVk
2OkOFu3ESmCgzcRfHSxBg13D9r6pcd0ukU+s2bADjd1MG6KeIMUK/BC8hZOJr1r4sThHD9Xde0XC
ijUQ0FWgRVjsLdLn0cVJ7FSPoz6yrAJ6J3JdIijoN37jADh2ykG9jQFG68gMOu0xaQvzGg6jZoXw
HUGa9J1lgm9jhrMz28aSJzyew8FPYEqTFNLwaY+lXx7A2MbdEVqE+zIWPqAVlJDqGdE29K/KxkK1
Efk8XSpbLDfobclxVCkOsTBx3FQLRQLzdEvQIQ46A6J2w+3Omzd0mnCTgYpmUN17Gm8tffJ+Uzo2
zdEBhKm+L3UkCCAfciZTKB66+1GX0K8NICQv6619xRZoUWDRgYfAoPFK8f9lY7afnUJdjB7DiQh4
hs04qbYkUW59cq2DSPKQVc3p8+zw+uli43ehkzzqaPmmrjXJGOvwECa0rK8XbWm7jezl7B8GkoD0
MA7slh3cEyjG5JJpXzq0gLimtSYwNkM6pu62mK36szSZHl8SnVhgkbPZQ+71ebC1sCK86qIelWFg
2vOBGuu5FR88TLtvcLRJQa8RniaRVTvi1V0DSneFyrUAwGDifYNQ1mmbmCwL+opubXNHmeZsHYgM
8X5iDiTYfOer2B+ZobVewNgkmGdAgg1KxycT81+/q+PAGTYOzM0i9Bnu4Z+WlMxhvhhOujOcUVQR
MRVxTmJKk11PHeZrUDeN8dIn8A0Z+WQ6ivmiIOfLXDT/pUS3/dzoki5XMTamiGJ7sh6W0dBm7qwB
k2vBy/eiwQBn5oR+vAgnBN9zKLMJb63b9RODFgTHuy7Iutsk95Z0w9lFqMgvgmbc1yPz+UgIBP8b
xzHJNEU/i5+0N6WK+IS0J4bo1bztjDX/yabk+ZKxKN76bM5gZZmQL+Hgj5CDu7pIewSek5RbDGws
mwb5FXBGfBTcu95edHkcNOlVkfIL+1PpD3hECzDYaAyAX6ptH4MDDWOAMGzgQhF67BVmf5iYUtzj
p8p1oi9KhSGNhsG0CbJF6Jdj0tZgvEXBXS2kTG896lJtQ7ijWGXo3YznkPyqrdUhxNyRXDd8yf2B
QJWEcROAFjfHb+9KhCDkzrsaGVzpEhC5VzEXxGZTJJe5hQ/kILGNgnOGWGXhsRHGMYN2Tw0pCvyG
6yTqU5nahB6mVUVAyQjO6zYm5EOe8DXRaA3wCj0K1J5L6E82sHHNTK2rVpA0tNdHN3EPnoVfcWvl
KyEoM/rsaQRs/NKZY+5vcR/63sYeMu9bXOXCDXsrTtNoYJn+Njh1cOeWKjjpo8BNPvWiewQbVTxK
M7EEqwlwDsijlbGXQU9eURN4MUblxnVFZKu5e6QRr9jjPSW+TA0jrRo27kPfCax/aDvEwWskL7oT
meNGheMTPegB9EZEZAf+ZqlsfHNT4dY39QRJOGotIJ6Y7Yz2CaiuAJ866fWp0dyFXFZlQKMhhdd7
1FJUvSE0Yb8jPQDIxnYlwa3T+o7a1KG9gXqkN2Hk2gz+Uj5p6L83HimNKiQlwDszKw5IQC8N6wIe
r4OvF52Zx6jWcOZo8DgKh/jqkUpIqRPS6TvgI054G3APGniU70As2sWe8Lj6AinS8txR4eVba2K4
i54noKAzaXjTjl7a8chktH6K51ijImqq6pLb2TLmzBlPRyaBMzeu7GciB+qOsclQVneSENw705zr
B3agigymUcZv2F5bBp7ZrIi5ZFTGoLDoNJ612b/0Y0lULhSc5DFY/pO5M1mOHEm766vItEcbZsAX
2gRijuBMJsncwEhmEjPgjskBPP1/0C2TqqpN3abWRpvqsuqqDDIi4P4N956rYDMkSLJERIk9fY1p
Vd+6zrT2HHyw4waOwRrNC4OGAjiZvIFaMQ05tYg2PskwI58MECuxX9I3HBYnwWS/Gu7gsYRh+5RQ
Hee8+SMI+JPHtJ8oIwrWh4UTsuUrMTb5nrCj+Gl2By4RwKHJZp5dW5ECM8hvi3+Mw4Uki08sx+O4
8VOnvdN5TEswBQLhl+oWTVJUL/Dq2gCDg4YQ4k05LFQg2dQ5LQG9vZlF2eTrd9ZIctmIWnk3mFsc
YnE63TyxbTc4nIlQoc9gGdduVEzE35l8DGLMJ46il5EooM9Q1HI6loT13dUsftMLR2T13s0OSjcS
b8InghT8cGNMzfCzb32Pv020gz178tjENk38I+SLUJxcu6lehblqFPs4t/BX9a5xlWrmDK1yLR7L
iu516/oZJBQKWwRCJH8EVE34QHlgJ3DBG+1nGfHshocWoi0T683vQN16cDBy1tRtQ4JciWB3N9Ms
/s5bOi1QEjSuuykxxbTLrZWruVgNuB3yFCG9FrJvUNvQym5GNGyk0E5uSRcUTJUZLWx8V/hvSupm
F06rr8YL0gNE+TFmHWo5COsaDmePlMF36hbX3lpeLu+aGPQW+hVkiTinIcJubCqBC5ogdkc50VgE
B2kIBg+ozswKFfSg30fUKc/gFkil4O6qbwcoHOqWsaDggGlNao9W2hUVFTokoq1pUbFnsYxlDU5y
z8RYqFE/Mxv/Mb+ZgLqbVv1AyEauCQ71hrB6tlARPZuDSRJk2IfOU1okRbixWG3OdFYUjXTnnfA3
7jxkHynsDZxLolxQuQjas7AKOdIHj2/6JosFrMQBLvS3P3kpnxwhD3vWdsVP5WXjb5ZPU73HE8zV
xOdhEMXSQatm/OjyqTaEdxf4RIg793OWWXf17AByUSMwe3A8A3FmMU0rnGiCC6v9+pv+BnEzgorJ
0QRAnmkI4K0pagkyI4GopL8o1uTJ/HdGvvXKsKYE3lSWvZAplriFHwUdtf3GxnhzdXq8c8NQYp/p
zMCI4F/TcKahb3/YVmVcx3bq38fEzFZ1FscJIJu8f2SvjakpxGoCE9q2cnNbeF7JGznDw9n7vYw/
KQ8GMnpZz9HLGj4/R94kBNmZLc/DBkBXeBsERfBkeLXxMgSl+ojjcuFmBwX+TCAy3UweN8BVjTb2
n/DP4M0QFYk5NxXkWOcgRvAkTKULphYzTckvu3PTN+mZEnC2nTHPx/vVH5OCCEA49Ysl1/6JGCVw
Ykt/okmlvGzttuD3KKg6DlL31XPBB10RBux5R3AorkK2IvDRmH3SX9aMwG0KF+zCUgL7uj3jzz1y
oi4EQyGeM6IE4dKj9gss6QT9je5mrj31CGoel3vpOjAWlVchzUgWgha2weCSPj6rhAIUjmD7gF8O
0CNN29xQqHMO7wxYIXJTGaOXHAb4N3euYdjvol937bY0KB45l/0Ez8HAeEkyQ7kO1dwYZPeyOt8O
ROAQXE7YIDOElrwUyBVxFn7U7LnsLbt15AgT+KpX4NJEkpL3ifoHFU2KrMfx8rtpCD21Y4iFQVOJ
nvhJVVXilM298LctAIIBCfU0/ugDooU2bj9aHwP1qUEXNC9E/IJtac4EuVuA9QTLUkTdRoEFbHV8
GdlMyhD+9l5eyHVv+TdWVk3IduJNA1fHZ5IBozx5bcDPUDtG+gEGn5epQXWLS9uJxji2zZSuaQE+
Xyx3HHgFPctwhSilvnd04oW3Fk1gXW2Ac/fZno6wu8lQ6FYnDS8EFxhmjWKzUjfFppfpjHpHKb3s
26xHj+ImXkj4lEA4nfDxEc/nKoRWfsd3ZWe6TBHeTIZVpGHUKSfzZEx9uJlAG/gRZiky6wJCeg5k
c/n+xlegSDi0Yjvc2pWeXniCF2/voKB/AGjg5ceWFgpjThUTQd960tRIV/zpN0g2B1v9OM8cFf3y
5fa+d7YtH1CK6hL/zSPP6rXN7fYrwURCRq2bEuhkTtr7zfQY3UXvJhlad6qVeR9oe/ilgwlGOYW6
ehe1byEvlARHk1wQvnBrNQHSbr6nh3Ecmwd2HGZwE7aufOmdKkYIxjb7vkTi88ZcIyb3w8AUv+tU
B5ihWyOJ0NKt974xhRDLHWWh6/QIESTdlO7ia8GPCUw9ZY3ZEauNFXBqZg9nkZnI/Rgm7qeTm/ET
6fFtGlUBpqSbJSRKZo//ev4ZODOwegt3PqOGdnT0sWiLMrvHuznILex8qDpO0AX2MevRgW38NRSg
146sve0S1zn7LZ7fe3uxeSKGwpffNWF6I94ZJFcbrtQyiwCy4F8D+jlWL0aRNy+zYpeDcaGfnvHU
uOjcnICqofdoQo9jAGSKhwg7A5qjXF4JLuI4d/UoOBVGNgzM/SRZAb6nbCogpp/XwQWtztgE6cA2
MdCmr3pxkNA+k/ONOySornsrLj7gtduQ8XkIQQNnXjNGk/TDV7MSuH5BeAoioppk5IWbfKYk6PD/
zEsYukfCkoEwtF6avAqD4U40kC1CPnraMHLrssD9xa6htbYlpwEBrEgq1hjpMn/P4PNRYHY5LGxU
Ccg5G3spyJ8sl/EtROKRoC7zaupvk9HTJkG3DH1kqqH6eLGSr2DbGljOpvWU12Ef7/wh1XyYjK+i
we7UCyfmeGuPgUd2Eo0mhigO6G+n7IpPG+gbhQCcw+QwV7Q9O5egrzdi33HRDhhLYRjpbLjxFCGM
hL9j3NwBZGJ0YjRexp/H0hJak+nG8cljBMy0q2oMYnLnQiKHNZzkzXFqdS9KA0EMI4GYcNsaZxWi
n/xeTLlNbqqo7WPiFKPYu9ZY3SKprjqita0Y7L4bhy9BrqGPt52jwqhjeoX8vy/tcN/4cZeSU2ut
/LJgmMM9XVV8Tc16qCIvgaFxzivZvMWMWRVmdzv9NgVWvz1wEnTvE3m7zy47Vz603DN+xr2HgXjh
TWj2ktFfsgt0iQHdaQRaHJLDvrRwRnhKJHi9mihU4q0creIlGxsCfwn4Zl/UTWMVRMT3BS/jVChu
fc6HaV86VvHFspkhUo75wSD4pfSWa1MUHpQHz65/1vPsUCNlpqM+R+ni9esVBK8NJ6VI7pvRM8sT
aHH92/GG/pelyP8mnyVtB9Jt2cpsOkOTFopU17pzHeJHyBPVCPI9QITTVilBsITN1OKm5ZwwOBdx
ngQuyukrnuTu1STCQ0cu5crJgXvQc3i07hdERXhSSsXMbQ0/rF9zE87XNjbn8C73pfc4M+n5MhmF
MU/CDfyZdg2dEsEkWXgAcdAz4rAC+U3yQkP+EakctxMXhrPxOsc+stQu5Rk0eQh7a1DQCaWkSu0Z
3f4WYjE4nwajuhpgKeOo6kqkzxgRik9E6/nE89TUTPchsCHegn2GsVdkVNo6dzhmZ0rEMdJ9D22F
vg2aPRLopj82jh+cDcJ5fuUejl3OUXYHnJpQz3cV+EVrT4KGV0c1I3NFyRtb2WVmfmYTUB5k7+jO
+bLQsUF0p4jnKcaL0t8BJZx/TjAuaPUcMEf4lgaEYEzxV4MAy1pSSJCHPqfSdn/b9UJOfC676bZU
DnZMk2hWYJfZmhyisHU8Oimxp5vYXTrYg3M6MvJI+FqAKowzZPSsM+fNTKOdn9iyeXfa6UdMYdoZ
mXZoJos7vw2ZECDgW+wdtYMEXmRzb/KjpDqJSEcQz7qqkjgi+WiNp6Zm9C/SbzNvOwiSU099F3q3
QDHMe2v9blNiceFuVS8tRrIlHEH2SRUSSRSK3lVPZc/KCOqececYlY1yEcwvaZDFzBNdto0NTAeG
Iduz1ojDQ5qypkSxHMccTzVcvZ0kK4q8ACiY7LLCps0Pcc5M40rWHcPC3uZ6vCmYixrbhunbsq38
sX4HyGsYEb4sskBjms0H6hGj2VFuUn0F2JFfYAZ4K3HPi9eG2sd3Y/GkkCOBSaC81/g59S5Ey+lF
xBoDHpxjyQAkLhnt7BF9EEs6hJJ4uTwhMhhSkQ+ffH1QCD8wEB9hoVkGlh6akVfEfyW+hSB04tAT
0MwatGmDEyYvOvWR3vTGanD/EbdpBZxecibAtrJHpzzUrEDa7Sji8TIU0h9IMLCNO2YnBC1lpH4k
UWs6cRMJrOW/3aWtum3GSnDlENFX7+k8EaCCLm/h6WEEgNjYtvMzz21l7ID0cSkPC6fCXgZmfJeV
jntrNk7zObIMWKKJmU0QAdiQdHbxVLDzXSiFIqvMfRIeeeZiXCTspPYilsbMGTfHj14ZCzxhKi3W
UzxvHBL1HFpXcxQmBgxnCvaUMnTRZmksxpkyOACzMGZm+mwy0O6/MpNybC+dOeX7XSEEZ77DqxZ3
jQTteqDYZ0jfMPWsLqCZ2H4Cq0Ggjqy/cTEo0Zbtpe7aS0jYwyt3Zm+zEMCwE9WZb3Z7tvllfsRg
NdxZvrdqbPnV1aNZEDoKxcNnrpYkwfiGJIAp8sIaDKehXYYWCRA52P9tyS3t7jN2DuFuwQW3p9yf
rMg3ywqvRG30j6iWsp9dk2WMZUvGtRvSjDSneUa1Oniieqp6IW6QvMzJjZu4Uq7lbGrsO7YCgB6s
2i/wANXEYCGApnd3vGUosCb1ElNgLsqYw8h2xcbCKonnKa3wjgNBrN6NIOjMbTPYBkv0ZfTfW4nJ
g81BZvZYRxvCTwloI4iLVy7fxWiYROF07GdlYebfYm6KtylDVwfvthy+hDfI9hddDGKsfWpmnvve
cFpVCn8BA2QVNT2aTrxxYCJel9Ilk9YvJ0tGgiD5+cxsrBl2LWQg0kWCuuzoZVAUbIIJvxlrc7aJ
GyAZ4fiNpjnlcOtaBq94YZL4mVVE2tNT6fYDzxjnh4HlNdnYRHO4B52yl9nQa5JPqkS8eBFOIveY
GIQFMEkWWbgzW8RLO1ix7lNNjjoTr8UYTpMIoNx6Zl7+WFIYnlv0cE13CVn4OzuxWCqLSId2lqc5
sxz4BGnIYx/HVr5s3cUgq92wfJmem5Zd5Bb/apIyuwWru20NZRb7ohwc4yS1J+5Dir0KBFpHXjaT
MZDHqI29USWRnVBifQhB9OUPmRCpeGr8FO04wgIGp9TptqR9j0OoYioHJWkGPBvrmJrYzY1oYyau
41IxCWu7GlSmDAYwQKnjc614dWMsewtwbrqOmHx91nqYUFlUhdiD8jEwVCYu/mFVYG9kTJjiXCsN
0TQ2O8JlOPGXmn0yIUFBW288hiK8cTO2+A2Rcs16TGM6OPN2EdmFi6mnoyEriZF5zbJgI8lE/NVz
TT0Z6JHpCQ1nHiOY4dKNytn1Tm6s+2Bn9GpgvlgT57K1mPW2DHJN7AtOZ/XzpgBKysCD9K3u4tVt
qC+GR6pKpEUviVMZslycLZbcN8vcQxrOg9La1woSauQTRCEONiFeNuFzQ4IeOCV0mT4yZ/w+tHZ2
QIXo84evyTcvEoV2fkzJAyK71FKiZejM93I6qaL0v/DNii9L9ZqoDzQLhKGNgdH4N/QO2LxwWjJ4
EtIMAB0x4ydLsZhK+R3WwHAKyGwV4X+sAE4j81JU4RM7gV3vBukdIyZoXcxRILZbBvO6BORiOdQ/
ZtrXhiH50gVIqOtueoxtiHsngAy9e+A2N/191iIf2E24TtKoHzw2u6vNy75aiUMpvzDfMg8OG8X0
bmozV+xSN1DyzeZSrO8dQygDhxjSj4jRBVNAJ/PVf6Bv/j9iBf4kXv6XmIL/LxXM9h+EVSsK4X9y
BlYJ9v/47y911v/+9d8uWZ38aqo/C5n5D/8hZLb+hhZ5VbChSl41wyvL7B9CZiP8G9WfjcSZs1X4
NlC9/6Vk9s2/sWZFAI0yS6DPWrlrHY6RlU8g+L/Qwoeu8FcclPd/I2Re2Qh/EEh6rs+VEQSEAxHF
AZXrryk8SxU3brjir/f5U3UjN7fR8fJw2X6L7VH/G2Ukrfg/vRhMN3TM/OS8Ffxyf1bzLYSQLhYQ
pUjYwawIRqYcCveMoLpxU0tDGIe5KBkoYeVptoifrB8WDOR9aEj3VJpxsAYHJuF3XDTW99TVDSg6
PznN5RyQnRxkz2iI5G5Nu22flmWZELooeW8aoX/xZ9t9q7XC1iska1IcX3EcNd6MAGLqs5++lZOC
oSWmLBKR6ngbujVVJuZi9AYK2jpTYO4s5+Brw33SkNXFHVCrZt1U5ytiFDgwEwRnBJInkorMsarI
wzd7CI0aKZE9tjtkEgse1rgSvyXuNraKiZc0NKAG/bWYTQu2KvcxI9QutO2otWDBcIorCWNLEa92
MgJ3DB9tQQjNho3/NHG0VkGATbGrijMT45K3b0hIYay4xupKh+Ildr2s435WyZFB4cxLiKl6T5ul
vNNqHRzP9AbjsQ7Jsl5s4ry2MlyFaZWcQVuyG8sjvSTAucuK6+EARTPexTY416hGgXXNm7XCshgh
l9EUjz60chrHIhJkDv7ql3VTghNy9g5ybIL2PkU41J/m3ETm49aBoJg15vKJgGv/zrbllO2muilu
bNiiKzmOqgLxhDDYMmVuzR7Cy+S5FVy10bwshCWx6vm0+srHEyuYW+57rtw88joOWxbOtr3PS1PX
m75I5V3A7HV4XhrGahHbw1rtULOI7kR1ZX6a1jAf8PDSaXozXUZU40vSlzZvw/fUTYIiQrCsD+bS
zcmRNRxLeMj1ira96R9GLdlqwdTNnkUftMhabKP+0tLTv8bUV2/wkMwbF0XUUXlJcBmMgmTigWER
Ma6CGNVNavoEvpfSeC5EVz2KaVTDVs+kuDtVqi6MoXKY/mVgP8kSsFmsbALXesIJV15QUvxo2Hrf
tw2cVDQUujuG+cigvSNvDWvcMsYfXpVNX43i5olE2C0H8l/MeMPKtKLnnITPYBl7VRqxuKWlIdOc
zUpeHP3ccH4oaxAeXO0YfHTs0f7IPPBHsqErlrStDj6S1ENs41hx85AxKz20wFPUzkJNeYfZxp4x
05sLKipK92YzUOwnu7oqaTkHJ84/QgOP+CFFKbRv9aRv4EE692iZar3XXgq6qLUyHPAdtp4NjN8B
PDXjSUSbjVfeGBMu333NY/vpz8DBQDyMFKJ/ONP/ve4foSynLF4PSIymj1f1LxLkyip6k0Evs7V2
25jm0W+T43/wCqvwF78meYZilZT/Qczd4QRumYAyRKa+W4KjiaTp/+0V/nLwCjlop5K8QrUGoJrH
oO/+k1egYgt4rAhP+6vs3VqSjq8Lmq6BaALPPaq8/Tev8HeC0//W8ocrSg21qvDAnKFF8f6J8MSK
C2sCAwaAq+50kw7SfFq6KnzNEtewLmarsDoHrIdYZYT1Te1m8c6G3XljeYmntqHT5f5eTUP1ir/U
DSJENzOrf2s0q6MCV2IdYiZt09U06Ja2VllI+998lf6sKuc34NtjCUwB+B4IrwzW+/EPH7Ri6qZ8
FYAuX6yr2f8KRXFeK+wGIOa//sD/LCf/xyvB8Pcc0wX+zd/8+ZUMl/E/nba1sWf5HAOjv+DdI5G9
Wrb/yQs5wveZZ2HU/8sLLWUN174m/sMd/G2FctvRzY9M6Ld//TL//M6RjkOSFBhMPvt/eghBLDfh
bOEuN1E6MdNqorIO3wGHHgHy/pvX+rPnYH3vgtXV9Xdrl6D++ssDnwUgO8ysdjYktoOZ3hM7vZnk
wij+kgb7f/17/SUd6+8vxi+F7YqdD/9rrb/4H74SSGfQcNIpsKtiX+z/IGWFO0KQj6DCj2BlBZzD
6urAjf43LyzcPztV/v7S4Qo49V0bZ4X312+jdiVmTIKXN8r2hufAGnN/g2G1RLkfDsldrcXkRNhI
gl9wfMpz0tfLowPsEpDkpNytC5KpYb0xZ3d5gxgEpCtK/whoEVN0RizGm9RVeRhZn5F1wZUIrneQ
L4RG8G3x4PA/xzTc7/HSrQpzFL6bLqzoQ21PxdmWgNmBzVU1oGDOHF/PWzeR6GVyPCLXXLI2bsK1
a1W+Hj9LqWuSjxNbv/iSTHtSQSx/B38jfPSGSnePSR8gck2Ui3UEuaTpXJB8mp+9lNl9WUCjALQR
Kxau8JXPJmJJd+OAHXl0huQ390NCmAvrA4jmk5DsjGe60i17eetJE/dlX5gI2v6ZVZB6Uotum9Mk
vXY/S6P7RYJUf+/VaXNiBlofqwAcJXpa2KtpPqcNm7fRbg/j4Ds3jqu7kTuYDjNKg7AxN+HYGO62
9wMiHic0o5/5mmqwWYZFUnjO0G/v5KK6LZtMVd3gmRg/4nBoLuyxIdspZT4IpwvvrdZutg02oisW
drZ1I+VUlICnYhzsmc2dLQBE7MexN4cnUOSIp3JGV/bGL5DO3nRGl+hL4nejwUA/7iZmn/CYIIDb
KZlGVREE8xbQvH6CqIoyoMvCggh6cc45744ElMX7NGydBwpD8aRrzvCDlSBYrtKAqTN6d6AQSMJ8
K74arVB9VEEMvsqsqPWZD9Pedwp1IiGFI8jdhER6s4Xqghgxr581T83OYLAxsb3h+LgOUGgaJLhp
4F0hspeHhYHwD2kvILzEQBLU6OfAgZrZb9N7iocgUlBRwz1KQKYbPbKQm6Efsa8bBjDT3iGeyCZO
oHkc+tnEu4FIcbhUvJV3IiVJBwM2l0cNjn9+LvjurOKiXDGnT62qoFbB0ROK597NylUXs1wIT/BX
kZ6ej17X8F0mT7cJ98ncoICgQoSj1BM7cgbsDHTHU6MmkIcZsWmTu5l0+ddoOr5FDFrcG8fZE6V+
Am+Xf3QN85wLKJvghEeiZmoomtJHXEYCoV8AMLz2Tt2tGE7WeVsF0OAn7ulc9lt36ES8HbnVDy49
GanXeV861cZqA1gBrekP24b68hV05Dr+tDvNCsHp93jBxFPq4q7H54Za0jft/sMG7LB3jYEUilm3
95MpfMpnV37blnaPMPPtfYZb45i37fARKlPvvCTreLjg3+OrdEvRYsxRg8ZSH49HOPrGC5okAHm1
rlBa5cmQ/iLQPnyMYwI+GF/Vy2vrOIRWBxI9EPmxaKC9GK5ooEfv3NlyQTDGqbsH9NK/MfUJP+ZZ
WSQdTBghYFj19+OQ83MYeA9Z7ajqnPmtZXwQDO4woEZyvUONBiWzJhOPmao9JcbOB0ykI3QNw3go
lrK7usv8itI+/ajaqr5a2G++WKiz1mCjIpodrbACL1mlpj5Mhp0zqJNx9jJnbeJsqg6Ymgfnt92a
HOIZoSJm9a2ZJm8L6aA+G3E/+wcT2qp3MdmN2HdpgPB8ZzmEF6H2afvl6rmZycDZSOY1lX4iWdLI
WsaYrFymBzpMrW7a1Vbzoxo8uBFbZUJqyLZ9Jt0tLDJ8RgNH9D7OmYUhzbOnZ37ueuviRf0w82mU
70h3RTRULkcHOkxyZfoR/vmFeMTaPaYGxdimrfLxUCtLH+xYW+oQBHnzC/REOTOys9tzpVr2ibgT
lh0cmszdjGZnPKbM01hlizp7WeLKe6mHydvNeS3PQlppwlybsasK+/lHKB1/uSKPNSE+LdPwrFp8
FVGGouEeQnR6wIYCJm6wCBIbBHE6e79YpAP1Lw2dlzIEBVZPibyUbdIGx6bHIncCraPbXYFvCn1Z
tsxSP9H75cu5JGSn2SP8t937oHe7CnSh0mrvZvaQPfgmsRFmNZhnYFeN9RMynFVvw8xT7r2mfrwq
pvQPdGCLe7SUtuMj0kWSfkY7ubXc2n+s5WC70eLL2cbpFY+oBDPIcvVOzRNsXL/lc71lFzsTZFTO
U7gn+A/tzqRRJf7oC9D0B0a9RL+0Y3JsOlxJN6zoWbnShren2Taap0qOKPRqTbjWJfGYQyP9bhCM
JNoWu8nGYHdmLlgmkRsI/BRWn7AgH+IWAQkyMegmRKkQbZEjuCb4xAyXgqnsgkkiZ37xOAqeliOW
aNs/cje0R4/BS3XbMlo/ZIC9X6vERhCUM3TQkJvH/ohuvXpFzrm8LRwAwT4hMWbfGSFyf07b8aRK
3+IpWcM8NhChrUNitsM9ToAxuAI8Ydni4tyx9gWUbYUbTTiPbr/UvLOTPkiIWh9Jn7WM7uc4e3JA
TdMSxADmcpucUWSG7EepKg5BtRojoFRSjrBlB3ripR4nWID48pAuC8K6cgkc3EOjRXyZ8DUubKuJ
60e3cQO5w31lPlWpZxD2KvjckeG0Irj1kDM/Aqji7IFC4r4safrIMW3l6NTGQR1VPA35W1EkQt9W
Bgw0jAnqVkkDM2CWdCZjIqb3AxpWuqg9DmKGBH2N+J6Gl7VKrszQZyyTG1E859N5NIsyahZKKxTy
5CQaU1ny3CHGZ6bTkZCJTiuDHGgV2AYhJtX9p2Eghqs0M2UGVdI8uoBViisbW8hMWegYxdZqc4t5
tEoEgh1GxzMjG8vr4KLE8LPAuJSWq/MfurcyrrG2FOGtby15dWkntLhRiNcQSxkCSPSCJn8EGXLe
2yJM5hBh0jeHEdJBwVnbFgQ44MvwTgkrrvrcFQVJckr3bImrrkgeLXD1WFMZBuGEgg24rYw62cNr
XaigJIQQmCDjk+l5kZVlJOwkWEkAJydbnThHZXrpbeouxSHW8I5ZWKgotpDLJDz9LOMHyKElrKUj
AhVnV4Zeu4Af8MNrQbRB902+IArqESqgRkFw6ErsFdy1RQ7bM8YB9jBWWhW7eAQhekR129+mojbf
yYGRBQfJIHfGMs6XCtojesYeQEzENHea99onFfNNMz9JyU+q7G7TNbN1tXvk9hBR3PFq4la0bwTx
r8i5B1F+5lyuFAYrcq8mMQEJUKH9yzRq/z6Pl+p+moMmxDk0JijHzVpu7W4ROVeaH7zHCaye1JHL
DmWCppgwzHdjcsOQeEfRPUyOXSMkIXMUNb0VMnQI82ZHMl7Fei1PQ3sfxsTApXO6TCf4+dWwR5g4
1Wd2YvFnZSMctyq7Nt7ppYaFnYScjaegTsOAmROpVmxQ0vmjz+Ni/mUHdaw+rbaxsPEFlTGwBc7a
6gm5LUdIrySqKPT61FqMcbd4oS1yHzMpdrbTzKyhRpYek905z8Nc0SegdpvPBOzFJ8PKmmpDFrQR
XrkxxghDcIK9xlXqu3ZRBYdMNjdTXpzmorgMLNZI1HLcHZistNvOS2ucgNAUiNTT5JiLPL6bMrN8
lt2+p5TvmAzhs0GTjobP6au7xeuZVFuFwAZMHbksW2dJYtqNYgke2I4qZ6OXDj2/yusdXYZ3O5gz
PZRbDd9l5pUvPHLhIZBFeOmEtPdG2BnfFpZevuVmM5+0KWJ9hmmv1ogN6VA1znXy5WO8Oahlkahz
ncKZkO+GsR01ZAXCVHdac28t2TwBNcq98YckqpouTCBuLaaebDTP6FjFLl27Jce0uHZkiYY7dgK1
FfWqsQ9xO8XLKVuWOTmVRupmkdVV5qHStUItUxJxdTJ8DSK4zVVSX8OS6CbEOq18y1oWvPg+Wc1j
+iGg9oqjR1+a1HbmE8dieqKpAlUJzNdEZ4Fg64vbIK+jYqnwNRJLZZ8TtfZdCOZ41bpP9345Bsc8
6cF4mRJJPAmKqX7EN4PDAFkeyQ15qT5VQPQSTBMPeW0hUGULhOa2KuLmOhiZfjPHfmTnXE96sGFZ
+T3HZtJPAfQvAG/Xhil6cO5jmVfPfR0yngQjNgQ7/CvFGxLFtoioRcbHaSydB2OKu59hB5BvxwZw
gcRn9pfRK92PqQIlHiVuZdY3i9YmvLysb1MyWUzb55p0M2SXgzFfjDEhZlK55nRbBH197Nyx1Wtv
Aq8P3K63yeTYfiF0Gu7Ib6u7E1PH4hORAJaRMV71jULulxklIpq7dHn3LOpzlJotxgMnQ3tCXlmO
cd+yIYtx7ZbRyIy+3KBcRwHZc//0sK3gyBt+2259LPFcAV0gr06utX/KxUrJ6jxqBoFwYAbrv0er
MO6zYuz3BGOUj9Kakp1pqgCwJtm1BHWbIcLvNPmZM117lqQD8XDFoP8Uau+Hpu3MHy209896MYs7
dGrGrpz8DnEWaL93u5UBAzpLXUJSr29TBBXlFqXx6vhJ9fgqfJl9l03JItaexHQQbjrf+uNMX977
LTt6rES4sP2sv5sb1wbY51vdS+N685ntdrZdrNAmaSPzCCYoXdePKu1/4Sgybgpm60ixErN+oCRt
3ofRIu0i45ffVAsS5Mh14mTgmEgkroDeo9NkKYQAziNozB+n7lpkRXnlG22tacP5nh9dPTh2Yz1r
t3yKa8oEj+nGJneICOe7UVrddjLV8s1BA4FAaKzPsZ/qExt2MnGKpa5fu3aApsif5t4WhGUiDGkR
BNHJOl+hGRQ73armREgCsETsvBpsY0svEgdknK2SnmMzSWZUxtQhAXA6gyujRHBNlKKbStDV5FNt
FefBD2LOxN6mk3zzyc9tTnZnIK9AkFifM1uGWzQmCJ7HxC8ejCyc3o02qR59ZSWRR4jcpWRZc9Vt
jFTesQLrtgn96jjOTvHYxqz4TRZKUU1W0l3fZeLoFwIJQ0jzvuno96qt3/v65zDgvUGA1PnHHAoZ
Yx1LecMe+VcR7KSJHdPhQjE2mihBOhFVxy/kvIaHBYnV1kd6x/YPVpevbFi9xKccE5YEp3ZCOYb4
3Om3tR67czW70zOMv/whtSw2LNqbAE9kWYXuoPKMZTsyh38aSu0fMBwSLz75Y0XIOALVY2PHTCww
HEQqHjp/0wyW3oNd5+IJ5oawT/7xWGyrFO6325o45PUsctp0OCWg+MjyfMBwDt41Vu0VQ9V/kXZe
S25jWZt9oUEEvLkFQJdkeifpBpGSUvDe4+lnQR0zzQQ5ZOifCrVU1aXSwfH77P2ZxjULyofQwMON
1nOuadJYKDYlB/6j2krTt2SM5HgTc36MtqQl/lopRsvtGQgTdTK5O2SSBTSsayrtE/vRHPXTIvsB
CQFIqRk9ebWkdLfF1GruHDy/YvtiPONCm7aErUYb/5pMq3gfK0Ht1jgti6DctIHtMxQdUGVpyAtw
BWbCz1Mq3EuTrlP0m3ODxAGDKW6gRxmQ9qNGHA8ZNs4feahiT12RF3UrgKfaGjGNCnBWlaA3Mcai
hX1HiZVdUHkxvPoZHAtt+1fn6Ug3q/qDinRS6dQFLyngEH13aDu2jiEA4ejYUw91ppmf+khmakxl
aDSNHEzfrMxTv3n12D+RBOMtaUGt3pvsLol0Zd1ibQhMEnJZK1OMg7IOIhmDvmfPmiL030NjZUmZ
F64L6tK4oycsghXUcGCnphGUGhwIyThowD0Sx1Qq/1GvRkRYCyrxRL+sPPgj9tA9exBHijfhQCEv
SjeiVIi7OqfIv45jHmr1QUyKcGWlwu9mbD1AvLzHP7FTFaSVgKGOk0l9sNaAYO77Ch9UsOWmGGx7
5CQ+DDWFDWrkqlu2eYibcSPRdF8rMFAEsasecY6U7gckSFBaxqsGmdfeFVM42fCJGu8OJT8LwH+p
yqIjotel4e5Rv+RF+2GYVQdyXx6fVKgfhwkRH05ZIMzVjbYJHmOWH75PTQJDTSUe3xgV8t5TmCHm
IzbpwGkLlPyWnPxIeJjzaIJbHOxQzoEZjweZ/sbbENCRmUHjRKS72/q4RvzGY9YEMWyZqdsVLA1b
QlLTNclOAf8Hg0j6JIauQhz8M8l15qHSeTqu4kYBWRWYOYh66A6TdJuZeWZtK/x0UfssBsCVhJ3l
bdCbnL6EbIj5R9OYvVpImaPzBPrhfgg6K7erVuHgQI8E0iOmsJ1xpygJttVdgzUqHhlxCehA63/K
LbbJuFkZ7U4OktrC0D5qPuCG61i/dfGHoKgYYkPXkG48TJTFNY+Hsd+EpXXPtnxEWUAHigUwT0N7
wttZVauCZK3DJMNLhEfCGqyxclvEUHJtH9Q0MF+/Qh24U52qrimCJ1bqvVc8ebDybs0eYhdT9qaT
hDWoFEW1gp88xWKvi9SdnvL9a7EHIukiLUvYpHQypr5h4PXwr/ErEbYKKmG3GKCYv0lofuZy+ugF
MTr99WDK96MG4Xw9UYpPVj66+M/QztpNCFAK7H88oktQewSepoDcR2bkVJzhf1rpYYwQM2ArBP4E
Zg/ChevDJPvwC8Cy2Fq3w5sK3K+0PRMbeknJEOiAyyahRgVTG+cIkHidY4LQTFdqqrczTr3Fljvx
kZQA1o9IBizzlPokMrud94LVQtW4RggDY02B2RvBe4oeUugWeqU1zOt6E2dQ5YSwkRXbSv3R2uL2
Ow13gYRpou1X2lBSURjDXxLJ8c6JhTQ8RCpUUxcy6WhslXGMhA04FaQXgDdDYCNy0l3LT9oNKthT
/IhEmflS6KnYwZiI+0NrtHyHUfhivLP6GKBxhXYevotpAPn6ATlC/OLI2bek/hky9Fbrsv9Ig7qX
YUaX5UdHmm76jZdRjhY1ce8O+3F52GYABmDzFLL8KEHNRswmzqQXYY52t76qSPXWylE4bposW8E6
S++h4dXPrRRr5M1LUfqcQiVYDxnOExAlM+SfEVWC4y8CQTzgOoqxhFLpZKCxiiY2CW/VrvGmTSL4
1SPk+xZNXy3iGYVY6X3jieEDYV1/lyk1xEZDGhCmgY/I79IH73c2thjjCpEWKw61Wh+WRBYhiSDm
aa/uFRiE6OXW3lummKKbemD5DsBmwNjCbJKnpxY0auOELOK3dAKiCP8uEAgNJD99q9oxHrEZbBOk
kKG3s4B88qd2K/jRG7SpmrcG2Xz4e4nnTjru7X6DJBdefdBys8SkApQPHzSGhDWgnxJAolC9JiDd
qaxxY32qaRQ9wOU13dn2oNkgPGeCY9WhnaVmHaRIHE7FM37FuAAnsyX5IdRaC39PXq4A8lv0VAMU
YvsNqhsj6GcYnHB7p8LsbL+xku2QxWBf8sEIdlkao0hRIXW1gctafk+1Ubv1WgGZfuCtz6KCvn8Z
JV1ie59WUQiPKcZ668j6HRrYqmvwgSh0kjkYCEARVM/EHHpGLImftdRbpdMNIJwx8/UiZR8jVfOO
jnJRrcI24WkmVqxnasrWK1nB+y5IXrAlj2Fj6QFi53huF8xiDoKkGVoeGkW0T4Ox2da5bgBTwc1i
P2YkQg6ip1r+WrXGsrpBcKYpdm2EfzDM6bS/U5sy61YZKF/4217cyXYlT4K/FwEp5as0m+CQeB4J
PmYc4i/V9Di5FzNwKUVGYcgF0xJ4fGTgk6AfqVqBKKmKrUjN8KmcL12/MVl5ulXElWOyu39Q6JMi
xGDlaib3wzUKK5S+eeFP8guG29k9jGwiwZi8I0PF6209kBuNN4BFuRcyqEpQe0Okjm8kqTO+SbEc
7hHNr8d7yNktsgODUgLfD6Qb9A360E37HJp/TD3iJ1aJeHlXFbDu96KgZmEj8xWEm6pQuGyr0MhX
neD1lOrI2jwWfTftAwsT68eM8hw9MxEse5AazXzEz7PJbpJohPqSZobwOtWFeC/6/lTaYkraSMME
XES6ZBJ51Mm6TKBj6cNtWkzGu4ImNfRHodHRfs8S/cBa8tbEUeLaGoGP3gyNpP4k4mSEcDYtqi21
rldYdagN4AmCMECd1sa0kVPTbNzI9yP5pSQUQ8NGkSRUPwGo0R4m4Q6FIx/pOVE3R1s3BY7rRO+E
t1mEB4UWrlTYLMn4k4mTblEtiuIfMd1GFDCUhWeKognFlS4OYGUIhvLcNyZqkqi0124MuTzBX7zq
o7n21O0avFPj7eQXRbXxa216ieBpJ8Dth+G1GZXQRf5MOYykqx+pokc/MLCuttB80mpnQFiNt0GV
gQIbNHkFdpAcJZaTeCCqSR09Z9IId7wvQP5Cse2tZyS41OY2aYQ+eWpyz/Ad+D0Tb+MOoP8aCAMU
igQ+K4nEzE9EohFD/yMAekl2+GvDmU9TzkdHsZJ6B8uozn8WFHHGV5wEpeCp9tIY4owFd9FBM4GU
PoIZ/WvXwe5yvSHMXut+sIiR4QjNUkOKICDdTdp8PXWWEDw23iydFoZx/V3x/XQHJz/YqhAFkV6J
kuktrBUV3OMQPwdaQV4JZLUnMHc64GTyHGJpR2U4VFAT+0I8ND0487sYUSvxKQhGVnjE2sK9gSt7
l6YjproRVWbepAGjj1qe3H4AF23upLjHlUCBcP8YwhJG76ts0gfEHetnhWe/ausQUcIbr9GxVvCl
oT30spyhQJX733UCodruBo9cI7wwhQdOPX6UCFcbTuvXYef4FZeLA1+mGfbC5IetI6n+UEPiacMH
xU8UTIvgL+bvcOv6uwTyBq9xP07eMxEEgi1KdfPSaDqiMLqhUAbWC4Fkf5jfmFNZBdhgCnJqWwqu
fvY48YZw0jKGok0gnB5I6CWPfLsguaoqNeqveGyrfZdp1YOkE5jIagk8vxyD21yDG6xQcnchXHc3
OmkTjLA0Kgf6jJAf4UXCIkVKGkIDoHm4JcbwBOScyqchVvJjlLXyb1UsrMANQqWDJACo83tIDEju
cwQXAWutMbY1+2VXaVF7oOZm/JCK1twrpqqRVq9wlEAYw4s3PRoLKQ/BEMK8GomPXS53GznU8UxK
w1F9RTiSE7ZrOZCMpsSiqOVNTNUyraWt3Ko8ssLMajCKRrhlhQjR9IcrSwK4WlSmi8BZ8lG3VXUL
tDB4yIcYVCHLKoNXR/4vdzMBJKSdAZhtn0q5lB9qaGzrMO2GO9ES5W9S1UgHGNDaqiz4o0qq9x6c
m1pLV8hlZG4iY0yPBtfIKlFhf3e9iJ+S0gmReUPpZ3gnU5StiZxR/MFjGm6/Evi3hlYYb2I7S9pU
cntX9K21DcHujy52zzXvFckngU9hLCMmpfD/m73krbqith6iqiVTlXh8kK8raz+VxHslbIFQIrZm
uinHyXsrEtyLLM0VmEZzgF4YyOkfjFkTZqIH63jjm3IduF7CebwlSAcBG/RoECW9lz5HUt3/ULLQ
x59F72uiet+qlIcAg9t6C44vu0H3Sd8OFnEuSmFDzooWhfRpBN9AOTMqo09R9qbvcq1RGRGptFVY
L3OMlJPYiLcBFUDGQk0Lb9crLYhb5LeUT4VtiDMkmkuu0kRI/2VCnDz5vknWASCL9NSTwySSIus2
O6p22ToQKHtaKaxYxw8V8zXF0Etb6V1rlKs6CgG5dWnauincl2znWb4QuGlrFMKaiAIxmIQa4TZL
/Cl5GcMJFRIh7Q8ycR0E3JhTbp1zpe3B/bXSJpnS7EEzCXJGT1KgV2YSUltMrUfcMk/c2qsJqu/J
c5r+j24WAxB4Z87FLaoIrp92/m0b1oCllTFrujc9J8xCabFGsaIUtGHXypNK1tkkkcYWL3lEoqjv
GhyT6ATU2DkGlHQxi+9W+lhsOC/wjhqMOESXu0HIrs0oyzMVe8jh0yvVdr++Q3zAi8gfKv6W+qf/
Uggh+6pvoztf0klSA9TzQZQQp0drIxN4wvKoZ19MDFjrCETP7jAJcNzGIah+VR3aEqg0Nt0PDRop
ApZlkD5AfbUGN6a+hWETjpMrk6pE9gQHnOLlmKV7/JaNO54w+n3bDNUjPnJw8mUxo2LRwXe2PBiv
ntnEnTO1hTXH9Im6jvJaNVaBrKXbFu0gHakGUXyicEbit+TPQtlTU73dyGXT3TS63t73ZQe+EaE3
VN8qbdaqRIoHLA3WFzHSMGqbPyiRKt8OmRAoe7B1+bBT9JAUl1mJ+YPQZDHFnY6tQqU/5K1RVvd+
pWrsjT7bRMQ3e8kLpg+vivvnCpIUFXiEKA/oTU71qoBWisijQYC1LixAngj+J92OzLX8phN5vwM5
R+/B0xTKDirKsm3uITXLtvPyh6EY4pWqxZ1JiDaqN30cVtY70rPVAXYphOeAaVHWlZqWqVM1AsJQ
RhtR9RKT+D6Csu+tCRMk9Kz6rNapmZrIVVGFCMZnkARJ9Y2wB/68kJbBFp3f+E8tiqawgZvXBQ88
5U3UcYlnXKVO9NQRO9Uy7ErNzXQ1l3GRk9bNgSw9MJwnjoEY5JKYc3+gfbuppkZ+NSTYWB6JrRUj
Ln4H2gd5EduKZpBdXjIE/NzcPY/YSSMdQc004VhOu8ijPlRT07VyyjXoPwk6qXUCgJhE3yEKZfUA
W6CMIDb5xasCxetNVUTDjQ05+I3mq1VtK3Uo4Ne2WErwWpTITPHFQ4A/Wj28Y+YWQi6y9EpcceJa
ALG4DBEpMCvztz9OcrzL8HrRbkEnVtmKAH6IHa3IpdsRPhpwAbMfvzWZGv0Mh0z5KBF0Q4Ivzswf
AcgmRK9KyKpU833zd0D5wuKIp/5CCrU3SkcAU83RhTLorg6i9D5qUKtZSeAycFgxxmLawp6wHklh
AgORfTN87tJKLO5iD/lZtiGaL4gA9EV3n0IPvgmkbvglcq9+ohoZoAAWy5w7Oe6ArPPIHL7JhaQ+
j6Ugoeta4Ye1ncMzg2ohqSXM3QEpQG7MpOgAFg0lBC81JeTdZKv5VvGa3EdDEMPYq2fh8JaDGgGd
jmIyRAt5Pql9/DGh5PsWui9q6ccOvGotXk2TR+47RsvqTWkH9Sd01m6Er40mmxNwtTY3qOLgsUXt
fHhsYqHNN/+rGaaszaqOIzyMlRzZVrX7Y7a1AtuPDPRT3GbmRkLq8zAOfv8hR01JDlYUv19Gh57C
h/HSNcB9SDpRlDjbMhyjUvNe6uqgHRGzrJ/GUL5N2biWMV2RoT4DtKUWKZoUQjGTUtWFv4FYRJ4w
NhHVeEzSROEptOB35nfUcgv1inb5GayrhT6KBcZeQwjRXHQIfFaBsRwZ3SngxSZ6L3HuPf7zmFmG
iGi+odAfcUlu0pRCGNqYJpTisTBeMsxsrCtg61MUtCnOet3gyzT4X3/JXMdgYTjXHdlqlaJ075Zo
jYbxRgQmizT2FXiwyQR/wdrrpoi3Bre5ZZiSNpPWjhdAVmLrjAETWBLkCiPSen0IFd7EG/JXat6E
mKhcHjxpnutlg9CasNY1QZHrMxXuuMEcLmwFzla162RyOpKHonSTVZsQwnR46/urjnKvfgV8fbrK
Z9gzGDZZQ+ZdXGLXZZ+ipgU2DtuzJ0jL2y5r1phBX+7ZX7j4155ZIhlwnemSZqffhWw+Chg5QBJi
6MLtHSx1N507uIKN+oMdrnKHINO1HPKOTul2TrPCO82VHAbdJlXiIGZpeyvDRYPhCkPgdEfwWRJp
ANDfhq4ul2thJuis63yWZN0P7VtjXnEoUOSTGaUBRlaW8TZGgX4xo9gOk6U2oe2Uq7nfndu5siM7
5IJsBB3+b7/hrzlUSB3wMe5/eg3W0vFdjHlc0ymu7CBpHu0vszGD7eH0GH99Bf7yKo/XmdQXCSxr
CdW4cYe3sOS7VDxRrtSf67V0522FdK/bLTPwGtjPv68N+l//jEvNz/vuaAd3YtTlSAwSRgU2HDf5
Ecm0bPfjPnfQhiSjiurOzlsX219AWWz03O270f7T25iBXpl+aWYxfP0SU+KggpACgF3npP/6JTVp
d2OoUMNS69YpJRGxpfcIkc9qDBA+QFpJKJAb7z7k+q0mn0JKehdGxhWvk5NjBnIKTB7uGFk3JXS4
vn6ElKewASxUg0dFu8+D2fKgeRojvXZ6QXqQS8Smm/Tu8ob8S6lY9Jw9L8JKFDU8SPTFhtQTC8hu
IFFbiXD5K9+LniCyVvvHWsgPYyav2l6/o447qzZhvAr562EwFadWsNcrp23t+7eIdD1d+aoz88FX
KRp3CIMB7eTrUFT1LJ8P+wu5uZ95oe5FQnctUnFGyW9NvUUbFfnKrH215OQeoT5KS8pPWZWucF/O
TgjWSZhecC3L5mJCDMS/Rn8Aal2mIHU17GwRMOtLbMpMaRuTuQM09utyz0+igHkNHDW52BKo9IL7
yGiyYuFrJMpQeeip0bZVj6f1lSP/5NRbNLaYe8TWAMb3NNYBqiLOo/5t8Aq93KOTe4VG2FmGhgKJ
IjOZX6cSHO0YtRm2oOhzIVyHWXAMNpsnxOVmTqIBA/a3AQGc8xvXJn2xg31DaBqhUTwee+bDmIl/
dFMjpZbWr0jZ5G+XGzsZOBOLesUilWIY4APF+bQ/OrhkrepqLYqxcs+/K+oeX5J///OJnFj+DBsn
wmL5FxbQUj8HszZO+c+GlMbUG1e6cDJedOG4ibmLR10QIqEDz0ITIpAqnqJ21BuO0boNQInLnTld
AJYqEtgSPemqTsj5taUiVTDA1AyEnkNxI/Eg8ZXujS1/Jag93aw0g5eZKM9CRZIxd/ioQ3njy10z
WZ5tSG8NyofgUXDGLWEAtN+MQnMud+p0nxKsSxDV4MYxjMuAoccwtrFKn5Q1rdpq2CJh1K3iIX2M
MW7ssulKeyfTZdCerLJ/JJFfl0dRiKhYGkuyh0fhTwzK75KhecK80lYzf3+5ZyctwYVjA9Epi0G0
9MUJhGAJdINIRx6wNh75nXj7dujvlIh/uwGesJdbO4lAiIhkZAkJ4tF2gAb6ddbEaqiQ0JuTCK1T
q8+S9qeHa5WJVNiNVdp9y7p+dbnFk+U4t6gaLBELJQlteR61qH3FvkiLmCUjJocUgfbpIdP5z63w
hENRQuHcgw+66Bep3FFGwxIgx3A3FN+1yiPvdSVeODNTtGEyV8iL8xZanBIUiwsTOj4PH+FgkihT
qxsjece4+XJXpPk0+xIi8CRQiRCpVlqI0GqLl2nXKKOJBwNvuVqQDvD9G7c0ymGXDEqE9Jv2B3U2
dM598rlFl20xSKH+SYV0hVTRcGV1nuw7k+eqTj1iPnUJ1hfHVl+XiTUYkoY3q9oDzgHTYqaq8qKo
XbIjwUSyT22zK9E7++t0CGAwzlRu0Oms08VQl6AhOwWJHdt13b3r3rr7W/5uPf9Yr+31bmfb/HK7
Xq/5O3tnbxp7t9nYTxt++j9/6dBPftpP9oZ/vePXJ34fv3c1/3t+cuYfDn+580+OY7vO46O75cd+
S1vu/BP/c/gx/5b5t87/4P7evz2+7X/vC7fgn/Z7fvzez/8J37m/sltPV5yiioitaAaaJCZyLF93
q9qSOqasCsKnsey4+iWL09qLD57+cnnJnc6yoio6ewf2MbDlJWHbH7VyqhpQw7i/2B0C7U2oIcYb
4lniFNafy42d6xSbVBV11VBpd9GpVEG9U7LIPMZJ8QBRfAe/GpBxf+hkYXu5qdNlpKgcqbJIx3Qi
iLnfR3dUjDR6N/mZYadJ7KK4Xpe4ntdU5eR6lTW/QCBcbu/0rFM04hx0GnRq1mycr+0hsqwUShTg
BdCp1V700sQFopDfDFhOXTlWTw9ymrKQQkahWdcIYb82Nas9qxjmQEvszHgnUWywww4n62HUcwyT
xFDHGXTs9sBw3gxQOFfO279D9/WQAss3hxkc6ngb/rV4Oxpa3OczcUgQy8WExP7xn1e1cg9oyh5X
fMqmW8NDdVPns1/DL1BW3jOstk2/x5TIfitc0f7z23QwXXfHG+HKrpnPpOWnKTy0SXnMe0aeZ+no
0zBv4XVZ56bdKrhXy6gCKNdirNMmFI2NMt8GhqyebJihG1Hn9loUPjs8PARoweUV78HTnBTPseMm
FmupkMwWQ5GOtRtK2TbvhNHVxrzdVQBsnXIE56JI2e8Y9ykHO6Z7pRVL5/JqPrNR54OH1yrSTLyP
F1+QJp4XqB1fgEw2GszYXOd6TpQ3fkvw+/r3tkBsIQNFPpan+OI5ASNjpGzC0yhpEBwWbkTrNk2J
tur/z3bmu/dobWBrBSdcoh0QBm4v3aLDi16y6ZTJlWDh3AqxJFlTcI/k+hQXYV3p4W3fSqBeylx6
LAv/V2RcW+dnThuIzYQ7EimUeal/7UsfxGCKE1IJWI0Vdq10jiYPeLZq5ZXNLs2j/3VHMTFHLS1W
woCEgBnkjFqrwnAMHyYWXvDZCCqIcVyFKnLC7UcNzl8XrjV95ginaY37j0IAf7PoJG4cYwOEkWNF
egn9e6AWqrgt64de3ogAGdTwkHc34rAp4ARXT0F1AFjVWmsMeKf84/Ia/Zt3Ph2G/37LYhjUqAmR
vmIY+JYx3/jNXS7+8NCEUbQDhG9d24QDth97L+oApKz0eD2OV0KjM8uKyFCXQfSS3lSWEYHU6Uqu
VwxHUYkS1bWC+xq82uWOntn4uqRyYSICR4pumRhrAeSjPUG9DK7hHznX1nAlPiEpr0rscP65qVlK
TuGYkXn7qPLXNVz6fakWsYLhmVG9d+H4WNTaHmztL1yUrh3ap/uFFwKScxR7uBWMZV0Jy6KyREOJ
VawIm7I0fymxjKqD9f1fu0QzPIhlkZqPJP0N74+OmBE5/2LEydk2mu4QoDgJBWgV5uOK3MOVbOK5
W3h+6c/1EtJl/1FZOWrLUpFzLrqA5BzpBPOxoMK682VF6N8RQC6j9aweW62oRJrvqtIMEeCKidtK
CON+dKh4YFMo9PpbggiGcetVRf+J0p01HaB5wT0yAEKkbp5qPHaaieLtGuRC8mfEGA2sxxRqbzKk
9AexSqwblsyAX1zXdy9FUEEZHBQ9I79bZMlGVaIBEGAQVq+GPvkvqPRH3ykcN7soG9pPz4iaHfyw
Ifrnw34ue/w3EFjs12bq+h4ioQn/F7eGNEYtP8rFfjshH7Gqc3F4uTzzZw4IqtyyRGBGnsqgSvZ1
NefIL8etmVnox2P0oBQ3RRxjr4l3Cbog8DD24KpeENl4UpELNwO4SXm2z6HmG7BeJDl6vPw9p2G9
TsERIQGs7MmaaItL1aqmKAlnCVYpU59U1YelXKFHUG+jKfhmTtKV6Pf0bKLfkHwoavFuY0l+7b0f
F7ogtyiLl3roHaLawDy0ma4s+ZNNTF1nfqjMvsgGke+iT+XQZG2koInHk8iV2psJbVnDHP915Sxa
WRxLIxJZUxfRSjfCNZqtHtAmGamaGeKVA3DZH7Lk87PLkiUSQPrJodSlUWWZiGcjaPsApTcuH9tr
TZyUnf62gX7c/Cyh/rysp4LLE4pOrIFy/xiQS7JLovM1uf2tvzEs6l/TatW7wAqc1L125p5vm4Md
NzQVnc9lYsaEMImFXJM4MXhge3jO1pYTOP2qZgIdyN6u9TnpznTrrwdcWPbXal4nW/Jv3//bvrF4
J4lRWCgqTGSndbxHY6dj6uXgHefkm361m5yeaNN5vrztpOW+W7a5WKMhosptoDLeQW5Hu9COb4xv
aGr9jJ3yF2Ty3g1WgHLei9urdbV5XR5HKKRogCmRJSVnggyevnjwFhSS8cQFBJKH71gUiOGu7LaD
v9FM384FqPkxkvkY0Ys2FJbLvV4GDcumF2df0QxSEyoz/sQYdoO06hHBGrqnqbmyNU9qh8uG5pfx
0Z3XhBiXZRMNQSD+Xa2nb+mNulNuK7Q3V4gEwYTbXu6ZPK+RC6O6XENRU4OAFmkROW71R74dXJB7
t/5TtwUEezs4kgP19FFch68Iths3xZWRPbOevszq8nGURRK4b532g51wbz37b8mufIvc+GC+YCY8
bSElARh8ke+ma+H36en0teXFOSgl2Kc0UgAhHSUDPX7HwmbdCFf6t0xlLCbUWCSEKi/so1lK1IFm
a2ctyhRy8VRbMNEa8c2XGjutervurSvP25NS7LLd+T47WkgD/Yq9ecWKG9Qvoi1y8E74idkaElBI
XrnDjbw315arvFxeT2cHFZNptinSd3h7f2236Gs0SVUG1cPeUI42Vf7maVfG9OxuBA1EXQGYibU8
duXSxyRwbqO09G7ba9ZnPEn3jTDCcjGk9f+gQ/9tbLk/OkuJCbxpLFA+NXE1IWTrq1c6dJIP+Ttb
R40sDlUj0DQCAxrBHdFT3U4/RAYcoBTwpXyDINVU/JKFb5c7dmUUjcXyD6LJQvaANq1QztwqiW41
5NVt3GuFVa7I3ZWj7ezCOOriYmGgDZgNRh6xIJXHwHtAAKPNr6SVrjWxWPMQg4LJ8EOmyvxpUmGY
ECO7pih7fmPNNUhEJaH1LSuQ2qRqak+91tGsW1whpvIWLFfD7a/gH7XTwhcDMT8fPwaMz7V7NXFJ
9MvNlUDxJGnxd8EcfcU8uUfb28ogshs9XzFUOxEwIeG2XK0M7LSGe4TI4Bm4erCyumvh1tlFc9Su
8bXdAKcbqYCU5IzRszw7222nInTRZ768Ns9uCJqhqka8gbjrPNVH/aunNtLg4GHbgSsqrneiDY1k
63m5C2F1sIMxdaBnukKt3ATVw+XG52WyvBHRCuaJM2uUGn+11o/aRgk31BUxZxn5450ilLCfvCvH
8zxMJ02QX+UNPcPyrMU1X4aeNvIkwjWqNG9UkmcJfiL9oPzQc2PnX7vjz66WOZ37n+bAOX4dzQGR
vHyUY7TGcTU1PotBcn2qv/VTYcJVz+D257j79TsCxstDeW65HDe8ONf0UKxH2afhbPZKV/SdH1Zr
Q0bjzL+WbDmpLM5bgrI2AAcJZbST8DBp66HNQtqCuu2TOMISup2g16C6gqq2Vgyr+f+vauUONaot
i8+dzCt50fMDffQNizgRfcUmS3q+QTAi76UyhH6f6hB3qZN0TiYWKJsI/rQBcTTeQFCu7tOh2jSm
2V/JpP0/BmMuokgK78hlmQBT8VTSFD5E5PHtNW7XQi78JTTrWEMdzs51INYMEqbTw7UT8uyca+KM
ADPQvFq+lGXMxtNeLxmD8IeJ+Iby20Kh5hpm4txZT8HdUogxSJwui6iRAMcvL1ATgkh00+r5NkAZ
ph9/Xl6/0rmzQJ9BEqS8OAqWZ4GB6ISEKRSBf8cRO3jmG9RSHJIalGS9NpFfPUVZRw0eTvjX/xww
v6tBOpQqpAwpVV69Rr0GTTl7NOIAJEqKyEcBVPq6mbtE4GKqUs6OOl15ivcUGtO2wT1I6Bs39sJH
tU1X2pCu/ORKxHA2Vp/TIEArLAArJ1Mbp32nCDC24uKh0ge0DdSfCXCHtHmapMaV/ODTjHkWWq9d
31Jr/d5gJLPqK3lXazGBGvThawnJeUctT1LmBb9HAEGEgosTZjQoeyLYjxfwEN3E3SO1lk2iYSvm
DXd51lFR/tfK0XzOHLe4iJuKzkpGoFQ80SKoxQrhWi0m30PMHjUhv3J+nlvlx20tgiZJaKZB7mkr
JpqeDZ6N4q3ot5cX+bnL6LiReQ8c3XeomAW1ZNHIyPkYRaUd+hvBuvF4yP9rYXc5dotrPU+aNgCM
Gjt1A145WwGBNMIfXuy7Mu+8EXmoor1yJp97gFFeUWTwXJxGyuKqjXr0jjud3mFKRksRknLybkQf
uNWtO9QebC29j4Xp/vKYKuee1cD5lDlVSuy+TEslszSNnHA+qZvwXXUwYrKzQ36r2ImzF1ajg5rJ
YXBVp3HxhnEn23v5VjrqbrgJX7xv5W/1yhyfO8cM8qXU0wGkUCL4OseYgWpjIHEoky/CAsu8C/2r
MdvZxQrIlnIH5WmyxF/bgDg+4Y+NToP3qD5Ja5ieq84Cf451ycZfxy4MbCf5HwRS86RifmNS3fib
Tzlau1gmhuTxGwIMHXLTQzp2ferGnJqaG6Jdjpdgoz3VNRYp9uUJPtdZDH6go4ARJCm16GxVpNz1
Ir6f6XgfK+smA1p7LUo8d5NCq+EepfhBoXCxdMVm6FHy7GOMYT+E6c4PXkPrVTfX/4OeoCzHlOGd
wE9fp20yhjHhOmWDQAZr2+4tQrPY7KfV5WbOhiTgRA2EiVghvJ6+ttNYnucj1kkQat3iE6nH+z5b
j9UGJVpRW+XSikKZrB+k7uVyw2dn6qjdxXmNui32vME0n6HkZ+Nop5RPeSpcGcVz99Bx7xYbLPLD
ycfwmkeDoRYY7xqfc6NbtJgzR0a+fR0WLZaeWfbjcu/Ot6vxUjI5ZQCRfh1VDSlJ3LXpHcqgs/rL
vjN05DeFe4jmdiYJa13/c7nFc0cJJ8j/aXHJLfOaNOyUTOQoyX3HjO6s9hpF6myIc9zEYqnwwlOR
eqcJ0/QcSqW9twr8Bx+JEN3Bu1jOamLaKxv63D1hEeAZkkp2+eSe8LRCqyfEdxzEAVem9r3PcgSA
0WTvmruwGm4aNT2I/bi7PJhXWl0OJirLQ9x1tGoO91NxH7UPcvBWCQ+1uq2QyVOvrJZze+Gok8sq
saVYbSzAoIQx/ZwneyQl7PYaEeDcijxuY7HfcBrMdV+mDTWG+6vamhrYMuJvyKuNzQpzqcsjeK1L
i403ptheokscO0bwkWTYMg2r6hr07VxaHiM57nGWPVXAJYZegepeogbDSTwmSbhGDNT/jnWA/iuc
UCFDui17HnIzvjOGppqcsfKF+zQDneagCNkfgjJJ9mjUUJb+575znc/FeJ5ZIoWRr5ufYmxYoH3G
5i93nn9TQ4o1O+/Kxji3G4FjgNXUKeITYS+OmCqZcMDqSBT2fakdkH+SH7BE3ycowOI3YG3GToZg
Fvu3lIawqI3ya3j1M1MMUNicVRlnqOMyBVsZRl0AciSwMJ9N9SE3t8h1Xh5J6cyq/dLG4sj536Sd
147cSLBtv4gAvXkly7b33dILoVGP6L3n199FHdxRNYuniJkDjYARBHUwMyMzIyN27K20+Zha5Mwh
fgydKILHDyYeGL03hltua0DRMnAnv4XJXiqcSLHQXUdKGpbgKOwPsDptekW2a/G7QU7w8qfpLOLs
hfPly2b7yYSEy6XvO3JKb2spb13DHrry1ipcC6c6zk0vJR1j9IvNE256G1ekEXhVyuWvCOns8vXy
KJZ+vkKvIi8ASvYkar66qp7xhtcRWHdG5mnoUocL/7KFRT+lEXRCcxHonoVkED25NRQ81Af1a6s+
9NXWRMzI+KbSmAx8qUf0JFhBkC/lB8g3/bE5udVJ/Fn6mi61Vspl+GxJ9rDX6MFUv2V7626k5vxW
3VgbdSX3u7Qb6H0ywEjJdF7PkXHAWRIYZqfnmnAT63tU3m2owy7P5cK1pJ/amHzydFgSSj6Q4jGs
YiOJ5Ig2Y3KLrgbAHxqumrUQdHH3Qcuq06pIYEhq46s9ONYMCekjzlen3YivkI+1NmUQh46iXXBj
3otU8IXregfIduV0W5xNBSDNpJ45wS6+Wkbo0NMbhXdaIF2p/lXefzeDlbfg4u2hnNiYOUmWRrQR
QC9LLc6wg4O3lb+5N83O2qPm9ORtpJX89fKQdE5s8lbGWVt0UqiB748MyZS4FX52ye1Qr5hQllJB
+vSenhqWeO7N2/7rEJ7bKBBC9I6D4hUmAu0vTYR2VDWT/NAgm/Q9rlLr6KJKcwd7XH0VJlKyDSF7
PriZ6B89eHa+qbBZ/YDs1j2IkjfCVal5ZB/0TNlnLUJGPQyKVyg4tpALGOn4LRpq1dHRUcI9eiig
bKEwETCgJfAWJQ58pNJzJ6ga+bYaDOG+RBiitkVzGPeFVHhQOkjxrZ40+SNsQv2NGgb1QyyUDVkp
P0clKEqsfhc0FURwovwXohxNuE3VypXhHs/rl6YJAm6FNrjT4NdBFh7k2OjkCigQO/WNygSUOVRv
tR6peyaue+JK8Y6ShjQE3PP+CGmniZ5LDiswpSkYjANFmb7MDY8t6OGNjJQEtFeqH25SKwNZrqN0
JaIVluyRHm0OlAq6IyKngefAXqa8evFoXnU6kh1w6CNJsXWRg8ltKNPVGzkX3YOHzFho55VYVVDG
tOoOcixlgyaD8K1HRls4IGUeOI2htdYu1Ntgn6DU8pHUPpgDURReQq6476NruvfIKqlbQfIh5wlI
taDAXBuDulFiT223gxhJ78oIBXrv9fp1nDSwzMSl/De8ueJDZ8ThNkNqkjelK9MzAP9V/J5Eelc4
U8foZ+pq/VWoCMlbKLXtMUulEfHLIbnlnze3vmmmTh0byi2EFhIFWMU/olwV3soIwmzKbAwQKqMs
9G4Vsv4ItZwVokZVKrmdq2aMPEoC89QeDnD5mMlV/RiFSrGDUgCqzFBRgOd3affdaH0RbfGSopIp
ZN6+k1R0WVRkBdAdh84odoswn0hPCHOQInv2oiR9gsdUzyCc9SFvzIrim6fqPkV2qex+qG0owD0r
DaN2Be9t/RFGhrALxzi/chtReUmbXHGPKnQ7hyaSx0epU1JUbQe4kl3BeNSMwj3WUqVRulep4W+L
Bi0dSMMonjhqGA0tlLpV/xjDMt1CuGy5N50mJAfdFZqDG+RoExp9kf2VAtR5oRsTXGvhl8IzBNNI
tKdGG7/QrtY/y14tfbdyK3S82BJrWPXR/UqVtvihxWQebTnVa9P2UZJ4z7rYeoTHCtLuNFeUfSOo
ybXZQVyPmki/i+GUepHRz0F7XCizX33b9VsJxMOLrAdJ5cQmRWXIhWFT3yZwkUAr54Y3SaD5sFHy
fn2RkdXZZW6jwE6RidD7+m7fvcEW3R1d2NPoje10/brLZffOU2o2cCZqPbtoUI8+PLHXXReJ32B+
QpUxgocQpTtaHDf0ERh3aLf5ki3hZSgSTYT+LQpAwz7Ix/JKLYUI1QP0FWx48ItjgWzADkI28ura
6JdkKbX+RiD2+pSRZ3nNDQtaTzO2ALRRLLhPSWOkHnLLm7zMyh+e6fp3nIbNRiiT4S8jkYsd1FoC
T8i0R8zGmKjkx2HwroM24HVnDboLiXKYPPcc1zsxrGR4HmnWPaKkXOzogY1u1TwLnwR38A/w/2ls
hyhnI8Exv/WUFN74ARLfbNSjbwjuCrY6+M02oYfiQCN229u6p7WbshwmXiBJroqd0VCWVgfDvG/V
otsGYapuszbSUPmBiM9yaH/TYB2FGNeyuywo6o3sV7FP3qIEvqLlIEPtVlXSbWMEteIY6PdudSmK
X8xQIZWKzLowcoRp5eCMlTrmjiVW0S9fTy24SLOifisyy90OSpl/M1S3PkChCo4cRkloGYX6UGiI
LpdCU29Lo8w3ECx0r34qjO+q1Ii/OjWC/syIskdgYgYUtVZ1TWPZeJRwxNcmEUCkXQ6DFkPvKTEm
6sqE8JsHB5pYuUPFTZpY26Kwa4jKBuROU2ElxF+6sWmmIDcLXQpxyCz8Qd+Et2VE5Kq4V7Lwd9Hu
zbWWjTUTU3x+EtGJ2lCEHTo6TmM+T+oBDZpoa/j9NRvT35/YyKKyRZyVyNTMfqHjE2X3ff70X1bk
z0ydBaYwNuXQjnLvcqpp72b23U2crlxL7y49V05XZLbygST7nq5hJ22uNOU1bP99IgYmij/jmIWE
iEN0lqsyVUWyLfzYqbQ3yXy7PFdryzF7t4eRrLRxzhjq6ips3kvrOVpjZlqZpt9PspMVt9zUgBYR
E7L64ccFXvXvIT0Eskipkt8AED2vKQxig5QkPKNOIl0F/Ramceii1x5x0/Y6e2GfGJktRqvEnSHW
GNEfkx/FnXc3HgR4g5odvLuNk/8QD5cXZvHVeDqq2cpEMZBVeRpV50jcbQ/j4aG9Bnr1oOxfrY14
s/bImbz1bIAcilNXKlXSebEc0j25sGrOMUSe6KZ+MIXHRrv1zHvQyZeH9rtvbm7q9F0wy1YoatyX
ELiDV7WBsO7Kj/p4320909H34YO+MRy0c7qP+kq3rX3+K3W4Il5VyT7AzruaEJhyCpe+ZXas+oEw
RIqJbn2rPI3BTgQOIhnfZOtdBDXI0NFRi+AmbneX52BpUwBRtkC+Ux06e8yWDZq00oQYFKp9QW9I
XJYrs7z4PD+xMDvMvSaHhXCCC1rN8D2XPmOQbha687pCxSv4acXxg1r3K5fhYn6F7h/61UBEaNK8
5FUhl1BJ4e+llZ0YSA2JhwP04rVD69pfl+dw1dhsTxaVETY94oVOZJJbC45au2vY/CaSKP6hD95d
9TMsfq0YnZxz7jCnI5zty6wMSf4nGIWoSTmUn8kVaWVH/Sluwm2/T19XzE1jODfHY2NitKHON7tk
VLEoPFeYwCWP5Y2yiY9/BY53izoH7KGO/AAB+ZEihHnn3a9Vq5YcCFzWP5Zns0vzjO8hlUROMd7l
x/iXdyP+LN/CvbGCQ5KXtuCpodmMplYUuOhlUQzQbOs5e9uNe1RVbNilbf0zudWe/L947t3B96vf
la/myj5ZzFIA1zBJOE59ccos61jxqJPVnAW9zZ7qe/NBzW10SwizHMuhX+p79jBc86i2Nsn7f1nb
E8uzc1Cz0InzJ1eqP0zNvicslvb6Buai7Cf6AsOutINNdR38Fe7b1FlrVlqqtcKK92fcs5MvEBQh
JXBGCeGt4012uJdoPn7rNvmVsEcocGWal64XABawWk6tjmTR8POTKCCo/FjWJyRx5t4Fgd3RrZoj
13zrrpWWliKaU0Ozc49+pcFqJ4CvUL405YfiHRtxZSxLh/epiVkMGxa4K5of5KmNY58AXJCU/xDS
UGanngRJjWnMWWoyGqtVecIpWhAGDDQpbS1tJUU8RcHzg+WkYDIHyCMyWImIzjNPo3nTmfFVHSBB
mkGvH8qby46+tPZQ3f0TWsyWpOAZ6qf+FFogZ+UfvNKEOP4RhdBsjaJz8UoAS6OqEykB3EyzsySM
Ew0tMUy5j+G9IaFwbcPB7ARINny6T5eHteRpJ7bmga0s5W6RhthqpY2p3o3qru0eL5tY8jSImcni
U0CALHI2nLLX5Viik96p81sNUaU6WRnDohf8MTCn2olTKHBNfyrptK9pt9P968zd68pKMLs4U0CY
6Q2detjneHhDDNKiaqZSgbHvvB2S8bB/rWzKpZFAe2TKE8rBOkMvQWFqIm0AdMT3U0iBdxGswjGs
xuH28pIsnpunhmbeLAphqSb1ZKiq8xsSwtFVSkJya9RV9WCUdJ2VKD6SQqLZUER+UB+1XYx8gNOo
iBtf/pilnfWbvhE/BJH1+2o9OVXjWhmzEeFNx4h2okwjlv/kidc1nXe9tFKhWHLFU1OzyyrN5YJg
AVNT006gPHb+GpRp2YIOmJ5Ah+b7abAng1HiODHCqcxSV0hA3SntymZa9BAK1P//588DmtQyJei/
eE+nn2ETbryUTKdlbJVgjed0qWGOOhVh/dQDrbKDvw4FRwSyUWLKbPUNjTtEo8JOQ/44J99cjwZY
a4jHvWDrRdkNTUl3A3n7ESrQkudkqCSkLUU76FA4lu4a1yJpvTIXS8Hd6QfOnLhGJmtsprlohHdT
f/D1q8Tf+hkc51dFflDWAJaLU38yH7Mbk3oBwU5AdSsC70H3u63ngyPD9EZy9/KOWDpqTgc2fcmJ
E6VWqAnxwMBCOhaU11q4E8WVE2DRTydyGsLxiTN55qedkMJ+IIInDOUbP5Koua+Cm5bn64+JmasO
eqZSwGC+Gro/HB9h+Lt0522RyN0gVXAUNumv4KV5NldigsWkg34ytNl9046GLyBcSEoLCqO7+kEW
bAov9qd4I28EGoVzZ423bvEE+2PxjMYpjS1IdbAYByJKxS+VsUvjj7i6gTFqc9k1pkk7jXhALk6U
2rIFslMiPJi5hpbHg1IESBIlxV8BFY3Q/CyCClzMXRgeDXkFUzwf2G9rqsmxLIPAh0XxqyOSdAYA
p1IcEczxoCjuI6oRttS0tyq8Psq4dnjOPWYyZ0yt7WSHYW40ZxtapBBIOciiFlNJNhl+Tel2xujQ
Kbxyz843GOcyjBJwpFHEY0fPO6xh6XYzD8EkGq5+BJmIAKOxE5Ts5fJanc8eVnRgoOwwDM6L/VFO
sbIPfM/JK+lnnad7F935XjDQxy0BhkiVub9scGlYCqQldC2QjqFD7etyjU06tIKErLqRvaQ5qvKB
4Uj62uSddQZOZNyGOjEJwp9I3DV9xsnxFMt9mWRC7DvXHwlwb8+Gnu/nu7N1HtcSlvNTCkt0OHFC
GejoUZiYX0Hw2rgoP/iOvC83EAXu9zfVJrbh8Ls8cb9n5uu2+mpo5nmdIvdoArs+RwP3GyzrJb9D
R98q/ElhkNPvhF/XHx+bW2t7e7+zj/008P3DT9W+Ue1io23zrbb9aT/QJsmzP7bf99tn5/D4+Xm9
duCcb5SvnztbAbSBI6/0mBfBaEMnoB1sn0p5tgUi92RonbSS3Th35MmcSceZrkPFrsxO8l7SZKmj
hdYhVXWFWNVOLIwrsytu+76m2N6tLPu5G0MSDB0dLU8mZBfyzFzeyCky5n7goIV3VRUiEtdDd53L
wgq4Yx4//I93/RnWNOxTP6YGXZsFw/JNl/6WD0TutlEFs0zTHxR4inXKw0AmtM1lZzsbHr3cE6sv
KhIc5dq82DZ6aqWYEwbIA0CoQ+qnRbptKiuh7pIVi2Xj2QV0hXfL18HJrm9BJ9qTeq9utDK3ZaDT
QrCyb872JwVDiXohxTyOgzNIfREVuaikAPeNpjloaNFxFB7+9WwxBPpQp9NaRyz56zia0WuUuGQc
o9u+ofG9qyDyFWPj3/sc1xtpHUowU35ndnSqrlYBaYAjJjQjW0P/uRFvorW+svPLe7pD/xiZPT+Q
Dh+GGPotpw+YM8kDUcErR+24vyGzit1ffl8+X56+s05NnJz2RJpzOEYnlprZ/LVB3iFR1wfQygWP
fifvVGS1+1L8KUneIwE+GpLiO9KNUNEWm0CNVjzk7OiwcHI6OvASYJVnbtg05OhbXw2cTmwpLHfG
Tys1tB+F0kiOBAn9Ji7S4fXymBdcn40lckMBv5x8/6vL9B2ywKFOFqgM5WKra1l0gC+Jd0rHpr5s
6uyRJDG+KUsDMhnUMGoIX235oakhdCMFzuDtRgm2zBTpzfHNjdtDFb01MSwj3k1rCNd+PE21k6CE
1u/1JNzlkXgUmrvS/dswjlp3XPmwha2JLAMQbhpqND5yNgljOXQgRPTAGVPJlGEwDYmirLRCCdID
FHUbDVmgO4AhEEcNBL2pD1kmaw9kOIWtGJSNe0gC0/OvSm6GwSb2A1EVFfJjh2oeWIt2yMWdJPTC
tUliRHXARtSCk3UgFCD+L5QPgBPou6E+EDYr5+e5S3OATnyJkihCwcWG+jrnpeYic5+SWAyRJ1Wk
jeQ7o34UU6cd6blON0WT21a59dMVwwt+hV0S7MTDCIDMG3vGwk9dISeRhXK7o0TaJquEjUeCbmXp
prPmSzDC+LgbID4lFoZ7YeZTIN0sLSnJNLUxiwUORggeLfNVLbfAtUtIEetgW7hXirdvszcaDnrz
uRQdv/2R59fqpA+37Zt7KOsuf9aCQxGXo3wybSrI4mezjtR6oQUTIiHK9sj62hLH1mULZ4lPNtMX
E9MnnFzITV+QM64wkf+EZpyGoiAj8zl80HD8bQ0nsnAwkW4S8R/QKBRyZ2exNRZ9EWfYMhvkyREg
re5rmYbxalOtUY4v+Q1MZ7A8TG8OsOFfh+UZuu4FFhc+IqkHZLM3XqQdzWwto38WFPLjiZloDsY9
uZPPwhm57QURBqUcItYbqBFHOhHdHBBlKx6kwNNXbuZFe9S8uNCgLz67/KNybKVKRz7O8uMruf7m
BfLOIzZUVx6hC9MHAGpqygAFjgPMxhXESEN7QcW4huKOG+tn7RZ7TzBfLnvf0nAIZIhzqe2g6jNb
Jc7B0Sd0Bugbfpe0z7bd6cpn7n/8FysUlWktB1c8zyIHgSj5TSADRRSP9fg54nxe/xC0n5fNLM0Z
RxU9qlQsmLXZERLGNcGtawVOSCS9FwItuZrg0oFtBWG2knA5q31Ofj2pbhCt83Q/uwNDiMczI6Dj
WPY78a1PDKsFKBxKj/0gInY5oLUp26Igi39VaUdqBLHF1zjwxpsEPVTjoezjPOHs5qW8p3YsIr4I
HO2zcsv+hfJt/JO2GO1gmClyoENrGt/UMJN+/Pv5gr9UJFQhs4qy09ctWjTcU53oghJWh43rU7a1
soPlrpV2lnzs1MwsykxlNyJfhhlkA3dDf/Bq0dGiaDO6b5fHs2hoqh/RRcR5PYcwWGoh56NKvN8k
BmI4aa+q75IZFU8kbZSfo+4TGFy2uOBxFBTIpXD+IHcwf2/kYiINZh7EqAxHRwHFUnUMd24d7C+b
OQuheXFAhjGd3AwPx/u6UEopu2pdAyRz1RJp6AZNUFm+GqzGgqsCKQWQnE3z67/YRMKAnjCeo/N7
v3ZLd/AMbFoBtOgtbnvMpccy49GYPERrzEMLFxPZy+mZABh+4gf+OkJIzzUaA6LYAXB/LRIkJq2x
0ZtfQU09xljD8CwtG5kVonMKThCNzTyygM0jQQQ2djxA9qIGy6ipbeVq5YhYcEfYGyfySPpeeF3N
xtTQ2y1YQho7YgY8iiRCmOR2l/ggabuV22Jh+iYipUkuAEm6MwepLKovfdyHDiyuMIuJrXDLIfJX
n1YAvxHO3XawFa/kRxaG9z+aRpDGggz+HbCexC2CawoFbARQb3bKTVh0TiIKSB0mB7dLVnIWa6Zm
YYs5wsJbRCR+o+wtB2CBdi6KwR++urns8wt+8WVIs30WiGKtKRQiHGRoN15VURkExD+q//7U4JHC
LxLaMu/D2d0uBmKplnSGMHPmppHKOzfLyduXu8ujmQLHWUStWrwVdDRCOTjm6EqlLbMwbEjQZ+F7
RxuLpjxfNrAwXROLlknigP5NGP+/btrczSNfzxqQlX7HTk12mRLa6O/+e+eeRGWoUXLLimeKe6JW
mb4wcUgacXYDdTOs9+JVk36iIWEHwb/tuuVe/7JrJ188cetAFULiZ3atUlovcZnTD5Nr47Ap9aFc
gQkvLBCmOB4UBsUczuYvaLOA8wNTWiEczcG4H6S1etSaidloBs1vvdzFRJn31tPolSFpRc97uuwI
C/vzy0BmDu0PdP6NFlbMTrBHzh6VCsaTIqy9lRaOOexMqlMG7azoo3xdm640xDFFkdYJCvV5kndo
Lfcwyv62GKJbRTDX8jhL9+6JvXlr8mAqfuy5GXcgLWV2VVJmpXXNsD25+Oa65s6DS8fPopV9u2gV
ANGUeOZhM39zdrGnVV5QxM6YxVfUhfL4bxnlS7R9E0UC4b9ibukBSvDyx97kQyceL3epUQkF9rxW
prudXsyKRldVdLzhudPuE/LE2rC1/jUc4/dOO7E7c39Vyj1RpHueUte4V/ydWjwOykun7mtGi0hB
VtFnEqS7pjrqa+mGRU86sT3bFzRTJY2XYJuqEp6ja3TZCQ9D7N1KWoeiePLvE9Nf5ni2Q9Te4uLP
prHKN56U2EXl7/QuXEnMLe7Dk1FNnnWykmMeek05eQ4sbdteq793VYNIr0efYDBuLu/584LYdFCS
YUX/l/wFBAJfjcV17LXVRBVda0Ct/aa088L4mU65vsB9CQ9ZQ8fSTVoCthWPorb3wx+urjut99Fm
K+fPGbIHER9ey1QYJk4magyzg0E0syaM3Q5mzNJSntJRgiV66LTrXhtLZKCs2m6yESJvV+YWSQFM
NI3b2EBJYPNWAvO/LLYJkokkKVpK83uxlaXaaHKIu/ug+jsxA/ozKs+OTW/lYlxc7hM7MydWzIIK
hMUKCDLUg6PsCPBupeN3+uBWIpbFawRCXipUMNdThv+61l5BpJf3DdtFgGRYyazCTqxsxchCOMFb
aoLLASJaEAhRxD4R/Q6+856aipffaDGN1PVa48zSrPGkgQ0FSBspsNlYjLwVfKr5eEOopy+6OMTH
0vWaGx9eqTctid5X9slCYhOOfGgXcAWw4HPf9NuAEkgwxPRSR5u2PpIGydpvOo+54aoRYrswbuNu
U7m7y3Ynl59FfxN/4vSqYs2g5v26ZFmX6m3jidyVAj32da7uo2oQbTHTqgezvvLjt77JSttYlZqZ
fvBXw6guSSSpIdKb8tQzw4U1DrCpw1LrVRYp6bE2bgS//4DMVd5GZNrtpDHfBdTN3usuHzZ1OKhO
FQVPnqJ87yTvTTHL6E7Q6euOkH22PfRaV8pe597M901RHvU1uFXmubVYECthUta1C+Wlzt+79OPy
1J9f4F9//uwYTpPKVxNfIq8q7SPhzZBf+vgxTqCy3+TeGjz7fNd8NTY7+lSaPMecdJjtxhsR3tV4
6gHV5RVY89IJS+8i//FCJyU5B4/QXd1S8CJXjDyerRpvWvRdUV6FtLdhjYnk16K7rtqd6N7K0Sr0
YmG9phwvEPRJD53E3ldXpqc5iwul1mif/SZFm9hl07RbQ/1laA6AmbLqHE3rtlb36kbVzrVuV+vK
v+G6M6fmE4CZUJ2nuDZ3GUEHbNu3ODU8dFsph4mzsIsA2ihU2hAaFO4bP7LbkG2sO30hOWm262Xa
p7fCuOnUBzl3Kv9QEIEPLhwbnVPTGWC8pP1zV24U0XdEAXCj5u86EzZB10Vx9FktYZ4J7N6EgKD6
gXrrJhJu6/x7ov5dlc+Wea9a+xBctgfyhQRjnDw3BnjWtUfeQng4HSF/hj7z5iAw3DGNGXrhRRtf
j+2eJ5gHFZB63zcbpck3Q/ikNWuwqIVN9MXsbNHDnv6guMNsO+yajuIt8/hMDg5n825Isa2ETufH
5ZdR/mZ8PA2d6DE3Kw9z2ZDa9TDYYnwV9b1dt44sweQxfIrmGth0YeueDnFefod2otWFtNVsrdcd
Lx8h0qI3aPRWhibL5ycydqA+m5AEk5jk1/3jDoOrRw12hrGHny9BMfw5jf+2tCupeTQMAVb4zQiD
4/DeldFGl3ay8knawu40OPuSDpovy86V267fV2JkC0K+vXxe/r5yz3fXnw+cDoCTyYfGQdUyicnX
aBWqzatwxOfVBHPseQNoyt/xINllLG8N72EMvmc5QluJXYvAgHvLGVDOEK1HNBMRM7w3W3igjTu5
0lfS5WeCLPMoc3azkYcUh6FiHr0RUKXhWNFr4B8LgFrgkULL26jGk0kJlky6VbxTj236TzUzV2Zr
0WtOYt3ZfpThPTEil68Q4axS3c8C2GDaJCvB2EJ4z4aAc9AyAeUidzofrGiNeSr1mh0Xj4m888sj
3Z+2HyS2YW0a68PIvolMOC9jfv/Q+mwrWt+6EvzIy4p3LAQUX75kNmBAptDvVHxJ1Y52WBwa4Jhp
VFyb8pXlEvSWG0mZYuB7sXoSxZ033vXDqyq4Gy88NBQgQ3jLoJopqV9X5jaByjcMFLuHSCKJPww9
4K25qntyHvRNs4emM5GsiqDqtCVPPFqIaDq2ukED1PnhynvD+CbQ0l5W6r4HN+C2o1ODJ0DPTVpj
Olx0D5bMEFEhBqM2WzcP3HrWBqNmN3GX2U1dZZtEaD/Vmpr55YU5D6SnMf6xNFsXCDFcVSmxRMWP
hwFqiv4OSo2j3ugrJ9iapdldICcsmhthyVPEjctVOaaUIWiDbVaC5t8ou7OT6M+Y5teAmhamMfgc
O0HhbkyYiWT+N77Km3GTBI+NEG5lziYPZQjhThL3snLlBdcqulDNW2x9KPmbYY784Xs33JJ2R6r8
PrUSJyy2mfxGqDlYj5fXYPlMmjKISLqS6v29jU8cTVdil0ohH6wL7l3vo2JbGo+eZPAs75VdJKu7
XhzJ5BibxLK+R+7PskTBIneD/Wi1m6xe44BewKngFScfNPO/0VeLHgithlTTuMuG3AFwb/vWTeXL
jiXkZHSuK4iDah1u6M3lyVhwfSAkNBBNWQCoPmduksiJ0AUJB0Vao44RCrduG2/rOF8pfCwNETtQ
tMFYCCBnjjISqmjiMuAE7jWaMIWpFSIc/ByuqhrMrFsJO/6tu3cRUXZArNLUBKuPnbb0Ov+HAU+A
J3IwHNPzCpMLuY6VUomGsSk8xka3C8Z0m9VrIJiz5gIuAY1kxj92ZgFErLhD6CfYCcvqR+8pG9oc
35Ra38h95liZ9uxC5WOK0Y0ltk6i+o96J90HqrrT2milqLY8+SffMosVmsiKETVmkZsp2aHtWyRS
9NtsNGzLu6dDvhSTK0O7aZKVnTb93NnJAL/2NAscD2CBZn4dU+qQgsluFF7pkudY9Uo1YHlkJxZm
56nUqkMgpsxyYt15xnuvHKvkEHXvSv+YZFeg11T5plvjoF8K77+Ma7ZpqM17vmoyLs14lcZ3V3D3
sXglpA9l8CuuQVGAbVlLJy1uVDjbZe4oYyrBfr0dtZpXqz4wUhXtjtRVDwmEVFlqrTxapwk7W7IT
M7MJLcXSH4zJTO8lTt7t/Wjrplulf8oUHfTTSlbh97a/ZG42k0TZci3k3FJR9iAlOyG8BTQeeH/H
E3OYsk1SbkYnSz8lGDGSbv8fjoJ/xgrh/9cpjcMkluqYY1ep0GSwxPtWyW7b2FzZBZdX7kw9Z4wj
clwxY8whXq/vQ/1jXGvOXdxoJyOZhU7Qyvli07NqEZpwIkRyrfD0f5ur2XEWIc6mgW7gCPH9vdLz
uOy9KyurtpfNTF489wdQaWDtoNWYsMhfl8QreiGBQoS4tVS2QRHarnkrFTXAxmtBX8PB/Y7rZtaI
ASakAUkSeqWmlTsJBDzVhOI6ZGUK6aodfmm+fEjh3Mp6Rw9DLuB7cWycoicmMWIki/eiUe3N/tlq
Do32aal3ovKZGZ+CslHlB6tON1WWbdTuWjB+QIHoRLW8EtMtHXdfPngK+k4+OAupfOaTK0FlVN3L
IX25RVb/VCwowfkLlEaKJHjzvDC99ocxQABFvDf9Jl77jmm1zyYODt7fr2OgmLNlMppMclVf0uy6
z5Otb1rFRlZK8UZyM99uNc+y47TrHNUKn/04SRy9G+mYCTSZqx4gm2SsbYClIxlYmSXy9JrAKb9n
7mRmBBatNGpFs8f4mxWLtpZ+eBFaGgXyAMeiR+TJeBZU4d+765f1mM0DKTbetxnr4RekQGS9Fnls
Ne0xSigaAynJba9G5+nyHpnOxLPJP/Ha2RHtJbIZ1AJGk3GbkkLr0sEug3QLPsxpQtUWlVfTSNeW
fOF1xrXD63bK5snSHPWoZr2S6j07U4M/A/qs2OSQAdG5Me9i4z4dyl+qnjyVunC8PNqlLOqpYXN2
SnuQUcXM8vSofmm6b5L8y7PETW6+ZOWx/s3o8Jgb10XT2422chkunNyY/uPms5n25aYigYlpHd37
pP3W0RrTpisn6wIq0vxiZXYHgswvWnfACoyBdotSazC8Ib/ObbtRzB/QR0j0+JMjNTK0XEVnjPzN
CK17NjznIfpGwS6rP2SLTGlsj+PHyuwvL/tU0J90x+E5/HriVGmaJ/nATs+a1364jpWjEu9a2l76
8eANYC+vE9WJ0pVFX0q/MSd/zMpfzUYjfS5WykOys0gmTsx5Pm/KYFvTOlRWG1MyoVb50YZ7yS+R
3KYaZDigRxHM2cfCUyKjnkPrvhOShqzN62rt+6aFP9uCtJwRionTdTXf90hSF77ArOhqtwkHmHLr
FpbVB9c4VtG3YVxxkTM2aB4TE2j2H3szR4SCNc6CiukIg/5ADkcKOtuXdjlMRcJVkL+25rOm3dbd
we8bUo+3A9pBofd32G8C6VHPi7XDYJr+S+Ofuaw+6glsKtPyaB9pMx5hxN9JHHlN8CoLTtS8DSqk
2PFLMfBFK2fu/3LU/zMZc4SJCii7lxSMC0TAuXYTu/lOd29dCl8Jz6f80/J/hsZKlmN+FMjTQ46W
RnB79B5Ajf3VITPZNFtfQSywKKfNWDia8l5Ha40jc7+aW5nd73GZqmLUY0UMfyJyWjWbwv+pRdsh
KtChWrlHzqKJubWZF2sC7blGRFO40Fb2YDha/SAam6BtNk2FAOKm0fKdUb8F3lryem0yZ+4sN4Uo
aIA6nbrZy+F1H//d+2sorrWpnLlorQyZlBTYsGRUCz665JiMe5O3TGnIu1FfyW9MP+10Q8ym8nf3
10n4oQ1l0LTTwiXmVmi2QbMR008BIutRbkGWXPdrKspnt8bc4uxgzs1cCIKSxYuPLlKnVwmYu5v6
2trCRX1b7UK7UpynYfca79urzqYIt+I98yfH3P7shNas0UW2jBELEdS7sNTW6cqWm9zvfE41KqRQ
NILrmj052kYA9AAvBOSpb41/NKzrunjz462hrAxlzdA01NPF64keExdD+bAr/M9RvEqp+XSbRm9W
Ds5p/14a0uwU0VsQTb2KJTH7mXW2bjhEkHa2Jvu7vDbm1NrDqwZd3q8DGkJajGI9qpyQOgdyMI6p
rlzQy7vrj4XZDh5EXx5NfeKTkEJ7CAq7CzLHNdSbFlprwHibqjNWcj2/G1DPJ++PzdmONjXftwoR
m/ArvUey8f9I+7LmtpGk21+ECKCwvxYWkhKpxZK1+AUhyRL2fcevv6c0M22yiI8V7av2uB3jiE7U
lpWVefKcErWIokYJJcu30EPRVGSzAFGnMQjBX+Ney5keZH1tZBAdpQUY4N5Jv7Qf/VRK+wbpG4gX
TdUvDT0CPwYp0Q6o2iLLYIELeJsvbQcmc6NBi2BnfWXo+HjqZ3l+14gaOVU9aS6INCWU0ToJDf9G
GKJDwwz8HFjoklqVnR7MIRwOyKSEu1g2pqek6w5tx15AM9hO3NpW44/Bmqudldr6djFb7TOS0SJF
xjSvHUPSoQwwPciVmW/SWn9QJ8neaui79BopvivtWBRmr54B9LXgnKFDB/D00y0jFcRs0E7fOqHy
qtVoxYGyokq1dD+ZniCkZAH72ToemeJ2p9GMtiVJIEG3E7IzJDy0rW1lv0pa4ijmdRpVVNa8TMTD
uuahgcJgbdsayPp5rgAI0SZSAQEmZwYBadNmPhpDnbHsd41ebCKUveYcHX2d/Hx5tGvzaiFMRH4f
GX6Nb0MpgLjtZyuDPFeLw27eDxDKxgZp3xNgLmRFxPewdrMem+NcGVRDdEmeYC6V78es9VrrZ9L9
W5gBc/3HRjgvZjaWDfVeGAnLT7RtgUlvyO7rRgED2TUJDIF3PnsAfpvDFWCiRwmtrjpnLs6WEUDs
qnWMFFCd4G0EvLexXRWokPGxx/lDw4aNN7A9dzRQ3i+v3+qEQmiJWQezAI/iyyStSqyyQ/6A/Aaq
34kBwaoFnm3NmYK15B8b3KLVOWgE0qnBokUEWAaQxhHXTBBBvJL+t9YKcq7rI0L3Ilr8AQfnH/KW
mpYhRPJap1BVKkemp71PeimIh9ZuIAupmP8a4R/t6ajJmpSWCJfL9ikqdL9obO9vVuaPCS4AMqpF
KnoJ44AMGVJQEq3nzjFE/ZH/R5D8z63Dj2QOFrMxWtw6RehJ1UabFponPcL/l1qmtrRfyp8mkN6D
6JCtLRO7wP97h/NyMgU0GkhfIlQoAjClAt0ZwCWmpiAgEVnhojjJzAoI98Ir1rOn6z2q7H4UfF5e
qPUpVHF+gB/EGeGxvWFta2kxw0ifPEDrWx5/LvomxdM8CDd57EvtewMhTxE32tqpQgPZP1a5G02T
SNmCDoR53re4foqVxNWGa2nYqelDqud/M5FH1rhLLTNjYBpUWJOk11j90EAgsQhvTj4Z8x1zHxnh
o66pTMLAhpEEgh/9LbFvJhl4hfJqjtw2RHaodEZA3iqRGsPaJQYm23+CA7aLjgLkKgI3x9Lhxjab
YLNMk5PH0U0/hjeNOb+Zbf4XgT9SuWhZAZ8gQM2cOVvt7DhG2RRUo08gniMQbI+XxEWynkKqRXC9
rG2TY2PcNlFBKkmg04BoZHgIjDsFiLVRf7ey0tXNXdT9S5g7W0HMI/pUEArA53NOK+iLygyUvnVU
Um1Cs6HJpHtFKri02DfzEdaxFe5UJ3KiA7KMS6uEoHMK/kFzk5K7JBOYWQupjs1wD7R+nCA3s8BM
uBTbrNM27dDTRrXAWILsD1LQxXQrQwX9sjtZc1nHVrnb0k6D0B6B0XFC8mr3X6S7IvbjZROi+eM2
YGzaaouGBDisboLAiT1HtLLIK2BI163y47Kt1eGYALmzFCsQ1JzjKMws7wZtaJ0ROwFcbVejpr82
aMC/bGZ1SDbIONiVj8ZazkzVlckMBH/r6Hi6gQjEvusr7UsNy00+TZvLtlbcBaoEoGLCJQ9GZx5i
0SSxVhcpOP51a3tLmsoZhxs1FhWh2Dpzm/zECndwi1krUYFqGydrttXS0UYUlq1sbxhAehcUeSZo
grjtPRtzPKcBDOhp6+aJSRdF88v+cWmAIwykj6jNaWsFggaVFX+ERgDoGKK5DG3rfGrZDiJDDZuu
cWoTURMkDCZDuzfB7ZIU+25f6cn95cVa2Rgn9vg7JYQGZiDBnjT4ak+TttxmOdhZRdwmZ4AYuL4T
Q9zzvYgMI2sjGFLqXaXtdOJ0BvorvNR+AgqHIHmfpdsp2egLBBR66Bxqi+AMrBy14y/gE8d4GOkQ
zMIXzPMhA1yZWNu02F6ezrPsNDdMngMgD3u8jtj6pdLsBVMOfTKbxlO7bwFqS83E6+FNImV8KPHk
EQzw/zAOZl+QrIDsXubORLqYyzySvgGf/0JBZwU6Tj+LnwvtoZVKiuoEauE0kQRmVw+K/ccq51vA
dESYulbjmL2vhG5BwEfU+jK4V0pa5akPwo/Lk7y+kH8Mcnt2DNQilxYMs2kPtXVrTyjSCx4wq1MJ
HgKF0VaiE5zH8s6aGVRhNWK7ynF3M9nR5Mr1HHiBoubuZBeQLDRIT+2IJFTXFlTutFL9i3EC2QJ4
HrhB0aPI3UO50c1SOqIdL8TzNgiJQ5abSNR8tOatj41we0bK0Jm0QEjAKeoQ+t4vGdnIgWub0JAS
3AvfZCK8yz42xW2UTrabJoB4smNMXoimj+o+1p+j6mHqNvaEQnblZekhyt5VebP0W3S1LSq61VHL
e728f9Z83vF3cPuni9GNlTX4DkjFOpX6VMizi9iaJraIsnxtp6IFCE9tHXwx6IY7jZxTlI30qCYY
sao7M6hcUB6rSv/ycJTV8RxZ4UKiyK6iTMtgJdFzFyTs0/xuyVeDfB3Vm0C/HszcD8g+Tg+K6Uz9
q55+Bcs7umkvfwabtbPVPfoKbreC500eO1AzOFDeNGcsZ+n0NSAikUmNBnnL7m9OBxAJIJbUQLfC
y0ag0TbIJBP2lsWuXKg1o75jkje900WvZHUt1gBsG5RFMKNiHU+XMUvqCDKDmGDgS9zam1wAlOgM
Dtj0BoXW3UJrD9qBV31Csy+0IEGhN3n+hLLjLbmJXWWDy+w5c6K9vP237TDstjn6MB57jVwqgA8j
Pqy2oGUWgWp5l4oIQtccBDRMQB8AyCxeY9y6LuoIifdCbZy8eapl+Ihk281X+uIpRFRYXpvnY1Ns
ox89NOPZVibIYTdO13oy6hYQbBPcVSILnAvK6y4b0wUWynymrVLTVFRNWr05jgfBeRd0YeWxNsBE
nOz05jrSvDF/i+Rtonm9dBW0e2X6lzgVtgsgM4MCNahLLGRKT6etbwpI/ipsF2iQcvXqeG+LTHxX
MPnTDWEOvMhttK+DMfPUBuBeeDmAMscBxuyq9duNbbvtR7x5niELV9HcDZyAohKZm7Tdlp4kuI/X
XNyxeW5nSGWuo5+JTWrVODL8NCJjU7uKl7+xg1jfkm00fWG/nw7TMkaojsYY5jzdxoarJe9GeauT
h8uucu1aYC+K/1nhHLZMpJEx5cFhJzK6ELZGiGZHUWPGGbiWbQsVneEAqIAdCn8+HctIsp61gSK1
YeU3krxp0JtnPQXhE2TfVL28Tu27HPY1y7czzxadtDXzBK3MjI4bTyhoupyaz2YjjBQIQDtkum2B
k5nMezN61qcPUjxKNY0WtzWuwEHZq7dEpFO6csxZ+ghQNeBEQDbHnYjWxPsTzPEtoO3Sb6uqwUyk
D//elRCCpjIdreLgatO48fXp0HazbSB3WgHop8y6r5up4HW2cqcCBossOkIHVB941Lc8KkbaDFHn
6BHUtGNvWTTaWF997LVQuY5FvCYrp+zEHOe6jGjO5XiBOWkEJ5tkgeZjos2AmF6ftpePwPfVxDkU
Ano2ECmCxsdA6uN0e0SWNjSBnXXOeFVSdPE6gVtSPaKp21+VG3QHLrT03i23pvqPwYmo6aCx3f3I
3XSvOjI1X0XcT2tzffRB/F0q2Zk2Lho+CKBfEn/OZuTCZUeQuB3CQ9XMgof+2oMYEwBRMpD+g/SC
jw2HUC81s4A9RaE2ldAEAvJd56N9ibZ2Sl/HnJYmKDkEUZPKTv35vP8xy/ke0gxIT7Yw+5R7kwy1
adpv0JFCob99F++Xre0P12hYplDh+oUUfU7f7N1buw1CqtLQb99vysXt/NkJvMsbYi2KxXyY6BDC
01UFwPV0Q4RdLKNWiQ8Lfkp+tQ/d7gPKQpYb7ENPAVMKBczVyXciApg1V3FslpyaDcJMUhYVZsNW
pYo6UOv58sDOWnWxvCcD4/ywKo/6UJuwMH0MrrrVvPimvEle2p+xEzzoyAHT8EF7YWojgCO4V5GX
0q//z0/gFj2vUj3MwrxzZqelvde9K3vNLX/e5YePV4htbcbnwMFKS65FdXe+FskOrqGVTqaAix5s
EoaorWIKpO1hus2/AN/c6sbW2n28lBsA94KCSr/Qq/5gb8z7mf6+PPy1h+eJeS56mBrgiLQYw9dv
b5nw6vCuuBMFZ/L9B5N56TzVaSYqKLSe9Rl+rzvkPKB/AZEC5PROd5adVnGVL2nn9IHXVj541ZEd
B8ONAT5oR+4OUniF0qGcOFbnyL/iyJtEhYDVO5ix+xisbwhkE9y8z5VZGeaIeV86PK7VjqZgvYBT
drR6o6qQVb+1Whr2QAkVN4t1U4nev2sXCmhcoB+IBgtT5u9IaSJLqfWwD2IhCyJUyQ7C58gHP11e
YJEZ7gyPUAUgrYz1DUDcstTlnijGh9REP5QuEMTaZ00j36sKZDL42dCgosmcm4K2X6fobC/Zt4HT
udEmuLe8bDc9Wo/KRt0O19MP6VB8Pei/EXVAWZL4rTvTyWmfRadq3WMefQo37CZpzTGUMLvpjGM7
4A2Mp2ni5w4aZybQPzjQpt/I/nJl7i7P99obh8U8YBhRwNiP5MXp1p5mRQZZS4JJ6EA4Zk4bkMM4
XYOlnfIFHe/zLRKsb12ngiJUpH235rC/NZvRSQqOHr6UkUmNWoO8rnNICNDv5yDqJWHfzl+QBuRE
GN+NjMcUFzvKs26PIbsgSTTPE3jVSzP0JyXM0Aufh7V3eSrZf42zBnA34jukphWkfLmZBFdYVJgy
arp5m9FOsh/qxnJiPaNW/GuoRFl45nIuWeMcYRMoDSjGGfaqCJ0iO+SNEwSmWxo/0rGlaXvQVMFW
WbeIxAuQ8qwYz40PmB2tSFs4PDPOvLbBO1F7TiAK1efqw9h/ZUHoDKmoqLYWWzE1JcSWKLYC78Vd
uYmWDJ2hAxyidFCSB7FFSAkpKJjx5XFHMlDMQE5DQtH8Te9L2qS7WqQCubKukGf/s4u4UDoJ63au
J+yirOt2RQMF2Fb1ZmtAG5RG5+j18i5aPRMwBrQnaEUB+Tw9j62phGM/lh2ukhjQxHY/yZngZbw2
pwQN00wkBlk+ZMZPbYRJOcuyWnVOWc4URJwUDNGQT7C8NCivh6K4CsYQzQfx1mxAAgB5v1LJkERW
HaKLGnPImsMHttVEPRM8y2e1OTLkoTr0TecUkuVVU4dWM3SizNlmCqatkhG/KDLfHB+U0gDHrrrJ
+nlXEIXWVkUbPdmjG9CJpHLXgyanD34lxVuKYqXeg1M2zQ5zbIHBpctQODcF4feq50S/Id49qg5i
aj6PkmokkkIZX67UL+a4h9o96V4ra9NHd3pFp+LaQO//5c2xhqBjRFD/2OROvRHojSy3sBky+leg
DgpVcsLRy1XJl8vbyT4oWYb+FaAT/f4v0sInxrltE2UBmZIZxvtR+tm16AS3Hlul86BeSydQQmnz
u2C4a0fveLj80SssvZ06NtwKWEvk+KLiNUVC2tBcIzToWLtqs5XB8KhqSLt0NJM3sQRv+DnO16b9
KfiatffW8dcwB3mU00RdLAvlCV9johPQniCACcSwDhoAbwlSzwzu6uJFBolRkT7X2adkPQjsr8Bt
iYnkLTjJNQ3FeM4V6qnS1Ohkw/yTxwZRrhY9IftCyE430Nfq2ymwhqLa/NpT+tgm99zQYkWpJm2A
780eosEHneMsGdRW/WGqaBkKPNOK8ztx9py1aB5VKbRxqalm+VK06IqyO9II4r6VTXVihLvHtHiU
QhAEAn0+hLswjB1Dv29Ajo9Kkt9pfwFegzWU/ZggDzs+3KZJOjOfFtyadix7JlkcK35W4vixKy1/
ThAgKNXu8j5h338WGfyxyGsjI2xTkqFniE3geSuSbQOoKKTZX2T4MTDgdzREPWjT5byBBCr2sUwA
5pXwJKOVtPyS5bfLI1nZfCcmuOMfELUaCcOeykmxRWKUGpPPYAdgg5ugFUekl8v2VncGaPygoWGg
UszncdQpBoCsrDGkgg6S6rfBbRNvLLBhF7N72dTaHQy2/z+2uK0+FPYM6j7YMpdSvpshlG3Hxn2/
2JtqADpaJdID0eKWKsgo06nN5rsA+R4PNHlXfZYnt52V5z8F37Ti4E6+iTsZ9lCNgx3jm4I8eVLL
9lcuVzdZln4E41OOAmAaBO4Iigw9TeiioXM1CD+IEYp8zkpIYNtIx+K1C65F0ECfHpkqVAETrwGt
A4PkWL/1nWunzznI1wTDZUePPyjHdrj3H/IYdSC30DTqXNBDhV68DdwexWyqUX3zJh1mt71dvNwN
H6S94V02vnZIj21zD77BHpLZLJltkm70LIGKlb3LQbd+2czaVB7vMi5eKEu9TyyGuG+Lm4FR3rWg
ypyezH77N3YgOgbWVVC68x1eS1uUKPnBThw6lrwxw3RXooVNCCj99ir8mqEU8I8h7tho+jDFao8t
OlgfctRvjLlDdjkwf4ZRsVWzVyitbxVrourcuXn73JLhrtft5wqbVSnSm2SW3djOBR531U8dfRR3
bkpgISZwecNPMca+vYbQDEKvuQmoMpp+plmwqGt753gOuEWVJKmXGoLJ7meUEToX4mwloEl/s6JY
TSAZ0SLCVyJHeSqaKQFysq6cyKz8oCyoDhxbqgiu4/XJ+2OI/f1RVFUmRjDMSYueieK3pi93JpjG
LB8ygf38oQYikbz1A/HHGncdN2PUxkDt4kCoKpIAVLbbjQQRChARXJ6/NecC+vT/zR9/C5cQ4dEh
6dY6UfzaogCRyW7e5U6nP9eRa1rp9SQiwVnLUiLKQIho4cEMJXruRk4DgEC/+yiWfNpO9UQVIEOK
uKKZVt6k6uRIRuVb+m+o5ejFJ0EnMh5fVC5s1+jzzeXhr+3R42/hVnXRSQ2SSlzd7ZiAdQVQDHes
1cjV4ijdXja1tqTHprglrfQysxINptIx3GWDQsO43yVL7iwTcS6bEoyKbw6e+2oiE7oRHF2RDmWN
4olKtoZ5f9nKamxwNKLvHPzRkcCuyUozgJlAyjZ9rD1LJcDzeudJoUozMH+lCkCBo7GZTJS3h8Qz
QXDfahqNRxHf5trphLMlYP7SDWSduTvSksdeqnVs4zYcnQyU2UZnOq2t78fuPVbA4FssojtrLQoD
/QtAKhaSkipfbR4R8DWRBW+qzupPu+lj2pZJBqNF7dYqgTZNqAgO69koFWADUQJmGpOAX/Avq0Ee
IW0sWdC2kHd6MjsjdAr0vao8NcMPYU/v+fKigsB0LAELlpGH4btomILXsEhl5Lz47/7u8+7Du3kI
XRE19hnVBCtUoHMLZO9MogZarKeONZQqtY+WPHaedAohbUr3kK6mjrcVVEfsswPIKiJsBpH8ROLT
5u5kEpCsJGEVO+4Bit0vh//8+P7BP1CYxS/8eP/9H/6woTuKX5DT/u/fUc+jXkH3e8fd3t9vv+63
7vX90/3T7yeBq/gmQTwJH1CcZeLvKBOCBAVx/umcADSka0HZQ5vWaR3f92Pn+2cbCW7Pc5ANMwTI
PEBtyD1jX50akscyT/MZk+9eu67v+hi0RwXeaG2FwXEP6QfoMBt4WnIOv1HtPK/jOka98fr66do9
/PI3zx8affYES3ze+MWGc2SJHaAjjyQXoRLYESxdHw5YNgi/C1ze2XUJA6wGQZAKVOFruKHEpY0O
uRhEV9cH1305+J90g+3gbAUH/TsJz2+AYzvcQJQhL6O0hJ3Dr1/vj4+PIV3oI1TdEUQCpsD+eYRp
b+8524evynn4ehgp++drRtE6Yv8SOPvv2uH5FwGNZ1vo5gDlyenUAtyiFxGTE3bZcdnd7jC9TO7e
2W4dRzD87//YJWNc6DiaBaDzNTPmYvdT/8cGJxOW3K0rMGUw93JmSoNiHdJH6I/iC4by1IZzZ7fM
1IGdAH/Hjj1zBBgexueyX5d30fpcHtkkp3MZ2unUt3UHmzkwDvgNhXj8/oTRpk7sfG6eN3f7u/3e
EyzieejFtu+RYfayPjoffT2QSE5hGB6wpL7/uHl1bkROZfW8H1vRTq2YoUIgpsGG5x7A+AnvebfB
Tv0p2ibnaWZuONyeNOKsYWB5GHpx/d2G3ogsnGNXmAVD08BFBWUQaK+eDkVNykJKIZXBVurapC+D
33uuv7n7qLyPb1fpbNkZELw11o//kVnu+KdqkCM9BrNsf6T0pXdenlpvxHUwIwvQeoPrmjgVFDel
Rjv8k+GPzwDRAFkAJhFqUPTC4XS6govJPsvtcvPB3RdWEUHCRvvP0rJr1D18/4aDww4Pu1FxjbLD
yn7D7/jZ49/fhwnHCT8uO8aXz5PBzsvZGf4zXfwjRqqDupdPvur723z3P7c3+wr2LfiFG4H9iL7g
HK+NeQEEF8h7iHAijuHmpSxBeKs1UJlghhFRfP/ARf6gzxj9jXPF3KR774uCmrOYBvys4JhAOx8r
xJ0J3KpNG6mDBbtDPze0N9BjZKNHJNU9NRMJyH13Ep1MM2eM88pdUkhJZKm4/Ep6G9KQgqPOGegn
/rQAv8X+H0RuHsZLMezN/s75sfux2Xkehv/1df8b07Lz2UF6ur/e3rv3T0/X99uefoXuSH+L0mZn
4TniYzYpCAjQlwR13tOTq6djXoAiAw8S9LQBRDwjY+otioqEej0FvblB61K8C5siEzjZlSUBbYQO
1AZAdqgXck4JvW31vGhj6kwKuMmBFgW7Vbm86LOeXKUFSCsEm5/f+8DZIHbG7oe+l6Lxj7CmL81m
WCbwBALPVEOR3faIzcRSvct2zrEfzBAqn6AF1020QnHjCsdYRpMXDCloR1QMVHcmEONEdIHSh+pH
0ksY/GwLfyqeibmBVsZMHjLJs4yN4DvY7cHtwpPv4HdhOtlyH+A7jCSgFgn8zPbN/A54X61CcxaQ
XXsTjlPx6gLQOiDTJQG7NXO+lz6A21ntgv6zmeADNCUC/sQKqS5D3UGHJHwhp14eBl4D3pzLw17Z
ziej5m6EQK16PRlhtJsiL6muGpDKZJEvDVtpev0LU0AbQSQI/SeEb79oA7snkLtPwQRfgjh9UxEv
a9AUNbiBCNvE9szZVCKFYEAJ3FTwfMffH8UjVlqaWthA722yb5cOesLPi4ixe90EBJLxigXAhkdP
JbI2FDUBj2Y018DYu7PylYUvl2fsPBBhZwPaz/8zwgV0URMFC7RHU0duoRAOwQ+59SQ17F/yAUh3
A3mfbZgu8kMxIYWeVdW47yowuXpTL8W7NIt10UNo9ZAcfRAX6KH+ulQxqP2cCMwustNEyKdbrh5c
myAdiO7teFfbftwjpWYeYt1pFNEHMAPnK2uilgg0oIUH5unKki7VFhPFEFaEdjrFySVP1XaGfNBR
L9FjWkqujf7NEUJMH5q+E6zHWZjyvR5/rHPrIc3arM81tnApb6LuZjEDSuJ3a3bH8VlGh2rjt41g
xOv77I9JbsbtMa2HosGA1eBXlv6Yq0OufV0e1qoPAFfW/+aUi6vLWl6UipmAuo7cfKDInVu3wwKR
KpHSt2gw7O+PzqWWl6gyl5g/NZlvyv6XZMs+if41+SS3Spwnt1PwlzQDswJYXwRUrLYZLccE9a3Z
eKYtcNssBLu0Izm3XdpFqgOWAl+z3I0j1ewbw9hPxSaGUFh3BbWQy4t1XgLiRsd57Bp6pUkvwV4B
ZpaX4Kul6nZ5z97DXblLfgAVtEkfsSHfdUE0vLZ2KtpfIAOHxD7YP07XzlDrrAlKO3UqdLuOb2EC
lQ0RL7jAxjfm6Gh/9CRVctRgQQaeBpA4SilB9yxkLS5P4VokdTSS72zPkRUCnZrRqGElz9RHMqoe
SqzyMKYAzQsO79qVjvgdknFAd0HZnju8UNTSGjuCZg1Eq8LGzyGMMb/0cU97/XoMNpeHtTp5R8a4
Y6xkujENCoyNwegZ4X2iQbh6eL9sZHXujoywjziauwAeEFEhjJi49shwyA0/Q+ZdDkSudnU0EE9i
HcdoWudfPlZXhMvc4gqvAO8pP6ZhpLOeu7riNTXxrOghgxyQUuKJUDh9487qbTS9Nb3gM1aH++cr
vvOcR8MF3GCIpQpfUST7fHyb9Cs1ewgkwdFas8La8yFHaYCb9ztbcGTFtnGHGymkprvlRktd27qR
JtcSqQSszSjCa0bzDF0qIHJOl86ohqgdAc5FLWOCePZrC/3RMRHwAp2n2OCeLNQSoHIDkruzl+M8
KpBQZ1YUGfo4fVZnGtSaSjBUkBqaVPD/4PGBHm/jhanVHyxrqdA5MM7lYTLMFj3XVmbVn6OEXCk0
FcvQJs6SRL1rhRn5lNtMT6BgF0JfsdQLufbbGQJenmblXbcfBnWSN1muT4hMGq3SXE0tQlFlc22x
0EANKK6K1N4ZzjkD+lLqYwj81gpxi8DLFciJWbSf/y0YjE2kDpwqoG4KIn3uXqkqRa0lExNZNyEa
UxPzK6t0EdEG8wn85WWBJABCA0xCiIf8BL0WSRDKxaOnbK9jKIiGRSTwgavzZUMpjMnBMj00btsN
UV8vSwwtWmA93Gn61aAHyph0MBXUIljR2nBQr0evJoMjoFHj1FaAukM9g2oCfQQ5tcr7Ibu77P5W
DSBjpwAdRYD+4gYDTlVdyjIMBs35uJx2SffxNwagNQR2LfgCnnXFDpMptLUIjBGj+dvOZMeCjo3g
af99wfGrjq5gdFhj7XXILZ9OU9mQvG4SFBWnNtgosWcTvGhzVzJcVX8Kk9GtpX1hMVZAgeX16ftj
mP39kaMbqhD8HFmaOWZdvIFR1NFCIjg2a9vteGzcBaW0mQUhaYwNrFroTHbVyZMs3Z91wW3LvOXZ
HDKUgWaYCh6a3E5AG7lpocqeOY2pBE5Uf0ysaWR8bobkzp5ACqIV2V4GPvby/lgdHsTe0GmqYY/w
Vc0c5ccuGGB2HowI0GvVTRPzPSvB/SH9vmxqfZvgnmBk8ajj8UUpGcniwmC69UOlOkawN8vb2biJ
4h1RP8t6q+v3Enk0h+1ls+yMnk2sgYsD5WhZw/v9dI9ocTkjKMAIjSa6I2joLH7XEB+10o02+pdN
rd6IYLf5ZgPQQBl0aqqONIK2brhyqbZvxpg4yqjuuzD1LptZWzMk+v8xw0XsWav1ZYdOVYj7qgNV
R9AOgvM5hmRZ0meC2RPZ4i55LQWPNljwsWbFq5VdF+khq256kcj1OfifXU6ougKhCBH1MxGVMI/n
VsVt7OAx8tm3iVPLPTWzCKlijeZRc5cWmVvW73EjEoRedSHGt3gBspJQYztds1IbIrMm2B51h+dd
qzRo6BXCvkVGuHd+IpsFdgaMxGP6NAbyowlW+subYnWb465CSyWLL/kmYWk27WmRcJPMUv9Zh/Gu
Gmdgie2tNf6qm0Gw09ceIgBH/WONG5Aq45EPuHLm9MqCQFruPaRcaTi+WZH0HAz2jaI/Xx7fOcwD
WwR9/hD2Rd8/ZMq5w6WbqpTHEkyWUXU/Ao+kVPFPExT4ICmiIwTL9UJxu6KqaKC+qPbskl5ze6vy
zEZEorA+138+hTuAAcCmWVbj2rH10aklHL2brvZ6IIoyUZ/oykRDGE1B0hw3A17K3PZsG7LU+bf2
4wTB93aTmG6kAyMFGK31SxJ1EIqsccsa91Y3LHmBY4j3srH8rMOXKSSo0+DJZF8ZIk64FecCyhRA
LQAhAX7P4JxLWzX6QsYe17dubpD366XfevfDWmrBJbdyt5qI4vCAYMjLs6YobQI3fJMPmZNClaV5
NMatLl0VGvqhWtqAq6yvBIXRtXkEOxkBWyFGhnv11KlYeQ/F4wA3XbbcTbUTFdM18XZ94g1dK2BL
WNmLaBdABhxdXzbBEE9NyZLRhHKFO6ftresJcQWdekir64AiBql5Z2j/Vm8RgC4YRLObqqKJEAD3
U4NLWE5BKsFVJyPZ9JJFO5Q0Rpyzy+d9bW8cmfmu8B6Fdk1LKr1jZgI8i5L2AHxuUBF/IgJPthaV
gNYfEDLIWaET6PvvjwzVtt531cI41aoGqrJoG05pV5D6es60e2lq43srntWPoDaATyzK1I8So4/Q
LWQUtXN5zGvXIMqyNsqBTEoMoKrTuZUii+Sdhe7AJdlXaEDXRzSoByx2p6rqSzIcGuopdv122e7q
dj0yy66voymADl4+DRFB/D5J93WJgxgZT2VkbSR7uavNBEpqQqlQNhQuLDsZKhdX68EUqG2hZk5F
PqfKm4YN0XahvTftnand2t3PPvdrdPvqyW4MBE/INX9wPM2cU0VTmWKCDhLX8fQrln+NxM8Wpq98
pctOaLc0FiVZRRPM+dWlDeq4NGCwnCXIPz3Xy88cvCGkTJwx/6VE28vrueoTLMMAYFG1Gc3Q6Xr2
Y7eUIWsy7WQ0nrbbzkSDmeXIQ0jHVpCuPmdSYP4AOQU0hKNdG62Up8bScAoGKcbYVKOSkRuPAQAZ
ZyiS5RqamZXgQwuTykujkVyBCfBBAk+kO5qd4SABbOMSj0TtA2ujB8gAyjgoauNpzTkoe6zqRC80
7KzA8ky9utaSTdL6lpRuakgdXZ5qwpaO38dH1viMXpmoYVehLR1tVLe9AraOugFxTHcP5+VEpeaO
eeIWDTnUkV8pLnHMnRE/VskeTlrKf8hgHb2bXMlVEsGHrYScJlYGdXCkz9C+xrsStZWQUsMsTKiL
pnV1i6thd3nsay4arEjoukJ+wUIn5enKg3A6Ankh81ZpbKbujEarBnJZ6CNvljr248nuHv69RYBv
AWoE2RpSMtxeG2pUzKwC+nVL3CS3fdgiTyYv6aEelNgNwq6ll+2xEfCLi9cIoCvASIC2mZtEPD50
CUhmPMpbyQ363YIdG31etrF6AR0b4bwvhBNaeYxgZJBsm05V4kyh5GW66nbJSMth2izIpBSJfT+Z
dgyyq9+CD1ipQoKp6886snU+cv9a36UE8TyCeTtxyvpt6H8aizcqAEs8T+SQR3hIvF62ubo74Ziw
A3FINZ5+JZelME0abJ1sBMFS3u7HQNQKv7o7AX1FYhVpKQB6T0elBEq6AFiDTvt2L2fXJthHyMYe
7y8PZNXZoIMYaH4FjB8mdwasUm1qo2TOJizuUlW6qqP6YbZiL+z7myhs3MvmVufNRFQJ0jr0wvBY
d7kLxy6HaLLDmrauW6O098ZiPV02srbrsR3+McLtB+i6QMxpgBFdn9ArWFMpSd2avF22shrsfDO7
A+9gkjNyxgzBbJGkBva9lt83o+IkdrWLx2grBRVcirbtK/t61D9N+6/iLKRbTXhIbD7V4s41CDAi
O4htPDx6nLL4VUETdtQQf4gC8MDmm1z/NZbTBihtgVc+x5yC0OzbJuu5Q9zJzuLRWVOmHuyK+sJC
D3tbFiAXmEw3jJ/UmWwlybj6f6R92XLbOrDtF7GKAzi9khQl2fI8xPYLK05iziQ4ABy+/iy6zt1b
gniFyj5VyatbABuNRvfqtTr63MbJNVorgUvAHKkTaGlhyjBDgtLbLyRLdoQRQHp+Xf4axlmK8v3D
UOrWlhouOgSnP6yNM14DzlxAVE7pAoXF+VVi1qruF26aveqROr87buHuMS44gLFzyoOW9ehPgzc8
9+N+jrwGAqw/qpaq91WkZ1EA0ltzmZbOGfHqYewhHoeRYMizWkZg6wn9zTIeD4GulOPvosqg8xW1
adiREdwyQ2rpn2AIMPfVMOXXU+yw0Y/idn5kbqs9017N36OuWYBxSRdC27krD1C9cW9yldeSGv3a
zmioHtp4HawBygDZ5GUHP7Uh/rVVrFnfoNu7p7Rt94ZRl8HkONGiXsYlr8izw77QWy8kVcTG5AkA
baefZHQSO5tnyM339DmqUGYwZODDs5MuWBDu0wG0O1NWJiUKlhRZ78FiV5FMr+csQi42CPrVKLJh
iF3kuSkn4NndIcMqtIM6Boy/czs08v00SMLWt4ue3NbfltBEA7+MCmItIeIzI7PjKUJ2wEAo1wcL
VN0OEb48/Sndzz59ANeU5CVxXpUSbC7Oc3SenUrvuYU3oz+G5Cu/HjZOMG/rQ3Hb7EGzEZp72Sc7
e7sIBoXstjD71rI5DKrb+LF8SQ/5ftxQX328HA9WnB5f7Z+9FNNak6aJNbRLUhLaIeibu9DEcrgk
DZBZEfwvqxLU5pf8avw1B/FDdADfqRL8NdPS6ZZ9p/DH3yjWI5Abw0p2iMDomPzoAr5JQ1vSKTq/
0AQ7wq3CNNKj3QY75EEL+a6/bjeIC2/FVpZ0rB7bo4+zBI6jBc26XSI/gCFL3c1RELf7SH+5/P3P
s1IkvOgaanhCIurhCJ/aQIeBq/2cosxavFOwMyOVqflmsh4jO3RcyOZ82WpY25Jq1lnS9m11eUwu
59cVp3fMhEUWZM1LP1rkrdPeS6Ndg0uglp3bxbOEWIHlgX534f5DHUvwPK1gRadjpszvLLapjQaw
wx+1+oZb34MO0cbh4AzvFLYFwiGIZyn94MoXRNLjgOoDAirgyRXMUxJlLqmRYkExbdjQsNrVByPz
6XW0W+qtWzAeVVvtKf5x+auubO+JWaEOUWS9RhK6PFa7q5n7ivEbOAnIREueTeeYMiQTmDDAoMGy
OPCZnDoPir68RzcMBXLeQpk9SRJ+g/Rg+EoZyhEqYQAjWzkdP52KsNtqHCgU93iOMgF0ya4Ge2wf
C8ytxuB9m8uXNiX5fVMo7JO6yiy53c/rF/itqGNqeFCCie2scZKW1FzQJ4WvP7BX1ys3hu4lgbqf
r+qw5p763O0uf4SVa/3EoPARoEC1lI1h0O0eDBAS2jIyjLWvfLwiIQ71JO4dBcmarxkb0FjXCloi
qepnJLi8kDUnRhEYqBIbdeezYRKl4Q1LNeQnjoXuB8tvKwO1dN5KIEAr+4XnMdL0hQUQtIrCtV6V
vMkGjEn4zBmCVEHiOfqXF7KWomCyFzwbxjL7KT7iBjA2DrzFQvQJEOONXm04070OuPxWk0mXrHwc
1EoW1JSGbhbq9qdHg6uEFhyD6CgOebz6aMe7vt5kucyrV5d0ZEa4IvgwNCAXQy40bd0nUMrofv1o
Xxd30X3q919V7OWpp0MMWwkaSWg9r4jhGnQgBg9oDt72oMQ7XSEx8j7Kc6xQezKfyBXZKJvskzx8
mreoP4Lmb+9UHoOqrOene8Ofdhl0PSUBaMVlTn6CcMRy0011Z1o2uXq3nJtMJpi0djueGBC+Yqam
3ExdGDB/GanXR17qcY8EqQ7h0A37tGRF1rVE6XhPhc+ZpEXCswQemuzZTY2xOZA/z1vCvPmq8rQH
ZTv9gESV/2o895IUbTXDPTa9RIGjZENRCqMgOpbavoGkdp86Af9BvKb2tMWR/P4xD/8+QJ5s7nKE
jiwmQITyIl3iylh5qrKJx79u+gsuKoQU6ABafbmsqdLzvcWzXU0la1g/5v8eguWDHq2hgfBMM09Y
Q1PFoWuATm/8YWECUgsvh65VOyDAXyb6FmUrwRFNjgI6aEcw4aY9zCZa8M7P3rh1s0QSIldiPUQD
/rUjOKAFcU1okOClGCv3E7/phh8Kk3naEhiEnOzEhuBpuRXpHfpQYBqJH7MIXbhyU6H5FA+7fr7R
24e02qvuz+k/XJcnZgV3Q/ncVVJnCRbEZxj7YI0KKaJrQ/apZFsoOl1SY4CbYXmR82TSuxaoWSMP
LruDzIbgdlM9R6Xew0YbP87OrgaJJ5HOTa9GVwxzgvABT/ezIiTDHGdMgPb1G1BWMzNwwfQFCvqi
8m31BfJxJH1ti6cO1OWRBhXW4lmRZR6rTy1MDQAvBPoJ8HcLbl93TdnxGm7PmtCAeHgZVhq4iBtQ
rbkgIRo8dTwUUjmptd1Foxjoe5yE5flweqh7M7HaaSkbtsEYRHv6OWMkvvFcTDLHd6ZPb9RH6BHL
pIzWMtSlP/2PWeGjZoqRYRfAm2dtbbwrxzD2vPZ69Nlb89Rcy56xaxHl2Jrw8LOtfJ5azUaFstxR
coOZVKcD7n9z2VGX3yye9SMrIild65YO6MJhxWzfKhqQ+caBVgjYnrsxjMq3y8ZWU5Jja0JKoinN
ODc6rIHTfTsGMT5ZdmffIgXKvHKL94/+FqNelDw+GVfQzcwCyNtxmZ7CWu33+Dt+j4cf3Qn1yGgf
QTLYn+8+Ui+/mXegs3pyN3/0fRdGGLSh6BxeX8vmJNe9FrgpC6Bp8IILXjtTLa8dFalg0QZt26KM
7NvK4+Ud/v/46L9GBB8dZoC+2wlr60MemDt2i5riz/IwBBGY1ocdk2V4qxkYYtA/qxLclIHoQ+80
GNS3WhFG2/E5fqjfxtnXLE/1ZEXM1T0ERl9D6g5iGLFcgHEC4jZLvpdWSJ4PfbYbZM+cdRP/VHtF
+fl6aLMhHRHSSJl5AGyPeex1XHKNr4Tuk7KHkBjzPFcVJ0XZo05Hr3JuNVn2vxI9UH5dmu86oMOQ
AjgNkYUN7Z/BQQGnQxDOla8RbbfkJpFdACubdWJGWEefGH3aujBjxIc4O/BkZ0bhZZde3aqjlQhX
zKwrThPnZelDqiEYOtWj8fNlC7JFLL/gKB4obdyiHoFFoO8CfN1XwnvPpB+XjaydTGvhOdbwRncW
yadTKzOQzpg4gpUsJh6EN7woKcBz7VXVLUozsDeawdxtaP0yspdINqG5HEMhzp9YF5KrXDF4huFC
5Kc823au/aRyIKsggR0b1gbEbEEGQFPldNvLq15i2iWzQsxLiyzG6xuLno3HLjoU5s2ovRvthzFL
DtT5N0ThwAbxGCik0cMUIYwlOGetTrUhxF6rkGhizW1pKSDOTiSF0fN9BI4DmDACwQ4UDc7y/J41
fTVZmDGsMLfNbii44howqxl7tcdg7X01SJpPawvDxPsyFEBwCkSY30hLCwPgdu4XgLNrL3nyqHTv
lz+SxIQI8TOZVblRDRPUZNuWvBnMCjrZCM/K+9WxwH8HKigoVALnIPh/pLk9nkgYSZoh5vLlUL/8
cj16DU2jvvXsD+XGesqDend5aefB49So4PaTQu1hGGG0sTE7CX7zQRbJV3IamHAWyCLUDTBrLUTa
pu/jJG0imNhUzzws/DLMttXePRT7DnBdH/yt1au9pf7D4LmHbOseZOPr57H+9BcIQbgkilWpKX6B
zUFYvTf1DTc47qzXy3u5YgZMNUuBEQIOSzA5DWA4XmAnYCkWyF5M99oYQ1t9ZjKI3jcs7DRkgCoN
HuJCkBbzod/Z21E0VjvdbcqiREbqlY/5q8a9eJNpPso6XnqVbqOg8IzYz274Jg7LJ1eaHa6chhP7
QkLTFLPeQQkK3curOdSCIiTv2u0U6l7x4tz8trc/f1/e1pWL4WTBYosPwKm2zBwYjD5MzRtUP3/l
11Bc25g3bAy1L8A+PYnJ87CMhocLwBgg7UvtU7hTM3VSWhPwYTyglKfsvrnlTwC0WweLonw2b90P
zQfSJPKhCSxraK55kbNQPKCVv1R6hTBgKpOl5dA0w5B2VHhzEz0WKrsdZqXbaxCtl5z/tYUeW1t+
zZEz5baZzYqBwcEqbXKP0J9jVTzr8bsz67up/7q8rSueA0UXzGLggjAxESnuakaTqGnwId0aIrTq
z3FinkWfLhtZiWjOcgQ1EDBCs0qskY/a2Ne2y5CXLmgoD81B+wEpoCPxyjUzloFsBYxEwJeffabU
KTNbGfDERqEfgjDU+ftU3kHhAjTMIEfEqKKIEkjdVCn1HECXueoC3X7FcLGXyMbq1j4JKEKBQl1s
YRTs9PsTu0jp4KDRpjgPvAsLFgDOd/mDrGQEDgEFAFhdMb101qCdErfUGt4DlhKF+fyWtIOXYeoH
bVotxOwYmgul7Ph+qwMJMRI3DrokGNbCqsS+XjIrpZvEmA8xgE6fPZVEk19GanQ/Gjb83E5QScNm
UuLbDmeBOySD12gOsCsofUFcAzuvdD4ZFFT807kb9sOgkNcy6vAaSVVOdxk18jngBhIqFSrvyZYN
BbiOOZKrQ9cO7IB2Y3vbaFPMrqmdkntrtnDzzNMc6v2UXFt6qX7oU41RiNTp9gwHMfU1DROcHpmJ
1mCwJVdar4ld66tU6zGciTN9pspkPtRdVD4lSpf/oBgkvyYgPwxN2HigTmxd06rSk6AcXX5FCst6
48D5bfV8SpZ5i6GfAi1Wqts6dXgwqwUUIqZW5T+RdwN5rMcaBHUs+JvXDqCAGqq2n6+BTRuie1dR
jbtsdKF/NLiG20PoJqn3tplMr5S1SWin3I29WusxBDHk1jZJjTlFs7qmIO5lEwCiM3Rz7gqwh73l
zRw91H2XAjdmmw1oipQssOk0tFecgE8M5eikuq5oXl/hMxrxxnDz6Y/e6HXpzUNePqdMpyifmaoa
Vl2XfnV9A8UgxW4rFIFsm+Uot4EsSCdD/17PMU88njjZpxa3xgZD5QTKgVVhHEjSoareW5Fs3Hcp
IojuB+MaKo8Y1MME6empSpGrJkpT481fzj6BYoqu9Ns5g0pNT31Msf7JFFmdQV8LSBiuQasOCT4C
hmCTl02TxD3invKEAlV1eKshMeGVNwRkp7f8GnInT+ZtvmkCdl9+JhsHaZi+KIJePuyrvwJD6CCn
BdExBmhPV25GsU2qEofdyEMLrNVslOYfKxekAyaWf0wIV5YxRGPt9DDhRqHJPP1m8j9RR7Y9/d6t
AuOh2aeH1nP3sotZtjQhvaNVYdf9ALuxAfBPgVm+av9/2zyhNtVPGgPLyBIpcb669HbUHy4bWEul
kFIgrwAA+BuYfvp5erw/6qqfkDvWuvJhc9t+r5IYRcTGqdD1ceeuCMvIBR8CKS0+e30SpXoA2HX5
u42NDP6bdtc0Hbhs8m1tc4+vUyE1KOJoHGKC63RgLwpSWiuRNOfXvObYwPIDjhIdp+3zWoecm98M
+muuV9vGBZ37RK8q/T9YOr5ShdeGW1aIKBlgmN34kZtWkDEatNUAEIuMqlB2eQubptaspoOCy7ub
dlp71eGpLWO+X8kPMTBBkI9ibMI8G7tP+aRzRDNko3kVlmYdllvrCeziGxJp28vOKTMl7NtYq2U+
Kah9RzTdgdK/KgBL7INevUn+eu6IILU6WpWwcaNmxzyP0KjAiGDQWxDcI0FRvxK1CSrF8i+va+0y
gOAehKIhy2pBRfXU85q45qxzsYUD9dMu9WjiG2TntoZnjvshkznFmqMfmxMcvdNyMlWQwvanEt1+
HkzqV8Q9XrxeXtVKk2CRm0BjC/IAxDLFsQWoyrTJQDmegRu2sXfu0x/0kH/hymnRa0o9Y6vuhmt3
R98GN5BhS9ccH0k+yraLMu8ZoMdiIzMLE7YTpfeA7XaAE9HmenN5iRIr4rtzAoWOlU64UbOk8pwE
I6qPFgsv21j7WkcrEYsj5YwJpHzCSkxqWtsB/G1oEGo34FXV0FaOsqf/mznhjKUTaYqugDnD+FXY
v6CxiOGz0UuyH5ftfBdrxQzoeF2C02dN6WjK8gpLf7rPKmqN3nxA0QyX58HeoKEF3pVbJ0w/JWYX
pPmZWaQdSIOAjgKv6ulZaxFC2ohhlobjBi1NzL0/Mv1Jm1DGTYOkDvtJjmxYO98LQNJcKgWYpBaW
6iZaMsTLZI1RV9Sns3FdM/bEBlpC9PyWo8msuBLU1FqohPaChSWqrg2I1ukykQkPhr3MhSoDYSDG
vDdzBu7WtFL31GneoIAg66WvWlyw/WilQ/hNFHqyWE+6JsdVU0+FDTyAls67fEi1Dz2PlMRvSBMV
2xIjKZKuwEpegPkTTEiC/RfPChHdi09c5RZIE/wqMfc1u7GjZnvZZ1ZOOZR7AR6GzAH6dOLonALA
tUMY8MNqnpcbc1aTwGq7EUhE+89lS2d7CPYkIGhR/1ioBPDv9KthQG7SBpdVPul7T4fKKfvdkgcz
/WXJyG3PospiaVHsxvsX00Pi12IZ622t5pXPQaGaqX1gpDsLFbNIcgmcub5gR1hR1rkMFVGsyLAh
1sryXw4ma0GEFuaF+25G5IrmMsCgzOTyOY/yOLsaULGaYRKPDBCiBUny2E1QIK7BmfArgabt5W+2
vpPACYIISD8n85gwuVno9lChKYVuCb+lQ+bx9MHM/zrRWrbShGcspR60fIRCzAwxLF0tYagrfpjl
jVKELWoLlbtphlSyptUtPDIlXAIVHV17NGBqUkDUpHt6yTZFcRWDcyjPD+ZfY9iElQnx0UiNRHXb
ZQtBW5cn0XU8DLvLX+k8GRFsCI5YQtstJWzZvemjsh4nDeQro+dMV3121c5hPoDGySvoDv1wxZx8
K30Z3Eerv0ejCuj5Z8mvWTbw5BYSfo3go5nO6lol+DUtB0XjNcTrPFQkPQ6cOLWu3aj1dDXEWGRS
baRived4g8U4apKYfcSUO5qppwdEsZo8drqpAnpLf8+RRoB+8FYBEYSj5dvJhehzBVRQ+1G5BXLR
qJR9iuXvny0ehI6o7+pQORKvQ7wWpiFVFnJKzcLYGaDJoFus2ItqoUNRGjsFOC9eRj+J1b4RVXIx
njfRsHqoyqPygqtKx6jr6eprg3GrcLB6PvwYKiuIdFBkOqVvxs1r5Op7u7Y3dISo8DRuYjN/G4Zq
E1n9oS2hc3fZDdZCx/FPEY6ZGZkG1MOxEeCrpXGyUd0/RnKjNvF/2fFjQ8IBgyKoiic5DDU29Yv8
1XC2ukqhnvVsobap4KnLOy+j90Yi1aU+y7e+t3u5OsHXraKkcLrdLqhqeeNiu5eaiEE3pvXbUB/A
FZ+N5ibP7pLpttQ3/2Vf/7W5hLejG2AmOFmsgU1QVczNRgfpSRFYWTls2yId37lLh8fLFtcubiz0
f1d5RnnH55YVBEkk6M6hiR41uLntmyp9Kt3KR0k3uGztnPz8e1MxgAgBCmQ9ooZUAcKVmqkq/nbi
eMnsq+qDSQqP2s+O9ZktcmxQbydvdXTH/pro6NS0OPXbjYqZOxNM980Ygm6kZCwoDdTAc1mMXPWc
RV7Ogt49kgTBc+x2VOZWh6Wyfk2isJ18Pb5BpRlcxFfAtdmzP8sI9lZDIxpQ/9gUPMee56LSati0
oLSb22GhEl+JDk4WKua11WznaGMpQar9lHzQ5QCKIfHYrtAxTbmjsEKDXYyI+K27b/tb00Ig9Pvh
UDIgx/sgKkI8TzDMEVmyGYDVOIS3GHpUIG4FAcrpedG6bMrdklSLjN8LGzKQWEP4JnktFJlQ/PKX
ztZ5ZGn5JUcnsx95oY4DLNVgOaNJEhg8Dany1zTWcNIlZQdh8CIKcgZA0/gIHhcNC1JQYrezLPac
GDGnIuQj15hkpGFt+1DjMKAMjf9EdFSnaUtNUZXKV/TKBxeQ5/YJ2Pebh4jIpPvW9u/YlOCfBrow
sYH2DMoaZRvkBqhWIXFpBdSSkXiev8+XPTxaleCSNogFOC9hqq6uO/1Dd+8t0CU2h4T+Ql/LgKi3
9qpFO53/qPNHbQRQf3v5UKzF1KMfIBZXqhFwJEx/IU2of5flleocNJL5jn5fprJu/rJtolsemxJy
At5EpHPjuPa72f7Kk9e8wnC/xQOKJoxDk5CTQrK4NYvY4H+uRWF3kzmlJV8uDJP8zpTrnHpKVHvJ
6BvqTVbIDvia2/xrDfH09NhFWjNlOsX9b1f1VVp3O9pFSDj/XP5ga1aga4sTh2FUE7iTUytKZil5
xyM4Z2Xu3Y69MJoEDY82l82sHrcjM0LWZDhJkWoEZpBFXvc1CWeYSEdz15a6BKq28pUwfo+pSoAX
LQtjKcKK0uJ/XdB2h25TRMQNBrVsMZJg32e9ogZmOyYegKKtJJ9YXiOCQ5oQUQLHtQ77lkgqU1Fm
JWWZ1OjCpMqjwUobxKgOlzjh4mSiFag44z2JsO9gXPB0eXNjRHVp4GFcNq/QTFLTwzR7XfThuJOH
yWVPkwGDz1uQYFlHnRsQf/DmLiRbpxabmoPkr1FrP3WoZ2CIrmDcY7PtTwyluMHcufq8SXXi5aay
N5jm2Xa8Mft0288gN4+H27QCDtsaNrNlP6u15jlOsS3cPMzcPKCV6+cg0r7sbis+YOEbGPBqJCHI
DU5/8pyjnlAoGnR5bKTJhdc4GyvaNOw9NhroCUisnY+DLLAUQFvRC0DhGjx+p+ZaBwUFfTFnl5ir
+Rwwz412lGU+2PNOGzYD2yqmf3mFK4EWccgGCSiae5hzFF4HZu04pJhJ7YORIUhjNPnsTR3fts6h
IalkfSuHFw7g4poEm9GCvjld3jQORTNSLA9d+YBGyFczr8h+l/3D5TWtfDUTw/DoOmBsGzPPy5qP
Eg2bV0qac6xp7Lemjlpdso+HZz3HC7Pf2Yj0/zdzy885Mldr7azayxaO8UvtJp7m3mb8LoleqoF7
5X95VGF1GEpfWhtQSxR2saRNOnaqVfsgnSkciGj3XpZrQae/po7Xmfu5vqkj7/IS176cjc+GM4Cj
ANra0yXGOjPHpBhqn7dBD7LDqvhTTc+D2kq2csUbQWbwrx0hvMelCwUSDUHJdHYcTK2WZyoEvRu/
oFIU0OLZYgDEPQVeLR0gIHTeTtc0xWPbkhS2bO1+JPfK6OsoR0Dbj/XcM93Q1oKahi2AW5mxdfif
yzu6dtbhnDANNmD8EwXzSsvOrHIav520V3/lzYdthjrfUddXTQBZ2LYYJediiVZnKz4yKThq0kdj
1Vn4ihYEJebZfSoN2QDN6gc8MiFEsMQypsHkMKE0yaEx21CJm5C36Y2ZFz94MknQ3WtvtuNdFLHX
ulV01Omxi3Yz/G6TO7tQodMW36GieAWh6ycldkIXZd+evHWOLLNae4qfWBeOhVu7/URdrDbp9nmz
aTIwPtFHhf2O4lcnOdT0CbqArfFMieTVcY7UwF165D2ucFBSRderyYHltskCpUX/rE8OppXdtVb9
0tEinIbHyUi2SszBhP80GQACF5JwLt184e7IDWuqB4rNz5vfRfTAmiHoXb/M7njjF3xfzXit/+hk
wMfVWLR0lRGKAKISE5dpitWxIrCaaEHVP9ndfTSEWSVJwtbuEDAw/T8rRMia8yxitWLCikmQITHk
KuGs7XTzQ1/Qb8+Xg8FKLoayEZRTFhIXjF8Ipya1p4poYPzyXedFqfKtRV8nV3lqVfBw1tYhM4Ge
NmUCJBKjYjEHDDaaMvQwymtQ4rxArC5DySGBfod6sOPUs2T6Y0tAFcIPRlzRCAVbHnjIxCcChqzc
WG+R/2HGm/a6p7f7Cdi7y1u54h0nRoSDYZZWGfXgdffn8b5HHQdMl5A+wfZJbirZYgTfTxVHq226
2HE+gVlFZwEdVhlv50o0RfqJyRVUMTCgLLp61WASMUerzkdnlRSvbr1x5g2ETVGulX2c1X07ynSF
9bg6BiBqFaZodDfzP83wZMdPZi95U635HIh08PEBsVkQ7Kd3rtMltR45SJXqMvHqfO9qL0n95oyj
Z/a/ZqAvETP+3h+QugPQgysekEPhaE2NVUC5BRaBuPWUPoKWQHzQwDalF38NrUH2fmRKrFmg55Cb
Tb6YAqE9GIB2iv4DHIneXDv3lxd1Lg77bQpPqEVwDj1BIcPtQAVGx9is/alvi99VFNefDtWUt0Hv
6FNn65G5meoiBu1kUhyKebYP1gRK7q2muck+Z3Zde86Ykv4e6GqNbdI5aXigGiWXZBwrURSNbB1i
9cB3o90k7D41x7Fjk10jp4Kolh5a3b0JMqICM6FGnXhD+355Y9YODFAPgALoyFLRsD/1r9hilNMO
9pK+8fIayOD3EQmkpd47aSK5/lbXhrYvmvaoxJ81NxTS1sxY1jY3rQaC2WTa6Da9aWOKOcuZ3uZF
ne6weAnkYe0ZDU1KtPAWqc/zF1tSGE2KoibFyLkVvTqQjXi0Y6I9zemoa77Bi/59sIx8p5PS/GpM
5v50x4RvOg5iQW9Ez2cPELX5hgdLPHngD3EenSw3861Sk2EIrIYnyablVv7DTCC3VlpGF2RKq33F
s4F6h6bFmjQVX6n2g+EZM23Q24J6lAiIjih4VIYc4Gdav+vkRnehgmE9UP1B18cgGa86skFL8rKr
rHy+E5tLQDx6tRF7bjlxOuorBZqexRyU08+lrmoWhdcDvtujnX/Z4lr38cSkcGrHaYhHmywm240K
Vi6yBY/30oPV7B3VQBJH9258gzpT34QVfaDu6+UfsL5kkJlBJQkxQ0wzcNmCs6lgYFlUb2gddP2j
06MvB45k9B7gDJetreWoWO4/5sQEI8fIEI00fNVMBaZR39Xu7cT3rPEVTKctAgCR9UrB/Icmj/V7
bGUabmsvrBP7wmUDTVWwM8RYbjzvM8hHpz/ASR2r/pS+JMZuNN9onEnWvJIVnJgU4g80u9GUWHZY
1x8S/keFbiH7urytK1foiQnhoqacF/OoYlcTiAzXwGeoWmiiveqWu3IO2uXLbi5bXAmqYL8CVYgB
hjTQ4Qn7qAyaO8zGDDJj92pyIAnqeG77mUZbW/rN1kzh/Q+BEwKqVfQgTg+l25YYxYmBhB2Vj7oK
TIjxODmY7EpvnGWQmpWMB5M/mG1CXqW5ZzUN0oNNB0Q90MEt0cWsDshNN1n2ize7y9u35oeYKsFb
ArFtQRYLx17jqhXxQqM+YSbwy5VNWOGRgiTB0PX17E2dqiceZNarg6U4/RCUGcaFgiYeSwn2fM09
NZDXQqAAUpdnI6g8TiKnmjL4ToMhnxj8rhigjxxbkhuvfEVoYmjQbcC4qwaXP/2KKlGdXptzikaq
V4BRWdWf0Dh1809DxiC6dhhAkGGomBxDiV7kz+EVpowIqA99B8yX1SudMk/trkCsVyrjtqyTPS4+
yddcvF14xSyUd2D1dCHciNLN6eIcpW1po9W4ftUvNd8ipfU0lnqY0edjHubue12/xsZrVsloWVd3
9V/DtvAiHSnL1d6AYaJwv2EgO1CCzL03o596wb1mCNPoym225rxLXb8j9639lsbvc33bSZl8VgpJ
x3sgRoSxn0rOLPwURWl9E847aAASQYVW/ZnZnW+0O708xHNQTV6sALvsR9X4HyItXsoE4yq4zM4m
D2wjMmJiNPjTjrvJzLskAV9K/S752GuJCXB9C42rjRxEZA/Q7V4vIwtWOLoRQ1joP6Ny6yyO3IbZ
dNVm3LdsJlnaeV1lEbzQ/pVrWI7xUWpSQzpZKUqwtMRKGZJqa8/vcXRLpm3fxRvWPujqs2N8QSP8
8mrPvqpgdgmYR2a7tjec0gCY1szqUEHN0xr/NmVeLAB3BakEsKoCDH1qoY212Og6zBct8EJD22j8
JVO2RNmxPPOLVDZtdhbhYQ6tBkzv4rACfyRcXOYM2nknAdxb0w64w/ysJ36XfdRKKgkKazt3bEi4
9jtqVnFnYxaX0OqJzdWzIX3HnoXuZS0gtbfRiwST2/dI69HHSUlUGA4Hpjvp3xwIrDagypCE7bP0
UDCxrPLIhKn2RVN+ywkNL1DNsFNQMhLTZzHgPveNDPay+nGOFiQ4uZu7apNG+DhTfqUBCanY1Bsc
vFBkUAKZIcGtRwWAS55j57LoSnNeeHHTdo92sr98eNa+D3RTMTu3RAoiYu7HbHZma5kZigsHjKjK
O6UNxpSqh8tm1jxtgZqAQ1bHf7GGFiWqORMbocHJM3KtRhrz4l7LXi5bOX+pwBUARHfR+iYgvBdB
QWqf2RXwspjPYMoHa4ytrhieAvLdycy9YUwOQ4cY6ATN1IYuizcxjpRDY79gzn8JhhgQN9AiQdJy
RpFnUGvAlBFeDO3cE69K+ejlmBptSQ0JhtofFBckUCCvo6nXZbNfz5bkFyxB6eTC/96Lf3+AcCws
tylKexmFsSAfUrEwt68r8JRAfj0u1Q2wvBCjkpzENZc9XrNwNsxowPs+BnrJbccw7T+7dFsPRjD3
n5LvvASmS2sTzoZZuVNqa1jbZELSogJPKR1AZGG3VzE44D08IQO7/zTmfLsgYTMdeY4hA8KuXnfH
qxXyY5Jz3RmWDe4wklboWzKUHnH+zOavxvqckpsesMqcbDsmaR6txTvUiFCYAssvUBDCLjvGlORQ
QkdI1bJdbLueW4O5P3vqnSADkpIHlzf7LH/79qN/zQl73dRQZ1GgfuzHyfyjmpoNJ9YVZWgnLCKH
mvt12dyqD5nIWxa6aczzCkk4RnEzF+UNiEUyJ5ga9DJvZ3WbTbJkcHVZGJcEIcmC6haT/SSda0ZS
2GnKp+VQ8GY7anHgNDeOTKNt1ZQLKiegclTAB4T7nLZlYrVZg1Cgar4a7wwlKOtwin6mhqTAuuYa
y3i6aerotCNnOb0K08kZewZJbl/rN70ZWNoDz+9Ua0Cv+ND1ktO+dnUcG1t+zNG9q6U58N82jFW8
q7Y801QPM0f9XmdGL/FBmSkhAcvzuSGlBlPGcGtPvwrlHrJjEhtrjgcCF2R4wMtgMlj4SloHwHmd
wSEoQw2WodsMFg+qK0BGSiytrubI0hLdjjYug/bQ7NawFGNiSjGAWYpuOX+/fI7Wwv/xcoRzlDWc
qJjcQ1ZMUq8BDVuTepqJSvpzOTVeN941zeayxdUNdAkAgqCgwWNdcD5cNjGrJsz5j8ktqUOq7lOQ
7mQSr5NZEbwOLziXjQ2sgBLE9UD78YEi6FWq6XdFIoOPnDfKoQSKE4vHGtaDgLR8yaMvlQA3qGUO
5vdLJAtt9T+kfcly4zqw7BcxggM4bcFJg2XJY9u9YXTbbc7zzK9/Sb+4tyWIIUSf24uzOREuFVgA
ClVZmaBkMkuqVSntyJeeCluQrcu4ftRd0PUQAZGA/6g51/jKll7GTsQFXoJmK7ulxxJtwHL5CTr5
knUHQJZS3fZFTUX9A0T2nNBcOaqWcTCA66BaiBYNs9FQVyoAJxXhsNqj4Ci4KEA9E23cmEKxzwJM
292OGYIFZC7yZWEJ7jPIWV+NKc5SPXaKgq85i5ozaIYDWc7bFlY2myHLBJomSx0Q5KGXnxCQrXSq
0V0A+vhnGdwDukLjlMO5z7PBxCRJI1HPgLODUmwNNsWfiS7cScbo3vZkJfIvPGG+zRAlqhKUiIQ6
RvW7sVJQgihPUqtzVuy2HYxrXK4YiGVQHwMFvCWSnhbiMYwgnYxqNI/y7Zu7hf34qAkANoj/mDpL
qihDwrlSajyr5xq0r7SrpzKhIZFM25dG9L1MowgLJ+sq0/FB9bQNh3HYjg04IYJIyTck6oCdnDTU
JtMhTOzZqAZvDsPYhbXuTy4mYkRrlAxPRmv6mZPUMYQIo3EOdJpNiT84LXadvukggytCd61RnCQt
ZUC35vGHP8ziexw0wZ0ZldPPMUh1/yHpZOWdoDdmF6EAsc1B1APPSCXt04+S+aSncibbgtHnXlmW
+UC1MRhidPTrzvdqv9X7O7NOBFBmN4kUelIQhD9qoI5+CHWlKFZeFOF7ORlSRIXAz3LLaIGrgupy
7g5xHZucrb52sABFu1A4AMKA0QPmM5e4BjMJA95+DjoK1auRvpZkM1Z3JXHQXbsdvGtb5NyafGkt
iLsIcG5YA+CJAmONnjZm91DcuG1mLXbPzTC3XpOAZcqcYEZSPqXsIfEf++6j4qonL2vDRi46UWB8
Q45qIt+69Kb21dBUQg2pf/VRKraceQo5JmEMYq69EHt6cTSrk6Y93HZu7cUBCtm/Zhfvz66joQ2D
FO8B8AAon32v0iJ7TJuEar2jYhhTJMdGcNrIErotx/DK1zOXujiOT1ALAwh9adio5lYwSQu+dz36
IMXPuQc5l/oQ9C8dBIO0YHIMPAiCRN2O7f2cAPirAdAZFrtJ0b3bv2Xlhrr4KcwatLWRQvQWP4UM
koZuvGoLKgjMlRZc+EBmgEyLs09WEik4jhtKAgJcxKjRpe++5ucRyYYMg0baU5ECy2KUiaVm/n0n
FF/QGd00U/NUEh4V3zczKhNk54ZZ/UE1k5IBpEEo0Bfz1hdTJDsGMPWtQNoDxk7HASlQEu/jGcCB
XRIK/l4E711kAUkQfvmTIgpWm2gSRDaz/iTKU7yJQV9RUCIkqUynzm/fw0QdX/sAYtw0JmG1C4de
3U2imJ7EGBdyHvDEHNdCGFkpuiygFAWLIYtejYO5acN+hK6Z0PcogncH0WhUnArkHVj/xKnr5BkV
mZOaeqAQUSgUO79uB9D1VDUmrPBsBmuNiM8JGobLD6oHqt6MZpdZ2vSilqIbStmrOeS0j9MnE22R
wBAxg9VbUlNTKRxPESD/rRo9tfIT6eKDLz2PmEgVFB6f68raQK8LrIs69hlYC9m1gbKyQmqxgshH
DtK5SmllK9LnI2pL1C9Cp5xFGk+/R6gtpM2HX6lPtxdmbZOD+QZKm6AHFfHgv1wXEurgzIxEiNwI
2Q8FIEyz0V81Kf339AIkH0tVDGUYvBXYe2eIR02tENbTMFMNoq+L5kfoZZjlvu3PyodeKo4gmgQr
BYYE2HZPI6EDLBkTCHzk9xEvb/IGyGAt2dm868UX0rl+R0HCpFQjTaEGAibANNqGwUZULHBqcX7N
9eoulXyUNSDuiktXY3JEMQUjKTYWynEq6N9DIGww6cdT0lo5M/DlcLiizWWgpKst+fbZDSGkJhLc
EPq2tns4Pi//Hj1KrZ31NNFNSDcbTuZ7fd9CS03FDAZYAbGvWXbnLux1ZaxwIwUQyIUI+Aigqfw6
thzQy/Uz4dIMc+gjfVSqZtHrAxcLHcj9ZPK4l66vlcUC3j0LlZWIbvflwqnpFEmZCguYtXcm8SWf
7STHmM7s+P/Mh/d9/uBZiQ4gEFhsN0nTZh+hgPMnMeP21OYR5Lfb7N/BSTBzfpowawZmD7XX2hrC
r5Xp9hVarZMwgeImvJ/9r7qJ3AmQQjrjPTHyanhri4n+Fa5LXJo45Jkrsyh8SQHdJk5YPJmj/oAW
65Ic+eN+Tv4ZKLm4+dcWi16MBqDNQugPW8rcgpzBAPnZXon2Bu+1suqTqqCyBswckdm6ZBJqqG0D
dgaGlpZKYkHBDdNN92n7Mxc8zsF1nV7CpzNbzC4ee9KAOhW28HhFTv5HlJCTbzS/sIj+e0aBOyJu
obj9+Hzb8IqPeIqZ4NiAfgRcZNI82TSiRidFbg3ZVwDWWDnHzUyoGO90M3b+gy2UGRaCKcDnvi/D
85NqqLMcHIK5ZQKZLhFPlj2xVDGR0NH23xuqEmY70JtGzgFoPJu+lu1UycFUwVbjaaAhS0wUwCTM
qnDWb6X/dGmI2XOlMtVaOsJQl+2T8DCX3qh8yoYDgsYc/fY+36PnIsqvRbE1GqdLOA+E61QV5gl6
ebj1MKjG1opy1UwDJKMgSVEHW8gaq400a1j6ofpTDvyerHwmvJnrlRvgwiZzryk4zeSMwOZMUteM
XSnzN7qyU1teR43nHHOolFWrxuVYowEPPCiY8eHUREHOJKkgOyS9FYluZLzfDtLrN/LFgrLTFLjL
IS4uw7lcR81t1zb2TH7ODcEj3xrjevvv1pCWiiAEwxMLDFeXd9A0in2NMjoe/kXkKFNlJfWdgEpf
AtaKqhsooDScpGRtw59bZD6eqnaYTdVB4SBIpdeMAJIm1mBobhRm4ILlZSer1mS8YNFukUCswmR+
AKrEYVLDPww+2VOuUxVaHdFU2HLwmgu8R/rVtwM8DvqXGFRbkkwkXZer6Q/y0HedJKDdaoH1WgLb
YajJAHUejPgBL7bb3+4qQ1msQd4FkhBI766uhzBS8yb1YU0wfzVZYA2EkwJ9X2QXz0HGAnMp+CFp
qyJGP0Lz5o9ok27defNH8YRd+RpZv3uaWEAS2Vhc95/FT2BZ03GkAHOI5OhbCuPsqO6LRo+qVBdo
LuIlhOpDe98UrzFAawkmIDJM5g//rFvDmGQ+XpqBuryXER7B9DNFlxMTRUVM89QtpV+9gbFrn7P3
rtJzxiCzunI3t32Oui0dx3tDdhUooUuRdztGro5KxgZzvfpzMGd6CBshjmQfupRDRwFVrwjHl7VY
xOMKlRoUOhGNzDkC2H8TyhHs1OVzqoBEmidqtL5Yfw0wx4aWtNOcFYuB8QkVCUl6CEdOesDzwbzc
va06KXHSwoQRgi8XNJAz4cUYxwQ7g1lIIFfKlmVqgMEjwatocr7D+jKBMQB8CBB+I0w24I+y1mOI
Fj7EzQLDq+tHWXu8HVPfxxh7LGgYbkZ1xACJJZvbDFqoCVoPL7QX2XvD1ORrClp/T/KSbe41Gy4q
eDWIz+wxTlW52olyCXu9Kz1Jb/2bbD0mlg8th9PdcCff6bbo6TbHSRlf+5aTTESTdk5CAMywkkFi
B5Vq1bU9m/u+g6q2TjX9GC6qAoCzJo0t8qg0V+MEOGuA8VTUAVlKYClItESv4bHuH6rsaDT/+oZe
joWzv8/spqDv+xhkGbg6Js0iSu9MBhXnQ8oTxeD5wWypSlMCdVqOuKJOaSZtfJGHCLie77p0hcX6
1qQT4iGACdQ59MD+GT3Md/3mAwS54Ve+T6nmZm75whO945plEovIN6N5HGDWlK3p8SH7Eq2IZsgI
98P7j8nOti+mnamc3On7FXsVlPh0ElQlkWawL5hO7AQRvSSBziatduqH7E2ecai+Wvv5FKd0OobY
C4Fd0/hF3PNUc6/R+ctSn1lftszZpQyed2AifGyJSaVz6BSvUDeu6eg7gif/CDk31zcd1LWvoHdB
qQcIFhZzVGSRVMxLChDfVV/Vq2yhHL7XtpI3PkL1cVdT4Gj2iUh5Mbvq5oIohpY6/kEC+dJNI57H
eRjh5pgUVFPtEm2G+L5WLGXalqod+/cVr/+56ix4ZnHIgWIE9VjGZpP4fVcKcDbLQAIuOnlHKy/f
q4+YBbybXEzmPwyb0Yudf8Y24JueG2bOVq2p2qoXYTgx71uRTtIzAW6xUje3j9O1g+DcDHOa4lui
TyDDjCi/Y34N/aM/tw2s5qrnFpgjTdB9X/aB98SAmlVReVe65NRSGtw1ga1Rg740m9x7ULbqibcv
Vq4nBe1MkYAbBoUMdmhFHstQnetJoFXzIqFXU4EEfzvyJtJWbnZYwWWwQCUwk8YcOEqcmWpazzjn
iJOjeRLWCdrXPNHvle+EogXGwkVUJYFCYQ5s0a91pcshaRybL6b+IIacwb7vseWLXY0KJDiAMbsP
raRFWehyc/VSpWKyOQut/WgbVrAxjwo1vNj23Yq2brRPnHafPRArcEartebX0+Cp9xpeGjnNTs0R
Z83ed8j9/eyBcW0r08B+Sa3boXS10sxPXNbo7JgLjagVAOgNMT1ynwz7RHMU/1+3A0zgG+LBDSoh
DK0zy9wHmC4GkW9olfGdmD4ShfP3l+3ErrKGno4GYJ6mA4Zy6YLQi0GUDUVotcqXVD8N7W4IXVBC
hRHH0FXsL46cGWLWKjB97IsAQgwyprMGfxfpP0nqcMlu5GX3sg5950KKgqz2ao+lM8qSStHBIVt7
HSmoZ+8w7Hb/s7QBrLACr72Ldr2VbUMa36sP6aO5zWxkAJ7wXDi8ptnVHgFkXUQHDFV7TOejC3G5
uEqWg9ssH0JLkr/ayO4w8HI7AFcW9cLAshhnAZi1saRNEQyo+nH23TDblkCk8nALKzGCrhtiT0Vb
AJLuTAwmfib5artYqQ6p39Bc3iwUF0aKjop926GVHXVuipX+lkazUKQRpsb5RAqva3a9wclo17xB
NeRbMRKj3uylnRYhGbpWwUchH6SEjsXeb6A+hpZqwgn5tc9/bom5MXNZm4EvgqUCmnhxji42dxz3
6u2BCDs3wUSYmRuiWJQE6+XqMo0aKju+XTpN4E1gZsC5OX/e/kDXTzrGIhNygQmMUzrCYi24i8wC
JVZl5fvgrkKqRT5Uw+KBoa8L14xJJv5aYcYVQWCy2+XCoUTL1PpjWqMlvkFCQJ2olNmCPXm3HV2J
RFSqEe9ANQJcwjYP22HoE9Ko4B1FhS55IZoT1xxA9HczjTmrYAOTR+AdICpOrcvtqwja3OejFlq9
Xd0HVKfGTj9mj9C7s8C+86XZUHezWprc5fdfijPQe8DeIOKR0V8DDX7f9vf6xYAJ0vMfw0SrUWeN
ChnH0JqsGDqnZmgTDOzb8x2xwt+t47s5HSursH1LplpBfc59v3KUXZhnIhnzWb7R+liLVPljEBqU
Kq3ixwL87bf9vO5CM34yARwvmlTNDEOTo9CMNve1KzvpMxh0HtuNtJm9l94iLgRdHWK396Zn7roN
mjOcydNVdxXwMuCVhExeZ+5dwxhMUN2YIaY97ViB1IGtGceZx3WzcgKhWwy8M4iBwIrGjvJ2kSJH
2txFltoC0/IcZS+3F/P6NYLFPDew/ICzC6gOUM+LWhhoPxocciZNt9E+cIxt+Hu+F4+qF1hZ6Djm
VtpyLK/tz3PLV3snquSqh+XGKVLav5GvzpuPkOsEzvkg/Kzumgj3Oi+D5y0os0l6uctDkLtEVpm4
TXZqy6/bbl2HxTLcjdb0dzH7Kt2LQgg9NnUA1GkstxvTb+8NMjfbtgCQthpDHnzs+i2EhsDSE0DP
GCcQ8EaX3y9N5zLpehREQsUaHKD9MQXX2sOvmRp2mzk1ndyYvibPKBkE1qeILg9nOy5n9+URiB+A
IR6c35hhJYT5jMQYBehw4gf0EQ6b5bQjx+A0UG6R4PrLXRpiPK1InKZyBEPqU3oHVO5MgZQv99E2
s37IH7JrmJRHqvaNibrlHHOmJVk+q40GmwCvPos70SLvHdbzj3GMLAB0afabJ/yxtpzf0rIQY8LW
Y0lfel2GRO4ye6ZWKiWxk4f2aJ4AgRRjG0qK1OcBdVcjCNekCQIyINauiHXFqddiYQ4xCXqn2PE2
cwbHdHBzoDsCQbL4K3jWD71hTVS3x48OnEWcAFq5RBe43t8fwHzYyNQwX63jB2RUcYUNFFClO+Or
vXv7NNxpN9rBftxjOsEBhrug+T55JsATWuLuvp2tyqfAZXB+0eoePvtBzFfHG2iczThCcWFytAYs
irUbIVXG0P7ts2L5O2x0AY6HXqWBLFZmOylNOnd+10EwOxqPUtgA7usO5amTG7ccft02tRZW4JgF
MROeomBuZm6rpFKBwCQwZRSd+ZDk4vgwpM1+npJ6U/RNZMnT8FtppnGfROPHbdurG1fUTB0M2NA2
YcdchkAZhdrAcqo4m3w9dxre1PRy47MLCSrA5TGPURbALy8PwSAGn1muxYBXqZDVE5D76C0IxKMf
rT5ZPZA7OtjL/4NTZ+cuc+zFSheFZYuTIapOMZib239GIgNhd86PwmQ5TdoSsVdEyB+G40MzfxTR
Wwt1hykBv/3My9CvIn4xZioYpcdYpIgRtcsFRF82qOMOZCx4fSMz1AWC6b78rTD1NyEFHPX22q1Y
W9R2wZqz5E/Ak1xaEyMdPGVFXFmjkf0wyrbfyJFROyGusofen3jAh6tEAxSK4CNbCl0ASV5tszDo
I6Myk8oSMY5OuyqBeo0kJ3Rs8SL5d89ATr7Mhi/AI5aBLkqD3gzFusKAQOmFde7kfb8dI33Tdg0n
/7zaVfBqGTvCxYuIR+RfLmI3DCBZb2DKiNtNpo9eqDf2bW/WFg4zTTgu0JpfevSXJvxQENHWyStQ
RIAWsA+aTz0UOlue9T+3DV3X4eEMsmisGTYxLqLl+DrLQitkv2VZDxX0S6D0JnZ7iGI4Zu9vS1H3
xLa+T+RqJyWlK/k8IPzVyYgJMcxY4PohYCjAG44xbSpTMBcgPBI75V5IDUcq3s3xUZdf5bnLqNqB
06n69+luOIzpH4I0UUS8sNc8yJy7GIjoypL9yWn92SnadCtlvatV9QFdV1CeNTQTFDvLVC+fwpjz
aa+unsU+2g+ADANyqLBVybrLW6VSxMoqBw345HHSMfza34P9OXRILGSY/+sk5/ZXXgunM5ss81kn
9NgJqAqDo8uGBt5PEURIeQo97dtm1k4XHR4tdS6ADAlzcGZ6n6JDIFdWFJmeOIwflaRuULXfoKLk
3jZ1janHMgJRhcY4Dk28BJlMIarNlMxAD1sFRISXiVHSEzuAhJYUtXYCXXqjq+ysf01AsNb3gfd/
NM+4aoyQGQoqmG+6UXeyDAznJBqQRBCIkkD33sINckTeMuElHvzW1fjON+rfnB+xwgYENDhQZdg7
aCewjcoInQpoQaioIYXxSVMhWj+An8H0q1/SJO9iX/E6KOR1IYYOcGZxcEtrHxtqjSoQChJU40Vm
9+ZGPRm1qVcWOJEOQzM+lsH8KATiWzWb77cdXQvfM1PfZ9jZGbXMyUIExYCptuzsYsqzY9yjCqHV
hCd5sHa2o1+AyS/UwFU8ri7PJHlqDQUiirixoDugVOX7QNSP2958Vw4uciaErgkg4DKLjg4Ne7hn
mDlB9ieXYFfeVgS4BiSDn12ySVOF5s1b2Gp7LXiZyq0/PlXSZ2yWVpUehNLN5o2ee2SCipdTBp5a
uoOyvf3jrr8qpnYB2MMgD/JijHNc+t+MakCKPiotqbJlaaYdIG+T/BGbj//BzndvBgSEYLtgLrjR
7JUeVOGlVaQ+VcFVHAMzlSo7kvP0rFc9gktLEgwILdv0DYWy9ocoLa0Jkwzt/KiTt8k/jhknzb8O
HEilopQKllcwvQJLfrlw5qiSwfDBMdcOqWZVQqtZvo+s/9+XDTsBLWxMuIC7mgnPphPUpg5BttiX
Y7oHQ59wKGpZs2UIZGHaq+HQI19vvIUqF/PpS3cLFLbMV5KAJBlnH3Rjte4jaes8tdMtreAl3Gtr
ByAA0lE0Xa9h3MjmlSRdcMyjvsn8Tzl9u71qy2F8ueHgBoiq4Atm4JFSX34bPQn7Scv6EsPvtlJS
HzMZJNxLsoq2wpZ0f25bW/fmr7Xl/5+dVpLkR0qawFo0qM4sBndaysNNLbvwyqH/zZyuJJSU1Kg0
dJVKsA1tms4NVW8SLWHMvEiDXATgUoDf33ZqJRJkBRXXZYpNQnWEOReMMYzNflTAiIuGjzm7wiza
4MC5beS66IONY4JEamGIWeixmXjzx6GYwDUBtn41s7VitHRDwARSjDdy/GOKtee+eMVT1k78B1Ar
fExiuYc4Zm0qdiXzxtmuOSKYHyNffsdmADmlv+TgpvkgzDhxWyeALHeC24i2xo+8K/Y9RBbMWXDS
4TCOE+dEWVlyPAgBTsM9BGVktr0sj6gbxAX6BllgPOPdFljgDWuspEl5ydRyajDhRKDuA0mhBVqB
lOLS06KUoggzQzXUsgnGTIUWATSLp0oPPlStOyYVKKZuf+lvaDFrEjm4ClYvDAuiYntpEo353Bj0
trbyO/nnUjGNnI/32AbnsJNYoVs7oN9wus3LQFX68O8DhAYmMSVMjACujvSFTR6JIYSqPHS11Uy0
qWlwn59mmLVVJzj0lvKqpBSvuvvseZNQgZe5LnHDuA62IAzzLR121IOY1Q6Q9gtKAcUT+VDeAZex
M7aJ9aN4K7aJy5MnWwti0BOBjAH7AU88tosxKj7IkFqss/DUWPMGahgeyEi3swNgxybmXBdca8zR
F6Z6MGsmXKscbRfsAIg+pnYE6YbjO9nnvJfUytsVG+PMOSaIdDOtJKmHc9MD2FMwCEcBWkht3Yv5
9ejljrj6ame2ljTj7FTXpBhbtYOtYdc5v1Gs87o3SNdTcCO545GXhq2dhBeuMRe9RDrMgi6utW8Y
W/yl73va7zDARWhJg6fWq18eMt6evH5OXC4n86bJITs2SAVsGg/ZJrRBBGZPVnhnUhfNjcpuHeKO
3juUgd3ce719Hly3xjFagQLEUgDDWwag58vlHVJTaKYatqUP8zP55foHGf2MzkV1YN4VW257YeXI
u7DHRKoadWJSLp+THPDkPkKlFp3b9q0CymUOqHyEcoyVHgwr51xxKzf3hV0mZNthMiHGCbudVbpg
l/z9qHqiyA/Xdf8gcQB48wJhZeInleQylMweJ9xO9ro/2UGxQxvAR8u0aqf/FW1/hbtuP3GHU1eS
H/j31y4TQ2aOIS4SD1AlfEt+ocoQUP+u/l07kjU6eUpfHngipKsGUVeHUJ2JNth3YJ3tS7VV1Fxe
AmcQ5juMi+/bnMd/paye2Gc2mGDpZwxk5xGui8ki6GY3zlHaTtbx8c0Hog5dEqrfy9tD9PJHo9M7
8F80cL1wH9nk3nx+Mf49E1MxykkMEIKgaMYW7IZIjYxYlrFTiudyekxzb+LtjpUnE8p+yPZM4HMX
lZLLzTirRlL5iVpbKRltcDBKMlg5/EPQ867CVUPfA6l4BeOZwewGoYilIslJjUa3Ne2izUzld0LV
Bw1iLANt7OpORO9rPnUiZxFXrw6kmHjpKgawE2zvNCRVVzUTIHSj2xub8hQg7XC0o+Bh2vD20bbq
45ml5f+fBSh4FzCAPsLSQrBoAfpFoQz5H0xAmAc1RQOoVXYPRF3aB0OK71X1LyH4RHxlU0Vbg5e5
rHqy8GqgPYpkgs0l6hwF635C5AXCnZY/yhUahtbE0/S+7oriKkBFCbtZAtUrttblgiUGpk59XcPV
9zHaYDikiac7AdW2xl2Y0tlpdyG9H2ix8Q/6lieyukQce83j3SGjm4XqDPgsLo2bU1iOlY6I1I3u
NGnGpmtNNxoI54utO/nXjsJwcWWzBBGvEXamHYboe8UCP5VgSR7OyMfBM51ZpaEA2FLhhEvL1YSW
i93z1CG+m0vX3oKQGrUEGTmpcultl0ehlBQIHO3Q/DIeAzy67kCca08fultvwl/KTJWftRM8ixvw
8n1EkK7jLMRqTOHFsagOArHMYnmSgGQQqsEvyObtMD7ofoVhAMeAwMJ/2CJndpgjfMoqYypC2PEz
xQ3BaYQIe+niDOOHE6c9tHbFLywd/+MSc6gtbG6x0cHUJNQHTfLdQTXtoiosWepfa+0jrUtMO3KS
t9UE6twqs2uENlfmvobVeeFCSTAx82eSaIVZY7QVdbIFzwzaCi2oZwx5KzfO7eVduYUxBmeCaWOB
oGLs/zKQauT8eZz7CCQ9tiB4BuHef/+AOjrMQAKjNICWFROqgNGC/n2h98+lkE7QF9TfQesTzfZt
R9bWEZUo8I4sF8NC7HrpSSkHgEx0UWNl4GVyyyPZ+q56ED9bp3egUwEtIJ7FlbT7wiLz5XR56swG
ZCFAY6VA8cin4WQ2FGCPZlPzCBPWvtO5d0xa2MtJVxaLragCNlK3BtT1bi/gygF64Q2TAMp9M7dZ
AAuluVXBciE0EEXkLdkSTsy5dWGEOaWzctS62gRuQ/S0h9DuHGhOps5gP02e/nnbn7VMAbMgIJiA
vtUSF0zgzVmTinURY9D8A18Fky8ZxUU00trTDvM7x9hKpomszgCOAlPZMmGbk2MEbYdATRtL9syj
6Mx73zWtEpNmv6Cx53ER/6vhcGaOCb1KKZVBzXJQTvaK3UA8QjJ4n2ql9nrhERNxiU/yGXo5DZjA
7OGBeGFBY7fWqeQZdmfS1lEelidJSYu76Et95qwnz0EmGkHTWGlzDuudVSylpfvfvSta/gmqQU/F
Z22Ff24bXHl2XXjLBKYwduJYlVjQwTxFqSPkVFaghuzTXOFgftcsgQkE8AqgD6HQuXh+llYq44jT
Xiwaa8r2NUihfZRAP4vIbnlTNNfgZkxbnVtiTkRZkKtZkGFJO8QCHXaapzrH01EsabkZaeCldAfR
p476TsdrKK90eS9tMwE617UutyZsFw89lahp+cfE652vDpDOze1Ptxao524ygVolgQy20bKxyM/8
Ljy2G+EgPDQcI7yvxsRj22VhVBfwx8QtNkjLIKJSQfgMAn08XrK15A7fbZkzA6c8YMyMQy20YiIp
qRaHZheUMQFqVdCyd8ZtvXkP3eLNPMjP4eO0j1EkSH4nEye1W6thXfwAxlkQtDa1OeAHGD4w9/Vb
VdwvY63FhzrZOeirhg9CPubmHk1cRa0pBMO5ag3XI03fwft3EZgNWWdzByGrZREO8XZ60Dxpb3gj
JlzFz2zbU0Cf3J6OQOhLmHWNXB0Db6E3Hk36qm//GQB9+VvYAZ0qqztxmvBbZkik99oDKThyWt9V
HfZe1BbxKQ2lEBCkMJ88qaNqjsS6sXqUJZDCeBnt7kPkMEGIqijZYI5qM59Ej7d31gq/YNz/a5j5
1LmA0eJmhGHMhc5bEW9dEShhSN0uZ3xUciHJy76/5SjzWQUwoCd1BnutJNMBnYvap7IEjmbTuX0q
LH/ohiF28N0QJjB2Gfhm4mTpktX4exLtll41+tQqcZXw47a964GdJUj+riTbcgXUK47BAt5YP4Nd
U9E/uEGwa2cLSa8t0g4yqZyEjefhkpKcXSRFASrSQIOHXbzJS7sm6Pu4mYqZB1pmXzrP3Fp+eO4f
k04ZKkRp1XaJFPCBifZY/w7aE2cN1zLqcxvM3aiOVdapEmxg7tPq/vjP6V74GVPtXvkPbdGLr8Xc
jU2rNKSVsHhtZ4FxNZPu054TgdckCExEMHdgqpE2+P8r5kI/zpJ3uZ15gPS0iIhk27hAw2/kH+Tx
9iJ+V3OuIx/0apgsABUCCxVVqzRpNR2umU/aTt8rP0xUjxt66lGLAXWcW1o/cHJaKUq74ka0pff/
UG7C2v79AcxXHKo4ifIIX1GCllt1B6L+UPFGHl3dWoaIbjMgzArglsr36p+FPwQPdWFGLRC0XyJE
6zNqcgcNl5C+Wkmio5SKeRFQLTAhH5pjKnYGHNE89MWs+DOERN99dBLs1Em9YRvYtz/detZ0ZpBZ
uS42Yj80YVBFgkGngf54l2nzNG2KzcA5PdbD5MwWuwMqlPJqH7YKR/QdDbwKCRWtkZJti4491SiE
tU/+6aN8DJwWzavkToFUCudXrHxEKL6AHQB9AIgvflfbzj5iktR+WskgVtPQvKZou9q9OvJEkJY7
jPmMmNcygCICVgVXHfMZiZ7MbWwStIiq2hY0r07eAMmdewyodMeQp3++5pKxqDrCprh0ii+P5Sol
2lyHAKJpqTg/aW31MuGT8hq2Kw9poAfRSkDzEqwYLBMBiMerGQ8a3J+B7Y922mR2oNFGfJXbtzZ1
jPEOur8zj0Z05Q44t8peqtkMhaWmU9BoLD7LVP0h17JjNPnb7W2wYgVQqb8ryOQkHXi/iiIFQHGI
wPdM5F2rEbzFtM1tMythAZZcVKwX1mm0MJlUpIp9Kc77EEuISqZb9TrEMBOoieR5caxq03j0SVU9
RymX7WPl4gZwDkkeUBuAbrBc9W0f+p0BhWjQ4WwDw+nMU430Nj5UyU9IAiXJw20/V54uF+aYa4gE
cF8nMFdP2OWikwilE1c16ou2hDC9bWwl+jHcCdIDDZEJxBFzqgTELLtsaV/O1bYHd2EKEezbFlYy
yAsLjDt6mqpl2I5wp4TedZ5AiPGRZIeiGe3bhtbW7dwVZiOHA+6EJIYhTXxoBoxRBaUzV3upyEC5
9x/K3BdeMTFfavU0FiLar90sVMcsTEanE6rgoZzNBzFvZY5vK1sMG2xBeoPKZ7lBLw+pKetIOakw
15sPebato09ug2Bt+VBZxhFIcOoCdXtpoq+SMZvkGY3s4hSpdOg2QwJp9Kc+5yQ8a3kWaMv/WmLW
bvShzDmXsDR5vpd9zW67/z2jKaM76iN5Ck6lRwJU/W5Hx9rpcW6UWUGw6UBlM4FRI95kOJ7Ek97b
pLOn8DHsOc/DtU311xYKjJdLaXQgUggL2GrHp2jYGbw++dqDH+f6kuIABCtCbfnSQJDrsy8lONfn
Y2FYopMdBm9cOPbxWsLFP+ABY9p4wPB4wtbC8NyufGl3CsIRBWHYjYJFPulH7Ke2KHA6LOtG/veq
ZB9mQ5GaZTbgqsRz00tKJOFpsVMMnlDTWkCAJXaBhwMcfqVM5ZsQXQsIfNHFryLdDNnjXCS0r0Ho
jXv59+3oW435c2vMKShDlKdNIljDUIf204jHZKuZkFoBUtafwYyiKM6I6Dy1UqBaYEIt7nSILW8x
K9Q40ASOrDHtm20YZ5o91K3htEn5efsnrnVKAZaHUjkmPUD5wcoKRIWST5k2IagS2enbHx0e310o
23FsukP1IesgaQNfIPS0LEnsD60yETpUqHh177NxSsN6K0hkh67RURXB72HydLxW1/D8BzLRN9YF
SPtN/EDtMLoxqJSCTYoXGmktf0Oesm2+C7GxPUw03V6Zte18bpfJR4dQlys/Rk+gSH60/4+0K1uO
U1m2X0QEYwGvQEPPLallSfYLIcvbQDHPw9ffhePevelqblfsc/zgl45QklVZWVk5rKWeUl5SZ80S
l39/lr8IqnOVqrGqwl3IOFUKegabztHDPaVPfmeZKadquna8ltLm3xfSsqIDLy5mhTD5+2Os5rz5
m8ZD91q785cyGGsnrTH1ZYEVExKXxq8K8jexI48vj/dlrWKEYQMge2G8DDhK7MsZVF7pkCZQZZLf
AJpoV+WukhorR0ZR80i9V9FOUPKSHmu6LYUyu1WbSmn4Gqyw774l8auW4LV8IrxXyaqLh2sHYx04
yOepvdttUtHLEo1gd7MrBwdvci61F+kb7NamOPkbAzm/3lJfeGXLNePAtLaOghjG5u6GZCO97VLZ
wIr2RbyJSlTg6u5tyginprJm8UsxzEk2UsMX4xL2ETbelDs401Y3YdIdeOSiGFuqwrmQ1y1loRdz
hIWK1L34xyDHxh6AXq9iUAyPiWOqUKfPRR2ILuEF3ESWWXacyIO3pozByCEI6xURa+qLz1H7PW69
auAQ2q7Fbsv1ZIxFkPV8EmMYSzQkL50BbiID0LV69VqF3QadRJztW8udmkt5zPlGg0Bj+AnkKVdH
3Seu/qGAcu5au5M97lBfdOvReXzW50VicgKmrgCdDHOImCVlG9hQGNOi2odEkgh/jbT/mSUqR8Ta
PqFNfp7wwzP9DqVWiRK16U20Q6npUx+fE/1VFHkea22jljLmg7FwvgqC7LrLIEOX7eGAed8XwY42
ZNdTa3pud90ezETe8F36xUMuWlXOQN8IEPfRbMUWLDojCYw4RfyhTbXrd3Fk5XVhpb7PSXTcIxch
sYyRHLy1NEw4YED1VsNR05uRDD3wCK7EyzfSl3DxcaLt4BxGyJA5koNGdU/cGa01jZb6gTbgvfEl
foVvhhtxdnRl+GH+GBBxorEASN5sJqmJ9ICARK1B+4Lm5nhtAEgFDJy6K50xUEqtAPBJ9VH5S9oF
iZV51CPfeK7ufuFvP2E27MWOY6prrABtDwQPujfljYzuOt7T5v5GgggMEmIWDqidAB24FZHWqlSK
+axl8autfptqZ0XIZHW/Hx/Be9u9FcPYbox6eyiWEJOA/KP7KfY7Pz/l8mCNIg8vZaW+NsvCCwfJ
MmTl2SG/eIqHKfQhKxiol7S/JpUcGvkT+Xmb9IUlgZAZze1AmI//akjk6GN3MjVwS1ToMqeGKyRP
QxC/PtZ/5RK5/SjG66lgKfc7sWxsvF1APVJvBHR5j7sxchTyMZVbQzwrPEKU2Txu/R5kGjOsA9CP
7if2xMocc0VGmik1xOc4JdeE6pzw9v4yvhXBqKWEsTCMZdXYcqZsKmr3kifGjlAEu1HYh4DufbyM
qwdioRFjrXVrNkJYQxyY0qwe03thUgObvuSIWbXWhRjGWntSgPjOx8KRWNoGtZtTlE6UeXgPAyy7
/0AlIGHAy8gYdmI7l4K+C2kHehVbQiFRK4GF32wwrP5YyKr5mSC8AlI2AC5FlpuGZFXSDCk0qqTf
IbqIkKlDYB35NmiqrJTaIbFkeftY6Jr5meh2xEQqMv5gHbl1Lfo0kNLQsFlFioHbSjknfcUJJta8
11KEfCtCKAGUUkZQS4ioLWCOCSwVSI0rxbfHqqwZxFIOEwJGZYxVLSAn02OEtRc8rCe03IMftxE4
9sATxfj8Us6luFYhKpYzJzSsopLRym1XzTGJvh5rJfN2aD5ui/ulymIypmKD5du2gEKULePU7NSN
acsXzGzawI0F2rC0mby9cQlfvlH7W+BozuOPWPMgy6VlPAjaLfpWbGbLbLNNmm36KXd79CNo0kEI
HEH49VjcmgdZimM8SAmMjTE3IA5DTq+CPCGlh2nKskC+4rGgVdOc2zvQlYhDwIJXSchuKELbNrZa
upMCBrGTEXxOPGtZXb2FFMZTmWaUpBg4bewo9Xqj2woAd4r8w1Cnm8J4Clr3sVIrbWYYa1nIYzKh
WVkWOvDZGwyhWsZvPbDSD8URn5V3LbWCzioCW3hDC8RWPpdug/mw4Pr4A1a3T1GQdsMgBTqmGIvt
FE0YwhH6ChScO0FkR6pNeJQQq8diIYQxyWAkofBnUX206onye9TyLpiVVpx5PGiea50xoyW2UXqK
gQoy+FjHTLiU+VMWfK8CTx++IvVX1V0I3ZPiFAheLL7+B+u3kDurvjjxPtAi4nA+8fUUOBLoVjUd
EVH68ljKbAVs4LHUjtkloerSbvIhpczOav6XOh5lJNZQ2AuKDCQhySYn/xrn5HY9mS0b8qI0kZ2C
XdR7k34H62FQf9d4d/XKmZ47fgGFgfZsRMzMNdAhCzA1MqQUvmBTXXETlIpi49JJEecWWEnhQMRC
FLNRAUiCez3DUwhMeeZV6qxpG50mTzipT1VlpTsAfhzM7xKnKWfFnaAKhkQoEmIosrAzSkUttApI
0xu7KU6GP1gERC9ghlWlHAn1TZtzUg8rp/lGHKNko/QJGBAgrpCPqfAi0a0kcEzxnoYWeB9LlRhb
HEjRG6UIGZX2Avo/oQLe0KlNnC4DUV+0kbrfjepWxkE0nqvuoGVPdXQBT0ILxxZyVnftSYlvMbC0
KmYWdLYYLNUi2O37GPo6wVm5tNjZ/FO1X6Jjd2y24UvrpoLlb2c4ZGLtw281j+JiJbi4+QDmmGS+
gEp+jA8YfNcf3CJ0QvN7Z56LULcfuwCursxFW5VilEQaRCmBU9KtqGHKVP0Vun/Fxy/q0vdccqJd
ACDU7Nha0WvhAfL58SfwlGXuRsPIB70EySvoIJ1edVQghlXpJgp+KPTtv5PE3IqJno9NBl4uG6g/
nX8ok/2YvNTj1Y94F8d8IhjPutxAtjtVBSKSSitIquRjpf5oYk5AvdKVhKFBFc1kQHswZpyJ2wui
VgtQh6hJY4/DRfMvmHEZErdU3Ck7jIMD5ZQgBNkkj87nD+oYoxiGynEoFICuoRmaeSyEQV0XQF1v
bLNRnAr+bQD8OfVoY1pyv0kMYA/FdmCSbVocgu4khAdwRI/agSjnXvsg/TO60Cx5BPVf4MW+Q/Nu
A7DpXjzEk9vnjj7h5aNYYCOhhn9o/dGKjGHTgfu8yQS7Bg17WGDu6lNuvSQltp6OVhEfxuqiN6I7
hLaJB1MA/HmeB1yxURmMPhLQghAK3BEXIiGD1s5JQxwAD4gO2dw8xbFtiptSq5zHRrri229EMc42
79WpSeRZVHSMiFOHQLQDly0w9AHNXXA8+6owTCuivoJ/d8DvwdS3SapAWALI7CGdXFEgViN9CP0x
b8+0aNzHyq3czLOgv+Uxjq2tR0CPSZAXC28ihlgU+TWoiTu1m8dyeHoxXk0C1kxRk1kvzQf3Yuoa
8leuecoUeoVu7IyJ1wGzIlCZYZHm3q+ZoYIJOQQ5NHyZGK0tVRsxKHbR9GNsTkJWXiJp8+9HypGE
kDFRhwQscuXs9Z9mOmDhArO1Zc23x+LbiPJySNw+41jHyr1/I4cxxUJSQrUGgqKdmZchPiXSa9Rx
XPKKo7wRwVz7yqSYEYptrd34Kph3e5vweB5XlQDCKBKMcFfoArj1lPKkkCALsVhq2L43YCzvivAl
o5yYYVWPhZTZPhYBeycZAolESAG2nqWg8zXPt49NmqcH4/GpEJoyOo9au0z/Kkow3yLXhTTpfyWE
naRWtVwJcEDQAQBKrUbb9YYKz8upTnPWisXsMVL09ak5NBFb7RJ2soP5PeexHmvJZYwY/r3rf1Ao
FvtRVXHZaMCYwUj9dIrIEZx+dp8Ds25UnCLKjmmDYkDY4zEuAsdO35Qg3B1CyQm7zNJ60fP7axPz
6gTzFjGX581HMU4iQ8tQYwpY3bT9ZuTXcjwHwQHw1V1wkuJN13KaDFec7Y24eR8Wa0B9scuoPNtk
1HtdZFpC9J7Inh9zKq+8/WTOcNuZRl2Y8xmO6VNblYc0e328nTwJzLWRl4FpDCIk9OqHn3lyI3Hs
fi3xerNWjJcgUTJhCAZrlWjiq0EpyLOnHijL5vg0dMLGjA13iHKrqV/MIP5vhTPOIwwmjAz0Pg6E
+Jr6lRXikLeXdHqqyX6gJtBYDpkgc6SuGiOyXrj6UXPASNutddSVQQJVCEFBBY/lZ5tIpWj1sfUB
0JGf5EVs/nq8h2vW+IfJHnlm9D+pzAobg1oXgwl5rdn9Tqv8dUAurJUyR1S4CyqvHLSlLGZB+waY
B2UcYQT3iCbsKkC/XPGpn/zrN/ml+so5zWwrTUuYZAaDsPa/qjGu2fDVBITkENd9iefoTb/G5/Gv
0gSrA3DblY2j7d60Z+5gwtxhyHqThVQWh7jQZfDYJ5CK1+mm/43Wee2k7oDqEVoFDx2Ms3kslZ8h
FbmYDZCFQqeTAfJ8yuyYvhg80MK1S26p07yxC5cVahSDMhRyUsXckUQ9hD0oiEZegognhnHErRRW
StrMYjTRNvo9RXaNl7VfAT+4sQqNcb+jMepjOwsRAHxneNUHfc2OkpMd8g/1SokVcdzw6p23XDzm
RAPNRuzieZPq7C34BOPvjwa4Y8Im8jobbaPCX8VBfkXzo/mcvD0+27z1ZPwz/GZSRRUkK8pXb7zJ
Sm2V4rfHMrjqMQ6kG2NJEGfbICcF7YA/JKs5RHstc9oeKuUf0354ih2tsGTP4D23OQ5FYxwKbm0S
DiVkoy6OjinpoqIQbxEM2geb7yLaCnROjLTSfkOAqi5rMwTuH3Cq25Pgj2lkFo2EWdsiwtv+kib7
mG4SxcH4vxPR61ieMn/btl45OkJ5prHHWe75JX/rXuYPQBM3usVRmGZfNGCUDcwkUzGy1ldW3KEL
s9DsUbSwt8DIohgADslm8jdpseFI1ufVfCSaOTm5ERgRGgYAz0kOaPlrqhQIQtu430XxSTAvaX6s
yo9c8Sr9zQTZkxxZQr5RxL8k6ZPgjaJZ4hA/mzNuSyBulGYT9Sej9LdTF9t68YosiSx8pHnlmAW1
akAdNtWPIRTtprkEgDVWi60ihyhQ7joVA4FIX9THeopRqPlhAJ5UaFR7GF1J3lLAmKY7rdznQrYp
+10meD7dkWyyGjR4Gh4Zvaq7xsPJVy5akIGSN3DS7FcAYqoUMI6IKlL0xU1PCb1kskNkFw2HBWAA
sgtNd3R0xQbxavaWovvb31J9a5hvefGsNMgIgCZ6fE7AZSPFjlFt9fJqNG4aK1bRHTWyp8EzyY8C
AKz0dxMF/+kYV4dcARNMvNPzlzT2svrT719RN8nMq95tc2LpoxcrlwznR+wAEBV91eBbay795ILM
ZxMBkj39EOvvuR7ZKIlYCIpicgoNW5W+ZfQq5J/KWDsmhtMRsDQkwHIB4K1U97XgmNGXnGu2GnwX
x3NKL0IBYF0UUuQOffqGC/Ozaf7NL4FX7E7N7wZMDeZR9C9IY3X1NyP+2VcgYiqPHQgMGlAMA3DT
HOy4cwN1U4v1TmjLYxOMniZfEqW3xNzwjPgD3UJuGm1Sk1d3WqmuAesMXZuYXhNRFmKBRVIt8Cst
bOdmHFva6bvKbQCbElnJscYYriU+KSf9W7WBhV0xnTdyArc18ZghBbGPKaGFGw1ft66hTLS8rWSI
p8fEke3eBtXspQLuofV+JcfAyfZfKBy91xveaMDKfCJS9AvJzMEk+Uj0Cpfan/YgfyPvS2t6D0or
Rehqv+gb/QTKx+O4DXe6UzjUEwZLdMB3y3EQK/7h5jPm62gZJXR13gTgzrTlGYoEon2HeHDGPXAY
vmUWbjhHP8bWh/nrseD7KOhWfeaa64rYGEUd9bIhcML0RyFv6qKwWoWn3/z9jP+70Y+56cQ47Utd
Q/0qtdKzaiuH0I2hZ+l0HvgPD/W2tXkppZVC1q1uzA2XhkCWbwysafpWWuEuc0sVgA7IPzqfzemc
eJrdc8JmnpZM1JwoFWDKZzPWzb2ief5wVoTt4w1bu0UXK4nRQsZSAC9N4goyKAl+itp2ErNdQWur
7j9RcXLMZPhsetkCqHlsgVPCHiXQPkTdcxzzXph/kPb+/01F0e72U0wzkQtzLskjGHw2Q3CEZTvq
xGff+Rl7gzO94FYDFVtm1a5hdeDdbOze2WvUuj5ekzsjBj8SiO6AlTwDGRO26bwXwjERZR9h1AjC
SQwblnCutX7itu7f7S8E/YHdReM+XDhLKmomU1IQ8Hgg8QY4PpJZhbBRZPexNvc7zEhhzqTcKVMy
1JBSRZaBwR7EZ1ZOvWzrX/OdYmeDlaN4xYP35enGnNAMUwl6UNLeFvLnhr4WmttL9mPN5j9xYy+M
YsyBRMZSqMUWiglUFHdJXKbvsqAQuhnyMT/pLU1+Cy0dOHnMNesAPjqgZkD2jb4NxkpjijaZbkp6
lAM9EWB3IqYuqoOsfDxW7v7J/Ee7f+QwD71JlcGLgR5v20Rc50iDS7xgL38XTDs4GtfspThop3in
2TWvE/L+WTZLBtYTei2VGcWb2bpAn8zejGKAFO9w6na6aL1jMmGjePWObhCl8TB1uQKZjWyDso2q
FgLJCZzfyAx7pq096z96AECHe+PMTUfcJQYYDRnHKmhj1ushBJYakGtyuwOai1UhUnMzm0tje1+4
v5X2J7O2uIzbLMm7UYS0wZEuhtd9gQW1BsKmPb/PJo9cagRGYEH/hDWNW969tXoQ8RYAEQVo6UW2
VD9KeZ7JU9qjsQotrd22n7NYGuGFXKvHQgH+MwbnwBfCFhFIY+iFiWVFsNWC31UEn6twLPfFT/9J
34C8bDqnT4Hb8AjP120HsB0oXcyhHntpYMaqDYgBuSgsfanPaKx3fSf5Kb9intAuL+1PzrGcj92d
01nIY46lJshJE4Y5gGJldLI0jYX+Uzvyakd0egDm4PXHWdn7/oPZfBYSmWBWb/2EpAI0NH4E4HdC
ntrNXKEDrh3Yp0AocBkBtiTsKGCWfoPC4kexF448qP05bL3TGmOiwMM0sdJsD2CVFLWRK7MzSo6q
9NvgkZisK7kQwLgAdJb1adDAlzcDQZd3boEF1qai8ZK1aE9tCxP9LijlV4lFRxUp6NDyBxS5+3Ab
FBQkfJolEx9MIeWlL/pdbCiW1FdXQ+uQ6hMi3gPjPsyf92TxuYwD6WJAVovyfLuRHfkxk/DmxA2v
xfalAI6m8ZW6U+/QvbIfbIk4gz0613/dAXP7CSYTuCmCOlSJhhUDlG0p/hDaZyMCxdM7iNY4Fri6
+TPO4JzlwGOOuQ9op5URreG/JtS6sqk4D4PocY7VqvvA2JFkgCNjhgi5jf2GTMfzdPbIwGnSAFR3
bs+udlAAJ/O9sYJXbQ8OAvRIupX7WDBPLvNeo34VK1EDuWYk79RiOqJKbQf5uAl5UFvrq/iPhrOf
XtwCHR21qQkgyTDfo+hNjTaPNZlPCHtE0eWClhc0DyBoZeISvS7CoA9KmGSgeTWSHv4T2A37zAPH
8DnltXusabOUxrjBlBRTWCeQNprvbeDOhMWP1eEJYAyC6JE2SLMAYlxV6ReoQx///bXg8Q96OV4/
aNTRmRMsyaOikK7q7U7/WWtgXPbqyMU0ixlwotTV+HshyWAOaj4A+1ePISlSxA7ceSEyzjE9pcGv
wI/dQFbQXJo0TtaZ732UAa4oa97EDtMMmpGf/aTmWPx9xy4cBxBcwEgzc32irfvWEMdALZUuw/fE
vwFFYjoNmopq4KGe0aSEhEgjcl6xa0cMiJCYJwTkNzpoGPehRopqhGXd24EPoAn9WCgppms2ee08
3tH7OEudAdzRUo0/OLfqMCfA7/0mBmgR4Ft201E5gKXJNs/As91EuxqzdXjEIvGC7J3xMnHeBHfG
ykhmToOPecm+lBtw+kTFNqfRkagJx17vwjhGBLNrtSKPA/VrtFSR1suVHnnIzEr0hONF7o4FI2bW
dOGlyi6uVAlOEV1zgiVmlp6B5yZ21O7a04SzYTyV5t8XssZClEFJjlWTG7AQ599SEHgAAp9jFTwp
s3kupNC6R4cOgUbxm3lUnwfHdP2dcuq/N0A7Tvbdy2jxzGH2HTeumFlExuJ9UYp0s8ZeBWgXRZK9
qk9jfyoJtSriZJJnKpwzvS5QB14NohKwMjACpZZEg5a0sT199JjpjI/x07RHWPrOWcvZju8UA2SN
qqHcAX5vZscKOsa9qkKOjs67dO8PlwSkMrL0TvptK7qRigZrW4lBJ2/wskOr2wjIPDwwALuGYP92
G7NhimlBITqs91kbgjCTWiH1OArOC3Wv4D9SGGPpqB5r4SylBrLcdNWsyY32xXtWbAJiV4dxV17p
N2HGHJB2j0Xz9GO2sFOzUSAiDoNpeFT3qrS2ZB5ow6qbWqzhHEIsjkKZRZOGFs3YHkCzmQEcd2g5
R5ongblVg74oIkGABGyj5Qt4WWuc6/Q+9J4PF6bgAQQF1nRMWN8qkfqmPGXNECOp3XvRS+JoLl6X
W/Lm5mAb6k7kI3IBG2IZbn38hufRlvMB94kZ5gMYGxlAiJOTAB8wOCffMb+iQ7VDLzjZ0bNiCQ7S
ePt889g4Vs/3QmfGOHIgY5A87VHFMOgrNekMtNjXRwx1o8NXGUtAe4GaJ6g/Ud7m2CVXXcZoFDka
GlJCNmpZnaUHjnnBy9OLnrN37aSHtuCppiVtAGbMsaX7QAULjYFuTJLO/bD3hN1xX1Nj3ulIC55T
A3GS+drX5SaixbGrdWQuxedq+Dk1b4VBN6rA61idN5J1BroM7j4J7x7kwZgrtxfSXq4kaJ5SKaau
qI/iVu0E7ZeZFPERXfnSt8fbvOYDYNgAocMjCM6cMe0h6qUm7KAwkt/gQLdIdpnw5H8sZM3FLYUw
5gvZQ1SoEBIqX5HuJvkW0HRWW73W7dtjSavrt1CHsdphKMega9FWWAwYXegxZUone8bmV5rvjyXx
Fo6xUYRDJKlSSGrMzyDY6vFV5w4ez9HjnTUgH4rxaIwT3IHPqSTQamE+9iUooo4qCj/pUfhL2/ev
7SH0Huuzdt5BCALoT9AfIaSdf184alkuSyTswRGZ+Z86niU62F1RRysxKm5+KoJbBj8fC1xfwL8F
qswbxUjagk4o4dtyrmzIIFoDQbUcSNqPxawf6X8UY4cj0HsjS2M5y9lXnf1aU0f+hbxr5wGxvbEk
6vzr9/3sQxYC54hmsZJFrkmVnM02GLsk26iqkyVXhQeasnbtLaUwngKUcHnalpCiVB8p9bqC013D
+/vz7wst9IhMQ5CKse0PNgWyfk954dWqxc1hHTJ8yJaxrXIdrROM0UgIfPRr1Yw2Hd4qUZ3RiQNh
F43vYhdxbGHVD4G/WiNzEeUevQ9IyL6KEXFwExwjFNsy6mYBaoutZOEl/tjuVtdvIYuxAtlIBE2r
sH4hKnkCeU4Vjqu7f+TPdraQwFhAZozglRsgoSTOSPdFdc2DlwrpstJr6TGV7IrupcDtBTy5iY2J
vccKrh8sTcN1ZSqycReZ+31KJAwDxcAOkDAMk+rd+E2NhMq0KmrkSG/4md0pQ/mS6CS9kCCOcxul
yfAkaZM649UGvJO36lJ0TJhiCmMmcGMuM10OwMXgK/ii7krRB9DvGx5aPk/EfAEtjoWSmmMJvCKE
glQ/x22GJl16zioe8t3q2VhowtxjuFw6I5ogpu6S5qDpGJX1BWlPQZ/j1BrdG2aCyVIaHNQSNIKc
jV29RBfCmautB17siOpObL+gsU67yBv/O1posq14UJ7RuLuRX+A8wbLwWOzq4VxIZS6gvmkjrStm
lZW5wulW8TUPvRwDc/8aenc+OP9I+oPHuNhDSuvOCCpICtGAWamYNeAVwDlWwsKE6kqu61UOCYmK
N1XhykOFTi0O4tOqh1mowXgYc5AKEprYpk5609GwNVz/gw0B5gmCQwxtaGxomFGaDRog6u0oAbGK
ZqeDQ5OT4D/RYftY0n1FDTuC5xne2fBnIkgDb09VnEg0wTQfrkxjBLfjoet+Jz46Bs5CldgNGqmV
rZ5+H/1ToT1JPHO472Gdpc+3kAzAP0DYM5aXqXE4RXmJWZRn01W9/GXaApAU8O6bI+pcGiDdj4Ab
xvgzp510zeIR6qN6iZbOGVv7VmufCBkV/AIbSOvPKhRcMvwIC0x1aa8K0sKP13jNowBNBp2r4ABQ
0bx6KyzPkd8AviDCIBXg9dMhpT8HxbC03A4zsLw7NW+0YFUgJhjmQXzUBthRBqFAiFIgPWrHRn4Y
6++1gTTocA4NFFz84HVKRyeIeRWqtYOHoMGYi8LgiGGpY3Xka/RMQktprBqWGO/k7jB2vMBlVQhB
LW5+L4HjnLl4MfXSUqVCrq1CK2rtoxYWil4d8Mh07seJZ7vU0fCBEjMAwtmRrKqXYxJjxt9Oo+SE
cdoJ8P9hVZ9BkLpJMXgfluETKEZfRlC3mcnnY3tZ8y7AvzLwBsY0o8zi/gEjNyOlOb89UAwVhmOX
/3osYHUVjTnDMJOEYmry1iBjWS0HUUH4oPuTp+EUFILoBgGPTHjtMgO27t9imAtbVBIj1+c4TEZT
SSvLVpu6Lb2qofNYHZ4c5jBLudR36AxAvIwYNhpSK04/S6mxNcKJu1bP1UIh5naODJ+0xYR1y2UR
bb2famGpybVRL63uZHm0rY1/O3A6m6E5P6oBvoAKFeMege5jilUJ9xjE+3H6EMlWqn48Xrw1W0Bt
SFGB5KVpmLS+tQVBochUC8iBmpRi2GkD7qyw4XU1rFn0UghzyZB4oipQ1XCciPEkkvbZ5AGs8yQw
jkFRsjQfU3ifEqU0CRgACWcrVmNuE4EtuCyQhgQp3u1CxeIYBX2FU1kb72J+NkFwLl+F9hsNnzEr
GZ6EE7LgE+8NvWbbC6nsSy1ErJ1oc/6mjyfbN94asBsWhoPW+sdmMJsum+9YymHMIKjEfsgwJmBL
Jcm8SB6fu+G9mswnMn2lqPShJfTnY4mrhvfPemqsTWSxksc5DlOMmSNSp7bSvsQ81Hje8jFmkco1
8KV9qNWZHhCErIlYpW4pIefFzhMzW+cirM31ulcGHWIKvDiTYbRS8rPptwWvuHo/lgmHsNwmxnOr
o5Tocg9BGnL6wfg5+diwk1+8VBhTDOICE/AyIjleV9nK6UK5Ca2OqAaBf1dlltGkAa3l+TpMOnHf
ZPq542E+rh2vuaJlzsTws7tjnLiv5f2AaQmI0MtzOacFismKwhYof8C/6Eukw/a6kjlAzRiCD7kI
OIHwyhaCXRhNPpj+BIzIH4zXxRaSrgX4tIxLRMT4Z597VP0IxR9axDlnK1Z/I2b+jKUYVQrUWIeY
pmm3fjNcGrX83WS8ee+V43wjhlnNpp3KLmogJqnpSW2ppUdW/Dzo5qnK0TiF9MDjw7xyM+p498vm
3PGC/xl5FJNoJa1x1VNSvqkyiMXb36EfeEJ/hUlZQ/7TxMz1Y5mrOi5kzr8vllJQhV4rG3l2WU41
Xav42QKCYmTRhjNIuLpneCcgriXgZ2ZbGoq6AufwLKgfc681QOo4pftyCjhvEp4YRh9lqAK9FyFm
aLySPNHaTcLt4yWbt4Hx8joAcoBSjNQfFGHOceODPjbGBIDd9aaVRRuzQtbK6hAyNbzi6qo2M4Es
WkFwmv9E2IvdAdsPjtQsagh7pyVbZcAsOS9fsi4EgD+IXxBEsjxWdapkeqcZyDr1mZ3I30ZFtrSA
c/Ov2ZkEhBagCuHFIbHNakEwyELQCrGtUsnzQ1Q2wF3glOromB1Gu4D+Y5nRv0a3gD7ojkOP3Iy7
dQcpTXuCh3ERJAjGDNE2q7R0dLPr3UiZOOqtOb6lJMYjTZNOJhJDvdBU7aJVARFv7oAQ4uCm2T02
v7XtktGwg64/1FXuHsJdIviJGSMJDIrtTQ+YpIqSzViZnNt4zcplAEGhiAcgbADU3jqGUm/NJI+Q
AjLjzIpGT8UqGgeiWyN1Hyu0tnZLScy9HwopoK4HKJQJ7jTIFtF/duamU66Pxaxdv0sx87ouzpIk
yGIAdSFGmy56b3p5XnAc+LomoLmbj9JMuXQrIkkTHSVRZLTS7Pc4IHn7rrebXvtPDABDDv8nhXFx
USwpJagBYrstnvIWE7ObYeDcCvdzRTg5GGVEZgfIVNh8ZrGKAZReItWgCUYXkl/FMXoZ96+CnRyG
reZWh2in71HPvchWdg5c4fAsOojX3h/v2JqlLz+COVRRmpptP39EM54H7U1oI1vkUQbyZDBbVg19
hRsXMgzVVYOPXhosTG091mPN96EgD+IDTUGvKZu6GhI5HgBWjkQknX4WaXjslPQQK9QFZ5qtlYZl
SGhwfCxzLZZQFBRdkZ0DIwcbiWl5RXuAnkNmVziSeKa4Nso0t+oqsEmxacHJy8tdzUvF3otLkcx2
dQWgIwoRHqNM9TM64my5T7+6QsKwrIFx35RzDfM0ZHZOrXSq+ASrOuZFbjfq8OkXQr0D29FH3onf
RTPIN35knoHGYHAWd6109YewmoDdD5k6FomPAra7BK0a7mUtcZUo2qFp1Ja6bNPpgHJsDGQjqTOV
/kvXKW4IGj7A/4pCAK4jji+49zigdtMASYr+ZURWbL6wT8K0iNDUbidATe7UXVT8oMYH0d3H1rRu
wf9YE+NyBLGNh6SAvpMuDZ4IOH9PM8TOSXXhc8j972IunUKNV1G5Vw5OSMUKz6ldE6XUW3caTKk8
FsJ8BfUHvNaUIbamCDzSvx8rt5anhBz0zYAwB2RUbJ+cOpT5QHJol8rkJMbEHhPioC3XKwV6SOPv
jYGB/CHYaMG4DbT267H41WMz5w+RuCbITzEXLem6rjIJYjwx/2riFCclcuWgQyTxmQqUY7mrS7oQ
xty1QDOL/LrWkQuT/ZeCvIEvYWfWgasJ/8ljBn/ub7WYG0TLy4aSCmqNIVCaReOgZzrCcX3bDvmF
NqJThQ3gkHhkwWu9VzMo299y5xVYXPMZfjKMHnJDWmzlpLKphvGIsrQ6MzkN42iHsfQUdJktU3EL
EOZrWpCLHvWNJTSJV8atJXUiZ9VXtxiQF//rLtge0Hjskqpv5+ODgkESuiZAF1XHR/Vu/PnYmFYP
6kISo32vV2YuhdBeHX6oipUm2wTFLzSJ+BhCJB3HdFcvz4U0xgXnI7DxlFkv9Ktb4vjhIz0tBTyb
5UlhnE/Yx5qgJbMlAd6836gaJisTgbNFq7fJQpX594XZKI3WhtLs0ae2ASdRcwxbAsTTN78KNyqJ
NlH4mWU8ri6OZixxXlMKxB/S/yHtu3bk5pltn0iAAiVKt5TUaXIez43gcVBOFBWf/izNPvt3N1u7
Bfv3B/jC+NAlFovFYoW1IDRQdQ8Dza7dxNtKESth6VLki1ECvILA4uMASvJ0bTRrKhNYYzj0FCPF
iQWMkWx72e6WV/JHhH4qouM8HkIFfqXpQgAfRejmj16DaVoRs+i+jlYi+crSEKUtRqyEjOGeN9WN
1j1qhY0en9XhzPmnzqIZisEgousY/pCHJIkjGsWIHASfYcuGgU3mI+hGTOOVkvdh2rTBnYm5ejDm
tK3fRJvL6lwqKKNX9490SZ8RwvKGcCxURyKtJA9WdAAqSg+sJe5n7aeFL+GsytxOR4tg71+WvuhE
joRLWm5oX7d8TgiUMcfr0p0wRh23Xpi/FOA/U1ascykde7JW6U4Kw6iKcjxp3Wi6NTu/Qs+/2W2n
mCN8ezSUx0z3hrXhzEVDmnuh5wNh6LJHVpysV50SMqsAsBS8YxYK1oWtbFss8bI2F50/aPg0jAIC
XUU+fd1o5mOgIzVgAqYuRjistGSb4SEzkXfEln8dEOp0nuZxwHRtAaZeOutjGRJTISXeFQYmlHia
/RS104Eg0orZpJsvl9e2mHBG+GlRFYjmGHOUTCUsgdKomhCHxkeCEbrqWjR16ZkiHPYY37O2rWX8
EHENJGm7LT1jsENWBdMThuHMFd9wrmeEwpY+s7wBnB8IhKcuqC+50aKjMHOJ3fv6kIEmNfWihrDM
+BYOZMVqzx3eqTTpgE4dYIYSDmli0rxa1/2M3tfDXyczZyEOWBxnSjSEwKdL0kEOHVKwfGD4oP/R
D9Zwb9PupUxEuZLsWVgNjAWVegswHihgSrozAdk4IAzOXEf5aJyQtaCWU1c0dn7DGnMbBYCMVbQ2
ANP4dDFaO/QZZs1wzK3PLNhPmdfDh9PMG9KrsnwbXi+b5tKS0PdD5iwJ8ppfeEdHF7oqVKThwjFz
09FX7J1pP01/3yUFyrQ/IuQ+rErvTZVWEMHrmyz8VmN8v1i5CM5XAYJhDA/BdeCIIQ18qjQ9F8aA
gD1zk8w5kLYG+BW9yVYzFAs+GLXrWVVz/9A8dHgqRyRhp9tGhzJA/GgX36vuoRw8QCS66LyMCr9R
lLnkd3mHzn0wZCK5jXkF8MefTaUoth7FJRgF3SR3teYpBtBKae3LPvgv5czfcWQJVG+TUC1QFBuB
+tY+jcWGTnecvP13q5HMu0oAEBHZWI2ZdSyyC5ZrT0RFb8vzZTnnFjFrDT4XUwfgWpc9bh2DlVAV
82qyp757KNS7eg0vc8GTnoiQLuTIBCK0M4sY6GdI9xr3whINSb+ntTreeWCK86mCLhZzcWjAlRvI
RCNMZZyHN4bqIeTOI8B4V6pOixJsPK2RKcftJLfGGVoSBTEoY4EM54rkjRgrPYxLNmyjtkABEwL+
AnkFbVSNzfBVPqMvjbExAlDCBHdFvMZruCZHegPpQ4Gu4R7Jayv3wpmOgL6EGcq5ZGU9S/pC8fgL
vBedW3LBqRV4jVQWcsvcudPLX1mvr9wCX5nj07gar3MkJi3NBpLpGc6cpdBKHTq85qprzETtP/SQ
Ua/2g49mO/o5U9nrjX4wNqaPidOJveWYdugOoYdcAUM2BH3a3wM/RKfIuF17wyz0UeLTsIkEjJhz
hWU+ekeOgmM+shgLPMdaE5AUw7PaBiyi4C4K0WZb3jjOb2IlD8JoN2nyoHbNDtXT51YHB9ZMLxuW
cF/12uN34Swit2c4Gq4aFb5SugB4mwUN1fGwCqzsKpjaKx5rWwMYPCOO5TitzJ0vqgBMAziVKDDA
oiUVlGWWpj3wH13eTNW3kQapzfLJBulsmWXNjCSikd5N2trcFUqOqVVCOsqmgfaHsA4732mnzGZg
lptR0VsbbcNqArTFALnhe7PsyBqB3II3xBUMKDC0aSK9LpcVQXE5CUPpMzeediN5U5NrvtYUtSgC
7sOaObvQMCk5dkDJa3yiuOW74QnFvDG9Rjx92acvXb8YufkjQzreo6nV4ECBDIe/Tx8Eu4tuXfOX
Hn+03UMWcma2+YrM5WUZcL0OZqZAeHZq7HUlWlIiMeWafB+Gv2PTJ8b3y8s6f0fCaI0/IqSLNwCY
Qo5Nz9wm8HvgFf8GaERS3E6Orzf/EMAei5I2yRnDLCItRDk2nKO26+MPVPkuL2fhKJ4sR9qktB37
RlMhowY4TpwxQl9HO2eOdmWseckFd38iSgrHNFrzQKsgqi9/aMoha35Xw0xuc3lB52ZnwxHPQZ+G
ChG8iyQmViNwfpUV2NQBd4cliYj1o3Jtx/GvNELLLo2AZqiqhY/wCUROtOe/L3/BmRHiA/ADGFRV
0bp+ZoTlOOhVJvABWg14WPzPKNmM/WegNJ1/WdKZLX5Jmtmc8QJH24ZkIHOOP0GXEHcdEgDvpwPA
eZ2A9QeJy5mVgqBDlHGTrrGPn9mMJFaymQSlqcDQILZGyyHp/Jh6JAWYehGAMXFzeYlnd7ckS9rN
gnNM1ihQZgx8uwwYhQDWuCxhebv+o8SzBw9HgS2BHDe2by2k7/v+iq91NJ6Z/ukq5Keo3aoO2AOh
sbD4HXMF3Ws6K9XwTtTdis+Y9XESicyS0ByCIEQDRpNcIi31Mc1agtWk6BCnLRihKK4r53UyRreJ
0/ucV0Bprlc6Rdakzus/CjJUK47MgDSwiOTQZ6pXWdeYUWGj5g6AbjKqTSTyFcNYNMKjhUq2r0Y9
VVEWBT89aFGqUmOx1j6lRe2BkQ7TKWtx1OIOHomTbD5ueYeGdojLzJEZwd7qHuoGlAVrF/OiHNAm
zzOEmN6TuR/QR1Zo44jA3nLKqyigrtnlvlIBEKVYG7FZ1OCRKGlJQFlxgC4k4Kca4Al8t4ZdnA6o
sRQut9Zyv8uy8CpG3w0CZfkp3up2X+UFDoBptDYby+80yg7IMEUecmw7TlaHl+bkztk5mJ/h/yNQ
pucxqdIWYLfkLkaM9mpFDlbcXDWhui/adxHVd5gkYagpXde5imOS7f/Bp8wFO5vaSA3JjrkesjLI
kG92MwXgzrXBgukzMAPvspRFWzmSIm1gmetlKxJIUaPYU9pur0bJpk1LBtjrlQO+eKsCMQQNQBgG
oGd5DdDW9DzMIUsRvg6I+xRQ8gAC0kOvQp8gCNeG0GBkDe9i0TeDuQuFbFzkZ3e53lp1nvU9/MoY
bIYvrnsj8SxFrOQkF/3XHzlyL/0YKX2QKx3Y6lLHzYyPBqzNoHrvAMGCiWST/wAZ/b/c3Ucipezk
YOuFqRgQmWHDnMjDfd3lblN/gB+FqdbK/s2mcHYcjqTJmV27wuS1DUWSnunBU6g8Ws5NRJ6QBgvX
nttrypRed71VWKRQIcvqan9SPOSmxIRg5LXoMLekeSneu5cPwprEOYg4un7SSpnbGCFRQx+fMDsv
cULQbmteiJONYuRLFg93GND5eVnsYmxypNTZeo/EaoUWd3YJsSF6VfI686JVFslzLLP5PkcoCWBT
gk4OuZFCL9DMTWPQHcTKddS9gs1BNGCs9GZShZLxYpeTzQSOviB5sNWIIcE9mFe03RuVy0EmfXnB
i8fx6GMkPfM4b7oRnPduZz3m7eiDUBIZvRUhi1o9EiJpFbQEidnXWHGaHgw++PUovMvLWPSbmJCf
S1cE/buSBIqtykQ3wZdBhVr3syHBDHFm12v11kV9HQmaP+TIQFJiBFVSQ1BfCVZ2iRsar5q14rvO
hRAVf5DfBtwuEo+SI+GZpmdoAIYjQRJD6eJt2ZJN6ayBbJ9vy6kYyYMoNA6N1MDeA3KvQ1VRDfwx
FmtQcOdbcypF8h0KgA1EJ7AYe9K9PHnlWczq4LM3P/7WBGY5SNJjUBRRglyCsIcK/EkWYh8irK1m
kx13QGxk9GLbW/paJuTcPUHYPMYMYwOoqVws1e10qlCJwrgyzCAan4zEtakXKYSZiY+3B07tikNc
3KwjidJmgaLASsNMxX1mTbe04Uw44cNlDS6a3dx98T8pNUey7Y4OmOAcsSjFyD6LoidvKaEBKPOc
v27BxCQ2juo8YIHBV0wjnp6irFKmQRsJmp7S8qBHu04Yt6TRWf0NadbLizpvtJplgbYD7aUYqjyb
eWybUk/t3ELYOLra+0Z9Gpj+ULrVFXrnUlZ7/Xvotp/a2izfV8r+9H4+lSttmIanmT1aJncpe7YP
2TUI7fzprts8aG6Gf2vBm9Tin2nIHPZs+oPbvTVbxbc90+e+2CWvmmuBQMRxy+vSE37/Zvy8rJlz
YGZJM9LJtMuSt5Uxf+FdtI2eqzfqR67tOT6+4KryeySzp4PN9EfAnkVbg60Cvp2HMKcqmm3+yJlO
at207YAPiLUD52+a9awle5LfjwZuihXjXgh3T4VJV0Ss6uHMYgw7yDyN3BimHyoxU9HyyzdB9cQD
f6pWXNL5E+lUpHSgxh6cl3EM05trbUaLzgbqW4gNu2BH127AJV0aAPFGzQ3n15IxgjEyEHSlQnGk
SjYoBsN8HRs7wOeFndfyq7We9/NmVBjPsTzJvIuYEmAAQF6Rvgg0L6i3efWB15/rlDfKiE6kDRgr
G8e7bLNLfhe5wJltkKA2I09nDdWgRGkWwGKGO9BNKeD1zEJfixyWootSfbHX+lSWfCKYyDANifYq
DDbNH3Rkok4M5KyxhkCRbnr+QcvXIVg5h+dNVFDlkQw5XVWbeqULruDm4vxpAklv237v0viD5CHj
o3avVeSqMjNPtXvMioV+Or1hfGMlRjtvkZG+Qgo6kiyO8BlYad9XbmV+1kHxkA/lRsP8YKy/Tn2I
p8y1osRb3rUopWR/m7aW5EsGlZaamTsFtGBhqqYGJNpE3ibt2kzu6RrPx5IVHStccnxl0VU1bbBU
FdlOXnGUKT2j/Wk0GwTbabOj3b84n2OJkqcrTSOhzQSJ6fic1NshBxB5zlBj9ET30tDQBwMbV/8+
03pqWJLLG4B1QqZZ6kBfSkA5krWYa02RkoOzc81smgoCmmKKWAgQHqXvWAPy9s4AKZ0RvBZKwabC
fLzsBpac3bE6pfhBaYKqsqkDN2AAS3t4IqlgVFC3in6Bmy/++6zMrEfkSEDeCrB8ObScBMZdMxWm
Gea/e9EhGcMKx8v/GiPy6wT8ESMZiV4HnUbnEyCmZBc04w0RxFf1euV1sRSQH69GsgozFqHaGBCj
No9FP19KYGOqXIqG28u79H+4lD8LkszDqIMxCRVI4lHlDpnwzfjNmjydbg2A05ib+QlvulPkGeZa
N+Pi/TSP8dpAk9WAKiy5M3totHIiYeP2mdn/ylMybGdkin0xM3wDnCToHpWKNG9TR0AtxtvyQMyq
93mSK5vLaliKAoimY6ZUA/eOrs7GfHSFGJnVxpRHjZt3xIvAlwRwB7wSCPFpvFIq+KoFyEHnsSzp
ugoGs4vTBqumvPUAMwmZEDYlLzXGRbjzLTdGD8u8Ema6rXXrG60ipqLHsxv6a7X7rdj5Bua/z9Qf
jgamRc3ZGoOyTeLgsebJlWhKkN+tDYqu6UfyxkpUpWj6xjcr6q+h2Pd8UylXJZK4oA/873ZCOmCO
Q4wkyiHJBhVASf2iei7V97CO/BK4OJdlLbrGo12XTlmIBBZpK+x6kW0EB3aIiyFiIDNXLDdjV2nf
tPj1ssTFCPd486XjhuhFoZOF42bSbWKCGNLHNL6SWG7Ava59cEbkl9oVlS4HL0frlFyxUwdxKyh0
alQPtIU1mSB1f8smzW8Ailhwwdo5Zfgw2ow7h3RcOVxf8EXnFm+h6XAGrDiDv6qNMaCNiBvX1K5x
4bm91TIS7abkFse84h922GDm/VEbXKt/7p2DpWLYtVzRgr5sw3++QlI9Sce26nV8Bb27s75heGfL
vWSPxmaVEVcgemO9p+5L90cFgurfKBeqm9RTNpnveNO3y2aweDcCY/h/FSJtiFZPHYfHadxBAei+
3n8giREzoxi9Vq33Jmm8oTXXeiQX35LkSKrk5LIwdKJGg1TuUVZsooj9+nBuwa3+M8IzEs3/UIBg
FsNYJ6a49spuWHtwL0bqR18gub5Yz9Myi/AFKWcYPHb7yCurYWWjDR3O+oK5ORKabokEeAJqnsYF
Elnutzt9CzLb/Sf38k+TGT9HF9yvb4HCbC/eF4fOFwwNEd+Mxx8aGG7KPTolvNRbP4Qr9ifno9pG
GHY3f1Y4aEDP55VlboI00twy5MOL0tnaowYwA1Bb9ZE4NG2MQd4kj9tfREsIQS/g6HwCDSYB5azm
3Kgit0HNUzhkfADdrfhWdml9rXVNgPE0ajaPaNFuN2OUYKBE71PHKx28bEU8KC0TVeW0LIrqIPRz
O6sPYWKKHUBLjauS1sjK1or2MKit9YTsQ4xkLehMdkFU2W950weHlIdjyNBcCz6RtkLG2+in24I6
2TZRBmfbFE3p14qCsWC7La5zDOp5SC6jxSzn4iUrx/4QWE7kDnoNJrbAsYubzCbOXYkx3O8O0q03
eTtVLSgfbT3x1LKj1iYwSXEwoiHdmAFVvQI9p2yIFYIUb2N8A4NQe1/CtHPPGcIKdeip8CaRR89K
0lkgd8vte5F1I4CGCG8bZk2TthOVbWJyT4zWDxUKvIrqsBDIELZq6PZOpRqsdqIBnMYoO5tKRoFc
m9Ti0DoOf7WnbnwG9F59bw9DdNeogANDv64GJiiq+Vnfqb/jWkfjc8nVb53QnX1XRPhFMHjmm2qk
9ehOoyb2HMWoQ5gS9UEN+tDwUJ2yXzq1EzdRPVqVV9dq8TOYqLIJIqsFMxL6KXaanVdobgwzTg4t
mugspkfCKTZIZZGW8SAwcxSb0nZgKAfpI7MTHbh4QxM+kECPkJyssuC2cSz9Hg/1yGBWbecflIcB
WGiSEHgtDeUKGu9q6uxUUpB7NUjFIcoN5caxRCbcSgXeO7eC8bfVWMQtp6QQ28sO8it9fukMz2f8
KCAjEzKFqYrDot/Ej4gFPxLvPj0E3g8ASGz1u3Ife2/9Fd2Pm4gpa27q6zV/SboU7uRRUzrd7Cnt
7WeLpNouegKeyfRQMP3b5Nt+8oChT3pN74JbOvvNtSn/xcDEwQyxhTZ9gi7609WPGY41CVOsXpSE
CVCpW2Sy/aDtv+eJ/SPl7TUtsGlmOe4vK345Jp8hoXHkAAoiQ1XGtUHzagBKfKY1m8AAsmNpO9/T
qCYbbnS4GSwFQaeCtKya1eA115BIAsXhSqJhvovPNuDoK6S7mgpe2irqXi5qUreBMmyJsp/yLQhN
vcvrXXTKR4Kkm7hD66qC4lrjtnWLdG+bdqxKgmtTVb61MWhuV/HjFiNAtAYbc5sa6FTkR4+SpY45
EMBUiv7KwI0z2h6nTxp8swjxtPG64SZZQ89fWiWgCWa8HISBeCKf2hMRo95mMzSmyj8LinvefLO4
yez2zVzrpFleHzJxlm7YQMuUH+JhRFXRcGjUUp/DAZP2VyaGpZXWs9GsRskmrr1Y0/zL27gUWADF
XMOIv4EuCblY0TlxWHWiaOCMCjS4JleRiP0Kz/N/EIPxVxBSfE0CSecybMe87gIE0uW046nDLOVG
F78vy5gfOLLpm0cypAcQ3r4GMMYhI6RVvdG46PZ1GgYrCls6YMdSZoUe+ddgHI221iCl6zH8mdas
x7hJr3t8WCVgm8Ot8wUhKYOSOUp/8uRZbBVVoigQZfbcn3qE2bhD7Hpy66bcAzDMYgXybBG3PVIZ
a658yTAww4dW6xlETvt6mhytE6/jEH3YAqCwaITAGGisWswI19jslvw1TvR/lii5q0lz0rbu8ZBM
lWscNg9Qru+YXHhJlOxDC3DIM8IqsVahWz5qxJoLZphVhP2fbqKZ4rWAEdfGrfguMFiqbTuANuvu
pLvWNLBaYzRfQ2NfUiiaLxwDQyogx/h6ZR0plLSjgvkRLNUxHk3YSz4yy1i5hBZloGHNwiAh/pOZ
X4a8npwSLOhuZoVXtb7Vu2pXVb8un7PFm848kiIdtETYPBM9pMSYOdXGCNdY+liDVKshtgsSts7N
OQf1Wu/13Hx2eKH8w91z/AGzGo5UGVQYPC1zRBkiHd+tAem3Kf6hGNVObdFALNYewItH/mi9kpGa
udb1XYD1FtFWdK/x8Cbi165dSyguvW3ROoZsHnI1wBSTjDLIo1wrW8QuU5v+nFT7J5BXfJOmzGjC
64786GrOYmAxsdaID0TPmZ2nMSvqpmeOFSWsGn5WtnYTxzEjYi2uWPk4mQyyoJaIwwAq7ydWx1eT
vW1BW2U24LoF+ckabsmyHWOsE5MR1MY05OkG65j7D8JZFeCnYFWheVwp96QoVpLFi95nnh79/2Ik
Qx6I1oOhCmKS7k1Ud+2UeCPZ2JkNOCPgMyBrvAagvrYwyXJHoQV11EGimk+usMOM2Wg6LsVQr7zl
1wRJNhtGVkW0ZtYgfUnN2wEMJRXgRy97gkX9oblybudH768M6kxoWsVag2AzQNtLk771yW04Jl4T
fMeUIi4o1uApdlnk4lkEur+tYUwa+WYpIMuqtrUCvYTvMTd2bW/7BjReN2OrbS7LWdQfumFNQPyB
N0mGC0sR+E0A9cXdi67piewj5PyAnOhflrIYXh5JkXYpt2cArQkKrM3qusDs0SYUyjcq7InpevtQ
hkAVvCzxHDULdZjje10SOQgn7a2ywwtN+SFaVtPrCMUzO6hdRUO5yWCIqS3uqYmvRx9hPQDcn640
dy7t4fEnSE+HwYiyLInwCbTOPTUyNyl5HMlwz9uVyuSZetHDhDET3IbA5wKz6rzJx/fE1AVAT8Tc
3ghYMBakqofWnIMdl9eDIn4WceuuKPcsYvsSCKOZu38x0yNZJ2Z16BDaM2KIwuGFG3CrG+01WFY9
Oo0erx2gaOUbpe63YA5ZGxucf/wkXJyFY0iR2JjhQfOxJBxEkxgkmoBxMXSOx3t1p6jOhqrgyzHN
jdIaLxNIt2MUhDX9uavCFeaV2VeeSUd74vwFwMmXBzkKjAdM4DjE6HX42UdorGnWuhPPzAbrQ6sC
JvQo3kfwAKe7mXXhUBtdAJTAwCfRvtauhsJvi/d/2MNjMVICBTS1CqqhUKP6Wul++GJ8qt9GD6Bk
JGTj9rKwMy8jLUm654Yi0oQZQlZH93hAsLi+c+y1Ez//iLwzeHjh9YPWN3TkSqeg4VM88QYArIU5
bDBtUzHkszWXCm3cwhukrDD71MvKFE3xiRhuQeaATCiuxkOTtw+dmMa1L5pVKH0R0gPge0Unowkm
Z+mLpqTHC7jFpOVYpz5g11Cl1VjQdle0Rj1H5zvqVLeYGdqOZnAT0fAhqv+2eWlWvAkoSMwH4G95
ZNWIg56A5gOoEfpv4IWy3L4NVOW+dXogkg4rd9Z5wPwlDUHdjOeDJ4e0zUbXALx6xvKpNLw2wCR4
7QQG+tHqsv7WxVYCGnL1ToQTvdUN9SaxFeolU7pyQL/2WdL6/NTCA1yDfwITw+n5CUw7GrogApBJ
ZfV4SHa5oSIrlZNnxUl0D6lgjna9IS2iKzA14JDFSYrkHdrGpz2lCX8ejLSdmFAo+W53SLqmigHW
+5rk6UGtxyJC7w5+iTXCap5LJ9a8KqiQNm0KMfrhZOUvuiUw4SpK7VkVRPldF029dRJFfzWDoN5l
Ysy9JCLgso9JDqTRIEDbBdLs9y3y/H/9vkWpFyXrWROAW0FK6VQbakzVbtRiHD198jBOgaauj2Ba
I4ubLflU56dSpAgzcIrcrDJIiY2rKHlq0ZGQju5lJ3LuFyED9xzYf2yg/8gjWBXPy2ByIKNG58YE
AlnA+wB1PgKU2WVB59fpqaD5jXB0naZOIQI09+OC0cEbpvwI6xvH8CfO6rXenrPAck45AALHoPrM
ci8P3CtBm6HoApcFqDmzuOtiT9CnrrzFUUnB+p6vvAPOHjc4n3MUC3gX4GCgRVha2ID2OL0rMvSK
g7BVp/eF+UMAsjXVOGttYzOs0dYsegSA/BjzhP/cKCxJRHGF9C3F8xlTCY79gAGJon0r6HPUfW+d
hxhAdLhvmrUWgXNrxDphKXhSzV0jMrBAn+mjSTMglqFOthu0ABFKemdxsqLO5dXZjoPUEcCezzK1
CRgBeD/jX5VBDwqbz2YEUP/V5DCkNW3i6/TQgSa6WovZz60Gy3OQxsTEHmBS5eeITQQNLAxLuJZ4
mdqnoUJ57looLFVeVL7T1oBTzjuAYDbovVaRsSXgLpSRptuyrXKQcgDsSrzknTcYrpp6QeyLlNHk
3cgwZ7PTrFu72l4+h0uh1rFc6RwmelQovY112o3YxnTY9eMaO9X5UcfS0JAPZWKK5wytkIte6FmB
HQQTfNXs63431vlMQ4QG/ZVH5JJRHouS4q20DJECAOaFa4cC4/XWzjYzpubZ5rLS1lYk+fswAX0r
jyAm0JBSHO6H9N3JSzcYf0arHRNL/gTUBMj1OXAoqEWd+pMZxbIpeoGbFpRzzqOTOMwxH3jw1GLE
wVoDsNSX7MGCJ8ErFeheluxMtFpBasiYAzzQwgiNOdWTPmHnfKV+aIJXELMr5KYNv4+lm9s7AxAQ
1W2E8REt2drdlUp+cqVmefWUTbvC8uIif/x71R9/n2SvVt0YqRki8EAnfKKybtxw+mA0nyJeCXHO
i584kXCn4FlH/QQuTnoiGNxutMiEJjhuqCLeZiPQnlkdYaAkfait0Ys0ZHtF4WclPHv2UaFuH7hZ
/cM0DunwWtgDswZXtR7Wk/mzfZ1GAqefJpl5q2MYYZiVUOdXo5pD+T4KByhbGc5zkm8s1K/SXal4
WZh7xT+ApCHzDM2AfgFJb/lxVtdAYEKZPUM7ooquCVDcowFAXTnIS+73WMgcpxyHB03lFOBnxe2i
fROCmWJL840RPffmLg/u9LUk/nnYA4UerUm6Qut6NMMY6AGuZWI+yWLEuB1A+umsPTuXHAfAfVQT
5QJ1LlScLgtpe5hcCW9rpB0IW/d8eozwbCHa92xtmmzBb+C6/KIlAlnGWcEHvMJoWyEQFSdPVsjB
hovu7fIu1FhqYNR3JZxb2K8TadJ+9YkeZsqMN5gm+6kuQdEdAeiBMEtnOfkwQPoLxubLnmDB15+I
lPYsAY9zYXYQqXPDV0Xr9eWNumYYCxt2IkRyN1OfJAGfUSHDPmd1dkAcDLUyG32Ca93G+uKO4Tyh
JgXcMTRQnxpHXiQkI+Osw+wpHvZ9fCsKA200nhn6pHiOE+JGGNgsfsbWdTDtqMG9nqCQps4DJICs
F+GGBxjZaX0QNaKLGM1F3QYRRUpYGd31zt9fgqgM/flcSTXwj22hx/h9jjYMB+1qGt/S+rNXbJ/+
vLzV55PAoMs5ljWb35E74DYo/6Y5Sgnqz9L0GuUtBjabI1ga7dXR5/GmMq4dzdfLe2Ed8rFwa/3R
Md+zPNpWa1fQeSfnydegNHb6NY2aBb2q4mscqBnQxeGNiUH5VGVNt7eKkAX9e8uHrWneF7nXD/8A
fwhl/AfbUy44KsgJNKjOzcq4H5xnfUIDVXkYopULcPF8/REjD9soU6A4TQwxRfMe894Lq11RFyuH
eMlvHGdvJL9RgYQA3MfI3hj2vht/Wd2zbgDW8VCHn6W9idXtiiHNDla6OcGnhscgMP5shPZS5NY5
UzT0mom3Eo9dNOFm8Qst/Sw4DGTCJNibgZSKQIizssyvPTmTCxJYJBxRJUaZ+NRkaK6MPCgtjMqz
5rX9nvvGp+FFP0u0zrF4z1MW/kTp803c2FfjiuyFfQTjD3hq0A0CRuGvOOfo7KRc1AEFLOuMqGbb
Xi623eBfVuvCLqJnWsPEh0rBZK9Kx7PKaTXUsYLrs45RicJw0BYtbYCkY2bswRcla/C2C/f1scCv
mvzRmiy94Fo1BDAbkrAswQhUvJ/a68RYyYMv6e5oYV+P0yM5nQr6V5I7eE8oIboSkUwaMLTzDxt0
LESXbKNqzaKA53Yj0I85gWs4bz1fKZMs3GMg7AXk8AwHC0uQ7pbUUqbcSGF/wAq8bsrWNWpMKfSx
X86MiV2yoreFq+xEnHQ3xAqeEIoKm8v0nyka1GJdY5ni1/bBhi7XeBjXpEnmx80WZdkC0nTL48l3
kLkwwndD6pn6Q9r+vmzrC9c0MlczGhKQWXBRy6lPamZOjS6x1L0C4OW222TP5XY88H3j23vHVV5i
l9yF16BDu1U+AIDrV9vk2oPDYY0fepe/5dw8Tz9FUrOqBlbRUgUMtU2Nx8ZBkA5tPCv3/PlZgxDg
BCAhiNaus/kgc8pRCRqwXh1wkaT1agwD5/SRKvvLizl3IpAzo+yATA51dDn8SaawVKsYcjTtd0p9
pLGm+k0vEtZZDznt3chcueDOW9TntO2RREl9eFcnWhBAonH3EbvGe+M/YSZu2/rPPxw2vcePP/LG
j120Z8VoHGLEi68rlh3Kp3Az+YaP1N52rcByfk5PP0ky5UztS23MZ2UHPgBOOufQiG+O6RVrU9Dn
bUsni0cjkeR1HLXqi9mMJ3QYIckbBPGGiiC80Ywk2cRObiJy4uVPElnhY6TZ0dZqnfT58p6fYw5I
XyE9iNRRC/vewlf0LserAWP1ji8+M5Xdj14FzIEYx+ZK2dGVg7OoZgLeGHuegwDW2OniA+5wI1eR
fRb1TQMWkEx/sOm3wfRqvuIJF636SNJ8uo5ukNxMVF7Mee60B/QiRrdqYBWAfaIku6h/68gDESuj
bYvn9Uii5OptEoAP14BEg27L3p90inLEXVD9QyUKtvqn6iFDMZMhKoZxrkeo1I0tjBVhfgigj8gF
8PZ3QB7V+HlwbkFVc9lmlvfuT7FFMtwgVJPQKub1aR5A1BlX7i3HLxxf7Vdyz4vu9c8C5SK4FnIQ
MJeQpBAf7bP9dK+N75cXs3wMj2RIl7+mKBWGwSLwrMwM3aWfI5ktpsZ3ghikGS9dwpRx360xJi+s
zAIaCxL4SHAhvyXZSBKh+9JOY8T2yTXV7jPzPf/7iAPZwyMRknON0baY9CNyVGlxL/R73r3UJeYt
7vR2xY0vpCxPJUk+c6jRdYMSIR6i7+l34vKCZax7xfzIJrw2blndu4RF3w+Iee6ag5Gw37/Vj2wl
/3E+XTdXmSgKgLgnAdgmF8ZHoLfYQ4sisKYBwIKRrX1Qv9cZS1//H2dXtiM3riy/SAAlihL1Kqm2
7up9tV8Ej9utfRe1ff0JGfeOq9hECZ6DOU8GOosUmZnMjIwod9l1EXnz1fg5tltjJXlU3IYzu5J/
qQWKlHYPuzy4z8hTUnuceyYcejLt//6onpmSDg14obldWdhnnn122rv1KxowxjK5rbjR61c9uQmD
tXkthS87MykdokwzzYInWB3KSYP+PpNd4xyLtV7P8lfOH2fn3046QP2UtvPEsTBH/5j6H1TzA+ex
jh6zeB8YKz5FuSIOdlLwWy81VOkBSsTQRsOASqOJQkGPrhxgkGF2pGsIUOUNP7FjnseddOgNmnaw
E853BvOD6rlfy1WWPyFvGw48PMhSJ2dywlZ0PCqNAFIWwNCB0fWTrlWa1QY4gTYzAQBKflZSjuqA
PUNSM9Qp6GCMp3mV21FpAizjS2cKwC4ZZIXBPzZg0YuX+iirRwvSUJdvjep7LzTm/29A8u9Rpxvj
XORg5c4fCJrpRnpnZ4/RWjqn+tynZqRj1SR1j0iFdUTtYS5e7dpNgpX7r/I0pyakExWFbYjRP6yE
l69a/A3MzlxDAW5K3WyNnVX5VcDMwzngWYYuQ3Z5ag56S9BfYzGQ/JXX5muQ1jUL0mJSJCtluXSV
O4QE1IEqtpKFKT/IyRKWfz/J+5quQg3PAQxAi15i85lOo5cMK19EaQNKQouiGYp+cmswDOaiTke0
4MvxTtN8Xh5p/nn5+CrS10Vm+18Ty/E+WUbWhG1qVjBRTbcdd4Xjm8BzVTe1thdV7WPedOW+qHyx
wYE4RO8C+iFyHAW6QUdbHlXHaNrWVusbJZ5ck69ZR/jnepU9U3moT8xJ6+uYE0FdHuZ4cxz0fWy/
2tSfmj3YHS9vpPpb/VmXFDyHntd9PMOQGL9bya4Gnb25cuSUa0ETa9ElWzrFUhjjtZNDZAYFeVo9
D9VLHB3MEFC8pyRZybhWDNlSBl6LQeR5DcdPpn2fPyNrzSqvBy7L+ttJLyRVxp8VyRNzocEBLATg
zbOiNy0D5WcTb5w14LnSQzvQTID+OlRr5BNHoGSRQFMZRxwkvpDKwggUEZCJXMkQlR7nxIx00vQu
SfQohBmDPGjae702x6J6SSxis/jEHMgVJPbnV7VMrKQIFqBAPeeY/I6ueZL6NDb2mGe/JsPtWBTA
khhFDUqedmVSVNESQZWAAd1uLzkwRKfOjScFjW3ezXBFt/p1vkPJ1yeai8YtaFFcEMYl7rhi8ut4
MA7HqcnFk5y4JngKAbYhmDR2xSF+fC4OILDQ3xyv9qtPVA920a3+oH+nnoaJD1f7uHyfVacGrG7U
YdBAw3/Sbnc0d+hc4LKN/K7ETCVL9oMGzNfhshmV2wAOY8kfUJnFNPD5IqOup3PLcQNKfWcEv/rp
bsKs82UbCojVMkT2rxEm3WdMjwkofMOIqDxAaHwM/wf2N9PeOcwDz+BcPCYgFMhWLrfqQpxalUo/
4UTRtF2stsV1jDmryny7vC7lJ7JxEXC3MVUi1ycaA3PDc4UL0YHgQ3gmJnB2IEExaq+2U6vzGJQJ
cv+yTVW8pEBO6kDOQ7dQzlxGOoN4EPP5XtCZxeRCuTABzVel1Z4dd3zHBgOE/W0V32hdgNrelOu7
yz9AeWD+LNqUviUayG3Kl0XX5Y/cPtT8mxDbyybUnubEhvTlagyw1dUMG7p1AJeJi8k8gE/us+5+
Rom4DfxSAxvX5rJVVdDBIDxk8xATlhb5+U3IMo1TkcGoiVQqo5saly5wMlfLXo1iJbFSnpylQ4gK
P6r8ZNnkE9dCcip6xxFomTWxD2IFEGB2tRtlBvLEVUYY5Rc7Mbb8mBNjc1lkwVhDGoZU95Ppd8NL
yle+mHLvHHAzLpTPaF1IXkTDOHhWZAM+WF1AEVtzbf4DD2uPWVA3i9iKP1HegT/WZOaX2qo7YGCw
oCkGyTr/NjfvoTM/5AW5JgVHroApAXMNZPg1AiF8L1S50I4Cdo0xaY1lguF6ZCWlV0zb0bzDhHMP
ehVw/Hg9WBLEDXyZ4J+8aVzIrfo6W3tRfPmMi33IVvClvasbjmQ/0ArIVnU9YHHG1RD/NOuHKFyJ
OV9Bomc2vtTsJ5sFzGpgo3XMBwx1ubkwvZH8TBg0rBJjT+PiexdO3xKhuYbQD1W6pjz9JT2XfoF0
9UEs1VkZxy9YQJYOoA1te1tF3bXVjT5Ddj7Fq/rvSyQ9KzPApG6BqAFbqxh4qLNlUkA3S0+rAPzf
aRhgfxfzQpRCpqF7jFhfPdREY/nWYBV4ZQJmh+FRD810b1dlT7ciM8lV4vBh7dH9JYLhly0ZF4o5
C7BVHvywxr4cS2oWIKljO23m2yr+66xxMWFhCAvDGgr0Z2/l6WQj5GNUNjzUBveMvl0JWV+c3WIC
lAAWqkVL/itlMkRMtTOjBe1Veb436tDVxmMTG9Bl+Hu6A4RFHUqxgKXh8ftlv8okS6FbDJbUBJJz
EKAqnStWPoRroUK1IpRzwHKAvAloBClUYObWbIHFwHfJybVOfpK63rcjgdgd01aikvJKIttGAgV8
84KzOPfeBibFzchOFzTsbTC8jGx2SbTXs9TLyzutfLHEtWBXef8SWSvPPdVVPLUs5b99YTRx1GQl
XmE3dn2jFwdD1zxGb+3oRZ9XIuLXHBGnZKFvwPOCYvhRFmNOzCjMJ1KCDhwAArM0Hqf+2emrTRiW
2yrp3I4ON4SkR67xq1YPvl0O/qq1gk/EMaCZCGzy769wEiNBnMdEPRalh77x68Qi1yjp1km4FzXk
HYf1ugvNlWuhXjHH7TMsIFUglnv+ZbVxolEQYsVjyp5Hg1xpk+6PeodWnhUeLX1wp9S5IhX1WPCR
m/9huBZuD3sNtAbalLYcUGgQ6Xbf4baU7ZFXbtce+IDhXgyxo5DEnQ13dk6wzSikAqB7gVmWtU++
pIqy4wUEfEGB41VsyK/vxomDVhA4hiE56DkIyxjGULXPCL7B0vbZdDCDm3Hw/v5LQ42FYgAJkGtk
e+e7DpF4sEwuAQYDf8kx7Zoccm5ddYPaxtMs4ls7CUD57HQr+BiVy3AwOQDNZOAvvwhJ6LQpshg8
T55ZowogIB9mTXfxOLhED1c6AF+SMWQHCwkLoAcMKrMyGUpQmQ2xS4zS9uyn04odxhf9rmxdp2sO
Nprgl/fza7K+mENDCrJ8MIp+9/mGQm5UiHSZTkDq8zSCwo4buVeSdKPzGhPv971DvF4E21BfU6ZR
7OmZZelTaqWV1IMGy21wPwSJ1xUNsvVwixGRtbtqfD2qMIXgZYI9YBGiPV+kNoGpzMnhH7qZXplx
4iLyHyMt9GnVbNLcxERCtC3542xF1/Ng7VqyRhamXOwC7V4GNZZx7fNfUMygmosKLHbWvnfsptUw
k9Q9QuDi7+8HkOMWKnwA40AqTVqp4HnQ4k4izdXFVcP7DVw1YHf6T63o9lo+HvCY2K0cIeWJBXQR
b1qMBRK5smRWtl1wDTbT+MDKfcyu9HDXZHuTQAtlH81+br8x7Vg4WyN50fDs7YY9s+/EWolLEQVA
CgxSezjkZdxXSrEFdcZIm/A7EkinpTuTPtvshjeBl0bXTsa2l5et/KJ/rMlVkX6c6jip4f+Lsvc6
8la3kT+OmPdZc3mq7TU4ErzfxFkoaZ0fnQCTdIMQMyhQCGj9tNhLHPFY6NV1RNPH0WkeLq9LlbLg
KQjCC9TrMP0u+/WWjCSGQH0JLOAEadXKrdotSIxcs7opcg8amkH8GBSvMY89QDguGzcVF/XU9nKR
TwJ52g86aaDdhkng0JuD5KhHa6yFiocYugcYLLfQQzABeT030bdVFfGAg4AZSHSeCI+RCVlgfLi8
EgX5BYgJEJwXhiTIH8rdSSZM1oNmCu6tccpdHEYmiPhzzHzy0PF7NmY7DIOBRc6CcYDZ2glQ1Sic
kBiG7EVDsDn0ZT6teELFWVqYTPB/wNLh7SU3BDS1mU82Hktl2grLwyMoOPIoBROnY2TI7e2GptdM
C5I1LpXl7knJAjoOSNFA5EUsIvcErDi1RInyApS3NkZzO1i1b8wWgImVl/EfeQv6/rUPoHD6Zyal
Dx2Lwhn6ESZtPvp19eI0xCNjvjG19B7DERh6gPwtMpvRzQyyyxzHGwJjpa3zdUoM4ZUt/+mL5C2g
5eenLZ+QpCUCl6mhsdtnKIZBQ7tmHz3trk2Se0GKgGf+cGILtaNmZwoItenFPs7vG27tU9a5Abhd
Eyu+Dri1iwzNHavVAq/q1jGonZgUTzyUSKRT0bciCScHt67oObK5K5G+J4GLTlfQhi+JWR3M+F1v
AX0H87OBackkaUDIvDbyrbqYuI7LMC0qNUwOXbgAGJGfkfjEVOu82NTHfcPywqNts/I0UlvCO5MD
74w3oHQydMBhM7GUDBLT2HM92rd9trEyeyUwqiKEjdHnBfgObinZA4yEamDUzSuPR6gMtpAQ/YjL
cmuusb0pPTYARCh+YqwclCjSISummCVdUldeWQeBsYlikm8ZaTokbhowYnyy33Sh6/sck5jH1m71
I7ca/dosKqgOgnxvJYIo1o2nro55AvQz8b/FCZ04cbzF+iaZQdSVxdN7nKEnpzU3nUYOvF0bmFOm
rxhiQ7xHTW+h+Di3VWoVsFYBGhNt4/bxMSg/hPZpdBvbfGfGDuVMNIcvO/avjaWlfHdicln+yfLi
RIDtOIVJyGD5zRsKIo//gJsRb1tXXGMU1L2/in6B38Oz/XzFnSh29sy0tLNTVDWtk/SVlxTfagL0
fAZdm7uBdiuvAkWYOLOzZFonSwzygJStgB3NyEAhpHmpM3ra2B4gHu5SLVrZUlXidrqjUuI2UMxN
xAN2NOve52Z05+ppiB+J5pcBkENrg2mYa8DPl4IRahRIcjBMD0UzOQrOSZ7YBUXqhsqaLcAgOI7N
rq3RSNvAM1hXTWfUdBM6trOd8q55JVVj3GvMmehVZ+dAew+VPm6tlGIwR6D+Fm7NeZoejKkE1JXO
lGb3cLL1Dghq097HQTr+SPWxBAZ2CukmmkN4+5CH6XVbO93gG01kgtjC6stoMzKtucoIOiTxcjtp
YQSalwuifzgdafdGO6STT3JHi/0+Sgrba8eA3zKtTpir67y6p6FJnmtDz94ZyTkB0xaf8XgE+zXx
zFgPDDcqu+Qg8oHiOTQ5qa/bUYPfwMVtbweUQYFKC3/oTVz5KKY3T7SmgCajBThsRNKR7+h1wqWZ
JLagppaD/G3Lotq4CodyzN2uWjrMICBnEWjdtfxQwb1A4FTPTB8oOrJ3agMA4C4TxozZ8RENmmQs
anhgMvVXQxo5kHcIE/5R6hhGmYTtfKZhpR9y6sQgXyOT72Rg2b6CXgm4Obqpx76V2GQ3bBOwwdW2
ECBG6KzAE8TMf9XVJG4s8FS2np4mgdjGgYhAv90k7DN3gu6HHncT96CZ0fwEUrJ4KuNyDlxWg++3
45rzmTFs76Nd2uFto48YHw2nrKTuAOIYs5vrTd9goBUxDaFzwOx7XwTG6EVVd8g7kVzNw1AcUD81
DqQb+Y96rMDJYhRRXm6bFidMa0ZaXDE20fymYCXfGNCoDP0mE8U1LfvghhiV1uynQrdDqAoTDaTr
OLvQiDbKd6OZAhCNOcDves001xDgs5lTPlRjEl1bzURND124enaLsa7R2e/LFuJ4aRRuk2hobzU2
609mM8bgWKz7GWzktDT0+4r1RbURgy5C9CAbehwHo91QvK3+6Z0JFDqWVTD0Yg0rX3m5KqMYauXg
zV28+ReekqbpcHryClGZLMxMu6i+MYZvaXxL0RBK9rT8bGZ/okcLjHWXXbrKNB7LKB1yB2EU/FXn
/q7sO6duUyRAXcyObd/fsvAjBeslS6udAXMQoNuWxnBdY7a3BdCkM9emaBQuEMQ6mDYA9BMMQXJ7
qtDInEdIkT2h6a7h7dhRDCZuJfGiuNheXq7Cu1OgJS2kWAY4ruXKpa5lrNU7DZVL4VrWbZVbXtzu
p+A5oGuquKploWa2MMQuzVm5mFVNA9xmDbb/oDVRJa3N8kono8hcYJ3AgA8vIvw51FNoWwlrGFa+
qyJcniUiUhjLNIBcNQuJSD3We14zCIHjE2MkN6T3l7dUsU4QdpsOKvwYzIZ8yvkBouPkNHwCg1XS
F5sAPEy+oZVP2jhsEjvfcMy2jePakKMiaz+zKeUhNggboz6BzUwMbtFQJOxPl1elyJNBWYaMHM8C
tNVlxFhQObHZTi1aPwz8PQXQ6mMDeYQVfjTl3v2xIj8NiygR/TwIUPcLB0FVe41TCJ4UlqfZ2dYO
zV0faru/XhgGxoFbxGUDd7/8uTo6tTF0+BDGwOfQEoFEIzhksf736Rr4pMBXCoVqVG/ksmOHDgSv
IohvJHq3adgehGPIqJ4xrHZ5OapXJubU8GzCFUPiJnuPCbzEtArjCrJIw/Bej6mNGvwEuTiv6zMo
L2CECr8iStJpdq3BDCx3QhLyPehFX0P3MUyPRajb11HbO/sotKJNEFThdRQP2kY3sx61ytZKAz/t
hvJ+zCxeu0bTYyjl8jJUNYKT4yYXnsoOXMtzCrYAwPms7J4Hn8Z4iCH2mt1H+ZPV/7psTukdTs7d
kiWeJLlJFxsY8YK5KLjh4x6A5bl5NdeGT5W39MQKPbcSM5S46XK6GxvltCFBlSeN1uaQVc8gnDPU
VgxAOOCAll9xshanjwtGRAO9SQvl1WgGGAXEM/P3iBauHn0f8kWsNTf1lcRd4SDOzEpuL22L3GgS
mBVs2FQ5YMzTLhMrRlQ7SCCwAQFvAoIv+YnXZbSdeoLXbY/GXkijuzRcmxFaMyG5Ur1sECtDmMjz
FHcjiB6Mbk1STrFXcDQ6uugga1paduefqIHqTJ+1QKtzUj0WrfYjDLJtHlQrj2/VJTo1I51qEWeN
1XGYWRCr2V3Z5cggbsAKlTkb2r/l1oorVSQTWBaWBJLUhSJHOgJ5jXZLzlDG6yboRJXdXbIoGI3m
FSRQwZ63JlOmNMfxN8EvusARJHPJbNWW0PEyDdCe0udsw2rLNyqQLtHoplqbOVaFJoB2/rUmnYu6
H0ctmWCt0e7moXUN46NNbzq2jdDShgjUZYek+nS6BYwQIAmO/YVRykxjY46GGdasX6a9cezdOHxm
ybMzBH4tPkZA6y8bVG0mQ0sKxXDMVKOmf34kTTqi0RimNdhhxg0rA/AkZOboijTxpsiePGGJfy5b
VF0CYHUcAIGA8KAyOVQejaVT2hWa1mXo6qN1F4ZsB+Wr6D+sDA+fhaMPqYslszHzabJj3LUC5CSb
fr6GRC3YRjdRg2fPGrJMtYknlW05SaIBSr9zhiTTbt5LQtwyfpksTIwE+2mtwfW19LRgmk+gc9IH
awpem9kMoN58RyIvfCxQv0NWduts5tvYiw/hs7ODDjfEEHzE8NvysDau9MVRSj9A8i5ZWGtGqOMH
5OB/W2Yv+rXxXQUVyvkapYBpayTXxgTwwHGrb9lT9BxFfu+bVyinXNeJO0eefeWF34DrcEE9vb18
Pr98zN/rg7PHs2hpD0kbnOcgrkdWDRRp8klnzZ0HFxURp3hha5ywa5aknQT/xRi1C6xTEHAfQ+7M
8Wj80PcgSPn2X9aEK7cACpZRufNb3oGkjnbWCDweKIjs7rapvZ4/g6Wyx624bOrL9cb2/eaotCmK
axAXPzdlQd0spvlyPlm/SaECWwuMtBmvl618fa5LZiS3HEdaUhoNzGj74Kb8gV76+GiikX8cfAax
NxeIl8sWlz94VjD8bRC8gng3/6aKPV9XiY46RJsmDJzZPxL6OaKrVwd3rbWCMlGdiSWB/80WDSCc
dPpEK4awifClQu0owgMxbrPh2igfhLXy5Prd4fiyoBNL0ukjOStF1C1nQq92c+NcJx3YsmhB0Qes
hK/3EKIv652B8uDYth8Ve/8PG4oVElBEAxQn882Ihs9z5ywb2kBRRDP9sN50AByHn5ftKA/kiZ0l
wJ/kxVzTMlAAEewov07YtZlstTV85G/Ky697+Wct0v3K9QmpAVIRjzxYD/oh6l3jof2FkcRubz11
tq+9BKE7e7GPEbzN5eV9yRiWc/lneVRC86ejVaF2jm0c+zdUINx63Ccjmvb0cwJdhzHdErq/bFF5
E8DrDmwAxAd1+YjafDIGPcCG5qD+gA6vpX9Gkx8aa4Uj5VUA9wAH1R26pjLoIZ9iYSRoknspRLyS
H1X8rA2btrpja8PdygUtk4RLQQyVN+nOZSJsIX1h4CZk2sFqPrnT/3QyQBuaeuV2r1mS7lyTBfEU
NLA0GA8ORxvwjba2BxrLlUOhjKDmyZKkCIpxRWDYAh1LqvnN3JcutRqvL5IXdP8fm1QcYwIZo+jZ
qKC2Fd2jpuBq8bwZ+DcTtc0JkKjZij27Tg5mHx3+w/k5+W1LgnFyIUWGfN2s8dv02m+dTWXekAjz
V4+XrXzJ25d7YQE3gbkJdJPlse2wdgZD70Hjxsfvmfjsew+C5aS+mipv+LhsSsnscGpL+qxRjjiI
ATDMKW2Kd8ya3YFVEYonftj5SMcgbuIB21b+s6b/ocrEzAXrCtI4QN9t6SObU6IPPF0uyHhX6ndt
tzamoTyuJwakL5VSrZrSGgZqK/MTepw6P6vptl9DyStd9Imd5d9PToRtlH1uCdhh8fc4n12Gqbz0
n8sfSelNTmwsaz2xoZka+jaLjUnkbpK+j1XopdBlT8QjX2P0Ue4bOM/N3yg0EGOd2xrCHsNyE2w1
kKiGKcwhEAxhrJQWlSf8xIoU2KKmHcCIAM8f4cpayaYDXqPcCIKq2dbkz5e3TxlmToxJEQ4qtgPV
Fw2NmNwEoO9swSC6dfTnKETbfV/H3y6bW9lBGVlX4AlgsOl3cvAuyt2IUU36HBL/shV13EZavIiC
AEksP9zMaqJzRJe4nV/b2/6dbEKXJJDXdaf7wm3v2c56Ev4PaPOuZJPKE//HsFzw1qsyFUUJw63G
d7Oe+rXV3QSdveJqlR7ixIwU2VgMeowggZkISnVxBFnct5Ud/IIAX9zsiQXJ9dWU5qkpYGE2Pk0g
BOtmPzivpvlo1G8RKP00/YqXa9FNeZdPjEqOb4x6YpkpjLIK0QzjysjG/TSOXDx+fGp/CKh1RcWj
sPACcb6NceRp4q0kxXMPXY86AZjKHF4ub4TywJ78JMlValCjZhg+yjy0YzA791RV4NV9bNa6FqoP
CtZ1EDQCsrTIPp17lrzq8r7EfJXXGX48QflwnldOpvJldWLiy9VjcchLTAN64W26GSHC6Qbb+GXe
iW36gUo5CkOXd27VoHRIrTIEMGHhZkyO4rM4BFc9ZjVctJnmT+IawNZsLxtUfarTBUpH1glTq8lj
jj3s30bij/aDbr+zv2484mKcWpHOaJDgONAaq5qyXyP0qcLU7cbvnfN5eTEqRwJSmgVlyiCBIXsw
ayjbBPRWSMYxP4wHBzO3898L7y1r+WNE9lbcqEgEdAjyADS/8/DJqX0neeCN2ybXbZn4FcTVLi9L
FdtOLUpnghihA/kQWLTqrRl6wsAdN9ypOA4fabHGJbOyh7Z0ILgjeuCrYUwrn1Phj/0LXQlnKhJD
lFjR28dHwpiMDDfqOs1sJgFcDGvaZxsSBftxMrZ2Pb87pZ666cCH3dg2kx+HvXHFrex9KGtMoScb
J/7JME/F8mFLx7lbySFUnhT8GahzWQRuXO63OYYwI1KiBMV7DSO3MQSaAkxg/Egst1sTt1Zt86kt
aZubsCRaDpilV9WDC6I0b25+mmuEfKrLfWpEunZIiUI+CRgpIBQ7hLpfZv1trqXu/J+4p34r6y7a
JYD2Lus9ySiR9vGoDUeEPt1nY+pGxY/Ll0D5cRbp3v8zsKz1xABJABO3cxgIdRBfgvWaitgN+tfS
3OjFGoJUFVmgF2ZzbgOjASDKuTHBzYnEo7kwBX2vhp/1sL28GNXXP/370mLqSJh2GFC8SFG+DWnr
R/ZzN64hiFRbdmpl+feTLSswghnkIMn3yuTQs11ANqbeA16OF+7Tf1gPFJWAdkI0BnvEuaVsyEvO
F7pugPa9ut1SDEgZ9orfUH6UP0Z+93xPl8OC3mgJjASgVef2DmCPFUerui826E2pgaMMahZpGUUD
OtkxQZii9X6GWHQBrNhj8l9o2k6sfJXzZegYGFiHEW5z/XOE0trlr/F11AIhCtg26FjgzQ9iaWkd
QjD4lwkWLPBLFOYBtQVLYDxvBxVOHhyq5g03NO12gEiAJtBneGVe/gXqjfz3B1hSHQ7K6UkDTNtS
To28hruB9VK27+PaSIPyGv1ZpzxkG5JYL/UW69R1TC4gNmRPzlrqorxE6JxhxhJ4Skw7nh/tYKKt
0Sco0BTGK2ueWHwgxaFsN8la7VIV5QFU+NeQ7BOMcgqTCOUwVBGN4WYYXiZtb3bvTb431wg7jCW8
yDXaU2OSazBLRzSAniLtE+68tZ8cN3anxEWf7v7ovr3Nnrs5bjaWu6drfR7lLT5ZpvRQH8qkyCYb
lhNgXWcMAFbxShhXEpyeLk46/kk+JE44wgS9E7nfPmqedqt59S68sTe1Xx8qb+OOm/Bp8IsX8xj6
a+9Z5Uv65AfIx7/gjRXNGs4M/64/hbflK+QYOzd5+qV9b+/1hyvhY17kZm0CeuUAybehNEaA0zis
GnkERWgQlxy5ONadb6bfM+tvAX5wMXwRXsNoIaYM5PnNOXTMTCzOeEzLbWwYnrDZQczNvtUdaE2N
btdUKwxWSrfGKaj7oKKsAzEipTO0C+I4yJCalrEXUOKCGIViiqjT7oL6wLgbB7+QK7tJfZsaRzv1
u9XJTtUD//QXLIf7JARpvOn1uMcvCMtbYwRSEyQe2yq7icKbBucreQzw4L3sSr9CmZadNqEHh76G
seAgzm2Cca/rYuHgUQOK88FEp/k+ru615jqyIP5tQWanTF3IyayYXf6s7CFAXoDoAfUNAFkkD5Fx
XuSFBbMOiFo+qnRu0UpxhmsxAsVetAtxLrhGdzWkLKDVnlA8SIwBj1Q+E/wycDf1YvgvpIBLMxDz
epBlADD5fCtEAlnwxggxJdY8tvQtA8YzxkTE5ZWrYtepkcV1nnxjo5inLg+i3DO1DY+uLH6HdAkE
HJetqNzgqRXpq2bTbPcawVLwznDtGmDVNf7RtXVIZzUgek4KHRZY+jDkqBrCBtTGozWAgipAOtDW
BXh6uZhyspFyUtZVk+SeFjavie3cN7p2S63xmlti1xrd/vLGqWI+dLZR4YdCIvQkJOdeo+xaOPOi
nUJKt+jea/5ZAQZx2Yjy6/wxIqeaI1qI5uBAYoS3wmtMTIqspZoKiaZlrg9IcMBt0fSVH5tlOARh
EWAdUezWuZt/anfx9XhdbYtrPG7io70ZECrmjXUbXbHD5eUp292YRQO6H4ggQO+kTdRRKOF1i7NR
Rl7vuAhQx/SmHp7SQ+onO2AULttTHpE/91Yu1LEUUpdhF+co/0C1J/wpoHmYOh9Fdb+qH6A8Hn9M
yQU73Zz4EMdY2RhmfpzMx3iMfGMcVnqXygPy59DLET7N44TNAVbUM7Eb9fFhRvi7vGnKlWCKD2xO
C4Je1iGy9ID1YQ4TbfWTQmEpjTZD+O2yDRWACvBLQKTRu4bOri15+dzKGkBJIS86ePPWOZpeeBX+
avbRW/hQ/YPCI30ElYrxAQHBpWcPmFpxSN8u/wbFOs9+gpQQCqsNWa1VuUfaKTABNiXkHkLLie2b
BUhGNpetqQqsXGcAM+F1Yizo4HP3TmgW0N7Eik0MDiUaghc7BgBvCRsAHa+aU5eLhZDonjbdFvNd
K1dBkaSdmZeiC+mNJLXSBl/V3GpoTUGUt8cMV+1Rcke0lUxYlTucWZOiTAs5hjSNYY3Sxw7lhhmw
e3Co29GroAjsKMAdg+4/hLYzo1LgYZNjmhgYBM62uqvCAUn+2vNS9Xw5M7GcqZMYHVJe5lqGdWna
Q8C2Ld/QKPRNcsOC93QZFdTc5oPmGka7MP37homKhW8XVR3PBvVofD1YP0n4baqfeb9G2qXec4sZ
8KrLGZOpXaEkktfxiN8mqtcceq/9DzZvh4rv8ubZnH0cPjBPr4qLKG4Rx2QxOiFLc/0LKxmNWZlF
HJs+XZFf5rcarNP72mde+gwev2v9UG8GAmLZlcukcOx4xhNUGwDPhTuUvkOUaF2hGbi743baGD+C
78ZmhhYQ5vnCX8Wttc3vHJzsQ/KwFj6Vy2Ug7wUTG4r9cvQkkxnUOtRGvGB0E/pqgTii215enHJt
eNqAVxslTVuWvss0QkdMw+KmGnRnjz8x+TuFrTcWuzHZXTalSNUWfpZ/TUk3pgZTJrdKmIp0P9NA
p7x3it1kryxIEbPOrEgfC5Jzy1QfrPB0Nxp3LV/jTVB+lJNlLMs8uZVDwkqjimEgMTwrfIn7bbQ2
NKDKXBb2OLRDFtzvFxGFKGq0Ju5B3G/HZAMlCpfrmzz9B8M4sX6kENhItyCmgqjOGu216l6fWZbi
lEYzqAjTRTKgfhBoi+eAsvyD4uCMPkXlN2jSrZW3lCYxQWCATW0BictvMN1Jgoz2aJSgSpO1zyXE
psBUmYI9bhJuAooxbcL7wb98GBVfcRlb+NeovE7CkyldGHGL+b607on+aY0/L5tQBMEzE1L62QTh
TOsRJkLukcltbNc6hKALmPhKtP2Nm5ResaeW5GZd23cMDDqwRKvhmYn6KgkWPrgEHMMTNpL6Hf1s
sndLf8JroraO+RiB6Au4G+6SNHE5iw5xb2HqvfFD68UICOhKf8aQiAKI0u1ZcT8O7C6BwtvlDVI4
hLOfLScpcR/prMXP7lHPMMrtoL86wEsWm8tmlN8BirTAFDogoZFrm6EZBRXmGVG2t2bzNXac/HuI
YwjxY5NGeIYwePausECyRjCJ/vePLAYtMdxhfRllgvOT3EVW5xBUi4HYyp5Kcl1kK6v7epDx920E
J5hg4Bxd/v3EHeU96EWDBH+/RaMWQ7eYo063Dnm/vIcKdCHMALiLSgn6dLB1bmYBfLCSQTkmix9B
MTKkW0J3Y+hbYQhu5zs2+3Xv2s6x8+pnZrqd5xkuq7bzmmtULdfCnDnSjkUFQEaidlGlJ5OB5dbl
rzK1jt2k7SZhrCGlv4ZF8BXhf5jstdAYk6uMXVboddbVKMJNLnsmu94nr/lVcLRvWON1rn2TfxRe
fp1drWnQ/WbdOb/LsAweFQIWCoxXyRjpmRChVQQOeLCsOXI1PK8/dcANrzH+v3AWZx2w/N3CYByX
tH0oxwySQXOuN9TX47i8B/EDcuwwa2PIMDmt5VPwG22GtumBkLdEXrhg9wgxzF6n0f9I+64dyXFg
2S8SIFH+VaZsV3dX+5kXYXpmR56ivPn6E2rcs6Ni6RYxexbrgAU2KikymUwT8RKYbf3STwW+nSqn
1o4Eieg+njfGlT3o9QalGPKZGMu53Dhlm2eGllSotGshcjPMbP3MzhTXlCzLKUl+N1YZQvQMyjSI
s0TtjNczsgjcMBKEtxAKXtdjEEqQoc+8wuFP9uR78EN12J2EHLXtanswkn90SFHvMIFOnUP+oN2D
wUUQjlz7uAv8r8tvcTwlBVRtsg38IvsdGscg3nbBu54LQqvVU/HHyq94YoECwoIu0WdJDKt+SsHt
UUGTU3m97QLWjgTmdNFhC3KfmXH98kO2NZjymdrNQ0DskbT6KbLVrRFMuKILx5ICwQV9HcehXxgD
1GDOBtHoFWcZiDKkUGlhEsafICROHBIJau2rCMg3I8oy5muB95xBQQiJ5hDANDa2hmm7SiBmsLpk
CwQuVBxLdJiAbRvlg+LcBeCYfJaTo52CmEU0s399x2G17FmHFdkuML5w7rkNugpSWD22+XSPcQC5
3AWRT3tHBxmusNN8fk/zR3oBdkXljsimovM4WFV6OTn14zYvfQvcoeHO0DaD6hX1Qx5jun5ngcTj
9i5cEdq9sNTmgoZAyueZRoCX9/VZHhzp1XZHv9/+yk66dwK3W+SZ23dl54R75igYaAFjk0NdMJz5
OTpzBT9n7eAtl4JcHgqMLaPja153ubyrUNG0d2Ek8CBrDnQJwWU3WGQHgTJP/7WZ1w57gpbHyesb
VBY3kuXWQoLf1WMBRhYV+SpsJj51NNA01Si6SN2QbermUZ4+SLKz6ocRI3jNP5a6z7TvTALPMU3d
Qv5R63+ddMShR4JdN9HhjgcBdyyD0giTVoW9OYRRoQTidETgLdcsRHc+GoDBHI1JJA5BnhhLiTG3
yKrQhslPIL4UbIuV/BuMQBkLfGgQV1D581iVklwGKQZmoDgQGMd8fFLsnZSewsYvDC+0U6es0eiG
PwXlwzVHsADmz2ZqdmHTdQDGsJotbRX1M2nulfG1Zgfl73v4L4zkj2IywhWx2UgGuu96/MEmcpCi
2Lt94kUW8UespJkxzsNckao6xvSQ0SNeIoHxKTc7NDoL0NYO9HL9uNPWom2vTuXZJvRemd/r5pD0
324btHYrQHhGnnXsMMzOvwgY06uqbKAjYgUaWlaq+J+4A8NjX0yjHw3h5ENgVsSyuLaIc5oOBVZ0
vYMA8dJPDVKkxvbciJenz00DWnpXkl8LxRlt0G+93LZvZQlB5A9WeJDDg9mRpyjX2k4pJANYjY3E
L9GMF9YY0yYz41FwzFZc40x+ggojHnYzEc+lVaEc4OELPUg3prGjjPF9WDximOleUtiBqfeRrG4s
HeHxbfuuvh/S6ijMWYgnMYYDdtNL1EINCJrKKc4v+r+K9lv5xSYT72kbHpD33t9Gu/pyHNr83xeh
HcKjxGhLoHXlXlJek+qg99F5qnrQLiSOasUC5yiyjltTmk9dElfAy+phk5vqIzNqKBZlftwk90MB
7sHb9l0FyJf28X1iVkMy04xB1dYpDfKcL1X9uzR/DaLZsOuUGofDxQ2NFcQJo8BpbPK9TpPIqRIq
HaE0fkfyHCrLw2CAuHqAcgIkL/yGdL+lhqUC9yKylnNmdWyNijJbW0kbYnkMLbEtRnkGIfn56meE
JAL2J9KhIFe+3DbQTMiJPeIzRuyUl5shPcNVO0b1Hokq8KsbdIGkXSL1kmnTaQCSTd5QSAJFIkW3
FVjd29Rywl505ldXEISnSIeDBwTpiEs4TeqzJgarnduUQIoVL8cBbyZyMjA1/R+25gJq/imLo5dU
KZOZCihmKs8WWOkSHZnI3thXukjg8spnzrtzAcX5lDqRKCUNFlEL7TNoZdH73n5qVi2waP0ULHA4
b5JoqMb3EasxgOqrk0fBI0Yi5lHsjTJ7wSx2DrkuTGSLQgXRV+O8SmpGQ1tUWMpSRXKI2IWTVS16
4Auvp7rIpVwPZ36tJphpFMiSzAt7+eHKvGAzVWQNCZ7hn4wpLhqmHqwh3Dd5/BHQHNnGuv2dgBQk
teldZMnoF6m9pAw8lIrfNczN3t5IM97Fg+ny9/B19E4yKevbr1UHMZNcuZbWOVlkgH1lIxkeOHpY
3f8HT4PbF7UD5F1w7XM7SioyXR1ohS8tFxCsoKavFaM3scrDlSJ4516n8GHgEozbVlknFRZIt2uM
pBzV7ggmRy2+63OvMF9BeprZ7xGKB7fX9DojyWFyHzkvpwYjg8DUlAONH/IGC8m8JnlOESa2nlac
QnmXJn4N8rrmNFo7pT9EzZMZI746xqGo43PtBC+WgJfYkyQIw6gZfk6th9/7tP5lkHTLhuBvX0df
VqMTEa3bswQ25/4UhNpqXAAmMdGSYdBvyPedb6/s2tWBfMi/EJzbs0PVCDB9g4VNaqfWjjUu/0l6
VNK3QBakYERQ3CY17GbWcsXBqCAYGOXnWio3zAQVPcXDVrBy6x/oj1ncHm3qKMgz9AO5cERghPdC
Cc18mkDGZR1kJjNHuhEpf86gdLCtuJZw6tIavSxJBFr/4MhUKvhEa3cumAz/heFsqeKsCMqprt2J
nobqxZDqj5reF1mzMZASiUAYLojSVi+OJSJ32iYImslJA8SWguq22Nn/wDj1fmTOIZbcCaxR3d8T
lsKpzCJqX6TNoCy99OIN4tCmHbCWctjcJWjXkszez5p7jCA3qoAb/rrrdj5XCzAuimFZSEM9hn0x
U/0BhL1RjmZqVrkB23Sh4igdxkreCvuMaVcIAbeKk4k4KdbXePEbuLMd0ilDthgGG4ZjB98H7Qlk
i3kD6QLcYBDg6CvH0h5q89vt8y7E5Q48hFwiEwUCnEL0BaHyIHfnAqwiZMPAICxlucMMUD5pnoLI
4Db06nFZWMwdF5p3UkJHIDNUBeTuMBnDthO9aOZPx9++KBXBWSJwQo6Ui/ylHuoCUtjWLplkD4wJ
eDU17cdtQ77i6VsgXGDf21Vj2kMDxmn7AYxqDXm37W0l3eXaPVga3fLdJtu6ubeKn40tWMRVZ7Cw
jzsnUplqUmcDWs0aUDLKzgTalAgjDaARNuwdk0xRVWUtnoEImQ5JcRRVwXV6eTJ1RhM5nIAosZex
OzW2Y8abgPVOppZO2+zE499XLenz8fyDyN+unUWyeqRA7MxtQ3yjeBzTCYNxhUejmcEIc6kMtTHR
tMrq/lSh3YTWTTQe8aO2GO9JqT6g5FdId/VwToMTDfe3d87q7vwDwdfuw5aWxTzK5JaQSIJSg9dn
IsI/gRV8G1GuBL2UzVboKOdXaeGF4zGK/rltx3oMqEGyaJa6gg4btw3lUMliyQJKlkbf8O9bpbJ2
lcn8JJjAc65ue+NMUV9C4CviRF49AQtoznlPVZ5PaGAAtPLGhsixs87p43bfBt/U/ntdinQPV/f/
Am9e8MXDsETbQtJ384La01adhi3Y7X1WECe3u4ewNLbyzL2QiXhXRWZyfjofukGVZ1hiS29S8Nll
ZQQGzHFTqN+VLvd7wkTvxdWtg0L711w7WnS5j9pGWm43E1Y2JuOGkAEakuwUgz3Msqb7RHmNlXE3
QJvPMceYIc5GM60tvcup7Vh1sC0M0Ujp6mmZCbcVdEaBtZ3zPBp61ttEtyp3KodtRtqnIVIFB3I1
Jv0XwpC5qb6O4UE6RYBQW6fX7/F4SdKtpWEUWxCQrr2JEdz8P1vwdrjcRVKrm7k9mAgxIFwQo8Wv
RfUKIyg7KizZrX/GP1Dc7YSp+iKW58/YNbvOOFv9e6OILoX/jwP4A8LtFWo0kzw2sMfMQ2TzoJeA
Jtw0O8QBilXUx3A5CfH8rUWjLEJg7vhjvqBlkMWEdXIDDmu0Q6igmNp1mN6BrMho7NTyvjQFIbho
STkfADHK1EokgFLimWhcD8KtWXeCsHsVBJPZ4BPHX2jRvNwiKs3ywZq/G0VzxhCzrTYaPih73Nu+
e3XLL2A4x1ISY7QSAzBIszst+6wwaxUW6FpLNkEwCMBWt/0CjIv5FLsxi2oEWDlSZ8zuWae5Y/ij
LkSlHBHQ7E4XXtoIlQpvJADF9DHptwqMMi3IjwsqbqJvxLkkneECSBNsBNlE/iPMnyN53ORl/Xz7
G63DoNEao7MYC+PJzUpWRHk9wS0pGAbs1RF57OcBbDv/NxTOUdCUVSFKH5U7NPpOsaMXyB1uE2oL
nsmrNxlG0P/XGM5VtLGZha1lw8fi3T9FWy2gvh7vGjwny9CbRK9X0dpxDgJikL3WFoDDQGNEXEY6
J4lFrQAim7izimRNZBsDli5H15pXETtKoHeR/4gza/Ib9FnWmIDqVV/Npvbl9ldbPb+GirYcdOaB
n4CzryrrrDHsAND6EdHxoFSe2nhq5MrKf0llgv3gXyjOyjrD0AllgFLU9k4NR4ipPQ05ym9yG352
VbZXUcDsGQSHbpu4+gkXuJyL0uR06JJUQuyD3dGCpQit1+HQCxKZq99wgcL5JjUF6bY6W2dpXpM9
MbCjKCikg/qbVbYvbO1Y9VALOM5DTW3X2koOo7LQ75AI7thWrb9rRitYPBEO56KUrO+sUoZZpGyc
YY4ayxjJ5/S5LRJRxDhHLVcP4X9tUvjwCZKweRBbwLKj17jfR+ChTCG20LpTHzhZ+jzZvwf5pdBE
E5PX4+jzE3EBzIVTg2RkxpQDOK4tNK3/rgM73FgDZKfgyspU2ubsuetGx+4sr0ewyjqwd0DVi6jg
tO7MJxCtP465LKrs3N5SKIxf3kK0MTXU3fGNm+S16Y66dW6K6JBkb4bxPa1Eynjzl7xefcyrQ9cI
86P8wLqqjIxVGZxQlckOlEG6YnBitXaosh/ojzFDi3D0X+7zr5EcqBxgho/zCEMaEBJXcK54oGPm
yq+bb7X6TyliSV7PsCxwOA8gtWOS1AFMM8FtQPd5DCK9n1m1y7vzqGwVsh/Yr6p9LbMzxma8295n
PUWGt4CMwimSHnzPhtZKUdP32FxV4+vVcWp9EGw7anHPioPdeInptGXlhCAcuQ08e+7r7/kv7tdk
4yKGoeFUjl0KoyeFOBk6+oNBdGBXUyt/TOMnMMdOarJMAYRF0XwPK5i5MxDJYhoyhWjS2G6McZOF
f90X/3Vc/1jGnQuTUnQ5d9g2umTi07VvU5Vtby/e+p3xB4KLMnQjbmsZIgCuXZwqSIrGxYuJ6/82
yPqJ+wPC3b1gGLakESzMLmp8jibt65mngKhOjQ9mDE9Nepik3W1I0abgTlzWyzltCSBpgB5mMzsE
Bf1+G2L9xvhjFXfYDDVAU4aFoLZEKzGtTjQotq1xisFG9V+A/sQT3DeCmFUfaCrco2ZiEjxPQpdQ
y+8G6hSW9n4ba9UVLzwId7trVkkaY95yID7KDPSQpW81KtCttWlDjKOJJkRX13ABx93uBqsVKEAB
LoQkYXyvMbe0HqgucE2rm2GBwt3tEAY1MLIFlC6d9rre/lJaIojWbxuCsuPlFZbJic1oDIi4rLwI
0YmkOpX0mJWb299n9bxacxlGkTXN5mVCwMFNmiTH9CEZipOkqScjl9+Myny6DbPuzBc43ObGDEna
Bir8gtq/o5SlqH4Sb1TFafTQlyvIxe3AiBeB2VSAO+/lK2e+wOX2Hxmlum6n+RJBS1XVlYdgUh08
Hr2ADg5NKz+yf9Q0+skgM8NK06FtfWeaILW7/TtWP+fiZ3D7Ug0mqvbNHJFk7YFp7FijqSsfBodI
ohHm2aJbFnObM7d11uP1Vblt/kvHxqkSPO7QVty/g7ZV4BUFZl2x4tdpQNGIi+NWbcIodoFlj66s
CTzjqhOZ7y5wjoEkx+I+oqYNRmL22KTluNXqf9CpwzAkGcue3rxWci043au3ywKN+1Z2a6aNOeBb
yf13Ur0a3ZHYb30QYWbhSNlmbFrBGRQBcl8srQNJg0oPzKOJExoulU4Khi+q4j5Xfd3wVVE6aNV/
/bGQb1jWowgyRSTCobdAi4BMw5Q0L7c3/HqryAKDexoENdp96ACj5Ew+23Fvz3KeHYZbSecp2XBf
9smD3NQ/K7WfXFObXutg2ktWgPxh/BBXM7tblSV+kakBxNJBL9OPBRjFbYj0Cn4pWTkws5rk3Lin
z0LlnKsNpEbOIWLkZirK+nW4xbwXhqMKtiMJpjLL9BB1zVZjKRg14amSfj80tigJdE08gLWaJfl0
kKejv/YrFF9EnSGD0nA7f5PRBcUsxkBd8wP/QKOYea/XTuN/kz8bV36S7ui2eQVrTHaW7sbt7bVY
uw2WP2LeOIsf0ahg8mASlqIEFebQK5tCcw3VFDjDNRQQT/3vcbbnD7JACTBmCCFjbI1Eng4S6kYZ
0+7DEsref2/NEoeLcyCWmrDExEFGFnenBoVfmpg90ERJ+HXvBIYjU0Z11uB5gzBqV6CtDeaYxmtn
TE6de22DwczRB3uLbIhm4devUgxtQyEHfKjoar9cvrA3hyDVsFOy1M3M0Snauxw1YMhMDNGpp5BX
TBypAYWRLjgpq25jAcztjjC2paxAw4Y7muUWiqvbXiS7tXqfLBD4oxjlOkIpLOVgIQSeNsyAFKa5
KyA7fXtrrF6S4ArEtA3k9JDAu1xD0IrZQ9Fja9DoSS/9GA0XMqJSzcd8tABqdbcvoLhVCwbSyZTO
UOVZU3rHqGWQOyeCO0SEwq0c1MGhXjPn6qT4zkZjQIxuTyF57epFheZmcBibKpr/ORCIWUulWuPz
KCBTDuO7EXIbMqh86gc785M0c0pVcPNfMzrPbnGe6EGG1dSho3T5oVjWpXlqArKhTnrSn8ZH46W+
J4/BRvZmYTLM+Hf78DeCutsbZO1QL3D5yIZUKU2UrzfStLdMX0fjbPJIwmOreGMiKGtdD8xeGsnX
GaDAm3YIhHFXbm0n9M3QCeH/ISD7mB9yiLHZk/MuO9lruYE4eeNAOVUSPDfWzsPSXHK5zCgiq7Gh
YftMw6ZNjuOI3PKLVXmG8uP2uq4WDpdI3MnTc5uSPgQSSY5wye3Yeqp81HV0lqi7ytiU0MguRfN8
15xo3Apzh9CyupB0Ela4dorThDAfU6HOEEKCx4nem9fg6dioDmZavB+BH4qq26poM3HnhkxpLHcJ
PDZI8jbBi/GYvNee6cc+qnDbEB/0nHiWB3H5vf5UetL3BqwV2/qDYXczt94hbLJBJZrsd+q3aiOf
pWMseietufaZ0AACjgSCKvygMaa9phR697jDhvsgHkDbILq21hzUMsrivntF8yaTR1weNHB0sKtI
+TYQDiqsJiyXKNx3rjI91qb5isrh0KFPZ2YnME1o0S+1RS9FJkFLxS/l10ne9vZGH2X/9u4WGTnf
b4vIRkNVF42LgFeKcy9h1BDtgzkVFVlXI4Cllfx7qMkl6IFgPyH9UFmbur6b+jdDgrh89lEnr3Kx
08t9OT3dNm7tcl6icu8iiQ3o985hnFZKh3Qyj332G1S07/Uo/bqNJFpGzulXnVxQCtZ31xwfdeV1
7J6b4Pf/CYJ/AiVt1lIzhDEknVwSE9C+Tpspo95tGNGn4uc1J8uO9LafFw2sbMg+INBorX1FHjrd
75VfiXIsFE828v1tXMEK8iF2GA2dIkeADfWPCinsTjnr5P02xrpX+/fdxMehugVugpzhK8U9mkk7
0HH10odl9cdKJ5+J9Vxb8e424rqX+oPIne7RTqtMC4BYladARoibQ2JEcPGvYkBIFgObGIS+6r6i
tVUr/exBSBvdF3aPVJCtFe3P25asrp2i2ZYGcjNL59dORrcThDdmFIgqj5IzQu4pGz0iqZAoegiR
OP+/4XErl4fTmIKcCB6jfKq0hyDdpONdYn3Lg/MAVp7bYKubb2Hc/N8XXtCU4ySVDYCNHeTRtX2V
1mABEHSPr3qjBQjnatOw61HeB0jQlz4Irlw5tpFrsB7Q1CLYdqKPxblbI6QJSWVAgdNUtdGe4zfT
5zg8q+QoNYJq+Ora/UkD8MVEs6lHlgUIVEwwQI/9QbG8uBTxDawHnAsUbjtQDa98tIxCPO8UPVS7
aYd6+z4/MShXJQ5qKIUTe+qeutIp38i5k50snwi+3zXpzhySLX4Dt0uaVgNJTIoj0P18gPpR+Ib+
xV8fL0SHol/pda6+Nd3JHd8tv3XVw6S7zUYT/IavBwufK13+Bm4TIQ885HWIdWjBV+Hlvas/Dcd6
2+2Sz/JndFZB3OmjcK/4tw/Ieji6sJ3bURklo1GXwIVIliU5yLUcmx35FfxqVQfVcHlDnPITfR0P
DI3zpp+L6o+rh2eBP+/4xQkNNC1N7Rj4+vPJBkXHe3DXJz6+vbyBCNtTewyeyD1oZsLP24aLcLmL
PTFqphsU3xxk5jHyI9ppknyhuK8A5esJsrDOTDGPMKiwLq4+k+AIsYg06ZypFLxN5x97Y/N8Xf0L
GKLXgZrY8yKCFDiLzH9UvCEgS+HI6u8pkvGskZGjFrUHrzqjP5/uiwVjgarRqYq6Eagt+yUFmpel
oJ3JQHD3YiBHGteb21/syh+BynlOjIL8Cx3mNj/uPzHbSGUJZO1JUXuQU23NLSOl4Dx8VZkulnIm
jCZzKwmq/XiCcI8DiFKGUT4LBIKydvS1E4iV96pHjyiC42E0wSNE3uA6BXVRO6Rb78fBtfzDbUuv
M9bcj+CcYmyCJEKbhR7HLVhdoYn+aR8Drz7F+2Jvn0Cc9Sv954446QPzLEFofRV0cNCcL8SQT1Sl
1ay0Z4zOAIZJtRfcYdfuloOYD81i36hlZXXWLKwNaiRkarTv35ON8e2nfrAeph1E0c/NXfw9Pxcv
zf30iUJtqLmKHwhe/7Nfu/WdOb9nTghMZRU/AiS2ZfKYyBtF3eX5XQGFEMHXFC0p5+LCTKbQfAKU
6WTfMFNlDA77zF/vujfpt7XT0CTgm4+3MVchoSoOcSfQuiKGvFzilA50tMaZNUUBE3JruywShI0r
rJNf9ED/QvBfMY5lKk2AKDJPecDAQ75tPMkxH17QDvMTM9W/jZf3ypFst/Lzben1zLHAQL2JP437
9phIglW+8rTYVAZYizSwdmnQJeGKPGmfmExlKpRllAPpD1TzR+t3oYti8hWzEYqDFBB/h3jaVSuQ
nuXtGMs2Nm8SFxu7DbsdRVPB5JhUN0LPtCPrFMt5dB/aUVt4VZGX932fZc/xpMaHLCd5sQ2gHpA4
ZYkkLzGC7JlIVnlHkgEq3kQbStBo6dDFrfu+DpykAPOmb8TxSMDvGevPYLRL0DJYE2Of1DUadqRM
kUSPxasLBTJAmJ7HqwDsRdBA4bxgMKZhUFWwUk112R97GrhaXUv7vpkBywZEyKTXtvrY9luUsv96
MHCGt0yQJ2H0SkZb2eX2zc2+j1OGuywmpNw0Zhp+WKPKkLCpRGOm17cKoGb+GNS6QHllcJYOdqIk
NIESRtaiO9BUaLyPmGEhlzv0gi26BoUvN8vE2SpBtv/SqoSpUtFn4HOORlYfC8tgZ5I01qfF1HgQ
YF0X8TDtaGDcGTxUBCw5PJHkgOHZvmYlrimXvtgPxW7wdMVrM2gg1YmT3mFUYpPehVvL0/3MhyN6
p1tR5nrF4IvfwDk+JW2bPuzxG7rkTtffIvNbClK6255OhMEt6pjKYVtYwJjoQ9A+VNEmiZ9vQ1w7
04ul5BPw1TDVjTQBQpvGjaJkO8Q83t9DgMcIk9n4Cwx3s5WLK9HsNVqC7RvPHDBwxob52NNUYMV1
QvJr/vUPBuewuwZMm40EjNLPIj95zF+tO3lPQl852NvIUZgziT7O2sotzeLOcR2bEZjeAJlNlWOD
obYTBL7Xbb+cUdwWC5FILqQZoboznyOXVKhW6E+aZzj5pvdqPN6sB/NAXVn0Xpv/x5fxwzxN/Gc1
uX0ngc/KHqIK1ILn7HHuI3Ctb/qRPMautTd9dNRs7DflrTsFrqjlaxVZI2CtRO1LARHV5V4x9A5a
SSWQjSJ2NPqSfBRm6uiDh4KvPHze3pgrFwHIDMC0O0u4IPDmwOBe7KytGohiKA9jN/MkoVcudAcD
GnvbMcCso2jEYO1AY2kxro3uGkjccw65TaLCZgV0hylCP3k45MkPDG/ftuo6WADCAmPet4vjVqmV
BOpdYEjUiX939bscekkkOnBXrbVzHR7JOzDRQKMQxYxLlFpvLKJrA3WDV/nAno15W5BNaaG6Mwqe
0Suf6QKKMyjqSTBUEuh8MAIiGYmTR88GCCkj21EMJEHdchJU6VZWEEcLrKm6BUI5hZ9ezPTORpcw
aPAZeyjV3kk1ZHbREsVEPTGrQOB6Qm+HihFwvqUhJEZp0rRD5QRz9WOsODZIpUFY4Nda+XR7V6x4
KxmV3f+F4h/rAdMKeWoANc4ETDV9GFv27TbEyubGjpj1XcHvbF+9YUstR0zHANF3oZcH6mOKfFOU
ippn1nw9KuNQKVVnaltYdbn1WvRH9GE25hi72LTTU5wdpeQtJHsduhwxejLK4zS4fXLPskcQP922
8TqlN2tIqvhWOgiIVATjl+BGo5tpFGi5S84oqyGjdGft/XSbbpF7HZ1xY58lvGOhmdI6r9I2EJzt
ta+IfJ6M+iHe8IR/+siSZHZxqueugjnUvMWRiDe3DVz7iBhwn1sA0LUBGrJL+/RWLwIDTwuQhbzp
xWEiZ2GoeE1IMq+hBupq5DzAYM2rwGlxNxq5YuBtqh/T3rMduumc4RyfpnOD5gZp84Psyt1tu8ja
WQNJNlROLCieXA0ZTkwvGr2EYblTO+3ho/abxMHQCAjdWid3HjqPbO17NDDdB7sKUjP73E0hLeSE
brgR/ZjrxOS8AosfQy5XOZ3yimU1fgwaHhTbQdoscNFz4DSPyQbPSfnDfIJ4NR5IsXv/S7AQ8/+b
u9wvsDnP3WIWQgH1A5SvPtLf48FTQr90tMf220/r17QddugB2fV3hukkZ3NbFI7iCvmtVjfZwvx5
my+uqLbUElbN36Lw7Wf1o3NQ1DrpW2w6d/Cl05mcmSDff90PAT1wuCS8o7G1VRBKc5C47PuwKqA0
22xB9zv69Ql5r4e69tPHQQC2Yt78SrcgrzmrkPMyl2OYFtVUoSDepzs5l5xp2sUQM739HVdcAfT6
0K4DL4jQmr+ALb0oY2Yp2EKj4mJqEIzDAoTrtD3C9Xk4G5cgQhbIdl+uWQBVrZoWJgR07utt9K71
TnBHWkd+fkw/Ij9MdkhI1M5ts9aOxgXofI4Xe4NIUU6tHKC9W2/DneJYiH939Tf2bp7IjjyA46ba
RKf8qMwqBQLwlVAD2tGgQEU/o0EQ/12Cm/Y0sCC3IJrhBdvylOytQ6g5wyd5RFh4pm+xp+/jb+l7
/Jxsm2+3wVccFEhsIf9kolsO0NwoQl5C5yAKIsSG9BRE93F5Mu3fPRH4wZVtMzPCG6BuNpDk+brf
FstrpTFtUoqxxb58U7QPI/v7vY88g4pctoUm36uUA63bZgTJNgXtUen0qUfoA6Zpb6/UylfC+0DF
zgdBj4q78PIrkSzQjL6bH3sYjstfemtbmKA23Mv6UwDGRUlYaV3zHqAahP+ARiZmD/nxjTjvRtD+
jtRtmm3vg67rh9151EnAvi56Aa2dugss7gBI6BAiUQUsTB7n9/nJ+hVtDK/dkA15cMEBf5I/ZdFL
c2VXXGByIZVSlNB+VYBZ+BEkQQpckZGXwh2rp+i+cQ5WKDrmKz7yAnF+CC72oSQrGHpuIUho4gL+
Kb+lods44350as/2g2fFzQ7tXqRAMpvBXX0XoNzG6WtSgClyNtN+nqQjxpZ6w1Wb3KFosby9R9ei
1CUWn1gp8k43mgFYeIbVPkSSUGt2tWd6TLxH81w/h95twNUFBXsCdikciMLniEG7SeHVZDjLdnQn
XDeJ9lKi9e4vUWZFnplpDOMhIAHkCaJlOZAnPFLQwtekoKX2mILBWBGr2ZUpHAi3N0oGIo1gAIge
QCkL+sAq3dYiR3W15WfRH4inqHiGYyKLf+TJSj8YwwDVn4Rgs6teHzLBFrhy6F8IwIDezSwuwmXt
m5YxsJ+DdG4obY+WnmU/KRmaJz7/+pMgAoCYCLriTZlo/C1dVAzvSAaVJEzAZ+WACY738K+fBZB6
0UCSpMj46niAcLZIdRHplQnicxqpZ7XtPJ0qWxIK/NDKh79AIZdOYcz6oE2CGUVN95jr3Spx+6Ca
9fbvV0ybGddQU9GQhufcQDcgKW9M4FbvMv2uGdSTaWImOG//A4yOHDFBryeYevma7jhJxKh0lMVr
yFwjoJlFoiUR6/Z8Fi5cGj4M1OVwC0JOGeoo3G1BipIio29ATVnXN70d+6Da3/ah4dVZ8jRIvRdF
osz31fXLQXKXRWJhgG9oTBDuxxoa0/2Y/QiDxksHZOyyjVZtoc95+4Nd+W1kjVHAQBgKwSoIVXJb
3JwKg+kNKqqWVSOoxtOkZ+B4YFtjsp66IBfESNfdhDMeIl4ktsC6gOzW5T6MArUN2hw6HX1QbtvM
Z8Yht7cF2vDN1zR9U5RzFH3YoaAyvmYl5qI0DSkNBE+8MBeiqj7OKyRb1eoQRm4xNE4dH+sB8s6d
IMO74ppQ3UOcTWa9MTyKLg0kNM2msgAUguB9rgZ3bZZi9rX83drN+fa3W4MiCAgx+YVbA5fTJZQG
Xvpe77BbdKOTMTrO2pMVjc0dq0vJacLxP3gqCLxg2gSsNMZc+rrE6wkaCwOCA1ERw8fEg2OZKEeK
EjFr3woKTohykYzBQKd6iWLb6YjdgxpioaQmZmdC00FX6zlWMg3tE8VmpPTj9jquI6qzbfPtztfy
SrPqsqq05t4N/Z9sBDGfVjpTWNVOYqWbWthILsKb789FgFYPdVOYEfBYHv+Wo8at6XAYoKiO4ZSz
UYnipRXXD977P+ZxR3zEO7PMUiyoRfsNk14UQ98UIu3oVRC8fsCuN5OK8u2gtBhtKPfChiEl+1I9
N+gONpT07+99kyxQuJUL87ZKk7mXZ4jIRq6Cj7YpT+r0M4wrQSfEmj0otsIp4n4Btzm319UJvCFT
MsITd09Zb7uhJDmRyPmu3DBfU0gK/kDFnL/6tUQbqwDCehgjVLxIfpfj9wBVVhrU5zL+kZsCf7EK
B95VS5VBogV54Mt9Nw6RLGtsvjUndjDTu0z9VaH11PiH9eG+U59vn6qVKNCEVA2CAAQ2WEXO01dy
38p1h4gjte2fEkhWVRoLXsRrDhDhmYqSD8K0q2kuHCJZIzV8LdI4e7mlXtuP31HTQAeiLrgn1/YD
ojQTpaW55M8XtGKlxBvORNtKYu4w1+hk8m4egL+9ZNfpW9yOSxTu8jC0OKd2CYOaTMt/SZNuHIJB
rR4h4ji+KtJk7lBdYVt0rWRIzpv1MWGolYNqI7EfiN13z0buk77b3/5Za18SS2wjdwPm3iuGhTZj
E80iDQk+O3hUY/Y4lK+3EVY/pAppbjgQvLH4YUYS6tQeqxkhLtP40Mm5kmz/h7TrWpJb17VfpCol
KrwqdJ6c7HlReca2cs76+rvoe46tZvM2y7619679MFUNgQRBEFhYmDQFnFNJRYJvXTSIMqU8kUi8
YcoJJmbKMKHzwxB0mha0BE4YnZNfRvltSbWHCvV09AHkm+vaXeY4mG1lDp4dzySIDBiPhAl72bg1
et9Y0NgQOUbilbWG9p5tK7pHeacdqCZc1RgIqqssuFORwsZcCJBNVdPtY0PbL3F/CrJpN8OVBU1/
SPXGu66oSCSzpkNpzEERQiRGVTmdbjiT9dkFXhYGPlCXRfwP/gzvS4KhUXhkXnRWDvM86KEEf9YV
8bY35S+FXB3KCjVZU73pZvAS5aZ/XUOe1WBorkaHS2LUNuvUonqZSGIj5DJRgNMXgI3z4qiXqLNY
RJCK44bKOG/Uf0Ig/ju3UNVMUlL2sNAApRstHdE1CbnhJkk/JxNsKrd18GSqG2FnMdfVwWJgMzrQ
RixrVQS47JLqFBLXmo5S5PdNl24CIYcPLwpCdv2/YliSqtaaQ8wDhRi5Cf2we5VQtKjLTTQvziDi
l+NtG8EwWaDDMD/tggA4JJKSqBggi8g/GDB52Ppu16PpSt0UYZhZur1uJNzzvvYtzNUXgiwOgC3s
ltFrt3HzWFpm6aTluM1IuFGX7Ou0oKkpvwOPkeBG5O0dEBCoSCBwRpKMsRmzHoogTGAzaU1SpyL6
T7vLD6gs14JIjHcnAJMGV/2/nAGMS4s7rSiXSUJ81M9fy9qOHG0WDQHm7hrB/Ag0v4BRQqPKruLk
pJ/yEdAjOmp1dtBs5JRJgqsehNlCmrgLzAU8NN76SPHAjVDi6nNRVinNy7gAzmd0naUcOlsLsxsE
m9XkYGyobWyjIWktxxjV9FbvSPSoRmp/tPomEuRpLnXGcw6eBV+CFIrFlqGJNpKxQhTgopLhj4Yz
ByBe74hTFI/XjfTy+EGQheqTDsQ6+tIZjbVhJL1mI9MftKfCeJ8w3igrdniqAlEmCGsujfJcFNV5
tY+YZVhp4EkswIoJxn3bt0uEUaIQQiSEMciBkLZWKBQuR/9z+2FLg5MSQSDEkwEsE7wi8iXorWNO
V2wNjTyFgMuA8NYzsmGXm9lGk0RJEo4YQK9xo1nIImio5p+v16wgXKgU5JuL1vwGqpGtGcB/hFX4
1zEt3h1/5LBDBDQJ6bBRQ6HAyDFEoJI2rTT5AVEE7pCrjo2e7F9EFYA1nasj2ajwtLWBVZuDwZWt
0nJsoyycrheNOeI4XgyPRKCKvB0yPYB1n4sK6wZnOLNB2ofZI7nlWyYaZ26sMvas5t2ooo2l1O4i
wpBfhj203IeXHJK4aP1gyZ2MuI2SIIZUK8ueq6Z5VSvc0jIwKnLROkTCOJbQ9q8fX46fUAAQM+jI
XQNZSMZGBi1Msn6JSzcw5c2gfWTzuF0Qa81ERJ5Pf+k8DQpD/COJtRLwcITtNEFSZ70Qy8YV6ksB
8ZfpnaDnuPNrUfng0l7giwGTQcrdNC/xziSuQPKMWrWbNt0LUgqYEKAmXqFVomFnHHOBBDrqHY4f
TpCFz4LzJsJsJ0RzyAQcNCsB8XxY+0EbvQfD+H3BaEL09LhqWdwryAhd30DRsjKnIuvKAFh5LGvU
1o45Ioy7TcaNob7FpuW30hfTENzYXIsB07NhYyjJZQzUm3pPpjYtXcUAmip6mNTZkwNnMAVxK+80
APb5HzkoJZyfwQZT9KrAgGJgH0Hm+k23FzdIXIl8ye03SxLx+F8GIgpEERsHn95lLPOIiTbkKGzg
LGvjqIIMQwv/vjCn0MGtiB1RBaBh1blCU50h0dDDf1WWKqPPGX2GaZfbTm1WheBU85RB7hgMTL+8
CVsMR0UtkzLVBPA5rBxC7oUh1a+omjnNxEZRi4JL0aLBBjp9I6dpE8BXTaQtnCogRzMn3Uaak7tI
lu7yVieHQB1PiiQdLKvZS2r5UtfLTaWGoScV8DVtdI8ako5YdjiUKqYpS4jIQlkbNtcPyK8+wItP
xVRlWnZFNMRCOMdmAIgujUpMPTU2lZLv5AgIWEP2qsF24ylC/1XgytNnuBAvUULXHv4aU0xLBRrG
0iBXhoQZWzZoqwAVyBlj5UrlEA6mEzaPqiKaK37p7qgQWwFABcl8ky2Z5Vle59UcwhHACQWtvDVU
PC2L3fXV/FUUZ1YTHMQqAXQKd8bFjLk205dEtXEspw3ZSLcfk5d/A58kWFnq1tnOn83bIwW9F8dT
etc42euT9BwdqnfTE4JML2NtKIy3M15+JlpM2LC+T+pC0VIoXE6pX/Qv5kzboLppt4Ccrml6bw6a
R6VqLIcI51tyFxuvTiodMRw7xB1hd63FBLL1xP42T507Vcoxi0QwZ845hop/xLARb9FgrHYPMXGJ
SlNm3HZR/PX6hnLuD1qcRDICjWsEc23PvZJVV0uaS9hPo3nUg9uh+KIB5Dg9Wu0XXd/1gSBW5GQj
lDN51O2vgvhuxizkOU5KzNDxyuY2nTGqyJ0Ub1wOuvRua043vkiDwGo5CVFIpQkQQgFVNtvRlQ6V
XYOaHFPpd1K3tR5kv3TVr3gPGZ7u5fthm35+v76uPAtZS2T01BBT5RVghijOyHezVh6mkNzF0pe/
l4LCHQC6wDojScfc/kZtUyq6vARL4+w33byvm9ZDE5ngLub5UBiIgmMPzDFYpam2612zx3TCdGrs
2l10mjbDHvwZrvJenvRPtMoLSp9CaYzZy4ocIEsOad0GPZ07Y4txXkfwnt9mDh7SovkEvEOm2UBS
y4i8AQNg1nBMrKhGPI9DBgp5rf2Bt+v1TbrEi8H/ryWo56tnmhXp5RwSQPOb7bsvKhjNZJRWHUPx
0hMGD7rfkD/++3odEC24cVSAafFausj7JWimHowWPkp+VshBU/0xE9kFtWL2NgCoAS1+Mh60CH3P
NQtIowbNNJZusU/urJtn47u6t2+Xg/yUeq4FpBj64kDE511fUN7ZArjQgPsFuhCui5GazlEJAAB8
Vt54RWM4oYYMhyhtdMm4h21bi6GGszL6uQjNqKkGOI27cnYGDxFh6VrPwNemW/OmPDWvxq4+2vtF
4Dp+Ufldruof/ZjTRiq00lQ59FO37xMEL3fFaYTX2mhPyP/9qE41sH8DBo8DbIvK+Zt08Pvezb7N
3uyQvRAKz7si1uvAHEdDSoxQNvA5XeuTnfkEopKj4VW++lSVXruZfNvTd/UpvkvfXJDyXd9rrnCA
wFDYhJXhBXm+CaFhlTZSnjidxrHPtnmLdu/xIY28IvjRjF4uGtTLsWigzdAwhYcjBiOyUUU2NI1u
p13larEM5CN4qUfMzLiPrdjJkhitD4ILkWPLJlpyAPEAjynacqj+KyOT5oHUyAaVblqAI6izPocQ
oaqm/nUvJG4+JHOBQaPPAqTjz+UUmlIFUSzT53cjHZZR7VCSJiI+5UvqCIgBpgN1BiwgIm7maCaR
GRo5CIpd48V6N0+dZwJVGdzbsQOE7OT23nLA2CjpxtpgGtt1S+G52TPZzHmtk2au+xqyVbf9mb82
p+xeO+a1Y8FI7QoUOhrosl/kt+ti6a8yh/VMKnNYrbSGwWSQ2ubHaXgt/3rEA11R5E1g/RhYJbMY
RRUk3CXgOKUrNX4lo0CUAk7yrLQnzOlTw+0sak7kxUpnApnbqgIhTldVVODR2HYn5WQel6PtSz9a
b/bQAScf2931JeSccWRqaAYKiS/Kn3Bum8AUkrGTYZtmOR16e9qi+ucY9k/N/MA70wkUcwsCJcHk
NO6+gXrZREVaxpuM2bdxKOoxxbMUIXy3M8PxNpd077peXIuEWgr4NbB/Ovvw03stKgn+wRAGINL1
1yzex/JNhyxG7zbDiwqKoeVexYMw/pb12wHBlSjy5Wm5/gJmM1OCsZ11oeNMBIt00MxevdNr8nld
z0ufqQL7BweNsQmoGGn0I1Y+LJdIEE5tW6HJ5UkuUIw+dKBx0u8k+aDrP67LorZwftzOZTHbBsiC
VObUP8/9N1PfgkMzmU5KfGMngs2jP3QuCCiN1d4xnqzRUgXWgb0DhZsv4f/t0O3NWHS/0cuTFUOx
IGiTBHoSYdT52s02qEAnm/plvCK7ynIVjGRQ4ru6LDfXV46n0ErSryzmapdIs8RxlCsl2N2XXa6D
f8FO/GU0Hq+L4SkEgiRABlBPR8GNWbcsVeqkR7kJkxDyO9MOP6YmvpGRekHLn+Du5EVolIKZoHpo
ot+EXTyA7PNMCyFLTapj34f3y2xsTTAhIn2xSdNuJ2v3CrrTs1p17OlWVZ4wZ/IUtgT8zB9NmgpU
5z1u19/DLnFXI8vd9viehQRv5aD4eqMcMLD6kKTRfYtCQgZAvol0BbAIkTMVf30OEUWgcQiveBVR
OetHx0Gd07EDSr5obSfH0C3FBX8T2BXdXMKj/uv1jebYE+Z4IKUNYLOCtj0moliMsJnzCmO+imXC
9JLtnH1bBoGTFslg3BcJyjSzg6jCKITCWYJtMYdeLaRI4pjsmSaMyYZ1NclKC010zNrtvkro8M68
KPGvr5dICuMlo8ruO72HLsbsFiFQc3vkH1Xr+boU/orhja6Bpgf1CMafWMqSmDDDCtOoQaqh72w0
0M62wJXwVfkthDC5+WjqR3lp6NZLN4V+l5u7ZHanXgBCuLxWYM5IYKOFHDw8wNSeu8a6MINkMrFg
Ugvaw7HbV1p96vUqc4ZMdUcl2KqjqOrAWz5aAUB3HMJkdJKdy8wSM23svKiAY8cEstk+YdrV1u6U
l+u7RPea8foWwjr0MFoUA83C1zHhIcGwvBq2YKg384Iu3uDjuoTLe5KmuRBRgbQOnD9sMREM9b3a
aHhXmFace+MQgTU+GnNfaYv3cU56+MUwF/i/yw07v5up2axuGFo07fUSd3MHdgHrNgle7ABt/o9l
cZpUARSfU3QDJg3MQijQ2kir6/RjVsJsGS3+KVor3Ci29mX0JmvETfLZNUxw5hVwR9OnHGZPgS2K
6i5XVsW4CeTaAHgA4o+t3i8IdzpbR3zcxd5gf9U1P+gPo/7ey+7fbiEEIc1Omyjh1tnbLQ4UrW9L
RKhV/2UyvgbNPuxfG/WwiEioLq3xTBB7bWFonEmyEZGB0nwBd4IzTdvrmlwG+CqSa4BMIcFm4LVL
T91qr1p9WMquMxBLTceluzeKrRS9NeGuHo+VegxbQQKRt0NrcYwdlqCp7Zse4rJqdmd5v8zNNojf
pWnXJSKsLVcWqB4A+gdyGACYc9WGBXNs4E9w5cuvnZXsdLI8lFrjS03vAK4iiHgu3RPlhqS4eAuz
IEGudS6NSF0SlvQ+HMfcMc3NaL0ElX99sy6dO5WB7isbdT2M2mVukDIZrLkcU0Tz5Q8yP9bJKZoB
hRSkDnk2h4YoPPsAhQbSglk3RanzQjOpFOXBCGKk/R+uq8F1Rrg68LL75f+YperluiqqOqncsvCM
6kUNPkP9Tkv2OSj3U1GulWcFOKO/hTHOCLndqO8zXIgWBgTH6Z6YD4RUjinvW9H7nGcCaF7A4wRw
eKRcme3pRmssSISFq2uwYzRbG5zSBNOer68eVwrm6oDFBZEk7qpzQ4uakqBKm1WuLT3MduWo9qNk
imYt8CwNgcpvIcyqWfUowdNCyILDWe7b+HNRDjImqlzXhbs5KOkjKkbK+IJTtaiq1kxjiLFScszB
0LJDVqF19HB6NzFWUg2DXHCEuBIJqpJwdzLaFpg9ikhUEDnA3RTk32kg0ZpuLe2lsfK6cntdOe4a
/hYF+Mn5Rg160bVJWcIc5l2b7mvwXNoEwatADNceVmKY42oEpO77EWKCzDeGr330WMWv1zXhLhrq
JCYKWqZ5AcO2k0hvAKKvXFV9GJJNRw6yHQCr6RoiwDdXGTgfGR1G8A5sP24ELqdRy6HM2Mabatbc
BNj9SZ8F9zd3a1Zi6N9Xt16Wj5aRUDFpD+bwBMO3/FkxnK78B1dKm0v/qw5d2JUc8PVlqpJCTkOi
vdZbr8US/sv2r0QwJxXJ47BAwQUjncNHgql09t0yCQI6/vb/0YI5M61u9zWhhtwq6SbCfKF0W4cg
q9RLZxAmDqi5nsffiFT/6MM+YEAtOra1DmF9EYG8bqQtestWIu9Gb3mdmfvDomP+QJ+A7XnYpYv9
/1tPNmowTPRQ1yHkw7326vOgb4NWlPEXWDlRz81CzcBDZVWQkTW2Z0aYMWg7pgiTK7BxtuOmNsoR
U8chRAk9u/MHa0PUgylKXXFtA/2+wNgh12MZ9O8rC9fkOYqUCVLG6jMonHr2h+wBwwFcEwTO170Q
J2cL01jJYkw9UsZ4MgfIUrfKpj/Et+Vt+YIq185cHBDNIHi473fmX7/aqVA0R2GxcEGxhLeRbrZ4
5FRwr/KzBoLM/Icp8uD0uy9MfiWCBmSrNUzCrNOsAHoZxatVfEzKt9R2B+vJGlUH2GDBKnIP2Eoa
Nc6VtCDqMiWroVAFeiqMuf9aHBvHvJG2sWdvte/XpfHN48/qMY7WHDCNb9Txmm4wG1iLey+aJpBs
OCP5KMnrdVmX9HJ4+q23irHFtJta0kYQJs+73Jfd+FV3Mansdjg0u3Rvv0iO7Q9+d5C22rZ5jD0M
Lrj+BaKNZAy0DcNBrkssbdSQHUAFw/SG+RhbRfuqVjeD+g8vjrW6jFsG/C9tQh3S1EL/wJDF2AH4
aTM3yv66Vpzc6dm6/gKerSwGjVAVAIVY1y70m+CZFJ4JJNKS7KbeK41dGeMOjXaBbAqWkypw5Vyw
wM9FmSJSgZ3DDZr0dbCTvT09k4DKRLu9nYCNLHHr5l8eJ3+Oh8b45jJY2ihMIbQfm00OMrV6dMFf
oLZfxxzDfEZBYph7FazEMQlO9GHVqUzdS9GjUQlEF01XPWaSKdBKtJSMi1GljixDDjFy+UkSt+oO
Zh8g+7iLRnfG2FvR+0GkFuNkwqyKpEmDvGC+MbvbsnxW66frZkk/+Zp1MK5lqLOqtqmIZXya5g9t
FkQ93DTW6nxdoIKtIDSSAQKsqXtdZulRsROnUqIH8Gf6s0GOcXFXZehFzA3RibsEUJ6fOMaRNJZa
y0kM0Zjb+qrl/SnJwiNGfh8yPT40tuwuGINTKoZPJllwP/B9GKJ8E88jSnN2fj0U4O7otQ6XUSLp
biZ/ykm0jfJloyyBlzfJDehEBDkhrq0ggECrEh7NoAw5l6ihFXHKEnriyOgb9egXig72MxEcn3sV
rcQwB1vvrcZOZqxpFw+b3LLcZozvhlj1cu1HZItocjgFMGzhqvLKaGXg5RfrOTKuwbsUOXRshbGv
b5pdCLacPW6gQzI5ytdkL6rYc/dvJZdR02g6bQDjBMK+DpPr89S1+22HcQPy4qjlWzoIfDR/Vf8U
mBn/pZNkaVUJBeagfJWA57Xe2tJb2o0mult54SzNyIMFwDBBQcFc7sRoSb8AfOVivMR+kuwjDv9D
0hg3QxSJTIXnLdeymOOHqQlFKRc4A5OabqPQG8uHftkhq+PbkoMptuAAtv5hHdci6Set7lg9D6s6
i6Fem/3MraPU/5y6F5DluhHGrV13nDwLoY9rDAEBMhUVwnNRTT90UwZ+LXdJN2YAzot31ToFc7lR
Vc8KhZR8PF+2FscYZF6aWtW3EFcjIjL1fRapjmQ9WEAZLfbJKv0q/9EbhkBJrrmslGTtMso6s9Lo
FgLRNG2HEq8DAFYMESUkz3mttWMuVq1ED3eHPJZbju+p7MrRfSqi8OZddDQ/jxl8KBtezH5HkagP
jRr+sbTK26EKHhEvCC4ckQjmLi1KqbLKrkF4UAUnVHb8uhU9FLkLRTtRQf5MOWQYA0dSqY4LC45C
Q9uyEn1t5clJRKyr3IP7W8hFZxISYbHVTnB+5jy/L91zbEf7GAnf6aOVnpJYebBA3nn9NHGXDoBQ
FHVNG60sTKRTAFJhBS12J53fG/te/3sWCxTTVr/PbM0kF/Mg0QAxNoydZcd3UQrEQFhKfjD/S+4D
rLsWMArAImoas0dGNMQjeFCwR6CycEJTyp247w51JKqf8Y3htyCdSY325pSpKYEgucKTonr7335h
gUvluoA/2rBxhYy4yYzx0gUCH4wAmWOBd6d/iSPBM4wDrMQOgRQb2wRgDegczv0pKt6qNQCO7M4P
4PsIHrzpszyAaj/Y5PviLdxOh2I7e+k+cLKDCAHM9eUr2YxzLaS2my0NOs60mybMIjfKYzSWTbG7
2JgmlWa7Ea+l6ybPufPBZojuaFD8A5Z/gSMqSBKhvw2I6wyz6D19AHWX05SeZL9eF8R7eQLBDgIg
wG8pRwZzuFIwgRm5YQMJSHpfn/OtlC2bIEUje7PsOv0HQAG3BAm0ZDZOCRGhHHh6Ai4FrDGllcD/
zzfWWOSxGBNghvS+xgTwTC18ZUxtp0/LzsUhKjw5AmXkdZ05/gQNaegOAAIB3Ygs+FEt+mIOFBTH
sgAzeezlY5xBvXBdBgdIiqETGs1K/xpuxKbZh4W0Rt6jUmXM+n0+AJYFad3RUqziIM0znteTdI+8
lHlUEH+46pJ8A7sGAFzGkDpxiOFZyd8T+NFPApgd7EAgR2AL0dWsyvmkQe+BfJL6KQ1TD4OesOqz
Exi2wGlz/M+ZMMap9igDy5UBYVM4AbokkdlVjYY4UjR/XF9qzo0ESaik4mWDxwd7VooayQq7RVzX
zEOKCYwI/7M4ljxllvb1HJNNk9mKA8K4H91UPl+XzdMSXE4YuIDqGmIHxjEVUWB1gKzDAZrRvgjB
DVQgAdeL+nNFYlTmmCjFvJQmVARat1FzR+9DZxQ1anKc+dk60mOzio+7Yu7B6YhKobQYLnqBTdWr
Os3XS//6mvHO/Hq/qLIrOXOCRGWLkdFuOLe3JqLGGtOvqsaVwGs+imbc8oyDgBKY0rWhu4l1b1G3
NGo2Qam+bQe31lSQgMrG9FoW6H+T9eJ7nGECSNkMyYvc9Lng3c1bUqAZLbTfoaka7NznqnYT6Mz7
SQIcdKkaJ1ma7p50be3FpGjdZZl6gTze0oJAgVAKMAwRYAkNwF0whHoKbWuQUQz9q90e+mCnhDdx
JzjevNQNOlB/i2IZDZYy10msw7/pEwkchQzuXEZfSGe4qRq8pX2zB+z1c67U/SyLHqq/CvBMYkpZ
Hzvm6bGk9hKG9OlB7vLb7K7b2E7s3xcbUJIumLlIyxTtx3ADAi0iYpflhANnoplTUgxGbcS0eEbm
e0V11eGhax/V9JQjIS4aECySxZhPNtTKMrWQFU7jqegNp8H0aX1o/SGJ7pPBxgzWQbCvPJHrbWUd
WkuQYEduEWiy5H5QwJhClDupbNx0QP/hYprOQKT76w6Bd0romCuwgSnIUbGvZSuprWqkcIse/xqy
KwUvSpx6s2jsMFe3lRzGi6KK3w6JBjlWMHo3hVcW6Hev76V0Y6kCH8cVhVsBKHAw5gJIf37wTalP
e43AYZcgvg4xnhMErHXndY2yI/rRErUicsXRuBhriJuQBcsFpMrJrxJhL4fxrl4MBSx5QHvNeTnf
2rmteFkc3FTZ+Pe0DuiCR9MDeIjxZr1Aymg1OiDjGcFxld9RRkcM6JPr7XXz4Cq3kkH/vrovkrTQ
AnmEjCkxP7ohPQZx7OJF+IQAeo8mRUeTRET8PJEm5q6Bfxc83BccRUM+1tZC0cqj8ixJrh1+NZd9
Oz7nKBcKk0W8K2otjPEoZa8GkYlUNOq5iRsN3/UEM8R+zY/+liGvGYzHmPw1shyjo5ElANoEeUU0
rJ0vaRXFg5xQkZKybCalOyxdvOlHY3N95zi9zJCj0sY+GQsJqvlzOQsa0tqaBoHq2DuG9hTGKLqC
nQ7tEJ4afqLEhcyUhDGYuagXj7eoGAJAgaM4DoTtzU3kBE0nFc66jGqoZMV+Hr/I5mtvHELzsdBi
QGsEoSDPi/2ixUPjHx2vQ79oZaZgKgiTVsKaKpH61IPsos9VP0KTYVOIuJK4l+9KFovgsKYI0KcU
66qn3yPMcMgxC8cFQO+lCWM/Lsq92k21I1f2nSWHr9c3lRdjUKJsQCRB535RrUcRbWh7GRe/nYHr
Ini0EVIBLOfYUugWlQDdIxLGnI1lQZdmokDYoH3a4VbtMi9L3uran9DOeF0v+lNsTLHWi7lsm6UF
qQvFZA7Kq5p9A4fRP/w+yvRAAqNRDL1B5/YRyl1oVTZ+v7XzJyUaPtRc8v5FhA0YEYawgYSbEVHJ
jWaXKNqBg97LwLgtV5EgPOBQ3+BEY87Mf0SwhJNFJedyliJ4N+/K2K1O0z7dzvf1F31jPBnOt+on
poX7pd/61lYaHW1/XUG6Bxd7BEgxHa5tgn2H9SdBN4wJcsGuKXcuKZy5xeQKUdcgz/lT3PJ/hTBh
AnjMNauhZRDNfqnNfZ556mKhKVlz8+ku/7yuEdfqVsKYSBZUmnNNCghTJ8lRwOmni4JI7pqBRBqQ
aXA8XfQ+o9ASm2qD7OYcAn8Huh9MbstelKQV2DdfDggX4BRAJ83uDYYr4rBSlJxlReNWxgvHT9F4
4SlKK8qOcXfIxsAFOFoEjewzR5KTFNPp4P5sufE745Bg7lX3g1SpIxfPWvD491tE6b7Q7gDAxwW3
kL1gREVhwuSr+a1DklMSJcF4K/dHANogzz3DXC9WnlkQYIzfTChRm4dIdGWIZDAnJ0KVuy0SyJiN
jZ08aOQWgfb1deJdgGs1mHNTyb2MKhREjMMpSkB8u696TziATaQIc2AIpgipvQYpjdZu8jrdzED2
5V3jX1eGd/GsXpjsy92UVLsbqROgM9AtJ7JfUoCLU+OzsH9el8RV6E8KyaTLuoobErufEVpDUoVp
QgYmQeTGNmsFAR83HbnWh+q7klKjOXKuRizbEC8PxJKcsca1HSmeoacvg9J5kd1h42bUfsEKtHSD
U5TxJsuS26aeRB8jWlwmos/krC10+nzvD9Kd/TQ/YIYzptg6iunYW3kf7Gav8JMX6000254bOK2X
gbkhZ5206pxgsSfLfh3Roxsv5SYD4alZRodJ1x04ry34Ibwo/wcI4lnigDnlEd64vU7BomF8M00f
NQgTRx8EbDMoTpSn6zb1f+hpIe8F/luMkGL0bOqunGuKd0QHV7DPZi3fIGf4xczDfVJPCNaynrgp
SZ5K2z7I9Vxtrn8Ax0Pj8YTXE+5o9KixD9LBCiKtBM7KDcsIp/NzLC1Yl0vGrT4cEpFz46kLcboB
2AJS+qhlnFt3Vo+JbSRIH1iRdKsriItJh5xX7HaYbpaChnKODH+WW0ees911TTnH90w0c3wzvena
JoOmuXKTVH5WvxaBQATnuEAE0LEazTCjKelcu8KogniiAJCkfkh6T9L9xN4Ew7HTBHgsri6Y2ove
GmQrMUb4XNAwpwqJTSzjYOzU+RCVr8n4fH25uLqsRNB4aOWHMskI0yCGiCL2k/6mBiUo+HKXaWeL
Bi7QhWdiRTT2/VGGWbWlGe0prbAxIF7P48NcvU8hWis+rutDD9KFFLRY0VZwjG5lX9JZLg2tmi64
9DJHGRzbLb5pfn9SMTD3uiDeWxocZHi1g5MXzbm/eJNWK5eiOJ2VEbXtm/kQPs63MQgHpX24zyGt
F1VcOXHpWtoFIBVz4OVIklEjO0Xb5FSdok18Y53kTbhdtmTbCMeLcgWibd+mcyyBPmI8lpkWTbSY
UM/GBNUB9cduFBwjnnVjg/4j4QK5kKqxPSk9JMjS/YC52O0+D7x/2aSVDCbMsjBdZAwGyJgfFm++
zcAH8r3x503wFr1Lm39476ngvQOBEpwfZRw6P0xg+1OHhZamw1yeAJIENz/C8Ny5rhTvIK2ksJl+
s+o1uRrxgOj1L53u5uqxSN66ZXtdCu/GWEthVk4P8l6KYuiS2OBQx5Sq6ZglGyl5s7XbYnm4Loxn
CpSlA5luOsqAPUtWD5oMUBcBRT43KnJuRuuMSxX5JhpaBavHE2XBnBU6phhMeIzDqzRlweAxuKEy
3aG8OyfvvQh5zNsgy6ZdY+im19Bwe24G1TQOelsMwK9E3xvNs4pN3KLHWETWwoMKgC7otxzWEEL0
D6sjYG3gCvSVTehjyhKSavck8DNfOlUi2A935VbiGIuo0jgnDcgrXbkFFL4C6SqFiQtOrEgI82ix
O3tQ44beR+NTPe6y9jEJ939vbOtlY25VqcxCKwbK2VUIFMDsNTVCn77AzHjuE6EeoF8waOCKmcWS
ejzsEfXRcvvotUt3nGURdIl3QlFkR/rKBAs9/Oi5mRErGnIVTOJuhGE7VTC55VxuVWRuk9J+0KMP
S8sFK8cLFkAZTfuewEaBQQ7nEjs89MaQphTqCUz3Q+2o0iPJQofMkhMTAeGGSBhjCbUGaFum0Bdf
4ZdgFJynQ7skm1nB2J3NdYugK8UGDWu9GIugUEArpR2yw3Qrg24bc3+dIPHz3GuDDp0t9xKenNdF
cu18tZSMG2rGdJiHDu8/4G4PaWF/6cC9oemRCPfCMxLYCIpQmFYGaDtjJMOCp3go4bKYgI1W09fa
fLUBNTf3SrwLIsFDkr+Ov4Wxyciyy+fSVCGsCqPdmBXo1e93mM27j/XCkczlh2pMvWNJsqi7kOtx
/2jJMphEcjIaCe1gKYnl9PXLFKrOEt9gbIxg2y7HzYPYdrWeKmOVfQCnO1AVR7X6Fil648gtwV0y
n8xq8nNZ8xI5upusr7IReKX1gpBtm7Sq0xnjnVo9h5OOkmrsyBiJ+w8GRYcagFUYebgLUKYmZVpl
4mxORrhrW8QFcfezXhpBWMA9lagz/BrnQgf8nrsApQXQXpNwUxvycxs8ddpdU2yX7+H89g/qqAh5
FUrrf8HIMNr1INUL/Gea6O6M9IdtonNdBFXiarMKBhht6qzNo1qHFNlIH/AtboopuAE4z/KsPHSK
KPbg39greYz1LOWywJXhdkMSR3Ua+fsSvZdT7sq9vkHV82ZR5udAfjHbxjUy0XQj7iFZCWe8XDpJ
Q5aGuPdUOTta5CmXg6c0WjYmVvbvNw8jXPD2x1GRwQ5ybiRhnvaBVkJSWZ8wraypT5FoZhk3xQBA
JiyRUk6D0PhcRlyh7GFOMm4/67Ofn8PIdDDFDB3atz0MZkocNXmywLd5XTPetb6WSg1q9ejDA3e2
MaARHg5jtzrZNdAdcV0CZ5egEFJEgIdjdjoLkKoBX8Am4YDpk/qSanh8xVr40U8EcKVOhGPj2D8A
l7qCYoSCdwt7oY+zsRhdC/uXlO/gQfCMOd1LxexZpHW05PO6Zpwr70wYY/zmFCpqNEJYnh36qcEl
5IyjoD7JXb2VQoyNY6jjoikDUjMLQF6L+qJmjyl62SPp+3VdODfdmS7M9T22ktxW+NeN1ekFVAEb
swPeyK69xrJv5l57wUAl30hE5idaQvr3lfkZi2oPI+2wklDkNQAoyUvQue+v68ax8TPdmJNlWX2o
VA10C0GDklu1M3YiXJxID+YY9QBsTVkIPZJJO6I3B91FNhTJBH6IE/ycaUL/vlquCPM3S4wehzWY
W6M7Wd1malR6nhzS5W4psAn+uoGtFvTQiI/ZZ1+XKzmxWzh30NV6WnusY1HO6VfnPROoQqHfItgX
X1ZJmKosQQTZaDu0sfq6OznFUXq5le/+h7TvWnIcV6L8IkbQgsQrSMqVyvt+YbQFvfdfv4e1u7cl
iCHE7RsT81QzSiaQSCTSnDN88iP6ll/Qf3NbbgM/qVnyI/uTyD5i7RI7+wjh0rSa2llGQJAZClk3
MKodR8sF5pQN6hUgEnSai9IskYldd1V/VRe8R0h7pdUKSE0rizXGY5Z9luOxD0fGR4kTkWykLTgR
Y4ySplrSrgSEW8O0dRTZ033dffxVZvmCE8MsFEA6NHSRgJeGM7CR+0O8zZKFEA20L9tBxpQiWz3B
cUQoY45zBoEgusBU6zw/REPidpE3GN+ue4/1o/1XNcF7DDnN6kyFJJC+TB2yehrLNVk2dKnNXDsH
gv+ozLxpuwgBhjqhO9oj0Xudf2sxQ9ur3/LYm3TWy1DjZEYh+BKMaWKCwYRehvbWBd+kqUrZugkx
k1b14DUa8fstDb8r07AD1uN7W1qb69uzFjednl5HKHu1IIzr58W4S25iKHEDlLiGA4UXYN7hLcm9
XD9YMki/tWrnmVDBZUQ1GbOOwBHD0J195Ksl03b5TbSH/zB1t7pXXuBD8ta7ruxqNACocqDnW2j2
vsxhI/IJdIh1Bu5Fmbo3kKiwlZ82hoauS1q1jv9Iushl11qkZl0HSVONicu6YGXzL+fqRIKwhIVt
d5263GU1MNft/idIV7kMzW31vjyRIfpYp2ri2oBtWOknoc8zv0NrwpgCN99AB7lkyVZd0kJYZGPK
waJijVBTBrvC6DvOsP5oaKjWON7YHLvovlS21zdn9WidSBJckkrjrkvMxVs0T6rlWapPS5lHWjeA
v9oIHsngelTMA7QZFARMva8YrZ/rvla2rNLcoh7A3AhmELRbviXZZ9G7Qyc52bIvEBwUAFwRW7fQ
sil+EeMn5l6ur+LqnXWyioKDmlM6B9m4aJi/8eGJaiD0ewg6HFwva8AeV8pGGiQGQgVPZc15YObg
SHc5gCxt1Q1md+DATQzdXlaKkokSDhcZan3utMUWkThSlv36iKaPPjlYMpxqmSThiBmYoxvsZpE0
KGiUvomU0NUaRsafo6y5YtX7Ae4f/dJAEEYC8DzIqOYJEOBLeUB13pUWdHbkR2s9NLJ28NXTdSJG
PF16lDZ8ydTM9ndMrfXDkQSSvOKqaZ+IEA5X6/RaZy8vx8F5Dts/k7m/btoyFYSjY8UVAXA7VkrP
QSCVcE/ttkbw538TIpyfyaycoV/WSe8JiD8zgHJsDf7xPwkRb/esruMWeQK8S3EPxbo/KxazIxmG
pWS9xLRB3Rux2SxpLM1+Dc1vEd+mMgC+r0TqRYj3d88d4aCAs7JKk0UTW2N0B4BZ6/6b/gBepwft
rvLid4CZemnLTK85vvIWBM+sulEkLnX1sJ58g/AQqBx0IDtLzAfwDdfq36K+cuvimERHDZPG13du
1b2eyFrOwMmTQIn0MLEryOLl9wAspnOVvqmx4XWD6reUelWVbSySfV6XKl1mwUmEQZFruB4Rdm60
o4ZBYzZvwM31J3PjwSP7eVscg5vaz9/UzSP/0RzerstfjThOtBacR9tqJJ2XNzMfvpnlqwIyiL4m
m1TTUGAiDsuTJJIs9PKT1wxLcCZF2AeDswQ5bQkCpZDRwAc2IVNkk1uyQyI4FZvktTYuqunT3gEx
5fAupXSRiRBcSlvPpoo7H/ZJN/b4lKc/pKMNXyAzV5ZLvIUnAAEWdIYa8bFxi632FDG0yT0gCK1n
j99a21xzy3d9EzzF7+RdZcNOv+tc6r0a28zLZFkAicZi+aHKHWXq+NfmvaTdA22ezEhy2ayLwMTI
UubE20GwjzY1hkpdTsQ0dyyMd0nwignf62a/7lj+yhBsoyN6MGoOZETp9BplLYtGc5OMASvL4jM3
ZX0pq6cMDSmAcwTMP/JT576lqsGMlxkIOmyMMQElk9Fu09eRV5WHMN6rshr+eoYIhW8T7dkY+hLH
jDKSN9mYTcj0PjVv6NCGiURHDPZZLHsw7xpZUW71RJ+IE66KOsD86WRDvUj9NKeDU+3Dws2c/fU9
W4O3Ao/YX62E2wB4GLkzFNBK2TmPk6/eRgej8NL38lvNtH28jQ/Jg+UG/nWxq+Z4IlW4F6wkRZdJ
DqmtcUQ/ozq+h4pEs8VNXBxxTA1qKAAAPF58iQ11qpOMo6iRYjxZ3WmJ3wAjWB+9hm9Ne2Rz8v4P
Op0IFLx+3elKYijQKXUm/UgQErtBZ6EZR51kYF2ry3ciSjjNs1Mm8TijH7CjyeOch27E7Zt0lMx5
r1rgiRThPOs4ug3vIIWkW8cA/8JDpt5ZskGYNTRYNPD+3SjR3xMw0Ix0aW6cuYeJ9VStGQnvqtIf
izdQQzrRDcbqouCmb56mGLBDG/pPb2l7mcEEJtmCjX3uSgYTwNgDWQpgqEwZ49GavhGZd1y1xxMZ
wmoaaFUwLdQglvd6aHhZ9sNuv7ezrwW/KtOvZJAEq5t3Ik5Y1UbhrVoHUMk0P6zpp6a/EHojTbyt
vmHAzQf0MRMlNxE12JlSq8iXvWum0e2rH2EgscFVSz8RIKzaYIZmVNoQULfbJDsA4k9Karh2jyA9
BMzj5epCZf5884E+oIQOh6M1piJ/KsP2QC3048xdbB1ajNHdcRWkRbrZZLvrDmNti4CV4qBHENge
1gVCzJiPFs1HOAzyZNuP6EIc9ZtElkFZW0ED3CAG4FjQzyv2yoCFUimr0FiOl+4FwNzj1gx6eGN7
XZkVS0CfI4azUchB2kssLzRgBlAix0pdFdPvgE8LVAZcz38ghjmTItwbPa3ssSOQAqSXh7IEdnmV
bkC/89ygVENQq7mu1MragVTQABzUgtoGOohz0wDCcmo6o526dhf6Rd38NNrRJYoqKc2sijGQaDcW
dJcLFiYbJAfAzHFSt4/Lj7zH2IxWP1ApvtXaFoH5EUONMDbY3PIZJ48xOyKZZYZK6gZObvlOlcRP
Kgk/5oTHfmR0xywo75KYvBdo9mX9TG4DnhlMbeeKjUFF90ljyXDeFscqXNLLcK+Bb7Itgtnh80/K
rFKL5irMMHkbsgEUG8l8Z7Wulhwy+nJ9L1dOG5DQ0ICwICWqIL04F5VjED1skjhzMSGDIYqOB26Q
447WpiTATd0orawetrbe6Mb9v7QYoIoTXLAWZEptaE3mdv3YMzUmzbYti0YyTrEGU0IsDErj6AFJ
ABt7rpg6N0FdTCj9luFWVw997Yf0NlfcrNry1EPCYVurB1LWrDF/Bo4fmp9hvQ+6h0iGFbwGoHb2
JcISJzGPeDx2mZu8NctDqv5ReRVIYX932wQZyH14tB5C3/G7HbmTgSuuWZJuoUMMPZwgyhPxmfpe
B+7GYklLZ/9Ai5nlLdGYjfeqC+7TkC3Lf92iVkUuWI5A/cHJ/XownJyncLR5lWtZ5o7jhnYHMHXj
32+TpbulbKxrrcBFvnAj/58s4TVgRqSPiQlZEyD5s3CX9zFrIled79rZM4zHCQhHteJfV1BfOzOn
UgX/RwIeF82YAjEpSxbsvdGOb3WtaL4FgTPdOm1k3GsBsX4Hw+iUG952Tc5SogZ7rmr94zClOYqy
ugYubWVU91Tr695t6gbdF6XRabmbKlT7GTac+EPEcUW1mLAaWaob5S5IIv4a5uaUepXSYi4k6C1J
8WlNO1jMgpBsW5gfEx6QVoWuGsuBuSrx0ja9A9V2xN/oLBGzWL3o48A9DRw5C0gRwGc6P590SKtJ
A7Y6qNS1bT1qG6cJ/SkwJJu1aiIgrsIknA5OHDyIz+Vwi/TNUONOHCaAJvjZEFp/lL7uEjYFehxs
aNQFPhAu26cULtB2+xxzLIwnWSirUH61c4kqGypuTfRTA/hDbBqZp7i3jA7UIsYG4NPBXvOAvcdG
/6fmcTT1d4/cNw72xJSU6Q6LD/EeHOt+tgOm2n68mfx827HOf9aP1XPu/sNcN2bH//NxYruJoRWD
oiy8J7MFsnHjuaN7fGRobgf7Nu8l/d5rm38qTLCxgcNhKctKAEBE19mg1OpvDbgvT50SpZ/Xj+vF
fYO+RATh8IGgrMKgmGBoGggLoowXMADVeLen5rFB5PLfi9AtDW2QKmCHkAg5tzF1HLqRJhPirrIj
LoB5WlfhjSTqWiusn+2Q4OzKbLZJtuwQeaxDX7vRfcfr0dfBMNawye8CX/X+XNdLtk2Co5siJSmq
ZDFY/tSa+1LbBolk6dZALc60Eu5p0ypI2QyQYT9/RP68773kG8aC7o+a+zDvHgKWhcw8RhvD55vr
2kkXVHAN1kzrptIhuvtjv8wf/f0PYJZvgfJ9eMi2o5uUkh1cX85l7gmDdnCsgtXrpYHx6A6XcWr9
GfMHvbuRkjqvikDaQMXwMXCNvqKik8u3o0UcDTWCWdWatsmgMnRLoFwray9eG4gEchGlwFRZpmMd
wTL0tEv07ssyooJNk/mD5z+zLj3qDVzUlP6qNdvVzNi1smQ3gzeVJ9GDZPcWERfe9CRIFnYvSdVW
q43FOMFM54M99V2lyrCxKGadqzRWtoFlPqu1kzJVjW5GK1I+7Th9yrSO+ICnVCSGvHZtAt8TS4Jb
jeBlJPgAJx8SYwmkY+N3q/kDGg+reUdknRQyMYITCLq4GrQSYpLiLoi9MrjtYuyADKRqfYPBDI5G
JIIwTryeuyFNoqZKMpcndrzpQaYT0/gYT9ML7d7DPL2t086t1Oi9I8omT+e9pX9INnglA0GMk09Y
/n5iy5oWhzwz8Qk298IXp2RxyNI/k1/597rC3gePP2sTa/Z03w8sltxQa1HsQhq6gMjZDkb7zoX3
vMl600Jk2Zog0nuDsbGx2NbRr0zWxryq5okkwQEaOrjgyiWGrVvLo8lHGHYsGVUWIvkVdcO+DAZJ
1ePiRgQsPp58oEMFcxsG1gTdFD71tbHEr8iMjCxLxsmrO/MfyjdIrcDXoV8fyLAXB2KKzFZVc6wg
SrjJ64jagDp7EhtZaQ4EU6i6jOg7QDsQJ2EwNWKblYLoTuXALz2M01vnbOr56AB+HQR+mu3ZMkia
tbGgM5nLET2xSx4FoKikkKmDsbZIPA2upvzeG3dGsKl0byb3YeVO8ETKR6W7KdDXCtVrsz0p9rSQ
5WJW709A8Sz4u3jHA6P9/Gto3izZ2yW+LW44ZZb5OxgfQf2kBGzQn0kAUE5fAxFpfW8lN6hhBABU
qQ5d55fDZxr5RSy5VdcclIlhEEJBb0iBCSx8z1ggj5Li+WCpv+fmoyQ2wLsdQCtJpy5XJWG218Q4
pEEu8H9tGvCwJpDU+KlX7MwtwocN0BaPPVpCd9bmY2Daxr6PGL1TWLPtAKvCCvcz9AEm5TpsvNH8
ZJ/fOeC/YLv2Y0KQ0b/N24A9ll5wG/pv12117Wq2YKkmNVGVuwgSu6RpRsscEL7hzQfLmaMHRwYD
tC4DGGeagXcxXjzni99ETtFhjjtz88na2VZ1axfaTtEaiXNcSdoT+JAlsYIcKpzJuZghSQueUuRW
hianEZsHTb3vgSV+qNUq84y6VR/7Tu8O2dSqxJ2yMH+/vpbrrzrbho4YOoKRCVaGi1apkSbDI3UH
ApqOjT9G4ln1BnP+OTMkocbaqoIwGIRBQDMGR4Vw52px29lB0uNpNGyo8S3PmKrIpnPWboFTGcKS
JuiirsJ5OTbcm22W6Ds9BQx5sQE+DpFNfax1gqA08Vcj4c5B4TgPYw6NohovTIirGMBlPz+KbcY4
YBOKrQ3i2NRFRvk4uwfr17ST0a6tXUI2YEsBBQmIJWQ5z22oA/A8coT4hHrGYej0mMVdLDGT1Y07
kbF4kFNPnSkjLnHICBwMR4LyXNvrTfjDzhpZ0utCkrPAgsAgVVR9cO6EBQ1VxSR91OfuHNjbSOOu
bmde0syb63Z/IQanDggxMHg0+Rn451whEFdHM+lw8JRqz/tPNdhmMre6ZoinIoSoqyqNCUlyiKjw
8FKC40z8CM0fvYr5HQc0CP4/aHSSphU8llElRuPUi7hed82M3oaj5U/R/HRdzKpWJ2KEI9xVaD9u
KxwvQP2Dwcmua5Yr76R5ocq+lM4rLr8mPk1Oc8/CYdZ5pM/mAGnINLTpx8xtFmaviJ3D8r11/KJQ
mfNbrfbgd2DX9VwMQJR8eqoEA0HN2FZ4jksmfWmKO9Lej/OtGt9Hz9fFrC3nqRjBSDJnqDASBwWD
5Jk3JksLtzE98FvP5hZRs0SptesG4AfGgvNjAdxVOMZmP+Y67zE6W39kKHyHIPWMD8HTxNk/NGAA
HFRF8lNHXAH82vPzVVstAX0oJKnWjRNvU/2R/APS/6mIr5vtxCfpk1FXQ7Xs0PA+D7/0xtNqN5ON
bq9617+KXKQaIj0xugGKtGrh6l3DgHR23QTWXBHmYIB/QxbykgvCsqREbcHSEGoYRwsQERlGc2TV
07WN/yqeqkhGI2cqnCM6wtE26FdBHR0FhO0MCIUMryO95Gwst22eePEg8UerkcWpTMGTkzzRCJLG
cLEctLv5seU14C9u1GwzTG7D70D9gAb/62u5cmqX+wMzwIYK3nYx5a60PK4xwIgXBUbE+gXPN/sd
T2jGqX8YMkCzr4qe4CIgDG96XCEWAM0EGwfnAu+iOkDNxDXd/nkwWZaxCYMMb9FNuzc22WF28yea
MkDVVQ90T7ddzqhHWOybjSt7Z68l4U4/hwid/6QIgD6lQPf86GyJm79wP7kNdky5DW+MQ/SsPl1f
a6lA4cbhAyDTixj6R4RhPok5Hn9sdzZEjW+Bm+7L7S+JxMVMr6w40c+9yjxkgdEnkDigD5wpLHHH
Q7x5mJHtz0H2nEhO5tqT8GxJhWMTdsOAaXjIA+j90TjOvUtZwgqW35uu+r244+yd1N4dthiD9A3c
qSRKkS6xcIbysC5IU3x9QHPb6BvYGNn85Id3lDUCG7VzBgoeyVTOil0DnQ25KiDxU7gk8Ulg8bTL
7R64IJ2F7kAgchCnZ1Pi9zbZtNYvB8jug/VRImVEeYj36AYJe5bQP0Y832bIYnbNzhyP1H5u1T1x
nniX+0qdejaQTmWzV5fnfflU6gCkxUbwK/pONaJTOWf41LTxo+FJyz6RvuhVvNLH39dtb1npM9MD
MQ8BexsibBUIjWISpqHgk2lCkrpdUeAtMZstS9K5lDjNi7tgkUKtpXiEm/PCfwHjqyR5hE4NQHvN
h6ZoXkeqg9U+J6//vTq2TnTQ7BlophHTzr3RBqAfQdFQDfn3DBndWefudREXoQ10WRCUUbhGw44m
tgTnrWKkyPuhNFV+TsZzO4MKC2UBzlkevVnkH1YOSX+kSzBIrtsiGJqRl1MyWzUqR1H9Zmn86IT1
G+UyKPclQjo3A7zTl1IrWqogSkQUTJpRmRM7a90x3cSKlwcPSeMNVHIEZVIEz+pYoxmOad4iZ7yz
pj8tfYhzj9NZclvKxAju1CntfNK0tHXBwNLu1Sb6qfR59Q5M/t8aGmYkOySTJjjTLG0dCt/dItT9
QyafRi+kOaSyWtTlOcUGIV5DCIBWFTyKz68Iy24cGk5x66Y8BO1TSbhnTpHM2lZ1OZGy/P0k9oxG
ihG7NGkBIud4Weds9YW+QFmqNJv/9hQt+iDEIDBtUEEI75AizSJgc0ASUpNIM7tK5wbZ9xamQe8B
NSi58S7P7Lk04Tkym10IwHJYxFi3N0bQN6wqm4iVvdZu0KYyMTIAhymjVJa1WV/Qv2oKsRQmTW2D
cqhZT89lpoFOkrJ8xrvBkHili0gYfBpoz6J4+oO3EsB85ztn2n3X5hGOVu4EjLQ23pARm3TFT3Cf
odfJyxzqDoYMYHdtYdE5sdDWfXlFwfiryOSJVsP42xFUNkBHe+banmc/wnICH5ItUfIy9v7S8q84
IW4AL5jeqz3EAXbHT6w7GyN6hboLjAdreI2iTda5iPn/e0s9VVE4eX2J6kWaQiZvv/h78xqRLxDa
ua/aj47sXXY5LvGlIhr70FmrEXjk840cR6DZOhYIFmn0aqmoXW4bZZ/knMXGUdNx66AhxPFsXDfX
1bzsQhMEi2d/qAKilBDcB/lRrb/FzveifK2UxgXpJPrhcD4MZT+1APUg5ZYiQCysbttnxrYJMUSC
KZKgjD01NzYEfSHXP25RWrye0F7+n0URrLutGp4bCqwbwMFMD55y8hGPEhkXMdeiv6YtjWIWUo5i
naSuaxLUE2QAnLNmE8X0VBMOPetJ2vlTl9/h+Skr7V2WigShgmPqM3tWR45p6ckuXuNx2Nph55X5
wKIIfNToG+1RdourzxIV6tj6YyTzram9pirGhe3ey63JM435WAf59vqCr5vhyWoIjkslvBsRcLau
AXCmRnnXu13fb9PpJ4jlWD74vLy1s0Pf7a/LXd1o9HyClQs9UChbnVt/DvzzMMacPEC78p1ltzvd
AYBdXsrUuygLfq072h/g3UGzZAl+CzNsGcqfONR9PblBn6Kpqfdb5LQtEBZopv5ihoXX28njNIcS
2Ws3+QLN9/9FCz7MHNBNTxcf1pH+EFXV3rBkl8H6Kv4VIfiQfNCTrkywebQdgXJkwoWAzMnU/sll
nKgiuIyB5KoeT1ClQgrES3aoof2JdmihPda7fJc77oP+7DA6MDwvdtPTv5jKXyUFUynzlg8pWpHd
KMFwEo39lDT+MGWSmHX1Yj3RUTihdtB0drNcrE60t+aNUzxRXD3JEVjvtbrrksf/TSvx3LXUQFcy
ljTVvGa4JeRIxl/XRUgMUEyoxHEw0HIJj5XiZTTupUHk6u/jOYlaJpoz4EvPz7DRmAhWATXqpvl9
Wz9XdHf9+1djDhNdJ0i/AhpPDHVI1hd22sBHtGpyHBLCDC1+tsoXYpa7mqQ3/dj8uC5xMaWL6+dE
omADVUbUiuqQSCYU6d1JeaiUnVX8ClqJsa0e3BNBwu4PVOUJhgoBM+vcd4ASNTsMg8r6BFe1wXsf
gMQoNF907iTDrMSmUcEBDbjesnTcg3ihYKH6oU6V286qZL/WYmA0gC1tTyh+ASP/3B7MrgiCIqsX
pXaN+e6A1oRuWhmjwKpVAAASoS9YgDQRZlJBNok7BEvHSerVLRp+0gp3d+NqfId8E1OKzT8YxV+B
4ix02BZoGx0gsCq2jn5Xg+yo+K06LxqR3Imr+3UiSHg1c8Wp+FgtmgFNhrTeBCy35IeuuXSW9P18
cUiIho68L7oPUKVE/kSwv8yeOJ/CFiFfzkIX4w8H4o4bMrFoF7GeJXvrdtjcxYfPh8Cjbvfx3Nx0
XnpjbatNzrDkLvLvkiNxWYrGVX3yTaaQ/y3Voa4N0oCS9/5D8fnB2LU3xWP6DmC7m/kufo/2s/+Y
qMx6qG44eEkRnEsiw8t05fIJy5gNSBLBrSfySCR1CYgO2jXuhLzgwdiOXuiBcKh3Wx+jNw8G07eh
pIPiMkcryNTPT82UBsA+cCDzB59doOq9qw/Tg/pReZ/gw/EmF4zzXngwb7DqO0ticZfTzYJwITwa
qBFTmvdQ+LD0zRR+MLnJVnGHzfBgbfGMPaZ3QAuTrfNiXhfmd7LOQmjE8bwNygRiUSf0Kt9iQMNO
QNvR/DxWL+a9wxSP3Nqe6unbSuKkvsZ9rskWvFQ7VYM6GVhvzGZsZvZm34+bH0+EdRviaQf1Qb2n
rrE1vYkl78/dBhG6DCh39TFwamZCONXnbT2QAJ8A8G8NJtb6TzMbN4r7dfTyTfZRbu2D4UtH9FfX
3QacE0qoGPISo2H0QEwN77HuNgNeHtql0G/B+g9jA7CvDYgEb+IJrVFx5WabACUuSRi5Fi8YJ9LF
XW9SjCc6kB7oJjN7X6fTP0gwAXhgoHQG6m1xyKlU0gjmPGJGOo1ddBu7sbSisbaEJpqq0OABep4L
xG0tT4c4UiGiwfy/V+3gpNsfsJybn/lbyX7zPX+ZWLjv3PTNkS3g2gV7KluwG7PRjFkLIJsmPbBT
XJ57IVIHoHi8fuOtpgjQh6fhEgei6QUFEenrOqlAeu0aHZt/UtYsFN/fOepV1mPKrNoFg6xbfCJB
MrBpK/VKa9HRqXjBUECKFmVkXNZ4YtbP8SO5jYFvCrgYTAkyx02+G3hoZPe/JFqvvRVtzOGC+sZA
17w4HxK3fRxUg4Hl1d7slDnJb2If++Ql0d9iywuTQ29KFnr1zjsVKQScdmQMIeaBG7eOWPLY7zCQ
dw80xptyn+wGixFwOd9ZCS4gAEKjKhn7mO4OX1G7ua76ilFbeBtjPAY5WrxXhcgjqJssHCsU1Ufy
WhQuze5Lc4ucInjYAKx/78gi05UNRmZ7mSdH0xd40QR5uj45OdGq2kWXYL8dKRrczCDu8RAC28x1
1VacDgjYlvFxJNosS2yUSqMy6k0V0Oooum+ccvoO9BxJNLWqzYkIYRPzqEeoDYBcQLpVrC1mrx3u
+2l7XY+Vsw9OkaWktpBFY4LzPEwgVRcbUQkhs4FUKE/8DuqAUyv4vC5nLfW6sPFgRgpvBg2pp3NB
XMuMRunaGqzbhxHhIfB+exPAaIwrgHTZO+ltGT5fl7m2Rw4A400DnQhoSBB040Zcxknf1W7jZJs8
KPepXUvMYC3PBbX+ytDP1ZqtkORpAhlJiS4bgEEatVvkJWuNTd1688T47IXtJuSS8eM141i452Hk
6F2hF1cSzcuIOugVMaa7IPgdjc9F9+f68q2aBnD3QdGCQ4XmqHPV1LGY8qnva2BbvVQUI4sGsE5j
3LBv1+Wsq/JXjuCWwzxCObSFHPBNJMad2d1pMvTHy2kT7JGD3kZkgDHRA87wc10UO0rHQF2sLyse
5zhYBl2Lt3o2OrSRm3w38XnGvHaZHwst3NfU+KQYo/XymWdP17X96k8XAkV8CoANdJRZcNMLy6qZ
YLzXkrF2+3TkKWuo3bwNRcgf7HQsf05mPuqASyvtjIGTLvH6JnfuwiTE2F+nJJULh5bv8OPFNgdl
ATpoEJccR6cZbFZTwgsWAY+ZU0wHRko5bqOirY5lyNtXi6ikZulQYmhL5Vb0kI+m9Ys7CX1vJx11
znGy3yKK4R8P4B/dYxQkGgy4ZqM+ggqh1eP7oltSVkE5OUyv+mgDppLizxAqeDQ5jq76HH30D1pe
4eVcaZ1+0LvOkSGufbWYC+tHMR9sYh4DXHIARz/fykFp58mpp9rNiQKk8FcssQ/ai81M513jaMyY
gJkTRz+49Uet2meAArFQj99xYXiZhY4UdJ3m9bdE58xsBgwfa6im9f8tsgS4xpdymo708DJBJphb
igYStbKwx3ob3QzoTimK8TDa79dNaeV6PZOyHODTauvs5J2lQgptyuEOkC11yEIH/a5MJdG8V/Mm
eUrAFMVtdMqASOzhuvjVcws6FUBnoHnuIprDIELBVQfnFo0hx1RD/7OSHwPO/+EaxFZjUGyhVsc4
0bmW1sgzUsZz7YadfV+qvYcx6xBjKFKcjpU4jWIeC3kLFa0MeKafC5orbejtbPF3dCI+7VJUpyYC
KAU0/TzXHEHjzAvd1VNtYMRpcl/vcv5yfU1XfO7CJrfcKLizQFlz/g1VP8Xg+Vr8FOKlvvtTA1/A
tPxRhh8qkyNcW3WRZ6WBJmVX09MNJdVRtYK3OHUOAxix3es6reSfoAzufAfUO0v8fa5TGIxlGi9m
WhdIFxrPMViwwXHaD2BWmjbXZa3pdSpL0MsMQrxFJ8hS6IHWWytsb1V+TG0ZytmqHNSXENAjXYim
pHOd4h4efgazClj5dOC36QidLaXR/lDSYfCGWPnrdb1WQhmQsqG4CD8KRy2CDORjEs2Yo8NRzzCH
ZgxP2SBLlK0c5zMRi8on3qRvzYpOFH51qArMmGobqk1e2zf/4BoxLI+xR0QtGGcVVo5HjlZMy3E2
6x91lrtj8Bwrv6+vlrYc1Ys74kSIYAYZD60G/a21W9lfdRc1YWPykat7TXs10q3ljOjdcIf2rqNb
NOhfl76SScZC4s2jArlIx/TY+ULOgPrJ0QOHkJo0zDZ3IO0E1vRdgmRo6DW9jJRt7RbQEFejO27p
iBHhbrIeOB1TvZh8OeyD2Nxq4/gNPRU3Be+PppkDrMTcW8bwdl3LNYtcMJowgomuP7jLcy3LgCsJ
aaBlPAJfRy/uMGn733v+ZdDsPyKEwDDt48wgi6lYavTYq9lTHC4NrrIZzzXDx24BcAzJK9MS2RWR
u0rAYZDDF9bUA6vWRi/nPc0m7/qC2Wt2gRcQooGFPQ+j3OcrVtnIyOpmUbtdqFUFSyk2jNUAyfHU
LKmtTR9aZOP01fgMMM/+rkzTxEv1KsB/pOAjWaRG7cRsNWx0Fo9tZbN2rAtPtWplcuswBmAkaNtu
FSRA/XTWy+0Ce1CyQFXHY9Db88FEU/L7OOsxJsdpUL23Ac18J9QAGYqxhOg4NPX8SM2hfGliOh96
9Lp5fVvODkPexMYo6tzifzXKMgYcIDEyi3EkN34aYG3s/UIvip2Sa9TjYxg8OINe4a7U7WGTmmPu
WqXZb41qpODSwjwOSirhA6Cfo42qVQFoooJ9Uij63lYswNzPxiYv7WkzDyVFmxqd7qmuzhj8UMyj
VeG1xcK0KzLfyBP10RhJDoTO0TR209zMb1NNtIwNdlw+GDPq4ywdwzZgIIZPfccK+5cxHbVtV2XJ
p8IjzZ26iKDnSAnQ+HR9x9fevOinQlABR4dRVfEBqlMw7KQ2HoaqbdrHKKjKu26o2z1IoM03tLYF
MavzbvRKZXTuAOEa52yMp15yjNbuKiAsIg+D0AJAVYIzBIBgrOYKvqKNVVZMvWsOz4bjT40kHly7
50/lCPaNBTSmMUP2xak5yHY3BU0AQ+RVw3PfO5KllekkuAbw4aZ9myB+UbOIdQAvCtHrnPlVI6ke
rcoBJRx4dwkegqIv7zhtDb2BTkYbekXu1dZtaTrM1nbXTWXNm55airBHKWpq5WBhjxB/HcfEfkry
bntdxNo9sczTIKMEjGzAS527nwHPuMZEBhYdfpo7dwB9KzDmEgJASkmLHwXGeILY2ZdEVr5dMwvg
kSBTBtPD7OLy95O4gtJB6Y1lCXPtqEduoXCmI934f0j7kiY5eWDbX0QEs2DLUFN39TxvCLfdBjGI
SSDBr3+HL+67rqKJIuy7sBd2RCUppaQcTp5M8x1Kc/9gFqeyZimzoktlQXosYwX2cw8jX4uNYqtP
PK+bB0DVjX85WSfe+szi46Ie2pwgeWa50aeN6NeLAf1qm9zxREkeLu/fsin+CQ1mJj+ALaUG0dTk
2mKkZOw1dhZW+lOUrC3i9w1Dw/OEu0AJd6rnzPyXhmLwJ2b2Fr6WIy0ungyAV2LrQTENJAlXeEa/
KwWEB3TSkRREhnxuHDQqenfITThIDqgEfitaUIx3nXz526UDz4g2UWCAa9ZEI8G5CQ6WAAVGaU0k
DvI+NT4xMO5YMSeo7TXo+ILnOQ1vmlgpppzqtyCyNmO7YASiwPwTyO7QG8g07Vw8jeaVZvlyDG1Q
JqTiPSVXeHf/Xk8kBRE7WuD/woNzrqfbof5c9XCqVbyICdkSZ48OeySC1mY2fL+uEIgAjQHEv2ni
bM9MxDFoXrkDBIHW3B/S7kbG5v1lXZZFwFcCqSBC8jkHqF6qTWJajPn1EO/hyaBS0Vc/L8tYsr5p
nglo6JCZ/gZ6jpOOOmaE2eaj9emA1IK8NzVmdogVMd8dTHXaEhWWB0sH7935tsRdmgngXbFa5lVZ
u8fCJAFm365s/pqU2d0HViJhaBRSgDbYjrS5Ti3zV8GKlVd+cc3QVY91A20NGJrOleHUSt2yh5jY
fqPsU+aRV7fB6jDdhcQ6Fu1/5aAh51xOZfPSSgXk5KwNlHo7yg+jPIwJsnl25lnuTYkO69rP/x4H
dC53Ztp67cKbjSa5Jg8xrM9nvYvHygl7ieqy8QBXyv9rK3RVXIA2WoKnIcWzU8tkRLnkGXxk1/Rj
iQwu0EeR8RLJldB7YevOBM1eEBvjgTRjgKDWyItHFAn1PZgEy6uhqT4ykqw1In+Pd1QUJzCz3kVG
DW2gM706BZN7NQOXRFtlL2qNZELcdR4m0XnwR48GiAUiU/+HtUQwDLYHgJCcb9ySGdEUh6YdA+zY
9kUP9HUSuGzwovqv6y/op0WC9z/+V7xcM+VoL5raIbg6wNRzcAqWeLYGRiADYdLfW8cp8cNMkDuo
VS8yaDSAxYLqT717b+QhbdYwv0sv1xnDxOyRlFECAF4BQdHIgiwbfUNsWhLag1/ZBw0JlCrxayVo
MVeyG6+osWKcC9eXq2OuH7YOXX7WPI3B3HLiBQXBhYtJQ5qShfpghppernhRC87NqZj5TKPI7LRc
ySEmToDFij6EUT+aahlwXduV1ZqVLEqbXsiJ5hQcX7PLkspaKsIZoRT2S63KK9X8pPQr7tsgQWvm
ZUtZeDGRIEceHuRR6Lv+b4NPHG1NaVVw8UI1g7I7pTCuSf3jsoTFPTqRMLtAanVo4sKFBJL2PgNs
YtT4g5nlm8tiFhWxLDQUGi4swpytGqdsKHpV4OJw4nuVyEeDroR1y8aOZidQ3KN51J3n+kuKfy5K
C8Yuo4doYi0unwgYBszKcx4ZUvv9PTGP5EtFXMkKvr2s4NJFjCokEqCT74HU+Pnbxsy2jqxhYH7q
3KY2IiPxk3ZhpI4rt+HSDWyAT2hS09HRpnAup7EKoekUhL+pQY6YXhHI0vaiAZA4N9/2qJXRYu2N
WYD+AR+F7mjUhTAgBjmHc5n5KBgTU9oRnaKvZiz3Ni26D5IbVxW3jqxrbX80kye7IQ9USOFZWaLt
G1Ooh6io95bZGJuK12AJ0ozny6s+ST5PCqNKhetlaowCodM8/9ZUlibogFJYI1AlbH1kZ+N6UxVf
EVpSBvepS1bseGmbp3AbSByEBNiF86VAv7hF7SZmPthFvKj7JARprRH9BivbvKjYiZyZ5+fUJFGc
UgFZSv/M5V3P9qolUezcVe5RqzaV+Ie3D6AHZJOm04PM87leFMarRCKBa+6kSCaByQJQsbbRVtRa
um1OxUzLe3KfmZynreZg+Wz3TpDS45hT4rhPl41i6YggY4BtmuwVeIpzIQ5tCyBzKfM1eRMlx6Ix
PYfsgOnhLEyGf1m4E2GzjUrUpmyLPMWtY6peXV/pdNvm1cqyfSemBzcD0FYIyyYWJ3OezwZ3Gthz
DNxtdd16VmJ4wgY9AjI/npDpXi+jjSVMANqRIbHSzNdArGqxY4axXz2m6PS18Grrt1WvjXZcslK4
k2hBB/4HHbszq8E1H4k0QUDHOAlAyI8T/jur2m2pPbMRvSTHqggu7+2SASHtaYJOCqUmnPvzva2I
wsHfmGNv6yLd1WpuAl+SyGNp5Pa/iMK6w3t3VZS3ZreeCTuKmAvlymY8ugOoEaX6ZBPxeFmjBSQ5
GgshBYNFQDb+vTcG9GAFAO2IWJm1JVny3HN6bPuvIfplCLF3Eo7SeKf64AF81KgMLb2pAkVXvd7q
1tq3lpyb06Mz0zlr4xbTG3B0BtDiEXTOYsxeUl5z+qz3/3KT/jk4cwx/D3CdyGOIirX3ytnJ7L7R
n+pqf3l1F+/rEymzZ9l2RSZbC1JcZ+9Wr0N1i5kgvVh5/JfOwdRlMmHhVNCWzqzSjFHXogWisNiI
A7f7UpEUhTTSYs6zQjeoAfvOsOaILh0FF+kHF9AnpMHmR4GmpV40BDcPvPjQBT4nRY7eIfeXF/C/
npX5E3sqZvLsTq5srtVpp7gQo6Ba+dxlVg+gVUt5GvYWGR5NDKqLNuhAZ5YH+ENXBJXm9j9wVwmg
OrQYM+WcPld8uARa+eDoCn+RnUYnrlHApDCQALCfzZCAiNRtSvJZDKP70NtNXiEToDmPaZS699JG
b3xfRO17jV8B6R/wc2957cgtT4Bv3MSK2XMwPGHEtpdwkEzdNwKZrgCHtpV+mtal4+uGmm1EIg0W
CqB32g1pc9sT42gEbUOquyqqxwIA/hxI5a7ixCfSqjY1SOaKmGMKZGuWDE3eSVe5ID4S9Y3bcG30
bFuyX0pH6NugZiDqoQT8xh5GpyOqkiZYdFhbx51vppVuH7KeGIFOYvVR1L1Mj5052HdaUrgyxFxm
gQqL1PPbTKddAN7v2PYSE/PCzBzEoJhEqUYvSeVKckwKEAUCT2aQW9SEm30SN2Qj0x7ewWBWqbo1
mctt3x1S8izSGsNPu67Pt1rDy01hOhXbpC5vQfFFTXEF0mL5I1KTtPOFVKowsfQqX7lJlw7hqQnN
nolmFGPTpzgeBaiq2uimix4Ikj5O9nTZVheKc6iHgVzcnUZEgGFsJqhNVTPRpgTjIG9ZuUtImKqb
oX52MI2ySq8isjeU3WWZi6fwROTMo5FoUiBMQUakAUd7pdeAwCbVfVyN75flLK4hmD7AMweKDJz5
82PotvXYsxxyUCDeCYxYKOv0OTXsh6oTK9u1vIx/ZP33/ydHXg5MUG1KBY/2TnM+1eGem9QfnB9m
FY5j2Gb3abM2SmIhyJjAdWD+ANUMPAlndlODzDRuwB6OJJ17jOu7Uhwb+TNOfgxArlibAQeWPuGc
e5g+iLZLr9QDmr3x/PPyMn+/yc+/Qj9fZkyLciKe4Cv6DB0E0WMzZAFTpR9N3V2vCfXpWjnyuwFB
4oQ5nyJ8pN9nejML8wdpwpmfobW/qpWNSZ29iNbELCRfIQeeGqiubFAuzVmDItHbVT6WeAmF/Wi6
/T3tk2bHE/dgG7T0Cj0TfmIgyOO02dOyrkMHmLoV0/ruX2ig/UNLEWCUmOEyJ7EagUyt6JSJpW17
hC+bbKPC6QI+KNxzxwHZWCvR//5WmDS3sbgaPGd8wPmeRhpoy7UMQosaYNivLBk8o8FOKu9K8aMf
bjBichjX6jaL23oi1DwXqhZRHjcmDEla4y7V7DeedJsSffeX7XXhrEK5qQQBSmPMI5tnPVQMDolK
s0U+ANRsRXHTuE8FvI0CnRiAY4VFeyyiNf7w73fRJHNC1mBJ8fbOTLYAXMPtGphsW3w1beanGCsQ
oR1sDfO1uIYncmaHMQL3zoBaLO7W9lDmn7wINbHi3kzbcO7dnKsys40mdTvwUUIV3tyPaunJYW2A
x9pizQzB0VtiJQxKZCBYx0uxz6hzT/IrB7MwvMvGsHh5nazXtJ4n93ZROSlKLFCGObcK+aW0tjfK
vYHQJdKuhRZ5LddXRC5phxM1EfYDyAguqnORrlF3UjjIMOvcDJLidqA3DChyY23c+5IpnMiZTxoS
SWsMagI5icaubI2FHC3dYx4Hl1dwTczcsmXem50KMR3GfbsYEZIUTVAVq4PmJsudmx1uIgIGepBM
wX04XzZRi4oCZ838igo0AcUiMjc67+gATCM3iiMGpSBn5tTKDRBifWiAhObDEUV/pbegc/ZEA6LP
v9ccvIJokjdwL+MtOv+iqncrl6rg5I1tdCA0Rd76cS2isKu0r7+XdKr7tDYnVkqMxkSYAN2dqH8s
I+1XS8yAlCth9dJZOJUyO9gaa8dqiLCTRLy6vPK0EsPr6nugHRJ1hOv5hrL9P+jlIOGETMjkPM0k
xhXNqkRHiptSJ9qktWodSlB4oraZWyubtXRrTf13aMfHQwpn93wJeZtzwNYhqusMMP2Ud5TZ/mVt
Fh8WVMMQSsGdRrf9TJ0kylLwPqDOUcvOi6empJ2u7ni/MXiouXe6nXi8+2vwDTpyNQNU5Uh3wQWc
yVQUVx0qieQ2OgQAyAJdyDjsC9MMbcZXdut7khCikKYHhA5lfMC9z5eQZG7djFRnqCgW3qgEYx97
mv3e6EcmDqx5vryaS9fkqbRZlpAUgo9FAWkJ0sYO2xoqR16l9Uq6soILXVFTUzP+gPIaKN55K40y
NnnLJr0GSw0ci28MtwgoyJx5q/gp0QIxvGKOnj/U8hjlZBOlw4rlLOmKD0AaGYyYk/Wcr2xRAIMm
MeQBc+DaTVT87JwkKEBcrrp0ZQ+XzvjEHYrGK3dqsbDOJSlAvdmuAnpvNzV6MJWMovEioRE0y7Qm
qMrsob21aCxAa4PyJMJB+Ij/8AnopoMnhOr0ZLvnnwBmfYeBU3SCtNz2jthMPMz8znKujXQvJPUI
aVbO/pLhovyDMfNoX5+qMucSHTuWWpvT0pfOj1GDF3tXgEy91RKPyCBu/77TA7eoirhksimU72a7
qddlhYkcaB/QO6e+qgfTOWCMBgBq0kxpaCALsuXcaVdxttMLOH8h0YyLcRPAn2JUzeyFtGgPRTOC
7CuLPMMQGJDwWLueZB/WcEszdB3f2vZ2rPnm8kmdlu+7XGTTbAy7B/HbbHk1h3RmDBYrnys/FFO/
YsiOsHitVrl0gcNhR44CAHUDHVDnm2iDSlu3QCDsEz3xmmFblncyvbcL5NS2ib1T22td34zU9AV8
Ke29UFf8nIWCwn+VPEyYniJudHOdf0A5amrmKirAttv2wfFF2F9pV/aeeeYuusaAQBBqqFdkrz/8
7epOYgEdQUIQoLZ55CDiqC+EYaLHpnZegRTcaaV9dBJrTb1p/c538VzOzMfQrNKpmxxyEsy7b+tn
cGzubTR/tvqAhwyAeWWr991jS8FaJ1qv4hQJ2vz5srLfr6fzj5htskkKjQoVzcPWYNx2UeJTsw3T
3LxW7BiD0Z0QNZughPjLYr9b8LnYyfZO/Ks+08GpW0Ns1hjw+A2v0khYrDEQrSk3OydIGfC4dyGl
yX0HashnAP8N422IfuTZVSTXYpvvr8q5VjODVUs7qxP4jn5jhgl4uhOfua/qGoHcohQLI8wmDkD0
8c62jOWJitsOjTcYUKDKLebqiA7EK2+Xd+i/1q5v5nkiZrZFw+gQBJ0QYx7HN9J5xidg/PD1D/zV
3vP76sGGM/KlrJ2K73cq1nCK2gFRmIC5M5+HxqQlGBGD04c+aRMg0kPzm9gB0W/70iN5IHtk23aX
dZ1+85uqJzJnnk/MW4MMFWRqcpOlv6XVeZMHkt7wZC3l8v1lBEZ3gnChLxxg5znwuEw4KZoWh95y
jg07dsmxMW959WKM9725spZLhnIqa6ZWpyvj0JWQZaJxNbHDKgrMsvIUsb+8fGs6zZ5fqpm0tNEF
jE7ZHC3RqAOUv6itb1LGPZsZvt054WWJK5pZM5DmKOKubuJpFavbMv4i/TMdU89de4GW7ALuGXpY
kLxCF//MFhuWq0Ih4IexSOY5+Y0tDuDb9ECfhy6nyxotXYinomZ7Jc1clp0NUVm6j8ofKtlb8df/
TcRsm1hZodPSggihSdRV7pTqZ40Q5rKQxZ35s2TzHIjbYq5lpE02RzsTlQ3WAHJsAfETOfat5kZr
g+EWbc9Amww4h4Gtmed2bF45DSa5QJ7UX8Y0jVEPkEEjhis1Z97QGq+2+/dgT5xhZGkRusAr+uYg
uKjfxI2IwLtRNkAs4iEB72sS5ObjP6wlOrjgYQLv+Q3yHJdag0ZgguZbJvY5UpgoM7hK7FdrZCxL
7yRuc4QHQEigh3T2TlJhpm07YhHr/kdbXQHh4RnlVmLERBOgFqnJFWNfPFcn8iYjOnn9i4rFQpeQ
p4+7UniGHsT8nWhHVn1cXsEF5qepJQLFBHRg2AjX5ydYpwI3O5ZQHN0b5CK012xX7eixOeTPmt8q
Hgiu7jAm/cvtdtmnslkRv/SYnYqfnWqjTVrVncT3m/KmA2kGsquf+ZWypUG7S0r/srjvZw+ZFnQ7
oeMdgCJM9DtfVr1QwI5K09YHtwQQtIIfozEY9JXbflEKuIfR0YVlJfNaEAbXWvowIvVWpztpXdvx
cyMDxX25rMt/6PPzN9kAzSeGSiJnC/jOPEIfhDbKAg1coPJTPBrq+LvdalfGjX4AC2fsldvW8FSk
sLzkQPY0wAifKxrUK0HQd0vFV2BKLuI74CbRmDRbUtNNMVcZv52DtXAMFM0rqk1S3lXNiqVOP/RN
3RNB06qfHAnhxAkKjlBXGj/BTFT0mM/yubKkazJmh8HuVYcrGZRR7/l17dt7Z2Nseywr9fmu28Tb
xK/CbMs8+AhBGlp7deuE5nEtvlrwLA0kXgDNnzpTpsD5XFdzGCOhgjrGj1+an5hZDVK2W3sbe8oX
CdkOlClH7TCswLwXkLfnQmdHkVqupPoklP8Esjwg3rhrrqln7tuN8tHcDLvLi7201qc6zh5bzcnU
ROkhLh2uwc9g9z/LNcTC2jrOvaCu0vW6HSHjpdo7R+IV94qnqV50/epi6BM/asf7/5NS1izfId0u
4/okUB/2qbU31K2y5tl9f4rOtsmaBcVDUZIoyiGCPBqvcB+DyqNPbEtWzGGJpvTUBr9RR6roKe+G
aX/2Telp4MXztU2+MZ9wFsJyP2y63bMTMi/e5l5EVylD9e9+y7mes+gqtuPIbCdzFGHkJ9fmDd+k
70WI6OpKPvQ7jjNIcBbVPd3f/JZ3+i3mL4f0M4Khrk1eX12L2SVXqiw1IuTHcB670AiS63TDQJa/
cUPQhX9i1PGLsk1vHpOj8NPtWuy1kOU5X4nZzedag2Vl004MBzuMtg6Sk1dDqIE78Osa+JufaJe/
d3buSmw0re/8vkUpaXpd0ACFPr/zO6hS6kHlmtP4hKrbnBdXTVyuUOEuXQGnImY3DmjgVDlRRvlo
RN5VVbyjOC11x1bAvUtPFB4nNIk7ZOpjmaUDiJFz1FPhjZbC+pElBfIpBQHYNLEehODOhln6ykOy
dEZBvEFQ0wGzMB7n87Uzh8gBPcQU7yGhm8c3o2tv+z5Mxn0C1C86kYts5eJZ8jlOJM7HPEW1pQ5d
P0VH5Utc1qGs6UfPphmu/VoueelgYnzg1HrvgCht/jghg5zRaAoo0DF0lcX8wS4yzLar7ScpoocO
PFBI2T9fvlcXz8Cp0JmpoIGmbgoVfiKJxzug7AK7cH466ei75GPAdIcsppuhwdEoB+XeLtsbtElu
VfKs5uCzNvsDs8imyuKHy5+1YFnI3qMZUp962r6Fv6UVN86YUhCIKgDiHFOwd5IqsBHQO2tVkgXk
D3L3qHMh5aNh2vs8BMFcPdUtK/iuSYrBISBprZRA6yuvosOGIrAnRqmhQ3ZAWmh8YFYaXlZ18aye
7PrMpGsGHHVUYAM0Pm6irrmRovLLpF7Z6EXjgiY26qIIHufhCODaYKaTuBIK+WFzIImG2FdT31bv
RrlrieJd1mphA8EFNMWpUzsz6JvODypXm1FNHWiVF+/cYBtHq++L8Tfr0RRjrbFgL+p2Imz2ctcg
ASR1D2FRC3YXlu2yFuU0306uWr7XUF+7rNvijp2Im117DYB4VtNgKccIqPdehCmogyVVVgKANa1m
73QHGgelj3AdSAxYUYwfGPGlqD+09LV3rojy67JOi9fciU6TzidBQC/dxqUtlrDMdQ/ualDzX7Fk
+xx9Sf83SbNHt1VYQ9Up4rfZ7xLkq4ruZe0TAz/VZTnLu4QmRFA6oP45L9CDMsAkqeYis2CYHmB/
NxzAjaTNdpfFLL7muKv/v5jZLtU4bRap8AZWPFODqKTabhCxEV6WsmwLf6TMtodREO86HZSx22uQ
cG0M8taLfcW3IISsnffLwpZtAR1jDuC0yPTPzi4mD49upMC+uaNgyhziQfSNGSBfSpi+4qgs6oUC
Maq1QEchqD83u9qWmhFhiBSSgiAGsh+M+pVIxRtLsMFovrYGNlu6lZCWBs4TnAQons6X0UA92kpw
1bPG8rLmpgF1XVndD/1bY/41zcdEAo0cHeDW6IObA5KZCRcf/EvIiMSateubGH60ntItq6y7HCRS
T5f3bMkMQSuCIv+Erfk2lLRnZWkWPAbPeJOGhR7fDLHcXBaBxB92Y+a5ghgIY0kxuQ6s+3OqxrR0
isHKstZ3kNw6WGmavJMY42A1LgAayvUse2KRIkLViMu9Qo3iJy8d2++NqHzsKyd5ioBkvY8H1oYZ
UzBHMKUWEjmOci2Mpr/puCaYh+IklqkysvqndIr2Lcul4VutVr2BR95JfKlVih85pfxUFcV6aNGT
ftPkbgT4apHstD6WX7SzC+NGRmayj8nkp+Wjav+2JS/bwMgTfV+NUglFPOb7UU1IEXA3s6IrM0vS
a6tCPcErZGFhPkbP9SEY5GBjgoJiYsZYZpeujkluOrpmo7EwkxCjtwzmtSppEUaIRIS5avchIsn+
d99Jt8U84BS4aDftXMOPxMj2g2bIq1RTius2L8STk43VS6vUz2BVvYOofidLhp76QR3H3uPEBdNX
ohcAnUW6sUEXfv7REe74o1blDx3qo7u4dTXgz3Xw7DGJijEoYmlThaadid4fCtUGjVhuhHaqpnst
Z3qYa1OXuyHJAZakhKxv2r3S9PXBAm3VfkDPfI+ag0zQdgH+6p9Z1GnxwczH3MdXV86h4TYtw9ps
CHhnE6n7xYgl9+CyRbgvmIqpB3mTTYzQQ/VoNjSF85rh9UK//UtRNYPHFdfdyD4C1WdN7M5zzFb9
kGjIAINRXg52YLqxxBwatLdsgA9IK7+u+vixG1vuPOa57Aa/t5j+ygQvdpUpK823QRa5EZo2/FJJ
DLagRquqsAAz3PPgYs8CjUV2CUCECZl6YyWvJqiFnYMZ1+4TPO9iN/Cu1SMPQ56N44hGNNcDv6/t
7JjW8WupY0LqoUV5AeMsJt5fVqsY4Ve6TmR5YAsaeq9kLhm9jlbI8Bii7DcdY+YLLeIMAyByxg5K
oaq7KsqanazBi+M0IxCv6OQxETZlOmFeFkdPVo85Fr1U+bEzMIkswU12aBNW7yKFu9eGyKkO2XGW
BkTl8Y5jhsIDMPnj3hAoqALPSrWwjDjdmnIEYVLl9uDjtiwRB1VO+n3fZADjSCoxcAHcA78N2sep
1/YU7kWvS8zBjGV0bShK/qiSUnxh6hsNB3fEVDdR8p0DUNpXokiw+MnUGa8ylkYgZrKM+7rVFJ8W
yIN7BnTeWHWPATOjEjcf6J+nukeKKn7X0xS1rIpWjriLGCsOTZSDqcdReX5vitZ95Hod3xUGG97F
0A5ko2aGux2FHrHdSJT2OtFyggcQqKWw4Jl9D1I0tQuEo+TaNVfz6sFSOLvSFTv9XVpwntDB5KIM
aIL3OERfLUaJ2pnTi0cuGEZagHj2YI9kCMDGnWI4pkaGlXd7oW0DgTEa+sFajoQjOhnOHzjhksJy
Wky7xjhENVBG4JIkxsQTN3BtEuLVe7bqLzNv0EeI27PzssPnEJcBK4+gOf68fIEvgN/OP2bmq7Sq
WrVxNr1JOaig+ydQ5QQp+ZDSCMYu/l3WP+vYuk4iuGOce3QVLLUYap2uxuz9zTUld5icEvgiPaSs
C7oaMxpa3W8KEx1v2s4EA42dAxCHci7asV9XFmDyXOYPGDYD2Qp3gtd8Q/8pdQrafDxgdvOZJUBk
t8nGYO1Hl7+WKjrzm74EcrqMg7xKPLeSK4/0gmOFFtYJZID2eDRfz9TH/HJD5qSGeF7fWmiPx1E5
9OzAULFe0XQqQ3/T9ETU9Ckn/nypdCPhXYO5QFUdUDdU0zpEftNrVH/oX2y6lcmh01d84QVvbhpV
jugS2EYTTve50AztxhHKeXCv8A5ao3hBS+RuHFUMNGTEr5rsQRl+XFZ0waNDwze4P8ADi8jWnPmq
SawoY95BJG2pL8zai/UEzfn7KAf34/ayrAUfC9SsDnLrGrx6zNE7V69nSWtWxoBEgfETmHSP8OCy
gCX7OBUwre/JpuEaBJ7QgYCO1xSzy8zihonoLU+zAdFSXq+Im8xtbiPorAIJLPIeqNnNtsu0Ujzh
1ojt6h8b8ZKkr7G9kiFcXLI/IuaDE5NBGSpFQIQ0ZGBLsGatTf9dUcKeGQCLRlPYOiR0zafT7zry
/A81arBHogIG6DouD/QSn2+LMSrWkGUafGuaFJ7T4a0HzYCiaW9Mr677hN+PSeJVtVhDNCydJ+C8
Ue8EZSB6/2YblBk5qJBUvfX7VvOi4lMtQvhsSoIew/xJqiv5hsXnAe8UKL6nxJs9P75KIQcFfSq4
nj5YgFaY/LZ51W7gRe3LXzX3hhV5S9aODinw3RC0VeBEnS8r6+quNaanMdOe6hL8vZ8KuZJrN+GS
FDQbADUPPn1c+zMpXYKATzVgHym7bRt/iKRXG3Ah/h6AZwDh/EfO7OxalcsFzVRog2kLakl27Zhf
l3BUc6auFGyXDhU4XTBSA2x0SObNzEIqjbDSBGYBd+M6d8brIVu7yZdOFVipcCtM4TICyvO9GXrV
hKsAU0Dvduz1NkMruqQRaF1Qer986S1NtwAOHWcLaWhQh7uzlUO4UStW4cIrCeUbAh/AfK/4tg5N
f7yqMEvNfow2JCTPqL97Q+k1B7aShFhU9uQDZusp3CbLczJ9QA7KaXlg7CtbY9xeyrOfaInOkfMV
dcFPIrMRQpQd3P46PBYh/8QAt22+sfflz+ipvROvGCG+AsxYKj5DLmgz0LeEHNU872sRs2uYghpX
23gf4w4zVuhHovnx/rFWPX1XZP4q9GQyjvm7cipytqEGBsuILIKqqt/vtV3cBfZdjwbWUPOVd3tn
PqQH/Ua5U3drFdxFb3uifEBuz0XXyrwgpVvVkBg8QmvnVl7rz0ghpQHdRjvgCrZgEK8x+qvZiquX
yxa8eB5PpE7/f/JsD1re1W46TX2Xd5lqeZG+0rUyGeD3Bf2j1mTAJwJGp0dsHENAcw3Wvf4q/c1e
6MZF19avy5osPgGnCzjdpieSGLPbjJpYwAITU2/4G7umoQJg5cbauge+zV4vy1s+eX8Um10zcRLT
noOFAvP3msDWLM8EFU8uni5LWaCQMXAG/oiZGSTi44poPcTwoLixPNWvwze0Nan76FHd/Gh3dEWt
heawc4GzG8W0Je17zMH2jZ8A9BbHUfV14XVv7RNmYxlr6i35+kgwIq4w/5tCO4sxTavUUlLDPIDg
52/tVn8HnOXo3FoHa80+ll5T0PphNScHH0HMuX20aVu7Ixg/fGTWHozHPgDSkV+nb84+eUAfWnfl
bPiPdLs2v3rxYJ/Kndkl+veMLEZJ1Nd+ZmHywgIqwQzpyQfgsy1fvzE/UsVTMVJ2bUTIou0Q8Ieb
YMoC5H3+EtqU1kmJsQ9+l6r1rmUZktUWH4ZASVJln5QC6o81CkGVYRW4Vx0zfRxrtX0uBbrJokKT
u9IY2bFqKrUMLxu2uXAvnH7bzK756DQMvAm4F1jv6yCeKxWxuSxi0ZSR7MXUKUR2E6LxfMdrNcVk
RYfArxlN5ACNR61+F3qyy4rerxjQBcVXVan3vZWsZCuWlftfwfNh0TB3p6UDFj5KtY0gyYZp+XZF
uUVz/qPcfDJLYiPzN7XQ++JQXaPTFukXPJPqM4Y1xl/XynH8kf9WPWOtOLp0n5+sqTvl2U9uWT6W
iVbZFuYzM/WFV/oujtrtSICBIyZGg9ax79T2XVuZ75f1XbpuT+XOLorcaID8UbGkBcax55+1ciDV
82URiytqohVOw3gRDUSA56qxepAOibCiBRAFyF9atzbw5OrbZSmLtnEiZWb4HVVMDH2f9o3+cqp9
twaJX/SaprY6BCfoJfzWt89SjDamMbwmAzONQQJbe+RGvasD+2e9cffdTq5VphY1QogJv37qOfsv
c3ZiEqPN4IaXeDF6/UUR15m6co4Xtx6UmGgum7p659XQBr0EYE+CQl1TAnwsQdJ0349/T8iNYA7I
XPRBIqZDKu1894VIcBOCnMUf2odShPVw12QrUeOiIgBpIC5B5kKdG1isObznAo9dPfwXi99E6A1K
RfsvdnwiZmZhzljgd6cXvE7B0Jl5RbQz7Re1WAk9Fo/LiZjZgrm5itT89J4Ow66orjOy75QgWwsC
po+d+48TsOV/1sycxR7CpQxcEJCiE39Mr9XmIyeBiwmkMtTWBkcvP5gIG8G6BZJZY96Aq+RWb4o6
4X73w+nCug/lwWGesc0PNACleOo5fQB2A2Plbls+sidyp6U+OUEaa0Aj00xyD2JLbpUHxHPHsvP5
kYfc5+/d7vIdtLh100xGdFOhj3tOdGyqnS0NEL35qXZNR8sHseQ+bX5lSrVSSV50yicajP+RNN8+
C+UdB+8wtm/wu2rj2FdW9aoNrwnbZ6xEsmHP0/ui8tp4Demy7HediJ5l14z/x9yXLUeOI9n+Slu9
s4YE92tT88AldkmhPZUvNG0JElzAHSS//h5mV3VGUJzgVM/LmLVZW5Yy5QTgcADux88pFWHKDQZp
Q6bTsZ/De+UO9BvUyTYdqAHcWHLDK3kPSSbTuTy9sz57YnlyRkLSAdsii2sw4wFeeJfWB7UBNd51
yg5dsdRtNYdnhqQsYpcMaCEwAGPUOXEemYXQGSkwzsr0qisQ86JIthv8/miu8w1Kjldq7qQ35O7y
GGfrISboCVHrARIURJrnZlWeFbE+wGdrr31G7HeCe7p9Ca/szXBcMDU7n79MTZ2ICcumwYAR5t8a
31gX1/pb/Mmv+puudPqVttKP8Ur+Tl9CZzEfMF4rvoSfE9NTJ+qFyptxlK2nOLaTrpO9eZ1tXh4D
F/TgS44z77Mn5iaeo7QgQC1/TurKdpTNsXWjq9YxXfUucahrHpKr9G0JyDxeay4NcXqzGgm2MnRY
ouv2ppT2sXwshSMZwAP5l9dx9vgbM5loRAXByVTXBe9jljKoJ7iRjXZtTXGE/daG28tGZi8jJ0Ym
oTQ2yrqxGQKOpAeO0t2hSnnZwNx0jagfCH7JY+vcxCNAQZmmFsXmHlCtqfvQHWhyxTvbpWDHzcxy
oQoxF6pPzU08gtYqWvVymGtY4CQaXTXllZSv0qX26Nkk36mhiRuQsmM0Ipi4bqVuGXeKje50XrcH
+3a5B7hO/97spY1wsttuaX8vTem4picRLIf0OzLqMK2t9XdgBLgzeLFv+9pNmbv2rbZK1nQ7+IGf
Lb1mlixPY6dV1mqTYnZt6zUNd4n50CcAP2yaJQH6Od8/nd2JW9qN0EVdw5AOeGKROTxcE4jkXHbN
2aPAViz0zo34jq9d4FXaWPV4hy0yn0ocQJg9TZ5LbQvZl4bt5RCyUFCGAFvBgZEHsHYG4UK6b25C
T79gDOUnSymDaNwUYxazTm+S/h4IAgdYFhRdHZstaUvPzSnwPAgnY+HHmmZMTTlOB6vD1TDqb4j0
UaQrdalsumRi4plSWbVEGk30XLnNGBJgRrACoau7sHBj0JjG4NOhTPwwbiHwC3liHKZQOE1eG8kv
iU/5D1W/AgLZC3s3tW+6duEaOHOuwk1A2gjOSFwhpo1JQycS3LthVSkLR1HeWnAJpamjKfddAMh4
s7o8yplQdmZuEspaHiUJsGN4mNLyWGSZp9Vs1aJZFo+7hQmdOQXOTE2C2YDXoiWM8aXVpn5Zxzta
Gf7/bjQT1yhbyVT7Giba9GZQnnvl3hrus3/jyYiBGIYKTW10NE+bRgoBLig+Xgg6cQ8Qjh5tsyVa
nLk02amNaZuIItVBVuc4l3sr8dAp7dk0ddBb+lKDxp/Qwh9FXIeo2xRRf3t5EudeXGe2J6dpT0hn
6wK2Ze0by30R75J8w6OnofCr8JHqm1q974utyD1NvlWNhYA5E63OrE88EvTymlZAbxRE0Jobyh+l
HTpxCPUHLj/xvF3wmCVrU6eEEHoSj6+uxj4q6qfWMtfKQEWb7oHoXJjX8csnAQU5T1zdNDT5a0hr
nMdhFaTUrRVgZHqP63IhHWSUdkVNjwULUeYNXngGwGmt3KHadWNp0Uibd/kTxpB16QsmJwFPLclW
YoyWdUAmWZZQAHArFddUiiVOoNmJPRns5CliqGAHlzMMton0fSjRVa7pO9VunZgkoAn6+HcGBvAJ
TljIwkzTUTIdwiRTMDC92GodJIgBWlxfNjE/oF8mJrElidoikDqYUIAL7Uwnh77TkB3ids3ip8um
5ncg6O3/Gs64jicntkJCkAoouHz1OxTOgitlVV1ZH6jEHEGKru+0TXK7dKqS2fA8YrENaFEDYDjZ
9bbSxUobwWb90PjMg1jIBjBYiTqRizKvr65Tr/PTVe6EO+MaPzjAd/fqsVoCqcwQHeD0O/mQSQAo
YrilSPAh+k3iPsV7ML6khktqzzqgicrtN6+xlxeO9JA9qttw4Wo/e/yeGJ/EAxmI36jUscp9simF
K6v7OnA14kfZXW4UC6Fu7m54NtSJT/GujG3Bxzlf5R4IDtbfQKDfbphn3yl3tQ+OuX4dLBzD885l
gbWHANs/SmGcOxdmtxBETnB8GYZTod2IGyMeenCgm3yV6BA8QVceMahvRNRNFALu79hr9Hd01i28
C2e31MmXTFY6DJWuGtrxHYUeMnGl2SAp1dApXXpiSUho3qtObE0WNrLyOFd6jFrbZYcrVGXaIzvW
G+MBD6nYMRzVjVbNh+TdMvTuXt7OS8OcrLJMBPQBQpiWTKAWDPSh1LFXgtKdtZ+h0JacaqZ8C+LA
X+s7CR45yyJLz2Gul567UHeaYluamzQAx5X2YBtH0Go4UbEwxtl7pAVZKDDsodwwbXqUBmI0vITR
ADTLPdL1lpHfgl1C4Uts2OPnfznDTiyNX3ISG3W9AOeUBksUhacIFBZQGJHNhTAwbwRMK5DYstCZ
Mjm9IquqY11Oa1fUuApD4JlV1iqUK++yZ3w1A1IQ9FACfIW2KPVng8zJWII8YDRIAOA1oUAFgOZg
+SUkvZyw1RcKAzOpQZhCm8EohIistjHx/1QRUmSqJQpptXEV0Q87aXZEbtZyGPss/mHqzJWgvmyS
ZsvlJUXQr2fLT/ITsBeBfhF93eMOORmnpTBQShYwnvdsFTH9Lm6Hv13HOTcxudoQ1jGZDwDuNka8
MgH9lpPE42G+4OczF/NzOxPPUDOs0k+AMEsOavgogNTsjNuKeHGxM0LmJvI3iS5RrX3dXaPRsdZm
gGcE8kjn85cVNvBsVQ0kZQP8WhqsMtasTU4cyVpKFiyZmsTkRjf6nmowFVqG33U9ToURx27fAIW+
kGP6etaOo0LjnGUgYH2RU0cjlt1SHUsmJW7KnupslbWVE5iPZfqmW0v3ivmB/bI2iRsljSsNtwrU
/5UrwyohULK1w8iJ9YXQ8TXan49q4uvIKMhm0mNUPU2BihdOlP+w5WrXhc+ttCTwtjSoidfzkBck
4RiUVPsRlDxi860OxE215PajV58H3fNBTbyeZFE96uTgYd1HtlfQIAZ+uL6tTfGNEnHd9AL48l4b
9onBADm4HCVnjYPxFxXH8XY6xZW3SDfJSgrjOpR6JEgwdu9StbXTyOHVfZL/oEuJwZl7GYb7y+I0
WA66gnpRIwBSeQUZ9o74GthD73K/X2V3BW7AiNBreb/0ZJqpNJybnVwUKGoqupWPZp+AXw49aROA
tEg8aZ/pOtv0YJFu3PIHjm99YSfOnkMILSNlgYK60SS+AEwdcRTax0bMK1upofXr9Wa5cNjN1B0x
vBMrk9ACLHikKhWssHKtgyqaIoNmukDzezJY/yn3ab8umO0gitrtw2Ufmt0oJ7Ynx1+Wmm2EzgEg
A2tt3ycwIhcHiIWty8jYXDY1GwBOTE1WMQVAm+UUpjJJrKV0WJMeAN3UcrmROPDxx8vmltZu/PnJ
2drlQd4kGcwp9kuu3HJoky42DizN3iR26ondl2E/zl4Jza38Nq031NxZw8JGnx0KRFVAB41OyC8J
EpDn1iHYphA6s30ieWX+Hi61Uc+f32P3Axkvd194KwokilOL4Cqi18+Khdq+yPHcGF4GqbrSbeK3
Q/4tU5CHX1JImD3tTgxPQnUEqF/Gx9MuUleVXbh8QCCpQfiAi7mBNBsz9AVmqFlHPLE4CdpoFATe
zRrPVzlH3YiYK2a9dEF7qxSSm2ryAq5g9OsvZ8Qvc196czI5DNvxgGW15OYNhdbPsCRbtWRjEqiy
Ep3ZKVrCXA2rhuts4Mi9vAQ5mfX2k4FM4hQeibrWjG1nTZN7USvrbkAsfzAV3Bkga3F5+87gTBAV
ARIwrZEGGbjI8/1bVIXSkx7Thk4IPqwjfmTBS1AdNPpQqxq0hp+Jvm3YMQ+3VfiyYHycr69r9sv4
ZGODVYlnUQPjWoJ+1b1GrqjxrLMN9E6S5D4sDooOfM3CaTN7no/9ERqqHLgOTUY8FDmUGiMYhTwP
XqjKGn37niDEz3Uw60NFJzeZK6eLuIHZwZ7YnQy2q0KrM8bL0hAdhj7Cqx+8z4HV+x1/MqvUVfqn
LGxcbj3poN74d2b6xPjkWthUiWoO4xW+htKZpF3x7NrU33uGhgJz15jrIvBouQnM28t2Z335xOwk
6kh0oHbYwqxE/IpZtwX66vWgWCnm02VDs7H7xNAk2KDnR5TgmMa7wQy3PV5AlpSttNheOCIWxvMz
vJ+cdqzWWZfro5nODpxCdM+hOqDVF7WyZgmEMf9m/jWmnz8/MRbGGs3jAsYY+aHkfgfCBboN0OBe
SDbIGVZys+oqp8UeuTyX8xfBsclGHiFEEPs9jwk8BVbJpLjx1oB90DZw4456GpPWlppCTI1vSII2
/LbcajLzNUy0NJj3CUjgE/upVz/ztNkufNH83vn1RZOYmJcpGLjLFg8ApHVAyNretImbFeFOh4KX
qa6lCgLJtW/ThcvUz0LXlwh1MhWTixvEnTU9szAVQ/FSUnVdG4Dpd8aN0WsuT00/R4ZaYbd12u9a
qwMFlbzVwxSEjvdg5gDtf/BQGG/Cehm7wuWGwE3CXWvGzAHofF1z5bNKSp9SEEdwBRq/VcYciEi5
ojDvLk/h7Gl8MpDJtRD9kTH4ATGQpEX30pay94IojiZ7tOsXVms+wP5arEmALQPISwXjg6kg+5rc
V0G3lvNbpb7R8KaQTIeYD5fHNr/5fxmcRFZayomhCXhHrgUONv2mksGg0XX+ZTP/zYb8ZWcaRDMN
Ek+oiI9IBsv0C8ulHDr3sivKbRy7adN47eCgfLBeMDx62bkXQmkYdDAj5NUcWRbPN2RuQwKKyLgA
59GhCtACpu0MeDyeLw17i5GL6ZjbZocu9Uq08wZiIbjOPEhhf+yTAfPZDM+sZIA+WB1fhrRACrlC
UmYVy3sNvFpBYUGnvndNfkQvfgmp7qFCUU/1kvBG7rPV5Yn46sTn3zE5TiAnDIqjAt8R1kO+QkZA
OKwLZU/LypsAPDtORsx+weZX54JNSG8hwQRab1SmzudeDAStOiOfcGNfJ9qGFg/xEnPn+NlflncE
h+ro8xuVHc9NtEOlWKDKQW4IpZC+pWtg5/3GAimPEhLPDg5VCHT45amcGxYYrtH4D/pp8AdPXEoC
/kMWGobV9dcG+DrSfgWqocs2vl6XcYKc2Jjsy86wKaFj2y0gcZYEt2HJ/3IUk5mL+iIJunFx0tBt
kVjur4vk2+VBjB85XZzTQUx8rkFmwJYkmDAzyCw2ThL4Bj3U1QJKasnM5AIjRjzOuM3crrhSuw8u
noP01lIX8vDzK2KDYgIabzjcJ1bS3hC0T7AiDRFOTVdxvbDk88P4l4GpakEQ9RaksWEg7+/Lcp2a
T2FwT9olwaivRww8ixhoskZfDnjdJpuSmhEEBcbZClqqcgcacwi8Qx7oHwZrsmeqS/HHoOX1wxAw
1KCqJA4WXhEzBWt8Aij+ZeQKNPNLT/nADGL1A5BSJRjpi3Wwpd916lS6m2795El3M9e43g8f6r3p
iW+Wg0w2+l1BBnfZO2fKqeNnaBaUG8bzYUoirxYggYMYIQqLiUd2nRd9N16aFUTbnfQQcyfz7Qfp
73f3nNsk5/HKklotLGyAK3AcGe0DWZKFmI1NJ2OarG5ZSwxcWfj9oXoo841hP9rMuzxvSybGjXJy
t04jW0iaBROGdS3pW2rFjrYkwjy7F6CmCPUddUz4TDZba0XgaWOwkRYlWoJf8bzsOOiprNXlsczZ
AYkL2pQg7TVuivOxyHHTwcvHOnYLAXlriNv7JLBC4TZWQ966OOR8wevmzmGkaqGaBMVI8D5PZg/p
hFitSwDd7ASU380PaqBpicPrzdbRte758vjmgpZG/slxrxtoLzgfH4o4hVBH6QCt4+vUMvDqWarq
zg6I4AgGtyEcb9oWaoLdVU0NnMAK6bzM8MEL6JSQKFDftfr+8mh+Lvv0QDHQiAeSXrChfF2uKmdJ
UtVj07G9qb+RK9XrIEX8TVzHAN865B2C4Kvh2nAesyvjpj/2Ny8g+tjYG9MBJzRoJS5/z9zsnn7O
ZDMXArKfYY7PGRexC9CA0z9dtjBDiQHmzZMRT/ZzxFOVBDVMqCv9Orjia/lYe+bGvE53zYvktbv8
ynCSNdj9NukBYr/B5vIHzG2QU/sTd61JVaCGA/sjW16SHKzoOuCSx/HQ+vuGQMQJZ8W2ACHnxFMz
pgmZjx3MhIYugA+p7FSAd6Ta9rKd2eilw4BmjyABc7LjO7NI+2owkUUOv1st2A2DxOmN28tG5vYE
iuX/MjJxDCM0paIejWgIKtFxEPdJ+4SXiNMAE3zZ1JwPnpqaOAingZIMGkxZwcGwEz9r0oWVGWd+
uulOLUxcIIBITi61sCC0b2m06aIb3BWV/LECgQf7xsUCHGDuRo+APLa54ZpFpoqPdVeVnOngDEn4
Q6bGjkRUpww/wvxdM79H2YI7zE7fibXp4AI7EcgJoT7fb9AILeULmfzZyYNML4IjiiNorT0PwDHI
CgRtEe719rmmB1W+jnPkW+wXEwjd3i3E+2V3mHXvk6vV+POTwzlr5T61xqsVazW/QOIbIdMHjeLC
ublkZgwbJ2ZKM7VTkcNMom/B0AndUdwUl95Zc2tzejhPdtFQqFSiKTB2mXhu851sP16eq7nYdvr7
J1tniJU8bcceHaXa5O0PAb1wu1+36VLpYy4aoL0JxxbyACM33flk9YrCZDB4gwWn8xQROjrZtPLW
EhUeRAvhem5dTk1N3FkKMxDvFViXXEV6c4g9NXwurMi7PHFLVsafn6y+1Bo1eIthxZJ3qQL99/jZ
QH/Mv2MEbGtgtgJv91R3emiIbdT2OBTyERSuqRG3Dpd6fGZdAN1zfxmZvFBLCmQVuGfQ9FInzqBG
nkEALIkVJ2weLg9n1pI5amSMJVLDngQCkiPbzRTcNE3gJLXghnWbQPbR/nzZzEyVdOQeQ/sO3neG
iYvm+dp0cR+RCPUKtzU1t9DNJ6aZjqYOJfCLlTMgy9Sn+hqly5VRSd8uG5/bsKe2J95n9bXKRYAq
MMkGt9HL42ArC6/wuXgK/ir0ZGnIsZvT2yYNhzCDv4wYHYqQ02Stp1WUeCBVBgyO6+a2LoPYI1b5
nGmiWSiUzjk+XotwGBV3arxNzie3NUlgDhFOC5Ph5kC5K3LrEFj1wgN5zldGNjcNzVggDp+SJzSJ
BNLSDldqI/BJgl7Vlns1JPfsYnV5wWbH88uQJZ+Pp+i5CPPx7q7KlSIcpQzqe/ROCRlJjhQ74rK1
ed88MTe5eyFFz0dtJYwLpD1xJDsJA/VXh0MeXKgOi6AlbYee2d00+bB0T5q7ViAROWpQKEgVmpOl
UzMlUDqgQ90AeVjNvstzEL42xSGMiacpHzXYAC+Pdi7qnz70JgZNu+m0Ohujvi7AJFOH1KV6lG1I
QY6sRfW0WNh9Myid8a0A0n9zZLTFkXu+miwB/rASLbp/VEAZsdPjPgPVpraLDJDLpbiuNTVzSCT7
RfIJTIgn82YJ7zi7xiCdxzcgS4a8yiTOJYEyFNpPMoS42QXosEoNy2Fls2pI73RgG277IwtTTwk/
Ls/3nC+fGp6EchTjC6R4kM3paAby7U0mFU7dLVwX53YmuBB1BWKYaJH5wg6QgyHQMHBlkMz1EKxl
traMN31YWsnRN6ZXbqAKIM8LzRsDvYTnKxk3QtOakedBoUcD3Sq8l90oTjatUm2But9Een9v5C+x
AuURCkHJQtmRbKmhYnasALWjp8OSgV8dQ/HpKS8RMlLqjkhqKFcbPuPUSUsfnIWXF25uZ4IT+y87
07xnl8kVlFoyXFkzdqdGzC+U/PsQyF5LKLhUP/poCa43d4gAZg+5KvRqApU7GZk2pEmrdDkg75HK
PByO6abkeAeyLjiqKr/qBJQCCJcCF0SK/G+jTIEZR7MTsp8ynlXTQNR3acXKnuNFr78xcWzTz0G4
XbUC6fTfn1dLBYMrGnpHoOVklJHSSTQmeLob1nNebRl7qaL3OH9p5Pfg7rKpmfIeBqVpBOKm4CHF
/5/7ChNZ0yPMYUaRUm7aVY+allgp4Y2iQ/BnZaG5PyfPZOlpOpvCPbU7uXF0caxKcluNDY+rj869
lTZVubK+30lPVulHlV8+LUSZuahu6Saab0Y9ThT0zgdqDAmqMaTB1TcZXEs/aCAFU15l9hh2C34y
t/1OLU3iWaILbkWjJdzzHJs4ufwqYlcLFi5UMygmLN3JiCZuQjtT7azRTlYDKatsWidxsp16WyMj
7xXHInD1h8vesjCyn0fISWAJBPtzDiNkROrgpuTPHBIBdrrklbOLhSeXousWAZPx5L4xVCZvNd6N
TAiGCzG/hxV3NdWxbpTv9H5w2bo45nhcOsPL5QHOHUXITv7LLjl3kjqBRAO3BLyyeqOQWqBX1F5d
NkHG3zE9Ik5tTHZcKycqjyXYaFfQaSJPxS7wuq21rbzgnj8owgOxkgvhEo++Ju4eoHn333nWnn7B
ZO8lzJRUKcHsDoQc40Fe5engGgB0DNaxLcrtzwH/x3v3/+gnP/5zaNV//Sf+/M7zvowoIEfnf/yv
m/wz+8cxeX3/rP5z/If/+ouTv7f+5Nev6de/dPZv8Mv/NO691q9nf/CzOqr72+az7O8+qyapf/5+
fOb4N/+nP/zH58/f8tDnn3/89s6brB5/G4149tufP9p+/PEbJKlOFn78/X/+cBzAH789vdbR+2v2
D7w/+y//7PO1qv/4TSG/g88LSER7jMAomGC7ic+/fgKYLDwf71vQCmF7ZBxQrj9+05TfRywCuNlM
9Izi5EVwqXDZ++tHMtJVqMEpoLbHj/4a/dki/Vq0fyCleORRVlf4xeML4pebovAK4D8xdeiTg9Yb
nEpjLDjZ63UuESo6FWw/cuiUzW2k3Qb1awDUFzjzK0DjZSAw7mXDYfbmZpXmd3Z0Q1TqB6je62P2
D1LHKjUcyS4cq3zIiic1f9L7x1A8ysN1WBxBkO+BZhQkIKxbGwG67qFN+A4lINodzOBOV+7/vh8+
8BT/u+iCV9F7ySv+o57+rf+LPjgmwf/jr1X+4oP3n+Vb9HrmfeM/+Kf3EfV3VHEJHuJoUbOBuMPx
8af3Wb+jmxA0oaAARJ+chQD2l/cZvwMKg2uJjB+AWHHUCP/L+8jv6GHQNBt6gQoS9HDmv77rf+B9
IJobg9CZ/5mgR0KbkoYDW0P71eQIiCAGYZu0hNB0ydpdFMaS3yZc30km5a+Qc2yeSSlQAWBG6NR9
9121OYjMSF3eWBBjPEQi0t4CtNhCtimytknYh88hG4aV3gzaoWYsSp0QzDHfFMardZ4EWbjHWZsd
bVInB8Gr6Ieg4FqQkkjf2kMtXeuQ/bmTKlFcK4xBRioSzVFWtPqqMxqoP0EnBydSyHyhN7pHOlPy
43q8yNhEemR1oXl5LdNtrfSgeRNRiZSO3BW3lt5r0FfKh7UqxeyNm1bjmGEktioYZ8FRiY4f0Yth
39UGdLbqkByGUBl8Xg3pSjfC+MArcYU64pESxceV4C5RAnSPE+U+QLuqO5L2O33dNZgGNXi1LbRf
yVzxu6ABaiwaaZvGLJ1I8e00Qj9T40JkaFemZrHWY6gKK0PiqEa4I2pyA7F20fM7SU/KTUh1cWz6
IF2ltqC2I1MhnrOy7Q9ZZlF8fVN/WiLX1iA7STfKgFpAkuYEhTbRvykslO+1Ji22Uq898CETLyAb
V0f6CWktFIpeZPWaAdCxHpQyuw1STq4GbuWPIpN73zQaY2NyqX2gEVLXpZHTxkF3tdgBJmUA7Fs1
T7Xa6RATCZPOp1qBTromfG+K1FdYyp0U8RMZ3FR1JUtlTmbWwXsTtuE6LdT6VlVz28kSKq3zAMJ5
ea7d6FKgeYTXR7Oqv0mtJJywUF3REx2ZYW0Lmjuv0wpP6GFzXTTdE80N2+k72aVx82aq0Z0eq5GP
O++VHJB8Z/VMBpxuQB5DY6BN0Id93Xb7QoLsSaq7SV6+hQTwJNrQ2M/S9rElVliCG7AJD1JRAdpQ
F2iscSqlbDySGdwzY2uLdtbmqTFZvFdCS+wDC7PjUDE4lZEW4AZK1ZWMRgyPstJDxsYXxQcprNRp
7EE46kg9bOIqgtePS6Hp4Bcdl9alITyrRksBCYNgx5vQ77I2vipt0YC9zGKeUVmAkquak1PJekfD
q7bihRYQpwpNy2sVpTn2aLfWDLo2rAwIXnTXR3IvOXqftC7TIQpbSr6s4S4UDo4KxQolGzT0T3PQ
rJCo2JHW/ixLZSt1VoPkXb1XgEZ2OrVXHOB1u6uw7XK/1OmqHdvnW8H2LWliaCHp2HBq2PpCi/dq
Him7NinQNyrJK72EDkitZuo2ylX1uuL5ddVa2m0nJbUTm8V7JZWPZiv4DbK1txmRIzepc7RYt2Bx
qhRt8E1Teu2ghXOoDAijlTJDX3mvQmZW4y7RusjtEiMxHNPoLbxveOlgI5SvQ60Z+zK0tHXcgzKv
1SU3rgN6U9cYUQ4hPpKk8rpNFPHUQCZn1fCiuW8IqI8APnFZKHlZnu3MSkCPQv3B0mhbamF0Bbkv
7SnOBgJ5sJsabS6e1UdQJbOAPFWFeM/6IHJoIatPepcWXlNa0d4upJUaoeOg1qRvdhHJq6yEXoJc
Qt9vAI17HfF11qcbE23zlQctOvMQRVH+pPVq5jJevichu9UzvTlGleaEtnYlqco26usnbhLIE1AG
n6zz+yCMPrLefDUbsK+0SX5tRmjeNRKkRlMebMIkYjs9h5QtbYxyKyVx+1RIaXqFNJkE1T0pc8hQ
mKugS+J3tbXLQ0RRXhZdMvwoGY+9TE3ApZAYdB9HZrVukOKBEpuM9hSkJAI3VzRpV+dKsqpY1zkM
vDNQXssF2CWyYV32luyEgumrLgSwXbOD0OtRAV6nfS/AlU0NX07Vt0FoKNSLgABpm3VrClWqfa+W
w95upfCuRz7te8Q1PfbMsFauWyMtbwBXhSpdfBuQIs/8JLGjFdWGqwQaQIFtZaqTKUb4YUixAbFD
m31DerG/Nsuq/LTjVP/ssGw7CE3cKi3TXFDGdG86k6zXHsh4p4TKIQYymF6C7Dkt6BaS08JvC13Z
lhZN7lMz+qhrxfQ0XqieVCvZE6+H9i6HAOFT1aeDQwxobZeQT6GUZLcSb0fpQWYTgBUH45vU6a2T
2dC2yDvIR2ePQapxT7BBUl2Egeu2iN9FKAPTE9WpW0hm4slhgtp/bxbkNQ+jCi8WiVRPkRWi2QPp
21B2IpWqqy5OzMghWVHcZYMB2dNKJJK1rnpJ21pSJ72obZ4dcP2ILS/OM/NBkyVLd6Isb15MSSIb
e9CzYw05061tx/xAOAANFTD6FLnRlIChFvj8g8oqKlwlKMljnuGQaiOCMBClTfvWyJawnCBrg40S
F/kT8mf6g6bwOnfjPITYHkT+DOBTeCC9Fk3U3KEPtryXVCu7QxmousdVxHKIyAw3MYAHqFIaOIGi
IgMuI2hxW+9uoMgyXLVF1ezCOMnXejDEj1xTnngRwcWalO+hSabuoqHsXjEfIQ5go+Cf/ZCDarAP
ASvCX+q9JKrUR7PvaOswShAhofEXIVaqxzhbcwiwIPGUtXek0YHIhrK5asuRRwP7nqG+UTH5uiiD
Oyk2cRLzwG1qwVaNnTwafRL8iEphrHoVGZeqXyf6h2VlUCU217XWenE0vMlk1QZm7IVhpDEntoP+
Jkp4cLBi5BpaJraa0r5ardSlTopAAd1XKX8br4t7cITax5RWdeF0A8jvrBDY0aDhr0UbSF5Pm3x0
3yu9aNa2iT0q0FxM7LpdSwPVHzWlER6uEeqVnCAcy2jAWI0qmki3Dr4Cdc7bFvTAj2hHw92N1l1x
zwD09S2m2ceQZtVrVDY66NpwzAQJKfxmiA0nhVzhNtQNDhfE7Y/WebmqbWF8Gmb1Bt744TEpGoHJ
Sct1LjfaBxoGQh93rwonaJmCaxuXNKSo9zofknsop5qrKChKr+yMteADYOih8mYy+clW68YrKz27
5nYJyDQrENV50L0kQbSR+2JNsC91KTtQi69RjUKUtLPOGYgmP0VY49LJekJBgZVkny2DSE46oPow
kBzI6CASqsMSRj+KKn41oet7Q1LFZ3mnH1Q1zu70HIgbZPnCI/Br5KUo23afSS1/pEai3gh0m22M
BDWFyugUNxedti6Smr23mR34bUVqZ4hV9VHQhOMqkBXWDzVNUFQnemGsSY7rLIegnq6lLsQbIaDa
3vR0BwgeRA7TtS5MgVPPAN2JEflMCpMj5WW4GziBTCbUPgGeZ/RGttom9aMhzX0QXkCenQaND34b
fZuR6LYZevNZV0P7WgzF4BQ670MnahX+aFpGxdF2UjXIiYQ9FFOgxapKvgZUIZMp/hvxJPZd9PFG
RUe+qQT3dnKILIAQHNoZ2BX1UKwbZoG2GjWYYMuQQv4BtC6gA2m4NyO13qGarO6TnBZOUUb9Jgby
fFuWebMdGpOgDK+kbouLcARIC7cT9MQbyHqlRWU51hD9f+q+bDtSJMv2V+oDLrkAMzB4ZfDZXfMU
LyyFpGA0A2wAjK/v7VHZ1RnR3VW33u5duUIrpFRI7mCYnbPPHurcMNlZBFRCJDB1QXGCighiF9Dr
yhjxkIV3kHTRKqcrJUXCoITBU0pBDS99W6rk5zqvezt8kwgghyBPb8ta9K8A7ynWh61nnmHhl5nr
6jpBFeVVKa6yl/lKFEeOBw1Tk1ZSF51HRXK5CARl+vMccwSzxs5jLB277h3Gyg7Vt8BMB6E7u0GN
GjktCi74dFjNyyxHkY4R0gxTGkobJKw27qMADu3jFyGyNlmbDrmm3ewWuHBu9OxphRwPuCHkxUBg
GBqW7oIxYNneL+AVbp2oYJtSrPCVthTm+zZ0CO489yFnigio0jVU/apv7WM3XweLpOE32P/LTVOi
kFNauvna8fqmcMYaQEIg3/1mwQPtNG3/w3fU+t724B7rMpw3Sz8+TqqXJax04SC1ChQaVKOa8xvP
T/1iJBen2gWrDU88wJlEWskvVBqJAMuhe/TRBmBjQlOHA4SmnOAFzF1Jv+HqmP1YtWFWTV2Y9grZ
HMPAglOhzNtA3CDrIu20aQzDtR0MDNa94QW2POGG4saa2t8tFQZ1ZChjyMoalCrEmQ6wm2OHUYfr
tkOebBbJ3jnOTlSmzhyuG6Mi91jg5Mt5IcleNNW4awLq5FUzCoh8meGvyg7BvhmiNTORinGCeDYb
GLc7fAkHqivRtGzV3Hov4XzlkqBhvXfH+DvH+k18K5J4mpHgq3mZO3rs0tBHn8zLEW1RtbjYejS1
N1VUkhThKA7yVh3nOIXZoB7WitzPkh4i1QSI2fRu0TB8M/EnWcq936jtZOZ4X/MaNa4H2bo73/fo
+JKJzPEhrggD2ZLWe6yPNtV61q94oW/FJAIImPsXZ65jRGc0+j1s6dfcVMdJ1GG6dhhw83UTQxmw
jGCTN8XAwTGsYAuKJwJK6zClxkfDEE9BzhoIXKOBnRZqwNyDBrOFnAEYdXGWHTMwNeu6iyRUYAfq
ot2KsIsiQ18cnN0qhMUcPhNtsDxp249QqjZl0rsOFvHCClSHJFmEGJKr9E6tDTlRI7a18MQRniAp
ke1mWUXwIFcoaZ0C0mKkBL9NRRW9YiNsd0iX+0ZDQcq0d4YIb7r2nGdX2DUf/D7Y4tb3WeEruD0W
7eM8oUPE1lajvIgh727R0Cc+KqR7+EYg/cFbi7kFJYnBFTh2G0zf3AmGRm5fZF4RNlv8wzFf4+Wh
btYPG5U6qxxNkS/dmKyZhuJ2ZAH6nZE9k1rEfcKCogElrDHfm8lz08DTQQdXCpKTYdmUcTMkSBd2
LoxN8b0fT+iKZBGdRzRGkdHnuuXdTQDU5kjGOtyM1oSbUNM8CGSUzGyEhQhBd0SUPReWdUkcoMAc
9SUe44/GRCGKH3hA8k7li+MfST3C3Scc48xG45MJnAfp9EiYH4MRR5B60zqcEeZQYr0GuB1jHHfJ
OCF3e6RlhHeIA2kuLwUIBYcpsOuNt3TfVupOKSMT2+kJDSiaF5AluELlXF98R5b7Bf0yG/Az/Kje
YpBcJZ6F8TLAFT9vYCxTh142BBYFj+tFKEDw2yflvdfQZ2Fj9b81wRjlAq4szUpgrjGZAlTxQuS4
ewQVcUch6+YaFpBjm/TdeucZ8YDZ934csCUhnzLOSBNgE6besPFKesJ5mxRO8dD63x1/nrYwT7Eb
tcj6+1ICJQLMdegm9o2p6ahRro8ewnVmicO4b70HnBXqxnRmOHDWA6YQPnqsmR6Lwl/3DFnMfliU
aUCLzSQ1XGjj3GqZ8Dm2O9NOLvR0CAP3EAg9lELsK+B96aiDaeu5XXAnQ1pvu6Kwm3gebBY26mWO
A3OjWuEmsEJ7jSl2FdE3W+SOY1zTFmdkLvlIzu7A6l5LPyFcPc282SDq/tRz+TlE0Ba6fYBOFe9r
a5d6PQg1vhJkQtxxxR51EfAk6HrUsbB22woaTZcOeEG6Bs7O0FHt0aLLNmG9zQoq4aJHy3DTN6FO
MI63ueH+XSxrhr3U8b6jffsOdwDEiM8cUfIdUYmvYLZ9DYEqAcFQlNE5bwc8T2WFeczkIqtqDIKr
BHpMHRzPyVS6ew+G8bCwduujz8sbmN0lJC4tMrs5wL+6LrMGaVTnoeMFIPHmaSnIxVUlmDPSUDx5
gHjiSaKlDy38MydefdRuK0wiIbl+L0kdIzhBPAz+8q4JjBA5j5HoJuDBU5ZrC0+QBQrsBiiG1HI/
hggBGEQRA6Fw7v1wPJRjjHYzpG3ak3JXgqizdWEolDWwcZB2GXdh30PRHLhvHg6eG8qjs4vCGmnj
WaO9MW3d9jgL8WKk1+yc0K03YSDrkxdxLBuTz9hRLn4Bmd11nYgdWbDKK17EW6ujOxQebh6a2GLr
Nyn32JLhST8slmAb6dFgQotVJigBf1Qoyr4iW33ADydMptZyeKnAKwpb1IqtN7I340h2oEKiOy3j
ejsa4WRVrO+DSSIxHsJUWwQa4RJLEtfdK/Gbcb/6nEMdhwgo6Z1cZ7gLRbiVxAl/RHBRonWxbYf1
Tc4oJ+oJDcbKKUlXABYJeh65dUL6qgO//BbDLCtla5ESvzsNU/XBcCgmhuC6MZRkrx7HhZ9UmYZd
kK7eNN31S3P0tdrQoZOJbANklywEmEGdDtXSZSUT4pEiXnS70OWoShXh4ICqfbXkfWzDAy/0ySu+
sQnriiz1V8f7OgU3NCV0Aliph9yTA2r0IBD6GJiQZTIi7XGtwrtlwu2KZ5kXqkLpxPm20OuaV2zA
Uds2JVpOkfvFpg75Yx3Ge6/F9LHv0PfBjXoYkkVb9PR+bMlTWJEf4F16p8p6NBmrgGycKpQnY3rn
FKlv7ji9OlTDH7khWSDHTzaKaTMosE0Q6zTk/trwrJoHuAjTWXzHOQv5ftCmMyFy14rlbVnZkFV6
EZkcvySsPr1wuQCETljbfRi1vPpNECYaUkokiVZk18iyOddztZ680Q8eVzCzLw6lWC30xTHNe+9P
ZBdPZ8NXsxuH8qPtOZI/Rnc5IYN+yUyzdBvg3yhbVBKz6eTV7nE2OEwWZVPbwvZ7HcIL5+G5MjaP
q3bF1RuqNJ79deMHoftWY9YQLX6Qm6FQO2J5ujhfqs8V1v+43GKUls+e3PrtD7s+G/dt6v2sxtm4
tp3IOGm/bCA20dChgNSiuQ1X1WUGvjtJqPkECKt6UU3n7EsnXLEeTwy7+aPr0DURGNV+VsYPMy6I
e2C+XO8AZ5KswagalkqyA4TviAPK0eI048mqHfHAmuKinXDeTv5YnztWDumglqe5QIUeVMeqLLH3
G8fJIiTRJhgZvPqU78zaqLxfnepI26Y74/IvG8cEu8JQvNC+Eo8yXrBTDaF5Nc5rEE8b3y45yqow
cQnC5GCT12SWevKBcoBpc+QfSm/dt3gStyhJPkKnzou2PLrSh9HL9CmK/kI9LEq0R58x5jB+P4LF
0LlHpy+3XVziiq1gwfsDAI4wdzq/TRqvhwd2tR7CNYjAA+rIZmXuFnIw71gtgcl7b6AvFoVSMkbz
hBXI51RVSiY9RD/nsuij3VKoYYN2qkOhPag7f0IMYI2JwZjQTgC9DWFAG0f0SwXw/wK64sH+DGTP
csMGury1eNjRgDQp1CEW1txhjUUI795ua+p27zV1rnHiBiUaWPaGyIoEx9GGmdAcyrmy5xWTos0w
efnE20TXLHUtEBXA4j7qX6x3c2sY2di4eZAGTvtSlPyb0vWxKRxgX/O90cGYkWLGqSzVk0DVVMMg
LpFynFKOPODDMmFsISIJuL9mH0tHwzREKWFd5WwRMhkcZYiTCiCYPFKLgITZ2CTsASCMDA9CPNLj
CGCW4NSrIaJz2Rq6OBlFT1MZiDlIwtW3BlwhBmMewH/DeVmlRF7KtAI3mbGpTEDnkqJUZwCkP/pB
yBRmIdh4PVR+OXTf6kZPbgi3NcdJLMUxCVlRubMRfD9RrD0y45Cddvi4cxyvBpPMQ91DvWjOYO13
tart47MaJ1MhyyHGcy2CCjtrg7j4ESGaT2zBOT2bOE6hRhH7iTUhh5NFWFUZZ0acC6/HxoQzqMzd
UUfbxqJ19sYWcZCOF982wN6/O+7Yo7qLlJO6PQbZDJktJll795325uRwpMJEot7HCix9P9B+NsXY
5qdlNJuJIm4Mbu5FWiz4FdabHjTO5S/c3BGs8QhpFyyaQMhrG/fF6ZT7CUeqYEiKoqu++rGq0U0C
EYtghJSuuJAfgaLuqeqY+y7rNdyGQs+vPVuW5xbYM7Q2pN/odugOVQhwH5nzwdU/mrz5lHpnQELB
FhxO8WCwEd4Ucf3EV12cljYWd5Xyw++Tq0YwzNEnZEEMoz9rSPWsmx5awLaZ1osYeXvuENmxgXHw
iKCsoD7b2SCBiK3xYXZgjAl0SqGq7XRGVOGfxSJlxlfxXo7yltaYH1QusCQF9/V9pRp2wYIwGy/G
PAE3zO0fUPYNR1Pz4M0Hy3hCSV/OzwvCaw6GUw84U0Fv7GBAYoRzs3uI+5Ueg9ZbH5YG9UjYeQvq
DqEtjlq/vGEd6uGuL8Ot7qIocZiMXma6yM8pUCbjRdRv+iK0+SzddTOtDU08YnAszmvGS+7d0zbq
974/KCTDB/aE/Lr+2Ndr8Sl9QCfAgETphcARJcWq5uJzZgCyKdQI2bCqJ+14LrYbeAB9GkgAE6f2
ii2gUnLsl+dGtc47W3SBzijUO5+75g4J3WUWrQtmcqLutkvbNGmoYnlUhVpwhKG4aNV8fXhG26Yd
X1IF1XePGm/0i9u6mOad63v06JWGpXYJBCoE1n0MuACHVWD0CohBLymbeo35ZNveS3T4+f+heJAl
j4Ders3EEj7F4lisKgCuuZY5Kcso65yywhZD5d858n9Scn4Z9v+D5vM/8YEetPz60uf34XeixS/8
oP+f6BjYXEMK4wyweqCmRUDjlXn7v9MznuDg+fX5twf9rr/U385oGuTfbozubC3Kv+1V9y4+1V/J
G//jj/87mQPRj2BzXDk7yOyE4TChoFP8yeYIwz8gYcLxRGI4KyM//B90Dj/6wwdNGcrlmFxNMa6u
YH/SORz3D/DR4SAF0QtEG+ACQffy7xA6fqVzgBYCnjA8Br0QTh/XlOPfmHW+wbBkqsPybQSCkUyy
AmNRNZdBrUdnHL/mgaPyWB8Ku9htG9G0ocAHImxNdePNuRTk8y+X+s9F+Fd+068Mwz9fT4S3D6k6
9F3RbyTNWWLyaWE78oYub9w4wMmTnx9ar6ozDE6iBFkKL//8d3q/cqpwCZHPE8DlFGx3XHUv+I1T
pYgvHOvUBGCpcww8mXM+y+fSViC8y6rL5bhQODyheRlF9Ryqf2V8h+X3F07NTydQCCgQMw1F+dU9
4bebwCthcEmX6H4NLLolbLUjwdHaouxw9uBcB2jeycX67rr/5+/8v/9ihLZAFAPmdsQ8/PcrmUwi
1tCDYJSgMXW8jDD4sc3g2yWkmB5iNW8UDR8Cb9iN/b/KywX36Jc3jRWMG0xgeAw6UcxCJAX/+rsh
pwwElxW/w4mWEPw5n7/t9zxFb7+Fb9ApuMR5cNG7KAv34b7ehnt5DPfsAsQ1i7I4jXMnvX79+n3D
Tu7ETie3cqfxV8D7e/9WJyhK8I0fU/pxG2Zi577JY5zTjOF/N9/nN3vbHdftcrfcB+dyjx7usl7K
U/y03M23mGLYW38Pf7pUI+AOIXe5zD9u8UM/PjT+uqQmw3VK6+wuyEwa5c4GlUU6428kcXZhLjN3
6277HMyBjdzwH80eQTXZnMYQzwcg2PU7xEUwkayf7sXb2/vlZrlxjvwY5uzkn52du7WHGWnqMOHD
T8MM+efPh/fuHhSB5JpiSC9kf/1JGOWlP3ZH0MSTKGXZ9WXAl3g3HtWuSx84vD6iFOkQSE8I9uGl
2saP6pqTlv7zpcR+5ej+eT8RVwMLBOxnWE+/3s8a5VExBk53t8luHjETPcLXc1veTd/rJSU6qTBv
GnIO24njuivzNalzL/GSbrPu6rzf4ltzlDGbr+3lYBMABOmDTeZdCdathV9JlTd5m1m86g6XXFz/
nK2XzskdQhVhYKYT8RTfCprU+Dybd06GGSVsT2yy2/3z9/nTcO6/CHA/3ycB+9NFox1jDybXHfUv
BMyBcgSITYTfLWiEoDmYI1T2qC3jXmznulJZbxvgN2X0Xbt6PP39A8LbKsOr/c/PlJ3fRDmp7chr
DYfH3iBTw05oZwbQCqYes7TQG9194c2p9Jf+8PMDMlA+KowdU2bwhLrIMEwkXKISPEb0qL35phAN
0jXxBg5xqf78IBBokaxFiUzaf3zt5/eNi/lXoVY/zad/uzLwIwNnEefa1cXztytTrGJpbC2bO5S4
B4c6Jyqq+0ZXp4h/OVo/eEWQsbq9EMcDNW59UHW0WUewuWN0H2Pqr4fG/SzhswKh4SNrxHvfx3cj
qw9eGx8N1y+mX9IC5IREfK/p/KY03/VLheZEbjBjvsR9uK2958hDdgBCZW8RzrAdh2VNirXahtCi
FmY5LSiZG1qDf1TkfXUTtCbXwG+KkuY9A0sNYHVXxHnswsmL6mMT1Ddwz0OZ190TIR7gEnqYyb8p
5Pu5qCIPFw652N412/c3ViVvIgPJCa+u03Wa6oZNie/TZHZ/uJqpY623XnBrNexGynhK/vmKvh6p
f7ltuGO4YTgBmU9RikAY/OuCjoo5sIv2CswExJKO8U+kfMb8UWK+H8Ac5H6gVU7QIvyLLePX0+dn
2YSzDxJulGaA/H9/kiBvidQyB+tNo/yv9oqiVhNS8oBD36BLDZJGQwS/xgNU5I3ytv/8Xf+eggKW
JUEqLTjZV8ci1Ia/STUHaopSmMB9HL3W31la3jc8AknPKDdxC6fbQAk0JTpA0vHQ7+u1Nuc26DeT
x48V2JvnkIp3SldxHWRDUboMH0MzqEfOZPMvhCu/XqdrfMn1lYY+KLegA18J5L/sOCJy675D/fBo
vPoN6RmwdXJdgWaSHYWq30wbJH09iqxbu39lv/nTeu2/Fgd8FhguDQWvGIvSh9/8ddf/y27nzVxG
vjb9HSIwMWSei3zAOHUDp9aBbysZ4NTxS7rn7aouvK4Q5QtmkhWdOZZirJN5NPGJ9djxER99nKj3
Glkx3+nZl1spW1BRrp+GfTXmAZ1tClJavdWufTIl7y7QDN9EI23uAAEXT1RfVj7bEzDTmFXTQ+9V
Mq2GEgQyat0MIFMD5pKY0F8hig5MEX3PyuLihhM0G4BPf66ff6td+r+grV8VFv9rR/X/IHUdzyNF
uvhfnqX/Rl8/goY/9X/tgP7xj/6ksHt/XOnrBFbOLjItsLf8Z9Pju3+Aeu3jy9jsrmEXKBL+k8NO
/rgSyyHlR+g3C2Es+Y+mB+IK6KlCEqNLYjg7cCT/Oy2P91upwq5hknjeoe2FjQicA35PUeiaouFr
iHxR3x3lfdAM68ExqtyPEiG2aLfbrO8yFOWggtjeBYVVdc8sGD7Lvvs2WXLwjX5vXMzmAtD28sEO
KBH7iQC8Ch0wrBgB6o8hELCuKet89V7Wy7xBigDwAWuB7QI/d8b5BpYP64aI4nlmUwbHI5EIxe8c
j9S7KrIOjFf91F45Cm7p3fhmueWurdNpupKBcIRGsvYf5HzoI+8AyKU8SKd6Qirbl98MyAQDD/4i
fAtHYECKOPoUQ1UB+MjBUZmEVfHdi+cdwKmLAFtpYe0r6vUDnXh5BDObZBrGubDzAHc3bk+Fj4mJ
CYd7uFgjf6HpTMbM0u3mtbvg6Pb32C+PjPUnUFyPjLr0XNfBnQGFXqxFhCls2Kc27vvN2DY3jWO7
HOOnIofg45ZD83SgsKs10u6ayQm21CNiGzc8j1qFZBfmYb6sJjCZMeT3w2eN/XmVcSqJAr2XDWkT
Q+m5EPJQlstlHOCeQft7N7b5aIZdPQIIX+W+XpZUDGQfueVpckke1eaE5hYOhyAecqA5vMH8rBke
4c6H7xzZU6w46syCPFsW96nnuB0Imt4WhLQnf/E3gS2cnV591KEUjuENiCGOksDRCV7MjFGHBPzF
1u1gNctaUfn7ahyirFHrXsCGkEtAvTxYYRG7krSswJlVxMCwTOYNxAqMM46Iiw5ElnbvmHIHduZu
DOAq2UWbum2Q5Dz2WYkWMUOYy3EYy+M8FCDONyROHIkwRdyNV8/DpBRCYJ0405hK4GO+Yl91VCiQ
i4oceWMmARkVXPOabYvGfGCDPjUxMug9haCG1mfpwNstHTHW7jHFdn2NSe5a7ZoR4ZAuse+da79B
Z7AFHUBtrBEncIOeHdXe8tDcjF6YtWp6BFE1KWAJ2C5AwXwNoqvWcOD2tvXQoA8AXS6bafR97BAS
E7V0Ewof+K4nQGme6zppDEou5u4KT98vk793SXgi/bIHTxcMFus5SWtAwRgoQVyrEzwXgl3ctQPf
2oT3XgQX43buT049lrmQ465dyJAWrsjt2pZp7QuLkUuccY1RYePzfKDlwyDaTTn0ObPFy4zBOC6F
/o540WRYqw/qO89WiPFASprZiX6sjL1LpY+lj0mkq6AWWIJH/wr3mbB+CGSxX5h3IkAtCYbErR13
/k9U0F6lCfW2Cb0bKYYta5e72AH3I7Lxqe+Wp2ps7soRgXs9eRj98m4AulgLrBZUSv4VdoxD8eg3
0IIVLSTBnd2G7trAIit+IT1AZ4g1qCre1ytYuZLxToLGMhT6rIdhtzY9xQQ+Bizt7rwGvl0ixkRp
6D+Z7vZN9Ol3JaZHqn+YPeegChDr9BUSlRJi5Ehgk7iyToMrXtrNEv6SnEIjJqc9owzJiMszcctj
UfaZ4hwXWGJN+cJ/xCdt2hqWW2UQd+K/YYkWadf6F86ALDXjGCQeNpzRcQ5eaDYFJrw3Y+OJfSiD
TdibxxFoLtgBN5OH4Zlc1LbtMRRHX8WzwnNhxBKTElPD6ily5iys63Rs45caA9HI788Ti7wsmuod
P85tFofPsXiqoiceLWtqAdgPXoVxw0zuplpj818nCEPAfln851bKrY6LTEX2o7cy1RQUwdiOdFOr
uNkpYNy5By6aLqGhWOqL22DuX1BhUlKHR6AfZ46urQchLSV4dMGxXTM/8p8CJm5ZgIcNQz48JaAz
J7bQIWgPaO6NeatZcE+hjBY+1DokvPWpeTFXxLwgGIAVpYxhIYBtjdNLZUmTDuv0qXoybEnJSUL6
5s4s0zd+xd1nFV/vX/QkZ3EXD2Cx2gIDsTDg7zOomwnl8q4f3Q1foWTxA2y5zE4vs8FnipaYOIm+
xvwn/j4HiN40YEvPrrjFVrDA4H5+Ca/Q/7RUz4qK72EZnmIxfljq36KSe8V2vpeFu++meE06cx0X
mmdXmh0ASBdBeXLPeuiGJwDnkGz4m27AKAtnB0bqIbgrI5l6zOOWQzjW353QgVahmrxkZTPEFfps
/eijmzC2nmZIYWJJnkXIWVaFnc6LZrhZZoqTCRwXr4x/zEBqN9bnBru8Z8Abq8u8YeF06sfy2zK7
r1HTHVbKt7LH+A6HG/j4MftYl+nYm+GmJi5NVoGM+wESlyTGzpCwUrwIrxk3YVnf1sQ+c9f5muCX
nMSz3lPr3Wsb1lBEsV0Rs7uZtWcK1RLvxndEn9z7Kwh+EYgz0D9DAAPytVbLEfqCa+wt2/Uz9Oo4
zlXOF5DgWZhXBlYLc+2Bc0v8T9b4t7idT9i45Klthx0k/HAgLiIMlwdzz+YB1jqOu+Jxx5YB1920
N8vXUnoPumj6VDtXntJwwdEB25gBvGALHyWJeQfXCKAY/X5TO/auk+BNzyoaNzAuvAV8feBDdFf3
aD7MaiBHnSAeWSkGXfVcfldL1CVT7NwQ2n4oPzpAyVEmVqzNGRVNi83Gwz2MGUZAqNr1Cr3YOFs0
5AjVGer+vh74q0dGWFjEMOmYBKyI4nbI11DmkTeBEYCyS5sTvHyeul79cGKCwJCxSyoocHi/5I6M
jlNUrXs+cDxbs7uldJoyUnrXhsV453p4CzGQM2uV1hjQ2Xba6wBecgg4r/Q8ZrFel4R5K7YHtZlh
SN1dp3rgt+yDkrQIvl2/1WH03XoIRkQ8QZSgk7yxDMJZMFj6Avcp9Br86B4SornBLWnflU+rI7HL
sWpwRvjxdE/A70x0w7dkiHyse4XlLMgJ6jmaUmcAzHedNi49n7bIF8AEkgfv0B92ma7ncydW2F2F
AWKEibpakcIccQJ5Z1ybpyDiezuKD3DvvFTG9XksQTD3gFylUte7kAh4SeiKZk3QPjq1e/JBMtxi
IzN5MVGQ6BYMRcseJBcQGaC1A1NkIynIfFEHoEYH9AQw3CRWYddovIOdZJFWRfkyXyetqx3JFhRQ
PxsxwQdp1S03VdBhXyyvU+gKFCYK0wDdRCn8iy6C+e/eALYg6ErDRll9wT53nMh0wk5usSXWZxaJ
d4a5FzgUsIeYr+Pf2qLe0k1mXGg9AC45G97WArPRBcoLBU2kJTRHfPyT9u09ogLf5tWefQ7LetW8
M8M0wDOo2jBPnXK/AvMv0IpkNq4hbB0HlAIFqOOuYE3ulexrICbMsS+CpdXamxknLqbJV3obeJYF
fDWn+Qauik02j7B5WK7MBOFeZnnVcRF9jBbNcrA6Hvi8gEKnj9wnh7KHlqAw5HNg1DuyZX5Yh+hJ
IV1NOtGPeaVxGl4n5t2wge5lU4UD1HMB7zGhBfyEdPccJCQKt+keikfRIiu3h+JHuUhCjIEvWthb
GcoKiMDmk5VuARQQO74epqwO7ZVtX9zPdupQJINcEsvmvV3MyfMUaNHXkf6KKDsgfHGqwIlPSaXW
DS/FrnXBW2tHAzhghWqv8D/12D8Vhdg3FvRVTgAPENhDgC6AWVyBwez4KFQ55K0lR+XbV4eBqeUQ
8PDlYh/9AjbUDXmEROEmatd7JcwRa5jjts6PXuT/HGx/V6AQaRfk0dJZDqTpdjaYj7Qi+xLup8mk
ERmOQVwO2HWEuMrcTh3UKeD6fYG2cuYCxfA6ICRkauKbMtAcjJAJDLq+BeKIBWnB+HHNGmROF+i0
bYtd4MS3/hDvtSp/FKQy24CRvMOp0jieSAoFtfPI55c2KpttBxaIcdo8kPHeoSI6uZHmW67h1dRW
4QW83S7H1UuwF23KtjkPY7BD2QXybnVlC2DXccFldzvEiNGITZvQca9UqRjUU7cKrgoZjAz62uys
0ajGsa0ebKVd+NJCV0tAUlzBiS5GBLkRcJ/HOn6fDApXZDSgwI1VxlhwGIzDoZxVzqY2TocyBTq8
oO4AbsVYqkqD/0fcdhNRaJXc2b4iaATsfDe4rSj4JFY1OUZX6EJb9UI0h7yrfo5GcayLiOTFf1B3
ZstxI0uTfiL8hi2RwG2tLG4SF1HqvoGRUjcSe2Jfnn6+ZNWxabFnJDtzN1c0kRSBAjIjIzzcPWpP
7nWQv3qa3eijk97KKTnMbTTxv1rSwFFsWq9qD5kVaGjTEF6atvg8rinjv1SM19LUpA+tyt4Y9b3e
+IO4LoWXbMeGkDh71tGvkxZfKFi7cUA5KhP73lPlZ6XEay9aDzJPBqfKh2jc1gcLrlBtrjiJB4kF
Wr6G95CkyLd6/ggs69Zq9nZYf6Nnm1L4JQBWCq0x/qgV2fPyZzAidy7TL2zX73g6fFJQwTfIElyy
8vYHWKTeWqt6Cqrvi1d8Dby2PLReefDJralgkcgscz7te6soD3m+On8qpv6it9JqHzj4dUEJ8yC2
6eLWjZxXR2lyOIf/VaaBDe6invoVxR6WEzjIF3S+8sLeBYtFARFBJM4cZpWlOx3cLqH1LVMwcMkV
CkRQlYMENq2eV6R/lCE0DluJakJuHDfZIhP5Edb7dcmwqCcF8U6x33/WI2bAUCsdoO8rNeaPgfcp
qrJmC8/aZi4KZJGlO2m9XCNYvA5sfKFR/aGygpDbqeAmspE6O277rUoUqAk2xBt/gMARWG7Kie4/
9Pa3eWrik6v9Q0WRu5beKajQXfhh83Ue0YHHzfrSSKwqPNjnRO94Wu7rzqPVJT2UVGJbR/IYVeVp
rqeHKo/hd/Xp/VrXN2ln39nCu+tJwVRQfUFk8lxq8YT88MWZnKtOqX4jsCHFVQAxzPIMjIAYOuo+
S0h6ZCYuWZA7FfvC/SOue2czdGtLsTt8y7L7smu+tKVgHI3qcgjZy4929a+RePkHnwwsnkwZr8pN
rgcY5kI523gN3K3Q87ZoQc9tr7pGPoo0p4tQi7OPaaim1z1jDqz4u+d+nQiI49o8pOOijmNSfLsp
gwiYubwbR4g1c0FxPcafVDsWJxHG1xXXacvF2+Is8FcnmdZoh9vARsyjqaZt0dyiPtn6EtpWkH5b
S0SSn4V+pfG9pd1R7aQ1HnpNTsJIoO3Qwd2C/nIq+/uuHSQzsOrHeRigNKZluROzelo8ad3YyNN2
vVjyQzOO5PrSvl+k/1zn4RevQ9RZ8gubpW2dqxy/LXpY+Of8ECsWY7Ja76F043YwTMcB03x6aTAK
IsSf41XQds+pqttDtbyKTLzKRspTPv+dFfMpA0koK/tTo4f1XqxyA7H1h8MdffXhwNLD/lY1a301
9PmPOuZThOMy3i8LciMfMp0bqGkHjy7c9Gnm7gtjkKKj2DnIHHX9okDrkIlaQeBvp3qwjg44nzdX
3HvNRomq1P27VVPCIyPR8d0+PrqI2e5GEVrXopPZTdB7ODQ4wACTm+c7P7bWbTeI/wc/lP8ru+Yn
Ds7/b9iy90tYeftavf74yRXF/P6FRyPc/wlwHbFDrEgjDH9ND+TMo7EMHPwfEDn0/sfxIY3QyIrA
ie2fQWQse8CXBS+YH4j/BkP+4MJD4xCDDrpGth3h0S8YoflzWwT6K+IjDronyA3rurwRbyrSaQw5
x6YHT4ADzj5o5im3NkU9kN9+zhIVNf0OtaiGWTHaQiD46smQMybGrGU3+Scfe2Y4s0jQvOy16HPc
To5rOvW6/hSNsFXdK8/WTtSdpjYVWXnnMXw45HhZJRTch8Bdw/TJhhvOZURuLRreTjX43SFuB7d1
7rMJqZbirJMO/0pGNeeIYs631S04FGQHsvnWA3W0rKhtnwChXTcHI8X3odg5FQLmZdNWUeebPMhB
hSX32RquhFa0F3b7Oyu1wLQ9/3f3yceyHIKU44DTwyPGPOlDa7Jc2lQjKUm+OkFSTRHwWzcG9t7G
Pkfixlk1CdaU1jDFzRuY20rrNFVuUc2HnMo3fYHYNJEPA7KFPJK+dOKK1LJ344oBu7ycbDmNVm/g
NFqdApQy7Icward5GHs87KDMO96AH7gNyijkIhPIYZLIGtVJkQwNgGKmpoL7SmwaDfY+sZikFh07
+PcIm6OmjN3xupxjndd76Fe2fPCmMgnBZKGfyh8tgqAaeXVs7q6C28ofhEVrc+lZJWNpfPQhS8qt
EAzBc6/AVWOJ7D2XHYldE/e2c7MiiR4keh4LrwOcASPBKZJUtCJ/tHRhkFCv/VTPEsnLEFPBNjEk
V/eqaVJrHG/Duah4CHkPo2G8xfQk42qN8Gkr0jl3bG6hbSA/WcdiJhGiNqLe4lfSYUj52CpzRfP2
j17S/4EA9nOz07xy6dDqhMYN2uF78sMrb/NeBEUG/Qqx1pzIk4cWap2uSf+pdXeNqoNe7V2ENst0
qgfgk/XJ6vOpz66cMhZB/hu6x8/NcW5HSCN2xocxhJwVRh9uJxWqdyHXx186OwpYGjPaZigHTjAt
FlhxgKo3PY6TKrV6sNxCgyPNSN2T9De9csfQZ37aCmYYF/w0pil7PJ2PTeAVNCgbdAePukZgW96P
LbEmM03UNPAfAArSOEBKxnosANjztcHexGpGh6XFHCR6q4d4HcyXcVqiCc71oEXvfMJ3GcuBT+Vc
jOFbjVY+ye/mOvbyu7DMneDh1y/XEOl++hAQDaAbGn4QsVh+tEdmnAqxSejly+w2ZhZSMK4ej9Ef
phqjeOV1AH3XkVV1Ndnmry/N0IuPF8cAy5DrWFowC72PMZuOiz+o1Uu+BDQnlvh5gOgvmwMgV8M7
jL3CXFymo9kDmMOUGVMSrW6MmrtqFV3l3Wt3ndkRKk3MTiVVUzj0DB22D6yLxFJtv2uVIykza2Rt
MLyDoTLhZBqVGe8RtM0i3Y3r0CCE6D6uY/RHDN181o+6AnqRR18xtA6pFxIQPzp4nABssk5ncdCA
WCKrZuN2TE8dr6FjSv5y5OmBuAP+MnBHZReaXWmlqYlJaFEDXj7+Dz6/2Y5z3lNxSRyLqCObwext
3LIXfhae/8rYYEowXtt9lvK5Zp9iXB5nrUq+GVZVYj7eXJnPnKUR+36uu4aL+zXcDvUdxQdc9pvO
m2O4IzWobfNGEKVPdai6lUi9X2mNuHqHBwSCTUentuIAbJlhDO7YOyGJOcNSwTrlQ6ahp6fHSksG
fj7ofKgC67U+B0hEMw0vb276YtZ/jE5f8Ke9peJ5f7XzsM+c2yJz6zy/ymK3Nij8arEbCLDr2POr
ky7MXYc+6njWWpaM1pM/9iaqlef7bMBaradKd+YcxQA9YQi7u7ht6RwWZPads0kHhGWYUdl0Ve09
x7nXvOFhbPGaLn8qMX6IwSdxjqhzn9TzY1naOAA09OuYqkf9PffuM15C5uWmyLqy4ms/TiHix1xO
jJwCP8CRhRvuhygYblx76YgxVewmPNJf740PzC2iHARp9h5HEEctm+NDOqMCPObXNcQmaPDTldE/
6xrhO3CJeRbcVB5ZMOb4/G6mKnP4UlfNxN1dfsVDYdwgf8nK3nrAONQc1h5GE7zFfpLt9ARCaJfd
bihauj/HSLlml+mWMY9HUWZJhzNJ7rXCf8ocHMIS3NCiTtfiCckOHcNHe8Y95nGaMzEHt41cF9tZ
0VjrRg433vkAdb1O5He1DRorj+d/OJ5t1jd+TWa1O/QKTRYUZiZmC3+0UMCLtARqvMZZAQOvz9pB
eacD+vDw8tXXy2nnzO7C/7cSnQ0R0prInhCb6qXifXA8klYBJqZJzNgiP0tsTJsyhGESv4mw7b7b
wprYuA7KRc5Yz1kHbYE19U0XXAvG6kI2K0sH7tyxFE7lBYfcic2mFtpa3d9ZQ3+kOuOTDMVL2sQ/
xDtE4g9vWqOoJCaJ/EkGqw+3oYzHhSzQrVicLsZf76kh5gFlRhE/R0WTbUJs4RwBcu1NROWVFlHq
/5enG6NEYbLDd8fFEGLIvxK9NdUuXktp+wXYeOLDr5Ac+ALaHHcRDctR6EeCb1gTr3sb1tj3qIik
Xo6zG07K+r7Y1LblXeTMg4c1ylQDH22ruBg5Xcq5Mk5eOO8wueHOCrPAPyFcJLn+zaCdD0d06MDf
jhihAPEFRrP9cRfNYrIG7TbuE/r0JgGjHhFtYPmVk9uSW1cxSnTvhJysnzQuV7bru8+/3sgfshXu
gH3sBIKFbZvNbH7+D7YWei9HYNQyPSV1lUvxdbLnGZGWFTklSz6XXj7CpQ3anndNC8e8XSlLehL7
//Y+3i1SuQHIY/hyf1hleeP6ZdA0+ukcG2kmmoDMzufYP/SxPfNapoIWCBuCXU860qvS5L2/vo0P
6QbFou0xRs1HeSGEj7Lq58eR0aJu0TF3vJDOQs4OiSGyYFnMmMu64d8BrZcuv8n8GROW37hA/+tN
cGEzdAnqnDRP4UPeuC51m9f5qp+UlQZUfwQLyXEyxhGDrHaX4ONVkF7qE3Z44/ISxw46+t88AVLn
n7Me1AyRI9hVsJ6A4Miqf34GUxHWHdxK/VSrYSb8oc03O0tlmKGEVyjICOfHMK9bvnlJYmjSV9N4
q+o4m2yU7YJy9ODkyoTs3LLJDdMh5chTvTAHgq/F+2c6/2GPRFJRoRZLDO1ggpWH0QTUF6ufn1PL
qofsUx+XfY13lsyDyD3hh+fnwY1bjSbRmGI/aN6EFZrEoZVLbbVQqPwkbR+TKDSrWNM2zpZrKqRi
pFloxUwiPGBciY0a7O/3cqyPWhwTgHqmiW9ewn82svreunY1SU4XTU3W3Y5i9ozq3LHNoeG4aQKr
OiKIiujgjt1af6kQUXLGGPdDzvjzCVjbLaQevRFN3vOzHDkXN+vjF9lPNyscRQ8Vq4NFhPPVEqLI
79HT9s58FxfC5Tjqs4TPeBBeT03DTMlypenZL3GMlD8O43iMNpgj6pFmRgijmuZtAa6KK3QWWPqL
If5w0q6pedkH6smcW1iFUNxCfc5ZJuBqYW3StZcK/yOvSvnZ6vYGTphq35xXkDhB56njVp8bK0Kx
UgYGYYsx2I2YF8WvQLIwSZHF7uI3L//BYVuzUCrOXIpJcjbzgGNvSfjTOEKl5Iilckipxh76MI0V
ZB5zecVBbzLAaiJdIBfVc8QX97yiuiowiVY/BwXnaaE54dF9ipgQioHkeymK8T4+SYxcVG7bHtaU
Z4VHZ1mh8qWVXPp5MX6bpZsvyQ1a+LTHTQYz7bjZp0NNPmLT51jzQzci0fy7ieV79u70C8/Iyuoa
oDbECsOGWFONPcWUlTAm7Q7CeMZ0E3neGiugDPGpx5BL99hwqHIMrdtyTVpMpzZJt+DyskutLFR/
l9QDLvxtSMJR9+AXdJJxbo0ik7dllb/K5KoMK9rWjK8eU2LHC13NdWyuLUh8GZKIys5IsuG2eDYM
GARa601QJ3mq70t0WNHyxI5ZaXejmvTjSB2ZOJ6a9NX1mxWRVEwpW56c836yJZ4s9p5GRylG/GW8
ms9JmuYhXF9SD+gW9kJrCoVLdXN539ismPSoOqdTvpDmr1xOZWuwTOTGKs7ikZxT6F8H7n9FzxAi
IeI4TlPbhZ/+IWg1ReNMflWrx/P5AWJAaufxieYHMc0jp5cfYDswbXwrpxG0qeXI3v71Pfzr8Ail
OTZgPmPrjdmFucd/nKVNKutsbK3xwXaHYn5Qdh3kd0tFMfFiVR61zqGKMK78HeDw/tn+USMD0QSG
54q0D9Z3FLgfeOmoosGror59VCmmlMnRKaM0yoA8XD1byBbmSXV3TqO6yN46jmpkvWcv5ou4iXJj
LfElUlYLY3CCCuTV+7IpZGiMa8xUvqsO+3TetTKTs1K61GvcQ61wimZ8TFDUA1o2ma2y6UjTpoVU
luBTMVD+UOrB/0sJXZpx6h5dUfs3NcgHpjnHNGBqAD4AaRhowP94UDlBM03I/YbHCBNKp33NZr8l
z8OReeB94yzNRTe0pulfHKt0cQ12Wfur0+5S9lv43M+GDkmLRJhK1bE7XpSm5uIXaj1PMsPwjFFF
OTXwYECH7PyHfUtlWXvdD87sT/vIagFYcday2V83EvFCme5Vn5C/nIIYvld2KMeu4WEzicicRg72
0Kn/VyMtuvU3zppyJ4nWs2p3XQrEMl3PGg+8Ym9beMGFG2fiFMIBVbmofSC9xDYmZQ+z9gDurqjw
MS89SE5fx900XTQ4dMsF582QV5t5Wcxb1j3eleaz96ljH9i7ZfDfTaA1rwIOOOlS6NihS3P7Q/KS
dXOKu+QQPXh+Oo76GxU93EQ8xhL2mslZiN4qGwVPY3Z9gyL/d1sPJBTiOFAXrG8w9o/pY90Qa5e8
DB8AmIv1hR642es0XCVLwFXFyBVJ4IkJ//V1UXQ5USTfCeIfwT6hpyCdsAN8sH2L6+JBYXDcya1N
fOwwyuoOshAO3/v1dT+MDOGBG5g7Mp84Mk2Oj3l7oVLU+dO6PoyoZVo+Y9+UXrq9pKsEKMXUnLqU
Evdy2uezFp+bgpoNTlmGKWJHietnsj3Vam6cBfIgedA3IIZwmobfpPaOib3/jE+u6zC7yLapNVCm
EKZ/jovRbJdD6nvqYY7DgSoxzJVZCH4bdOGf5AC4Ae3cDJO8L9nYgdlsq2SZs+/UfwO57qUUifUU
rXqrmBKYVfhMaPjwu1ZL86B//Ww/4Mmh61IHMcGPpxsGKKY/rOWusbNwhmn9WSzLTCAJUmVW0ex7
C//S7wdHOjUM9Rbu4JYLLn1pwmrLXbw81G9u5uOZws0gb0ByYFa1LT+C2yZN6Guw9ocKShJ7yR7Q
JeMSS3uRa3UYHs0PHVZl68uvH8IHsRMLDPGQTzUE3YOt9a+yH8eYhOLQJ9LIxupPGMIb+LWqZvw/
aKoLAx/SVx9GTOF8hnTnD5ecC89xc2D0UReTDkzhYhJr4aQrt31B5ErdBLA1Q2c2QKg74ieb3jsM
FuxXRs+VNYmDX0+5SP/+9Yd6n+z900pEGMVBybuFCmSAgw8r0V/UKsZsfLggspGuo+DT4DRLqPaM
bAzgOY+AmWi0Kkzr8uQqrdwOU+HALkwrLummhk/Tt5BBrM1I3VLUrGPgqsdVw52yMOfHdQQuet9R
um48uv8u7fBgtmGzyVIhHjzJ3mcA+dHv0VX0X0YPsRsK5fdkwZ2EAWlTX5nOQQuo8/6FYrj7Q634
BYBNSjxYZ3jmNmZnR3x4fAHlrQrsEX/qXDG28Xpoxt56WmtsR/u3y+tYl9EgUuuwmBfXQaPzKF9w
TIYTHSSFU7QHfDfN6wBhw7B2c8GSi1lxBO4GmkR1SO2kOVNu6dub+2uYObFMR+q8EC+SjUbtX2F8
VNoaPxm46WTD2FU4qWp/E/0+wiYu7ViMEQB2hZmq9fHgD4RKVl/m/cNYeWaHrjXI61uhmDxAs1Kn
5hlKp4j7U5fmxjH418vo35c3m4L5GcKUytTqP68icq00A+bXDxcoEw9ym/Mlx/yQ68MkAOrGRtzj
Look46X/5vruv25AEPUDDKhpfUXOvz6/6nG1Y8bf+BmDVVNV4TcFLeMI+3HIhq2Y4nWOdtzOSm3W
ADnwAt3VZ43smeFSU1RcajPMCA1uOBCQ+WasLQPjV+eewCWdX2ocK5/iTrS23PRokIcMh8P3q15W
VukXpsfRJkNfiqsFxzOcXyK7H7Jg1zuLhAxOjUrUSDdFWqnS+k2E/Fe4DsACPe9dmOVTAXzY0xj0
525H8/bzJURRjvi88kuz2qNcbd7yBcfMU4BhJ6sFZ/gKwX7Z/rYAMNLGf4YX5gSGrAdaRqhEffdj
x43ploVIlmJ+xsTGSnDenUuuMeVDQaiOQtbjrxfiv7BZX5oMQArfdMkiILyfV+JkiSCp4yF5Vj5z
9Lwt3toUbLhdgl6RMtYqGl8n5BXxpu/Q2tOEJtYVM46AYBSIZzUNm99tzn8xHWgO8AhMPkhv4N9H
VjcXOK7WpXpOosREksXLPY77nB4a6e85QZtoEs0P2hp4JuXM0GZg4vdzhmPNz++wh57MyQtGwWPE
H4zqukst8/bOgbJMvHJ9kciAM31cJe/isZlQc5TbrihNu/WcgDbkzuzCLljIRi99rdTrzDIPypIl
UaA6hGCouhFubVQGNOo2WtqxvG2iClUpBFKJa3bHoHm2Nsrygfq1GtKSKm6cmnecAys1dr/jlw63
Fw6WKTbnM3j369f9MRdg09NUpiFvtPKRsD/Ul0OP2V1En+DpUlmWEJLHQ53C/DpQmi5ZthGa7f27
hAg8+KeFLTyohQyOsh2bBjthL/gQ8eypLljto3vAcw5f4o3Mkgpab4zMs6EP01P6NEClaRQwDXOK
5jjZQ8pR9Sd0b+bYCTxqLfcqla1jvTkDSAPIahKC+lz6OpeW5VhT+yCfkT0+Hzu6f2zbrVJr3d61
iZwYwVlKpXzIbr1tOrHVVAxw2ArgmuK+gH6m6LFRNGE9eWmzFAmDJaKNP+qRQIQfYAsRbTCNzrcL
sFUXumqQTlYRvo9HDSbUQWLPOqHvMGfycjhzDFRwX+mQF3W9X0TpyZd8jQWHsfQtHMJhwK+wbTCA
xDbAPq4DtdD9ZPPJk91aKK2xHxB5iolqsURVfOeYE4LyAJuuqd3l8aij5X5pO7qqpE3pyvoBzlyT
/GoZ6dgvJ7tjj8zMAIlTiMN53Ru0R3Qdnn9fFxyk53oLBxJqAVz5orae/QlDIPpu+NcvxSEHwHHl
MQ1FQbCfcGdbScjWfimSfTp2nfUUTj1xqswGc2TFtoV4BbxIZcekiKcGa968YhPv2qaf5nCznjvJ
aQCUyEXEjJE3NnqLMUAYZ8iGCZKUBR//LSm9wta0BHcb2mc88zBavrabiKL3Ya2Z3NQA99WSadVC
DDp/HRRqmjdGmrjhadCw+7HMmuNiMJMrMSGX20v7uX8PEkylGHghLc60S347htrgf2fY9dKTj84N
bYtXSuTpmxgIelyxJmPmYa4NkjUOHFQdec0khnIDsNSOP86dwCSrWJ5KBhOHaACP0W53k1eP9GGy
0Mp+l25TLv68xzjJITr4tNnAcRAafzw82NpVEDhanMYabRXmiTpK6uzZkbGksVsiAb1itnkEoRN+
WFVELU6fC+MHrqaCXv5uZrRyflP3RMGdBt+7naZeg+UOTvJcFFD2EbmWCROmZNl1uN/6AX5sNMrZ
zK5gxMl1yJygAop7EfWdvRtafqaOpZtb9acML7Pu2kIuuuC/n+h0p+p0fI27fMH4V+BrDyvWaR8p
l9J63wB3Ftt2DUlMdR240ynQMFQPtRdHetdgLWJmvc8SLSRDaWbnJoqwebckqQPM1IT1hu/JhOdk
gti1UiEGo0rU0XUixi6Eb1bJW4oLtNSQYtHHaiLBE14Dzt3QImfZ0ntw/3SCKL0uZoEcKWWS0n1b
Rsx0AP94mcsZcWbfvmIj2LxYjpvfF741Iw3rfSPhcxM7xsez8hSd9duG48oNd7PwV0x8M8jbnX0L
Bmf9wFDWO9KgK3dLrNAWaRarFF14xWd1wG4osjfM9qqfA8CXTRf5A0hztN72a+xjYl7I5Ytd+Ouh
b3zctEen6D6NGOl/jj3d3iV5sh7ypRePTAzyjnFkM1wq06YVh+XGDclUZbjpy85Bp2AgKHkHKy+5
0nTkn20txB8I3NSXuOvbh8VqGWQAfn4quhY17tB0/q5Oawfgblr3wZz5HH1rNiOT7YebOkvnT7Xb
Oft1arHQyXyY/Tl2/htoWMsPHU75UwMt6HPp2/01KLu6h+iLAabVZg0KE8bp2EsRPQEbF9eMhhCf
Q3dd/E0GHWGTY9R+Yw+Z/6UQQ/sloi9zhLdhbUc0r1eiHZChzyjxEE+Xlr+BW+df+WNQPeke+QWy
qZYGxjJar4mb1rdRrdMtJHl8YvLA3U269Y6TrN0710uw9FnH9a+8jeu3JEjB8FBf7+oxZ/rWGjtv
Di0ARo+ZWROpWD6trtUzf6nTR4fW2olZQqha4nVhlkQaospqa/8zVJtw3kPUwbWH4RR7jL6XG619
xp+EYSuR0+bx32E+v0SoTvHKDcdjyTAepmwwAqnrMQQv09x+9gnAe2vOw08ikfLKWxHrbr2OD5CU
gXgOqTtJsSc8UHZ1WFevQ4mjzIYMqr5laaLmR7nHPnHxFwefZcuEuXObAES9zilDkhq3xUyV+vEk
CCcPKLIaxtCp6gUsCrvBdcxeVZWnxXZyq/lzI6ZqG+sYNR5iHby8phExTjkV1RsBFT2oyxfckmKe
IAwWlxF0rtV8Wyw5HMSqsxOW/AMxQ635Az22/mHisNmsMIGOAxRQjHa96inAMNNFOlE7eY7l9qgG
lLCznhkVlpTdH47sq3tFf3BvTeWIHdUobZyx8ynZA2+8TDh4b+ah/qpoSJ2gZH4fO+8lwEAR8lpu
fG1ljr+m2xzyQGrr5PTod28jPy4RJ8eFh3noxBSJvlTRgYm+8bhrGpcjWVkYDW3CWBNeKx/Sp+tk
OHNa1rzFAh0qsa+tPyxYlHDC29SvNtxV8SNgKsAVE7z8mxrV2p9RWVvXedaPbC5/vkt8b7oe0g6L
/QqV7I4KuPlj4uy4cRYRfKHP0jyUcWP7u0oxky9YpuDFdbqy3TEIoL2WvZDQTUkC/7JUqTCvQrZJ
Re5Cst0r0aHKm70B8Cvu9E7nKIHxQGbYVfgNi6lw63btQneLJ3wNU81ltjxaUrUG3WNNF2I/uMxb
OYwish+THGrJpgrLmA+EC5UNC+CRtN16cGhi/FV7C+EnSr1b+BBMK+LB29cTXOF96A3lM0C/2Mzz
Gr4yajr5kid2g6kwpFeEujy1JydiElc2O9AK07hlqAFTlP/0yf6vpLWoN7/zupMf9xLkZFLbARfa
AmFYFbM1iwllTBw116mbVjvAeNoLfh4z5k6nP0KNErCYw/ChxfkV6rSfXBU4bm6Lsev34LTJTbmO
+gbZ/T03/j1jXt73ZnXQmie0uercI3Y3HmZsDHvhfwkdXed+H92ncvb3zDhvD16DlmwjplQjdLSY
La1npr9p+08wOP9mzme5lZjVoxl3GFZusXd3aauLbysTeyCvibrDDraPrrQ/ts8BWCUdlzxP763E
wig56+rHqp2RNETWerKJZsdpWeIrn2tnOzn61qMKR8RIdRVhJzRnCBSPeRKqDNNZBg28NF0c0IhY
05CKErGQwRbStTFAW5AHFE4a/3GKkRSKHFmkGyVpMnxi7gmUl0sFqpuRgvgCT1xqITxweu09MoLE
9HhyAgrMmHOJFva5otZRpUOHf9/TvioihuIxjTB9kdjhk8dmkJj5FXHGvkmuTKkk33H4FVxpwHpM
D2W+bJyeHuQLfiNJ8zUWUTlj0fHOhIvWamRwSylD44pWYU/2nb1p8MbZ6ullb7sSWgaOtuO43sET
SdqrNrYsDYqd4KWyYdcF1X1WYrc7IL0WfbYfILor46/BAAfLqkwLLq6W8C8bzkB8DecSUybXz0nx
LAi606GRvq4efNRHGY7xSY3MyQJ2Sx/pRscOo5Y0Lus2jiXuLIIjmFSCV9EAJwK2zgQDdNn3TMYK
gcaaHMFwSvtUHRizzcGFID0RHfDaTPuhOBe7iJQrtRscMp0dbDV+zPwFatRmXfXCxMkuLfu/YMzk
iJ96ZXfix3+aVa4O87tJCJ1cL3bAFgtlrY9xHjPoCY+BfA1eSchkuh8yhPjHBq+q6vOFVlquCGWR
5TMJYn05V8iIjxtmtMWKx4hFktP9TbPfcP7tZTLlwixKA6rlSKyhgpxT49TGXpl+zpkVVOYYoxFI
TRR4uLSaLjyqCA+PIMDghMOvvSeXYglPFFrU9E5RGDTdG9y1xH87tLolOdIJ0FwzHT0ehbXSajwV
77yRPAFkejhjA1XhGTby0kAsyPCCf6/m6TCBB5TNUJDUwwo2FT4dV8NaurCX68k1pDplT6YraOMo
MD+c6wg9V4aZbXge838QxSatQAROVEE6kCf7DMtKVZo1iWrB5Sme7yb3Ql5edYb+O0o6/vi5PO9H
x/zZNinjqjDBJ5ydk5KjGK1T4Y9eCkomeTTMEIugf+FgNtYt04yjQLbZDXVxMwIxT3Qq9PWawCEf
UVhy+Jf7ASIl+/RMuq7gGnZQS9QcvrNUa8YE5FeAhuZWY8A/3tQSOxZ8NjgGtetA2csduNOlL8zj
qZuQ1XZs0DENpwQV/foydL7pzwR2yAPJz2qPHqs5YJXEpTpg8klKq/cvGIhJDayNg7aQrJ4gW1+g
ngKrNFHSq/BEsU6vfFNDee+g508rAM3RqdthgSl6flaN787YGLcIzlzaZ6DtvLEzT3p03VX5f1l1
rsywG4+cyMbvo194MTjIvC+fCouaelPVOnh/I1ilKuaIvb+mSw8w8aeQznvJDB/UAKOKzAvFoRvn
s9ssZ7pDj5SSzhVjc7ySR5AFKN/VjsrC9AyDWTlzdiwnWEjkPgwORhKZ0j7mVnDkLnjGThViVoTR
AUrSN5QSZulhtSKbt+Xc6RxW2UvMKFi16JTZdo3/hZah6S/3NHNs/AQyKoe7ORGMRqXBq8xnGhbU
9rSvcR7kIgGKOmqU2Y+UrTcF/Zf5ZaZ/0L3Vi42Q5aaOUsJ/EZRG89C5UqbcxUTfudvGYjU4VZQu
0cIhMDBiGdcUx35mlp2NhS+YUlYeBgQm459UbelrZWgy0zZrIyd/ZCLkAGdm9lqK565tMv+F+YoZ
g9kC2Ilo/LMqeDjHkj5oTZ8Z539OmD4prfTVEuPKpxh7G8jVGm1ghvOmaxjmaD5l45ve2ljAnXK3
5ZiaJ+oWPYHi0rzNe3joZL3vxTtKLpYkUyQNhQOCDAgcI8DKAPAuTIXLPFt2rfhzkjSWvteM+wL6
Fb0p9FsXVjaK13fk4ExJO6NAXWwLTrugKZTBCDQyvsdyqePyVbu0MoZNsQzzYmNvDyOI+bHv8egC
WWbv/4CDY26nsEDVj0sZmmEtsvKN7+Y7/qujie7E+RG1uG2UDQLKkIHLJH1ZOX+TOPQ0b05XJzwp
/0xuXN/byWeM8nxi55Fkqt6mmn1z2iM0Nue8B6DCN6fYNg3IiSFv88M5Rl+OefwlgFkjtPSMQKiZ
oLBlWALfiqjX+f/VGace/YTH6i7SMGIZAMoht0taHASfz6EMZk3GnrigoAXugutLdwZQTBvV6j9N
S2sCDf4f5heHZgKwjVGdNG+Di2wYI4oqNrfozIvZqXqkCzV8wm/exMuWOW18E5d9s30Bfgy/+LxM
gM3Mb9QYLPDlzKWBsmuOn3WiXCd+Vfid1qdsdMsZyv45EAe2tbAPVuGYBhp+jv+LszNbjhrZwvUT
KULzcFuuKk/YGOg2vblRQHdvzfOspz/fUib7NO4IOHGuCAMuqaQcVv7rHwZBH+c44+aiaJPXpcYL
3tFC7c6zhbykWwf12P7qzxtkzPt1I0kX1kCB/11FPd8UuY+FgleRe33t1hwd0P3sl7ISAA1KzZOU
Jmvf1kYm36Zm9yF3zCqbjJW+8n0Z4Kpf+52PscXSE50juH35dQkxqEAfdEyeIDVl0OuX7UPv2V8b
IRMTLdonstz4Syzbc1YNQnQIUNGzJwojcv2AMOLgGtEMJMmcYzBhAWfWL6qP/tjj3L2Yp/4O/TQG
YpcU0UNZPgB/hl2PxBW5Vv1SR/6Kf7dJiAV/gPIXJvzfADRnfiD0ZoZVMkNBgH43ufA0oxBLkTLz
8zs0ckKm2X0QZZJv3F5mOaI7Ga2+2ThpS+YxnjF/DqXVAGU7vSsCdc+ctwCHEWuTVoFJC5kn41Tw
/L4RQiFEcyQa0vGmm+Pwh19SPn7wjy2H6IVj/z5A/oQDKDdXIfpnuVL0AN2AoGspD3DtaqkAWgKf
KYKK2eN16q662rz4ex9HKAcEl+pWN/dmss3xiDBo1jbtHSA/TaeHBgYQt7YTDAr3YzR3A/vRqipx
LpsNjpTnZekQET1D6uZoek6cFNe8syb20rITiWUUkrBkkysf7mVEXOsxk/UwVhO6TufRiZ+SzFjx
nulo3Tfdl8FCKX9pUDOQ8tSh2OFb6ErHUe8/q4zAGb9B2T+G19FwSXBoYWgXxOsx1ghOzXhWptvL
qptCjKUwW313Ziq0PjjQh0xV4WYXC+NaP8Ciz4WM6S2l7EzN1MsMzeMUVscpW2mie+dWsQUGzPV5
hL2RQ4SjYz1glugXfcpwSQ8yzuRGSxx86JNaFgcEsbJR9WylfGJVclSFHVC78hnZ7K98sG4MGRhT
MZU1J4KzvkyC1kQWCR7pmhxdPhRF1w3Oc0PRh7qzzg35TIstmN9LCBXKce7AlVAC3yHV8tGzGSfw
fMeKM1RzX/tb0sPAH6mO6OqsROMaN0QA+QaIc70vFTqpo4zWTfq6h0gX3s+GQ3z1+XvnCzUX78VS
+ih8cjkUfGiOMljtiHNEooT3aHjgP955DCHzNAD7aPsp2hCztHDNN7ew+69F4QkZRpe7gDA9L5De
VjrdN/02MJD0mOlbcuSB+SEt85dj3EP/vA2jmB7DbUY/sSBo3akpx6jKZNqsdsw8CEtTJpl+rlAE
ZaZECDi4kTUeZfaaC8uJRwRs4E/mee0h8lY3am8DShciHdHHhHgHjrnXzTknBxT+hB4z+uQBW/U4
gAx0i+/1sp+ptrmneJkQo03uSh+TNug+g3Wuy6yn/6FOpEkDvY+dOk9Hnpna5PWcRtCovjtn4vza
qcbcZgXoJ04z8q25uDZmxiPTC7ZRLkJS5ctn8Kq1/K0iwJ1xMBFPxCMLFFcp3BxZdXXLz93QpdBW
VFubajHXYyNbjl6yc7W2T2Y68Zf5vBy1Q543/KT6zziZuO3ttOzOYt23R/Ud5u7ORYzWQfrziI8I
K99l6qDT5Ff1oNWQi6gMeUbqr+wZ1xB2AB4BG4CJWx4EK/02J1s2t6Qf5OWb7greRPSaHKX2wZDV
1Jko76mkarbqDRRvMvzTtkchNommg0tGi6NdBOrcAjmR0KvHunoPzhjKSze9gV2evHK59eBoquqS
W2/kEZQWLhUVq+zF+ifgA3lFmnLAgVA2aGvw0hDOcOiSZQe8ekyKbmjl+3+nEqaj7P3FOstwrddV
qpjU6mX5wC9YKigLrIXraemIvuWxXYEA+rqRXdhJ+3R/TWNofcKkoslHCXWUQNB0ZairfcBXgAYY
5SFK23cEANfB6eTZ4yxHkBIKfVe0ARztZNCa6kgqDF2ed2I3chLTKszZCgRHwWipZcndewTL0DCA
N6AazdMqL2NTwskGBJsLadJiFQbCcNGH3t0r5WSmObnT1Mr8nGDK85lyXJN7OWoYXS3O5GPzyUL+
abzTGC8QmE56bnH+ohpHESGL/3hUbAq0SZwQBPMGR7A4SIg4shveDYfRAxtSI7kyGLYcko7+/bLa
0o9Uxa7euhGXU2W65CDzL12KAIoyTDFxFVOyA9VgwPgHNGIf1FvaBFLkqSpqcMmpf61UpZ/gPcrl
JF2U/1Dk09yCjVLexHg+Kh2aXQ2cf6YEyZ4s3oorhys/r0WPdf3sjNRZubCCW/SMU7Xmmh3k9k2R
VrVw1RmxCyXR5Cif4hhd6Le66DjyByxk8noV3GVm7QGTqT1U84XNtpiJzJqLwdgHiAnpVDwHU2nu
pDSYa2RR9chxpsl7YTmoUpuewsDg8dSTc/aw3a7wqc2eeMp4kp0wWBYpYy27lEaxxucIpTzmRYzN
3Cv/n1qPjXwT/leCqOjViXJZvDUFAuBG1nd1FAjVKq8fNXSrA8IAxeKtB/4gXJpgjVN7fQqBE7FC
8ZUE27Kp5bHnp2/IHueqk/humw1jUS9AUKKlLlH4lzoAGSvEgSdEGpYHRjw5SxPqTaQa7Kwr6G0d
x98fSNl2Vh2TzqQ3hBApHuURDU7hBiWm5lMZEX4G3VCOAxrR1Ed6zmJS6+ufTLie/Bf9Zgul+WWa
ckpUw0FDmOiRt75/hU4Mfbfq0Vt/0JBLiwFzYENhXk381Qx5pHThDqrKMZAV6Qwl4sjDq9VaBV5J
FUudiHNW5hgDDsXHsbBfw2V4qli+mw8c26vtfdnBAA1P7uowyiBfikYKGn3AmNe7oxI0aCL1gAaU
xSDrOKZYFx/DtZ5I6hbv0ewKRbufkXQYycAg1etesDSyH6xhJbte55pS9vR+KxVOe9RouPjJRqXx
FFxL4VwQK0vGG6l46qjk+IuUDSSviZJBL1ZBHYtAr49LOZzWqnJrvFBY82kF3kMQF5RIfkJY5oSk
qy/I2lqqzMMNobA7kfJZXkiUJHz8uABj0nc7oGXggOmvhigi6SzLF0rIWTX7WzjAIYHZYHTCvyut
wGFewozjB18O/zw+JokM0gMcD4lrQGK+Gxbfikks3PzlAA4VLKBJtcUxiYIc6J9DaedKmdGbhOyC
9cBzlilY1bR3zuNitPzRdSxlbNTDIkUyqhvhAYGX7nxdb+9lKOjChBg6WUR3VUlpYjiV4/GZJtQh
UEhV1tRVIGuqgfQ9oCM25nCbbhy6NgAJuw/KdLd4I/l437n9Dm1hbkXVB9ZxxJ8mq7KTS9pZ7lh8
Al2WwhxulgwB0g3klVobjRHAUFTwOO+lYFZ4W6vRmZYGzqm34XgsuS40U763OjM3rnsgZAUyyuaU
wbBhcddMKz0pAvLXmFRgusw+F3EnDwaOqtR+g9vJ0bav0y1gZuJECV6uAQi1AWihTrQOyXSpyBLM
CKVTi5SGnE0FHvtwNHmFqar6wjXArvsjQgg5DNR7JudQnDAFU1gmnJfNm2aph21+JYbVWTlRhrVl
rQ+7hfyDmsmvyml/alG9rIQIRUk0RIKV7nFLnN/am9RQ+ELVdv5xLGDX+Lep7c9eiKSKxDYseAKo
V9Tu/T5NN4QVb93f6G+aeT0biB6LZ47aVnn2cce2ps8DCgo3PCOYIwseLs4ulngx4NDtPgetfxY0
ynoa8qDuHucOUhQZPCUn8ZctnSei5Le6KV9rhtF/PYO27mvpT0R4kt5MrgRg3uYDx0OdemhIU/jD
bPG5ew4sJyZJdub+YFE5uHU3t4UdGpt3GXbbvQXzS6eXtWdsXSs73szbtjGX/ZEI2PlcNLkNM6ix
A+qChOUXuokbEZ47kv8wYQG4wv9yhnR56L2ZbIbTxvnOeleTq4BBKeQu/zrS1ptOEQaKzWOYlbvZ
X90hGkk+nUIEfNnVLRcDFWjWGNOTAXsYN82wtDEcJq/ZLQiL92pi0h2EembtBHRrjcane7j3ywYL
KcwH3OloYffueoMNL76x5CrvKFZPKeuDfzaZBs65w7LQexdT4dsU2mkxB9GD1WcZ/skOWenrfp7p
WS3vy8av+q8NLnn9x2hOcY+0LFJ0rpu72TVSytK8y3L83xl7/fy+RfbY3ncgnu5TVA4NkWANpop/
hizKhHyYvp+DcRruuH2pdvhOxQVl7ezOp2FCHAgyTDbSN7/EBcOAqPg55U3gUapx7BZfZkq43ZHW
hsfGjU8dk3MnKmMKnOaLt1NeAaJNK3W4Ftco4DCwksR4BzPG9l8gyfBkTr0bbY0Dj72gQoASzJkh
2yrPvUtovdTbiag0UNRGLcsGJBamaqs2Cl0oqxLfPpairMEb6HMI0s7hQJVITRILkpYfol9bSbAU
fxNDSDDg1YEQ/0QnkBJKfUiu+pesflKbq0+xrMPxBO0V7Qjdy0CBuITMMOZBvJ3XQ1anNxwFeaoW
Kf7f3bE2O7DNbqBQy8SfGqDs7CaocgNBib3v3u/x3PVm+H4lj8UIL8VoUW5mGQHemPBZMP3+HlCT
4cQ4HoXo/85sUhytVsfqNoRN0/w2tmFMttBY+PFfCxZH0/1qzmb1YSxHt/mvam+qb7tp3GkQ74/F
iDgBZ9uSgTB7pYmxbBRIZgQ7GabGoItTeEUvmqzO2Ulj2agL1ffKjqok4UvacDgwV8nqd96Ut6H4
xELNjE0byShO+lOCvTuGNSOqmcnjODHgr2EtpE0NU128x9E33v+YKDzw6/IhUs44mRbgBRdnLHDE
+mqXdm4Zt81QZkkzfwwGPj7o7qD6WNH8mIJe+bNxw4afNpHpnAlJR3V907VznZzWyvTay9R3xNBC
msKcv6MKb57bNeogP21LklMCeGFxzSiLrt64pOVtNG7Qk/BiC6IrVi/2p8I0OvN5oFF4RjlGXuZQ
lv8pxsx7HcOW2sMOpz/ZfMb2HOzmdokjLya5dEu5KH6u4yMgIszYfm6Xv+cMDO6Oc13zMQXFfK5y
DApDTOwv0xIxEUfwZfevFvuN+jygrO5v07lc/yQzk38MsbbNbpZhar91SWv37zY4QOcAMOVT74X9
42Lm7jsEKw7ZbAvqqqvtVd2z7635tw3l9XtWt5K3nLvpFb9E5/e07Y27IGad99xmm+/s0sJoN+eQ
bX5B88WqVrbN+JkyJHkYePkEkMfN5ARYEkIPtEG//wKDxtiWSHtYH31EDggtCB5e0Q72N1oQhfdk
c8yr4TIvWICSwwoU3fcZCLnlz/5tElDpnTLaWv695+1ZgR4Wb1rIYPbwba8rGEiJ7TvmiTQmevEc
XZabzc7ck52b3RMUa7rFdUCI8znngETfrmvugyojytpylnd5nJDaYzbBl2mxsj+zFGtbmI/O+2W1
GGWRH1+j1jbhL5Xug70MRXgzgtuvJ9uM+wfLspv/sLexM8wEq/zHsNz6mibMO456v0+Vn/4Rcx7C
TmXJX2ozqq6jjQe355nr1XFW84td2elrnHn+jRcV2XUx9vhjmsPdCRbcv0HC7fXGqCXGxHVYUjMj
nc8w7Kru1qmC7K+1MaxPQzik66WYzf5PuK+YocFsBAB0U2NuT22RsLLELXG1Xb/EJzRaG51qo2if
w3Hth4s52fhiksSK7/JoZvNt4AfL1zziLHauE+zrbTcmvK1YXbKgPePJY49/3JMJ3mC6eZ+suiuv
Ux7jfIR/+z2hh7hNTiNRSvdwN6fkwrrUfAqnLcGBHrnGpaWC+7Ak2fKX3Y6kVadzSEfeIVyqP/NF
nE+OyPZfzBX5Ep3oPDRvCEGKn7hseRqSeMewc6z+LA1n837LwxnLGn6D0AaKlv9m7Jlf8Zqr4zvT
mP3p92iDzOQ9hcsaBOmF4/ce+b95IW9oLfC/miHR35YujvMFTg80UI3mxphSewLFaGLLwVUWKBhF
+Vit7wnUKMYne4GGfw89p7XuwdEK69u2jdFKDGG0hN5rMsPomE6BxWxjbbGBjKns8H+p3pumXRVs
/ExIc63OxWb40U7qS4rUNn+fFXsBk2iURteePUBXZn8v+20hgT2egqcVd1M60Q3KO+LlE1q79YxJ
yq29ZftLM/ZLcDILb3jJcgJiyhtMwlKc/zAAhWmfmzTY7za0as0NXtE1T9phg79l3SWIj2FQOi/5
VHr7L2XPP/KExXTJ9WD/oTWBZgLh5EfNh91uxLEEzfqyGWa0EiZF8llXvmJVVBWYZf4vxfZFKVf+
Ga2K+8mPF7PhIdsMTtJeUZz6VEs/XsxddztsELi9pA29H9yR8SFhWUi9tmWl9FJ3Xpu7yh5t5HCF
Z0LYSJLWyj2azpP80ZZxw3/UjT7H7Fco/4eD1mw5m/y/4wcvxlqRpHUL7nmP5sL1/S++PTn8XY7m
h3MR5iDStZlGF77bo4s0FCr5uDDf7fNEw4L/iVBt5zZC0A3jk8WwFswpn6b5lVUo39fLnMNYhN1o
uL0TnzJ1owYILV8sWG355Tgxg/KZ0PSYAUmkq8fHt/tuytfjWLGa8N6cIeKayoarxmaoj69en0RR
+XutHsTCLr5un5m7YeDe2NY4mc57fNTmbHuoIKWRUsLo9tzu0V8HLMQ+JJiP8AVql5aFe/H7IuWZ
ZUMlB+00YuuuSRPE/3q920zieoCUUNP61Z23Di1Bex7NGpxTXHpTZQYPDnDUPqd23E3Fu6RbOl7Y
jsw2M+9TRHl7/EKQfGbl12Z2y3i/ofMkPippuWDR8YG0RMf/Epeh3Erm1B5uSgVHfdQW+h0wqQb5
yNalovmoIaXILHwsSupiGdL2Ama9O84z5PoQi+OIcygWpA5xH5SGRp/I/e14ZuCKaUVQ/uJ7OQTz
yo1VvjImGgvHosHEcsQ546gsAG2IGpBv3ngNVmtqCBnoFnkxdm1Fk3GJR4rz6txgVdWnl7ZxOx6i
a7UDI3SYSqcy7oqYpk591nZCnOksM37ICE4O1jts9fBXOieTEQzJkznb+Ned+jiB9HpbbNk8EXdu
duua/kbDtKJ/YvuFx9VbTFN4Gm0w0Ui8x9OLkXmftbTk4OmHnDnM0+xsERGNWTta7wZlCon/HgLG
p3XMcXc3yKNKLontDn72Poetxz0S+9Lyq7+Yz4cg7P8q1Dxk8giImNWOi9bAxyznx/nM1TGNXMvm
ZUaX5/Z0yG3HcOjAw7uvT13drAg5ndEH6r5Rnn1gCYLhhsrGc0sny6twDmlssR+0/Ra+/quBiWGY
/LHEDB1QBcc3IrTZyr+koIHj33ZwwquYYAksYZszemOjDk5sEhRG92s7mDzd2fN8OlY4Osr1tE0q
7Bhah6sXAxrCBBCP1V0Zu3p8BP8vRRPgk/xOa9/qLqkLf7c6tfaMYV6yGAWeWkCyFJwQsFsHKU0Y
b3KOqoxZzFXKcRCXGe3z1uV1iSfbCaZbxFjO6W/HwQUvs6UdH0vLciqic9QvbnbZGfCsR0YsGc/d
HJAkgLDG5Q8qyTGsOEUES/1ZdzgSp52r9ro6XjWj0jEY9fgtKsFlasP2hxpxGAZpf0bkLuLBCHwU
9+/3tsDTFKpy0eJjWOdRBwQK7+WwV2qGlHj6R+rUtUlvNn8TKadWdA57EhvZeGNUk4AhrJ3E+rz3
fdRVjM42mkesfLSaU3sH5t7g7t0LnSjPIvmKziLyF7vbBItEcuz08dmb8ZeAM4G1DL+uLRBj+5CS
djVEIetZ+zxpVZfdIl6kXUYbmfA1jjN4uFIXdX7+n8GSc+fFHjyOXPd1gZwQhi0WFVwuYshtpHSB
18XTLwIyf1TQ4thgOjhCcx3M7QLLdkTw9g+rll50mkUSkd6MpgtAsT1U/YoVqJsC2rVCUzF+PhF/
1KxyeRuAh+EK6BJ5IHhvpuFM17epiLB71t1tTYPS0lXVe0+ySjA6VEEyqTQg+P8i9T/iWv+5KDAh
MYHzLMn1NgH432zyGKME0gbMeW3utMEAGhmkVIoZq4Fp3EzV4OTLZW4b8o4u5BMBQqYZrV7JjTs4
DHq0YsgUB/lLSjlR+aeU32O6RvRMmHcKEEDDJ5qxicZN9nVqwqSaPxZFLVuaNuLK2ID96pKwcFNT
//ypY0fytpwBXGYXdALMzTCPeauXdWkZI38dk/d1QqpMe6EcCWsCUqh72e0GDCGYF0AQstPABvUR
FaolPGrStiLnaGAHq+7tsCu8HMLBNE3vRir4+hr7Xs7vMl1WDK6dOSXq+2gzapRe9WSmEh6Dd9Zs
KcU4DVzMQfHKjCq5quYyWHEu+C/HQFofN4OBkHe7ACnJkwqnXj7En1p8Ak7FkFq0F+wRpKRyq0KQ
fTYPANdatQ5zrAewk8Nw2GJSQQ6SDme35NJyNBZTWBuacAllB1QoN1ni37M82t5wqrEq2N7ZUFTA
mkPD6NnAy7k87G/XxNmgZnOQyKYTHVlUzlfN9lJNYXNJ8Vv44EBLKj6h64QcpZS4awXiT+dCzCtl
aBdOv18nmLJNdYmUbXkxHrS/bTKGhaKL19A+KumwhqOQHUpDIKx6P2se5oX9rjnT8wBjaowiTJf1
ZJKMsRMru1dCqxhyYj37G8WTd832YFGVMGqhR6gmv2Yc9h09meJusMizC77zQUlrkxavarPnDYl5
dzVJAdH2kKvus77hoLOEhDL2oVh0D1soyzjHM+lYEewZB+6pqsuyl/ZQs8Xujcfp2CBWKOc0P733
zBof79sQSKG0r3aXunTTlsKVRgoqhYT72tTDm2rAjeBDkRVrMt3Aydgy42pngCWYHTWBkGRHOM7M
wDwB40iIjljapL+34SCk9ymu5RR2LWA1F9DkGtNwc36bHb+jHtwiOgDf5pa5zBEnMxODnpjuFukq
JnTmmpbdFsQ1N2Y17I32nX6YtoEvDtlbk9Xu45UlPWSB73dDSkD967Y5DfQ1Hf7RzW5QCCTN+zjo
sf2LFD3RCXxpsOiG1biKzQ9hC3CpPm5ZtYLqKiqCbj+xSTLE9A+684PjgLz10V2hM2lauvayKiwD
0vqdZYf7uMK3tVoo+1AQQ/NTi59JQQ3t2T1u4bFvi7thY3Dadh69xKKzd6N50XoymlkdzMGJVE3L
aM+ak5uoF0YjVgaZ6quQBxPldOSmEoxgIyzuGGsTLNn7ZcuHKkSVIA2ejXN6clQjukooVeddYYlz
abIgXfHaybzuZkBkG39CDGkt5kNn1+D/FzpTywLagA6GoeMtfVuPqKhWnJGfm6aWxiF6/GIEcfWn
qf5WHsvIwrRkPWDvb1fEYRk5lRM2uHlCJitSOKqW9TZIE1z+T5lZpcVDaxtu157Lxkzm6HnkEMqY
HDmvswzlod/Bd1qUR4exQSFgenuMRZwRVNdYQbbmuCPgS2+0XdY8mwfVSTnLalYAG5fUBBYLCk5f
ddTJSr0tk3T3NO+t6CdhmhoFMQv0x/mO3IR+evtoDHzlpO3M6X5vh/AFl0aPzCCtRlAs6+WoM6u4
ld+EIDNZFJj0YGzzQpgpBCK8u+MZbmBl9FmNqpPg4rz9hJJ15xcK6gwa0cU0JcH0QCNfiBti0MJ9
xzRamJFF3Av9Q/tD6Va3U5fWBjLor9FXF3168eTaBaTQ0+hvXUK64TCgAf5grensE6Kqp9liLLHQ
DbOl31G1ncjzzazyBVAqxRUAFswxl+cQUmb1ROiejGDHH4S1mimpANbaJobYvc3Rzfxuyxzs+OsR
YAi1XZit7RwJNarJTXaia5DhOJBEJ0Wi6rwJjiWCR+H1FOgxWAoSvi1LiOo/9BlyheLRpw6HKxNH
MFGDDx3xndwRqfTyb7ocdxXVxgD9nqubZrbzMiRFNwjRrylKhb4fTYdRhJE1NtzW+ajf16Q45Bbq
Us7FwACGLNgppnASqZBjZT8Sy4eQenzSRrJ0LjtZJpW77NymMkCXmlaf87GJUFeSXdRhbP13IlTQ
b3Em/mGw5yBZr4d7SKqY37A8ZY0ZFAuT5fl4yCz9tJnDHPB8eUf23d7nd+3KOZcMvsBHRXHjDbCA
lltf6RVaxYhPJI3jWwkegIAg2ptQdGaH+Et/Qc0SdBTVC6Re2t2KzKOXGEW40pQPvV0S/iVX9uzI
5enrFbuaFiHImIddIRIfKUCIHJZZBN/RlN6/j/l0/TIrAvisuqk0zOTAUqqGhJbPTGqD1FQDhM9S
v2iiUtajvMc9CXcEpoRGDLqCdFqWJrKmOZ4l3njwbHzYZEzzvJImsRak0V+Slm6hVsD9sG/pD7av
5ursLqJmRl0QbLi3dxOtn/BqG6F07j2lAtLVfG4nQvMHeYU+bC+HMWSlWGRaWVJi2MC2H/ilkJy1
SEYxsLM1HmLvfmDVNNcHGwdQPC3199aDSD+M7yQWOMDychQNWTeo9dfXizC59HZLtCGFmJ+fkwUr
JcoYosYSsiNtTGbv7Rn2Y3xdVPFXT97Oxr15dl41j+vYGkH5zusRYdFc9bp4+RtDHBbLcxnDh3E5
WRGX9cXlL6llFYbWzbHjDJeip9sTnOqR3HPjlFD581tgzQKlhaEl+AXjIuTX4klejZ2EAEODE9Jg
O+1VDxfhNIfBwkUY1T1ghdvE9Rg9ofbNBb+CS8cn9l4pf0RuhsEtNjRuvH51ZpoAXxZsp/limjwH
tsstYhbG7Y7OxAEb3jCVpn3yc7tof0d4ITid04eC0w37KiNXwUYUEAM/aKAoUTBg27cyKaeMDpMB
eSUW6tjPzxNvTxOwPbBDwfKHQxOnueO08Y9DZFr2PQKKxnleMraZhgkRrDkdqKM36qpxN9jLTigm
TfTcyR/VuPv5XfzrLInpYiQ2ceBfvJW33iyBmRq+awz2U3jol/TUKVJGA7TR41ybr7NUIJpEWCmN
RKoqo5/fzBujGNvCMg/nH/guFlkdeML8eK7O42bsBi+en1JvFbnWOlNlscIcJFGt2IATgOb/9ucX
/te78OiiWw5VPrC4Bcb144XtMSTJJHKnJ09tuAGiaZy6taHa5Ha4C+paYM6mCF1Zour2n9/G2+8P
sCCre2DxEDhIv/UOpN81Dwny+SdCKhRqmQr7HghbuG0c+0Wmoc/yP7+y9WPyEUZotPFpd7gYo9EV
CN6ebRFUJVg/x8a7VGlCyiDm3HMJ867tEZEe+ilNTlqVWmcKO1mPNUfGhe0Z/2a10Bp+ZQn1doja
VsCz8AAqIgsLo7dwhw/BBEO12HynT9iazTYeWkE1RJXU4Tt7T6llPKWC+cVzkpHwT7TDxrgN60gb
1Q/qH+7px5HS+8jrPZcuLn0jl5BB/Uzgs83mxy0ZO3dCmDsG5teyIEixuliEZlpfuwmD/OQm6shL
AIZOggi1izeXMEl+5Zf5FpzyI0gQNpE3PgxkegRv7tCMTYr2bnffLVUY7ulnx+vHtrjH9cPFq4f1
nAUtIPer+sPmCYHJrASVUuSMyQqv4HkNcANYLjXgSkAKYHfETSwlYiyyxMS76wu1GhJ8rdEh3SM2
xuvPn/Lb6YjrhuuFtm/jjuK5/7L8ZNWc8aaPgidNttSH5BYvEpZhJYEID8UeeUywLK298njUP78J
78f8Ho/LO7zsMGA5wmP1Xyap7GyzINLbU46Yja1m7oYm7J+iOSrj12RdDbx0RmODXvVhZ33nvRYq
xytT3kYFnmLu8xh4W1vcIpQ2YXTEY1J8TQ2L4A7n5A/WjHljOFFxZrfuRluZo0IixlYLOZogZMCz
dKMgqspmpIvRrgJdI4LGDMRfXSO+TbLOcMjYj+G7f4t8LwIJ7UGG5PcU2saQaPjIaSGUCG5giHSp
YKvG86eB2NTZNOlJ28WGgTEdhhRVesHzkTAan5Iw8jKclJw56OcLOLkzhGQyFnkKNDwXG4T5W3Pu
jDbhG6TTVN0WSjCVhIMwc0o7TVPzEniUZu3ZhJ0/jg89IdOLe+FQn5qvP3971r/GEKkYrBumB4cM
jd3bvSQIWaVhy2dPGulu1denkuF89wBMiN6HyKOljOhEKr60p1zHNaTYqfQl+OICm5l7ISb1O01a
flKUIf21K1prze/mivfPAp0z9ONfNVLf9lF9mqgYt0nfxcJ29K0FrkO6GiC22b/jbNN6xGxD3XDq
q+IG67ghPVPhIyHBh8EiCja1bKcznBXzV7PjzToY4Bvpk/7hR74VAAC/8XSbIW/3Aa22d8Fu0OoG
24wrJzkb66HC/P+qDgIT3rHn0E0OJNXrsJn7R8FEzwRaUu5V73RDURdznSrViJvLqBs7H1sb+xfQ
79sllSUA6X0UWnjZBc6/SrVi7sRGcWnfZWkesNBUnMP8L9+vXwbYNr8E0SCdt9jChe5XqRr/ur4D
jARDTkB210V38OOmU5dEMG+hlT5qB/2FBUGOVz+Ee1SWJ+qFTkmVfz6b/nUDvGaouj7Ot5T/LM8/
3oAPkuiTfDc84Gt7rB7ucd7Sm18CR1XWZY9DfHbrwbgNPv/8+vIF/7nrhvAjqUvEpZMj5r82hGJd
XBKLku0xZ3HZifqe8PJKBz/mvM9N98Zw9W0ypX4xyO23VRGVIOtohC8olSFj7s33Ljxndvaq6R8J
oEi76Tlw22Z7jao+3+91M70urMb5PFq9dLXp1sjJR9Pus9jOBQrt8okzzBBgm7vfkKgA+nPt7UrW
Zt2tp78hKzy9yYoxhC5IJECzw9YCswuKbvM7XVVhRPz8sb4xjWNvZjA5gcPqElgE+LyZxMyVzfKw
9blzGPloZTntcfcjdMdfhRu8reEwhGYKuWw7YASyq/44gGL4TivuEfnjGM1YjZwgdWdFcCKnri86
LCmK2UPPpcJIvA1s/ttEqsuMtQMUucn/xXDy3g4n3ioDKpS7oon29tCzlBC0YZ7lj4qOmh2iNlVD
Kuzp54/535djjaRlBPkuMCkE3oyiPMNvJZp37yERX89v37XI5UypPCpC+y8u+Ca9kWcMugXHhzUj
9EzCY99cchjiVVw0ugctZlJeA2uCPBWDjkUaPBLsNpeP6QYl0oJR72O+9GxPED7LK6ldsdk/4qhR
gN9piEwnfHiJKXIapR5dD/GyEh9hewB5lyhDokZevH0aS/S6fCrdE1KdA+pHer7SN2mVRJd6Qoab
dp1IYxoGpIIcBFclJdNSM2+aRTEQZJW07MeU/q53DidF+K0XgZ1ynILBA5sYX68PmTqaIbTCL2iY
K8kVqWYET6+BlUkB+b0u6udsN+GgdvSVbsj1gH+UqW7PXBui7tuDWo5hJFqIVqcnrIWL6ONHk9Qe
WNjcTvKVmKlcWT2HIfcFpIadKfCN9s+A6yyCK005VmeXUg6b3zaM24Zr2BtuMp6W3ug3/3aoSOKI
7vNuJwFNIQKmueDmgjB2QfR59RIy317Uw9LHIr3w5ziHc2bUaI1GqBuM1PZX3a0GTDvk/gfQoABJ
EB0BJw/vabP2zC2/jYmr2ch/T8QqV585QzuShxl0swhudAMOXwgJncwOZFM9AfVLunh3azdzP5So
Qmd8ToDVXOonsLP2v9SxYX7C9SNfvyqiNGyCMhtPCY+bQJEKF9AcQC47hmttifzKUKpUmAh9fW2Z
VpH/UNntEj3i1DhMv+WEFpJNA6jt7dFZFUCRWDfXV5wZh4omHHl1iYM/ieuCTuGfWH2FYkV8+AjK
73eX2WxF9aXNbJSPCqoyI8FEH0Pm+eRb2I06l6YsiOI48VfAZmORm96tVqLXgBdEesNcWb0/dgWl
I/0enfdJ4S/ldtbIr6YKIKEWtFNjn/GEHfE3XAAQ2ZNsTvfuuTdx7EG7v0/F/ruSHDkdMqS/K0R9
5Dem+Z56r0qKTUN3mv4ENrHcVzqx8/SevNaqta8YXhnba+DuqEbfY24k8mQP4TWtt8Jb9gEb43y3
hvI8qOajhqWJuxO9NK64ItfXNhMBICmDlVO5b3FGbPOGFkJAs2u/6g40q6EQ+fcKT9/5QxAWo0HD
Q8G6WhTZq1VAl4rR5rvZZ9jpVv5BDevJX5myxTFxZzysOuxw59AemgvqdxmGqkMeG4Dsd61hY6pw
MysOkQIFClKKGJhKOZjbdu6ZeDATtLifWywJAKa1F5M2x/JzTAP7CzpcbwI3LBFSwDPt4/k5KJxk
gVKmfZzrNWVb199UDbFw89FJamWRkuBpAyk11YswCo3P+FTOziVSS5duOGntlZo442EwYx6Iun5M
35XIOWa66JKVZFhB9eCL4pakJI/KV0ULqVxcw1l7yFdNzNd1pI5B+AizkQmEqqMbP7WVDfu2cby5
AjdWyLpqi/jhKqMRaTnCyFtttLOv5CvQEufJRMlZtW60WNNV8Lo2z4pAzVkOhZDYfdPJs1ro1sOo
YoHHdBathHKtMVNLkP3OSr30ycsaf0dzpxbKrI5DFtFqbTzGXdGkZgG/NjLIgjxFhosCu1O2D4v6
vMPkpHe2Lfyd0Gre7ilGRY9smQwvC763PsyqV/N9bB+r3sBTYJHXyj+1UtpHPWSFvRCf2GRlF9Ce
cqpn/F33eGhltXo1wQF3f50nX/633iV0g1d5kejlQcGZ2iFAy9u0QLGHO8O4rHHqK8sE27gs21+j
zsAxG3odR+3ppjZ68X2xlHBfiWAwxnM5DxC9Jwe9VJ24v2cuHWKZ/w02tIrpedmgxmNBjnCf/+8o
eEH3gmpVBCodtX5BppLO2thR79nHHPUXBBW9zbnBSE2zhLv0YTRCUzSHx/Sg7Jk2JT5CpUfX4cmh
zKBDovWzo1pXWlRTbFqTtD2NC+xHz2xorY/SYONEQBfpj1bpl1E0blImqJ8sZe+xqqur2g0SixxR
NAGqoFRiHBUsqLIZTzWDjywqYbEEKpWDs21lPeVGuJnvOiRX9Hf+D3PntRw3sq3pVzmhe/TAmxOn
90VZekokRbV0g6C6KXgggYR/+vmyUL2HLGmT0xFzMbFNB5usQiLtyrV+I+DlfGtwVYm/RFQ0kfwm
maE95yl8sMX6K19IqsdKmADwxoF4TJ4vYgCLmk6ZolaKYbfZM2OtxXYloCykYf+CAQ8pwTAKysza
aS5owwqKwIEPLO2DsJAtBlUqIztt5/4aC44wKjcuqcZObjtdxx122y6C9cu0DayDMd4xEjge9zj4
sgOcJ7XZgTnEuHwug3VUQwKIqdMVljbvcigBTISFR3nckI+B43GiL4wjI5tUbHEsCiJwBLf5eBc9
Khsd4RuBhsseGmeLItsxxu2WoOoILDJNS2FcUDVRBGK8htSus+hjOaXpEGhhKq/2WaD+HRNmlm48
3rcUPVtUMxezjmaBw4Ym98ZqlRpI0uHXeGC8HQEPRw1v+/iNxId8I8poKgtbLAzrIyBpkU6CM6io
XjpHAa2SFEZZy8t5tDDQtIMKWbzsTkvw1Czh4VG76FhujJbi7qLOuJQbj9NzoZYukgnuEpAu6SS5
RLYgnF3s3PsYAi64TmAw9CSbPNmp8xRZGxZ6ovnKpnaZzUfVgnRZc6mCUiuJsN4CRdpIAEveud+W
dZVAiwpd+3uxDHZ1UDBqU2z6sNaLAbZ9slxdVXmtPopk/xBGfelUeBEoB7rc9xQGiSuAqnIvMBIt
PXCVnaUOSi6oyEGvobBhovRmE02vj4XfSToIwe6SEN8XOJeLPiCVdBVUpwtSyyC8YPxriUJF9VEf
EssA6rQo67mLitfSScc1BkB/brqN7ydz7p4f0yJaNLSZsY5gvsXuqk77Q1qbUzKDiNezGUFD0qke
UhpekHRW7igAG89BvGHlTVGOnt+x0X/z/EdNzUWDI5mZc+zko/UQJ3RV22uFcYrHG7ngVlCtR/Zn
yyVkrMTGhuAs069vX+9OsyGBb3o4MlAfc3wMVk/TgbPjjlUSlflFkQtg4EeB1qMqzbTUzI5aM//o
wRagR8gj1OiocVAmO0365ZnV1n41xxdpHtf+94mbggedQGAJijVirY1FuS1RWWCbf/vBhwTTiwQQ
iXgutL5NhY76CiYSJ1YlmuZbDd8en5XDJHz7nPRn60YXAaangMWpq3eev4eI3BiAN+Yulnm5tpPJ
wl7V5UxtzKvsoLbX6oUPfRHRgm4QH99u5CkSFvgrilQG1we0T/SfPXgnIBaeJ3prf0SoLRi48ehf
3qQqMav7o8i1HYQqEXspqnW+59+PbS+E2Ff5CIJuZSJ5oN03VaJV0RqkFqjmVcE0sIqtvRjH13GR
59CjklwrwcM6DbLGq5hI1Yq3BYLVlAeW1eIccveH1/xff47/HT1XR16P/Nf/8POflUDvJYrbkx//
9VAV/Pd/1Gf+/TevP/Gv6+TPppIojr75V/vn6uapeJanf/Tqm3n6sXWbp/bp1Q/bUhnbf+qem+nu
GR5Ge2gF76H+8v/2l//1fPiWh0k8//7hT7yYW/VtUVKVH46/Ov/r9w8B9aF/05/U1x9/p9r/+4d9
8/xc5k/lX6cfeX6S7e8fNMP4DYKXbWLmi0iRTkL3w3+hAq5+5Zm/oWpFloaLo6fyZKz3smra+PcP
vvUbOW9kVuFVOGTZdX4lK4xIfv/gBL+BHcDLJXBtFobnfPj71V8N4f8Z0pdUrdP0HCl81pT6HvhQ
ULVOEoEVggMYt6QDCuFd3cFP8kdFv2u7BOE5U0YW2sRTAbke2oUc/PB8QHSxfoS/XYibF912bNrL
ppz4/YFux5UIcB7N0Km6oWTwOlXoOU6K34FnXNdm5JrpFgBITKmoTQbtc1ugb0BFp5JRsiGUAV+4
j4AGpl8SlsCDMp/C5LYtMnjaPrmKPYa3lv9JamUyv1MT+KnLIORR/yAdDazbYSN+3cx+1L1wdKz8
WjP1PFopEtF4PULaHL5UNn6hm8JIonQ/NGbUrFBmUwadXK2rd1KZv2oG2VtGDtoLHXbSW9ZUV9Po
5/l1QTK+/N5YfR/v2CrSbMWlo/J2AElGt9k0ZSSCy1Tv8/YiAgvrf39n2E5rVGTlXQ4mB4Cr7dCW
k/4I0zZFlGIILgqqoLFx4VZt1rL5dkWgXwogX+ZDmxBVrUg6g1hGOyAT56nphijElfp09c+bAz3O
IdigjGvppwnQMcBlbEgt70LddMtPXWQhiF/1yOKTnh8xALF3hNZZNHKb9AARwUsBBgPyEaed7FMl
U2s6e7tJqgNeHGHIa3JiWi6FnABTPhba6wmTW1MyjJBXzjtX5hUI3ahuon3aRg4y9TJKPcEFe5Em
CTqnSH84LRCmbPV2K8zTqjabD3WsgHI2RAqQAicTpiXeB7NpzOfhFBDGfvMa9K6bK0eXQH5gQWoJ
Zh2mjmhGgtxUOlfhOrYDEdurCeR0G66yjqvaD90eHX1dTvjwTOsBn/XKXPdaFEfT1hxBq15GLRa1
T/E4+hLFfGpb04oKdZ09IS6vCsJBgDTzU9jb/H/biaj1N2+/6Ym9maprULawLQTTYG8DJTh5U81J
KdQkQ7g7Gk15BM/cJ7mFZbSykEap5es5qnvURzxuARDwu7ol2buzkyYoNbjxTcsLv92sk2lAIQmE
D5AvKoZscZwJr6eBcKxk6iqz3xVt2mY7jUuuuNCMOUJ/PY7cG/IVVrGyo1jz97XfldF7K+OkGkED
8JvV9QPkB9ft0yAOtC8uJ5w/O0Orjfaau3Nuroppcv6yzUHPr2Mrle3HJkHBYYWQSvsYR5nQV7LM
U+e8LYxuuIpkkYg9Zbp8Sje5Ps5fZ5mP8zvVqZMw18KQEmKRzaFJyZUlo7a+F/Vez0cLBRfQFty1
5vo7Q2aYaUBqkPK6LNr8viTWGt9ZpD9NGp8SjekbnDseM+enUmubW6PSNux2XTXr/k2vzwnOG2mm
Obd2LId5RwdU0X3vd3Z95jUg5K/rxrHlConz0DbfmSwnPqpspqDhqLHbuLa5DjVI1Ucv+oAC4pAN
Vi53QMSDWx/DVGPbwUcuzucCi4w9hZH+kyvmpjkr0GpauziIfipS7n3r2Pfmr0ORhe5zgDzXtSmh
8mxtNzfw28JC1F7BTLRGzIM8zGWsKGm1f3Y2qcbDFqXIFgDican9vW68MdX2EFSy2eGx5fefsmFM
vRAm62iReR5b83Ge3Hm87QVGGD+Gvqla1J585/ntBffT3YFmsPqZ8UAKfXaak2bYrY0SCOt8l6Bt
djFmlvGpG+D3rSGPo7oDlXvwjG2Oe524ovqQRpeOTeJvE4zhOO6LWgvtH2RIJDiZd1p2uhRpGSJ9
wBpM3UGp3DrZCxTiMDUDV+xik0z9BXmGwVtHOfXiDYKPothoTjtZ+7yOy26NywJGXa0DuHeXp3bu
PWD9FI4RJZpJ3OeUI5zbESBddsvMLuQ7lMdDW14cX2ow2bCAXhFueuTcTtra4QU3ea3f7YT0is+t
15E/nvIGK77YkCK7KAyjg6gAXKRbzeHgrC13MqIzU3S18cWbLCRvC1wmoJsAL9uREoh33mB04zYK
jWJt2/Vcoo2DMyqI+tl7yiY3GS/GQvR3GETVwbZO/A6JJgSiLpKkRB5n1SOAmV4H4B1ks2rGqL73
LER0Vq6weYJXVnzKSK25fQeOo+bLSU8ARwQkSX2D/54CdyPil0b4KBCNxjwln3RsZ9JV3ja189Fi
8GqKiE5ypYRoP789X375YFChLnUG0HHqQvJyM2j9ClBeb8H/h/Q2bAJH1nsncKN4pxdl3V0Akgbu
n0ujbW/ffvJJlKkG3wcU6oOFcBxSAGoiv9iGPKQJQuwUul2BA/J4j6eU9yUYm+J5Jo0TfMV8LTI3
7SgyY1NwFM94RjR59s5y+cXrE66QeXdhvupcpF43orLyyNYwG9zliV7LXd2NRrfWHCNFQsMxouGT
AMSyIbUbRe+cRL96ssO9TZ1EOn1/EkkY9SgG3xctVE+jc5E7CYvwh2RNrxM54KFKhhYB/q2g3PTe
eXSCQFE9zwUP7hkJFx3u6ckBAJGsK8cpQJnQ6Qp9E7lyVPcfI7hoBCC7QNdSYzMD8K52EWZ/+V72
mluuOSxDeYk0CZ3z9lT4VV+g3xxwMUMCwDgdBUyIBHmYQbIPVKVzRWFLPOd+EVzVJiXG574Z3YvZ
H+PundE/jZt8dUMNAIUfMJk/wVpnUeoCNoDcOUi9+ZtpLP2HRpjyYRC1Vq+zoRbYBqLHOWPs5Wrp
9u3XPr2WMhAKBkRcwAIwiSdV+14sgWQ2ksaE+7XDWC9Hiy4q637bZ17ibex0ztaGnukUfVNToIVc
+452W41AyBHznIcLi33otm/RXF6FWd1ItBNl7+7ebuLPI6O6h+owwBaff5y0sGv8DrZTTAuTZBo3
Web60x9U7rTzAK6p/AOfJSshZdo37wzNr/qGqzoIIo/9gQzGycq0i9jrgmludsIa6ocO95Zpg/Of
Fa5xA3fzTWmX45csaC1JmS13L7vALa9cIzI/6QUUoWg1GZT5rhy8Wp7Mrg/9dw6vX0R1WLZbqmXE
u9xPTw4vuFkzFbKw3rUolP5JmixtwKQAbtlO4LDcNVji9GvCwN9Zk5Ge55gY9Gt46HP9Tlf9vJHi
vEsW0HDJALGFnzTEbPFCFKJodlHgxhpzucAMB0dOUzsv0btLNtOAEhWeB6kcxEVkhvEWCZvIunt7
qhjqqHh9hhFRgiblHqpmy+m2Eoh0cupAQ+vBreZiU2edNW/TPg/xowqK3t94UBW/V/VQeCsNh+Cv
oGm0cDfleXmdodKf7pnz5eehQNfwvS1P9cFJ21AX0bE+IuXr/aSuEFdFRwl+rndEI661RY4qv9L0
CQsoXY8uCS3Q8WrT8rNW+ZPYOMBPzVWUOiXeQEPx3CT1lLyz552CifE8YO8xqAMTiduk40524VHv
KwwH6S5Ed61mNcgKPkggcWoAshm5mNr69r7L3eS7P+TjNSKr2Gm5rs71vSQh6xPCtXRfz+Zcr6sR
KNMKTty0bSlsAzMqCn3XdWYQvtfun04PDkps7tVIuxCxTrNDJnXelPMg39mDi4AJ0rNDkXxejMPY
Syfvrh2xUvyrtaIye2qG1I8/lhY8w6+4PLWI41AepKz7zuT7uVXE4UDiIN2wKK3T1BlVQaFZbpHs
pF5VGDCPMu+4Z2tm7Se3JuJB7kXXSU3jdJ+ICx/zavb6u3nokEnYekWF+8JutG1UzN5u2KFw8mrm
kVDlpIWYxWijTXeyj5UUjnvP1sMtmgwNvDqLGx2ZTyvqswETI69H6rIyIRFj/QsEI3sqdXMge7BA
uDrh8K9SXZDRSDM9u+Fzo3MmkONvrwQeMfbFZHO1wFgL17jxzA5kqv/lun7No2rpKw3kt1/opxPB
NyxyDMAt4bqj+HVyIqDFn5C81QNE8fl6vL47vbrUWrwSt3j6NQkCxSHKeevOw8bx8u1nU/h4vY7B
qAKYZb812GYIGE5rNqHZjBabSbqfBIY3we2YyZnOCgZN6b2m3LEqbT0i9tOP37Astr3+HDOmGd/P
aU7LW7ce3PbrcMgZYVxBzgm9sIF5YnSxKhl3SV6N/lrTx0hPz3Sk68Zurzt6p4kzM2PvfhzLsUp/
WJ7Q8ocINXHna1pzHocrsqTuPf6PburTAL2e/LVRcBUL73GAhPm4XpSQrYknVHgP5ArwKOc0CINt
kVYNBsVuBnkyX2d2k2IyDvdVcX2GotJrsUMIps6Dvd6lGR+fJqiS/ob9Uj0aOGDCT35ZhxL1Xy9Q
k8ngXkUtPwlwUH5KIRmTnwLGpnJiY2pHJAstZNqobUepJpgsZPBLd7yDoeMOI5BJvZ++oZcytV+M
CgZweWG7JJfYxPuSn7cjHi4hPsC9ho/bGiaHicAKO7ltrweM4niNAmkCdbmMtUxiA5+F9Nym60Ge
5GuRudK9aUBrqn/H9c5wzvyiCOR8ntnt7EU7j84e81sNm6LB+qQF6Czp+yMhVrg2PlX1SrMd4ajx
SbjZXQ7Atcrmo270RM83x9YmNRPJ2M3z6JGDS8fOceKVy70bAdC5c0HChBOpFm8Nq8nQKB2jLsbq
DJvK4JWZRjniwKgUkmN0kqCXGthLk6vpLgJrE3UXOAZZTDwwRwFdP1pIlQTbo2oFAvVzx40f8bec
0jsgiUdSBpIVnrki/RFEi6DKce1XA/LI6ww0IV0SlrVawMefqmnu6SAPXdwDdqUOqkczMnPnzpdo
8D4C72naG0Qsox8upQH5GQvSQTwlPXJmV9Dviw66aVN3oQ4sCgO7Dop+EDOWXaaph44x4BgLsYPS
e7Jrp8ZzFXkxXmusJzVaTZexkxt5qTufXZPE604kUz9sOhSzu0dUX1OanC8tj23yt08evNsJGGaa
EXJ8EiZ8+2Dfarohw1XazZQIN8bo+ayKttLVPm23EYmjle9HtXsTBFhbW+fmgDe9RhQewXW90O0y
aPNrswpCa4WWZiPRBqZkWV1OLWIqyQoq/yA/gvnGnXmbJHrr6zhv9vN4hcxDi5o4mT9EJrAmcrR+
HzWg0ysGjmQv7OKSk+VhmMAxPBqNgSBW0lbsQCuJju44rjxzrqxvcwVGol2nrCWC3hFoWTavU9EP
RXfBZYl33Hl1gp/RRuf21d/pOdrdnNZODdpBAJigr4HAMQ9M3VZ/ZtdMHjI1tlMZ4qNvJDNTEFNP
l39p2MgBWtvERchXu8m9AOfPGUVueikpXc8+Q9O0ZbJ5Tqb00wFnqH9k/VjSnVILsvTHssqstlcf
srk8s27NOUj75H62BkMLwFeWyuQed0La6cTJxFphi1GDnthho7a1Cijmj7SBK/yHoYVNfRbMtt1/
w33Kwcg0RgcgOEvRMgnvyp4qM6p1B6hULkDKP+vwAB3mURSpdTE6gr0zopCAMGyStW6PKn3Rq9Nu
iHyARB2uTNYnFNSb5FGYnZ7tjZqksb+CCglOCCu6akrv2QH74A5fLpQgySbjOJeuYsLd6iqsuQPV
6+M4zTiSshEenVmKsefAX14Y/VcPn2onMYbgGlvDmvpfbovuTw/YZvelyaLEwwvDGigMIvZbIrLo
15WYy60xiE5sbRxdtb8QZau1awPKdVbuKBv6zadWBnl65qLTHyNJqXUVEsHdrF1mbRf18cbPU6s4
AwojgpuGtCu1LAw88IZtck0b0BMXSRg92lGjUMloUpCoPS4JC/Thv2sa9F9pasizmdH4GUUUlMFX
c9w0VbYxp0ato6HtcAqvgxrqHkq9kar5oAGijkq/943pskU4I3uycHFnGo5lVzvnUSadqd9h+1wE
d3BOJR+l9IKuxBlZelXXQO41o0MLp62cfB1iNFt0bCxz65JK9urqyur6JLliwpb1eTM2hrEyjJzM
DTLsle9foNnks6CRr6bqi1kr5vKIqcnW5JizOIs0bVMGtgSWdjzYCC6QjtzHwpKRJE3ZGPHHvMYM
4/s8S3VeH2Ml2wjVdn08y7M8VbjBEndOtbimSUkVsfZVheh4/KZxpQKF4yFhhg50o3Vj2CpcWgIv
9GLUedVjhMjHvNZVm3jRUWIPUXEy1FmcYsnKiioHqc5PRE8Thitvw1R1le2ppX889SrLTMJuTX03
TMy/a3WuBvmy2nju2AQaRoKD6a11en0eV85SJMrL4fDNGH7T7QEa3Hxl5EwGw1j6vkZfprlOENMW
A0BRpBJyxmnduClLFlX2WEZ3kx7OefM51cJac9doOlT1LjaqDAv1xpYDq7JG05vd1l7iUurjSiQG
YG1Q4s3JGvStizTk5+qybeuGDWLESI4PQHxQ8YDeOhS91nooVUxxFHnJvELNG+IaRedO0OzSEDs1
s0Mpb3kC/n2ljQ/GRNJB3xZJrg5QJyqyTIeAOoqImyG6/YxLUTuwOD7jOaaJ/LFpOrVZBSFyIOk3
NEVVr9ezB+YEVXG4IxUMGGeeBkT/usL0G/bGvlXT3KoMJSYlgdIzLyoLXpRxc4Q26Xgq8hZE1Dkd
iT6Ua58JHaKW8dGsc7hZT3NZW41xC0MjoyuqpHfwHEYyHD/RFpXtVif2Q8Da6A89Vcaeen6cYyL+
LdFcpYd7DAuMJEva7wIhru7zpFkWixG3uFYlqnOupGu7aNU2DJElUY0WtooJLYWQaPEQsUGZ3iRp
zLGfdBWyiWctMHGG4xh7JGZT8fdYbKiXxGGeiPh+aGq3v2v8GsGMiz5Aahjrglx9YdiguFJdOl1X
sYhAE2gjoRWWatJ0qaizYeCtMa1MC+8Lc40WmCpeJmgx07TjV3gFwS5CWgKZ5OTGgYTLX06xLFgi
Wh1XfI1RJYgkbCorrZv+ulrmM7KbaugitMLVubQAQqC8uDTLKiziAAyJD48DDcFXZqQ+KJeA5SvT
H41EU93cEOEDplUzRL1mmoNGnzdD2mXmJVhnmUB105NML7aapXkRvGkgi49erzXlH0GMN9+zF/C8
dWeUut3uA0+K8g8MeNG8JluSoT+OE0nRiP7MAGHFGxe5A6mhsYk8NymlnuxLGut1gw1ukcxgXOL6
YFOXSExtP+JyNE9fUDC10GbvMPhqMLhvMjiFm75mZKzrGCvzSa6ywKkQPJ+rSeu7LRPaj/PPYzQh
s/u5mJuidteYe+EygGtMOHoB9BVcNbf1SJEJZ24AI2h8ZjkT6iPf65C6iNvcLP/CK7Fv0c+JzTlE
bL2VmWdctb1fpeLOB5Sj57sAYr/T3tp4ofndXvTIYbPZJZHzyTBIWLVnWSDV8/VIYfi3tVapn+zc
EPZZCEO70LaFaXbFrZB9ovtnIzwgOV/43tSWFvV4TNKM7SzxAwrXNRbDtbGjNhhOnJFlWqVnI1LX
tC2uS5AJySoYZ4PqT2HFQNL/ZuoPTG+146XApO/CJWo+btkiMTER3hDbaDk78VGkoUf0AWd4P53S
JymFA7C8CCVCaNuW61Bxjx2J0IHTZzlg0dgBkPsFQRewpquhyz23XXUBRvbTdQuC3AV1D6i7WKOi
5gh97WNj3Ppf/Nlg3rhJ2EiTwrqRIG/vdCpchdmprm3Wcsilyo86X5vpNPEK1vInpR7ZUGxkAc05
31CKVZcyLiCSLWO5mzpNqb7Lljqoh6Z0WL0pOqbz+DEMR2UBhTAZRzoThWByPlxP0iA9nAs5n7mE
S6TOemsiLWLhd6BuuqYdqdPbZVvrkk0AZ6IadyR+wzS5OW4XgDBKToQOa3k2CgK/EOzjuqKKGTdX
6EKjW37HPTHsjZWbYbOMOoGB6h3yQF6vtvZJom87IbMGKQ9Klw/V6gf7lcfOHg+OGbbfwsl183aD
UdkhJg0L1S1HvATaolyzrMhXGx4UIY8zA7ombxiITkGEzVIosEhaoB7Z77LOTpvszHVFPPn7AFTZ
iCmaXtafrNaqTca6o9vYNZg16IBnJucqInJUqo/HOJjSkT1ycqDZ0C/LNQY3rMio4Ri6stw00u/j
NRWilp0NUXlm2XqOg5lPWRUgrjNz2ZYT4lYuSEvgjBwZKZtGsxQgp8R5l/2sWLa8Ns4D4pnj4Xqk
j2SIWObJCnEMMipYqh04fWKJfJIWKGqFg4SuQgUTdVI21XYJ16OwUNfBimqNulBM8Euo11sq1WCM
CvS597uk44DwpaECLR3xgaba5okWxJcDur2T+W3SgnGY9w4dPA4bZogf3Ot23VbRpoTCHD3DNGjD
e6Q+6+xsTmINce4+1XoLp3jmT2FjNlbb0xphAGE0Z6ToMv+ZNIH+UFdhPX6LB0vhoBCQ1NO9jZm2
QDwqCqdHEWbFsJ7d2Zr3kWit+YHQaq61vUQte0wukBwz6mTTZNWcPY41XOavJuIx6PL2MUJgJJcB
+ctVZKDXKFZQ2brqLinq2cVjJ7cS/4y8t5ZwkM3TlG3barSfjDAfzXOtbOv0e9qaBtUEnG/2aAEG
dXmBv3fvns9tr/X3BRW5EL3RRK1LWWItHuyVn2f0I5z7NAo2iNaV2cYGsuJyZ8kzoWT32bGQ1ywE
XkAbjkk7TK7V1Szc68bYliU5MnqO4BGxFIlIRKIbyGTFtZy/H29cxyibMEBFPUuSYLmvaBZKb2xz
XcytMgoEAbyHUaaG5UfVAaBbx6L0mJSY96iLesT7Vptl/uMYpr4NqSy1qsZpJt04kD1ieiSAL7On
5cqdhbMKNY9x7nFJeE6vwuoaihazVgOorX8lbYDnSD8lGDFOthr33Wz5YpgwtungBK7wQhh6nL9N
/MRhJbb9MRxRoXWSIjRSbWQ2N+kVRBw/vcUyJe4E8oV6VVx4/Qy3YDNFo9oyjkwPjQsCjw9sMbL4
s6oI1WUm1LlKijozakLQzsBPHCgAI1wpS5KQNZMlnRH9YF/K2bpmMRnBNquR3ASoX41D/sCSwqx5
BdSx0ZGFc0CKnIfItQ83DKAYbqKs8mcXUUlr1kmfuPWsb0FfjvLZCoJOPhNLdOn32EfM5hE3Bp1p
KJupTb+3KTRKXDY8sD2IoXhuY3eYQunqPoW9jsI9zdhQTd8EZFTaOypvu+cUCEkCQ1ZC1uKyjrA1
w6VHo9q/K9HrBrP8kDzyqOVXDdApEI7pKtOE6o6yHnU20oaIgdioThx+6KXfuDf4NKuTYDTMkqE6
7mGsOJ/0BGR4iwgnwTwID+jMCYN0ZTiNlhcfIcLVDJi7nEOdjlZ9juH1IZxvdEvdNsLJU7LoAdZE
86OjmSyKjWBJ2PPm70NaJZ3o9ipTcyAzHNIg7mB2brOf4AMn8FOZOuYVlBA1+RLUbIjzio6IOlyZ
Ek/gZF+7QqLPHlLZq+r16Fl9l24wsgmZmOMRPEgSOA/IeeA0624q3LKCAKG4IBPBZlpyAIVekjFB
f4lLtFaPrJ+wVMJh68DA4gcuS9/rX2aRQJoGaCncGy8RJt2GGWY0PCD93PUPxzNVL8UheToA9MTh
B9Oc6XtoR7XRbS3AXKrToqmjrwfqIrw2IbfqpjAeNXZmTWeVVys+KsWaI1Cdmo1hTi2npmWTDF57
mlnQGXrSGLJdSVzHunI7BlaoST7QQVe/PEIbKcYexKAadsmJrXLJ5ZGHJXJoW08t++NlMepDyZWi
6FxcpldcK/3R2SR1jx0QC3RykYJFX9cnTJ6mkO2kkQ7krBUgGDJiZ4kJuR6SZ2u5TrsiNepHJtKH
qfpH6Ve0iWRejYEmcyguGLoGAAevEGmuCvALdEm5rFSW+gGjO/iq14mX9EVbr6clo5bgemZd0e+V
uMlb8n3P+JlFOrGXMc43dmwOqIyipYKv65dDReH/NfHgP1EKXnEV/iM74f9D4oECrv5n4sHqOU/m
55esA/X3R9aB7/1G9UdhF8AdE76YAHeOrAM/+M00IWgHOhh2sF385kg6MHw+xB0vQPzEUaozVDuP
pAPD+Y2SLM5XSCoFHupi/4R0wBNe1nkRP+QLQGZTAeS7dO+kOtWZSUSZXJckm+NzP/bRfGwuonr+
Z7CI5TEG8EiIQ+D0D6XwF8CNaa4DfAMnue807bJqdaQRvofWX9ZIfsrO3ql6nQI2l6c5QAx4lKoW
q8L7i6dlvJIBVEru/ca7ieB8rJN6+CPR4EkhNhKsG1tsx0yvOTaMTUO5lfrsNyMsQLMmCGrH52Nz
Z2M/uqPg810Pggd8Tx9fzI+PSz3zFcNCdeyLMufSRh/hR+SM0DjzVOHuRRuNwYISSpJgHwb4eCEB
s7aE5a8E9IINeY372KgfasM8I9N2J9BaX82aoIKTjh/Z9a50czxn/5Ir4eTqFl11K4hf7wzaaSn2
0Ebm2KFITJnYUaXNF21UafYZIqPcg2fu8FGdKPs1uz6N0xWFugvSWn/YY7vy0cxGHnO8jmIbU4va
249kbfG1d/CS6r6SePg2lOX9HJVnVUW2ztPD9wT3TiAdS0stNYNZaShFqWr3i5ZqisCDdKfEstsu
9qKYJBWNMFpZ4FqyKvDObNcgb9CUPf5u+ubtsVRDdTqUgasDrwUyofwoXj9c73zhZqGQ+5zcWemG
rCPt69uPOF2mjo6RDagnFFSRFES+5vUjQAZiFAAmfF/o/mU3ybPEIddfue/h0lVx/eWrHJ4DqswC
qAuJxD+ZlW7LNT4tY7lvguY5Kn1xLQEyoVGQI9BWePk+Qw0Zv8kcHYgkIo+YNu+gYlw2tp+agIWB
zvYHUIj/vH5Vp8CVDlWPZp+RZLnKEnwrGhCogDqmadeSLdDgzgzTl0QkGo6cofE1yhx7BXzBv9Kd
TCBCXuTJcy+4ZmwDD3Nqp7DG83lyhzOCNSxcEF+U38YmvA7r4EbUXnHtcHnbG1l/PuMvtYltQ4UT
BItI5+8BG96C6er2qPvrmyHybvus2qHPEH6uqtZYgVW+AhNmndEMIDII800A1XehMUYPdqvb69FP
Y/LbqLDbYXVL/OZt7SRFpypL0/XQeCQ29PhqyLR8CyngvCWZyW1A50rtRWsyXtoXSh3ZTg+iElON
8btdQA4xXFBkIcKFbn9mmYO5tfo2uHKCePv2xLNOcCKwNshWACOgpqvwK6czDxyQj0aSbEDPgIMy
0zjjBjfEa7aGO49dqxySuzYOCDxHfyw3CPB3e69sYIdiWvWMbMxj11nDLfa9KCkys9f2XHh7WeA8
q1PDWk99dA1rdwVXmw2ZV9a+jA2/FE1EfF4b0bcoxdU0SbszDhFnE1k14ELd//H2e/5qgTke+E4b
6AmjdYI6mSJ9dOBPNGwgUvucA8S/jmb5UHf589sPOt33D/3J0Y1iMv+DM/h6eg/oRDWQC3G+1vPs
rKxnEDb+mGvTqtPZtXKoYtte5l9T5sE7mJ9fvSNELBu8KFgUlvfrR+sWBTjRimYvucc+A3a5jt3R
+BrOZfLOk04wL2rSwIjWiTDZV8lYnDwpnKXT5noo9nPpfXS6Gvp+bt9HhBmkND8itfzXP+5U19SR
pVVUB+hm6s1fbP+G1oeI9GAnrrcJJjAwzoiDV4njItsvjGsbQjoaDe+85C+6k4cCSvMMHznu0yhD
g5+Wj2j371FayjZoyV7ZuKWsTHss33nSKXRS9Scufgycp6MXxyp5/X5cLvygBrO6Nz3xjO3Rk+WR
hcK3ed1Tr9jA/j8fuvZHrUu8EIvsz7d795cvCkaRSMqDxHE6Zd3aR280YN7AUqOY6VzjX7yT9fjO
W/5i0rjgmRVBJACXesqJCoDutWFYNvtqhpllzuVj0uD1OYkcHSDjQRhIZrz9YqfoqKVfoQ+gvO2Q
WHBO5w3V8nlstHqP/ajzxYX+ZQp5HicBu++U3yGEgsGO5Ypzd4jMrW826Vdfiu3QutXOcYf5PJ64
+77TqF+cwYrawU1BKRX+FL26YKf8MooZ7FDfwfGgfOFPTyL4EzWEfOWhHbW19e4j/HdJ3dqX70R9
vxwGMJ0KYA2n1TVfzzUvxLKxGQJYDQM+6cGwJ+d8ZbrlzWRG39N8ijZvv6+auychB1wCHwYOlxou
SSfB+uRqESeQU+/zObgw6+oLmhHvjPOvXgmWJYcXVy3y7SfRExCzDpfEoQbEEts7u+3LtYnE224w
pj8i4Kyd9s4Df7qBqAX74oneyQYYweocm3LiiZUIt2mo4TBOeQDT0v5JOsIct41XkuGtfCq6gzxz
COU6939Td17LcWPZtv0idMCbVyAzkYYmaUSJekGIMvDebABffwfUt7vIZB5mqOrlnIjuigqppE24
bdaac8z0mZb7TWZWWycxRj+w2m9kO1+HS2WpsbRxm1jxz4/v/rlvW8cxYeKMXQ6BJxvnCQOmXAx9
7adS8mQhmxVafQOO8u6fDXPyUhGoEplmP9Q+jV15RXsAh9WYrgLypS7MIme2jxgW/7qgk9cJSLQT
z/Tq/Hiev6NoXOeDdJv15lOXj5ee8rkv9fc6hx/ecRDGvf1U8ESpkZ5hAEo0UngLHb6FY7pNqtwQ
0nIt29lOSrMttKzSt4zw/uNbeu67wQVjwiXAl8L/TgYf41gQgVX7uVrItPLs4aXNx+rLPxvlZOUh
MmZUI3Zm/mQPHrUC1B7ZhUPHmR2RDYsBuS8TP4e3k3djdAJkmLVW+U0/Xg+leKapea+0ydGKggdA
cOi7HZQCH1/X2SUViAl3jlFJpT2ZEyAroTasrMoPcGf4UkF85zzdU1mdd6PF5BfEiSebrbIlUVLb
BYr+eOEHOLOxpuLD1IajBcf+KUk5GadgVMec51cpX8s6+yxFkKjMVECHyz+NdfqsV/GvDiIYCnUl
d0lWW338IzhnPn7Oyg6GeJMfAyn821eojHm9Ujqefmk0gT832U8cNvdDMVpuQxfXHdAC0abI7kj5
0PY5fje/G9R1hDhhPXJOXVFMSe/aKYjQnRX7sDUTr2yHbENsLkIMc1zVY5ruMhpeTRFRvy3nG8cY
wg1do4e2idoDjrEnnHz0+QmnG0cn9buO6nWtJKlv0cTxFG2QV8DrdlldkHUfx5zpQnrjBXArN+eJ
mdI8rUxJKdwYaYsLgXR0Jy19II4+o22qH6sGZFNURvvIMcQKKyFh6iK/BsXQXekyhA11jtd9Fz6O
QzYgtNX2YzNehXas+WlU15hy7cTLZ3Og55LKK53agu4Wc7uG2Ztt8BI8mPGkbiYpNHfBrN1Go4YM
soyLdZSK4pnAXNWVy+BQ543w25ls09a2rwYUYZtJRmJkVj3Fe0UJXb3tlH3a2AQVN8Wv3LBe4hYB
e0EmrZRkq7B1UCmXjXHoFfxEZaj/+cqP0ZnkDQvsBwvyybceJKQ45vJU+Z0oEm8Wc+iCX8RbGR9D
J7nnT134CM+syzYHLhtznYqI8fSoD18J8yghjj5N9ImgaTv0evj0gZLu7XmIPdEVFy7xXUmLhdlW
bSyEoAkWjtKyfLw6KehNlE1pa5ZsMpHD1DBx1xS+koeysKBOFURa1vymSbrNunKMuzzPf1Zld8WP
VlyHaqUD5I+yneIkBO3E43Rr0Kl80SVV2/SK2bqJndGl+fgzPY0FWXapWDSYJpilFD7VkwlyssnV
I4m38tsqv7Ktat+PUref8+jW1iqaHDb2DXiOycqp1V+DZD/ojbjk/DszVWCTZoeAA5UZ651/W9Sa
1fVWyWqTe0bWoUDtyOsmlPrC1S4v2cl20CbrgfkQfhMVh5M5SUMbiMBqLH01zb+aibHhwHFhh71M
7e+GoKKOR08HpX66w6VaQSeyGUo/FepTK5rWi4oCg0u0pS4Tu8vuxwy1O6slPfPjR3luqcM4zJ7B
MLAxvlt0Ujrj5J2XPmqD/eKyz6rgEYXUcYqKo1FiWiyS4QK268yGaIE42MZynKBmtHyEr9741CZu
Se4UrjY1GjzB80NtAOCNEV/rgbgw2LlbSyOBevDS7XhX3egn5IQjblQ/M8yjhK7M0/vcSzXzUFm4
XnTrQavNBzRgX//8xtK9WBzZoIuoV729SEOY6OZ0pfIXpY3SriuApDj64h7KrLI2iKJiW5Z+/njQ
3yfSkxeJIqUBNtZWKZHJy0fz+tYOSHwMFjZ/mJ10B7rmCv+9wzxuvJAwFwI1mEzXHvMXROlbyksr
MjYPymQOntTO3BbLqdcUVfNNCAzUCxuwa7TBNWMtlUz3TfJd1ytqgVK7DiXResQIG5iKmwcrNV6c
tHu2qllDe6l80tLecGnq38xWiiQEwYprl9G3SlNzl6pxSK3RPlCnGdxeT6NV4qTRumlr1OBWo27y
1JFWQ1w/fHx71GVeend7KKVxiMSpbOkn85ZBRn0Fv6H0xzZnM2VJuqsuB7CqlQFOl8Zen3prUwXy
flp2BxHes6+Ixzd0p+cHOdJXHQy5tVXmOwNo8VqxSp2bAewvifVn005yIP2xsyEM9VKl7MzCBJwH
9Q3QE12jZfX2wYIDQvHeVKwSJmwHrHGzSyNZWYl2DK/siqfa17Z94ds5c2jEKEjNnfWQXHe2hm9H
zbLRUEmCLP1GEHTYj6PlqRkViIp1mRJIJW8go+ceUvpgU2Wx4gFuYSpJChl1r/YJXuDLKLonvLvI
SeT5LsH3sx/rrF7LpSNdWEnPrErLJgF4H/UTIilOPzlk6GFt9Xrhy86ilUwetYJIc9wcCCjRYSy/
zI+JTFfJqoFGTJ1vhSqUS3vYd++Ygu6ADiY3jVbV6Yw6Eo2lBLYofGlKD9kk38hyhCkIV2ekrIrJ
uRIxW1i7vXTMfH9+gPQFikGnyEmYAO/K24dlkFaDhSQu/YwQZ1dSHL+K5tSdOhsVyksTRA+8pe5o
9GRxX7jmd2vxydAnRxdyEpUolzOWyG7aInDdTSX9g2q48IQvDHNaErcHNYtgRfEROMN1keEb61pf
LS/Vm94t+MvVQBgCr8cjfJcDEeI+7zUMDr4Y9WYXmHV5yBT9kgvz/PNCGb+0zFHIqycbP3W2e9zz
SUmfIt2onf4QmfqNGUcvg+Mc+zAnijYLDzV+HbW31x/PhOcHX7gFmM7Zd2on80mVDR2HgZDBK2lf
9NpdHyQ/Jkwu7lR9q7t6FyJQ9+zmES/Y7sLY786Zy/19NfbJhSeSFEdRyNhh3G8MJ1s35tKp5dA3
mStQso+1nnwZbelxbKsrRzEubHneTaXL8DpsQ5Ad/OP0dB8W1gjizSn8wX6JJhWtS3gQ9S3i0S2Q
rAuDLdfyZsU5GeykJjJLSGhSYRV+jtR2sAHID/0KIS1V6+wfDrW81q/W/gAVNh5Lu/Bb0NR43r2Q
2U8Z7lE1Xygznb8oKHosC4QSmiczjab3VQ2juPR7JHLrihyFpVUELM+apxs4NcPfuTJazQvwEjD3
aUkwpyOJgZcrI2Sr38RqGpK6kVUbrA9AKUctu/CGnr2+V+Opb++kJdKhV3MeGoaUo6WI67apd7WN
AVjtth9/DOeHor0ALJKv/bSPkkxUhzE7QSmIUQJUtn7jtKXXZDnKuvRSM/3dZn95GekrULyWOeSe
PrdWUgugd8t1TaDJTBM5J/rC3unWbT3vkgw9gqR9+vgC36/KdO6pB5pASamkEUT79mbqjSzJXbA8
vD72ykmV4PJGL10NLzqsdpKeX9VRHbvhov7vrIdsaC4crs6sGm9+gJPvotcrXcggOP06RnaTmVud
DkVmi/uPL/TMqsErwwmOkjXNg1P8ckaMPGwqbm6rKCTJOfSOw7S/9GoiuHo/o1AktNmXsRMETLC8
Ua8+8xZwTFim7GFNVfqKSTa4J3zZ3LAj8LK2WLdCju6maoRhok3fpyqheUvJb5WqsUbxS35IpfoX
kr/ajW118C07aXZdT30tq6uHVFbNjTU320ltD3WpXSejejcVFRT12Bx3gxINGxGTQBINNWEQuOEw
3jg4qtXqE/Wp9moqQ9TtlLs3YVPohwAZ4SJ56ZFAALUovD7gPadZ7jRuha3AJ4fH/lWSG7Ntssgg
yC4mfkA6Dr2WH1JGWuHQdTyHCHql12ySPjRIH2m3GRZ3DqF2azE4JBagv/QLgrTWaT7/qDrCUepA
/xJS31qN9HwXb5Fr5d3g27r0SUuy7IqH9NXITNDxnI690glnV9WqeTviKnbnKbCwt5SFqxpZvROD
1K8kqSs9tU4O/TxuywrOspNLHFcw9d9FiW77fWEFtzqhAWjxFaKsTDQWusGpyVRIqY4MnGWB/Fy1
/aOQAsnVCvXWCpRdqlRTRW9PNTZNW8GlpuH5DPgN+66htle5peGlCqXpekrJEYzSObiLAmPwsG42
e5rltoejT9pHjYzWcikeiihNf0qzVu9NdapuZFzWFBMDd+pJMXGSzkDdqiZXthGWnpzru0aOjDU2
SnknoEoqJDhuMUmJXawrw5qAswfSA74FRHe4iXiIFU3sY8XKwaw1pdfZ6fdCz6qbYW5eOGbPXLaz
0qifu44+d76mZclaENog0BasdQRhrIG4gBehzxaySuqqibIdKttz8KeBKZy0Ne4gY0XbWNtCrLql
8s6zE8EQ+fHYWUC8S+PLVIGAwZKc9AfEOaRz21oA/K6bCy9RS0EQX7SHY9F+UhC5gI0gncexctVX
8tBcWSQ+7vW+HbFaACb1krpZk6f+pbTbbBNqSeoJW4g7BMUBp0Ot30ltcF2Zk/xZQKYHvhOmxyao
NAmrSmK5rTO68EiCK9OW9FWg6+KrUTSJX3Dj27WMCkDbDKQe1NthVKRrU6/ThvJxYxSuEkx4MIBX
WrDaMCq2d33Rq741IwfnPJZ6GLsAMUp1gRuyqg45rYodYIu10baQdkj14I+XT5bcbZVclN8MqD27
IDHuOUenT/Q2ZdUdUEDu6sHsvkVala8T+JaBW0yt+GlEkaq7mS6Geu+oNfAsaZISj2DLx3hSthYF
C0AvkdcF47qShJdrDoy1qDP3o2o8W9GoHGpZQXdXZZYrLGu+RRTYeCIEY45z2J21nhNy3fbNSuk5
sbnlFGReMTuDn+G6ZkqRhLhSw/BbJwtzHXSsr7lmJNpKbcL5tquQl/mhPSEv5NhzY+WAByoNkIGL
eaINMRjOKmr4krKnHTazV+G4BhcQ1qovWb1IvKoZLaJFk7K6laRiuLZyZ9i3Ct/MRklQZOem1D7E
pMrt9KzUsWLlevx9LINbK7JbD6+xuS4HncgFsnPvCHgwMWWXzGQT8uyrIBG7QbQ3yL+FF9TFDwPQ
s+FVURyuq9qZG0+KDWqSQRaYO6U1wtbHMCVujMK4TxfeYccJ2qEKc0hJEHXzKtBXkPI9OdVv0z45
IlW8E4q+iYLqc9UkP5qpIvfJkQ5Glt3YoQxKQux1TBGuFZtYkK2ICIVG+Sxhq8ZTjQSjtxMqyVm2
n5DZ+HNbHshCv5tlSMfApYr13ErZivPHF/J22xXkkG6Tyspny2DFqBcn7hRqRxx1uFqHXvHHqDtS
s/uR27wXYzuJ1SDCnUKaqseS8wQWNgCxbf1ioN4jF/e6q4dDUMWfil7HIPd56GaUmE3/uTXzz8Qa
LbthiUOyXN0Lp3vArXYt5UXqpl15ZcfWWkg6oqf6fuj0F91CDyRMsQ7miaZ0vA25M8rk3EldwCf2
5PRN60pkVGRlsSEF8rogBMCyC8NVHIGDnVrUirhFGJBNdBUUhhd0+c9k4AY6T1HpeHXlfCqKeEOt
e1fq0a8ggcCct9dhFh0io19jrPwpZ8WnQei44BSxn1N1KZayizcRjSXag6VIB1Z/T+FQOsWGT/Ec
zs8ztqGMzzz6PIAh0FILPI1Iak+kxVHV5q1jMheMYVbcSwpfejrnT9owuQIznGKUt/SKPXPoDFpR
0vdoCAZm1/BGV3LyI5RnSW/vdEgyO+YZtyeAmW/qazpMnmVhlxqV4sWh4BdG+UFuGtsPnXszMDeS
Mtrf8jK97nLzusEe6SUDryMBc9sp0/ddYChbjV8YtaA8JmGUrWrdwLVKVlJqDORXsJWA4pGs9Mns
PN2efb1u79Ni/Clg1+1revfdHhg8DnE/Moe4/TJF4xDfGTlxSOVdUFpjtEYjaW7COJ33VDB/fbwN
O3eyXYTtWHjISGDjd1KzCsbA6qWJSllCHDfmIfSA6PzsZ1XcTqp8ixr3KdTFtrfjS2fqMwdLeu6U
e2UDqQxdq7c7s7qABcZrVPpt23hOZG+zDvaJ9FBm4sYJzKNWSbtApqMKi4ZH+RPL6Z7Q9LtOsQ5z
+w0OL7DMC0e195tfVLomrxtFoeV4cXJUE3ophaHdF34YDB7GHRc0pyehBv34rr/flIJSoWlGoLUC
5f1UKZViiXaCISt48XGkx6or4ZMb5/sBG5UMNqOsLxVE31+YjHpGJ56UUhfdhOX3X22DdTmq0QZT
PRGGubOVgXjq/hr4yurjCztzPlu6XThB6UBq2mkFNEpieXG5l/7Q9nuYIX4eSaghmw1ezAun3HNv
7nIwY/MDEp4445Mqml6aIoHqgTQjL9kABBtz+qYWTwtQwsNJRVNI01dkYnNMvNT3XP7qkzLF66FP
5ZEAF2CBdNxNcL6HMKZ/4GTL0l/tBDbnGVsrfVBrP+j2nx+13wx88s0AK5CaXESlrwXOo9LA8Syq
TV8XN6RTXcA9nntjKCHYfKEcnxDlv31jxtlIx6qg7CQVHDU15Y4jilfa/QUo7plZwDAUhXAp2qM2
zZi3w4AaVcyZ9r5PpLprOp/VTNBy0rZYCdepZF2Qqpx7aaBXY8tBmr4gG08+cNnsLbXKOr6Dqd2D
Ftzn5SBtGzt9mZuKEiK31w0m7VNYR3vTuqQDPXNPGZTOtb1Aliz7pFKSRlk6lHnJ4yPTkViHKQWj
Y8Ze0yv6hS/x/RQj4z1a6nWgleg7n3wdUwWeYGzq0ofaaRwqIwe6nqsDzQcRk1WJiGtu53Ftz535
8PEccOZk/2pkRT5p5VVSwdxgcZFWa++W7mEA1vHjIc5MM0sNiMcIXxDt0clTDGezzuaY78+YukNh
bm3tRuM4Qfb7hYHOvJ2Ii1DWKChadTJV3r6dOQlnUSCYY+y0+aLW982U/sDBt67b8GC15oWv+9zr
gQ+FKjouEXqSJ1/3LNljk7K79mmZeaSjb5oSKOd46e6deUDL+ZAMDYs4cBrLby+qibMZ0gafHJKE
r80iTTT0u48f0NkhaAlQrMedRUXr7RBjVswyxAk6h/F0TWRb7aqd/fjPxlhekldLWqiSkRU5TFCk
r3m0Hd0uvdR0OPNAgGUzAUJeRNn8u0H6aghUL6KinFH4nSM/2WX8Y4ACEsnT31id+fsXPyAHVTTD
J7drGO18lE3GKSzgdnnyMmhw3FGNrz++Zeev569xTm6ZpYdDbVTU9pDqSO6cDith2481Ff2Pxzn/
+P8aZ/msXt03SUwaGjyuB4vfnWyBM4T+cmH9PzsGMNbffiqAySf3jMDoxnSCZX2ygnUfqNsaDMzf
uAx0TQ4FRJLTTmuxlT2B4C65DFId9klXXA2Dvv14iDMzGaVGRB3YCA2u5WSylAcHdaJDubecs196
0F9PefRSt/nV7Fxq55+9YcTUE09lE1pzirFVSM02efyFPy7YjWjmkoY/1qogiUEdQ0APDx/s8PIz
vHrwilOmYFrMwkeHdEM2DaZ8e9jo9RIGaV8oVJ+7nmXzh6XOwsZhnSympugywyllxurku7m9D4NL
M8y5z0XHHrJEIKFufbfNU5rSJCuBhzPlV8upsgxSSozxBe3LuWGQoDjoX+DMvs80QkBih/AufM1K
XB2CHpFGnqk1F8426pldK8ulxe6c7glA25OvcqYWbgcA03yK0LflRDWRkCvFcquqXlmVsZESFGiO
teoaY2dQzgEt7ov2mQRotzAVaAWFl36H7coeYiaoEASf6vgp+Yzsh/eF0B+Kcl5LVrpttN5VtJvB
MC4skGeW4zdXcLLut1GLEsDRCj/rNKrLL52u+olcXqt6s9bVxv/42zw7GsBnTSbHhCX5ZIYJnSXQ
vOJljpt4Jc+3sAKw84OWKH/FzqUm4bmXgJ3Gfwc7mZrzEfueHTOYDKOD9cCNesu1zM9/55LI5Fk2
hqgoT3YYxIV1rU2MvT+SJMUH441y5Ifo3iv29qZ1Yf48f01/jXbyhQ4DNecK7JwPdmZjaZNvSE+R
emG7eX4QdBzqoo6DTf92ygkGC1xdhYzFlqa1VNzJDiiUpr5wKefmaXbs/x1leVdeTWzZAM7EMlXa
cglEG+cwd6NrU+pV9H94OSeveIU4epg0Bhq0cmXn3zP12ajVC1PB2TcbpZJG1JxM8f/kcLCkhA45
DDj2Aa0viV+aWfvEEq4od3lS7Vw4dJ29d3+NduqlQbsQ961gtFBv1yM0IVgw7kRzP+r/WHzK+uMs
qykyEfqKpy+DWcuVJpsTL4NMklopNrltXbh3Z9+3V0OcvAltH9ryII28CZa6oqpMnNQq0v7W+4Zh
l80nixsa/7fvG/2cOKC7UXBOvTYiGecGySgyp+JLJsizD4cFzmbpge1weswP9ckCrssq2tFyGy1z
PSkwitXC1fPHj+ee9yNRW1M4/S66PIL8lhv76hMq1MqRk5itDnS3jabVu7alQ1L3twkH74+Her/S
MRR2MaTi2m+n7tuhBrWKlB7Lmx9I1saupyfkD36kRDdSGvm5dkW7tki6C4O+fzEYlBqbKRMLh/R9
uf5X15dCSzNzOEd0Lua1TLRPmd3krbjw+r3/dBnFYD0yKVQudsu3ozhw22cAlLwYyUxMbU4DMF+n
8ud4UKkqmBee2dlr4thMRRRH8Dvleo2pzAhrvqdOSlcKRpNMol8oxvXHz+vMMAqVPD5YaoeIEk8u
ii5klkbJlLPRAu1VSldcuVv3xYWJaPlr3pbtqLfTO9MNbEOoyJYf49UTkmcUvnFq537Yku+9siu5
e7QTM7mkEj93OfjJLIcoF0ygp1XQsBhIQHPgWOSl/gCyfaUI44i55Y83wIu8nuyH5RyPPuVkjlDm
NNMyS8tRkKaNZxtoJGPJuLAenXnfDFJf+L+ORpqN0Nt7BlOShLBuzn3VmdYGyOlcdq6g461VGCxE
0rx8/CZcGu7kmjhaC9I95dyvSWinJXFLMJ67dAGcBY5Xts9/YziII/B7KFYjEnl7dUVUyupgDgxX
NR6EHZ9kAT8qNDeLbTehN/jxcGfmJSQvzIAmzgjO+yfbLxKoItHIee6LOYdQFn4joGWNvM+zjJt4
mrb9ZG2l8NLG/8zE+2ZU9e1F9maVztD6ch81AsDfGZXbCLkSdnpu/vtD/iO61D9DR70BTJ1PyP5f
SJcymGr+Z7oUnjmCru/j799eE6aWP/MfwpT6LyoZGJuBLeBwxjzzF2HK+he+StPgwM4B4DVgSvkX
fwBVAl4eZhrap/8FTBmgp9jbYfZf/EYWXaw/SLX+7U56PWtyuqY2YeC4gpXAQfhkwyPlc09EqZNu
RMkC4bL76dZA8Ju9hCO39ByYnKs6ytSbBtnuWpLMaIVAAMkOMOyXFJXOhW/2nUSOWgm4JYMmE+Ql
8rZPpvGZ1Cc9HWxrTWaz8hi1trZrzNZZRUoljgVEdn8wY+eqXFRBNTjwz4VqyXdF3MyPr57i8d/3
4DUDCvUmn86be0PbdFkeqQ8RSv7ODwS/NWujuoO9CsvBne0cpP04lLtiCpWDqjg/IlLlvbEhWNGz
iXL0x7FsD3Y0WGtU/vLVbBTK0UAQ4U2zpn1RA8nw6wYQ1BwrSJCKbNNHHcjcGKPmdWeF46ZFWoP5
Qr6vje57AER6XWZDf6WniX2NwDO6KdtJ3nOU6byWzrTtlk3cHFscZ/dWVNIoyi3j4PQVXDukVHhs
sAH90kbd9PO0Dw4ZBM9r5ImWV/bZkrvW+jgRSi+W8t4Xmv4d3B3ZHmX6lR8EzZERTT/QKhR4LCRE
Ja2ueaEV3utZdhidUH/KOpPIUC0fv6WKHm3G6CbLUK7UsvbdktJnM5FvRFR9EqQab2o6sp5axNfk
OWVf7IQpOauU6A5hbuRaKPGhdCvGVUOSlysr9bQWbdNez7UxrzQRjJs0MtpPhShgUDpFu2vTEh9n
pmg7UtXItxj1CWi9WqUoHLRbKLP6d1RL8dogvADZU/I9r+2x4mAiybdBLwkEJQmStVILItRu8vSz
mEO0VbkcZW45pCoZrEbbe1YE7/JbJuo428M3uZKUKA62jaOQ4zGzkSm35FXJnjQ8VYb8xbR4fFVY
O24etSYqjPxFmpq91ka/6NtiI466Nct65CI9k7chEBakY2VD5nhrbidEvavRzL47dkCpRiFowinF
rprGiZQDo7sudK3zeyOu3GHSiaAxxEFOnOiTGtspKTudRIAOboZhxkJbai/QFzftqMg7BHT5iiIn
pkBNzR4tlDYu3tmrKIuqrVRNPxKkYGtK4RgiBGQnVRIy1P3op5JU23IqvhBKpCBOC7otJGXgomnS
Qcs2HsBm9q6eEfIrkS2C2TD3MmHdauiQMley7Xond7K8ptN4H/SNKly65R6YG/kIfXwaN70dOKjM
TP0YBuG0nebe+aQYKo+0JrRmrmQpdus2iPcBdNnb0kzHY6wR7OnZk1UdaJCaxyIrhqsCCdnyJmPM
WVfIow2vV+GNrnqJSBPPaUV0WBLgV0RviFUB8BJXcT99i2U5vZNq05eM5R2cU12yrsH+g/gWVmoG
B9MZqui2HGhFezEKKUplENXV2Q2IchndEfeJ7UYVAM47uTTGeUu6yFQSQzny4+iiyhCE2ekt8dqj
EaZfirncGUn+KMeVserg8dJT7gOPrEQ4sDMOstmYZf7TqNprujDup2QGeUns1EatyZRwpbqpPL1U
v5GeonxjwkN7Z5AU4gY5WrgBNwxw53QyvuZ6IP2UCRy8c+xefpQG3LFakONnCAKr/iGVYI9LNa03
Esw2N2umwW3kKgIQLhq3Hkd1C/QCLoYtI6EL4mhlZd3sayLLe88Yo3hrO8n8GelX74pRbj9Nsen4
tjNsVaUVW1XE1q+0Y/lYyQoVxrIY6oeoaDs6oUNOsFFTQTKeKwUhSIKUcWCrnZJ1VQ2r2KB2UMgl
FawavY8x8aI1aiPIKzHH9L7gDWNO43U95qNB6naKbMudhyguNr0hJTtihIP0aXaEaT8mZBPaPprQ
pptdG4x89XO2CdtA8JcowU2s68nGcVoKpUmXmGvKhERWgeQ2ronRdLwcta75ZAELfwys4kqdArRo
nNqPtiEasnTDxCaJWVe+TOq8jokVEJjom/67yEhcxXCh7RKtEMD7ZcBiCmrbsnIqjRUrEatkNMQ6
6VvFs6FP7LTKYrdW9EnO2z6Wm9oJxn0faHOxaOyUxyUDInDrgYgQF+w/tT25GcdjaIRftTFwCq+Z
7Jl5ogiu6tTKPlH+wZoPLFvVvILw+e+TZTwQ104FcAaVegRZOh55Zcajhdn2Cl5vBI23iKRm3baV
8rj0Lh+lmP/IsTNjJwIUPPXAhCGHHKvBrvcPkd2ILUX1/CGc8uxBNaUj37vYRdz/617v6dfNgdxc
h4YVruNWUtYhc64nUBtv47zPeYgF++Oyj/2xGXjBhzm/N81hWGm1phdukln2lZNou0pocuxqoN4e
m7nWnieEBr2Xj4BuH+LFbNgpU7gJyyEBolx36ESj0m5kxHV6dW1Fuvm5Yh4aXbMvk2tYu7knhRk5
CIVlgA/r8nBY1T1hP/xb7Ysmykn3SLGllVV6pxXE+1lksvSIrhvzjoYkwc3omBoCEurCXod1Nd8W
Zm0hAdc1XzGBpK+J/MnupSJcq3aVfjLK3Ai3xlQyDQxj95hP1tWoD9qGl1DeTbENPHce8rWTKQHf
yyBK3Kei7x8nwqaOYdLMd8VQaoC/NdnPzWy+ypVKesJqnnnkSPgEb3d8wYGxV8QsANCl9XM2A5Ge
glJ7VrtSeOC4nW0ZkKoYplHx2DZJ/RzWsnmNS606TvDjbhKpcTZmqKPXm0aHe8p3F5JPuJlYNmI0
uRrRRqAVLEiYCAqDRGPWipMv9OjSe9gxaJpk0azDuQkOc2p3D7JKao1n9jK5BFUmabuIYDGk10kv
EINZbe1yIq2enXYknEzUj3KREPClQ86ul0AIPgabeGuVpU5Kyug4pGxS0RO39WaU42w7iSj8ZCrF
gMa6UM07ral74c7ZlH9O4IUgsM9yY29EJPAMpPehX7VK1n6zs5uVibc3YEGNmr3RkpK90lqt/UFQ
UrgiwmldW0260aUkODazbm9EZbSeomjFHdES1TW5peqPCEOuvPr9DapzxssSFSaUQB0V89RFM0lW
sXxIAsDOdjjJWzWrCTyplRG50pDtx9ipnn9PEGEc91cJwbPP8xLXm3VOcFMpda6xg5P50oK0iHeT
IkW6x5tVrgOZNrKbDISd7meh9fq1XGbqY9PlYN2HWH3M+laPY5c7OzorJ7G17iGos+5HPAxMBaYp
mGbsbjwC4GnjTxFG2ZadSARKmgBMvjUNn90qtxteeNjkIxjAgF2dWajj8feyXKstmLahrZ1fRRQ6
Vw4y8R9FKzt96WpQpR/TRObeKqKUEZk3jQLq31IGtLB1FxQeAL9k3ORhOB2bFhQ9yi3xhToOlkwg
+keiUpDNoGgFlKh11bNWzu114CgD0spaH4+/f5GdBi9kYmj800R4rvG1iOoZeEgzrMresGOPohYX
UOqIpXFws1uIxsr8Hhl5+svUUn2HfIE/ppvI/e08BCwjRmU8wvqonpHjV1+AXvN+OlaCo1jpTH7L
HKpnMuvk48DO36/GmsHjzK69rq8dxW2JhZMe8iEXh6YcQI/oMhMT1Gx+1db78OgkQAx+334C3Jxb
3aj/fVT5o4P5+dP0mwP3/yWi8yJp+p/P3H7/rfuZf8veHLmXP/KfI7fN8ZljMi4rKEKIbjja/X+o
s6MuUGcaFkuVmtLX8lv/oTpb/0IQh3ZzUawhIFvKYf+hOmv/An+GSgDGK4IrE8/5H5y6Qdi9PVqC
z6CfRFYHPxvKE1Rjb6s2qchTTA5FimJ4jNcFn71bGl26YtdxlGPQ5Z1igCBIwl92ohSPstVIC5bn
DkHvNkmmZqVG5GzDMgxdGgnTLjDScKemlrBcu7XWAZVwQcIToQYh5kfIni/qDP9z0qvK7af/x955
7EaOJWr6VRqzZ4HeAHPvgkGGIhTyPrUhlDI8tIfePf18zO6eTkVmp6Y3g1kMCqhCQZkiI3h4zG/H
Z5nS0EMJNdn9Vo/G3CRYQ3GsDUDadeYOT2XBTsuLxhdO3RgJsoHugckdwnqexUYf6w+LnHzQaVv4
nWFvFoJ9Tsh0JaIZOS1ZhZxx2n4mR81tpd8LuA6/NboIdGo9dJTwLNtuVO9iLdV8I3GMIBeu+9h5
tdoFdNiXCWm9aNSZPrLXuSMLaKYgb8uP7XN9mObrKqUMzzfIeNxFidEGblaY9IFFVJuTQnThVNrF
xHd5ThlxuTWT6nSo2WQZLqkytMAwn9YCL9ZYtQc2jonjl4Q0nwijsZ7rqDeChoPLeao1F1Wq3asR
zg6KvGzyMpX4A4N/gzvR8y5kjGWmx4ATM9vqzB55G2jkTvpZkVV+YpbKbszqinj8Ef9Vcm62zbI1
C9O6p/ny3iIpc1ePanxeir7Yt6Wrv8imJLu3njszSDgIPOcjRqtSW3TObtnQnlpT/g2DyPxmOXV7
lpi5vcfEMT/JWmm/67J+UZe5NP0Mv0jnO0ZtqWQ60DYBRNhPfJveuHDGHZ1NOjXJfrQU7xJtK9W6
lqxPablUfEiO+o4Ku2RT2a3iJ2wv20rPnxYzKvZupvXBQLvrwW1H+y2mTp0KKDt7S5qePT0uh16/
FnZpKOcd5Tvdrpv0jiiabCpY5jsa5+krzU4XWi2tzTBFQwN6QhAU1DmtVVNclzv6NXB5RG6epQCm
enkj4pxzFApYjo8j5XsS8ONsiS3jDIPQDesSFqBhVbaXDseYRbCaNO6jPeYXnkvWlGLMm6LKH/WO
Eg2Kkh5aSqkDo5lv2T2at5zGs4MjRVn5Wp0VatCTl9VvODzN82OF67B+GpRcnlu14e66BnDMKvv2
cVLGZJtoifNKjVRaBewIllu7zaJTmt/iII7t+VGNxnY7jUV3m5KUdFYUVnRHKwhFe4pTkgs0We5B
b2hP6FNUNA488E0mm/xyapPiiY5143veS/XMUZeU3sx+TuWlPo8K46Ewki2lB8qjLFieesoT2dzo
NY4w8Hwi++xCSU+AJeSO3cs18NSHGg3qZh7l2oblOb7t9nmwaJpGTLTRnyYcQ3whiss8ip4ydQqU
wVF3ynhZS6cPJsvM9sixEjRYxTvFOhPeNKPc1oO6LVJM4gXpA4FRKvR2GJq3MUtzutNyDnJRumlJ
MAnLIt72KUnpURJf6Gn7FqlG996JBnVz4mkgLqaZEcJ4MDUhlPustV2RnDWxkuftRWVmiTWH8Ui5
8By2QIeEithWpKMEaMeqf4AIPyyRbbwaZMi8AWDZT5Ys7auoFeZpXRMB3XRXy6KACsQd3Zss6YAT
S76ra7PYVUsDWLHmaFynifXadRyy0smzNzpeyVIMXpibGif+WAwPrYiMi1K5IXN9tjcRdR0BoTbj
eV9TR5+XaXrmuZn4lnpddEkO8nAeJUV83gP0QaiQv7EVjWJfFH3b1WGrGFvS7M6mkYbJyDm4fSP9
aSq/6zP4h0pEzNCWWMmrfqPT8sI5vLnFHaMFradeW8uEnah0grHqkMNTyLpp02naKlmdncr6Wz2J
TWJgPY9RQx8IunSvmjwiR01Uw6WXFhRXFEb6wBmwZ3uOqN/HL89OXUvXbhgUQls10zJfqpMz+ZHj
QC5oUiYhzsdgaZbXHEnpVLXselVjHPYVRTlBmQjjY3BIx8l7oK9+mK/XORPywz5fTGcgYUc78LwA
AW1whaRMKLCqazAJVHh3NmgE5i3t0s2VckdD6fSmU2i2HVtAHi+etdOpS25bkyAyB4zlzrABKiVp
zJuKQKwA58hIqlAT78iTjEPGb7XREpTKftmpt3mjyJuhnai/meonVXHzA61JTujE8Rvz1HaqKc/E
v2dg2yRX3Om9gn4+US+3neY94A11tmUptuwOMly3+WNMr6IvTSsODFTeqGzm5grBKuNxmrpNDkDU
NNGZRb7QM9waSeC4TihKz9WtvYwnRAqVgZy6k4henVAU3nhJrvum0bN7Mx/ik7ocEqK162nrmpm7
bVkr75wuvo/MuuExU0sjM+d2GJenZRiz26FNa45G43CGQ7LYmUMrNnLqxbbHbxmwByFgxcQhiA0T
u7G8oAL8oqXeGjui7h68tCIRiai0PaqA+SAQEuwIuW42HLbo0iG7hfSEFVllPxwmMwAYLO+GW1RR
jCnXrtpT2tDN5cZIo8ss0i4yh+2H7FsKzUzENK4zNAfdpkC9mJiYmoWZqsuiu35atmlvPi0ELdGL
qNT1jVhPJSxArW6l5qkxCHMQviEs1/X1WatECLigOg9KHmeUN5F/ElDA6XZrJV55OXvystT0rc4W
I8vLB6ZuyzdtHYxt6LRwShRyGhuREqql77pyMB+1TrcQwInd5HnnulNf08NIuOMwnxvShC6MBSug
fY7kcUuCYFDiIuR04wsl2eOVaHziGcuNq1GVO2LiTh5ZVl+GIcZVOnH48TLbp9X8yp3Ahea6Ya+F
+ELtLtolqpgZBeDivC9FEtK77LdD89pXsTiPB2+6VUZxxVb0JsFivhWOZu+UTKqB3mbk6BusdnaQ
Y0P0GfPMXG6UvdZSaLdYvbdOvu7TRNr79FZZ99ZYiQACYg5iirVuRx3GQB+9d8vry/Neg1IeJvN1
4kS8lZPTXCtNP7CIRF2FfzU9Q8muAhr25jDqgoq9OUnDPmfjHVY9brPOl1Iky3nTxHofdO4kswsT
WsI6z3qOjqlvWFPq7BWvG0cf2HxW9uYs0uGRsrPEe53nltI+/8cx4P/aSejTeenfcZ3/D1KUKFj/
dF46f2k6ZtS6f/+Zo/zxl/5xYrJVzj5QgAhIIfIgAuGZ/3FisuEiybteRbgcpNY07n+dmMy/GIm2
R1Y+hxniuP51YDL/Wl126xDBxKVTWvGfHJjcVYjwMxUH3bFGxyEeoYkG1e6R/CZvewrS2KYFgm4w
+BPHiXYpTda4iuZ5uSuYLfZUyDlsuIyFgr5+fLSX1nwvbBG9VIqz6815YDqsUq/wzUmvHzVDOSkJ
EQNcmpRbE+Xk2ZI23l2SGvXGAak86XlVggnx5HPdt+qdHJP+va2s6zh2at5uQx0oOxvqQzro4rJl
e3cqYMw21Jk5BlNWa164jYzIWvBo1J0GV3uzKQN7YqvRXM0D7Vo+VZe3MV7t3J+6wuIwBr1xm2Kx
YWms8g9sPoR31Wi2LErSTfVB02vjbUkLdrqjZ6XXcIm9HxsVxlp9Mk0yGXKDLkNpoTDNu8GSW2PA
ppNLjWovI16eMNIlPsnH8hwT4vAcFWCXXjNOls+Ow9miUIhnXMet2Esv099yua5HzIBpD2cTjdq9
XbbVGw1g3YOhyIz4uljFfq2T/U5cb6MHeYWtiiKueu+5lDn7tbKYp4BteU7nKxidEFny+tNI/g1P
yxg7Ghqc79dRi7Vm7ZhZf/6T7oc2Ls0sY48GlJUmTiy4EHVW3OA/n1guq/fytmve37vzl+p/fpoF
foABr7Ka6WUW3X9fDu9N1zfvf+MPtn/b9uXbS5fI8vjvfPoV7X//+HH8LoOX7uXT/xD2knTzdf/e
zDfvbZ93/8Qe1j/5f/rDv73/+C13c/X+X//jVfZlt/62mNv6NCesr9a/B152snzrm5f2l7/yT+DF
+AtjrYcB1uU/n4AX2rQQGfDq4h1d55dVoPUv4AXE0zTxsq1oCMrIf80j+l9Q7zxftL8eaweP958f
/h9jg++NWZuv7Tdj5Uds88/zCEZEByHxiioaps3tfB4seCf6XGS2vZ3mcQ4plPWBba1Dp6bXhkJy
MCkoQR/Z1L+46OLrR8Bp+3SJC30/YM4MtYhmHc5f20JLbn76Hn9zaz+0Vp9ujdBbTGjgS6RIkdl3
pMSgVnbUO5MXbhm16NvatA2vXGRxuQHmzE6qsY2nENqi2DtyUfMzQF4iAmyyEPdqpMy3SzJXYW30
7Z0ihnYNOW7NwFQ0ToFwA1d612nE0MUiuUrl0q31jpE5bBZZ6ARgpuAuvYyid2QNHhkgogHIjdjQ
nSkmuW9//qg/4miPPuqqbvRo2FM1UoKO0C/Krg3yRiYORMCud1PZd+OWJmBBeIRG2EzSJ4SrKMve
VcjLbJQ++VZYlTL47SxAHKggSs6VTk8vExz6J5DI7hsCGo3zXRV+cafrnRzdqYOBldH54z/HknoB
YDSoXiJO0pG2Ymbe4t61vLDBcH2KdGS8HCDf7icxNdulGczLxavcfbo4qNRlF/ebiBzzfRfJ5GDT
4b794u7W0frp7lBVIoPFWgJoiYjz6Hu0JXIBAAhrW1Vtdyu7egps0mQ2o5YXu4Iawgd1zi5h6COy
PlztzEKo/YXq8u/RfEc3gd1wTVrkPgBJj14pHOGoZpvY2GKZVPJzotpj4zQu3CpMzewphtgNZiq9
N6D/TYCIw4T1lBltjPdLj/WCMG3tkNWLztl+VM8UiyTDehw3xrBIv40HeQOEV1m+VOadjZIUPsLS
r4zEGk8mUwOmSp9nmqZJL1fTBzJ685Wjzx5aZuoNC+VJPurmplHGO2iq6rwGePVNONuBINo+uRPG
KDhzxDo+oEE6LwhiNRROmZ5vI0W35AZOsgzsqBf39MLnJ2qjnpG5trg+coll65Um0eaEAg172XiZ
4sdzp25SjCyPfcRhBj8BXhZEOeCr+VB5W29QQ09L78ilmAIwAF0jZsx8HSnFena1rN4lNSt0C+/A
2TJWie5cJod3uc7HcMwtwNSKePR3Kpa1DTWnFhlefL9j17DPqFJ4iQEp5QPs0QxkQaXWQoT9s4eG
5UIpVjc7rreTTu+jsIoAAIU1yZ1i1u1LhKk9pdryzMUzvK3noTildZ5cGiBW9hN5sy9aeTGVWcEh
t7aQXAwp8au5DQJH0ms1KFU427D5YtbKM8JmxbvX5RkkaD3s6Rq/NagcCooGZFk3mq3rROOJ2s/L
k5PLCqWz7V3mtdcguR8S9kGt5z13Y/QNTvlqmdWh3gy9ZbAFI4MfevsuGacqD4Q7e3cp7TsfcV6l
4jApnn2BLGpC86FpPtuSmHgNQh78OeO7RxQ5XcS6aKFOG724tWckB3Op2Se05UJET93tXFRymzk1
JFZLwRWyvrzzsQrdCZF6AfDL3G+oWpj8vJBK6CU8xEmXYgu7p+3B+5J3rZ2tjaeWeShHF9ZIrkHH
47dceMo7jYBEB02tgMuSz5PQSjaLfMkLaVahndrRCcj5qzKTORNNHkTV2FxGc/edk7q+mbzKon7X
UDYSMlam8RBaCmlV1PLU4ZKWbZAwkIp20g/DolyLOr3OI6u9ygAMzMbu93m2GBvexmhr9lH3luXW
laVFy8lYi4uiisetQBZLWJbzqgxoNUi0WVOZXGubJgWtYl7CE9OTZqPTOkH/a6QR1tTqh2mIxAd4
anvBXKN6ID9C/zYuRJ1JLbO3WiSHXbIgmd7IpdFob4vnfUPkU6hU3jtLdesTCESjcx+Nl9WcLdss
Tbq7maIQn4pc86omcLmcF424rnwIqsYiDyKBDDiz6oYNqFUmasiqMT0TfuV9N4ra3KMqsZ9gNM1n
snlNf/bM5CwqWtXY9Dk93QQ/e2JntcuN1L3lAolIQSC2YV+6dUlI3PwYty0aCzz+Z8gh4h3ZqNFW
qaT50JBLdStEdLpE+XIqiyK6ziZnOeuKcc1Ns3famouf0gpPoLWmp7vMS4FFrdRNPL+Sov/IeEef
ddzALmlIOogrBORuTfbYrkWxG2NOiYsd80CLl/Ska0gPg16cqse+RAyRFiOvG8k0fT73H6q1jBdA
FU1oLU25hDLKUfzFdpZeeW2rbCCgntJqPmui0dmLlmmMZLDaRyNTnwq7oHolA/teO+4v3CW2HxNk
kOWmHqfyQGu7CfqUfGs9QrAaRdxQelRfmHGc7wDAeuEXY3mqObUZOO7o3Y0leRLMu9pNi+QgUPW2
3dq2YAulIlDxfG0SVWDFyWUsemMrneRRYkdIAprB2ioohp40ZBPzSxcPiu6bpdacpAvCLOl0zalq
tBj0VrSFMVFsUP7L2EfFARXe0X2RtEVASaDYF1qdPo2pltyrWal+wA+N5+Bc37FuJAeHTvg9sijr
jj7yPOC8oO+1Mf3w7Pq2zz2aG7z+afmxoxJxVW4FrvbzmLLFfYaBBplg5ZzXDvKPshmiy9QurgvO
QKkpAfY0+5ZlSpwaxoRyjJqUPY3NW1WX1andjGep3V46s2WE4GgXFXi3r7TS2mRJ0+ydqgBgN2tt
lyWLczDj5RSk/rrs855IwrHyiUHBi9Y0nXI9kBJOUs4cbQx6v9EfJGIbpdH3koC+QCCT2xS1ne/i
OYaUGqrHpo7li1bX1X2ip3mIukL6njE0Qdab1kni6JRt5mZKwoI5bQwCxnZ25sW8oKYeTt4g9qao
nWuzc0UgljrfFjniLP2HeMdtzMu+SNE11Cbjm5Vv2JEqlh0kO7772SvJkC+ct0lXiFVK7vsU55k2
R1f1MFRhgzTkYzYLhCSQ8Odp5CAom6wSHDEaYw6PifVOVXb+4XCKv6iHOg6aqkOyU8yTP2ilejWl
XtWSH6IUMtBJs158R6lAmtohmpBzxR3TlwYo0ftuzLn7bAD9arZKX7buoUnIVAxLNyantR5m1Qyz
aFA0mlMmCbxHFF5u3FIH38APJlFeUrxS1yIYlaTUfavvCODLYe5AByqjeC1ZnPLzekhH52AXBlY+
zaV85I10OlghessBS1UGkNyVNLSZaAeKLrsFuS/OtCjvmZ88mKeBIurugmh5ae/iuqVssKBJL96r
6lTbW300mpE0vBkmUSH3jy2P00J5wGKfa+YYf/TN7CXIasR4q0v2VxcM854DTEMlxSRKaifbici4
ie9DR99DCjbispENWDqcrQ1jRbCAVjyaWq7d9w1ErjkM+UVVuky6s6UETlJ4L2rWGbvGkUZYpq6D
wxyhg8MLW4kshEKmyJXgSjhH/MQboxdm2C9zTuReS3/9pjEc+rI0+o9oDB8m+FVdLjIURNeRjScd
KOqu69J7h3wM5aowe5NsQzu+6kWSbYd5LEJmGfWAVN04N2xDO8tHGX1z0LQ1Yac7WRUMziDnUIiE
uclrUuLKpsrMfZDM6FQp1Og0A+JVA9tsy31V2uOtMZj1qd73JFzqKqCnSGjzbVCufecbYJ/Wl1HF
HjS1b2QtQXaSgb3ZUlCxo5OZRynj8L1q9eS0XxSt2TRRklzpemQ8SpDnZ/baRsgfWb4rhrPQqh6X
xG4p0nlHUyacjZO05q1TjLfNSkb2snwo6oZWeC95TPjeyFRBsaanFzSVPrYrpbmYwDpsRcUGd9oU
6ll7M9SDcSbLGTJ0pUV7OpT9rlQzuFK7Lm8IF0vSXaovLmzqqMlyV0VDtNHqOA9ShWDZTUmJkrXp
pJWeFqKL0tB0+qE4q3Ky6awoEgQpZj0pjSLqWv06WTx6hZekyd5GjyBJle3lGxRdfVBdUpzB3ot9
sxLFAsZYrtTxtDgJuZ12dadIGyaZALvTaqBuZzWxXypDCgHdNVDRcwUrnf5gqLWVrLZ/8NbpDw57
WVY+W9fLl3Ec2+8ugs0nSr3svelAgLdZM7/lafptWslx+YMnF7JC0E590bOdSA7AS5PF+Ls7/SWN
8mIPTxqfdzYPO4kGgoAa695Yafmxj8/bcqqetIHNQTmxWwjsqpcvSifsiHN0rt6XVMWSVmgLaKek
sdMF57yYwLmJy34rquJKzZX0gve3OK8mnfrYntuPkQoYRqBoMG4+vDV7G9v9oNTBDoqxOx2qAW1+
pp4i7hJp6DWTcZ6xRQ6FVXeXtVaQU1mt0akmYEXsR2W+EELYutUbolvc/YUZyNaQfmFIBeGcW47P
Xg6PrbrdtRHF/JUSPUegpmX0mAERphuldLsTON0qcKa+uJwleoxV05w7LKlEykNtpCiS3WFQNhQ4
0GkD70RllBKgJ9E2WuMpvlkp7xgTpsusTfesu8xyUdl9JCipOr9yBtfb9bbZOUGjdDYBemUnd53Z
xmmY5yPieWfOKN/TuqXdV2bVnvOdf5RqAo/kzdbOkK26QUQQNnRY+y5Sx7E1xF6xvA4ZXnE9dkke
ZJn7GNf1skEVyGbSaF7iNh7RC/J+WQPFLdGUX2dppp1PpFffu/pCpoFpZXQKJryVWCPMCMmoV2zJ
hZy+M6Ms5JplAeoYLBhwMHvOWNUmrUbL92zOqG3vin3MBBxEtBTBeMcuwBHWDAY/ZFNsE+PpeQIM
id3OJkmd9CEfRbqxaracbL6HMykLsWNLlx1M6nT9upvGOzp99/nUnTVand/OeFR8PS9Aayt71bk1
sryvFjkFYnKGwU+JSLCJKVWM227KVs6JaG6a7dSi8SeE0gdBZ4ev18zm3qxZF1Nq6muVnxG2OgmM
rDjQOMDVJw2uv61MKO8iaM15gcV7qHLbuaAoO/1eZEV7KEZvDCGWBVvWdh/n6a2puNm3iLBj60TN
03jvNUb62rFXfhSTO24Te4wf2NhSIO/12llVDONLv7TN5TLXbaAapB+sd5aJfdUlBjWwpcH2AavA
qzrGMH3aXLnborGdYaOyGJBDit1iDToIULvLQ5Lq6fsP+OT/c0VfQbwearR/D/FevZQvxSdhHUKk
/62sc5y/NAejKEEzDvo6fY2x+gdP5Bp/ETcAFLUGXWDSX5H4fwC83l+2ufb+ANObNhDSigj+Q1nH
78PKRj6KaeCNo8f+PwJ4dS7/CRKjZgQQav0XIC+7Te78ExtgOV5repMZ1p0QW3qztVvdmQFCSBUL
dHfSAUKGbj8QkmVsolL3bryV5rUY0meGomaB3oNQYc8ZcHmzT+7oUaFWd8Jd4/WJemILfk9MrjzR
olP5BTD6I9rsZyyNu3c1ungI1wLq5v4/372WM8d5kWeEuWK7V4WIkoOHGIGGu3hOgq60vsmUep55
XqEeJyvFKSaR2jcqQq5QJBC2mrqi3A5qsl1SvoTJJCK47orsFAyN2hm7f26FvLHYIjw5qqn6sIbe
M1O/GmipgTVBZ2+9qad5OqkNMRyEp85BtHRdUHhkxnRYai/UoUh2Uiot6XYKNH/v6lsEMOmhKYpp
99PI+w0ofkz7rc+QgYRI0oH3c4+/Dws7LU61zAjdppju8ipp8eH1dXyIPNH4c2JkT7W6QJf1zfD9
z5deOYejkWQjBoWmoIbOdjCuf34WOIsKwkJbLexH/rUg1L7vyFYLpJtMAK6EbDsUIDs9c68YhgeF
LsVTdApfsFvHlmkWcTBVctygU6g/MIzPdyEFtD4JYpgyB4OT46oXU8f8Q3HcB1Mvlj3fw1flm8eY
N5d0iROlI5woUTyhR0QEnqeo72qnY9OtooOy3Sd2pzet+2UP+a9PlwuRiEb4jqWRg4V+99O7WmFM
sha7C02KizHy0CN1EiGD3Za1bgYIEsAUGlcnySq1vsgw+yUqcv2Q+CQZXxaf8xdvZ8STjauqx48X
kRdZVHUVunaZBW4bO2GuNndVGZHaiqKz1ZYHpGxfNZT87sOvX7ThGXwJv3zLLYWUnDybLpRW9KRG
8oWz3lNqrJwp28ux09Ac2Xd/HtMrFfp5euE1IhqI5MiVaToe0glaebXskw6zX2vtkyRGlp651f2f
r/Lr+KHknclcQ0dAbv1xFEg/mW1bOhzNnAzvGOgb+OvctWxEzWTz50v95jFyLRvmEEk2POGPn/9E
/jr2iMK2tRoeo3noa+e+1ixwVgoycfdVPox+WKszqJWWB3rXPn5x+V/fTpfidwLkWN5YC62jOaI1
F6zDBpfvDP2tyeSZOjXPjto9G3G/0yJkNVUcoTqzA7alt6riPY8pEjZr0dEHT7iBY07ueAQT2ua+
/fnefvMUPt3a0cvVEVY+RDG3BvR1CkF/5Znddx7N7s+X+c00yVewlpmg8dCI3zlacG2lgIHSFzhD
c7p1cBS70njIDTxybt8jc0wh+QQ6bBTheoa6YJwQdP35Hn4d1twCEzRrJ9sScik/zyNJCnYg+4lB
4NYydMzKQxhp1F980nXt/fzyrFdhW4Enfw1MOVqb0Z9QRKMOXCV17uPZuevy7qFktW2mNvzzB/rd
sOIFotmO6ZH+tqNJPzVzGlOsvgmNpWp2S+w8JRJdqg6ucoITGDWIq89ffIm/+3jGurMjq5CK7uMm
KK8hjmRKW6LWqv4uRsDm26Ihg42gY2G8/fnz/e611clCcDRYVZXo1SPOsMaYq0cz0DWQNbSQUk8b
yyUWNZ4JyBNVOp5wSEDk0rlPkk4Bta70L57mb8ftj4BBAhNNNMJH70c/RopKt1dD4ZZ57rHEHxJw
vC0ehWCa+/eZx0JfZJoEE9l97FuR4zXKF9/5b28CeRTzP3QCi9DRgwZvlbUuSiD8ST6RuH0za/o5
ep+7Sqse2NpdsXYtqPM/TBI2jUm+fPEc1vnpeEwTLsMkxR6Lmp6j5zAUadFzbG5I8R7mMB2UMy+j
/5RToAg7q9y2ZHoNGSCcXXPqnxA2U3djWCJQdCXsOsiVcsYKbxJtGNVKtgPZUQlyKdXgzzf66+BE
R4ZshB0JN0kj9+c3XHVLRyxoCVi4zPuE9pvT1HNPHHfG9TdgLP3z1X6dOllKCAFDg2EyRo+7E9Fh
2H2X5lBOVju8ZVlyC1+HuFn5anv7i+YD5RyKNqIlbIeMU+249i5NKVOeMlNdxbjgDdXTgkNtM5ft
1URhDwA0Cs+4oXSzLsrTKdY9ytbVcYf7M+hV2K8SzBhUAG97mTnPHS3zu240gZzKApmrxWYCRf11
M6zRk+RQ+oCHTVB1czBgH9xgAX6Nu/KLaPHjZ4UAmPxhPguvNqPqeDYe+1LYFeLpsOcAheGjcK+n
mLAGFwsJ/G751bx8PPv//Xogqpw8OUge92KLoksHtWqWsGF3fpCpal23cWR/MQKPp+T1Kia1XXRZ
MgrZs34egTktE0WiFkuIwhjvRCW+L1Py3JnVWVtA6aPz/uKCx68mF6TTalVVopfiALLe0E87m6ka
BTLNbA51Ijeeqjqj2b2vX/RGe9XyrPGLAatnKs3yi+v+IpFaL8yeGNqK63vMjp8vDFnZpZ3rTiGd
7jRTsQrp0riLOoeeBnC4Ux0OJ7XSe3f5ELZ7C2x3abuUwLADQkz0pMN7okIQ8ou58vil5LY4KDBH
EdNIlq59tMjjdOvaknch9GoY7WiKzX0VxfRhURm1//P7/0vwC9dy0YatByCPzNbj8NlsVvouh2th
DozzTbOU8QaVZYA2dgHnK7NwQSob2Iv2YhHugI653XDyUwhnMKEGctfPx+T7n+/pN8MBDRNQ16qm
XcP0Pz+VvjYF18qmMG0pp8H3hm6+bquQmsEX3Zif0p48iTjJxfbP1/1lqaboVkWtxz9Mweuh4fOF
wWyYz6eUCrU2+8gJ1IjX/ih0IN5UJug70uVsLHt5sHM8QdjwG8evi7p7+/Nt2CaX+XmlWm+DfEET
KFVlwjx+JH1OIETcK0No5qPxZlXRt2xILkfM+SeR071nY2/fIbG1YsQzXnzTwHzv8nwJCt0T14rb
7LM1UqAfMrmbGieGhIjRN5QKXjbMxQ2W70VeO0ojLiusQvvMXLS9V2Kpl5TdfLOK2tpJY1Gfu2rR
TyJTeie4GtHGN2W9hX5uN+2k+vjLiiCnx+1CjlTs1SVml7kuNvZY6vvJTL+XiuOckkZvvLSdNt10
heQm6QTCPii3pa4/1KMx3cw50Q8uhr+dbrfWRQ1F4ydDLi8LQn5PhFc4oai1NGAzmkdBPI7TeZ7V
5gVxbqAiNv63wzRq2X3myNQ6qZzOWL54GX+d41kY0XeiN+EloWL386BY6hRvSt4MIQi09eYiMLvX
tajcFYv6YDXeVwmCvxmEPHh2axyxQBh/mZOUmdwMqweRjkvjzorNe57hd+lUz32bZX6CcoL+7l3t
0Jg2K69/Hno/ggM/Dz0+rItuVdP+3rDy+cMWyVK6ws4HsmXi6KHXKqqOEscKsE9FryQz2gl+jFpB
fK1MN/YYjY8kHqR3Im+cQ+xI+2NIBwZiOimHrkCc5it5QogF9Q2ktUXrbJZRGHqjzp6+8UrStDuH
X6RarXpSGVLDU0FMxp8/06+zCQ3wFqI99NKUZRwn4+XWTHvoOPI2NehLnapJrhovcS/damLsoJnf
I3KKV24VDvfPl2YjsI6Ooy8U0GM1Gawa0L+bo39a2oQWdTG5Ml0YiZSmqSxFx6qhWd/r0sWSXFVY
8WWCDdAf4smBVkysYjU1FpcRFXdvk5skjzEdXZwlk2RfthaRBpEVgSAhbTgQSjw/ubYw9no1fOT9
pF2klJgd9EyjLWzUODnV9F6Z/iCgqbq+mIatkszyCl3bt1LTLlQn13a6Ls1D5Uoki2Nxv3jFi1Ei
JyMOTO7/F3tnshw30mXpVynrPWRwzFj0omJCMILzJFEbGDUkZsAxOKan7w/6U9VkUCm2yqzMuswq
F9KCSSECcPhw7znfMdvW+Ni4hft5qny5llW1yB5NdB9h4+K5NOrrLjfcNTsW/xZWk7wcLKP1ULcq
2nm07ExMMXmzj73UuK+WNI1Nr9EwZr3d00sHZ9DpIkhDB8nLqFziESWpfQnLzKe4qIYH6jb+NrMy
o9mGU4UeoE6jdA0tXfO3EHK5EUXRVOdJm7dXo0bS3AoRVnUkpg3Zo9v287OWKe2Zfba4bwfTfrbH
WtVrjdz5CuEb3rC0E/JpzP10MyMIoo2m8h3qoflMhweCTdSbbuA6VOteaiFyFsOlTp6mqLuIWH6O
DSVoxJkIZ6OVZ8/2VtL/MzdtXdaXxNl1hKvVZbiOp3S8QNdbbWDgRvUOUmyerENNM5xgCjvuhTO0
9wV+xHQ1RLp8Qnokd21dVMlKmJp/KRIhL4CfgU9qkvKzZ9bxkSQ/uLNV5G78CMzogsJBX+F26bap
MprjkrLuE3sZG0Bxg40vJuNtT0/VXTQhipxQjNBTlqZ7I6mzb3rUq+tp8pz1lGEcmcUA4qwY08Nk
GUngpgl5d+WcomgFidLqBUNtMtNtLAVtc11TK0wSMawn34GQ0XraAfu7/X3scHawkdAjpI6ceKOt
11HmCvC5erA+jKZGjhLW5tnUcCjeVc6C78B2RUCaNBd6DV75eq/7o79Ns5gubQoVD2CVCdCiTgLL
SxRiPCc5xGlE8FaD0k3XjLhZJ72PtzAa8ukwu1N04zpsWmZb+ueZCfBpTpM7Qcf0vLYlUFjZ6I8N
Tt9j4kgbOeMET6zRRbHVk1IdCDOpN3Xp+I9Z6ve7sfHcz4ly6v2M/7deW3MWr8cMIkuiSlzv5Axd
hFo/rg1Dw4WrF75xGLCmrdE9bcXkqc08OhovGcJ6LHTyYFWu/zj1GHCh24y3jcb+Aq2IV180Ux7u
qj5fy35yuSOduOzKqF7P1MMuQmfajnU7HKpMuJfE3UNBjzyxcfyOhFXYQ90K04/nrMDoa4duGupL
20mbO16TJ+U2NP09lKUaZ4qgawz3zO8y/6B7ibaf7S7ZzFAS7pOsc0Fdh/6nUaTj7Rgb81eZ8zD7
aPB2kknzNqO+fKF02W3KPPMugSQ5F3iW+otGze4Xg1Xgq19qPLqwSD9JOzOCH890aDNnm4+LhicZ
kblxVKuOQvrxuHe7LNu0RcPRb0r67gLLJ90qOqniXtAhuJ1o6+8F0Q1rcnDroyej6UojM8U3Wzzi
hTHeVqOZHMMxrXY9hf2d4YYg1Q1P29KSd3Cx4kdH4mYdsiJ9HpzRVytUIdpa11D+5I594xQti5Fs
/K2BYeA64Yh6XUZZiIKziCG+GLM2X3XVbF4MnZsiPBAVm8U0I8cBsXWWINZU5oWT2D15y/nwUGr1
1qnm+S5BtXfppoxfLtFQN+0JgU0zFBhN08Bq+bEKdh0e3EMPWJEDSbIkm4astU+5y+8i7JJPhmrS
IzoB5xsSxnLd1UN1NF2ZBAXioW1RYtlYIV+BNjtwIz5VusVnFGNfXsKh2jddSGJfjh4h9qKr3vea
Harz+mBRTrxMsty70dISncuk6luFSPrz3LTJR2eyppvSj+/KodK+O7NrMfegqqGGJi7NSQeIl/YE
sYK2u3YxpIszLRJqAjEGLkHJFvrFCPrIvZJp2gi0laV3SzFFHuYiM4g88/hl+nTuA/omOCGj7g84
rVXUj/sSR+oN6u/R3+HpVxvu8GBzRBSl2FClTUfknsRkDjWy7AAxlbuLszGiG0h7l3jFugcZNgty
w2VZ3siM8JC1VzvEbafNQz7qwzpuGueqAqnxPRXa+HFRMHPpth92vRjDj0QyxTV2WNTPQ9tXn1Kq
4y5yec1B2EUAwa71mywmgbfzj52rfyOsdsFidrsuI2DC7GtM61loXyBvTT8ugukgCd0UdQO0lDWr
zHBNcbz/7GZa9pzpRXJfyTHaFaVpg/QbscrsjNFo4RY02vykWX1Zb6ys8yTRjHOxt6OZ+UbPzwbf
zG/oj1Z/zaWZrQGglhABfDU8OKM5XeMqoSoSwTQoLVhdUA6leRBxWsMUK9Wxd+jJZDKYC/zlCIWt
58E3OrIvzPEhDH0578ixjS/DyjK/63ryBemLexV1dvNNkzn7RIUn+2EER4eScwESSTGyq8mk5z7M
s0H3sLL1SynT7MxPlUHhsQOdAGRq1coMk3qa5k9qhkbX9w2glbJFShNhFa+iOz3rj5x3WsSgmkDv
Hh0BptwQN1+u/B7IvzbysvaRbp5RdfTMrRNywAkEDI5zU+JY1uyxvEW8aAS6GLpNTAfy85jiVn90
2/lpSqxY37FIw5dRsO7WvtXzgNqKtzOO/cM0Ggf4c9a+IIWMIwdnnqCZ7et80EqcCDbM0FVs1Kxy
0LWYgi2zYWl3S/oI3BMYdMMQAp37sQvyVQQEMJb2WYX+Zl6NSVHvxZgcPD7jBduV9pqJNF+5nftY
2Ms+psn9I8FBpCmm/c0gomTH0p0eAVkfdVVEG6ik8P/YTduF3gauYkuN4k3ssCHuQQYUTKBodTjm
kRVquB/LsNgOMb0ppbmCBdn4K2RM7W27nFdSL+ytJ91toSlnJ+MCvFZYQpGohk9OqrR93o585EFy
QTuLH7lD2ZeijkvAZIi6M8+NLmu/Znft+WeEhpLJVhjtVYdz9kwtRaOmjsePjlMkhzaPmIGacHrU
dagNaJ93HXFy2D7AoAmCo2GTjFjNxwoB4ehlZ7ppBrVK+7XZDuQHVPtEjtPGitJ7XuZ8nUXzJeZV
4qR1mW3bybzuHMCeWS2sGy8UIMLsERDDOCVq1yVxeZUNcro2ZtkWu6aR8eUEyOto0zC8aZYIvxlj
3+U8pVesbcBkuDPsYCf2G0XDdnRw/HabuIi9fCa6G3tU9FKhsJ2nbVLfDia4ME8UX0MQWsc8p4C1
cZTjnY/LD/SmS6O1BdltJapIbGM8ZwgyW2/bjlmDHAzdtdvX4yHGqUo9LFIP/DvHnrfrAKmkW6r2
onuOiufJTWBXdNmwqRi1WFgmdmQgXoPayi32yWF6bigCCoZW8gyjsN4mYXGJ+FhcahZjE2YjBgaj
3IctyNm49csVoBGLXx++mkR4bYHyTJdgQOYNOIvhTB8y80ELq/o8L6PptgcJc2Z2mX4dqbAOekPn
kFOpTHM2Qh/GYkPDdGT6FNO5OxtwyRtrenCAeKxSv0rJrl9EX3VhtWu3N3COQMK0L8yozMwVemr0
rJXGqJ85uBF/7NZHeiRJs8KYj56tSSxeHjWLdFojks52ftzH28hsI0K8ycBC9WnO33GZyGFD8h3h
6DMxqOzT6865nsLYZOjgV/6cwhC467VMnnUgRapdFA4efCMEqDet5Jy7TnV8BwDdhsu+MsYdaFKg
u9EUMk1VzVzcqzzVznPTslnuZ4cNQCU0akbUMNHXbBQ5zavQ5tHrhTXetjK1n8e++EtLa9vaUclC
qzbq8K0S3QXuiQa+RZUyyTwYSLhA8Dpqh2g2053IyvQ2yR3CiGrhP0GPKz8C/0CCvHDuqmXNF3HJ
9iVPuKkzBhVn1bmVt+kNdoIY/jiEtTK60p0SKZwzJ/u2MkoqubbcjrlWw4/y12Vv+wArdOS4re1B
7oEv19MLmrp52hYosnfC17xw3cK02A6J6e77OOq2zpTLrxPDa6NHrr0LPYIqbHaNi+ZvAs5Qw0K4
tgtysDkjSHSBiGk6qxHbbC6AseKZ0Z8rwBAbp/HEIUw7SWcMGbCkzo2FuoMKMqMbTxOUSnXubtoB
q3dvjjE6T5hdehY1u9zg4VSDc6j96XIJ+n6cpfbNLdPosR/M5Evf6fpuVlHxVWkF8g49q7K11ZW3
Q66iQ2tX8fmk9cztFnwVWIHmyrYGA0Ry6Ys730IIuZazDWBp+UitQ+Wlz8+9rhFyZZuEiSofuXGj
9fV575E0ZbKn6zqp7WuZ1VuY3eqgU70ORtsPD2I28yDSOrIUcL1uIk/ysi46UyMqh6NislqNsuH8
orX+BQX6mRyJuUEnQtF1b3c+xA12DC79kCrsWF/rqLs3phk4mVMJ4BNZEdfbbMiDhpLIBSRHb9WY
IDMxVwSz2bC9jUzFXYT8cTaMClqHOTkQPsz+o2VkMJilhrQ/bHPGb4l1iQpbedQKn/UOz3sf38+2
FR80XVT6aozZMIa5R/tGsp4SkdawuytNDgLpfTQk4Vko9GhTUpKgAjHdRW3iHKY+wvvmAbpZasjq
LDRFvyvNAk8HvgqyyJmS/LwqAPXos1xz0whfVC58dvbu2zQdshBGrhsSgS4Va1TaCve8ybpLoFqQ
ojl29Vg/vkZ06vGGhE++gSVgyh2KUQj2riMLPCOVEQu/Se6s+zA8910EZ07XDrs5TP0tbv+zmRDV
lWZpn4DknKGC/l6KRZprLYe4gej5Lp2d7TgvUEmr94Omw3GjyIgfwnq+72EtQHNJ53W3MKkjkWxT
neYVZ5V125NVWA1RTRlkmnlj/XQrY1fbVToWS4mEOqZVsSJ/WAb1mA3nXkrFz7Bw0YQLKzsPJ3ip
ZrnR3SzbYil2L4SJNxJU9rlZZsk2SxgKdgwFwZt0WifJeEFCTMQMmN+GIDFXNhYHhljHfncM4BM9
8BCeuyh95EY9Tna2H6wmmEbgxQpfUM2KbG37JiJaLcE5GaKYM322KPPk2yvlImP2LG28NvO0PQiD
TdA8gxViphxWJIjj/UowxF57czPeWEkNllxiSrlFnAztIUoNMu3T/nviO/ZaF+XHmR5ltbIyzIMt
3padT1DwdrK6iHDpUAXp6FtfeZ/8VbpM+5jwjKNjkz29khSLgL4aQUlKObo9mFi5g6VU9ObHXpj3
3ow1digKeWkj6luh8vqYFEaC4HbK0HuJ+Vg2db6VPM19UhlinfgmJzO/b9kJkTaRi4jzfGL6n412
fsjbiKMkp3ZW0ZRCy5R+oziRrWs/eTBGTSHGjPs1KOlvKoTD0+B+HCwO15Q3jWvb6I1tkvr6BThS
78b0lHeZxABEhVTpHm1ccRlp4gzgj3e5VL3jVTmonPUhTx7DaapYvjP7sos74yKH732p11iLuzra
6YP5yYsE1rqSvUMI+PHCGZuCl2tw9g6koU+uGMe9UO26p1F+2bM1QN3XjV/8QZO3VQqhVjkcXcJZ
zAdq3PQPHJNqmT26cueout2TLFpcanUaXnRx7n9xK6x/CCsrXwezrlFNyxEUNGvodhorRaw7yUNH
kQexvTeGxld7dlmgcuGg1eeATLKebrEhjgDSSl3Fzy41kWPNO3Hj8gyO0VCXx1I3J2/jzW773Xem
mMvFKW2Jqev2ZTpFV64rh0ubNfkbeDrtTjZm9lcoi+l8zCP51BZmdtt1eo9HVqei5ZJUv5kGvPSQ
yBQN/9bYLDy2LRAkBk8V2RuzqT1eRaP5FBntdC/IWwhGbF8P7WxVNzxdbM+dSuJ9GLLxiVI9PXeb
KN/SqpdHINRhvuW8M67Y+jhHHF8R5/POWit7hDVlxtW8Mbj0RVeOCR20Rp2l9Q/5PnzHuYXDO2G3
QBbYd5eQlcxV1E/xtQq14g5LcbNvEptdjZdBP9/WqRHRE+B8NN4mogQyAKOVQnsmGvs5mhMKFSgq
/W1fjDwmxZYhPcJdQHfvufkXv2Gdmt1BpqvRtv372ontdW0Wcj3nhfVYTmb0UWNr41aTv/WyusLi
ZJjaxqvrhTA8skwUs+avJW6ux6QlHa9zx+iOOf6Wit5atzgS0/Jna3KXUX1ko2bvaqcORvhcCI49
DAYsYJ7XrFxBMJgQDBPl55+7guJDC6SJJoT2l5mhKtNjSYW7MEkkV9aWsvY+ptmwHpOy3GgejHs0
jhAzs+4xgcTPq6u+NopiTZMP7aaKnYVyWN3KqqYiGOLiq+PEPkAQlSvcigQxCA0iputX23kkVSDv
s+4spoq9sVlkv+shS3RnF8bOmm37+zQC/rMVzi7FRg8fOBuTwe+PAMfk+SIAPaNer8HeNuxNM/dV
u7L6AjIv+ajrmN87YPkxK24dlT5KsO2d0mFwUL7qL2TERGHA4LzPlPK3ujIBafV2GbPLjTgYtR5m
FacFXIdo1WEwjd5NTVnr/MeBe4rL4SGKS3FumrC+gZp1K32q4j10Gptld/COSescYFTkwMaM3eR1
1KxqtO2BURnqTliiCHrYQTuK1bkGJ7RKA7PP/b01KIxYJqBiXBrucwlQ9VMjuvaRuhpgvCGZonST
GnF1LPoR5CFdgiO0APNs1CgTEwiSn9ezI4HbZWkAVxgSd5mCUZzix983XIylQ/u63bJIyPgKjkt6
GTqj1/2rgWZUFutGvRVWaq2BG7PeCf+hzKhJ5/KqJCrkzuZTPdBz+c7yxKbFKHQXqZ6Z28/Osp0e
Is8J3Jqjfq7nDxhnq0NbzdEqS0oi1zjVvPOZf9GBt5nnEZKYDg1fGt6vP7NFhSkczAz1ZpVaBAxA
JY9HE6itJbN1biHUapcZx1DVt9jkRWppGhzTorUupAfOcDYQfbI5eo9c8rZvZrsosQXxOxwHhTjp
e5p6WUezG4FzpOTdojShH3UDYZzlqI4xm0FMWWHgzN8TJBlvHyECFzwSSxfSQQbx+na49syI7hKM
/pXID36Fj3tyxj7FiuTey9R8Rp7+MKEnXntN2nNEYKNu0zBYdbVXXuezzFEt2s+UHrILGpHe5ZBY
1ZlbT+Zm1ui2FbNRIZ/VlyZVI2gmYOTa0Oz4q0F8u6Ki7bJTk0wDemR8DZv6kvjCYiWk2Jbx4AcF
FqW1TXv+3IeOA8EA14ALROPg+KADOjVXHLsd555yDLCafu6fmkzMmyYkdkZLW3ODnihnN1M8eVgP
sJKmwvk68+6sePWqozVH0/ffvxRvlHdwdmzcBaCKkPe/Ve76U4VidEAuKjV72gzNFPiET15Sic+C
vHKoBtWOG98rT0uYbiDcCofsktQesnf6oW+EDQgrDAN6C8mJAhXxyaPt+YlMoJttu8l0bpww8uhV
mMP1j+/7R16nf8R//z9B7179T7+Gjf//iLN6MSwWWNbfEKzL5wII1r836guKye8/uFhn3/73/0JT
9BOH53/AlfBDf4sbR/De/YfNydU/6BgGPLSBZPN5tM//w+YkjA8OU5aNMEJH2uou5qi/bU78yBKI
CNCu+Iv2Hr3pCbfqdxwrY5n/Xs7p6J8QO3tEZKE8J/Z7UUu9aKFrHoQXIpbcTTmI4samDuWwD4j2
A2FfCwphKM6YtynGeFp0EFOt5sDGBrmW2pzdJ63sD3pCJylqgGcQ54S+ZKzFFcEsUm0EEfYHyHXJ
paOl7q0xeOVd77VetTMcODP/VQPzvy9Tjdn8n+12/87oi9Tzvz2X3/5t9dx8Ud9eDUl+9+eQFB8Q
Ay7P2uWp2wjD/2NIQmj08dyxzKPixUiz5Ib+X7Ta4q4jrINOFTy2xXL2c0g6H5CfmoZPV9BG2A7y
8U+G5Ok2w3MWTyB/MMyxBp4675RBrVmmzcRWsXDvklG1tFe9qVovuLIvpvThD9h9Fu4GXcB+IE5t
WnXDVIMr72P3zBj9mrJxE5KKMlsfPc9sfVJGRtiJSafPXzIjzINwhuKwwnjnvZO2+cNJ9vKFwsoo
EJYt+lGbO/JjvXj5Qunk1UyVPWxiZU/PdAiNu8yxJ+o5PhyqGCjao+g5aFVwlCEoFMYGTNlu0gfU
jmhyrTNYjH5CPo8nKs61gjOC0igORzFVPXZTl67wpmvVmcMnsxGTvapnU7umqTfv4K7PW8fNG7VK
Kfd8mqkO6VdRXtLz0UukFk6axuehUdIlmpY+ykDlNFl1i4e65TzznkLnVGm53ApWM3yI3A8LreXr
uUUo9uY5bLGNJeyQk0zsrtSoaygtsYO9GOrX/7q/LzP2TlW1y6Xwx7hI3uhJ6j7z5ctpLKkKS+BO
BFvmTpgBSqkfWi1ESuXTlnPb0A0iVd78z4zzhuLIM/3dlBOpJH8dniH4jZ8TDchFXI84TX2XuIsf
CRk/UbDmB8TPNg5Vh0xp3RRMTz8nGiI3fJRkPkDYxem7GCp+TjTeB8G/xrZliVFc5qc/mWjebN08
h+23hyMUARmS7NNXdS562tCkFW0qIrs2to4YjCbvdpLV18rvvniJd6OApu5jI5OHtgdNMllUWF7c
sV+M3DeSRLYHyw7AgmNocSQ4tbCA6mb9Hzxro0xdPyqvP3hl8b1N0/tRa7GraxQB6aWsqrI6B7A8
vKPg++HCfDVhcX2Xu7wIE5dI9JO3lJlAihZZ8Kaw2KNuKEIhlCD+6UpCkoXaDvICPKtGjjBHBVeH
RuPVGil9bTbshryE814MCdgCuuyS0kkab5xawZElww5NqpTV5n9euzevHYvrP792y+r+/K1qX+04
+Y2/Xzvb/2AZzLqLewLTl7e8W3+/dvwIh5Bn+CbhqJC1LebRn6+d+YEN55IngzsYE8lyuv/52pkf
cO/SWOZdNm0Pl8+fvHYGl3+15eRDsaqj2WS+xtWxpO28nKvL1G/J17S0dWqLc5owUbdJaQNt58wO
1ZaTntVstdDQZhqSyZysW87k2jq27KZbFdQ7D3E3tX/ZMxkha+LBhu+g+eCPNpWFrBIoGbIMUwzf
FuTcqmml81DZZXrRkHlm/uvd+S84DP033nPy+P55KN7H39lsxnAeXo3G5Zn/PRpd4wP7RopGHGYE
roNlfvnJedBBe7Nuc2LFicU4Zen4ezQa7gegBRx/KFUsv7P86O/RaOgf+GdYB1yXUy4aFvNPRuPp
qXnxAuCPYfe6BCsz+F8PRrsZEDQIWwZ0uau1bQJpIYhG7l7clF9M8qfbk39dBV4Fm2qbd2v5+YtN
YWQrZZmjKQPkyuu+C32mVRB0EDuH1UgyKkQGMjd/f81ffjPaz2DTWTDxG72+5lzFQIMsRwaFZVTb
qSF8UdNl+6/Z+B9ByMuDePU2L1+NphnkWLxn1EBOyg4qqrqWarAMKlFAWLPgizsbPSZUpdJ9JDIR
vUzgyJxdziciDyd6ZVp+QAONwAJWjX1W6/W4iHmKLwmcdPKJykqZd6nTmSowpAvwFLyXdk4BVjOu
FcYMg7AXwBVHi6PthcKUeSXpH+7bttMufn8Ll5ny5MsZ2GRAgbOb51hjMSe+fG6gfHxqxX0VtLNm
XWuGge/YKmNq815sPChHhatpABPVErm3Sxu931uWTHegSzldaLU7vHO332wWdINdAuVCzlsoMO0l
6PvlB3J8ghI8l4ipWfOcgyWM8SkZEV/MejU9TsigrjWcf7TAe2c1ejSLNX203kEevB1YrCoCYxcF
CHyHpxsGu7JCWLZuGbhhPnxMnLa46N3kPRvxm3GFb4zqiND5ixPhm8JEopd6NESIxVDnrj2ixA9A
gXBEJVrzzl1983YuGBrscUw2XMhaIDUvb6pld4ZodQrQFplVRxAt40ds+PB4PahJ+jhq30TU9Omf
vp9c1bVAdbP35CBunryfE8byiXETBdGiWkeCNubojNpi//sx/OY+cvii1mtyO5fNgH8yYiIDwZPo
RB0kQCTAz3XZNvd4e7q89v70G/24lIUdm02655sns1wo/cwa26EOtK7FtgJIodXc5ur332fZjr7c
ri4lAZ4T50qMJzZ/vH5YaWng20qlROXpA0cFX7U3urG/KmD4XeTKdv906sbYwiTApTyxlOJOpoCE
xYvO6FgvSqBrw0zOZysFtUdTsxi1r4gf5er3X/DN68UFcSdD5F5qfBwIXn/BkFlwLhF60g5xonUB
+XlTkl7z58+Kq2AVx6PvIPA7uY2uKo3CQdUcCNBFtDlUuxVwJv4zV+H7cCynvgk6/fV3cZOOOwpY
mkTcOtxO6fBlFG77zkXenOMYEuwUQOvgaeQEctqXComLqxmVfBfLnJGfDPT5BPDBZhaPBX3ic7Qd
2b42ZhIHc5WgNMOAUyFdf2ce+dWTcyl5wHnH3uiSVPJqHjHKPreNkCeH1kyCKffNHamI4TsDcjlQ
n74BWNcYGkLH18szfH0Z7CSO1wq+LoAnTlwdAo007rcGGMip6O/jWqJPN82ViQE/SuqzUIrPI4od
DOA2WVcC672PruvPR63LRMb9p6Cs/9gmvNjhWOSSw9A3ZDCZ6n7Zve+senpvG/WrG+wZlAYR5dI2
O3W5m+TsYkrkIugqykDTFlG7RSbV77/Kr+4vlU+PEzndTs49r+9v23pZhWpABmFT6nuVyeQeyUx9
GFs3fWdyXv6pk8lsWch1QGac1n6c1F6uPBMPo1eNkkFfERGNHhhAqW6XG4l8fK1GOPAYRqdto8M+
/f2XfPvSwEEgt4dqLkVFVr+TRS90ohCGdyUDB9X9U6rs8lAivAmkgqRssjs7KneovqMPtC9g3eeH
3CIA2Qnt5J2R45zeA1ocpgs4QmeDxWb/5INo9EiqrkKHZkT1X7pOtqOc+nwbdqG5yvDZvvOSvlns
lyMD51y+PvMS/bKTpxt6UVuQDRekVpFmZK3XEdILhu8liP1hnxUVbpaCduHD72/4m7HLdSmQs2x5
Fq/uj1Pxixeks52hSQdVBgOnpQvH5a3N/ch+Z3W0lhn11YhaLsM+nBPXQsh7426HwwWNcwJErrTu
ofa8iVpvrvZhU2jHCfvf2sOrdBYXcRx0mptfui2ifiDV3tpRxfzEjZvOLK+w5Tq3Bwev+pCOmGEr
/95V1qfCyqebTGMZ5OwCYdVoeUhZTUpPivh/RMl2MNHwrEp9VBsNfPCN6Vr9Fh0poY55rx9LNcdH
Et27Dcq2ZGt2ZryOIYIF8PGaXYbcOSjyMbuUxexsppl57Y8fA5AMCsScHvnvdPOq+S05DgjryBeY
cN7qbNHrtH/6/UXeoA90zpQch9hu0RoWnJBeD7LBIFdhysYyaML8Kyl/V6ODBzNJEorfoieroi+v
Y1ODeTBvaVHbqyF0gpgsW8PMgOWXSHnHBhSn9N/bXbyZcZZPxrGZNg1ELY5trz8ZYRI91reZ4W+M
6mwWTQODwvRXhpGKdS8i3gCDWQBKxd/BR/94UnwzrZ5c+eSe2DVB4gpsWFCQcId41B4AeeG7KxJV
/Wce8pLX7BP2ZaBJf/0lo342Bl3hnPcatHqlU8c04WP7TzdqyxeCs0gtQqeOfHqoz0xpYmtb3uhW
icCEo7Ex5/Dx90PpF9MGICqWeyzWy6b3ZLrSNbtOdDQ1QSO8ejNjMyFHcRDvTIq/GhXUJSjJU2/n
sHDybByzidD8pjwbNhfIzMlbicPB3kwYQi5QBTuHIep63LEaDLY//4IUnpcWOe8lfb/XzwooUKLy
ciyCuLSSR4sQ0Y3WDPb+91f5xSKztMupci98UCBJr68yt+GELTEpAgO2/REk44BqGYhtFSF9byIr
fv799X5xQ3lgFF+4oL1UD15fzyDctjactAi0vtUC21QkcfaRGaQVuUMdgcMbo3dZZ8qpeed+Lhv3
kwXAYrvN1ANlgHPYyZX93Mv7AVNrME9Fs7GJUVzPam42aKDSO4eHuo3cstmgFq9XlZTvxfj8Yry+
uvzJq6cYRFJTbR6QikxWZ4U5b3Sa8Z3dyy8e51LiRrzAU6OHfXKVDLmrDFubq/iWvR/Zee5TCk1A
igy1wzXQvTOhvL2pTJZMKAh32S+RIvb6cc7ayK66ivOg4mebMq0+0Zm1SZVJnbWv0JFmVWxdaegm
iWXpvbM/HUzU6nk30YMw2UAvfX11PE96Xzm6DNI6u2KO9jeWcrWrWuFkyCE0rRlk+iV2m3dmhTe9
7IWER9lr2VKwkgH3en1hYdZDlERhBYEk6dqLrGiw6qOjc7XjCEflO0Hh0L+9RqvbG5Ji2wuOAXa7
xuCNDKmIRv/jmM/eWrkj04aD9PapaUXvbqhxac8kI0KTEgQJNKsu9eDn66qjCurOU3erZxrQd6kU
xxYjCpFdj0MPyhJMTPtY2p06Q7pafVaRi3NeepI0+mhovSvOOSQ5wLx9gqrtxdjmh/hzhofi++8f
ydthDsGJjTPFIg57yMZf3xm8f2Ma9qkMXF/Tn1pWbITaTfX0+6u83avCv4RMbZts5BYg8eurwP03
QdqBFdUocITReC4Gn7wXs7z36NqtENH678webwuMNNKXIwnXMxdx0clKUOtJG3tAEALYSQob9RAe
Jp0WPu9HdPANwljDbMC+VkhoEE1Ddlrrgv/40++9fAiWbzYpyxnlZMCTbFRlRhsimPWX3XmOEfWg
6tk7E2M0E2rhRuJIpPD87feX/dWXZwFkoC+SUbYOJ+UKQi3jCAdOEXSJm4GRqHQMDfDqLbdJN+NA
tkYSp95nEFYtwu2WyN46nYPff4i3U40BmsrXaXGzEtPleP3MfS1uCj2eWTlKU97npktMcNJ1W3eo
yQGIYtAT1PLTYxqTdWdlmfvO9X99E158gJMRQAhA0dchpkIFJ/Cm7ub0ZsRRsk36Qdukti2PACfc
HZqUHKdDRSCDbzjvDMO3r9frm3DyeoXdpAMVMDE2JuoZspx3a1tz+84a/auL0Pin7051j79PJvWu
pbzdG/oyysz4uu0tIHdGYb6z8/j1VWiu/3iiDKzXzzOOskFJND1Uyy1904nCuMaa673zxrwtCsEU
xXNGU5UCDGLUk2Fj9n7bWF7NNiot5KqwhvhubKduQxdBu+jshEAmNfbXGLHti5LsB7Z2Y/bds3Jw
MSNh8jAKMiJ/MNtifk/fyfb71T14+eFO7oFyELv7ouVxeoQjGOT/3Gi4NDa/f3Ns7uTrnQ+34IeW
gb7ygvI9udPxYNZKcAtKS+YPplmX53ONaSu14ndO2W+3H1wJvyKqFppfzNCvrxTKJgIQlBfBNCcC
pXSJrdb1461Mms+dW753BnjvcifTkmawqrG4cDk9J7SJbCT8nFF4hrwlPfPh3LxzI395PTo8i9Bv
kdssj/NFqaLtsAYl2CoCHfDvA4EgItDa2NkQ49RRla7CP97NcTuRw7NtZRmhJ/L6ekNYOF40cT3E
4Dh+B8DZGbCjte+1U2CEQ//n1zMRNHAxdlULu/v19cqy1eNhorUUJ+W8dv4PaefR5DYShuc/ZFQh
hysIguREzSiuLiitdoXQyBn49X4wdrlEDExY64suu1KzGx2+8Aazi462UfyAl9XcW3NW+Lf35VuV
e7UxgfmCv0YkHJj44oj9+3pKYaGKoJDEibcO951E/GpL+xDCwCvC/FmSY4DqYAOVWDwkUnUHE9Cz
cKSqFeFLRfhQ0OvzRJfgjJF7uBz6WorQeB14USpHO59+uSbWPxUIELgoBQAovanrn9oH9B76kg4i
rhkQQSk/aNoznfryYE+tg+8i9Jzbq7Oc/Xcjmry3qIctAL7VxYV6noKyhylOmlwPJ82SlgpVLA5y
kzwikWjehdYsUzox97SRl138bmAQZpRXZEBo6xQNL68Z1b5RnKahMzx8vyp4UVG785K9EUxWw4Du
IpJaDhNmDKtYRrJguRdBJE6tQEIhpaHlW3mEnlbrWOehnuM7CGvzj7SNNc9ROhl65ehcjLQWHnxJ
yIspPOHbS75xUQIz4/J6Q+ySP11/ZPRUUKqYE3FaVEMuOEkR4cix4mmpvdfk3Bxq8WKGNKTRcFoN
VaW9TXGX2YtWj0+5nJD4hm12QQzp6+1JbXxO7ivaqQSvS+lntY8ytZJ1sOUJuUqQgeiragRi7GRn
6Zbfu/qaIJfoQJDUQ91ZVysaedIXa8/kBBdLnOxecT4inAGbO8AAE1ph9On2rDbWz9F5aBY4NhtI
Xl1V9NV78kEtOTkhgko0QEYft7Lpzu7y/42r+4P6HAIUzIy+B5wDeo/Xu6KTimyM1TY5RVk/88qg
ADlPmnoxu0TfeT/fdthqGfFYR+Ud1Uf8XN59rEYpuq53YorwyvDJgfJ0cFDUPBkltoI1tkHnWq5l
FMCmCMVodLUhF+UXTC2He82Ogpco1vXjREXsH80KjcqVRuPfGvNcLx+h68JBFvgR0D/Q8NG6NwVU
9CkP+meBWLhnYIl6wNU3/VNYBLA6YPVLyky33bSXT/nbq9nJpqgaLCJPI80Oz+xL052MTuxcl+8v
aGqOizy9QqcEYPVqmytZgKNhjxhVUc29XxileewNuzshClqcTFOCpUqhzf/TXUivkdd5mRWNsbUS
szZFLUjuKD5RbRF+DKAWOh14Hcvqd/b7RvZB1kMY97/6+/Y6KB+x3ZIjC4JeVxfSaejwD1W0Vr3r
igrjy0iFTlXgZ2YMdBAGNJQOZljvKRe/v0rozwAIowmj8batoSc9qR0I1iw+1UCOfKNI26MxYuF8
e1HfURM50ighUNzlRoFMuQb+dh06iXi1RCeUqhRCAHjpxzqRA0+ag5FmbYCcBAgRHLCK/BIFdfiM
Ieb3MCgNnPp6zUUuuL7Xprk67fywpaxzfTpxA6dhDx70TdF+FW8q9F7gmKnLN5CCCwpa46Eaw+Zs
wO5zpzwfn3K1b49Z0iNSq87WeS6R5Z7rGIfCBoTU7Z/z/grk1wD64PHkbie3uT5XhjkOelWY0Sls
TOMvOPqyjxCIipMZRP3bQ72PRRZ2K8ALCrdLwWt1hA10OUytNQTG4UVGxbRBGqWjczWhru+aua7h
U4lyEgWQvVLb1r4nd4FGiHIVhTZ5teZqhwTPpFXipCaOdBxx/XO5QHXqLv1wbufyQZ+kR7RJM3cq
J/VkR1r98fbkN9aZnAZXd5tXlNB4NXlr6NDYgPJOFA6bUaNHh2ASNtUoxxje7aE2LjGVhwZoIkh/
ymerp0aLk8ic3l41VW3uJNS/78DiQ6i2bQSmjL6Cgo2Jw+1BN041IuhQI+n/ykSbq31kmTlKEoKn
dIJnj6CMUns0KXfjva1ltJb2MnViGUDEem45RNm50pMTD9/TPCb285TZMvZKdngoFdEis1+2gwcP
nUBeluKL2aCY1MU6vjZBWNH4tKUHWgeoNSrll9tLsPnbALhRV6L1x812fZQiDbNje8QQek6nJ2Hr
1UNiI1MAWFPf0e7fWmzeiqUFDTpUtpb//ttjqAulLc00g+JeLfaWZoZngKV3TbRzObyPx0DR0WGB
KvIGcl1tWoIxCe3BnFBMwz8i0JGJ0uPm30SVn7m39qyWtvbt0umDdIU9DA2l61mh4ylHBliiExlk
4M+NTswcV7gS6VnlRxaOqEiJ6Tv7duujvbkggBtA+nCdICV4QFfD6BBy5kWMoogZ+qZDdKv12l7f
9K0vvbr5l5wAVQL6DAy3KmzITqxEgxywQSTlY4SARFy3TwSgD4GhHiHXnROjuqCU7eM3gfSi9SpX
FQDm5smOG7ywqboP9ZMejJ+tsj/f3rvvsbgLw1CnuMXT44B9XR0sCwHHiWAvOaWUPnG91hGJHEsF
fYt48MxMGP6Q1OXTbKjFhSmGxy6Y+5OF3B5wmnCvhrCR1y0/5w3tRLBMI+B6L1QNMZGoOUtJP5XH
GHLN/ZjVP9KuFB/CZngdEuSuQIPTGAC2ehBmO95B9cGKp2obJDRpjN1eoGXAd9/OgHW49KOBLK8O
dw7uQ1YHLh5kQGERZri4QoOr0BWW1QvyHnSPI8f8WqhRf57m8j8ETXwUCgcwT/QFVXS9Hj3M/kju
+TzOgPOzplQ67r2muRObbE5yISmBgMY38o3O/Nu9EhQ50a80MQptEzghdvVFtifFoxptuCnH/oDU
qewmg549NYhp7qzx2yzeLTJpJp1VRDCI9q9nOSZZKDlFT5aZIqytRy9dj1ZeZV6QyUdVzT5WqI8Y
fGCzc561nBvIqZJnaoKf6gH1TyXwS9ny2kbBmRuoRSzuVDu9a3Vx34BJ0XOMUEX5YIX9A8DFQyWL
F7kcfhlT+ZCrNLrU+GgY4aewGD9Mcvik4AsARuYAasZBOzM5oaRzmB31wziKr1lV/FyiVquufJLj
OyC7Pqnco2ZzPqb2IqTghJYg/NHofsiXDMm+CITo0PE+J2Z/KOPgfgydO6w00OHtfKR/L5mkfCjN
7CJP4U9JDPfRoB+lLnpWxaSic1NwCWIo00JcNYtvraSde9s4BdhbBgr+kfZQIZVXfby97zfvR4sN
v5QPoSmt9r2ldWE1DBxE7I9QdtNG2c/aKOZnOM6n20NtvWokX6DVKOPhbbIaaoyduXPE8n5Kio1/
woTiTZfugfy3R9EZhxIDkcQqFKyEk4BCkxFzCZ3qbmAnuaakFv/hhV58V3ENogcAFO56JyM0lqqp
OSQnvUNBIwzkxJOyMb3cXrGNj8NBROgMAx9iyrcO82/ntRwNkeY0cU+LhAZII3TlbJEHvij3OrIb
kQAj0aGnpYM14RpfZ/S1HiU6N8Nk2vMDupP6ASVC+6IVGCsjvVvs5AobX4n4Dt0EMmISY20VeWSU
+toOl9NTShX+vhu65Gkygz1s8/Yo3JNUq5fOrHb9lSgidJlMFHnKujpzkUE1kUfkzb39lTZHwRsV
6v8S+K/3gkWUOqTL2uXmVN2bsdN75HvZTtVncy8sjD9CJ0qua80bXuxZ1aIuOXWJEvp6myGXEuaL
80wZHm9P6K1Ytbqngbkt2iwsG0i/9bphXDtIuMyekonrAfFqtIAPthU3wxlhyegZqcpiPsaqJWpk
s6LWOMwUiYe7Ws/sxK2jYL63JFlHRm/UCqzbZFV8rREi/iRm5x8jmOejNLbGlzE20bUT2L3Ubj45
6aMyAXBwq9Lq9bvOKFUc9syq/RjKQ4fhmTL0w2mczIRY31ImpGrJ7H5aoFF9ETtQz+RQd/I7Tnyl
vARq7SAO2Gf9N7OOk+6Q1hkyk5XR4+SAiVQ1HHKlNxGZAV+M2k6h/iWTtyMHXugZyh3Q+RfK/E8A
Kcboahkdhdwqsue6mnw1hwOK00yHnlmBi9OHwQaOAfBQTb+XLVqF/L5pPJvhzE9tHdQWDo2dmd/S
UpZfWxODYNfGTuEr7jHN38iFtPkh6iLsEnmzxTeOzIW/mSPTkBr6EXK10blOaSTtwVF78y9NJNpi
rNMaoKAGIVBHNYfIrYQlRneyzOKlBv157jKlTLxmxgScNevmu7pMws+VQIQM2YTqQ4av4LGbEPdB
GEJ9rAal82Vjys5ObMUyHkbq6LiQm6lmWmY1f0W/3qa5EEjRnsXWRl6wNK9w/6NpT0lnFftItRJU
hWygYGxQGi4d+98OuVwXCaUPcl12d0Vj6zuB0NaRJfC2uHpAONKmu74Y6giBr8ympm61meSNjTQf
I8Qpd2qaW5cqpwiNGop+PEirS64LW9aT7vFpINcjllGN/jSXxuirSjA9zoNS+bcP7tYdQQnVAekE
yc1Yd1ZleZCHxmBaWks1DDY5Am8FBZkhsz/fHmnrm2EdA/F9sUcDC369gHmfzRSrxviEBUHrS6Fm
v2ItQXk9mwb0lFX5bzyqgp17aWs9IcMAq6EGTPi6/KjfnsO0U7ERQbP/lA8In7M/+4uWjcUJdcif
9NfknU2ysZoUiQ0wLbxRoJBX0WoddJaSmw1ZOILjB0cYhVeW8T8z9KOdiW1lZwxFk+dNtgUW3fXM
bHWuG1GQ8Jt2nX0KsOM8yXateBVQmkOsV5arAAM4ag36AEMQmve1WjbHcCb4DHt5j42y8XGvfs2y
ML+ts50lFZ5K9DLGcTj0RdGi4K5nXh/iJVIJKbs4OEXvPKKbi62B3VmavARuqzHblnvSqjn/TZc6
R92ISq8rJ8OfLSxrbu/djW20uGUh3wYFiEatej09rv3Q5nUj5J1FegaGLvthkixWFdhsyg01+tvj
bZBF3uy5/s+Aq+d0sJNuVAEIn6wZnF6YjECPQp0qYY00tZE3/YEep3Qpkjz31XLQDm1qOahXjztB
13IoV8/64mhP4MXjDql5dWgHBHJM3JfYWxxoD9PrkqJ0/h1BUPmY4CZ3bBu9Osm1kM5q2e0dp3cC
iFTsdSr1BpVXihCwOK7XHdgTJhsWhj2QUwVNp+JYOPYB4+iH1uz+nS3zqE+xb4r6SzAkF/AoDwRw
B7YDPjDYICnFN0sNLqmZPVtyfxjT7pPaOdPOod94GVAeAtwAPhbk5pqF2UONCqulQzSYDZ6DSY7F
U1cMO7t9YxRkU1gHSpzOQo28XgoB5F3OpZAeyWQPbtepmL3aQtmZy8bGW3jGXM/2wjTmXF0PI6dI
vZcxaXMtAaEeKic7mqIV+MONwYV+sPXgSAnqunkaIKYdIepv1vIpa+Jft0/A+xO3NCpJ+izuRjoj
q8M9BF0zWUFF0S9SiwdhNMW5kjT1REpY/KgqzTr//423/J7fLjC5U1FUA+PhW1OCnn4CkmucRXis
osmgDFBXO0z3N+L49cnS6TvgSL2owFDaWF0pqsOmoaGi+7CiotdSi5BkD2QBCTqwW1wBZoC23RN6
b+UncBrI7pYou3+Kg0ZrXa0IOs2vFDThsROYakwFily7b6PGnrwZTGXjlaE52MeoxzXgME+NlR0a
DVMNFxkv5TUoOS5u2sQj/iBpkagPdj1VFQXWDmedqKvlxmvQhP3ROUbRYhL0JmgFFvkfJxfDDwjO
2bfYKloCXvAUhVvrSd177dzMlzrSVQzBmpmSey4PdnrA7Sw1XUWSZn8aU/kV7SIZca60am2EdwKR
nQOjqDA/Yqke+rhNOy/Em5wsRTJmV0l1o/TwNEJxxKjCIsWJQSuhrGWjKTyMLNOXUVgdUo9T/FUY
GAMc5SAY04OFS/S3Kej1F1znKoS683FM72mZLZa7hTdYfaP4KbJsGaqNMy5fCrrCj/z65KGvs1o/
iCkXwUF0sraHtt3ADhKyLphTk5KmzXm73myqlCbg8iwHBQP1IrROk1Bnr53ExWwtOegTilqimCZM
SPTAVRphufyukkMfx892hd1R7EiL1hgqQog+7KHR3grcq60J2IK+mLUIx1B9uf55yVhjtFDZjt9Y
DZZ7oXwA3YjkbG6gPmwpB+LgV/iNOg2zQQKNJ1yjxDANJeZ5ejUnEMtBc19a+Ud25vGPjymkZrpJ
yGss6eYq6rFK5KEC3iLfaqOHYdbQuq0l+SWPC/2rInF8bw/37vkjVqXIhb4cUp8Uh1bPX9hWSRRV
M64T2BlgcCfbhzlK+kdbpxA4Jkj/1wHmKUL5ayzndifoeBdTLYMzRfos9K3foebmMdO6PmriE5z+
yM208IM55F8UgXt02ZW/DL3/cHu2mwPS9iVURiiMjuz1d4+l2a6GEke6oS+DUyry9qM5QV1xJuqs
emUgaG23f1xwAdRPc5BXnkUmQl/dg1iJzXnUM0u5M4lghhTvDkw2dtby3XOyjEIMw1uCCDAM/Oup
OWKENxAytSpUyktoyJRtpTQ6Rs3UHXHn3dOGXZbq6ggt41GoomhNkV5Zk17zUbUwDMRiZzAsbGBh
/VJUsvG4yyeXxq916NXSWNoWe12bd2HCauDV1VJhR4G9BAlPgum1m81h7wd9s4f83VhOXmbCbrD7
gL/WGLvR1JtejScAC3htnVAmtfx2xubMxA71URi7zL/3YQlkZSLBpeK84BLWMDApDCU1CaroFJSq
eja7VHstw1G7K0N2amPHeN5MXXpCXjy4V7Bu9YJYi/DmSaRPt8/IxvoatD+Je2Fs0NdehWHlmFRS
lIcRAfH0Mze08Ck2cMW4Pcg7d3mZ6f4+yupQIFpk1JINYzjA6tKFDZMcVKn5lyoN7ByeD5c+zMWp
Rj8JaUhQ4vOmYkoOFh1N1wmSA0Yz9ZFemu4NQsZub6FQTdFxiuk4xLzooyy/DE3yoc1omgB4dOPK
ql3gD/cUVcxj07bNTvi6tWOAHiy9RJAenMHrA1h1ZR9YqohOiIvp7kAKcxSm/BlYWu8hZblHynuf
Hi8riDw9rDXKG8q6Hz5amZTMrRWeor76x4pT1UsmXfsgoJx7WWC8GtokjmDGogcu4JbKUZD6qO1J
9z0yvDuXz8a9ugiwAYCWl2t8bcSda3ZbwPQPT06JxaikDSEqQc18CNSB8kdq6r6dznsFgo0baOkA
oDmwgNdg11wvOBljmCktGzVu2pccb5JPTthlHxUwAp+USK8OeUdx2E1LK9jbvRvzZWhKLpxTOkRr
PVmKP7MyxTGa71ZxHypz5Aq8JUDxpPSxLUqIrYghp4/fRgsTlCx4SS3ropnVT+oZ/1Qol4qh6qm9
97/MSNDOTQn3pP4HXY9ziKqi19TdIxSKBMGn6odlFM2xy/L2GGKJevscbhx2CMBkvwvOcOl/Xq9h
1xUIyTqs4ZjjWuhYreXjSGHs1Pw2RyF5XGShQWauy/QUOeMYdkGIVn/Ve+xoFX7hZO8cwM2PAuaN
lhAECo7Fai5C4Mc4oH4EGGY+IEeAN5RIlQsCf9jVzUsmQQVtZytsTg3exqIyAf5l3VkTSFU7vaWF
p0Z3flatohyNMM52YsL3VQICaU45WvAUhZde4fXUijrQExvIAUoPSfmsV6biNsosYzkedX4eaqlH
NUUcgf9Jn6Wyag9VncpHsJvxR8Bpw2HoR52Kt24893O7WLoLhRi2tmYcqfPUHUXHnxKeS/5/2F7g
SxAsoIr9TpcxSeI4aCWZT4JBumuqSBxhwPHrvwyCGCAB+XLzrp6SUhRBbVcMIptNe9ISXBHNOi93
rritD02UDOOCkg2luNUoGh63Az0tPvSMQEU+WfWhW6KC23N5nzjxpReozCL2A2VyHaFmnXD0wGq5
SUM5+VINs35JZbpLmMAhwUONxgMfBnViANU8l+MLOi4WCAGglAIk/HkY8WgrRA2aJc+rnQrCVoxC
0V5mlIVbQ3/1ehuqIY36EPa5z1vS/QBNhtsNxK+DnM3VHabwCYk0bwskAx1h1xSqIcaUSVI2e6u0
DLQKPukfQAJcfEPQ5FvF8fNcYPMsWsmfssJ5xu/toQol+zzLme4biZY95+WwWLgEv2hKZb8CPSQA
mPvxpTQK5eX2J9vYGMj5EdnTMVkEJ83rRQmdZqgRoJf8Mp0qD4EtxY0CqDV/OsrSRiXaBkK1iD6u
HrumUGBYzCg/mak6uvhK1pcI9+adTf7+CmUU1nO5QTlPa2ahLk+myJU58AH8qV5dTtM5RpnvoKrx
eFbBlxzkXB13BqXE9+5zMiytC95U+gro2VwvYRNPWm2MbeCnHWJSsfJQ4mr0k16QLR+xJRpOJbhk
xy2dotYOXdakr0ZgYaxXZ8aouIM88wiXlvwK0G56AScm8QjLz2biOB/DXhffxwJU8tEBZEsXaFaz
T1GkqT8rzcTRrbS6yTzMfSx/71IlG71KtyeJKlKb6ZexHlFndmjYYgESCLXzUm1OPqEknwawGmNn
cuMsCkLX0sAMeo2SOKMXG0UYeEFv4LVkS2qdgH1Jw8d+auOHOuuCv8ZBQtF4dMofcdhNqSsSiIyu
Clb2pe9KHQ+bMfuVt2r+d1KGWCDNoWwMtCWNnu3sxOQFUvy30FvnKUbgyPSaXGaogDL3yC43RyIw
ayiBrJgQ3udeRD8Tu+IEFKKJf0iDo+AWL41IU6tF98WcJ5jvkD++KMVczm6NvaA4JZGa4xHadiCE
wLX+HHWlezbj3AF4aZj1eQJf/ZIp9HlBHanSg1LrcXDUAO+co06jR61Kcvo9kuzha17qzUuqKzPW
knLzYtM9wlcpexBdhiNmbXdyDmCopOCSD8FiD2vcc7tYn1Jqoy9VkgSYWUJP9urcme4L2t7OGafg
GGl+5NAkr7abUv67tATO7frgxPGBnMiokdMUpArotUmNm0mBM/jwvMPvSj73ldcpSveU9JGYTrVR
Svrhf6RtgrhOpYIjia0ILnapOy+SMHMsz3Ljc4pKSeaivhl8GCunfQ3BX+EibgvQ00om2RSIcLb8
bKem9IK3Rfbl9ulfTvf1fUeNCvI47TDEYd7RB8LascZAJIEfNkiDBhECDV2hqCerMT//+UggdxYG
KhoYZPbXR5HIolLrMKM6jtjIfdlEv9pOVE+y08Q7oefWnACIqbJBEA86fR3TJGEY9WPESKQGfhVm
9f1cBsah6aRvt+f0HgkPvBZlMhRvuDvpzq6GEnZp2xIb1C/DBpkmDSdYyaLTz92gnXlIJi/SGzr9
AIy9KOzhSYps72p9m8/qG/Ij+AEyMTCtntUlN5QaULohcPwsNGc/HU0850csdws9/6xO3T1EaRxN
A3s4GEGDZ5dNcaNzivtaav8Nne+JNNy3bfBXbJv3ZqSZv7oST5Um0cqdV37ju1BIgltIJitzJa8W
a6ysWZdxxfNbaXHOjux/0ibrjvCj/7e/yv+VHrbx2uhQNIFpwQyh9bbKmO0wALilpYGP527h9ZlB
u6+zLI9CtowSRKqNrg4S5M/3Hc2fRa1q0dMCr3a9w8MgxiKsW0rTVih/61tlckM1Gc78v+Z/WEpY
TtSPOLhIPq8Ok6W0uhPlDOVgcuZ2MQZ7AIYq9CTbeWdWm3ucqJT9bcOxgXx6PS3HEN2Alofj9/UA
TKYIMuvoYCN+bGbVOabALC4Dj+9RMpTeq+wyv1REEjtP+bJ26z2OhA45Htq3KqWz6x9hhnE4Ualw
/DlRUvyHVRrk0Wj78UzDGk3c+lM1kp2kRr73VTdHpq2C3BMXCnv3emRDzqJESimbY/7cH3PMQV09
quw7qUdaFTvD8PNUJPVRFYa685Hfx38A6bCgh3NITVlZx392iJxKHcLB7UC54/RQKvQ3nD21qa1T
qRB883EtdtMaJTxUtGnifHR8jDpjr0nM4AdsrwfQddZOQ3xzPmQhIGYoqrwTqNYJgir80Rxfj83q
ia5hwc6N98BGy/d4t1PA3hs8MgqlxuVX/NaNNEBMOAQcjJIj5dTXWuNrypg+ytj0POZUXt3bb8By
a63HUxfdcpA51ObesdCxiR9BGTm+lEfVszMhehOWbXksCtxl9bnHKrnVMKVotOg5r4e9Pv/WVcdt
Sp7AXlGNNcogNuY0kjOGDzRruFjR6HxQEwtfSBVZFvpdkMHkePx6e85bZ+K3QdcSU0OpBCDdGLSh
K/mzMYPkXrOy2IeHl71Mjl7Daa51T7LMT7cH3pwtlVBwmVCDyMqvP25rjnMNLomPS/8M0ZC68Gwt
Tc9yW9X4JkXFRyS4ft4ec6OiTAlGBaq79JLIJFY3QIdhboCUEydEiX4UKfkL6Xn0T69j7tlpuGQi
lDLXbp/rqm8lYX5Xo9nrhlKT+UFrcEdPWFgjjjTRPLG+GlJdfWiM1nxSZwQKMraID1nXPFe6A/6H
/rBP+169pBTXgGWirYocXM5fXaxM8yx8vT27ze2LnDh6t+xeoM/XK6onYxEVAytq5JLAaRu81X3X
OATyOCX8jFN0VIUSRveyFWqu4gT1ntzKxv1DdZfHRafgShlqdbNH9WyRbfG8tEXdPspynD7Go909
1paeHWYtLx5lo88wWcdjuUG6HsvWavggkcd5uSJkzxRWesm60T4PSIu5E07fxxQrJ5rQlXHoMV48
tLM93KvSLLsDklsB4p1nVLbQkZwz8zHG0PmIvoX82bD70W3KxvIcRP6OcthgLa+CRhn5LQdzxocY
iUFU0xSN1jImVnS4j51GE0VH4YsGqh611cnO5vxRR/X/m6KE4nL7a21coSgfIvcL7IHC1zqIlru0
kuSaPWW0i0usjaWvHEfazpW2cbwXqXc6VChe089c7YkoM+JAtSsCSkOyjmE2InZaKokX1g2lokmk
npq1mV/wmPi357cVyy64FcQqub1JTFa3dxEr/dAbvLZgcrMLhttVfw9RXe0OtjnKASqc5fQ9NRLl
UoYcCDUS6LKlOATDBBsnLNk7/S9smruPbYkLAr7ykvxgY/mLn5rWNEgwx0p8ifA6/mNG08KyWJhM
3EuLTd3qZhKTsKVUWtYsV7SzFKbtwVIxOa+jqvCwHO887MmRmyOh8CWn2wMRbp0iDUQv791S5Vtj
UUOwHuNUFwRpGRDbSQ10ty2b9Gwowc4VvLUFAWxRKuICAsyrXV8YcWNbyOAxUSXuQz+20dAL5VDe
2YLvKWusJ8H7EgAZQIffmlS/PeNjnMVZM9dEePUwxL7SxNhDg7dFgG8kVEsPcZ/0H5u6Dl8ax5jv
hiCN03MspTHtD7Cd5EDF1OIFOzrxx9ub9A35unryl4IZ2CoqShSWllfqt99WOJaUBFbq+ENrepXk
fB8TkIZylx3z0DiXhbjvi/TJCaiRhPprNsh/i35+LKfsLqxLbLqG41DGB0PGYZLCeNlqB2GNZ0kp
jipSxpIDrT5kw3Ra78HhqV0VaZmd9d14SCn6LbABFCmpx60SiDg1OwHFwfZJkEC6duBTsrLTD41u
PChO23rWAgzdWbdla6zXjcY+eAVy5cXA83rd0kkW3TybGJtbXfMpiBPj2QE2kVP0HgXTrVrHLUCG
/A1xXf0G4nqo3aZzfkg1JSm36uPpeYJs/jMA21h7+jg+JlTnMzcy4uQvVVIQuJxQSv2aCqON3LpA
Q/UwBYH6TQSJssfm3Xg4WUFaJ6gqAnVa5wVjh4Z9lE+23zo/0jSb75G+zS55CaLM7lFqrmXcSaOq
FhjKw3y4vZQbPdpFm8kArgOiFkLx6tVMAyWwSvgkfkI/2LWS6l4JGmyF609yaNP6VnJf6tKPuaO8
Rqb0S4cqo8bNnhTv5i6yaB2RH70939cfVEEOORSA0fw5dJ5wTl7q9zPvZR6HRyeoWtcK/r098a3b
B7Q96dASBQJnuh5x6FK0nsiL/VIZ0CDKbOtQRFxBt0d5Q86sdyo3HB4M0IthMq9PeCyj5NLxvLXh
9B3Sru3nWQ0xBYC4p4osdktBM7ykoXIZRV6fQRx3B0eJjM92MEJejS39ZCphdZrnpXEb58OZVnb0
MKHYeI8YoeanJeXb0YzSJ1Td/7xhuYiqL5igBWSCt9D1KjW4bOZNqdl+1avinhaf6svq0LhRqNYn
Z06kx1CSxp0rZfPTECPDeIZhBsLlelDq4TPKLLPtU5lJqGBWJmDLytiJELaOHYVK2FK0K8ny1OtR
zLkuay0YbD9V8OaFtWRSFh0cv5qL5LNhxM0DNmzOfZb39sc6rdKd4beqIRRBFoEZlAkW8vD1+EHd
V04qMb6YEqRWCMeIJUV8KUBGHNogcj5aaTwQBQyzK1uC6rnZqTs/YnOlF9gXSD5exzW0TipjoFc9
1Q870hV3Ciz93CK54d0+BLdHceTVUTPAK45Uzm1f0urmoWtyFAMcqf0vcwEvpwAwgyeAS+bVW0rV
ZqLA0rBVlQ6rgU6xvNBGxOU/zAUsC3pHhLRA2a5HSQ2hZXrXszfjKORCNj/mqCHuXMpbWxMQHnxB
eE6LBvr1IKqdt0gGcxuOUa4+p/YcP80OgZg02clZSy00Q8YG4YeqUI8OaLOdOW7lqfS6+AX4M8Et
XbP8A0sThY7aMkcjstCZSuoZnrfoMDeobPt7azrJN10TY+FiqiTPbiwbkqCdG1b6HRmncFyse8oQ
l508+NX11NxcRyp62wNoZNHryA2UR5WJeYRVoaC2Vzswfc0EV9CDqKzyecYnLjxoHX+6kqiWTorl
ZK9cn+Gr5qTN99sfdStNIdamb0wMBrJ/9QaCyojKvkqJYQro4UDcDaIHXgUomsM5Iac+tlpnHEbZ
mj7eHnnr3VtIwnQUuYNgWFx/aaGqlUlDnVdoDqMPNXYQXmWKb0pdf7Q7+zWy8B+9PaLJv7h+kH4f
cbWB9dQG4CLzDqGl7NFG+Zla6nyG+XWYh1naOZNbwTfeG2DAFu9NUrHVTq7qLu5ExyubDlgzZ3Ux
Vm6JrvexatCqiIg8HuYG9dl8kr5EZuvcDahTeqNmi0Nnd/+Arv9jg0DI5TzrC7sPpAR44usVrx3J
7iSaIH6I6ts5z/X+7v8h69j4rlejrOY991EdhsvFOiFKcEJNXPdRBTTpKjbNBxFO8bMk/4d8Cg02
GwQTRS3Sbu16ZuzdQXKWa1Yr5oFEYJ4O5lLcuL1/3gt4sYDo6CwaN284n9UGMvElVAqgihSX1P7F
6JyIeCWrvDFSomMTKvaXOmknf2qC2mv0SbsrtFz/Qf+xf8YQO72LhCQd5g7Yxe0ftnFpkggsqFCy
Z5mi4vX0UYvV275AoSaazdrlkmwWz0kypU42DpnIaJ7h5+v3hvbVluv+8+3R34vIOEg6LWuCRAKM
/LVlRUYiMtPMCHxSxr4+OEk4PEaB0ZeHGP4GEn34G3rCbsJXpVq0UxZSf+TGkmTdz21l4PQIZti1
cxIUT6JrfMSMKY38pIjT5Sxwulxhp/rOz964+SDTkhsvpFCAkav7xxpVQ0qGpeLkqMPj1HXZXSVV
3RcnjZAX6dFLsSh8+XITmDvcm42ggHYEvWKo6kBG1r1VISsUzjpEEagddf8oydgdkn62d9j3G6O8
QSA56fh0AU+53hROkia9OduWr0x4tbqOXWqNa+hltnOrvj/v0E0BWi48PW65dTlZTq1aK5re8oPG
ST1ZEtFrlNTJwdBH6zSS9riZE4jX23tuY9Cl2QK6CCjMAoq5nhzbsSyFgnWJHqhN5c62M30oHOVr
YKr1Q1HO+c/aGvc85zeudMqGcCKXggW6Yus2D55GMfWnyPIRzw7vKLg2r5NBbcEOFQ1tVeqllVIG
T7UD5mT8n5ydR5PcSJqm/0pbnQc90MJseg5ABCJSUBfJIS8wNosFDTi0+PXzOLt7l4GIDWz2rVhJ
pgPuDvdPvGK2vdfIh4iwtmlidi7da9MRL08YKJPx6VPLlFDXLSYoGdwodjvDDgsvKs5G3gwnHG6b
4/3pvr45GQWeK3p84Lqg2V1OtyjMJMW7zA5xvCvOLfHEASWRA4p6M0lKvSciuzfcZut2htf17Co7
hAVkB50q2qM3guBVnSE66On48iidz59kj46adMT+ue6/1KLSQmmVVVnscDZEe5p7erCFUKad2PL6
wGEUGaBzRmP2uO0ytZ1tYOnQ2aEd6fnBiLr53WjEBhA8hfGwRH52QBwEazrvkQvlfF0GPhQawWJz
61MUpuF9uXxFLLyyWISNfXuuBEvRIYdnFs1DmjvjXivieiheDzgHEwpxaFvZFAXyOASQVpjWk/4A
Iy96UOe8yXYOnRtvJAWAsMmge09MtwllqBmUMaQrKywSJX7K00w/j8CIwrpx6p3T+sZQsGpp1Egk
IyyszeVqDgliE1UCrztVaqTz1ibAecQ7iHrdKwXdHEoK20mvMuBZm3VKuiTt2skzw8pK61CZkMCN
J306afAIdzbjjQMUTzBbxfVCAgK2cGwaaW2frKYZ4oINzzaPEH9MYuu1uqb5Z63V1BMlu3Vn1W50
JphGvgITRjUkqC1lXtVImnCnNtCxJQluJqTtZuEeosIxH8cib9HBHM33U6x/zzwj/ZAbwAjxgknD
efW8U5Jb2uOKlsjBLsw+jN28CEXXqn6PmNGzE02f7p96N+boZ5GMeBn3OITOLj8bMpKIJHCl11Ca
LocdZ0MYmCDRzm0ZJef7g90488g7aT8zNxInLffGL2cQPTrPRf7JDHFFN54IPayTsigjOocYoCxK
Ob0Y9U+YBbyHbBdpThCWl+NNhZj4hEHkRiuwzVaD5Vy6ZbrzVjd29E8eEYbOUpZi+/E42Zg1okgZ
xV7M97ZXLMe4WHvk/jnO70+gfODNIUciC0Gd5hEQ8C1MFUfyojIyh6rg0mpvIq+LESVI90LtG2B/
xLM4xRHhpplNS/ty3prSmS0kW/UQs2LlUfHc6H2Xx4KuFDomuZ+aSn10GzE/4D42/yjrdgmr2Zwf
WvQh3tCisZ48m3aolTb1iuhOUaBPoeV4r6SJPzjJ2gWAIu23VpEs4UsniOYw5UxZ8+XjczYHWW80
dW8LVw9ziyJ7IaLvrtvG/84gUsoFMVB87LY9NK1ZywERZT1UUqwPyqHuvtpxU/1+/1WuPxZskknz
0JaiSETf/XIRzDLOM8QIKC2jsOfTh0mCte9JE4BRoBKd7jn/3UhxLgfULwdUJkje2Ww7iF0o/eNS
tDW1y6T8MdV5+pg8J3D9tGEMSM8cpF4GMrF0TkJkoaYvJU5XsMEd733X1c3RSalxkkNWp04gsHd/
Xq4/Nx6TtposH9NQ2Tb8jHRtAO05TrikeRM0A4GgmNTBBwtg7Cz0DboBY6EdQBGX84qr5HJK8C3y
wHBhv53GSCFCPWsPWl1rgdJkcxhVgko58t0Pqqi7A0pNy2HMTSWwq6baOWOuP3weBHMDWcklodtS
+0yPDA3GhxPiSDaepwhteWPx9opHN4rWDAOTgHYAhJkrjFJcrUUX0b6m6xBD94esdI6jZPAbtyG7
sgTqLwuSjQUuZE8CNDQKkZq2s763XlWaUMp+Izi6LS6rzhLSHnr+YRI7Jp6rSR0Y6mC++CQl0Jcg
Y+ALpBbbFqMqXK2Whkxh2k/OIVqm5ZxVTnW8v1dliHZ5XjMKJF4khKTgx3b/qEM7w6LRJaXNAQTo
avNZW50fU+KQdOsajKcpLx91YoCd0OfWRyJlzmWJV2r3yAf75aZFUraPisZkElfhPPWdFR27qMAq
XKv2hrp1TnE6EXoDMUWcZFOXwlPBUMTCek3DXB3GjI6WpqUZrso9l7plvjyR+Zmi0SICQSsJOJev
pqF03Snz5IS2vtQP+pAWfjEm7k7ocPOtON/lVy8P4M1bjdoigfszlYXKcQO6JoI0PK3OaTl9NOam
eHt/o/ykiF3tFNmIo1RD+Lj9wFPqfgn4QL48QE3HumrmIPIGHQzyEoV6bMQPqzHSQqISAXg1nR91
vCEhfYjiXM7o8RIo9gdN7c0HNTNQjSjH4tAr6R8wEfVXdPI0IL9WfdZ6TTz2+fhlLaBXeBrYhDEq
hzdV5RhHSA+xjxZIfNCQYj/0GjiUOIsqkP5rcrr/wrfmlyoawZmk+qjbvrTRDIZYVioqSlvoYVHk
UUjZgfHgBNB+NLQ9TKlcsO0Ec6xJb036AEj9X26bnAagGiWuHS59XaGzP3iBwzweEjw1gjg2hN9B
jzmjuWufJ+KvEOYJxgBTm7xJzck9N8No+Eq8LqG1YqhTDOYULCpMkrErNR8t/fHVgOnPc8z9SN/E
7R69yJ3Prj1Oh2GVYM8pXh6c1WsDIGBq7XuoCZ9FG+GPjLOH0aFaa9euzyiuXc/YbmXWSV+M7Kme
0Rb4D6G1fZy2rRPmJQRKoazdY5Fx7600GT/fX5xbx9avc7XZ/EJrEvYYDaLO0xu/7Uvjk9Vb2psm
yoygMXT7hLycFXiApoL7I984/MFzISTnkfJSRJDb5pdza45rz+yclGN5tJrnYUZbXSu67nx/lBun
I+g4rnT0TOUZuQmtQMnOuQ27ORyLHtvHwhLn1KifZ2vudo6R6/QKO65fRtrsurI0kDovYo6ROLYC
Q68mLDEAaSsrkCNHwTK3VZX235lEuBPEwDJI3TqbKPA5+qbLuHWsaj5VnlDoGWR7eOZbk0g1nvaY
bABZ20Jh0iSxMAWFwrwdUKhRlQq9tEl/7BVrDzN3cyhOCwmgAcu7NTpOlDaNLa1wCDbz5tB4+gfY
vtm5q0Ep3N8ZN9ofpDy/DCU36C8bsC6LAcyubYeKbTmvPCcRYRfV+bMJByucvUh8Veriz8yde98e
m+QxdYn1hqp1/KZQ26ehsr8XAP53YqL/x2PR/0An7gZ1px8rL+3Lku/CqFT15GiYZh4Wt9b1Y1qr
tu/C/UKWIp2WN6JczdaPrKZ7cidTdIcGB4yzvdRAz9A5av4n79V5r3h6I2Wk+i6bnMCD8ZLaigYh
cMXijyyRmdhITyShqOen1XO+at76JlFAVakaCYwJ8y3J3hrDfB715NUkEc9Dnr5dhPJga9Wn2uqD
xVBfd44STCsCtPeX9/p4IdqjcMfFAxsGcbDL1e1oP/Z6ba0hgvrRAypvQ6CiA7izia7vNjkKGbr0
GSZJlK2sX/aQG6nWgBjZGlpd0pANFK+iPHqtjZ0dOCpUz5e+E7cRJWtASPBario4YohSC6KSHg66
0YSQCQtIrJ3y8f4oP8Puzf0p0w8Y7kREVB42L0WRyFm7gvK4qygRyIBhWp48Kx6Pfdqj/IUfVVjq
nTjHOJ/4Yq2nM/Z2zYG4uDguszEdFSwDjnm5ZGelKMzX3pCtz/Zkg33nej1m9qp9/g/oGBooeAu7
doHptVo50xFci+nDmNpDNt6AxrFlqfajDyYRxFsZvmVtltjJTTuUGnvfF9HVPvo64yFTTbTdo7kP
FGPUT4perm8TrwJ06aUUP8rSOtPY3+XdX+9NHocilWS2w/Ta+nDgvzsvWebZYSKxLV1bomKkx+bJ
iszSz4oVwV9XSYNS6hOqhf2jHasR4nmR+0T2oz+16hC20Fh3tpdc16t1p5gClJy8kwvzcjN7Cqie
gmAh7JLomZCo+mDncfOhHxEzFqr6w04dcS6h/IbGikLl/V13a07I0mjvodMFU2dzUevTmGd2Ftkh
qeJy0NJ5xawo3fOHvv5e4ashPUq9iGgUVcbLVxy0aOooftNoq3HntaJheq6W4qMJT+OY9d7LkUwM
h0sceEyH/GwLUZBUjSFtHTscksg5RrORHhodJe37U3ejkccweFaY1KLJPLeiX2WXGJoy0WCq8nzw
kVEqAkrun1e98Q4L//11WpDcaFvr0YhrdKfdV65iHZJh/nT/Qa5nF4t5ZCaRQoKhhrDr5ey2eqfZ
cTHp4bwUX0hW9cBSIEDHXuECSav6nf16HSswHJwxaYJqUwDclGwaa8QZ2a700FwVZfApIA3+WJTJ
k27X5osbQZdjbbcndyqqjzmFwEidn217/MPRkdP8N+YPwyHUqvn6MG+7nL+ijnKrtUFmLgscVXfw
1KOxiProtD05qbPsVUZuTaAF+VpOIsB9U4a0v9xeWPIuEjCshbMjer9Gr+4NYWR17CxtPt5/tVtD
UcBTKZBQ06b7cDlUpZYoSqDtBTyhUo9DCoRM7V2s15wo3xnq1i605WtxiECV3LY/0fWFQI4rBKmm
ab4xaiEekfkVxxgY4FMkqmZnG8pdfXlschdTFIGhIsmZW4wfx/WSJ2nNq60qJcGJst4xxfqVjK8v
j5HalAcFVuJhLry9L+D60GRonR4BTFzij60PJYDzVO/iQgsxum9PNQ4mfoXBzc6E3h6F7xmZI9T3
tmWftVeWRnNTDTdfzQz6gQoT2gd7/ma3dgg9UFJBZIcgt212iBhagXwpyyZdAWB5LSvWnQITGbNp
d17o1g4BlMPNS+IEYmXzMSOlrcEsa7RQzbrCz+LZPrTJoB9iMn+/h0S8kxreiD+AB2vYqiHjZSE5
Jd/9lw9NovTWSUHmutD69K3iIhhkqrHl53gyHEs2UOIb6IkfbC/Sz2qjrg+m3jRBWzldEE2i2tmx
1+/P45D7ICMjRd22rZOoI02lqa2GVJLs41K7Ayi+HFM3aKNH6FbfXvrtXw63uRYqtdZGjiB8DzsX
CpTapOHEfRnCMv79/kjXO5V4nw9fKsYQl20PtA4lhbKsGEnqfZy8JpqOhVY1O9Yz1zuVViI3D/VW
MkiYaZer6XYVEru1tyI211UPhORxWAH/fKD0ttdi/omQvzxcQKIhP4R+LLAgWlCXY3lVU8Zkm2o4
DF1kBJM6R1/XSreMQzOh/OOPShflh6mIVqIyXNWfMoCmIozbOhke+StTfKw7PVFOSpSLEWFCpX23
zK7xZTQzownW2lkPCZ59r5tkGioMVFawwL3dt6jUVqnbvdeV4buVjeIjXmGZ5kdiWD9na9ROft8O
UCKTUdHpUGRTUbxJ3Ik8oNSyRkP/V2Fa8hbo6+zUH9Vi0uC7GZP51eoGzuBZ9lsOL11+m3weKAp1
A8lc3xwhuDrRM7VHNZy7sj+1c6qSoybJl/uj3JDN4syV9Uw6FhRFtuoHCcEpVDQ05KNZoe+bTsnr
qlpbBPRQRcieLbEoGTyHysoOWJk1UEzdsX/rZYNBzTUyludUsaanfIj6N/2aRzADwVntJabyDLvc
OOwbSl6ysYLd0xZ8sUJ6Klqh9VSUZ7TlbZEE9D9cNIcnd50Pc20qq28puquemrHArjOKPCC9XWFb
E3WQyewPHrjQJ0oi0Tera9NSmmP1xYOwI6M8O15PjJD1jQG2Ie2OVucgE2o0Iv1Go3j0TnFqMUCC
iOzqdwbOkVCyXIiZNdiryieZqTQfCIJoArOro7PRUwWE+azrr6H5rM+p0znvVXPGgUxt+qo7RA6O
YT5qZUkVoDY5HDUdsZJAiyxv9rNaHWF3jXr3vGSiCDL4qjCFy7z61lkV5q6dqmhfUgKUV2mN48p5
KReqNyjM60cX7fcayAhI9SDK0CP2u6Q150PhWsP4bHhlR8ZlJOilJLQjqQRTlr+/oa4DCJA4BGCg
FkA0mVto46TmqT5X+RIas109SU7rwZiS8nXbKwBaSi+BDN5Vb+x83hOevT4vGRl8BhVEEocrpgVu
qbSBPVrzraWOZx1Y6sFwq3FnL94YhazRwF2Fm89BteLyDCPINJUpo0jSD9mElOyK9YE52y8GiGJa
Ib99yb4k8NucyprVOAjz9WsY1336ZIMRC1K7dP+Nd/l1lE3okDdQxY22XSEXNcOhbJY69Az4XPd3
xPUNw7sA+iBWYMJQkLicscnNJwXlK2Ysrxq/blPDN/NqDWJOuJ3k8afl4OagAEgHVpAz0yBv2yQd
TdEaY7Po4DrMgeJCMpfF55asqn0sFH3lRFCK5rmb1bh6UvIW1nRiTPjMxOpSK35mKK597Fez/yZE
Mj57rplEJzNamo8ede8kaIUC901ACkTLq/EU32vXAdO+utJf9xGc2cPYaNleFfnGF8Vuk5UEabwA
3u1y/vIcg6iF6mi4uLn7uEx9TBunk8RaVa+Cyu2Uo1IuVOSTxHnxHSRRdQwMxoogZkvEKqopwxEn
Y+liUz0UGfR4SsjqvzOKRAxKsJtLqnj5gjG4Xidd3CUkEaLOapXTQTGivfTiOk6UxADytX8hUy5H
adW2hMRoQgFYjOTTao39CZxicaoRAApKD+G5+9v+BseSCh+NGlnFAC+4DUyn1S7agV5sWIJ8fip6
fawDLV0/x0aE8DYftz8LomFv0axPsKW8t7jIi5MDVtI33LF631Zr96DW8YgVGN4Nyqgi/5bWYJom
vTmbbUMELrI/zF5NPkIfqnaOoOv5kqcPpykVEGAL206y3QlnUBtzDltTm8KprfLnZEntD5E16xj7
DvZOYH0DtCI7W3AOEaZE+cHcnBMEN2OEssuM5pMHgjtL48c06aLHWVc/2rORhYiUQCBB8/BMzlEG
Wm0Or1JhfLy/breeg4aNDLplp56q5uVGaZYos9W5nwCsVuJ/gG0VkIPo/r2tRdz+qSgUZQAJTGV1
NJppeVdpTuvgB+d8q8yp3JOquD48ye2k1hthoORCbkLmuUgttsZPNW96ikbrDM8WQnOHcin0F98G
wIUoaXBrS0S5tblznCzBNKpgqHGc4q/jogyHDvjOTr5xa3qpXlMPIjaQ3PLN9OKD5dmjXUwhBe7f
EdWJgmKkW7usCMbMxfPaW4+zM5mBoo8PVp/9nXLDHhDuRgpLqkhSRVpFbA0o+nKJ9cVyxmJJ2NY5
GkoWOwmPRT1+U5hG41Pbq2kCeEY4V0MZ9NPSPUYZXg51GvdBmY7mzkkhN/blpcXTULGiu0P3hbT6
8mlyQeljVKwxLFPbeC86sR6moY532IQ3dhIa76ipyZ4n1frNNaI1LvSIjlGURm8Q4o+7D/1qD5mv
Kka380ZXXRdJWZTFNilJSuq6reVME5Rw4ukGOlvZ4DXqlennQhjLn7aeJkTMcbvWvo2E8kDIKgbU
8vGf0ctyMI9wnzNyuabOTYB78Vr6Q2xMn9pq1JRH3ASzFqWEoiKChcnyrnbV+r2Dws8fxVhj71Rh
iJuNKlsG5y97L1naXsXytajBcTzJdgfg3MuVUkWlmOiGYWID2OxI1ul+mZFm/j5UBjZ8feK+KyKr
+Ooqefxg1pPzyhSK8JFxpnmUInMtzLF9aktHX/wsVz1eSnPOwG9BSCdwyu8fZNttJR+WMigVGuBG
EjBw+bCtEIodzUMTTmblBMm6OkQt07oT3W2vCUZhLyFiQtEa+aht0z5yWikQkDUhoDFYogM5TpGI
2o/S5WsFkOT+O12BPeVw1HchloHBlyi4y5ciGHP7RKKakC/+bsV2H64NoYmmKeLRaOfi7K5WB6ay
Md6Zc2KeVRVTU6/MlHNnNX/P2onbVI+7o1fD8+jm0nkqZ/XBG5Rl75y7Mf06XWWJ6UXHm/7/5ZMW
AOySkWg0rBM7ee0sTfpsFIn3Tu/t9kFTappDvRG1GFG09XvomMv7zKll0X8BopKZmdCDtauNd6tn
7qmi33o0DmDqZWQXlGE2B061YIduibIJZ1zaYfEZSZjX8Z6tw42PhfCHUeAVUF/aFjCcRsURJhL4
UC9t8Rp19u4VNlNjMKSV9UpElf0KGdr8mKCru5ODXuFB2SU4CeCiBN4cMPiWeRWVOuJ7WJ2EhVV+
Ku3a82NDRYelzdXhw4xD2Ouog/9qdtEXkduIM+fztLP+2+MWHUlq9qpLIR1KERWWy+XHw9nSJ8cY
w3HFhTxt7e6xaSldoaSxpy5+cyjZqJKKRRJ4fTkUEqhK2rvIrK25+6PLF+NhqdPPdin2eBBX8ypf
yiYZILkiI0Aa9nIkpMLrUjjlGDYRPqRqgiuPk+fGB3tp42OTo9Qyo5p3iKai/T1Xq/VoGi/mEvAM
JMUyMvMI5Y3t1WLHzLY2ekO4uoAujLTsuSz6vcPzxpzK1Ns1qb6q+CRv5jSzVg/eZDTAdK1ycJRd
FJAhDU8lyf/h/pl2ayg4WTg9A0cC37GZ1KQDjefU9gD0pOAkM+Pisa6X5nGe9rTwtl+knDogoXwX
FMsxQ9jsydUy5imJ6bcnjloFsUKbZXCt/Nzimu0bq9G9x7y3DwEJ7ZlkXvmGyaHRk6LSzFVB22zz
kvi1Ge0k2iGM02XAM8zQfEsMcOq9uPW1ZK0o1CZV86FLZPKtrid7AHg2aK14WhJPnCOd5JbPzQoN
o8yxNzTX35uoynaSnltrIQ3YJdBGQm3kz3/tbdDCiBLwpKE6gUiwUag/tbEYj2CFrZ1l3x7CICYk
xppYgiOCNv4m6yWUXwa85ZvQ64UaLCYB0TBFexfmT+WPX4NLhrGoi1E3lXA3eLmXb0TBE3xEXMsq
+pwnx7r1xNcIYPkKbzvTHumvN1WQ55YXf6kWvdV8atlZiqamMUXI4NrGIWnypUQlz8iPapHop2mK
td63mgEmiRihsPtlXYwQ1aixz8BDcV3xldKpFLi3Xfq5tyKyogyh/7d1RqGZ8npvgbXK2rQLCrty
/+B3qD8sc+g/CtOI40M2dmNFWxUOnM9u4qDpFPXTYPU9YUVmJYBNzVnJjnrZWmXoRRbiHW6lDe+s
UcNaV1fnUfMVLa2fGmVtw64qraBhFZ7LocMwkF5BnAUptDrhl3wOb3pzxNTj/ke9DYuYdgRT5d0v
mZ3Xx7+XmZOZWSIs6nE+qEYuTpPn48MktNTZGUueRZslJvyifE+yDpDK3iwxGiEL0OxShEBc20Pp
6dEBGd8caA0tauEo0QHNz73b/af+1+WoUNRsvFdlhYi4bxNEDAKKJ9DulDfsFOChqVnkh9JupfH4
uHpvrKbwBpqCUwbWN+LHKBy26nfLSfCSXhd4Kam9RF8R4Vmn42Kny+tmyGvrZNZ9l4SmjsJt1EZ2
TmOqWMVxRjN/ebC9Nn2/QNQdfSWBxX1Mmz7S/Qpvh2PkJWilGeTnc6BkxoyPEMmffqBNC8feKfsY
VjQR4xA6U5zmCEVoKurz7P/cxxxsXo+TmxrLQ5vPy3fVLEd6S3b9YEpby0XFCothzOF3hY8aJ/l1
9GruBQuWyf2d87N/ejGxHoEZXwkCfFyxRJCXX2zV9GqpiC6n3sFyZkpG37QchvVtuoq8hFRS576u
tkbFN5Qn/bnvhdFTMeuVr2uBLNWDuo71D2NYU/BtlEr9oSzRaVqSzHH8qBmH9wPQ4TeqNjZHr1u7
/mhqka2dULxinsrRyCfY3NK+YaqWunx7//Wucm+OITaLtIIxAACyAJevlySD0edDm4Y9ftiQk0Zz
WA+moTRvo8VTHLwiU08EuZJwTxSw5trDOAuvCMQMeexYu6ZGpTqq/xEy/ueFpHr33//Fn7/XYgF4
m/SbP/73q/R7W3f1n/1/yX/2f/7a5T/67zfjj7Yf2h9/efVNdH8Jh+qPb31aV9t/c/ErGOmfT3L4
1n+7+MOxAmi4vBt+tMv7H+Sk/c/h4h+1/Jv/vz/8y4+fv+X3Rfz422/f6wEhJn5bzGP99s8fPfzx
t9+kwPZ//vrr//mz199K/lkw/J2K3T9+0b/+9o9vXf+33xTH/Kt0F5ZnGbBzkCGs2fTj549c86+g
KKSvuYvQBKgAjoEKIdvkb7/pxl/JC4n/KaXx/6mk/fYXCLLyR5r3V248epqEb1IhwfjtX4/19h9f
wj+Whln455//QqXlLdY0ffe337YXKXc1NEPUQoBbMIy1+V7qpu9zXOnGU4fFbdgaWnxIE33dua63
kYEcRfokSXFHdHi2kD6h1I6Y7GI8KQKqw0x5AlJSkh1SxdjTkdwbavOFAKacaAqV44kn+m71CLRE
bmQGSFyoO0mKPKN/PWp4KRQ6pMYK9T4ypc1IrjsVZqHrw6muFdgzML+fy3Hq8GPrE3EaPU9g36x2
dIW07svktcZOzffG0lEoQfAXuUypFrJZOrqekRSbG4j2dJtCFDa3TmTUL186pEAlUovEhT28uak6
kXRaJNU3NKEoT2vWpI9xqSsQRF4OamZCqbewDyluSj39y8NNm0oXGWZ8L7t5dDlRJVAy8faKwjem
jRI5mxGmviftxS9HqYxBxK4T9SddjTyKlr3zgWRpD1hzaxQpw8y2l8yCrWfV4ExpWgizPwm3N5+W
eo6QPu/2aHjbnIQtyLpAEeV8AOuytWfCKNqV9Iv+FOtV+9BoZu8LKgcPdOedRyz9nADmtXfAsXRP
T+7W+7m4TmHUQcX7WvAgU4gJqr4/DQNXDewTcZwISY6/HKI3Tqfrj5nyMtkEZQAelgrv5Vo5q4oq
VamLUxVpdYDQGJY/c2oHsLHbFyYvRGEctaj9sGZ80VvdiAissdqJWZwarXQeV31wHsrabl83jlU9
vPytHJJv7gMTMs22y99XY2KuZUq7imwTs+m2DGpcWENl1V9stMhb/TrUJmk1Gtz3+rJgqL4zzrWZ
W09zXO690PVmuBxlcxKNozII/JrqU8kHThJjaoAr4nynfHlrMyDnR7BOSZa6+OYkSstsKZs45l3W
eDlbiT6hQGilQPfL9HB/hW6+0P8dansSjVHSRxiL1qdocdwHiLWk1Kn+4/4gO++zvRTtAYwM3If6
JDLACUC4cCOfFI2+0dj794faJlRyc4O0heJN8EhiJc+RXzJzZG2iJVLd+pR1VnuKe9gMqYpIe+qW
3zkNi52Vujl9+E5zLoAnvnIxTmJlzYD01qfCSZVQkUCdXHHyFy+S7LbRkSGAQqRrK5XVjIpTwY6q
TsTxn4Z5zI/CM6fw/sxdLRJlDII3Sg1UHCizbm6Lus90vCTV4tS7GNLZkD3/MBDyh6rS4qR0f6yr
afs51s/uiGT8b9G13FZRTaRYnMRoz9+iOBp9Wr1pvTPMVTmJ2xzJEgDKUr3/Guxd03sqk6ovTqqb
J68V20uhPnTojuf4o61tNbzR7GR+hZ9u8yw9Wd7k5Dafh6Fas0BT3BoUV7K+cgYlIeCYsydugO5D
BT59Byx7tWvlczLpEtOMSNGWARhB87bSPi1OQzx4X9s+sl5rdt2clNh0DioicDuV7xvzT/ZIm09y
kyUq9vIrMRHgqrrYKU66pnxaVMRCC1K5l+5aMM2A+pEogiCBpsMmasxXIKO52hSnPCra0Cmb8Yii
4LAzddfUPAmdBiqK3oGkV2w5tQVUa1UZlPyEr1nyTRSJsRxsxahI902X1LbLxBgI+ENBtZbz/xhG
4p0aBHx+5yTX/UTvxAdXi/XnaWmc59JgIvxGGaecFLdbjxQ26nAStVajWjuKdy/9Dugt02iVDVBp
biu/yV9OKx3AN5J3JoXKArfecqCj3CKTu/NlX8VOaNzINg6IN+ABZGaXoyixpw4uVZMTpazoyyJg
y9fTEofLaKdP7di2z9G0/HDgfX+4/3rXqFE5MjYVfOk0BEDDXY5sCMp7rt1nJydJshlBvcz4YK2L
9a0W7ZIGuNg7yMTbxvxuydS8PjRiadDqRY1nfRYu+iR+1Hfe15xG3dc4sZc5yC2kV/c07K8/P3IL
4juQrdRUrlRVgRJp00yt5wQWxwBYnH21kgoP2r5cgmU19ko3t9aDYqsqZUDINrYIlsKDBt6qa3YC
DmsE6AkjoC1Tj8Du0+hk58L8OuS5fRKLXX28vyLXHz7daE+GYsTqQAg21eQEs8ylw+z9NEd2feyT
3g4wj8tP90e5Kt6oOBsA0IHTAy5GCnRerjuybvaUtkV2arK2rfxCRT7RHssZ/ZzZfHTS1nhcFi35
uCZJFNS4QzxMzRiZh7Hq5weEW7yXXtPyeWROZ8mzgq7U5fOk6LxptbDTU1eqOZsfYcA2Hfa20Y3J
pdeMDim1Cq7rLXSiXZd5HVAWOA2JMh+BNIijloGcuD+5e6NsllBLo4WiKqNMi1Mec+5zX6/yXe3j
63DgJxiAWgn9GA7wzdEU1WbjDouZnJaxfONWqvEhSeMWO5GEiq2PsPbQBaJZTNiwip3+XtQq/Zpa
r5PQBRf1kCKRVfGfnv6Hzkf1p5iddM/x8dZMgB+mrsQBSvd2c7r0dapoWBwmpwy27rlc3fWtWRjZ
8f5835oIG91AKesmU/bNKHmzanGGmP4pzcvp0fIaJMW9ITkSuY87Sys/i4s6C9uUMrlGSxEAJzvp
cpsmU9GBR+6TE9WVP+fMedOlJrY+vfNRiCjMXP3v91/tGmRFdYCSinT2RswPeZvNgK42ru1cJSel
b/JTiVtT7KdR3B8aUvg3mrZOJ6W1+6c5Q9FjteKK5qORvGUprc/3H+V6liV5DRQQoGl6f1uSKtp1
KoJPaUJEWKy/2/ScDolUITDAM+8cBten/eVQm8OpXo0+yUaG0gmrQ5TZ87OFuNVpTr342R6QLbn/
anvjyevgl0teM7tRbSLGU5cqD+1aGH+keT6jt2WjiQImZ+e6l8Hb5S5iVWVsh4k1anpbJe2MWKf3
1Do5GUmknZtcNQs/dah046A2aq8Uej7B5CCOHEW9+6XIIu3P+y98a1sxxeBxuWuQDdzaDCRGrjSd
xj6OG71514JS++RQmQ6GKDKeJlb52DhlcSoWM3/04iY6Dm7i5b4YX1p+4DgG3o1Q68/61JZel8y1
48VFm5zmSaOOx2cXDOPQ+rFNB/3+O9/av9S/gHLIQikFt8tFjuax1eI6Tk4wjvNgRbzNz5fFDQpd
7CmT3NpPYKChheCvqlNAvByqrzO04AonPjVqkjwayTwd6XBGx2xJFX9Jihc7ozOJ3GcaiA6OJpDe
l+PlY6t4TWrEp3xN6qeqHbU/VafawxFfn32MQsxAlVnn1bZ4z2bORN9hY3RS62j8LMDhS0CfFurO
mAQzedkBp5i9ku/1DSIZKCS9TCMApy1IJKbWSKhZxSc6SOLDWg/Tu0Qzpp0D4EY4hKwJ4G5AdlKQ
4ef38ssJoCjuPBdKFp/Wwizf5Wu+fI85Fh6XzIhe61PjPGJ1mBzNShfUx7IqGCtnfgsGt/Sdulr9
+1v1mjrPgtIHBuQpy9BU5i4XNGlWDpCsZKoNr36TE8F9qpJV4QbtGqTfc+O96lZW61uL0fyoM804
quVinnGPyl4JPY4fjCpP9u6+W0thA9jjhoWcQ7318qFKVZuUVGniE51h4wd4vDEo7RGY4M7Ly2Rn
ezpyJKG+RzBIcWAzzjIZS2f3SXwa2A9/r3WBd28LfMQrV+tJDHRyF69NHrwYvoQohXi3zsu8Fyle
IaQkKJFkX8oxwA+n3nL5tuwFb4ic/yXtvHrkNsI1/YcOAeZwS3Y3J0ijkSzLlm8IBYs5hyL56/ep
2QVWzSaGGJ8LG7AFu7qKFb7wBgXloiVb/65EZwYgiMbTkBQ9oo+DSwnYy08D/MMnXJQqv0y9+u/X
l2JnxSk5vMBUqaeDKL7+DZPDlUXjV7mUGPR8hKlrnV0v7w42/85tRQNPgqS4OqRH1/Uo8tgldiUU
nAyHL8ow9+/TpLxUrTVzf3kHCefeYBwvAG5kIC4w9evBDGD+az4NymXOcsA5JHtn4gkLKdbKfeTW
P9Kw31tCCd9A0ssEC29sYnEgMBDmipHJGR5obC0XgZI6+YF89e4odE7h3Uqu19YadKygLdtjp1yc
sS7QosE6PIvmo3LNzgUMDpP0F7gG52OrLEGTI1m7llGmzsqe48UtafvLs48BKBJ5rXikK54eTE1+
/c1pvBp0cw5ihH5H+KDKJYNP9X5oxPDYDosXTn1tfnfAFt31rjuFURMdCdLsLKq0RibShi0Bo3VT
AssrhXpOGisXL07MUJ249depWcPXz9hOWMBmlFwz1G847vLPf7v5U4katVDJvGilXQRzh9m6VXu6
j8HnkeL+zoR4x6jgwsCCB7zNhqao0wqRdN4Fgoz7pyva9bFDHvEgpHrB62y+GGElwF+KbaSG25aO
PtRqtyKZc7E7wOwgX5LyrEUZIgzprP4wNFHhTa6mP+3MLdZghpbyAwKOhsuvmoeOnU8n7A/j5340
lNhHLRQoGdgjJeintXmfVJZ7wsdDHCiZvHgTb3+1TaKIAuVLJreJYVSSmsiJUgxj86J5MgvRR+Gq
GZ2b+m4J8OUuU8YERSJHXT6lxWpOvqcm6Y9cqfNPWJpHz8ni6Kk/YOyGOwufvPFt5HSqYBHxGD+/
edPI0FlWoyj308u43jRt7o22oo04jk2VdvYaL0WoUSnOTgda63811LbtqAqQTt0gLdT6dP7AM9Hf
6/os3rfzGh18g52j8Pustk2MZRJR5NTYgiX4yHyGJa/eOfRO3rXJKP7LrHhfgVaDV0AO83oBxzqP
M4/u8GVUu248GU2WjEGOT9enyC3t8+tLuHPuJOmcL8X1LNXrrgfDXtKa8JxFyNoa1kBJ3PXsCQjg
/2UUaLFId0D53SreFgy/ZB17gsr96HtVr/hNUh3pkezFJUzm/w+z2Xq5a63qXLS4ME1t+wVXOtre
kWK+0xr1VzbE2jcjskZqAqkVqCPeX75tg0D7D1MlBoThKe/lbVwinEKLTBUrPKUrFV+F+O4jYGwF
/2EUpG9B1SIEjY/i9WdbVy/X0rxh52s44PFPCataxgfRz+7mIDaQLrkvjPPrUdwlw/ehrPBmU71f
ydzGCO5i5fz6VHZPFom27ICQqG3h9iNFHPJNtnvajuZTkijFF4RXrLBvoqOS29FQm/e67pBCBxuJ
TWE+lI9IT3vhYIo1yOamPL19VuAU5OP5wovdDKXbU/J/HSYnNUa8YMj6h3mp0pMnBuc/HGG6E8QB
ICNI0zYNkp6mG7VNjnANr4EIru7ORB36wRHeCbBg+mK8CDGCftUWyR1VPcz2KeMzicl6aJc0fShA
q91BrTX8VHe7x6lKmr9eX8XdQWl9AmuCpoDyz/UGnGAWV1OO6n02ieYsO2A40prisR6G9QNl44FW
g5EeXPU7YTj4YhycOFaIQ21j/qbznMld2PVNlttPpRDGRXeV5mwVo/PeSYwjN9KdUybtaQnlqO5L
uOhmkrm1NurAWUbhqDqN6VCfrFocuVPsLCV1cKzKQA8CLtjK6uIHpC7qxCjggaeziFX3VJFTnLQG
aHyXD+2frTcePdB7tQP6NVSeZZ0CVPxmb2YwabqJlb4QMODm3Sp6/1GP06q+2GPlfh0L7kizMarn
uMcdqEllR01A1n6s8li/Bx57BCPfuQIAk0FaApVJ7Ly9OKVY/YJIOfK7dZRCMB67QFWj9oKw5n/5
rgiawX8A9QdJa/O0moA0uxxV9kuTd+nHCd1V34wn9yCk3ds9FpKFkoYFGn8LpLaVWqg9RWmQxuzR
Uc3KUzr2b3ZuZAY8MwBQUacBQrn5jvG49lmUMUqDoP0lc8ZvKxKX4eunfW8qUGlNUhq6+nS8rg8C
XlBqU5SI1ad9tqKjhwZhh0T9259O3jOAYyBRZA4tD8pvSY3rrXpaFEjUG16HV6COrLdwk/Hgs+zt
M9AocF6kZwN96+tRUHcsOjvpUenuF/dOKLH2EClJ+REeXXd6fdn2hiIHBBwku3cc8euhVvQd0PdA
67lzKvtkx3Z6VshCLlWimgdfaG8oeBDSyAvABxvheqg80SZnnVHMBrHQnNZiKO8azSlPsKwOgzn5
Qm6SHtpIRHN0PeH0bAvFmpaBswbmcdE66z7NFfgAtXKmSP23owxY08bOn5WHRnBbqdwZvf6PGNrv
b19ZUhlkKME3yI7z9XQjkUZ5Ti+Q22ussIxyqerlZnXuWk8cfEQZmt7MluiY0oWkHW6N6K3ZHfJS
xQGub3TlMa4t/dTEehLUkaa9t1Id0qGo2jOY9Omj2/ZHYgF7R4/3FcVw0m+pY3M909gbciglCAgX
+Fz6DhrlwcRdeRBD3LZWJP+fu1c+q9L2exOg13ikLunUIuCNlDzMizSqfOgCzk8FuYdHa9XQzkeN
4dzVWf3nKMzpklZj/2xmq/5230IgK5QCZAQt3XHlivx2Daytps/IM9mXwVXLR9NOiwd0yP56fQPd
0FxAZaD1gTQQtn6UG7aNQdHMyBSDa7+Ydj0u57UdtRbKUgn8Up3G+QKja/kZGTnRVIvg1Uw1AW2y
xcMYxHeMpOggnKXafBpEXc7hNKjeFE5WX/2Cd5/j+jI7vKpd1EyP6li0sKGgHE1/zB1qIk5P2+48
aaLGqMXSpgovaTU/uObkZfn7toU4SktAPvGSlAUU6HoV48UTjdtOU4iSU/2+J1sIqspNTXbrqt41
E2GFmunKv68v6/YaehmVIhFuuOBdaNVdj9pYcV7qGmQIu2v7c5YX8ckeJtWvur4/vz6U/F9tJsgt
JLVCpFUqj8b1UDAuIsvlrQMLUmLHYerJ87qaToCShvKcNFK4EGmfb8Pq5ge0he3SUhUlZnIIQblu
eRXln/+2Qb1ESSy9WifwAebyi7rsz1XF46fs4vYut934bl77+dvrs90u7MuYVJ4lNYuBt5z5xFmq
Tp/4nGbR6ac1nhHOSGo3AF63HDzD2yibChxKcpIpC48dRZbNVWC5mRIbld2GEc8oKpvSvqhWOf8g
Hn3FrryD5dxesHI8SvlsVamcS0H/ejl1VOTKaRrbcK6MHuFVfb2f4qyd/THN57OWiMynhW7fz7zb
j7TYMXF6fW23V+zLD6DIgtIjPUKKSdc/oMUP143sog2XoXeg5PHA+aU6l+nBJXu7b3g9aEzA0JOw
ua2CtTsimMHN24Sem8ZV0FT69GO2J0k5qKv03tVG41SCIw1fn97t1mFY6u6SDcWzvWXZYINL9khL
Jsyn4h8sVrKga9rPq4Za5esD7awj5SIIV5TIpHjT5kMajSuUVlvqcCakvi9bu/aXWFnuXh9lZzrY
Wb+YBJCSQQG4/lprLFS7mbo6RPtA/CWMSLkn9q5OaqXkRznJ7YyglSEnyHygUYBu24yl5Rj2LlkV
JgqOC6bTaz5gyOJg3W4PHJg9qWpOdE2Ffdu0U+tFTSkilGEbj3BEtQENUNsIhanFQa9ERxKJe5Mi
86HiR95HLL/Z7nPWNXlFphcq9eQFgIbiS5EfOiLvTIrEVaobGZwsbumbpcvWMrHqcLRzxCBWI8hy
864fyswXaCsdLOHOnPjIiPthJCkj4E34C8cR2rel12E3q+tHY6iXi/DUt8JqZYJlSLQrkSAbYmuM
aUaoJGmtVocYV5rvRKHNX4xaPdLAvt3gjEJFQKocE5yom5e7WCoESwYTqsGKbzsMKMr0iP6Gc2kc
sqj5CL+/oXJCNBkBoJEJwRuWy/rbS5apVpvnilqHE9oIvgr+jz79eKTRs/dx2N0gInSALPY2FFEo
ZFvFXEDTEEIL9GYdIBwoR423vQ2H2wJgW8JkD5DS9Vy8ueYWaLwqFHnr/p0svXYeF88+596UB53T
RgcB1t6sXnhpvBrU57dY1GLUyrzV1yoc8Sq6uI6SBCWWO29+m/Cjo3pArCodIl/C2N++0Dw2eEeI
ogprsEXnqi/A7du1czDKzpajIQRhAuwAj7G32XJ48MWdhpdTmIgJPVqzKs8rywbgdHizOA57jsRR
auOAfqSasLlTm2JISyXjlaBCO/hu5gJSNv6iV/u9S4pfZTE9JmP1R714j03aHbSFd76ZfDpA7DK4
JGRe7xHRRYWguFCH3hgvQaZNDYjT6miKe6tJJQw2MskxUiebC1bnWuwjs2aUugcQPHDBoo3+MXW7
o2vvNnSi+I8bC/nSiyD6ZiQMp20FMkQdAkNPLlE7Wj6O72MYFX32ZKyxHtTgO+6Afcaf2sI8MgTb
W056+nQ7IGlC0ZZ//tvmhNLrNO2Y1hjce0vQKbp1oRn6VuVMuWEooEk1S3pUN3BcAo1StSZYSslg
9c/ZqgDyTrFEIpPJjdKvcvWtDtgvI1Jihi4J7Ys06npeuVZWCgJ9VVj0S/tIfkj2F9fm+05D09hH
tU73ARi0RzZLN10yOS5atcTcbBuSp832tOa4r5Qo4QqbcXaOxlT5M0b48sHtdPMHKtOpP46J8Tyk
VfegEyl+GUH5vDlIpaDzAgchWKT/KK/Z375papZCG1WvDLXBUx6yOSvemyo1794a4I9m+vQeRMBb
MQZMHIyefB0QVuL63twJEN6HTqDsFHYgx+6wgPBweYuHg8hxZ7taxPiSnARXn/doMzVua9cq9TJU
sTD6uCYNshVUFs6vx6fbvFTOhY+IEISUXwUYcD0Khk/VWBWiDKN2SD/Ua6N/gK+K1FA/JCf8mYSf
tYni1+0Yn14feefekQJHEnptkBdvsaJDOeqZ0bVlWDYoWqokSn5uIKq86uqRvNgN1u9lliROnH74
JgRD17Pk3wIeEk0ZKrb9Q2uqd5YyvB9S75QV3bM+THe2KD0iCve+XdpTjlxOa8R3XVP/9fqcd74p
ZWliZgqRFAS35W+9auNq4NEKx7HjBiyr0h/yfD3YOTsrCweYbF9mUsCfN/dsbqH4ihZkESrC7u4Q
dO/vKjH9pSB8fPANd6IYFpSsQ+KcKYJv1nVYCqXKK0DMc6Wlfu+M7gkUi7+k6PhWb26J8xUlkY7N
SoBBHLMJ0o1o1sahcdCi6xoEltuq+2pOYj0wEZXX1ibKlEkUxBUeXalcfr1XSicWqaHleWh5+fxP
Muv9GQ/Tzq/nzHso2kl7yKZYO+KC3pj/yckxM7SH0EMgMNzcZMnqZVUCbyMEkoqtujLmRVjC2Llz
CnsIsywW56hc9I+rVmooOK60nHFVvYjepFdruUUQN6uBr1XrHEQhN703fhmvGT1fmXnLVsf1giwK
Mp0gXfOwNurJz5TI8fOkQtXb9N65ZvYURWl60dX4g5OU77JKPJWtq/uZNf988+EB80GdkACTwHmL
ucq6ysQpAH6aYg/aw9h7LerU43RwIe4cUZln2rT22AM8p9ezpdQ4j1alZKHZih5EtN09RIP14/Wp
7JxQCI3yU0tNM9Bq14P0VeE25mJnYQTa7jQnyRp4PRyp0RsPRto5obR02Mh0KTk8W9C1MQO/XbMl
C+15zYM45YrrnZivR/C//rXGuKu/PrWb2jzbBboU9ovSZgeW2s3cRI7AGaw3d0WU2jJm1OrKWEn/
QIvdChtvLk7KnHanvnA9f16W5LFb6ixY7bQ82Ll7nxLVHMkntmRPa3OSZbA0a1GZhZo6dee1LpVA
AVz5RiEJOV+pOg36lcY7WJ3rb+k6SVwktZrBvK3jy1hie+aBqDktZqUeXE23E3op4FI5kM65nMnr
odQlMYUTlWUIB0u5N6P5ey9M9f71D/iiQ3B9ATKKA8ueh5nm9nZCVRsZ3lglZdhUKHwEYmnS9qNJ
LLec4ZlFfVCJeojOeTK7sS+mpm99nlT9g0TUg5GNxPqd8m8xBT3IcZ2aEA2xU2LO3Ue1z/uZy6Nu
vlu1E//M0b6FhauU0fC42v24nDzCVTsogdv/RFcx/SzKbkags1zOk6p3H/JMdBg041mNPUbRVWUo
nGWN4UchaHyncAN+UYde1GFvLV3AwLjgRZrxT2sAOEGRwCjPjd2q31JEN/9VFlNdTs4gZiNwO0/9
nrTKop2HYozuTMVa27Pe1OXqT7kDelNHF9A38YBNDy6cnTia9Sb14iqQUNxtoXVR2ywbdAOGeNas
f02dZ39tMwu3XQ3HnqZMtPdaaboXIIr6g1NhEaK5+VsbskSy/AbqhkD3qK1scwhS0EJH6JYnx17j
y6xPUm8fbeDBdI7Slb1NLDcWDS0GRFP8ehOPAvOn3kP1QG9tJBYXTIxINN6e7HkU6umbI24ACWxr
k+A1hlW1XleESR4Zd1YppqcCat3B2d+bC/EktFqpyEST/nouZpyzpKuAxNXUnzGiicMoKpWDjsPt
Y4FwzG+DbBYs0Zc0yRcGydOMNmfm5mGT2klA7/yI5LQ7FImk1PMkRd8+flW8jrXTTUU4xWoPQQyf
wwjAqj/Oy3Awq9uHiVmB1nmp6dKk2FybK2idRbULPhDubw99M+jwaetSDQrs4BK/qOYj0sttYMeI
vOkUdGRKtQ0fs6hLvS5jRKvtjfcOVf/AWoRz6nBYDqQ4y2XKjLfXqhiU+qvkPQF32YZ1eZ5Ry/SS
IrSnVDxMtZHSj00bHuHlqGGzsxkhmLDhyefoEG8L8+4sprWqvDxc0lK8L0rd/pa3jvL2KixdaNkE
k0Y1kMY2j5DTl+ADO4NhLF086X3dfx2quDx4hXY+FieKKILcAurkFo7UY6quqlBJwqwu4iBpWu2+
TVVtDqBVa+/FlNqnqXPcA8je7qh4DUuYCMD+bewPK3K0l3bJwxh22qU18UnThjl7sqNcvdSxmX2x
V88KX39w974bc6QBJL2doRheXyLIhuqyMJWHQ6NNd6k3RH7rpG8VKOOG12hDUTQFFsKjvrlFWEpT
6+shD8Xaxu/mJipKv7am+uBGlMd2EzxcDSMn+1tBZhkS25wR3wutwc3ubeJcx5+H8ge6MvkFuzA7
LDLshoOlTNwHY4iOjE13viB627SBAeaR/26xXz3uP1HSRlm4VubwNCHyFcxmjOnchMvj1JvdvVKW
8ZfXv+BOikQXkdopFSHUxAjor2ed9kuZNW2LloU1pe2Zh8Z7SpvOuSRRb/wSrtv9mDrVwTkexqCu
ZvNdoih6aMNyfK+WeXSwo3aucZqAgGPw9SI63SL/S+5OfVaaLExc5NrhXBbnCv3WU5sYycE53dm8
aBJKZRM2LxDdzW1QutGiFzNJGVHF4GfIH5+rbDyKkfYm5Mj6lElAKgGE1+trpmqnYq9OvpQnMLrX
tblUauYikS/eKgrEOaG1xEkh/iV52aZmTq1GWmsxVNJ6/8S2Wz2oaXJE+NrbpQAjIBTzBoLV2hzG
cU4gvbh6FhpulAIbb+dzUy3xOzNZlCCJbfseyOdRZrb3qaSVCUER86IZdL2IWVTWIxa8GeICkfA1
Vxef5qlu/3z9LOy867QDeWRfiqTeNulC2iwydQzgQ8dKxYcc85LnKovQNxkrTHCHyLAObpy9aeEC
jQQG8R51zM0OzJa2Gaa4o3Ci1W5oKWZ/URb1SJlwL0onk0TcjKUDjbutPhSKWk5mPmWhV0ziQU3E
fC9KDZuKZsyf4xjKNoFMcQ+iPP3W96t1iZNy/X/Cu1e6u7+rt+6cA5YWjTUUsiiDWJt902cYaLpr
zD3jruYXT0F7vFURruii6YhOsbOsHDaLhg2TlnZj17tlFKOY3XJJw6pWq29earI7e686vb5b9kYh
GqN5hvU1akCbty/TBRjuJUcsRtH+aUuAmQbGD2+/DkHrMAebvY9MnfwRv71JVJapc1RJGs55rASU
9aag0uzFL3WkoF+fz94HAg0OEl2i8G/4NOUqKkS9nSTUEuVrG8/RKRX6s4LbXfAfBmLbM4SUxr+p
aHtGMy0OwjS1Y8dBvfQYhs9p4mvRm3kh3IhQd15Kb/TDb/RY8O3REVbQ0cAxW+p/eL9eTCV2z69P
aCdwQHyKciteU56Er24+UmdNpQ7kL6QPiGwE7IkovTgYjvRnvul8FovtLEEEAGb1RQHJg2RcsQ44
RDeXF7kPlQ/Z2ZGc2G1uKiGkQ9xzvhDRrD+kU9YHE+Bdn0jROeEvHB1U6m+2vxwPsL0srUoO1uZK
xkm1Q/KqysLJcRDnV8Xou+YQH+z/nVHoBzAUOCdZZd7sf9NGVZeEOw01T/xolXE6qVoX+a9/vxeG
31XkR5hKzY+8gDoj6CPZafrtlKlzRwk5bdNQoZbQ0APowYQoyN0VSW98clMvf7IFro+62Smhk2lj
6pedXr53dGQG4x4H58DTJpxK+rj3ixbV184Q83kGTIgzjaKcujSxgqQdVyVwjHZ5VjDYOwjkbo6v
nAOeALRoyNfoS13PoURZstMHVspEEL0/tW1lEiW7dpH6MwHt6WDJbppv2DoTMrHpyadkvHY9nJma
eRYrAmUWXUfjIV7a7OxGlEgfVGon0UPvSNBt0c1QC6K5/dmtS/zk1aJGuUZ6cLqR5j5A2q5+Jrah
hPWiz6Xfx1b9Pq2c6SnJzfg8jlH6vl6FA6p1rPwJ8cCgMlbzfhgyN6wmtbsrhWnct5HyDVT1EZ/+
du8xRaQdoFNCveKWv55iqqmVBjICMae6sJ6WvM/83GzSg3P0wjq63nworRF3gAgHWwtn8noYG5cK
rcjGJIz01PPHVb+ojf4paQeA796XftQfTSd6Romv8M3SvJAV33smnqdR1QVJtTzP1fQ5muhsCFWo
fie6S1uMhr8g11Mb80Hp43ZNZEVKclMIMAEebk4K7G9PMWk2XsxqWia/qs0SS79xVA721+1txjgy
AQBAArtzG7LEOZIZCBi4eGquxh+YwVXfa8r+Jb36ovy0UsU9GHBvYpLWQXMTNBh/XX+FvHfmbuRp
uETepNx7GXmXMSfFWwM+cHMS7SC5dbJ7vNlSlpfCSqTZAcWhE/c4oaQnqbT3X+YCVoQAXVYDtpxw
26iHtSmZSzYsyftYbYXflHl6kD7dXjgEWeCJZdpIxL0lJiauXk+5gBkytE17stvEn9z63wqAysF0
dvaCjOYA6CFyRrlyc0AGIx7qpHftSxXHy6NoC1JwwyH3mCzxZ7vYR+d+fzzeGok/BAG+edlS0xrK
lijrUsLu+UeMCG3isbX4A8KbZ1Fr1sHNvbP1JBEPQCrvNhz0zZla82rQ0PWyL64+6I9RYmVnakbz
5fUbe/dzEQqBE4W8hnT49QaHvO8hXyZnZYAeSsCk3PXGMqMRZB8R6vcWkLeIi1Mi3YArXQ9lLC7S
g8YKxYXq78O6tsaHaabfsb6zuqw52Ia3qyflA5EBorPOJboVtxpSq66NKDUunb7YftJ1fCihGAch
3u3qyTYcLVWKoTx2+uYb1fiEzQyjX9zW+77auRbgB+xdOignB3W8vfkAgDCJjkkKQclfL96A5yU3
ApZLnacUAOUtDLvjInrzRcR8AL/Sk+Yz8bxdj7IYsSri2NBpQ2eZn+aj9qfSa+Pnt+45YEC0Z0Ct
UQyFB3o9iocEZVJHAvuoBflDtGjSS9ZY6h+9bkUHQ+0sG2+nJNmCP8CpcrPnVhMx5NqddeLu9r6f
TOtxLJ0jIcDdQfg4gPylV/t2r81tpCJRzCB2US1U+x33IRXKUZfptiQnow52NKGHhFVsq6rVVKDx
WpYazndV97lLhgKhFUwWk4945kzZsxaJvvdztcE51YmqRvUbuNXxfb32K0JTK7Kf59W28KN6/XPe
Tp8o6AUeCKBT8g+uP6cal4NI4VZczNjO/y0AXdL/V9uDTvHt7UHZXKWSLemvtP03kaVXLmVfWJXK
ItNfc90Fmfm4eDclbRNYZdEdnOzd4aBz0plG2wpY4GZSGXau4FbUCwdmva8aU7+kNtpM8VQm/oxD
08E9fLOIkoNDACBb71JsRN40v+UaU5SanVmZ1sWcbM8H0l+d1RVn09c/1c2sGAWYKK8yqRlsw80t
grEeAnQjLnr9kv40p8EJun4xkQ8YfiiKVR7knntzokhBKmAbsuyyOXxzk2Z926nWZW7MIkCFvjnH
nlEc3PR7cwJ3RtAJdJoChfwVv61cC1MxbRTTvHiJHYezRxfAnFZx3zcOsFEzOZLhvBGffyHe4mfI
WXwRldjsxHSkbTOil3rJ2ohOYrNOQ4R/SF90OFGawAFMs2kSStM6+u79WuiW33ax+IIZh5WdkJ6r
m8CYdH0M3EQM2rmoNcXg4WjrAQvAAVB2IZrlqMklr+6rfILWAYkLWHaqwTTnNxt6zIikMq01L11c
zH9VgC7OS6XYJ6OByoZukvtuBjZwkELf3lkvo6IyTAVEkkk3D8o4u6vqxOQn8ZoUT/UyeY8eYh+P
buFOd0mLfYSf27U4WXGjVKyB7V4oBNZPZp1F35FHGO9ePwA7W5LCBng0iNNSzHlzzGJ0HrBthqjv
VYn5tKAi5KvF0r/1GWXWCIYickJdVdqkXG9JymWDmikD6hiDubwzRWNTxXL0tx8vIBa8B5pU4qaK
uxnF0FPEP3LzsmDCEVgTCtijyQ57fcX29g0qCoAUSe0hR21WTK/U3DGEa1wwdqijoHSL+YQlO9Cu
DtvXO1Ii856K3ptbv7L0Db+czoUDTWpLMJ9zZ9EKg/hNoZHoA0aAsDt43cES7kwOH3jKYpIoIC/e
6yUUlTmq7ajqF1Mqe3sa45wRW9OwsOU991MuRR9kwvDl9TWV1+zmLKJ+wA4BlUREvRX+s5fCRG9z
IWDQ5tgfl7n4nInZOWvN4lLSikZ87iL1Y+Quv14fWH6s24FlswT2h1TlvJ5vqznolnP3EBWP/XmY
yvEpR5v+fhlt7eCkvRQotmOhDSAzGO4c1Cuux8q7MW3GcdEuVarCs+6SpghQYOuZ9dwo+Smi5PYj
wSTzBGLbPdOkHs925mRmgBfqcEZSrnvgyXCCbKDo02em9tgZbfdQxAneL86A3K9C18wb6/Sx5ZT4
yaKXuEtrTX9Qmd65NGi8gtLl4qCDv6WdeSh0qXwf7eJZnX2nzHkWRDRODg7a7ijIiOiMIMkkm/Xq
S1OlijJoF8XuPnR95DwPUaYd7Dz5P9l8FJ5Ief0zAm/BJgCoewqaszpql1RZuXXT6bvXlDqSY9P9
0pOrv77ddqdETOjQFaQasAWHV6mRjFHfaJcBIxRfHQznPl8xqHp9lBebuO2kKLHzInMXUs/fTKrC
G6gr5ka9qJVVWQEM6e4rxmKUBamGuN+VvEy+1ImepcFsoOVGPXEW/aWYKFT6cTaqUCNdrf/VGnPU
+B2yn/8aTr9+E1E35f7s5ql5hhLRpYHSmVYRdOCs0xAxPx6vAvfKBsFtz/5mlY3n4WS5oGvG3yDf
1oaGL25jRHh1pplZ/VOKyP3p0dn7VyMH/jyZrvhzHhS8Ua3FML9i3ZDPPixv6y8z7qEQQIMZNF+F
tQe6VXeBsBVmrM5BidTtJzefVDfA0oT2CPzO+o8iFfnXuGvnODDMUp+CSa3XLtAad64kaaYYfH74
Yp3/x60dJ3H7SrtMUZHZvh0DEvbV2q2+H3yam+0GlpQLlqITjy3s6us7wHOLZgX8pF5IzZyzPheN
j7Fog0HUfKTidMuIIJOkVgpqX6oNY79xPZZqjV3er+16SUiG2oC8b70nba94e8sy7e7nLpsU1AKT
bDwVY2x/wXyk+a7XonzEkj4ag6UQVEnNvKp/vHkVpMgTDRikjtiom/05z22T1VCXwGu2euBBijzR
QNR8vWmPCvC3FzxvtTQCkda88pa/XgTuvtjrrGS9dJEmzqjlmhdFdQWYwelowW/fToaSCTwvmQQk
b8LgUR2Uwa2tBenNiLxTa6Pmo7aaC5hSM1aep9zChideDHSsXl/O21uFyoRK35qGJLW4bdxjDVaR
ROa8XBbhrQ95Hf3yLKEeRAbsmtu9y6MlY1ZJzQBAcb2UzYrL6qx5/SWqRe7dtd6wKOfS1Nb8bETL
/I9pteCH1To2at8ePPvLlLqZyjoIG/Rt20fRKannQjtNVpnpPsK3iumng9GmvqYJLTnPXmPpZx7/
2Twn1tx+nr21TgIRpXMGRhldhjusA6lZtaU3t5e46OGjW+gQn6siWoy7VSRNHsw95VafCx9FFDwD
sjhIIwpfT01ZYoSyrIWTBaWlx3+3y+QqQeNOiXvyqsZ9BwwtNu/suAVN6nS15ze50D+r49jG/iRK
hSgkyuLpPNldmZ+juEw/2qCISzousTsEL8Lup2hUYznpTuDlSxoh+5xaVJwMbbEbX4/08u90GaI/
wOoXHyc3tn+20aj8ASoN8+VWabQ/nFbT/hqN0VX8uXOLETunmhy77WvLBhisi/dmoekghq3Z+1CN
XR35Xu5kVrAstTNf+qQtEDN2lLV+V6IURF91rSGzTKkyxnTdXBKytnG99In8q1Qv66QNz9Suezgf
a6L+2U5ukQZ5Y0w5shdrWfprapWRnxpIbYSt3SQlLC49yk70A7VPpuhS4ywKvW/uyqQbvxhWYnyj
GTog0CFR32lnT0+2oiQF/uecmj+jtOkfMTPX13NreiKRxLDaCIe6qarAVXP7lLlz6fqmFZu/PCyv
LQRwrAVsmZnEBi5hi/ZhElyxfp4K9QteLGZ3IQaJvTNbpftY1MqEd3ysYZ+krfpAXcROvMF3lky5
61s6kD6ijkrELb8uX/M+b1k0V+GcJqOy4KbV9ORjk9dwhtOUdpIXGeMPF5P478poD4hjlE76sPJf
f5/iduHLdC5Bm1jz/h0VktW4NP1kfJ4mrxiJwdRk4NTHwgtsfdZtjLbG5Fdl1OY73RLpM71DlByU
wk2fC8LRT27cFsSFnlNNp6F1qdqrmdb86FaBj9HoFIKpKT1+z1x2Amnx0Zge6iS3vufAAmhuUfxj
ZqW3muc4i5dfTZdbf+hish2k1XWNLtRgL+IkHCL9ANNUqo5Y4CRcUrU7rnfgbPoyiIZYfZ5sBZ66
TcuetwOH8HMNpf2+dN0Z5EuWNr/02or+Qe2n/Vq5MAz9nqzoY0/B2wh0j1QSQL/Wve/tD84Uv2vT
Jvosmlb5RcLU50E7jX0VILzq/CsgDnzNslHXws4rzOWiT0ZZPha2yWKLNOt+wE6yKozqEje56GOS
p37nTtlTBcI2Cxxzcb81bTv9m1Jh+cjiRNAF2ENzoKJ9+m/tJaMTQDJXcAjHPfMb2vPj52URahPW
CCbzb/8Pe+e1Wze2petXKdR1080cgN77guRaS9mSgxxuCFmWSU5mcnIyPP35qCpXS0t1SseXB9gN
bKANlbQCZxjjH3/wAiVjqzKsJhpxck5CksXFB+DDvIx05ltGWCOs/zYEYB27hZxKJx6XhAVSlE7y
mV/L4XWNkxsW6SSyKHc6bwfxz6UkdzTvndQWXOMcUfihZQzyurRaDLpI1vRYlUO2mbfnAY9gqL2s
DS3oqOfBZCbdaYIdudqzo4K3bmr7pITNC7Nx22j6NBzIuO/YlkvphUBj0wdKobUPeYKToH4yrHO/
cZd3ViX0aBIWwtxJX+yzbg0M1qyR+dPZYE4tylZaIBlhrEpcPB9wIizOc4dzzXHzm8SVcx0XdekQ
qKJ0+32SJdWNm3WDyyNsSK13XWmcOID+103govzxGJRQXmFd0+0Gm6wBLZA1BLgxv1gxQf3Q2aax
7l2vdbqzmri5DqaOhi6knzhKo1wV2cUW38LasCd33jfsNrVfZ9nUBzWKtgbMqv36pGh7BW0kr+B8
zs3wuQTFH6KMqeLBT1KbA7et8XOvhsm58MceSXZpdsaVDsvJjaZKjJdGN+DpVRF8eCDKklO0JlEv
PyMTOZUEjWSTcXBcxZnZoRT50BeivM9MbUoPTu7P6V4qUeeHEvMq+iDqWuuQO1NAjdpmHE0izduv
vMAMbJlRniA/DYz3JGAUTKR7jUqAwHoiimdbW4oIP3bz01qRF3roR+XpJwS8mlno8BQLHkyOxmYO
qtkJrTHxmxBto/xc+bmOVYHQEcfUnr1+JqKalLO1kuaNbxblqTUy8A/zqWvm0LJQ4O+El+bDScJh
rMdmOnoajmqN9z7FAdwNA+6sy55N5515XqvpeITbZRmaoi4fynzsMerCJegLE+/+vMG/NYFrZfTA
mK1HHb6s7XKdBKumiIOpK87wPnHm0BMC6bTQ7LqLBjypT8s5ccKGbuAwdp4eram8QHY0XCuePncR
tZwITQK/hr3TtoqvAMcHcr/SLaOSofB4bedzKkLYXumXwdGqMXJ6BQGekZQ400en/d4AsdHAOaMj
QmHrVNjUwVobl6KmCk6WpTPCtHWbPF4WT7sYK+w9AVWc7ItlS/dyXbopP3BQWnPcaib3WWYILfQC
QUjiWNkd52Un5mtnFMOXqknKJrIaL184S50CsdRktEm8wtMowmaaHBWzYcpgl1ZK3q2MHw5YSi/+
2ZTlxUnXc3XEwqNIvSucwl13eTGlxmlWa9lXT1d2G7eTMsaIwVR+0rhi3Mk5b/ZD3qK9sq2iM6J6
aasLvktBH5Y3QxPlq5a2kYlX3dVaIjf9Zi8zAOtYSPdD2zvWQxa4KFzdoZz0XSl9POFrPuwYCoPr
OtT9nuNBNu7wtuj77kF2XHQHzARhbFlDstDccewOD+k0+txKOrhsnejLJ8Oaqwe1GibVQdcv9odC
adO97L9n5d4Q1fqdIGb/y1yuNRVdC/o7JxJ2hgmNwA815bldzHNzGH8SDHnTjb68l2OpPjV4Wpdh
h2b3Np899Z3+hPKudY12ChdzoLyzcQks32/lyU02Llp2UGWGBWRA+pUKYfSjx+gdOU4RJhhzFq3z
isZGD3L1oe9N71PrO/Jz4efDeIXEv75H+Vu4kT8YXh9WidZfefOQ/3BkbX42Lbvto9ROkh8cbFzN
g2kDu5CiWqUhf6d+N9q18bHQK++96hYdIkyl4cjO5L/s4jmnBIvZjWVwShXlzruiMeZTd2U5waLd
Vk+BTAC3kQzFqJ9K74b0rKIM56zNUE9iknWjN6WVxpMm6y9tUjgPBXo8imihgo+aY2YWKn6nehiS
QHtb90t9KSZj3uXKKJZdbfTVFl6Qj3dV1XT3SyeRZFVJ0q4fJhRpLIl8zt43U0DR7qWF4RFYiFAw
VAmGgnyGYkEQXDfFR76wQp0pnFFus0bLSwQNjdZerV1vaLHSAShjj/O+DcGtuJBEkTveoTUMcEt8
FVInLlNp5jQqQyXe6pO7NB+HnEMjGnrLXuNi1qE6chLIG4zE+zaqA2+RYcVSvar7Xr9Bku6SLKFP
HG9UXvUStiChVWhkZKSG/iiCJSwCjP9ChnBOemIGxLoR9zb3echAtx13hfTTWwJjg+8NMyZYc96c
raGE+/a+6FxScKSra18rEkhWKukyezeZ3KJhnoNEzb2drKGZwZIJ5yZtmlBLeJxsxzqtzxxpzBk5
Ecq6qjDINQ+DO+Y/ZlmPdNZmkcSBmCsPide89R7CMmRESkQ7Rj2emtrZRP5UjimDn30QXqlszr9F
m29J8F3USeCvctlVdIHEIepux0CajFGumcDUHBBMd2z3brLm9UkHn//C7KVc4sISwMVrGRT7JDeb
ASM5y/mxpSxTik6175w2YzN/h2jptWeVbaV9OGheAjRjplVUIDP4bFkNO6mQHhdJ04/z8NYks7c6
SfuxDKJ+cvIiNuZ1vq0tOd4lUBDTqBhVNkTmJNu7PMj7NIKh6N3XYiX2dKzr1Q39kucX5cRYO6Gt
yf6T1BmOQZWq/LuyGbHbQ0sK3lRVTnqB7Xqn7XTpGmJnDW1GsBs3sxXO0MLTuHSFnsbamiq+njXf
/PnSYq0OyqxQLJieEjm5JFh5HFyvxI5ickdQ11Q01nSFb0Q9XavBcz9qHtYxkTFJTm1dz70TJa1x
CPXEB7XCOxbDOvQhC3xRcLDISVWnn3RDaZlfSsJCxittGFo/wqaovsyWtGtOg2LJrirqBDcci9qu
Q/pQ+QXbHXndG0SQh/PaOCIKNIrRiJ2NXG11zDGJatqMhoKFQXLod4ugahdl8R7HpdIKR1UHhGIO
4zCFLkbLNTOIYJgOksftH/KApIvITzOVnZu1FSznVEYkKXit4Z+WXavDRqvxVI1K4fXvS6MYf9QF
J2I8FUv3bmJCdFONBTW/SGkPz0UylJwdqAqI6GobmV1ordbPob/0rSIfsipwxc5ndtycTU0f4r5j
3yEFH7K4cJ32ep7JGDnRKAMORcEEcdcoPfm6FHzTcU9pV0S+7PSbduwoGq1Jb8ROjUrrt6/GG2/A
n5sglsUoh9Bfg84KRW3xxUnLTFvqSb0ZqWFmFhIYD2NwyG+OcV7kHDxnmeplQwWStp88TZf5aYFw
54uv4zIQr2var3EV1ARyl9OCzyEVlDzIEfQT4+CEcE25ePNDhVfB2aAcmle1kpkVog3DfEdvuyrh
uPIrFSJtTy8HNJvXfta6N6bmc2QbXVrpu8XvEjNULtUzMKooPICSPAt4rbFooyDzAxCBddLvfdVj
r2a2s/zeCeZOJyjEkn0zr0ESu/VQ34+D1evxf1mZalriw6Z9sTXETWFSPHbarDvRf7UuLXtXMYgH
nvco2eVkffBakKfUwVQtwkmWeC3sFIIsBIRObZ6bVb7nPQev+Ve+BN0w7IQTivU/rlqIYJ4jRS55
0so3SwCplCEuJwd3gdv4AyQx5zVvq5fgF7NFtMZAe0iUXgz9RpgmkyHaZZ83irt5tIO32ZSV338V
YgPvYpTuw64GTD2eixm5Whprqed9r+xL/DRd6osBxPiXkTzPg1CH37GLKh+I9PkXJ5ZRU62hT3sd
TSkMYKRPtb68ZrX/cuZBYDHBimjomJeyhZ6/CrfIkKWYwZMINYrLSmTVdV8F5ZmRONa+a3zrFZOG
vxl6b4x/CLGbgQIma0fI6Jp31uo46bSfbJL+HE6mqlfc19Z8q2GAEvp1Z0cdRs6hs9KOVOJGuPQF
/a+mIDqIh6xNv2dt0ysofs8/eC8VNUpqSgyIxHQyteQ21Tgd/PJD5FVwzIGrzCc2js0VChNhTWpN
co9QE1117w0UPCTI/POKfLHHcMxkaAUXX99YDMfkVZC+Mm9Shdd4MqlLURIjA77sHGgQyuifX+rF
FsOTEUYps6FH25Tjl5KzbNNVldW+k94Q9VmdXw9zPr2yxTbQ//nQCkUNZCmc8MCYMUl4/nB483Y1
8Fx4OCVzHUXx6or7OVEgiNoXFGfwu18jlb/4EvH20v1NLYdqCEj4aL+VI3mPUnd4VLUoIqMSWuzB
h4vw6f9laR5aA9YFxRVbgBLtaA+Y6+CsiSOXvU1aTZjTfB1WLLpfWRUvHtXjqyD1QKDBQPs4o6kU
VT2NdscMotXWHR3BGq5G88u+Xtur8L8tXJ2z95jHlFbe5BmyXhilzG7ogMvtc0nG4zpof3o///cz
Pdzw7//h3/dNu/Sk88qjf/77Mr8nca/5If9n+7W//rPnv/Tvt+qhl2P/8NvlXTv8th/r73cyb+rj
33n2J3ilP99JfCfvnv1jR06vXG7Gh35594AqSD6+XPrQbP/l/+sPf3t4/CsflvbhX7/fo3+U219L
eVu///mj0+//+n3Thv730z//58+u7ip+LW6qvM7v745/4+FukP/6XXONN4DzG0sOsSBnzkYrmB5+
/giXKUzzNveuzb+L865uaNX/9bvhvGEsjDkHnBwocHhD/v7b0Ix//mgjgKAlZ2S4+VIGv/98b9d/
7Nc/ng9fxZ//fipnfJw1P93WCL1wkQagYCSG0PDYlZTLTGQyN7rYlNuwQfiotUvb1MJEQ1QcVaPF
ANprsUcNbRwOgxCvnSF2jMSNu6Ly2nCSuv9Q1OLMVovWgYy310Y9m4dxcF3S64CnAaI1Agiw5Jnb
0Jk9MBUzAIxlJzNocLWlizJYORe9P40XwlfLp5b8dnOX2aq6dUfD/Fh31XggTW09C7p8Pk/mtunC
vu0ZcXckE6NQWq9aQ3bj/vFJ/md1P13dHLqvr+76t3cP7fitzO+frXN+9+c6999AuGehssI5fZCH
/LXOPfMNGwC9LpP1zQh52wI/13nwZlODwjnDNAMeyVa4/Vzn3huIb+ZGY7E3UitSll9Y5+yao/sL
Dwf2E5YEVDkQ7Y8JWq1WmmKxymnHPNb3zgWY87JvJKZc+6IoxQeTGd20wwYHBHlNBqH2A5ydLhyH
rjwfDL0xY0sr0uZscMqF/zDQ1WE0wL2jfMzyu3U0GX6tZWN9Z6xGCFkB06IK29YeP9aCqyDyJugx
oSlTTQAD5X19yky4ceOSDfExr42GWQauTfSv0pJLmNe+XWDoJzqCGLwFDBUhpl9c1mU1pGGvpoAt
NXqJiKBqLOlhaISnwbQorKvClM6t4QrZRqQ3YktvVDNuw/06eO0uaTz1EIyOBwar1fOHnk66Oil8
fwNUbddWV11WYTWZqKHtIi3IcGUKguT75o03hqjyTDtWAAfvYTOX7mVtDG0QFTR6l1OggvGMAFVz
CZd28MGE+rmquApWE6nQxEmDDRlGDZEBwNTvpeHn1RWnsZziAYPd95UAZT4x9HLcEB8FrZjx6bVy
sHCPJyKI74wZr8PQc/ntCPbxPOzwesS/ynITzYwmPa+nuJnlmH3NZK2/BfjR2zBf/YZBA6WtuqKV
tKfDkE/9p6FyFKPWANWK2mk5goiTrm2LD6BRhR2pPKgurDxTc8h4u7pMPKXfTZ4v3hLW4X3DD90e
woQmj+OStO45NFIIX0jIFvG2tAN523ZB4UdW6+t5WM/oT+Ms0axvqzenSzjMYv2YwgKYmG0lM/No
F/bZvkNmwGhCW7U8WpoBRkzf4n5NqG/neDfCA8YLiSdVzmHVms46s+0sMwEGpkRFDSpXUrkcY3iH
2YTX7fFVTC5bR0kzBhX1HjZqS3kFWmu+k4qw+gthK9M9aUfLLOLVXn0it+ekqGK/mksc3hP0sOcN
/kHTaa2BNEfKXMwJFCcZZDzIuU2jUqZY6AgD39LIUF1g7zFKzbR4rJyyiNvCKpOD1vn2pe1WQkap
HKD39CQCWofZYK66L/IFJmjWDOO7wcg8sILEm+6NappV6GpYa4TMPjJ1UUuGmDDccQbNQBPmKGCY
0oae2ftOpBVqPR3tYcBCyJ103IRcSxmxNGqMHRjwdEHs90XzHle0hMFaraVBhMGjgUC2hO34ZXS0
xGfsi20/t1OhfZIDxtLh4MzabZ+raYrzynNu/WnSPwXwDJKQvr72eOJb9gugfL8zcka7lj9390HT
4exnC50Lrxb5wrypV9+8ulDX2jzPOLOrxWLujS7iB3gvfvpLAdELo6dt/CSrhyWB43uY3XWZozUv
EiNUgY9/Xk6gDodoX0VlOTtFVGTpcC9hVMloKlf/ok3h6YSN6Ng2XpbPH7KxcK5smB/g8HXQGTGs
t2rv4eoDVp0uHtO/pk1Pq5JPGxtSIhgeMV6s4qYttC6m1m6b2HT6AEqrIcFDKg5qwprsnrwflJtM
OAOyxJYdgLl3yQDPaCPNc5g7BjMTjKhW+TxD46om69xMHaxPKl2/r8xkvKt7m1mKM5GriNi6tO1w
cdfROMwIJD/aQtQgk+TcvHdYhC2S5SxnSpc64yfdBU8PU4m5Dqy2ZcaqCtuENs4VSzec7Azeim9P
YKQ5j8CApZ2m39Iksy91WThTqI+mpXF2FkEVpbOrd6HfaFgG2orwsL0/WoV4hev38taxYDvjwUHE
O85Xx7YpLqK/dXUkzqFra+wSMwlCcP7XgjQexSRPqzhsXzZ5Ka2LB6XMPbb8MHs9G4e5h0GFF5Zk
gtlrbqRLNsM4ruIyE3oPvUEkX6cic86NFUJAbKOu/KNeetYMPK0mj/s1l0+JtAatJq7b4CNHTVQ2
WN3UuVa3c5vKOAPpV1+cVgwfu7y2KSz+KkP+pnDdKOnPPzFutxCukRYhzYK9/rwdreskMIYyb1Ej
jHkVKXt2hl1hTDzlQLa+cdF3JfTGrDJhiYJC6WM0iCb/07z5PxXikwpxc/f/69Fs7dWz/ufQP9R3
35+1P9sv/CwLjTfYihB1DcORCg/6+F9lIZ0RMxgAEqoxD7rlJhj9WRaab3D/snGB2B4y9R+d0c+y
0HgDr5k81y39h9sKGtwvlIXHCxbQC7UDSNuGf6HT2n7+RIuzkIlVt14nYktoIhrszt1phhpOnFl6
8ZNv5W8W7KO28umK3V6Lt2v+YVDFJ37+WgYkMWPGZz/unEC7LEHRwySx3TgYlq9msU1jijLbbbI8
srzb6xL0l1xPBrr+wnUI20pEZHsepnFlcsC4YiPRDkC42niYqmZfqUZw5/YBY1fG6bVfDCH5VkTD
lIxi3azl5gialfpRWjf//NGOoSE+GWAGUCWimS0m8Ug+4pE+GhQJL79qRrmXdACRMQ/NjtujCy2k
TmE5Bm64Uhe8cuAcH69/vDKo5bbE6Ie3nz95fhTviCxw78COuU53+JcwOtDt5RXU5tHq7ujRoYPF
mp1+hC7+WIbAzNXIxyDI48kRqo97R293xZiNsR4gTOKKt/rYFH5Sko6TJvfw4NMvC06i3SQWLzIK
zX0P3+/M464/wHNkJu3QKPzIJj+/gUQp69CApzdyjzUpdIxxFOezb4ivop+9GLkfgxvIgNa5BTHu
dJyc+dPjA/zPKfbkFKPHfLKqXxxjJ3e5zJ/2to///Z+nmGe8AavjFt/wFlbbX2eYZ9Ok0u+StAKE
AjOKpf/nGWbqb0B2kHKbUH8BZjcrhp9nmP8Giwa8ijfPf6IT0Cj9whl2fBNuNns2KYwG7k28iReh
oX5vacSewrJVFKth3pCvkeOKetosuZ2EqRk0WG0q7QFan3zrzn36muTq+BT94x1Q4lCCoFw/jqEw
RVc0UGW8XQr9YN93lhXZWW3smKf/qlBt85ImO2TLbNrkoEe3vtP1WlJBSdhV0BVivV2dOKMhfuWo
fvmN8omI8wA5Rd+CG9HzUyXzS7r90bZ3mir0tz1xWwPjjwZTHEFNZe/NqpQnONNoVy5O5Z/gt5n5
KwcbF9yz8mbjim8XIAR8rG0ZOT1/C9BLoQwJEyHHlovYuoN7WS5JEHOBVHQHsC0tPdFOnqz4v7ui
Hi0onx50QOw6k0GOFNwEmV9sb+vJeRqYVdKVeu/s9LoVadhkeaafanYJ/3DNzDbYBbPRp6eyN8ha
z4KONijRHZrAoC2at6nU7I/tqk9LqGBeXtSty2RVV253V+QygN3cpCkNIz3FeWes0D1agcsns+Qa
zWlgrXMR5lmyulClaw5C3qkhD72f2R90f0vNzJ3Z9MLeE7n9XWQDcKOPDHPaox1IPmZWLj7zsMQ7
r7Tsb37RFWq/YG8gTyphIOh1u8B9ly5B/pUu3HFvJGPj6qMNh8IKAwfnnxN/1NwvqbMk9pVVQkv9
WNhLeUDbuSryPQvDjIzHDkSXlfpEvCd9iTHbQXuFnYv5PnU9Opdla2LWx36GLom7j/6FPqd57Hnq
rf2BGWLcMyXXSWbauqPmsVNKHrsmJNSQBLvHbsomovcS0i89FpE69FueQEcQjkI6aSj8sqQnY1FY
+/qxVwO8oG/bzPMrwNytn6vIHs9iiNvpad3T4FMxbN0fbUS1z32vpyccl3UKy2R0rvytaUxhftGh
VOuKMfzWVnoTUpSIrCf/vnrsO7FhoAc1t3YUoqo46I89Kv0b/arLRqEYKdsHjdHY+/Wxs1WzgFtt
bg1vh4ddBtl664P5OtV1TW/cPHbJpWjsEdawk9E9b410IpMqWjFzOOm1SXm7hFizm1J62UUwuMHn
PlXZA9R2uNmWpm/scX+1IJmq7tAOpTx4tuafV8XiqXOhBfaXDvzv2uysBjwIVtgZjAkPXBtg5nKe
Ax9G8WoENwrHhD6GZwWTAKUjHJSiyemITW/YJaAPMFNr3V4jRZN5NRvZ2EV2RfBGHNCE5KFjatlt
W6jspi2LUtvldhuMJzi2u3lUDmW6I7xqFreV4kurw5QgUPcMdiVFUosQuz6bbZGsF2RekPzdmlXw
LveCbowyaBwiaoZiPdDj4dNgLr7TxWNSUyGuo7au8ZA1bnNiT2X6DRjeRb4YlGKTM7S+G0kl7bAL
GnHfeg0eXyD6Oi7sQENNZFauZr0VjEOTaCGHRu4KKrcrxF9yjnJci94BaTVffEC9e/xrcjgxnZbc
EBfgv80K4SFWctr0Yzd6rHHYbMODhyrrOkBCqUdMCsTNkhsy3YlEL6mR8koMe9/RnFsbN8evvTnX
P0DgoBgGXam+DquffDNQjDERgAVthA5mfkQJ2QQqnwBOOslbVfaLDi0RckSEUnscI1E2sxFylpek
m+rzBDjaFOwTwxPBtQs3RMamqo1PSUU6b2TUI7oDoJsGPltem1e6FFYRur40xrgYF8n/3zE3izNz
3KpXxic4KehNa8fmRM+yIYPrl05zNYyCSlnfOWmDXM3MZCP2dTUycAssDcF2oyjD2axkMcW5b2Vk
+Yz9YoRrPQRgENpapm+tFj/JyCoq5ceu35IBNCoL621t0iHkAk6VTCHbuS9Dyd6BxWt0GVxaAy04
PW1ucrgof76bx16DUdJ4rb7TmY1UkfQsbQ2pG9J014nemmIiNvXszE7ywola6OYbociv7/zUrq5X
Vi/cdQwArNDqm/Wtu2i1ESF5T+5RDYpNg6/GL2Wq6R86DVSGHYHlBYZsHmZivW5CaB8EgTcxo7De
B7zB2Cgmk70I4mmonQ+kCUjvpG4s0ce166vmbBolK3MuevfjiJe2CFu99hE2uEPxmrD3JTiC6x3K
KC4LJrxErFGIPb3UEJWOjD+xSyxH0tsje/AC45udqYEzbi0C95xreDZPO1HpOIEY+tBDl94oe8ya
3PGV2oKBxrOLHW9sKAdoWonTpPc99sXxG85DxBjOTutG56YcbhpoHWdiLdt3tseT++cb/e9ebZPm
0RxRHlKjPv/oa4O2yB2Es8tR3VzDklzjadL8vbJKG1RIPvzzyz1q6J7WD+426AS/RQeP0I4oheev
1/f12nOg2Tu1puNN5ud1FmbO6CH16IN1DB3oYX00ZYJRi8Ajtv4IEVpLYoBMCaUrgK4Xd7bbLmhr
BlC7sR6go6dWimGFqpfp0gqgvcV4Zw1LxNQjlw819/CfMa7/6Yee9EPm5m3xf4d13t/ltfztPJdy
+O2u/v7b1YPKh6f90ePv/0R5wGu2UC3Ga/7GKNvK1Z9DbvMNbrlkJ5JogAsO6ORfHZLBhA+y0ea8
xr5k5MDq/dkheW8A9fghElmmf3gU/UqHZB5vA5haTLb1TdhLkiRr8/myFG2+UMGkeozJhbh0G7t4
Z9UW0SPQ1s1rAYkbn+4mO3Oa3Eh3ltMoSv2BPD3GM0s9EEArsXVMJuO+Yda312ejuM2pURvwY2e5
QsPWo1Iy164KK6fSzhF3f/VTNX9D0+6CxeDJHUEI6R+Y9L92oLxgb/HhAD42sxJMyoDStg//tGZ3
wQxqAgDjFEHQHZxm48dsuNqFAMygMNcAqJlyGaca1mPvA78KjK3Uzj+vnTol3Nr5M37xlzbP2/ah
fi/7hwcJ2+OY4vGMJPL/Ly2EVfv6BrrN63tIJo9bSGYPv/2Blub1w/O9tP2pn3vJeIMpAMAmyKdF
H/oEbQAxZSswREdDzHYBA/3fvWS92YbuNiFTtIsQwv53K7E3fczU2ZsYUQJG/NocnT/07P4CBMEw
Fy4LHDpsco7dRFEu9L62DjDKVe2yM6razUM3UChb2oBROfumMGmqLOtWLJjWoBYa/Gsly+GjLrtQ
5w6iwm/MZG+DDoqDmTjis6ioJup5bi7YqTJDSWimH3wXmRL90fh+kVv80Eg9dCIG8xWjuhd3Fp8I
UBaYhp4EVs2xN3UeaCipRF3EU47hbIpd57XdwjoUwsoiZxmY8w6D92EIUMzqS1NeWv1g34x+Wxy4
taHjW1IhLjauRWlPZzQyzCEzVCZu6jD1GZYTWfevZescwwO8Z4zLtlBcCBWw1o4ONDRAuoMwrYiR
q1d7Oa3zLp2q22mtFVU7nF6ZkCT7ZPn+DTrwoo7aXhQrDgueob15nx8dNDykwGIgTOK4EubHQiy3
LRPL0BiZxjWejeqgd/cCD5nIdr1832I3/4rI/dFT5Gl9sb0FxgkmTHTYiEDNz886r2snWjreQksM
1M61MgaqtlF/ng1rjEon8y71we/jjPnpwdCEtisw5MXBQGo71yXnLMs5DK22uG+J7woFreMrX9Lf
oPwghOxNrjsfrOqYw7p6NaK32uNLsm5zdTmqhon3HCp8MRQ0/65HNyDeukMerfpMKKt7UVrfmZsw
9kfOkTjxYh60tDqU/HMlzNEiqd4Kviy+YPT6qZ09hObaPg9QpL8W3HF8S/LlYosAIPk4kCFf/vmX
22WiromsEfGgQUNY557OF8VrFBRgBArvmtNXFtTLs8QlKYQ7hkpxm49uONyTm8t3lB2MgAgxfDPy
1/3yXMeb9NAwZN+VZHJcmqP1bZQC/WzZQLkpVmb+E/SZwRiRFkEwO8hE/ao/2zanAerHrJe4aQiU
R3OaMfD7EscZnmA/q2i1M0KRW9mfcMY28aKNQ/z4NfznvjyiUTL4erI+XgDwYQ8AP2S/3aI2yuvf
ToeSsvP5Lbn9gZ+3pP2GoSEXGhchzGdE6/9bcdpvuAkZEoK5QznbLryfmLzhv4FZzlDRYhZPg7K1
gj8rTvhrgOeIFChTt3v0l67J4620QfH0d/g/uoDUFLHPV/ay9n07g1PFg41Azp5mIvsGF43KYSx/
1SNrey0fKihwLZZ4fIjnr6UPqMfUgK27rJ0R5W0qdm7HgCrIhtsnD+RvboAXBvOPL/VoPUa4yMZf
fv5S4LQwwXI+FlYeWJgH58q/rat5io3FLvYVfEwUX+rULRINR7L2MxKdeE306yxPm6+V9UOl7zTD
FjuEwXqcwINK4KxYVmEyvycYMHttMHF8TW7vl35kw2joSl4022AvFRwrI4jHBZXpOnR6ZE1AgN60
Qn9D2hZr3DG7f/6W7O1beHpJEVzDoqQ60rHAhplhPf+WyjJ3ynGpgrgV0JP8rrlJO/WjNIPyhunL
5URgd1hpU3OZ5dqMxZOxsxc3uFQ28k/0XTHuO3Ge+zeZLZFf4fZkDRhmpN1lq25nrZj2uWEsEWRe
B5zCA3asAIv8NPi6OG5YFm3zfurdmxl2207aGhbq2WpDjfIzYGR8oBwdKKpibIkSmhD2Phhw5m03
NlD5aei1yJpV/kqN9Tc9CmUjrn8sUegp/N/zr6SfZiJ9Cwkfwx/nuPcqJ7KW4jujmzwESoamMqSf
Kwn0bQzJhZ4Q8wtPGvZk6h7++em8sF3i6eDIylOhHmYId+x1uDSFZ1eqDZjd5k3IVTPESzsvIbE5
3LidwM2y1INdbsZFZoAiDlJGiw1o4XSfJqxlXilpXpwUz9/OcQBBYKPwLxQiukBrixCmXxorqw8i
a7ztJ2IZ/vnTH9+424dnXW75Yzqo1otad8ba0oJQRq5CgnHKJNUOrf1rAb6PXNqjHYBbIHlTMIEx
bTumOlR2u5RosoKY4GIRqll+tea5jLx8vKw0yAypWONl9q2zNoOPlRjO2eKB+ayh6+GVN6CjhBTo
DQd3rt611iZ2LNVJXXvfIYQOEOIux9JILlHmpZFmjfukNtUOx8WDZmt4Zy+DFgbqih5XRV0WfOwd
4y2KOvuccVQX07u0YZdmIgxy3BPBQmGfVfLKWGKfKf8pysAKU4CmjyvNO9R+Vu3seejxWEnuNF18
L+rpC2FD3YWPcasWpGvszzoD/YAjpcg/qnwTTLmYGLjNsEa8TvZ/2Duv5cixNL+/yl5KEUIHbAK4
FEwmMpNJ728QZeE9Eu6N9Bx6Mf3A6tomQQ4zanWhiF3NXHTNVJMHODjmM3/jJrnRwDvNixMnzYdr
mUQMmzWJEh/T/XZbhUOKeFOSwlhMYYHSgSnigLJvrhVeqwm3cEyLvSSGqzWxLxoJAUVmeXBSzbA7
fsz6fG0tUSDz2uLAA4NG9IvE/eLO082Smq7v4z9Oxw4tgn4Fl7kQLfGbiSBA0zeo9rWn4u0PB8Xm
gK7z7OKxHFScevRp6bCAlLns2tbEo7VrLbWuDlNU65aRwK4O4qfP3/TD4wxeAe32WRGcpOjtvOeg
TNUOJqjTaMdtA4nDBaOTbGh6WkUnmLbQHJ/1YhKsrtCfRzGJ9lmneUYDCPvEk8zB6HKnUbchEqJW
AGZqEULjiz0V5TEwnaDuVSz90FHxRQCmIY07W6zC0p4oMdj4IGGiXceDUzWt4cq6cF4SleyMlSPA
L7cGxOa8zx/tncrhvB5YlzPMgUQIEMTbSUoi5Lo0ahWOmT0pepVepCPuIy09ndWaMrLE5oGyXWB8
Al5gWvnjAdotp4UWHd0401onCbijJAjRo1xj/l6aT02maHTSwsyOletIrhGUaWITDeWJ34aBhK3n
K1sxjpbfxYfK6A23zISnIRodVObguCZfVmhWWsLI6hjSs6SPPXM2V1UQlrDR5YytVqigtKzCL9Tv
RSucxnVTSNOZHlxUej7YOBciQBUgviNWRwfNsdhOmeggGGIH20rdiVA+saUqvYoS9QT24aObQgf1
MJ+qs4j/Ii/RwqrMj75uOH1sdo5yFGxUzVy5je4iWf5bTvyPkpL/7Lwu0txXS/p9QlLkX6L6x5ua
9/wTvzMQ46/Z5BUiH70caHbzIfG75m38hdb2XL+mskSV5hUqSJL/4t+kFi0Cj4VwNavQ/s5AoMmw
YyiiSKCJ6Nmof1LzfkfsokQItBGgjArejsEWxzEKN7FILUtC5a2VHsIVQjhDy01mTXFNXJGgJuma
Gq73dVrdYxIt3tSq6m+baGXsNZNdoIrTo9+rSF9UiXG0RSKzb+ixoj5zDDl20ZSTMqvXlHDdICVD
X3Q6ulMutt9UOaGrdwzK1OrrwXxK0tw4EHisfghREKc0Go1qOwwyfOIhMVaHHkWq9QjvC/pEFq6Z
GLmy+qL3n/RGmm5efcMPcpjlhTFPC/eTSY+PvsQ7nfw6DSYJKzVE57rKdyNdKZw070pXA7vsDACY
ts0Eoj9D7OpX5Pn/t9TrppLOev7XTSX7WH/59qV4u6X4iX+2FIoEuBDqZAi0aub88veWMv+SVnPm
gIMzJP+XzP0fsDCkLgiROn+HPd6sIfp7SwEWhkovzoY03NVg8f5kS6k82ZvLloSX0ifMFMINmi1L
9NkIqEEIp5XsYPEpfKd/Ep4nNRIq+66sRS+BTuNAw8nXkL4QBpjEp4lq6Z48TCeeR6tnmv28ndEo
JPILNAivImEFy0Mq695SaZQjUlM29U0gdci6AnAHYRAXuieFZpN6NORJoIGObCny+hqK24Wthxky
4zEm0QcEoPZJrc8aldH0hHMN4AXN7BvdFZvJ0Y1Q8VRkJrk+1V5hY3YYUDkIENahPXY1hvOtfzxh
srW8sOatRpbFZMzYRObsbQAAThnUB7pMjnBMd6BCepv86V6MSpAlXV/+UjH4/9vr1faCqvvZ9vrV
s7W+kBr/7/+V/sjG1xvt5Wd/bzT5LwqcBFkIhFNHp1T9z0ajXzvHFxyyMMhRYiDM+L3R9L+AXVIi
m41xySFnz4/fG03np4jZaFpBSJ5T/D/ZaC+h4duo9gUmQeTIQ5ClL9obDWQ4XTj2soM6J2zDGHmp
WXaaP90pVb4RA3mD1sEPM/ZvV1GWoj0VCW5dDzv92Jo24lW3/plRGyZSK+ZjH8u6k5vKNh/hX8bH
9r4VIa8lWXEwgSfqQsJ6bHFz6Dr/6MQTeRxCWd1GH/QKDtdQuyPaaXtxSnbUtb6/fKA/WrX/FZql
xKsrstN/fTXczHCDwxfW7o835Pu/f/D3wlX+4l4gzaTdzWnPGvxn4Sp/SXM5B6g1AdfLEvz3hQve
GqbQrOhNmvirIvx74fJXNP44zlGX58L5IyT2C9T67bqlcWBS46I/Rk4+AxpeNzTaoghjwKMKmUGQ
sopmArxW3WsRHc/yHuZvYvlFfnsEyUJxEImfJEUNpDwikyis4oc2QgVPXYWnnOde6gCL5zLY6Ab8
ExLld527Pq0GMdc6BX4ICPG26XJPq8U9teivZBUId6X+s9DSogrT6bIs68skh4yppsX9iILgVk83
Ov6fCEIZd5JUi1YPowQ844HqR0pulIoWwpealWfG5QQ/1NF7PXU1JLwpLyrx2gkS4LfIo1F5TdTC
boZwIzcjoDs04IRyGl1qVvsSxxXnz3fXf/YsZvZxY519srNekDwHdhZtlf+2rr+ASPjvr2+Gv3/D
7y0mEzNBiIInzw0xH+pvthj7jjsd7AGdl7n5+ftuIBsC/0NZEUbDi9DFP3cDWwxo5qxmQbL0wvP6
A7bDnOUulvLcAIZMJlPgJtx7u8UQXIR7jNq6M6Jl6SFzp9qhMmG9nEeD9WqaPkgV3iEDyM+4HGcI
0go8I82Vt2MpGgjnITYVB23R3gMDnNUAH+BqqWiKDnYAOMjKO3hZ9Qpb7rKl9Dika6PmSSjWqZv2
ZwRt1WuTCQoyfsYWPvaOWudneoLJ1OcP+8IIWEzMbMlJsRX/KjQO5ol71UyVDcR/Oj6e0xT6PfJ6
OEGgFH5mGOGhoAA3lJ0464rfAclHRafyRMQGNvEAJTprDNHSBKXjJEokq1KMr0lU3ep1pNtli6aA
Xs1YT0TYZCOuuCEFsKaJskYws90Eob6jr4yJlFCy51EsdOJzuUU7OqepEBgQx/uJX6RlBSJ/crxD
4G1f02RWouh7aPjXSmUOG59qJWJsO80vNPfPz4D/CjfsvCNoXgINMjHcAzo003D+9alwXtQ/izT5
u8/6+jj48Bf9Ohy4Q/4yZ04KhBR0hTgHfp8NL3/DxkdyCJOFWWDr348GQTb4IXounADY2lDy+CdB
E2TyutkVFWUO2CZAcf8kbpz3/j9bAMUNSIj8ptlUDf+2F0Lp6y2Qol+v9sCYH467sbag8D9OJ1Ka
BQbm/RCLemsrKXBfJoZwjLvgS/eYXnQ6I/VOPp04fd4edO9GWiabqQ5W3zQYqXBr7/KUZtjHLwJP
ns8I6Il+2NvjIgDrn6go8T306BJbx/PpwV+Lt+X5KSLTi5zau4/yaiA+/uuPokqDEZfyED7knJoh
+p+Wvq6BIH4N19vOUnbart2Ve/+S0Ns6btEZP1dcRPtXDs5qWxLqdWauJf3XofAvieqLSO3v2X31
VIvTMo2HYDWlY/hQG97U2om3Ln6Y7nHdur1Tfxnuu+cBcL1kv9piH9woErvg/Qp9Nezi9gprX1Yr
nWHFneTUt8N2OsO3VHho7rq9tPOt5rLp7JhIarfTb0+M/dGCQmBvDpBneNKyWSRUQrxS4zZ8kL7l
nWVQUX9GTv+JXo16C7lIvUjWkcwJbiVfPx957kItV8DrgedJeXUzmXKNPoE0L7XR1bEAra3p/lvh
fT7Ioifz64u+HmWxMxulCwnLu/ABVX+a4uUT6g4UKPEiYEBa65iLRILdnXIMVMg4Pni7OV0GREiB
aP77V29Hvy82cskMH9TMrfOmXePuPLn9rB2KXYpJYUcBdaCvrjINDfBx2Coi6OKsXrV7XRJSDMBI
M4PuiE5rOBSHVFLPzRZkXzLoN7FQPwu5cZ9kRuxmEFholg+bXBZ+FqMeenqhQ9bqhGgNjwlF0eZh
GqfGlabylKLci8Xt+2/4z1sujoscdRbkNuTwAXTaRXsZHIZrNF/OMV65H79KTwhbn+iLL3qbv7/n
PyMuzo2c2lTXyVP4oNyohi0h42ypbuYGlnFBG814NOQTB+6i6vB+xMWZ4I9p3dUYLzzg/fCl8nz0
Ye2jO6zTMxpLjQ0ooLtE+dDJXOR+Rnj1GLq6Jr3UxIM+A++o98JNum28dMP/Ti4EBxvsEwfXRwfI
S+maBqsCam4xK5PRifht8Yz12bQ3zynhPX++j16gGMsvPWOJiP41ZCtf0C2v1jNY20pR6yh6yCxA
Jpu6sw7JdXFdf29La7JQhHK/0TKv7oynaR8640X7gNkXXLfndj8eD62xXm3HS/kGrL1V2uMDQlLY
OllYfuhbYS3dDJeEnrBGf6Cr/NRb2vdadRLJvUIf5vL4Pbn0rdjq90iGW3TagssvvXUKA6F8dBC+
fsPFWk7DShLbUAgfNOvohtvOyS8Ea1pXSDxbkyO6/TX+f8kuvDG28ObG9WT7luxka/Xryqrt8Fm0
fP5Z3YQuClzO8dQdMR9Un32AxScex3HKVckPH8ZNfDbuxNBu7hPvuOm8tnAo8BrtZthJO/Es3CmX
5lmpnXgAbR7gswdY7AO6Ib2Iv2/0gDfSmboLn2AZesBY9/1lYt/qXuwMe8NJ7Id61zimPS+KalfZ
7a45hOt6P1zlXy+/fBuuUjdap3ZsPx5t+pVPSMuC/xms+FA8yNfNvsfv+dDvTwmvLkBqv7YxMFYy
zhc83IwMfH0gh3ICrEoOo4fWaZ18C/1utTG/aWvJydfxGlc30yrd1Q1uERfR99Zu7wLn5+d76MOz
Cy07KBk8w1wvffsIMvK9I4YX0UN0L9/LP4Rr9fsK0fpdjjD85Kho7Cog50+cXy+gwnff7dWoi+Bi
aoJEU/IseojX5YXmCdZlc9Zuwl2/P7WFTg41X/mvDom61EvTFxgqOc+ReTtwIvjraJu7/jkH5ymc
ywus+7M3W0QQlWKC2iry6EHd+LvBwYvz3LdbZzgDz2AL58NXwR2fxC1ILqe2cFK+SRxa8Q8nvuqH
G/PV/C4iDH3M0gn9rOiBTbnpN6U3bdKv4UX41TwPdpqruOWhw9Pk4J+LnJ2bz0efG8PvdyWFT7Dz
5Hbmy9+/mvI8zQe0xpgDuqxO6iAz50T71AkdRPrt8mf/BCPYwd15J+8Dp26dA2zY4MQS0+de2vun
oMZAYX6u6M6I3NcffjyaQVmozMHj9ituRNbjzeHr/To6p1LusOIau9sX1tft4atu7WGqWpKT2a5s
ubtNaYXW5Va1M/tCtkU722XW42rzDNFqnW1uOUPC9bWb2N5Z6KxxFeD3bS9dlffrrK/3wfomsy7o
TvOT672d27UD8ds6oEFmNdbz1UFf74vN81ViXUz8rGatdUtz1I1oXYF3OhvWh4vO6d3G9h07tezN
6Fz+WF8+XX9zxwuQ9bI7rSPrcCHamgXa29p3zmp3cVDd59vQVqyfyBJYh/tnp7Ju77F0sr7Vzmhf
HCZL3WaWV1i3qcX4lrRWrMe1v8V272UCpPXKDh1+a8NvnawfF8+YfFlXhZNZN+ej9f3wPPEKzl5w
3OsLq7bOgMhZ2tZZX+3uC6u3DrzPd7TM1nfe92Bt8HAUiy3v7mj79vdH371/9reRVdiXGtdXat9g
aWMX9gVzOa+OYf+V74H5kIXyD38jWFvNujrcOJ1z2LbW7WawnsfN897+PjgK/9fzwEth+cOpyV1u
8uTN5uKZTI2Yy7TXmb2ZeMPk0FrX8HLs8XLFb8ls1WHfrfn9reWqVmsl8x++uZrrbgzLHnaKbd+4
u3O8tzbby/VgPXl3PKpibzp721iXlMZZt2cP5zf71D63Ls8mlvOZtwNEZVeOuzvbuddnhrUzncfK
2ntH66Z2t5p7xiA2kZZl+yyvn18Mp7GJSCfmZ/OkWior7jJw251hcbwfjtZ5brmeRixR8CmO9vmN
bHluaH2f1hoTquy+hc6mXws7ZWfJ6y/W+R3OHLeB9Rza2WbFxLnX/KO0dsH87WLrHpE9J7dyG4yq
dfZDt91dufH37k6y5yf7UdhrR2Sxdfbq4vyMgXhOu7QPF5Hj/nSd3ebHHOi4598PR3t3dE3rjgON
uvqlm7ubH5Mde5V7OO6uRvvQOd26c7CkdbzE8g4Kzy/v7tndI8vqcHHbOevRHt3aubs/XGjWo4d7
idU5xkbcuF7r6Nb9YX/FkycOEZmLW4s1Wvuje3GfOFbh/FSsm8fvrOR5G+nWz8xxvbt7273cjSzA
880T05dZP++9x95idkeKe1/Oasuwzp8C+2lcD+7Oba+ATlqTi4zmpnBCK977Fnc7/91AjLeCtcdk
lztY9w6/df59R9t0NEeYH+jOvePpWnfn2zdXj197a49tDxOiW+y8dWPV29t7kS+22hhM4ZXupHei
lXrleb3L7d0pXtWixf938PDqfFuUfHGHWEVqxfmGnqP1KOwfJ+froWHV3POl2LDb0D6otszUF/bX
2w1GZNtvlA2q7YNhnc2xa+dWa8W++Y9FhSDpSHEp7mJR/PbgLWNQsoJQR1QO8q3oBpHtb8ptkFjp
TbzGhs/pL1YeJly5q9g5C+7z2+dFBvrdDfxq+MUNbIZmuFLzZo4J5avn4nzY6pyDm8hVzn1vdbFa
l7vkojqR03+U7JiiBnGEdpoG8+vtO4sYCXaG0kfA0hH6CzX/0pRRpRGk6ksOicPKp7JAx7HWT1X5
Prpr0UeFw0E+D55VfjtwlhlFLwkM3Lt48v40fqpP/aP8SEZSHvRLStW/Qu4/6gL/z2PT1l/S6Ev+
bxYy6V+O/1b8/LebFpH0po2+NUsS7fy7v71SZP97rBnF9v9KJ10l4PzXBWc7jNIfr+vM87/+u+e0
mpnghOu/QAV/Y35g9fxF9AyRQgE+ihYTP/B3u0mYueMvy5FS7/yVIIj/xiLge/gX6Ewk/AFF/6K8
/seLyuAQqFrPK4Gqtw6x42VnvIq7FMSEYgH7pL0Uak3O0Ves0qsW41f/Ts6zQroLMSr6+mpmLn/t
q9c6mov4enZeVoENUs4m1ptFoBahfDRoQeYHqbHTrYvAun44O78hFvh8kLfh7PsxFrvLHDu1XGmJ
sUusx2fuOo6vP9tH74dYnBo46mbYWTJE4149Hm4vY+dysp9E69SrLKrZ7wdahOaVWqcjYszGbj+H
nLehw8tkTn4iM16Ub98Ns4x+fTmUxLjgsyQ+Dfxio2Mbkk/heiW/iBHbvpI5puGZ+o1UJLaI+5Aw
aDYWTTY9QEtRd0lmWsfylATAiS+57FOqWAz+muZpfXFh2pvzmkz7/2qxLCXRqlHEdjXlzbM5Jrpt
rXNw0Cem921dBpoWBG4FwA8odsDVtIzenrrA+KchM/V2A5m4d4XED5FiUhTIGoJ++fnrzGv7n+vs
11AwmBHmA6WB28wiQS8FX8bmr2o3Ah3H20Azdvk0xB7yMMmuhxZjtUklnthv8559PSbQKch5NOZQ
V5tRivOl8+ogSUYVsbOVluFJJjVrVNKw5qDs62SynO8yGWrW5++4qHNxXjGgBHiKwwRhPhpwbwf0
hbii9C4z4OysLdfqylXzemUXWgLhquwrJ0kqf9NiAeqGbaXvNa0uvUbqDRt7Pgy8k7b/UpYiDMZW
wuXSL2nuplGEetcxQm9CGPz4WlhlBlrZmXnQ/WD2dMAFPAAosimHrp1RjvoWdcRsL8RJ5WKRroBc
r6q1JjdEsLoYuqtEkfhTlrpl94f6oEwBgvUANYkgUF01gIi+nYKizUjYyVnXqCqJazNN03VR9N36
85l+mxQzCoBVCGUw7uD9qSCN3o4yCpriJ+JUrSESIUOv+d26Fo71iVGW2wNmNqBTAAlQuMi9xUVo
OtVCImtjpq6hudT3pZELu7TS+psjcg0nAq8PhoIFrgKQ5gZFYHkxbeg2ZnqIhhbqstDPE0a+G7P2
6BqTerz+fO4+GmrGksxWNVz/S9d6hB2MIoLfsp4k9BL0qp8cXL2ldSiHf2ZFxmcCi8r9LQFqXCGx
IS8mMJaJF/F3W62B32vuhN6W06bIeH3+QsujBXgMxDf2HktBBz+z3HXNkYAOcwZP9yX5Z15KE84L
qRr9TH2TY232YLgxm878G+v0L1uab4Nlljm4NoxmUA6Bk0R3fvF29GZEHEM7f4PmeTELg6X1Y6ol
fbLORWq5rabXWBuqamWlUiOfuh+WhxuHDSx+QNYz5QHdnsWKgRYTlp0KTFlKxCpAYL6QNA8lOb23
9ToRr+XODKQ/nGm8wgjOFZEIELlOgNlvtx0+BXXW5sJq01VF5HHqBo/lCjZOU+vKfjKmgiypaE9s
jeVeR3YadKHEfzhY2JKLz6shiQcJySi8LMdvNRS14lAhk3nCkm25K15GgUACxmo1u80t7gppJQUj
G7DwqrbJ9tT9CgvcTrtOmkE4cet+8EIybBQCbATS6GEuZjHoNAkqJi+0QqEL33kJouA0naKEfvBC
M3KYoxjKPrnZYpS4qAZ9CvPS63O5IEhqpjRaBybiClBROYdOcKXeD8edTsYIrgHSMUYRb5fG0Sj8
AReUwetFldoXJJW9oWSRnR/79Pzz/f5+/tCnQjKTdcitDvLq7VDTUWiLUFuNnuj79bnmp/VGLM3h
RCj90ShIGgDLhm4oQkF4O4pA5SLQM8RkpGwUEHyJak+o8q9//CrA87guTAUbcegWbweB6dxkpoD1
XgnnzY37YsytOAqPPz8f5t1ZwWyJs7bRHJ7MSjJvhymMYahUKe09gTV5oWODfiaLMDbL0ZjsZhzG
b5+PtwiPWQU6ckoQ5+Z7GnDScjNpaRkgYjl4q1wNrlYJYjCSkmB8nGWVU5l94rRlKyPO6VPRVKLi
xKf7YC0iUDFrRMPDUhDmefu6CeelHspd7zUaKHW/jARkxUJxsNJq1d19/qofLBOdJc8W40iEmbrM
g0Yxg80k9V6QR5BRx9SUbTNAK/PE0fvRO82kThHwKav/BRTxKpb1y0ZBHskcvWFU8y/MqN54BuUh
aVMwWLH9/K2W6TBCGhil8eHApIL5Xi1PjyY6tjC1UsHrgl4x1mG6qoxLUQiK+zwQhPNpyrPmKcag
5Lb3DeM6rwvFcKtQpCdf4IEcnzidFzJEs7AHKDYNecMVcGq+6eJ4CQZ8feNeFL2AecAkPcKsaCPo
uZ6uQSyotVO1I3YUkUzQ63C8i9TNw1WHEkgsl/om8TGcXqeajjBQJkwxXZy4Fe6lIKJzPuTKKRmM
dxuAx8VKi6wD6A9bYLHhhpUeHzNlGr0YAbnvuS+IvR3Kx9YOa1nbYyQdr83MaA5HcNuuLI79idN4
GRLN0wVoV2LF8PXwq327A/T2WGpqVo3eqFS00nMMbaW+izZoV9WPfqdGZznvfmLRvFuiDErlBjKl
Js5aaYuXno5TO8i5MHoR9uvPidmlRztImsK3OimHmf/5Ev1wtNn7jPBvJQFmfPuKZZ8MdbfSRg/b
m26rx3qDp09T6bYcyuKJ5ffRdNJdnmXL2HpIJ74di23vI5/K5ktbAVwTKRfH9BgdPbOIerfQ5cEd
dD04JQ+1wMz9WvWcLEA90Y7g8F7EeKGkhJPeDKM3FS1O0sD1jxu5VfxLJTIgn8di7qVjB/tNTx7E
oC8v1GGFJDyiu0pYK1aKrsgBvw0wT8LsMH8iMHt3q/C9Z9V2QNsvONDFrAgwhjDtjEVvVFvNDvNm
vE2PgdBbEBvqvSKmpzKXjz4DsFa8J2YrEuoWbz+Djwq5IfYIE2vpKoVOlJuHSmmKu1KtAvdYg/8u
+pVwAhb14aAchBQ3ofwTb7wdFH/xTtBCefKqtE9X0JPU2tU6ubqRozq8DhXssqy4LJS/FVH/ZXbx
wfqmeAHnZo7xqYkv+r5DNUuptJHoRb1ZwluBkii4qd8Z3xFhqx8+30wfvCQsnVlXYXZPQKrp7UsK
g+mnia6PXpiIAquoTVNLi1bH8z5scpfngOBfHps/DeTme4yIcfZqgjFpLu7OVadg8V6vJk+kLlrC
3lGryhb7WA/cz1/v3SX9MhCn8TyR6KMsvqERhoqSUlFGll48QgxQEi8dxFM4mI9GWbFPZ1sWrsxl
CVmsfH2Q2kLy2qkuOkfzkS53UGvITuJO5s/xurA1BwDwrajZAb4mL1rsvHyVmoKfCJJX1aI4uFM9
HiunRHt6spVgnj6JOvBt0wYq2gUTprBWWcsN0i1hjbpc26fgwcRSSyIvMiKtPhGqfDQPROgoMbF6
wZovglofe5gyykrJi1MD1Z8iTrRmvVLD6VR54aMt8nqgxWclV039UWEgLR/wgJvySqALOlTptYQl
xil4+Lt0H6j7rPeKziBpG+Wtt3ukqtpj0Sc5p48g6MjMKMIDho/ythmG7CbTGv0iAnaL9oaC8tXn
6/eDcAKxX0RnZZhAIvIhb4ce/T7BOY+zAI2r/FbDr1xEI8AcrrkXVEweWlM8CwR/3GFQDASwS8v4
xBN88E1J72aWOKY8OLMsvqkuF0e8HBrRw1cwnVWzmqbfRcemNE8IV30wECub/JNcHF3rZZ04H9Mp
yZNW9+DxqA6OCzSnxzb786uLDIUIibsVuaQlXKxRjn2LgZ3uQYMBvWzif2g6XR9l3ziIwsRGkUB9
/PwbfrBY4WrNwjF8Rxpo89+/CuDlpAjLKkx1rxB6HBMDyE3KOIo7UkD/RP7zwcUMPZ/lT6RMTr68
J4mMDCltJZUydNs+Z0mQXyqAxzrHrLIyR6xfr48nYr9lP2gO0GH8s0BndvOs9vD29bSiLkesmFQv
Q5QZ71H03EcrrLLkspbCaj/1eXkdVMHxp9oqAPFWUyRdFV2KwOPn04yoOyMtDkeyacqNxAlgt5bJ
LkV4LROneOV17dGcZTeIRnA+basrQQzU1bkk1kq+MbSyjTfREc18Kxlk7VsboOqxlpN2FbOD8k5z
V5GR3MdBWBW4PYTkWFEsw3Jp0zo00ABQ2vs8j+qjHUW+HDlBp4I2F/PJvylkKX2QBKxWAZg31aMy
JbXimYk0XGQrvS9to1G0ldNR2FptwqD0y7WQxmjyjLKg9vswqVoDGcxa7dGwGnX8Q1AV+V7XXfuT
ALQqzkJZExp0cOTkvhLCDPGtrNV1JOeb4lo7dirapo0gTlaJjG7nFnKrfkOCrB/tSPRbPEtziSnp
R8F8PJoZUvGaii+Ak2gdQvUDO6NH+x0atp0lin9Bf6grrmMYir6jK505WQI1OG2txGjHY7w5y1tn
lSH7aJGow7ME0Le9iKNjfeh6bTZ6CLX6OS4J0O2UWteXxi9EYztmUQ920NTG+7Yrj7dlm+expTST
dIurjPBjrGX1m9G0arWBZNdfrcy0lPmYcalYky+bo+MnZHaE4YOmXKXYuSLjNsr+VR2JAromU2te
tk0pSRY+Zf43INyDjriDX563ot/pHu/U3RXHIwYXq2PA7aGtYrHC27DOzo+5VOJfSz1rsHFyEGq3
1/LsuRdpSWyUxkjvhl6TEtev+uN3VezGwEN8JQdDJzWhZGsY9HwzAgmIpoKCUL4Ps1bMbX0aMEYM
ioSWyEo9ypHlH3mgdZMFRrWOcrLSK9S1iqOFuqAkU08emqNtpNgObYUsHjto9mIvW6HSJaDMslD2
krosxM2A35RvF3LWKE5Q9eLMQ0yUb4UWaKaVSFKv24led9nOgDD4ZcAx4xsh5LQd9QQkXi7JdYGR
SlUr69oY/K+BIRZfVaXNpHVRHxGG031RyN1iNIRHIRBXjZM0aX1VEkYQRRxFHoN1htWK2AIwhtXY
N6wQHDKcPh0y1Q24JH/+jy4Z0OSMK4Xrs5l/9Uj1E2eaqDxFtPrgnsazCi1ZRBWoYCz9HmKlNDFM
aVQPHkgdWrWYVgkeK0OIhc3QI06m1TkWN0owi1ZhHHfiAPro+MGTE6UbABRoPixC6UwRfNTKStlr
OSbPazoWTpam4YlR5uN0echxxvF+pIe0ceZJeHWbDOOxVQolkz25EbpitIgPuPkN8QjbC92EHJaL
kupf4ZA0xc/PT9iPbheu51k2iUYut+jboZFPDOZQQfbGNK5AjUbauGkUcbrWSkPfoMH69Pl47191
RofNNPo525SXN4tf+rkghb3mTX6GV0zYCWJkm1VfHvdCMiHAKTTaNKzDSSD8/Xzo90sJH3RqYHhz
zfzG5Z1N00mKKmGIt+UYxKZbYPLyNYgSMcYvqjdwGi70/OgeYYn2+NGE5qnc84MyHIVbWnVz0kJu
tkxc2jFcoVQaZ9tVtAoDr0NStLLzKC8qSwmIs5EbpQSFt03UKB59gFJYd2qtZJz/YnuninmenJiS
92EMrTxqWqAFCIFZBm+/fiJElTKkUbKt6oY+tNnU5n5s0JPs6sj48vn0v19pjMVennX0dVxOFvlh
GWhVXohpss0NBd6IEiUuhOzjIVR7c60Z3Sltv/crjZwFyABTTuVanZWVXm+qrotUI8KDyzOiONmA
CDKslTZlByUepU2ET441isrfYtR/kOczqCFB1OcdgWMsBlXEYab3K3ih92J6zkWOXhjmXm5wFE9J
N74/mhCL5MBgTeDO865xUgfhSm+1xvQKrZTXAuJ/uzYeT3XNP/hqSFKyayjX0slexl+SP5EslEdA
OWIscIX4wk0T9p0b9WLPLpXCE1WEBf1krpIRydNPozc464i/cENenYXxMCn9QNZGbVguUkpfBscf
9Qyl2g99pVxhEN6vtn2bNJndS77vb+JQCi+avtYvI0EtFMvoB1qLsV8Lt/6oN4EjNUqWHmJZzTXL
V9BZ2zSl1l7FYtv553o+qk8tQsp3E/5Mp2QFPthgAAHI9mjdoeG07GZHo0xoqbW+B/lvkMCBQK92
FZMFZI0BbuknLpIPh5shDmhZokq0zISEBtrkBPLHK6ujMWISl2dQO5SqvlXTrBD+OI0EjjM3JFHk
w91zWRevRgnfrFDyvTZD4DULutXTcZXVJ7BGH6xzRgF9MAvCwKhYnBtmzQjIs/pegWcYwUiixMc7
ccCw6cRAH9wPGH1AzAAeTAn6XaNJV7tqpZa+hyi0PjmEyzLRH9KzdYPzrlX7q94tjSE8i8YJ3eXP
T8ePvtxcDiB9ZdkjuPb2tEqpFwtdI/ueKLTRLRFRKz8m2IzdyUKtlrd/PhilQZI8clgAY4viR9AY
QW8OneAJdYvIKkqssVVUlbjtJPMUgf2DA4SFT30XYAVRxjvYDaLniSqNghekZuakXds66E/167Ye
v45sjxM32genPs0KcJ9U0mj4LtvJmti2g5lJgkdrPLyQxQo/wmmVnjWoKFp52QnbWspWJ1bO/HHe
xm/gVCjpc71TzoG09vbjtV3YDtzdgieXGbKnQSaGvp1UUqO5xxVqPQ4+lSuU2qO8/yLIvoF6TzOq
f1za1im0gP7jraktLcuIST6sMm11FDwKl5nkhYUPMKwLtL5fK2k3ivhNBkFjG/5Y33y+nP4PZ+fV
I7exhulfRIA53LITezQaBVvJN4SPLTOTxRx+/T4lLLDTbG4TI9jHF/aBqqtY4Qtv2DqhuIlgqCKr
SWBnbqfPUYyHvi2UIK8X+12BwAnWhaO+M7+tUXAGoTMrw1VKprejtAgdWY1b8WWzOXb8kT6cccSH
snV2BtrasfBbCdBofdOgWE3HHjwzs8KY6ThUk1KvEwcvGf41I2quTVTsgW+3Tj7HQgpucMjv4pTO
S9Jc4AsGIqY1j6ZRtbSfOtuf0+E3Dgc9dNl7BZbGVllVmnG9nFW9z8OgzzrgYb2b9p/UuDBBMha9
VOY1BdNLa887P94hG0vKfYpECbEvDIy7S6Bi63cLc+zDrgsoy8IU1hb7Sz5Qn6HYWp4ej7expqwl
7y2Wadh0reNaK6eoLpPJINesCRtP3Ejm2EXbR9oRPR5qY1vSZOEaxaZCFjlXZ59Wfmloee0FIrWS
l1wv46feHtLL41G2JkQIRnQEdJG9v9r8EdCAsSKSD6Isn965bdqdolqLfnqRVR4fD7VSgvgVgfE2
oO+KFBvo/fWDq2PKpI156gWp11ZXk/rKeUINVybfdnRQQzM/5l1YHvKoB6XXDoMvENL91hhLdAlz
xd2pf248y1LxgwtNnv67tC2nsFE0k3z/W5HRKHQrVK/7ZniKqKMdEiWCJ93YRHw8aPXOWmwtu2HQ
KADpTG6/vlMT4GNOXzA2vZYmfR7tCTiUW5qgcm1lQon/8dJvDkeOyrXDBX6XjCdGgumTYREtKp64
xvZkuEe2xPhxFDOexY8H2zqTlktUjwqzyUGRP+ZVoD2Gize6A595cYBSa9Ok+EQ8BvLCHc4ieDjs
jLdRVCYypTMISFnnr3UsbCvDmJdW5wU4rnTQTDvdKA69HpvLaQ7VRjnbVRil7yjzt9mliDDtOMWl
kdTUQydspB/P/leyvXqz+SnUIiCZk7Otr4h0NFszdc0waNMRETSPIkz91FRFFeNY3lBujfPUDXEg
U4YJH4YsezcU6fTTnu3+eyzcqvPrPreR05iSVONd0Iriona98zRTVh/9PhzRR378m7e+mIwufpXm
ZWfy9ouVYRJN6hKHgZc2zU/hGckPNcuqH+Dl8vlYpoOl7+z/+7NHKkannKjYI6VdXwUO59yKtcIF
FLCM9cVsB+1HaIW1ilOtkXenViRNdgSUY/6xtK23Jylyf7diz0KLjKcDR4C75LO32sxbwswlrpKe
HmgOpc45mwD47bxP2wOZgB2B2Uic8+3KxiB/+y5ynaCOIveixHl57RH73jkB98eb6fBKAFij2MKe
ux0FxcfGzqqWUbI4P2vLYB6LpozP4BKnne29OSFSIMhPwBEBPt4OFc8YbYJTdoI8BETjwQ8IhD7s
sSo3J0QYQeGQqg5R2e0ogGxVDPpsJ4idpjy2noZg5aAaV0dp3h4lsXak0hQjUVa5A8Dq+L0nkxgp
9XNVHNxSnU/Ci1F/nqs9lanNWWF9RL8JyTUYdLezQoXT4TFSnWCJp28aYCGA2GN7cTMx7jxt9wda
IqzQnyRmpht797xYoAwXe3IAdlXdNdFK96wW2XiYvFKH62T8Xy2//291amM86chGUMRagh5d7Yow
xgsGdJGLlbStPlVqiNx1juJRiUPSQbOxrn/rhUUcDb6PZdT5e82DKLMyJnDouD6cVP3Y0+r+RN5W
t88hfh7/qGGV6juZ2Ma3gwMhTTzlNwJgfvvtorFrsl4RbhAr/ewnFT6UdPAdLIpmsXM3bg3FhyM4
INTEG3u1+Z2u6sCPGeiflYv7FFtdi0M5b0VplsPOUBunmaohB1mGQDIEvJ1V5tWG3fHoBMZAlbaT
KpoY2e8ZVG7tjlej/Hq/XwUEhpZ2optbN+BoAL709Jme3zz8ObtJF0yFbZ/evjvY9FTE8byRQc/t
rEbCt5luLt+qWkrfLCvv02zjJBVNVXk2zVR9e41FavfC70DemP+tt7/iDg41vsoNnCGMTk7r9Wcb
QB5drmmPTSK/yG10QREY7qtso1MF9lYnrbfSloCgZC0bVT90gsZUZrIjs2LJDguSZoFw6T7XMBWO
Vtro/z5e2o0YnvGBJ1AFkU6z6x3TVUsWGzZrOzqpKQJsmbOfXr30iEUlrpMf8Klsq49zjf7+xW10
pyYAMto/CltvnwQlMrrNuIwXO/t4I5zgLgDhCc8FTNU65iqbOe2byXCoO1mz8MELaO/TJnT+7vsa
v1Xazl7ru8bQ/6fVFi3gx4uydYrockF0ocQGk3C13woJja49Al67UTCqz+3kAI1YuT4eZetaYHNh
zAmPB3zIOpSIHHNKFNoOTlbPL01fpqd0mF1crsQ/j0faCKiljjwv1S/GEvnC7QHqOFILBR43APIw
fBhLwBoHjT6HfZjK3P6B3gAWIYkXjVdVJdn2tJFub6fsNZE21hWKJNKp9PRIKNYtgt5IDAg2sxeU
Xpy99JkY/GEu3wzNR0YALQNEk4Gygxtf3YGNbWb62GheEJZpEv6qjoDCnt1uz4dLrtrq6EpgOhQL
ugyy3HS7qnERSVxFFAaQDKrwmLcKziZN3mRf8zy0k6cxzev3htape8X7jfsX1xuAkzY8zvvOx9zQ
eS+rnP2ZZ9pzx2o/TU4cvTejpjuUCGJdfmP/SLwh0D5Wlb7z7UydSidGzDSqJKYx/MjcULy329il
R0LvIB7D6WQlxKjQXb1Lm6XFedRwVHz8I7YmTfuA/YM8gInv6O1vmMxuWdqELlbfWNmPKa1a72I7
RYrIWIm9wol/sWQ7D8/GESUERy6Bhjvv6vrhoewxGoXHQ4fmM/Y8Cy7IRuWJc9rMe9JbW0MxFqUb
eQ0TJd9Oz7DmvuytmDcOIMOXPPHMny2Xs+XHhRXVO+HWxvUKVvX/DSYP6qsHXFXHqbRmshi7j1Xz
gNxJ9qNf8vY6AR8rceOKtI+APVzHr0AIT8HjL7l1DZBuyMY+Eit4d96OrtN7NL1ZcQNFH6uXxMzG
Z5gC+k7IvLWg5FDyokEImW94O4qaEU+IfuZ6na3mZBpJdJhm2zyhwx/uLOfWhKiU0kKWPmx3tA8z
jpZFzYm6wj6tr1m4JEe3NKrfGAUIpsyuZSP3DhTQpXDsyswO4ryILwu2GsclqcXp8cfZoNwg+k5b
kLAYTUrK57frRgF7EguO8EFV5wKundZ+ng3F8zng1PTMzD7gZhpfhD4lx1aEqq9AdXsGPEbT0uyV
o6qMmu84dfNSpFHlh0tq7XzZrXuXOiF9XzIvtEdWvzAcZKgYQ3v1Uh27rApfEu14UstYPU0YFe8s
++bj+Xq41WGBS1kkahTZgRgG7e+wM41/OapDce6rZrQPRWNmQSri6k+IAqZ4AjwzmCcvXOo9WMjW
joZdxGUmm8RERbdfpjJ1dD7swQ6UMe2+e7GWHMBvRR8yq4x3dsHWjnYJSmlTSbbH+jbiy8d26c4O
tE7FOIAqWY5RDObx8V7butIp9OOdxqd07sJsYNRj4nLNBHE8O9e4dfWjAViLMkdVfqzNId7p12xs
HIMNgF81iQTO9qsrAdKb6JBTtAnrl/5dOCDH0CyF8sIKYA9sWSX41fY3LnZa33ih4ZUAM3KdLOmZ
F0auwqBGl4d+Vgr9OI6KFei9tef+u7GecBAAzsjeCYd3vVPjZUBOI+arJcI72JqJkY+ookvsttkB
El93fPz9NjbkzXir9cS8fUmHNHWCyE4S1M11/cWp2okMod41uWRvr2ItKsHAWKgdsZbrvS8mJ+/B
29pBIdLCj4C8fhhrZfxS2eHOpLYWkcdesnNBiROd354ydNzbGmBXdB2rZPDDZKxPTet275bRTQ8p
8Oud4Eqe2vXMgK/AupR2bHdR5JAUirEYXXQ1GsfJr104lF/SUtOqQ1YZ41+uPXn5iYqQG/m0+fV3
XTak18ffceO0U9oAnUFvioB2XZ3r4knl/XWjay9a7WQJkj/eoHrntG8EHVxdsJERCJFYkNVusXQs
eOraiAgyOvGMTsjw3nYX573T2PZzFHZYM7NCHfrFnRd9fjzDtaAQvQ+6ePRo8UWAeQ/3+varduTz
GCKX8TV2Kq8mEgB3TTeocM3nvh2BGGt1RX1wEmSTqMW0MRYZ+UCnc1AKUR31sDcvzWSby1nqPaDE
66ZOfxkV182OlisalBg0iVR2RrPeoxBsLRxuML90qFm/df2oB0VuCMsDGEEZN/YdXXHOYR/HH/Nk
6Z48DIew323VE7qp7unxum2dcB4BOk0S2HXXTQydKszdblICtVDHo9cv+iUsLIRhq2nc2YRb5wD4
jlRiIIq6zzE4dGpRLmjb9nHmXWoQH8sBpHPe/WWHhv6XOxjaj0kxQaAksek+ZxoZ0A5/dmu6qJBh
7sI/7ztdRu51jZn08dXVpgTF8QZpcif6p8XYfeeW2XiKQA2QyuiyyY3MzO1+TLM0Us05AViDmzNW
2kkETSrplWY5xAXgSH+wvW48JUDN9zSFNy446j0kUFQ36Nas01Z9pC5qDK0SGNSv8Qkf8Jrxm6Ei
50eMz/rcmnFf79B7NhbW5FKVkFbJzljXOqY40YWXZkoARvpLXnflFzUvvhSdO+x8wa11ZTUJAMES
IQUg//urzCZ3rF7R9CoM8ryZYl9VCrIZuJxP9egMjT8ALShBTVTFXk6+NUPYjKQBfE46D6tnY1a1
ru/ykeZz3sWIdgulVH24fKnhO1OzZ4+ycSWAFeTrGTwbUlDkdppOr+Q8JbSbm0no0cXrHOio7jy4
XVClVlOh7OXaP2Mnj/4olaid336VSyouC01eDCVxtXszZYg5rm4IQENXvmheAZ8nctoZJxjCjOm5
h8lbBaabVs21XsZB+fr4Wtq4K6QCDtV7eu6codX0kTmqtLlJ42taDM7wL3yKLn6q2H/DcdFHiA/C
ddIS+kOGHlcP8l/4mteK3yjsS7g/QFQbb+I7KB5AuHrOML4OlKmN3uVun/pu3kMVcqJi5wBtcMJd
THR5AwiY2dnrdLYq3TxbFEcJmtpWoveeMCL1jHxJXFJDM8xr5VQCAmKvtGgjxLZatN+8Ikqng6pH
uXOuh6JJLw58ySdrUpT+3ago88vU09/Zyc62DgJfhquNB/c+S7GKUaheEymgqcce4X+RRX8pw9CY
hzBr0Et6vBO2LjM2Ia1nLlM+xurYFVmIhlYGQDEubRIjq64s33TjxbhGhoj+Tjg/8/nxkBvREi8i
YHGd3JOa0OqKIcZB7wCpj6s5a8W5FU51XkZbPz0eZSVDLsE13GBEY9hbc5vd9TEzF+f0yrWIWHAh
Lf6to0xL3rWWNid+oy/Z5CeGHnlPc+eV06VXnUW5Vv1owW4BvJVeI93I02+1acapPzdGM74Ly6F/
icfERorfGIR1mJdU+qrB956f9NQRzeeEbB3zaKIwhG4LMRHVQIHY02nZoDfA8OTQgNKlG3x3fEes
ijIArslV8XLDu2r24kyUEYC64AIxe9H7PlVFc9BDFFUO/dKywoVltvrZMJT8RXgZ1LfHq731TakV
cZaRRiVNk5v61bNha0qrjoadXDUnFNektsUhzoHzPR5l42gQ14BPBrNOL2tduKhr3R0a202uhWOl
Tyrh8MesW8TFSUrtx+OhNicEvIG/pXnf+jlairRJmoUl1qNoukwALw4a9MOdZdt4beWfzTGHLkOE
uLqHc7XOVKqWybXrwXUrTlNLJ3LABJWALyZMvXsfabG4/M7cWER0tMg/17lgvgxGWXccQD3SIrwu
ZlNJj1Xt5jtruPHIgu2U3AJUJ6A0yP/+alOEo9tWdpSn1yyKSYmYI0XKxNENLFOyMpwuXugm4oWq
//AF1ZX07YBo8h0maEmiA9CW1UUT1YuYzAy9FnNuSMswoD/URS1eykYNg7Lr4uDxum7cpUwVrSFI
IhRH1q86mg+RoJIaXwurS88LsODAXIRxTOZ4/qZO6Z5wwsZ41DORHAZkQGN3zQoA1eVAQqija5G1
4pTH2HGNaVJeUG6aArUuf+NlQlcYOq8LvvS+recYI0K/oYiu+HCDB+lycZ65ys/QR/fIKRsnnaF4
AU0ABmjXrZ4lru50jOssurZ24gGUs/V3tSq0q0BP7Pr4q20ORbmWrSqBKOtMAjVVLa90ssNhhG26
pG3+Lqwj90kp+nGHcrNx3H+5+0p0ATtyHVwv2JqPQ5/F1wUN4BK/9dBofEFCiN9tvcAwnuM0Db9b
RYeb1ONZbqDw6LKBK6MpS8x3tzk1K6t1i+70tVrQeroAIoHIOble9W8bd/q7bCLwPPd4v+MJbKgz
QsBg3+yzYydxfrDTvp8PiiHMb0MrOdh13zvPvc2/ONlWmrxEmH3GXx//5K0PA8Qeq24OlYSn3V4f
GdwkUC2DF4y1FR0iiHsBVaD8icxnT1pwq0ZNgQOdLNnCv2cPKfiCzjR1PQlj1l+SpjYJhKvxNOhR
dSjqOD6NRTudasyGjnUTq4e6S/bEkTeuS9RP6JoT+vEirK+rtnXHJlUb2XcVw39VNQ1PaGSYxxAx
08NsJuNn1yp+hmk97OyNjbeOWIn6BJhRUr51W3mJrQqtXBq+2RB2AdIg9kdnGvdUR7aQEkQsHucM
ufN7ytQ0i96YVBh7hNtZCcleMcPjnHR9fNYLo/kBDCb91hXK8M3qBv4PZhqX5JpxVVVnZYkz++J0
ixfvRKMblyhFOyjoGno6rL9MlV49UrmWtzGde7CyTZO9T5xo+c/GLRpJpBnLjDkU3x/v6o2vDAyN
heYLo+d8hxccnQjpF3pdY0PfxbP/c7TkQ9zY7+vI/tZoxt9VCVzl8Zgb944knuJQj/QvhLVVmNGO
kAKabAKAHBnVjzYssE9xERKMJocy7SL+VTPb3LnrNk4vR5fEgoMrKXmrdbWNIu4IfSFbeOkPKk3d
oUV4CkGdpTk+np38k1YFYEJBCeamuU2rYDU7u7FshKJNGtuJOSQHpdORXWrtVEx+XXPa/MrurOFY
xVr9v6hZ2vDgFY3ydjgccTiryyelfba+rKomV4akpqCgCUUvcA9X7ZfWsUKIQXZXV28PhGk+k9kw
JlyvdSBstROQVhxkaVT0OUiUKvraWHF6SIyh/p2JvRpKXh6vzseQKEM0FUMYJG1aXupe+WGIdDzP
Wjb+xkmkoANZDvEjOI5yF78aqUAbQk/DHs5MMSlXocfq89JwObhz1R3cqTUvj/fN1g6FTMld5EmY
6zpcE4ZBMS2vw8BQM0TwEHhW+5PedsVPQ1v0PYTm1hkkN5IyL/S473pnSanWatvZcD1sq438bkqK
9AV/YAuf7nkWFFhSXYt9xCdwEHn7RAnDASdzyct25O3CesZkjzGqJcHipsNJ+ki8lFWB12dl1r8x
FBU82sr4hnMcV2dRmRJ7dmN4T3UVLeeePuuhNSM10Hp3rwK89fnAB1MhARcKWmk1VBcPqgCg7gRZ
NeYfC1WLOHuzcxgWUe8xOLauGAIn2oKy3XoXaY+OV2aLSmNQmL3zsUYx4dqHpvoJaD6iAVo3tu9J
s9orxNLxx0hrZi+/3no1wFLi8A6HlCBuFQtFZqYsY2GRGMZhqF71Oiz780LZ5KeaR+F/NZrW7TEa
c+Mb0UK+h+fbWmrvl24FhX1+wXoD0cOj7eA5gVPMxYeusKezcFtcAcCQf3v7XqX8CIwHjiMIXPlT
Xl0CTlXHiUXDN6j6ITw3qbEc6yHJntRW/w2MNlxK6vcMxDddX9mGPpNbKQzVeu7yLGxs5TtAboe4
Tid/yJq9DbuxiVg8CaYBB3bfHImstOyTxXUDif5twX5Zy5c6jhx804wq+jFbGa9XU6KpRBJRPc16
m/x8vLgbgR6gBJ5kblnJfFodmTnqmsWoAA7pwnIOTdvlxwH9/NPjUTZ2C71C+pQgLKA7rdtthosM
oh4D1+4n1zmPtYkJbqlPl7TJ7J3A5ldounr7CdvRBoM+sCE9ERduX1m95wVDr2ZDYI1JZpR+R2Xw
f4iGjd43TeQhXhB9nzc/I6WznpfJTF40ERri62IixnMyB+GMLyN6RdN57Oo5/6qMg9Ncs252NASd
qqh4X2hx8Ucl6Lv4EIKWF3toe+Uwj022PA9CU/+gAdw1JwXp8P6yzOH8r5cKdDaSsNWNsz7OWB6C
CS0P49zFybXKsRCQZWcNKScoxvHTPOLU6uXed80Z5+kTwnxee9CNxNSCMmnzPzQ8M22/hTQ+HPXW
q/5rzT4H5Cxa0R3SotTRuLOT7m+lqvUQlbSereTWbfzZztx58oWdmeU174Z6oM9gigTMn4dbhtqn
HQAklTbZSSuEtfiucM2X1JvT7BsaeYa6szc2om24fSTbnAI24Pp4z82wpL08c1S1lMM4puKqGClC
WKW1XAe9tN8eKDGeBDohanSvEpIQgobWCD3VGlXnU4W/x1MnAF4NqrdztrZ2PXcgFCpKz6gbyP/+
6uLqMLeuUZqNrrFlZtXZ6csoOmhZ5LZnPUnLPQTiRjjByyftG6Bt0WxdH+UasAO5sxL0AIPOPI/R
n9Y84VGJfPMxNU3zSOV43Dlum3PkT5VismCb1ie7thscYVTY9+Uwtlc+XviChpb9AaJzd3p8iWxd
lvDPEchFE4pG3erBa53JnMe2oS8BYGWgI6RHFC2sJsHZWGlS92jkc2Ueklw1n6BbIcaWxo6x5+u2
NWFwR7LlCuX47t2Hml5AlKBaKOIx+gJatjyYS+N+LRS93dmpvx7R9VXGLqV2DmIWbPJqxkXSOEaH
unbQEAjOf/ReWf1FP9TBnjBPzPic58s4n3s9LPN3S6KkzxEG2LWf9pn9PUOP/6XIhdddjdxSyiOi
afj4qhaIJihIipl+SiLbKw/4dWE5r8R986XOy8w9jG2noj7WZUpxKOmN/A12I/1KqFoqZ8jY2hM+
Rzme4QicvGuiMPkNtpkUm/ekVQWwzPU+nqjJKZqtK6jeFF+yzPAuYraRYFYnI3i8ozYeP6nBwThI
bfMEyxN1c0BT3UOwgROTdTnq9gV3byWSnc+4VUmi1EyrkcYMt8E6NauEML2mMPmMiTk915WBLIYl
tbw9jSVOS9P8n4CLf5rs7Ps4xAmCRdrPxzPduGT5CVSRAO1uqMVoPYXM0lM4pqgBBIqZ5aNfJWI5
ARTSzlpWRjuggY1jwrVHgZ/H3pTo69ulbRc7G/MW5ZEMeLtfhkN+MD0lufQKb+/juW1+RWJgrr1f
dbLVKamXyUit3lACC8OfAHWvORi9xtoBOm6NQmItAV1SVXVdFErKGpeYMVSCNjJxL20AxusdGN7H
c9ncKxIkh5AqJfW7nLBylcSdZgr4atg4Vw9KbFBOhvlhsKl8W960/EfPWrV9c/DsZ6OwlvgIAsz+
9PhnbDwlCKq4iOFxo1PDWD0lkzcWuAsllPWzKQ5mWKaHoW/SE6Epys/e1F9oG+7J/W0NKrFKwA/A
lsPGuN0yNZ2pwoxGutxxhPa6qoRPhtaW73NUPDFPKOvPel93OxWGjUcF1Rg2KBeBNPVYXQFNWyf2
NCFsEsWJ+KohTnqKuhqQ4mIkx0lpincTRPVDPPFyauXvMDAk3gRTLBKc+6qNikaV1GbjXNLkfF92
ojxqnvgZulQaJen2zUeFugbgDnDoMPHu2l+p1mlC19swiBdH/9Mx5ljSXeeds3+XmUoWhBRwkUBn
/pZH6dW1Out1V3d0NQJPtO6nZmjEh97T22Of985LXRgOJDwBKBH80psTDYaGVCK1HCknE9PfDo1d
Wpji59AH0xD3qr/Ycf1XGy7L7DulFe5R5O9Pq5QOJ/mmJUW7lrbE7XDR7JoLJFvcYAbiaEQJKiVH
iTNdog+DM9X2URMUQg9LKbIZvqHIdT/Xx5KY2rLSdAfPsrHsJMgePUtOjxTquf0xadrZapSWA3Mv
kZbNAO4Xp4jV+JbWvfvdVevePEet4Yw0lSySicd3xsbwVJTlA0N4xGu6uob7JTaGkQ5/QNhiHKqO
wpLfLXbrlzjhPrclqE6R586T3hff3j4yRGeZWfKW3zUrPByTKLI0Iw9A2KBRIvJ3amnWk28W5XjR
lsh91zR1fwRaHV4fD/3LLeUmREPvCWwjATctIsKV1Q5AoQwPEM8ag3Rxhqes6czsOJehftSHeLlM
Wqs8i7Q3fnhzP9A1StpzqhqhX9vtInuYjY8aXvxPH5Z7qj93t6kUouLB5x8gh2xDRgSvDmFlQIyO
U30I+lGxv7olElilWJwLHITlz8aLjS+9mY9fHi/HXZhB8c2imAHjnMSHB/l2UAG4JrJavQ9ELlT1
hLxlHrROnHwYvUppzpAVzT3Lurt3Wdb7TATO6NhIPv9616Pnjq+yGAKvJO+19GQ+qZTBT48ntjkK
2CHEMHgs7qBiXduYZRi2Q9A0vfU/9P7FB8oLxm+MQo7GKwReQPZIbpevNnO3bBKKFs3oWog1TxWW
PN5ep2BrLjTsHRWULPIRa9hbO1ummIdxCMxOmQ+imWOc0+JdjRd51a5OBv1srKsAdGnE8qsIUNRU
Kmy0BgJzdNxLr1dRcyxDW/uYRrWVHAXgeM+nAGK9LElVfcTns3KPqF9hqzCL3N17+u62JuwNcCSo
mBPQ0FGQ19fr8+DA4Xe0epHiBJnuGyVVFwTI1Sr2ba/SFRrf0/zvG3eNHJPyGs5x0DzvmmydqOKh
BQAWKISnH3uza18KEY47u2ZzZpBlYcLwrvMg3c4MC0rLQm91IYRBtrcysW9M+6T+TPtWv2hJ7O1R
+e9uevrhHDX6agRpRE2rUx5NaHDz1edgyc305AFne3bKJv1jMmLhT1rkXHStqoOoS6K3dhDlyPQS
+Is3hlry7VTthGYQKBA1UJRanM3CSD6ZM70E21O6vYtF/lk3+1eOxXvG15Og2HVy6BpwNTuhLAHQ
ZvPUhN783DV2/MfYmMUe2/E+kGAwVO/gGRH8EsGsbuuJDiGyc1jjjLlSfzNGPX5HPOom52JsBs8f
TDTI/K61un/GyDNf3MGbPqQpFcGdGOLubqBNI9W+uBugc9GyuV1gN+rEgO3JEui1Xn6ErNGdQYKh
Ff3Wg6Eha0SGr+v8E+bK7TBD0VVW6rBl2WBh6kc1yhcHT4umvdx7az6vB1q9DpmmF0qdG0ugFYr5
Lm2G+lRk+ZtRV6zaq1F+4U5f3S34ixIfpvMSQDZu/bgclk/CTP8J9WU4oj8/7URad0+7HA7/LMn5
kaxSOelXwzULUo8xMhEBeljLqcIw5ZqY5nQZ06X2S6kBNBYUhX/jk70adLWSZTlr1mIOS+Bak3ZB
eah4iupR39l/94dOo0DCuZMFYTbh6mrJsNYx7YVzgMf1/DHW5/rUOSmuzFAddoa63xoE7Eh0QMVE
RuZODF1R0rhrzcEISiWLj2YMgsfs2z3q2/2E5CjySFNxhmO8urFkxRLMIVr9OFXXB33Ox8NoTOKP
pKf6/vgL3b8DAFbYGDAIgI7epbKpqedhlqhGMEOd9l1cnU/z0rqnriiS4wga99vj8e63obTAJPCW
nAkYTfrtNuzY3Tlkd3xKvHy4YCZW/1VVKdq9kYiSU5pjw+0DZVV3CjFbKyr7BCgC8vWoL90OW0ER
dtCJMAOAnPERpN5wyDWa5ZViqDt7fmtFqcVIOAXLCgTrdqiSTK5WsSkL6jyrr3HXZ1+i2l6eF9xL
fnozJdude1Eeots3B6wZQROvAS/PndyyhXhuImLYnyOWaH+jDe/UT5C9ISQYoqhQRMajwLrkTYE3
H5X+a2nq1T+Pv+rG8sp+LlES4QSR7uolCvWxzUVSIsAV4qbbew7Gj1monVw3fbNOGj0RTgeblujw
vrE7zzFdqgha/FIZ8QVSnH1cWJvT4wltfESoMRwKAKrU0te4USigVjFwjRKt1A6tOQspDWH1R4ij
4oKvBo6mjwdcXSx0YnnY0C4hxgT5QwHkdtc4oABKOkz5lcqK+2yFyFV3ZryX322MAgWalwUECQDj
dbafNz0Wpm2ew9fJyhcsKJvjUrl7JM/VGZdz0bHOo4yjw/O8a845Zp1lAujn1dTK3s/7TDshavE/
Z9AW4Zsz2jN+BBJiZwVXx+DXqABiSOqoIdPHXUW0fddpsCya/DpaSfknvjTt0xBi2orucFp5fpXV
kkbcJ6DGkdwxPmYu/bTf+Q2wotmbksOwhl4qhjlPPKr5FfVm97NlEHDhcuX4dRSmBztZmveK4tW+
PafF99xsxJfHm2hr4cl1aOeRTJNvyv/+6o0XOa3foWqqK21mFC7n0fgROnbtE591B13Ry/eQw7j1
3jyqAaUe+QD69KjwrLbuMjZT6811dV0gm32KOlW/1PbUfm3VyX2fiuxnAgbj++MxNzYy+4uOvUOT
6756o1Vl3i3NUF69qjY+1JVS+7Gi5sHjUTa2FPADHmCdWg2I+1WdBqUmAHK1Ul5R3nX/cus0zU5j
PWYiILJB7arQo7LC1ShKbT+rPORNRBs2yafHv0Ku36v7XW5scGyU9on0aWOtW1tj53q9ZuXVVRYT
vofm8M9czpavJL3+5+ORtlb1F+iQCJGLfP1KxppYcCssqmsdht3ZyyPrvBhTdnk8yuZ8uON+PRWU
luWqv9qlcZvEjdks5bVNST1pQTZ+ZYQOmYryRrjTr6XD2YOSAkQf6YZ9O1RrWVVa4oJ2dZxJ/zoa
OYzQXuHsvkcMWEbAejXY1yiNU3GkEGkVbz8alGaoZIDPdSjXr+4kdGJA0iaduC59phzbfpiveDL2
p7EyiyP63UQ8U2fsxDobXxEQkmOoVNGljv9qfce0ivDyGqrrGKnG2Qj7yvemcc+OceMrwoqhByL7
+ODnVlMzEOYn1w/La6zlpp8lQlyEoaNCpyjD6fGGWfPU5GdkLAoiJkm1/Jy3nzHLqd2rCqe9reNm
uhhNWLc+RjjFx3zEgu4sAJ4/R3YzzMcBPZzsWYexp5ya2alHXHq9ck8scGuJ0ebBNB56nH4n7zgV
cdQv2szkh6n8p9bHDjI8fqE7OdvmMLyfIKwovN3pmvZTm9XEO9U1q9vmUzRmzhUDWuX4eHlXlZlf
q8sfDyJR9kHuZKXrJNebyavLqzV4meGXFDPto1H0qXbuonh8MucYpel0UNJLpSMBufN1NybpmaQD
1MOhILFhbz+uh79bpLRLc6X1YfypWNX4pHm9vrOUW3sI/WUCcik+QZl0NQydhpG8pGiukWKqXzyl
CT+IRnUuSqO1B5GZykHgnHcYhqU7Y97oHfRsqv+0lCLbSSE3Dg49WgjT9Cw10pHVnZRMfaN3cdRc
QYGUL4Ntld8oE9WoKEbDzk27tbRgTshWQRLwt/wpr27aVCTLpKV2fe3paZ2GEvIce+iNLVgJViIY
lzpQkE6I/FY3AXTnUCFTzq6qU6LemrPTmM3oDZxRnk/1TCm+/Rjp4fhGX+FfIxPpSGwCJOA7sHxe
EgqlNcRA6pXRZ6OD9w09td8hUt+tIvMDPMQDQjGWuHL1wUKv6UpXy1I4ZE7vl9Ae/f/D2Xksx42z
bfuIWMUctiS7pZZly7Itpw3LkQEAcwKP/rvofzNu9a8uv5uZqvGU0SQBPOkOte6unfXnG3RfhmkB
7FeHAvV8gyqZl2SoWXnK544zrhUkhNjrVdS+mYVasie7GDfzblnswTnO5lwCZldebRyYAGwijBHk
qOzTy1fDuVzLnze8j0V3Qi4Fynlul7X1YAfFUJ3qVjsrccskfdRurpiNrmy4g6kyfWr7ZgviIqyi
Hw7ZbxbDDzOrV1lR7oOsUYjY7PHjjFffGb5YGnLSETO54sPQt6JGEEmU15gqzw4ZLxMVCDDoEEZJ
Mc6+mTvNdYGPkzihArO+qvy6PK2NxJ1SquhKuL24FMkFaGokRJ7dX0bEkFhFmzjBRhK321DY8dqI
4Lbc5NPLX+PSSrsVPcUvQNVnfNtcNUDY8rHioCk/Hp1+PMlsdRBWkMbh5aXOTb3+fHjorpRxeyOK
W/Pvq2NGsTjHQEycyDXtn43LnAzqmhM9GTC6NJbHUn3t+AZfq8oU1Z0P6zaMrXwyv0By62XS9ZPr
MNsWxvTaa2fvcZSjZxwCWQZNstph/d3MMteK52F1PjYhXqyxLRVo0yV39LWnufji/nTmQRc9v/vt
DiQ/A/fqFCwYlIEhruLO7LtkZrByJeO7dFlQwiPWDeGbs3yWquBwWdTglquTW2IAvE26vAe6lR9f
/jyXViFkg3PbPcpoGf39dQDkjpEMgurkV1GYVgWyR02p/fTfV+HkE5sBujx3L8C7dqOZP5UnT2kv
xW7OOcI7/Ec7ln2ncYOD/djBrjtr5+9nKeGrFA1elqdF2PnbNUSV2/Mn9e+XOKuQRwIoB6V/PmTW
hr/UzpSziqn7AzwkcUQn3rmSZVzYaMxB6IDtou1krGfXTm9EDd0/wV1Qdzo4BLkYUF5cw7CO/Rbz
nivb4Fnmxqvb2SQ7sZUc6jy+C1UgwThu1Ql4iL6d5rCGRCJh5UXYBH9arQJRcLNyvpmyulZZ7Tvs
r6J0X5rC2/tz7T1TSxuKwN8bKtWpiXon7Z28M2A+WZtzu+Jf+9oq1uVjDdTtN+rFwc/O9H6+vDcv
rb9LNnsU5jC8z0+An3mirvtInOZaNfpI1hf2sIflFJ78SIgc88CufxyA300HbizMDpwtFM2VBGv/
nudvAfFZQAsICj5PnSUSoQ7uK+JUmLO6cdaBi9gFuvVutKr6fSGq0r7r3OFai/nCNnNo1VJ+kEmy
y862GYLoC+q3Hraki+foJAvrzotLut9gb6Ex/HuAo4jkotlbStTt5/mdE4DG8Or61HSLaccWztjv
urDLf66O9q+ldBfe6F+L2X/fBsLNOs/rMyr2SahXRljlKTr9ZjxUT0Zlfm4yr7lyiM5avfv9gzwA
oxaUcLlSzw/RVI5LF7WuOHkoRs+xkNXyYahRG8aBujTDXUlJra9f3r3nHOY/izLc9/ZBP82Bc6Rr
MyDnOeN0f1Jhtz2i854jPbbqW7TuMJH26+U4Y5ucrpVvYavZzAn4h/5A/th/H3R9jf5y6aUTGMGl
4/4AJOqsz8XuKdfBDkksvIoHNufpbo3C9n7KiyrNqJuAiwtcjl9+CReC2H5RklbTskXl9iyIoeMk
at9oxAlP9O1xbACAdaYRfn95lUufl0kMFMJdIMU/z96R6MFRfSSR2YrQONY4Ux9RJOje96AP3gls
0q8EzUtnkzPCseS8cNTPwpk/kp4PkcG7dOg3z9vaHLx8wqLGV9fE+S8vRV5OH5Sgcz6kMFd/xThD
iZPf217sdev31rW2REfeNYOVi58K2gsgQSasz66AaigNQwLaPxVTVd+bgbHcZfTWrrRbL4SzXVGU
LHpnlT0TVo7MfpiChUILU/ttfqizIV/jNSq37lCiyt/jwpw7dhplaxfc1UVT/H55q5xre+2nEt0O
bgIEkcitzquGzR2CYNhI5UUdIuYIcty8zQ20Bk7G1ovls2OVgfxUdw22ziFN9SUuDY36fDxGQfOk
y8p306qt+iHZvMqtDzVOmv4xaiPrmu/YhQ/CL40gBxADnvOfwBnXTtFzdoaBqkbIUr2iuXHl6Fxa
hH3MWJhZJsucbeU5c+n+gq4+lYzvbyhsROxtur3SD7lwQPfakk0Mfp1e6VkwQ0GonndZ0JO39ME7
K9Plw+Ct5TfdhvKpI1e/ZhdwacFdK4l+wZ+J5Vk8C0A0GoWa85PRNF06lmhpjmuuX4fG9sVh+H14
eVf9SS3PkgQydWajIF33Cv+s89Rm2HUszVycRtU1j46/FW4Mla/wUmbe9XtryebmdZiZPlxBJp63
y7TNtPfdRd/5erO9ozOJsErrfeT2raqUo8AFVIVO/VHNTmxqkWfJWNWrm0yrbYEltpwiP/hR6Qi6
2qFDHwaOjxHXqrKMpOlzgYDuLsFzlKZqjlFQGf1dl4XOGPerrJxUVUHP1Br8ZXDsrbUp//2OpCFO
QkH8o748fyONXbshNFY0ZLSrD0uIgRJkGyfNxkFfWerSx2aqSi7Osd4bVH/nE5I/Wmivwg9YI33K
arv+MI6N/Ap30UxKYdj/y+6il4kQCJpRBPaz7ZzBq3BVjqnrYk1BmjfOm9xyqTdxYrvbNuOa9OGl
M8rAk14/l9fuSvX3821KmBPgHTxkTXNIS8fL0xZznis384VIA04aKap9Qv18Om2iQ553kW/cWvZo
Qu3qrFeD6od3CIKI9y8fl0sP9N+l9g/6n54lBDHUmUNklAbs6hLXEOomaBCj+h9WgWlAUwDIBCJK
f6/i+9tazDtjJpd9Hwv64jdM8a55gF4IaAwNAR0i/bYzmc8uUFkWq8THIT9lgYMhiLCMA3Tw8git
1r5Tfl/c5KE001xy5738fJe2ffQHlefC2UAb9O/nm8zRhnfECZtWXSYDR/6mmaUVR4LHXWblJS+v
dyGDpHWJWeSuJUIyfbbrI2hh1KEBkmWuNh7dwQqPgvbfUec4zKGhIiHO6muAwIuL7mYPTIX413mP
amTYKisvLE6LZWcHsWxzMvWFd0KSJkjnxhtvI3qqV7LWC0cBeSfMMNGDg6Ma7fv3P/szGPwuM4wB
vZuwtt60wh8pdoPpozFHzvHll3pxKXhUoHMJ8xzxv5fCsNGfQ0n8rcsyPE5+JmNlqPxN2M0//4eV
qPGAkBOAvXNCU1VHylMtimyh13VTYpUYKDBga9QXhS3mNezxOXB1z7Mg+JDgcfaIwc/0A9a8aEdR
FKdhnKZ7NzTEMcDu3onDMPffDwtqfgdPbZtK3Gxwv7qN0913m1LXxrP/nx+yD784LIwWz7Zt3nZB
10jUyEurc9LC6sQNxl/TcbFbrEznyKAG7GZehdWECapZ3ErZ1B9efvkXzup+OxCjYM9RhNl/f2ZY
PfXireixD2JCSq0KfirHHpB0Eh6NFT/4Hzaww9CPzi5Afjp7fy8nm8W1s2a3kt/7e2mzTiX0xLH4
PoKPviZMeeE2Zzcx56KLTMP6fKixNhsuL01r3JZqWRKYef2dFqZ5evkNXjooO3hxV2cFF3weBLXq
/MmTkH/Xthzm1AOvdasFtK54Hkvny8uLXfxc1EHo7+xiZ+fjrmIx/aaxYRwW0Le8pB4bvlxmMQWp
GitdNuqCK1/s0opQEBDcotHlPjPSat1gJbbAYYeJgE5+6KoJGEOVZ2+k4esx9aQKzCsX+qUPR2OE
Ef4OCn0GQe1ag0JNTvmpKiuOoXIjSAL+tVUu3eCkZeQVdB6e97EzuEWM9kjF+9qYAGL4mAff9BDW
jqjMj69GphD4jjuFd/PyN7ywYfZRM/qaMP4gO51lhdFCc6moTbalV1l3RdGUB+EsQZwBG7jy8c59
fPbLzt+BC/soClazv3/d/wQMVL83HVVzeZqLXJk3tsrGLlW1zLZkWuze+JgtXucfHWWr8rb2PaNL
snoAGWNvGdAYszLD92ZYMEfNhdPciknNT1INlX+svMwzryQOl97Mf3/t2Y3YG7qS46DQFgE4krp6
RrxuGe0YS81/9Lb/fy8GvJiNWjtuTeeFnxwq5nfMqOn/bPMHc92apKkZHTvG0D00U+umwzhOV778
/mXPirGdJEUGCbaaav+s+EN6ue+anpwhqKPqcVwsHfuGVSQTTtpJ6EsjRQPD/cLnMdN5itTjyxvv
wlEGlbMLM9Br3MPg35thbgp/XKq8OPl27dRp3ksGp6E3KvsmXzHmiLUZTNdqoAtpKOUBICgSXaqS
8zpeIUgGEBM3hciwy1fW1AxHb1lEvBnSYhPRYrWwAAQqWPwj9ebPJyY5I0ti5kKT/Oxx17ythA0G
82S0mf/QBGbLwK+wErvqgysf9tKbhXSD5uEOxmMs8vebDbQPVk/ts5Aq21P6zrFulC/sG7+lc5mb
3XblpFx6q3ApqIqAH0BKOVuwmlTlgBCsTkU+55+WQbQArrrq0HuWDu7KYYqamCszOlK9G+rK4n/+
9rN9jFspiTY1H2DX81aVN1kZU+2ONzsV1QRx1HC7VMLjKO4cRE/6Q141M/POOS9SZ6TkZQpSmHbc
O2H9YBTD8pT3BrBYkdtD/QDltPeSNreyu8CZRvGYZeX4GPVh/xpNXvxQ2zZst2Mfek195URcCDTQ
TaExcUNio3i+Ode+6FykSItT11brAyajVh5PWFAdXz54l5aJmJlQnzAwetZlgvYkUCCUxameDX0f
Togq1W5wTQT0wu2JdCySGWxBtJTP80l/8LbJX3x1aj1YL6kDAwVdbKMFIefSFv768jPZF7ZgiAYX
AB+GpyCozsLYjMlTK/ZhSeYMYX7MhnadYxBa9vtSucuU+EVb5zHbdLRvtK3bKkafM4JhPaxaflW2
V21HnqOUqa709NNB821L3NXu5W3QBPwFqzJQoJ+iMBtumi1fHxeoGcuDaxb58n70/Vwkbo2fRzJ1
WW7coWjbEbHmSb5y86l+hNm0dVc+5IVXDJMPER2gdzRZzvcLQihqCiZHkS3Xakuybl5unNwt2tNU
8c8radA5VXu/wfBIBfwD4wc+6vlym6zHGXc/XnE5W2GCzpW0kkmZvYprT+ZTUtij+jpintjem1DH
zZs2N6ol9vOABhO40iGMjbm3JvrzDrqMy6baLn15H1x6JTDiwPWT0yOEcXbL1qaltnUGb19XId/f
bKejseoh9qT8R63LP68D0iiwT3hkIL7PlhrdpihwdJEnhFKtI2Jo449MZXUy2Vv9+9+fCvVouB77
dJX50N8Xer5Pt1skYE7m2IRHLRw/HdE5SXxRf3h5pUvHiPgEQI72LJK6Z82SJROT2AYlT3RjvkpV
hocI9cnYRDTl0Y2WOcHKRaSL1VZXSokLl9If95/dQRYQ3Hkyko1ebiqPt9k0Y3twtA5ea8Bf/z6/
3VVh6Mog9IVqyNktIQdX1kM/sD2wa7vdhNEeihW/L2Oyrim779nhWVRiKfqRRCYgSucpXTmambLM
igcK8+KuUEud9D4VWTlpiwBkFAkU/+bp5c93YftHICDYIcARnuOds3E3QJmhzpS6HwBDDdmrysKw
rQnKKyCSCxtl5xlioESO8VxnZyztqOc2FqdlNebtFNnI9d4VXKZt0jkr7I6tatb1zQzU1H+f56Gd
XbuOLmQ5+zSGS5kA8xz2MOpemXljQuAx3fJHZtCzx0u6qD5YvpRdPAS++oBYF51apP8q/52hW4g2
PRmvH0+eWz7YIx7eNzOKDK/AeGEs2y557sYyg157ePm7XNgMFD0MJomIMIPPm0pl4M5TJZimtaRk
N8pe/bgxxXbbeM6WSEV+n5XrfIXsffETAdKkmqS/xJTh71sjbJvFzIJZnKZAOl+sqJFPuqkX6nK3
uKmGUdwr3i/hzfROLz/upWYSGQanmHBMxXy+NN0jXWMGKU52oAtsvBVU7BimylYlEin2LiXSSImg
SNPWyTwLy8HmLnSgaM+d8e7lH3PpTEAB2KHjJIcMKv9+DWPtUDsHnkR90u/CmPre/lzmbrdbt5jj
euVLX7jHYMlAkqEXu6c/+6/5T4lLla2KpiUAAf0LoDkMCDGiL5f++zOR79KN2Olrz3SIcvIVGocT
q0greARE68SFqetDTly88kCXjhnJKA1taNh7S/TvB8J9UHTG6MNg8zJxMygVlImzFsGnVSyFw7xg
qp/+9eFg4YIjAk9FMkdm8/eKiAJD2o8qdbIl4u1x6OJuiPRiO3pxs2EF//JqF5oSZMJMP2ks+1xn
58SU2qUNaGTcI+Ecoio+NRVa0rXyxEdMxalkXDWEXTJCEGwfo2Yp8jjLIuDjuvcMfeMTiDX94XzO
DvXiV8XB79ylPnS1PWYxNhSd+88fBMVipJn2rANy23l1Zw/omtTIfJ6gk/eHMlq9O+RUsEUObfEw
RuN2ZT2P1/13IIMlzHQSjA7UoWdmHuDpWvouTXXKkA5OSDv6pAqxdaidObi98i32+Hu+FtkHDVKa
UdA8zuIzymH4pVmjPHGp6CEtphlBdn+XpY5RkTA/NJTtXzI5dM3NFvTllGjoGmsMR7XK4Up3rYi7
URX+K1Dp651c8+gnIKZ+Qgh2NeEx5MuSp1Bd/SWdq4VofOX3289/PwORP/qawEQZpv69dYMNDdyg
A0BVBlb/NqPd9n3JyOugetqbn/SZ5/6icIxgQamIG0gEbvVeCaH0vV9LNJIL+DTllaTn+QlGpob9
DTCGxtszrXLe54TT3B6qrab9YJWGHztLFB1mNVtP7bR+evklXFhu79xz4ZJjPdecLw1zWeRcSphz
1CMFquVvpmoD0BT5NHXcrbrGmnkeXDm6ZMUAAsILWJnK5Yo3hAf2pxzLd0sBJns1TQ153w2xBtXT
LXLn1ZX85/k9D6YZQXZsiUhYman//aVhAzRw2MR8aoXZHbZwkLvOdHAlkO5H7PmWYmRKUUuWA3/u
fPLlqzIzZyGj05D3TnH0YbHkb2odeIfI0kYRqwVz82Qp1uCLNS7NcCi8dQhSZBNmHavQmH9iwlLb
Oy3N/zyuXv7QZrJQb7xuwEutt9Tc3cMqGYdkqVfdMGbuixxIj50PN5nOEDvr8nGd3w5LLf243PAZ
T1aRSdyHJ1P1KN4H0bfelMZnt/PUW0WUzWnj2dnnMM+LLfYlaVUK7ND4vaFsptN6m5s3lsrHb1qv
Ut1H27r+8Kx5rqBGeHOdOAJeR8KjFDJGcQ/NQABjw8f9CBfxSlvUO3ajV+hkiwIt3qJUJj+YtRKf
g8puPlvrVvU3hS2Hj0VIX/tgldu2xbJfFtyApkyIX0jEFM1pojdkxGEkiyVuPTxd3y9ZPWIgAjdS
uDfL4jM6iYxJt9/y0qFHqHXnvTPMJvxeLlHnHUry8OXGxplNIKMgxv5eGIxK7xV0qTydvFWKV5My
tPkK0LjjfJ9lVBox4krL9oMbTaC21UkbuLq11VlSRlq+VrZvEPH6vrXeyjrr3ivPyPIZtsgamT+3
tYvqW8PuFud15TTMZrECXk2bqzkwatmf8NQGmPrTDovJT8Bh1Sv5ruP9ZLJQ+68o4PWN0Fs3JNPu
lXO70nGab2U4y59FZk+fGRiTqSjgDE+TiQT37Sr5H2JQlkudVqO21xiFxQDjIDD3LV54xdIlAIjy
32HdOm4C37Ha4qlW8muj8wVyt8oXhhZdGL5D2NiSIMJU8anzsraDYtbLLyOKrjKxw4GcXBPsIjBu
APcOmI+oLgbNY22x2iRQHdnXEZgrGPM/sxz5tcSyAHsAx891noJTi2RKu3f9mOnCekMaM34BRDTW
h6IdRH+YZb70cY/X3RT7yP3LJIyQ+k16bxt+c8a9dAZe8aiHqC7jUo/+vVFPIVC7gMGjaixhJVQi
Iqmy1p+SOSrKR2Pokf310FOeYmj+0ytRhbLBbLPpP+adkK8qz6lvjFq137Xjq+jGFtpq0wHfDJlE
iBA/lmPjV7FR2/OasP1FhU0iii5xv3nBL2t2ss8bTnl3TbWW6wFWDd5gtSkdmY4mcea+6Dobcolo
3buCfnUTm+0yvJrKSoPcDfLs0drM8nNECJXIqpf5+0Zk1QfT67avhVENW+KVhaWTys7yHzghFUZc
2rMsEwHLMo8NbMh0momgDm9ba1w/OnbnvI1a6Uxx2eTi4yo27ynK3WlJtk77byYFsjQtynD50biG
tuNpbuhf9mHYFDC4Jgfq/9BWCHgHqjTTopn1FEfNNhv89yk6VOHUZzhNNNUDAq25xZOVQVel09B4
XeroodQ/oO1xlIeo9Iq0Yf4nb42xc+8VI7OHLSuiVMFQR8kE00kdAzt0t2Scof+mDcM9FSu0+xIl
h+Wd4fj9kOpxsR/c3JH8w6v7VLVbqJJ1W7wiUdFUfy5FL39jm+tAG65bi6+r82BkF9b1207jap94
upw+Fbkc8qRbc7XF+J9wQOZ+HVGG9uruu/AwvYozLjOVDjjUZsex8P2Pvlktvwc/lB+dehLrYfTn
0UuiwS/eeq3h5zfgySEC6bqb8rSQvTcB0aIRmJLwRxZZTp4N8ZIb9o07CJUfnYYhUjznQ/96FbYp
uOnU8pTZNs2v2iVvjpugcn6UZpkXB90jGHUUQoe0dpi+fHG2uirSkFYZdq2IwD0NRpFNiSp97xP9
vX48VEbeNzG8zO23wZx3p7Gt4RZvlqE/Ybxd90mUG+q2dymqk6UTFmIT6LKK1GfPRLFltPVbOG7V
ZwAWYMDmYZzXOIrM8WueZx3mSXVjfsMvYvwkwVogYTDY4qv0tN8dcmT9/DhaRnQfg5K1kqosd44F
bDMvrrKy/b2UQIjS3vMrdZjnNQiSLjTlgw0d4NGClbAm41oUI6ZrhfMRJjc9SLOcwvYpG01/BJE2
19+2HWDCcbSM/rDlNdaJdoDToGup0Uxxehv7JAyK9WMLS4fUFMtaD7enGotqgbYmeii4GFjx1tsI
Z9K0RePXr7ctOITGEoDBCQzgC+BUEVF10Q88NWbmZTdD0+6Mv8AteSn2Ssc/8YSwjaRubUsdqsWw
P9IeaDrEXhcAelPTOD8HFUWvYR9BNww0HJe4U81U420p9aOzzu29J4ohiN28B9xEiBQP2u71k9uI
7amRHXsVoTD/d5iRxx2ajXSau0PYd2sl0HyVfR52R3fFti6O2mnUwCqRA42NSrny3ulm91TmU/Et
b7gWcEcsCpHoau6eBtcpxLGaIbnMtPmbO6R4to7xjzuc1nawvmE+WGGP0fI3TKi9l1zzk5kf6j5Y
frfz5iCpDbGHbrIauAbNoYleQ3LI8lRPOrix7HroEifz/DpB83P85dWZ9OKtNYviWOkxUJyyPPoN
ibvHQpbbxIi3hmiZKGCABWauJVagzKDV76n0543comjoRTfS1bEFrGBMrLzPZWwtdfRQ5AWiKab2
1kRLzK1i1+mqz7Ocil9Nay9zmgUq1HS1Df8xd8yG8+8Zbs3ESXokGKiaAlAisIqO7xy7Uz08bKE9
DYkmZX6XGdDhjgN3/2ny1yxKV5WRHLdEIpteoZ5C4NQlyrdQ9Yi6vp/1n2y3sTdAOLn40Ostkoe6
AQAb4yYVPrToDcxpsGbsycYe1+FWwFb75dRG/VYYNYY6nnLVkuRh2IpkqaJ5TbXYby2mGPpxzZvS
v63sqnyNVBX2FQN2feA5vH5+K3CQ0De6geR/5JYw34Y4wq8kBZY+NJNqozeU8NUj9hbUvr3bBSqt
PQ3UTRs7XIJ4o7mRt1y2B7M05Ri3uUnYwbGtCBDEkWZ5bxh528Rj38g2WSBbEB/nteWIctv/qrex
eotcGtW/5RZ4xuJKstm321ivPyNrym8Gv/Yizsu4fmh83bwqtDN+ME1FGERyn/lD3Q1dFjc2N2yC
n4RaYuWaBH9DCGRSwgDcgd8v/hcZVpwwc+udu6xS4cgT0PqMs55LObHk0uKfZxRzE+d247+mlivX
OEDAtk3dypnMwyYa207WouNe7J3V81JAOsCIJOoMNkckCh8AAeHMEWRFJmJj0VnN9iuM+wFRChW3
3TDzh+UcPTSSuR1xJsBVOFuiZbmZR2aGzM8kiVeFa8Cv1vamEmY+SSxwSoVRqRxs9kqmJ/ET/9s1
Qyq5sN4r1eZPhjdFn4PBJMjnkjt9qrB5ulmKIuuPPS6ZSBP5ttXToW6NBheb1TfY8LXBCMWvm89z
ZM4tnTsx3eL7WtS3ci2dD6qfpEP9YZVO3PY2mMZo6q36aHaGC6DbA6ORMtVA/NBc6uzBDXdL5cJl
UgwWyUPqkgpLYtap7WI5FoxqRjTIDGSgV+hlU2z4nvg+2fXW39ZuYbxTykSkaACo/mTtAJHE6xFQ
iysf+HgMOsK+rZWxMr9DARbrsXWZ3kdl25mJGMP562Ba+X2Bl4xORO/I7pY62aoSKBVEEoNiR5Ae
KvdN72Y1s8GwsO4WbVjLjQJ2N8QyXKYPyKR4/GrTkxh9ad/8Ktqqulv8bBFJHSBWmoxdu37qAO2N
cWEN/oIRsLOuSTH18xgjA5O1OI4vojhYE4l4EtVUNilb1aoTRkn9j0K4M2pFURlUMVHGMF9bBkCQ
VxQHgYxtZNMopWZbvevKshlipH/sH9DOPVKQqEasOuhadViqmk3mYtSyxAh+dG9zII1NjPJA9t2Z
rPHj1qp+TVeSj5r3tFcCvVpVn85ajDTOw1X0ccbQEvRN15Xvh2qLHiAsEP83X/fLcSBNcuOqi/If
Y+dk3xh7Wirxws6cEz9zW5ZFRvhNwxzpZ+96ZNiF6b9TCAb2cW304k3emgxgde2t3zAUQhk+suBB
J27TDkuqyby+u57Vf9oVxozjQj7y2dis6TeqfUrAIZ3C/ZJWeowF2cs3JWcezx70THcZHsCbjHnM
crQNWf6gRFt/y1YWAwMByRZ1VdsLqom5W+KqcLmEs9XjBy+LhWiLpMZQAy2mzBlfg2jw3ETUrfyB
eVT/w80jooZ0EXiLu2LYynSsDPezO1GbJe4aLJ8paLnIuLDASYZcz/ciV26ZaKuci5Q0r93fj0JS
ZNyk/uqtftfG2PdQW3r25nyFKErmY5TzuKbCi2QPf2luPpdZufz0JgWUo1KUTjHgFOOBjN2jfJ06
md3MnbKWeJrGlc8sva48YDQ/QF4AZzkSFVf9RZWI0MVj0JtGQoCv7jLMULhteqG/G0tevmrsdage
awsoUGMo/2MBUVwc20VHkBGaNnJeIYBetmk4qPwmzPpRpOSdLQAWS8/tjZqRZ4jXXjs5eXbW1MBO
7InKWbk2x1qtMjEzf28Yq5wwjjNL/wvT3FDEi95KakB6f/KwB+2vm+GuY+wDDRIpd3T2Zu2c8rfv
j26VeoMh3822WdbpvqlfNXipkLh3vtkl8ApsLB2qgEbbMIKeW8ge34fan/pkWJbVTICEGIQ/Q0w/
RbbBSYuMrfFiitz1tq6izopJrfqnPNThmgQVChSx0ffGN0nQ+J6tfvNVOPmG6rKMJu5+r/GoiH2y
LstdrZDrrzWipJLt8EnLwCux1Vn74Ejc1+8rsym/AZPpHtFfUl97f7OCm3W2ujGJEIPP48HXLRFD
1VOTFJsKuP4VcOBYUeFQHIvC/TZN/fjGKVk3LnEE+bm2Qkmq7m3J0BGoHEINsdpLzG5d3kr+7J0s
jci48ZWlv2RKRe+yeayiNDMAXnESup7I7NLAj/9QhOICWMNprrKtSAw5OcDBws2z02WpyydB7nsT
qTD6umy+yz0e1ZXHfYdMfdy2WfQLzZ9OxCSDfX+I+syVR3QRwipxwoILVWeL+kTWaN0v6KdPsdt6
Fm7sgTUMx8bswm9rVumv7mKPd561a9Rh3ap/cl2zV8LRY8FITTW3JIjBPLZoAfwctRc+TMHWbQni
seV38qPIjXVo1HeQMsaALsUE4oB+QJedinajjzR05rbcVNFS0bI3K6KHv/VBREHrqJuKyny97fEY
MyDFe4Z1KAY5vAa3onVSjmHZEJg6WlC1kfP1q27qZTzYtSScOXoJXxntYj5NRT89QPkmGdpcVdyT
NFOu6ULmNSiJYcaQerZp2JWb4ZAXgvSTcdGiv39Qnp0/mviG3Na23bxbtmEwMLPAdibOrHBt0iUr
gjbewnmpEYgIwzIpCs3pmKBU0C6bbX0I3UJ+32Yr+moaY1/huxdZDGS7LZriOdR2HrchTfJkmlrn
g2POzddqjFZMTvtwWWg+D615om6cFjLWpS8T3O1MKyloLOexFyK7mrst9YY/d8Ub04hkl5DR/R9H
Z7YcJ5KF4Scign25ZakqlVbLkiX7hnDbFiRbAplAwtPPV3MzFx0T3aUqyDznX2vrhDERtgMfZPDa
1KEz5J27kKXrAXDtqe+EBJ40kZF/w26lpq9ao4O7PonVj7Yx5etmvLLMIRncf4q/5qlNXPyEkdPF
34zQhs/YNzc3shv9KpFk9WnbsJSlqgTUTv05qX5r4hyrrJfTyA1T1fFUjGzt/1xvi+ucGHHJtaJX
70iD0cMWKhEWP5Vez506AdCok3Nz2F31Ma3PVtf0NXpAnbyM4bxwQFv2AbARzZ7OLdDWoTgCafEw
wHg7qd0f7lUuMvT5wGX4SZYLbra4W/tvlu/Uj9SDmBBEz8iPaF+Un9mhMG9b41Z8X9UeXq1ZWtEV
+XHsQCwtlSHktorCKz3m5mskm43aB/RzX6O/A8tUvk2cdY8chXlFd8vfMdiWOd116z4wme3Lub9Z
/dJEgPFkZhjN88wY+2tIwoWcGsj494S6uJqFXDWSPMgl/kVvXfe20q3AVWGISUUHGbOLtYdcX5JE
NjWbtnSdwu+PPsRSFdnfIQSt+W7Q7NZpUrrhUxeU3pWg4cRN47Vafpkq6P9jgnO/vH6HC6jpEaac
bvQI8hnLqK2Z2A5nPpeDsO/xkI4zwupSmjzeqvG38JY9hkJLKkWIQxKqQh/V/GMFa3MZ3qt2LJgF
gBaj5RAERvf19NXZk63ggMr+zzpXHJ8dmG2cb7G0ePMO07+o1qm/UOiwY7vTsr4djjLPu19vP3k+
vNeQErr/alDONjUKdSjRmOX0qycv4rGqZOWej3atfu9MjHE2Nzs8YBKxjKVH68qPaluHn0fr2J/r
4IzfZ7KCPq1ezeF5Qz/4jF8/+i1EVY7EIu5tk08gcEN+WI45o0tDVciQ6f47UIH/VIQYfXaD6U1G
1BGLK5Oq+7ffwflzkqRCnrmFl2SJvZbgPNtp30K/JD6vdUtEJT73v50mRDMn6d53yZwFtjHmnMwg
LIwtUv+AuHa/NVEivy9BLe+dSUTtRfe2Xect2SB+tnGZmFTXnk0LiktPYrpvfvVWWtNewcO5zceW
1BbHptmocJByDv4NVrQDp0L5fB5iIXGz7sToA2239ljA+WzXMdxMhOoh0j+cyq0nDrXKi84DEdJx
ynOJ5Jm/jqiBfbEfOIg43kQpS5jX0Vm/kBJyqth7TX8k5JK0TnxfN7aPx/xtHyPDvqDZcu680WxB
ukt4xHRMWhOnjB7rrwnXwJBie4nB4hpm2bSDFRjSaRQ+xSaaEybtEWALKJOFB8ur3O6fAmAAz3Zs
xJiz8oaTj7bQyXxN6Xq+1zN2XGwiHI2T1bESHyOpKmkAULjnEvS0QkrSdS9LO1FZXW99KLlzZZJk
VTPN180l3o2P2KxN3lNg/thNfRJmlDXZP0ozh18K+uL7UK3MGLrl+VxQ+s7ghIH0OZ6UldDX1w0f
riasPDUiEu/r4q3eO0Uu/uuElGwcTvEI6f0BZ63+LZNrccareKEZ9ay464IzfQDjY+smC/vM1M8P
jkDPcSGAb+2LfZXlr4Wz447J0PSnZkRDkXWhln99UTbkppddPJPfGgI9U3WXsDrLdXmf1FaDsnJm
1+c10stjojVecFrg16962m4bGwvit2Bvx5ddONFA0sHsbQz/Tf+4jY770q7GFsWEQUuksVT7V9OH
3r2so/0tGJ32o+cpDUg6nraX3Xjzb9lM4Y8Boh0ETYSsm4PXLO8dcmv5ENGbM7MRdRtr5eQyPK+9
0wAJrWvALsFBKqanEXR1di6djL21BYQJ9sAD2rd3qW3UTJHbh4AFs6oKWIEhYsppdiZ3G2FwW9Sz
U7JzOZ64jvT/8Y8HatRSKzaOnc+cr++N1XovMcgp4wZSnH8bIUAfS6usz5nP4qQDGf47vJBysCey
rf+NtOdDr7AiexmKg+aqwbTGvFbjDQfklHkiWLaTuLDcbSqako8Dq2HCK9aIwT/ZNQahv52DWzn1
Ib81qXPlyiSTMFCSyMVGz+GADE2T4VaGonwKjG+bbN375PuwTWa6uET17ue1J+X1Bi7Y48XdWOKK
wO3NWnTeUH0MFjpZ4IsZSIcaxTrMbGJfm7ze60Pf22HVlIXxjijJhyGMdSrUGG25RIoRM5bo4RXH
xt5AzO8TUuxo44tok3n7DhAhVdYknR3/re0ugBWM69m+qsU5gjTi9qwzNXqMZzouu5aXiTH9DDFE
GYJaWBymcJz6fOr7aQc/xbpReM5gswCKyiaNK9kReJyoizXOC204K9JN7rgPdy9jwP8huKU6jr7X
20XYN+bHGi06yTcv0jiYQ6is1Ed8cTzz801upkMYt1yv8XjPpd1/rvPmXZKmm/603GD1ZUWZ257i
be+bUzhNyXO/qr7NeVmAEBo3mmrWjLBNCungFk3FEjAgCgD28XS7Hp27ahMyemxYFP6UnU953bR6
P6Wud5k3nTMMqSGdRWZJh1eF1LnD+QoGn8kmBQ7T4dmJRle/7IFYjk9AD6MeDyDwsPAZY+q07Lbq
Hy6+aj87UHf9fU/lESvBUkf9D0kGqXtyJqIwckBBf7pDWtxUpzWaa/nk72Np0mo7ouFuA06f2UR9
msJ5LxiCQaPFfu09XzmfHFtsNMmIC0GkYpuXMO0Ed/CTsTsRvFgJwSdeaiW70QXm0e6NqaoM72zT
y/lZujeBWBsHu5v3tjz+SgEU+Hu5mTfPmgdN88rbEHe1sJ3C48hrClHh98tWTWU6p+7QO6cprhZ2
U54fqFRnI8RNEB2s+X/K0r+SRhXq++Q2dL/TGxKbP01nLYo3mMMnbVkf+b6UUOaJ7NWFo03azUxW
b+d5j5Exobiy7fZthj2iAUjftprk0JIbP/wjw2BMzkD5fZV1sYIfqYMqWQu4ieRHvScWWsDpcP94
u6/Ma1eGaink1rYJHckrI6qaYHKz3pHCPW/jPm2PBMxaztlqBKSeRZuKPHHOTV/Gs2abXuiS2AYN
F3rqDmf7O1YNOEhb7mZjeEmcr5V/+foABDe1Jw8QU79HNWfQeT8Glke+H+dZ2rjPshGHAhMuMTxe
5hAvoh9caxCXZVwp2COuZ3lwaFWc/3KxxFsG8zQ4L1Y5xV5Wx2NivfgMcCNhDceyPiXlFkNR8v5v
3xy5zNsjWHXkfzoEgkSFMsqHaZG7u12bPd70I++AozO2zJGcTs0LkfsSl3y6riqw/zjw3HMeC6D5
O2/ruvEOWJd0AfT3XCIaP4Li3OKyuMyBHus8CMWmzu6CnCjFubK7bx3wkEr7drMBd2yg9GzapRke
h0hxF3TssSrf5gGBuiG7pk87kqC7FKGEfW87awPoJLx5z9zRTzSrEQGp1wTg7e8x7nDMaNOVLlhc
S+9UTSVJgBXnxfowJBPPERT3YXLN6CO/NzfzBHeVIBbHLGaxckmldMvHXMomKdAEhCYrpV5/ue2x
+lmCMfpIeeB0eKm6qNEn1R4hW0RCX33hDuugs9mnuzZXNBTuRUnCnJvX2p/2jzbuXRuy0l/Ct0CN
TnRN4FZZEsk1zDxr4IPTfKff58mUOFyoqZbZisnUZIpu5yMX3bpSfqt3rc31luu95+bwRVPgqnH5
s8IDP01tzZt8SrYheOVfzgUp+eN+KL0pJz/0khBvAa//l01KPRGCVO0XSL76wy9v1xHN4rH9YNfG
3k5jsjFZBBvzJoydxZhXh1U/XptKcy+2tXWEOQqQA/ZbR964Z8Cok3elw8j/7rPeor5rNAF3KWBl
O7A2lMvxQ+721KcUL8Yl9MIA8yuTpSxP9mr74ztEhOKHWZu+ugfIQAWghNZgzPBbYdGZGiEiujMF
lV11zvoDGL6uTocpSRvFKRFO+Uj3DzrvINbmaVgi6zFAXhHfASeEY2qNtnDuA7CP92UtA8DSGkEY
HKqyOMHmZACa81ufhqQI5WHW7R7R+MrtRxA6py/rk46qsE8bwTZ5HY+ATGBaAZ1XkFlWjL6bydbT
yQCS2s+l+lX7jjxyuR2izPrwGBVVedIXeTOg3/k59j2Trwc91aSR1w3dZZZC2c9Ji4fy1K99bD/a
5N1xgq9ABnCa8CRMPVgDvKBghCDUpyu3UJ95GA9q2GeFtaduOkBeB+Wv9eSVyM+/BbdEjo9W13UN
GbzC1hZjU7L3+iivg+9jKOw1X1YChv82uownyALO0Y75HPwGcNbmQZ9slrCzPwNZPh2u04jcQvjq
FTrYEn0ZKl8tpwR9YP19mc3MOIErbjgZiyTxsVt3edloY37ryaO+n6m4nnNX6ANWEZ1H7tVOMDxE
XiPHO265HqWhEUAkQiuIwll4K+31nug/wbvKMBNTXNbUwgTLV3/oUBAQ0C3+3VjNhDKtWEH+jqOj
njfIr0+87eb/uIkNEaD17p2Aii2XmiHggTeK2+Kd6jY/mnJ3bKySLCFGYkMIMqQX6gLvNAxEB76R
XYNkPaKL8F+zKHNcBw7BrbA2EaMC4cgjB3+Ettl43dxX9BdS2lnfAn//k93WNWccp22fzfDYUe4O
UbieJh+aHluZsZZJptHRtNR/2/a6jo8VseIrccVANA9oXsV6Chs5/dIz2igwqkWALCb2QHwG0Z4l
J2JFHbtyDwz63XrMH2wT/fo8B0n9gKt4rs71vK/eSQISgxKsLbytSg5nQGYzeCUFdm1L8/imY9Q9
4QwoqCbbj9IAV1qfGsvbHgWcfXIWG4dJ5igowyzojbtTrjWzzS2WEstpaKfxrBFbVZlHUVX94EKa
9Xm54Bi+xARkocLdh3bPqVpexky6u3PkugrkksExcGNzzQsPXttfrGwPourRUDdEkPqwxSB7SVs/
aSScKInqJeAPE85RhMLR3nlPhvlnM8zV04prGS2M4HM7BAL3p4M96kddT+HTzucesqSMF7bvSsiP
zXTub0IQ2lc/6MZfVen0KC/Wwz9ebsqb+NHxVkBXtEuKEBtA75E6v1ge6UaC7C/RBmOdejruFBCI
RTVdpcLkOB/GGv45ghf71JlSDyd6EIPgzMuo48Kto7U7kRyBSErLfR/PrhW25hyiKFCZElUUnDAE
qfJtXViW89n3bxfCoO0P/mXO/KAZWJ3fdM4mwVlKy3FzWW9HfRrjUCWnvaHM5HUpV/HuNz6vrpBz
+bONEwWCYXzvF3QPOq6G2LDvegcwLEy1Bb/mCgtJOrHgwRUztPDKczD9UGBudVbW8/S1Ufvb5wJu
6AlEsEVWE+rohWiAGXFDHKzNCXbd8Ca5dWmnticFeiO52ANhgVUIMt7bw3stTfLe7OH4hWrY7x79
3RaIl3ucD+4quz6LZA3GFthixNM28cm+62CS9QXpFt2GZgW5fluiG2nBpL18C7dp/89Bi9MTNhmz
s8aWnP5C0DXigVJELvwyDJV/7+1aqc8NvWR0Kunl8s9zzflydS0g3nN1KG/JJ+WtaGbcrceCWrLY
NEBK5m4Rkf5ONC+PqGWF468eL9t/G8rrb1ZCknM2VITM8EbSJn1pDHEBeT2ttIyMR2n7N3WWR2sp
mtjhXI7r+nrotWefnkdCYTQMfZK78Q53VFmdBq6rBV0B48h6i5hj29UFIdOy5dY62S9YjEDLZD3N
5Iqy79annnXwn1xjAzm1R5DRc8Wj96cdzFylnmsOFxRzNdMdoj++BAaJMVVUhPQnr9ZOnYdG+z/Z
L5AMAKLt/Y9F6o0bfFm5kyiihdVO8YZI8pFHV9XFAgjbPLayET/qre3afJKJYxdttMzyM5rKIeRH
82BRPFpy9cV2tL+RLNTb/+lyQ7iDGD84kFRt639KWwdpCpNY9AWlEJUJURDQph5vtPHkkdsGzzbz
8Pa3o4fYTxcPei7bbIWDuBusWqLwmkNxqv2GbNmEzD3S+bxx/LG5JF2f5m2mQZczqfUK/reDN2GF
G+B1HJ5nNfV6w48qjk+nbsrhTMIv2WfI9nxdlDyowL4o7d+brrKjxyksK7QKlXaqwtQaDN1OrPC6
W8sIWFRHUweHM98mVEIxg4wqOAQjFcZzwNXKLlEkQcAMd0NHJUy+DnFlcrRvdY3MZATGWsdK0547
xqCDjoysH/vQs0nxdf20rZhi3WXERgazD/2bm7WGJkJraSOC4ISm6LPiV86PpYvmi4Bc/30oAXwW
gR2vzHFVy6Ah6ultXUWy3pnaOP9CVYdlMYN/f2sOhciIq7LGWTFG4Y2e7JcCW3aIpcTUfg6fGLxN
yGnCAktD+Y8sQrQ5txCdlyN0++aclL0dXTk+1zZn3PZcrohxYiMODhsNEft8faoYG+NzwA//ZfN9
Tcy3OhLnDqFy91vNJOWnjBxw0qmIBvcCLVBdccZbyx2m0qS96WCOMQt7w37vAkFOrzIETU/dIQbk
U03smHvOzWbLgmSMi/jmHUs1jIJzCQhu7c8sRjVuv6qtuyvK5dYgygwUxvQIpO3EEz60jw4C0543
EJSjwLBfXod5nx9rzc9/OsLF/g55tr4msZf8cgcX1rtW3I42+LTNw4NQ0f4Sc2K1qYbYrHOIIMc7
tYmB3ACF71CEGYDwZRLza7T59pbTmmOwdC7DGKca4dyGcFltbgHq3kL6OcJFPw5GL+5bOk1m7HKO
riDywbU+o8GT1oPwGATyZIIGzny7Ja7OrV3r+IZmA+RNT2US5ltnB48dGrD6dZdkGzX0WPdqyVCl
iMdOG2d49o5thuRTe52cPUuIW5K+cl5tfJiE81nCNd+mRFaYh+1R/zNSN9u9AQOWz4wk+y3TIC6Z
hwdb2meoV8YRP9ST+wIyJXVhsUmPnK5x8yHV1vqpV7rB/HaA/zJOtRXYMEO4sT6cabLWh71zYOcO
zCXBE/BXt55oEwj8d0t2h5cj6zJAx6Hw4tuWsuHdQLRU54rBVqTt1miLr2lMXhoWNOBriFH7gqA5
+emh/m5OevF5bpKkM0gZPW//s6zJzh3YTlDPFUoaHqpSV1/WOCfrK9JxiFcfWnV+8et4R0UKWLS9
HN6y/kJQ285IWlHupdN6hP3Z14ihikonliLVeVcqkyZaX46lcVcG2VL+1AxCFf4Taf3cR4thsQtc
XE2J16/bW4wPRP8JAYWRkvubxhwjj9F8PygOsV80gBGSCXfx/ekitpULqkIR982Ndt8HBwmSj8Hp
7N9TMkc/PJT6y23Pm372Vdck392yQTzuHn2TPGz2WHUv5vBuiFUs4unsIrtF4+txW2WjC9n77RAg
Sw/zPE3JgzNG8Au+XtvvAT7T8MnSi9ucmYBKt3BbiBSaipLVAueyypnNNqyEeWgC8KhiW8L1T8JV
u2aqHkeOaiXtgSLYiVW/dBwF9k/+23ODJrFPQzEuyC8GNuGXHQBJ5mR9DWXKpNHT3Toe3Zoii51J
x6SSDuze3NIM2LtWppbxoPd4Zhi7NdQdpc6ieZdAYdJdvKzieye6apk2yXQRxmNmc+DeRlh8g7nc
4b4B9tFQXktewSTbBRhm1k59LJlfxmnIiEHmE8bJaM9fh2k8t77po5e9mBM3cDMHWPynaLduS/GA
em6xRHXkP6pZ8jv6ivDmR3ItkFCPiTuqtw6M9jjtdJTcnsYEUA5nRtNlR6iG7uQjVdmRYrLdNCR5
oInivuYSXMPg0xkBmjImXac/t5Ya5/ttbcWbM4+9ylbV7Fa+GFS6MLIemmUf/Pr5oIHDOlF23nvF
MFbVeN2cqanv/XhcmVS9FY0mXw3z5yC2/WkgNIGIr6mTpKuaRjYsnWpQjN7JfsUP0nSfOJ6jC4mh
y+vk1ciHzDSOv7cg6r7gIuM32mmAxBe3RH5PAeqjawftc4fz+WUbpJ4LA1OBwnPZ3deOQRjOG7r7
1V+5hOA0iUBiNtpmnZWdi/zZXtR62gblJQ/AlE6UL3GtfvE2TFylQABQ485Gq4NkCv3Zx+uKWWKf
kcPtVRB/VSZxq6IRqjUZwjg1XpJ68r56C3lrEXaIKlgk6dwjOndqxhA+ujX/LVgAPozijrhx2qE6
+cfU2s/OzjmfQWO4850nlvI4t0jWf6KSwgTh7n385tB8PD+PiPQ0kFXkbOAscSmfl3jnkFbxSozd
auLgdy3aJjoDdcCWyUqJqxftCaYGEuy7C5e6RnoaVXYRBdHcF2haEc8pPJj3B5PljtKOgMFr7yTO
N6mVvJSDRNDkTiV/1C62kkFG2v41jnpOWW+W6ufaW659iuqG8529nUOWD8mS1IounH47XCjvpg7V
nNXE43iFHdRefOkFA36BG8ofmXKGgGyospIRvpcRZVkTbv0f08XLx75b03K1Inu7a3W1+q+xPuLd
h1gWx1973LD1+IMLFbCRJfZzRp0f3B8cXDkC82bAlTtOyelYAvYvsFtT9yfHMo7AwrAtL7VlDX9J
/GAf3m17/iVF18gTUi30ys26Au3LYZQB8/lgf1Cdpuo3fDjbOxsKnjoT70m+H9ybqCY8G3fNzD28
M6r/R9XhZnJLLhxkFGQjz7K9GPlzz4r51KC5fCdUALrNn+rpT4RWTadxm4z3kSdp0Y7LBTBHHa24
B/rg+SHx1qgsrt3gF8XhzY9dxCJKFYRJnc47Mg+81+JYU7+rBTqsG3n4ENM9YwqnVMyVkXZQimO6
RsqxeZYLgqJ20r80SRpv/tFX8BboJP5EC27nu2jdDnzU9hHOp8hFKJ6VtvGms8eYVt54/URkK0RG
MVk10xcJ9vKP4EWsr3rAtgaY6Lpdbm0eB+xiSX/mYmakfeh7KA2U/BPaEhSFCOgHl4Wg6FRsqWJM
KvNEctIW/nfwTZKzwsRo34+R3+OSahZ3PdUiWbwi3Ly9vXSR8Se+r4Azojs6jeNnrY3IWWvIr08N
g6Si8wQuBJB+lL/I3sL0xU/hiRxu9CY4Gu3kP3tEeZWiHO/E02GrbiqsMEbbxUTi+3y5/sDZPExr
uZxmzDLqEluA7lC5B6rZWTtgzArtq8ppFJEJipsdia9g/Ma4V1EjVpDo7SJtqfVTG23jYxRpVeVR
ravoIfR25z/PkF0Ms7pu/hlgyexnJZJt/N2qSLmZWNHIX29qsTGnFgMMBIgvXvPQqnB5MVrE8UU5
W9M8HpMj/7Ac76+cZ60446QRj5YKl/G8mUoE94jEkzfiqcSfQS87IWeonH1kwcNM/ZccRM1KSYR3
2kcrVzOqqkGwlSA7zTAbYEeCvq0AmSRr4onENOr8JuFxNSPECw5KtVftv2CscsSpdHXzQAzzoQvF
qNs+KTaM07B45G4l1jRzWlKB+EWJj99cER6un4lfiiefTcPkyBH1vyq0o8/Rw3b1FCfbLC/HbOtv
UWe89qcNAnG8H9W69ZdY75XmGcVFkg/RtCaMCG2k7poq4m7h8HPejUPqbdb5Haccwz7HLjfgQq4o
W5MijdYZ/LO1Lb6V41UYXgGwxZe0VuvPiIyPvW6BTUQ6uPS/rX5gQowcugsucEahKIK6axmfGlMX
NKveKK/YEwiUmGYfZhCFIZ9sZLp4273WL1onsgJQ+yP6bzA15J2z4hRiepnaIzcDLtOiiwR6wpUY
Nu8SWihIzs1yuD+jBUVV7iDM7s52GJX/hRsfdV7KhcQj+LhnXCNIrRaDLOaWhoOWR/fDru8CsO9T
G+5mQvHAs9RjiBvmj7pZLRea55ZAOHvBZs4T2OfEodDHv/EQe9+QV7j/caqv4U1L1VYnwMap/u7U
9jKi7eeO1t/qdpMwOKhMy6Lpzb5x/QSivThu5TJnhzvLJTL3QeYW8PinnGp/OXs7qxacViX7x9ql
RAVvXymXF7sORpWv074+tGs7oDdFHMnq5MEEPmK8kDayWHFA/vfeSLOkr8ViLpYDvJ2CsDoXd+xC
G52Xwd2DaUM1OYFAw33QDJP/TOdEPZ9C6wbDqDURL3yg4Rc6Y76f9IAnY17bnRpIgabl8btXGkiP
5Vg1Ml8i7XHFbHJX1yaSSV8kNgq1Fr8dWnzCyuMzZ5y9XqwaASviiERxOgKWvyFQ35mfg8mtHqt5
GfTTlhzHgg8yOlAv2NghoC40nhe1YLU/g+mX0SsfagC/xbpTZltpe++lhNjNRkew7kZ1nZSI8QYO
46RGMrjbC7bzFfnAQ+laQXQaMD3cty0P/bfIJjnpwp6OQJ8dCxFdODlW+dm1ZgEPHeT2FSBEOO5Y
u2ZztqB5vStyeQbNcGi9E1L3jgepEe3jIp0NdSoa+TfcU6i/eE5l98rwmfxB8tjiG46qZcqwdLls
rASE1m/hVFe/0RlF+2kkyjNgk6CbD8eWH7mnqf//2klSnsd7B+b+x93GeUvR0zaPYESzuNL00K/k
cbXqy7g1KDdgELr/idBAHqBp4NcWDO7HyQ6W8bhKXuUq73whXkTVNzg0Il7lH9zOA14AlAHVY41a
Or4iLBdevrTYURFLQuPm5a6n+77zmjIDwYs/JkKn2jPeQSaZpW+b8S6anba+Oq6QtGtSDIFBB4qJ
9Eyqz8FmS3jvbO58NX5ssuUtc92GUEvi0qhBCAZb6wK0O+6eEeqSth+aHXfK7o7VM9Vxklt37UwB
CeCXRd9sQNyj5cXv9KpLFCnTvpWPvGRILG7L3He78p3l0h0xk0sZxRwRYYBRKcTsG+fKUVz9iTfK
8GExEbaDCBiAw9fZosetDY9PMQfo5RSgfJL1XgnrlrQ2O43brPtLz3+HbwWnguAFHtlEWjcaRGYj
HwgKj+aNreg9fIHF4PggFLIC10uXGaVVFlau356R47TxyRVx75+NBVlKJtcwn+1YIK+d1O6Jix+W
wj+tovZu+rGgedZ6KyUatzYcn49+FsM33l8Z3pWOtZk7jBTAxZ2/PNcRTtpMjvWKYJQvkVmc+CrX
Hp3lkYQgE1+TcR6eqh1D+12ykzqC/KU92CHEHqN+KZuvA6frfAe9yfoEJJUI+6W3gnhMiVhrfZ62
5ujyXteBzGdo1P9UD5VfRMqSczZFYEiMWEf1TeELML8n7cGRCSa2tigRh4TncYXtuozrHDE5Uo/w
5XFF4vGI6GfK7dBthvO6+Ov2oh3Zhpj7uv1HtJHjz38i7GMMC958H0tT2Wdbo3tNl6OCniDygYN9
qPArgkNN3Dx9ixQmNW3o8EHLBt4DcK5Drmxb4d+kjqo5q1xTiyye98kpeiKt70zC8ZmhtiTmNDjc
cOb+MrN6V2t1hPBUtCtJhiZG67la9nfVlvG3CorHYXRA0p/bvqbT20GYhN5Z1tieB+KbcXV0gdrS
oIym31Ah0PbJkHjssH6N1JAvR4BZMBe2F8TkTlu4XnQA1YSLL2DBMBUXxOdU0cmZAf/vdqQ0gFYD
8lNGsNZWgIHI6/Ip2oSVNa3ibitJfvTvzIGg/BKYPv4L54AZCzioqQrPTMYrDtnv77zF0ImYMfc0
dnbpnL2BLFoCFVb/bUJ/KB9ksu36Wk3B+oMX/NbQty5V0SdS/vW0t38h1xU4yCZrRxMWMzyHC4pP
Lo0Y/9PYgLfbidQw3pjqkrNl1DFnpirLo5g9j/2Jx/1FopH6gkRPcjSANy8SyPT8eezr0fDhQmbh
jXUDa8laTc+QVBPjoUHzcsfkvsXM5fMcp7I8OPW8hIiHDOvNIAtKPAL0LxOnUW5qYuFThtr9Y00C
/d2bHPXT9NF+6YgpEtcJnPo+IintZmLdMN90FKmg443I/wfTKpuHCQ3cp1vP8fA/0s5sR1IkaLMv
9COB4zhwGzu5Z1bWeoNqa/Z95+nnUCPNVJKhCNWM+qJbKnV5AL6Ym312PkLLwiiRYbNxM+XtatzD
tPLJaGK3Yp+cQXOS3WSGtAa5A+SN0EHscCwR+oF00CoHRYIT5E8YhVVfwd2GL9GUaF+NLqewk9mc
JnewsVJzT6Kyt7YI3507Ox5pJMFxRyKE0jH1MxMbgUTmi+G0FEEp7SG6J6+Owu6+kWP5Q8f+eNh3
owREAFCBnnHbKQJ1HPHvcMkIIjl6aSflcsHj7NlwWXI/NWjxIvpm/E6BGfKtVws1c0yJRoyvdjZX
n5VMsJ0yjSL83rLrjfuU/POPSkPxtUFkHIxHqPT6d6YE5FCuKTr3InsYHwFMyIWYN1sSH5E6SfaN
2zXNEz4vNaJqczZ+qmrOuY1Qh8t3hQ1NexfMdvkhgv5j7quyC54iEFK/OMxttdO6dBJcpA0TZW2e
pj9yKnUjEvTK5l4zDxKVnZlQ0qr7AjnRbBLMzyU9q2hjncQ62YLL2TZEd0/ySMBg3qgaPsVWGCEV
DTkGLoyKCJxRS4GmOyZB0fsc84P6ghP7QH+LmVmPgR1wFzJi1/zS+7YQx66wx+c4SoP0ViFc+U/Z
ffSl0UrWcsba+pMinbsdxLvM3oJGCj/ZRRH3pyqa6dewA9s9aa4phgf6w/D56t2xQ08pInO6cRSq
U4LHnmxIkeBhuknaUX2dhhGZwNi5rX9MKEvfGjTtRYcS9xSd0KhZ0sY0RMrjrM3TXVe1Q+cJWvDc
nUq4tNJxOLj2LVXSJmMRVvwKrStIRNOnGSfUQGFK7CyjjcuHPPBBXDB79Y8Ju0V+RLKF15NmJlPz
kqgufkqaaf5p0O3gjQZdlUudHEP6ti+qANf4yZppTnJIWLu+csVWlkQBXq4qqSNF0WDOyShMgqMF
m4GivCWLYDdK4ssjGfnQ+DY24/BayF5rDjQ1qvu5DbL6qEBCfI06bhakV8vsBUFnPmwGixfHNIBU
sOXEhLYx+Gp+KdLOmjYkEibUu7UGhy0wFGqWTpu48nDbn4JTQI5yL/SRCn8cZYYkcOmrX61wuCS0
SAvaTTuoUXLbmf3nrMtM7WDSQPBTT1NTeXIQ5u9uLq2M1IrSn/w5yZDcF073ZbGQRixC4z+hgsxd
62ZGaInVO9SQxxx2FVJmikndzVT21nyg2Tx/ckiAc2pAIP0+0EBP0tyxmu+uykLN60ivfajoT4g3
tERHDy0q4pgaUCmfDFLhzLLJpBYgpiLy7+k/jOjzTGr3sTHSdDzSl4kJr1gqMihoqg+a0ZKY0nPh
hnurTSuWj1a33aM7BGOwn4YUK7EG8ntxYnsi4nIzA0NfpmOKddDoJCnzyYYlEuVoR8KA6hg7UeuY
x1JIC/3OnwxRtnSGktvgmNpO9HffWsXYM+MyVEwETiGVGBguHdJAg5rVj6QO3ceY4w06DAfJN0V7
V30ThX4g9tpok38gITGYexvGSLSj9dZ+Ef5sIHk3yzDDrqK2n9qwYpdvOoI8LavojgWJg26PxAUF
uQ31hMDczYlfkl8TpX3QqUuhccpD09p21F7IP+p68UKQRiA3FLpBq1vDNnWcLXN6TA320E0/UUYb
rDhaQuiafPPcq5jMWBGF22hEB7zpfcyUbs1ST5ulHYVQ8gd3GtuGCGKJR94zZ4ll6TiG0U8/PUt4
XJ/9omqAL4QmOvw5Ygc5QO1q6xudG8xLMNgJbfhWGSERoqGq3xQxcvR70g4kwoKikZ98J/Gf2mD2
73UqNf6tLNRsb2FuaMPedQcj28yToabbMpDw08ZWz/7DfbD8qoWd/2lCPDp7CUSu/yh+RBia5Ugg
NmQVe6jgVUhuzPDd7A48NJuuKfvwBzyj0D4ClcMscZrSSXH9AYvgaXZZPfphZZCBV1y89lZNqY/P
EOb0MVnKN0+2hoiefnw1o2asq5oaROEYO5ln1TbBbNA6URajVIE6JvZ3crYdxGsonfHeSNIuf6Hn
oXua4q5/NrOiYZtG0N6gxg/Hz7Vc7if0j/Q3sBiQjTlJZg+37HG+/oHZSCOFmsy8R7JmWcY+8EmW
0AiKfm3DxXQB7+vtcOs7I1pJS7OgZVK8y7bKCQw92CRYLP2uqLAvkjU6jTck7fuvneGgAOeeUr+E
bYlkHxrObYFKytr7EyU4uE0B/Wi+GUS/gqozxh2ScdAvCzNDbGYkH/7BIu/SAgww3c+WL8JPoNqL
D8kYsXAimbenSRW6ThkmlLc06ARiEzNpQP8T78R7KzGhSkyR7h4LNzbvqMq2OW7cpLkf8y5Fk0Oi
2nptXadvNmVn1iwE5D8+6YSAE1MSPjYPsx9V7iYAVmVtGyNfurgD4pq9FhjxF9XE1XyoKLR0T/zU
8aXmcALMr1UuGVRlme1+pt0APSVnl+J1WVQ4Mzk3n0A+Uf1JU6f82bi9XW+MQDkcFWlH5wYiDjQj
sm5RAgaLOcI2Nv0sOtb6iNIHKA7WHWSDzOZBzG70SqpfWQ9MxBRmqFCdvzcqizON5D+l86BDbU3S
0qqCvZ4MEGH4X/tqD/4YbkFsz6Dw6GcE8s+7peeK9BGJV9AOdryr+6GNDw1I25ALVtg/CNHrC0TA
Ce/n2dScD4Evp9dsWYykJ2JuuWXhqlcdBQh4A6tMboPaSU0IO27zpafoOR4zeuwfMg4E7NRybGED
yk4FR0M3fGtBQ/+GmCDvpJZJ0Ea24zvbQCKivqGTTYfgXBajB53IuqlrLBc3NLagipiJrJiv3POt
bwYJ0c8GCk3CJjRHJDRp37Q/KJGa5b6vewXphgN529Bk5AGi6KsjfxYmm2YYab5JhSr1nUlnUXZw
ZDd9S+2BzPbch26wE9yAs28kZZ09Lb5LSsesiZu53mnmCUFhd9ObPXkkzaks4hLbcr9TPRMpTfhG
uJwP0KHpl0gH8xUSm/5hbET6U2OefG2ysbgPZTAtbSM+O6jlT/lPGvX1pUPZIF3mArH7HWYaZnbU
X9S4mTi/bl1m+nSbyix90pI4sbYzuuB4Y9lIDb5AxgjodsOHmO408Mzk7WduipwzFJt37VgOL2Mc
z+1LQbmOvim3bj9l5CSRhgKi/4LCYnCOyMfMChVQzk6JKaRtbaqKi+dp0Aut+UZhXM+3Yoiq8o68
RnFTEF/NxxpZjNiHeqDR0oCEC0hPNobPxCHimxH4RJ/5jGwEzXaLBm7W46oFp4Pzw6airlSQVjbL
+DjP7kRHWZ4SPJdKd5lzYS4Jk9kAx0PGFY5doGiM8hGZa/JAM00d3w1laiEF0jNEV0lg5qiFYxns
LXLJJSFkv9RBKyiMz1DQaF23jMjJPVQyytyiy/K/Q+AK4qeys+r4gBWGyPe1cAdEmY6oHjBwrqqN
Een8ahpthLgRDvJvVNpOekyNLA1vSJAWxG3YE/WosppJ/9I6pfaL23jO2x0K+3lSmUR6OcW12oCN
7KIPFdKvgxmMU7dPxciNfxZ9gwDW9IsDqrr4yYB0BCqqKMr5IaoqE9tZWm0wgEN9G2QP/4MyUGlt
1A6ecvrwBjxnad/3IvLdzWxPo7H7H+GbtUQUm3mz3+OUZWR5mYPckXm6H6ACjwdU6HrBXzUjSiji
cjqV9ZTb+7TjxJo6PhyNE8lwhe55BiSqCHDAa0J35Y6y/PlfaFyKnxOFnrLzAEbrW8MqTHQh6HcF
98xrcOgFtLkCiQIJIceqQFHyzwokGi+0UDp6Oq8Dk7DzgR7tIyWchwk4zJYMkf1N82fuEy5xIDVt
tGcF0TiNgLF5hb55DhRpm1jHUxaysWVaIUE1pjTpMr3zGntuDx08TDDZUX+8DN08w8BUNnA4R5iL
q4O5wlFqAWnciWuI1/n1Bz5g8NlEYb7UFjWP/AGXqCqlIfvyoMbZtwwA30DPjHnQ2tMkpwVy8Ek6
ekPfG0/IGJyjFIa2lRRkDkRdkIvQ1+yzRs27ckiqDeam7rYcimumvOemFtiu//NDFibpX1ML2lJt
14qX3GcZ9D1kVo5jRLe0i/ZXLFrPfk7kGhhCLWD3d4RXNarUlnXnKerHR9MxrQcFNu4Ks/rsKLa0
eVumibBt9Tl79CmdgULUE7izkp2S1qkYamt/+fudnTR/jbIiY5ttoFBhjZ1X0hTt4VAR7B2qQ58h
ceU3cY2Qkpivv7IeznwqLH90TEwN3cZXePVoGMi7JBpl59nwEPdWObUPXTL4wNto+7v8fGfeIlpQ
VDUKuRK0+hUAvQO2hB4k7jyM6gT9s61yDkglKZ7/6ziC2aCbuN8YoGjXm02Ys50jYmH2xY35UMwC
qeg8BlfmxHuuLqMQRprSpkfyHXEWWCO6cIuZ54NbPDhFJT767qiNN3MUC488oC+uWLMv3//tJoof
FZaS7F02APn1XBdYndjwiBqPEKH7FFpcM7Q4TfZjrgKQygvrP1EF9DdfiCvg2z9GHauxbUwTXAVz
HL9Ve/m2f69oqi40gkWz1/aaMrwEoS/oJam5XIDLXBReb6M79OqOeOxEVUBVXFMM66br6E44JLpb
ca/y6SmmRg+3xUrtKdvSEuFbp5x2WkQEGRxQKq2OG9xktkUVvkTevUlpyc/22EGhkM1gnqAUTGf5
atezWV7ZPt9PTyjXHAwSxYzEu2blPmi4aRFFkZi80EnUK6AodAxzqD9fnpzv19syyjJf2KExR1qt
tzrREklNY6JUBWYg1IaW5sJQeEM5N8fLQ519IFe5jitBKIJlevvNdFpVZyewGQq/7H0iycwu0sEr
q/rcA2FygYOcqaQi0f52FABSbl27EpNBxETbqbFAH8xc6uhZuOY2eGYBkNnUya1y67Gpyr0dCm1z
Tt+iM3oBF6Rik2YDfKhuWJBGAAxFeAdmNfw+uB2yW5FqU3hlY1n+/tUicBjekDYtq9QFVhsY2dQ4
62Q1eqRLNFKIGfXaYkCmR8bhtqr0eKfM4poJ+Zn365ABtHAqY5vBufntQ5d+GcV2W09erEVYeqgh
3dt1N+xNsDf//ikZavFJkDh4YCT5dqhAxUDkE+ZmLMcvUowd3V3UepUpsysjnX2Tf420mjRtpYGQ
6bLJawlCX9BuqYfcLSZaY0TvVVBOqMk66nB5PZwd1KWaaGKkoxNxvH08+uG4QDs0dDSIN36wYoKf
WcnlxcmFcZ8Znfg+UXn9cXnQc59PcuZJXqp09DUvnLa1gKJOMngBPS43VUaPlSbpeCBFXV95qeeG
cpSQaPFcQ0AkfPt8sKe5og7l6A0SKPggK5qPov53Nw7ulZPozJtEPKFblD04C/CgejtSNcki7w01
eHHTt09QRM3DhHnIR0q71Z3jB8gXI/3n5Rd5dkysgug54wxEmfl2zGgio2gs5dEeWXBG1bdJb1MQ
87toBJwEI0AH/zOhJpenywO/P+hNw+A8wI9WV4vBx9uB0cLlCVykikPPCmmfptie4oHxq8i64rcJ
pCS48h3f79sMKHWLcxajD7U2zapZeEMomgqWvdZwZ4QllyVRc+Ubnh+FkJbgWbB3r2aL0eTQHce2
8rJiRD7iItt/dmMlrjzM+0nJw+BF63C0ivefzSB1Knu/rb16gGeGeqeZj4p84rALoRf/d/lTnRlM
Lac3rlwgfS1n9amobk12FYWtB3BHu22xHzyEo589THp5zXBpmeJvzwITBCfRkDIWU4W1M5c7WBYF
Bb/xyrKp2l/wmrlFiW5KHwAUopruKT72NzT5+E84GKXcdA2O+suPe+YTAkFi+XG2Ywa3vpZAgJz9
hJSqZ/lhd6e3HXIX+o0+XR7l3EslWnG5zeEfZK1PPSeaC+ylis4LMxEe/Dn7TudutrclauPLI51Z
acvaxuzb5vIq1s9DcWEIjdGuPRXP+rEbnSAmhw0Mmppz3x1Brrb/bjnNnRAjX50rEEff+kwoC8wU
TNAEnl5r4xOnAVQhNbu3gsbcw+Wn+xNArqYMBzjnDkt60a8uO9xfMTSdfiE6GKBIkt7P7GYxrKup
mNOes6GrQt40Vl38pjV2+I4ZgdizD+qvAsz3lf3szPdkwgiBBYlJ3LY+kVA2j6ISi24BTe8r7FrK
lE7UaKcpQ15/+ZnPfFHXBDjMdoYrEsfg20e27SxVXRR1XoS661YbSuujX3UZDX8NiSIwkHjE7P51
SImAnK1TIlDBSGi1B6DUyfM0ihsPiwlIDpbaU3ttdjrY820+0LF+ebj3a5DhMGHEXEWnjGivIpl5
IN0Vtk7thUbYeQAviqPGs14Z5f03YxTC3sWwTCdXt3qPKbpi6Q9+7UWtOz+A23GOaeAirl5QL5cf
aD0UX0q3Fbk6Th6Fa9bqXNAqCbm/0yig13110xRmg1LVLg6BFf1rwPJnKBa76cAcdN9ZNlKAQUVW
p7qHk0h+Imj5QuPgsHRlBVfe3/orrUda5ulfS88A4JAkbYFBRVgOh6Hz1U5q4Dsuv7r1mbCMQguN
zjXd4Na1vp/08WRwUnSGZxCNQFy11CfTdG2PmN3e960R76FCuvd4pjT7EcbhlcV25iFx6jJZ2wZx
Clextw+ZYJWMdxHISIHo4ibXnO4ULc0Glx9yvaR5SMIhG8ELjY4OiZy3owDzUjJiZ/HyxKI3PaMP
NQLjiY9MhKobO5h/dPZZxvvfMYpgTtKG83a8btaIhnxN9ygM6v02m5P4S13b8OguP9eZec+bIw5y
UMno706CHrXPpOVK0L2Chytd0/EMY6klkUuPDXyDK8Od+VgoT3mBpMNc2sFWh4FVVOjG6T/g2mzR
hFTF8R0f1/YuP5S5vJ2/zxzeHhs91w6h2xjhrTcO0aqYyywqPFZ8436KijwkwSGL5rUqNTRgDu5u
ETmVIDzksplwv6iE4LidoWSiX+3FVgsiA+CJ09nRIXD1+sTcNppt7bgonKs5nHBBYFulLZ163nNR
5622A6ijnma0OqRuUs2UBzUkkfsVMPMEDaUUPfpr+gkERTGMTm5GX0+6LQSZPNzi0qOjHUfxOV05
f899YAenNkOn5mGTsHg7kcZAwJ2BWuqFuhN7M/2Gm1hLC5IJNJtdfu1n1ghpU147Vu5nUklxDMgC
nvwMNivsP9s42Hi0ow27Tnbl73Hqr7gtL2fM6iOblA5MFsqSH1lfGJx66PJZZzhs+uAKzUH2H0aT
zscAp4ot8FvxCNsD5+cMv5LLD/on+Hs3tMVVhRsLadD1aZulQdxUFXIrcruBdVvmMvqCHsJ96TXH
WrxWHZh2YRc8zp1WfRFZVx3Q9avXyi/E5wESwmNPynB/+Ved+dJ/8r8o1Hkp79L12WgYQZRIbFBp
0D4FddvcwP0oPqKgi6+8gPNDUdqi+qqWvN7bSeXKGZSBpvjSrQ4zsqhR61hRfl9oCEz+H55qydIL
kkDs76uDOetFha86pyUgE3qXgGS3u1QLwxc6ztuny2OdmcDmcn9SpLglRtOrx6omQpC4cWYPfcCc
fAqI7T6OiAnuuxQo0E8hJu3K4XV2RDoZl8yTyb9WI4ZaFgVGks+eMZQ2PfYgJVG94fTSBeRh0+Ca
M/U6ncDGyDlpWlQJiNre3d+aXivtKmknLwkDsRsFXY99iZIKeUaGUjT4qbum+sfI+8+YzEk2YiIe
yo+ryRKi48wCiw04t4sXxCH0cyIBPhZDGv1/DrUcP38FPG1B/TroncmbhRNH+xzzgecsQRu00VJd
TFem5tmXaWEtaysTT8N1TAAqWDkhMhDPbQbjdgDwf+xkmv63iOdPwVyWn+Dillfm6LmlJ+jiktSw
KSutj7ZFlFcOHdlKi6ajhxHA4LEt6wgcEj3cl5fDuQ2WtL3DYNJR9nqVx01Nn3fujrTpC4oUQVGd
aFM0aJdMIH8NRD/YYuFSigD3Spbm2sjLsvn7OwI/jbUp5yFRJm6rzEb95E5ARcfcPcnR6H71YYOm
oFZFfmVo49zYSw2XxYa1rbM+Viqr7CnAJ3zVvq4LTvLW71E0TlG/AxMcO1usRsJxl3MtGrYKibE3
0dcag+D33Rs4Wo6x0WkACLdOLgMQ13RHQ1ebRt/Z1FbVYFY0i4G+6AHuz/7yBzs3N8gCEfxQl5Dv
IvEszHxjAnfmVamTHgZXs3egA1KiR925MvfPbVwEFLogjmPfWt+X9B7Esxzm2evrajoERdicsMsp
dnowzXdhWEzHy492bq2BCqQMSJBvkep9OyOQA5tBAPzV613fFQfZmd092hY/eOrNQjhe5i9UCSNp
2pfLA/+pF63PehQjtB9w1BMpr0ZWAeecDuDCK7RRlLAlIvm9dnGB8Vq7cuqjRAfhHHDqSqL9UCch
dIOK9hd0lqP1ZQCbkD/SdZII0PIR7Ux+IQdnV04RqHgHvEByaOj91k9F1ccfM0hoCyvHLzsaOMI6
uEGDP3+Mq15HozRZCgkp6jX5rQ1ox97Sk9T+nNt5hhfhIBHa0T1TvU5DbKNodqoRVX4H8e4Wao6J
b9DlF3NmBpCthRHmcpoQZa+29THOG0XP7kgo3y0Ys9JItds4CYdvyG3j9NB0XVQd/n1MwyZFRp6f
lP867irxlAj7ViMDX9Bbv6vKfGLasTPsEbz6Bs2qPUmP/5cxqUBLyzVJ6a4CkDogOzzWjDlJ2+cj
GAiaW/aGg6WN44ded69MuOWMWs03BBcclbpJ+p26xtuZDqDQ7H0g9F6Q4d2w8VtsbLYW4O5rwpkz
S0qSm7a4IilFXLD6gC6EWBrPstGT0B5CCBO6ocH2yXArhdWagPkP5/kubqb4++U3emabkhLEMvEz
/6Io/PYJ5yFulG5R2xNgxrGHUNHk7rHsMft9LyxxpXx5bp4yRw1LGuBuyMe9HU1mI8xaGqm8qp07
2EYtIFAZaWLc2e0Mr0QBML+yD585QihhWExRLq8keVZTxinCoDXDakaRBFXzvk2W9mAVJgrJY/Zd
adq9ndvmuM2d1r9yZi+zYz17KJcu4b9h4Qm8GhoaWq43XE899pTqxOaf7rMWgV7tyNjDUVaeFLZV
u7yOtXlT9lV95W2f+7bK5XKNUYFJ7m41e0kBZwTnBrtCmz87WAl5GB78mHFhOV6eRMa5kWwY4kvu
xyX+Wv78rxghMaBq5UHFdyVMEo9hbJFUpfFAy3dQeqiIbNw5K+9Nu6M3GM+X/FvVVPkJkZbzSc9y
ExUinY0/WAWVuonQrbQeaGXySJd/55nlzHGFa4gURFGkx97+TDQqre1m4+zJkN5N0bWQwBu6kK+M
sizW1XenX4buevKKZLnXUYsmDBwEwUJ6Bqd+evT7rCtvkV0HNx3+QDQq90Nt0ldjxLc2RpzQnoJ8
/koet8CddExobUFAnx91O0L0b9NQ/KvRUXZDUhYmJiezsNstRDFofvB6aDHhionVl59NtHvErhvb
P5TWALUFCa2LW+6H6XRymgrTZSXtZABkmtlQgst24iNFSQmAv2WzvuunKf4xyrB8llEQ/CdKlbU7
fzACund9DNi2mJViVAMpv74xodIFu0xTU45DziBuTL3J8q+X3+Q7OSHXFUX23lhugtQi15fAFGAs
sITA4hrdReInUUE5/O6A/XymvzpsnnTZSO68Ua+G26obIYbmfJhwSyJt+s9GJJ5dOYDOTHQy+iwl
8nMEpetqgmMAuEwrQ3pmgep9E1jGR2758gnvwfHD5Yc/s1dyJ6Te5XAf5dGXje2vNaW7dT4UpYW3
psbeAsqtrUDpxDYew0FL3+gLZYbw3y80pFHIQSKjYcj1ZhnMkYhA/5vQIDKlToQNbnQYBB40XyZp
2Neqbct6Wy0UB1WQBUBvuemvQ4iwmSguzobpZSY93CZdC8daYQEAeT37jHx7OGR6+Xz5tZ45D5hP
JI+VpJZhrMVCXB3tvs1DSVXbRn8K6EhgLe5kw1NduUTPVU+aKpiTW1qgg2uC5zMbEIb0iB2R7rAl
u6tvOmQzPff4LaJKhdBNqxP4LJDq/77NcZCjDKRSSiPJWik3RHinJFOuvKSzBrwpbWy2Q+Oa3/2Z
peAsiqBFskkJf50Vj1vL9SUBmTeCv9+5sLywWmu1vVlQObz8zd7VLdkHuANaoKpc1+DtLe/1r7WA
Dp/OXSyavbq36S5XmXUnnTbaR5o1n+zJnsgUZ+0X2fXmLtSceDfje3LlrZ5Zj4vihC9H4pZfsvoN
ih4EmFKx7Vm0HX1OY6sFam74h8IZrM/4hAfXCsPnnhpRsVzyegJxrLP8or+e2mlSVdLso5ZoN8fQ
3qJdZs5p0XStckctCd++CXucZBihsAbRgDnjbF/Z8M4+tUOUT4jIj1kvl2TSpzFMdRs0pysPCV25
W9xy4FUhKdgVph1fu/KfWSKuTtJasOcv+u2VBpLG91TFfmd79DzFDoAQN4FUK/Nd62BtYpdysb12
oheED4CjHL3B1p58/2TF9aYn5buDP+8cIxg0ny5PwnM/jLynxEdKQInRV8GDUYCgH3TNYu068sUm
xN1YXR9cef4zWyJv+v+OstohLABJmKFH2F0koF459r7hSy8+j4P83gMAvmmG1rwSpv4p9Ky2YQ4a
KtZUdmmkcVczGzQ9IbvDKVvWWadtSlvr6kORjyV2KDgCb1psXOjTSYEGPObwLOhVKgEM3YsYpvBd
orf9V2Ct0wmXG7//GqWaxO9B5AB4JkgpQEJQaoFYpF032NbDkLz4asDNKBG92pIfXbrltXT8RA1H
wwExCBoLdz6rsXcRipVjmLQw2Eysf+k4BOOPZUwdG/4OZxLLf3H8EV1SYS55xQApfrBrBtgOQHYt
ea2Ee3ZBmqT66EelwUGX4u2CtIFjwZFuFKmwYnIPcUzwdqwrWw9PRoLn66appattjCmyT4bqJgAM
AvUrDVmhr46Xp+OZ7Xcp7TAbaSFBjL1aJ27UGYvri/JmKg37WAXYo8UCcy8306/sAWeOTIYiM75I
zZeK4dvHTqyENiNHcGoFUfgroccJbnGJP2FQT/c0vo2nDg7BDSV961oozd+8npmLqoH0GZsCxdfV
yBnoz3ialdfMwN9yS/RbOUbXamXnXiU1UG6JRFnYfq3mP/jFKYkc2/KGecQsMTAydrbY/Ayo9uO/
fzR2NloaHORSRJBvnwe3DDxizIyT2cXvOUmi4juSW/M+apFTXB7q3EZCrhhD6SVYpRD4digthzBY
lsyPbLTNm8DSqleVZeIu4tJ9J0Zw67aqr8RW516ky+2K/AyLgy3w7ZhBDHQtxo3Us82gs/caQVi2
jay+3MNXia9cDs4Pxr0ANTZBq1gtRlm7VYZ9j+VFuJmzMxQLv9yITyCe5JUF8H4orq06ASMNeYTH
5moaTlFkJbJnU3ZFOt9W9QSu2rfmD+UcXsvlLq/o7YxfbsgmphQkdAk1VkPBe0jYVIXlWfTZ0x3N
IZ8BPTxcnhzq/ZI2lm0Mje4iPHuXvHP70A9FF5veEFiVexypWohnqyuG8Bbj5zzFls/tbpd59SvH
pgJ6MccqsLAmecXCUH91JbrCbZ3FFdgqIxaUzcG12WBf8VLDa6FpjXoX+63zabQVvedGKPL/Znob
PvQl+vyDXyhJhnL0/Z8qpZdxo1lh8JFOsSK7c6ChOZu4I/e4oclCM7ZO76ufaZdY5jECEvjTtmAt
QMnWrN849Zo/a4z7HvFVdX600HWLLVfYfqIvXZQYH1Z2cwzdsrNf6TUjxZXMc9W/NGMa57cJDg3P
c24NycHvy/kXDop1dvIL4P27aUASBE6zEq8D3fFokCpUvluUXblxICeH84tM88HcBGACfqaJH/b7
YopbSCEEzPdJqSlM9LKq1W/wYYQJaOiZvunsBaeeKrNTV47xM5dlCu8c4fZyYSTDsVoQUavruCYk
pkcUjEMjmCs3+KFXIachBtWGvO9Lc0BHkcQYWobKTeFxCnt44sgyPs9O6dZXIqY/IfFqMiOc4Rpp
MJkNe32d7Nt+gBapU5jIwg8ObsxgPmKAZPCsx/remex2j78z6IuY0lWhSXcXyjAGOWSa1Jg04EFk
lV8vT31jeQ3rH0WinM4s7hIUYFd78JwVYCXTQngynboEbIij5XdRDo+D2eYGn+0ZDctpzCOILA3g
83ibufqs3dCb06Y3WZmN8UFGGR6VV37YsiOvfxhFZQJ9RN6kKlc/jPIXOtOpAFcVFkUPlcwv4306
DZV7P7l6933W3GTa9E3iFFtwjjp+ABSy8FqR+Ih9Elk76icN1pO5M3HKLcFCtO13yvPTYxkZ/a/L
v/bMPiXQ9TiLqproY30bsjD3xBK1NimWZ/qHBMfScTuZgByvvBX3/UshAY+yGOkvo6nVMdZ3NGI5
oW56+pC7X9M+wMABEeejSagK2wa7mgzE8wCAaGxSoEcVVgrGFWHA+6OU0wXVP/AR0odoBfmNf93D
NHq/wQRV7Mn8xwc+qQMtNhPgRiDGB6BtJ/eUIou8chU494o5CKjqII430D+/HTYqoTg17Uzya+4F
FrxZfMPFQVxZpGfONiFN5AAYbJnUsVcv2E/p5KcnRXpUAbCJh5ri/uzcMniWKKTjwz/PGi4ahJIk
pOk9W29RRPX9mAPF9ooys7wJQ5DnuY2DK3nvMy+Oy6NNjpfaK2KH1SNVg5PHEHRNj7AyuPF1EDc0
c1UPl59l+VtWyxXlBmo94ZLq5Ubw9vPkc2v75lANXh75vvufOwiV7OgrkNAvGxbgfU7N+sqYZ2ai
pJeBRmOCg/f18HxWo2MXtH8Zldl8G/RFnQJuZGOD2dmVsAPvpgInv8sPai5PsnpSjAoskh/0n5Cw
W9boX/O/MbGtjkaz9/oES5P7TFRo5UDzUztBzlQ/8XpwssJqtF0AsgE1bohf1j6wmrBcIPH05gxl
iHNIlGWxsQsgKgaPI93FH4dops61CDXu7bTK8S1IwtJ4DQNCng1i/MVzOWHD/W5irpJ8LTmqvmtt
aBSnhA2jQcglIvswpAmg2IzoOnhJnT5Tm7C43px57t0zp9Blkv7R+fJv34IduqYtq7b14ticPvgY
umAUAlgQOUsrDiP5a6xRjGp4ufz2z0yzpTSHWp/6HH23y/r96+WHeQXATaJfN2iiekoD6Odwgewt
La/OM5tVe2XDXXaV9ccmR0ktkgvu0iT6djxSYB0BNEJybFWt5yE3mp+Au8It1ATAo3U7/0RoU22h
P+VX5tmZZcvdkj3I4urAm15NM6sUTenX1EA72YBBAzJ2tAJrPF5+n8aZF8oIrKJld4AZtoqwq9mJ
h6pU9KhFHciS1vL15qRiQ3iqHFTAhC2SeYNZkabtUjBE863VMCc+dJiQJhsclf32Vx1gEHBgo+uB
m4laoPsptOGjwI5aXvm9Z6YduyV1taV36X1DEfYieBfXMUU8cA+Uh1X5NKUp8P2+NZNuE9V+6hVj
m7q7y+/p3Lhs0egJkDwLsRaVlLEJOAbIv6cVdnlKuzZ6lnWBJ3CfGI8ckw1A1jr6dHnQM9/mT26c
zN/SHrmu7/f9CFF96R80nbmEkKjj7uT0zn7sik8+HlPe5eHOzDh8/ijOcr7qVKVXS7rOE132WFd6
TdOB/rB7FxsGWabX5BnnQnNqsEu0SZOBy0bxdlHNVkU5EBNLz0ILPe+GwIy+52SYFrRvPmGLHNbS
M+D39kg1kuiDDm9dHHtZWRifCzl9v/zcZ76tTUhj8pkI3hAfvv05o59r8GT1xouw2MTOO43s55J5
fGw7UdwmYMbE3kjD4t8TLUukyLIwl2/7rt4zJ4keUZKgo7AHBO77/4uz89iRG8nW8BMRoDdbMn0Z
lZHfEDIteu/j6e9HLS5UTCKJmmkMWuiFIklGnDjmN7gnpknQnHrSgv3tR1zJG5Fepv9BbUujZVl6
TM5ErRqVzbkQoeIZgam4VS07nhxH7WHUSv+o+HJ7iDhLhxAzvY+3l19pFSpsKqZJxFJ6FEtARyzA
tkdq2Z6RzhD+TrU6JIlybAqeIsSqYalbCGGBVGK377Uo1emyxkrwRQ5R/t2I6CsZnkUOSQYLXxA0
wiKujlTZSD3C3BmTbtqZYHRMV5fGrt41fVFvzdhXjjARHAYD5woo2vKapN4FutU2cLuGAsReG3Yn
yqzOdfDQ2SGRn2+UvWtPZxEgaWbwtcmU3+7lEGe2UnPi9oxQM6TtqtbwEhrzKfiGJ0ejfrj9XVdu
R4aylGdcVGyt5WoM9EtUFOsWNlnXep2kIMpvKMW5ixXpYI0oBI+KZTxXqEFtxGND5UHeXsy0W+a0
mcecZ7SLzwi8JfaLFAIRDL+Eo9qTqmP00GXCpY0hMwKDOvIoUnt4deIQI8VCt6cviH9Lww4Mn0+X
3bZ9cx8IYdsoQZcyllG2PyCgN7QNJg+iGiN3wkNB2aEGVdb7ZkgRr2sCwDJHOynGWUVdoAgaaL7y
J3PwnkHTMZgs1/JL61UpGyl1BVpmj36nGH8SS5HCgzEyNThr9Ew+FoGPEnBf5x1Aj6Z7dQYEKA4O
RA1kAFtD0vh4E+aUvTU4Pap/ZgKYFzOynQErEXWd0B/+FCECd2dIe63l4fti5LsarUnfU8wIpzjX
yBBd9oIqNI2NbXb94TnKYDlplynUZEuEixlPEP2QYjujnV3qr7MQg/MHe60uPKKPDpokzGq4JjHx
1ndJ2dQt6Nv6DyAvom0hK1cQvyoIsXSzJO5jU2/jF9GArUGluKkeArK5IzOj+BFwR/NhglH69fau
vz7T5EvzyIP8g6C2nMlFDbM2kWgCzWXuBNlCZ1TGSM4dEFE5TANp0e31rs80CQdJIK+acge1mbdn
Ok2ssMLtB56B3uT7CAXzvVHL/7V9N3i3V7q+Cd+uNB+6f7LrUVXzCNcK+dxihL5vR6fDgKlHBJ87
8aCGWAAZ41Qdby96nXawKKfYVsjnaUUtMtA2nuCjhzye6tNEHSLNvvRjUm8kN4yIryMGWfTfnjXz
26vAn2fT0NI/mafmcT581nrkbr87VZFoP0oLUsWdrIfqcIRthpl6G9Xoi/voXCMTn6KxuNcb1anO
pCoJLSnAa7FbmlMrdpjxqlj+FpkwXE1py8pNMQabBfTKMr6LnZSmeGAmZYf+DtjaHYGmq85Nqaf9
E7mFUNH/t/vfpe7DjA2jqkV7OvSFhPy/gj1mlYxWv6vChtiqNEqL8nfq4zEc4GbXw6KZtO5JCi2y
UEDd4fgRSJD0yYxitDGDNOiCO6O3MZXDZD7445tWYu30ErXaXdVFTB51M2xcMaA86AnMr+Mjff/y
kYl2lO7n7pJAtiUyP+jMSkJkR9r8V0GSeNANX3m2Ab8/1fz4O3VwcC4NwkDGrRKTsGYnBK0I9Ljj
uLqH0GzQeEbz/bPSKnbihXiQjTxeqz4OrSLir43Ans6lM97SaffJBbges7r8bsedXf9s04KmKJJf
TnhnoBw4PQpZij+30xT6u6pqhuKA5Klz7NVca39hihO9IhyaJUfTRB36ZGPcVTzJBUfmV05PoOZ5
pTLAltFsQHK1Qn1Fyx8tr2bo4nRfjmVXPMUV1DRPHg07+qE2tEcvjV1ztUi8GM1TslpF1dDIe+eE
8L8fnTm8qIcI7DZgkZct4vNJrUwXLGJt28tDKHgf0hZYFrjoHBMJG88P/5tZxualbVV8vGiO097X
aPd+lYy66WmJK8n4MRWl6uxs2C/aBz+K9XIP6yFLPAv9ZvvzEAAgvBcVKMLPJhrcxY8gSSTFVa26
PWk1+mu0+2VrdPUYldB7qfWDwR3HjuxKMLLW72oR6fEpyIqaeqoBSe4iCiwpOGFPZoTntqiaA4KJ
3HqpXTMDkGNDK7/0TWQNXxpDalQ3rVT1R1BpYXNXRDneH0ETImg0En/l04Rb6IibyJzOOa1WfDAM
kzAJ+dKSD1hSyAg6mgj0jhkg3x0fIq93LZ34CAFaU9HjfVvjkw4aT6QXucD72BOloX7HWs9HVRcD
PdCyaTs9Y6OFt54dYErlINus8UdzfCiyZKqQ1szDzksAWPz0/dqkN5RkcXmX287422msiDtqKPns
NKpGLNFDy5DOVgtVwU3xaI1wGSXH2af4QpguFQR2fFzNauo1vd0qGGrb2s/aAAexZ/LDhB//UDSX
srBtsl2g1nK0y0cpyk5K1ikZcDUfuf6odOLPBebFdyZ+bgzFbT99lo3WNPZ2DFb9Aq+nny6lo0TN
wRKWfyYGJ8MHKonoAa8RuTimg9nWHrbdHCwrnBgujuGUBfey0g7aKU3l4TVFeekX5HdcdfUUAVJP
GGYX7oahDzDPKaUY1Uez7hLPbxAJPeI3IB6m2q7ueGu8dCbYjLIqRlCZO9lyruxF7GDyCBjF7D6P
cltbv6F7dFjQNh12X9wLPmbVtcrdOxn5bJoHJAQaF1fW7xx3D+XXqMr95zFq8yclVZVPBjSZ4BiF
aXQexiZTdlOBtRm4xaquj/wV2rm3qbzcojYY2SAUtJW8rsxj6FXOE8y5vnau2q92UhpRnEb22W+j
oCKbC+2Dnqn6Dx0BuddEn7TvpWGkD3Wp1Q9RFNiHJlDNwbVqI/we9Pno73EERaMemwFloyZdyTGQ
DEJgANK/ej3ql8xItcdOgqru+5XHti8Po+OMd7lcT3dynxvvv/kRAOTg0f0GI63Ov+efm78NMLRr
S95FTF34XOOjMbrcYunJZy+Hbh6Zzsep8LvP7777wY8qFKQGvcSrsTweQ0jkJpN1dhCl2FGk9vc+
c7vD7VWuq19eIc07cO/0uZTl6KADnNw6vmKdpVRzUpei0MdOOh60xxyf+c91FeZ3ulH293gKDi+i
FtWv2z9gJYND4Mqk4aHCDdGWLXg0/GK1rXm7mMe0u0YDh1gGQGRH3LFOt5da2zgaGERS47m+XYIO
ZCip8tipPCvNMdfHsJuSjEsBmXnnUYECtVWIXWdVcwPepHmIAMFV9qbGTYNtgWadFTX8oQdmdRGp
Y76kvpA3nmwlT3Q4qoxyQafQnZpLgn+2KCNyNSGcgL0LQoqjdFAejX6YXm6/v+sUGLkI5hd4dUKr
Qhnm7Sr+ZKpVr4z22Wgk+S6OAwmf0dDiJbbliYlA4Q0qu+f2otf7A7r4jJGfiREzNePtoqbA+Dzp
aeipuCYhyIipAwNkA1B6r+z/l6WY2bJDmOEtzwKmHZUvDzVtrgm3erQgNTfUjemYxX64ceyuPxgt
J6BKzEQ521fAW0y9opDEzj5XIQD7GZD+QNZbbfQgrjc8qzAKQJ4GsB5dlrfvTqSAa+JBt85Ecl/e
A9oMUlcLDAs7KAnDdcQsUet+/0t0QODTLaUbzS3ydk05bjgNWLghaKrOORWnQPG4iCXPbKtho9a+
jl7Alk30RZEHQjZyOZJsmiZscdExzt1sWeAiBxOEpwGDdqCvA3Dm3ThqNv7iZHa464IC3DHxG+uN
c/63obJouPxFyHBfsk8Zt7195syyCsS8bPM8VHYgeVg5GY/MaQ3dYzbhfISQEP+BEmjgzghyvHRn
0kbtNfWQmzh9AFV0GSdY5QENWKk4mn4/KLu+DOLk0NsdJg8YOtf2LnDMsn4aslbtKCimIH8NJCgc
D5MQyLPAL5zNt+io4naAKs7gAU+wz72oJ0ZAcaL9AszSqRvR+3of0+dAbYuQ48BgWcLuqqIXEzpY
1rmt8vgU4uZ5J+S823jB158Z5RHodfRVIC1evV/HifrSkQikBfrPL91UJ9+w5SxKV1NbRcNO0wov
eYYngqvWVXHEJ676cntX/5XzevuJNfApBHMm4DQUlpALuYni2kfV76wNVq7uwJ2Y+euQlHV3Z+e0
SD2g1U7mpZRIH3vsTBtso2TsoWHuR+23EE3ZYddKWFKdILThFyaj31rdVfFgaftJGjApUvCT3KJF
X38evgmDZ/qQ8xx4eT5SYUklm0anaaGIfRQrGU5iGGjcfjkrIXrezYg+0ffi2M+/4p/bZ8Dx06kj
xzjns+NymzAkcMuIHS6qVN3SLZrP0uJDaGj0ETVpG8+0greLxfivtIEMMUKiJvY6Z5y+9mKwYsxW
wulJJ0mtvC605PtIazdlLVbep8YTMpiR6ZbwSt8ursl9oCUmOPvKom0XTGbitZOxdTmskJfBdiKZ
Bl8WwQfQ7W+XQROlseqqs8+o1bYP8PF4vAnD9OdGldCkoy6ZJBprcqtWVOkcCtgvCVVBkkvaANFf
DhTM7U3xAxIXwDY6rwGnpIiVwkVgoc3w0RE59iH09NO9ncT1pWyBdnuYpkYPFbN0gMhJV38zezIO
vKVCu+t3Fre/vIeM5/yylRa1LbxxtUcno8qn/FOlwkO/ByduTeQo3WIa4bw71sxS+HNDEwA6LbFl
lO0zn/8Y22e7a9I95tXaSQOG8/77C/FHZiBcLHRP1UWSUziybwYj1UUEL98bWyvBaSDHV6matm6v
td0EowlRMfmvvseiedmrKbcorpbkh428owdu7EKS9Y3u3trp/HeVxQPR0IsrXU94bWokQO2U2SEY
/f5jjKHQxlIrCSJZKLIaMwybzGPxhfwhSsskCO1zJysD1ssTBpPEblwu6Q3dOxXDeqjy1kaGuJLl
wGDiOM4Qd1tdkph80WI/ptC81ENMaIxUDAd5wCuSgcK4r3FSerod7tY+G2MdCxsx9tcVLDCT67HX
h8E6J7zLR4G7tgf4zN5Ibdbe5TyCI7KSurGP38YAJwUxFPUIstGBdL4VGHw7WHbSV8Hz7FI2g3TG
QKrf0hVf2SxQ7PSZakdSenVh2LT40ppM4pyOWH1EpRScMXnDK84J7Y1se+WzEb0ZxFHkQj9bVhNE
d3B6ueygNhXm1JyJof6SNGl8ZMqTPkCpzDbAeSuTVkBySACD2+fmYOj79pWOmDsE+BD6Z7q/wQP6
WtZvgJLaF/pTzscR/OMuT1oCokicXaJm5nMVF/64kflf5zKAf5DkRunDBDSxvL9IZgsU4YrgUpi0
1vF8j4c7EU8jOiVoFHwOSagcPKvCJPQcNQ9I0pW8jDaC3Mq7n9Vv8JEie0PtcvEmrDCDSg0I+9wq
sphcR5ayCRSoNP3JhU9IDc2w2IjeK/c2LRsV3S8ABch+LfazbiAgGo6OhIeOiM4j+I2nAq88r4+m
+hSF1ejmTijcnori+O7zCq99RmVCf9GuPvsQZEbpCJqXhtVaT4OJj5qTO+nGef0b3BaJCUJtCCZR
rc5Z4uLSjiGSBsKpJBwPRlnBaR1Fql7B7dNNBjAGLnBu+T9ZspKnGF40plbOFH2QMRv9oSrCEB+z
MIl91yQ5DKmaDDE+FlFWZC4Qc6RlS6UyFc+R+hZnlkCKlEPbKpaPX1Ms4x/UBQ6NTszlxb6HzHrf
wK1Er6RLlQGCU4o/WGhONmbqUzQk933KnMHtwa0bpzIIlI8wGZzhpICuZrYR9NpLMzT+F3R6ope2
zlN1l2DN3ewZpYTtcYIH+yzQv8JgaZgdwFtqd5DqU6VjO5vMDsN9pI+vZgJ/30uQ4BuxTe+UDzhO
mNiVGVn60udhZu5wTc0/9mRrODzaJZlG60s4VhkRsFKvHrMaOGbVWs0u650y81ps6Ey3DRTc5gzm
Qy9cMz3ofiRXOjfsxopZTjHmz0YR4tiEFwPm4XaejupTHiM5BGRcwzA1TuzpklOM/smMVv3TBQC8
y4l3vB+CLvuOKGXiuCPt7MaTGVz/hGusfayzKPvJSNP/1tVB/ctO8V64xF0sPsGtwhTP5lFrpDc6
+x4qLUSu2JLSA3Zh1Hw+/SFsMRGVSqG2xbb+KZMsM9y4e1ci95x9A8Bi8DzTwN8Gt6mzG03pOgm+
efRlGlWT6UCt2Htdz6ONC3BtKXSkEckgDydLWmQUFQbH/AwSFTnPx2fkV4qnHJetS4S/68YlsXLX
zpBGleYP5ICru5YBX+xjImefWyYmpwSTz8cpxjDrdoRYCYf2zIYwZpQflezi3ZkYS2Fcb9lnHEuk
r3zA6i6MHDmCqaLZlEyFXfS720uuPRg4FJA/oKpkkpfF54qbIGbAR4E+IbshWX3/kKpwV2+vsval
yP14b7QH567W21XscFCqCLz4eWgUsUv6bNzp3fALOFmysf1Wn4cIC2d95uRq87X3Tw2om1JqmiHP
Y2FHfcJ/EoPT0t+ah68/z/+voi+eR4IImqc5QDSanamXoH5xZHAUeS0c2NPtV7f2QNxXtP1nsRtk
Dt4+EP72doKZH30sBZf6hnbX70ay4p/vXoX7d7bDm8lpV/0T/I/tVKpD5xw0fbbXumI6KEWRv/8U
wSGUuZTA1JFSLl5bjPxDhsmdgytAZCtUaIPvnHCVHtqNl7byfaiYaDLNkqWzHMXbl9bKws+ypmZm
UXbdx2SIAQqoGuppTNGrYCOJWVtMZ6eBrwLTdcVHUP2e9ktLYQMZw9/BsgeF2/Sji6vYlifcSvLi
AAXGH40RhUWl+/a5AjMnc1GZxaS0PyQPf0/m435ix5o7FVLZAgjo7Z95iBueQt39fHuTrIQnFJL5
dJQ4pE7LWBFqKFhlgr475tWZK00SjqBDWOqwbMvpI7omwcZnXHtc0IjQcBkJ8c9i74uUXmsMOOOM
IETyC9wvhrd944sd4770UUrBYMLIkB+bvkYf7/bDrn1VaBIMSBGaouO/XBt1sqibqyvgveLSmr1B
qmPU1gPwD13diI8rhxx6l4bXCRUBmlqLxRoCiC+swgKVF5j7WnOyRztT041Vrh8JVQqmJgww5h7p
8nX2Woe5YtP4Zwe4wwlkQ+N2TVh8GK1N/48VzhqKxuiPGbB0HBrjiycCYKowpQ79c17R6NlRpU/h
bm4bRbQxNPsTJUU9eBjHmsOuabNm9IoM13NXL/UcW1xdJz/cW2NjbsFsr/fU/MNoEsPFgLO2FAGR
URgymzya8xMRBAf6nslPBEb1Aw7ESonMXtPqnjoFdeSmBbao+9vbanX5GUjFZIJguzxDo11guCEr
/jnqOiPzMMyeeuSNQH+6UtAUd/0ga1/ARabRvh1QNnt3hqHLpHk0RtDsJlwtAkhRY4qJ14aPMDis
H11ynF0ul/0+9x3tJQuSrVHdSq3LhUJdbaMeQ727LLfquqqYrBb+WdbwT+/1FkYpagfmcerwOu2U
Vt4bSowLSGkPT/gXYy+pD+XL7Ze+tvEpuECQ0DC1ruZPOC30TePU0jkcB82bnBHybNrmezW3jI0z
dn2S5wuUlikxY6ayL16wlTRmUAyFdFZHLCr0mHraUjPtf9hFzKjRSePimaXK394Dlmi7Ms/t+a3G
00FWUmwc2zzejwlSUh3WKbs0GbRdZCHiePtVzn/z2+qS+xuXiFlME8TUsskVdhDzfKH7Z3R/Ta8y
Nf0h6Krcs2Up/yAxgdi6XVfUsnWY3/NZZc3raS/ObzpGX61zFsBD5rotS9TvKIQF1YvRCzM75FmX
f7HaVvvU9LmeehaO9paX+3ZU4E9d1H96qHvPWtHQ3bn9MtaiHHhIQNWzrgVI7vm0/5NtGoktUrku
gWSkRpId+iFJXmUzVhFrRZ3vyzDJSnmAPp5/lyUn0F2k8fNnLbLUejd0Viy8SiqVZGMLXnd2gKCS
jnDqjLnPtPhRTTKrodSWdY4j+WXqsvsCGfJj5DTGZQqUdE968BuPbbEL0ir9evuNXHcLeQ/8jxoG
wYgrP0AzV0PNzOgWBor50OXJLglrDyBS+pgWIbA31DZPt1dcOdugg/C95dq0mYZobz9BEPSJpFWV
c3b8EAC4I/f7MFXk36UyvR/dQGeXpJLrDFVjbpC3S3XlBN+Lyek5sjLV06S620H5ajc+3+oDwTSZ
J43obi0TjyTSSFJpwZyB6WFmSuFHhQHV8FUMGsXG+9+eAc2dv4ZJIWn520dCg0rV/ZESOjABFYI9
zXdI4hj4PPtbNeC87RaRAzA2AYt7jwHmcmwiF7DWbalzzplhdNGp7aGQuf6INYaL6dRYeLIZgURX
ezt4lbF83DqsK5GL9UmzqAn41xLgQ+/DJsUijsi2JHY2xIC90NpqV1h96kFa29L3XrkJAILzwBYD
W+gsixgN/1RVprmY7xpjeKAY0lHVj7ZmnmtPRbMFkhYJORfc4r6Zeok5AIXJOZgcM7oYgVK8ZpFG
GJZLy+/2iA29H+tOFLYZ5iJJsIKsGLCUbNSAKs4atP9Uuanvy0z4D3Ti0i1q59pZQF8WRRgaLxia
LN7hJGWdM7BHz2MpD8i7ondc05P0ZMSNN7qzK0sxHUS1m/H+rAu6WEoWIGC0ydTOoQWKfi8GJh+0
zAzpTxk2Sba/fe7Wbg5as9Cs5sCFusZiuaRSxCBQLjqD7Kz+DJmGGBi4Yzlx45Qa+TiJohhftHoQ
qO0HNQIxvQN7epckak0XtoHNuh/lUk437veVXWsDjKEFxV6iW7OIcQigVEkWQOFPdan+IuTgy2jk
0svtp19ZxJnLOso3xKmuJmVy6GsKfs3mWSnVwFPoFJ6lCXT/7VWuj8bc0AKNA46d+3mZejZ+pXT6
DFzs7KJ8lszOmfDsikzALyL+EU2BvhFMryMcC84aqjRSDLQvFmcxQenSahT09uDx+c+tqWeHMXLK
1wJokCumsP8K1yj3nNhoNpr+q486X/j08IBmL8N4o/itFsu9Bch9nI6gxkqGSZrpqRBumURq71dF
QL3dYMjJvcEg/CrqJI7JhL8Cluv347EYfeVU94P17qsduZ+5GaUiSEwOuNiLnYrQJj0i6wx5GZ6X
rAX3eS1+OmpfvP/9oVpKo2je9UzcF9egbnV9og4gMlHNVh/VzgEW3TboztaSchByZGx0Ka/TJCaN
EGnQzWNijOLu22u3tvo4NGFeASFA/Dw2o3o/ojTh9ZI/XqRYnzyEe97rWq6DG5pZ2Sa3EdfwcuIH
MMNRRVMyU60dcxcV2IOwocr9rAD/6fbRuz7goBaBL8wTNoc6ZdGFBezTsf7on0YzCp/7ZqjPdqkM
W7Za1zF7XoYrFsU1XuKSFTxpLRqXcPtOha1LpScpSrGDkogHr6wmWyOA1cXoewGhnU/4UiMZiWSd
0Jj5p0k202PTlfgxmZV/CpVqC+n9d+75JldCtpKxPjkJzXLjir6mYHZmZ2YdXqTJBpcZIs9h7eUu
QQapnvT215SVw7grUF43XblO0SLqjDb/kQsnzveBZeQo+I9j9SU3iuy/IafpdOhENxV0GtLiZ8i6
cMWqofI93eis1ItFBd551GzJ+qAFfDPVDQL8at1UxLqF0FHUpV6RFyjsZirqaDvRJYG/4zKdvmiV
X/03TEkMnhBgV4eCFIAOIvuEtvHMaPWI9RZ2icnEZss7q+29cvCrD4YkaHFlIgjxqhRa9kXkAyJZ
os77PyIO6hO4IkPZhbmj4NQ+dCmED1kkL6OwocG8c8POL3w20WEyS6dxWTPBQMxyHwekiz82wY5R
T37OVQAOt1e52kKAbDmBnEEqLsCiizAjhxISBe0onRswYZ90udR2qVC6x9DnTr+91NUJ/LvUX7UI
VrqCK9shMhCGATrDqptor/W1eifybAtEsLoK9wD9pLktsMzpRdp1JvoeNNOG1DmiIintc/hrG89y
dbsh14J8yazzCdHiqutdCqeOe9vwzwwX1b1vtamnSGr01Xe6+KLXY7TlbbDynehyo5s7A9+40BcX
D6OwxhR4FF8w9kaytpGtow8Wzw3DfqsqugZ08nBYzTOlYIo5a9+/vQoKZVIrYJnSWYR+9YnKUmt3
czPtXmlj0bs0N/p+F6VdOkB1FANHJTTbC5aBwUusxuOLmo/y62hobYgj3Sh1blGosb3n4OY/GT3X
W6OvlU9OVEJnZY63fI7Fu1GEGY8tVLazleXxs1x30XfIlfKGbJC29glYgmkHY1DgOYsbUgkSKa1M
B2KVLUUM4cNgcLiTNUqMqYYrd0r60RZu40dItE64XkmngKE9HuFKa//IIkcLn7U8kHoU33vjK05A
MKZCpKK0U5In9eQyf2yt/SATPO96FHsSzwiNOnxW/DExEIvJzBgZWbU1jlIUSY0H6yD5kY96P3lN
b4BXRBkzJ8KhMKjtDaurqkOoGX5Bq1sGawHOSPyhC1zBffN9dcsheu0rkGqq/J+6CKXpt7tGMmLF
wL2APm6shwTbarpofgWh9HYUWfsKM6wa9SDEzq+iSN+og5F3uX+udCn/1Rla+FAq6ai7JgL278Z8
cRIAmM1XK1qczrIkUnpEPmjP++c07hNoh0J1DTXN7kHS9fvbz3WVqc9LQYWhU0XP8GrqjZB652s+
04kpGnVvMNF9yJLU3k+y6O8bGltHKcdKpxpN87/bK18151h5FqAjuNDAveoP9yFilZI9OOfKAaLo
llNinKKMtgDajZUn2UgyqmYKvC4zxB4UfrGRea5tHNASFO6IQhFyFhtnUITMddo4ZyP3w8sQmsJD
DSA73H7KtfcLgkGmaYv0AAy5t9sTvUzRG77knHWrRuIOP5r+mBph+m3m8p0kafhRD1bjAcp7d8eA
98vEab6OmHKQG75dWSoAb+G07Z+NQWjHstbk4wjKCXRxmb+3Y0D+zlnmZDBLo/cyv+p/mr+N3qPw
N+9X366T+1yV87u86qxDXfZbleXKV2OrggiZxYyv23TT3KJDcyW4oCjefK60YGZ8Zv2GfN/KV4NW
NdcljJepFRbvzixgc4w6AnRabyd/ArUfjnkPw3Zf1oPzXSiZRlwz8vCYJaW/sWPWnnAm6vyF686T
orcv00ok226Zgl3KojOO8O+1YSfrMK52t3fm/AxvM2uAzvQCKNCZSdGrfruO04okZ2wQXATsvj04
85PI+r0TteMJT5MtX+2VNzpT1aCJ0upgNy/e6KRNka6GQXQJtbLap6nlHMpuMjHVMeNPWqVWZ9XO
6q8tHKGNzXlVYc48JBgqHD/CHEO/t885JoWDCGUdXVITjN+o9MaxTdPkI4xZ7S4V9R/48f5Gw+Vv
hF68XMCcCHBhUsFgahnBp8wEZmil6QVqQunv6S1LSAjZRdC41mB3475tiiw+tFFcaCd/VJr+koFo
A7bWh8GXFD/f0Z1QifsFk1813F6P8nJP2x/nENXpDDdtiqZ1tZ5t6ja6FBwVaTQ1t3ZqwyaMGfKH
MdSU9FL3ZltemrD2W7ewWkzTI9Qvf9vZBJdAcqJzX3a16paFEz2CrQ2+mvjufvUDefgTBTI2XUEF
1ssNW0f9Bd4i/ZZjVhDsTcSAwkfDwI+3TQz9hQGteLTYsJD1hWxOHlrL1cfb+3X1O3LuqW9BrF71
dysnV7ohRbOAHjlzr0woreJmqjMYbpMFpXkcJszbvBFOsLZxJFeuKopqFsY3lR7FX3bIP/ENvZYI
KfMsvMRWl7bHtE8CcIxNoBsvRdLUD2z44acEXvoDaXGn3qPtylzr9uNf90nZx3/31JyPE5wW91Wk
aGk3aFF0meKkTZ5Tg2sbPCMTe4gkhCW3Q1FVeBLuyT9hqI9PI35F8g6ObxN6SmX1r6LXYmmjIrke
a/OzUDcEd4/0HxSZRbgyx8EPmpZQWeRN0+9ZqCm9viphtowMIRXXyZTIOCpKX7ZeM1VG6hqNqeeu
nerKRlW59p2AFCMopTHJuUKq6B2ACdoBwUWFhbebx5z7uJz8xzQFY+VnJv6sUp7vohHCYcLQ+Nft
TzQ/6vLQA1hk7ofe43UB4099MdROFlxyva5cW5qMe5+keuMcrGSiCIxjZAJKjU25nKtPNhUgRCtW
Cag0gT2hicIqh6ESW6Fzfal5eMpoF7T2InmhDG0s30m4IhLV2bfdqD9rsTLs0LCoNvLQ9aVotvNY
cHCX9XMZdGQxcRBc4mxocbaS9V2WC+F2fbc1FV7dspSzOG5hgTmDjd7eCPWQhnmB/eE5zRPzDt2Z
fC/5mvFRk/LmcYwKFMLkPPVkFEIP7ajA9NL89PPtvbJ6nEH8zxTKmRG4rHYrnMWiUCGR6ZTJ+saY
MyIHruryQyOnMUomWMZmxzHRQzDdCeHtAT+NQuyKQBu+FboiOa5q5tqWIfVakGUHz8YUOC1dwVPl
JBMWUSS4cLf1P5FiH4Gyp4H8yfLb5g5JTRi16oAR3O238bc/uTg6iEZRiZCP40Wua28/CZ6TPRNE
KbowdUGDvsI45WcBLv1HMU7yt1ztqpd+stL8RY37AuWSSu5kF7ZfjL5OWlOUOm1rvaCAE38SyOim
bmYJ6QfegH3u5aJTPmqlM4VulFdV78raIOkeKjZKt7PNcKKrIJX1oS90Fc63w8VaDWUDG6+LrVc8
EVLjosH9w2oqrPGtDUXYfGd8kad3GaaHv7H87an8U6vc4wj3F6qOzI2HAlAIbH1K45d4qqrfUhwV
g1fAAwAgj94J2khZGGv7JC/8hsg4FT8aWykUFwH7Cl22WMueKA2l4mtjG8UdANFGew3EmOwzvRHN
XdWM8a8qTI3/oiAcfm98kOtQ9uZ7LI5IGUz2lGjszsFIfqh9ZO2n2qq8XE/E6d0rQboHsg6LkwHn
MsZ0E4XTQB50mXRAb0aPb1c+9NYuj0bj6fZS849ebLJ5rjF7ZTIespZlSt5UCDBLbXTpC6e4awXK
CGZRF7vbq6xEMtQ/qYWYeyFgvbwQLUCwWA6M8YWWePdF95PoMXf86JDjnrORZl5rkwKUJMkE2QKY
gD8tAjTdWfR8jSC+DJJT/WgGWXyfYBZ+ltF+ee3Kdvgw1GX2Q6n6qDxFcjjgszRoXbkfdNv/fvu5
V0IH9y5vlrIeaY3l5Cg0QBj3FfkJ2Lf60W4FGkRYsxyY+Fp7o4jVr46RmhufdKWIsW3aMUQNEKpX
gh61k0p5VSjhpUJraw8ZAXIHAsiPQVe3Hh4mwaf/4SHnQRxtyhWuGMJcnQh4ykscRfSYZrXy10DJ
Lf6YRv43pv+jcHW6UNpGhFzbuzbylcxAAI1cIW6IhUg7MbO9hJS7kavltsCOOrRfbj/fNcaMHUW9
MuPSDcxnlvfwhC95a6lTeKlDH4oyAMH+o6yniHa3vo7sWRmkTxIczF9V7o/npi9TpNYa3Fn3QzZU
XtvKsXKoRF9tfOi1UzVzEyEysNmv5oSBClWi7kKyf1VJHgfJGo6Dbzv3iUi2Zmkrr3oW3KNYJA+Z
u1Nv76I07M28KKvwooa9/N2qVe3QCliQt9/0ynFxEJiFx0CwwDNscXQxsa4c4ejBpVK5cEZN7KLO
9yY5njw/gXLVoWDx/sgEnINrlpYfLfZlqB3GHNXNFivT3EjTnW4G8tFUGMibCLlsRPWVcwm2FuF5
PBdYcdlcQEwsluR0iC7l1Eh3fWx3jyKKpclLyfrbQy4V6v9xdl5Ndhpr2/5FVJHDKbASMxpl2/IJ
ZUne5NRkfv17Md/Bp2FRi5IPdnmXpXIvoPvpJ9yhPzghOx0GisJVoHhF/zBUfvvZahC9SqRwQmQt
F+8aMu/PrWXPT8iKykGcxP2TYba2xIQvlfrT44+5szvXQ8M8az06d/P5QV1Mq5BN2oi1Vlx0K/k2
NFL1QW2afx8vtLc3cZWAmwJ6HSjAZm/OGSijYT2eFVrD74EL/SMDNzgoo/YWIekHrYy4B13EzZsM
cUXUFhoRgdLiszOhIBqfYk0XRzTQvSPAZbACYECh3W0SyVDKJO54mL4bPje0oS/Mrq2z3uWJgMgo
114i4FYf7JO9b0WtClKMueM9DtssUWLBqY9IIunhB1GPhWcr+MKY1Xxk4vwaLTcZx8p/p5UHDYvA
uqnZYWxobWTWeQCJdwrPat826Xtk8vv/Cd1A+RH6CAptUxfpvka/0XKZYXQfatQmAM8u8bc0HVCT
tJKw/qcFKvRDjqL+c5l3aC4WpVE37ujU1lEyfv/5DeYyazaBXDGwDPXtQeII6e1czHlQazZWRH2o
nNAarg8aB3urrHMzee2Q3c9tbKcn2bUiOmRjmfgpuiinucnq3z6YbGONrg2fGiL3XVDo4ynuugZJ
xsXMz2z4/CKEUt8yAdvid48mwxroJOsQmKHNXUEn7FRtxzENLAksfZ239UlUxZGA1P2ZgTtFB4jj
otBs304Di7nri6hL00Du0H911a5ZOg99DOt92DGZddV6UsRpAHJyBMV4rcHebmYmUqQF65wIkuR2
FmxSTKEsmRQB+CBtTURa1fYGtReTX2MLErupsujOSJEVVe2FfqxpupI8yf/Uudp/LZEHHfwx7aFU
cpuaDJuGtvjRFJ2CiVQToWkYgwmInp0qiQG/AhP/lzbk9N5AP9X0IEXo73UnTj41ioleSqM6AiRF
VWiTv3RKju1f19nmCa1SDUh5HKnzhe9Vzl6SLyi3G+Fg5zCYW13A0FaKzrPFKs2St4WeeFUt638s
WgVdenAMQk5azRSAei5sxIQM/vXjvXIfg3iVBnk7vTOUDLfzBWDx4Ck1leux7NJLjs33Sa3qzKus
zDkI5nsbZuXaw/8Fq3MnkFOHczxK2pQEEwKnLohV87ueCXC+1iA+w0nBoW1qfxuLyyXIPJYYSxcO
JehNCBn6TtGajDQZ5IhybWcIL3LlYAk3qZIPnLM5OHv3jT/gKhR0JsUdmOa7jk4rOpSOyjRQ7MrI
/SSL9R+pMENlJQNmKMVyA52t2SnHE4gX64caNciUP/6m9/nHarZBuoNh2p7wVhpnUhsO5B91Wobe
EM7RF3rR+VM7j8Wz2cnNTVdFj6wMv/9g7b39RLnJmIPXfo8oFwCxZnVk7TLPHW/FP64ayjqquPlR
w3cvbq9OZyZ1CJ347avOpIYSp2A/hYgInya7rK+VU3QHcfs+f0Rem2QK1RM6Qig7vb2D8llbOLdm
FqhS4VV5UVxC+u+u3CDtAuziIBdXdt4fnkNr0coj3UthRGmeSUYFhiZSexVlgDkyrynoty92XLbh
aY0Gk29ELbxje6Cb44omk56HAlSRSJLcKyWsC6/miGyYF0JUf0rl6Egs5RVWt4m/dJbXCRYQUC7O
zTuZIiIeumbcZRHOAJcF+AtIGCYC2DJ1yIM/K6gLyqemr/v3UTjpnQfOa6hOSV/nX2QsGP+HFXCx
PJlyUt0MVe5WWWuhY1KcpNbJhGKX+vKQ2BAQc7mubjn9LynAJycfPNte/aBChFimUxGabQY2Mx3a
g228s7cAGqEIYq2lJ/qUb7+6SScjmXs+g4IayBe90B1XQ0f6QIPRWlWcti+S8SpmnTAdQExuXuSi
JTX3OEAjxxbTHCToxStuZTIfA5onleIJQCea233SGMpHo650ydMyxhdua6xUNhVYXoGa1zyGXmrJ
5ecwWnREPWCkT+7Uyx0t3VbvETYc7MpVsT0ozk4PONFLozIXXjTN9jvqESCMs1nLi9fLWfIj6/Se
UeRifi/6RftkVPOouQoQucSV2zhJT5k62aYf9ZLR+m0Opeuk9I2p+uPAeJcuizX9UQmt0L1hnKNr
VRlj5xaJIv/d1En4b1GH5otizrg4WIBivyRjrn2HQo9EYlc6tfMUlog3uzWNz/A8Z8vwTSxxIbkE
cZQW8khKx1PRQ6h9tiK6g241jpLwHayUv5JhSdl5wWjsNme5/NMOS2t0JV1034tmmDm/YDcjtFBQ
RXfpbCTKu1Rvpj8UgfP62YYAb5AXzNpRubvTHaOKAaLFU9Bkv7tlZzPGiQgt8JtoJ6SZ6ZX6qS4i
L5KL6f3aJ3xx2rRiYtaV7wqp6/2OGYpnWb16EM1eK+vtjgPttBZU4LjuAfiRqhXZONs3REs0/eRE
Q1z7Tdo24mVxpoaTpcZJ9JQ5zpheio7sAIV7KUuubToJw+06Z3QuwLTC+axpIxr0hYW0SoYOsuEa
tObtZ8Ymc/+vrIik8xBKou1dsF2+yr3R5jjALjGS8ZGA3zNJg1x9qnt7qM9Vl43fi9zCHgDdc6V6
Z9uL885cZlP3RWyKD6khpX/ZNQavkDH0rOCvTS2/vCvm2ZNaa0xdCTWBb0m1yNm5sOQOuPicUJgs
sV6MnyCVc2BmhNHLYJj7KhjbpMdWmAAz+bkzK+9lbcEuznLYZwfBZCfxobhYoT0ccxKD9Yr5ZWg7
NIjnLFPl3FQZl9xGLRrH7aix/FFhD0hZ2/gxme7BqnubjmURqIBbzoBpO54LqxWwKyT7FiNP4KYm
6I0xKyo/qXumWX2Ve3bRhl7Xko7Kaj0+obolLlo7H0Fsd/IRrmfKEX4LTN87HAka6ymjD34I1DJ/
bLLlRVKn7sQsynjpenlC1b6wzoZx1AjeuUzVVdsCMUh5VSHdRHEL3ICj1etml53yHLap7KWNo59X
qcbL45xrp13JRcXMkE4In/quVTGVjFp1fABudjZ1HxHWwfY3tcFgu622MAM2i2z5mCYDkvtWIzPJ
hBDWJ1/6UVr+1lTEExrEGWE7uVESyuVvI8zA/ZPFrAxJKum7Zs2E5cq4SonYkshPWVIsgTaNxcEq
e/t8nZwR3yCJ3OG8+IOimCHZ422YSgy3AM5+mTNHrLdH7wRTn1k4MhtxcpQJKjtZ98psYNZugH69
Q9CBzB+tromlWxTm7XTSRLSKJhaOAXaFP9JB6Hc1utDGMH+fjGT6l1jUfWLfMFwts1nBtDfWOudk
KqHRXMk2M9UPrXr4cwZoxjDPSqWzPQnm9yk16aeDrbP769dqlnQbSPV2TkM7eVTUCH56vRCpwJEy
0zbSvAUkoBT686xhYwH5MzrXlSI/TWGkCpe62PDgg+kvI14pXisN0ntHm6TzYvfy52huxytYFOkv
TW+nS5xLR5o+O2kxgnncaNTOwFC31X/vLFbrxECOiSP5LV2K+DLWevFvOk3Zl6SQlIOXtHOUIcis
Skx0T+7bjXHWwCnpWA/6VP4jh2HSeNXQiw8Rl/4R82B3MRriFj7YKDJs29Md4v0Y15nSbZ761KcF
hUsLOs1XpNiM8+OPv5NowlUnNK4IrXspxwr9N0RieC4GyZOnLOg3V7OhHVSle19rxTizo3kcvtvb
G4gnJJ2KS2qEHOhJ3Sz5SadFdIlIhPy4Uo8wdnsvkNuOLjiUtJ1+KlQUgT1IeJsKs/cNMquThI+6
i5rG7zdRieyrCBjTGAUr7k1jUw9Da8qj9dGSuXuGmSojvWxj+pUPyUF8230qgLq071ae2B00oBsZ
s/aZdNPrIXnXS850o2vZ/l0oseU+3hZHS20+GGYzSjxFKccLUZazJdu01uASf43C5LeV7emscy2Y
/I9pKdiGt3vDAgM4QvMNbymWPLHbz5rwMHsZr5NFEHn8WDs3BG0RlBDWgpr52RoJf8mEJNGpKZgS
+OZZH51afUlf4mJIfctY/m76+F+9VcaDi3nnTf66pL3JAcZyMbLJWJybYibQw3C3mz5XaKcOJKft
EYRg7/loF4BZeUU7b1OuZoXYyPh93GrbLF8kHGqesqbVn0qzRX12jEYuwcU66KvtPeFqj7F2Xeir
bQGt/Mula/vQxmNVzgIz7um9Vot6joyxOtiWO3EEL8xVWIvhFjq3m20549+qtB0pZTVInb8gy+iP
Wodxnp4kHqW6eXq8X/bWW0VZVwwbxgHbGTDs4LAfStQdsn5Iz0k3Lj/H1vimd50aJObgHNTjO2+S
6oxOD2NQ0tUt3zxRklLKxYo1iWM0iQ1cKwqMdy5ISx75jewuxbd6vT/vebRTlcBbhG0QEHzHZ600
5he6PuaH3oZr9Pgl7gC8DHTQEOxCiYOR+nYeYJg5rmdmuKqPOsp5mgvJq6dS9ydwGRdJsWYKkQVi
LQS1F6HV3R/FmJWeqtTSUxTR8X78c/aenLGvCW6BvXQ3idIa1q8cFXIVqqenGQLclZxOOkV0ag9Q
KTvHEf0Zds567XH9qW/DzSCGcLQGuH14oc3PdVtFVyWR5LNYovwkWuPDJFXpAfhkPQKbAhtUAPcQ
43r6p68tn19CnNwWOcL2s3RL2zI6OXOZfWQWIQ70indf4i+rbJ6slovKxP9Bug1mmlCPY2vppk6T
uOhCA156/MX2Kknw+XBf+Vqrm/fmiujDfNE77N9u0DysfzBFN24jUhT+EMIQIBV1tA8Njm1PXTg5
fyhNpltesmhAyZrwt1nuVBcQLtZpBWXGXS2tCYr3VCM1q2c5DzrTygMnco5MJXZfLxJ3q3wN1P1t
xSrJqRWlRR0FrWZMgZ0DorGNuHtxnOI/DOt4p1ACSJNWvvTm3Y4gCtOmAURrTzEQTNUpr/lQfH78
BXcPwqr6RvuBxvz2ikCIwBF2CDQ6xIXDna0ZNxAzw2kwRQZ3yJPW67P4wIpr7x2+Bm7gO1xPW50Q
wEnKZCGQG+hz1NIbVCvMYXmbWQhp+PHj7S61ikoQ3/jHthipCJ85+mXoR8PA8+Y5w2yjlYtbiHzb
Qb6+fo7t8QbUgUg3BJJ7YDcTNFHJDbUaAq35pe9tGcmVPjsjopr6RT+m3yjAjK9dNP2HljTgRJPk
EyTLyuZ4G8zGCQEdxKKJ4nHtXCokt3wr6eeDAcRe+KLAol1COr3Ozt6ugkK/Mho2Rx3gMVogQpJv
mapmB3eAsrchKRxXJQLctmD9vV3G6hXGrQ6SZZIwlshFoqoBRdsNs+KaWFSJa2gt2r8MyBikikWZ
al+08yAuRb4Ya99qGmqXSUDn+JZjAadd90bsVvlS/JTLRbQn2pvq0Shob5utIsrUNXRSSGHf/mhV
XeIJQzbpVg7yHCy2yH84paqdTGtS/sOBtYDuM8VDlPAOTYhOlhjlOqehURW2v8Ko3MSU+0vdlcM5
y+bSLaoqPeCa7X2UV2c/tNvo0tubHQay0YmFDNxMCscB7UcFC0yMIE6ZIX007Rm6ApSs/3B0VzK8
SXlKk27bmXJUeDQqnuWBpUT656wSiYcSt/gxW8u3x0Fi5+Q6r01vVqEq3e7sIl2Uuk2BuUklSkmM
E3TxpCWR8oL3nYO9pBEVn81Or5cL0NKjwmfnWFGbEuDpRNLp2UYoK8XfCgfYKDAmwLeuImQwmyjg
ygevc3cdemB0wlacybZzoVehGTetAUteZPXoDsZonUds27///rtcHSDB7snkV9t3GRcoSSz6QBMT
paSAYTOiVjNgUOa9YYDsfOc5ETRBLD+Oyv29B6S1SD7rgHO7a82oDLvMNqTNKvpi+MRAq4FuIo4u
5b2Mh3oY/XIEaCzO4CYMhviiWHMDZTWOV0nWJWla24essGrs1vNCG3Msa+tUpE4RulBTxonubTwy
LFm03vI0UWr1QTK79+QrkRYMA2jNu2Z2ZU+RkVaw7wtdnl9aug8wAqaj7Hz3ySnwKBZWMCjP/zbI
GTkCiTVklRvsCOU60ZkOsEWr/MiE4qHlkgoetIheQN9MrhP3w03unMbvR7s56Lbs/pJ19o5tAhDD
O5rdaPTSwKG1b7mEkolfxEAY4IUbSeOX5myZVySIekQc5QbHaZVC5VQj0iLOGlAD280kc0wPftLO
BeCApge6staid4okBtBKMRtZeMvmJD8LUDrPWjop5xU8+B++Npi0Ve0CAP+dLnCxVCHiYgn73JLj
k9E16UmamiMC0k59jXQiesqkEwgbbm+0aS5DrW3wpTAzEFRxU0fXQVYyIEAi9Osl/fE4bOy9P5Bv
vDqVbv0dQ8+hmK7yanXmNaH4ywJpiLoccJAZsvz377LVqnGFGa3k4m3ngP5EgzZVJCFiloSXVmtT
ydVNUT8P7WJoZKKxormZES9/PH7EnTuUNJuoSGqC0tIWZ1khpt5hkEuphA/DRfSSCGxrjp7C1Mb6
AgmCYGq1o8RE28EROBBKCAyEfMqtzc0d19DbMRIlv6+lUj8lNeJLXhKjxcL8o6Qcg8jZBz2e3pqb
arH40Qsbqy6rASQHFTPkopczXfIhoVjztYOqkbk9LOjKa4SY+5Md5+PHeXEksCciAymqJP2Uulhx
pP/QXpyYrBdLkZw75I/+wn0zizz4vuKb3ME8+dA6w4DLHCCoa1oL2/IGQlh0kFLuXe+ELHRnEbME
gbSJW5YU10lT17ScpbhCVH6ysudmrp1zY6V0nou4rW6xkznMf+rk8vij74VmIPQ2/HzC853Cam5A
Ii+VBhFvVU1OfaN1lyIJj1AEe4fV0eiFgK1al1q33i+dhapgvi6PXH1Sk+ZXQxYyOFVMn8PawOKk
0rKDvuIrunpT63DJ/v8FN7tK1LgmQjxA9dSqTPrrbeGtAt3vowmAIP/PcfUZY6QcwJurhuh8WQmT
ksevdvehaQESpeg3Ury+fWicxdFRgZdGyKib95PkiHOyRKonNZrhRk51NCm9D1HwdxgmkI/aSAa+
Thp/eclS06ZDjGYM/iUDBtKDjvIPrISTGeZHRdB9qHizlLp5tCoFYOSkq2yzbZXfl2IZPQc1JY/Z
nfbSMqfmHRdHUkFrh/3tN+WhVulmRnarhcXmmzZk2Ew3+aZTqvI+Qwc8JCCUk52E+eDmZlt9zCK6
f47UYkCVm7/te7wyhkGUKhxRyOPbwi9rDXuZ1D4ONK2I38fTUj7bfVMvtxRwa3iwg/c+JucE+QP0
Ze+lsNqhHVUJJ/sgi6L8RQvbDjeVcPqQV116cF/vLUVViGLvK/li22qc9GjWU5EDbjWd2u9SG5Mh
pApObYb69eMjsbcU/S+symwYZ3f0NlmUtRx1MGOTOZGeZkXKf7ba0PnWrE1fHi91f/rogdFrIAVb
he+2faO8L6SZaweINbWn1HJbGNoYnbNwzHyaJMvp8XI7KR/rrfZrqwkaud/6e345faJN5yQa0cxF
KtH+MogydKclBI0sFcpp6PsZBJqpnXFkmH2MrrLnGhsrb8oU7aANcn+b0GqBeUAnBIA57ihvf4iZ
j/FQD/yQcOzSD05lOJ5mUpsiW2B5+jQbbtJIYL/LwTgw9Njp1r9der1sfnkHiBzlxtDPWdAsstyC
1GnrzjjJRpa9W2w0+txaLMng0nqGQFwoQgt6TAXqoM9D+dxyMXe8vUY7Chw7twFWNGheIH7IEb6T
NJh6hlgD9XmglthGlGVrXjppSc7pMFHuFXn9pA1t6nfDYPPRRHxJq1H+D1t/VV/EIY8a966Gb3UF
uwr2SJB1huWFpZC/KX3feSbuZgffYW/r0+tZ3bFpy95BSgY5amghQaTK6uVPpBRK2bNRo/GltrY+
l3QSDgLI7vslgSFZRXYaj9fNdaDFOloVhhQHYdrnZzVW6HAlc6G5vRKafqWF+skQxK1KVeL3RkPP
FgsicdA/2HtqMpkV00v+So39dvOhU2+XbQRbTmlS+29ZdOb7Yc7KM7Ia7ZNOBnckMLa7IO8Xg07w
QXdUDktJ0zB3iJuKzdYyCjn/NEtp8WSNUvwxRxv6IFXbu3QpdJBbQOGBCLqJMFXcZ1qN0W1Q9ChV
WOOIy2A5YVRX9ulMaTuEvkh17dPjwLb7lKA7Vvzna5v/7WuNIzL/dEBzSDjD9G2q484tpTh9GY2Q
YW2UHHWp9255RjWv3BioTdtbVm1EIXelHQdWY+K+NyIVoxTDt9kMDTT5iwXjwDjzZqplt8znn48f
dm8no+KEpDzMEuL5tqdnDBVtegcby5A5Fe6CkYLIpaKgNnSROnM5F9hmBapQrTNGAeM72mXap3JY
YuugXF8j5SbXUejHwq5DFAzx5823NhtjivOpj4KcebabI7DwuR4l+SDJ2F2FKhMYt8ah2aK3bN6w
ndvMiuak0X7SmfvaIEn458E73bmQqNNxzmLMTx9xu281+h5Nv1rkyKW0GC5tItqIyZJ073q5xsd5
pkMQyHZs/cXJzTOwr4imuuUAutTNezC/rhSHi3Bnh83oYhvaR95i4jmOG0RjdH5fDqu3ZJVl0tGl
vt6V28+wtuoIonvGXzl5tpMUCqW4qTeOJ43x8pxOcWtfkj7R5WtKjlOReqrdX1EhD4Zv2ZP8pIRZ
/U/U9eGzWeV24ZMLVL9tP7Dan5NFIfgOsOyujTnCw8hLQwJUJkXjeWo67RyDpf+p5pX8cSqXIyG8
va1C5kJDEZ2Eldf9NgywVSxpQOQ5UOGlB4YaIj7Uw6H98Hiz7PDj0OYngQKlRLV4Nw9D70eK6YJF
QZGnue1Ckov/iUNT/9ouasNOKELUDKEmRf+ovaVM76RZK65oFonBW2C/ti/aXGXWSS3WmgR65/Qt
tkwQArWtSvbVMnJbICo0zH+B8re+iyHt5IsyceJ9004bhA+Wovhc2SGGoi4zHbu7jiiKOaeqr/B7
M6Ch2u6C+cR4HickGq5zZ8+LO+tV9QS6z4nccVCyz+Vcq+Y7OU77mjZsH4mLClbib4v/SPa/Loaf
DrRWRNaprUmRTvBlmujzwZvc2brkvypejMDm7iKZpS5ZtcwdDF151gLQ2+bL2Lbl9fEqO3cSc0MC
JtGK5tg2Tg1OUiEAwNylTiv5SdRj82SWSRvkS1a8wD786lSh8tfjNXeKCMoiQgm4EMaJ2wl3N9St
WlRsfXQWam8q9OLWMAP2YZAkBwFg5/IDOgDpmFk6ksHb0MWln+bNAmhobqoftWMPfNNs/ozZh/M+
jJyyP0gSd9aDt0PPYL0AGXqvofSXBHoO7QhQSQFEINRmCJQrZODc5BINq0jSxORBt5TTr4/f596i
DCXWlImC8242iEtv3sz9EN66RFJOy6h+t+Kldc25RpqxXo4sIXY+H/wN3iXMUQLrtkvfWEkLQYn5
RC+qkXw7WqM3f9vQvSrR0oMvuBO3AHPSueWefM0N377RSNfqSG5W/EfVoBAhY4oHZlA7uEh3XiGS
neBgURdZwdzbBFiHhF2bjFeFzBDl3Kh0Jz6boxMDgXbEUp1qUUWm//i77bzIV4QQtSbtWrARbx8N
w1ijRU1QujWj3qB5uEjnrE4ZD1LsHrzFnaWYqwCFWLkQDFg2z5e3cxojWgZgpRmqs0X5+m6otbjw
mvwwcKk7n2xNcyleVnGxu/43FFBTUhctDyx0l8vTECrQMc1FNgbXMAZhugll5A/RW8nfSVH0hasr
w5RB08r1f7Msbd4RcevF1wTM5VOdqWg8T1Fsn/XZVv6Ay2ObXuzUqgPxqocjJI1d+10ZVPmnZkcm
hilVOn62cdM6ciffey6SLJXOPi2du1arPvV0CCYpC+rEEYjdz7UfYiVyEJH3VnntrdD1wHp1e7x0
biJjiqjBDX3Jr/WIxI2jzUe9sL1VQDXCCiNBJf1Y74VfA1WkRImtDXkAErB7TuBleW3VHZkrHq2y
CYd9wzKj2uZBYgAl0CYzPqtmI/+Hzb2Go5V3QIqzvU+A58Nkh1wS1IUseaNGv4j5W3XWAacexIn1
B7/NJ8EKECQQw/1/4lZvXxuokaltlzQLlDBKhEc1IU6hWdifBsUsIl8bDeuM8u9Vs7L4oEi/P8Jk
+bRNXzuX2K1sjrBDXmjKk54FS6mXGDslsqvpwxzEUj8fFC97TwlqkQGWtQJtt7iwGPG5kqo7D7QY
ktslbtO2PwtrsiMvLyHQ/1CtAb0CvdDCoJtmCLiPA+Pu+syZIT2TSUJee/uWE5GNTKJ5y11tlE/6
MkYv9E9l126N+FrEU/oCjU0+wyhrD1befcmIWoHpp2i443V3qtUl4MRZeZGVxcMj3v5uwPiMXFut
j/bt/elAFYjjh8EMS97lQeVY532Lkn+QQMbGY36On2Hm9ZfHL/M+w4MxAASJuAW//847JNXKkTlv
CWEaSb0S9b7JKHx0CNrKHcKG2NrEXfjOpPFyNDTaaamuZAX0QFCvI7nc7iMhR2XfalkRVEhQfA0r
Mb3L89SUTwVqYT/izhg+dm1p+Sjs90+ZJkWZl5V5lbumjavYf/i0tO1gVYOhuSfTRyCqUzQ1cnqb
9ZcmLqxbbMSqD+s4/vL7bxywxIoSXfPArewTKGO16824CECm52gLO/LHGcq66+R1+0U4fXm2QEEe
DJ13Oh8I7KD8tA4CkBHcxod2aOjdFlERlENVn2czQmNCMaYPI51mv7fUn3PTO5dMdIgy5m15oudx
NAve29B8aXYafZO1btmcW2kM0SuwskDQIL/0ja15Kbjeg3C/+6SgEoCSgkS5nzhLuh0pcmhkweSI
/CNGp4PjyurkpG6u1PGKMh/n56qL4pNtJkXllrU5fl1wMDwCJ99njSugdbWxB3Bt30WLUB2hq2Nz
F+Cpki1urVnj9zqD9ol05hSdSiX7L4eZ6RlBWQEKfUcDEj1awj15wUohxj3H5nJ9GluG/l42hmbj
9lkyZJ5QB2EcHJ+9b/vryuuf/5Iw0P7G16hN88CupOVFHxszwLxYHHS+d1eh2qVFwZwO9PPbVSYa
pFHRhHza1jHKABJgiM5pEvWO//iM7n46QCeIPAH+uxP1jeWRasPhigt1tTkb2k+UqL5j9KV6pYN0
8+PFdkIw0YA4SA92LQ3Vt0/Vd/IUWZmWBtmoqukX5iTZnyqOGer7zLTCC0YI1U2W++n6eNmdZ4Ta
x0iLuAAveNvy6fRZZ0ptoPne9iCgh4XqwAtTWmCJmrVPatkPB92f+94v4qUIQ6Jgi3bgneA7sM6h
TgS9ZrMc6a67YzOqzbMtdRKoWLsaPi2yOmjnpkzy+H8tilTduRijTv/y+w8OWHYVLqS9f/dxUVRS
M5ZOAhtA9DsorZVfq2IAJldFz7HVH4lC7czNeG6A9OhRw3e/4woNBERGIyjP2FqPSVYc1v6QzPqz
sJfuIiwT65A4Q3JpVlsPrxzhYYX7lEmR8o20bjj47Hu7bb13QVet4K3trYtIe6/rNHaCKs7oaOa9
LhVno3XmPxphJ/7Q6+3NqZXo96UHwTvDlwK/sAKttr2PCBW3MCuYWkVRWPj6Uua+sM9KAdw/GZ6H
zvmgpVZ5cO3tBAySVAxp1t7A/UAaoBAIhsFhVCaHyLfUnfXiLNURF2wnLWQVVABXCYVVNe/tAY4d
tXAolBA8NaTEg5whzosyh/5c4Fn7eO/uLQVRb91FKzZ529IvAbRU1oKIk7OM8J+aTuD6lHVOiJrz
gIPk49X2QgQUJQg2NPhXRPvbB2skWMZtLKVBIU84tSWgWzoABFdnSb4v4Kp+P+pSn9EeA4xEd2Cb
o0TpUumJUNNAbYvmxpjb9stRa2+UiNkpDY32IPfde5k04dZ2NBX7HSKuRESkVyXWG8Y2DuIxXE4d
qjp+hbzQ6fGb3F1qRWYysd+hnOTKNEsJMumBVJCU1EupnrKpVf7s8GE6eIv3ex5Cmbr21lH5JMpt
dmPbRo6T1lMWoEpPfknleVI76JCPH2gnzWIZHXsZbpCdnhEQfJONr7IMAsMeNrPZZS1nTrUT2dD6
NfsD8mHNxULS1JWUSfdNXYiDm/P+Qll/g4XjF5U9qnubjHJKO6SEZjJKw+jZMETx6zRI83PK9/bG
2pkMl3heubh+oa0zp0dc6PW//7beZ320BlGnZcfetcflLjJRGLTJR9RWpK5piqfMbsUpYr7n9SB/
3KFe5o+dlSUHJ3P3I3MwaaHh3c5+fHsyO6XtkVkvePtF3J0WZNMvbalrv71rXxvjTEtXoAlsj7er
ACctkyZDyGqKpdCr+FveKBTLj1ohHQS2vVepIHHJPJTM9Q7cvfLoJaerWSrsqutoWd25M6bateTF
gTc1yWdQlOPZ6FrjiKO1I5DCY1Jnq1RlMH62FVnb6J0i0cYImqG0Pk6Vnv4oBgP07zqJGC60JjHn
yGMpecfkrW6uTmclJy6C3jenNvnSLjFYE8Qdf7ulw89i7ALgiNT6DucRacNQSppBXhiZzQxyKw0/
LchCtr4kBKDhxwd6b0fBKgA+jg4DBMPNjpqiOrewi06DEPFszUUfy/7S2F37+xKAPBWHFUDsSrLa
7qnEYvC+JFVK1d+L4Zwi6fjVRhx4QK/Dnp6qrqC2h5ycRygSauFBBaEqO0cW5SH0ZoFs3kvpW/qQ
151TpMGyLE32SS26Cc0yLVoiX1mVB/8spnpAyqlUErTFxnRUZ18Dyaa5qoL4m5vYeh3ji5CWlSsl
IAP9yWjt9povS/tXN6k1lIy+HtBznEPzXBfzlFxledBCd5n1WDsIgPfXCspsK+eCcoi9u+1tGqje
FlWZpYGQ1SIosmnyO9vIr92iHe2P3YAPdpxjgpIOLbBNsFVDR2naYUiDGDDV+2rQNZTKUKk6zeiz
nZImmd7ZxoicEwS3f+0uBpGnYJv0+7sUDSMk6eDoMWfaRKS0S/rIMBCQBWfYvUzLIHlWUVgHcW/v
LJCj4kXHFJ68cdNMRZI4Ljsb2EKRNcPNsIR0RTPMPmoQ7H091kAIk4+HHsfmjS6DPVTIzTFdFYrp
x3Jiem0HY9PJI+uAlX2fydGAABmHzhcw9DvFLYL2CDFlJMtZ6u6dgkA8lu20LKdBGfxFs2f/8Xfa
3S1gJZma0eeii7N5hX02ob24OjHliyZ/Rw1oHk6dVQ76U65YpeILmuGNm6MumLtOmVXWh6Qv7fdy
1kFhevxb9l4zmrxrm5OE6K7yoGcbSfaMpHsMSci3dREGcepY5xSHuoPH3l2KGp4ZL+fkTjVRB0UC
GRRYbwVWcPCVXG6VdyM6Xx7mLcx9Hz/Y3kelrqR1yge9B4nEWKPIlpRRUnVG6U1Amp6iFOyBk4T6
D0CYR/De3Y8KPgSmEfUOktSbO0KtUVSn5YbzTTiquYvGYf6kdbpeX9E5XjJvrOgeoE4VfZnLOG1O
dSiiazbV2lF/Zuc9I668Nv/RM9PJv94mJi1vZdTQ66JlskxeoSw4ygC3Sq9DOTYHV8buWgRX6gNG
sTAc3q6l5j2fGi+aAHizejWdVJwcCz5dpkBCefxBd+IOo176TazCCH37fqNR6DE0YrYPWoGXomjr
cyiHR3yUvTuQXAdjUboxXIWvn/mXZp02T9B2IVAEJmqtuosg5fQDXynlb4BN9oumlBVWHWOolk99
NdRchngPTv+gtZ46J9Ta66+dM8v9SUe+/1qJ7v84O48lOZVtDT8REXgzhTLd1Ua95aUJIWkfYTLx
nqe/H7oTNUUU0XuiiULKAjJXLvObSD0MZToIzTe0CVtUzUS1OkipvGsfcxOxAHhc52hOpfTefrSB
wFAMU3uji7LO3PAcZ8KMevFFsQ0seStX82UWiTthS2vnaG8cNpYidHLtgEFd1xpZnxi9PiTyUqAv
/qQpXesGNXSkb0mnjCfDDCdt53hvbTwoLpCGSInBfC+75a/PFLczah0Z2TcuFdNT15juuVKiFtHE
ztspJzayb1w8AJ2S/4LJXD9cORVzD62PKZAbJS9K7qX3cy3s4szLN5+gzDkX5poVdpTwDHe+4dam
p4ghjwFlRO6/vPi/HhMtKaAbGWsn6HgcJ8CYx9ZK2p0n3HqZizIWVzrhkvv29SqF0Wthu0zTvCqr
bB9Yk4VGu5L+tmcz3ekrbG0VcKRg26mZrklXaGqmyNy3Ep82Oz0melw+jEr0vtT74pA77rCjDbS1
HDCKJXWHFMCOef1oA+JD5QCc7pIXmXlouG0+Rx30ZsXsxTkzrL0B1tarpGVMDoZmFIP1VdpiJcKp
TTOTlxld+oPQh/DAlswPuaG8fWSETwDtIFqHcPyvMDDUK2ipgNK6qGEfPmhlXx3TKNsbKG8+EGIP
DE0ASV2pHAKv7jrTpc3VTpETjPRmn4vSM/0Zfd5PtyP8dfeVB4KKA4GbnvtVq1D0BeioUoqLW7fz
SSEuMgOL3XdAZ7Nz0zTiXlah+uYuKIsiZ0G+TJy8QujmIPiqKhIEkopU2Yq0nrus/Pf2k23tQkgp
9CXJtBh7LU/+9zHOsEzXocxeDFC8UNBrv/Cq6RRNfXVQtHznPe6tttqDZpU3XAuoYPdFYj2WMvuR
VkK8tBy9oGwmcbz9cFs7BDAbuTptHrTWV8t5+gSvIo/EZerhGXRADgIlhn0aFZyA20ttPhmgZKB6
KMRepZD48M4IGrMZTUXxTomhyzu9idogSRP1WMdjf7q93lb4Zd/DZgdlfE27M/TZc3KXxosnNHki
lS8v4aKqfHuVrRdI7oS4Bdf09YyrNLHy9boCETi3944WNNzjRKfyLur0+j98KyYMVKiMW0gSV9/K
pWUsB5twGKV6cirCJDYOyjiPR8Sf+2xnsa2v5SCpy2CHLtlVs7WIZqeODGKhEquQFLV4CBIHIWd1
Zl7nFM0eAmUrfoC6AZkKaRAA3fJ7/jploE5gnuRcY5OX5Z/qrG18BHSTU1I26if0Zeajnih7sNWN
RUkSuWGohPl66yyLfZjVYumT8wKaSyFRTfZla7fBZLdRYCsZZsZd3Xy9vWU2VyVGLspQXNxrlSbF
0eGYOnN6aXKsDhMq6LNkRHSSdew8INOTn+a50N6+TxfBTmaTlrb06lcVTtl7c1+mNYtOjXju8jl+
n2qJOGT6aO6AxTaOBHU/zTD4RdQW60+pO7Hp9SG+hKMTa+4ptGX1LhIgJ+8Lm9Jmp7TY2KjEkwX7
AStyUdF4vXFG3DykEYfU40I636u4Cs99VzVnKxmUxmfWOuxcOlufjyEEJdoir30FO+YlznnfY/EI
LU4JkgQvEd2Mozsj1vtTDjw+MFWssG/vmeVsrxrySzmwjHX/JESrz6dXbtfb2LRfqlwrXxxtfKaM
tU+Jgy+nE1fJeYry8Txi1vXx9sJbH5M1KQ+QvrvuS2l53QmAJzTiEPZKA/x6kP7NBlhMvW2H/+Fb
LqB12v7E7av21KSTMqAOn1wMu4jbAI38sglKo4xphhVQql7cnIt+517auCe4ALnXUWwHrbDO+vCc
zZaMFzrcMmuxvVw+uXhw7XzArVXQEaPAIuMjhq8+YGpX0KJaet5VZpUHMS3txrLPd6L2BvSM88bI
z4H4Q2G1fpg0kkOJdDZAPo0kIuip+756Vam81BzDNBCoVuR+k1d56WswgQ5RZFrxYU4AmqiO0e50
GLZ/zgJOXUjTixXa68MJOaHIQDCSXhhgPaK+yIIc/4xHbc7tL7iEl19zdMrxjlKyO8nc7dCJqn2K
RlQjb2/j7V9CZ3VRc9ugjMXeKDm5GgW1FFYdTKOZPFqpkrClbeldmjBqn2utNk9TYU3vUG5Wn+Ia
T3lcdNq381wBaage24H5M5pHq7eCNbA95wW93lrEvySaM1RtaeMjuqqfh1Sp/sPWI+si8hP2r3HC
kWyAoFg2KaWWzu8tpxLvYqAKO2d3I1AYZP4arg6LWN66gY34hj1F6KZfAJ8Nx8Zwf01N3J5Ilcud
+2UjFsL4J0hwjBbe9nLU/k4V+tAdnVyFjF8X5Q8zLtLxPnMb+azCXij9Js5yMC8VphedO9rK+fZO
2lqdxi/yrmg1AVhfJSrR7JaNpF1xUei9MgAGbpNWTXHS6jG+E5Vpn2t8B446gWznO269YdqQzPQJ
xNytyy/767m7KNKmSWa0ulUxHVNHcQ+xE4oznapiJ45szJ8BDwCPgIpPSFzvUJRciMLNEF3E3LQX
VW1rbESyLMiaaPzooOHv59ilnZ0Yr0ifIevbWYIU4MslwI1DYF6P+rGNGDDv5hNPvTjCUJlPczvD
s2mb5MCX3XmxGzc6EZOfCfWANu8aDYLneYEGYx3e56mHGpNi9Y+uE09BrdbTQTC3PcaDGn28vY82
GIMLAxJNZ9ADlJXrZmVD5l1EkhtBxTVkPM6Rw1TYnu0sO85VgcNLD1oM9WpDFBq84cF+n1ptDAXf
ssM+GJ1S+6JpEbYFrjv8VodYVgddYMUQ1FWmPIoyjCQ8ax2B2hr3K+fcz2P0T6KNrYmbUFs+hIWY
VR9Zjig9tXVTfDXrQpvO1FJC+gzh2x+Mi6r4xLCr/oxFbWLy0VFMPUzSS9y73LKn5JBpUfGSQw/s
Dh3SkPIX7XGKO7Qc5uPcdmZ0N1ZFpH3R9Xb6iP9ss4eU2DiOKMZCTWG8y8tcT10FkokQHJP4Ysmw
Omc4NZz6Dh08qZTp/9KSgcwU5jFknES9u/0BN3YNdAQaOCjWkXmux4ZxqFV1PjDk0su4uOArCXtz
jLt/6Hqgj9FHNYKoYg87v3Ewyd/h0WMrAtp5nVtXEsuczoMdmXVRefRmqR4EctlfKt2QqPTI8jxG
eR80Dvizfiy6b7efeSOLoVuwmBYCY1rAE69DUOH0qYAWSoKGEPl9kzjJSZVzvaMEsrUKnRZAfOQx
ODWsAnyZ4ZHlTWIZsfVF5OPj2x8KmY877cXtZRhHLO0IGKfrlKyZuR5i0IvWMOeZn01R9iOPiz1n
i40CBW0jAjYB7U+G+fqdRYtODTsfu8fYs55KFz+ipDF0v0Ew4VAM8948e/OxSGbRj4G0wyZ5vZ4x
4BTl5STReauUl9Rt5YdR9nuzlu1VPOagHncxf7xeBWF/q4u46un3ofJ/iCbVCiIhE/3taQV+x8A6
ue/IwtfoDSeFxg4SCfGiwWwjv9cK6q3CaaAtDwog97fvb1aiWwStSgWc8vqp4kLT06wCMydz7M/q
EkR2XO8KDW7FLFg2sIBJy0ClrFax264rKxBIFzMylGeOk3NIEXd7nF3RoGw5OgciSh5o2vh2ke0/
1lTwbnSUOK5aSLPiwRUTwEa1mQHmVKjY0s1K9w+swa+33+RGssKEfEEFw8lglLnahUPsGmOdZckl
ssv+W2HlFU+WNB9HgNI7H23rgC1K+1CBGSpdOZunXm+4SYunM/6fzCFq79LqUgZ2Pn9u4/bL7efa
XIxvRj942fbrXAHCvasYwsTsu4vaJ89KYj/rVPdU4s59HHkXO7OyjXO2PBbiArTwaXKv9koym7oc
jAKJmiydTiQS0/0Ml/Rw+6k2vharkM+Su0G3W6eWSSuHcdJGzLj1ZH43Nrjh2EwDH7tm2ENxbmx+
G4wNmSUn7DrZslW8gzBAiS8MWjzzkqpCpgd77uq7wlU8C29BOz3XbNLPXjXbOyF/6zmBjkLaYKZE
Xbq6v3KjwDcGn6HLOMhaHMIh0z6E6ZCWBzXWp9Ptl7pVc4InAJnClJOm5voMKDIKc7uy84tEw/Co
TUZ4EOoo/dRplVPv6OFdonkfKRTxQLZyD1KyFh/cTuwcxY0tu7ix4f/A9cOocPn7v+oGtOarsE77
7CL1IrrPUcIJRrDqJyvzSNL6dC9H2fjCC4lwCXALxmj92LpaKGaVOPllMEa1Rlokib+qo6I3B0cL
JzKXxH7XiDg5TBAS/739zjeOCyA/oCNgVRivra+Lyh24zEMzuzQZED8+cGi9RKrT7mkobSR/gNPI
+wD+Y1yy5rDr2dxaCizNixz6CGXiHmos9/ExbwD5VUh6B03dZHf/4eHoOIL5Qej0qvCN0hI9tFrL
L2aoNg+ZWWf39ZBWO+X11qNRk8CCpQ0H3mf5vH9tF3CoZimUKb8wGbJ+Nf2s34WaI755ZWHApomQ
ckJ7WOxh1re+3DJSpjFiAT5e6+ICUwG+GMY5XXHRHUXtJIhu6sMOXGwjADDpgWbARAgJh3V/LKTx
DfVIFhfVKAvVB8ZjfKvTpuixpYx2Tc02TgINaU4evWkN45VV8K5aMrReCTkJoe11d64zNE9MW/qv
jafF+cExgE4G+Ox2GvjLaSys8+0NswUA5gdAhGJ0ScGwrlHMUBPsGpcpzjxCTpk7U6g+OLH6RxN7
KUZ8lVXOdz1hI/YdEWX/GrjWf57jZvxZtbqb0ltuI81X4FqHO7f2xpfgxuYIaYC8NiBX+MejIWjz
0yK0VNXInU6OIc07Kh915zVsBEBSECbgf6LSFSFMAcJv0wOT5HJVebDmon/EHLHDGm2xXodyvROE
Nl87kZYgBPTj2pFcsWQEuxjkR+eF7XOT2tYLuX/lnnBbndxTMqrKjH/gKNRDg+SzfTGkXX9AbRUV
d6dTUvV+zoRxBwYfOcvbW2LrtVPtLO1AaGkYbL8+3UoZD4U2siOK1Mp+KckEt11B4iMcLPPtMG/e
+HIBLDaCV81fRXflSL6BPoGR/LZC03t0664/GTQfPr39oZhtQUOhBblYV71+qBHGUJjolryISRSH
SU0SqisE5jJ9cnbqkT8l7moSw6R8AZtShF+n0LhsWlOcVNmllWH6fcjr+Z92kHPoD8IT99rgmWeb
Doztm2mG9o5bWMehpX3z5uPjEVgYsbkUyNdYlVTLFS8tjOxSGdpgBjALO3EA67aA2ia93pMJvd42
Hs16Moil3FvIfq/fcCG63lVj0OXOEjYLMcnPk23/QOjVePMlx0pMKMlHIcJeNcd7bvU8RHz+ouOg
5VtqON9XhdzD31xfcqyCDhOqljjkXgVG2uSD0bsJgwn0dz+xT9Q7kjjxywBv5/hqbHfHXkVjfuer
XUci4GC4OhH4wPVd9YwEd3ZapSOihLMtP6AErMNoLppnezKr6Nwbiaafbh+N62uVFSlm6cnDC7iC
KztFTYFmmcllSCKctoc2Oyilo+1E2K3Xya6AZbHgIK7SLqMg2DWM6y9NJaO7uii045R17nOCt9qJ
UqD9sMh5vv0oMrZHKPdP4ccfq0wlTihUtJlqNklz3RchR2/2ujigUTh9qFG2/T0wLb3XulqeECGM
/BLOeL7zSbdeMFEOINIyzSEpfH0yStcceCcMc+ikZ+cw9sIHkpe9Nsh134+hIbxIOlU2COV12Abf
MWlYP6SXUlGm7jwlpnencHl/jHS0/E5626sq/PdYvgeAm3QBk9T65e07CYQhnVadnUTcef2gyPZF
babHcAfCPro3DEU7DIjl7vT+tk4IRxPMJv0ri/zo9SodL7lrMai56G40B1M2di+i1tFDj6KfqQTs
cvuhtuIawdymhwVw+Aohl6PigjMP9AFVI7gptWHgShO79y2yYzsbZeuM4OKoLQi5pRxbbZQ+0w22
nwO0O5blofMsIOZokcIwcex4UVluo7s5n7rPt59wg6RNVwTy7sJR5tpf17zdpJSDWlBwR1Y1hoEL
0CYYx1B9jIC8/raypm4DOPPa2YrE5PnUimZ4rObZfYfnlsJ4J4/cX7d/09aZWT7uwsAlK15XpBkK
iG499fGlGRLjp4jc/MXs/4Oh63JN04UCYgmEel0LKq4CU6NmNOBabXhxBmRYPL2fnuxa3ZPM/zMQ
e50V8GGRwCMAMq66wnNSCyM55RHYU5FIzFxRc3issiGb/NmoGjAaIsImLXKQ9TqlXKEfcRPMop91
VMSwR/TmS2+X3Tu1bbP60NpVb5xdhy1Pi66dbX+OC1PzkXA0mMGMoGJPbutZRxxzyuasdGp5LBvX
lLQTquRra3jDFBhNzxxAG2fQW56WFE4wg9c1/FFTmn4n+m98zkWyi34pSlTXQqmITpPrKSAoxsL7
qHXSfpIIs++UpRsnlUXYw/h8EAvXETAypN6K1kgukIvaA37hzAT0uXqw+kHduTM3YhDgXDAhy6e8
rpr0WJRTtWBezEHV0JSfh3dDq8dPzjzrP3J17Hciw+Z6y6yTfboh5NU7OZL5Dne0IhFJTBL7Kzqc
8q6ne/kOBV93597c+lzoclAXUktdsySU0utRx4jRqavVjvmcNh5hqLc7q2x9L54HLWI6bddN7iqa
taaAeXkZJ5k+aJ1dHgpF1wKoYeVOUb9EztXhWyTDSQAW6XBuqNd3RoEeIy4kABzi2pp+CbQmg475
/d3YyS4oFTd9dHCKemnTXdOqjYdENZF6apnK087XX6+stRrDRQNxMo82kHVC11M8J1laf5Op0n6/
HTQ3dgkgJfoIML54pWuVIbs2JqSVFzqBOiUnbByKNuhMZsa5aJTar3NT3yngNjYKxrxUVcxdINit
A6gwjDkfkzK7zLFSBHafG+fFc+Z4+7m23iF0AtoTS+f5yqHIViw4iXOSXerGpMMdxckFo147AJS2
J9WxtRQ5FDBu8gt65auNgu5V52E0ml3Q4Zp/4CgYhQEDOftrAkfv39uPtXHdIwgD6MZiWsqFv1qr
JzibqYVhaqEP8kkbh6kOwqzRPyShnuT+qGsFaqmF3InF28vSRMMqTmPGs3zTv7p33cJOLidwtLU7
5p3fEVZKv4+ldYxHU7GCGtWyy6QO3p7d3ta7ZQoD6hMcOVnq6nknTsn/04iGsbMPCf6CH3MD59Ns
VPX3t1/t1lJL05W++sJGXGdSirD0UWQOV0GbWyjOIDDvO6Upj9lgAHe4vdhWcOG+AYUL9uZadWLA
InnKbPw41MGyvzRy1NC3NRrn3pa1dZ/OpXGnwR56SvPU3CMFbz0oLWboWbxU09GN1x/TBDk7mS1Z
heVCeykqcz6qVVKdksSNds76VnT5e6nVvpHdIKNy1Jgau1l6ylO3OQ3cHr9nI8FzqIrDt49aQUDj
Kvin+beQK14/m6E0VZnkuBB02vA7MfvwUTbJHliLe4b/ZnU3LBcd24XWEL24VYRGCCVhzABoKixj
y/yYUd7MhQ9bXoGX2+nqSc5J4/hhqIs2QEzH6oIYBX/KZYglWK/keRY4WqdMZ7ty7TKYIkv9B5cb
44vTZJHjw6xJa/wEstE6qKZs7JdpFvVvAUUp9V239j5GwsrzO89GbuJsuJUWHZs4LxpfQaD7IjUN
V3cvE6EaxPk4/LbV3MWBpXDVr5qde/ohAiX5T98P4XvR23NzHDI9Lw+2PiLg7qVR/6iMXtOeKi81
vrq5MvYHU3RRFeTSmLODZEzjHRqr6jsfE11FwWh0np9H3Sjt+3LowLoPCpD7wIPm+stqKCzfh3Ta
iBmhLbSzXtYN9Mdppk/bIzkXTEkhZNCGijP6k9Uykp+BLeKJOGV58wzhCKfhSrqyJLsoxp8ZgoMo
XNNbApmSR+PnMRrFJ6KUM79rPIe5lA/WX1r/IjY5IgXRaPG3Jq2S4T4rTe+c9XBG7hV9aKIj2byW
BoZQXXkMVSnso5pFJi4SZqQbxLXEUILCSJPnGbyAPOD11PyP6DHaD7ocE/0YKUoNLmpI8/5TOlHk
HGbXzPKXuaiaD2Va2U/I60WZP9vDWL9MdhmXvqzt+atrCe/XYM/TyRvxsPK7BKGfO0Wza+ecq1WG
wuHQ98+dyHXxNDRDP/jwTyP3QF05kN5nlogOc9bDHRXeYM53Kt54kR+p3HpHZPodedCmzqyDcrBx
NizpTTV3Qu21zI9kWZmHuvWSh3wamg7jb+F9RYNscIN2zK1PlWc1ue8A1nGfdGUYLlapDRJlYTi/
gcpFM971cTFVyD64mZlgb9Jkmt96MKcg+pRDe5Dgo6p7TcQ23ltcFpXv9lH7b2Ui8+eHUrEr7OqY
OAcNLvLqQ9nO1udOCWMAYFaaB7LLEVW0BTNqfwLlFr30FJONn7l2pXzOx1q3gwh69UUpm/mDkSJy
/5Jjszv75Gxpz6b0pv5+TKr6Uz81VuubZWt8KSt91k4IrdrFbywp9SzQMdPYayBt3JXUhfT/mOSR
d6wr41KMEYw/iBhWlxkvAHHDj17lub8yavMPVaP9W4/ltHOdXIX0hYCBBBQXJMnOlVJ6I9zBqWAQ
YKczJUGzYO3KREmPk2L9vH1xXbWM6PCj1kxJijYma60u5JG2vmoNTnaxG11+c0cv+ycyWhvMkZe2
X0v0Oc+daApO3jR+Bq+blsfbP+DqURk5UUfRfiRdZZS4ivBjOjazHCp0oyuv+GeMxwmHxnCgbKvF
6b8shXYG0G6ulDVKIu3zPPJUiIDhAF8zy6MZekJpnXQl3LOpWn71+kIhm2N0iILNNUchiWfAjm7O
vLcaqn8Xt65fWsek7O0PtGjjckMumkHrrmKUoO0GmJ/qyeg5tvU8pl7guqn1Y5GPnXc25dYlScGL
8SmQuwVc/PouNtvSmLycAkrA1H/0EmM49wyIx7NtjKStlZeM92afa8dC1ca9U7i1TXC+pi3GtBkQ
yqrjl1eA72gRcQobrCOz1qxVX2fd+1xp27er4QKiAReALi/QtSs4TW4nahvP9FF1Dc6/0AlRbjue
G8xIdt7pH+Tpq42yQBe5Knmj+NZe1TW6rdgFkqwMtFOZDoelYfow1V7zczZz9392bHJfqZkrdD+r
6/xJ2HXsPk1maSiHNlZceQpHmXxTw1xlZDtQ2N7eYVfffPl52K3BRGA2erXDsOycTOxKs0sc1nmA
pzr3SDMPxkGW3o8+coyj644yCMN8j0B1lWqyMpUC6PIFQopM5+vdVmhJPERVl1GGhONRMfLsKMuy
P1vCmR/1xJr2+itXO2xZkIpvoe9SNawjIdLDVVjFLJjjanwpJnXkWJXvoaTInSbVn0Cz/uiwaClM
GETSElze+l/lF643Ewhdh0mkPoe9rw8RiO1RH6zoYBptzb0YVm7hk7EsrMoqr5C0ndL6uy7S4h8V
E6ePupWY02GeYMTf9R1i2X6eWE18Z3iV8ylrGnvACKIU34ELyG9SD8EuTSOPd+z1QpuPQ2XMv/JR
Qeyz7EPADQiuahLrvLrWP7Pnu9ZPm3ns/6ljOnVHp4FUypQNhr1P2mPTVAOl962KImv0KQecJMBh
NPV8rsK+9aMC95dnwpb4UCMDFfra5A5fbm/MqwDL14I3SM8aBTz4kfrrV5jnsT3GObL2Cc96tOew
/WQlingrrm5ZhS4Y40wYOFeBQHVS3K9UmV1U2erEuUR5qrNqT9XyGgLGMsyniF8UIdfToSRNpS3B
lF5mJ0zOUobDkXxHPYxJ2vH9tTCIpW6+i5M2wWXOmr/HtWO8G5hbH26/1atcZ/khjAHJ/CARwoJ6
/VbtIVTpZDH3T4Q5HTEjItgrDbNp1RgPwlXYkwTHneOwFWNYjqNg4j96Ra3jpHnzAjyhBxLl/4us
rL9Plch1fOpL5xSahfkdflj6FCLKvUe42zr06PksyG7wB2TArx+YrVVyyMr8YnfT8FCrsgdvFmKN
1nt78r+bSyFyTEuV1a7UbVKlpNxboEuIUbs0OJUIpgpiAaOY3Z1EZ+MzuioDVlRZacrR73/9VFQR
kTGh13OZGq84T6YoL6Vw7KPGqCEoq7h4UJ0w31l04/loKKEOA26SCdI6GamNyiYzn7MLUtvtdwNH
ynNSd23nJ/rs7CHrtI3rgX4ZUkG0wzdML2mcUUH0bJqastGve0u7t+s684tGIk6YTKoPXD891qJz
fw+MCg9lAuZO2Gpzl0KiOSv5bN3TBWsXtcrZDyt1T81oI7Nm3Es3CKEmFazh6gJblIO0ceQ+SSwH
+BQCjxnBEpG6E9YOxUfMgJqvM/jh0yjQiEJtQ053t0/z5jtaxqQc2WXitIqRlQvcpabUvsy6sB/U
znrBoAJlziGDKYXDyU4us7Uccx2awYwtr6UNS7vKZyZO2aV0NeWTWzQID1gZyqNlL4+zM7XjzoLX
KBvakNBbMJsEo3Q9tGz6Mvdk1oJZDe3yGRxRdMzaMkZ3yRLpN7yJhpOs2tIJjNybPoZt2t/DdSp2
cqStjU/LHYo+VdS1P6g+KrLOTEA2md0kDxnsJ3R7+8pvlSzZic+brxjnLOo0cjHAY68PdibVuXLF
kF1cabdHJ0q8M3op8s4rI+ehnWvn2+0dtPVo9PZNgHEgUnjG1+vp8VgOg93Bh43i5jsrWXOA8rL5
yer72tz5nFsPx/bh0DFxQm91dWA6zKYjLKwEWku4awtNzGet0qtzgTBJ0Dlj/B8ejiobR0xamuza
5eH/ysKklgsnnHFKKDkp5znM3/feOB4TLFE/v/01/r3S8uR/rQSqRItm0qFLy5D5ACxM0Pei74Z/
7F7DdOuLUU9gjbQQIq31mdcbXGA8jZJwasrCL8DxPcmmxVUK9tun//BUC2aUbij8tnWyMMF7xYwX
dFSq5u0lcTjsh8Ilvg3YsCk7pe6y01Yp8wLZNpga/NE7W71CQatMpUuUXro46oLBNaaHuHTnnVRk
6+0twpqk5tZG4Tc0dmK2wGHRqZ6NT+kci+PYWvOpnJu9Fs/WA1HgUG5QWS2zwdd7opce/aSKQV0T
SVSJaCdfAO/sIdg2cis2Askr1wDT7vUQBANuOx0r3MYgbKKLqjaxb7pTc2/1dnyMXdqzSdU3ZxLC
vVC19SrJ0KFwgAO85pNntgRVwKWGLFeawNdQpzu6UCKQoyhOtzfi5qvkhgMlwsD2irrQ2CMmU7Et
L6TXsJ2nFk3N3tkDN27eNmRTML6oiZkPrq5T9LXjsXGWkiP0umPapDONUjX+MBlzeiK5lKmPPlJ7
NMRMp27oGgyLnWKHm3KNGubOW1gp0Be4+K4y1rBDz5PiR+Il3urRMdVDe6SXnpqnPkWKAFCJm8EK
ViDa+0Xu1d25KDIUjYXAsZVqO8t8oATdPTn3XtNra7MRc/hl9Eyuwdp1H6V5qDMEyIFLPwx2xRDD
dpSXLCl+DuGo/vAQa/veM3LYuTm2NgChgeKBOu2a3quHrq0YXikvo9rbT047JF+QKtmTptrKqrnl
Ae/AV8PIY/X9MaPQc1Fm2cVJnOhX1o3RV09pJ18bIbkDIRp9bxR77u5bx4hHWjR5FkDoOsi2JhY6
bouck5VZ6lOmTVnph57Tmj6QLP3n7YO09QEXBTicQVz63WuEtF037qxmLMaPgVJrJEN5Ri8iJD+u
Y/OMJlD8PFbqcKA73eyU2ksAXwX4BatMfQnJnY7Polz91x0ZlzJClJN4yEDJfF9pyr9ilN5vrLhi
auCur3dGmRt75tV6q69Zx6Hee8sIvJVaL/1cb6ef3qynh9uvdHMZuNDwSEhprnJwwj/0xtgQ8PcL
5Ump4CszxN3JZLZCEwIMC5MS6Id5pZXO11SZW2Jj1sd6398hNEQrCbt2+2An0tYOim0nmm/lna37
cd3WuY/LTiIPGX5jbx5HI1iFfCsAX8pPDsrqplYdURP8yBmrIvtuWAIXYbezA1Cnxdtva6xNsEAg
JuMKsh4dqKFZG2mL0GTXZcXntnDpWuUF7EA52f8hM1g+IoKWy6DiCsDbM9w3OkkjzkVn4kPpCOtd
nJbhwRl7Z6ds22oHLU1BQg1NCU7+KjXABiRX7AZVNasxO7gnk979zkRZ/KzVqnwcUy08abKpIPHj
oXaEQtnf60beaT5edsbO/t2IP+wo3HpBnqFC4Xmvj+XU1KWraCTJuh1HX7p60gJrKOqLlNF0vH1U
bi8FUOr1UgU2x/3sAZOKpzAJiq6rDohWZc+KQeF8e6mNUA5vACVD+jDegr95vVRjYAbcLAl5LDQw
Sw78hDFOk3tvbMW5Qhn9bor3sBPXkQDkEnBB9isFHDf46zVHPanaNK9ppY8hDmxhZH2kblT3NIGv
4yjLsBlpAC15+bpkM+LIsWaPXmLfu9MxiRLjqRmU/BAquf2YNM2ekMDWejrShlCC2bR0ZF8/li6q
wpg12j5JXGp+U2rhkz7E4lk3ehv8EsY5tz/d1muE8QlQg6Hs0gN+vV5uj17bVPBUm7B3PnSKJp5b
Vat2Vrnei5hEYTzBSNIgo1mXUYlJLW8jinAZSP1/oZkbnkQXj0+GKnaE4q7vXFaiAF3Y21Q36zpA
mMyzphj4HJSS8tfs4ZoUOK1qnd1wZCiAbum9ZTF7TVwMI3eOwda7ZM2F+kHFgy/F63cJjgO2sQGo
rsBW6b4ZR+0xGcs9JOnWDvlrFX31xcwwjrNJz9mRVqu+RPokTmU8TSdb674pAJ/PtzfI1nL4Ky7m
BWSEVwjItCMxhyWP1PFUtkE+KE7qY2ARPSR215wb/s2OftnWF2QuSsarATe7mmDbjaGFA6zES61V
o2/HDhAbNBSQ+hvDDwrYbZqSffoNY3dvL479sfx7nTXRcwIXxf5Ziv6r+g48f0dBlV2GdGrBhjhk
UH6LG7gW9MxHPpaV0IiiKkgUI+wuYuyUR1D7GFlhBvmFfM7+gcSqqH13zNIMoaqw39nf18wCSLkM
UzmxpJSLBcHrTebqwhoYNkDwAwvyPhKFOA11H35Ew6h/xDN6vgPihYm1xFKkylzVR7PZCKK+cZ9k
4cQ7B/vPnl6/MQA9/CKKYqLx6udYKmiopO1h20Loz/3OzsI6SIVhXoZscGu/i608OWB+mE0nZSjK
4uCOKID6iWZINwDWZGa+G9a2GwDmxXk60to4eUnTunGCtk/xI3OyGexVErt0+Me21tWdR1hO5foJ
uJPJQQgJwEaXA/B3ply5cZF4dnbxqP2OJk2kU4fCEJxQt37SQ9R9PIlQ3FQOORqs9Z6W7cb5sjDY
RJ9/AcheVSSY8Hr4pev5xe1r5d2g9u1Js6R1rovJC+gJ7ck9biS3HGYD9UUKEzrp6wjJ4VLyKMLg
pUo99X7Cpy+oLOOLOXpFFVjTPGOTVBYgECBr989VZWWf4UGNb33rIHQ5ZYtIDwoYV/dqkdv4xDPN
vMdJ9mtVm9kL9Hd7Gbtad3VZZ++MuQYFps5ywWNZ97eD2lXCwnxqoQhDyV004tfDFR7MxipktO89
BS5IAW7sHbOj/onRw3jKdCxOaZ7uka//RI9XOw3B7AVAywXlQEW0VjXZ6Hqzm6qpd++ZyA4+GroN
SaUZhCkeTGv0PiM37SLyJLvEt2u3eum7UrV9XOvT+CCQ9XpHL09V/o+zM92NG0na9RUR4L78JVlV
qpJlWfLa/kPYY3dy3/er/x76AAcWSYhQzwCDwQxaWcwlMjLiXe4CZ6JzOAeJ+Jized/LJrqos97M
92QP6tH7Y7M/+dGIEiC2TGUX0a0lXP91PChUj2NaSPa1r8KvMQZzF90SybmB6u+1jV4dZK07w5EX
mxBOAb9vOT2YAjbBYph6Ra1xfA6spvHoEOP/PQnpp13Vn966ESCjAk6gqLYId643gm0Judfxf70W
Wq7R0EqC7p3Wq9+kNNA/ZIhW3oEEbQ+u1E02hCMHvrN4vlK51alZvpzSMSurnreRcwVsNF1tvbI9
fUJdcBgQN3z9+zYpCUNRpoNlRzMRoNEquPVdMYqgGdlyJjp+vo26nLjTwYD8en2c7bJBVYAmtJBB
mNC1IlxvcJqoVVnXakhtP9ZT6Wp1wHuCOYrObVkpB9tkE7TRp2LZEFSip0w5dbUrW3Wwq0xt7KvR
ifrJSYr2rgJQcSeMsrgpo9O7klUU7+0RrfNJy47K59v4gUwHjx206Khrb8AtlZ468twq1jXT5OAR
aYf0H9qWHaMaufEdYUMuZceqhP/6LG83DsMix8VlQYK0Sda7ukU1Ho7FNbSk+ZKAL/aQF3XOaInH
BxtnZ0EhaJKEUTyi9bHeOCITqA5qvcSxlz8D0FavQyRbZ+y4c78vx/TL61+2M9xi/oFcD3BxTv4q
jUCtMCsWXfRrbNZD5kL3av4Z7CR6PxYZQvzD9GY8FOgImHMsIm39paP78gxODQQ6KgHO1R5y+6NU
lbIbo/n4Ddg53R2l/vf179vZMIvg5PL0J6yxb14O1+H3x1tVca7B8qIb4Nq+n5JOedQkq3JrR+mu
s6x159cH3WTSyzciVECnZ2Frr1NFaCjAU+baubaZ7oiLwOmsdJ1sgX3MoIySKyKO0ncjzZUfRVa3
R07F29jD8MAzFlW3JQyt1hQt1m4wTUJ5zUefJ1tL7gI+8qBqtTcKfx15Vu5xDuOys/66n+xY07qg
tZ1rVVf61woN0VsRiTfXHQ02Cw0fA1AL3P51OTUTzSgcCfKsFeWU4aVGPXVlcpRN75zvF6OsZsyu
dV1Q50dUbXKaU+WU4IYDTXapOhxd6zvTBk6YPcmdwOqsA7Yo2Pa6QFHXaufKV7pJvWqdHRwErN1R
WBqg3ir17zX3awxLZ5DI6OnPZvNVGROw8mJ+s28hi0O3yqKPA7GCC+HlFlCEomRVjdijFudf5jZI
L1mtRF5lmcNB1soLlL/1MocjT18wGWjfERfXkAE1qwZ1jLBMbgbberSKSnzr0a94VGY5jN1OS5AY
ivJIH92hyBBZAxeipl/y3oBSH/SdCRIyDMH16kN0h6AHjgs6RcnHUErjfxNVwAHhSAP3XZhkyUNk
oh7mh3En/08uQrNzoWqoz1ZrARLNKevhLBn3+kNoZ+nkZjr1ZzchpcXEWcLfwwJ1G3lOG/XqOVXa
Sv1EUp7JroEGT39Cftwi0UwzOfaLCpdAD+NXel2TVZgfzDnJZd48kpWepEHnZnM6xf6l24lcwl4Q
3DdJPeof7KnjbdSI2ZndcKjm6T1JrnFvNDWKkf1oyz+K0Yn/DUPNeoLiKwJ/kNCbd02cT37rdZo/
pymSc5ec6P+IRlJQ+INpgb+UOynRvB7Xl6+xlBffm77LHG8wjMz2074MBhwwrfBTYsOs8Vvodyct
sIfuLuhG86HqpbG9FV1Up77UBNq3uIWDQaleWzA7YSKdhk4bhWuiwyidEyWq3mXj0ETekEjJ9wjB
quguR/ZrdK1GqZ0zvthh7tmOVIEfjRB7gP8yIjfWqUb1iL+ZUvnB2Kqlp6dZpV/nBlEn9JzirwW6
8BUOjCEUFymau8o1mtY2XTMJe8mHUWZ1XlzwL9eWjPIR0WIp8asAsrBvkrbJLJIpUYFouYDfTzUY
KHpFk3ZvZdZYP0hqNjVPjdDk33kxK5qXVKguuH1VzdUHNUiSS2wWuGsIalaSC9al/l/JOvfeMCdB
7FVNDmdEt8fiabbGwXKN2KnqO0lVq39RIkjDa82QLIUKmcY1Ijt2PphxqcqPfW9SmuFh0rwj1iKh
ABKuBI1lpdYPzFHCBJJUn8XPAbzS4kCrYhtSli7/QkIkIm8VMQIbTJSOiPKVi934pxdB+4VbpX9r
4IJ3COgKbyVS5y1SpwxniSY4bmk4AyXvYwSkvluR4RxksZtvWUYhdpHJ0eIB3P8ycGV9IgWWZCa3
ntALUqbubqB50rvX04DNKIRHSgv02gEC0fVcpTpmVCkydLzoNrViuFe0JjgZZl4fPKn37i6bi5hX
IqnphtczcW+N+LqgC9MNkQ8faqZz38V+HQxHJkN7Q1ExoFSziLzRIH85bZgaojwapajBzxL+SbzV
gJVEyYV3Y3PAct8ZiqQU+je1rZ3Ohqw2xWDElXQN4lbz4qrOzmVlinda2ztHWKNltVdXCzwl3AK4
jfE6XV8trWHiIwcIHE8MvTuZk5ycjMJIf0iZSN8N+CDWBzn+zsbg8idHQ3B+6UmtktIUqrBa9Hlw
na1m9DMcKvyKwHRUsdwdZukKLQr+W/GuFnR1il0sGRq5p59WneM5Ne7tNuIgrjmo+v+Mvk7uzCnT
/MwUxX1fTT85nKkvZjO/G0q189q66A+OxU5KTt0ahTpeG4AQ1okjPSUsbGZhXxuzxLpAOCHI/ko+
tZZdfNcn07iQwR5ha3b2E4OCCV9sc7fM2IAQPqcAsa8dVWY/QDvk3M8CWEAnWQeBcrudKGIvjRCS
mEW8fFmWvxLjabaRFTRK9aoIkXZuKMYg+lLLUKeHPGyiH8UQHGlCbL+O7URXnl4B7VZqey+HFDlc
3LHplWs0DrZfo5t5ClTw7nFeHQVoAO3r48IgPKb49/KRG/xIiZzzZFf0lGK9t6sTjtHmWZVFYHpt
iGiDO42l9W+SY8Z+TtI2tl1Zzyz7rBVBGXuo+VufVdp5wqf4FwX+OAg4pWCFRu7ZwircRFObyg87
bMxxoi3Uxwh6/YivckGGhzywnpylZjA+ODWGw5c0n9rvKZDt30qcZF8MZxLqxaE671xlgZvAO42Q
pXsZzWguVGdUf5ltbTRnHDSGbxbigNNdiSqQdQqoBP6TY/4TwVtOm/ncaml6npWhpxtYF4Z1XVjj
5Vlx4sn2zR4xkHupa0hVBGI7um/oaeR4sjR0CFXgAhOcwmIEKqyQHX7PIA0XuGRkVeyqkAcMP7Kl
VnVr3ak/Ng2EZ1INGzgD4n6W4hVBR3EBWXjNQv27r0OXtKoIXMkxJ9XVU5Eo/4xZYRaA4JsUokqi
xT+NqI4Cjywg+Z+gG6af88hxvkmlDYfFEXl63yhOUF9qMp3CS3WzCc8dfPufSaYE6bkzxvZZScou
xvcgKkY3h5SWuoXWae+GeR7me610QvHgJJLdewF4rm/GEJnksaGF/HTmJPN9KE9D6tvIubReL9d4
l+tdUPxq8aPFzq9AItBXoiCR4Glr5TvbSZPeQ2Bm0t14FNrvOc2y70nbavd4qxTDSU3F2LiWFYvq
Lk4a+Q7TTbl1OycDAzLk0i/VRPrQVmrj+zQ40l3Sq+nPrm6qb3WOOwPch2e0c4ouiPS7NNCcj1Oi
TfGpEeSnpyUawlw2szh3wznuf7Po1UOsdbPyAZF/0zzZat+lT7hfYWLaw36s/UqVpk99NMI2ytK+
v0jxFGknPchadBnKyHlE5kmq4J8PET0Uc25Pma3G4TXvtKDwSHnK72kKKdrVo9poz40zy8mdZQb6
72Isncrn1SiBagvJfPy0m2GwjokRnCtZlLmntnoX+XnTCbaALI315A7K2DwH0PgX7+9Cq97JgoeD
2+aNYfmDHGiJi90gpPNxlto7s09n547WBMKNIwawj5UU6pwGc3iei8B5aApd/jiF9DbvStGmkZv1
ZvqZHlw6sZq6qE9Va9vi0lha8x1aC8SuEjpj/0Oo86D4mVMpvDySyaguYQQxIIuaOnHntipCL1Ts
cvDtss/uxkgpa58grD63SmjM7x1pbP6pC9P5aeFHIN3jBi+392EoeF5IIiruh9AM7ZNo4wG4z6il
igsZon2sEy2FywiNXLpMEopa8IsD5zOma+PwETkpplKN2eGcT4L8Y0EK0X5EDDRqnmY1b4TXpbxt
b6yKCqR+br8GKJUZFz2fy09lUVez/3o2uLn2yDkXNBGtOuA3m2zQzlDqhmFGw7+KvBG6I2KsnX5K
oxpu/tyYp754M39mGZJoAtJ4kelak8usgt4gGAZg9tkwnNsIm4yyqUOf+kR9tWYr8ns9ng6e6pus
YxkUdOEi2Eljb50k5mXxR5QaUuDYBF86NdGfeNwdaZBtbrw/oyz2vEA1KO+tbrxe0SKsjQWUibHK
PJqhigcFv3ru9OJI8GvJal+kh3+GosC6aH6h8LS6z3nuUAdHRvnGtdJH7tCVmJ3UCdBFRBYCt8UX
CGxTkZ4TLRLf/sOm+dOyoi9O9WM1dhFRxms6IFSYZ1leU7YW9XV9PKVWi6jCGCWSx0Ugf3991J3J
BbtIh5J2CfWWNXAry0L0NoZFBaOM7HcpJtluZUnxdwRQjwr6e0PRI2EBsSNiMVeVN6i/bT4ukzvP
euL1E0rbipblfoclxVsLlpSBUUFF/4Ccc9ty0uyg0ccUkws1Vx4jMt/7GuGFg6R7k/yRHAHnWQ6d
g9Tn9s0HJjlfhNvQW4OoJeS4P9kGvZioynXX4Sl/8JbYTiAFZnmRPqCTTjV29ZYY5BCn+RaGvojZ
Ea0ka/cIr86egOl8MIE737a8lZk8UtutmrLVBxKMWPztMlFld1WSJ6c6bdtLVcilhzjJYd92U/Nb
iucELl7QPDaBK79Ma0FXGGYbDclNb6N08iu0HSWcqrX0KZPiuf6tKgm5UaipA23ZJJw+5COuT304
KYo7TTHSNwab666zFpfm14/INsoRwiFrcTYXYeR1UAj0MOtDHSthKbUbjKyU4KkJuu75v4wCQp4F
pvG21vNxtJpySGJT9OzU0pfQ2X5PxtL/en2U7RbiYCy4rUUqjNbTKsgYLUQ3bg9EHpowwDUxEC6a
3uGnthvrA9j/3lD4IxJIKekj27UaKkjwK0igTtyCVo0fpjE1noJsHka3TcYhOjga2zVabFKp8dBh
BoC6BpjAgtUcMaB0qpqJ7A1aGJ01pT6ipux8EvfPonrGTYTu8KooMpnJXFDFj3HUlb4nTZ75o5Sp
VzRIh4PdsB0JZ9IFEUn7FaWFdVG/7yqjK3MU43SjmN8F1fQrtSYM2yPtzUbZy46D4bvc37Sv1t15
PR7mBonSBKl2SMR9ToUWLpvkqmF5BIvZNJSXofgYinEgkjd4lBZMl4wcNLdrgT6j6GrrHwfG6TlF
ZfNrUZjmZz65v5aRgHwrAUM7eK1viSjLDwCwSK2OhjYWvi+DTN9bRlGU3EBTa1XjJcsj03G1SnbK
k1UGeeBq9Omspxq3xd92WyqJ3zp0G7D2DJAoSBMbTZs2NC1XKJLxZl43P47eCngdAsDWBAOxK0dr
DAqVuoiVWzmb+oWCvHQpMPg8iGh7+SnlEZWmLCJsbOiX84Cy00Rax0LgvAu3N1PS92ZuJu4wAAFx
w4AuQNHMR5CMveUHMAryZOmXbtjFLW4ByK0jm49PunFCZoFIPlTmReM9fmnpyn1G83r2kiG8KOGR
bdP2QiOlw2GEEhkw400Qt7QBz7+SPKeSjOIznmmSK5CydINMSxIX9xz5oKq5N8egmeF2AT+h/rfM
xl+lIXwL5UBq4TeMhhF86UMheTjmBG7SDtlDV8bzUvcoDxLybdjgK///oCR0LweFnE+IjCNSLKTK
Lwb64PdDtTDJq0Nl9J2IC+QBeOQSeOEQr/YQGOCqs2H23vpRpRhCbfdRDpKjS2T5K+uEfPHSWMQ6
Fx3NZVn/mkUt7OBJB3wQDTL1GaPb7Nz0Ru6hnaUrbjFm5iUOh2+S0hz1DXZ2KzpF4Gy4JYHIbh5U
FUjKaprErUrU/qdA+WpmvFqhr6+C13XRDHOqpzK3rP9pUy7X90iYxkfA4J1JVmGmUBtfzGc34hZK
r1VQp3OBB7g5gdsMxVmXiiPe484oUFEWYBEBSNnkle1cjGS61PpjFArunWEMDc+KS/tod+6OQxkR
3SBn8QpYbRkQGWNrom0HWzpSsNNNxWMKI/DgDOxsGQCPmBJR4zeXnszLLaPYiakOmSRd1S7LPXq0
DrbeykzNqFLf22WseiGa8h8EyLG3Zzy8Ds0/jBugGOtLWzVCuY8QN75FIkCqzpCCE8rstt+JOTyI
LjtTSUmWw474CM6ua9iJ0PpBJXhjmYtwwYd6sJQfkOPig1F2YhhVDH4iQ/0hZ7+cyjmqok7qAnEr
bPwkT0ol1N9GYjqo/YxpbZ8hrJTjtRC8dQ7eVjuB7P+xsehzAZFaY8/SvK8LWwWl0Q5Uy5wwqf1o
mkt/zKXw+uaUmDzYJrigKwt+aBViBqWJUnBsyMiXEXanvB9yMIoiOuNvpP6Hz+JCWJpqwL429fSk
T5A6DyyBmqHocFZJQ/NugoNKWznKhyODzr1JpOnCcwoMMqT3ZRP9FTyH2nBqKWqiW1JxuVvoM/lD
FRi+HUlHjZ69/bg8SsHqWWSs6xqNrSqtnaozb+E8EA+UF6eLpA3/vr5SW1g1DvAAmclYANXQPFp9
UOHUxmCStd14HZWnWEvqJxSjsF6vB+00xm3l0+vFhTSWzFMQDQbKnNObgTD8hkUYAT035HeIzi8n
NYysLpYDMvNBzqprqlXKRRtQU69EMx3slr1J5XQvWnwKF8BmZ0qRI8c5YqpJGrZ39hhPlzGxowNW
6e6swkMGPUYvC/WW1RdRUKQDCoPgJpeK6oeFap2LOZtdCxq818ld6g8IinkFIjRuPXXZUxXobyYv
LbMKGwSwPbJtGyhkNE19KuQygkpbFOeIAgiAy2JwAb2kB7O6dyp4xxM74cMDvF6d9xAX7LJravzc
R4FdWDdZbj2O9fepOUQ47A4FyxvIHG+rTfZSWVqoG3DMb5Du45OKKpqvjRE86Eh7M2wVdRVAlhwO
igdwU1b1k0VcTHNSJYNj39UfAc5YXxAmQSzBMUPz4HG6zNAqKVvgFAxHDx0djdUNK3G6LT1H0kVK
2/4sy3LnzgsFW61j6SLnpf3z9XO/M42Mx3B/MGibYy9LXSxUGc2crpyzEPFhtX2n8Rz7AFwrONgd
O1ce4jHLUAtwfEPQ7fVygLOwUB5pk8e+Qa7no5Dg5AgnJBn/g57EFwRurY+vf+NO1gI/hRsBPAzE
1XX9SzYKrUQ8lsxdLeZTrZYR8U1OH7W+kdG4jRsaU538mKfZ8PashUIm4q0QVpZKzeo8jFkmcUoM
JBDaYfQNEYY+3ojpacwO/YH3Qg17FBvERZyR18Mq1DTmhJJXiqs4HV69cq3IHE+lqoznODdN2Pua
Wp07s7BuqgTwyi/GqjPvK0frvr55tpfUkJIjBdXtdVVKRiRSVcLeIOjqh1BKGo/aG73eJPidqLj5
yjjX+OMIy+z1gXdCOgObEGMW3fPNVsaZXptKk1dTmKnOA1Rx/aEt4+j0+ig7B4biNxEdjSeuDnvZ
5H9d/LlIK+4oqrcqjZlPitwNZ1VMi5bGocjp7gf9NdQqFuAV2lsj7cdbO5am7yhz6ltyd1Q52jkd
izOxzots0Rf+wyn864NAuIZlszymk2HIfkDbFZ9V6DuXkpzjqsd5FMMgNHL6tmaXf359Mnei3Yux
V+dD1aa+lnna3vQky0/Iclm0nyieEj0UN2JuD7bIlku/8PUpz1CcWVL7NWKtqOJmaiREpQB+ihAQ
gUivcZvYXyle4QI4dMhZuQ2QH1+eAsGXO6n2zhDF/IBqYHYEAtnbS4tkAaV5NIgRSnm5l2J9ZvWx
5Ltx9aPVb9FVfTDBMpSurg3dp7fPNRR3OO6aAWjoT/z4a50pBI6aA6wBXaHye06P7RzGCCtDcoz8
VBnfjBRiplEqWe4VQv2mf+mgYAQ6daIaHjnlLdT1xostXfJDYRoHtce9HcyLlKyRB7a1sddWwyoY
Qg03Xa0GXQFcNAifBqlAMz3sgLwMlqCFUUdmMPogjZK372Gyj6XoSljY5jzgEabRQE7wJkezCVSn
+i1PSN0Yatk9xVacHmzhnT2DIAt2LtyhxKD1laIMmj2lII9vfd23H1CN0v+txFD9U/ZSdxRRd8da
mKUUlM0txMw26AZ1JkI6rWWM7/LANK4KULRrZ0CvfH137g0F14OE3KABsLkp80Cm96AQVsO2D9/P
0jCfTZH1n2KpUi+vD7UTVslxidzwWKiYr9O5JB9MuQjo06SjEX8YAQbfAfj4D+tEWsrMqTCndtYp
oOlc2fLSc6rCf6amrbwWwM5D3zXawQepOweABh/XLc8ZKDHroy0hIRcHqDzcBnu2JMDLpVWf8ETX
nfMIxCbytDqLOw+uGTgrNbfMn0GuI/Ab15r8vZ0xZuZpUkzgNQ0l+dRkI/9I2A4m5ihS36Djmwr+
e2tMBnTOgUTYyjIbUasO7TD866e495zQkSIftyE2vCgy7Td+1kN8lo0AA4KotUHuvL6KOxuGxsqS
+0OCWtpuL2MnaK7OGTOIDMioVicYXdPJQXDyMWyGD6+PtDe7GEYCB0RJg4fU8v//FTglOwmaGjlz
9FdUlI3BY17s0UwueDQUeLRlmad1YsSLDwu810feuR6BCbOo9PUXDuTqGzurrYNMLfAU6+PsFDMf
bpUkwyVuRetmudwffOnOyQDhSrtd50baYk7odU+YNoGB7kxdnIoimL+BrHcO0vG9lfvDF18K+Duw
CDUMZzCM0S2Y4efFvTo8SwPCZAjvHmX+e0PR/Ma/CAQp7/z10lEnNISQKSjUZuFXkajPcERSN4Gs
f7BWS963erjRVVxQ8PCsuMyXuf17l0yQ7mU1wJ1Fj6XhYrZa9U2VELHynCKIztkYZ0/QTEvxH87B
giVAD4wEbtPbrgbFmkVsM24IMBC+1PhPFozvu8Cqnl/fjbuTya0DLIkMYlNHoC8LINYwopsliRil
OaF7qI3q3qQUR0n23sZftiC1bCoWm0uuHf60P6YI7Z8p80y4sj/SIJU9wxHTO6uigPL6p/0xRVqv
Htr+JEbwqdkuq5OGl5gJthMFIGsIjW80HdSvFcjZJxlU61ejzMJPY1phzhNZddijxB6o/xZgJz7a
EGtkT+4safLId/DotPoqv6JF0E2u3eCXN2CA2p672Op/9EZjl7Q9qxGa02hUmV+rhXGvz7l+ZKS3
02GhdsCHoGfEf6zLk9wVvY5iTHzLO7un0S1lv0revT8LK657T591m/pPrY7+TIfoszbYzXxwKe3F
EmSAlrLTwhxdn4fGsEerriyY/bNRfNVMkGVFIsYDLM3eqQP1RG+blVsUoF+eOkhCbW8syA6pnnKA
ilFzGaPss+OM1R1g4dpzsEu+e32z7J0Diq4LTpwO1uahPfPybAId8EVvST+hHCkPZRKHd2radgcF
k71jYC98YlIwik/r98EsKFCQcIGOmWXpuy3pyg+tSROBrtlcvBua/EhrbO+qc4Dj/AEcwhBcTWfo
4NdhGotjd1iXjxyJyXMivKZKydZduRzaL1ojTac0Ze++PqnbhdQoZkG0BPK/A4pqNIgqRUGkbp0h
PeHAPACatseTjbWsN3b4WVaZER7snu3nMijveOiQKLltAHpzRQYTx3h2SkGb36mS/nMwE91LZ6Fi
dJQaj01QGL6K9eVBXWgHLcHInMxFrJqexfp02JOh1dGApYhelMk3Gq6p4Q7RPMNCxFbgBCUZvnNc
J4gPtI40EHcM50vQNMX7Ck8n1W1IYVWv6dPwKPRuBXroe0FHWJgQ2g4kC/1zVeVRyHvGiK0vYDly
cEzIqAe+ofT5bwzGCgN2gRQ/NlOb/8zETEKkt6r2TwJodHbpHGbpwSW3DSb8JvRtIPvyqqSi9vKY
K8VYSGlHMi1nXXun9cibmjWcxNf34PZgU1YAvYU8wZ44o5XHtL4L0i0nyIxbLyV26JVpJKlupzvZ
kavM3ubjCQcij2LEorr18ps6JYvsTiJEJ2Ek3WepIbuOnI4nHpPyJZO16dyJQr/Xkfc5SFV2v5PH
FPhkhEs35jnQTmA+dkCtwKRAB+hBTtcV15ikoLn0+pTufeSipw3lEXTfpt5SaU2cwaQk1xNhdg0h
gEReHjiS7tuplOMGNwX2lypoyvt4RrL1YNts4yetF9IVVP0WPM46fxaxMGOdFbxV2tR4UxolT5aw
Qncuhviiq0l4cOdZe1GMrirVbcRRFmWel2sK5GmKqmLxqO61+CFS26GAA1zmLUSLGvl3bBmzmsWF
WeHNhQ05NaVj+cNKnMY+WXY3FlcoGlP9jLgbjJFZs2HPhkM0vO+1ubW/9tEgtSdqZnH2MFtqQVTs
QNn4vO8M6a42kzG44DwcJW4TTIrjhzr2d+exchrtlPVgXJFyDfLGpVTRaZAK+uphMPu4xSsqMFH9
UpXgPkt6qAaFPZtf6UbbwpXDKl/oMoX+EJRdKHvgYvsSUn9bPKdWhKroMEpacUJ/KYtO9Qw/wrXS
mpqZ4F7E0UJP+wWEpKEz1tP4k/joqIB0A4gey61u0kZ0m8z+pwHqVvUHY7TocNZ9yiGP7Mny8mbG
SlY12hqeWyPlgz/LTQsrY+wT0y1no1f9tAlM+6x2Uai4aSlnI+c31MubFOMGf+4Qw6/uyOO0z1le
yt1DBt2j9Kuxlz/IdPgjtwvMPvTndlC059ePwM4m5FmAeudSBmBPLHvmr4fBWOKRopbcqQmWZm5G
r8WbqkF/H/O7f5nC6j+9Pt7OHsQEwVhKnI6KHMMKHJUpxdxKVRTf0qJTJU933mUoWqZuIAvtV5/L
zXPW2+XBTboXUhZp0kXQjU71euN3CFhwPYMpmGKh+dSusF4kB75UQ9seZAq7Qy3eLARNdJ3Wh7ql
I19FZgqmwJmzM1G69hCVCe4bDNJfn8mdlUM8hkcIwgzLzbDcSn+tnAFDf86inuYtShaa29Vm/MxL
y7y0o93+NCr5CMW//MGXrxDURigHU8iklLPJLFtr7gFGVTCdMys3XCkQFbaVEvHiICzvfRnccwrh
C4lzI4olm51JrwTz8FmOa2+g5+x3StW6lB17XjDTkVra3prRf4PLQpGb3GIVF8dARyzdxipIk+fy
gmdU5RdJ3zx3NHBPry/a7lAofvF0xBeD0tDLRRPcpr2ch/HNlLv+XqCBflNKrTlNk6n/h53IK4BH
jgYZVlk7RuQTUMo0HpnFPNdPUpPobiXC+hTqUBbe/lVLpYv+q7mUGFZf1ZrmqIUlatFTNqI1KA1j
fIdWWhDwyETN/fXBdiIInFsk9qgB/VHdejmFka5MqGoszn6anXja7NidC2y5c5GhKC8tKtnvqWMc
gT+2T1Z6hjCRNMCzvFrXcatMC2RVZfKhbNSjn7SlqlOiK5Xt1saIfzjdi4B+jAnVCpqrY34WUucc
Jr9bUi6YLP5xVJLpWqBP+fLTLbnm3uH+vMEysyhJ5ZX0XnIGpFbLsErfITZjZ88CwnKNuD/ofA8b
n/JzJssZ+UWEKM3BUuwcVFDxi0nUUuClif3y94xKpvZmVKASPhao/aEw6dZxobpGWCcnsw2O+Bg7
DbLFFgJaOZuM2ou8mgCHmwkcHilTqMaq207OeFd1s+3GZWj5iVEld6ZVlGddzOKUzHNMsbkLbrON
Ierrm3AnFuJcT/ETsP5ChFv9EKU35CizuTbjNO3urMCInpxMD86vj7L7vZSRaR7RNkdNcXWwatqd
KD9jkBLbC97CzpwzxtU6Du/IwDS9nV8tp4S/zzvIqw30U0QDkEenwH55/ZfsxC0AWJTV6IDwU9bf
i15fUVhoNdzGaRQ+coYEEyOZPVzEj6pdux8NZIXppQuy9Hxf7qqsiYIog2Z304NK6125aGwDpqta
/yJHLB9hUMafi6gz7oxwejegjM9TL1evTdgcyfzvhJqlTchnE6sBrq/3t2qSnMwlX200EtzaMO3v
6W51H8wu6i48xusvVB3Go8i9MywCBnDLuI7gdK7LY6JtqdBRUb0q+YghYTHboeJpqJiea+hKuQeT
HfmgprSRb3x9mXdGhj9Ht3CpjfG3ViiN0hKN2beJc9WN1jqrZZ5fncEaL5IORTdG6wdzmfxIl2vn
LAGZXWxXFmbIphqooTdihTmDRvg4nMHIpCezp8bx+qft7GDcvmjJUJ2g9rhmWQFQt+kTohwdA131
pSoWfq1r5wYK9dtjAy59lKGJRRTH1umEmOcQqCIBsQR14Y5arX5oRawejLKDqEESmK9ZwIgMtH6h
Y8FqtJiqoPGKWdngDW0lPceK3ZAxDSKS3LkrTf1BBjm/MKLKCuHZsCnEu4rCTvz2tIalI0I5iEWw
aVf7Bm3ZwArkVtwCHovnAtWCz0NiGW5ozUfSgjvfvbCOQSVzASyJwPKo/yvvJetNwbyB8jZzzFVz
J5gn7jlF+dmo2Vx5seJU7aks5+BjtGhDeHnc9I9OW2u/Xt9Q+z+EbJELCXbJpq9pV33Yd0ToGxoN
AWZSReTheqtFLoWyAAZjo5ybsJw8NVInP4tG1VUD3fz9+q/YbmtmA6WOP4xN1I6Ww/X3bFSFUWJ8
LV07uUTfmd+DUJRtIjpsZAcnaPeD2WhECG5gtpz6cqyyyPSwF4Z0TRajMk8TVay5UaHhCpuCnrhD
VkBtL0UoS7FrBb0RnjND1Dc0kOE1vv7ZO5cEYEe+l8IoxD80UV/+FoZzktYwBL2zJgS2XZTmxxid
t/eZKPv/xZIW4eA0689TWk/XrkDm+oQ5qK65+Ryi0fX6r9kmhy9/zHpiFJnH8wxjRM3l/Dk0LBS9
BmWy3lVxOXjppNgIDkEhc2zxoUQX7O2hgFQIYCsnEP1ExI1eTkbVlFrXo3x3Q9EbBQadDP8PMvon
5g2kfmlSOu+nvgjOaPktAneSc2MupPwgCmwD+QI1JxuCVmgtXmsvf0assxmF2YlbYljtXWaYk+TN
adR0B+Ns007+Ns/4BbdIa2W99kVrOaE0KLBJ9BEylxWDyzSK7jwbZugiiiY9vb68e2ds8ROhtOzo
3MqrmkWIUtqsOyPRLSslvxnL8VLPfeciNeIc8C72hlp4eYBn+Dze9y+nMLd7kdsDMSU2pMgVNPV8
Yc8I9OWIcxxk77tjgckEKbj4t/wRY/wrdFixkWd5nohbG4cNZGBAkUYjj2DLjKN22+5QCz3A5kVK
E2UVpfIEAMEYmujdpnL4hJiM/jkzh/49Zl/Ot9cXa28TLnhoa8HrmJTjX85gE0i4r5sx7C29H056
GUhnK0mzg8zc3htmYccAJSWZoCbychgtE0YRDFNwdaJujM5WpMvtwwQpXXxoDeX/ODuP5bhxLQw/
EauYw5ZkJwVLtpxGG5Zsj5kTCDA9/f3o1ajVpS7fmeV4jCYJ4KQ/qG+5KCsjqr2V6fPY9fIlh7lT
HFDUa8ooa4PWiQgQSw6GLyg+18s8FPt0pFcc9nLRf82C0Bl2ydwOiAOJvMT3RVb2QZBZrPG4LnQu
h8xNf+d2IbqQWIQLTWblcxG1ovLGWA4aHMfVc/IsMmm2/G4g2lMaOM78iD3RnIR0iKr5oU9atrOO
HqaMpsBsqBkL4XnH1Nd7OxqzzG0IqZW1R3Oj7pG2U66IRznPwY6avxzxYgBLdK+bq/+lMMq5vsPG
VyJUjSLmbrELbBYHPLKOldfU4EO8LiuOa+laz26FGUCYNCpNduU81uvBqyZt2BmyRbGz07vKvyPd
X45pilZnuGm/fLC0Fkz0Mmnqq/CrOjlllhC/KG+DbKfpXXlv9rJHZWmqEc6BDinVToIhR/cpyVGH
FEgatOGgD+kTBRP6E1mK52w4mFi9hU1jLIhHDYK+Wa7Z7Qu9/7y4EigunAPQQNvQVDccOqBnuUuS
Mw420b85FfZU3RLXcfOtUiAfK93m7Mr5fjvdoBbejGEI1chuBNuP+c/5ToRorbQR+U3gpvmOecIc
ohe+xvWqyx0KA3FTV2gJetm1hd9WESBn6EBsvTQHAuVZHFBmqyzh+dmNrZfl1wLnhW+TMRXosJu+
POEqTCyWXepeed4LURg3NocmzabHDlXn9fP6VpaovrTp8mbt8ODzUo6ozj9Mtr/eFoH9k7GmdhDz
SCO+Vf2Vi/vCzJR2Hu1liEHACtAFeb164KyGXUuV3yAj2gToa43dAV8m+lJKwkEchD22N6hDmkOI
IEn9DM5IPSoroJhErrUMZ0NYhzxT0/H9+/DClqNTsQ2afOLXGwC1V6f1mgsd1FSLiyahk/qxUHM8
MxS7srsvfXdcDbl0qQIIK2cbLkd+zVwLkaFElLtQSlcVVUH9r26lbVioINgxM742mb/0eFzBtgEj
ZYM3nQXMrFjqavIhKsLcN/dcIMYpQZTsrtCMa4Lfl5ZCTpQikup800x4/YVLCfyMBIttbTBudZj9
xKMwRiyxm+Xw/ke7kOFQDzNJ3uRLN+uX10slU+ADTrEJYsWSWGFbBendpNpRMnYv5CGHGqZfOT0X
lmQcuc0jN19KGsavl0xxacFxz09xGeuyHR4DzmfmT+k+yBBFK51Zu3JgLmyWbcjL8AJC1tvWVltY
Ex0MJLLzwCREq/mpEVX7DC7bjVauydCZluX/uJkAJ/NmN7IUNNOzm6kCDu65c0DtmPcqEqPpPmhL
Q/E8D1WE7rKM5q77a/NGvqLh0qtGwwqlePdsURcJQ390yelmp0UoMaUl6UUJB8L7Pz7hlo2Qo1KT
AoN7/QmNdGhRelu1k4UpdchAI4usovXjTUfu0OaVtnt/l17IgWiKQ+nZkMT0gc/WS8qkLjw5aydR
iu7Z8xsV+aVzbaNsf8vrsdPGRKbzzjSNrtj5sdPycS280tdO1dCYh2lRTdSujR8NrXD+/tgxIYSf
47IpKenPTvgyL4GqApayzbS9nzQIH7UVfC+K3t/h7XlN1enSkfvPcueE0gIMs8t8mNo9C/Iwyxzj
sFiNjJ2sMneg06616y+9ScBoBEeH5r93rjMmrWxYvGQOTou9TiHCdO0NuqV2pEZNXsHqXlpqYx9D
dt508M+bU0sHjcNA+PI0LOX2LG13tLuZt6hgk7+/C/8Mss42CDtkA6Ax333bhxkEZ6v0MjzhGrM5
ukiNK0AFxXTyGd7fz3pCXjeVIih32FgXv4StxBROtJ4BKqmFE2lbi78eZWOh5l1RPLtPeh6s8jO6
vbbc2fjI6BHS9Ekf1+2qO4+YppkHvymdb4Ut2ylywObcZlXjPnnt6nxDDZXc3XXXyvpAU85L9oT5
9ldXWTWimqMv7xNqofSHT+K5hPA+cPbKZ4Bl0WwaWR57YNj1cNISPwg7G4h8iMy/9H8M6yj1HSzW
9DnHrGQJK2fS7ZMvGn2Kklwfv5dmMakDQjjOV/pxBCkqFFTyrQzxOlsz0jIcvWEBe7B4xe+a1jmT
o/c/xoWckzYE/271K4Fk2xf/yTlX1y3cvEPROTNL97aayiReDJTWtwERxQdFswZI5N8Kiu+Vs3th
x9F0hTkEwR6pmfNrYjBIoHScePHDcNr9xJ+Iq2yg37M486f3H/JSI2yDEZDioqTJelts+89Tyk6T
4Mws7aRh3ndcqG2hiGnlQn7NDtSqRQsJXlMkMtd+sBvrBe2b/uP7P+Lt82LmAj6d8YTNUOa88Vfj
hKicBkhiLbsgcoHxRonw1s+WLNcrofrtPb+J92xDPsSVIUudXYt1bTde6jKqnhgMHclutWNV9ur3
+w90aRUfcSafJS50WZwVDE/XkL5j6mjctctkn1CxNa9hvoy3ty5ySyjzAD5xN4DsWaIj5x4tInBW
oPV89dEA4vJSjvPqRsjIVWMExJoWOsoY8oFqVn7BXWA9LDm02Hw13BfIq/nPYhIBYGU9+7xgI3Cc
2M5f3n8Zf9Abry812qyMnFDhI7l909+kXVOZfjNlNwhYDzctvZol1FVW/x41Pz1SViA0aEINvFua
dKTurdfP9VpOu67QvNgZPX0/esp9GDN3Pb3/0y5sPKY1SHMwrmHG4Zzthkyt+YwvDELq/jAecBgU
RyfB3qZxjSr++6VgDQD5NamXESp7fc58zWcMViGrIjWlx3ql8Fxo+mRXWeVVGbkL2w84OkwMwghY
zvMBf0NaACKOfDSF9P0y0kKtw5Y2Y3lILDW9uOgvdpGieE3D3knUA/CXcQxB+8gXl7aGvJMp0hez
PYw2kDC6PfG8BuaPDogX7ss+ZJkQGdZ13mepLmntaW1fhv1oDZ9xb8y/+aKestBizHtczLmo4iJN
jK310s7PgQMYN9YdpR67DYsdW+6KqPqgGaii1vWMTpmROp0DeUq3XiQzGNq/VeuIcCSG/J6nNvND
ibC+y0BiKfrIxDskoRvd5k99tgbX8DsXdsgGqaTCphvNSGj77/+5HjUmXuWQoatS+/kYmfPa7Exg
2x9nq70G3dk229kx2YbwuCIwccAa5GwzqqByrCSg/Fub4tlQVnZYNUdGfm2J2PQH/TGADRHjRq+H
eSOXK/vzbQ0DH5CGA+M+xHgYYL5+UAPEga8qGsPCKvW4FoGMoSH3URoEGAvDCwHW2F+T5rn0yBYZ
/ubeivDh+aFIJ68uNeTBb2a98HeC+ctJusOGpVNT8qlJkgVQSlInh6xr6Sv0SgARfv9cXrpDN9LS
liczb6AH+vrBkcqZliAxE1SvZcm+C6r6xBgoCX4vODcYPwMaTSocGXycJKjJ/Ii5E0FxZYyu7URj
m49TWfhfzbVxfttTOyGn6I0079dJu4ZcuPS6GEYA3ac3dKEv09uguDyRnGp39XuQE+DJEKnOyQE7
mlduKPPc9ODurLM4dm6a6V+MfLD9K6/swvUClpqdClwGXLV+ljI0uU5lVArSEytYosl0q0e7kd1f
UzIokNiOMAY2pup5RSbL0hvQa9dOS5frU+xoQfZpTlEEjdqlFeYefe3u8/t74UI4ZfN7kJMg07zt
iqQVOWY5yORklbh+xkLr3MNQj0uwA6cTPPkM97+8v+KF6wW4Kvt/Q99AizrbfIORAD0f0uQkuBB7
kuqdtOgXzFVZX+md/enHnl0v5PIoiiFjug2bzgKQU/ZJmS9SO02zq93bWVB5IcXoqkd5N88/2HAr
xgFgkUAgd029nMrCyH9M9G6aWGs68YJGv9WHsO2CfxMX/ejQ1lzj3ikn5xF/kHkKB6MvjGg19Bnh
y1rTh70Ytca5WcyOrpk30EH/1xjQc4nMdJrJAZIuDXAzmMUnNeV4mZrLnAB7K83ui5MPNFUpkrIa
MxVKyd049iMQhETJH4xbkEoyZ83+PBorwyXRBc2jxqT0FNDPomCRmh18IivRbzEvM4zYHm23vef6
nuVHJlWgrH1V1GucGBW479Hu1482KbcW+U1QQsOtG00c87JBx95veiOLNVPY2KvhqngIoKNWH0n9
AfSY7YJWhPCD2YnwCPBklCtTV7hfd+qh16Wo6Z56DE+zSv+i4JI8KWSdRKhl2nifV32XIjrDlRyt
M+jGtg78J8uioAK4PXofLLBgX31jaH2AM4hOx3nr9fY+Y2oKzn0t5jVu1nXuw1qMDLswt0xFJHkv
Y7imODKFfZNkfuxnrs99VCeVirGjKVQMG0KvEGRZAwgmc1vBOzFTTQ+9smv+gSmBLxOSqsXX9zf7
2xCD5ycUdx+mG/Kp5zX7KKTjM/tzTjrN5J3UzPx7hTrzXq9HFCVnZ95jT3At77pQ4GxOo+x66jg4
xecxJpMUM44j3NOCuhgqSXZvo3Nlt4vDTBKAf+haIv23EhZeZ3QnfT6JmYmluoWwVA5XXsHb8/76
x2xX63/SCWSI+DiaB7u/rNO4wY5w17q9uZv1q456F942GGfo2vS1GDGfEy09t+ZgTaZ9Mrg5I+D9
+o1y2qzGvXIN9isH5V5aqIu9/40vPCC4UpIYLpltYLJdsf95QJh5Mlf1aJ1Grs1D4up9jLQB3Izp
mtL8hZUozIEK8A9PeS7/mksXlfICCxkFdjvupVN8knqm3/bKyb6//1Bv4sIfVT2AOs4GYyM+nD3U
pOXdaKbBqTO1Tyuv9caYhs/BkKMhuFrptaBwaTmTwRoBgSd8M/Y1GrsFllRgcYpHzW7NpB2RTBhR
UCRWZNfrNfvNN29ym6xtlQl5J4jIc5FXnEIyJ9FXMHqJV39JRpmAr9KwOO2aVbsmP/Emh9kWo2GH
JALR6E2jFYPA1KmQFTw5ZZ4nxwYckRNVjVnvetMdVLQuPX57I+4cKbdkVj0Mam2uiMVdesHke39Y
kA6B9+x7ribjCGxNvZPP2Po+XWyvOoygTXty+6q57bhCr2QWf7R9XkVfHpt0xkJjn4rzTUlmc3vX
AHuCU1b67nDsjaFaY4sZGsRgaAojoCo8Qxojd+DABaqxYkOOya+hmcyT9BTk5cwv0y9dnk3gG7qh
HKDWV/Jaz+tNasfPpAHDWBeELL3+s+Or+SvhR8MItgfG+NlEtflfb7T+WoF8WwXpQ6hiQD/Jul+f
p8CErYbPBn6vTT8/d/XigrFamPGnKCR9ef/sXnqijSYGpI/2w5vD1FrBlKzMM06oncw7cmJ1m3e5
Gb+/yqUjhNBJAN9mkxk6P0Jkd3VNscKuLqYyKvHCOdBf7cIkoKf6/lKXDhBFPbgQaCtE0rM8zp0G
HBcBsJ8Go9HT0HNG63tH3P6oVJ18q0AlZNgdpYLUNZlB8LmMTZYrFcClAwRQD+WxjcbPQ7/+gAam
VhhlLf5pAR+42YHSNoAMNowFjdxG00+YkV577gsfklYap5aSwN4Uv1+vuSBqTmpuuidKGj9umro/
Woj+n95/u38gl2cHlQqLPIXLiQvxfKxmC8PXCh2ztxSCVTfE7TpMYkd+UTzVCArIXUEh68fG0A8S
6ygXCU88tyrxiIIpEJo1d9o+wgFFc54FxkiPKsEIJQQinqaRbqxy+RAgi5N9SLys/S5bR2q3q0IY
K1oCL/012nZNjq016x653WCIdAd7MDvRMNlS+FdgdjUYVnXqpjb5Khuv+OWrsnzCBdvyY5R9Fv9o
2vgERZPox2fdW8CYzPY0/Zyk3V5Dt1/Y9JsAMtCPTdCBnsHrL6JPo++VE8Zlni/EwdDTYd+MlrZv
Zdns3/8sb5IZ+iGM5ojyqBoSGM+WaqolE66GCfdCrh0BBgnCwc6KGFLIenDMmpIJGbHd+4u+bVxu
q9KxZNbJPP4NCoMWbtk5yCaekOjR9tTlDeUA85un1jCMm5xUMo0aZnr389g7D+tQ1vcaDY0H6ZbF
yR0DOCTSNt3nADne7Eo9d+E4OLx19Gqg8fPrzq4BApezFh29AFNz25+J5qwfl3Tu/5/3TjkBR8Wk
ID5Pngtr8GTe+8FJa9GoKxAIaqOkymxx50FoUKdCG9qffVEiKP7+u79wy5GKbAGCgmAjT7/eW8Ks
RCeKMTkBTGbUE8ggXucgiRa3aHZT0eo3cq6CnTTS+RNGvX+NguXL034guWSD22/2G768S4myfkBy
6ahTJ4M80oqqPlZCdahZGdWdCGq1G9Rk7rvKMa9MKS49PYA85jEBKRmEyNdPvxhuURl9Tgbo++Lr
Jufw4Fitzqv3UOszhibujWoIKSCnaPb0q+joC/c7lpCEs00Uhl+wnfz/ZPE87+InTZWc7I29i1ze
0DwWflUYsVSr+TivptZQIYr+32KdMjZe6f3TO5l9C6JjMhBNXq35KBlkPieJTZLS2Hn6OMOO7q5s
k0tXUADnfOP1/xEFev1DF1FicD2Suja56J9ns/AACxQLdfhkpdOVIH/hyIF1g9zO1HGrYc+OnJfO
syZSygATVCuTUun8dmdd/fP+zr/w7qmfAAgA06VZc/7um8yodE1rCUDl6h5R3jK+ZIuUez2xNT2S
/V/TvyD2Mg/bEB0o7r7J/ktLim4SWXCayiY5DAiJFzuvVqK+Uhm+lbtgITCmlgl4i9HEH5vO/2yq
1USKIylIXBpD4ppRGYvr04NQ1jOeWlr7FCTL+GMwbcRxCQTyxaxyGweXwKb37DV5d1N4XT7+/QZ6
9aPM1xsIX08Pp8vexyxTLHu04pOPJobBu15P1iuJ29tOxPYCQCsQyUBDkVy8Xqu3Gk+0ne6fZjtR
hykD95RDzg29NuiONbdNBNHCCjkyOc6kM00q1VTllU184cRwsdl0+beuCIHt9Y/oin4ttW4gwyfc
3tuuBh9NtMkNqr3X3PwuLbWxzZhQokP8Js1v1CoWp2ZntbZMfw9yVDusyuVXz20/v39mLpxMNi5Y
/Y1Azo19lh4YDp20HOzcaXAGe1cnaftpHTLvipbMhZPJGhsgEuzy2/bw6jO4dARZL1JU61c9k8Vx
wq/pMedVp1EZKPfH+491IQxsFKSN508opCX9+lvJopZeqjf+qR2AKYfe1OfP1ewV8/fMqIFc2W2Q
vayiUp/mCopuNKKheu2AXNq1GykWRx+EANDlO/sRiDZ7Q99M3gnlz+mZ2VxyEJgTD6E/Wk0RJpQA
WQiZr1kZSAhxC0ZgvVl8rE6unJ83eAwKja21RDzeplTn1++yJmhfKd05BRntz1T5Vmg4U7krDFSO
666SHxe1apGDlNCVcPwn3p4VBbAlOLObvgkKgWeHxsNyx5vS3j35XuetO3se7H2PR6ofmqNpjXeI
XHYitBCDOLaBlXzOpJd8LgJv/bAMZXLtCF9IhvGq2RDJXCIbufH1tkgosbKqSpyTWYsBoyO+TzhB
fIhdZFH2Rie6nV+L9eX9zXjhjCGR6KEkCDD4LUGaCx2QfF+7p1q5z/3aN7dwEbIrnZkLVwaK0mCe
4URjOXQ+A6WsrCB482gyx+K+1uce3fBFLT/wq3P73ftPdHExQBpMXwB4Y7Ry9h6LdHPYXuhHF3V7
apBuudkMYuNgmOy/z9bpQIPTZKS9zXvOPpnQazep3Nk50cUBnVF3cr/oTnnlhFzcpyStsMkJi4gU
nmXNs15bU7IUzmm1577c+XpTo/xTV8WnpDcKGfWrUdypvC3KCEfI7IPqgDaFzTzhiNzoNYrMf/+G
oXtvfqNMz9+MtAOvHYZqKdmpZpvdjjSW2nCCd1fG+ujb6kpou7RDYa8ArwDw9ra1SK/Snld/cE8a
471IMkuK8AGurpREl3YNpFsAtxCLCaVnn9LGZWhsWlZhjA9Zz3KmqLT7ZQ/6Rv0frw+COvFsw0Uh
dfl6gyJl2Dldw1LwAcqwCqb5FBRzECepMK4sdendsTW5Qf+Aps+zziwX2tpBED3pnlbfjKwH0nG+
Ztl2IZigt7I1/5gP4NB43jIIaJX48ME5cnkd/JJYaSdRsko5hau7IHVsAE39RY7konFUrxVm3W1T
xpY90dR6f2u+Deb8kg3ct8nIkm2fvdshZWLu54Zz8gBR3Y9lOYKslG46YhLt1XfmIs1r9cOlJTf4
03YStv7S2c5xQazmKSniyYSpdoS3tCnCQLnap1iA3cyWutbNfbtVaQ8AS+ej/rFlOAvdNNHH2vJz
7wSBYIyLWqR7+knOrhEgCt9/nReXoiGBcNzWPD6fLluzboGQdNxTpbk1rGkdzzYkS/f9UOhXKKLb
a3odjHkqZj5k0x457LmQBBkYg2YM1U5WJ7ydnszjfpHji5HP9q4sPFqimZ8gndVj0LAU10F3Gx3u
zfrUfxu/33VBc78+lXphaRnwH+8040wEBiIVTzhmGbf6mOAF3BvTYbVEq8IS56U8tJps+oBszTWs
wqUXzl1HNwzIytsycYQqVzh26p30waj3JuSKyLaW6miYzOvf/7YX+mAbuJCvS2zZOKrbb/lv5daC
MIbz7Z4AXSOgigCY+bMqsoWixdc+VyAYDppTB09CzO5pnhvs7hU0zbu10qdb4Vv9QeVj8clT5fz7
/Z9me+bbr8H2RkAGOUGEh8/PsV34PDqYz1NSpsH4QvrV2R8npzK0yNIsr9/bq4uCmYdomXkHq0eC
lF60ZQk3hTVjP2cYeHZh4/TIdeUlaED3Y9dpzdDdOaXtlI9k/EO+62v++nAUc5uHo1f2v8Gy+e2/
S+PKdN8bIFjvpN4U5l0fMN397ORUBKHC2N2/MdsxBS606O36T1YFQxO5g41unOYEC3Y6rpUWL4B+
+ikerUVZB82zauMofUNaUdAlrh2h762S3x42WzWIgxkxtohJdlrcD+MkkCiFnj7HI5rxhCO7VS+V
mxXlHkQ+GK6sRpguSjX0RaLGV7WMyW+ZSQzI6y4PWWGONO61YKjCQRT9jVryKQlzOAlziIw/AnbI
IZmPft4yQRFDj/hMWS5GHZlWPpB7Ao/2QRrN4w/htKMb5WamsljvFf+nyJPsEem8Xt2UeW8kxzTp
dXOHix247SENpuFrqazadGOP5rj3sk7CSPeNPXjJrrMAdu9mP1+whgBDu1bfgGf43d1c5EZzOxXO
0u5FRUnwY2rrWY+At7tj1Mym3e7yRiEQ1SL7KT7qVadV6Iyuy7PoncaOYXpUTxIVeu0Hvt3th7Qt
LT2GVd8402lYB6OToXJT3b6vFrxqot625ruNGwWaYpTOD0+ZTvJouAPdbhTu+m+O249ljLww4DFD
ZqCwYFabeohSGqq/6I7oI4ZXifkVWn/2r2GpgIzLnOe7uoeseXA7ts8nCLj1CyMOrw/p1pdZiDyM
8X1JTG14gKw1G6EwcOm+Y85jfXBGd51Qi7KLXwr50u5rllbVcqDfPN2hG9XWjyshIdvlqWMWYTGW
yxBKx51vMMkZk/20tuNXpGDMIF5MbfpkJI5zq+ul9jVY+BfN4mUhBudeHaklS/5pKeucUBdJOcaT
XFYUEQKj8YJQ5V62RtBM2peaWW4a2XZnPQqaHOOti/wegoYLzxhatbKWqLN6rLcy7pcv3tTIFzn4
yoyDumByoYPXUbdlImrrUGq5pY75qJp/oVp1U9xgFv6jDlTZh2XgCCvsKEf3q3TzlxzZkOfaw8c2
dPUKCa1Um4Iv+ZDpBnOv0lBhOqr5o9Zp5IJF0eVDGDgM50LVu7mxtwF2BntkDvF80SjD4zlJmLFm
o2dQ4+V1c5J4lC/H0qq7hB9p5/cFjq+/5OQbfWwY3fxFpYubxTj0+I8u+nHNGLtitryPs5HUdmTl
iXL2TNehKwi7yyTVmTL0b9aAsN6pqty0vRUwIhItEq70ltiCNg2wL3NAWjXdhkcUtkd9PQ1ZkCCJ
MTlkfsqytE+e3dXeLf02+aWWzPle/KWsMPQcVJLdG6Iw3K9zsZRHklXg9HmbDSB1+2qe5O1cplby
4Jl5Lu4Lp/PaCIXJ4JZJuSx2qRYs912gzz/GYqUHBnEA04HC6O2PXVZK/XFFpingKkQbhpu0sn8a
jEDKCL5qMN9Y/mCPBwaRw91MI8ANK5y00rBF9wUVSaDc8jEvZpCUydjjiLhCEgkTyxhBnomi+Tbh
1QjhwVbrBL2c3tyj6obqg4aue3Ick64cd4qOUsqmqxcH+be8/dS1jQHueOGN9c7aPw192U5fjUwl
1S7lenlYlSw86C6a/ux2fv+AoK60kbccdANudythtdKWWkLUrVcv9KX0Hj2E0Wz4PiiT3RkdKhsf
YfDJ76vQOB9W6ot74bK39xnxALCoKP1Id+HpRKiB90vkWrhvxQ2yhss37K/KZZ9awNlu29XI8YFJ
57z9lmmDNA42DPWnTC2Nt+fb+sEHgv2iItzOxocuadM5AhM4Tffd4gFFQxXGk7GVi7VEKgIFwLDK
l6EO7V7Pqshrq7HfV6XppvuuIZ0mxBmq2lkmgvgkJEa7d2rczaI8HUF/jaXp/FT2LI2wUWaFADxV
XEgjj827YBsWekvVfppBvvwwNJX/63nCeqxqtGOgMzbFr3wQ0y+99Nwi7sZ08MIJZoEeT2qxn+iU
FyBTjVWHJMP++0ZAHuo4UO3yT2D0ydPozsNtOzfL79l3Z6bG1aK+jNTd3BPNLGWI+2H/bTLXCtPc
SlvFvqqN5otnDd0/XWLkT/SSMwxvyqrboXxpYIiRj/6zU9IzxuC2ycu4Qbrnt+szF7hJ9GxsT4Zq
2iyexkx/aH2t7E/oO+cfVuVPblSCKE9COeIzFyEolX1BeLvzKErY1VGhe3V3ksA/i5i5t7vcydZ1
vmVAghLMIZSnh4h4z78nn4kNSloYR/mQCe8FAsh26AgHleHKddI7u2q6MoTVkqHTvkgRJ+PAfeaU
3korWMqBTwY88GPNvIUpp0znNdKaIv+5dslq7ygq8BKypT08j2lrdN/m2a+/MlucNKhILaI8jZNx
0+KspHkntXTZycdpouXesILnaVy6nzYuNvaOq6jW/1nGuXf2iUgMvBqyRbd3su+aD6ZXi38s1PcI
8pMp75UmzO/0E+QaOdag5tAaqV/C1uTvO3TtkrtxP8zAXkJZrZ1/48GVtuCGDaMIS1HlyEIg+4ao
uds2H6c1nR1a33WlomTQkxOppPfdpdgrI1psyWe/Qcg28pd+EI+kkCbxpco7WLtBEbTxomnrz8Yb
dSdsFSYrsQCiQO3ouYt1M0vTL2K4+ouxm7Vq1g/m6IjjYEjPibW2GLO7yvTWT2Jse/uAhyR7HNjT
/FVU4CkjJU1PRZkflBVfpKfgLgXQXKBIDmZ55AvdB4zc1uXooB5KzZ8m6xeZZjxlAK72U93mkxHZ
7oR24rxYtZbByU1W91cjh158ez/tfdsKBWuy9ceQ+dz0Wc+K13HkNNhZaZxqr7ZPpVaoKZZ6CZjR
WiiBwlRP0tsBSei7QnlGf6UAu1B6IBOFQBZZJgi18yIetrheEdGMU1AFW5KW5o+wgeuwc4tr2iQX
lgK8SK8XhXSmYee1HhdyXWmSuxjh6ilOyaMiL0mG4yK7v1b84YEQxKepYxt0l88r2NbS0zabeufU
DJazS9BW36dTnX58/8td6AFsgmo0bk26VG8mu62sla7ayTmBIdbWECJM93XmTnqykknsXaSDf76/
4KU3CLCV8g2iOITqs2p1tEVbT1UAIJO8cmeM0rybGg8lr6q8pit6YVdugu7wObAuwMXqrJ86jxAF
sR20uXpao9+taErvkm5JmqNMtOGAGp+Pz5GcGmJjZ2TXnDjevtptPLHtSDoDaDecPWldDnmTti2A
UJnae0/Pk1uzAltrB6MeI6a3XOnpUv5eqD0xQaYbiBIKoLmzY1iT5q+jb5pIDGbaS4fAYYJ3A78i
dFdhVZEQSi8j2YzjGLm1r69hOQzDXZ9YOrisBhfA3ZJCu8XFBHNofnfhv5gDHkhhwYyjCO1UH/tY
6MRUQoXVYkXU68HLYokVfbZNoiquvDLF0NY25Tc7HbX529T0Zhl1duN8H/XS5qLS8hJg89q5CDcn
JG06quIFDuw1jJpVyI68aURUhmKgy7VdaQYyueFvSdbbzt5uejJ7Q8RZx2SmRAR38h8ScCfLp6H3
/HynjXXnH+a+yh5Fpy/2szCs2cLIykQnnYTSSKOOhh+KMBkBLo2rLtDqUIeglhzcVEwUR4kxfAqC
od30pTe3rA9Fbaj5CNTCROAjb2bGLH2tuZGuy0TFdm4hqOkXumYcaCPPZTxqqePu82A2mpgkqFEI
tbh9e+xnj5Q7Nc2i+zC6BkIesBn64ouHzpwW+mis5rfwlvtu53V2h+gQNuFYc1nQP77YlPAP6wzG
PipcaamoU8W6RqmFgnzoDuAb6Pks+uNc+2N1D5zbeVqdoGijLIC1uhuz1Kh3RpC22H0j/A6onOGA
fezGdn2Z59X4mqDsQyiuuy690wxvaELmW8Qeu25rdFXyOhcHcHz9owo26BaKJHVAnmTO2x9EiXFn
YoUDx5NmdxYuibb6TAHTTtvJUeQy8pCMolehnGKImi4YPmqWXxMZiGNyr8medxCV7WJ9bjq3UmlY
B+4kQ1mqqv9QJ3kvfheraL65eu5SPjj24t/mhp/eISOKbSS1VKkikDvJTS9KbF6DRvNRoNSrdrir
/8fZeTXHjaTp+q9M9D1m4c3GzlzAlKEXKUPqBkFREjyQABL2158HmpmzzSJDdfpEtDpCKrISJs1n
XjPpvXVYFJvEBap29dmry9aGxqFbrANAAF/GabAvhJh1b98vWg65ukqWC1laXeOLzIrH/VTl2hpK
2y0fhwzWH0KEo5n65VwYD4MlvCfSnPxh9lr9MqERqQRDalXllXBByfpdUyveAYb8cF2aC3TLqVid
/IBcfh8HfUGjYCfLnMChAozchHhuDsJnqaroLbW6e1OkaBoBSq7REuvbpBaBPVbNs2nilscSLL0X
M6nSiXWzCjMi2FLpRyYJ9BR0CbQ10CHCWKgmNuP9oNZmcaWWSDTAY1ziL2ZVrRUq/G72SIzolIFd
WutHj7L4z3Ft1TVqk3L+WKyzGPYKdHOJLLmxfWc+Z8Wu6Eb7PlnlxthQHUkhqLbqGzGWbUPj0zK+
kwKsyvUyecPDVKPs6o9QnNWodLO2gMazOM4+doeMck+FNcWuAavxQyltscBwASjoj0ZlVJgKWMs9
kndtHaTUGHXfwMagOnqi7vZZX3leIFHkbgJ18RI1IISv6ss5A6iG7paa8bIGCfF49Qaj8VPFiKOs
ELHnq4rdFjsyOoPsDjdpXqpi7YwpHehuaPF8OejjkAc0HuYKRrCgpe00cvo4Zp1Li9PT+4951zh6
CKzAtgPNIvui81Ti3Ixp1GPSJ6a+t9pkDuN8FMiP0cVJA5n06rHojHmMqq5ThqBYQDcdZz3BjUAb
4/yOnNv+WulD2p05It52VRD1g1tPpRooF6fE68JpqcEyR5jFOK5bCYVWcB/qY+Kdq89uX/O6Is0w
ALY49Ki9v5GC0ZyapKTNzSPI2CH3J6vvb706rzvW81T/oKte3y59be2LFHFR37NzYW8cUh3pRCN/
+n3A8TYKADyLmKmK5B+h6ek9uysG0w41kCMWR82VF5OfKro+XFD3cz5Q4svRUfQG3zWrYv/7kd8L
AIDM/UKcvNOZk2Xb607fG8e+090P8zBr5BhLtTMHt76ZtFg50zN79043D2hgWqiInoZWZoq64SRa
47iFen7jySZ0WyPblXHzNfYq+5EUqaJW2Y2739/o25gO6XQCug1oDtXmNABX8hFSomHrR7tMViSw
rCGc9cKlqqUuZ4Z6G+IwFOUrBNDgbWBX+HoGU9oo8txKjCNwhzUsqz65lmxmt4hz57vCoOU52o4d
/P7+3lk2m9Uk0Sp1fSD724P/U79htJe+GdZcPUqzbY/eEL9Yi3rOvuCd2QINhceHDSPuS6d9XDGm
TYbAvnqcNWm3gTtM1TdsduU1Wu9eG/VuZp1htL7z2pgtUHf4A4boFNOa2QMC6ImxHpeCHVS10gwZ
pTrbDYpbnUGsvO2RbcbNIDU84mCKvSevDetFfWysQTviDbJGa2fr3zZpsT2cNvOiQ5EhIL/rEB8Y
yPKRTz2zI73zbJGJslG/QPUBfMXJ8FlalE5Ju+Y4ogIXdSMQ3sLOY8LSNQ+Gyfz/WBDgUrYw/Jfg
xik+pyrohFVSXY+j3qmBWIsGGchsPFrWWJ4Bgb0VxwM8wOTcoDc8YLb115Ozs+yptgZbPVZxw8pW
Fad/3uTrW1+b0u7FK/HKQRjLqIWf556SB6R8s4Qp2mk3g2wLqI6OOmKTPHv1X04uuTSySoQDtxb7
6WMwW9nbA7EX0qSZdd8ZxvJNG+e8CCdXmC9Co3ByZqW+sz2w04OLQvgMh5PTzmBbwvKznQJSBmiL
46j2c7isBoaMlhguNvPDYIC2+vvd4e0yorK5kci2PM9CKe/1C2i8etasdTWOVtzISJtqekoTbQYP
UcC/PhQjgSym2oKT8ekOD47SzuKSE0WrrZju2jSUe9Ri7CUqBoQCzjzMt9seWx7UN7J1NiZ4aa9v
DF11jOAUVz+uI3h6aof29SpN68zW8PaVgWIDgwoHDaAVYLbXo+SYcrZlm6jIGqnZdWcR42Z6ZV9Z
C3TiUVVFsBil9vz7d/berUH4A0OIaRdasyeDoiMZO2amqkcMAqvL3myLY+MN50Tj3rs1VicYRSos
G7Dr9a250Gh0E9fIIyQi91YH5kCTTfZ3RZGYH9vWU2N/SUGqnokD3huWTQ6ADjPEwdLj9bCSrSdb
s0E9aoZQPyhZjmBNaWW7kSaYGWgF9ASig3xsz4z7DpoGUgoPlMWAOBmT5vXATCTdHOExHSlfOxsF
pqMzW3bu+gVFfTA17dRZcdgTgu5ENiMLpsmqCou6d87Zubxdk1wJ5Bz685sX/el5o0j4J1rVEoEu
a7GLKWgfdbW3Iq3tz2GI3hkKoRKqdFtk8PZoqx0ps2prz5ituIkzV94UmkSxpFb06K9O2l9Hig0C
C/NAjpbXjxe6Wd/0GJkcdfoCbajEFv0wq6m0Myvy7eKAdLtZyG6gFjabk2mrz2mZVRi7HK05b67A
+tfhMurqmb3snWiVYAAiJKQ2EKynd0Mts1YsYapHe+YggE0DvWY3L3mu79y8FWNgySH/tlBBo5Xc
18W5xfkLTnmSpWCts1UHdfaBN3MEcoY5JPaiEdVRhvR75JJhrxQ1OT+dx1KQ0S6T6gNJ1+8RsKBN
Dk/UfEEjznv0bGG8qMU8PcbYomPNQ6/1Zmgp2QdzusmJT3QvvxbGpI/PujZQT+po3/vqAIz2aCBw
cGuQED0XqWs9CT1L2xCjdaUPnN4ZvnZWvl4afSEVtOvgeIRioWJzZrG+ExIB2t0OrE3I+I39jZW7
TV8A9jsaGBtQa5sRJ1cS+r6k2gE8s+Hw+8l7ukyghLlbg0DlpW/wr+3zP8XQfWXotWtDzhvGtKNx
RqfeVEoRKFUqjmeG0vmuP7/ZX/xaoMEACEGps+m8HgtBscqlKDmzD+V0/HoKejel4sz6zVoApA+8
bpaXKC5gVqAkWfoEenIaLuCOoaYnaXnrQT41XfOYm/Hi3LRAgIMOLPLzHGMG/72zSu9KnWSvzr7b
prZNoWiyEDAcLa0IEa6w0ts+nS265J0YmmDePLWCpLTjBHq5oz6ti7fiXohqqNzNpYoyqi7abg6V
3i77QNnYVj7+YlCq1bVrk8Mwq/MXS9FTULKVzQ3JynWTMM0nUd9N09TvrFmOy40ZVxQueqRdvYM5
eZlx1+pJznGajAUaJwSl4khJL0v2DfUQ+wAuZ8Gtz6XM++n3b+D0BOIFcA5o9GJwp31Lj0RSpVRY
B8Mxc4WL4APqansjjofycqTbPh6oMuqPXpPOyTkm8JsziKE3JPpGbSdCAhz2+t1jlqKbimKPR8Pt
kiJwU4GLUjo1yVe1KZwxSHEMUS5siaL0UZOK9pnViaJ5Va6g4//yUyBQY2mptHKAsm5L8E9T3hly
UPBU2499H49hg4SCn2u5/eKZIBhsUYnAdPrkzOb96wZPJj/tHJBxYOTAdp8iZzEKoNAnmuE4gYsb
Sclt71arqMMh8jYhapabM9XfdIkb9bqaE4gTbdJKO1Ry0YPR0ZL8nCzg6dJ30BPazhP6WQRB/P/1
c0jrLM9Qq1yOZt14t8mg5EdXnYxwbfvizK52enQxFE97mwBkAPobPG8Ja5Rkd1pp+Qz5wZRVeSGA
2+1//2LfGwW9GGDt6HMh/31SD6gKb40VfVSPazlUYboWsI278hy/5J2pbFC3+uXFw8N7A9K3EHma
3IItOsMAfVMWV9EFdPvIaQct1IvNmh56TZO1l57S2jdaXU9nNu2365groGZGtRB9DDq8r99cM/Xg
dMxFPQ5TGR9A2GWHFgLuLnNi51gY3RI0drKeCQzeZLTbS6TOwgpG7ZT08STOMUYE7soJcUVsLMHj
6LGDLa0CpzndDfWsHkdRtCY9Csq7mr70SPGZansJvi6VqPzRi0mdRHHARaKTcuba3tDxf10bygqQ
Gjhb3hxjZeKh1ZHK9VhqpX7Z5JO9NY/c9puz4lIDiGWsZtThaNSE/dakAAPkrfVRHTszDYBYJ3UA
ChRJqEVMdebDZar0QyeJLgJFYpXp24h8dYEhyUuCOJ3sL4bR27PfCaRnwkFv+zubpHoOVEAbT3gK
9wJd7XakYUIl/3li9d/OVZp3fryFL34n26r21USdfmJjkVH7lE6e+ZakPeCX4OrvTFTsn9RBinPG
VacB3vao4AmgGMNreisGatoizjzZr8fO0uIb1aqdqypPcNEw18L7XoPC+4mH8dDtnKazP/5+hb6z
C1J2pgaDHACl1zexMgwyvWf9rEfAulkTOYtu/SwStCl8s6iceQNXxbdtPuRl0LM51uEWNHwp5Yx3
g2ZKquO/v6AtV369Kxs6ChXUZrcAiNzs9UpSIBKYnpTqUVRNk+1a1BxG5LDwY9MMhKN9mRb0gjQQ
XlW4mEYGWpdJdCbrfWcjRn+egJvNi7r86dEwm0qdxEs3HUXT5UAY1CVSlSJ+IPATZ7bId3YOFD+J
vyjmExyf0jrNPo4J7tf5uNKTuW1lQWu5akUwJUK9qNn5w6rIy3895P96mf87+dHc/et59v/8H/7+
0oily1hpJ3/953X2Agym+Sn/Z/u1//tjr3/pn7fjj04O3Y+/XT+L/m9sG9+fZdbUp7/z6isY6d9X
Ej7L51d/iWqZyeXD8KNb7n/0Qyl/Dcc1bz/5//rh3378+paPi/jxjz9emqGW27clXNYf//7o+P0f
f2wohv/689f/+7Ob54pfCxrMUr9lzIt/fdl/fuPHcy//8Ydi2393SevYvBwgJYhIcLJNP3595Gp/
hxkFTcvYxDOoYvFR3XQy/ccfmvV3NNKYOFuGy+RV+YiC9/aRYv4d+ikfYYOL7ApHof3Hfy7u1fv6
3/f3t3qo7hq6OT0383qG/pLOglZEgRbgBCvFPLH+wc+7W7y0qXZ9ZMqr6nNzL6+sx+Re2627eE8x
L1h3xY2W+fNVd3T34riGYjfctF+7e6iH48/iY6v7VXAxRsDXoyX8NIUPVyIA17tXfeGnfn/MgiyM
/dlXG79ad2zEu+L7nx75v+/qz3fxqx/wv4v9P3exKVhvd/HGrGPC78ppwIHvaBZHIuyO/R6V2Fn1
9Tt9CObP9g5ca5geq0vz/szQr9O6fw8NVAwqyJZVn6Y+SIAtiQZDfafv1938lBtB+eheV6j27YvL
Iqjo/AFsC9f6pj6DwnpnZLC3jEu8C7PuFK+UubD23KGvdmyAu9otrqbZ2WvpfFOO2pm7fDMUsgfo
HSATjlcIs/IkoIx7w6A7TkXLcQvseRXfA1qr5oemc6PfP09m9p+2bR7nyUgnIbw9qZm5dlvtzLif
zIdy/vT779de75PbAOQrKICjrr7pyPxSg/1TjkB7NJN0gYud2eRp+2XpyT53smb2fHELpWpvYJg3
1s5S1rj9CbJlth9sujbiWPRlP38WhPS242OFtfSXolKQOG7mwXECc5Hm+LnyasOIzLGLh79kQvDr
utlBqAqzG7DLOychsDo3irCWKt9l46elurOR+q/FmVTm7cNn/Ww4Oxu6NxPrpP5cgiKvxp4xhpFV
Y11YzTlVl5MQ+9dtsA/a9E/oim9QsdfH8uDIHBHOONvFlvwutDoytNwvNsBRPH7iIPchl/itGQNV
ODOHXwcE/xl501NhZPrS283/6cWrne0ko8rI9nVyv1zHd/Iiu5v305czE+ztWtk6wRA22dZRuTxd
llbf19hGe/iU+l9bX1wZvhpMAelo4EXrPvno7bugPtM40PQ3y4ZBkaxhK6ArAnf69c3VnhODGC5B
de3LY3NjHeQh3q0X+Y19UI7a8fe3+Euo49V2i/ELFTxkHcgYXNM6yVIUpbBqAJvZbgrsvXmh3DY3
3dEMZv+HjKbdGI3RGsxR7BtB56fRuS6JsX392+GRe0AcCMLhKZfaoboc65me7dIjgC5udr6Mj3Bk
Q3kYDwDYrp17694ioEN10gdA7Qb5j/yH8t24c2/sG+foHZPQC9VL52ideTK/nvNvLu30OEUWRp3W
niczJ1GaRgnzu6fqvnfLQIC47/yqwSYOjKBfPTi535/zZDNecxP/NcshRlLzRxyAMuM2Uf40y526
mXOQpNmu8pODsfNCZQcDLZgOblTcKI/KY3Ypge/BDPDNu/jW3OmXyhF81FXzsbnrLszD4p8jMb/d
VTBP2batTVqSZvDpkheNcLAuT3dU0+v0mjZih7cvIhZnpAPejsMZiN0kPYENhKqerIFGKWPIVwU7
ZDPMZbiUOsU59rtsPnNGbV/0+iWzEVmoYXDy6uCwT25o6gEjTlPLQIn5YleDG4yslWBYV+fMun6z
l1AppqVEXQ/Cq4fk3+u3SalPqV2xKFHSKnsAJZHuXUBtCIz63Amvv5k421BIXdHuJB4ESvR6KPRE
+lj2gxIhCHy/3Mhb5Zt8sC672+LCi9zb4q6O2tv10zz79Vf1m3vmRk8YpsxbZ2tNbObP4K91YprX
w8M38hR9wtVJ7sSxO8YXaQCrivCJztVNFYrg++/3sNPJAv9c5z/kGIhsNuWY1+NpdgYjcFsn6Eah
Ox/gXBT+foTTd8cIhmHRzvS2Xiv1ldcjQIPU6yFdsh01m8C9Kw/NmVrRm1sApg6tDOSxqZLunz6y
RHeM1lmUIkpmlLxTa/V8U07izGQ/HYVG9NZaJLbVCHDftFSVwkZeZqk0qBcrhuZtm14WEGH+4r1Q
tebNk4dwdJrkNSdFZIS7wT8aRRnprSKuc0eL73GSPGer8+ZeNugNpxZyfvSiARC8fiVeOSGjszRV
5PVInQ9orwet252DJ7w3CqUHdK7pUtKbPZlaol3HuZN1Fc0xIrph17O+A12iQXBm0ZzuQ5zzSI3S
NnQ3p0Ze0+vbkZPnJbHeVVE9No6Pem0drGY1BdnWdf79ZKadcDra1rhioRAYou3MYj0JQJ1izPrS
g1cFRbK8wYwT2PGt3WNE4WZhWwmUzimtwhnthcl8tIpk7cPZQgeeElg+fSxX9MwAkHWquissFaYd
4p39SKPHSCB9OZP9E1aucUuISv++LqW6T9Dk/WakjZNG6pKod7ltiCak2Fi54UKjYeeqzir9HC+m
xDdbUlm/bMwmCeSgI3iepcYgKbyP1ke7S+GC5p2rHbCQxK4UkCzkaE9C0Y5sjLMqgtChjyGNZup6
6VSUs8I6RSAm1Eu1nT/nwN/soMIkeX4wKMGCIUihGMogNzagvouxC74L+JcMXEgxfugBWurhCtj8
riwoH+41XJdhImbTR7dYuFBBL6Hy09nkEuexK5/bIYG+07tlB2Qfiss95tPWdRurso9KWD5OMApH
g146lL2252Gi5J3ZZXyL7CtwXt5eLULknzQRSmVcBrqpYvxuJMJwfE+dnBtbDCMq+pOZ42heZ/aH
UeQrytL5qlY7K9XGkibY2NzUXJQIkETUvyDx2IH/TxP0lmhftJmfdVJMu2zugKinOGQ5gSaR4Q5W
J5vqcET89qpZV+uONtQEdniRa+uvrEWQ0aaO0j7qprW4WEoQywjYJwmMhkEVBt0Zu4ay603ia4t1
WaYftMVRO4hMpfNTB6MiAgdAYOMPziDVYMx7yBDUhiFiwYRSlqDIOwXyeKbEd8UqYxml+GRk2RH/
YC/J9x04zedcXyr0+HEIyCIHmmsbLLoBl1Vbl/ka/oHbh1NLBdUfXAD74ZBbjRPhWuApodeN81Na
rLXi50jnd2HuGYRwbt6A9TKGZo5SUcCZ11XsTEJRT3IJ8qxeYl+vqu5TIsZMwAAYjPVqxEm492H0
i+yAgWPsRtY0zmWU1sxAv20LsbO0Rt8vVT258C2oPeDkBkIdbHWdtKym1fji0Hz4TEut/K67lfXs
NKojQqislRFIqyGncth7DpORaQ+s6dU6dLaRa1HOTz9X+OV2gQJM52XIkOjxIW+OP5lbK1rtdQwJ
dG083JyrQk448+i9Cmua9qpzlLXplnBZDUTj8hk/VB8sX76Ei9NrPK9JbZ88q5mZ3lCElQoyXe9+
AvXP8mqlVSVBKwq1PuiItSHQOLC7wRBHRStMQVhcijJeoNvZI/4JC4YT67Ux1uI2B7vp+vR/y3mf
YP+YHmmibcqBZCgvfV5lSaS2pfKgUsOn3oSqngIb37Eo7a95jOHcmrpG0Npg1QLp5WW5z4y8EEHc
YOfnQ6HQsijPXfWJNp6u81xm55M+ZeOTsHKRhIliqpGCrOsYVIlR7mulHG5cB/UmFmtlXVmVlQ8B
Or7y02Do471LA1LjOdpgnFsErPp9a+bysldEufoANdUf+jwg2zkBPbjJBcl+aKC/MEBdB/b+kM6D
ktihFtPVPrap7mZBvmT5z4KwV8X42JzikPnGqdXq3riEUKerLrIGa9HDZk4qhAIyuHL+0jVmHnrq
0IowrlCXkfr8YNWa8kFHNaIKxwz/hWhsFOtHotSYGwrchruD60nbgMvQZxIsmGbWUSn1cg7tGl6X
Dz9fp6yHitSN3mciDbzaq0d/rnv8ngqjrTeSzyx6n55hbYVD2THT8f6LOyRuunaN3EZUyZ6KWaKH
MsfdLuhx06n9DrtjJTJTkQ9HJ42RoUxEgdgoUoxLYKRe9hXGE6aHnqms1U3iFNVDyYoqaDS3Cxz1
qRumAICVZDNtIM4E7ig0dqW1n5MgR5/kORkG04rmyiyNS1QNGv1gtti4B6lI3R8T8HqWWt53Q4hB
pp1DQO0GEDFGi2TOmNnrF68XngZWwGvTAJcMcYU+rY4mc+WWjOyWJZ4ecAmm64m2TxG1syaQ10pc
DYpGNYxKOLiGAH5WeFnPrevmYwLr2gqMach+trmS2hErPQbDjaRtQed2BHGQux1b+7QOSFjg6Io2
5ALE8odAIn/1W2VtFB/UHqzsNFdQL4pNViQQw8z2c6Lb78PmXRyQy4wdNA7o5aGdJq6OhIjL1lpn
Q8KxB4FkZTE7MGD0RVVSv+lLQaNP9aCUQPVonmwnl4afGto8wjNK6GYpg6ULf4RNe8mGMjIxRIU4
gq+4hdbCv8k6b3yCdDw3UQ4yhIPAyuUQiri1i83rNHtEIpqNJ56S5ns8rEnNsVYJ7SKdbReqCygS
50CLVM+hIJfmh4aC1MfV2zQQVxLA77lXD5eei0WQTxe9gltlG4rOSVBNt6MrqjQQ+mR8X0Wxij3I
ILUN8njxxlDLujj152rIPraj2ua+AkgWorrRT/Cyp8R8rmib/VgcL54ZOh0cwpkEOps3dgQQTjpj
Pttu/zzhpQFcfHUBlqhbWNJDBtPgdmPqikixWJhaVa9pUdmwdA9zvfKOA8MelSfpaGvsi14rjF0K
pear0jg4uutgtkXAjMsfpQkvDsJ0S8xhgtP6Os7ohAZtiwwhci80NEYb9hQWU6oE1VeaeJG1EH9+
UcTVn/ao963vTGanBz1FUIQ51FU+Ia5RDaGiAA3ySaCHz6WO/V1QuSiJhFaudQ85B60W2Wo+PsTz
4KlRbKKoFtgr+5xDjvxsZvG2ODBmMlkMiA98z9UZpZsex3rY1J4Lwf2my8bZ3XP6Nv1uoE7z3KFh
uwYGS+o4dPlgBWys1peyMDNMtaVMr1tZoavgdN56vzhJjZTBpG3E6XR6yaxJ7wKrkF0dyNyK75ty
jpnf8eR8zGxrCdUEhatdhn+Z3JkwQPXDGuOSBQYlo9aLHk86fB1bHsiHelCdnysVgTTqDbvSw3IC
mr3vxxFOTBNPRr9f2SuMqJkM88prW+JB4ORWtelxZGukUlb45CGwsu4NCIePxSBJh9WmT9MdHdXY
QjempAVsJCuC+8jYzHflaLp1UKBF9ZIs/SpDocyiDC00dX62gIGYix145gjWOA53ap6PV4Nm5Xil
LhX116m02OJaw5OXJQNfMtlHXO7tvKUHvwrP2E1JIb3IKo38Z+yKzt6lQx1HTSbFsitNgiFEqQhi
Fm2pPsPWGbS7bMkV1MfiZeran7LNlOUTVWxjyQMCIyxivMbD6k1p3X6XGcIq7ldDjlO4EvxPe0W3
1+HQNnNvP5HnCPsmjVsxXY+16oobo0ri4sMoB1se+lTq077Aqcnw+zaeHtOMkjysCpyPfNl02Iy3
KEPJMC9YgUFetvTf0ymfcU/ICif74CodsSOSOKpKu0FbPD9Hg6kKdSNJXyjluj9gUXIyJXOTojjd
VoX5WTo1Oi+VY6pPJpeboDRcr+q10ZLvXVC+z8wemX0okJvQrs4MGGTczldZXMyeFVQc2lcrhSUC
8zKvRly/xkwx7TDXrELr2FlxIIwKO1u+jfrsGdGKGPZX2SXmZ4NyukC5RtJkRpSiVa7znP324Mkp
RuNtHSwNERSN035GoEDqFFkyNDX25iZyciXEok1HqFiCaHJK1vyBE1aheIUmb7LXxVolt1CIjemg
mCt7NpG+U0XdYNkrSLRsnC5QPGtHv0jqtr4wkRuo946IE7YgM/ZK9tbY+yhdzC4f66ReHhWDwsI+
hga+Xsy4Nbx4S55hIpWr03Sw49FMgh4q5ojRCG671j5fEzU7trRuAIRUq9ZEPcp92geqXphUQRFu
vWjUFfYSVXZINjvumJShU5eaeZ9Xqmj8sY9RKvA9xKh+6ElRz0jIEu1c1PjulRcwPRHwqGuO6FsT
o1J9D31Stx5ay+luZquc3Q8KujkmwpwKdmO+KAokJV3iRPspQ0WTcGuiK+7HhKTyulcHNuLWGJB1
6qZ5wIR4VlRsu9AJ0SOqA95GRqlbe1fqtZncARRNN7GrdZiiMlehUaFoNBeROtW4JOdInSdRPTRG
ElAWX1hRRt+UAfD9rufJokhA9ifqOOjyZcG+jUeVfDUAnnq+jn9Yf7+65lpfWa7M3Au1WystsCul
MUPbqJ2Hmn+5H73BvZuH3mj2wA27F6ty1uEC7ERRfti85b+0yeApezYJD4Kq1zUlMj+V1K4HtRnV
qHVm9GAUICbTkz4tZnIoRr2Zoroa8NBJzFjT7mWR1V+rRs80hC+wNtSyVZQQNEibbnqVdxc6vF/1
wimgAuymrku029HpChg1VYfMLeu7BxFMaxBtmFARKQ9LSquW0NgHtwknIrUZUmhS/tTKTGkuWhHD
HPUR8hETujdKpoTIOAgCRHXk9E0WaiQ3ttHJEtncntknmzRJYHO4qXXblMDiLvs8XWcUbqjB4geZ
wT6mdt5skY8aayihZWs1xBeGXrrm58ZUOTFLEY/fzNgmNgHC9TlW8BMLs9YeP4FFd8YHJW9q+E4L
rs0Iqw0lLlht/6IrLoz0tF7WC2iySrEHobs+NGIUbWDmafJDqubUhRDmS+N71Tdj/Lmb8upxaVMc
rtc1E9detuoowgN4pJvVTSQwJlWF7+4i5/xYqXX2U+9X3OXqVFjNo96oxhBabuLUl03VKU8KIZZ3
RIcSzpC1imokRckG+7Ie5oQlrg3FJ7OWnhsUkz51dxSEEKix0N270AqnLI4o7OSKX0GG/9KC9fgy
iliOOzLXFqCLpbZxCFQGybkRUKtCTm3Ok2+PE/GobQsAr9uWVd3K0ebo1VGDB/wGZ4u8btbnq7Ji
P/HTHHdSdNSEx731xQiot260T2nFFhEofPlDoSaEAGlh9fLa1Ga7fph7WWd3qtfV+gXcedlfjQo5
CkLJduslV0Ixm2+Q8xyKLFKMdlTVZBJhUom18UF2r/Wu0e30Q0UaIf3agay+M7M1twJq4lUejFaH
A2fbTm5LJQhCpN8j7KJfw7dYtMssIYd9IWwrvMPSgt9FjkWM8mqB7X03lKk7Blit2yR4iPyYhT8s
Xf3Sd4l9Z9s6jqO5nFHicjpd+0k5Biw5J6Ls9qabp6mfgwdQw3XwLHYUTl/JTmDUpS8298agao05
vUb3bhRRasStcpBEopDXbcIYP1mmMQ9dJ940IEhI7xaoYetVOaQqKKhRgV//5KSJ+LikKFUdEA8k
58LlvrD8ZbHU/sJJZDz5iyKSyS/1BXo+QTz+vTjXsQZnPRZt6OQJnPmtc/21ly6EtE4h3PDnYjA+
T2m+Ptmlrj9O8MYTNK1zDZkidWGBKZheTIc8SZMsQH5sLe+WuTZZASj/hKO1muj2m/gwg+rKEy/g
oS9lGKOdtmL8M4HQTEiuDH+WrfuCFCPrN2mr5FrPBrQj+rjWlmhodYTTl7Gw7uJOcb7GaxrfQw6M
40szVQq42/RW9it2xfSohoKVVxiF6/qkOH2970jpL8AxzvICwH56l4FSLHxrrNeLNPGEEqZ2zQsi
9yCLFjxrE6hxT5VvHtbuI0JlDaFZW6sp4XXff03q3nowR2d9wJ5r5cK12e0D3cOCnXxwGp+FKeZv
BuoOKGBQuhyRA8r6I/qjZonTJYso0uKm/SQcRX0yYt5d1OsWMFuBuBI/7EDh97NllPauQyl4vHK7
sp98EIQgBnV30e4Mp25dwMAtx2SPFMXD1Dbuhy5Jq9u5prTvdwj7PHqLAfq9R9kKPZA+7YGqw6i6
E0Ze44lpOMl91zpOHuLyvHyv/w9757Ukt3Jt2y+CAj6BVxRQ1Z5NspvuBUEL75FwX38HSvtedaH7
VgV1Xo8itEMR1GYWXJq15hwzt+E5lmNk32dS5RAgsMuZO1Ha9kOSk299wJkUK/sulQqAgwLBxc61
2/ZxtAYWd5jbtCaXSfmTRAVHLCc2IiUgRErXfXD/eexpGSJ6L3VocFyHLeyZgERpiI9aTN2AU1JE
waartXracbxyxxs+H7Sa/OXMLF1pimRHDcq8s2QnIj8D0Yims50hqDt2AmygLd2Y40UTpc5BZxuR
Mk25MfqMePwGalOLd01ZRVfmguFvh9fb/FiFtvgmB1RAPuAxHq5jj80fVKlMemm5lL1f6CG1CL3v
o9/pYHY/3bYBk17IOPljG9VM8Vobi2eQA9PXJlaLdy6ovHqvjFb/btLLIV7Xp+43jjLl6yBHWApZ
lc45NWzbel/RCni26h4aPrQLLNGtLpealVqRTA/2aGFqycd4vrXDmcwnCrGqn2i5epNkYQO1Pw85
juth6PxssMZSZE2S5dZuGsQ2blK7N7nRWQrC1nUL1ZfLbAYs2Ow+FkPijBEVBV0Hgue3lSu6HmlL
bWJ/sgYlmZnMtF0etdXPbs7KecdmTGOmwFgxeyRVzYBRbbvReJYzgEsxDSU+YUwjsG+HdGc7TNc7
YHZ5GCxzWb6fE7Vo+bor9s4tB/DEH6KRTTXbHRnvRmhz8Y1bDcVHXVDWkKnNgg+bTjylkTk+SakX
s9dGqRVINpsaqeJAlzgzF65CfTkffsWQe32lEUAfecLf8Q5QImTXl37UilDHrtyYNzYRLHuyNGLp
JQONIy+q3NAgMNUePwu2dCEn3zR9h2XD/UqSYfGnDsfuStcVQwYUnHvcH6pQcOUS66vH+8i2pb0z
3Hp8V3FQe1piLMOU38K73ppLyyO5dfiGq3Dp9nBfixsAZuKXpSY56OHENKpbM62ZZJYqXZ5ap1dv
o9LR7pVRrfudouTLLwXke+ZRue2+RMskv1ZydKiZKen83c2mGb11K2iSJKaV3nHKz1FZUXiG72Hg
2N6l7tJ9x9Bp8tEKY/qzxnfzt6VyesZnbCCYoeMld+qiuj/MfuDD47tr0SgzRS7+UnfVN1NJ8mWn
jeEqXmfPAuSvGcVHQ3K2ZVWr5T2wsoU8n5zNhKcOws7ZXDtmSy2qaq5zYHTsrYe2+OWojfhEyp6L
SgC0wVOiduWz3lPmQMM7FZ0v5kkgyk7Ayu4myA+xX5q9SpckS8KHfm47y4Ozs0JB8tL95sZxKSga
hZQ5jEVrPhgirn9E7J9grbbpWr1Q0vI3NOXpWcxu+8Uap5Iv04x/U75kikNyDRRucImjStWl/FnQ
1i09HHrh5JklTOBUG9ImcJsyeU7jDpqrWunigxmlHI+TJewrXj6kbX6kOrm2t4Sy+rLtUQivdEaj
DuoG1jyVMvYIO1mb5q850uHgidotfi1UQfhWR7Hou6xOI1ZzJy6hl7SxwacUZt1P7MOTzu8bqnuI
Khp6RKr7CoGoSwSyRNdgXTZhgmxHgfHaBqnpluxwMtZyxU51vjlbHx7HRmNXlPWaxtffFu574mKK
50WtG9PjIwp/TJJ2o+ewEZZ0uwR4ImSK6jsyk62vpr5uyljOpI3aRBstb6T92ukTGH7kbNWEG2nn
cGpr1tZZHHmYm/lmDZMSX6BpMlyCUYft5k8kNKteRXmBaw4Tq/BzbiKcxlJCnnazTjfgvIaDDe1o
XjmGQx0nAa3IUF71YHo7QKIcR+6Z/e1LEe76tje56jsFrXAUUC688627OKLpZeE+zYNaOMGUHSBW
XC/NO+CaN535bGvpAZz7nnZ/UJmOT6L9TrG6QGq31OkeNJ00LfPBoBpIe9q3Irm3huuBkmdrTteF
c78ol3Ia3moRuzTWDW0lwZMlddq5HfKcCohCIzrWreZZoQP2kJeQPM43bV+PAgKCVi2oudWaZW50
Ko3TD5or+zxYqib8sgLiH0yhKPvzo2x1Dph/SAzFZoTsX6eysj6bF4qjtMOoqy1WGljgH5/UsR3u
qU4QrcoGM3Aya/xLmc9xPE7aDipFFU39tg/dU7dhn5UGtdFSNJhTtq4I4rz/4qrQW/JvIolBbn16
VZJ+LwogMw3KXl2ZaEp9ZVpsW02qNFc1elj//HhbWSp9fCIDbajy2LU0+Bun480EzFgig4RcrPPa
ZJoP6mizgefgwKFbeUfgS3ThErcfDUMCVOTqHKYhE4vE6ZBpouexpK/n448IryqloL7dd5ZvqOUl
gPzroXgP0d3iRLUc27Q3kgilW2bbniQUTt0td+ZqNm7hbtP4zi89uO1L76g6aXBIVQjZxY+2HYrJ
y557Lhe3dkwxLm4d228bjUPS+Qf21jhwGmDbrC8kmVCndw/ccBW5YWL62WgYV2TB9btqEvoFXczr
12INyCXviNkbPdGWNVLPHX1xdEY+jQfjA9O6YPOm6MU+i+Psm8xLuiUGdtULr8briwNCQYcHf4JG
mOlRrfXym84dLRxnalSlXdV7ajSAkq06vjBzvDUKaCG0zCoSI9fe3MIkZakRGIT92GmHGysxEUaO
7d/OF0dB2zoFgmuhvboN+bGmLNZzTGT+gGaH87w67PK0nQ7nX4ftLMgoK6cU5ApvOCJc4/R1SHqO
Tli6DN9ul4mGSaiBI5xLj2q15Rdq0jyeH++Ne4fRwcS3AcBDx3x6Op41NtZI5ZOU6FyT+1Zxhw+i
mqbf50d5/fphPlnVgORLrCvs+itevAdLhRicCqdBLdfW3yU4wA/SarqnsBTK45LRgYrJRLUvvH2v
Z4tVucpUIZBQM8Fv7qUrFzca8thgLsTp70ZUZ0MTeHk51P+4l//XwPTCjmTzrv7/DUzBT/n9V9W+
9C+t/8I//iVh/WudftZVEBEvWFy+0X/8S67+LxaQdcvF1ETdd/2j/+tf+hfLGA4LNH1o/PGF/8e+
ZP1LxQzHhAZ4ZuWV/IV3aev6WVFPKr8KI8eKz3hlvFamSsaZvigBuKe9FNkTzdddW/wpwWzmE6mD
5UHm39HJ5OLOEUPAkdjrp+q6USS8Uv0Q622gTvMFDfhmJuBXMRGskSycydj6bHVyeYWihxAQN0De
Qv4UfIvd2NGj61CjBeSzXYTQrRueF3JkHMic8ASBbNwJVj19o50EDJ4OfE92gKOyo0xgl1bx0NuL
HXpDnNWoOQyzbb2xBFS1s1WZxh4dGOUjADdw7VrYDaU3RU3+IJc5QaEeESMNOMPqAAmqnfJea+L+
c5NNYRuQP01NwqARxAGNE+aXeqJjSsZCvHyO0976pkgxRYfQned6nW/H9GPZkfkUFLq1ALXFOh3u
1ytB7JDLTvMQ11gxjQ21pXbqtnRICIngaeZpmQ2UwvX+Q9jhlt5Vc77s60kbrEOyONFBsUk583NF
5iZtnFju4yJSba+qDSwBVV6Oh6SxGsubZJl+jqzCMFBfxRrg4bRMqVUOo/zaQBohPaXD5lzDi1wb
dHreAboln9JPMhNFY2lNLtUnN2R5dyNs+6j+ikVFalKVtJsJs7B2MCuWnw59xNgDdti4N1lUw1ZN
CiZUjwDlChR9NM7vOtqvdWAjsuAQbKScshYlr2xvcETRBxExEKFXxgS17KSiWLanqrn1LJcG0/dU
OfanCRonfM181PqrSK3TBw1L/KVI7/VMsHmZICg4BntexLgsLaczvkLLPJ+KGQ9TYnTXZGq4Dzat
2dqrFGR25A9PgPCVFJ1JnkvkCgQf9ZeQEq9faDBu2upy4qNmd7rZLXZ6VHMat7WgagVhCvl61N+t
nOX0ZhElhNxaGQuLbh/CTG8SlL72L2bAx39f7omfcF1hXtwFC739eqDBSMhuEpn15hcsBAS1csnU
YExG44ngke6R8sHoz7Jo79CilJDPo3JPDoG7w8zk3CkjHRURFihw8xin4dBfEvtuF3yx6rB1fhH5
k1iYrHXaebEUC8Wuk1klgDnWwvyeiod8RymofT5/5W+OgukUTSCbCrbJp6NEU6SnqUygHRhTeTsn
ZR7k4WIE50d55QIjWxC6GQ8ZpT/7JrFZ4ZH3EAAccjE0vJ1Hd3CsD9QwzN+aiYqQfukDMTRfmJpN
vzajbgc0L74wS2/eMWv7CzYXisdPXdAaaP44aX+EiXS26qDpprBLKrtB3oNv20ububxAD9x8X6/G
Xfc+Lx4j2YyVCRVA8wc6qDdLbSs3aWN+a2Lkv15fN/WeStL8ay7tJN4VajVf2DduVqfj+IjTVQ3K
lGbwoZ+Or5RISCJTIfAoa6J9aBbhLo4t+UjCd34jYIr+uPCo19Xn5FPiUa9YADphGq/UljqVcK4M
9cVWfd1tM9g3sfA7tdaf49xWd7qgPWrlmYsWWRkeFs2afs92IT7S2wSZeP6nvH63DRdAPHtKNiVc
/uYLqlQm5xn1GGxgZLl8Y/oHYhuz9+dH2W6ZebH4QgFcrTQGaiLrC/DiAY9OpRm0jjWfNkT61Lvz
cl1mk3iyYvwZYPHpiUdxHl4gi76+NkgHnD50rE+oLraWJImYmSQUXme6EKyz8JSDZUiG3flr227M
OdyskDK+XH1NWTbXj+rFtVVVZM08TtUHoxPvp2JqDtT627tCS/Ov54d6/Z5SkAA7uy5EuNm2uQ8L
PScDvxI91ngY70t3rD4pU0mmHk3joKqj9IL19a1LE6g88WxSEMFif3ppygSIFcml6ldJ1RysQaFq
lo2pL2F7XBjqaDF+8UkwLTPp6SuV4rix3poEY2G3tZpFdtA33bAEkVbaqPURBvww5rAZQLzo2ao2
agbytgCRX0HSq0DCRU093xWiBgneR830ONIHlkFWI0+4nxKIG140KqzJ55/E5s7wa9lZQ5TA+rPi
pbamGRn1JoFeqR7QOZx8A/8Mteh02qsGMQfnh9LXdfX0zjDWiiNYewhMUpsXTFvkIsts1gNpS/Xb
CNRlVbVa3XNbSrfddXOJenXJYvjhgNpQ5GSRY97gJRznHXGNdNE6NKGolZPF/V6gzXf2ZhZS4S4m
w3wiilYtPbvqdNNfxMrzDLWZ0sb5i3jjfrFtosYFDMBdzwKnb1KWkUIA1NcItNlw7vTccG4WvZ1v
xZDJD+eH2sw166NhNmNvf6T30LU6Haps4i5rbZZns0cCt2jm8t5awo6NZdp2gVaq4ZMFcuXCDHcs
bW2eksDZti7cFKfYiJ0OW0lH5VUsDPQaSfchbZoQiSNg9b3WhsCG+1Yb0EgLiud9NmkjnTZdWwW4
SMMRidNMoiHQasIDKG3fJHa6VAeJvOdgtSDpd0PnJuWNNuq5dTtFuSgPWK0aBBP94ORepqXO6J+/
jZvJ83gbbXyHPDI8c7QfTq+ndPqxG1VOKXob9feurF0UY8sllOw6g2zvmk1BjRrvmqF13BO9mDxp
RI5FPTkIgvsyv7MHaf+q7NSOgqR34hukAw22qHG5K6XpPkkWpgtLxBvjA4ezNDyWWFfBA51eJTI8
vatIDA2qqLxrW+O21k3ATc0DSXi/C2lKWl7iEzLGn+fv7mYmX+8u5XMKb8gAAKS6m++hAcuZlNSq
gqI2hiBb2u5ahaKws4cmCXpcKBee5uvrpFa6up/h4K2Otc3bidTWdiOl0oOMvtidWxn5R7OIy+uV
vUhSGqawAKupcjBJS9yJxLTjC7PYBoUEosrm6M+3YXJ6AJqxrQXiOiI7RDRccTyGH4UonHY3Ex+H
Utzt8dVU4DepQtjamHtVhi+HrmQiXc/G7vJMLiCB0ucfwesXnNoNcJS1CsDN2Tqw6Ucij28NM+BP
EU815R/ivS7Z8o+X9Z8XnE0ezSwqMSthQcXQu6UCCEvpO4JG1EDN0nDxaDxaPyHcaZPvUC809wWT
+2NSahZnxx5EsN9lCNkOo1rGf2xU0V+B+qFsFHJaak8p6PR5uJq629hdkm5v4KbSKeFUEG5NYI2f
uyxbiqsoc/Aj0EtA85GQA3mpu3UsdW+uioYFj9EGV+5C/T79bHBYVnWZmFhlciA5EVRWPbVHT5OF
/XOZlokMCy1XviU0vnGADI089FU6rZ4yfOcdIZs7Mymt9yaBc8/nn+rpQsP9JnAIGysBxPw4kyDi
zS9TeNhz1gqkZEnjk62EyU6nhPPeiTTr01+OBeEbjp9Jk5WiGw2907GkHJuOHojwBSuz3zpRgXR6
aXaTQJX0t0NxWLBVnUM4QNFXjRU3NokYnaXjU08i73QaRUDlZjhA5xMXDkNb8B0sasaiggmwDJ4F
SpfTy8pJclSXmrEIqXxY+FVMSNh+ZKGJny6xjgHRxSTNDYvcq9LVb2IyRT23yYhZk2m9x+piXjgf
vnqo6/adRZ2VdT01OZsdkI7NwdA6wdUr5rzvMFdS0BuBW7Tz8Nc3+nSodSJ9sSAJs1X1MmeoJK7a
YKaqsRNdzkTZL9GFCeh0o8KrCuSKaYEmII+U4v72qpy0cENJJ24hDPdxQOv1qUKc9WGZZuf90EWa
n+WlcWHBe/3prqOy4vLm4lRj+Tm9wHYuAbMORH/OEXKXTEUi605meo2iRr+K8tDBdQzhxojnKrDJ
jL1jTq8eYztpfw1ai0Z/cK3hw0KE2N8/ZI41NhpRysT02TZf01IOaVZmvfBHZ3L3ddMv/oSBbY9z
Tw3+9msCVQmiUzWAw+CT3Ky+YFgrcyxs4k+XSr0yos6+p3+aPazE2OfzQ52uMseHzFBrvX9dZyge
nd7uRaubii+boTpswVbOjKwi877w1q6vysl8DIyAv522Iac0xtmMYitWW5tGKOiICoQzOt6Mr2Sr
Ej9EDMriDbor3xE0udw6pLFfeI03K/u/L5GccW6micwKuOrpJXY42NHISHBetiFvqKTLfQQa851d
hHivi9g9ROTwfaKske8L0eTX7PyT75EYm0vo99Ndzj+/hI4weE1BycHavNsqXEGkiqWgTj3n990S
Zj87u5keCuSrV0ZJDIyo9JqgZVU+1Z0sL4gw3vigYRvxTTHnH5f80xuREfQKa18hNtlSpttCUY1P
ONnDfSr7J3b+KGgyGX85/369eckWKgJdYwF6tRLbJNoqzlQIf6qQs2WuTs2Ow+81Bk7lB8vrfLuY
WvFp7ObpkBb29HR++PWObl88Skf2StygCGtv5jB0lFnqTo3wQ7Kf91iKJdFvWXjf67r8dX6oI6Xn
3FibqVmtq7F1ACSjuEZuyRHcuqnSzsD+LJtb8qbbK5EJMlbzZXhvkZr6oJKM+bU0KvteZnP8X8wh
1EX4ttUVLX1kDr1YKGZzjuAW8K6ReEzMKGZVPuzqD5uhvyPr/PNWvxhpOzEqUVlmCiOVBIvuQgpt
QaklGu0atfEv3OP173p9j/9zVfrpK5yjnEOH1Qlfq+3x3WIXUYC1RX9HprRX200aODjzdnkjQoil
iTHct+O4J7H70rnwzfdqPTFQm6Suf9S2vbi7kkKlyXIgfGOYW39ZIwb0sTf2k5Y4F675raEMcn3Y
yK0l4K2aJCYMS8s7pi8DxMMhb3trrzeT4eeUd67O397TU9+/nyTvyxrTcBTkbd5gN68dxZ7YnI4l
7UUcA+U3V23lLQzTYr8kor8AQzTfeJqsPUyISMKIqtq8OdEsOSDIiqfZQFuRdKV2mPmnCwvAW1MQ
uQVMAtTuLDbEp+8MFI5CbzRGWRatu2nGRXkwYmp1itqiFiwzcsn7xLgvTKN8MMbxEj3vrVn35fCb
V3YyOiHaYZ30Ler2eRc7pH3bxQGPngoAo7d2FIrSw/kn+eadRaRIn9+h5rotaINWUUFrMe+NJUAB
QBQ58VXlJcL3m68mJkm2vWz8qfie3lkUykVtCi4thc9/cEpColU0skLgqj1/PW9OrnxTFAiollPc
3AyVgS6xM845REoTponNgDqInfTTVZ5JvwwTEo3Jztov5hVhmPWXxhLLd5rpsHtr6rkX3qg3vxOQ
yOtFc9Xbr782W9G3HXcXU4IeIH9q7s3CcO+71Gh8Ofby+vzVv/k0X4y3OfGo8VxONPu5eJznu4ag
XAAlWBX/fhRKg2RBOIg0WfBPn2ZY4PMyVObWLleKD1oLTEUZY/W/uJaXo6zv1IuZsy/HYrUx8s0T
NHqQUSX2Xb1cSrZ565tno04GNdUzjsGba+mwo2olDn0/yZv2Bnt6onjEXIxfh5n2mVcZSUP1jjOz
J9AZaodcH2Rw/na+8XGsnEWB0pD5kZCh0wtFvWaEQ1E6/jRG8lbGEjYvrqcdRgPz0/mh3phi0J+i
5yFXiPr7tvduq9h5JgUiC+mY5dchb4EMUDPquqr+1rKE7fMqVPfnx3zjnWRMa40t45jGmf/08rqJ
VPd8ZswoaRZSNlLtRrUwEPwXoyBBVemQQePeLn5isJdlbnPHlx36Vkev/hiN8Q8Q+4SH/VI58Obt
QzLAfxBQsMaeXgpJYXK2NZ5UYhRAxhXVyQIoceLrIqT+jvpy9n5MNePvPzfKF2tblyla56B3Oio7
ccOOB0ZtqE3cU281b7P4Yid3XV02GyZkgFD4qc3onKw3U0cHLEIWBBWjeEVin0nRfu4nHAxOXCx4
Ofv+KV2M5YC3DriQOuqHrNbn646ccctTmuZSSerNW22BO0cYu84xm1s94J+qkN1y3IxL/CgjMdEk
yerNIceWwNRdjPezCafhwr1+YzpYxZD/b9j1Lr2YdOIkFgqbJuFb89gFej2EvxelFgEYBhJpoiad
PWG0rjc6xPpgIU0ujP9GzQo1JuUhKGw0SPlST39AAtGmz6vI8dtyyj6xwJHgqLUWdoXc6cR3Z7DG
X0tn47eLelV7qvC4f8eGRARZT/BwFdSLRWSvLATdmPNf2DGf7tUbQmWDEg9QRXqppz+tt/vYmOC3
+exfEY7I1amk97mCz1s6OA8V7cskzUPa9fkOewtRx5bEDybt+WkZTfN314ZfhcjDnZIS74VFON2r
iZO+S+yEKGusYcOFEtFbMw8tOvoSTF2rROH0B89WTvImgl4ftQsMskjE1+pqRjp/X956U11I7/R8
6W5qW7dHE5cNHc+UJ0b+A/HWozJ5AHvHvWZE08EtZ6zjUaUs1oVxXy8bqHcRJSOhWgXkxmblKsso
TYXLKcLR6mgXI+4JWhHn+7QHa3X+EtcV6PTJM5RBYwlhEieM7ZMf01qRLoI3H2hC8diNkmj5FKrZ
hFzJMYogM9T0TvaqKL4BEpwuKca20WLs/Hnl9JXIyoWiM1m/2hdf5ViDqCycKPQzAi5MCCJN9jtT
JHso1IbmQ5rrLlQiqZJyiGF2Cex+/KioBa3SzujqBLMYMLsAWhZkQbNd0tHTlTW1orNJRdjBqk6j
g9oM5veEXG6sbUsY9ntWSP3BmaMs9XSRtGMQCbX9wNZcf78WJr930aDgu1vyqtoXZdeaXlU007uy
B153YYfw+kVeoZZUxlYy7eqMOb1+ly6zXqYct4C0j0FXifRDS5Xzr+uWjLLqMvhWWLS2+5BaWglZ
bBm1t1bS1SkXd28tw2+QEdMFjcRb75PO1TC9rX3ZbenWQWYIEo2R0KzW1yI19GdVLsbeqFuKfAoA
tT84uoJRsYxLPYE3b6Wz6s5Jokfssvlq9D4j18WiasyhTqu8EZxZwLqaHAx1Fl8gVjUHYde1F0FB
Ag3GUtjSq75lUgOvh70Vuk743sJz+v78J/bGuWU93nJKWJVb/I/NLhBrDmtcPlCAmjvLoO3U6R9t
5KBP9IFMMCk1ZJgl0/Kfc2QoA7ZxB/Hk4vAR7si0ixo813L+6zogvwnSOUdhR197y6fvHTSo2LXd
Wfi8ldVDnvahJ+Ww/NLMCid2syw5DLzokoLmrYnNRpxKU3PluG4l1q0e8xFiHyBDBtxppFu4Jlvx
S5sAhVy46esFnExsFlsL3eZVYFOMKnRzgS1Jdq5LpdNvcIjeOOiVvRq0wAemG3mXOHhYPCUe9W95
TxADwEh5qErHpBbcpB/0pah/OrhVf9WTrj7aCoAPL8ejfWHyfbUlWX8jLwZyKL4VMkFOH0IYRUoM
rITfCCrnUULF+Bm2Yfi9y2zoqF2ZxOqhtuPpj+SnfZn1pTucv0uvPpnND9hsxdqxBNpiljDuZI7c
PHaflwH6+flBXk0J6yAcwNhYQ/BHr3F6lWkvYMixzgDFU+5o5d1kuVHuJsW4a63htjetD1bXXtgf
vPn0UcFy5qKuRJf1dMyxAVhjr+gaB15CCZqpiJj27JbTbHNIykj5cv4aN8JYymbrReJDYpfNKQxv
3umAloKCUSgkJgtVhn4EAdZPOxcIBDbH9s80FM0PIt0sxH3wb+YGHaFdXDq8v/q61t/AhmHVa+iC
F+r0N0y8Z3FkVYqfoJIFsAhyFMqQ9SBrWX88f71vvjgvhtrsv+hxRghmeHHKcjJvUhF/AI+UX50f
5K2HSBiezX+PAr/NILMwhylSUqCgGB7DoFzqBdZj46iHsOjUzxNK9z/nR3y14eM0y10ioXKVS2Jn
OL2DComQqLAal2pS2N1qTj7fA/vM3+dThGN8IQNrXy44qP9no26mqizscU3NrYvf3K2wMEv7j96s
qIQO8CHm3fpOmbvwwnL5+gmyuiAKXA1CFhqJzc1tsmWxp1gPfTNNxK2pQlDTgEBdn7+0198+o6BN
YYsDHZ5xTm/oyoRyFn0I/dzVYMvGA7r72KRjm4wEeyKyBSpaZDPsvSrNkwvvz+sTl7WOTuKFS+38
dfRKBoNgyiuClGdXTx+69Zi1G8q+ebKN7o4sAG1X5k19PXex+CiazP3OEU3d2/Tyb2aYnddm4+R/
PRlywFqd3bRA6B87m/1unVhJW7ZwnVIoHCj9quxqwqb9KWy1PtyZegU5urTBvJb6cinIFmEEt3u7
KOISsZglkLK+koSOWjFj0RiIuDCAEkarqm0Hhm+RQSpqVeX0z+6nErX1Lo20qfM4nU5YRZIxV/nw
dNJWI+h+rZdZjW0dIBsnBkYZNf/Mah9/pgH7WIUG+Nya5o8ZxF0MFynOjLLcubB2aCtXgL0C+JLm
l1hKNz5MRkX8tVt17SNsMKAYpaKN7+Gequ8kBOsETkLRSjiMxMKtOJE885vOGWyPthl6aajJiJJq
zJaqB/jK+IXbYvpTor6/c5esg/kn2vTz1Fsl1FS6vNTZp8X8aNRz9alFAsP1gGT9ZGVCvQ8HMZVe
k0PG9fCQ888yXGhmzaXI812J4P3n0k96jGm9V4hPTGsbKgGw3ulGqAOxyH3Ywg7VqrGeKIZD2neL
vMG4ugBz9WLYMdGdYukzMna1bX6QExZFvt0s5Apzmv48IZJOA4yogM/s2qni98oIe6Fw0sx5ykBw
ZkPQjAC9dtSSnAHEraNcqU3kosEoZasR77UUrdCfNXpFHIwE11c0voNcAGaxVdThcxIZtDgSR62e
NHCyjnYg1ScvaAyOJDmXRgwhl2TckaS9OHONnRqKzPYtW4JQjPKYTonSqOJ7P+FgbgeaX7sU1mwO
ZgbWKCYax2LXDfcJNLg1ce6HDZh1O00k0+8B5PP7mob073jMRA+voVDzXa7AK/YdHAzLJ5DM0biH
7hdmV51tgmBaFrWvvWmiMeTXmmInu1Y6bNsaop8+al1JKUfLKWb5dWdxatWzBgJRDphuCQQeNQiJ
SgTsiCI34KP6CEFyj0CkJNJQA/UrJ2leiUnTEZ6EYaV9pNICUglgXgjo+4haSo/YpdIY7AfnCGPK
j2CmuLIAPNX0cKojs4lsrfkX7QBITvMKdWqOfCdtRT0NyBk7KEQrASo80qAUq8i+zEdG1NDq+Tu2
l877fkVIIUqAJrU0VU25Uy+1x/nImwL70RIKb6wcqiYkhHk/HvlUGmICQN+QTDOPJwfDyrUm9au+
gq2o9MC4snQqOrslstvrpFXVwYNQY7ZgM4Bj0XAevhtHYhbdQDyGsLIhaWGCWD5aYaR+pPGpf7OO
zK30yN+a5dI+lUcqF0VU8MEZcH3b12UCDUjWM6g0yiXJ794I5xuozgC+ujyJH0NzxX4ZGjjr7AgD
61j1Ha+y4qn11SMwjI1ZSps8QgTe0CWM7pzOnD4oK2dsWYljVif6+MpOYwyMeZjhzQ4dfWWsAikz
lXTlDZZC/BylGxm8fyvRTDnSzdAGQkFxgAg7u4J+5kJdPIaGJlUDMtpcGuZvQhfhpYEkgp0WQWSG
pXlkquWc6QxP6FOVXMdtVn5t9Lr8CmLI+NQdqWxq00JoEyuszTly2+Yjw8098tyKgmgsr0+yst9R
aYT5VvUWe7LWiA9jaoxP9pTpV50VK9g4Ia559XIjszz5Mc2IyUB15emXGF7R7EGob5mALav9UQzw
5SKk8tqud+z+C/HrtnZlW2IW68QAEAlwVPwM0c9+1lOZdXu4d1Pnz2NSTF+pmhmTP0ymlQVzEuvv
pyQcJrCJCsBMNzFU+TNpmxwg84yiGq5o0gl4fLPSX4emZht7gH4piRXdRLPbJXemAj1NWMauVhAo
BXOUZwTAxRLMptpP6g0IBjX3bMrnCnXnTP1WmxkY2tmswJ0PuQKGytE45YDlG9TZF50JlG6SoK48
O9FxUZRY5W34eL2ApNxFn0wLJLi3dJDGd/UgsZjNk6oA2UntXL2uAFdGEKSRVF2RXToenJS4NdiL
aSavtNw2PunKIMNDXdltcd2JAXS2itzJ9RAOhfxzjCKxl2pYJLe6PSmHOO7UP3q7GgrNSc3kXW4V
I7CzlB31TnYg3Z/Jnu/KRxA+c3WAo9IPvC+RzZ/iMU29eqBx5+dONn6RwnJKb7aSzN1pgG21q7LG
HvdsYIItfvVZOo4+qXVJ6RV2V99qEmpvZCf2s9q4yxeTHagRMIOai5cYYfIZAieO3nTEGvEAYsio
AliCZfojBHbZeBrpIn9QJLg0RlWZU6s1tFn1oGpLcM0iVr4PSgcueFQoTfg5MNHJX/Q4+Ybeb3pY
CuIgPvBqj4R2RLV2lWqJ8rM1TSmvDRlW31V6JdkOpzHQpp60duYOt3cX4yaROYtAVSq9xsTrjuZ+
ROBjBYgwURPgNeizwJrt+XNS9NonhaTzehclGfOEwj7ku5NAl4Sj1OpeCbkPuJzZm0+RHSpfms4c
OLIbE+cBpRsMIgGokgKoarP4M0BWLdpVGVCrAhmR7jfVoP1RmqH/PRrL/BW/9MiHB8//VoRAu9ig
zAA53MUEehUran27tFSS9yXRAtEhF0l+bVmdPQPIL81HCin5N13E+kNrlTrRmnNV9c9Gmyb3QN2M
1nerpXno+H+FHs3Z2g5UEuh/xPDu4l2SloW1AzDLds520uG3DktvgVsV2ndprdbfZNVKhchLLeuD
Ye4xIMNus2770u36a3hyTX8w64wsNC0vdXQmEr3yzhzgN/D7F6vdY7wx35txOX0MS+j3B1GTJf8w
LOYINn6kDMo2TrqCrgLvtYcFpGpYSZG1e5yCytiHq6mFO5voke9ZXwIyNdJC6XYD9+VegU3heqLC
M47VPK9AmafTDdk1xCAYxW9j+D/sndly3MaWtV+lH+CHA/NwC9QAziJFSaRuENSEIZGYE9PT/1/p
+NhUWcUK93XfdEf4hA0WkEjk3nutb2UzuMnW1m5KKyvEZmVs40wu7uacJcTXhh7SuM+GWlyVftP6
Oz2Yiuea93GIRuD4cIC6Rq3AxG3ticQMXkJnyPqXbllmJxqp4J0tOc/+ZVVb5IZ0mo670kA+91JB
KtetkiyRkb83lNI090Xd6f0XOXupDsCqNPPI9mXC3GIODo5UetCwooGD53z8IShbxVTrcIK16arT
VHaLdqwSG33w7IcS/CBtxrWOICjxq4ng5XhMUg2fkslsShyBY011XydrPaCB1SbAWXNTtVvoMvOV
TyoFIFIN4cDWm1IA9Oz8s9jAJPO2razbIXKzvP1mEzvzw4fNBiU1deVNgNXGCdNuRIZfLoVLrMwA
4jaibOrI5DPXjjzWGQN2mCQ06kKjBXoVYdUkFYOTL9tZwPAef7vjVP2W4GQSbiiyzHNd659jgV8L
CYwwDGD4v4cm4rE6FfStc6Avaxs8KRkWIeoYoum6urkCjR6EibtYl9aYFExKiNn2vWF656x+u5nL
PHmfu7UGNNtb40Cl3oNcA4fGdJ5cVd3ohA687H1NcjAwMJsAvAraKswBxOvrBEtU9DBmm/bD23Xq
b/o3+EsxNeOv0YFTHNvnQaKvUzLoyeag298bgGUvbODWUdPYzg2JIEVUGklxywE7Iy8R69Ztr9zs
jBbqnw0czPMU9NRnh5t73Cj25mDqCJQJNrZZErOiF+qBvYbjeLW0/74w/+VSR3Wopg1tWxd0OvpK
y+JMGP17LYWkV1FE7MsFo8TatI82x+NPb9/p3/QdMPjgpQIPQ8jWzxL11cAHeigI5kEE1BUdXEgh
2q0GauNMmf3bO4mcmQob9aN/3Fld9Ur4ZVEEGxxi8pO0PL+HsweFlq7bWZfO7y9GOU0H0IN9cNTk
IFoLVz/JGbRSZmLDaoaknDwfgoW66e2b98/6nQVCM+O/Vzr8769uHsjpDPU5T42B2BxnXlLH/nKg
RToeyt20mSLAKtnj2xc9/PlH7zptTdQDeEh52X+ON15d1FFTkjWlCjYL5r/NYnpik+u3WXNtJERy
vH2tw7L7x7WwIDHGAQXGL/31B3ZVWg+9J4NN0pr29ynonWljOQOc2HnQNyTHVI9ZZZVPYFqN/Vw7
5se3r/+b1Unr1DkMDOAzMav59fqTm3DsNukbW+bkfWxLbI3kUI7/Gcf9H7zoFbzo0Oo7DS/add+r
r9n/7FX+Ur28Rhgd/rU/EUaO8cfBuEQqOKQs5iQHpsWfCCPH/gMxC/1LWosoOiyHdfQnwsj5g2ED
5CvXRfF8oBWxhP6MYDf/QHoB4wuXAxMX+oLGv6EY/Yfc8fdihTCIdoXO9CHpnZMDI/RfF0s7GPQc
qgmjT5qM4kJpUG+ixfabgtpIUB0vhJDApC6duYymvJ2erS6z1X4aRI21jo885DkKsw2GrFqPmlqX
ULetNN078KXtHfN6scuLYZDbwVmnuB7MliCObvGDMBeuNkX0lNwXmOmcn4cuS++6XqvJL/Ztysy0
wRIVJWZDeWUZ6F43alm1CwTq/Y/A7+XHsZF5TR5LMzjx6iX2HI0dR5MtA7JE39sLwVdAu6GpRH2S
JfN7hULkcurHHkyaG3TPQz5kQ4St170nV8S6d1MxylgudfFNaEv7IMhreA6MdAT0O2btU2oOEJb7
eSy0W6+a5njSycyBedAu3yVkfXL76FZ9VbWZPQ3ARB7g6MplI2s4rddkIWhWBCR2TaK6d+wPNOpG
ASZZKzgHT5r8ZpiJKz/q6eD6H2koGTRbiADJtr4xWo9jJTlPpp5H505fHYWDXI4lNbQ75wqCvAZh
yndMF+i9TFNiJgJkSOEiLcVTzEZyhOg8ae2N6DOC6AbiFbq9qro8oKedtpeELrbf0HfpeaQvVtHu
Om/xYVYVTLpCkXTmQYK61rdSHTptRtH36hKPF6QMRbiYvMyh9qWknqmWmAiJVQYSkyPuqmbseZym
KxuCGqsii1ay5r5lwWxCsxFU7RdoQLunRdf8l8qc7G9uVvUypOxePtqFln4qdWrfUPiVbLdmY7sK
BDTmN4CvgSJdqJl68vno/Jo3ttfa3w8xJPIOao5t7LJcQ7QANX0uPgyILezNMFcOnzZ5gMOb6uC/
BXYibgzMdVVIHp1t7UigUu6D5zUdlbXm6hc4mw8Nypn26calCQp91mvT7BEwAcVQmBvLNIdtw3tG
KgCi3a7Spc0JOJ2/mDXCIc7ZM7lbiHu7JzQYkKfbDv1TJ13/vs44+e6scS3lvYE0hn5wUE/ahV3a
049uSIKc6Big/y9Dtww+L0FieVdMjro0lAvt9g2xl7Cy1rJyk10lic4Ju35siAFYZ9h4YFHpNhpl
NgTg4KtkiNq+LRv02im5hGta509MTbLvLX0nJJ2u1xghMkbq386yJsmzsup4dtLqHte8jcaNWQOr
SbDeN7lnHzKFagaY22aufMIuUN1kGw0k8g9SfpApGMVwsOkUvtljOs+qF88AeBVOttW9B11JWktm
dUAjbK2EJQlmwW5vVFYP89ak2WtstFQnaHKsTXU5dXNNcLV0051hNnoez1ol93PhNLDxS328/8mZ
bbK006KuHPxbqfcJjbnAGB7LTmZyE5iWeEyRkBBFYc7ep1TqwUMzlOY7HeLSTWGtREykrqoJ2wBO
umH8X8O7pwXmRqRu1eTs9a37mR0y/0RO4/ySOIvvX/gUAGXETt2CcZ9zgFmJSKo7egZjtnWJJlFh
WhXTO2In0V5KqMY2rSkh4E12WMlpqzkBsDQ5+QbCUKHmQ7ntxUCfBXX9ovXzZZmoedz4pDay6kcf
qC4pV1T9P79e//dFf/1F5yP7xhf9pRQw+b79z0V/+H/9Lx91/s3/ftS9Pygc0cBAlEWcDfnur4+6
a/zB+fKgUGI+hubuoFL886OucRbQYYuhpaZqoUA76Mj+/KozM/kD7hXQ04OYzOexm//ms34EedHw
qNHr5hKHUearY25H6wqttihjMTt3c0aEFTEaecTADkvP0Fmf9V5oHzyY+k+5YJOo83XaEX3nRksy
L2SqLcEeT3K+HQm5+Si68azxid//6nD89192dCjOtEIfe98WMT0WeWXaS4O7uqPqhqNwQ4hTEukd
0oIWFVtojEv5frDWD6OWGTsT3gcShMQhy5BEqg1kOnOXmLjOrZosWq/2523J8Pbh1ZN/958j0Gsx
9VE1/fdfeiglXt1DvaYmHtgkYpWg6LE61YWlRkYEQ77sq07+yJVrEy04rhkwOCdBUDO0fX1Ggnby
6oc67dXVLb9PgpE+PWMx09mxH08bLU+drd/ydemyQcaI4UuyyqaGgdI0ktSQ5Gd0R78OvP/+5YfC
4tW168rKyQk2Rbwi3qzCxh3z+5Re9QW8cmLzpkB/IBmILLTB884pm3+tP/++pvXrNceAMxNhxUXc
CCV3k1RwF/yqvEHo/+3MAz31s46OuD6gRamvk4hHI82uaAlkUNqr+hFeP2Eza5KBviffMEgXHba+
rGK5jsPOT9dbUU4/PaabwK7I6BX9F4K77F2dmyoyNCM589B/+oz+Poz/fROORC8YEOqqd6ciNkUx
R1WfF1vCL/pdSfshtmgEXE5wyi5Bx8vIQ/X2iPelAN1E8lmt9JSXN+3JXC29vSXm7FKfDPO2ocl6
ZQFtutB7UpMYLPahZCpz+/ZdPfXcjopM2U/5UPpORd7hLMmJcOiLzcW4JxzujEznJyDkn3fF/QdW
LBNpadPejDFglsBirJaYLAbGTtnMV4iROMB1eb1nBlBj7V864h1JyBglESP6rIx74kuXbdYdEr2I
zkApN4pPQ5XacUqAWOwVC+1b3DVRsqKqJEdJ285zDeqBaO3I6JWxFcS/tkz9tjJJzN04rNUV/fv2
Ym44CDYOP7nrjfnKTu027EXdbFRK7Qd+68ZMlU86Ymf9Kw3sfxcILuBf35JicVZCn9w6ZpyvR3WT
gxVwYZrqzeLt3n6gJ3YeKs9fr9F2sImCZeZ2ewXpi3A3NyN7dTRU6hZ15yeyBJ9BPVWbyfLa0JfW
cuZBH2lM//51RztuoyUKHoRdxyJ3FcHJTmG70URzg0ooG7/L0fdImChKz4U2sgg7Uo0R7PsADlnY
urOjx+tgMMY7cyMO+8Lv1t3RFoygpKnX2uFmg5m6nlZSUZBt5DImAMtjLmRfVn5aYh+wwLoqou40
QwgMke0cj7Y8Bw48sv3/fVeOduOxcnjddaOOkUfkcWWCuhWYdGHXJx9aa+K0fSiIFn3gED21/nZF
jLP3/VWd+Roc7v7vbsPRzkw7zdYoc8vYn8hbMyjPNmldtleE8ZUcVGFHvX2/f7+T4Cr5dd0li8+b
BV0rHotZ7ntY/XzssbPoRvv49hUOK/h3v+Roe+3KIFgBFohYDKrYJMjJyP2Ekdw6hrpA5HBIJl+M
T29f7NR7dGxiUxVqftmuKam7vbVbhCvuibbR+PCw6wjD7Temb2UXmt38UAoZgzsX1Zk36acG+Te/
9Ngu61GxL0s7aPs8z6rLvqHdoNf++rxAcbhpDKPaOhZFfKRlTrdPGjOduc2Y+0Lqc+cL4+6OKERu
fLqxpjy4JUE+sTads6iYJFy50+wqjS2ZG4eEn6D5QhCXfAJq1ewDpdNHIRuAo1pbtSgicnuZqVaY
3d21gxsM+7dvLwroE0/z+MszF6qiF17FuD+Xb4h2IQGiWVkuGXVpwY60NbLARO8SVqy6srwqidcp
NoMiUzhs7IChhE/HhCTVpnOZ4IgbiEosvnzAelOOvriZy84VlK6L/hXlSfLSysRQKDys4lksvXrO
9DHF9zUgc8RkRLg1DW0UVQ7fqnAiBJbc2CoLxN5Ncu+d7hM6HJERBYQOlNJImN5s3vRqXG6tpDTV
dqUrfVEuvc/xLje0dVvKhBwlmv9IsFxOwHsXGZ2Bpw/mA4BFuk0TVuW71PHR+1vE6V3lRIYaDHQk
gVFVb2qfFrsT9Mc0OW8HErrkNZHd6bPDse2KWOLZvx2Dytg67mxbUeHIlMRfyvAgVMVUuFEAl83d
Zk2V7sjQToe9mdXuI8yhOueX1esPLSm0r1ORk2CVaL4TA6q17lufbgKMMc2+7go3eFx6bJdbw07y
hosuFYLiUZo2QT+KKKUgmeDhZPy8EGj12m3Jge6c6wX4j6UN/EMaJ7GyystSh1MdVnN+yB+CjTtG
hqmKl4LG06OVS3En6HZctBWjNic16YwNncOTx+vU+Kgzmmyhn2FPedwvPS3xChAsmPYckvcqKuPJ
RfVmhVMjfBFNhivuXExL2iUTzP577TrlD8xFwVXXeg2RSSQAbjmD1VvDd0aURnk3tITBDcmISUdJ
gRNu9h+lv/KUDTGVD5WsKglc0/QJU8ml+6StOcEjXW+TI9taAfNGbzTk0yRzgsOWNbeNLXNyxteZ
mWoyDubMeioWd4wtX3QfgIcXL4Zw3a8StVAPmqNeYLYNuvsVVtCq7WAHzGQa091I793cqtrIaLQ6
o9vjc543hVk/YC+RH1OzrlJg0abQY9GqluBvY9B3SSkqnG9jb14IDdrHLp+6lVZq76LnQD903TtL
QNCSNkIdyJscSazr434K50xX9/bAex8Sc41Uz8+xhyhbM9NNPhCUEhpLVW6mxnE3knS90O2C4Mrp
agLvrTUh6imZhtDvIBP7BcVpSM77+hwsTttGANjcKjKTeXjfNmBSQ8deNKx5ioSzybezvT1PiqjU
LBjuU4N1HanEZ7GXQ/rDyapmCG2Cu+ibGgS/dbVIHSBvaxtrgSF3c982xd00GO77IZvVU6drzbDV
3Jp1yNJJN2Rlcxhydau4J2g7L8krdIMvNe9aG3pl571PVFP90Kze/eqnozFssmV0vregjPPIaBUh
YiNBnB8KrTeRTqAm+TKM/ZBFTm9V3+vULj6QU07EYErLVcE3YDAeMgxciBA2VPXSgiG4VeSLfFpm
pXYmYPBHt8sbchMRcF0Mfp0028TREiNKkHb4vb9NZ9wWYQPT8secOg2uIN8hRNFpLtNymR8HQ9Jj
nAvZvngsJ8RnEiVnbNay2Ikps0p4HL71PPZqzrZMsi4nqWcXLbpQGs2F0Taxjxz5wFYq5niwS8+M
EmWsX0TQNUO89MWybk1iPK+TfgVBwaYgHxLSDNk1h+aZWfwiL/Um0W/I5FwvWpUNoDghYX20+4IH
r4LFvzag8A9b0bXovjSkSipN8luDsHB42U4bO+00u+HkgC2MAoEkxSgJcV1kXrJRgDiMx8UeZNjN
QfDdqfU82cpy0r/KlN4lWR65Q2RtMKsvLRVBtSOBrjTCBu2NjFwafzdLUA8oF1yS2EIxNAVoDS/j
Y3nQYU5aYz/rwSBfxnJity0JHjsES7d5E7pCsJ77cUwS9nD2zChvgw4xYZY516C/eA/f/gSeODB5
R8VAO1mKLnPH+XRY+p1TWekF8YNLWK9Wsnn7Eocz5m/OEd5RLTAr2UskHnVMD7Jj1rNYcUrAdPz2
f/1IgfHX0fYwL3vdaCCuuA5Wz6ziWf5UBghGNQF9ZeWkC+OQun9PvvC0W00kjrQdECskJCuojqNh
UOfZThjo4X1HkRxp16iz+Qru7LXIPzajRxq7OZAYV/Z5XDgkIvMI+cpOYr1sbb+/1bvCPlcpHA6Q
v7tNR5XCTLs7yYe1jAs1FdfMZAi/K0izLkx7JOFvMbZ9Wh/etqC/aDmG7stD4LvRjOaZs/Pvu2oA
Gn69kR7HOCn8No+dpdDvoHgkN/PUFE9aq63hMpGJiF46jTVVZYcc9eVMrWieOFEfI/QXbylRSNp5
nBRF+w0dKDCfHH26kXlTc60s6aKBSVXShmMrpw+DY/cvA+UK/Ui1jPrebQRxkGvQE1LhrbPcQurN
mTuRP8o/SMb2I5U/4xfDdUaIKH2ZPmqlTCnss7IOtvAG3GdtmMerckLXRZFuJWwg5BCfebKn7utR
TVLZTVGzuSIqUbPJqSc7NIqactiqeSJFcm4ThzrVBGZPNnlSfcv6oj7naj71eh9VK2tHuIdrUT8E
lSuf3XRetownkOM3RfOvHGZ/vX/HBo4OXndHoHTByc2MECPKvawMDrJa/m22Fu/MTTzxQ44Nu6m3
5hg/GxHno2VfpwxNGaYcNEGAh89shaeK5GN6R1WtrlZacxlbzprtuglhU5lb9L2B3cML5fMTzU6x
vKuqoGPtkS07+WsB3cdMvr+9mR0Zdf6+mUebmQd8IhjpUPGWDfVFkyzLnpy57B1ayPy+JfKVtNKs
+1AZAORxejo3RSud+7UVbbTg1YqbpJRniqMTr+Wx9avq0pyFOYhY49gc+qXOGFB30GyXtRYZsi62
XrD8KQQ5SR059XiP9h66YR7Up7SOlW8BVHZTP0LfqG0tONwPb9/bU5c4akEMC7SrubMOTcbC3LUE
B3HYESMMELwyb1/ixJfOP3rTmyVAmU+Tm67ibIZW3teQgQfjjCjuRA/FP3qX/WSiF+C5Vdy2Theh
9XisyVC96kuklhNg0DOvwYnt6ti4WY2TX0H/qWKsyetWH/Tptky1G3xB67UkzSeakHFFrnI44ozJ
uQDUI0fWXyv/mHtQkcFA5nZVx6QytB+Fn/ODXK2gMtFKe33KUSGS1q0XKUXvlOa4wsukxosgMKhE
BNOL66HsDmmtSS5+oJuoP9YoNny4B2OnIYQdRcuB7lBQawt78VqV7PiW09b7BZ75u0bO45OH+l+E
EyP3C9NkVrFJPDtLoLtz3Nzroqc287SW3Efizrt7QzQNg3O7g1Y2D/14nydKfKwWydTJrtr6XAjq
iRfxGNcYDBPTLBTpcUKEdVgiWd81/bBeW9j3iHkRxRPBzumZRfb7+QbO9F8PAZC8rab2mzwmjuy7
ZQ33Bz4c5UtxW2qjse/9qfxsp1jU3n5jTu25x9xi3S3IkfEZURHAfm34St3rtUT6c1A6eGbe7FSf
BbsyEC/J6mlPiED0UPG1PmP+PLEpuId//mpKJUggashmELFNuFekl67cGGrNUZGU+ZmBzKlLHG1t
HSMXnzDyLGYUpy6S3NSJEcjrK661bt6+i6dWyNHWtvp4AxqlpfFgSVzrU4szrnXEddMZzcXcYhNo
ibz6+vbFTv2eo02uOoSeLYGfxtSORCFPuntB6mIQTbPubd++xImd7hhOmHmATVAsiFjScHpnrI0W
+pWFpAtb0j4ZcBi9fZ2fcS+/OXP/AzYytM6sdRyPjMStrkiBtqLerZONgQ5lV2mWdqP8Xlz2uroz
ePHfea6UW8+om4+qMo2XepKkjGfG94oSI6xqLJnEpj+mU1HFY+hqSROXWduHWSo+rXnu7taB7FuK
ZIL0NNA5i0rFTuuGfVYfRFSNdLYjamz6HqO4w4XwtaAFS4WLdbLAUB+PNVYu3cvaUNUcgGY3k/cV
j3ebiI7PMQaDK6F60kV6E0C1m3z2hrzdedSgZxbaqdf1IDN8/b4MJZo8XzepAnzifDNk7kWIOcuN
XPLfNkjQ/H3WmXrcaVOyG9tSe077VkWWLPUz9d6JtX4cmlyPCJZXy0jjXnopJpS1er+aeC5NpRv4
I7ALhlhQx+9vr5CjSIC/PkvO0X7otfD/hkWkMaB//cZz4d1YSbXGTd91FxPu1/3g9iZVY2+SJTTK
MMeYGEkTsWOSuxiY5/pDkGlB1EvRYRDq9J09zYgWpb1+dhm1HEaExcYxS3NDGY4+CS/Nmdfo1K06
OkwGI/5gL1dp7M1zv7XMSiemuFpwMzmfcOHl92tJg+PtG3VyZRy2i1c76XKAB8mmTWNCravYtpZ+
r5fD8sUbl/EqJ8HpcnQFEQhllr2fhKxRgxX9ps3zc7/2xOHLOdpnCxHkuaYP/NqDTIz8Ry2SOXyw
M7/vMBH4zVZxnAnR9l0wgklK49T4M/E+rtep2+Jmxus1z95Vo80mUrO1uOicFk8g+KEzJdbhHv7u
2kdbrk4CA1QUjjG6UyJpUHO1IZkih2Nqdmd+34kt1zk6XNJ0Kux1wfngLYv5ZCXmfIPk7Wvvg3iP
6J2c6zf9hJz87rccTVz8hQwxsLdZLDzEH20wL/fWtMqrqRuGjVkn5t4HuL6bSlSS5Nrl95WpNNJG
c458blMwxqC3j2hWW7Zj6lmXi0Pofe+553LITtzr46h5xMbWsPh8rsuuKu4Tk3awsZolIxPH+Pj2
Wjp1icPZ69Wrki9+rfBq5vGAq3z/M6chA2FyZyv7HCL2xDHuoPl+fYkePgEUhZxL9EV/6U0GOhxN
BDvTkQHuudwkb8pQW2ZGzZlv6akfdbTZIIJt18Yf8pjHh5lrNsUlS7aPbCSuZ05SR3G5f23G9uHa
r24c8uB0tMuADpWnZY+0YOV+DDrzXdl1TbSkmrVZ8Dm+57rtBUP2LDZnvFhO6q/ojyu1mW0Dt6U3
29EKiWZjk1YW0UQYNl03nyufTrxIB43+679RBS0Om1zLKZ+wawaTI6Kl8JZd7TLl8XAv7t9eRKeu
c3TmS9xWM72U/bszFodhugQaXweolGmnRZnENvz2dU4916O9JwD3Vjetk9O9VetFOc5FqCWBtu2m
Up7Ze07s3MfBNDXTQOKxESeM45Rs1yGwb4a2Wrb/ux9wtOFg+kelLYMq7vAOh/CRnG1i8oXwF6b2
/6tLHKcSibYeLHy+VVxUKTMlqA634HvvkPFOZz6vJ57CcexIGhAj0y0lPyIL/LtG4MAM6m59N47y
3FM4saCOnUZaRtIcAdoEEbXJ8DFJ9AYhtjAuXL1vQqSgw8XbN+vEqeQYtMaf3s1KWEWMzvI9xu7b
tOjd0IDMvRmbBBCGfQ59duqmHf75q+2CZItpnRBHx4SiAoeuSEQtvNagi5AFZ5buKQHBMZlySM1q
8JuxiIsCHR88zORSn3ONWOWKQKipRyN/GNmYtBe2uTBw7BIJcdlJbK8E1pw9l596eEe7gZ85tAUq
yuisbsmynwJ/ADTiGMbnBHRGA5Sg6C5GM8HsDvHwRfa18dlRfVNjOratr8OiTZeBcODbC2oOpHEl
ZQTpSzRQ3n7qP1fqb777x96gWssdyns0u5ZqQ4H//P1iK2b35C+anei2QFTsCOkhol639qPeWqAC
DLraBamaQrt0nA3SrQX2Ko9xAt7OtNdrP6nU8PeDA4VmlMm8RXu5AsKY0m2RFiAtRHbVTf11O8o+
rHtsGorUUp1p4fW4pO4nN/PHvUwtsVNpd8UTbPfjoOFbzFPzdtb7jdGd2yNOfJEPeu3Xi7EEW2I2
BguF+b95URgzdUpQoLvVO4rF1fyhrYeA8w7X5Nt3nPhU/tO/u+VHOx9KzUz4c1bE0xroCJ5V7V/l
LVG8kEEEJslZVwdnVekGUQMl4cbI61HRuKe/t7WcPN9QPiJJwVDKMTPnSwvCYG74ok4FmIOO+Fjy
INmJTEfbjR3kGmzP3NsI3+z0WZZgX3BbaMl+EH5/YebUBSHepflbNibAWzK+2u+cVhvvkDVZ70vL
gPgHRelb1laZQbTuWJKX3OfuzcQYOg9xSagsgp+Z3MlAc+rNqAXTAxwXd9ykjVurnZZ+ZUpa1Tgi
EvO2GgBpMGIXzCDgF14Cf2qKTbAOLY58cLUbb9FRqOeMD+ctYJ40CxffK2O1zkwFNU9byw2OVeFt
kx5rUugD2P3u0sjZzATEQWycrf65G/X8xR98hJRa2wUHj7IDtwNaavKiG2r+iIXtYXCz6dJZmK/2
RnDXpCPWqhVUbmh3GdiMcSG8PZpJJbuuMXfrIQAOewwTcCLNlt+Xf1NlaVwnRZo4EfzhRG0QyXQ7
t62zF9PreuaaSYFUz8Hin22tyjaenKE1L0twvdss8/t2r8uKVgW4WfzvYpo6I/KbpI0tjZ+TT6RN
RD6fruwd6YkWELBEFbjrrWr+XuvNMD6gnGwfCq8YGZX7AVQHRC7B1zbpSytanaCMU9226k1luAkG
lWaRUA+stJtuh0Arv1WgTp/KhSo01FxIQhCg7OIjaXcY2SfAEJ+mPHO8aCZDKtkoTO0fBlw7RTSu
afOlUAuvyipK0ANduowXxlxYKtSZpkdoElpzh0RHsaRXE5IN1rSqDFmQ09NiGHWKkWz0PzRmkv/Q
kD7le9xgUmw82SfxPFQFaKOuYixvL8gwQnuyigMZyUlgtKSDIllELGBprK5Cw6TytthRkTjYiytp
z3sxEbBiWaNlbom6tu3Iybz8ZiKy1aBSm/T7Kc1WjxBcvFa5GWQfUgv2041vVNgj9GbWrYtxXXUj
FHBiqm2NBS24aHut+pIPtksknRqCz5MX7BKfvneELWp55wfLgn+tDLz9iNvbAhZiT1HhEr+Ld6zs
ryeg4WJHV6t9XsY8fen1Nd9pY1kculhZEZlurweXI+O0OmoJrds2E2PQyyk34NRbdDru8cE1fszx
jsmXD26o3KoOnE3I7m1/CUiK+qAlPcZM3grvsjANqKyiqnTix+CHkVjlqKdEteMVI0foDKbfOUXE
NCl4n+a9BiSlYR7KaDvoigc6zfW+KjTn6+guzYa1oMlQJXKl1yfa/IOqEu9brRzBR7sgpDmag74/
5IxWNSrplknBbgiaNWXXTpqbdJpzsbO0sr9PHYKjIp++hxOtIiAgt/M7BXUCq0Ma1tnqoKVQk3jU
sNBhtepN+QFJNEzUWWT+F3CRVJoC6taKVeGgz8Fh6dyt/kHEX4vRLTeFNyR7xHJdttWCxFl3Lc3E
21LOQD5mdpAcy+RqsNU0o4a7pOyRk8Gd0baLpTXGprRwDWzr1YdNoSfNI5YZ5N6j7l0LayLsNwvk
8G0cyW+CGuatuyUPdMY8xsQQxLb7MlxBIvihWbAagmGkT24N081o92Da+e/5kTknadwlfWFeKrU2
9pafjmywybryWxCMk9rIyVDETEjnGbe+ztYlhoU71I6jf2HZ6KNCCUcMF+bgj1fzSkBxiDjHudOJ
cUzDoBumCwl9BoJKkDv3vPUtEsIsaItIspIXsur8KapXWGz7lC7+F8cZb3zZfkx1cuk2BgGrV7Op
pd8l/z4rATFPSOBAfmdLz/qaZKkGmKloGgyxrulcpMjrvZ2VsU9tidFkAgsKybtv5h7CUq0fup5z
6dmh2/JBBRClRvLgoeu8JD05zMCzi5TZuzSMNqQ7oz8lC6zjeJDJXZtb3p20RuMxr5k2wjbK6rA1
G5elWGCqDXWaPwnaq8q+Lpm2sdCbKXk366Vjh/bQGM9eHah66/RIjdBStXd9Yg7kWC8fECweZBNB
UT1qYtUKdJVZ/62c3XqJiHC3oEUpIT+XQckfVxOAZhAubHeXdBglvG2W7GZpam0K59zXwX4OQj2g
SJseMgK8PhOI1y97f7A0c+sKpxvIeMrJjy5GMqdCPuk646k61eOKW0AEYFl9wVI4Pq51JW8bUDH4
SvV0bcKqmtp8M2uJNkYuCyeGn7bAPRP1lEa6N2cgVXKVW/sGQ9rXjHf3mYMBTCKJ3rhBZtcnB19q
2q0Hva6AyBckwYDgwksubFXR7GOiq66ZazshQi4Lp7CphQjWrvOxa4B9OWb/8P+CkYXBqcHfj1Uh
P6HX4U+DBdZ8evtAdOIE9rPF+6ocKBJ2STARwR4WTR8SxvXVnsr+/7N3Zj1yG2mU/UUUuEaQwGAe
yNxr30t6IapUEvc1uP/6OUy73bLQstDz3A8GbFlSVjKZjIj73Xvujcez61hEUHGUy0pDt7X3G73i
F+ePc/v0Dy/Io3Mq4/UFWY/quwwj8HfOueIo8+TrP7+lX/nDzyGgH15i1EGHwrbx9nJAFSsti9r3
Is52IjHUeyckA+huyDd1odpDgt1wQ+HC9P6bF//F/tL8aX+p4xIVGirefjDGx8gx9GAeYsIshHED
M9KHjTk4yRakYeKbPJWPcBf1i7EZSfjaWbmxqNTZZfrw9s8/zi8+3nOlww+XYlrMuqiHUez1sWLZ
iQaxa5dSXXuUgtKiR0twqCe0HLJJ+c0r/uLQ9XPHO8tml1FwT1BCS7Nnk5zQxiom9hw8sI649n+H
kv/FffQzLxqAJm3F4Df2cD/KbZyb+RV7y2FTm0l2988X71cvsb7FHy7ekocQ9Wrp7mmWQX3xxE0+
zVhc6TX/zUn5V6+w/voPr6DSwrA0hkd74WpPXWpZt2lu0GHvzL8rU/rVx7Hepj+8AjyAnJmZzQAg
acztCNHhopoqY0cqtNobvfu7kpBfCBhn784PrxNSP63qGBhelMWvHGKPEFrxGhfxR5NU8zETnfxN
Uuss1/6HE9xZdfjhpUSbtzqm/PgQ9iQ2myqPbqXXDjdMmoS/dEocLNHjTlVpeUUGzQqqNqL8PY6n
jcXi8ezl3nf4fOxZki67HMLJeE6L0SLjY40bk5PR1o1wL9hQaEF0g9XAEy22Zp6IWwvQ7S6RzFoF
ujSOtVIeRy1tg262i63GFHLXGNTN0nyQ30SQTfeWrLOrELJyoPp5vBy0etrGUi+ORQ7hb8xha7CE
LttyTKnRwKq+kT1WCU6ikK0WNf/mRvvVJOr86z9ctCbKUyx0ubZvRKmOBvvMLWSyGBxsrzZ2SPUb
VDiCtlmmnVTS6fexYbAhc+PfsXt+qu39S6c+P61/+AkyM2rMNizC/TAqz4LouOQ3TAktwHOkKfbS
EI25IXnvGbgNlXobzKHYiEn0exfWKCeIOTM2Y+o4116KPv0bCeYXj2v9p9mtFUeqsykvO7R5Y+zL
hDUJL6e5+f96gpg//e19ZmjeFPLtc0gJBFUO9Myx5m7HIfh3Nofzwvkfvg4/tyX0BHxjK16yAzwJ
b8OHOu/qCIEdbFJEUQD+3CpdRrK1zbKtyjD6TB9PC+wOpK1pLvMpNznYhW4b7ZcRLEShvPAqpBF0
h1hBJjPybis7z++yrvraOl6y++cr86uR19n4+sPtEFdhVPY5854lXGj6wLYXFKAkd3/EsJdO3raW
+Dq5jXWZz7Zz8BJGM2aiQ+hjb3xrGRAoscjy1Qtt78GOHcc3lWf8pgDjF49N86dHvxsBgF6AQx9C
t5Z3noC9SANLEpjeQr6tlfZvJOxfPDbP/u0frkIW6UUWCVPuY2++pXKp2mcUo/jQ30KfDxF+CKmG
f77iv3pLP60EhTtAaK7McK+303A54wsLOCuOO9PVyR0S9vjj0v0PdvED7OLc7f1r2sW+n38CV53/
wL8gF+KTTdkwREEbkBmdAnxSf5KrVsiFa4LAQEWEcfwjucr9xKGasilQ2DpV3tSv/MW4MD7xB0x6
9ijQgI5Gvfx/g7hwzvbhfz9RIFexgzKAZwmaesDy/DyCcuAViawc4iCmmcKA3WPJEup1ZddBOwkg
nEAMli/DYthPRC8NzD6ulyaBszQxQY6pGx7GZJpwChuZ9YU2U7BJrADKpzFLe5yBSH+MS+2ZG+q9
T3Dd63vm2+RlOm0aB79ChLiwagN/RmQN0X0FHVoGWrlkd33fOZfk3iQ04ql1nqcsQVOpl7IaseTW
IzR1e7ZzXIHwvwO1wKgeI91D8EcufEXx6a6RIiCoqzE0uh32CN6RDDP1auj0djECtVYQEtatt9bu
o7umDofBj3sr+xapGHp1i+UIvX3KWpD4Y0f/XcuC1eoxBK+5XV30jgDFsdfKUl40ZuiQZiQ5F23q
vBBMO2xebGuYFTwaMRrR505F/dXQwUXmQQyE1B+iYr6LOffbe2RSdSp0V0OboHfzpiXDlu/Ad5JW
NhF2Bz+TKBB+0ZNQ20C9m8L1cymcY73o5iGKIFxco7lBBI6cSX42nC6MAhs5S9uEKvPIyZKz4VQv
h9Th2o+EPXGSJoiATatw8tCbcACKmjlHa3QemFSF91pqRwDKFLVvPp59414r4iiHyO3KK5ufL9qQ
0nT6ILLk8hS1GEZ9jKruUadIXVvHTW7KGRYft6/ZsQkgfuw48OaF5r2LdrLioBZO925MOK19KyPN
cTD1wnlwumRGWNHy4XHMcjkg+qh1sesbeKcxCGezd05JmS3bcUxC4jq9V1+B/WFKkndwk2iTkcZ3
Fwdb4Ycor6XfN4ZSXG1Q4WCdPW3FPJl2Qw6rFYCmBzKOQTVrBD96e/6wVFV9Gxahf6cMQb8R7czg
OixNqybSCxUmqEecbdsMIRJygq11fGTNnLzHYuxGHy7rTOrJVQOQ6rD+IssqBixBIgcP7mwvjHjA
XvqLM14tdHQmW12V2HVGNyUWBdO1/ZKO1Fj4YgQWV5lDsjPsrLO36JXi5HRsnBDvQwm4PIop1iZd
hOQjzKpu32ctzK/BPOfEdGKpjn0SSS7kkBf2FquI4+ylOeQLY8beXDamci6M1CrCLYCp+tHWC8sN
aBkiNJqaoimDKRlKjrURLuN91abDXUtDR3qUVPvMgSgZWgSutrjvdbnAvWltVFTfG4xKXE+aid6Y
sB+5QXMC1Uv6Lv/oDFe1F60n48takDXwbX2aVrxqTQ0ElBrdDuqFz2Kl6dbfUe1jOsny8BUr+fKm
VXz0AbNr8bkEus9np9v15zzW8EdWUTpoG32EfAZx3ilSv1m8pIDmEU+PLgfxFH3PHK6HmuShz369
/+IgpL+NGQlImkrjFLr5WIJYWxbtTfbQ/TaUUHkfUkWa9JcqVI90VMnuaPH4i6my6JqHksaQO+4x
S635lRqpFa5xyrwE0n0AYF5Doie8+Oxy8i5xvXLjwpzGPrjrZUxLeVmZdU/hUe0Zp16vx+l6sJNJ
otJKNwnCaei7k6g8LofdQGEPCmcFSPcm8R3wQksrHunQyKwY62QDZwzcaMpDroDyjnibQDEedb3K
rp1aJXLbgi5PNkOH7+gqHePIviG9qL9rKThfP6RPx93n+SJgaCX66sgT3TTdNJSBkWyxaj27rMiY
lqAyaue2z7W5u6sWxPXAppYqpMdA2PLeNrSY6W48V/pJaxKGwW1fOCL0l0QYvenbQzOLyZcFu28U
VCNRWzX3+pNcRqqYZgxYWlDactTpONS4v+PYAphhutHcPktH7/JvWQ6UxQcQ6dINwecKHLtx3Xmf
sa3hKTHn9gstpu6t4l5UPpQybC/FZBrvaw/SO4OzlAxiyGdFU0Ey6siwRfc4cm0WAqNN6e3SRsmJ
cH4ipo2a4/ja0bPxpGCFvCZpEfaBWLz0aoE+ZexDdxgAJs6uxkxwrOqvURctXx2VtTdVk6VfatpF
L+JYGC8hX+ivBqOGJRg7D3ogDx2KKgjSyQ85jv2TBccee2IyFF1grfMngi5hDC+e+oQWNEoIr9bM
bPfFGiavuhCIa0wHl4JtfNO11Je6zVKwSvDI6UdAcxCXK542lM5Yy4YcaYU51NOnhfVSIDtii3wA
bm3Ph1HVznM1jjlTlKmfn2BZc+8NWR5FTBgiBnHWOJaxn3RoMLusaHFtI2NwARuMw83JSOBYQyoM
s3hnDEw5/SyeJNzZsOmfgdKSitekbYe+Y/RJypjKNbBTMGh6SuSo3GCWHkm2zvL0juUCkp6femF2
uXhUnPo8j8VWc6KF2yypzC9ABpmEVjxQBpb/LB924OmdLyJyiu8yYszBwUvU7Y6+yPRzWVXTs2Om
DqiCUBfv+BS6R8u0TFZQe8oLP+cUwSpOduGrrDTvOHSe+nCTObv1mr7igWEPeOtaZ+Xi17GT381l
klbTntXWK/WLEqrec5+GdPOpqGvItDM6/57hRPo+6JH33bBrnadTYV8TohKVjwFW3TglUXRyTdUV
I6TutXQbTuYExqvHRDlN5i9kD7E324YJ6t2o5QHyHeelklPbZd7RR+G3SWl1W6njC9xwsO4OYSit
fotJr7CCGFcPBP7Y0j/EOC3zhnk1LBhYK+D7rJQ6J30avAyiu2k+ulZvP+JgjvDFkUJIfQDTIYPc
qGbPNaXuY6fCUgSJl7UETWqqswMwhvoKORxePb3srHU8SycPbA4rIWrtLNcMbOA7qL5XRzyLrk20
PU+vezvKh+uCFgFj44CAf2JF0bNj6mXGs5SNOQbWpMJdrASTnQkXq72ZY9eMtpbsZ2tnTiVAobJs
xVNnMWnbU8Njv7Y0oKLzWHH2uKR6fQt6IomCQddQt6coyy95qIN69Ozho4CN+cFudn7PIS98cZcM
KwQDLD46MF0mP6Xkow74zktyl3Wt+JqLsLtNZBg/MVdxwyDq2Y75I0NzPQi1LHsc0z7MmKsY4vPc
p8tFGSVOs3Os0fNOtSQF77cAxI2jSkIaXBhgGs9NMVS3eJmq4gB3bIJQSuRnY7F2XBhhP8ab1i6N
gTEv2EY/Dht5hLEymH5nUKQ9LkuaIxqn4gRSjPEIAwlynypWcDu5hzMWTZOZKAnvOty71sCzcTHZ
Hiy640Q7up260o+qyXhlj1DEWOjZJG7cxlMvcQfsH6grtnsfamYmocx7TDgxUGrpwQthaAWaHZoS
OP/i3c/lMjO8d+X4aKdN/FJZdByAAS3DFqKPGb+U2jx+c2UKYK7M2Dr5peHgvMkwwVzQyRnf9Ux5
AdKOo3ws6pTYAGt8dJ0wo1wzTvUML5dye5Po08SfduvYu16kQd9FytestHrt1So1aR1SzQLJXvVj
edLGjLaiwZmdYwZX7ClldsYDlt6AhVoZFd4wpuZnGMuQ0dkwG5HpIwJaiCd9zJzofPD+34H4xwPx
GsD79YH4oedB9FZ8+xH7CHv939xH65Pn6jpVjC5NiC7dvX8diR33ky4NnhTc+bTrns+9f3IfBdRH
HRiky1AHcLOzKsV/Yh+NT3/0Ba+4SOoOcXD/3//zt9yl+um/fwQWMpr/m2mIEzG1jTC66MKzQEly
nPm7mh6ZZitS2uQglSQGZx9zoUbBNWmU8PNcuPHONfKaab8e4rchyfxSiHK6cKJwNOGXpWl4sFMj
esaBxOKpElUufmbnmUlZBawMwCHrv6577G3KYWeXDnFB+H5kJEQbnJGw1xvTL6m2kOcoMHhYe1cq
LOC2LPRpE45OcTFL13yzp55zocOuvPetRca9n5ltJTdMJE1z9TOsTskUnoVfJn19AxFCr4K5ZnS6
ZSlrqWxboRBVoqKULT/moA1TM8rEFkqTZZC7rf3OJgcQylgt8CN7IbL6GCmJSjboc84enNhwdseg
dwFlGDlzsXVdRR2GVaUeZ3RLMBNGDaWIyXXj51Ibx2Wnt10xBUY8eXd2NIXf7b6PnkJnVE+tVfF2
SFdZL20fxffmZE7gO7q+2PaWyd5oOJNgKeYtb9ISSyj+FSDVxI6KmAwM+UX3WEdyesNblr6QYhJf
kqSs+2BI40kEmifqZlMZadJvkCOGapNZgGqNFVnrLaN5y4QhvB9XoG3FcWVN+GT5I3seiLe6SvpH
Fp91IaW/+ro503GtzvVekxWZmwPjpvklGop9XesGlLEVrxsxIGa/s0J32yFnd0ScWaPxDVLMxJMZ
JfwKLge83uTM7lVeBMeXTVP74J7pvvjDyrfwzPw10zXYEeUrCzgC5PA9PROCm2mlBTe8V5fSvpUi
vD5c1+4k+Bo+/VyQhucVOgzueLUYDyAGCZNCJU6HETcoRA5oxa5VJ99ogkle8zPNeJ6TgvVDRFoH
r3wlHosz/TjMy0r4Sq1U5MWyeYrrZ1oy3yPIyWELkXdTnonKS0cJwUUMl8ZlOTZYikuj15JTlFTT
98K1J+1YazLC3kDGoriL8rrGRidy724+E53ZqEEot7X2dcqJjZ0MO9fTo6AP96Ebes5jGxqYJvMJ
trnTvMMtFOkFjbg0wdXj4L6UtkOzlUyYvGMEZRZzaFotfIAsFHVBr6Ge0CWUy8pPchjO95rgcMcO
SGNHFjCHh64eO2Z0PYT42X1pGxHsG5UDLyk5MKeXozmOV0Zlyn7DIQvcOltArA5mX2Gxp+5r6W5D
+DcCtKFJaj3VFZ44wgATpGFBLVUWJCpNy13XpCgL5Zwa/WmIHADRuoZhys+K0p5wNDn0V5GpHi5V
BTiVnUdDIKOMqzTdOn8cOQUobn5Aod8ZVdw8pJ6exdsms50O1OikHsX5ANsVnfdRjsK2Nuy6tDeI
K9mNl+gceyt2wxoXk9OwjcXty/jHEXmKxmu0Ag7O03qGrs/Hab2BbYPBRi4aO4X1yB1PFcfv2mzq
z1RKLQ3ZYCU+E9XlqN44zvzGuDZ81U0r+kYIs/qO+aO3/Dp1Fhsv1nrsrzoGvAyrVjlArcoATMq2
vXCtMPtwdKvk6p1VBNrLoCNFohDXzVloqM6iA0ZF9905SxFWJN0Z5Geep8eI3e1d4wkSk15qEKnF
0YmgUZzFjaprTTfQcAY/1hPD321hWxdZt/YwDYPMltWRgVSiliTHOHSWUOZVTfHOwgqO4uLaOcst
RDCQXqi4YZ/lRa7s/FjKsNg2diZPY9a3EgNiNWhbHm5BchZ1jFXfYevB73XtttGC+SwBzYhB0KiQ
hVKFZWX6Qyxy8QEF/aoh4SHlaFeVk85hC1nfz1e9KRw8inAQPJChqrMkNbkF8pR3lqrmtJmbvdu2
mKTgqzcv5lnWEuXyUa5SF2lZeOHqrIDNZzVMnxTKGAxuVLJ+SFDMqARHPUOZw9mfJ8r47owOPtT+
rLWFfFx39Ak5X5I8nDmEWqdclm7gNRkybZwW826cJ8EulRTco30W9XrKHB/Ms9Snn2W/Dkrwe9IL
E7bWqgsmZ4kwPMuFXsJA3oeLxndzOUuKc9K4RwpkDaRTMrLPw1l+tM5SJAN8ecXeFoFybAtOuJpl
Sj88S5hQTYpXEfL+jsDUPOCBcxfvoRat8udZCu3Osih5ifhRg6vyMhC/RxQq2QbQM4BV+s5Oe93X
irm+j0pYEPATjBgP0SAc1riqqClpZ5D0Z4vz/zaTf9tM4of49Wby9q19i/q3+e+bSf7Iv+Yr9ie6
hD3yGSZLpuCfvzaTwvwkSBpSQMGWDu7tOkz9F0Tc8D6ZnmGzo7T//J9/7SYJD30SurDofmZD6Xqk
Lv6b/eTq7vj3fEWw1tg27TWWYzP7cZ2fWZJsw1xzpA9ja0X5Qwl1zxd8+bCdR/K/mj//65WE9HTD
wlt1tlL8MGa0h0wYmp1mNN3O83Xd684t1FUbCwA+6R8+A7Y6c1SVP26S/9ObWkdTJuMj3uHP6XEq
c/rO7HhTRMBvYxhRgWY4900b/sb+8fcx5h9vybKIVXN+EJJr+PetOAMymOCZl26zyVQ5PkemFxwz
jQvydqCRUtLl//zG/j6i/fMFHVdwOHHoo/gZtjNgZk5owSYrV7b5jVe56PFpe0VXpr3LYk/znVip
39k13DNg6m83iUtRG5+ZS52p+8ex50cDDx3mjeYpK95C65W3GuD2b2U9h+RmiGNaGNkfhqker+fV
t2J1qj5wMMlPE5yu6xDFeuO0EOecOitePJTVXYoB/TRIXdwulPsGdgETMp779uixMTkYTIseUvzX
yGkThWpK5WGwFMze/aJiQlwPuXsSU5V9zglNbqUZo5XRblOpoM3qbqMPODz8OUdPCEF845bP5GdI
98U+Bjpp+2pU2g2NsO7XUA/tLzYfHR3ECxyqos3geHR9N1+yVHZvsso/4mxIAw6L14OSMDhNj15B
LPZEYK0u5XpIiTbqYBfBcXvBggZIl/pOkHKJ9mLYsXvtyGbcGgWscSH6JgmIE0zPJZvSPUUhyU02
ulQB1yI52qQUDo5evOlVYx7CZh2CQWmM0Cor463Fx/FQc45BsaFQuqcXZP5KhVDFbnF08x0jm36P
FIIBOC+oI9VEj5PaSwDaBTkblBsH+a7zRTPl2A89pCI4m5cxHZgpriA927DCta8kO7J79rPjo4xr
4+jOqbMxtUXQr12a72KxyE8leukrNCVrs4SJdjmZkQu8XndQldz+ayRmzaeEx3jUrHp1LFShkwRz
V6SXoiIGNRR5eGwxzW7NBQBt2HrqFJPzuUnzNrrt8iY8GhJSsG/wi4e+0DWct0WeU1Y2O7uMMLRg
PjmFQZKbw6kGs/gwF04j6AwpRwPRqZCnLnXiz5FhCcNfXE7By5ALUu0ZxSaLbp0oDyvfzEhRrlJ1
qfmVJZv9W1ao/jCGBGX9GG4CGmzrHowkQZbHZTxvOQkaG7uohr1eJTe0zS54F5b+Y60FOBWTR3hK
F2jW5A5a477Tu/Zbr+vqIg0jQVSPi7s41M4kisl0gHIfD37ZsPeqTcSzNO+a10YM0VEMqUUmgVKR
3tNiubF6clP5ABFzKJJlY83DCDDUcJ4ZJla3eKEJkkRlFoRVHb643ZJydk9BkNqFfsL5lj07uEFd
v2nyL7O2VjrSmY6py/3WGSWb/DKRrwzFED9FNz8mXhHdl4MjqHGxvacQKYBGJOHu2fhFJw8s+BXh
H3dieGXoT9YSr93ndXhtGAnTVFhR00McOvoGe3L4kSRRfDM5ZRoss8wuvGTK7qgYUK+c6GQHSLRu
8i3tq6X6qsV2HW/N2SvSQ1fOerUby4EWNcmupRvIjqywqTZTVrPHbd400CnFVNwNupnGm4a2I/2j
9PIx36EtUppbLo1b7kMHVJFveVZVXcWcjg+Zpbz0Kcssy/CjOdc/FHtUuZvp0p23UYK8R+4CdOgV
SwrXe2F84Abh3NlflkYT3WZCaZE7iC59t9HCzB5PIqnh7cPEutWpbJCpbjh7dqucyFpAh+MGNRiZ
sgTBW7xho+8fk6Gys43DXkxusTbYV5C8aUHCXFSMp9gZw+pUwu56YRNnDwwfremtGHBn+LjRHAh4
ppq+9jriC0ZtZT1TFePJUybj7ntRq/nBmIvYekyzEOsgh3xKtWRhLvGx1bTM3hSyAKkfp4j6dEda
+T3JMNfXEurWwZTsdby/WAptLQhVd+mANiIoQHNnqyThn64FGzIwtWdESsVTNZ4ipKaGeVBA52P4
bA1JS2Y7Tb/b8bwETDNp82g8Siy4nSZ+Y+1K3wbZsecseWpLhGv83PqF1gueF1yPozZo30A5Dpd0
tNa3HeIW2J+eUx7deQes9mQY5uEh4/aqOj2gqpT2DF5vb0xswbvYe1S9ummFOIRl4da8lqvvqFDd
15E4mXJqNm5JmVYZ2sYNxSTP+DeCcon3rEDUbrQXshsvRKwdi1pe5FP+PI7Nq1M1yX4K569OY7xZ
Q+Onnb032uGSsfCTq8fDE+vQnsnhQRdMMESL1RunPzVdI2jS0KQpK4r6Y1VW+wWruT+I5Tmjepyx
ZoQRQy5vedJeVll2xSqJy6H9TvxzX1n2jW3XmyKvH6omvystr6Qt1d6PwtonKGlfep4NfhGvSoPE
tU5myM9KZV8PZfg9tsdHkMU30uAm8Uqq7AH7S7PdVrH30oKWDjyGPLBhwmIXKXXn1txHw3KQegMD
BC/B3CCypfHXSSd92M9+5H2jLx1SkeNt4iV/5mza+bkz8MjMOYZk4HLhh8PBLS8dZ/qcCHmwbBpx
KV+zKp67mbHNqb21u+6tHfiJF+MyzuYb8FzMY9VK/TLYb9YLv6PZqXYElyNvOjWCVNbFdVSZrPtW
f+XYrvlgy3brgLJphumxiMaMztu2umrc8IAUxn1kFgd4obu5BmAs8/kz0NyaDFZ+GsduaycuCTQ6
0XlYatS1YlpEPNTsfT811SaaNJD0CBGBMWJNrNzGl9KBK+21QeXmmm9Kc89UGwPC3N5qMYdWw6Wo
vbbs9qaHAW4NNsyGcLKqy3zpY0aeeGSASZxsEpobxhEdTLT8MXHYGupZecWkNNpneblbsVb64l44
Kn7Lq+yjtPTmPraj7SzhWtumeUqRioY1hMrk6sEr3Iu5iaybVEtLME/gh3gB3nxabmU4A6ux9J3s
NIaNk/syh/M3m5ZyJA/RB4xWCFPGfR4sCn+T6Ax5Z8q0vkZvoe+MCIKv6+11XVNwMHlafwdfzTt6
lfPK6ZtLpuYLT6bhbq0wZ6yr76nu6+6Htg93VdVQMqSFB28xxzdTm+KrRi7yhOP4NkzKw6wzorYx
oFxlmnNsXK06JONybCM1kdvUvlis9Qc8qYNfuMYVJ+i7cqLNpYVez1Q9hcquu0Rg62sMrOo15oQU
jG0Oc0yZ+zkcoXCrbNP1ySseebVrJxzgZB75PZEKJne6U0PyXBnjPQLfhTcqclJmFXNz07E+mua1
IbUrEn2QqAWyWtXFD9OsXxvWcLSK+s6z5lOfqMsB9jf0awxCGy8ux31TuVeMOpetqxMWaqILYbeH
ahqZsjvlbu5pA3RQqGbje5aMB2k1900cPiPT31uOdR1l7aXM49vM64fdsDAqnZc1ZNpTHzhPXwWu
iJlcmp25R69rD2qky62xLzW+rgy5IFeo7Ar/znWeZunOdZNrqsTframgeTvZDx2ejgQin29o7hfD
bu6j2SgCBhc3SMdbLHc7tA56GPOMJBF0tXjRLoVePnaL/k4UQ/fLfNjE2pRsVrAkt+wYn5RFFqzl
jUcus9p5mtAMc4iw8dhD0+C6sC4tlyT3LpeU7zooJp6FFcJNkjjWvWw6AM/I5q7dG4cuQ8GdWhoi
65pxYVf30vdq80lTxrEkf7jV20X6hT7MR9rZzUBrzQ/d5UPM1syxRgmkkWlf69zW6ZPtxQk+rc5D
UT3llf1Qxr0G1GPAXzwCZ1em42GZs9rkzmnX6CDjHZ9JysLoj5xc7w5fh6gKg3Kor3oxaqdk1LbE
vtdbxXtVefllasuNVOnysDB09QHp44+XLE7w/ppdPcL3IM7z4nTDzF85fibPdlXkrDdSYKc3yPJR
m6CMg72AnuwmlX6Yg3w3u3w/K+1ibqu3tRF9O5Gh5jG1tQWXN4/yblcLZJtGGMsujVHt27O/IRoe
GKWwuNTiyPvnrYjyOk3qb/mkLujzJnMv1iRrY9EKRtUUoRvy9hP9Rld66knfKZTmd2auLsJB0XTU
IXnTULDq5EZVHkSalftqEam+KfU6Zc8aNRujIdxrVfO3YulresQHOhWtfu0KqEuCCU2z78hClAjN
KURfpU/PQKymExqv85Vuk+wRdvi1ghxOTqEtHpYeIN5SaxTNxKF5WWDt5pzVCawZpTTQ29gf6/QP
vZcIolFgFrGxLazKfQDTxw4g4sy3fhe56yKEaDSW6ptBFdqlVifOM3q1h+2CPvdutMC5iYIw3JxQ
Pe7SSuxt3ZUpGA15fM8sX7xlej4dWtu6Aq0d70bdza6xnSffaBSV3cbyFHWAwtMCNH8omxhz4qCL
wqzDhuIdSzeewIwpfT4mPX4yP51M0jrENZQfGYV5SSFpeqJug4r3sWk2JSjp29AVw06MznTdZlX3
0HXKuaFCtbhqM+8zhG8m/ljIvoU5zHxwZR3HGxGJIMq4Ryuvqy5bnoJ7G1MXKMFMPLRzmW51iOHX
Xakh+Zn5tAtxZm1qBi7Eq5zhBh+neJ4HRSupHfccouZaXYlxkBcqMbB7p3SS3dVeVGwykB+BFWJC
8sHavyRzbF4wGjLuEAdIZHuxlV2R208etShj+xvq+tgEmRNmO+5Y+RWrVUXsunJfJu7C71L27XZI
R/N98qz8Us+WOujJFF/ERZug/sLt7X3CyyqmnHYsCCfw3T8RhY/2RMXkobHD7soJaUPME/1brxq5
w0fbkReJ3cd0mqybxjOah3Extc2sRrZnhXGMnSWkR8f9GFoDCyEPkpNaPD7oyaRHUq+rmYHo0t+3
TrGqGjKdmj2B3KbcUN5sJCfso9qI4yeK2TWBMdK5b+dLvTBp8P5eEsF0q63rcDvcytic5/5Kt5vE
GDcNQ8WUEHtHfV3nz3jBrG0zZ4Rz8pHO1y1B2Jxw8aQZV6qlVe5WZK7x0tkFftvV9Yd0bFfRfWHP
l4Zj83AtRnXU42jAN0ynxJ5JHgOk2bE4bGEpscOxKHjEVFvBT89GNLZ2eB3MnWHkzWXtmlRTJq7a
gLnUt9Xc9FugEvPWoOtk30Pv3hmeGA9Dr7M9WYZta83QimNrU411iaOqlEgwqU2jidVt0AndS8uw
Xd/uw9tmZLdkEPoGYOJN+4qFfwkgray1JXxcWT3seavTCWNYvefI/zAPE2UY0egewxnaz9A127Qb
o6tUTZ9td/kmEvhFswatcbA6bUtliHWKsYvY7f9j70yWJLfVLP0uvS5e4wAQ4KI3PsY8R2REbGgZ
OXCeAM5PX59L97alotWSqddl10yLUimZ7k4SwH/O+c76oJEsCj9wLxKAsOB1EJ3mZOl3VOfKwzwT
9B5pQrigA9Fct72ejkO5lpcp9msSfwiJzhIEr3FEkoPn+Zi4EiIgvscDlqxhDxt2IZMinmKfTfAi
7QE3WMSJwkeOa+co3WLHCS97H/VASme8NpVqDzFMl/O+kZQwVLHPWrnOzg1acEi/Jx2MjbNTpP03
Uq4ftANw5yEJbmk/CQ+LR9gSQ8xQbas0vJdCXBq5hHsN+oS/Dw18C3Z0w33UbZqoaXatds8pFFFX
PMozC6bCt4apHNNdKm5N297MGcDrNHT7QyLm6KKLJm/ZMMTKv9imwqJp22Q6pyTno21suAvLvtjj
th/3VhfNcV4oahY2oTrDDSqQE/Zrtqz1gTg3YaFMO4c0TrLzdNXdbdcMD2iw4U6Z5GV0MaeoZSr2
plve6eoVWAJHBCuwHWc873SbziHKSxexWo/uoakYQ4y1F7wuVd0d4lNsZmZOsJl0cMOoc0G3Lu2O
U2W144gxXEryZ9uAJku2RMh1BxxDm4Ydx7byuDETt4ixrMaM7igXvuSg9tX1i58GWmiqeTVDritv
8nnR11kU34I+4zhh/PEtwGh5Hi245DfNGGCF88HXn1o4nuXIWxD8/H3bu9mVduhVIR4QHUaXmB+2
D/fN48V83hau2VGCoq55xedb2Wl7xjGm3LMQDAhCqtwSvff3i1GSUj55Yrl58+vKeHVvQ71cMQev
bvN5Wjjo5PWHE8fTPa5Ric0hkvmb7Oti32ovPo/58HuLDLjv/F5MVKLwfxxQ/C98l0I41/TuQ9TK
/OT3x+eZVI77rLuBxdIJwn1W1cNjDSr1krN4u28MTJ7Egd0ML7XDZ1tH5+DCPAgba85gM6cgA2hB
1ILZqHR844Szh/u+e1mGYj1f4iLYjpQQb2VgwEH4foXSX371IVtsWS643+AHrCK48ZLWvYXQ7PJe
itiVqa7OT1XhpAx3xRKpF5+ysR3WtuQ4R8a5oB4dZAK+YYYQzXOByR9bqEfcP1XbOG8Em0WstxPB
i90yB3rjyfWV2yE/s2Y9oRNyaC05eLWNP7IFTXk8NnLkThFslK33XgnqLYLeY+gcYAngeboL5xHw
q670YSiY1+dUkm8j3YZ3UFGrG2GCG5Lvpd2sOOp2CNHhOU3lz33pPXsa566tUw7yjWT/t3RyE9eG
twS3hDZUUAcUfQd9+NKdnNf0C7CFWQ/UnmHxrs+jod6LuX1TuT7L4+AuWPQ79KkPtlKSLS61iiSw
+9tUzN9Fu4pDLmy1j4Xi2GHtR5pMJCMpeqQhhUNe5/bnnpnkHc+cuV6bor8yLPFnVe7ZXUta/yzt
knkftiCUkkw57h29QMUFHe7XMlu+BN3y1cGzxoltWh7r1bUPYmLA0fVJsmxpUiZs2vu37VCxzaR7
R+NB96aNyKbLwR+mQy3r6Etsl/mLDFrOUYF2rmEnXg9lJnBkkplINOU4VN08hqN+UVF4if+gPJQw
XspCssKZBB/i3L3V4dLt/Hg6tuN8ocBPsmnYMdC9WpTQ793COlqk7o7z1NmohsfJYMef9a4q1oew
peOaCfxB5oxCMre5ppTJZ+9LhF3mPWyTLLufjN0xAN9R2rRrJPdiTrfjVGfnapY3KoteI+Ne5uR1
WuETdcsvkk6c6bV6moWrDxhjtoTTz4aG92WU3VtneBrT9tnUw9Y0+oyZ6iGl2WJgHBJV40Vis12Z
hgdCPT96BAJLP8ES2rvaWeW771OzhtG09Fhs6Zna+Z2zbxKzt82yfslVdbaOUOpSSUPZqYadgqvS
uTQdT28dXQbKO1TxSO3SqMHIzORn7J2OgkMkq5cW83OamTdo84AuOBqfjjZrcgE6CMNWS5cKeFus
8W9jRfq+gO8G/bg1PtkWEl4XSxQ+x5iRZOTvSzFwF627qOjotcMhmkNaV0z+Q5/1De/ViQa0Sarv
VdB2N3MV2bPJb3asGhd4T9rXKQguKmmO6Tidi5RVPYvn8yQJdmkD601QKsVw96pv6iMHU+7VOLiq
IZYwMNjOqd2O/E2LpHlrc7NLcqwaUbar6vYONfRVObwGdcKi7YZXlawfassACYM2oxV6F0DhHVTj
oQp4/BjDNlfh1azsMQ3HLTOPuyBowfLQTY/3ea96fXCior7iq7yOZPzU94Zdxrdg8q9slh0g1tyJ
SVx2hBZ2tsSuEpd3i8Zms878IUyfOexE/gigLLlKIDnTN1Y9Ar65LhemX6zoQe/v1q464aBdUB5T
cJ+keGTW6B0ME0QQkAcsHsxHnbPZz/dBsPqYe+cr3NjXVre8L/S1M7SXdE7uSsmz7DTndcyxf+AZ
i2aEv0070VvMKn/flslVMObvkx3ulqTOkBD6Cz9ft6kn9QOD9YVtQLlr4qHfhzK8HgZMPI5zGmBS
Blg343wfFD5jbQwDOLXyOxb8+zLsrw1bytUtGCD4jNb49MUIVUhG/SXArQcakYaNUeNlW1o4TAxi
6WA6ZoDhW+FdztVA9G0Cy8/Y6Y6A15WAN70Nk+kBO+xjWsY7lfv0xsFAqwM77YfAlJs+4m0aO4Sx
UgCUhz5zz7IUelXAfcXZdh/m4j3QMeV5xfDWiOHFCF6dGHLXXWHVpfAXhRfNfHengdVl+Dmn87mZ
8nPRRLu5zt7GVN2jGD37stZM3of3Mhgv10JH52gRT4K3Vos2iMYJbSH9WMblIh0hPeXh3RLlZ4mO
eV0i9nhZhC06jg7KMw+TZKjgTxF1YNl82QnvXBbVMY7ks16dW+WzT26cldxCIh6HrLbbGCYM1vPr
aax+5LQlzJ1/bGfnNgrTrxGOrC1zl/NYcPA7HeUaPvrkNLecTXaBW1zKMr2Mo/mhCLuHwUXMS6W9
qFt7w/r33mRUKYWefi6TdD5Wfs/+SdEYhiq4rdb6VpniykC3OcbO+gUFezNV8yVcoFuoZCvniti9
gpqWPXoJ53CHIsGbdUWVm3STsNMY/eFxzaqnIp/mbUq/375wnWQhFmU4donYO1cRCXPPLZaryXNx
A0XrTWsApWvLc8HzUZ7bpVPHZBYaKlPQnvWd8p6Xky5IESwTek/3y0b5PYWJMzk4f6gZ+GhDudHE
dvbVoZhg5aaL1svMDbxr/FD9tuht2R0ayr72njGnLZAODwjJiMhdeaoELdPHin6RjyLw87ty6Zj6
FNHSkSGJ3d2QZf7DuGTyLlApNKclixLqLgr3xzhGTGLgSAy8iGLc5klMy0Pnph9lOsfmLM7ojifc
ngxvztQtrJBTM93RCddOILH0wGJFIR9dZdkHpE5a1Kra3Heoh2dN4avHIIvWL6EjIYdWo75xos7D
tFtyYo6yZN3ZUbh0G5fzHaPD4C12Uvd9YpJ8hqMKX5UEDgJszo23OTJcuc8SClVJglWHWGXTQ8cv
s1/Y3uzjlhQRWc9xX9sk+xp1CtKEXYddOPfzFlU9YD9OSVCY9ziFhzk4ICfgAm7i6AHkGo1rruXc
WLK5yIhn+sHBY0rCi32cromiQE5bZMhvVPvTS1nHM7jIUV2MctJfU5oCDnjW5qekGMRGa/Aokyjn
ZxKwuBox3yUYyHYNtk7CNhMLgBe57Zn16+FCn3CQU2a/52n6rnrZ32ZMD/YehvqnoRLusBGNHWld
K5rzZR2KRyMZrLZTxlCGuepuNZ63VY2stwVSiovRkG+iTBAlGaBKtX7UaIPwDqNoOp8dWx5b2/P+
cVd1ULprL7vG1DxAvNq6xN2JxrtpmLkfZsZuD5G7FpdZL48YE+6RhoKHtFrZB1MAZvcurp7drOt6
P7Lb/jLbGUAvXLG9b/sadqVk/ZdJyUA9W8Z9zwh15weMmsaAYUOHVfg6bpRzQx0KllY1YmTcyIy2
VQx75a2/TEhmtUguhZkn1o4pPq0mOC42INSGm4zMCzx7L7+MU5Hfu41674zfHZj/2ENShOWRvVNE
9klWEMkaFvaB+qIbd1RNxh1gEZsK2jwugLtFj1FfwNmyQ2O/r14MczIZTHXo1DTc6tatOK6FgAqH
1R+O4xQRjIJ/MnPEV+K4Cmt6tgWY+DYmxQpL/WwgrmMziwsL3eRCFG1JZqpbabUL07YYDxXl4mcD
AujJrpzH7P19I55w+PntTs4ByZLIZQJAli26raqBCG27OAs7xn65mQtYg6Qn+lfPetVZMWbpLpJE
V+a+l9cEaBr+TCe8aWOrdpK0Hd/pUpHhyBt/819rjWOnHTxGCZG/EMTUievHvK9jjhJNGXuvUZiH
6WugFMA9CjspVVDhCRT4X33qdV6HFLlPRgxWyBvgWdHG+s69ocrU9sf/KqoipzGcQUWbR+hZaca1
tgv3+Lyl2yJ9SWJqPA+/eYX+x533B3ceDqm/cOf9MMMfnXn8v//bmRfqfxGkoBKFqISQipXi/zjz
NOQDHKFRFErt8y98/GX/cea5/8KTpzx2m0pFgcBbxr+0zdCn//t/OZ7+VyDxneHN806OPlBXn6Id
fxX1OLnHfnFdIZK6Cr2dLC8JUleH+AN/dV2lMua8bvJk37nk/dtGrsfQK/4Op/9HKlf4+1UwH6L4
a4Eb4pOHzaB+EQlNUBtN++Dk+thG2VeCktdUWUa7rBjvnKD5+cuv8Cf+vE82tt+uqST/CwmLg4v4
hKSpdUtkLrU0fcawrFzwdg+JHuIradevMyHr67kmI/LX1/zkCfztmhprByQLeBfeZxT41BfJwmrh
MBLPvnhR2l+UNlk3MC7K3x+8P0R2fnUf/tk3yiQvdGFTCG6ik2vwF6Oj18hMJbpnHD3b6aWp4QMG
iVsCQOBcQkWydxa4U39gDFae/8PPyPV8yBzKDwO2fb/xhn+5MlyYQBbC75i36xGVRPTeY9XIkyMn
9mEF/vXV/q/7k2dH4uX0cFgGqC6fPqeEzZBYT9C0gVC+bTPLC9zjAP//cRWupDCzYXt0P7Hs+gVs
fpmHZj9AlbjWNes6Ue52/8+uIqXylVA8aZLgsfI+XSWo28CKLDb7Ev/RXTT6zsH3aCT+66t8vgdP
VyFUBrJEsCtFQ/3jndFiyrZ1mdj90K/sGitvemyCOLxoOy8+/vWlPv84XEpxGU+4kpEZ1s0/XqoI
sBkQfLT7hbP9NkogWrJ7/rvSxz+5ikY69fmBpZaR/PSBzDKXg85au28nBh0OezoK79bkn/84uE5d
HNTsEDx5euP++kBBCWKz3HZ2P7GrBxyNQ64aUGD+2TfGi4F3Pa/AiBc7m8xPL6VF5oLMRE5sveOc
l8ftTI6+dzrxN6+H02Px62s9xL6r9enl4LtEUT93aPEjmJEyCpektAV1RbDhzHfc4i0Rmmm2LkR9
99cf7Deu2h+uGHEXMC1jZeKei/TnhaRq6K2iv2pPsgcecweLcvAcWJS+m1+IsP2aCMpHVjYy+4WT
5KUv6FhTuOL+5pPD7jndEL/+VZRkNT2tjiQk2QV/7iS1Qq2jGqtxPyW+gMBsKR3YOOOqGKzTUtRi
jms9yGwCo6d/mAoTVS+nPbu+R11OFo75U/JjcQk8XaA5z/a6m8ntvZJ5ET2MMLTZi8g6KVOroDK8
3geSvBlsF988OPOpmYfwJOjUqhGrOSvzqb2zdLiPh3pqzZXbnGj0sF9mjTukLZ7AEYnqLA0hgB8z
sNO4d5dMpzuGaH6PfjWEaucSSuKAQKUtaPRpWr6Tw8vXPdzjVbwmXmdBl6ZhlV26DBYLJgUOJhpb
JPPlkMspojWsr8Ytc7qJ/f3SrsuNVzDOdS79oOj1FRShghYRetqvmqwh3FRGpyCYlW7zDKiXorfM
te0+qmUMBwhv+GVeLybfFckpCZ4pfJlTnCxXcR+47fdaV5WCF316ZMMiUzmTxti423XwGkqmy9Se
MpF9RbJ7DoHXBtOgvlhlcKP5fm80pemziwzjpYziqfuVd0RHw2arjCMuBSudJuvJWH3nQsQ8NI4l
JFQngZ/uqqgjpxNkPtADiw9QwiT315kT0awe3EoRprLz6U9xi1mbPWSGBfC+Ycbiigy9Z7Sx/Zb3
3UQgsUqHZC/dOXlPPRs94CcN3p10UjUs6mWE8iyKEkFbTO5EOaQP1iHLvQkLUNtObzZp55+rqFmZ
Cf+/Dp0wXzNoJPGuyiYmpzH5SkvkfA5fBQANPNhxRMlSK6y6OhXaFxtmC86tiw3yW4EpKz3LXeWu
hx4UT7ltEDDANtGOeZFw6OFIq0Juxrjhtsb+ldpDsDQEezB1NhsnUe6N6ULzYmvgXMdgDBNcwTS/
u2hIMfjWNg3plfMhwu/o1Izlpp3HrNiNfVodnSJX732Sta8Ef8IvU9CCjrjTY5jr5j5yaWa/HiKv
GYZ9Twn3MUPQJy6U+tEDP5kvGJFPAH4KtkXThqb06CUsmFrsK+c3YjkNavmldjC1HI0KEQQLU+Aa
yHpNVs0vZEdUdLBoolMi1a0oYsYgJWgTB2I7YcerJE1ybFyGftz4rdCruU2SeSImJ5Lw++qX7VPb
zzjU7doTHNPRNJ/OtN347kyDBKnQ4kxbgAaeopuKeSejhvoxnZjmwB+I29um8WEBtb2HCunjgMaG
6qXjkxpyBhFG59FTQWZZns/BUNykphIjsxcRdIeyBIR8HUxavDnrCLXJ62fPvcRsDdjeMaEf7GOn
p7t4AKbB0LpO5bVfVd4PlbWrJvep4osp9P1yG6UEWQ7SMz0CVYSYjC5rQptcd7nnOVudrcO68WJP
wbdrdIxJ3qf3OqzrkSFD6jDqcHFFXaqC9xViLOazPYV0hLJzh3kKzqcaOX6onf7nJGbQJxgzM1we
tYxGvMIYZccR6fUCTlvDTTk5hqSdb5LvdEB29J95xhXXsm3Tj4albKFjFafKZpGz/DGIsXoJDLLv
0Qy+eFu0SN9x1mYvq9cHb+U6M6CLk5Zcw5JUIeTgNJkfIW4jAXXod9gVT0ZV4gHsLdysgZEvl8SR
m0Up8VZOwfIxUfj0gNsmz5lYxn1HCHBWI4aKlTgAMBjiiwEgwCc3iDLqFRwO/SDQAcJv+Ibdb41A
e9wPScXDU/JUTDhmJYSwMLPhTw5oJeZdg2B3FguaBTaVTFR3jic1OBuBcvG6qNLuS0lkI8XFyYCT
ZLlofphscBj1ltrDSxx5b3JV6+sp9RFtc3YY7aZwfOxwQ5JNyB5i4WlUQSHSc4pkxJF7WQlgNd38
dXUn65GrYJrDFGEY7eUQuMsDdZ/6Z1R3QN3JKUCsKunucXY4jdoPyTvgOzhiB0q5cMJ7v+tlAsnl
RElKIlTpzcgatCdcbNE3mjG9izyfCGc8k005Eb/zaDONQfox9NbBS6QzhPXYDMO0d/KIYpAm9orH
mHs+wQrqO+MxMySyN0PQDNVlC6frtmBUh804ONW4LGk5lPs4Nd1PL82CcSdF0mAbVRnGmRlO7x3o
AXkfSHI9Ze1W3+hhh2TiGF2g79F+uVkXY75Si2GAjwy583SiurxCJO9p1qGdDZaN3wbfE9ag5bx0
F1IjeQwHmpFNRZJjES1lxVhd0W08RoH2okhWYTaqT/O7kRoU7BL54N27UP3aDfk5pzuAK+ynk2Ov
fSDFi4Dlu6mkm6aey58RVK1lU9pG1LBmnOXKDsGoDj6Hvnu/hxoEeC/yUpyK4SLPQpG2X3SG/2Az
Gw+gSOf02UsJIwQtWDWIXOkSLD+ZYAVyN9RDY65EjdHjzCEGnoD5k2BOQ+Oequ8aVXSXlpPLgy5T
Hu3FhOrCw03cbvDv1rdeX8A3qRhwYyMdMJBVfRmE110ZqJPzHbINkBRvvASehyESsFN8P7PE9bxr
B/faKEWgtCti+8w7B5QKC3t0kwOedrFtjuGPzvWnY0mh2w/q5CGIlEuZL0fMjMPjiA9GUedCm901
U/kZEYIgRbTBJuW8G1Gtr4OrsGOBSrYPcZBhO+/mQu5XVPR33hYlU9WRdaoOPajwML7M+xIu7mls
LHpI3nEvvgB387+tsCbOBoTDetsWvv/SYAXNtqvJnFusVhjhVBak2JA7e8s2wP0QaE3dpuLPRjn2
uR1QAYX74Vnh3dGp2v1gbyeQkBPZU2nRlUDyYtde+0lr6SPSOl533dgzbeywHNx7few8OZWH7ytC
gLwajFrLLdSa8WOt9NTtBn/iIcO7WpwTmtc5fuOejV+hBTafnhEne2JvOK/JllBz5cfFAwdM8mdh
3opHhKWQHut4bUD6GRcEjQ4d0C0Cama9a1sCTZso8LsJKF6Un1uT0hsCVQNgjJ6xOAF11PquVLzh
tuyywna/iqh4yhkCE1sja/VR+d7Jbh1bsopTtzon2wnyVmqmlYF5ngOn8oOldnfrZO1z31X62ggk
jGPndHG5F5X1mIevsU/NT4XL+sxh35Dt+alo3RZIxiFUB+tD3hqdMmUj29bzXowR498+1YQRksJm
1U42uCL35D8G8OJDiBFEnuiAlFgY0bHxcDR23dTOLxAV297HVRl3OCELv6ggZUaESDf4Y+RbT9Pu
bb82aF56ytmIkezjAeDbdz5ct8UnBFuzemaOHIGm8Cj5mDtCQDs39Mc7VSUY9iRjpxGzUNEczAIo
Atx5VuaHOp3T5oCDkJ7PoCuAR3Ju8lxKtUakfxAGPnBtz3zrEC15Z/hdhT9X0p25wY6EuOoYmkiB
9kTV906NwymlIsT3BqUl3HYdQummwbDHWhxOxPpC5cBQIx5YeAfRB5jkltX2HCwSRraHouvUA/u5
gSRdV2fPI6eDbt9oGyA0UniF5XZeELPWov5m7GiuHOmSNyDggsQpAS38AINV346Nsa9uYOZnvrXq
B3pq56MuIzIBVEnbj9Wm5gGTehxu4zRlH5yVdfSOauE3G7sYS950CaIbTj/0hGCCZRg/ZTmFMXqZ
ATr4Yob9EAc9wiGkh/p5HJfqyVXM3ZDNO/USg9//PpObCPFpJ5QzjkT/IdD1sjxPsKXx2qTFvoa7
6vTX/mCI+Ym0UI8tQQhvg7sU57Z0shKnVhbX754RE3E1AhUtXn8JpMZ6ZfRRunhTt1F5MuY0+TA/
83y5Bfucev6ZliNb3yJa7dcwKCe9DTi98YotgJIcum7KrwKjTtmOYl7ILqD+fW2HSY84vPLhjaSX
eVWpKQCUrf7yPZndtt+mNRGC2iuIFwX+8iTzdhIbV+KAuex7uIL7ekz0d1101UUg1tWyGvnD+yCX
GoBznMRXji1gpy8yeBJRO92mRDcx/qq8u0vRSgDhYbFiX8059CwVIN5QFma7dUZLwYE0zfwlbaKY
HF+9YlgwAW70TTva4NvAncBpJIN3vFHgFr9mSeHcOk05fsclSIijH2o2tGNFlAwkbS73VZ+h3deT
mZ6WelBPY356MqvcSX9qjquPszeU6YVdIHOxFZ8ERxcq5ggO9E2FZcpDb9xAvarvc+FC01Saqnrq
maaJMpgJ32DdxfVHoRccpjoMMUvmssG4WLiLWTYewRHYrnVcL9vUUfU3WRBDhY5hNDumsHcRD4eE
fYgkIfk1VsA/cMAl0WvgZNhuyAIsYo/HViHUFD78mDhrMZtMik1EnmXrZajrkaamONbfphJ5adOV
nuG87pXuhWwxuO1ItDSvspzShRZwLch7EEvxodRHWGXMSARnE7b0RW1arb3ndi3De4BxS8nnsKbY
NSZw3lp4fj8i/OtsBptiuGVFAaHPi7q6TTuzvK1w9J4V3nYgONWc/YxNZ9o97ZT9t6Dvkx/DOBeW
r2Gt+51OnIxiHwqify58pTjtx5AyjzYOWTKNLx4nkLHp1tTNqXA58NKtVsv4rsIo/TLAdclpkkuY
sts6Sgm46T70eesgLR/CAV7aLs6j4KoHNYkWx3YbBX7pAE2g6UXTRd967YyHPVEsD5lkjxDVISML
08ND3lPq1Cx73IVAFssGuxXP7gDL0bf1rHZmseMjc8781DnvsDxPM7rVLuha4vdjbCUPMjcDiRtN
suqgZlsSVqMjxFJYXrnllrgVZJCGDs0fihPOvauy+YfjtLnd4k6ZshPqeLXc8wluFx/n17oZswo4
aDeGAqOkWXM6D+EZi9x2gEPDwcO74us83IGpiXDmoIGX+yZICcgOnGD4a6m+rKADdsnSXmWRDa5D
0IbPIo+nOnjqvS4O/WeVoNjupoEaPOIIw6zxha+9zMw9MwjMzHT8YMSinWH4orrVPU+LlPCd45ru
A/zA7GHicW1yBVOEBVFXZSfJFuNXcHFBE01KiRVg59GMNqkBF/OFyElr78Owd3ogxykFh5Wa828h
Od6SBRiLJ1COvI42WVrzz2g8YUpIv7rXDhbsF8ftTtT7dmleoF6Kx9xWWm778PSgunOcfaHnim5D
ygCxiuZm/ulHjv+9z2sWOn8pOQMJPVusP5ajPiSTvCxOvXdETUoPD+HWx9UXbauwmO76IL3rHQ9S
ZlulBtdDEBabhPBgeiRjJV7nwZEwEmZVEhpvmBZvQUufIoxmSeEyLOSSmNgMZX2eqDLsXr180O5V
tNaUxzR41nkDWtQrcmoev9TGNwCXaNBro5V3h/DdDM+ZVROvlhJiScCZMNb5VZXXMQLvCg5Gn4+E
KMkISV1R86OH9OTvtXIqffIJCVb7klVv2zQBmN4uT/XF1E6ReaLFa2hucuR7vZOENZlqYkKx/UW8
ajk8mXSasQ/NwUyobS2YAG7aqBcDibJojS/bmcAswIFqNNnOBWFGm0O5clNu6HgIKUwiu9s6L6Yn
4n0fQIWe3iEHheVN0k79GB8mPw7UUaSk6HeLm/guVEX03G4z11RxOTwBgPTNKRi1ZvdYCjQYYUrq
o8OgAo+DZb9Q8+XseuBFLJCOaN2uuvKgCwMNwyUMXXeHaxpP4CYE/Mlkw7cMtMpNOwBWS7bSZa7w
bR5MlJB8ythP+BsXQHdw0GJtqQAcgvmU8Skckx6iUrkNS01Z/iANaK/HOrE1nW3DRCwn9XOxHpeh
Ybc4Y7ktWBIChpEyE4oTNx+gZkKTddlC4HZsOBo88w7MoTo6q1h64gjFkI70Eba8QD2+70JW3/U0
Zoph54K7Cg2iqX5U1AXyFmF2VgN1rlVUXrp+l5OQtUmDXpRbvoNvmbLkQGt3hNTMDZ3N3dWsk256
kphtw4ERGnP/u6EWrmJQ5peSJIwHJACTAK6ModhMjqizRxYrW7z0RGZo0k7DNYWkLrv8mU5hvznG
Qae7y8JImT3MuMP5JsI5gAlHpkFfztgwSbSVw0A5JRl3Zv87Oqgaf9nwZm/CYIfZivqKTdcRnDzD
A+AE5wXSir+VVVT5rxUMsAcknobiwdkGUZmRdjZ5MZ8vnp29dd/jjkj0kaBQ74zYwbIkYFZcBAQo
mSFzSsI9Hri2h7SKy4M37GZu29JcTQqEFTtiB2NsQVY9Hey6D1WFCv27RPU/roFfXAO+QJP5f7sG
ngH4fUL6/PZf/AfpEwCBRF4LlcbnjlkSOeXflQnwIUUUoCJimuU/cSP0sv8YBwKcA5qxQAQ6Eje/
/AUQ6QTiX/w3iEL/+UPDf+Ib+KQyYmaIBNLLqTvhJPmEn6Q/IG2jEBPT+7Wq3TdbniItAJGf2K6R
ufjlm/kTJf+T1v37tTw6RPnE7GGiT9Lc4rpZkHVFsFe1sqjMYXY3+kofmJoNxwHV4rHIG3zFJl3/
hvHzSXr8/cpc00NRxUbwuWBNzwHWWh/yapEQumsk4NiWSOFff7w//SoDPp8GfYOqftLyfhHUKzH0
QdFwkUzqR1rowAeM18Xf1eZ8Fuh+/yy/XObTL+aNtPphuwgYMIzZzVCDZZg64zy1wgFijGNpODYz
igizHExOsiy+ZCvdDPOQ/A3Q6Leinl/0uX//TYTQ/E+gHH+SCif2EKme+D2nLWC6nd021842O7Im
HD3+ychuOnAA2BBo27IZvseNvq0+OGZfELg//7t+8D/9jQFU/edvc/r3v3z9vHuzUDhlsB+npCEC
IK+ceRb/8DfmnEWcVsmIHxhOlz6ZVX65iBDLNMVDHexDv5UHBsDlDV4GDJLB3Jz99e30+fOoEO8J
4idyLI4GKlI+XSqwCX5c3vgM/oGHFiwsad//HWgr0J9vW66jFC4G7lkMGjyWf7yOO1BZjcONlcWg
I20w/qfrmd8Mi+X0nsb1UYxDmh7bLBAfAbbldeOHcdCiJqH1M9/lWDICY3IZY8hp4pDDpjpujzCU
5uK+GDvo68xeXXErS6dIIIS2pFvR6iCkciT2JNY2X9lLU2YknfGnl2gyNU3Q99DPwW6gELnEr3Km
slvllL6+rha+mfO8oKmgoKrtRp882pG8Avya4CnvXOY2TtEpDrfJ7EGHUaPYgRtantXUA5lAChB6
NwunL8+y0z+PbZHZ6Oy/2Tuv5daVLct+ESoAJOwrQCeScpTXC0IW3nt8fQ/squ6WqN1i7PvccSvq
nnOPSWYi7VprjhlUQxHdCDUrSBf0JfQnqyypA6e63L6HA+95AGx4wULKUHRUvKPeAXqQQil6S3m7
89rsC+UJmL0nsfaIWSyxesYrXkq5IFqKZeQLaATDovKzOlo3mhYS004tv15NGNmqrpxWuFdKZs5t
NAqoHCyIUq7EUFuoXQNPEC9X+pCoVdicDWmStht/kqRzwrZcxlAGW+9aPhTKJTakbenajd+oztB5
QJ+CRAmRc7aydB6S9i7XPRjGcdkbifVuyxFSqbVpD9bOl0b6a5sjFHNJWJQdxEOTvAgqhdplxdVs
XGXhABUkRmYw8cSB+4voNJNmBJxypVYqCQHDGK2rErPSK/TU5jWJEONVZ43kbgIB9WB3AZeTPrAh
W4QxvFaoOcbULYQ01p/BwO1mwYWLx0Q1gBd2Ci3ob2MdMgIK2X4i0xWYFg9apawUpyvU5I3zk8hT
r3TlU6hlTerWPLMAfkhWRgWxrL1JaBIvqFqQPIcFS5o1KALYY4Xp++TWGj950uwsUearMA7elI0U
nzH52XP0gt6bTxj5imrdidL3cPArVzXb7rIfi+wBKhAbrF/4/mUoBIFDk4zOdQ3Bb3JEVgMuN0Op
uxmQr773dREWKOP6gVBcKVXa/MoJHqZy8KJFKlPZ4FghBg6OplTJBTwb4sxDaTV7EhMhWBycoa/V
ViQkd8TYXwhfDKR1OvwPKhV82IKHRX2Hl4B9RjQWkrCamIRYYbrqnAuyhKv0mEJrlcJOvh6DtMXB
NaoKwFh+RqADsxAsUGIm+qUqVSH+r4SgQbgmyD00AO1k4WNFvJNc6ORdbqe8TpHhPpOywYKOaWZd
9iVurwxm04OlNRP52bAzE4saWCcFNPVCO9hex7r0yKx9Imk2XppppILFrvJohkco0WXmFeMdUwqM
mo85yYKSkn5glUUFKB02ygvY8wxThGzgULOHKGhP+AyU2o8s6gm56rmnpxp3YkM0j2Nnpeh7x0Zf
hMyYQ5pBmIMvU6UfmQiswqkiETNvyWbi7zLKBedWVqrGRiujdKcrlHy4hPwTfROrLG6E5kUZUxaP
0xKMDRM54Vj1deoicEMLGcIiC/AxGOPWVQlJPuM8RMIGPU13NVDINWBMaJUfsiwBD6M+DtbUKCnD
npd4ou/DuGxqJwko8F6ZoTnFKywrbG3Z414nL0vD0zUH0BZRXFjI+nBdRAVOwGGbj0QU06L0Fmpe
69bWq4uqwo+nrPCdn2sv1tqEvcVewWbjnnrrFlcUnJJugppYFB7qQg5cL+wErChF6MkSHm81nc9A
3KuJsjkVIxIlEY6a1ZdAM6JiqSu1OaB1QDU+S9J09BZeW0YbeRxLzA/QHoiNBjOMDyY3WJb4hlbU
Ll4ZhPAQR9s3HbEgmAGhhFQjkzPZWBuobdgGK0PC/SZVhm6t2j6JKILoXu+SkAM2TflP0CwHq43B
7pG6m5zaLGR00Qh4ZaKgOMaukH2b/TIO5bZEwGHB9I91k+RVkPQHoypCZC+erood1QRBj66ZcksO
giCxNpmGaHUhpkG/GtS+KtzCHIS+DOSY6vEpC8EwKDk/fpXquSrtlFbVK2KqOag1HKil80ipijsu
mL62tIKuuwD9LhlLP44Sa0kdJNUwOeXDMsWCc8VbPEuBXOLCuHgbMhazex2qJglZX0+QPsmBSJZF
HqnNrUG2ol9wcIoHfSgHc4OycrBBPHsMGEZd5bAKVKzxXCSGXu+wvvTcZeWQqqDKyOswTQqFtISo
ImRHb8maOIrdROdsq2SHraowzrRRhdQM5vlGMYsQAmDn6TcAYkinVZ6acWkEYr3Q28I2qPEJdJ1/
hZpU0d6yuv6zqGMT1F4aEb9POc95XOPU26zNkGKBbULZrEZFfzoLW+kbj9TMVB+o7U8ux1g1HpsG
LOReCqQ6ZyfDTX1G3Ip9KWqwSVpoNvGqApz2/OdW9f+frN+erNzh/t9P1vuP7GNqP5KXr9XuqsY/
878frfZ/WbJhzDZ6ZIZVcy7z/p9Hqyn+S2gm1noUPv6p4uQv/c+jVdH/iycA/x5elMxr4Bb/p9Zd
Bl5LfSl18Jh0UJuO8d2/vFnnkvovhYG6bug8pw2V4lgdiwVe1UdXVnyzUuKj3uL+ksoB5/05dK5C
59J3LgLn4upjfbf9fHzf3nwZpL+8XrXv5Yg/Wz26+0/se3ra9d7iuXTur3PnlnIv55E/ef3YI/OY
//xjvXx6eLnY3V/sX+4+b+5279e9c+p3nOj80fsPrsggTTGdz/N7RX6tguvf+2nPo/d/n3U/+3n0
IFDJ16v63M/ceby/Tp3ceb5/vN+9fqC/cR75v+fUmZzb18vD2eXz7ZnvnB2cq7PD4Wx/cTjs3Yvl
fn04Wx8O2/mPltvtcvd8c7F3tzdb9+nmwr252V1eu9vP3c3F9nqx232e+P36/DD65fcfF05bBiom
qeX3nz+fP15vN+fPl8+7x8f1+nZ3/ug7y/1hv1xv98vD4fJwubqcf+L2+uZ6d7O82J54w/15PP32
W9CNfH0vUoUZFzWyQcbydZ42jOXr6+3Hle/cEodgGA8ftyFjiQaXPwTj7xzWH7cfDO/tMM/mB/7O
h8K5egqcz5eni8/3p5frwNm+XDO7nq4+mV3XN5/3n+/cQ/nP/fXnPaUSzuP1fv/08r77vAmc6/cT
4yu+CzJ+zI85pPW1T3j4EegCP7lYrM4Xm/PF/N8rx1merVZr13GdpcufOJvFZvH7xJxFNr9+WPG9
Yew+hgR9OMWXf6bh9fvn7vUypb+vhw/fOVwwVpmzf9rev1y9XJz4kvOq+u1Dzq/1Lw//pteQHo50
WjI2pfEQys9+fEXSZkaRObl8/3tX/9jcHzdHzNAwdaEpwhJHY6zHcptwhfAWU1Geh/2+rcWG8hSn
0z5LM13i+PM8DS+hJMhOH7TuQdNS/tpWml7G+K5HP9ne+iK8+P1X/XXf/e9wJHE0GW+474MQJ1NG
OUAwz+bbV3zAnUPovL5eveyvXp6uLt5vZOf+/dRy/qOm+DEUf2Kg/93o0VBMVJ0BwKLRWiblrT+Y
lCrE6MXHG4vqqqrBqcPaKc2J4NaPI4aoCI9DW0HRxZF2XHs+SuockCxxiStJR+DaRF2dlfY+ufJu
evt9XI/bMimO02YmOGekisPu0dyqur6p8gYycjCZ3Xndj+Kl03r1UEVheqK8/69NGYrG+Syrc4D5
+xckOhnKNoKfRVI2040++U3kjoRAyN9M6d3v3Zp/9tcPN3dLJ6RMjJuQK0Gs722ZObVwGiVpC9Bj
+qVd697SMuzkxKT8WysG6wRjRsHFQj7aFLoKeiPRUhP9ZjutPYpx1pk52Yvf+/JjFs6dMSyuPkTq
ESSIo84UeggZfMQ7jBp0YxUQ437op8QnCYUp3TZMK5V3rtdEizK2wGAjZniLMpSjzu+/46+9xTfK
QrwFp8446q3ZBugCcqAFYH0Nwkkd/l9URbv/2IpFzFFF7kg22yBSf3TTqfWgMnFvJIVVV+GagmzK
DvBTWf9rK5om2+ibiEmiJzwOcPokoPvAMEmbl7JMRDAjphbY/okv92PGE5tWEETP4plZq3N0XTJq
aGc6mbQFxG97G5SK7RKn57FOYuzEx1HnrejbjD9q62h12XZCatOiLUQVDo5+h9QyqV9uNm3rnUVm
vUyk9CG3SE93putPxYZ5tpRKY6UM7UaBrgYFbakP04swtAWhaDhEHf51Qrkbon/cCEAAU2jIFqAR
YOaOf7SrBordz0rudtGSCwd1iMskVT+j4D2IKVG3/P1T//UjCBkfAu7uMHePBkZWPIGshoERWZSv
Gks8Cisg+R0Byvy9pR8LZP4EGhOLjlFyf2wcwdM/TUSOZ5InUuTVuiZTTCfMEwvk+Ips0gpLg+cH
fSGRNf+KL7eB3IMeN5SEdUKrM4GMhP0q6Tv1wqAGluIiEE2/9+rHzCJtxYtKJnPGi0dXtaN1HzYS
ejelGhfKvrrSL9v77Lx6tN81eG5O81DtovvxaroIXqbP8Mreeks8A09cgP7kyL5O7uOfcNTnfigT
BFX8hPxe3MgHdBwX+aex9rfiukc3dGUBNLuTryKwBmf1RlxSDndiqz8e9eNfcLQHd4EARjmbgvll
hFdatql8baXq/TaH8/j7gB9PI5aHENiP2Ii+uecc6/ukSC/kpm76hdJRTqggSbkhbC8/nmjlL80g
3GZLEMxUzpWjMfUL4SmFicGpFqRnUCT6xdgpjxZyGoLUs7qHkq4YtOEdtSDrgYxEa9+ZKdzhwsNW
0pocExK0XT5O/arV8S4NdknVb1KtXqTSuUpYVJGBFlAqKKIXO4BVUr82/ZOiPA2UBnnFmTKO60l+
V/mAsvRg4iYWG7iyQmuJw/e8KQjjJisdBNSJnfIv/SbhbCBrICNLvP5oU84jjSIaj+6m+WS/DrGv
PedpcmLT+Usj3OA0QVjPVE1NP2okUgyMXQBgLLQxlVdd1V3D0xy2Jz7h0ZbPRKERbge4phhzbOP7
TgC1sKIipe4XoPgok8Un0UmoGv8PusJ4zSQBZgt/8L0Vw+51z1SjHpRuLfbIN0fyYq11Ypc5ftjN
fVEIpyDWUIVQxbz+vuxqIJENJSi7fjHEces0YGNubHJw5wPWFevcD4Ubj4N6/vsAzl/h67byp1Ey
B4wf48jm9r1Rz0/zBHh9v+hqK9+ayERKXL8QBCQSMMe6REOnYMexSLxW+fdZaCkmd3zKMLiB/9l0
v/RXF6mUpXHGqOoCHDjGegsKadTN7x382zRkL6HKgk7Oz6bvHRTWGMpTJXWYpvjmKtKTdqtwxu9+
b0U53hzncdTm4BuqcfD2x8UVUoI4Nq/TfoEWVpBRITtajqp/1fWjtY29kZxZPKSr2shU/hahLOs+
r5/sIdloXS+YTr3pREl6W/TmkiTh/sTPm9fB8Wc2DIPXAO8BVTGP5pavtjBXOC0XCnlt0EZNlb3q
g1JcViHlGBRsewfD6LLNxGuYZ7zi19f1ABmOIrcEnY00qdnb7z9pnlhHv8hWUaEjLOYqZBwzHgCB
GZAz8Z2DTwMKcRSUwUF0WiVtf2r5zteb702xM5iKpdh8Ie7tR8tXLywfTVXXLrrQAj7poYdoMOje
dAb5K+iw4X4S8iYY1ANpjeHEXeVHPxVZtmb7J4P/mif69/mHF0dlYQNSLmyy1D7O6cmcAze7RF33
QVIpy9+H9cc8nEsVZAC70E4UGj060mQMjURCPm2Bbd9lIjWPhSCN55njMzlj+cQK/rF5KIpJrp3a
Kf4/vmRHDxWJMlSg8GZMJbTZLOUR4m7WTu2Z0dTdoQbpzgHTJ2sv8q3V7938sVf+aXm+kTC8LL2j
lhPJbruqtuOFMZLhVKViX7WF7yJAe8bOZZPlmX/iO/7YR2iRK7SpqDZ7Fp5o379jKOqBuLrBRlUi
wi7GOXk95cni934dfT5jfq/PZVIsCoA12nGlVEqiiPLTiaSVEulin1phUh+MlMJHhADc7Nd5MMTF
iTPgaIrSKNajzJi5TVLyx7etTMeW0WqqdGEWRf0WAh1ek+cjuY4tlXj5vYNHwzi3pVNbRziCswYP
5qOnSMezwBMxWcimCZVrLyq823DCJPbfW8HeDF0XZBdQIUd3D28i8VxgS7IQOIqtJyWIXio83v91
3JgPsCc47yndYRc7WtqUvfpGPjFuVBSDqE1FnT2A+y2SVVuV9Ynb9/EDgKAHJYdYCCrMMpkuHU3A
EW5XUnZUSQMKENaZWWhEQhDsAzK0Kj3RrmWgeBRuZOU4GZdFX2VPU4HRsVPq7RgtEyWDe6mGYFuf
0yqpXiHCZ9GHleFajLVy1i8DcPf9nPtTNWR3YO/rXTeptQXaM7av//EDce3Gg8/k1k2MSpGP7m1S
3bZVFXiWKzdBsLLQA2FnEPcnVtPRLgG4glYIHNm4bxOfOr6C+n5eolZG24tHcXZQYSk8l5LVPSmQ
AGclL2IpsmXG7T/2jQ9lkRdj/pElU46vVCVoSWq6+FBiimw3T1DTkq/2TtxrfuwUUIM4ONlzZGSl
uCd+34+M0S47HKeThW1TN+GkWjPgz8BzyXIpSZaeFQIL+r/dtpmCCobq9uwLyYj+6FnD2OHHnKUL
wo3lso9Q8cK6y08sXkV8P6//NGModA3QFbGEP9H5LxfDGIIjlrS4G5QDHHJY3f5Fb0VYn3TltFV6
q7gpEySCfhD6q7odAmSm9eAo2JWszbL2N6iLlYd//abzzZwnhgZoZd4kv492ajVamEbgzm0kDJsQ
GsgKfbU40fMfmyPjS2iSmypzlcfMPDBfOo6gIkzTklaiSg9vrCAIrvoIFPa/94WtcQ6daNRTzpnn
r61INbx0gAIJ6GkVLmcrtWvY4Nl/MFe47ahgbFgF3I2/txIHuS4lhZ1wp+9wvBl6dUFNzvif9IWe
ENaiIeo0v7cy4W9ZcmdN2K+U5DMH1rXEAAUn7d+H7MdGwofBOlTjyxBt4jH7vRnuBDXudzSDaF26
hgwAIzicqExpgmZNzDE+M0PQob83+uNYnhvVuBoTNVXo2tEITmGDkzr3gQUi6nahxIO80WIA65SO
pf+8ZbGBcD/mLjdX2B4H1GJKS3TVHoIFkWKeYUqGQVg0JXGx+NcuMRcMljRXeQ2q1tG5jCeVRrEd
QeYMuOVj0fPkKJ26DlVjaeuNKj5+b+7nZ1NJTYBhEIQ+Id4fjSD6RKPmKkJzOYzTil0CmEE/2plT
4C23jnFE2Mh82vW/NjuvY02Z8zwzlXDeur8s4wiDF8opEyjcMraRS0OppXKtlzMUuK2ghSjsWdHC
T9PqRFT56KHDxjlPGWYjbECOvj+p+S8Ng0foILQEEjtl7+2C3EzPYtPHiWoYR7BFyNClJJYuKDeD
+oMH54l+/zySiCfJM46LgIzMReV7v6lYqQYo6J5rUgPcOao9BekKHEuELWQqCD8XqtUpJ6bU/A2/
PO7+9JlAOmWdOgXhtjLPgS99hp2H9TxKMBcPSWmJuIhK0SgaTrTycy3SNdpSFdDVKlPqeyt2BPWC
uCD4h6qb+n0VZkQDIftI+QLHGOuUj++P5rhRqqCIyM/M+5p5tK357aDpLThqF4m2vG7T6D4RsraB
QxKe2Nl+tMQ84RT48zRl1hy3REbSpuYXH/vYG7JtRkmyU3dKfN1DZl79vizmxf3tS3HTYzHwjXi1
Ub9/tBqNkP9poj7RDVSzwmZAHbpro02kcHSiWMj+OS9aWLRN1PhYC4kOi9J/vbDz6JjjM4R6+TeZ
6tGwJrVWkauCRyN6jiOpEBl+dbCG7/PS0v71oTO3BSyZFA//UY+LpEZo3Glu4SUWRG2xbWMpP1e1
8NR78S+fz2TOEwRVOGzZvL/PSxBaWSoR2YOSJsflUtIkO136xFllikp981TI7mdz8yqg6Etl755v
19+bG+AETD4nCBBro9vB4YGOng3KpZlq6fL32fLXpuZgDdl/Amrm0YrzY5T4CYaubopl7Ljo9BL2
USnhj1C2qnTiqP2xiYC64231fxo7mppKWADFakYN4XTXrwo16x1sY9IT++PfukQonDOdxDzLbv7r
X7YqNqpRHdVOc3HqQDwYNZV58KmOhppg6c1/MH5oVFWTQ52X/Z8ysy+NTSEIKLVl/AJYZCutSWSU
LJq0Vyn3P9GvH/v+H7Io6QTAZ0SejoPwkzfiaBXRlGK29XUwCQvFcCzjwpiMeEFn6Yll/JevRbQC
xiQAVczVjxmTrd1VIsxrDc+jBspCKvsb20zzxe8T8K+tGAirLJvY3Y+Qaa3YRd5TjOuG2LhfZlGi
nqVtFP3zQ5jIC/F3UvFEqXnef58TQ9CouW0mTHMTQ8+4hpyv9NN4YjL85QtpAq94FN7kKTkrv7fC
v3qqQf7hRtX45jtfsFi2Bk4AcVmTwaTCvDsxeH+Z6mTW0DQSf+F6rh81iB6lkgjvU58hIUVxYZCZ
GqUSpfwxEyXaE4fYfMZ/P1kUjUIJGT0xVmtEsL53L4QjpoMsFC7gcRsuegCuPut6+9zvC9xkDPuy
62X/RECGp+/ci2/tWpBbkW5Rd8tlyz6OQjZdNKlTPBNc8rK5LRSv7DeNCJs95TwCy5hCR+6YqbX0
JLI8OZexiCP2PhYW5L4pMlexneGBZOZNePAjKGdOraFKwNtRA59e6VbvtsJPb2KYggLCUU7RfGNU
QJC5xjWFi5AquIEFleuot5t8ZxVIRlwfHDpCRMPQCeBJg3qnlnr9lCJlw/HCB4Lktk2urnxz8qik
aTTtTeMfPo8LDWReLMwZOwrgDjG2X4Diiluz6TAWy8dbXCmUsyqYKyxy3c+3MjTFD1uy8QBNhdes
49KL9jgW+cQPhWf7blDr0SWlLDOtoOyTTSX1sb9sStl4zTWCWU7bEip2mjrO94gnSrRBYSlh812Z
KiKGKPKfSk8ukCT5NX2q5UjsRkMe8Qj2WotIGKRUBANjlD/EAYbXjJHX3vIgjJ9aoJ4J2CoyTI6P
IeKhzYtoxNaK494hIhXCIbVqlEKqkY8rZRrqd1+R8ggRXR3f2lYixrMMDN9DJU3ZNRVNGG6nCCdu
O5HDfaiTJty1BTgRN+pMuKglCqtN4k84gAKxTHEY8aCwOTCUpCtQ2RF4UcJNbhPkVoumBKi+a0b6
gDzNwpQWkZrUn0+1kZZrE79KiEiJ6CenH3xEpaAC+g1u0EADrUAT/dI3gvBpVIzgCaMszP2qelD1
Mym2WMct9Q8fNbVfe+7CDNpY47os6+VQ4f44+XtsxZp0KSLTeolgnKhAynwzdYEzasJN6hDZUKMl
zatZ9AAF0jDWHoAdQI8ba/0c1x7juSSzbe7yrgh6p+3M8ipW2151UhsIioMcsT74Ho6Mrqp55QxE
GIthORkmFgGIeCYsF8cutZZdXYgzPZwC6ArcoMmlg1bC2S6mMVfEljirUZa8xuqQXNl9l7+3QWI/
IKqNBnciwLvziyp9VgqtfiCTJt2FpaK9+dlMg4L/ZUUgWXqwhKbZgREJNS5iRthp4xLwGSgxWbRi
cLOgA39lTxhJ17pQbq1m7HT0UnZzhQVxYbpc8PAmweij5skYGMlOMIE+A/Sa3mLwpVp2DHzg+Vqx
8G86dvjbbrTHR+zMW2BcdYtdJlKXHqiGZoEXC8xSXapjpKcrXo9+tMrJjoL96wKM0gg196txkuq1
rY7SXGsamxk31RZIUq9p032adOXO5zUZLiVRaO+j2eHDaiqDGW8MuyvxhBwgLVTc3TSCm94I9suv
kKwE9tRuZcJJD0STJn2VdUI6L1F6PksYvjVn1C5kOxneDygixFvXoWUl2qr2Gv8snkqokKQCZ6AY
grt4JVHd0531KjeK1VRPyXltdvpHYljDwSizyYCC1lWIjhkCFKxpU8kLvHuTW6m0gnsJtful2tcI
V32YHj5lJGljuE0SWs+TMpQXacR6dEas/ewlOctcX6Uw/7adGAbTLWpptJehUNmohPnHSt7wkFxB
YMyihUIwgWJH7iGMnd7pr6As+grqyjTccwgZ5rqtR6y/BgWU1UqRVB0pLQyhbDVYcXSFk4Qlg6bR
9dtWwXp1UYgxgDDcVO1FPaVwBztoEbFbqKavuTFsSNyXWPSK28MaReyXloq8sMoGe3pcQN/DBlAK
xuZB89TWdX01icK/zjH5e1Z5iH/i2Fuya8DkJgKnpMmCiRMDeEmgM7mh5mUfYVjCaa3yKQkuS5lq
WPJN43gTpSn1IE0R+W+4p6SfmCpb42LgUt5tlHGW9Q7QTuh3092rTQvbVkd26UT1EN1qZW28cIEv
w5Vo0/6C7L/y6Q1pdgmWEtcqaxzzl75kUTttXItXG7uZYdPy6gS32cfJM6bzvUxxiz17AvHsXoSi
zNNtE4btm/C0KAa3KA2v1CoN8spmvM91DP88hi5l1hpUU6+MlFT90hsg5zqKL8EksyS7j9dqGnbX
QeRJ12RlpZdRnvqLOTnw3OcYHzsNfKb7DFVhSyI1bMlkwAsROH8NxEcDfSALgtqOXGOC1eZWZGn7
xmWque2Hlsk2s6tuZDjVb0EgOBEAUVcs0EQpX3yjG9kaI4+TRMcDmKM5w+oEu7Mgczu5havK+9i7
B0dkZ/IORRrn8Lpp4vRayI2Xwt6pBXDBISkiN47s+KrS6ua9E5l3NgxN/QbwzANxmPHhmG9MXoS7
6Ms42IxX/HlhLFe1AqmvE9FTkRhFtRKcRJlr+sDKpKEynu0EC2fsYAqEhaLVChheQuqelTjEZmWQ
ZGPJuoKwSAVCso9NbD+dwOyRPo95XzE6ILUs3hxxfBcjBiygBEpwCj2KbUEolux8iCbx5sIlyeyR
EvNLHTx54wDINK7N/FyIFFuoXqUO9ajIJkg6FDeuJsOHCWkhxuycKVZo1Q47NVhpRoF0j/1dv/es
SR83BrLLG7jpNs5WUpBD4aPCbqKUH4qd44G8FiAC6+4ZyTO9qKwgz9flmJo1wrTBztl0Neuhrj2L
aeAHdgWsDLquo1Ejiw9t2KX4c3EfQcha2u3dEE/me01euFpIPj4FDEttD64d9dZb0mfqQ4mab6d1
Y/RMZKq6lLCWeBv6vHiTAgWFMUkOWIJUvHvKmnM/Oi8zyWtdVJ+x5EBbCi48LeQKpKotglEP8xp7
pYYGBtwTTPTbmAytvOgqqYBPh/0RlDUtl17bJlFfQSDn7aKOq6hm4AeLTSfRHmSqivHtaRJvXBsx
ZFlXx8uGksYkHhAHe9wrLcw9WPL0tu+a8E21Y83EVq6MpVXc5Xn+ZPP+ChcS50u+wABZv4FW7NuI
Uf2AfwghLF6XIWO/bsDpffSWjPFwNFnStJLaNH3k2omiiQdCMq3rBkwkRT+ktvaml4feZugmg2VX
zvthm7cB3ucC6hKz2areok6X2xU5RriCHEuocYM0GpHShKkUbTsisNoCT0obQb3BNmoSmABzsiWQ
WNPpJJKjXYvRFTwvVP8RxhchPnqAwsHZSUutbzLzcShT/9aMh6p3CZ9WsY/pbGX4Z+Q4pOnekqrS
uGzIuU1nRVZOydbMEupA47DlduGGMPaTnQT5HDFmmzfBGoPlMb4ORIAFZITP4sIXsiRvARL76lZP
9bh51wIumZ2DchfsQUoKM0HImbajm4G/Hdc9RgpUAJIks72lBDvLXwRd0YXYJKFSefKnqfCGDYmW
Ek6xJrzR3lJ+k9b7SoFS7rKdaO1Nwv2m3Q0d3seQqzgnZSek2KZa8u8W0WrM/d6+wxmXYrNe7yx7
gyeJ0A6CK4/n9uToopu88Kv0zurVeISpbcqx/2C2Foxu0MCW/BhlIB1k1glOnxyeOk8G/k7dOqu1
Ev/QDHCtzJOAiiEnLlIQ3YJzVHENFegSJnFpim8qh4G+Ck2OyzUQ0D6+VUo+3L6dMETemmFddeso
b/BlG8vQ7O4UgPjTFbwtQynOfNB9FOT11OSHuABnZtB9WJ4HRTgKiz5blUJKsa3vAWzfm2odJpfl
DPFfYlnc6tPCKHRP3vIYno19W9w6n5uC/HfKnYhnC25hEF8CF5h1dZ/3IM6Wfkvxwa3lC6l1sTYT
0jqojBHoQgclDOSX30nsBn6eP9atwtLq9ECJV8KbKm56hj4/yICGMgzF4NMwny88K4oWKptjm14J
gIrbRX1RyFnH5orAAxu7Dtvmadd4xBA+bdkekyUkM6G+gA6vrPPcSJvuUFiJLtZNFWKiOPh12d2j
pTDn479Pk/FhVJoOpL5ptl51iesfIXsYx1GOLjsJKp58dpg373JsxVzVGlL9RCT0AH8zKvdc+FXJ
Wd6F3XSmRpKucmYpdTouAqnMklUYQPXe23UQYlPZR2Z3pchDXjmNobVPZoeU4VJUBM4dUVVy+46Q
Q8+Wlt51D0OkskVbZq+VC82qABf6yWQfSBIp2VJgC57P2GUtWELI67N1WwYK7r5aY/KisDW9klfT
UA2Q5jBZtIJlVHllwZUO63LzE8M0xbsYapwFVt04iTswamHvZtzqx1WLNTiu6mpqikWD64C0ozoA
iYWcCnyKbUnDFrYuo069bfiI2QpOQQrf3osyoMR2ohkbE+tygYS6acx8PZVDnlyPNaxZeOp1k57H
Ed4d59gkUj004kONqZvUT8UNsXwsblsJW56d3hVRc9dreRYZWNryfoMPAPJibVOjH575bTxTB0Qv
pFXTV8Wnpw/1o2JOE/YBUtWaZ4Cr/dQBOIf7cef3/sG2gxofZgycK7eURZ9A+yjj3A2L2UexJea9
JSUrAMOmLc8oImmScgUMcoTsqQ68WQsQ2Gw5Gd70i9bgdsT/QhfPkiafMYCjjydfYEcGlwxdjWCb
5MPYvQ5jnNlX0CNq7zWclCzYRrwsrR38ESsGX0hQAz9pecz2gahV/aLjh08Xkqb2/XkK1YDXp51U
mCFzp4XtoAVUbW4KeWD+132hGbA5dBNzUwBtwuRuN/npPdajUvE8ReXwEQ69jhlw5tHOwZIbdq40
JCq+hAAtb02rmti4uANZ412LTxucTl8Wsb8JGxvCsiEn6b0CQsVcDq3sXWlFxls9bDNv2RYRug0G
LPr0WVL2EpCoJVYBmAm45AGA3wVdt3aJHFnNDttgnu+JsLWtN0TI7+NBb/eGXoESaDBGyJalDvXC
oVRD/Wx6hbIuAgycDHVclG86AFoeYrU5XEUmlXSsngQfhtyIMXmIa/xSV/z7qLJTJV9/5ImbT+up
HZI7LHKCaZnCuEhdWDY1dB+90fZj5OdimXe5Wq/rWe8EsgcTjDXsmQQq8mSqwbLqYvNzqqI1Vo95
sQbx3O3zdvYNLOygfeZsTntnUnpQdCORFMkZ4ijemVkIJrEN7bhfhmpRLpWyk19FHWbqJo/mdV7J
5Qy7jkw7XJGhHBchkq1bvghRBK4N3qHB2B0qu96rlRuVY/dm9IrxPph+lsDMHaZD0aQjMTZZKc/N
CiNE155U/aGpolbnuUzxXzmkyuQ2GCi8gHDBqqQMu8Fa86bMiotKkgvIKKE8yKDvk3B8N82aetcZ
SYxDu2To8Ys+pfr/Yu48muPG0nT9VzruHhXwJuLO4iaQhlaQSIlSbRAsiYL3B/bX3wdUTTcTmc0c
9WqqqxcVEnkAHPeZ19yqToB9iDPiIrg15KR/oEJSK1sduYeHzNZm3cvVOR7dQam6L+inIJRRDIB7
vQEA3bcGn7bQNQe9Ud0pTtt6o2iV/LMeC0RuR4WehTsNspgPiaRQdpWapHph4jIkKyap7F2oZuGf
GNFLFAb0ZsBawNGTr0qMTL6L2ymXZ+hUxZ8lhjTaruqlCYV1s5e+DcWM2i9qQKmiHITRqbj0aCFR
SEKS2Lkteo7I5oy9wiceW50KdlFWf1laUubY6AbR1unG/KVV45Yctuy+ovDVWS4aIVhIT5pEYB6R
MnyGxzekGxv1Jt1rcZdEOmI040c5boJoI4SOSKk69T+jggIPbgoYce6dJNR/NNriMZ2xdj5owQiC
0SQypnppCzSZKUZ2N5NuKD8kI+lGlLqt7lEZAJaN6aQRX9SU+w5ZJzuza3R5peDqM0T4KqP39aMQ
qVWSrDbx10JQQ1q8MMD2Sok8F0Tx+lTijer03wI7VXCwQ7YzB1ED7tjuYVVkqnUza41Woawe4vaK
UiS1Mw4WQQKcO+W3UVUaZCpwGqZ5Emch+Zkm0CpN89ycvWaQOGyVkagWR+7QVjlnB4NiZjMNjQsl
KTaReZ2CHyNqKSYCurqTc6onEqmQYWs+wRDRbGYHyOASHLZIe4+MrJd5mLuxzb0NKA4JTzCLSphe
pQj22RtsghJzi4hP/FNC2sVwDTsxvo4pNj9ekHeYlegpyp1eVyoUiOu6b6L7vg9iHF450oa72M6Q
ExJoemOT0FQqcVdaVbfEikjqRuitKi4q4POTrmHdtrOmpuvdmEOPJFN0NeIukLoWT+TRegm7YMA6
nDNVPTgGvdQbvWmgtsVh2T4jhI6KtNUvsl9CF6gKFkJrUUKhuTZAUMEKwo2otFCRMfTsoZKzKb+X
pMhOt2rkxH+yGLPJtblyFc8kKdqj+Z10V32NqO7WptBfcHAQQ4BPVULVs8oqD/dYrFTzFqnooNl1
mLWR7shWgTeSGKt2k2g1zimU1XuOosKhZNGNTRkRwWLb6jS5Km/qECX7DVT3bETIU9GLrYQykvAs
R+CyU+Lz0RykoNCdKwRWMEmJcbrd5hGFKs+xw/DTgOj9g5PnuFB3deXx68E04tbaQhN1GtSm9M6Y
VE/ulbzZVqrTT56KcwRSPrXeB56dzqa87Y0p/pn3NX4u4zhr0VUGwS40PbKVfnxAHaXtFnOgpWzU
atZ9YJPBuMAC5RckcjPyfMLFm2pxDdtrM55YGGYQOXpCU/tPorO0z2wPvKUbusQYiZcK6lpS1t1D
a6WOIeVpT4NLkrclmuihh/YY24eq1+cEGweVtWDL3wL4SvHWQf4X8qYGLAnRNaSN97Ey8tNjUlj0
ROaESrhSWmh4NVGMw6GdBZR2qZZID02SxyGXeyl/V4J4kbilMhNdzYPIxn1M98PeqH1RfRgLqgB3
NH3ljoyhm5A7UHvnJsFde77JBwJyl+RXLg6VMPLQnYqSsyq0W/szEsMS1x/xVOzNIPZE+InGRpT7
DdnGfYwmXORZqN7dGaiHf68wk8LyS9SLS0g9Pxp0qXAGQyxJobYWZ4g19Qq4q1FfqPZGhNBUB7E5
7ZrigHmDEXOh8ZGpKU3th7HrZuy68dhaChdRetOgE4Vcs20S9hqjdc3JOX+tDbhsmzmsoEoT4w39
npKqdBDjokFejk5D4UpCG+wXPu63lHA+VC/Fg2heXsTdc/V/lx/9XlZTE4eRePUi/dd/fehfGsBB
L//gL7b/2HXFj2cRl8X6Z45+Bf6lfz+N9yyej/5jyyEspo/dSzN9ohmQ/RoufCmXv/k//cO/JW8e
p+rlv/7Pd+jkYvltIY/1VtlmgeT9ezGc/5dj5PP9ufjHw3NePq9/7m9BHDCRfwCJRGhfRnRmURD9
pyAO/AOkWum86QvSywL79E9BHJo6+L8CRHJALOAXCCj3n4o4pGx/0ChcUGHA3fQF0/o7ijir9ir6
jTwd4FhjwUaANlthkBoBFlc3eutBnRFEDunM0EaaxDbFjecqIGe8evON/F8dxreupdoCfnjTeESZ
AiA9bCNIF+ZCRliBI3A0cOp8LvtHy5m0gD4YFfRNoyC6PdN18OxBR9iKe3YnU0M+lI4e7lvYGYWn
sOSvk6DHw6SLDVjS3L9XWqxNL0XVfUPdPBw2FsC2T40+ZX9Snk33YaBge0DuKG01ZNevpqRPnrFt
C6kdYJjqRSb3iKHrxTUWMTsl+LKUICzqW7O6rSjdfHv/3Ved5ddXp7Ns6GSR8H9f9Vnf4BoUNcgD
WgfiMYXVwO2MX103aV/nRjEu9LBXXeVF/mNBj9OcN0BiQSM47io7Qs4aDbH3x8KKxT1Rh3JlkeZ6
gSUsqo9hVd50aKNdQEkt+2M1t0sTG3ASyCE4GdYKnqtFUTninpI/NrWmUFnsLC8TFD11+hEbw1Ax
SkDe3zVFdFtY43cse8bH9z/xmu78+uYmWMKFnIUcnrNCFckogjc6RmqPXNTqfVijQjDawtlgD3Ff
WrxyqJFhVNhH7CJ5/ihjrXLlDCxEOaWHkYIl3YpUGvZm1qTfUp2Cw4RJwlUCIvDadL5RWlZ3bTTM
t6jX/yZqFtgYABuQgLIG3AGc+gp5EM6dpmUg8B8SGcOj0C2layzwLiyN9YZfBsFQlwEMBjvZ8D1F
HGmxA3kwMfcz4xeRV3tOgf2YfHmdit+6Je7i71AHy59ifdof3Rfv3iX/C++FxW70398LD2VWYnX6
j6s2ey5+tG8vhuUHf10MVDT/UNDIAE8I2NVc9HJ+6aQphvEHiC7IAxqYTSaK+ftvbW+D+8JaDJeX
6cOlmF3dln9bgqt/gF7iplBY9LRbofn/hiX4isYARwBY3kIMshZRGUC5q5XYFJggT1Ye+3mnq9dt
Jec7kwKwlyRm6Blt0F8rLcBurodgm1mzsUVJdNyhwY1lrtl1e8s0nUs01eMz7dczofcIDAjaEnt7
OXzenJ5YNo1CR4HGp51gfQ30ktpmbozZo1ZmwcswZVCpqbHeGfqIoirK6uFHSOT4TlHgoKZeAILf
V6Rnj9i2FBhb6HGNliZ6uSXFymL4/mbOz9xzr7Daf91zvx4XlgLgPMgQp3o5GuVnE+Xl2M9kgYND
SXPksenLGidVJFJ9e4oqe1Ojx31VEJN/GiejDF0tRPEW/7x7ylTq576yx0dwQWjXcgw3L1lUBntp
NIOPE22Unyq6qN8NPZo/TxR7HoAbfMLmQvq1jf+tzbh+dKb/93tYyxpFPB5I3vFnVyLK+6QssW/C
9b+yQzxWQEsru/c/1/HV+DoKi5YeIqVni3+Xp3gzuUDm7LgWIwuOvoXX6wrdvLGubxAyuqS1wgZ6
c0n9PRSccTjxhD7Omk/cp7FT2SYvJMXdz6xH/EAE6l0rURdsHOPz778XgHpog3CdEMZZ3YhDbehq
F+mxH1WWditnQmyLIrHvlLwdLxClz0yUA2WLmBB1Q9hHq/1BzBUjNtwkflJE8W5YwDYz4qoXro+z
o3AyEHvCc4KtezxRU27I8Yj8qJ+FebLjbzTIq9KbeP+znY5C7LIcQMDWYcgg+ni0HFQUbahoKIkP
C5uOAkWDHZ4u6oV3WcUry1Igw7UAFfJrYB2vpWzEqMe4qKQsBXJmr1Dz6CBxpm1w0dlYYc4HrFV1
Y002KCBcOzYa6OQLgNBjZPmvR1CVhWS0UHDJBY7fNDEwOjF7QBxDpP6kNNzsSbHFPopC1CfmmCx9
sY8RtB0u7Lgzn9iG9sx9wydGtWH58zc7jhJOAJHbTvym6EIPhFK3Scu6ujCRp5sNuix0OwIaoDtk
G6tRhK3yT5z4co31ktEbz+pUPElZ4dXheAHVeO5TcmFCyQTjrRH/Ho+FNlk0tXqV+IIqCWVogcUk
XtGb2q4iD7Oa+nbW6fdnOXLq7y9X5fRuMpB64USxOCZfRUqPPmYfdTbdjTbz7fHPtO3vaLVshxiM
UCJfITj6mKDQq4ZQMIrAcyx5m88PyFM/gw/ajBMoqtTy0u7H+w91OsEkASBYCSYAehLpHX8Os68j
3J/nyHfgKXzB+dX5RJW82b8/yspUYlnApsWtAGEAnZRTqhemf6pNYz1ZbrQUUI2TusNgisPgULVD
kNc6WKOUfDObrtzCUHQOVNzaHWLel9QKTqcf2cOFyc9yW8C066NW0Rs76JPExzIwPVSVRhKLF8k2
yxexarnQd0D24k8QOCL3/W9wusgZeSGFI3oLYthefWngPQj1jyy8EUcmQDUx6sVm2W8dvAU+ALqR
L3zz5U2OQwtyG2ILqGF8dvRjjmdWVaCHGyFvSvIcP8708gCYjlIlNhgrGVhjq4hlobhS51cS7oZR
EYTzhVc+N+3EopBvoIkoaA8u3+TN8VFNJN66yBPfqhTnRhP0sUxilk3VtSpnVlpc0RIWDwkWS5uS
nrpr9/HkGlRgL8SFr1nR8ddYdJa4yjWMRHQQgsdP0lUKwopTLvw4FlwWUVnRukUHu+y2tCMBJSRS
nnWLdXZ4QyV2ayLwXm+olpWVu9iLtW6dS72vB/TdcTfO8eArOvClmzIEbH6AeWdCAms1TLUxGbdv
cRlVv+GAGVEtCR17AwxPfLV6ffyEk7BNp0Rtphc81+KftY0D6wCUDGQhkM+fOGvhbf67a4+YeNmD
/I/NvibsxZg16HmUtn4p9arbZoSarQKlLDJmHHjrWHt4f7zTQI2rn7IVSiyL5qS6+tqa1dvA/8bW
15q6OiCyYBDEWoD0Stn47RuKoTi4IAghGsD8Hk+s0lU1jmBK68dcxddSSpJuJbL5n4wC3Z5TA+4h
5bDjUeoJbZkRKXEf3gZrZayeJD3t/5NBLDQQyPeWWtvqlgckFZmgr4Xf0RPdZXOobiZnji9cQ6cn
vr3U1Og5L9ctPjPHrzJJdUXTXghfD9VsS6vmr3RxqH1/AZwbxFZhFMDDRntsLUxgT/CGsaTo/Ezt
2i1A8Zce590Lg5zep7ZG3EcWSuBM7rGKZQW3uyOsqfMTOh6LQywtE0fOrkg/w+08a7kL8PnSBXLu
zZbkGo1M5gj64vHnM60a6u+kMagsSjc1+o56O06a73+/MxuImN+g4gvxgjb6alXnhdIYztg0fhr3
k+vgc+9JfACyVHye3x/qTBq/6KhSSCbZ0TSW3/EbaXlr99gTNH5STvgrYUK4BYOu7KrOCu4CVTi3
qh6NLpp1Nf0aFV2EsNYesrpMtmZvjZ/VQWi/xa1fwgUYSaZCXkyRCxWIVZBmGj1aUlEh/GKenb0V
Wi+BZGvbCy9+5iOTPywi9FxQqvYqefXmdhKVHmZyYwgfF/fwizQ1KR6goV4s/cphH5U00WEUIByi
96ABqHgPU+7SvzXov2IClXhm3wr8eu3iCZEBlTPOKfPiwlOee0h6tAtDkAk6kbLDtJSaALVrXzgL
LWWmERriwunqdjv9ByuBSOFfY61WgmVVak75oPMVSDA7g87+Bz2Sml0JqPhKHvVoV/aKcVsZjvTB
kqGj5JQn3CwNkkOihKNrzZF14fVXpdrXpbCoWqk2u2FZF6vjqhBTFEyKMfhViQhSkgN10JrKAgcR
9MN3U4kNYEH4QoCtQPrE3Dl60fhUgCrZbXshwAgDVGq9yY6QT4qsCCvGiOovurZOJywXqEvpwFfp
2l0EjnzAdzZTUpcKSeWbJZyBCyHRqrPx632IATEsIJNb7q3j3WYX84hsi9P5ca21W+xVEyBiuOMU
A81JCw8QamPJS2JRfAratr8OxDXgcbEQUJLMbLZTkYW7ucPgrqlQetUmlbJRlqmPWCz3PwYMnxZG
IqzcljeNDeMnWCHdt/U+3JWYcd8W0KCvhmRw9jY0CG+I2vZKUgGhQDeAheo0w4Vb7XQBc1zqJBmo
dnGnrZO7SrY60md58GWpldyISv+TaTYlrs7a73ENl2+LtAjfFAErUiwCguNvW49dr5uzNfhSM2n7
qM1earqph/ePjdMLgEEsGm6v/0eY8XgQSatFw9E0+tTYBq+UIsultndJwdLktxzHq1S6KIByNNHy
oJJ7PAqGpihXKubo90n7Egv7OrGGnQyzbNOL+pIsy7kpWpptJGfILlEfPh4sGHQjzctgBK6NITwQ
xmmXp2BNsFS/JJq50hH8NUfcNlQ8l9Ewpjkey4mnJJiMdPKb0KhcJ7TjqxppkZ1agw3rC6m+dqa0
fVZiUxUu02fe2IM9FhujLVuH1CV3BNCARnMofGBgtxdWOvxMNKAxF3bqmXkGDQrDmHSRH1/nLkOL
tJPMJexjiFW5MkbFrtmAl3l/NZ1JkagJkBujw79UdtY1zTpXJStX+B7znGBWZrQpKHgl1RtwxWaD
HEJjyc0BRB3MHr1tlWewmWG4A0fUPgQdrdgLl8CZhUc9DpF4Sk1cvusCoRGG4JTiavaHOVaeZwlJ
PzZ14hcWJurZiJzJhQ+wTPhqpR8NuFrpsYwAUF4zoABs82GanWxPby7Gzc0Mrycw/Zuhq4KvhTzJ
DyLLtF0/jr+nMvC6KAmyqHHpS/+dQtTxosTDHBXvfJz9Gl7mfgYhBNhOEl6hhb/n8Pj3UCwo6pU6
y2e917oZhFScD7MfmDNFEKe2Xa2Dk68PbXvp0y5348mnZYthtEP+Tx3g+LUgndEGGoyZgpOt7XvV
1uC86uFNmjb2QYp6neIDqrJRjHv27ASN12uL4b0hVY9BoyQXlvppQQJuNrphCFWqi+yxdvw0UtXY
BQZmsz9xOmxapTc+QzlIaHEX7TW8ghblSjFtiVG/N00vXQgpz5xxxJNQ+CGHcwmtgz2lSw2R0Mz1
4ep9FaFpeWNefmm1pLmwgV5j8/VXfzvS6qtD1qWpPIBuzs0puwvkxFF2itpC1HYUIT7MugllJQuy
DiEXDRRwHzYqVYgqN/ezsEeUQSjAPYYC3ttmkg21xzerER6Fe6fcSYXafLex2esQc4eQd8sORR0N
993ktqhL2OF1FYX1hXc6PbVfsQKowyBGwLlgrE5tw4rGQjEkzW/stN7BpJT2C97bj3SoXMAxqglf
Rxnkz0Yb1fKjQzPwaUpLGbXy2g7SHWi0GeMuB2x8CkSWm2yQHlKpV768f5qsD+1FWBLDUZQTTHTg
UTM/XmNxDPRpTsrWB9NhuImizUD12kuaMqejWJQCkBeDAGQaLOjjUQYzTxdCS+frpogPjTYVO9Oe
+m/vv8v6JKZsRoapo23BdsERazVK4VR9NbTN4I+DmG5D8tlNBfzysxQX1tWUysnD++O9dhHeLlwN
0ZolfiLegIvMoXH8WlWmYFzQZrIPG9/6LlIC+02tWKG06WDGh26WWJT+y0Vh0OV3qALKhAbGJib4
/9FqKSotTRs2sCH7KH6y6q5VoKsWDlBypVUyyFpAW8kZFhNNS0TmByWPgYhWtQkKk59GSkCTUDYw
i679q2mU8K7tKusmGiR8LsrIkPE2nHuZC6kIKKzFStNC+4EdoMP+hI66qdR0Ybw3uCLmHWxyLxp0
hInRT4Q9KYzIwCHV0Kq7WLKbFPr9WH1//xO+Gg0cf0JbX+Q/bXq6NMXXZ1zXKXJaFG3nO7ESUdNE
gO7gwEa712vYd5r02Ujn6duMNvCVjfXfRkYfqPRoVySlm+uJcy2Xc/WjgMcQb9K5k3IvT2Jk05u0
lJ6m3lJaGHKWfB01U1vdIug6X8XB0r6egb7+FWE8Cb/eEs6B6WVm8sGJfLkxm0ecCOkuhJltut3c
pPIm6USl3XVYr6KeC0n5Ou+EVmw0c5IpRE4YEGwEnLZ622m9/qXrQkAuYZtI+zw1QhuUPpZ7OBOo
w10015ivRtBEv1RzAjS+bCiSuIusY+q2RddVm8HujI80AGHI4BQeXU/QBGqO+2DegsQssA91Jigw
sGua+UYakCK5VntdfFbTIsSdtGs72w2bOolubDMP7qRw7j+WpY2PYxbKf7LCOrgoUQcFpsgCzD4m
cEzw9KxoQPcJ0+xub6jQMFlqYXlVqH35GKdpDep1gJmAuWCVjts8LAyYCnq1z4t8ig5Yi8IkaIqg
+aLqpDAwA7Hk3eSz9jUwFZDUnM2NvX9/Aa1PFqJNHaloin+L/4O87qO3Ux6rXaV2voxwxFZBxnCL
ZLO2++1RKJjRlwXeCqpwLV1YZTlmn0VBDK7jnKlhVLrNUhQf3x/lpHHKyzAMsjkUlQh1Fuji2+p/
UIq8C6Ru8rO2xYvEFHhAU310E20e9pM1PhulAtdp0oAAd2TayB23F5K1JRlb7UeDbbh0LheVlrWA
SaRWAVIDQUfjVFG8AgBH07cR9qFm4Wbwjw81pDgwhi8XXn2540/GhUpAgKUBmFxHXqXoLU2yaxoG
LTYocCGk9innM4jNIDnOzwKi30+HICR1E2s27ytTyXcQCx3flCTdhTX3RSmGAuYAseF2UqZGbOwB
b1XID5A933/Ys89KQ4pzixwQfMXxNLVFL89Jp/f+2Pd0tAtVBsiWZFsEV+XDWDmC3Mv6PQFjolHW
hk25frmvgeGtJVCh4eG3mpm938FncQc5IaujePubISejUEVE1NoEQasSCB+/WqGUwqplafAHW4oP
cj/rkWvHM5SMnHDqm4Ahiv7qVEc/BWTa2g3qYLpU8TnzedljNBwBI6Hfs65/JH2XNdkkkckP9nxQ
IPLvw0mNPxoFtuZZEzzmwlIf35/Sk5ru8uIEupT46VUgCLeq5CFqbwZ9qEx+LDsH1E42xG/3JI6P
Kh38qZZd7r7nPtO91BZ+xameKaoL2cy78BxnzjOegz47Wn+vPebjCRB1IzhzQ7KdUYxXdqTqN5BI
9WsEmq0NVtOofqsR3KJKqeB5KXA3jMmiVyQhCdLB/coLVXGB6Vys/S6xzGqDkuOy8JaziXx39YEy
9GeVMuXB7L4bUSiKftoS1ZY6ictDq3Iq1oaAetaH6XOWmPZuLmGAiILQ9f0vdGZ1sAsQ0VwmipN8
+fM3NWinDFBwXtLtcOhgP45F9wHGtOzJePK6oVaiKSlN1dX7g76CHFZvv0SUhMpU/pctcjyqaWRJ
pVUTyRBooH1g9sHOrNJ2P8xScAU8rIAJHD7UStZtddT3MLPO+Bj0CTCSEfZH8ivERopCoXWf1rd6
Ykwb4KLiBmCRtGu62brqMXr5PjnxcKVFMMnH3s48tVf0617Wv0CJjbYcyOQMzDwEjFK6UQV+zP08
QOwripwyZwNBSbZoroh0SysxQ7R10u70uC8uQKKWQ+DkYyxdYZCuNgpvq9ym1a0g6TNl9lu8VrZ2
D9LcQXrHi3JUFRJ10i/cSetMlL2JLjHJKIqeNi241aFUC9ryaRew9NRu8FMTHQc0PcQ2iZpy//5E
n9l+BKJUm8GTs9Bfj4k3q0sKYZR1cypDkFXMwzBH+r53pEvZ4blRqGfTVgaRbsI2OF5NSIUqSWn0
st8aBLNq0VuHXmYfvf8ur+HCep5MLo4FDEub9bWS9uZlilkjYm8jxQ8y7ldQMku8pxFPf+zNIv0W
jmP/ZDhRJK5hVkafynBUcrfODKveSaku125WNtKlHuS5d6cUTG+GvgntmdVOwicpBj7qyL7j2ABI
YOS5MWftpUrO6TGx9BwJYajLgfleF6hKuHdazNXsp7CdoNY6IS5Vch5DjEY85YtWJtETxdup84Iw
rP2k1zqyszTGO2KYERageajHB1iNxV+mHbX32phZ7caC++q4uo6MyIVj7fSz8LwoSdtLEqvTuzpe
EknvUE6bDIob8sS1CjPXU6b+ko/g6c6lFA8iDwLDqzbuauGR4tsId5Sqb5kcHh3MAvIsTdzObRYd
kmEe8gvzcHZAasLLTQ6GZL2fuOrCeWpn1TcDO/LQsWg3AJiU7UBW6Y4oUnoX1vxyDR2ved7wzYCr
5UV1AKnqTlP9Qps2oRUnHtTg61i3bikWxztlKO1DL4lgmzhDsEODSN9Tqkk9hEDqT1RCCg/FsOm6
bOvnMcU2qqZTcVWYs7QbjQux1umxxqMiNwNWj3IFCqrHU17oRgKyhUdtJcjpXK9Q+gFLuvDV0gtD
nZ2GN0Npx0M5RDzzSIPAd/RceLQKqC1luoJW2RTtpDy5FEaeW83sbhOeFlEyhfHj8UJ9gkWo5qqv
xXp4FcYyb4X00IW3OrfH2dnMABK+smmuVnNQTeU4pCqLy6hNZIpqyy/MNHF1YpIdWgfWFgSZ8/T+
CjtNkBbPdOrQEK0Wftlq0EJWeie3U80Xs2a6sCJ/ypVhP9LjNm9bGWU2WqnzcxAjWvj+wOfmcHlZ
3D9fO3arW1czUYo1lETzR6OKD5zak0freb7X8yzYOJPa/Qfj2RxI7N2lDL2uDHaVAVs9HDUfN1oK
r4YU31lOU7l5pGM5SC34QlZ1ZjuwXMg5YNKA7F5DoKh2x9PY5bNPkkMQl0zq3u60F5iu6YWRzqxO
+pGgk5FSYLx1nTBAfWCIjWb2oR3L+yKy7sC+XgLQnXkdAMA23REGoVG1mq5CG3V7UXL0O0xaDsRk
kTer9GaCsgkvvM+ZlUEXBpw1aQNdybU3tYPHKeJS0sxM2eoHMZbaXZqaOcZZk7KnCphd2HdnxwMS
SvJLAGOdvNoi/bnIE/lJMus7i4Ttqc66PyXNSu9nFKouNCLOlEWwiaWxCxQUIfmTGs+EqAJ2v6bs
m5WMGtXgNB+1KEc2KgjQlJONaBfatbKpMrvfGfiYXbdDKl3IAM5MJ88AcQdDJMSaTw5rRXRTzhXu
IxVT7WKkGOg2Jtpeo8B64fOeWZ5EvGifkRRg/bEWAEb/RZgmaFu/j9XgZhrDhFJeI184x046FKj+
Lu07ckEHGADh2PEZjRGOnfdLxDFZdvUdhSQuZA3OvIE2y3UrZ9GNLMLhWkXNzdV0ESOeIaSdVpnq
vjTL/CrT4hcE05XDMFXFrkiHyHv/wHstaazucuodC/9qwSachMl2k9hTK+eyPzldcggxOr818Cg+
xG38bYTCtQcIFl9nWf6khkVxa02Vsa9GSsBFlRhP0gRaXDQ2EIoebHg9GOlWKprGE0VKVelCoHNu
fTBrkI5fjRrX9QO7qNHRwp7Wt4Td7CXsnz71lr6k58El6tCZG0ijR0mZbqG+nFiGq7MemJkRKj60
F/rftB3uxiYr7oWZtECBHWXha+FeF6nix/szcu4luREwJDOQN8GH5HjJDLHaRkk/KxA7REAXdP6z
NQbjkCXKJX/iky7/sjq5ZpfWgAr0XF5FEHYgZoTTWtWf7eq+pAmwV8Jc/MXVUDxkWmZuqBG1G4MW
zJ/KWKqfjTabDpoVXzh7zoQYnHOkujI+DxyuqzceozjGz6tX/VBthg3H3X0x2MgtUSnx5sQGchQq
D+9/5Nfjc7Xs6apzZdhAWbgKl2d6k7ZV8KrTMTA0H4GOZuFZRNktzl60CmlcZikyS+k1Aibw3Owy
xW/cjhvD2mGrVyADaU6pX9TGTzqLTeSp9FO2ziQ7T6YjmX9JBJrSLrJCtD3suAII1Vlp8TNJhnFw
c7utUhdlTdQwGwkFmq1tLY62du2oX5Uun+4nYxz2GKlJ5p1utNG1VVOk2LDMaze18/wmSAeTZiw6
T4L+hFG1XlwGCFdX0tDfQEnq6VTN7QQHTY6y3JuUcK42hoKBsDtGiokCDV2zO8WaFCAMJEol8GcY
xa5pdO3oZlOwiDCwVPaGZSJPKxXFd4jpJjpFhFsfWtUEpCbXFRJf1AxLtxZ2+aRJg6x6CInZCGhH
Vf9UzXG+gT+f/AiMpqyuRBcaS7UPk8BNHlaLUJFTJnsrCMJLoPJzixqwkMJDUTmBTro6cmd6UMgy
tpoPMueDNVfKLerK82dsLbqf+iQP1wLiomfR7vtWyIE0AoKv2nsFU8HD+2vszBVDIgTCjOtbgdmz
2l3D4hqkBoNGibUIr2ghwj607HD/26MsW1jVjYVBq6rLU7xZyIXVqkEiBZqf1bG9C1Qz3SKu//yb
gyy0eKzBFBnJBiy5V68ymirWFkKYfiyGelvrpuPNeM1cuJNPTj5GsVADW+hzKmyUVae3UyJ9lAPF
8kfU0jYIqkKCJ8k51JZ+6eg7Od7pY7HzF04yYTcR5PFXG4ZU10ScSn5pJRpKSNWnVJ7EJksL6RrJ
UOHJTjR6NlpEF97xzMALIJAEg6MXWuoqYjWSeVZKBOx8k270R6upBjer826LG+MPW44MPFlm4cVD
d2k1/ioDHB15IN9JgskVZQxhOG+P37kGeIpiV5x+tFuLJJWqTrRr0Tm+61opnj36XxK9YaXp72gD
Jge8qaptFc/gjnNIpnooU7gwESH+oAvH+Z6XifUlRojmQ4/8gO46QVuWjxRWYhR40qkIdko4mO2O
8KfcolCdBySPUd1uGw1nW6ttx/K6NlW13lgVgBuP49X6kCqW6DZOZ5a1K2UtAukNCvOHZq7CCumb
efQdwwljr0+z+KMpOf3HLGcDuhNS1L5S5849fuXZc1IqGOrYrdOGUObA+6eSmT4l0aT0G/gYw4vZ
zN28MUWrvihWMG6MaajzjRgc3Jt0vb3jFE2UfavU05MwhlBDbU3Lcb3D1mpRu29HNK0M7UfehPLP
EtovWWnSqtVmAZM6iDDEcJ0jI1KvJiNGBQGWafuS5tmVxMnE8R8GsHg0wWI4SGk6IE3n6A/CmFHG
CuPMPNTDbKIuZk7WvO0ctPutHHzCpo2MKfIaoXU/+mjEJTge+nAb9qrW72R0xNotNfP4oEiZGnpz
2VFMsWta9lZBJT0o1WKHnvWfnZalT/miM8HclI70+lbJNTUA3adQmDzpdt1GLrJoRuKikd5+FXqL
pLtDvIXd/ZzsdKcKr7CoTr+hUaiB/aw67T4yYLwgf50hwTWmRXvJCPYkSFhWL1UIukbMMXWB49U7
oF5rERrEH+U2CjejI0tbJW5Lr9MrsW2ryfAqxNAvBJyn1V06IGhbLFESViHoTxyPKku1XpidnWI+
RyPOGOrqC4zBya0lqTqo05DsbQQ/9yh6GovkuXrQaObOyDLfWK0Z/24KCg+alIVCDB1cGODL+fnm
qE9MptdJg/wjzxFt0fnXvGQc9E2LTCuErsC5cLWc5oTE0gZ9SpoQjAn34XjALsvQ30Nq8aOSpN1G
s6R5jyep8Tkt8/bD3NvTjZwi2NVWubKP0VT9pKCI9e13rx7qFTqpPfPAlX4iimKjiWYXifrRCgO8
NtAHvjHV/JKh4UlFE+EJ0h+ihYW4TXfi+E3VDrk5pF109OLTvaSPCIpGquJlJUTQSI3u7bkeNzZS
etthQuTz/Vc8vfcYnOuOkiqcF2yDjgfnQFMtsGq6b+hNeGfpWDZkRSh5AZoC7490evvgoLywfIFR
vU7q8UhGhKa03KS8ZgtPJKIbMhVTskewEM5vj+BnrXYa57Tp/CZVfBH2IOygIkRTEd726torpgh0
adzqfqM6jWtKVvscjrW+cwZnuk7NYfCKKSi3SLlecgU8s4UpgC9YdwrB8LXXvrCtOuEIUOeGH+TT
lykV5qPVmcn/Z+88luPG0jZ9Kx21R/3wJmJ6FgDS0WdSLInaICiJgvceVz8PWNXzK5EcYjTriWhX
TYkHODjmM68BVKoFV1Ic7Jq8HA+cOYGrq7l1N0jRwdKTXSME335/8ilukNhxfBkXHT290PXEajXt
AQ2S9l6byKftoqvkvZgIz0w+BFRIJSkRQDw9fTz0e8ubsuZMR6S8A8Rm8d0tPyrSUNGABk6TgyFv
ehMag39Ix6S/zyvzOioS2MYRJ6tPlvLx4O8cI5RTYcrQi6PrDnjwfHQlyFDNHogeuzBHHiQLi33n
IxSHa4j51UBV0A7UGncQHqs8AthJNjhQVPcfP8VFPY0V+OtDLA5PyzNarO0CnSZJJzoD2lxbLFk8
LHwQm4BmH24+Hu/tajgPt5Cv0iEawjAnGFtiSQaYBD3a5vpDJaYCkLMoib8oepS+aFwUJ60Asuo0
opn4TlM0yhfiCQkJyyZGmjCUx1nZL/Cwc/ENjBG2bV+nuCaDV/1CQAFcDnVIvbFLEKwFst41hpoj
wqcwM3ULrgSy7F+Qh5QFmGNxu08kqa8RsOyF70NFzPPxm76zw4ii6RrDdmRogJrn37fMB0KxytQf
xoH2OK4wwsGqK+suSr12C14YVtOI7jeABQQBY/3aMnjSAk3MbY0e/VpX8vJD8zRE9nOdFl24JYqg
lvO+6/NSfwAoVx2zzHplg/d7I0jN6x5N55UQ4SLLkxmOlU0Fn6uZ/OX85UMwgmWoDfqDJIXKjZYj
EByEXXBYmePLkxvGOrBq5Dbo6kJaPx9Gm/HZHF7Gg1oK2jfA8GT2Y3CUQtm6l/OEfSs0whdlFOpP
Heqkt8ihXzeRJfyALkZILae+tvFldGBdUU69BwufKFdMlDh0MqkbV7AL815aLn0ZBMdMgeXQWUZN
RiKGRWuO+kNv+BNgSF/e1IAVbZB0a7pt78wLB8uckr6Bipa7LNaLXg8LxXiIe/SffcuSdr0xWtf+
4Cm25MXw9vPecqvOFFc2+GVAamiEo3NMBjf6omCeoRqOmVjgH6VxGvZjJ/iHNvHrQ4vEmuOLUbqh
8Z2tnKWXBzk1ZMI/Wsuc5WBkzpeBP2VoNZtacEQUIrlGJLW8IuMr3LCUVXuY+gnbDVxoQPpbBxD+
k/vxMrzcW/PwuC9xhVOtQ6nrLALN1UaTxZzhu9LT9zSTWlotmFS0AphnkFJrNNN3xyP4BprC2UI3
5Hy8WEwNf0zM4Bi1Zb0z+qTaIxclOXEiBE890pgr03u5mWe0DcwqnetZA3O+GE/3FGwAScw72iyU
OEA1ZAhErxwZF5IrcxZDrRNyzwxOgYF4PkwLmpl2tBQeZW8YHkfMemob//FEvfVHAS8OL0uKT3Am
gfPGcoOktt/lCPwH4AChAPl+ZNqq3PW9rajhcGwmXXlNg94XXX2s0/tIQQNt5ZHfuc14ZIIXAIMc
RDRNzh/ZlJD7r5QiOgajIbhZGHB9xqn8BZskYSdmgu8WjSntC6niaU2vOMRKaQC8V4RH0mhz48WR
stfN2NyHUmtsxhadE8kr2qNRZ+FVo4zjBtb2g+jXWLmFkVJfGbVZ73Ws864wJZDcKEM8Fw3l9reT
KkJ+eodIP4JI0pcHq255GtL4cXRMKQ40FYWnLgxV0m50svVC/vrxBro8GRkN3CGIA8RHuKfOp7HS
gklrTD86aok12kCtIlfWatGxqCmvZG/vrGWGAu2L6NycLy8WWUJJHUV4Mzz6ch5/zsUgxeWtrlem
791RmDhr5nOx+Re5SxeXgl/hd3JUptLfQeDAV05Vf1f3bN4wM2DsP6PMx+Ivma+AXPSkRYwSKJiG
tCJ+OZ6FW41YSluYNP8PxxxpIOjwGT1Gd3AxdeLQd4bZidHRGDX1sWyLyenGEbeSQLCu2j5Yq81d
XiVA0nXdUFCOoIy7bPkElWiqCUZURxmw3xYeaYPVjh7sepkwUJs9gsaw1H//LKekZogA4XlJKgrn
c2qMqY8jjhcdZ6LMHjMDTF0A0m2CIPyeK9FaFvDOzUXqB7wayL2qsBDOhwvwQwvUpo+PES5btqFk
180gPKal+lPulKM1RDeYBd4NZfa7oh+sHdo7pPTyrCYL5nAxMNURTUo4070WOHvoG8qmSMduZTal
y0CE23gWtiSxJiqQF0u0ybzaC0TqU8iYwOGARNV8xvLQEu0+5tiyp0TQDgh+43vU6FQ9W5iceDF0
iAqF6A2jR9er4is+BA/BNPW5Y3hTrW3MPpq2TYeToI3kQ7xW33rnfoXXwa6FAj9rdi6OowErjckT
KAkbfTr39ptyF+pxuIunSHdGSJor18g7xx9B4Uy6p7OpgAQ//xYwBJPR9CLKaVX3HFIHP0R19woV
Zk3j6Z1jCZQ5VPQZP8SQ84v/cmCUg2elRWekR98PoUnnkeo0srFmT//OvjXnBvGsuULZRluEC3o6
SmrequkRlR/aa6Kguz10NSfXrXiTIdrkVoiUbj6+Qi4xBTPkBZwEicesSrecxHSoCDZbPzv2UmU6
gCnTrZVq5bUJqGBXBXl/TAcVfH2OMluUWNpLIU+ZS+avwaCiptuFQr/FKSG7q1qzvFOn1cLhO5/Z
JCieO19Ua6EKns9+35qp7+tjdoySNr42xYm6uohTSzGYzcq+e+dD85UpDNKgokC5xHE0DQJOBkz8
oxyVg1NlQmyLSZ1uP57zC/Yshwi0SlAHXAhv4cL5G4lGL6G0FOdH+EsqIHFFu/KQZf4yld3bhqZ9
Qp/1Zor8bkfkk2+LWC5vUR+l1KFp5baYGhg9QvFaFXm4BTCVbSovGbbdFIcHvUue5UiD2C0X03cf
Vp2TCFDOPn6H92YKXAIdUaTmiEEWqYPQzwqQnZkTS4sSB3CtI3sRrPFK3hBk57kfwTrmblCriGxB
gJ3PlA/jD2CfVRyzRo1ZjlEX7oq0QNoNyzslcVulCL8FMcxgt5Qb5a9p9AvD7jFFfKEdIR27QR6e
PNkvHnE11b952VjXW8uoomOuyd53GHSYbelEzxX4/0bCjMTEDfL3p2qufM8l5zdZxPN3mKxSKcM8
Lo6KmieOhHQavg11aj1/PMwlH4ZVRTdw1kuGFEnqcT6Ob+kFXpVWeFQ8DzGFHkM1WihxTwespqpf
45orbaIS4+5Jq5126A91L97mk7H/+EHeuZspP9MMpbNCjVRc7FcFZQE+aBYd9byA54X76CHSlM5R
IqveWVP/c8yMbes11ZMyZMkK+uOdWSA8JYk3wSPqSA4vIgMpxssMBl52rBQcUKcGV04lwPoLHpG+
ixQJW8RCESNHE/Pgtkd1dFPonbmDo4rbcFBpm0xV8hU9zneuc46vmSYIRwoYkLW4GaHH+bNnacmG
H/yXqo7xw1BAbj2PGA6ltoDjo2mL2AqiVKeG11FZKXuMEYEztL4kepuQP/UtMSTyoiGMoJQ05fAT
X2n4qlHmiTT3RFFc62K8xWznmw8JdiohNLXpKKDUcr6gIi8dEsik5IS1Wp2UMtCfKElQOfTpPqAV
hbBk7pJ1WB422EZ54IsUO9SnQ8HpwwLj81LzMBsus1b9lnuidNvwcls5Gyr22SB0swdaG8H984Rc
cGrOwrms18rA9Uc5fugEFUaOUQj1M6ZN/AxaoNmjzdrhFaIO0b05hqPpFkrZFxsJGnTsNlY03mJd
5msuxdkBPo9vQheorQxLPa8Q9K1SAsnd9GYdYuGIC3vhTmJpUGUDoXQQ/DYQr4QpqHdxYMgpzjxm
dtSlSgUjXE3VDxOKcMHTIVVG7uc0kXGHiNH0UPQAMyZt0r9jFKTjh6oK1ae2kdvYkcWgfxErQ40d
EJ9KZBd1nH33vC5/bpJJ7zcE09m+MRFfceLa02QIu3jHOKqAz5A9DVjDXoV9rLcUX3HMdCTOd8R5
PQOsSZlm2rGJtVKmsOuPP2I4R6UzWjVdU6zo0UyIExQn7bauzZ+jWtCIXdnqF9fAvNVmTBuFWp2y
1WJhK4KqYaWrTUe9jIENcR4gDlnmhYhZDeZIEI4ng9ivnaxsJ1hJLz5FgFu3nZyh+Qc6RMLvTJiG
wq7zSnmVh8H7pGH63tJQiXynmvBetHH3xLCGYE/+WnST1zgw5/praPYi/FY+wSlsyec2ra/Kz6HZ
BKk9ThXEcFWpdDcapeFaHpoJEm5QlQydyIo9AtZ7CTN5+isXEzbObB6luF4iJg8Sglp0kpoxxi7U
w+3RyfMwKzbxgJG5iq6q7Oay2chuz47XbNUae2gZiUlWhz+T8iw28XhQS/zs7LgtzW5nSbnS25Wq
UqgYkgZLNiBYmEFhqR47udJZ2tZsi06yBVgSDTz1EWqNge3XBqO81IWmaiWOUkoZfkpa8MMr/DwE
JOkHmJom2MdfwefDl9WLlOCnODX+Z5Q8o0cJOyjzuqx09AKLmZ2gKsIo2jRlrE2fTmDS+iTGl1BQ
0uk6hiOdYe+uq8/o13oclq3vv3ilD+e+lyHMVr0RQAYXgJQ7glB6t0Gcxvmdj8tsjxOJJnY7bKe1
YTtVef748Rq7SIXo9s0gE06PGdEjLiKNIPSiBK/o+thHZuJoRYHlj1wda9Gv7E5DkVRL+m/1oFgr
Zef5dDs7/eAoQCijV023ZRaGPj/9xogYLJrG6ljEieLkLdLJuS8juuip5a7pVhlm77znzFSncMQl
TjKzeM86yjA/Uz3GS7zrNqE+1WIOBsA3vcYYacfayje1rPx2QksUyjsSaVKLo7W5GFbWfcmc5K4+
BjMLehaE32Czu4a3uIjhaWgYM/wUjBIVkGUch/c621NMu6NUGsehDV4SUbVueqz9VlbLOwMR+szq
KMCkWTfzz39J1bwGERxfbttjjgC2S9ICL5NmxjYuq7Uw/p2hALcjs8wBqFMQWJx9vQRSgfhxOGYI
DDucCdMGOqV5DW8tXnmry6Yn1epfx1qkupGSg1Fqh+HYx+gYNSUtQH9CPEyJZWQuuAh3eFcYf2ka
N3IRRJVNzT/ffLwRL896XDjQkWSRUgFB4Oh8ao04BTNiGsNRRl/P1WvdusrGaU2b6xJxyauSx86h
MkuFgsL5MHoVxaVWCcNxkKV8J6R6d10JI/0PtR+vAT6YDtaw0clMgA0ls/gwODRMCnEA+93yAg/y
pqFNiYnsY/kgwxihg1s2Pfm4ijlqX2obQB25G1v4B308tdJ7a2lGD4rsxfn1F3OL4AtAnaQajjUm
w3Hif+1NM3wuy9LGa3mHiZkbK/5uHMoDyIZrMNSfGlafXRiKgIPnKEIc1lfC+HceiQ8ArpHOJ2WP
ZToRtkpoTq01HNHkTHbIRPb3mAQLV5VMKWkljnhvLDYQ6TBeUJT1Fq9vlUk3qlQ9jpXWAETD3fcx
6vGiTBVUoj6e6sveA6UinaYnvhdw0MCuLNYXkCch8FXp2APYJe3D01DcqoRcmd1ZFrS+sI8KAdfS
lEg3nfULn0RBEm7CekAMN2LKZHsytPyh5L7s7bH11GufMDqaZVNhMjReqmwA/OnfJjih90nInetU
Q/9zmPL4O5dNO2K2J0wHqL7cyMYADO128vrst8tjvChPNyeFb+Ki86T/chQCO+oUf9THo6bkCsyQ
YrIDClknOgnlStb13vejkfw3qoq65WLPCl3bCWMsjEdrxIQxi7sE98sUcv8YrAq4zhXW83uZ14I7
NXdKqZbNhnC/vhaCb7k86Yyl4VHq5E1ZwN/XkTXPUC1XhOAWMozgxpDo93yPm1628pWDYR5h8QTG
LB2FvAD5JSCkxRNYgjYQc4/HOgHhj8DXbHXpo2oqTPxPBOGfEzHPaJtOuCh+vHovgxIAIJDDNRT8
Zo3uxZ1Ds27SgjaZjhrpjK2mKXJUel+SFKkMPEgrw73zXekPQ26Giw7MdykoV+L91RnGKB4tiDxG
KJdPSqo0h6GHdf7xi71z7MPSmmlNBF1kncoiDmnTup6KJNGOE9iPJ88ChBBZJlunLGFx2R1yvYdc
ADhhZ3qCHqk1WQM2ffjiAkutjb8+fpzLu24GwFP05ftSDlwyGzMka6tcmhHBg/UMfE5FOdcsV07Y
y48JIQgcGRWuuWCzXMmZbIVlKZfasVKDeNt3Fa8sq9FBasxyE3eNtFKGeOelTEoi2hyFIRK4RDdQ
gEdsw6/Uo4hyj91nlL6q3Gq2H0/dO2/FbQkwzeIWn3vt57ujLeqKCnmtH7NKy65iaC/71leCHdnD
ALBBFH8XisVxMBeugb/PH2qpo+3VZTKN6qgfaaVITko0u2nFnsK0n1j7phzXiNmXux+aD1gsujMo
XPLf5++XZj7qD1JgHCULGJIH/xzmSyMc/JIymzRVtTNlprGbhODHxxP79n3Ozx1u4zfsIbqyKmfg
+ch60CAYUjGz+GD1P1WVUNoXkmqjtcITU1yfCvr9blib4OvFBPpNEekuLV11gxzCeCcFWuJYkfKt
Jji00ZzOjiaixVuvMVQ7NLB4X3ney/XG5UPqxIH1RqhdnJN1jJHX0CrGEZPabKNDDHKMto6evRxt
NrFHIRJ/8NAlyRpv8joryIn9cCM1heDWhl7YAXx7J+5BFX38YJfPBfwDOMZcr6Cls8SBeB3ToeE4
f/JkYO+j38hOhCjl2i1xeVFBNudAQm6FMXB0Of9c4Ml6LaJ7fRKoRx5xwhXIv/FCR3imaPqXfPDU
o1FSNHAmuinmNvIREHLCUJJy9P0qzMFJX/L7hNsOzlUQmt8wnGrlKxNLpH0W+dYuiCKwb/gzh6M9
FKHfU++qy8kdNas5jqWGd5iekV7bohZVKk5wWvoXWuLTta5nFe7ZU2DBewByDj5ZVKeNEUTxPrKs
Ln0G9TQhatGWZWwnhp5sKNXkn60W1j4m2PGJ2zn9Yfih2uzRnsqeykq1gLcUoXzyJsPYksykL2KZ
BxXiHB6Ozjov8wq2QJxwBs+nZ1mJMeeqmxFVCaWvqquhaCtv00uldAC8Ev0ICykSudiS2HfMVK1K
dOr04rpuq+hnSUiKjLnsT5/LXNbvo7JNsdScYuUulVEX3BkGDjcIfw+db7do69HM8Yog2SV91jlJ
kOisq5LyKjivodnISaHdCD4gbdDnao9zSaTH0sp6uCiLU0sgvmc1APKibKacL4dmRAzVSJrwhCG6
f2/pvewqqdF8qVUB8Rala64qQ1A2eUmTa0I0biVEuzy2GP6tWkdfi07mInIIJ/xnVA/bnyxWvqRD
AE0liHXH6PFVrxWjfaBdMtl9h4bpx7tt/sVnpxZiqsRIAMVJYVBbXry3HuJI04IaONHMqW6H3Ojc
KtClq4hi2FbzIv+WmF9Y2eKX4YRGZM7tzdYDk0C2ej7bQsK+ZD/Jp6ZN8xtPo5bap8LgpvTcDyVx
27WWx962wHCMJsGUbcw4zm6g55Yr19Nb4LJ4f3ARKPqC60QkYVn6aCpZ6nkW9TQFOoi6oTU1YRPJ
Wn8/mKN0J0UB1V4vFwvF1lW/BbTUac9KjfcBZNGyQzUfY9Hrjuyo33ZZpt5VVo98U5ZOYu8WBEoo
SxbYaDid5WXbPvJrgMDo89io67X+BjAprulqjst6TGZDWDohse9KUlagSUZNPHOiCkQ9eOkSfULf
aLjBPl4BFxEBH4GjkP/AEwyhnEV2oDdR1VfEOSeLOi3oMyt1IElO26Lqsw2+H6H78XgXS32uoL3V
0WivgteYn+eXxMdHaxtHyEg51XoV32JmpEA79szkqRTzT3Elys9l3mvPuB7WK8SEi5tlHhmFwblP
zQ29bD5VilDXsjAqp74aVDtRhMQBdLN2f72zuOluUSKZQ9O58r6Y0NRKh14uSuUUjn5+FVoJ5pha
Gu3TODG4yiYfvT85upP4uF+1Mf5iNmp4QJl6TdjtIj3gdcEpwOcAg6PQoD2f6KRQ2yj0W+UEX2L8
JPZZvrcKmnxBI/h/ffxN35vZX4daRF3EdqmqcnKeUpPi5FBgR0+E1G8+HuXijAZUBOQGaio2DlQq
56f4ZeWEhiSisNTqp2DEtjkWw/QA4l3Bi3PM9m1RSFe+rOCpJbbT7RhL0spReVnmA9BErRv8AVh/
5nMRMoRqz7Wve+qpUAdzE5npLgyixFab8ho07nOXiXf11B1ytbrvjHBt9HkOz08qkDuE7iTVmk5b
fTHHXW8IYpMF2mmahum2jSXliIpucNvFzeRWIThRaLbVa6yI6dcqSZ6yPJyFa6toLXCcr4TFgxDn
ziQxPgNF/8WVUVutMRlVKpzEikTCloyeTjaiLM19xc8e9BQ7WLvMhkJxTKTtfvZ+u284ZKGR9vXo
TE0RSm45WdG3j5fHxcZT58okzC6uFRnc2fL71LEPeBxo2FFuR383iNqN6Y/K3lBzJccvJx2vkO6t
H7QY7EwZpZitC3H2UvtKuLYdllsP+hNcOooAVOeIMpcAMcmowkCn2nzMCrkMXIzhi3gjBwTxVlzG
mQNJhl6Fhv7JdGMVAiDyIi0RbvNVq/li8nc9d0COfQS91kqKOylmMjfAejXcVBOKTLao1jrHJuhm
5ESzKbvxjKQ37CqPhX2VqNr3EhLBDZ2FvoIIGtbPJndpa8N/KXobjfLum9pO6mdLLMKbMhfpLSgk
TpaTZ9D9nLSaa2eRHw9/mcrYgFGO0mucAjVEtaJMtoneCtmtSGUEpEuKaXCaKcki6iy0e21pSMM1
N6oLINScUBEyQNEE3Xqp/iP6TSb1RRk/+mpcyYdhAnNjN4GPsmPYmbVsc97Hr10sJ588Qa6p3E1x
8yg3rbIn/k6+hVKkgrCmWEzZMLL8wEGAlyqGhNvOz5V1OJ8Dv24QnhVjEZAEENzBKy1Ti2TS8jqN
eFZYuQhZxmbSOF1XSrtUEdudKgf5IZDydCdHVfw4zoKVgC86V+rj2KH+uaakIi03LN4tdF2AnsyM
Eu6/RbSFsm44VqUgPwqYhyCSvqc4vZH0r4FJSaPWt7OGS66/pFJ0p03MXN7t1SH+zQCbh4BCgbcq
6jhwRd5EOn45vJFX0VrNk8XHJG91R8dx0xGnUd91RN5XaS2WdlEE/dceTWiUO1dijgukEgEu9U9r
5sVxK3OCnl8dTdtonqGnxuMkP4TJbS3d53RlTaV10ad0Zx81FUneKDrpjYVx25cRopqiFo6v3aZE
pJW5UTPJtuTPURbtxLRaudkurpa35wMs+c/zLR3QBrMfhFhKjEegsbt0Yx66jWkPm8A+frw2l1fo
PA7qFDQyWJ3U8xbzoPbFgF8Q8xDbsoMUitPZvcsWWpnvi6N4Oc4iyAsVr+h6nfcRHcmuncBFBdLd
RDbYkL/X1X+dGX/Xbybx3/MClRUf377zf/yft+F3ouz8Z/M/5r/2v//Y4k/dF6/ZY1O9vja3L8Xy
T579RX7/P+O7L83L2T9ssiZsxmP7Wo2n15pL7T/29fOf/L/94b9e337Lp7F4/fcf33O4K/Nv88M8
++OfHx1+/PuPuc/yX7/++n9+dveS8tfu8qoJXqvsX7cvVfiSvfzrUCcv2Y96+RteX+rm33/QJPqT
oAXuEnhSiB2zZ1T/+vdP1D/5v8Azz+BN5Hj5VNn8u//9hyz+CRGH3jOdL8r5tKL/+BcqUPOPJPXP
N4o+BJo5kUN+5Y//POnD30fh39/If83/+ed/ZW36ABajqf/9xyIJ5feTCdASpjcxE8CXzSyJa5h6
izag3VApLv2cr0Zcqk6UiSgxZ9nkBFW9VtJehKyMCcNlTj2hggCOWTa1ito0MoU75WHq2m4bitnk
BmWaHn75Ju+82XJjz8NQMKc9PDfqLP59fvBIRZT0qSx1D5UUZDdBlO6nIBrcZFJlNxKGzg5q2b+l
jHYYMvNRp226FjdeTC6QBerY9EpBgs4J9/kT5MhLjxNIiQcTzdq9WsTWtkeKkBpQRwGq1tA+SlH0
8QI/dLD6kw/IVFDiyq1kH0uVhgJSNV63gRLfSo3kX/td4X9TUDRZmak327lfbk0wJPO1KZPhc1Po
MN7On1NEGjgC/JshIpgFWz3DhEqDGb/DUE7bT/LUoXQ61YiPKOVdKAyBK07FsxQEkZOq04+Gc+N7
Bsj0LhKr8ioFcHsbeJG1T2Sj3RJ+KrvCN6Mt92OxV8X2odfH/ouk1GiHaNBzglrqYM2K2Vc9Gh5/
dxGwtJn+t+iUYHBpE4qZgzB2ipo8aFasXpVASTAq1MIbsaccgHOo6LRq1d+p3P2bIBvFbUbSuHIk
z5f8+fSC0oY7STgCYYGy7/n05jUNBgw54oc+a+RrWjmf0dzJNkqvt9vRuLcmX3IUvQrWlt+izors
M2V4BGZEcK+Umpa9mka0asSRUx9+6Bg4kyl9TgA/OcFMa/Wi2tqHTfBoeLNVCJQlF7KAsBJ5LA0c
eYRZ9I8zBvIoMvxLs4lMsvIs0jMUoiDf7XCTUd2ynIyTn4UA/Iicd9L4qPoRilcjLWPMQOqwQtOm
lSc3D8v8GpR3sEWWezzG2FYhb7CTMyFzk0b6goCQ06h2ZUzW7/WD5qemEU7ygCkqmdZStSxu1IKg
AMpvhWkRxMG+2zRj6a1FHou0cm6VIGnN/NBWQCN/SdiXhzz3c8Oc7sMoPQx+K+wGvN+uzLTG7l2D
qtJUw4tSqN/C1uDY0kc7bU3D+XiHLOOz+SkYGpAv34fE7cLSMMbQsMsn+T5TPPFOK7obcRqS566x
zIfGK0B4lEos3chppOp4Z3TfANrrgdsWhsnCKeP8WdNug9qCTNPEotVuTI0sIdOq2vaMSO32QVPO
d4lafZ1asIwfP/6S5Dk//mx0YMHW5SIDIHa+ufychl4VW+J9kGo3FUL0z/hw95uImHx0KnSnfbtr
reg2Kuv8lkqvgW7O0HkHo0PBYUt/kfxlDKSvGipKtxSxvMbulNGnWY4+58qzzs9ydhDQo9JmcQ5a
HwTjSzCLbA1xiuNGc69EaXmSASXt+tIzahiD0lYQfATKu8y4zsZieErzgglMpXycsyyO2jLqEBdQ
0YO0izRq7pG1KzFuz6zu/4d1xI1vYR0n8/85rAOvGr8byvG3/g7lBKRj/nzzQZNhYdK5+u9YTuCM
+3NmNWNpwtKih/XfwZxg/gn5a6aHzlwdWHLzh/8nmhNk6U/qlDNTixxRIUCUfyecO08yQNzN8RzR
Bk16LhpW2/luMMBftHrlUeEV5MEOY79y1CA3do1mexV0eVb/CENImqaVi/Y8pnsbGE7e7Pg9A/+k
ZVshHYH417TQT0rm5W5uBBZYoGktUjm/SRmFSHlWlyGko7bKLjp/PVxToharKvGIwtqtYJSvOL0F
eMcMV3H/w8du7IpC5coxfb5pL8dchJE5WJZiiETxWONVkuIWuZPqdNwWov9gFmvZ6HnE+PdgeIG+
iVBQRltisHIh9Th4GSzIetG14lbdlMCRXcx/pseU1vD2lxX+XpB8fge9DYjaBUIDmCThAr4MkukA
KhV9bvlY+fFJ9tT6pvLA0sXxwRf6T5U6CodQbq9Kde+1d1ozrVGOFwC/tweYm84AlsiKuXbn6f+l
OJHjRFJZTS4fGUq5aVX5LrTyYlcKvbHvARfbhV5bjtjlMkpKWfMYg5FvUfQpsuhzGGYH4dCguLfS
rrj45tDG8a1HbAVwNQWlReDuc0tKRRIaD5Pa+nZYgwdvEhxojcKY9uZQrq2xy1mYeeoURwg2AFQT
g5/PQtWBGjXLSX/IEN5zRjN8rCThWkoLOG0RKqNCI0+fkmwYUCcQHJSD6U/2oSMU2MPI3LWumOaP
fmusRQcX5wnPRclPsfCiB0yiLZ5LlIcY093JeMjFctMl2kFtvK8pMhEbAk8EuXXxBo5BtB8TqVoh
0r07J8Bx6MoCZAGQuNjsVeIbNWJCxoPh1zepEf0EQ6c8YTW+5WmHz4bV3geNne0mrVI3dGL8gyV1
u9yg4qzAI7+xBk9eieTfWxeAyzj6OerecTGVOV/9UuYzFVX8gLEQ2kJ++xoL6nM2o0s+3pzLyYcK
yWqArY4tFymaMR8Wv2yNPvQ8lexJO5lW+2KV8qEqhC34+k/DIH8NpuZpCDsUoKfVwHR5mAMiJGfm
GkOSD+esJXKoD4MCasQkAWZ4DEGbxqbvqqli+1e+dtcJN2Wz6VqcwVI38SjdhaGrdM8fv/uCGcbs
zs+A9An6HVyrLL3zlweOpahTL0unDiDHraE4gfJNlbetfgc0hbXw09C3Q7jXBcfP8IF0goM32dGa
Ye/FIlw+xuJ4oh8+Jj6X+Mn/qavb6rvU7iXEITtHMK6wkfNaO8Jb5oXGsSFdqcLKeltEt5ezsFgC
Te6nnjgyfJ9gebn35X0XIphiZ8Z9L+z9J1Wygwo60FOSueGXLHnA3y5YC7HP88jLh1gcAm2UZmR2
onRq9dTRyucOqiBKfnY3fM/EY8ECqazRqUd1LTVZ3oZvkw+FlksfMA716/M10ImUJMcwkU9quokD
RxWdyYP45+jDrptOnj/ShsHYjQXa36IWalf91ym/y9QrEAF98snwY7hO+055DFo3LXBOOaTQA/Rb
Wd5/vFrf4qr/juz/mSL2C6BXaimcWudPmmhCSwNIkU5xtR2s3dTZ9zrCtgP0GLdpqOu7Q+F6sNUf
CeLL793P+gDBkoSPuCzZFtmubO9KzLAsGtSUa8Wt9tcsuhk4rWED3rPavTyt5ebLq3+e3bkiPfcR
OaqWwVQRwOgFXiOf4mzXx/vxpZJv/M4WsmdD3SS4nPi2sQ9VHn5TRsCc3Mk/Tv3TIGy6zKXEs3La
vZmLL+fw1+dZfO1ByoMsF1qeZ3SiFPiZY9yZ3a0fb6Zwq8MRo2US39b+QandYNim5RNaN0hh2mZ7
739NOYiSYypea+JeBHys0aX+HMIvyzdyeWUYm65Sr0t1V4Q7nfrBl9g8Jt5er2zxlK4Jm8wb4qM3
WZxdltg0rdAws6jKY8dqGdsk3XnmSzv+pSgPHy+9Rb2fpadyQIIjnKWOqVYsSywqCriWlanSyWoc
EJDbdJ/vvL11a301rtYwO28libM3Wwy2eDM4y6oRgDk9tUBsFP6Fls8mRCk9NTZGfqWltgW0Ndip
8XUHsdlzUFBAMOsU9vt8vFKi+669a6SNCM/1BnHVNLe1IzbW8Wbo7dp0+gSRaFt6DB/jzilzu/6i
bnPJjvXbCIHdIhdspf9UK/upuw2iTaS66Xij+C5/Ofyu4+8rnORsBR52eQO8vbIFY4pKLuHIIgwh
2sQFLxul07gDMC+WTqptpe/Klx54mIwb9o76eGe4YXBTwmQtV3bpm2TnxYxzCfMU3IkEyOcni9An
4AexpjhZPixtG6tMa3LnE1jLbI9LZzNGd5m2yyl5YOu0h/w4/KBQ05v/i7szW27c2Lbtr5wfwAn0
zSsAkqIkiqWmJJVeEOVq0Pc9vv4MyN62COoS1/e83R3edjgcUYuZWJm5mrnmdBvJzvJDT5HA2/a0
heXoWSjge7Y9j8LCfYaeH2ctQTALsl1bfZSvwpge5ab6VRaunL5a+YMvOFK+DZjbNZ8m6UYsrtD7
zt2sX7vpz+6ieZOJqMiAZwLJJZ6+LmrLmHw2OQl29eTEgyt/F7k9n3XfDgqnlQ6lv5WH6wx667sW
Bikdbn5nqLcAecV6Rxnw8ql674meb/s/P2jx8HpNJ6X1MEgPJppusGTLz5F628ducBRAUCeHsjl2
4bHTr9voRtKvaWG0gi0/apXNPKgEfpIxW+5P3609lGdJXdyBj8KE+BGluCB32j/qZ+NH4Y4Pwb32
Xfds4xHv8qb9Vu/dMbEZe68eIJp/ZahGeZZi29dt9TdPi6nZ/XN6RwxgHa0v0cSsMwh5RxYclKJJ
kopr4eflvVDPnuH541C/nQV9aTidla1EnS6V0EsPwqN11H5EPy3F0f5I5ZtG3YvSVhe2Ldf1bXWt
/aoAsQJGOLL29DuBuPUKmDn/Lkhuetc8QAn0nD6Ve+13dYfLibCsvSLu3PDo/AB/eevdUAAW7uvb
er+myLRAMfx1TTJTIBPXshpxDrY/BNMMkeXNYLEINrfqqPE5zDild0LhVtWu0OyZKE23jV8N6p9g
AXfZ2kl+R54sXWpO8sBQwe1HGfD0F/S1xcweSiYPwU8AG/XXQHCgAGpdS915vU1VJum3ibXl0oQ9
RnxFDOOmfsoe+KDtPi1cBIETOuPdofnaB7Y5uca/5PD9c4+Az8ztKhIusqjTX2ilRlXoJnsEcmWE
4MUennj/tftNhD7zl+artRbeUvc6fSjxrI8GF5dblaStoM+elSGD6dn6r6xwC9EeK7ca7ekAtUFG
VLfG7rhgUj1f58IXMlBIZjr7gvd1+tHAm3rX/jKfpPvoe/fdek5W4uezNO50kcsWlADy6U9r/rOn
MVfumN/ln1qA3qkDsePls/q5k/3zCZdDGP7U6GD4Sd3GyRGHvdIyanbMIT5E6Nge8tfASO1BTWzi
qTyh97pVBacwtyEvsPfUGlfoKVrTVeHdiVDwa9Wzmh1U3K0j89KOXvmYr6JTPg1gPjjBErMTREi5
KCFXbWm4SuCOwOeu8srtQxvZw/AH7alsVZp4jlPOzuKHbVo86hlad1D/Y9PjO0g2tIiCtc3qR2JM
gWG5r4LhZg+Rb7N0GK2L3eWv9PmSGeNFroS67xlITfCR926nlJGA3+J3f7z2vlnSJvujuJFUW2iO
YboSW7+X8c7W+4/BZSda9rustvJSftCtjWy6Q+xo1jYdn0DWjFppoydhh80uk28M4qxY1LdyvnLW
P3tEKCX9Z8nLMTb4Umuwsiy5e6oym7QIpQXi9DF+ury3Z7H3HD5wxIEbzxXNJQV64Fc9TH6e+NgP
5IyVDcRpLLdd6kH7DdpmlVxozd4c2Xx4V4D2ZUAOsRePm8S8atNN0+2S0h11ZxIdpIGa1JXL+8Rw
Y5Lnr919DcH0JoxXvvDaz5hv2g8/o6fF6PUdP8OUrpkERxE1ra8l/1uYIYb072+ZxSYvjg9MqpPp
BVgT6OGHTjm4eb0NOlvUbD+xLXXT6cf0ANGNZ278YS9+Y5JG8Q+6QjfCjT2bv3xxO4aukDOm6ZQS
JU3K+E6xxlv8XiQ8cfzFL1VP90WLGWoq4Nh5TFo4URy/uA2UzdTtIiqFd0G99/MbcB/QFNQQD1U7
ZK2Rq5ZRKvlRqndqQYzNgISRp65SUEyoDr15PZV3cUUBzB0FOGkS7tHbYGrpoe9aEXJHHi7dGQC4
62XrtAhbCle5lDsiiWppPKbdz8v+voAY4unv8TKzqIgKUiq0FqUH+B6jFnE98bHLjm+F1Ttq6Az6
vjJcTfmmxHuL1B4hSoCi+krUvkDYnJtexgtmaImBiOlA3RjWLurZBKdtXCtwao6C7MjemsmzRGGx
2kXEkIEb+Ot7Jre5uIdivrvurK2o/zSAOIgHxdoY9cp1/f5oLp1IBos147AA9S8jt0AQUWyEMOeR
KlxT7lVxVwJbUSjObGEjsdo5aR2fkfWJLVcOr6N4awQ7hL+Cfiurdtfwau7TZAd7D1WgCC4nwfGM
jcz0CbNaD/036yCae0/9IbyN33x8ESUcdjFIbPJjVba7h4pOtQf40bEOZmhTZqwlAtY5UA0zOzAB
MgMwVl9M+Ff8a7NykBDK11Sd32c0zncBVQV6RaBJliihxIrQUG0E8XGWHmptpmH82+637mTT1vCO
luqImYsXqE4X/NEiXBa6HJ/qZbgeHAoE5pPwALgpMdmAAwGeGmxE80qpty1cxd/8p/iQci7tQduE
ppt0uwDkU70dTNiBbb91guGrJWxa9XcrXAPaUXKnb7ewl4WmLe8oFU1s5kugU47/5WV7kxyNqvAa
FPosksP5IPD8ewcWl2xjIXXURvh7Ld83BWnELhSu9P33MjVtaU2lUz6LURbWFpdsIJijkOnsN0WW
ffXD4FOb6aYviR+Z9PALxwxs4VeCDoFsN9lOJmi+Jsckr/pRvUVo63F5/RGvTG19+qPmqwYgowjG
erEFMw9RCG2p9AhaUKntznfIS1ZutPlOPnO0WRCHPx5Dy4oL8pMJTMSD9GgEdiXbgmWTGjc/kz98
2Y48p+ndqbLzAoruK//lsu0FYOnPK40m3N+2F++FMihWoKbYDmtbfTZexF9mMbug9tK99OBdIuaD
bYN0/BvVnlpy/BePmspVzF77triCQ/rsUf/4Y+aP8eFR9y0x70M4BR6b1JlSJ79PNUesXbi/11pN
5ynR7Gwf1r14RTJrGgXYn6XHmoEeM6aYx2l0oRczpVvYvHx4JZWtIB7GNWnmVcuLRyROx0AcPRZZ
lYij2QgAMa4LdVhNhgI2p3BL04a001jNAtfcbPGUpHGkKmC7pEf9rX2uvuFj+vfJhDfQFp6FXwGa
vKWbMA26Vuz69MX+uNeL9FNjQsE0YvZaUx4UyVU71y934h0BpHIcv6u/2mFXKHzpacWdFjjP/zj3
3G4HbTZPSJz6k5UYjdL1okQ/hNlGV1EcYdxW3o6paHd8083OboOnKn/NjMlWox+h/zh+nYrrSvlW
SpKdSl/6mA4MvVhageg+pLKjy6OtoNSkyDUdls3lw/i5+//zcxd3TeAVUtdg+RHpuEp1Ct6Zeu9J
z7Qf2zWilvOUbD4Ac3ELDBxQzaU6VJMISV+ohfSYNZtSl2zg+o6k0isAanAbFILthdsiuF4tfb7P
F5/ddh8ML7yhFHKzaLWcVRK2JzZvIG2jMnYTeYMAjagypu2mnTu90AiJ5W0jOChBxLGbgV+dbFHZ
tJJbt4BX3SDej3D60Qxvdmq0VfRb3bjv1Ec/3EbdvuuvtfYwDTuvXrmwP30W/1nBe2PnwzVlZqEk
1GmJW830zyiu4h9UQ8foWzOAuSbeid3LnnFeknz/WmBG4FFAyHoJ0EikSYXElYgsMPaQPsBRe1tL
LfkHDMzJXm7dGiLBdleKTqVeodawHcgBJcWZlcSrbZI9a+khSQ4U3RCh1MIjY32m7HSCq8h2VezL
/mCQNRn5SyV+C9tD3W2m5DVR91W2l82rBF3BeLot0gQy73KTRdTLZWoq0kPgQYf0uLLYs3NAaVwB
igKzDqQMDAqcHtsx1BhLg+7y0SoOOaGdCnVn21BmNnfpc2XtjeY+Ko6cVnRr/XRvRNspoS17r9V2
odte7GQFvKOu9auxHOW3NMLG5say2xKrEYQRPNwJwgaOlSAjb7tpdkXilNtk3AwoBxn7/lW+EVGF
pM0GCMaF9/Py8t67uCcHYLG8xQMgaMjwdjXLU4eN1ZIhOnXp5N9NR7i29l289UsnCzaIDFFFhrUu
nja+caNqFKS2arWlpFawNtUxNVeSN57vWP1vaEgredOyTQpTck4kObWwKwrAxpuUGesrNXusRFtN
nL6+agzbMh0xcLW71HCkyGFrKtPVfCedtnr8HdXQRj5QYq9Dt5VdOrYwRLRQZZZ2OCAcYjdvAxNU
b6SvlbxNCgQvPUc1t5X2UqxRL57Xcea9YpgEySVYpSgjn7pCJYUSSBuf0EjdjPJWDGJ7ar5kfmE3
QILUXa46dfvFL6+nOfYervXm18rXwsDZx/rwAxZBadXJfaOXxH9mdGWWX4vmDhpTQ77pvZUjfv5K
Lpa6jMQKDe5sk2Abmt+G1HIcXyX9XmYkrLDb/NryruLqxgjdPHfr/OryKheMMryUC+OLyEtMFbjt
Z59Ez5l2tJ64Fs4wXIvzUMRt3e21YKsNG8+7Dqsdw3t+tdMrBwaTgWdxrXR2nmcvfs3iApgqJuC8
KJAeU+QcjCuT7kS7UR/zn+D2YG4t6u3K8ueveOkrL44kiB5YfWWWD8AxG3+W3T41UWRVXsT0IRvd
sr5v01d2ndDFG+r9ZevniQ/IBHnmh4GFBsTsGfCrlpMhm9T4MQWNTvBtZrbapHC7WtM3z8gTd2KG
h+SyffNLK7iJ5/Sr1pQechyyoQw2l91YeXd9lWZQEo+/TRkQtSQJv6pGfyPmG3dKOv5AWqebeuPA
i/U01VW1EmydRZcsQiFZZN4LyvwzQc13YQEllOLHKptBFXo5QHIrrULKz+ohJKMS8ndwioO7BXh7
eiE0xqAIkW8Ej6WpfxvydNooYQPAN29oMcWetAGqfGtxqwFPo3Pa0lRXurW1nl9L778C+ChD+szY
mIvW1lDBPeB7Y/CoD7Qy49p3zVKPnKyt9b3KhKsJbAqpCkZsdCfNrwQBIV/50Silr20fTiveO5+G
D84LRQAga4bR5yFw1CiXkVw5DGUTIHn+iF6O7JZh8hgMtWGLjf+7r6rVEZfFWZnNwQEJ69UM7Acs
ukgjYjPTUF7IWXun3OpyKG0lpYGdrZG/ekw5wwURXjWyUm2KLP1exmRSipgLN7U4veZIRaNNaQi2
qhflxk/SHzRA/bbVrkp4npFMVxUn5GKRNKbUAl1bI4VfDH8QU4jg0cH/4juEvWhxnbrPOOaMhIF8
eIBh2renkvJhJWXQPHvx3muSgyYY0j7zBzQQhTRwTT8Vtn5FD4l5cCSl9fx5zCFCCkV5LxeIrivm
DQJ6ghsZA0zybbvpNGXt+8rnH/gdZgVvDv1cDU6R0x/dj17ryYYvPg66dBekSL+UMLn0ZljfTJH3
hNCKcC+nk0/XfTCukqDINlkti7vI7O+0qGhuhoFiIfDS2zFMx32rSGixaocQXLc9imLwxWOdTttO
RAG61t0FYtsz9wY3fp5GaxIqy9uOTwBroQI55jwKyhTO4q5tYHq3Qk2sH7vIKncR3F5bH503govM
2GhVCBAreoUXud3KNbGR5wOkMVK4n/ScmK3K2uFaEHqqUXSWM4jS76KQEpw/6duQJjfjpuV9IxsQ
dKIthsZNYdq5UHku00fySh6wxGwClQYsysAX549Rd9DMpx9G7AcLDpvCeoiKKr8Rwv6rTKiZ6sad
hiOh11LUDmy9V0hw09wbtP4uDQC0QBAUXydSvEGsB4XsJIJYC7pe4E7Idik89+/vy19jw1/+vAoW
c8qLf/3/dGx5vnf/z/Mt218/f1Xfm18//+ux4R/1f+W//+t9fDv7VYffPw4vz3/OX8PLuvLfInhn
emnc68AbCYT+Gl5WjP9WgQfDJW3wveH9+Ht4WRL/mzl3RQHOD22MyMTG3+MuEv+FZxEvAdKMDhxE
If+L4WVplhxWRQLhWWqZSb1TfwuVKE+tIosPIrqIktls/Figl5nZSSrbvvX0Ybf+cpuPo9KnL/o8
WYM1Rs10qBQpgc8DPh+rcVM4SsIYdfEhF7qrqlU2qrjCrH5mgRnNmbWEa4B3VF3yUA7oTBZtlqoH
JvFkiGJ7Cv4z0f7ldcwXyj/vI+ug0Md7PSu9AR5Ulu9jahpCp0GMcSi0BBxeqzFjUqXtrofJfVNO
6DiYpaSuhEOL+sq7VWBC8EAwODXTUSyvuRA94ty06kNttMKt5GW/C2NM3Di3TLLqfnQrCQS/xiSy
O07MhNCupQ6Sdfpq8/I0nf7rl+B+ULcCgEVu/vQ7gnnvBatRqkOTheY2h1LO9pRKehViw7/y+sbf
WImsblWYFNzJEgzbT2nn9GaXu6XYSfthiOPNiKjrjQGzBTqGskKQXBZX/tC95pkKbhe2HTcrW3Mn
pVrHVa6ryKlLlffg0a0LbEayGqf0TP1WRNfz/vLnXeQu/1kfUEVqBRyM99rJh3JMYkaj4GdTfSgD
q9oqWv+SwzDAMLlsQNTf+NsIfqD7Nh9NO/WM4E7DIxiwKb0jUglzEh2OGwPaKq8189eqVEckvePG
JbQjqiFkWQn3T1/z+ecyM2YRORLs01NYvuZpNo5tyg1zYExV3/UGTbUBRLhTKb3F+6es4bDOD5kh
waJrcTUBmSVmPv38KEJm8QQL8kEMQxhJQ6S419SyFg/hvKZTG4uYUGn0fiR/DQ/1BqgeSgxbHj7X
3yDm4sJy6SgbGbhc7or2mnef76aBKAP3KqOI/LWEzBeIo/kDA+6HsNkyf3cbZoatmePNqFZ/PqMn
5B8fr0OFW3xxj2CKgtQcZHNfLZGpchPEVTzK4aHZ6jvYG5+sY3arX+Pv0mt0m9riLrsdjvLO2Bbb
+qv/C0jy/V1xl+/lIz0UtXW0331ne8fQvXwA5vN7er+d/q7F+Ya+IgvLeAoPSn8zElUUmb4RqgaQ
3bSNQsNGodqhB3nZ6JlXIbqoE8YBpSeMJg069Sp1QqrIa8Ph0JTZbzUed5qXr83KnX3bdxvv5LpM
PxL+nNqQ2roQMwV2BQowFP8qAmyuH/XLEK8Uec4v64Wl+dN/uEKiCLETvcISgoousO6ryP2hOZVT
H4uVx+jsY2HpfdoRKtyZo2DOrj5Y8sdUTPSZMSJSS/DizG1QcZHG7930ElJ1TeaOkLHSwzx7AN5t
krQRisA8upQfVpNJ8bqsGA4W1PYRBWvPMKF4PZjWY50ARSlXnvU1e8vAQWgUq5OwR1YKqjI/dFO2
9aXfeuPtfWq6crxi8DNnnMuEFAYIt/jH6aaKMhq/pZ4PBwmi130PEYtjJObaAMnZp4PTgmgfLQqY
kqESXVykPmxSSa/V5Z3RlXYQ1KTapmuBb8xRGvIZ0zHzYD8w73L5pJ3t5rtZYjFiPvBzyyQDtjMF
jauyvBNQdBOFeNvAzjkZ9QatsDcL/R4fROdlk5+slIIr7W6GEBEMWyIUS0OQVG9eKfwhmzz19jC1
b2vN2E5i5Xhyet9C6F1b+8tWz467BX83j/JMG8bBWE7hpSFzsX2hj3fQ07oQeW+8amdQyo6K7Mdl
SwtwtEm0DhUPBQDCTxqDZ2+imScwrSuTclAPwlG97u/ia11z5CePxypwpF2xyTaqYbcAL9YULpbR
6J+mZ6OQ9MBUPu/9hwtgyJHjsqje0ZmCm4w4UIvQegN2XDPRU2Hx8lI/NcfjD2KdcS1unFNzEO+E
KM0xPe6bohP1XxjGhft4vAkVmmslWdLf+dX/RcbwvrYPxhZhgB6SI4fFu7EbU3iTvId/++erhHfz
/zjkUHgsFiMbRaOEoi4cyt5rN20+6VTJgeRdtjJnUR/fU4QK1Tlg5//Q11DKPN0yVaLrIKe5f5eV
VrfNyvoN6unkKhpDZXvZ0vLewhJWCMBJHrlXljirHKhsOgVTeNfUUXgI1Mx0u0BZ678vzxW3vi6j
hQjj25yAvs9cfvA4XxqnUBPG7BgIir5LAlN5mrpC+gNqYIuOYfJ2eVHL+wpzzLNYkJPg3Wi5zIv+
YE6tuiiYEqs6RoPlQpp07JmkFUfJHWv5sS8k+rsrx/mTBZKmvn8u8nIitFOLRRlMZVR29VFBi9Ru
pH6v+ZALprTNys5Y8cEz72B5xJkz2QRT2igNnBqr85zyoFfVx1lgkxLvyBCucZ1a2so4+Jlv8Ni8
s2gRtiOr914U/LCNXlxkSajU9bFN8puwvUlFa3f5Q61ZWJymsYmjmKZPfSwNEyjh0czWFBI+2SsI
zjlOeN2s27o4SUXeGXLnN/XRIHhDvlCu90JYuJeXsWiccZnPO/WPlSXWO5VqpIZjrKhfi6OBUt0L
SrcCFF734Q9gYckvenV59G/v1YXRRWxqDMmYpzlGw8puGL+UNp7iAr/W1t6LT44TZxcOFZrh/G35
KjJEU9YQ+9fHHCylPuRfYJGEMDUOmK6qNkIjlXC1/7y8pfN3ObkBWRxKGkho8R5D0zJ7zgffC3wp
QSpzqhDWdOA+Ne6U6KpW7AIKfZrVq4ioz8whTQT6TSNF1ZbzVvrkjbGlaRUfULsqvviTzVTQDWqE
B3837eK9cm1dT2/Cz960i1/5y+W1fnYKPhpfXB5qlfbV1GFcBN6j5F9io1px0M++IA0Hc76FZ2K+
xY2RennfdSkWeE9ciHk3caq6iq+F3BzTnTdmb3kWrlzCnxwKCM8RD4cTcGaIXeZOFPRMuVMEuOUl
CS6t7otuyUBGaleiZU5Tm9Ih4/3x2yDGCHJYdt8zmZ3tL+/t+fmH90mkKgPXFmCOpQCwUGXdyLDA
dIRk3jEowjfDXrNWnPWzpfLiMFSC+B6k8mfRamUOIVs/HiWZ4XLbkhxVseUf5utw19vlH91z9TVb
64KdPzms7IPNhdfUqAtnXu+zsgx10mybpqmdZhQ+tC+Xt3ABF5xvN40ZUcorM2vZTCZ/ehbLKaSi
WUjTMeWioTtc2qnpyj+Nt47Wb+rWt8rXydhcNnp+Jk5tzt/1w/n34G/yY3GcjgFwPXF4KRgSvGzh
Pc89vWJOTcwb/MGEIoVdkKjidFQoFSk35WGwmbN3yBdvhL3ghnvYnHZQ5IW5DWP9Lv0d7KwnM1s5
mmsLXTyBdV34JAnDdLSC8FoerhCbWUlN3wPss4XOJRIIgYlYlyjySTbiVhnq6TheM2Co7/Ln4GdX
7YPchlGi3yWP5uOdtBHuxR9wawj3wn10Vz3HT6VrbcAy3bQrYcVZqePdn1BkoncLGRE6IKcbP1GF
NUotFY/xM1UHSnNIJjOF/qgItvFtLaX79GyCBfjb2uIzx0UqN4Y4W/vd/dSUvVbuLDTIgfnP5Aa2
BmruCuV6byURWQyx/3VqPthdfFglMNVW6bGb/g4ftG2wVd14r38xboLH8Da4mUpbfBlWjur5PY9L
I3PEh+ZznxV2Rarmoy9gU/ytGrdxd5XuE+WRx3qVAmH+9UufYlTbYFtnjiJrcfu0pZbzaunjcXht
tuF342n6Yd3kDzHUTTfiV4YNGNGvcDbQzK/t1eWT+9mRoR8k0bKhDILw3an/aIJnWeHojcdJ1u1B
cORpLWo8K+jPLvrRxOLjGWpSGEAMxqN4rbmdO2zH38Vtdivv6utsH+3VXXxVqhvlLov2Idiolchu
bYGL53rsg1ROq2A6JlMi2MUgbMsWmaD/h12EqnQOW6l6LCePzQTCraxqp6OgchyAGdfly2ULn729
MBn9bWGxDCHtSqFIuHfq6nkK45tkNK7KVFzxhk/eQSpFEDcR3VBlVBdhcBi2E1ruXOOtdWeN27Z/
qbKNtCZN/Im/04iEmoyOiKnRwjv1ucksozwavenO99W70d+20dcsaO5HFA0EdeXtOw9G52gJYkF6
hTON7MK/zYm5p8jKtDvkth2pC74O1l4MbyzPo0EJLrvJ3KlbKzl8ck/O3KjELnyxWSJs8bUQp2uq
qGwhxWmlq2Ka9iMkKp4pMP6zH41mkzaoMWfZtqv+6JhnRZuCTKfbXnaZ8485q1iiKPkOJoLy63Sb
9UApTHQ+hrvQo4Mij4h3KWIJHUT9VJvCWtviPLJhpGZWZubvEDhSDzs1VwRxjRKg7B89UlF7aNQN
RPn7JmGcKfF2AfWq0YveRDnYm/5DV7WbwvJXwpCzQ0LnREI5Zy5W0NtfKhmjDUQ71Fetu7A0OYNq
QedEg3lDjf1wpSH8qSkL4qH5cSIdXnxhJSuHPiRYv/M0NOqTBISnWHuMX+R1/G9dmEybihL6NTTV
TZp/pxubDMg+tb44HvsJwDydoCH4FQ5fJy26RXkbwBM8cisthrNTM5uc83w+59whW1zZaqnIFUCC
8ViXCLQgPjJYkhuqyhcqKM4oN/uxnnZT367Eb/OmnTyEc9UfMmFprmwxGSqfrjQPCwNdzh4RHLmU
nVHouhsr8abNAO0EEgviXQhkat/pY75yVD5x3hmWTAGZI6tq7+ynH+NXOl6lbyZljeV4l4fGlYZs
ryCRlvta8AeNnY0fidvOd3G8XeeZkq13+or3frJ69pTnA4o+Msvl3FhSV8MYGGV1jCdB7ACBqPEG
1sbCoZ9c/wSFBVyqKaQvHdzqK+/XAkiHDyPzBLsv5KsAUeYs83TntQ6QWJy01bHShJCZUF1AGtqI
4Usx8uwAn/V4Y1jBdDNWY+oUSAPZPQR7LuugaGFYg9OPwcsoRCjOVCNzOV6ngovSp22YR0w3Vu2w
jyt9sA3UanaXr7mzB37+6fMVB90eDZVlRuVN2RRUiVcdwx725j5FdmwQdGvlRCxAzH/uEIU70l6a
DFhZ7JBaFtOQWVSIosgiTGqkYqNr7WscR9JNZzKfoE7TvZ8lTK9GyqzxVJX/skc7f6N5fhf4C12c
s6dsCjMvgE6vPupd0e6nKsm2Q28mK9t5fvQpiM6HAADzXKhcrtMCsmCirHasa11lxnVKv/ce+j76
OPaPcRK3jhG04RWc5v1dXqrJw+Wv+dkh4BxCps+1MzcFTh2xUvsSZT+9PvZIbDK+VCpuhN71rqAZ
JxV9tNU7wHeCKowrR2D+gxd3D9c5QhYwxzBDtaxzm4I3BF7c63dxQwenRStgJ9dIRnr4vSNEImpA
sfXj8mLPbDKDCl8qjA88mDrn73SxKV0tBGd9hVP3hyAcwt5zJBHN9+S599e0fM4erIWt+Rh9yNAH
xBCEtvDkowUkMzbVGyQRbiA6XrnEPl/S3GmUeLNQZD81k08+YOlYlY+qBh+OT7UR7Pqhfbm8cZ8v
5h8r86/4sBjd6ppGjIiaunK4ynPDCbvrwJ9WkuszX5xHhLkRwYcAhaeEemqF3CiGRT2Wj0hh6dPV
qFwPFSd/I+VfmmHF/c6CNYqWs/4YJT7CVF6/U1sCMqJiYgys6DXVHS3ZDM++slK/Ozvasw1YkmnI
gmAEEnlqQ4p7q27YuGOgolvh1fFXBOAgwDDsSa0dT8pFux7hvq/8lXf9/Hk9tbyEl1AcaqXJKkXy
Iwj12jy8Ik5yhOlHlYYPuWhAmla7si5smunNakV3jJQVHrx5/06O9/wLIGsC8YOO21lEw+tuxv5Q
SEfLSLaG4G8C62Xso02b3je+snIIzuP/2dp8SwMVJP5f5oMVwSlMNKV0TAbJ7Q19h5jLpg5kt2+i
Z3V49RL5Ncgftb5we4EZqLbaj/AZXT4kn7nUPKfLcpGpAc16+rmzVMrjKJClI3hlt67flBQqkPqn
WK+Jsn7mV+A0iKBmRRySlVNDU4yee1VV0lF5jLptW72V4U3+M/EeSvUIxOffrwqorEQ+wyt8RrUX
itJYx0gYHrPOfDAm8aYf4kNTpa9VbKycl09uGTAa/5hanMkhCocQMXqFXo384OtwSDUD4Pt+5XR8
5ppz0gJIeZZEWpbwyrRq1UhCwcKKVPhdI+vV69rQbtT2WYn7q1KHsOLyHp6XZMhNifJgQUBxnKdn
vvk+3J9FmrVhLEECiBKm+ZqMEqoRVTpdK3KAlGCaVnuuw1+JGEOLGav5pmdgqwu6W63QYPkTeaq8
MHUnJE4OYzIFhyKuf+RSEu5Cre5eVn7s+WeYkyyoYRgjm6GPCz/WYmiUGeZAJFJjIkA1s2+l1RQb
NIkQna24klVC0ZtOtgQ7EBtxkxhFtxlLOG2gjYKCNugZamtTwc4Ta42g5/zbQYhHdoZQjUTUsCRH
q3geeuZoiZY6E2qqJrqNqkB1O21gkkkXbkwvWhsrXwwPsxV0DWeyddCmABhJk04/nhXITR/OeNfe
G40332yDn33cJI9j36JMRyW+fxtSxcqdaUrTb3kbKjrjlUJMWZj+zeNQmuGdCSdobeegSSt7RO3o
a5xEwltRilJK2mOACxZGK3xjAmxCfw0nsRiZl+X7KGigPRQDebruo0a7VwtZqJ3KT1BDsuQEnQ/R
ir0nU0WPyx4HecocZlDquwwZS36bFMbfqJ6PEZzcgvGmRnJ/H8OBG9tN0fZ/jLVOZ7dLo/QJiosS
vG6id8+AR9I/+r6F9jArU/+IRi7MyJedbHlX0pIFUMEDzLTQTGW/iI7Ewq9Bjujlkavb9QeGU31b
CRpH6neXDS2deWlo/u8fTl4viH2tlBhqTdFthM4xk6MFQcBlK/PP/fjaLa0sXCSjzpN3GVY0EQwt
TLVo4K3cWssdo0BA7Y43Dv0dpGWXpULVFCSENaPumKTMjwbpvgutyLaqiBG5mOrav1sQrVaQjrMc
FPNSwJMX2xZlQNiKpOuOYUBlZxSZxKlN8P6XrZw9ZJRXKbCQXzGPyDTgYts6XR86SQgBaQTdpqpn
4sDGeGjKfgstvz12E+1IM3PGMP6XXkGehWHIeWVQ5KAeF4mA2etDk5cpySXctzkEc0YZ2p25srx5
kz56xbsV4BWUN9hOns9T3yOfA8SmZBQ5hM6V26MphfDQSP/S95ZWlp8q9CA20HPS1CjJNqnlvdB7
6LeXv9RiZJNLcN6xOUVkPaRQyxpyq029GJgReWLjuUlkHMt8spvmF31cJ56KTaSrV7CJcXeh+QEH
va0ow8B/6a8KYe0onLsNsQ/dY9pv/C7aRaf7OqZJmw+qF3yZadMyS7+O88KdYiBSMgq4mrotm/ta
tlaOxNnTw/ALlLaoWzANAAu6fGpVHS11pHUUftFpvFnbcLjWJmSA9+nL5a1e3iVMOwFVoZBME2wu
8C6+p5pWtSRnQvglkRphK046rXENiorLVs7qK2RYpD+o9BKqvmMOT5fjI/kZJr7MS6pYg63GsgTK
px+hvVBtsTdgSitNlfJO/b0eyVjCvFgD1i0Xyi94b3wQ8Ymz9uJioVkfli0EejAjA7128jHtISdI
85Wgcs3K4o5BsRJ8cy42x8Hyj1oKwN9gImfFNz4zgsjH+55SM36nifrwygx9miQDNdyj4us8m7GY
FV+FSVrTiV++AfOO8ViiNAafA8KLCxc0CHrMPHw/hEa2LfuwctNAqBjONMNtWZfl5rKTnC2LEEsG
qQGEmouKrs6pj6AlF2mZIpVHX4cCufldal8vG5g/8ccbkndzVox5dwTu4+VJJjbXc7HTymNi+LYV
EsfQIgqe/3dGFo2SocrwAAkjIWw8UfnST4+lUf1bD1isZPFpslirfGj/yqOUv/XAKMNpXLnnl7fe
cq8Wb1ZaBnoxBEp5zEsHfkD4xjioEV1q22s2/Voza+3LzK7xwaNzb0DI3GfTUuVJigv7f9g7k+W2
tSxrv0pFzpEBHPSDmoAgqV6ULNmyJwi5Q9/3ePr6oPtXXhFUEeHM6T+yHQrr4HT77GbttfL+mgTG
yqItTepySvNHvBtEKdQxi+btL34wn+my1JzBJEJfGebjY/z3KVuYACtFfYaWpPJ+7L7DPuWEayHC
2mLN83w3DzWkf1UatPIeQXhHSg+m/qRYv/+zU7y4i0kiodWeMIY/gge2XtX0M/xM/9kY8xF8N48w
NxBh6zhiEV3yrQI0K/mSrJajV7ZjCTjtpzqqC5uZdHDBapB2l1CQnp/IiaE8vo1L+F5SM4miFOW9
qUQXpdnTlnDfi2KrFt/PD/ThCaY9AOJBGj7IJB6vmNx4AeBHrj2hxdaiVqP338xRhd700dNXSiIf
nrJ3Yy1uixXSfpnlcyhT2XCJ3ijdswHJwvkJrQ2yuCsV3KVJL2Y71hVOglyOhabDvxP+0Rvw97It
LkzTx3ZVv40igk2hQ6crQdwoh5s2+/MjDYCS8gaJSIrl6mI+hiRgkpZkjL9RbDR4SImXYYlfGeUD
20wyCTQRAe2bHt/xMSjbOvKKqi7vVZuKMcE1mpuOgBVOpaq6sdbCzQ82ieHwyMHEkZQ4KcGVqkc9
vud4l18nUlexisKSuTt/Ek6Sqm9B7btRludt0NEejhmlTLdz5HJXHOKHCKL/wqk7p/wx3QYPq4y9
H05NB0KBd0pFY9mNHDehkETQsl924npe/8uAz05L1mRaPhzmXf5h8VybFhlyKhE4HtHrANYrke7i
9uf5BfzACB3lOBYPttCUuNFh8rmP0GyStYdKea6bcD9BA3d+oI936t1sFtdJraO+a2rMXQ+xgaCc
50zWcFv14iVPfFeF29fo2j0F6UfdLDYw8151prrvhP/nZvdoxos3ysxj0qr9bKGiBh5O4cJs44B6
2FvFH9JxUilaZJAWbxUcILlCi0p5X0OiXbmZ5zRP9aN5EUOjs1FTlzpYDgfqzktXVvuD5+v9JJdc
grEiJXE/D6xE0DsjQ9GNDyv7OQewC7f4aIilx9oi60jeoryH7MB+aaHu+w59TtzQc+ba/i7VV6a0
clLtxW3wFWSDbaAQ95CsuPF4K8IYeGkGeeS/Zbn+PqlL6GWoxySbQkYKRbnVwqsy7nZK/Pn8+q1c
bnvxKKdp61f12w5lw4XeXqsQt8vRinn84OU/2qOFdfSkWmi5yh7Jab9Xugoad38r2t6R4rtK8ffn
p/ThA/Nu3eYdfOeZKUUVSvq8bp2C9w8ffp3viwnSG+3ZbLjzdAq3CB2eH3TtWCzMSjf976Dg2DEr
90H/bA1fpnql2WK2CqennZoZjd1zh/VibhAoZ1nb4J43Wb6LddkhFe0YgJxNu9iRp7trpy/nJ/bx
iCYe2+y1gb88Xk2EnaMyTSbez8JG2j66KbJxkyHKJOvWY2zbsHGtgY1OgON/2au/x1y8Bo0f2r0R
EEtnSKj06ssA476ldpupD3d5DvGCuFTsrVpfqatNrCf7SLcnyEQoo6g8kVpaTBdBZyOphaTfNcVX
Fa2Jhq7cXM9dsPXbP1zYxUiLSdp2ZGl96ht3lXzwSvlSrZlgRKjahM9NgSq9sRanLhi4eQcWQy4u
uzoavaF4DKntXXFVfxbThprZAItK7QAkQZPQ36YbKjKf9avReIQPP7oO3bV6xkmF7+0zAPDQQqMo
9AwtcpKllE1JN/EZ4ef6tf8Nufpl/Vh98h/Mx2KbvLaX7af8wOCU0NzV8veHG/xu8MV7MQ795BmC
wY1bJPFs+EMUR402ar3priFaPgz75DmHbPLXGn3I6ameV3/G3gKsweVcwjJjNVWt2g6Mu6Fyu86x
0eNp3Erahs3WQ/HVFbfGyhE7sbuLERfvvpyMoxrnjFiO9oPInpQpROqxcyvv8wS96fnzfPKSHA+2
LDfKdhaUQT2fZ7rArGprmaU72PKKcV8bZbF9iTRlXhUzJVRR/KjiBfGdXPlxfionNm8xlYUR6EEm
q6kxH9Ag3YsGSbnMvlCrYVulkPWUFRJh1UrA+uGxBHHOwYD0hdrpsZlFoLqiLubpd4mFFDqSInrs
SslVsNbk9fH6/T3OwgSESSK6abL0u9Cn7Um9K+Q9Gp7nl29tLvM3vHuA+zyZlDq3saH5EzJkrgoL
o0WDVabvzg90Uml5syTvVm3+kncjTZ6s5jX1MlRjHPnB/tF8ymQnvBGXyff2R/8CeYYFofCaV7u2
hou3vteHQa6og99lNdzJPbTJs0jg8/m5rQ2yiA/UUvGjQuch0iR7a4XwjKe/IN3cnh/l/zBKf5+H
hYmQZGA4tuDc1TBUa/eoWNqv1k8iH+OLJLst6rBrCl3nT4eQF9Y/r0FwEwrod2W+V+3rxHyqaTiI
13Aka8MsDMU0FlqQ+GyS7hcbKC1BAb9kaF/a1coSnribb8bif1fwpNYl04YVqSMbBVc2ur7Yo7kx
fA9niSzNcpTnN2xtWgs70ciSnMcWq9doPzxDuyrK70T/mx7NkPMDnQbKoJjQciT1ZNA3dNKZnWqZ
mdX1oN8N9O9F3SZ9hDufZP1Pu3MN5xOaO6/nR5xNz5FvOw849+/D5UChe9nupY3AyCtqw3e2uh1R
BZC5u+dH+OBOMcJcJ+QFhnJxcdhtsOKqJDGCHJQeGbuk3o05pHxmrK89vStDLX0c5Cg7LaDJ6C6d
yXrLbSRQcgh//0fzWeIcLCuRwxIMy50sEOquK9eoiw1KkysnfG0ui+dQROCa1I65mCYSWBQe5PA1
79YaZD4+cABdKOnOjYbLdJZhT2nWlLJ+Bxn3nfe5HGCKIJrXXHS/aL6rSkc0DlQ5/84a/j3qws7m
0yjn6sCo+QxNemr0F2ONhu8jv5tz9/cYi3MHE7cymfmk34FUu9FRXkGs3LxD6/5TsrPc2u1+R6/6
Xt2kO/Fdbhz7a/59jXb94z381ycsUa6aB7xCKUf9blRa4lPbJTRN8ufza/nxDf57kIXNzZXSQ/+T
efbS5zF4nZqvf/b7YfsGiQh4FWwFOBhjnuS75z4uZa8J/bI91NGUuDQL/pIGea3P8KTfZDYOM+7Q
ggIZ3uklFMUCMKgktdIdYimTZ6V5T/pmWVX3Eo9T+1UTWYkgltFWX6IkJR3aBlpI4OAhJBK3/vA5
7BWg5WMi+m+KUejDBggGyn0F3axf1CIso81Asnp0Ugi2MieV6kai275sVnzYpe8/zwKkr0DpCYcS
HpnjtbJbtWh8LWkOgUimpy4rOyeqypRMJgTNmZJezjSeK3dp6Te/jQlxCO+FDWff8mlXkzbNS1tt
Dtjy7pfSR/0GBGzoZP0sa1yo09dY7p4HVb88fy4+mCucyDPTJfgI8CYLpzaylYZqv9wfIAR66IMw
2wVpBLi5paYAhVmwF6n568+HZGU5hbAzEtEtjvqYgKnsJ72H0BrW0cDrfklcKk2Vnxp1uvXapPvD
h5+1nbfyXwMujHCkQ8RbqmZ/oH4SbPtEerJTo3fESDtWXXt/GI4w2pwugBsUlDiKRgs3Q7EKI/Ll
oT/YXiCQaaiiR8PrP+eJ6f2sq26Nt2Tp1czDwXEEQpvxQFEsDisPjDASP+sPugkzkDoi0edDBAeh
fewhZFlaK1HkidtLGx1QOpCqoNooDy3vuK/rdYEKnHpIzN+h6j/qcHjGhXYRy/hu3ixFYl2LPr2N
yuJGi9YS8if3BBQd/AywiIBRgft5YcfsytKliE67gzpG3wat9i9H2W82fdZ8tgu1dGALNp2oWGNh
Oml1YNZH487b8M5+9p7RJ+OgMutI+TKM2i7Q1eteEvSkFs6UN04NHLeqvcuoV4DBDirNONmKjVi+
EfrMm0IXOoi0mUN1iZOpEkuWwsk0DnosW26u6pnT1+OfYjLfRuHQkLJEVp22iuOZKuxuNbepHRLJ
K/dZqiY4efRwnDcCJ+R+M7EuVT+6QUGi6fKyC8e0crXNWyl8GAajfRaphTqi13vyvT15WY5+fGa8
ZlFNc0MS5gEy5EljwYhvZsWTD0vmg1yFwz4am0u/zuPd5Muoy0RS9NdT8P9Z2f8xt3P8izXQfW1e
/+tX1oTNePea/vrvf+yqX9mP4L8OBBmnPOz8z7942CVF1f6Jbv1MBwWwznyz5X8RsRMKaP+cKwmE
QTJiDW+o2wxe/+C//yGZ/wTrDtEhLUtIC5DIxEbWefv2M2H+E/ZOQGCgglX+JNf3B1zsby3Nf0dG
M9p31sGYW485z8A1Fv5jEw1KEwI4vO3D1tuVOCjXTR8Bku24nnHVd7ft0PRbRWksB7Kt6arN8mwr
5Dhx+wpBrUgvBpdoB8obLZB3kqGFTjsl6VVpyEiXB2H7FKYG0hLZ9Lka2udyDF/7aGifvLjV9rJO
2CdJtCu824x50f08e89yvIBVMi3sAO81jZQGq8f7dnxJ+9K3c+7CcIuyk3UJA6L8rSBlA0mWtH/7
UJl4w6/D4KAZ4Uiom691ti2IlvkEvkAzYa3icaWosuycNULDjtRCkW+noNu9WOWYHeiej/KLLpa2
mVUNO2XwELDyNeG/zEJBxaazvOaLPCn5Q9RnSGXmxojWbJOj7Z7GwKgdKEezlzbXox+Q9KT3kRq3
V71am4qTyXp0Oag9+I1gii5pPtBuqqrM0W7N7Rq5qzYaaqeskWlQRGLrDqjWyMQIryVHFomzt3lj
hWmzg+14pl9buC9VGbSjUlbDbarb6mPiN+XkQGAgtU6u1eVvJQygXOmSpN9h+oAdDb2nXQ067fyi
tB0FXBIYtDGNvpokP7qVJ2IRCc5fx33iOsLsiNQB3PbHByOKw8hOekXcRrC3vGZJgPaQieTOXi9H
DeHlXh+3caX695FfDFdJB3HdRhMUYIl/Bwj5CIwxvn3srUBXjt+u+btMVAw5JXQq4uQug6g6rG0j
rur+tgqjb81c/OqsdXzscUX7bRQ6F8i7zD4KXdWLt6vzdJ9O93K6lQk/NlXV4wxpEndXDz7FZdlc
4VZMv5RASNtgkkGbpolU7dKiSZ/SJPdD1EuaxGAtusiZ0P/sXHjwYGJOVWmvNlOHh5qVtJDYZnRn
wAbqqsrYQNKcWQ+pApEakjj266jnUGAMwQhsslZC7ZM2WOk3M62+hTq1m20QQlxPn2bgak1WuX1C
udoBXo8sUG2i5jrFRvmTgxe7PMPJmgP1wfnFbGB6aYGbIeDLsnU19SKPggFR6jZvXkQ8aiiZjple
8bGqtJHysN55FNC0OioQUZta85MRlCnEG2Ya2m7/lG3UKkp+rli0+WAeGWqsiMnpoOef8JS+sOOD
W9d1E/eFPd5mBeTMkjeJ23g0UtcTanuZ9vK0QU+mv5zyrv88TXm5GyPdvBiTOH1Z+ZLZQV98ydwk
Ar8RiGRgVgsXExFHP8oKSb6VhpwqppfoPiwAKpsU1Vrr2nh6u8jPI8Q9cnn8RjRXCSevWcB40PNi
GxvcJacdB8M9/2XHrj6FN4427h+MUgA9wUvPH/7OB23UpPGTxusezDh7LQTLZOlBvJFhW93Eg1iJ
DJc3dpaqIndJOgkZKYhDFssgDfpA274hP9SDWn7VhiTYpVGVXZyf08lLRsCOiwDBAwEFXuASZCZJ
Qo/b0lceRhnyyq5OpG1dppB/efi4Y0dVF9m7b4XpIR0Np9W3KO2ztZBmnsr7HecbZmcEqBSqaLgy
ixhqsnmQ66wdH9rBHvZmnRW7XpPrrSk4hYFp3XW2eWvVRnRh0i1HW0bnocQZ36X8Xif3bIAEstpN
G0/z1kiVFoHHvOm4+uQjTIvtgCpq+W1Rrbci8ZIHO1P6jdFoGJ10LjqPgOWmCC1RIy7zbRE0+mNY
V+nGV1p9GyeQ1nS4xytHcHaXjleKr+E8IArFK4NvdXwENT8bhlRWkwclVZK97kOWR+Of4lruHSkT
45OeatTfEIpZ26KleXhbhncDL+IvUketKiI5eaAJonLUopa3g4wYGXFC+eyVEPyGGT1Po1nK27ZA
+zdUs50V2f7aeT25hNB1ck4husI5hdBmsQJDrGhDNkjBg1lUtCDhFbvFkDUXXqvmD1mU5a4fgGDP
JC9Dae5rrjdfa6p3Q2U0z309mYeIzs1bYxqmXR8ka9mA0+s0s4nOh5kiAA/gW/T+zka0Ejkkz4zC
B9VvA3fwzOqhV6cLfTD8ayXqMfKV3N5FUWNfA9ajgu8Xa7QA84k8OiN8At1oJCVMvHg87+MzYoVZ
FKhIhD/Imkf5XJcfNX/Mt8TX3mXdKIqTt15wZ5VmcThvSz7aGgAoZF9meiyCjuOB6c7X/XTyGLjU
653acjyCNA43qOUEO5IkycpZEMuXQswzhT2b9x5KXDAvxwOOSZQ2WhVFD7qdAILwov6yNJB+9cvU
uAybcnSKGsXXtEVxb+4F3FSTFe57GTm9Viqlq0Huv5VR1O7Gqsy2etejDEkG1JWjXHP7whu/1UFq
uPrQfDaqQtn5huqvEF59uGa4i+SQBJnhE48ppBW4CtvwQbRtuJVidXLDJHqJFMhYlVTTVgKXeUVO
zoYBMTcJq/k9W6yYNcheK01J9FAG5hOdHt2+SK2A9rPgex7ZN7mtrkEBFySTGFB4LWW07ASBkk1D
6yIC1ONwSgIZGvBIr0gjeOJFnvM0PT0UAKphaQjNBo7d/NG27mw9vwv7sLnJm3ZfkeLbCqeWWPk/
Paj0ahITzDqHc9fm4oZkvtkFUo4NUerB2mi5+VmI7mFqAsWdvHxNEmeRavlrBSyy/vSBEq4gq3B8
TKGRj5t2bMKHTJr0ZFPBwQOXk+4LGTHeqfqJjuuBJPEO/Tt8nETQqBqS4as3ch1M+w6NwcYR+kXn
j/oz9dPkleXW14h63r7i+GjMPPQ0Pc7sgfAcL7wbHO+0DPspAuydqvfdoEzPTdcHl4GdtGgtkwJH
YzrJE1S8Kd5FxFVhvM1N7pqrGJH6qde79k6xk+SHRZ2D1JiC5k9cG63mijpTbzOwfze+IY0PWaKL
l/M7+sZ+vfh6kP+oYdvkNSivLLbUtLwcXz/zH5JsnByvtMptQvXgIrMnsQlbRXVx5cUmbUPh+nG8
98ZevR5r5IMNT7Evxl4gqZ7HF1WJbLNoo8CVFfQ6C6ooRmCajrDi/kpIPbBMqdnUtTJtQuypPXie
q1WG7eSdrm0IfX+RC5au9OrRMrL4EyTBhatp8eCWifRpiBtxF2TVsFHjobjokajdlZmRbMbGRioz
iZq91RKBrKzNyZ2niQB9IOiQ6OuV9dnRfPckSWMs++YwSYex8FtHpHXhZvoUriBn3p6V5Q4Q0FB1
oqEcD3kR+dp+reTKkPoPtVmOrqYX5qXIkOWNeYvcijYjp4jLZltLyvQJ3icVMs+wvaff9CnwsumW
HtL8KrETUNBa8SrM9LmNbdPlnX0yxuGr16fBdvLTrVyX/b4Ujbf3BMkdrWNLEKorVxytE+8biB9s
YMTKKPWis76YjSW3Y8WJkg5qjXrgVInkYE/B/0tv/p9qWR+4C9ihOZVO0z81r6Vx9KSCLJNspIcw
5GJ5nYlT6w9Ex2p2r9UNPQWBuYMorHCtVL7VKz1deX/edC2Ot40vYIIILQGVwMM9Ph1yA9hxGPX0
gAjEU1jsqZVL3uiY3yNk4MvG3NZmfK1MW5um4WocbtTS3vdDe1sEv30RbobIXslULDCWs7nki6j/
QRo2i7+cKCqWiSdRwEkPk9+oFyrlX0cZQ7GbolmaPc7Sa7pj5aeuLFOMTo3sdWNMG9lDiU+2mnGr
DnHn9vkU/ZSoLl2NqYTwkK/DjAkuCYcrtv74rMyPCcEL3SzgjJeWE2iBViqxlh46oJPbsa/7TWgD
6zp/jU+CJJaFVC55L4aBTmF2+95d40SGhWXU1fRgBV29j9ve3ySKWrve2ForQ506JWjgze417Qcq
f12ciaALDTnv7egwhanvihGYtO/B3R6aItrEqry24x9M7e/xwE4vHkihRVHVGWF8iBLrMrQ6bIDa
XNexfRFoyrZQg9vMKq4StdgATnFCCR3kbN+ro2N15ZU/rHgHJzGWIJE+vyKk01FvW7Zf+2nTQBlZ
JYci9gKn0MkqaRFSj3kXXAgjxkcMrcbBzdc3kTR42/Pb/MHxhwcRM03QT7aOaPh4n/Wqy5JSH6JD
qGnT3jCr6pM3luatqfZXAYx50PQJ9bbXpBY0htKC7hxRzM0k/ybrarBoUpiNV2NcKRe+XNtO5sHY
LhWjf2s3UXjTKN7T+Q8+DTcgPIIrAiIReuOoGRx/b14YnqqSRDvUEy2r7CAw7C7S3Qw6to2fZNOu
NqX73MrX2oo/MJ6kLlA1mdl6yB2osw1/dyPMJOs5HxBEkMAbdz2cZ52lTc9dJ37Klj99aRS7cNRK
VjdoKXuoHujpijt9enD5gvmkKLNrR0H0+AtEOdDq0E3Bwa7rx6yoxIF+R5h9sixbWeWTxDJkMDys
RHXMdu6eWNzJMYr6smhzhhryi8iEpkGyYvW2lfL62kzruwKGjLuga90CIkcYCV2/AlxHwv6uRc57
Zd4f7LmCnjuaOxg+eGoWeV7Rm8bUqmN4UJFCpTE9ru8sI9YfhDW9hFV9URlZ+klOk2ilh2Te0ePH
CifmLyA6Lh6Q9OP1hr+gLE1RRwfF0/W9ZNDhYIvOds+f6FPzx27O6QWyYuB2lgzPwDy9KVaz4BBV
Q3dpR36/Ic9XbCdD+1Qr44r2wQdnCMuuUUwn30mCaf75u1OslUbc0xITHaTSfkqyKt6NE/lLEgn9
5fl5nQZ/hMkWNWwQhPDULGsAlSj7oYaR6tD1ys+8oX9Z8UT1GYbeH8nYyD9BFq1pZHw0OQaFXlOB
YgjujOPJ5WWYij6C5USJVOnGUOvPPiS4F4kh/zo/tw/2jIw6BU3oJQhglt1FQT50U83bfF+GotsV
SWNcGCGdEKIvrkfgSisX4INoaU5OczZwUWZUwOI6KkXikWsSyv0UZOatLpRqZwXhdEd1iYSHHtIX
GXUXQWxON1TJrKuSWtGL3RZuFZbmZRV44qLy9YlaRmX6P9qmGfZtMfxWgyF+BLlRb9IpDleQMR/s
P6ZqPmS4EDa7crwZIoCB1qCb7b6qTM0tuiJ6kHLtpjFxNrNKqul5gD7y/L58uFBADShSk64kfbq4
sqMXFlnTluJej7M9WJGrpn6K29+qJH7hUF00AZTMo+doaYrasN04kQ+dYn6lefs6S51Y756tSbKx
McZG85SLqG9XbMrpqhA1khGZETwmPeSLVUk9+JAgwvIPIpcPbWs/1r2s3pXCutHkKn3sszJYca9O
rdgcp3Id5uCCnOri7BRFjS5s6fkHEmmRk9uZBdO50u7Pr/wCKDT70UfDLNMOGR5/nxumfzDKnaga
N7aTq063ow11vBcjmV4mq9mnvnRTacN35DrWyiWrH7BYWX0MfTXsbP/A6dhJPQAdPbRlh6Bw1xZi
19nxrZTYL6l35dFUmdrTmkjFqVHALeG0w9qA7YIK7PjA914Za52aY31KFc4qKCDTsf2t+Ihxp/WX
88v9lmw8fptYcVI8ZPKo2ZwU0JJGjcJQyP5BLaNHWcEJSwq4xccsFfRYqPlOG6PqN5GLfz0no78q
cmldN5qRXWg1pjhGBNDBzbFv6tGXf0dNYSBdlEhG5BRW+auoPXLs7VR+Jr/Q1/AI+nvJjGEU1LQh
vZbsIIhdD45GF5bBaBv6AsK4IRlvIyuwd0If4zthJcXO61LjuyqVyaYpRu8FTjHvxmKTVkzNR3vP
jUKqgUIeBOJLd8VTy9aOizA8tMCProx0+gVwrLzyhLRTO9Fe6WZHAn4KyWyZfr6lcKw8F2pxcX5T
Tv0UqpmE1YTYKM4gJ3p8ABpZI+FbKcFB5xjCIB7/tqcy3HdVH98Q5ZSu0rQ/06SRf//xuDgQYG/M
WVGSp+94XAFPpZ/VnX/wUWp1Ihz9h7xFn8EbxUHGibsc4OK+yKLGXOFW/iDbShlPkzmBBi4FNdTj
kXOpbcuSmsJBFpTuQBH+brw0clNVJMWm9GnGKZLeu7IL6bM8NPbDKEaxB/wMIKEJgq1eh+BwCu0+
ssyH82vygQdLXhH7SioUhllIwY4/LZRgQCZHZN9HtngtyIVsii+CMjyoddSd4yH+ZDTxTWsQbfYi
vWrN+FcNm+rtGPtrbbofWOA540KqE8EwMNnzuXnnc+X0jVcGkrLoEsbDq51PsSObU7xyCk6dH+qG
PC04P+S+lWUtKE9Ckr5ISd2neXvfJcFwU0d2te+7yghXnpQPHjGkI4lWSeFi6JagV5FNamiI3rtP
SbdtY7uLdn7pZ05pGp1bqnm3SQqxRkn4Qe6IC87qzSJvyDssdzQrRWhUNGHRHA83n6NVmr6pc4jz
ci38CvLWdNLOCPZJO2J+o0x4Lh2sD+pkBRe2VpbQk1amvambQrpC0hkdpsKSf9et9nnl5M12fmGa
gciRm+EmQoMnLx7cqZfKbpJT697vjfQiF6UBLniKNk0l2i8YkNdMUYuboRnlK77KurRKFJyjNvix
8h3zOMffMQtQaBRD8B0pBczv1btjZ8d08DSlVxzaKSu+GBCvXBJARrhiVe+O1HZdg2DtQhjes6SN
/bbDj3e7cdgU0pC5aTFuxRDpN70E02szJeFuKFBIy8ZBuk6SYI1Pa/6ao68l+4C3CD4UCmULftDj
r1V0suY5xuQgl0O7kYeKzH8TPdvTZG+Gyf7jI8xwMNtjp3HGcKwXixMTKoA/VX1C6DYCLjilu0Gy
SteqsmRnBFnt8ugmK/byxBDMgwJjxgiA/TeXHkLFETahZ/QPPZmYDbnpBDGQdFx5ht7K8oulnG/l
nCiA9h45luOlJG6FAE8u7Pu4jvakSUhrZw70BE7bXtohDAG+6qb+vm9/Jd11Ll0OsXzfdc8iz6mz
FNfSELs+VDxD2O/zMtrpxTNaro4WdvyprXzsCUAJ14U7jdeL8TLAAi0SOlWGrFiZ5tJ9Q+Fga6Yd
fOBVtJ/joCfwavFFEraSO1b2oznW+lWXQoGcJR61K3mQM1L9snkRAiC/XLk9JzYOWSC2i90iXobQ
e/FdRORxP4yjf2ippu/8ygsvfIKkSzD9UCcb8YVWUA0mZPDvLDmK9oio9K7WB+2+Aa/kO41ltTDp
smjNGP7yqUY+ALua9uc/8+TWaLxvM/8Dido5YTOfuHd3XPOLqlECRTyOlOZ3afbdh6VUnTJg1H3q
nh/r9Emdm64Zhs3CmydBtBgsnmK8ReK4QrKM+yrX7s1wQM4z6nAb/cK8CoxaXM/+rpZb0TXEFDJt
xfJ3tQ0hpKbeuDv/QafRHryVPHQoNykCaOoSAmBNrY0LIuxDq9X2fmjrCaoA2SdJCXbosYUF47bq
7K/oq4t9T2fS1sxLIbl0PbKH5ZDuYV71IHct6ycLRNCPopTIBtM7VZVbtfU9Z7St36CDYVY//+Un
28aHk0KkBoMXr5yEqVqMnJgie9phCvrtNITmRhL5AwU6ngsKQH8+GBBJclk4IfOAx9sGHIv2pkrX
DmkcjzeGnmUbL6Pa2CBgcQHPglgZ78TKMTmSLxryYdxSzsrxeE3GAUz7lskhCOcUAs4ts5PXrNyH
o3AK0RbnJIKPOx4lTY2itCpDO8BmNmy6ogSAY6vlSkLhLUt1ZEuxAFBR8IzK6CuSWToeBlxyBEvi
YB5SRXQ3stS0z3ns925b9/qjpWbyzAtFhBGZk0R7UdxvGrCN5raXQMZsW6VVIF3XjO6Q45z4zhSM
3m+zGc0Xa6y9T31bwbTmZ7LROLPDukkC0jdEcXKfOd1QWVthInpvxmn8DLAajE841HXlDIT0F6M/
6KQKBbLa8pjH6NDaenoZIb3r+BL/3gCZLF7toLsoZNK4G9ur6K2dfBEUTmnAkb2JukS4FEg8HkCw
jjFSa2auSM22iAdl52kJIPPCDwff6cyE/iKeLX/lDp/cBF4quu4ABBKWo3268I2JWqagLWz5oIVZ
uK0B3EJ0V2t8VRIDfVsVCX5rXT7aUADsKITRxTnnYZB0PN7QJtXjrkmQl1U6+coyvyqd+q1prZsw
SMADV44fXZXWtzwYH/skdhQA1WWUXKhwv3j2hoTpVqjNhUBTSDJ/1e3vRPtFUZhasaAuHDpFmewa
qsqhJ7mJeFCpUcAbcF1QSMpI2qXSs9WNDXT6ygOEi7tcybZyIrlNv1IfPwkG5lnO1ClgwkkcLhsh
Wpz3Xu4LNCDHjkhfVPXN4JfJz3Dqns5blw9Hoifhr8IIpd3j9ex9NeisQJvuu8gcv1DkvuZkZ5dT
0yTb8yOdRptMioTyLCpFL8JJrxKIQMUz7HK6z/UB9KP2o06SB8sACJh39UXY5aqjjc3vsEKpUK+d
JEoOPY9yHPRuYZHAl8sVS3eKtZm/iEcRPxIeJEKi48nHQoTyKKNLGtRms4lboV3mogscs9E83wEu
V2wrMRj7NFGsm6hLqdUYV3VKe4A6SJlrKmRLOqOw7ky1EG7eJ9VKwf3EStKdqNCViGvNN2KXjz8w
lwn+zNxU7qXJji51q8QDjOvDysbM0zy+U6DwuMjsDHUSehCPR+l6u6HbQaAoTNy3U0TfxzydiX7Z
44s6TeBZX9vcPqi5LS6MJBw23iSDkaMTZG+EAW2hTdGat13g/eyDGREVhgFbGSux00launKM3hAo
i6+lckirEU8icGRr4cbEkVYoWiC196bBK9jZUbg3tVDfpfAMlkQedXJl69J4GyKI4RRaLe+J4OGF
zyCR9ny1OiQwNe1TtTKwUmDplCGDy6KqUOFQqnbcBAWUFpPSppuOAruDEKG/71pTMh3Vz5hSrpE2
kxPIcLU83dvqtLOztP4RixoBZqAg3mWpe76bNWOzz+wko+7a03czmuGONIK45Jz326CJKncYRXhF
8fFXOobtvivU5lM49tYO9b8Ha1RsDmKhhN/6QbbvmyLPdxT0h63X6Xe82je1Gtn7VoIh/fxxeOsi
Xiww3R/QKbwFn3hox8ehiKtQ/h/OzmM3cqNdw1dEgDlsO6vVElsaTdwQE8lizunqz8M5m2lSaMI/
YMOLsV3Nil94Q6TVvWtmKs+bY9T+i4+daOd7Iwj7Qt7hHvKpUkLvme675Qpdx9pUNsW1HAvb1XKy
ziaxxLEI+uo44oLyWDcB3InK759z8CWPgxdZv3EU0XYU/OUNrrrVyaH6urKxFxk0vjBT8M9fIH8o
d9x+SGv2kTEEQYdpTafsA6xZdmzf9limivyb3fWzqAVSkPXQ1oeoL5U1pMJ0buYTCSgfLVas5SZx
1tvxk4IeR4U9qKuGofVJkSpwz1Zvn/uOiJQAZDgqoSg+NoZffaskspQGxaxK8bqN39hr3rB/W+uz
XwMDCsgVotcT8HZ22Q2+prZNXlsudLnwQTYLcK72aFgXsx9eR7uRW35djQxa2GqU2sPqewLn86fS
xMMrDYfqTWs9c5MQHD6Fpey8FCDZHwcttZ6lKkkmP7PoABUr2di5nMAQN8NDPYbt3ux9UhtngBya
VwFd9UQvjQdV1OY3AODBhzTPc2dlDy/CkgmtCQqd6Jxa2qL1m2k+Jc/SblwNlUQUharQBXMTHkEA
K9uy6MqVysAyDXYQC+exdsAYg7uZW2F0YOtzHBpsV0EE8mDl6fiNBMJ/Ek6Ok0lUyruwVJoDu789
6v1YoKKtt7+awMq+g8Ir99yo6lbFMGllIhYPCAUEBYE/XltqiotMZWi1UE+xs3Jz5Ash+2XmQ652
a5Im0zN0s7XomkzJNr1i0hR9jmnSlDSUVTE6rqPWT22mSp9qtTtDGlR+3L+b3h+ITJECIkiKeSM1
TAIjbgOMRZFvT5/QhMy2lhdUx7xSw5XUfJmdTuY6VF/otv8tkk9T+09ujn2LNthqbLtSOyS/0jTU
XshB5a9miUeME47BJR7EF01CPLEvsilATJwPvjwYGwReqm+SJIUgc3PzNCRDwtMihV/MTGpPHUl4
u9EoKSKKYTi/78/Q4i3/y8Slta06bHwuwNtfPTSxjVdnbbvYTaDuJyvVxhRYioHAbbtLZA/Ok2Sk
w8exiNacexYlF4aeINsThQkW71zarc2MgEQPv1q7GcO93L1avSXvOnTeytoMNtHgrVWf3vtYi6M+
FXnA9s+vtNLwhRZFku1yOqPd2Ermrs1T/5llxeIQGlxwsekt1Rsz6NcqTMvUks+lhg5VGZSNzK+4
nem+DJ0gyirbrcWgfJBTBNK0AEGHsbSzp6htlIOoPOcw2CXS375tjzsjVrJtqlU+RjEFYYNftJfO
KGnVFYP8DU1MaDLCHBFVGZuENLIImLoR6mET1fJlNLDzMsKgxZuUVyvwBlw+jABFpxHG5KmuA+sv
I8HfswnqTRcM8aGtysGVMMr0KeZg1xRKdYvdEIbybSLpmxyTgnEDSlKcSlmIczCO+dYYoenqtvfg
pUX+EPpt/RTiJ7bNik7XNhQ4xDax+2FrNrL2dn/zKssFhXw+IYXI+uGjzD0b8W1TRNxEuP1JmoFv
UAtpEEumJ5GMmD8ZtRpta6b2kZj+Y1HHyjasTbFDfKZ9IFb8IGo13AdK2kIYbcAJeElXPVmeLvay
oq6BFZZ3Eb8VjALYRwprylzGSWnNRqpETPcLEZ3vnp3utRHytD+K1/uzsnzMaEKg0DPZuxDyzhVu
+lHk4H5qzVXGK8EqINXOsk61mr8NprISMi3fCwaYgKO8mYDV5heslfVZoMUGzo5d0D4rVW1sk7aX
dv/5i3icWSRK6UBw5kAfs1d1ugiS5haDSvzVNhgGJsGPQMdfwPJAHtwf7p2PAstOa5+rHATOXNq3
UJIG3yL6lKPU0ee0Go+Wmtc1K+u0hBhSpOW7kPTCjxB0yCzeHLKya0zyA1f2/W9GEwCgHzyIf5Vc
hxvZzB/F0IeHsY/LPVoZ+osaRB/uf+nfOOP2JaanN8FEiODBNc0tbPGpHzulGDW3HqNoryVxdxpT
YV9rw3sBTjF8hZHHk2CUWfxJyc1ia1K17x0o1k04aE+lGnwWxtA9wWBoHouh6w9SLdtHDWX1g5N7
1dVXMn8TjHr74MUdhbu2ehxifVP7JYToSs23dps8hhHUnBjAdra3wNFsSqjCu9IXwTlMlWwt9pou
2tk3I35CH4J3mmx5niSXwVCUjtPorkgaVO4tq7/EGSGWFsWq61t28bmUnCsVKW48OgXAGhSr/Xp/
4hepBtEA/D1CLZJoyKmzcqYRIONTJprm2pCTHhrDwLQaeuVjltjNDrm377VRpwfQyq5ZDNpKqPLO
TYRr19R3I48HuDKL7DNFDUVn5ZobB8ZFbWs13mQphs96CST5/ne+c5TIvB0TjBb9L8Cct4+eYokB
h/nMdrNuED98J/1WYFu/sovfO0gsI3HkpBzEJp5uxH9CL8nMZUnCosBFyRmCTdxJIBx5/SZNQ1pI
VXixpDZDDyq1jkbi/S4ieDv3P/Sdl4iiEHwKxKEINY1Z7haFkmY3WuK4yPpfVH14VockeTGpWm+H
IksuTsiTmGByen/Yd+YXEsNU7yGenpRYbr98rCuhU2103CyJlEPu+Mrez3EU/R9GwcqCu57NCkb4
dpRESdqgbDzHlSCeXmMhXzSlj1/uD/JOTgQ9jPM98eCnfslsCo3Gd6qmN203j7UrXUK8RyHwnLUg
zy+5qRevWqYPT7rVfgr9Xn4xgsQ4eJVVHWI97R4iy6/PjVGvPHDLg6pSUp1sX3BNw5tlOkv/bK1C
GegZgcvCYG74JrVV/RgW0Ac9J2vDbSjXqHKZHezwkCvoLHm6vfIWLfcVr6vD8BrseeZ/trVLW/aV
SCGr0LFoPHdpl+2quhAbLXopKlSy03RH0XIN2rQMzeEIEFhN/RbUCOYvUxwI2R4KxXKtMfsSRy1w
M4Qjsi58pXX7XZPaduVKWjLhqdJPfFuVT5z6ArPFj9pI8atSGl1is+Y4lIY45s6IPtTglU+K6R8s
u1Qe9VBkO7gKyd7GemXXgWPY0rhf87BaYk8mYAKROhSVSRB1nhXJUt6RoHI9N3lq7HGtp5ZrizD5
FtFZeazSIXfr1FZ+yY6PAy/gkmGMdk7fAzWCQK590mW0bFRvTPaFLgfXXNMoJWm86//5YKqQ1fl9
BCpcfHOCbyiSUi5UYkpFF+bVdNKnuGmClSPwt4B3+2CqBJJc4NOjBf55tjaAjptQoVvm+lmCnWoQ
YJcSiro/JEP9GERJujPqcdinjaweHK35UI14JOW65/xZuSHe2ZY8lzg3szGncFC7PYyehACemkuK
2w1K9OCHY/aQ6wYJECWkEOV4Kde/ecGADm/aRMe4soar0IqHBvrg18rP7ScnRzGGnK8krRkwJn7w
1SQ5O81aVr28NQgtkLOnsAMUfinZSsO3kkLFdEdVGn/7FUJFWatgMKNvBs06BX34MVaq8VuGxtTK
lvhbPLldLcaelHxR9aDhPEfWSM2ohZ3Tmy5OChtqIpe60PJN5CBdJZ3H8WeZ/Cra/mcW2hsAag+p
2ZxtChKbdCTOg86CX0wfPll1tWntx9BEVAADnspAyNFZ06dcBiLsXcQWgNAidkXd5HY9gyADG+gH
+nNg63/SVuTPSeznO0dvg4f7W2eZE03ZAwz4KdyBdzmLQ2Q/rKQk79B1V5D3K7AcOHSxle0rABf7
KXFfCQeWzSvGQkIK7A1RpgNz4PbTDLmmIVLH2nPZIdZhy4l+lGIBp1fE5k81dYyzWaTBppvifSOa
TB28YE9JRH+LzUDCITy0DmVbiG0WmmtBw0Ldi1oPRHFqEWyQCTI0e9Qkbvds0GrT9b1nQAF5iTP7
EPwM9C9SouwEAkdtZD62aXrBbbzfInyzidQftTG+mH71WEkn00Zb6E2SPvhS3m8c+blUn4T9YrYg
boOYRFzblQ69ceSWelC4fXWqs2MrWWub/Z3Ijy8hisbrViVkmCucktyPqclfFNiCT0E5mQOMJeZp
YZO/+J4d7Sq0Or40plJtUYDKj1UurTBslncSmQR6VDQM/uaKs52F2pbq+KGpumYnlEseSy/4uO+b
Tn9S2gK0n+g+3t/Kf3OD+QFnVwF8BuyHvsAsJPCV2iyD3icbNpKzbpT7lkZFgBdLVFX7qHm1Qfvr
EpB0WRzGId02AdBIM3tIiuyTL5vbYnzt7XwrG+fAu2S6twml3B36fR0FW7tWT7GGOxA26mn9ev+X
v/OQMFfwprhGVLCSc9urQs6sNIg01SWt7p8DVExf/bYPsdCplC1vGQ+81fp7Q5fkY1Xpxt4TqthV
I0D0+79Ef+eCpsDDMeCAkvvOn7ReFSn2bYmObtsI7kB/DPEozBP1Golu70SvSviSNOHOloJTgQwl
hwikwLCXjGJPzejqBAc1kK5t/qmXziAnjfJTKB1LA204+6eQnw306/IrHiNvpl+cCic9dZb6SaQP
pizxr/iuFVb7UH5uSqpzKY0VPwAIUUc/PdU4Fur4Aqf+Q5ziqGHU9EFGyfqUNs7TpBxA6rLG4f8r
yjvbUeTBfzVdqLBANr69rMxsSlbzVnZLtJl0iWt/9DZm9Fnqu21D6COs6xC+UfCraDbiJKEJPKQu
Qf9n1D73+Dr5rUs1re+CQ+7DmodJnaXyQ2Nr39DCMzdWGr+g5+COuIHVHzNkhWTjdH9B30keEJeA
GUGKydWmWVPS/0+cjm4M6m1lM7p6YIyXQFKRPCBbvCa5lxzEqMbHsMq6pybzwqMslR5g9CgZNvCp
m51kyPGj1cbNQ+C39hpZYZmiAWAgkuSmRbjOnCved22kDTmIYLevxTnEvW8jzM44KXZsb0bNkiju
JvU3AtHhQBDX/qzTURyMMZQ3jpO9ZV7Sf2nLauUSee/ipOkLtxYUA42Lvwfkn/nqetXTwxhKG7GQ
cq509SvhbYDAbea8tEkgjqaJBY9WqmDUqDSfrUBbkzNcvv6UPpAOnJjITI05e/1byQmNTAPf4WvR
SUEmAIwAjK3HMQjWAo0l73kqs1DUI6dB2njBGDE8ZPva2hvcyh7aM2pbl1Ev4rMBbe3Jj1CiKzpo
Mrg8B199wLQ1KKCEDdsG4yOvcLJLw5hXMddE8+S0qvLdkXzrpJa++SIPo/WkCU9eeVeWbXVKCWxp
sEtc8yqiebc7ulEiYReF07uNnJyhVfSuqGl8bwJZpR4ojE3MDb0xe0t/qeQheJQFjXPPwVO+biP/
jBCh2Kh2MDxXZdK7ShLaz51hoZ9l1Recgoo9GdTR9yv0C9Iiuja19MM3EWZZuWrfi7xQu0C0CXyA
DWDk9jOSZtQBsTXac1gmO0QSvB0wHrcdtWbr5PrKYMuzRtRFnkwfC8iTNQ9sgO7ZgVEU2nMvNcq2
kDRrV1Tl7/t3zXLfwvqhXcydQtbDg3b7RVE4hDlQ1Nj19CB1C7t6HYRjPI1R/p9z/2kgWqTUtVDe
l2d1OpjvXqurVexavpSenKL9VcbOOexEuO2U6JIS+2/KKPnPMk7A1Q2agZBXgMqy+26/r828yAnl
JHOF5fiftNH4qg7Bm55HgFkcuzlFQeYd7k/pct2mIeEBaJOryoJL58HKtpKxzlzJt80Lsj/qpTbW
wFHLSG1CAJK/km3AF7XU2++SO61NUPkg1gH6sQ/rwabmmoV7y0zUTa+q/UaK22jlGC8DjUkGH4Uc
6Gokg3PAo2Wnvoesd+6mg9EdeYKl1yrXm+cytL87pX6hPa5Qg9aGS+ZR4lg5D0tuAGv57/DTz/vn
mhdWKI1hVOXuKJebNnnx4icJVFbXYhPY4UAlG28YNJx04O5Z8yOzW4ppaAeV6YcC+9Xc+FgQu0f1
cSwuLW5VlNW/2Xl5dXyB+ZfyGjhrco3v7QTyLdTcaNpDoJr+/J8f7MhpmtuDwKG+Q6q59hx1bzvZ
mifbe1uBjgv5D08gl+vsZMkyFGkjkHNkcCL/IRYBkxOlnwY7STdD2JRXa9TX4oB3xkS6CPY417nN
x82WQi0GsxpNI3Gn9r4J+lU3qldDSnZCG/Zh4W1LRJSb9gfiEs9h/iFx7NeslbY83mcU96+6FhzT
bu1MLG9ncAkT2oitCZBvXtntx2xo8khJ3TDrPtemlVERkc2HUU9Q1Sjy1bR4OQkg8LidCYfowXCx
3S5vrpaF4JsbN2719HMUx/6hLOzxkxhUIFeqgJse62H3HFWq91DrzmvKgf6YioJoyEJnsPTAmG0c
09dekzoVD2Fujd8Txwje7l9I76QqE4Cei5f4CPEkc3ZZZMIACFbmaIkTvJwqS/UudaeZ1VY3oy+9
U1+9tDqUGSW+jSKZ6cdixIE8I99YeQOWC0Riy8tJRAsmjVrk7YSFtuJ3cQV6US4RJ9WkTjo0lVMc
s9ygW6hka0pty3oz4xF0TFclPep5YwrEYRFmULJc0eLYriZFvjdqO3xKSv1Q271yyTp0BRrRh7uV
GZ/imdskBAwKDVEweFMHRZ+dSdUaNclurcaNhGzsRVqpx3YwpLNXwfBI6k56CfweylBeI5EGpfer
4E/BSAjDHb282nWJsyaX885uJT8ECAUoik0wNzOJsDaUE5o2blKr5olI1jsbRpHu6NJlXwHbOvs2
7r/en4flBchbASZmKjwbSGbNXt968LsiE31LIZyU1FYiazsqaJ7dH2UZw4BU+ksSQe6U/uP05/9c
s2GB0UYZl4WLWEYFfjCpjraSyy9j4IiVfut7HzTxh2DnAhBgjW+Hyuu4GGzby91eEDd4YFqoCZXj
yjv7tyVxu30m6i/wCi5X5m2uYAUflHQmlb3nsKILbQ5x+kAAdUkTw9yqWMTs88z4kQ96/9iiI/fb
qaG0axYZdlxGMDfoIuylOKm2pjF+74mMDp3qiQ0Ueg0tgRg56NxM9oPU6j//60qwr0hLIAyD/aRm
eDs9pVlbAwAK7xk3eeo0Eby9zEyrY1dSvr0/1DtJH0HIFFDKrD1X/mwpqgQ1X+AwhQvV43tNlvcq
ytbbd5GPIbiwnU3MzX3SZInmvT1OWox1tbLxpiH+XSYNBztCL5OqnUNRYf65dd9YZWrU9TP1TunQ
2cLfC2ewP7V2LE5dlIlTa1SV2wbaJWvxKVybgvmR1lBymm4Y9I05W/ochSUGYYnc7qznBsnnx85W
iwdR+Ifem6Te5HCfhpzqQNNHcvPoq2hM70Fqof/V5BuvudRi+hMXwWEI1C+9l3anTCjN/v4yLX4i
U0PiRzmcbcyjPB2of86m4/twRgZdXFun+BV0nUHNxS4fZCPKXK0EMKuJtPlyf8xF/21yDqOQSoxK
wMk/ZoP6KaLncMrDa6Lp/ofOd+AXGSEKMjEtT7uHe42canCSNLXe9pWUXtAqT7aROebGJjDytYRg
/uz9/Tl4YP5/dEK2dTsHDVACIHm2uHaS8yNU6y+JZhyxgMUzq8jalT05fdvNnpy+/Z/BZkeQnFlQ
rrfEVW+E/ehFNdboKVq596d4+UkQF6dWLsEtQfniZVVaXx36VlzV2kne7NgjB2GVtyUeOSeFjHJl
q8+veMocCsBFwhhOGso8sytepZ4jvJSv6nzjx2jo0YMR1fk2GKS1Z/Ldkab+DSkqL9f8hs90ifyt
6cUVlw7b2KRod23ivtXGDcljuL0/jYuL/u93EfWC6p2eFHn2XV0Ek5MrHvaAUm9zLTxo9tS9EkgI
dn0/bkevec0jUEeUw2HiWHvDH05yMh7yJHoaxgF+BUVxfIe2BDYbZFUOvuZfUJM5Cz9aCfrn0dT0
WyfCuT4B8njPZ78VGT3LC01HXIN8UCGApPbrWKvpPm/Rochk0e2ywfD2et6v5Z3vrQmNLgMpR7JZ
+oC3ByiN7LLEXk5cRWLoG6UJtUcRe97Gl/X0P5KOpo+kMzx9J0gUnvjboaTRHIxSIMMVCCvBTrY3
t5LTdSvrvjyk0ykFksc2I0qctzW9IJLqsPXDaw6vkWZBRBgGk/Bwf3e9d0h5GkjP2FoImEx//s/d
ayJyCEWxE1fP8Z5j32vdkprsuZC6/lmgo/bwvww38XRRusBBZfYgA9zBXSTnjELzQIjU/EOIWewd
yf6hxmq/vz/Y8l1hBqmP0yfDcYBI7PbbkFtV87CXueb61tj0YfC7kAukupqwO8aJfQ3V6uf9EZeb
UENqgYn8W2EG9Xo7YjuqedDoHW1w3QRXHPflAenPZtNqRbdyuy4qHQRo2OPoFDu4YCeY9e1YUWtA
qEpVA8iGdlAr79BTBd31dgUduavPUldLOzuwfxjZB9VXT714ivVr1n8MkmtVAjnUzwoYZjWgHBqP
ByH16ra00o/KxAtXuvpgxxpKUtnKz17kmfxs6nvUKieZPgA+07b/Z8N1uTB7h/TSjXCk2YSJ1u3Q
KSd2DUJ7FxVG/jlEMXBj1rX5rMhte24VVF5Cy6lXdv47a0WSAy2X1MMgFJitlVHWpRlGiHPjI6Y8
Tq35Uy8JOK2At1c+evqm2/fWmhwEgClwOZGGzNpNyPgbhZNIvZsGPopNqAYeerlMP9/ffMujfDvK
7IMyP8/N0vMHypg22HRNxcDBVo6RRlPL89fcu/92DOcfNfmdQU3HvQ9U+u1CKhLCO3ZZDa6fKgep
8t5yW/W2UQWpMMAT4Fx0X6XQvzTKJQ2vZncOi1cRfhpC1/Auav/Tt10jvKqT8+mwbYp2m5tXYHJu
nH+voh9VeU66X37tY/2LAM9BVX/Z44+xQcoejwF80G1703hfO+TFB+fs2Oi51Ih/f6nzq99fhPOj
czRMCkoY1yd89LaO8kEzXqTxTZb3ZLZS91I76IWFR6P447QPnfIJ2fyWciTmGxsr+CM528xI8Bw5
mZPO0I/U/9xJ0SYNf9JPjwIoLNV3S/xO0z8JDHnb0wkzzkN1VtTPufNsNyCg1F2KlLAEftuKH7A9
2dxf7UVuMxlWAjRFxZi6POWD+fzbhugDcinQgw0tysZRPiHDb/ysnd5/LNTARx4+UR6gS+iXDFjf
Bt1da83Q5W+YPNsFpBUTWpDIHYXv6ZT9c5yTqLchc3mdW5c4Rwr5HOanwai/YyFBoSiIf9MEjHdj
bPxUsESUle/hQKUv3TQAcQo867RzK8ZLXH2x+1+j8ttRTrENn0N6bvTvEsiKbMyfouyxrw9hZn3W
M/XFSL5bPd1jlDG2lO1WboVlAANEmNyUZgdP7oLqa8hBYHVmrLmqgH+tBW8SldOtgKRz0FMjfUSz
f6M5hbEy7KKdq/1t04EHnVzYADnMQnKlSJE4M/rBbXQWKbSq4tiPiF/Ghlcf9RBEHtrDrfJFaN6x
TtL4Q9RoxpPI4vwaZa3+VDeNtzWBxv7nB5uyDL586I2CaV4AI7MoMoIYB1i3QpA2Q7z6oLepvaVm
tikmINr9Tb28KDF54S6h7Kc5EwL0djdh9O7Lg8gYDcnbw5A3KQTYfg0MsWiOMtm80lz9k4Qmgsez
o2NBz1WVXIXWnkgPHjdy/QCUGVPOD22SsAfbgFaagfeQ5G9DH3TmqPwIvfSnmeXaJi2rD2iNHsso
3rY9nHttXDVaX17lE7OOV526BYnTPBsUIX9cD8gb5LnRIfGlSW+GI4mth5fRB1os2p/78758C/kf
MvVImYJEBtZ9O+8IbxQmpXHZVSWY2bUTVIfWz/q9Zq7Fzu+cL1j6PFQGjcSJ3nI70pjoYyD5wBYs
5M52vgDWCO232XjBePGDI0U172dnNB/vf98C3zqtODEHKCLA1gDApgn/55rSkgxsURCPbgc7/FMC
SPGR1leG4L4yuCkFbTdIiw7TG3J8XZJ+ZrWEdpUY8m2t+UApyPOOLYzUBxMG/EaOyxa7qC76dv9n
LgNWm/eUm4BayITrn8UJAnePcKhMtDs0L4PYVSkvaVGZz7k+im0njHCvtc1a9/OdtacIAgIZ3DXZ
zFxbMkXKrfQ6hRUhYx57xabajR8EUIB2ZZctMIKsAkxzEJBQb0if5kKOgzQA07IdMCtqaO6UVsaW
txw/xnk0grh0av33UKHR5eTxCx2AjYkv5dfcMfqjjq7i17KP3jS/LQ9trWn/OUKDl2KSy/HzqFbM
KWQqBu5B1eelS2vDRxvJkDZ5nycr19t723Dq9P19W6Z1nm3DuMgBzhhF6YpqBFUUB8OjjYDfRoE6
+FRrkn4I+2Ivq7U4EIiYO2F1SIGnpYtWhLYHlJUeskb+Cu1s3MaTA8sQ9f3aj1xewpMCFm0AOBac
0DkW3KpVpLmNMncDaGAfdaPLn0c7/JL0wvlilEH0FJrWd8VJ6lfJavXnyhINAM+qfUGc+nMoSnoU
hRyvPQ0LdS7M60FTQPrAyXByUZi9DXbdAA03m8ytmy8CHbKz6pXlWY+N7kuaguRJfQdupjcYlxGP
oGuNKcxeTvLgSyN35y5Zc558b5bYLnDzwPfBKZv9nKbG/Kap6KjGfpC/iSoLDm0ajfv7N8J7o5C7
UveBigF3WL29txow3HUBzN617CS4NKNA9dcc1iw3pm13G8SBDJu4WTRqJ5mX2b0Tx6Ac5CIrIOKT
D0GmLPaFbYw7UwoA2ffhf2yQTCvJWNSiCRw1gKy3H9UZdj72uZq5uIvVj3IjEwB21kofcXmtcc/Q
5CVumaxY5kdNrWWfzNvMEenwfYjl1UvWK/FPBwXG+0v03sak7DS1sDgvk+zZ7eeoyhhYseRULg8Z
Ih6N4p1UKzyaYTUcMzQhfuWlehJ1PXxr+0Fsgbk220bVIpSitbfQStf0yRZ4WeZ3umMhCTPP8Bhm
4U1eg8EIMXB1q6A7NbqxscMcmS5MfT3IzEkkb7Ok0z4EnJhd5sh7ue6c3Sg3zWd8Fyfmp+5kNOuz
buME6NY4qO9e+G/tTZTU7T7sEMTlbTTab3YSNhukJYe3tnbkhyrDqVCO63LcBJoAPhcn2o/7kz2F
Bzc7lW4O4ckE56ZnyuLeznXe9CNqn4PsyhXwFT0YBVKAmXNuFHRCksQWDy1ozLdMycWDkKVxpSa3
XGvuReTSaJTrE/FtXpSz46B0xjBW3LhPojfPdk55OPYnL9YOIC1Bu7eVd0Tu61uah9HWyFpzZ2Hn
oI7Y5Q1jl640ARebnJ8zMZZos2NFsHCx8RWzprmUKC7N+/gcq35wGaD/fS8Sby3fXNxE01D0GyHd
sb+Qv7mdea8J6sFwMoXqQjZeJcOqtr1Kj/z++i7CQ0axcWmlJgNTAibJ7ShQC+IAeXvZncjB21it
k5OWKR16Y0PvcrTKD4VhtPsCwfWVZ2/BEeDJo6hLBktdDZrAvHQNWLxobaeuXKyTsZVLouqLhEvI
rk869bGoleFkBcbnVAaIGGY+2Ems/tyhCewPg4WlLM3kFusQ3/sQIzZ+ylt8dbOy+AZm/UqWLm+U
yKnPg9MnrhRUvOOUZf7o8cQ3QSBRPeXIZh20HlfWLpcOOQiJXZwa0lfaJuphwLJ1ZSsvYk0+lyos
ZFX+plkyC8TjTDgt7tJ0HosSWVTqVztrxO8zHBSMAjSnQdfKio4ryztd7bfnl1GnFg1QQlyBFm6a
1mhHSatXLip/R1AdVvXJoAIo5S0Q6X1DbF3o0VbNjkn5hi7OpuvONWQMKf3ih2DDkxe/qnbTNZvr
OrXOF69DMELNJ/2zkxTiZeV8zzv1ENXhLs6e60DCAeGAfHPQ0P1QklPuaVhZIrQj6q2tR3tfZfoD
dA+f4Jz7kbGV6mwXtN0htMIDTLyTFXd7eLg71PAS4AlBieRnGpx6Pd1XYbybAsUYUcSY/8zDqLY/
1boP4BO4Cvhie68Z5SG1MZ7mn34nY7dsH/RY7DzpAfT2MbaUbeT/kPk1vX5sVPVYecMxoUaCgFTZ
BiEPI9T4+4uwTH8pcNAfs8grp7rxvCWdmpVMr6qUXa8ZN7k0tpsIk0G025yLpA2+OzBbxx400041
4xLuSzUiQBkV58G0/khakT3ERmrtPFoUW4yh/b0E42BXlbb2RPq2Jiq80LwATY7sF6Uu9gxX/9xo
w4lsT5FilRKTUWenNBfFBZVWhaJhJz3qo688B3IsNgGQbqWz9b1c1t6+ijXlEY/pr0Ac3NSiRT6J
yRTbMQq7g6c56VVLxrWXd3lHgjGgxU+Zl64Dfcjb28sc9VqrBrBSOdWC3ZD0/mFQreLl/vq9N8pE
WqBZQ+BJ6/p2FCeXjRZiYAPVz8ZKLEMI15RRaLs/yjtPHdEMiDWkkaaS2DwoLJs08GStaq7YIFln
OmFfVbwQNmWi/u5l+HyanuD72B6py22jskLAxgpHZ5P4kXhkfpXdyu+ZJu/26gAORpucJA2ULtIN
t5+dJaVR+lKUX0sn1bZaFnWunaLanQrfOIgi+I5HcbvvAPht04zQCwN7ayui+sP937Gc/QnGwXwg
cg39fD4thvD7EN+X9Do61ndHD3FU8+Vs5RlcDKIDhcf9AhknesyLJknqVD5mH6HkjohuXuAjUv2r
+mzlNl4EU9MoyBqy+SEokQDczmgo2KaaMkiupGfjvo7bfN+YWXtycnAQth2Eh0Z05oM02NYRfKC0
EqH/1UK4WVE8ywCGTvLklGeoe96Or6ljqoVGZzwbnUCMHXvWjdLjVlNkgb8jxdNhaFEn3DiCCr49
oJ4mkl+D02obEcVXrUKqrFKjYYsgzuewbQES+VKLvWJpqdfeCa2TTdv5MarabjNg+L6/vxEWDyjZ
H5wuhL3wnJl0gG9/fdYnSV3XRuRGSaHsqD6l8KlCCkZdfSwV8WCKRl47k4vnE8EZ3upJS5YlY+Vu
xyz1vmQaafEkuChta+xMrl2IdIjVZ/pPS2jioc+oTSvjaDzhh4HPpWfmD9Uo7OOAvOP2/gwsok9q
kxyCSbMUtTFqO7e/xkFj38vFmMO1sHFbMYT2uUBQ+I80SPrK6V8eCBpnKja6NOrASs5PXdAbuhdJ
wBUKKY0OlB2AKyGjuDLKIvpk1kDpwkKZVpW2yu0HNfAbBmoXoetZTXoIg//j7rya28bWNf1Xuvoe
Pshh6uxddQCCpCRLlETK6QYl2xJyzvj180DtPlsENeJ4z83MXHRXOWkBCyt84Q34oMbIl62ROfc/
lWkffo5zL1hXtL3OjHzaFkUQDONQXLfgOc5Z5PHQ8dB7aqs3xa7tG201BGJ7jQNDhP9gtM7VIV77
8DrtKgnyCwOPgw6xRifK1O77+5/09EiYxY24cAHQUIRfosU8o1fp1dTpTtPAiSAp0mwazXCkaOzv
imgckUGnwZOrPRLLXi2fmYXTLUVShUQ+4MkXkY9FTNrLuERMYp/uoNYEdgZhaqO2WrdiB95HXWy6
mRSd81Q7rckBfuD8MUWyGmosy4o0cqgTIl+mfMPFpboEqIVLpFekqyZW/a++IKbbQJwg+OdIntqU
fQI7H1rk2H09vs6KWHbyZipoPiriN61o2fRxEStXSiJav7vfZmY1khiwq2m4Ais/XiPRlHVmMQzi
jSrID3TJOypOKto9Xnfm+jn5DuAzSIKAt1CmhdM978ZX1XIhBS9R5Aw0CTsjTb8a2E5mOdITVRV/
8lLvXC95/nlHF8E8Hp2HuQD1Uns8Hm+q1Kyi1S/eQD1t7MAYQkf3k+TMW50cV/MoSEaT61B+pvp6
PEoWJx5icb14IwgpOth4w13InNg2ZfbpTIXrNHhiLBUqywuXjYNkcTQWQyil6VSLN4Eu75UZWIu5
S+yoIKKe1HboNl0tXnuFvA/12pbB2Zd2XPnWxk/plmaD+fP9bf2iUr2cYRWcAyEFzQVCx+N3V1qz
CgerFG9MvxhXmR54LlIg0aWUK62diJ61icQg3k6eGD0XOs6YNpzk4JslTwrK7U1quRhq1ZvKNxob
6/Fs7dGq2OhmUm5Rmvw56EmwBT4pbMRYe/LiuFiVlTxyTAnKldbH6U045cFjqXvjlwrt9m2Sy9pV
G6r6rswayeE8x35V7cqPXGTWQcras+4689l9PAM0MQHnEG/AYMM//ngGDCOPolYuYBdKrb7Se6jj
fSfdxZHsWHmvwUrmt+u+QrdPMX2nrITyTMBw2iunrIBXE1EXyKC53Hr8CJ5uRLKfwQWRM+FS0YSP
reLXblkZw1WKVt9lHSSP/dRFV5mIhiAGkwW8g0jBayNOw49JwoQq/iRtcKbtnvUmUVdeXWHQnEC/
jwp/WxHkbCKubLck+nF7aRA/1mZaXJah0jiigPS+M40wKqdR0a8zL1RtM0+Fj5IilfgtZpz1BppN
YXb7/up744hFGIQ6+azng2j78jwpB6GI2jKGYTMqwlpFid7TlRqhjVAqOS7Dpv2YCla1quJpm/TT
vimTVaJgfSt2tXaRRvRgCQIbb0//01pR1Ni1Zq+cOV1PDz0eEg4IaRUxBhfB8dcxfXBUlVkLYMXV
8rIeAyQTE5hLkQlGJayiwa47RTxz452efFRqaTpR8rK4+JbKexFWRMXMx9iVvj/t0QyrrsUgOtfi
m9f20dqfyUcKmMxZDwQBtMW9in5zyUsgoCCy/uVR7d186GO36aMSQOlZD4LT04+iAs0jwijq+0Aa
5rd+dX+YOietlozSLooL9L2LWqcm0g71l7xXBbf0KpwJlPBmrCX5IlICzYlzdONlYahXcpQMe2Bv
50K7k687PxJiXsQWHGw0VI4fKavRADFGlHSQn/vCf6mTpEX6I82BqfiqGD6M3jkh9pNv+zIkiHbE
e8hzXvRzX80CBtGDPuaetBtDzXcaZE9X0ZD3v1sCRgWJnuUs8kqTiKL48YuJIrLVMQ3RnVpJ/tqc
EvNLi3T7NhVyZf/+Pj4JDonMGIZOFBMIU2yxQ6Kij5AdRkZPrOL2JoyvWqvCCNCyhMRBXEgRHVrs
roza+yUk4TODnyJkMPl6EY+kGkS7ZYmJmGL8zEK9SXc98ncbpBe9bawZFQUJSYK4ib2V6PaleBDN
oHC7OpFwKcg7N6Uobhe95jm+r49njvTTsH1+KGDHzMtMKVxy1s24E7jYg3QXKmp9QVFbXOV5bm1i
v9LsmKbRRSfK94E2OLEYodoUxltPTs6VVU+xYDwG1ZFZ3oY0gkTieBEoQCox+OmTXVZK16MY+tdo
bSouUTZAJqnMVwmcjpXVivFqyDD3TuLsTHB1ur+IKkgdSB6oJpzYZKSTH3O1dHDEW3WvqoJ/0USo
ZglB0azQ8nITpTy3pd94a3BaAKTh6IiY5KhzwPdqgyXIdTZ1mie7scgqZFgL61sVCLjRNTGly94U
gXdQOYiomLFI69KtB4siwfub4nSXHz/EIq5IqRHFVdUmOyEOhXWpC5Gb5JH/8NujQO6nx0ODFhL+
Eh6WNpYkxGkU7OQ+AGMnSsKqzyAxvT/KCxv1+KKgDEPLENo2IoDUXI9nNBxFtWzGLNj5Vr/iMrfT
+FOihCu4SutB+2LJt5F22Sif1D5zjEi1AdHaVtKuRgGr4fbG8Eb0mEN8CkW7CR/lKb5RsktNfWp9
FcP4vRw8eAOuEjHQy7Z3zBqoSZlsiczXZtY/QIT6aPrdp6L6luOR5lbFd9SOf/97QQDkDgREwEWw
ZCVD+mn9NpT9HZ4qV2YqyHhF1GcjnpNiJSAFExAhUoIzSWAZb6MxOxChlMEuRrh+W2ij4Xgw9Laj
la8DwfBdLDoqpzcjyzHA0m2zRJZsAA71mS/6xuqcWV/gm8HOkswtbocaUQ+rRV9k13eRQnMDs0Fx
rpC+v25ONz/cMtbNfAIgV7s8BYvW6vzQyPxdNlWHXpysfVkbzUHgoMIFJTRIcVjA9789KOE0cBDi
esBby4A+qAFRBSbSQpNYJxcTRhFXAMvxX/GGdRIL3YpI9JzT6emLkhIzkaSq2GlDbj/eH7U6BHSF
mwxVFfCBmh5pn0RzalZmNkgrlpF/FZZpsnn/RV9sOI53JaMCTgJoAh4HlYrjUa2UPlo5VtmusXZT
7jlSgL+hlqA4lto5DIOpX7dwtLPDAAZX7A+JQDanul5/UXjbglqVHt807QXCLbZh3nXhN7W0HH0c
t/G4lRTcaaB/wc1K87XSB3ak7KX0WgluDIsysK/Vd/okrUcRzHqdoPFY2yHXqhWma69JNzVSmZ3U
rBrkMo06fkwBPrtjAmbWrAAsBg1uQX3Vb9+fkjlTej0jlCSo0OE2a8zIGwCSxzNiTOxtsQ/7+4zL
YVuK+KKVmEFuhVxU6M2hodAYneGmrXruiHyJ2o6GRusWoRWC9tnPgVLC8dCmlQYTl1Jyj1CmbDcI
0O7bRLut5Ma/wL+FFprPXHtm6rlKxPbW217dRg1I8lQfkcvqUhlXXj28RP9HdTiExnXJkWlg3rqf
Umy3Bu/T+5N10u9DWoLM35xlB1lFJ1aPw+DHgVrpwh2p9xYRleIyN4RwVwRJ7QqFVm2Ftl4lmlis
hJ4AZhxE0/VUQbqNzNDaDg0Oxy0ldX2UsRvvJGU/ml21anI/vk3lSD6z3E8CvRmxAyEfcxJOUJof
i02WC1bZGl2l3HmST6Igq/UaIkH+BYT5N8FrUSFDxMARZS+/9idTs0vdap047NqVWRvxGkulzsE9
PPrNKxjYHp29OY2dGRxUio8/fJxPQm7lg3zn5X7gRrpQr1o/8M5UjpYH9ssoUGSwN4ODT5f2eJSh
SIKsn2YrjTEs1tjvse3Ksrl4f0m8qLC8XsUA/ABeAe0G4UdIv7wXulRKpCYRtLtIssq1XqmjU6D0
Ch9afEQZ4LKPldiNzeSgzxodY926WRcV7jgg+muZTeXm6RBvrcySLhFb+Vzh4mO3wT4IwgCpZPMh
0sRh1SlZfkmdXed0IANCWaV0ZF8K3Ew1yo+Wl2rbICgyR5qEeE1xVnNUMTVQ7mxQfcOn2slKVT2Y
sZ44amyU6MeZyZmb62Q7MxHMAh0FDlfi0JfF+CqGDIt+shpsAu+IdVxtjd67MzrdRehS5r8anPw6
WEHx2xXfmqdw7525wuYls/gKM7oe4M5cjiRLPP7YCC03clA18h2Azy0sTrUyVrq6kUgX3v/eJ2Sx
l9cEdYEgFUR0kN7HI2G9aKbsfvmu+Ghu9E18M6yLC2kN09r2XckW16mjbIpPnWvcaRvjUlxlG38V
2ML6/edY3p/Lx5CPH2PQ2zbsxFK+QyXY1pCCS7RvSrGpZB345pk1vtxJxMrgWubYi8gEKZHFK6vK
XE0JUFsbpEy7Nkz/U51Z1pns++1BwE5T1uNiXnpcEFCVlZekgKdD3BTzMApdDOTCM68yX/BH6wRd
EiAQ9Ppn6Tqun+Np0/oAKdepyHZ66+PeDNcaOejcn5n53gqxjG+0BtLbEsycI8TTucVz+o4zlvCv
ag5l7SVjj+LwCA+V0Usx1mFPjvmcYZ1zcV2MAthrRhngvzu31ynhKcfvmCZUflKEJ3ZUcNPWnoAd
bxMS6rv3V+ASHPnXONTA0QChFsaePx4HjRGP3aCmu0GMhosgG3o6tbmT57HBdS41mIs2ReVUnlat
zBhNV8Dw06HWRG8jdXjSNWmX26yE3JWUqrsagzGwpxjqd1m1+sYvhos22MZd+L3H689ppOrKLOI9
tPBok8vFj1H34jN99EUw9Ncb0ReihzUjoJfyCSOsca/JlHRXWv7dqFLurfhOGkRQGxWf0FZ9NCoL
STR/bzO/jKvSIeIEJ6KiPXs8kyNASAMNcwoytaQ9JGkSXhYtKV2jpr6dlMbnujhnB/3GIgGRAkKZ
ghqvu0QsxCoXSV+Gya4x1GDrjZPpJArUqJc18h8/hv/hP+W3f+2s+p//ya9/5MVI8zZoFr/85654
yvZN9fTUXD8W/zn/0//+q/88/iX/8tdPXj02j0e/cDO4o+Nd+1SN9081pkIvY/IM89/83/3DP55e
fsphLJ7+8eePvM2a+aehN5b9+euPLn7+40+LM+E/Xv/4X39285jyzzbtY7r820+PdfOPP+mmfyCg
5Xzk/zO4nrOnf/r7T8hyiBrZJwCv/vwjy6sm4J8oHwgjldmrFBMcWhkMXeftrz+SZ4oNWC1UCTkV
5T//fqajaf/XZ/gja9PbPMya+h9/vgDR/nXuIVsHo2EG+/Nw3Mz85OMV5r+gR3qfFaYVzcFM23br
VUr0XeqqyrR9pcs+h7oRWFvugeSin/oSf99B8V0rijQcnpqx2oYINY8BXKayif37lGLlvQLHbBel
lvx5hPF7kLTa+waMSnFxX7ALGhU3Ui6O3XrwM0cbY/XBF4b2qhE64V6QSwWPYm94kLwmmmxzAMcd
VEb5wxOHNeXA5i4c4hhPjkolAZHVLg+cXpvMy5TeE44CDV4VYd+XHzUdCNm/sXCvwx9VXufPzfEq
PV7t/88tb1r0763v7dNj9fOPizp5zH7+Mf93/WOVZ4/J379Xv178Lz/rr9VvKB+o3c6dETCcnCgz
v+Kv1W/IH+CpgTOYoS2ATuYKzq/1L2jyB9Lwue5LQk4xYG4m/NoAgqZ8AOHKLc16pcjENvidHXB8
tM9Dk9qjpUj6RjRDIHO8AXTVh6+WQlIUtDZdW2mku3rufS3RVqSa6wE618aHPj9Hl3uJjV5tPG5F
cD1UMuamEcozS8cgqwEFkVtedNnFdXVbiLWF4Ejv5Z85SdLHJAuEeyD2udsZXtMgWzeMnYNutxQ7
SAe5QZZ3EAgK6SpqdQL/uVN+FQZZIq2rRMy/oGvgB7hamMWT0rYqCUaBAP9IaPgc6L14GKegfBYi
RL2TacAnSGrRC5Ti9lpHTvVHVqUPlSoVrZNOpoCkcCgLX0YhC/GtDTdZ1sII0BVCiE7uQRNoYknr
LhA8cWcg9/NXUvhbV8X/pztuxhD8r28UkM5h3aSP9a9dd7TB5n/663oRtQ8giWYWzi/Vh783GLvw
Ay0TDniAN/OF8WqDSeKHOSei6jUj8umV8/P+3mD82fyzqGiAFKFXC3voN66YF8D5q5WO9w77iueb
7z6UXF4oi6/yP9yJ/ZjqiLQti1q5pDWDS2EppEawgnq7AiSP42jmpWG1liKlXKtWglOlSJ2rU/qP
KddQbku1+B24eHER6P4tMvWjg2LyvZWo9B46bIxvykC2Dh3mwD+6cpAcDUsGZJ3UMbtQvfo67/r4
L4Ga31qV/9XWTfWYhI/ZH3ZbPT22f+TPf+zx0eKzhT/q5e1wFOH83xHSUP14bwXePPV/OI/J0888
Cx+Plt/8734tP45xTmHAB8TFxBGzoOGv6EYzP8wrbKa9EmjQ9//X+S6ZH5DqACgDvwfB7hea5t/L
T5Y/zOwFyt0vFCRa9r+z/FjHrxK7WRbUom8FhJs1yPG+DN1z02h81S+8+7T43kfAuD8H+ZkM9Tjl
/jUE78kTgxY/wb0ItKbGQB28eyUU3aj40lgIsVqPkn9ounNq1It26F+DcVfOCJd5M52QhEKrZ9dK
wj2WnYEz3lilO5QblH4MPDHVbbaRz3H533o9CGHYLBDAgldflFDEqJEKFUGu+/Y5/5Y/qPvAt88O
clyn+eu1LJRsST1pvqFne3wNa0XUm0qmefcFuUZn+IDcK0fVsCr0zxl8vPE+qNLOrQWwtdymi6E8
WnM+WG3vvhEzR1AfiuSLXhQ2PtnY1J4DRR2nUy/vRecUtjPq4Ry1S80soxryIsfjex+Y2FBXiO3l
ZwpPywUOSJnVTXcanQX+Jy0CmB6LjWwIRn9foBcPxlL0tZXQ9u6rjf8rcXidKCzCJGpox6PMk/rq
EFdL2exGf/L3Xud6gq0rn72d/iLnguPr+0Mtp2weinQXBgI7FzzN4oWk2ocIafnBvi66yonjdanh
ufr+GC+z8upSenkfbiRS61mplPz9+H2GXlGyqEiDffUTR5dxcMZiXWUXw/f8Qv6O9EmQO8Fgy5/p
1oCT7X9PEwwG8PyOJo11Drk5vZvn4NV0ykCCskbOg32XPIxquQ/6fJtL8Y8ebdwzbzov55M3fTXU
vH5eDcVVRQ2hL4M98otoABj3VCJ35Vr+OFynv1VZP32rxZerq04zUngie0nvLqpgcvzmHP9nuXmZ
OIId8gEASlQEl2xtUQdbaCUVbyNCoBi1Ky2kUwCOrZGkbZCdO/tON9f8fSgJctDOKN25bPh68mpN
KUZF9vdDICOSxOHarKxzyghvDcK+BWM06+FAdD4eBEA2DeaKMyIP4mdB3lLJeiCBPbPkT7cVSc5M
W2bioIQsebWRmVG2DuRgXzZadFAlmGWB4QnBXwnyUWHn9UHx5jCwHokIgIGdXIbiMFYKVMFgb+IV
MU6l6UgUDM68y1szRsliDi1IHYlVj2esthLIKLrPqdpXbpvcBAnKpsE5+/U3XoW0CbkIvNfBGS+R
+mk56ZMGcWYvJY6EmaBTqcK5vv4yOuYkoKz9apDFqzRlWoAsYpDV9e6gbGXVtj53O2WlOv72+/3t
5IwrAE+r4lK9qgYbobmr0b57/4h48z0he8/ehDJp9+IR4krPgwAf6b3iUzpp4vzGzxr3/2yMxXkb
1EloeWLJF1OTrYkzVNWfqdGeewvleE2MEQiZoCnCfd+YlRto7aqpqnOK4m8Pgmw38lFA6ZfVgr7u
8p4iWbjP4mobhc4UZNt/Z6L+NcLiom2GiL7f2DECB1wt+k6QnZmoRadqPqZnmYt/DTHf9a8ONcNo
LQw/hnBfreUNutabaRXah9QxV+GTh/v1ffhw+8PY9KsbzIy+96Lt3ZuO+lsKn78eAo4fHAsqOIDq
jh9CC/quqcQp3Ldxe+FjdekL+e8fRTOT/u8hlvJ5fljmQoA6897amWa4wbZt/f63ehEAP75bmUla
1i+6HvjqzOfUq5lUy8KIvF5h836HqLyB/LyuN/l1fK3deAfD/fH1cmus+I76fXIdr+Vtvq42gTva
P99/jjdX5avHWNy7QRrVfhhL4d7U91k7h7HngIALhdxfn+vVEItlmUgS0gqxEe5Hx9tg//5Ux0gE
OFNDc9NwdBvGg5u4xQak2qw3aNr5zl+f0+l98z0pTWCw8RK5Ld5zaiIhHHot3Pt6uenbMn2kWOw9
vT+Z8w85+aZQ/FCyQv6C9tfxN22KNiCO18N9mN94SuQkwtXYKk4OVf79gd58m1cDLRaPlKFom3dM
KTgEh0qdDZn5zBBvLlCZLtwMSaH+umz5DVQEJ4WbcX/9HcOntXQlffYHu9sabrmaHMXBhcpBXNFt
r/xV4rR2a9/12+BSvNr+G3cMAT26W+BOeJrFy7YYwGvBlEZ7Na9vlCi9GaTcfX8+X+Qjjr/cDFia
UdMEbRSHF+eanrch/bIY7bisM57qSej2UjQ0lZ2DP+wdTe2Hrx2Ses/F0CdfxgkNxTpWkodC7aJr
XRnke9Saw8sKgj7qK6OgZHYedd4PrExLTscpT2G4R0153XqR+Dz40vij01MxtHUgJde9qKEIgo6d
MjmVyblgB1UnIHmHhuwhKWUMZ/CSyu70TBOvZd3j11o1KZaDhH4ONykpzNguRdwEZiTtUEPHkLIb
D8YJlDhlUu+nMg2uYU/omPsMdEXcAWpsbptJBWNI7jsPU71K7sOVihNXYlvtoHl0Cmc7Ecje+ZfR
FIGfyOwvEVFYYQQsjeba8/sf4aQ+QbkeQWCOxVnjbrbdON4+o6GHpdf11qGtLcRvGj3K6+vagsVq
10nbHdoxHsNVGdRFZE8tuSsiA7WpbqYexDsITq/99P4TnWQM8LEoTpmI4QEjBl9//EBpphZZGEbd
Xta8m7G4z1Xt2UpGuw9uuDp+91aTEFac0YtU9IkOlvj9KQzjoB98kcFE25Agdp1zCnuxlT1a5Ujq
zww+6E1IkoIGP34fsVBlP83VELl3hRUzNknxVQcJ+zMfvaZ2TDUT7wWlEjpbG5RKsvVEMy6rKIie
0zD2b1urJMiTmxhZjkwYk+qh9bs6csJBNT55jUfuSxs8/+mZcnorDEPx3LS6+FOup/bbiPyYZXte
p+BioQ314KStWaCmNrVZgXKrFt/rpaWVNpw31FBrCZlUX5PTO7r8wwNKyUoAprlEUEgLlCxxwQnI
GXZjRXbtV1mToGYkxdpmCEnM7ZaQ8TfZ3VxjnIWQj1ikcPHnGuPx5BlCWQdN2YUHwSzGa9HELU6U
2soB9JHndA0TXBONWrg0vVx0Gg9LID/zf/h92buBpZ9TB3hRsT/+lmQX4CdJlWbe4Mnj0AFqyzKP
D7EYw29NJdSlPc/cCqOIfW4j+VegOGJnpjXvq6Iw7HZU8gdFjErJHtS2duvS7G4qzRuwtAGCP+WJ
sMeQOlhbsJEoDPbG3vOStdCP+bXiye1aHEppnYzaeMkZie97307XXWJYq6BXO1uNGuXcqXxSfyBV
B3VCEq2QdZK2H095j0pYZTWSeLCMZD6WcrV57szZCajIJfkqzAX1K34404UiVTjM5kmj3vUKeJht
JQID9km/D5k5Vo+tPo23U5wFn7jppEM9FgiKjgg0jc6Y98jRpSn39EiQoiB13OXSYURc6E4LYyJL
I23ja11ENcCeSs8THQy8zSdJMYYvQTWLdVOQCZ9oJfuFo5tBKzqBUJZQDvS4Kx10rgaAufXkPxVe
bn0W4si6DepWj21MwuUGGzQj/iJ3YfmDfrfX21JRiJ9Kaqr7XoiaazmmCWd3uiWsvCQ21HMlzQVP
g3XNqQvzhUCaOvTcMj2eZCSxEmjLkXWIdfRj67KE9NiKiWILpSVct5Wh7oiUhKs0iKbrWuEeQAzJ
+vz+SXsS0NBjArxJM4niFuTmRYw4xWoBNaWLD3UbWVuuK23VZIZx+/4oC/DqvIfBxYB7oH9AKeMk
BxN9KRS0MM0OnldIdtm3+kcvAoyOSMg25qUdqLTp6OsbT54liKYGWavUy5ywHoHqBL12W7Pv1u8/
1RvvPjvIYzmK1NOczx9/gLzxAw2h9eyQ9aa5rppcc6cpPaegdRrP0TUBEsLpRWmFq2aRqqOYJQU6
beEDapr1VaDjTWQKvr4156S9GON9k5fpR8k3VLdPBG5YIVTc1NdSp0XhwMXrfrBLZcqcIZGRI/Jg
3kuioKymNL43a1yA235Itzqqgdu2RoSpE7riqtHK0jGx/HMm7IZcIo0QtyzlHFB0XqNHh+H8btzS
9CPpGnFUHE+hb/paiShzfuhhaq5q3RCcWhUr20AfefP+15qP+eVQTB4lPVYRPY3FNdBMLFO1nPKD
qTfRFV14HQ8wuDhDhKRYl6Bqk3ZJfLAkz3IK4E0X7w9/slh409m/wJAhi9KDWJQqdD3JvREligOB
qeAM+oBlehC2Z9pSC/GX+VBgh9D9ZSei/0J37nhCiyIU68JqykMxtUBkGny47HhqJjcu9WAjpyFK
0xQL7v3U07nVpWuAPxDFJVXYykkyXqYt3FxsRKTLpBlkIHih8RzisOvEUznYGVF0wI2dho4p+vJ6
KLJzov7zF198JjjcGFjNXGHsAxYrAhGBDNBBVx6soZ0cSatgU4vQIbVa2zeFFtiy0JyZtJM+B8n8
rI/3Miz6uYtPEyhewF09lYcYHAqKAihNms2kuLCNmCO8V2wiWdLdOJHO1DTfelnoPeBoQdRShlt8
rUampe2XsHusOJVs02tMOCPTlLhqlRWrWFTbfW7KxZlR31iKsyAHvSlYPkSVi4tDrFJVrIFZHrCy
Rj9xCD1HHQPtTB56urVJp0k/MaADFI8a0fFKxPBCbbDVkQ4oO0VI6QTfm2aO/PvYW72/tU5nEdVj
viHGzOwvQ5vf91VFpvXrrtADTTn4GVvLsiLP5X6fNqOQ6o4O1GGlCVjzvD/ogo097zSWKIUgut/Q
ZmHLHI8q+4i76n0uHKJwAJYjaBc1vrC25UEMatDXwwhBCtoDegPrxjNLG/GP+8ZTC9uLz2kmnX5Q
susZT/WyjqHOHj9KpdRqCFlVOAQNjS3EXJ6HsD1nMTKvxeONib7FrG6IDdBskLCY5UQRUxSzoGAC
y7NcXc6RbpH9cKXkZup2kedvzkzw/NTHA2oQ+FmnRDew60/o7qNqCqLWGIc61L/lpbLxvSq2IzW4
G7w96hd2TdUpwwYmzGIJ8zD0CePyzFY5fWnUPdigsCRQ8EXD6HhmZ5VQ4nDdOCiZpSGJOE6X0HUM
ugL5OEu0iWduiTdTaVhWc5Y36xYs6TBpxvXFbWkeglAcpRWkKPlrBpbitpanqLOx+83u1XFCRzJR
Bm1yBDnvg7UXJurPhnv/t8upM1roBWg0S3giVXr8/mmJ/5ahFdZBR6baFn1BcKZEen7/S7/49xx/
aZrZwGEpv9EBPjE3HiuxSkJPTR9Cr+jI0ruUdWVGDSy7SZocLemaC6zJJXXTqK3aO3FpjLGd1llO
LzWMdMjqZvddLIC7OmoQDP7KVHsrcQowbCSVZrETkxxShlLFX6YUzRJbawtq3IGk+TA1dM+8JSHL
0Omt+gHFGL2yVr2MbMKoDTF0rbHaIapWiasmweaWFDrsLuQ2CmpEKj3hE2mznDlRWFtfQ1VQ0PeV
MO/A6URH7kiISwEGyiQ/5NYEghuZPVGw68DLeDKvaP0VdoFava4j/HvtIras3SiDrXPYg5CugyK/
T8RS/Pn+lL+xzma9dBYT2lggirVF3SxQOr3uyqZ48C2tXZeWWDgWfgiJDatJcdTIShH9TvKtEUWX
Wgdq14+K+KH0mnNtvdOzC3g9qKC5TwmLZknWwRw4NQqpiB4g//lXo+7DtVT16txhcpKR0jYk20YC
C7AO32Nx04paLUpV7EUPvW9E2zIUzSsfw27qNbOgMCpoW88MazdsheBeanvDZqGdUyM7PUxmXB1o
GqBJIO2W7LDcS3R1yhF/FxF4uKaZPTz0QyXepLl1UMahqs7cwG+MR80c4gdUKIKbZchZIKcJvW4I
H9IYYrsQ+N12kuebCBbZWvODc924U4AF9zAQXdjKswYuqdHxaUFaj9YI8ocPQ54227FuOqetVd8F
2647dVbiKjT1bD4r1+1Bt5J17plowHodKkUmiO7BCLN9PzT1ReADZY1IGs70wU5DvfkJX7TowBud
TAkMuaClGhY9mBKfQKss4FQM7xDqqdtmJvkMXVtiFH22LP/GOp/hlSCdSJZn2Z7juRFLDJHxJIge
KFMF254gc0018VzD/wULcXyUmkiTUwcnAyDuWnan9EAc1M7UARMYlK50sYFjjMDcWqMou4Ghr6yL
zlDsONarj6PWxpeaHxmrLBCVVQ9yY/X+MTN/8OXTQJ6B0kuVArL84pQppaGshCyLH8LU2g3x+Kyb
+UH3/K9Int7Ueff9/eFOQ07iQGQykCKjpH3SvIfSOBohlKOHftKKK13wtXvBnL5QtpTOvNhpMgn8
kdQVbhDwNS7r46/Z+J6WprWcPWiT9S32xebW6o3kJuphfFZS3buSp/QXaSPVqxB5Ffe335OMgVoA
5pW4C+qLtWS2Zh7GdDofjMkQL9PZeLgQdVgaqXYOewgV9+QbYl8DowsYyYwXWNoK6DgKIEDrVQ8F
W7TYil2orESzVG0lj+rULVTEY508U/pvkzYq4sYTZmWnso3yxyxPovbK8JIk3fRhJ6erYsI905bx
UN5LJp4BoyRMvqsrk7xW9BwTKDns0TqQBUDwYhsorqBmyY0e8iVWcqXDou169TlKqFV0UoHZno7J
zuMQe01ho0RETmvAB0dMDaVJj71MRLDyKzP8auXt2G6MHuxfT1b83ZRRWrNNtNJuh3ZUcSKLrRAt
eTNyU12pKqdJjP6jUmRWPwca470X8PfsjhT/3soi5ZCQZiCflXjlQ427kp2xHVfBjGO7FIsM4Q6N
V6vR3da61la0otGdrk+MfZ1r5bWhtZq5DpBy6eyhlT0UnsssFVDi7pLtWPAZwN/zie2ACt6F0bby
pU9185CXgvdMAow0dji0IqTeUui+TFJLz2nS4sRt8TGZwM8ZQ+rgM8nviEBmoN9gae3bIpoV4iaW
ir5w/LwJWkccewKaqRkDAsy8NzaWQLOJr0BLAG7AOO0qPxa+lmYjNk6mSl0LgKhEPJZGE34ZfR7J
dFe0WYWGflsg20SMcN0pQcWujozp50nzdJQLOhJMZGMST79FL40eSVFHsmxnlth2NtR5XDhxBdO9
VRzoyWB7HTZ+nNTIf7fykBi22UlC4+bUoky76cvxysNl4XtIEfe716np9Tj6ARLiVpXrrib4WYlg
QzqpdpxB1Vu1qoZvgdVCa+hSNXzgjsA/rkvM2RXH6JQbi+Ayw1Duf7J3HsuRI1m6fpWx2aMNWmyB
EFQRTKZgig0sJbSGAw48/XxgVd9mgNEMY8/u2tQmzYpZ5XSHiyN+UZGbsjHKr/ks0h06R/O1KmW3
5QqwbiKUFz7OHm6xER5xG302IWHIOJwnVHHkkcOnYovRZa3hL2J15SapnKwN5qJN3nu09D7oaJD1
qATO0U0Ms/QA1Gn6nlJCxVl8loV7lVoC/5pOcVAojcSk7TqtLH67VhEiJU9N/WPrhR6f0Y3ih56D
91VkofO1Fm7zTumn/LcQeY79hZ0AE45M7N3gBHsbxe6iH03fRZ9pWSr2xq1L9d0MqLnyuw4nmtHM
9lreVChfGED5AvKu4tGpTHHb2FO8d5s6Fr6JQo5LbUJNiqDp6umxmsjmWaJstoM2NrvMj3TUxiZv
oo8jiWswnKyb91Wmq9+arvVa3v6kfd+0LbolbUeQ7s+YRh28Pmn7IHXneFebtlJu097ctlOffZqg
eR1rLRkVhOojNFwTbdZS+M2VZAR7TL6VimvfR3MZ/SgxeeLsK7aBXwOKQXxo7x5HNftLSDe8JeRR
NIoQyiy/0UUlZ59dWfujHRnpps1z26OUpVUNAvLZgPi3rKZfDa4Ft4NM9Su3G1mGqYmxYcQLdBwS
9S4bVftX3LplCWxUGJ9VYx7xeQnZeRFFN2srlaFD0jSqjMeEn3UbT608N0hyW3ycJWH+x2yctTHo
em/+JbVMQ3zPy39FulehfW/X9Qcvyp2PatjNPxxLmnTZIHQEfTnk+ylC6iYyjZISbVPPfwYUWbpC
OQ6pd+2pBQokMCB+2fQqNmaBhLkOGuBzZGZ2E7Cxdaz2ekTllYjMBvx42NwUUEBV0rukpcnnalPl
y2hA3FB3J/WPPjThO6K18UMUKtNjoTXTjVcSrfvKGKKwKanPUUaKm+l3igsVy9cIrEalxa1fV7pU
goX1xScLc6QRo6pBnJD4JY025sze445DN8jnnkwfSjdL7tQxrbQN3650/cTtkWLV8B+6UL55GQgi
hUuo4FF2e2IkrB7wtFe0JpuaT6HdFTdRZ6E367r5hk+HfSq+MxsxDtOViKxLUflTNeY0KPLQDiJn
pytpa4g3ng7dStvIoikXnzKS6zQIeXavYhN/rEzo1rhRK0yJKM32MN/lNPGkIRCHSKxiFHWQl5ja
d6GaHXQz1XN/tCg1qZkzf+et664np3OGXTlqCENRW20rDHmt/t7jmnY2LMiitDu2yac86ssp0HXi
z06DY+9T9EbkMnaljQIWKm+YRUiqyGjYaNGDsHN7uFBYeQlIY9UpT5MRAeglAV3lCqaJRKiH88gn
Xa9DX6ST/TD25vfCM9qjhaTqtmqrMjCaMtmnxthv2qKQwVg4KOFVKefAdnpQBL1xZ44Dz2c+5Xh9
OJ4Pj0A/woEZ9jXA+f0gUn2L+rJ73cuofk/dJroxqS9fiAdfRp5LrQb+O58WSShv1VxIeeXk5Fnt
p2FmNbOp8oIkxklTFLZ1YeWW0HK1fZ4N9SLI9XTEeCLFaT9hkoKnWoLIqjfjEPDWEBNVx0UZUKfe
RzthFeBKFc3uUrXKT6FSfx8HT9xHrtsEhqJYf14f6cx8AAjBYqDHB1B53QKqgcWLKLGrT20vHV9S
3vWtzLyk9nRmFCLYJSEimKXmu8pEkjB1Gxu5hU+x5Inr85DYydbeSmOw/7L+QKESlTfAlqujPalK
SId6aB4zXoqgEmYS1D2gi9dX7CmJe74FALSwWGjjQ+KGR75esrnqrX7Sw+Gx8r9tGh/lWb8KnKD2
/yACE1wEUKw393q41drZdp2gL8dwamD5ekCoFiRbZctdzljp9kb1k93rM1wSmPUEKegDlEAVmHt6
1TsgEABLA0v30a69+94gMjfq9Eeeid9KV10oua53xjK752Ppp9dxmOKpq5vK8DgUd6b1M0k/vj6X
J/TTa5NZEqxn7QldG6kiSpbv1vMb3/P7jdgOm+sfZpD7eBQG7+Ngz9W20Xexn21U/wJBY10SIHtD
8og0kXsW6fkX+CSoIJVd6ob8lDWlqgVhVk2U+SZ0IAJk1jFXRlgdbADGBnhCVwm2P2Y2OTFQIjXH
9kXMuEer3VxeSGJXBjTwK/i9uF+IhWlUQkteZbFqm8ShUjXTJ3ig8ovQeuFnFqmso8TztWjMEMMR
I3zvVIlBF8eDEF3pIV4U3Xg/lbW9Qya1vW+a4WHUuvwOUYJ+MzUqFhdmlr1//Ruu9sjTr7pwtukw
IQjyQgh0Jr8kqrPlJ292lI2YGhAlktTy9VFWu56jrFGYXNCSCzPeXqsWd+ZgKMh+O58mYu2HpFDU
IKs7RLgou12F9vi3y/Sb+Kz/n7KsF3bIv2dZHxPx+5Tayl//i9qqALT7BwWkRdJpoUE/KRT8xW19
+hEvvGM94fw0DtUJuRUVaHQNFskW4K4q18g/ya2a9w+KccBWKK7QNAQp+RZy6wqWTchKXkjZCe43
sdOCVj69T2Yrd6LcU+pPqrIUU4ZYbeOtNIybfCYb8MPZaY59AszOL/SJUowY7BR7ZV3b0wuYMW1J
JALVCdqydyNCwwPpAabwCHI4th+nvJBqM6LU49bdoe7U+AeYluzwtNz/t/P++8kW8pWd91204mTr
LW4of7OqbRvNGJcaMf0hmPuLC+PfrOrlJ3QDucGpqy+Mz39tPHj77KvFuRUxqUVfdmlE/3Pn8UO0
LZe4ChXjv8Ro/hdbj11HDZBfguAD/obNPXW69Qh68pi6Y/gOUIO50WM6kl33Y2ra6ap29Ssj0xVA
otkCho6o5fxG7f+jos7DpncgC/QFaaoinUfNDcI4kddJJbJADZ0oEMNPZdZ//N8u66dFloiK82v3
27vvtfj+XwuTfy+S8vf3kw23/Kd/bzjL+wcSQB7516Ky9qQV8feGM1W0WNCQ4MxDHKJl9nzDsTPZ
TfyDUijA+wVd/c8Np2n/oMUG6ZC0lvo4N+Fb9tvq2SU5JywgiuYPDJM5GKfbbTQkGEy4/tgt6Hik
9Uav/CkhAVw9W5x3f4Viz+mLy659FqAtw9BzBsCH4RTB4LrCXYRzpeRd7d4pfZ1/Amk7b0zQfMe2
LsvPES58n9EX0sGqFurnJrbtCz2pl7P0FsFTYOqL6Dnk4NNZIn/ZdlZpRYdSnfu9lrnFppDj2yIY
5ohQzJKfEr2Ayl2j32LV6fNKi+ID0LQwUDiy2IC2l8g63FCrlVyImfSeILQufy5TfRbqKvMUIWuX
xAeVCiBVu7LYzu5ME9wt3mbxACyECTkLQRPkj4N692pvZKJhW7ciPqRTKn56lavscFw33qZr/dcw
6J7CasUZbHHKOp0RFnHW5AlmJIei38Zjofq5lV1CoK3b8ctsqDnz/fk6VIUWWabnC5cMXaVogxof
Iq+qAetWZHSYttIg1X+PnaQ029nYXgrh7kZktzaDnCusUm3v7XuRYhxgJjo+YJvWaTL9EjPESz4+
xJ0jbmIXOK+Ynfzb6wduFeg+zXZ5xQhgiIuehECez9abyiKUlAQPTab+GgEq+J5dP1gYEfiTjpL5
66OdOV9wg9gnXFWkGmuEgWDN28Sz40MiTLEXqdHR0UE/4/VRzmx9IjMkT6mXID7yJA37bOuHbTLY
etGmB2OW4V56ebNpiun3qIaXerwv5oN2nItEwsIdgET5JO/2bKQiazXqw2lx6MssBBLE5rkKve6S
EPiLjwSPEl18ImHegeURON2SYBGLzHVqboy5SDZ2VGS/AGf0vi0K96ECjPTWz8R42BUuH0hj763H
mzT4WvQFkkM4J9kmTiuINJjVbF//TC8Xb5H7XHI4A+D2CwepJhdj46Z0jCT8KOTNoQ1U+IpdGOXl
eYZ1RAQHVmaR07bW+ikVdCFUZ8PiUONp6beSnliqN/IXPTlvF/eRfj/Nw4PhNt2femir+1AfAAwh
Ib9763QpRnKaMWdylttrdX0l2MVUWlzGBzM2p20slF8hdMo3fzkmCEFoqS84THi1UyifVKLBruPg
hb3YogOabKCENf/LUVZTqbooxH12ig+9nnlBrJtIio5ue2GUF8eYJ2U5XMQdyNcB7jzd9d4k3VzV
quKAhYG5iexx+kbTTGxRWXXfvf5tzg9FvdhE1Q6s8/LzZ+dYrdzRBUFI87LQ7A+GEQ+hrzdj/5gB
O7zUx19qdCcxDuIqPPtw9BYWAbJIp4PNbRdNlVNXh6LN30kwBdeNNHU/7KdAU4cgb1RUF8txuBBa
vTxuDIuvPId6uUXWVX4jm+TQ0047uBpIO6NIwDdPWfbmj8YoePfS/eVCZLufTg6PLRyfNKs6NABK
62DQFVHcNnMXRsHU98klCeQza0mGvzD+yL4hn67W0gHH0w1zVh+cDlHubdjM+WMe2yLcFe7sHiPM
Dn9NirAPslaSzn9917y8lglGiLkR2aXWwDN9OtcIWg8e505zqPpeKzcZ3XFkYcs2/YpXvfEtzlXw
/K8PufwvT/YOkQ/pHtcZGGOGXS2vDiyqa6KiO0TSAvKo5tG7GSlQAIKadf/6UC/2C0MRgIDNokPO
e7qanaJSrbTrqj8sJIo/JjCpYw1W/ZK7zJkZEd9wZYE7JSRelx7HScDZLfPhMAttuKVHWuwKNHav
IyUMv7w+oxffi8iD7GQRwsPdAPrH6feqvAwFEasVh9YtsAPgI92MsgFG6yr9lan17oUI7szUwHWS
fRGwauDvlxV+dqsA64Ak4XXioOhMaOGCbMq2HANZS+fC4X5xDpapLQUtggNov2tWKluvlSostwPR
kPZ9VPM0UCKq6NJyxiOeJVXiV94AzQYy0l8FpH+vOPMkDrbalHgvLDkoTarFgeF0nlatYChH7eO+
GRRpPkhHKua2c0fLfYi8spW7JTvVfdmAIL6LvFY3AUqVVUXHAkn+YpcCPB2CQisAa824ydjwqVsQ
IWqAEacAnSYMIlHDHFXl2rHt1thYEGorvzDgM2wsMYSPil0qxMeTgbxJVmM7uYH8XXV7KJ1t6YdN
3eBlgGWl3Jjq6CYwE+hcfmvTucAWICzmz3mpJ9m7TCRkY3pSd/ZtGXZJmgNAyOrqg5YID7JhPRjW
rh0KkX5PsmHsd8agm+G7GOlg7z4DO/zH6lpt8GMvV+K7soLgeq2XnugfRB7VcP6tqOh9s7Fz9cro
C8yqUlN0X6JidpxNgYB4dOe6YQ4TShoQGGyAOIUf57Y73CVaXt+pqswf+97B+QrBtjj5aE/AabSK
K+q7NKZcP8aYFST36L3IaZuUs/utI57/rOhkDvvZy/p418GUiPZzNobic57hWXgnU5k619IN0QDZ
0uYOtYd01KzGrwooOvezOSjjDnSr890wJ83dxAXggOuq7BaUhhTufNU4qLf7TZ5U1PxhZDr+UHlm
fz2YaVJQ8BxTdxfifvdBGaSWb2oUS7+0fVHjqSycotp2Zm27gSFwXN9EXph8r+OlQd7Q9YyDnhT6
WumjLN1oXad2fi0LuHVFFnY/wlG33/ejJCPj/A4gFnqzird1bXq/hz53ZwiI+ZAECUbW2j6Mw6nY
zLZSmwelHKxxl83OqPFbdBzMbUyE6NwXhmL3QaPkwvkRWznQNCVzRETdNrcad1s7s5EEWHhUP+zZ
7X7YbVUjSt9nudiZ3RhlD1mb6BIsRaHq3yR5UPwbgalRv1ISywUFEKqYksghhk4cR3YsdrM0M2vn
WGmuXod0I7xdZ2WjBuo8cyBZkSVlM0FP3MgbyoGdfZ31WGsavpW7wvQTb+hHCnqY0+Hnqyr5pptB
ZQUdCvb9rQ23GHps3rbQxyet6XbeiGDKLsmMNtkaulGPN50HLbvzJ8OS5a1rjUCxG8Viu6dDVyS3
bVfmKKrYSq/9GoHAlDWCX2lcH4TMrTGoOsjE26JrQv26R+kt2VtpWCvf7aGoMEZ0vHzYVLpa5fuh
SwCnUDC3HyjfxG4cgFLWVN8Om8i6tr1Yj3ZOXlftfhaACK+TjP/Yn7Boybdz24uIBu6INxhgTBN/
0yFvYn/imQq3o1Drd3ZUjuCORqpK913b9pnfD7XufsFmNysGn3pPWz7O2mCHv2atL6MvE2qSI3ik
PJI1yH+1iMV1PWcoUfgKyKTue503Vv8+47RPd0rNs7LPnIKCA1yqHkehNJZh3W5mxON+DVPW9D/U
KIahVO6w9xWtyl4cLSvzE5GpxVFRB2Ped7Fh5Z9JuTOg7iMHYACX2Lqi8G4Btxn7fGK9rlu7mLix
KbKN1Ye6jxoaXWkvqndjkXrzFXAUM38AmW95gdIkmrIYS3rixs6jIblqo8KwAruN3Qo30nAsf8q5
nOU77JUca6MqbeXKIFWTcvw9tVM1/MmSSR/ee1kV9cc0NWcyZSIZzDJaJdZ/Fzoopp6rz5rnj1MJ
UGz2VQWe100DBaz9meOi3L5Tq6JMNiqbIN12tci9mwLVFg6Wrubvlc5InD22p8a011JRQHpNNV0c
hgU4veu7PKr+FE0RCi2IuZ5Td1MA4MDyBsUQ4y6MHPOnNjuJ9z3kXANR7dRGAGlM4bBXpauNKRoG
SW9cpTTpJ/Rv0sqqgxoWUh7I0AFEpgOm+TLkyDLeceE5oe/GaZxtFD3KjhWWee2WQJIqutMN3mMR
Fy53NN3tX55X1rrv9mDVbr2iA08lK7uAJC9HF1gZKrrmVawNHl5w1lx7gRcXDp8NcCFMz1I1/5Q9
hsz+WFgIBggjq3JowWnyjVfAaH20F5syqBUR38QtbAwQpEaSbPTJzYtdM+YqcFga7uDKBNCsSsDU
/2j2cfwTn3bq+urARXTXaF7Jzelyt2/csRfqEe/iHE2ZMik77GaTCrsjVyJB7XRR/asfu1DbVIWY
a3BlEzUsqcSm/a6Uxdxeeag1AcSQSpP1uzCPvWnfhrMX37UyVscIKy7NkHdp70QksBXw3k2ht5py
7eIUPgZqC+40KAcbatiMwW2PXEuOYdmGAFVD9kY0KXeeXVjWQ9PKNAoiTZTva4+wjMtczab7GAUB
uakaqzPfi9KN2ndtk+NIgQC27cBBGFEV5iboqqNXG7DO+nb0HMwXG7u5SrRRC/ejU436jdPGg/JQ
GDWqAUWj1t94SOx3cU5N1C/1sfP8NJIi2eaEbt9solPsPPMxNPxON9L+l6DtdmcCu3MaP4lzfd5z
v1hp0IssG6RvZInog3AOrXIvGx00cTXEobnPBqKWYBgqVcdiLBMoFmguwhyG7ML4SnHTNt6ZaEHa
m9yB5Bz7XdPb6i1lLLRkPYUyxq513PTPNOhpcs1fR2jJ7PrHrq1lO/iDXJ6fuJV1FmC4ocAUlZg1
bbIEI/uNZbaF8r40GgiBzjTV1ocmCoHVogLScU10uBx1t7LM61/WEptcD0PplH6aYMVbshNq0G46
x3TcAwk2poOmyqja1XPJnRVSaRXwlYeUYwE0oQgKTPeKTTvadXbt9Ur8mDhFu6DQK+dDCS7V9Rug
hdXeFaH3K0k0iO1dizQO2wLeut/Wc/QdyE+DWyBhYLnLU8APvhEhJX0hRTsbggPPp2K8cF/XfGKj
NOpZR3jjMLoZOyVRvjRp3KJ8Ml2yTTs70sLeAqJF03DdCrb1eYFpOuLg1cUcVEbCbkKSIGCelypJ
Z4cixX5iJRqwAk/j7XKs5DC5tjjM41AR/anqFzVU55ukM8sLgjprxAp0aCJ6g/46ErrgJNfgs063
hzFK9OHgKg3yDYRp6XFGleNGM+zooAqpl1eydiwuPBQGTb+OCv2302Dlh0eL9tASQekXcuAzialL
CveX3jMFylVaVaOholLLGA7TWIHpDkfzxhyS8Pr1ZPHcKJiC4AVMSwMUwqq/Oicz1kc9o8xDHqLj
IeQuo5K4fX2UMykprRn6XE/qj0jSnn7KJJa9mICaHvSRaklCFWOvtmlz7YAC/yK6Ln1zSkqYjnnt
oia8kFaWrfUsJR0nL+6UXp0PYwrMNuVD8S4oTQAGvd68dWpsGiAa1Hcp7/LH6VBT55TVDAPhkKot
mWfRdbrm1wYtqY2CME4Y5KksLgkLv8yDSTQBS3IM0b6C3XU6aOQUIdjsyDuYQnrTIdWsLtkrfZm3
17PhhvW2G4Bt46PAY3zI6Z05Fzbnima12HBRlVkaiJSlqJ4sH/zZAotYVxtNJMrBdlv3ZoRPeT8V
Colopw04rdNzNzdphzH9hXFfbtcnvOviG0SBDz+w03Gt2AqprlThYQZwuUUeE2R/xbPz+jd9OQoI
h6UphbAsbdL1bYAj4STtyg0PYdbPu8nU4y0sr0v9xBf3G+AGYIUUuhbABFaEp3PJBwokqjc4B1Hl
ahDSugoIdUBA4yF74fy9mNBqqFVJCF/VASWqyTk4o9AOjVq695SJyguv0MtRDAIMWrHLieD0GacT
cqO6aMxy9A51qjjXjRgiPyQXunBjvVw2Cv5UIheWPHjudYF3wI/B1PI2OtZDPKLJVOjkgmajSKyq
vPTxjTuBdgpUwkW6AuM5mJSnU3IGB1GlwouOSh6p7X1J1744UGg1d28cZylscWM9uX4vm+90nHnW
M6ytNB5wAupdA4DxW2nE84Vn7uWpPR1ltQ3sJmki4REmGIX6FdKRxNcIY1Ac5sOPaZqPvDLpeKFL
+WLM1QquTizixoUXK0V87PUBjkypbLXut+Kg5eCE1rzr3Ki/MOK5DUILiso8LElAJss2fXY3ZbJ3
kyWBOLqTmYtAz8biBg0bPbkarSn++cYPRzmStv/ie4KfKLCO08EmfUwV2JjxMSkc7ehofeYQ5aNn
9/owZ1YRwMxyS2BND+tm9YBCXkpcLRniY4k3yTFF7Z/kUSvvxYw9baH30wR9fDQuHOgzK7nAdGiX
o5hEeLAalUJf1laA/o9OGZbXrVUmW6RHnA2Kt5ci2OUgnRRXl3VEWJMQYcErrqMdOhiaVvdzfPTI
ivxWgW8yATHDgnzGgrjVq+QCSPnMZbXIehk6CQcRwhpY5kQorViVHh9lYThfItfSvmaLGeDr3+3s
KLTNQWcaXCBrpUa1kaKWhhMftVlvuivFqu3w3ptmNX7rBcL6LTV4lSYGfeA1QH+wzQGFwz45NlAj
r/W8m7eo210SNTi3IXgY0Vcl00DlcBUt1n0XK1PVJUcARNGVBybEt2VaHpzcvhTinNsQbAcoDQsm
gEbQ6cHK24kC3jgmR0tt3/e5Rx5YZiiwmOIrvfYvr3+ms/Ni3yEhyNkigzodLK1ipwV2kxzLLjfv
1Whsfs6dbANj0i91S87tCOI27vtFw4cG5elQZV7mldHnpBeagelI3w5h96h4Tjx8fH1OZwcifaIF
y7XxQgs3N5OkNHozOYZhCdXOVhz70VBH742a68v1wINrLI8xCSEk9dMJ5aT9ZqmkKaISmfjsTLbs
N9Vc52+ULGecxbtgwZQSXtALXTbMs2t9bspQnwUbwolRXY9iTd9Njht/eOuq0eqGIIbvjbp8pdUo
6A1NlEtwDnRbKe/yZlDvCjvLL3ABX+43wlPQSIaNn5HmaqtHkfYNghwUT45dlKdfZ8THdpaoACPl
ynyJ93ZprCWXeLZuqZtjrmbP2XFI9PkBOKK5qTp13FIvviSg9HLL2ew1dOBgWYAweOJfPBtK0K8I
IymTY18Y4WOuhPjEVYnz1uQOkPxSFVhskBhtnfwUdm2YbVKkxyFLOmer2aMn3rcAobCuy2bXuBBv
np0UnwpUqAWUYX03qPARHUsY3HnjSIGa+nXQa8K+8NQuN+fp+wdGiAuBc7SAhdZ24fqSX1iCayEc
EkltEtRBQ/RsLfqkbnUn3DG9S5VYOZpmhf2k1AqE217f+mc2Cvof4KEQ6SEO9VYbxerSpjKnJj06
HU0/KogzCoyiSqvP2LejhvD6aMv/7cWEIVstWRbPycJeeL4tzcisx1hp06MpjG5HUY6iil33wULT
vLFT0d9GZadftR4VptdHPvNB4QcvKSTv8fLP6cjJkCRejkTpMZ3yfOM1WrIVoz5d2KXnRkETGhgU
8Bf0s1b3vOVK2iFNnx5hOA+fbTWNiw3/MomC12fz8p1ER5A6x7KMJOXrjRNSeQ8tyToiAzV/sHuz
/pA6URjYITFiTQfLuzDguW3Cdc/Zg3gCam51QxbONM7RqCRHtF0tiu7KsMs7xbvpqU9euIxfRr3M
bbEcXNI970WMVpZz2qRmmByzqBM7zkQE7PBQD7r6WKXOsEnn4VKB4ezslg/GG4D37fp5Hukn5omS
pEdr0MxdQdx74yhS8REq6Pavf7lzJ4DqCeEGnEpendUJaJOeZExyj4mkzz/YqKnfNr1S3Ix9qW4G
zUotvw1r76bLnGH7+tBnZwkEfZko1fm1s42ksWdaCJKij2933wyvTwGbdzOSJpOBHe6Fo3B2iyIc
g2Q59ws33OmBi+OimZA2SI+ugAEY1kaNylyWbctBK29tdTa/vj67s9vm2XirKLWoW/ostGGOxTiZ
VP/y35FQUG9DFfKG1jvKtVleXEitz60okukAz2CqEBivEnh0xuPRU5ZGWxiiFZLG7ghPSpRfwxj/
wQt351qIeYmFKEv9a7TV1qELQn8+1dOj1na1uZFlg17GoITvUpHKfZmWMagI+pJT7wrH7xyj/Azj
4FJksRak/OvXWChmFM4B3K2zUi+MZ29MEFYaxpHyWJk75a8mi2lv9I5BA3GooiEPShvYA034anxo
LT18J5I6uioQ6ryWWLNsY6wK/uYZ/luwzrkdoCM1xzPGRYV30+mOc9HPsHFPSI+TJmIopunY7Uot
o19J3VRk+7F0fvDY1xdyyrObAJEvcFCkEcg3roZt3TAUAiiPsLrjjELR45yG6rbJbeXC3XHudSFT
JspakNmA8k5HalylDd2eu8OQGC8MYYnn5DSou9cP0rkbilQc4MlTaLKG2fYVepedmNJjRaEe8WC7
+5DTyr/TzbF4Pzu9d2uEZn+lNWF0AZV3diWRC+TbIS0G9ed0fmabqXVXaukx8zJr63Vzs430wbih
xt1cCAeW/9U6EKGADUcf4hqqu6ul5AETCWF4dpxl+7vw2Kp918y/u8bQv1KpmPZx7E5fK7cqfoPa
6C7Ays6eIYi+OqwjMMBPHuzP46BcjRp+EmbHlpxgjxhxDwtiTpGJ02XdfsjqpP+M0E8O7mjUfsnC
+jqVg7mrXWF8aFUF/EpsjfPXt394CAyYR6OlRuy7bL9ngXw2TS2dTEIktTIo9bT48uzCeu6/6+M0
UFjIy280ubv3iqbbFxbk3J6DBaLy9tqAhtfR2Whkg1eptN+cKhydIMaQl458CmwDQQ51LDcKEGrp
a0iQVJscG3hx4Widuzvw6V5ItQY4w3VhSEGbmWSgS4/6jEROAzjsE9SU9KBJBb1wNbb2XjzgDfz6
ip97I4F/Q3ug4LGc6dMVRyBQUiuo02OOk0jkW5VZLViKWLkfqOtdG6V2yVbq3BEzqXyRSxH2Q6Q8
HTGaYpkBsEiPraE1EUInovI2uVRQo0GfJb8U7ZxbVhN9F7gqVGaJPE6HG+ZQLVwkzI4aGkaMMzY/
kDYCeejFSbwbx9H7E5NpPf4Hy7robIN7QoTjhWB+nQk7gV93FIME3jNHOX7iOhCg/cKtEztDaN2n
14c8t65kpuhCkxTBq1+tq+zTakL8hiGlUd47cSSnTd1GQwx62cwe/oPB0DIA6ksDm7TtdFWTCOOB
qexJ7q02f7QE3chdJZP8R+tk0SXR55ddcsIOBsPHFAc/+n+rerD0yq7BNWERUiSPUVJE4RT65lsA
QnNga1Ew5Kb2kKhduXFSPd5Ms0OxOuqQv1VkfKlkfO7ipmPCCwHuk2LDakctfRvhJEUGFEhkX8Oi
749ZFdNFI95xj0Ymm3uBPpbtG8CA7iyXkuWFp+Ml6WZZEO4qwMC8VNzhp8vfwDxpLIVfoc06M/Aw
EJd382BNG+xn5vva9ZTFvG9812u9eackjobNqybAsY/jpTzw3L0JIoOqNSkZHcVVyDNEadwYUZsd
kat2d/QhUDc156i5FbU77YSIvZ+mLPJDXSFY9/omPBuOEoxyc0H4ARSy2hddK6YoV7L8WBZ0w31u
LfNL76bii4IJaBvYU9ftjUEg5zaPdb9oSjXSAmwACfdCxHLuliGboooBeYCNutoT6VjkWYbh01FD
zG7AqYpqeGDiyYH220R9ctdnUfhHUXJ1vhD7nRsZGrKuL8CYl2XQnnmV6Jvlx5m/4vgRknfxVii9
+T4XIOX8FvxkIBYVnQurf+6+gYy6NGhgT8OSP92DpvSqycT/5ZhbVX6nyWYMTLVs3g964lzIO87N
EfofW4zAjKmu0g7FnuMEZCHFUcA0u1D2JaYMmn0NzkC57Yr4MS0H9cK6np/ev8ZchWed5QJsrsvs
qFIZux2n6D3QtvI2rOri+vVtfO4JpmpJh82h4wBv83QhK0DKjQr47RhWjSP9UUeMct+UQniBo5eR
8EehtBeinbNjwmODKg1PCgjO6ZihZ8BomersOJagw3wTzxDF54RDtskMb4tx36Vn/9w9QUC5BFd4
YlrrGq1UEtFkhp4dZWKp27CoUYzSy7C50vXMvh2dJO6xUCvERvHaS62Cs/uHiIqyyhJtG8vPn4WV
8eCo0aCzf5SovalwlbFTCYjMFg9KgonBVFyqc5y9mZAa+H8jrta3xA1Kc2WaHUsdBgD6Vuqmq5tw
C4ClvXGQi97MTvm10CWmy/0w75NY6BeupHOp2mIGRnS/wGbW7WhqtloHVjg76kVp7RN0z30XaasL
NZazn9X2kGFeeqhUHU+XNp9jAyukLjviTp3tLGr7mBXYLn6nQ3w3AJHZDf2E+6OC6evbmxkwyP81
9Oqr2jGatsBtaWbQy1J8z87jT42bAP1VnYUG8fopPbucC2F9OTS0O1dfNEq6oTW7PD9OyoykmjsM
RFZ1M8pL1Y1zFw+4bahvHj1VZ92j0XsK8lqyJGYuQp1+aluy3xHeFhQUWhVWz+vzOjsc0fjCD0OS
bg0kqPV6TtLIZafadBxwmMibz8D4uz+KHYr8P9iT5HZLI23p1BirsDGXaayUs8JVJ/IaezYVdhga
pxf25NkpoRu0EBVon6z51XCbuirykvzY09NQ8UnoS31vlHH/Yewct/sPMihCwf/h7Lx6JLeZcP2L
BCiHW3Wamd3R7HqDw43gsFbOkfr15+F8B+dsS40W2tgL2zCwbFJFslj1BkjUYCbRhFglIUpHT88b
2jwYKiP70pu9+L01vPg3FD1M99BRQvgPVSYebLLvDtCQt+oq2QhLrUQUYckDy1EccvyivoxeDzQ+
h1xzqGJhfmrCTjw9HCiIeSLoLwvwWDKsdnqPSYJrlCRb5mLgAYc+eU7zELi07yqdvvO+uJXhwol8
f4wjxgMb8/pc4cQO7Van+tPmJcwzPBxeEjPPnxtRiosdtfq518PiYwoQuvatVm2Oitk5v+VaV+5E
k5zXqk6DItG7PB/sP94h17/E7kIl5wRF8nw05/p5aEMA7mGhQl1ok8X42pdt98f9pb5xXyFVI8vz
oEgJq1VGgFkkx8oykdNRZ/1LqyJYd22ingpILm9ATMMzFB5n3DkJbpxwlC0lxZG9if3casm7uEY6
HCW8wCwXoRzb2OkBWU+6m53uT+9W7YkTDvorRR6p0LLKrQA9O0pVttjktsLMTlrr0YDDZyf/tvSo
LUtSUvqU4kyYjlZ6Im0ojnETQchFsOM1zLvmyS5n5dP9X3XrO8uumcUuJsdcQzwXFKcbXtBFAFRD
O/XYaOa+glLyBSqg+gz4vf79/oC3kgRc9WTxD8cZdrP8ID+lJXo49WOBimpABhSid9x7h6XWxTNx
MUleGKJ4NICRXh8gaais2FdVycqdad+KNY5KUk/6MVwCq3uN/hJgBo9tTVl1+Zo0y5+ukosnxRyd
L7WV2GfCbY+iLyNpvaUMvIRoNzOXjXvGnOWmMtF1DtzCEL8MkWovH2rK9+3Bo6aAOHf+K3wvRQBJ
HSLhI4xkLN/vL/6tr006SCkbHDNN/dUZWk9Q4yyEm+lEiVYKD5emdbR4Hv5w2nLsP3jLYFU7N8Wt
pcZEUZMWwjzb1/JHbYvuOxLoedAp+fhNTxfluVBT89URY43hjqo8xcCPz/cnenNQyvWUmmk8I71z
HWTzbAmj7aMicPSxOkFBVS6qSOA14LXzpOlz//uUKf1OUL2H7voLg9OimEk5BIj6KrSVvA/zXrEK
zLCT6leKvQn8JWf63i7VdFGNCDnvRJxgki2+YobR0UYM6EBLp37Wlj4+uW1lXqoa+vH9xbh58iBe
SGGflJsSzurkCSsl4cyGL1i6MNpGpfeOgIgmTP7ABBwUDeYqdha2PyYC0W4kQ+lECB/EeXhAv7Ol
/BunO/fqrUjkWcJLmhQCDZPVT8KzpJ70uCkC2szOhHka0HdWZ5A06kRtuWVGUe4JcN7agbLtIF/T
/HNdr9D6Kg6R5YQ3KWrtbLWN/oyjQPIMLrc5zxaYAc/Fk2ks5jDyYR+LvQC5FZYIRVIFJhlErUX+
/5/OvjyZ4rKk6xxgFIS4wzTQp/NHw4DVBr1queBTYL0SXIcGjjryJxS+bejjPocKio1YTb2kXSv+
RVyfGsfcSkvnPsKFW9Wn/J/7QSNj9TqW2XXymSG7jSgrr25jNGVaMw0BtA21Og0HyHvaNyNvzWVn
p27TVpgFsp/JyUiRc92ByNIZCQ7ZW+sbqnaC/7S4BOuhetFyB8L1w7OC6wyaXYYdg63CrlkGD/ac
DfQwN+0Iy/KqWS5mlDTTw2kF6waaAsc+mTyucRsYixTIkNMVR/G+8Y2wKjCUiPbUy+Q1tfpIeAJK
0VFwh7IzeR1Pim50zJbyAg3wKgH+5dbuERhJMvhlYsTfC6Us8iOMf0mkV71s/PP+cm43FLcZupTy
aUN6vMZvYJ2DaW+aZAFIK+eTB5F2OZX6qEa/1UpbU4tEPOFv/C4Srpa+77rTpFTiYXYMohvUICUR
AnFXa500NzEdiUSZssBJRH7KM9wZacInVcaO0QSIp8ZlszS5vpPJbI8wLjTABxLyyR5Zp05OlEQV
qQrPunbWwwNSWljdzJ1biItVMPwxHs16j7qwPUEYFEqGyZuLz75GPpQoCdb6zBdvzXz5h3LgcnBG
a7yYudF85GGe/NZ4o7fzmW/MFKguDToaLVI/aZU2KLgR18NA0dM2J486L+k7HMS8FB48VC+BmZur
7k7acONckPkomaLGlQoH8jq00ziPi2yhxLKoCEoch2J0sqe8MRrDdwtl+Ho/kG/NkKaGRFNy4Jlr
YfeGagBeZQWPS3syEDsoVbxx3Vn55nb9FFBt75WdA+LG/OhAIo9nWhyvgLuu51cBpbBrL8wDTe9V
+3npVfzoe9ov9Xf4Ze3D161UEobUBDGQcuu6w7+Y6WAJ3SgDI1+qowqnKxiLFrY0payLSZfi28Pr
KQ20eE8AlaM+vbroUNnKSuw2ygAb5vxp6Q3DLzxd/CjtrpsPfSt2hRxvbAxwE4CIJbpLJ7++Xk8l
j7U0WYYyAAauK8d6Dt9CiII+dlH5Ex5N3gcvx79tJ0pv3JKUBziAqUgA0Fn3YqhVxIBnlzLgANK/
KfC3/2qaWDzfX82bo6CchHYklK+NEI/WRuaQwiMLqrmqTrHRjQdXmfbSxBt7gLWDaMD6STjeKiIR
/Cwbs5kroBm8h89mAt7InxIr1c+L7sb6udOFlu1sg+2g4F8hqEMJ5mECcv76sxlx1CZD55VB3CfW
L068mF8MZFN+LHFofcmrwbaOj64lfApefIBEJWtpTapISylhqhpVMNi2chpqcziHY6/s9FFuTUsK
7EJSQu+dx8D1tMrINNMYM7xgKByI8no++VZRhYhBtJSKF904/4dZSRgHEBCZcKy+XSpCp3fROQls
ZTJe4x6SplGJnWtgu8X4+015+/CuAnquXk+qVxS6bG3WBFNepi9liI91GI0j92yB9Ruk2Pm3MHJD
bSdEtielHJbSCRqqUDjXvdY6BKs5G14dIAE1vuFnqGFP1M0oGdlepjweHsCM4KUboGGkD/L1HJOB
N5wexU3Q2uPfQ10MmDE9zqtFfJDIkzsNM4BNdDQolQhvnNogHZrS8Cl9N7+Jjsrf6X5U3IhCUmt8
B+CcExVrVo8ISzPKKWgFOkbO/lg70QsWCP/qeV0Gs1LvQb23w3ECU8PXgdkCJlsfIKIykQ3KlimI
q+j3uXGdg6J2n21rdDFkEXuUpW3u+37ev+dg1IXXJM6ix+0CdZ450CrFBq8WYnEbqmmfnbi+vY/l
WMQeygFN0ZwmXP722vDbzcBhCaWY3h4XKxWd60BxS6D9ZdYIdjiawaXb/tpry/cIPNWhsaa3slab
84Nfk0sNqKPEuVBg4GF2PeJgYS9qNJ7yGmOxdmxn86To+M/Epcv9tmiPZgzvozlsO2l/DrT+ejRN
7SBL15rymuS6+sQDTbpFJf3yxIVv40LA+bAz4mafSwl8IHDyIajTbFqtqDQ8rPKGFyfSEYt9nHGb
7f0o1J1/WjWerZ29sblTGY17Wz6amBy59PX8aMIaoCgke2bEDs2cB+WzOYg9wOGtOZEboJHJxmLT
yyD+6cE/T21kcAokwTQv0zFzsfx2C1d5UfJyejRJYEKSFsZ+l1rq6ysnj620RF43DZpqrl9A8uQn
oU36TgtdfoSrFyejoM0o33MkPhtCHac9pn6oyQUD5ZWvFYBRZD+TlGJiX0Rh+ddUJpmaYwMQadGH
wQjnysckUff2lDRuLSx5LM0ulg9ZkNXCxooaRpjugBs0vbA6DXpTdUdUh6zxNfXs4T8EC/BM8lnO
UcqK8tf89Bm9brQGBwO7wC0BWuuqWiXHvir7fuf2uTUrbgQJoCMToyVxPc7UikKAswFQkzspgq1D
4v6TuPpy0MJEMf/TYGBHKMDxtFvjp0O832B0MBgg0JGqgZdGJ7jN7S9LUYg9WdPtduMQwbUXuLaJ
UsgGcYkZdhFHFNxHUZunBG0pRPAX79Gu1fvacXUDB5R3wipDmZLI6+1JoQdaNB6MLqvtExSRjPRv
iLTJm24X6cO7jq/FdYe0NRUQbZ14FTUKXtTHioBuheQBTU6pnPuiQsXw0dMfxAonIyQSjlbIMteh
MaZlGFsttcs278fGV2sNP1mE5ypxdMY6ifymkXWO+4NuLjnWkz3G9+KhyjRXu8xeeKUmTREFUWUq
QaIq6llBJRBdnrZ4Wurudx3tuZ0sc5NF0ATkyS+PMSrVmzZZSoskTUD+BmY6J6e+rc3fK6+ZfuHm
SPESR2lmZ5LbTUdEShsKGq4goA35g37a3Ngee/M80aDIZmofR69yur8VNRJfWwW308v9Fd3Ojl4I
HRgX6B7wd2d1yTUVxns2uLmgmBWlOuh6q9bHqRZKgyScE6d+YhXNnm3D9jNCtgYRI2HevLPWdP/U
M3PbLvo88LDrfUHuF5HDXJj9Lzrpo9+nc4Sc45BoO3fFds+byGyw32n0kSGtwU/oMA6IJNJ28KYF
TKqXAs+cnfbhtAh2Jgwy3lqys7pW47JL4HiLQwcTl8wfvREn/+ZlOXx3zbIBjEoL/cv9L7gKF3rE
POkwlJMoYKRR1jt+AQ3ZKXo1v3KmhgdN9u9chP6Oce/sCTOvFlAORUTqtK+AvTowbK4jUwU8pdau
LV5LBL2/tEllU1Fdkp2869YoNGKwX+EXU25bbfJ+Qbaw7MX8qpod9RLun1NqGrsGjfLs/SlzkJOR
G5oqMdgUyKCrO9QK8QyuYku8Sj5PdjC0tNFPpdciRps07JWjN3bOfHAaR/wb9ViI+0Bd7I8Rj0Mj
mFCW/V2LKueXSu2b+dSVhaH7iZGHKBQmXc7yI+Wi+BGIMDyLCuCwz5OK4uWLWaVK/9qN7JBDNWFf
fab7bE4XXRhVfFbzsLDflNkQNi6bav0cmTGQoyacePr5wnSi6GNqO138mtVuV568WrTTIVJblZUy
ebw9qcBuxHPpNcW3LIudxQ/b2pgfi/H3tQPKT9ZPhYsttfpEi67VaAa66mszlN1zmNfeSSvy9IxM
d3Nqi0Z/jBAkx6NoDryHlgxv/XVVRisyxVSKSXs1psY8aEZtnSS40R8WI905EG9En6vppDvc2jSJ
1ykPnYnRFuGivapZ3/tDBOph6aK921Mu0Cr4XEDjdBsJQcSsVgtoOnGOfNVsvOJ6oaAR287heXI6
7RRpmXLQxfBvn2p2dRYjFLr758WtCcJ3IsFyAC9t2v6GMo34H+bza2OVxbHE6vqzqufOToSsjni+
GGVNMFcU7miGUIq8PirYCKo9I9PwivDjVztB03F2Vb8p4x8RIhi+CPdeNttpmTo7jxahBFDQwr0e
UCmHyW5LRXtN7bJ+6tLymzDrPUrczUHelacoksi07noQr+qGPrUb/TXqgfAPkRafOS+W4/0vtD3R
qY1jVYwS1LtR7Spr7PO6NxR656+AIMLqPNZLZ/mAq6mPo6e9yya88akookGKR+0MYO56Uo7TN6HA
1f51jj3t9wEh3WcDWvwLiIXotYGaf54zke7cxTfmCB6WYaGuALJaiwspltYJdGPNVx7Fyj+m24bf
limB4IXlRvNYFk4sAupmt2GoSZPVXLfZrUloSZu65iuSRmgpKlZ2NOsYdhmKtMeQptzODlvlVP8b
TzbgpJYCdREZRT8lcFlhT1FIQeY1DbPpOIdWcXDmDknjahx8lI7nz/fjZfsBZUb8bhFB65HG4/V4
SZVAHEQr45Vc2BkPoTDq/tlR3LJ91rzOaT508HQA6+dFZu3kqttzzELsmWuAJBII+xp22aukeNOi
Wa9JI6pDOKvhXwChAUuBk7rMbSR+MWEzHmZt3JM8urHIElUKNJcKACxR43rSKR3tSLiI2tFPnY51
GvboG4vQB23q+mU52w9/VKomnNQWjQh5O6x6jhCymxoiLNUuJyp9KOTZJVuS+GAkeTb6zSjGf+9/
1e1ZIy1rwURxpMHBNFcHmvCW2MyTXnll9U2/70t0Qdxmr/2whngSrAwDhUpOjL7HRlBvXszMyWzl
1VKsoDSz5diNOHBb6r9Wb0S+m/Rfktjtjo4q3ibNenLTed4JolUN538/AeoKm5TZcu5df0pw4wA+
yWyCwbSH+GjPeM9+ySoeAygZe26f+jW6AsUFd4I4/DFoGiLGGK6XDxJc3n+HbMTw5uJZSxf9+ncs
pt7EWZJFgdeEni/aodbo03f1n3YNAbdOYS6a8dzsFVm205cmeTy+qFTyKFor2oyON9MoLZKgsoX9
BDmgEyezLmrV72LdFogtq/afhi4sy68Xo/9Wao3549FYo5VBYdWQjSgu69WN4zit6iQT8LQYLbjX
LtPSk1U2005Eb7cstSRZ+seZh4BbY6zS2QmzHLxwUCq66k/p9ELvyPW9UXkBR7BXK9juH0ajPgYc
As8Vssbrr8lh1Tdp1BcB7ivl75lRmifXS6en+yv3/hq5zuTkMCwekl7IUa7r7jFuCOaiK1WQpO5i
637D6mV+21IYvQyDlvyoSlNdjl451ahhK9g6TC8RihjT0S3R1rNrdXQOdoHJzhdEqbx/Irokmq95
wI8Paac21VFoXmQ8c+I46Q5349YSUW3m9qVtIFsH10tUpINTlYNXBKk22Aea/8rBqRCcv79E26se
gJM034NwBN54U6yckZ0UXlgGDhZXWEG69nEKc/tQA4M+3x9qMyGKeqC3pG4y4bVhZA7hYtelE1ZB
r+HhPo2xcnDRLd9ppm7uW0ZhrxBTvIHo/63OqypMh1LLp5oNWyTnpjVIJVphK34YoqDpA4Yfz4Ot
P6hLKwWipJ4F+RJ0baa5CmjDmHIbJRPMlu1+OXTKAOvW1ObTw0vI+4r3MJaqVC3XJcu8mJNMYOMS
TKE2Hvquj3h21snx/iibmGAu8pSlE8h9ik7zdeThT2ElTTIxFxTpnxZhp685qc2Rys9e03E7FAJJ
77kmPF1ob6tlmxekp0dvqYNl6uxLN5jOcYxsaItK/PAFQgIE9QR6BtU7iYC7nhWVmMxAbL4JBm3W
f+XbZKig4FZ3ShsxJ34zDSGyN4v+aH4rh8XyCQvAdyThaoZqn5Z6XLdNkOoGhLpepKdxCpffwywu
zl6RKw+ylYhEBgS0QCrNW2tTPE/6RlYiyiZQ3bx+ckFpX+Is609D5jzY9nsfisWU2E86xlQNr5d0
trTBzFuNoRKtflJThAW7xBxOGbWhDynCk5/vB+b2BEFThWSIyh0vPOSmr8cznTr1lNBoAuDJ9qkq
rPJcaMqDINP/zYoKIVsAyD8llOtRrGYwk3z0mgDBRPUYuVrh55O9nC1d1Dt5680JUYakTYbzKWS2
66EcLbOnHqP2YLG08E+QVtOnrhfLzhm/PRJZtp9GWX0mWl5RqCC9FEATsQ6J7fTzwUj1FmcfcK3/
KNb092CP6bf/8LEwSZFnFZ9s/bBrnNLSIHa3wRK50cskDUAMLHkeX0HCHRAL70g0FtbOv5bZh0rc
2m0wIETKVk4xhIoT8fCJSEYioc1Segza4eouDvGGaVqXQO/CNDuYiF0GbhPNL442GJ/uL9uNExHz
aRpoknfMFbGKcYCLEcS1pQmi0Yu+5O2iPgst/hCJZNzJjm6ORE0BOKzE3q5LuQllO6vsnQYxZnU4
up2b+FqcugeR0F+4P6kbcS41+Dl3QctI+PZ1nJPG9MZYpG3Qz5FyKGq9POuR8ct/GIRKpKwm0H1d
Z7CFag92F5dtoMmXfV8sk98LbW8zbfLk90gg9ZVsEYqQq/O8HbF9qYeRgGOnPjc1tjONwISJZK15
jopyz7D41lfSJVBGZrFYq8rN/VO9wkmoanmDYFZJOKfkgWJQzqWS9G/DaFXDTkzc+lAgB0GjSRER
CnbXoxlQTcNCLC30b6O+JJGKX62Fe9n9L3V7Tv9vlDU2LPSgpqGx2gZdkrRHyvzloUlx16ri6Mf9
kW7Nhw4CSQyJmQEG4Ho+cBD7hcJkG7RKMj6n02Ieom4OT/9hFF6IfCTCbwN5jvSyQojQa4Maabtj
q4m/tQKTo/8wiBTLoRtCxr7O1JO2mZRoyrog1GPMaKd+usTCejxJJ3nm5uPjgBDcYH9RHnS9wa26
AMCE+4dmjJb3bOLtqF/+w2wgwEqOG3f5+lGLmV5vL2HRoRTbLovvZbNq+21ZNnvSqTcjAFjtO6eM
ZoiMxZ/2T+9ZPYSuhGUrhDjyNHB8LBYffs9yZkvIAiB7xLG4865HyQdrTkYTaTnc+oxTWHfY3zlA
MR5eNN5oUlQHKSp4DPpqlBFstNXaCNjlo3ZI00Q5GvXw+AlHMgKehBOHGNjgSqIxtbEssmAN4Iz0
SU8S9W+YcMbnaOmz55lD6M/7s5L51NUjnbIS86HPR7mLqvrqcnXLsXJmFzD24tTq8FTFfaN8mWIx
LK/hJKrmtZzD0D4nDgbPTzSi++jhFJ3KIZVgtM14ggCdvl7WqWDJZ3Osg6ztKNHGUaT9qHNcbA6w
w5TfEBga9k7A7S3Cq4cRpV4yMbNOKEwvxe1PmGwzMpjhUJaKWZzBMSwX3PmgLTt6UeyVg7djSt0r
CdqmckOmtNoJ6gBRNAUmF0RCneKjp+aN/Wu+GGP0TTFbxfizztJop4gh/87rb3s9pvxNP+2+qJvG
mZpvH/SDqn/MKI4d7bjofxMZOej9MNpudHmccNTTcZduvquv6LpLZypoPAYwtpTj3IKizpuo3rkg
by0ioYrpCLUyaj6rCSWj1o9q1wyBMLLvhdkN/pKmH4dFfx7Sai+5vbV60l2LHjf0Y3393K8qbcko
6Q4BVpndC4Jif4FsFhd3wcv6/uJtRpKnFxENB4G2FlfM9XdSDCp/dT/3gVvVyjFFLRRCktH5ySLa
naE234lzixsZtLRJOrPhXhSiqRIba+AgLFH9ylJvOKZ9vbfBbkyILBAAODAriZ5eHchdM49aopcj
yidJo/tRn/wzZ2GBR7aFY/XDi0d13AawwF6m0bmKCROT5WZy9REQkl3BUq/hquLI52n1ocF7d29q
m/PyHVEPOo7XiDw/VucleZPVdoU5Bbo7cQ0MQA3LA9r+dvuEOaZF21h02DrSqhu/Nzz5hp1EZLu0
JKJSjZN7iGLXBjsq8BrgE6uBnefJaaTUcui0cLhMi7Wnt7B5uVIhJjAh6rG36buukm3ATUvcTIUB
yhebZI08i9eJm56xgjMDPW+dv3IjTB7tftIw42zmTpLSzzydr/eCG80NndzWCQYXbsSFDlBkXdBk
17ANGxWxp7y03Q9UXZFfJnboltEDvR5unoYxi/rKhdw8qoc+1mxf1XdPx+1HQwWO/IQWK/hX0tTr
URQDfTPPSJcgj6GWH1u3JzqdvnNLvGsRDtvZ5HJ7XZ37CMPSt6IZB6VAYrSvh6u1VPrtCCPA+tA8
xhWQJ1u47Vm3ZhUXu0Y/dENCP5ki8FPX6Ht3wSZuEB1818+mGcgps5a3sWMwHMXgLAEib210dqeW
ITqj6/MPtLlaC2tkPHUxzsUd43z/MNjsToYGNAI2hdozzyjjeuamFuMQHFYaKuVuXZ/T0Yi1s1fH
sX5ip47zkWvXcg9WPOfLqVY680GxHYmYAknH6oO7lhZmqwdjY5NFVdpoBumCGaqVee4nLSaXiqdO
+4Kb9F6TZfOpgZ2ByeGtwB86oauTth8KL1kW24IjpbRPuhJm9rNVWTltSu7IU1Ym+MhOjQM0wux1
jDhNXsrG6f6qbzaR/BHSxFCytRxS4+tVV0BJFCLPLAoMCO9wJOUvS2npO72FzSaCAoB8NO8Vaqw6
sMzrUYquXtzRRRxtirXqZRJOdqyp+x8Ha9f28uZQst0KdJ5D1lttIDolPFo0NwwsrzfFucfsrDhE
OOEuB3NAD9Z/dP2QFKZKzR/SYErI1zNzjMYp5rF3gtmrI9+OkFpukqTeefRtkicpbsdjD2QpVZSN
NHatezSbMtcJRup0b47b6n87AFme6wkvRK8o1T/uz2q7iAQFr2VwlywkH+56VvmoGEs/uF4QCzeD
hoIcwoGGbv7ZRnbt0ROP24miu+zWSy7/2ouk1a0c1+kuDODSl6isK6I9KnVbn9TOtHCvxqQcqKTi
FvpJU2I7R/zeXHbW98Z8aT7R8ZSy77J5cz3ftLZc+ikETYXm+1OlDcMxKSr3NDqD+Hx/ad+541cn
vEH2S82a25m2M5jo67FsI5dsiyl7a0Ot6f0YB/f6kvLhjbdMbYb2ZCccuEfcffFMackU+rPatq15
qUchlCdOxJy3gBV1MDEmaVedGnEqvqHxUrZnJU2m0NfL3s4+tIvRjuA2Pevftmusyq+sURMTNPJi
HH27qRGhjjPPGL63IjEZBUH09pgO+dAfRZ5WCDQJdpPpZ1ELrRKWVxl+zUwznJ7UrHIjv+VAUfxJ
s7uLoEAdHpAVMo1LZvbzm1b09vQ59OwwfE4H4HIftUlp2lctatr22Hk1ehpzmZjGc6lbVYrptdkX
AOhys/gVfptYzq3ZhvNBpMtcfB0cyLmXNlKj6JTqfbccVYt3ke/m9vwn+i5lelANNsQpKQoEAusU
4u7JLaLZ9Sd3MZrPWaePGNW3tqU8oSocjgf22RSdWVfVPC0Zcj2fh5LWXedrQkzeWcXQtf01xv/d
Tf2c15iBhEjT9OZbq0wNRoOqNn5Lx9Yt/pj1YSg+KUlLHTiqoyz8Ojf4OY0HvOLj8MU1knL4FM66
Kn7xjKoTYFISLXpeplar/Rp5qvoCwMki/yXztD8DnHWrp/tBtz3l/68RI4kZ1cm1n9XoJBwwlVG/
xYjCnzpMr/xaj7rTo6PAtIetRy0ATQFSs+vILqyuqPMhn954iA+f68IcT2ms73WZtikK3SXeXAYU
WakJsRolNMxOjIo84O1cP2JlVH1tVdR3T+Wg4KtjdqVnUVROx98enR21cdYOSS1iw1gT59CASFqM
jtI3pUmn+ZCKyfRjt7HLnVfC9qyns4BcKxL1dOpo8V6vYlNlpjpwa71NWc8mGys9/zeHEPyd6AdH
1OaaVe98OPlXXh9JDMmMmB6lS9Dp10MasY7VaGNkb0q2VPpZ75owP5VQgseP6EIs7sPRyDMHSUiC
5B2vu7pdkooijasijlAgX33KR6Gdw+JRzjvpHH1+UDIypeRfvFXOUc5TtMB2DIPMMPtLDTbyl2pY
xicVzbsTftDg+R4NEAbkg0nFENkJWOWPupmaKa4wYQBtTr94Kf4VuEE9aBknpwWdEpQGt9W79Nb1
tyooQZW2naRv3mSab8YS2wdHiZydT7QNQppBFP8heoBk4PFzPQpg9Q4jxCJ7431q/DE1zfI9NnBl
MWq3OCtqXe48Hd1NBFLuoiNOXNDMRTT4erxy1haU28b6rZpy64NGij8eQ/wQfqVbFb8wU/WVQ2H8
0c3avFNpuzW0bEEQKxKzvq7gZHlUzO1oNm8lbNzxqS5zBHURJFkwLBKGU10EoiX9y6RBpLssdMp2
WADbs5m+KJJMOEIBPYDueT31PNIXqgb29GbqpXhB6zr0CwozOx/01iiI28vnlRxkDWkNM4r4tpXP
b+/wzqZQkh9zXS97Uknbk4SaA0cJKSNbALny68mUQMZgBI3zW9qWH+JQcQ5ZH6VY50Cqub/b3m2K
rw8tCe3mRc7TBXTwupqzJGZjtEYq3vCcXEqQ+FH8S2OLoT84+aKXx1GfFvdT3UWteiL/sJpPc2b3
mj9BVZn+jAqF+lkzLWXkp9aguCcrdKaP1hQp1j9ejBnMw2csynywemxpoMDvXR16ipNHGlmPeCMB
kpXIXH2atX54cx2ymftLs9286P+RX7KXiGoaEdcfITLUcVig1b2R0Y6t38Ebfirjafynov36VbGn
tjvfH/HGZ2f7gXiHfy1R26tXkBFm7ZRZ6fI2ZsP4Al2xOAjqi0d3cbSddbwRyB6vSMnNR2YHBM31
5MI2UyKzz4o3VajaUx8t8QHCa7azhNskgwSDIxbleyqhPL2uR3ES1VgUyLRvQzMOT3pq1t9hTFon
hbqg76FmecyHQey0U25NDQi2lExHrmjzdJWK8NHs9QxaQ8Svk7I46NRI9zbOjY/FiUNFC+EU7vp1
IhO145AqaVm+JTXlBI9GxgUsUnmYVCP7ZIql/mNACKDwIY1Nl7CdXmbVnP4w0yh/yfFp/ED3vD1F
FTA32yz21C02a0CxUoorS8wIZLx3kcWf+x5eInThDNrbWJQUCSy381XF0Z/vx+t2FFlCBxoKuoea
5XqH0JWDYBbhGB8LMLtLkmknF9z9TqiulSrZepTQyVIlH0kiUVdRlPLmrTK9H4JcL4TteyaJ6w8k
HobuY7RYjfpaDjxpn2hJCyh5i+PWl1xxF/elicpIP4RDmvYnfKOX2Z/taaR8sohiT9htEw5SVYlr
lCin6Aj68zrUbY0m4dC2Q6AreuOniQHODlEfX9EzfSf0tssuaQaU2MD+UyteF0tAEfAAg8cd0Elp
D6MTVxcjzbzjox9XbllGkINIMZvrCeWIDeOy3IzBbHZgTDw9vlA9LR7N9iTDWOJyQBpTLny/nn4K
VNXMOg0svRosiq29VGNWHNVBKDshtDnK30eBDUKdEHfKNZa5gdMGTr5lFN44/pBafw3G8lQ1GM/Y
YbRn2LoNBYpYBAL9CdmkW5fprCnl8ZkbGrVuL0x8I4MOYnVNRKU7N369/5VujiV75dKXCluT1d6o
wg4KJ3KXgVKmqIu3sXmoFO4Nz6bge3+obdgxLWmpg2oZMNY19Ry/vHxAhEELpj6yD5oahcdkafa6
xJsrg08F9hcCMQokHOKrW3fJ8qnXFxYPT7nqOA2loD4zKF96A+pOa1T1WbOTPRLYzalRuVXlQ3H7
GJ5tN+4oHWrBIkR3NkpqgnE27JXobo5CSgGHBHwz9/z1jtKGPuriytSC2LCLw9CVzQdjiPaMLW6P
AoQGcXJJ2ljVw+1+FnMDnhNfq946hGnaPCtKt8ewujkKPG9OIQgUG3RlZsVIdAqXuGsd9PtTzuWm
V/agIDeDAf6WpL7wol6DEQuRlfbIYyPARWo56EXyZqvhV1zSv6ZV/TqW4WNWndw0BN//H29dxo/V
1MIfhy+U1v0fZYTVyeBF9dEqhz00+KZrIUcCJ0DPm4fhxpqnQz55MIWiBcaEGeeou09JVD45MUIg
RrN8a5bqj3AIP+P38KCCxPscWU2YsJQP6GrKL/vTidvlrdWnCfGBEEJ40YdRgDH2yqecJ+Oj+SyT
lPAqwDU8LyiAXw+V9YTFshAk8eDpB4yyXb/yDKqRU7/3jrkVjxy4AMG5RshIVuegSsG5o12rY+vp
4UroFcqLDYv6cv8IvHXa2rysJQyO1/ya/53M5mCJttGDNnTcEzY8P0LgEUc3yvaa7GtDNT4TiCAK
2/R1gZTQtLheO8gcXR0O1RKURhajXzqDPRK1fsgrp7xM2Fm8DUs8vw6jNp5rrQ/P1Dvrp7KPJsqg
zp6S0nZ5AYmTRyLHQTYGSev61xSlISxzMZdgtiJxKHMPse2lNB5ObHiIgsGSmB36t2vFaXo/bYTM
qB6ULOsx6sc/rLnZkyfYToVjkXhEdIcGwkYFk5ZvRlHGEEGk1MpZi0Z80Nze3ImUTcaBdAlYDNrd
knDO5Xy9YGEYD1rsxU6QNPZH4VqvI1ROP0a+i/bzXrBspmTRbUGWGoYkmCAgGdeDeTNyomPaWQGS
WuZxKkxsbwpjT3Lz1ijQKiXEkO4O3+h6FIC/Y+rNoxVYrdX4tj56ZzMb9vjRN0ehaAtvFTgCCI/r
UVy3BYwDTyCA5p5AGlYMHO6j8Mv9jXxjFKlNIS9JZAFomF2PUgO7MBdIokFkVMsRI3jtNPbKfLw/
yua4oCUHFwaZXonX3qTQs/D6blZSF4Wsrv/S5HSNEiPr/0YXZdjZOreGQtsJgiafR0I0ryfkJgg6
t/yQoBjG0q/+D2fntdw4l2zpVznR9+iBNxOnzwUAkqIcKKpU7gZRRgXvPZ5+Puj0zBRBBTmam47+
o0q1tTe2yVy5cq1Z7neGSpExsuL6o1VoZgWhaXFAJSYi+z0dCtg0RUkqo9IoJKGL/yraIyL65E02
X6OFvfOZMDxaukKpr7PtVkNFRdFmQkNRMxAxfO18qXuQzHb66Ku/TIjuIfoCSHSo1J5OqA7B+yIl
YkKW+i3CFnqvdBayA+b4UfRwEW6AmYSFHLEmAgenA+UtOi5RkAWegtrQxizlXwWidB/NqAgoeP94
PhZRqrPUv6uCCNxCAnMe8iNGiuGLgKjd8fLOPvswHBDwKYnczaBCta42U9npoj6Zc68XKeLUDSLG
hiwMVzY1PYWsyAk6SVJDzYE0FGjyvJlMzAkLZb0zH4e6ngq3lM3gUGG5NzodZT8VxrZcGB4LUqVu
OCVD8DmaitF8MrC7lG8D9LOGL2kkJvlmyit04nQi4dKhXio/lnXS+1+kYShnO1RaarmFJPSaLce9
ruxLTTBrG88Dum7sVm9GvJ+RT853eLgmjZtZ05TahSkGgitj9zM6iU5wv/XbtNFtSY4HdVOI46Bs
M2toq60lNUO2CzB6HG+73tSrnWX42TZCGc2YbCpFo3ycsmIevsLbo1asV6N5GyShWt2gJ2uF+8FK
ij8p18krsbgibechNoN7Kw/VaLto5XetPaqzGLlDCTXnOI6kIE9+oobhbhqkGrhJiKb6Xh5MDecG
AGYcb6U8HW2l8a3vRdZxdom1LRH1Asws7KjIs2c9hMvqjKUqJ3aB7nF+T1Qy1ttKjeejmDbGt0Qa
0oLfNi1Dd5wF9bupgoNszCmf5We9V7T2JsLbV3boYhNkG6GLCp1mwy91eaNDxih/N1mXPEF6kSQU
TYgit3mr4fqb1ZiBebGEZNvtVJfDsBsbnKO2SUyH+41PoouWBRpv/dMQSf03AcAa2g/PupY6Vij4
6itIaiA6+jym0x885wzZiXFVaZ18zMrGSfXYN44z0aK1rXq17J086+d+p0m5Ft+0ujGiLJAV0yA8
8LrTmqnWanAoWKLop2UMfrIRAQDDbWUmytdQy1XFoU8xLTfWkGTGk5hMKY3rvR8eg0GwUqfUm1JA
QUqsKrc34kFkY3S97A5jGGKLShu6epckfSLdZoM/ReS8kxUfWhqupxu1zpPZ5mMIMAoaozKdDCW6
yYG3EId/5iloTccK6uyXHzT5UQ8wULM1wsbGKYMhPnaTMoqf0rlTHiZxTDFxZqdJFtJquhg7U64J
hYszbDHv21bMWhwYwHqetFlNY7cNVSHyJDUV4l1MmhzsILzo4WYWClPeTGHbQTBZPsOXqpQaeQvW
IWuOGMdDuR2LuBR30F062ZESI6xsavfWuKM8FE92GKXzd/QI9X5xL+E82Wrlq6kbIZnzvZcwXnIb
6B2ljf7AKLumUkmaW+Jur23qthH1V0mqMtEJlVpOoJpY8qFSxEg/SGLRFIlNc1nzNeHcSo6uJYEM
ES6V2m3RqOKvy1fh2curgygtqvi0KsMVXQMW0iAOQyoUtRcAYW1bq4xutEiQP9ctkr6Xh3rn1l0Y
TPBC0YzHKXsV5+E8ooVy09SeVrb6TdgPmaP0kuJeHuUsdF1CoqXGRZ831+66kpa3lL0wwK69ijzo
FkZ7TcchWQ7U8y3C578vj3Y+J0hLYJisHPE4Ed/pm1gJli+mQ9x5VjFM6JHphS0GYrW5PMo5hryg
O2hs0m24CD6sWYk0kRldwKfyJiHLB1sSckyDqjKgudaPJbmzE1Mxw02TZF32W7KmRbsyEXxoRMlQ
NPd5mhTjNq1oln1IjFTrbFys/Q9XLqB9UJWmm5SkeWGvnq4Fggs+hZi+9RKrNzU3GwbxThut8YOG
6/Ru0YNOfYA3nPo0YPXpOHKjjFNJhx3ynDSRlknYZzbU0PiFCo66GeFBbQO9y4MrG+usRIzqKNR+
BaLmYqK07nNJo3D024GcqDJ6f28YP2NpwLstaGg9TnKoEmGr23LdCR/ujoKZSRM8rAIkolFBWs03
EBGrmktdf8xLadypi1kdik/Pl7fY+eyIh4EE3pIjDX7m6aLWyqxki1bao2L6wlYXVOUupgrqaqWp
btNEvksjJHOsZlA+HFUSiZOUo/dJPEOEeTqw0lU8hEprPQ4V6xfAdbtrsKK7EvWf3Qro0AF9kCst
5ntnHotkf1U16IL1WHd+/GQlRryV1FL40oYQoFBnmF8uL+f5tcqBBUbnOVmYE+seTankkIW+NXjc
viJPfR27MfGjHXbjNd/Yd4YiwaO6RPTPPbQuuwYB6xaOYudl2tS76NIlL6hmKndlIXRXapPvDgXC
DGuRiiGt/qffSgiryRpCtfPqKBgNh+MGpKMFQUeAJdaVvr28iGszNV4KcHSKc4tRDMmHuvw+f4F9
U5m2ojwZg9dyo2UerZsC9lhzqqEIaWLt5jQdP7bPtdqQ7ULpxerFVPHshd1Yxgby31IU3OCITsVk
kMLoGhZzFt7z60Ha5jbiSl7sZk9/PXMQ2hZefu8ZghQ5yhAT7FFGu49ki5KTVtGeOQrXKgzvvDgA
knQB0XIOsCYvv9RfaxIqqHxMFF49rqkutHG80Q4+a3Jl7c8/9fKusaOWNsbzjHxK0d1Msnn05I6S
sKMIxexhw2pFbjfNanAlNHhntP/uejEWuvEZXDhl0SyBnc0eDZLTTRR1kFj9KLqnF+jn5T11/s2W
Tklg1iVbRpRqdc9ZBca22eSPHi+38IRWY6DtwcxlN89MJdsiB1NNTpoMdeh8eGCK7aDIPONveran
3y01AignMFU94IfSBVIX7FASBrcTrcKTqiq9GZYg+PKgZ9ceEuCEQ6hU8oDwv8uf/7VZjBlR7qIP
Ji9PJ+sY9XNwlwuahVxf1N83WYKi/OUB3/mQgJNktVwR+Lyu1VMltWtIp3IGZPEfAiNG0wRN8Bff
b6Pd5aHODwLPBjglHxKs31rXKfXcl5TZyCavEc3wTo4TVAiz6JpTwnsryLtEvzBqpudQW6EqgURK
M3mqH06fDS1q3EDS0p3Yxb7boZB9hQj2zgJiH4mGmMxJYKeunsN21htkJHLRk1JLx5O17IhaMbOL
6/Gacc47C8hQyNwseuoLo/B0c2DF0xdRU4meEgz+Bklz9UZV4g8joqAfnDagSmqG3JWrCSlZmoY5
gteeNrTqPhms6QEA5JrOwztzQeMPvJWLGGbQuro75E1DebqWvMaALZGk7Uhn6Zi5l7fcmxPaCaDD
ZBZ0FwFYLn6Kh6dLNhhRIJiGL3o9NUPF9UsF8lwBWoGIYDGKP4XRhNLeQkp+muqwsrZQ/5sgAGop
BetmqkU5cWTfGj9PxjjNP+QhT41NLhqd5mAPOpheLedi6og6lOnbxK/rX4Yf6e1tUUW9+QJgVopo
i0VUKhUtDOPtFPbCB+3heXSpXiw2zbDpWM41c6JFnS3t80ry1CwyHslt0PVPymhhJUrSl8sL+s7p
WpodOcLkhUBhq80x1hmXSCxKXlqI9G1LGqRZm9465QBQXDebOo1l/UooeL5VeBMpLAMhLR506yqp
2SJfNo45vjFCIu9kM4LHNKvNla2y/OanOwU0mzZqlnFp15VXM0tkqc8TRBo8Sy/6n6nW9Fs2rnLM
Z8Cgaaz1Lyq+3ntpEtUrVNbzG4T8CCIpiTY6FNwjp3u08xUoQyF7FBGN8j6tJ+lzl0DYHSaQv8uf
752lZCjqwACptD+t6Yw8OK3QFAzlK+nwoLBVbiO5M/aXRzl/sokIFt4kASfJ5Vq3ymjRrMYGXvFA
S2s31wZtm425+TDKdfCcRHr628I7fnt50POpociNqhocVjo/aWU4XUWUltO6yGXFowpjOXqdRJ9N
K9Q+HFAvTCi+EpLwlNHXDmlTGatTgXWUh6ljdI8zL0fdHPQHvTKucX/PtwWwC6RTLkmCav7/6YSy
0bBKgSKoZ4nhz3q22r3YldN2CJtr9bx3bknU6GgAoT6FXCEX5ulQoQ4qq1aK5sFeTwQ8jWnwizdJ
jPDTXlLxe3QjdSjpPsJUSbrVw3lu3EqvCk+0KrPeyNFYTl+iaLRQKu3VpcI1qmJ8Exh9dKimJJjc
qRaq33g+B9GTAU8kuJGR2Mg2ei5GIS1KJobPUpdFlg1npfJpf0qb6VqosyzY6QnngNOHh0YcewCw
6XSW6LPn/mAWilc30Z+irRTHULt96dMAJEfNj6kP91NS42kmXAlh39maCymfVJaQZCGEnQ6sp808
ABXLnmIV+v2sCsKPVKulKwfgjYe3mh+Vdh4BNFkYZw3X9Siy1LNZax4tUaYDaK49pqbeuUHctk+S
0TSeiIrvbtK6whmnoTxgOxC5hd5e84k737mLbTFvOkEl5UhpuR/+CmJJ4roIGQLTM7CdsEErBace
qwLIe042Hz31S+ffchh5ABe1rdOhWr0IMp9amqcKZrRRMLeglEA94fIo70wISjE5IwAWhh1r7u00
J2UpmKlGSARwnGlRsOvlGUfskL1zeajzZ8hYqvgErgsud1aPRtwtsbqy0TwpMAR3Crr2RZeS3glq
ExRQMkM6Akdpit1RScsr7Rzn+5SxqeRxcbNbgWVPF3NIxTISZcaOo8hyZxwkSHbkyL08w3cXEz8D
Gm+p26FVfTqK0ac41jS95kVz2e0CTHvvQxKxLWb013KB8xPPhIyFCL5YNcAcOx2qqoURS1VR8yYo
mWiH8kYcrShrvoRsWzdRlOx3WsfdVx+kLbCDQLeuKZi+N9nFoJddQ2307L1QIzXs2TuaV9Lp8DwK
Yf+A1mLwRc+0a4jZO+efJxexPjYoTOwzr5KiVpGq8GXdQ9CnN278uRcMO6l0i+5II44Np7DC4XPR
RHVG8Dqm/U60mqh60GsJx6kKQlZ+JeN7b/0JmHnFyOAXcOh0/dVkMlAArXVPDZoJnD3NqFVOn8qm
2qiFrtmNL/1srGArFemHhX7hytMGBW1EAoaCmX869IzlybA41HiEzqbTR6IPIz2od1Hddldm+d43
XnRXeENZfroATodqKJwAUoaG1+ejbMNpwjSl1dEoSXz1ePnsnNO0mBbCNWwoIhDQntVY7YAnexUM
Bvup7QWXzrjhNU4rVBozIZufBqmZJtuYu9SbhiQaXbps/WTbFm13bOJMH3dKIofXkJJl0NOHZ0np
CbxAEYAQ1zyqPg/apipC0xvEWn0s+qx/GGGTfbo893dGIcdBwBE91MUiavVF9Sgo6SHpLM8YuhHO
Sd4U33tNn65cwO98zaWPgUYosmw+1op2pBeh0c1CZvKiZAm0o2k6Dpo0bKVQV6/MaAk4VuvGNbgs
GTEyQsqrd9KI1dnoetH0UrPtX3ot9O+g11HzNFLRFlW/+/zhFUTIBjow7SNQMtTVzZsLRSWDaZme
bvipXbYpjXpme80Q/b0FfCvmAaUv7/JqAbu+UQLLTCwvyfJu45td50iFkSHIK16zt3pnS7x1rEEK
WqTF1pqrmhYYgVGllteM1eQObVk6KN5dkxl4b5TFbQEeH6uGFtbp+Q7rehw70B9Pa/E+aRHXc2Ng
npsPfxzqHchdLxxZ6hCru3KUwpzKZRIceBW1XV4MnS0q/rXmlnfmApmKXcB+4/5Yh2Y6esLIbCAJ
VQ5K6nSRkewTbshrmNhZFMM5fRP5pWxMcLY2SDXjQTIyLHUPamZ2sztxac0vUtLk4GLtKJhYSeF9
5tKvXUpO1cgivb16C7M7HU21eULFXB6PmGbCWAAYqFOH4Bz37UVmQohtjWvuWyQiumJXeNhaLnZP
Fv8/6XLhJvUBqx5McyhgQYhGTl0l0rTspUbI5NByt0QY7uqtaFvdgAwX6gpT+rPAsbN+KAwkFWwp
CNLjPEYaXkFC35axTR3Kx3mpQmDmrqx9iDRKIEQoLODnadmJrMW/hgR/0WMUa21xU8uFrG1UlI2G
uxFNK8MWJZDib0MtRjOaVdKk3wlqJBleZKVFtY8wUvBpQxlQlsrlyaJ0NzfzZOOG0Ze2gERpUrsB
fEH1p9TixfP6wY1HaETDISVSioh0QqzSol6pYWKTn3mynLXbtqHZIgtgTX9wFAMC8xuMz9V6ruLV
E2igSTKZXkeY4epKFrhthlj95VHObtRlFNqH6MNbwqB1wNcIgiTTeGV6ZtHFBx1TJDvrA/UuVcZx
4w9p8/XyeGfHaVH216jzAt+wiOvHwlIrq+BPJS/uomJbyQjjhrWqfXhWS1cjoSzoBgC6vrqANFpD
ROQtZK8OjNotjLjc0vcm3GnlKOw1ubqm1XC+imSqiyYEHGyJp3053X/nb7EodHrdKB4uT+oBlz0r
tEMY4Z8DXxECW+ywjb68jssMTl5CQDeo0Yt2wkL3XUNgU2O1ZaL0BIp1lhmuZpTVqzpMYbnTcy75
XaUJo7bF2mHUrwA6b6KCq6Fp/oE3C3t6AfBXjyJEv8X5zrK8rBm76bEcrfRXYuTJ19oYkmBrJHL3
HVMj6oVpMgYjOpIWGi6d5XevZZs1wt5KMaiyFT0VLJc9aULpU+B7vIS62cg70tJ6dqNINWjVrMa2
/KYYWYBcXRdPmlMmdRdtCjCl2u0irWifLV/X//hyb3yhhVXp7WhCB9EWIQn+6BsKxNvLC//2Gq+m
D12RuhpdISR9a71lSZCmTkd6xEM3oLQrqnpebA2aaseTpf1U+ulzbvbuhHr/r7rom29qrZfXXov1
x19gQiJHUCXo5MSPp9utDuFaIe9geUKcRLuhraWa6rQcJM7UJskVsPXsZTKJt0AHFxH6pd969bn9
QWnzpm4szwpgGQ6kZjY9st/1MVPtXKh2eS4/BSZPzeV1PrsoTOAQuEDgoST3+tkcayMTtSSKD0NU
dF8HoUht1Izlz5dHOQu9llHomZCgHnGRr+FdrZqx9Ury+ND0QrIzMkm8z8c52QJxXcuvzu4IEncG
AioAMgBOW98R1tBkyKwBvKQWbhL6+G1MAsPxaclvuz68cj+cT4wu1wXc4gWREV1YjRaE+VgEZRkc
6qEvHRAEKs1pqTxKWfdhS0LgD/jZAORMClRJPt2N2TiikoeHxSEeC4o8VZ1t+xTRmMtf6nw/MAtE
FAEnQCPJGk9HEQDrCjmveKNqP3WIO8J9EQfW7vIo7yzbkjHxeFDHBq5eAY9VaBRGMoQJy5YogVsW
VvndnGnnteMmD0X38mhnlzhFE95AZmSgEUxF43ROmh8Nejbw7opaMNtahrKaVQm/6rK/E+K+2EHD
vKa7+M4EeaOgaiNLs7yNqyE77gp9TtrkAM293PtaS+lraoWU09X6/bfL83vnm1lL9YSHeOlEfCOP
//UshsYYqGJQIhpVNMGDhTj1p1jNis3HR6H4KvP+Liou61UEIwmFVjCywyzN0OQyQdigzlFc+Vbv
zWUpv6JbybECkz79VmEQSznCBdlB7kx/S3+K/iMItfj7R+eCNowKTWoRIgcKXo0iWGUSxJrPipUq
XGIE8eygr64ZYZ5f6Yyi8VFoFkPOcn1iZ0Oc5aLJ80ORKvMuo6trY03JvEVwqt2rgjzaFfrhd22V
6ddoMOdbXln0CLiQyEiWho7TZfQHqYR0HGaHQjL64SjXmR4/0hsjj4eaVDL/NMll91MvfS3+sND7
myODgooKVUMQruVX+2s3NmXaSPHQFIc01AfTKUoLIzpMdj9+xKieUxQiaOELImB0Ok4aTb4xm0Fx
8Hv0WqDYZ46WIX5mpbrx4UtxkVzg/eLlQrd1HQUqcVZA226LQ17O3RZ0RD8UcVtcifjOcdJF2YEW
KaRuiCvg2ZzOKGpipROEtDj0cTLc6ImabEND8HfkYtFGHkrdzTJ4qeDjpjNiPLXpzUF9zLnzrlzP
528oXfscderaSwVjvXsm9FnBKY3iUGK1sxuqXLezIcw3ilD7rpRQR/vwcUS7i08IGk2r9hrfzwJV
G8s6Lg9V3Rcu5MOnHO+L/49JkdPyXi+KIGd12FxO1dTMuvJAR0zgzIoVO7nl01Iq++Umm8Xm5vKk
3jmCdAnCKyZ/gOO4TlbIKeZ6qo3ywElRHF4nZRNR3d5aKSRHcwZZgKca/Lg86Pn1iXwE4Q85EuQL
QLzTLcS17SOyuIgT+bLl+Ihhao5MaGle+WLv7BCQLRBsmrhwaFrTLSRow6M2idWhaHPxT6TnxTFL
9Pxzg8HfRi6jD1NT6RSjxYmnFEITunmrsMSU60FTBrM8QFdXbhdJ7W06jKYr6tewyLPSACNxrQBH
cnsRsK7i8Lqu4H0GzAwURtk0QVr1DmkI3UmVnKBjEqWZ+KJPNG5bfdju2bXF18vf8J2NA5hMkxdU
NC7QNazXdHLVz3PcHLjiCmXDdV3LG0UauuzWKqSy2iNtIBzzQtSKK/n8W/vySdK1UGcokPJ2LBHg
WkE9DKMYTlCnHdIKHw2D90krEVFF/KAMbtH/rKK9VUKMug8ROK//lMY4GztxyOLmOTdm2s7spNBn
/Y+kN0V1h0O7Ne3aUa6apadHzPeXF2q9CWkNYCvwjRZ+xZI7nW72bqD1oJ+l9NAbeeP2c3IbCP4h
V4Mv1I4/ihMtg0HAAcRZ0rQznVVZKjrJmOP8EBaNhONr2uPBKn40e2EUpJu5pBYqE6nSakpNWspt
lrf1AfdC3dE0wdqx1V40qywcmBLtlSdnvdmX4WDskWCTWFCjW1b4r7e6VGFumubUHKJSMHatyhOT
Wr20oaOqdwZzTHfNNJibutYDR56q8Motsr6tGJ5+NmIkoiOe8bXoTd9XUjI3ZXsIe98HbqXhofbF
fnt5m5yPwjl+U3rgVuRKXt0deoP8rzIH3QGVGvOholksuxmzargWIL+VRf4+PTKt7hhE4HmxlFT1
dZigN6mQW103HMBtcNGRlXg0d401i7fozc75NjXn+JuqCZX0FNYITswu7UvIx8IMaNFKMsWuqYAW
ZFp80zKIPsW9Is47+tri0TH7AYmZqUdthhZLK47tLtHNeRf4mf4zMcTsU+QDGthZHcY4LZuB9XVC
C5Y2H1F4UfRGjz8YEzFZUAPSXghbi+/gqpqiJLT6jVU+HgpL+C73argLi1i/csLP2pWWUUxuQSQE
GIpjfrpBlSqQzSwqJyDTXpI29ai1ql1BepvcWchRfbLGEbhKGFsLtd5gDPJDqnD6d7EWmM0Wn+sY
QZYalM8e0bYRXApNyvDBzGjxXmAnc2wp7AKirJK9sjIH0Li5PPSWSaydScajkHUU7t/28f/4Nf7P
4LUgCYBsnzf/9Z/896+inOh8CNvVf/7XQwSa1RR/2v9cfuz//LXTH/ovr3zNn9v69bV9+FGu/+bJ
D/Lv/3t890f74+Q/NnkbtdNT91pPx9emS9u3QfhNl7/5//qH//H69q98msrXf/3jV9FxdfGvBXTN
/uPff7T//a9/wCn560gv//6///DxR8bPPfyom/BHmv7Hvkl/5L+bsx99/dG0/CuG9E/4dVAaOHuL
XzeX5/D69ie6+M+FtcIFTncdgSaPel7QeMgPqf/EzJq6KncgV+Fbw0BTdMsfqf9cvighHLp9vMKI
Cvzjfy/Bycf6vx/vP3KUmYsob5t//WP1WJFt0r0P0kE0yFhce6c7eZCyNBvEKDvWo1g7UiXZs2g+
94Ou2Nhlm1eC3eVO++sqehsN9GtR4dcW/vzq3OhxMIypUGZHfOuSbfYkz4E3KDGtLe1DoYSRTSQe
3fz1Uf49479n+M6Y1IzhBrHEQEhrwnkW+6HcZWNy7CfDGyOruBnbcVc20UbsC2MXycldZF0jhb+z
rG+IGEgSUeHZsvZ6b3WFlKZHedbmm7419+1ofWkFkzYz/ZpYJB7c63VFw4fQmhh7WVeaZk6/InJd
uRmnon6k6Npv6U1UItdMfoujLY0B0pi/I9gjef61C56lmOLLo9l6Sn6jYXbtO2Lgyq0zSz+s2V44
/+FvM/htFi9jhTL4Qez3bf9HUfdmvEEyvQ23afxJbTw9vEthzWmbqHeM0Kmzndl8m3EczoPSHmtH
/tTV+yZ01fv4qQg3k/J7Kj6p/XOYo7vmzcY3DB/mcmeaO187KgbaAU+iejS12G6kgKBWBmx+akVh
h4hFZ9xEu1G+EQI8Vqj6KUfT3ys741YBMwszG40B6/P8Qw/dTGudMb2Nvqlfkp9y6STCYdZ+pUL2
EOmlA3W9Kg4DhFA1ezXFb5P5rJk/KrCGqe/svHySq59wQ9ymwLZefu397/BusbG3g27bKPu+yFEO
TFGA+urPT37uoiggDtRXu54Zc91PX404tSXlixDd1eOtrs92Ope2Jd2JJX2cdnPII+jx8EKdIgic
wNqyFxCwqpM71XeN4VsnOLq6Q7QgKvYUQC4fhHXtAqQHkiOKDQhivtX9Vm8jjup1kA2WfhyirHJ0
3VfREZ98F4r2EuH46tZsIuU+HypQQaH6VLTqNe792blY0k6uAYrpVE/Ogp7JaClRTLp6bM0f7dSG
Tjs0WGGXg2XLhIJXArn3RgPlXIRzKdiSwp8eC01AlbIAvj2mnfXih2VoG3oH56GP78c6bK+MdnbR
gOe+qeKBq9JEu7aT8AejFzplTD+NCJDbRCGu2hovRunv2yG7063oZarza/HOGwPh5EplVPBIciNC
dArFq1d+8gPsCBIj+VRP2rfWuAkzGims1hftyEyqjRQ3s12H+kjv9HBDdZ29XIafoqx/0ofctJvO
VPZZmxQbMitSh/h4edO9gTInvx+lAZy2kHrnIcQWalm1v2L5SNbgBcmB9ZyXD0a342sbitOaN5rs
WopDJVAVb6bkRtqOe3HYlD7yC3ZYboTXhE1oUTy1e0pOz+1NLDjxNnuo76Tbaq/dGkSgdkf9uHKs
B71jjg5/sa5tfk4a3IpmC4dmdSW1kRrbinZMgCbawm/hvrktbrTS1h+bn8FzeCvf1d/T22Ab7ugR
2shwCgRbNmwpdv2j9u3yarxdxOerQYWbEh4knPUDGJSk11OVWM/myzA5yq+gcmI6OzkCtY02pP/H
uCte0taWD+kdC4Gepy+6JZIelo2pS/0Z2Wyhcqrn8mG4i1+Ln8zDKO3+2q56k5W+9HsuYMBfXw0P
imGY+9B6jvflvTrZIKbhvt4Wd8WNcJNzjf6RWNuvyeO89Z/6r5KX30+33cawfZTo5R34lf8Q7q0b
0gL5qOyVxZhrGxU3VrcpUleo3DR00SSZk/tYdczxpQ3dXLGHyh5bW2scXrDetJNNONjGjXHn74eD
9DQeobi3hl1m/EV31OwodKtul+q2MnvqeDdr28Z/sIrDRMN68a1tj3nlKLWtfk0ffbvYqjc4kDyV
D4VHk1LxXD/EO2F7+fu+lUPX60ZNFrIhLWcLhfV03RLoUBmGAuZz9Fm8lTxpP3vxffOYPVq2diN8
UT83dvbUVexWO0nsYLQ1hF4aB60uAcfO1hm+Z+MmzR2zcJpxXw+HukYsF5YWIj4OP5fWu87cGNF2
1nZhhXuBaw5O1LlTvDNRkyztDq9cdSOFTnMf32mJm3/n3UEMTwhvq5JDt02/V8/Cbbc3v8Tf9S/S
Q/+I1P2Bh0dBFveJlC7DTYTL47kTbU19tvp9qLmch6q4UVRXKDBfwcrNtfoNHhtia2ehHV/hVb/5
mp+v4iIyylou7dinqzjFxDgZr9mz/+A/RJ+7W2UfvvhO6ab3VeiI40YQ7aLYho0DbdTK7OxB33fb
9C6/i3aVaz0V+3Ejb9Ut9sTyl6m104drViMkefwOf/+O4ND4pQGLUxCyaLNd3bulWiDj6VfTU2ru
omxXSLexZWNhpnMeg1Tm/r9LSt9urE0W7IPgtoz2qfGk909xvhetW7hOTflNtV7M9rahQz940CZH
VNzJv4kjp/pVmtugtwHz2z+TF/ouXSbKU97atWjLkq3+Tirb+gEt7Y+sb7riJZi+mrUnjRv+XKmd
dLLjEB1Hx+w2muEMA+JJ27pwI/l5Ltymcqfhtogf6SipU9ePdmm4pZG8NXJim9DBo8y2FFrWbnvx
hao49jSPc/JQVrswXi5Zor8oNuw5f2zVyOkMy5XzF11B79jlYPYQPcxt1e4McRMf0brpfoJMKfpz
0t3F8rZInnphp08/J2JFPYffBTtEz+3KUDYJ/d41OnypyhT5ZdQCkK8mEowdP7MF7kgM6tmieZhA
8aAdFucQzdXxicRxy66N+2w8GuGh7x5wK9/25ufI+EQvpp3FrNY19at1cAEpUId2yFGn8E0KtTrq
fiY3qGeG4hFPH6Soxnjv65OyqXy5cebKuPJynI325hiHLAjZIFytdXAhZrGqFxFCYYFp/m5qQjcl
SWJbRECM51K+wvpYAxyg56SqsMKW/h8c09ciM20k6g1YcPAc61lld1IFJyfPf1FXXuL8W2ybRCcy
9nnfK/cBmklgrK46BzXGTcZtXSjXtHnf+YWWqjyJKqEVcNa6rCYMsRqJqEAcMT37Ug+htiVwtEND
vw+UjvJ14O9ahUdVyBC/EJB1NJ40vcjIRsQnY6KN5/JFv471iPAIa1BJIeqienNm4yebY4CcyHxE
OX6nIheIl0KL0BZSYrMkuHNW+PZSgvlvrOUEavk7l10ulZNLR1tkEQkfQMEhxawLxGOktAZUPfHY
RWWzEZNGdHopaNAAY+d9dIYLjEaUQkcAC2+strcQpGoYIDx2bBEOtgt/044GulVzGJJZfleUWHcT
Sb3yfhKcn80Q/R/qmdQYuPfBrU6v/rGWS6UuS/mYJHQKOlm8D9XfVqo4SYGtNUrGN531aAQ/kAOz
ld6y45lLQXw0xf/F3pktx40lTfpd5h412JdbLLknmcwkU6RuYKIkYt93PP3/QVU9IybLROv7v03W
VS2xhe2cOBEeHu5HzUrssnjRqke1PfvlNRdP47jPx8tUXqfmtWpZJeMlTA9D+xrpe7U9kC0n+Z6x
enPa5NVxmjcglZLqYTVGEYe7rZo5z9Dr2qx34q1RbRK5IPhR4Zn3M7jevKljeywfjIhdf8q7o6Zv
MvFFrAjgqnBXzRt1OibCW0HNgWO208iRjfaMwdGrPuvBubPORnGtDCqhjcGNmPdCsJKV72lx1Sav
GO+awB30DWdcbzyk4tbS9jUk4PzNMmLygYNu4avBQ2euwLx+1Ns93gWTPQueJXwx4yd5vpPDMxW2
obs+zxTxFoWdrP7EjVXrv0kF4rUPUfWYUt4ygx1L63AosYPZxrwrgYO2dg3hELWdW2ag7abvKtoR
hdTue1gIeJl9kyTeqfYVWVMEzuxSX6eSEzZo0dEopdjZ1AtfeFvSelO31M+68dh3jyE/GiW6UysX
bNBH89pZK0nxZGUDRhH5FM5LrG5KT4n3w2fzqB9ObdKypWfOjDvoMGHu/fKqonwI0FVWz2EUpBTs
CH2XpdnaObZh9qQJtRNJ5Wd9+g/ZNBgsKtgwJgmkXPY2VwjnYBnBEJXzrP/Ie8DwGXleT6wC2yz2
SfXWCHe0bNSRwzR4UNpdgK5Xvpb8o1pd22xFQGnGF8FcpcYxG49oX0UyQoDag0kpoD1M0lcMn1XV
LsETSBrr3ZB6AdCOvpugtqmxq8S82WlXFavecnEuMQ65nSlPZHXziQ6Hbj1YfeeJoT0orhasemUl
Q7AWnMbcocJql+IuF3dj8zPIV6rmtalX/PD1tci7E3fWQ58c72bFrof7MH4uJs3W0tquImaXOoY3
H0qjsI36aii7oHei+j5VVsZo59EnU++M9XwIHfBKIPQx/I5IMZ3799/WbNALm3JFPkfKDsFnsoX+
kG4Rj/FSZ3jrEZA8zr1dP6sGs7OOPzHABmtTt3v/QZx3Y1HZiP4pzmgcy/CQqq/L/whQ7Y+yqw/H
u3fT3J5LV1YQRHDQJRQu010x72LjGObH+wKsLXHELidrVrcqZ7My/cQzExnq587kFRT841CM20wq
VxBVrfSrFX2b4qMF5kNPHAem6BJCqBg3wmt5kpoj84xSsA96N9ev/vTUd71jBqj0Td8C9UEpewql
Ix6Rgn5fKrZCHiBKmZMNBIT6fpq+md3BKkQKprMQMRvRHXq3qBy/PYsCmF3hIJ6UmzJdCzfQbJo+
tb4OFTsLHhut8PzuVYoG5jYSW6sfkZJfXtlEPdglG5FjoD7KFNcxNXyEHahTJaOtG+50lQ6dfKyU
tTzYuninRuf624CeyGlguGDubFM4prpqB9W95t/58eBGSDrWPxRiW3iUu3ETtehGDtohr0+NdpUC
f5MElOPlfdV63zSUtrXutRi1A5oNW5SCbHOs7HJEqczNjJ+iHtoVrNxmDhmRW+c1OknVymi/Q0Y2
Mp+4vsLpaimFfMaWZyQua2JmMtmC+piVO3/ajpixdOB6XXcKFCZX9dcy/aEpj7KNx6QwrrVkDf+4
TjfxosrOWUCavypM+4mPuc6/XuVXoVyFkKr8lSi68Vl46kRX+hFgSU3xUq3o8ViFYyV0jI5JuOY8
6B/au3GmBF4xnka32InTNXPV8co31oUY2UXmVcluSt3yqcXs0qGAS+3ZG2kclbYSbEUXZud6QKQK
2W8vaI5R54XGSt9YbuMRH8KXBHWOr8HeWhV3yTfhVIV2Jtn9efS67bDpQIfvO7BUfWuAu5zDr0Fu
j4ItbqpLFHN3k8pZ5kTbch9/UW3Rd6aHWnXVL59Zo/1qqr5PbdDwWeg9C8OICvoGJyrI5bME5dNz
XMPV6KNStEc4DhSIoY2xKrJMkuXFYi6zQcG1grRzmSXYIxSq2oh43zET+9QIxqERk0+60TeNWtT4
GH5HlW7hXixk+yXu/IaFWFBaI8HvxnMcpp0TaHLhJnn/mdrPh4ySR0f2n2kz/FKZprs5mZQ28isz
nsRzjJaaXWrdVQzFE25wFPnzt1acT0NsfRIzmR6+jZlglYCWi1UNb54ewvtno9UvyHE8SeeMdu/s
iIabiRuAqGgmEqyq3AX/HhW4XZtcvouFdcg6na8pMRYUvtyaP6XIfSX8lO0CWXT4Z0vnIGZeXngx
qsoZ+7tII2bsp/Bnp5/m4aeUPRvNXkxf++4EnbeIr3n/NpsrUwHFcqQagyC7Emw6DUnsohpDzimB
wttGtWINxOEqnxxsehk8Lsik4l1Ub3PDHQdX7pw0ctgxA8MFk03nIUx3JrDySnPUjbwH0NiQiDw0
HsWkA17oAl2tpdXkVF6/arzgznzwvxZv/lPyVj4XnuYWe/oo/Bxdo1Xl6V7/knzJXqWXai9t5a/T
g8A/tdOAiLdIk5w2CqZrLr/yYDNLq2Q+98JmyreKcRiHh3xtKpsye+2T71OGsscePoHQH8X4vh22
QpPbyLfZUbnptUtcHcTiOXPz6sAGn+VVVO2kZG8B4gTbNNrkyspK1uNoc2Dj6wYlgv/uz+Jj9YIe
a/YyAXMXaDXYNPMElRBooyNsvESvfy4QKHQ/Lh7DXBrtCwLysRqZWhQyzLSbz6HkKtVm1DdxfFDV
lTSufMsjqeT3Vd2Voy0tOFssHRa2+tXCXl71+vIxN1674g4s3pyPLYk1ErPSuo/sMvTCeaVhM0v5
FmM26zTn9EV4LjOnuGsckmsQgtTWL63vDZIbZ55871+mZ0yTk2lVFLb2oD73V+ktPOfXjNXwEBzK
DTe0q47hKuEvsL6mgzsyNXHw77uV4XGP2/xaftOu/RoDgNwWNCe5EO7ftNo2WHBIfOhuJLldaUfc
4Ca8NzZpaYvfIPgYG31b4mkhPTI8vSp34de8cFLVTr1m276BBHJwSnbzoh0Tbu2oHDXPcgQvWydr
3W1WwUG3OUwccQUNN7GFbzEADRsqdhTGdW3x4h/8R3EA7wD1EX/I22Adg/HgJRzb1RGb8Ttl02/0
Hw3R2itW8qv8Jd4zlqc9wJBSH6vBZsfNNLe8eHaTxBumnQaGKnlzvhHpWfU/SuNh6reTcgnLea2N
BytcxY3DnzGytxwKuW2cxZf8S3LUX7oBeyY7OGZPVWXzyyg9fkG/1IWNXqyQ85Vau9GdMHEQsBi4
3LCxFnXrvdkfi0EErXtuph3kHYP4/tpvjLWZOe0Mau8N4TpS3P4haR3pafih/eyPcksXw675m0w7
o0eZ4IvMttnUupMGjo+1RrJutLXc3iXpUTRXhuryw0Xi5LjW/gwZUcEJIXbG2DUnV+xWvrbzLbeO
90h0a/ixKltJWpnFLhweEiDWYKN3b2pEPnVRaBH3m6haN+oRnX6luR8oTWKvbV1+szNss1wXhdsO
hDp7ZrnguIH8g4147WTRvqMT+Unt/xECwWhk6fRAElVJcW8JeKpWZ/Aos/mcdQYCtwM73I/G1E56
+h3wYndtcpbqgy53p7zwTC2TXYH/OEzSAPEqySco7QdEitvh2MChYZkgpOH1/uiolXpk6DaUztKz
lVuTJ2qME5cFbY3R/OScotX3IdRAFyYzsBZnA6CBGzRCTH0F8e1yPo9utql23d14GK6yF68sbzix
NaIKvXQnC3fd+FgmDsxECYj4ST6pj1NsmydQ8rg/MfYfg5gL1CNUwivkc5rckaO1Gdrm9/lpEm1H
+5ah2qzZeuukhp2iaW+uGtb2STa8rL1PG2foPSNbDqgu9sbCrSnL8G8/xW/LRr+fXrp+o8SPgXo3
9R6KsuJpOpV7+aXeBNvs0HrzLlhHa+ucrAWv3U8n1U3WYKtf+Ll7wvs1/zYcyjt5NRCXlDtVsav4
zmBJ+m4Te9qMBPNuitZtcpxbrD6Pmcp9uOppjB0QX7VawqGv0P7yBONB4siRHNXg2zjDSXhaYuNR
PHH7wVdU7IMn8UR/TXxW3gRiZLoHJzYC23+ZZ5c+DAURMUY/KWfd1d3CkWxtNR/Ib1eqzXnryqv5
DZaYaNnCU/4Kbxnddu43eRrYd6Zd/eRFL6FmM+/05/DcFHb0WDxSCgm78iGt2KB9vpya1g/rNAiO
KqGYbvP7zWtP0KKVlFBg2N1b4eXH6j56BjbZmXfdztro5/hnwPk87OpD+qh9n3byMXmF0E/YNU6A
wvxTGHfxk6LQVnbVjhLabqW9pixbddYPaf/Q+HuzuRssV1glxS7tN9OIPtVD154i9Rioq6hedbor
KG4prSKToEN4cFNhbTVrS3GFbjNHa4TwIcWBYqilo38FsNYbArebNY4Ws1rs5IuV2wuzQLB1b2pP
ZXeU5c3UreTpLKvHpHHwNW547vwgdMe0RQcDGp12tKIrxFa/sY1PcN1/2bN0KiAhLVNhcJZvGitm
h96rP7bzeWZ68V7As33fZ9Jo+/2oelWrTf91jEDQmbl5BloW5ezb5nRc6FM8DEJyRgJZd9rIJGLW
1a4Qkx+TKXxmMvXLb+xdDQG4Q86BjBL0zUU66n1IsuJSQfTfTM5x45cuLpKvmowrvYLBBgTG76JE
wJyoksK2YOQFxkU45k6a5xypqHM5bcbsC6eVbk3CGo4eNj1W166soPn+59Tp9jPw5kGDFnQdATbI
uzcgZzV2YtzGWXQuZ6ugtdOxTHW9dSl2nHmQu+2fL/eL0//7e1muB3+cnuRCg2AE8f17SUorm8sm
jc5mNA/7tJoOY+ybq6QJG0Zt5++VTkU1xUrkTeZMoyU0jRXQcO4Ualrv+5qakeepbSFW/Q2aCB2w
XmkcMAL65Iz7NXH57k4Zu2PcHc4b0+/UJjdvpsmEiul9Zb7IXzuuJ9lpb6ePwr261i7+2txlXvFA
vzS8BLvip/KFUE9TNPqaJo6QgdfadbTS45NarBhPBa5JIUB0dxmAS7QSolWSuKQkmu/KQD9SxPl/
6dQ7td9Y5yzeB9I+9x0NvykGe1Mnrm006BXGqNHDmT3N7Bnq3iKy39UkEStan9ZAfu1W2TGXAW8f
BP88kO7HXlR5YAIkItOef1UEO3otvOmhymhy2UgUECVAMnoFiMSJSJfI5TiPvrREPzhWhhPFThi7
NUkgE8/DJ6/4F+nl9hXDE6et82sMX72JAYkuGcCvqXiZy/oAczBxFWPUnDTkoCyFUbbZtd96bMLt
MiG7ysR7VfLfYgxOtjRFTn9emreYnY5cMGLsi6sPw3uMCb5fmZTCoc6WzS8ySnl0cdJ7VR36tR99
R/SfrPVp6otNPIzWJ1yoWxz413UZsiM4YTfAmOz76+YKlhZ6E+WX3hJWrQSpqxzj2Y50bMnlSAbM
0ptPGiofNj2PuqjWUDDR4fjFLf0dRhBUqW0kpcoucRH3Xm3sJ0X3KfLI5uMsWf35vf7LxZaNhCoB
+gDoytygCQzea1GpabzXuHqOwpwEWzF/FlL3NKXRZ5npbXLGXw+IALWBdHA5Vm4yQaVSRMDtYLj4
cwLkljfk2jItmz8/0q/D4v3CRXMDHJ3W0DIacEvtjiF2N1Kl9xeUMQGzitkeH8NFbcQWZ7Y/SZ9j
UvRGGzM9aagYix7abxqE1vypi7ZFvo/Ds2Ddl+O+1LzYXxeW5mjpKtU8OYPy7nWji9uzUj+WjZui
r9isR8G11E2TuG200vx9K6Gkv82tfaB6k+rV88byPUujRe1Kb5STdK3R/SVzxG0reswepasxInXr
KZFT3pF78efpNeltsbCr0JMqB10DuXfwci9oGaZ3TNW0ETMAd7GBbOVSxOP6YwoOQot1tcLFGmWH
eN9mG9FfJ8O6P+brz3zKblEoPuXCl0P7jfBgwtR7vy9UUchwfhG7i5jMmNT29/T47NmSR6dv6+dO
K+6Zkf4sIi0R5/2HRWOHPjPLaFmst4K8uREiE4yT9YUZ35gycHTxfw49qO1wu/pGdZmBARLqx00u
tIFXFeVn7eWPj72M5CtQtBkZUI1fx9JvEJ8YzHg/aWN+SQX1mkZZ5NRq6DtxlVdeG8uyGxdv2H+k
nzz5x11KCIaPuXh8QL6+NfpoOvQzo76sLxPyIbvWXAtw8bRQczIpENZ/3j4f2J9giuQAi9kAltGL
rsb7Tyu0YucPdcHFBvNS4SqPulBMS+AtHE6FkKOcg4OwM1u0kNKy+CQR/Jerwzxdhn5hAVK6mjcg
asF5H+ZYXF2EXLToWcwuMmhHpdMqV4ui43QYqjimCRhc6cw9//nRP75mpCvwgEe0g4EIQu/7J5fV
qAx6M68vTdbsUU9aZlos4kWn26PVfBqnPqxmrgYsxpzzwuq/BbItRN2g+GnNBWpFuwHIGtrtKMyB
3cn6VVnU5OS8nGgwJ+Yny+kDFxQKOE/JJwbIhZWiyO8fNORpDKGkA5ahGi8ntfgYwofOu0vXCvu8
RqSol2lJj60h2BYHggND1PTUaKtbARTMMhVX7SyujEHVLw199j9/hg/pObfH8KLCaU9jH8HVm8M+
LlMBMm4gnqcKS6xgnN7CvmpWelE2tpzQ3ScZMKCu08q0kpHI3FJEV+GXNpJpdqmZumrNrvAynXSv
VM5MkXZencF4K+NPbvXDioGuyuwQI8tsTDL1mzvtEbHWx1wvL1YJf3tu6JhYZSUxuZp8xyPkM8/f
DwfowslG7oQFKjElfWuAYzVdI+WBUVxQTVeglMNbSf0u/WQPah/iLBNgUGjAbWgEwMS9Ce6Dhj93
I6fRpYKsFtmZJb8o0nhuwnkbVlFx0FXYasE00wRWq3Kva9yHJaTKcez0e18MrFPhW6ijzNB7RkPb
9Zgv3ZV4M+4T5MtsfX5WzYzWbh3r95i8wRuaO6zw5O8mRF4h9F+tIBS23AZoKaCwnI53VqWBduOl
4KDjDdtAJFFpVWEnJH5xtrLcjZWWDzDP6ro0xOahAx31W7N/mA0vZZb4DK1gQkTsZFT4TrbRJ+np
x8qJVwYNkfkYjicOpxsGeRNhBdE1aXyZ2yx2MGJWnF6sCtdIpcIRZyC/KG79XdclJ4L5I8M/g92K
1k+xFY9McHvKqPZfkDl15hocoJateoUAnPpJavRLA/bdCbrcJre4SGourik3G7+S86CzzDy6aIMQ
rZWhV+6lthA8VNBkBD5YTp1fwCYoc5sGOdTTtsO2ImRBq23h1AABpyB/yco0281oxWQGShCJ2q2R
lW4OqhDsW1+SN38OBx/OXJYgkwDWcuwyFHArRqh0eS2E2tAvjC5rrbAoDvTW7ECEum5aQ2GnJq5m
//01CZDo1SCMD4n0Ju0fZA2GrtnXZzluv89p8zML0y+pn2wz0+cQpO8liJ9ZsUu3AgqLHRyCICwg
chyU0G9PBHRza1nHseGcR66SH3X1YlhoE4/XPMcPqrMD6VnLjswhtdUu0+HswM2MbN4KNWqAClbl
RRFyu8zzTJkjMpMRmY2rUKk1E7wCf7aDGSqG/Gq00H9fdcSYCmVfA/gx+yP39z3CTam6iXOMBc/y
eNfD7imTjT+d2tQ1Ji9PqDUphK5NWjl9+ZRJr0PlNbTvOm2L46MVvkH7TUOQQX3tg6hn6pNebMwv
ue4O+bOi7AcGbRblOKc5aabXTXTCIPzQJtU9vXN+TYWOb0J5RmPWzio3H7eJcVT1e6N+8sHv9C9q
qnpmcs+gpF2fkaPui1UZIIINEns3le5k2sILUZeGV6RtfWNlLDRT/iovyRmu4DiHCLmWyk/O04+n
gEUBygA3zkcyOdpNvEzFCd9HHWXFRlFgToyAm350F0CrLYY++WRp/i0T934Tczl2gsVpYC3/+v70
jrQsE6NKHc6duhrkh0K3/fm+afh4YuVojaelAAXas2F+s8ojTqaQ8i5h+xx2u0Z5UdSfkvpzHIC4
ylNQ/kyFY+ijT+apyZe5QyWMXtveF+nBPEnm0zR1yHh9CXrZaTvLRkRtFdEmE2Kn9eloQKro4YwM
ydbvzkN4LOR1YD53FhSp8ofc1MhUgF/whZouciRmeNuqZD1/sfzdFNY2qt9UZRreleDqIClj0277
UPCUAZFfZ4BApw4d0MkAKAewnCB100OPoJdmFcwzxOhWTmCSIj6r9P+6LLAF5aek/YiE0s6lk/U8
UkzVzH0JEPlz0ILguSqydc+tT+DZNX8qM8I0+PhP6ldYMbYYIafccJokNLj7F+0rowMDWHxtx9ce
slLqyOZDXZ7j5IdK8zhBeKcct2aY2lbwaAUPUf1S6GcRxkyIA6xt6fsKleiZgSKIbll89rkZ1dpa
xborX6BPQWMe3VSBPcGK7dbYzJnw0kGiq60p2/O14Mxz/NC2LAechT5a9yS/SZcxdOmASyrkruQg
M6mgOgY3HHpd+SA80BXsX5X9mDng89G6yB219vCYBInCr6oBr4G9JrsFTD4OSdFNzNdBvgqWVwQe
vaAsdHvcmBIvUBxG5vVubcQbJKwtamN/F0FjHL5aDZDkVja21bSK69WwTONNNYSQQ/zrt8fpvq0h
oTMf14xfxHCiH/fSFS8jfVxYuEPoGtfhx4xWeOR15prhQhq0tfxoJTtku3Isf9vnwNxiLWr032ZW
psnwikm6sfSqu9BLiGOsE7qi1rroPMV0zXEPH55QyK+8P9TCJYEZlWypyUYcZFKIA4es8+LyToco
kjevydJPHu2k2ebSg8rNC+WPXnro04s/XmKajQ1ao+PerLc6J3qRPOXhMffvFGktB+sw26nB2o8P
SbeL013VLeW9Mm9gR+bzvZTvdcnN1VWmnafhC4N8Sv/Upats2xX3k7ke1VUZPdYJo4FnqTt1NP79
LzLbYx63muVZ5gEie6Zt5Hxj0SKFBrXTaUh+NvD/S8DpJpAYsOCo8RAJJN37kL0W2F+1U3+eaQBG
cEvTuLWNvJ1WkyRe4jgdtnOlD/dqW6l2kwWI3qFa76M6sw5FUJSqk8GFk3HRaoUxVyWkv0avtI6h
Z/AYMp8Wit1Z/aMZ54+tv/Rv5cJLDRH2w0IEyyFrtVk4rqsxAIHpS3HVNxxTqSUmjhZ+sVpFsksj
q2DLomJCCaJXrROlOnzPuVgnPdSsP5/7H8tPciImDpc6EG119Frex1ah1JpYCoX0IvvicNLD3q2U
3JVVv7fnXuIw7hlmMYPXsWsaWxSDzzTPpSUDe/dNuIFlPnCZfVyq7yU3/w1h0Dok5mdNSy8Ub+oh
wExCVKZV2apvUQN1sG27juEewOF6GgcHQ+EfDI3TcypZ6H9+F8vX/3AnGGvItH8W8/ablHaY09BK
4z67zKn4EmgzZ/dExVWQ6q51+Q5Nj89s4j+mp8vD64hoQ+HXKP9uCvA8U7D0kFWgzwbfYLPIB6dN
jO9KaZmnTA0YnOjkrV7nGXzYxvd8tb7HVPhR4TDcVeYEo0/PngLEdhgcnGpSoLx32jqxLfmnMXJo
Mf08fvKWfrG63r8mpgwwecHfgc6JeJtSR7MfJVNUJdDgWB+9lIfrfhRlZ/C73pWGqPXKtJ9tOaBc
0mHrxlYWnFooFgHtxi5P+5UaWNJ6EsVuLXeqrVVN4SQo7K4Cv9FXWl5Ya9NYZmCyGDJG0zbrRir1
zVTAukLx5vuUG81hkrL1MMmfSQ8umcvtwzGSySfRVMY4buUUm6kc/UKdk4vMUIU9mM3jhP/Mn9fZ
L/GjP13k5qv7gZbIcuJDpGlEGh1Y2a0iqS7h0fBfqsnEn4Hxs66nQLGpHnl6Yz1X3X0+puUqNhA/
RyjWkZDxHU3mg4YeyhddJ0eEyuDOaCOSxHIyjMwuZQhCwd03N6UaMJZQCsbKcvm6yurPj/Qvu3gB
02VQLKwSYI/f7OIywlxbC2fhrLcQm1Bfm71K7AEHzGDYhiVFy+Ie0QUHbVzg3SCoGas1dQhag/nJ
Ar0VRWIzLZ0LHbLk0sL4oIbWWqqPWWkhnLsqXWut0q/xSY08YVa3hSYzpCDjfjTDylMTxLakSbm3
opYkgTkJL9BIwrSMTktsfEZk/NcbwxAA7iDbXUGk4n2oy8shj9O6Fs6VNc1OGwxnZa625AepS2xj
+DdvX/rOd0efb4h6414ER3CMCZZUjwEJVpzhpcjG5z9/u38JQlTxRD2+HtbZaLm/v626Q3RlCsrg
kvpmfjdTz+pKt/ZTc9jPub/Vfat2y8QMnFEdRUflpxy9KfW9pkleLOzH4qDQJVVFNNODps3IFfS3
3AqnVTXlIgZBxd+L7X91Vf4PLbDfvt0HXZXHIvmZfut+l1P59f/4W05FAED+CzkjNiC+YrIG2vkf
PRX+SP4LSWqUQIFD6GMsS+8fQRXB/As8VKHoXyR/UR5ZTIn+UVQRrL9A/wEEOJtBfkX64/+Fosov
GO3/xz0U8UFhOVuBu5H0p6+5BN/fjnoZBvE066V4kaUHpbrHp9tfxfnDJO8LeT8EW0U8l8GBSQXb
Z9pWvyszr4lX80617PqLlTgz0wfWrsvXRbkLaEP6ox28QSiDVfJITl64hMU+PhnjHZNfXeoG6n0W
OiOKnfoy+mgN62DyRuVQoS7E4I0+owsWc8jbQoe+x1NYv4iRk5VOtWaOoe3NR0Ev3ZahJSneafkp
ir4K0oue348ioq3ARPepfJ8z1iPCLjX1o5RcA5XiE7WQSd1M8IaCSz/ajCHa1X1T7TTps/7iTdj9
542Cn/DJQUc/GOQNotwWZpiJlybSnrU+iFykZY097qhfjRFv+NaijyGshi8ILmlHQ8EmOh7o4v+2
Ck9/f8Hfh+9uCHjLbSwNIvoHkBQAdW6lZvO8MUulUedLEspXqZPMsxaI0R6wRYviZ6zSvuml+pSJ
o0A5Wa9lcTGPVtLpgomIS5r59Of7eQ+gcTvkbiyvxbx4uR/1JqctClMOJsUcLrVci6uujKxVM6vP
rTKts1jfLarqWzgy/6jN/G9cIi4RSv7vf7b+v8SlfNG9/Fs6atGH+vXz/y8qKX8BFCMxRF7AbOYi
Cfa3yhNRifhCtg7titgDPsuH/E9UkrS/lp8mkHFiwndZxNv+E5Vk9S/04RYpERzW/45Y/7m3f1br
3zJc/y709GH1LkC2xsolDCKojkfi+7BkoKauYRGuPY1mYR3AfZutFWeCm8eMImrp2G/kRMwf1QhD
V7tI0ElSc3nc4nRROyQ5CO63qN3j6VzP3m+v8V821rJQfw+YlAYk2AoD9SQ0iBvdJIrZWIpBEAnt
ky+GNfA+0F6lV9KJXn+yqgX1M+vv99kvJ8ZyveXwkBZVUrpR799E2EMxmaegfwoaHHfSgVEqpCKl
z8LF8tfcPhakCLQyFyt5xnZvLuOXieTnYf9UGvCuc8EqmCYITQF1DGs44/OCpkZstodM1hW3NZre
Eaq6O/353S7v7t1NoLKDzxSkDIizZPqciL8fRlESq41vmcVV0IRp08iy8DxVjBOZGM18wa+3haqU
dSe5KkQGe2CO/vnyN4U3L5duFlUmp+tyKFP+vb++oGrNLBUL1t0y1ekXsGs7eTRPithKd4Vm9Ax5
xPJeqZrxLh7V5y5hSODP9/DhcyO+RsK3qF0zxgP75v0t5G0izE0atNdaln0I6IAbbW3on1xleZD3
L5qrsH/JxzFW/KAHMY7xUEnh2F4rXam3cpRA2Q9xJqpj5CP//EA3FK7lpeJHxPQ3uxgmOAzL9080
l/0gYYIxXSep0dxg7OIV6ZAEacO0dr2Mc7JdlCG87FZ41gcG+1KIE5tIyKMvfuDLmYNV4WfGIO9h
hb/vicMIl3sR8ois3cAKKnBOnHX1cNUV4WsHGYCpgHwTj9oDim92GJWf9dk/vnBsa+GNUMESHxmc
ev8SZBO7H71Mp2sx4oiNIZHlBmhUogcWGZ+s4g+XAjPCelGFXQpl7G92+m8ZXVtpU6OlRX9NO8YL
M8xJ3BmZXabwGvmTVt7toc4hwUclu+V6pLK3TJS8rOIy9Ifu2gl5thoNS9j5nV47fq1p52LSRU8y
agOXo+yzgf9/e0hKYhKbhcsF++f9+4zbLizVpB6vGaDiRmo7AWWNIl2p2vSZPcWHgL9gcPjyIO2C
JzQiL+8vNeJPEVmzPF591T8YTfKMi1tqj0aE6GCjvP55t3xYmFyM8xNAFEkunZf6/mJGKRtp32MO
l4wl06rkVbmTxEazKaesPMyRkO27HGLyf31VSQPKo3HMGU5J8P6q9TwnADiheJ2TzH9NBrQz8Hhd
K5EsbISuUWi8Ccrbn6+5vLZ3IYgEAzQH+iyuHwBXNzuCu1D73qrEax8wam0NPrUEf8Hmv77KLx1g
FYMM6Eu/ht1/2wx5P6B91vrzVW9Cywu1prVNZfzMnvpmHpR4AnawCPASvKnkyFzev0Afjem+1Hr9
GpfmMWPoqAyYsWtL5KcZZa49SUHtTLOteBOm1xHZ8licUHacGEcmfRj/h70zWY4bybr0q/xWe8gw
OKZF/4uYg8HgGCIpbWAUSWFwOOb52XrXL9YflMoskVKLrd61WZlllWWaREYEAnC/fu8537n7/Yf+
xcMxVwr0fWb+CDXc63dTWlEBAV85dx6y3Brd85QPKxN47u9f5pefepY3EpU9x72+1aWO0gW7xVTs
DswGEoke2OAhPnq3vVhbiB8W5r58gnsWPmMsCN4Txf7qQ/744m+eFDIZUl9VtXOX+UfRnrvuRRi9
4+T5+SVMkxM4N6gNyQXp++vr2JE4rKda0txbg55u04m0GCXdbpGktvzj+5SdmAefuhJxOv/2+qW0
XgkRyda/K3unX0sT6AAi/+Kd9fob0ev1Q8eBnoCT+c6gghdv9j2SYquYtr9/53ldLpGI581LSGZb
sAwSRpmrIGdgunDyqQTLkKpt0TTR1zJLmdqFxjCnzJZCfNJbRSKfETiRXKFDyJ6VnUGrzJo51CQQ
UUlbypNxs43s1A3wdMoUuJPVjAdRlN0VUja06h4WAiR2hJ/0rZbruzAuuVdqMcMALWBuX708Vu8t
dD8vOnx+gJKoCueRwrdjxw/LgW3IkhZ4795ldZqvC9KlGVrU77GMfypjGYqzds91O+YARJqvv8wM
4nplerV/NwasnTIwwGgETe6aZ6Yf03otxdictz0u6SSQM/awTtUfacLmBYlRGtwf+odgtOntvH4L
E+DReoi18M7uTX9PxGW9MnUpd1qfZ2sZMYr8/Vrw84WdY/+o3QmVo6f10/FeTKUyqkbe6VUoV+4E
cclROBh+/yo/X1heZW6Z0RGb+7VvHkhzMIIhMWt5F7FTIzKxCnuTjCXchb6zr7Kwqw5hRnvUKgeU
RGFYvLMg/PL152MpMqA5RdZ5fVWBVop0Ij7uzhd2fFE03SetxE4R5xQ5jiIirh8G0BZWrj2gV3pv
MvVGmjN/qXx8lL8OjWrCit7634e097QocpK7FLNoD22W7bU6uAQt0EEbi1MShQAuRibCWKeypVNO
6a4cDfHOvfWL75pZLY1Jujkmiv2330JQCLvQ+BYw70zbIW4QRLZ5vf39d/3LV2HkY1DjsF59A6j8
8Kj2U+iXpcsdlZcNPcd0GM4KPXmPHfbLV2G99dm1/dnc8fobTXvlZrYn5Z3T4N/p+6jAk+jW76y7
3zxSr9fduZYzPLxNSHN4Tl6/TBt0JFZ1enI3atKD+pnXR82uMFqHtU1QK3lQzGPMhT8K/z7vy+iY
Kl99JHBLf5pjvJd5EAxrK4O46Q7dV1dv0SsOvYvGRZuy8ashNXMrBmsCgNJU4zqNJaCjAJdw0Bmo
XX7/zfziKeDDoAOfP818XH/9YcwhZHQRtMmdmhjmtC7POkk6iDo0A13EaIqlFuRfFFl7RTe+J4r7
qb3KQ4D/BpYZhSPf2tujW66whpGsCIohrew11w5Bj1YY+0rH7SQLI9mO1uDu+rLVN6Xd20RWB+PN
EOjxJpRB9P/wLEBpmgdINPDF22vh0Pnxe5Uld36qu/taJyi0j8R7UevzFf3p9qE2+PY6tNje1Mqd
7w5V003x3eT1chnIAQKiH6p9rNS0n3J7eOfZ+8VFnrnLXGLMCpgh35bNDMsqbteqvvP77lPhAhbI
I9Ne9IYz7qfBch6MpnvoBMivLu+TvdHqGOT1rj5YVS7Xv7/dfurKzGN4KjDKTG9Wt85dxx+7QlGs
0ISMWUMn3zRKsC5NfcZBSa1Dv4623PX1PRcu2zihQH1VRLMqv9Tfuel/6kjO74K9HA4e3RnOu2/u
+lLje5aW28wtA49JRtncU56G+15H+9PrOPtUhg+CjNNsM9oy/dK01ngKNPMl8wHej83NaFf+Ow0z
dy7Yfrgz2Avm/gqgwZkURr3xtqDLey9DDto9uOz252FbJA9OXaMyDLCyAQJyPdBzdYVie4E+0D6G
Xlo+OOUoGpjBEwiiMbXSizJrg8+R0cywJDe1j44bWfWi67GzgBVKHUTNYWeclBjQNWpjlF82zpQi
50Qk8wAuuR0WU9NnJwJzUYhplp1e1X1tXNNuQ7YUI5I/mXVhDRgUS0hdVR6Wn8M4jZ4AcIlTqvIE
5/hUo58bOKahfismRECmHZQ3Xa9lnzNVGXej54PRtdsc9oiwAuieiPmiR1NvJqSGkfQP+eBkR0wj
4VOnrIxdCfrNF2sC5Z4bkfWMkQCLdSKV+cXqSG5dms5A6rIfltdi0sFiFsTRMnMudIrZiXsJmpwV
PRW+q2B79BTnlt3OEiPfr05anSP7U0nhT6iEJgB0eVQkn/RMBX8dDf4zwmAkwUP0mxFG2z2m7esZ
Bj/wzwzD/zBPVJHoWCAmvg0qvidVuM4HnfRDngnmG/RRqb//HmHYH6B707oH0EBELHNVCoK/RxiG
/oGYirkOMPkxKsg/Gax+Ew788GRStAB2Y+Wc+RccHsWbQ0DtiqKxC7tBc4eaUKHNPQwWqj5btWIX
t7W3z+pBbZ2wyq/MzirORBEUm3R0pqvaGrpDK2WKzzXbhiEuHC8v5bnvN+XJMIbs3M2o+RziEnai
qqdDbEw60C27DkAOA34kCKB6p4R5fRaej/jUu/A1aYzTnmdfeL0I66KyQfBb4pbA6nAVqsxbJ573
RKKAtv/hS7766xL9OLmca6F/X7jvr8QRlQ6YT8ftrb+kVbWf9EVr35oKt2MUDR5bDgSrzC4UStbI
ORZtwTrkp8b0ziL/iw/JK3JumrOcGN2+KdMir8gHT+nBrR2DjAb2Gx7SQKCAs53xnV3tp5fiJiPg
AMAiqXbcKm+uZ8J90/mdKk9a7zSbaHQelRPphPAY7wWMW3M9/uqCMqsinYXbEMMkar43O5eb606o
nLE8SVffqLDe0zfeeFNznpX6uhzUhuCWhW3tM0KZO3HPCn1t5OYywWQePEKqo7eG66LeRX1zNqor
vUKb24m9ErRD0lu7jT4O5EZaaqYM1QdIAYeqQ10WAYxrTeOdHW9+s68/DHIFay48USdyEHtTsHvD
mDiRmcqTIXuYWjo6tSHIzIUa8YbEQnuvyfXT3YgJcaYL0wBiWsKd8fq+L3oAbgltihMqSWc7BQM+
Wm2APqKCbF8MvX8tNRfJUvXuHfL6aMJzwCvPM1CePORTNNlfv7KbJANON7bO1qUlFBYZUBUzUO88
bW8FULwMpzj4wAzc8Lfo7vw2fjhnGYXBwB8n/akNDNzrWiR3ghnUVioXFJSXrrCh1IsgRFscVki2
6iByFpWoyQJQFYfgNrPW2ohqsHz8w3UAyhtxvCgp6GACLX6zgBZDmbZ5EoQf4yDMl0HatJeugesl
KBDBGzhK1p2BR9oFHfP7F35zWuPKzwdCh2qP/zGtmQVAry4JsXF65NjVx0agukfpz4wKh3OfXZf1
eF9Z3SlJx3Hphr4+109fGkJpegv2mhIBBLD2Kuopn5CIPeZkqcrWfAkNq1nQq/1Csh9qQk7NBWf2
d1Pa3pTKvHMqZY4HnMlmggnmjNfvXEOjKkJ6sh9L2zwGk7Pt02KVe/5F7RPBkIml3WSLWBP3xnds
x3+qlH+xbP5w//wktLgnVCuu/4tMrf/atE2bcZf/ILqYf/afgsVBIjF3lPFy8eX8O1oL0YU3q8Rm
IcaPKjDD+jDXNcyDUXzNFByWgH+KFfFh9s3O4aj0oUAnGH9SrbxZBWgtcRqYk8odehN0dt4e+MLe
bePY0JuPSZtQhleWSi+GLHb1pU3zcDv7hBfJEIZyPY1m96VsK+j3nl4jcrYc+TEom/IiHSx1Y4zE
7dWcH9/ZL1+v+9/eIKoS5M1EazLKeQvnIafU0St6xh/LBDQRvI0z+FgeCmZVineWxNcL7/eXYnzC
ZIPmP9/X64eo6dweOfDUfBy1EUxkX4XrUI+Sd0CdPxWI8+6P6m6effG4/gSJ73E1aBXOgzuO0O3W
cLA3KNztA+KGJU7GEmttW2DQbAI2u3T0LqZSO8oqPVRRAPLLCDPO3XJag/W3b5XHFdcMX66ScZQb
N7iRLq5Y2SXFLgkZZxd1FGyjtrQJw/D19/oF8xH837vyfMkYgFFZs1rqM5rgzSUbqQyrUdXRnetq
0bPLnnBFK61eUmRxLo8LH2ORcTYI+OStIA65S6dlOEp9pRqivipQfmmtKszfJ1t0ybqTYfzXl/qf
9elfQAp0Jps8wZSSDI/pl/5uvQIsWhQvVZNn36MAf1yvfvm7/l6/dP8DIBhqSPpCtGV/XL/4I2oI
RN60qKg0Zz3Z39mA+oc5W5xJCEN6Zi7zNv59DeO8xfQeXcj8DPCo4SH8E8nYt5vsh5vw7WV42yWD
fBW3cSuSfasOkUgWrvGiOqxuDJs0uJDGeIGhzuxXIwGh08cyJHFljYw6sdceqObgjIZGBPfEXbLt
53LnPklnIYA9OzdleeUEF5O/JSNFpDt3uodXnbjPM5k6QwkeN0+luDbEeRCeumAfcUBylwC2Dfsx
jm49eaG1F25xVpqHmtRz71wkV/TKJP9/0ILDFF/Ww9bzoHsFBwNPnRlfVBrdFQTpU3Phzhlr8LLl
FzfbBWCb/Ds7vszJnKqyBUSoah6b+fCfAEymRwVQqts7xqYLDqCxnexE00RaS7NcacnOrPZR/2h2
ZPrkYLKCepm0N2q8jazTpO81eW9Mnzu5d6NjUO9Us3fGQ9hvK35Pv3FYSdDu++eOwUwvvfNJ2pHL
ZkB+dzmMWydGfHEZ+edGv07SQ13shujM6o9jdzXqizrAJnI2MTDBnAtAltLHQhWsLQJr54LInB5g
ue/A4M3/5JtJ3EfDdStPRU8/KTkosFX2RSVuy/o2SI9JtAN6mhC55K1jXOLlQk6rhs6vc1ZpOzJt
TCCFxsYstmV0+e1h+aN15JQr/vn/IBN0Fm/+n/sr2xdaYfGremX+gb8ed+F8QPpNsxUKC+M25BN/
S0SF/kE35jLzb6Enf/L9YRfWB9uziSqgNLE5nM0um+8PuzA+cNal68L8WQDDQe/xBw87b+XVjsNJ
jOMRxzEOXXOxi1nu9SaNfsvH5ddW68lrSrlNx4RbqncL5y62GSJvojbQ62UZdpazcUQ1fDS71Hvk
HQ/7wMtBNXZ0P8m1iloBst2ZKChoJc03rrT8BztooWw1jULh7sW+tLccjnvMwlPXXQ6mW5fw+E0A
BRynvc9N6lgtz6A+wpz0y+CYeT5Ck6pvojn1JdfyJboBwNNS74fzpjGsYOEZrbkMXax8l30XJLu4
0/3zxknHixB546Owk/JrXmQz1T7SH6dpZN7J7F5+yv0stVgb0h7UbRrpFzHmx09N2bkf/Uz18Tai
NZrDp47ImnLGEARw0Au3XvSpmgCxh6p+hKBnPEeZMiBPTrG6NxukCQt9DC0ax82koKobXRmsSPsl
McvAvfZgR850yGCxOXuNLvw2NtJLU1RA29ver87MSCi5VXWmXVSpjbXIz5PkOUqkhsZFiPGscgpO
S3rXuA5BaWOdApanzb60zQbcvqi0rluhZqnjRRNkFh1eDWkbC4llYbHL2oIyAg7aMS9ikqYKrTU/
izozCGN10uqaDTKcnbiQqJOGrs1KlyK1F6XZeJeVtEiwTEMvmpalqiFfUYbo5lrTRHVv5bb/BTWx
xNdsSZq/teqNx45BVrUMIxrrKzl3PbqI0nMXYLFHm1AkGBgMM2vwQJai9BauaqcrpzYNSpl+7Iud
l4ikXoQu8c4brc/MXQd81lw5ek8IaW5M3keV9bFiTJa44dInfkEuvMYYY0xmWaxt28EnTkEIzS3P
yrrA/p7aOkmBZZaXeI5zECxLNGKFuWtKOP2D8DFl0jXxunXkRw1hGnEFV9RPKvPW68lUyIYmwmE8
eczBhshbxGZmjUvH4h5DyzzWgMvr7uMgq4l4VDeByW34rXLOpihL2mVC0+AxDUeMGAFniEPptUG1
Hh0vV0vTC2ZzlmO7am2rAngYvXDv6E65I5eid71xYRYBc8Eg1RxC8tx6mnZJSRDkQsSVbe9yb85F
x18ChDVSkkyJURjD54wE2k+FZpIfKBov5frUooYx4I8d/57240YfK/9LNTX8prIFCxCNRXWcrIz+
WWwk+q5RHZlvfZLz2FrOME9XnQhQF92b8ascjPiT204Y76GHNEwFEjhI+4jcS3vp66wQJAuX1VeD
eYm1TBC5yJUBjmOed9GwWKSWlqcMbgP73lV5JpeWGIgTx+ZWcjGFqO7qLE6/pkwvPqu6KUkLrIrg
pSkKgih4AvsLuzOnZJUWDDiXbZ2TW8ZME+ii9Ku0hdxgRPee9M1+2VulYyzdIdLDJWqctl3K2Agn
2p8J3Dc8FAk4RMObdLo1GZg5Od88y8xOaveMsK/SXIgmEtHSkh345UIwxWIT16YrWmk9eHI7Umql
e43SFzyjLQhxT6PVhIfG1fdO7fXJtgHyT6Bdyrlsk0+52W9GLWRpcpggWbvRlwA/GHCxHFqhqFJY
cxWthlgU+HamotcqUiYSt9sE5ZDCouykeMjtiqQGzxviO6/J/ec80NsHYrCFtur1uO62jm7jtyRk
ujn5w+jERE100tm1RWNma2uEQbQJtMTtQewbYcHKo1vJE29naPexo+JhQyaY+Dz4Agg4H7y9iVwZ
RmtVaF2/q/J2srZhOhnNjagi7hBNG23nqh0oIPdcRu0xQzwkN31fEzLky7R81uO+WfLy2KOUo1Zl
EV+LMh1YhMs2IUkodxV3pmp2+FzITwygGFdTzNfKEZCvz/ax0NuE9zq22sZDLs6nPDsmvQlNQAV7
m6/eA3Dr5eMVLfG1H47AAY1+Yaj2Qoa4dnmMVdFdilJ/qnlt3YbNZyXGmazardVGWOKDfhE5vIFO
9ivLw/7PGAvTBNkuPmiOAud6jCKmruwH0sKexzq7HSgMRV9sOsN8NMKrrimPSo6EK4w7q472dUOg
ZuivR6roCQaEAfFyiMe1KqOHqvO0VWOX5c6t+lObBYSjJvGwsxxiJ7LsplMaS1tpw4byjllkmcuU
+GWdkAy3fSKOnpioDumXz6ulOkjbCthKH3hnvpXc26MVbZpUR2mX0H8MAILj4e8lkY6TTAHOj2fx
VMgzUVvaGYaAUyiFWtiiXkH0zne93Jm54kkdq70M4btEmbcjTHiTet1NTeerc/wz3yhYexKiiIYv
U6cDHuvdcc/P3wdVeF8ngp5nJm5TGZ91bnTwpHUuuxEcojeR86qP264cKE11fm0RiusoHZ5sLcnW
qotqf9nbRkdPnQF6BjM6UzyoVbPWhLnBz8EjOh0S0ojSzDj0BlmaKgMxYIvLFq7fsmLF0UHFzM5r
PGxe+cBhYKUS+ZI7Pg7edNcm5k4fvbuinmWCUwQvWHnybtLFUneKy9qM10bMqHPy1JG1CHTroOJ1
NCQ5WQUICKIM2GNOJ7Ax5kImbZ7i3LypSsVcm4dx2U76ytXSTZmXp85MHlhOlwzbor2GpqObW0FN
k7MGxMQeiBJR44bS57Z080NZpo9mGt0PYK+eqtwwTq5JMpMw2wW0X58GB/Z0zRuONRPzVeJHUHvy
4bqD5LCAsSDXeVsSiaFppjigz3/yBIb53O2MY28Y46IZHkQBKddPnBdebpVwtIriikyNprN9KPYB
JZoyjgm5aFYUlFuPcmNlFtrzBNUEr+96SqfgzCyq4rYWLqWJOS27YSZ4XYkEimVm3SQ6Dv7Ub0mz
MR2QRXonPrVVN51PMlzJEiFjWuLiy8ZrU/QblUBByUxOXx7fIR3WK5UV26q6qMIu3NNbvsgm+G9a
s6/SzOfKx1+mODpO8LYnFM/WEF5ojr1vRufKbRJCMNlkcRitoBDcmjbxIVEPvdwJ15FwycoB8DZz
b8PFKMHA62VjrkQemItGql3TkrapyeNYhQcpYcAb6iZDflm7UIRZUUPdvzLZZ2zOitIwcGMGcueX
3Gx+iQlzBYqaAOLPkSS0oKo/UmQ8xGR1+NFTVnBkTa/jkXNsxe2c37ajdeYEfP0ks1EEassYJ7lF
3IcVTv1VG97RM126RrUJKhDE/rOWN+cjuMy2CYIjup2D3iQbLcVf440BU6KX3rBgWwtjXUYSqHpE
XhB7TEECswlYt2p3BAeuk6zTV938UsBwPweE5wp01sY2sAAWooVbhdLxN10vyZVnj/YdjpoBK7M5
PclyhGsq7WllmKJdjBXFiD41zxmp6DmeqlUytZTImQB2oi56uyaLr8pWMmU5qeMH1eP14qMBq+ol
pBG7fKS0BsWcPw6mVpBPro/I9R3aeZ/dhi9oH066+2xBSTf6oIw4FjSNt4403azROHh6RrRoW41k
Qyj5GdII2ObESb2E3FPSYuK60YmEyZ2e/mrQasiOE/aCumhjANB9rZZdHAtiSB0lnio7UY+GUBD8
mW0GxdpxA6eCrKTUsAygeFBqZVlcrTC1Gzvb6YCb+4PDjtjgIV0wdq4PhaeISMbPboFUK9sXrq3s
9qYTuPHKiQNIMEPhOddJqNTXlABzyP46BCLcdtBrdK/sw8UwhNmdnrpRd64NlFeXThA3Vy7Okwj1
XiduCzM0PKw+vkhX0UBiLnlmQ/HMowVHb6hSbKEK7AiWqww63WLw+GCrwm2YnhtsDdd9b9Y1iR3N
eJlqBVllCE7pQQyNGnpiaAfdw7EfosPpRcIbVABD0zO9cATbomfOhaWfms5ZLmPtvp9y7YLCZCwP
cnTkWtWj+2wganGQf7Qg6AB1TF/+vHNwjFn16vxr87Z5QKjmU16MVQzO/b8vi5fstqleXprjY/H2
b86din/+Kp7K752LeS7x6j/WVEvNeN2+VOPNS92mzd/H7flv/t/+4fdRxmksXv7Hv57yNkM9ePMS
xnn2Y9eQlI/f9RlO/+t/VjIeX376ke+dBvFhtv3ZyN51RBO4sf7uNJioNWabqs80nrQpXHn/7jSY
Hwzmv3SesaGCiP3BIG/Z/L45w9BleDo3LsSfdBpezx1cdOKO48xZV67O5EF/CyCHfccujO5hKVH3
sD+fd6l/UGgquetorfzTfbn6q1P5o/DBcebB4r87mH+9GANZxCJsmrMb83VTQ7a12WSlDS8m19R0
i7rIKM445sbRgo25JCC6GEzjGNl+8nUusr2tiuAnIiBvvZ0Oj15xhkL2P3cXAihcXgkUT4ZhUuOZ
tD3yi+O8iTb2JDNtX9bKGQ5mGTTlznF792jFaZlfyqgxz+06bsKLLErikRqtGspDZI9hSV+O3X3V
KY/9wmwmuyarQleMYxN8trLEY0JSUTr/kG0OFAeo0OS2oYi/ihvMxoQ1ysw6awtVSpb7Uqmd6AUP
eAH5bwxbflMzZERrORwdPvnSc0q6i5OlLcvaZT5SdRGXIsGRdJXkIZyAQvY2iWvVhBK25BcsezPt
wo2fT7qxQm9LCdl4eqQdEWbre9KK83ZVNf18+KZakuU2c3JDnXdFbGdilbaIiQhpdYJmb/oZZx5k
OzZ4uCJu6QPVhl9towla1cLoNX1Y1iFfIlMwWlHEG7LrQeCbMgSZnbhPiB9YiC7UvoSEnBiGhhjW
dlaoasHCTdqwjMxOW/dxYCzMek69Eho7aD//JhlkKzociDE8dxv37RpVg8EZrybFJQI66DT2BcnF
N6GDWtkImjsfyMxi1MN8NcE70yITzJ57Is3iRsNPuq4085J73DzWhekt0im7bl1yMwN0u0qnWOXW
B6Hm2XufAmoRh4QB1ZMfEjrTEmpCnlfskGMyH/+7wdyAmpGM35ttrmhGaDYnM1e77FiDu24iI7EX
Oxq8FelN/bVpRYeYpXcVJdrGa3CBoOXuV9gnPJIIKsyJwXPQQ4SrIBwbBqYTvRsXw9x7npR5NAf7
Bls3n80MH6PaPBtJHi88RtqydoBiTYHaGlm9EaV95XXpKhla5NuGdtEZLTCZ6oaj4YWcaAkXNU0c
ukWBR4ag7tYUcEl11AKCtUz7WOOKWAzZuHX7cTeN2aUx8Q6K3DnPne7KNqMXw6dZF1XVCTDLrdUC
a8/Gi9FKiSdsg49W0x10wiY0kUzr1kd9WU/BfnCmYDVqzYOXgi0y2Uknk31Nd6b5vaHpbjh+m988
YAPVvjt4OGgmiHpkjSyEVBnWFPiTaRbdi4pcSc1vLzuPiaTbaNUClfnKp4GJU/vZwK29CP2B6J0y
wXRTv9QDTJ1wBP7kBcmayfKqSkmQm0hPKUDSFYY6OZIJgF36h96czrMpvso5uC7wzpAfoV+gqQnR
1Nhkq9NL26BwBgGIOooUCji7wF3vzMKHJ+vR//enekuyGl2g5oE3ek6P1Vv4jf7ka5LzSpRfUfIS
vlPfBMqbaC1126p0DlnaPnBe3zUWeUgiY8RB5/ZLVAESawMLLJWIxXLMA201VtZR882DO/KhTaTx
i6Csv1gaVgtIbXvCtuvzpiD1mxLzyipysfWL4spXQXNRJR1RY4Qb4zHyFlbkvkA92KicKNtRhjeF
0fAkDuhr6DVPHGbIcG+rii5dNp2LkHB6ZebT0rLk1zCWpF8AHsUrucTplB1c8ImB3839yfnUVrzk
sW8sQlNzARHbG1sQZz8k2qKjHbGoPH+VxkhXa9e87Ca0sFUTH+pIL7ax5mwsRYDL6FLUp61/KWrj
LBotjoDyoCe0Y6XfrHWiX2sJnAurjc39pK6TIAFOHNv9srPThk6DfRd6huTPOtJgNMgEnA0i+KPO
Z8PuDgh5vKuAmm9Nq4Y4qtw9DaXj7pOy35W23NdlD2IlLHdJVK29vtyPE69moWxamlLESy0yphvJ
Nr3IBamAWQnYvyXbOZfuDnPY3lHuc19FZAr2I3B4HQKki2DAjVpriV5XW7FYwLE1VsUc5Sr8oQAd
1zbrsDQ3gv881+vSJhq4S4hq184Gb+SdRg1FX1hK/S5SQbQjTGwThMVaWLgiRBJcp2544ajqqbS5
v/MO1EsckVnnldR0nE9cD66mPsYnpfsrs8Zx7dCVX1YczVl3w4uarsg4VqTqgQBcs0lkF9zr+drQ
+8o4DukE87KvtUvdUgA/W7CyVpqUNIGJfewAPqQOWnRaivjHGconfnfIS1CMhVUvK9/9avWS1cCQ
kn0xNNN17BmNt6K1uPcy7axMMv1g0/8iDIazWJsPEbjF+DpMq09YLo90BU+NpRC35e624oDTA9N0
7zMObS81NIyLDFDHYurTo5vmNFnaApYumVGpPW68uvziF9HJ7HPxMqpUX9lOeek67XjNWShFNh9v
2Py+TG7+qSnycuGrkixtTd8FoK5J0iQ3sEVXl3D4W1d9vs8cTV8EbvCFIht3hf21yyPGil3h7RIR
FVedSvqD4RTWWqJlY4vM1CkEUzUbRAR6+dTiQvElZfrwMXMTnCJ40v26Hxboy29Mej4rERtHKNVf
FcrLjd8WxWIYrYsYgR0UX3redpyVS20+O8eZzTZbtZetX4dgmEfOamhS76Ggi2VR1B4PvqRe8Ns7
SJFYoaSbLrLI1ujFBOOZWxWHNvSrvU7hCmQhPuAq68mnxMYQucmnrMnafaHbD+D8/LWeT5/DQl1r
LE+BMOZerl8RbG2b4N+lONct4idMWoeLTpTaShH7PkXyDP/itZ1XR8/Nbm0vttbGCO+Nva9f25Ep
biZCnRaW0tMlZ0VQi870yR5afGud2AZ5qvgu9XinhVq5MjrVoj0rkoMwtWNRF/4KOcynkCdigWqn
JVx9btrbjrvGpaA991b61A5wTo0hvrFjJgIc5NTS9zTjziYuKevteCuKXCPZ2/k0ZWQOoYZzN2g2
czqOfO2lBoLNqhoO4ISr0cPo150e7GVjrT0V7WnoXKIVeOwF0cBNL86djshpJ0g3bRqCurX9i1aN
PCcjSDfZsDmombk8uC6tCqbjYjoY5Ocu8qx7zvV0jfrvQNQLnXpfMp2ySKz3L5MmPhWdWBl6eqwi
cvPCIn2SfrnQAgz4Ye7oq3jSiTazrxzTumZutcV89DBMKR+X6mL2NywbjwnNkOqPjRdzem/tOz5t
DumXPMfe/Ki76P5jtz/gMDj53IjK1Ksz0TrEV6e9tqLfEV8qBUhh8KtumdflpyLRBmDxgXkBd6Yc
9kk1k6BFMabt1quGIrqOvYSjN/AUElU6p89e4t6EAhtFJQhj+qvqJtRNORCP7vTGEq8WtNsK3uah
iBUiUw0Qi7bAE+G6uzkcI3tkMCPv+6TNGdyPCNi7JbhG61i3QqcktHSD/CcmdSvhgn261CsL/uzv
zyavBT7zycQXuqnzaqQazqKN1yeTMDO5fEwbl7lyqXmTjlzhnJvuPOsi8tzHeByqZWIH9V/jds6w
vwYBvVFJzS+MrxSWPekus/XGeqOCLfA9ta4FmFsYuRZzANIEsOSkKYtl6tGVXWil7xInOIL5oIWi
+N4zakad6+zDHdddeYs6v9tqZWo9yHk77IWR6QztmpBuMrOllTfiP6YgnOxDpLNVK0u6CTaXGT6v
V7Z+ajGsFMtQ64Z3xMw/X9X/TdiZLTeqZGv4iYhgHm6F0GhL8mzXDVHlqmJKxoQE8unPp311dp+I
0zcd3Tt22zKCZK1/ZLO9a3tNqE1Cb/5DrtmTuRAIFUzxWA/iXXqReFfgu0Zt8xY2ViPAqlOF5n+R
0v2Hj/SfL9NB5Y49AnnhXVL37y8Tde/oZCb9pn6pRLF1m855c3rLlbthWep0M9iKeq3WK3iSAJHY
MhYK8PDe+AGttVEfGf/l7rrvtf/ee1Ea3Bd2nBmUqVn/8YEU4mJl2IMZT9zNZyyZ4XmppIHOoyxu
RtcZj30bpEQOzcZ/y9v5P/v9P6ADSMJdY3k3m/77WhCzG06RQyO0CObsl8rCjuOi0UMWOzbCuXgI
tP/f0jABNP715yJbIN+IBB6Mg/felf/4nbO9DEGQutl2EvqEbL5Jp2RqP///J/afT/6/L6rno5BA
C4w3DJ8VdvR//2XejDGuDiBCrJdoJ7b6eK397V5ufv1QJ+DHT3djPfHSsHr6r+I4PHDo7/7/j3BP
DP7PPxWQA8sI2TcBZzCG9H9/iAo3QBpkdNKOeX+mle01Txm/uorNhHb7lBDxeaCo0jsteXXtau/Y
jRy9dVjIwyo6vWHMu7+XkW/1I8dcG0TyhMX6r29MxzSb6Fapx5IBqnWqJ3vQgPH0XzCz0sNCkBXH
vNvtXZ/mAKgGTZKtBDTw1valFd4pKPxbV0JjWgONwO1lHCDUsTBs0GUe295pqccc47SpIR5UyPva
QZdQMiI+hH5lJyzxpNHWwN1O+jmY93Kt+gXw71s7NQXCRMayvFyEP38M3nLyBFfZW9VHOs1ftly+
TNV9pI59Kp3mbHC6bilZpJ6YlZI01iP0GQ5fI3rNEA7UGd9Rau6qwt+37nI0rf4aKTIFJQ6c0jZ2
ehxEPGegUkTzMoZQAWLl9aVz/d1azMhxw1NNPDksOLnu5g8Q6Zd89H8WffowV9lhnZ3n4s77qAL+
xJdfNXWDjTN8cFVeW0XYM6UDuESsfbkWp9rwPpnQ2JqzS16v29XmXzYy9C7d9KHoFQWrhlrq+l3m
GnsvN77JCTnbVoEUr1N/Wrd95ZwGRB/1fi5m6gmhSnk6t0abvjVh5tBWTNp9LiG6g2eYw0+PAsJ5
qt/pnzxNNXGOvolgo1vkLkB/knc+SZHVsR3sreqir2bxQN85Rsr+Yq/lx5wV99n4UKl5V6TqZz1H
ajM57bNTzC8CRrYnnciU1g/DDw6kNjC/8sWiUKXOQLzmmXWqIXphmGRMiBM0pRO27S7TDbtM2Xz5
BWBOVoI8+IxpcWDmLwyUb/Mo+y2IXB8L6jNj+rSsp8kAUZjH6+g0r9m0zru+X+SmSAfx3bROsMPC
/JCW7V7bkLfkxLcmGp/aMettahQPrg5OS4T/MK35jokGJc4XnELnNHENEFVNNe47oR9WOm7iyZFP
xuSMl2YxmHzH8uKE8swifDV6yS0PYbgzcvdU+t2Z1fQUaZ6zaQ3KXYdyZ2MpHewnmEha3O3igDBj
vVZt96DKap+mEzC5WyoqLmZC+RUb5iQZ+nBaHhHyvLmgY0e3n7ARNfIvvD0c22h8jGKkx3cMYm0g
bDRr5IUTT1tStMXXGI2vfk04O1T/AsEb7MxA7zkPxnhdW2+Tc2g0dftgNBSzptWV67pt2lZCeFtR
7OMP29grXQc9FtC4GJj7TBvVYb8OiSuKx0CmB9Fq+31d8IrSJ/EadbzhkKHAGar2I0RmGPfAbA/D
HNGNzZi48ToKR8Q4hw4CqOksl/5vanunZsp6QJc2T3oLu30wuI9RHj3Pcvow5Ez/BMIhOoriIKX1
PKBBEWxTopFM3U93MPuTgUFPh1SLODSn2XX02JVrggz9Ff1OIhD8b4NWG3HKp/eVdzV9dfGW7EtW
lAsjuxrs5WDVHkJUJmnpdZThuh+6XS/oq69p5O1s7pShLX623XgSg5HYxkR5GdXp/bLrQgu5anWd
1gJ7vpXkxK4Ugjpmqj2HUJ/lmnkbS4idSTdEH1pfk/5p5dbHBOt4isrRHfZuLYz8Qw6m2o8zorLA
YT2gqG1LOKGRoLW512rbGR+OMtEpiPZW7f/xjTmiRiMiWl9Ya7ApykIfU69xJI0rnfEzaGyguSGb
Y38oqbULCu95mssBSJiLHnE2orU7W4bCgDMW3cU0imW/RhCrPSkUVG1Jbv61eo/o5tt0clkob7DL
V9Tw/Q0Q+TfRDketjBQYxdpSOvTXmHwPLFAt3tZ3ipGGgSpNk3kYb0HXhrG1OObfRQOSnPKR0pAy
FeBvS2g+thWbArocUAYv23iZCjeYf/VjV5hvnq2sZ9OkzRdcM6DF0aDpAdVSLMRs35rSElFs80ee
Q+QndE8H4y90C/2pLLsVKNIMio0goSBugtXeZuF4nVcKL3ohKTwrzlCf5CqMKU3XoUYXnLJdrbP/
WCjVJ7MwHsI5vI0z4Qsp69GWhDGKZ1Pe79lUnpoMpR+zgAX6wWibV8P7KJ3PfkERhLiP1IiAbLjB
742TE/YXucxPqxof3LUhhTcIxvbbXsffTj3Oe1J/CPTtDUDguk9Bt6wiHb8iEyX0EjTC+EU2SVhT
4wTmqfRI7G7bf5lz151U4RLui8eyk8+1pQugjloUV7Aq2mBgHXYSNUKelL1rYVn3Gw9Escp7fcas
Xjoondap3eKpFO92kV4HlgbjyNGaI4PpIqveShF6YqOadCniLHWXH0Xufk8ZffKHKJityxjV024J
8wZtQ53uMgPAYlsqaoV3hblIam6rLn8EP/GRd2lvowvnae3mYUf4xl0wPXetTHiWi6RVGuxUhDZF
GhqaPEOFd6knK0u3fWjIbWmHJlh5G/6SUx0klRLd80LY0DErygcvZZhxzOUS5qowjspzVE950BI9
K+aL19HIhtNgC00V0VjUT9W0ciOX1nYBt9qGXVoRYWyMm25Ydq7Mb6tagn1otO8KQHsJHWMTapvO
YLMpknJZvVhhtwhzo4rbwpg/cm94RtvXoivgACzU7D/1fS1iqYLo0xhzVKZOkbp/G9yCr7oe3DVZ
HY1IprzW9zzKMkjcDtsorWn8xD58J6TKQkSaYocbGmKah6U8RHaDshsLgnhhFBEopHSI7twTz5Sk
5W/mOq3ra9S6KDlDVBJ4VpfHuejdj2bKKdF0zXRn07SQRCBd+4YyX5Sh1CmEdrrc4MG9faWj+eBG
UzUePHd19qwPfQkcqDjQLRfFq8PzfFC04CXpCEa6ZOqB1oX5E17M3y56ekG1rM/DaABBmCnd7SkM
/Cvn/nUI5v6EJYu2nJYBLx6QfLg7RuxyH7bgfY55rrzuJ5fma8mjSznZdM/o46C7famXPTKFYNsH
c7nrp7ue1LGG4FDAbv5RXt7gD9C0BVBfeU+bWI7DNKT7jPvy/vZU2t05qJTPi80h2hhVttEwYmc4
IurnZcrXVSKZcomDvTt4n9LKl1x54cd94HW3Nlj3YVrIp8ajaEfXFrp62nQK0R2hRExYcdGep1k/
8oSscWQhnTb6GUh7qH7y9q8Pkzkna96Hu6Ktfo6E8iFnFN62t+ebrDvkIUS81Jze2Tz9yXzv2bcN
yeqC9rcpH2YbqQKI941Qz2+02ZS5lMgswGa2yqM3AhZmhVqy0H7ey6KBfo2KG9DI5kezGcSmnKNT
aXSUJ+XjYx+Gt6xCVKIlZlRCAuNFLRTWFCpZMig9uAzehsVwyJqCBJxJ67fQSt+oU7BjaDtKlZr5
VVD+lThey3u3QWgF7cAMcW/N20iJenhmCCMYj4nSmUt9aP0MgrBEcZd0vau51pFX3KYZzlVqB4Vr
R7pd5YW3QaTOYzAZ7t5QnvkJXDmekMDGblMHm86ORDL2zK/0Umes0L1oJsiApY8DPXjBkauAesnt
11g2ZNQsoY4FaqvvYchzRelmNP4uSin2BnDFdWycJyHc5VI1ofNi0kxPVGB460gL23m12/zwZ/mo
FgI+1ijfz46hn6iAJWLdq976qHwfvWJFiIiCl5qFa4BiI26sfsYNsp6yAfw3m4cfWOpkUpsj6pWF
zLBrO63qb1P19Jip5assVXAqQ/LLpKk+myplWdAVnXsZz1Fq9uvBAw/Y9cPaxalkZJ0zeC4EaOXW
TdtwVzv0Yte4wdeUnAwAsUtrtuK37Orlybax41hBlzj/oA1pe9Rev68485iyoaHrcdeUxrtugqdW
DVzujqKlibriu+GGdPO4nK3uuZA6bkaRSBMhyCZN83G/GFP4a0TDAIpJ7GDb3oeSbPWPuVBlsfV4
6xWx8N3sxXFoWlpdjxxYNaLbwm2dTjflt2TjdWNjIC4RaaIbxvlpBSv0aX4ESeeghyflZWnP6cWa
kTUpOgFDLC/aKZ6gL/ERyauv++sylElFlxyuJAiZ2t6bLcwWeb5rPMjo71CF3bShYuLDnQ0V4zWP
gfHM87CkBvVHRYf0uDNiOurETpak9NlYAjY5jUNdNtf7bDSKAyJcAkian8qSJQYDm/4z92xN7Qlk
6Rsqw004EFF+BpTW+byvZ8DJjR90amPMPfaEZbhRRXCeJHdAq8oX0bQPDkxnHaK8ipA7bQaP5ucO
Hi3IhguSs+GG4vwcBUP17ArU33bD7JAG4qj6+Sb8TBKL0l96qAiqwqplIr7f/CjWkVMyc46LMu0c
beW9asv+2Qv7zTNS7xnmnYHKHeevwFrtTVAM9Aw1Vca3XH+k9T18aB2/WgP1OgSFeywK/WqsUftE
TSeDvuuEyewh2x7XJt3x+Bw9GREIYGcdRiMgAT/Ne7jXxdyCM1oXTBlLXOb5p9kyLkaqgSryygdn
Tetk8pix5+mRFx/1Z16PwKBJ/bPt05Vmw4VvosJ+ymT0nBpc9j74O9io6YIyegoWlHpF7zELtRPS
UoMV3WsuUbPaexFCxQuT1rdmvOU6Ont+S4ITs82GyBsdl0jnTqJDXluqjG6DgpPCH8boj1MYNxwG
PyftDbFnNT8dSaNbXQ63qgUbUMH7yCuYlcIhA8tNjwIRl9VAL1lOFvLwDu/9anfYKjCFumF5q+CZ
HlWG2NPN5jZ2ZhJKDbKfs4pWyxkY1Y6nSCPznwfw7rw7rT4vSFybmrcyXgE5NOKQTfZ6SFX2Arth
oDAHh2cI2aWdP+KrKw1K6LzjZKj6k9aJDDdKq+KVwmhUa+kWA+uT7NB5jqZ6GfsBbUUmL0LI8FV5
FKhRr5tt0WUUtBaZqCpRa/ENy/dFTsthCif/FFU5O5Vcm8PgKQ9ZZYrkt/jl6mb53c5ui5LPi05L
pX+ZJDGeonYlSqX86nsXGCjovmpnuGmza5Ix841jUM8iqeZcbuuqe0V184c6pXyjOWMThJg/vaKi
theHRrxAjct8DpKwXKD0CEHQXXHKJSp7YtFIe22IIqr4mkbDwHbkX4J1UfEdebBd9UJF6JUrVGyV
Xx8WRavpBN+Te/6ZpuUVCyJGpp7jGOD5Wqq0ZcLuoitA7Q9z1QORROHbOll/4RsR0bbt0bTdW24p
lyz84lOAA+7Zf42kmIYeNsxv4sWziQCYxW3NSlgXocNDVOe8pwqIUMfsf3US1Hwkc3zDqH+RrnsD
qe7jpqsox+jqTUn/68YzvF9eUPIrAjc/ap+e976jH1PRyYxkSGyJ/zo3tdpXIp82ORPgKZ+t5rcQ
jb0f+b8ov/ycbB7ObA4eWh7VR9Et9FKAtfchW/sku4u9uHwSXSzb3O7e+t58W6PgltHQuxRE0Zeu
vWxTj3R/x7VfLQyQU8cDbZjiCdr7hzcyC0Veee6chdJGp183w1ScrWVcUD9XYuCBsTF5LtbV66rf
mcuTU3jGNq+cjruHEbHu77LmwgFkVtFyF4iy5oSegSRXucznabIi2OefR+PW5Z+ha18fqKZ6y3vx
ogPkEX1pvEolPlo3P3AVvY3p8V9WcVu65pPh9xj1bLjsHsCJw1JtV2Qc3CPRsu2dqY6B0eA4RiPx
+u5FzcObWIF5DNk/lQWS57YbzmVPCbk5o/9WwyEVuLxyc7qlqXUmC/wRz9kzXUaUsknv3ZX1SGhL
XuPeqT8a0wNpFddS52+BC33VFTR+tetxScVPN1zeytLc+xGirMKpP/1BlO8m+aKbWZm7nAvzAFsg
gfRqKqN4a2+ysXxYJny1FjAj3zieW9Nzv/ulK+McZa8z0swyBfxe9ekxoMqSLCNZlya9sC1WVL+N
UXiDoYEoLR5tZOrqZ+gfJol8JssQQy0/1dAeVlxhG1l2hOqJSPE/AWdbumpUl7/3uf7Dw+2e3ZZm
eFgokWQpHauyTUHIwqdKqJeAOzey4JpnjHa7UI0Hayqv/sJESfxiuvEWgz0QToH5Cz6fxX6XD8WN
xbBgI9IOE0t4W90afS9xZzsY06Qe/eozKu0Zw5jAwMAR5K5QjGIs/cTxaXldjZDbqSmxTMkHxHtq
z5q762wUvdi+KBJbFGUR+D2E9C5ACM8zPal9hJZPuBVy/mw7NtFW+/gVFvC9ltIzlPJAdLioGZ39
6NAKFBezOww/vGX4piHP27NhaU5FylxcnQHJCMdO7W3eeONp5ije2s5SMeqbN4S+oOqpx9KWptfV
Ew+rqR6gvB6zHnjKGe4NpuYSPgfe+jYv85A4YvqqK7OCJ3P2pp+e0PSViKd5ESLwP5TphHWwDvNL
rlWEOM//GU7WyquDX1unXZqE0/xkeR4q9QD1lUdyXoxe4VRF87vZZq8tLo5N1NcPxJ4W28KsXt3V
TbkhmoOofZo8ytSLYV+BRedHsk4v3RxeutQ5m63hbHNRCER56nuUHAH5JF7yxtwLFx5Qq5CBqVfH
2dWnvpLMUDkcsEpJtRMtBau6Nd9H996AGtpM7HYxxvPaA5XbYqvmguD6sDK2WcdGgcwQqww87wJC
QyTnYTHQmqACebIJ104EDNKj6TQvaz97vCyz8JBZLARO0Wgule0labjwTImYAvefYeCNn4j32cmw
0GGqv2VR7m5w5JjPEkMFUIRdGKd1SX+rAfGD3ev611JbxiPacmxnZpSgKj+jxCOCnizlZyvVwNjR
dG6HyEfuRHA0NXbROW+Fs286o4vnAZN5aQKPoQjHYM45swbTq0yBEoQgPd9KMUwbgxHD73bXlLsV
g57vb1cZKEbOEEWfzI3uHaWsfPXTVt5WYaa32bDIUR6aaXlIfSQUllVNDnPWNG+WMajyc2bysuTk
3I8AouzliuRKnOKIsdK2/+X5kxuTVRs+OHkUIX533A2Uq663gRqGh3XInxF2342bOBDLcD0oHaYH
Rj7WfPOzWdJvabT+sfe8N90jOEWN1W8ILfpd1RlWxAHAqfLnL12h/NC5f6sWc8UBML0ja/goIh+H
EQME6Yb3R6brigTK7HeddVZiTf218xlGTBe3DYR8treMBaOJXIACV/uHyCyDp5U/3x/Hw5wvqOEL
50ipiZ34jv0nqqwyVrbFhp2Ls6E053eI7MpEKUI0Qf+B04GhL2gTMwvPq2PrE76BN5cdfofkMOkr
3SQwhagjLSZ2ekjKff+PxAVcTKYIkNOA9GpY0kaLead9xRKq0MaIyDrWOd9UFXA4OiXltiA6qPSY
5way3baTSdFvE3i/pjy9uO6cxQCywRbNlHcZrbF7xMg9c2HWYSO9nGtmnbqwzy8GMNjWyQYQbkqr
UGVWTYW1zRt4NyDGw/WVSdQaXX/t54bSbY9+Z1LEjXLLZxOU4+hegrdmfRv7fgG/Y42WXe89VdRN
Mkh0yhtruBNJPms5jjPymU7SC6w4s3pUX3cEO7ckG2vVHXq7w1mDt81L/TbR/YB4T8B7jL5z6zsY
Kw6co2qCXZczgDsq1buoCfuIqmiv3jkdM5AFokJTptoELITbyVgTu55P0I8fyvB/1R0B9nw7/d1v
+2b3ktsqejFAz0X2Bv5wxSArLisi2+20RpTDkrmLRNM9LA0RmJpm+xhPdHv/Y6p82Ng4a+HF6BHU
ho0Gtz+OUQeaUX959MkDhQM3eYKQA3zYogi8TYBlqNao1KJ0QfB9D2GIXgeHPaXS9pcxK6JZm0fl
s1T4rEkAFuuUxivXi6j2NftIcwJaZ80aB/S+1KG5s3T0FjjyBcfZJuimdQv0DnobJUvD05kzTmby
R50rE5qrcZN0DprtSPRb6YZr3KftO2KVZFTNcS3Tx0mZ34tjPw+L9dA5qQ3EQMRDtI5ZLBx1adAX
RYHezq6TTN1Ar25bPYtaDkk1oq7kE/9FLHsxy1zuRaqeKswdceMTCKPrRfArRdJHziHT4TkdEKd5
JdNZVamfTq05jZRFo3xzTHsHwo0GWq9TNyf/UTt9HoPNnIwmSkKDREQn/YBvfk3lnxnvnsHOlBs1
bvPvrBx5a0X2GhtFfmgD93Nu8+c26CHd7m7Lvj5ngKfSlicWysO0DD8srZNW6qTTeP3lCOka0mZZ
Egw2jo+Vj3c8yK8LyAB3zZGVZe91xY9AS9Io0JIcBaHEo3f3gy7H3CI+L8jzfZQHL3pB9yTt9jym
a7PrkV+xPWpkGUX5R6TZ386r/xq9vqUYBJnHP6pCnK0uu8PYzntmCnSlQTqhInOZ2rWBaCWorPmB
kiPEux7DnmvPb2W9PjF/Eaqak4uRr+eoFlu3B+U0g7b1d+Xs0zbtgvrGlalx9hfTozWuwGu1Ul+9
7bMQTFNPh1yXvnBGwU5Xc1HFmLVPVTfAzI/Iqwunq7duaQDzY9/ZNkYwiUQYo/9XCjt7i7Ih21Ua
+9xgjzguJ7OejynGUu21TmKvzZtdaI1e1kImB907TOgiZjPotsTIqm1DIDSRI0RiKh+L3H17L8Kc
6oI0+E6zuX9pGwBSmrn9NHYIIQBwsjDNKe0l+Ab4c0tykPxcH8dBIfj2vAAXKuqYhSQ3AJl7tdbe
cc0fAKXkHTO80+S6XnXgcER02MyY6b6lCKJr6HSf2oXNMdPiMubEmfAalUjT8G+Z45RkuWs+F5nt
bZ3Vp7TFv6GCSFZYn9HFdOh02A+L3i/vEQM8eRiUzAr5s4NP0e6KcNv4CNMjiUxt8br2kneWzygS
7ZFG781FqySwNYbu1PseWJYuKnNfgzR/SgOGuEF/A2J6idX2RqLdPOAvzgD+7uuPE2S/J2TsW0MG
2XHNsQWU2XuwukcRYYjsvNPcYS/32vsxadY/G4IOdCXP9j/1F5xPG7T0BR7yQW8jEX0zm2AAkQVg
kRn+zoSR/ioJjwC3t/td1zsYCvveKJDS+TV5eE4D1hfKJ1esfIRsbM5zlR+EaVRbiKoHzA+YUdFD
Gy0K2zL1q0M+4jBpWQbjqQw/DcN40353Nddgjhcblq8meHgefC/GRGpxsYIkuLth8X/JTTdXw9az
2TB09MSUsIVZmTZF7rzUgnIvtahtZjQfWSO/6QxnXGuhBoOHe0YG6V+EC2PBFe54m9rJTgIRGDsp
6F/TvNUB3qdNVmKyCz2oTuZQ7Ly4PJxsDUhEqHmlu8NJGzN222ZnjWS341pn9tKR3sl+Oq6hU+Po
nE+UF/THoQUgL1OSM1R5MlzngyBpfyuNyNwVMrtpZ1KPxlp+DcX41t5dyqMMsePfzct0dq2bzhuf
yZrYRSJvSQ7LFxx0FU+K6e6GrgoSOnTpu7xbpImvpPBX9WfTmj51qbnV+DEt4QzkTYSWGOLZrfFb
kktxLkdjR7ijv0G2mr6Q0IiFl5gexDQTEVPiVgprN1d+iqrHXX6bk/GxyolPjKGXKXDyN2vq0G81
FPmeq0FPWhiWn4tr/skHZ3xxVYORoZEcytS2Q8mjDlkXZnsyPWKToFevRNrs0KkQr5W+FXnmPNt4
AMZNJT3eNtDX8YBmP16GItqMWfeO8vzB0/cpRDJ3t+E7gWITNBnrahVVsOiUCWx6EAw4J1LpgTuP
glBzxF4U2+MvP64Fk8pE5lAw20/V3eNfYBjcT6OJmmWuAErQFt317vRls9zLnBCMSXW0RfsG4at7
1Ji2wmsuVXbmu9fRrugCFM2hNcjg6uQ9RpaZUop0M/fWup6VG2SgqxR6e2eR39Euc6qmrYPifY2r
qh7sqy2w+T+ufsuvavSCa8bIXBV3ZNsXr4sNQJksFe6TE2x/FCSW19BMT5CMw0PjwJFX2KHyLePQ
+jOwg7VNxtbq/MTy2ZoSb1aklEyrPyU6zAhxUpVR/1ETs43Rdxzf/cgPfSi8YJVJ4DHcYbSpeCBl
xJjBGlWWf/xiKZv3ZuEpx9uNtmg7WsU0/amF5KVvoQg70D+hh48BuFVACL4DjnL1s2m8/2c2Irwk
iqRawZ8pZyDJyTKcw1JHROaA/f12J8eGxSmZzFsJ/Zuqtq4fiDBRwwli6O5gJ23hKxsaPtfiK80P
Rev+q7fGcv2ebaXC7wXxyXs+UwCQuDwJfCzyyw46Y0h9Vvdquq2t6+rRwbG/0ior2v2C1WJ9NKdI
uNuQcb3Z+3Pm9AmKYOce+dMj2QjZlwj4GkRlvmD2H/d2GkzDTk15WB54ey5cd23O6a4a/DW4kcsZ
RedKm+H0xdRXtLFE33mPNeXo3FBSNRufpSw6YvR9uEUe15H2tHrMAeEMqVuH6RlOeFugsE9oPiR5
a4AMZjobHI17WyDpT+VsvbpBGhUJBg9Lk7JHk16/UXIqHjufZL5jNOFmBisu2vo3mEy+7HOwGVRG
pT8x4uYkDjqgsVWj0hPUeoXvV8z9cPXwTdUv0vB9hiv44uWprWGmT9JFdb8lBsd2T5mbFvYjkS+U
U/YOhEfalQAj1eAY5Bqv5uIlizWrb1CsZmbkCjvzMVcBU71pViW4tVnZ5rPlr97nmA3zmjj9hGLB
kRDAT/ZgiAYxXTnvwswfIERzaSGn6C17O921oydzkvmAHkasKSve1LXTJnQVUU0bm13Dvloo2tWz
L7TvHmRW8M1AFyN2nbqwDR4C1rmjRo07xFxKbNHG0lHMa6CAC+G4RGlci4bZ/aGyA5+fNQTruTUb
bR89w2+Di/YFLxGOdcTRkdWSMVKRQ9TFppKAq0aOGmBTtJRmxMgI8xe30sAwZuV3b82Q5R6UmdDt
Y2924blE3/PbWLuJ96aXtQeIhfkBxf5jaUNAko1goDpRhhqf6o7Ixbhdmg4+0VvHN220LuNChaAN
qI9i+TGTGisG2PVJdbXCGJdm5Y6YJgENeqctCWDhpShAnjdLPsLNoo9oGIi8rCwU96JV/0IxYv0q
Sl4sG0f9I8dktiKeyBk9973zlDns2NSi7tGucGFjtlFiQKrP1bnVHGV3GLL7Sxy/bvZNgc47ns0F
qVqJoNc5htK3PwwPJ8Om0AEej3xeEOpkMpzKI6pSFviSHHCUfSURD4cuLHA2TL6xPHt+/loVC+Lc
xZ6Ndd7Y6Wx3p4bSlL8Zv7e6NMAmwG25YG+hZ4pgvjqHrsKd6b5K8A4672XljYndrYbGHFGQlAGM
mX8HSx/6m6bkzTI1VvizrkR3W1Qkb55rgOrkdgkrB4YFxrRk61tQLjzKkaxG+7qUfJwYokscvXIO
/W1ZuuN3a9tozodlEvajQup3cAnj8mLt+wEGOK8eT4wNFYyMNDk8zSWrTlM+UDTvBA4CLoZngzBN
M4J/dQub64uAhKPTQleFz+Ef1btfIMZfa/pPQtmkcB/DXdS+pstE4OHcX/A2c0RCrbyNo8T14tjS
TySx8v2hWC2+lqhbCrS24Wi8EuCFOrl0HOeQOnX+MAL63loTC5TLmkC0ISKEfjcGtfVqr9Gk+LBm
gU3FEEeZzuvLlLfWDUgDwLzrQSvjgV6EbUgyZXZsLYdHU4ECuiBVwGx7f2o42fo6U9f/4e5clttW
tjP8KqwzyTlVoQ8AgiAxOKfKoijJulkWZe3LRAWKMAASBChceEulKpM8RMYZnUFmGWbmN8mT5GtQ
8GaDtCQLnW3X1mDXpkQ3Gt2rV6/Lv/4FMCv+GbAtKoTIUjohamGmkNFoaz87XC889CN+1N2sN52u
Wi7VJy3/sJVQJ5gFEx0Sh7sVTZhaHnDuPCCdR9wnSo5mmhWfJwFEcQe2vYrfTXVr/rM17wJjp9MH
91CyJLgcxzEXbtxln5YQL/yaWPF42rPMKd0W6UPQXhxQlZdewNSuDcE5Yf3PmjExDNP33oOv4Z+Z
aAmqXZZaDBgT+5gW43dz7dMU3HHPDigt791Bc8GNPw665oG3JqbZR70sk6MgonzsYEVZ5VjU/82t
/gwesPGp1p02gZBwGiCqS5tOuB7Pf0nHS6C83cXyilLnbvcQSz+kiSKU1P2FnoL21JrARcnzeubl
JLfQ4bq2NO8OZ2nc/aSls+xyblMyhgE8AxOVcnG29BVkMIvxtPvLPF7OboBA5RcBlGrD5AFB6FGh
gCxNjZBi1cBLrUEaWQA+AQBSxmeuus7dOjB/BmHHdyMDC+Kqi7/lH9J3fkLm5a7pX9vJLAaMkHbC
mzs/paFzmGZ9fHGs9TRb3kTZyv/ZTh+IdmmwaIM0mfhh5KSaEX1YNjVt2IaI5zyc59NhYOkPhO3a
lG03JzruVLaeEf2h2ek12RPQdlpz1joE2aTFB5MZXJhpnlifgtkMQ2qlYZVQgWwcEYULb4Gm+tQh
tX2PnVkDzZlqc611uNCX7QENXtLmiUmq5ZIoDNQai9kDb9TyF9f4uzdZ2DZQVrBpYX22V+ObFQ1k
3XweOjm0hX2LSBzMvPNrzH7vyuA2+tAlbzg5G3cSwOFLuvccWL5NIW5Cu9QHMqMgTESlbufBv3rw
4/y8Fcc29COdcQcgVTO7XAchjMsLX/fvA8++AzdipvHHIAxwMNdgeyDSsyYUAM+psNX0dfIBmER3
xGt7H2iWAsAo8+LmeXuWah+TvBPcxyBOmpTV5Xb3aE5amDQfUWnzkPre/F3QJWyONdAMjnyP2C5w
Qg3RHocmV5rREjW5YbKypqBY1snlGLcCHkZw0MvjkPAGB6oomlh38zncVC3osEx9ql8Z1hq5xNpD
7vXlKrIAiNIeptUNSTmsUtszTptZ1P5Egr75Hq6pMUF9bU74u/h38L6QvKUg5AEK4fH6DHSX/Wse
ZPq9tqYk7ZDw3Oza93PYbayslRBEAXP0btLU0BnBcoqGCaMWYnwHSvS4ddcCbgNNNfW4Y/i3aG80
X4I5avM1TZyn0Iti8JjGqv3O0MjuL9I5wUPwjuCuHnBmvDto1vp+6kG6ExArAPUe622gKOPxZCh4
qg/b+rh9pj1YaN25GdLUxicwdho9NLtYrSC27pereSs9yvJ2GPWm1Ay4uBd3FzGVx4edYAnBHQSC
MBw95D3MBlKBnTUhR7osTbpU5TSXwhHHZn4gThqNj6e2MYcWh+LcqE9dZjhcRHjvh+QVqCuiDWHn
SI+pRe/bBL0/AVQ2LLjadOt2wUFGlenhw+I40jvmrIej4C8HqdExSOG1Ipr5Nh+oEbEX2twYZcVi
ZdnaX9PqFCgmB7gNGBFXxIONMlsSfL2jKCta6zl3J/azlXQjihRDViTTCW7xv927C7DizUNt0Q16
kW0vrxItWEGfBy6aKgTmBs3AZBpTVzYde5H90ep63jFV5ubAiEmcLvNl+9a3WhiXU6wu7WCMR/ez
SV8UChvNLsglK/M/+OlyfQnCyviwWFtecqhlkUCsUz0afLDAycLk29YeTPgAPUykZOX7Hzo5jaxP
W9l0fZQ/JLOfQ3JGt77doawgSD4mMShlCC8nI31Nh0sor4IhEV7rghwAFnuggVmlaiwx+NcWpboP
1NOHRxGcCsTKNHp49aNVyPmB94mvxzEZwQPY9PJrfbpKTmeJGVyS5bzXYf7Ie5qn292+N4d14zY2
4KjpU7TBhobTCffIJMkM80Sz/WbS39z+iyAHa01JJkcrAOB+ODNXy6t17vuzXvcuQcLnxFnmZ6aH
lB7QSAmPslPUvdniqrmI0mbaOpoiKckBjAOEmYsBiIRzImKqc4EcjON0eWU9eJhcLVt4blYO5dnp
woj5jbmEJx7SBxu5pHBepyecFfvNrAcuSxtOhKyAsqfEsa1pqyOYdsYGbabgvrzIVl0a8q5pPnPW
zjPbolRmzgJN7h4YhLJPLqhFtlpOTlpJ+GD3YRBpA8tY53jGRraYT05m/pLvb7QASZk767QLk4CH
gzR5WPbAsE6o9ywUGGUGnVWbSNQ86PbusgWIudw37wiRhIHBw4DIAoiJYx5JP+jJesGhI4WT97pR
HpvaCRhO8PTgFZoZILQFkbXJ6bo9wZeYA6+Dtp1A18rsUf1LdL/XLQzCFOWjfZxm6wnce7nZml6B
T7PHvSwHkdijPtaYHHntjmmf0NomSyCCF3jIBQeVbiMRymu15lyAdA4nt81pAL8ksV+LZC7oHqQa
nKZrJ9yn0ErpBgwh88zqQOOGIXVAZ8y11otg9NJ6gRWwkysN+rTz2Wqpj0/ykGcfJM1J5B82m3Hy
EzJkEdiMl22vvwyXOZGpuwQUSssilNQzTNsbZGlyhzGTZd7pLIgCSiOsVKPOOphQzfFgGLD5pfQk
hz1zHbWbx74eUIt+ADDQyD628UC6fcwiigjzBwukVKcpzPdxZx7ebvYwIRCfQtrlTfKTeTTRoHDl
23BsU510T5Zy3jomEkROWGulUNoE7TBHq3Szbk/zNQ0QS76kMCiEH797NG5BDrXQqF//gL9w1zm2
loFGccJiOr2nZQFRqthfrWAwXa8IubYXmXbjRYn5MFiCzrk7xbNH/MxkSR4GUNTkNm3ZiHxA5CU6
nHYmd6CGxgvjPTiLuxA/0YeYg+BimJIhpD/fiZ0vI/skXeqtX7Hyuz9PHu76424TDFVAeY1A8zY9
77o5Q/YWEGd5gbHkCgkv5wuTQo8Wbg+hCBpCTr1rb0wWm0qzDLRS9slI7F8oH0Qjtttc1keZtvyp
KNt7JIq62tQIwhxVIZLa/vj3/RTX0ldexmUFyfSlM3VThTRWjy+yl8dq81rUFou/XsVBlN3EO2RX
L/rSNl3W7kAvI8YSlbdfGKC+zKjg5HpqgNCBuisfQbnVbJlvbBsQUFenXZn4oVY0jCOv/LvF362O
QeWqhTXNDwWWPHFriXbnvksH9rrvPPUKbsE+9m70tz/p+mZKm5Lv1yyCYbxptY22ZtBduPihTHpr
DTo2nVBaVKa3uDrED0v0Yy2BYVIuX0sOWvabNu/XoSpo846s6dYSNG0bTnZSVVTpb8Rk88AfSQzY
tFpL0IQNDkHXqFfHjCl+pDXQOSr0rdE75CiLNdqcvR9oCUzqwGstQct606ZwvEOVwt4V0FpvaNva
ojnuj3YCdEHdV+vdjdYb6qvF27OK26KvawZnw4ZHwd484wfaccOoewG0bSgQTZuYAdQI4gfqhK23
1803tFSgVVGH5i/Fz4+283R8qbnzXHG0Y2zBArn3CrQ7bzpmGyIP+7fbAUn7gaSgVVv10SmHWCs/
mnz1NdutN5u3JgBT/Gwe9QO9POScNfffMN/waobo+fVFxreOAEvAr026Mj/+lRPyY+2/aJ1SS/fR
i8Winx9wJNn6M96YotmWRXfELyvzY706bVpqvnsTxW+g+E37ywbLGrDzhvIkXaft2DefgBccky+u
Qo+I9ajwJAI33WLVffYLpR+xO8Cj/SyMZNh/oE6RvnoD5+5m8I0tLT7//T7Gro74RaHftv4gnLmt
j/G960TPfOd+m853459tjVAq0GLaj3N5XK/dN5Em3hemP4tU/vIkcBMnufdXxR9Wj28tnMK//ent
pyS4hyZ382CxEh0TFfbbPATr8OMrbwnSk0NGGU/LKsPqUO3UHDeVWyUZ8PPWG7EPb9TMLccofCXS
i1gMdV7/Mk4yv/F26lYXFqxFt+bYb/M0S5ywsg50FK65EAPaeOydc0uHp6reerwXJ0GesdWiUSqd
nsw27hS8SJZwquus+RWxBi+uPsUy6XLFqpt0p+roHa2985T8Nzrt9IXSjcw4FUGkYSfdubu2YeqG
rgtLCQtZfp1XPOjACTlDjUHmZC6T24xXHFAouumMTSSc9yPoR/1e+WehJio04S99rws3jWdx5kzl
rcLupWlY12hbOHadFmX2OyL8ine7cAA5usNy2sVbtVowjSMOHaTBhsJOU/GgnpMEwyEC2Lh0M99N
QrrESovZNemjRvt62MCQEEOny3Q5q68u5j4t/MXe3dXNcrTn2/++tfUGR9140S21tSk7t9D2/P/f
LpYDNwzWkm4VduhGives7AtPH0VLmdO4rtwtwsapO3I/bAyccO6M4qQcrBDLnctwa2VfOOnjnCM8
dUJne+Dd2/DbBz6Jo5FQR9vj0oC0/Pj6Zb5kgRPHy6UZ64he7WW+ciJnKg9rPzvstsD2vxg3+367
ZReW1k+tA0e6lhCyNNTjiZHNPcmU+04HzvETJ5DaQuhPXXgvFN4eXdtyScLaO8bGt0vusbN2uNqS
YFaK1Mb6elYUNkHsp8zPd4kjL4Igs3SF1KxefyDepYnjhuU4xVxVLC5zfZAGFeGqunM9jZNRZQkM
BUsANY0TZOX0iiVoKRj23B06kdzNBJuzfMzrd+w91RHlKMVkLQWXxAfszEQadddy/fbDMHDyUdB4
mzhD2fYynrQjX3h+B7S0kfStYSg4ZB+jIHNHxZwb/WmQVG3UIuhUV5B/ctOsceBEk+0Vxx4tP75e
OH5xp64kHYboMV93vpdxA6H7p7QhrMxyOCF7ZM7Kj6+f83HMsI1BPhzRfArfUjqKJrKi4NDQJnD4
2JRcUvkYFbresRWs0dth3rjIU0kiH0dXsEb/ct0f9K9v+4f/2hDC4yYsWFX+8Wg0wtXQqNC3GNQ/
jQ2e25x9lsbvY/Dvc09+X2tk37urtrJEyKnuWz1hj32v0FroEQOSJF3BFfQ28lAEpcQK7fKs+D5v
Mx3EWbrAMt8eVlcxrhvJFqnoR15XzdL/JY9GQTmQWIKWgmF7viMp7d044Lff7NfuLB+GRHHiTw3C
Dw261njx9sTNp6INL7zhD91pfM8NzGOef54CCewROE5AwUrvoUBY6FwQJ7F077RhM68rLj0GIGba
2ES6oy9rVI5cXNAKbIqeM3Mbt24ykoIeT8YcX7rB42BIgFaSeEvBbdn3VjPJirAU+Iv9B6IdMXov
bBznZEoknWIpEJM+VbaJPGxHLzfz9eZVP4N6Ziar646C03nDsT92qIqQFqKrwHM6dobyIewq2L5j
v3IN7KYWvl0N7goC5Uz1t6z3+b8ztzH6p3fzOEikU0emsv7wZ260kjZtT77p29fiPBhWrQJqk+vP
9pz4PRwh5UBCq9F8s/z4+nPBfCurYCq4bC+ckeM5KVHGcoabCSvYtgtnFWeZLA5PBvVfqIUvCOAu
JB2stxWsL8NWBlVwii+4SO/vZWFQ4R9eODnaN5DjgQBfy018vZhtRq4mCnUV19xFvBb69yGXZcJS
IMaXASZ++fKFBKu4MopR5ftCF6C7upbQRg03D4I0dfJyuGLWuzneb1ds15//kVMGIJmFlMiUz3m9
aFzjmYwkRUy1Q/1hB+7q3nfD0JUsTrB8CobepNN3oBWGaJJcdxcHbuR6jhSLNnQFJ3AASiRxGudu
HEkHxRDw8dqTjsl/ySJtqIjLD/JKqJsMbv3Z3sSyl2YIAGHtJfj8n3GDqo7P/2ggz42r5PN/RfeB
DD8BZ1X/QQTxggpCwWgpODA3TrSuKmhDRaj+o7dzwE0FAk2cYBJETuPISaWb0BAw8Lq7CXoqqNj0
BdSu7rh94jAAzCSTwFBxwf6644MYlgJh+zWYDp3hQtYYKlItG0jS7vnuKLC5DoKkcYMxJylRQsL1
xeLtcOVKe9cxRM9E0T+xYxNy1vdAtfLfQEiFKbov4vr7RJsLjN4fMBC7F5BI87/n9vv77USBbfwD
7sQnj/gC+Ss5N6tAD71du8nQCcbywAoU/duEVKFsuShw0MhqeqEzclO/lEFhhxsKFuJiBSug7FYL
0Hrdewni5uqmKTAp4ICn9245O7EELQVzJUA9jEfynqkwKAZJ0DgnHS35IipiN0CU5NyLCgsFcJjX
OBP/Gby93l5ieIbKj693yt5FI/yEipmpi3LbupLGyPLWFfWrdUc9dWayatBVwCDOVolHg7HKyeC+
r78MGxg5fOFyqJvC8/pjb2yrPWMrEIwzkF1QIe0siYJzfe7I2SGaMtZfiwvn3ol3jkhbwSpfiGRf
xenVVUBVCRmOgrkct9AtBXedCHGuqmdaRVLo0p3JEQu9o2DrrsCo3rvhXsBKV8n4kx1TRbcVnO0r
SpkgfiI7lpYCXFz/T0LeXximHgSR58xQG9LIugLpuPGdoIpsMlTYFjfOONhdaRyn8hVef03dOAHR
w3KcjY2lQBPRcH4izMKqmqPLd/ms18/543ro7lkOU8G8bwM3A39dzrFYDxWq7j2ItHjeeJcBzZg1
/tqAxhbO5PzxZG4/TqdaWsGLPD7wLIeCzseb/2uj/N9g30M7popYx2AGyiJc7dM3VOSosH0ugtEo
dBt9J822F22DQv+6ZYUW+VLe+hQ0+nHVBn4wodInYtW+/O+7tHq0qdej4EdBNLW4VRw2KAnC//23
/0gnzsppHCcrUoDM4IQs9tQpd03ShxS7WC0VOcybAGRJkwypnBbsUNHfEtXxdY1LQvITZ1KKe/rX
Q7o7r/CXgsYHkEqOFH20O20I3BQ89DCejGIW8MaZ4EYGclGFTSdECrfqv9qZQxvPQELg6hqATYjB
6g9+5TTDoHnvB06Tlp/leEIrPT7j2QjN89C2AZ72npEV6KBzZ5b5FbNmszTPXgLfL7BEmTbAtj9g
ZCmkjED2GxUIz1u8XJJi2/Lz7N4+L5JFFa88V13BaaLizgty+XJX4MbQxZGFLXJWJ26ydr14XolW
GAqMSybvVOqMdqu780qk/PmlPshDjxJQaQdbCqZ76Iogm6QWVVQQvEtYBrl2QAVMoZ9m1eJoyA5q
X3u9tSt0dzmQ0NsqYAqQLVcXoaNAXR85Sezus92erGh+oWV1lDjRvbu9EoJzpK5dcRwMQa5WSo5U
OKDHOaURqbsqpyi27vkyzOeP27GbUAEjD6tiHRLXlVdXBa6kl8SkWiXxJT1XLsnr/beTHA88kRYB
7sD6474j1lFRDrCuKBg3c0J5trqCVTh1k4qA0Wyk/mRPcVtA+MnVW7qKG+jcyeYVaVCRNDgPMj+v
mia6iuKCQRjPnUl1ygrW+DxAr2duhLskV2/AAFx/B8/zpUt+Jk9ks1xFeOOCzvWsSTnHwpFoK4Du
EMl1qmhKBUcExziTJ6siSvEVogtdBXCCpMTCkXWFiqsZRtyqYlNRa3gFE09egcrpgpqx7r18TcSi
4mxAAld/XHGiq8lmkAAKBi60ZhJEUijCUOF1DGYV0gF4VBRMeO7g0CWjciRxlA1DxRIv3JF8eRQU
kXUlYrAIMhAIVTE2VFx5HyeC10EyLmEaKlfm9XbKx00N9xkJg1Esu40qktq3oiINuetBvFBOtthG
JWB8OMkEDjaRBVqFVzMASCJfqoaK+iICrK4oA7yQ0xH0t1FBzrDJFpPLdEnLy7PXwZ0puKzO4jSe
S6tt2xSYqCgP+vzv4tzsc82gW4ZUGc5VUr0U0bfM5x/3/UJrG363P15orUdFmIy/V5EVOMan2/Hz
VVzOF+6S5jnbGqfgPq6t4dHBWeNKgOTdIhh2ISpKoEHdfpLxPKbweSf6US8PdojfChbzuu/xpRx2
D0FhwS72desofWEw5Avp2vbSUPEH01r3qSt8M/73O8Bfplj3DG+/grifYeLc/lX/kcKqoFGQnlX+
pfzlU8m8t0k+lL2HcrlfbxK8ZWawfhXyfeAkQ6orykGLq7v8UOcJXh6EMoGBCnCCmC3cbYjQ5oAU
vp+Ca0+U7x44Ppxl0tAqwGM9Z4Ubse/aU+EL9yrSoaJW8TCeUpog08WqcFnLcfcX56tANnHbVC8x
FR4mzH4j7oBcruJRUU13AtdWIAmzikT1KXJc2T9dBS3jhZOIopVqiaUK+gZiL1kqKtMyaTVUsEBd
EQXPYsEmKZkLhgq2pkFhLpwFtPIstOmlOw9kDaICBrN5ynl+L5v8hgqD/4ZwQTByRsX0b+IhBLvb
O2CoiLkKHNVmfXrIZZzuU4aGijzgZqFuA5I0WHHC2xB0LButsAPDU1HgTsetLEj9xm2QeMFeJQ8N
Vbmer79OPw6efIKC0NEBsc8KuwKdB+vPvAdxKcjbcqDCvFABixk4slVkdBQkoABVZo1+DtyvWvxu
qMh4bqQTEybzP/8jdKdSvISu6+UivV5Oihe4cHiCHPyiMk0FvnfzAptboPHnTTL0L+Wsxda2IFd+
Fo+xz0Z+wnJWzKts/xFRMYjsDl+8ioAy8aZPtI1+1NfbO20R0MLPsy2L8FC3C+f9s+Hg77fvG3r7
0tvqiQ4T4ozt6fqQ/wY92aH3xaXfOB3i39IhYuu734t6LvHEjOSiIhUA1QMKGipZUhXhy4PEoX3y
thipqLgX+ymFzVVgSXtxGFfZnFRAqPv3+BIy97ho2fWbYFV4/V8YiznC8bn3BRVXhddJRTrwyAkn
Xw3d2vUnf5xTzChFIMCF1h92ABIZFLwkGroKFJAoSCF8Il3feldBzvzKTfLyvTeRjWeV6gvijEle
nayh4oTckphZExqVNo4OC+ULfM2K+X7XwL5+JH/AS2ET8YUS15nG0uaosDAPgH5Vw4UqDFehbuO9
DpSKKsteLLzOP5+5dKuIvL/s8z9VeINFek6wEWMiC0W87zkqgCq9OC5tMinY0FYQCT0KxkF5hIUO
UlHBd0QyXnCHjx7b3BQJ0uA+2S0tfjJx8G13oei/vFO6rKK3xeNdW1TXis0WYQYi6ptmWKJyfCRt
ioqLgQCklLlXQUd/4gK8eJTQ4h0u7g8JAoTl76SXoJ6gFIqv6fXnb6IzSkyGuNblSMUVp4IKqecn
1OgRu9/jqOgqcOCX7qLRc8I9WXcVUITLoMJZpwKIcOtEMLTK5oSKGMkl3IDyqCrOrFjgX13qkmVU
PKiAUlheL3ZXQXZPbGvv5UIbLwUPcGYk08Qr7GFAVVNAFVaZ/BQcRy6plMKm/YXVKvoWbcJFJ25I
UuafG29TgrIpzIGbSLM4saTFKA7s5ZEv2Sl0V6u/KTfxBNtUklRDhSlxQ7m/PFsVVA03OUi4ymQV
SOZPbG+wibwf5RlVtOW6CtVLs7fy4+sP146RaagoR+yJunmRtSkPbTlRMe82QcZOh3ZutKmlRNFs
q8CmSmiMxgUQyqTxPqcMGHtxrxnXEaWXGi0mukTBaHD4POf1d3R89rRIrOv4bL+NEJ+nwQ/b3+5v
4yIURnf39Wf8fd9yYwIV8cXyJcsJPAXxOHZjskfS2VTBa3GdpxWSj6JHeN1Q083n/4FwceVuH0kw
ceXHr6mSfRLw+0T9O3saaZbb8tpY8Pbb/BjSv6+D5x/wLfe0D/3B3nJbNEotUEDANqruUU/eh7hf
f/8/AAAA//8=</cx:binary>
              </cx:geoCache>
            </cx:geography>
          </cx:layoutPr>
        </cx:series>
      </cx:plotAreaRegion>
    </cx:plotArea>
    <cx:legend pos="r" align="min" overlay="0"/>
  </cx:chart>
</cx:chartSpace>
</file>

<file path=ppt/charts/chartEx4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8BC30F45-D7E2-4EF3-9A13-B83F51493DBD}">
          <cx:tx>
            <cx:txData>
              <cx:f>Sheet1!$B$1</cx:f>
              <cx:v>Series1</cx:v>
            </cx:txData>
          </cx:tx>
          <cx:dataLabels pos="outEnd">
            <cx:visibility seriesName="0" categoryName="0" value="1"/>
          </cx:dataLabels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</cx:axis>
      <cx:axis id="1">
        <cx:valScaling/>
        <cx:tickLabels/>
      </cx:axis>
    </cx:plotArea>
    <cx:legend pos="t" align="ctr" overlay="0"/>
  </cx:chart>
</cx:chartSpace>
</file>

<file path=ppt/charts/chartEx5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Sheet1!$A$2:$C$17</cx:f>
        <cx:lvl ptCount="16">
          <cx:pt idx="0">Leaf 1</cx:pt>
          <cx:pt idx="1">Leaf 2</cx:pt>
          <cx:pt idx="2">Leaf 3</cx:pt>
          <cx:pt idx="3">Leaf 4</cx:pt>
          <cx:pt idx="4">Leaf 5</cx:pt>
          <cx:pt idx="5">Leaf 6</cx:pt>
          <cx:pt idx="6">Leaf 7</cx:pt>
          <cx:pt idx="7">Leaf 8</cx:pt>
          <cx:pt idx="8">Leaf 9</cx:pt>
          <cx:pt idx="9">Leaf 10</cx:pt>
          <cx:pt idx="10">Leaf 11</cx:pt>
          <cx:pt idx="11">Leaf 12</cx:pt>
          <cx:pt idx="12">Leaf 13</cx:pt>
          <cx:pt idx="13">Leaf 14</cx:pt>
          <cx:pt idx="14">Leaf 15</cx:pt>
          <cx:pt idx="15">Leaf 16</cx:pt>
        </cx:lvl>
        <cx:lvl ptCount="16">
          <cx:pt idx="0">Stem 1</cx:pt>
          <cx:pt idx="1">Stem 1</cx:pt>
          <cx:pt idx="2">Stem 1</cx:pt>
          <cx:pt idx="3">Stem 2</cx:pt>
          <cx:pt idx="4">Stem 2</cx:pt>
          <cx:pt idx="5">Stem 2</cx:pt>
          <cx:pt idx="6">Stem 2</cx:pt>
          <cx:pt idx="7">Stem 3</cx:pt>
          <cx:pt idx="8">Stem 3</cx:pt>
          <cx:pt idx="9">Stem 4</cx:pt>
          <cx:pt idx="10">Stem 4</cx:pt>
          <cx:pt idx="11">Stem 5</cx:pt>
          <cx:pt idx="12">Stem 5</cx:pt>
          <cx:pt idx="13">Stem 6</cx:pt>
          <cx:pt idx="14">Stem 6</cx:pt>
          <cx:pt idx="15">Stem 6</cx:pt>
        </cx:lvl>
        <cx:lvl ptCount="16">
          <cx:pt idx="0">Branch 1</cx:pt>
          <cx:pt idx="1">Branch 1</cx:pt>
          <cx:pt idx="2">Branch 1</cx:pt>
          <cx:pt idx="3">Branch 1</cx:pt>
          <cx:pt idx="4">Branch 1</cx:pt>
          <cx:pt idx="5">Branch 1</cx:pt>
          <cx:pt idx="6">Branch 1</cx:pt>
          <cx:pt idx="7">Branch 2</cx:pt>
          <cx:pt idx="8">Branch 2</cx:pt>
          <cx:pt idx="9">Branch 2</cx:pt>
          <cx:pt idx="10">Branch 2</cx:pt>
          <cx:pt idx="11">Branch 3</cx:pt>
          <cx:pt idx="12">Branch 3</cx:pt>
          <cx:pt idx="13">Branch 3</cx:pt>
          <cx:pt idx="14">Branch 3</cx:pt>
          <cx:pt idx="15">Branch 3</cx:pt>
        </cx:lvl>
      </cx:strDim>
      <cx:numDim type="size">
        <cx:f>Sheet1!$D$2:$D$17</cx:f>
        <cx:lvl ptCount="16" formatCode="General">
          <cx:pt idx="0">22</cx:pt>
          <cx:pt idx="1">12</cx:pt>
          <cx:pt idx="2">18</cx:pt>
          <cx:pt idx="3">87</cx:pt>
          <cx:pt idx="4">88</cx:pt>
          <cx:pt idx="5">17</cx:pt>
          <cx:pt idx="6">9</cx:pt>
          <cx:pt idx="7">25</cx:pt>
          <cx:pt idx="8">23</cx:pt>
          <cx:pt idx="9">24</cx:pt>
          <cx:pt idx="10">89</cx:pt>
          <cx:pt idx="11">16</cx:pt>
          <cx:pt idx="12">19</cx:pt>
          <cx:pt idx="13">86</cx:pt>
          <cx:pt idx="14">10</cx:pt>
          <cx:pt idx="15">11</cx:pt>
        </cx:lvl>
      </cx:numDim>
    </cx:data>
  </cx:chartData>
  <cx:chart>
    <cx:plotArea>
      <cx:plotAreaRegion>
        <cx:series layoutId="treemap" uniqueId="{9FDFBC22-5235-43E5-BA26-2F269FA6EC56}">
          <cx:tx>
            <cx:txData>
              <cx:f>Sheet1!$D$1</cx:f>
              <cx:v>Series1</cx:v>
            </cx:txData>
          </cx:tx>
          <cx:dataLabels pos="inEnd">
            <cx:txPr>
              <a:bodyPr spcFirstLastPara="1" vertOverflow="ellipsis" horzOverflow="overflow" wrap="square" lIns="0" tIns="0" rIns="0" bIns="0" anchor="ctr" anchorCtr="1"/>
              <a:lstStyle/>
              <a:p>
                <a:pPr algn="ctr" rtl="0">
                  <a:defRPr sz="1400"/>
                </a:pPr>
                <a:endParaRPr lang="en-US" sz="1400" b="0" i="0" u="none" strike="noStrike" baseline="0">
                  <a:solidFill>
                    <a:prstClr val="white"/>
                  </a:solidFill>
                  <a:latin typeface="Arial"/>
                </a:endParaRPr>
              </a:p>
            </cx:txPr>
            <cx:visibility seriesName="0" categoryName="1" value="0"/>
          </cx:dataLabels>
          <cx:dataId val="0"/>
          <cx:layoutPr>
            <cx:parentLabelLayout val="overlapping"/>
          </cx:layoutPr>
        </cx:series>
      </cx:plotAreaRegion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6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Sheet1!$A$2:$A$51</cx:f>
        <cx:lvl ptCount="50">
          <cx:pt idx="0">Category 1</cx:pt>
          <cx:pt idx="1">Category 3</cx:pt>
          <cx:pt idx="2">Category 1</cx:pt>
          <cx:pt idx="3">Category 2</cx:pt>
          <cx:pt idx="4">Category 4</cx:pt>
          <cx:pt idx="5">Category 1</cx:pt>
          <cx:pt idx="6">Category 4</cx:pt>
          <cx:pt idx="7">Category 3</cx:pt>
          <cx:pt idx="8">Category 4</cx:pt>
          <cx:pt idx="9">Category 1</cx:pt>
          <cx:pt idx="10">Category 2</cx:pt>
          <cx:pt idx="11">Category 4</cx:pt>
          <cx:pt idx="12">Category 4</cx:pt>
          <cx:pt idx="13">Category 2</cx:pt>
          <cx:pt idx="14">Category 1</cx:pt>
          <cx:pt idx="15">Category 1</cx:pt>
          <cx:pt idx="16">Category 1</cx:pt>
          <cx:pt idx="17">Category 4</cx:pt>
          <cx:pt idx="18">Category 4</cx:pt>
          <cx:pt idx="19">Category 4</cx:pt>
          <cx:pt idx="20">Category 1</cx:pt>
          <cx:pt idx="21">Category 1</cx:pt>
          <cx:pt idx="22">Category 4</cx:pt>
          <cx:pt idx="23">Category 1</cx:pt>
          <cx:pt idx="24">Category 1</cx:pt>
          <cx:pt idx="25">Category 4</cx:pt>
          <cx:pt idx="26">Category 1</cx:pt>
          <cx:pt idx="27">Category 4</cx:pt>
          <cx:pt idx="28">Category 4</cx:pt>
          <cx:pt idx="29">Category 4</cx:pt>
          <cx:pt idx="30">Category 4</cx:pt>
          <cx:pt idx="31">Category 2</cx:pt>
          <cx:pt idx="32">Category 4</cx:pt>
          <cx:pt idx="33">Category 1</cx:pt>
          <cx:pt idx="34">Category 4</cx:pt>
          <cx:pt idx="35">Category 1</cx:pt>
          <cx:pt idx="36">Category 4</cx:pt>
          <cx:pt idx="37">Category 2</cx:pt>
          <cx:pt idx="38">Category 4</cx:pt>
          <cx:pt idx="39">Category 3</cx:pt>
          <cx:pt idx="40">Category 4</cx:pt>
          <cx:pt idx="41">Category 4</cx:pt>
          <cx:pt idx="42">Category 2</cx:pt>
          <cx:pt idx="43">Category 4</cx:pt>
          <cx:pt idx="44">Category 1</cx:pt>
          <cx:pt idx="45">Category 1</cx:pt>
          <cx:pt idx="46">Category 1</cx:pt>
          <cx:pt idx="47">Category 2</cx:pt>
          <cx:pt idx="48">Category 4</cx:pt>
          <cx:pt idx="49">Category 4</cx:pt>
        </cx:lvl>
      </cx:strDim>
      <cx:numDim type="val">
        <cx:f>Sheet1!$B$2:$B$51</cx:f>
        <cx:lvl ptCount="50" formatCode="General">
          <cx:pt idx="0">1</cx:pt>
          <cx:pt idx="1">1</cx:pt>
          <cx:pt idx="2">1</cx:pt>
          <cx:pt idx="3">1</cx:pt>
          <cx:pt idx="4">1</cx:pt>
          <cx:pt idx="5">1</cx:pt>
          <cx:pt idx="6">1</cx:pt>
          <cx:pt idx="7">1</cx:pt>
          <cx:pt idx="8">1</cx:pt>
          <cx:pt idx="9">1</cx:pt>
          <cx:pt idx="10">1</cx:pt>
          <cx:pt idx="11">1</cx:pt>
          <cx:pt idx="12">1</cx:pt>
          <cx:pt idx="13">1</cx:pt>
          <cx:pt idx="14">1</cx:pt>
          <cx:pt idx="15">1</cx:pt>
          <cx:pt idx="16">1</cx:pt>
          <cx:pt idx="17">1</cx:pt>
          <cx:pt idx="18">1</cx:pt>
          <cx:pt idx="19">1</cx:pt>
          <cx:pt idx="20">1</cx:pt>
          <cx:pt idx="21">1</cx:pt>
          <cx:pt idx="22">1</cx:pt>
          <cx:pt idx="23">1</cx:pt>
          <cx:pt idx="24">1</cx:pt>
          <cx:pt idx="25">1</cx:pt>
          <cx:pt idx="26">1</cx:pt>
          <cx:pt idx="27">1</cx:pt>
          <cx:pt idx="28">1</cx:pt>
          <cx:pt idx="29">1</cx:pt>
          <cx:pt idx="30">1</cx:pt>
          <cx:pt idx="31">1</cx:pt>
          <cx:pt idx="32">1</cx:pt>
          <cx:pt idx="33">1</cx:pt>
          <cx:pt idx="34">1</cx:pt>
          <cx:pt idx="35">1</cx:pt>
          <cx:pt idx="36">1</cx:pt>
          <cx:pt idx="37">1</cx:pt>
          <cx:pt idx="38">1</cx:pt>
          <cx:pt idx="39">1</cx:pt>
          <cx:pt idx="40">1</cx:pt>
          <cx:pt idx="41">1</cx:pt>
          <cx:pt idx="42">1</cx:pt>
          <cx:pt idx="43">1</cx:pt>
          <cx:pt idx="44">1</cx:pt>
          <cx:pt idx="45">1</cx:pt>
          <cx:pt idx="46">1</cx:pt>
          <cx:pt idx="47">1</cx:pt>
          <cx:pt idx="48">1</cx:pt>
          <cx:pt idx="49">1</cx:pt>
        </cx:lvl>
      </cx:numDim>
    </cx:data>
  </cx:chartData>
  <cx:chart>
    <cx:plotArea>
      <cx:plotAreaRegion>
        <cx:series layoutId="clusteredColumn" uniqueId="{3A98C0CC-4A38-440E-88E8-B2C82C44152B}">
          <cx:tx>
            <cx:txData>
              <cx:f>Sheet1!$B$1</cx:f>
              <cx:v>Series1</cx:v>
            </cx:txData>
          </cx:tx>
          <cx:dataId val="0"/>
          <cx:layoutPr>
            <cx:aggregation/>
          </cx:layoutPr>
          <cx:axisId val="1"/>
        </cx:series>
        <cx:series layoutId="paretoLine" ownerIdx="0" uniqueId="{AF14A3BA-43DC-4273-8B62-5AB8B4DECBE4}">
          <cx:axisId val="2"/>
        </cx:series>
      </cx:plotAreaRegion>
      <cx:axis id="0">
        <cx:catScaling gapWidth="0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majorGridlines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2">
        <cx:valScaling max="1" min="0"/>
        <cx:units unit="percentage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</cx:chart>
</cx:chartSpace>
</file>

<file path=ppt/charts/chartEx7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val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waterfall" uniqueId="{157C4D19-0FC1-450C-815A-53E65F58DE0A}">
          <cx:tx>
            <cx:txData>
              <cx:f>Sheet1!$B$1</cx:f>
              <cx:v>Series1</cx:v>
            </cx:txData>
          </cx:tx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/>
            </a:pPr>
            <a:endParaRPr lang="en-US" sz="1197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  <cx:axis id="1">
        <cx:valScaling/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1400"/>
            </a:pPr>
            <a:endParaRPr lang="en-US" sz="1400" b="0" i="0" u="none" strike="noStrike" baseline="0">
              <a:solidFill>
                <a:prstClr val="black">
                  <a:lumMod val="65000"/>
                  <a:lumOff val="35000"/>
                </a:prstClr>
              </a:solidFill>
              <a:latin typeface="Arial"/>
            </a:endParaRPr>
          </a:p>
        </cx:txPr>
      </cx:axis>
    </cx:plotArea>
    <cx:legend pos="t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400"/>
          </a:pPr>
          <a:endParaRPr lang="en-US" sz="14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Arial"/>
          </a:endParaRPr>
        </a:p>
      </cx:txPr>
    </cx:legend>
  </cx:chart>
</cx:chartSpace>
</file>

<file path=ppt/charts/chartEx8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Sheet1!$A$2:$A$9</cx:f>
        <cx:lvl ptCount="8">
          <cx:pt idx="0">Category 1</cx:pt>
          <cx:pt idx="1">Category 2</cx:pt>
          <cx:pt idx="2">Category 3</cx:pt>
          <cx:pt idx="3">Category 4</cx:pt>
          <cx:pt idx="4">Category 5</cx:pt>
          <cx:pt idx="5">Category 6</cx:pt>
          <cx:pt idx="6">Category 7</cx:pt>
          <cx:pt idx="7">Category 8</cx:pt>
        </cx:lvl>
      </cx:strDim>
      <cx:numDim type="size">
        <cx:f>Sheet1!$B$2:$B$9</cx:f>
        <cx:lvl ptCount="8" formatCode="Gen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plotArea>
      <cx:plotAreaRegion>
        <cx:series layoutId="treemap" uniqueId="{157C4D19-0FC1-450C-815A-53E65F58DE0A}">
          <cx:tx>
            <cx:txData>
              <cx:f>Sheet1!$B$1</cx:f>
              <cx:v>Series1</cx:v>
            </cx:txData>
          </cx:tx>
          <cx:dataPt idx="1">
            <cx:spPr>
              <a:solidFill>
                <a:srgbClr val="E7E6E6"/>
              </a:solidFill>
            </cx:spPr>
          </cx:dataPt>
          <cx:dataPt idx="4">
            <cx:spPr>
              <a:solidFill>
                <a:prstClr val="black"/>
              </a:solidFill>
            </cx:spPr>
          </cx:dataPt>
          <cx:dataPt idx="7">
            <cx:spPr>
              <a:solidFill>
                <a:srgbClr val="0C3392"/>
              </a:solidFill>
            </cx:spPr>
          </cx:dataPt>
          <cx:dataLabels>
            <cx:txPr>
              <a:bodyPr spcFirstLastPara="1" vertOverflow="ellipsis" horzOverflow="overflow" wrap="square" lIns="0" tIns="0" rIns="0" bIns="0" anchor="ctr" anchorCtr="1"/>
              <a:lstStyle/>
              <a:p>
                <a:pPr algn="ctr" rtl="0">
                  <a:defRPr sz="1400">
                    <a:solidFill>
                      <a:schemeClr val="bg1"/>
                    </a:solidFill>
                  </a:defRPr>
                </a:pPr>
                <a:endParaRPr lang="en-US" sz="1400" b="0" i="0" u="none" strike="noStrike" baseline="0">
                  <a:solidFill>
                    <a:schemeClr val="bg1"/>
                  </a:solidFill>
                  <a:latin typeface="Arial"/>
                </a:endParaRPr>
              </a:p>
            </cx:txPr>
            <cx:visibility seriesName="0" categoryName="1" value="1"/>
            <cx:separator>
</cx:separator>
            <cx:dataLabel idx="1"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>
                      <a:solidFill>
                        <a:schemeClr val="tx1"/>
                      </a:solidFill>
                    </a:defRPr>
                  </a:pPr>
                  <a:r>
                    <a:rPr lang="en-US" sz="1400" b="0" i="0" u="none" strike="noStrike" baseline="0">
                      <a:solidFill>
                        <a:schemeClr val="tx1"/>
                      </a:solidFill>
                      <a:latin typeface="Arial"/>
                    </a:rPr>
                    <a:t>Category 2
20</a:t>
                  </a:r>
                </a:p>
              </cx:txPr>
              <cx:visibility seriesName="0" categoryName="1" value="1"/>
              <cx:separator>
</cx:separator>
            </cx:dataLabel>
          </cx:dataLabels>
          <cx:dataId val="0"/>
          <cx:layoutPr/>
        </cx:series>
      </cx:plotAreaRegion>
    </cx:plotArea>
  </cx:chart>
</cx:chartSpace>
</file>

<file path=ppt/charts/chartEx9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Sheet1!$A$2:$C$17</cx:f>
        <cx:lvl ptCount="16">
          <cx:pt idx="0">Leaf 1</cx:pt>
          <cx:pt idx="1">Leaf 2</cx:pt>
          <cx:pt idx="2">Leaf 3</cx:pt>
          <cx:pt idx="3">Leaf 4</cx:pt>
          <cx:pt idx="4">Leaf 5</cx:pt>
          <cx:pt idx="7">Leaf 8</cx:pt>
          <cx:pt idx="9">Leaf 10</cx:pt>
          <cx:pt idx="10">Leaf 11</cx:pt>
          <cx:pt idx="11">Leaf 12</cx:pt>
          <cx:pt idx="12">Leaf 13</cx:pt>
          <cx:pt idx="13">Leaf 14</cx:pt>
          <cx:pt idx="14">Leaf 15</cx:pt>
        </cx:lvl>
        <cx:lvl ptCount="16">
          <cx:pt idx="0">Stem 1</cx:pt>
          <cx:pt idx="1">Stem 1</cx:pt>
          <cx:pt idx="2">Stem 1</cx:pt>
          <cx:pt idx="3">Stem 2</cx:pt>
          <cx:pt idx="4">Stem 2</cx:pt>
          <cx:pt idx="5">Leaf 6</cx:pt>
          <cx:pt idx="6">Leaf 7</cx:pt>
          <cx:pt idx="7">Stem 3</cx:pt>
          <cx:pt idx="8">Leaf 9</cx:pt>
          <cx:pt idx="9">Stem 4</cx:pt>
          <cx:pt idx="10">Stem 4</cx:pt>
          <cx:pt idx="11">Stem 5</cx:pt>
          <cx:pt idx="12">Stem 5</cx:pt>
          <cx:pt idx="13">Stem 6</cx:pt>
          <cx:pt idx="14">Stem 6</cx:pt>
          <cx:pt idx="15">Leaf 16</cx:pt>
        </cx:lvl>
        <cx:lvl ptCount="16">
          <cx:pt idx="0">Branch 1</cx:pt>
          <cx:pt idx="1">Branch 1</cx:pt>
          <cx:pt idx="2">Branch 1</cx:pt>
          <cx:pt idx="3">Branch 1</cx:pt>
          <cx:pt idx="4">Branch 1</cx:pt>
          <cx:pt idx="5">Branch 1</cx:pt>
          <cx:pt idx="6">Branch 1</cx:pt>
          <cx:pt idx="7">Branch 2</cx:pt>
          <cx:pt idx="8">Branch 2</cx:pt>
          <cx:pt idx="9">Branch 2</cx:pt>
          <cx:pt idx="10">Branch 2</cx:pt>
          <cx:pt idx="11">Branch 3</cx:pt>
          <cx:pt idx="12">Branch 3</cx:pt>
          <cx:pt idx="13">Branch 3</cx:pt>
          <cx:pt idx="14">Branch 3</cx:pt>
          <cx:pt idx="15">Branch 3</cx:pt>
        </cx:lvl>
      </cx:strDim>
      <cx:numDim type="size">
        <cx:f>Sheet1!$D$2:$D$17</cx:f>
        <cx:lvl ptCount="16" formatCode="General">
          <cx:pt idx="0">22</cx:pt>
          <cx:pt idx="1">12</cx:pt>
          <cx:pt idx="2">18</cx:pt>
          <cx:pt idx="3">87</cx:pt>
          <cx:pt idx="4">88</cx:pt>
          <cx:pt idx="5">17</cx:pt>
          <cx:pt idx="6">14</cx:pt>
          <cx:pt idx="7">25</cx:pt>
          <cx:pt idx="8">16</cx:pt>
          <cx:pt idx="9">24</cx:pt>
          <cx:pt idx="10">89</cx:pt>
          <cx:pt idx="11">16</cx:pt>
          <cx:pt idx="12">19</cx:pt>
          <cx:pt idx="13">86</cx:pt>
          <cx:pt idx="14">23</cx:pt>
          <cx:pt idx="15">21</cx:pt>
        </cx:lvl>
      </cx:numDim>
    </cx:data>
  </cx:chartData>
  <cx:chart>
    <cx:plotArea>
      <cx:plotAreaRegion>
        <cx:series layoutId="sunburst" uniqueId="{B67674FC-F1F3-423D-9C0F-582ED41D3B84}">
          <cx:tx>
            <cx:txData>
              <cx:f>Sheet1!$D$1</cx:f>
              <cx:v>Series1</cx:v>
            </cx:txData>
          </cx:tx>
          <cx:dataLabels pos="ctr">
            <cx:visibility seriesName="0" categoryName="1" value="0"/>
          </cx:dataLabels>
          <cx:dataId val="0"/>
        </cx:series>
      </cx:plotAreaRegion>
    </cx:plotArea>
  </cx:chart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57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58.xml><?xml version="1.0" encoding="utf-8"?>
<cs:chartStyle xmlns:cs="http://schemas.microsoft.com/office/drawing/2012/chartStyle" xmlns:a="http://schemas.openxmlformats.org/drawingml/2006/main" id="38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lt1"/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59.xml><?xml version="1.0" encoding="utf-8"?>
<cs:chartStyle xmlns:cs="http://schemas.microsoft.com/office/drawing/2012/chartStyle" xmlns:a="http://schemas.openxmlformats.org/drawingml/2006/main" id="38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lt1"/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67.xml><?xml version="1.0" encoding="utf-8"?>
<cs:chartStyle xmlns:cs="http://schemas.microsoft.com/office/drawing/2012/chartStyle" xmlns:a="http://schemas.openxmlformats.org/drawingml/2006/main" id="38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lt1"/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6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40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>
        <a:solidFill>
          <a:schemeClr val="phClr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82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4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7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9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1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3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94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9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6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9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8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00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2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0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4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0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6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0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8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0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2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3.xml><?xml version="1.0" encoding="utf-8"?>
<cs:chartStyle xmlns:cs="http://schemas.microsoft.com/office/drawing/2012/chartStyle" xmlns:a="http://schemas.openxmlformats.org/drawingml/2006/main" id="32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410">
  <cs:axisTitle>
    <cs:lnRef idx="0"/>
    <cs:fillRef idx="0"/>
    <cs:effectRef idx="0"/>
    <cs:fontRef idx="minor">
      <a:schemeClr val="tx1">
        <a:lumMod val="65000"/>
        <a:lumOff val="35000"/>
      </a:schemeClr>
    </cs:fontRef>
    <cs:spPr>
      <a:solidFill>
        <a:schemeClr val="bg1">
          <a:lumMod val="65000"/>
        </a:schemeClr>
      </a:solidFill>
      <a:ln w="19050">
        <a:solidFill>
          <a:schemeClr val="bg1"/>
        </a:solidFill>
      </a:ln>
    </cs:spPr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lt1"/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44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45.xml><?xml version="1.0" encoding="utf-8"?>
<cs:chartStyle xmlns:cs="http://schemas.microsoft.com/office/drawing/2012/chartStyle" xmlns:a="http://schemas.openxmlformats.org/drawingml/2006/main" id="38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lt1"/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46.xml><?xml version="1.0" encoding="utf-8"?>
<cs:chartStyle xmlns:cs="http://schemas.microsoft.com/office/drawing/2012/chartStyle" xmlns:a="http://schemas.openxmlformats.org/drawingml/2006/main" id="32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410">
  <cs:axisTitle>
    <cs:lnRef idx="0"/>
    <cs:fillRef idx="0"/>
    <cs:effectRef idx="0"/>
    <cs:fontRef idx="minor">
      <a:schemeClr val="tx1">
        <a:lumMod val="65000"/>
        <a:lumOff val="35000"/>
      </a:schemeClr>
    </cs:fontRef>
    <cs:spPr>
      <a:solidFill>
        <a:schemeClr val="bg1">
          <a:lumMod val="65000"/>
        </a:schemeClr>
      </a:solidFill>
      <a:ln w="19050">
        <a:solidFill>
          <a:schemeClr val="bg1"/>
        </a:solidFill>
      </a:ln>
    </cs:spPr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lt1"/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4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67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68.xml><?xml version="1.0" encoding="utf-8"?>
<cs:chartStyle xmlns:cs="http://schemas.microsoft.com/office/drawing/2012/chartStyle" xmlns:a="http://schemas.openxmlformats.org/drawingml/2006/main" id="38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lt1"/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69.xml><?xml version="1.0" encoding="utf-8"?>
<cs:chartStyle xmlns:cs="http://schemas.microsoft.com/office/drawing/2012/chartStyle" xmlns:a="http://schemas.openxmlformats.org/drawingml/2006/main" id="32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410">
  <cs:axisTitle>
    <cs:lnRef idx="0"/>
    <cs:fillRef idx="0"/>
    <cs:effectRef idx="0"/>
    <cs:fontRef idx="minor">
      <a:schemeClr val="tx1">
        <a:lumMod val="65000"/>
        <a:lumOff val="35000"/>
      </a:schemeClr>
    </cs:fontRef>
    <cs:spPr>
      <a:solidFill>
        <a:schemeClr val="bg1">
          <a:lumMod val="65000"/>
        </a:schemeClr>
      </a:solidFill>
      <a:ln w="19050">
        <a:solidFill>
          <a:schemeClr val="bg1"/>
        </a:solidFill>
      </a:ln>
    </cs:spPr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lt1"/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71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E69EB12-F07F-FCE1-0932-A41C6D6CED9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8A1B8DA-7AE0-6B6B-8C17-3D1707D7C07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E001A9-A6A7-474B-89C3-8D3A50641464}" type="datetimeFigureOut">
              <a:rPr lang="en-US" smtClean="0"/>
              <a:t>10/22/2025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21055AF-F5AB-137F-8019-F6B3846B857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4DD1229-7ED6-1F3A-C356-6F4A00CBBDA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7401333-2154-144A-8768-C66A054D67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06172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828F12-7134-4D28-A3B7-F509A2433036}" type="datetimeFigureOut">
              <a:rPr lang="en-US" smtClean="0"/>
              <a:t>10/22/2025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8C9E73-F2F7-4C58-BF31-7F38D6994C8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71106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546622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805869-5AE4-1139-15E1-CB758F3CF6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16142D1-10C6-7BC7-2350-D7F707D81E6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386151C-8314-7EB6-5E67-3BBE9827B4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9DAB5B-2676-112C-24D4-45B0C2A02A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3513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A077A3-9C59-B8B3-B95B-2756E4E732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5F821D7-1E02-3192-9F84-4A693DD1E44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1B381EE-8DE8-59A5-CE6E-B11AEF5C229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201983-FCE0-61BA-EC96-D0EE0B2D70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567116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936045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4E1470-B3BB-E5E5-99F2-7741B95013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E1CFF98-13B6-FE75-496D-FBF354F64B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FEE8979-75D2-62A8-023C-0F4DD5A9CC8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43A470-F66B-A977-62B1-33CF0DCC74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96463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8ACA43-4C46-0E18-824C-95A3582697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7253AE-E73C-3B6E-7D81-B01878245C3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B83481B-1249-5290-1278-53C70D137AF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0C99013-CA1F-CF83-732D-D8B0918C1C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63332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58B6E-F821-DFF6-7B0D-3F8A1896DC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618A7A3-20D2-F444-F0B8-48D5361C69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D0CD93C-9BF1-A8DA-F9B7-CEEFE22B4E6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AC0A122-B463-37E1-EEE9-93FAA4C20F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873606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0F1DBA-FD7F-9D43-6A9F-A72BA941D8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ADEECD0-5B76-23AB-198C-A159F6CAC3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DB252F2-B116-657C-1511-7B9CC9C4DC1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9D8400-C740-CDC7-0955-76C6587417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44936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0CBC07-EC10-101C-DE95-2E5B613E7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93777E0-78EB-733B-DE2A-0822509B747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4E42FF1-7A9A-0C75-1CB6-528CBF56FC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980957-E6A2-6661-0210-4D973E9F3C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45684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E510D6-2729-4A5E-6984-66E71CD8F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4F80A28-B0B1-7F8A-79F7-6BC4E9848E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8FCE4DE-3AA8-9070-1CC8-E66B986200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A26564A-E773-0AAF-771E-D73E5562DE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049614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036A8D-1C9F-8BDE-E137-943DA513F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C7D05B3-2E51-F716-2A24-87C67332E78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EB4C204-7791-914F-09D9-863CFD3C67B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94F5E85-1280-CBAE-943D-79D6FA36C9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66212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960C80-FBD3-82D6-5894-4261A3754D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02FA778-37E3-C95E-AE29-BEAE7387FC8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67A9601-D6B9-B79A-D8D3-300FB04045D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FE1AE6E-A28A-A122-B491-03654CA951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980822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F0F6A6-6B8D-ADDB-2213-701E50DC9E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F745EF2-AE21-E41C-6952-4DF7C5180C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73C4479-97C5-3C92-42DF-392EF38BBA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2E76419-CE8B-47D6-E448-532A6CFB11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78492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D38CE0-6249-AED7-6D9D-AA6FD29776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3B2608D-8829-D8E3-1F9A-2F551271C34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37FAD31-A37B-BC66-9730-538FAC34B83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D7E8CF6-461E-BD99-FD9C-123ADE39D4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935971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679C68-7D18-C9B4-9043-8F7C04D086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CCE5AC2-96F0-8A2A-6E47-B0AE8769909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0D6D83E-FF70-9C9E-A318-C791C581FCD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C40289-E1BC-0F9C-7FDC-705D3422F9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86261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4FD60B-1681-F061-109F-E2E7525C7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26A87CB-C0EF-1B18-09FE-9883D2BFD6E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9FDA1A9-0BEE-A6A6-8AFF-DA40BEE5D5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0B14DC-7F93-245E-3BCB-A4D2B6774F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91293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CB594B-AE46-E46C-46AE-0FDA0661C1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F10853A-2A1A-B53F-ECBA-42BF6E731D7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153607C-94A2-E582-BA9C-FA810DFDAF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4BCA83D-9539-091F-B68C-5FAE948037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629194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73C2BD-0F27-3B64-E20A-72A174809E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A5EB324-ED41-7ECD-4853-A3168F2BAC7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5A7C2B2-70EE-1D4A-45C4-AC79567E2C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65FC7D5-DA33-5A81-56AF-AAB00EB69B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497005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743922-8607-21DB-F7E4-326EFEE037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54852C2-6112-0E77-3869-0E45E64F1E6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8DAA5F4-9E2E-C13F-5D07-C75A5B82AD0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A2DD994-E30B-7603-0522-7416D8627D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83635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353B34-0328-7286-AE83-5B82A23C79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6ED4CA8-0948-FDF1-7176-D0DB1466FC9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04E1000-4360-06FF-80CC-4F792E5070C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6054DD-B823-7B7B-CFA1-F703F73E7D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324579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D59069-21A3-8E80-F87E-1FC788B17B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8D6645E-491A-7703-BEA7-5369C65D09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8E134DF-AF44-3FD2-75A3-7580BEE8C47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5DFC66D-C65E-A809-438C-EA1F2B5457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777320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38059A-6875-9C0A-2EE9-697019514A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72C013E-DC07-9E4B-350D-E0CC577CFB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71369D6-7077-F524-8DD5-5C98880B065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F15882B-1E34-519F-B8BF-7D3FF20A77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7023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6D41DF-5963-6C99-6985-707191EC79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BDC9916-A42F-2A91-B6AB-1BFC99CDD61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3738266-059B-1381-1A17-68901B34DD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77388B-1498-985E-FA05-6154A3D037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617628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E8F461-3269-1805-9918-082752D82D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A77D0F6-94B5-5910-9A21-0A6986C1B2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26983AF-8B40-A80A-59CB-BC93B00BFE7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2BDAD94-1DDF-07D4-E254-9EF2550342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196338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A9987B-C1D2-96F4-6CAE-924F5A7699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F834E1C-DB78-EE04-323B-B405F041A4A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DEAC902-E84B-B8B1-6109-6CAFE7DFF82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CD7521C-E236-16B6-5FA6-FE7179F32A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77870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1FC526-30A7-4C2D-5625-89BF33AADA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8A777D9-EA2E-22B5-422C-8706055579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0EDB436-F0CE-3450-D67B-C5D4392C58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A417810-6AB0-022D-92FB-303280FFA8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84814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88145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D6DBC0-77AE-E569-AE7F-E92D0E6825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E949F02-9049-1DCB-F6F3-F7156D05531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8C26F1D-3091-B5E6-D425-8B4E36B7B0A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C8CC062-F61D-2058-7318-36D8E99FB2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2660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955C73-2A61-BE51-BAC0-9FA0004E0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FB5FD37-DBE4-4786-3702-D62D307413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97F5BFF-BDB2-5AA9-07F9-67FC8BCEF2D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282F1A5-E8E9-BB37-77B6-80500F2EE2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58371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75437A-71B8-07CF-01F7-522733465B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803C0F7-BE7A-2F26-8D56-7FA19CCE37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BB40BD5-57A3-6D41-A108-677CA428981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818D4E7-ECC6-42C4-F27C-2F46E0C125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56041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A9A369-2DAE-949A-1EA4-3897066232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711F0D-9F34-BAE0-8ABF-29F2F1AD08A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7F38E75-85FA-6516-281E-E0FD441F583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CAF1AE0-5754-E5C2-5C5A-63F99B15CF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133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60197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47DA58-F8BC-4E04-189E-D0023DFCFA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67E266-72BB-41D1-2D0A-F77782F9C9C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36224B5-B851-8F79-6630-34AE22EC366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EBF784-F95E-4ED1-1A9A-C52DA332FF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26134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BF604B-AA69-B026-8EBD-5CDD0C4D2D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B45824B-49E6-71C0-253D-34A435E2E54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1E15F68-95C8-C4A2-A9D5-ADA313CBEF4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3BBB7B6-CE1B-5C0C-258A-12CFB8CCEE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27469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70653-6279-4145-F9A8-A88705E77D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DDC62BB-5B4C-AAE0-6B18-17553646AED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CFAB280-0F11-2C1B-71B1-756B34EEC0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7D5BAB8-52AD-A312-D2E2-6A4AE1B5D9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5424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EE10D9-4842-837D-48B4-EC42139F0B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47FC05E-A41C-5211-49BB-6EC577436A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2C72E98-6A14-7543-E0AC-684EE831409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7CA421-DC91-AF24-CCF9-FED0A47441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00580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6F41D2-8EFC-F16F-1516-9EFD049E2A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A2B5A18-2782-9E23-1DF8-E964ED7664C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693145C-1C52-387B-9FC3-024612A4B1D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2C6F80-353E-8A3B-3D4F-AAD6A87B36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85567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E9B67B-0B9E-3F1F-077D-375DF36ED9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301E307-A2A8-AC07-FD0D-3E40020F5C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02EB68C-2823-C8DA-3C6F-B10B532F27E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PH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ADE989-0282-8167-A1D9-05E8EEA2AD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8C9E73-F2F7-4C58-BF31-7F38D6994C87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49962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3" Type="http://schemas.openxmlformats.org/officeDocument/2006/relationships/tags" Target="../tags/tag25.xml"/><Relationship Id="rId7" Type="http://schemas.openxmlformats.org/officeDocument/2006/relationships/oleObject" Target="../embeddings/oleObject9.bin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27.xml"/><Relationship Id="rId4" Type="http://schemas.openxmlformats.org/officeDocument/2006/relationships/tags" Target="../tags/tag26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tags" Target="../tags/tag30.xml"/><Relationship Id="rId2" Type="http://schemas.openxmlformats.org/officeDocument/2006/relationships/tags" Target="../tags/tag29.xml"/><Relationship Id="rId1" Type="http://schemas.openxmlformats.org/officeDocument/2006/relationships/tags" Target="../tags/tag28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0.bin"/><Relationship Id="rId4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tags" Target="../tags/tag33.xml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7.bin"/><Relationship Id="rId4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tags" Target="../tags/tag36.xml"/><Relationship Id="rId2" Type="http://schemas.openxmlformats.org/officeDocument/2006/relationships/tags" Target="../tags/tag35.xml"/><Relationship Id="rId1" Type="http://schemas.openxmlformats.org/officeDocument/2006/relationships/tags" Target="../tags/tag34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1.bin"/><Relationship Id="rId4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tags" Target="../tags/tag39.xml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2.bin"/><Relationship Id="rId4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tags" Target="../tags/tag42.xml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3.bin"/><Relationship Id="rId4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tags" Target="../tags/tag45.xml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4.bin"/><Relationship Id="rId4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tags" Target="../tags/tag48.xml"/><Relationship Id="rId2" Type="http://schemas.openxmlformats.org/officeDocument/2006/relationships/tags" Target="../tags/tag47.xml"/><Relationship Id="rId1" Type="http://schemas.openxmlformats.org/officeDocument/2006/relationships/tags" Target="../tags/tag46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4.bin"/><Relationship Id="rId4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tags" Target="../tags/tag51.xml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5.bin"/><Relationship Id="rId4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tags" Target="../tags/tag54.xml"/><Relationship Id="rId2" Type="http://schemas.openxmlformats.org/officeDocument/2006/relationships/tags" Target="../tags/tag53.xml"/><Relationship Id="rId1" Type="http://schemas.openxmlformats.org/officeDocument/2006/relationships/tags" Target="../tags/tag52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5.bin"/><Relationship Id="rId4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tags" Target="../tags/tag57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6.bin"/><Relationship Id="rId4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tags" Target="../tags/tag60.xml"/><Relationship Id="rId2" Type="http://schemas.openxmlformats.org/officeDocument/2006/relationships/tags" Target="../tags/tag59.xml"/><Relationship Id="rId1" Type="http://schemas.openxmlformats.org/officeDocument/2006/relationships/tags" Target="../tags/tag58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6.bin"/><Relationship Id="rId4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63.xml"/><Relationship Id="rId7" Type="http://schemas.openxmlformats.org/officeDocument/2006/relationships/tags" Target="../tags/tag67.xml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6" Type="http://schemas.openxmlformats.org/officeDocument/2006/relationships/tags" Target="../tags/tag66.xml"/><Relationship Id="rId5" Type="http://schemas.openxmlformats.org/officeDocument/2006/relationships/tags" Target="../tags/tag65.xml"/><Relationship Id="rId10" Type="http://schemas.openxmlformats.org/officeDocument/2006/relationships/image" Target="../media/image1.emf"/><Relationship Id="rId4" Type="http://schemas.openxmlformats.org/officeDocument/2006/relationships/tags" Target="../tags/tag64.xml"/><Relationship Id="rId9" Type="http://schemas.openxmlformats.org/officeDocument/2006/relationships/oleObject" Target="../embeddings/oleObject17.bin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tags" Target="../tags/tag75.xml"/><Relationship Id="rId3" Type="http://schemas.openxmlformats.org/officeDocument/2006/relationships/tags" Target="../tags/tag70.xml"/><Relationship Id="rId7" Type="http://schemas.openxmlformats.org/officeDocument/2006/relationships/tags" Target="../tags/tag74.xml"/><Relationship Id="rId2" Type="http://schemas.openxmlformats.org/officeDocument/2006/relationships/tags" Target="../tags/tag69.xml"/><Relationship Id="rId1" Type="http://schemas.openxmlformats.org/officeDocument/2006/relationships/tags" Target="../tags/tag68.xml"/><Relationship Id="rId6" Type="http://schemas.openxmlformats.org/officeDocument/2006/relationships/tags" Target="../tags/tag73.xml"/><Relationship Id="rId11" Type="http://schemas.openxmlformats.org/officeDocument/2006/relationships/image" Target="../media/image1.emf"/><Relationship Id="rId5" Type="http://schemas.openxmlformats.org/officeDocument/2006/relationships/tags" Target="../tags/tag72.xml"/><Relationship Id="rId10" Type="http://schemas.openxmlformats.org/officeDocument/2006/relationships/oleObject" Target="../embeddings/oleObject17.bin"/><Relationship Id="rId4" Type="http://schemas.openxmlformats.org/officeDocument/2006/relationships/tags" Target="../tags/tag71.xml"/><Relationship Id="rId9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3" Type="http://schemas.openxmlformats.org/officeDocument/2006/relationships/tags" Target="../tags/tag78.xml"/><Relationship Id="rId7" Type="http://schemas.openxmlformats.org/officeDocument/2006/relationships/oleObject" Target="../embeddings/oleObject18.bin"/><Relationship Id="rId2" Type="http://schemas.openxmlformats.org/officeDocument/2006/relationships/tags" Target="../tags/tag77.xml"/><Relationship Id="rId1" Type="http://schemas.openxmlformats.org/officeDocument/2006/relationships/tags" Target="../tags/tag76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80.xml"/><Relationship Id="rId4" Type="http://schemas.openxmlformats.org/officeDocument/2006/relationships/tags" Target="../tags/tag79.xml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8.bin"/><Relationship Id="rId3" Type="http://schemas.openxmlformats.org/officeDocument/2006/relationships/tags" Target="../tags/tag83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82.xml"/><Relationship Id="rId1" Type="http://schemas.openxmlformats.org/officeDocument/2006/relationships/tags" Target="../tags/tag81.xml"/><Relationship Id="rId6" Type="http://schemas.openxmlformats.org/officeDocument/2006/relationships/tags" Target="../tags/tag86.xml"/><Relationship Id="rId5" Type="http://schemas.openxmlformats.org/officeDocument/2006/relationships/tags" Target="../tags/tag85.xml"/><Relationship Id="rId4" Type="http://schemas.openxmlformats.org/officeDocument/2006/relationships/tags" Target="../tags/tag84.xml"/><Relationship Id="rId9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tags" Target="../tags/tag89.xml"/><Relationship Id="rId2" Type="http://schemas.openxmlformats.org/officeDocument/2006/relationships/tags" Target="../tags/tag88.xml"/><Relationship Id="rId1" Type="http://schemas.openxmlformats.org/officeDocument/2006/relationships/tags" Target="../tags/tag87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9.bin"/><Relationship Id="rId4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tags" Target="../tags/tag92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0.bin"/><Relationship Id="rId4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tags" Target="../tags/tag95.xml"/><Relationship Id="rId2" Type="http://schemas.openxmlformats.org/officeDocument/2006/relationships/tags" Target="../tags/tag94.xml"/><Relationship Id="rId1" Type="http://schemas.openxmlformats.org/officeDocument/2006/relationships/tags" Target="../tags/tag93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9.bin"/><Relationship Id="rId4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98.xml"/><Relationship Id="rId7" Type="http://schemas.openxmlformats.org/officeDocument/2006/relationships/tags" Target="../tags/tag102.xml"/><Relationship Id="rId2" Type="http://schemas.openxmlformats.org/officeDocument/2006/relationships/tags" Target="../tags/tag97.xml"/><Relationship Id="rId1" Type="http://schemas.openxmlformats.org/officeDocument/2006/relationships/tags" Target="../tags/tag96.xml"/><Relationship Id="rId6" Type="http://schemas.openxmlformats.org/officeDocument/2006/relationships/tags" Target="../tags/tag101.xml"/><Relationship Id="rId5" Type="http://schemas.openxmlformats.org/officeDocument/2006/relationships/tags" Target="../tags/tag100.xml"/><Relationship Id="rId10" Type="http://schemas.openxmlformats.org/officeDocument/2006/relationships/image" Target="../media/image1.emf"/><Relationship Id="rId4" Type="http://schemas.openxmlformats.org/officeDocument/2006/relationships/tags" Target="../tags/tag99.xml"/><Relationship Id="rId9" Type="http://schemas.openxmlformats.org/officeDocument/2006/relationships/oleObject" Target="../embeddings/oleObject21.bin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tags" Target="../tags/tag6.xml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4.bin"/><Relationship Id="rId4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tags" Target="../tags/tag105.xml"/><Relationship Id="rId2" Type="http://schemas.openxmlformats.org/officeDocument/2006/relationships/tags" Target="../tags/tag104.xml"/><Relationship Id="rId1" Type="http://schemas.openxmlformats.org/officeDocument/2006/relationships/tags" Target="../tags/tag103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2.bin"/><Relationship Id="rId4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tags" Target="../tags/tag108.xml"/><Relationship Id="rId2" Type="http://schemas.openxmlformats.org/officeDocument/2006/relationships/tags" Target="../tags/tag107.xml"/><Relationship Id="rId1" Type="http://schemas.openxmlformats.org/officeDocument/2006/relationships/tags" Target="../tags/tag106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3.bin"/><Relationship Id="rId4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tags" Target="../tags/tag111.xml"/><Relationship Id="rId2" Type="http://schemas.openxmlformats.org/officeDocument/2006/relationships/tags" Target="../tags/tag110.xml"/><Relationship Id="rId1" Type="http://schemas.openxmlformats.org/officeDocument/2006/relationships/tags" Target="../tags/tag109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4.bin"/><Relationship Id="rId4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2.xml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4.bin"/><Relationship Id="rId4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tags" Target="../tags/tag12.xml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4.bin"/><Relationship Id="rId4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tags" Target="../tags/tag17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7.bin"/><Relationship Id="rId4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3" Type="http://schemas.openxmlformats.org/officeDocument/2006/relationships/tags" Target="../tags/tag20.xml"/><Relationship Id="rId7" Type="http://schemas.openxmlformats.org/officeDocument/2006/relationships/oleObject" Target="../embeddings/oleObject8.bin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22.xml"/><Relationship Id="rId4" Type="http://schemas.openxmlformats.org/officeDocument/2006/relationships/tags" Target="../tags/tag2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38D7F33-13B0-D53A-C63A-98BF1D7F836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052119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Rectangle 18">
            <a:extLst>
              <a:ext uri="{FF2B5EF4-FFF2-40B4-BE49-F238E27FC236}">
                <a16:creationId xmlns:a16="http://schemas.microsoft.com/office/drawing/2014/main" id="{5810C454-D89E-EC5F-1F64-95272C51E82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chemeClr val="accent2"/>
              </a:gs>
              <a:gs pos="15000">
                <a:schemeClr val="accent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8F58E53A-1EDF-D230-2923-BEE32B624E3A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1405" r="18538" b="25925"/>
          <a:stretch>
            <a:fillRect/>
          </a:stretch>
        </p:blipFill>
        <p:spPr>
          <a:xfrm>
            <a:off x="0" y="3026996"/>
            <a:ext cx="12192000" cy="3831005"/>
          </a:xfrm>
          <a:custGeom>
            <a:avLst/>
            <a:gdLst>
              <a:gd name="connsiteX0" fmla="*/ 0 w 12192000"/>
              <a:gd name="connsiteY0" fmla="*/ 0 h 3831005"/>
              <a:gd name="connsiteX1" fmla="*/ 12192000 w 12192000"/>
              <a:gd name="connsiteY1" fmla="*/ 0 h 3831005"/>
              <a:gd name="connsiteX2" fmla="*/ 12192000 w 12192000"/>
              <a:gd name="connsiteY2" fmla="*/ 3831005 h 3831005"/>
              <a:gd name="connsiteX3" fmla="*/ 0 w 12192000"/>
              <a:gd name="connsiteY3" fmla="*/ 3831005 h 383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1005">
                <a:moveTo>
                  <a:pt x="0" y="0"/>
                </a:moveTo>
                <a:lnTo>
                  <a:pt x="12192000" y="0"/>
                </a:lnTo>
                <a:lnTo>
                  <a:pt x="12192000" y="3831005"/>
                </a:lnTo>
                <a:lnTo>
                  <a:pt x="0" y="3831005"/>
                </a:lnTo>
                <a:close/>
              </a:path>
            </a:pathLst>
          </a:cu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B50327-FF09-DE56-2BD5-C3CC728ED232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6625" y="2772594"/>
            <a:ext cx="5161550" cy="1347738"/>
          </a:xfrm>
        </p:spPr>
        <p:txBody>
          <a:bodyPr vert="horz" anchor="b">
            <a:noAutofit/>
          </a:bodyPr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title style</a:t>
            </a:r>
            <a:endParaRPr lang="en-IN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40D2E45-F7D8-6A81-3633-24881FD1C80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6625" y="4319402"/>
            <a:ext cx="5161550" cy="342698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5A3EDAF9-B324-78D2-8561-A45CB9F0A4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46626" y="682171"/>
            <a:ext cx="2053724" cy="930729"/>
          </a:xfrm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Insert logo</a:t>
            </a:r>
          </a:p>
        </p:txBody>
      </p:sp>
    </p:spTree>
    <p:extLst>
      <p:ext uri="{BB962C8B-B14F-4D97-AF65-F5344CB8AC3E}">
        <p14:creationId xmlns:p14="http://schemas.microsoft.com/office/powerpoint/2010/main" val="17168534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2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858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347" imgH="348" progId="TCLayout.ActiveDocument.1">
                  <p:embed/>
                </p:oleObj>
              </mc:Choice>
              <mc:Fallback>
                <p:oleObj name="think-cell Slide" r:id="rId7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B5BC21E6-1863-9706-B21F-47D89F1F55D0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en-US" sz="1600" dirty="0" err="1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7" y="286802"/>
            <a:ext cx="5244083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>
            <a:cxnSpLocks/>
          </p:cNvCxnSpPr>
          <p:nvPr userDrawn="1">
            <p:custDataLst>
              <p:tags r:id="rId2"/>
            </p:custDataLst>
          </p:nvPr>
        </p:nvCxnSpPr>
        <p:spPr>
          <a:xfrm>
            <a:off x="554737" y="6324229"/>
            <a:ext cx="5244083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7" y="1119846"/>
            <a:ext cx="5244083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D217E2C-EE07-F73C-958F-E247E36B3F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7" y="1237703"/>
            <a:ext cx="5244083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" name="Chart Placeholder 4">
            <a:extLst>
              <a:ext uri="{FF2B5EF4-FFF2-40B4-BE49-F238E27FC236}">
                <a16:creationId xmlns:a16="http://schemas.microsoft.com/office/drawing/2014/main" id="{2ECB8CDC-6D5D-1569-8EE7-D234D9176F60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554737" y="1720091"/>
            <a:ext cx="5244083" cy="4456872"/>
          </a:xfrm>
        </p:spPr>
        <p:txBody>
          <a:bodyPr>
            <a:noAutofit/>
          </a:bodyPr>
          <a:lstStyle/>
          <a:p>
            <a:endParaRPr lang="en-US" dirty="0"/>
          </a:p>
        </p:txBody>
      </p:sp>
      <p:cxnSp>
        <p:nvCxnSpPr>
          <p:cNvPr id="14" name="BottomLine">
            <a:extLst>
              <a:ext uri="{FF2B5EF4-FFF2-40B4-BE49-F238E27FC236}">
                <a16:creationId xmlns:a16="http://schemas.microsoft.com/office/drawing/2014/main" id="{F47F4168-6575-25E8-0C4D-15F2C2F4E479}"/>
              </a:ext>
            </a:extLst>
          </p:cNvPr>
          <p:cNvCxnSpPr>
            <a:cxnSpLocks/>
          </p:cNvCxnSpPr>
          <p:nvPr userDrawn="1">
            <p:custDataLst>
              <p:tags r:id="rId4"/>
            </p:custDataLst>
          </p:nvPr>
        </p:nvCxnSpPr>
        <p:spPr>
          <a:xfrm>
            <a:off x="6393179" y="6324229"/>
            <a:ext cx="5244083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AFB1A41-231B-0192-401E-9CD4E2751E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93179" y="1720091"/>
            <a:ext cx="5244083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21" name="Text Placeholder 8">
            <a:extLst>
              <a:ext uri="{FF2B5EF4-FFF2-40B4-BE49-F238E27FC236}">
                <a16:creationId xmlns:a16="http://schemas.microsoft.com/office/drawing/2014/main" id="{0DE68AAD-C4DA-9C7C-ABA5-7499259FB46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93179" y="1237703"/>
            <a:ext cx="5244083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23" name="BottomLine">
            <a:extLst>
              <a:ext uri="{FF2B5EF4-FFF2-40B4-BE49-F238E27FC236}">
                <a16:creationId xmlns:a16="http://schemas.microsoft.com/office/drawing/2014/main" id="{2FCFA431-F2FF-A12B-57A5-42673E3E55F9}"/>
              </a:ext>
            </a:extLst>
          </p:cNvPr>
          <p:cNvCxnSpPr>
            <a:cxnSpLocks/>
          </p:cNvCxnSpPr>
          <p:nvPr userDrawn="1">
            <p:custDataLst>
              <p:tags r:id="rId5"/>
            </p:custDataLst>
          </p:nvPr>
        </p:nvCxnSpPr>
        <p:spPr>
          <a:xfrm>
            <a:off x="6393179" y="1119846"/>
            <a:ext cx="5244083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12448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646397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7" y="286802"/>
            <a:ext cx="11082525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>
            <a:cxnSpLocks/>
          </p:cNvCxnSpPr>
          <p:nvPr userDrawn="1">
            <p:custDataLst>
              <p:tags r:id="rId2"/>
            </p:custDataLst>
          </p:nvPr>
        </p:nvCxnSpPr>
        <p:spPr>
          <a:xfrm>
            <a:off x="554737" y="6324229"/>
            <a:ext cx="11082525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7" y="1119846"/>
            <a:ext cx="11082525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D217E2C-EE07-F73C-958F-E247E36B3F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7" y="1237703"/>
            <a:ext cx="5244083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" name="Chart Placeholder 4">
            <a:extLst>
              <a:ext uri="{FF2B5EF4-FFF2-40B4-BE49-F238E27FC236}">
                <a16:creationId xmlns:a16="http://schemas.microsoft.com/office/drawing/2014/main" id="{2ECB8CDC-6D5D-1569-8EE7-D234D9176F60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554737" y="1720091"/>
            <a:ext cx="5244083" cy="4456872"/>
          </a:xfrm>
        </p:spPr>
        <p:txBody>
          <a:bodyPr>
            <a:noAutofit/>
          </a:bodyPr>
          <a:lstStyle/>
          <a:p>
            <a:endParaRPr lang="en-US" dirty="0"/>
          </a:p>
        </p:txBody>
      </p:sp>
      <p:sp>
        <p:nvSpPr>
          <p:cNvPr id="3" name="Chart Placeholder 4">
            <a:extLst>
              <a:ext uri="{FF2B5EF4-FFF2-40B4-BE49-F238E27FC236}">
                <a16:creationId xmlns:a16="http://schemas.microsoft.com/office/drawing/2014/main" id="{9AA0A734-1675-CDE2-802C-4FD228E34AD2}"/>
              </a:ext>
            </a:extLst>
          </p:cNvPr>
          <p:cNvSpPr>
            <a:spLocks noGrp="1"/>
          </p:cNvSpPr>
          <p:nvPr>
            <p:ph type="chart" sz="quarter" idx="17"/>
          </p:nvPr>
        </p:nvSpPr>
        <p:spPr>
          <a:xfrm>
            <a:off x="6393181" y="1720091"/>
            <a:ext cx="5244083" cy="4456872"/>
          </a:xfrm>
        </p:spPr>
        <p:txBody>
          <a:bodyPr>
            <a:noAutofit/>
          </a:bodyPr>
          <a:lstStyle/>
          <a:p>
            <a:endParaRPr lang="en-US" dirty="0"/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0A50981B-A906-6182-8292-13660B37DD8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93181" y="1237703"/>
            <a:ext cx="5244083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246291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24361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66BB3418-308D-4AB4-208B-3E0B67EEFA3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Table Placeholder 3">
            <a:extLst>
              <a:ext uri="{FF2B5EF4-FFF2-40B4-BE49-F238E27FC236}">
                <a16:creationId xmlns:a16="http://schemas.microsoft.com/office/drawing/2014/main" id="{F5AA5D8A-9DB7-A049-4F45-7247BA18ED19}"/>
              </a:ext>
            </a:extLst>
          </p:cNvPr>
          <p:cNvSpPr>
            <a:spLocks noGrp="1"/>
          </p:cNvSpPr>
          <p:nvPr>
            <p:ph type="tbl" sz="quarter" idx="16"/>
          </p:nvPr>
        </p:nvSpPr>
        <p:spPr>
          <a:xfrm>
            <a:off x="554736" y="1720091"/>
            <a:ext cx="11082528" cy="4456872"/>
          </a:xfrm>
        </p:spPr>
        <p:txBody>
          <a:bodyPr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4917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354149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BCDAFC81-B078-2681-9F27-6FD25557A1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7" y="1237703"/>
            <a:ext cx="5244083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499AB484-D869-866C-62F5-3D82E3E5E46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93181" y="1237703"/>
            <a:ext cx="5244083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DB1E75FE-E1B4-D475-C5E7-4955D304FA7B}"/>
              </a:ext>
            </a:extLst>
          </p:cNvPr>
          <p:cNvCxnSpPr>
            <a:cxnSpLocks/>
          </p:cNvCxnSpPr>
          <p:nvPr userDrawn="1"/>
        </p:nvCxnSpPr>
        <p:spPr>
          <a:xfrm>
            <a:off x="6096000" y="1237703"/>
            <a:ext cx="0" cy="493926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21">
            <a:extLst>
              <a:ext uri="{FF2B5EF4-FFF2-40B4-BE49-F238E27FC236}">
                <a16:creationId xmlns:a16="http://schemas.microsoft.com/office/drawing/2014/main" id="{E6FD4F9F-6662-221D-B78A-C9CBA3D80D0B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54737" y="1720091"/>
            <a:ext cx="5244083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Text Placeholder 21">
            <a:extLst>
              <a:ext uri="{FF2B5EF4-FFF2-40B4-BE49-F238E27FC236}">
                <a16:creationId xmlns:a16="http://schemas.microsoft.com/office/drawing/2014/main" id="{D1D7625B-F41A-14BB-D027-A833618AB78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393179" y="1720091"/>
            <a:ext cx="5244083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735173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881834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BCDAFC81-B078-2681-9F27-6FD25557A1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7" y="1237703"/>
            <a:ext cx="3281967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499AB484-D869-866C-62F5-3D82E3E5E46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455016" y="1237703"/>
            <a:ext cx="3281967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Text Placeholder 8">
            <a:extLst>
              <a:ext uri="{FF2B5EF4-FFF2-40B4-BE49-F238E27FC236}">
                <a16:creationId xmlns:a16="http://schemas.microsoft.com/office/drawing/2014/main" id="{BC5E43AB-A33C-040E-C288-7ED3FBF0F66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355297" y="1237703"/>
            <a:ext cx="3281967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FAFE9C5-9E7A-0903-07CB-76D3730A7381}"/>
              </a:ext>
            </a:extLst>
          </p:cNvPr>
          <p:cNvCxnSpPr>
            <a:cxnSpLocks/>
          </p:cNvCxnSpPr>
          <p:nvPr userDrawn="1"/>
        </p:nvCxnSpPr>
        <p:spPr>
          <a:xfrm>
            <a:off x="8046140" y="1237703"/>
            <a:ext cx="0" cy="493926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5BD6B04-1DDF-1389-8CE0-C40D8B10D681}"/>
              </a:ext>
            </a:extLst>
          </p:cNvPr>
          <p:cNvCxnSpPr>
            <a:cxnSpLocks/>
          </p:cNvCxnSpPr>
          <p:nvPr userDrawn="1"/>
        </p:nvCxnSpPr>
        <p:spPr>
          <a:xfrm>
            <a:off x="4145860" y="1237703"/>
            <a:ext cx="0" cy="493926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Placeholder 21">
            <a:extLst>
              <a:ext uri="{FF2B5EF4-FFF2-40B4-BE49-F238E27FC236}">
                <a16:creationId xmlns:a16="http://schemas.microsoft.com/office/drawing/2014/main" id="{E45F2E3A-721C-A9E9-4D28-2709544B94A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54737" y="1720091"/>
            <a:ext cx="3281967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7" name="Text Placeholder 21">
            <a:extLst>
              <a:ext uri="{FF2B5EF4-FFF2-40B4-BE49-F238E27FC236}">
                <a16:creationId xmlns:a16="http://schemas.microsoft.com/office/drawing/2014/main" id="{1C2863FB-447D-20E0-DCCC-885C638D6779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355297" y="1720091"/>
            <a:ext cx="3281967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8" name="Text Placeholder 21">
            <a:extLst>
              <a:ext uri="{FF2B5EF4-FFF2-40B4-BE49-F238E27FC236}">
                <a16:creationId xmlns:a16="http://schemas.microsoft.com/office/drawing/2014/main" id="{212B8D1D-0A7D-D292-9681-219F15EF2C3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455016" y="1720091"/>
            <a:ext cx="3281967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2432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226595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BCDAFC81-B078-2681-9F27-6FD25557A11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4737" y="1237703"/>
            <a:ext cx="2315764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499AB484-D869-866C-62F5-3D82E3E5E4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476991" y="1237703"/>
            <a:ext cx="2315764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8">
            <a:extLst>
              <a:ext uri="{FF2B5EF4-FFF2-40B4-BE49-F238E27FC236}">
                <a16:creationId xmlns:a16="http://schemas.microsoft.com/office/drawing/2014/main" id="{BC5E43AB-A33C-040E-C288-7ED3FBF0F66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99247" y="1237703"/>
            <a:ext cx="2315764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C553C8A5-05E4-D79E-4EFB-9F108C21AF52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21500" y="1237703"/>
            <a:ext cx="2315764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A50220AE-28C6-9B09-005A-97ADC15B32AD}"/>
              </a:ext>
            </a:extLst>
          </p:cNvPr>
          <p:cNvCxnSpPr>
            <a:cxnSpLocks/>
          </p:cNvCxnSpPr>
          <p:nvPr userDrawn="1"/>
        </p:nvCxnSpPr>
        <p:spPr>
          <a:xfrm>
            <a:off x="9018256" y="1237703"/>
            <a:ext cx="0" cy="493926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ABABB358-30DE-6DBA-D4CB-EAFC4EC9D782}"/>
              </a:ext>
            </a:extLst>
          </p:cNvPr>
          <p:cNvCxnSpPr>
            <a:cxnSpLocks/>
          </p:cNvCxnSpPr>
          <p:nvPr userDrawn="1"/>
        </p:nvCxnSpPr>
        <p:spPr>
          <a:xfrm>
            <a:off x="6096001" y="1237703"/>
            <a:ext cx="0" cy="493926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9991BC6-ABFB-0F5B-30ED-A9102221862F}"/>
              </a:ext>
            </a:extLst>
          </p:cNvPr>
          <p:cNvCxnSpPr>
            <a:cxnSpLocks/>
          </p:cNvCxnSpPr>
          <p:nvPr userDrawn="1"/>
        </p:nvCxnSpPr>
        <p:spPr>
          <a:xfrm>
            <a:off x="3173746" y="1237703"/>
            <a:ext cx="0" cy="493926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21">
            <a:extLst>
              <a:ext uri="{FF2B5EF4-FFF2-40B4-BE49-F238E27FC236}">
                <a16:creationId xmlns:a16="http://schemas.microsoft.com/office/drawing/2014/main" id="{149FE566-AFB0-BDE5-65A0-54534B952B2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54737" y="1720091"/>
            <a:ext cx="2315764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5" name="Text Placeholder 21">
            <a:extLst>
              <a:ext uri="{FF2B5EF4-FFF2-40B4-BE49-F238E27FC236}">
                <a16:creationId xmlns:a16="http://schemas.microsoft.com/office/drawing/2014/main" id="{EC5FF7DD-A17E-9053-5285-8C925767A8CB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321500" y="1720091"/>
            <a:ext cx="2315764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7" name="Text Placeholder 21">
            <a:extLst>
              <a:ext uri="{FF2B5EF4-FFF2-40B4-BE49-F238E27FC236}">
                <a16:creationId xmlns:a16="http://schemas.microsoft.com/office/drawing/2014/main" id="{DDD0AE15-46C8-8F78-705C-D3E08439A03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399245" y="1720091"/>
            <a:ext cx="2315764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8" name="Text Placeholder 21">
            <a:extLst>
              <a:ext uri="{FF2B5EF4-FFF2-40B4-BE49-F238E27FC236}">
                <a16:creationId xmlns:a16="http://schemas.microsoft.com/office/drawing/2014/main" id="{4F615191-A24B-10ED-FA18-7BBE0DC2BB21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3476991" y="1720091"/>
            <a:ext cx="2315764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056636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hevr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918687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25353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2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8078FDC2-71B8-0890-95A3-06945A96417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12467" y="1929785"/>
            <a:ext cx="3457799" cy="4247178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BC5CD7A0-3B83-EE85-5950-DCF8F9F7E17C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079110" y="1929785"/>
            <a:ext cx="3343050" cy="4247178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5" name="Text Placeholder 21">
            <a:extLst>
              <a:ext uri="{FF2B5EF4-FFF2-40B4-BE49-F238E27FC236}">
                <a16:creationId xmlns:a16="http://schemas.microsoft.com/office/drawing/2014/main" id="{C5D01CB1-804A-4DC2-B556-50D8C9134336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498950" y="1929785"/>
            <a:ext cx="3251477" cy="4247178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EED77A0A-828D-19D9-E757-20A0F10F20ED}"/>
              </a:ext>
            </a:extLst>
          </p:cNvPr>
          <p:cNvCxnSpPr>
            <a:cxnSpLocks/>
          </p:cNvCxnSpPr>
          <p:nvPr userDrawn="1"/>
        </p:nvCxnSpPr>
        <p:spPr>
          <a:xfrm>
            <a:off x="4334608" y="1929785"/>
            <a:ext cx="0" cy="424717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135B6D0-FA39-FED7-0107-6A0CA392F724}"/>
              </a:ext>
            </a:extLst>
          </p:cNvPr>
          <p:cNvCxnSpPr>
            <a:cxnSpLocks/>
          </p:cNvCxnSpPr>
          <p:nvPr userDrawn="1"/>
        </p:nvCxnSpPr>
        <p:spPr>
          <a:xfrm>
            <a:off x="7914769" y="1929785"/>
            <a:ext cx="0" cy="424717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661EDAC-6351-56E3-F551-A50C1B8753E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4038" y="1306591"/>
            <a:ext cx="3774651" cy="535967"/>
          </a:xfrm>
          <a:prstGeom prst="homePlate">
            <a:avLst>
              <a:gd name="adj" fmla="val 20502"/>
            </a:avLst>
          </a:prstGeom>
          <a:solidFill>
            <a:schemeClr val="accent2"/>
          </a:solidFill>
          <a:ln>
            <a:noFill/>
          </a:ln>
        </p:spPr>
        <p:txBody>
          <a:bodyPr lIns="91440" tIns="45720" rIns="91440" bIns="45720"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 1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D9A2299D-A4BD-0834-2F1D-FD5027845B1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328696" y="1306591"/>
            <a:ext cx="3586068" cy="535967"/>
          </a:xfrm>
          <a:prstGeom prst="chevron">
            <a:avLst>
              <a:gd name="adj" fmla="val 22546"/>
            </a:avLst>
          </a:prstGeom>
          <a:solidFill>
            <a:schemeClr val="accent2"/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 2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82C50774-527E-0E4A-3D66-FD06CC45E6F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914768" y="1306591"/>
            <a:ext cx="3723195" cy="535967"/>
          </a:xfrm>
          <a:prstGeom prst="chevron">
            <a:avLst>
              <a:gd name="adj" fmla="val 22546"/>
            </a:avLst>
          </a:prstGeom>
          <a:solidFill>
            <a:schemeClr val="accent2"/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 3</a:t>
            </a:r>
          </a:p>
        </p:txBody>
      </p:sp>
      <p:cxnSp>
        <p:nvCxnSpPr>
          <p:cNvPr id="4" name="BottomLine">
            <a:extLst>
              <a:ext uri="{FF2B5EF4-FFF2-40B4-BE49-F238E27FC236}">
                <a16:creationId xmlns:a16="http://schemas.microsoft.com/office/drawing/2014/main" id="{2A601931-BE2E-180C-7B7D-66089464EC5E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10669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2760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hevr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918687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8078FDC2-71B8-0890-95A3-06945A96417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85801" y="1929785"/>
            <a:ext cx="2412465" cy="4247178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BC5CD7A0-3B83-EE85-5950-DCF8F9F7E17C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93734" y="1929785"/>
            <a:ext cx="2338922" cy="4247178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" name="Text Placeholder 21">
            <a:extLst>
              <a:ext uri="{FF2B5EF4-FFF2-40B4-BE49-F238E27FC236}">
                <a16:creationId xmlns:a16="http://schemas.microsoft.com/office/drawing/2014/main" id="{B04940B2-FF92-7AF7-2F47-C3BA12ED473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315604" y="1929785"/>
            <a:ext cx="2338922" cy="4247178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5" name="Text Placeholder 21">
            <a:extLst>
              <a:ext uri="{FF2B5EF4-FFF2-40B4-BE49-F238E27FC236}">
                <a16:creationId xmlns:a16="http://schemas.microsoft.com/office/drawing/2014/main" id="{C5D01CB1-804A-4DC2-B556-50D8C9134336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3537474" y="1929785"/>
            <a:ext cx="2338922" cy="4247178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EED77A0A-828D-19D9-E757-20A0F10F20ED}"/>
              </a:ext>
            </a:extLst>
          </p:cNvPr>
          <p:cNvCxnSpPr>
            <a:cxnSpLocks/>
          </p:cNvCxnSpPr>
          <p:nvPr userDrawn="1"/>
        </p:nvCxnSpPr>
        <p:spPr>
          <a:xfrm>
            <a:off x="3317870" y="1929785"/>
            <a:ext cx="0" cy="424717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135B6D0-FA39-FED7-0107-6A0CA392F724}"/>
              </a:ext>
            </a:extLst>
          </p:cNvPr>
          <p:cNvCxnSpPr>
            <a:cxnSpLocks/>
          </p:cNvCxnSpPr>
          <p:nvPr userDrawn="1"/>
        </p:nvCxnSpPr>
        <p:spPr>
          <a:xfrm>
            <a:off x="6096000" y="1929785"/>
            <a:ext cx="0" cy="424717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C9D54D1-4272-934B-0C45-E0C86ABBD47E}"/>
              </a:ext>
            </a:extLst>
          </p:cNvPr>
          <p:cNvCxnSpPr>
            <a:cxnSpLocks/>
          </p:cNvCxnSpPr>
          <p:nvPr userDrawn="1"/>
        </p:nvCxnSpPr>
        <p:spPr>
          <a:xfrm>
            <a:off x="8874130" y="1929785"/>
            <a:ext cx="0" cy="424717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5661EDAC-6351-56E3-F551-A50C1B8753E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4039" y="1306591"/>
            <a:ext cx="2748836" cy="535967"/>
          </a:xfrm>
          <a:prstGeom prst="homePlate">
            <a:avLst>
              <a:gd name="adj" fmla="val 20502"/>
            </a:avLst>
          </a:prstGeom>
          <a:solidFill>
            <a:schemeClr val="accent2"/>
          </a:solidFill>
          <a:ln>
            <a:noFill/>
          </a:ln>
        </p:spPr>
        <p:txBody>
          <a:bodyPr lIns="91440" tIns="45720" rIns="91440" bIns="45720"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 1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D9A2299D-A4BD-0834-2F1D-FD5027845B1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333277" y="1306591"/>
            <a:ext cx="2748836" cy="535967"/>
          </a:xfrm>
          <a:prstGeom prst="chevron">
            <a:avLst>
              <a:gd name="adj" fmla="val 22546"/>
            </a:avLst>
          </a:prstGeom>
          <a:solidFill>
            <a:schemeClr val="accent2"/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 2</a:t>
            </a:r>
          </a:p>
        </p:txBody>
      </p: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B835B137-1CDC-6B31-8433-F248E4C636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112515" y="1306591"/>
            <a:ext cx="2748836" cy="535967"/>
          </a:xfrm>
          <a:prstGeom prst="chevron">
            <a:avLst>
              <a:gd name="adj" fmla="val 22546"/>
            </a:avLst>
          </a:prstGeom>
          <a:solidFill>
            <a:schemeClr val="accent2"/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 3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82C50774-527E-0E4A-3D66-FD06CC45E6F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891754" y="1306591"/>
            <a:ext cx="2748836" cy="535967"/>
          </a:xfrm>
          <a:prstGeom prst="chevron">
            <a:avLst>
              <a:gd name="adj" fmla="val 22546"/>
            </a:avLst>
          </a:prstGeom>
          <a:solidFill>
            <a:schemeClr val="accent2"/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 4</a:t>
            </a:r>
          </a:p>
        </p:txBody>
      </p:sp>
    </p:spTree>
    <p:extLst>
      <p:ext uri="{BB962C8B-B14F-4D97-AF65-F5344CB8AC3E}">
        <p14:creationId xmlns:p14="http://schemas.microsoft.com/office/powerpoint/2010/main" val="35459592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2760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Pyram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Placeholder 25">
            <a:extLst>
              <a:ext uri="{FF2B5EF4-FFF2-40B4-BE49-F238E27FC236}">
                <a16:creationId xmlns:a16="http://schemas.microsoft.com/office/drawing/2014/main" id="{48BF4552-7DE1-AFD3-1981-8C14666B81F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49806" y="2395728"/>
            <a:ext cx="3396993" cy="3657600"/>
          </a:xfr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33" name="Text Placeholder 25">
            <a:extLst>
              <a:ext uri="{FF2B5EF4-FFF2-40B4-BE49-F238E27FC236}">
                <a16:creationId xmlns:a16="http://schemas.microsoft.com/office/drawing/2014/main" id="{B50BE743-9AEF-08A7-2FEF-BE38AB1F2C5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042676" y="2395728"/>
            <a:ext cx="3396993" cy="3657600"/>
          </a:xfr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vert="horz" lIns="0" tIns="0" rIns="0" bIns="0" rtlCol="0">
            <a:normAutofit/>
          </a:bodyPr>
          <a:lstStyle>
            <a:lvl1pPr>
              <a:defRPr lang="en-US" dirty="0">
                <a:solidFill>
                  <a:schemeClr val="bg2"/>
                </a:solidFill>
              </a:defRPr>
            </a:lvl1pPr>
          </a:lstStyle>
          <a:p>
            <a:pPr marL="0" lvl="0" indent="0">
              <a:buNone/>
            </a:pPr>
            <a:r>
              <a:rPr lang="en-US" dirty="0"/>
              <a:t> </a:t>
            </a:r>
          </a:p>
        </p:txBody>
      </p:sp>
      <p:sp>
        <p:nvSpPr>
          <p:cNvPr id="35" name="Text Placeholder 25">
            <a:extLst>
              <a:ext uri="{FF2B5EF4-FFF2-40B4-BE49-F238E27FC236}">
                <a16:creationId xmlns:a16="http://schemas.microsoft.com/office/drawing/2014/main" id="{9A9E5FCB-42F2-3B54-3C17-DE4AAB42939C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96241" y="2395728"/>
            <a:ext cx="3396993" cy="3657600"/>
          </a:xfr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vert="horz" lIns="0" tIns="0" rIns="0" bIns="0" rtlCol="0">
            <a:normAutofit/>
          </a:bodyPr>
          <a:lstStyle>
            <a:lvl1pPr>
              <a:defRPr lang="en-US" dirty="0">
                <a:solidFill>
                  <a:schemeClr val="bg2"/>
                </a:solidFill>
              </a:defRPr>
            </a:lvl1pPr>
          </a:lstStyle>
          <a:p>
            <a:pPr marL="0" lvl="0" indent="0">
              <a:buNone/>
            </a:pPr>
            <a:r>
              <a:rPr lang="en-US" dirty="0"/>
              <a:t> </a:t>
            </a:r>
          </a:p>
        </p:txBody>
      </p:sp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056571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BCDAFC81-B078-2681-9F27-6FD25557A1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76642" y="2577853"/>
            <a:ext cx="3059538" cy="364531"/>
          </a:xfrm>
        </p:spPr>
        <p:txBody>
          <a:bodyPr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17" name="Text Placeholder 8">
            <a:extLst>
              <a:ext uri="{FF2B5EF4-FFF2-40B4-BE49-F238E27FC236}">
                <a16:creationId xmlns:a16="http://schemas.microsoft.com/office/drawing/2014/main" id="{BC5E43AB-A33C-040E-C288-7ED3FBF0F66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527627" y="2577853"/>
            <a:ext cx="3059538" cy="364531"/>
          </a:xfrm>
        </p:spPr>
        <p:txBody>
          <a:bodyPr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C553C8A5-05E4-D79E-4EFB-9F108C21AF52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176337" y="2577853"/>
            <a:ext cx="3059538" cy="364531"/>
          </a:xfrm>
        </p:spPr>
        <p:txBody>
          <a:bodyPr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C284B48-E9DD-2055-D036-D79A25B1B698}"/>
              </a:ext>
            </a:extLst>
          </p:cNvPr>
          <p:cNvSpPr/>
          <p:nvPr userDrawn="1"/>
        </p:nvSpPr>
        <p:spPr>
          <a:xfrm>
            <a:off x="533400" y="6049874"/>
            <a:ext cx="11125199" cy="11687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8078FDC2-71B8-0890-95A3-06945A96417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76642" y="3044475"/>
            <a:ext cx="3059538" cy="2824163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BC5CD7A0-3B83-EE85-5950-DCF8F9F7E17C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176337" y="3044475"/>
            <a:ext cx="3059538" cy="2824163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" name="Text Placeholder 21">
            <a:extLst>
              <a:ext uri="{FF2B5EF4-FFF2-40B4-BE49-F238E27FC236}">
                <a16:creationId xmlns:a16="http://schemas.microsoft.com/office/drawing/2014/main" id="{B04940B2-FF92-7AF7-2F47-C3BA12ED473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527627" y="3044475"/>
            <a:ext cx="3059538" cy="2824163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9E82CFD4-332A-7965-45B8-951807E2161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54038" y="1290319"/>
            <a:ext cx="11083225" cy="1104536"/>
          </a:xfrm>
          <a:prstGeom prst="triangle">
            <a:avLst>
              <a:gd name="adj" fmla="val 50095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wrap="square" anchor="t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7" name="Title 1">
            <a:extLst>
              <a:ext uri="{FF2B5EF4-FFF2-40B4-BE49-F238E27FC236}">
                <a16:creationId xmlns:a16="http://schemas.microsoft.com/office/drawing/2014/main" id="{E0BBCFDD-6694-6E0A-B5C0-8D2195D464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4769948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4008" userDrawn="1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yram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Placeholder 25">
            <a:extLst>
              <a:ext uri="{FF2B5EF4-FFF2-40B4-BE49-F238E27FC236}">
                <a16:creationId xmlns:a16="http://schemas.microsoft.com/office/drawing/2014/main" id="{48BF4552-7DE1-AFD3-1981-8C14666B81F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49808" y="2395728"/>
            <a:ext cx="2596896" cy="3657600"/>
          </a:xfr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33" name="Text Placeholder 25">
            <a:extLst>
              <a:ext uri="{FF2B5EF4-FFF2-40B4-BE49-F238E27FC236}">
                <a16:creationId xmlns:a16="http://schemas.microsoft.com/office/drawing/2014/main" id="{B50BE743-9AEF-08A7-2FEF-BE38AB1F2C5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842773" y="2395728"/>
            <a:ext cx="2596896" cy="3657600"/>
          </a:xfr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vert="horz" lIns="0" tIns="0" rIns="0" bIns="0" rtlCol="0">
            <a:normAutofit/>
          </a:bodyPr>
          <a:lstStyle>
            <a:lvl1pPr>
              <a:defRPr lang="en-US" dirty="0">
                <a:solidFill>
                  <a:schemeClr val="bg2"/>
                </a:solidFill>
              </a:defRPr>
            </a:lvl1pPr>
          </a:lstStyle>
          <a:p>
            <a:pPr marL="0" lvl="0" indent="0">
              <a:buNone/>
            </a:pPr>
            <a:r>
              <a:rPr lang="en-US" dirty="0"/>
              <a:t> </a:t>
            </a:r>
          </a:p>
        </p:txBody>
      </p:sp>
      <p:sp>
        <p:nvSpPr>
          <p:cNvPr id="34" name="Text Placeholder 25">
            <a:extLst>
              <a:ext uri="{FF2B5EF4-FFF2-40B4-BE49-F238E27FC236}">
                <a16:creationId xmlns:a16="http://schemas.microsoft.com/office/drawing/2014/main" id="{782B58CF-AA06-7AEC-EDDC-1C82CE465E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447463" y="2395728"/>
            <a:ext cx="2596896" cy="3657600"/>
          </a:xfr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vert="horz" lIns="0" tIns="0" rIns="0" bIns="0" rtlCol="0">
            <a:normAutofit/>
          </a:bodyPr>
          <a:lstStyle>
            <a:lvl1pPr>
              <a:defRPr lang="en-US" dirty="0">
                <a:solidFill>
                  <a:schemeClr val="bg2"/>
                </a:solidFill>
              </a:defRPr>
            </a:lvl1pPr>
          </a:lstStyle>
          <a:p>
            <a:pPr marL="0" lvl="0" indent="0">
              <a:buNone/>
            </a:pPr>
            <a:r>
              <a:rPr lang="en-US" dirty="0"/>
              <a:t> </a:t>
            </a:r>
          </a:p>
        </p:txBody>
      </p:sp>
      <p:sp>
        <p:nvSpPr>
          <p:cNvPr id="35" name="Text Placeholder 25">
            <a:extLst>
              <a:ext uri="{FF2B5EF4-FFF2-40B4-BE49-F238E27FC236}">
                <a16:creationId xmlns:a16="http://schemas.microsoft.com/office/drawing/2014/main" id="{9A9E5FCB-42F2-3B54-3C17-DE4AAB42939C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45118" y="2395728"/>
            <a:ext cx="2596896" cy="3657600"/>
          </a:xfr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vert="horz" lIns="0" tIns="0" rIns="0" bIns="0" rtlCol="0">
            <a:normAutofit/>
          </a:bodyPr>
          <a:lstStyle>
            <a:lvl1pPr>
              <a:defRPr lang="en-US" dirty="0">
                <a:solidFill>
                  <a:schemeClr val="bg2"/>
                </a:solidFill>
              </a:defRPr>
            </a:lvl1pPr>
          </a:lstStyle>
          <a:p>
            <a:pPr marL="0" lvl="0" indent="0">
              <a:buNone/>
            </a:pPr>
            <a:r>
              <a:rPr lang="en-US" dirty="0"/>
              <a:t> </a:t>
            </a:r>
          </a:p>
        </p:txBody>
      </p:sp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056571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BCDAFC81-B078-2681-9F27-6FD25557A1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76643" y="2577853"/>
            <a:ext cx="2338922" cy="364531"/>
          </a:xfrm>
        </p:spPr>
        <p:txBody>
          <a:bodyPr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499AB484-D869-866C-62F5-3D82E3E5E46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576573" y="2577853"/>
            <a:ext cx="2338922" cy="364531"/>
          </a:xfrm>
        </p:spPr>
        <p:txBody>
          <a:bodyPr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17" name="Text Placeholder 8">
            <a:extLst>
              <a:ext uri="{FF2B5EF4-FFF2-40B4-BE49-F238E27FC236}">
                <a16:creationId xmlns:a16="http://schemas.microsoft.com/office/drawing/2014/main" id="{BC5E43AB-A33C-040E-C288-7ED3FBF0F66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76503" y="2577853"/>
            <a:ext cx="2338922" cy="364531"/>
          </a:xfrm>
        </p:spPr>
        <p:txBody>
          <a:bodyPr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C553C8A5-05E4-D79E-4EFB-9F108C21AF52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976433" y="2577853"/>
            <a:ext cx="2338922" cy="364531"/>
          </a:xfrm>
        </p:spPr>
        <p:txBody>
          <a:bodyPr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C284B48-E9DD-2055-D036-D79A25B1B698}"/>
              </a:ext>
            </a:extLst>
          </p:cNvPr>
          <p:cNvSpPr/>
          <p:nvPr userDrawn="1"/>
        </p:nvSpPr>
        <p:spPr>
          <a:xfrm>
            <a:off x="533400" y="6049874"/>
            <a:ext cx="11125199" cy="11687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8078FDC2-71B8-0890-95A3-06945A96417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76643" y="3044475"/>
            <a:ext cx="2338922" cy="2824163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BC5CD7A0-3B83-EE85-5950-DCF8F9F7E17C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976433" y="3044475"/>
            <a:ext cx="2338922" cy="2824163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" name="Text Placeholder 21">
            <a:extLst>
              <a:ext uri="{FF2B5EF4-FFF2-40B4-BE49-F238E27FC236}">
                <a16:creationId xmlns:a16="http://schemas.microsoft.com/office/drawing/2014/main" id="{B04940B2-FF92-7AF7-2F47-C3BA12ED473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276503" y="3044475"/>
            <a:ext cx="2338922" cy="2824163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5" name="Text Placeholder 21">
            <a:extLst>
              <a:ext uri="{FF2B5EF4-FFF2-40B4-BE49-F238E27FC236}">
                <a16:creationId xmlns:a16="http://schemas.microsoft.com/office/drawing/2014/main" id="{C5D01CB1-804A-4DC2-B556-50D8C9134336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3576573" y="3044475"/>
            <a:ext cx="2338922" cy="2824163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9E82CFD4-332A-7965-45B8-951807E2161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54038" y="1290319"/>
            <a:ext cx="11083225" cy="1104536"/>
          </a:xfrm>
          <a:prstGeom prst="triangle">
            <a:avLst>
              <a:gd name="adj" fmla="val 50095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wrap="square" anchor="t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7" name="Title 1">
            <a:extLst>
              <a:ext uri="{FF2B5EF4-FFF2-40B4-BE49-F238E27FC236}">
                <a16:creationId xmlns:a16="http://schemas.microsoft.com/office/drawing/2014/main" id="{E0BBCFDD-6694-6E0A-B5C0-8D2195D464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2123588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4008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38D7F33-13B0-D53A-C63A-98BF1D7F836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522034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38D7F33-13B0-D53A-C63A-98BF1D7F836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phic 4">
            <a:extLst>
              <a:ext uri="{FF2B5EF4-FFF2-40B4-BE49-F238E27FC236}">
                <a16:creationId xmlns:a16="http://schemas.microsoft.com/office/drawing/2014/main" id="{C3BBC403-C02A-0E4D-2957-4FACA3D52A0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1405" r="18538" b="25925"/>
          <a:stretch>
            <a:fillRect/>
          </a:stretch>
        </p:blipFill>
        <p:spPr>
          <a:xfrm>
            <a:off x="0" y="3026996"/>
            <a:ext cx="12192000" cy="3831005"/>
          </a:xfrm>
          <a:custGeom>
            <a:avLst/>
            <a:gdLst>
              <a:gd name="connsiteX0" fmla="*/ 0 w 12192000"/>
              <a:gd name="connsiteY0" fmla="*/ 0 h 3831005"/>
              <a:gd name="connsiteX1" fmla="*/ 12192000 w 12192000"/>
              <a:gd name="connsiteY1" fmla="*/ 0 h 3831005"/>
              <a:gd name="connsiteX2" fmla="*/ 12192000 w 12192000"/>
              <a:gd name="connsiteY2" fmla="*/ 3831005 h 3831005"/>
              <a:gd name="connsiteX3" fmla="*/ 0 w 12192000"/>
              <a:gd name="connsiteY3" fmla="*/ 3831005 h 383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1005">
                <a:moveTo>
                  <a:pt x="0" y="0"/>
                </a:moveTo>
                <a:lnTo>
                  <a:pt x="12192000" y="0"/>
                </a:lnTo>
                <a:lnTo>
                  <a:pt x="12192000" y="3831005"/>
                </a:lnTo>
                <a:lnTo>
                  <a:pt x="0" y="3831005"/>
                </a:lnTo>
                <a:close/>
              </a:path>
            </a:pathLst>
          </a:cu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B50327-FF09-DE56-2BD5-C3CC728ED232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6625" y="2772594"/>
            <a:ext cx="5161550" cy="1347738"/>
          </a:xfrm>
        </p:spPr>
        <p:txBody>
          <a:bodyPr vert="horz" anchor="b">
            <a:noAutofit/>
          </a:bodyPr>
          <a:lstStyle>
            <a:lvl1pPr algn="l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title style</a:t>
            </a:r>
            <a:endParaRPr lang="en-IN" dirty="0"/>
          </a:p>
        </p:txBody>
      </p:sp>
      <p:sp>
        <p:nvSpPr>
          <p:cNvPr id="45" name="Picture Placeholder 24">
            <a:extLst>
              <a:ext uri="{FF2B5EF4-FFF2-40B4-BE49-F238E27FC236}">
                <a16:creationId xmlns:a16="http://schemas.microsoft.com/office/drawing/2014/main" id="{898862F8-66BF-BBF1-331A-C364AD35EB4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46626" y="682171"/>
            <a:ext cx="2053724" cy="930729"/>
          </a:xfrm>
        </p:spPr>
        <p:txBody>
          <a:bodyPr/>
          <a:lstStyle>
            <a:lvl1pPr marL="0" indent="0">
              <a:buFontTx/>
              <a:buNone/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Insert logo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45520E7D-AC23-8072-0396-19C7BDE2DF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6625" y="4319402"/>
            <a:ext cx="5161550" cy="342698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2333469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Pill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7BEB4297-0F71-2482-7393-A06C974AA465}"/>
              </a:ext>
            </a:extLst>
          </p:cNvPr>
          <p:cNvSpPr/>
          <p:nvPr userDrawn="1"/>
        </p:nvSpPr>
        <p:spPr>
          <a:xfrm>
            <a:off x="8150356" y="1339008"/>
            <a:ext cx="3486908" cy="476605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 Placeholder 25">
            <a:extLst>
              <a:ext uri="{FF2B5EF4-FFF2-40B4-BE49-F238E27FC236}">
                <a16:creationId xmlns:a16="http://schemas.microsoft.com/office/drawing/2014/main" id="{3909A704-EDD3-774C-B64A-5343D092CCCA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9396535" y="1455549"/>
            <a:ext cx="914400" cy="91440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 </a:t>
            </a:r>
          </a:p>
        </p:txBody>
      </p:sp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42347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>
            <a:extLst>
              <a:ext uri="{FF2B5EF4-FFF2-40B4-BE49-F238E27FC236}">
                <a16:creationId xmlns:a16="http://schemas.microsoft.com/office/drawing/2014/main" id="{1014BCBD-0420-8E9D-1650-DF57A8EF8E4B}"/>
              </a:ext>
            </a:extLst>
          </p:cNvPr>
          <p:cNvSpPr/>
          <p:nvPr userDrawn="1"/>
        </p:nvSpPr>
        <p:spPr>
          <a:xfrm>
            <a:off x="554736" y="1339008"/>
            <a:ext cx="3486908" cy="476605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10EC603-4C83-BF9B-69FB-C73788ACD4E9}"/>
              </a:ext>
            </a:extLst>
          </p:cNvPr>
          <p:cNvSpPr/>
          <p:nvPr userDrawn="1"/>
        </p:nvSpPr>
        <p:spPr>
          <a:xfrm>
            <a:off x="4352546" y="1339008"/>
            <a:ext cx="3486908" cy="476605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BCDAFC81-B078-2681-9F27-6FD25557A11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689779" y="2560600"/>
            <a:ext cx="3136673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499AB484-D869-866C-62F5-3D82E3E5E468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4487589" y="2560600"/>
            <a:ext cx="3136673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C553C8A5-05E4-D79E-4EFB-9F108C21AF52}"/>
              </a:ext>
            </a:extLst>
          </p:cNvPr>
          <p:cNvSpPr>
            <a:spLocks noGrp="1"/>
          </p:cNvSpPr>
          <p:nvPr userDrawn="1">
            <p:ph type="body" sz="quarter" idx="22"/>
          </p:nvPr>
        </p:nvSpPr>
        <p:spPr>
          <a:xfrm>
            <a:off x="8285399" y="2560600"/>
            <a:ext cx="3136673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8078FDC2-71B8-0890-95A3-06945A96417F}"/>
              </a:ext>
            </a:extLst>
          </p:cNvPr>
          <p:cNvSpPr>
            <a:spLocks noGrp="1"/>
          </p:cNvSpPr>
          <p:nvPr userDrawn="1">
            <p:ph type="body" sz="quarter" idx="24"/>
          </p:nvPr>
        </p:nvSpPr>
        <p:spPr>
          <a:xfrm>
            <a:off x="689779" y="3027222"/>
            <a:ext cx="3136673" cy="2942257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BC5CD7A0-3B83-EE85-5950-DCF8F9F7E17C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8285399" y="3027222"/>
            <a:ext cx="3136673" cy="2942257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5" name="Text Placeholder 21">
            <a:extLst>
              <a:ext uri="{FF2B5EF4-FFF2-40B4-BE49-F238E27FC236}">
                <a16:creationId xmlns:a16="http://schemas.microsoft.com/office/drawing/2014/main" id="{C5D01CB1-804A-4DC2-B556-50D8C9134336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4487589" y="3027222"/>
            <a:ext cx="3136673" cy="2942257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8" name="Text Placeholder 25">
            <a:extLst>
              <a:ext uri="{FF2B5EF4-FFF2-40B4-BE49-F238E27FC236}">
                <a16:creationId xmlns:a16="http://schemas.microsoft.com/office/drawing/2014/main" id="{C11E069B-9DA4-47F6-6D1B-1E2FC2AFBBB9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1800915" y="1455549"/>
            <a:ext cx="914400" cy="91440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40" name="Text Placeholder 25">
            <a:extLst>
              <a:ext uri="{FF2B5EF4-FFF2-40B4-BE49-F238E27FC236}">
                <a16:creationId xmlns:a16="http://schemas.microsoft.com/office/drawing/2014/main" id="{62466538-627E-B4FE-F0A4-AE70D0040DB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598725" y="1455549"/>
            <a:ext cx="914400" cy="91440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55F3CA46-FDE8-9F15-91E5-87C44E2750B0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800915" y="1455550"/>
            <a:ext cx="914400" cy="914399"/>
          </a:xfrm>
        </p:spPr>
        <p:txBody>
          <a:bodyPr/>
          <a:lstStyle/>
          <a:p>
            <a:endParaRPr lang="en-US"/>
          </a:p>
        </p:txBody>
      </p:sp>
      <p:sp>
        <p:nvSpPr>
          <p:cNvPr id="33" name="Picture Placeholder 31">
            <a:extLst>
              <a:ext uri="{FF2B5EF4-FFF2-40B4-BE49-F238E27FC236}">
                <a16:creationId xmlns:a16="http://schemas.microsoft.com/office/drawing/2014/main" id="{1248B4D5-D86D-2798-D602-07DAE6B77FDB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5598725" y="1455550"/>
            <a:ext cx="914400" cy="914399"/>
          </a:xfrm>
        </p:spPr>
        <p:txBody>
          <a:bodyPr/>
          <a:lstStyle/>
          <a:p>
            <a:endParaRPr lang="en-US"/>
          </a:p>
        </p:txBody>
      </p:sp>
      <p:sp>
        <p:nvSpPr>
          <p:cNvPr id="45" name="Picture Placeholder 31">
            <a:extLst>
              <a:ext uri="{FF2B5EF4-FFF2-40B4-BE49-F238E27FC236}">
                <a16:creationId xmlns:a16="http://schemas.microsoft.com/office/drawing/2014/main" id="{3344E1DA-BD9C-B59D-7843-B0F63DA23E90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>
          <a:xfrm>
            <a:off x="9396535" y="1460671"/>
            <a:ext cx="914400" cy="9143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2815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672">
          <p15:clr>
            <a:srgbClr val="FBAE40"/>
          </p15:clr>
        </p15:guide>
        <p15:guide id="4" orient="horz" pos="768">
          <p15:clr>
            <a:srgbClr val="FBAE40"/>
          </p15:clr>
        </p15:guide>
        <p15:guide id="5" pos="7344">
          <p15:clr>
            <a:srgbClr val="FBAE40"/>
          </p15:clr>
        </p15:guide>
        <p15:guide id="6" pos="336">
          <p15:clr>
            <a:srgbClr val="FBAE40"/>
          </p15:clr>
        </p15:guide>
        <p15:guide id="7" orient="horz" pos="3888">
          <p15:clr>
            <a:srgbClr val="FBAE40"/>
          </p15:clr>
        </p15:guide>
        <p15:guide id="8" orient="horz" pos="4008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ill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E59E36AA-1FCD-1F12-E7C4-11331C8B12F2}"/>
              </a:ext>
            </a:extLst>
          </p:cNvPr>
          <p:cNvSpPr/>
          <p:nvPr userDrawn="1"/>
        </p:nvSpPr>
        <p:spPr>
          <a:xfrm>
            <a:off x="8948294" y="1339008"/>
            <a:ext cx="2688970" cy="476605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FC80010-D108-E989-16AA-1915A2DE0FD7}"/>
              </a:ext>
            </a:extLst>
          </p:cNvPr>
          <p:cNvSpPr/>
          <p:nvPr userDrawn="1"/>
        </p:nvSpPr>
        <p:spPr>
          <a:xfrm>
            <a:off x="554736" y="1339008"/>
            <a:ext cx="2688970" cy="476605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3AEB4B0-E72C-EC9D-FEBA-D968903F3AE8}"/>
              </a:ext>
            </a:extLst>
          </p:cNvPr>
          <p:cNvSpPr/>
          <p:nvPr userDrawn="1"/>
        </p:nvSpPr>
        <p:spPr>
          <a:xfrm>
            <a:off x="6150442" y="1339008"/>
            <a:ext cx="2688970" cy="476605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1FC1AF96-76C7-34C2-A390-FC455837CA4C}"/>
              </a:ext>
            </a:extLst>
          </p:cNvPr>
          <p:cNvSpPr/>
          <p:nvPr userDrawn="1"/>
        </p:nvSpPr>
        <p:spPr>
          <a:xfrm>
            <a:off x="3352589" y="1339008"/>
            <a:ext cx="2688970" cy="476605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42347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BCDAFC81-B078-2681-9F27-6FD25557A11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689780" y="2560600"/>
            <a:ext cx="2418882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499AB484-D869-866C-62F5-3D82E3E5E468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3487633" y="2560600"/>
            <a:ext cx="2418882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17" name="Text Placeholder 8">
            <a:extLst>
              <a:ext uri="{FF2B5EF4-FFF2-40B4-BE49-F238E27FC236}">
                <a16:creationId xmlns:a16="http://schemas.microsoft.com/office/drawing/2014/main" id="{BC5E43AB-A33C-040E-C288-7ED3FBF0F663}"/>
              </a:ext>
            </a:extLst>
          </p:cNvPr>
          <p:cNvSpPr>
            <a:spLocks noGrp="1"/>
          </p:cNvSpPr>
          <p:nvPr userDrawn="1">
            <p:ph type="body" sz="quarter" idx="20"/>
          </p:nvPr>
        </p:nvSpPr>
        <p:spPr>
          <a:xfrm>
            <a:off x="6285485" y="2560600"/>
            <a:ext cx="2418882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C553C8A5-05E4-D79E-4EFB-9F108C21AF52}"/>
              </a:ext>
            </a:extLst>
          </p:cNvPr>
          <p:cNvSpPr>
            <a:spLocks noGrp="1"/>
          </p:cNvSpPr>
          <p:nvPr userDrawn="1">
            <p:ph type="body" sz="quarter" idx="22"/>
          </p:nvPr>
        </p:nvSpPr>
        <p:spPr>
          <a:xfrm>
            <a:off x="9083338" y="2560600"/>
            <a:ext cx="2418882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8078FDC2-71B8-0890-95A3-06945A96417F}"/>
              </a:ext>
            </a:extLst>
          </p:cNvPr>
          <p:cNvSpPr>
            <a:spLocks noGrp="1"/>
          </p:cNvSpPr>
          <p:nvPr userDrawn="1">
            <p:ph type="body" sz="quarter" idx="24"/>
          </p:nvPr>
        </p:nvSpPr>
        <p:spPr>
          <a:xfrm>
            <a:off x="689780" y="3027222"/>
            <a:ext cx="2418882" cy="2942257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BC5CD7A0-3B83-EE85-5950-DCF8F9F7E17C}"/>
              </a:ext>
            </a:extLst>
          </p:cNvPr>
          <p:cNvSpPr>
            <a:spLocks noGrp="1"/>
          </p:cNvSpPr>
          <p:nvPr userDrawn="1">
            <p:ph type="body" sz="quarter" idx="25"/>
          </p:nvPr>
        </p:nvSpPr>
        <p:spPr>
          <a:xfrm>
            <a:off x="9083338" y="3027222"/>
            <a:ext cx="2418882" cy="2942257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" name="Text Placeholder 21">
            <a:extLst>
              <a:ext uri="{FF2B5EF4-FFF2-40B4-BE49-F238E27FC236}">
                <a16:creationId xmlns:a16="http://schemas.microsoft.com/office/drawing/2014/main" id="{B04940B2-FF92-7AF7-2F47-C3BA12ED4734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6285485" y="3027222"/>
            <a:ext cx="2418882" cy="2942257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5" name="Text Placeholder 21">
            <a:extLst>
              <a:ext uri="{FF2B5EF4-FFF2-40B4-BE49-F238E27FC236}">
                <a16:creationId xmlns:a16="http://schemas.microsoft.com/office/drawing/2014/main" id="{C5D01CB1-804A-4DC2-B556-50D8C9134336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3487633" y="3027222"/>
            <a:ext cx="2418882" cy="2942257"/>
          </a:xfrm>
        </p:spPr>
        <p:txBody>
          <a:bodyPr>
            <a:noAutofit/>
          </a:bodyPr>
          <a:lstStyle>
            <a:lvl1pPr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8" name="Text Placeholder 25">
            <a:extLst>
              <a:ext uri="{FF2B5EF4-FFF2-40B4-BE49-F238E27FC236}">
                <a16:creationId xmlns:a16="http://schemas.microsoft.com/office/drawing/2014/main" id="{AE7010B3-8121-0658-D83D-EAF39E0A88F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1442021" y="1455549"/>
            <a:ext cx="914400" cy="91440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39" name="Picture Placeholder 31">
            <a:extLst>
              <a:ext uri="{FF2B5EF4-FFF2-40B4-BE49-F238E27FC236}">
                <a16:creationId xmlns:a16="http://schemas.microsoft.com/office/drawing/2014/main" id="{A76B84F8-54FF-7017-B204-0ADDA93BADA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442021" y="1455550"/>
            <a:ext cx="914400" cy="914399"/>
          </a:xfrm>
        </p:spPr>
        <p:txBody>
          <a:bodyPr/>
          <a:lstStyle/>
          <a:p>
            <a:endParaRPr lang="en-US"/>
          </a:p>
        </p:txBody>
      </p:sp>
      <p:sp>
        <p:nvSpPr>
          <p:cNvPr id="40" name="Text Placeholder 25">
            <a:extLst>
              <a:ext uri="{FF2B5EF4-FFF2-40B4-BE49-F238E27FC236}">
                <a16:creationId xmlns:a16="http://schemas.microsoft.com/office/drawing/2014/main" id="{62DAAD67-1B5A-546E-C773-584054718DCD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239874" y="1455549"/>
            <a:ext cx="914400" cy="91440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41" name="Picture Placeholder 31">
            <a:extLst>
              <a:ext uri="{FF2B5EF4-FFF2-40B4-BE49-F238E27FC236}">
                <a16:creationId xmlns:a16="http://schemas.microsoft.com/office/drawing/2014/main" id="{E4C0484B-03BE-BC0D-5F09-AEA5EE82C05D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4239874" y="1455550"/>
            <a:ext cx="914400" cy="914399"/>
          </a:xfrm>
        </p:spPr>
        <p:txBody>
          <a:bodyPr/>
          <a:lstStyle/>
          <a:p>
            <a:endParaRPr lang="en-US"/>
          </a:p>
        </p:txBody>
      </p:sp>
      <p:sp>
        <p:nvSpPr>
          <p:cNvPr id="42" name="Text Placeholder 25">
            <a:extLst>
              <a:ext uri="{FF2B5EF4-FFF2-40B4-BE49-F238E27FC236}">
                <a16:creationId xmlns:a16="http://schemas.microsoft.com/office/drawing/2014/main" id="{75E7F866-5B27-1C96-9840-264151E46CFF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037726" y="1455549"/>
            <a:ext cx="914400" cy="91440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43" name="Picture Placeholder 31">
            <a:extLst>
              <a:ext uri="{FF2B5EF4-FFF2-40B4-BE49-F238E27FC236}">
                <a16:creationId xmlns:a16="http://schemas.microsoft.com/office/drawing/2014/main" id="{5333E818-D907-7280-133B-4DD4EE64D917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7037726" y="1455550"/>
            <a:ext cx="914400" cy="914399"/>
          </a:xfrm>
        </p:spPr>
        <p:txBody>
          <a:bodyPr/>
          <a:lstStyle/>
          <a:p>
            <a:endParaRPr lang="en-US"/>
          </a:p>
        </p:txBody>
      </p:sp>
      <p:sp>
        <p:nvSpPr>
          <p:cNvPr id="44" name="Text Placeholder 25">
            <a:extLst>
              <a:ext uri="{FF2B5EF4-FFF2-40B4-BE49-F238E27FC236}">
                <a16:creationId xmlns:a16="http://schemas.microsoft.com/office/drawing/2014/main" id="{27331BD9-E38B-E3C0-7C8B-F8A2BBFC41D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9835579" y="1455549"/>
            <a:ext cx="914400" cy="91440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 </a:t>
            </a:r>
          </a:p>
        </p:txBody>
      </p:sp>
      <p:sp>
        <p:nvSpPr>
          <p:cNvPr id="45" name="Picture Placeholder 31">
            <a:extLst>
              <a:ext uri="{FF2B5EF4-FFF2-40B4-BE49-F238E27FC236}">
                <a16:creationId xmlns:a16="http://schemas.microsoft.com/office/drawing/2014/main" id="{4C1E7FD3-2511-BBFA-9BE0-95514EEE18B2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>
          <a:xfrm>
            <a:off x="9835579" y="1455550"/>
            <a:ext cx="914400" cy="914399"/>
          </a:xfrm>
        </p:spPr>
        <p:txBody>
          <a:bodyPr/>
          <a:lstStyle/>
          <a:p>
            <a:endParaRPr lang="en-US"/>
          </a:p>
        </p:txBody>
      </p:sp>
      <p:sp>
        <p:nvSpPr>
          <p:cNvPr id="46" name="Text Placeholder 35">
            <a:extLst>
              <a:ext uri="{FF2B5EF4-FFF2-40B4-BE49-F238E27FC236}">
                <a16:creationId xmlns:a16="http://schemas.microsoft.com/office/drawing/2014/main" id="{C7D13417-A5BE-E341-5767-4331B4FB2B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</p:spTree>
    <p:extLst>
      <p:ext uri="{BB962C8B-B14F-4D97-AF65-F5344CB8AC3E}">
        <p14:creationId xmlns:p14="http://schemas.microsoft.com/office/powerpoint/2010/main" val="35813984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672">
          <p15:clr>
            <a:srgbClr val="FBAE40"/>
          </p15:clr>
        </p15:guide>
        <p15:guide id="4" orient="horz" pos="768">
          <p15:clr>
            <a:srgbClr val="FBAE40"/>
          </p15:clr>
        </p15:guide>
        <p15:guide id="5" pos="7344">
          <p15:clr>
            <a:srgbClr val="FBAE40"/>
          </p15:clr>
        </p15:guide>
        <p15:guide id="6" pos="336">
          <p15:clr>
            <a:srgbClr val="FBAE40"/>
          </p15:clr>
        </p15:guide>
        <p15:guide id="7" orient="horz" pos="3888">
          <p15:clr>
            <a:srgbClr val="FBAE40"/>
          </p15:clr>
        </p15:guide>
        <p15:guide id="8" orient="horz" pos="4008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Header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439886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9" imgW="347" imgH="348" progId="TCLayout.ActiveDocument.1">
                  <p:embed/>
                </p:oleObj>
              </mc:Choice>
              <mc:Fallback>
                <p:oleObj name="think-cell Slide" r:id="rId9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176993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45" name="Title 1">
            <a:extLst>
              <a:ext uri="{FF2B5EF4-FFF2-40B4-BE49-F238E27FC236}">
                <a16:creationId xmlns:a16="http://schemas.microsoft.com/office/drawing/2014/main" id="{63FC60CD-7D1D-8176-F567-542C5177CC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endParaRPr lang="en-IN" dirty="0"/>
          </a:p>
        </p:txBody>
      </p:sp>
      <p:cxnSp>
        <p:nvCxnSpPr>
          <p:cNvPr id="46" name="BottomLine">
            <a:extLst>
              <a:ext uri="{FF2B5EF4-FFF2-40B4-BE49-F238E27FC236}">
                <a16:creationId xmlns:a16="http://schemas.microsoft.com/office/drawing/2014/main" id="{F5DFD035-EF0D-999E-6061-7F798BAC6EC6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21">
            <a:extLst>
              <a:ext uri="{FF2B5EF4-FFF2-40B4-BE49-F238E27FC236}">
                <a16:creationId xmlns:a16="http://schemas.microsoft.com/office/drawing/2014/main" id="{68E73C96-C6F2-D20F-195B-C1BF2FBF6E26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755900" y="2163809"/>
            <a:ext cx="8881362" cy="1158267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 sz="1400"/>
            </a:lvl1pPr>
          </a:lstStyle>
          <a:p>
            <a:pPr lvl="0"/>
            <a:endParaRPr lang="en-US" dirty="0"/>
          </a:p>
        </p:txBody>
      </p:sp>
      <p:cxnSp>
        <p:nvCxnSpPr>
          <p:cNvPr id="52" name="BottomLine">
            <a:extLst>
              <a:ext uri="{FF2B5EF4-FFF2-40B4-BE49-F238E27FC236}">
                <a16:creationId xmlns:a16="http://schemas.microsoft.com/office/drawing/2014/main" id="{029CEC0E-76B8-8A7E-73C6-BD2786D64ADD}"/>
              </a:ext>
            </a:extLst>
          </p:cNvPr>
          <p:cNvCxnSpPr>
            <a:cxnSpLocks/>
          </p:cNvCxnSpPr>
          <p:nvPr userDrawn="1">
            <p:custDataLst>
              <p:tags r:id="rId4"/>
            </p:custDataLst>
          </p:nvPr>
        </p:nvCxnSpPr>
        <p:spPr>
          <a:xfrm>
            <a:off x="2755901" y="3429753"/>
            <a:ext cx="888136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21">
            <a:extLst>
              <a:ext uri="{FF2B5EF4-FFF2-40B4-BE49-F238E27FC236}">
                <a16:creationId xmlns:a16="http://schemas.microsoft.com/office/drawing/2014/main" id="{2B681602-4073-5E8E-F646-E6A25E83461D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2755900" y="3537429"/>
            <a:ext cx="8881362" cy="1158267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 sz="1400"/>
            </a:lvl1pPr>
          </a:lstStyle>
          <a:p>
            <a:pPr lvl="0"/>
            <a:endParaRPr lang="en-US" dirty="0"/>
          </a:p>
        </p:txBody>
      </p:sp>
      <p:cxnSp>
        <p:nvCxnSpPr>
          <p:cNvPr id="56" name="BottomLine">
            <a:extLst>
              <a:ext uri="{FF2B5EF4-FFF2-40B4-BE49-F238E27FC236}">
                <a16:creationId xmlns:a16="http://schemas.microsoft.com/office/drawing/2014/main" id="{3EE17B6C-7122-FE47-FFDB-F243A1A8D1EB}"/>
              </a:ext>
            </a:extLst>
          </p:cNvPr>
          <p:cNvCxnSpPr>
            <a:cxnSpLocks/>
          </p:cNvCxnSpPr>
          <p:nvPr userDrawn="1">
            <p:custDataLst>
              <p:tags r:id="rId5"/>
            </p:custDataLst>
          </p:nvPr>
        </p:nvCxnSpPr>
        <p:spPr>
          <a:xfrm>
            <a:off x="2755901" y="4803373"/>
            <a:ext cx="888136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 Placeholder 21">
            <a:extLst>
              <a:ext uri="{FF2B5EF4-FFF2-40B4-BE49-F238E27FC236}">
                <a16:creationId xmlns:a16="http://schemas.microsoft.com/office/drawing/2014/main" id="{E9FE3222-1233-F1EC-C5C8-55E599EE2F46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2755900" y="4911049"/>
            <a:ext cx="8881362" cy="1158267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 sz="1400"/>
            </a:lvl1pPr>
          </a:lstStyle>
          <a:p>
            <a:pPr lvl="0"/>
            <a:endParaRPr lang="en-US" dirty="0"/>
          </a:p>
        </p:txBody>
      </p:sp>
      <p:sp>
        <p:nvSpPr>
          <p:cNvPr id="62" name="Text Placeholder 8">
            <a:extLst>
              <a:ext uri="{FF2B5EF4-FFF2-40B4-BE49-F238E27FC236}">
                <a16:creationId xmlns:a16="http://schemas.microsoft.com/office/drawing/2014/main" id="{BB0DE399-057F-0BF5-7018-61B4210200B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54736" y="1237703"/>
            <a:ext cx="11082528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C12D0315-16B9-E0CB-476F-268ABA039769}"/>
              </a:ext>
            </a:extLst>
          </p:cNvPr>
          <p:cNvCxnSpPr>
            <a:cxnSpLocks/>
          </p:cNvCxnSpPr>
          <p:nvPr userDrawn="1">
            <p:custDataLst>
              <p:tags r:id="rId6"/>
            </p:custDataLst>
          </p:nvPr>
        </p:nvCxnSpPr>
        <p:spPr>
          <a:xfrm>
            <a:off x="554736" y="2056133"/>
            <a:ext cx="2083254" cy="0"/>
          </a:xfrm>
          <a:prstGeom prst="line">
            <a:avLst/>
          </a:prstGeom>
          <a:ln w="12700">
            <a:solidFill>
              <a:srgbClr val="7F7F7F"/>
            </a:solidFill>
          </a:ln>
        </p:spPr>
      </p:cxnSp>
      <p:sp>
        <p:nvSpPr>
          <p:cNvPr id="64" name="Text Placeholder 8">
            <a:extLst>
              <a:ext uri="{FF2B5EF4-FFF2-40B4-BE49-F238E27FC236}">
                <a16:creationId xmlns:a16="http://schemas.microsoft.com/office/drawing/2014/main" id="{9D169F2A-17D2-7A0E-5430-A3C0901726FC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54736" y="1737249"/>
            <a:ext cx="2083254" cy="246221"/>
          </a:xfrm>
        </p:spPr>
        <p:txBody>
          <a:bodyPr wrap="square" anchor="t">
            <a:spAutoFit/>
          </a:bodyPr>
          <a:lstStyle>
            <a:lvl1pPr marL="0" indent="0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65" name="Text Placeholder 8">
            <a:extLst>
              <a:ext uri="{FF2B5EF4-FFF2-40B4-BE49-F238E27FC236}">
                <a16:creationId xmlns:a16="http://schemas.microsoft.com/office/drawing/2014/main" id="{CAC4BC0B-B03A-8FD4-D036-E87FF353F73A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755900" y="1737249"/>
            <a:ext cx="8881362" cy="246221"/>
          </a:xfrm>
        </p:spPr>
        <p:txBody>
          <a:bodyPr wrap="square" anchor="t">
            <a:spAutoFit/>
          </a:bodyPr>
          <a:lstStyle>
            <a:lvl1pPr marL="0" indent="0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2FEA6A46-7FF4-048A-400C-63997301D0D0}"/>
              </a:ext>
            </a:extLst>
          </p:cNvPr>
          <p:cNvCxnSpPr>
            <a:cxnSpLocks/>
          </p:cNvCxnSpPr>
          <p:nvPr userDrawn="1">
            <p:custDataLst>
              <p:tags r:id="rId7"/>
            </p:custDataLst>
          </p:nvPr>
        </p:nvCxnSpPr>
        <p:spPr>
          <a:xfrm>
            <a:off x="2755900" y="2056133"/>
            <a:ext cx="8881362" cy="0"/>
          </a:xfrm>
          <a:prstGeom prst="line">
            <a:avLst/>
          </a:prstGeom>
          <a:ln w="12700">
            <a:solidFill>
              <a:srgbClr val="7F7F7F"/>
            </a:solidFill>
          </a:ln>
        </p:spPr>
      </p:cxn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11D2F71E-4BA3-F618-B6E3-4E5B8DE1C92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038" y="2143554"/>
            <a:ext cx="2083254" cy="1184120"/>
          </a:xfr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wrap="square" lIns="91440" tIns="91440" rIns="91440" bIns="91440"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1CACC2E8-B27F-72A5-B491-03941A1260D9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554038" y="3511576"/>
            <a:ext cx="2083254" cy="1184120"/>
          </a:xfr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wrap="square" lIns="91440" tIns="91440" rIns="91440" bIns="91440"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17" name="Text Placeholder 8">
            <a:extLst>
              <a:ext uri="{FF2B5EF4-FFF2-40B4-BE49-F238E27FC236}">
                <a16:creationId xmlns:a16="http://schemas.microsoft.com/office/drawing/2014/main" id="{A4C28A93-81C6-FB4D-917D-3D7A1E3BAD7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554038" y="4885195"/>
            <a:ext cx="2083254" cy="1184120"/>
          </a:xfr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wrap="square" lIns="91440" tIns="91440" rIns="91440" bIns="91440"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66960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Header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439886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" imgW="347" imgH="348" progId="TCLayout.ActiveDocument.1">
                  <p:embed/>
                </p:oleObj>
              </mc:Choice>
              <mc:Fallback>
                <p:oleObj name="think-cell Slide" r:id="rId10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45" name="Title 1">
            <a:extLst>
              <a:ext uri="{FF2B5EF4-FFF2-40B4-BE49-F238E27FC236}">
                <a16:creationId xmlns:a16="http://schemas.microsoft.com/office/drawing/2014/main" id="{63FC60CD-7D1D-8176-F567-542C5177CC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endParaRPr lang="en-IN" dirty="0"/>
          </a:p>
        </p:txBody>
      </p:sp>
      <p:cxnSp>
        <p:nvCxnSpPr>
          <p:cNvPr id="46" name="BottomLine">
            <a:extLst>
              <a:ext uri="{FF2B5EF4-FFF2-40B4-BE49-F238E27FC236}">
                <a16:creationId xmlns:a16="http://schemas.microsoft.com/office/drawing/2014/main" id="{F5DFD035-EF0D-999E-6061-7F798BAC6EC6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21">
            <a:extLst>
              <a:ext uri="{FF2B5EF4-FFF2-40B4-BE49-F238E27FC236}">
                <a16:creationId xmlns:a16="http://schemas.microsoft.com/office/drawing/2014/main" id="{68E73C96-C6F2-D20F-195B-C1BF2FBF6E26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755900" y="2162785"/>
            <a:ext cx="8881362" cy="870223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 sz="1400"/>
            </a:lvl1pPr>
          </a:lstStyle>
          <a:p>
            <a:pPr lvl="0"/>
            <a:endParaRPr lang="en-US" dirty="0"/>
          </a:p>
        </p:txBody>
      </p:sp>
      <p:cxnSp>
        <p:nvCxnSpPr>
          <p:cNvPr id="52" name="BottomLine">
            <a:extLst>
              <a:ext uri="{FF2B5EF4-FFF2-40B4-BE49-F238E27FC236}">
                <a16:creationId xmlns:a16="http://schemas.microsoft.com/office/drawing/2014/main" id="{029CEC0E-76B8-8A7E-73C6-BD2786D64ADD}"/>
              </a:ext>
            </a:extLst>
          </p:cNvPr>
          <p:cNvCxnSpPr>
            <a:cxnSpLocks/>
          </p:cNvCxnSpPr>
          <p:nvPr userDrawn="1">
            <p:custDataLst>
              <p:tags r:id="rId4"/>
            </p:custDataLst>
          </p:nvPr>
        </p:nvCxnSpPr>
        <p:spPr>
          <a:xfrm>
            <a:off x="2755901" y="3115230"/>
            <a:ext cx="888136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21">
            <a:extLst>
              <a:ext uri="{FF2B5EF4-FFF2-40B4-BE49-F238E27FC236}">
                <a16:creationId xmlns:a16="http://schemas.microsoft.com/office/drawing/2014/main" id="{2B681602-4073-5E8E-F646-E6A25E83461D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2755900" y="3197449"/>
            <a:ext cx="8881362" cy="870223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 sz="1400"/>
            </a:lvl1pPr>
          </a:lstStyle>
          <a:p>
            <a:pPr lvl="0"/>
            <a:endParaRPr lang="en-US" dirty="0"/>
          </a:p>
        </p:txBody>
      </p:sp>
      <p:cxnSp>
        <p:nvCxnSpPr>
          <p:cNvPr id="54" name="BottomLine">
            <a:extLst>
              <a:ext uri="{FF2B5EF4-FFF2-40B4-BE49-F238E27FC236}">
                <a16:creationId xmlns:a16="http://schemas.microsoft.com/office/drawing/2014/main" id="{AA7EE8B9-945B-5BB4-6926-D5407478C6B4}"/>
              </a:ext>
            </a:extLst>
          </p:cNvPr>
          <p:cNvCxnSpPr>
            <a:cxnSpLocks/>
          </p:cNvCxnSpPr>
          <p:nvPr userDrawn="1">
            <p:custDataLst>
              <p:tags r:id="rId5"/>
            </p:custDataLst>
          </p:nvPr>
        </p:nvCxnSpPr>
        <p:spPr>
          <a:xfrm>
            <a:off x="2755901" y="4149890"/>
            <a:ext cx="888136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 Placeholder 21">
            <a:extLst>
              <a:ext uri="{FF2B5EF4-FFF2-40B4-BE49-F238E27FC236}">
                <a16:creationId xmlns:a16="http://schemas.microsoft.com/office/drawing/2014/main" id="{9F24CEC9-19B4-92BB-44D0-5FA8B123217B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755900" y="4232109"/>
            <a:ext cx="8881362" cy="870223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 sz="1400"/>
            </a:lvl1pPr>
          </a:lstStyle>
          <a:p>
            <a:pPr lvl="0"/>
            <a:endParaRPr lang="en-US" dirty="0"/>
          </a:p>
        </p:txBody>
      </p:sp>
      <p:cxnSp>
        <p:nvCxnSpPr>
          <p:cNvPr id="56" name="BottomLine">
            <a:extLst>
              <a:ext uri="{FF2B5EF4-FFF2-40B4-BE49-F238E27FC236}">
                <a16:creationId xmlns:a16="http://schemas.microsoft.com/office/drawing/2014/main" id="{3EE17B6C-7122-FE47-FFDB-F243A1A8D1EB}"/>
              </a:ext>
            </a:extLst>
          </p:cNvPr>
          <p:cNvCxnSpPr>
            <a:cxnSpLocks/>
          </p:cNvCxnSpPr>
          <p:nvPr userDrawn="1">
            <p:custDataLst>
              <p:tags r:id="rId6"/>
            </p:custDataLst>
          </p:nvPr>
        </p:nvCxnSpPr>
        <p:spPr>
          <a:xfrm>
            <a:off x="2755901" y="5184550"/>
            <a:ext cx="888136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 Placeholder 21">
            <a:extLst>
              <a:ext uri="{FF2B5EF4-FFF2-40B4-BE49-F238E27FC236}">
                <a16:creationId xmlns:a16="http://schemas.microsoft.com/office/drawing/2014/main" id="{E9FE3222-1233-F1EC-C5C8-55E599EE2F46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2755900" y="5266767"/>
            <a:ext cx="8881362" cy="870223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 sz="1400"/>
            </a:lvl1pPr>
          </a:lstStyle>
          <a:p>
            <a:pPr lvl="0"/>
            <a:endParaRPr lang="en-US" dirty="0"/>
          </a:p>
        </p:txBody>
      </p:sp>
      <p:sp>
        <p:nvSpPr>
          <p:cNvPr id="62" name="Text Placeholder 8">
            <a:extLst>
              <a:ext uri="{FF2B5EF4-FFF2-40B4-BE49-F238E27FC236}">
                <a16:creationId xmlns:a16="http://schemas.microsoft.com/office/drawing/2014/main" id="{BB0DE399-057F-0BF5-7018-61B4210200B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54736" y="1237703"/>
            <a:ext cx="11082528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C12D0315-16B9-E0CB-476F-268ABA039769}"/>
              </a:ext>
            </a:extLst>
          </p:cNvPr>
          <p:cNvCxnSpPr>
            <a:cxnSpLocks/>
          </p:cNvCxnSpPr>
          <p:nvPr userDrawn="1">
            <p:custDataLst>
              <p:tags r:id="rId7"/>
            </p:custDataLst>
          </p:nvPr>
        </p:nvCxnSpPr>
        <p:spPr>
          <a:xfrm>
            <a:off x="554736" y="2056133"/>
            <a:ext cx="2083254" cy="0"/>
          </a:xfrm>
          <a:prstGeom prst="line">
            <a:avLst/>
          </a:prstGeom>
          <a:ln w="12700">
            <a:solidFill>
              <a:srgbClr val="7F7F7F"/>
            </a:solidFill>
          </a:ln>
        </p:spPr>
      </p:cxnSp>
      <p:sp>
        <p:nvSpPr>
          <p:cNvPr id="64" name="Text Placeholder 8">
            <a:extLst>
              <a:ext uri="{FF2B5EF4-FFF2-40B4-BE49-F238E27FC236}">
                <a16:creationId xmlns:a16="http://schemas.microsoft.com/office/drawing/2014/main" id="{9D169F2A-17D2-7A0E-5430-A3C0901726FC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54736" y="1737249"/>
            <a:ext cx="2083254" cy="246221"/>
          </a:xfrm>
        </p:spPr>
        <p:txBody>
          <a:bodyPr wrap="square" anchor="t">
            <a:spAutoFit/>
          </a:bodyPr>
          <a:lstStyle>
            <a:lvl1pPr marL="0" indent="0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65" name="Text Placeholder 8">
            <a:extLst>
              <a:ext uri="{FF2B5EF4-FFF2-40B4-BE49-F238E27FC236}">
                <a16:creationId xmlns:a16="http://schemas.microsoft.com/office/drawing/2014/main" id="{CAC4BC0B-B03A-8FD4-D036-E87FF353F73A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755900" y="1737249"/>
            <a:ext cx="8881362" cy="246221"/>
          </a:xfrm>
        </p:spPr>
        <p:txBody>
          <a:bodyPr wrap="square" anchor="t">
            <a:spAutoFit/>
          </a:bodyPr>
          <a:lstStyle>
            <a:lvl1pPr marL="0" indent="0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2FEA6A46-7FF4-048A-400C-63997301D0D0}"/>
              </a:ext>
            </a:extLst>
          </p:cNvPr>
          <p:cNvCxnSpPr>
            <a:cxnSpLocks/>
          </p:cNvCxnSpPr>
          <p:nvPr userDrawn="1">
            <p:custDataLst>
              <p:tags r:id="rId8"/>
            </p:custDataLst>
          </p:nvPr>
        </p:nvCxnSpPr>
        <p:spPr>
          <a:xfrm>
            <a:off x="2755900" y="2056133"/>
            <a:ext cx="8881362" cy="0"/>
          </a:xfrm>
          <a:prstGeom prst="line">
            <a:avLst/>
          </a:prstGeom>
          <a:ln w="12700">
            <a:solidFill>
              <a:srgbClr val="7F7F7F"/>
            </a:solidFill>
          </a:ln>
        </p:spPr>
      </p:cxn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11D2F71E-4BA3-F618-B6E3-4E5B8DE1C92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038" y="2143360"/>
            <a:ext cx="2083254" cy="889647"/>
          </a:xfr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wrap="square" lIns="91440" tIns="91440" rIns="91440" bIns="91440"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1CACC2E8-B27F-72A5-B491-03941A1260D9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554038" y="3180309"/>
            <a:ext cx="2083254" cy="889647"/>
          </a:xfr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wrap="square" lIns="91440" tIns="91440" rIns="91440" bIns="91440"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5A702E6C-9243-1B7F-4D82-63F76F33B7D4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54038" y="4207830"/>
            <a:ext cx="2083254" cy="889647"/>
          </a:xfr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wrap="square" lIns="91440" tIns="91440" rIns="91440" bIns="91440"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17" name="Text Placeholder 8">
            <a:extLst>
              <a:ext uri="{FF2B5EF4-FFF2-40B4-BE49-F238E27FC236}">
                <a16:creationId xmlns:a16="http://schemas.microsoft.com/office/drawing/2014/main" id="{A4C28A93-81C6-FB4D-917D-3D7A1E3BAD7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554038" y="5235351"/>
            <a:ext cx="2083254" cy="889647"/>
          </a:xfr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wrap="square" lIns="91440" tIns="91440" rIns="91440" bIns="91440" anchor="ctr">
            <a:noAutofit/>
          </a:bodyPr>
          <a:lstStyle>
            <a:lvl1pPr marL="0" indent="0" algn="l">
              <a:spcAft>
                <a:spcPts val="0"/>
              </a:spcAft>
              <a:buFontTx/>
              <a:buNone/>
              <a:defRPr sz="16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85188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Vertical Chevr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07051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347" imgH="348" progId="TCLayout.ActiveDocument.1">
                  <p:embed/>
                </p:oleObj>
              </mc:Choice>
              <mc:Fallback>
                <p:oleObj name="think-cell Slide" r:id="rId7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40BD1757-50FC-D59D-1618-9DAD06E34D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endParaRPr lang="en-IN" dirty="0"/>
          </a:p>
        </p:txBody>
      </p:sp>
      <p:cxnSp>
        <p:nvCxnSpPr>
          <p:cNvPr id="40" name="BottomLine">
            <a:extLst>
              <a:ext uri="{FF2B5EF4-FFF2-40B4-BE49-F238E27FC236}">
                <a16:creationId xmlns:a16="http://schemas.microsoft.com/office/drawing/2014/main" id="{5BB92AA0-4E3D-12A6-8B4A-EB938D406391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 Placeholder 21">
            <a:extLst>
              <a:ext uri="{FF2B5EF4-FFF2-40B4-BE49-F238E27FC236}">
                <a16:creationId xmlns:a16="http://schemas.microsoft.com/office/drawing/2014/main" id="{B928E78D-D305-0926-7646-F2B9C23389F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377439" y="1308099"/>
            <a:ext cx="9259823" cy="1285140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/>
            </a:lvl1pPr>
          </a:lstStyle>
          <a:p>
            <a:pPr lvl="0"/>
            <a:endParaRPr lang="en-US" dirty="0"/>
          </a:p>
        </p:txBody>
      </p:sp>
      <p:cxnSp>
        <p:nvCxnSpPr>
          <p:cNvPr id="50" name="BottomLine">
            <a:extLst>
              <a:ext uri="{FF2B5EF4-FFF2-40B4-BE49-F238E27FC236}">
                <a16:creationId xmlns:a16="http://schemas.microsoft.com/office/drawing/2014/main" id="{85D73CE6-A14E-BCA5-A152-72097592A831}"/>
              </a:ext>
            </a:extLst>
          </p:cNvPr>
          <p:cNvCxnSpPr>
            <a:cxnSpLocks/>
          </p:cNvCxnSpPr>
          <p:nvPr userDrawn="1">
            <p:custDataLst>
              <p:tags r:id="rId4"/>
            </p:custDataLst>
          </p:nvPr>
        </p:nvCxnSpPr>
        <p:spPr>
          <a:xfrm>
            <a:off x="2377440" y="2730720"/>
            <a:ext cx="925982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21">
            <a:extLst>
              <a:ext uri="{FF2B5EF4-FFF2-40B4-BE49-F238E27FC236}">
                <a16:creationId xmlns:a16="http://schemas.microsoft.com/office/drawing/2014/main" id="{B8F30F1E-CAF2-1EA3-77CE-3E7A73F7F44B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2377439" y="2868201"/>
            <a:ext cx="9259823" cy="1285140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/>
            </a:lvl1pPr>
          </a:lstStyle>
          <a:p>
            <a:pPr lvl="0"/>
            <a:endParaRPr lang="en-US" dirty="0"/>
          </a:p>
        </p:txBody>
      </p:sp>
      <p:cxnSp>
        <p:nvCxnSpPr>
          <p:cNvPr id="54" name="BottomLine">
            <a:extLst>
              <a:ext uri="{FF2B5EF4-FFF2-40B4-BE49-F238E27FC236}">
                <a16:creationId xmlns:a16="http://schemas.microsoft.com/office/drawing/2014/main" id="{C0A67C9C-06F3-1FE5-CC29-AA7CCCCC8025}"/>
              </a:ext>
            </a:extLst>
          </p:cNvPr>
          <p:cNvCxnSpPr>
            <a:cxnSpLocks/>
          </p:cNvCxnSpPr>
          <p:nvPr userDrawn="1">
            <p:custDataLst>
              <p:tags r:id="rId5"/>
            </p:custDataLst>
          </p:nvPr>
        </p:nvCxnSpPr>
        <p:spPr>
          <a:xfrm>
            <a:off x="2377440" y="4290822"/>
            <a:ext cx="925982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 Placeholder 21">
            <a:extLst>
              <a:ext uri="{FF2B5EF4-FFF2-40B4-BE49-F238E27FC236}">
                <a16:creationId xmlns:a16="http://schemas.microsoft.com/office/drawing/2014/main" id="{F47C30D0-1C1A-F5EA-2E84-9B7CEE0C84C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2377439" y="4428305"/>
            <a:ext cx="9259823" cy="1285140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/>
            </a:lvl1pPr>
          </a:lstStyle>
          <a:p>
            <a:pPr lvl="0"/>
            <a:endParaRPr lang="en-US" dirty="0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863CC917-1D4F-76C2-120D-93733739BF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5400000">
            <a:off x="515700" y="1309777"/>
            <a:ext cx="1808634" cy="1731961"/>
          </a:xfrm>
          <a:prstGeom prst="homePlate">
            <a:avLst>
              <a:gd name="adj" fmla="val 20557"/>
            </a:avLst>
          </a:prstGeom>
          <a:solidFill>
            <a:schemeClr val="accent2"/>
          </a:solidFill>
          <a:ln>
            <a:noFill/>
          </a:ln>
        </p:spPr>
        <p:txBody>
          <a:bodyPr vert="vert270"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7B3AB42C-8CE8-DB85-11A5-9028BA800431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 rot="5400000">
            <a:off x="515694" y="2858215"/>
            <a:ext cx="1808644" cy="1731961"/>
          </a:xfrm>
          <a:prstGeom prst="chevron">
            <a:avLst>
              <a:gd name="adj" fmla="val 20557"/>
            </a:avLst>
          </a:prstGeom>
          <a:solidFill>
            <a:schemeClr val="accent2"/>
          </a:solidFill>
          <a:ln>
            <a:noFill/>
          </a:ln>
        </p:spPr>
        <p:txBody>
          <a:bodyPr vert="vert270"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3601307F-8337-DCFF-7F55-DA4FEE44ABF4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5400000">
            <a:off x="515695" y="4406659"/>
            <a:ext cx="1808644" cy="1731961"/>
          </a:xfrm>
          <a:prstGeom prst="chevron">
            <a:avLst>
              <a:gd name="adj" fmla="val 20557"/>
            </a:avLst>
          </a:prstGeom>
          <a:solidFill>
            <a:schemeClr val="accent2"/>
          </a:solidFill>
          <a:ln>
            <a:noFill/>
          </a:ln>
        </p:spPr>
        <p:txBody>
          <a:bodyPr vert="vert270"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42426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744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32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Vertical Chevr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07051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8" imgW="347" imgH="348" progId="TCLayout.ActiveDocument.1">
                  <p:embed/>
                </p:oleObj>
              </mc:Choice>
              <mc:Fallback>
                <p:oleObj name="think-cell Slide" r:id="rId8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40BD1757-50FC-D59D-1618-9DAD06E34D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endParaRPr lang="en-IN" dirty="0"/>
          </a:p>
        </p:txBody>
      </p:sp>
      <p:cxnSp>
        <p:nvCxnSpPr>
          <p:cNvPr id="40" name="BottomLine">
            <a:extLst>
              <a:ext uri="{FF2B5EF4-FFF2-40B4-BE49-F238E27FC236}">
                <a16:creationId xmlns:a16="http://schemas.microsoft.com/office/drawing/2014/main" id="{5BB92AA0-4E3D-12A6-8B4A-EB938D406391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 Placeholder 21">
            <a:extLst>
              <a:ext uri="{FF2B5EF4-FFF2-40B4-BE49-F238E27FC236}">
                <a16:creationId xmlns:a16="http://schemas.microsoft.com/office/drawing/2014/main" id="{B928E78D-D305-0926-7646-F2B9C23389F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377439" y="1308099"/>
            <a:ext cx="9259823" cy="996951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/>
            </a:lvl1pPr>
          </a:lstStyle>
          <a:p>
            <a:pPr lvl="0"/>
            <a:endParaRPr lang="en-US" dirty="0"/>
          </a:p>
        </p:txBody>
      </p:sp>
      <p:cxnSp>
        <p:nvCxnSpPr>
          <p:cNvPr id="50" name="BottomLine">
            <a:extLst>
              <a:ext uri="{FF2B5EF4-FFF2-40B4-BE49-F238E27FC236}">
                <a16:creationId xmlns:a16="http://schemas.microsoft.com/office/drawing/2014/main" id="{85D73CE6-A14E-BCA5-A152-72097592A831}"/>
              </a:ext>
            </a:extLst>
          </p:cNvPr>
          <p:cNvCxnSpPr>
            <a:cxnSpLocks/>
          </p:cNvCxnSpPr>
          <p:nvPr userDrawn="1">
            <p:custDataLst>
              <p:tags r:id="rId4"/>
            </p:custDataLst>
          </p:nvPr>
        </p:nvCxnSpPr>
        <p:spPr>
          <a:xfrm>
            <a:off x="2377440" y="2391965"/>
            <a:ext cx="925982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Placeholder 21">
            <a:extLst>
              <a:ext uri="{FF2B5EF4-FFF2-40B4-BE49-F238E27FC236}">
                <a16:creationId xmlns:a16="http://schemas.microsoft.com/office/drawing/2014/main" id="{B8F30F1E-CAF2-1EA3-77CE-3E7A73F7F44B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2377439" y="2478880"/>
            <a:ext cx="9259823" cy="996951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/>
            </a:lvl1pPr>
          </a:lstStyle>
          <a:p>
            <a:pPr lvl="0"/>
            <a:endParaRPr lang="en-US" dirty="0"/>
          </a:p>
        </p:txBody>
      </p:sp>
      <p:cxnSp>
        <p:nvCxnSpPr>
          <p:cNvPr id="52" name="BottomLine">
            <a:extLst>
              <a:ext uri="{FF2B5EF4-FFF2-40B4-BE49-F238E27FC236}">
                <a16:creationId xmlns:a16="http://schemas.microsoft.com/office/drawing/2014/main" id="{78115CBE-71BA-AD61-1893-317F29DEDE63}"/>
              </a:ext>
            </a:extLst>
          </p:cNvPr>
          <p:cNvCxnSpPr>
            <a:cxnSpLocks/>
          </p:cNvCxnSpPr>
          <p:nvPr userDrawn="1">
            <p:custDataLst>
              <p:tags r:id="rId5"/>
            </p:custDataLst>
          </p:nvPr>
        </p:nvCxnSpPr>
        <p:spPr>
          <a:xfrm>
            <a:off x="2377440" y="3562746"/>
            <a:ext cx="925982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21">
            <a:extLst>
              <a:ext uri="{FF2B5EF4-FFF2-40B4-BE49-F238E27FC236}">
                <a16:creationId xmlns:a16="http://schemas.microsoft.com/office/drawing/2014/main" id="{0A4B179C-A30A-A074-740F-BE4D3EC2172D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377439" y="3649660"/>
            <a:ext cx="9259823" cy="996951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/>
            </a:lvl1pPr>
          </a:lstStyle>
          <a:p>
            <a:pPr lvl="0"/>
            <a:endParaRPr lang="en-US" dirty="0"/>
          </a:p>
        </p:txBody>
      </p:sp>
      <p:cxnSp>
        <p:nvCxnSpPr>
          <p:cNvPr id="54" name="BottomLine">
            <a:extLst>
              <a:ext uri="{FF2B5EF4-FFF2-40B4-BE49-F238E27FC236}">
                <a16:creationId xmlns:a16="http://schemas.microsoft.com/office/drawing/2014/main" id="{C0A67C9C-06F3-1FE5-CC29-AA7CCCCC8025}"/>
              </a:ext>
            </a:extLst>
          </p:cNvPr>
          <p:cNvCxnSpPr>
            <a:cxnSpLocks/>
          </p:cNvCxnSpPr>
          <p:nvPr userDrawn="1">
            <p:custDataLst>
              <p:tags r:id="rId6"/>
            </p:custDataLst>
          </p:nvPr>
        </p:nvCxnSpPr>
        <p:spPr>
          <a:xfrm>
            <a:off x="2377440" y="4733525"/>
            <a:ext cx="925982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 Placeholder 21">
            <a:extLst>
              <a:ext uri="{FF2B5EF4-FFF2-40B4-BE49-F238E27FC236}">
                <a16:creationId xmlns:a16="http://schemas.microsoft.com/office/drawing/2014/main" id="{F47C30D0-1C1A-F5EA-2E84-9B7CEE0C84C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2377439" y="4820439"/>
            <a:ext cx="9259823" cy="996951"/>
          </a:xfrm>
        </p:spPr>
        <p:txBody>
          <a:bodyPr anchor="ctr">
            <a:noAutofit/>
          </a:bodyPr>
          <a:lstStyle>
            <a:lvl1pPr>
              <a:spcAft>
                <a:spcPts val="200"/>
              </a:spcAft>
              <a:defRPr/>
            </a:lvl1pPr>
          </a:lstStyle>
          <a:p>
            <a:pPr lvl="0"/>
            <a:endParaRPr lang="en-US" dirty="0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863CC917-1D4F-76C2-120D-93733739BF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5400000">
            <a:off x="741762" y="1120375"/>
            <a:ext cx="1356514" cy="1731961"/>
          </a:xfrm>
          <a:prstGeom prst="homePlate">
            <a:avLst>
              <a:gd name="adj" fmla="val 20557"/>
            </a:avLst>
          </a:prstGeom>
          <a:solidFill>
            <a:schemeClr val="accent2"/>
          </a:solidFill>
          <a:ln>
            <a:noFill/>
          </a:ln>
        </p:spPr>
        <p:txBody>
          <a:bodyPr vert="vert270"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7B3AB42C-8CE8-DB85-11A5-9028BA800431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 rot="5400000">
            <a:off x="741757" y="2291162"/>
            <a:ext cx="1356522" cy="1731961"/>
          </a:xfrm>
          <a:prstGeom prst="chevron">
            <a:avLst>
              <a:gd name="adj" fmla="val 20557"/>
            </a:avLst>
          </a:prstGeom>
          <a:solidFill>
            <a:schemeClr val="accent2"/>
          </a:solidFill>
          <a:ln>
            <a:noFill/>
          </a:ln>
        </p:spPr>
        <p:txBody>
          <a:bodyPr vert="vert270"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3601307F-8337-DCFF-7F55-DA4FEE44ABF4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 rot="5400000">
            <a:off x="741757" y="4632722"/>
            <a:ext cx="1356522" cy="1731961"/>
          </a:xfrm>
          <a:prstGeom prst="chevron">
            <a:avLst>
              <a:gd name="adj" fmla="val 20557"/>
            </a:avLst>
          </a:prstGeom>
          <a:solidFill>
            <a:schemeClr val="accent2"/>
          </a:solidFill>
          <a:ln>
            <a:noFill/>
          </a:ln>
        </p:spPr>
        <p:txBody>
          <a:bodyPr vert="vert270"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AFB5AD1C-CF5C-4149-2C20-DFA8CBFF61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 rot="5400000">
            <a:off x="741757" y="3457811"/>
            <a:ext cx="1356522" cy="1731961"/>
          </a:xfrm>
          <a:prstGeom prst="chevron">
            <a:avLst>
              <a:gd name="adj" fmla="val 20557"/>
            </a:avLst>
          </a:prstGeom>
          <a:solidFill>
            <a:schemeClr val="accent2"/>
          </a:solidFill>
          <a:ln>
            <a:noFill/>
          </a:ln>
        </p:spPr>
        <p:txBody>
          <a:bodyPr vert="vert270"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26122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744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32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507338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743CC710-DA36-9B9F-06BE-A87A528217F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4759859-D768-1E20-B211-D06E433AF87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804914" y="1720091"/>
            <a:ext cx="6832352" cy="445687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7" name="Text Placeholder 21">
            <a:extLst>
              <a:ext uri="{FF2B5EF4-FFF2-40B4-BE49-F238E27FC236}">
                <a16:creationId xmlns:a16="http://schemas.microsoft.com/office/drawing/2014/main" id="{917BFF33-BE11-95C8-4FA2-05A32E5786C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54736" y="1720091"/>
            <a:ext cx="3838480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299569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p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0293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4759859-D768-1E20-B211-D06E433AF87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30600" y="1237702"/>
            <a:ext cx="8106664" cy="493925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7BC24E7-1920-6E38-7815-471431880AC7}"/>
              </a:ext>
            </a:extLst>
          </p:cNvPr>
          <p:cNvSpPr/>
          <p:nvPr userDrawn="1"/>
        </p:nvSpPr>
        <p:spPr>
          <a:xfrm>
            <a:off x="554736" y="1237702"/>
            <a:ext cx="2805684" cy="493925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743CC710-DA36-9B9F-06BE-A87A528217F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0932" y="1372321"/>
            <a:ext cx="2433292" cy="4670016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993702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507338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3AA2932A-ECF7-B904-7ECB-36BD3A0BD86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4737" y="1390102"/>
            <a:ext cx="2315764" cy="1079385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8800" b="1">
                <a:solidFill>
                  <a:schemeClr val="accent2"/>
                </a:solidFill>
                <a:latin typeface="+mn-lt"/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S</a:t>
            </a: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27ADD171-B5EB-750B-B773-C2682D42FA1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476991" y="1390102"/>
            <a:ext cx="2315764" cy="1079385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8800" b="1">
                <a:solidFill>
                  <a:schemeClr val="accent3"/>
                </a:solidFill>
                <a:latin typeface="+mn-lt"/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W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021F998B-06C5-3D49-6B58-8764D8FB027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99247" y="1390102"/>
            <a:ext cx="2315764" cy="1079385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8800" b="1">
                <a:solidFill>
                  <a:srgbClr val="00B050"/>
                </a:solidFill>
                <a:latin typeface="+mn-lt"/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O</a:t>
            </a:r>
          </a:p>
        </p:txBody>
      </p: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858B29DB-7F12-8472-71BD-5FAFA0DD9C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21500" y="1390102"/>
            <a:ext cx="2315764" cy="1079385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8800" b="1">
                <a:solidFill>
                  <a:srgbClr val="C00000"/>
                </a:solidFill>
                <a:latin typeface="+mn-lt"/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T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9451602-BD40-84D7-B926-FE21CF0229AE}"/>
              </a:ext>
            </a:extLst>
          </p:cNvPr>
          <p:cNvCxnSpPr>
            <a:cxnSpLocks/>
          </p:cNvCxnSpPr>
          <p:nvPr userDrawn="1"/>
        </p:nvCxnSpPr>
        <p:spPr>
          <a:xfrm>
            <a:off x="9018256" y="2558142"/>
            <a:ext cx="0" cy="3618821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39F5D004-4D3A-406A-3E1A-D1177E73BD94}"/>
              </a:ext>
            </a:extLst>
          </p:cNvPr>
          <p:cNvCxnSpPr>
            <a:cxnSpLocks/>
          </p:cNvCxnSpPr>
          <p:nvPr userDrawn="1"/>
        </p:nvCxnSpPr>
        <p:spPr>
          <a:xfrm>
            <a:off x="6096001" y="2558142"/>
            <a:ext cx="0" cy="3618821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0CAA558-757D-98DB-EC7B-64DB9ED31932}"/>
              </a:ext>
            </a:extLst>
          </p:cNvPr>
          <p:cNvCxnSpPr>
            <a:cxnSpLocks/>
          </p:cNvCxnSpPr>
          <p:nvPr userDrawn="1"/>
        </p:nvCxnSpPr>
        <p:spPr>
          <a:xfrm>
            <a:off x="3173746" y="2558142"/>
            <a:ext cx="0" cy="3618821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8">
            <a:extLst>
              <a:ext uri="{FF2B5EF4-FFF2-40B4-BE49-F238E27FC236}">
                <a16:creationId xmlns:a16="http://schemas.microsoft.com/office/drawing/2014/main" id="{390D9E3B-4FED-7611-77C7-CB0590BEE64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54737" y="2558142"/>
            <a:ext cx="2315764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STRENGHTS</a:t>
            </a:r>
          </a:p>
        </p:txBody>
      </p:sp>
      <p:sp>
        <p:nvSpPr>
          <p:cNvPr id="35" name="Text Placeholder 8">
            <a:extLst>
              <a:ext uri="{FF2B5EF4-FFF2-40B4-BE49-F238E27FC236}">
                <a16:creationId xmlns:a16="http://schemas.microsoft.com/office/drawing/2014/main" id="{0A394334-1404-CD26-7CAD-BBCEE2BD1DD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76991" y="2558142"/>
            <a:ext cx="2315764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WEAKNESS</a:t>
            </a:r>
          </a:p>
        </p:txBody>
      </p:sp>
      <p:sp>
        <p:nvSpPr>
          <p:cNvPr id="37" name="Text Placeholder 8">
            <a:extLst>
              <a:ext uri="{FF2B5EF4-FFF2-40B4-BE49-F238E27FC236}">
                <a16:creationId xmlns:a16="http://schemas.microsoft.com/office/drawing/2014/main" id="{A5C22ED3-7B08-0CF5-91CC-B8E7FC45A53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399247" y="2558142"/>
            <a:ext cx="2315764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OPPORTUNITIES</a:t>
            </a:r>
          </a:p>
        </p:txBody>
      </p:sp>
      <p:sp>
        <p:nvSpPr>
          <p:cNvPr id="38" name="Text Placeholder 8">
            <a:extLst>
              <a:ext uri="{FF2B5EF4-FFF2-40B4-BE49-F238E27FC236}">
                <a16:creationId xmlns:a16="http://schemas.microsoft.com/office/drawing/2014/main" id="{F50DD0F7-2B58-511A-0F5F-DB6D2064D36A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321500" y="2558142"/>
            <a:ext cx="2315764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THREATS</a:t>
            </a:r>
          </a:p>
        </p:txBody>
      </p:sp>
      <p:sp>
        <p:nvSpPr>
          <p:cNvPr id="39" name="Text Placeholder 21">
            <a:extLst>
              <a:ext uri="{FF2B5EF4-FFF2-40B4-BE49-F238E27FC236}">
                <a16:creationId xmlns:a16="http://schemas.microsoft.com/office/drawing/2014/main" id="{510D9D09-11E7-4615-E48A-46FBB0A76C8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54737" y="3022599"/>
            <a:ext cx="2315764" cy="3154363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0" name="Text Placeholder 21">
            <a:extLst>
              <a:ext uri="{FF2B5EF4-FFF2-40B4-BE49-F238E27FC236}">
                <a16:creationId xmlns:a16="http://schemas.microsoft.com/office/drawing/2014/main" id="{9477DBF0-3ACD-B7B5-64F8-0E910DFDFF08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3476991" y="3022599"/>
            <a:ext cx="2315764" cy="3154363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1" name="Text Placeholder 21">
            <a:extLst>
              <a:ext uri="{FF2B5EF4-FFF2-40B4-BE49-F238E27FC236}">
                <a16:creationId xmlns:a16="http://schemas.microsoft.com/office/drawing/2014/main" id="{8DA197A2-1F18-78CA-7461-1D0CFACAF00E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6399245" y="3022599"/>
            <a:ext cx="2315764" cy="3154363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2" name="Text Placeholder 21">
            <a:extLst>
              <a:ext uri="{FF2B5EF4-FFF2-40B4-BE49-F238E27FC236}">
                <a16:creationId xmlns:a16="http://schemas.microsoft.com/office/drawing/2014/main" id="{320640E4-FC1B-613A-116D-F2E579418166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321500" y="3022599"/>
            <a:ext cx="2315764" cy="3154363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709231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er's Five Proces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360514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9" imgW="347" imgH="348" progId="TCLayout.ActiveDocument.1">
                  <p:embed/>
                </p:oleObj>
              </mc:Choice>
              <mc:Fallback>
                <p:oleObj name="think-cell Slide" r:id="rId9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743CC710-DA36-9B9F-06BE-A87A528217F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1CAEAC3-C51A-32D0-D878-CFFF08EC55B5}"/>
              </a:ext>
            </a:extLst>
          </p:cNvPr>
          <p:cNvSpPr/>
          <p:nvPr/>
        </p:nvSpPr>
        <p:spPr>
          <a:xfrm>
            <a:off x="1814907" y="1961285"/>
            <a:ext cx="1512399" cy="1965730"/>
          </a:xfrm>
          <a:custGeom>
            <a:avLst/>
            <a:gdLst>
              <a:gd name="connsiteX0" fmla="*/ 677238 w 1512399"/>
              <a:gd name="connsiteY0" fmla="*/ 1925463 h 1965730"/>
              <a:gd name="connsiteX1" fmla="*/ 144657 w 1512399"/>
              <a:gd name="connsiteY1" fmla="*/ 1192485 h 1965730"/>
              <a:gd name="connsiteX2" fmla="*/ 743758 w 1512399"/>
              <a:gd name="connsiteY2" fmla="*/ 0 h 1965730"/>
              <a:gd name="connsiteX3" fmla="*/ 768581 w 1512399"/>
              <a:gd name="connsiteY3" fmla="*/ 0 h 1965730"/>
              <a:gd name="connsiteX4" fmla="*/ 1367682 w 1512399"/>
              <a:gd name="connsiteY4" fmla="*/ 1192485 h 1965730"/>
              <a:gd name="connsiteX5" fmla="*/ 835102 w 1512399"/>
              <a:gd name="connsiteY5" fmla="*/ 1925463 h 1965730"/>
              <a:gd name="connsiteX6" fmla="*/ 677098 w 1512399"/>
              <a:gd name="connsiteY6" fmla="*/ 1925463 h 1965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2399" h="1965730">
                <a:moveTo>
                  <a:pt x="677238" y="1925463"/>
                </a:moveTo>
                <a:lnTo>
                  <a:pt x="144657" y="1192485"/>
                </a:lnTo>
                <a:cubicBezTo>
                  <a:pt x="-213604" y="699230"/>
                  <a:pt x="134058" y="3905"/>
                  <a:pt x="743758" y="0"/>
                </a:cubicBezTo>
                <a:cubicBezTo>
                  <a:pt x="751986" y="0"/>
                  <a:pt x="760353" y="0"/>
                  <a:pt x="768581" y="0"/>
                </a:cubicBezTo>
                <a:cubicBezTo>
                  <a:pt x="1378281" y="3905"/>
                  <a:pt x="1726083" y="699230"/>
                  <a:pt x="1367682" y="1192485"/>
                </a:cubicBezTo>
                <a:lnTo>
                  <a:pt x="835102" y="1925463"/>
                </a:lnTo>
                <a:cubicBezTo>
                  <a:pt x="796054" y="1979154"/>
                  <a:pt x="716146" y="1979154"/>
                  <a:pt x="677098" y="1925463"/>
                </a:cubicBezTo>
                <a:close/>
              </a:path>
            </a:pathLst>
          </a:custGeom>
          <a:solidFill>
            <a:schemeClr val="accent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93C7499-7E89-9F72-BC28-8BA0B1283C60}"/>
              </a:ext>
            </a:extLst>
          </p:cNvPr>
          <p:cNvSpPr/>
          <p:nvPr/>
        </p:nvSpPr>
        <p:spPr>
          <a:xfrm>
            <a:off x="2599107" y="4171683"/>
            <a:ext cx="1509425" cy="1757072"/>
          </a:xfrm>
          <a:custGeom>
            <a:avLst/>
            <a:gdLst>
              <a:gd name="connsiteX0" fmla="*/ 127741 w 1509425"/>
              <a:gd name="connsiteY0" fmla="*/ 4714 h 1757072"/>
              <a:gd name="connsiteX1" fmla="*/ 989437 w 1509425"/>
              <a:gd name="connsiteY1" fmla="*/ 284741 h 1757072"/>
              <a:gd name="connsiteX2" fmla="*/ 1205733 w 1509425"/>
              <a:gd name="connsiteY2" fmla="*/ 1601620 h 1757072"/>
              <a:gd name="connsiteX3" fmla="*/ 1185651 w 1509425"/>
              <a:gd name="connsiteY3" fmla="*/ 1616263 h 1757072"/>
              <a:gd name="connsiteX4" fmla="*/ 0 w 1509425"/>
              <a:gd name="connsiteY4" fmla="*/ 1003634 h 1757072"/>
              <a:gd name="connsiteX5" fmla="*/ 0 w 1509425"/>
              <a:gd name="connsiteY5" fmla="*/ 97731 h 1757072"/>
              <a:gd name="connsiteX6" fmla="*/ 127741 w 1509425"/>
              <a:gd name="connsiteY6" fmla="*/ 4854 h 175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9425" h="1757072">
                <a:moveTo>
                  <a:pt x="127741" y="4714"/>
                </a:moveTo>
                <a:lnTo>
                  <a:pt x="989437" y="284741"/>
                </a:lnTo>
                <a:cubicBezTo>
                  <a:pt x="1569294" y="473145"/>
                  <a:pt x="1696756" y="1240151"/>
                  <a:pt x="1205733" y="1601620"/>
                </a:cubicBezTo>
                <a:cubicBezTo>
                  <a:pt x="1199039" y="1606501"/>
                  <a:pt x="1192345" y="1611382"/>
                  <a:pt x="1185651" y="1616263"/>
                </a:cubicBezTo>
                <a:cubicBezTo>
                  <a:pt x="690166" y="1971456"/>
                  <a:pt x="0" y="1613334"/>
                  <a:pt x="0" y="1003634"/>
                </a:cubicBezTo>
                <a:lnTo>
                  <a:pt x="0" y="97731"/>
                </a:lnTo>
                <a:cubicBezTo>
                  <a:pt x="0" y="31350"/>
                  <a:pt x="64707" y="-15646"/>
                  <a:pt x="127741" y="4854"/>
                </a:cubicBez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D2FF160-DCAC-6555-26BB-2E62AF43DCF8}"/>
              </a:ext>
            </a:extLst>
          </p:cNvPr>
          <p:cNvSpPr/>
          <p:nvPr/>
        </p:nvSpPr>
        <p:spPr>
          <a:xfrm>
            <a:off x="554736" y="2913387"/>
            <a:ext cx="1914425" cy="1511212"/>
          </a:xfrm>
          <a:custGeom>
            <a:avLst/>
            <a:gdLst>
              <a:gd name="connsiteX0" fmla="*/ 1846763 w 1914425"/>
              <a:gd name="connsiteY0" fmla="*/ 1193282 h 1511212"/>
              <a:gd name="connsiteX1" fmla="*/ 985067 w 1914425"/>
              <a:gd name="connsiteY1" fmla="*/ 1473309 h 1511212"/>
              <a:gd name="connsiteX2" fmla="*/ 36211 w 1914425"/>
              <a:gd name="connsiteY2" fmla="*/ 535052 h 1511212"/>
              <a:gd name="connsiteX3" fmla="*/ 43881 w 1914425"/>
              <a:gd name="connsiteY3" fmla="*/ 511344 h 1511212"/>
              <a:gd name="connsiteX4" fmla="*/ 1363131 w 1914425"/>
              <a:gd name="connsiteY4" fmla="*/ 310110 h 1511212"/>
              <a:gd name="connsiteX5" fmla="*/ 1895712 w 1914425"/>
              <a:gd name="connsiteY5" fmla="*/ 1043089 h 1511212"/>
              <a:gd name="connsiteX6" fmla="*/ 1846902 w 1914425"/>
              <a:gd name="connsiteY6" fmla="*/ 1193282 h 1511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4425" h="1511212">
                <a:moveTo>
                  <a:pt x="1846763" y="1193282"/>
                </a:moveTo>
                <a:lnTo>
                  <a:pt x="985067" y="1473309"/>
                </a:lnTo>
                <a:cubicBezTo>
                  <a:pt x="405210" y="1661713"/>
                  <a:pt x="-148568" y="1116163"/>
                  <a:pt x="36211" y="535052"/>
                </a:cubicBezTo>
                <a:cubicBezTo>
                  <a:pt x="38721" y="527103"/>
                  <a:pt x="41231" y="519293"/>
                  <a:pt x="43881" y="511344"/>
                </a:cubicBezTo>
                <a:cubicBezTo>
                  <a:pt x="235911" y="-67396"/>
                  <a:pt x="1004730" y="-183144"/>
                  <a:pt x="1363131" y="310110"/>
                </a:cubicBezTo>
                <a:lnTo>
                  <a:pt x="1895712" y="1043089"/>
                </a:lnTo>
                <a:cubicBezTo>
                  <a:pt x="1934759" y="1096779"/>
                  <a:pt x="1909936" y="1172782"/>
                  <a:pt x="1846902" y="119328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0DE7C86-BAA7-DD15-9918-12605EBA9E0B}"/>
              </a:ext>
            </a:extLst>
          </p:cNvPr>
          <p:cNvSpPr/>
          <p:nvPr/>
        </p:nvSpPr>
        <p:spPr>
          <a:xfrm>
            <a:off x="2673333" y="2913431"/>
            <a:ext cx="1914356" cy="1511168"/>
          </a:xfrm>
          <a:custGeom>
            <a:avLst/>
            <a:gdLst>
              <a:gd name="connsiteX0" fmla="*/ 18652 w 1914356"/>
              <a:gd name="connsiteY0" fmla="*/ 1043045 h 1511168"/>
              <a:gd name="connsiteX1" fmla="*/ 551233 w 1914356"/>
              <a:gd name="connsiteY1" fmla="*/ 310066 h 1511168"/>
              <a:gd name="connsiteX2" fmla="*/ 1870482 w 1914356"/>
              <a:gd name="connsiteY2" fmla="*/ 511301 h 1511168"/>
              <a:gd name="connsiteX3" fmla="*/ 1878153 w 1914356"/>
              <a:gd name="connsiteY3" fmla="*/ 535008 h 1511168"/>
              <a:gd name="connsiteX4" fmla="*/ 929158 w 1914356"/>
              <a:gd name="connsiteY4" fmla="*/ 1473265 h 1511168"/>
              <a:gd name="connsiteX5" fmla="*/ 67461 w 1914356"/>
              <a:gd name="connsiteY5" fmla="*/ 1193239 h 1511168"/>
              <a:gd name="connsiteX6" fmla="*/ 18652 w 1914356"/>
              <a:gd name="connsiteY6" fmla="*/ 1043045 h 151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4356" h="1511168">
                <a:moveTo>
                  <a:pt x="18652" y="1043045"/>
                </a:moveTo>
                <a:lnTo>
                  <a:pt x="551233" y="310066"/>
                </a:lnTo>
                <a:cubicBezTo>
                  <a:pt x="909634" y="-183188"/>
                  <a:pt x="1678452" y="-67300"/>
                  <a:pt x="1870482" y="511301"/>
                </a:cubicBezTo>
                <a:cubicBezTo>
                  <a:pt x="1873132" y="519110"/>
                  <a:pt x="1875643" y="527059"/>
                  <a:pt x="1878153" y="535008"/>
                </a:cubicBezTo>
                <a:cubicBezTo>
                  <a:pt x="2062931" y="1116120"/>
                  <a:pt x="1509014" y="1661670"/>
                  <a:pt x="929158" y="1473265"/>
                </a:cubicBezTo>
                <a:lnTo>
                  <a:pt x="67461" y="1193239"/>
                </a:lnTo>
                <a:cubicBezTo>
                  <a:pt x="4428" y="1172739"/>
                  <a:pt x="-20256" y="1096735"/>
                  <a:pt x="18652" y="1043045"/>
                </a:cubicBezTo>
                <a:close/>
              </a:path>
            </a:pathLst>
          </a:custGeom>
          <a:solidFill>
            <a:schemeClr val="accent2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C89AFC68-B74D-957C-7D45-713C28E4D775}"/>
              </a:ext>
            </a:extLst>
          </p:cNvPr>
          <p:cNvSpPr/>
          <p:nvPr/>
        </p:nvSpPr>
        <p:spPr>
          <a:xfrm>
            <a:off x="1019954" y="4171404"/>
            <a:ext cx="1509425" cy="1757212"/>
          </a:xfrm>
          <a:custGeom>
            <a:avLst/>
            <a:gdLst>
              <a:gd name="connsiteX0" fmla="*/ 1509426 w 1509425"/>
              <a:gd name="connsiteY0" fmla="*/ 97870 h 1757212"/>
              <a:gd name="connsiteX1" fmla="*/ 1509426 w 1509425"/>
              <a:gd name="connsiteY1" fmla="*/ 1003774 h 1757212"/>
              <a:gd name="connsiteX2" fmla="*/ 323774 w 1509425"/>
              <a:gd name="connsiteY2" fmla="*/ 1616402 h 1757212"/>
              <a:gd name="connsiteX3" fmla="*/ 303693 w 1509425"/>
              <a:gd name="connsiteY3" fmla="*/ 1601759 h 1757212"/>
              <a:gd name="connsiteX4" fmla="*/ 519988 w 1509425"/>
              <a:gd name="connsiteY4" fmla="*/ 284880 h 1757212"/>
              <a:gd name="connsiteX5" fmla="*/ 1381684 w 1509425"/>
              <a:gd name="connsiteY5" fmla="*/ 4854 h 1757212"/>
              <a:gd name="connsiteX6" fmla="*/ 1509426 w 1509425"/>
              <a:gd name="connsiteY6" fmla="*/ 97731 h 17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9425" h="1757212">
                <a:moveTo>
                  <a:pt x="1509426" y="97870"/>
                </a:moveTo>
                <a:lnTo>
                  <a:pt x="1509426" y="1003774"/>
                </a:lnTo>
                <a:cubicBezTo>
                  <a:pt x="1509426" y="1613474"/>
                  <a:pt x="819400" y="1971595"/>
                  <a:pt x="323774" y="1616402"/>
                </a:cubicBezTo>
                <a:cubicBezTo>
                  <a:pt x="317081" y="1611521"/>
                  <a:pt x="310387" y="1606640"/>
                  <a:pt x="303693" y="1601759"/>
                </a:cubicBezTo>
                <a:cubicBezTo>
                  <a:pt x="-187330" y="1240291"/>
                  <a:pt x="-59868" y="473285"/>
                  <a:pt x="519988" y="284880"/>
                </a:cubicBezTo>
                <a:lnTo>
                  <a:pt x="1381684" y="4854"/>
                </a:lnTo>
                <a:cubicBezTo>
                  <a:pt x="1444718" y="-15646"/>
                  <a:pt x="1509426" y="31350"/>
                  <a:pt x="1509426" y="97731"/>
                </a:cubicBezTo>
                <a:close/>
              </a:path>
            </a:pathLst>
          </a:custGeom>
          <a:solidFill>
            <a:schemeClr val="accent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19F1005-28B2-823A-445B-17CA69936247}"/>
              </a:ext>
            </a:extLst>
          </p:cNvPr>
          <p:cNvSpPr/>
          <p:nvPr userDrawn="1"/>
        </p:nvSpPr>
        <p:spPr>
          <a:xfrm>
            <a:off x="1957961" y="3336666"/>
            <a:ext cx="1223723" cy="122372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Shape1_20250711_034432">
            <a:extLst>
              <a:ext uri="{FF2B5EF4-FFF2-40B4-BE49-F238E27FC236}">
                <a16:creationId xmlns:a16="http://schemas.microsoft.com/office/drawing/2014/main" id="{E55096AF-B2F2-6C49-78C3-883AD72F9B66}"/>
              </a:ext>
            </a:extLst>
          </p:cNvPr>
          <p:cNvGrpSpPr/>
          <p:nvPr userDrawn="1"/>
        </p:nvGrpSpPr>
        <p:grpSpPr>
          <a:xfrm>
            <a:off x="1957333" y="2091815"/>
            <a:ext cx="1217168" cy="1217168"/>
            <a:chOff x="5483511" y="2091815"/>
            <a:chExt cx="1217168" cy="1217168"/>
          </a:xfrm>
          <a:solidFill>
            <a:schemeClr val="bg1"/>
          </a:solidFill>
        </p:grpSpPr>
        <p:sp>
          <p:nvSpPr>
            <p:cNvPr id="37" name="Freeform: Shape 11">
              <a:extLst>
                <a:ext uri="{FF2B5EF4-FFF2-40B4-BE49-F238E27FC236}">
                  <a16:creationId xmlns:a16="http://schemas.microsoft.com/office/drawing/2014/main" id="{FB3A7D3E-28D5-7F18-4169-A0D7D4CCCB43}"/>
                </a:ext>
              </a:extLst>
            </p:cNvPr>
            <p:cNvSpPr/>
            <p:nvPr/>
          </p:nvSpPr>
          <p:spPr>
            <a:xfrm>
              <a:off x="5511402" y="2119706"/>
              <a:ext cx="1161385" cy="1161386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2">
              <a:extLst>
                <a:ext uri="{FF2B5EF4-FFF2-40B4-BE49-F238E27FC236}">
                  <a16:creationId xmlns:a16="http://schemas.microsoft.com/office/drawing/2014/main" id="{22822D11-5633-BF28-CA96-B80440E6DE66}"/>
                </a:ext>
              </a:extLst>
            </p:cNvPr>
            <p:cNvSpPr/>
            <p:nvPr/>
          </p:nvSpPr>
          <p:spPr>
            <a:xfrm>
              <a:off x="5483511" y="2091815"/>
              <a:ext cx="1217168" cy="1217168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Shape2_20250711_034432">
            <a:extLst>
              <a:ext uri="{FF2B5EF4-FFF2-40B4-BE49-F238E27FC236}">
                <a16:creationId xmlns:a16="http://schemas.microsoft.com/office/drawing/2014/main" id="{29000E53-E0A5-58AE-3709-EAC468AA3A87}"/>
              </a:ext>
            </a:extLst>
          </p:cNvPr>
          <p:cNvGrpSpPr/>
          <p:nvPr userDrawn="1"/>
        </p:nvGrpSpPr>
        <p:grpSpPr>
          <a:xfrm>
            <a:off x="2745117" y="4545815"/>
            <a:ext cx="1217168" cy="1217168"/>
            <a:chOff x="6271295" y="4545815"/>
            <a:chExt cx="1217168" cy="1217168"/>
          </a:xfrm>
          <a:solidFill>
            <a:schemeClr val="bg1"/>
          </a:solidFill>
        </p:grpSpPr>
        <p:sp>
          <p:nvSpPr>
            <p:cNvPr id="40" name="Freeform: Shape 20">
              <a:extLst>
                <a:ext uri="{FF2B5EF4-FFF2-40B4-BE49-F238E27FC236}">
                  <a16:creationId xmlns:a16="http://schemas.microsoft.com/office/drawing/2014/main" id="{21C6A358-F3C7-AF73-3A74-5F33D77C4582}"/>
                </a:ext>
              </a:extLst>
            </p:cNvPr>
            <p:cNvSpPr/>
            <p:nvPr/>
          </p:nvSpPr>
          <p:spPr>
            <a:xfrm>
              <a:off x="6299186" y="4573706"/>
              <a:ext cx="1161385" cy="1161385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21">
              <a:extLst>
                <a:ext uri="{FF2B5EF4-FFF2-40B4-BE49-F238E27FC236}">
                  <a16:creationId xmlns:a16="http://schemas.microsoft.com/office/drawing/2014/main" id="{EBB216CE-A2D3-B353-7172-9B45BFE3D5DC}"/>
                </a:ext>
              </a:extLst>
            </p:cNvPr>
            <p:cNvSpPr/>
            <p:nvPr/>
          </p:nvSpPr>
          <p:spPr>
            <a:xfrm>
              <a:off x="6271295" y="4545815"/>
              <a:ext cx="1217168" cy="1217168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" name="Shape3_20250711_034432">
            <a:extLst>
              <a:ext uri="{FF2B5EF4-FFF2-40B4-BE49-F238E27FC236}">
                <a16:creationId xmlns:a16="http://schemas.microsoft.com/office/drawing/2014/main" id="{60804CE5-E8AE-B15C-42CE-D12FAD00A24D}"/>
              </a:ext>
            </a:extLst>
          </p:cNvPr>
          <p:cNvGrpSpPr/>
          <p:nvPr userDrawn="1"/>
        </p:nvGrpSpPr>
        <p:grpSpPr>
          <a:xfrm>
            <a:off x="703627" y="3053222"/>
            <a:ext cx="1217168" cy="1217168"/>
            <a:chOff x="4229805" y="3053222"/>
            <a:chExt cx="1217168" cy="1217168"/>
          </a:xfrm>
          <a:solidFill>
            <a:schemeClr val="bg1"/>
          </a:solidFill>
        </p:grpSpPr>
        <p:sp>
          <p:nvSpPr>
            <p:cNvPr id="43" name="Freeform: Shape 24">
              <a:extLst>
                <a:ext uri="{FF2B5EF4-FFF2-40B4-BE49-F238E27FC236}">
                  <a16:creationId xmlns:a16="http://schemas.microsoft.com/office/drawing/2014/main" id="{A3C178FE-F1DE-AD4E-F80B-BC8526C6BC67}"/>
                </a:ext>
              </a:extLst>
            </p:cNvPr>
            <p:cNvSpPr/>
            <p:nvPr/>
          </p:nvSpPr>
          <p:spPr>
            <a:xfrm>
              <a:off x="4257836" y="3081113"/>
              <a:ext cx="1161386" cy="1161386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25">
              <a:extLst>
                <a:ext uri="{FF2B5EF4-FFF2-40B4-BE49-F238E27FC236}">
                  <a16:creationId xmlns:a16="http://schemas.microsoft.com/office/drawing/2014/main" id="{91DB3155-81FA-7C76-AA71-16C436C85FA4}"/>
                </a:ext>
              </a:extLst>
            </p:cNvPr>
            <p:cNvSpPr/>
            <p:nvPr/>
          </p:nvSpPr>
          <p:spPr>
            <a:xfrm>
              <a:off x="4229805" y="3053222"/>
              <a:ext cx="1217168" cy="1217168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" name="Shape0_20250711_034432">
            <a:extLst>
              <a:ext uri="{FF2B5EF4-FFF2-40B4-BE49-F238E27FC236}">
                <a16:creationId xmlns:a16="http://schemas.microsoft.com/office/drawing/2014/main" id="{66C224F9-7F6E-62A3-AD2C-8E6C64C0BF54}"/>
              </a:ext>
            </a:extLst>
          </p:cNvPr>
          <p:cNvGrpSpPr/>
          <p:nvPr userDrawn="1"/>
        </p:nvGrpSpPr>
        <p:grpSpPr>
          <a:xfrm>
            <a:off x="3223171" y="3053222"/>
            <a:ext cx="1217168" cy="1217168"/>
            <a:chOff x="6749349" y="3053222"/>
            <a:chExt cx="1217168" cy="1217168"/>
          </a:xfrm>
          <a:solidFill>
            <a:schemeClr val="bg1"/>
          </a:solidFill>
        </p:grpSpPr>
        <p:sp>
          <p:nvSpPr>
            <p:cNvPr id="46" name="Freeform: Shape 28">
              <a:extLst>
                <a:ext uri="{FF2B5EF4-FFF2-40B4-BE49-F238E27FC236}">
                  <a16:creationId xmlns:a16="http://schemas.microsoft.com/office/drawing/2014/main" id="{1587837B-7B61-57C9-CBDD-221B3EE2BC41}"/>
                </a:ext>
              </a:extLst>
            </p:cNvPr>
            <p:cNvSpPr/>
            <p:nvPr/>
          </p:nvSpPr>
          <p:spPr>
            <a:xfrm>
              <a:off x="6777240" y="3081113"/>
              <a:ext cx="1161385" cy="1161386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29">
              <a:extLst>
                <a:ext uri="{FF2B5EF4-FFF2-40B4-BE49-F238E27FC236}">
                  <a16:creationId xmlns:a16="http://schemas.microsoft.com/office/drawing/2014/main" id="{09BB16CA-FB60-39E8-0757-12B4186E7BFC}"/>
                </a:ext>
              </a:extLst>
            </p:cNvPr>
            <p:cNvSpPr/>
            <p:nvPr/>
          </p:nvSpPr>
          <p:spPr>
            <a:xfrm>
              <a:off x="6749349" y="3053222"/>
              <a:ext cx="1217168" cy="1217168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Shape4_20250711_034432">
            <a:extLst>
              <a:ext uri="{FF2B5EF4-FFF2-40B4-BE49-F238E27FC236}">
                <a16:creationId xmlns:a16="http://schemas.microsoft.com/office/drawing/2014/main" id="{B44208BE-C286-4DC6-4864-42159FD29D4E}"/>
              </a:ext>
            </a:extLst>
          </p:cNvPr>
          <p:cNvGrpSpPr/>
          <p:nvPr userDrawn="1"/>
        </p:nvGrpSpPr>
        <p:grpSpPr>
          <a:xfrm>
            <a:off x="1172217" y="4545815"/>
            <a:ext cx="1217168" cy="1217168"/>
            <a:chOff x="4672995" y="4545815"/>
            <a:chExt cx="1217168" cy="1217168"/>
          </a:xfrm>
          <a:solidFill>
            <a:schemeClr val="bg1"/>
          </a:solidFill>
        </p:grpSpPr>
        <p:sp>
          <p:nvSpPr>
            <p:cNvPr id="49" name="Freeform: Shape 32">
              <a:extLst>
                <a:ext uri="{FF2B5EF4-FFF2-40B4-BE49-F238E27FC236}">
                  <a16:creationId xmlns:a16="http://schemas.microsoft.com/office/drawing/2014/main" id="{7283D619-275A-4453-98A9-0C9162D7AE90}"/>
                </a:ext>
              </a:extLst>
            </p:cNvPr>
            <p:cNvSpPr/>
            <p:nvPr/>
          </p:nvSpPr>
          <p:spPr>
            <a:xfrm>
              <a:off x="4700886" y="4573567"/>
              <a:ext cx="1161385" cy="1161386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33">
              <a:extLst>
                <a:ext uri="{FF2B5EF4-FFF2-40B4-BE49-F238E27FC236}">
                  <a16:creationId xmlns:a16="http://schemas.microsoft.com/office/drawing/2014/main" id="{139CA106-693D-A7E1-CB86-108FB13EC0D0}"/>
                </a:ext>
              </a:extLst>
            </p:cNvPr>
            <p:cNvSpPr/>
            <p:nvPr/>
          </p:nvSpPr>
          <p:spPr>
            <a:xfrm>
              <a:off x="4672995" y="4545815"/>
              <a:ext cx="1217168" cy="1217168"/>
            </a:xfrm>
            <a:prstGeom prst="ellipse">
              <a:avLst/>
            </a:pr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Text Placeholder 8">
            <a:extLst>
              <a:ext uri="{FF2B5EF4-FFF2-40B4-BE49-F238E27FC236}">
                <a16:creationId xmlns:a16="http://schemas.microsoft.com/office/drawing/2014/main" id="{10B7C431-1FDA-B96D-FE34-06BF50E96EEA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5061489" y="1720091"/>
            <a:ext cx="1849851" cy="770324"/>
          </a:xfrm>
          <a:solidFill>
            <a:schemeClr val="bg1">
              <a:lumMod val="95000"/>
            </a:schemeClr>
          </a:solidFill>
        </p:spPr>
        <p:txBody>
          <a:bodyPr lIns="91440" tIns="91440" rIns="91440" bIns="91440"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accent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52" name="Text Placeholder 21">
            <a:extLst>
              <a:ext uri="{FF2B5EF4-FFF2-40B4-BE49-F238E27FC236}">
                <a16:creationId xmlns:a16="http://schemas.microsoft.com/office/drawing/2014/main" id="{A29F052A-ABA4-5F5E-F887-A654D3C9C3CD}"/>
              </a:ext>
            </a:extLst>
          </p:cNvPr>
          <p:cNvSpPr>
            <a:spLocks noGrp="1"/>
          </p:cNvSpPr>
          <p:nvPr userDrawn="1">
            <p:ph type="body" sz="quarter" idx="24"/>
          </p:nvPr>
        </p:nvSpPr>
        <p:spPr>
          <a:xfrm>
            <a:off x="7040881" y="1720090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2" name="Text Placeholder 8">
            <a:extLst>
              <a:ext uri="{FF2B5EF4-FFF2-40B4-BE49-F238E27FC236}">
                <a16:creationId xmlns:a16="http://schemas.microsoft.com/office/drawing/2014/main" id="{0C14E723-65F7-1C69-0A1C-D6E28468B3A2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5061489" y="2641728"/>
            <a:ext cx="1849851" cy="770324"/>
          </a:xfrm>
          <a:solidFill>
            <a:schemeClr val="bg1">
              <a:lumMod val="95000"/>
            </a:schemeClr>
          </a:solidFill>
        </p:spPr>
        <p:txBody>
          <a:bodyPr lIns="91440" tIns="91440" rIns="91440" bIns="91440"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accent2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73" name="Text Placeholder 21">
            <a:extLst>
              <a:ext uri="{FF2B5EF4-FFF2-40B4-BE49-F238E27FC236}">
                <a16:creationId xmlns:a16="http://schemas.microsoft.com/office/drawing/2014/main" id="{EA1CDE77-6DC0-68AF-4343-13A7CA6F6018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7040881" y="2641728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4" name="Text Placeholder 8">
            <a:extLst>
              <a:ext uri="{FF2B5EF4-FFF2-40B4-BE49-F238E27FC236}">
                <a16:creationId xmlns:a16="http://schemas.microsoft.com/office/drawing/2014/main" id="{44CB894A-C3C5-C96C-5E71-3E2490100F1D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5061489" y="3563365"/>
            <a:ext cx="1849851" cy="770324"/>
          </a:xfrm>
          <a:solidFill>
            <a:schemeClr val="bg1">
              <a:lumMod val="95000"/>
            </a:schemeClr>
          </a:solidFill>
        </p:spPr>
        <p:txBody>
          <a:bodyPr lIns="91440" tIns="91440" rIns="91440" bIns="91440"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accent3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75" name="Text Placeholder 21">
            <a:extLst>
              <a:ext uri="{FF2B5EF4-FFF2-40B4-BE49-F238E27FC236}">
                <a16:creationId xmlns:a16="http://schemas.microsoft.com/office/drawing/2014/main" id="{1589FF26-6ACB-9BED-9452-3FFB84266623}"/>
              </a:ext>
            </a:extLst>
          </p:cNvPr>
          <p:cNvSpPr>
            <a:spLocks noGrp="1"/>
          </p:cNvSpPr>
          <p:nvPr userDrawn="1">
            <p:ph type="body" sz="quarter" idx="28"/>
          </p:nvPr>
        </p:nvSpPr>
        <p:spPr>
          <a:xfrm>
            <a:off x="7040881" y="3563366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6" name="Text Placeholder 8">
            <a:extLst>
              <a:ext uri="{FF2B5EF4-FFF2-40B4-BE49-F238E27FC236}">
                <a16:creationId xmlns:a16="http://schemas.microsoft.com/office/drawing/2014/main" id="{DD987ABF-F246-7257-7D14-DF0433D5E501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5061489" y="4485002"/>
            <a:ext cx="1849851" cy="770324"/>
          </a:xfrm>
          <a:solidFill>
            <a:schemeClr val="bg1">
              <a:lumMod val="95000"/>
            </a:schemeClr>
          </a:solidFill>
        </p:spPr>
        <p:txBody>
          <a:bodyPr lIns="91440" tIns="91440" rIns="91440" bIns="91440"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accent5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77" name="Text Placeholder 21">
            <a:extLst>
              <a:ext uri="{FF2B5EF4-FFF2-40B4-BE49-F238E27FC236}">
                <a16:creationId xmlns:a16="http://schemas.microsoft.com/office/drawing/2014/main" id="{E2B36AAA-FCCA-E161-5081-C3E914CF57C3}"/>
              </a:ext>
            </a:extLst>
          </p:cNvPr>
          <p:cNvSpPr>
            <a:spLocks noGrp="1"/>
          </p:cNvSpPr>
          <p:nvPr userDrawn="1">
            <p:ph type="body" sz="quarter" idx="30"/>
          </p:nvPr>
        </p:nvSpPr>
        <p:spPr>
          <a:xfrm>
            <a:off x="7040881" y="4485004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8" name="Text Placeholder 8">
            <a:extLst>
              <a:ext uri="{FF2B5EF4-FFF2-40B4-BE49-F238E27FC236}">
                <a16:creationId xmlns:a16="http://schemas.microsoft.com/office/drawing/2014/main" id="{F6580BD9-6B2F-2023-471D-3AAF772C9346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5061489" y="5406639"/>
            <a:ext cx="1849851" cy="770324"/>
          </a:xfrm>
          <a:solidFill>
            <a:schemeClr val="bg1">
              <a:lumMod val="95000"/>
            </a:schemeClr>
          </a:solidFill>
        </p:spPr>
        <p:txBody>
          <a:bodyPr lIns="91440" tIns="91440" rIns="91440" bIns="91440"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bg1">
                    <a:lumMod val="50000"/>
                  </a:schemeClr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79" name="Text Placeholder 21">
            <a:extLst>
              <a:ext uri="{FF2B5EF4-FFF2-40B4-BE49-F238E27FC236}">
                <a16:creationId xmlns:a16="http://schemas.microsoft.com/office/drawing/2014/main" id="{BA14FD32-44D2-141A-9564-8857CBE9687D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7040881" y="5406639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4" name="Text Placeholder 8">
            <a:extLst>
              <a:ext uri="{FF2B5EF4-FFF2-40B4-BE49-F238E27FC236}">
                <a16:creationId xmlns:a16="http://schemas.microsoft.com/office/drawing/2014/main" id="{4491551B-68E1-E870-D90C-05C446FD8AFB}"/>
              </a:ext>
            </a:extLst>
          </p:cNvPr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2095189" y="3563365"/>
            <a:ext cx="949267" cy="770324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accent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Porter’s</a:t>
            </a:r>
            <a:br>
              <a:rPr lang="en-US" dirty="0"/>
            </a:br>
            <a:r>
              <a:rPr lang="en-US" dirty="0"/>
              <a:t>Five Forces</a:t>
            </a:r>
          </a:p>
        </p:txBody>
      </p:sp>
      <p:sp>
        <p:nvSpPr>
          <p:cNvPr id="86" name="Picture Placeholder 85">
            <a:extLst>
              <a:ext uri="{FF2B5EF4-FFF2-40B4-BE49-F238E27FC236}">
                <a16:creationId xmlns:a16="http://schemas.microsoft.com/office/drawing/2014/main" id="{5D15CBE1-5B4D-A848-CB6F-29D642E2FF67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2283342" y="2417030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/>
            </a:lvl1pPr>
          </a:lstStyle>
          <a:p>
            <a:endParaRPr lang="en-US" dirty="0"/>
          </a:p>
        </p:txBody>
      </p:sp>
      <p:sp>
        <p:nvSpPr>
          <p:cNvPr id="87" name="Picture Placeholder 85">
            <a:extLst>
              <a:ext uri="{FF2B5EF4-FFF2-40B4-BE49-F238E27FC236}">
                <a16:creationId xmlns:a16="http://schemas.microsoft.com/office/drawing/2014/main" id="{635D5BBB-0E71-63A7-A5A1-B1B1669037A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3549180" y="3378437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/>
            </a:lvl1pPr>
          </a:lstStyle>
          <a:p>
            <a:endParaRPr lang="en-US" dirty="0"/>
          </a:p>
        </p:txBody>
      </p:sp>
      <p:sp>
        <p:nvSpPr>
          <p:cNvPr id="88" name="Picture Placeholder 85">
            <a:extLst>
              <a:ext uri="{FF2B5EF4-FFF2-40B4-BE49-F238E27FC236}">
                <a16:creationId xmlns:a16="http://schemas.microsoft.com/office/drawing/2014/main" id="{F25D06ED-2BF1-8014-D6F6-EE768E62F82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3071126" y="4871030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/>
            </a:lvl1pPr>
          </a:lstStyle>
          <a:p>
            <a:endParaRPr lang="en-US" dirty="0"/>
          </a:p>
        </p:txBody>
      </p:sp>
      <p:sp>
        <p:nvSpPr>
          <p:cNvPr id="89" name="Picture Placeholder 85">
            <a:extLst>
              <a:ext uri="{FF2B5EF4-FFF2-40B4-BE49-F238E27FC236}">
                <a16:creationId xmlns:a16="http://schemas.microsoft.com/office/drawing/2014/main" id="{43657516-9A1F-FE1D-11A4-FBF9311FD26F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1498226" y="4871030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/>
            </a:lvl1pPr>
          </a:lstStyle>
          <a:p>
            <a:endParaRPr lang="en-US" dirty="0"/>
          </a:p>
        </p:txBody>
      </p:sp>
      <p:sp>
        <p:nvSpPr>
          <p:cNvPr id="90" name="Picture Placeholder 85">
            <a:extLst>
              <a:ext uri="{FF2B5EF4-FFF2-40B4-BE49-F238E27FC236}">
                <a16:creationId xmlns:a16="http://schemas.microsoft.com/office/drawing/2014/main" id="{D181027C-B3D2-4D68-9DB2-57A96ED3D834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029636" y="3378437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/>
            </a:lvl1pPr>
          </a:lstStyle>
          <a:p>
            <a:endParaRPr lang="en-US" dirty="0"/>
          </a:p>
        </p:txBody>
      </p:sp>
      <p:cxnSp>
        <p:nvCxnSpPr>
          <p:cNvPr id="91" name="BottomLine">
            <a:extLst>
              <a:ext uri="{FF2B5EF4-FFF2-40B4-BE49-F238E27FC236}">
                <a16:creationId xmlns:a16="http://schemas.microsoft.com/office/drawing/2014/main" id="{141E26AB-7F88-0DCA-20C5-801480B8599C}"/>
              </a:ext>
            </a:extLst>
          </p:cNvPr>
          <p:cNvCxnSpPr>
            <a:cxnSpLocks/>
          </p:cNvCxnSpPr>
          <p:nvPr userDrawn="1">
            <p:custDataLst>
              <p:tags r:id="rId4"/>
            </p:custDataLst>
          </p:nvPr>
        </p:nvCxnSpPr>
        <p:spPr>
          <a:xfrm>
            <a:off x="7040881" y="2566071"/>
            <a:ext cx="459638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BottomLine">
            <a:extLst>
              <a:ext uri="{FF2B5EF4-FFF2-40B4-BE49-F238E27FC236}">
                <a16:creationId xmlns:a16="http://schemas.microsoft.com/office/drawing/2014/main" id="{32D2ECF9-727F-68B8-8CB1-AB8CF60A85DC}"/>
              </a:ext>
            </a:extLst>
          </p:cNvPr>
          <p:cNvCxnSpPr>
            <a:cxnSpLocks/>
          </p:cNvCxnSpPr>
          <p:nvPr userDrawn="1">
            <p:custDataLst>
              <p:tags r:id="rId5"/>
            </p:custDataLst>
          </p:nvPr>
        </p:nvCxnSpPr>
        <p:spPr>
          <a:xfrm>
            <a:off x="7040881" y="3487709"/>
            <a:ext cx="459638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BottomLine">
            <a:extLst>
              <a:ext uri="{FF2B5EF4-FFF2-40B4-BE49-F238E27FC236}">
                <a16:creationId xmlns:a16="http://schemas.microsoft.com/office/drawing/2014/main" id="{F59B0821-02DC-353B-6878-A64FBDA03F61}"/>
              </a:ext>
            </a:extLst>
          </p:cNvPr>
          <p:cNvCxnSpPr>
            <a:cxnSpLocks/>
          </p:cNvCxnSpPr>
          <p:nvPr userDrawn="1">
            <p:custDataLst>
              <p:tags r:id="rId6"/>
            </p:custDataLst>
          </p:nvPr>
        </p:nvCxnSpPr>
        <p:spPr>
          <a:xfrm>
            <a:off x="7040881" y="4409347"/>
            <a:ext cx="459638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BottomLine">
            <a:extLst>
              <a:ext uri="{FF2B5EF4-FFF2-40B4-BE49-F238E27FC236}">
                <a16:creationId xmlns:a16="http://schemas.microsoft.com/office/drawing/2014/main" id="{7DDF5CE6-9EE8-8D0D-BD01-359995217A63}"/>
              </a:ext>
            </a:extLst>
          </p:cNvPr>
          <p:cNvCxnSpPr>
            <a:cxnSpLocks/>
          </p:cNvCxnSpPr>
          <p:nvPr userDrawn="1">
            <p:custDataLst>
              <p:tags r:id="rId7"/>
            </p:custDataLst>
          </p:nvPr>
        </p:nvCxnSpPr>
        <p:spPr>
          <a:xfrm>
            <a:off x="7040881" y="5330985"/>
            <a:ext cx="459638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44572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833399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3354B4D-4AA9-FEA2-6C9D-48CBDE2FF2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4736" y="1219199"/>
            <a:ext cx="11082528" cy="4957763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</p:spTree>
    <p:extLst>
      <p:ext uri="{BB962C8B-B14F-4D97-AF65-F5344CB8AC3E}">
        <p14:creationId xmlns:p14="http://schemas.microsoft.com/office/powerpoint/2010/main" val="6357858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ces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027749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333D3FC3-99D2-062C-C6C8-4348C2E8B97A}"/>
              </a:ext>
            </a:extLst>
          </p:cNvPr>
          <p:cNvSpPr/>
          <p:nvPr userDrawn="1"/>
        </p:nvSpPr>
        <p:spPr>
          <a:xfrm>
            <a:off x="5813520" y="3690409"/>
            <a:ext cx="2263345" cy="1920058"/>
          </a:xfrm>
          <a:custGeom>
            <a:avLst/>
            <a:gdLst>
              <a:gd name="connsiteX0" fmla="*/ 2084248 w 2702216"/>
              <a:gd name="connsiteY0" fmla="*/ 359186 h 2292365"/>
              <a:gd name="connsiteX1" fmla="*/ 2023567 w 2702216"/>
              <a:gd name="connsiteY1" fmla="*/ 341269 h 2292365"/>
              <a:gd name="connsiteX2" fmla="*/ 1523412 w 2702216"/>
              <a:gd name="connsiteY2" fmla="*/ 16903 h 2292365"/>
              <a:gd name="connsiteX3" fmla="*/ 379089 w 2702216"/>
              <a:gd name="connsiteY3" fmla="*/ 1100038 h 2292365"/>
              <a:gd name="connsiteX4" fmla="*/ 1648 w 2702216"/>
              <a:gd name="connsiteY4" fmla="*/ 1682003 h 2292365"/>
              <a:gd name="connsiteX5" fmla="*/ 1648 w 2702216"/>
              <a:gd name="connsiteY5" fmla="*/ 1692821 h 2292365"/>
              <a:gd name="connsiteX6" fmla="*/ 368947 w 2702216"/>
              <a:gd name="connsiteY6" fmla="*/ 2292366 h 2292365"/>
              <a:gd name="connsiteX7" fmla="*/ 2702217 w 2702216"/>
              <a:gd name="connsiteY7" fmla="*/ 0 h 2292365"/>
              <a:gd name="connsiteX8" fmla="*/ 2142563 w 2702216"/>
              <a:gd name="connsiteY8" fmla="*/ 342959 h 2292365"/>
              <a:gd name="connsiteX9" fmla="*/ 2084248 w 2702216"/>
              <a:gd name="connsiteY9" fmla="*/ 359355 h 2292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02216" h="2292365">
                <a:moveTo>
                  <a:pt x="2084248" y="359186"/>
                </a:moveTo>
                <a:cubicBezTo>
                  <a:pt x="2063120" y="359186"/>
                  <a:pt x="2041822" y="353270"/>
                  <a:pt x="2023567" y="341269"/>
                </a:cubicBezTo>
                <a:lnTo>
                  <a:pt x="1523412" y="16903"/>
                </a:lnTo>
                <a:cubicBezTo>
                  <a:pt x="1470506" y="610869"/>
                  <a:pt x="981845" y="1079078"/>
                  <a:pt x="379089" y="1100038"/>
                </a:cubicBezTo>
                <a:lnTo>
                  <a:pt x="1648" y="1682003"/>
                </a:lnTo>
                <a:cubicBezTo>
                  <a:pt x="-549" y="1685215"/>
                  <a:pt x="-549" y="1689609"/>
                  <a:pt x="1648" y="1692821"/>
                </a:cubicBezTo>
                <a:lnTo>
                  <a:pt x="368947" y="2292366"/>
                </a:lnTo>
                <a:cubicBezTo>
                  <a:pt x="1636661" y="2275631"/>
                  <a:pt x="2663678" y="1262136"/>
                  <a:pt x="2702217" y="0"/>
                </a:cubicBezTo>
                <a:lnTo>
                  <a:pt x="2142563" y="342959"/>
                </a:lnTo>
                <a:cubicBezTo>
                  <a:pt x="2124815" y="353946"/>
                  <a:pt x="2104532" y="359355"/>
                  <a:pt x="2084248" y="359355"/>
                </a:cubicBezTo>
                <a:close/>
              </a:path>
            </a:pathLst>
          </a:custGeom>
          <a:solidFill>
            <a:schemeClr val="accent2"/>
          </a:solidFill>
          <a:ln w="168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27BE1124-5250-4975-2207-5671644A6360}"/>
              </a:ext>
            </a:extLst>
          </p:cNvPr>
          <p:cNvSpPr/>
          <p:nvPr userDrawn="1"/>
        </p:nvSpPr>
        <p:spPr>
          <a:xfrm>
            <a:off x="6163886" y="1647886"/>
            <a:ext cx="1913687" cy="2258479"/>
          </a:xfrm>
          <a:custGeom>
            <a:avLst/>
            <a:gdLst>
              <a:gd name="connsiteX0" fmla="*/ 1109841 w 2284758"/>
              <a:gd name="connsiteY0" fmla="*/ 2337665 h 2696407"/>
              <a:gd name="connsiteX1" fmla="*/ 1660536 w 2284758"/>
              <a:gd name="connsiteY1" fmla="*/ 2694822 h 2696407"/>
              <a:gd name="connsiteX2" fmla="*/ 1671354 w 2284758"/>
              <a:gd name="connsiteY2" fmla="*/ 2694822 h 2696407"/>
              <a:gd name="connsiteX3" fmla="*/ 2279856 w 2284758"/>
              <a:gd name="connsiteY3" fmla="*/ 2321945 h 2696407"/>
              <a:gd name="connsiteX4" fmla="*/ 2284758 w 2284758"/>
              <a:gd name="connsiteY4" fmla="*/ 2330059 h 2696407"/>
              <a:gd name="connsiteX5" fmla="*/ 0 w 2284758"/>
              <a:gd name="connsiteY5" fmla="*/ 0 h 2696407"/>
              <a:gd name="connsiteX6" fmla="*/ 334846 w 2284758"/>
              <a:gd name="connsiteY6" fmla="*/ 545117 h 2696407"/>
              <a:gd name="connsiteX7" fmla="*/ 333324 w 2284758"/>
              <a:gd name="connsiteY7" fmla="*/ 664282 h 2696407"/>
              <a:gd name="connsiteX8" fmla="*/ 11156 w 2284758"/>
              <a:gd name="connsiteY8" fmla="*/ 1161057 h 2696407"/>
              <a:gd name="connsiteX9" fmla="*/ 1109672 w 2284758"/>
              <a:gd name="connsiteY9" fmla="*/ 2337834 h 2696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84758" h="2696407">
                <a:moveTo>
                  <a:pt x="1109841" y="2337665"/>
                </a:moveTo>
                <a:lnTo>
                  <a:pt x="1660536" y="2694822"/>
                </a:lnTo>
                <a:cubicBezTo>
                  <a:pt x="1663748" y="2696851"/>
                  <a:pt x="1668142" y="2697020"/>
                  <a:pt x="1671354" y="2694822"/>
                </a:cubicBezTo>
                <a:lnTo>
                  <a:pt x="2279856" y="2321945"/>
                </a:lnTo>
                <a:lnTo>
                  <a:pt x="2284758" y="2330059"/>
                </a:lnTo>
                <a:cubicBezTo>
                  <a:pt x="2266503" y="1066401"/>
                  <a:pt x="1257741" y="42426"/>
                  <a:pt x="0" y="0"/>
                </a:cubicBezTo>
                <a:lnTo>
                  <a:pt x="334846" y="545117"/>
                </a:lnTo>
                <a:cubicBezTo>
                  <a:pt x="357326" y="581627"/>
                  <a:pt x="356650" y="628279"/>
                  <a:pt x="333324" y="664282"/>
                </a:cubicBezTo>
                <a:lnTo>
                  <a:pt x="11156" y="1161057"/>
                </a:lnTo>
                <a:cubicBezTo>
                  <a:pt x="622363" y="1208047"/>
                  <a:pt x="1104263" y="1715809"/>
                  <a:pt x="1109672" y="2337834"/>
                </a:cubicBezTo>
                <a:close/>
              </a:path>
            </a:pathLst>
          </a:custGeom>
          <a:solidFill>
            <a:schemeClr val="accent1"/>
          </a:solidFill>
          <a:ln w="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4D7B3C1-5659-62BD-801C-C481BBE588A2}"/>
              </a:ext>
            </a:extLst>
          </p:cNvPr>
          <p:cNvSpPr/>
          <p:nvPr userDrawn="1"/>
        </p:nvSpPr>
        <p:spPr>
          <a:xfrm>
            <a:off x="4114711" y="1647037"/>
            <a:ext cx="2258478" cy="1923597"/>
          </a:xfrm>
          <a:custGeom>
            <a:avLst/>
            <a:gdLst>
              <a:gd name="connsiteX0" fmla="*/ 2339016 w 2696406"/>
              <a:gd name="connsiteY0" fmla="*/ 1158691 h 2296590"/>
              <a:gd name="connsiteX1" fmla="*/ 2694821 w 2696406"/>
              <a:gd name="connsiteY1" fmla="*/ 610024 h 2296590"/>
              <a:gd name="connsiteX2" fmla="*/ 2694821 w 2696406"/>
              <a:gd name="connsiteY2" fmla="*/ 599206 h 2296590"/>
              <a:gd name="connsiteX3" fmla="*/ 2326846 w 2696406"/>
              <a:gd name="connsiteY3" fmla="*/ 0 h 2296590"/>
              <a:gd name="connsiteX4" fmla="*/ 0 w 2696406"/>
              <a:gd name="connsiteY4" fmla="*/ 2296591 h 2296590"/>
              <a:gd name="connsiteX5" fmla="*/ 537004 w 2696406"/>
              <a:gd name="connsiteY5" fmla="*/ 1958027 h 2296590"/>
              <a:gd name="connsiteX6" fmla="*/ 656676 w 2696406"/>
              <a:gd name="connsiteY6" fmla="*/ 1959210 h 2296590"/>
              <a:gd name="connsiteX7" fmla="*/ 1175424 w 2696406"/>
              <a:gd name="connsiteY7" fmla="*/ 2295577 h 2296590"/>
              <a:gd name="connsiteX8" fmla="*/ 2339016 w 2696406"/>
              <a:gd name="connsiteY8" fmla="*/ 1158691 h 2296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6406" h="2296590">
                <a:moveTo>
                  <a:pt x="2339016" y="1158691"/>
                </a:moveTo>
                <a:lnTo>
                  <a:pt x="2694821" y="610024"/>
                </a:lnTo>
                <a:cubicBezTo>
                  <a:pt x="2696850" y="606813"/>
                  <a:pt x="2697019" y="602418"/>
                  <a:pt x="2694821" y="599206"/>
                </a:cubicBezTo>
                <a:lnTo>
                  <a:pt x="2326846" y="0"/>
                </a:lnTo>
                <a:cubicBezTo>
                  <a:pt x="1060823" y="20114"/>
                  <a:pt x="36341" y="1034455"/>
                  <a:pt x="0" y="2296591"/>
                </a:cubicBezTo>
                <a:lnTo>
                  <a:pt x="537004" y="1958027"/>
                </a:lnTo>
                <a:cubicBezTo>
                  <a:pt x="574021" y="1935377"/>
                  <a:pt x="620673" y="1935884"/>
                  <a:pt x="656676" y="1959210"/>
                </a:cubicBezTo>
                <a:lnTo>
                  <a:pt x="1175424" y="2295577"/>
                </a:lnTo>
                <a:cubicBezTo>
                  <a:pt x="1203145" y="1671354"/>
                  <a:pt x="1711244" y="1172213"/>
                  <a:pt x="2339016" y="1158691"/>
                </a:cubicBezTo>
                <a:close/>
              </a:path>
            </a:pathLst>
          </a:custGeom>
          <a:solidFill>
            <a:schemeClr val="accent5"/>
          </a:solidFill>
          <a:ln w="168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2FBB1D8F-D3E7-CBAC-5905-E2E8F685BD7B}"/>
              </a:ext>
            </a:extLst>
          </p:cNvPr>
          <p:cNvSpPr/>
          <p:nvPr userDrawn="1"/>
        </p:nvSpPr>
        <p:spPr>
          <a:xfrm>
            <a:off x="4114428" y="3358022"/>
            <a:ext cx="1916518" cy="2251311"/>
          </a:xfrm>
          <a:custGeom>
            <a:avLst/>
            <a:gdLst>
              <a:gd name="connsiteX0" fmla="*/ 1176438 w 2288138"/>
              <a:gd name="connsiteY0" fmla="*/ 374187 h 2687849"/>
              <a:gd name="connsiteX1" fmla="*/ 601910 w 2288138"/>
              <a:gd name="connsiteY1" fmla="*/ 1648 h 2687849"/>
              <a:gd name="connsiteX2" fmla="*/ 591093 w 2288138"/>
              <a:gd name="connsiteY2" fmla="*/ 1648 h 2687849"/>
              <a:gd name="connsiteX3" fmla="*/ 0 w 2288138"/>
              <a:gd name="connsiteY3" fmla="*/ 374187 h 2687849"/>
              <a:gd name="connsiteX4" fmla="*/ 2277828 w 2288138"/>
              <a:gd name="connsiteY4" fmla="*/ 2687850 h 2687849"/>
              <a:gd name="connsiteX5" fmla="*/ 1943828 w 2288138"/>
              <a:gd name="connsiteY5" fmla="*/ 2142733 h 2687849"/>
              <a:gd name="connsiteX6" fmla="*/ 1945349 w 2288138"/>
              <a:gd name="connsiteY6" fmla="*/ 2023568 h 2687849"/>
              <a:gd name="connsiteX7" fmla="*/ 2288139 w 2288138"/>
              <a:gd name="connsiteY7" fmla="*/ 1495184 h 2687849"/>
              <a:gd name="connsiteX8" fmla="*/ 1176607 w 2288138"/>
              <a:gd name="connsiteY8" fmla="*/ 374356 h 2687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8138" h="2687849">
                <a:moveTo>
                  <a:pt x="1176438" y="374187"/>
                </a:moveTo>
                <a:lnTo>
                  <a:pt x="601910" y="1648"/>
                </a:lnTo>
                <a:cubicBezTo>
                  <a:pt x="598699" y="-549"/>
                  <a:pt x="594304" y="-549"/>
                  <a:pt x="591093" y="1648"/>
                </a:cubicBezTo>
                <a:lnTo>
                  <a:pt x="0" y="374187"/>
                </a:lnTo>
                <a:cubicBezTo>
                  <a:pt x="26537" y="1628210"/>
                  <a:pt x="1028538" y="2642212"/>
                  <a:pt x="2277828" y="2687850"/>
                </a:cubicBezTo>
                <a:lnTo>
                  <a:pt x="1943828" y="2142733"/>
                </a:lnTo>
                <a:cubicBezTo>
                  <a:pt x="1921516" y="2106392"/>
                  <a:pt x="1922023" y="2059571"/>
                  <a:pt x="1945349" y="2023568"/>
                </a:cubicBezTo>
                <a:lnTo>
                  <a:pt x="2288139" y="1495184"/>
                </a:lnTo>
                <a:cubicBezTo>
                  <a:pt x="1688764" y="1456477"/>
                  <a:pt x="1210244" y="974914"/>
                  <a:pt x="1176607" y="374356"/>
                </a:cubicBezTo>
                <a:close/>
              </a:path>
            </a:pathLst>
          </a:custGeom>
          <a:solidFill>
            <a:schemeClr val="accent3"/>
          </a:solidFill>
          <a:ln w="1689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Text Placeholder 8">
            <a:extLst>
              <a:ext uri="{FF2B5EF4-FFF2-40B4-BE49-F238E27FC236}">
                <a16:creationId xmlns:a16="http://schemas.microsoft.com/office/drawing/2014/main" id="{370D2FA8-F76D-1C23-D09D-2224F6D82F66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8351520" y="1304378"/>
            <a:ext cx="3285744" cy="364531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header</a:t>
            </a:r>
          </a:p>
        </p:txBody>
      </p:sp>
      <p:sp>
        <p:nvSpPr>
          <p:cNvPr id="61" name="Text Placeholder 21">
            <a:extLst>
              <a:ext uri="{FF2B5EF4-FFF2-40B4-BE49-F238E27FC236}">
                <a16:creationId xmlns:a16="http://schemas.microsoft.com/office/drawing/2014/main" id="{8579EE86-413C-7E18-CF49-9BDDC6031797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8351520" y="1720092"/>
            <a:ext cx="3285744" cy="168611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3" name="Text Placeholder 8">
            <a:extLst>
              <a:ext uri="{FF2B5EF4-FFF2-40B4-BE49-F238E27FC236}">
                <a16:creationId xmlns:a16="http://schemas.microsoft.com/office/drawing/2014/main" id="{CCDEECAA-3990-10B8-98CA-A089BE8957DD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8351520" y="3917975"/>
            <a:ext cx="3285744" cy="364531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header</a:t>
            </a:r>
          </a:p>
        </p:txBody>
      </p:sp>
      <p:sp>
        <p:nvSpPr>
          <p:cNvPr id="64" name="Text Placeholder 21">
            <a:extLst>
              <a:ext uri="{FF2B5EF4-FFF2-40B4-BE49-F238E27FC236}">
                <a16:creationId xmlns:a16="http://schemas.microsoft.com/office/drawing/2014/main" id="{F82CFC81-B5E4-1E73-B07B-6C3DEE4FBCAD}"/>
              </a:ext>
            </a:extLst>
          </p:cNvPr>
          <p:cNvSpPr>
            <a:spLocks noGrp="1"/>
          </p:cNvSpPr>
          <p:nvPr userDrawn="1">
            <p:ph type="body" sz="quarter" idx="28"/>
          </p:nvPr>
        </p:nvSpPr>
        <p:spPr>
          <a:xfrm>
            <a:off x="8351520" y="4333689"/>
            <a:ext cx="3285744" cy="168611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5" name="Text Placeholder 8">
            <a:extLst>
              <a:ext uri="{FF2B5EF4-FFF2-40B4-BE49-F238E27FC236}">
                <a16:creationId xmlns:a16="http://schemas.microsoft.com/office/drawing/2014/main" id="{A7F1D9F1-66E0-77B0-DF7F-136DBCAE4F38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554736" y="1304378"/>
            <a:ext cx="3285744" cy="364531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header</a:t>
            </a:r>
          </a:p>
        </p:txBody>
      </p:sp>
      <p:sp>
        <p:nvSpPr>
          <p:cNvPr id="71" name="Text Placeholder 21">
            <a:extLst>
              <a:ext uri="{FF2B5EF4-FFF2-40B4-BE49-F238E27FC236}">
                <a16:creationId xmlns:a16="http://schemas.microsoft.com/office/drawing/2014/main" id="{C2DFE077-644A-8061-7B38-ABCFA7DC2C29}"/>
              </a:ext>
            </a:extLst>
          </p:cNvPr>
          <p:cNvSpPr>
            <a:spLocks noGrp="1"/>
          </p:cNvSpPr>
          <p:nvPr userDrawn="1">
            <p:ph type="body" sz="quarter" idx="30"/>
          </p:nvPr>
        </p:nvSpPr>
        <p:spPr>
          <a:xfrm>
            <a:off x="554736" y="1720092"/>
            <a:ext cx="3285744" cy="168611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0" name="Text Placeholder 8">
            <a:extLst>
              <a:ext uri="{FF2B5EF4-FFF2-40B4-BE49-F238E27FC236}">
                <a16:creationId xmlns:a16="http://schemas.microsoft.com/office/drawing/2014/main" id="{304B019F-09C4-05EC-66B5-23E8676200B2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554736" y="3917975"/>
            <a:ext cx="3285744" cy="364531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header</a:t>
            </a:r>
          </a:p>
        </p:txBody>
      </p:sp>
      <p:sp>
        <p:nvSpPr>
          <p:cNvPr id="81" name="Text Placeholder 21">
            <a:extLst>
              <a:ext uri="{FF2B5EF4-FFF2-40B4-BE49-F238E27FC236}">
                <a16:creationId xmlns:a16="http://schemas.microsoft.com/office/drawing/2014/main" id="{7D271714-6038-09A7-D6BE-AE4C76E5A396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554736" y="4333689"/>
            <a:ext cx="3285744" cy="168611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6" name="Picture Placeholder 85">
            <a:extLst>
              <a:ext uri="{FF2B5EF4-FFF2-40B4-BE49-F238E27FC236}">
                <a16:creationId xmlns:a16="http://schemas.microsoft.com/office/drawing/2014/main" id="{D43BD81E-6E80-F7EA-4B35-1DF15943FC56}"/>
              </a:ext>
            </a:extLst>
          </p:cNvPr>
          <p:cNvSpPr>
            <a:spLocks noGrp="1"/>
          </p:cNvSpPr>
          <p:nvPr userDrawn="1">
            <p:ph type="pic" sz="quarter" idx="34"/>
          </p:nvPr>
        </p:nvSpPr>
        <p:spPr>
          <a:xfrm>
            <a:off x="7015954" y="2471531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7" name="Picture Placeholder 85">
            <a:extLst>
              <a:ext uri="{FF2B5EF4-FFF2-40B4-BE49-F238E27FC236}">
                <a16:creationId xmlns:a16="http://schemas.microsoft.com/office/drawing/2014/main" id="{61484D35-3E74-4C6E-9828-25C83A2A4EBD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6771330" y="4475047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8" name="Picture Placeholder 85">
            <a:extLst>
              <a:ext uri="{FF2B5EF4-FFF2-40B4-BE49-F238E27FC236}">
                <a16:creationId xmlns:a16="http://schemas.microsoft.com/office/drawing/2014/main" id="{1930F009-DE84-DBC8-3A20-F886D492B71F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4606264" y="4206658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9" name="Picture Placeholder 85">
            <a:extLst>
              <a:ext uri="{FF2B5EF4-FFF2-40B4-BE49-F238E27FC236}">
                <a16:creationId xmlns:a16="http://schemas.microsoft.com/office/drawing/2014/main" id="{F6F50A27-8175-ECD1-D22F-B1B025150FF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4888839" y="2145548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100" name="Text Placeholder 21">
            <a:extLst>
              <a:ext uri="{FF2B5EF4-FFF2-40B4-BE49-F238E27FC236}">
                <a16:creationId xmlns:a16="http://schemas.microsoft.com/office/drawing/2014/main" id="{1B6E4388-5271-CF2F-7A7C-D1C93427B70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399263" y="3043240"/>
            <a:ext cx="1393475" cy="1151637"/>
          </a:xfrm>
        </p:spPr>
        <p:txBody>
          <a:bodyPr anchor="ctr">
            <a:noAutofit/>
          </a:bodyPr>
          <a:lstStyle>
            <a:lvl1pPr marL="0" indent="0" algn="ctr">
              <a:buFontTx/>
              <a:buNone/>
              <a:defRPr sz="2000" b="1"/>
            </a:lvl1pPr>
          </a:lstStyle>
          <a:p>
            <a:pPr lvl="0"/>
            <a:r>
              <a:rPr lang="en-US" dirty="0"/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35311113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roces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62691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0F13998-F5D7-B5A2-C838-5364C4418867}"/>
              </a:ext>
            </a:extLst>
          </p:cNvPr>
          <p:cNvSpPr/>
          <p:nvPr userDrawn="1"/>
        </p:nvSpPr>
        <p:spPr>
          <a:xfrm>
            <a:off x="554038" y="2184827"/>
            <a:ext cx="11082528" cy="2735249"/>
          </a:xfrm>
          <a:custGeom>
            <a:avLst/>
            <a:gdLst>
              <a:gd name="connsiteX0" fmla="*/ 0 w 11082528"/>
              <a:gd name="connsiteY0" fmla="*/ 85096 h 2730073"/>
              <a:gd name="connsiteX1" fmla="*/ 85096 w 11082528"/>
              <a:gd name="connsiteY1" fmla="*/ 0 h 2730073"/>
              <a:gd name="connsiteX2" fmla="*/ 10997432 w 11082528"/>
              <a:gd name="connsiteY2" fmla="*/ 0 h 2730073"/>
              <a:gd name="connsiteX3" fmla="*/ 11082528 w 11082528"/>
              <a:gd name="connsiteY3" fmla="*/ 85096 h 2730073"/>
              <a:gd name="connsiteX4" fmla="*/ 11082528 w 11082528"/>
              <a:gd name="connsiteY4" fmla="*/ 2644977 h 2730073"/>
              <a:gd name="connsiteX5" fmla="*/ 10997432 w 11082528"/>
              <a:gd name="connsiteY5" fmla="*/ 2730073 h 2730073"/>
              <a:gd name="connsiteX6" fmla="*/ 85096 w 11082528"/>
              <a:gd name="connsiteY6" fmla="*/ 2730073 h 2730073"/>
              <a:gd name="connsiteX7" fmla="*/ 0 w 11082528"/>
              <a:gd name="connsiteY7" fmla="*/ 2644977 h 2730073"/>
              <a:gd name="connsiteX8" fmla="*/ 0 w 11082528"/>
              <a:gd name="connsiteY8" fmla="*/ 85096 h 2730073"/>
              <a:gd name="connsiteX0" fmla="*/ 85096 w 11082528"/>
              <a:gd name="connsiteY0" fmla="*/ 2730073 h 2821513"/>
              <a:gd name="connsiteX1" fmla="*/ 0 w 11082528"/>
              <a:gd name="connsiteY1" fmla="*/ 2644977 h 2821513"/>
              <a:gd name="connsiteX2" fmla="*/ 0 w 11082528"/>
              <a:gd name="connsiteY2" fmla="*/ 85096 h 2821513"/>
              <a:gd name="connsiteX3" fmla="*/ 85096 w 11082528"/>
              <a:gd name="connsiteY3" fmla="*/ 0 h 2821513"/>
              <a:gd name="connsiteX4" fmla="*/ 10997432 w 11082528"/>
              <a:gd name="connsiteY4" fmla="*/ 0 h 2821513"/>
              <a:gd name="connsiteX5" fmla="*/ 11082528 w 11082528"/>
              <a:gd name="connsiteY5" fmla="*/ 85096 h 2821513"/>
              <a:gd name="connsiteX6" fmla="*/ 11082528 w 11082528"/>
              <a:gd name="connsiteY6" fmla="*/ 2644977 h 2821513"/>
              <a:gd name="connsiteX7" fmla="*/ 10997432 w 11082528"/>
              <a:gd name="connsiteY7" fmla="*/ 2730073 h 2821513"/>
              <a:gd name="connsiteX8" fmla="*/ 176536 w 11082528"/>
              <a:gd name="connsiteY8" fmla="*/ 2821513 h 2821513"/>
              <a:gd name="connsiteX0" fmla="*/ 85096 w 11082528"/>
              <a:gd name="connsiteY0" fmla="*/ 2730073 h 2735249"/>
              <a:gd name="connsiteX1" fmla="*/ 0 w 11082528"/>
              <a:gd name="connsiteY1" fmla="*/ 2644977 h 2735249"/>
              <a:gd name="connsiteX2" fmla="*/ 0 w 11082528"/>
              <a:gd name="connsiteY2" fmla="*/ 85096 h 2735249"/>
              <a:gd name="connsiteX3" fmla="*/ 85096 w 11082528"/>
              <a:gd name="connsiteY3" fmla="*/ 0 h 2735249"/>
              <a:gd name="connsiteX4" fmla="*/ 10997432 w 11082528"/>
              <a:gd name="connsiteY4" fmla="*/ 0 h 2735249"/>
              <a:gd name="connsiteX5" fmla="*/ 11082528 w 11082528"/>
              <a:gd name="connsiteY5" fmla="*/ 85096 h 2735249"/>
              <a:gd name="connsiteX6" fmla="*/ 11082528 w 11082528"/>
              <a:gd name="connsiteY6" fmla="*/ 2644977 h 2735249"/>
              <a:gd name="connsiteX7" fmla="*/ 10997432 w 11082528"/>
              <a:gd name="connsiteY7" fmla="*/ 2730073 h 2735249"/>
              <a:gd name="connsiteX8" fmla="*/ 7923057 w 11082528"/>
              <a:gd name="connsiteY8" fmla="*/ 2735249 h 273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82528" h="2735249">
                <a:moveTo>
                  <a:pt x="85096" y="2730073"/>
                </a:moveTo>
                <a:cubicBezTo>
                  <a:pt x="38099" y="2730073"/>
                  <a:pt x="0" y="2691974"/>
                  <a:pt x="0" y="2644977"/>
                </a:cubicBezTo>
                <a:lnTo>
                  <a:pt x="0" y="85096"/>
                </a:lnTo>
                <a:cubicBezTo>
                  <a:pt x="0" y="38099"/>
                  <a:pt x="38099" y="0"/>
                  <a:pt x="85096" y="0"/>
                </a:cubicBezTo>
                <a:lnTo>
                  <a:pt x="10997432" y="0"/>
                </a:lnTo>
                <a:cubicBezTo>
                  <a:pt x="11044429" y="0"/>
                  <a:pt x="11082528" y="38099"/>
                  <a:pt x="11082528" y="85096"/>
                </a:cubicBezTo>
                <a:lnTo>
                  <a:pt x="11082528" y="2644977"/>
                </a:lnTo>
                <a:cubicBezTo>
                  <a:pt x="11082528" y="2691974"/>
                  <a:pt x="11044429" y="2730073"/>
                  <a:pt x="10997432" y="2730073"/>
                </a:cubicBezTo>
                <a:lnTo>
                  <a:pt x="7923057" y="2735249"/>
                </a:lnTo>
              </a:path>
            </a:pathLst>
          </a:custGeom>
          <a:noFill/>
          <a:ln w="12700">
            <a:solidFill>
              <a:schemeClr val="accent1"/>
            </a:solidFill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CB49256C-B477-E7E2-CC2A-8D2962EB7AFC}"/>
              </a:ext>
            </a:extLst>
          </p:cNvPr>
          <p:cNvSpPr/>
          <p:nvPr userDrawn="1"/>
        </p:nvSpPr>
        <p:spPr>
          <a:xfrm>
            <a:off x="1587606" y="2085552"/>
            <a:ext cx="1454542" cy="227237"/>
          </a:xfrm>
          <a:prstGeom prst="roundRect">
            <a:avLst>
              <a:gd name="adj" fmla="val 546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F9F3EB9A-B1BC-6060-E184-D8F443C541C5}"/>
              </a:ext>
            </a:extLst>
          </p:cNvPr>
          <p:cNvSpPr/>
          <p:nvPr userDrawn="1"/>
        </p:nvSpPr>
        <p:spPr>
          <a:xfrm>
            <a:off x="4107889" y="2085552"/>
            <a:ext cx="1454542" cy="227237"/>
          </a:xfrm>
          <a:prstGeom prst="roundRect">
            <a:avLst>
              <a:gd name="adj" fmla="val 546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E73BB677-44B1-ACF3-B120-1779A8BAFDAE}"/>
              </a:ext>
            </a:extLst>
          </p:cNvPr>
          <p:cNvSpPr/>
          <p:nvPr userDrawn="1"/>
        </p:nvSpPr>
        <p:spPr>
          <a:xfrm>
            <a:off x="6628172" y="2085552"/>
            <a:ext cx="1454542" cy="227237"/>
          </a:xfrm>
          <a:prstGeom prst="roundRect">
            <a:avLst>
              <a:gd name="adj" fmla="val 546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3063532F-29F4-17B9-9BEC-03A415E01E2E}"/>
              </a:ext>
            </a:extLst>
          </p:cNvPr>
          <p:cNvSpPr/>
          <p:nvPr userDrawn="1"/>
        </p:nvSpPr>
        <p:spPr>
          <a:xfrm>
            <a:off x="9148456" y="2085552"/>
            <a:ext cx="1454542" cy="227237"/>
          </a:xfrm>
          <a:prstGeom prst="roundRect">
            <a:avLst>
              <a:gd name="adj" fmla="val 546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554038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ADF4F7E-7ADD-6560-8CCF-01DA22C247BE}"/>
              </a:ext>
            </a:extLst>
          </p:cNvPr>
          <p:cNvGrpSpPr/>
          <p:nvPr userDrawn="1"/>
        </p:nvGrpSpPr>
        <p:grpSpPr>
          <a:xfrm>
            <a:off x="1657517" y="1530161"/>
            <a:ext cx="1314720" cy="1314720"/>
            <a:chOff x="1289158" y="1498411"/>
            <a:chExt cx="1314720" cy="1314720"/>
          </a:xfrm>
        </p:grpSpPr>
        <p:sp>
          <p:nvSpPr>
            <p:cNvPr id="7" name="Teardrop 6">
              <a:extLst>
                <a:ext uri="{FF2B5EF4-FFF2-40B4-BE49-F238E27FC236}">
                  <a16:creationId xmlns:a16="http://schemas.microsoft.com/office/drawing/2014/main" id="{CC3A1BC6-2B29-9B76-DBCE-9AB1004B1024}"/>
                </a:ext>
              </a:extLst>
            </p:cNvPr>
            <p:cNvSpPr/>
            <p:nvPr userDrawn="1"/>
          </p:nvSpPr>
          <p:spPr>
            <a:xfrm rot="8160000">
              <a:off x="1289158" y="1498411"/>
              <a:ext cx="1314720" cy="1314720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A341F276-4B71-09FE-2136-593DAA07DCCB}"/>
                </a:ext>
              </a:extLst>
            </p:cNvPr>
            <p:cNvSpPr/>
            <p:nvPr userDrawn="1"/>
          </p:nvSpPr>
          <p:spPr>
            <a:xfrm rot="8160000">
              <a:off x="1424444" y="1633698"/>
              <a:ext cx="1044149" cy="10441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DD9D055-167D-6332-D479-7825750F5EFD}"/>
              </a:ext>
            </a:extLst>
          </p:cNvPr>
          <p:cNvGrpSpPr/>
          <p:nvPr userDrawn="1"/>
        </p:nvGrpSpPr>
        <p:grpSpPr>
          <a:xfrm>
            <a:off x="4177800" y="1530161"/>
            <a:ext cx="1314720" cy="1314720"/>
            <a:chOff x="1289158" y="1498411"/>
            <a:chExt cx="1314720" cy="1314720"/>
          </a:xfrm>
        </p:grpSpPr>
        <p:sp>
          <p:nvSpPr>
            <p:cNvPr id="13" name="Teardrop 12">
              <a:extLst>
                <a:ext uri="{FF2B5EF4-FFF2-40B4-BE49-F238E27FC236}">
                  <a16:creationId xmlns:a16="http://schemas.microsoft.com/office/drawing/2014/main" id="{A728F125-1622-AE0E-BC79-B712ED096389}"/>
                </a:ext>
              </a:extLst>
            </p:cNvPr>
            <p:cNvSpPr/>
            <p:nvPr userDrawn="1"/>
          </p:nvSpPr>
          <p:spPr>
            <a:xfrm rot="8160000">
              <a:off x="1289158" y="1498411"/>
              <a:ext cx="1314720" cy="1314720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09CE8D2D-D553-14D1-9B78-30E0FC435D1B}"/>
                </a:ext>
              </a:extLst>
            </p:cNvPr>
            <p:cNvSpPr/>
            <p:nvPr userDrawn="1"/>
          </p:nvSpPr>
          <p:spPr>
            <a:xfrm rot="8160000">
              <a:off x="1424444" y="1633698"/>
              <a:ext cx="1044149" cy="10441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A570239-88BA-7A41-74CF-4FFF8DEEAC1A}"/>
              </a:ext>
            </a:extLst>
          </p:cNvPr>
          <p:cNvGrpSpPr/>
          <p:nvPr userDrawn="1"/>
        </p:nvGrpSpPr>
        <p:grpSpPr>
          <a:xfrm>
            <a:off x="6698083" y="1530161"/>
            <a:ext cx="1314720" cy="1314720"/>
            <a:chOff x="1289158" y="1498411"/>
            <a:chExt cx="1314720" cy="1314720"/>
          </a:xfrm>
        </p:grpSpPr>
        <p:sp>
          <p:nvSpPr>
            <p:cNvPr id="16" name="Teardrop 15">
              <a:extLst>
                <a:ext uri="{FF2B5EF4-FFF2-40B4-BE49-F238E27FC236}">
                  <a16:creationId xmlns:a16="http://schemas.microsoft.com/office/drawing/2014/main" id="{245E3DE5-DF01-6BF7-C803-0BD4D3ED8DBE}"/>
                </a:ext>
              </a:extLst>
            </p:cNvPr>
            <p:cNvSpPr/>
            <p:nvPr userDrawn="1"/>
          </p:nvSpPr>
          <p:spPr>
            <a:xfrm rot="8160000">
              <a:off x="1289158" y="1498411"/>
              <a:ext cx="1314720" cy="1314720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12BC0C49-7F6F-DAC7-C424-57488F6CDC86}"/>
                </a:ext>
              </a:extLst>
            </p:cNvPr>
            <p:cNvSpPr/>
            <p:nvPr userDrawn="1"/>
          </p:nvSpPr>
          <p:spPr>
            <a:xfrm rot="8160000">
              <a:off x="1424444" y="1633698"/>
              <a:ext cx="1044149" cy="10441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92EECAA-FE70-86E2-AA58-ACA9255E5CC8}"/>
              </a:ext>
            </a:extLst>
          </p:cNvPr>
          <p:cNvGrpSpPr/>
          <p:nvPr userDrawn="1"/>
        </p:nvGrpSpPr>
        <p:grpSpPr>
          <a:xfrm>
            <a:off x="9218367" y="1530161"/>
            <a:ext cx="1314720" cy="1314720"/>
            <a:chOff x="1289158" y="1498411"/>
            <a:chExt cx="1314720" cy="1314720"/>
          </a:xfrm>
        </p:grpSpPr>
        <p:sp>
          <p:nvSpPr>
            <p:cNvPr id="21" name="Teardrop 20">
              <a:extLst>
                <a:ext uri="{FF2B5EF4-FFF2-40B4-BE49-F238E27FC236}">
                  <a16:creationId xmlns:a16="http://schemas.microsoft.com/office/drawing/2014/main" id="{5F6B72E3-CC17-67AF-68B6-C06DE0E98BE3}"/>
                </a:ext>
              </a:extLst>
            </p:cNvPr>
            <p:cNvSpPr/>
            <p:nvPr userDrawn="1"/>
          </p:nvSpPr>
          <p:spPr>
            <a:xfrm rot="8160000">
              <a:off x="1289158" y="1498411"/>
              <a:ext cx="1314720" cy="1314720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14DCC20-A7BF-6F20-13D4-3FD7C1F56A40}"/>
                </a:ext>
              </a:extLst>
            </p:cNvPr>
            <p:cNvSpPr/>
            <p:nvPr userDrawn="1"/>
          </p:nvSpPr>
          <p:spPr>
            <a:xfrm rot="8160000">
              <a:off x="1424444" y="1633698"/>
              <a:ext cx="1044149" cy="104414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" name="Text Placeholder 8">
            <a:extLst>
              <a:ext uri="{FF2B5EF4-FFF2-40B4-BE49-F238E27FC236}">
                <a16:creationId xmlns:a16="http://schemas.microsoft.com/office/drawing/2014/main" id="{FB0B99AB-888A-A99C-E114-697404C1D821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387519" y="3133174"/>
            <a:ext cx="1854716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45" name="Text Placeholder 21">
            <a:extLst>
              <a:ext uri="{FF2B5EF4-FFF2-40B4-BE49-F238E27FC236}">
                <a16:creationId xmlns:a16="http://schemas.microsoft.com/office/drawing/2014/main" id="{65A15C4D-C25F-FFC8-C36F-9694BF9D0B74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387519" y="3548888"/>
            <a:ext cx="1854716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text styles</a:t>
            </a:r>
          </a:p>
        </p:txBody>
      </p:sp>
      <p:sp>
        <p:nvSpPr>
          <p:cNvPr id="51" name="Text Placeholder 8">
            <a:extLst>
              <a:ext uri="{FF2B5EF4-FFF2-40B4-BE49-F238E27FC236}">
                <a16:creationId xmlns:a16="http://schemas.microsoft.com/office/drawing/2014/main" id="{54F1D2E0-EFA9-03D5-593F-22CF8B979237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3907802" y="3133174"/>
            <a:ext cx="1854716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52" name="Text Placeholder 21">
            <a:extLst>
              <a:ext uri="{FF2B5EF4-FFF2-40B4-BE49-F238E27FC236}">
                <a16:creationId xmlns:a16="http://schemas.microsoft.com/office/drawing/2014/main" id="{16DBB9F7-4C27-94F1-01A1-84732A5F8EEF}"/>
              </a:ext>
            </a:extLst>
          </p:cNvPr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3907802" y="3548888"/>
            <a:ext cx="1854716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text styles</a:t>
            </a:r>
          </a:p>
        </p:txBody>
      </p:sp>
      <p:sp>
        <p:nvSpPr>
          <p:cNvPr id="53" name="Text Placeholder 8">
            <a:extLst>
              <a:ext uri="{FF2B5EF4-FFF2-40B4-BE49-F238E27FC236}">
                <a16:creationId xmlns:a16="http://schemas.microsoft.com/office/drawing/2014/main" id="{5BF1C032-9B7E-41B0-0CAE-0E46FE1D6F8B}"/>
              </a:ext>
            </a:extLst>
          </p:cNvPr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6428085" y="3133174"/>
            <a:ext cx="1854716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54" name="Text Placeholder 21">
            <a:extLst>
              <a:ext uri="{FF2B5EF4-FFF2-40B4-BE49-F238E27FC236}">
                <a16:creationId xmlns:a16="http://schemas.microsoft.com/office/drawing/2014/main" id="{D012FD0E-4ADA-2E07-6C12-A82A11D2FE3F}"/>
              </a:ext>
            </a:extLst>
          </p:cNvPr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6428085" y="3548888"/>
            <a:ext cx="1854716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text styles</a:t>
            </a:r>
          </a:p>
        </p:txBody>
      </p:sp>
      <p:sp>
        <p:nvSpPr>
          <p:cNvPr id="55" name="Text Placeholder 8">
            <a:extLst>
              <a:ext uri="{FF2B5EF4-FFF2-40B4-BE49-F238E27FC236}">
                <a16:creationId xmlns:a16="http://schemas.microsoft.com/office/drawing/2014/main" id="{3B53F695-2468-8199-DE6D-59639E651F82}"/>
              </a:ext>
            </a:extLst>
          </p:cNvPr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8948369" y="3133174"/>
            <a:ext cx="1854716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62" name="Text Placeholder 21">
            <a:extLst>
              <a:ext uri="{FF2B5EF4-FFF2-40B4-BE49-F238E27FC236}">
                <a16:creationId xmlns:a16="http://schemas.microsoft.com/office/drawing/2014/main" id="{DAFAD38E-986F-8812-52F0-DE02CF114D1B}"/>
              </a:ext>
            </a:extLst>
          </p:cNvPr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8948369" y="3548888"/>
            <a:ext cx="1854716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text styles</a:t>
            </a:r>
          </a:p>
        </p:txBody>
      </p:sp>
      <p:sp>
        <p:nvSpPr>
          <p:cNvPr id="67" name="Picture Placeholder 85">
            <a:extLst>
              <a:ext uri="{FF2B5EF4-FFF2-40B4-BE49-F238E27FC236}">
                <a16:creationId xmlns:a16="http://schemas.microsoft.com/office/drawing/2014/main" id="{0F7BECEE-D612-44AA-D60E-AFC4FD524612}"/>
              </a:ext>
            </a:extLst>
          </p:cNvPr>
          <p:cNvSpPr>
            <a:spLocks noGrp="1"/>
          </p:cNvSpPr>
          <p:nvPr userDrawn="1">
            <p:ph type="pic" sz="quarter" idx="37"/>
          </p:nvPr>
        </p:nvSpPr>
        <p:spPr>
          <a:xfrm>
            <a:off x="2032302" y="1904152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8" name="Picture Placeholder 85">
            <a:extLst>
              <a:ext uri="{FF2B5EF4-FFF2-40B4-BE49-F238E27FC236}">
                <a16:creationId xmlns:a16="http://schemas.microsoft.com/office/drawing/2014/main" id="{22562D5C-4C10-43CE-4872-C6CE66CA9B6A}"/>
              </a:ext>
            </a:extLst>
          </p:cNvPr>
          <p:cNvSpPr>
            <a:spLocks noGrp="1"/>
          </p:cNvSpPr>
          <p:nvPr userDrawn="1">
            <p:ph type="pic" sz="quarter" idx="38"/>
          </p:nvPr>
        </p:nvSpPr>
        <p:spPr>
          <a:xfrm>
            <a:off x="4552585" y="1904152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9" name="Picture Placeholder 85">
            <a:extLst>
              <a:ext uri="{FF2B5EF4-FFF2-40B4-BE49-F238E27FC236}">
                <a16:creationId xmlns:a16="http://schemas.microsoft.com/office/drawing/2014/main" id="{56620E61-84D4-919D-6FDC-13518A572CF0}"/>
              </a:ext>
            </a:extLst>
          </p:cNvPr>
          <p:cNvSpPr>
            <a:spLocks noGrp="1"/>
          </p:cNvSpPr>
          <p:nvPr userDrawn="1">
            <p:ph type="pic" sz="quarter" idx="39"/>
          </p:nvPr>
        </p:nvSpPr>
        <p:spPr>
          <a:xfrm>
            <a:off x="7072868" y="1904152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0" name="Picture Placeholder 85">
            <a:extLst>
              <a:ext uri="{FF2B5EF4-FFF2-40B4-BE49-F238E27FC236}">
                <a16:creationId xmlns:a16="http://schemas.microsoft.com/office/drawing/2014/main" id="{66EA5529-31D0-B731-F699-ECA2A0FB14E7}"/>
              </a:ext>
            </a:extLst>
          </p:cNvPr>
          <p:cNvSpPr>
            <a:spLocks noGrp="1"/>
          </p:cNvSpPr>
          <p:nvPr userDrawn="1">
            <p:ph type="pic" sz="quarter" idx="40"/>
          </p:nvPr>
        </p:nvSpPr>
        <p:spPr>
          <a:xfrm>
            <a:off x="9593152" y="1904152"/>
            <a:ext cx="565150" cy="566738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B28EDEE4-3F83-F86C-CF14-7FE0C6578FF8}"/>
              </a:ext>
            </a:extLst>
          </p:cNvPr>
          <p:cNvSpPr/>
          <p:nvPr userDrawn="1"/>
        </p:nvSpPr>
        <p:spPr>
          <a:xfrm>
            <a:off x="3909338" y="4689844"/>
            <a:ext cx="4373325" cy="4634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 Placeholder 21">
            <a:extLst>
              <a:ext uri="{FF2B5EF4-FFF2-40B4-BE49-F238E27FC236}">
                <a16:creationId xmlns:a16="http://schemas.microsoft.com/office/drawing/2014/main" id="{59E4B7BB-2F10-1010-337B-C77B53540C5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909338" y="5226237"/>
            <a:ext cx="4373325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4" name="Text Placeholder 8">
            <a:extLst>
              <a:ext uri="{FF2B5EF4-FFF2-40B4-BE49-F238E27FC236}">
                <a16:creationId xmlns:a16="http://schemas.microsoft.com/office/drawing/2014/main" id="{31F0A80C-A5D2-108D-AFC1-EE5820ECF556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027409" y="4739310"/>
            <a:ext cx="4137182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subheading</a:t>
            </a:r>
          </a:p>
        </p:txBody>
      </p:sp>
      <p:sp>
        <p:nvSpPr>
          <p:cNvPr id="76" name="Arrow: Chevron 75">
            <a:extLst>
              <a:ext uri="{FF2B5EF4-FFF2-40B4-BE49-F238E27FC236}">
                <a16:creationId xmlns:a16="http://schemas.microsoft.com/office/drawing/2014/main" id="{48F923CD-DAEC-A86E-4927-5F6B6E0A7DCC}"/>
              </a:ext>
            </a:extLst>
          </p:cNvPr>
          <p:cNvSpPr/>
          <p:nvPr userDrawn="1"/>
        </p:nvSpPr>
        <p:spPr>
          <a:xfrm>
            <a:off x="3522676" y="2026445"/>
            <a:ext cx="104685" cy="32206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7" name="Arrow: Chevron 76">
            <a:extLst>
              <a:ext uri="{FF2B5EF4-FFF2-40B4-BE49-F238E27FC236}">
                <a16:creationId xmlns:a16="http://schemas.microsoft.com/office/drawing/2014/main" id="{40CD6198-35A4-2ECF-17A0-701C69597352}"/>
              </a:ext>
            </a:extLst>
          </p:cNvPr>
          <p:cNvSpPr/>
          <p:nvPr userDrawn="1"/>
        </p:nvSpPr>
        <p:spPr>
          <a:xfrm>
            <a:off x="6042959" y="2026445"/>
            <a:ext cx="104685" cy="32206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8" name="Arrow: Chevron 77">
            <a:extLst>
              <a:ext uri="{FF2B5EF4-FFF2-40B4-BE49-F238E27FC236}">
                <a16:creationId xmlns:a16="http://schemas.microsoft.com/office/drawing/2014/main" id="{08295F43-5AF3-B23A-A7A3-2D0400D1B244}"/>
              </a:ext>
            </a:extLst>
          </p:cNvPr>
          <p:cNvSpPr/>
          <p:nvPr userDrawn="1"/>
        </p:nvSpPr>
        <p:spPr>
          <a:xfrm>
            <a:off x="8563242" y="2026445"/>
            <a:ext cx="104685" cy="32206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5" name="Arrow: Chevron 74">
            <a:extLst>
              <a:ext uri="{FF2B5EF4-FFF2-40B4-BE49-F238E27FC236}">
                <a16:creationId xmlns:a16="http://schemas.microsoft.com/office/drawing/2014/main" id="{1C87EB02-EB8D-4F5A-CA26-290D303D4FC8}"/>
              </a:ext>
            </a:extLst>
          </p:cNvPr>
          <p:cNvSpPr/>
          <p:nvPr userDrawn="1"/>
        </p:nvSpPr>
        <p:spPr>
          <a:xfrm>
            <a:off x="1052634" y="2026445"/>
            <a:ext cx="104685" cy="32206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9" name="Arrow: Chevron 78">
            <a:extLst>
              <a:ext uri="{FF2B5EF4-FFF2-40B4-BE49-F238E27FC236}">
                <a16:creationId xmlns:a16="http://schemas.microsoft.com/office/drawing/2014/main" id="{9DF6DCB5-396D-FF17-9EA5-F0A1FF90F9B3}"/>
              </a:ext>
            </a:extLst>
          </p:cNvPr>
          <p:cNvSpPr/>
          <p:nvPr userDrawn="1"/>
        </p:nvSpPr>
        <p:spPr>
          <a:xfrm>
            <a:off x="11034682" y="2026445"/>
            <a:ext cx="104685" cy="32206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4" name="Arrow: Chevron 83">
            <a:extLst>
              <a:ext uri="{FF2B5EF4-FFF2-40B4-BE49-F238E27FC236}">
                <a16:creationId xmlns:a16="http://schemas.microsoft.com/office/drawing/2014/main" id="{5C109F63-D52D-266E-60D5-26AB12B1233F}"/>
              </a:ext>
            </a:extLst>
          </p:cNvPr>
          <p:cNvSpPr/>
          <p:nvPr userDrawn="1"/>
        </p:nvSpPr>
        <p:spPr>
          <a:xfrm flipH="1">
            <a:off x="8458557" y="4756573"/>
            <a:ext cx="104685" cy="32206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5" name="Rectangle: Rounded Corners 2">
            <a:extLst>
              <a:ext uri="{FF2B5EF4-FFF2-40B4-BE49-F238E27FC236}">
                <a16:creationId xmlns:a16="http://schemas.microsoft.com/office/drawing/2014/main" id="{376A7556-0F87-ED22-DE62-FEC3B0223673}"/>
              </a:ext>
            </a:extLst>
          </p:cNvPr>
          <p:cNvSpPr/>
          <p:nvPr userDrawn="1"/>
        </p:nvSpPr>
        <p:spPr>
          <a:xfrm>
            <a:off x="684122" y="4914901"/>
            <a:ext cx="3381813" cy="5176"/>
          </a:xfrm>
          <a:custGeom>
            <a:avLst/>
            <a:gdLst>
              <a:gd name="connsiteX0" fmla="*/ 0 w 11082528"/>
              <a:gd name="connsiteY0" fmla="*/ 85096 h 2730073"/>
              <a:gd name="connsiteX1" fmla="*/ 85096 w 11082528"/>
              <a:gd name="connsiteY1" fmla="*/ 0 h 2730073"/>
              <a:gd name="connsiteX2" fmla="*/ 10997432 w 11082528"/>
              <a:gd name="connsiteY2" fmla="*/ 0 h 2730073"/>
              <a:gd name="connsiteX3" fmla="*/ 11082528 w 11082528"/>
              <a:gd name="connsiteY3" fmla="*/ 85096 h 2730073"/>
              <a:gd name="connsiteX4" fmla="*/ 11082528 w 11082528"/>
              <a:gd name="connsiteY4" fmla="*/ 2644977 h 2730073"/>
              <a:gd name="connsiteX5" fmla="*/ 10997432 w 11082528"/>
              <a:gd name="connsiteY5" fmla="*/ 2730073 h 2730073"/>
              <a:gd name="connsiteX6" fmla="*/ 85096 w 11082528"/>
              <a:gd name="connsiteY6" fmla="*/ 2730073 h 2730073"/>
              <a:gd name="connsiteX7" fmla="*/ 0 w 11082528"/>
              <a:gd name="connsiteY7" fmla="*/ 2644977 h 2730073"/>
              <a:gd name="connsiteX8" fmla="*/ 0 w 11082528"/>
              <a:gd name="connsiteY8" fmla="*/ 85096 h 2730073"/>
              <a:gd name="connsiteX0" fmla="*/ 85096 w 11082528"/>
              <a:gd name="connsiteY0" fmla="*/ 2730073 h 2821513"/>
              <a:gd name="connsiteX1" fmla="*/ 0 w 11082528"/>
              <a:gd name="connsiteY1" fmla="*/ 2644977 h 2821513"/>
              <a:gd name="connsiteX2" fmla="*/ 0 w 11082528"/>
              <a:gd name="connsiteY2" fmla="*/ 85096 h 2821513"/>
              <a:gd name="connsiteX3" fmla="*/ 85096 w 11082528"/>
              <a:gd name="connsiteY3" fmla="*/ 0 h 2821513"/>
              <a:gd name="connsiteX4" fmla="*/ 10997432 w 11082528"/>
              <a:gd name="connsiteY4" fmla="*/ 0 h 2821513"/>
              <a:gd name="connsiteX5" fmla="*/ 11082528 w 11082528"/>
              <a:gd name="connsiteY5" fmla="*/ 85096 h 2821513"/>
              <a:gd name="connsiteX6" fmla="*/ 11082528 w 11082528"/>
              <a:gd name="connsiteY6" fmla="*/ 2644977 h 2821513"/>
              <a:gd name="connsiteX7" fmla="*/ 10997432 w 11082528"/>
              <a:gd name="connsiteY7" fmla="*/ 2730073 h 2821513"/>
              <a:gd name="connsiteX8" fmla="*/ 176536 w 11082528"/>
              <a:gd name="connsiteY8" fmla="*/ 2821513 h 2821513"/>
              <a:gd name="connsiteX0" fmla="*/ 85096 w 11082528"/>
              <a:gd name="connsiteY0" fmla="*/ 2730073 h 2735249"/>
              <a:gd name="connsiteX1" fmla="*/ 0 w 11082528"/>
              <a:gd name="connsiteY1" fmla="*/ 2644977 h 2735249"/>
              <a:gd name="connsiteX2" fmla="*/ 0 w 11082528"/>
              <a:gd name="connsiteY2" fmla="*/ 85096 h 2735249"/>
              <a:gd name="connsiteX3" fmla="*/ 85096 w 11082528"/>
              <a:gd name="connsiteY3" fmla="*/ 0 h 2735249"/>
              <a:gd name="connsiteX4" fmla="*/ 10997432 w 11082528"/>
              <a:gd name="connsiteY4" fmla="*/ 0 h 2735249"/>
              <a:gd name="connsiteX5" fmla="*/ 11082528 w 11082528"/>
              <a:gd name="connsiteY5" fmla="*/ 85096 h 2735249"/>
              <a:gd name="connsiteX6" fmla="*/ 11082528 w 11082528"/>
              <a:gd name="connsiteY6" fmla="*/ 2644977 h 2735249"/>
              <a:gd name="connsiteX7" fmla="*/ 10997432 w 11082528"/>
              <a:gd name="connsiteY7" fmla="*/ 2730073 h 2735249"/>
              <a:gd name="connsiteX8" fmla="*/ 7923057 w 11082528"/>
              <a:gd name="connsiteY8" fmla="*/ 2735249 h 2735249"/>
              <a:gd name="connsiteX0" fmla="*/ 85096 w 11082528"/>
              <a:gd name="connsiteY0" fmla="*/ 2730073 h 2735249"/>
              <a:gd name="connsiteX1" fmla="*/ 0 w 11082528"/>
              <a:gd name="connsiteY1" fmla="*/ 85096 h 2735249"/>
              <a:gd name="connsiteX2" fmla="*/ 85096 w 11082528"/>
              <a:gd name="connsiteY2" fmla="*/ 0 h 2735249"/>
              <a:gd name="connsiteX3" fmla="*/ 10997432 w 11082528"/>
              <a:gd name="connsiteY3" fmla="*/ 0 h 2735249"/>
              <a:gd name="connsiteX4" fmla="*/ 11082528 w 11082528"/>
              <a:gd name="connsiteY4" fmla="*/ 85096 h 2735249"/>
              <a:gd name="connsiteX5" fmla="*/ 11082528 w 11082528"/>
              <a:gd name="connsiteY5" fmla="*/ 2644977 h 2735249"/>
              <a:gd name="connsiteX6" fmla="*/ 10997432 w 11082528"/>
              <a:gd name="connsiteY6" fmla="*/ 2730073 h 2735249"/>
              <a:gd name="connsiteX7" fmla="*/ 7923057 w 11082528"/>
              <a:gd name="connsiteY7" fmla="*/ 2735249 h 2735249"/>
              <a:gd name="connsiteX0" fmla="*/ 0 w 11082528"/>
              <a:gd name="connsiteY0" fmla="*/ 85096 h 2735249"/>
              <a:gd name="connsiteX1" fmla="*/ 85096 w 11082528"/>
              <a:gd name="connsiteY1" fmla="*/ 0 h 2735249"/>
              <a:gd name="connsiteX2" fmla="*/ 10997432 w 11082528"/>
              <a:gd name="connsiteY2" fmla="*/ 0 h 2735249"/>
              <a:gd name="connsiteX3" fmla="*/ 11082528 w 11082528"/>
              <a:gd name="connsiteY3" fmla="*/ 85096 h 2735249"/>
              <a:gd name="connsiteX4" fmla="*/ 11082528 w 11082528"/>
              <a:gd name="connsiteY4" fmla="*/ 2644977 h 2735249"/>
              <a:gd name="connsiteX5" fmla="*/ 10997432 w 11082528"/>
              <a:gd name="connsiteY5" fmla="*/ 2730073 h 2735249"/>
              <a:gd name="connsiteX6" fmla="*/ 7923057 w 11082528"/>
              <a:gd name="connsiteY6" fmla="*/ 2735249 h 2735249"/>
              <a:gd name="connsiteX0" fmla="*/ 0 w 11082528"/>
              <a:gd name="connsiteY0" fmla="*/ 85096 h 2735249"/>
              <a:gd name="connsiteX1" fmla="*/ 10997432 w 11082528"/>
              <a:gd name="connsiteY1" fmla="*/ 0 h 2735249"/>
              <a:gd name="connsiteX2" fmla="*/ 11082528 w 11082528"/>
              <a:gd name="connsiteY2" fmla="*/ 85096 h 2735249"/>
              <a:gd name="connsiteX3" fmla="*/ 11082528 w 11082528"/>
              <a:gd name="connsiteY3" fmla="*/ 2644977 h 2735249"/>
              <a:gd name="connsiteX4" fmla="*/ 10997432 w 11082528"/>
              <a:gd name="connsiteY4" fmla="*/ 2730073 h 2735249"/>
              <a:gd name="connsiteX5" fmla="*/ 7923057 w 11082528"/>
              <a:gd name="connsiteY5" fmla="*/ 2735249 h 2735249"/>
              <a:gd name="connsiteX0" fmla="*/ 3074375 w 3159471"/>
              <a:gd name="connsiteY0" fmla="*/ 0 h 2735249"/>
              <a:gd name="connsiteX1" fmla="*/ 3159471 w 3159471"/>
              <a:gd name="connsiteY1" fmla="*/ 85096 h 2735249"/>
              <a:gd name="connsiteX2" fmla="*/ 3159471 w 3159471"/>
              <a:gd name="connsiteY2" fmla="*/ 2644977 h 2735249"/>
              <a:gd name="connsiteX3" fmla="*/ 3074375 w 3159471"/>
              <a:gd name="connsiteY3" fmla="*/ 2730073 h 2735249"/>
              <a:gd name="connsiteX4" fmla="*/ 0 w 3159471"/>
              <a:gd name="connsiteY4" fmla="*/ 2735249 h 2735249"/>
              <a:gd name="connsiteX0" fmla="*/ 3159471 w 3159471"/>
              <a:gd name="connsiteY0" fmla="*/ 0 h 2650153"/>
              <a:gd name="connsiteX1" fmla="*/ 3159471 w 3159471"/>
              <a:gd name="connsiteY1" fmla="*/ 2559881 h 2650153"/>
              <a:gd name="connsiteX2" fmla="*/ 3074375 w 3159471"/>
              <a:gd name="connsiteY2" fmla="*/ 2644977 h 2650153"/>
              <a:gd name="connsiteX3" fmla="*/ 0 w 3159471"/>
              <a:gd name="connsiteY3" fmla="*/ 2650153 h 2650153"/>
              <a:gd name="connsiteX0" fmla="*/ 3159471 w 3159471"/>
              <a:gd name="connsiteY0" fmla="*/ 0 h 90272"/>
              <a:gd name="connsiteX1" fmla="*/ 3074375 w 3159471"/>
              <a:gd name="connsiteY1" fmla="*/ 85096 h 90272"/>
              <a:gd name="connsiteX2" fmla="*/ 0 w 3159471"/>
              <a:gd name="connsiteY2" fmla="*/ 90272 h 90272"/>
              <a:gd name="connsiteX0" fmla="*/ 3074375 w 3074375"/>
              <a:gd name="connsiteY0" fmla="*/ 0 h 5176"/>
              <a:gd name="connsiteX1" fmla="*/ 0 w 3074375"/>
              <a:gd name="connsiteY1" fmla="*/ 5176 h 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74375" h="5176">
                <a:moveTo>
                  <a:pt x="3074375" y="0"/>
                </a:moveTo>
                <a:lnTo>
                  <a:pt x="0" y="5176"/>
                </a:lnTo>
              </a:path>
            </a:pathLst>
          </a:custGeom>
          <a:noFill/>
          <a:ln w="12700">
            <a:solidFill>
              <a:schemeClr val="accent1"/>
            </a:solidFill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2FD1D159-C7CA-C3AB-9EC4-DC4FBBA2CE86}"/>
              </a:ext>
            </a:extLst>
          </p:cNvPr>
          <p:cNvCxnSpPr>
            <a:cxnSpLocks/>
          </p:cNvCxnSpPr>
          <p:nvPr userDrawn="1"/>
        </p:nvCxnSpPr>
        <p:spPr>
          <a:xfrm>
            <a:off x="3575019" y="3548888"/>
            <a:ext cx="0" cy="87562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6B366E0D-7B07-A66C-DDC5-4A321F5134F1}"/>
              </a:ext>
            </a:extLst>
          </p:cNvPr>
          <p:cNvCxnSpPr>
            <a:cxnSpLocks/>
          </p:cNvCxnSpPr>
          <p:nvPr userDrawn="1"/>
        </p:nvCxnSpPr>
        <p:spPr>
          <a:xfrm>
            <a:off x="6095301" y="3548888"/>
            <a:ext cx="0" cy="87562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1D0E8D2C-BA9D-DDF4-6775-979E04F0EDBA}"/>
              </a:ext>
            </a:extLst>
          </p:cNvPr>
          <p:cNvCxnSpPr>
            <a:cxnSpLocks/>
          </p:cNvCxnSpPr>
          <p:nvPr userDrawn="1"/>
        </p:nvCxnSpPr>
        <p:spPr>
          <a:xfrm>
            <a:off x="8615585" y="3548888"/>
            <a:ext cx="0" cy="87562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91237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65108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2" name="Shape0_20250711_050203">
            <a:extLst>
              <a:ext uri="{FF2B5EF4-FFF2-40B4-BE49-F238E27FC236}">
                <a16:creationId xmlns:a16="http://schemas.microsoft.com/office/drawing/2014/main" id="{417D640B-9085-372A-ADFD-25849CF9C4F3}"/>
              </a:ext>
            </a:extLst>
          </p:cNvPr>
          <p:cNvCxnSpPr>
            <a:cxnSpLocks/>
            <a:stCxn id="71" idx="2"/>
            <a:endCxn id="26" idx="0"/>
          </p:cNvCxnSpPr>
          <p:nvPr userDrawn="1"/>
        </p:nvCxnSpPr>
        <p:spPr>
          <a:xfrm flipH="1">
            <a:off x="1662989" y="3164052"/>
            <a:ext cx="1" cy="1147586"/>
          </a:xfrm>
          <a:prstGeom prst="line">
            <a:avLst/>
          </a:prstGeom>
          <a:ln w="19050">
            <a:solidFill>
              <a:schemeClr val="accent1"/>
            </a:solidFill>
            <a:headEnd type="diamon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F7ED23E-D711-5C72-D556-7399B1346595}"/>
              </a:ext>
            </a:extLst>
          </p:cNvPr>
          <p:cNvCxnSpPr>
            <a:cxnSpLocks/>
            <a:stCxn id="29" idx="2"/>
            <a:endCxn id="14" idx="0"/>
          </p:cNvCxnSpPr>
          <p:nvPr userDrawn="1"/>
        </p:nvCxnSpPr>
        <p:spPr>
          <a:xfrm>
            <a:off x="3879494" y="3168493"/>
            <a:ext cx="1" cy="1220119"/>
          </a:xfrm>
          <a:prstGeom prst="line">
            <a:avLst/>
          </a:prstGeom>
          <a:ln w="19050">
            <a:solidFill>
              <a:schemeClr val="accent1"/>
            </a:solidFill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00D0A5C2-3310-5C6C-4565-DCD15A1734F8}"/>
              </a:ext>
            </a:extLst>
          </p:cNvPr>
          <p:cNvCxnSpPr>
            <a:cxnSpLocks/>
          </p:cNvCxnSpPr>
          <p:nvPr userDrawn="1"/>
        </p:nvCxnSpPr>
        <p:spPr>
          <a:xfrm>
            <a:off x="8312504" y="3168493"/>
            <a:ext cx="1" cy="1220119"/>
          </a:xfrm>
          <a:prstGeom prst="line">
            <a:avLst/>
          </a:prstGeom>
          <a:ln w="19050">
            <a:solidFill>
              <a:schemeClr val="accent1"/>
            </a:solidFill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hape1_20250711_050203">
            <a:extLst>
              <a:ext uri="{FF2B5EF4-FFF2-40B4-BE49-F238E27FC236}">
                <a16:creationId xmlns:a16="http://schemas.microsoft.com/office/drawing/2014/main" id="{6519E15A-E00F-2D55-1D22-DC86DB0A7774}"/>
              </a:ext>
            </a:extLst>
          </p:cNvPr>
          <p:cNvCxnSpPr>
            <a:cxnSpLocks/>
          </p:cNvCxnSpPr>
          <p:nvPr userDrawn="1"/>
        </p:nvCxnSpPr>
        <p:spPr>
          <a:xfrm flipH="1">
            <a:off x="6095999" y="3164052"/>
            <a:ext cx="1" cy="1147586"/>
          </a:xfrm>
          <a:prstGeom prst="line">
            <a:avLst/>
          </a:prstGeom>
          <a:ln w="19050">
            <a:solidFill>
              <a:schemeClr val="accent1"/>
            </a:solidFill>
            <a:headEnd type="diamon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hape2_20250711_050203">
            <a:extLst>
              <a:ext uri="{FF2B5EF4-FFF2-40B4-BE49-F238E27FC236}">
                <a16:creationId xmlns:a16="http://schemas.microsoft.com/office/drawing/2014/main" id="{58B29640-4758-354E-2CEA-11026B2056C2}"/>
              </a:ext>
            </a:extLst>
          </p:cNvPr>
          <p:cNvCxnSpPr>
            <a:cxnSpLocks/>
          </p:cNvCxnSpPr>
          <p:nvPr userDrawn="1"/>
        </p:nvCxnSpPr>
        <p:spPr>
          <a:xfrm flipH="1">
            <a:off x="10529010" y="3164052"/>
            <a:ext cx="1" cy="1147586"/>
          </a:xfrm>
          <a:prstGeom prst="line">
            <a:avLst/>
          </a:prstGeom>
          <a:ln w="19050">
            <a:solidFill>
              <a:schemeClr val="accent1"/>
            </a:solidFill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65" name="Text Placeholder 8">
            <a:extLst>
              <a:ext uri="{FF2B5EF4-FFF2-40B4-BE49-F238E27FC236}">
                <a16:creationId xmlns:a16="http://schemas.microsoft.com/office/drawing/2014/main" id="{A7F1D9F1-66E0-77B0-DF7F-136DBCAE4F38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655487" y="1478289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71" name="Text Placeholder 21">
            <a:extLst>
              <a:ext uri="{FF2B5EF4-FFF2-40B4-BE49-F238E27FC236}">
                <a16:creationId xmlns:a16="http://schemas.microsoft.com/office/drawing/2014/main" id="{C2DFE077-644A-8061-7B38-ABCFA7DC2C29}"/>
              </a:ext>
            </a:extLst>
          </p:cNvPr>
          <p:cNvSpPr>
            <a:spLocks noGrp="1"/>
          </p:cNvSpPr>
          <p:nvPr userDrawn="1">
            <p:ph type="body" sz="quarter" idx="30"/>
          </p:nvPr>
        </p:nvSpPr>
        <p:spPr>
          <a:xfrm>
            <a:off x="655487" y="1894003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A55C186-ECA8-8090-4A67-8AE772FBEB2E}"/>
              </a:ext>
            </a:extLst>
          </p:cNvPr>
          <p:cNvGrpSpPr/>
          <p:nvPr userDrawn="1"/>
        </p:nvGrpSpPr>
        <p:grpSpPr>
          <a:xfrm>
            <a:off x="554735" y="3604878"/>
            <a:ext cx="11082528" cy="223524"/>
            <a:chOff x="554735" y="2839451"/>
            <a:chExt cx="11082528" cy="22352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D84834F-1807-3021-3E4A-64DE709F3114}"/>
                </a:ext>
              </a:extLst>
            </p:cNvPr>
            <p:cNvSpPr/>
            <p:nvPr userDrawn="1"/>
          </p:nvSpPr>
          <p:spPr>
            <a:xfrm>
              <a:off x="554735" y="2839451"/>
              <a:ext cx="2216506" cy="22352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D0C3D77-AF9B-E0D8-024A-FCDD1E795668}"/>
                </a:ext>
              </a:extLst>
            </p:cNvPr>
            <p:cNvSpPr/>
            <p:nvPr userDrawn="1"/>
          </p:nvSpPr>
          <p:spPr>
            <a:xfrm>
              <a:off x="2771241" y="2839451"/>
              <a:ext cx="2216506" cy="22352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D1E454B-5394-5CF4-D6BD-5D8920D2FE65}"/>
                </a:ext>
              </a:extLst>
            </p:cNvPr>
            <p:cNvSpPr/>
            <p:nvPr userDrawn="1"/>
          </p:nvSpPr>
          <p:spPr>
            <a:xfrm>
              <a:off x="4987746" y="2839451"/>
              <a:ext cx="2216506" cy="22352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8606DB9-7792-32DE-06C3-5643636BEB8E}"/>
                </a:ext>
              </a:extLst>
            </p:cNvPr>
            <p:cNvSpPr/>
            <p:nvPr userDrawn="1"/>
          </p:nvSpPr>
          <p:spPr>
            <a:xfrm>
              <a:off x="7204252" y="2839451"/>
              <a:ext cx="2216506" cy="223524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4086836-F79C-E515-29D9-8C5F0D165B89}"/>
                </a:ext>
              </a:extLst>
            </p:cNvPr>
            <p:cNvSpPr/>
            <p:nvPr userDrawn="1"/>
          </p:nvSpPr>
          <p:spPr>
            <a:xfrm>
              <a:off x="9420757" y="2839451"/>
              <a:ext cx="2216506" cy="223524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1B216210-1912-111C-1A2D-4841028245E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871992" y="4516724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15" name="Text Placeholder 21">
            <a:extLst>
              <a:ext uri="{FF2B5EF4-FFF2-40B4-BE49-F238E27FC236}">
                <a16:creationId xmlns:a16="http://schemas.microsoft.com/office/drawing/2014/main" id="{27C45171-0E0A-42A5-CCE4-D8B36EE88969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2871992" y="4932437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FBCD26D6-C9D1-3EF4-F0B6-FF671CFA546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088497" y="1478289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17" name="Text Placeholder 21">
            <a:extLst>
              <a:ext uri="{FF2B5EF4-FFF2-40B4-BE49-F238E27FC236}">
                <a16:creationId xmlns:a16="http://schemas.microsoft.com/office/drawing/2014/main" id="{EF64516B-1293-89EF-36FA-3FA854CF1625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5088497" y="1894003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1" name="Text Placeholder 8">
            <a:extLst>
              <a:ext uri="{FF2B5EF4-FFF2-40B4-BE49-F238E27FC236}">
                <a16:creationId xmlns:a16="http://schemas.microsoft.com/office/drawing/2014/main" id="{5D2E910F-FE27-3B44-EC8F-AC3FA0889B9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305002" y="4516724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67160428-4E20-72AC-29CD-F07784D0E46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305002" y="4932437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3" name="Text Placeholder 8">
            <a:extLst>
              <a:ext uri="{FF2B5EF4-FFF2-40B4-BE49-F238E27FC236}">
                <a16:creationId xmlns:a16="http://schemas.microsoft.com/office/drawing/2014/main" id="{E3702938-5CDC-0662-E1AB-F1B2E3B0D5C5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521508" y="1478289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24" name="Text Placeholder 21">
            <a:extLst>
              <a:ext uri="{FF2B5EF4-FFF2-40B4-BE49-F238E27FC236}">
                <a16:creationId xmlns:a16="http://schemas.microsoft.com/office/drawing/2014/main" id="{CF229C9C-B069-59EE-7284-AD256B9D342F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9521508" y="1894003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6" name="Text Placeholder 8">
            <a:extLst>
              <a:ext uri="{FF2B5EF4-FFF2-40B4-BE49-F238E27FC236}">
                <a16:creationId xmlns:a16="http://schemas.microsoft.com/office/drawing/2014/main" id="{C413DEFF-6C7D-8725-80E6-BB847FE75CCE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74851" y="4432135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 err="1"/>
              <a:t>xxxx</a:t>
            </a:r>
            <a:endParaRPr lang="en-US" dirty="0"/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D7FDF55B-CA47-46ED-BA08-F3A7BCC18F3F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407861" y="4432135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accent3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 err="1"/>
              <a:t>xxxx</a:t>
            </a:r>
            <a:endParaRPr lang="en-US" dirty="0"/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15AD400-86FB-2079-B957-72D421E06F3B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9840872" y="4432135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tx2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 err="1"/>
              <a:t>xxxx</a:t>
            </a:r>
            <a:endParaRPr lang="en-US" dirty="0"/>
          </a:p>
        </p:txBody>
      </p:sp>
      <p:sp>
        <p:nvSpPr>
          <p:cNvPr id="29" name="Text Placeholder 8">
            <a:extLst>
              <a:ext uri="{FF2B5EF4-FFF2-40B4-BE49-F238E27FC236}">
                <a16:creationId xmlns:a16="http://schemas.microsoft.com/office/drawing/2014/main" id="{FE3DE3E7-A80D-8B18-DE47-553C500DB46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3191356" y="2506671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accent2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 err="1"/>
              <a:t>xxxx</a:t>
            </a:r>
            <a:endParaRPr lang="en-US" dirty="0"/>
          </a:p>
        </p:txBody>
      </p:sp>
      <p:sp>
        <p:nvSpPr>
          <p:cNvPr id="30" name="Text Placeholder 8">
            <a:extLst>
              <a:ext uri="{FF2B5EF4-FFF2-40B4-BE49-F238E27FC236}">
                <a16:creationId xmlns:a16="http://schemas.microsoft.com/office/drawing/2014/main" id="{8D38B806-62D5-A163-4C64-02630202FD3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624366" y="2506671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accent5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 err="1"/>
              <a:t>xxxx</a:t>
            </a:r>
            <a:endParaRPr lang="en-US" dirty="0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9927C83-0AD8-BC9E-A02C-6876E9009553}"/>
              </a:ext>
            </a:extLst>
          </p:cNvPr>
          <p:cNvSpPr/>
          <p:nvPr userDrawn="1"/>
        </p:nvSpPr>
        <p:spPr>
          <a:xfrm rot="2724341">
            <a:off x="1530218" y="3581408"/>
            <a:ext cx="265542" cy="270464"/>
          </a:xfrm>
          <a:prstGeom prst="rect">
            <a:avLst/>
          </a:prstGeom>
          <a:ln w="381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02C4446E-F641-D64A-A7ED-9649DAA4A9EF}"/>
              </a:ext>
            </a:extLst>
          </p:cNvPr>
          <p:cNvSpPr/>
          <p:nvPr userDrawn="1"/>
        </p:nvSpPr>
        <p:spPr>
          <a:xfrm rot="2724341">
            <a:off x="3746724" y="3581408"/>
            <a:ext cx="265542" cy="270464"/>
          </a:xfrm>
          <a:prstGeom prst="rect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696365CB-98D0-B46D-6AF9-FED2D2F8AF61}"/>
              </a:ext>
            </a:extLst>
          </p:cNvPr>
          <p:cNvSpPr/>
          <p:nvPr userDrawn="1"/>
        </p:nvSpPr>
        <p:spPr>
          <a:xfrm rot="2724341">
            <a:off x="5963229" y="3581408"/>
            <a:ext cx="265542" cy="270464"/>
          </a:xfrm>
          <a:prstGeom prst="rect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F2B870D-C3A8-2404-81F9-54C8ED30E390}"/>
              </a:ext>
            </a:extLst>
          </p:cNvPr>
          <p:cNvSpPr/>
          <p:nvPr userDrawn="1"/>
        </p:nvSpPr>
        <p:spPr>
          <a:xfrm rot="2724341">
            <a:off x="8179735" y="3581408"/>
            <a:ext cx="265542" cy="270464"/>
          </a:xfrm>
          <a:prstGeom prst="rect">
            <a:avLst/>
          </a:prstGeom>
          <a:solidFill>
            <a:schemeClr val="accent5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A49E4E4A-8FE4-1092-D2F8-C2747D89D611}"/>
              </a:ext>
            </a:extLst>
          </p:cNvPr>
          <p:cNvSpPr/>
          <p:nvPr userDrawn="1"/>
        </p:nvSpPr>
        <p:spPr>
          <a:xfrm rot="2724341">
            <a:off x="10396240" y="3581408"/>
            <a:ext cx="265542" cy="270464"/>
          </a:xfrm>
          <a:prstGeom prst="rect">
            <a:avLst/>
          </a:prstGeom>
          <a:solidFill>
            <a:schemeClr val="tx2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72658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71CD64A-5BA3-10EF-8CDA-EF19AA2CF9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505342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7913323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833399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27508AA-7CCC-DDBD-67EA-A60C9DEBDCB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274" y="182326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663F4AA9-1409-B475-359B-D23CAF33157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0274" y="134603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8800A54C-B02B-B70E-96C9-9A2493728C78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20274" y="221102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31A5C82-656D-2230-305C-5D02A3540A19}"/>
              </a:ext>
            </a:extLst>
          </p:cNvPr>
          <p:cNvSpPr/>
          <p:nvPr userDrawn="1"/>
        </p:nvSpPr>
        <p:spPr>
          <a:xfrm>
            <a:off x="533400" y="1722902"/>
            <a:ext cx="45719" cy="90698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4A2EBE59-2BD2-90D5-E374-CE7335FC480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63838" y="182326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E011C60-4EA9-84A9-B1EB-1E69801ED80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63838" y="221102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FAF16C9-8A4D-56EF-77E6-55AEDD8CB48E}"/>
              </a:ext>
            </a:extLst>
          </p:cNvPr>
          <p:cNvSpPr/>
          <p:nvPr userDrawn="1"/>
        </p:nvSpPr>
        <p:spPr>
          <a:xfrm>
            <a:off x="4376964" y="1722902"/>
            <a:ext cx="45719" cy="90698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4479D37-58F2-437B-CE44-7ED806BEC38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442763" y="182326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4DBAB8DF-A491-0753-CEA7-5A5F0367E6B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442763" y="221102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9FF56C7-F944-179F-5D4C-9CA026D2B8DC}"/>
              </a:ext>
            </a:extLst>
          </p:cNvPr>
          <p:cNvSpPr/>
          <p:nvPr userDrawn="1"/>
        </p:nvSpPr>
        <p:spPr>
          <a:xfrm>
            <a:off x="8255889" y="1722902"/>
            <a:ext cx="45719" cy="90698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C39FC6D9-8379-9540-0CD0-F4FA88FF2E58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63838" y="134603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FF6AE3DA-334A-A383-7429-2C940B8FA47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442763" y="134603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2C3F7D16-690B-740E-254B-4B188947F61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20274" y="356910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6430FC16-8893-C719-353F-400FE0C208C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20274" y="309187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5FDA7A4B-32C9-5526-6A23-151274DE1DD6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20274" y="395686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56C5E40-751F-38FC-EA77-EE500CF6B7CF}"/>
              </a:ext>
            </a:extLst>
          </p:cNvPr>
          <p:cNvSpPr/>
          <p:nvPr userDrawn="1"/>
        </p:nvSpPr>
        <p:spPr>
          <a:xfrm>
            <a:off x="533400" y="3468742"/>
            <a:ext cx="45719" cy="90698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68AC8B70-6AF9-D4E3-2E5B-FF3A0629068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563838" y="356910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4F5E3312-E108-8FCC-300B-A5CEC103911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563838" y="395686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2497E2C-20E5-7F9F-466E-9C6BFE2FA126}"/>
              </a:ext>
            </a:extLst>
          </p:cNvPr>
          <p:cNvSpPr/>
          <p:nvPr userDrawn="1"/>
        </p:nvSpPr>
        <p:spPr>
          <a:xfrm>
            <a:off x="4376964" y="3468742"/>
            <a:ext cx="45719" cy="90698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F2D720F-D357-4E54-B586-3CFC1D81C78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442763" y="356910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9952ECF5-5382-C476-190E-11B36E31BE49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8442763" y="395686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06C4DC88-634E-9F4E-5EF1-65388ECF6810}"/>
              </a:ext>
            </a:extLst>
          </p:cNvPr>
          <p:cNvSpPr/>
          <p:nvPr userDrawn="1"/>
        </p:nvSpPr>
        <p:spPr>
          <a:xfrm>
            <a:off x="8255889" y="3468742"/>
            <a:ext cx="45719" cy="90698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86E56AD2-CA25-20C8-1B34-DC5B9260835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563838" y="309187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E1ADEB14-CDAD-4127-9B9B-B22D9CAAF02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442763" y="309187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06</a:t>
            </a:r>
          </a:p>
        </p:txBody>
      </p:sp>
      <p:sp>
        <p:nvSpPr>
          <p:cNvPr id="37" name="Text Placeholder 9">
            <a:extLst>
              <a:ext uri="{FF2B5EF4-FFF2-40B4-BE49-F238E27FC236}">
                <a16:creationId xmlns:a16="http://schemas.microsoft.com/office/drawing/2014/main" id="{BB97BB45-E59E-3F29-74ED-41C9963F7C3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20274" y="5305597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E6038A7E-13BB-E078-5668-0CA8FF463836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20274" y="4828369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07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BEDAB926-4DEB-1846-2B0C-2BBDAE9AC597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720274" y="5693358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35EDC272-F821-5B4A-7E00-4DCE8B7E4C1A}"/>
              </a:ext>
            </a:extLst>
          </p:cNvPr>
          <p:cNvSpPr/>
          <p:nvPr userDrawn="1"/>
        </p:nvSpPr>
        <p:spPr>
          <a:xfrm>
            <a:off x="533400" y="5205237"/>
            <a:ext cx="45719" cy="90698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FF13691D-8568-22C4-A36D-9E14BA54B97F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4563838" y="5305597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9C35FA8F-9C3E-09E9-2C7A-AB4CE96AF5E3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563838" y="5693358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BA14546F-39D4-6961-CA92-94BA05AA61B3}"/>
              </a:ext>
            </a:extLst>
          </p:cNvPr>
          <p:cNvSpPr/>
          <p:nvPr userDrawn="1"/>
        </p:nvSpPr>
        <p:spPr>
          <a:xfrm>
            <a:off x="4376964" y="5205237"/>
            <a:ext cx="45719" cy="90698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 Placeholder 9">
            <a:extLst>
              <a:ext uri="{FF2B5EF4-FFF2-40B4-BE49-F238E27FC236}">
                <a16:creationId xmlns:a16="http://schemas.microsoft.com/office/drawing/2014/main" id="{4E6EE1FF-B9E0-52C2-9D42-3F8EF9195EFA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8442763" y="5305597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45" name="Text Placeholder 9">
            <a:extLst>
              <a:ext uri="{FF2B5EF4-FFF2-40B4-BE49-F238E27FC236}">
                <a16:creationId xmlns:a16="http://schemas.microsoft.com/office/drawing/2014/main" id="{16300207-50D1-6344-9BED-165C4DFF08D7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442763" y="5693358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ABE7ECE1-A4A8-B2DC-67FB-A29812E62477}"/>
              </a:ext>
            </a:extLst>
          </p:cNvPr>
          <p:cNvSpPr/>
          <p:nvPr userDrawn="1"/>
        </p:nvSpPr>
        <p:spPr>
          <a:xfrm>
            <a:off x="8255889" y="5205237"/>
            <a:ext cx="45719" cy="90698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 Placeholder 9">
            <a:extLst>
              <a:ext uri="{FF2B5EF4-FFF2-40B4-BE49-F238E27FC236}">
                <a16:creationId xmlns:a16="http://schemas.microsoft.com/office/drawing/2014/main" id="{8A96F7D1-8116-7E59-147A-F1BEA49F762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563838" y="4828369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08</a:t>
            </a:r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A76312CF-5FAB-4F32-3C5E-95E10863D2F0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8442763" y="4828369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09</a:t>
            </a:r>
          </a:p>
        </p:txBody>
      </p:sp>
    </p:spTree>
    <p:extLst>
      <p:ext uri="{BB962C8B-B14F-4D97-AF65-F5344CB8AC3E}">
        <p14:creationId xmlns:p14="http://schemas.microsoft.com/office/powerpoint/2010/main" val="32858558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84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736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833399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663F4AA9-1409-B475-359B-D23CAF33157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54038" y="1760032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8800A54C-B02B-B70E-96C9-9A2493728C78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291501" y="1775421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26DAE231-8610-0A5E-3FED-7F1AB79A759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812282" y="1760032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06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D173F55B-9A7B-FABF-32A7-94A47ADC57B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549745" y="1775421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31A5C82-656D-2230-305C-5D02A3540A19}"/>
              </a:ext>
            </a:extLst>
          </p:cNvPr>
          <p:cNvSpPr/>
          <p:nvPr userDrawn="1"/>
        </p:nvSpPr>
        <p:spPr>
          <a:xfrm>
            <a:off x="1055763" y="1615447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E29E7E9C-42E9-6202-5259-E03A9B987437}"/>
              </a:ext>
            </a:extLst>
          </p:cNvPr>
          <p:cNvSpPr/>
          <p:nvPr userDrawn="1"/>
        </p:nvSpPr>
        <p:spPr>
          <a:xfrm>
            <a:off x="7314007" y="1615447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0DE58E85-C27E-3475-ACE4-2DFA40F7972E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554038" y="2697141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D3D82929-6F3D-1224-2DCF-82CB43FC408F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291501" y="2712530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3" name="Text Placeholder 9">
            <a:extLst>
              <a:ext uri="{FF2B5EF4-FFF2-40B4-BE49-F238E27FC236}">
                <a16:creationId xmlns:a16="http://schemas.microsoft.com/office/drawing/2014/main" id="{238661C9-D167-131F-B482-71E5F390FC82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6812282" y="2697141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07</a:t>
            </a:r>
          </a:p>
        </p:txBody>
      </p:sp>
      <p:sp>
        <p:nvSpPr>
          <p:cNvPr id="54" name="Text Placeholder 9">
            <a:extLst>
              <a:ext uri="{FF2B5EF4-FFF2-40B4-BE49-F238E27FC236}">
                <a16:creationId xmlns:a16="http://schemas.microsoft.com/office/drawing/2014/main" id="{B92D0ADD-1FF7-241C-4D91-080AC50B74BE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7549745" y="2712530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4194FBE0-4D4A-DAA7-E8E4-D22B926FB769}"/>
              </a:ext>
            </a:extLst>
          </p:cNvPr>
          <p:cNvSpPr/>
          <p:nvPr userDrawn="1"/>
        </p:nvSpPr>
        <p:spPr>
          <a:xfrm>
            <a:off x="1055763" y="2552556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D6E4ADC-EDB9-B7B4-1124-0D569330C5B6}"/>
              </a:ext>
            </a:extLst>
          </p:cNvPr>
          <p:cNvSpPr/>
          <p:nvPr userDrawn="1"/>
        </p:nvSpPr>
        <p:spPr>
          <a:xfrm>
            <a:off x="7314007" y="2552556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Text Placeholder 9">
            <a:extLst>
              <a:ext uri="{FF2B5EF4-FFF2-40B4-BE49-F238E27FC236}">
                <a16:creationId xmlns:a16="http://schemas.microsoft.com/office/drawing/2014/main" id="{98E7E923-2A7F-CF3D-3A76-3C5160B0F544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554038" y="3634250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57" name="Text Placeholder 9">
            <a:extLst>
              <a:ext uri="{FF2B5EF4-FFF2-40B4-BE49-F238E27FC236}">
                <a16:creationId xmlns:a16="http://schemas.microsoft.com/office/drawing/2014/main" id="{835C8540-35E0-E012-893C-740EF154AB40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291501" y="3649639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9" name="Text Placeholder 9">
            <a:extLst>
              <a:ext uri="{FF2B5EF4-FFF2-40B4-BE49-F238E27FC236}">
                <a16:creationId xmlns:a16="http://schemas.microsoft.com/office/drawing/2014/main" id="{BB6114B5-5F17-94A6-DF03-EE58A2FC3CF1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6812282" y="3634250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08</a:t>
            </a:r>
          </a:p>
        </p:txBody>
      </p:sp>
      <p:sp>
        <p:nvSpPr>
          <p:cNvPr id="60" name="Text Placeholder 9">
            <a:extLst>
              <a:ext uri="{FF2B5EF4-FFF2-40B4-BE49-F238E27FC236}">
                <a16:creationId xmlns:a16="http://schemas.microsoft.com/office/drawing/2014/main" id="{BEE27270-ED62-7032-2A13-56F12F14EFAB}"/>
              </a:ext>
            </a:extLst>
          </p:cNvPr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7549745" y="3649639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E8858D0D-62AE-7FDB-41A0-B09F44886324}"/>
              </a:ext>
            </a:extLst>
          </p:cNvPr>
          <p:cNvSpPr/>
          <p:nvPr userDrawn="1"/>
        </p:nvSpPr>
        <p:spPr>
          <a:xfrm>
            <a:off x="1055763" y="3489665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43105626-5BB4-1B0F-8F9D-A45CD36D78AE}"/>
              </a:ext>
            </a:extLst>
          </p:cNvPr>
          <p:cNvSpPr/>
          <p:nvPr userDrawn="1"/>
        </p:nvSpPr>
        <p:spPr>
          <a:xfrm>
            <a:off x="7314007" y="3489665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 Placeholder 9">
            <a:extLst>
              <a:ext uri="{FF2B5EF4-FFF2-40B4-BE49-F238E27FC236}">
                <a16:creationId xmlns:a16="http://schemas.microsoft.com/office/drawing/2014/main" id="{3550EE5F-C734-BBB8-8A61-72AC8B304544}"/>
              </a:ext>
            </a:extLst>
          </p:cNvPr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554038" y="4571359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63" name="Text Placeholder 9">
            <a:extLst>
              <a:ext uri="{FF2B5EF4-FFF2-40B4-BE49-F238E27FC236}">
                <a16:creationId xmlns:a16="http://schemas.microsoft.com/office/drawing/2014/main" id="{525CBAA9-F5D8-CB39-8DDB-A59EAB4D3F3B}"/>
              </a:ext>
            </a:extLst>
          </p:cNvPr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291501" y="4586748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5" name="Text Placeholder 9">
            <a:extLst>
              <a:ext uri="{FF2B5EF4-FFF2-40B4-BE49-F238E27FC236}">
                <a16:creationId xmlns:a16="http://schemas.microsoft.com/office/drawing/2014/main" id="{256CD779-AF46-E18D-857E-71CE59B07CCD}"/>
              </a:ext>
            </a:extLst>
          </p:cNvPr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6812282" y="4571359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09</a:t>
            </a:r>
          </a:p>
        </p:txBody>
      </p:sp>
      <p:sp>
        <p:nvSpPr>
          <p:cNvPr id="66" name="Text Placeholder 9">
            <a:extLst>
              <a:ext uri="{FF2B5EF4-FFF2-40B4-BE49-F238E27FC236}">
                <a16:creationId xmlns:a16="http://schemas.microsoft.com/office/drawing/2014/main" id="{F1713CDC-5256-1A2E-C021-8AD082D69D49}"/>
              </a:ext>
            </a:extLst>
          </p:cNvPr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7549745" y="4586748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C57FFD8C-0E8E-0D23-F4D8-3A207B927DE9}"/>
              </a:ext>
            </a:extLst>
          </p:cNvPr>
          <p:cNvSpPr/>
          <p:nvPr userDrawn="1"/>
        </p:nvSpPr>
        <p:spPr>
          <a:xfrm>
            <a:off x="1055763" y="4426774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9335B152-CFB5-EE81-2F9C-34B24A4F0DEB}"/>
              </a:ext>
            </a:extLst>
          </p:cNvPr>
          <p:cNvSpPr/>
          <p:nvPr userDrawn="1"/>
        </p:nvSpPr>
        <p:spPr>
          <a:xfrm>
            <a:off x="7314007" y="4426774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 Placeholder 9">
            <a:extLst>
              <a:ext uri="{FF2B5EF4-FFF2-40B4-BE49-F238E27FC236}">
                <a16:creationId xmlns:a16="http://schemas.microsoft.com/office/drawing/2014/main" id="{1124B51A-6C96-2460-25EA-3AE34E209A80}"/>
              </a:ext>
            </a:extLst>
          </p:cNvPr>
          <p:cNvSpPr>
            <a:spLocks noGrp="1"/>
          </p:cNvSpPr>
          <p:nvPr userDrawn="1">
            <p:ph type="body" sz="quarter" idx="37" hasCustomPrompt="1"/>
          </p:nvPr>
        </p:nvSpPr>
        <p:spPr>
          <a:xfrm>
            <a:off x="554038" y="5508468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69" name="Text Placeholder 9">
            <a:extLst>
              <a:ext uri="{FF2B5EF4-FFF2-40B4-BE49-F238E27FC236}">
                <a16:creationId xmlns:a16="http://schemas.microsoft.com/office/drawing/2014/main" id="{D85C6723-ECBE-A34C-0D61-4B45D17744BD}"/>
              </a:ext>
            </a:extLst>
          </p:cNvPr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1291501" y="5523857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71" name="Text Placeholder 9">
            <a:extLst>
              <a:ext uri="{FF2B5EF4-FFF2-40B4-BE49-F238E27FC236}">
                <a16:creationId xmlns:a16="http://schemas.microsoft.com/office/drawing/2014/main" id="{86AF0BFB-0105-6069-F31A-CDC7E2F83D9B}"/>
              </a:ext>
            </a:extLst>
          </p:cNvPr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6812282" y="5508468"/>
            <a:ext cx="285335" cy="307777"/>
          </a:xfrm>
        </p:spPr>
        <p:txBody>
          <a:bodyPr wrap="none" anchor="ctr" anchorCtr="0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10</a:t>
            </a:r>
          </a:p>
        </p:txBody>
      </p:sp>
      <p:sp>
        <p:nvSpPr>
          <p:cNvPr id="72" name="Text Placeholder 9">
            <a:extLst>
              <a:ext uri="{FF2B5EF4-FFF2-40B4-BE49-F238E27FC236}">
                <a16:creationId xmlns:a16="http://schemas.microsoft.com/office/drawing/2014/main" id="{619D5789-D789-55D5-B63E-988C8435D7E0}"/>
              </a:ext>
            </a:extLst>
          </p:cNvPr>
          <p:cNvSpPr>
            <a:spLocks noGrp="1"/>
          </p:cNvSpPr>
          <p:nvPr userDrawn="1">
            <p:ph type="body" sz="quarter" idx="40" hasCustomPrompt="1"/>
          </p:nvPr>
        </p:nvSpPr>
        <p:spPr>
          <a:xfrm>
            <a:off x="7549745" y="5523857"/>
            <a:ext cx="4088219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5CD3A5B2-D224-B3CB-40BD-AA46C95B2CB7}"/>
              </a:ext>
            </a:extLst>
          </p:cNvPr>
          <p:cNvSpPr/>
          <p:nvPr userDrawn="1"/>
        </p:nvSpPr>
        <p:spPr>
          <a:xfrm>
            <a:off x="1055763" y="5363883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287AAFAE-7215-488F-170B-9FAAA10697D6}"/>
              </a:ext>
            </a:extLst>
          </p:cNvPr>
          <p:cNvSpPr/>
          <p:nvPr userDrawn="1"/>
        </p:nvSpPr>
        <p:spPr>
          <a:xfrm>
            <a:off x="7314007" y="5363883"/>
            <a:ext cx="45719" cy="5969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7939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84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736">
          <p15:clr>
            <a:srgbClr val="FBAE40"/>
          </p15:clr>
        </p15:guide>
        <p15:guide id="4" orient="horz" pos="768">
          <p15:clr>
            <a:srgbClr val="FBAE40"/>
          </p15:clr>
        </p15:guide>
        <p15:guide id="5" pos="7344">
          <p15:clr>
            <a:srgbClr val="FBAE40"/>
          </p15:clr>
        </p15:guide>
        <p15:guide id="6" pos="336">
          <p15:clr>
            <a:srgbClr val="FBAE40"/>
          </p15:clr>
        </p15:guide>
        <p15:guide id="7" orient="horz" pos="3888">
          <p15:clr>
            <a:srgbClr val="FBAE40"/>
          </p15:clr>
        </p15:guide>
        <p15:guide id="8" orient="horz" pos="3984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19C570-D534-3388-D34B-391E113C4CE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235248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E9C3058F-3C06-0122-066E-6731A7F58B9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chemeClr val="accent2"/>
              </a:gs>
              <a:gs pos="15000">
                <a:schemeClr val="accent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B645BCEB-6F21-197B-7F89-587887F8516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1405" r="18538" b="25925"/>
          <a:stretch>
            <a:fillRect/>
          </a:stretch>
        </p:blipFill>
        <p:spPr>
          <a:xfrm>
            <a:off x="0" y="3026996"/>
            <a:ext cx="12192000" cy="3831005"/>
          </a:xfrm>
          <a:custGeom>
            <a:avLst/>
            <a:gdLst>
              <a:gd name="connsiteX0" fmla="*/ 0 w 12192000"/>
              <a:gd name="connsiteY0" fmla="*/ 0 h 3831005"/>
              <a:gd name="connsiteX1" fmla="*/ 12192000 w 12192000"/>
              <a:gd name="connsiteY1" fmla="*/ 0 h 3831005"/>
              <a:gd name="connsiteX2" fmla="*/ 12192000 w 12192000"/>
              <a:gd name="connsiteY2" fmla="*/ 3831005 h 3831005"/>
              <a:gd name="connsiteX3" fmla="*/ 0 w 12192000"/>
              <a:gd name="connsiteY3" fmla="*/ 3831005 h 383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1005">
                <a:moveTo>
                  <a:pt x="0" y="0"/>
                </a:moveTo>
                <a:lnTo>
                  <a:pt x="12192000" y="0"/>
                </a:lnTo>
                <a:lnTo>
                  <a:pt x="12192000" y="3831005"/>
                </a:lnTo>
                <a:lnTo>
                  <a:pt x="0" y="3831005"/>
                </a:lnTo>
                <a:close/>
              </a:path>
            </a:pathLst>
          </a:cu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29FFAACD-9306-9BC7-B887-2999229C1FF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6625" y="2321059"/>
            <a:ext cx="1539375" cy="873677"/>
          </a:xfrm>
        </p:spPr>
        <p:txBody>
          <a:bodyPr vert="horz" anchor="b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xx</a:t>
            </a:r>
            <a:endParaRPr lang="en-IN" dirty="0"/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D378C9DB-1B68-0E26-6D0F-AE19626BE90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6625" y="3351906"/>
            <a:ext cx="5120775" cy="1344168"/>
          </a:xfrm>
        </p:spPr>
        <p:txBody>
          <a:bodyPr anchor="t">
            <a:noAutofit/>
          </a:bodyPr>
          <a:lstStyle>
            <a:lvl1pPr marL="0" indent="0" algn="l">
              <a:buNone/>
              <a:defRPr sz="4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Divider subtitle style</a:t>
            </a:r>
            <a:endParaRPr lang="en-IN" dirty="0"/>
          </a:p>
        </p:txBody>
      </p:sp>
      <p:sp>
        <p:nvSpPr>
          <p:cNvPr id="14" name="Picture Placeholder 24">
            <a:extLst>
              <a:ext uri="{FF2B5EF4-FFF2-40B4-BE49-F238E27FC236}">
                <a16:creationId xmlns:a16="http://schemas.microsoft.com/office/drawing/2014/main" id="{7452250D-12D2-0A0A-2DDF-4237821E339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46626" y="682171"/>
            <a:ext cx="2053724" cy="930729"/>
          </a:xfrm>
        </p:spPr>
        <p:txBody>
          <a:bodyPr>
            <a:noAutofit/>
          </a:bodyPr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Insert logo</a:t>
            </a:r>
          </a:p>
        </p:txBody>
      </p:sp>
    </p:spTree>
    <p:extLst>
      <p:ext uri="{BB962C8B-B14F-4D97-AF65-F5344CB8AC3E}">
        <p14:creationId xmlns:p14="http://schemas.microsoft.com/office/powerpoint/2010/main" val="10402655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19C570-D534-3388-D34B-391E113C4CE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005768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19C570-D534-3388-D34B-391E113C4C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E9C3058F-3C06-0122-066E-6731A7F58B9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chemeClr val="accent2"/>
              </a:gs>
              <a:gs pos="15000">
                <a:schemeClr val="accent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13D7D8E4-8D6F-1862-F875-A27E4FDBEC6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1405" r="18538" b="25925"/>
          <a:stretch>
            <a:fillRect/>
          </a:stretch>
        </p:blipFill>
        <p:spPr>
          <a:xfrm>
            <a:off x="0" y="3026996"/>
            <a:ext cx="12192000" cy="3831005"/>
          </a:xfrm>
          <a:custGeom>
            <a:avLst/>
            <a:gdLst>
              <a:gd name="connsiteX0" fmla="*/ 0 w 12192000"/>
              <a:gd name="connsiteY0" fmla="*/ 0 h 3831005"/>
              <a:gd name="connsiteX1" fmla="*/ 12192000 w 12192000"/>
              <a:gd name="connsiteY1" fmla="*/ 0 h 3831005"/>
              <a:gd name="connsiteX2" fmla="*/ 12192000 w 12192000"/>
              <a:gd name="connsiteY2" fmla="*/ 3831005 h 3831005"/>
              <a:gd name="connsiteX3" fmla="*/ 0 w 12192000"/>
              <a:gd name="connsiteY3" fmla="*/ 3831005 h 383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1005">
                <a:moveTo>
                  <a:pt x="0" y="0"/>
                </a:moveTo>
                <a:lnTo>
                  <a:pt x="12192000" y="0"/>
                </a:lnTo>
                <a:lnTo>
                  <a:pt x="12192000" y="3831005"/>
                </a:lnTo>
                <a:lnTo>
                  <a:pt x="0" y="3831005"/>
                </a:lnTo>
                <a:close/>
              </a:path>
            </a:pathLst>
          </a:custGeom>
        </p:spPr>
      </p:pic>
      <p:sp>
        <p:nvSpPr>
          <p:cNvPr id="10" name="Subtitle 2">
            <a:extLst>
              <a:ext uri="{FF2B5EF4-FFF2-40B4-BE49-F238E27FC236}">
                <a16:creationId xmlns:a16="http://schemas.microsoft.com/office/drawing/2014/main" id="{D378C9DB-1B68-0E26-6D0F-AE19626BE90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6626" y="3983278"/>
            <a:ext cx="3873274" cy="719351"/>
          </a:xfrm>
        </p:spPr>
        <p:txBody>
          <a:bodyPr anchor="t">
            <a:noAutofit/>
          </a:bodyPr>
          <a:lstStyle>
            <a:lvl1pPr marL="0" indent="0" algn="l">
              <a:buNone/>
              <a:defRPr sz="4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Thank you</a:t>
            </a:r>
            <a:endParaRPr lang="en-IN" dirty="0"/>
          </a:p>
        </p:txBody>
      </p:sp>
      <p:sp>
        <p:nvSpPr>
          <p:cNvPr id="14" name="Picture Placeholder 24">
            <a:extLst>
              <a:ext uri="{FF2B5EF4-FFF2-40B4-BE49-F238E27FC236}">
                <a16:creationId xmlns:a16="http://schemas.microsoft.com/office/drawing/2014/main" id="{7452250D-12D2-0A0A-2DDF-4237821E339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46626" y="682171"/>
            <a:ext cx="2053724" cy="930729"/>
          </a:xfrm>
        </p:spPr>
        <p:txBody>
          <a:bodyPr>
            <a:noAutofit/>
          </a:bodyPr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Insert logo</a:t>
            </a:r>
          </a:p>
        </p:txBody>
      </p:sp>
    </p:spTree>
    <p:extLst>
      <p:ext uri="{BB962C8B-B14F-4D97-AF65-F5344CB8AC3E}">
        <p14:creationId xmlns:p14="http://schemas.microsoft.com/office/powerpoint/2010/main" val="9500701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931820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6324229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11082528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5" name="Chart Placeholder 4">
            <a:extLst>
              <a:ext uri="{FF2B5EF4-FFF2-40B4-BE49-F238E27FC236}">
                <a16:creationId xmlns:a16="http://schemas.microsoft.com/office/drawing/2014/main" id="{82C07989-8625-2FDB-32E2-8A354184770B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554736" y="1720091"/>
            <a:ext cx="11082528" cy="4456872"/>
          </a:xfrm>
        </p:spPr>
        <p:txBody>
          <a:bodyPr>
            <a:noAutofit/>
          </a:bodyPr>
          <a:lstStyle/>
          <a:p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66BB3418-308D-4AB4-208B-3E0B67EEFA3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649717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r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1F4CBA2-3D43-36F6-7669-BE9F77CABB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776876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347" imgH="348" progId="TCLayout.ActiveDocument.1">
                  <p:embed/>
                </p:oleObj>
              </mc:Choice>
              <mc:Fallback>
                <p:oleObj name="think-cell Slide" r:id="rId7" imgW="347" imgH="34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F4CBA2-3D43-36F6-7669-BE9F77CABB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B5BC21E6-1863-9706-B21F-47D89F1F55D0}"/>
              </a:ext>
            </a:extLst>
          </p:cNvPr>
          <p:cNvSpPr/>
          <p:nvPr userDrawn="1"/>
        </p:nvSpPr>
        <p:spPr>
          <a:xfrm>
            <a:off x="7829550" y="0"/>
            <a:ext cx="43624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en-US" sz="1600" dirty="0" err="1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1BED1C8-3A1F-2F92-8C68-286408CE87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7014464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EF598-AB25-2F84-6685-E408E1146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  <p:cxnSp>
        <p:nvCxnSpPr>
          <p:cNvPr id="19" name="BottomLine">
            <a:extLst>
              <a:ext uri="{FF2B5EF4-FFF2-40B4-BE49-F238E27FC236}">
                <a16:creationId xmlns:a16="http://schemas.microsoft.com/office/drawing/2014/main" id="{4A506320-B62F-8D9E-70B6-D6A3093BFA76}"/>
              </a:ext>
            </a:extLst>
          </p:cNvPr>
          <p:cNvCxnSpPr>
            <a:cxnSpLocks/>
          </p:cNvCxnSpPr>
          <p:nvPr userDrawn="1">
            <p:custDataLst>
              <p:tags r:id="rId2"/>
            </p:custDataLst>
          </p:nvPr>
        </p:nvCxnSpPr>
        <p:spPr>
          <a:xfrm>
            <a:off x="554736" y="6324229"/>
            <a:ext cx="7014464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BottomLine">
            <a:extLst>
              <a:ext uri="{FF2B5EF4-FFF2-40B4-BE49-F238E27FC236}">
                <a16:creationId xmlns:a16="http://schemas.microsoft.com/office/drawing/2014/main" id="{8849F6D1-FDC1-F9CE-D118-D5464EA770F2}"/>
              </a:ext>
            </a:extLst>
          </p:cNvPr>
          <p:cNvCxnSpPr>
            <a:cxnSpLocks/>
          </p:cNvCxnSpPr>
          <p:nvPr userDrawn="1">
            <p:custDataLst>
              <p:tags r:id="rId3"/>
            </p:custDataLst>
          </p:nvPr>
        </p:nvCxnSpPr>
        <p:spPr>
          <a:xfrm>
            <a:off x="554736" y="1119846"/>
            <a:ext cx="7014464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88825F7-3118-A982-9C3B-F062951B65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D217E2C-EE07-F73C-958F-E247E36B3F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7014464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" name="Chart Placeholder 4">
            <a:extLst>
              <a:ext uri="{FF2B5EF4-FFF2-40B4-BE49-F238E27FC236}">
                <a16:creationId xmlns:a16="http://schemas.microsoft.com/office/drawing/2014/main" id="{2ECB8CDC-6D5D-1569-8EE7-D234D9176F60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554736" y="1720091"/>
            <a:ext cx="7014464" cy="4456872"/>
          </a:xfrm>
        </p:spPr>
        <p:txBody>
          <a:bodyPr>
            <a:noAutofit/>
          </a:bodyPr>
          <a:lstStyle/>
          <a:p>
            <a:endParaRPr lang="en-US" dirty="0"/>
          </a:p>
        </p:txBody>
      </p:sp>
      <p:cxnSp>
        <p:nvCxnSpPr>
          <p:cNvPr id="14" name="BottomLine">
            <a:extLst>
              <a:ext uri="{FF2B5EF4-FFF2-40B4-BE49-F238E27FC236}">
                <a16:creationId xmlns:a16="http://schemas.microsoft.com/office/drawing/2014/main" id="{F47F4168-6575-25E8-0C4D-15F2C2F4E479}"/>
              </a:ext>
            </a:extLst>
          </p:cNvPr>
          <p:cNvCxnSpPr>
            <a:cxnSpLocks/>
          </p:cNvCxnSpPr>
          <p:nvPr userDrawn="1">
            <p:custDataLst>
              <p:tags r:id="rId4"/>
            </p:custDataLst>
          </p:nvPr>
        </p:nvCxnSpPr>
        <p:spPr>
          <a:xfrm>
            <a:off x="8105775" y="6324229"/>
            <a:ext cx="3531489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AFB1A41-231B-0192-401E-9CD4E2751E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05774" y="1720091"/>
            <a:ext cx="3531489" cy="445687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21" name="Text Placeholder 8">
            <a:extLst>
              <a:ext uri="{FF2B5EF4-FFF2-40B4-BE49-F238E27FC236}">
                <a16:creationId xmlns:a16="http://schemas.microsoft.com/office/drawing/2014/main" id="{0DE68AAD-C4DA-9C7C-ABA5-7499259FB46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05774" y="1237703"/>
            <a:ext cx="3531489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23" name="BottomLine">
            <a:extLst>
              <a:ext uri="{FF2B5EF4-FFF2-40B4-BE49-F238E27FC236}">
                <a16:creationId xmlns:a16="http://schemas.microsoft.com/office/drawing/2014/main" id="{2FCFA431-F2FF-A12B-57A5-42673E3E55F9}"/>
              </a:ext>
            </a:extLst>
          </p:cNvPr>
          <p:cNvCxnSpPr>
            <a:cxnSpLocks/>
          </p:cNvCxnSpPr>
          <p:nvPr userDrawn="1">
            <p:custDataLst>
              <p:tags r:id="rId5"/>
            </p:custDataLst>
          </p:nvPr>
        </p:nvCxnSpPr>
        <p:spPr>
          <a:xfrm>
            <a:off x="8105775" y="1119846"/>
            <a:ext cx="3531489" cy="0"/>
          </a:xfrm>
          <a:prstGeom prst="line">
            <a:avLst/>
          </a:prstGeom>
          <a:ln w="6350">
            <a:solidFill>
              <a:schemeClr val="accent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42078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672" userDrawn="1">
          <p15:clr>
            <a:srgbClr val="FBAE40"/>
          </p15:clr>
        </p15:guide>
        <p15:guide id="4" orient="horz" pos="768" userDrawn="1">
          <p15:clr>
            <a:srgbClr val="FBAE40"/>
          </p15:clr>
        </p15:guide>
        <p15:guide id="5" pos="7344" userDrawn="1">
          <p15:clr>
            <a:srgbClr val="FBAE40"/>
          </p15:clr>
        </p15:guide>
        <p15:guide id="6" pos="336" userDrawn="1">
          <p15:clr>
            <a:srgbClr val="FBAE40"/>
          </p15:clr>
        </p15:guide>
        <p15:guide id="7" orient="horz" pos="3888" userDrawn="1">
          <p15:clr>
            <a:srgbClr val="FBAE40"/>
          </p15:clr>
        </p15:guide>
        <p15:guide id="8" orient="horz" pos="3984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image" Target="../media/image1.emf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oleObject" Target="../embeddings/oleObject1.bin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ags" Target="../tags/tag1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A7F319BE-A26F-1CF2-2F64-9A9432F3822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5"/>
            </p:custDataLst>
            <p:extLst>
              <p:ext uri="{D42A27DB-BD31-4B8C-83A1-F6EECF244321}">
                <p14:modId xmlns:p14="http://schemas.microsoft.com/office/powerpoint/2010/main" val="824062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6" imgW="347" imgH="348" progId="TCLayout.ActiveDocument.1">
                  <p:embed/>
                </p:oleObj>
              </mc:Choice>
              <mc:Fallback>
                <p:oleObj name="think-cell Slide" r:id="rId36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0E82C34-4D16-6AAE-7A62-CCFA35502B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917C90-98A0-6B64-D5B1-7973B1C38A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C06AA2D-045D-CF4D-8A92-110F0447A64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wrap="square" lIns="0" tIns="0" rIns="0" bIns="0" rtlCol="0" anchor="ctr"/>
          <a:lstStyle>
            <a:lvl1pPr algn="l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796E627-25B5-391E-F830-CAA9316EFF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wrap="square" lIns="0" tIns="0" rIns="0" bIns="0" rtlCol="0" anchor="ctr"/>
          <a:lstStyle>
            <a:lvl1pPr algn="ct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954CDAA-EDD8-A25B-0DA3-A851E9E716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0" tIns="0" rIns="0" bIns="0" rtlCol="0" anchor="ctr"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545556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50" r:id="rId3"/>
    <p:sldLayoutId id="2147483680" r:id="rId4"/>
    <p:sldLayoutId id="2147483684" r:id="rId5"/>
    <p:sldLayoutId id="2147483651" r:id="rId6"/>
    <p:sldLayoutId id="2147483661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  <p:sldLayoutId id="2147483669" r:id="rId15"/>
    <p:sldLayoutId id="2147483692" r:id="rId16"/>
    <p:sldLayoutId id="2147483670" r:id="rId17"/>
    <p:sldLayoutId id="2147483694" r:id="rId18"/>
    <p:sldLayoutId id="2147483683" r:id="rId19"/>
    <p:sldLayoutId id="2147483695" r:id="rId20"/>
    <p:sldLayoutId id="2147483685" r:id="rId21"/>
    <p:sldLayoutId id="2147483691" r:id="rId22"/>
    <p:sldLayoutId id="2147483682" r:id="rId23"/>
    <p:sldLayoutId id="2147483671" r:id="rId24"/>
    <p:sldLayoutId id="2147483693" r:id="rId25"/>
    <p:sldLayoutId id="2147483672" r:id="rId26"/>
    <p:sldLayoutId id="2147483678" r:id="rId27"/>
    <p:sldLayoutId id="2147483673" r:id="rId28"/>
    <p:sldLayoutId id="2147483674" r:id="rId29"/>
    <p:sldLayoutId id="2147483675" r:id="rId30"/>
    <p:sldLayoutId id="2147483677" r:id="rId31"/>
    <p:sldLayoutId id="2147483676" r:id="rId32"/>
    <p:sldLayoutId id="2147483659" r:id="rId33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‒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‒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‒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1430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‒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forms.gle/qomCt2c4icWRuSAC6" TargetMode="Externa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1.xml"/><Relationship Id="rId5" Type="http://schemas.openxmlformats.org/officeDocument/2006/relationships/chart" Target="../charts/chart44.xml"/><Relationship Id="rId4" Type="http://schemas.openxmlformats.org/officeDocument/2006/relationships/image" Target="../media/image1.emf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2.xml"/><Relationship Id="rId6" Type="http://schemas.openxmlformats.org/officeDocument/2006/relationships/chart" Target="../charts/chart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3.xml"/><Relationship Id="rId6" Type="http://schemas.openxmlformats.org/officeDocument/2006/relationships/chart" Target="../charts/chart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4.xml"/><Relationship Id="rId6" Type="http://schemas.openxmlformats.org/officeDocument/2006/relationships/chart" Target="../charts/chart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5.xml"/><Relationship Id="rId6" Type="http://schemas.openxmlformats.org/officeDocument/2006/relationships/chart" Target="../charts/chart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6.xml"/><Relationship Id="rId6" Type="http://schemas.openxmlformats.org/officeDocument/2006/relationships/chart" Target="../charts/chart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7.xml"/><Relationship Id="rId6" Type="http://schemas.openxmlformats.org/officeDocument/2006/relationships/chart" Target="../charts/chart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8.xml"/><Relationship Id="rId6" Type="http://schemas.openxmlformats.org/officeDocument/2006/relationships/chart" Target="../charts/chart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9.xml"/><Relationship Id="rId6" Type="http://schemas.openxmlformats.org/officeDocument/2006/relationships/chart" Target="../charts/chart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39.png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0.xml"/><Relationship Id="rId6" Type="http://schemas.microsoft.com/office/2014/relationships/chartEx" Target="../charts/chartEx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1.xml"/><Relationship Id="rId6" Type="http://schemas.openxmlformats.org/officeDocument/2006/relationships/chart" Target="../charts/chart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2.xml"/><Relationship Id="rId5" Type="http://schemas.openxmlformats.org/officeDocument/2006/relationships/chart" Target="../charts/chart54.xml"/><Relationship Id="rId4" Type="http://schemas.openxmlformats.org/officeDocument/2006/relationships/image" Target="../media/image1.emf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3.xml"/><Relationship Id="rId6" Type="http://schemas.openxmlformats.org/officeDocument/2006/relationships/chart" Target="../charts/chart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40.png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4.xml"/><Relationship Id="rId6" Type="http://schemas.microsoft.com/office/2014/relationships/chartEx" Target="../charts/chartEx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41.png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5.xml"/><Relationship Id="rId6" Type="http://schemas.microsoft.com/office/2014/relationships/chartEx" Target="../charts/chartEx1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42.png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6.xml"/><Relationship Id="rId6" Type="http://schemas.microsoft.com/office/2014/relationships/chartEx" Target="../charts/chartEx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7.xml"/><Relationship Id="rId6" Type="http://schemas.openxmlformats.org/officeDocument/2006/relationships/chart" Target="../charts/chart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7" Type="http://schemas.openxmlformats.org/officeDocument/2006/relationships/image" Target="../media/image43.png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8.xml"/><Relationship Id="rId6" Type="http://schemas.microsoft.com/office/2014/relationships/chartEx" Target="../charts/chartEx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19.xml"/><Relationship Id="rId6" Type="http://schemas.openxmlformats.org/officeDocument/2006/relationships/image" Target="../media/image44.png"/><Relationship Id="rId5" Type="http://schemas.microsoft.com/office/2014/relationships/chartEx" Target="../charts/chartEx16.xml"/><Relationship Id="rId4" Type="http://schemas.openxmlformats.org/officeDocument/2006/relationships/image" Target="../media/image1.emf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0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image" Target="../media/image1.e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1.xml"/><Relationship Id="rId6" Type="http://schemas.openxmlformats.org/officeDocument/2006/relationships/chart" Target="../charts/chart60.xml"/><Relationship Id="rId5" Type="http://schemas.openxmlformats.org/officeDocument/2006/relationships/chart" Target="../charts/chart59.xml"/><Relationship Id="rId4" Type="http://schemas.openxmlformats.org/officeDocument/2006/relationships/image" Target="../media/image1.emf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2.xml"/><Relationship Id="rId6" Type="http://schemas.openxmlformats.org/officeDocument/2006/relationships/chart" Target="../charts/chart62.xml"/><Relationship Id="rId5" Type="http://schemas.openxmlformats.org/officeDocument/2006/relationships/chart" Target="../charts/chart61.xml"/><Relationship Id="rId4" Type="http://schemas.openxmlformats.org/officeDocument/2006/relationships/image" Target="../media/image1.emf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3.xml"/><Relationship Id="rId6" Type="http://schemas.openxmlformats.org/officeDocument/2006/relationships/chart" Target="../charts/chart64.xml"/><Relationship Id="rId5" Type="http://schemas.openxmlformats.org/officeDocument/2006/relationships/chart" Target="../charts/chart63.xml"/><Relationship Id="rId4" Type="http://schemas.openxmlformats.org/officeDocument/2006/relationships/image" Target="../media/image1.emf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4.xml"/><Relationship Id="rId6" Type="http://schemas.openxmlformats.org/officeDocument/2006/relationships/chart" Target="../charts/chart66.xml"/><Relationship Id="rId5" Type="http://schemas.openxmlformats.org/officeDocument/2006/relationships/chart" Target="../charts/chart65.xml"/><Relationship Id="rId4" Type="http://schemas.openxmlformats.org/officeDocument/2006/relationships/image" Target="../media/image1.emf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5.xml"/><Relationship Id="rId6" Type="http://schemas.openxmlformats.org/officeDocument/2006/relationships/chart" Target="../charts/chart68.xml"/><Relationship Id="rId5" Type="http://schemas.openxmlformats.org/officeDocument/2006/relationships/chart" Target="../charts/chart67.xml"/><Relationship Id="rId4" Type="http://schemas.openxmlformats.org/officeDocument/2006/relationships/image" Target="../media/image1.emf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6.xml"/><Relationship Id="rId6" Type="http://schemas.openxmlformats.org/officeDocument/2006/relationships/chart" Target="../charts/chart70.xml"/><Relationship Id="rId5" Type="http://schemas.openxmlformats.org/officeDocument/2006/relationships/chart" Target="../charts/chart69.xml"/><Relationship Id="rId4" Type="http://schemas.openxmlformats.org/officeDocument/2006/relationships/image" Target="../media/image1.emf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7.xml"/><Relationship Id="rId6" Type="http://schemas.openxmlformats.org/officeDocument/2006/relationships/chart" Target="../charts/chart72.xml"/><Relationship Id="rId5" Type="http://schemas.openxmlformats.org/officeDocument/2006/relationships/chart" Target="../charts/chart71.xml"/><Relationship Id="rId4" Type="http://schemas.openxmlformats.org/officeDocument/2006/relationships/image" Target="../media/image1.emf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8.xml"/><Relationship Id="rId6" Type="http://schemas.openxmlformats.org/officeDocument/2006/relationships/chart" Target="../charts/chart74.xml"/><Relationship Id="rId5" Type="http://schemas.openxmlformats.org/officeDocument/2006/relationships/chart" Target="../charts/chart73.xml"/><Relationship Id="rId4" Type="http://schemas.openxmlformats.org/officeDocument/2006/relationships/image" Target="../media/image1.emf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29.xml"/><Relationship Id="rId6" Type="http://schemas.openxmlformats.org/officeDocument/2006/relationships/chart" Target="../charts/chart76.xml"/><Relationship Id="rId5" Type="http://schemas.openxmlformats.org/officeDocument/2006/relationships/chart" Target="../charts/chart75.xml"/><Relationship Id="rId4" Type="http://schemas.openxmlformats.org/officeDocument/2006/relationships/image" Target="../media/image1.emf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7" Type="http://schemas.openxmlformats.org/officeDocument/2006/relationships/chart" Target="../charts/chart78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0.xml"/><Relationship Id="rId6" Type="http://schemas.openxmlformats.org/officeDocument/2006/relationships/chart" Target="../charts/chart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7" Type="http://schemas.openxmlformats.org/officeDocument/2006/relationships/image" Target="../media/image9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8.png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7" Type="http://schemas.openxmlformats.org/officeDocument/2006/relationships/chart" Target="../charts/chart80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1.xml"/><Relationship Id="rId6" Type="http://schemas.openxmlformats.org/officeDocument/2006/relationships/chart" Target="../charts/chart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7" Type="http://schemas.openxmlformats.org/officeDocument/2006/relationships/chart" Target="../charts/chart82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2.xml"/><Relationship Id="rId6" Type="http://schemas.openxmlformats.org/officeDocument/2006/relationships/chart" Target="../charts/chart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7" Type="http://schemas.openxmlformats.org/officeDocument/2006/relationships/chart" Target="../charts/chart84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3.xml"/><Relationship Id="rId6" Type="http://schemas.openxmlformats.org/officeDocument/2006/relationships/chart" Target="../charts/chart8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7" Type="http://schemas.openxmlformats.org/officeDocument/2006/relationships/chart" Target="../charts/chart86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4.xml"/><Relationship Id="rId6" Type="http://schemas.openxmlformats.org/officeDocument/2006/relationships/chart" Target="../charts/chart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5.xml"/><Relationship Id="rId6" Type="http://schemas.openxmlformats.org/officeDocument/2006/relationships/chart" Target="../charts/chart88.xml"/><Relationship Id="rId5" Type="http://schemas.openxmlformats.org/officeDocument/2006/relationships/chart" Target="../charts/chart87.xml"/><Relationship Id="rId4" Type="http://schemas.openxmlformats.org/officeDocument/2006/relationships/image" Target="../media/image1.emf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6.x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4" Type="http://schemas.openxmlformats.org/officeDocument/2006/relationships/image" Target="../media/image1.emf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7.xml"/><Relationship Id="rId6" Type="http://schemas.openxmlformats.org/officeDocument/2006/relationships/chart" Target="../charts/chart92.xml"/><Relationship Id="rId5" Type="http://schemas.openxmlformats.org/officeDocument/2006/relationships/chart" Target="../charts/chart91.xml"/><Relationship Id="rId4" Type="http://schemas.openxmlformats.org/officeDocument/2006/relationships/image" Target="../media/image1.emf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8.xml"/><Relationship Id="rId6" Type="http://schemas.openxmlformats.org/officeDocument/2006/relationships/chart" Target="../charts/chart94.xml"/><Relationship Id="rId5" Type="http://schemas.openxmlformats.org/officeDocument/2006/relationships/chart" Target="../charts/chart93.xml"/><Relationship Id="rId4" Type="http://schemas.openxmlformats.org/officeDocument/2006/relationships/image" Target="../media/image1.emf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9.xml"/><Relationship Id="rId6" Type="http://schemas.openxmlformats.org/officeDocument/2006/relationships/chart" Target="../charts/chart96.xml"/><Relationship Id="rId5" Type="http://schemas.openxmlformats.org/officeDocument/2006/relationships/chart" Target="../charts/chart95.xml"/><Relationship Id="rId4" Type="http://schemas.openxmlformats.org/officeDocument/2006/relationships/image" Target="../media/image1.emf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0.xml"/><Relationship Id="rId6" Type="http://schemas.openxmlformats.org/officeDocument/2006/relationships/chart" Target="../charts/chart98.xml"/><Relationship Id="rId5" Type="http://schemas.openxmlformats.org/officeDocument/2006/relationships/chart" Target="../charts/chart97.xml"/><Relationship Id="rId4" Type="http://schemas.openxmlformats.org/officeDocument/2006/relationships/image" Target="../media/image1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svg"/><Relationship Id="rId7" Type="http://schemas.openxmlformats.org/officeDocument/2006/relationships/image" Target="../media/image15.sv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4.png"/><Relationship Id="rId5" Type="http://schemas.openxmlformats.org/officeDocument/2006/relationships/image" Target="../media/image13.svg"/><Relationship Id="rId4" Type="http://schemas.openxmlformats.org/officeDocument/2006/relationships/image" Target="../media/image12.png"/><Relationship Id="rId9" Type="http://schemas.openxmlformats.org/officeDocument/2006/relationships/image" Target="../media/image17.sv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1.xml"/><Relationship Id="rId6" Type="http://schemas.openxmlformats.org/officeDocument/2006/relationships/chart" Target="../charts/chart100.xml"/><Relationship Id="rId5" Type="http://schemas.openxmlformats.org/officeDocument/2006/relationships/chart" Target="../charts/chart99.xml"/><Relationship Id="rId4" Type="http://schemas.openxmlformats.org/officeDocument/2006/relationships/image" Target="../media/image1.emf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2.xml"/><Relationship Id="rId6" Type="http://schemas.openxmlformats.org/officeDocument/2006/relationships/chart" Target="../charts/chart102.xml"/><Relationship Id="rId5" Type="http://schemas.openxmlformats.org/officeDocument/2006/relationships/chart" Target="../charts/chart101.xml"/><Relationship Id="rId4" Type="http://schemas.openxmlformats.org/officeDocument/2006/relationships/image" Target="../media/image1.emf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3.xml"/><Relationship Id="rId6" Type="http://schemas.openxmlformats.org/officeDocument/2006/relationships/chart" Target="../charts/chart104.xml"/><Relationship Id="rId5" Type="http://schemas.openxmlformats.org/officeDocument/2006/relationships/chart" Target="../charts/chart103.xml"/><Relationship Id="rId4" Type="http://schemas.openxmlformats.org/officeDocument/2006/relationships/image" Target="../media/image1.emf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4.xml"/><Relationship Id="rId6" Type="http://schemas.openxmlformats.org/officeDocument/2006/relationships/chart" Target="../charts/chart106.xml"/><Relationship Id="rId5" Type="http://schemas.openxmlformats.org/officeDocument/2006/relationships/chart" Target="../charts/chart105.xml"/><Relationship Id="rId4" Type="http://schemas.openxmlformats.org/officeDocument/2006/relationships/image" Target="../media/image1.emf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5.xml"/><Relationship Id="rId6" Type="http://schemas.openxmlformats.org/officeDocument/2006/relationships/chart" Target="../charts/chart108.xml"/><Relationship Id="rId5" Type="http://schemas.openxmlformats.org/officeDocument/2006/relationships/chart" Target="../charts/chart107.xml"/><Relationship Id="rId4" Type="http://schemas.openxmlformats.org/officeDocument/2006/relationships/image" Target="../media/image1.emf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6.xml"/><Relationship Id="rId6" Type="http://schemas.openxmlformats.org/officeDocument/2006/relationships/chart" Target="../charts/chart110.xml"/><Relationship Id="rId5" Type="http://schemas.openxmlformats.org/officeDocument/2006/relationships/chart" Target="../charts/chart109.xml"/><Relationship Id="rId4" Type="http://schemas.openxmlformats.org/officeDocument/2006/relationships/image" Target="../media/image1.emf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7.xml"/><Relationship Id="rId6" Type="http://schemas.openxmlformats.org/officeDocument/2006/relationships/chart" Target="../charts/chart112.xml"/><Relationship Id="rId5" Type="http://schemas.openxmlformats.org/officeDocument/2006/relationships/chart" Target="../charts/chart111.xml"/><Relationship Id="rId4" Type="http://schemas.openxmlformats.org/officeDocument/2006/relationships/image" Target="../media/image1.emf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8.xml"/><Relationship Id="rId6" Type="http://schemas.openxmlformats.org/officeDocument/2006/relationships/chart" Target="../charts/chart114.xml"/><Relationship Id="rId5" Type="http://schemas.openxmlformats.org/officeDocument/2006/relationships/chart" Target="../charts/chart113.xml"/><Relationship Id="rId4" Type="http://schemas.openxmlformats.org/officeDocument/2006/relationships/image" Target="../media/image1.emf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49.xml"/><Relationship Id="rId6" Type="http://schemas.openxmlformats.org/officeDocument/2006/relationships/chart" Target="../charts/chart116.xml"/><Relationship Id="rId5" Type="http://schemas.openxmlformats.org/officeDocument/2006/relationships/chart" Target="../charts/chart115.xml"/><Relationship Id="rId4" Type="http://schemas.openxmlformats.org/officeDocument/2006/relationships/image" Target="../media/image1.emf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0.xml"/><Relationship Id="rId6" Type="http://schemas.openxmlformats.org/officeDocument/2006/relationships/chart" Target="../charts/chart118.xml"/><Relationship Id="rId5" Type="http://schemas.openxmlformats.org/officeDocument/2006/relationships/chart" Target="../charts/chart117.xml"/><Relationship Id="rId4" Type="http://schemas.openxmlformats.org/officeDocument/2006/relationships/image" Target="../media/image1.emf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1.xml"/><Relationship Id="rId6" Type="http://schemas.openxmlformats.org/officeDocument/2006/relationships/chart" Target="../charts/chart120.xml"/><Relationship Id="rId5" Type="http://schemas.openxmlformats.org/officeDocument/2006/relationships/chart" Target="../charts/chart119.xml"/><Relationship Id="rId4" Type="http://schemas.openxmlformats.org/officeDocument/2006/relationships/image" Target="../media/image1.emf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2.xml"/><Relationship Id="rId6" Type="http://schemas.openxmlformats.org/officeDocument/2006/relationships/chart" Target="../charts/chart122.xml"/><Relationship Id="rId5" Type="http://schemas.openxmlformats.org/officeDocument/2006/relationships/chart" Target="../charts/chart121.xml"/><Relationship Id="rId4" Type="http://schemas.openxmlformats.org/officeDocument/2006/relationships/image" Target="../media/image1.emf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3.xml"/><Relationship Id="rId6" Type="http://schemas.openxmlformats.org/officeDocument/2006/relationships/chart" Target="../charts/chart124.xml"/><Relationship Id="rId5" Type="http://schemas.openxmlformats.org/officeDocument/2006/relationships/chart" Target="../charts/chart123.xml"/><Relationship Id="rId4" Type="http://schemas.openxmlformats.org/officeDocument/2006/relationships/image" Target="../media/image1.emf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4.xml"/><Relationship Id="rId6" Type="http://schemas.openxmlformats.org/officeDocument/2006/relationships/chart" Target="../charts/chart126.xml"/><Relationship Id="rId5" Type="http://schemas.openxmlformats.org/officeDocument/2006/relationships/chart" Target="../charts/chart125.xml"/><Relationship Id="rId4" Type="http://schemas.openxmlformats.org/officeDocument/2006/relationships/image" Target="../media/image1.emf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5.xml"/><Relationship Id="rId6" Type="http://schemas.openxmlformats.org/officeDocument/2006/relationships/chart" Target="../charts/chart128.xml"/><Relationship Id="rId5" Type="http://schemas.openxmlformats.org/officeDocument/2006/relationships/chart" Target="../charts/chart127.xml"/><Relationship Id="rId4" Type="http://schemas.openxmlformats.org/officeDocument/2006/relationships/image" Target="../media/image1.emf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6.xml"/><Relationship Id="rId6" Type="http://schemas.openxmlformats.org/officeDocument/2006/relationships/chart" Target="../charts/chart130.xml"/><Relationship Id="rId5" Type="http://schemas.openxmlformats.org/officeDocument/2006/relationships/chart" Target="../charts/chart129.xml"/><Relationship Id="rId4" Type="http://schemas.openxmlformats.org/officeDocument/2006/relationships/image" Target="../media/image1.emf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7.xml"/><Relationship Id="rId6" Type="http://schemas.openxmlformats.org/officeDocument/2006/relationships/chart" Target="../charts/chart132.xml"/><Relationship Id="rId5" Type="http://schemas.openxmlformats.org/officeDocument/2006/relationships/chart" Target="../charts/chart131.xml"/><Relationship Id="rId4" Type="http://schemas.openxmlformats.org/officeDocument/2006/relationships/image" Target="../media/image1.emf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8.xml"/><Relationship Id="rId6" Type="http://schemas.openxmlformats.org/officeDocument/2006/relationships/chart" Target="../charts/chart134.xml"/><Relationship Id="rId5" Type="http://schemas.openxmlformats.org/officeDocument/2006/relationships/chart" Target="../charts/chart133.xml"/><Relationship Id="rId4" Type="http://schemas.openxmlformats.org/officeDocument/2006/relationships/image" Target="../media/image1.emf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59.xml"/><Relationship Id="rId6" Type="http://schemas.openxmlformats.org/officeDocument/2006/relationships/chart" Target="../charts/chart136.xml"/><Relationship Id="rId5" Type="http://schemas.openxmlformats.org/officeDocument/2006/relationships/chart" Target="../charts/chart135.xml"/><Relationship Id="rId4" Type="http://schemas.openxmlformats.org/officeDocument/2006/relationships/image" Target="../media/image1.emf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0.xml"/><Relationship Id="rId6" Type="http://schemas.openxmlformats.org/officeDocument/2006/relationships/chart" Target="../charts/chart138.xml"/><Relationship Id="rId5" Type="http://schemas.openxmlformats.org/officeDocument/2006/relationships/chart" Target="../charts/chart137.xml"/><Relationship Id="rId4" Type="http://schemas.openxmlformats.org/officeDocument/2006/relationships/image" Target="../media/image1.e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1.xml"/><Relationship Id="rId6" Type="http://schemas.openxmlformats.org/officeDocument/2006/relationships/chart" Target="../charts/chart140.xml"/><Relationship Id="rId5" Type="http://schemas.openxmlformats.org/officeDocument/2006/relationships/chart" Target="../charts/chart139.xml"/><Relationship Id="rId4" Type="http://schemas.openxmlformats.org/officeDocument/2006/relationships/image" Target="../media/image1.emf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microsoft.com/office/2014/relationships/chartEx" Target="../charts/chartEx18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2.xml"/><Relationship Id="rId6" Type="http://schemas.openxmlformats.org/officeDocument/2006/relationships/image" Target="../media/image40.png"/><Relationship Id="rId5" Type="http://schemas.microsoft.com/office/2014/relationships/chartEx" Target="../charts/chartEx17.xml"/><Relationship Id="rId4" Type="http://schemas.openxmlformats.org/officeDocument/2006/relationships/image" Target="../media/image1.emf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microsoft.com/office/2014/relationships/chartEx" Target="../charts/chartEx20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3.xml"/><Relationship Id="rId6" Type="http://schemas.openxmlformats.org/officeDocument/2006/relationships/image" Target="../media/image42.png"/><Relationship Id="rId5" Type="http://schemas.microsoft.com/office/2014/relationships/chartEx" Target="../charts/chartEx19.xml"/><Relationship Id="rId4" Type="http://schemas.openxmlformats.org/officeDocument/2006/relationships/image" Target="../media/image1.emf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4.xml"/><Relationship Id="rId6" Type="http://schemas.openxmlformats.org/officeDocument/2006/relationships/chart" Target="../charts/chart142.xml"/><Relationship Id="rId5" Type="http://schemas.openxmlformats.org/officeDocument/2006/relationships/chart" Target="../charts/chart141.xml"/><Relationship Id="rId4" Type="http://schemas.openxmlformats.org/officeDocument/2006/relationships/image" Target="../media/image1.emf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5.xml"/><Relationship Id="rId6" Type="http://schemas.openxmlformats.org/officeDocument/2006/relationships/chart" Target="../charts/chart144.xml"/><Relationship Id="rId5" Type="http://schemas.openxmlformats.org/officeDocument/2006/relationships/chart" Target="../charts/chart143.xml"/><Relationship Id="rId4" Type="http://schemas.openxmlformats.org/officeDocument/2006/relationships/image" Target="../media/image1.emf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6.xml"/><Relationship Id="rId6" Type="http://schemas.openxmlformats.org/officeDocument/2006/relationships/chart" Target="../charts/chart146.xml"/><Relationship Id="rId5" Type="http://schemas.openxmlformats.org/officeDocument/2006/relationships/chart" Target="../charts/chart145.xml"/><Relationship Id="rId4" Type="http://schemas.openxmlformats.org/officeDocument/2006/relationships/image" Target="../media/image1.emf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7.xml"/><Relationship Id="rId6" Type="http://schemas.openxmlformats.org/officeDocument/2006/relationships/chart" Target="../charts/chart148.xml"/><Relationship Id="rId5" Type="http://schemas.openxmlformats.org/officeDocument/2006/relationships/chart" Target="../charts/chart147.xml"/><Relationship Id="rId4" Type="http://schemas.openxmlformats.org/officeDocument/2006/relationships/image" Target="../media/image1.emf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8.xml"/><Relationship Id="rId6" Type="http://schemas.openxmlformats.org/officeDocument/2006/relationships/chart" Target="../charts/chart150.xml"/><Relationship Id="rId5" Type="http://schemas.openxmlformats.org/officeDocument/2006/relationships/chart" Target="../charts/chart149.xml"/><Relationship Id="rId4" Type="http://schemas.openxmlformats.org/officeDocument/2006/relationships/image" Target="../media/image1.emf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69.xml"/><Relationship Id="rId6" Type="http://schemas.openxmlformats.org/officeDocument/2006/relationships/chart" Target="../charts/chart152.xml"/><Relationship Id="rId5" Type="http://schemas.openxmlformats.org/officeDocument/2006/relationships/chart" Target="../charts/chart151.xml"/><Relationship Id="rId4" Type="http://schemas.openxmlformats.org/officeDocument/2006/relationships/image" Target="../media/image1.emf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0.xml"/><Relationship Id="rId6" Type="http://schemas.openxmlformats.org/officeDocument/2006/relationships/chart" Target="../charts/chart154.xml"/><Relationship Id="rId5" Type="http://schemas.openxmlformats.org/officeDocument/2006/relationships/chart" Target="../charts/chart153.xml"/><Relationship Id="rId4" Type="http://schemas.openxmlformats.org/officeDocument/2006/relationships/image" Target="../media/image1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18.xml"/><Relationship Id="rId4" Type="http://schemas.openxmlformats.org/officeDocument/2006/relationships/image" Target="../media/image18.emf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1.xml"/><Relationship Id="rId6" Type="http://schemas.openxmlformats.org/officeDocument/2006/relationships/chart" Target="../charts/chart156.xml"/><Relationship Id="rId5" Type="http://schemas.openxmlformats.org/officeDocument/2006/relationships/chart" Target="../charts/chart155.xml"/><Relationship Id="rId4" Type="http://schemas.openxmlformats.org/officeDocument/2006/relationships/image" Target="../media/image1.emf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image" Target="../media/image40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2.xml"/><Relationship Id="rId6" Type="http://schemas.microsoft.com/office/2014/relationships/chartEx" Target="../charts/chartEx21.xml"/><Relationship Id="rId5" Type="http://schemas.openxmlformats.org/officeDocument/2006/relationships/chart" Target="../charts/chart157.xml"/><Relationship Id="rId4" Type="http://schemas.openxmlformats.org/officeDocument/2006/relationships/image" Target="../media/image1.emf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image" Target="../media/image42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3.xml"/><Relationship Id="rId6" Type="http://schemas.microsoft.com/office/2014/relationships/chartEx" Target="../charts/chartEx22.xml"/><Relationship Id="rId5" Type="http://schemas.openxmlformats.org/officeDocument/2006/relationships/chart" Target="../charts/chart158.xml"/><Relationship Id="rId4" Type="http://schemas.openxmlformats.org/officeDocument/2006/relationships/image" Target="../media/image1.emf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4.xml"/><Relationship Id="rId6" Type="http://schemas.openxmlformats.org/officeDocument/2006/relationships/chart" Target="../charts/chart160.xml"/><Relationship Id="rId5" Type="http://schemas.openxmlformats.org/officeDocument/2006/relationships/chart" Target="../charts/chart159.xml"/><Relationship Id="rId4" Type="http://schemas.openxmlformats.org/officeDocument/2006/relationships/image" Target="../media/image1.emf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5.xml"/><Relationship Id="rId6" Type="http://schemas.openxmlformats.org/officeDocument/2006/relationships/chart" Target="../charts/chart162.xml"/><Relationship Id="rId5" Type="http://schemas.openxmlformats.org/officeDocument/2006/relationships/chart" Target="../charts/chart161.xml"/><Relationship Id="rId4" Type="http://schemas.openxmlformats.org/officeDocument/2006/relationships/image" Target="../media/image1.emf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6.xml"/><Relationship Id="rId6" Type="http://schemas.openxmlformats.org/officeDocument/2006/relationships/chart" Target="../charts/chart164.xml"/><Relationship Id="rId5" Type="http://schemas.openxmlformats.org/officeDocument/2006/relationships/chart" Target="../charts/chart163.xml"/><Relationship Id="rId4" Type="http://schemas.openxmlformats.org/officeDocument/2006/relationships/image" Target="../media/image1.emf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7.xml"/><Relationship Id="rId6" Type="http://schemas.openxmlformats.org/officeDocument/2006/relationships/chart" Target="../charts/chart166.xml"/><Relationship Id="rId5" Type="http://schemas.openxmlformats.org/officeDocument/2006/relationships/chart" Target="../charts/chart165.xml"/><Relationship Id="rId4" Type="http://schemas.openxmlformats.org/officeDocument/2006/relationships/image" Target="../media/image1.emf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8.xml"/><Relationship Id="rId6" Type="http://schemas.openxmlformats.org/officeDocument/2006/relationships/chart" Target="../charts/chart168.xml"/><Relationship Id="rId5" Type="http://schemas.openxmlformats.org/officeDocument/2006/relationships/chart" Target="../charts/chart167.xml"/><Relationship Id="rId4" Type="http://schemas.openxmlformats.org/officeDocument/2006/relationships/image" Target="../media/image1.emf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79.xml"/><Relationship Id="rId6" Type="http://schemas.openxmlformats.org/officeDocument/2006/relationships/chart" Target="../charts/chart170.xml"/><Relationship Id="rId5" Type="http://schemas.openxmlformats.org/officeDocument/2006/relationships/chart" Target="../charts/chart169.xml"/><Relationship Id="rId4" Type="http://schemas.openxmlformats.org/officeDocument/2006/relationships/image" Target="../media/image1.emf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0.xml"/><Relationship Id="rId6" Type="http://schemas.openxmlformats.org/officeDocument/2006/relationships/chart" Target="../charts/chart172.xml"/><Relationship Id="rId5" Type="http://schemas.openxmlformats.org/officeDocument/2006/relationships/chart" Target="../charts/chart171.xml"/><Relationship Id="rId4" Type="http://schemas.openxmlformats.org/officeDocument/2006/relationships/image" Target="../media/image1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19.xml"/><Relationship Id="rId4" Type="http://schemas.openxmlformats.org/officeDocument/2006/relationships/image" Target="../media/image18.emf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1.xml"/><Relationship Id="rId6" Type="http://schemas.openxmlformats.org/officeDocument/2006/relationships/chart" Target="../charts/chart174.xml"/><Relationship Id="rId5" Type="http://schemas.openxmlformats.org/officeDocument/2006/relationships/chart" Target="../charts/chart173.xml"/><Relationship Id="rId4" Type="http://schemas.openxmlformats.org/officeDocument/2006/relationships/image" Target="../media/image1.emf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2.xml"/><Relationship Id="rId6" Type="http://schemas.openxmlformats.org/officeDocument/2006/relationships/chart" Target="../charts/chart176.xml"/><Relationship Id="rId5" Type="http://schemas.openxmlformats.org/officeDocument/2006/relationships/chart" Target="../charts/chart175.xml"/><Relationship Id="rId4" Type="http://schemas.openxmlformats.org/officeDocument/2006/relationships/image" Target="../media/image1.emf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3.xml"/><Relationship Id="rId6" Type="http://schemas.openxmlformats.org/officeDocument/2006/relationships/chart" Target="../charts/chart178.xml"/><Relationship Id="rId5" Type="http://schemas.openxmlformats.org/officeDocument/2006/relationships/chart" Target="../charts/chart177.xml"/><Relationship Id="rId4" Type="http://schemas.openxmlformats.org/officeDocument/2006/relationships/image" Target="../media/image1.emf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4.xml"/><Relationship Id="rId6" Type="http://schemas.openxmlformats.org/officeDocument/2006/relationships/chart" Target="../charts/chart180.xml"/><Relationship Id="rId5" Type="http://schemas.openxmlformats.org/officeDocument/2006/relationships/chart" Target="../charts/chart179.xml"/><Relationship Id="rId4" Type="http://schemas.openxmlformats.org/officeDocument/2006/relationships/image" Target="../media/image1.emf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5.xml"/><Relationship Id="rId6" Type="http://schemas.openxmlformats.org/officeDocument/2006/relationships/chart" Target="../charts/chart182.xml"/><Relationship Id="rId5" Type="http://schemas.openxmlformats.org/officeDocument/2006/relationships/chart" Target="../charts/chart181.xml"/><Relationship Id="rId4" Type="http://schemas.openxmlformats.org/officeDocument/2006/relationships/image" Target="../media/image1.emf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image" Target="../media/image40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6.xml"/><Relationship Id="rId6" Type="http://schemas.microsoft.com/office/2014/relationships/chartEx" Target="../charts/chartEx23.xml"/><Relationship Id="rId5" Type="http://schemas.openxmlformats.org/officeDocument/2006/relationships/chart" Target="../charts/chart183.xml"/><Relationship Id="rId4" Type="http://schemas.openxmlformats.org/officeDocument/2006/relationships/image" Target="../media/image1.emf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84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7.xml"/><Relationship Id="rId6" Type="http://schemas.openxmlformats.org/officeDocument/2006/relationships/image" Target="../media/image40.png"/><Relationship Id="rId5" Type="http://schemas.microsoft.com/office/2014/relationships/chartEx" Target="../charts/chartEx24.xml"/><Relationship Id="rId4" Type="http://schemas.openxmlformats.org/officeDocument/2006/relationships/image" Target="../media/image1.emf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85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8.xml"/><Relationship Id="rId6" Type="http://schemas.openxmlformats.org/officeDocument/2006/relationships/image" Target="../media/image40.png"/><Relationship Id="rId5" Type="http://schemas.microsoft.com/office/2014/relationships/chartEx" Target="../charts/chartEx25.xml"/><Relationship Id="rId4" Type="http://schemas.openxmlformats.org/officeDocument/2006/relationships/image" Target="../media/image1.emf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image" Target="../media/image40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89.xml"/><Relationship Id="rId6" Type="http://schemas.microsoft.com/office/2014/relationships/chartEx" Target="../charts/chartEx26.xml"/><Relationship Id="rId5" Type="http://schemas.openxmlformats.org/officeDocument/2006/relationships/chart" Target="../charts/chart186.xml"/><Relationship Id="rId4" Type="http://schemas.openxmlformats.org/officeDocument/2006/relationships/image" Target="../media/image1.emf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image" Target="../media/image40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0.xml"/><Relationship Id="rId6" Type="http://schemas.microsoft.com/office/2014/relationships/chartEx" Target="../charts/chartEx27.xml"/><Relationship Id="rId5" Type="http://schemas.openxmlformats.org/officeDocument/2006/relationships/chart" Target="../charts/chart187.xml"/><Relationship Id="rId4" Type="http://schemas.openxmlformats.org/officeDocument/2006/relationships/image" Target="../media/image1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0.xml"/><Relationship Id="rId4" Type="http://schemas.openxmlformats.org/officeDocument/2006/relationships/image" Target="../media/image18.emf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image" Target="../media/image40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1.xml"/><Relationship Id="rId6" Type="http://schemas.microsoft.com/office/2014/relationships/chartEx" Target="../charts/chartEx28.xml"/><Relationship Id="rId5" Type="http://schemas.openxmlformats.org/officeDocument/2006/relationships/chart" Target="../charts/chart188.xml"/><Relationship Id="rId4" Type="http://schemas.openxmlformats.org/officeDocument/2006/relationships/image" Target="../media/image1.emf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image" Target="../media/image40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2.xml"/><Relationship Id="rId6" Type="http://schemas.microsoft.com/office/2014/relationships/chartEx" Target="../charts/chartEx29.xml"/><Relationship Id="rId5" Type="http://schemas.openxmlformats.org/officeDocument/2006/relationships/chart" Target="../charts/chart189.xml"/><Relationship Id="rId4" Type="http://schemas.openxmlformats.org/officeDocument/2006/relationships/image" Target="../media/image1.emf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0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3.xml"/><Relationship Id="rId6" Type="http://schemas.openxmlformats.org/officeDocument/2006/relationships/image" Target="../media/image40.png"/><Relationship Id="rId5" Type="http://schemas.microsoft.com/office/2014/relationships/chartEx" Target="../charts/chartEx30.xml"/><Relationship Id="rId4" Type="http://schemas.openxmlformats.org/officeDocument/2006/relationships/image" Target="../media/image1.emf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4.xml"/><Relationship Id="rId6" Type="http://schemas.openxmlformats.org/officeDocument/2006/relationships/image" Target="../media/image40.png"/><Relationship Id="rId5" Type="http://schemas.microsoft.com/office/2014/relationships/chartEx" Target="../charts/chartEx31.xml"/><Relationship Id="rId4" Type="http://schemas.openxmlformats.org/officeDocument/2006/relationships/image" Target="../media/image1.emf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2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5.xml"/><Relationship Id="rId6" Type="http://schemas.openxmlformats.org/officeDocument/2006/relationships/image" Target="../media/image40.png"/><Relationship Id="rId5" Type="http://schemas.microsoft.com/office/2014/relationships/chartEx" Target="../charts/chartEx32.xml"/><Relationship Id="rId4" Type="http://schemas.openxmlformats.org/officeDocument/2006/relationships/image" Target="../media/image1.emf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3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6.xml"/><Relationship Id="rId6" Type="http://schemas.openxmlformats.org/officeDocument/2006/relationships/image" Target="../media/image40.png"/><Relationship Id="rId5" Type="http://schemas.microsoft.com/office/2014/relationships/chartEx" Target="../charts/chartEx33.xml"/><Relationship Id="rId4" Type="http://schemas.openxmlformats.org/officeDocument/2006/relationships/image" Target="../media/image1.emf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4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7.xml"/><Relationship Id="rId6" Type="http://schemas.openxmlformats.org/officeDocument/2006/relationships/image" Target="../media/image44.png"/><Relationship Id="rId5" Type="http://schemas.microsoft.com/office/2014/relationships/chartEx" Target="../charts/chartEx34.xml"/><Relationship Id="rId4" Type="http://schemas.openxmlformats.org/officeDocument/2006/relationships/image" Target="../media/image1.emf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5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8.xml"/><Relationship Id="rId6" Type="http://schemas.openxmlformats.org/officeDocument/2006/relationships/image" Target="../media/image44.png"/><Relationship Id="rId5" Type="http://schemas.microsoft.com/office/2014/relationships/chartEx" Target="../charts/chartEx35.xml"/><Relationship Id="rId4" Type="http://schemas.openxmlformats.org/officeDocument/2006/relationships/image" Target="../media/image1.emf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6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99.xml"/><Relationship Id="rId6" Type="http://schemas.openxmlformats.org/officeDocument/2006/relationships/image" Target="../media/image44.png"/><Relationship Id="rId5" Type="http://schemas.microsoft.com/office/2014/relationships/chartEx" Target="../charts/chartEx36.xml"/><Relationship Id="rId4" Type="http://schemas.openxmlformats.org/officeDocument/2006/relationships/image" Target="../media/image1.emf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7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300.xml"/><Relationship Id="rId6" Type="http://schemas.openxmlformats.org/officeDocument/2006/relationships/image" Target="../media/image44.png"/><Relationship Id="rId5" Type="http://schemas.microsoft.com/office/2014/relationships/chartEx" Target="../charts/chartEx37.xml"/><Relationship Id="rId4" Type="http://schemas.openxmlformats.org/officeDocument/2006/relationships/image" Target="../media/image1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3.xml"/><Relationship Id="rId4" Type="http://schemas.openxmlformats.org/officeDocument/2006/relationships/image" Target="../media/image1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1.xml"/><Relationship Id="rId4" Type="http://schemas.openxmlformats.org/officeDocument/2006/relationships/image" Target="../media/image18.emf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8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301.xml"/><Relationship Id="rId6" Type="http://schemas.openxmlformats.org/officeDocument/2006/relationships/image" Target="../media/image44.png"/><Relationship Id="rId5" Type="http://schemas.microsoft.com/office/2014/relationships/chartEx" Target="../charts/chartEx38.xml"/><Relationship Id="rId4" Type="http://schemas.openxmlformats.org/officeDocument/2006/relationships/image" Target="../media/image1.emf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7" Type="http://schemas.openxmlformats.org/officeDocument/2006/relationships/chart" Target="../charts/chart199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302.xml"/><Relationship Id="rId6" Type="http://schemas.openxmlformats.org/officeDocument/2006/relationships/image" Target="../media/image44.png"/><Relationship Id="rId5" Type="http://schemas.microsoft.com/office/2014/relationships/chartEx" Target="../charts/chartEx39.xml"/><Relationship Id="rId4" Type="http://schemas.openxmlformats.org/officeDocument/2006/relationships/image" Target="../media/image1.emf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03.xml"/><Relationship Id="rId4" Type="http://schemas.openxmlformats.org/officeDocument/2006/relationships/image" Target="../media/image1.emf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1.bin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04.xml"/><Relationship Id="rId4" Type="http://schemas.openxmlformats.org/officeDocument/2006/relationships/image" Target="../media/image1.emf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5.xml"/><Relationship Id="rId4" Type="http://schemas.openxmlformats.org/officeDocument/2006/relationships/image" Target="../media/image1.emf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3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306.xml"/><Relationship Id="rId4" Type="http://schemas.openxmlformats.org/officeDocument/2006/relationships/image" Target="../media/image1.emf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4.bin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307.xml"/><Relationship Id="rId4" Type="http://schemas.openxmlformats.org/officeDocument/2006/relationships/image" Target="../media/image1.emf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5.bin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08.xml"/><Relationship Id="rId4" Type="http://schemas.openxmlformats.org/officeDocument/2006/relationships/image" Target="../media/image1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2.xml"/><Relationship Id="rId4" Type="http://schemas.openxmlformats.org/officeDocument/2006/relationships/image" Target="../media/image18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3.xml"/><Relationship Id="rId4" Type="http://schemas.openxmlformats.org/officeDocument/2006/relationships/image" Target="../media/image18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4.xml"/><Relationship Id="rId4" Type="http://schemas.openxmlformats.org/officeDocument/2006/relationships/image" Target="../media/image18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5.xml"/><Relationship Id="rId4" Type="http://schemas.openxmlformats.org/officeDocument/2006/relationships/image" Target="../media/image18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6.xml"/><Relationship Id="rId4" Type="http://schemas.openxmlformats.org/officeDocument/2006/relationships/image" Target="../media/image18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7.xml"/><Relationship Id="rId4" Type="http://schemas.openxmlformats.org/officeDocument/2006/relationships/image" Target="../media/image18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8.xml"/><Relationship Id="rId4" Type="http://schemas.openxmlformats.org/officeDocument/2006/relationships/image" Target="../media/image18.e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7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9.xml"/><Relationship Id="rId4" Type="http://schemas.openxmlformats.org/officeDocument/2006/relationships/image" Target="../media/image18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8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30.xml"/><Relationship Id="rId4" Type="http://schemas.openxmlformats.org/officeDocument/2006/relationships/image" Target="../media/image18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14.xml"/><Relationship Id="rId4" Type="http://schemas.openxmlformats.org/officeDocument/2006/relationships/image" Target="../media/image1.e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31.xml"/><Relationship Id="rId4" Type="http://schemas.openxmlformats.org/officeDocument/2006/relationships/image" Target="../media/image18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32.xml"/><Relationship Id="rId4" Type="http://schemas.openxmlformats.org/officeDocument/2006/relationships/image" Target="../media/image18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33.xml"/><Relationship Id="rId4" Type="http://schemas.openxmlformats.org/officeDocument/2006/relationships/image" Target="../media/image18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34.xml"/><Relationship Id="rId4" Type="http://schemas.openxmlformats.org/officeDocument/2006/relationships/image" Target="../media/image18.e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35.xml"/><Relationship Id="rId4" Type="http://schemas.openxmlformats.org/officeDocument/2006/relationships/image" Target="../media/image18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8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36.xml"/><Relationship Id="rId4" Type="http://schemas.openxmlformats.org/officeDocument/2006/relationships/image" Target="../media/image18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8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37.xml"/><Relationship Id="rId4" Type="http://schemas.openxmlformats.org/officeDocument/2006/relationships/image" Target="../media/image18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38.xml"/><Relationship Id="rId4" Type="http://schemas.openxmlformats.org/officeDocument/2006/relationships/image" Target="../media/image1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9.bin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39.xml"/><Relationship Id="rId6" Type="http://schemas.openxmlformats.org/officeDocument/2006/relationships/image" Target="../media/image20.svg"/><Relationship Id="rId5" Type="http://schemas.openxmlformats.org/officeDocument/2006/relationships/image" Target="../media/image19.png"/><Relationship Id="rId4" Type="http://schemas.openxmlformats.org/officeDocument/2006/relationships/image" Target="../media/image1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140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1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15.xml"/><Relationship Id="rId4" Type="http://schemas.openxmlformats.org/officeDocument/2006/relationships/image" Target="../media/image1.e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141.xml"/><Relationship Id="rId4" Type="http://schemas.openxmlformats.org/officeDocument/2006/relationships/image" Target="../media/image1.e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142.xml"/><Relationship Id="rId6" Type="http://schemas.openxmlformats.org/officeDocument/2006/relationships/image" Target="../media/image24.svg"/><Relationship Id="rId5" Type="http://schemas.openxmlformats.org/officeDocument/2006/relationships/image" Target="../media/image23.png"/><Relationship Id="rId4" Type="http://schemas.openxmlformats.org/officeDocument/2006/relationships/image" Target="../media/image1.e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143.xml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1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144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openxmlformats.org/officeDocument/2006/relationships/image" Target="../media/image1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145.xml"/><Relationship Id="rId4" Type="http://schemas.openxmlformats.org/officeDocument/2006/relationships/image" Target="../media/image1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46.xml"/><Relationship Id="rId4" Type="http://schemas.openxmlformats.org/officeDocument/2006/relationships/image" Target="../media/image18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7.xml"/><Relationship Id="rId4" Type="http://schemas.openxmlformats.org/officeDocument/2006/relationships/image" Target="../media/image1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48.xml"/><Relationship Id="rId5" Type="http://schemas.openxmlformats.org/officeDocument/2006/relationships/chart" Target="../charts/chart1.xml"/><Relationship Id="rId4" Type="http://schemas.openxmlformats.org/officeDocument/2006/relationships/image" Target="../media/image1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49.xml"/><Relationship Id="rId5" Type="http://schemas.openxmlformats.org/officeDocument/2006/relationships/chart" Target="../charts/chart2.xml"/><Relationship Id="rId4" Type="http://schemas.openxmlformats.org/officeDocument/2006/relationships/image" Target="../media/image1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0.xml"/><Relationship Id="rId5" Type="http://schemas.openxmlformats.org/officeDocument/2006/relationships/chart" Target="../charts/chart3.xml"/><Relationship Id="rId4" Type="http://schemas.openxmlformats.org/officeDocument/2006/relationships/image" Target="../media/image1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116.xml"/><Relationship Id="rId4" Type="http://schemas.openxmlformats.org/officeDocument/2006/relationships/image" Target="../media/image1.e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1.xml"/><Relationship Id="rId5" Type="http://schemas.openxmlformats.org/officeDocument/2006/relationships/chart" Target="../charts/chart4.xml"/><Relationship Id="rId4" Type="http://schemas.openxmlformats.org/officeDocument/2006/relationships/image" Target="../media/image1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2.xml"/><Relationship Id="rId5" Type="http://schemas.openxmlformats.org/officeDocument/2006/relationships/chart" Target="../charts/chart5.xml"/><Relationship Id="rId4" Type="http://schemas.openxmlformats.org/officeDocument/2006/relationships/image" Target="../media/image1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3.xml"/><Relationship Id="rId5" Type="http://schemas.openxmlformats.org/officeDocument/2006/relationships/chart" Target="../charts/chart6.xml"/><Relationship Id="rId4" Type="http://schemas.openxmlformats.org/officeDocument/2006/relationships/image" Target="../media/image1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4.xml"/><Relationship Id="rId5" Type="http://schemas.openxmlformats.org/officeDocument/2006/relationships/chart" Target="../charts/chart7.xml"/><Relationship Id="rId4" Type="http://schemas.openxmlformats.org/officeDocument/2006/relationships/image" Target="../media/image1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5.xml"/><Relationship Id="rId5" Type="http://schemas.openxmlformats.org/officeDocument/2006/relationships/chart" Target="../charts/chart8.xml"/><Relationship Id="rId4" Type="http://schemas.openxmlformats.org/officeDocument/2006/relationships/image" Target="../media/image1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6.xml"/><Relationship Id="rId5" Type="http://schemas.openxmlformats.org/officeDocument/2006/relationships/chart" Target="../charts/chart9.xml"/><Relationship Id="rId4" Type="http://schemas.openxmlformats.org/officeDocument/2006/relationships/image" Target="../media/image1.e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7.xml"/><Relationship Id="rId5" Type="http://schemas.openxmlformats.org/officeDocument/2006/relationships/chart" Target="../charts/chart10.xml"/><Relationship Id="rId4" Type="http://schemas.openxmlformats.org/officeDocument/2006/relationships/image" Target="../media/image1.e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8.xml"/><Relationship Id="rId5" Type="http://schemas.openxmlformats.org/officeDocument/2006/relationships/chart" Target="../charts/chart11.xml"/><Relationship Id="rId4" Type="http://schemas.openxmlformats.org/officeDocument/2006/relationships/image" Target="../media/image1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9.xml"/><Relationship Id="rId5" Type="http://schemas.openxmlformats.org/officeDocument/2006/relationships/chart" Target="../charts/chart12.xml"/><Relationship Id="rId4" Type="http://schemas.openxmlformats.org/officeDocument/2006/relationships/image" Target="../media/image1.e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0.xml"/><Relationship Id="rId5" Type="http://schemas.openxmlformats.org/officeDocument/2006/relationships/chart" Target="../charts/chart13.xml"/><Relationship Id="rId4" Type="http://schemas.openxmlformats.org/officeDocument/2006/relationships/image" Target="../media/image1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117.xml"/><Relationship Id="rId4" Type="http://schemas.openxmlformats.org/officeDocument/2006/relationships/image" Target="../media/image1.e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1.xml"/><Relationship Id="rId5" Type="http://schemas.openxmlformats.org/officeDocument/2006/relationships/chart" Target="../charts/chart14.xml"/><Relationship Id="rId4" Type="http://schemas.openxmlformats.org/officeDocument/2006/relationships/image" Target="../media/image1.e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2.xml"/><Relationship Id="rId5" Type="http://schemas.openxmlformats.org/officeDocument/2006/relationships/chart" Target="../charts/chart15.xml"/><Relationship Id="rId4" Type="http://schemas.openxmlformats.org/officeDocument/2006/relationships/image" Target="../media/image1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3.xml"/><Relationship Id="rId5" Type="http://schemas.openxmlformats.org/officeDocument/2006/relationships/chart" Target="../charts/chart16.xml"/><Relationship Id="rId4" Type="http://schemas.openxmlformats.org/officeDocument/2006/relationships/image" Target="../media/image1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4.xml"/><Relationship Id="rId5" Type="http://schemas.openxmlformats.org/officeDocument/2006/relationships/chart" Target="../charts/chart17.xml"/><Relationship Id="rId4" Type="http://schemas.openxmlformats.org/officeDocument/2006/relationships/image" Target="../media/image1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5.xml"/><Relationship Id="rId5" Type="http://schemas.openxmlformats.org/officeDocument/2006/relationships/chart" Target="../charts/chart18.xml"/><Relationship Id="rId4" Type="http://schemas.openxmlformats.org/officeDocument/2006/relationships/image" Target="../media/image1.e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6.xml"/><Relationship Id="rId6" Type="http://schemas.openxmlformats.org/officeDocument/2006/relationships/image" Target="../media/image29.png"/><Relationship Id="rId5" Type="http://schemas.microsoft.com/office/2014/relationships/chartEx" Target="../charts/chartEx1.xml"/><Relationship Id="rId4" Type="http://schemas.openxmlformats.org/officeDocument/2006/relationships/image" Target="../media/image1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7.xml"/><Relationship Id="rId6" Type="http://schemas.openxmlformats.org/officeDocument/2006/relationships/image" Target="../media/image30.png"/><Relationship Id="rId5" Type="http://schemas.microsoft.com/office/2014/relationships/chartEx" Target="../charts/chartEx2.xml"/><Relationship Id="rId4" Type="http://schemas.openxmlformats.org/officeDocument/2006/relationships/image" Target="../media/image1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8.xml"/><Relationship Id="rId6" Type="http://schemas.openxmlformats.org/officeDocument/2006/relationships/image" Target="../media/image31.png"/><Relationship Id="rId5" Type="http://schemas.microsoft.com/office/2014/relationships/chartEx" Target="../charts/chartEx3.xml"/><Relationship Id="rId4" Type="http://schemas.openxmlformats.org/officeDocument/2006/relationships/image" Target="../media/image1.e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9.xml"/><Relationship Id="rId5" Type="http://schemas.openxmlformats.org/officeDocument/2006/relationships/chart" Target="../charts/chart19.xml"/><Relationship Id="rId4" Type="http://schemas.openxmlformats.org/officeDocument/2006/relationships/image" Target="../media/image1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70.xml"/><Relationship Id="rId6" Type="http://schemas.openxmlformats.org/officeDocument/2006/relationships/image" Target="../media/image33.png"/><Relationship Id="rId5" Type="http://schemas.microsoft.com/office/2014/relationships/chartEx" Target="../charts/chartEx4.xml"/><Relationship Id="rId4" Type="http://schemas.openxmlformats.org/officeDocument/2006/relationships/image" Target="../media/image1.em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71.xml"/><Relationship Id="rId5" Type="http://schemas.openxmlformats.org/officeDocument/2006/relationships/chart" Target="../charts/chart20.xml"/><Relationship Id="rId4" Type="http://schemas.openxmlformats.org/officeDocument/2006/relationships/image" Target="../media/image1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72.xml"/><Relationship Id="rId6" Type="http://schemas.openxmlformats.org/officeDocument/2006/relationships/image" Target="../media/image34.png"/><Relationship Id="rId5" Type="http://schemas.microsoft.com/office/2014/relationships/chartEx" Target="../charts/chartEx5.xml"/><Relationship Id="rId4" Type="http://schemas.openxmlformats.org/officeDocument/2006/relationships/image" Target="../media/image1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73.xml"/><Relationship Id="rId5" Type="http://schemas.openxmlformats.org/officeDocument/2006/relationships/chart" Target="../charts/chart21.xml"/><Relationship Id="rId4" Type="http://schemas.openxmlformats.org/officeDocument/2006/relationships/image" Target="../media/image1.e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74.xml"/><Relationship Id="rId5" Type="http://schemas.openxmlformats.org/officeDocument/2006/relationships/chart" Target="../charts/chart22.xml"/><Relationship Id="rId4" Type="http://schemas.openxmlformats.org/officeDocument/2006/relationships/image" Target="../media/image1.e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75.xml"/><Relationship Id="rId5" Type="http://schemas.openxmlformats.org/officeDocument/2006/relationships/chart" Target="../charts/chart23.xml"/><Relationship Id="rId4" Type="http://schemas.openxmlformats.org/officeDocument/2006/relationships/image" Target="../media/image1.e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76.xml"/><Relationship Id="rId5" Type="http://schemas.openxmlformats.org/officeDocument/2006/relationships/chart" Target="../charts/chart24.xml"/><Relationship Id="rId4" Type="http://schemas.openxmlformats.org/officeDocument/2006/relationships/image" Target="../media/image1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77.xml"/><Relationship Id="rId5" Type="http://schemas.openxmlformats.org/officeDocument/2006/relationships/chart" Target="../charts/chart25.xml"/><Relationship Id="rId4" Type="http://schemas.openxmlformats.org/officeDocument/2006/relationships/image" Target="../media/image1.e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78.xml"/><Relationship Id="rId5" Type="http://schemas.openxmlformats.org/officeDocument/2006/relationships/chart" Target="../charts/chart26.xml"/><Relationship Id="rId4" Type="http://schemas.openxmlformats.org/officeDocument/2006/relationships/image" Target="../media/image1.e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79.xml"/><Relationship Id="rId6" Type="http://schemas.openxmlformats.org/officeDocument/2006/relationships/chart" Target="../charts/chart2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0.xml"/><Relationship Id="rId6" Type="http://schemas.openxmlformats.org/officeDocument/2006/relationships/chart" Target="../charts/chart2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1.xml"/><Relationship Id="rId6" Type="http://schemas.openxmlformats.org/officeDocument/2006/relationships/chart" Target="../charts/chart2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2.xml"/><Relationship Id="rId6" Type="http://schemas.openxmlformats.org/officeDocument/2006/relationships/chart" Target="../charts/chart3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3.xml"/><Relationship Id="rId6" Type="http://schemas.openxmlformats.org/officeDocument/2006/relationships/chart" Target="../charts/chart3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4.xml"/><Relationship Id="rId6" Type="http://schemas.openxmlformats.org/officeDocument/2006/relationships/chart" Target="../charts/chart3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5.xml"/><Relationship Id="rId6" Type="http://schemas.openxmlformats.org/officeDocument/2006/relationships/chart" Target="../charts/chart3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6.xml"/><Relationship Id="rId6" Type="http://schemas.openxmlformats.org/officeDocument/2006/relationships/chart" Target="../charts/chart3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7" Type="http://schemas.openxmlformats.org/officeDocument/2006/relationships/image" Target="../media/image32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7.xml"/><Relationship Id="rId6" Type="http://schemas.microsoft.com/office/2014/relationships/chartEx" Target="../charts/chartEx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8.xml"/><Relationship Id="rId6" Type="http://schemas.openxmlformats.org/officeDocument/2006/relationships/chart" Target="../charts/chart3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89.xml"/><Relationship Id="rId5" Type="http://schemas.openxmlformats.org/officeDocument/2006/relationships/chart" Target="../charts/chart36.xml"/><Relationship Id="rId4" Type="http://schemas.openxmlformats.org/officeDocument/2006/relationships/image" Target="../media/image1.e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90.xml"/><Relationship Id="rId6" Type="http://schemas.openxmlformats.org/officeDocument/2006/relationships/chart" Target="../charts/chart3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35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91.xml"/><Relationship Id="rId6" Type="http://schemas.microsoft.com/office/2014/relationships/chartEx" Target="../charts/chartEx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36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92.xml"/><Relationship Id="rId6" Type="http://schemas.microsoft.com/office/2014/relationships/chartEx" Target="../charts/chartEx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38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93.xml"/><Relationship Id="rId6" Type="http://schemas.microsoft.com/office/2014/relationships/chartEx" Target="../charts/chartEx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94.xml"/><Relationship Id="rId6" Type="http://schemas.openxmlformats.org/officeDocument/2006/relationships/chart" Target="../charts/chart3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37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95.xml"/><Relationship Id="rId6" Type="http://schemas.microsoft.com/office/2014/relationships/chartEx" Target="../charts/chartEx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196.xml"/><Relationship Id="rId5" Type="http://schemas.openxmlformats.org/officeDocument/2006/relationships/chart" Target="../charts/chart39.xml"/><Relationship Id="rId4" Type="http://schemas.openxmlformats.org/officeDocument/2006/relationships/image" Target="../media/image1.emf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197.xml"/><Relationship Id="rId5" Type="http://schemas.openxmlformats.org/officeDocument/2006/relationships/chart" Target="../charts/chart40.xml"/><Relationship Id="rId4" Type="http://schemas.openxmlformats.org/officeDocument/2006/relationships/image" Target="../media/image1.e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198.xml"/><Relationship Id="rId5" Type="http://schemas.openxmlformats.org/officeDocument/2006/relationships/chart" Target="../charts/chart41.xml"/><Relationship Id="rId4" Type="http://schemas.openxmlformats.org/officeDocument/2006/relationships/image" Target="../media/image1.emf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199.xml"/><Relationship Id="rId5" Type="http://schemas.openxmlformats.org/officeDocument/2006/relationships/chart" Target="../charts/chart42.xml"/><Relationship Id="rId4" Type="http://schemas.openxmlformats.org/officeDocument/2006/relationships/image" Target="../media/image1.emf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00.xml"/><Relationship Id="rId5" Type="http://schemas.openxmlformats.org/officeDocument/2006/relationships/chart" Target="../charts/chart43.xml"/><Relationship Id="rId4" Type="http://schemas.openxmlformats.org/officeDocument/2006/relationships/image" Target="../media/image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8F7A9B-1BF2-EFB8-6A02-BA9B2839F9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use this template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4E2DA24-866F-7109-6530-3FD97580EB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1</a:t>
            </a:fld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4A09673-9840-2F63-08F8-F84CC9823F1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4519928-734D-4F5D-BB20-474F389D0FEA}"/>
              </a:ext>
            </a:extLst>
          </p:cNvPr>
          <p:cNvSpPr txBox="1"/>
          <p:nvPr/>
        </p:nvSpPr>
        <p:spPr>
          <a:xfrm>
            <a:off x="609600" y="1633165"/>
            <a:ext cx="7203311" cy="83099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en-US" dirty="0"/>
              <a:t>This template is designed for flexibility — customize it to suit your business needs while maintaining the clean, structured design for clarity and consistency.</a:t>
            </a:r>
          </a:p>
        </p:txBody>
      </p:sp>
      <p:sp>
        <p:nvSpPr>
          <p:cNvPr id="23" name="Rectangle: Rounded Corners 19">
            <a:extLst>
              <a:ext uri="{FF2B5EF4-FFF2-40B4-BE49-F238E27FC236}">
                <a16:creationId xmlns:a16="http://schemas.microsoft.com/office/drawing/2014/main" id="{AE2B9A50-9864-2872-6AD8-87DF6EC21C54}"/>
              </a:ext>
            </a:extLst>
          </p:cNvPr>
          <p:cNvSpPr/>
          <p:nvPr/>
        </p:nvSpPr>
        <p:spPr>
          <a:xfrm>
            <a:off x="609600" y="2804612"/>
            <a:ext cx="2074310" cy="2909396"/>
          </a:xfrm>
          <a:prstGeom prst="roundRect">
            <a:avLst>
              <a:gd name="adj" fmla="val 9421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371600" bIns="182880" rtlCol="0" anchor="t"/>
          <a:lstStyle/>
          <a:p>
            <a:r>
              <a:rPr lang="en-US" sz="1200" dirty="0">
                <a:solidFill>
                  <a:schemeClr val="bg1"/>
                </a:solidFill>
              </a:rPr>
              <a:t>Click on any text box to enter your own titles, subtitles, and content. Follow the existing formatting for a consistent, professional look.</a:t>
            </a:r>
          </a:p>
        </p:txBody>
      </p:sp>
      <p:sp>
        <p:nvSpPr>
          <p:cNvPr id="24" name="Rectangle: Rounded Corners 20">
            <a:extLst>
              <a:ext uri="{FF2B5EF4-FFF2-40B4-BE49-F238E27FC236}">
                <a16:creationId xmlns:a16="http://schemas.microsoft.com/office/drawing/2014/main" id="{5A244BAB-C729-ED2E-9765-83CA7B95A103}"/>
              </a:ext>
            </a:extLst>
          </p:cNvPr>
          <p:cNvSpPr/>
          <p:nvPr/>
        </p:nvSpPr>
        <p:spPr>
          <a:xfrm>
            <a:off x="2834222" y="2804612"/>
            <a:ext cx="2074310" cy="2909396"/>
          </a:xfrm>
          <a:prstGeom prst="roundRect">
            <a:avLst>
              <a:gd name="adj" fmla="val 9421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371600" bIns="182880" rtlCol="0" anchor="t"/>
          <a:lstStyle/>
          <a:p>
            <a:r>
              <a:rPr lang="en-US" sz="1200" dirty="0">
                <a:solidFill>
                  <a:schemeClr val="bg1"/>
                </a:solidFill>
              </a:rPr>
              <a:t>Right-click on any chart, select </a:t>
            </a:r>
            <a:r>
              <a:rPr lang="en-US" sz="1200" i="1" dirty="0">
                <a:solidFill>
                  <a:schemeClr val="bg1"/>
                </a:solidFill>
              </a:rPr>
              <a:t>Edit Data</a:t>
            </a:r>
            <a:r>
              <a:rPr lang="en-US" sz="1200" dirty="0">
                <a:solidFill>
                  <a:schemeClr val="bg1"/>
                </a:solidFill>
              </a:rPr>
              <a:t>, and input your actual figures in the linked Excel sheet. The charts will update automatically.</a:t>
            </a:r>
          </a:p>
        </p:txBody>
      </p:sp>
      <p:sp>
        <p:nvSpPr>
          <p:cNvPr id="25" name="Rectangle: Rounded Corners 21">
            <a:extLst>
              <a:ext uri="{FF2B5EF4-FFF2-40B4-BE49-F238E27FC236}">
                <a16:creationId xmlns:a16="http://schemas.microsoft.com/office/drawing/2014/main" id="{9E8F07EB-25AC-7992-A7C5-9E328C6CD156}"/>
              </a:ext>
            </a:extLst>
          </p:cNvPr>
          <p:cNvSpPr/>
          <p:nvPr/>
        </p:nvSpPr>
        <p:spPr>
          <a:xfrm>
            <a:off x="5058845" y="2804612"/>
            <a:ext cx="2074310" cy="2909396"/>
          </a:xfrm>
          <a:prstGeom prst="roundRect">
            <a:avLst>
              <a:gd name="adj" fmla="val 9421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371600" bIns="182880" rtlCol="0" anchor="t"/>
          <a:lstStyle/>
          <a:p>
            <a:r>
              <a:rPr lang="en-US" sz="1200" dirty="0">
                <a:solidFill>
                  <a:schemeClr val="bg1"/>
                </a:solidFill>
              </a:rPr>
              <a:t>Click on any image placeholder, choose </a:t>
            </a:r>
            <a:r>
              <a:rPr lang="en-US" sz="1200" i="1" dirty="0">
                <a:solidFill>
                  <a:schemeClr val="bg1"/>
                </a:solidFill>
              </a:rPr>
              <a:t>Change Picture</a:t>
            </a:r>
            <a:r>
              <a:rPr lang="en-US" sz="1200" dirty="0">
                <a:solidFill>
                  <a:schemeClr val="bg1"/>
                </a:solidFill>
              </a:rPr>
              <a:t>, and insert your own visuals. Use high-resolution, relevant images for maximum impact.</a:t>
            </a:r>
          </a:p>
        </p:txBody>
      </p:sp>
      <p:sp>
        <p:nvSpPr>
          <p:cNvPr id="26" name="Rectangle: Rounded Corners 22">
            <a:extLst>
              <a:ext uri="{FF2B5EF4-FFF2-40B4-BE49-F238E27FC236}">
                <a16:creationId xmlns:a16="http://schemas.microsoft.com/office/drawing/2014/main" id="{1D20F02D-A40E-86F4-9390-FF715F0D821B}"/>
              </a:ext>
            </a:extLst>
          </p:cNvPr>
          <p:cNvSpPr/>
          <p:nvPr/>
        </p:nvSpPr>
        <p:spPr>
          <a:xfrm>
            <a:off x="7283467" y="2804612"/>
            <a:ext cx="2074310" cy="2909396"/>
          </a:xfrm>
          <a:prstGeom prst="roundRect">
            <a:avLst>
              <a:gd name="adj" fmla="val 9421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371600" bIns="182880" rtlCol="0" anchor="t"/>
          <a:lstStyle/>
          <a:p>
            <a:r>
              <a:rPr lang="en-US" sz="1200" dirty="0">
                <a:solidFill>
                  <a:schemeClr val="bg1"/>
                </a:solidFill>
              </a:rPr>
              <a:t>If needed, adjust accent colors or fonts via the </a:t>
            </a:r>
            <a:r>
              <a:rPr lang="en-US" sz="1200" i="1" dirty="0">
                <a:solidFill>
                  <a:schemeClr val="bg1"/>
                </a:solidFill>
              </a:rPr>
              <a:t>Design</a:t>
            </a:r>
            <a:r>
              <a:rPr lang="en-US" sz="1200" dirty="0">
                <a:solidFill>
                  <a:schemeClr val="bg1"/>
                </a:solidFill>
              </a:rPr>
              <a:t> or </a:t>
            </a:r>
            <a:r>
              <a:rPr lang="en-US" sz="1200" i="1" dirty="0">
                <a:solidFill>
                  <a:schemeClr val="bg1"/>
                </a:solidFill>
              </a:rPr>
              <a:t>View &gt; Slide Master</a:t>
            </a:r>
            <a:r>
              <a:rPr lang="en-US" sz="1200" dirty="0">
                <a:solidFill>
                  <a:schemeClr val="bg1"/>
                </a:solidFill>
              </a:rPr>
              <a:t> tab to match your brand guidelines.</a:t>
            </a:r>
          </a:p>
        </p:txBody>
      </p:sp>
      <p:sp>
        <p:nvSpPr>
          <p:cNvPr id="27" name="Rectangle: Rounded Corners 23">
            <a:extLst>
              <a:ext uri="{FF2B5EF4-FFF2-40B4-BE49-F238E27FC236}">
                <a16:creationId xmlns:a16="http://schemas.microsoft.com/office/drawing/2014/main" id="{A85AC251-7FED-EC37-43FC-7004743E6969}"/>
              </a:ext>
            </a:extLst>
          </p:cNvPr>
          <p:cNvSpPr/>
          <p:nvPr/>
        </p:nvSpPr>
        <p:spPr>
          <a:xfrm>
            <a:off x="9508090" y="2804612"/>
            <a:ext cx="2074310" cy="2909396"/>
          </a:xfrm>
          <a:prstGeom prst="roundRect">
            <a:avLst>
              <a:gd name="adj" fmla="val 9421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371600" bIns="182880" rtlCol="0" anchor="t"/>
          <a:lstStyle/>
          <a:p>
            <a:r>
              <a:rPr lang="en-US" sz="1200" dirty="0">
                <a:solidFill>
                  <a:schemeClr val="bg1"/>
                </a:solidFill>
              </a:rPr>
              <a:t>Add new sections or remove slides that aren’t relevant by right-clicking in the slide sorter view.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06AF753-FAC5-1A73-5419-F986B68417F2}"/>
              </a:ext>
            </a:extLst>
          </p:cNvPr>
          <p:cNvSpPr txBox="1"/>
          <p:nvPr/>
        </p:nvSpPr>
        <p:spPr>
          <a:xfrm>
            <a:off x="609599" y="3342179"/>
            <a:ext cx="2074309" cy="584775"/>
          </a:xfrm>
          <a:prstGeom prst="rect">
            <a:avLst/>
          </a:prstGeom>
          <a:noFill/>
        </p:spPr>
        <p:txBody>
          <a:bodyPr wrap="square" lIns="182880" rIns="18288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+mj-lt"/>
              </a:rPr>
              <a:t>Replace Placeholder text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1AC53D4-2BB4-A101-D6A3-3F2716BC8B71}"/>
              </a:ext>
            </a:extLst>
          </p:cNvPr>
          <p:cNvSpPr txBox="1"/>
          <p:nvPr/>
        </p:nvSpPr>
        <p:spPr>
          <a:xfrm>
            <a:off x="2834220" y="3342179"/>
            <a:ext cx="2074309" cy="584775"/>
          </a:xfrm>
          <a:prstGeom prst="rect">
            <a:avLst/>
          </a:prstGeom>
          <a:noFill/>
        </p:spPr>
        <p:txBody>
          <a:bodyPr wrap="square" lIns="182880" rIns="18288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+mj-lt"/>
              </a:rPr>
              <a:t>Update Data in Charts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0D292FA-4BD8-F570-77CA-494F7B174927}"/>
              </a:ext>
            </a:extLst>
          </p:cNvPr>
          <p:cNvSpPr txBox="1"/>
          <p:nvPr/>
        </p:nvSpPr>
        <p:spPr>
          <a:xfrm>
            <a:off x="5058839" y="3342179"/>
            <a:ext cx="2074309" cy="584775"/>
          </a:xfrm>
          <a:prstGeom prst="rect">
            <a:avLst/>
          </a:prstGeom>
          <a:noFill/>
        </p:spPr>
        <p:txBody>
          <a:bodyPr wrap="square" lIns="182880" rIns="18288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+mj-lt"/>
              </a:rPr>
              <a:t>Swap Out Images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08EE087-16F3-A62B-11BD-8468E558E218}"/>
              </a:ext>
            </a:extLst>
          </p:cNvPr>
          <p:cNvSpPr txBox="1"/>
          <p:nvPr/>
        </p:nvSpPr>
        <p:spPr>
          <a:xfrm>
            <a:off x="7283468" y="3342179"/>
            <a:ext cx="2074309" cy="584775"/>
          </a:xfrm>
          <a:prstGeom prst="rect">
            <a:avLst/>
          </a:prstGeom>
          <a:noFill/>
        </p:spPr>
        <p:txBody>
          <a:bodyPr wrap="square" lIns="182880" rIns="18288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+mj-lt"/>
              </a:rPr>
              <a:t>Adjust Colors and Styles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D847C4-452E-FBB7-FC75-7F8ECFABE1A2}"/>
              </a:ext>
            </a:extLst>
          </p:cNvPr>
          <p:cNvSpPr txBox="1"/>
          <p:nvPr/>
        </p:nvSpPr>
        <p:spPr>
          <a:xfrm>
            <a:off x="9508091" y="3342179"/>
            <a:ext cx="2074309" cy="584775"/>
          </a:xfrm>
          <a:prstGeom prst="rect">
            <a:avLst/>
          </a:prstGeom>
          <a:noFill/>
        </p:spPr>
        <p:txBody>
          <a:bodyPr wrap="square" lIns="182880" rIns="18288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+mj-lt"/>
              </a:rPr>
              <a:t>Duplicate or Remove Slides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337406C-C269-8AE1-3738-30EF7EF7F734}"/>
              </a:ext>
            </a:extLst>
          </p:cNvPr>
          <p:cNvSpPr txBox="1"/>
          <p:nvPr/>
        </p:nvSpPr>
        <p:spPr>
          <a:xfrm>
            <a:off x="609600" y="3033833"/>
            <a:ext cx="625121" cy="369332"/>
          </a:xfrm>
          <a:prstGeom prst="rect">
            <a:avLst/>
          </a:prstGeom>
          <a:noFill/>
        </p:spPr>
        <p:txBody>
          <a:bodyPr wrap="square" lIns="182880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+mj-lt"/>
              </a:rPr>
              <a:t>1.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DD7D97D-AE27-7911-1198-7FF0F2D5CE24}"/>
              </a:ext>
            </a:extLst>
          </p:cNvPr>
          <p:cNvSpPr txBox="1"/>
          <p:nvPr/>
        </p:nvSpPr>
        <p:spPr>
          <a:xfrm>
            <a:off x="2834213" y="3033833"/>
            <a:ext cx="625121" cy="369332"/>
          </a:xfrm>
          <a:prstGeom prst="rect">
            <a:avLst/>
          </a:prstGeom>
          <a:noFill/>
        </p:spPr>
        <p:txBody>
          <a:bodyPr wrap="square" lIns="182880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+mj-lt"/>
              </a:rPr>
              <a:t>2.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0E16BBE-9A55-8092-7287-F2BFCCDF4F00}"/>
              </a:ext>
            </a:extLst>
          </p:cNvPr>
          <p:cNvSpPr txBox="1"/>
          <p:nvPr/>
        </p:nvSpPr>
        <p:spPr>
          <a:xfrm>
            <a:off x="5058832" y="3033833"/>
            <a:ext cx="625121" cy="369332"/>
          </a:xfrm>
          <a:prstGeom prst="rect">
            <a:avLst/>
          </a:prstGeom>
          <a:noFill/>
        </p:spPr>
        <p:txBody>
          <a:bodyPr wrap="square" lIns="182880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+mj-lt"/>
              </a:rPr>
              <a:t>3.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2AE6FA4-4B49-357D-CE53-D9CDFC7B269B}"/>
              </a:ext>
            </a:extLst>
          </p:cNvPr>
          <p:cNvSpPr txBox="1"/>
          <p:nvPr/>
        </p:nvSpPr>
        <p:spPr>
          <a:xfrm>
            <a:off x="7283455" y="3033833"/>
            <a:ext cx="625121" cy="369332"/>
          </a:xfrm>
          <a:prstGeom prst="rect">
            <a:avLst/>
          </a:prstGeom>
          <a:noFill/>
        </p:spPr>
        <p:txBody>
          <a:bodyPr wrap="square" lIns="182880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+mj-lt"/>
              </a:rPr>
              <a:t>4.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B461674-3FB4-B122-735A-E511E2EBA228}"/>
              </a:ext>
            </a:extLst>
          </p:cNvPr>
          <p:cNvSpPr txBox="1"/>
          <p:nvPr/>
        </p:nvSpPr>
        <p:spPr>
          <a:xfrm>
            <a:off x="9508089" y="3033833"/>
            <a:ext cx="625121" cy="369332"/>
          </a:xfrm>
          <a:prstGeom prst="rect">
            <a:avLst/>
          </a:prstGeom>
          <a:noFill/>
        </p:spPr>
        <p:txBody>
          <a:bodyPr wrap="square" lIns="182880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+mj-lt"/>
              </a:rPr>
              <a:t>5.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00BD4D3-E25D-7107-00BA-24E07F79FBD6}"/>
              </a:ext>
            </a:extLst>
          </p:cNvPr>
          <p:cNvSpPr txBox="1"/>
          <p:nvPr/>
        </p:nvSpPr>
        <p:spPr>
          <a:xfrm>
            <a:off x="8098971" y="103374"/>
            <a:ext cx="3981200" cy="22083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/>
              <a:t>What could make this template better? Please tell us </a:t>
            </a:r>
            <a:r>
              <a:rPr lang="en-US" sz="1100" dirty="0">
                <a:hlinkClick r:id="rId2"/>
              </a:rPr>
              <a:t>here</a:t>
            </a:r>
            <a:r>
              <a:rPr lang="en-US" sz="11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066973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7270083-F2D6-054C-CDAB-AD8F88C2CD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10</a:t>
            </a:fld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866E78B-F711-979D-C2EC-699284D307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8616944-04B0-B9F7-601A-156B380EF5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Four Vertical Chevron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BC7345D-D13B-3245-5347-745FBD657DB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884EF01-9B11-4DF1-AA37-DF93BF6E95B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915CAEB-88F7-FDCC-2F18-2DF4A779E85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E3833BE-EAF6-C07F-408B-18A7AF80E1A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2569C5A4-2BF6-ACBC-DF57-AE77A49D35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Header 1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CE4AFDF-6454-834D-A33F-BBAFE18B0C69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dirty="0"/>
              <a:t>Header 2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20C6FE2E-7FEA-3633-95E4-635CCC0FFD21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en-US" dirty="0"/>
              <a:t>Header 4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9850192-48FC-0912-0325-0E340642EB29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dirty="0"/>
              <a:t>Header 3</a:t>
            </a:r>
          </a:p>
        </p:txBody>
      </p:sp>
    </p:spTree>
    <p:extLst>
      <p:ext uri="{BB962C8B-B14F-4D97-AF65-F5344CB8AC3E}">
        <p14:creationId xmlns:p14="http://schemas.microsoft.com/office/powerpoint/2010/main" val="82723683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A35164-A78F-6CFA-740C-416A2B24E3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8385034-E6CD-C886-53B7-79B152AC0FF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E380A8C-4935-40AD-BA31-1A569511B24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54CD4A09-DE76-FFFB-1254-7EB621CED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Bar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484AB57-82E7-E8DA-6DFF-CF89A2AF82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EFEDB1B-6A65-DEA8-41BD-12502C61C5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3B95B1EF-36D6-5E38-2164-79580C14A97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7FDC8D4C-E45D-38D0-B2D7-DC6D4D8EF12C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028373925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F41AC5E4-3995-920A-857E-224351BA6D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A1EDDFA-9F45-9CD7-2AF7-2A5CE4814AE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6267520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91FC0E-2AB4-DBBF-3FB2-7113F054F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8A03396-4256-06B4-13D4-C761FCEA436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E1E789E-3C09-8D24-28B6-F013667F9CC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36B63224-FD32-415E-5A8E-711C4D908C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Column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8CE161E-C009-10C9-41FE-6983C94BFF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58887663-8DCD-1385-8F60-0B5EB5ACB4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6A6AC027-0C70-2523-D2B3-F7BB6C6D2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5">
            <a:extLst>
              <a:ext uri="{FF2B5EF4-FFF2-40B4-BE49-F238E27FC236}">
                <a16:creationId xmlns:a16="http://schemas.microsoft.com/office/drawing/2014/main" id="{56EC6232-452E-A58B-B024-A5D55B222B45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159636254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1074DF52-D2B3-8F24-0188-B1261CAA32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6A697BC-9A75-222C-6E8F-23C0B41EF9D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2458886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E5EAEB-F281-9E87-D5E7-FB123BAFD3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C679C86-01E7-66D8-0CAC-3964EC23F6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F9EB2F1-C44B-94B5-9B94-001AEB4AB4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571EFF03-7AC7-76E0-94E6-94E6414192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Column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58BFBE8-F653-01C8-6926-CA3748345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CF506B1C-869C-97E1-D1D9-261536B81F0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858749A-C964-D0C6-E138-E01E1458CA3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A7625EF4-F6CF-5F50-4941-504580EAC5DC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927673751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D7376274-60B2-2533-6D52-7DA7B111B3A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A61BD1E4-D977-5C8D-C041-917C57BB0A4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5162318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B4235D-FA20-88C1-16C6-3468AC0A72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72D6931-AE91-E758-2A40-6D86184EFDB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6AEB77A-50A4-9EFC-DC54-21A616EF07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07BA90EB-1FA8-0FE5-94CC-CC98F79010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Column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61FE88B-DF6B-53FE-6CC7-2A4ECDF46A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210BC4EB-88F1-7784-BDBB-E0E64950151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DF04666-AA81-104B-6776-08BF1903651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C9F34A04-9E77-1D1E-06AC-D84C68097FA1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409827513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E69CC3CB-A526-2E27-D369-3750CEAE51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AA07C754-5BB7-0A43-0A64-21342CBF84C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4791601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CE4AFC-D102-4566-6A7D-FEC217401E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E166987-80B8-D416-4C09-D70DB2CF3BB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A82CB3F-198D-C633-5DD7-F2C80D94000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1FB7B58C-A11C-1CA1-E8C7-6FE5BFE0AB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CC5404A-1154-0B50-12F3-C0313EFDCD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77EF877-FE2F-FFD5-C83D-50E45E17B5B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4E75D133-F7AD-BEEF-5D41-9479B5A953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CC2D7351-D86A-7AB4-552B-3553EEE67AE0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120035582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A37AF0C1-055F-515B-1912-64BE84F372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936E8092-4D40-EBEC-91B2-0DFFC0883C7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1708914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9AA83A-EF6F-E8E1-CE59-F885911941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71F92C6-76B4-9512-05CA-D31F8ACA5AC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07227C-2D4A-A1FD-2B46-17441C7E6A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D754BC6A-4119-AD24-017E-E27686545A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Area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D866E34-7943-D481-AE0F-7452FAB404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B13E7E8-EB18-A305-9805-DBCAA3C497B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899C687-4713-351C-4B5A-5A7508CFCE8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5F88820E-2A3D-C384-DA9F-C0C0B330A7C3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85900120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78F65E50-E818-CAE1-D70D-CF5842DEDE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8DDD09B-1DF2-AAF4-7FDB-A36CC5A835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8548172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18DF38-6B00-84CE-957B-F2C131FEA0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29D3658-B81E-17E0-72D3-014BC1B76F6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B0F5F4-77FA-3C52-D639-7871ECF96C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31AA9160-1ED5-D3FC-98C0-7CF29E6FC7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Area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5C91AC1-F617-9C47-2280-106E2DAD7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8703CD09-8D60-CB34-BF24-408C50EE5D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E705432F-E4E1-6D77-013F-51C54E3026D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218BF38B-1208-26FE-9FAD-B7A22F332F11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878649164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BE3CA135-9EC4-DDD0-7DEE-036A20AC24E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6BB9D591-7249-E854-ADF7-313C9D0008F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0552534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CBCA98-92AD-D0AA-70ED-0707D7ED31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C932CB3-C325-93F9-441B-02215D8D45B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1E2D088-4AEA-5D14-EE0F-9EF87DCF92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EC0094E7-F98C-7689-5824-02456E488D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Area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47C9F67-6DE5-BB05-0701-8FA432C8D1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3616EBC-9A8F-C49D-9E7E-771FCD401D4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686EB104-DDFE-66FC-B464-035F0FF8A60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AD300308-78E2-DE50-341F-E6D97A0B1A06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130485478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15EC204D-507B-6AA4-4683-423246BB3D0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2273AD05-0BC3-82AA-A19A-9F901A5649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5231341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CBF72D-04A3-62C6-FDFC-68EB0E1AE2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2BA3189-08E9-C615-383D-9AE4EDC64D1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C5B5EE-F4AE-9A9A-9BDF-A4BA08E75D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74501B84-A924-DC73-6BD8-209C0A7F6D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548CAE8-E239-CC58-7C7E-1F966B0694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D58BB34-E242-FC59-377C-8673114DD3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F60CF6E0-2B3A-A6F3-714F-1FE18AA27A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5">
            <a:extLst>
              <a:ext uri="{FF2B5EF4-FFF2-40B4-BE49-F238E27FC236}">
                <a16:creationId xmlns:a16="http://schemas.microsoft.com/office/drawing/2014/main" id="{5DFB8925-7EA0-9F03-5861-6EB3F53A2779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460454364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449221F9-C09F-6E44-1681-F25E3729931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294F260-877B-0B51-CCC0-93B6BB28FE0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390078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269D73-5992-77C3-5C28-0502FB8F94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D649A77-F81F-1600-1D0D-9D112AC531E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58E6EA-1FAE-7C77-FEE8-CC1C06ACD17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80E88CC4-6968-400D-1BB9-DA61373DEA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Histogram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0C78B50-54A5-6E09-8A5F-24973018AA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109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C7BF0B1-2383-45D0-F8CF-D79EAE3BC1C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0CA1917-E333-A95E-5938-E1DF8C9F32F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5" name="Chart Placeholder 13">
                <a:extLst>
                  <a:ext uri="{FF2B5EF4-FFF2-40B4-BE49-F238E27FC236}">
                    <a16:creationId xmlns:a16="http://schemas.microsoft.com/office/drawing/2014/main" id="{74AA5F19-E2FF-D964-A92B-D7C6CBD7F66C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2491438146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5" name="Chart Placeholder 13">
                <a:extLst>
                  <a:ext uri="{FF2B5EF4-FFF2-40B4-BE49-F238E27FC236}">
                    <a16:creationId xmlns:a16="http://schemas.microsoft.com/office/drawing/2014/main" id="{74AA5F19-E2FF-D964-A92B-D7C6CBD7F66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3CD20A63-5E9A-A57D-7AF7-DECDC034BC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04EC44D-63FF-EEDF-9C48-318DB1CB805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0340197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24F5EE5-21F8-50C1-127C-30E3489BAAA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413B01-F29C-48CE-4A81-410CACF6D50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3AE29BF-A881-A8E5-BDE3-B2B0EFC1B628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DF722A-368F-C472-635A-126CBD98D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11</a:t>
            </a:fld>
            <a:endParaRPr lang="en-IN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78927FEE-EBB1-D96F-4AF4-54A6817CFF6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725DCD7-9132-4C5F-DFF5-DA2C65927A3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Header 1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15522B1-AA91-4200-DC4D-81EF8E7AA89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dirty="0"/>
              <a:t>Header 2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637F31D1-A8D5-32F6-E7C6-34C1C2A18616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/>
              <a:t>Header 3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88613A8-BD15-6FA8-6FE0-81209A76F3F6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A15E3975-6544-5777-054E-23299448461F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35F6FAC-A77E-5240-0F01-12D27453BB3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ADC1CED0-A8C3-6B39-0E0F-231C1132DC6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dirty="0"/>
              <a:t>Pyramid Title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8E04FB66-09F3-4747-2CC3-DD15E6C91F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Three Column Pyramid</a:t>
            </a:r>
          </a:p>
        </p:txBody>
      </p:sp>
    </p:spTree>
    <p:extLst>
      <p:ext uri="{BB962C8B-B14F-4D97-AF65-F5344CB8AC3E}">
        <p14:creationId xmlns:p14="http://schemas.microsoft.com/office/powerpoint/2010/main" val="190741260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5240F5-48E0-89F0-3219-525C582022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9A609A0-2FDF-65FD-0DAB-953199B9B4D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971ECD3-0282-59EF-0595-1A5DF22E153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5762DEE1-6193-DACA-1170-C25C97DBB2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Funnel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88E063E-BE7B-B313-8E15-539B49F318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5788BAD4-60F0-E41D-ED65-9B4A106D4D5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9B7E07D3-2A50-95A4-7A11-99DFD7C8548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A11989BF-41D0-68E7-F148-3ABF8A79DD2C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750144886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80EA8D86-6B2A-826D-4856-40BAA724722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E11CF9A4-C7EC-C6CE-5790-ADE5A5BF013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0019274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E35AF5-240C-B678-DFB8-0F85435125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28CDC1F-B348-2748-13FD-6F40478C1F2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C463E1-95EB-65DE-F713-78C5B46738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A18AF4F7-874B-AF07-319D-171FC3B56A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/ Line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A3DAC0C-9CA6-F0F2-D746-1EB616C76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47287D0-145D-3387-1AA0-F105386C71E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D22AD9E-94DE-B309-36E3-D57194ADF26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C066D3A2-DA9F-2EC1-7A09-64B7B54670D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C6CE62CB-4188-3CBD-E469-FDC62337FC4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3" name="Chart Placeholder 16">
            <a:extLst>
              <a:ext uri="{FF2B5EF4-FFF2-40B4-BE49-F238E27FC236}">
                <a16:creationId xmlns:a16="http://schemas.microsoft.com/office/drawing/2014/main" id="{7CFF046D-BC87-EFBD-69D8-E12780E03210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05461752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54C2CE-DE8B-F0D6-DC13-26132A7BD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176B001-8AC4-D087-D370-C6365957A61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BC37D45-7EE2-D538-679A-1115E360E2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DAF5ECF9-665D-50B2-BEFF-3E52B69126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/ Line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D642F86-11A7-6BE2-021E-7FFB6083C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390EB6B-2DD3-CE22-F2C8-E8FD7FD5472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7D15C382-7A45-8429-08EA-7CD8FB6E2BB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6" name="Chart Placeholder 15">
            <a:extLst>
              <a:ext uri="{FF2B5EF4-FFF2-40B4-BE49-F238E27FC236}">
                <a16:creationId xmlns:a16="http://schemas.microsoft.com/office/drawing/2014/main" id="{871714FB-0AEA-D8D5-35AC-CDF4D156DF5D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289925477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76696B03-F092-67B9-3B0D-6194E38443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E3BFEB62-FE67-DC5B-8DE5-1A745F5952E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4797237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27E535-9BE8-E75C-48D1-4F60BC4840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297BC11-0B69-0597-9CE3-C18D6C7C702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EF156EA-BA23-CB8D-4318-079310EBE8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508B95D7-973D-7C85-DD3B-77A2CD5AA3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CB200F0-5583-8925-16C8-00F5FE0A81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42684FF-26B8-7E40-E52A-A6AD0F0197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69BA7D38-86D2-045E-624E-6E6F1E8407C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6" name="Chart Placeholder 5">
                <a:extLst>
                  <a:ext uri="{FF2B5EF4-FFF2-40B4-BE49-F238E27FC236}">
                    <a16:creationId xmlns:a16="http://schemas.microsoft.com/office/drawing/2014/main" id="{0588EF96-2E11-5C80-78AB-5B04AC72ADC0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1028136147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6" name="Chart Placeholder 5">
                <a:extLst>
                  <a:ext uri="{FF2B5EF4-FFF2-40B4-BE49-F238E27FC236}">
                    <a16:creationId xmlns:a16="http://schemas.microsoft.com/office/drawing/2014/main" id="{0588EF96-2E11-5C80-78AB-5B04AC72ADC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1847553C-A41D-263C-445C-D7A65CB7372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02EA92D-F870-BA82-3883-F751B961CDE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5732882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C179C9-3A75-C2D9-27E8-4794FB9ECC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45BE4F1-C4EC-BF39-D038-295E1FCD569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AE6210D-B61D-3346-B19B-067E359F64B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6E3125AF-19EE-0138-F139-34D6FF59DD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Mekko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1969013-AB42-3A41-2DDE-D74272F395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682449F-24D8-E1B7-98B3-967F854B83E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9329FB8-08B4-E3E7-F040-AE8EE4960AE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>
        <mc:Choice xmlns:cx1="http://schemas.microsoft.com/office/drawing/2015/9/8/chartex" Requires="cx1">
          <p:graphicFrame>
            <p:nvGraphicFramePr>
              <p:cNvPr id="6" name="Chart Placeholder 5">
                <a:extLst>
                  <a:ext uri="{FF2B5EF4-FFF2-40B4-BE49-F238E27FC236}">
                    <a16:creationId xmlns:a16="http://schemas.microsoft.com/office/drawing/2014/main" id="{B82911C5-B43A-0E4E-627C-CD803562A45A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436869833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>
          <p:pic>
            <p:nvPicPr>
              <p:cNvPr id="6" name="Chart Placeholder 5">
                <a:extLst>
                  <a:ext uri="{FF2B5EF4-FFF2-40B4-BE49-F238E27FC236}">
                    <a16:creationId xmlns:a16="http://schemas.microsoft.com/office/drawing/2014/main" id="{B82911C5-B43A-0E4E-627C-CD803562A45A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633ECAB7-2035-BD22-B67F-743D56F35B7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1BEC23A9-5E2E-F231-84B8-1AB609E1214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2637594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4621C2-FF74-771E-7A23-5D4C68CFDB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3AB63BE-3F55-D6C4-A61F-72002D95A3C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53F1082-EBF3-5D13-6A46-582421C070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112A6AA0-3712-DC83-D914-B7C997D265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Sunburst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48F5E2A-7493-E531-F508-A25A1FE3BD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44BDF92A-D6E2-58B2-D0FA-2B648EE5148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39AB6118-448C-EFC0-4CF2-F9DCA4CBD46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03402B50-D83E-4F3D-177E-57021893467B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439485334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03402B50-D83E-4F3D-177E-57021893467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1C831027-1222-252E-D8E4-7B8AF1C14C4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92FD1291-0B3B-3878-95A4-9BAD992428E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96432386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AEB6FA-EB6E-4F2D-7735-D064CE2F09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5F5E380-F9AD-C577-9007-4A2D9664D4F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394E33-3791-FBE3-8159-166909EFB74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3D1B758A-2E7F-5580-7B74-3FC3D3A477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Stock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BC89D79-C1FB-760A-F7DF-80F3525D82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96E1D2D-757C-C58D-C9E3-1A5C75ACC8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4189492-A24A-F2FC-BA8D-CBEBB93E194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203E95D0-2905-6D4F-4C16-610A8234C546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891031111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1DBCCC54-6F01-6FBA-1ECB-60D6D4ADD42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E8EB1D1-26D6-5C32-BC11-858767C82F8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1885237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7CAD9B-E36C-40CC-0CA1-D897EAAAE6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262AF76-BE50-E4DE-33AB-B73E199241B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6197E1A-8203-04B5-D360-57FC4F8A70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DD1C5E1C-6263-3505-3D6F-9510C8DFD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 err="1"/>
              <a:t>Treemap</a:t>
            </a:r>
            <a:r>
              <a:rPr lang="en-US" dirty="0"/>
              <a:t>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7B4D13B-A82A-C0AA-50AD-9FE3ADD26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42143F5-DB27-878D-C1EB-6E021B9A243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EB8F1133-AAD9-28F4-A4F3-B155F743D66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6" name="Chart Placeholder 7">
                <a:extLst>
                  <a:ext uri="{FF2B5EF4-FFF2-40B4-BE49-F238E27FC236}">
                    <a16:creationId xmlns:a16="http://schemas.microsoft.com/office/drawing/2014/main" id="{996A8ED7-B863-43F6-4855-4CF9ED3A83A2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3710371713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6" name="Chart Placeholder 7">
                <a:extLst>
                  <a:ext uri="{FF2B5EF4-FFF2-40B4-BE49-F238E27FC236}">
                    <a16:creationId xmlns:a16="http://schemas.microsoft.com/office/drawing/2014/main" id="{996A8ED7-B863-43F6-4855-4CF9ED3A83A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A8AF0D29-1230-AF24-C1B5-703A8E13F08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52E0185-E1D6-CFBC-892F-AF05CD2AB16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8415848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4821AD-AF27-EC6C-54E2-C4A3BD8ED4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658D53C-EAF4-066F-D0D5-02DCEE8C29E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7EBBA4C-4AC9-6D29-302A-B971AB95CB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5D465CDD-7D31-05AA-9A45-20E9FE2CDA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9CAD2E3-A086-7FEE-F1B8-FF32DD1740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1864B07-F25A-0147-386D-3429D4A8DFD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0D7D8CAA-E45E-62E5-A4B1-69CFB37C8B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2" name="Chart Placeholder 16">
                <a:extLst>
                  <a:ext uri="{FF2B5EF4-FFF2-40B4-BE49-F238E27FC236}">
                    <a16:creationId xmlns:a16="http://schemas.microsoft.com/office/drawing/2014/main" id="{4865092C-E789-C8F8-45E3-56DD1462596D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2003472357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2" name="Chart Placeholder 16">
                <a:extLst>
                  <a:ext uri="{FF2B5EF4-FFF2-40B4-BE49-F238E27FC236}">
                    <a16:creationId xmlns:a16="http://schemas.microsoft.com/office/drawing/2014/main" id="{4865092C-E789-C8F8-45E3-56DD1462596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2BAD18CE-EC90-1CAE-A427-1330FD7C17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</a:t>
            </a:r>
            <a:r>
              <a:rPr lang="en-US" dirty="0" err="1"/>
              <a:t>consectetuer</a:t>
            </a:r>
            <a:br>
              <a:rPr lang="en-US" dirty="0"/>
            </a:br>
            <a:r>
              <a:rPr lang="en-US" dirty="0"/>
              <a:t>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</a:t>
            </a:r>
            <a:br>
              <a:rPr lang="en-US" dirty="0"/>
            </a:br>
            <a:r>
              <a:rPr lang="en-US" dirty="0" err="1"/>
              <a:t>Vivamus</a:t>
            </a:r>
            <a:r>
              <a:rPr lang="en-US" dirty="0"/>
              <a:t>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</a:t>
            </a:r>
            <a:r>
              <a:rPr lang="en-US" dirty="0" err="1"/>
              <a:t>senectus</a:t>
            </a:r>
            <a:r>
              <a:rPr lang="en-US" dirty="0"/>
              <a:t> et</a:t>
            </a:r>
            <a:br>
              <a:rPr lang="en-US" dirty="0"/>
            </a:br>
            <a:r>
              <a:rPr lang="en-US" dirty="0" err="1"/>
              <a:t>netus</a:t>
            </a:r>
            <a:r>
              <a:rPr lang="en-US" dirty="0"/>
              <a:t>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507E845B-D1E3-541D-AF36-4E168561752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4026161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1A6CE0-30D8-3305-1912-8DCD9C0336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5F99FC45-EF4B-8653-4FE4-3A29A370E4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807EEA-D81E-8C8C-496C-B0B676998B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8D75DEFB-FF59-1CDB-80DA-32634E9ECD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2-Line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9275574-2BF9-1187-27BC-C9FA5E87C2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119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E3FBFF53-008E-51E6-764B-0EE196897C1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A359DE4B-D24B-FDDE-80D2-BFF0CB5EB7A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24AEDC31-EDA5-F5AE-897D-9F4AC87FF50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9" name="Chart Placeholder 12">
            <a:extLst>
              <a:ext uri="{FF2B5EF4-FFF2-40B4-BE49-F238E27FC236}">
                <a16:creationId xmlns:a16="http://schemas.microsoft.com/office/drawing/2014/main" id="{0118899C-20A8-4F44-5224-FA4B9F4D0AEB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224160662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831450F3-3C6C-4CAA-C279-37005D772CFF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84903713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3594760-B8E8-9CB8-A0A8-950CCC1B1FC6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0BB7E9C-B472-E593-E302-2AA719DEA270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6373049-CC09-F269-7321-9BC0099093B6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60152DA-6331-FBBD-27AE-A3E1DE1A71B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1D3628C-3DBE-44AF-8822-0B5F09B443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12</a:t>
            </a:fld>
            <a:endParaRPr lang="en-IN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9CE1002-F33D-A3FF-01B3-21BE7CC8A99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1232A0C-B193-BE7D-1F60-62231D2110D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Header 1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4A7905C-8B8E-6D23-06F9-DEE5291D5F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/>
              <a:t>Header 2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607AC67-A4B5-FE37-FCB0-FCE800427A9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dirty="0"/>
              <a:t>Header 3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0FA2BEA-B04F-B147-6E5F-CD4A315164A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/>
              <a:t>Header 4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40E54CD-9DBA-BB8D-AD8F-7B246B7B60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0F6BA5A-0BB9-00A1-CAD1-45C34664D15E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A53CFEEF-4953-A867-3601-B1DE5D49541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BDD3006C-E4DF-F641-702E-8B844B996D1A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6C0AA417-DF3A-92C4-0FAA-070DDD284162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dirty="0"/>
              <a:t>Pyramid Title</a:t>
            </a:r>
          </a:p>
        </p:txBody>
      </p:sp>
      <p:sp>
        <p:nvSpPr>
          <p:cNvPr id="17" name="Title 16">
            <a:extLst>
              <a:ext uri="{FF2B5EF4-FFF2-40B4-BE49-F238E27FC236}">
                <a16:creationId xmlns:a16="http://schemas.microsoft.com/office/drawing/2014/main" id="{FC96C7E4-C85E-00AD-93DF-E4F639F04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Four Column Pyramid</a:t>
            </a:r>
          </a:p>
        </p:txBody>
      </p:sp>
    </p:spTree>
    <p:extLst>
      <p:ext uri="{BB962C8B-B14F-4D97-AF65-F5344CB8AC3E}">
        <p14:creationId xmlns:p14="http://schemas.microsoft.com/office/powerpoint/2010/main" val="20907072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3FE35E-FC42-D9D2-4FF2-794608DAA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B1326CE-4D8E-8D16-0D73-6F567EA8AF9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99FC45-EF4B-8653-4FE4-3A29A370E4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E7972621-0EA1-3F78-46D4-9181D974EF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Line / Stacked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6580F5A-FA87-53B3-2658-6AABFA0134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138FB2B-F7A4-7169-A5A7-C456845014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EE8C7442-3FBE-6E98-EBE4-A1B7163CDA1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07CD5ABF-7F44-7417-67DC-AAD1E44F69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A86E9EB9-58A7-7696-F353-AF73BABBB810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" name="Chart Placeholder 7">
            <a:extLst>
              <a:ext uri="{FF2B5EF4-FFF2-40B4-BE49-F238E27FC236}">
                <a16:creationId xmlns:a16="http://schemas.microsoft.com/office/drawing/2014/main" id="{E821E643-3C8B-73AB-48B6-F4BB595A45FC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2226727115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65610872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4AD394-187B-9788-248B-FD3EE5E8B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59653FC-2292-3084-ACE8-9396D2CEA5E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B1326CE-4D8E-8D16-0D73-6F567EA8AF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922C15EA-A44F-28DC-8153-6EEE9EAD41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Line / 100% Stacked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4C495EA-9831-49D2-7A26-BBAE49B90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29FC606-DFE2-567A-3E9A-B8524B1E988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EC9B857-F14F-6C07-F180-B97EF2099B4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8B0C5A91-3C3D-96E8-580D-08DBAD442F2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1A13C847-E7AE-CEFB-1FCF-E82AC7DEC0A2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" name="Chart Placeholder 7">
            <a:extLst>
              <a:ext uri="{FF2B5EF4-FFF2-40B4-BE49-F238E27FC236}">
                <a16:creationId xmlns:a16="http://schemas.microsoft.com/office/drawing/2014/main" id="{5B418F78-612D-ED74-6207-F21CF78254F7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2349504935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83499178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BFCF87-57ED-7E04-7FC7-37044AEFCF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8DCF5A1-B7AD-917B-EC54-101B088E54F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9653FC-2292-3084-ACE8-9396D2CEA5E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C58DACC5-9266-AC71-8FE8-40988E5C41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Line / 100% Stacked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EEBDB06-9477-E631-B4CA-0FF2FA68CC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3783BB8-6753-7A80-E0BA-310F0393A4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0B5272D3-B5AD-2942-660F-17550DA927C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25640019-4B19-2B58-7630-92723573517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8" name="Chart Placeholder 7">
            <a:extLst>
              <a:ext uri="{FF2B5EF4-FFF2-40B4-BE49-F238E27FC236}">
                <a16:creationId xmlns:a16="http://schemas.microsoft.com/office/drawing/2014/main" id="{4E8E1E8E-16B5-A120-1AFA-F5141A0593AD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7">
            <a:extLst>
              <a:ext uri="{FF2B5EF4-FFF2-40B4-BE49-F238E27FC236}">
                <a16:creationId xmlns:a16="http://schemas.microsoft.com/office/drawing/2014/main" id="{B9C85524-ED49-3F64-4F86-4B263FC59D30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128010572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15142190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3842CC-7E7B-0D4F-3C9F-525CFCABFF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D9BCDD3-2906-6C6F-94A8-4E14291DA95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8DCF5A1-B7AD-917B-EC54-101B088E54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7B050A3D-2F50-6C92-398A-3CF994F04C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2-Stacked Line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59F8CB4-66BC-674A-7973-6C9908C8D5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0C8EF69-B942-9242-8979-76A6E84311B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542C1032-A07B-E5CA-5554-A4510424204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5E473414-9576-772F-1D90-C4FC9A34D8B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7">
            <a:extLst>
              <a:ext uri="{FF2B5EF4-FFF2-40B4-BE49-F238E27FC236}">
                <a16:creationId xmlns:a16="http://schemas.microsoft.com/office/drawing/2014/main" id="{B770FBFC-D101-74EA-4824-E92EA41F5E7C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7">
            <a:extLst>
              <a:ext uri="{FF2B5EF4-FFF2-40B4-BE49-F238E27FC236}">
                <a16:creationId xmlns:a16="http://schemas.microsoft.com/office/drawing/2014/main" id="{3495997D-3EDA-A94D-E8AA-EDA6C774CAC3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94208057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B3D210-5992-31FD-472A-800C99F7CA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49942D7-04CF-EEEC-1191-B239C7AAC1F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061C17B-A92F-7AD8-1D2A-799A79F04B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B14D0704-AA0A-BED6-0CE4-227A28CE7A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2-100% Stacked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D59C4BC-55AE-9477-24E3-020C088F38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C5A1652-46DF-1731-6E54-4B7C8828A63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05216C1F-D0B3-1244-EF7F-B6D7E7623C1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92287D9B-69B8-95AB-8399-B8D1B63D838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8" name="Chart Placeholder 7">
            <a:extLst>
              <a:ext uri="{FF2B5EF4-FFF2-40B4-BE49-F238E27FC236}">
                <a16:creationId xmlns:a16="http://schemas.microsoft.com/office/drawing/2014/main" id="{C0509FDC-CAC1-157C-7521-C5F38579707A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7">
            <a:extLst>
              <a:ext uri="{FF2B5EF4-FFF2-40B4-BE49-F238E27FC236}">
                <a16:creationId xmlns:a16="http://schemas.microsoft.com/office/drawing/2014/main" id="{5AD16E76-DDB9-C1FF-39D4-2DB3618AAF93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8939979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1C1C14-DFCE-F0A4-E858-7C4775AA82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D14FB2B-BFFF-7E58-84B6-69A1830CFE0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4DAE15-147B-3AB3-49BE-FA41BC88564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8B3D94D6-B8F2-8356-671E-B2759DAF4C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2-Bar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D595231-30E7-8D16-C75F-50D6D10E76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CCD27E5-FB51-C680-CCE6-D9CEDCC8AC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45D45185-1E38-2984-D069-A6F58273F2D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29A5D59-D5AC-5F8E-2F48-19C2DCBF56D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EE811DF3-325C-DFB1-A5AB-0FFF60B4A81D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734DC050-811D-41A3-7D9B-6284D1533B4A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626766468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802024366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247769-074A-3135-1D9A-F97206F2C6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CC4B28E-3901-9BD7-F869-D8D9D0A721E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6125AA-2C93-275C-84C3-CA548B95B24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0528A9BB-B946-8EDD-1150-01230AA200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2-Stacked Bar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6A30495-54B7-3678-F9CA-0A94112DB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3CA47FF-6ED9-58B6-C12E-E0E840BF32F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E82E3844-5EB8-4E78-A065-03325D8A1E4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858D460E-2050-9F0B-5B33-4793962AA8D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388C46E8-7ECD-8C1D-99B6-3730F0EC3B7D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4052363000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82E864BF-A601-7985-77EF-03AB3F8E4B0B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2127715519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601263638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C7F8D3-43D6-0789-DF1E-87ACE8595D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6BE29E8-5E72-F9B3-916F-5AC7AE4C4D9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31360D5-F6AC-9757-2956-217506F694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969DD719-7EC4-9899-D41C-5B0F4C0E94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2-100% Stacked Bar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6BC3962-D10C-CED6-E5BF-12A00F53E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62806C07-175D-8205-942E-A0D8AA57A3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B6D53143-7D9F-493F-944C-8D864887830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59C27E24-F6B3-3E15-A696-D559B9745F0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F80A9481-EF0D-F926-D7D4-1B73F1E224F0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423789756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EA11CB46-208E-741F-58DD-C8636889AAF8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1755328806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77339651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36C5CD-9021-413A-4C57-A1927954AF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2E52AC7-1600-0D7A-D494-54A627D184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79339E-F78A-EF7F-AD0D-B665E46EAAF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E77D87E6-9744-839D-45FA-47E5EF5CFB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2-Clustered Bar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C939ACA-4E26-DDEC-324C-94AD1176B9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DDE7EC7-7DB4-58B1-EC69-6C5DCCE40A7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40F88B7F-4115-C9CA-B22E-B2E512D85F1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4E3BC756-C1A7-33CE-EE00-52ED09B3B22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2" name="Chart Placeholder 6">
            <a:extLst>
              <a:ext uri="{FF2B5EF4-FFF2-40B4-BE49-F238E27FC236}">
                <a16:creationId xmlns:a16="http://schemas.microsoft.com/office/drawing/2014/main" id="{1262FBF3-843B-07EA-9639-4C0AD1102A9D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4135145462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79D14843-07F9-D0F3-CDB1-5BDF2C2A30D3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361281094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7617252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FABE33-B5F7-6785-CAC9-0F7A3D169E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B7B50C6-B0CA-4F61-274D-B30D8B17230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A98CF31-86D1-D73B-3956-243B53A85A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11EE6BD9-3E0C-CCE1-A8CC-5AA21E23DB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Bar /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2577826-5458-7654-20B2-C6CEC4871F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129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5168BAA9-F374-8F6C-813B-D10B0B6694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F3553EC-592B-C522-5927-C373F127F5B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9E143BDD-784E-C038-D233-B0E1DBC2FAC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1784D1D0-AD15-1FE6-1C7C-5DE6C7C3D9A1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0" name="Chart Placeholder 19">
            <a:extLst>
              <a:ext uri="{FF2B5EF4-FFF2-40B4-BE49-F238E27FC236}">
                <a16:creationId xmlns:a16="http://schemas.microsoft.com/office/drawing/2014/main" id="{7E8F0005-7EF4-EA5F-D750-62B8ACB62626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1373863966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6921956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1052008-DCED-BFBC-8C53-B5BE8ACF76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1F89164E-81E6-D3BB-D8FD-DFEF1F13CB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Three Column Pillar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4DB7F06-84FC-D05A-110F-0D4FC8A04A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13</a:t>
            </a:fld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5824497-2A4B-B853-1D70-AB19F9CAF4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EDD5733D-5203-FCE8-C158-60F78FED448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Header 1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A27C6FC-9D4A-750A-AEA1-260306C8268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/>
              <a:t>Header 2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E8041B2-CD91-412D-8E07-40F6FE591249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/>
              <a:t>Header 3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49D5C99-8C72-DD7B-29BB-CB41E31CAE3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21B7EA7-9BF5-57BC-619E-DCFA8E4E8EEF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8BB274BF-AA19-7FFB-AB2D-58D7F9892DBA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B391641E-3C17-B1F8-0F4A-BBA021DBE366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E069E32-A97C-211F-CA7E-9816B7DDC6D9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8" name="Picture Placeholder 17" descr="Airplane with solid fill">
            <a:extLst>
              <a:ext uri="{FF2B5EF4-FFF2-40B4-BE49-F238E27FC236}">
                <a16:creationId xmlns:a16="http://schemas.microsoft.com/office/drawing/2014/main" id="{7D7425D7-F84B-4E3E-64CF-68C185FC1CD5}"/>
              </a:ext>
            </a:extLst>
          </p:cNvPr>
          <p:cNvPicPr>
            <a:picLocks noGrp="1" noChangeAspect="1"/>
          </p:cNvPicPr>
          <p:nvPr>
            <p:ph type="pic" sz="quarter" idx="35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974230" y="1628864"/>
            <a:ext cx="567771" cy="567770"/>
          </a:xfrm>
        </p:spPr>
      </p:pic>
      <p:pic>
        <p:nvPicPr>
          <p:cNvPr id="20" name="Picture Placeholder 19" descr="Alarm clock with solid fill">
            <a:extLst>
              <a:ext uri="{FF2B5EF4-FFF2-40B4-BE49-F238E27FC236}">
                <a16:creationId xmlns:a16="http://schemas.microsoft.com/office/drawing/2014/main" id="{FDDE5CC7-A63F-CAE3-763E-8C3CBB00FA6D}"/>
              </a:ext>
            </a:extLst>
          </p:cNvPr>
          <p:cNvPicPr>
            <a:picLocks noGrp="1" noChangeAspect="1"/>
          </p:cNvPicPr>
          <p:nvPr>
            <p:ph type="pic" sz="quarter" idx="36"/>
          </p:nvPr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5772040" y="1628864"/>
            <a:ext cx="567771" cy="567770"/>
          </a:xfrm>
        </p:spPr>
      </p:pic>
      <p:pic>
        <p:nvPicPr>
          <p:cNvPr id="22" name="Picture Placeholder 21" descr="Ambulance with solid fill">
            <a:extLst>
              <a:ext uri="{FF2B5EF4-FFF2-40B4-BE49-F238E27FC236}">
                <a16:creationId xmlns:a16="http://schemas.microsoft.com/office/drawing/2014/main" id="{EC07B718-8960-4419-C6A3-46F2CCDF487F}"/>
              </a:ext>
            </a:extLst>
          </p:cNvPr>
          <p:cNvPicPr>
            <a:picLocks noGrp="1" noChangeAspect="1"/>
          </p:cNvPicPr>
          <p:nvPr>
            <p:ph type="pic" sz="quarter" idx="41"/>
          </p:nvPr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9569850" y="1633985"/>
            <a:ext cx="567771" cy="567770"/>
          </a:xfrm>
        </p:spPr>
      </p:pic>
    </p:spTree>
    <p:extLst>
      <p:ext uri="{BB962C8B-B14F-4D97-AF65-F5344CB8AC3E}">
        <p14:creationId xmlns:p14="http://schemas.microsoft.com/office/powerpoint/2010/main" val="195215879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2EA9BE-A7AF-DB45-9B98-02092450C2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AF50597-81DB-9FBE-F561-6D8DC0D44AE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B7B50C6-B0CA-4F61-274D-B30D8B17230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0D202AF3-929B-64D9-D8ED-740B251335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Bar / 100%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BA58EDA-1D4C-2EED-D546-ADB82C2C63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6AA7D5E-C7F3-AC6E-9414-6F3F711117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F9F8924-D0DF-91C5-CBBE-27156A244E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8B9842A8-D386-A9CF-ECF1-98D34E3586F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30C4C7A0-0789-DABF-D5CE-14246B7304DF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0" name="Chart Placeholder 19">
            <a:extLst>
              <a:ext uri="{FF2B5EF4-FFF2-40B4-BE49-F238E27FC236}">
                <a16:creationId xmlns:a16="http://schemas.microsoft.com/office/drawing/2014/main" id="{DD9BFDF6-68A6-1FA2-20D3-A85F85ABDB55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855621183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91473240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410E2-B621-653D-21B5-3B86B40BDA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49F94FE-104F-B857-9332-25FBBE8AAAA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F50597-81DB-9FBE-F561-6D8DC0D44A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95DE4EEC-9AA2-2833-BBD5-0C88A50228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Bar / Clustered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4D803D8-6403-2C13-B5BA-51161D4DB5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48997961-0CEE-A3E8-E70F-0F61A55FCA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008073A5-5030-3649-92E2-C43F0675E9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E4522D55-B946-3C37-7A78-C729BA596E6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A6F617FE-BAEF-2E94-977A-F0CCE22BEE13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0" name="Chart Placeholder 19">
            <a:extLst>
              <a:ext uri="{FF2B5EF4-FFF2-40B4-BE49-F238E27FC236}">
                <a16:creationId xmlns:a16="http://schemas.microsoft.com/office/drawing/2014/main" id="{96F42823-84B2-4A17-7599-FFC891952C8A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4144521250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226343805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128DB0-C47A-D3CB-3191-3733C10B23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B275E79-EB63-FC64-671F-2742634A2B9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49F94FE-104F-B857-9332-25FBBE8AAAA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E80BC58A-D222-D893-80E3-C947B0743B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/ Clustered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93EB8B5-31B2-A236-BAAD-9F9672EE41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A87CBA3-35ED-87BC-5F3B-C0FEB53202C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FACE304-8CAB-8E05-BE16-A8583DBDF5A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751F1B31-EAFE-5F47-8246-BB8E34D199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20" name="Chart Placeholder 19">
            <a:extLst>
              <a:ext uri="{FF2B5EF4-FFF2-40B4-BE49-F238E27FC236}">
                <a16:creationId xmlns:a16="http://schemas.microsoft.com/office/drawing/2014/main" id="{0B15C45A-0EA5-E2D5-ADFE-92247E15CD28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5" name="Chart Placeholder 19">
            <a:extLst>
              <a:ext uri="{FF2B5EF4-FFF2-40B4-BE49-F238E27FC236}">
                <a16:creationId xmlns:a16="http://schemas.microsoft.com/office/drawing/2014/main" id="{45E86499-FDF3-497C-1043-5F24B12827C8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855968586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160668724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0FFD2A-1818-69C6-49B9-3DA6008A7E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46646C5A-BB45-94C4-EFA2-C8CAE655FEE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275E79-EB63-FC64-671F-2742634A2B9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B66C68AE-C745-0A43-0A7D-3CC1AEC7D6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/ 100%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1A3454C-EBFF-7BB6-62E4-4457B91992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84E0415-E4E2-561D-82FA-D6C9EA0083B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4B98C22-828D-1D6C-4E1C-107A1D7E831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9C271AC-4651-AD2D-5265-C51486FE9FA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9">
            <a:extLst>
              <a:ext uri="{FF2B5EF4-FFF2-40B4-BE49-F238E27FC236}">
                <a16:creationId xmlns:a16="http://schemas.microsoft.com/office/drawing/2014/main" id="{6A4EBBEA-2681-8DBF-8C2B-4A7F497360F9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6" name="Chart Placeholder 19">
            <a:extLst>
              <a:ext uri="{FF2B5EF4-FFF2-40B4-BE49-F238E27FC236}">
                <a16:creationId xmlns:a16="http://schemas.microsoft.com/office/drawing/2014/main" id="{B3051AF0-F241-9E11-6986-03EEEDCBA137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327440482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182290954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808923-2D21-B7DD-DCC2-AD8BF0E61C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C6E18F0-FFAC-85E1-93C6-056C38628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807EEA-D81E-8C8C-496C-B0B676998B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95275409-7157-3B37-46BA-36C4CDE3C7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2-Column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F69C291-1F66-C6CD-FFA9-F720535DC7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37955D7-5154-F6A5-DB18-4E077FCCD2E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A8577931-7258-477D-30A6-DD9DF0149C8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D2FC185-66C6-67E7-85DE-CF9E3D584B4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3" name="Chart Placeholder 12">
            <a:extLst>
              <a:ext uri="{FF2B5EF4-FFF2-40B4-BE49-F238E27FC236}">
                <a16:creationId xmlns:a16="http://schemas.microsoft.com/office/drawing/2014/main" id="{8BBCEF10-7CD3-F6A4-CA79-51D1832C839F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E514C314-29EF-1754-B5B9-BEC8A5B853DE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729717905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29506945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DE0974-B055-175B-FFA5-49BEAF72A5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86125AA-2C93-275C-84C3-CA548B95B24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C6E18F0-FFAC-85E1-93C6-056C38628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340634F7-7CB6-6C34-479B-E61F6A51A3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2-Stacked Column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A07AB58-5B90-B9F4-2E80-57A0526A9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440A636-5469-D547-FBA0-D0AAD94141E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38835E36-BB8D-F936-38EC-C4D52CD9987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A1971884-76A4-2F5C-FB20-338059D1282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822D0072-492B-E972-1B7A-448D6E13730F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953432940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Chart Placeholder 12">
            <a:extLst>
              <a:ext uri="{FF2B5EF4-FFF2-40B4-BE49-F238E27FC236}">
                <a16:creationId xmlns:a16="http://schemas.microsoft.com/office/drawing/2014/main" id="{20061B32-2D6A-F228-57B2-9D21A1A949C2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1010392241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861962588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6D757F-93D7-1AEB-E07E-499EBE2574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31360D5-F6AC-9757-2956-217506F694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6125AA-2C93-275C-84C3-CA548B95B24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3EFFDB01-F426-217C-520B-02DDFDCCFA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2-100% Stacked Column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EF01386-58F2-395E-EEFB-4667AFEE65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543119C0-83BF-6B54-7012-27228D79D1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5068DFE4-D211-D6AE-033B-A07E247815C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110B7A8-6DA3-00B8-F673-A2EFFCE3CBF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0" name="Chart Placeholder 12">
            <a:extLst>
              <a:ext uri="{FF2B5EF4-FFF2-40B4-BE49-F238E27FC236}">
                <a16:creationId xmlns:a16="http://schemas.microsoft.com/office/drawing/2014/main" id="{97E0CA85-2035-8B69-E40C-0B3BAABE2890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319923145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D019776A-334C-39F1-EF3B-C8C98CAC644F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219300289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68015638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675E4A-A18A-6176-D269-A273CE38E2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B79339E-F78A-EF7F-AD0D-B665E46EAAF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31360D5-F6AC-9757-2956-217506F694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CD3617BE-2726-AAB3-3268-1C942BE7DF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2-Clustered Column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ECD998F-069C-3A63-7B8D-C9F534A3C2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890F59D-8421-CC62-F83C-8C98A3A004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BCFB9589-3250-70C3-558A-B5BCB387BDB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E93DEEF4-E223-8651-6D2E-B861BB2E0D4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2" name="Chart Placeholder 6">
            <a:extLst>
              <a:ext uri="{FF2B5EF4-FFF2-40B4-BE49-F238E27FC236}">
                <a16:creationId xmlns:a16="http://schemas.microsoft.com/office/drawing/2014/main" id="{095E9498-AB70-92D9-4660-8F57DDEC0EA4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" name="Chart Placeholder 6">
            <a:extLst>
              <a:ext uri="{FF2B5EF4-FFF2-40B4-BE49-F238E27FC236}">
                <a16:creationId xmlns:a16="http://schemas.microsoft.com/office/drawing/2014/main" id="{319096B8-43B9-8E28-189B-94FD10CF26D3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73052554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6ACE14-50E0-7BA9-50CF-7536E0F39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3BA45A1-61E0-A5D5-C75F-2871BE4AC52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6125AA-2C93-275C-84C3-CA548B95B24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35AB746D-6D60-8DB3-7B10-FAD78F3DC4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Column / Clustered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8E650F3-3BE2-ED26-255C-DC69AEAC81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E1003CE-687E-E497-EDD8-8E90AB3CA0F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33520B50-9F79-FDDC-EF28-1FA2C834C33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857AA621-563A-B8CB-1F60-406FE9FE010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B222AB2B-15C9-98FC-9590-82188DFDD935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074327C9-AA14-2DC9-9C7B-E524EFFAFB40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55514371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0D42EB-A520-425D-11D3-3EDDA0FBE5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B3DB963-11E3-22BA-84FF-1BC290E4347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3BA45A1-61E0-A5D5-C75F-2871BE4AC52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3EA12226-FA53-771C-7CD2-030308E456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Column / Clustered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518FADD-FE22-17CD-8DBA-C084D5899A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139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E4AD7185-F82C-00B1-A1F8-64DBCF8ADE1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153A6C1-BDE8-72D9-32EF-E54D2A0013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8D8F2897-D2C6-8AFA-687A-E4D6379B54D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9A26D68C-C032-6123-D183-9ACE90593474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12">
            <a:extLst>
              <a:ext uri="{FF2B5EF4-FFF2-40B4-BE49-F238E27FC236}">
                <a16:creationId xmlns:a16="http://schemas.microsoft.com/office/drawing/2014/main" id="{4A2EF9DA-1A71-38C2-3AD3-214AB30F2281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893921350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67040452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3B3B3C-61F3-25DF-096C-6EBFFA34C5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Four Column Pillar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31EB75C-F59E-A803-9D2B-3F00579D93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14</a:t>
            </a:fld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1263DD7-2EF5-E7C3-A3D0-5B715FB64FB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Header 1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B617B83-41D3-2506-17BB-F88792239CE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/>
              <a:t>Header 2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375CB4C-0794-5F71-B95E-04628EB1E22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dirty="0"/>
              <a:t>Header 3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4893166-E6CA-BCCD-21C3-F71B8946598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/>
              <a:t>Header 4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20F95D16-C67F-BE84-31AA-E564118109A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1146ED4-D9B9-AD1F-B26A-B7D34489399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A58CBD7F-B591-E9B4-E922-A1404F7E981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892609C4-A70E-6DEC-8372-CB9D86662D6B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62F4B972-3BAA-16D3-44F8-B8B4DDC772B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2" name="Picture Placeholder 21" descr="Aquarius with solid fill">
            <a:extLst>
              <a:ext uri="{FF2B5EF4-FFF2-40B4-BE49-F238E27FC236}">
                <a16:creationId xmlns:a16="http://schemas.microsoft.com/office/drawing/2014/main" id="{F6194880-B84A-D9AA-5AEB-A1EE34C2E997}"/>
              </a:ext>
            </a:extLst>
          </p:cNvPr>
          <p:cNvPicPr>
            <a:picLocks noGrp="1" noChangeAspect="1"/>
          </p:cNvPicPr>
          <p:nvPr>
            <p:ph type="pic" sz="quarter" idx="35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586947" y="1600476"/>
            <a:ext cx="624548" cy="624547"/>
          </a:xfr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A6288B8D-D608-8DBC-2CDA-418862C1B8AC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4" name="Picture Placeholder 23" descr="Arrow circle with solid fill">
            <a:extLst>
              <a:ext uri="{FF2B5EF4-FFF2-40B4-BE49-F238E27FC236}">
                <a16:creationId xmlns:a16="http://schemas.microsoft.com/office/drawing/2014/main" id="{9CA44E8F-8CA0-3199-97CA-162452557CE9}"/>
              </a:ext>
            </a:extLst>
          </p:cNvPr>
          <p:cNvPicPr>
            <a:picLocks noGrp="1" noChangeAspect="1"/>
          </p:cNvPicPr>
          <p:nvPr>
            <p:ph type="pic" sz="quarter" idx="40"/>
          </p:nvPr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384800" y="1600476"/>
            <a:ext cx="624548" cy="624547"/>
          </a:xfr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4B5F39C-E44A-FC9D-876B-004AEC16174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6" name="Picture Placeholder 25" descr="@ outline">
            <a:extLst>
              <a:ext uri="{FF2B5EF4-FFF2-40B4-BE49-F238E27FC236}">
                <a16:creationId xmlns:a16="http://schemas.microsoft.com/office/drawing/2014/main" id="{7DEE5FB8-5B9D-CC77-FD51-351500D624F2}"/>
              </a:ext>
            </a:extLst>
          </p:cNvPr>
          <p:cNvPicPr>
            <a:picLocks noGrp="1" noChangeAspect="1"/>
          </p:cNvPicPr>
          <p:nvPr>
            <p:ph type="pic" sz="quarter" idx="42"/>
          </p:nvPr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7182652" y="1600476"/>
            <a:ext cx="624548" cy="624547"/>
          </a:xfrm>
        </p:spPr>
      </p:pic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0BAFCEEE-9494-53FD-87E4-DAAB48AFE002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8" name="Picture Placeholder 27" descr="Avocado outline">
            <a:extLst>
              <a:ext uri="{FF2B5EF4-FFF2-40B4-BE49-F238E27FC236}">
                <a16:creationId xmlns:a16="http://schemas.microsoft.com/office/drawing/2014/main" id="{0D4F068D-D3C2-4FB5-E543-63A37AB3BA50}"/>
              </a:ext>
            </a:extLst>
          </p:cNvPr>
          <p:cNvPicPr>
            <a:picLocks noGrp="1" noChangeAspect="1"/>
          </p:cNvPicPr>
          <p:nvPr>
            <p:ph type="pic" sz="quarter" idx="44"/>
          </p:nvPr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9980505" y="1600476"/>
            <a:ext cx="624548" cy="624547"/>
          </a:xfr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DC95E073-9ED6-C53A-26AD-1A0500943B0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146619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4D14E6-9B4D-ADE5-DB31-9FA6F6AF76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3A519A1-00BE-F774-BF4F-B4419F93A21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A519A1-00BE-F774-BF4F-B4419F93A21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6982AD86-5417-568B-6BFE-9EE4BD3EB7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2-Area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DBB1982-704D-A1CB-B482-D222483D03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22454F7-1167-40AB-6E12-FE214F1943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5459170D-9BA2-DB10-390F-2431385284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C6888DF3-F6FB-AF81-1357-4CB55F25D84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14" name="Chart Placeholder 13">
            <a:extLst>
              <a:ext uri="{FF2B5EF4-FFF2-40B4-BE49-F238E27FC236}">
                <a16:creationId xmlns:a16="http://schemas.microsoft.com/office/drawing/2014/main" id="{6612B302-4658-A6B1-A0AB-0E3C5B7C9FE7}"/>
              </a:ext>
            </a:extLst>
          </p:cNvPr>
          <p:cNvSpPr>
            <a:spLocks noGrp="1"/>
          </p:cNvSpPr>
          <p:nvPr>
            <p:ph type="chart" sz="quarter" idx="17"/>
          </p:nvPr>
        </p:nvSpPr>
        <p:spPr/>
        <p:txBody>
          <a:bodyPr/>
          <a:lstStyle/>
          <a:p>
            <a:endParaRPr lang="en-PH"/>
          </a:p>
        </p:txBody>
      </p:sp>
      <p:graphicFrame>
        <p:nvGraphicFramePr>
          <p:cNvPr id="15" name="Chart Placeholder 9">
            <a:extLst>
              <a:ext uri="{FF2B5EF4-FFF2-40B4-BE49-F238E27FC236}">
                <a16:creationId xmlns:a16="http://schemas.microsoft.com/office/drawing/2014/main" id="{C8220A01-7B51-A2AD-6F40-8CA96F68EE2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32109698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Chart Placeholder 9">
            <a:extLst>
              <a:ext uri="{FF2B5EF4-FFF2-40B4-BE49-F238E27FC236}">
                <a16:creationId xmlns:a16="http://schemas.microsoft.com/office/drawing/2014/main" id="{2EE36D23-EFA2-1E12-FABA-E082D8BE1A51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432821245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139909552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BFA642-D6FE-9DB2-F171-FDB523BB6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68402F0-7A7E-C0AC-54A0-CD79BFA6058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A519A1-00BE-F774-BF4F-B4419F93A21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F114AA4-C6EB-0BA6-70CA-40EB85E8EF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Area / Stacked Area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61EF007-E8BD-F38D-F0F7-2CAA8C569A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C45A4FF-3DE3-5198-A67E-9E5C23122E0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B3CCACF4-D1D8-08B2-8CB9-BAB9B3AE2A9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D131687-E1BE-78A6-60DB-E6765330C49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23" name="Chart Placeholder 9">
            <a:extLst>
              <a:ext uri="{FF2B5EF4-FFF2-40B4-BE49-F238E27FC236}">
                <a16:creationId xmlns:a16="http://schemas.microsoft.com/office/drawing/2014/main" id="{3F8E514C-E3A7-5324-201D-D0EBDEFACAD3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477079697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9">
            <a:extLst>
              <a:ext uri="{FF2B5EF4-FFF2-40B4-BE49-F238E27FC236}">
                <a16:creationId xmlns:a16="http://schemas.microsoft.com/office/drawing/2014/main" id="{EA378350-A86F-B82B-B83D-0FD9A9B58DA6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501101629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761972831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E3B027-E4F1-6019-A49E-7FA88224C5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F6B6F74-8485-2E71-5498-B32040417D7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68402F0-7A7E-C0AC-54A0-CD79BFA605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FA093A4D-F158-857B-DAEF-659000C067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Area / 100% Stacked Area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4F14B93-727B-FDFC-8A3A-05E7A900C2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5CB7FED7-519E-F574-1BEB-D05D7E4150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FC63A53A-6019-7911-810C-138F65B579B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8A5F9426-1CBE-64F1-BD33-460A17B2F77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23" name="Chart Placeholder 9">
            <a:extLst>
              <a:ext uri="{FF2B5EF4-FFF2-40B4-BE49-F238E27FC236}">
                <a16:creationId xmlns:a16="http://schemas.microsoft.com/office/drawing/2014/main" id="{6674D2AF-31C9-64DB-66F8-1D834FFE5D3B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9">
            <a:extLst>
              <a:ext uri="{FF2B5EF4-FFF2-40B4-BE49-F238E27FC236}">
                <a16:creationId xmlns:a16="http://schemas.microsoft.com/office/drawing/2014/main" id="{E94589FD-5E13-47D1-7208-C8F867D2B90C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2947555650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04963922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A64002-8886-5B3E-9763-7A9F2152DB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4A78D38-39D0-2BCB-BD42-6835FBE4B84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68402F0-7A7E-C0AC-54A0-CD79BFA605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8236B28-5101-C11E-99DA-8E77DB717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2-Stacked Area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583DA8E-0E14-523B-3861-2540AFA06A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20FF1C17-E506-46D7-276C-623B047FBCF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A2585E2-5B7B-8264-0FC3-732433FF9F3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799C9B2-2AD3-650C-C169-7FFE4446040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9">
            <a:extLst>
              <a:ext uri="{FF2B5EF4-FFF2-40B4-BE49-F238E27FC236}">
                <a16:creationId xmlns:a16="http://schemas.microsoft.com/office/drawing/2014/main" id="{052BFA66-00D0-E26B-5C21-709D20F37FF0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F7B08295-8548-E01D-4348-EFFBD4A0DC10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51321305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AB37CB-8348-89E2-B378-696B416F7F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0F6854E-EE21-E70A-03A0-0C6FDA9D325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F6B6F74-8485-2E71-5498-B32040417D7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39BF47DA-E0B5-AA98-732C-CEC178EAF9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2-100% Stacked Area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EE590E34-DCFA-1028-0985-856880363D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8BCA4F1-4BEF-6114-78F6-A4D9A1095AF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AF9FD61-EC09-1657-9893-213A0E39E04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1518D1FB-4209-AC34-877F-90953F05E5B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9">
            <a:extLst>
              <a:ext uri="{FF2B5EF4-FFF2-40B4-BE49-F238E27FC236}">
                <a16:creationId xmlns:a16="http://schemas.microsoft.com/office/drawing/2014/main" id="{286AE655-C8DB-851F-131D-86C9C467435E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40A75F59-2969-D144-7417-A3A5D2B7BC9D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490039816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F97DA6-E686-E6B5-4BCB-7D69578708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3C0FCAD-3A81-6188-A344-98BAB31FD11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A519A1-00BE-F774-BF4F-B4419F93A21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831268B0-C75F-846B-7AA4-F1707CE359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/ Area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FA44242-4469-A24D-D886-71BDAD95EA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CAB5424-EBF4-4EDD-9ECD-08EDFF0E9C8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3C6D9C1-AD1C-8CCD-0EF6-2BB45D01470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9B04A507-3A46-51B2-5DCC-E03264F998BE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4DD7F63B-B875-F78A-5CF9-1898CEFDDB5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14" name="Chart Placeholder 13">
            <a:extLst>
              <a:ext uri="{FF2B5EF4-FFF2-40B4-BE49-F238E27FC236}">
                <a16:creationId xmlns:a16="http://schemas.microsoft.com/office/drawing/2014/main" id="{CFDE9841-53AB-971E-DA03-BECDBF435671}"/>
              </a:ext>
            </a:extLst>
          </p:cNvPr>
          <p:cNvSpPr>
            <a:spLocks noGrp="1"/>
          </p:cNvSpPr>
          <p:nvPr>
            <p:ph type="chart" sz="quarter" idx="17"/>
          </p:nvPr>
        </p:nvSpPr>
        <p:spPr/>
        <p:txBody>
          <a:bodyPr/>
          <a:lstStyle/>
          <a:p>
            <a:endParaRPr lang="en-PH"/>
          </a:p>
        </p:txBody>
      </p:sp>
      <p:graphicFrame>
        <p:nvGraphicFramePr>
          <p:cNvPr id="15" name="Chart Placeholder 9">
            <a:extLst>
              <a:ext uri="{FF2B5EF4-FFF2-40B4-BE49-F238E27FC236}">
                <a16:creationId xmlns:a16="http://schemas.microsoft.com/office/drawing/2014/main" id="{0332CF29-7492-6550-622E-7C7C7A52299B}"/>
              </a:ext>
            </a:extLst>
          </p:cNvPr>
          <p:cNvGraphicFramePr>
            <a:graphicFrameLocks/>
          </p:cNvGraphicFramePr>
          <p:nvPr/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287807476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EB88ED-2AA0-30A8-D7D5-737E85F0D6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9F29755-FD73-A7E1-76B6-C93D0B79BA0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3C0FCAD-3A81-6188-A344-98BAB31FD1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14345E6C-36C6-3A80-3954-2132454C46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/ Stacked Area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56DFFC6-DB58-E7F7-5AEF-48703E2270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5BA8880E-D45E-2031-B885-80647DA9CFA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1E043E8-BD18-1F5F-B300-9762960484B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F39E76B1-0488-A047-F3CF-80822611C873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150CCFF-2374-772F-76CD-1CF92773894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14" name="Chart Placeholder 13">
            <a:extLst>
              <a:ext uri="{FF2B5EF4-FFF2-40B4-BE49-F238E27FC236}">
                <a16:creationId xmlns:a16="http://schemas.microsoft.com/office/drawing/2014/main" id="{B5819AD0-EDA6-F925-1A0A-B0D53E1CB986}"/>
              </a:ext>
            </a:extLst>
          </p:cNvPr>
          <p:cNvSpPr>
            <a:spLocks noGrp="1"/>
          </p:cNvSpPr>
          <p:nvPr>
            <p:ph type="chart" sz="quarter" idx="17"/>
          </p:nvPr>
        </p:nvSpPr>
        <p:spPr/>
        <p:txBody>
          <a:bodyPr/>
          <a:lstStyle/>
          <a:p>
            <a:endParaRPr lang="en-PH"/>
          </a:p>
        </p:txBody>
      </p:sp>
      <p:graphicFrame>
        <p:nvGraphicFramePr>
          <p:cNvPr id="15" name="Chart Placeholder 9">
            <a:extLst>
              <a:ext uri="{FF2B5EF4-FFF2-40B4-BE49-F238E27FC236}">
                <a16:creationId xmlns:a16="http://schemas.microsoft.com/office/drawing/2014/main" id="{02837AEC-7ED2-FB7F-6806-AAD83444375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7265518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376547246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CFC26A-A7DF-331A-B083-EFCAFB03D0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5D4CE6F1-DAD4-F303-2036-41CA7ED8ECF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9F29755-FD73-A7E1-76B6-C93D0B79BA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910F21BB-AE75-12C2-B31E-EFD9067B3E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/ 100% Stacked Area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4222E6C-86A5-7A0E-A443-FD15D41F45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3F749A8A-9D92-1FAB-2A10-D977A951E3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6109FB04-621F-6DE7-1182-2AEF92B70A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33FC5B59-41E7-3D76-184E-93D28A3B7257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EF83C00A-771E-BAB4-0B0C-9EFCFDDB169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14" name="Chart Placeholder 13">
            <a:extLst>
              <a:ext uri="{FF2B5EF4-FFF2-40B4-BE49-F238E27FC236}">
                <a16:creationId xmlns:a16="http://schemas.microsoft.com/office/drawing/2014/main" id="{5430935D-2251-58AD-6519-2332483925FE}"/>
              </a:ext>
            </a:extLst>
          </p:cNvPr>
          <p:cNvSpPr>
            <a:spLocks noGrp="1"/>
          </p:cNvSpPr>
          <p:nvPr>
            <p:ph type="chart" sz="quarter" idx="17"/>
          </p:nvPr>
        </p:nvSpPr>
        <p:spPr/>
        <p:txBody>
          <a:bodyPr/>
          <a:lstStyle/>
          <a:p>
            <a:endParaRPr lang="en-PH"/>
          </a:p>
        </p:txBody>
      </p:sp>
      <p:graphicFrame>
        <p:nvGraphicFramePr>
          <p:cNvPr id="15" name="Chart Placeholder 9">
            <a:extLst>
              <a:ext uri="{FF2B5EF4-FFF2-40B4-BE49-F238E27FC236}">
                <a16:creationId xmlns:a16="http://schemas.microsoft.com/office/drawing/2014/main" id="{C228AE54-0622-2732-141B-1A9AB53EA41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28409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86560969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DC664B-E90F-388B-B8FE-F6D562EE2E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C4D36A2-17D9-7D28-4773-97249ECBD67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A519A1-00BE-F774-BF4F-B4419F93A21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FDCB4E5A-39AA-A47D-2C19-ED58B20F42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Line / Area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F82455B-FA05-92BC-4765-FE9CD286D2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E0DBCF9F-D9A3-7EFA-9F38-8D1AA7D49D3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F3976C6-19A6-46C7-460E-C8E62859780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D339B74A-DE39-A4F8-1BA5-154AA76275C4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2011948555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01EE436-95DE-9BD5-94F2-9CC436D7B3F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8" name="Chart Placeholder 7">
            <a:extLst>
              <a:ext uri="{FF2B5EF4-FFF2-40B4-BE49-F238E27FC236}">
                <a16:creationId xmlns:a16="http://schemas.microsoft.com/office/drawing/2014/main" id="{3AD87D30-3EED-4B12-C8C1-6D3F7996967A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263627399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572269400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495032-EA46-71B5-DCBD-537CAFD629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4A6E306-E064-2FC4-C824-ACA3EF90D8B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4D36A2-17D9-7D28-4773-97249ECBD67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BE55DADF-9C40-D8F4-E5D1-16E7BA203B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Line / Stacked Area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42BB338-9157-4D6F-093D-1B23D7BE71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149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5A05F7A-3160-F340-93AD-6A1CB7E54A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7A03322C-CB4B-9787-05FA-F9202A5495D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38681C7B-C0BC-5B38-116E-B12DE961A786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686382466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B7BF909-0514-300A-8DC2-9846B4739CE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8" name="Chart Placeholder 7">
            <a:extLst>
              <a:ext uri="{FF2B5EF4-FFF2-40B4-BE49-F238E27FC236}">
                <a16:creationId xmlns:a16="http://schemas.microsoft.com/office/drawing/2014/main" id="{49D368AC-216D-2170-749D-DA49F0743DD7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46516540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B9AEB65-5559-99D0-5D1B-93AB555379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15</a:t>
            </a:fld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538C72-164F-E7E7-DDE7-9C734B5455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B4339E4B-739A-A86C-B353-2DB10B782C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Three Header Vertical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CF9F781-1CEB-A19A-C98C-39840B3E807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8319F4B-140A-D14F-D26D-43AF6529702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BB5D371-E56A-3770-6A83-D9FB3F3DD5BB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E15C56BC-125A-189D-577D-26FB48AC4DF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en-US" dirty="0"/>
              <a:t>Subtitle Text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217257D-A197-F880-AAC0-E7AC8248B14A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54736" y="1737249"/>
            <a:ext cx="2083254" cy="246221"/>
          </a:xfrm>
        </p:spPr>
        <p:txBody>
          <a:bodyPr/>
          <a:lstStyle/>
          <a:p>
            <a:r>
              <a:rPr lang="en-US" dirty="0"/>
              <a:t>Lorem ipsum dolor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532A6B7-67F3-9195-49F2-2EED3042C47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755900" y="1737249"/>
            <a:ext cx="8881362" cy="246221"/>
          </a:xfrm>
        </p:spPr>
        <p:txBody>
          <a:bodyPr/>
          <a:lstStyle/>
          <a:p>
            <a:r>
              <a:rPr lang="en-US" dirty="0"/>
              <a:t>Lorem ipsum dolor sit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1D4DF670-493C-61AD-1748-A36A4C014BB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Header 1</a:t>
            </a:r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00AEC27-E331-8670-420B-FDF1F8466623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Header 2</a:t>
            </a:r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0B5A2AB-2FBB-A37F-75B3-20F8891E791F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Header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120303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5AD629-7FE6-F663-DE02-68E412EA57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78C33E7-EB1C-DD10-A2D3-3D4BF904AD4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4A6E306-E064-2FC4-C824-ACA3EF90D8B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921C012D-8F58-A48B-BECC-B5685F5792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Line / 100% Stacked Area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F098EAE-83C7-6C7F-3288-B6AC897B42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EEBC364F-6EAB-2DF7-A0DF-2FA48B8E8B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1B6AD3A-D354-3363-227C-5EBDE115E3F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A277A635-080B-2A3E-D2A3-D80876A0030A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2611279346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10FF9701-D77C-F6B9-4B4E-F6849F7E2FB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8" name="Chart Placeholder 7">
            <a:extLst>
              <a:ext uri="{FF2B5EF4-FFF2-40B4-BE49-F238E27FC236}">
                <a16:creationId xmlns:a16="http://schemas.microsoft.com/office/drawing/2014/main" id="{01E69D75-69FF-7BA1-8253-2CBB74DF0FCE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36531078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D37232-EE30-427C-AE03-A86F104AFC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2785308-A82E-B806-E1FF-B2A3992426F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807EEA-D81E-8C8C-496C-B0B676998B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9F1E5F19-89D9-A203-DAD4-7691030FF3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Column / Stacked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67BE771-ED62-E071-B4BB-E569BA93A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152B72B-41D9-2AFF-8F9F-06DE149A0FD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98C83648-C859-721A-84AA-B931C4E570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46F683F5-CB48-62C4-A10C-CE60AD21993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3" name="Chart Placeholder 12">
            <a:extLst>
              <a:ext uri="{FF2B5EF4-FFF2-40B4-BE49-F238E27FC236}">
                <a16:creationId xmlns:a16="http://schemas.microsoft.com/office/drawing/2014/main" id="{6BE9BC65-A2C5-68A9-5966-5FF4990CC15F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257850843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D58E1442-C93F-EE8A-0E6F-99B1542A82B8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1019047108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750592536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E9DEAC-8F1D-DA0E-1078-0304AFF760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6F56F07-3972-3A69-BF53-FA1CB83050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785308-A82E-B806-E1FF-B2A3992426F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0C1FDD8C-1BBF-8021-386D-9A8687ADFB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Bar / Stacked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1E30BA4-2BEA-CF88-69F2-7D9541BA5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279A9E93-B8AB-05B3-A790-0A51F4F47E1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02EF20B3-F9FD-84AA-09AB-A4EE2D64A24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C6DEB107-3F59-8D0D-D611-E3D7D91E668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9216EB4B-10B8-A33A-7DC7-9B0FEC30FAFE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" name="Chart Placeholder 7">
            <a:extLst>
              <a:ext uri="{FF2B5EF4-FFF2-40B4-BE49-F238E27FC236}">
                <a16:creationId xmlns:a16="http://schemas.microsoft.com/office/drawing/2014/main" id="{82EE36A3-9171-F464-158A-AB33AE8D1E12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295118603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29237914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8F7BD9-DC07-BAF7-44C6-F693C366E7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23DDD01-003B-B785-778C-0AFA9CBB240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6F56F07-3972-3A69-BF53-FA1CB83050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DA923F3D-A779-FCAF-5BD2-526E51DB11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/ 100%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CDDCD1D-388E-CA2E-66C4-4EC951DCC4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6E60EE5-36E9-4F94-1F0E-362D29DEA5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0C14D419-4FB9-E628-449E-393137C779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DCB385F-0AF5-7DE3-43EF-1CF233544BD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8" name="Chart Placeholder 7">
            <a:extLst>
              <a:ext uri="{FF2B5EF4-FFF2-40B4-BE49-F238E27FC236}">
                <a16:creationId xmlns:a16="http://schemas.microsoft.com/office/drawing/2014/main" id="{09D1792D-7768-D2A0-5EB2-8715844B887C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017884203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7">
            <a:extLst>
              <a:ext uri="{FF2B5EF4-FFF2-40B4-BE49-F238E27FC236}">
                <a16:creationId xmlns:a16="http://schemas.microsoft.com/office/drawing/2014/main" id="{0A1D8765-F124-7C71-2BF3-B81F88B90BCF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676976614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87692432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D33006-FFE9-F5D2-F7C9-43472FE28A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B807EEA-D81E-8C8C-496C-B0B676998B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807EEA-D81E-8C8C-496C-B0B676998B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DA5B951D-4C72-CD7C-52C4-D6A0F7ADCC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Column /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C3DCD7A-CE60-636F-3546-EF9B23A060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C288BFFB-4D82-7307-A914-249C12278D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DD8186E-9280-B84D-9057-A2EC98F19B9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E1CC33F-A050-CBCE-62E3-1D76D423350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3" name="Chart Placeholder 12">
            <a:extLst>
              <a:ext uri="{FF2B5EF4-FFF2-40B4-BE49-F238E27FC236}">
                <a16:creationId xmlns:a16="http://schemas.microsoft.com/office/drawing/2014/main" id="{4E72899B-09AE-3A65-B901-127D345BFEF1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Chart Placeholder 12">
            <a:extLst>
              <a:ext uri="{FF2B5EF4-FFF2-40B4-BE49-F238E27FC236}">
                <a16:creationId xmlns:a16="http://schemas.microsoft.com/office/drawing/2014/main" id="{FDD1C9C6-8F48-E9A3-40B6-0EE95C25CCD5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37806470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7DF4C5-AD71-B380-B6B6-B9CC754AAB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84DAE15-147B-3AB3-49BE-FA41BC88564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4DAE15-147B-3AB3-49BE-FA41BC88564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BFEEEF31-A0DD-2B10-3E8E-8F66A3DD01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Bar /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43F69B8-32D9-CF4F-55FE-39F3C4F7E2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4C358C67-667D-D33E-B0F9-76F0AB5AB50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5B830E5-BD17-4CFC-C23C-FD3000FD6FE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1307449B-E33B-3ABC-EA49-85F2EE1B8D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9" name="Chart Placeholder 12">
            <a:extLst>
              <a:ext uri="{FF2B5EF4-FFF2-40B4-BE49-F238E27FC236}">
                <a16:creationId xmlns:a16="http://schemas.microsoft.com/office/drawing/2014/main" id="{3158FC1F-B87B-FA78-8517-48AD12D8C9FC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84F6468A-89BE-8768-4327-38459D43C5A2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61270616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99BC35-7D69-4F3A-BCB6-968711D252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60C24CD-8DE8-8D9A-0599-3AD9BA97E8F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60C24CD-8DE8-8D9A-0599-3AD9BA97E8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DB2AC0C4-34A6-8119-B26A-6CFA89754C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/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CB89E7A-603D-8BBF-5409-23AEA872CD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68D49633-9EF0-7682-37EF-29B7D3EDED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08B29EFA-81A3-7BCC-7D5B-290AC82F837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42144710-1D46-DBB4-88C3-01DA4046CAF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9" name="Chart Placeholder 12">
            <a:extLst>
              <a:ext uri="{FF2B5EF4-FFF2-40B4-BE49-F238E27FC236}">
                <a16:creationId xmlns:a16="http://schemas.microsoft.com/office/drawing/2014/main" id="{328F0B2C-87A8-998A-62B4-927E6CC023D8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40BA11A3-B290-0905-5D22-1B6A85673BAB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783893283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39D0D6-05B5-69DE-C8F2-D9E3540A50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A98CF31-86D1-D73B-3956-243B53A85AE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A98CF31-86D1-D73B-3956-243B53A85A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31DEE602-858B-2785-1FDD-C97BF9D800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Bar /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9E56409-D95F-52F4-4572-2C0A6F33CF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3E37BF23-6D83-37E7-2C22-5E93143E7D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7194C53E-0D58-CF7B-E2DA-34FB6087282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C55B3802-4136-9D93-D8C7-F21F2AE3D33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9" name="Chart Placeholder 12">
            <a:extLst>
              <a:ext uri="{FF2B5EF4-FFF2-40B4-BE49-F238E27FC236}">
                <a16:creationId xmlns:a16="http://schemas.microsoft.com/office/drawing/2014/main" id="{B17505F3-7BAE-7E9E-AE10-BD33FF7FFABD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DB867707-EE8D-F0BE-8720-E122C9A7352D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762657647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7E7631-6961-FFA6-B0E5-99F9AE5279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06BC33C-E631-051B-DACA-FB06D0788D9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06BC33C-E631-051B-DACA-FB06D0788D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58A2C56F-0534-F2BD-0FF5-413CC12A65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Column /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3B96359-E791-C131-348B-19FCC4EF4C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D2470C4-54A1-02B6-166D-624E030E861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507E2F9B-A22A-1BB8-3754-B7322B3EF9A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40FEC573-6018-D962-B99A-8B8EDBAFF79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9" name="Chart Placeholder 12">
            <a:extLst>
              <a:ext uri="{FF2B5EF4-FFF2-40B4-BE49-F238E27FC236}">
                <a16:creationId xmlns:a16="http://schemas.microsoft.com/office/drawing/2014/main" id="{3007E1EB-84F6-1F31-CB67-74D5D0155A41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D34DF0D2-8D37-38FE-E1C1-C644FC67252B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839575526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28F318-0586-E756-BC81-5DA365FB8E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D82A387-BB8F-497D-E713-F11AA14000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06BC33C-E631-051B-DACA-FB06D0788D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323B49E6-0B30-C08A-2EF5-FE4255EC43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Column /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105F417-8E2F-27D8-B1FF-12BAF05CCA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159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363C72D-9CBE-387F-E89B-189C135F17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6D19FDFB-CD80-8563-C59F-C9DC6FB9D23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A9C077B5-72F8-9575-6DE1-45925EED735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9" name="Chart Placeholder 12">
            <a:extLst>
              <a:ext uri="{FF2B5EF4-FFF2-40B4-BE49-F238E27FC236}">
                <a16:creationId xmlns:a16="http://schemas.microsoft.com/office/drawing/2014/main" id="{BDB1A7D5-130C-B157-3E6D-1689A14D2467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068B6B57-2CF2-70F4-6FF2-BD43082A80F5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100437661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8036648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5567385-0786-92CE-6104-CB1CD3CDB8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16</a:t>
            </a:fld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E247464-D3C6-0CFB-4D88-F86558D1E3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FA7DD4D-A854-887A-96E0-C00773624E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Four Header Vertical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7F398DD-E752-EA0C-9DD9-35FCB0E0EE4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CD1EE37-518B-7F78-3C81-0752587C420F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7FEA391-41E3-112C-FC10-8E65004777D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ECBC043-5F6F-5D37-A0C9-3A6CA66E1EF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13FBE723-2285-4112-1436-DB83B315F246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en-US" dirty="0"/>
              <a:t>Subtitle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88B61BF-1790-4309-AE1A-F7BF1F8871AA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54736" y="1737249"/>
            <a:ext cx="2083254" cy="246221"/>
          </a:xfrm>
        </p:spPr>
        <p:txBody>
          <a:bodyPr/>
          <a:lstStyle/>
          <a:p>
            <a:r>
              <a:rPr lang="en-US" dirty="0"/>
              <a:t>Lorem ipsum dolor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55664AAA-715D-E45D-3F74-A836C103AA88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755900" y="1737249"/>
            <a:ext cx="8881362" cy="246221"/>
          </a:xfrm>
        </p:spPr>
        <p:txBody>
          <a:bodyPr/>
          <a:lstStyle/>
          <a:p>
            <a:r>
              <a:rPr lang="en-US" dirty="0"/>
              <a:t>Lorem ipsum dolor sit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879F4F57-0291-CA00-2AB2-61EC7C2D4B6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Header 1</a:t>
            </a:r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0D60CE2-5A50-E641-8BA6-DEF0B52447E6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Header 2</a:t>
            </a:r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7F0AFAC-1C10-496A-CF41-55B3F8308766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Header 3</a:t>
            </a:r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9473ECDC-8CD4-A626-6202-658BA6265E9D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Header 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831730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C7525C-D75C-3084-CCB8-E64B6FF136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9CAA328-8D68-F9D5-85EB-92EA0D3B940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9CAA328-8D68-F9D5-85EB-92EA0D3B94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EA8590A6-A18B-771F-EB80-74D2CF406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/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B10F4B8-C3C0-B264-D2B3-4E6ACFBCDB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648E719E-28AE-13F6-7CE8-B9616CE3D67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E45EA935-81CB-50E4-1E78-D533382FCA3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A0C92C4-C5E5-9E5F-2A52-A4E4E650989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9" name="Chart Placeholder 12">
            <a:extLst>
              <a:ext uri="{FF2B5EF4-FFF2-40B4-BE49-F238E27FC236}">
                <a16:creationId xmlns:a16="http://schemas.microsoft.com/office/drawing/2014/main" id="{0CCFF50C-9236-8CA1-66A6-B6090C74440A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" name="Chart Placeholder 8">
            <a:extLst>
              <a:ext uri="{FF2B5EF4-FFF2-40B4-BE49-F238E27FC236}">
                <a16:creationId xmlns:a16="http://schemas.microsoft.com/office/drawing/2014/main" id="{77CB1342-B967-A2E2-3EC3-23F28A4FA378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21178570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20CAF2-8FEB-A3BD-1E3C-BF48DBB8EA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1F6DD9C-ED29-CFA2-8959-977FBCE6A17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A98CF31-86D1-D73B-3956-243B53A85A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637DBAFB-9906-08E8-1624-C979696A41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2-Waterfall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83EBF00-7EF6-B437-7CC6-3271BF54CA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3378821-9C24-BEB7-D259-925C976533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A75DC20E-A193-1D64-F064-E043D7B05B6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0D02D72D-9F59-649C-DCCF-9FE2A1F42A6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7" name="Chart Placeholder 5">
                <a:extLst>
                  <a:ext uri="{FF2B5EF4-FFF2-40B4-BE49-F238E27FC236}">
                    <a16:creationId xmlns:a16="http://schemas.microsoft.com/office/drawing/2014/main" id="{63CD312A-FC7F-B786-1FAC-8E940355406C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694499889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7" name="Chart Placeholder 5">
                <a:extLst>
                  <a:ext uri="{FF2B5EF4-FFF2-40B4-BE49-F238E27FC236}">
                    <a16:creationId xmlns:a16="http://schemas.microsoft.com/office/drawing/2014/main" id="{63CD312A-FC7F-B786-1FAC-8E940355406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3" name="Chart Placeholder 5">
                <a:extLst>
                  <a:ext uri="{FF2B5EF4-FFF2-40B4-BE49-F238E27FC236}">
                    <a16:creationId xmlns:a16="http://schemas.microsoft.com/office/drawing/2014/main" id="{0C78187F-8C3C-B496-1119-21F5CB3F6FAE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7"/>
                <p:extLst>
                  <p:ext uri="{D42A27DB-BD31-4B8C-83A1-F6EECF244321}">
                    <p14:modId xmlns:p14="http://schemas.microsoft.com/office/powerpoint/2010/main" val="2018317415"/>
                  </p:ext>
                </p:extLst>
              </p:nvPr>
            </p:nvGraphicFramePr>
            <p:xfrm>
              <a:off x="6392863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7"/>
              </a:graphicData>
            </a:graphic>
          </p:graphicFrame>
        </mc:Choice>
        <mc:Fallback xmlns="">
          <p:pic>
            <p:nvPicPr>
              <p:cNvPr id="13" name="Chart Placeholder 5">
                <a:extLst>
                  <a:ext uri="{FF2B5EF4-FFF2-40B4-BE49-F238E27FC236}">
                    <a16:creationId xmlns:a16="http://schemas.microsoft.com/office/drawing/2014/main" id="{0C78187F-8C3C-B496-1119-21F5CB3F6FAE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392863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1640786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A307EC-8EA7-0C57-3ECF-1F460D7E7C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98682B6-AEFB-0FE8-4DC0-EDD9F5E2F7C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1F6DD9C-ED29-CFA2-8959-977FBCE6A17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B38BCA78-6483-09BE-A876-8130EDFBF5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2-Sunburst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754CBFC-D87B-CB2C-33F3-9944739D3B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E6707E6-38DE-C0D3-7D12-D3606FB9EB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C8A08CF-1F43-4C52-F9F5-28C291233EE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98B0091A-DE39-137E-3083-7D4CE10E335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8811522A-257C-96BF-B9D2-B5239A480110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4271934781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8811522A-257C-96BF-B9D2-B5239A48011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9" name="Chart Placeholder 7">
                <a:extLst>
                  <a:ext uri="{FF2B5EF4-FFF2-40B4-BE49-F238E27FC236}">
                    <a16:creationId xmlns:a16="http://schemas.microsoft.com/office/drawing/2014/main" id="{2CC7E2E5-4847-FA0A-6557-DBF71F2969E0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7"/>
                <p:extLst>
                  <p:ext uri="{D42A27DB-BD31-4B8C-83A1-F6EECF244321}">
                    <p14:modId xmlns:p14="http://schemas.microsoft.com/office/powerpoint/2010/main" val="1526171557"/>
                  </p:ext>
                </p:extLst>
              </p:nvPr>
            </p:nvGraphicFramePr>
            <p:xfrm>
              <a:off x="6392863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7"/>
              </a:graphicData>
            </a:graphic>
          </p:graphicFrame>
        </mc:Choice>
        <mc:Fallback xmlns="">
          <p:pic>
            <p:nvPicPr>
              <p:cNvPr id="9" name="Chart Placeholder 7">
                <a:extLst>
                  <a:ext uri="{FF2B5EF4-FFF2-40B4-BE49-F238E27FC236}">
                    <a16:creationId xmlns:a16="http://schemas.microsoft.com/office/drawing/2014/main" id="{2CC7E2E5-4847-FA0A-6557-DBF71F2969E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392863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488582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9F7336-C437-72ED-495C-054772E51A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4D8251B2-275B-543D-DF3D-9A1209B5AF1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98682B6-AEFB-0FE8-4DC0-EDD9F5E2F7C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35AA12F3-955B-67E3-6306-1E5D83BE56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2-Pie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E7BEE116-D9C0-2636-D945-AAF68CF3D1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4A03940-7256-2293-2AEA-E9993CC9F21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B4CFBF2-76F2-59EC-559E-A1297A8E5AC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4A76333D-6DE8-FC95-61AD-B9B8D88BF7E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2D5A1602-B6F0-5A11-A2C5-BC1AF8A2DDDB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314263129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Chart 32">
            <a:extLst>
              <a:ext uri="{FF2B5EF4-FFF2-40B4-BE49-F238E27FC236}">
                <a16:creationId xmlns:a16="http://schemas.microsoft.com/office/drawing/2014/main" id="{06CA9856-F278-B944-7428-690423396E43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788549974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8813686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5071F4-9842-048C-F5BA-3DCE335FF3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3F02DF5-E44A-2AE7-F046-2FA8AD5F8F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D8251B2-275B-543D-DF3D-9A1209B5AF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CF68BC39-9129-6763-E4A3-43AD2FADC8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2-Doughnut Charts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711AEB3-02BE-99E2-30A4-366B8DDB0F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EC5DC45-447C-3160-9C29-C2936FCB95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5EAB588A-1C29-2054-0261-C50F95E4A1D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6A80F285-D819-364D-2086-9E2944D0921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2617CCEA-32B0-9C2A-9E67-4A4506CC6BF4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435364898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32">
            <a:extLst>
              <a:ext uri="{FF2B5EF4-FFF2-40B4-BE49-F238E27FC236}">
                <a16:creationId xmlns:a16="http://schemas.microsoft.com/office/drawing/2014/main" id="{15D6B7B4-0DB4-043B-BE26-EFB5B5FAF992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677026232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721112317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05BBCC-DF77-6E63-5771-94D6B15CC2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0DF6126-9572-AF70-A469-F1FE952170F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3F02DF5-E44A-2AE7-F046-2FA8AD5F8F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8554E655-27CC-1535-E23D-BAB2F47F4D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Line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AD2EBA7-87D2-5CD5-B25F-6EB5D2A552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097E54E-97B8-1F9C-5E5C-DF3BF548B5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B81F43F-6257-B988-3004-22FB912A6A2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4D0DA4F3-4450-15FD-02E0-A8123A6DF5B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8373ED14-2457-3D32-E30A-977CA896CBA7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12">
            <a:extLst>
              <a:ext uri="{FF2B5EF4-FFF2-40B4-BE49-F238E27FC236}">
                <a16:creationId xmlns:a16="http://schemas.microsoft.com/office/drawing/2014/main" id="{DCD6A524-8BAA-7414-24F5-3B97CCBE8FC2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273412641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4557E0-97AF-1FA8-F5F6-F95865292D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30D0922-299D-4E53-7316-1DF2A2FE0F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0DF6126-9572-AF70-A469-F1FE952170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4F49BD74-F5DC-3DA3-3CF0-AD00D95223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E9AEB35-72D7-F763-159E-E20DB217CC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C3398B74-3397-6B42-17E9-9D376E6CCBE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484B4DFE-1B53-E9EF-602D-07CB276993E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9106AB3C-5A15-79B1-8B2F-0BFD3E8F53D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B8792A08-E0EB-5646-96F3-B096DE9FE465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69551BFF-957F-BAD7-340C-E05955B89AA6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986031647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10A231-DB5E-9523-F358-D7B9B9BE4C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0FC847B-9647-3AFE-7FE0-72C71E5FF6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C33D14-CBCB-6B48-8936-A2C57DBB8F7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ACE2A5C7-366C-D9B8-1E33-574DA9CD3E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Clustered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67C431-FAFD-C312-42D7-0D4A742873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6BBDCB50-8FD6-7F7D-6C2C-7D86C9DEAC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0405471-38D5-CA40-952A-0D153F00AF9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C5355047-6E47-CE16-B575-2DCFE280EFA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43A1E67B-AD0B-1DBE-38F9-E4EECE17A45A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46679E8F-C255-5ACB-3667-11FF75BB3F1B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4077914504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707813288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3FD58-3B92-A43B-83DD-928404E8DB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2547767-4A7D-9290-8D29-B50A281B995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FC847B-9647-3AFE-7FE0-72C71E5FF6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46C6CE7B-244B-D6A6-7731-F363DC87F3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Stacked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779397D-DB55-B5C6-7D1D-5BB5F0FBEB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759DE8D-0B9E-BFA6-2C68-52643FD47A7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E4CCA484-995B-B1CB-B78D-410C2FD1413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2E5DF00F-4AAF-E6A8-EC2F-D35F88A7247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166640D4-D6C8-EEC2-ECD3-F12BDBFE023E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61D9982F-5EF5-687A-304A-D44262DEE666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057797759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595564478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AB54DC-49B0-AC18-0FA5-7FB51B9771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A6600CA-FA01-D17C-6A4E-D58CD363B65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2547767-4A7D-9290-8D29-B50A281B99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0374EF1A-D2D4-68FB-74DF-7F195CC24D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100% Stacked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0951AAC-E721-922C-0630-AF8DC61634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169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CEBEFBEC-2494-2350-2897-4B0BDF9A80E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1EFA6EF-5417-91B5-88FF-214778FF9D5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6D251437-4B26-F0BB-CAC4-1D7DB553848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B4FB7427-8254-6819-93C5-7E12B3238876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497575D8-5DBF-2BC0-4ECA-0DF78AF3436F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496444607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2743001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4E25A-B1E2-E5FC-E56F-9E3EF2054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think-cell data - do not delete" hidden="1">
            <a:extLst>
              <a:ext uri="{FF2B5EF4-FFF2-40B4-BE49-F238E27FC236}">
                <a16:creationId xmlns:a16="http://schemas.microsoft.com/office/drawing/2014/main" id="{E969F4CA-6778-975B-AB78-BAC9E80ABB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3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969F4CA-6778-975B-AB78-BAC9E80ABB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CAB6AA0F-8C45-8C66-CA6A-288ECD2DAC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9209F4-72B4-10DD-1276-74DE56A1CB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ctr" defTabSz="914400" rtl="0" eaLnBrk="1" latinLnBrk="0" hangingPunct="1">
              <a:defRPr sz="105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145DBE5-F440-4DC1-86E2-EA4CF186D269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338A1DB-6E0C-C443-09D4-EFB0A4088B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 dirty="0"/>
          </a:p>
        </p:txBody>
      </p:sp>
      <p:cxnSp>
        <p:nvCxnSpPr>
          <p:cNvPr id="28" name="Shape1_20210513_112140">
            <a:extLst>
              <a:ext uri="{FF2B5EF4-FFF2-40B4-BE49-F238E27FC236}">
                <a16:creationId xmlns:a16="http://schemas.microsoft.com/office/drawing/2014/main" id="{E4D04EC9-4E62-8D13-0388-E2BA90EDBAF9}"/>
              </a:ext>
            </a:extLst>
          </p:cNvPr>
          <p:cNvCxnSpPr/>
          <p:nvPr/>
        </p:nvCxnSpPr>
        <p:spPr>
          <a:xfrm>
            <a:off x="3230644" y="3929514"/>
            <a:ext cx="8277039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" name="Google Shape;1179;g6b2a921a3a_2_763">
            <a:extLst>
              <a:ext uri="{FF2B5EF4-FFF2-40B4-BE49-F238E27FC236}">
                <a16:creationId xmlns:a16="http://schemas.microsoft.com/office/drawing/2014/main" id="{C73045F6-C36D-C1C9-C2DA-1509B4503C28}"/>
              </a:ext>
            </a:extLst>
          </p:cNvPr>
          <p:cNvSpPr txBox="1"/>
          <p:nvPr/>
        </p:nvSpPr>
        <p:spPr>
          <a:xfrm>
            <a:off x="549931" y="1842456"/>
            <a:ext cx="2563270" cy="19491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sz="1600" dirty="0"/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EF6EEED3-78C1-EDCD-BF49-7985B5FFF30F}"/>
              </a:ext>
            </a:extLst>
          </p:cNvPr>
          <p:cNvSpPr txBox="1">
            <a:spLocks/>
          </p:cNvSpPr>
          <p:nvPr/>
        </p:nvSpPr>
        <p:spPr bwMode="auto">
          <a:xfrm>
            <a:off x="3230647" y="2709300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2" name="Content Placeholder 2~1">
            <a:extLst>
              <a:ext uri="{FF2B5EF4-FFF2-40B4-BE49-F238E27FC236}">
                <a16:creationId xmlns:a16="http://schemas.microsoft.com/office/drawing/2014/main" id="{1BBC89A2-7CCD-E188-8C6B-D3543D652932}"/>
              </a:ext>
            </a:extLst>
          </p:cNvPr>
          <p:cNvSpPr txBox="1">
            <a:spLocks/>
          </p:cNvSpPr>
          <p:nvPr/>
        </p:nvSpPr>
        <p:spPr bwMode="auto">
          <a:xfrm>
            <a:off x="5372136" y="2709300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3" name="Content Placeholder 2~2">
            <a:extLst>
              <a:ext uri="{FF2B5EF4-FFF2-40B4-BE49-F238E27FC236}">
                <a16:creationId xmlns:a16="http://schemas.microsoft.com/office/drawing/2014/main" id="{A767E3EB-30FD-116A-DE00-6672D61E580A}"/>
              </a:ext>
            </a:extLst>
          </p:cNvPr>
          <p:cNvSpPr txBox="1">
            <a:spLocks/>
          </p:cNvSpPr>
          <p:nvPr/>
        </p:nvSpPr>
        <p:spPr bwMode="auto">
          <a:xfrm>
            <a:off x="7511139" y="2709300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4" name="Content Placeholder 2~3">
            <a:extLst>
              <a:ext uri="{FF2B5EF4-FFF2-40B4-BE49-F238E27FC236}">
                <a16:creationId xmlns:a16="http://schemas.microsoft.com/office/drawing/2014/main" id="{542F1C2C-472A-6932-F64D-BC79BC88CE70}"/>
              </a:ext>
            </a:extLst>
          </p:cNvPr>
          <p:cNvSpPr txBox="1">
            <a:spLocks/>
          </p:cNvSpPr>
          <p:nvPr/>
        </p:nvSpPr>
        <p:spPr bwMode="auto">
          <a:xfrm>
            <a:off x="9650137" y="2709300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1" name="Google Shape;1181;g6b2a921a3a_2_763">
            <a:extLst>
              <a:ext uri="{FF2B5EF4-FFF2-40B4-BE49-F238E27FC236}">
                <a16:creationId xmlns:a16="http://schemas.microsoft.com/office/drawing/2014/main" id="{91ED72AA-58E9-C6D6-4921-4450EC28C40C}"/>
              </a:ext>
            </a:extLst>
          </p:cNvPr>
          <p:cNvSpPr txBox="1"/>
          <p:nvPr/>
        </p:nvSpPr>
        <p:spPr>
          <a:xfrm>
            <a:off x="549931" y="4052275"/>
            <a:ext cx="2563270" cy="19491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42" name="Content Placeholder 2~8">
            <a:extLst>
              <a:ext uri="{FF2B5EF4-FFF2-40B4-BE49-F238E27FC236}">
                <a16:creationId xmlns:a16="http://schemas.microsoft.com/office/drawing/2014/main" id="{4C91C929-ED35-4A8F-2683-9D849496D8F8}"/>
              </a:ext>
            </a:extLst>
          </p:cNvPr>
          <p:cNvSpPr txBox="1">
            <a:spLocks/>
          </p:cNvSpPr>
          <p:nvPr/>
        </p:nvSpPr>
        <p:spPr bwMode="auto">
          <a:xfrm>
            <a:off x="3230647" y="4919119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3" name="Content Placeholder 2~9">
            <a:extLst>
              <a:ext uri="{FF2B5EF4-FFF2-40B4-BE49-F238E27FC236}">
                <a16:creationId xmlns:a16="http://schemas.microsoft.com/office/drawing/2014/main" id="{70FCBBDA-DD58-D5C3-CA8F-34CAD87FFE14}"/>
              </a:ext>
            </a:extLst>
          </p:cNvPr>
          <p:cNvSpPr txBox="1">
            <a:spLocks/>
          </p:cNvSpPr>
          <p:nvPr/>
        </p:nvSpPr>
        <p:spPr bwMode="auto">
          <a:xfrm>
            <a:off x="5372136" y="4919119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4" name="Content Placeholder 2~10">
            <a:extLst>
              <a:ext uri="{FF2B5EF4-FFF2-40B4-BE49-F238E27FC236}">
                <a16:creationId xmlns:a16="http://schemas.microsoft.com/office/drawing/2014/main" id="{33D835A2-837A-5AA8-39C7-9EEFC6B6D1EE}"/>
              </a:ext>
            </a:extLst>
          </p:cNvPr>
          <p:cNvSpPr txBox="1">
            <a:spLocks/>
          </p:cNvSpPr>
          <p:nvPr/>
        </p:nvSpPr>
        <p:spPr bwMode="auto">
          <a:xfrm>
            <a:off x="7511139" y="4919119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5" name="Content Placeholder 2~11">
            <a:extLst>
              <a:ext uri="{FF2B5EF4-FFF2-40B4-BE49-F238E27FC236}">
                <a16:creationId xmlns:a16="http://schemas.microsoft.com/office/drawing/2014/main" id="{D46FA60A-1615-1BC8-DE87-A20DAC652142}"/>
              </a:ext>
            </a:extLst>
          </p:cNvPr>
          <p:cNvSpPr txBox="1">
            <a:spLocks/>
          </p:cNvSpPr>
          <p:nvPr/>
        </p:nvSpPr>
        <p:spPr bwMode="auto">
          <a:xfrm>
            <a:off x="9650140" y="4919119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18" name="Google Shape;1185;g6b2a921a3a_2_763">
            <a:extLst>
              <a:ext uri="{FF2B5EF4-FFF2-40B4-BE49-F238E27FC236}">
                <a16:creationId xmlns:a16="http://schemas.microsoft.com/office/drawing/2014/main" id="{DFB09DB2-F447-C4A4-F72D-87660046A0AC}"/>
              </a:ext>
            </a:extLst>
          </p:cNvPr>
          <p:cNvSpPr txBox="1"/>
          <p:nvPr/>
        </p:nvSpPr>
        <p:spPr>
          <a:xfrm>
            <a:off x="5383619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19" name="Shape4_20220715_163331">
            <a:extLst>
              <a:ext uri="{FF2B5EF4-FFF2-40B4-BE49-F238E27FC236}">
                <a16:creationId xmlns:a16="http://schemas.microsoft.com/office/drawing/2014/main" id="{BC6FF998-6262-167F-4B37-92211BE8E53A}"/>
              </a:ext>
            </a:extLst>
          </p:cNvPr>
          <p:cNvCxnSpPr/>
          <p:nvPr/>
        </p:nvCxnSpPr>
        <p:spPr>
          <a:xfrm>
            <a:off x="5383619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" name="Google Shape;1188;g6b2a921a3a_2_763">
            <a:extLst>
              <a:ext uri="{FF2B5EF4-FFF2-40B4-BE49-F238E27FC236}">
                <a16:creationId xmlns:a16="http://schemas.microsoft.com/office/drawing/2014/main" id="{B9DEA50E-A356-6638-E340-A449E1F99C5B}"/>
              </a:ext>
            </a:extLst>
          </p:cNvPr>
          <p:cNvSpPr txBox="1"/>
          <p:nvPr/>
        </p:nvSpPr>
        <p:spPr>
          <a:xfrm>
            <a:off x="7530211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21" name="Shape5_20220715_163331">
            <a:extLst>
              <a:ext uri="{FF2B5EF4-FFF2-40B4-BE49-F238E27FC236}">
                <a16:creationId xmlns:a16="http://schemas.microsoft.com/office/drawing/2014/main" id="{B2AF35F7-C5AD-E0BF-188E-5295CB7C6D9A}"/>
              </a:ext>
            </a:extLst>
          </p:cNvPr>
          <p:cNvCxnSpPr/>
          <p:nvPr/>
        </p:nvCxnSpPr>
        <p:spPr>
          <a:xfrm>
            <a:off x="7530211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" name="Google Shape;1191;g6b2a921a3a_2_763">
            <a:extLst>
              <a:ext uri="{FF2B5EF4-FFF2-40B4-BE49-F238E27FC236}">
                <a16:creationId xmlns:a16="http://schemas.microsoft.com/office/drawing/2014/main" id="{F8B088B8-D9A2-C5C2-FB2E-D0F8BD39401C}"/>
              </a:ext>
            </a:extLst>
          </p:cNvPr>
          <p:cNvSpPr txBox="1"/>
          <p:nvPr/>
        </p:nvSpPr>
        <p:spPr>
          <a:xfrm>
            <a:off x="9676804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23" name="Shape6_20220715_163331">
            <a:extLst>
              <a:ext uri="{FF2B5EF4-FFF2-40B4-BE49-F238E27FC236}">
                <a16:creationId xmlns:a16="http://schemas.microsoft.com/office/drawing/2014/main" id="{C4CB123C-04C2-76A1-DD8C-7BAE709AFAC2}"/>
              </a:ext>
            </a:extLst>
          </p:cNvPr>
          <p:cNvCxnSpPr/>
          <p:nvPr/>
        </p:nvCxnSpPr>
        <p:spPr>
          <a:xfrm>
            <a:off x="9676804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4" name="Google Shape;1199;g6b2a921a3a_2_763">
            <a:extLst>
              <a:ext uri="{FF2B5EF4-FFF2-40B4-BE49-F238E27FC236}">
                <a16:creationId xmlns:a16="http://schemas.microsoft.com/office/drawing/2014/main" id="{83F2DEC7-A623-BE0F-3C18-79E12910B153}"/>
              </a:ext>
            </a:extLst>
          </p:cNvPr>
          <p:cNvSpPr txBox="1"/>
          <p:nvPr/>
        </p:nvSpPr>
        <p:spPr>
          <a:xfrm>
            <a:off x="3237030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25" name="Shape7_20220715_163331">
            <a:extLst>
              <a:ext uri="{FF2B5EF4-FFF2-40B4-BE49-F238E27FC236}">
                <a16:creationId xmlns:a16="http://schemas.microsoft.com/office/drawing/2014/main" id="{2AA63DF1-B847-951C-9D52-54362A8A77C5}"/>
              </a:ext>
            </a:extLst>
          </p:cNvPr>
          <p:cNvCxnSpPr/>
          <p:nvPr/>
        </p:nvCxnSpPr>
        <p:spPr>
          <a:xfrm>
            <a:off x="3237030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379148069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A7F68C-F352-6BDD-4847-3E6254B8FD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B05FFF9-6086-B607-5C2F-C236F489B64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30D0922-299D-4E53-7316-1DF2A2FE0F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9605303D-0230-F81B-4322-24BCCE800C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A4517D4-0995-E704-9FB2-0B759684D1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44012A68-BC57-D617-4D54-E79E45A6347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9FF99682-8CDD-7797-18D8-D079746A21E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54C3886-7652-2E24-8B53-76B90F7569D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2945098B-5572-6337-0FAC-13AE8A5179E2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71CB4025-9D7B-0741-2E76-2958533A5E0B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33578315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BD9298-5ADA-F539-27DD-C5DEAB0F3A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5E8F10D8-0857-71AE-F95B-0F0BBE0134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B05FFF9-6086-B607-5C2F-C236F489B64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4E2EBABA-BA83-E7B9-E9A8-50B085052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Waterfall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09D1D35-545C-7A7B-47F2-F09F532315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450FD6A2-2D56-23EE-6DBC-8A647341B95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3F4E2D7-F71B-AA2E-B03E-75086180A6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EE75AFDD-92D3-DB7C-656D-8EE4DB2644C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965F018B-67E2-7B4C-4A5C-44FFC4AE113F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6" name="Chart Placeholder 5">
                <a:extLst>
                  <a:ext uri="{FF2B5EF4-FFF2-40B4-BE49-F238E27FC236}">
                    <a16:creationId xmlns:a16="http://schemas.microsoft.com/office/drawing/2014/main" id="{AD46EFD8-2C1E-9D31-5184-E7118BB2D4A3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7"/>
                <p:extLst>
                  <p:ext uri="{D42A27DB-BD31-4B8C-83A1-F6EECF244321}">
                    <p14:modId xmlns:p14="http://schemas.microsoft.com/office/powerpoint/2010/main" val="1717553928"/>
                  </p:ext>
                </p:extLst>
              </p:nvPr>
            </p:nvGraphicFramePr>
            <p:xfrm>
              <a:off x="6392863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6" name="Chart Placeholder 5">
                <a:extLst>
                  <a:ext uri="{FF2B5EF4-FFF2-40B4-BE49-F238E27FC236}">
                    <a16:creationId xmlns:a16="http://schemas.microsoft.com/office/drawing/2014/main" id="{AD46EFD8-2C1E-9D31-5184-E7118BB2D4A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92863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1381688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B70798-E3A8-2E96-83E9-D54E204E01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A4180A6-D13F-9D88-6C19-8FF8CFC28A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8F10D8-0857-71AE-F95B-0F0BBE0134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7BE05F00-67D9-9E7C-E590-A2B09E31DA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Sunburst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E85BAEDF-11A8-CE39-2E33-CC61949624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A59BFA3-8866-E436-96FA-EC0853936B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A9D4A063-422D-EA3E-1BE4-82421393D8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78B3F73-B4BD-2536-6873-E5A93FB72D6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AE6B93EA-E95D-8C1E-0C9F-3CFBB65B59D6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7" name="Chart Placeholder 7">
                <a:extLst>
                  <a:ext uri="{FF2B5EF4-FFF2-40B4-BE49-F238E27FC236}">
                    <a16:creationId xmlns:a16="http://schemas.microsoft.com/office/drawing/2014/main" id="{A1C701DB-F3B4-4B28-F6C4-9477209D17B8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7"/>
                <p:extLst>
                  <p:ext uri="{D42A27DB-BD31-4B8C-83A1-F6EECF244321}">
                    <p14:modId xmlns:p14="http://schemas.microsoft.com/office/powerpoint/2010/main" val="2341033571"/>
                  </p:ext>
                </p:extLst>
              </p:nvPr>
            </p:nvGraphicFramePr>
            <p:xfrm>
              <a:off x="6392863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7" name="Chart Placeholder 7">
                <a:extLst>
                  <a:ext uri="{FF2B5EF4-FFF2-40B4-BE49-F238E27FC236}">
                    <a16:creationId xmlns:a16="http://schemas.microsoft.com/office/drawing/2014/main" id="{A1C701DB-F3B4-4B28-F6C4-9477209D17B8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92863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1611533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A157A1-D19B-C70E-CDEC-2ED894EFEF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AEFD8C5-00A6-961B-8E50-962FF0AD28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A4180A6-D13F-9D88-6C19-8FF8CFC28A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8E7A1EEA-77ED-EC16-52E2-FB4F9E8F55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E3A1DA8-FA3B-38A6-EB4B-67F60ECA3C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ACF709C-D09F-74D1-F598-2E15E9912E8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32BEF6DB-3CC6-2BEA-9353-DF2E376797D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B8F6F8C-B6A3-FD2C-90F4-8CB72FBE033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C161D71E-B464-6940-2846-1D26B615C038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27DE5AA6-D07B-AC6D-A828-FAB0F3AB1CBD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92141351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24794C-9CB1-24EC-5787-2F2FAA02E2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DAD65F5-2F4E-BD2C-6A70-A8C8C13DB95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EFD8C5-00A6-961B-8E50-962FF0AD28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7912C879-1FA7-91B7-975B-C2CED71736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100%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ECE5CFB0-5077-D0B0-72C7-D38620500C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08B0B08-5353-BE87-1C21-DD178446E6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62E8182F-0862-8870-D0B9-5A90A084B80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86491832-B25D-76E4-AAB4-52ECFDC5087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18FF8A64-DA93-8A2E-1BD3-26D67132181C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43013E61-3CE5-C390-D8C0-C2B13228898A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1470112056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099897434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F916D7-9376-7E80-5343-DF8A4E5F05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1C33D14-CBCB-6B48-8936-A2C57DBB8F7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EFD8C5-00A6-961B-8E50-962FF0AD28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6BCD49CB-846C-2868-3449-A076712D58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/ Clustered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CC83E9D-BCFA-0F7C-C251-7E8AF2FE54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1463310-D997-EEDD-CE96-22916F78479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044962A-B739-8F76-34E4-658860592C9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631A5BAE-3641-5F08-9728-2FE12178064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11BA10D5-7998-2F46-FFFA-E15ACEED18E9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2C6815A6-7982-C55B-423B-917E7EF91B50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503545968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4E703-D853-CC92-2E56-020E669CA9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FFFAF0C-9A43-6789-7627-44DE3677DCC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D8251B2-275B-543D-DF3D-9A1209B5AF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DA4C22BD-6500-F686-945E-BB4A9474CC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/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BBFFD0A-6283-B17C-357A-E9ED61087B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4853A0E-1296-44F8-5699-13BE93CEF5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7836EEE1-99C6-7ED1-51B4-8FDF7939F81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67F37CCC-143E-040D-B068-42A6096968C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A729ABDE-F32C-5505-EBE8-0699ED3DE6CA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43543DAF-C5D9-472C-40C6-7F778D4C061B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71415077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A4551-3917-B4D0-9D63-D2085022C6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883FE81-1228-CF91-6328-E96F38C67EE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FFFAF0C-9A43-6789-7627-44DE3677DC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D43DA55-02F8-8228-C867-E7D2F9C414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/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251BAE7-B6C0-E188-F3BE-F8F06D264F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5C7A031-5765-A72F-845C-44C33AEB7C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9A875A57-3E6D-A8EF-5DB2-2B45CD4B03D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430F7F4-45C7-1686-CB51-CFA2DE8BD90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81DF23DC-027B-E2CF-C22A-E36A93071295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12">
            <a:extLst>
              <a:ext uri="{FF2B5EF4-FFF2-40B4-BE49-F238E27FC236}">
                <a16:creationId xmlns:a16="http://schemas.microsoft.com/office/drawing/2014/main" id="{F47DB548-94EF-C1A2-08CA-134BBAF657B2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991307074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567C55-3E94-ED1B-DD88-B31AD55961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485636B5-0D3E-6BF8-8FBF-5BAEC9A7502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2C2002-F62E-B9A5-09C6-6993497230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5619E4E1-5142-8A50-6065-9537052BBC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/ Clustered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8B488F5-5346-56C5-A665-7230FC1F17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922C999-2E5F-3EA8-4562-51E63307485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006B7696-247E-6169-886B-9A486A3B0A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58B43F4F-9122-2E8B-3E76-DEE0D4185F8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F3B18821-F56D-1365-9826-A1BB9D9E2647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8261822D-CD87-7780-9C1E-A4181A69DC5F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927597222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717707539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D2F3B2-5A05-DBE6-825E-B19938C3EB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6635904-C455-F4E0-B396-DD1B206F5D3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85636B5-0D3E-6BF8-8FBF-5BAEC9A750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C01F94A3-A055-8B46-D871-B8094CF1AE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/ Stacked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8F046ED-82B1-3FF7-F5FA-E62EDA3849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179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D23A5FC-DE90-F4E4-A44A-D6480CE8C6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864550B-3181-1A87-7E9D-84DFF2854F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EB59711-E1BB-5ACB-97BA-A415B716EC4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24F2696C-8E68-D6B1-2E01-55E2B203945F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1A8E361B-5BC2-ABFE-6AF2-FFE2A8FAFF13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2826775391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9048362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089F4-7F5C-94E0-031A-A37D1F48BA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think-cell data - do not delete" hidden="1">
            <a:extLst>
              <a:ext uri="{FF2B5EF4-FFF2-40B4-BE49-F238E27FC236}">
                <a16:creationId xmlns:a16="http://schemas.microsoft.com/office/drawing/2014/main" id="{8A34545C-B854-28C1-373E-F1459B0388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3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969F4CA-6778-975B-AB78-BAC9E80ABB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7AC14C7-EF8D-40C1-5025-19F9E0280D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620C3FB-FFB3-D9C0-8A1E-49A0CB7565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ctr" defTabSz="914400" rtl="0" eaLnBrk="1" latinLnBrk="0" hangingPunct="1">
              <a:defRPr sz="105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145DBE5-F440-4DC1-86E2-EA4CF186D269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C61E3DCA-CE72-4D03-F0F0-A12BB86D687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 dirty="0"/>
          </a:p>
        </p:txBody>
      </p:sp>
      <p:cxnSp>
        <p:nvCxnSpPr>
          <p:cNvPr id="28" name="Shape1_20210513_112140">
            <a:extLst>
              <a:ext uri="{FF2B5EF4-FFF2-40B4-BE49-F238E27FC236}">
                <a16:creationId xmlns:a16="http://schemas.microsoft.com/office/drawing/2014/main" id="{C293BEEE-7E69-CDE8-2082-2AFDA3B9B897}"/>
              </a:ext>
            </a:extLst>
          </p:cNvPr>
          <p:cNvCxnSpPr/>
          <p:nvPr/>
        </p:nvCxnSpPr>
        <p:spPr>
          <a:xfrm>
            <a:off x="3230644" y="3191978"/>
            <a:ext cx="8277039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" name="Shape2_20210513_112140">
            <a:extLst>
              <a:ext uri="{FF2B5EF4-FFF2-40B4-BE49-F238E27FC236}">
                <a16:creationId xmlns:a16="http://schemas.microsoft.com/office/drawing/2014/main" id="{45253B7F-3F46-4703-265D-7485359223DA}"/>
              </a:ext>
            </a:extLst>
          </p:cNvPr>
          <p:cNvCxnSpPr/>
          <p:nvPr/>
        </p:nvCxnSpPr>
        <p:spPr>
          <a:xfrm>
            <a:off x="3230644" y="4667039"/>
            <a:ext cx="8277039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" name="Google Shape;1179;g6b2a921a3a_2_763">
            <a:extLst>
              <a:ext uri="{FF2B5EF4-FFF2-40B4-BE49-F238E27FC236}">
                <a16:creationId xmlns:a16="http://schemas.microsoft.com/office/drawing/2014/main" id="{1DEA434B-01CD-3A54-11A9-9A9BF40939A9}"/>
              </a:ext>
            </a:extLst>
          </p:cNvPr>
          <p:cNvSpPr txBox="1"/>
          <p:nvPr/>
        </p:nvSpPr>
        <p:spPr>
          <a:xfrm>
            <a:off x="549931" y="1842456"/>
            <a:ext cx="2563270" cy="12450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sz="1600" dirty="0"/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FFAC3338-71BD-3438-1746-92AE3D0937AE}"/>
              </a:ext>
            </a:extLst>
          </p:cNvPr>
          <p:cNvSpPr txBox="1">
            <a:spLocks/>
          </p:cNvSpPr>
          <p:nvPr/>
        </p:nvSpPr>
        <p:spPr bwMode="auto">
          <a:xfrm>
            <a:off x="3230647" y="2346728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2" name="Content Placeholder 2~1">
            <a:extLst>
              <a:ext uri="{FF2B5EF4-FFF2-40B4-BE49-F238E27FC236}">
                <a16:creationId xmlns:a16="http://schemas.microsoft.com/office/drawing/2014/main" id="{2D8D03F8-AFFF-1131-69D2-360E0EC99C19}"/>
              </a:ext>
            </a:extLst>
          </p:cNvPr>
          <p:cNvSpPr txBox="1">
            <a:spLocks/>
          </p:cNvSpPr>
          <p:nvPr/>
        </p:nvSpPr>
        <p:spPr bwMode="auto">
          <a:xfrm>
            <a:off x="5372136" y="2346728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3" name="Content Placeholder 2~2">
            <a:extLst>
              <a:ext uri="{FF2B5EF4-FFF2-40B4-BE49-F238E27FC236}">
                <a16:creationId xmlns:a16="http://schemas.microsoft.com/office/drawing/2014/main" id="{F0EDF918-76BB-B022-97B4-102969E3E18E}"/>
              </a:ext>
            </a:extLst>
          </p:cNvPr>
          <p:cNvSpPr txBox="1">
            <a:spLocks/>
          </p:cNvSpPr>
          <p:nvPr/>
        </p:nvSpPr>
        <p:spPr bwMode="auto">
          <a:xfrm>
            <a:off x="7511139" y="2346728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4" name="Content Placeholder 2~3">
            <a:extLst>
              <a:ext uri="{FF2B5EF4-FFF2-40B4-BE49-F238E27FC236}">
                <a16:creationId xmlns:a16="http://schemas.microsoft.com/office/drawing/2014/main" id="{635CA949-A25D-3877-0A22-84B4DE704057}"/>
              </a:ext>
            </a:extLst>
          </p:cNvPr>
          <p:cNvSpPr txBox="1">
            <a:spLocks/>
          </p:cNvSpPr>
          <p:nvPr/>
        </p:nvSpPr>
        <p:spPr bwMode="auto">
          <a:xfrm>
            <a:off x="9650137" y="2106890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6" name="Google Shape;1180;g6b2a921a3a_2_763">
            <a:extLst>
              <a:ext uri="{FF2B5EF4-FFF2-40B4-BE49-F238E27FC236}">
                <a16:creationId xmlns:a16="http://schemas.microsoft.com/office/drawing/2014/main" id="{CE32EBCF-8654-E581-C1BA-620D2006BF03}"/>
              </a:ext>
            </a:extLst>
          </p:cNvPr>
          <p:cNvSpPr txBox="1"/>
          <p:nvPr/>
        </p:nvSpPr>
        <p:spPr>
          <a:xfrm>
            <a:off x="549931" y="3317521"/>
            <a:ext cx="2563270" cy="12450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37" name="Content Placeholder 2~4">
            <a:extLst>
              <a:ext uri="{FF2B5EF4-FFF2-40B4-BE49-F238E27FC236}">
                <a16:creationId xmlns:a16="http://schemas.microsoft.com/office/drawing/2014/main" id="{11B21483-2863-81F3-CAB6-18F4AE0DE8DD}"/>
              </a:ext>
            </a:extLst>
          </p:cNvPr>
          <p:cNvSpPr txBox="1">
            <a:spLocks/>
          </p:cNvSpPr>
          <p:nvPr/>
        </p:nvSpPr>
        <p:spPr bwMode="auto">
          <a:xfrm>
            <a:off x="3230647" y="3821794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8" name="Content Placeholder 2~5">
            <a:extLst>
              <a:ext uri="{FF2B5EF4-FFF2-40B4-BE49-F238E27FC236}">
                <a16:creationId xmlns:a16="http://schemas.microsoft.com/office/drawing/2014/main" id="{C9F46E40-123D-0AFA-DF0E-CA62AC1280F9}"/>
              </a:ext>
            </a:extLst>
          </p:cNvPr>
          <p:cNvSpPr txBox="1">
            <a:spLocks/>
          </p:cNvSpPr>
          <p:nvPr/>
        </p:nvSpPr>
        <p:spPr bwMode="auto">
          <a:xfrm>
            <a:off x="5372136" y="3821794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9" name="Content Placeholder 2~6">
            <a:extLst>
              <a:ext uri="{FF2B5EF4-FFF2-40B4-BE49-F238E27FC236}">
                <a16:creationId xmlns:a16="http://schemas.microsoft.com/office/drawing/2014/main" id="{2DDEA439-3166-1B9C-83AC-96FF476102FD}"/>
              </a:ext>
            </a:extLst>
          </p:cNvPr>
          <p:cNvSpPr txBox="1">
            <a:spLocks/>
          </p:cNvSpPr>
          <p:nvPr/>
        </p:nvSpPr>
        <p:spPr bwMode="auto">
          <a:xfrm>
            <a:off x="7511139" y="3821794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0" name="Content Placeholder 2~7">
            <a:extLst>
              <a:ext uri="{FF2B5EF4-FFF2-40B4-BE49-F238E27FC236}">
                <a16:creationId xmlns:a16="http://schemas.microsoft.com/office/drawing/2014/main" id="{3A1E3361-B231-DC2A-B7F1-9565E1A2E086}"/>
              </a:ext>
            </a:extLst>
          </p:cNvPr>
          <p:cNvSpPr txBox="1">
            <a:spLocks/>
          </p:cNvSpPr>
          <p:nvPr/>
        </p:nvSpPr>
        <p:spPr bwMode="auto">
          <a:xfrm>
            <a:off x="9650140" y="3821794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1" name="Google Shape;1181;g6b2a921a3a_2_763">
            <a:extLst>
              <a:ext uri="{FF2B5EF4-FFF2-40B4-BE49-F238E27FC236}">
                <a16:creationId xmlns:a16="http://schemas.microsoft.com/office/drawing/2014/main" id="{6F0B2D58-39D1-F0C6-5BAE-B4635AE395DF}"/>
              </a:ext>
            </a:extLst>
          </p:cNvPr>
          <p:cNvSpPr txBox="1"/>
          <p:nvPr/>
        </p:nvSpPr>
        <p:spPr>
          <a:xfrm>
            <a:off x="549931" y="4792584"/>
            <a:ext cx="2563270" cy="12450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42" name="Content Placeholder 2~8">
            <a:extLst>
              <a:ext uri="{FF2B5EF4-FFF2-40B4-BE49-F238E27FC236}">
                <a16:creationId xmlns:a16="http://schemas.microsoft.com/office/drawing/2014/main" id="{C25A6F9F-4DB3-DF1E-C6D3-02E68A62970E}"/>
              </a:ext>
            </a:extLst>
          </p:cNvPr>
          <p:cNvSpPr txBox="1">
            <a:spLocks/>
          </p:cNvSpPr>
          <p:nvPr/>
        </p:nvSpPr>
        <p:spPr bwMode="auto">
          <a:xfrm>
            <a:off x="3230647" y="5296855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3" name="Content Placeholder 2~9">
            <a:extLst>
              <a:ext uri="{FF2B5EF4-FFF2-40B4-BE49-F238E27FC236}">
                <a16:creationId xmlns:a16="http://schemas.microsoft.com/office/drawing/2014/main" id="{0A5C7D98-9709-1797-A2C9-127FE5E3839F}"/>
              </a:ext>
            </a:extLst>
          </p:cNvPr>
          <p:cNvSpPr txBox="1">
            <a:spLocks/>
          </p:cNvSpPr>
          <p:nvPr/>
        </p:nvSpPr>
        <p:spPr bwMode="auto">
          <a:xfrm>
            <a:off x="5372136" y="5296855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4" name="Content Placeholder 2~10">
            <a:extLst>
              <a:ext uri="{FF2B5EF4-FFF2-40B4-BE49-F238E27FC236}">
                <a16:creationId xmlns:a16="http://schemas.microsoft.com/office/drawing/2014/main" id="{75FE080E-D266-75D3-92CF-8F8908E3B7F0}"/>
              </a:ext>
            </a:extLst>
          </p:cNvPr>
          <p:cNvSpPr txBox="1">
            <a:spLocks/>
          </p:cNvSpPr>
          <p:nvPr/>
        </p:nvSpPr>
        <p:spPr bwMode="auto">
          <a:xfrm>
            <a:off x="7511139" y="5296855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5" name="Content Placeholder 2~11">
            <a:extLst>
              <a:ext uri="{FF2B5EF4-FFF2-40B4-BE49-F238E27FC236}">
                <a16:creationId xmlns:a16="http://schemas.microsoft.com/office/drawing/2014/main" id="{9D59E66E-1C4A-DF80-7DEF-8AEA7D92421A}"/>
              </a:ext>
            </a:extLst>
          </p:cNvPr>
          <p:cNvSpPr txBox="1">
            <a:spLocks/>
          </p:cNvSpPr>
          <p:nvPr/>
        </p:nvSpPr>
        <p:spPr bwMode="auto">
          <a:xfrm>
            <a:off x="9650140" y="5296855"/>
            <a:ext cx="185256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18" name="Google Shape;1185;g6b2a921a3a_2_763">
            <a:extLst>
              <a:ext uri="{FF2B5EF4-FFF2-40B4-BE49-F238E27FC236}">
                <a16:creationId xmlns:a16="http://schemas.microsoft.com/office/drawing/2014/main" id="{63C5C359-EB24-E95D-BBA9-68E71263F792}"/>
              </a:ext>
            </a:extLst>
          </p:cNvPr>
          <p:cNvSpPr txBox="1"/>
          <p:nvPr/>
        </p:nvSpPr>
        <p:spPr>
          <a:xfrm>
            <a:off x="5383619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19" name="Shape4_20220715_163331">
            <a:extLst>
              <a:ext uri="{FF2B5EF4-FFF2-40B4-BE49-F238E27FC236}">
                <a16:creationId xmlns:a16="http://schemas.microsoft.com/office/drawing/2014/main" id="{01817DF4-DB81-5173-F4C9-959AF7BC9B9E}"/>
              </a:ext>
            </a:extLst>
          </p:cNvPr>
          <p:cNvCxnSpPr/>
          <p:nvPr/>
        </p:nvCxnSpPr>
        <p:spPr>
          <a:xfrm>
            <a:off x="5383619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" name="Google Shape;1188;g6b2a921a3a_2_763">
            <a:extLst>
              <a:ext uri="{FF2B5EF4-FFF2-40B4-BE49-F238E27FC236}">
                <a16:creationId xmlns:a16="http://schemas.microsoft.com/office/drawing/2014/main" id="{3BBA6B40-2FF4-E63C-7EC9-962FD8A1AB3B}"/>
              </a:ext>
            </a:extLst>
          </p:cNvPr>
          <p:cNvSpPr txBox="1"/>
          <p:nvPr/>
        </p:nvSpPr>
        <p:spPr>
          <a:xfrm>
            <a:off x="7530211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21" name="Shape5_20220715_163331">
            <a:extLst>
              <a:ext uri="{FF2B5EF4-FFF2-40B4-BE49-F238E27FC236}">
                <a16:creationId xmlns:a16="http://schemas.microsoft.com/office/drawing/2014/main" id="{576DB9EB-02D4-A8C9-956F-D77659F69497}"/>
              </a:ext>
            </a:extLst>
          </p:cNvPr>
          <p:cNvCxnSpPr/>
          <p:nvPr/>
        </p:nvCxnSpPr>
        <p:spPr>
          <a:xfrm>
            <a:off x="7530211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" name="Google Shape;1191;g6b2a921a3a_2_763">
            <a:extLst>
              <a:ext uri="{FF2B5EF4-FFF2-40B4-BE49-F238E27FC236}">
                <a16:creationId xmlns:a16="http://schemas.microsoft.com/office/drawing/2014/main" id="{5F4E50DC-EB4C-7CF2-AFBC-C06FE435E05C}"/>
              </a:ext>
            </a:extLst>
          </p:cNvPr>
          <p:cNvSpPr txBox="1"/>
          <p:nvPr/>
        </p:nvSpPr>
        <p:spPr>
          <a:xfrm>
            <a:off x="9676804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23" name="Shape6_20220715_163331">
            <a:extLst>
              <a:ext uri="{FF2B5EF4-FFF2-40B4-BE49-F238E27FC236}">
                <a16:creationId xmlns:a16="http://schemas.microsoft.com/office/drawing/2014/main" id="{DF65CE2E-C674-83C1-E080-3472157FD9F2}"/>
              </a:ext>
            </a:extLst>
          </p:cNvPr>
          <p:cNvCxnSpPr/>
          <p:nvPr/>
        </p:nvCxnSpPr>
        <p:spPr>
          <a:xfrm>
            <a:off x="9676804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4" name="Google Shape;1199;g6b2a921a3a_2_763">
            <a:extLst>
              <a:ext uri="{FF2B5EF4-FFF2-40B4-BE49-F238E27FC236}">
                <a16:creationId xmlns:a16="http://schemas.microsoft.com/office/drawing/2014/main" id="{7DAF5A54-66C7-06B1-80B3-1169F88B163E}"/>
              </a:ext>
            </a:extLst>
          </p:cNvPr>
          <p:cNvSpPr txBox="1"/>
          <p:nvPr/>
        </p:nvSpPr>
        <p:spPr>
          <a:xfrm>
            <a:off x="3237030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25" name="Shape7_20220715_163331">
            <a:extLst>
              <a:ext uri="{FF2B5EF4-FFF2-40B4-BE49-F238E27FC236}">
                <a16:creationId xmlns:a16="http://schemas.microsoft.com/office/drawing/2014/main" id="{D4DAE0E1-B3D7-96CF-7607-AF1C5E6B75BE}"/>
              </a:ext>
            </a:extLst>
          </p:cNvPr>
          <p:cNvCxnSpPr/>
          <p:nvPr/>
        </p:nvCxnSpPr>
        <p:spPr>
          <a:xfrm>
            <a:off x="3237030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1563889492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5F0FBE-4AF6-1967-808B-4F28D52350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DDB99A2-23BC-0120-51A2-092E6B93D6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635904-C455-F4E0-B396-DD1B206F5D3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6586DFF4-445F-6155-1EE4-872DEB7702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/ 100% Stacked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C3D74D3-CBD4-AE6C-7553-93C6E8FA28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EE30A037-4657-8005-425A-8F9DBC5D994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66FC2729-089D-9938-6F2D-3769AC34DAD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9D640D3A-84A4-B205-F784-9D328E3306D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CC739750-62AC-C184-2AE0-E28D5158D544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19D5EFC4-F35A-FEBE-B6C9-F6DCA6D87B60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897338583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177210425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0D6C47-DB73-C570-834A-5933840E1A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62C2002-F62E-B9A5-09C6-6993497230D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FFFAF0C-9A43-6789-7627-44DE3677DC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D4903F1-3A53-2811-EDA4-4F1F096617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/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E6C5277-F6A9-C51A-6F47-1F7E9F00FE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2C7AE4BD-703F-A3B2-8365-2EFCED8AAFE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E42A953E-E885-B8F5-4DB7-5AF8D035E54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3D29CBC-35F1-00DA-A527-E45E3D67980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A4D48C8F-681A-2334-D919-251D9967C21E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EEFD957E-CDC3-E6AB-525B-6B5D8D6ED152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156827212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D8FAA8-6B90-C080-15CD-53DD03EED8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00A849E-55FF-EF77-E86F-872948E0743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EFD8C5-00A6-961B-8E50-962FF0AD28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C4F5F820-F683-1585-BC86-490FF6A191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/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5D4E413-9401-AAE4-65B1-1896D6723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591DFFB1-95D3-9870-30C5-C11D7B0A88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FEB56FF-37ED-0BE0-7AC7-3634AABCB3D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1AD4829-FB86-6A9B-6885-0FB1D97B2B4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BC4C61DF-408E-BD4D-9402-019AC6200431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32">
            <a:extLst>
              <a:ext uri="{FF2B5EF4-FFF2-40B4-BE49-F238E27FC236}">
                <a16:creationId xmlns:a16="http://schemas.microsoft.com/office/drawing/2014/main" id="{98824AEB-9599-17FD-75B9-6BA58E7F7E4C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79217118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E4EA85-1E49-E1BB-E7B0-FA7895F7BC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22DBC12-D148-06D8-A6EE-AE0B24BE31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DAD65F5-2F4E-BD2C-6A70-A8C8C13DB9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BF94C17F-AB96-8A4C-14D9-4942822F97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/ 100%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43649E7-7F10-11B8-1E75-4FFF82D129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A39DFFA-1F30-FA57-B863-F904FC4A4A6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019AB333-7F99-B8DE-C3DB-F91869C35E3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29C2E464-57C9-DC5D-6A45-DF9040A0131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7267E3B0-02AF-7B12-49CF-3EDCC13C9900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Chart 32">
            <a:extLst>
              <a:ext uri="{FF2B5EF4-FFF2-40B4-BE49-F238E27FC236}">
                <a16:creationId xmlns:a16="http://schemas.microsoft.com/office/drawing/2014/main" id="{F1E95DD0-2E4B-98C4-D0D0-4B3E4FE64C57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952897566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BDE5B1-3BBC-41C1-78F1-852826E545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7EB34C7-E8A8-DFE0-2902-788CABF59BB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C33D14-CBCB-6B48-8936-A2C57DBB8F7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94967AF4-4C87-FB12-3379-6225D437E6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/ Clustered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ADE2F18-149E-7489-B418-8FA5E6D1CA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37F504A7-82BF-38B3-9D02-D50F870F3F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589DD3D-4F79-D82A-2019-9EE7EAF06E7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B20FB7F-123A-E805-3BF4-43C48F74C75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9C104133-30F6-AF8C-6FC5-D5C7B158E43F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32">
            <a:extLst>
              <a:ext uri="{FF2B5EF4-FFF2-40B4-BE49-F238E27FC236}">
                <a16:creationId xmlns:a16="http://schemas.microsoft.com/office/drawing/2014/main" id="{32EFA262-3A91-22B0-70B9-E20DAF1B1F98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65598119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1012B-754A-4AEA-782E-BBA8740DD4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52DDE2F8-F692-DBC0-CADD-B31571DD91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FFFAF0C-9A43-6789-7627-44DE3677DC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D5A5B6B8-CFFB-621D-EFED-2CCD5E1902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D59DC4-A6D8-6718-855A-FBD65AA38E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233288EA-C254-D059-604C-5413AD3E3E8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E499421A-C833-CB4B-D2F1-3CA7E65A78F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7D5980AD-52DF-854A-00AC-68851A8F4F8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1CEF6D2F-60FA-3C57-D02F-2460FCFCA841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7" name="Chart Placeholder 5">
                <a:extLst>
                  <a:ext uri="{FF2B5EF4-FFF2-40B4-BE49-F238E27FC236}">
                    <a16:creationId xmlns:a16="http://schemas.microsoft.com/office/drawing/2014/main" id="{BAEC4BC6-F737-CFE5-DCDA-A38833F2D93A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1051132786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7" name="Chart Placeholder 5">
                <a:extLst>
                  <a:ext uri="{FF2B5EF4-FFF2-40B4-BE49-F238E27FC236}">
                    <a16:creationId xmlns:a16="http://schemas.microsoft.com/office/drawing/2014/main" id="{BAEC4BC6-F737-CFE5-DCDA-A38833F2D93A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3530521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3611CA-8E69-6F51-CD45-CB78FDF0EE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DBF3468-7685-653F-2821-AD0332A8A8E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2DDE2F8-F692-DBC0-CADD-B31571DD91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DF77EBE0-6844-9719-F001-805377DD12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Stacked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A05C724-F1CC-DEDE-ADDE-C14E3F28E6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1FE5E0D-7EA2-8CBD-84C0-3FDE3CD4828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A3A143E-04BD-6F00-6397-DC76B487C51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00FFE904-288E-0B03-2077-02F7B260DC9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7" name="Chart Placeholder 5">
                <a:extLst>
                  <a:ext uri="{FF2B5EF4-FFF2-40B4-BE49-F238E27FC236}">
                    <a16:creationId xmlns:a16="http://schemas.microsoft.com/office/drawing/2014/main" id="{5DB84152-1F82-633E-9C87-7A098927FD0C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7" name="Chart Placeholder 5">
                <a:extLst>
                  <a:ext uri="{FF2B5EF4-FFF2-40B4-BE49-F238E27FC236}">
                    <a16:creationId xmlns:a16="http://schemas.microsoft.com/office/drawing/2014/main" id="{5DB84152-1F82-633E-9C87-7A098927FD0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Chart Placeholder 7">
            <a:extLst>
              <a:ext uri="{FF2B5EF4-FFF2-40B4-BE49-F238E27FC236}">
                <a16:creationId xmlns:a16="http://schemas.microsoft.com/office/drawing/2014/main" id="{B40ADEDA-B2B1-8B22-F21E-867232FE0A9F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1634391172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559F2E-843C-C509-3F34-1B53D8E033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F20EDA3-B545-3223-AFA8-D367693C740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2DDE2F8-F692-DBC0-CADD-B31571DD91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EFF685A6-871F-E051-6073-DD718B6717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100% Stacked Line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EDCA3BD-3656-A462-9A96-2549FC472E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3F035BAF-2D00-A8E3-6B0C-4D29DE85D8C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29452B9-E899-4707-F152-9E8DBA79DEE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06FCB8FE-4D5E-A42F-5EFF-D202F376E5B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7" name="Chart Placeholder 5">
                <a:extLst>
                  <a:ext uri="{FF2B5EF4-FFF2-40B4-BE49-F238E27FC236}">
                    <a16:creationId xmlns:a16="http://schemas.microsoft.com/office/drawing/2014/main" id="{B77E829C-2541-58ED-6D95-75AAB85F1663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7" name="Chart Placeholder 5">
                <a:extLst>
                  <a:ext uri="{FF2B5EF4-FFF2-40B4-BE49-F238E27FC236}">
                    <a16:creationId xmlns:a16="http://schemas.microsoft.com/office/drawing/2014/main" id="{B77E829C-2541-58ED-6D95-75AAB85F166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Chart Placeholder 7">
            <a:extLst>
              <a:ext uri="{FF2B5EF4-FFF2-40B4-BE49-F238E27FC236}">
                <a16:creationId xmlns:a16="http://schemas.microsoft.com/office/drawing/2014/main" id="{40210077-9446-B474-A652-641D82CB3B34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396326421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0701EF-798E-6D65-CAE9-F12FDEE4D2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F61F94D-0BFC-D913-BB8D-752E9441377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2DDE2F8-F692-DBC0-CADD-B31571DD91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1A741C02-2417-3D51-39D6-B0F5A03917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054328C-C54A-AF8A-384D-7D5FAEEEF7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3D6E316-9B2B-7F10-50BF-9E518FA7742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9CA0F36E-45FC-07F1-E27C-7FED8B23DEE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3DDAB16-5C71-2FF7-9FA0-7AC5A4F5B10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12">
            <a:extLst>
              <a:ext uri="{FF2B5EF4-FFF2-40B4-BE49-F238E27FC236}">
                <a16:creationId xmlns:a16="http://schemas.microsoft.com/office/drawing/2014/main" id="{10FC209E-0709-8FCA-5900-F7F04CB42483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Placeholder 5">
                <a:extLst>
                  <a:ext uri="{FF2B5EF4-FFF2-40B4-BE49-F238E27FC236}">
                    <a16:creationId xmlns:a16="http://schemas.microsoft.com/office/drawing/2014/main" id="{0EBBD9B8-3711-09BD-B148-58F9B63E17D1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1051132786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10" name="Chart Placeholder 5">
                <a:extLst>
                  <a:ext uri="{FF2B5EF4-FFF2-40B4-BE49-F238E27FC236}">
                    <a16:creationId xmlns:a16="http://schemas.microsoft.com/office/drawing/2014/main" id="{0EBBD9B8-3711-09BD-B148-58F9B63E17D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6468032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205F7F-1CC8-C302-EA9D-E88809FE28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86F0CF9-8300-616D-F602-6B9C79E8AD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2DDE2F8-F692-DBC0-CADD-B31571DD91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1F01647B-A68D-A763-C668-7F37D664D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Clustered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525B97F-1C00-566A-E87A-05545637CE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189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682B4097-6671-DB65-CF93-7B7D0740706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BD933E38-4094-E67F-C8E3-45A0D0F5EC7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C6C75962-4B36-633C-0912-2D0F2D1F56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1AF6BD1F-B494-4879-975C-38D77BB137D8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45878109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Placeholder 5">
                <a:extLst>
                  <a:ext uri="{FF2B5EF4-FFF2-40B4-BE49-F238E27FC236}">
                    <a16:creationId xmlns:a16="http://schemas.microsoft.com/office/drawing/2014/main" id="{95759BCE-4AC2-2A48-5A05-6DDE33ECDF7D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1051132786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10" name="Chart Placeholder 5">
                <a:extLst>
                  <a:ext uri="{FF2B5EF4-FFF2-40B4-BE49-F238E27FC236}">
                    <a16:creationId xmlns:a16="http://schemas.microsoft.com/office/drawing/2014/main" id="{95759BCE-4AC2-2A48-5A05-6DDE33ECDF7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138376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AF83A6-CD9B-F574-111D-E6469E6654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think-cell data - do not delete" hidden="1">
            <a:extLst>
              <a:ext uri="{FF2B5EF4-FFF2-40B4-BE49-F238E27FC236}">
                <a16:creationId xmlns:a16="http://schemas.microsoft.com/office/drawing/2014/main" id="{90F794B5-3CC8-4BE1-EC41-8AB99307DB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3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0F794B5-3CC8-4BE1-EC41-8AB99307DB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C60A1588-4D88-F148-2CC8-E498347829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FF75D0-FBC7-A98F-C1D1-6892F8D891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ctr" defTabSz="914400" rtl="0" eaLnBrk="1" latinLnBrk="0" hangingPunct="1">
              <a:defRPr sz="105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145DBE5-F440-4DC1-86E2-EA4CF186D269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0C46F6BD-551F-2DB0-9757-3A0056432BB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cxnSp>
        <p:nvCxnSpPr>
          <p:cNvPr id="3" name="Shape0_20220715_163354">
            <a:extLst>
              <a:ext uri="{FF2B5EF4-FFF2-40B4-BE49-F238E27FC236}">
                <a16:creationId xmlns:a16="http://schemas.microsoft.com/office/drawing/2014/main" id="{02EF1965-81BB-C667-D3E4-B2A0543961FA}"/>
              </a:ext>
            </a:extLst>
          </p:cNvPr>
          <p:cNvCxnSpPr/>
          <p:nvPr/>
        </p:nvCxnSpPr>
        <p:spPr>
          <a:xfrm>
            <a:off x="3237027" y="2849995"/>
            <a:ext cx="8296757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" name="Shape1_20220715_163354">
            <a:extLst>
              <a:ext uri="{FF2B5EF4-FFF2-40B4-BE49-F238E27FC236}">
                <a16:creationId xmlns:a16="http://schemas.microsoft.com/office/drawing/2014/main" id="{7BB263BF-32CA-8FC2-7AFD-B94712B59EF1}"/>
              </a:ext>
            </a:extLst>
          </p:cNvPr>
          <p:cNvCxnSpPr/>
          <p:nvPr/>
        </p:nvCxnSpPr>
        <p:spPr>
          <a:xfrm>
            <a:off x="3237027" y="3938790"/>
            <a:ext cx="8296757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" name="Shape2_20220715_163354">
            <a:extLst>
              <a:ext uri="{FF2B5EF4-FFF2-40B4-BE49-F238E27FC236}">
                <a16:creationId xmlns:a16="http://schemas.microsoft.com/office/drawing/2014/main" id="{9A4DC670-17BC-3FF6-83EC-E9BDF1DB007D}"/>
              </a:ext>
            </a:extLst>
          </p:cNvPr>
          <p:cNvCxnSpPr/>
          <p:nvPr/>
        </p:nvCxnSpPr>
        <p:spPr>
          <a:xfrm>
            <a:off x="3237027" y="5027591"/>
            <a:ext cx="8296757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" name="Google Shape;1179;g6b2a921a3a_2_763">
            <a:extLst>
              <a:ext uri="{FF2B5EF4-FFF2-40B4-BE49-F238E27FC236}">
                <a16:creationId xmlns:a16="http://schemas.microsoft.com/office/drawing/2014/main" id="{5605A06B-2A05-3DDE-C1D5-EC9ECD9B467D}"/>
              </a:ext>
            </a:extLst>
          </p:cNvPr>
          <p:cNvSpPr txBox="1"/>
          <p:nvPr/>
        </p:nvSpPr>
        <p:spPr>
          <a:xfrm>
            <a:off x="549928" y="1846093"/>
            <a:ext cx="2569376" cy="919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sz="1600" dirty="0"/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3779FD9B-5496-79ED-3EF9-FF912545F0E8}"/>
              </a:ext>
            </a:extLst>
          </p:cNvPr>
          <p:cNvSpPr txBox="1">
            <a:spLocks/>
          </p:cNvSpPr>
          <p:nvPr/>
        </p:nvSpPr>
        <p:spPr bwMode="auto">
          <a:xfrm>
            <a:off x="3237030" y="2197876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13" name="Content Placeholder 2~1">
            <a:extLst>
              <a:ext uri="{FF2B5EF4-FFF2-40B4-BE49-F238E27FC236}">
                <a16:creationId xmlns:a16="http://schemas.microsoft.com/office/drawing/2014/main" id="{E4583DBA-3F49-1C88-96A1-DD3AFF406798}"/>
              </a:ext>
            </a:extLst>
          </p:cNvPr>
          <p:cNvSpPr txBox="1">
            <a:spLocks/>
          </p:cNvSpPr>
          <p:nvPr/>
        </p:nvSpPr>
        <p:spPr bwMode="auto">
          <a:xfrm>
            <a:off x="5383619" y="2197876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14" name="Content Placeholder 2~2">
            <a:extLst>
              <a:ext uri="{FF2B5EF4-FFF2-40B4-BE49-F238E27FC236}">
                <a16:creationId xmlns:a16="http://schemas.microsoft.com/office/drawing/2014/main" id="{927D2DEF-20C6-0464-75B0-30C62AF93943}"/>
              </a:ext>
            </a:extLst>
          </p:cNvPr>
          <p:cNvSpPr txBox="1">
            <a:spLocks/>
          </p:cNvSpPr>
          <p:nvPr/>
        </p:nvSpPr>
        <p:spPr bwMode="auto">
          <a:xfrm>
            <a:off x="7527718" y="2197876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15" name="Content Placeholder 2~3">
            <a:extLst>
              <a:ext uri="{FF2B5EF4-FFF2-40B4-BE49-F238E27FC236}">
                <a16:creationId xmlns:a16="http://schemas.microsoft.com/office/drawing/2014/main" id="{5519B40C-7046-1D6E-EEEE-464AE39A98D3}"/>
              </a:ext>
            </a:extLst>
          </p:cNvPr>
          <p:cNvSpPr txBox="1">
            <a:spLocks/>
          </p:cNvSpPr>
          <p:nvPr/>
        </p:nvSpPr>
        <p:spPr bwMode="auto">
          <a:xfrm>
            <a:off x="9671815" y="2197876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16" name="Google Shape;1180;g6b2a921a3a_2_763">
            <a:extLst>
              <a:ext uri="{FF2B5EF4-FFF2-40B4-BE49-F238E27FC236}">
                <a16:creationId xmlns:a16="http://schemas.microsoft.com/office/drawing/2014/main" id="{30F2A893-DDB5-9204-120F-1DE76DA94705}"/>
              </a:ext>
            </a:extLst>
          </p:cNvPr>
          <p:cNvSpPr txBox="1"/>
          <p:nvPr/>
        </p:nvSpPr>
        <p:spPr>
          <a:xfrm>
            <a:off x="549928" y="2934891"/>
            <a:ext cx="2569376" cy="919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17" name="Content Placeholder 2~4">
            <a:extLst>
              <a:ext uri="{FF2B5EF4-FFF2-40B4-BE49-F238E27FC236}">
                <a16:creationId xmlns:a16="http://schemas.microsoft.com/office/drawing/2014/main" id="{0520490C-F436-363F-A6F4-65DCA1858770}"/>
              </a:ext>
            </a:extLst>
          </p:cNvPr>
          <p:cNvSpPr txBox="1">
            <a:spLocks/>
          </p:cNvSpPr>
          <p:nvPr/>
        </p:nvSpPr>
        <p:spPr bwMode="auto">
          <a:xfrm>
            <a:off x="3237030" y="3286674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18" name="Content Placeholder 2~5">
            <a:extLst>
              <a:ext uri="{FF2B5EF4-FFF2-40B4-BE49-F238E27FC236}">
                <a16:creationId xmlns:a16="http://schemas.microsoft.com/office/drawing/2014/main" id="{978B3FED-55A9-58F7-8F54-6839D5D6AFDA}"/>
              </a:ext>
            </a:extLst>
          </p:cNvPr>
          <p:cNvSpPr txBox="1">
            <a:spLocks/>
          </p:cNvSpPr>
          <p:nvPr/>
        </p:nvSpPr>
        <p:spPr bwMode="auto">
          <a:xfrm>
            <a:off x="5383619" y="3286674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19" name="Content Placeholder 2~6">
            <a:extLst>
              <a:ext uri="{FF2B5EF4-FFF2-40B4-BE49-F238E27FC236}">
                <a16:creationId xmlns:a16="http://schemas.microsoft.com/office/drawing/2014/main" id="{0516E9DC-FB3F-8974-5480-BD8E1445EFCA}"/>
              </a:ext>
            </a:extLst>
          </p:cNvPr>
          <p:cNvSpPr txBox="1">
            <a:spLocks/>
          </p:cNvSpPr>
          <p:nvPr/>
        </p:nvSpPr>
        <p:spPr bwMode="auto">
          <a:xfrm>
            <a:off x="7527718" y="3286674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20" name="Content Placeholder 2~7">
            <a:extLst>
              <a:ext uri="{FF2B5EF4-FFF2-40B4-BE49-F238E27FC236}">
                <a16:creationId xmlns:a16="http://schemas.microsoft.com/office/drawing/2014/main" id="{A635DEED-B386-A72A-0DC2-D96841AAA8CC}"/>
              </a:ext>
            </a:extLst>
          </p:cNvPr>
          <p:cNvSpPr txBox="1">
            <a:spLocks/>
          </p:cNvSpPr>
          <p:nvPr/>
        </p:nvSpPr>
        <p:spPr bwMode="auto">
          <a:xfrm>
            <a:off x="9671815" y="3286674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21" name="Google Shape;1181;g6b2a921a3a_2_763">
            <a:extLst>
              <a:ext uri="{FF2B5EF4-FFF2-40B4-BE49-F238E27FC236}">
                <a16:creationId xmlns:a16="http://schemas.microsoft.com/office/drawing/2014/main" id="{10B0A05D-EB7B-A0C7-372F-59395BE22F6D}"/>
              </a:ext>
            </a:extLst>
          </p:cNvPr>
          <p:cNvSpPr txBox="1"/>
          <p:nvPr/>
        </p:nvSpPr>
        <p:spPr>
          <a:xfrm>
            <a:off x="549928" y="4023698"/>
            <a:ext cx="2569376" cy="919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22" name="Content Placeholder 2~8">
            <a:extLst>
              <a:ext uri="{FF2B5EF4-FFF2-40B4-BE49-F238E27FC236}">
                <a16:creationId xmlns:a16="http://schemas.microsoft.com/office/drawing/2014/main" id="{507EE228-12FE-3561-4D12-46DD116C46E0}"/>
              </a:ext>
            </a:extLst>
          </p:cNvPr>
          <p:cNvSpPr txBox="1">
            <a:spLocks/>
          </p:cNvSpPr>
          <p:nvPr/>
        </p:nvSpPr>
        <p:spPr bwMode="auto">
          <a:xfrm>
            <a:off x="3237030" y="4375471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23" name="Content Placeholder 2~9">
            <a:extLst>
              <a:ext uri="{FF2B5EF4-FFF2-40B4-BE49-F238E27FC236}">
                <a16:creationId xmlns:a16="http://schemas.microsoft.com/office/drawing/2014/main" id="{C0D14FCC-1108-0244-9C67-9924D36D0E32}"/>
              </a:ext>
            </a:extLst>
          </p:cNvPr>
          <p:cNvSpPr txBox="1">
            <a:spLocks/>
          </p:cNvSpPr>
          <p:nvPr/>
        </p:nvSpPr>
        <p:spPr bwMode="auto">
          <a:xfrm>
            <a:off x="5383619" y="4375471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24" name="Content Placeholder 2~10">
            <a:extLst>
              <a:ext uri="{FF2B5EF4-FFF2-40B4-BE49-F238E27FC236}">
                <a16:creationId xmlns:a16="http://schemas.microsoft.com/office/drawing/2014/main" id="{D0A54826-DDFB-FDF9-7FB3-EA050A96EAF4}"/>
              </a:ext>
            </a:extLst>
          </p:cNvPr>
          <p:cNvSpPr txBox="1">
            <a:spLocks/>
          </p:cNvSpPr>
          <p:nvPr/>
        </p:nvSpPr>
        <p:spPr bwMode="auto">
          <a:xfrm>
            <a:off x="7527718" y="4375471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25" name="Content Placeholder 2~11">
            <a:extLst>
              <a:ext uri="{FF2B5EF4-FFF2-40B4-BE49-F238E27FC236}">
                <a16:creationId xmlns:a16="http://schemas.microsoft.com/office/drawing/2014/main" id="{459414ED-514E-6C15-B6A5-332C6823E64C}"/>
              </a:ext>
            </a:extLst>
          </p:cNvPr>
          <p:cNvSpPr txBox="1">
            <a:spLocks/>
          </p:cNvSpPr>
          <p:nvPr/>
        </p:nvSpPr>
        <p:spPr bwMode="auto">
          <a:xfrm>
            <a:off x="9671815" y="4375471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26" name="Google Shape;1182;g6b2a921a3a_2_763">
            <a:extLst>
              <a:ext uri="{FF2B5EF4-FFF2-40B4-BE49-F238E27FC236}">
                <a16:creationId xmlns:a16="http://schemas.microsoft.com/office/drawing/2014/main" id="{E60572BE-C353-9657-C6B7-E198FBD031DA}"/>
              </a:ext>
            </a:extLst>
          </p:cNvPr>
          <p:cNvSpPr txBox="1"/>
          <p:nvPr/>
        </p:nvSpPr>
        <p:spPr>
          <a:xfrm>
            <a:off x="549928" y="5112493"/>
            <a:ext cx="2569376" cy="919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27" name="Content Placeholder 2~12">
            <a:extLst>
              <a:ext uri="{FF2B5EF4-FFF2-40B4-BE49-F238E27FC236}">
                <a16:creationId xmlns:a16="http://schemas.microsoft.com/office/drawing/2014/main" id="{B1A78B08-1C5C-1153-FA8A-140EA4CDFC4E}"/>
              </a:ext>
            </a:extLst>
          </p:cNvPr>
          <p:cNvSpPr txBox="1">
            <a:spLocks/>
          </p:cNvSpPr>
          <p:nvPr/>
        </p:nvSpPr>
        <p:spPr bwMode="auto">
          <a:xfrm>
            <a:off x="3237030" y="5464277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50" name="Content Placeholder 2~13">
            <a:extLst>
              <a:ext uri="{FF2B5EF4-FFF2-40B4-BE49-F238E27FC236}">
                <a16:creationId xmlns:a16="http://schemas.microsoft.com/office/drawing/2014/main" id="{285FF52F-8AB7-EF9E-1FFA-74357A8E6773}"/>
              </a:ext>
            </a:extLst>
          </p:cNvPr>
          <p:cNvSpPr txBox="1">
            <a:spLocks/>
          </p:cNvSpPr>
          <p:nvPr/>
        </p:nvSpPr>
        <p:spPr bwMode="auto">
          <a:xfrm>
            <a:off x="5383619" y="5464277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51" name="Content Placeholder 2~14">
            <a:extLst>
              <a:ext uri="{FF2B5EF4-FFF2-40B4-BE49-F238E27FC236}">
                <a16:creationId xmlns:a16="http://schemas.microsoft.com/office/drawing/2014/main" id="{F225C09D-5CBF-B132-C37F-7B858B444C34}"/>
              </a:ext>
            </a:extLst>
          </p:cNvPr>
          <p:cNvSpPr txBox="1">
            <a:spLocks/>
          </p:cNvSpPr>
          <p:nvPr/>
        </p:nvSpPr>
        <p:spPr bwMode="auto">
          <a:xfrm>
            <a:off x="7527718" y="5464277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52" name="Content Placeholder 2~15">
            <a:extLst>
              <a:ext uri="{FF2B5EF4-FFF2-40B4-BE49-F238E27FC236}">
                <a16:creationId xmlns:a16="http://schemas.microsoft.com/office/drawing/2014/main" id="{3484DF73-E2DB-61C3-121B-68324EE362D1}"/>
              </a:ext>
            </a:extLst>
          </p:cNvPr>
          <p:cNvSpPr txBox="1">
            <a:spLocks/>
          </p:cNvSpPr>
          <p:nvPr/>
        </p:nvSpPr>
        <p:spPr bwMode="auto">
          <a:xfrm>
            <a:off x="9671815" y="5464277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4" name="Google Shape;1185;g6b2a921a3a_2_763">
            <a:extLst>
              <a:ext uri="{FF2B5EF4-FFF2-40B4-BE49-F238E27FC236}">
                <a16:creationId xmlns:a16="http://schemas.microsoft.com/office/drawing/2014/main" id="{6BBF5B83-C48A-F079-F0F9-53C9BC43F4ED}"/>
              </a:ext>
            </a:extLst>
          </p:cNvPr>
          <p:cNvSpPr txBox="1"/>
          <p:nvPr/>
        </p:nvSpPr>
        <p:spPr>
          <a:xfrm>
            <a:off x="5383619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36" name="Shape4_20220715_163331">
            <a:extLst>
              <a:ext uri="{FF2B5EF4-FFF2-40B4-BE49-F238E27FC236}">
                <a16:creationId xmlns:a16="http://schemas.microsoft.com/office/drawing/2014/main" id="{C74EAB6C-62EC-FE5F-1462-0F68042F5C5D}"/>
              </a:ext>
            </a:extLst>
          </p:cNvPr>
          <p:cNvCxnSpPr/>
          <p:nvPr/>
        </p:nvCxnSpPr>
        <p:spPr>
          <a:xfrm>
            <a:off x="5383619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" name="Google Shape;1188;g6b2a921a3a_2_763">
            <a:extLst>
              <a:ext uri="{FF2B5EF4-FFF2-40B4-BE49-F238E27FC236}">
                <a16:creationId xmlns:a16="http://schemas.microsoft.com/office/drawing/2014/main" id="{9273D0EC-E539-603D-E95A-DCA783B53946}"/>
              </a:ext>
            </a:extLst>
          </p:cNvPr>
          <p:cNvSpPr txBox="1"/>
          <p:nvPr/>
        </p:nvSpPr>
        <p:spPr>
          <a:xfrm>
            <a:off x="7530211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38" name="Shape5_20220715_163331">
            <a:extLst>
              <a:ext uri="{FF2B5EF4-FFF2-40B4-BE49-F238E27FC236}">
                <a16:creationId xmlns:a16="http://schemas.microsoft.com/office/drawing/2014/main" id="{C41BD35E-5BE8-7333-387D-2D18949C7B3F}"/>
              </a:ext>
            </a:extLst>
          </p:cNvPr>
          <p:cNvCxnSpPr/>
          <p:nvPr/>
        </p:nvCxnSpPr>
        <p:spPr>
          <a:xfrm>
            <a:off x="7530211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" name="Google Shape;1191;g6b2a921a3a_2_763">
            <a:extLst>
              <a:ext uri="{FF2B5EF4-FFF2-40B4-BE49-F238E27FC236}">
                <a16:creationId xmlns:a16="http://schemas.microsoft.com/office/drawing/2014/main" id="{33547D68-3801-AE26-8C62-ED7A5D872FF4}"/>
              </a:ext>
            </a:extLst>
          </p:cNvPr>
          <p:cNvSpPr txBox="1"/>
          <p:nvPr/>
        </p:nvSpPr>
        <p:spPr>
          <a:xfrm>
            <a:off x="9676804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40" name="Shape6_20220715_163331">
            <a:extLst>
              <a:ext uri="{FF2B5EF4-FFF2-40B4-BE49-F238E27FC236}">
                <a16:creationId xmlns:a16="http://schemas.microsoft.com/office/drawing/2014/main" id="{F098A0DD-7B98-4CD8-4AAF-6F9DBA3FDB6E}"/>
              </a:ext>
            </a:extLst>
          </p:cNvPr>
          <p:cNvCxnSpPr/>
          <p:nvPr/>
        </p:nvCxnSpPr>
        <p:spPr>
          <a:xfrm>
            <a:off x="9676804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" name="Google Shape;1199;g6b2a921a3a_2_763">
            <a:extLst>
              <a:ext uri="{FF2B5EF4-FFF2-40B4-BE49-F238E27FC236}">
                <a16:creationId xmlns:a16="http://schemas.microsoft.com/office/drawing/2014/main" id="{842C8D2F-CCAB-D08A-4BA8-63833A4DB321}"/>
              </a:ext>
            </a:extLst>
          </p:cNvPr>
          <p:cNvSpPr txBox="1"/>
          <p:nvPr/>
        </p:nvSpPr>
        <p:spPr>
          <a:xfrm>
            <a:off x="3237030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42" name="Shape7_20220715_163331">
            <a:extLst>
              <a:ext uri="{FF2B5EF4-FFF2-40B4-BE49-F238E27FC236}">
                <a16:creationId xmlns:a16="http://schemas.microsoft.com/office/drawing/2014/main" id="{073C5450-66BB-B0F4-E850-41C37668E363}"/>
              </a:ext>
            </a:extLst>
          </p:cNvPr>
          <p:cNvCxnSpPr/>
          <p:nvPr/>
        </p:nvCxnSpPr>
        <p:spPr>
          <a:xfrm>
            <a:off x="3237030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3147839272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F2A075-FA12-D1B6-C4B3-0417D5A772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FF80547-FC8F-747D-1C1A-7F8DD3BFB9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86F0CF9-8300-616D-F602-6B9C79E8AD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EB9822A5-FBBC-EFEC-CBBD-91708CE2A3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Stacked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496C707-2950-5227-1CDB-7E3D2EFF7F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1707FFA-E5CB-00DB-87B2-39EEE61E87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B7E71737-1559-EDFA-1748-B5676B6E6D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53BCFE7F-04BF-6809-65C0-7540D2ADD20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96647B28-F69D-BE86-9E4F-1CEA995F7434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1214205080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Placeholder 5">
                <a:extLst>
                  <a:ext uri="{FF2B5EF4-FFF2-40B4-BE49-F238E27FC236}">
                    <a16:creationId xmlns:a16="http://schemas.microsoft.com/office/drawing/2014/main" id="{1BF01F4E-EB20-82B5-B10E-A204F3822806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10" name="Chart Placeholder 5">
                <a:extLst>
                  <a:ext uri="{FF2B5EF4-FFF2-40B4-BE49-F238E27FC236}">
                    <a16:creationId xmlns:a16="http://schemas.microsoft.com/office/drawing/2014/main" id="{1BF01F4E-EB20-82B5-B10E-A204F382280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6110476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AB5B44-B356-16B1-B44B-787A107792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4769994-5B18-0A1A-0D9D-9E7B42FAE7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FF80547-FC8F-747D-1C1A-7F8DD3BFB9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436E209E-2577-0EF7-2F72-68937FCE3F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100% Stacked Column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76C29BA-96FD-31DB-2510-67EEDA18C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1E9BF96-E46C-3949-65D0-E03684F426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374BA1C-DBB7-2B11-17D5-577F4111707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19D6C82-011F-94C1-9C85-C0B125553EF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ADBB5D68-9B8A-CD3B-884A-3595951CF4EC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158335953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Placeholder 5">
                <a:extLst>
                  <a:ext uri="{FF2B5EF4-FFF2-40B4-BE49-F238E27FC236}">
                    <a16:creationId xmlns:a16="http://schemas.microsoft.com/office/drawing/2014/main" id="{AEFB1752-D638-3DF4-3A11-2B8F41215CF5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10" name="Chart Placeholder 5">
                <a:extLst>
                  <a:ext uri="{FF2B5EF4-FFF2-40B4-BE49-F238E27FC236}">
                    <a16:creationId xmlns:a16="http://schemas.microsoft.com/office/drawing/2014/main" id="{AEFB1752-D638-3DF4-3A11-2B8F41215CF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5974645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0096C8-2691-3E9B-2A28-57C8AE3BEE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AB578E0-AE5A-5E79-692B-A72DA6A87D0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769994-5B18-0A1A-0D9D-9E7B42FAE7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FBC1E98F-B35B-D6BB-04B5-4F1F784448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6D03B59-8097-6519-777E-D8BF8BAAC6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2B359A5B-432E-B53D-6DC7-F6BFD90E63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60AF2D4A-9EDA-3CFE-7C4E-B7A31FDE0FC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01F7DCC5-73A0-35CC-96B3-E1C2BC4D9F0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Placeholder 5">
                <a:extLst>
                  <a:ext uri="{FF2B5EF4-FFF2-40B4-BE49-F238E27FC236}">
                    <a16:creationId xmlns:a16="http://schemas.microsoft.com/office/drawing/2014/main" id="{6AFCDEEB-0DFA-BC23-45DA-30F4EDBEFE92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10" name="Chart Placeholder 5">
                <a:extLst>
                  <a:ext uri="{FF2B5EF4-FFF2-40B4-BE49-F238E27FC236}">
                    <a16:creationId xmlns:a16="http://schemas.microsoft.com/office/drawing/2014/main" id="{6AFCDEEB-0DFA-BC23-45DA-30F4EDBEFE9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AFEFE11F-944C-F539-5EAC-7097B4FEC775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579297169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F56C1E-B723-327C-8833-ADB8D7B4DE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B9BC0C9-2ED2-9B00-3D86-254EF3E5090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AB578E0-AE5A-5E79-692B-A72DA6A87D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3A07B3E-7E52-F879-E2C8-2A4734CF65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FEA21F2-FF82-0B49-F3A8-D00DE3A009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8D765775-BB4B-A73F-30CB-8DDAD40BC9C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4FE59DD-0EB1-E8EB-B50B-D0D10413D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CCCCF72E-BAF2-BA2F-6181-AAD379ABFD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Placeholder 5">
                <a:extLst>
                  <a:ext uri="{FF2B5EF4-FFF2-40B4-BE49-F238E27FC236}">
                    <a16:creationId xmlns:a16="http://schemas.microsoft.com/office/drawing/2014/main" id="{DA2BCFCA-04F4-C236-3ED0-DBFA5532A26A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10" name="Chart Placeholder 5">
                <a:extLst>
                  <a:ext uri="{FF2B5EF4-FFF2-40B4-BE49-F238E27FC236}">
                    <a16:creationId xmlns:a16="http://schemas.microsoft.com/office/drawing/2014/main" id="{DA2BCFCA-04F4-C236-3ED0-DBFA5532A26A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6" name="Chart Placeholder 12">
            <a:extLst>
              <a:ext uri="{FF2B5EF4-FFF2-40B4-BE49-F238E27FC236}">
                <a16:creationId xmlns:a16="http://schemas.microsoft.com/office/drawing/2014/main" id="{98FE5C2B-B2F8-1F53-6454-E582F9F178C9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2406476726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B97C0D-A94B-5800-0E56-4E0B80FBED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B20DCCE-6EC2-D892-72EE-BA71E3C4674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B9BC0C9-2ED2-9B00-3D86-254EF3E509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C2850986-3EC8-9E5E-7C78-0AEBA501CA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Clustered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0AF997C-F935-8C46-807E-48B566E5A1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B858589-EC0D-7A4F-9479-AEA745ECE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750AD8C5-3501-5BE0-1A6B-F1AA9C12F90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5D356E17-EA7D-97DC-5F28-F6A48340CB4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Placeholder 5">
                <a:extLst>
                  <a:ext uri="{FF2B5EF4-FFF2-40B4-BE49-F238E27FC236}">
                    <a16:creationId xmlns:a16="http://schemas.microsoft.com/office/drawing/2014/main" id="{F847B319-815D-DA8C-568D-9D345390AE1D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10" name="Chart Placeholder 5">
                <a:extLst>
                  <a:ext uri="{FF2B5EF4-FFF2-40B4-BE49-F238E27FC236}">
                    <a16:creationId xmlns:a16="http://schemas.microsoft.com/office/drawing/2014/main" id="{F847B319-815D-DA8C-568D-9D345390AE1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53CB7D1C-0C66-8D89-650A-69C1D2D2EAAB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451093830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5F57BF-2289-0D9E-57E9-5D4077E02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A42EF33-84ED-0226-32A6-6A27D42E3D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20DCCE-6EC2-D892-72EE-BA71E3C4674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D88AB6B6-F2EF-C048-F817-3A1B61F352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/ 100% Stacked Bar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1AF57EA-4C4D-F61C-686A-792350D24A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21A10340-DAB9-1F37-37E6-7E8ADC4A11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DC887FB-126D-3E0B-55E5-25FDE06C41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720B1BDF-DB33-7AD4-70BD-F29B4716D8B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Placeholder 5">
                <a:extLst>
                  <a:ext uri="{FF2B5EF4-FFF2-40B4-BE49-F238E27FC236}">
                    <a16:creationId xmlns:a16="http://schemas.microsoft.com/office/drawing/2014/main" id="{358A34E7-2669-90AE-7378-6E9B6EF14B89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10" name="Chart Placeholder 5">
                <a:extLst>
                  <a:ext uri="{FF2B5EF4-FFF2-40B4-BE49-F238E27FC236}">
                    <a16:creationId xmlns:a16="http://schemas.microsoft.com/office/drawing/2014/main" id="{358A34E7-2669-90AE-7378-6E9B6EF14B8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31001E2C-FFB6-0EC1-052E-A08977A27F59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2929721265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630516562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D1081E-00DB-246A-3623-E32A19C3D0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B450B7C-9DF4-C283-0D36-A8C35803B2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A42EF33-84ED-0226-32A6-6A27D42E3D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65825B3E-6BE0-7A45-0626-59F8D5273A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 / Line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A019E01-8D33-6DA8-AB5C-50BE631AB7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B8F024B-655C-8417-EB3D-64F011300B1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E5CE8B0-8923-FE76-C0ED-0CCB4AADE3E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C10AFF7E-B62C-FA8A-D088-F2B7085B42A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666E88D3-595F-4DEE-05FB-C5252D4A5955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2043148627"/>
                  </p:ext>
                </p:extLst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666E88D3-595F-4DEE-05FB-C5252D4A595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14" name="Chart Placeholder 12">
            <a:extLst>
              <a:ext uri="{FF2B5EF4-FFF2-40B4-BE49-F238E27FC236}">
                <a16:creationId xmlns:a16="http://schemas.microsoft.com/office/drawing/2014/main" id="{24479BD7-BF13-CD8C-9A6A-221B2EDF1374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2651790046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1CEF06-BD74-EDF9-9BAE-7731B186F8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1DF47FC-D9EC-5311-7E70-1AFC8F0F5EB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B450B7C-9DF4-C283-0D36-A8C35803B2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A507D0E8-10BB-B86A-9943-84D311B2D9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 / Bar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943C86B-E628-6084-0198-5FA8258F61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2E228E1-98C7-7056-70E3-E1323765FA7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30A79A80-BDA6-6D48-F77E-A629F2357C7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0D3D7FD2-8E3F-777D-870F-851D1404BB8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A0501D15-E5B7-A167-2DCA-AA4D82BB15E8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A0501D15-E5B7-A167-2DCA-AA4D82BB15E8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F3024DA0-A079-3AAC-EDEA-65239A9A0907}"/>
              </a:ext>
            </a:extLst>
          </p:cNvPr>
          <p:cNvGraphicFramePr>
            <a:graphicFrameLocks noGrp="1"/>
          </p:cNvGraphicFramePr>
          <p:nvPr>
            <p:ph type="chart" sz="quarter" idx="17"/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809330840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738F35-124D-C6D0-381C-E841560C9F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11A16F6-6443-DF5D-D050-D1AB079A05F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1DF47FC-D9EC-5311-7E70-1AFC8F0F5EB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E62DEEED-E4A9-5800-9447-7085D338AF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 / 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1CFCF04-C4A0-3BD0-39F6-5EBC86FD9A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EF924E6B-B6E4-DAB1-EC19-D58203BDF9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C8E5648-799F-9CDB-D1BF-477FF120A5D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800E8310-E2F0-FE6F-53E1-706604FFDC9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E244F20A-5B4D-32CB-FFDF-8542D083F124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E244F20A-5B4D-32CB-FFDF-8542D083F12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7F1BE5E9-79E0-A754-5EC3-DA764755C9BA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792209062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304427855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A4A95D-25BD-97B7-EEB4-BA340E1527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8301FB3-9637-CD14-631F-D8978110E2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11A16F6-6443-DF5D-D050-D1AB079A05F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31F53B22-80B2-EF6F-C2E8-9258886095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 / Stacked 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40955BC-2184-2F8C-F9B3-599EA53DE1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199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EAF95B0E-8DF0-B558-2C43-05748C1E90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3921F301-5C72-3953-6AC6-F2CD66E6006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B1C9DC4-A9CB-7773-6D03-48B68A5F247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B6DE4B4F-CBEC-A237-B727-72928D8DCBFC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B6DE4B4F-CBEC-A237-B727-72928D8DCBF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2B49E178-327E-56FD-B32E-26AB8BC771F0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16358232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58354285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64BAC4-1F4B-D6AB-EA22-E16616CACF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122228D-DD3B-AFC9-9030-E972FD7FB4F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654143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9F914-E446-388E-B765-966F0ADC4DB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6DD3F1C-CFC2-5FC8-71BA-2DF73C524ED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EC2E709-F63C-BD31-62DB-30CCD56FBF2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6625" y="2321059"/>
            <a:ext cx="1539375" cy="873677"/>
          </a:xfrm>
        </p:spPr>
        <p:txBody>
          <a:bodyPr vert="horz" anchor="b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01</a:t>
            </a:r>
            <a:endParaRPr lang="en-IN" dirty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0353A8F7-72F6-B2D4-039E-723C718A16C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6625" y="3351906"/>
            <a:ext cx="5120775" cy="1344168"/>
          </a:xfrm>
        </p:spPr>
        <p:txBody>
          <a:bodyPr anchor="t">
            <a:noAutofit/>
          </a:bodyPr>
          <a:lstStyle>
            <a:lvl1pPr marL="0" indent="0" algn="l">
              <a:buNone/>
              <a:defRPr sz="4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Qualitative Slides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184605864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CEBA76-8440-4BE4-E8E0-FA8B4D8483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think-cell data - do not delete" hidden="1">
            <a:extLst>
              <a:ext uri="{FF2B5EF4-FFF2-40B4-BE49-F238E27FC236}">
                <a16:creationId xmlns:a16="http://schemas.microsoft.com/office/drawing/2014/main" id="{68AAD2E6-7BDA-FCD5-41F5-E5CD336364A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3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8AAD2E6-7BDA-FCD5-41F5-E5CD336364A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3C8B19D7-676F-B3F8-D0C6-8C6D5810C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17C836A-DAF0-4655-D88B-E4421D606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ctr" defTabSz="914400" rtl="0" eaLnBrk="1" latinLnBrk="0" hangingPunct="1">
              <a:defRPr sz="105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145DBE5-F440-4DC1-86E2-EA4CF186D269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7C9C7655-A8D1-B095-99AD-8A0EEFA4E85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cxnSp>
        <p:nvCxnSpPr>
          <p:cNvPr id="5" name="Shape0_20220715_163354">
            <a:extLst>
              <a:ext uri="{FF2B5EF4-FFF2-40B4-BE49-F238E27FC236}">
                <a16:creationId xmlns:a16="http://schemas.microsoft.com/office/drawing/2014/main" id="{7873740F-DAD9-998C-99E8-0C642843D047}"/>
              </a:ext>
            </a:extLst>
          </p:cNvPr>
          <p:cNvCxnSpPr/>
          <p:nvPr/>
        </p:nvCxnSpPr>
        <p:spPr>
          <a:xfrm>
            <a:off x="3237027" y="2649524"/>
            <a:ext cx="8296757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" name="Shape1_20220715_163354">
            <a:extLst>
              <a:ext uri="{FF2B5EF4-FFF2-40B4-BE49-F238E27FC236}">
                <a16:creationId xmlns:a16="http://schemas.microsoft.com/office/drawing/2014/main" id="{60EF7389-89C8-9A80-B63C-D8BAE7C812C1}"/>
              </a:ext>
            </a:extLst>
          </p:cNvPr>
          <p:cNvCxnSpPr/>
          <p:nvPr/>
        </p:nvCxnSpPr>
        <p:spPr>
          <a:xfrm>
            <a:off x="3237027" y="3541555"/>
            <a:ext cx="8296757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" name="Shape2_20220715_163354">
            <a:extLst>
              <a:ext uri="{FF2B5EF4-FFF2-40B4-BE49-F238E27FC236}">
                <a16:creationId xmlns:a16="http://schemas.microsoft.com/office/drawing/2014/main" id="{9869443D-A285-4534-01DC-DE59D46E5822}"/>
              </a:ext>
            </a:extLst>
          </p:cNvPr>
          <p:cNvCxnSpPr/>
          <p:nvPr/>
        </p:nvCxnSpPr>
        <p:spPr>
          <a:xfrm>
            <a:off x="3237027" y="4433591"/>
            <a:ext cx="8296757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" name="Shape3_20220715_163354">
            <a:extLst>
              <a:ext uri="{FF2B5EF4-FFF2-40B4-BE49-F238E27FC236}">
                <a16:creationId xmlns:a16="http://schemas.microsoft.com/office/drawing/2014/main" id="{48AE24C3-84DC-0681-360F-4B7B48AB3B1C}"/>
              </a:ext>
            </a:extLst>
          </p:cNvPr>
          <p:cNvCxnSpPr/>
          <p:nvPr/>
        </p:nvCxnSpPr>
        <p:spPr>
          <a:xfrm>
            <a:off x="3237027" y="5325624"/>
            <a:ext cx="8296757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" name="Google Shape;1179;g6b2a921a3a_2_763">
            <a:extLst>
              <a:ext uri="{FF2B5EF4-FFF2-40B4-BE49-F238E27FC236}">
                <a16:creationId xmlns:a16="http://schemas.microsoft.com/office/drawing/2014/main" id="{144EFA52-8605-018C-F2AE-D4320D68B8C2}"/>
              </a:ext>
            </a:extLst>
          </p:cNvPr>
          <p:cNvSpPr txBox="1"/>
          <p:nvPr/>
        </p:nvSpPr>
        <p:spPr>
          <a:xfrm>
            <a:off x="549928" y="1827044"/>
            <a:ext cx="2569376" cy="7529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sz="1600" dirty="0"/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269CC1FD-1BF4-3CD8-173C-1FC7E2B524F3}"/>
              </a:ext>
            </a:extLst>
          </p:cNvPr>
          <p:cNvSpPr txBox="1">
            <a:spLocks/>
          </p:cNvSpPr>
          <p:nvPr/>
        </p:nvSpPr>
        <p:spPr bwMode="auto">
          <a:xfrm>
            <a:off x="3237030" y="2095786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0" name="Content Placeholder 2~1">
            <a:extLst>
              <a:ext uri="{FF2B5EF4-FFF2-40B4-BE49-F238E27FC236}">
                <a16:creationId xmlns:a16="http://schemas.microsoft.com/office/drawing/2014/main" id="{505B3DD7-4A54-3962-9AA8-404553ACC221}"/>
              </a:ext>
            </a:extLst>
          </p:cNvPr>
          <p:cNvSpPr txBox="1">
            <a:spLocks/>
          </p:cNvSpPr>
          <p:nvPr/>
        </p:nvSpPr>
        <p:spPr bwMode="auto">
          <a:xfrm>
            <a:off x="5383619" y="2095786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1" name="Content Placeholder 2~2">
            <a:extLst>
              <a:ext uri="{FF2B5EF4-FFF2-40B4-BE49-F238E27FC236}">
                <a16:creationId xmlns:a16="http://schemas.microsoft.com/office/drawing/2014/main" id="{F68ABAEF-5736-8282-041D-49F06CAE8311}"/>
              </a:ext>
            </a:extLst>
          </p:cNvPr>
          <p:cNvSpPr txBox="1">
            <a:spLocks/>
          </p:cNvSpPr>
          <p:nvPr/>
        </p:nvSpPr>
        <p:spPr bwMode="auto">
          <a:xfrm>
            <a:off x="7527718" y="2095786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2" name="Content Placeholder 2~3">
            <a:extLst>
              <a:ext uri="{FF2B5EF4-FFF2-40B4-BE49-F238E27FC236}">
                <a16:creationId xmlns:a16="http://schemas.microsoft.com/office/drawing/2014/main" id="{C58DB890-F0E7-0668-8888-4E7E892D125A}"/>
              </a:ext>
            </a:extLst>
          </p:cNvPr>
          <p:cNvSpPr txBox="1">
            <a:spLocks/>
          </p:cNvSpPr>
          <p:nvPr/>
        </p:nvSpPr>
        <p:spPr bwMode="auto">
          <a:xfrm>
            <a:off x="9671815" y="2095786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3" name="Google Shape;1180;g6b2a921a3a_2_763">
            <a:extLst>
              <a:ext uri="{FF2B5EF4-FFF2-40B4-BE49-F238E27FC236}">
                <a16:creationId xmlns:a16="http://schemas.microsoft.com/office/drawing/2014/main" id="{7DB1AB95-93BA-5F3C-A45D-DB276A6A4406}"/>
              </a:ext>
            </a:extLst>
          </p:cNvPr>
          <p:cNvSpPr txBox="1"/>
          <p:nvPr/>
        </p:nvSpPr>
        <p:spPr>
          <a:xfrm>
            <a:off x="549928" y="2719078"/>
            <a:ext cx="2569376" cy="7529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34" name="Content Placeholder 2~4">
            <a:extLst>
              <a:ext uri="{FF2B5EF4-FFF2-40B4-BE49-F238E27FC236}">
                <a16:creationId xmlns:a16="http://schemas.microsoft.com/office/drawing/2014/main" id="{615198F6-D9DD-7824-D35E-16BAE50235F5}"/>
              </a:ext>
            </a:extLst>
          </p:cNvPr>
          <p:cNvSpPr txBox="1">
            <a:spLocks/>
          </p:cNvSpPr>
          <p:nvPr/>
        </p:nvSpPr>
        <p:spPr bwMode="auto">
          <a:xfrm>
            <a:off x="3237030" y="2987820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6" name="Content Placeholder 2~5">
            <a:extLst>
              <a:ext uri="{FF2B5EF4-FFF2-40B4-BE49-F238E27FC236}">
                <a16:creationId xmlns:a16="http://schemas.microsoft.com/office/drawing/2014/main" id="{59296070-CA34-51DE-0EDB-555051ADAB70}"/>
              </a:ext>
            </a:extLst>
          </p:cNvPr>
          <p:cNvSpPr txBox="1">
            <a:spLocks/>
          </p:cNvSpPr>
          <p:nvPr/>
        </p:nvSpPr>
        <p:spPr bwMode="auto">
          <a:xfrm>
            <a:off x="5383619" y="2987820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7" name="Content Placeholder 2~6">
            <a:extLst>
              <a:ext uri="{FF2B5EF4-FFF2-40B4-BE49-F238E27FC236}">
                <a16:creationId xmlns:a16="http://schemas.microsoft.com/office/drawing/2014/main" id="{4A43746E-B0CC-0BF4-4926-75D5E0C6BF45}"/>
              </a:ext>
            </a:extLst>
          </p:cNvPr>
          <p:cNvSpPr txBox="1">
            <a:spLocks/>
          </p:cNvSpPr>
          <p:nvPr/>
        </p:nvSpPr>
        <p:spPr bwMode="auto">
          <a:xfrm>
            <a:off x="7527718" y="2987820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8" name="Content Placeholder 2~7">
            <a:extLst>
              <a:ext uri="{FF2B5EF4-FFF2-40B4-BE49-F238E27FC236}">
                <a16:creationId xmlns:a16="http://schemas.microsoft.com/office/drawing/2014/main" id="{B04CA00B-A7EB-AE67-7405-8DBECCA7A2F1}"/>
              </a:ext>
            </a:extLst>
          </p:cNvPr>
          <p:cNvSpPr txBox="1">
            <a:spLocks/>
          </p:cNvSpPr>
          <p:nvPr/>
        </p:nvSpPr>
        <p:spPr bwMode="auto">
          <a:xfrm>
            <a:off x="9671815" y="2987820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39" name="Google Shape;1181;g6b2a921a3a_2_763">
            <a:extLst>
              <a:ext uri="{FF2B5EF4-FFF2-40B4-BE49-F238E27FC236}">
                <a16:creationId xmlns:a16="http://schemas.microsoft.com/office/drawing/2014/main" id="{E44BA624-7F92-27B5-23DE-6C7E660DA09C}"/>
              </a:ext>
            </a:extLst>
          </p:cNvPr>
          <p:cNvSpPr txBox="1"/>
          <p:nvPr/>
        </p:nvSpPr>
        <p:spPr>
          <a:xfrm>
            <a:off x="549928" y="3611119"/>
            <a:ext cx="2569376" cy="7529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40" name="Content Placeholder 2~8">
            <a:extLst>
              <a:ext uri="{FF2B5EF4-FFF2-40B4-BE49-F238E27FC236}">
                <a16:creationId xmlns:a16="http://schemas.microsoft.com/office/drawing/2014/main" id="{575BB0B8-5FAC-DC48-6DF6-936945214518}"/>
              </a:ext>
            </a:extLst>
          </p:cNvPr>
          <p:cNvSpPr txBox="1">
            <a:spLocks/>
          </p:cNvSpPr>
          <p:nvPr/>
        </p:nvSpPr>
        <p:spPr bwMode="auto">
          <a:xfrm>
            <a:off x="3237030" y="3879853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1" name="Content Placeholder 2~9">
            <a:extLst>
              <a:ext uri="{FF2B5EF4-FFF2-40B4-BE49-F238E27FC236}">
                <a16:creationId xmlns:a16="http://schemas.microsoft.com/office/drawing/2014/main" id="{5379F3B7-BB83-ADB4-94CF-062196BD146A}"/>
              </a:ext>
            </a:extLst>
          </p:cNvPr>
          <p:cNvSpPr txBox="1">
            <a:spLocks/>
          </p:cNvSpPr>
          <p:nvPr/>
        </p:nvSpPr>
        <p:spPr bwMode="auto">
          <a:xfrm>
            <a:off x="5383619" y="3879853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2" name="Content Placeholder 2~10">
            <a:extLst>
              <a:ext uri="{FF2B5EF4-FFF2-40B4-BE49-F238E27FC236}">
                <a16:creationId xmlns:a16="http://schemas.microsoft.com/office/drawing/2014/main" id="{D7B5E40B-480A-5D06-4FF1-7B8C16A73BD9}"/>
              </a:ext>
            </a:extLst>
          </p:cNvPr>
          <p:cNvSpPr txBox="1">
            <a:spLocks/>
          </p:cNvSpPr>
          <p:nvPr/>
        </p:nvSpPr>
        <p:spPr bwMode="auto">
          <a:xfrm>
            <a:off x="7527718" y="3879853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3" name="Content Placeholder 2~11">
            <a:extLst>
              <a:ext uri="{FF2B5EF4-FFF2-40B4-BE49-F238E27FC236}">
                <a16:creationId xmlns:a16="http://schemas.microsoft.com/office/drawing/2014/main" id="{0724FCB3-924B-D585-CB3D-B70FD0DBA2F4}"/>
              </a:ext>
            </a:extLst>
          </p:cNvPr>
          <p:cNvSpPr txBox="1">
            <a:spLocks/>
          </p:cNvSpPr>
          <p:nvPr/>
        </p:nvSpPr>
        <p:spPr bwMode="auto">
          <a:xfrm>
            <a:off x="9671815" y="3879853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4" name="Google Shape;1182;g6b2a921a3a_2_763">
            <a:extLst>
              <a:ext uri="{FF2B5EF4-FFF2-40B4-BE49-F238E27FC236}">
                <a16:creationId xmlns:a16="http://schemas.microsoft.com/office/drawing/2014/main" id="{252BC514-6F92-3B5D-004B-0E7C1B3632A0}"/>
              </a:ext>
            </a:extLst>
          </p:cNvPr>
          <p:cNvSpPr txBox="1"/>
          <p:nvPr/>
        </p:nvSpPr>
        <p:spPr>
          <a:xfrm>
            <a:off x="549928" y="4503150"/>
            <a:ext cx="2569376" cy="7529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45" name="Content Placeholder 2~12">
            <a:extLst>
              <a:ext uri="{FF2B5EF4-FFF2-40B4-BE49-F238E27FC236}">
                <a16:creationId xmlns:a16="http://schemas.microsoft.com/office/drawing/2014/main" id="{89C3DFF4-CAA3-8D83-951E-ECC1A81EEF23}"/>
              </a:ext>
            </a:extLst>
          </p:cNvPr>
          <p:cNvSpPr txBox="1">
            <a:spLocks/>
          </p:cNvSpPr>
          <p:nvPr/>
        </p:nvSpPr>
        <p:spPr bwMode="auto">
          <a:xfrm>
            <a:off x="3237030" y="4771893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6" name="Content Placeholder 2~13">
            <a:extLst>
              <a:ext uri="{FF2B5EF4-FFF2-40B4-BE49-F238E27FC236}">
                <a16:creationId xmlns:a16="http://schemas.microsoft.com/office/drawing/2014/main" id="{60E6FDF1-160B-AE74-BD18-846FF3DA9C4A}"/>
              </a:ext>
            </a:extLst>
          </p:cNvPr>
          <p:cNvSpPr txBox="1">
            <a:spLocks/>
          </p:cNvSpPr>
          <p:nvPr/>
        </p:nvSpPr>
        <p:spPr bwMode="auto">
          <a:xfrm>
            <a:off x="5383619" y="4771893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7" name="Content Placeholder 2~14">
            <a:extLst>
              <a:ext uri="{FF2B5EF4-FFF2-40B4-BE49-F238E27FC236}">
                <a16:creationId xmlns:a16="http://schemas.microsoft.com/office/drawing/2014/main" id="{5565A1B1-B3B4-30A8-3E80-528B7DBEFE6F}"/>
              </a:ext>
            </a:extLst>
          </p:cNvPr>
          <p:cNvSpPr txBox="1">
            <a:spLocks/>
          </p:cNvSpPr>
          <p:nvPr/>
        </p:nvSpPr>
        <p:spPr bwMode="auto">
          <a:xfrm>
            <a:off x="7527718" y="4771893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8" name="Content Placeholder 2~15">
            <a:extLst>
              <a:ext uri="{FF2B5EF4-FFF2-40B4-BE49-F238E27FC236}">
                <a16:creationId xmlns:a16="http://schemas.microsoft.com/office/drawing/2014/main" id="{0DFC911F-2BEE-B43F-306A-330EECF35DFA}"/>
              </a:ext>
            </a:extLst>
          </p:cNvPr>
          <p:cNvSpPr txBox="1">
            <a:spLocks/>
          </p:cNvSpPr>
          <p:nvPr/>
        </p:nvSpPr>
        <p:spPr bwMode="auto">
          <a:xfrm>
            <a:off x="9671815" y="4771893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49" name="Google Shape;1183;g6b2a921a3a_2_763">
            <a:extLst>
              <a:ext uri="{FF2B5EF4-FFF2-40B4-BE49-F238E27FC236}">
                <a16:creationId xmlns:a16="http://schemas.microsoft.com/office/drawing/2014/main" id="{A23F8197-8FF5-B10B-4948-C111661DC1EA}"/>
              </a:ext>
            </a:extLst>
          </p:cNvPr>
          <p:cNvSpPr txBox="1"/>
          <p:nvPr/>
        </p:nvSpPr>
        <p:spPr>
          <a:xfrm>
            <a:off x="549928" y="5386757"/>
            <a:ext cx="2569376" cy="7529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70808" tIns="70808" rIns="70808" bIns="70808" anchor="ctr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sz="1600" b="1" dirty="0">
                <a:solidFill>
                  <a:srgbClr val="FFFFFF"/>
                </a:solidFill>
              </a:rPr>
              <a:t>Title</a:t>
            </a:r>
            <a:endParaRPr lang="en-US" sz="1600" dirty="0"/>
          </a:p>
        </p:txBody>
      </p:sp>
      <p:sp>
        <p:nvSpPr>
          <p:cNvPr id="53" name="Content Placeholder 2~16">
            <a:extLst>
              <a:ext uri="{FF2B5EF4-FFF2-40B4-BE49-F238E27FC236}">
                <a16:creationId xmlns:a16="http://schemas.microsoft.com/office/drawing/2014/main" id="{282D2685-5130-EC3C-724A-8AA8A027E920}"/>
              </a:ext>
            </a:extLst>
          </p:cNvPr>
          <p:cNvSpPr txBox="1">
            <a:spLocks/>
          </p:cNvSpPr>
          <p:nvPr/>
        </p:nvSpPr>
        <p:spPr bwMode="auto">
          <a:xfrm>
            <a:off x="3237030" y="5655498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62" name="Content Placeholder 2~17">
            <a:extLst>
              <a:ext uri="{FF2B5EF4-FFF2-40B4-BE49-F238E27FC236}">
                <a16:creationId xmlns:a16="http://schemas.microsoft.com/office/drawing/2014/main" id="{C46857F3-D55D-10C8-DB3E-E69AD1A3D2D6}"/>
              </a:ext>
            </a:extLst>
          </p:cNvPr>
          <p:cNvSpPr txBox="1">
            <a:spLocks/>
          </p:cNvSpPr>
          <p:nvPr/>
        </p:nvSpPr>
        <p:spPr bwMode="auto">
          <a:xfrm>
            <a:off x="5383619" y="5655498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63" name="Content Placeholder 2~18">
            <a:extLst>
              <a:ext uri="{FF2B5EF4-FFF2-40B4-BE49-F238E27FC236}">
                <a16:creationId xmlns:a16="http://schemas.microsoft.com/office/drawing/2014/main" id="{A4CD0754-E839-D434-AEE4-17A09A0A4B4E}"/>
              </a:ext>
            </a:extLst>
          </p:cNvPr>
          <p:cNvSpPr txBox="1">
            <a:spLocks/>
          </p:cNvSpPr>
          <p:nvPr/>
        </p:nvSpPr>
        <p:spPr bwMode="auto">
          <a:xfrm>
            <a:off x="7527718" y="5655498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64" name="Content Placeholder 2~19">
            <a:extLst>
              <a:ext uri="{FF2B5EF4-FFF2-40B4-BE49-F238E27FC236}">
                <a16:creationId xmlns:a16="http://schemas.microsoft.com/office/drawing/2014/main" id="{E1D96EAB-91BC-6E2F-67B5-7FA23E1AA729}"/>
              </a:ext>
            </a:extLst>
          </p:cNvPr>
          <p:cNvSpPr txBox="1">
            <a:spLocks/>
          </p:cNvSpPr>
          <p:nvPr/>
        </p:nvSpPr>
        <p:spPr bwMode="auto">
          <a:xfrm>
            <a:off x="9671815" y="5655498"/>
            <a:ext cx="18569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342900" indent="-342900" algn="l" defTabSz="457200" rtl="0" eaLnBrk="0" fontAlgn="base" hangingPunct="0">
              <a:spcBef>
                <a:spcPct val="80000"/>
              </a:spcBef>
              <a:spcAft>
                <a:spcPct val="0"/>
              </a:spcAft>
              <a:buFont typeface="Arial" charset="0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06400" indent="-292100" algn="l" defTabSz="457200" rtl="0" eaLnBrk="0" fontAlgn="base" hangingPunct="0">
              <a:spcBef>
                <a:spcPct val="40000"/>
              </a:spcBef>
              <a:spcAft>
                <a:spcPct val="0"/>
              </a:spcAft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49300" indent="-228600" algn="l" defTabSz="457200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5900" indent="-228600" algn="l" defTabSz="457200" rtl="0" eaLnBrk="0" fontAlgn="base" hangingPunct="0">
              <a:spcBef>
                <a:spcPct val="10000"/>
              </a:spcBef>
              <a:spcAft>
                <a:spcPct val="0"/>
              </a:spcAft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24830">
              <a:spcBef>
                <a:spcPct val="0"/>
              </a:spcBef>
              <a:defRPr/>
            </a:pPr>
            <a:r>
              <a:rPr lang="en-US" sz="1400" dirty="0"/>
              <a:t>Insert Text Here</a:t>
            </a:r>
          </a:p>
        </p:txBody>
      </p:sp>
      <p:sp>
        <p:nvSpPr>
          <p:cNvPr id="10" name="Google Shape;1185;g6b2a921a3a_2_763">
            <a:extLst>
              <a:ext uri="{FF2B5EF4-FFF2-40B4-BE49-F238E27FC236}">
                <a16:creationId xmlns:a16="http://schemas.microsoft.com/office/drawing/2014/main" id="{0459C402-FB5A-1D20-0907-0BE8C4521772}"/>
              </a:ext>
            </a:extLst>
          </p:cNvPr>
          <p:cNvSpPr txBox="1"/>
          <p:nvPr/>
        </p:nvSpPr>
        <p:spPr>
          <a:xfrm>
            <a:off x="5383619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11" name="Shape4_20220715_163331">
            <a:extLst>
              <a:ext uri="{FF2B5EF4-FFF2-40B4-BE49-F238E27FC236}">
                <a16:creationId xmlns:a16="http://schemas.microsoft.com/office/drawing/2014/main" id="{3EEB2FFB-CFA0-8AD9-C948-8EA937F2BA4E}"/>
              </a:ext>
            </a:extLst>
          </p:cNvPr>
          <p:cNvCxnSpPr/>
          <p:nvPr/>
        </p:nvCxnSpPr>
        <p:spPr>
          <a:xfrm>
            <a:off x="5383619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" name="Google Shape;1188;g6b2a921a3a_2_763">
            <a:extLst>
              <a:ext uri="{FF2B5EF4-FFF2-40B4-BE49-F238E27FC236}">
                <a16:creationId xmlns:a16="http://schemas.microsoft.com/office/drawing/2014/main" id="{06A23E9B-B8C9-7E15-AF7D-22DF7022E2D1}"/>
              </a:ext>
            </a:extLst>
          </p:cNvPr>
          <p:cNvSpPr txBox="1"/>
          <p:nvPr/>
        </p:nvSpPr>
        <p:spPr>
          <a:xfrm>
            <a:off x="7530211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13" name="Shape5_20220715_163331">
            <a:extLst>
              <a:ext uri="{FF2B5EF4-FFF2-40B4-BE49-F238E27FC236}">
                <a16:creationId xmlns:a16="http://schemas.microsoft.com/office/drawing/2014/main" id="{29D896BE-A923-BEA6-006F-7F0B9C81D65A}"/>
              </a:ext>
            </a:extLst>
          </p:cNvPr>
          <p:cNvCxnSpPr/>
          <p:nvPr/>
        </p:nvCxnSpPr>
        <p:spPr>
          <a:xfrm>
            <a:off x="7530211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4" name="Google Shape;1191;g6b2a921a3a_2_763">
            <a:extLst>
              <a:ext uri="{FF2B5EF4-FFF2-40B4-BE49-F238E27FC236}">
                <a16:creationId xmlns:a16="http://schemas.microsoft.com/office/drawing/2014/main" id="{068F0E04-F786-22DE-564B-14E6AD161107}"/>
              </a:ext>
            </a:extLst>
          </p:cNvPr>
          <p:cNvSpPr txBox="1"/>
          <p:nvPr/>
        </p:nvSpPr>
        <p:spPr>
          <a:xfrm>
            <a:off x="9676804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15" name="Shape6_20220715_163331">
            <a:extLst>
              <a:ext uri="{FF2B5EF4-FFF2-40B4-BE49-F238E27FC236}">
                <a16:creationId xmlns:a16="http://schemas.microsoft.com/office/drawing/2014/main" id="{EDFB56F8-A00F-1012-A301-B33D83925CEF}"/>
              </a:ext>
            </a:extLst>
          </p:cNvPr>
          <p:cNvCxnSpPr/>
          <p:nvPr/>
        </p:nvCxnSpPr>
        <p:spPr>
          <a:xfrm>
            <a:off x="9676804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" name="Google Shape;1199;g6b2a921a3a_2_763">
            <a:extLst>
              <a:ext uri="{FF2B5EF4-FFF2-40B4-BE49-F238E27FC236}">
                <a16:creationId xmlns:a16="http://schemas.microsoft.com/office/drawing/2014/main" id="{4C3F574C-F3BF-04F4-B9FF-8F28B4734CD5}"/>
              </a:ext>
            </a:extLst>
          </p:cNvPr>
          <p:cNvSpPr txBox="1"/>
          <p:nvPr/>
        </p:nvSpPr>
        <p:spPr>
          <a:xfrm>
            <a:off x="3237030" y="1373708"/>
            <a:ext cx="1856982" cy="2697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600"/>
              <a:defRPr/>
            </a:pPr>
            <a:r>
              <a:rPr lang="en-US" b="1" dirty="0">
                <a:solidFill>
                  <a:schemeClr val="tx1">
                    <a:lumMod val="100000"/>
                  </a:schemeClr>
                </a:solidFill>
              </a:rPr>
              <a:t>Title</a:t>
            </a:r>
            <a:endParaRPr lang="en-US" dirty="0">
              <a:solidFill>
                <a:schemeClr val="tx1">
                  <a:lumMod val="100000"/>
                </a:schemeClr>
              </a:solidFill>
            </a:endParaRPr>
          </a:p>
        </p:txBody>
      </p:sp>
      <p:cxnSp>
        <p:nvCxnSpPr>
          <p:cNvPr id="17" name="Shape7_20220715_163331">
            <a:extLst>
              <a:ext uri="{FF2B5EF4-FFF2-40B4-BE49-F238E27FC236}">
                <a16:creationId xmlns:a16="http://schemas.microsoft.com/office/drawing/2014/main" id="{4A07DA7C-3C5C-CF64-02FC-FC7DBF5E857C}"/>
              </a:ext>
            </a:extLst>
          </p:cNvPr>
          <p:cNvCxnSpPr/>
          <p:nvPr/>
        </p:nvCxnSpPr>
        <p:spPr>
          <a:xfrm>
            <a:off x="3237030" y="1712968"/>
            <a:ext cx="1856982" cy="0"/>
          </a:xfrm>
          <a:prstGeom prst="straightConnector1">
            <a:avLst/>
          </a:prstGeom>
          <a:noFill/>
          <a:ln w="9525" cap="flat" cmpd="sng">
            <a:solidFill>
              <a:srgbClr val="C6C6C6"/>
            </a:solidFill>
            <a:prstDash val="solid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3940611467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FADC85-3587-C9DD-747C-423BA1C69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1BC9123-B9E7-4D0A-08C7-949B945ECA3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8301FB3-9637-CD14-631F-D8978110E2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8A7805BD-175C-BE6E-83D9-0F325E01C0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 / 100% Stacked 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7FB9383-C5E0-C823-FB74-3C855D6A2B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200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55AE11F1-F30A-F3A9-9DE7-6A247DBA48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FB6B3B5-6087-5ADF-071C-5FB2D1AF96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6EA3FA1-5EC9-C549-24FE-08B767B15A1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7F1C7B60-EA1E-7418-472B-156521A80432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7F1C7B60-EA1E-7418-472B-156521A8043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5AC9A6FE-0044-55E3-48D1-D12A21290D94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3335809287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967155074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2E6F86-5A6A-4754-C4BB-18920165EC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6F00160-9B8C-084B-9966-74EB0C63651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1BC9123-B9E7-4D0A-08C7-949B945ECA3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78FBDF6C-87F8-F2AE-AE45-85C7138128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 / Clustered 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AAE832B-5D3B-DAEB-CA94-754206C948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201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83091E94-5DF6-B7AC-4614-7C61B17F922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DCDCA08B-BD6C-4944-FF63-0CFDFFD596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FB00CEF-BEEE-3249-4669-6F8861EAFB6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71111AEB-8F8E-95D4-EF43-A64C2CA00790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</p:nvPr>
            </p:nvGraphicFramePr>
            <p:xfrm>
              <a:off x="554038" y="1720850"/>
              <a:ext cx="5245100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71111AEB-8F8E-95D4-EF43-A64C2CA0079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5245100" cy="4456113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487CAF6E-8D0D-AC10-53BE-E7936F6DCD47}"/>
              </a:ext>
            </a:extLst>
          </p:cNvPr>
          <p:cNvGraphicFramePr>
            <a:graphicFrameLocks noGrp="1"/>
          </p:cNvGraphicFramePr>
          <p:nvPr>
            <p:ph type="chart" sz="quarter" idx="17"/>
            <p:extLst>
              <p:ext uri="{D42A27DB-BD31-4B8C-83A1-F6EECF244321}">
                <p14:modId xmlns:p14="http://schemas.microsoft.com/office/powerpoint/2010/main" val="4038519713"/>
              </p:ext>
            </p:extLst>
          </p:nvPr>
        </p:nvGraphicFramePr>
        <p:xfrm>
          <a:off x="6392863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4225704599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360E4F-3D96-2866-DB67-4F460562A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E1F2FD8-9412-F06C-92C8-296FC0399F5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122228D-DD3B-AFC9-9030-E972FD7FB4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CE4892-1BB3-4209-7057-48091562F1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1360590-6B4E-F385-AA01-7A99FC3D095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6625" y="2321059"/>
            <a:ext cx="1539375" cy="873677"/>
          </a:xfrm>
        </p:spPr>
        <p:txBody>
          <a:bodyPr vert="horz" anchor="b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04</a:t>
            </a:r>
            <a:endParaRPr lang="en-IN" dirty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E3886FD6-CE97-2C93-4FA4-AD0AF769D4B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6625" y="3351906"/>
            <a:ext cx="5120775" cy="1344168"/>
          </a:xfrm>
        </p:spPr>
        <p:txBody>
          <a:bodyPr anchor="t">
            <a:noAutofit/>
          </a:bodyPr>
          <a:lstStyle>
            <a:lvl1pPr marL="0" indent="0" algn="l">
              <a:buNone/>
              <a:defRPr sz="4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Other Slides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2471753671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722FCAF-2831-03F2-F65A-59BCF120E65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22FCAF-2831-03F2-F65A-59BCF120E6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itle 1">
            <a:extLst>
              <a:ext uri="{FF2B5EF4-FFF2-40B4-BE49-F238E27FC236}">
                <a16:creationId xmlns:a16="http://schemas.microsoft.com/office/drawing/2014/main" id="{5847BBA3-F45F-0943-2E9D-0FA79CB1AC4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6625" y="2772594"/>
            <a:ext cx="5161550" cy="1347738"/>
          </a:xfrm>
        </p:spPr>
        <p:txBody>
          <a:bodyPr vert="horz" anchor="b">
            <a:normAutofit/>
          </a:bodyPr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title style</a:t>
            </a:r>
            <a:endParaRPr lang="en-IN" dirty="0"/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015BFA2C-9DD0-F793-FACB-2DB8D9D3257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6625" y="4319402"/>
            <a:ext cx="5161550" cy="342698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 dirty="0"/>
          </a:p>
        </p:txBody>
      </p:sp>
      <p:sp>
        <p:nvSpPr>
          <p:cNvPr id="14" name="Picture Placeholder 24">
            <a:extLst>
              <a:ext uri="{FF2B5EF4-FFF2-40B4-BE49-F238E27FC236}">
                <a16:creationId xmlns:a16="http://schemas.microsoft.com/office/drawing/2014/main" id="{5A007C97-D882-6FC1-AB7A-BD9C21367A4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46626" y="682171"/>
            <a:ext cx="2053724" cy="930729"/>
          </a:xfrm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Insert logo</a:t>
            </a:r>
          </a:p>
        </p:txBody>
      </p:sp>
    </p:spTree>
    <p:extLst>
      <p:ext uri="{BB962C8B-B14F-4D97-AF65-F5344CB8AC3E}">
        <p14:creationId xmlns:p14="http://schemas.microsoft.com/office/powerpoint/2010/main" val="1503206049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50792E-7D40-3FB0-F112-0257638561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20288FA-A4C3-6A12-E396-308CD8AB698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20288FA-A4C3-6A12-E396-308CD8AB69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A5ED2984-8377-B783-3816-E27969F3698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6625" y="2772594"/>
            <a:ext cx="5161550" cy="1347738"/>
          </a:xfrm>
        </p:spPr>
        <p:txBody>
          <a:bodyPr vert="horz" anchor="b">
            <a:normAutofit/>
          </a:bodyPr>
          <a:lstStyle>
            <a:lvl1pPr algn="l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title style</a:t>
            </a:r>
            <a:endParaRPr lang="en-IN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8CBE0700-D77F-A761-3491-B66E2FE1277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6625" y="4319402"/>
            <a:ext cx="5161550" cy="342698"/>
          </a:xfrm>
        </p:spPr>
        <p:txBody>
          <a:bodyPr anchor="ctr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 dirty="0"/>
          </a:p>
        </p:txBody>
      </p:sp>
      <p:sp>
        <p:nvSpPr>
          <p:cNvPr id="15" name="Picture Placeholder 24">
            <a:extLst>
              <a:ext uri="{FF2B5EF4-FFF2-40B4-BE49-F238E27FC236}">
                <a16:creationId xmlns:a16="http://schemas.microsoft.com/office/drawing/2014/main" id="{FE93CA75-FC5D-5EE7-D9FB-6593E05AD75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46626" y="682171"/>
            <a:ext cx="2053724" cy="930729"/>
          </a:xfrm>
        </p:spPr>
        <p:txBody>
          <a:bodyPr/>
          <a:lstStyle>
            <a:lvl1pPr marL="0" indent="0">
              <a:buFontTx/>
              <a:buNone/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Insert logo</a:t>
            </a:r>
          </a:p>
        </p:txBody>
      </p:sp>
    </p:spTree>
    <p:extLst>
      <p:ext uri="{BB962C8B-B14F-4D97-AF65-F5344CB8AC3E}">
        <p14:creationId xmlns:p14="http://schemas.microsoft.com/office/powerpoint/2010/main" val="4076181498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503D5D-911E-8268-31BD-4FAFDDF131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359F914-E446-388E-B765-966F0ADC4DB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9F914-E446-388E-B765-966F0ADC4DB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" name="Title 1">
            <a:extLst>
              <a:ext uri="{FF2B5EF4-FFF2-40B4-BE49-F238E27FC236}">
                <a16:creationId xmlns:a16="http://schemas.microsoft.com/office/drawing/2014/main" id="{6B89133C-7017-3BC8-3451-916F44565D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Slide title style</a:t>
            </a:r>
            <a:endParaRPr lang="en-IN" dirty="0"/>
          </a:p>
        </p:txBody>
      </p: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92CE2D4A-AFF7-0E4D-89EA-62DFEAA58B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4736" y="1219199"/>
            <a:ext cx="11082528" cy="495776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166D5E76-339A-C417-8093-8639A29ABA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205</a:t>
            </a:fld>
            <a:endParaRPr lang="en-IN"/>
          </a:p>
        </p:txBody>
      </p:sp>
      <p:sp>
        <p:nvSpPr>
          <p:cNvPr id="35" name="Text Placeholder 35">
            <a:extLst>
              <a:ext uri="{FF2B5EF4-FFF2-40B4-BE49-F238E27FC236}">
                <a16:creationId xmlns:a16="http://schemas.microsoft.com/office/drawing/2014/main" id="{6E9FACD5-FA3E-3E90-C5D6-9B39CEE18AB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</p:spTree>
    <p:extLst>
      <p:ext uri="{BB962C8B-B14F-4D97-AF65-F5344CB8AC3E}">
        <p14:creationId xmlns:p14="http://schemas.microsoft.com/office/powerpoint/2010/main" val="137148175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8FFAC6AA-E420-72DE-ED9E-3CB1AD94DE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FFAC6AA-E420-72DE-ED9E-3CB1AD94DE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" name="Title 1">
            <a:extLst>
              <a:ext uri="{FF2B5EF4-FFF2-40B4-BE49-F238E27FC236}">
                <a16:creationId xmlns:a16="http://schemas.microsoft.com/office/drawing/2014/main" id="{21F4F7A3-24F3-1811-2B28-B896E8C14F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Slide title style</a:t>
            </a:r>
            <a:endParaRPr lang="en-IN" dirty="0"/>
          </a:p>
        </p:txBody>
      </p:sp>
      <p:sp>
        <p:nvSpPr>
          <p:cNvPr id="34" name="Slide Number Placeholder 5">
            <a:extLst>
              <a:ext uri="{FF2B5EF4-FFF2-40B4-BE49-F238E27FC236}">
                <a16:creationId xmlns:a16="http://schemas.microsoft.com/office/drawing/2014/main" id="{4E50BBBE-A2C0-6140-9BAD-19160B93E4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206</a:t>
            </a:fld>
            <a:endParaRPr lang="en-IN"/>
          </a:p>
        </p:txBody>
      </p:sp>
      <p:sp>
        <p:nvSpPr>
          <p:cNvPr id="35" name="Text Placeholder 35">
            <a:extLst>
              <a:ext uri="{FF2B5EF4-FFF2-40B4-BE49-F238E27FC236}">
                <a16:creationId xmlns:a16="http://schemas.microsoft.com/office/drawing/2014/main" id="{6B9E1118-94DB-2737-4139-3AC32E2F42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6A566E88-D0B4-F9C4-EB9E-23495D05B59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274" y="182326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37" name="Text Placeholder 9">
            <a:extLst>
              <a:ext uri="{FF2B5EF4-FFF2-40B4-BE49-F238E27FC236}">
                <a16:creationId xmlns:a16="http://schemas.microsoft.com/office/drawing/2014/main" id="{8F2F2109-02E5-9BD1-B21F-F0BA3862FF6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0274" y="134603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3D0B5AF6-FB93-A69D-DCFE-9F33F4CCE8E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20274" y="221102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5926D0BA-4A91-7F13-2F8A-C1C3E11527D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63838" y="182326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3664BCD2-4AF1-B774-3548-6521EF75C8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63838" y="221102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925AED64-03B4-1472-29CB-3D3D8CD5071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442763" y="182326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8640500A-6203-692B-8879-FAB133DD807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442763" y="221102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3" name="Text Placeholder 9">
            <a:extLst>
              <a:ext uri="{FF2B5EF4-FFF2-40B4-BE49-F238E27FC236}">
                <a16:creationId xmlns:a16="http://schemas.microsoft.com/office/drawing/2014/main" id="{1B12297B-3934-98E5-B6EF-1D0A5CB19673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63838" y="134603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44" name="Text Placeholder 9">
            <a:extLst>
              <a:ext uri="{FF2B5EF4-FFF2-40B4-BE49-F238E27FC236}">
                <a16:creationId xmlns:a16="http://schemas.microsoft.com/office/drawing/2014/main" id="{DEA9446E-5FF9-C5DB-BAC0-0CD43352EC9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442763" y="134603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45" name="Text Placeholder 9">
            <a:extLst>
              <a:ext uri="{FF2B5EF4-FFF2-40B4-BE49-F238E27FC236}">
                <a16:creationId xmlns:a16="http://schemas.microsoft.com/office/drawing/2014/main" id="{D828AEAF-6E09-0C38-15FA-DD6D144CCEE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20274" y="356910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46" name="Text Placeholder 9">
            <a:extLst>
              <a:ext uri="{FF2B5EF4-FFF2-40B4-BE49-F238E27FC236}">
                <a16:creationId xmlns:a16="http://schemas.microsoft.com/office/drawing/2014/main" id="{F03D2FC2-CED5-BFA5-B4DF-0EE1426F0734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20274" y="309187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47" name="Text Placeholder 9">
            <a:extLst>
              <a:ext uri="{FF2B5EF4-FFF2-40B4-BE49-F238E27FC236}">
                <a16:creationId xmlns:a16="http://schemas.microsoft.com/office/drawing/2014/main" id="{AE12C3DB-EC6A-BCA4-BB74-DCD148333960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20274" y="395686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4088380A-51E0-3F62-0FDB-98CA21BD9C4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563838" y="356910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49" name="Text Placeholder 9">
            <a:extLst>
              <a:ext uri="{FF2B5EF4-FFF2-40B4-BE49-F238E27FC236}">
                <a16:creationId xmlns:a16="http://schemas.microsoft.com/office/drawing/2014/main" id="{04C11463-E3B6-8DC2-CBB7-81C2C219ADE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563838" y="395686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C1206DDE-ED7C-FE42-C28E-18D9512C8FE2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442763" y="3569102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AE254EF8-E05A-D79C-5BA3-132EBB2EB7E9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8442763" y="3956863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2" name="Text Placeholder 9">
            <a:extLst>
              <a:ext uri="{FF2B5EF4-FFF2-40B4-BE49-F238E27FC236}">
                <a16:creationId xmlns:a16="http://schemas.microsoft.com/office/drawing/2014/main" id="{C1C235BC-B547-12C4-F521-361529110E74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563838" y="309187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53" name="Text Placeholder 9">
            <a:extLst>
              <a:ext uri="{FF2B5EF4-FFF2-40B4-BE49-F238E27FC236}">
                <a16:creationId xmlns:a16="http://schemas.microsoft.com/office/drawing/2014/main" id="{BFAAC560-9AC1-2C85-3F67-49DA00CB2428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442763" y="3091874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06</a:t>
            </a:r>
          </a:p>
        </p:txBody>
      </p:sp>
      <p:sp>
        <p:nvSpPr>
          <p:cNvPr id="54" name="Text Placeholder 9">
            <a:extLst>
              <a:ext uri="{FF2B5EF4-FFF2-40B4-BE49-F238E27FC236}">
                <a16:creationId xmlns:a16="http://schemas.microsoft.com/office/drawing/2014/main" id="{5ABE08BC-0E15-6535-0FC5-95FCCC86824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20274" y="5305597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55" name="Text Placeholder 9">
            <a:extLst>
              <a:ext uri="{FF2B5EF4-FFF2-40B4-BE49-F238E27FC236}">
                <a16:creationId xmlns:a16="http://schemas.microsoft.com/office/drawing/2014/main" id="{6440EED5-AC6E-495C-3740-705F7A64966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20274" y="4828369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07</a:t>
            </a:r>
          </a:p>
        </p:txBody>
      </p:sp>
      <p:sp>
        <p:nvSpPr>
          <p:cNvPr id="56" name="Text Placeholder 9">
            <a:extLst>
              <a:ext uri="{FF2B5EF4-FFF2-40B4-BE49-F238E27FC236}">
                <a16:creationId xmlns:a16="http://schemas.microsoft.com/office/drawing/2014/main" id="{F9988B28-920E-6658-EC35-E27FED7E45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720274" y="5693358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7" name="Text Placeholder 9">
            <a:extLst>
              <a:ext uri="{FF2B5EF4-FFF2-40B4-BE49-F238E27FC236}">
                <a16:creationId xmlns:a16="http://schemas.microsoft.com/office/drawing/2014/main" id="{A120FDF4-0D08-DD4D-BA77-D7437BDB0C78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4563838" y="5305597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58" name="Text Placeholder 9">
            <a:extLst>
              <a:ext uri="{FF2B5EF4-FFF2-40B4-BE49-F238E27FC236}">
                <a16:creationId xmlns:a16="http://schemas.microsoft.com/office/drawing/2014/main" id="{BD9A4460-22F6-10F9-5D8E-F4647B63189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563838" y="5693358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9" name="Text Placeholder 9">
            <a:extLst>
              <a:ext uri="{FF2B5EF4-FFF2-40B4-BE49-F238E27FC236}">
                <a16:creationId xmlns:a16="http://schemas.microsoft.com/office/drawing/2014/main" id="{CEAE3A1D-2A07-9030-698C-5E63C94864CB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8442763" y="5305597"/>
            <a:ext cx="3213551" cy="307777"/>
          </a:xfrm>
        </p:spPr>
        <p:txBody>
          <a:bodyPr wrap="square">
            <a:spAutoFit/>
          </a:bodyPr>
          <a:lstStyle>
            <a:lvl1pPr marL="0" indent="0">
              <a:buNone/>
              <a:defRPr sz="2000" b="1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Agenda</a:t>
            </a:r>
          </a:p>
        </p:txBody>
      </p:sp>
      <p:sp>
        <p:nvSpPr>
          <p:cNvPr id="60" name="Text Placeholder 9">
            <a:extLst>
              <a:ext uri="{FF2B5EF4-FFF2-40B4-BE49-F238E27FC236}">
                <a16:creationId xmlns:a16="http://schemas.microsoft.com/office/drawing/2014/main" id="{A08BB409-8B76-3EB1-3AC3-0BCC8027FF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442763" y="5693358"/>
            <a:ext cx="3213551" cy="276999"/>
          </a:xfrm>
        </p:spPr>
        <p:txBody>
          <a:bodyPr wrap="square">
            <a:spAutoFit/>
          </a:bodyPr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1" name="Text Placeholder 9">
            <a:extLst>
              <a:ext uri="{FF2B5EF4-FFF2-40B4-BE49-F238E27FC236}">
                <a16:creationId xmlns:a16="http://schemas.microsoft.com/office/drawing/2014/main" id="{F7B6D855-60A9-4C9E-F3D7-D1E854564D1F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563838" y="4828369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08</a:t>
            </a:r>
          </a:p>
        </p:txBody>
      </p:sp>
      <p:sp>
        <p:nvSpPr>
          <p:cNvPr id="62" name="Text Placeholder 9">
            <a:extLst>
              <a:ext uri="{FF2B5EF4-FFF2-40B4-BE49-F238E27FC236}">
                <a16:creationId xmlns:a16="http://schemas.microsoft.com/office/drawing/2014/main" id="{50A6DADE-B2C9-1891-4A71-C1F86D1FE169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8442763" y="4828369"/>
            <a:ext cx="285335" cy="307777"/>
          </a:xfrm>
        </p:spPr>
        <p:txBody>
          <a:bodyPr wrap="none">
            <a:sp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228600" indent="0">
              <a:buNone/>
              <a:defRPr>
                <a:solidFill>
                  <a:schemeClr val="bg1"/>
                </a:solidFill>
              </a:defRPr>
            </a:lvl2pPr>
            <a:lvl3pPr marL="457200" indent="0">
              <a:buNone/>
              <a:defRPr>
                <a:solidFill>
                  <a:schemeClr val="bg1"/>
                </a:solidFill>
              </a:defRPr>
            </a:lvl3pPr>
            <a:lvl4pPr marL="685800" indent="0">
              <a:buNone/>
              <a:defRPr>
                <a:solidFill>
                  <a:schemeClr val="bg1"/>
                </a:solidFill>
              </a:defRPr>
            </a:lvl4pPr>
            <a:lvl5pPr marL="9144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09</a:t>
            </a:r>
          </a:p>
        </p:txBody>
      </p:sp>
    </p:spTree>
    <p:extLst>
      <p:ext uri="{BB962C8B-B14F-4D97-AF65-F5344CB8AC3E}">
        <p14:creationId xmlns:p14="http://schemas.microsoft.com/office/powerpoint/2010/main" val="2662070603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" name="think-cell data - do not delete" hidden="1">
            <a:extLst>
              <a:ext uri="{FF2B5EF4-FFF2-40B4-BE49-F238E27FC236}">
                <a16:creationId xmlns:a16="http://schemas.microsoft.com/office/drawing/2014/main" id="{2419D49D-8DF2-B1AE-0E4B-53A89806124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2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19D49D-8DF2-B1AE-0E4B-53A8980612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2C57B785-785D-66E9-37F4-3517214CAF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Agenda </a:t>
            </a:r>
            <a:endParaRPr lang="en-AE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BAF69A0-2A21-0557-5DBE-ED66679191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207</a:t>
            </a:fld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3EECA93-9E65-1E5F-934C-9123AD1DA3A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AE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FB9E532-0F96-7709-CD56-A8A43FA0D7C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54038" y="1760032"/>
            <a:ext cx="285335" cy="307777"/>
          </a:xfrm>
        </p:spPr>
        <p:txBody>
          <a:bodyPr/>
          <a:lstStyle/>
          <a:p>
            <a:r>
              <a:rPr lang="en-US" dirty="0"/>
              <a:t>01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3246FE8-8B30-F7B2-46EC-9C7EDFCDE23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291501" y="1775421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1A726EA7-A36D-1151-B31F-8027F4C8CE60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812282" y="1760032"/>
            <a:ext cx="285335" cy="307777"/>
          </a:xfrm>
        </p:spPr>
        <p:txBody>
          <a:bodyPr/>
          <a:lstStyle/>
          <a:p>
            <a:r>
              <a:rPr lang="en-US" dirty="0"/>
              <a:t>06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2BAEED1F-6572-0769-27EF-0CE20724889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549745" y="1775421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CBA84FD-F43C-D6A6-2A79-ECA3C750A388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554038" y="2697141"/>
            <a:ext cx="285335" cy="307777"/>
          </a:xfrm>
        </p:spPr>
        <p:txBody>
          <a:bodyPr/>
          <a:lstStyle/>
          <a:p>
            <a:r>
              <a:rPr lang="en-US" dirty="0"/>
              <a:t>02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A64952-B8D0-10BB-526A-51C759F2ECB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1291501" y="2712530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D7E35827-DBD6-3E4B-9AB0-7C07F04BE3F2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812282" y="2697141"/>
            <a:ext cx="285335" cy="307777"/>
          </a:xfrm>
        </p:spPr>
        <p:txBody>
          <a:bodyPr/>
          <a:lstStyle/>
          <a:p>
            <a:r>
              <a:rPr lang="en-US" dirty="0"/>
              <a:t>07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58E5A56A-02A9-92AC-5541-F28FC2021A4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549745" y="2712530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9659AE1-BA1A-965E-26EE-1EEC3AB26BF6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4038" y="3634250"/>
            <a:ext cx="285335" cy="307777"/>
          </a:xfrm>
        </p:spPr>
        <p:txBody>
          <a:bodyPr/>
          <a:lstStyle/>
          <a:p>
            <a:r>
              <a:rPr lang="en-US" dirty="0"/>
              <a:t>03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5D4ED90-7229-F951-7C4D-5926548EE014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1291501" y="3649639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7DA57FD6-B4C3-7EC3-537A-176A9ACBB505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812282" y="3634250"/>
            <a:ext cx="285335" cy="307777"/>
          </a:xfrm>
        </p:spPr>
        <p:txBody>
          <a:bodyPr/>
          <a:lstStyle/>
          <a:p>
            <a:r>
              <a:rPr lang="en-US" dirty="0"/>
              <a:t>08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53D7AA8-8ACE-FB4C-E268-E8232790F72E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7549745" y="3649639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C05B9AA-CDEA-F88F-3BA3-85C7EC2047C5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554038" y="4571359"/>
            <a:ext cx="285335" cy="307777"/>
          </a:xfrm>
        </p:spPr>
        <p:txBody>
          <a:bodyPr/>
          <a:lstStyle/>
          <a:p>
            <a:r>
              <a:rPr lang="en-US" dirty="0"/>
              <a:t>04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24CB2AB-2F8B-E70F-C75D-7E7F00E56D0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1291501" y="4586748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B809538C-F943-3F6A-91E8-DA93D5A5F4F0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6812282" y="4571359"/>
            <a:ext cx="285335" cy="307777"/>
          </a:xfrm>
        </p:spPr>
        <p:txBody>
          <a:bodyPr/>
          <a:lstStyle/>
          <a:p>
            <a:r>
              <a:rPr lang="en-US" dirty="0"/>
              <a:t>09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C2E7E464-35D0-EEBC-08B5-0CF0FBF4E02F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549745" y="4586748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08E844A-3AFF-F45E-8874-4A8A71247A51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554038" y="5508468"/>
            <a:ext cx="285335" cy="307777"/>
          </a:xfrm>
        </p:spPr>
        <p:txBody>
          <a:bodyPr/>
          <a:lstStyle/>
          <a:p>
            <a:r>
              <a:rPr lang="en-US" dirty="0"/>
              <a:t>05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7567E5E2-79A5-C5A8-7F6B-0EBE03E1A4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291501" y="5523857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79EC09F3-8C20-E442-68B7-EF4786B26CD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6812282" y="5508468"/>
            <a:ext cx="285335" cy="307777"/>
          </a:xfrm>
        </p:spPr>
        <p:txBody>
          <a:bodyPr/>
          <a:lstStyle/>
          <a:p>
            <a:r>
              <a:rPr lang="en-US" dirty="0"/>
              <a:t>10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DF3976B2-4C37-75E4-F162-97EF8A15690B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7549745" y="5523857"/>
            <a:ext cx="4088219" cy="276999"/>
          </a:xfrm>
        </p:spPr>
        <p:txBody>
          <a:bodyPr/>
          <a:lstStyle/>
          <a:p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36739830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0F278B-FE6A-F19D-D291-AAA36421DE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C24EFDC7-0752-5374-1F6E-F15E314A457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24EFDC7-0752-5374-1F6E-F15E314A45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CF4AF73D-2433-2C5D-EA95-A3C270F032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6EA5633-8811-1B3F-6178-DC00BCB40E4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B92A8B07-2521-1FA5-6E9C-757C8BFF5049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21</a:t>
            </a:fld>
            <a:endParaRPr lang="en-US" sz="1200" dirty="0">
              <a:solidFill>
                <a:schemeClr val="bg1"/>
              </a:solidFill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D7088C7-4AC8-21CF-2EBC-DC0870F797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0008637"/>
              </p:ext>
            </p:extLst>
          </p:nvPr>
        </p:nvGraphicFramePr>
        <p:xfrm>
          <a:off x="554038" y="1454957"/>
          <a:ext cx="11156599" cy="456783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73798">
                  <a:extLst>
                    <a:ext uri="{9D8B030D-6E8A-4147-A177-3AD203B41FA5}">
                      <a16:colId xmlns:a16="http://schemas.microsoft.com/office/drawing/2014/main" val="209073432"/>
                    </a:ext>
                  </a:extLst>
                </a:gridCol>
                <a:gridCol w="1297543">
                  <a:extLst>
                    <a:ext uri="{9D8B030D-6E8A-4147-A177-3AD203B41FA5}">
                      <a16:colId xmlns:a16="http://schemas.microsoft.com/office/drawing/2014/main" val="1359006512"/>
                    </a:ext>
                  </a:extLst>
                </a:gridCol>
                <a:gridCol w="1297543">
                  <a:extLst>
                    <a:ext uri="{9D8B030D-6E8A-4147-A177-3AD203B41FA5}">
                      <a16:colId xmlns:a16="http://schemas.microsoft.com/office/drawing/2014/main" val="452308803"/>
                    </a:ext>
                  </a:extLst>
                </a:gridCol>
                <a:gridCol w="1297543">
                  <a:extLst>
                    <a:ext uri="{9D8B030D-6E8A-4147-A177-3AD203B41FA5}">
                      <a16:colId xmlns:a16="http://schemas.microsoft.com/office/drawing/2014/main" val="3134237105"/>
                    </a:ext>
                  </a:extLst>
                </a:gridCol>
                <a:gridCol w="1297543">
                  <a:extLst>
                    <a:ext uri="{9D8B030D-6E8A-4147-A177-3AD203B41FA5}">
                      <a16:colId xmlns:a16="http://schemas.microsoft.com/office/drawing/2014/main" val="585510681"/>
                    </a:ext>
                  </a:extLst>
                </a:gridCol>
                <a:gridCol w="1297543">
                  <a:extLst>
                    <a:ext uri="{9D8B030D-6E8A-4147-A177-3AD203B41FA5}">
                      <a16:colId xmlns:a16="http://schemas.microsoft.com/office/drawing/2014/main" val="563736982"/>
                    </a:ext>
                  </a:extLst>
                </a:gridCol>
                <a:gridCol w="1297543">
                  <a:extLst>
                    <a:ext uri="{9D8B030D-6E8A-4147-A177-3AD203B41FA5}">
                      <a16:colId xmlns:a16="http://schemas.microsoft.com/office/drawing/2014/main" val="3346023102"/>
                    </a:ext>
                  </a:extLst>
                </a:gridCol>
                <a:gridCol w="1297543">
                  <a:extLst>
                    <a:ext uri="{9D8B030D-6E8A-4147-A177-3AD203B41FA5}">
                      <a16:colId xmlns:a16="http://schemas.microsoft.com/office/drawing/2014/main" val="588875718"/>
                    </a:ext>
                  </a:extLst>
                </a:gridCol>
              </a:tblGrid>
              <a:tr h="453502">
                <a:tc>
                  <a:txBody>
                    <a:bodyPr/>
                    <a:lstStyle/>
                    <a:p>
                      <a:r>
                        <a:rPr lang="en-IN" sz="1500" dirty="0">
                          <a:solidFill>
                            <a:srgbClr val="FFFFFF"/>
                          </a:solidFill>
                          <a:latin typeface="+mn-lt"/>
                        </a:rPr>
                        <a:t>Title</a:t>
                      </a: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Title</a:t>
                      </a:r>
                      <a:endParaRPr lang="en-IN" sz="1500" dirty="0"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Title</a:t>
                      </a:r>
                      <a:endParaRPr lang="en-IN" sz="1500" dirty="0"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Title</a:t>
                      </a:r>
                      <a:endParaRPr lang="en-IN" sz="1500" dirty="0"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Title</a:t>
                      </a:r>
                      <a:endParaRPr lang="en-IN" sz="1500" dirty="0"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Title</a:t>
                      </a:r>
                      <a:endParaRPr lang="en-IN" sz="1500" dirty="0"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Title</a:t>
                      </a:r>
                      <a:endParaRPr lang="en-IN" sz="1500" dirty="0"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Title</a:t>
                      </a:r>
                      <a:endParaRPr lang="en-IN" sz="1500" dirty="0"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2148821"/>
                  </a:ext>
                </a:extLst>
              </a:tr>
              <a:tr h="2057166">
                <a:tc>
                  <a:txBody>
                    <a:bodyPr/>
                    <a:lstStyle/>
                    <a:p>
                      <a:r>
                        <a:rPr lang="en-IN" sz="1500" dirty="0">
                          <a:solidFill>
                            <a:schemeClr val="tx1"/>
                          </a:solidFill>
                          <a:latin typeface="+mn-lt"/>
                        </a:rPr>
                        <a:t>Insert Text Here</a:t>
                      </a: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N" sz="2000" dirty="0">
                          <a:solidFill>
                            <a:srgbClr val="24A148"/>
                          </a:solidFill>
                          <a:latin typeface="+mn-lt"/>
                          <a:sym typeface="Wingdings" panose="05000000000000000000" pitchFamily="2" charset="2"/>
                        </a:rPr>
                        <a:t></a:t>
                      </a:r>
                      <a:endParaRPr lang="en-IN" sz="2000" dirty="0">
                        <a:solidFill>
                          <a:srgbClr val="24A14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N" sz="2000" dirty="0">
                          <a:solidFill>
                            <a:srgbClr val="DA1E28"/>
                          </a:solidFill>
                          <a:latin typeface="+mn-lt"/>
                          <a:sym typeface="Wingdings" panose="05000000000000000000" pitchFamily="2" charset="2"/>
                        </a:rPr>
                        <a:t></a:t>
                      </a:r>
                      <a:endParaRPr lang="en-IN" sz="2000" dirty="0">
                        <a:solidFill>
                          <a:srgbClr val="DA1E2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DA1E28"/>
                          </a:solidFill>
                          <a:latin typeface="+mn-lt"/>
                          <a:sym typeface="Wingdings" panose="05000000000000000000" pitchFamily="2" charset="2"/>
                        </a:rPr>
                        <a:t></a:t>
                      </a:r>
                      <a:endParaRPr lang="en-IN" sz="2000" dirty="0">
                        <a:solidFill>
                          <a:srgbClr val="DA1E2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DA1E28"/>
                          </a:solidFill>
                          <a:latin typeface="+mn-lt"/>
                          <a:sym typeface="Wingdings" panose="05000000000000000000" pitchFamily="2" charset="2"/>
                        </a:rPr>
                        <a:t></a:t>
                      </a:r>
                      <a:endParaRPr lang="en-IN" sz="2000" dirty="0">
                        <a:solidFill>
                          <a:srgbClr val="DA1E2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DA1E28"/>
                          </a:solidFill>
                          <a:latin typeface="+mn-lt"/>
                          <a:sym typeface="Wingdings" panose="05000000000000000000" pitchFamily="2" charset="2"/>
                        </a:rPr>
                        <a:t></a:t>
                      </a:r>
                      <a:endParaRPr lang="en-IN" sz="2000" dirty="0">
                        <a:solidFill>
                          <a:srgbClr val="DA1E2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DA1E28"/>
                          </a:solidFill>
                          <a:latin typeface="+mn-lt"/>
                          <a:sym typeface="Wingdings" panose="05000000000000000000" pitchFamily="2" charset="2"/>
                        </a:rPr>
                        <a:t></a:t>
                      </a:r>
                      <a:endParaRPr lang="en-IN" sz="2000" dirty="0">
                        <a:solidFill>
                          <a:srgbClr val="DA1E2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24A148"/>
                          </a:solidFill>
                          <a:latin typeface="+mn-lt"/>
                          <a:sym typeface="Wingdings" panose="05000000000000000000" pitchFamily="2" charset="2"/>
                        </a:rPr>
                        <a:t></a:t>
                      </a:r>
                      <a:endParaRPr lang="en-IN" sz="2000" dirty="0">
                        <a:solidFill>
                          <a:srgbClr val="24A14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7433772"/>
                  </a:ext>
                </a:extLst>
              </a:tr>
              <a:tr h="205716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Insert Text Here</a:t>
                      </a: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DA1E28"/>
                          </a:solidFill>
                          <a:latin typeface="+mn-lt"/>
                          <a:sym typeface="Wingdings" panose="05000000000000000000" pitchFamily="2" charset="2"/>
                        </a:rPr>
                        <a:t></a:t>
                      </a:r>
                      <a:endParaRPr lang="en-IN" sz="2000" dirty="0">
                        <a:solidFill>
                          <a:srgbClr val="DA1E2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DA1E28"/>
                          </a:solidFill>
                          <a:latin typeface="+mn-lt"/>
                          <a:sym typeface="Wingdings" panose="05000000000000000000" pitchFamily="2" charset="2"/>
                        </a:rPr>
                        <a:t></a:t>
                      </a:r>
                      <a:endParaRPr lang="en-IN" sz="2000" dirty="0">
                        <a:solidFill>
                          <a:srgbClr val="DA1E2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24A148"/>
                          </a:solidFill>
                          <a:latin typeface="+mn-lt"/>
                          <a:sym typeface="Wingdings" panose="05000000000000000000" pitchFamily="2" charset="2"/>
                        </a:rPr>
                        <a:t></a:t>
                      </a:r>
                      <a:endParaRPr lang="en-IN" sz="2000" dirty="0">
                        <a:solidFill>
                          <a:srgbClr val="24A14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DA1E28"/>
                          </a:solidFill>
                          <a:latin typeface="+mn-lt"/>
                          <a:sym typeface="Wingdings" panose="05000000000000000000" pitchFamily="2" charset="2"/>
                        </a:rPr>
                        <a:t></a:t>
                      </a:r>
                      <a:endParaRPr lang="en-IN" sz="2000" dirty="0">
                        <a:solidFill>
                          <a:srgbClr val="DA1E2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24A148"/>
                          </a:solidFill>
                          <a:latin typeface="+mn-lt"/>
                          <a:sym typeface="Wingdings" panose="05000000000000000000" pitchFamily="2" charset="2"/>
                        </a:rPr>
                        <a:t></a:t>
                      </a:r>
                      <a:endParaRPr lang="en-IN" sz="2000" dirty="0">
                        <a:solidFill>
                          <a:srgbClr val="24A14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24A148"/>
                          </a:solidFill>
                          <a:latin typeface="+mn-lt"/>
                          <a:sym typeface="Wingdings" panose="05000000000000000000" pitchFamily="2" charset="2"/>
                        </a:rPr>
                        <a:t></a:t>
                      </a:r>
                      <a:endParaRPr lang="en-IN" sz="2000" dirty="0">
                        <a:solidFill>
                          <a:srgbClr val="24A14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N" sz="2000" dirty="0">
                          <a:solidFill>
                            <a:srgbClr val="DA1E28"/>
                          </a:solidFill>
                          <a:latin typeface="+mn-lt"/>
                          <a:sym typeface="Wingdings" panose="05000000000000000000" pitchFamily="2" charset="2"/>
                        </a:rPr>
                        <a:t></a:t>
                      </a:r>
                      <a:endParaRPr lang="en-IN" sz="2000" dirty="0">
                        <a:solidFill>
                          <a:srgbClr val="DA1E28"/>
                        </a:solidFill>
                        <a:latin typeface="+mn-lt"/>
                      </a:endParaRPr>
                    </a:p>
                  </a:txBody>
                  <a:tcPr marL="88766" marR="88766" marT="87369" marB="87369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23485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4318080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C0D348-1BF8-E1E6-45EC-5CC1D2B1B1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6E3CEFAA-7A5D-1854-94D8-14F402EA80C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3CEFAA-7A5D-1854-94D8-14F402EA80C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8DDB7D95-C416-6D06-E0F7-870B9C4C29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87CA028-0195-8FDC-FF7B-14ACD53E9EC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08E39E40-230E-BCFC-96BD-8A32B6F60D70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22</a:t>
            </a:fld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0F0A697-22FF-145D-447F-77D85E0F92C7}"/>
              </a:ext>
            </a:extLst>
          </p:cNvPr>
          <p:cNvSpPr txBox="1">
            <a:spLocks/>
          </p:cNvSpPr>
          <p:nvPr/>
        </p:nvSpPr>
        <p:spPr>
          <a:xfrm>
            <a:off x="4822684" y="1341649"/>
            <a:ext cx="1004770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Slide No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365E68C0-8C57-AC4F-CC04-3A7D5C115516}"/>
              </a:ext>
            </a:extLst>
          </p:cNvPr>
          <p:cNvSpPr txBox="1">
            <a:spLocks/>
          </p:cNvSpPr>
          <p:nvPr/>
        </p:nvSpPr>
        <p:spPr>
          <a:xfrm>
            <a:off x="10499603" y="1341649"/>
            <a:ext cx="1004770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Slide No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647CA5FF-94A6-E794-28C0-B75885B3C584}"/>
              </a:ext>
            </a:extLst>
          </p:cNvPr>
          <p:cNvSpPr/>
          <p:nvPr/>
        </p:nvSpPr>
        <p:spPr>
          <a:xfrm>
            <a:off x="565413" y="1408389"/>
            <a:ext cx="1589678" cy="318678"/>
          </a:xfrm>
          <a:prstGeom prst="rect">
            <a:avLst/>
          </a:prstGeom>
          <a:solidFill>
            <a:schemeClr val="accent2"/>
          </a:solidFill>
          <a:ln>
            <a:solidFill>
              <a:srgbClr val="19516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b="1" dirty="0">
                <a:solidFill>
                  <a:srgbClr val="FFFFFF"/>
                </a:solidFill>
              </a:rPr>
              <a:t>Title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CCE47159-8FF9-D1E3-A5F3-CE9FDAB53841}"/>
              </a:ext>
            </a:extLst>
          </p:cNvPr>
          <p:cNvSpPr txBox="1">
            <a:spLocks/>
          </p:cNvSpPr>
          <p:nvPr/>
        </p:nvSpPr>
        <p:spPr>
          <a:xfrm>
            <a:off x="4818704" y="1846519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06B3AFD-DBE5-E955-A0CC-ACF0C03ECD2C}"/>
              </a:ext>
            </a:extLst>
          </p:cNvPr>
          <p:cNvCxnSpPr/>
          <p:nvPr/>
        </p:nvCxnSpPr>
        <p:spPr>
          <a:xfrm>
            <a:off x="565416" y="2226456"/>
            <a:ext cx="5261348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456A5E6D-81C2-EA06-4ADD-9E5142976769}"/>
              </a:ext>
            </a:extLst>
          </p:cNvPr>
          <p:cNvSpPr txBox="1">
            <a:spLocks/>
          </p:cNvSpPr>
          <p:nvPr/>
        </p:nvSpPr>
        <p:spPr>
          <a:xfrm>
            <a:off x="4818704" y="2287729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BFAD8C2D-4069-F1D3-961C-8E592AAB2E0C}"/>
              </a:ext>
            </a:extLst>
          </p:cNvPr>
          <p:cNvCxnSpPr/>
          <p:nvPr/>
        </p:nvCxnSpPr>
        <p:spPr>
          <a:xfrm>
            <a:off x="565416" y="2667667"/>
            <a:ext cx="5261348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>
            <a:extLst>
              <a:ext uri="{FF2B5EF4-FFF2-40B4-BE49-F238E27FC236}">
                <a16:creationId xmlns:a16="http://schemas.microsoft.com/office/drawing/2014/main" id="{7781581A-3A86-4EC9-E1DB-966AB5B445D2}"/>
              </a:ext>
            </a:extLst>
          </p:cNvPr>
          <p:cNvSpPr txBox="1">
            <a:spLocks/>
          </p:cNvSpPr>
          <p:nvPr/>
        </p:nvSpPr>
        <p:spPr>
          <a:xfrm>
            <a:off x="4818704" y="2728939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05638CF-4BDD-C234-F3D3-59FAE9723870}"/>
              </a:ext>
            </a:extLst>
          </p:cNvPr>
          <p:cNvCxnSpPr/>
          <p:nvPr/>
        </p:nvCxnSpPr>
        <p:spPr>
          <a:xfrm>
            <a:off x="565416" y="3108877"/>
            <a:ext cx="5261348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244D959D-0329-C822-291A-918BA4FE660E}"/>
              </a:ext>
            </a:extLst>
          </p:cNvPr>
          <p:cNvSpPr txBox="1">
            <a:spLocks/>
          </p:cNvSpPr>
          <p:nvPr/>
        </p:nvSpPr>
        <p:spPr>
          <a:xfrm>
            <a:off x="4818704" y="3170152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4EB984DC-FFC8-9F3D-DEC7-1D16BA8721FD}"/>
              </a:ext>
            </a:extLst>
          </p:cNvPr>
          <p:cNvCxnSpPr/>
          <p:nvPr/>
        </p:nvCxnSpPr>
        <p:spPr>
          <a:xfrm>
            <a:off x="565416" y="3550087"/>
            <a:ext cx="5261348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D7527FBE-815B-D91A-EF13-4F8BC123ED68}"/>
              </a:ext>
            </a:extLst>
          </p:cNvPr>
          <p:cNvSpPr txBox="1">
            <a:spLocks/>
          </p:cNvSpPr>
          <p:nvPr/>
        </p:nvSpPr>
        <p:spPr>
          <a:xfrm>
            <a:off x="4818704" y="3611364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04F9E72D-5650-B69E-1075-67CEE969684E}"/>
              </a:ext>
            </a:extLst>
          </p:cNvPr>
          <p:cNvCxnSpPr/>
          <p:nvPr/>
        </p:nvCxnSpPr>
        <p:spPr>
          <a:xfrm>
            <a:off x="565416" y="3991299"/>
            <a:ext cx="5261348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4097B130-AB66-E5F1-D183-5A0306EB7D11}"/>
              </a:ext>
            </a:extLst>
          </p:cNvPr>
          <p:cNvSpPr txBox="1">
            <a:spLocks/>
          </p:cNvSpPr>
          <p:nvPr/>
        </p:nvSpPr>
        <p:spPr>
          <a:xfrm>
            <a:off x="4818704" y="4052577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1C572A5A-11C8-FDCF-C9DF-A371FACAD25A}"/>
              </a:ext>
            </a:extLst>
          </p:cNvPr>
          <p:cNvCxnSpPr/>
          <p:nvPr/>
        </p:nvCxnSpPr>
        <p:spPr>
          <a:xfrm>
            <a:off x="565416" y="4432511"/>
            <a:ext cx="5261348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45A2792C-F6EE-4170-FA8A-4194349C4829}"/>
              </a:ext>
            </a:extLst>
          </p:cNvPr>
          <p:cNvSpPr txBox="1">
            <a:spLocks/>
          </p:cNvSpPr>
          <p:nvPr/>
        </p:nvSpPr>
        <p:spPr>
          <a:xfrm>
            <a:off x="4818704" y="4493783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BF705F0A-6E9D-C674-3E7C-5FCC2E3282BA}"/>
              </a:ext>
            </a:extLst>
          </p:cNvPr>
          <p:cNvCxnSpPr/>
          <p:nvPr/>
        </p:nvCxnSpPr>
        <p:spPr>
          <a:xfrm>
            <a:off x="565416" y="4873723"/>
            <a:ext cx="5261348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8482E5D1-1DFC-2300-252F-41E650D8A245}"/>
              </a:ext>
            </a:extLst>
          </p:cNvPr>
          <p:cNvSpPr txBox="1">
            <a:spLocks/>
          </p:cNvSpPr>
          <p:nvPr/>
        </p:nvSpPr>
        <p:spPr>
          <a:xfrm>
            <a:off x="4818704" y="4934993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67E18BE8-FFFD-60A5-8DB6-51499702EF46}"/>
              </a:ext>
            </a:extLst>
          </p:cNvPr>
          <p:cNvCxnSpPr/>
          <p:nvPr/>
        </p:nvCxnSpPr>
        <p:spPr>
          <a:xfrm>
            <a:off x="565416" y="5314931"/>
            <a:ext cx="5261348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4B7FB0BA-39B2-A510-A7D6-65101D45BF2E}"/>
              </a:ext>
            </a:extLst>
          </p:cNvPr>
          <p:cNvSpPr txBox="1">
            <a:spLocks/>
          </p:cNvSpPr>
          <p:nvPr/>
        </p:nvSpPr>
        <p:spPr>
          <a:xfrm>
            <a:off x="4818704" y="5376202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AEF0D2E7-FF6C-9DA7-F557-6BD23CE3A50E}"/>
              </a:ext>
            </a:extLst>
          </p:cNvPr>
          <p:cNvCxnSpPr/>
          <p:nvPr/>
        </p:nvCxnSpPr>
        <p:spPr>
          <a:xfrm>
            <a:off x="565416" y="5756141"/>
            <a:ext cx="5261348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E085E4D2-726A-94EA-5475-C85800195BA1}"/>
              </a:ext>
            </a:extLst>
          </p:cNvPr>
          <p:cNvSpPr txBox="1"/>
          <p:nvPr/>
        </p:nvSpPr>
        <p:spPr>
          <a:xfrm>
            <a:off x="565416" y="1846519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AC9EA7B-E9BB-D5A1-4A9A-7AF1BAB49AC3}"/>
              </a:ext>
            </a:extLst>
          </p:cNvPr>
          <p:cNvSpPr txBox="1"/>
          <p:nvPr/>
        </p:nvSpPr>
        <p:spPr>
          <a:xfrm>
            <a:off x="565416" y="2287729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B20E34A-1C17-5881-C015-A3D0CB30A64E}"/>
              </a:ext>
            </a:extLst>
          </p:cNvPr>
          <p:cNvSpPr txBox="1"/>
          <p:nvPr/>
        </p:nvSpPr>
        <p:spPr>
          <a:xfrm>
            <a:off x="565416" y="2728941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EFC49D41-16C3-3173-5DA5-746572A21091}"/>
              </a:ext>
            </a:extLst>
          </p:cNvPr>
          <p:cNvSpPr txBox="1"/>
          <p:nvPr/>
        </p:nvSpPr>
        <p:spPr>
          <a:xfrm>
            <a:off x="565416" y="3170152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0581FB3-0179-A1BA-5938-BBA6C8848F0A}"/>
              </a:ext>
            </a:extLst>
          </p:cNvPr>
          <p:cNvSpPr txBox="1"/>
          <p:nvPr/>
        </p:nvSpPr>
        <p:spPr>
          <a:xfrm>
            <a:off x="565416" y="3611364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A5DF2451-A1C7-E4D5-0C6C-179B12B8F09B}"/>
              </a:ext>
            </a:extLst>
          </p:cNvPr>
          <p:cNvSpPr txBox="1"/>
          <p:nvPr/>
        </p:nvSpPr>
        <p:spPr>
          <a:xfrm>
            <a:off x="565416" y="4052577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1DF4FB27-6769-BACD-8D9D-8C7147056C9E}"/>
              </a:ext>
            </a:extLst>
          </p:cNvPr>
          <p:cNvSpPr txBox="1"/>
          <p:nvPr/>
        </p:nvSpPr>
        <p:spPr>
          <a:xfrm>
            <a:off x="565416" y="4493784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282A8C3-9F3F-D177-4047-A27E5560E379}"/>
              </a:ext>
            </a:extLst>
          </p:cNvPr>
          <p:cNvSpPr txBox="1"/>
          <p:nvPr/>
        </p:nvSpPr>
        <p:spPr>
          <a:xfrm>
            <a:off x="565416" y="4934993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3E608A02-5518-81FE-7E88-684EA5CA0411}"/>
              </a:ext>
            </a:extLst>
          </p:cNvPr>
          <p:cNvSpPr txBox="1"/>
          <p:nvPr/>
        </p:nvSpPr>
        <p:spPr>
          <a:xfrm>
            <a:off x="565416" y="5376202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E3F33E2-4300-6F18-CAA3-F2FB7992B841}"/>
              </a:ext>
            </a:extLst>
          </p:cNvPr>
          <p:cNvSpPr txBox="1"/>
          <p:nvPr/>
        </p:nvSpPr>
        <p:spPr>
          <a:xfrm>
            <a:off x="565416" y="5817420"/>
            <a:ext cx="4173936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D91BFA3B-3B02-B728-E74D-AD6B16A2EC7C}"/>
              </a:ext>
            </a:extLst>
          </p:cNvPr>
          <p:cNvSpPr txBox="1">
            <a:spLocks/>
          </p:cNvSpPr>
          <p:nvPr/>
        </p:nvSpPr>
        <p:spPr>
          <a:xfrm>
            <a:off x="4818704" y="5817420"/>
            <a:ext cx="1008059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41019A30-387D-0E31-F1C9-9A9817681E07}"/>
              </a:ext>
            </a:extLst>
          </p:cNvPr>
          <p:cNvSpPr/>
          <p:nvPr/>
        </p:nvSpPr>
        <p:spPr>
          <a:xfrm>
            <a:off x="6261511" y="1408389"/>
            <a:ext cx="1589677" cy="318678"/>
          </a:xfrm>
          <a:prstGeom prst="rect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b="1" dirty="0">
                <a:solidFill>
                  <a:srgbClr val="FFFFFF"/>
                </a:solidFill>
              </a:rPr>
              <a:t>Title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DB45542-D598-A014-CED2-715998F8ABAC}"/>
              </a:ext>
            </a:extLst>
          </p:cNvPr>
          <p:cNvSpPr txBox="1">
            <a:spLocks/>
          </p:cNvSpPr>
          <p:nvPr/>
        </p:nvSpPr>
        <p:spPr>
          <a:xfrm>
            <a:off x="10515122" y="1846519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E8C527C1-4DE6-4BE5-881B-6163899CED5A}"/>
              </a:ext>
            </a:extLst>
          </p:cNvPr>
          <p:cNvCxnSpPr/>
          <p:nvPr/>
        </p:nvCxnSpPr>
        <p:spPr>
          <a:xfrm>
            <a:off x="6261510" y="2226456"/>
            <a:ext cx="5261361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B3427CAA-9B91-37FD-EDDF-4CBB2CDBB8AF}"/>
              </a:ext>
            </a:extLst>
          </p:cNvPr>
          <p:cNvSpPr txBox="1">
            <a:spLocks/>
          </p:cNvSpPr>
          <p:nvPr/>
        </p:nvSpPr>
        <p:spPr>
          <a:xfrm>
            <a:off x="10515122" y="2287729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A478C7F9-5431-6343-2493-D348B0057503}"/>
              </a:ext>
            </a:extLst>
          </p:cNvPr>
          <p:cNvCxnSpPr/>
          <p:nvPr/>
        </p:nvCxnSpPr>
        <p:spPr>
          <a:xfrm>
            <a:off x="6261510" y="2667667"/>
            <a:ext cx="5261361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TextBox 110">
            <a:extLst>
              <a:ext uri="{FF2B5EF4-FFF2-40B4-BE49-F238E27FC236}">
                <a16:creationId xmlns:a16="http://schemas.microsoft.com/office/drawing/2014/main" id="{5DED10B8-3ACC-F660-420E-21747F50527C}"/>
              </a:ext>
            </a:extLst>
          </p:cNvPr>
          <p:cNvSpPr txBox="1">
            <a:spLocks/>
          </p:cNvSpPr>
          <p:nvPr/>
        </p:nvSpPr>
        <p:spPr>
          <a:xfrm>
            <a:off x="10515122" y="2728939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AD07F669-65CE-DAEC-CB90-FC437D8D95B1}"/>
              </a:ext>
            </a:extLst>
          </p:cNvPr>
          <p:cNvCxnSpPr/>
          <p:nvPr/>
        </p:nvCxnSpPr>
        <p:spPr>
          <a:xfrm>
            <a:off x="6261510" y="3108877"/>
            <a:ext cx="5261361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extBox 112">
            <a:extLst>
              <a:ext uri="{FF2B5EF4-FFF2-40B4-BE49-F238E27FC236}">
                <a16:creationId xmlns:a16="http://schemas.microsoft.com/office/drawing/2014/main" id="{FD0B55C5-7A4B-670D-CD13-6069B332F33B}"/>
              </a:ext>
            </a:extLst>
          </p:cNvPr>
          <p:cNvSpPr txBox="1">
            <a:spLocks/>
          </p:cNvSpPr>
          <p:nvPr/>
        </p:nvSpPr>
        <p:spPr>
          <a:xfrm>
            <a:off x="10515122" y="3170152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4FB658A7-B8A4-7F77-9761-0EC2F18E5F1D}"/>
              </a:ext>
            </a:extLst>
          </p:cNvPr>
          <p:cNvCxnSpPr/>
          <p:nvPr/>
        </p:nvCxnSpPr>
        <p:spPr>
          <a:xfrm>
            <a:off x="6261510" y="3550087"/>
            <a:ext cx="5261361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TextBox 114">
            <a:extLst>
              <a:ext uri="{FF2B5EF4-FFF2-40B4-BE49-F238E27FC236}">
                <a16:creationId xmlns:a16="http://schemas.microsoft.com/office/drawing/2014/main" id="{CC6681E0-D469-86AE-904B-E7FF0BBBACD5}"/>
              </a:ext>
            </a:extLst>
          </p:cNvPr>
          <p:cNvSpPr txBox="1">
            <a:spLocks/>
          </p:cNvSpPr>
          <p:nvPr/>
        </p:nvSpPr>
        <p:spPr>
          <a:xfrm>
            <a:off x="10515122" y="3611364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CC46C0BF-2C7F-7837-AC88-6DBB9C97D076}"/>
              </a:ext>
            </a:extLst>
          </p:cNvPr>
          <p:cNvCxnSpPr/>
          <p:nvPr/>
        </p:nvCxnSpPr>
        <p:spPr>
          <a:xfrm>
            <a:off x="6261510" y="3991299"/>
            <a:ext cx="5261361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>
            <a:extLst>
              <a:ext uri="{FF2B5EF4-FFF2-40B4-BE49-F238E27FC236}">
                <a16:creationId xmlns:a16="http://schemas.microsoft.com/office/drawing/2014/main" id="{E7D89B62-3CAD-3F39-2177-3B3769A49563}"/>
              </a:ext>
            </a:extLst>
          </p:cNvPr>
          <p:cNvSpPr txBox="1">
            <a:spLocks/>
          </p:cNvSpPr>
          <p:nvPr/>
        </p:nvSpPr>
        <p:spPr>
          <a:xfrm>
            <a:off x="10515122" y="4052577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20C3FAE8-CAC6-A1F6-597D-80426CCEA58E}"/>
              </a:ext>
            </a:extLst>
          </p:cNvPr>
          <p:cNvCxnSpPr/>
          <p:nvPr/>
        </p:nvCxnSpPr>
        <p:spPr>
          <a:xfrm>
            <a:off x="6261510" y="4432511"/>
            <a:ext cx="5261361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280714E2-884B-FEF9-0E40-4FCDE764AD22}"/>
              </a:ext>
            </a:extLst>
          </p:cNvPr>
          <p:cNvSpPr txBox="1">
            <a:spLocks/>
          </p:cNvSpPr>
          <p:nvPr/>
        </p:nvSpPr>
        <p:spPr>
          <a:xfrm>
            <a:off x="10515122" y="4493783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A5DA5DCB-5BBB-65E3-1600-AF9DD0F64C1D}"/>
              </a:ext>
            </a:extLst>
          </p:cNvPr>
          <p:cNvCxnSpPr/>
          <p:nvPr/>
        </p:nvCxnSpPr>
        <p:spPr>
          <a:xfrm>
            <a:off x="6261510" y="4873723"/>
            <a:ext cx="5261361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extBox 120">
            <a:extLst>
              <a:ext uri="{FF2B5EF4-FFF2-40B4-BE49-F238E27FC236}">
                <a16:creationId xmlns:a16="http://schemas.microsoft.com/office/drawing/2014/main" id="{5AC240A6-10A8-765D-E8F3-5BCB3A6ECAE8}"/>
              </a:ext>
            </a:extLst>
          </p:cNvPr>
          <p:cNvSpPr txBox="1">
            <a:spLocks/>
          </p:cNvSpPr>
          <p:nvPr/>
        </p:nvSpPr>
        <p:spPr>
          <a:xfrm>
            <a:off x="10515122" y="4934993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08C5907E-79E3-4060-CAB6-7C8BDD0F70B2}"/>
              </a:ext>
            </a:extLst>
          </p:cNvPr>
          <p:cNvCxnSpPr/>
          <p:nvPr/>
        </p:nvCxnSpPr>
        <p:spPr>
          <a:xfrm>
            <a:off x="6261510" y="5314931"/>
            <a:ext cx="5261361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BA944F2C-F45B-E6BE-B2DF-AFDEE3D181C4}"/>
              </a:ext>
            </a:extLst>
          </p:cNvPr>
          <p:cNvSpPr txBox="1">
            <a:spLocks/>
          </p:cNvSpPr>
          <p:nvPr/>
        </p:nvSpPr>
        <p:spPr>
          <a:xfrm>
            <a:off x="10515122" y="5376202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CFA4C52F-E998-9A6E-01B1-BF59C1015C42}"/>
              </a:ext>
            </a:extLst>
          </p:cNvPr>
          <p:cNvCxnSpPr/>
          <p:nvPr/>
        </p:nvCxnSpPr>
        <p:spPr>
          <a:xfrm>
            <a:off x="6261510" y="5756141"/>
            <a:ext cx="5261361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832FE82F-F220-B9D1-EC80-77B820BEB49A}"/>
              </a:ext>
            </a:extLst>
          </p:cNvPr>
          <p:cNvSpPr txBox="1"/>
          <p:nvPr/>
        </p:nvSpPr>
        <p:spPr>
          <a:xfrm>
            <a:off x="6261511" y="1846519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5F1F0D0C-0C86-681A-281A-B0B26AC91DDE}"/>
              </a:ext>
            </a:extLst>
          </p:cNvPr>
          <p:cNvSpPr txBox="1"/>
          <p:nvPr/>
        </p:nvSpPr>
        <p:spPr>
          <a:xfrm>
            <a:off x="6261511" y="2287729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A82FD254-3AC5-D618-8731-810BC04DE578}"/>
              </a:ext>
            </a:extLst>
          </p:cNvPr>
          <p:cNvSpPr txBox="1"/>
          <p:nvPr/>
        </p:nvSpPr>
        <p:spPr>
          <a:xfrm>
            <a:off x="6261511" y="2728941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A02A179-FA8D-B5F2-6C61-EE077563522B}"/>
              </a:ext>
            </a:extLst>
          </p:cNvPr>
          <p:cNvSpPr txBox="1"/>
          <p:nvPr/>
        </p:nvSpPr>
        <p:spPr>
          <a:xfrm>
            <a:off x="6261511" y="3170152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C7AFEBFB-F923-BB2C-B592-8B7FD1E4D118}"/>
              </a:ext>
            </a:extLst>
          </p:cNvPr>
          <p:cNvSpPr txBox="1"/>
          <p:nvPr/>
        </p:nvSpPr>
        <p:spPr>
          <a:xfrm>
            <a:off x="6261511" y="3611364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F886CC4E-3921-7351-5C65-3869BFD182B1}"/>
              </a:ext>
            </a:extLst>
          </p:cNvPr>
          <p:cNvSpPr txBox="1"/>
          <p:nvPr/>
        </p:nvSpPr>
        <p:spPr>
          <a:xfrm>
            <a:off x="6261511" y="4052577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C5448A58-3168-9417-191C-A15F7EADFC2D}"/>
              </a:ext>
            </a:extLst>
          </p:cNvPr>
          <p:cNvSpPr txBox="1"/>
          <p:nvPr/>
        </p:nvSpPr>
        <p:spPr>
          <a:xfrm>
            <a:off x="6261511" y="4493784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8CA52DBF-3F06-301D-6EF1-15476A386034}"/>
              </a:ext>
            </a:extLst>
          </p:cNvPr>
          <p:cNvSpPr txBox="1"/>
          <p:nvPr/>
        </p:nvSpPr>
        <p:spPr>
          <a:xfrm>
            <a:off x="6261511" y="4934993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1A64A230-96EB-2209-543E-80AB4724A406}"/>
              </a:ext>
            </a:extLst>
          </p:cNvPr>
          <p:cNvSpPr txBox="1"/>
          <p:nvPr/>
        </p:nvSpPr>
        <p:spPr>
          <a:xfrm>
            <a:off x="6261511" y="5376202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C4AC2FB0-1C31-F0F2-92D4-83EA2D4617FD}"/>
              </a:ext>
            </a:extLst>
          </p:cNvPr>
          <p:cNvSpPr txBox="1"/>
          <p:nvPr/>
        </p:nvSpPr>
        <p:spPr>
          <a:xfrm>
            <a:off x="6261511" y="5817420"/>
            <a:ext cx="4174174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Insert Text Here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48092C77-13DE-FB6D-F10E-B324668EA668}"/>
              </a:ext>
            </a:extLst>
          </p:cNvPr>
          <p:cNvSpPr txBox="1">
            <a:spLocks/>
          </p:cNvSpPr>
          <p:nvPr/>
        </p:nvSpPr>
        <p:spPr>
          <a:xfrm>
            <a:off x="10515122" y="5817420"/>
            <a:ext cx="1007751" cy="31867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71" dirty="0"/>
              <a:t>XXX</a:t>
            </a: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7379E028-6F00-B5A5-03DA-A2CECD3B7689}"/>
              </a:ext>
            </a:extLst>
          </p:cNvPr>
          <p:cNvCxnSpPr/>
          <p:nvPr/>
        </p:nvCxnSpPr>
        <p:spPr>
          <a:xfrm>
            <a:off x="554038" y="1750291"/>
            <a:ext cx="5272724" cy="0"/>
          </a:xfrm>
          <a:prstGeom prst="line">
            <a:avLst/>
          </a:prstGeom>
          <a:ln>
            <a:solidFill>
              <a:srgbClr val="195167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D5897CB8-D315-C894-3113-17E696827589}"/>
              </a:ext>
            </a:extLst>
          </p:cNvPr>
          <p:cNvCxnSpPr/>
          <p:nvPr/>
        </p:nvCxnSpPr>
        <p:spPr>
          <a:xfrm>
            <a:off x="6250427" y="1750291"/>
            <a:ext cx="5272445" cy="0"/>
          </a:xfrm>
          <a:prstGeom prst="line">
            <a:avLst/>
          </a:prstGeom>
          <a:ln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399333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6B600-DFA2-AF80-3584-14CF3A4248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E9BB15A3-A89F-13E1-5AD4-75CDBD6C18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9BB15A3-A89F-13E1-5AD4-75CDBD6C18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0CC647B-84B5-5883-7030-086E4714E7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CB72E83-DD2E-3B78-8568-6B6692DB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A292DF24-BB3A-1C34-3C89-BD513DA94CF9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23</a:t>
            </a:fld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0BEAEA67-70CC-3BB1-E1DD-C54CF2AB33F2}"/>
              </a:ext>
            </a:extLst>
          </p:cNvPr>
          <p:cNvSpPr txBox="1">
            <a:spLocks/>
          </p:cNvSpPr>
          <p:nvPr/>
        </p:nvSpPr>
        <p:spPr>
          <a:xfrm>
            <a:off x="3136740" y="1265155"/>
            <a:ext cx="94988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Slide No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FE8D7B41-47A6-2F99-7F69-805A71BFBC5A}"/>
              </a:ext>
            </a:extLst>
          </p:cNvPr>
          <p:cNvSpPr/>
          <p:nvPr/>
        </p:nvSpPr>
        <p:spPr>
          <a:xfrm>
            <a:off x="540034" y="1360570"/>
            <a:ext cx="1071436" cy="307777"/>
          </a:xfrm>
          <a:prstGeom prst="rect">
            <a:avLst/>
          </a:prstGeom>
          <a:solidFill>
            <a:schemeClr val="accent2"/>
          </a:solidFill>
          <a:ln>
            <a:solidFill>
              <a:srgbClr val="19516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b="1" dirty="0">
                <a:solidFill>
                  <a:srgbClr val="FFFFFF"/>
                </a:solidFill>
              </a:rPr>
              <a:t>Title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948FB340-4AFE-0984-D92C-02ACC8AB639F}"/>
              </a:ext>
            </a:extLst>
          </p:cNvPr>
          <p:cNvSpPr txBox="1">
            <a:spLocks/>
          </p:cNvSpPr>
          <p:nvPr/>
        </p:nvSpPr>
        <p:spPr>
          <a:xfrm>
            <a:off x="3406734" y="1770025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2BCB7C8F-8701-8493-C052-9C3A81075758}"/>
              </a:ext>
            </a:extLst>
          </p:cNvPr>
          <p:cNvCxnSpPr/>
          <p:nvPr/>
        </p:nvCxnSpPr>
        <p:spPr>
          <a:xfrm>
            <a:off x="540036" y="2144512"/>
            <a:ext cx="354612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27A55A93-CEE8-80E7-9270-A4143599BDE2}"/>
              </a:ext>
            </a:extLst>
          </p:cNvPr>
          <p:cNvSpPr txBox="1">
            <a:spLocks/>
          </p:cNvSpPr>
          <p:nvPr/>
        </p:nvSpPr>
        <p:spPr>
          <a:xfrm>
            <a:off x="3406734" y="2211235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44BCFC30-E8D3-1C35-CB43-027FDE653E36}"/>
              </a:ext>
            </a:extLst>
          </p:cNvPr>
          <p:cNvCxnSpPr/>
          <p:nvPr/>
        </p:nvCxnSpPr>
        <p:spPr>
          <a:xfrm>
            <a:off x="540036" y="2585723"/>
            <a:ext cx="354612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70E5CECE-D2D2-CE45-6A43-3AC76660817C}"/>
              </a:ext>
            </a:extLst>
          </p:cNvPr>
          <p:cNvSpPr txBox="1">
            <a:spLocks/>
          </p:cNvSpPr>
          <p:nvPr/>
        </p:nvSpPr>
        <p:spPr>
          <a:xfrm>
            <a:off x="3406734" y="2652444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416972D0-588B-808F-5E1E-FF33BF3B39BE}"/>
              </a:ext>
            </a:extLst>
          </p:cNvPr>
          <p:cNvCxnSpPr/>
          <p:nvPr/>
        </p:nvCxnSpPr>
        <p:spPr>
          <a:xfrm>
            <a:off x="540036" y="3026933"/>
            <a:ext cx="354612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Box 115">
            <a:extLst>
              <a:ext uri="{FF2B5EF4-FFF2-40B4-BE49-F238E27FC236}">
                <a16:creationId xmlns:a16="http://schemas.microsoft.com/office/drawing/2014/main" id="{5F560166-36B0-746E-2A8F-34C033459ECA}"/>
              </a:ext>
            </a:extLst>
          </p:cNvPr>
          <p:cNvSpPr txBox="1">
            <a:spLocks/>
          </p:cNvSpPr>
          <p:nvPr/>
        </p:nvSpPr>
        <p:spPr>
          <a:xfrm>
            <a:off x="3406734" y="3093658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2ECBFB41-39A8-4D96-31ED-B861EAA9B75F}"/>
              </a:ext>
            </a:extLst>
          </p:cNvPr>
          <p:cNvCxnSpPr/>
          <p:nvPr/>
        </p:nvCxnSpPr>
        <p:spPr>
          <a:xfrm>
            <a:off x="540036" y="3468143"/>
            <a:ext cx="354612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TextBox 117">
            <a:extLst>
              <a:ext uri="{FF2B5EF4-FFF2-40B4-BE49-F238E27FC236}">
                <a16:creationId xmlns:a16="http://schemas.microsoft.com/office/drawing/2014/main" id="{1B47BD34-0C9F-820C-0ADE-D9E69C88DE1F}"/>
              </a:ext>
            </a:extLst>
          </p:cNvPr>
          <p:cNvSpPr txBox="1">
            <a:spLocks/>
          </p:cNvSpPr>
          <p:nvPr/>
        </p:nvSpPr>
        <p:spPr>
          <a:xfrm>
            <a:off x="3406734" y="3534870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CF738E16-7E67-B210-AAE6-935AA4CB261C}"/>
              </a:ext>
            </a:extLst>
          </p:cNvPr>
          <p:cNvCxnSpPr/>
          <p:nvPr/>
        </p:nvCxnSpPr>
        <p:spPr>
          <a:xfrm>
            <a:off x="540036" y="3909355"/>
            <a:ext cx="354612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B7A93F04-C847-EC21-5605-086D75FB07EE}"/>
              </a:ext>
            </a:extLst>
          </p:cNvPr>
          <p:cNvSpPr txBox="1">
            <a:spLocks/>
          </p:cNvSpPr>
          <p:nvPr/>
        </p:nvSpPr>
        <p:spPr>
          <a:xfrm>
            <a:off x="3406734" y="3976083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2D1B6CB1-13E2-3E1C-2B54-1D66CAE312E2}"/>
              </a:ext>
            </a:extLst>
          </p:cNvPr>
          <p:cNvCxnSpPr/>
          <p:nvPr/>
        </p:nvCxnSpPr>
        <p:spPr>
          <a:xfrm>
            <a:off x="540036" y="4350567"/>
            <a:ext cx="354612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9C31E745-0847-7326-04EF-96D2F2AD83B5}"/>
              </a:ext>
            </a:extLst>
          </p:cNvPr>
          <p:cNvSpPr txBox="1">
            <a:spLocks/>
          </p:cNvSpPr>
          <p:nvPr/>
        </p:nvSpPr>
        <p:spPr>
          <a:xfrm>
            <a:off x="3406734" y="4417289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A18DC2D6-D304-AD81-D8E6-CE8A0130C05B}"/>
              </a:ext>
            </a:extLst>
          </p:cNvPr>
          <p:cNvCxnSpPr/>
          <p:nvPr/>
        </p:nvCxnSpPr>
        <p:spPr>
          <a:xfrm>
            <a:off x="540036" y="4791779"/>
            <a:ext cx="354612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TextBox 123">
            <a:extLst>
              <a:ext uri="{FF2B5EF4-FFF2-40B4-BE49-F238E27FC236}">
                <a16:creationId xmlns:a16="http://schemas.microsoft.com/office/drawing/2014/main" id="{D4E95CA6-ED53-638A-5393-EEEC631C0C4A}"/>
              </a:ext>
            </a:extLst>
          </p:cNvPr>
          <p:cNvSpPr txBox="1">
            <a:spLocks/>
          </p:cNvSpPr>
          <p:nvPr/>
        </p:nvSpPr>
        <p:spPr>
          <a:xfrm>
            <a:off x="3406734" y="4858499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6B7410B8-B065-36D9-9D36-75545D4CCEA3}"/>
              </a:ext>
            </a:extLst>
          </p:cNvPr>
          <p:cNvCxnSpPr/>
          <p:nvPr/>
        </p:nvCxnSpPr>
        <p:spPr>
          <a:xfrm>
            <a:off x="540036" y="5232987"/>
            <a:ext cx="354612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>
            <a:extLst>
              <a:ext uri="{FF2B5EF4-FFF2-40B4-BE49-F238E27FC236}">
                <a16:creationId xmlns:a16="http://schemas.microsoft.com/office/drawing/2014/main" id="{E712E7E0-464D-3F7E-0789-2304EFAC5502}"/>
              </a:ext>
            </a:extLst>
          </p:cNvPr>
          <p:cNvSpPr txBox="1">
            <a:spLocks/>
          </p:cNvSpPr>
          <p:nvPr/>
        </p:nvSpPr>
        <p:spPr>
          <a:xfrm>
            <a:off x="3406734" y="5299708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1737D37A-3A4B-2FBD-7C84-61BEE867DC28}"/>
              </a:ext>
            </a:extLst>
          </p:cNvPr>
          <p:cNvCxnSpPr/>
          <p:nvPr/>
        </p:nvCxnSpPr>
        <p:spPr>
          <a:xfrm>
            <a:off x="540036" y="5674197"/>
            <a:ext cx="354612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ADE7ADDD-BE8C-8348-9D96-057AFFA59D72}"/>
              </a:ext>
            </a:extLst>
          </p:cNvPr>
          <p:cNvSpPr txBox="1"/>
          <p:nvPr/>
        </p:nvSpPr>
        <p:spPr>
          <a:xfrm>
            <a:off x="540036" y="1770025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82724BE4-0815-E786-5496-E3E4FC35E2FC}"/>
              </a:ext>
            </a:extLst>
          </p:cNvPr>
          <p:cNvSpPr txBox="1"/>
          <p:nvPr/>
        </p:nvSpPr>
        <p:spPr>
          <a:xfrm>
            <a:off x="540036" y="2211235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6776B3CE-3BB2-E1AE-9B7A-C8FEDD93FC28}"/>
              </a:ext>
            </a:extLst>
          </p:cNvPr>
          <p:cNvSpPr txBox="1"/>
          <p:nvPr/>
        </p:nvSpPr>
        <p:spPr>
          <a:xfrm>
            <a:off x="540036" y="2652447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1184054D-1DEB-AC22-3E0F-C1D6366B5262}"/>
              </a:ext>
            </a:extLst>
          </p:cNvPr>
          <p:cNvSpPr txBox="1"/>
          <p:nvPr/>
        </p:nvSpPr>
        <p:spPr>
          <a:xfrm>
            <a:off x="540036" y="3093658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76D7FD8E-7C89-3458-0406-018D886BCC14}"/>
              </a:ext>
            </a:extLst>
          </p:cNvPr>
          <p:cNvSpPr txBox="1"/>
          <p:nvPr/>
        </p:nvSpPr>
        <p:spPr>
          <a:xfrm>
            <a:off x="540036" y="3534870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8F2192BD-D87E-D478-7CC0-3424BA67A6B2}"/>
              </a:ext>
            </a:extLst>
          </p:cNvPr>
          <p:cNvSpPr txBox="1"/>
          <p:nvPr/>
        </p:nvSpPr>
        <p:spPr>
          <a:xfrm>
            <a:off x="540036" y="3976083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2FB4CC22-0592-9A46-7519-C4D9CDFFAD51}"/>
              </a:ext>
            </a:extLst>
          </p:cNvPr>
          <p:cNvSpPr txBox="1"/>
          <p:nvPr/>
        </p:nvSpPr>
        <p:spPr>
          <a:xfrm>
            <a:off x="540036" y="4417290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B7E47E47-745C-FCC9-099C-34874CDCA958}"/>
              </a:ext>
            </a:extLst>
          </p:cNvPr>
          <p:cNvSpPr txBox="1"/>
          <p:nvPr/>
        </p:nvSpPr>
        <p:spPr>
          <a:xfrm>
            <a:off x="540036" y="4858499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ED27FF3E-4A11-0482-8624-DD9E408C693E}"/>
              </a:ext>
            </a:extLst>
          </p:cNvPr>
          <p:cNvSpPr txBox="1"/>
          <p:nvPr/>
        </p:nvSpPr>
        <p:spPr>
          <a:xfrm>
            <a:off x="540036" y="5299708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802B83C3-7BA6-DC5A-6695-636C04E1765C}"/>
              </a:ext>
            </a:extLst>
          </p:cNvPr>
          <p:cNvSpPr txBox="1"/>
          <p:nvPr/>
        </p:nvSpPr>
        <p:spPr>
          <a:xfrm>
            <a:off x="540036" y="5740926"/>
            <a:ext cx="2813215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F5DC16DA-7746-8F9B-5EB0-1BE9504DB1C2}"/>
              </a:ext>
            </a:extLst>
          </p:cNvPr>
          <p:cNvSpPr txBox="1">
            <a:spLocks/>
          </p:cNvSpPr>
          <p:nvPr/>
        </p:nvSpPr>
        <p:spPr>
          <a:xfrm>
            <a:off x="3406734" y="5740926"/>
            <a:ext cx="67942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F28A77A0-CD5C-8282-3788-83601EAE2CE7}"/>
              </a:ext>
            </a:extLst>
          </p:cNvPr>
          <p:cNvCxnSpPr/>
          <p:nvPr/>
        </p:nvCxnSpPr>
        <p:spPr>
          <a:xfrm>
            <a:off x="532367" y="1668347"/>
            <a:ext cx="3553794" cy="0"/>
          </a:xfrm>
          <a:prstGeom prst="line">
            <a:avLst/>
          </a:prstGeom>
          <a:ln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81875393-A63D-525A-EA15-9A1ABFAFE5E7}"/>
              </a:ext>
            </a:extLst>
          </p:cNvPr>
          <p:cNvSpPr txBox="1">
            <a:spLocks/>
          </p:cNvSpPr>
          <p:nvPr/>
        </p:nvSpPr>
        <p:spPr>
          <a:xfrm>
            <a:off x="6962961" y="1265155"/>
            <a:ext cx="94988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Slide No</a:t>
            </a: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7F329272-67C3-A30F-9C92-826F9AE028FD}"/>
              </a:ext>
            </a:extLst>
          </p:cNvPr>
          <p:cNvSpPr/>
          <p:nvPr/>
        </p:nvSpPr>
        <p:spPr>
          <a:xfrm>
            <a:off x="4379181" y="1360570"/>
            <a:ext cx="1071436" cy="307777"/>
          </a:xfrm>
          <a:prstGeom prst="rect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b="1" dirty="0">
                <a:solidFill>
                  <a:srgbClr val="FFFFFF"/>
                </a:solidFill>
              </a:rPr>
              <a:t>Title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5B87EC8C-31EC-2584-3C3C-0181150FC639}"/>
              </a:ext>
            </a:extLst>
          </p:cNvPr>
          <p:cNvSpPr txBox="1">
            <a:spLocks/>
          </p:cNvSpPr>
          <p:nvPr/>
        </p:nvSpPr>
        <p:spPr>
          <a:xfrm>
            <a:off x="7246097" y="1770025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F0135DC4-E845-8FBD-25A3-9531010CB251}"/>
              </a:ext>
            </a:extLst>
          </p:cNvPr>
          <p:cNvCxnSpPr/>
          <p:nvPr/>
        </p:nvCxnSpPr>
        <p:spPr>
          <a:xfrm>
            <a:off x="4379180" y="2144512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13C761C3-D94D-8412-C77B-31DD8E088ABE}"/>
              </a:ext>
            </a:extLst>
          </p:cNvPr>
          <p:cNvSpPr txBox="1">
            <a:spLocks/>
          </p:cNvSpPr>
          <p:nvPr/>
        </p:nvSpPr>
        <p:spPr>
          <a:xfrm>
            <a:off x="7246097" y="2211235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8B42BF14-0E7D-FD38-C8E7-E16B1D13BC11}"/>
              </a:ext>
            </a:extLst>
          </p:cNvPr>
          <p:cNvCxnSpPr/>
          <p:nvPr/>
        </p:nvCxnSpPr>
        <p:spPr>
          <a:xfrm>
            <a:off x="4379180" y="2585723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05F16DD7-FBE2-11B7-BD85-67ADE37A9AD2}"/>
              </a:ext>
            </a:extLst>
          </p:cNvPr>
          <p:cNvSpPr txBox="1">
            <a:spLocks/>
          </p:cNvSpPr>
          <p:nvPr/>
        </p:nvSpPr>
        <p:spPr>
          <a:xfrm>
            <a:off x="7246097" y="2652444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0EBA48CE-C952-4F0A-6D22-52E79AE165FD}"/>
              </a:ext>
            </a:extLst>
          </p:cNvPr>
          <p:cNvCxnSpPr/>
          <p:nvPr/>
        </p:nvCxnSpPr>
        <p:spPr>
          <a:xfrm>
            <a:off x="4379180" y="3026933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TextBox 145">
            <a:extLst>
              <a:ext uri="{FF2B5EF4-FFF2-40B4-BE49-F238E27FC236}">
                <a16:creationId xmlns:a16="http://schemas.microsoft.com/office/drawing/2014/main" id="{4D272279-8B99-94AE-4D31-B9E571D649B1}"/>
              </a:ext>
            </a:extLst>
          </p:cNvPr>
          <p:cNvSpPr txBox="1">
            <a:spLocks/>
          </p:cNvSpPr>
          <p:nvPr/>
        </p:nvSpPr>
        <p:spPr>
          <a:xfrm>
            <a:off x="7246097" y="3093658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0A0BC555-D663-4486-34FB-009A6322148A}"/>
              </a:ext>
            </a:extLst>
          </p:cNvPr>
          <p:cNvCxnSpPr/>
          <p:nvPr/>
        </p:nvCxnSpPr>
        <p:spPr>
          <a:xfrm>
            <a:off x="4379180" y="3468143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41C66F79-73E9-994C-B5A9-78D34D6A171C}"/>
              </a:ext>
            </a:extLst>
          </p:cNvPr>
          <p:cNvSpPr txBox="1">
            <a:spLocks/>
          </p:cNvSpPr>
          <p:nvPr/>
        </p:nvSpPr>
        <p:spPr>
          <a:xfrm>
            <a:off x="7246097" y="3534870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27376330-2ACF-7E8C-DE44-CD5BA10B20F4}"/>
              </a:ext>
            </a:extLst>
          </p:cNvPr>
          <p:cNvCxnSpPr/>
          <p:nvPr/>
        </p:nvCxnSpPr>
        <p:spPr>
          <a:xfrm>
            <a:off x="4379180" y="3909355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extBox 149">
            <a:extLst>
              <a:ext uri="{FF2B5EF4-FFF2-40B4-BE49-F238E27FC236}">
                <a16:creationId xmlns:a16="http://schemas.microsoft.com/office/drawing/2014/main" id="{64FB2EAC-F193-0BAD-5266-CE7595D11305}"/>
              </a:ext>
            </a:extLst>
          </p:cNvPr>
          <p:cNvSpPr txBox="1">
            <a:spLocks/>
          </p:cNvSpPr>
          <p:nvPr/>
        </p:nvSpPr>
        <p:spPr>
          <a:xfrm>
            <a:off x="7246097" y="3976083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973DFA8B-0040-932A-3394-D25DA4A802AB}"/>
              </a:ext>
            </a:extLst>
          </p:cNvPr>
          <p:cNvCxnSpPr/>
          <p:nvPr/>
        </p:nvCxnSpPr>
        <p:spPr>
          <a:xfrm>
            <a:off x="4379180" y="4350567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18DB42FD-F62C-3375-C689-3CB997C76934}"/>
              </a:ext>
            </a:extLst>
          </p:cNvPr>
          <p:cNvSpPr txBox="1">
            <a:spLocks/>
          </p:cNvSpPr>
          <p:nvPr/>
        </p:nvSpPr>
        <p:spPr>
          <a:xfrm>
            <a:off x="7246097" y="4417289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275BC8A7-A271-703A-0888-A58F11D74CFE}"/>
              </a:ext>
            </a:extLst>
          </p:cNvPr>
          <p:cNvCxnSpPr/>
          <p:nvPr/>
        </p:nvCxnSpPr>
        <p:spPr>
          <a:xfrm>
            <a:off x="4379180" y="4791779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53">
            <a:extLst>
              <a:ext uri="{FF2B5EF4-FFF2-40B4-BE49-F238E27FC236}">
                <a16:creationId xmlns:a16="http://schemas.microsoft.com/office/drawing/2014/main" id="{2DF08D30-02A4-39D9-824A-B59497F88E7B}"/>
              </a:ext>
            </a:extLst>
          </p:cNvPr>
          <p:cNvSpPr txBox="1">
            <a:spLocks/>
          </p:cNvSpPr>
          <p:nvPr/>
        </p:nvSpPr>
        <p:spPr>
          <a:xfrm>
            <a:off x="7246097" y="4858499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1543592A-3B87-31DF-0072-0E70DB4B617C}"/>
              </a:ext>
            </a:extLst>
          </p:cNvPr>
          <p:cNvCxnSpPr/>
          <p:nvPr/>
        </p:nvCxnSpPr>
        <p:spPr>
          <a:xfrm>
            <a:off x="4379180" y="5232987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>
            <a:extLst>
              <a:ext uri="{FF2B5EF4-FFF2-40B4-BE49-F238E27FC236}">
                <a16:creationId xmlns:a16="http://schemas.microsoft.com/office/drawing/2014/main" id="{8BE0D4B0-9F9E-7755-A84E-C951468E5C92}"/>
              </a:ext>
            </a:extLst>
          </p:cNvPr>
          <p:cNvSpPr txBox="1">
            <a:spLocks/>
          </p:cNvSpPr>
          <p:nvPr/>
        </p:nvSpPr>
        <p:spPr>
          <a:xfrm>
            <a:off x="7246097" y="5299708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7329EF5D-B880-E4C4-2778-08263D8EBE46}"/>
              </a:ext>
            </a:extLst>
          </p:cNvPr>
          <p:cNvCxnSpPr/>
          <p:nvPr/>
        </p:nvCxnSpPr>
        <p:spPr>
          <a:xfrm>
            <a:off x="4379180" y="5674197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extBox 157">
            <a:extLst>
              <a:ext uri="{FF2B5EF4-FFF2-40B4-BE49-F238E27FC236}">
                <a16:creationId xmlns:a16="http://schemas.microsoft.com/office/drawing/2014/main" id="{F3FCD288-1E03-00E9-6B01-0D05512FC49B}"/>
              </a:ext>
            </a:extLst>
          </p:cNvPr>
          <p:cNvSpPr txBox="1"/>
          <p:nvPr/>
        </p:nvSpPr>
        <p:spPr>
          <a:xfrm>
            <a:off x="4379181" y="1770025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24CF7860-B180-BC37-21D0-5AE8F1F9023F}"/>
              </a:ext>
            </a:extLst>
          </p:cNvPr>
          <p:cNvSpPr txBox="1"/>
          <p:nvPr/>
        </p:nvSpPr>
        <p:spPr>
          <a:xfrm>
            <a:off x="4379181" y="2211235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19335C61-BCD4-611D-37B8-8AB9D6A9BF93}"/>
              </a:ext>
            </a:extLst>
          </p:cNvPr>
          <p:cNvSpPr txBox="1"/>
          <p:nvPr/>
        </p:nvSpPr>
        <p:spPr>
          <a:xfrm>
            <a:off x="4379181" y="2652447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352B6EAA-58D5-DE9C-E9AD-5B5554A05855}"/>
              </a:ext>
            </a:extLst>
          </p:cNvPr>
          <p:cNvSpPr txBox="1"/>
          <p:nvPr/>
        </p:nvSpPr>
        <p:spPr>
          <a:xfrm>
            <a:off x="4379181" y="3093658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70E3DF97-4861-441D-30FB-06C35392C478}"/>
              </a:ext>
            </a:extLst>
          </p:cNvPr>
          <p:cNvSpPr txBox="1"/>
          <p:nvPr/>
        </p:nvSpPr>
        <p:spPr>
          <a:xfrm>
            <a:off x="4379181" y="3534870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81A1A463-E116-2C00-4C1F-0DC197C944BF}"/>
              </a:ext>
            </a:extLst>
          </p:cNvPr>
          <p:cNvSpPr txBox="1"/>
          <p:nvPr/>
        </p:nvSpPr>
        <p:spPr>
          <a:xfrm>
            <a:off x="4379181" y="3976083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AEB3B374-B598-FD5D-DF46-8BFCF83B0582}"/>
              </a:ext>
            </a:extLst>
          </p:cNvPr>
          <p:cNvSpPr txBox="1"/>
          <p:nvPr/>
        </p:nvSpPr>
        <p:spPr>
          <a:xfrm>
            <a:off x="4379181" y="4417290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7AD4C2DC-B912-F349-2424-6FD0774B9839}"/>
              </a:ext>
            </a:extLst>
          </p:cNvPr>
          <p:cNvSpPr txBox="1"/>
          <p:nvPr/>
        </p:nvSpPr>
        <p:spPr>
          <a:xfrm>
            <a:off x="4379181" y="4858499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49AD5F37-3C42-FBBC-C2BB-681152039994}"/>
              </a:ext>
            </a:extLst>
          </p:cNvPr>
          <p:cNvSpPr txBox="1"/>
          <p:nvPr/>
        </p:nvSpPr>
        <p:spPr>
          <a:xfrm>
            <a:off x="4379181" y="5299708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3147F749-3A3C-7DBC-6F4A-300268B86DDE}"/>
              </a:ext>
            </a:extLst>
          </p:cNvPr>
          <p:cNvSpPr txBox="1"/>
          <p:nvPr/>
        </p:nvSpPr>
        <p:spPr>
          <a:xfrm>
            <a:off x="4379181" y="5740926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AA625072-088B-4562-32FA-1E241502408A}"/>
              </a:ext>
            </a:extLst>
          </p:cNvPr>
          <p:cNvSpPr txBox="1">
            <a:spLocks/>
          </p:cNvSpPr>
          <p:nvPr/>
        </p:nvSpPr>
        <p:spPr>
          <a:xfrm>
            <a:off x="7246097" y="5740926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5B310074-F2FE-6056-DA4F-F59DAB978FA6}"/>
              </a:ext>
            </a:extLst>
          </p:cNvPr>
          <p:cNvCxnSpPr/>
          <p:nvPr/>
        </p:nvCxnSpPr>
        <p:spPr>
          <a:xfrm>
            <a:off x="4371710" y="1668347"/>
            <a:ext cx="3553607" cy="0"/>
          </a:xfrm>
          <a:prstGeom prst="line">
            <a:avLst/>
          </a:prstGeom>
          <a:ln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TextBox 172">
            <a:extLst>
              <a:ext uri="{FF2B5EF4-FFF2-40B4-BE49-F238E27FC236}">
                <a16:creationId xmlns:a16="http://schemas.microsoft.com/office/drawing/2014/main" id="{552587FB-D5BD-AF9E-5D95-2D21D8F6FD59}"/>
              </a:ext>
            </a:extLst>
          </p:cNvPr>
          <p:cNvSpPr txBox="1">
            <a:spLocks/>
          </p:cNvSpPr>
          <p:nvPr/>
        </p:nvSpPr>
        <p:spPr>
          <a:xfrm>
            <a:off x="10770748" y="1265155"/>
            <a:ext cx="949888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Slide No</a:t>
            </a:r>
          </a:p>
        </p:txBody>
      </p:sp>
      <p:sp>
        <p:nvSpPr>
          <p:cNvPr id="174" name="Rectangle 173">
            <a:extLst>
              <a:ext uri="{FF2B5EF4-FFF2-40B4-BE49-F238E27FC236}">
                <a16:creationId xmlns:a16="http://schemas.microsoft.com/office/drawing/2014/main" id="{8D4922FD-09AF-8E52-9477-2B9157AB3899}"/>
              </a:ext>
            </a:extLst>
          </p:cNvPr>
          <p:cNvSpPr/>
          <p:nvPr/>
        </p:nvSpPr>
        <p:spPr>
          <a:xfrm>
            <a:off x="8186968" y="1360570"/>
            <a:ext cx="1071436" cy="307777"/>
          </a:xfrm>
          <a:prstGeom prst="rect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b="1" dirty="0">
                <a:solidFill>
                  <a:srgbClr val="FFFFFF"/>
                </a:solidFill>
              </a:rPr>
              <a:t>Title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330D7E07-B78C-6214-5827-71820A1762B6}"/>
              </a:ext>
            </a:extLst>
          </p:cNvPr>
          <p:cNvSpPr txBox="1">
            <a:spLocks/>
          </p:cNvSpPr>
          <p:nvPr/>
        </p:nvSpPr>
        <p:spPr>
          <a:xfrm>
            <a:off x="11053884" y="1770025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08442D01-57FC-5C64-6DBC-8AC0C542DF1D}"/>
              </a:ext>
            </a:extLst>
          </p:cNvPr>
          <p:cNvCxnSpPr/>
          <p:nvPr/>
        </p:nvCxnSpPr>
        <p:spPr>
          <a:xfrm>
            <a:off x="8186967" y="2144512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TextBox 176">
            <a:extLst>
              <a:ext uri="{FF2B5EF4-FFF2-40B4-BE49-F238E27FC236}">
                <a16:creationId xmlns:a16="http://schemas.microsoft.com/office/drawing/2014/main" id="{99E94530-51CF-F743-7BFC-E6C58C865851}"/>
              </a:ext>
            </a:extLst>
          </p:cNvPr>
          <p:cNvSpPr txBox="1">
            <a:spLocks/>
          </p:cNvSpPr>
          <p:nvPr/>
        </p:nvSpPr>
        <p:spPr>
          <a:xfrm>
            <a:off x="11053884" y="2211235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2BDF32B4-407A-74BF-5E10-FC47477B3823}"/>
              </a:ext>
            </a:extLst>
          </p:cNvPr>
          <p:cNvCxnSpPr/>
          <p:nvPr/>
        </p:nvCxnSpPr>
        <p:spPr>
          <a:xfrm>
            <a:off x="8186967" y="2585723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D5A58FC9-0D09-9459-9241-089919E55B0E}"/>
              </a:ext>
            </a:extLst>
          </p:cNvPr>
          <p:cNvSpPr txBox="1">
            <a:spLocks/>
          </p:cNvSpPr>
          <p:nvPr/>
        </p:nvSpPr>
        <p:spPr>
          <a:xfrm>
            <a:off x="11053884" y="2652444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5FF18A51-9ECC-9B8D-2F3D-4C1F4D1B898B}"/>
              </a:ext>
            </a:extLst>
          </p:cNvPr>
          <p:cNvCxnSpPr/>
          <p:nvPr/>
        </p:nvCxnSpPr>
        <p:spPr>
          <a:xfrm>
            <a:off x="8186967" y="3026933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60A5C00-2BBB-FB42-102F-C186A7346BCD}"/>
              </a:ext>
            </a:extLst>
          </p:cNvPr>
          <p:cNvSpPr txBox="1">
            <a:spLocks/>
          </p:cNvSpPr>
          <p:nvPr/>
        </p:nvSpPr>
        <p:spPr>
          <a:xfrm>
            <a:off x="11053884" y="3093658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82BCC997-A80F-E094-6651-4BBA81D7F8DA}"/>
              </a:ext>
            </a:extLst>
          </p:cNvPr>
          <p:cNvCxnSpPr/>
          <p:nvPr/>
        </p:nvCxnSpPr>
        <p:spPr>
          <a:xfrm>
            <a:off x="8186967" y="3468143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" name="TextBox 182">
            <a:extLst>
              <a:ext uri="{FF2B5EF4-FFF2-40B4-BE49-F238E27FC236}">
                <a16:creationId xmlns:a16="http://schemas.microsoft.com/office/drawing/2014/main" id="{7814B7E6-9EAA-98D3-FB13-56FD50B33E36}"/>
              </a:ext>
            </a:extLst>
          </p:cNvPr>
          <p:cNvSpPr txBox="1">
            <a:spLocks/>
          </p:cNvSpPr>
          <p:nvPr/>
        </p:nvSpPr>
        <p:spPr>
          <a:xfrm>
            <a:off x="11053884" y="3534870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AD199C46-9121-261A-B093-83DB94E74D05}"/>
              </a:ext>
            </a:extLst>
          </p:cNvPr>
          <p:cNvCxnSpPr/>
          <p:nvPr/>
        </p:nvCxnSpPr>
        <p:spPr>
          <a:xfrm>
            <a:off x="8186967" y="3909355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extBox 184">
            <a:extLst>
              <a:ext uri="{FF2B5EF4-FFF2-40B4-BE49-F238E27FC236}">
                <a16:creationId xmlns:a16="http://schemas.microsoft.com/office/drawing/2014/main" id="{5748C297-F5E0-2C3E-EFC0-9B6379ABB6BE}"/>
              </a:ext>
            </a:extLst>
          </p:cNvPr>
          <p:cNvSpPr txBox="1">
            <a:spLocks/>
          </p:cNvSpPr>
          <p:nvPr/>
        </p:nvSpPr>
        <p:spPr>
          <a:xfrm>
            <a:off x="11053884" y="3976083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521CB661-6E85-5416-DEE8-57B122C3E89E}"/>
              </a:ext>
            </a:extLst>
          </p:cNvPr>
          <p:cNvCxnSpPr/>
          <p:nvPr/>
        </p:nvCxnSpPr>
        <p:spPr>
          <a:xfrm>
            <a:off x="8186967" y="4350567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" name="TextBox 186">
            <a:extLst>
              <a:ext uri="{FF2B5EF4-FFF2-40B4-BE49-F238E27FC236}">
                <a16:creationId xmlns:a16="http://schemas.microsoft.com/office/drawing/2014/main" id="{53D0BE2E-64F0-F27A-F60E-4F564C5DEC72}"/>
              </a:ext>
            </a:extLst>
          </p:cNvPr>
          <p:cNvSpPr txBox="1">
            <a:spLocks/>
          </p:cNvSpPr>
          <p:nvPr/>
        </p:nvSpPr>
        <p:spPr>
          <a:xfrm>
            <a:off x="11053884" y="4417289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E24363E9-B0EF-686E-FB97-D78EC81F23FA}"/>
              </a:ext>
            </a:extLst>
          </p:cNvPr>
          <p:cNvCxnSpPr/>
          <p:nvPr/>
        </p:nvCxnSpPr>
        <p:spPr>
          <a:xfrm>
            <a:off x="8186967" y="4791779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" name="TextBox 188">
            <a:extLst>
              <a:ext uri="{FF2B5EF4-FFF2-40B4-BE49-F238E27FC236}">
                <a16:creationId xmlns:a16="http://schemas.microsoft.com/office/drawing/2014/main" id="{DD97DC1D-ACD1-9C9C-1835-F23FDC049C93}"/>
              </a:ext>
            </a:extLst>
          </p:cNvPr>
          <p:cNvSpPr txBox="1">
            <a:spLocks/>
          </p:cNvSpPr>
          <p:nvPr/>
        </p:nvSpPr>
        <p:spPr>
          <a:xfrm>
            <a:off x="11053884" y="4858499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8C9060E8-6968-C0CC-FDB1-E7042F368039}"/>
              </a:ext>
            </a:extLst>
          </p:cNvPr>
          <p:cNvCxnSpPr/>
          <p:nvPr/>
        </p:nvCxnSpPr>
        <p:spPr>
          <a:xfrm>
            <a:off x="8186967" y="5232987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TextBox 190">
            <a:extLst>
              <a:ext uri="{FF2B5EF4-FFF2-40B4-BE49-F238E27FC236}">
                <a16:creationId xmlns:a16="http://schemas.microsoft.com/office/drawing/2014/main" id="{9AE6C90C-94C1-E5B7-A1AC-B505BCF59C8E}"/>
              </a:ext>
            </a:extLst>
          </p:cNvPr>
          <p:cNvSpPr txBox="1">
            <a:spLocks/>
          </p:cNvSpPr>
          <p:nvPr/>
        </p:nvSpPr>
        <p:spPr>
          <a:xfrm>
            <a:off x="11053884" y="5299708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86552261-A882-647B-9A98-BA69ED90F96B}"/>
              </a:ext>
            </a:extLst>
          </p:cNvPr>
          <p:cNvCxnSpPr/>
          <p:nvPr/>
        </p:nvCxnSpPr>
        <p:spPr>
          <a:xfrm>
            <a:off x="8186967" y="5674197"/>
            <a:ext cx="3546136" cy="0"/>
          </a:xfrm>
          <a:prstGeom prst="line">
            <a:avLst/>
          </a:prstGeom>
          <a:ln>
            <a:solidFill>
              <a:srgbClr val="C6C6C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TextBox 192">
            <a:extLst>
              <a:ext uri="{FF2B5EF4-FFF2-40B4-BE49-F238E27FC236}">
                <a16:creationId xmlns:a16="http://schemas.microsoft.com/office/drawing/2014/main" id="{5D9E20E4-028B-4323-5E5C-ECDE3B129578}"/>
              </a:ext>
            </a:extLst>
          </p:cNvPr>
          <p:cNvSpPr txBox="1"/>
          <p:nvPr/>
        </p:nvSpPr>
        <p:spPr>
          <a:xfrm>
            <a:off x="8186968" y="1770025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E90646EE-E993-15BE-EAE0-F9F177D93419}"/>
              </a:ext>
            </a:extLst>
          </p:cNvPr>
          <p:cNvSpPr txBox="1"/>
          <p:nvPr/>
        </p:nvSpPr>
        <p:spPr>
          <a:xfrm>
            <a:off x="8186968" y="2211235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03B70620-0C9A-0470-8B8C-34ABA260473C}"/>
              </a:ext>
            </a:extLst>
          </p:cNvPr>
          <p:cNvSpPr txBox="1"/>
          <p:nvPr/>
        </p:nvSpPr>
        <p:spPr>
          <a:xfrm>
            <a:off x="8186968" y="2652447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2027AD12-7598-8C36-34E5-80713D55ACE1}"/>
              </a:ext>
            </a:extLst>
          </p:cNvPr>
          <p:cNvSpPr txBox="1"/>
          <p:nvPr/>
        </p:nvSpPr>
        <p:spPr>
          <a:xfrm>
            <a:off x="8186968" y="3093658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6D876934-28E4-5557-BCCB-165110F085EB}"/>
              </a:ext>
            </a:extLst>
          </p:cNvPr>
          <p:cNvSpPr txBox="1"/>
          <p:nvPr/>
        </p:nvSpPr>
        <p:spPr>
          <a:xfrm>
            <a:off x="8186968" y="3534870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8BDA193E-23DD-C991-655D-81C04950951D}"/>
              </a:ext>
            </a:extLst>
          </p:cNvPr>
          <p:cNvSpPr txBox="1"/>
          <p:nvPr/>
        </p:nvSpPr>
        <p:spPr>
          <a:xfrm>
            <a:off x="8186968" y="3976083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F148AC2F-3E69-DD29-9C7F-9694F7CFF24E}"/>
              </a:ext>
            </a:extLst>
          </p:cNvPr>
          <p:cNvSpPr txBox="1"/>
          <p:nvPr/>
        </p:nvSpPr>
        <p:spPr>
          <a:xfrm>
            <a:off x="8186968" y="4417290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5BF4D901-B1DE-892C-5406-03F17FFFDFB2}"/>
              </a:ext>
            </a:extLst>
          </p:cNvPr>
          <p:cNvSpPr txBox="1"/>
          <p:nvPr/>
        </p:nvSpPr>
        <p:spPr>
          <a:xfrm>
            <a:off x="8186968" y="4858499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0EBEECC2-D837-AE3C-BCE3-2DD92F394A75}"/>
              </a:ext>
            </a:extLst>
          </p:cNvPr>
          <p:cNvSpPr txBox="1"/>
          <p:nvPr/>
        </p:nvSpPr>
        <p:spPr>
          <a:xfrm>
            <a:off x="8186968" y="5299708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509318FF-4288-0470-9FD3-9BED51AD840C}"/>
              </a:ext>
            </a:extLst>
          </p:cNvPr>
          <p:cNvSpPr txBox="1"/>
          <p:nvPr/>
        </p:nvSpPr>
        <p:spPr>
          <a:xfrm>
            <a:off x="8186968" y="5740926"/>
            <a:ext cx="2813376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Insert Text Here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13F1A971-A8C4-714B-1225-4CDAC52FB6CC}"/>
              </a:ext>
            </a:extLst>
          </p:cNvPr>
          <p:cNvSpPr txBox="1">
            <a:spLocks/>
          </p:cNvSpPr>
          <p:nvPr/>
        </p:nvSpPr>
        <p:spPr>
          <a:xfrm>
            <a:off x="11053884" y="5740926"/>
            <a:ext cx="679220" cy="30777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IN" sz="1400" dirty="0"/>
              <a:t>XXX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E74A1DF4-FBD3-DF55-0393-4741A1F6214F}"/>
              </a:ext>
            </a:extLst>
          </p:cNvPr>
          <p:cNvCxnSpPr>
            <a:cxnSpLocks/>
          </p:cNvCxnSpPr>
          <p:nvPr/>
        </p:nvCxnSpPr>
        <p:spPr>
          <a:xfrm>
            <a:off x="8179497" y="1668347"/>
            <a:ext cx="3553607" cy="0"/>
          </a:xfrm>
          <a:prstGeom prst="line">
            <a:avLst/>
          </a:prstGeom>
          <a:ln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116005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51396E-5418-147A-5990-B1DAA47383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82CCDFEA-F894-750A-5413-6F7108F8A35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2CCDFEA-F894-750A-5413-6F7108F8A35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2B5BC2B-95AB-CF14-8ACC-9CF4426846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13CB49A-2D78-A0E0-F0C1-9F7BCCC6A8D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B4534316-5B95-D7F9-6958-250E530AE4DF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24</a:t>
            </a:fld>
            <a:endParaRPr lang="en-US" sz="1200" dirty="0">
              <a:solidFill>
                <a:schemeClr val="bg1"/>
              </a:solidFill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2D2AAE1-DB17-D549-6E71-9C9CB934FF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965404"/>
              </p:ext>
            </p:extLst>
          </p:nvPr>
        </p:nvGraphicFramePr>
        <p:xfrm>
          <a:off x="754521" y="1282304"/>
          <a:ext cx="10682958" cy="4166616"/>
        </p:xfrm>
        <a:graphic>
          <a:graphicData uri="http://schemas.openxmlformats.org/drawingml/2006/table">
            <a:tbl>
              <a:tblPr firstRow="1" bandRow="1"/>
              <a:tblGrid>
                <a:gridCol w="1780493">
                  <a:extLst>
                    <a:ext uri="{9D8B030D-6E8A-4147-A177-3AD203B41FA5}">
                      <a16:colId xmlns:a16="http://schemas.microsoft.com/office/drawing/2014/main" val="3659823728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4051637255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3837199012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3754817532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2679508145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1472900263"/>
                    </a:ext>
                  </a:extLst>
                </a:gridCol>
              </a:tblGrid>
              <a:tr h="41148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6476668"/>
                  </a:ext>
                </a:extLst>
              </a:tr>
              <a:tr h="18775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b="1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241880"/>
                  </a:ext>
                </a:extLst>
              </a:tr>
              <a:tr h="18775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b="1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20813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4184997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04DA14-6EF0-75A0-FEA6-BFFF0C4961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1ACC098D-5BD7-82B7-09A0-CE38B18B9EF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ACC098D-5BD7-82B7-09A0-CE38B18B9E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0DBAE94E-8403-EE4F-2B69-7893359213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D3A28E4-CCFB-C525-12F7-4837C3AB79C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D5DCF6AD-A629-6D00-B37D-23581DBDA37A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25</a:t>
            </a:fld>
            <a:endParaRPr lang="en-US" sz="1200" dirty="0">
              <a:solidFill>
                <a:schemeClr val="bg1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FF1AA65-80B6-6041-1F1C-6E5E6F8AD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0073108"/>
              </p:ext>
            </p:extLst>
          </p:nvPr>
        </p:nvGraphicFramePr>
        <p:xfrm>
          <a:off x="754521" y="1282309"/>
          <a:ext cx="10682958" cy="4722250"/>
        </p:xfrm>
        <a:graphic>
          <a:graphicData uri="http://schemas.openxmlformats.org/drawingml/2006/table">
            <a:tbl>
              <a:tblPr firstRow="1" bandRow="1"/>
              <a:tblGrid>
                <a:gridCol w="1780493">
                  <a:extLst>
                    <a:ext uri="{9D8B030D-6E8A-4147-A177-3AD203B41FA5}">
                      <a16:colId xmlns:a16="http://schemas.microsoft.com/office/drawing/2014/main" val="3659823728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4051637255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3837199012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3754817532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2679508145"/>
                    </a:ext>
                  </a:extLst>
                </a:gridCol>
                <a:gridCol w="1780493">
                  <a:extLst>
                    <a:ext uri="{9D8B030D-6E8A-4147-A177-3AD203B41FA5}">
                      <a16:colId xmlns:a16="http://schemas.microsoft.com/office/drawing/2014/main" val="1472900263"/>
                    </a:ext>
                  </a:extLst>
                </a:gridCol>
              </a:tblGrid>
              <a:tr h="41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6476668"/>
                  </a:ext>
                </a:extLst>
              </a:tr>
              <a:tr h="143678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b="1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241880"/>
                  </a:ext>
                </a:extLst>
              </a:tr>
              <a:tr h="143678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b="1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/>
                      <a:r>
                        <a:rPr kumimoji="0" lang="en-IN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…</a:t>
                      </a:r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208137"/>
                  </a:ext>
                </a:extLst>
              </a:tr>
              <a:tr h="1436788">
                <a:tc>
                  <a:txBody>
                    <a:bodyPr/>
                    <a:lstStyle/>
                    <a:p>
                      <a:pPr algn="l"/>
                      <a:r>
                        <a:rPr kumimoji="0" lang="en-IN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Title</a:t>
                      </a:r>
                      <a:endParaRPr lang="en-IN" sz="1500" b="1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N" sz="15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4968" marR="84968" marT="42485" marB="424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3747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298985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A765E4-5558-D03A-34D6-1193260A1E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1D7044C9-DADE-1442-6ECA-24B74AB157F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D7044C9-DADE-1442-6ECA-24B74AB157F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1548B701-0A76-81DB-476B-5605566438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4071342-C0E0-7B6C-1431-8E53EE378A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19B5439F-9D6D-F8AB-B9C1-B22FF72D0377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26</a:t>
            </a:fld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7" name="Shape0_20220512_134702">
            <a:extLst>
              <a:ext uri="{FF2B5EF4-FFF2-40B4-BE49-F238E27FC236}">
                <a16:creationId xmlns:a16="http://schemas.microsoft.com/office/drawing/2014/main" id="{F8034AF1-C03F-C162-E734-56A82E28A1CA}"/>
              </a:ext>
            </a:extLst>
          </p:cNvPr>
          <p:cNvSpPr/>
          <p:nvPr/>
        </p:nvSpPr>
        <p:spPr>
          <a:xfrm>
            <a:off x="813256" y="1299482"/>
            <a:ext cx="4117986" cy="603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sz="1471" b="1" dirty="0">
                <a:solidFill>
                  <a:srgbClr val="F8F8F8"/>
                </a:solidFill>
                <a:cs typeface="Arial" panose="020B0604020202020204" pitchFamily="34" charset="0"/>
              </a:rPr>
              <a:t>Text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2F55BFA-40BC-23B4-B368-AE52FF57245B}"/>
              </a:ext>
            </a:extLst>
          </p:cNvPr>
          <p:cNvSpPr>
            <a:spLocks/>
          </p:cNvSpPr>
          <p:nvPr/>
        </p:nvSpPr>
        <p:spPr>
          <a:xfrm>
            <a:off x="747364" y="2393582"/>
            <a:ext cx="4292650" cy="2263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b" anchorCtr="0">
            <a:spAutoFit/>
          </a:bodyPr>
          <a:lstStyle/>
          <a:p>
            <a:pPr algn="ctr" defTabSz="866881">
              <a:buClr>
                <a:srgbClr val="000000"/>
              </a:buClr>
              <a:defRPr/>
            </a:pPr>
            <a:r>
              <a:rPr lang="en-US" sz="1471" b="1" kern="0" dirty="0">
                <a:solidFill>
                  <a:schemeClr val="tx1"/>
                </a:solidFill>
                <a:ea typeface="Roboto Lt" pitchFamily="2" charset="0"/>
                <a:cs typeface="Arial" panose="020B0604020202020204" pitchFamily="34" charset="0"/>
                <a:sym typeface="Arial"/>
              </a:rPr>
              <a:t>Title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E2A4B7A3-3C45-CAD3-B8F8-571D0ADECA86}"/>
              </a:ext>
            </a:extLst>
          </p:cNvPr>
          <p:cNvSpPr txBox="1">
            <a:spLocks/>
          </p:cNvSpPr>
          <p:nvPr/>
        </p:nvSpPr>
        <p:spPr>
          <a:xfrm>
            <a:off x="747364" y="2734473"/>
            <a:ext cx="4292650" cy="2263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AD1F25"/>
              </a:buClr>
              <a:buSzPts val="1400"/>
              <a:buFont typeface="Roboto Light"/>
              <a:buChar char="⪢"/>
              <a:defRPr sz="14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7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Text Here</a:t>
            </a:r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C02B0799-2146-CAF6-0C96-0C3DA760A5EC}"/>
              </a:ext>
            </a:extLst>
          </p:cNvPr>
          <p:cNvSpPr txBox="1">
            <a:spLocks/>
          </p:cNvSpPr>
          <p:nvPr/>
        </p:nvSpPr>
        <p:spPr>
          <a:xfrm>
            <a:off x="7135808" y="2734473"/>
            <a:ext cx="4292650" cy="2263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AD1F25"/>
              </a:buClr>
              <a:buSzPts val="1400"/>
              <a:buFont typeface="Roboto Light"/>
              <a:buChar char="⪢"/>
              <a:defRPr sz="14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7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Text Here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EB389C7-B97C-5D78-460F-CC4533DF7F8E}"/>
              </a:ext>
            </a:extLst>
          </p:cNvPr>
          <p:cNvSpPr>
            <a:spLocks/>
          </p:cNvSpPr>
          <p:nvPr/>
        </p:nvSpPr>
        <p:spPr>
          <a:xfrm>
            <a:off x="7135808" y="2393581"/>
            <a:ext cx="4292650" cy="2263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b" anchorCtr="0">
            <a:spAutoFit/>
          </a:bodyPr>
          <a:lstStyle/>
          <a:p>
            <a:pPr algn="ctr" defTabSz="866881">
              <a:buClr>
                <a:srgbClr val="000000"/>
              </a:buClr>
              <a:defRPr/>
            </a:pPr>
            <a:r>
              <a:rPr lang="en-US" sz="1471" b="1" kern="0" dirty="0">
                <a:solidFill>
                  <a:schemeClr val="tx1"/>
                </a:solidFill>
                <a:ea typeface="Roboto Lt" pitchFamily="2" charset="0"/>
                <a:cs typeface="Arial" panose="020B0604020202020204" pitchFamily="34" charset="0"/>
                <a:sym typeface="Arial"/>
              </a:rPr>
              <a:t>Title</a:t>
            </a:r>
          </a:p>
        </p:txBody>
      </p:sp>
      <p:sp>
        <p:nvSpPr>
          <p:cNvPr id="11" name="Shape1_20220512_134702">
            <a:extLst>
              <a:ext uri="{FF2B5EF4-FFF2-40B4-BE49-F238E27FC236}">
                <a16:creationId xmlns:a16="http://schemas.microsoft.com/office/drawing/2014/main" id="{54391248-0B1E-C042-67ED-717D64F5D539}"/>
              </a:ext>
            </a:extLst>
          </p:cNvPr>
          <p:cNvSpPr/>
          <p:nvPr/>
        </p:nvSpPr>
        <p:spPr>
          <a:xfrm>
            <a:off x="7201694" y="1299482"/>
            <a:ext cx="4117986" cy="603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sz="1471" b="1" dirty="0">
                <a:solidFill>
                  <a:srgbClr val="F8F8F8"/>
                </a:solidFill>
                <a:cs typeface="Arial" panose="020B0604020202020204" pitchFamily="34" charset="0"/>
              </a:rPr>
              <a:t>Text</a:t>
            </a:r>
          </a:p>
        </p:txBody>
      </p:sp>
      <p:cxnSp>
        <p:nvCxnSpPr>
          <p:cNvPr id="12" name="Shape0_20210625_174740">
            <a:extLst>
              <a:ext uri="{FF2B5EF4-FFF2-40B4-BE49-F238E27FC236}">
                <a16:creationId xmlns:a16="http://schemas.microsoft.com/office/drawing/2014/main" id="{EE025C60-816E-DD8F-9BE1-8E33E161C263}"/>
              </a:ext>
            </a:extLst>
          </p:cNvPr>
          <p:cNvCxnSpPr>
            <a:cxnSpLocks/>
          </p:cNvCxnSpPr>
          <p:nvPr/>
        </p:nvCxnSpPr>
        <p:spPr>
          <a:xfrm>
            <a:off x="6066465" y="2176410"/>
            <a:ext cx="0" cy="41473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hape1_20220317_110454">
            <a:extLst>
              <a:ext uri="{FF2B5EF4-FFF2-40B4-BE49-F238E27FC236}">
                <a16:creationId xmlns:a16="http://schemas.microsoft.com/office/drawing/2014/main" id="{FC89CD21-4C2D-B461-B1E5-0A1AB50A9B1E}"/>
              </a:ext>
            </a:extLst>
          </p:cNvPr>
          <p:cNvCxnSpPr>
            <a:cxnSpLocks/>
          </p:cNvCxnSpPr>
          <p:nvPr/>
        </p:nvCxnSpPr>
        <p:spPr>
          <a:xfrm>
            <a:off x="554038" y="2164057"/>
            <a:ext cx="110832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hape1_20220317_110454">
            <a:extLst>
              <a:ext uri="{FF2B5EF4-FFF2-40B4-BE49-F238E27FC236}">
                <a16:creationId xmlns:a16="http://schemas.microsoft.com/office/drawing/2014/main" id="{00E8445E-8539-FFA5-C4DF-1D31F62FF0F3}"/>
              </a:ext>
            </a:extLst>
          </p:cNvPr>
          <p:cNvCxnSpPr>
            <a:cxnSpLocks/>
          </p:cNvCxnSpPr>
          <p:nvPr/>
        </p:nvCxnSpPr>
        <p:spPr>
          <a:xfrm>
            <a:off x="554038" y="6323756"/>
            <a:ext cx="110298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889652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5105CF-6585-0161-5DFD-8777E95E2A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46F86BE5-8967-F060-575F-133763777D4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6F86BE5-8967-F060-575F-133763777D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002EB4A6-B0E8-F31E-CD64-8BA36FACD8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77E7B3C-CAC3-9AFD-90C2-893240F1C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F2CF2E27-498B-DC47-B031-31AA067E68D9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27</a:t>
            </a:fld>
            <a:endParaRPr lang="en-US" sz="1200" dirty="0">
              <a:solidFill>
                <a:schemeClr val="bg1"/>
              </a:solidFill>
            </a:endParaRPr>
          </a:p>
        </p:txBody>
      </p:sp>
      <p:cxnSp>
        <p:nvCxnSpPr>
          <p:cNvPr id="13" name="Shape0_20210625_174740">
            <a:extLst>
              <a:ext uri="{FF2B5EF4-FFF2-40B4-BE49-F238E27FC236}">
                <a16:creationId xmlns:a16="http://schemas.microsoft.com/office/drawing/2014/main" id="{2C1B5A77-74A6-EDE3-4A68-577A17D4E1CD}"/>
              </a:ext>
            </a:extLst>
          </p:cNvPr>
          <p:cNvCxnSpPr>
            <a:cxnSpLocks/>
          </p:cNvCxnSpPr>
          <p:nvPr/>
        </p:nvCxnSpPr>
        <p:spPr>
          <a:xfrm>
            <a:off x="4265335" y="2176410"/>
            <a:ext cx="0" cy="41473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hape0_20220512_134702">
            <a:extLst>
              <a:ext uri="{FF2B5EF4-FFF2-40B4-BE49-F238E27FC236}">
                <a16:creationId xmlns:a16="http://schemas.microsoft.com/office/drawing/2014/main" id="{96CE1BED-5C52-884C-3D6D-C974C22B8FD0}"/>
              </a:ext>
            </a:extLst>
          </p:cNvPr>
          <p:cNvSpPr/>
          <p:nvPr/>
        </p:nvSpPr>
        <p:spPr>
          <a:xfrm>
            <a:off x="812446" y="1299482"/>
            <a:ext cx="3352935" cy="603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sz="1471" b="1" dirty="0">
                <a:solidFill>
                  <a:srgbClr val="F8F8F8"/>
                </a:solidFill>
                <a:cs typeface="Arial" panose="020B0604020202020204" pitchFamily="34" charset="0"/>
              </a:rPr>
              <a:t>Text</a:t>
            </a:r>
          </a:p>
        </p:txBody>
      </p:sp>
      <p:sp>
        <p:nvSpPr>
          <p:cNvPr id="12" name="Shape1_20220512_134702">
            <a:extLst>
              <a:ext uri="{FF2B5EF4-FFF2-40B4-BE49-F238E27FC236}">
                <a16:creationId xmlns:a16="http://schemas.microsoft.com/office/drawing/2014/main" id="{80CD907A-E4E1-ADB6-3E93-C28C72A2B593}"/>
              </a:ext>
            </a:extLst>
          </p:cNvPr>
          <p:cNvSpPr/>
          <p:nvPr/>
        </p:nvSpPr>
        <p:spPr>
          <a:xfrm>
            <a:off x="4423156" y="1299482"/>
            <a:ext cx="3352935" cy="603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sz="1471" b="1" dirty="0">
                <a:solidFill>
                  <a:srgbClr val="F8F8F8"/>
                </a:solidFill>
                <a:cs typeface="Arial" panose="020B0604020202020204" pitchFamily="34" charset="0"/>
              </a:rPr>
              <a:t>Text</a:t>
            </a:r>
          </a:p>
        </p:txBody>
      </p:sp>
      <p:sp>
        <p:nvSpPr>
          <p:cNvPr id="21" name="Shape1_20220512_134702">
            <a:extLst>
              <a:ext uri="{FF2B5EF4-FFF2-40B4-BE49-F238E27FC236}">
                <a16:creationId xmlns:a16="http://schemas.microsoft.com/office/drawing/2014/main" id="{1332E149-7659-AB4F-0C98-630435081EE6}"/>
              </a:ext>
            </a:extLst>
          </p:cNvPr>
          <p:cNvSpPr/>
          <p:nvPr/>
        </p:nvSpPr>
        <p:spPr>
          <a:xfrm>
            <a:off x="8003133" y="1299482"/>
            <a:ext cx="3352935" cy="603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sz="1471" b="1" dirty="0">
                <a:solidFill>
                  <a:srgbClr val="F8F8F8"/>
                </a:solidFill>
                <a:cs typeface="Arial" panose="020B0604020202020204" pitchFamily="34" charset="0"/>
              </a:rPr>
              <a:t>Text</a:t>
            </a:r>
          </a:p>
        </p:txBody>
      </p:sp>
      <p:cxnSp>
        <p:nvCxnSpPr>
          <p:cNvPr id="24" name="Shape0_20210625_174740">
            <a:extLst>
              <a:ext uri="{FF2B5EF4-FFF2-40B4-BE49-F238E27FC236}">
                <a16:creationId xmlns:a16="http://schemas.microsoft.com/office/drawing/2014/main" id="{AFF5D7EC-DEE1-FEBB-9F85-95FFFEAF6882}"/>
              </a:ext>
            </a:extLst>
          </p:cNvPr>
          <p:cNvCxnSpPr>
            <a:cxnSpLocks/>
          </p:cNvCxnSpPr>
          <p:nvPr/>
        </p:nvCxnSpPr>
        <p:spPr>
          <a:xfrm>
            <a:off x="7874314" y="2176410"/>
            <a:ext cx="0" cy="41473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05CD915-3921-0387-A288-B9345B08D548}"/>
              </a:ext>
            </a:extLst>
          </p:cNvPr>
          <p:cNvGrpSpPr/>
          <p:nvPr/>
        </p:nvGrpSpPr>
        <p:grpSpPr>
          <a:xfrm>
            <a:off x="770186" y="2393581"/>
            <a:ext cx="10674450" cy="567236"/>
            <a:chOff x="770186" y="2633440"/>
            <a:chExt cx="10674450" cy="567236"/>
          </a:xfrm>
        </p:grpSpPr>
        <p:sp>
          <p:nvSpPr>
            <p:cNvPr id="10" name="Text Placeholder 3">
              <a:extLst>
                <a:ext uri="{FF2B5EF4-FFF2-40B4-BE49-F238E27FC236}">
                  <a16:creationId xmlns:a16="http://schemas.microsoft.com/office/drawing/2014/main" id="{2C294508-EB38-4F99-F289-F874CAAF397C}"/>
                </a:ext>
              </a:extLst>
            </p:cNvPr>
            <p:cNvSpPr txBox="1">
              <a:spLocks/>
            </p:cNvSpPr>
            <p:nvPr/>
          </p:nvSpPr>
          <p:spPr>
            <a:xfrm>
              <a:off x="4369510" y="2974332"/>
              <a:ext cx="3495149" cy="2263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D1F25"/>
                </a:buClr>
                <a:buSzPts val="1400"/>
                <a:buFont typeface="Roboto Light"/>
                <a:buChar char="⪢"/>
                <a:defRPr sz="14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1pPr>
              <a:lvl2pPr marL="914400" marR="0" lvl="1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2pPr>
              <a:lvl3pPr marL="1371600" marR="0" lvl="2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3pPr>
              <a:lvl4pPr marL="1828800" marR="0" lvl="3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4pPr>
              <a:lvl5pPr marL="2286000" marR="0" lvl="4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5pPr>
              <a:lvl6pPr marL="2743200" marR="0" lvl="5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6pPr>
              <a:lvl7pPr marL="3200400" marR="0" lvl="6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7pPr>
              <a:lvl8pPr marL="3657600" marR="0" lvl="7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8pPr>
              <a:lvl9pPr marL="4114800" marR="0" lvl="8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160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9pPr>
            </a:lstStyle>
            <a:p>
              <a:pPr marL="0" indent="0"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sz="1471" dirty="0">
                  <a:solidFill>
                    <a:schemeClr val="tx1"/>
                  </a:solidFill>
                  <a:latin typeface="+mn-lt"/>
                  <a:cs typeface="Arial" panose="020B0604020202020204" pitchFamily="34" charset="0"/>
                </a:rPr>
                <a:t>Insert Text Here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CD3AB5F-541B-9F17-1B90-1E03522D3074}"/>
                </a:ext>
              </a:extLst>
            </p:cNvPr>
            <p:cNvSpPr>
              <a:spLocks/>
            </p:cNvSpPr>
            <p:nvPr/>
          </p:nvSpPr>
          <p:spPr>
            <a:xfrm>
              <a:off x="4369510" y="2633440"/>
              <a:ext cx="3495149" cy="22634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b" anchorCtr="0">
              <a:spAutoFit/>
            </a:bodyPr>
            <a:lstStyle/>
            <a:p>
              <a:pPr algn="ctr" defTabSz="866881">
                <a:buClr>
                  <a:srgbClr val="000000"/>
                </a:buClr>
                <a:defRPr/>
              </a:pPr>
              <a:r>
                <a:rPr lang="en-US" sz="1471" b="1" kern="0" dirty="0">
                  <a:solidFill>
                    <a:schemeClr val="tx1"/>
                  </a:solidFill>
                  <a:ea typeface="Roboto Lt" pitchFamily="2" charset="0"/>
                  <a:cs typeface="Arial" panose="020B0604020202020204" pitchFamily="34" charset="0"/>
                  <a:sym typeface="Arial"/>
                </a:rPr>
                <a:t>Title</a:t>
              </a:r>
            </a:p>
          </p:txBody>
        </p:sp>
        <p:sp>
          <p:nvSpPr>
            <p:cNvPr id="19" name="Text Placeholder 3">
              <a:extLst>
                <a:ext uri="{FF2B5EF4-FFF2-40B4-BE49-F238E27FC236}">
                  <a16:creationId xmlns:a16="http://schemas.microsoft.com/office/drawing/2014/main" id="{F56D9F59-F3FF-0B34-E0BF-30287FFA5E3F}"/>
                </a:ext>
              </a:extLst>
            </p:cNvPr>
            <p:cNvSpPr txBox="1">
              <a:spLocks/>
            </p:cNvSpPr>
            <p:nvPr/>
          </p:nvSpPr>
          <p:spPr>
            <a:xfrm>
              <a:off x="7949487" y="2974332"/>
              <a:ext cx="3495149" cy="2263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D1F25"/>
                </a:buClr>
                <a:buSzPts val="1400"/>
                <a:buFont typeface="Roboto Light"/>
                <a:buChar char="⪢"/>
                <a:defRPr sz="14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1pPr>
              <a:lvl2pPr marL="914400" marR="0" lvl="1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2pPr>
              <a:lvl3pPr marL="1371600" marR="0" lvl="2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3pPr>
              <a:lvl4pPr marL="1828800" marR="0" lvl="3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4pPr>
              <a:lvl5pPr marL="2286000" marR="0" lvl="4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5pPr>
              <a:lvl6pPr marL="2743200" marR="0" lvl="5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6pPr>
              <a:lvl7pPr marL="3200400" marR="0" lvl="6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7pPr>
              <a:lvl8pPr marL="3657600" marR="0" lvl="7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8pPr>
              <a:lvl9pPr marL="4114800" marR="0" lvl="8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160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9pPr>
            </a:lstStyle>
            <a:p>
              <a:pPr marL="0" indent="0"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sz="1471" dirty="0">
                  <a:solidFill>
                    <a:schemeClr val="tx1"/>
                  </a:solidFill>
                  <a:latin typeface="+mn-lt"/>
                  <a:cs typeface="Arial" panose="020B0604020202020204" pitchFamily="34" charset="0"/>
                </a:rPr>
                <a:t>Insert Text Here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0EDDB79-F428-BC81-BCEE-A6D0DE08CFCE}"/>
                </a:ext>
              </a:extLst>
            </p:cNvPr>
            <p:cNvSpPr>
              <a:spLocks/>
            </p:cNvSpPr>
            <p:nvPr/>
          </p:nvSpPr>
          <p:spPr>
            <a:xfrm>
              <a:off x="7949487" y="2633440"/>
              <a:ext cx="3495149" cy="22634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b" anchorCtr="0">
              <a:spAutoFit/>
            </a:bodyPr>
            <a:lstStyle/>
            <a:p>
              <a:pPr algn="ctr" defTabSz="866881">
                <a:buClr>
                  <a:srgbClr val="000000"/>
                </a:buClr>
                <a:defRPr/>
              </a:pPr>
              <a:r>
                <a:rPr lang="en-US" sz="1471" b="1" kern="0" dirty="0">
                  <a:solidFill>
                    <a:schemeClr val="tx1"/>
                  </a:solidFill>
                  <a:ea typeface="Roboto Lt" pitchFamily="2" charset="0"/>
                  <a:cs typeface="Arial" panose="020B0604020202020204" pitchFamily="34" charset="0"/>
                  <a:sym typeface="Arial"/>
                </a:rPr>
                <a:t>Title</a:t>
              </a:r>
            </a:p>
          </p:txBody>
        </p:sp>
        <p:sp>
          <p:nvSpPr>
            <p:cNvPr id="25" name="Text Placeholder 3">
              <a:extLst>
                <a:ext uri="{FF2B5EF4-FFF2-40B4-BE49-F238E27FC236}">
                  <a16:creationId xmlns:a16="http://schemas.microsoft.com/office/drawing/2014/main" id="{9A24432C-1422-5CA4-D211-1D22F1E39D9D}"/>
                </a:ext>
              </a:extLst>
            </p:cNvPr>
            <p:cNvSpPr txBox="1">
              <a:spLocks/>
            </p:cNvSpPr>
            <p:nvPr/>
          </p:nvSpPr>
          <p:spPr>
            <a:xfrm>
              <a:off x="770186" y="2974332"/>
              <a:ext cx="3495149" cy="2263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D1F25"/>
                </a:buClr>
                <a:buSzPts val="1400"/>
                <a:buFont typeface="Roboto Light"/>
                <a:buChar char="⪢"/>
                <a:defRPr sz="14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1pPr>
              <a:lvl2pPr marL="914400" marR="0" lvl="1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2pPr>
              <a:lvl3pPr marL="1371600" marR="0" lvl="2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3pPr>
              <a:lvl4pPr marL="1828800" marR="0" lvl="3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4pPr>
              <a:lvl5pPr marL="2286000" marR="0" lvl="4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5pPr>
              <a:lvl6pPr marL="2743200" marR="0" lvl="5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6pPr>
              <a:lvl7pPr marL="3200400" marR="0" lvl="6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7pPr>
              <a:lvl8pPr marL="3657600" marR="0" lvl="7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8pPr>
              <a:lvl9pPr marL="4114800" marR="0" lvl="8" indent="-304800" algn="l" rtl="0">
                <a:lnSpc>
                  <a:spcPct val="115000"/>
                </a:lnSpc>
                <a:spcBef>
                  <a:spcPts val="1600"/>
                </a:spcBef>
                <a:spcAft>
                  <a:spcPts val="1600"/>
                </a:spcAft>
                <a:buClr>
                  <a:srgbClr val="AD1F25"/>
                </a:buClr>
                <a:buSzPts val="1200"/>
                <a:buFont typeface="Roboto Light"/>
                <a:buChar char="⪢"/>
                <a:defRPr sz="1200" b="0" i="0" u="none" strike="noStrike" cap="none">
                  <a:solidFill>
                    <a:schemeClr val="dk2"/>
                  </a:solidFill>
                  <a:latin typeface="Roboto Lt"/>
                  <a:ea typeface="Roboto Lt"/>
                  <a:cs typeface="Roboto Lt"/>
                  <a:sym typeface="Roboto Light"/>
                </a:defRPr>
              </a:lvl9pPr>
            </a:lstStyle>
            <a:p>
              <a:pPr marL="0" indent="0"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sz="1471" dirty="0">
                  <a:solidFill>
                    <a:schemeClr val="tx1"/>
                  </a:solidFill>
                  <a:latin typeface="+mn-lt"/>
                  <a:cs typeface="Arial" panose="020B0604020202020204" pitchFamily="34" charset="0"/>
                </a:rPr>
                <a:t>Insert Text Here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488F272-77EE-A8FB-3254-C99C1B814396}"/>
                </a:ext>
              </a:extLst>
            </p:cNvPr>
            <p:cNvSpPr>
              <a:spLocks/>
            </p:cNvSpPr>
            <p:nvPr/>
          </p:nvSpPr>
          <p:spPr>
            <a:xfrm>
              <a:off x="770186" y="2633440"/>
              <a:ext cx="3495149" cy="22634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b" anchorCtr="0">
              <a:spAutoFit/>
            </a:bodyPr>
            <a:lstStyle/>
            <a:p>
              <a:pPr algn="ctr" defTabSz="866881">
                <a:buClr>
                  <a:srgbClr val="000000"/>
                </a:buClr>
                <a:defRPr/>
              </a:pPr>
              <a:r>
                <a:rPr lang="en-US" sz="1471" b="1" kern="0" dirty="0">
                  <a:solidFill>
                    <a:schemeClr val="tx1"/>
                  </a:solidFill>
                  <a:ea typeface="Roboto Lt" pitchFamily="2" charset="0"/>
                  <a:cs typeface="Arial" panose="020B0604020202020204" pitchFamily="34" charset="0"/>
                  <a:sym typeface="Arial"/>
                </a:rPr>
                <a:t>Title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1381044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9286D3-FE95-484A-C9FF-6929392086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E76ACE28-B0F2-02CA-879F-A2A9044705C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76ACE28-B0F2-02CA-879F-A2A9044705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89BA6FB-8392-3C6C-3659-F5AC1F7F6E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353159E-316F-4637-B6D4-117EF01F22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EC7B5803-1DA9-1108-DAE9-BCA46D8A74A4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28</a:t>
            </a:fld>
            <a:endParaRPr lang="en-US" sz="1200" dirty="0">
              <a:solidFill>
                <a:schemeClr val="bg1"/>
              </a:solidFill>
            </a:endParaRPr>
          </a:p>
        </p:txBody>
      </p:sp>
      <p:cxnSp>
        <p:nvCxnSpPr>
          <p:cNvPr id="3" name="Shape0_20210625_174740">
            <a:extLst>
              <a:ext uri="{FF2B5EF4-FFF2-40B4-BE49-F238E27FC236}">
                <a16:creationId xmlns:a16="http://schemas.microsoft.com/office/drawing/2014/main" id="{E3B51786-B49A-F413-E2F7-F03ABD77EC10}"/>
              </a:ext>
            </a:extLst>
          </p:cNvPr>
          <p:cNvCxnSpPr>
            <a:cxnSpLocks/>
          </p:cNvCxnSpPr>
          <p:nvPr/>
        </p:nvCxnSpPr>
        <p:spPr>
          <a:xfrm>
            <a:off x="3324578" y="2176410"/>
            <a:ext cx="0" cy="41473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hape0_20220512_134702">
            <a:extLst>
              <a:ext uri="{FF2B5EF4-FFF2-40B4-BE49-F238E27FC236}">
                <a16:creationId xmlns:a16="http://schemas.microsoft.com/office/drawing/2014/main" id="{80435193-4252-18D9-23B6-D341346AB291}"/>
              </a:ext>
            </a:extLst>
          </p:cNvPr>
          <p:cNvSpPr/>
          <p:nvPr/>
        </p:nvSpPr>
        <p:spPr>
          <a:xfrm>
            <a:off x="673022" y="1299482"/>
            <a:ext cx="2574799" cy="603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sz="1471" b="1" dirty="0">
                <a:solidFill>
                  <a:srgbClr val="F8F8F8"/>
                </a:solidFill>
                <a:cs typeface="Arial" panose="020B0604020202020204" pitchFamily="34" charset="0"/>
              </a:rPr>
              <a:t>Text</a:t>
            </a:r>
          </a:p>
        </p:txBody>
      </p:sp>
      <p:sp>
        <p:nvSpPr>
          <p:cNvPr id="11" name="Shape1_20220512_134702">
            <a:extLst>
              <a:ext uri="{FF2B5EF4-FFF2-40B4-BE49-F238E27FC236}">
                <a16:creationId xmlns:a16="http://schemas.microsoft.com/office/drawing/2014/main" id="{23BBF2FA-E877-2D06-F424-26FA9A64677E}"/>
              </a:ext>
            </a:extLst>
          </p:cNvPr>
          <p:cNvSpPr/>
          <p:nvPr/>
        </p:nvSpPr>
        <p:spPr>
          <a:xfrm>
            <a:off x="3445773" y="1299482"/>
            <a:ext cx="2574800" cy="603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sz="1471" b="1" dirty="0">
                <a:solidFill>
                  <a:srgbClr val="F8F8F8"/>
                </a:solidFill>
                <a:cs typeface="Arial" panose="020B0604020202020204" pitchFamily="34" charset="0"/>
              </a:rPr>
              <a:t>Text</a:t>
            </a:r>
          </a:p>
        </p:txBody>
      </p:sp>
      <p:sp>
        <p:nvSpPr>
          <p:cNvPr id="13" name="Shape1_20220512_134702">
            <a:extLst>
              <a:ext uri="{FF2B5EF4-FFF2-40B4-BE49-F238E27FC236}">
                <a16:creationId xmlns:a16="http://schemas.microsoft.com/office/drawing/2014/main" id="{7898A7C1-04E7-1355-1F47-72C8D7B22AEC}"/>
              </a:ext>
            </a:extLst>
          </p:cNvPr>
          <p:cNvSpPr/>
          <p:nvPr/>
        </p:nvSpPr>
        <p:spPr>
          <a:xfrm>
            <a:off x="6194923" y="1299482"/>
            <a:ext cx="2574800" cy="603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sz="1471" b="1" dirty="0">
                <a:solidFill>
                  <a:srgbClr val="F8F8F8"/>
                </a:solidFill>
                <a:cs typeface="Arial" panose="020B0604020202020204" pitchFamily="34" charset="0"/>
              </a:rPr>
              <a:t>Text</a:t>
            </a:r>
          </a:p>
        </p:txBody>
      </p:sp>
      <p:cxnSp>
        <p:nvCxnSpPr>
          <p:cNvPr id="14" name="Shape0_20210625_174740">
            <a:extLst>
              <a:ext uri="{FF2B5EF4-FFF2-40B4-BE49-F238E27FC236}">
                <a16:creationId xmlns:a16="http://schemas.microsoft.com/office/drawing/2014/main" id="{8ECB7299-6F2B-E94F-60F2-F128E2F21141}"/>
              </a:ext>
            </a:extLst>
          </p:cNvPr>
          <p:cNvCxnSpPr>
            <a:cxnSpLocks/>
          </p:cNvCxnSpPr>
          <p:nvPr/>
        </p:nvCxnSpPr>
        <p:spPr>
          <a:xfrm>
            <a:off x="6096000" y="2176410"/>
            <a:ext cx="0" cy="41473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6BA3B2C3-2689-903A-6720-3AAF77CBB813}"/>
              </a:ext>
            </a:extLst>
          </p:cNvPr>
          <p:cNvSpPr txBox="1">
            <a:spLocks/>
          </p:cNvSpPr>
          <p:nvPr/>
        </p:nvSpPr>
        <p:spPr>
          <a:xfrm>
            <a:off x="3404577" y="2734473"/>
            <a:ext cx="2684009" cy="2263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AD1F25"/>
              </a:buClr>
              <a:buSzPts val="1400"/>
              <a:buFont typeface="Roboto Light"/>
              <a:buChar char="⪢"/>
              <a:defRPr sz="14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7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Text Here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ED1FCBB-5F78-6F76-6153-9BD9B5B14D05}"/>
              </a:ext>
            </a:extLst>
          </p:cNvPr>
          <p:cNvSpPr>
            <a:spLocks/>
          </p:cNvSpPr>
          <p:nvPr/>
        </p:nvSpPr>
        <p:spPr>
          <a:xfrm>
            <a:off x="3404577" y="2393581"/>
            <a:ext cx="2684009" cy="2263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b" anchorCtr="0">
            <a:spAutoFit/>
          </a:bodyPr>
          <a:lstStyle/>
          <a:p>
            <a:pPr algn="ctr" defTabSz="866881">
              <a:buClr>
                <a:srgbClr val="000000"/>
              </a:buClr>
              <a:defRPr/>
            </a:pPr>
            <a:r>
              <a:rPr lang="en-US" sz="1471" b="1" kern="0" dirty="0">
                <a:solidFill>
                  <a:schemeClr val="tx1"/>
                </a:solidFill>
                <a:ea typeface="Roboto Lt" pitchFamily="2" charset="0"/>
                <a:cs typeface="Arial" panose="020B0604020202020204" pitchFamily="34" charset="0"/>
                <a:sym typeface="Arial"/>
              </a:rPr>
              <a:t>Title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7513442B-B8A8-8762-5784-467FD72F084E}"/>
              </a:ext>
            </a:extLst>
          </p:cNvPr>
          <p:cNvSpPr txBox="1">
            <a:spLocks/>
          </p:cNvSpPr>
          <p:nvPr/>
        </p:nvSpPr>
        <p:spPr>
          <a:xfrm>
            <a:off x="6153727" y="2734473"/>
            <a:ext cx="2684009" cy="2263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AD1F25"/>
              </a:buClr>
              <a:buSzPts val="1400"/>
              <a:buFont typeface="Roboto Light"/>
              <a:buChar char="⪢"/>
              <a:defRPr sz="14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7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Text Here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B9A2276-A9F7-3C59-8F15-F6DEB09EEE54}"/>
              </a:ext>
            </a:extLst>
          </p:cNvPr>
          <p:cNvSpPr>
            <a:spLocks/>
          </p:cNvSpPr>
          <p:nvPr/>
        </p:nvSpPr>
        <p:spPr>
          <a:xfrm>
            <a:off x="6153727" y="2393581"/>
            <a:ext cx="2684009" cy="2263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b" anchorCtr="0">
            <a:spAutoFit/>
          </a:bodyPr>
          <a:lstStyle/>
          <a:p>
            <a:pPr algn="ctr" defTabSz="866881">
              <a:buClr>
                <a:srgbClr val="000000"/>
              </a:buClr>
              <a:defRPr/>
            </a:pPr>
            <a:r>
              <a:rPr lang="en-US" sz="1471" b="1" kern="0" dirty="0">
                <a:solidFill>
                  <a:schemeClr val="tx1"/>
                </a:solidFill>
                <a:ea typeface="Roboto Lt" pitchFamily="2" charset="0"/>
                <a:cs typeface="Arial" panose="020B0604020202020204" pitchFamily="34" charset="0"/>
                <a:sym typeface="Arial"/>
              </a:rPr>
              <a:t>Title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00B78CCC-D7F3-2DAE-B47C-401DF789F2FB}"/>
              </a:ext>
            </a:extLst>
          </p:cNvPr>
          <p:cNvSpPr txBox="1">
            <a:spLocks/>
          </p:cNvSpPr>
          <p:nvPr/>
        </p:nvSpPr>
        <p:spPr>
          <a:xfrm>
            <a:off x="640569" y="2734473"/>
            <a:ext cx="2684009" cy="2263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AD1F25"/>
              </a:buClr>
              <a:buSzPts val="1400"/>
              <a:buFont typeface="Roboto Light"/>
              <a:buChar char="⪢"/>
              <a:defRPr sz="14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7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Text Here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4F5F805-8E73-216E-20CF-A091F5F2AADF}"/>
              </a:ext>
            </a:extLst>
          </p:cNvPr>
          <p:cNvSpPr>
            <a:spLocks/>
          </p:cNvSpPr>
          <p:nvPr/>
        </p:nvSpPr>
        <p:spPr>
          <a:xfrm>
            <a:off x="640569" y="2393581"/>
            <a:ext cx="2684009" cy="2263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b" anchorCtr="0">
            <a:spAutoFit/>
          </a:bodyPr>
          <a:lstStyle/>
          <a:p>
            <a:pPr algn="ctr" defTabSz="866881">
              <a:buClr>
                <a:srgbClr val="000000"/>
              </a:buClr>
              <a:defRPr/>
            </a:pPr>
            <a:r>
              <a:rPr lang="en-US" sz="1471" b="1" kern="0" dirty="0">
                <a:solidFill>
                  <a:schemeClr val="tx1"/>
                </a:solidFill>
                <a:ea typeface="Roboto Lt" pitchFamily="2" charset="0"/>
                <a:cs typeface="Arial" panose="020B0604020202020204" pitchFamily="34" charset="0"/>
                <a:sym typeface="Arial"/>
              </a:rPr>
              <a:t>Title</a:t>
            </a:r>
          </a:p>
        </p:txBody>
      </p:sp>
      <p:sp>
        <p:nvSpPr>
          <p:cNvPr id="24" name="Shape1_20220512_134702">
            <a:extLst>
              <a:ext uri="{FF2B5EF4-FFF2-40B4-BE49-F238E27FC236}">
                <a16:creationId xmlns:a16="http://schemas.microsoft.com/office/drawing/2014/main" id="{316A60F6-33E2-00F2-FF19-FEB1C1AB5923}"/>
              </a:ext>
            </a:extLst>
          </p:cNvPr>
          <p:cNvSpPr/>
          <p:nvPr/>
        </p:nvSpPr>
        <p:spPr>
          <a:xfrm>
            <a:off x="8966345" y="1299482"/>
            <a:ext cx="2574800" cy="603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sz="1471" b="1" dirty="0">
                <a:solidFill>
                  <a:srgbClr val="F8F8F8"/>
                </a:solidFill>
                <a:cs typeface="Arial" panose="020B0604020202020204" pitchFamily="34" charset="0"/>
              </a:rPr>
              <a:t>Text</a:t>
            </a:r>
          </a:p>
        </p:txBody>
      </p:sp>
      <p:cxnSp>
        <p:nvCxnSpPr>
          <p:cNvPr id="25" name="Shape0_20210625_174740">
            <a:extLst>
              <a:ext uri="{FF2B5EF4-FFF2-40B4-BE49-F238E27FC236}">
                <a16:creationId xmlns:a16="http://schemas.microsoft.com/office/drawing/2014/main" id="{26BF24E1-2878-F3D9-6C80-58DF848693A7}"/>
              </a:ext>
            </a:extLst>
          </p:cNvPr>
          <p:cNvCxnSpPr>
            <a:cxnSpLocks/>
          </p:cNvCxnSpPr>
          <p:nvPr/>
        </p:nvCxnSpPr>
        <p:spPr>
          <a:xfrm>
            <a:off x="8867422" y="2176410"/>
            <a:ext cx="0" cy="41473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 Placeholder 3">
            <a:extLst>
              <a:ext uri="{FF2B5EF4-FFF2-40B4-BE49-F238E27FC236}">
                <a16:creationId xmlns:a16="http://schemas.microsoft.com/office/drawing/2014/main" id="{3DF61028-87B9-A09B-0FDF-C1A6900ED392}"/>
              </a:ext>
            </a:extLst>
          </p:cNvPr>
          <p:cNvSpPr txBox="1">
            <a:spLocks/>
          </p:cNvSpPr>
          <p:nvPr/>
        </p:nvSpPr>
        <p:spPr>
          <a:xfrm>
            <a:off x="8895462" y="2734473"/>
            <a:ext cx="2684009" cy="2263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AD1F25"/>
              </a:buClr>
              <a:buSzPts val="1400"/>
              <a:buFont typeface="Roboto Light"/>
              <a:buChar char="⪢"/>
              <a:defRPr sz="14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AD1F25"/>
              </a:buClr>
              <a:buSzPts val="1200"/>
              <a:buFont typeface="Roboto Light"/>
              <a:buChar char="⪢"/>
              <a:defRPr sz="1200" b="0" i="0" u="none" strike="noStrike" cap="none">
                <a:solidFill>
                  <a:schemeClr val="dk2"/>
                </a:solidFill>
                <a:latin typeface="Roboto Lt"/>
                <a:ea typeface="Roboto Lt"/>
                <a:cs typeface="Roboto Lt"/>
                <a:sym typeface="Roboto Light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7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Text Here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6AB93CB1-642C-C4E8-838C-780B2A2748FA}"/>
              </a:ext>
            </a:extLst>
          </p:cNvPr>
          <p:cNvSpPr>
            <a:spLocks/>
          </p:cNvSpPr>
          <p:nvPr/>
        </p:nvSpPr>
        <p:spPr>
          <a:xfrm>
            <a:off x="8895462" y="2393581"/>
            <a:ext cx="2684009" cy="2263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b" anchorCtr="0">
            <a:spAutoFit/>
          </a:bodyPr>
          <a:lstStyle/>
          <a:p>
            <a:pPr algn="ctr" defTabSz="866881">
              <a:buClr>
                <a:srgbClr val="000000"/>
              </a:buClr>
              <a:defRPr/>
            </a:pPr>
            <a:r>
              <a:rPr lang="en-US" sz="1471" b="1" kern="0" dirty="0">
                <a:solidFill>
                  <a:schemeClr val="tx1"/>
                </a:solidFill>
                <a:ea typeface="Roboto Lt" pitchFamily="2" charset="0"/>
                <a:cs typeface="Arial" panose="020B0604020202020204" pitchFamily="34" charset="0"/>
                <a:sym typeface="Arial"/>
              </a:rPr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92299401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84F5EB-CFC7-6A93-5257-E9FAED2521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830579A0-5C81-4AD4-EB98-31E788066FE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0579A0-5C81-4AD4-EB98-31E788066F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8912DAC-FFB2-AAF4-D5D7-00A373EFF5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420A0D3-C353-4CF9-6DC5-810632BC0E2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2FBFC13D-1D6B-3E30-8FF8-3EB1D7C7C8F5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29</a:t>
            </a:fld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3A94B96-05EF-2E2C-04FD-70BEAF7C036C}"/>
              </a:ext>
            </a:extLst>
          </p:cNvPr>
          <p:cNvSpPr/>
          <p:nvPr/>
        </p:nvSpPr>
        <p:spPr>
          <a:xfrm>
            <a:off x="625033" y="1910001"/>
            <a:ext cx="1817846" cy="1303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853168">
              <a:defRPr/>
            </a:pPr>
            <a:endParaRPr lang="en-IN" sz="2771" b="1" dirty="0">
              <a:solidFill>
                <a:srgbClr val="000000"/>
              </a:solidFill>
            </a:endParaRPr>
          </a:p>
        </p:txBody>
      </p:sp>
      <p:sp>
        <p:nvSpPr>
          <p:cNvPr id="29" name="Shape1_20210618_105917">
            <a:extLst>
              <a:ext uri="{FF2B5EF4-FFF2-40B4-BE49-F238E27FC236}">
                <a16:creationId xmlns:a16="http://schemas.microsoft.com/office/drawing/2014/main" id="{17FF6AE2-90F4-5634-A79A-A558BA9048FB}"/>
              </a:ext>
            </a:extLst>
          </p:cNvPr>
          <p:cNvSpPr/>
          <p:nvPr/>
        </p:nvSpPr>
        <p:spPr>
          <a:xfrm>
            <a:off x="760226" y="2402555"/>
            <a:ext cx="1547460" cy="3186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algn="ctr" defTabSz="853168">
              <a:defRPr/>
            </a:pPr>
            <a:r>
              <a:rPr lang="en-US" sz="1471" b="1" dirty="0">
                <a:solidFill>
                  <a:schemeClr val="bg1"/>
                </a:solidFill>
              </a:rPr>
              <a:t>Title</a:t>
            </a:r>
            <a:endParaRPr lang="en-IN" sz="1471" b="1" dirty="0">
              <a:solidFill>
                <a:schemeClr val="bg1"/>
              </a:solidFill>
            </a:endParaRPr>
          </a:p>
        </p:txBody>
      </p:sp>
      <p:sp>
        <p:nvSpPr>
          <p:cNvPr id="30" name="Shape1_20210618_105928">
            <a:extLst>
              <a:ext uri="{FF2B5EF4-FFF2-40B4-BE49-F238E27FC236}">
                <a16:creationId xmlns:a16="http://schemas.microsoft.com/office/drawing/2014/main" id="{0AECE39B-AD8B-2BA5-EA14-9DCC252D5F7A}"/>
              </a:ext>
            </a:extLst>
          </p:cNvPr>
          <p:cNvSpPr>
            <a:spLocks/>
          </p:cNvSpPr>
          <p:nvPr/>
        </p:nvSpPr>
        <p:spPr>
          <a:xfrm>
            <a:off x="2607842" y="1909999"/>
            <a:ext cx="4365956" cy="130378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5322" bIns="85322" rtlCol="0" anchor="t" anchorCtr="0">
            <a:noAutofit/>
          </a:bodyPr>
          <a:lstStyle/>
          <a:p>
            <a:pPr defTabSz="853168">
              <a:defRPr/>
            </a:pPr>
            <a:endParaRPr lang="en-IN" sz="1493" dirty="0">
              <a:solidFill>
                <a:srgbClr val="000000"/>
              </a:solidFill>
            </a:endParaRPr>
          </a:p>
        </p:txBody>
      </p:sp>
      <p:sp>
        <p:nvSpPr>
          <p:cNvPr id="31" name="Shape0_20210618_105928">
            <a:extLst>
              <a:ext uri="{FF2B5EF4-FFF2-40B4-BE49-F238E27FC236}">
                <a16:creationId xmlns:a16="http://schemas.microsoft.com/office/drawing/2014/main" id="{141D029E-D8EB-8F17-A72E-6A6BDE122F17}"/>
              </a:ext>
            </a:extLst>
          </p:cNvPr>
          <p:cNvSpPr/>
          <p:nvPr/>
        </p:nvSpPr>
        <p:spPr>
          <a:xfrm>
            <a:off x="7138762" y="1909999"/>
            <a:ext cx="4365956" cy="130378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5322" bIns="85322" rtlCol="0" anchor="t" anchorCtr="0"/>
          <a:lstStyle/>
          <a:p>
            <a:pPr defTabSz="853168">
              <a:defRPr/>
            </a:pPr>
            <a:endParaRPr lang="en-IN" sz="1493" dirty="0">
              <a:solidFill>
                <a:srgbClr val="000000"/>
              </a:solidFill>
            </a:endParaRPr>
          </a:p>
        </p:txBody>
      </p:sp>
      <p:sp>
        <p:nvSpPr>
          <p:cNvPr id="32" name="Shape0_20210618_105917">
            <a:extLst>
              <a:ext uri="{FF2B5EF4-FFF2-40B4-BE49-F238E27FC236}">
                <a16:creationId xmlns:a16="http://schemas.microsoft.com/office/drawing/2014/main" id="{E5155019-F0E3-AE9A-03D3-2239AC732BB2}"/>
              </a:ext>
            </a:extLst>
          </p:cNvPr>
          <p:cNvSpPr>
            <a:spLocks/>
          </p:cNvSpPr>
          <p:nvPr/>
        </p:nvSpPr>
        <p:spPr>
          <a:xfrm>
            <a:off x="2607842" y="1910003"/>
            <a:ext cx="4365956" cy="545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buClrTx/>
              <a:defRPr/>
            </a:pPr>
            <a:r>
              <a:rPr lang="en-US" sz="1471" b="1" dirty="0"/>
              <a:t>Title</a:t>
            </a:r>
          </a:p>
          <a:p>
            <a:pPr marL="266616" indent="-266616">
              <a:buFont typeface="Arial" panose="020B0604020202020204" pitchFamily="34" charset="0"/>
              <a:buChar char="•"/>
              <a:defRPr/>
            </a:pPr>
            <a:r>
              <a:rPr lang="en-US" sz="1471" dirty="0"/>
              <a:t>Insert Text Here</a:t>
            </a:r>
            <a:endParaRPr lang="en-IN" sz="1471" dirty="0"/>
          </a:p>
        </p:txBody>
      </p:sp>
      <p:sp>
        <p:nvSpPr>
          <p:cNvPr id="33" name="Shape2_20210618_105917">
            <a:extLst>
              <a:ext uri="{FF2B5EF4-FFF2-40B4-BE49-F238E27FC236}">
                <a16:creationId xmlns:a16="http://schemas.microsoft.com/office/drawing/2014/main" id="{81DE7381-9509-7F56-2A51-5BD791B17C39}"/>
              </a:ext>
            </a:extLst>
          </p:cNvPr>
          <p:cNvSpPr>
            <a:spLocks/>
          </p:cNvSpPr>
          <p:nvPr/>
        </p:nvSpPr>
        <p:spPr>
          <a:xfrm>
            <a:off x="7138762" y="1910003"/>
            <a:ext cx="4365956" cy="545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buClrTx/>
              <a:defRPr/>
            </a:pPr>
            <a:r>
              <a:rPr lang="en-US" sz="1471" b="1" dirty="0"/>
              <a:t>Title</a:t>
            </a:r>
          </a:p>
          <a:p>
            <a:pPr marL="266616" indent="-266616">
              <a:buFont typeface="Arial" panose="020B0604020202020204" pitchFamily="34" charset="0"/>
              <a:buChar char="•"/>
              <a:defRPr/>
            </a:pPr>
            <a:r>
              <a:rPr lang="en-US" sz="1471" dirty="0"/>
              <a:t>Insert Text Here</a:t>
            </a:r>
            <a:endParaRPr lang="en-IN" sz="1471" dirty="0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D870EAF-03A7-E017-2359-5AC1EB8F81CD}"/>
              </a:ext>
            </a:extLst>
          </p:cNvPr>
          <p:cNvSpPr/>
          <p:nvPr/>
        </p:nvSpPr>
        <p:spPr>
          <a:xfrm>
            <a:off x="625033" y="3388643"/>
            <a:ext cx="1817846" cy="1303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853168">
              <a:defRPr/>
            </a:pPr>
            <a:endParaRPr lang="en-IN" sz="2771" b="1" dirty="0">
              <a:solidFill>
                <a:srgbClr val="000000"/>
              </a:solidFill>
            </a:endParaRPr>
          </a:p>
        </p:txBody>
      </p:sp>
      <p:sp>
        <p:nvSpPr>
          <p:cNvPr id="35" name="Shape4_20210618_105917">
            <a:extLst>
              <a:ext uri="{FF2B5EF4-FFF2-40B4-BE49-F238E27FC236}">
                <a16:creationId xmlns:a16="http://schemas.microsoft.com/office/drawing/2014/main" id="{D8358766-C760-E670-1439-865B50376C32}"/>
              </a:ext>
            </a:extLst>
          </p:cNvPr>
          <p:cNvSpPr/>
          <p:nvPr/>
        </p:nvSpPr>
        <p:spPr>
          <a:xfrm>
            <a:off x="760226" y="3881197"/>
            <a:ext cx="1547460" cy="3186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algn="ctr" defTabSz="853168">
              <a:defRPr/>
            </a:pPr>
            <a:r>
              <a:rPr lang="en-US" sz="1471" b="1" dirty="0">
                <a:solidFill>
                  <a:schemeClr val="bg1"/>
                </a:solidFill>
              </a:rPr>
              <a:t>Title</a:t>
            </a:r>
            <a:endParaRPr lang="en-IN" sz="1471" b="1" dirty="0">
              <a:solidFill>
                <a:schemeClr val="bg1"/>
              </a:solidFill>
            </a:endParaRPr>
          </a:p>
        </p:txBody>
      </p:sp>
      <p:sp>
        <p:nvSpPr>
          <p:cNvPr id="36" name="Shape2_20210618_105928">
            <a:extLst>
              <a:ext uri="{FF2B5EF4-FFF2-40B4-BE49-F238E27FC236}">
                <a16:creationId xmlns:a16="http://schemas.microsoft.com/office/drawing/2014/main" id="{8FDE9298-B55B-9E8B-E2D0-33E51F78C5C9}"/>
              </a:ext>
            </a:extLst>
          </p:cNvPr>
          <p:cNvSpPr>
            <a:spLocks/>
          </p:cNvSpPr>
          <p:nvPr/>
        </p:nvSpPr>
        <p:spPr>
          <a:xfrm>
            <a:off x="2607842" y="3388643"/>
            <a:ext cx="4365956" cy="130378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5322" bIns="85322" rtlCol="0" anchor="t" anchorCtr="0">
            <a:noAutofit/>
          </a:bodyPr>
          <a:lstStyle/>
          <a:p>
            <a:pPr defTabSz="853168">
              <a:defRPr/>
            </a:pPr>
            <a:endParaRPr lang="en-IN" sz="1493" dirty="0">
              <a:solidFill>
                <a:srgbClr val="000000"/>
              </a:solidFill>
            </a:endParaRPr>
          </a:p>
        </p:txBody>
      </p:sp>
      <p:sp>
        <p:nvSpPr>
          <p:cNvPr id="37" name="Shape3_20210618_105928">
            <a:extLst>
              <a:ext uri="{FF2B5EF4-FFF2-40B4-BE49-F238E27FC236}">
                <a16:creationId xmlns:a16="http://schemas.microsoft.com/office/drawing/2014/main" id="{D2B1713A-FED9-CD40-5F84-9ADA83F05BD1}"/>
              </a:ext>
            </a:extLst>
          </p:cNvPr>
          <p:cNvSpPr/>
          <p:nvPr/>
        </p:nvSpPr>
        <p:spPr>
          <a:xfrm>
            <a:off x="7138762" y="3388643"/>
            <a:ext cx="4365956" cy="130378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5322" bIns="85322" rtlCol="0" anchor="t" anchorCtr="0"/>
          <a:lstStyle/>
          <a:p>
            <a:pPr defTabSz="853168">
              <a:defRPr/>
            </a:pPr>
            <a:endParaRPr lang="en-IN" sz="1493" dirty="0">
              <a:solidFill>
                <a:srgbClr val="000000"/>
              </a:solidFill>
            </a:endParaRPr>
          </a:p>
        </p:txBody>
      </p:sp>
      <p:sp>
        <p:nvSpPr>
          <p:cNvPr id="38" name="Shape5_20210618_105917">
            <a:extLst>
              <a:ext uri="{FF2B5EF4-FFF2-40B4-BE49-F238E27FC236}">
                <a16:creationId xmlns:a16="http://schemas.microsoft.com/office/drawing/2014/main" id="{63830D59-4D0B-BAEA-388A-2B07D6CCC1EB}"/>
              </a:ext>
            </a:extLst>
          </p:cNvPr>
          <p:cNvSpPr>
            <a:spLocks/>
          </p:cNvSpPr>
          <p:nvPr/>
        </p:nvSpPr>
        <p:spPr>
          <a:xfrm>
            <a:off x="2607842" y="3388644"/>
            <a:ext cx="4365956" cy="545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buClrTx/>
              <a:defRPr/>
            </a:pPr>
            <a:r>
              <a:rPr lang="en-US" sz="1471" b="1" dirty="0"/>
              <a:t>Title</a:t>
            </a:r>
          </a:p>
          <a:p>
            <a:pPr marL="266616" indent="-266616">
              <a:buFont typeface="Arial" panose="020B0604020202020204" pitchFamily="34" charset="0"/>
              <a:buChar char="•"/>
              <a:defRPr/>
            </a:pPr>
            <a:r>
              <a:rPr lang="en-US" sz="1471" dirty="0"/>
              <a:t>Insert Text Here</a:t>
            </a:r>
            <a:endParaRPr lang="en-IN" sz="1471" dirty="0"/>
          </a:p>
        </p:txBody>
      </p:sp>
      <p:sp>
        <p:nvSpPr>
          <p:cNvPr id="39" name="Shape6_20210618_105917">
            <a:extLst>
              <a:ext uri="{FF2B5EF4-FFF2-40B4-BE49-F238E27FC236}">
                <a16:creationId xmlns:a16="http://schemas.microsoft.com/office/drawing/2014/main" id="{89FDDC8E-0057-1733-A310-BED356F8D871}"/>
              </a:ext>
            </a:extLst>
          </p:cNvPr>
          <p:cNvSpPr>
            <a:spLocks/>
          </p:cNvSpPr>
          <p:nvPr/>
        </p:nvSpPr>
        <p:spPr>
          <a:xfrm>
            <a:off x="7138762" y="3388644"/>
            <a:ext cx="4365956" cy="545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buClrTx/>
              <a:defRPr/>
            </a:pPr>
            <a:r>
              <a:rPr lang="en-US" sz="1471" b="1" dirty="0"/>
              <a:t>Title</a:t>
            </a:r>
          </a:p>
          <a:p>
            <a:pPr marL="266616" indent="-266616">
              <a:buFont typeface="Arial" panose="020B0604020202020204" pitchFamily="34" charset="0"/>
              <a:buChar char="•"/>
              <a:defRPr/>
            </a:pPr>
            <a:r>
              <a:rPr lang="en-US" sz="1471" dirty="0"/>
              <a:t>Insert Text Here</a:t>
            </a:r>
            <a:endParaRPr lang="en-IN" sz="1471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07B1CD7-93A9-83BE-3751-8876E8DCAF30}"/>
              </a:ext>
            </a:extLst>
          </p:cNvPr>
          <p:cNvSpPr/>
          <p:nvPr/>
        </p:nvSpPr>
        <p:spPr>
          <a:xfrm>
            <a:off x="625033" y="4867285"/>
            <a:ext cx="1817846" cy="1303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853168">
              <a:defRPr/>
            </a:pPr>
            <a:endParaRPr lang="en-IN" sz="2771" b="1" dirty="0">
              <a:solidFill>
                <a:srgbClr val="000000"/>
              </a:solidFill>
            </a:endParaRPr>
          </a:p>
        </p:txBody>
      </p:sp>
      <p:sp>
        <p:nvSpPr>
          <p:cNvPr id="41" name="Shape7_20210618_105917">
            <a:extLst>
              <a:ext uri="{FF2B5EF4-FFF2-40B4-BE49-F238E27FC236}">
                <a16:creationId xmlns:a16="http://schemas.microsoft.com/office/drawing/2014/main" id="{A0A85ED4-A2CD-2F1E-BF81-DE974B4E86E9}"/>
              </a:ext>
            </a:extLst>
          </p:cNvPr>
          <p:cNvSpPr/>
          <p:nvPr/>
        </p:nvSpPr>
        <p:spPr>
          <a:xfrm>
            <a:off x="760226" y="5359840"/>
            <a:ext cx="1547460" cy="3186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algn="ctr" defTabSz="853168">
              <a:defRPr/>
            </a:pPr>
            <a:r>
              <a:rPr lang="en-US" sz="1471" b="1" dirty="0">
                <a:solidFill>
                  <a:schemeClr val="bg1"/>
                </a:solidFill>
              </a:rPr>
              <a:t>Title</a:t>
            </a:r>
            <a:endParaRPr lang="en-IN" sz="1471" b="1" dirty="0">
              <a:solidFill>
                <a:schemeClr val="bg1"/>
              </a:solidFill>
            </a:endParaRPr>
          </a:p>
        </p:txBody>
      </p:sp>
      <p:sp>
        <p:nvSpPr>
          <p:cNvPr id="42" name="Shape4_20210618_105928">
            <a:extLst>
              <a:ext uri="{FF2B5EF4-FFF2-40B4-BE49-F238E27FC236}">
                <a16:creationId xmlns:a16="http://schemas.microsoft.com/office/drawing/2014/main" id="{FECDFF28-D1A2-5F7E-E516-979E3C9CCE65}"/>
              </a:ext>
            </a:extLst>
          </p:cNvPr>
          <p:cNvSpPr>
            <a:spLocks/>
          </p:cNvSpPr>
          <p:nvPr/>
        </p:nvSpPr>
        <p:spPr>
          <a:xfrm>
            <a:off x="2607842" y="4867286"/>
            <a:ext cx="4365956" cy="130378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5322" bIns="85322" rtlCol="0" anchor="t" anchorCtr="0">
            <a:noAutofit/>
          </a:bodyPr>
          <a:lstStyle/>
          <a:p>
            <a:pPr defTabSz="853168">
              <a:defRPr/>
            </a:pPr>
            <a:endParaRPr lang="en-IN" sz="1493" dirty="0">
              <a:solidFill>
                <a:srgbClr val="000000"/>
              </a:solidFill>
            </a:endParaRPr>
          </a:p>
        </p:txBody>
      </p:sp>
      <p:sp>
        <p:nvSpPr>
          <p:cNvPr id="43" name="Shape5_20210618_105928">
            <a:extLst>
              <a:ext uri="{FF2B5EF4-FFF2-40B4-BE49-F238E27FC236}">
                <a16:creationId xmlns:a16="http://schemas.microsoft.com/office/drawing/2014/main" id="{39D3F474-A2E0-8AB7-25F3-7C95739CCA12}"/>
              </a:ext>
            </a:extLst>
          </p:cNvPr>
          <p:cNvSpPr/>
          <p:nvPr/>
        </p:nvSpPr>
        <p:spPr>
          <a:xfrm>
            <a:off x="7138762" y="4867286"/>
            <a:ext cx="4365956" cy="130378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5322" bIns="85322" rtlCol="0" anchor="t" anchorCtr="0"/>
          <a:lstStyle/>
          <a:p>
            <a:pPr defTabSz="853168">
              <a:defRPr/>
            </a:pPr>
            <a:endParaRPr lang="en-IN" sz="1493" dirty="0">
              <a:solidFill>
                <a:srgbClr val="000000"/>
              </a:solidFill>
            </a:endParaRPr>
          </a:p>
        </p:txBody>
      </p:sp>
      <p:sp>
        <p:nvSpPr>
          <p:cNvPr id="44" name="Shape8_20210618_105917">
            <a:extLst>
              <a:ext uri="{FF2B5EF4-FFF2-40B4-BE49-F238E27FC236}">
                <a16:creationId xmlns:a16="http://schemas.microsoft.com/office/drawing/2014/main" id="{FCDB2E0C-42B4-49D9-2C71-B045F413A50B}"/>
              </a:ext>
            </a:extLst>
          </p:cNvPr>
          <p:cNvSpPr>
            <a:spLocks/>
          </p:cNvSpPr>
          <p:nvPr/>
        </p:nvSpPr>
        <p:spPr>
          <a:xfrm>
            <a:off x="2607842" y="4867286"/>
            <a:ext cx="4365956" cy="545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buClrTx/>
              <a:defRPr/>
            </a:pPr>
            <a:r>
              <a:rPr lang="en-US" sz="1471" b="1" dirty="0"/>
              <a:t>Title</a:t>
            </a:r>
          </a:p>
          <a:p>
            <a:pPr marL="266616" indent="-266616">
              <a:buFont typeface="Arial" panose="020B0604020202020204" pitchFamily="34" charset="0"/>
              <a:buChar char="•"/>
              <a:defRPr/>
            </a:pPr>
            <a:r>
              <a:rPr lang="en-US" sz="1471" dirty="0"/>
              <a:t>Insert Text Here</a:t>
            </a:r>
            <a:endParaRPr lang="en-IN" sz="1471" dirty="0"/>
          </a:p>
        </p:txBody>
      </p:sp>
      <p:sp>
        <p:nvSpPr>
          <p:cNvPr id="45" name="Shape9_20210618_105917">
            <a:extLst>
              <a:ext uri="{FF2B5EF4-FFF2-40B4-BE49-F238E27FC236}">
                <a16:creationId xmlns:a16="http://schemas.microsoft.com/office/drawing/2014/main" id="{2788A11F-1702-4BC6-3BB7-AACC9938E6D9}"/>
              </a:ext>
            </a:extLst>
          </p:cNvPr>
          <p:cNvSpPr>
            <a:spLocks/>
          </p:cNvSpPr>
          <p:nvPr/>
        </p:nvSpPr>
        <p:spPr>
          <a:xfrm>
            <a:off x="7138762" y="4867286"/>
            <a:ext cx="4365956" cy="545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buClrTx/>
              <a:defRPr/>
            </a:pPr>
            <a:r>
              <a:rPr lang="en-US" sz="1471" b="1" dirty="0"/>
              <a:t>Title</a:t>
            </a:r>
          </a:p>
          <a:p>
            <a:pPr marL="266616" indent="-266616">
              <a:buFont typeface="Arial" panose="020B0604020202020204" pitchFamily="34" charset="0"/>
              <a:buChar char="•"/>
              <a:defRPr/>
            </a:pPr>
            <a:r>
              <a:rPr lang="en-US" sz="1471" dirty="0"/>
              <a:t>Insert Text Here</a:t>
            </a:r>
            <a:endParaRPr lang="en-IN" sz="1471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1F70672-75F2-4E40-A0A5-2318C5A99F0A}"/>
              </a:ext>
            </a:extLst>
          </p:cNvPr>
          <p:cNvSpPr/>
          <p:nvPr/>
        </p:nvSpPr>
        <p:spPr>
          <a:xfrm>
            <a:off x="7138762" y="1209499"/>
            <a:ext cx="4365956" cy="5479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853168">
              <a:defRPr/>
            </a:pPr>
            <a:endParaRPr lang="en-IN" sz="2771" b="1" dirty="0">
              <a:solidFill>
                <a:srgbClr val="FFFFFF"/>
              </a:solidFill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FF426FE-64D0-564D-1136-A59103F01F60}"/>
              </a:ext>
            </a:extLst>
          </p:cNvPr>
          <p:cNvSpPr/>
          <p:nvPr/>
        </p:nvSpPr>
        <p:spPr>
          <a:xfrm>
            <a:off x="2607844" y="1209499"/>
            <a:ext cx="4365956" cy="5479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853168">
              <a:defRPr/>
            </a:pPr>
            <a:endParaRPr lang="en-IN" sz="2771" b="1" dirty="0">
              <a:solidFill>
                <a:srgbClr val="FFFFFF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9DDBBF9B-441F-B9DF-0449-3259E076BFAE}"/>
              </a:ext>
            </a:extLst>
          </p:cNvPr>
          <p:cNvSpPr/>
          <p:nvPr/>
        </p:nvSpPr>
        <p:spPr>
          <a:xfrm>
            <a:off x="2703954" y="1370296"/>
            <a:ext cx="4173736" cy="2263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pPr algn="ctr" defTabSz="853168">
              <a:defRPr/>
            </a:pPr>
            <a:r>
              <a:rPr lang="en-US" sz="1471" b="1" dirty="0">
                <a:solidFill>
                  <a:srgbClr val="FFFFFF"/>
                </a:solidFill>
              </a:rPr>
              <a:t>Title</a:t>
            </a:r>
            <a:endParaRPr lang="en-IN" sz="1471" b="1" dirty="0">
              <a:solidFill>
                <a:srgbClr val="FFFFFF"/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1FEA9A6-5F51-132C-8ABA-9C81A114B40A}"/>
              </a:ext>
            </a:extLst>
          </p:cNvPr>
          <p:cNvSpPr/>
          <p:nvPr/>
        </p:nvSpPr>
        <p:spPr>
          <a:xfrm>
            <a:off x="7234871" y="1370296"/>
            <a:ext cx="4173736" cy="2263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pPr algn="ctr" defTabSz="853168">
              <a:defRPr/>
            </a:pPr>
            <a:r>
              <a:rPr lang="en-US" sz="1471" b="1" dirty="0">
                <a:solidFill>
                  <a:srgbClr val="FFFFFF"/>
                </a:solidFill>
              </a:rPr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35076531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113E7E-8089-C790-B3AA-1BDE76C64D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0C09397-611D-50EB-87C4-D361B1E8495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61777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A519A1-00BE-F774-BF4F-B4419F93A21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itle 1">
            <a:extLst>
              <a:ext uri="{FF2B5EF4-FFF2-40B4-BE49-F238E27FC236}">
                <a16:creationId xmlns:a16="http://schemas.microsoft.com/office/drawing/2014/main" id="{587E9B1B-3BF9-E4C5-EE59-9A8CC120F1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Table Slide</a:t>
            </a:r>
            <a:endParaRPr lang="en-IN" dirty="0"/>
          </a:p>
        </p:txBody>
      </p:sp>
      <p:sp>
        <p:nvSpPr>
          <p:cNvPr id="20" name="Slide Number Placeholder 5">
            <a:extLst>
              <a:ext uri="{FF2B5EF4-FFF2-40B4-BE49-F238E27FC236}">
                <a16:creationId xmlns:a16="http://schemas.microsoft.com/office/drawing/2014/main" id="{B37DE828-F9EE-2CBF-2131-06A6608CB7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3</a:t>
            </a:fld>
            <a:endParaRPr lang="en-IN"/>
          </a:p>
        </p:txBody>
      </p:sp>
      <p:sp>
        <p:nvSpPr>
          <p:cNvPr id="21" name="Text Placeholder 35">
            <a:extLst>
              <a:ext uri="{FF2B5EF4-FFF2-40B4-BE49-F238E27FC236}">
                <a16:creationId xmlns:a16="http://schemas.microsoft.com/office/drawing/2014/main" id="{5ECF833D-EA8B-176D-4293-25AA144BF65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2" name="Text Placeholder 8">
            <a:extLst>
              <a:ext uri="{FF2B5EF4-FFF2-40B4-BE49-F238E27FC236}">
                <a16:creationId xmlns:a16="http://schemas.microsoft.com/office/drawing/2014/main" id="{EC6A9E89-B92C-BDC5-6DAE-B98BED1733C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Sub-title text styles</a:t>
            </a:r>
          </a:p>
        </p:txBody>
      </p:sp>
      <p:graphicFrame>
        <p:nvGraphicFramePr>
          <p:cNvPr id="23" name="Table Placeholder 22">
            <a:extLst>
              <a:ext uri="{FF2B5EF4-FFF2-40B4-BE49-F238E27FC236}">
                <a16:creationId xmlns:a16="http://schemas.microsoft.com/office/drawing/2014/main" id="{748966CA-5E3A-0256-215D-5043403BC70E}"/>
              </a:ext>
            </a:extLst>
          </p:cNvPr>
          <p:cNvGraphicFramePr>
            <a:graphicFrameLocks noGrp="1"/>
          </p:cNvGraphicFramePr>
          <p:nvPr>
            <p:ph type="tbl" sz="quarter" idx="16"/>
            <p:extLst>
              <p:ext uri="{D42A27DB-BD31-4B8C-83A1-F6EECF244321}">
                <p14:modId xmlns:p14="http://schemas.microsoft.com/office/powerpoint/2010/main" val="3975105046"/>
              </p:ext>
            </p:extLst>
          </p:nvPr>
        </p:nvGraphicFramePr>
        <p:xfrm>
          <a:off x="554038" y="1720850"/>
          <a:ext cx="11083924" cy="44568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70981">
                  <a:extLst>
                    <a:ext uri="{9D8B030D-6E8A-4147-A177-3AD203B41FA5}">
                      <a16:colId xmlns:a16="http://schemas.microsoft.com/office/drawing/2014/main" val="726844715"/>
                    </a:ext>
                  </a:extLst>
                </a:gridCol>
                <a:gridCol w="2770981">
                  <a:extLst>
                    <a:ext uri="{9D8B030D-6E8A-4147-A177-3AD203B41FA5}">
                      <a16:colId xmlns:a16="http://schemas.microsoft.com/office/drawing/2014/main" val="1296154262"/>
                    </a:ext>
                  </a:extLst>
                </a:gridCol>
                <a:gridCol w="2770981">
                  <a:extLst>
                    <a:ext uri="{9D8B030D-6E8A-4147-A177-3AD203B41FA5}">
                      <a16:colId xmlns:a16="http://schemas.microsoft.com/office/drawing/2014/main" val="288968478"/>
                    </a:ext>
                  </a:extLst>
                </a:gridCol>
                <a:gridCol w="2770981">
                  <a:extLst>
                    <a:ext uri="{9D8B030D-6E8A-4147-A177-3AD203B41FA5}">
                      <a16:colId xmlns:a16="http://schemas.microsoft.com/office/drawing/2014/main" val="3267123359"/>
                    </a:ext>
                  </a:extLst>
                </a:gridCol>
              </a:tblGrid>
              <a:tr h="557109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lt"/>
                        </a:rPr>
                        <a:t>Header 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Header 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Header 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Header 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1181929"/>
                  </a:ext>
                </a:extLst>
              </a:tr>
              <a:tr h="55710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6402143"/>
                  </a:ext>
                </a:extLst>
              </a:tr>
              <a:tr h="55710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7218197"/>
                  </a:ext>
                </a:extLst>
              </a:tr>
              <a:tr h="55710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7851624"/>
                  </a:ext>
                </a:extLst>
              </a:tr>
              <a:tr h="55710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8035132"/>
                  </a:ext>
                </a:extLst>
              </a:tr>
              <a:tr h="55710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7022334"/>
                  </a:ext>
                </a:extLst>
              </a:tr>
              <a:tr h="55710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107781"/>
                  </a:ext>
                </a:extLst>
              </a:tr>
              <a:tr h="55710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Text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21758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128472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52FD04-C810-7612-7070-A6BC23ACD9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48531E59-9834-B7DC-7CFD-2E6F5945BD3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8531E59-9834-B7DC-7CFD-2E6F5945BD3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DBE4F45-E301-4F1B-2784-BB0F3DA7A0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D09167-52CC-FDFC-D3FB-B8B62C8A043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524F253A-DE82-C264-097F-EF8D2514750C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30</a:t>
            </a:fld>
            <a:endParaRPr lang="en-US" sz="1200" dirty="0">
              <a:solidFill>
                <a:schemeClr val="bg1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7B76BB1-7DDA-91BE-4657-CB509174E6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450743"/>
              </p:ext>
            </p:extLst>
          </p:nvPr>
        </p:nvGraphicFramePr>
        <p:xfrm>
          <a:off x="762308" y="1586305"/>
          <a:ext cx="10667385" cy="43603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477">
                  <a:extLst>
                    <a:ext uri="{9D8B030D-6E8A-4147-A177-3AD203B41FA5}">
                      <a16:colId xmlns:a16="http://schemas.microsoft.com/office/drawing/2014/main" val="3077138859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2990919094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1132258403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3423687948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3618411138"/>
                    </a:ext>
                  </a:extLst>
                </a:gridCol>
              </a:tblGrid>
              <a:tr h="435489"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Company Product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Target Customer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Key Benefits 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Price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Value Proposition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481279"/>
                  </a:ext>
                </a:extLst>
              </a:tr>
              <a:tr h="1962454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6848440"/>
                  </a:ext>
                </a:extLst>
              </a:tr>
              <a:tr h="1962454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171907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73852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45F815-408F-AB0B-F952-CBFAC9D5B6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E0418B56-CAC3-A5F4-4927-A173704974E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0418B56-CAC3-A5F4-4927-A173704974E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EB55BC75-1747-F7D5-2EE1-FEE8F07672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89A0AC0-9B92-D952-D65C-2962CA50713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920D106B-601E-8211-DD29-376518C2DB89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31</a:t>
            </a:fld>
            <a:endParaRPr lang="en-US" sz="1200" dirty="0">
              <a:solidFill>
                <a:schemeClr val="bg1"/>
              </a:solidFill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C9AA7DF-437B-A6AE-A60C-01EFDD66DC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3368888"/>
              </p:ext>
            </p:extLst>
          </p:nvPr>
        </p:nvGraphicFramePr>
        <p:xfrm>
          <a:off x="762308" y="1529154"/>
          <a:ext cx="10667385" cy="43603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477">
                  <a:extLst>
                    <a:ext uri="{9D8B030D-6E8A-4147-A177-3AD203B41FA5}">
                      <a16:colId xmlns:a16="http://schemas.microsoft.com/office/drawing/2014/main" val="3077138859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2990919094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1132258403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3423687948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3618411138"/>
                    </a:ext>
                  </a:extLst>
                </a:gridCol>
              </a:tblGrid>
              <a:tr h="419087"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Company Product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Target Customer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Key Benefits 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Price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Value Proposition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481279"/>
                  </a:ext>
                </a:extLst>
              </a:tr>
              <a:tr h="985327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6848440"/>
                  </a:ext>
                </a:extLst>
              </a:tr>
              <a:tr h="985327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8427161"/>
                  </a:ext>
                </a:extLst>
              </a:tr>
              <a:tr h="985327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2799504"/>
                  </a:ext>
                </a:extLst>
              </a:tr>
              <a:tr h="985327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171907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777644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5BC51E-CC96-5CAE-A507-8671D07942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CFD101BB-C011-B02F-76F8-BD4B29FDD2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FD101BB-C011-B02F-76F8-BD4B29FDD2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F5394AD-3DE3-D03D-9E0C-9C1550417B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F60F7C8-2DF1-C87D-925D-BC542F2B06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88015B0B-536F-9577-95CE-7732BD3A9D1D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32</a:t>
            </a:fld>
            <a:endParaRPr lang="en-US" sz="1200" dirty="0">
              <a:solidFill>
                <a:schemeClr val="bg1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F619EDE-89F9-91B7-2408-6F7B15236C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8002595"/>
              </p:ext>
            </p:extLst>
          </p:nvPr>
        </p:nvGraphicFramePr>
        <p:xfrm>
          <a:off x="762308" y="1538680"/>
          <a:ext cx="10667385" cy="436040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477">
                  <a:extLst>
                    <a:ext uri="{9D8B030D-6E8A-4147-A177-3AD203B41FA5}">
                      <a16:colId xmlns:a16="http://schemas.microsoft.com/office/drawing/2014/main" val="3077138859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2990919094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1132258403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3423687948"/>
                    </a:ext>
                  </a:extLst>
                </a:gridCol>
                <a:gridCol w="2133477">
                  <a:extLst>
                    <a:ext uri="{9D8B030D-6E8A-4147-A177-3AD203B41FA5}">
                      <a16:colId xmlns:a16="http://schemas.microsoft.com/office/drawing/2014/main" val="3618411138"/>
                    </a:ext>
                  </a:extLst>
                </a:gridCol>
              </a:tblGrid>
              <a:tr h="419086"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Company Product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Target Customer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Key Benefits 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Price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Value Proposition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481279"/>
                  </a:ext>
                </a:extLst>
              </a:tr>
              <a:tr h="656886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6848440"/>
                  </a:ext>
                </a:extLst>
              </a:tr>
              <a:tr h="656886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8427161"/>
                  </a:ext>
                </a:extLst>
              </a:tr>
              <a:tr h="656886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553458"/>
                  </a:ext>
                </a:extLst>
              </a:tr>
              <a:tr h="656886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013419"/>
                  </a:ext>
                </a:extLst>
              </a:tr>
              <a:tr h="656886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2799504"/>
                  </a:ext>
                </a:extLst>
              </a:tr>
              <a:tr h="656886"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Insert Text Here</a:t>
                      </a:r>
                    </a:p>
                  </a:txBody>
                  <a:tcPr marL="85322" marR="85322" marT="85322" marB="85322" anchor="ctr">
                    <a:lnL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171907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966442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D455BA-BE94-CE7F-940A-8376D81512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F25C47BB-1A49-D6FA-AE38-754152520C2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25C47BB-1A49-D6FA-AE38-754152520C2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F5F0759A-326A-FC4B-AB90-3F33E9E57B80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33</a:t>
            </a:fld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893839B6-ABB7-E640-E21D-1DBC5652D3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80" name="Text Placeholder 79">
            <a:extLst>
              <a:ext uri="{FF2B5EF4-FFF2-40B4-BE49-F238E27FC236}">
                <a16:creationId xmlns:a16="http://schemas.microsoft.com/office/drawing/2014/main" id="{FE7043A1-0BC3-CDEC-AF16-85A5C1102A3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B26B2E0D-9CC0-E02D-B363-9990843D0332}"/>
              </a:ext>
            </a:extLst>
          </p:cNvPr>
          <p:cNvGrpSpPr/>
          <p:nvPr/>
        </p:nvGrpSpPr>
        <p:grpSpPr>
          <a:xfrm>
            <a:off x="773008" y="1209674"/>
            <a:ext cx="10668000" cy="4998333"/>
            <a:chOff x="839683" y="1066800"/>
            <a:chExt cx="10668000" cy="4362026"/>
          </a:xfrm>
        </p:grpSpPr>
        <p:sp>
          <p:nvSpPr>
            <p:cNvPr id="2" name="Shape0_20220721_110914">
              <a:extLst>
                <a:ext uri="{FF2B5EF4-FFF2-40B4-BE49-F238E27FC236}">
                  <a16:creationId xmlns:a16="http://schemas.microsoft.com/office/drawing/2014/main" id="{6F1B9198-57E8-A10F-5959-6B7D54C40C05}"/>
                </a:ext>
              </a:extLst>
            </p:cNvPr>
            <p:cNvSpPr/>
            <p:nvPr/>
          </p:nvSpPr>
          <p:spPr>
            <a:xfrm>
              <a:off x="839683" y="1066800"/>
              <a:ext cx="4089399" cy="4362026"/>
            </a:xfrm>
            <a:custGeom>
              <a:avLst/>
              <a:gdLst/>
              <a:ahLst/>
              <a:cxnLst/>
              <a:rect l="l" t="t" r="r" b="b"/>
              <a:pathLst>
                <a:path w="2891927" h="5618602" extrusionOk="0">
                  <a:moveTo>
                    <a:pt x="2767988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2767988" y="0"/>
                  </a:lnTo>
                  <a:cubicBezTo>
                    <a:pt x="2836450" y="0"/>
                    <a:pt x="2891928" y="55478"/>
                    <a:pt x="2891928" y="123940"/>
                  </a:cubicBezTo>
                  <a:lnTo>
                    <a:pt x="2891928" y="5494663"/>
                  </a:lnTo>
                  <a:cubicBezTo>
                    <a:pt x="2891928" y="5563125"/>
                    <a:pt x="2836450" y="5618603"/>
                    <a:pt x="2767988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" name="Google Shape;3712;p66">
              <a:extLst>
                <a:ext uri="{FF2B5EF4-FFF2-40B4-BE49-F238E27FC236}">
                  <a16:creationId xmlns:a16="http://schemas.microsoft.com/office/drawing/2014/main" id="{833C6791-994A-8143-6F51-45431035B230}"/>
                </a:ext>
              </a:extLst>
            </p:cNvPr>
            <p:cNvSpPr/>
            <p:nvPr/>
          </p:nvSpPr>
          <p:spPr>
            <a:xfrm>
              <a:off x="933347" y="1123919"/>
              <a:ext cx="3910433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" name="Google Shape;3718;p66">
              <a:extLst>
                <a:ext uri="{FF2B5EF4-FFF2-40B4-BE49-F238E27FC236}">
                  <a16:creationId xmlns:a16="http://schemas.microsoft.com/office/drawing/2014/main" id="{2DA2D89E-F441-E850-A563-B5DCA1DDEE04}"/>
                </a:ext>
              </a:extLst>
            </p:cNvPr>
            <p:cNvSpPr txBox="1"/>
            <p:nvPr/>
          </p:nvSpPr>
          <p:spPr>
            <a:xfrm>
              <a:off x="1030584" y="383370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" name="Google Shape;3719;p66">
              <a:extLst>
                <a:ext uri="{FF2B5EF4-FFF2-40B4-BE49-F238E27FC236}">
                  <a16:creationId xmlns:a16="http://schemas.microsoft.com/office/drawing/2014/main" id="{36903CC1-1BE0-6AC6-1A16-91832D83B743}"/>
                </a:ext>
              </a:extLst>
            </p:cNvPr>
            <p:cNvSpPr txBox="1"/>
            <p:nvPr/>
          </p:nvSpPr>
          <p:spPr>
            <a:xfrm>
              <a:off x="1030584" y="4193902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8" name="Google Shape;3720;p66">
              <a:extLst>
                <a:ext uri="{FF2B5EF4-FFF2-40B4-BE49-F238E27FC236}">
                  <a16:creationId xmlns:a16="http://schemas.microsoft.com/office/drawing/2014/main" id="{161BCE97-2A0C-BEF6-4988-59A2C88F97C7}"/>
                </a:ext>
              </a:extLst>
            </p:cNvPr>
            <p:cNvSpPr txBox="1"/>
            <p:nvPr/>
          </p:nvSpPr>
          <p:spPr>
            <a:xfrm>
              <a:off x="1030584" y="455409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9" name="Google Shape;3713;p66">
              <a:extLst>
                <a:ext uri="{FF2B5EF4-FFF2-40B4-BE49-F238E27FC236}">
                  <a16:creationId xmlns:a16="http://schemas.microsoft.com/office/drawing/2014/main" id="{BB6A242D-3107-1CBD-8E2D-74E6EE1935C6}"/>
                </a:ext>
              </a:extLst>
            </p:cNvPr>
            <p:cNvSpPr txBox="1"/>
            <p:nvPr/>
          </p:nvSpPr>
          <p:spPr>
            <a:xfrm>
              <a:off x="1030584" y="203272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0" name="Google Shape;3714;p66">
              <a:extLst>
                <a:ext uri="{FF2B5EF4-FFF2-40B4-BE49-F238E27FC236}">
                  <a16:creationId xmlns:a16="http://schemas.microsoft.com/office/drawing/2014/main" id="{0BC086D7-2D11-A6D2-B665-714FC7DBE38F}"/>
                </a:ext>
              </a:extLst>
            </p:cNvPr>
            <p:cNvSpPr txBox="1"/>
            <p:nvPr/>
          </p:nvSpPr>
          <p:spPr>
            <a:xfrm>
              <a:off x="1030584" y="2392924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1" name="Google Shape;3715;p66">
              <a:extLst>
                <a:ext uri="{FF2B5EF4-FFF2-40B4-BE49-F238E27FC236}">
                  <a16:creationId xmlns:a16="http://schemas.microsoft.com/office/drawing/2014/main" id="{B9CA6016-42F8-53CD-4C81-8F967D924738}"/>
                </a:ext>
              </a:extLst>
            </p:cNvPr>
            <p:cNvSpPr txBox="1"/>
            <p:nvPr/>
          </p:nvSpPr>
          <p:spPr>
            <a:xfrm>
              <a:off x="1030584" y="2753118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2" name="Google Shape;3716;p66">
              <a:extLst>
                <a:ext uri="{FF2B5EF4-FFF2-40B4-BE49-F238E27FC236}">
                  <a16:creationId xmlns:a16="http://schemas.microsoft.com/office/drawing/2014/main" id="{3BCCAAAB-E73C-69C9-B1E7-08A6E9A77C5A}"/>
                </a:ext>
              </a:extLst>
            </p:cNvPr>
            <p:cNvSpPr txBox="1"/>
            <p:nvPr/>
          </p:nvSpPr>
          <p:spPr>
            <a:xfrm>
              <a:off x="1030584" y="3113314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3" name="Google Shape;3717;p66">
              <a:extLst>
                <a:ext uri="{FF2B5EF4-FFF2-40B4-BE49-F238E27FC236}">
                  <a16:creationId xmlns:a16="http://schemas.microsoft.com/office/drawing/2014/main" id="{03D7A7B7-F877-D040-E366-975673B9A836}"/>
                </a:ext>
              </a:extLst>
            </p:cNvPr>
            <p:cNvSpPr txBox="1"/>
            <p:nvPr/>
          </p:nvSpPr>
          <p:spPr>
            <a:xfrm>
              <a:off x="1030584" y="3473509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cxnSp>
          <p:nvCxnSpPr>
            <p:cNvPr id="14" name="Google Shape;3721;p66">
              <a:extLst>
                <a:ext uri="{FF2B5EF4-FFF2-40B4-BE49-F238E27FC236}">
                  <a16:creationId xmlns:a16="http://schemas.microsoft.com/office/drawing/2014/main" id="{94DE03FF-F0FD-964D-B849-6F69F191F3EA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2311589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3722;p66">
              <a:extLst>
                <a:ext uri="{FF2B5EF4-FFF2-40B4-BE49-F238E27FC236}">
                  <a16:creationId xmlns:a16="http://schemas.microsoft.com/office/drawing/2014/main" id="{ED72B6A6-37E7-D1BB-E1CE-E4470E89AB4B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2671784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3723;p66">
              <a:extLst>
                <a:ext uri="{FF2B5EF4-FFF2-40B4-BE49-F238E27FC236}">
                  <a16:creationId xmlns:a16="http://schemas.microsoft.com/office/drawing/2014/main" id="{BF03E712-F62F-B679-A0B6-D34525BE0B88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031979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3724;p66">
              <a:extLst>
                <a:ext uri="{FF2B5EF4-FFF2-40B4-BE49-F238E27FC236}">
                  <a16:creationId xmlns:a16="http://schemas.microsoft.com/office/drawing/2014/main" id="{17727D66-67B2-BB21-CCE6-2B3F1191387B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392177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" name="Google Shape;3725;p66">
              <a:extLst>
                <a:ext uri="{FF2B5EF4-FFF2-40B4-BE49-F238E27FC236}">
                  <a16:creationId xmlns:a16="http://schemas.microsoft.com/office/drawing/2014/main" id="{6DCA5F53-27DE-8EBE-0776-5FE313483693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752371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3726;p66">
              <a:extLst>
                <a:ext uri="{FF2B5EF4-FFF2-40B4-BE49-F238E27FC236}">
                  <a16:creationId xmlns:a16="http://schemas.microsoft.com/office/drawing/2014/main" id="{0BC52E37-96C8-5C79-8FCD-257F278A857E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112566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3727;p66">
              <a:extLst>
                <a:ext uri="{FF2B5EF4-FFF2-40B4-BE49-F238E27FC236}">
                  <a16:creationId xmlns:a16="http://schemas.microsoft.com/office/drawing/2014/main" id="{F56738A8-A99F-9E55-936D-4E86CBF00175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472762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3728;p66">
              <a:extLst>
                <a:ext uri="{FF2B5EF4-FFF2-40B4-BE49-F238E27FC236}">
                  <a16:creationId xmlns:a16="http://schemas.microsoft.com/office/drawing/2014/main" id="{D01333C7-F3A8-1FD9-5A4F-3444BB7FE757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832958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2" name="Shape1_20220721_110914">
              <a:extLst>
                <a:ext uri="{FF2B5EF4-FFF2-40B4-BE49-F238E27FC236}">
                  <a16:creationId xmlns:a16="http://schemas.microsoft.com/office/drawing/2014/main" id="{8DE9FBE0-A2F4-3DFE-C730-9DD02B097DE1}"/>
                </a:ext>
              </a:extLst>
            </p:cNvPr>
            <p:cNvSpPr/>
            <p:nvPr/>
          </p:nvSpPr>
          <p:spPr>
            <a:xfrm>
              <a:off x="4947101" y="1066800"/>
              <a:ext cx="3263909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3" name="Google Shape;3730;p66">
              <a:extLst>
                <a:ext uri="{FF2B5EF4-FFF2-40B4-BE49-F238E27FC236}">
                  <a16:creationId xmlns:a16="http://schemas.microsoft.com/office/drawing/2014/main" id="{281E1F0C-1646-C29D-765C-E89A385DB0F5}"/>
                </a:ext>
              </a:extLst>
            </p:cNvPr>
            <p:cNvSpPr/>
            <p:nvPr/>
          </p:nvSpPr>
          <p:spPr>
            <a:xfrm>
              <a:off x="5092946" y="1123919"/>
              <a:ext cx="3002800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4" name="Google Shape;3731;p66">
              <a:extLst>
                <a:ext uri="{FF2B5EF4-FFF2-40B4-BE49-F238E27FC236}">
                  <a16:creationId xmlns:a16="http://schemas.microsoft.com/office/drawing/2014/main" id="{2FB9E215-0CBC-002D-F62C-6C7102F89350}"/>
                </a:ext>
              </a:extLst>
            </p:cNvPr>
            <p:cNvSpPr/>
            <p:nvPr/>
          </p:nvSpPr>
          <p:spPr>
            <a:xfrm>
              <a:off x="5106591" y="4933092"/>
              <a:ext cx="3002800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7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25" name="Google Shape;3732;p66">
              <a:extLst>
                <a:ext uri="{FF2B5EF4-FFF2-40B4-BE49-F238E27FC236}">
                  <a16:creationId xmlns:a16="http://schemas.microsoft.com/office/drawing/2014/main" id="{B54D4BF2-ED90-3784-9F4F-D7E668C38E0F}"/>
                </a:ext>
              </a:extLst>
            </p:cNvPr>
            <p:cNvSpPr txBox="1"/>
            <p:nvPr/>
          </p:nvSpPr>
          <p:spPr>
            <a:xfrm>
              <a:off x="5433832" y="1210814"/>
              <a:ext cx="2321023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6" name="Google Shape;3733;p66">
              <a:extLst>
                <a:ext uri="{FF2B5EF4-FFF2-40B4-BE49-F238E27FC236}">
                  <a16:creationId xmlns:a16="http://schemas.microsoft.com/office/drawing/2014/main" id="{2AC9D266-0586-269F-F2E6-3B1EDE1809B5}"/>
                </a:ext>
              </a:extLst>
            </p:cNvPr>
            <p:cNvSpPr txBox="1"/>
            <p:nvPr/>
          </p:nvSpPr>
          <p:spPr>
            <a:xfrm>
              <a:off x="5604493" y="1548360"/>
              <a:ext cx="1979705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7" name="Shape1_20220929_150613">
              <a:extLst>
                <a:ext uri="{FF2B5EF4-FFF2-40B4-BE49-F238E27FC236}">
                  <a16:creationId xmlns:a16="http://schemas.microsoft.com/office/drawing/2014/main" id="{9442BCB3-0EE2-83C9-5963-680AA5E4DF80}"/>
                </a:ext>
              </a:extLst>
            </p:cNvPr>
            <p:cNvSpPr/>
            <p:nvPr/>
          </p:nvSpPr>
          <p:spPr>
            <a:xfrm>
              <a:off x="6485570" y="4603324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8" name="Shape2_20220929_150613">
              <a:extLst>
                <a:ext uri="{FF2B5EF4-FFF2-40B4-BE49-F238E27FC236}">
                  <a16:creationId xmlns:a16="http://schemas.microsoft.com/office/drawing/2014/main" id="{3F37C8EB-1C9D-B4EE-9FB4-1C0C65B65CBB}"/>
                </a:ext>
              </a:extLst>
            </p:cNvPr>
            <p:cNvSpPr/>
            <p:nvPr/>
          </p:nvSpPr>
          <p:spPr>
            <a:xfrm>
              <a:off x="6485570" y="4603324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9" name="Shape3_20220929_150613">
              <a:extLst>
                <a:ext uri="{FF2B5EF4-FFF2-40B4-BE49-F238E27FC236}">
                  <a16:creationId xmlns:a16="http://schemas.microsoft.com/office/drawing/2014/main" id="{953CA1B2-2D75-78B3-6E66-A59F131F7B56}"/>
                </a:ext>
              </a:extLst>
            </p:cNvPr>
            <p:cNvSpPr/>
            <p:nvPr/>
          </p:nvSpPr>
          <p:spPr>
            <a:xfrm>
              <a:off x="6485570" y="4243146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0" name="Shape0_20220929_150613">
              <a:extLst>
                <a:ext uri="{FF2B5EF4-FFF2-40B4-BE49-F238E27FC236}">
                  <a16:creationId xmlns:a16="http://schemas.microsoft.com/office/drawing/2014/main" id="{771DC6E0-D62D-88FC-66A0-2F3C904648CC}"/>
                </a:ext>
              </a:extLst>
            </p:cNvPr>
            <p:cNvSpPr/>
            <p:nvPr/>
          </p:nvSpPr>
          <p:spPr>
            <a:xfrm>
              <a:off x="6485570" y="4243113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1" name="Shape4_20220929_150613">
              <a:extLst>
                <a:ext uri="{FF2B5EF4-FFF2-40B4-BE49-F238E27FC236}">
                  <a16:creationId xmlns:a16="http://schemas.microsoft.com/office/drawing/2014/main" id="{422A578A-AE83-A606-29DC-18E203E1F939}"/>
                </a:ext>
              </a:extLst>
            </p:cNvPr>
            <p:cNvSpPr/>
            <p:nvPr/>
          </p:nvSpPr>
          <p:spPr>
            <a:xfrm>
              <a:off x="6485570" y="3882935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2" name="Shape5_20220929_150613">
              <a:extLst>
                <a:ext uri="{FF2B5EF4-FFF2-40B4-BE49-F238E27FC236}">
                  <a16:creationId xmlns:a16="http://schemas.microsoft.com/office/drawing/2014/main" id="{A7197D87-D641-0105-277A-B22EDEBF9F2F}"/>
                </a:ext>
              </a:extLst>
            </p:cNvPr>
            <p:cNvSpPr/>
            <p:nvPr/>
          </p:nvSpPr>
          <p:spPr>
            <a:xfrm>
              <a:off x="6485570" y="3882935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41"/>
                    <a:pt x="123143" y="1494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3" name="Shape2_20220721_110914">
              <a:extLst>
                <a:ext uri="{FF2B5EF4-FFF2-40B4-BE49-F238E27FC236}">
                  <a16:creationId xmlns:a16="http://schemas.microsoft.com/office/drawing/2014/main" id="{9F80F816-69C6-137E-24D9-CED397F5783D}"/>
                </a:ext>
              </a:extLst>
            </p:cNvPr>
            <p:cNvSpPr/>
            <p:nvPr/>
          </p:nvSpPr>
          <p:spPr>
            <a:xfrm>
              <a:off x="8243774" y="1066800"/>
              <a:ext cx="3263909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4" name="Shape0_20220721_110731">
              <a:extLst>
                <a:ext uri="{FF2B5EF4-FFF2-40B4-BE49-F238E27FC236}">
                  <a16:creationId xmlns:a16="http://schemas.microsoft.com/office/drawing/2014/main" id="{D213CC24-81EA-9EB0-2AAE-C369FD693CB6}"/>
                </a:ext>
              </a:extLst>
            </p:cNvPr>
            <p:cNvSpPr/>
            <p:nvPr/>
          </p:nvSpPr>
          <p:spPr>
            <a:xfrm>
              <a:off x="8414616" y="1123919"/>
              <a:ext cx="2937521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5" name="Shape1_20220721_110731">
              <a:extLst>
                <a:ext uri="{FF2B5EF4-FFF2-40B4-BE49-F238E27FC236}">
                  <a16:creationId xmlns:a16="http://schemas.microsoft.com/office/drawing/2014/main" id="{55184109-B316-226E-598C-3B04AA547EC6}"/>
                </a:ext>
              </a:extLst>
            </p:cNvPr>
            <p:cNvSpPr/>
            <p:nvPr/>
          </p:nvSpPr>
          <p:spPr>
            <a:xfrm>
              <a:off x="8388794" y="4933092"/>
              <a:ext cx="3002800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7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36" name="Google Shape;3766;p66">
              <a:extLst>
                <a:ext uri="{FF2B5EF4-FFF2-40B4-BE49-F238E27FC236}">
                  <a16:creationId xmlns:a16="http://schemas.microsoft.com/office/drawing/2014/main" id="{8BA9C286-9E64-19FA-0C66-196D37388ABC}"/>
                </a:ext>
              </a:extLst>
            </p:cNvPr>
            <p:cNvSpPr txBox="1"/>
            <p:nvPr/>
          </p:nvSpPr>
          <p:spPr>
            <a:xfrm>
              <a:off x="8722862" y="1210814"/>
              <a:ext cx="2321023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7" name="Google Shape;3767;p66">
              <a:extLst>
                <a:ext uri="{FF2B5EF4-FFF2-40B4-BE49-F238E27FC236}">
                  <a16:creationId xmlns:a16="http://schemas.microsoft.com/office/drawing/2014/main" id="{1DAE6843-9434-9A29-2790-BB88B9A82CF9}"/>
                </a:ext>
              </a:extLst>
            </p:cNvPr>
            <p:cNvSpPr txBox="1"/>
            <p:nvPr/>
          </p:nvSpPr>
          <p:spPr>
            <a:xfrm>
              <a:off x="8893526" y="1548360"/>
              <a:ext cx="1979705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8" name="Shape1_20220929_150606">
              <a:extLst>
                <a:ext uri="{FF2B5EF4-FFF2-40B4-BE49-F238E27FC236}">
                  <a16:creationId xmlns:a16="http://schemas.microsoft.com/office/drawing/2014/main" id="{F921BFD0-8958-1954-31F6-5FE5B3E2876F}"/>
                </a:ext>
              </a:extLst>
            </p:cNvPr>
            <p:cNvSpPr/>
            <p:nvPr/>
          </p:nvSpPr>
          <p:spPr>
            <a:xfrm>
              <a:off x="9745216" y="3852745"/>
              <a:ext cx="170688" cy="128016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7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1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7"/>
                  </a:lnTo>
                  <a:cubicBezTo>
                    <a:pt x="62511" y="160876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9" name="Shape6_20220929_150613">
              <a:extLst>
                <a:ext uri="{FF2B5EF4-FFF2-40B4-BE49-F238E27FC236}">
                  <a16:creationId xmlns:a16="http://schemas.microsoft.com/office/drawing/2014/main" id="{87A26692-7F8D-D047-7955-4E1665F42BF0}"/>
                </a:ext>
              </a:extLst>
            </p:cNvPr>
            <p:cNvSpPr/>
            <p:nvPr/>
          </p:nvSpPr>
          <p:spPr>
            <a:xfrm>
              <a:off x="9776670" y="4603324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0" name="Shape7_20220929_150613">
              <a:extLst>
                <a:ext uri="{FF2B5EF4-FFF2-40B4-BE49-F238E27FC236}">
                  <a16:creationId xmlns:a16="http://schemas.microsoft.com/office/drawing/2014/main" id="{59274338-6566-1B6D-6C78-3D49FE6B3271}"/>
                </a:ext>
              </a:extLst>
            </p:cNvPr>
            <p:cNvSpPr/>
            <p:nvPr/>
          </p:nvSpPr>
          <p:spPr>
            <a:xfrm>
              <a:off x="9776670" y="4603324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1" name="Shape8_20220929_150613">
              <a:extLst>
                <a:ext uri="{FF2B5EF4-FFF2-40B4-BE49-F238E27FC236}">
                  <a16:creationId xmlns:a16="http://schemas.microsoft.com/office/drawing/2014/main" id="{B452EE10-1BE5-238B-6C17-C5B330C2CFA0}"/>
                </a:ext>
              </a:extLst>
            </p:cNvPr>
            <p:cNvSpPr/>
            <p:nvPr/>
          </p:nvSpPr>
          <p:spPr>
            <a:xfrm>
              <a:off x="9776670" y="4243146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2" name="Shape9_20220929_150613">
              <a:extLst>
                <a:ext uri="{FF2B5EF4-FFF2-40B4-BE49-F238E27FC236}">
                  <a16:creationId xmlns:a16="http://schemas.microsoft.com/office/drawing/2014/main" id="{B3051A5D-4684-6203-BF85-7C01E2ACF82C}"/>
                </a:ext>
              </a:extLst>
            </p:cNvPr>
            <p:cNvSpPr/>
            <p:nvPr/>
          </p:nvSpPr>
          <p:spPr>
            <a:xfrm>
              <a:off x="9776670" y="4243113"/>
              <a:ext cx="128016" cy="128016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3" name="Shape0_20220929_150606">
              <a:extLst>
                <a:ext uri="{FF2B5EF4-FFF2-40B4-BE49-F238E27FC236}">
                  <a16:creationId xmlns:a16="http://schemas.microsoft.com/office/drawing/2014/main" id="{2A3DFEB8-54F8-5EF6-B9D1-410F63CD548A}"/>
                </a:ext>
              </a:extLst>
            </p:cNvPr>
            <p:cNvSpPr/>
            <p:nvPr/>
          </p:nvSpPr>
          <p:spPr>
            <a:xfrm>
              <a:off x="6463012" y="2077376"/>
              <a:ext cx="170688" cy="128016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4" name="Shape2_20220929_150606">
              <a:extLst>
                <a:ext uri="{FF2B5EF4-FFF2-40B4-BE49-F238E27FC236}">
                  <a16:creationId xmlns:a16="http://schemas.microsoft.com/office/drawing/2014/main" id="{D1E5BA7B-D1D6-004B-0777-56853693D50D}"/>
                </a:ext>
              </a:extLst>
            </p:cNvPr>
            <p:cNvSpPr/>
            <p:nvPr/>
          </p:nvSpPr>
          <p:spPr>
            <a:xfrm>
              <a:off x="9745216" y="2077376"/>
              <a:ext cx="170688" cy="128016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5" name="Shape3_20220929_150606">
              <a:extLst>
                <a:ext uri="{FF2B5EF4-FFF2-40B4-BE49-F238E27FC236}">
                  <a16:creationId xmlns:a16="http://schemas.microsoft.com/office/drawing/2014/main" id="{E393491D-E637-38E7-2633-ADBDD7081131}"/>
                </a:ext>
              </a:extLst>
            </p:cNvPr>
            <p:cNvSpPr/>
            <p:nvPr/>
          </p:nvSpPr>
          <p:spPr>
            <a:xfrm>
              <a:off x="6463012" y="2437571"/>
              <a:ext cx="170688" cy="128016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6" name="Shape4_20220929_150606">
              <a:extLst>
                <a:ext uri="{FF2B5EF4-FFF2-40B4-BE49-F238E27FC236}">
                  <a16:creationId xmlns:a16="http://schemas.microsoft.com/office/drawing/2014/main" id="{5B408D6E-22B3-9707-E7C4-C80A9FAD493D}"/>
                </a:ext>
              </a:extLst>
            </p:cNvPr>
            <p:cNvSpPr/>
            <p:nvPr/>
          </p:nvSpPr>
          <p:spPr>
            <a:xfrm>
              <a:off x="9745216" y="2437571"/>
              <a:ext cx="170688" cy="128016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FFBE5BC1-A3DD-38FF-D86B-FA945486A3F0}"/>
                </a:ext>
              </a:extLst>
            </p:cNvPr>
            <p:cNvGrpSpPr/>
            <p:nvPr/>
          </p:nvGrpSpPr>
          <p:grpSpPr>
            <a:xfrm>
              <a:off x="6485570" y="2802345"/>
              <a:ext cx="128016" cy="128016"/>
              <a:chOff x="6470363" y="3274525"/>
              <a:chExt cx="183396" cy="104023"/>
            </a:xfrm>
          </p:grpSpPr>
          <p:sp>
            <p:nvSpPr>
              <p:cNvPr id="48" name="Google Shape;3752;p66">
                <a:extLst>
                  <a:ext uri="{FF2B5EF4-FFF2-40B4-BE49-F238E27FC236}">
                    <a16:creationId xmlns:a16="http://schemas.microsoft.com/office/drawing/2014/main" id="{AA76C963-C798-331D-6689-2989019A2072}"/>
                  </a:ext>
                </a:extLst>
              </p:cNvPr>
              <p:cNvSpPr/>
              <p:nvPr/>
            </p:nvSpPr>
            <p:spPr>
              <a:xfrm>
                <a:off x="6470363" y="3274525"/>
                <a:ext cx="183396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90"/>
                      <a:pt x="123143" y="114290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49" name="Google Shape;3753;p66">
                <a:extLst>
                  <a:ext uri="{FF2B5EF4-FFF2-40B4-BE49-F238E27FC236}">
                    <a16:creationId xmlns:a16="http://schemas.microsoft.com/office/drawing/2014/main" id="{1BE0AC99-604C-AFEE-F193-E914BB409E59}"/>
                  </a:ext>
                </a:extLst>
              </p:cNvPr>
              <p:cNvSpPr/>
              <p:nvPr/>
            </p:nvSpPr>
            <p:spPr>
              <a:xfrm>
                <a:off x="6470363" y="3274525"/>
                <a:ext cx="183396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50" name="Shape5_20220929_150606">
              <a:extLst>
                <a:ext uri="{FF2B5EF4-FFF2-40B4-BE49-F238E27FC236}">
                  <a16:creationId xmlns:a16="http://schemas.microsoft.com/office/drawing/2014/main" id="{8384A424-1416-B9A8-D5F9-E682CEC63A8E}"/>
                </a:ext>
              </a:extLst>
            </p:cNvPr>
            <p:cNvSpPr/>
            <p:nvPr/>
          </p:nvSpPr>
          <p:spPr>
            <a:xfrm>
              <a:off x="9745216" y="2797768"/>
              <a:ext cx="170688" cy="128016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A5739C11-4A78-A961-5BBE-C025426C0D69}"/>
                </a:ext>
              </a:extLst>
            </p:cNvPr>
            <p:cNvGrpSpPr/>
            <p:nvPr/>
          </p:nvGrpSpPr>
          <p:grpSpPr>
            <a:xfrm>
              <a:off x="6485570" y="3162543"/>
              <a:ext cx="128016" cy="128016"/>
              <a:chOff x="6470363" y="3652727"/>
              <a:chExt cx="183396" cy="104023"/>
            </a:xfrm>
          </p:grpSpPr>
          <p:sp>
            <p:nvSpPr>
              <p:cNvPr id="52" name="Google Shape;3749;p66">
                <a:extLst>
                  <a:ext uri="{FF2B5EF4-FFF2-40B4-BE49-F238E27FC236}">
                    <a16:creationId xmlns:a16="http://schemas.microsoft.com/office/drawing/2014/main" id="{336F6396-E4BF-AEEC-3168-4E478F516F27}"/>
                  </a:ext>
                </a:extLst>
              </p:cNvPr>
              <p:cNvSpPr/>
              <p:nvPr/>
            </p:nvSpPr>
            <p:spPr>
              <a:xfrm>
                <a:off x="6470363" y="3652727"/>
                <a:ext cx="183396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53" name="Google Shape;3750;p66">
                <a:extLst>
                  <a:ext uri="{FF2B5EF4-FFF2-40B4-BE49-F238E27FC236}">
                    <a16:creationId xmlns:a16="http://schemas.microsoft.com/office/drawing/2014/main" id="{01733669-0F07-BD9F-3036-E7DB16CF1081}"/>
                  </a:ext>
                </a:extLst>
              </p:cNvPr>
              <p:cNvSpPr/>
              <p:nvPr/>
            </p:nvSpPr>
            <p:spPr>
              <a:xfrm>
                <a:off x="6470363" y="3652727"/>
                <a:ext cx="183396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4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54" name="Shape6_20220929_150606">
              <a:extLst>
                <a:ext uri="{FF2B5EF4-FFF2-40B4-BE49-F238E27FC236}">
                  <a16:creationId xmlns:a16="http://schemas.microsoft.com/office/drawing/2014/main" id="{6FEE0E03-B4B9-239D-297D-4A623D5C80ED}"/>
                </a:ext>
              </a:extLst>
            </p:cNvPr>
            <p:cNvSpPr/>
            <p:nvPr/>
          </p:nvSpPr>
          <p:spPr>
            <a:xfrm>
              <a:off x="9745216" y="3157963"/>
              <a:ext cx="170688" cy="128016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597C477-DF81-22B1-0444-0BF31D20D753}"/>
                </a:ext>
              </a:extLst>
            </p:cNvPr>
            <p:cNvGrpSpPr/>
            <p:nvPr/>
          </p:nvGrpSpPr>
          <p:grpSpPr>
            <a:xfrm>
              <a:off x="6485570" y="3522722"/>
              <a:ext cx="128016" cy="128016"/>
              <a:chOff x="6470363" y="4030911"/>
              <a:chExt cx="183396" cy="104023"/>
            </a:xfrm>
          </p:grpSpPr>
          <p:sp>
            <p:nvSpPr>
              <p:cNvPr id="57" name="Google Shape;3746;p66">
                <a:extLst>
                  <a:ext uri="{FF2B5EF4-FFF2-40B4-BE49-F238E27FC236}">
                    <a16:creationId xmlns:a16="http://schemas.microsoft.com/office/drawing/2014/main" id="{23F3DE68-5068-E91A-0C75-6178C43A1268}"/>
                  </a:ext>
                </a:extLst>
              </p:cNvPr>
              <p:cNvSpPr/>
              <p:nvPr/>
            </p:nvSpPr>
            <p:spPr>
              <a:xfrm>
                <a:off x="6470363" y="4030945"/>
                <a:ext cx="183396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58" name="Google Shape;3747;p66">
                <a:extLst>
                  <a:ext uri="{FF2B5EF4-FFF2-40B4-BE49-F238E27FC236}">
                    <a16:creationId xmlns:a16="http://schemas.microsoft.com/office/drawing/2014/main" id="{9ABBC83A-8D04-848A-2BF7-BEF80A940F13}"/>
                  </a:ext>
                </a:extLst>
              </p:cNvPr>
              <p:cNvSpPr/>
              <p:nvPr/>
            </p:nvSpPr>
            <p:spPr>
              <a:xfrm>
                <a:off x="6470363" y="4030911"/>
                <a:ext cx="183396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9A65FEEA-1D64-A5AE-EB85-BFCEB2598E62}"/>
                </a:ext>
              </a:extLst>
            </p:cNvPr>
            <p:cNvGrpSpPr/>
            <p:nvPr/>
          </p:nvGrpSpPr>
          <p:grpSpPr>
            <a:xfrm>
              <a:off x="9776670" y="3522722"/>
              <a:ext cx="128016" cy="128016"/>
              <a:chOff x="9935474" y="4030911"/>
              <a:chExt cx="183396" cy="104023"/>
            </a:xfrm>
          </p:grpSpPr>
          <p:sp>
            <p:nvSpPr>
              <p:cNvPr id="60" name="Google Shape;3780;p66">
                <a:extLst>
                  <a:ext uri="{FF2B5EF4-FFF2-40B4-BE49-F238E27FC236}">
                    <a16:creationId xmlns:a16="http://schemas.microsoft.com/office/drawing/2014/main" id="{394E4F80-FA57-8C4F-0781-8E26207296D3}"/>
                  </a:ext>
                </a:extLst>
              </p:cNvPr>
              <p:cNvSpPr/>
              <p:nvPr/>
            </p:nvSpPr>
            <p:spPr>
              <a:xfrm>
                <a:off x="9935474" y="4030945"/>
                <a:ext cx="183396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61" name="Google Shape;3781;p66">
                <a:extLst>
                  <a:ext uri="{FF2B5EF4-FFF2-40B4-BE49-F238E27FC236}">
                    <a16:creationId xmlns:a16="http://schemas.microsoft.com/office/drawing/2014/main" id="{4FD537CF-481C-B639-EC14-91BA66FA83D2}"/>
                  </a:ext>
                </a:extLst>
              </p:cNvPr>
              <p:cNvSpPr/>
              <p:nvPr/>
            </p:nvSpPr>
            <p:spPr>
              <a:xfrm>
                <a:off x="9935474" y="4030911"/>
                <a:ext cx="183396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cxnSp>
          <p:nvCxnSpPr>
            <p:cNvPr id="62" name="Google Shape;3754;p66">
              <a:extLst>
                <a:ext uri="{FF2B5EF4-FFF2-40B4-BE49-F238E27FC236}">
                  <a16:creationId xmlns:a16="http://schemas.microsoft.com/office/drawing/2014/main" id="{7F61E0E6-8D99-97BC-D4ED-4C880B513F3E}"/>
                </a:ext>
              </a:extLst>
            </p:cNvPr>
            <p:cNvCxnSpPr>
              <a:cxnSpLocks/>
            </p:cNvCxnSpPr>
            <p:nvPr/>
          </p:nvCxnSpPr>
          <p:spPr>
            <a:xfrm>
              <a:off x="5165179" y="2311589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3782;p66">
              <a:extLst>
                <a:ext uri="{FF2B5EF4-FFF2-40B4-BE49-F238E27FC236}">
                  <a16:creationId xmlns:a16="http://schemas.microsoft.com/office/drawing/2014/main" id="{A167DBCC-BE76-7FA3-9DC0-F989607D26FF}"/>
                </a:ext>
              </a:extLst>
            </p:cNvPr>
            <p:cNvCxnSpPr>
              <a:cxnSpLocks/>
            </p:cNvCxnSpPr>
            <p:nvPr/>
          </p:nvCxnSpPr>
          <p:spPr>
            <a:xfrm>
              <a:off x="8447384" y="2311589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4" name="Google Shape;3755;p66">
              <a:extLst>
                <a:ext uri="{FF2B5EF4-FFF2-40B4-BE49-F238E27FC236}">
                  <a16:creationId xmlns:a16="http://schemas.microsoft.com/office/drawing/2014/main" id="{ED253AF6-6E13-C82E-5ACB-C645D8E19D7E}"/>
                </a:ext>
              </a:extLst>
            </p:cNvPr>
            <p:cNvCxnSpPr/>
            <p:nvPr/>
          </p:nvCxnSpPr>
          <p:spPr>
            <a:xfrm>
              <a:off x="5165179" y="2671784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5" name="Google Shape;3783;p66">
              <a:extLst>
                <a:ext uri="{FF2B5EF4-FFF2-40B4-BE49-F238E27FC236}">
                  <a16:creationId xmlns:a16="http://schemas.microsoft.com/office/drawing/2014/main" id="{47630220-81A9-F8BB-BECB-2D94EAC1B004}"/>
                </a:ext>
              </a:extLst>
            </p:cNvPr>
            <p:cNvCxnSpPr/>
            <p:nvPr/>
          </p:nvCxnSpPr>
          <p:spPr>
            <a:xfrm>
              <a:off x="8447384" y="2671784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6" name="Google Shape;3756;p66">
              <a:extLst>
                <a:ext uri="{FF2B5EF4-FFF2-40B4-BE49-F238E27FC236}">
                  <a16:creationId xmlns:a16="http://schemas.microsoft.com/office/drawing/2014/main" id="{07573981-18D3-BCCA-6818-4C46DFFEB1BE}"/>
                </a:ext>
              </a:extLst>
            </p:cNvPr>
            <p:cNvCxnSpPr/>
            <p:nvPr/>
          </p:nvCxnSpPr>
          <p:spPr>
            <a:xfrm>
              <a:off x="5165179" y="3031979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7" name="Google Shape;3784;p66">
              <a:extLst>
                <a:ext uri="{FF2B5EF4-FFF2-40B4-BE49-F238E27FC236}">
                  <a16:creationId xmlns:a16="http://schemas.microsoft.com/office/drawing/2014/main" id="{F09F9E95-68B1-26AA-E340-59AC685DDD87}"/>
                </a:ext>
              </a:extLst>
            </p:cNvPr>
            <p:cNvCxnSpPr/>
            <p:nvPr/>
          </p:nvCxnSpPr>
          <p:spPr>
            <a:xfrm>
              <a:off x="8447384" y="3031979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8" name="Google Shape;3757;p66">
              <a:extLst>
                <a:ext uri="{FF2B5EF4-FFF2-40B4-BE49-F238E27FC236}">
                  <a16:creationId xmlns:a16="http://schemas.microsoft.com/office/drawing/2014/main" id="{D394BD57-0490-F8B4-0C7E-E8BC07C294D8}"/>
                </a:ext>
              </a:extLst>
            </p:cNvPr>
            <p:cNvCxnSpPr/>
            <p:nvPr/>
          </p:nvCxnSpPr>
          <p:spPr>
            <a:xfrm>
              <a:off x="5165179" y="3392177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" name="Google Shape;3785;p66">
              <a:extLst>
                <a:ext uri="{FF2B5EF4-FFF2-40B4-BE49-F238E27FC236}">
                  <a16:creationId xmlns:a16="http://schemas.microsoft.com/office/drawing/2014/main" id="{70790143-3EE7-CB4E-87AF-272534A8E1AA}"/>
                </a:ext>
              </a:extLst>
            </p:cNvPr>
            <p:cNvCxnSpPr/>
            <p:nvPr/>
          </p:nvCxnSpPr>
          <p:spPr>
            <a:xfrm>
              <a:off x="8447384" y="3392177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0" name="Google Shape;3758;p66">
              <a:extLst>
                <a:ext uri="{FF2B5EF4-FFF2-40B4-BE49-F238E27FC236}">
                  <a16:creationId xmlns:a16="http://schemas.microsoft.com/office/drawing/2014/main" id="{C35D007F-ADDD-7E5E-A6BB-F457983DBF77}"/>
                </a:ext>
              </a:extLst>
            </p:cNvPr>
            <p:cNvCxnSpPr/>
            <p:nvPr/>
          </p:nvCxnSpPr>
          <p:spPr>
            <a:xfrm>
              <a:off x="5165179" y="3752371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1" name="Google Shape;3786;p66">
              <a:extLst>
                <a:ext uri="{FF2B5EF4-FFF2-40B4-BE49-F238E27FC236}">
                  <a16:creationId xmlns:a16="http://schemas.microsoft.com/office/drawing/2014/main" id="{44F7FD42-A302-C29E-CFD4-40FFF734E39A}"/>
                </a:ext>
              </a:extLst>
            </p:cNvPr>
            <p:cNvCxnSpPr/>
            <p:nvPr/>
          </p:nvCxnSpPr>
          <p:spPr>
            <a:xfrm>
              <a:off x="8447384" y="3752371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2" name="Google Shape;3759;p66">
              <a:extLst>
                <a:ext uri="{FF2B5EF4-FFF2-40B4-BE49-F238E27FC236}">
                  <a16:creationId xmlns:a16="http://schemas.microsoft.com/office/drawing/2014/main" id="{365ED861-0CCA-E400-2FE3-6CE78363D970}"/>
                </a:ext>
              </a:extLst>
            </p:cNvPr>
            <p:cNvCxnSpPr/>
            <p:nvPr/>
          </p:nvCxnSpPr>
          <p:spPr>
            <a:xfrm>
              <a:off x="5165179" y="4112566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3" name="Google Shape;3787;p66">
              <a:extLst>
                <a:ext uri="{FF2B5EF4-FFF2-40B4-BE49-F238E27FC236}">
                  <a16:creationId xmlns:a16="http://schemas.microsoft.com/office/drawing/2014/main" id="{EDCC4C07-7E31-DF6D-89A1-025028417860}"/>
                </a:ext>
              </a:extLst>
            </p:cNvPr>
            <p:cNvCxnSpPr/>
            <p:nvPr/>
          </p:nvCxnSpPr>
          <p:spPr>
            <a:xfrm>
              <a:off x="8447384" y="4112566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" name="Google Shape;3760;p66">
              <a:extLst>
                <a:ext uri="{FF2B5EF4-FFF2-40B4-BE49-F238E27FC236}">
                  <a16:creationId xmlns:a16="http://schemas.microsoft.com/office/drawing/2014/main" id="{EFFD4908-D47D-145B-EA94-22FFF584D00F}"/>
                </a:ext>
              </a:extLst>
            </p:cNvPr>
            <p:cNvCxnSpPr/>
            <p:nvPr/>
          </p:nvCxnSpPr>
          <p:spPr>
            <a:xfrm>
              <a:off x="5165179" y="4472762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" name="Google Shape;3788;p66">
              <a:extLst>
                <a:ext uri="{FF2B5EF4-FFF2-40B4-BE49-F238E27FC236}">
                  <a16:creationId xmlns:a16="http://schemas.microsoft.com/office/drawing/2014/main" id="{1A39D013-FE1F-1D96-7059-8CAD5AB52106}"/>
                </a:ext>
              </a:extLst>
            </p:cNvPr>
            <p:cNvCxnSpPr/>
            <p:nvPr/>
          </p:nvCxnSpPr>
          <p:spPr>
            <a:xfrm>
              <a:off x="8447384" y="4472762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3761;p66">
              <a:extLst>
                <a:ext uri="{FF2B5EF4-FFF2-40B4-BE49-F238E27FC236}">
                  <a16:creationId xmlns:a16="http://schemas.microsoft.com/office/drawing/2014/main" id="{44C1E5C9-E373-0603-F2F7-C1C2C60E2A3B}"/>
                </a:ext>
              </a:extLst>
            </p:cNvPr>
            <p:cNvCxnSpPr/>
            <p:nvPr/>
          </p:nvCxnSpPr>
          <p:spPr>
            <a:xfrm>
              <a:off x="5165179" y="4832958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3789;p66">
              <a:extLst>
                <a:ext uri="{FF2B5EF4-FFF2-40B4-BE49-F238E27FC236}">
                  <a16:creationId xmlns:a16="http://schemas.microsoft.com/office/drawing/2014/main" id="{A525059F-CE64-998E-32DF-CA1644B8BDEE}"/>
                </a:ext>
              </a:extLst>
            </p:cNvPr>
            <p:cNvCxnSpPr/>
            <p:nvPr/>
          </p:nvCxnSpPr>
          <p:spPr>
            <a:xfrm>
              <a:off x="8447384" y="4832958"/>
              <a:ext cx="2885630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  <p:extLst>
      <p:ext uri="{BB962C8B-B14F-4D97-AF65-F5344CB8AC3E}">
        <p14:creationId xmlns:p14="http://schemas.microsoft.com/office/powerpoint/2010/main" val="325204271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2E74A3-19B4-BD3E-C5C2-54C34A256E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A09A0717-829E-B0EC-4D90-4767B8D06F9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09A0717-829E-B0EC-4D90-4767B8D06F9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8AB56AF4-057E-83A5-0027-378DD512962E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34</a:t>
            </a:fld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3FDED7CA-9F05-2299-4E15-88909CBB40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101" name="Text Placeholder 100">
            <a:extLst>
              <a:ext uri="{FF2B5EF4-FFF2-40B4-BE49-F238E27FC236}">
                <a16:creationId xmlns:a16="http://schemas.microsoft.com/office/drawing/2014/main" id="{6858BCDE-36F9-D2CA-F064-C4206C96C29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DDA2223A-C607-7A1E-C58E-7921B884F1D5}"/>
              </a:ext>
            </a:extLst>
          </p:cNvPr>
          <p:cNvGrpSpPr/>
          <p:nvPr/>
        </p:nvGrpSpPr>
        <p:grpSpPr>
          <a:xfrm>
            <a:off x="839683" y="1209674"/>
            <a:ext cx="10667999" cy="4998333"/>
            <a:chOff x="839683" y="1066800"/>
            <a:chExt cx="10667999" cy="4362026"/>
          </a:xfrm>
        </p:grpSpPr>
        <p:sp>
          <p:nvSpPr>
            <p:cNvPr id="2" name="Shape0_20220721_110914">
              <a:extLst>
                <a:ext uri="{FF2B5EF4-FFF2-40B4-BE49-F238E27FC236}">
                  <a16:creationId xmlns:a16="http://schemas.microsoft.com/office/drawing/2014/main" id="{39FDFF03-6618-093C-04DD-D4DA6721F7AB}"/>
                </a:ext>
              </a:extLst>
            </p:cNvPr>
            <p:cNvSpPr/>
            <p:nvPr/>
          </p:nvSpPr>
          <p:spPr>
            <a:xfrm>
              <a:off x="839683" y="1066800"/>
              <a:ext cx="4089399" cy="4362026"/>
            </a:xfrm>
            <a:custGeom>
              <a:avLst/>
              <a:gdLst/>
              <a:ahLst/>
              <a:cxnLst/>
              <a:rect l="l" t="t" r="r" b="b"/>
              <a:pathLst>
                <a:path w="2891927" h="5618602" extrusionOk="0">
                  <a:moveTo>
                    <a:pt x="2767988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2767988" y="0"/>
                  </a:lnTo>
                  <a:cubicBezTo>
                    <a:pt x="2836450" y="0"/>
                    <a:pt x="2891928" y="55478"/>
                    <a:pt x="2891928" y="123940"/>
                  </a:cubicBezTo>
                  <a:lnTo>
                    <a:pt x="2891928" y="5494663"/>
                  </a:lnTo>
                  <a:cubicBezTo>
                    <a:pt x="2891928" y="5563125"/>
                    <a:pt x="2836450" y="5618603"/>
                    <a:pt x="2767988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" name="Google Shape;3712;p66">
              <a:extLst>
                <a:ext uri="{FF2B5EF4-FFF2-40B4-BE49-F238E27FC236}">
                  <a16:creationId xmlns:a16="http://schemas.microsoft.com/office/drawing/2014/main" id="{BD8B6675-7A27-D5AF-D6AE-D1BB78242AFB}"/>
                </a:ext>
              </a:extLst>
            </p:cNvPr>
            <p:cNvSpPr/>
            <p:nvPr/>
          </p:nvSpPr>
          <p:spPr>
            <a:xfrm>
              <a:off x="933347" y="1123919"/>
              <a:ext cx="3910433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" name="Google Shape;3718;p66">
              <a:extLst>
                <a:ext uri="{FF2B5EF4-FFF2-40B4-BE49-F238E27FC236}">
                  <a16:creationId xmlns:a16="http://schemas.microsoft.com/office/drawing/2014/main" id="{0D3A749D-F861-08AE-CA4C-3FF7F41D4C01}"/>
                </a:ext>
              </a:extLst>
            </p:cNvPr>
            <p:cNvSpPr txBox="1"/>
            <p:nvPr/>
          </p:nvSpPr>
          <p:spPr>
            <a:xfrm>
              <a:off x="1030584" y="383370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" name="Google Shape;3719;p66">
              <a:extLst>
                <a:ext uri="{FF2B5EF4-FFF2-40B4-BE49-F238E27FC236}">
                  <a16:creationId xmlns:a16="http://schemas.microsoft.com/office/drawing/2014/main" id="{27F58C85-7CFF-5988-C060-41E9835A7433}"/>
                </a:ext>
              </a:extLst>
            </p:cNvPr>
            <p:cNvSpPr txBox="1"/>
            <p:nvPr/>
          </p:nvSpPr>
          <p:spPr>
            <a:xfrm>
              <a:off x="1030584" y="4193902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" name="Google Shape;3720;p66">
              <a:extLst>
                <a:ext uri="{FF2B5EF4-FFF2-40B4-BE49-F238E27FC236}">
                  <a16:creationId xmlns:a16="http://schemas.microsoft.com/office/drawing/2014/main" id="{7D330DD4-FA9D-BCB3-77C1-624E7054EC89}"/>
                </a:ext>
              </a:extLst>
            </p:cNvPr>
            <p:cNvSpPr txBox="1"/>
            <p:nvPr/>
          </p:nvSpPr>
          <p:spPr>
            <a:xfrm>
              <a:off x="1030584" y="455409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8" name="Google Shape;3713;p66">
              <a:extLst>
                <a:ext uri="{FF2B5EF4-FFF2-40B4-BE49-F238E27FC236}">
                  <a16:creationId xmlns:a16="http://schemas.microsoft.com/office/drawing/2014/main" id="{1A6C0A9C-1784-DE82-9DC9-5CBA705AD779}"/>
                </a:ext>
              </a:extLst>
            </p:cNvPr>
            <p:cNvSpPr txBox="1"/>
            <p:nvPr/>
          </p:nvSpPr>
          <p:spPr>
            <a:xfrm>
              <a:off x="1030584" y="203272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9" name="Google Shape;3714;p66">
              <a:extLst>
                <a:ext uri="{FF2B5EF4-FFF2-40B4-BE49-F238E27FC236}">
                  <a16:creationId xmlns:a16="http://schemas.microsoft.com/office/drawing/2014/main" id="{FBF53B67-D46E-2CBC-6819-F0D02300E4B4}"/>
                </a:ext>
              </a:extLst>
            </p:cNvPr>
            <p:cNvSpPr txBox="1"/>
            <p:nvPr/>
          </p:nvSpPr>
          <p:spPr>
            <a:xfrm>
              <a:off x="1030584" y="2392924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0" name="Google Shape;3715;p66">
              <a:extLst>
                <a:ext uri="{FF2B5EF4-FFF2-40B4-BE49-F238E27FC236}">
                  <a16:creationId xmlns:a16="http://schemas.microsoft.com/office/drawing/2014/main" id="{64DF71B3-4DCF-8EE7-CFE6-059B7A0133EB}"/>
                </a:ext>
              </a:extLst>
            </p:cNvPr>
            <p:cNvSpPr txBox="1"/>
            <p:nvPr/>
          </p:nvSpPr>
          <p:spPr>
            <a:xfrm>
              <a:off x="1030584" y="2753118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1" name="Google Shape;3716;p66">
              <a:extLst>
                <a:ext uri="{FF2B5EF4-FFF2-40B4-BE49-F238E27FC236}">
                  <a16:creationId xmlns:a16="http://schemas.microsoft.com/office/drawing/2014/main" id="{4D46A073-A973-09DD-5D2F-6B4B77274F38}"/>
                </a:ext>
              </a:extLst>
            </p:cNvPr>
            <p:cNvSpPr txBox="1"/>
            <p:nvPr/>
          </p:nvSpPr>
          <p:spPr>
            <a:xfrm>
              <a:off x="1030584" y="3113314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3" name="Google Shape;3717;p66">
              <a:extLst>
                <a:ext uri="{FF2B5EF4-FFF2-40B4-BE49-F238E27FC236}">
                  <a16:creationId xmlns:a16="http://schemas.microsoft.com/office/drawing/2014/main" id="{7A61DCF6-3F9C-6BEB-9B44-EDDFBBB60B67}"/>
                </a:ext>
              </a:extLst>
            </p:cNvPr>
            <p:cNvSpPr txBox="1"/>
            <p:nvPr/>
          </p:nvSpPr>
          <p:spPr>
            <a:xfrm>
              <a:off x="1030584" y="3473509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cxnSp>
          <p:nvCxnSpPr>
            <p:cNvPr id="14" name="Google Shape;3721;p66">
              <a:extLst>
                <a:ext uri="{FF2B5EF4-FFF2-40B4-BE49-F238E27FC236}">
                  <a16:creationId xmlns:a16="http://schemas.microsoft.com/office/drawing/2014/main" id="{72B8D36A-4684-758D-54A3-A97CCC50C2CA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2311589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3722;p66">
              <a:extLst>
                <a:ext uri="{FF2B5EF4-FFF2-40B4-BE49-F238E27FC236}">
                  <a16:creationId xmlns:a16="http://schemas.microsoft.com/office/drawing/2014/main" id="{C3841AED-F75E-F5E2-E1AB-79D1F6805CD9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2671784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3723;p66">
              <a:extLst>
                <a:ext uri="{FF2B5EF4-FFF2-40B4-BE49-F238E27FC236}">
                  <a16:creationId xmlns:a16="http://schemas.microsoft.com/office/drawing/2014/main" id="{32D3E8AB-676B-60C0-F6DC-C5E88ED78D06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031979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3724;p66">
              <a:extLst>
                <a:ext uri="{FF2B5EF4-FFF2-40B4-BE49-F238E27FC236}">
                  <a16:creationId xmlns:a16="http://schemas.microsoft.com/office/drawing/2014/main" id="{CAF8E72D-7294-3D0B-91F9-E36F86C9B99C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392177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" name="Google Shape;3725;p66">
              <a:extLst>
                <a:ext uri="{FF2B5EF4-FFF2-40B4-BE49-F238E27FC236}">
                  <a16:creationId xmlns:a16="http://schemas.microsoft.com/office/drawing/2014/main" id="{53D6D5F7-0D13-AB09-76D2-43B57E34FD31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752371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3726;p66">
              <a:extLst>
                <a:ext uri="{FF2B5EF4-FFF2-40B4-BE49-F238E27FC236}">
                  <a16:creationId xmlns:a16="http://schemas.microsoft.com/office/drawing/2014/main" id="{98E622FE-BE7E-FBD9-A8C9-D3F73425B3D0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112566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3727;p66">
              <a:extLst>
                <a:ext uri="{FF2B5EF4-FFF2-40B4-BE49-F238E27FC236}">
                  <a16:creationId xmlns:a16="http://schemas.microsoft.com/office/drawing/2014/main" id="{6EE7F6BD-0487-212E-D66A-6F0E912629DB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472762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3728;p66">
              <a:extLst>
                <a:ext uri="{FF2B5EF4-FFF2-40B4-BE49-F238E27FC236}">
                  <a16:creationId xmlns:a16="http://schemas.microsoft.com/office/drawing/2014/main" id="{4A9EF1B7-7DA2-3234-3FBA-B61A60E1C9D7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832958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2" name="Shape3_20220721_110914">
              <a:extLst>
                <a:ext uri="{FF2B5EF4-FFF2-40B4-BE49-F238E27FC236}">
                  <a16:creationId xmlns:a16="http://schemas.microsoft.com/office/drawing/2014/main" id="{670013BE-AFDD-93C4-C5BB-806B4EB3A955}"/>
                </a:ext>
              </a:extLst>
            </p:cNvPr>
            <p:cNvSpPr/>
            <p:nvPr/>
          </p:nvSpPr>
          <p:spPr>
            <a:xfrm>
              <a:off x="9335358" y="1066800"/>
              <a:ext cx="2172324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3" name="Shape1_20220721_110914">
              <a:extLst>
                <a:ext uri="{FF2B5EF4-FFF2-40B4-BE49-F238E27FC236}">
                  <a16:creationId xmlns:a16="http://schemas.microsoft.com/office/drawing/2014/main" id="{1085EC71-DDF1-2318-3739-AF626D89E611}"/>
                </a:ext>
              </a:extLst>
            </p:cNvPr>
            <p:cNvSpPr/>
            <p:nvPr/>
          </p:nvSpPr>
          <p:spPr>
            <a:xfrm>
              <a:off x="4947101" y="1066800"/>
              <a:ext cx="2172324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4" name="Google Shape;3730;p66">
              <a:extLst>
                <a:ext uri="{FF2B5EF4-FFF2-40B4-BE49-F238E27FC236}">
                  <a16:creationId xmlns:a16="http://schemas.microsoft.com/office/drawing/2014/main" id="{C74DF7A4-E79A-9655-AFFD-5A54B5D14CB2}"/>
                </a:ext>
              </a:extLst>
            </p:cNvPr>
            <p:cNvSpPr/>
            <p:nvPr/>
          </p:nvSpPr>
          <p:spPr>
            <a:xfrm>
              <a:off x="5044169" y="1123919"/>
              <a:ext cx="1998539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5" name="Google Shape;3731;p66">
              <a:extLst>
                <a:ext uri="{FF2B5EF4-FFF2-40B4-BE49-F238E27FC236}">
                  <a16:creationId xmlns:a16="http://schemas.microsoft.com/office/drawing/2014/main" id="{BABFC1B3-A918-E569-B60A-E21908903DF6}"/>
                </a:ext>
              </a:extLst>
            </p:cNvPr>
            <p:cNvSpPr/>
            <p:nvPr/>
          </p:nvSpPr>
          <p:spPr>
            <a:xfrm>
              <a:off x="5053251" y="4933092"/>
              <a:ext cx="1998539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7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26" name="Google Shape;3732;p66">
              <a:extLst>
                <a:ext uri="{FF2B5EF4-FFF2-40B4-BE49-F238E27FC236}">
                  <a16:creationId xmlns:a16="http://schemas.microsoft.com/office/drawing/2014/main" id="{109EA72D-F96E-8BA1-AC50-209014B98C6D}"/>
                </a:ext>
              </a:extLst>
            </p:cNvPr>
            <p:cNvSpPr txBox="1"/>
            <p:nvPr/>
          </p:nvSpPr>
          <p:spPr>
            <a:xfrm>
              <a:off x="5271050" y="1210814"/>
              <a:ext cx="1544778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7" name="Google Shape;3733;p66">
              <a:extLst>
                <a:ext uri="{FF2B5EF4-FFF2-40B4-BE49-F238E27FC236}">
                  <a16:creationId xmlns:a16="http://schemas.microsoft.com/office/drawing/2014/main" id="{91D51684-4255-C399-B95E-6E5054A61832}"/>
                </a:ext>
              </a:extLst>
            </p:cNvPr>
            <p:cNvSpPr txBox="1"/>
            <p:nvPr/>
          </p:nvSpPr>
          <p:spPr>
            <a:xfrm>
              <a:off x="5384634" y="1548360"/>
              <a:ext cx="1317610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8" name="Shape1_20220929_150446">
              <a:extLst>
                <a:ext uri="{FF2B5EF4-FFF2-40B4-BE49-F238E27FC236}">
                  <a16:creationId xmlns:a16="http://schemas.microsoft.com/office/drawing/2014/main" id="{155DC01B-D7D4-06B2-493B-DC5E41D835B1}"/>
                </a:ext>
              </a:extLst>
            </p:cNvPr>
            <p:cNvSpPr/>
            <p:nvPr/>
          </p:nvSpPr>
          <p:spPr>
            <a:xfrm>
              <a:off x="5994710" y="4603326"/>
              <a:ext cx="115617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9" name="Shape2_20220929_150446">
              <a:extLst>
                <a:ext uri="{FF2B5EF4-FFF2-40B4-BE49-F238E27FC236}">
                  <a16:creationId xmlns:a16="http://schemas.microsoft.com/office/drawing/2014/main" id="{2219040C-EF6B-DE9A-8BFC-6F0F54A32B6A}"/>
                </a:ext>
              </a:extLst>
            </p:cNvPr>
            <p:cNvSpPr/>
            <p:nvPr/>
          </p:nvSpPr>
          <p:spPr>
            <a:xfrm>
              <a:off x="5994710" y="4603326"/>
              <a:ext cx="115617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0" name="Shape3_20220929_150446">
              <a:extLst>
                <a:ext uri="{FF2B5EF4-FFF2-40B4-BE49-F238E27FC236}">
                  <a16:creationId xmlns:a16="http://schemas.microsoft.com/office/drawing/2014/main" id="{427EEFF3-FC7E-98AE-270E-C76D429F41CA}"/>
                </a:ext>
              </a:extLst>
            </p:cNvPr>
            <p:cNvSpPr/>
            <p:nvPr/>
          </p:nvSpPr>
          <p:spPr>
            <a:xfrm>
              <a:off x="5994710" y="4243146"/>
              <a:ext cx="115617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1" name="Shape4_20220929_150446">
              <a:extLst>
                <a:ext uri="{FF2B5EF4-FFF2-40B4-BE49-F238E27FC236}">
                  <a16:creationId xmlns:a16="http://schemas.microsoft.com/office/drawing/2014/main" id="{3C18F25A-FC14-9886-615A-D2CBECA4ADB4}"/>
                </a:ext>
              </a:extLst>
            </p:cNvPr>
            <p:cNvSpPr/>
            <p:nvPr/>
          </p:nvSpPr>
          <p:spPr>
            <a:xfrm>
              <a:off x="5994710" y="4243113"/>
              <a:ext cx="115617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2" name="Shape5_20220929_150446">
              <a:extLst>
                <a:ext uri="{FF2B5EF4-FFF2-40B4-BE49-F238E27FC236}">
                  <a16:creationId xmlns:a16="http://schemas.microsoft.com/office/drawing/2014/main" id="{1AC2DF67-76F9-E48C-41C4-830FA602303D}"/>
                </a:ext>
              </a:extLst>
            </p:cNvPr>
            <p:cNvSpPr/>
            <p:nvPr/>
          </p:nvSpPr>
          <p:spPr>
            <a:xfrm>
              <a:off x="5994710" y="3882936"/>
              <a:ext cx="115617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3" name="Shape6_20220929_150446">
              <a:extLst>
                <a:ext uri="{FF2B5EF4-FFF2-40B4-BE49-F238E27FC236}">
                  <a16:creationId xmlns:a16="http://schemas.microsoft.com/office/drawing/2014/main" id="{6408CB5B-A6AF-0C31-0093-D1BECFEB82E5}"/>
                </a:ext>
              </a:extLst>
            </p:cNvPr>
            <p:cNvSpPr/>
            <p:nvPr/>
          </p:nvSpPr>
          <p:spPr>
            <a:xfrm>
              <a:off x="5994710" y="3882936"/>
              <a:ext cx="115617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41"/>
                    <a:pt x="123143" y="1494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4" name="Shape2_20220721_110914">
              <a:extLst>
                <a:ext uri="{FF2B5EF4-FFF2-40B4-BE49-F238E27FC236}">
                  <a16:creationId xmlns:a16="http://schemas.microsoft.com/office/drawing/2014/main" id="{1D87F85C-44B3-EA5F-FC7E-0557D2E63E75}"/>
                </a:ext>
              </a:extLst>
            </p:cNvPr>
            <p:cNvSpPr/>
            <p:nvPr/>
          </p:nvSpPr>
          <p:spPr>
            <a:xfrm>
              <a:off x="7141230" y="1066800"/>
              <a:ext cx="2172324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5" name="Shape0_20220721_110731">
              <a:extLst>
                <a:ext uri="{FF2B5EF4-FFF2-40B4-BE49-F238E27FC236}">
                  <a16:creationId xmlns:a16="http://schemas.microsoft.com/office/drawing/2014/main" id="{326AADC2-2ECA-875E-8231-C616B35E390E}"/>
                </a:ext>
              </a:extLst>
            </p:cNvPr>
            <p:cNvSpPr/>
            <p:nvPr/>
          </p:nvSpPr>
          <p:spPr>
            <a:xfrm>
              <a:off x="7254937" y="1123919"/>
              <a:ext cx="1955092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6" name="Shape1_20220721_110731">
              <a:extLst>
                <a:ext uri="{FF2B5EF4-FFF2-40B4-BE49-F238E27FC236}">
                  <a16:creationId xmlns:a16="http://schemas.microsoft.com/office/drawing/2014/main" id="{4CD2D56D-A77F-8747-31C2-8C2A72CE30D2}"/>
                </a:ext>
              </a:extLst>
            </p:cNvPr>
            <p:cNvSpPr/>
            <p:nvPr/>
          </p:nvSpPr>
          <p:spPr>
            <a:xfrm>
              <a:off x="7237750" y="4933092"/>
              <a:ext cx="1998539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7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37" name="Google Shape;3766;p66">
              <a:extLst>
                <a:ext uri="{FF2B5EF4-FFF2-40B4-BE49-F238E27FC236}">
                  <a16:creationId xmlns:a16="http://schemas.microsoft.com/office/drawing/2014/main" id="{2F246740-07E1-7CC2-306B-3A96AB92D77C}"/>
                </a:ext>
              </a:extLst>
            </p:cNvPr>
            <p:cNvSpPr txBox="1"/>
            <p:nvPr/>
          </p:nvSpPr>
          <p:spPr>
            <a:xfrm>
              <a:off x="7460093" y="1210814"/>
              <a:ext cx="1544778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8" name="Google Shape;3767;p66">
              <a:extLst>
                <a:ext uri="{FF2B5EF4-FFF2-40B4-BE49-F238E27FC236}">
                  <a16:creationId xmlns:a16="http://schemas.microsoft.com/office/drawing/2014/main" id="{13494C82-4949-CC92-B7DA-859AF6AD9FD9}"/>
                </a:ext>
              </a:extLst>
            </p:cNvPr>
            <p:cNvSpPr txBox="1"/>
            <p:nvPr/>
          </p:nvSpPr>
          <p:spPr>
            <a:xfrm>
              <a:off x="7573679" y="1548360"/>
              <a:ext cx="1317610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9" name="Shape1_20220929_150341">
              <a:extLst>
                <a:ext uri="{FF2B5EF4-FFF2-40B4-BE49-F238E27FC236}">
                  <a16:creationId xmlns:a16="http://schemas.microsoft.com/office/drawing/2014/main" id="{D8CDD800-1313-36E5-942F-4583F329BED6}"/>
                </a:ext>
              </a:extLst>
            </p:cNvPr>
            <p:cNvSpPr/>
            <p:nvPr/>
          </p:nvSpPr>
          <p:spPr>
            <a:xfrm>
              <a:off x="8140529" y="3852746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7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1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7"/>
                  </a:lnTo>
                  <a:cubicBezTo>
                    <a:pt x="62511" y="160876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0" name="Shape7_20220929_150446">
              <a:extLst>
                <a:ext uri="{FF2B5EF4-FFF2-40B4-BE49-F238E27FC236}">
                  <a16:creationId xmlns:a16="http://schemas.microsoft.com/office/drawing/2014/main" id="{E8217790-A88F-B2F1-9875-401BD5B64728}"/>
                </a:ext>
              </a:extLst>
            </p:cNvPr>
            <p:cNvSpPr/>
            <p:nvPr/>
          </p:nvSpPr>
          <p:spPr>
            <a:xfrm>
              <a:off x="8179212" y="4603326"/>
              <a:ext cx="115617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1" name="Shape8_20220929_150446">
              <a:extLst>
                <a:ext uri="{FF2B5EF4-FFF2-40B4-BE49-F238E27FC236}">
                  <a16:creationId xmlns:a16="http://schemas.microsoft.com/office/drawing/2014/main" id="{FB93D612-74E7-BC20-BB01-125D3AF565D9}"/>
                </a:ext>
              </a:extLst>
            </p:cNvPr>
            <p:cNvSpPr/>
            <p:nvPr/>
          </p:nvSpPr>
          <p:spPr>
            <a:xfrm>
              <a:off x="8179212" y="4603326"/>
              <a:ext cx="115617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2" name="Shape9_20220929_150446">
              <a:extLst>
                <a:ext uri="{FF2B5EF4-FFF2-40B4-BE49-F238E27FC236}">
                  <a16:creationId xmlns:a16="http://schemas.microsoft.com/office/drawing/2014/main" id="{33362877-8DB6-5425-BFDD-C37F6E85108E}"/>
                </a:ext>
              </a:extLst>
            </p:cNvPr>
            <p:cNvSpPr/>
            <p:nvPr/>
          </p:nvSpPr>
          <p:spPr>
            <a:xfrm>
              <a:off x="8179212" y="4243146"/>
              <a:ext cx="115617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3" name="Shape10_20220929_150446">
              <a:extLst>
                <a:ext uri="{FF2B5EF4-FFF2-40B4-BE49-F238E27FC236}">
                  <a16:creationId xmlns:a16="http://schemas.microsoft.com/office/drawing/2014/main" id="{7D99A459-E07B-C886-AAAE-8AB2A1A3BF7A}"/>
                </a:ext>
              </a:extLst>
            </p:cNvPr>
            <p:cNvSpPr/>
            <p:nvPr/>
          </p:nvSpPr>
          <p:spPr>
            <a:xfrm>
              <a:off x="8179212" y="4243113"/>
              <a:ext cx="115617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4" name="Shape0_20220721_110735">
              <a:extLst>
                <a:ext uri="{FF2B5EF4-FFF2-40B4-BE49-F238E27FC236}">
                  <a16:creationId xmlns:a16="http://schemas.microsoft.com/office/drawing/2014/main" id="{3A44B63A-C629-1D31-D9A3-A34D3EDB94D6}"/>
                </a:ext>
              </a:extLst>
            </p:cNvPr>
            <p:cNvSpPr/>
            <p:nvPr/>
          </p:nvSpPr>
          <p:spPr>
            <a:xfrm>
              <a:off x="9422253" y="1123919"/>
              <a:ext cx="1998539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5" name="Shape1_20220721_110735">
              <a:extLst>
                <a:ext uri="{FF2B5EF4-FFF2-40B4-BE49-F238E27FC236}">
                  <a16:creationId xmlns:a16="http://schemas.microsoft.com/office/drawing/2014/main" id="{332F8061-DAF5-B863-266A-9070D7325F64}"/>
                </a:ext>
              </a:extLst>
            </p:cNvPr>
            <p:cNvSpPr/>
            <p:nvPr/>
          </p:nvSpPr>
          <p:spPr>
            <a:xfrm>
              <a:off x="9422253" y="4933092"/>
              <a:ext cx="1998539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7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46" name="Google Shape;3794;p66">
              <a:extLst>
                <a:ext uri="{FF2B5EF4-FFF2-40B4-BE49-F238E27FC236}">
                  <a16:creationId xmlns:a16="http://schemas.microsoft.com/office/drawing/2014/main" id="{F49C5778-C0FC-A263-0DD5-A27228F2E9C2}"/>
                </a:ext>
              </a:extLst>
            </p:cNvPr>
            <p:cNvSpPr txBox="1"/>
            <p:nvPr/>
          </p:nvSpPr>
          <p:spPr>
            <a:xfrm>
              <a:off x="9649136" y="1210814"/>
              <a:ext cx="1544778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7" name="Google Shape;3795;p66">
              <a:extLst>
                <a:ext uri="{FF2B5EF4-FFF2-40B4-BE49-F238E27FC236}">
                  <a16:creationId xmlns:a16="http://schemas.microsoft.com/office/drawing/2014/main" id="{1346DCBB-FE34-1592-6B19-F91054165257}"/>
                </a:ext>
              </a:extLst>
            </p:cNvPr>
            <p:cNvSpPr txBox="1"/>
            <p:nvPr/>
          </p:nvSpPr>
          <p:spPr>
            <a:xfrm>
              <a:off x="9762720" y="1548360"/>
              <a:ext cx="1317610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8" name="Shape2_20220929_150341">
              <a:extLst>
                <a:ext uri="{FF2B5EF4-FFF2-40B4-BE49-F238E27FC236}">
                  <a16:creationId xmlns:a16="http://schemas.microsoft.com/office/drawing/2014/main" id="{AA1F71D8-E096-F2D8-21A6-CEE9059CD724}"/>
                </a:ext>
              </a:extLst>
            </p:cNvPr>
            <p:cNvSpPr/>
            <p:nvPr/>
          </p:nvSpPr>
          <p:spPr>
            <a:xfrm>
              <a:off x="10325032" y="3852746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7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1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7"/>
                  </a:lnTo>
                  <a:cubicBezTo>
                    <a:pt x="62511" y="160876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9" name="Shape3_20220929_150341">
              <a:extLst>
                <a:ext uri="{FF2B5EF4-FFF2-40B4-BE49-F238E27FC236}">
                  <a16:creationId xmlns:a16="http://schemas.microsoft.com/office/drawing/2014/main" id="{A1DDF56C-8080-CB95-267C-59C2C7EA499C}"/>
                </a:ext>
              </a:extLst>
            </p:cNvPr>
            <p:cNvSpPr/>
            <p:nvPr/>
          </p:nvSpPr>
          <p:spPr>
            <a:xfrm>
              <a:off x="10325032" y="4209362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lnTo>
                    <a:pt x="54484" y="163197"/>
                  </a:ln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0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0" name="Shape4_20220929_150341">
              <a:extLst>
                <a:ext uri="{FF2B5EF4-FFF2-40B4-BE49-F238E27FC236}">
                  <a16:creationId xmlns:a16="http://schemas.microsoft.com/office/drawing/2014/main" id="{11588B86-A74F-712A-1228-995659B99AD8}"/>
                </a:ext>
              </a:extLst>
            </p:cNvPr>
            <p:cNvSpPr/>
            <p:nvPr/>
          </p:nvSpPr>
          <p:spPr>
            <a:xfrm>
              <a:off x="10325032" y="4598745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lnTo>
                    <a:pt x="54484" y="163197"/>
                  </a:ln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0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87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1" name="Shape5_20220929_150341">
              <a:extLst>
                <a:ext uri="{FF2B5EF4-FFF2-40B4-BE49-F238E27FC236}">
                  <a16:creationId xmlns:a16="http://schemas.microsoft.com/office/drawing/2014/main" id="{7FF201D2-1E8D-8A94-93FE-69F8B031EBCA}"/>
                </a:ext>
              </a:extLst>
            </p:cNvPr>
            <p:cNvSpPr/>
            <p:nvPr/>
          </p:nvSpPr>
          <p:spPr>
            <a:xfrm>
              <a:off x="5956029" y="2077377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2" name="Shape0_20220929_150341">
              <a:extLst>
                <a:ext uri="{FF2B5EF4-FFF2-40B4-BE49-F238E27FC236}">
                  <a16:creationId xmlns:a16="http://schemas.microsoft.com/office/drawing/2014/main" id="{594788C8-FA2D-B95A-7773-96AE343FCA0D}"/>
                </a:ext>
              </a:extLst>
            </p:cNvPr>
            <p:cNvSpPr/>
            <p:nvPr/>
          </p:nvSpPr>
          <p:spPr>
            <a:xfrm>
              <a:off x="8140529" y="2077377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3" name="Shape6_20220929_150341">
              <a:extLst>
                <a:ext uri="{FF2B5EF4-FFF2-40B4-BE49-F238E27FC236}">
                  <a16:creationId xmlns:a16="http://schemas.microsoft.com/office/drawing/2014/main" id="{548725A6-5AA7-B8BF-2C83-796C1C302F22}"/>
                </a:ext>
              </a:extLst>
            </p:cNvPr>
            <p:cNvSpPr/>
            <p:nvPr/>
          </p:nvSpPr>
          <p:spPr>
            <a:xfrm>
              <a:off x="10325032" y="2077377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4" name="Shape7_20220929_150341">
              <a:extLst>
                <a:ext uri="{FF2B5EF4-FFF2-40B4-BE49-F238E27FC236}">
                  <a16:creationId xmlns:a16="http://schemas.microsoft.com/office/drawing/2014/main" id="{33845FC4-5AA5-88AF-C875-5A29CAF3C8FA}"/>
                </a:ext>
              </a:extLst>
            </p:cNvPr>
            <p:cNvSpPr/>
            <p:nvPr/>
          </p:nvSpPr>
          <p:spPr>
            <a:xfrm>
              <a:off x="5956029" y="2437572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6" name="Shape8_20220929_150341">
              <a:extLst>
                <a:ext uri="{FF2B5EF4-FFF2-40B4-BE49-F238E27FC236}">
                  <a16:creationId xmlns:a16="http://schemas.microsoft.com/office/drawing/2014/main" id="{6D5BC4DB-45D6-F2FD-3749-DEEF4AE2C4BB}"/>
                </a:ext>
              </a:extLst>
            </p:cNvPr>
            <p:cNvSpPr/>
            <p:nvPr/>
          </p:nvSpPr>
          <p:spPr>
            <a:xfrm>
              <a:off x="8140529" y="2437572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7" name="Shape9_20220929_150341">
              <a:extLst>
                <a:ext uri="{FF2B5EF4-FFF2-40B4-BE49-F238E27FC236}">
                  <a16:creationId xmlns:a16="http://schemas.microsoft.com/office/drawing/2014/main" id="{E6BFA3E4-5D5B-DA25-5D64-132306EEF0E0}"/>
                </a:ext>
              </a:extLst>
            </p:cNvPr>
            <p:cNvSpPr/>
            <p:nvPr/>
          </p:nvSpPr>
          <p:spPr>
            <a:xfrm>
              <a:off x="10325032" y="2437572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3490D30D-4DF2-C821-55FC-121E810B2A5A}"/>
                </a:ext>
              </a:extLst>
            </p:cNvPr>
            <p:cNvGrpSpPr/>
            <p:nvPr/>
          </p:nvGrpSpPr>
          <p:grpSpPr>
            <a:xfrm>
              <a:off x="5994710" y="2802347"/>
              <a:ext cx="115617" cy="99071"/>
              <a:chOff x="5914609" y="3274525"/>
              <a:chExt cx="122060" cy="104023"/>
            </a:xfrm>
          </p:grpSpPr>
          <p:sp>
            <p:nvSpPr>
              <p:cNvPr id="59" name="Google Shape;3752;p66">
                <a:extLst>
                  <a:ext uri="{FF2B5EF4-FFF2-40B4-BE49-F238E27FC236}">
                    <a16:creationId xmlns:a16="http://schemas.microsoft.com/office/drawing/2014/main" id="{2636FF83-3931-1F10-6D65-9E597BACC031}"/>
                  </a:ext>
                </a:extLst>
              </p:cNvPr>
              <p:cNvSpPr/>
              <p:nvPr/>
            </p:nvSpPr>
            <p:spPr>
              <a:xfrm>
                <a:off x="5914609" y="3274525"/>
                <a:ext cx="122060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90"/>
                      <a:pt x="123143" y="114290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60" name="Google Shape;3753;p66">
                <a:extLst>
                  <a:ext uri="{FF2B5EF4-FFF2-40B4-BE49-F238E27FC236}">
                    <a16:creationId xmlns:a16="http://schemas.microsoft.com/office/drawing/2014/main" id="{D5E8125A-8F06-BF3E-7A14-77884362996D}"/>
                  </a:ext>
                </a:extLst>
              </p:cNvPr>
              <p:cNvSpPr/>
              <p:nvPr/>
            </p:nvSpPr>
            <p:spPr>
              <a:xfrm>
                <a:off x="5914609" y="3274525"/>
                <a:ext cx="122060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61" name="Shape10_20220929_150341">
              <a:extLst>
                <a:ext uri="{FF2B5EF4-FFF2-40B4-BE49-F238E27FC236}">
                  <a16:creationId xmlns:a16="http://schemas.microsoft.com/office/drawing/2014/main" id="{B5493CFC-2273-AD87-D540-500373FF2E31}"/>
                </a:ext>
              </a:extLst>
            </p:cNvPr>
            <p:cNvSpPr/>
            <p:nvPr/>
          </p:nvSpPr>
          <p:spPr>
            <a:xfrm>
              <a:off x="8140529" y="2797768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2" name="Shape11_20220929_150341">
              <a:extLst>
                <a:ext uri="{FF2B5EF4-FFF2-40B4-BE49-F238E27FC236}">
                  <a16:creationId xmlns:a16="http://schemas.microsoft.com/office/drawing/2014/main" id="{66112923-9638-8B53-8A9C-598BC1F6E6B3}"/>
                </a:ext>
              </a:extLst>
            </p:cNvPr>
            <p:cNvSpPr/>
            <p:nvPr/>
          </p:nvSpPr>
          <p:spPr>
            <a:xfrm>
              <a:off x="10325032" y="2782901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09B0D3FD-6AED-FA16-EC72-C9073D2F8807}"/>
                </a:ext>
              </a:extLst>
            </p:cNvPr>
            <p:cNvGrpSpPr/>
            <p:nvPr/>
          </p:nvGrpSpPr>
          <p:grpSpPr>
            <a:xfrm>
              <a:off x="5994710" y="3162543"/>
              <a:ext cx="115617" cy="99071"/>
              <a:chOff x="5914609" y="3652727"/>
              <a:chExt cx="122060" cy="104023"/>
            </a:xfrm>
          </p:grpSpPr>
          <p:sp>
            <p:nvSpPr>
              <p:cNvPr id="64" name="Google Shape;3749;p66">
                <a:extLst>
                  <a:ext uri="{FF2B5EF4-FFF2-40B4-BE49-F238E27FC236}">
                    <a16:creationId xmlns:a16="http://schemas.microsoft.com/office/drawing/2014/main" id="{C707F69C-B20A-B979-E5E8-959829FB05FD}"/>
                  </a:ext>
                </a:extLst>
              </p:cNvPr>
              <p:cNvSpPr/>
              <p:nvPr/>
            </p:nvSpPr>
            <p:spPr>
              <a:xfrm>
                <a:off x="5914609" y="3652727"/>
                <a:ext cx="122060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65" name="Google Shape;3750;p66">
                <a:extLst>
                  <a:ext uri="{FF2B5EF4-FFF2-40B4-BE49-F238E27FC236}">
                    <a16:creationId xmlns:a16="http://schemas.microsoft.com/office/drawing/2014/main" id="{590D5880-A970-3A5A-5700-643782F3CB7E}"/>
                  </a:ext>
                </a:extLst>
              </p:cNvPr>
              <p:cNvSpPr/>
              <p:nvPr/>
            </p:nvSpPr>
            <p:spPr>
              <a:xfrm>
                <a:off x="5914609" y="3652727"/>
                <a:ext cx="122060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4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66" name="Shape12_20220929_150341">
              <a:extLst>
                <a:ext uri="{FF2B5EF4-FFF2-40B4-BE49-F238E27FC236}">
                  <a16:creationId xmlns:a16="http://schemas.microsoft.com/office/drawing/2014/main" id="{EF6B2EDD-20A6-2365-2155-C086C766451D}"/>
                </a:ext>
              </a:extLst>
            </p:cNvPr>
            <p:cNvSpPr/>
            <p:nvPr/>
          </p:nvSpPr>
          <p:spPr>
            <a:xfrm>
              <a:off x="8140529" y="3157963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7" name="Shape13_20220929_150341">
              <a:extLst>
                <a:ext uri="{FF2B5EF4-FFF2-40B4-BE49-F238E27FC236}">
                  <a16:creationId xmlns:a16="http://schemas.microsoft.com/office/drawing/2014/main" id="{CB4FC17B-79FC-8CEE-85C5-82AB48151656}"/>
                </a:ext>
              </a:extLst>
            </p:cNvPr>
            <p:cNvSpPr/>
            <p:nvPr/>
          </p:nvSpPr>
          <p:spPr>
            <a:xfrm>
              <a:off x="10325032" y="3139518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69504100-7DE2-5420-00B2-8B5370D9B15A}"/>
                </a:ext>
              </a:extLst>
            </p:cNvPr>
            <p:cNvGrpSpPr/>
            <p:nvPr/>
          </p:nvGrpSpPr>
          <p:grpSpPr>
            <a:xfrm>
              <a:off x="5994710" y="3522724"/>
              <a:ext cx="115617" cy="99071"/>
              <a:chOff x="5914609" y="4030911"/>
              <a:chExt cx="122060" cy="104023"/>
            </a:xfrm>
          </p:grpSpPr>
          <p:sp>
            <p:nvSpPr>
              <p:cNvPr id="69" name="Google Shape;3746;p66">
                <a:extLst>
                  <a:ext uri="{FF2B5EF4-FFF2-40B4-BE49-F238E27FC236}">
                    <a16:creationId xmlns:a16="http://schemas.microsoft.com/office/drawing/2014/main" id="{149935A6-96A9-F5CF-7BEA-17BF64BD4736}"/>
                  </a:ext>
                </a:extLst>
              </p:cNvPr>
              <p:cNvSpPr/>
              <p:nvPr/>
            </p:nvSpPr>
            <p:spPr>
              <a:xfrm>
                <a:off x="5914609" y="4030945"/>
                <a:ext cx="122060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70" name="Google Shape;3747;p66">
                <a:extLst>
                  <a:ext uri="{FF2B5EF4-FFF2-40B4-BE49-F238E27FC236}">
                    <a16:creationId xmlns:a16="http://schemas.microsoft.com/office/drawing/2014/main" id="{5718771A-F9E8-F38A-D71F-D815528B2ABB}"/>
                  </a:ext>
                </a:extLst>
              </p:cNvPr>
              <p:cNvSpPr/>
              <p:nvPr/>
            </p:nvSpPr>
            <p:spPr>
              <a:xfrm>
                <a:off x="5914609" y="4030911"/>
                <a:ext cx="122060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671FDDBB-23EF-C4C0-086E-FD8E420EC1DB}"/>
                </a:ext>
              </a:extLst>
            </p:cNvPr>
            <p:cNvGrpSpPr/>
            <p:nvPr/>
          </p:nvGrpSpPr>
          <p:grpSpPr>
            <a:xfrm>
              <a:off x="8179212" y="3522724"/>
              <a:ext cx="115617" cy="99071"/>
              <a:chOff x="8220842" y="4030911"/>
              <a:chExt cx="122060" cy="104023"/>
            </a:xfrm>
          </p:grpSpPr>
          <p:sp>
            <p:nvSpPr>
              <p:cNvPr id="72" name="Google Shape;3780;p66">
                <a:extLst>
                  <a:ext uri="{FF2B5EF4-FFF2-40B4-BE49-F238E27FC236}">
                    <a16:creationId xmlns:a16="http://schemas.microsoft.com/office/drawing/2014/main" id="{0C8743D1-5BCB-06B7-4CBF-A3C911845794}"/>
                  </a:ext>
                </a:extLst>
              </p:cNvPr>
              <p:cNvSpPr/>
              <p:nvPr/>
            </p:nvSpPr>
            <p:spPr>
              <a:xfrm>
                <a:off x="8220842" y="4030945"/>
                <a:ext cx="122060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73" name="Google Shape;3781;p66">
                <a:extLst>
                  <a:ext uri="{FF2B5EF4-FFF2-40B4-BE49-F238E27FC236}">
                    <a16:creationId xmlns:a16="http://schemas.microsoft.com/office/drawing/2014/main" id="{368C2802-31B7-1A75-6A36-8F25557D4644}"/>
                  </a:ext>
                </a:extLst>
              </p:cNvPr>
              <p:cNvSpPr/>
              <p:nvPr/>
            </p:nvSpPr>
            <p:spPr>
              <a:xfrm>
                <a:off x="8220842" y="4030911"/>
                <a:ext cx="122060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74" name="Shape14_20220929_150341">
              <a:extLst>
                <a:ext uri="{FF2B5EF4-FFF2-40B4-BE49-F238E27FC236}">
                  <a16:creationId xmlns:a16="http://schemas.microsoft.com/office/drawing/2014/main" id="{BE650781-3909-95C7-63CE-887DEF866886}"/>
                </a:ext>
              </a:extLst>
            </p:cNvPr>
            <p:cNvSpPr/>
            <p:nvPr/>
          </p:nvSpPr>
          <p:spPr>
            <a:xfrm>
              <a:off x="10325032" y="3496132"/>
              <a:ext cx="192987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cxnSp>
          <p:nvCxnSpPr>
            <p:cNvPr id="75" name="Google Shape;3754;p66">
              <a:extLst>
                <a:ext uri="{FF2B5EF4-FFF2-40B4-BE49-F238E27FC236}">
                  <a16:creationId xmlns:a16="http://schemas.microsoft.com/office/drawing/2014/main" id="{3F7D440D-5965-976E-CE47-F21DFF131411}"/>
                </a:ext>
              </a:extLst>
            </p:cNvPr>
            <p:cNvCxnSpPr>
              <a:cxnSpLocks/>
            </p:cNvCxnSpPr>
            <p:nvPr/>
          </p:nvCxnSpPr>
          <p:spPr>
            <a:xfrm>
              <a:off x="5092244" y="2311589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3782;p66">
              <a:extLst>
                <a:ext uri="{FF2B5EF4-FFF2-40B4-BE49-F238E27FC236}">
                  <a16:creationId xmlns:a16="http://schemas.microsoft.com/office/drawing/2014/main" id="{3A542E14-07A5-4B53-5367-37278CD6CC35}"/>
                </a:ext>
              </a:extLst>
            </p:cNvPr>
            <p:cNvCxnSpPr>
              <a:cxnSpLocks/>
            </p:cNvCxnSpPr>
            <p:nvPr/>
          </p:nvCxnSpPr>
          <p:spPr>
            <a:xfrm>
              <a:off x="7276746" y="2311589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3804;p66">
              <a:extLst>
                <a:ext uri="{FF2B5EF4-FFF2-40B4-BE49-F238E27FC236}">
                  <a16:creationId xmlns:a16="http://schemas.microsoft.com/office/drawing/2014/main" id="{6F503BC8-A3B8-1478-2978-A43F321A2952}"/>
                </a:ext>
              </a:extLst>
            </p:cNvPr>
            <p:cNvCxnSpPr>
              <a:cxnSpLocks/>
            </p:cNvCxnSpPr>
            <p:nvPr/>
          </p:nvCxnSpPr>
          <p:spPr>
            <a:xfrm>
              <a:off x="9461247" y="2311589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3755;p66">
              <a:extLst>
                <a:ext uri="{FF2B5EF4-FFF2-40B4-BE49-F238E27FC236}">
                  <a16:creationId xmlns:a16="http://schemas.microsoft.com/office/drawing/2014/main" id="{B8760BF9-D4BE-8A0D-7EBF-703AEC2EAD4D}"/>
                </a:ext>
              </a:extLst>
            </p:cNvPr>
            <p:cNvCxnSpPr/>
            <p:nvPr/>
          </p:nvCxnSpPr>
          <p:spPr>
            <a:xfrm>
              <a:off x="5092244" y="2671784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3783;p66">
              <a:extLst>
                <a:ext uri="{FF2B5EF4-FFF2-40B4-BE49-F238E27FC236}">
                  <a16:creationId xmlns:a16="http://schemas.microsoft.com/office/drawing/2014/main" id="{4D126E69-245C-E5E8-6E74-AB8C2CD41101}"/>
                </a:ext>
              </a:extLst>
            </p:cNvPr>
            <p:cNvCxnSpPr/>
            <p:nvPr/>
          </p:nvCxnSpPr>
          <p:spPr>
            <a:xfrm>
              <a:off x="7276746" y="2671784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3805;p66">
              <a:extLst>
                <a:ext uri="{FF2B5EF4-FFF2-40B4-BE49-F238E27FC236}">
                  <a16:creationId xmlns:a16="http://schemas.microsoft.com/office/drawing/2014/main" id="{55622025-6B64-03BB-089D-5879FFAAF820}"/>
                </a:ext>
              </a:extLst>
            </p:cNvPr>
            <p:cNvCxnSpPr/>
            <p:nvPr/>
          </p:nvCxnSpPr>
          <p:spPr>
            <a:xfrm>
              <a:off x="9461247" y="2671784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" name="Google Shape;3756;p66">
              <a:extLst>
                <a:ext uri="{FF2B5EF4-FFF2-40B4-BE49-F238E27FC236}">
                  <a16:creationId xmlns:a16="http://schemas.microsoft.com/office/drawing/2014/main" id="{1CFA28A7-E033-DC22-B277-5CEDD71C7E9C}"/>
                </a:ext>
              </a:extLst>
            </p:cNvPr>
            <p:cNvCxnSpPr/>
            <p:nvPr/>
          </p:nvCxnSpPr>
          <p:spPr>
            <a:xfrm>
              <a:off x="5092244" y="3031979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2" name="Google Shape;3784;p66">
              <a:extLst>
                <a:ext uri="{FF2B5EF4-FFF2-40B4-BE49-F238E27FC236}">
                  <a16:creationId xmlns:a16="http://schemas.microsoft.com/office/drawing/2014/main" id="{03925140-2E60-020F-EAFB-EEF297CE96DF}"/>
                </a:ext>
              </a:extLst>
            </p:cNvPr>
            <p:cNvCxnSpPr/>
            <p:nvPr/>
          </p:nvCxnSpPr>
          <p:spPr>
            <a:xfrm>
              <a:off x="7276746" y="3031979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3806;p66">
              <a:extLst>
                <a:ext uri="{FF2B5EF4-FFF2-40B4-BE49-F238E27FC236}">
                  <a16:creationId xmlns:a16="http://schemas.microsoft.com/office/drawing/2014/main" id="{7BDCE730-73A3-7999-FAD7-FF5317A942B9}"/>
                </a:ext>
              </a:extLst>
            </p:cNvPr>
            <p:cNvCxnSpPr/>
            <p:nvPr/>
          </p:nvCxnSpPr>
          <p:spPr>
            <a:xfrm>
              <a:off x="9461247" y="3031979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3757;p66">
              <a:extLst>
                <a:ext uri="{FF2B5EF4-FFF2-40B4-BE49-F238E27FC236}">
                  <a16:creationId xmlns:a16="http://schemas.microsoft.com/office/drawing/2014/main" id="{4677BF9A-47A6-3002-6EA9-DDCCBB49125A}"/>
                </a:ext>
              </a:extLst>
            </p:cNvPr>
            <p:cNvCxnSpPr/>
            <p:nvPr/>
          </p:nvCxnSpPr>
          <p:spPr>
            <a:xfrm>
              <a:off x="5092244" y="3392177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" name="Google Shape;3785;p66">
              <a:extLst>
                <a:ext uri="{FF2B5EF4-FFF2-40B4-BE49-F238E27FC236}">
                  <a16:creationId xmlns:a16="http://schemas.microsoft.com/office/drawing/2014/main" id="{047F9512-1FCE-AC1B-BC7A-220CF1ED8AC5}"/>
                </a:ext>
              </a:extLst>
            </p:cNvPr>
            <p:cNvCxnSpPr/>
            <p:nvPr/>
          </p:nvCxnSpPr>
          <p:spPr>
            <a:xfrm>
              <a:off x="7276746" y="3392177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6" name="Google Shape;3807;p66">
              <a:extLst>
                <a:ext uri="{FF2B5EF4-FFF2-40B4-BE49-F238E27FC236}">
                  <a16:creationId xmlns:a16="http://schemas.microsoft.com/office/drawing/2014/main" id="{7AF47DC4-0CA5-6753-1523-D47697D14504}"/>
                </a:ext>
              </a:extLst>
            </p:cNvPr>
            <p:cNvCxnSpPr/>
            <p:nvPr/>
          </p:nvCxnSpPr>
          <p:spPr>
            <a:xfrm>
              <a:off x="9461247" y="3392177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7" name="Google Shape;3758;p66">
              <a:extLst>
                <a:ext uri="{FF2B5EF4-FFF2-40B4-BE49-F238E27FC236}">
                  <a16:creationId xmlns:a16="http://schemas.microsoft.com/office/drawing/2014/main" id="{067ED448-304D-3FB5-E21C-C49072D67CFA}"/>
                </a:ext>
              </a:extLst>
            </p:cNvPr>
            <p:cNvCxnSpPr/>
            <p:nvPr/>
          </p:nvCxnSpPr>
          <p:spPr>
            <a:xfrm>
              <a:off x="5092244" y="3752371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8" name="Google Shape;3786;p66">
              <a:extLst>
                <a:ext uri="{FF2B5EF4-FFF2-40B4-BE49-F238E27FC236}">
                  <a16:creationId xmlns:a16="http://schemas.microsoft.com/office/drawing/2014/main" id="{92F25735-FBDC-5569-45EC-87F51695F434}"/>
                </a:ext>
              </a:extLst>
            </p:cNvPr>
            <p:cNvCxnSpPr/>
            <p:nvPr/>
          </p:nvCxnSpPr>
          <p:spPr>
            <a:xfrm>
              <a:off x="7276746" y="3752371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9" name="Google Shape;3808;p66">
              <a:extLst>
                <a:ext uri="{FF2B5EF4-FFF2-40B4-BE49-F238E27FC236}">
                  <a16:creationId xmlns:a16="http://schemas.microsoft.com/office/drawing/2014/main" id="{C96D7044-540F-05BB-65AB-2080A35B1075}"/>
                </a:ext>
              </a:extLst>
            </p:cNvPr>
            <p:cNvCxnSpPr/>
            <p:nvPr/>
          </p:nvCxnSpPr>
          <p:spPr>
            <a:xfrm>
              <a:off x="9461247" y="3752371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0" name="Google Shape;3759;p66">
              <a:extLst>
                <a:ext uri="{FF2B5EF4-FFF2-40B4-BE49-F238E27FC236}">
                  <a16:creationId xmlns:a16="http://schemas.microsoft.com/office/drawing/2014/main" id="{6D2481D5-4648-8645-77F3-3055A8EFB485}"/>
                </a:ext>
              </a:extLst>
            </p:cNvPr>
            <p:cNvCxnSpPr/>
            <p:nvPr/>
          </p:nvCxnSpPr>
          <p:spPr>
            <a:xfrm>
              <a:off x="5092244" y="4112566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1" name="Google Shape;3787;p66">
              <a:extLst>
                <a:ext uri="{FF2B5EF4-FFF2-40B4-BE49-F238E27FC236}">
                  <a16:creationId xmlns:a16="http://schemas.microsoft.com/office/drawing/2014/main" id="{A7A71EA3-1047-04C1-8E86-7422C109CEB5}"/>
                </a:ext>
              </a:extLst>
            </p:cNvPr>
            <p:cNvCxnSpPr/>
            <p:nvPr/>
          </p:nvCxnSpPr>
          <p:spPr>
            <a:xfrm>
              <a:off x="7276746" y="4112566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2" name="Google Shape;3809;p66">
              <a:extLst>
                <a:ext uri="{FF2B5EF4-FFF2-40B4-BE49-F238E27FC236}">
                  <a16:creationId xmlns:a16="http://schemas.microsoft.com/office/drawing/2014/main" id="{41D3D87D-AF79-C2C8-C53B-7A90ECFBA91A}"/>
                </a:ext>
              </a:extLst>
            </p:cNvPr>
            <p:cNvCxnSpPr/>
            <p:nvPr/>
          </p:nvCxnSpPr>
          <p:spPr>
            <a:xfrm>
              <a:off x="9461247" y="4112566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3" name="Google Shape;3760;p66">
              <a:extLst>
                <a:ext uri="{FF2B5EF4-FFF2-40B4-BE49-F238E27FC236}">
                  <a16:creationId xmlns:a16="http://schemas.microsoft.com/office/drawing/2014/main" id="{A84BCA37-AAE4-5F51-41B2-E364C30026BA}"/>
                </a:ext>
              </a:extLst>
            </p:cNvPr>
            <p:cNvCxnSpPr/>
            <p:nvPr/>
          </p:nvCxnSpPr>
          <p:spPr>
            <a:xfrm>
              <a:off x="5092244" y="4472762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" name="Google Shape;3788;p66">
              <a:extLst>
                <a:ext uri="{FF2B5EF4-FFF2-40B4-BE49-F238E27FC236}">
                  <a16:creationId xmlns:a16="http://schemas.microsoft.com/office/drawing/2014/main" id="{C92A225C-3273-85D7-C278-C7B64DC559D9}"/>
                </a:ext>
              </a:extLst>
            </p:cNvPr>
            <p:cNvCxnSpPr/>
            <p:nvPr/>
          </p:nvCxnSpPr>
          <p:spPr>
            <a:xfrm>
              <a:off x="7276746" y="4472762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5" name="Google Shape;3810;p66">
              <a:extLst>
                <a:ext uri="{FF2B5EF4-FFF2-40B4-BE49-F238E27FC236}">
                  <a16:creationId xmlns:a16="http://schemas.microsoft.com/office/drawing/2014/main" id="{B54093FF-23E4-8B97-86F0-D846942D4636}"/>
                </a:ext>
              </a:extLst>
            </p:cNvPr>
            <p:cNvCxnSpPr/>
            <p:nvPr/>
          </p:nvCxnSpPr>
          <p:spPr>
            <a:xfrm>
              <a:off x="9461247" y="4472762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6" name="Google Shape;3761;p66">
              <a:extLst>
                <a:ext uri="{FF2B5EF4-FFF2-40B4-BE49-F238E27FC236}">
                  <a16:creationId xmlns:a16="http://schemas.microsoft.com/office/drawing/2014/main" id="{9BBCA0CB-F6A5-C6E4-AEF8-6B9323352F29}"/>
                </a:ext>
              </a:extLst>
            </p:cNvPr>
            <p:cNvCxnSpPr/>
            <p:nvPr/>
          </p:nvCxnSpPr>
          <p:spPr>
            <a:xfrm>
              <a:off x="5092244" y="4832958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7" name="Google Shape;3789;p66">
              <a:extLst>
                <a:ext uri="{FF2B5EF4-FFF2-40B4-BE49-F238E27FC236}">
                  <a16:creationId xmlns:a16="http://schemas.microsoft.com/office/drawing/2014/main" id="{5B44CA5D-23F5-6395-B0FB-CC480F52386E}"/>
                </a:ext>
              </a:extLst>
            </p:cNvPr>
            <p:cNvCxnSpPr/>
            <p:nvPr/>
          </p:nvCxnSpPr>
          <p:spPr>
            <a:xfrm>
              <a:off x="7276746" y="4832958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8" name="Google Shape;3811;p66">
              <a:extLst>
                <a:ext uri="{FF2B5EF4-FFF2-40B4-BE49-F238E27FC236}">
                  <a16:creationId xmlns:a16="http://schemas.microsoft.com/office/drawing/2014/main" id="{88A34111-CE0E-1B4B-28C4-F1267397DC2C}"/>
                </a:ext>
              </a:extLst>
            </p:cNvPr>
            <p:cNvCxnSpPr/>
            <p:nvPr/>
          </p:nvCxnSpPr>
          <p:spPr>
            <a:xfrm>
              <a:off x="9461247" y="4832958"/>
              <a:ext cx="1920556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  <p:extLst>
      <p:ext uri="{BB962C8B-B14F-4D97-AF65-F5344CB8AC3E}">
        <p14:creationId xmlns:p14="http://schemas.microsoft.com/office/powerpoint/2010/main" val="139774129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0C4012-8AB5-6938-AAE5-17D4EEFAC5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44938AC2-0A14-AFED-F938-36B53988D65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4938AC2-0A14-AFED-F938-36B53988D6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2BE47E5F-C48B-9158-4DC3-683F8858E2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131" name="Text Placeholder 130">
            <a:extLst>
              <a:ext uri="{FF2B5EF4-FFF2-40B4-BE49-F238E27FC236}">
                <a16:creationId xmlns:a16="http://schemas.microsoft.com/office/drawing/2014/main" id="{D30283B7-B409-47EE-C0D7-8FF240D358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C1B8034F-ACF6-EFE9-E2D1-10E2E72B4D48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35</a:t>
            </a:fld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D43DF595-9B3B-8FEE-F8BD-1FDF9EE93A2A}"/>
              </a:ext>
            </a:extLst>
          </p:cNvPr>
          <p:cNvGrpSpPr/>
          <p:nvPr/>
        </p:nvGrpSpPr>
        <p:grpSpPr>
          <a:xfrm>
            <a:off x="839683" y="1209674"/>
            <a:ext cx="10667999" cy="4998333"/>
            <a:chOff x="839683" y="1066800"/>
            <a:chExt cx="10667999" cy="4362026"/>
          </a:xfrm>
        </p:grpSpPr>
        <p:sp>
          <p:nvSpPr>
            <p:cNvPr id="3" name="Shape0_20220721_110914">
              <a:extLst>
                <a:ext uri="{FF2B5EF4-FFF2-40B4-BE49-F238E27FC236}">
                  <a16:creationId xmlns:a16="http://schemas.microsoft.com/office/drawing/2014/main" id="{BF1C1F38-F553-499B-6D36-CDE4C1C7E086}"/>
                </a:ext>
              </a:extLst>
            </p:cNvPr>
            <p:cNvSpPr/>
            <p:nvPr/>
          </p:nvSpPr>
          <p:spPr>
            <a:xfrm>
              <a:off x="839683" y="1066800"/>
              <a:ext cx="4089399" cy="4362026"/>
            </a:xfrm>
            <a:custGeom>
              <a:avLst/>
              <a:gdLst/>
              <a:ahLst/>
              <a:cxnLst/>
              <a:rect l="l" t="t" r="r" b="b"/>
              <a:pathLst>
                <a:path w="2891927" h="5618602" extrusionOk="0">
                  <a:moveTo>
                    <a:pt x="2767988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2767988" y="0"/>
                  </a:lnTo>
                  <a:cubicBezTo>
                    <a:pt x="2836450" y="0"/>
                    <a:pt x="2891928" y="55478"/>
                    <a:pt x="2891928" y="123940"/>
                  </a:cubicBezTo>
                  <a:lnTo>
                    <a:pt x="2891928" y="5494663"/>
                  </a:lnTo>
                  <a:cubicBezTo>
                    <a:pt x="2891928" y="5563125"/>
                    <a:pt x="2836450" y="5618603"/>
                    <a:pt x="2767988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" name="Google Shape;3712;p66">
              <a:extLst>
                <a:ext uri="{FF2B5EF4-FFF2-40B4-BE49-F238E27FC236}">
                  <a16:creationId xmlns:a16="http://schemas.microsoft.com/office/drawing/2014/main" id="{873F61D1-AA09-6A37-31C1-44FD22F0E2B2}"/>
                </a:ext>
              </a:extLst>
            </p:cNvPr>
            <p:cNvSpPr/>
            <p:nvPr/>
          </p:nvSpPr>
          <p:spPr>
            <a:xfrm>
              <a:off x="933347" y="1123919"/>
              <a:ext cx="3910433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" name="Google Shape;3718;p66">
              <a:extLst>
                <a:ext uri="{FF2B5EF4-FFF2-40B4-BE49-F238E27FC236}">
                  <a16:creationId xmlns:a16="http://schemas.microsoft.com/office/drawing/2014/main" id="{8ABBDF53-11D9-1B27-614E-3181FB0F09A1}"/>
                </a:ext>
              </a:extLst>
            </p:cNvPr>
            <p:cNvSpPr txBox="1"/>
            <p:nvPr/>
          </p:nvSpPr>
          <p:spPr>
            <a:xfrm>
              <a:off x="1030584" y="383370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" name="Google Shape;3719;p66">
              <a:extLst>
                <a:ext uri="{FF2B5EF4-FFF2-40B4-BE49-F238E27FC236}">
                  <a16:creationId xmlns:a16="http://schemas.microsoft.com/office/drawing/2014/main" id="{C4C3F507-5235-7B64-D1B4-EAD9BBD40887}"/>
                </a:ext>
              </a:extLst>
            </p:cNvPr>
            <p:cNvSpPr txBox="1"/>
            <p:nvPr/>
          </p:nvSpPr>
          <p:spPr>
            <a:xfrm>
              <a:off x="1030584" y="4193902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8" name="Google Shape;3720;p66">
              <a:extLst>
                <a:ext uri="{FF2B5EF4-FFF2-40B4-BE49-F238E27FC236}">
                  <a16:creationId xmlns:a16="http://schemas.microsoft.com/office/drawing/2014/main" id="{928F6C9E-C1B3-8215-4536-500DA645801F}"/>
                </a:ext>
              </a:extLst>
            </p:cNvPr>
            <p:cNvSpPr txBox="1"/>
            <p:nvPr/>
          </p:nvSpPr>
          <p:spPr>
            <a:xfrm>
              <a:off x="1030584" y="455409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9" name="Google Shape;3713;p66">
              <a:extLst>
                <a:ext uri="{FF2B5EF4-FFF2-40B4-BE49-F238E27FC236}">
                  <a16:creationId xmlns:a16="http://schemas.microsoft.com/office/drawing/2014/main" id="{1E0E1D37-E410-DE18-9DD8-56E6CEAEBEE5}"/>
                </a:ext>
              </a:extLst>
            </p:cNvPr>
            <p:cNvSpPr txBox="1"/>
            <p:nvPr/>
          </p:nvSpPr>
          <p:spPr>
            <a:xfrm>
              <a:off x="1030584" y="203272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0" name="Google Shape;3714;p66">
              <a:extLst>
                <a:ext uri="{FF2B5EF4-FFF2-40B4-BE49-F238E27FC236}">
                  <a16:creationId xmlns:a16="http://schemas.microsoft.com/office/drawing/2014/main" id="{714D04E7-001D-8199-FF88-DA1AE3E31884}"/>
                </a:ext>
              </a:extLst>
            </p:cNvPr>
            <p:cNvSpPr txBox="1"/>
            <p:nvPr/>
          </p:nvSpPr>
          <p:spPr>
            <a:xfrm>
              <a:off x="1030584" y="2392924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1" name="Google Shape;3715;p66">
              <a:extLst>
                <a:ext uri="{FF2B5EF4-FFF2-40B4-BE49-F238E27FC236}">
                  <a16:creationId xmlns:a16="http://schemas.microsoft.com/office/drawing/2014/main" id="{21D55E6B-7C27-E38C-6A0E-521577CD656D}"/>
                </a:ext>
              </a:extLst>
            </p:cNvPr>
            <p:cNvSpPr txBox="1"/>
            <p:nvPr/>
          </p:nvSpPr>
          <p:spPr>
            <a:xfrm>
              <a:off x="1030584" y="2753118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2" name="Google Shape;3716;p66">
              <a:extLst>
                <a:ext uri="{FF2B5EF4-FFF2-40B4-BE49-F238E27FC236}">
                  <a16:creationId xmlns:a16="http://schemas.microsoft.com/office/drawing/2014/main" id="{DD99E51F-13C6-E221-F559-E5E56EF29249}"/>
                </a:ext>
              </a:extLst>
            </p:cNvPr>
            <p:cNvSpPr txBox="1"/>
            <p:nvPr/>
          </p:nvSpPr>
          <p:spPr>
            <a:xfrm>
              <a:off x="1030584" y="3113314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3" name="Google Shape;3717;p66">
              <a:extLst>
                <a:ext uri="{FF2B5EF4-FFF2-40B4-BE49-F238E27FC236}">
                  <a16:creationId xmlns:a16="http://schemas.microsoft.com/office/drawing/2014/main" id="{19BC79FB-B9C9-51E2-FCCF-60F4592AA5FF}"/>
                </a:ext>
              </a:extLst>
            </p:cNvPr>
            <p:cNvSpPr txBox="1"/>
            <p:nvPr/>
          </p:nvSpPr>
          <p:spPr>
            <a:xfrm>
              <a:off x="1030584" y="3473509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cxnSp>
          <p:nvCxnSpPr>
            <p:cNvPr id="14" name="Google Shape;3721;p66">
              <a:extLst>
                <a:ext uri="{FF2B5EF4-FFF2-40B4-BE49-F238E27FC236}">
                  <a16:creationId xmlns:a16="http://schemas.microsoft.com/office/drawing/2014/main" id="{7C5B725D-467C-B090-DE59-4C82C29019B4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2311589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3722;p66">
              <a:extLst>
                <a:ext uri="{FF2B5EF4-FFF2-40B4-BE49-F238E27FC236}">
                  <a16:creationId xmlns:a16="http://schemas.microsoft.com/office/drawing/2014/main" id="{765B1D72-BF3F-724E-2D0A-BC400C1F9C50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2671784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3723;p66">
              <a:extLst>
                <a:ext uri="{FF2B5EF4-FFF2-40B4-BE49-F238E27FC236}">
                  <a16:creationId xmlns:a16="http://schemas.microsoft.com/office/drawing/2014/main" id="{1B8CA2F8-21A5-245E-F4C5-18792507621C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031979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3724;p66">
              <a:extLst>
                <a:ext uri="{FF2B5EF4-FFF2-40B4-BE49-F238E27FC236}">
                  <a16:creationId xmlns:a16="http://schemas.microsoft.com/office/drawing/2014/main" id="{30FC5CE9-E1A7-F68C-82EB-3778A0EBC1E2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392177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" name="Google Shape;3725;p66">
              <a:extLst>
                <a:ext uri="{FF2B5EF4-FFF2-40B4-BE49-F238E27FC236}">
                  <a16:creationId xmlns:a16="http://schemas.microsoft.com/office/drawing/2014/main" id="{EE5080D8-3773-8DB6-E973-C1F2478AFE94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752371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3726;p66">
              <a:extLst>
                <a:ext uri="{FF2B5EF4-FFF2-40B4-BE49-F238E27FC236}">
                  <a16:creationId xmlns:a16="http://schemas.microsoft.com/office/drawing/2014/main" id="{CB4CB73F-E92F-F5B1-0AA7-75E2ADFCBD42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112566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3727;p66">
              <a:extLst>
                <a:ext uri="{FF2B5EF4-FFF2-40B4-BE49-F238E27FC236}">
                  <a16:creationId xmlns:a16="http://schemas.microsoft.com/office/drawing/2014/main" id="{3749B928-2DAD-F120-14E9-41B49BD232B7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472762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3728;p66">
              <a:extLst>
                <a:ext uri="{FF2B5EF4-FFF2-40B4-BE49-F238E27FC236}">
                  <a16:creationId xmlns:a16="http://schemas.microsoft.com/office/drawing/2014/main" id="{7CDEE392-503A-0F51-600D-39A09BE77627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832958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2" name="Shape3_20220721_110914">
              <a:extLst>
                <a:ext uri="{FF2B5EF4-FFF2-40B4-BE49-F238E27FC236}">
                  <a16:creationId xmlns:a16="http://schemas.microsoft.com/office/drawing/2014/main" id="{921B0BD2-9E85-ACE1-4C56-79E5636EB26E}"/>
                </a:ext>
              </a:extLst>
            </p:cNvPr>
            <p:cNvSpPr/>
            <p:nvPr/>
          </p:nvSpPr>
          <p:spPr>
            <a:xfrm>
              <a:off x="8235563" y="1066800"/>
              <a:ext cx="1627890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3" name="Shape1_20220721_110914">
              <a:extLst>
                <a:ext uri="{FF2B5EF4-FFF2-40B4-BE49-F238E27FC236}">
                  <a16:creationId xmlns:a16="http://schemas.microsoft.com/office/drawing/2014/main" id="{2FA171AD-5D1F-320C-E942-2551CBBA8195}"/>
                </a:ext>
              </a:extLst>
            </p:cNvPr>
            <p:cNvSpPr/>
            <p:nvPr/>
          </p:nvSpPr>
          <p:spPr>
            <a:xfrm>
              <a:off x="4947101" y="1066800"/>
              <a:ext cx="1627890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4" name="Google Shape;3730;p66">
              <a:extLst>
                <a:ext uri="{FF2B5EF4-FFF2-40B4-BE49-F238E27FC236}">
                  <a16:creationId xmlns:a16="http://schemas.microsoft.com/office/drawing/2014/main" id="{AA233D18-C380-3AB5-FBDC-9D46AB245906}"/>
                </a:ext>
              </a:extLst>
            </p:cNvPr>
            <p:cNvSpPr/>
            <p:nvPr/>
          </p:nvSpPr>
          <p:spPr>
            <a:xfrm>
              <a:off x="5019842" y="1123919"/>
              <a:ext cx="1497661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5" name="Google Shape;3731;p66">
              <a:extLst>
                <a:ext uri="{FF2B5EF4-FFF2-40B4-BE49-F238E27FC236}">
                  <a16:creationId xmlns:a16="http://schemas.microsoft.com/office/drawing/2014/main" id="{81611473-5D54-F39B-E361-366EFE60BA12}"/>
                </a:ext>
              </a:extLst>
            </p:cNvPr>
            <p:cNvSpPr/>
            <p:nvPr/>
          </p:nvSpPr>
          <p:spPr>
            <a:xfrm>
              <a:off x="5026647" y="4933092"/>
              <a:ext cx="1497661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00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26" name="Google Shape;3732;p66">
              <a:extLst>
                <a:ext uri="{FF2B5EF4-FFF2-40B4-BE49-F238E27FC236}">
                  <a16:creationId xmlns:a16="http://schemas.microsoft.com/office/drawing/2014/main" id="{F41F0A23-C782-A274-37DE-F3D5427C47A7}"/>
                </a:ext>
              </a:extLst>
            </p:cNvPr>
            <p:cNvSpPr txBox="1"/>
            <p:nvPr/>
          </p:nvSpPr>
          <p:spPr>
            <a:xfrm>
              <a:off x="5189861" y="1210814"/>
              <a:ext cx="1157622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7" name="Google Shape;3733;p66">
              <a:extLst>
                <a:ext uri="{FF2B5EF4-FFF2-40B4-BE49-F238E27FC236}">
                  <a16:creationId xmlns:a16="http://schemas.microsoft.com/office/drawing/2014/main" id="{749C345E-BEC1-D21F-449C-57951D0813AC}"/>
                </a:ext>
              </a:extLst>
            </p:cNvPr>
            <p:cNvSpPr txBox="1"/>
            <p:nvPr/>
          </p:nvSpPr>
          <p:spPr>
            <a:xfrm>
              <a:off x="5274979" y="1548360"/>
              <a:ext cx="987387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8" name="Shape1_20220929_150630">
              <a:extLst>
                <a:ext uri="{FF2B5EF4-FFF2-40B4-BE49-F238E27FC236}">
                  <a16:creationId xmlns:a16="http://schemas.microsoft.com/office/drawing/2014/main" id="{AFE85487-E968-1D79-AFE5-0E83462EBEE1}"/>
                </a:ext>
              </a:extLst>
            </p:cNvPr>
            <p:cNvSpPr/>
            <p:nvPr/>
          </p:nvSpPr>
          <p:spPr>
            <a:xfrm>
              <a:off x="5732156" y="460332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9" name="Shape2_20220929_150630">
              <a:extLst>
                <a:ext uri="{FF2B5EF4-FFF2-40B4-BE49-F238E27FC236}">
                  <a16:creationId xmlns:a16="http://schemas.microsoft.com/office/drawing/2014/main" id="{7D587125-EF68-B1B7-A190-B423490D1F3C}"/>
                </a:ext>
              </a:extLst>
            </p:cNvPr>
            <p:cNvSpPr/>
            <p:nvPr/>
          </p:nvSpPr>
          <p:spPr>
            <a:xfrm>
              <a:off x="5732156" y="460332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0" name="Shape3_20220929_150630">
              <a:extLst>
                <a:ext uri="{FF2B5EF4-FFF2-40B4-BE49-F238E27FC236}">
                  <a16:creationId xmlns:a16="http://schemas.microsoft.com/office/drawing/2014/main" id="{1D9A0C68-4E1D-EE90-E10A-7B5647435E05}"/>
                </a:ext>
              </a:extLst>
            </p:cNvPr>
            <p:cNvSpPr/>
            <p:nvPr/>
          </p:nvSpPr>
          <p:spPr>
            <a:xfrm>
              <a:off x="5732156" y="4243146"/>
              <a:ext cx="86641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1" name="Shape4_20220929_150630">
              <a:extLst>
                <a:ext uri="{FF2B5EF4-FFF2-40B4-BE49-F238E27FC236}">
                  <a16:creationId xmlns:a16="http://schemas.microsoft.com/office/drawing/2014/main" id="{9E46E210-D355-C6BC-5A21-49FB0E629A83}"/>
                </a:ext>
              </a:extLst>
            </p:cNvPr>
            <p:cNvSpPr/>
            <p:nvPr/>
          </p:nvSpPr>
          <p:spPr>
            <a:xfrm>
              <a:off x="5732156" y="4243113"/>
              <a:ext cx="86641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2" name="Shape5_20220929_150630">
              <a:extLst>
                <a:ext uri="{FF2B5EF4-FFF2-40B4-BE49-F238E27FC236}">
                  <a16:creationId xmlns:a16="http://schemas.microsoft.com/office/drawing/2014/main" id="{A915DBBB-FF3C-B813-796E-2BCF285A185F}"/>
                </a:ext>
              </a:extLst>
            </p:cNvPr>
            <p:cNvSpPr/>
            <p:nvPr/>
          </p:nvSpPr>
          <p:spPr>
            <a:xfrm>
              <a:off x="5732156" y="388293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3" name="Shape6_20220929_150630">
              <a:extLst>
                <a:ext uri="{FF2B5EF4-FFF2-40B4-BE49-F238E27FC236}">
                  <a16:creationId xmlns:a16="http://schemas.microsoft.com/office/drawing/2014/main" id="{03DC3DAA-9A85-441F-896D-178949442534}"/>
                </a:ext>
              </a:extLst>
            </p:cNvPr>
            <p:cNvSpPr/>
            <p:nvPr/>
          </p:nvSpPr>
          <p:spPr>
            <a:xfrm>
              <a:off x="5732156" y="388293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41"/>
                    <a:pt x="123143" y="1494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4" name="Shape2_20220721_110914">
              <a:extLst>
                <a:ext uri="{FF2B5EF4-FFF2-40B4-BE49-F238E27FC236}">
                  <a16:creationId xmlns:a16="http://schemas.microsoft.com/office/drawing/2014/main" id="{5C79CA58-E50A-54F1-0586-F34B431818BC}"/>
                </a:ext>
              </a:extLst>
            </p:cNvPr>
            <p:cNvSpPr/>
            <p:nvPr/>
          </p:nvSpPr>
          <p:spPr>
            <a:xfrm>
              <a:off x="6591332" y="1066800"/>
              <a:ext cx="1627890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5" name="Shape0_20220721_110731">
              <a:extLst>
                <a:ext uri="{FF2B5EF4-FFF2-40B4-BE49-F238E27FC236}">
                  <a16:creationId xmlns:a16="http://schemas.microsoft.com/office/drawing/2014/main" id="{6912A5B6-F144-5107-50B4-33415A5DDD35}"/>
                </a:ext>
              </a:extLst>
            </p:cNvPr>
            <p:cNvSpPr/>
            <p:nvPr/>
          </p:nvSpPr>
          <p:spPr>
            <a:xfrm>
              <a:off x="6676540" y="1123919"/>
              <a:ext cx="1465102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6" name="Shape1_20220721_110731">
              <a:extLst>
                <a:ext uri="{FF2B5EF4-FFF2-40B4-BE49-F238E27FC236}">
                  <a16:creationId xmlns:a16="http://schemas.microsoft.com/office/drawing/2014/main" id="{59F5DFC9-D418-B83A-2EB1-6A325E8886CD}"/>
                </a:ext>
              </a:extLst>
            </p:cNvPr>
            <p:cNvSpPr/>
            <p:nvPr/>
          </p:nvSpPr>
          <p:spPr>
            <a:xfrm>
              <a:off x="6663661" y="4933092"/>
              <a:ext cx="1497661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00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37" name="Google Shape;3766;p66">
              <a:extLst>
                <a:ext uri="{FF2B5EF4-FFF2-40B4-BE49-F238E27FC236}">
                  <a16:creationId xmlns:a16="http://schemas.microsoft.com/office/drawing/2014/main" id="{DE2C6017-B6C2-0604-936B-E14E794FD902}"/>
                </a:ext>
              </a:extLst>
            </p:cNvPr>
            <p:cNvSpPr txBox="1"/>
            <p:nvPr/>
          </p:nvSpPr>
          <p:spPr>
            <a:xfrm>
              <a:off x="6830281" y="1210814"/>
              <a:ext cx="1157622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8" name="Google Shape;3767;p66">
              <a:extLst>
                <a:ext uri="{FF2B5EF4-FFF2-40B4-BE49-F238E27FC236}">
                  <a16:creationId xmlns:a16="http://schemas.microsoft.com/office/drawing/2014/main" id="{19CBBF3D-07DE-D3C7-1581-15A0C87F6FF3}"/>
                </a:ext>
              </a:extLst>
            </p:cNvPr>
            <p:cNvSpPr txBox="1"/>
            <p:nvPr/>
          </p:nvSpPr>
          <p:spPr>
            <a:xfrm>
              <a:off x="6915401" y="1548360"/>
              <a:ext cx="987387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9" name="Shape1_20220929_150622">
              <a:extLst>
                <a:ext uri="{FF2B5EF4-FFF2-40B4-BE49-F238E27FC236}">
                  <a16:creationId xmlns:a16="http://schemas.microsoft.com/office/drawing/2014/main" id="{3A4C6A1D-A999-CCFF-4417-E11EC027A087}"/>
                </a:ext>
              </a:extLst>
            </p:cNvPr>
            <p:cNvSpPr/>
            <p:nvPr/>
          </p:nvSpPr>
          <p:spPr>
            <a:xfrm>
              <a:off x="7340182" y="3852746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7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1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7"/>
                  </a:lnTo>
                  <a:cubicBezTo>
                    <a:pt x="62511" y="160876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0" name="Shape7_20220929_150630">
              <a:extLst>
                <a:ext uri="{FF2B5EF4-FFF2-40B4-BE49-F238E27FC236}">
                  <a16:creationId xmlns:a16="http://schemas.microsoft.com/office/drawing/2014/main" id="{8CB3A160-0E01-59EC-F3BB-014BD97DBC87}"/>
                </a:ext>
              </a:extLst>
            </p:cNvPr>
            <p:cNvSpPr/>
            <p:nvPr/>
          </p:nvSpPr>
          <p:spPr>
            <a:xfrm>
              <a:off x="7369174" y="460332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1" name="Shape8_20220929_150630">
              <a:extLst>
                <a:ext uri="{FF2B5EF4-FFF2-40B4-BE49-F238E27FC236}">
                  <a16:creationId xmlns:a16="http://schemas.microsoft.com/office/drawing/2014/main" id="{7522BC76-8CB3-AAA7-8649-4082368E6469}"/>
                </a:ext>
              </a:extLst>
            </p:cNvPr>
            <p:cNvSpPr/>
            <p:nvPr/>
          </p:nvSpPr>
          <p:spPr>
            <a:xfrm>
              <a:off x="7369174" y="460332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2" name="Shape9_20220929_150630">
              <a:extLst>
                <a:ext uri="{FF2B5EF4-FFF2-40B4-BE49-F238E27FC236}">
                  <a16:creationId xmlns:a16="http://schemas.microsoft.com/office/drawing/2014/main" id="{9DBF67EF-5F79-20C9-96A1-4AEEDEBC850D}"/>
                </a:ext>
              </a:extLst>
            </p:cNvPr>
            <p:cNvSpPr/>
            <p:nvPr/>
          </p:nvSpPr>
          <p:spPr>
            <a:xfrm>
              <a:off x="7369174" y="4243146"/>
              <a:ext cx="86641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3" name="Shape10_20220929_150630">
              <a:extLst>
                <a:ext uri="{FF2B5EF4-FFF2-40B4-BE49-F238E27FC236}">
                  <a16:creationId xmlns:a16="http://schemas.microsoft.com/office/drawing/2014/main" id="{06FCD8D6-3D79-B99C-CC22-97A05AC88C0C}"/>
                </a:ext>
              </a:extLst>
            </p:cNvPr>
            <p:cNvSpPr/>
            <p:nvPr/>
          </p:nvSpPr>
          <p:spPr>
            <a:xfrm>
              <a:off x="7369174" y="4243113"/>
              <a:ext cx="86641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4" name="Shape0_20220721_110735">
              <a:extLst>
                <a:ext uri="{FF2B5EF4-FFF2-40B4-BE49-F238E27FC236}">
                  <a16:creationId xmlns:a16="http://schemas.microsoft.com/office/drawing/2014/main" id="{444696F8-7EE2-2BDF-12C4-84AE0233F930}"/>
                </a:ext>
              </a:extLst>
            </p:cNvPr>
            <p:cNvSpPr/>
            <p:nvPr/>
          </p:nvSpPr>
          <p:spPr>
            <a:xfrm>
              <a:off x="8300681" y="1123919"/>
              <a:ext cx="1497661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5" name="Shape1_20220721_110735">
              <a:extLst>
                <a:ext uri="{FF2B5EF4-FFF2-40B4-BE49-F238E27FC236}">
                  <a16:creationId xmlns:a16="http://schemas.microsoft.com/office/drawing/2014/main" id="{70BBC17F-F487-9263-B325-CF7718768EE5}"/>
                </a:ext>
              </a:extLst>
            </p:cNvPr>
            <p:cNvSpPr/>
            <p:nvPr/>
          </p:nvSpPr>
          <p:spPr>
            <a:xfrm>
              <a:off x="8300681" y="4933092"/>
              <a:ext cx="1497661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00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46" name="Google Shape;3794;p66">
              <a:extLst>
                <a:ext uri="{FF2B5EF4-FFF2-40B4-BE49-F238E27FC236}">
                  <a16:creationId xmlns:a16="http://schemas.microsoft.com/office/drawing/2014/main" id="{9DAF4275-076C-B49E-C674-43E326AC648A}"/>
                </a:ext>
              </a:extLst>
            </p:cNvPr>
            <p:cNvSpPr txBox="1"/>
            <p:nvPr/>
          </p:nvSpPr>
          <p:spPr>
            <a:xfrm>
              <a:off x="8470699" y="1210814"/>
              <a:ext cx="1157622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7" name="Google Shape;3795;p66">
              <a:extLst>
                <a:ext uri="{FF2B5EF4-FFF2-40B4-BE49-F238E27FC236}">
                  <a16:creationId xmlns:a16="http://schemas.microsoft.com/office/drawing/2014/main" id="{6925571C-242D-8CF3-37BE-BD26E6225B05}"/>
                </a:ext>
              </a:extLst>
            </p:cNvPr>
            <p:cNvSpPr txBox="1"/>
            <p:nvPr/>
          </p:nvSpPr>
          <p:spPr>
            <a:xfrm>
              <a:off x="8555819" y="1548360"/>
              <a:ext cx="987387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8" name="Shape2_20220929_150622">
              <a:extLst>
                <a:ext uri="{FF2B5EF4-FFF2-40B4-BE49-F238E27FC236}">
                  <a16:creationId xmlns:a16="http://schemas.microsoft.com/office/drawing/2014/main" id="{1501DFD5-07CB-CD48-9BAE-362B931D82BE}"/>
                </a:ext>
              </a:extLst>
            </p:cNvPr>
            <p:cNvSpPr/>
            <p:nvPr/>
          </p:nvSpPr>
          <p:spPr>
            <a:xfrm>
              <a:off x="8977201" y="3852746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7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1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7"/>
                  </a:lnTo>
                  <a:cubicBezTo>
                    <a:pt x="62511" y="160876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9" name="Shape3_20220929_150622">
              <a:extLst>
                <a:ext uri="{FF2B5EF4-FFF2-40B4-BE49-F238E27FC236}">
                  <a16:creationId xmlns:a16="http://schemas.microsoft.com/office/drawing/2014/main" id="{3AC6D401-65AA-3165-F64F-E1183935E32F}"/>
                </a:ext>
              </a:extLst>
            </p:cNvPr>
            <p:cNvSpPr/>
            <p:nvPr/>
          </p:nvSpPr>
          <p:spPr>
            <a:xfrm>
              <a:off x="8977201" y="4209362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lnTo>
                    <a:pt x="54484" y="163197"/>
                  </a:ln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0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0" name="Shape4_20220929_150622">
              <a:extLst>
                <a:ext uri="{FF2B5EF4-FFF2-40B4-BE49-F238E27FC236}">
                  <a16:creationId xmlns:a16="http://schemas.microsoft.com/office/drawing/2014/main" id="{DA7C3386-CED4-102A-03ED-65A0C3B4D755}"/>
                </a:ext>
              </a:extLst>
            </p:cNvPr>
            <p:cNvSpPr/>
            <p:nvPr/>
          </p:nvSpPr>
          <p:spPr>
            <a:xfrm>
              <a:off x="8977201" y="4598745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lnTo>
                    <a:pt x="54484" y="163197"/>
                  </a:ln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0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87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1" name="Shape4_20220721_110914">
              <a:extLst>
                <a:ext uri="{FF2B5EF4-FFF2-40B4-BE49-F238E27FC236}">
                  <a16:creationId xmlns:a16="http://schemas.microsoft.com/office/drawing/2014/main" id="{D2767CE1-F09B-95E4-EAE5-17D2E002E59B}"/>
                </a:ext>
              </a:extLst>
            </p:cNvPr>
            <p:cNvSpPr/>
            <p:nvPr/>
          </p:nvSpPr>
          <p:spPr>
            <a:xfrm>
              <a:off x="9879792" y="1066800"/>
              <a:ext cx="1627890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2" name="Shape0_20220721_110953">
              <a:extLst>
                <a:ext uri="{FF2B5EF4-FFF2-40B4-BE49-F238E27FC236}">
                  <a16:creationId xmlns:a16="http://schemas.microsoft.com/office/drawing/2014/main" id="{6E606F83-55ED-A499-A7E4-059663B7289D}"/>
                </a:ext>
              </a:extLst>
            </p:cNvPr>
            <p:cNvSpPr/>
            <p:nvPr/>
          </p:nvSpPr>
          <p:spPr>
            <a:xfrm>
              <a:off x="9944908" y="1123919"/>
              <a:ext cx="1497661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3" name="Shape1_20220721_110953">
              <a:extLst>
                <a:ext uri="{FF2B5EF4-FFF2-40B4-BE49-F238E27FC236}">
                  <a16:creationId xmlns:a16="http://schemas.microsoft.com/office/drawing/2014/main" id="{9EF6B0D3-1876-F9BB-72FF-0CBD85ECCCA6}"/>
                </a:ext>
              </a:extLst>
            </p:cNvPr>
            <p:cNvSpPr/>
            <p:nvPr/>
          </p:nvSpPr>
          <p:spPr>
            <a:xfrm>
              <a:off x="9944908" y="4933092"/>
              <a:ext cx="1497661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00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54" name="Google Shape;3816;p66">
              <a:extLst>
                <a:ext uri="{FF2B5EF4-FFF2-40B4-BE49-F238E27FC236}">
                  <a16:creationId xmlns:a16="http://schemas.microsoft.com/office/drawing/2014/main" id="{E83EF370-76AF-0FAB-18B9-9996675E8854}"/>
                </a:ext>
              </a:extLst>
            </p:cNvPr>
            <p:cNvSpPr txBox="1"/>
            <p:nvPr/>
          </p:nvSpPr>
          <p:spPr>
            <a:xfrm>
              <a:off x="10114931" y="1210814"/>
              <a:ext cx="1157622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6" name="Google Shape;3817;p66">
              <a:extLst>
                <a:ext uri="{FF2B5EF4-FFF2-40B4-BE49-F238E27FC236}">
                  <a16:creationId xmlns:a16="http://schemas.microsoft.com/office/drawing/2014/main" id="{06B2B071-33B9-85D3-EECE-CF1F173566C7}"/>
                </a:ext>
              </a:extLst>
            </p:cNvPr>
            <p:cNvSpPr txBox="1"/>
            <p:nvPr/>
          </p:nvSpPr>
          <p:spPr>
            <a:xfrm>
              <a:off x="10200047" y="1548360"/>
              <a:ext cx="987387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7" name="Shape11_20220929_150630">
              <a:extLst>
                <a:ext uri="{FF2B5EF4-FFF2-40B4-BE49-F238E27FC236}">
                  <a16:creationId xmlns:a16="http://schemas.microsoft.com/office/drawing/2014/main" id="{D4854659-BC9B-0AA0-8C76-4BE26747B3C4}"/>
                </a:ext>
              </a:extLst>
            </p:cNvPr>
            <p:cNvSpPr/>
            <p:nvPr/>
          </p:nvSpPr>
          <p:spPr>
            <a:xfrm>
              <a:off x="10650420" y="460332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8" name="Shape12_20220929_150630">
              <a:extLst>
                <a:ext uri="{FF2B5EF4-FFF2-40B4-BE49-F238E27FC236}">
                  <a16:creationId xmlns:a16="http://schemas.microsoft.com/office/drawing/2014/main" id="{462BD69E-D023-2899-067A-C81D870F5DB6}"/>
                </a:ext>
              </a:extLst>
            </p:cNvPr>
            <p:cNvSpPr/>
            <p:nvPr/>
          </p:nvSpPr>
          <p:spPr>
            <a:xfrm>
              <a:off x="10650420" y="460332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9" name="Shape13_20220929_150630">
              <a:extLst>
                <a:ext uri="{FF2B5EF4-FFF2-40B4-BE49-F238E27FC236}">
                  <a16:creationId xmlns:a16="http://schemas.microsoft.com/office/drawing/2014/main" id="{5699AAAA-4B06-77BE-7FD3-D2D0DECC4660}"/>
                </a:ext>
              </a:extLst>
            </p:cNvPr>
            <p:cNvSpPr/>
            <p:nvPr/>
          </p:nvSpPr>
          <p:spPr>
            <a:xfrm>
              <a:off x="10650420" y="4243146"/>
              <a:ext cx="86641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0" name="Shape0_20220929_150630">
              <a:extLst>
                <a:ext uri="{FF2B5EF4-FFF2-40B4-BE49-F238E27FC236}">
                  <a16:creationId xmlns:a16="http://schemas.microsoft.com/office/drawing/2014/main" id="{97BBDF9B-0324-53D2-907D-BBDD4518232D}"/>
                </a:ext>
              </a:extLst>
            </p:cNvPr>
            <p:cNvSpPr/>
            <p:nvPr/>
          </p:nvSpPr>
          <p:spPr>
            <a:xfrm>
              <a:off x="10650420" y="4243113"/>
              <a:ext cx="86641" cy="99038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1" name="Shape14_20220929_150630">
              <a:extLst>
                <a:ext uri="{FF2B5EF4-FFF2-40B4-BE49-F238E27FC236}">
                  <a16:creationId xmlns:a16="http://schemas.microsoft.com/office/drawing/2014/main" id="{4DED9B79-AE33-38C3-DA30-6B58B18836A0}"/>
                </a:ext>
              </a:extLst>
            </p:cNvPr>
            <p:cNvSpPr/>
            <p:nvPr/>
          </p:nvSpPr>
          <p:spPr>
            <a:xfrm>
              <a:off x="10650420" y="388293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2" name="Shape15_20220929_150630">
              <a:extLst>
                <a:ext uri="{FF2B5EF4-FFF2-40B4-BE49-F238E27FC236}">
                  <a16:creationId xmlns:a16="http://schemas.microsoft.com/office/drawing/2014/main" id="{D2BA1812-8C7B-87F7-8E0C-54616A606B94}"/>
                </a:ext>
              </a:extLst>
            </p:cNvPr>
            <p:cNvSpPr/>
            <p:nvPr/>
          </p:nvSpPr>
          <p:spPr>
            <a:xfrm>
              <a:off x="10650420" y="3882936"/>
              <a:ext cx="86641" cy="99071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41"/>
                    <a:pt x="123143" y="1494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3" name="Shape5_20220929_150622">
              <a:extLst>
                <a:ext uri="{FF2B5EF4-FFF2-40B4-BE49-F238E27FC236}">
                  <a16:creationId xmlns:a16="http://schemas.microsoft.com/office/drawing/2014/main" id="{9F8652B6-AD3D-3708-817D-811EA5DE7295}"/>
                </a:ext>
              </a:extLst>
            </p:cNvPr>
            <p:cNvSpPr/>
            <p:nvPr/>
          </p:nvSpPr>
          <p:spPr>
            <a:xfrm>
              <a:off x="5703169" y="2077377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4" name="Shape6_20220929_150622">
              <a:extLst>
                <a:ext uri="{FF2B5EF4-FFF2-40B4-BE49-F238E27FC236}">
                  <a16:creationId xmlns:a16="http://schemas.microsoft.com/office/drawing/2014/main" id="{3D879A9E-C5F7-67CE-5DFD-366D118BC4FC}"/>
                </a:ext>
              </a:extLst>
            </p:cNvPr>
            <p:cNvSpPr/>
            <p:nvPr/>
          </p:nvSpPr>
          <p:spPr>
            <a:xfrm>
              <a:off x="7340182" y="2077377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5" name="Shape7_20220929_150622">
              <a:extLst>
                <a:ext uri="{FF2B5EF4-FFF2-40B4-BE49-F238E27FC236}">
                  <a16:creationId xmlns:a16="http://schemas.microsoft.com/office/drawing/2014/main" id="{07F30228-07F2-F164-C942-ECDF29A55786}"/>
                </a:ext>
              </a:extLst>
            </p:cNvPr>
            <p:cNvSpPr/>
            <p:nvPr/>
          </p:nvSpPr>
          <p:spPr>
            <a:xfrm>
              <a:off x="8977201" y="2077377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6" name="Shape0_20220929_150622">
              <a:extLst>
                <a:ext uri="{FF2B5EF4-FFF2-40B4-BE49-F238E27FC236}">
                  <a16:creationId xmlns:a16="http://schemas.microsoft.com/office/drawing/2014/main" id="{8DD98C9E-F18C-0944-9033-406BC5489E31}"/>
                </a:ext>
              </a:extLst>
            </p:cNvPr>
            <p:cNvSpPr/>
            <p:nvPr/>
          </p:nvSpPr>
          <p:spPr>
            <a:xfrm>
              <a:off x="10621431" y="2077377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7" name="Shape8_20220929_150622">
              <a:extLst>
                <a:ext uri="{FF2B5EF4-FFF2-40B4-BE49-F238E27FC236}">
                  <a16:creationId xmlns:a16="http://schemas.microsoft.com/office/drawing/2014/main" id="{0F08578D-DC37-CDB5-D8EB-45F03646AD3C}"/>
                </a:ext>
              </a:extLst>
            </p:cNvPr>
            <p:cNvSpPr/>
            <p:nvPr/>
          </p:nvSpPr>
          <p:spPr>
            <a:xfrm>
              <a:off x="5703169" y="2437572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8" name="Shape9_20220929_150622">
              <a:extLst>
                <a:ext uri="{FF2B5EF4-FFF2-40B4-BE49-F238E27FC236}">
                  <a16:creationId xmlns:a16="http://schemas.microsoft.com/office/drawing/2014/main" id="{0386B716-97FF-D747-9D93-349F2C660708}"/>
                </a:ext>
              </a:extLst>
            </p:cNvPr>
            <p:cNvSpPr/>
            <p:nvPr/>
          </p:nvSpPr>
          <p:spPr>
            <a:xfrm>
              <a:off x="7340182" y="2437572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9" name="Shape10_20220929_150622">
              <a:extLst>
                <a:ext uri="{FF2B5EF4-FFF2-40B4-BE49-F238E27FC236}">
                  <a16:creationId xmlns:a16="http://schemas.microsoft.com/office/drawing/2014/main" id="{162BEEF3-4E3C-1DE4-9076-16E5FBDAEACF}"/>
                </a:ext>
              </a:extLst>
            </p:cNvPr>
            <p:cNvSpPr/>
            <p:nvPr/>
          </p:nvSpPr>
          <p:spPr>
            <a:xfrm>
              <a:off x="8977201" y="2437572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0" name="Shape11_20220929_150622">
              <a:extLst>
                <a:ext uri="{FF2B5EF4-FFF2-40B4-BE49-F238E27FC236}">
                  <a16:creationId xmlns:a16="http://schemas.microsoft.com/office/drawing/2014/main" id="{4CBFFD7E-1324-DD6A-D313-EEA19CDF4B4E}"/>
                </a:ext>
              </a:extLst>
            </p:cNvPr>
            <p:cNvSpPr/>
            <p:nvPr/>
          </p:nvSpPr>
          <p:spPr>
            <a:xfrm>
              <a:off x="10621431" y="2437572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F16D4FE1-7FAB-F186-5C69-809F5FEC691B}"/>
                </a:ext>
              </a:extLst>
            </p:cNvPr>
            <p:cNvGrpSpPr/>
            <p:nvPr/>
          </p:nvGrpSpPr>
          <p:grpSpPr>
            <a:xfrm>
              <a:off x="5732156" y="2802347"/>
              <a:ext cx="86641" cy="99071"/>
              <a:chOff x="5637424" y="3274525"/>
              <a:chExt cx="91469" cy="104023"/>
            </a:xfrm>
          </p:grpSpPr>
          <p:sp>
            <p:nvSpPr>
              <p:cNvPr id="72" name="Google Shape;3752;p66">
                <a:extLst>
                  <a:ext uri="{FF2B5EF4-FFF2-40B4-BE49-F238E27FC236}">
                    <a16:creationId xmlns:a16="http://schemas.microsoft.com/office/drawing/2014/main" id="{1E1142B9-81D4-F9D5-5ED4-2A5472ECF9CB}"/>
                  </a:ext>
                </a:extLst>
              </p:cNvPr>
              <p:cNvSpPr/>
              <p:nvPr/>
            </p:nvSpPr>
            <p:spPr>
              <a:xfrm>
                <a:off x="5637424" y="3274525"/>
                <a:ext cx="9146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90"/>
                      <a:pt x="123143" y="114290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73" name="Google Shape;3753;p66">
                <a:extLst>
                  <a:ext uri="{FF2B5EF4-FFF2-40B4-BE49-F238E27FC236}">
                    <a16:creationId xmlns:a16="http://schemas.microsoft.com/office/drawing/2014/main" id="{444CFE64-82D0-DF85-3C8F-6067B9D29120}"/>
                  </a:ext>
                </a:extLst>
              </p:cNvPr>
              <p:cNvSpPr/>
              <p:nvPr/>
            </p:nvSpPr>
            <p:spPr>
              <a:xfrm>
                <a:off x="5637424" y="3274525"/>
                <a:ext cx="9146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74" name="Shape12_20220929_150622">
              <a:extLst>
                <a:ext uri="{FF2B5EF4-FFF2-40B4-BE49-F238E27FC236}">
                  <a16:creationId xmlns:a16="http://schemas.microsoft.com/office/drawing/2014/main" id="{D1B823CC-F921-8777-7BFA-01A1F093D336}"/>
                </a:ext>
              </a:extLst>
            </p:cNvPr>
            <p:cNvSpPr/>
            <p:nvPr/>
          </p:nvSpPr>
          <p:spPr>
            <a:xfrm>
              <a:off x="7340182" y="2797768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5" name="Shape13_20220929_150622">
              <a:extLst>
                <a:ext uri="{FF2B5EF4-FFF2-40B4-BE49-F238E27FC236}">
                  <a16:creationId xmlns:a16="http://schemas.microsoft.com/office/drawing/2014/main" id="{892ABAC7-0BEC-369B-F734-9FE341921858}"/>
                </a:ext>
              </a:extLst>
            </p:cNvPr>
            <p:cNvSpPr/>
            <p:nvPr/>
          </p:nvSpPr>
          <p:spPr>
            <a:xfrm>
              <a:off x="8977201" y="2782901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421DA8D1-1F6E-CBBC-CD34-83CC7BF36F8E}"/>
                </a:ext>
              </a:extLst>
            </p:cNvPr>
            <p:cNvGrpSpPr/>
            <p:nvPr/>
          </p:nvGrpSpPr>
          <p:grpSpPr>
            <a:xfrm>
              <a:off x="10650420" y="2802348"/>
              <a:ext cx="86641" cy="99071"/>
              <a:chOff x="10829757" y="3274526"/>
              <a:chExt cx="91469" cy="104023"/>
            </a:xfrm>
          </p:grpSpPr>
          <p:sp>
            <p:nvSpPr>
              <p:cNvPr id="77" name="Google Shape;3843;p66">
                <a:extLst>
                  <a:ext uri="{FF2B5EF4-FFF2-40B4-BE49-F238E27FC236}">
                    <a16:creationId xmlns:a16="http://schemas.microsoft.com/office/drawing/2014/main" id="{4845525F-41AA-9F76-8CC8-8D120BAD1FD5}"/>
                  </a:ext>
                </a:extLst>
              </p:cNvPr>
              <p:cNvSpPr/>
              <p:nvPr/>
            </p:nvSpPr>
            <p:spPr>
              <a:xfrm>
                <a:off x="10829757" y="3274526"/>
                <a:ext cx="9146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90"/>
                      <a:pt x="123143" y="114290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78" name="Google Shape;3844;p66">
                <a:extLst>
                  <a:ext uri="{FF2B5EF4-FFF2-40B4-BE49-F238E27FC236}">
                    <a16:creationId xmlns:a16="http://schemas.microsoft.com/office/drawing/2014/main" id="{C04A97A1-A3A5-86F0-3F0F-72A2C7136CCE}"/>
                  </a:ext>
                </a:extLst>
              </p:cNvPr>
              <p:cNvSpPr/>
              <p:nvPr/>
            </p:nvSpPr>
            <p:spPr>
              <a:xfrm>
                <a:off x="10829757" y="3274526"/>
                <a:ext cx="9146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36B745C-CD59-56E6-9A55-19BBE97A6346}"/>
                </a:ext>
              </a:extLst>
            </p:cNvPr>
            <p:cNvGrpSpPr/>
            <p:nvPr/>
          </p:nvGrpSpPr>
          <p:grpSpPr>
            <a:xfrm>
              <a:off x="5732156" y="3162543"/>
              <a:ext cx="86641" cy="99071"/>
              <a:chOff x="5637424" y="3652727"/>
              <a:chExt cx="91469" cy="104023"/>
            </a:xfrm>
          </p:grpSpPr>
          <p:sp>
            <p:nvSpPr>
              <p:cNvPr id="80" name="Google Shape;3749;p66">
                <a:extLst>
                  <a:ext uri="{FF2B5EF4-FFF2-40B4-BE49-F238E27FC236}">
                    <a16:creationId xmlns:a16="http://schemas.microsoft.com/office/drawing/2014/main" id="{06994C27-87BE-0726-E34D-408EB4775B04}"/>
                  </a:ext>
                </a:extLst>
              </p:cNvPr>
              <p:cNvSpPr/>
              <p:nvPr/>
            </p:nvSpPr>
            <p:spPr>
              <a:xfrm>
                <a:off x="5637424" y="3652727"/>
                <a:ext cx="9146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81" name="Google Shape;3750;p66">
                <a:extLst>
                  <a:ext uri="{FF2B5EF4-FFF2-40B4-BE49-F238E27FC236}">
                    <a16:creationId xmlns:a16="http://schemas.microsoft.com/office/drawing/2014/main" id="{97719EBC-6F35-0969-F458-2D5B2011054E}"/>
                  </a:ext>
                </a:extLst>
              </p:cNvPr>
              <p:cNvSpPr/>
              <p:nvPr/>
            </p:nvSpPr>
            <p:spPr>
              <a:xfrm>
                <a:off x="5637424" y="3652727"/>
                <a:ext cx="9146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4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82" name="Shape14_20220929_150622">
              <a:extLst>
                <a:ext uri="{FF2B5EF4-FFF2-40B4-BE49-F238E27FC236}">
                  <a16:creationId xmlns:a16="http://schemas.microsoft.com/office/drawing/2014/main" id="{A86400D4-946F-A0E9-FA93-B7930B36CBDF}"/>
                </a:ext>
              </a:extLst>
            </p:cNvPr>
            <p:cNvSpPr/>
            <p:nvPr/>
          </p:nvSpPr>
          <p:spPr>
            <a:xfrm>
              <a:off x="7340182" y="3157963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83" name="Shape15_20220929_150622">
              <a:extLst>
                <a:ext uri="{FF2B5EF4-FFF2-40B4-BE49-F238E27FC236}">
                  <a16:creationId xmlns:a16="http://schemas.microsoft.com/office/drawing/2014/main" id="{27CBF0BC-CB33-01B3-BB9A-8993DC1A857E}"/>
                </a:ext>
              </a:extLst>
            </p:cNvPr>
            <p:cNvSpPr/>
            <p:nvPr/>
          </p:nvSpPr>
          <p:spPr>
            <a:xfrm>
              <a:off x="8977201" y="3139518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8B3B36B2-C6FF-B10D-4F6B-E23BA1A7844B}"/>
                </a:ext>
              </a:extLst>
            </p:cNvPr>
            <p:cNvGrpSpPr/>
            <p:nvPr/>
          </p:nvGrpSpPr>
          <p:grpSpPr>
            <a:xfrm>
              <a:off x="10650420" y="3162543"/>
              <a:ext cx="86641" cy="99071"/>
              <a:chOff x="10829757" y="3652727"/>
              <a:chExt cx="91469" cy="104023"/>
            </a:xfrm>
          </p:grpSpPr>
          <p:sp>
            <p:nvSpPr>
              <p:cNvPr id="85" name="Google Shape;3840;p66">
                <a:extLst>
                  <a:ext uri="{FF2B5EF4-FFF2-40B4-BE49-F238E27FC236}">
                    <a16:creationId xmlns:a16="http://schemas.microsoft.com/office/drawing/2014/main" id="{4B2F3789-CA8D-DF65-BBF1-33379631EE3A}"/>
                  </a:ext>
                </a:extLst>
              </p:cNvPr>
              <p:cNvSpPr/>
              <p:nvPr/>
            </p:nvSpPr>
            <p:spPr>
              <a:xfrm>
                <a:off x="10829757" y="3652727"/>
                <a:ext cx="9146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86" name="Google Shape;3841;p66">
                <a:extLst>
                  <a:ext uri="{FF2B5EF4-FFF2-40B4-BE49-F238E27FC236}">
                    <a16:creationId xmlns:a16="http://schemas.microsoft.com/office/drawing/2014/main" id="{6D51BD4F-9C40-17BA-AA0C-D774545A25D4}"/>
                  </a:ext>
                </a:extLst>
              </p:cNvPr>
              <p:cNvSpPr/>
              <p:nvPr/>
            </p:nvSpPr>
            <p:spPr>
              <a:xfrm>
                <a:off x="10829757" y="3652727"/>
                <a:ext cx="9146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4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169C8642-F4C1-717C-6E88-5D22D5919AB3}"/>
                </a:ext>
              </a:extLst>
            </p:cNvPr>
            <p:cNvGrpSpPr/>
            <p:nvPr/>
          </p:nvGrpSpPr>
          <p:grpSpPr>
            <a:xfrm>
              <a:off x="5732156" y="3522724"/>
              <a:ext cx="86641" cy="99071"/>
              <a:chOff x="5637424" y="4030911"/>
              <a:chExt cx="91469" cy="104023"/>
            </a:xfrm>
          </p:grpSpPr>
          <p:sp>
            <p:nvSpPr>
              <p:cNvPr id="88" name="Google Shape;3746;p66">
                <a:extLst>
                  <a:ext uri="{FF2B5EF4-FFF2-40B4-BE49-F238E27FC236}">
                    <a16:creationId xmlns:a16="http://schemas.microsoft.com/office/drawing/2014/main" id="{E1704C18-703C-4629-F979-421E162A6FC7}"/>
                  </a:ext>
                </a:extLst>
              </p:cNvPr>
              <p:cNvSpPr/>
              <p:nvPr/>
            </p:nvSpPr>
            <p:spPr>
              <a:xfrm>
                <a:off x="5637424" y="4030945"/>
                <a:ext cx="9146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89" name="Google Shape;3747;p66">
                <a:extLst>
                  <a:ext uri="{FF2B5EF4-FFF2-40B4-BE49-F238E27FC236}">
                    <a16:creationId xmlns:a16="http://schemas.microsoft.com/office/drawing/2014/main" id="{2C7A5516-4EE1-643D-C255-B62090F37E88}"/>
                  </a:ext>
                </a:extLst>
              </p:cNvPr>
              <p:cNvSpPr/>
              <p:nvPr/>
            </p:nvSpPr>
            <p:spPr>
              <a:xfrm>
                <a:off x="5637424" y="4030911"/>
                <a:ext cx="9146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3F095598-54B7-5260-167A-7382B3E0F53D}"/>
                </a:ext>
              </a:extLst>
            </p:cNvPr>
            <p:cNvGrpSpPr/>
            <p:nvPr/>
          </p:nvGrpSpPr>
          <p:grpSpPr>
            <a:xfrm>
              <a:off x="7369174" y="3522724"/>
              <a:ext cx="86641" cy="99071"/>
              <a:chOff x="7365663" y="4030911"/>
              <a:chExt cx="91469" cy="104023"/>
            </a:xfrm>
          </p:grpSpPr>
          <p:sp>
            <p:nvSpPr>
              <p:cNvPr id="91" name="Google Shape;3780;p66">
                <a:extLst>
                  <a:ext uri="{FF2B5EF4-FFF2-40B4-BE49-F238E27FC236}">
                    <a16:creationId xmlns:a16="http://schemas.microsoft.com/office/drawing/2014/main" id="{67E97C35-AE0C-1363-E0E1-50B0BB6CA429}"/>
                  </a:ext>
                </a:extLst>
              </p:cNvPr>
              <p:cNvSpPr/>
              <p:nvPr/>
            </p:nvSpPr>
            <p:spPr>
              <a:xfrm>
                <a:off x="7365663" y="4030945"/>
                <a:ext cx="9146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92" name="Google Shape;3781;p66">
                <a:extLst>
                  <a:ext uri="{FF2B5EF4-FFF2-40B4-BE49-F238E27FC236}">
                    <a16:creationId xmlns:a16="http://schemas.microsoft.com/office/drawing/2014/main" id="{D26C2C47-3B6F-41CA-9532-72B4CA72C2CC}"/>
                  </a:ext>
                </a:extLst>
              </p:cNvPr>
              <p:cNvSpPr/>
              <p:nvPr/>
            </p:nvSpPr>
            <p:spPr>
              <a:xfrm>
                <a:off x="7365663" y="4030911"/>
                <a:ext cx="9146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93" name="Shape16_20220929_150622">
              <a:extLst>
                <a:ext uri="{FF2B5EF4-FFF2-40B4-BE49-F238E27FC236}">
                  <a16:creationId xmlns:a16="http://schemas.microsoft.com/office/drawing/2014/main" id="{B7B793FF-A1C0-81D1-D32B-480E92F8DFE2}"/>
                </a:ext>
              </a:extLst>
            </p:cNvPr>
            <p:cNvSpPr/>
            <p:nvPr/>
          </p:nvSpPr>
          <p:spPr>
            <a:xfrm>
              <a:off x="8977201" y="3496132"/>
              <a:ext cx="144620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C1CFB0B9-2DCC-51AF-CAED-7CA50AD28C6B}"/>
                </a:ext>
              </a:extLst>
            </p:cNvPr>
            <p:cNvGrpSpPr/>
            <p:nvPr/>
          </p:nvGrpSpPr>
          <p:grpSpPr>
            <a:xfrm>
              <a:off x="10650420" y="3522724"/>
              <a:ext cx="86641" cy="99071"/>
              <a:chOff x="10829757" y="4030911"/>
              <a:chExt cx="91469" cy="104023"/>
            </a:xfrm>
          </p:grpSpPr>
          <p:sp>
            <p:nvSpPr>
              <p:cNvPr id="95" name="Google Shape;3837;p66">
                <a:extLst>
                  <a:ext uri="{FF2B5EF4-FFF2-40B4-BE49-F238E27FC236}">
                    <a16:creationId xmlns:a16="http://schemas.microsoft.com/office/drawing/2014/main" id="{57D6B6EA-FCEE-A452-B541-24FEB6639838}"/>
                  </a:ext>
                </a:extLst>
              </p:cNvPr>
              <p:cNvSpPr/>
              <p:nvPr/>
            </p:nvSpPr>
            <p:spPr>
              <a:xfrm>
                <a:off x="10829757" y="4030945"/>
                <a:ext cx="9146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96" name="Google Shape;3838;p66">
                <a:extLst>
                  <a:ext uri="{FF2B5EF4-FFF2-40B4-BE49-F238E27FC236}">
                    <a16:creationId xmlns:a16="http://schemas.microsoft.com/office/drawing/2014/main" id="{EA75997A-6D3C-1B35-EBCE-9952306E7474}"/>
                  </a:ext>
                </a:extLst>
              </p:cNvPr>
              <p:cNvSpPr/>
              <p:nvPr/>
            </p:nvSpPr>
            <p:spPr>
              <a:xfrm>
                <a:off x="10829757" y="4030911"/>
                <a:ext cx="9146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cxnSp>
          <p:nvCxnSpPr>
            <p:cNvPr id="97" name="Google Shape;3754;p66">
              <a:extLst>
                <a:ext uri="{FF2B5EF4-FFF2-40B4-BE49-F238E27FC236}">
                  <a16:creationId xmlns:a16="http://schemas.microsoft.com/office/drawing/2014/main" id="{3966ADF2-204C-50A3-1AFF-C7222100E921}"/>
                </a:ext>
              </a:extLst>
            </p:cNvPr>
            <p:cNvCxnSpPr>
              <a:cxnSpLocks/>
            </p:cNvCxnSpPr>
            <p:nvPr/>
          </p:nvCxnSpPr>
          <p:spPr>
            <a:xfrm>
              <a:off x="5055869" y="2311589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8" name="Google Shape;3782;p66">
              <a:extLst>
                <a:ext uri="{FF2B5EF4-FFF2-40B4-BE49-F238E27FC236}">
                  <a16:creationId xmlns:a16="http://schemas.microsoft.com/office/drawing/2014/main" id="{80AEF785-0AD3-EA8D-1BF9-BE7030771530}"/>
                </a:ext>
              </a:extLst>
            </p:cNvPr>
            <p:cNvCxnSpPr>
              <a:cxnSpLocks/>
            </p:cNvCxnSpPr>
            <p:nvPr/>
          </p:nvCxnSpPr>
          <p:spPr>
            <a:xfrm>
              <a:off x="6692884" y="2311589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9" name="Google Shape;3804;p66">
              <a:extLst>
                <a:ext uri="{FF2B5EF4-FFF2-40B4-BE49-F238E27FC236}">
                  <a16:creationId xmlns:a16="http://schemas.microsoft.com/office/drawing/2014/main" id="{284D32B2-C375-576D-A19F-1B49DFC51AF1}"/>
                </a:ext>
              </a:extLst>
            </p:cNvPr>
            <p:cNvCxnSpPr>
              <a:cxnSpLocks/>
            </p:cNvCxnSpPr>
            <p:nvPr/>
          </p:nvCxnSpPr>
          <p:spPr>
            <a:xfrm>
              <a:off x="8329899" y="2311589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0" name="Google Shape;3845;p66">
              <a:extLst>
                <a:ext uri="{FF2B5EF4-FFF2-40B4-BE49-F238E27FC236}">
                  <a16:creationId xmlns:a16="http://schemas.microsoft.com/office/drawing/2014/main" id="{47A56DC2-8858-8D06-4B4B-9FE1D3B9FB6B}"/>
                </a:ext>
              </a:extLst>
            </p:cNvPr>
            <p:cNvCxnSpPr>
              <a:cxnSpLocks/>
            </p:cNvCxnSpPr>
            <p:nvPr/>
          </p:nvCxnSpPr>
          <p:spPr>
            <a:xfrm>
              <a:off x="9974130" y="2311589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1" name="Google Shape;3755;p66">
              <a:extLst>
                <a:ext uri="{FF2B5EF4-FFF2-40B4-BE49-F238E27FC236}">
                  <a16:creationId xmlns:a16="http://schemas.microsoft.com/office/drawing/2014/main" id="{55D73274-930B-7E47-C265-3CC8B1928400}"/>
                </a:ext>
              </a:extLst>
            </p:cNvPr>
            <p:cNvCxnSpPr/>
            <p:nvPr/>
          </p:nvCxnSpPr>
          <p:spPr>
            <a:xfrm>
              <a:off x="5055869" y="2671784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2" name="Google Shape;3783;p66">
              <a:extLst>
                <a:ext uri="{FF2B5EF4-FFF2-40B4-BE49-F238E27FC236}">
                  <a16:creationId xmlns:a16="http://schemas.microsoft.com/office/drawing/2014/main" id="{B32E07A8-1171-D5CC-F0F0-73A7938513E0}"/>
                </a:ext>
              </a:extLst>
            </p:cNvPr>
            <p:cNvCxnSpPr/>
            <p:nvPr/>
          </p:nvCxnSpPr>
          <p:spPr>
            <a:xfrm>
              <a:off x="6692884" y="2671784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3" name="Google Shape;3805;p66">
              <a:extLst>
                <a:ext uri="{FF2B5EF4-FFF2-40B4-BE49-F238E27FC236}">
                  <a16:creationId xmlns:a16="http://schemas.microsoft.com/office/drawing/2014/main" id="{F45FF4A7-0A37-54E7-652D-247058F40BB0}"/>
                </a:ext>
              </a:extLst>
            </p:cNvPr>
            <p:cNvCxnSpPr/>
            <p:nvPr/>
          </p:nvCxnSpPr>
          <p:spPr>
            <a:xfrm>
              <a:off x="8329899" y="2671784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4" name="Google Shape;3846;p66">
              <a:extLst>
                <a:ext uri="{FF2B5EF4-FFF2-40B4-BE49-F238E27FC236}">
                  <a16:creationId xmlns:a16="http://schemas.microsoft.com/office/drawing/2014/main" id="{B83FDB1F-902E-02EF-12B7-6FA4FC0C9F4D}"/>
                </a:ext>
              </a:extLst>
            </p:cNvPr>
            <p:cNvCxnSpPr/>
            <p:nvPr/>
          </p:nvCxnSpPr>
          <p:spPr>
            <a:xfrm>
              <a:off x="9974130" y="2671784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5" name="Google Shape;3756;p66">
              <a:extLst>
                <a:ext uri="{FF2B5EF4-FFF2-40B4-BE49-F238E27FC236}">
                  <a16:creationId xmlns:a16="http://schemas.microsoft.com/office/drawing/2014/main" id="{424BC8BE-FE73-970F-D21C-5052A7420ABA}"/>
                </a:ext>
              </a:extLst>
            </p:cNvPr>
            <p:cNvCxnSpPr/>
            <p:nvPr/>
          </p:nvCxnSpPr>
          <p:spPr>
            <a:xfrm>
              <a:off x="5055869" y="3031979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6" name="Google Shape;3784;p66">
              <a:extLst>
                <a:ext uri="{FF2B5EF4-FFF2-40B4-BE49-F238E27FC236}">
                  <a16:creationId xmlns:a16="http://schemas.microsoft.com/office/drawing/2014/main" id="{5A656CC9-8A72-F938-353F-7BCE53CC19CF}"/>
                </a:ext>
              </a:extLst>
            </p:cNvPr>
            <p:cNvCxnSpPr/>
            <p:nvPr/>
          </p:nvCxnSpPr>
          <p:spPr>
            <a:xfrm>
              <a:off x="6692884" y="3031979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7" name="Google Shape;3806;p66">
              <a:extLst>
                <a:ext uri="{FF2B5EF4-FFF2-40B4-BE49-F238E27FC236}">
                  <a16:creationId xmlns:a16="http://schemas.microsoft.com/office/drawing/2014/main" id="{1A53600E-AC62-F3F4-42B2-F6D2B595500C}"/>
                </a:ext>
              </a:extLst>
            </p:cNvPr>
            <p:cNvCxnSpPr/>
            <p:nvPr/>
          </p:nvCxnSpPr>
          <p:spPr>
            <a:xfrm>
              <a:off x="8329899" y="3031979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" name="Google Shape;3847;p66">
              <a:extLst>
                <a:ext uri="{FF2B5EF4-FFF2-40B4-BE49-F238E27FC236}">
                  <a16:creationId xmlns:a16="http://schemas.microsoft.com/office/drawing/2014/main" id="{8E55486B-C772-B3D7-D4FE-71A0E5F20B03}"/>
                </a:ext>
              </a:extLst>
            </p:cNvPr>
            <p:cNvCxnSpPr/>
            <p:nvPr/>
          </p:nvCxnSpPr>
          <p:spPr>
            <a:xfrm>
              <a:off x="9974130" y="3031979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9" name="Google Shape;3757;p66">
              <a:extLst>
                <a:ext uri="{FF2B5EF4-FFF2-40B4-BE49-F238E27FC236}">
                  <a16:creationId xmlns:a16="http://schemas.microsoft.com/office/drawing/2014/main" id="{3D5D4FF2-D456-82A5-E63C-7BB3F83A7525}"/>
                </a:ext>
              </a:extLst>
            </p:cNvPr>
            <p:cNvCxnSpPr/>
            <p:nvPr/>
          </p:nvCxnSpPr>
          <p:spPr>
            <a:xfrm>
              <a:off x="5055869" y="3392177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0" name="Google Shape;3785;p66">
              <a:extLst>
                <a:ext uri="{FF2B5EF4-FFF2-40B4-BE49-F238E27FC236}">
                  <a16:creationId xmlns:a16="http://schemas.microsoft.com/office/drawing/2014/main" id="{B29A231B-3D7E-E0FE-6C2E-F5E8E2D66941}"/>
                </a:ext>
              </a:extLst>
            </p:cNvPr>
            <p:cNvCxnSpPr/>
            <p:nvPr/>
          </p:nvCxnSpPr>
          <p:spPr>
            <a:xfrm>
              <a:off x="6692884" y="3392177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1" name="Google Shape;3807;p66">
              <a:extLst>
                <a:ext uri="{FF2B5EF4-FFF2-40B4-BE49-F238E27FC236}">
                  <a16:creationId xmlns:a16="http://schemas.microsoft.com/office/drawing/2014/main" id="{00199B9C-D7D7-6DCE-AC7D-A3D47F2FF6B7}"/>
                </a:ext>
              </a:extLst>
            </p:cNvPr>
            <p:cNvCxnSpPr/>
            <p:nvPr/>
          </p:nvCxnSpPr>
          <p:spPr>
            <a:xfrm>
              <a:off x="8329899" y="3392177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2" name="Google Shape;3848;p66">
              <a:extLst>
                <a:ext uri="{FF2B5EF4-FFF2-40B4-BE49-F238E27FC236}">
                  <a16:creationId xmlns:a16="http://schemas.microsoft.com/office/drawing/2014/main" id="{944BBDAA-7F5B-B30F-3502-8518FC06EA23}"/>
                </a:ext>
              </a:extLst>
            </p:cNvPr>
            <p:cNvCxnSpPr/>
            <p:nvPr/>
          </p:nvCxnSpPr>
          <p:spPr>
            <a:xfrm>
              <a:off x="9974130" y="3392177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3" name="Google Shape;3758;p66">
              <a:extLst>
                <a:ext uri="{FF2B5EF4-FFF2-40B4-BE49-F238E27FC236}">
                  <a16:creationId xmlns:a16="http://schemas.microsoft.com/office/drawing/2014/main" id="{6B560711-8DF2-98B1-EEF8-E5DECB83ADA6}"/>
                </a:ext>
              </a:extLst>
            </p:cNvPr>
            <p:cNvCxnSpPr/>
            <p:nvPr/>
          </p:nvCxnSpPr>
          <p:spPr>
            <a:xfrm>
              <a:off x="5055869" y="3752371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4" name="Google Shape;3786;p66">
              <a:extLst>
                <a:ext uri="{FF2B5EF4-FFF2-40B4-BE49-F238E27FC236}">
                  <a16:creationId xmlns:a16="http://schemas.microsoft.com/office/drawing/2014/main" id="{43465190-0D58-800D-1838-20994286B101}"/>
                </a:ext>
              </a:extLst>
            </p:cNvPr>
            <p:cNvCxnSpPr/>
            <p:nvPr/>
          </p:nvCxnSpPr>
          <p:spPr>
            <a:xfrm>
              <a:off x="6692884" y="3752371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5" name="Google Shape;3808;p66">
              <a:extLst>
                <a:ext uri="{FF2B5EF4-FFF2-40B4-BE49-F238E27FC236}">
                  <a16:creationId xmlns:a16="http://schemas.microsoft.com/office/drawing/2014/main" id="{BA10DF7E-63A5-DE87-3F1E-47DD369D5235}"/>
                </a:ext>
              </a:extLst>
            </p:cNvPr>
            <p:cNvCxnSpPr/>
            <p:nvPr/>
          </p:nvCxnSpPr>
          <p:spPr>
            <a:xfrm>
              <a:off x="8329899" y="3752371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6" name="Google Shape;3849;p66">
              <a:extLst>
                <a:ext uri="{FF2B5EF4-FFF2-40B4-BE49-F238E27FC236}">
                  <a16:creationId xmlns:a16="http://schemas.microsoft.com/office/drawing/2014/main" id="{B7F04F06-704E-D960-0B41-51DB85777838}"/>
                </a:ext>
              </a:extLst>
            </p:cNvPr>
            <p:cNvCxnSpPr/>
            <p:nvPr/>
          </p:nvCxnSpPr>
          <p:spPr>
            <a:xfrm>
              <a:off x="9974130" y="3752371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7" name="Google Shape;3759;p66">
              <a:extLst>
                <a:ext uri="{FF2B5EF4-FFF2-40B4-BE49-F238E27FC236}">
                  <a16:creationId xmlns:a16="http://schemas.microsoft.com/office/drawing/2014/main" id="{8253E13C-8254-44BE-ED68-29797F6FC70F}"/>
                </a:ext>
              </a:extLst>
            </p:cNvPr>
            <p:cNvCxnSpPr/>
            <p:nvPr/>
          </p:nvCxnSpPr>
          <p:spPr>
            <a:xfrm>
              <a:off x="5055869" y="4112566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8" name="Google Shape;3787;p66">
              <a:extLst>
                <a:ext uri="{FF2B5EF4-FFF2-40B4-BE49-F238E27FC236}">
                  <a16:creationId xmlns:a16="http://schemas.microsoft.com/office/drawing/2014/main" id="{583E1234-E53D-4372-8375-3AAAF465C6E5}"/>
                </a:ext>
              </a:extLst>
            </p:cNvPr>
            <p:cNvCxnSpPr/>
            <p:nvPr/>
          </p:nvCxnSpPr>
          <p:spPr>
            <a:xfrm>
              <a:off x="6692884" y="4112566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9" name="Google Shape;3809;p66">
              <a:extLst>
                <a:ext uri="{FF2B5EF4-FFF2-40B4-BE49-F238E27FC236}">
                  <a16:creationId xmlns:a16="http://schemas.microsoft.com/office/drawing/2014/main" id="{28129E2E-DD8C-3B0D-671A-2ADB29303AEA}"/>
                </a:ext>
              </a:extLst>
            </p:cNvPr>
            <p:cNvCxnSpPr/>
            <p:nvPr/>
          </p:nvCxnSpPr>
          <p:spPr>
            <a:xfrm>
              <a:off x="8329899" y="4112566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0" name="Google Shape;3850;p66">
              <a:extLst>
                <a:ext uri="{FF2B5EF4-FFF2-40B4-BE49-F238E27FC236}">
                  <a16:creationId xmlns:a16="http://schemas.microsoft.com/office/drawing/2014/main" id="{1AA03692-B564-C62B-DD15-37EFEB3A40DB}"/>
                </a:ext>
              </a:extLst>
            </p:cNvPr>
            <p:cNvCxnSpPr/>
            <p:nvPr/>
          </p:nvCxnSpPr>
          <p:spPr>
            <a:xfrm>
              <a:off x="9974130" y="4112566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1" name="Google Shape;3760;p66">
              <a:extLst>
                <a:ext uri="{FF2B5EF4-FFF2-40B4-BE49-F238E27FC236}">
                  <a16:creationId xmlns:a16="http://schemas.microsoft.com/office/drawing/2014/main" id="{D6451AA5-58A5-49C2-78CD-582FFF946163}"/>
                </a:ext>
              </a:extLst>
            </p:cNvPr>
            <p:cNvCxnSpPr/>
            <p:nvPr/>
          </p:nvCxnSpPr>
          <p:spPr>
            <a:xfrm>
              <a:off x="5055869" y="4472762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2" name="Google Shape;3788;p66">
              <a:extLst>
                <a:ext uri="{FF2B5EF4-FFF2-40B4-BE49-F238E27FC236}">
                  <a16:creationId xmlns:a16="http://schemas.microsoft.com/office/drawing/2014/main" id="{767929F1-4EF8-6C21-6BE2-E9C09C5C1240}"/>
                </a:ext>
              </a:extLst>
            </p:cNvPr>
            <p:cNvCxnSpPr/>
            <p:nvPr/>
          </p:nvCxnSpPr>
          <p:spPr>
            <a:xfrm>
              <a:off x="6692884" y="4472762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3" name="Google Shape;3810;p66">
              <a:extLst>
                <a:ext uri="{FF2B5EF4-FFF2-40B4-BE49-F238E27FC236}">
                  <a16:creationId xmlns:a16="http://schemas.microsoft.com/office/drawing/2014/main" id="{58E056B2-0B51-8E62-04D5-CFCAA369C2E9}"/>
                </a:ext>
              </a:extLst>
            </p:cNvPr>
            <p:cNvCxnSpPr/>
            <p:nvPr/>
          </p:nvCxnSpPr>
          <p:spPr>
            <a:xfrm>
              <a:off x="8329899" y="4472762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4" name="Google Shape;3851;p66">
              <a:extLst>
                <a:ext uri="{FF2B5EF4-FFF2-40B4-BE49-F238E27FC236}">
                  <a16:creationId xmlns:a16="http://schemas.microsoft.com/office/drawing/2014/main" id="{14B77E36-AA75-3E31-06F2-02FD4B92E670}"/>
                </a:ext>
              </a:extLst>
            </p:cNvPr>
            <p:cNvCxnSpPr/>
            <p:nvPr/>
          </p:nvCxnSpPr>
          <p:spPr>
            <a:xfrm>
              <a:off x="9974130" y="4472762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5" name="Google Shape;3761;p66">
              <a:extLst>
                <a:ext uri="{FF2B5EF4-FFF2-40B4-BE49-F238E27FC236}">
                  <a16:creationId xmlns:a16="http://schemas.microsoft.com/office/drawing/2014/main" id="{ECCFDD88-B094-6810-C070-C614053D0E84}"/>
                </a:ext>
              </a:extLst>
            </p:cNvPr>
            <p:cNvCxnSpPr/>
            <p:nvPr/>
          </p:nvCxnSpPr>
          <p:spPr>
            <a:xfrm>
              <a:off x="5055869" y="4832958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6" name="Google Shape;3789;p66">
              <a:extLst>
                <a:ext uri="{FF2B5EF4-FFF2-40B4-BE49-F238E27FC236}">
                  <a16:creationId xmlns:a16="http://schemas.microsoft.com/office/drawing/2014/main" id="{C964ABD8-DA93-E2B8-E1DD-72A264AC87B2}"/>
                </a:ext>
              </a:extLst>
            </p:cNvPr>
            <p:cNvCxnSpPr/>
            <p:nvPr/>
          </p:nvCxnSpPr>
          <p:spPr>
            <a:xfrm>
              <a:off x="6692884" y="4832958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7" name="Google Shape;3811;p66">
              <a:extLst>
                <a:ext uri="{FF2B5EF4-FFF2-40B4-BE49-F238E27FC236}">
                  <a16:creationId xmlns:a16="http://schemas.microsoft.com/office/drawing/2014/main" id="{5E4A45D6-C888-135A-453E-AAE1ED5F97C1}"/>
                </a:ext>
              </a:extLst>
            </p:cNvPr>
            <p:cNvCxnSpPr/>
            <p:nvPr/>
          </p:nvCxnSpPr>
          <p:spPr>
            <a:xfrm>
              <a:off x="8329899" y="4832958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8" name="Google Shape;3852;p66">
              <a:extLst>
                <a:ext uri="{FF2B5EF4-FFF2-40B4-BE49-F238E27FC236}">
                  <a16:creationId xmlns:a16="http://schemas.microsoft.com/office/drawing/2014/main" id="{32D80B8D-0089-D14E-FE0A-29F029E42E52}"/>
                </a:ext>
              </a:extLst>
            </p:cNvPr>
            <p:cNvCxnSpPr/>
            <p:nvPr/>
          </p:nvCxnSpPr>
          <p:spPr>
            <a:xfrm>
              <a:off x="9974130" y="4832958"/>
              <a:ext cx="1439221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  <p:extLst>
      <p:ext uri="{BB962C8B-B14F-4D97-AF65-F5344CB8AC3E}">
        <p14:creationId xmlns:p14="http://schemas.microsoft.com/office/powerpoint/2010/main" val="359336898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3E9BBC-BCA4-53F8-5D80-2FA7FAC76C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hink-cell data - do not delete" hidden="1">
            <a:extLst>
              <a:ext uri="{FF2B5EF4-FFF2-40B4-BE49-F238E27FC236}">
                <a16:creationId xmlns:a16="http://schemas.microsoft.com/office/drawing/2014/main" id="{34BFE519-9D81-7462-B7C3-3F4F41BC9D1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BFE519-9D81-7462-B7C3-3F4F41BC9D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DEF98A4A-FD20-09DF-CBEB-26CF370C62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Table</a:t>
            </a:r>
          </a:p>
        </p:txBody>
      </p:sp>
      <p:sp>
        <p:nvSpPr>
          <p:cNvPr id="156" name="Text Placeholder 155">
            <a:extLst>
              <a:ext uri="{FF2B5EF4-FFF2-40B4-BE49-F238E27FC236}">
                <a16:creationId xmlns:a16="http://schemas.microsoft.com/office/drawing/2014/main" id="{1C41065F-7022-D305-AC76-370809F3ACA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F71737CC-8660-B978-4283-38527AC478FE}"/>
              </a:ext>
            </a:extLst>
          </p:cNvPr>
          <p:cNvSpPr txBox="1">
            <a:spLocks/>
          </p:cNvSpPr>
          <p:nvPr/>
        </p:nvSpPr>
        <p:spPr>
          <a:xfrm>
            <a:off x="11583868" y="6649668"/>
            <a:ext cx="357188" cy="193144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035116E7-405E-48DC-B8D6-0D33CD3BA034}" type="slidenum">
              <a:rPr lang="en-US" sz="1200" smtClean="0">
                <a:solidFill>
                  <a:schemeClr val="bg1"/>
                </a:solidFill>
              </a:rPr>
              <a:pPr algn="ctr"/>
              <a:t>36</a:t>
            </a:fld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5CDB6578-48B6-420A-FC9B-08F61FACFD4D}"/>
              </a:ext>
            </a:extLst>
          </p:cNvPr>
          <p:cNvGrpSpPr/>
          <p:nvPr/>
        </p:nvGrpSpPr>
        <p:grpSpPr>
          <a:xfrm>
            <a:off x="839683" y="1209674"/>
            <a:ext cx="10667999" cy="4998333"/>
            <a:chOff x="839683" y="1066800"/>
            <a:chExt cx="10667999" cy="4362026"/>
          </a:xfrm>
        </p:grpSpPr>
        <p:sp>
          <p:nvSpPr>
            <p:cNvPr id="3" name="Shape1_20220929_150716">
              <a:extLst>
                <a:ext uri="{FF2B5EF4-FFF2-40B4-BE49-F238E27FC236}">
                  <a16:creationId xmlns:a16="http://schemas.microsoft.com/office/drawing/2014/main" id="{393820EA-6427-A108-E88B-3FB75D19ACE5}"/>
                </a:ext>
              </a:extLst>
            </p:cNvPr>
            <p:cNvSpPr/>
            <p:nvPr/>
          </p:nvSpPr>
          <p:spPr>
            <a:xfrm>
              <a:off x="839683" y="1066800"/>
              <a:ext cx="4089399" cy="4362026"/>
            </a:xfrm>
            <a:custGeom>
              <a:avLst/>
              <a:gdLst/>
              <a:ahLst/>
              <a:cxnLst/>
              <a:rect l="l" t="t" r="r" b="b"/>
              <a:pathLst>
                <a:path w="2891927" h="5618602" extrusionOk="0">
                  <a:moveTo>
                    <a:pt x="2767988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2767988" y="0"/>
                  </a:lnTo>
                  <a:cubicBezTo>
                    <a:pt x="2836450" y="0"/>
                    <a:pt x="2891928" y="55478"/>
                    <a:pt x="2891928" y="123940"/>
                  </a:cubicBezTo>
                  <a:lnTo>
                    <a:pt x="2891928" y="5494663"/>
                  </a:lnTo>
                  <a:cubicBezTo>
                    <a:pt x="2891928" y="5563125"/>
                    <a:pt x="2836450" y="5618603"/>
                    <a:pt x="2767988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" name="Google Shape;3712;p66">
              <a:extLst>
                <a:ext uri="{FF2B5EF4-FFF2-40B4-BE49-F238E27FC236}">
                  <a16:creationId xmlns:a16="http://schemas.microsoft.com/office/drawing/2014/main" id="{3E9375C7-72FA-41C6-6254-3A9E3716F1E8}"/>
                </a:ext>
              </a:extLst>
            </p:cNvPr>
            <p:cNvSpPr/>
            <p:nvPr/>
          </p:nvSpPr>
          <p:spPr>
            <a:xfrm>
              <a:off x="933347" y="1123919"/>
              <a:ext cx="3910433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" name="Google Shape;3718;p66">
              <a:extLst>
                <a:ext uri="{FF2B5EF4-FFF2-40B4-BE49-F238E27FC236}">
                  <a16:creationId xmlns:a16="http://schemas.microsoft.com/office/drawing/2014/main" id="{23067C20-DE78-42AE-C96B-7B85E8446866}"/>
                </a:ext>
              </a:extLst>
            </p:cNvPr>
            <p:cNvSpPr txBox="1"/>
            <p:nvPr/>
          </p:nvSpPr>
          <p:spPr>
            <a:xfrm>
              <a:off x="1030584" y="383370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" name="Google Shape;3719;p66">
              <a:extLst>
                <a:ext uri="{FF2B5EF4-FFF2-40B4-BE49-F238E27FC236}">
                  <a16:creationId xmlns:a16="http://schemas.microsoft.com/office/drawing/2014/main" id="{278B67D9-C94E-48BC-F83F-FB367A1E7EED}"/>
                </a:ext>
              </a:extLst>
            </p:cNvPr>
            <p:cNvSpPr txBox="1"/>
            <p:nvPr/>
          </p:nvSpPr>
          <p:spPr>
            <a:xfrm>
              <a:off x="1030584" y="4193902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8" name="Google Shape;3720;p66">
              <a:extLst>
                <a:ext uri="{FF2B5EF4-FFF2-40B4-BE49-F238E27FC236}">
                  <a16:creationId xmlns:a16="http://schemas.microsoft.com/office/drawing/2014/main" id="{FCCBE276-268C-2E98-B720-6244281984F5}"/>
                </a:ext>
              </a:extLst>
            </p:cNvPr>
            <p:cNvSpPr txBox="1"/>
            <p:nvPr/>
          </p:nvSpPr>
          <p:spPr>
            <a:xfrm>
              <a:off x="1030584" y="455409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9" name="Google Shape;3713;p66">
              <a:extLst>
                <a:ext uri="{FF2B5EF4-FFF2-40B4-BE49-F238E27FC236}">
                  <a16:creationId xmlns:a16="http://schemas.microsoft.com/office/drawing/2014/main" id="{9581518F-7601-E2E4-43C1-75E4AC8F282D}"/>
                </a:ext>
              </a:extLst>
            </p:cNvPr>
            <p:cNvSpPr txBox="1"/>
            <p:nvPr/>
          </p:nvSpPr>
          <p:spPr>
            <a:xfrm>
              <a:off x="1030584" y="2032727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0" name="Google Shape;3714;p66">
              <a:extLst>
                <a:ext uri="{FF2B5EF4-FFF2-40B4-BE49-F238E27FC236}">
                  <a16:creationId xmlns:a16="http://schemas.microsoft.com/office/drawing/2014/main" id="{4B895EAE-5F39-CA60-7920-31CE36994307}"/>
                </a:ext>
              </a:extLst>
            </p:cNvPr>
            <p:cNvSpPr txBox="1"/>
            <p:nvPr/>
          </p:nvSpPr>
          <p:spPr>
            <a:xfrm>
              <a:off x="1030584" y="2392924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1" name="Google Shape;3715;p66">
              <a:extLst>
                <a:ext uri="{FF2B5EF4-FFF2-40B4-BE49-F238E27FC236}">
                  <a16:creationId xmlns:a16="http://schemas.microsoft.com/office/drawing/2014/main" id="{40936305-F744-B13E-5F9C-22DB10CC1C10}"/>
                </a:ext>
              </a:extLst>
            </p:cNvPr>
            <p:cNvSpPr txBox="1"/>
            <p:nvPr/>
          </p:nvSpPr>
          <p:spPr>
            <a:xfrm>
              <a:off x="1030584" y="2753118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2" name="Google Shape;3716;p66">
              <a:extLst>
                <a:ext uri="{FF2B5EF4-FFF2-40B4-BE49-F238E27FC236}">
                  <a16:creationId xmlns:a16="http://schemas.microsoft.com/office/drawing/2014/main" id="{A66C8F2E-B8CD-E041-8461-01FDE19E592D}"/>
                </a:ext>
              </a:extLst>
            </p:cNvPr>
            <p:cNvSpPr txBox="1"/>
            <p:nvPr/>
          </p:nvSpPr>
          <p:spPr>
            <a:xfrm>
              <a:off x="1030584" y="3113314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3" name="Google Shape;3717;p66">
              <a:extLst>
                <a:ext uri="{FF2B5EF4-FFF2-40B4-BE49-F238E27FC236}">
                  <a16:creationId xmlns:a16="http://schemas.microsoft.com/office/drawing/2014/main" id="{322AF36A-21A1-5381-BC7B-B3E9A2E033A6}"/>
                </a:ext>
              </a:extLst>
            </p:cNvPr>
            <p:cNvSpPr txBox="1"/>
            <p:nvPr/>
          </p:nvSpPr>
          <p:spPr>
            <a:xfrm>
              <a:off x="1030584" y="3473509"/>
              <a:ext cx="2860140" cy="1975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spAutoFit/>
            </a:bodyPr>
            <a:lstStyle/>
            <a:p>
              <a:r>
                <a:rPr lang="en-US" sz="1471" dirty="0">
                  <a:solidFill>
                    <a:schemeClr val="tx1">
                      <a:lumMod val="100000"/>
                    </a:schemeClr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  <a:endParaRPr sz="1471" dirty="0">
                <a:solidFill>
                  <a:schemeClr val="tx1">
                    <a:lumMod val="100000"/>
                  </a:schemeClr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cxnSp>
          <p:nvCxnSpPr>
            <p:cNvPr id="14" name="Google Shape;3721;p66">
              <a:extLst>
                <a:ext uri="{FF2B5EF4-FFF2-40B4-BE49-F238E27FC236}">
                  <a16:creationId xmlns:a16="http://schemas.microsoft.com/office/drawing/2014/main" id="{BB85CDAD-0079-309B-C4E8-1C9C5B213B62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2311589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3722;p66">
              <a:extLst>
                <a:ext uri="{FF2B5EF4-FFF2-40B4-BE49-F238E27FC236}">
                  <a16:creationId xmlns:a16="http://schemas.microsoft.com/office/drawing/2014/main" id="{97044009-8EAC-B448-E72B-861AC4C389F1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2671784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3723;p66">
              <a:extLst>
                <a:ext uri="{FF2B5EF4-FFF2-40B4-BE49-F238E27FC236}">
                  <a16:creationId xmlns:a16="http://schemas.microsoft.com/office/drawing/2014/main" id="{F3456348-E00E-37C9-786F-B463E7BA1526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031979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3724;p66">
              <a:extLst>
                <a:ext uri="{FF2B5EF4-FFF2-40B4-BE49-F238E27FC236}">
                  <a16:creationId xmlns:a16="http://schemas.microsoft.com/office/drawing/2014/main" id="{A483DDF8-3A93-6C0F-2177-9B52DC54B80B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392177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" name="Google Shape;3725;p66">
              <a:extLst>
                <a:ext uri="{FF2B5EF4-FFF2-40B4-BE49-F238E27FC236}">
                  <a16:creationId xmlns:a16="http://schemas.microsoft.com/office/drawing/2014/main" id="{D47A199F-EBB5-0939-0FA1-D5D479FB6195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3752371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3726;p66">
              <a:extLst>
                <a:ext uri="{FF2B5EF4-FFF2-40B4-BE49-F238E27FC236}">
                  <a16:creationId xmlns:a16="http://schemas.microsoft.com/office/drawing/2014/main" id="{F9155D8B-A004-B9F9-43C4-AB615541BD4C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112566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3727;p66">
              <a:extLst>
                <a:ext uri="{FF2B5EF4-FFF2-40B4-BE49-F238E27FC236}">
                  <a16:creationId xmlns:a16="http://schemas.microsoft.com/office/drawing/2014/main" id="{E8FC03AD-2D3B-0210-3BAA-97EF5F070F2D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472762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3728;p66">
              <a:extLst>
                <a:ext uri="{FF2B5EF4-FFF2-40B4-BE49-F238E27FC236}">
                  <a16:creationId xmlns:a16="http://schemas.microsoft.com/office/drawing/2014/main" id="{17737F6E-7136-A47F-7C9A-22A617D16217}"/>
                </a:ext>
              </a:extLst>
            </p:cNvPr>
            <p:cNvCxnSpPr>
              <a:cxnSpLocks/>
            </p:cNvCxnSpPr>
            <p:nvPr/>
          </p:nvCxnSpPr>
          <p:spPr>
            <a:xfrm>
              <a:off x="1030585" y="4832958"/>
              <a:ext cx="3757849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2" name="Shape2_20220929_150716">
              <a:extLst>
                <a:ext uri="{FF2B5EF4-FFF2-40B4-BE49-F238E27FC236}">
                  <a16:creationId xmlns:a16="http://schemas.microsoft.com/office/drawing/2014/main" id="{6841F7F4-F3B1-F3BF-C286-EC94760579D7}"/>
                </a:ext>
              </a:extLst>
            </p:cNvPr>
            <p:cNvSpPr/>
            <p:nvPr/>
          </p:nvSpPr>
          <p:spPr>
            <a:xfrm>
              <a:off x="7576560" y="1066800"/>
              <a:ext cx="1301663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3" name="Shape3_20220929_150716">
              <a:extLst>
                <a:ext uri="{FF2B5EF4-FFF2-40B4-BE49-F238E27FC236}">
                  <a16:creationId xmlns:a16="http://schemas.microsoft.com/office/drawing/2014/main" id="{EA60AD26-E44D-40EE-2AB7-475C0EB5044B}"/>
                </a:ext>
              </a:extLst>
            </p:cNvPr>
            <p:cNvSpPr/>
            <p:nvPr/>
          </p:nvSpPr>
          <p:spPr>
            <a:xfrm>
              <a:off x="4947101" y="1066800"/>
              <a:ext cx="1301663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4" name="Google Shape;3730;p66">
              <a:extLst>
                <a:ext uri="{FF2B5EF4-FFF2-40B4-BE49-F238E27FC236}">
                  <a16:creationId xmlns:a16="http://schemas.microsoft.com/office/drawing/2014/main" id="{52E7AA74-56E3-7033-4272-B766144F8D1C}"/>
                </a:ext>
              </a:extLst>
            </p:cNvPr>
            <p:cNvSpPr/>
            <p:nvPr/>
          </p:nvSpPr>
          <p:spPr>
            <a:xfrm>
              <a:off x="5005265" y="1123919"/>
              <a:ext cx="1197532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5" name="Google Shape;3731;p66">
              <a:extLst>
                <a:ext uri="{FF2B5EF4-FFF2-40B4-BE49-F238E27FC236}">
                  <a16:creationId xmlns:a16="http://schemas.microsoft.com/office/drawing/2014/main" id="{525927E0-BABB-E21F-A92F-2F54B4693EB2}"/>
                </a:ext>
              </a:extLst>
            </p:cNvPr>
            <p:cNvSpPr/>
            <p:nvPr/>
          </p:nvSpPr>
          <p:spPr>
            <a:xfrm>
              <a:off x="5010706" y="4933092"/>
              <a:ext cx="1197532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200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26" name="Google Shape;3732;p66">
              <a:extLst>
                <a:ext uri="{FF2B5EF4-FFF2-40B4-BE49-F238E27FC236}">
                  <a16:creationId xmlns:a16="http://schemas.microsoft.com/office/drawing/2014/main" id="{77C15804-FA3D-FE6B-DD07-7614854CA7D2}"/>
                </a:ext>
              </a:extLst>
            </p:cNvPr>
            <p:cNvSpPr txBox="1"/>
            <p:nvPr/>
          </p:nvSpPr>
          <p:spPr>
            <a:xfrm>
              <a:off x="5141213" y="1210814"/>
              <a:ext cx="925635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7" name="Google Shape;3733;p66">
              <a:extLst>
                <a:ext uri="{FF2B5EF4-FFF2-40B4-BE49-F238E27FC236}">
                  <a16:creationId xmlns:a16="http://schemas.microsoft.com/office/drawing/2014/main" id="{A48F2773-6C2E-2A15-991D-29E82B66A1E1}"/>
                </a:ext>
              </a:extLst>
            </p:cNvPr>
            <p:cNvSpPr txBox="1"/>
            <p:nvPr/>
          </p:nvSpPr>
          <p:spPr>
            <a:xfrm>
              <a:off x="5209272" y="1548360"/>
              <a:ext cx="789516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8" name="Shape1_20221014_120843">
              <a:extLst>
                <a:ext uri="{FF2B5EF4-FFF2-40B4-BE49-F238E27FC236}">
                  <a16:creationId xmlns:a16="http://schemas.microsoft.com/office/drawing/2014/main" id="{668DDEBA-6307-5EEB-B9CB-198218B8CF8D}"/>
                </a:ext>
              </a:extLst>
            </p:cNvPr>
            <p:cNvSpPr/>
            <p:nvPr/>
          </p:nvSpPr>
          <p:spPr>
            <a:xfrm>
              <a:off x="5574830" y="460332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29" name="Shape2_20221014_120843">
              <a:extLst>
                <a:ext uri="{FF2B5EF4-FFF2-40B4-BE49-F238E27FC236}">
                  <a16:creationId xmlns:a16="http://schemas.microsoft.com/office/drawing/2014/main" id="{9291A5C6-67F1-A08C-390C-9ADDCECE87ED}"/>
                </a:ext>
              </a:extLst>
            </p:cNvPr>
            <p:cNvSpPr/>
            <p:nvPr/>
          </p:nvSpPr>
          <p:spPr>
            <a:xfrm>
              <a:off x="5574830" y="460332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0" name="Shape3_20221014_120843">
              <a:extLst>
                <a:ext uri="{FF2B5EF4-FFF2-40B4-BE49-F238E27FC236}">
                  <a16:creationId xmlns:a16="http://schemas.microsoft.com/office/drawing/2014/main" id="{46599DD5-E0C9-8F0D-556F-03E30DFF20E0}"/>
                </a:ext>
              </a:extLst>
            </p:cNvPr>
            <p:cNvSpPr/>
            <p:nvPr/>
          </p:nvSpPr>
          <p:spPr>
            <a:xfrm>
              <a:off x="5574830" y="424314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1" name="Shape4_20221014_120843">
              <a:extLst>
                <a:ext uri="{FF2B5EF4-FFF2-40B4-BE49-F238E27FC236}">
                  <a16:creationId xmlns:a16="http://schemas.microsoft.com/office/drawing/2014/main" id="{1BD59053-4621-7457-4751-BF8F633E7B7D}"/>
                </a:ext>
              </a:extLst>
            </p:cNvPr>
            <p:cNvSpPr/>
            <p:nvPr/>
          </p:nvSpPr>
          <p:spPr>
            <a:xfrm>
              <a:off x="5574830" y="4243113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2" name="Shape5_20221014_120843">
              <a:extLst>
                <a:ext uri="{FF2B5EF4-FFF2-40B4-BE49-F238E27FC236}">
                  <a16:creationId xmlns:a16="http://schemas.microsoft.com/office/drawing/2014/main" id="{46A6396E-EEA9-FAD2-3FB1-B223E536F854}"/>
                </a:ext>
              </a:extLst>
            </p:cNvPr>
            <p:cNvSpPr/>
            <p:nvPr/>
          </p:nvSpPr>
          <p:spPr>
            <a:xfrm>
              <a:off x="5574830" y="3882936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3" name="Shape6_20221014_120843">
              <a:extLst>
                <a:ext uri="{FF2B5EF4-FFF2-40B4-BE49-F238E27FC236}">
                  <a16:creationId xmlns:a16="http://schemas.microsoft.com/office/drawing/2014/main" id="{C1E9C1E5-A397-E27D-593D-29B4F66D73DE}"/>
                </a:ext>
              </a:extLst>
            </p:cNvPr>
            <p:cNvSpPr/>
            <p:nvPr/>
          </p:nvSpPr>
          <p:spPr>
            <a:xfrm>
              <a:off x="5574830" y="3882936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41"/>
                    <a:pt x="123143" y="1494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4" name="Shape0_20220929_150716">
              <a:extLst>
                <a:ext uri="{FF2B5EF4-FFF2-40B4-BE49-F238E27FC236}">
                  <a16:creationId xmlns:a16="http://schemas.microsoft.com/office/drawing/2014/main" id="{2F97CD24-9F6D-1FB7-9ED3-67AB07F33576}"/>
                </a:ext>
              </a:extLst>
            </p:cNvPr>
            <p:cNvSpPr/>
            <p:nvPr/>
          </p:nvSpPr>
          <p:spPr>
            <a:xfrm>
              <a:off x="6261829" y="1066800"/>
              <a:ext cx="1301663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5" name="Shape0_20220721_110731">
              <a:extLst>
                <a:ext uri="{FF2B5EF4-FFF2-40B4-BE49-F238E27FC236}">
                  <a16:creationId xmlns:a16="http://schemas.microsoft.com/office/drawing/2014/main" id="{F4075387-C414-A2B5-1330-91F2643D897D}"/>
                </a:ext>
              </a:extLst>
            </p:cNvPr>
            <p:cNvSpPr/>
            <p:nvPr/>
          </p:nvSpPr>
          <p:spPr>
            <a:xfrm>
              <a:off x="6329963" y="1123919"/>
              <a:ext cx="1171498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6" name="Shape1_20220721_110731">
              <a:extLst>
                <a:ext uri="{FF2B5EF4-FFF2-40B4-BE49-F238E27FC236}">
                  <a16:creationId xmlns:a16="http://schemas.microsoft.com/office/drawing/2014/main" id="{82B04E77-25EE-00FA-E328-0467A178DD5B}"/>
                </a:ext>
              </a:extLst>
            </p:cNvPr>
            <p:cNvSpPr/>
            <p:nvPr/>
          </p:nvSpPr>
          <p:spPr>
            <a:xfrm>
              <a:off x="6319666" y="4933092"/>
              <a:ext cx="1197532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200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37" name="Google Shape;3766;p66">
              <a:extLst>
                <a:ext uri="{FF2B5EF4-FFF2-40B4-BE49-F238E27FC236}">
                  <a16:creationId xmlns:a16="http://schemas.microsoft.com/office/drawing/2014/main" id="{B7A6F2C6-9C3D-2012-33B7-094D04C7E7D8}"/>
                </a:ext>
              </a:extLst>
            </p:cNvPr>
            <p:cNvSpPr txBox="1"/>
            <p:nvPr/>
          </p:nvSpPr>
          <p:spPr>
            <a:xfrm>
              <a:off x="6452895" y="1210814"/>
              <a:ext cx="925635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8" name="Google Shape;3767;p66">
              <a:extLst>
                <a:ext uri="{FF2B5EF4-FFF2-40B4-BE49-F238E27FC236}">
                  <a16:creationId xmlns:a16="http://schemas.microsoft.com/office/drawing/2014/main" id="{FB66F35B-3131-B161-5722-F68F65D4D9F7}"/>
                </a:ext>
              </a:extLst>
            </p:cNvPr>
            <p:cNvSpPr txBox="1"/>
            <p:nvPr/>
          </p:nvSpPr>
          <p:spPr>
            <a:xfrm>
              <a:off x="6520956" y="1548360"/>
              <a:ext cx="789516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39" name="Shape1_20221014_120837">
              <a:extLst>
                <a:ext uri="{FF2B5EF4-FFF2-40B4-BE49-F238E27FC236}">
                  <a16:creationId xmlns:a16="http://schemas.microsoft.com/office/drawing/2014/main" id="{D9FFFE2B-4615-7DC1-B027-017837E52B1F}"/>
                </a:ext>
              </a:extLst>
            </p:cNvPr>
            <p:cNvSpPr/>
            <p:nvPr/>
          </p:nvSpPr>
          <p:spPr>
            <a:xfrm>
              <a:off x="6860613" y="3852746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7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1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7"/>
                  </a:lnTo>
                  <a:cubicBezTo>
                    <a:pt x="62511" y="160876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0" name="Shape7_20221014_120843">
              <a:extLst>
                <a:ext uri="{FF2B5EF4-FFF2-40B4-BE49-F238E27FC236}">
                  <a16:creationId xmlns:a16="http://schemas.microsoft.com/office/drawing/2014/main" id="{89532485-2A5C-EE6F-D624-AE8A5C6455AD}"/>
                </a:ext>
              </a:extLst>
            </p:cNvPr>
            <p:cNvSpPr/>
            <p:nvPr/>
          </p:nvSpPr>
          <p:spPr>
            <a:xfrm>
              <a:off x="6883792" y="460332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1" name="Shape8_20221014_120843">
              <a:extLst>
                <a:ext uri="{FF2B5EF4-FFF2-40B4-BE49-F238E27FC236}">
                  <a16:creationId xmlns:a16="http://schemas.microsoft.com/office/drawing/2014/main" id="{61DDC6CB-98B2-396A-1319-5324324C968C}"/>
                </a:ext>
              </a:extLst>
            </p:cNvPr>
            <p:cNvSpPr/>
            <p:nvPr/>
          </p:nvSpPr>
          <p:spPr>
            <a:xfrm>
              <a:off x="6883792" y="460332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2" name="Shape9_20221014_120843">
              <a:extLst>
                <a:ext uri="{FF2B5EF4-FFF2-40B4-BE49-F238E27FC236}">
                  <a16:creationId xmlns:a16="http://schemas.microsoft.com/office/drawing/2014/main" id="{46A25634-A7F0-03F3-D29F-F5E2C82D23C0}"/>
                </a:ext>
              </a:extLst>
            </p:cNvPr>
            <p:cNvSpPr/>
            <p:nvPr/>
          </p:nvSpPr>
          <p:spPr>
            <a:xfrm>
              <a:off x="6883792" y="424314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3" name="Shape10_20221014_120843">
              <a:extLst>
                <a:ext uri="{FF2B5EF4-FFF2-40B4-BE49-F238E27FC236}">
                  <a16:creationId xmlns:a16="http://schemas.microsoft.com/office/drawing/2014/main" id="{14B129B3-445A-B914-8E7A-48AF0AF5935D}"/>
                </a:ext>
              </a:extLst>
            </p:cNvPr>
            <p:cNvSpPr/>
            <p:nvPr/>
          </p:nvSpPr>
          <p:spPr>
            <a:xfrm>
              <a:off x="6883792" y="4243113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4" name="Shape0_20220721_110735">
              <a:extLst>
                <a:ext uri="{FF2B5EF4-FFF2-40B4-BE49-F238E27FC236}">
                  <a16:creationId xmlns:a16="http://schemas.microsoft.com/office/drawing/2014/main" id="{61925F8D-B24B-FA9B-4394-7322FC1B8C05}"/>
                </a:ext>
              </a:extLst>
            </p:cNvPr>
            <p:cNvSpPr/>
            <p:nvPr/>
          </p:nvSpPr>
          <p:spPr>
            <a:xfrm>
              <a:off x="7628627" y="1123919"/>
              <a:ext cx="1197532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5" name="Shape1_20220721_110735">
              <a:extLst>
                <a:ext uri="{FF2B5EF4-FFF2-40B4-BE49-F238E27FC236}">
                  <a16:creationId xmlns:a16="http://schemas.microsoft.com/office/drawing/2014/main" id="{37856F43-8E9A-92BD-C45C-C25B16FFFC56}"/>
                </a:ext>
              </a:extLst>
            </p:cNvPr>
            <p:cNvSpPr/>
            <p:nvPr/>
          </p:nvSpPr>
          <p:spPr>
            <a:xfrm>
              <a:off x="7628627" y="4933092"/>
              <a:ext cx="1197532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200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46" name="Google Shape;3794;p66">
              <a:extLst>
                <a:ext uri="{FF2B5EF4-FFF2-40B4-BE49-F238E27FC236}">
                  <a16:creationId xmlns:a16="http://schemas.microsoft.com/office/drawing/2014/main" id="{CE945169-B360-F1A9-AF36-32FC539D99DE}"/>
                </a:ext>
              </a:extLst>
            </p:cNvPr>
            <p:cNvSpPr txBox="1"/>
            <p:nvPr/>
          </p:nvSpPr>
          <p:spPr>
            <a:xfrm>
              <a:off x="7764576" y="1210814"/>
              <a:ext cx="925635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7" name="Google Shape;3795;p66">
              <a:extLst>
                <a:ext uri="{FF2B5EF4-FFF2-40B4-BE49-F238E27FC236}">
                  <a16:creationId xmlns:a16="http://schemas.microsoft.com/office/drawing/2014/main" id="{4376B247-3EEC-AA21-6CC7-296F66E7C431}"/>
                </a:ext>
              </a:extLst>
            </p:cNvPr>
            <p:cNvSpPr txBox="1"/>
            <p:nvPr/>
          </p:nvSpPr>
          <p:spPr>
            <a:xfrm>
              <a:off x="7832636" y="1548360"/>
              <a:ext cx="789516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8" name="Shape2_20221014_120837">
              <a:extLst>
                <a:ext uri="{FF2B5EF4-FFF2-40B4-BE49-F238E27FC236}">
                  <a16:creationId xmlns:a16="http://schemas.microsoft.com/office/drawing/2014/main" id="{7C9396E6-7A33-50DD-71A9-DB46EE0CD10A}"/>
                </a:ext>
              </a:extLst>
            </p:cNvPr>
            <p:cNvSpPr/>
            <p:nvPr/>
          </p:nvSpPr>
          <p:spPr>
            <a:xfrm>
              <a:off x="8169576" y="3852746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7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1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7"/>
                  </a:lnTo>
                  <a:cubicBezTo>
                    <a:pt x="62511" y="160876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49" name="Shape3_20221014_120837">
              <a:extLst>
                <a:ext uri="{FF2B5EF4-FFF2-40B4-BE49-F238E27FC236}">
                  <a16:creationId xmlns:a16="http://schemas.microsoft.com/office/drawing/2014/main" id="{35EC256B-D810-8944-901A-4E95E9AEF486}"/>
                </a:ext>
              </a:extLst>
            </p:cNvPr>
            <p:cNvSpPr/>
            <p:nvPr/>
          </p:nvSpPr>
          <p:spPr>
            <a:xfrm>
              <a:off x="8169576" y="4209362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lnTo>
                    <a:pt x="54484" y="163197"/>
                  </a:ln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0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0" name="Shape4_20221014_120837">
              <a:extLst>
                <a:ext uri="{FF2B5EF4-FFF2-40B4-BE49-F238E27FC236}">
                  <a16:creationId xmlns:a16="http://schemas.microsoft.com/office/drawing/2014/main" id="{FC037FE5-852B-0F45-B075-E663E23B3077}"/>
                </a:ext>
              </a:extLst>
            </p:cNvPr>
            <p:cNvSpPr/>
            <p:nvPr/>
          </p:nvSpPr>
          <p:spPr>
            <a:xfrm>
              <a:off x="8169576" y="4598745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lnTo>
                    <a:pt x="54484" y="163197"/>
                  </a:ln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0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87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1" name="Shape4_20220929_150716">
              <a:extLst>
                <a:ext uri="{FF2B5EF4-FFF2-40B4-BE49-F238E27FC236}">
                  <a16:creationId xmlns:a16="http://schemas.microsoft.com/office/drawing/2014/main" id="{6F0E1AE6-23AF-F7B9-9503-2570FEFB3ED0}"/>
                </a:ext>
              </a:extLst>
            </p:cNvPr>
            <p:cNvSpPr/>
            <p:nvPr/>
          </p:nvSpPr>
          <p:spPr>
            <a:xfrm>
              <a:off x="8891288" y="1066800"/>
              <a:ext cx="1301663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2" name="Shape0_20220721_110953">
              <a:extLst>
                <a:ext uri="{FF2B5EF4-FFF2-40B4-BE49-F238E27FC236}">
                  <a16:creationId xmlns:a16="http://schemas.microsoft.com/office/drawing/2014/main" id="{EAB24057-E25B-6253-CE1F-4E7C00B394A3}"/>
                </a:ext>
              </a:extLst>
            </p:cNvPr>
            <p:cNvSpPr/>
            <p:nvPr/>
          </p:nvSpPr>
          <p:spPr>
            <a:xfrm>
              <a:off x="8943354" y="1123919"/>
              <a:ext cx="1197532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3" name="Shape1_20220721_110953">
              <a:extLst>
                <a:ext uri="{FF2B5EF4-FFF2-40B4-BE49-F238E27FC236}">
                  <a16:creationId xmlns:a16="http://schemas.microsoft.com/office/drawing/2014/main" id="{47224AE1-A4FF-ED88-9649-30A41051BDE3}"/>
                </a:ext>
              </a:extLst>
            </p:cNvPr>
            <p:cNvSpPr/>
            <p:nvPr/>
          </p:nvSpPr>
          <p:spPr>
            <a:xfrm>
              <a:off x="8943354" y="4933092"/>
              <a:ext cx="1197532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54" name="Google Shape;3816;p66">
              <a:extLst>
                <a:ext uri="{FF2B5EF4-FFF2-40B4-BE49-F238E27FC236}">
                  <a16:creationId xmlns:a16="http://schemas.microsoft.com/office/drawing/2014/main" id="{031124D2-498E-5C44-D8B6-141BA95A676B}"/>
                </a:ext>
              </a:extLst>
            </p:cNvPr>
            <p:cNvSpPr txBox="1"/>
            <p:nvPr/>
          </p:nvSpPr>
          <p:spPr>
            <a:xfrm>
              <a:off x="9079305" y="1210814"/>
              <a:ext cx="925635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bg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bg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6" name="Google Shape;3817;p66">
              <a:extLst>
                <a:ext uri="{FF2B5EF4-FFF2-40B4-BE49-F238E27FC236}">
                  <a16:creationId xmlns:a16="http://schemas.microsoft.com/office/drawing/2014/main" id="{CB6C4225-EEAA-228D-9529-EC904FF8EBA6}"/>
                </a:ext>
              </a:extLst>
            </p:cNvPr>
            <p:cNvSpPr txBox="1"/>
            <p:nvPr/>
          </p:nvSpPr>
          <p:spPr>
            <a:xfrm>
              <a:off x="9147362" y="1548360"/>
              <a:ext cx="789516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bg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bg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7" name="Shape5_20220929_150716">
              <a:extLst>
                <a:ext uri="{FF2B5EF4-FFF2-40B4-BE49-F238E27FC236}">
                  <a16:creationId xmlns:a16="http://schemas.microsoft.com/office/drawing/2014/main" id="{C954A7CC-69BC-B298-2490-15B53DB12740}"/>
                </a:ext>
              </a:extLst>
            </p:cNvPr>
            <p:cNvSpPr/>
            <p:nvPr/>
          </p:nvSpPr>
          <p:spPr>
            <a:xfrm>
              <a:off x="10206019" y="1066800"/>
              <a:ext cx="1301663" cy="4362026"/>
            </a:xfrm>
            <a:custGeom>
              <a:avLst/>
              <a:gdLst/>
              <a:ahLst/>
              <a:cxnLst/>
              <a:rect l="l" t="t" r="r" b="b"/>
              <a:pathLst>
                <a:path w="1652530" h="5618602" extrusionOk="0">
                  <a:moveTo>
                    <a:pt x="1528590" y="5618603"/>
                  </a:moveTo>
                  <a:lnTo>
                    <a:pt x="123940" y="5618603"/>
                  </a:lnTo>
                  <a:cubicBezTo>
                    <a:pt x="55478" y="5618603"/>
                    <a:pt x="0" y="5563125"/>
                    <a:pt x="0" y="5494663"/>
                  </a:cubicBezTo>
                  <a:lnTo>
                    <a:pt x="0" y="123940"/>
                  </a:lnTo>
                  <a:cubicBezTo>
                    <a:pt x="0" y="55478"/>
                    <a:pt x="55478" y="0"/>
                    <a:pt x="123940" y="0"/>
                  </a:cubicBezTo>
                  <a:lnTo>
                    <a:pt x="1528590" y="0"/>
                  </a:lnTo>
                  <a:cubicBezTo>
                    <a:pt x="1597052" y="0"/>
                    <a:pt x="1652530" y="55478"/>
                    <a:pt x="1652530" y="123940"/>
                  </a:cubicBezTo>
                  <a:lnTo>
                    <a:pt x="1652530" y="5494663"/>
                  </a:lnTo>
                  <a:cubicBezTo>
                    <a:pt x="1652530" y="5563125"/>
                    <a:pt x="1597052" y="5618603"/>
                    <a:pt x="1528590" y="5618603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27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8" name="Shape0_20220721_110959">
              <a:extLst>
                <a:ext uri="{FF2B5EF4-FFF2-40B4-BE49-F238E27FC236}">
                  <a16:creationId xmlns:a16="http://schemas.microsoft.com/office/drawing/2014/main" id="{A64C44D3-1A8A-D7D2-F014-938B6386CCCA}"/>
                </a:ext>
              </a:extLst>
            </p:cNvPr>
            <p:cNvSpPr/>
            <p:nvPr/>
          </p:nvSpPr>
          <p:spPr>
            <a:xfrm>
              <a:off x="10258088" y="1123919"/>
              <a:ext cx="1197531" cy="8044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59" name="Shape1_20220721_110959">
              <a:extLst>
                <a:ext uri="{FF2B5EF4-FFF2-40B4-BE49-F238E27FC236}">
                  <a16:creationId xmlns:a16="http://schemas.microsoft.com/office/drawing/2014/main" id="{EB063572-7FC1-F553-C1DF-ADA16F310D25}"/>
                </a:ext>
              </a:extLst>
            </p:cNvPr>
            <p:cNvSpPr/>
            <p:nvPr/>
          </p:nvSpPr>
          <p:spPr>
            <a:xfrm>
              <a:off x="10258088" y="4933092"/>
              <a:ext cx="1197531" cy="442652"/>
            </a:xfrm>
            <a:prstGeom prst="roundRect">
              <a:avLst>
                <a:gd name="adj" fmla="val 115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ea typeface="Calibri"/>
                  <a:cs typeface="Arial" panose="020B0604020202020204" pitchFamily="34" charset="0"/>
                  <a:sym typeface="Calibri"/>
                </a:rPr>
                <a:t>Insert Text Here</a:t>
              </a:r>
            </a:p>
          </p:txBody>
        </p:sp>
        <p:sp>
          <p:nvSpPr>
            <p:cNvPr id="60" name="Google Shape;3822;p66">
              <a:extLst>
                <a:ext uri="{FF2B5EF4-FFF2-40B4-BE49-F238E27FC236}">
                  <a16:creationId xmlns:a16="http://schemas.microsoft.com/office/drawing/2014/main" id="{80EA24C3-0500-EFCD-F4C8-9295191BE963}"/>
                </a:ext>
              </a:extLst>
            </p:cNvPr>
            <p:cNvSpPr txBox="1"/>
            <p:nvPr/>
          </p:nvSpPr>
          <p:spPr>
            <a:xfrm>
              <a:off x="10394035" y="1210814"/>
              <a:ext cx="925635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Title</a:t>
              </a:r>
              <a:endParaRPr sz="1471" b="1" dirty="0">
                <a:solidFill>
                  <a:schemeClr val="l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1" name="Google Shape;3823;p66">
              <a:extLst>
                <a:ext uri="{FF2B5EF4-FFF2-40B4-BE49-F238E27FC236}">
                  <a16:creationId xmlns:a16="http://schemas.microsoft.com/office/drawing/2014/main" id="{D4A6F2F6-41EF-0C66-AA42-F91382E3DE68}"/>
                </a:ext>
              </a:extLst>
            </p:cNvPr>
            <p:cNvSpPr txBox="1"/>
            <p:nvPr/>
          </p:nvSpPr>
          <p:spPr>
            <a:xfrm>
              <a:off x="10462095" y="1548360"/>
              <a:ext cx="789516" cy="2726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5284" tIns="42642" rIns="85284" bIns="42642" anchor="ctr" anchorCtr="0">
              <a:spAutoFit/>
            </a:bodyPr>
            <a:lstStyle/>
            <a:p>
              <a:pPr algn="ctr"/>
              <a:r>
                <a:rPr lang="en-US" sz="1471" b="1" dirty="0">
                  <a:solidFill>
                    <a:schemeClr val="lt1"/>
                  </a:solidFill>
                  <a:ea typeface="Calibri"/>
                  <a:cs typeface="Arial" panose="020B0604020202020204" pitchFamily="34" charset="0"/>
                  <a:sym typeface="Calibri"/>
                </a:rPr>
                <a:t>$x</a:t>
              </a:r>
              <a:endParaRPr sz="1471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2" name="Shape11_20221014_120843">
              <a:extLst>
                <a:ext uri="{FF2B5EF4-FFF2-40B4-BE49-F238E27FC236}">
                  <a16:creationId xmlns:a16="http://schemas.microsoft.com/office/drawing/2014/main" id="{07C09494-499D-E227-F3B5-3A2DF3254F1C}"/>
                </a:ext>
              </a:extLst>
            </p:cNvPr>
            <p:cNvSpPr/>
            <p:nvPr/>
          </p:nvSpPr>
          <p:spPr>
            <a:xfrm>
              <a:off x="9507482" y="460332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3" name="Shape12_20221014_120843">
              <a:extLst>
                <a:ext uri="{FF2B5EF4-FFF2-40B4-BE49-F238E27FC236}">
                  <a16:creationId xmlns:a16="http://schemas.microsoft.com/office/drawing/2014/main" id="{108C1082-98C8-7D82-EA85-AC37E9037E80}"/>
                </a:ext>
              </a:extLst>
            </p:cNvPr>
            <p:cNvSpPr/>
            <p:nvPr/>
          </p:nvSpPr>
          <p:spPr>
            <a:xfrm>
              <a:off x="9507482" y="460332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4" name="Shape13_20221014_120843">
              <a:extLst>
                <a:ext uri="{FF2B5EF4-FFF2-40B4-BE49-F238E27FC236}">
                  <a16:creationId xmlns:a16="http://schemas.microsoft.com/office/drawing/2014/main" id="{E57C71DA-3E62-8894-4EF5-33F78C9FDF3C}"/>
                </a:ext>
              </a:extLst>
            </p:cNvPr>
            <p:cNvSpPr/>
            <p:nvPr/>
          </p:nvSpPr>
          <p:spPr>
            <a:xfrm>
              <a:off x="9507482" y="424314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5" name="Shape14_20221014_120843">
              <a:extLst>
                <a:ext uri="{FF2B5EF4-FFF2-40B4-BE49-F238E27FC236}">
                  <a16:creationId xmlns:a16="http://schemas.microsoft.com/office/drawing/2014/main" id="{5B58D378-BAE0-3A0C-0C7D-212F8927E025}"/>
                </a:ext>
              </a:extLst>
            </p:cNvPr>
            <p:cNvSpPr/>
            <p:nvPr/>
          </p:nvSpPr>
          <p:spPr>
            <a:xfrm>
              <a:off x="9507482" y="4243113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6" name="Shape15_20221014_120843">
              <a:extLst>
                <a:ext uri="{FF2B5EF4-FFF2-40B4-BE49-F238E27FC236}">
                  <a16:creationId xmlns:a16="http://schemas.microsoft.com/office/drawing/2014/main" id="{746EEE49-D612-4006-9E8A-8F0E1CA09CD7}"/>
                </a:ext>
              </a:extLst>
            </p:cNvPr>
            <p:cNvSpPr/>
            <p:nvPr/>
          </p:nvSpPr>
          <p:spPr>
            <a:xfrm>
              <a:off x="9507482" y="3882936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7" name="Shape16_20221014_120843">
              <a:extLst>
                <a:ext uri="{FF2B5EF4-FFF2-40B4-BE49-F238E27FC236}">
                  <a16:creationId xmlns:a16="http://schemas.microsoft.com/office/drawing/2014/main" id="{D0797A4A-85C1-8A7E-6ABB-DBC602326539}"/>
                </a:ext>
              </a:extLst>
            </p:cNvPr>
            <p:cNvSpPr/>
            <p:nvPr/>
          </p:nvSpPr>
          <p:spPr>
            <a:xfrm>
              <a:off x="9507482" y="3882936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41"/>
                    <a:pt x="123143" y="1494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8" name="Shape0_20221014_120837">
              <a:extLst>
                <a:ext uri="{FF2B5EF4-FFF2-40B4-BE49-F238E27FC236}">
                  <a16:creationId xmlns:a16="http://schemas.microsoft.com/office/drawing/2014/main" id="{F05C8B5A-AFE8-2C1A-4DC6-1BB794C06C78}"/>
                </a:ext>
              </a:extLst>
            </p:cNvPr>
            <p:cNvSpPr/>
            <p:nvPr/>
          </p:nvSpPr>
          <p:spPr>
            <a:xfrm>
              <a:off x="5551654" y="2077377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69" name="Shape5_20221014_120837">
              <a:extLst>
                <a:ext uri="{FF2B5EF4-FFF2-40B4-BE49-F238E27FC236}">
                  <a16:creationId xmlns:a16="http://schemas.microsoft.com/office/drawing/2014/main" id="{6C2F29C6-425A-9F43-56F6-3E8AE40CACF3}"/>
                </a:ext>
              </a:extLst>
            </p:cNvPr>
            <p:cNvSpPr/>
            <p:nvPr/>
          </p:nvSpPr>
          <p:spPr>
            <a:xfrm>
              <a:off x="6860613" y="2077377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0" name="Shape6_20221014_120837">
              <a:extLst>
                <a:ext uri="{FF2B5EF4-FFF2-40B4-BE49-F238E27FC236}">
                  <a16:creationId xmlns:a16="http://schemas.microsoft.com/office/drawing/2014/main" id="{30386046-6828-E0B3-1388-4B0A8A2D6122}"/>
                </a:ext>
              </a:extLst>
            </p:cNvPr>
            <p:cNvSpPr/>
            <p:nvPr/>
          </p:nvSpPr>
          <p:spPr>
            <a:xfrm>
              <a:off x="8169576" y="2077377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1" name="Shape7_20221014_120837">
              <a:extLst>
                <a:ext uri="{FF2B5EF4-FFF2-40B4-BE49-F238E27FC236}">
                  <a16:creationId xmlns:a16="http://schemas.microsoft.com/office/drawing/2014/main" id="{19C6211C-DF9D-8188-930F-094FD2526ACC}"/>
                </a:ext>
              </a:extLst>
            </p:cNvPr>
            <p:cNvSpPr/>
            <p:nvPr/>
          </p:nvSpPr>
          <p:spPr>
            <a:xfrm>
              <a:off x="9484304" y="2077377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2" name="Shape8_20221014_120837">
              <a:extLst>
                <a:ext uri="{FF2B5EF4-FFF2-40B4-BE49-F238E27FC236}">
                  <a16:creationId xmlns:a16="http://schemas.microsoft.com/office/drawing/2014/main" id="{F7802E06-A94E-6EC8-3392-D190133F4513}"/>
                </a:ext>
              </a:extLst>
            </p:cNvPr>
            <p:cNvSpPr/>
            <p:nvPr/>
          </p:nvSpPr>
          <p:spPr>
            <a:xfrm>
              <a:off x="10799035" y="2077377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3" name="Shape9_20221014_120837">
              <a:extLst>
                <a:ext uri="{FF2B5EF4-FFF2-40B4-BE49-F238E27FC236}">
                  <a16:creationId xmlns:a16="http://schemas.microsoft.com/office/drawing/2014/main" id="{941D31BC-8931-6C53-F6EA-52EF306D07E2}"/>
                </a:ext>
              </a:extLst>
            </p:cNvPr>
            <p:cNvSpPr/>
            <p:nvPr/>
          </p:nvSpPr>
          <p:spPr>
            <a:xfrm>
              <a:off x="5551654" y="2437572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4" name="Shape10_20221014_120837">
              <a:extLst>
                <a:ext uri="{FF2B5EF4-FFF2-40B4-BE49-F238E27FC236}">
                  <a16:creationId xmlns:a16="http://schemas.microsoft.com/office/drawing/2014/main" id="{DA03C3E0-7A20-D4C7-DAC6-0099ADF60426}"/>
                </a:ext>
              </a:extLst>
            </p:cNvPr>
            <p:cNvSpPr/>
            <p:nvPr/>
          </p:nvSpPr>
          <p:spPr>
            <a:xfrm>
              <a:off x="6860613" y="2437572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5" name="Shape11_20221014_120837">
              <a:extLst>
                <a:ext uri="{FF2B5EF4-FFF2-40B4-BE49-F238E27FC236}">
                  <a16:creationId xmlns:a16="http://schemas.microsoft.com/office/drawing/2014/main" id="{C75F39E5-91EF-AF8F-A388-DB5DABE31820}"/>
                </a:ext>
              </a:extLst>
            </p:cNvPr>
            <p:cNvSpPr/>
            <p:nvPr/>
          </p:nvSpPr>
          <p:spPr>
            <a:xfrm>
              <a:off x="8169576" y="2437572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6" name="Shape12_20221014_120837">
              <a:extLst>
                <a:ext uri="{FF2B5EF4-FFF2-40B4-BE49-F238E27FC236}">
                  <a16:creationId xmlns:a16="http://schemas.microsoft.com/office/drawing/2014/main" id="{83222100-3172-D57C-0B8D-197118391A5F}"/>
                </a:ext>
              </a:extLst>
            </p:cNvPr>
            <p:cNvSpPr/>
            <p:nvPr/>
          </p:nvSpPr>
          <p:spPr>
            <a:xfrm>
              <a:off x="9484304" y="2437572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accent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77" name="Shape13_20221014_120837">
              <a:extLst>
                <a:ext uri="{FF2B5EF4-FFF2-40B4-BE49-F238E27FC236}">
                  <a16:creationId xmlns:a16="http://schemas.microsoft.com/office/drawing/2014/main" id="{79A9FB66-6B90-13F0-860C-AD66C948773F}"/>
                </a:ext>
              </a:extLst>
            </p:cNvPr>
            <p:cNvSpPr/>
            <p:nvPr/>
          </p:nvSpPr>
          <p:spPr>
            <a:xfrm>
              <a:off x="10799035" y="2437572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50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78" name="Shape17_20221014_120843">
              <a:extLst>
                <a:ext uri="{FF2B5EF4-FFF2-40B4-BE49-F238E27FC236}">
                  <a16:creationId xmlns:a16="http://schemas.microsoft.com/office/drawing/2014/main" id="{C7691F1B-E069-24EF-0711-E2A20CC5DA55}"/>
                </a:ext>
              </a:extLst>
            </p:cNvPr>
            <p:cNvGrpSpPr/>
            <p:nvPr/>
          </p:nvGrpSpPr>
          <p:grpSpPr>
            <a:xfrm>
              <a:off x="5574830" y="2802347"/>
              <a:ext cx="102413" cy="85344"/>
              <a:chOff x="5471332" y="3274525"/>
              <a:chExt cx="73139" cy="104023"/>
            </a:xfrm>
          </p:grpSpPr>
          <p:sp>
            <p:nvSpPr>
              <p:cNvPr id="79" name="Google Shape;3752;p66">
                <a:extLst>
                  <a:ext uri="{FF2B5EF4-FFF2-40B4-BE49-F238E27FC236}">
                    <a16:creationId xmlns:a16="http://schemas.microsoft.com/office/drawing/2014/main" id="{A7222317-F809-B9FB-B800-3EB3F025A1DC}"/>
                  </a:ext>
                </a:extLst>
              </p:cNvPr>
              <p:cNvSpPr/>
              <p:nvPr/>
            </p:nvSpPr>
            <p:spPr>
              <a:xfrm>
                <a:off x="5471332" y="3274525"/>
                <a:ext cx="7313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90"/>
                      <a:pt x="123143" y="114290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80" name="Google Shape;3753;p66">
                <a:extLst>
                  <a:ext uri="{FF2B5EF4-FFF2-40B4-BE49-F238E27FC236}">
                    <a16:creationId xmlns:a16="http://schemas.microsoft.com/office/drawing/2014/main" id="{00ABB4D7-1781-4CD9-B58C-23DCF790D957}"/>
                  </a:ext>
                </a:extLst>
              </p:cNvPr>
              <p:cNvSpPr/>
              <p:nvPr/>
            </p:nvSpPr>
            <p:spPr>
              <a:xfrm>
                <a:off x="5471332" y="3274525"/>
                <a:ext cx="7313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81" name="Shape14_20221014_120837">
              <a:extLst>
                <a:ext uri="{FF2B5EF4-FFF2-40B4-BE49-F238E27FC236}">
                  <a16:creationId xmlns:a16="http://schemas.microsoft.com/office/drawing/2014/main" id="{4C954B31-B72A-F60C-47B1-8C1DA12DE52B}"/>
                </a:ext>
              </a:extLst>
            </p:cNvPr>
            <p:cNvSpPr/>
            <p:nvPr/>
          </p:nvSpPr>
          <p:spPr>
            <a:xfrm>
              <a:off x="6860613" y="2797768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82" name="Shape15_20221014_120837">
              <a:extLst>
                <a:ext uri="{FF2B5EF4-FFF2-40B4-BE49-F238E27FC236}">
                  <a16:creationId xmlns:a16="http://schemas.microsoft.com/office/drawing/2014/main" id="{8524B762-5354-BDA7-FE11-7ADE0512B8FB}"/>
                </a:ext>
              </a:extLst>
            </p:cNvPr>
            <p:cNvSpPr/>
            <p:nvPr/>
          </p:nvSpPr>
          <p:spPr>
            <a:xfrm>
              <a:off x="8169576" y="2782901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83" name="Shape18_20221014_120843">
              <a:extLst>
                <a:ext uri="{FF2B5EF4-FFF2-40B4-BE49-F238E27FC236}">
                  <a16:creationId xmlns:a16="http://schemas.microsoft.com/office/drawing/2014/main" id="{AF8D1BD1-E9C7-0EDA-1E7E-566658061A35}"/>
                </a:ext>
              </a:extLst>
            </p:cNvPr>
            <p:cNvGrpSpPr/>
            <p:nvPr/>
          </p:nvGrpSpPr>
          <p:grpSpPr>
            <a:xfrm>
              <a:off x="9507482" y="2802348"/>
              <a:ext cx="102413" cy="85344"/>
              <a:chOff x="9623130" y="3274526"/>
              <a:chExt cx="73139" cy="104023"/>
            </a:xfrm>
          </p:grpSpPr>
          <p:sp>
            <p:nvSpPr>
              <p:cNvPr id="84" name="Google Shape;3843;p66">
                <a:extLst>
                  <a:ext uri="{FF2B5EF4-FFF2-40B4-BE49-F238E27FC236}">
                    <a16:creationId xmlns:a16="http://schemas.microsoft.com/office/drawing/2014/main" id="{073A6185-B845-64BD-10B3-707439E85274}"/>
                  </a:ext>
                </a:extLst>
              </p:cNvPr>
              <p:cNvSpPr/>
              <p:nvPr/>
            </p:nvSpPr>
            <p:spPr>
              <a:xfrm>
                <a:off x="9623130" y="3274526"/>
                <a:ext cx="7313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90"/>
                      <a:pt x="123143" y="114290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accent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85" name="Google Shape;3844;p66">
                <a:extLst>
                  <a:ext uri="{FF2B5EF4-FFF2-40B4-BE49-F238E27FC236}">
                    <a16:creationId xmlns:a16="http://schemas.microsoft.com/office/drawing/2014/main" id="{796862B8-C78C-4FF0-6497-F6F0A5ACED55}"/>
                  </a:ext>
                </a:extLst>
              </p:cNvPr>
              <p:cNvSpPr/>
              <p:nvPr/>
            </p:nvSpPr>
            <p:spPr>
              <a:xfrm>
                <a:off x="9623130" y="3274526"/>
                <a:ext cx="7313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accent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86" name="Shape16_20221014_120837">
              <a:extLst>
                <a:ext uri="{FF2B5EF4-FFF2-40B4-BE49-F238E27FC236}">
                  <a16:creationId xmlns:a16="http://schemas.microsoft.com/office/drawing/2014/main" id="{06E6C2C9-84B7-21A0-4AD3-9824457A4FD2}"/>
                </a:ext>
              </a:extLst>
            </p:cNvPr>
            <p:cNvSpPr/>
            <p:nvPr/>
          </p:nvSpPr>
          <p:spPr>
            <a:xfrm>
              <a:off x="10799035" y="2797768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87" name="Shape19_20221014_120843">
              <a:extLst>
                <a:ext uri="{FF2B5EF4-FFF2-40B4-BE49-F238E27FC236}">
                  <a16:creationId xmlns:a16="http://schemas.microsoft.com/office/drawing/2014/main" id="{13FB28DB-D32B-7318-034F-6418298DE299}"/>
                </a:ext>
              </a:extLst>
            </p:cNvPr>
            <p:cNvGrpSpPr/>
            <p:nvPr/>
          </p:nvGrpSpPr>
          <p:grpSpPr>
            <a:xfrm>
              <a:off x="5574830" y="3162543"/>
              <a:ext cx="102413" cy="85344"/>
              <a:chOff x="5471332" y="3652727"/>
              <a:chExt cx="73139" cy="104023"/>
            </a:xfrm>
          </p:grpSpPr>
          <p:sp>
            <p:nvSpPr>
              <p:cNvPr id="88" name="Google Shape;3749;p66">
                <a:extLst>
                  <a:ext uri="{FF2B5EF4-FFF2-40B4-BE49-F238E27FC236}">
                    <a16:creationId xmlns:a16="http://schemas.microsoft.com/office/drawing/2014/main" id="{062BB42B-0F62-C9BD-C82A-38E14DC052BC}"/>
                  </a:ext>
                </a:extLst>
              </p:cNvPr>
              <p:cNvSpPr/>
              <p:nvPr/>
            </p:nvSpPr>
            <p:spPr>
              <a:xfrm>
                <a:off x="5471332" y="3652727"/>
                <a:ext cx="7313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89" name="Google Shape;3750;p66">
                <a:extLst>
                  <a:ext uri="{FF2B5EF4-FFF2-40B4-BE49-F238E27FC236}">
                    <a16:creationId xmlns:a16="http://schemas.microsoft.com/office/drawing/2014/main" id="{97B55D3F-94B5-71C4-E1EE-1EEB95DC5471}"/>
                  </a:ext>
                </a:extLst>
              </p:cNvPr>
              <p:cNvSpPr/>
              <p:nvPr/>
            </p:nvSpPr>
            <p:spPr>
              <a:xfrm>
                <a:off x="5471332" y="3652727"/>
                <a:ext cx="7313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4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90" name="Shape17_20221014_120837">
              <a:extLst>
                <a:ext uri="{FF2B5EF4-FFF2-40B4-BE49-F238E27FC236}">
                  <a16:creationId xmlns:a16="http://schemas.microsoft.com/office/drawing/2014/main" id="{9E763EBE-F041-498B-62AB-CA065C695EF1}"/>
                </a:ext>
              </a:extLst>
            </p:cNvPr>
            <p:cNvSpPr/>
            <p:nvPr/>
          </p:nvSpPr>
          <p:spPr>
            <a:xfrm>
              <a:off x="6860613" y="3157963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91" name="Shape18_20221014_120837">
              <a:extLst>
                <a:ext uri="{FF2B5EF4-FFF2-40B4-BE49-F238E27FC236}">
                  <a16:creationId xmlns:a16="http://schemas.microsoft.com/office/drawing/2014/main" id="{F9AB9439-EC16-CD51-252A-431FCEE03F7F}"/>
                </a:ext>
              </a:extLst>
            </p:cNvPr>
            <p:cNvSpPr/>
            <p:nvPr/>
          </p:nvSpPr>
          <p:spPr>
            <a:xfrm>
              <a:off x="8169576" y="3139518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92" name="Shape20_20221014_120843">
              <a:extLst>
                <a:ext uri="{FF2B5EF4-FFF2-40B4-BE49-F238E27FC236}">
                  <a16:creationId xmlns:a16="http://schemas.microsoft.com/office/drawing/2014/main" id="{5BDD037F-E20F-7108-6CD3-68865CBC11A3}"/>
                </a:ext>
              </a:extLst>
            </p:cNvPr>
            <p:cNvGrpSpPr/>
            <p:nvPr/>
          </p:nvGrpSpPr>
          <p:grpSpPr>
            <a:xfrm>
              <a:off x="9507482" y="3162543"/>
              <a:ext cx="102413" cy="85344"/>
              <a:chOff x="9623130" y="3652727"/>
              <a:chExt cx="73139" cy="104023"/>
            </a:xfrm>
          </p:grpSpPr>
          <p:sp>
            <p:nvSpPr>
              <p:cNvPr id="93" name="Google Shape;3840;p66">
                <a:extLst>
                  <a:ext uri="{FF2B5EF4-FFF2-40B4-BE49-F238E27FC236}">
                    <a16:creationId xmlns:a16="http://schemas.microsoft.com/office/drawing/2014/main" id="{1265DBE4-9EB8-673E-CAA9-5ABA779153AF}"/>
                  </a:ext>
                </a:extLst>
              </p:cNvPr>
              <p:cNvSpPr/>
              <p:nvPr/>
            </p:nvSpPr>
            <p:spPr>
              <a:xfrm>
                <a:off x="9623130" y="3652727"/>
                <a:ext cx="7313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accent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94" name="Google Shape;3841;p66">
                <a:extLst>
                  <a:ext uri="{FF2B5EF4-FFF2-40B4-BE49-F238E27FC236}">
                    <a16:creationId xmlns:a16="http://schemas.microsoft.com/office/drawing/2014/main" id="{941DB3DF-471C-7E7C-7771-E94D25487E8C}"/>
                  </a:ext>
                </a:extLst>
              </p:cNvPr>
              <p:cNvSpPr/>
              <p:nvPr/>
            </p:nvSpPr>
            <p:spPr>
              <a:xfrm>
                <a:off x="9623130" y="3652727"/>
                <a:ext cx="73139" cy="104023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4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accent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95" name="Shape19_20221014_120837">
              <a:extLst>
                <a:ext uri="{FF2B5EF4-FFF2-40B4-BE49-F238E27FC236}">
                  <a16:creationId xmlns:a16="http://schemas.microsoft.com/office/drawing/2014/main" id="{799CE21E-51D5-21CA-ABE4-95A6F6767D6B}"/>
                </a:ext>
              </a:extLst>
            </p:cNvPr>
            <p:cNvSpPr/>
            <p:nvPr/>
          </p:nvSpPr>
          <p:spPr>
            <a:xfrm>
              <a:off x="10799035" y="3157963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96" name="Shape20_20221014_120837">
              <a:extLst>
                <a:ext uri="{FF2B5EF4-FFF2-40B4-BE49-F238E27FC236}">
                  <a16:creationId xmlns:a16="http://schemas.microsoft.com/office/drawing/2014/main" id="{466D7A5E-EDB3-A001-6EBA-143BFB08B08C}"/>
                </a:ext>
              </a:extLst>
            </p:cNvPr>
            <p:cNvSpPr/>
            <p:nvPr/>
          </p:nvSpPr>
          <p:spPr>
            <a:xfrm>
              <a:off x="10799035" y="3852746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7"/>
                  </a:cubicBezTo>
                  <a:lnTo>
                    <a:pt x="1367" y="77344"/>
                  </a:lnTo>
                  <a:cubicBezTo>
                    <a:pt x="-1623" y="71836"/>
                    <a:pt x="462" y="64911"/>
                    <a:pt x="5971" y="61960"/>
                  </a:cubicBezTo>
                  <a:cubicBezTo>
                    <a:pt x="11479" y="58969"/>
                    <a:pt x="18365" y="61055"/>
                    <a:pt x="21355" y="66563"/>
                  </a:cubicBezTo>
                  <a:lnTo>
                    <a:pt x="54484" y="127904"/>
                  </a:lnTo>
                  <a:lnTo>
                    <a:pt x="120310" y="5971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7"/>
                  </a:lnTo>
                  <a:cubicBezTo>
                    <a:pt x="62511" y="160876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97" name="Shape21_20221014_120843">
              <a:extLst>
                <a:ext uri="{FF2B5EF4-FFF2-40B4-BE49-F238E27FC236}">
                  <a16:creationId xmlns:a16="http://schemas.microsoft.com/office/drawing/2014/main" id="{B427707A-218D-AA7A-79DA-C80B973D2673}"/>
                </a:ext>
              </a:extLst>
            </p:cNvPr>
            <p:cNvSpPr/>
            <p:nvPr/>
          </p:nvSpPr>
          <p:spPr>
            <a:xfrm>
              <a:off x="10822212" y="460332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3335" y="118697"/>
                  </a:move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98" name="Shape22_20221014_120843">
              <a:extLst>
                <a:ext uri="{FF2B5EF4-FFF2-40B4-BE49-F238E27FC236}">
                  <a16:creationId xmlns:a16="http://schemas.microsoft.com/office/drawing/2014/main" id="{40164276-1A16-F2B4-492F-2D578046CEC7}"/>
                </a:ext>
              </a:extLst>
            </p:cNvPr>
            <p:cNvSpPr/>
            <p:nvPr/>
          </p:nvSpPr>
          <p:spPr>
            <a:xfrm>
              <a:off x="10822212" y="460332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02644" y="118697"/>
                  </a:move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90"/>
                    <a:pt x="123143" y="114290"/>
                    <a:pt x="118697" y="118697"/>
                  </a:cubicBezTo>
                  <a:cubicBezTo>
                    <a:pt x="114290" y="123143"/>
                    <a:pt x="107090" y="123143"/>
                    <a:pt x="102644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99" name="Shape23_20221014_120843">
              <a:extLst>
                <a:ext uri="{FF2B5EF4-FFF2-40B4-BE49-F238E27FC236}">
                  <a16:creationId xmlns:a16="http://schemas.microsoft.com/office/drawing/2014/main" id="{56ABE728-9E12-A246-FE26-A5015B7E8BD1}"/>
                </a:ext>
              </a:extLst>
            </p:cNvPr>
            <p:cNvSpPr/>
            <p:nvPr/>
          </p:nvSpPr>
          <p:spPr>
            <a:xfrm>
              <a:off x="10822212" y="4243145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18697"/>
                  </a:moveTo>
                  <a:cubicBezTo>
                    <a:pt x="114251" y="123143"/>
                    <a:pt x="107050" y="123143"/>
                    <a:pt x="102644" y="118697"/>
                  </a:cubicBezTo>
                  <a:lnTo>
                    <a:pt x="3335" y="19388"/>
                  </a:lnTo>
                  <a:cubicBezTo>
                    <a:pt x="-1112" y="14941"/>
                    <a:pt x="-1112" y="7741"/>
                    <a:pt x="3335" y="3335"/>
                  </a:cubicBezTo>
                  <a:cubicBezTo>
                    <a:pt x="7781" y="-1112"/>
                    <a:pt x="14981" y="-1112"/>
                    <a:pt x="19388" y="3335"/>
                  </a:cubicBezTo>
                  <a:lnTo>
                    <a:pt x="118697" y="102644"/>
                  </a:lnTo>
                  <a:cubicBezTo>
                    <a:pt x="123143" y="107050"/>
                    <a:pt x="123143" y="114251"/>
                    <a:pt x="118697" y="118697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sp>
          <p:nvSpPr>
            <p:cNvPr id="100" name="Shape24_20221014_120843">
              <a:extLst>
                <a:ext uri="{FF2B5EF4-FFF2-40B4-BE49-F238E27FC236}">
                  <a16:creationId xmlns:a16="http://schemas.microsoft.com/office/drawing/2014/main" id="{120E7660-1C26-405F-5120-1E9CE9287DC8}"/>
                </a:ext>
              </a:extLst>
            </p:cNvPr>
            <p:cNvSpPr/>
            <p:nvPr/>
          </p:nvSpPr>
          <p:spPr>
            <a:xfrm>
              <a:off x="10822212" y="4243113"/>
              <a:ext cx="102413" cy="85344"/>
            </a:xfrm>
            <a:custGeom>
              <a:avLst/>
              <a:gdLst/>
              <a:ahLst/>
              <a:cxnLst/>
              <a:rect l="l" t="t" r="r" b="b"/>
              <a:pathLst>
                <a:path w="122031" h="122031" extrusionOk="0">
                  <a:moveTo>
                    <a:pt x="118697" y="19388"/>
                  </a:moveTo>
                  <a:lnTo>
                    <a:pt x="19388" y="118697"/>
                  </a:lnTo>
                  <a:cubicBezTo>
                    <a:pt x="14942" y="123143"/>
                    <a:pt x="7741" y="123143"/>
                    <a:pt x="3335" y="118697"/>
                  </a:cubicBezTo>
                  <a:cubicBezTo>
                    <a:pt x="-1112" y="114251"/>
                    <a:pt x="-1112" y="107050"/>
                    <a:pt x="3335" y="102644"/>
                  </a:cubicBezTo>
                  <a:lnTo>
                    <a:pt x="102644" y="3335"/>
                  </a:lnTo>
                  <a:cubicBezTo>
                    <a:pt x="107090" y="-1112"/>
                    <a:pt x="114290" y="-1112"/>
                    <a:pt x="118697" y="3335"/>
                  </a:cubicBezTo>
                  <a:cubicBezTo>
                    <a:pt x="123143" y="7781"/>
                    <a:pt x="123143" y="14981"/>
                    <a:pt x="118697" y="19388"/>
                  </a:cubicBezTo>
                  <a:close/>
                </a:path>
              </a:pathLst>
            </a:custGeom>
            <a:solidFill>
              <a:srgbClr val="DA1E2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101" name="Shape0_20221014_120843">
              <a:extLst>
                <a:ext uri="{FF2B5EF4-FFF2-40B4-BE49-F238E27FC236}">
                  <a16:creationId xmlns:a16="http://schemas.microsoft.com/office/drawing/2014/main" id="{2AC918B0-7861-7858-5501-07D5C674470B}"/>
                </a:ext>
              </a:extLst>
            </p:cNvPr>
            <p:cNvGrpSpPr/>
            <p:nvPr/>
          </p:nvGrpSpPr>
          <p:grpSpPr>
            <a:xfrm>
              <a:off x="5574830" y="3522723"/>
              <a:ext cx="102413" cy="85344"/>
              <a:chOff x="5471332" y="4030911"/>
              <a:chExt cx="73139" cy="104023"/>
            </a:xfrm>
          </p:grpSpPr>
          <p:sp>
            <p:nvSpPr>
              <p:cNvPr id="102" name="Google Shape;3746;p66">
                <a:extLst>
                  <a:ext uri="{FF2B5EF4-FFF2-40B4-BE49-F238E27FC236}">
                    <a16:creationId xmlns:a16="http://schemas.microsoft.com/office/drawing/2014/main" id="{FCC00FE9-D0C5-BBAB-1EE0-7D0A75D1D032}"/>
                  </a:ext>
                </a:extLst>
              </p:cNvPr>
              <p:cNvSpPr/>
              <p:nvPr/>
            </p:nvSpPr>
            <p:spPr>
              <a:xfrm>
                <a:off x="5471332" y="4030945"/>
                <a:ext cx="7313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103" name="Google Shape;3747;p66">
                <a:extLst>
                  <a:ext uri="{FF2B5EF4-FFF2-40B4-BE49-F238E27FC236}">
                    <a16:creationId xmlns:a16="http://schemas.microsoft.com/office/drawing/2014/main" id="{2E5C99DA-D5A3-C8EF-26C5-79FC6E5D797F}"/>
                  </a:ext>
                </a:extLst>
              </p:cNvPr>
              <p:cNvSpPr/>
              <p:nvPr/>
            </p:nvSpPr>
            <p:spPr>
              <a:xfrm>
                <a:off x="5471332" y="4030911"/>
                <a:ext cx="7313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grpSp>
          <p:nvGrpSpPr>
            <p:cNvPr id="104" name="Shape25_20221014_120843">
              <a:extLst>
                <a:ext uri="{FF2B5EF4-FFF2-40B4-BE49-F238E27FC236}">
                  <a16:creationId xmlns:a16="http://schemas.microsoft.com/office/drawing/2014/main" id="{2E5183B3-CA6B-8E34-1628-05838C0BCBA2}"/>
                </a:ext>
              </a:extLst>
            </p:cNvPr>
            <p:cNvGrpSpPr/>
            <p:nvPr/>
          </p:nvGrpSpPr>
          <p:grpSpPr>
            <a:xfrm>
              <a:off x="6883792" y="3522723"/>
              <a:ext cx="102413" cy="85344"/>
              <a:chOff x="6853236" y="4030911"/>
              <a:chExt cx="73139" cy="104023"/>
            </a:xfrm>
          </p:grpSpPr>
          <p:sp>
            <p:nvSpPr>
              <p:cNvPr id="105" name="Google Shape;3780;p66">
                <a:extLst>
                  <a:ext uri="{FF2B5EF4-FFF2-40B4-BE49-F238E27FC236}">
                    <a16:creationId xmlns:a16="http://schemas.microsoft.com/office/drawing/2014/main" id="{4D47486E-850D-A9BD-9BAD-F7556C7C97EA}"/>
                  </a:ext>
                </a:extLst>
              </p:cNvPr>
              <p:cNvSpPr/>
              <p:nvPr/>
            </p:nvSpPr>
            <p:spPr>
              <a:xfrm>
                <a:off x="6853236" y="4030945"/>
                <a:ext cx="7313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106" name="Google Shape;3781;p66">
                <a:extLst>
                  <a:ext uri="{FF2B5EF4-FFF2-40B4-BE49-F238E27FC236}">
                    <a16:creationId xmlns:a16="http://schemas.microsoft.com/office/drawing/2014/main" id="{A2209B68-CAA5-B96A-84D7-E124434546FD}"/>
                  </a:ext>
                </a:extLst>
              </p:cNvPr>
              <p:cNvSpPr/>
              <p:nvPr/>
            </p:nvSpPr>
            <p:spPr>
              <a:xfrm>
                <a:off x="6853236" y="4030911"/>
                <a:ext cx="7313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sp>
          <p:nvSpPr>
            <p:cNvPr id="107" name="Shape21_20221014_120837">
              <a:extLst>
                <a:ext uri="{FF2B5EF4-FFF2-40B4-BE49-F238E27FC236}">
                  <a16:creationId xmlns:a16="http://schemas.microsoft.com/office/drawing/2014/main" id="{8F297E8F-C139-E3D8-696D-3AB8F39F903F}"/>
                </a:ext>
              </a:extLst>
            </p:cNvPr>
            <p:cNvSpPr/>
            <p:nvPr/>
          </p:nvSpPr>
          <p:spPr>
            <a:xfrm>
              <a:off x="8169576" y="3496132"/>
              <a:ext cx="170688" cy="108229"/>
            </a:xfrm>
            <a:custGeom>
              <a:avLst/>
              <a:gdLst/>
              <a:ahLst/>
              <a:cxnLst/>
              <a:rect l="l" t="t" r="r" b="b"/>
              <a:pathLst>
                <a:path w="141664" h="163196" extrusionOk="0">
                  <a:moveTo>
                    <a:pt x="54484" y="163197"/>
                  </a:moveTo>
                  <a:cubicBezTo>
                    <a:pt x="50314" y="163197"/>
                    <a:pt x="46458" y="160915"/>
                    <a:pt x="44490" y="157216"/>
                  </a:cubicBezTo>
                  <a:lnTo>
                    <a:pt x="1367" y="77344"/>
                  </a:lnTo>
                  <a:cubicBezTo>
                    <a:pt x="-1623" y="71835"/>
                    <a:pt x="462" y="64911"/>
                    <a:pt x="5971" y="61960"/>
                  </a:cubicBezTo>
                  <a:cubicBezTo>
                    <a:pt x="11518" y="58969"/>
                    <a:pt x="18365" y="61055"/>
                    <a:pt x="21355" y="66563"/>
                  </a:cubicBezTo>
                  <a:lnTo>
                    <a:pt x="54484" y="127903"/>
                  </a:lnTo>
                  <a:lnTo>
                    <a:pt x="120310" y="5970"/>
                  </a:lnTo>
                  <a:cubicBezTo>
                    <a:pt x="123300" y="462"/>
                    <a:pt x="130186" y="-1623"/>
                    <a:pt x="135694" y="1367"/>
                  </a:cubicBezTo>
                  <a:cubicBezTo>
                    <a:pt x="141203" y="4357"/>
                    <a:pt x="143288" y="11243"/>
                    <a:pt x="140298" y="16751"/>
                  </a:cubicBezTo>
                  <a:lnTo>
                    <a:pt x="64478" y="157216"/>
                  </a:lnTo>
                  <a:cubicBezTo>
                    <a:pt x="62511" y="160915"/>
                    <a:pt x="58655" y="163197"/>
                    <a:pt x="54484" y="163197"/>
                  </a:cubicBezTo>
                  <a:close/>
                </a:path>
              </a:pathLst>
            </a:custGeom>
            <a:solidFill>
              <a:srgbClr val="24A148"/>
            </a:solidFill>
            <a:ln>
              <a:noFill/>
            </a:ln>
          </p:spPr>
          <p:txBody>
            <a:bodyPr spcFirstLastPara="1" wrap="square" lIns="85284" tIns="42642" rIns="85284" bIns="42642" anchor="ctr" anchorCtr="0">
              <a:noAutofit/>
            </a:bodyPr>
            <a:lstStyle/>
            <a:p>
              <a:endParaRPr sz="1307" dirty="0">
                <a:solidFill>
                  <a:schemeClr val="dk1"/>
                </a:solidFill>
                <a:ea typeface="Calibri"/>
                <a:cs typeface="Arial" panose="020B0604020202020204" pitchFamily="34" charset="0"/>
                <a:sym typeface="Calibri"/>
              </a:endParaRPr>
            </a:p>
          </p:txBody>
        </p:sp>
        <p:grpSp>
          <p:nvGrpSpPr>
            <p:cNvPr id="108" name="Shape26_20221014_120843">
              <a:extLst>
                <a:ext uri="{FF2B5EF4-FFF2-40B4-BE49-F238E27FC236}">
                  <a16:creationId xmlns:a16="http://schemas.microsoft.com/office/drawing/2014/main" id="{7543BD1D-3705-8E51-41F6-F04596DA428D}"/>
                </a:ext>
              </a:extLst>
            </p:cNvPr>
            <p:cNvGrpSpPr/>
            <p:nvPr/>
          </p:nvGrpSpPr>
          <p:grpSpPr>
            <a:xfrm>
              <a:off x="9507482" y="3522723"/>
              <a:ext cx="102413" cy="85344"/>
              <a:chOff x="9623130" y="4030911"/>
              <a:chExt cx="73139" cy="104023"/>
            </a:xfrm>
          </p:grpSpPr>
          <p:sp>
            <p:nvSpPr>
              <p:cNvPr id="109" name="Google Shape;3837;p66">
                <a:extLst>
                  <a:ext uri="{FF2B5EF4-FFF2-40B4-BE49-F238E27FC236}">
                    <a16:creationId xmlns:a16="http://schemas.microsoft.com/office/drawing/2014/main" id="{49CF5D3B-4E4D-7EA0-56E0-B53F3FC0CBBB}"/>
                  </a:ext>
                </a:extLst>
              </p:cNvPr>
              <p:cNvSpPr/>
              <p:nvPr/>
            </p:nvSpPr>
            <p:spPr>
              <a:xfrm>
                <a:off x="9623130" y="4030945"/>
                <a:ext cx="7313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accent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110" name="Google Shape;3838;p66">
                <a:extLst>
                  <a:ext uri="{FF2B5EF4-FFF2-40B4-BE49-F238E27FC236}">
                    <a16:creationId xmlns:a16="http://schemas.microsoft.com/office/drawing/2014/main" id="{FBFFB49C-B050-7FA9-594A-88440A0886C6}"/>
                  </a:ext>
                </a:extLst>
              </p:cNvPr>
              <p:cNvSpPr/>
              <p:nvPr/>
            </p:nvSpPr>
            <p:spPr>
              <a:xfrm>
                <a:off x="9623130" y="4030911"/>
                <a:ext cx="7313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accent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grpSp>
          <p:nvGrpSpPr>
            <p:cNvPr id="111" name="Shape27_20221014_120843">
              <a:extLst>
                <a:ext uri="{FF2B5EF4-FFF2-40B4-BE49-F238E27FC236}">
                  <a16:creationId xmlns:a16="http://schemas.microsoft.com/office/drawing/2014/main" id="{A6E60399-372F-B89F-4DA1-9CCFD0D2B195}"/>
                </a:ext>
              </a:extLst>
            </p:cNvPr>
            <p:cNvGrpSpPr/>
            <p:nvPr/>
          </p:nvGrpSpPr>
          <p:grpSpPr>
            <a:xfrm>
              <a:off x="10822212" y="3522736"/>
              <a:ext cx="102413" cy="85338"/>
              <a:chOff x="11011123" y="4030911"/>
              <a:chExt cx="73139" cy="104015"/>
            </a:xfrm>
          </p:grpSpPr>
          <p:sp>
            <p:nvSpPr>
              <p:cNvPr id="112" name="Google Shape;3887;p66">
                <a:extLst>
                  <a:ext uri="{FF2B5EF4-FFF2-40B4-BE49-F238E27FC236}">
                    <a16:creationId xmlns:a16="http://schemas.microsoft.com/office/drawing/2014/main" id="{84A9B183-3D45-1B2A-2683-A82769926922}"/>
                  </a:ext>
                </a:extLst>
              </p:cNvPr>
              <p:cNvSpPr/>
              <p:nvPr/>
            </p:nvSpPr>
            <p:spPr>
              <a:xfrm>
                <a:off x="11011123" y="4030937"/>
                <a:ext cx="7313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18697"/>
                    </a:moveTo>
                    <a:cubicBezTo>
                      <a:pt x="114251" y="123143"/>
                      <a:pt x="107050" y="123143"/>
                      <a:pt x="102644" y="118697"/>
                    </a:cubicBezTo>
                    <a:lnTo>
                      <a:pt x="3335" y="19388"/>
                    </a:lnTo>
                    <a:cubicBezTo>
                      <a:pt x="-1112" y="14942"/>
                      <a:pt x="-1112" y="7741"/>
                      <a:pt x="3335" y="3335"/>
                    </a:cubicBezTo>
                    <a:cubicBezTo>
                      <a:pt x="7781" y="-1112"/>
                      <a:pt x="14981" y="-1112"/>
                      <a:pt x="19388" y="3335"/>
                    </a:cubicBezTo>
                    <a:lnTo>
                      <a:pt x="118697" y="102644"/>
                    </a:lnTo>
                    <a:cubicBezTo>
                      <a:pt x="123143" y="107050"/>
                      <a:pt x="123143" y="114251"/>
                      <a:pt x="118697" y="118697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  <p:sp>
            <p:nvSpPr>
              <p:cNvPr id="113" name="Google Shape;3888;p66">
                <a:extLst>
                  <a:ext uri="{FF2B5EF4-FFF2-40B4-BE49-F238E27FC236}">
                    <a16:creationId xmlns:a16="http://schemas.microsoft.com/office/drawing/2014/main" id="{AA98125E-3435-6BDC-5C65-6BEE6823105A}"/>
                  </a:ext>
                </a:extLst>
              </p:cNvPr>
              <p:cNvSpPr/>
              <p:nvPr/>
            </p:nvSpPr>
            <p:spPr>
              <a:xfrm>
                <a:off x="11011123" y="4030911"/>
                <a:ext cx="73139" cy="103989"/>
              </a:xfrm>
              <a:custGeom>
                <a:avLst/>
                <a:gdLst/>
                <a:ahLst/>
                <a:cxnLst/>
                <a:rect l="l" t="t" r="r" b="b"/>
                <a:pathLst>
                  <a:path w="122031" h="122031" extrusionOk="0">
                    <a:moveTo>
                      <a:pt x="118697" y="19388"/>
                    </a:moveTo>
                    <a:lnTo>
                      <a:pt x="19388" y="118697"/>
                    </a:lnTo>
                    <a:cubicBezTo>
                      <a:pt x="14942" y="123143"/>
                      <a:pt x="7741" y="123143"/>
                      <a:pt x="3335" y="118697"/>
                    </a:cubicBezTo>
                    <a:cubicBezTo>
                      <a:pt x="-1112" y="114251"/>
                      <a:pt x="-1112" y="107050"/>
                      <a:pt x="3335" y="102644"/>
                    </a:cubicBezTo>
                    <a:lnTo>
                      <a:pt x="102644" y="3335"/>
                    </a:lnTo>
                    <a:cubicBezTo>
                      <a:pt x="107090" y="-1112"/>
                      <a:pt x="114290" y="-1112"/>
                      <a:pt x="118697" y="3335"/>
                    </a:cubicBezTo>
                    <a:cubicBezTo>
                      <a:pt x="123143" y="7781"/>
                      <a:pt x="123143" y="14942"/>
                      <a:pt x="118697" y="19388"/>
                    </a:cubicBezTo>
                    <a:close/>
                  </a:path>
                </a:pathLst>
              </a:custGeom>
              <a:solidFill>
                <a:srgbClr val="DA1E28"/>
              </a:solidFill>
              <a:ln>
                <a:noFill/>
              </a:ln>
            </p:spPr>
            <p:txBody>
              <a:bodyPr spcFirstLastPara="1" wrap="square" lIns="85284" tIns="42642" rIns="85284" bIns="42642" anchor="ctr" anchorCtr="0">
                <a:noAutofit/>
              </a:bodyPr>
              <a:lstStyle/>
              <a:p>
                <a:endParaRPr sz="1307" dirty="0">
                  <a:solidFill>
                    <a:schemeClr val="dk1"/>
                  </a:solidFill>
                  <a:ea typeface="Calibri"/>
                  <a:cs typeface="Arial" panose="020B0604020202020204" pitchFamily="34" charset="0"/>
                  <a:sym typeface="Calibri"/>
                </a:endParaRPr>
              </a:p>
            </p:txBody>
          </p:sp>
        </p:grpSp>
        <p:cxnSp>
          <p:nvCxnSpPr>
            <p:cNvPr id="114" name="Google Shape;3754;p66">
              <a:extLst>
                <a:ext uri="{FF2B5EF4-FFF2-40B4-BE49-F238E27FC236}">
                  <a16:creationId xmlns:a16="http://schemas.microsoft.com/office/drawing/2014/main" id="{06BC1472-DBED-3F9A-D671-F5439F774A0B}"/>
                </a:ext>
              </a:extLst>
            </p:cNvPr>
            <p:cNvCxnSpPr>
              <a:cxnSpLocks/>
            </p:cNvCxnSpPr>
            <p:nvPr/>
          </p:nvCxnSpPr>
          <p:spPr>
            <a:xfrm>
              <a:off x="5034072" y="231158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5" name="Google Shape;3782;p66">
              <a:extLst>
                <a:ext uri="{FF2B5EF4-FFF2-40B4-BE49-F238E27FC236}">
                  <a16:creationId xmlns:a16="http://schemas.microsoft.com/office/drawing/2014/main" id="{7E686F90-5473-50F9-E8A6-BFDECC008E0C}"/>
                </a:ext>
              </a:extLst>
            </p:cNvPr>
            <p:cNvCxnSpPr>
              <a:cxnSpLocks/>
            </p:cNvCxnSpPr>
            <p:nvPr/>
          </p:nvCxnSpPr>
          <p:spPr>
            <a:xfrm>
              <a:off x="6343030" y="231158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6" name="Google Shape;3804;p66">
              <a:extLst>
                <a:ext uri="{FF2B5EF4-FFF2-40B4-BE49-F238E27FC236}">
                  <a16:creationId xmlns:a16="http://schemas.microsoft.com/office/drawing/2014/main" id="{6EE375A1-8A89-5789-13AF-D842703C6F5E}"/>
                </a:ext>
              </a:extLst>
            </p:cNvPr>
            <p:cNvCxnSpPr>
              <a:cxnSpLocks/>
            </p:cNvCxnSpPr>
            <p:nvPr/>
          </p:nvCxnSpPr>
          <p:spPr>
            <a:xfrm>
              <a:off x="7651991" y="231158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7" name="Google Shape;3845;p66">
              <a:extLst>
                <a:ext uri="{FF2B5EF4-FFF2-40B4-BE49-F238E27FC236}">
                  <a16:creationId xmlns:a16="http://schemas.microsoft.com/office/drawing/2014/main" id="{5FE62BFB-CFC9-A81D-2FFA-83EF80E0E0F4}"/>
                </a:ext>
              </a:extLst>
            </p:cNvPr>
            <p:cNvCxnSpPr>
              <a:cxnSpLocks/>
            </p:cNvCxnSpPr>
            <p:nvPr/>
          </p:nvCxnSpPr>
          <p:spPr>
            <a:xfrm>
              <a:off x="8966720" y="231158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8" name="Google Shape;3889;p66">
              <a:extLst>
                <a:ext uri="{FF2B5EF4-FFF2-40B4-BE49-F238E27FC236}">
                  <a16:creationId xmlns:a16="http://schemas.microsoft.com/office/drawing/2014/main" id="{61C7572E-DC32-4AB1-035B-4FCA4C22DEF1}"/>
                </a:ext>
              </a:extLst>
            </p:cNvPr>
            <p:cNvCxnSpPr>
              <a:cxnSpLocks/>
            </p:cNvCxnSpPr>
            <p:nvPr/>
          </p:nvCxnSpPr>
          <p:spPr>
            <a:xfrm>
              <a:off x="10281451" y="231158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9" name="Google Shape;3755;p66">
              <a:extLst>
                <a:ext uri="{FF2B5EF4-FFF2-40B4-BE49-F238E27FC236}">
                  <a16:creationId xmlns:a16="http://schemas.microsoft.com/office/drawing/2014/main" id="{F183E227-F150-A248-C6EF-74336A0892B4}"/>
                </a:ext>
              </a:extLst>
            </p:cNvPr>
            <p:cNvCxnSpPr/>
            <p:nvPr/>
          </p:nvCxnSpPr>
          <p:spPr>
            <a:xfrm>
              <a:off x="5034072" y="2671784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0" name="Google Shape;3783;p66">
              <a:extLst>
                <a:ext uri="{FF2B5EF4-FFF2-40B4-BE49-F238E27FC236}">
                  <a16:creationId xmlns:a16="http://schemas.microsoft.com/office/drawing/2014/main" id="{14E6E99B-2E3F-F415-8CC5-6FC34D217BD2}"/>
                </a:ext>
              </a:extLst>
            </p:cNvPr>
            <p:cNvCxnSpPr/>
            <p:nvPr/>
          </p:nvCxnSpPr>
          <p:spPr>
            <a:xfrm>
              <a:off x="6343030" y="2671784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1" name="Google Shape;3805;p66">
              <a:extLst>
                <a:ext uri="{FF2B5EF4-FFF2-40B4-BE49-F238E27FC236}">
                  <a16:creationId xmlns:a16="http://schemas.microsoft.com/office/drawing/2014/main" id="{EDF09083-8AC2-FB56-FE43-DBAD997761E8}"/>
                </a:ext>
              </a:extLst>
            </p:cNvPr>
            <p:cNvCxnSpPr/>
            <p:nvPr/>
          </p:nvCxnSpPr>
          <p:spPr>
            <a:xfrm>
              <a:off x="7651991" y="2671784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2" name="Google Shape;3846;p66">
              <a:extLst>
                <a:ext uri="{FF2B5EF4-FFF2-40B4-BE49-F238E27FC236}">
                  <a16:creationId xmlns:a16="http://schemas.microsoft.com/office/drawing/2014/main" id="{99ECEFE5-F59C-14CA-1B4A-D119C1BABB96}"/>
                </a:ext>
              </a:extLst>
            </p:cNvPr>
            <p:cNvCxnSpPr/>
            <p:nvPr/>
          </p:nvCxnSpPr>
          <p:spPr>
            <a:xfrm>
              <a:off x="8966720" y="2671784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3" name="Google Shape;3890;p66">
              <a:extLst>
                <a:ext uri="{FF2B5EF4-FFF2-40B4-BE49-F238E27FC236}">
                  <a16:creationId xmlns:a16="http://schemas.microsoft.com/office/drawing/2014/main" id="{FA377AA5-8D82-5183-5F54-00ECB7A5122F}"/>
                </a:ext>
              </a:extLst>
            </p:cNvPr>
            <p:cNvCxnSpPr/>
            <p:nvPr/>
          </p:nvCxnSpPr>
          <p:spPr>
            <a:xfrm>
              <a:off x="10281451" y="2671784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4" name="Google Shape;3756;p66">
              <a:extLst>
                <a:ext uri="{FF2B5EF4-FFF2-40B4-BE49-F238E27FC236}">
                  <a16:creationId xmlns:a16="http://schemas.microsoft.com/office/drawing/2014/main" id="{23A67CEE-B542-9DE7-B974-2C801CA176F3}"/>
                </a:ext>
              </a:extLst>
            </p:cNvPr>
            <p:cNvCxnSpPr/>
            <p:nvPr/>
          </p:nvCxnSpPr>
          <p:spPr>
            <a:xfrm>
              <a:off x="5034072" y="303197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5" name="Google Shape;3784;p66">
              <a:extLst>
                <a:ext uri="{FF2B5EF4-FFF2-40B4-BE49-F238E27FC236}">
                  <a16:creationId xmlns:a16="http://schemas.microsoft.com/office/drawing/2014/main" id="{F3D38254-F1CE-5B99-5F32-8FA18A582868}"/>
                </a:ext>
              </a:extLst>
            </p:cNvPr>
            <p:cNvCxnSpPr/>
            <p:nvPr/>
          </p:nvCxnSpPr>
          <p:spPr>
            <a:xfrm>
              <a:off x="6343030" y="303197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6" name="Google Shape;3806;p66">
              <a:extLst>
                <a:ext uri="{FF2B5EF4-FFF2-40B4-BE49-F238E27FC236}">
                  <a16:creationId xmlns:a16="http://schemas.microsoft.com/office/drawing/2014/main" id="{C4AB66F2-CFC3-E0F9-BEC2-956ED5AB47AC}"/>
                </a:ext>
              </a:extLst>
            </p:cNvPr>
            <p:cNvCxnSpPr/>
            <p:nvPr/>
          </p:nvCxnSpPr>
          <p:spPr>
            <a:xfrm>
              <a:off x="7651991" y="303197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7" name="Google Shape;3847;p66">
              <a:extLst>
                <a:ext uri="{FF2B5EF4-FFF2-40B4-BE49-F238E27FC236}">
                  <a16:creationId xmlns:a16="http://schemas.microsoft.com/office/drawing/2014/main" id="{91D9AF2C-945C-8D92-19BD-B5995E181788}"/>
                </a:ext>
              </a:extLst>
            </p:cNvPr>
            <p:cNvCxnSpPr/>
            <p:nvPr/>
          </p:nvCxnSpPr>
          <p:spPr>
            <a:xfrm>
              <a:off x="8966720" y="303197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8" name="Google Shape;3891;p66">
              <a:extLst>
                <a:ext uri="{FF2B5EF4-FFF2-40B4-BE49-F238E27FC236}">
                  <a16:creationId xmlns:a16="http://schemas.microsoft.com/office/drawing/2014/main" id="{5B5A011E-9C1D-0F9E-2A47-4CE9F7F61B3A}"/>
                </a:ext>
              </a:extLst>
            </p:cNvPr>
            <p:cNvCxnSpPr/>
            <p:nvPr/>
          </p:nvCxnSpPr>
          <p:spPr>
            <a:xfrm>
              <a:off x="10281451" y="3031979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9" name="Google Shape;3757;p66">
              <a:extLst>
                <a:ext uri="{FF2B5EF4-FFF2-40B4-BE49-F238E27FC236}">
                  <a16:creationId xmlns:a16="http://schemas.microsoft.com/office/drawing/2014/main" id="{82124C87-4406-9F40-D5AA-EB5E8DF8231E}"/>
                </a:ext>
              </a:extLst>
            </p:cNvPr>
            <p:cNvCxnSpPr/>
            <p:nvPr/>
          </p:nvCxnSpPr>
          <p:spPr>
            <a:xfrm>
              <a:off x="5034072" y="3392177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0" name="Google Shape;3785;p66">
              <a:extLst>
                <a:ext uri="{FF2B5EF4-FFF2-40B4-BE49-F238E27FC236}">
                  <a16:creationId xmlns:a16="http://schemas.microsoft.com/office/drawing/2014/main" id="{D0FB7F05-421A-5C75-6FAE-BFE9C339A61F}"/>
                </a:ext>
              </a:extLst>
            </p:cNvPr>
            <p:cNvCxnSpPr/>
            <p:nvPr/>
          </p:nvCxnSpPr>
          <p:spPr>
            <a:xfrm>
              <a:off x="6343030" y="3392177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1" name="Google Shape;3807;p66">
              <a:extLst>
                <a:ext uri="{FF2B5EF4-FFF2-40B4-BE49-F238E27FC236}">
                  <a16:creationId xmlns:a16="http://schemas.microsoft.com/office/drawing/2014/main" id="{35A5672A-EBCD-B321-2FBA-003B12632BD3}"/>
                </a:ext>
              </a:extLst>
            </p:cNvPr>
            <p:cNvCxnSpPr/>
            <p:nvPr/>
          </p:nvCxnSpPr>
          <p:spPr>
            <a:xfrm>
              <a:off x="7651991" y="3392177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2" name="Google Shape;3848;p66">
              <a:extLst>
                <a:ext uri="{FF2B5EF4-FFF2-40B4-BE49-F238E27FC236}">
                  <a16:creationId xmlns:a16="http://schemas.microsoft.com/office/drawing/2014/main" id="{77F78F4C-5938-1F8A-BC6C-A5DAC7C052DC}"/>
                </a:ext>
              </a:extLst>
            </p:cNvPr>
            <p:cNvCxnSpPr/>
            <p:nvPr/>
          </p:nvCxnSpPr>
          <p:spPr>
            <a:xfrm>
              <a:off x="8966720" y="3392177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3" name="Google Shape;3892;p66">
              <a:extLst>
                <a:ext uri="{FF2B5EF4-FFF2-40B4-BE49-F238E27FC236}">
                  <a16:creationId xmlns:a16="http://schemas.microsoft.com/office/drawing/2014/main" id="{4C56C20A-B44A-AA63-C731-9A16AF471F13}"/>
                </a:ext>
              </a:extLst>
            </p:cNvPr>
            <p:cNvCxnSpPr/>
            <p:nvPr/>
          </p:nvCxnSpPr>
          <p:spPr>
            <a:xfrm>
              <a:off x="10281451" y="3392177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4" name="Google Shape;3758;p66">
              <a:extLst>
                <a:ext uri="{FF2B5EF4-FFF2-40B4-BE49-F238E27FC236}">
                  <a16:creationId xmlns:a16="http://schemas.microsoft.com/office/drawing/2014/main" id="{DAC313B4-D3B5-262E-5A52-89F532AD90A2}"/>
                </a:ext>
              </a:extLst>
            </p:cNvPr>
            <p:cNvCxnSpPr/>
            <p:nvPr/>
          </p:nvCxnSpPr>
          <p:spPr>
            <a:xfrm>
              <a:off x="5034072" y="3752371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5" name="Google Shape;3786;p66">
              <a:extLst>
                <a:ext uri="{FF2B5EF4-FFF2-40B4-BE49-F238E27FC236}">
                  <a16:creationId xmlns:a16="http://schemas.microsoft.com/office/drawing/2014/main" id="{C0BD99F8-8776-8D3E-545A-C45DF755DDEE}"/>
                </a:ext>
              </a:extLst>
            </p:cNvPr>
            <p:cNvCxnSpPr/>
            <p:nvPr/>
          </p:nvCxnSpPr>
          <p:spPr>
            <a:xfrm>
              <a:off x="6343030" y="3752371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6" name="Google Shape;3808;p66">
              <a:extLst>
                <a:ext uri="{FF2B5EF4-FFF2-40B4-BE49-F238E27FC236}">
                  <a16:creationId xmlns:a16="http://schemas.microsoft.com/office/drawing/2014/main" id="{24E657C1-6763-001C-F157-618768D89C4C}"/>
                </a:ext>
              </a:extLst>
            </p:cNvPr>
            <p:cNvCxnSpPr/>
            <p:nvPr/>
          </p:nvCxnSpPr>
          <p:spPr>
            <a:xfrm>
              <a:off x="7651991" y="3752371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7" name="Google Shape;3849;p66">
              <a:extLst>
                <a:ext uri="{FF2B5EF4-FFF2-40B4-BE49-F238E27FC236}">
                  <a16:creationId xmlns:a16="http://schemas.microsoft.com/office/drawing/2014/main" id="{71D3689B-76A8-D6A7-1B70-73A6890D1F70}"/>
                </a:ext>
              </a:extLst>
            </p:cNvPr>
            <p:cNvCxnSpPr/>
            <p:nvPr/>
          </p:nvCxnSpPr>
          <p:spPr>
            <a:xfrm>
              <a:off x="8966720" y="3752371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8" name="Google Shape;3893;p66">
              <a:extLst>
                <a:ext uri="{FF2B5EF4-FFF2-40B4-BE49-F238E27FC236}">
                  <a16:creationId xmlns:a16="http://schemas.microsoft.com/office/drawing/2014/main" id="{E3A4B592-1CB2-5658-3931-432459D78E43}"/>
                </a:ext>
              </a:extLst>
            </p:cNvPr>
            <p:cNvCxnSpPr/>
            <p:nvPr/>
          </p:nvCxnSpPr>
          <p:spPr>
            <a:xfrm>
              <a:off x="10281451" y="3752371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9" name="Google Shape;3759;p66">
              <a:extLst>
                <a:ext uri="{FF2B5EF4-FFF2-40B4-BE49-F238E27FC236}">
                  <a16:creationId xmlns:a16="http://schemas.microsoft.com/office/drawing/2014/main" id="{B8D15C43-E695-7E8D-746F-D24E136B29ED}"/>
                </a:ext>
              </a:extLst>
            </p:cNvPr>
            <p:cNvCxnSpPr/>
            <p:nvPr/>
          </p:nvCxnSpPr>
          <p:spPr>
            <a:xfrm>
              <a:off x="5034072" y="4112566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0" name="Google Shape;3787;p66">
              <a:extLst>
                <a:ext uri="{FF2B5EF4-FFF2-40B4-BE49-F238E27FC236}">
                  <a16:creationId xmlns:a16="http://schemas.microsoft.com/office/drawing/2014/main" id="{0D14A68E-A930-2008-7941-BDD836647E91}"/>
                </a:ext>
              </a:extLst>
            </p:cNvPr>
            <p:cNvCxnSpPr/>
            <p:nvPr/>
          </p:nvCxnSpPr>
          <p:spPr>
            <a:xfrm>
              <a:off x="6343030" y="4112566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1" name="Google Shape;3809;p66">
              <a:extLst>
                <a:ext uri="{FF2B5EF4-FFF2-40B4-BE49-F238E27FC236}">
                  <a16:creationId xmlns:a16="http://schemas.microsoft.com/office/drawing/2014/main" id="{52303FA6-6237-A24A-94B7-39224F0DF03F}"/>
                </a:ext>
              </a:extLst>
            </p:cNvPr>
            <p:cNvCxnSpPr/>
            <p:nvPr/>
          </p:nvCxnSpPr>
          <p:spPr>
            <a:xfrm>
              <a:off x="7651991" y="4112566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2" name="Google Shape;3850;p66">
              <a:extLst>
                <a:ext uri="{FF2B5EF4-FFF2-40B4-BE49-F238E27FC236}">
                  <a16:creationId xmlns:a16="http://schemas.microsoft.com/office/drawing/2014/main" id="{99EB7CE3-8781-C5A6-718C-321564BEF750}"/>
                </a:ext>
              </a:extLst>
            </p:cNvPr>
            <p:cNvCxnSpPr/>
            <p:nvPr/>
          </p:nvCxnSpPr>
          <p:spPr>
            <a:xfrm>
              <a:off x="8966720" y="4112566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3" name="Google Shape;3894;p66">
              <a:extLst>
                <a:ext uri="{FF2B5EF4-FFF2-40B4-BE49-F238E27FC236}">
                  <a16:creationId xmlns:a16="http://schemas.microsoft.com/office/drawing/2014/main" id="{8FC46C6E-A76A-829D-E3D0-14AF866E1089}"/>
                </a:ext>
              </a:extLst>
            </p:cNvPr>
            <p:cNvCxnSpPr/>
            <p:nvPr/>
          </p:nvCxnSpPr>
          <p:spPr>
            <a:xfrm>
              <a:off x="10281451" y="4112566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4" name="Google Shape;3760;p66">
              <a:extLst>
                <a:ext uri="{FF2B5EF4-FFF2-40B4-BE49-F238E27FC236}">
                  <a16:creationId xmlns:a16="http://schemas.microsoft.com/office/drawing/2014/main" id="{8CC91EB8-ECB8-93A9-F0FE-3DCA049C412D}"/>
                </a:ext>
              </a:extLst>
            </p:cNvPr>
            <p:cNvCxnSpPr/>
            <p:nvPr/>
          </p:nvCxnSpPr>
          <p:spPr>
            <a:xfrm>
              <a:off x="5034072" y="4472762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5" name="Google Shape;3788;p66">
              <a:extLst>
                <a:ext uri="{FF2B5EF4-FFF2-40B4-BE49-F238E27FC236}">
                  <a16:creationId xmlns:a16="http://schemas.microsoft.com/office/drawing/2014/main" id="{264734CF-D9B5-EBDA-9ECA-1CD379B4C118}"/>
                </a:ext>
              </a:extLst>
            </p:cNvPr>
            <p:cNvCxnSpPr/>
            <p:nvPr/>
          </p:nvCxnSpPr>
          <p:spPr>
            <a:xfrm>
              <a:off x="6343030" y="4472762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6" name="Google Shape;3810;p66">
              <a:extLst>
                <a:ext uri="{FF2B5EF4-FFF2-40B4-BE49-F238E27FC236}">
                  <a16:creationId xmlns:a16="http://schemas.microsoft.com/office/drawing/2014/main" id="{EEA3530D-52B6-9E26-83D0-DDFDD8B61AC7}"/>
                </a:ext>
              </a:extLst>
            </p:cNvPr>
            <p:cNvCxnSpPr/>
            <p:nvPr/>
          </p:nvCxnSpPr>
          <p:spPr>
            <a:xfrm>
              <a:off x="7651991" y="4472762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7" name="Google Shape;3851;p66">
              <a:extLst>
                <a:ext uri="{FF2B5EF4-FFF2-40B4-BE49-F238E27FC236}">
                  <a16:creationId xmlns:a16="http://schemas.microsoft.com/office/drawing/2014/main" id="{16B2A8B2-DC8C-9243-E24B-A7D91AC0E64C}"/>
                </a:ext>
              </a:extLst>
            </p:cNvPr>
            <p:cNvCxnSpPr/>
            <p:nvPr/>
          </p:nvCxnSpPr>
          <p:spPr>
            <a:xfrm>
              <a:off x="8966720" y="4472762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8" name="Google Shape;3895;p66">
              <a:extLst>
                <a:ext uri="{FF2B5EF4-FFF2-40B4-BE49-F238E27FC236}">
                  <a16:creationId xmlns:a16="http://schemas.microsoft.com/office/drawing/2014/main" id="{8E6F6C39-CAC5-6035-B2DD-FE1A9117B3FE}"/>
                </a:ext>
              </a:extLst>
            </p:cNvPr>
            <p:cNvCxnSpPr/>
            <p:nvPr/>
          </p:nvCxnSpPr>
          <p:spPr>
            <a:xfrm>
              <a:off x="10281451" y="4472762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9" name="Google Shape;3761;p66">
              <a:extLst>
                <a:ext uri="{FF2B5EF4-FFF2-40B4-BE49-F238E27FC236}">
                  <a16:creationId xmlns:a16="http://schemas.microsoft.com/office/drawing/2014/main" id="{1E7D2F22-2AFD-B5DB-D3D9-A11FEE206139}"/>
                </a:ext>
              </a:extLst>
            </p:cNvPr>
            <p:cNvCxnSpPr/>
            <p:nvPr/>
          </p:nvCxnSpPr>
          <p:spPr>
            <a:xfrm>
              <a:off x="5034072" y="4832958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0" name="Google Shape;3789;p66">
              <a:extLst>
                <a:ext uri="{FF2B5EF4-FFF2-40B4-BE49-F238E27FC236}">
                  <a16:creationId xmlns:a16="http://schemas.microsoft.com/office/drawing/2014/main" id="{C8204D6C-4A48-4725-F160-674C8864DB50}"/>
                </a:ext>
              </a:extLst>
            </p:cNvPr>
            <p:cNvCxnSpPr/>
            <p:nvPr/>
          </p:nvCxnSpPr>
          <p:spPr>
            <a:xfrm>
              <a:off x="6343030" y="4832958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1" name="Google Shape;3811;p66">
              <a:extLst>
                <a:ext uri="{FF2B5EF4-FFF2-40B4-BE49-F238E27FC236}">
                  <a16:creationId xmlns:a16="http://schemas.microsoft.com/office/drawing/2014/main" id="{16A96815-6F5A-0099-DE8F-3868126EC770}"/>
                </a:ext>
              </a:extLst>
            </p:cNvPr>
            <p:cNvCxnSpPr/>
            <p:nvPr/>
          </p:nvCxnSpPr>
          <p:spPr>
            <a:xfrm>
              <a:off x="7651991" y="4832958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2" name="Google Shape;3852;p66">
              <a:extLst>
                <a:ext uri="{FF2B5EF4-FFF2-40B4-BE49-F238E27FC236}">
                  <a16:creationId xmlns:a16="http://schemas.microsoft.com/office/drawing/2014/main" id="{385AFEF7-6A86-1953-2455-242D9C6DA6FF}"/>
                </a:ext>
              </a:extLst>
            </p:cNvPr>
            <p:cNvCxnSpPr/>
            <p:nvPr/>
          </p:nvCxnSpPr>
          <p:spPr>
            <a:xfrm>
              <a:off x="8966720" y="4832958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3" name="Google Shape;3896;p66">
              <a:extLst>
                <a:ext uri="{FF2B5EF4-FFF2-40B4-BE49-F238E27FC236}">
                  <a16:creationId xmlns:a16="http://schemas.microsoft.com/office/drawing/2014/main" id="{291F0CCB-35E9-07F1-346F-C07C9179C71A}"/>
                </a:ext>
              </a:extLst>
            </p:cNvPr>
            <p:cNvCxnSpPr/>
            <p:nvPr/>
          </p:nvCxnSpPr>
          <p:spPr>
            <a:xfrm>
              <a:off x="10281451" y="4832958"/>
              <a:ext cx="1150805" cy="0"/>
            </a:xfrm>
            <a:prstGeom prst="straightConnector1">
              <a:avLst/>
            </a:prstGeom>
            <a:noFill/>
            <a:ln w="9525" cap="flat" cmpd="sng">
              <a:solidFill>
                <a:srgbClr val="C6C6C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  <p:extLst>
      <p:ext uri="{BB962C8B-B14F-4D97-AF65-F5344CB8AC3E}">
        <p14:creationId xmlns:p14="http://schemas.microsoft.com/office/powerpoint/2010/main" val="87360642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6B683E-C385-838E-E7E6-D20651C0F3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B30C1DC-76C8-BE35-4775-C3BEF0BDABF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40E551F-EF95-FBE9-2EBD-C5BEAF52C1A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8AFEFB8-B0F3-82CE-B7F5-FD6E2859246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0BEDD93-FB23-5067-F6C9-4D1774977F6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6625" y="2321059"/>
            <a:ext cx="1539375" cy="873677"/>
          </a:xfrm>
        </p:spPr>
        <p:txBody>
          <a:bodyPr vert="horz" anchor="b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02</a:t>
            </a:r>
            <a:endParaRPr lang="en-IN" dirty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CD940D0D-A51D-26C5-EBF2-1C68E63754AF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6625" y="3351906"/>
            <a:ext cx="5120775" cy="1344168"/>
          </a:xfrm>
        </p:spPr>
        <p:txBody>
          <a:bodyPr anchor="t">
            <a:noAutofit/>
          </a:bodyPr>
          <a:lstStyle>
            <a:lvl1pPr marL="0" indent="0" algn="l">
              <a:buNone/>
              <a:defRPr sz="4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Graphic Slides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271268091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260C9C-A1A0-BDC4-1296-D293DFD0A0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516B74B-E4BC-F066-C032-A339FE62810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516B74B-E4BC-F066-C032-A339FE6281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Title 1">
            <a:extLst>
              <a:ext uri="{FF2B5EF4-FFF2-40B4-BE49-F238E27FC236}">
                <a16:creationId xmlns:a16="http://schemas.microsoft.com/office/drawing/2014/main" id="{8351D376-E02B-E74A-2186-31598E6DD3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</a:t>
            </a:r>
            <a:endParaRPr lang="en-IN" dirty="0"/>
          </a:p>
        </p:txBody>
      </p:sp>
      <p:sp>
        <p:nvSpPr>
          <p:cNvPr id="39" name="Text Placeholder 35">
            <a:extLst>
              <a:ext uri="{FF2B5EF4-FFF2-40B4-BE49-F238E27FC236}">
                <a16:creationId xmlns:a16="http://schemas.microsoft.com/office/drawing/2014/main" id="{78753E5D-EFF0-B65A-672B-2949C745067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40" name="Text Placeholder 8">
            <a:extLst>
              <a:ext uri="{FF2B5EF4-FFF2-40B4-BE49-F238E27FC236}">
                <a16:creationId xmlns:a16="http://schemas.microsoft.com/office/drawing/2014/main" id="{1C11ACD9-1F75-BE38-03EA-0D03A97C5B5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Sub-title text styles</a:t>
            </a:r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604CAEFC-9C43-E6C2-497E-C95CBA307218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554736" y="1720091"/>
            <a:ext cx="3838480" cy="4456872"/>
          </a:xfrm>
        </p:spPr>
        <p:txBody>
          <a:bodyPr>
            <a:noAutofit/>
          </a:bodyPr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</a:t>
            </a:r>
            <a:br>
              <a:rPr lang="en-US" dirty="0"/>
            </a:br>
            <a:r>
              <a:rPr lang="en-US" dirty="0"/>
              <a:t>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r>
              <a:rPr lang="en-US" dirty="0"/>
              <a:t>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  <a:r>
              <a:rPr lang="en-US" dirty="0" err="1"/>
              <a:t>Fusce</a:t>
            </a:r>
            <a:br>
              <a:rPr lang="en-US" dirty="0"/>
            </a:br>
            <a:r>
              <a:rPr lang="en-US" dirty="0"/>
              <a:t>est. </a:t>
            </a:r>
            <a:r>
              <a:rPr lang="en-US" dirty="0" err="1"/>
              <a:t>Vivamus</a:t>
            </a:r>
            <a:r>
              <a:rPr lang="en-US" dirty="0"/>
              <a:t>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</a:t>
            </a:r>
            <a:br>
              <a:rPr lang="en-US" dirty="0"/>
            </a:br>
            <a:r>
              <a:rPr lang="en-US" dirty="0"/>
              <a:t>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pic>
        <p:nvPicPr>
          <p:cNvPr id="446" name="Picture Placeholder 445">
            <a:extLst>
              <a:ext uri="{FF2B5EF4-FFF2-40B4-BE49-F238E27FC236}">
                <a16:creationId xmlns:a16="http://schemas.microsoft.com/office/drawing/2014/main" id="{25288B03-1D0A-CA22-3EC6-D007847E874F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-12126" b="-12126"/>
          <a:stretch>
            <a:fillRect/>
          </a:stretch>
        </p:blipFill>
        <p:spPr>
          <a:xfrm>
            <a:off x="4805363" y="1720850"/>
            <a:ext cx="6832600" cy="4456113"/>
          </a:xfrm>
        </p:spPr>
      </p:pic>
      <p:sp>
        <p:nvSpPr>
          <p:cNvPr id="447" name="Slide Number Placeholder 446">
            <a:extLst>
              <a:ext uri="{FF2B5EF4-FFF2-40B4-BE49-F238E27FC236}">
                <a16:creationId xmlns:a16="http://schemas.microsoft.com/office/drawing/2014/main" id="{B5CD1209-546B-8DB7-CF87-7482298314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38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01322917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2FBD9B-4210-639E-F543-C1481878D4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90A58C3-5416-B69C-AD04-676E338B42A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0A58C3-5416-B69C-AD04-676E338B42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Title 1">
            <a:extLst>
              <a:ext uri="{FF2B5EF4-FFF2-40B4-BE49-F238E27FC236}">
                <a16:creationId xmlns:a16="http://schemas.microsoft.com/office/drawing/2014/main" id="{ED31F774-3200-2854-081B-DD88E04046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3925" cy="779462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</a:t>
            </a:r>
            <a:endParaRPr lang="en-IN" dirty="0"/>
          </a:p>
        </p:txBody>
      </p:sp>
      <p:sp>
        <p:nvSpPr>
          <p:cNvPr id="447" name="Slide Number Placeholder 446">
            <a:extLst>
              <a:ext uri="{FF2B5EF4-FFF2-40B4-BE49-F238E27FC236}">
                <a16:creationId xmlns:a16="http://schemas.microsoft.com/office/drawing/2014/main" id="{CB3E1933-78F5-3FE3-88E6-638B9A534C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/>
          <a:p>
            <a:fld id="{125C4C3F-9F9F-4F6E-939C-2122BC1A1DB0}" type="slidenum">
              <a:rPr lang="en-IN" smtClean="0"/>
              <a:pPr/>
              <a:t>39</a:t>
            </a:fld>
            <a:endParaRPr lang="en-IN"/>
          </a:p>
        </p:txBody>
      </p:sp>
      <p:sp>
        <p:nvSpPr>
          <p:cNvPr id="39" name="Text Placeholder 35">
            <a:extLst>
              <a:ext uri="{FF2B5EF4-FFF2-40B4-BE49-F238E27FC236}">
                <a16:creationId xmlns:a16="http://schemas.microsoft.com/office/drawing/2014/main" id="{7F65943D-3B95-71C1-8A01-BEC39E93758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pic>
        <p:nvPicPr>
          <p:cNvPr id="446" name="Picture Placeholder 445">
            <a:extLst>
              <a:ext uri="{FF2B5EF4-FFF2-40B4-BE49-F238E27FC236}">
                <a16:creationId xmlns:a16="http://schemas.microsoft.com/office/drawing/2014/main" id="{3D89EE9E-A011-D74F-0D5B-6B242B9D3D6D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-8028" b="-8028"/>
          <a:stretch>
            <a:fillRect/>
          </a:stretch>
        </p:blipFill>
        <p:spPr>
          <a:xfrm>
            <a:off x="3530600" y="1237702"/>
            <a:ext cx="8106664" cy="4939255"/>
          </a:xfrm>
        </p:spPr>
      </p:pic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2F27B084-E06B-191D-31B6-D8F5C36D85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, </a:t>
            </a:r>
            <a:r>
              <a:rPr lang="en-US" sz="1600" dirty="0" err="1"/>
              <a:t>consectetuer</a:t>
            </a:r>
            <a:r>
              <a:rPr lang="en-US" sz="1600" dirty="0"/>
              <a:t> </a:t>
            </a:r>
            <a:r>
              <a:rPr lang="en-US" sz="1600" dirty="0" err="1"/>
              <a:t>adipiscing</a:t>
            </a:r>
            <a:r>
              <a:rPr lang="en-US" sz="1600" dirty="0"/>
              <a:t> </a:t>
            </a:r>
            <a:r>
              <a:rPr lang="en-US" sz="1600" dirty="0" err="1"/>
              <a:t>elit</a:t>
            </a:r>
            <a:r>
              <a:rPr lang="en-US" sz="1600" dirty="0"/>
              <a:t>.</a:t>
            </a:r>
          </a:p>
          <a:p>
            <a:r>
              <a:rPr lang="en-US" sz="1600" dirty="0"/>
              <a:t>Maecenas </a:t>
            </a:r>
            <a:r>
              <a:rPr lang="en-US" sz="1600" dirty="0" err="1"/>
              <a:t>porttitor</a:t>
            </a:r>
            <a:r>
              <a:rPr lang="en-US" sz="1600" dirty="0"/>
              <a:t> </a:t>
            </a:r>
            <a:r>
              <a:rPr lang="en-US" sz="1600" dirty="0" err="1"/>
              <a:t>congue</a:t>
            </a:r>
            <a:r>
              <a:rPr lang="en-US" sz="1600" dirty="0"/>
              <a:t> </a:t>
            </a:r>
            <a:r>
              <a:rPr lang="en-US" sz="1600" dirty="0" err="1"/>
              <a:t>massa</a:t>
            </a:r>
            <a:r>
              <a:rPr lang="en-US" sz="1600" dirty="0"/>
              <a:t>. </a:t>
            </a:r>
            <a:r>
              <a:rPr lang="en-US" sz="1600" dirty="0" err="1"/>
              <a:t>Fusce</a:t>
            </a:r>
            <a:r>
              <a:rPr lang="en-US" sz="1600" dirty="0"/>
              <a:t> </a:t>
            </a:r>
            <a:r>
              <a:rPr lang="en-US" sz="1600" dirty="0" err="1"/>
              <a:t>posuere</a:t>
            </a:r>
            <a:r>
              <a:rPr lang="en-US" sz="1600" dirty="0"/>
              <a:t>, magna sed pulvinar </a:t>
            </a:r>
            <a:r>
              <a:rPr lang="en-US" sz="1600" dirty="0" err="1"/>
              <a:t>ultricies</a:t>
            </a:r>
            <a:r>
              <a:rPr lang="en-US" sz="1600" dirty="0"/>
              <a:t>, </a:t>
            </a:r>
            <a:r>
              <a:rPr lang="en-US" sz="1600" dirty="0" err="1"/>
              <a:t>purus</a:t>
            </a:r>
            <a:r>
              <a:rPr lang="en-US" sz="1600" dirty="0"/>
              <a:t> </a:t>
            </a:r>
            <a:r>
              <a:rPr lang="en-US" sz="1600" dirty="0" err="1"/>
              <a:t>lectus</a:t>
            </a:r>
            <a:r>
              <a:rPr lang="en-US" sz="1600" dirty="0"/>
              <a:t> </a:t>
            </a:r>
            <a:r>
              <a:rPr lang="en-US" sz="1600" dirty="0" err="1"/>
              <a:t>malesuada</a:t>
            </a:r>
            <a:br>
              <a:rPr lang="en-US" sz="1600" dirty="0"/>
            </a:br>
            <a:r>
              <a:rPr lang="en-US" sz="1600" dirty="0"/>
              <a:t>libero, sit </a:t>
            </a:r>
            <a:r>
              <a:rPr lang="en-US" sz="1600" dirty="0" err="1"/>
              <a:t>amet</a:t>
            </a:r>
            <a:r>
              <a:rPr lang="en-US" sz="1600" dirty="0"/>
              <a:t> </a:t>
            </a:r>
            <a:r>
              <a:rPr lang="en-US" sz="1600" dirty="0" err="1"/>
              <a:t>commodo</a:t>
            </a:r>
            <a:r>
              <a:rPr lang="en-US" sz="1600" dirty="0"/>
              <a:t> magna</a:t>
            </a:r>
            <a:br>
              <a:rPr lang="en-US" sz="1600" dirty="0"/>
            </a:br>
            <a:r>
              <a:rPr lang="en-US" sz="1600" dirty="0"/>
              <a:t>eros </a:t>
            </a:r>
            <a:r>
              <a:rPr lang="en-US" sz="1600" dirty="0" err="1"/>
              <a:t>quis</a:t>
            </a:r>
            <a:r>
              <a:rPr lang="en-US" sz="1600" dirty="0"/>
              <a:t> </a:t>
            </a:r>
            <a:r>
              <a:rPr lang="en-US" sz="1600" dirty="0" err="1"/>
              <a:t>urna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4501550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981ABD-F451-7E2C-E961-BBD3DCD16A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A6271E3-3B75-3C35-757C-55CAE38AE0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327252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0C09397-611D-50EB-87C4-D361B1E849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Title 1">
            <a:extLst>
              <a:ext uri="{FF2B5EF4-FFF2-40B4-BE49-F238E27FC236}">
                <a16:creationId xmlns:a16="http://schemas.microsoft.com/office/drawing/2014/main" id="{6FD81EAC-C4BD-71A4-DBEE-6F8E0D3B68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Two Column Slide</a:t>
            </a:r>
            <a:endParaRPr lang="en-IN" dirty="0"/>
          </a:p>
        </p:txBody>
      </p:sp>
      <p:sp>
        <p:nvSpPr>
          <p:cNvPr id="18" name="Text Placeholder 35">
            <a:extLst>
              <a:ext uri="{FF2B5EF4-FFF2-40B4-BE49-F238E27FC236}">
                <a16:creationId xmlns:a16="http://schemas.microsoft.com/office/drawing/2014/main" id="{7620966C-B9CC-C494-5A22-DE746DD449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7A3CE4DA-4072-6716-C9B2-62546DE0BBB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7" y="1237703"/>
            <a:ext cx="5244083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:a16="http://schemas.microsoft.com/office/drawing/2014/main" id="{437396E6-BCD0-29D7-FFD5-DCB4C84C9C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93181" y="1237703"/>
            <a:ext cx="5244083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41753DBD-936E-7D4E-D738-5BA573E1A9AF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6393179" y="1720091"/>
            <a:ext cx="5244083" cy="44568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B29628A6-A673-3E28-1356-CB772AA62D70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554737" y="1720091"/>
            <a:ext cx="5244083" cy="44568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id="{23F18A40-5964-01B4-9ACA-E8CA24F94B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4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8583513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F1471F-5F53-E376-6DF0-24B7A96490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DA8A6D4-9DB3-8C59-A4F7-99A238997FD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A8A6D4-9DB3-8C59-A4F7-99A238997F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ADE1E3BC-BFCE-F36F-C4B0-26EF800C13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3925" cy="779462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SWOT</a:t>
            </a:r>
            <a:endParaRPr lang="en-IN" dirty="0"/>
          </a:p>
        </p:txBody>
      </p: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0D6BC709-81F1-5E2D-F206-66D8606842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40</a:t>
            </a:fld>
            <a:endParaRPr lang="en-IN"/>
          </a:p>
        </p:txBody>
      </p:sp>
      <p:sp>
        <p:nvSpPr>
          <p:cNvPr id="29" name="Text Placeholder 35">
            <a:extLst>
              <a:ext uri="{FF2B5EF4-FFF2-40B4-BE49-F238E27FC236}">
                <a16:creationId xmlns:a16="http://schemas.microsoft.com/office/drawing/2014/main" id="{F774C36B-B01D-2F58-937B-1B2469FA940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30" name="Text Placeholder 8">
            <a:extLst>
              <a:ext uri="{FF2B5EF4-FFF2-40B4-BE49-F238E27FC236}">
                <a16:creationId xmlns:a16="http://schemas.microsoft.com/office/drawing/2014/main" id="{7DC3403B-3C33-8624-B7A8-2164B93A731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4737" y="1390102"/>
            <a:ext cx="2315764" cy="1079385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8800" b="0">
                <a:solidFill>
                  <a:schemeClr val="accent2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b="1" dirty="0"/>
              <a:t>S</a:t>
            </a:r>
          </a:p>
        </p:txBody>
      </p:sp>
      <p:sp>
        <p:nvSpPr>
          <p:cNvPr id="31" name="Text Placeholder 8">
            <a:extLst>
              <a:ext uri="{FF2B5EF4-FFF2-40B4-BE49-F238E27FC236}">
                <a16:creationId xmlns:a16="http://schemas.microsoft.com/office/drawing/2014/main" id="{E0E62F9B-EB33-7B8C-D86F-46DC527216C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476991" y="1390102"/>
            <a:ext cx="2315764" cy="1079385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8800" b="0">
                <a:solidFill>
                  <a:schemeClr val="accent3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b="1" dirty="0"/>
              <a:t>W</a:t>
            </a:r>
          </a:p>
        </p:txBody>
      </p:sp>
      <p:sp>
        <p:nvSpPr>
          <p:cNvPr id="32" name="Text Placeholder 8">
            <a:extLst>
              <a:ext uri="{FF2B5EF4-FFF2-40B4-BE49-F238E27FC236}">
                <a16:creationId xmlns:a16="http://schemas.microsoft.com/office/drawing/2014/main" id="{262E63F0-414E-4C44-E860-86862134A93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99247" y="1390102"/>
            <a:ext cx="2315764" cy="1079385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8800" b="0">
                <a:solidFill>
                  <a:srgbClr val="00B050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b="1" dirty="0"/>
              <a:t>O</a:t>
            </a:r>
          </a:p>
        </p:txBody>
      </p:sp>
      <p:sp>
        <p:nvSpPr>
          <p:cNvPr id="33" name="Text Placeholder 8">
            <a:extLst>
              <a:ext uri="{FF2B5EF4-FFF2-40B4-BE49-F238E27FC236}">
                <a16:creationId xmlns:a16="http://schemas.microsoft.com/office/drawing/2014/main" id="{57C9AB9F-94B9-E74A-1AE5-A19C9500A908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21500" y="1390102"/>
            <a:ext cx="2315764" cy="1079385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8800" b="0">
                <a:solidFill>
                  <a:srgbClr val="C00000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b="1" dirty="0"/>
              <a:t>T</a:t>
            </a:r>
          </a:p>
        </p:txBody>
      </p:sp>
      <p:sp>
        <p:nvSpPr>
          <p:cNvPr id="37" name="Text Placeholder 8">
            <a:extLst>
              <a:ext uri="{FF2B5EF4-FFF2-40B4-BE49-F238E27FC236}">
                <a16:creationId xmlns:a16="http://schemas.microsoft.com/office/drawing/2014/main" id="{913E75FB-9B62-A71B-0CCF-5EB79A1EE47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54737" y="2558142"/>
            <a:ext cx="2315764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0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b="1" dirty="0"/>
              <a:t>STRENGHTS</a:t>
            </a:r>
          </a:p>
        </p:txBody>
      </p:sp>
      <p:sp>
        <p:nvSpPr>
          <p:cNvPr id="38" name="Text Placeholder 8">
            <a:extLst>
              <a:ext uri="{FF2B5EF4-FFF2-40B4-BE49-F238E27FC236}">
                <a16:creationId xmlns:a16="http://schemas.microsoft.com/office/drawing/2014/main" id="{65FA5DC9-800F-0C66-4318-31DE6BD5675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76991" y="2558142"/>
            <a:ext cx="2315764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0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b="1" dirty="0"/>
              <a:t>WEAKNESS</a:t>
            </a:r>
          </a:p>
        </p:txBody>
      </p:sp>
      <p:sp>
        <p:nvSpPr>
          <p:cNvPr id="39" name="Text Placeholder 8">
            <a:extLst>
              <a:ext uri="{FF2B5EF4-FFF2-40B4-BE49-F238E27FC236}">
                <a16:creationId xmlns:a16="http://schemas.microsoft.com/office/drawing/2014/main" id="{CD21678A-9FE6-DF45-882C-B3899155036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399247" y="2558142"/>
            <a:ext cx="2315764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0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b="1" dirty="0"/>
              <a:t>OPPORTUNITIES</a:t>
            </a:r>
          </a:p>
        </p:txBody>
      </p:sp>
      <p:sp>
        <p:nvSpPr>
          <p:cNvPr id="40" name="Text Placeholder 8">
            <a:extLst>
              <a:ext uri="{FF2B5EF4-FFF2-40B4-BE49-F238E27FC236}">
                <a16:creationId xmlns:a16="http://schemas.microsoft.com/office/drawing/2014/main" id="{CF95B972-8675-6A5C-0562-77344EF1ADE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321500" y="2558142"/>
            <a:ext cx="2315764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0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b="1" dirty="0"/>
              <a:t>THREATS</a:t>
            </a:r>
          </a:p>
        </p:txBody>
      </p:sp>
      <p:sp>
        <p:nvSpPr>
          <p:cNvPr id="41" name="Text Placeholder 21">
            <a:extLst>
              <a:ext uri="{FF2B5EF4-FFF2-40B4-BE49-F238E27FC236}">
                <a16:creationId xmlns:a16="http://schemas.microsoft.com/office/drawing/2014/main" id="{4B2881BF-CF5A-7D2A-9C52-20C7263174BA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54737" y="3022599"/>
            <a:ext cx="2315764" cy="3154363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br>
              <a:rPr lang="en-US" dirty="0"/>
            </a:br>
            <a:r>
              <a:rPr lang="en-US" dirty="0" err="1"/>
              <a:t>commodo</a:t>
            </a:r>
            <a:r>
              <a:rPr lang="en-US" dirty="0"/>
              <a:t> magna</a:t>
            </a:r>
          </a:p>
        </p:txBody>
      </p:sp>
      <p:sp>
        <p:nvSpPr>
          <p:cNvPr id="42" name="Text Placeholder 21">
            <a:extLst>
              <a:ext uri="{FF2B5EF4-FFF2-40B4-BE49-F238E27FC236}">
                <a16:creationId xmlns:a16="http://schemas.microsoft.com/office/drawing/2014/main" id="{146F78F7-495A-F205-BF6F-AE11F76B4CF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3476991" y="3022599"/>
            <a:ext cx="2315764" cy="3154363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br>
              <a:rPr lang="en-US" dirty="0"/>
            </a:br>
            <a:r>
              <a:rPr lang="en-US" dirty="0" err="1"/>
              <a:t>commodo</a:t>
            </a:r>
            <a:r>
              <a:rPr lang="en-US" dirty="0"/>
              <a:t> magna</a:t>
            </a:r>
          </a:p>
        </p:txBody>
      </p:sp>
      <p:sp>
        <p:nvSpPr>
          <p:cNvPr id="43" name="Text Placeholder 21">
            <a:extLst>
              <a:ext uri="{FF2B5EF4-FFF2-40B4-BE49-F238E27FC236}">
                <a16:creationId xmlns:a16="http://schemas.microsoft.com/office/drawing/2014/main" id="{DE6F1DFA-29F7-6907-AA67-D3E5A5EABBEA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6399245" y="3022599"/>
            <a:ext cx="2315764" cy="3154363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br>
              <a:rPr lang="en-US" dirty="0"/>
            </a:br>
            <a:r>
              <a:rPr lang="en-US" dirty="0" err="1"/>
              <a:t>commodo</a:t>
            </a:r>
            <a:r>
              <a:rPr lang="en-US" dirty="0"/>
              <a:t> magna</a:t>
            </a:r>
          </a:p>
        </p:txBody>
      </p:sp>
      <p:sp>
        <p:nvSpPr>
          <p:cNvPr id="44" name="Text Placeholder 21">
            <a:extLst>
              <a:ext uri="{FF2B5EF4-FFF2-40B4-BE49-F238E27FC236}">
                <a16:creationId xmlns:a16="http://schemas.microsoft.com/office/drawing/2014/main" id="{6B81F6D4-11AA-3D37-1B60-847EF8A7EDA2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321500" y="3022599"/>
            <a:ext cx="2315764" cy="3154363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br>
              <a:rPr lang="en-US" dirty="0"/>
            </a:br>
            <a:r>
              <a:rPr lang="en-US" dirty="0"/>
              <a:t>libero, sit </a:t>
            </a:r>
            <a:r>
              <a:rPr lang="en-US" dirty="0" err="1"/>
              <a:t>amet</a:t>
            </a:r>
            <a:br>
              <a:rPr lang="en-US" dirty="0"/>
            </a:br>
            <a:r>
              <a:rPr lang="en-US" dirty="0" err="1"/>
              <a:t>commodo</a:t>
            </a:r>
            <a:r>
              <a:rPr lang="en-US" dirty="0"/>
              <a:t> magna</a:t>
            </a:r>
          </a:p>
        </p:txBody>
      </p:sp>
    </p:spTree>
    <p:extLst>
      <p:ext uri="{BB962C8B-B14F-4D97-AF65-F5344CB8AC3E}">
        <p14:creationId xmlns:p14="http://schemas.microsoft.com/office/powerpoint/2010/main" val="8168640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C4C2C0-D1CE-C323-94A8-EC36FE05BB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72FAF64-FDD9-250C-C2FD-B3A925A14B1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72FAF64-FDD9-250C-C2FD-B3A925A14B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0" name="Title 1">
            <a:extLst>
              <a:ext uri="{FF2B5EF4-FFF2-40B4-BE49-F238E27FC236}">
                <a16:creationId xmlns:a16="http://schemas.microsoft.com/office/drawing/2014/main" id="{ED0C90F2-2AF6-82EC-CD98-7FC669C1B5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3925" cy="779462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Five Forces</a:t>
            </a:r>
            <a:endParaRPr lang="en-IN" dirty="0"/>
          </a:p>
        </p:txBody>
      </p:sp>
      <p:sp>
        <p:nvSpPr>
          <p:cNvPr id="71" name="Text Placeholder 35">
            <a:extLst>
              <a:ext uri="{FF2B5EF4-FFF2-40B4-BE49-F238E27FC236}">
                <a16:creationId xmlns:a16="http://schemas.microsoft.com/office/drawing/2014/main" id="{946292F5-7BAB-89CF-7F7A-06EF473FC88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72" name="Text Placeholder 8">
            <a:extLst>
              <a:ext uri="{FF2B5EF4-FFF2-40B4-BE49-F238E27FC236}">
                <a16:creationId xmlns:a16="http://schemas.microsoft.com/office/drawing/2014/main" id="{B992455A-FFB5-22B5-532F-E792A912E22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Sub-title text styles</a:t>
            </a:r>
          </a:p>
        </p:txBody>
      </p:sp>
      <p:sp>
        <p:nvSpPr>
          <p:cNvPr id="101" name="Text Placeholder 100">
            <a:extLst>
              <a:ext uri="{FF2B5EF4-FFF2-40B4-BE49-F238E27FC236}">
                <a16:creationId xmlns:a16="http://schemas.microsoft.com/office/drawing/2014/main" id="{F829DD8D-DF7F-F9D3-47CB-7018196847E5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178" name="Picture Placeholder 177">
            <a:extLst>
              <a:ext uri="{FF2B5EF4-FFF2-40B4-BE49-F238E27FC236}">
                <a16:creationId xmlns:a16="http://schemas.microsoft.com/office/drawing/2014/main" id="{12335D82-B6CA-BC5D-FD8D-A7BCA4A858D3}"/>
              </a:ext>
            </a:extLst>
          </p:cNvPr>
          <p:cNvPicPr>
            <a:picLocks noGrp="1" noChangeAspect="1"/>
          </p:cNvPicPr>
          <p:nvPr>
            <p:ph type="pic" sz="quarter" idx="34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>
            <a:fillRect/>
          </a:stretch>
        </p:blipFill>
        <p:spPr/>
      </p:pic>
      <p:pic>
        <p:nvPicPr>
          <p:cNvPr id="180" name="Picture Placeholder 179">
            <a:extLst>
              <a:ext uri="{FF2B5EF4-FFF2-40B4-BE49-F238E27FC236}">
                <a16:creationId xmlns:a16="http://schemas.microsoft.com/office/drawing/2014/main" id="{EF284AA5-87A5-38E1-CAB8-CF8100E7DC32}"/>
              </a:ext>
            </a:extLst>
          </p:cNvPr>
          <p:cNvPicPr>
            <a:picLocks noGrp="1" noChangeAspect="1"/>
          </p:cNvPicPr>
          <p:nvPr>
            <p:ph type="pic" sz="quarter" idx="35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>
            <a:fillRect/>
          </a:stretch>
        </p:blipFill>
        <p:spPr/>
      </p:pic>
      <p:pic>
        <p:nvPicPr>
          <p:cNvPr id="182" name="Picture Placeholder 181">
            <a:extLst>
              <a:ext uri="{FF2B5EF4-FFF2-40B4-BE49-F238E27FC236}">
                <a16:creationId xmlns:a16="http://schemas.microsoft.com/office/drawing/2014/main" id="{1391932B-104D-9C26-DE08-619C199811EE}"/>
              </a:ext>
            </a:extLst>
          </p:cNvPr>
          <p:cNvPicPr>
            <a:picLocks noGrp="1" noChangeAspect="1"/>
          </p:cNvPicPr>
          <p:nvPr>
            <p:ph type="pic" sz="quarter" idx="36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>
            <a:fillRect/>
          </a:stretch>
        </p:blipFill>
        <p:spPr/>
      </p:pic>
      <p:pic>
        <p:nvPicPr>
          <p:cNvPr id="184" name="Picture Placeholder 183">
            <a:extLst>
              <a:ext uri="{FF2B5EF4-FFF2-40B4-BE49-F238E27FC236}">
                <a16:creationId xmlns:a16="http://schemas.microsoft.com/office/drawing/2014/main" id="{C2C7CE0C-3E11-3239-CB68-671BA57FD0E5}"/>
              </a:ext>
            </a:extLst>
          </p:cNvPr>
          <p:cNvPicPr>
            <a:picLocks noGrp="1" noChangeAspect="1"/>
          </p:cNvPicPr>
          <p:nvPr>
            <p:ph type="pic" sz="quarter" idx="37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>
            <a:fillRect/>
          </a:stretch>
        </p:blipFill>
        <p:spPr/>
      </p:pic>
      <p:pic>
        <p:nvPicPr>
          <p:cNvPr id="186" name="Picture Placeholder 185">
            <a:extLst>
              <a:ext uri="{FF2B5EF4-FFF2-40B4-BE49-F238E27FC236}">
                <a16:creationId xmlns:a16="http://schemas.microsoft.com/office/drawing/2014/main" id="{6D684128-F688-A7E7-AAE3-9992340D6AED}"/>
              </a:ext>
            </a:extLst>
          </p:cNvPr>
          <p:cNvPicPr>
            <a:picLocks noGrp="1" noChangeAspect="1"/>
          </p:cNvPicPr>
          <p:nvPr>
            <p:ph type="pic" sz="quarter" idx="38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>
            <a:fillRect/>
          </a:stretch>
        </p:blipFill>
        <p:spPr/>
      </p:pic>
      <p:sp>
        <p:nvSpPr>
          <p:cNvPr id="162" name="Text Placeholder 8">
            <a:extLst>
              <a:ext uri="{FF2B5EF4-FFF2-40B4-BE49-F238E27FC236}">
                <a16:creationId xmlns:a16="http://schemas.microsoft.com/office/drawing/2014/main" id="{11D1508B-60AC-7386-15AF-D0B0E20E50C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1489" y="1720091"/>
            <a:ext cx="1849851" cy="770324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accent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163" name="Text Placeholder 21">
            <a:extLst>
              <a:ext uri="{FF2B5EF4-FFF2-40B4-BE49-F238E27FC236}">
                <a16:creationId xmlns:a16="http://schemas.microsoft.com/office/drawing/2014/main" id="{EBE197A3-D594-AE6D-8EC7-29559E4A81C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040881" y="1720090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4" name="Text Placeholder 8">
            <a:extLst>
              <a:ext uri="{FF2B5EF4-FFF2-40B4-BE49-F238E27FC236}">
                <a16:creationId xmlns:a16="http://schemas.microsoft.com/office/drawing/2014/main" id="{D759C586-482A-31ED-93AB-15F8D247D110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61489" y="2641728"/>
            <a:ext cx="1849851" cy="770324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accent2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165" name="Text Placeholder 21">
            <a:extLst>
              <a:ext uri="{FF2B5EF4-FFF2-40B4-BE49-F238E27FC236}">
                <a16:creationId xmlns:a16="http://schemas.microsoft.com/office/drawing/2014/main" id="{921A760D-211F-DB85-0A00-36A504C02E1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040881" y="2641728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6" name="Text Placeholder 8">
            <a:extLst>
              <a:ext uri="{FF2B5EF4-FFF2-40B4-BE49-F238E27FC236}">
                <a16:creationId xmlns:a16="http://schemas.microsoft.com/office/drawing/2014/main" id="{1C34DE01-3EF7-B321-82E9-AEECFB4EA1F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061489" y="3563365"/>
            <a:ext cx="1849851" cy="770324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accent3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167" name="Text Placeholder 21">
            <a:extLst>
              <a:ext uri="{FF2B5EF4-FFF2-40B4-BE49-F238E27FC236}">
                <a16:creationId xmlns:a16="http://schemas.microsoft.com/office/drawing/2014/main" id="{3D37725A-EDE2-28BA-F34C-E9778C934146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040881" y="3563366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8" name="Text Placeholder 8">
            <a:extLst>
              <a:ext uri="{FF2B5EF4-FFF2-40B4-BE49-F238E27FC236}">
                <a16:creationId xmlns:a16="http://schemas.microsoft.com/office/drawing/2014/main" id="{B49A97C6-AFA7-6D6F-B87C-5983668DB68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061489" y="4485002"/>
            <a:ext cx="1849851" cy="770324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accent5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169" name="Text Placeholder 21">
            <a:extLst>
              <a:ext uri="{FF2B5EF4-FFF2-40B4-BE49-F238E27FC236}">
                <a16:creationId xmlns:a16="http://schemas.microsoft.com/office/drawing/2014/main" id="{0F7CB863-73BC-58DA-7AE3-BF54A108BC4A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7040881" y="4485004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0" name="Text Placeholder 8">
            <a:extLst>
              <a:ext uri="{FF2B5EF4-FFF2-40B4-BE49-F238E27FC236}">
                <a16:creationId xmlns:a16="http://schemas.microsoft.com/office/drawing/2014/main" id="{CE189039-1892-8814-FFAA-4D26A89097B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061489" y="5406639"/>
            <a:ext cx="1849851" cy="770324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600" b="1">
                <a:solidFill>
                  <a:schemeClr val="bg1">
                    <a:lumMod val="65000"/>
                  </a:schemeClr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</a:t>
            </a:r>
            <a:br>
              <a:rPr lang="en-US" dirty="0"/>
            </a:br>
            <a:r>
              <a:rPr lang="en-US" dirty="0"/>
              <a:t>add header</a:t>
            </a:r>
          </a:p>
        </p:txBody>
      </p:sp>
      <p:sp>
        <p:nvSpPr>
          <p:cNvPr id="171" name="Text Placeholder 21">
            <a:extLst>
              <a:ext uri="{FF2B5EF4-FFF2-40B4-BE49-F238E27FC236}">
                <a16:creationId xmlns:a16="http://schemas.microsoft.com/office/drawing/2014/main" id="{846799B4-C492-B8F6-7926-E64D6DCCABB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7040881" y="5406639"/>
            <a:ext cx="4596384" cy="770324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6" name="Slide Number Placeholder 5">
            <a:extLst>
              <a:ext uri="{FF2B5EF4-FFF2-40B4-BE49-F238E27FC236}">
                <a16:creationId xmlns:a16="http://schemas.microsoft.com/office/drawing/2014/main" id="{5FFA99FB-2291-0765-9302-2B59B2BB65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900"/>
            <a:ext cx="284163" cy="139700"/>
          </a:xfrm>
        </p:spPr>
        <p:txBody>
          <a:bodyPr>
            <a:noAutofit/>
          </a:bodyPr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41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50500128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1BE41C-8415-4821-37EA-F712E7CB27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F4E94F2-4799-0988-8D1C-81F4B6B12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F4E94F2-4799-0988-8D1C-81F4B6B12E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Title 1">
            <a:extLst>
              <a:ext uri="{FF2B5EF4-FFF2-40B4-BE49-F238E27FC236}">
                <a16:creationId xmlns:a16="http://schemas.microsoft.com/office/drawing/2014/main" id="{06F40F2D-59C7-EC34-659A-2F5671679D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3925" cy="779462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Circle</a:t>
            </a:r>
            <a:endParaRPr lang="en-IN" dirty="0"/>
          </a:p>
        </p:txBody>
      </p:sp>
      <p:sp>
        <p:nvSpPr>
          <p:cNvPr id="76" name="Slide Number Placeholder 75">
            <a:extLst>
              <a:ext uri="{FF2B5EF4-FFF2-40B4-BE49-F238E27FC236}">
                <a16:creationId xmlns:a16="http://schemas.microsoft.com/office/drawing/2014/main" id="{B69A3D0E-51C8-6524-C412-DC5A8CC37D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/>
          <a:p>
            <a:fld id="{125C4C3F-9F9F-4F6E-939C-2122BC1A1DB0}" type="slidenum">
              <a:rPr lang="en-IN" smtClean="0"/>
              <a:pPr/>
              <a:t>42</a:t>
            </a:fld>
            <a:endParaRPr lang="en-IN"/>
          </a:p>
        </p:txBody>
      </p:sp>
      <p:sp>
        <p:nvSpPr>
          <p:cNvPr id="64" name="Text Placeholder 35">
            <a:extLst>
              <a:ext uri="{FF2B5EF4-FFF2-40B4-BE49-F238E27FC236}">
                <a16:creationId xmlns:a16="http://schemas.microsoft.com/office/drawing/2014/main" id="{E679FC8D-0A05-C9B8-AA6F-7E4D6CE1FE1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65" name="Text Placeholder 8">
            <a:extLst>
              <a:ext uri="{FF2B5EF4-FFF2-40B4-BE49-F238E27FC236}">
                <a16:creationId xmlns:a16="http://schemas.microsoft.com/office/drawing/2014/main" id="{46AE0176-0BF4-B9F9-A361-73BC43E532D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351837" y="1304925"/>
            <a:ext cx="3286125" cy="363538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header</a:t>
            </a:r>
          </a:p>
        </p:txBody>
      </p:sp>
      <p:sp>
        <p:nvSpPr>
          <p:cNvPr id="66" name="Text Placeholder 21">
            <a:extLst>
              <a:ext uri="{FF2B5EF4-FFF2-40B4-BE49-F238E27FC236}">
                <a16:creationId xmlns:a16="http://schemas.microsoft.com/office/drawing/2014/main" id="{D3DE8B9B-4782-C783-8602-5EF419E1949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351520" y="1720092"/>
            <a:ext cx="3285744" cy="168611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</a:p>
        </p:txBody>
      </p:sp>
      <p:sp>
        <p:nvSpPr>
          <p:cNvPr id="67" name="Text Placeholder 8">
            <a:extLst>
              <a:ext uri="{FF2B5EF4-FFF2-40B4-BE49-F238E27FC236}">
                <a16:creationId xmlns:a16="http://schemas.microsoft.com/office/drawing/2014/main" id="{2A45F378-6C21-1986-4989-2AF38FE3B06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351837" y="3917950"/>
            <a:ext cx="3286125" cy="365125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header</a:t>
            </a:r>
          </a:p>
        </p:txBody>
      </p:sp>
      <p:sp>
        <p:nvSpPr>
          <p:cNvPr id="68" name="Text Placeholder 21">
            <a:extLst>
              <a:ext uri="{FF2B5EF4-FFF2-40B4-BE49-F238E27FC236}">
                <a16:creationId xmlns:a16="http://schemas.microsoft.com/office/drawing/2014/main" id="{A3D099C9-3B58-373B-0849-4B024337639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351520" y="4333689"/>
            <a:ext cx="3285744" cy="168611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</a:p>
        </p:txBody>
      </p:sp>
      <p:sp>
        <p:nvSpPr>
          <p:cNvPr id="69" name="Text Placeholder 8">
            <a:extLst>
              <a:ext uri="{FF2B5EF4-FFF2-40B4-BE49-F238E27FC236}">
                <a16:creationId xmlns:a16="http://schemas.microsoft.com/office/drawing/2014/main" id="{6BED71FA-EFDA-B0D5-13ED-2D30DB99231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4736" y="1304378"/>
            <a:ext cx="3285744" cy="364531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header</a:t>
            </a:r>
          </a:p>
        </p:txBody>
      </p:sp>
      <p:sp>
        <p:nvSpPr>
          <p:cNvPr id="73" name="Text Placeholder 21">
            <a:extLst>
              <a:ext uri="{FF2B5EF4-FFF2-40B4-BE49-F238E27FC236}">
                <a16:creationId xmlns:a16="http://schemas.microsoft.com/office/drawing/2014/main" id="{835473A2-BDB7-464A-0491-91E7F6A17BB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54736" y="1720092"/>
            <a:ext cx="3285744" cy="168611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</a:p>
        </p:txBody>
      </p:sp>
      <p:sp>
        <p:nvSpPr>
          <p:cNvPr id="74" name="Text Placeholder 8">
            <a:extLst>
              <a:ext uri="{FF2B5EF4-FFF2-40B4-BE49-F238E27FC236}">
                <a16:creationId xmlns:a16="http://schemas.microsoft.com/office/drawing/2014/main" id="{C9A97833-5218-758B-4F26-11878DEA470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54037" y="3917950"/>
            <a:ext cx="3286125" cy="365125"/>
          </a:xfrm>
        </p:spPr>
        <p:txBody>
          <a:bodyPr anchor="ctr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header</a:t>
            </a:r>
          </a:p>
        </p:txBody>
      </p:sp>
      <p:sp>
        <p:nvSpPr>
          <p:cNvPr id="75" name="Text Placeholder 21">
            <a:extLst>
              <a:ext uri="{FF2B5EF4-FFF2-40B4-BE49-F238E27FC236}">
                <a16:creationId xmlns:a16="http://schemas.microsoft.com/office/drawing/2014/main" id="{E60A9EB1-DD1B-A236-9F30-CA065D233E29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54736" y="4333689"/>
            <a:ext cx="3285744" cy="1686112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</a:p>
        </p:txBody>
      </p:sp>
      <p:pic>
        <p:nvPicPr>
          <p:cNvPr id="78" name="Shape1_20250711_042939">
            <a:extLst>
              <a:ext uri="{FF2B5EF4-FFF2-40B4-BE49-F238E27FC236}">
                <a16:creationId xmlns:a16="http://schemas.microsoft.com/office/drawing/2014/main" id="{1E603F2F-90E4-DCE5-E01A-BCCCC8CC80F9}"/>
              </a:ext>
            </a:extLst>
          </p:cNvPr>
          <p:cNvPicPr>
            <a:picLocks noGrp="1" noChangeAspect="1"/>
          </p:cNvPicPr>
          <p:nvPr>
            <p:ph type="pic" sz="quarter" idx="34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/>
        </p:blipFill>
        <p:spPr>
          <a:xfrm>
            <a:off x="7015954" y="2471531"/>
            <a:ext cx="565150" cy="566738"/>
          </a:xfrm>
        </p:spPr>
      </p:pic>
      <p:pic>
        <p:nvPicPr>
          <p:cNvPr id="80" name="Shape2_20250711_042939">
            <a:extLst>
              <a:ext uri="{FF2B5EF4-FFF2-40B4-BE49-F238E27FC236}">
                <a16:creationId xmlns:a16="http://schemas.microsoft.com/office/drawing/2014/main" id="{04E6AA01-4D09-F08D-7899-0D7F9130F1FA}"/>
              </a:ext>
            </a:extLst>
          </p:cNvPr>
          <p:cNvPicPr>
            <a:picLocks noGrp="1" noChangeAspect="1"/>
          </p:cNvPicPr>
          <p:nvPr>
            <p:ph type="pic" sz="quarter" idx="35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/>
        </p:blipFill>
        <p:spPr>
          <a:xfrm>
            <a:off x="6771330" y="4475047"/>
            <a:ext cx="565150" cy="566738"/>
          </a:xfrm>
        </p:spPr>
      </p:pic>
      <p:pic>
        <p:nvPicPr>
          <p:cNvPr id="82" name="Shape3_20250711_042939">
            <a:extLst>
              <a:ext uri="{FF2B5EF4-FFF2-40B4-BE49-F238E27FC236}">
                <a16:creationId xmlns:a16="http://schemas.microsoft.com/office/drawing/2014/main" id="{B1BC9087-D251-4915-CDE6-7F00811C08A7}"/>
              </a:ext>
            </a:extLst>
          </p:cNvPr>
          <p:cNvPicPr>
            <a:picLocks noGrp="1" noChangeAspect="1"/>
          </p:cNvPicPr>
          <p:nvPr>
            <p:ph type="pic" sz="quarter" idx="36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/>
        </p:blipFill>
        <p:spPr>
          <a:xfrm>
            <a:off x="4606264" y="4206658"/>
            <a:ext cx="565150" cy="566738"/>
          </a:xfrm>
        </p:spPr>
      </p:pic>
      <p:pic>
        <p:nvPicPr>
          <p:cNvPr id="85" name="Shape0_20250711_042939">
            <a:extLst>
              <a:ext uri="{FF2B5EF4-FFF2-40B4-BE49-F238E27FC236}">
                <a16:creationId xmlns:a16="http://schemas.microsoft.com/office/drawing/2014/main" id="{14E0CF8E-2F95-3395-7E85-7CF8D7157A64}"/>
              </a:ext>
            </a:extLst>
          </p:cNvPr>
          <p:cNvPicPr>
            <a:picLocks noGrp="1" noChangeAspect="1"/>
          </p:cNvPicPr>
          <p:nvPr>
            <p:ph type="pic" sz="quarter" idx="37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/>
        </p:blipFill>
        <p:spPr>
          <a:xfrm>
            <a:off x="4888839" y="2145548"/>
            <a:ext cx="565150" cy="566738"/>
          </a:xfrm>
        </p:spPr>
      </p:pic>
      <p:sp>
        <p:nvSpPr>
          <p:cNvPr id="87" name="Text Placeholder 21">
            <a:extLst>
              <a:ext uri="{FF2B5EF4-FFF2-40B4-BE49-F238E27FC236}">
                <a16:creationId xmlns:a16="http://schemas.microsoft.com/office/drawing/2014/main" id="{D827F50D-F1ED-E102-45F6-9E458496437E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399263" y="3043240"/>
            <a:ext cx="1393475" cy="1151637"/>
          </a:xfrm>
        </p:spPr>
        <p:txBody>
          <a:bodyPr anchor="ctr">
            <a:noAutofit/>
          </a:bodyPr>
          <a:lstStyle>
            <a:lvl1pPr marL="0" indent="0" algn="ctr">
              <a:buFontTx/>
              <a:buNone/>
              <a:defRPr sz="2000" b="1"/>
            </a:lvl1pPr>
          </a:lstStyle>
          <a:p>
            <a:pPr lvl="0"/>
            <a:r>
              <a:rPr lang="en-US" dirty="0"/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265462319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E05B45-5CD9-B690-EA47-65BBF93F0A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4361B98-5FB5-862F-51A4-629791CC499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4361B98-5FB5-862F-51A4-629791CC49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8" name="Picture Placeholder 97">
            <a:extLst>
              <a:ext uri="{FF2B5EF4-FFF2-40B4-BE49-F238E27FC236}">
                <a16:creationId xmlns:a16="http://schemas.microsoft.com/office/drawing/2014/main" id="{1EC6719C-87D0-0590-725D-970B8F4D5B35}"/>
              </a:ext>
            </a:extLst>
          </p:cNvPr>
          <p:cNvPicPr>
            <a:picLocks noGrp="1" noChangeAspect="1"/>
          </p:cNvPicPr>
          <p:nvPr>
            <p:ph type="pic" sz="quarter" idx="37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>
            <a:fillRect/>
          </a:stretch>
        </p:blipFill>
        <p:spPr/>
      </p:pic>
      <p:pic>
        <p:nvPicPr>
          <p:cNvPr id="100" name="Picture Placeholder 99">
            <a:extLst>
              <a:ext uri="{FF2B5EF4-FFF2-40B4-BE49-F238E27FC236}">
                <a16:creationId xmlns:a16="http://schemas.microsoft.com/office/drawing/2014/main" id="{C2D0FC7B-5426-2A00-07CC-97CA003E07A0}"/>
              </a:ext>
            </a:extLst>
          </p:cNvPr>
          <p:cNvPicPr>
            <a:picLocks noGrp="1" noChangeAspect="1"/>
          </p:cNvPicPr>
          <p:nvPr>
            <p:ph type="pic" sz="quarter" idx="38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>
            <a:fillRect/>
          </a:stretch>
        </p:blipFill>
        <p:spPr/>
      </p:pic>
      <p:pic>
        <p:nvPicPr>
          <p:cNvPr id="102" name="Picture Placeholder 101">
            <a:extLst>
              <a:ext uri="{FF2B5EF4-FFF2-40B4-BE49-F238E27FC236}">
                <a16:creationId xmlns:a16="http://schemas.microsoft.com/office/drawing/2014/main" id="{863C6EDF-EEAB-A4B4-42ED-CA5C2BF2DA03}"/>
              </a:ext>
            </a:extLst>
          </p:cNvPr>
          <p:cNvPicPr>
            <a:picLocks noGrp="1" noChangeAspect="1"/>
          </p:cNvPicPr>
          <p:nvPr>
            <p:ph type="pic" sz="quarter" idx="39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>
            <a:fillRect/>
          </a:stretch>
        </p:blipFill>
        <p:spPr/>
      </p:pic>
      <p:pic>
        <p:nvPicPr>
          <p:cNvPr id="104" name="Picture Placeholder 103">
            <a:extLst>
              <a:ext uri="{FF2B5EF4-FFF2-40B4-BE49-F238E27FC236}">
                <a16:creationId xmlns:a16="http://schemas.microsoft.com/office/drawing/2014/main" id="{0FFF2CA5-3592-DA3F-E201-5EA1F8E99439}"/>
              </a:ext>
            </a:extLst>
          </p:cNvPr>
          <p:cNvPicPr>
            <a:picLocks noGrp="1" noChangeAspect="1"/>
          </p:cNvPicPr>
          <p:nvPr>
            <p:ph type="pic" sz="quarter" idx="40"/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0" r="140"/>
          <a:stretch>
            <a:fillRect/>
          </a:stretch>
        </p:blipFill>
        <p:spPr/>
      </p:pic>
      <p:sp>
        <p:nvSpPr>
          <p:cNvPr id="72" name="Title 1">
            <a:extLst>
              <a:ext uri="{FF2B5EF4-FFF2-40B4-BE49-F238E27FC236}">
                <a16:creationId xmlns:a16="http://schemas.microsoft.com/office/drawing/2014/main" id="{C38A0516-65BA-54C4-588F-654245EAC8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038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Process</a:t>
            </a:r>
            <a:endParaRPr lang="en-IN" dirty="0"/>
          </a:p>
        </p:txBody>
      </p:sp>
      <p:sp>
        <p:nvSpPr>
          <p:cNvPr id="77" name="Text Placeholder 35">
            <a:extLst>
              <a:ext uri="{FF2B5EF4-FFF2-40B4-BE49-F238E27FC236}">
                <a16:creationId xmlns:a16="http://schemas.microsoft.com/office/drawing/2014/main" id="{88E8A222-3219-75FB-A786-E8F8EF97D7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79" name="Text Placeholder 8">
            <a:extLst>
              <a:ext uri="{FF2B5EF4-FFF2-40B4-BE49-F238E27FC236}">
                <a16:creationId xmlns:a16="http://schemas.microsoft.com/office/drawing/2014/main" id="{37D5FBCA-B085-4137-6580-665C66F7278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387519" y="3133174"/>
            <a:ext cx="1854716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81" name="Text Placeholder 21">
            <a:extLst>
              <a:ext uri="{FF2B5EF4-FFF2-40B4-BE49-F238E27FC236}">
                <a16:creationId xmlns:a16="http://schemas.microsoft.com/office/drawing/2014/main" id="{461A6F53-8F3E-66B4-E6E3-81A6AE4BCE7A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387519" y="3548888"/>
            <a:ext cx="1854716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text styles</a:t>
            </a:r>
          </a:p>
        </p:txBody>
      </p:sp>
      <p:sp>
        <p:nvSpPr>
          <p:cNvPr id="83" name="Text Placeholder 8">
            <a:extLst>
              <a:ext uri="{FF2B5EF4-FFF2-40B4-BE49-F238E27FC236}">
                <a16:creationId xmlns:a16="http://schemas.microsoft.com/office/drawing/2014/main" id="{BECDD66C-60AD-7689-174C-5D97DDC711D8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907802" y="3133174"/>
            <a:ext cx="1854716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84" name="Text Placeholder 21">
            <a:extLst>
              <a:ext uri="{FF2B5EF4-FFF2-40B4-BE49-F238E27FC236}">
                <a16:creationId xmlns:a16="http://schemas.microsoft.com/office/drawing/2014/main" id="{ACBFA1F3-0ADA-9744-1B5C-FA388FD2EA0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907802" y="3548888"/>
            <a:ext cx="1854716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text styles</a:t>
            </a:r>
          </a:p>
        </p:txBody>
      </p:sp>
      <p:sp>
        <p:nvSpPr>
          <p:cNvPr id="86" name="Text Placeholder 8">
            <a:extLst>
              <a:ext uri="{FF2B5EF4-FFF2-40B4-BE49-F238E27FC236}">
                <a16:creationId xmlns:a16="http://schemas.microsoft.com/office/drawing/2014/main" id="{ED837A45-F395-ECCF-6AB5-08AD45AB79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428085" y="3133174"/>
            <a:ext cx="1854716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88" name="Text Placeholder 21">
            <a:extLst>
              <a:ext uri="{FF2B5EF4-FFF2-40B4-BE49-F238E27FC236}">
                <a16:creationId xmlns:a16="http://schemas.microsoft.com/office/drawing/2014/main" id="{307DC196-DA86-6EA8-0D22-23AB19A8AF54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428085" y="3548888"/>
            <a:ext cx="1854716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text styles</a:t>
            </a:r>
          </a:p>
        </p:txBody>
      </p:sp>
      <p:sp>
        <p:nvSpPr>
          <p:cNvPr id="89" name="Text Placeholder 8">
            <a:extLst>
              <a:ext uri="{FF2B5EF4-FFF2-40B4-BE49-F238E27FC236}">
                <a16:creationId xmlns:a16="http://schemas.microsoft.com/office/drawing/2014/main" id="{0D1535E5-C816-0F76-7FD2-28E54E20C4E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8948369" y="3133174"/>
            <a:ext cx="1854716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90" name="Text Placeholder 21">
            <a:extLst>
              <a:ext uri="{FF2B5EF4-FFF2-40B4-BE49-F238E27FC236}">
                <a16:creationId xmlns:a16="http://schemas.microsoft.com/office/drawing/2014/main" id="{8B01F732-0151-0F89-5920-D6B470DB4E1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8948369" y="3548888"/>
            <a:ext cx="1854716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Master text styles</a:t>
            </a:r>
          </a:p>
        </p:txBody>
      </p:sp>
      <p:sp>
        <p:nvSpPr>
          <p:cNvPr id="92" name="Text Placeholder 21">
            <a:extLst>
              <a:ext uri="{FF2B5EF4-FFF2-40B4-BE49-F238E27FC236}">
                <a16:creationId xmlns:a16="http://schemas.microsoft.com/office/drawing/2014/main" id="{B33E2F09-FD79-AE0A-F8DD-FEA93B6DD481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909338" y="5226237"/>
            <a:ext cx="4373325" cy="875629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 sz="1400"/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</a:p>
        </p:txBody>
      </p:sp>
      <p:sp>
        <p:nvSpPr>
          <p:cNvPr id="93" name="Text Placeholder 8">
            <a:extLst>
              <a:ext uri="{FF2B5EF4-FFF2-40B4-BE49-F238E27FC236}">
                <a16:creationId xmlns:a16="http://schemas.microsoft.com/office/drawing/2014/main" id="{B3E17366-578C-19BD-D383-4C8279D257A0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027409" y="4739310"/>
            <a:ext cx="4137182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600" b="1">
                <a:solidFill>
                  <a:schemeClr val="bg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here to add subheading</a:t>
            </a:r>
          </a:p>
        </p:txBody>
      </p:sp>
    </p:spTree>
    <p:extLst>
      <p:ext uri="{BB962C8B-B14F-4D97-AF65-F5344CB8AC3E}">
        <p14:creationId xmlns:p14="http://schemas.microsoft.com/office/powerpoint/2010/main" val="317265102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0AD587-4F05-26A5-21A7-3BEA3C3C5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D248294-A94C-20D6-CE0C-4AEAB9477AB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D248294-A94C-20D6-CE0C-4AEAB9477AB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Text Placeholder 35">
            <a:extLst>
              <a:ext uri="{FF2B5EF4-FFF2-40B4-BE49-F238E27FC236}">
                <a16:creationId xmlns:a16="http://schemas.microsoft.com/office/drawing/2014/main" id="{47D75CF8-8C91-7C26-E2F5-B147279BF3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41" name="Text Placeholder 8">
            <a:extLst>
              <a:ext uri="{FF2B5EF4-FFF2-40B4-BE49-F238E27FC236}">
                <a16:creationId xmlns:a16="http://schemas.microsoft.com/office/drawing/2014/main" id="{EA66F386-1681-56E4-67EE-2E3A3C5291F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55487" y="1478289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42" name="Text Placeholder 21">
            <a:extLst>
              <a:ext uri="{FF2B5EF4-FFF2-40B4-BE49-F238E27FC236}">
                <a16:creationId xmlns:a16="http://schemas.microsoft.com/office/drawing/2014/main" id="{064CB9BF-ADB4-ED95-91DB-9B0C68B1142E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55487" y="1894003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consectetuer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  <a:p>
            <a:pPr lvl="0"/>
            <a:r>
              <a:rPr lang="en-US" sz="1400" dirty="0"/>
              <a:t>Maecenas </a:t>
            </a:r>
            <a:r>
              <a:rPr lang="en-US" sz="1400" dirty="0" err="1"/>
              <a:t>porttitor</a:t>
            </a:r>
            <a:r>
              <a:rPr lang="en-US" sz="1400" dirty="0"/>
              <a:t> </a:t>
            </a:r>
            <a:r>
              <a:rPr lang="en-US" sz="1400" dirty="0" err="1"/>
              <a:t>congue</a:t>
            </a:r>
            <a:r>
              <a:rPr lang="en-US" sz="1400" dirty="0"/>
              <a:t> </a:t>
            </a:r>
            <a:r>
              <a:rPr lang="en-US" sz="1400" dirty="0" err="1"/>
              <a:t>massa</a:t>
            </a:r>
            <a:r>
              <a:rPr lang="en-US" sz="1400" dirty="0"/>
              <a:t>. </a:t>
            </a:r>
          </a:p>
        </p:txBody>
      </p: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164FD3CE-5969-59F0-098D-12B322ADF8A0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871992" y="4516724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44" name="Text Placeholder 21">
            <a:extLst>
              <a:ext uri="{FF2B5EF4-FFF2-40B4-BE49-F238E27FC236}">
                <a16:creationId xmlns:a16="http://schemas.microsoft.com/office/drawing/2014/main" id="{5FFAC92E-C754-4648-B9FB-E1454F3BCB99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2871992" y="4932437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consectetuer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  <a:p>
            <a:pPr lvl="0"/>
            <a:r>
              <a:rPr lang="en-US" sz="1400" dirty="0"/>
              <a:t>Maecenas </a:t>
            </a:r>
            <a:r>
              <a:rPr lang="en-US" sz="1400" dirty="0" err="1"/>
              <a:t>porttitor</a:t>
            </a:r>
            <a:r>
              <a:rPr lang="en-US" sz="1400" dirty="0"/>
              <a:t> </a:t>
            </a:r>
            <a:r>
              <a:rPr lang="en-US" sz="1400" dirty="0" err="1"/>
              <a:t>congue</a:t>
            </a:r>
            <a:r>
              <a:rPr lang="en-US" sz="1400" dirty="0"/>
              <a:t> </a:t>
            </a:r>
            <a:r>
              <a:rPr lang="en-US" sz="1400" dirty="0" err="1"/>
              <a:t>massa</a:t>
            </a:r>
            <a:r>
              <a:rPr lang="en-US" sz="1400" dirty="0"/>
              <a:t>. </a:t>
            </a:r>
          </a:p>
        </p:txBody>
      </p:sp>
      <p:sp>
        <p:nvSpPr>
          <p:cNvPr id="45" name="Text Placeholder 8">
            <a:extLst>
              <a:ext uri="{FF2B5EF4-FFF2-40B4-BE49-F238E27FC236}">
                <a16:creationId xmlns:a16="http://schemas.microsoft.com/office/drawing/2014/main" id="{D24311C3-69A4-8749-5594-7B179BF1BBE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088497" y="1478289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46" name="Text Placeholder 21">
            <a:extLst>
              <a:ext uri="{FF2B5EF4-FFF2-40B4-BE49-F238E27FC236}">
                <a16:creationId xmlns:a16="http://schemas.microsoft.com/office/drawing/2014/main" id="{E1DAD8E3-EE64-8C15-B142-C0DEF47012BE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5088497" y="1894003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consectetuer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  <a:p>
            <a:pPr lvl="0"/>
            <a:r>
              <a:rPr lang="en-US" sz="1400" dirty="0"/>
              <a:t>Maecenas </a:t>
            </a:r>
            <a:r>
              <a:rPr lang="en-US" sz="1400" dirty="0" err="1"/>
              <a:t>porttitor</a:t>
            </a:r>
            <a:r>
              <a:rPr lang="en-US" sz="1400" dirty="0"/>
              <a:t> </a:t>
            </a:r>
            <a:r>
              <a:rPr lang="en-US" sz="1400" dirty="0" err="1"/>
              <a:t>congue</a:t>
            </a:r>
            <a:r>
              <a:rPr lang="en-US" sz="1400" dirty="0"/>
              <a:t> </a:t>
            </a:r>
            <a:r>
              <a:rPr lang="en-US" sz="1400" dirty="0" err="1"/>
              <a:t>massa</a:t>
            </a:r>
            <a:r>
              <a:rPr lang="en-US" sz="1400" dirty="0"/>
              <a:t>. </a:t>
            </a:r>
          </a:p>
        </p:txBody>
      </p:sp>
      <p:sp>
        <p:nvSpPr>
          <p:cNvPr id="47" name="Text Placeholder 8">
            <a:extLst>
              <a:ext uri="{FF2B5EF4-FFF2-40B4-BE49-F238E27FC236}">
                <a16:creationId xmlns:a16="http://schemas.microsoft.com/office/drawing/2014/main" id="{746CFCE1-E3DE-CE5B-72E3-F49E9E750A2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305002" y="4516724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48" name="Text Placeholder 21">
            <a:extLst>
              <a:ext uri="{FF2B5EF4-FFF2-40B4-BE49-F238E27FC236}">
                <a16:creationId xmlns:a16="http://schemas.microsoft.com/office/drawing/2014/main" id="{550F44F9-EA88-44B1-7982-590E59908F22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305002" y="4932437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consectetuer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  <a:p>
            <a:pPr lvl="0"/>
            <a:r>
              <a:rPr lang="en-US" sz="1400" dirty="0"/>
              <a:t>Maecenas </a:t>
            </a:r>
            <a:r>
              <a:rPr lang="en-US" sz="1400" dirty="0" err="1"/>
              <a:t>porttitor</a:t>
            </a:r>
            <a:r>
              <a:rPr lang="en-US" sz="1400" dirty="0"/>
              <a:t> </a:t>
            </a:r>
            <a:r>
              <a:rPr lang="en-US" sz="1400" dirty="0" err="1"/>
              <a:t>congue</a:t>
            </a:r>
            <a:r>
              <a:rPr lang="en-US" sz="1400" dirty="0"/>
              <a:t> </a:t>
            </a:r>
            <a:r>
              <a:rPr lang="en-US" sz="1400" dirty="0" err="1"/>
              <a:t>massa</a:t>
            </a:r>
            <a:r>
              <a:rPr lang="en-US" sz="1400" dirty="0"/>
              <a:t>. </a:t>
            </a:r>
          </a:p>
        </p:txBody>
      </p:sp>
      <p:sp>
        <p:nvSpPr>
          <p:cNvPr id="49" name="Text Placeholder 8">
            <a:extLst>
              <a:ext uri="{FF2B5EF4-FFF2-40B4-BE49-F238E27FC236}">
                <a16:creationId xmlns:a16="http://schemas.microsoft.com/office/drawing/2014/main" id="{1B4D78CC-E30D-7C34-A990-6A36B44C0F88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521508" y="1478289"/>
            <a:ext cx="2015005" cy="364531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Header</a:t>
            </a:r>
          </a:p>
        </p:txBody>
      </p:sp>
      <p:sp>
        <p:nvSpPr>
          <p:cNvPr id="50" name="Text Placeholder 21">
            <a:extLst>
              <a:ext uri="{FF2B5EF4-FFF2-40B4-BE49-F238E27FC236}">
                <a16:creationId xmlns:a16="http://schemas.microsoft.com/office/drawing/2014/main" id="{AA8366A1-7B99-D3D8-B845-23FED6F31840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9521508" y="1894003"/>
            <a:ext cx="2015005" cy="1149552"/>
          </a:xfrm>
        </p:spPr>
        <p:txBody>
          <a:bodyPr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consectetuer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  <a:p>
            <a:pPr lvl="0"/>
            <a:r>
              <a:rPr lang="en-US" sz="1400" dirty="0"/>
              <a:t>Maecenas </a:t>
            </a:r>
            <a:r>
              <a:rPr lang="en-US" sz="1400" dirty="0" err="1"/>
              <a:t>porttitor</a:t>
            </a:r>
            <a:r>
              <a:rPr lang="en-US" sz="1400" dirty="0"/>
              <a:t> </a:t>
            </a:r>
            <a:r>
              <a:rPr lang="en-US" sz="1400" dirty="0" err="1"/>
              <a:t>congue</a:t>
            </a:r>
            <a:r>
              <a:rPr lang="en-US" sz="1400" dirty="0"/>
              <a:t> </a:t>
            </a:r>
            <a:r>
              <a:rPr lang="en-US" sz="1400" dirty="0" err="1"/>
              <a:t>massa</a:t>
            </a:r>
            <a:r>
              <a:rPr lang="en-US" sz="1400" dirty="0"/>
              <a:t>. </a:t>
            </a:r>
          </a:p>
        </p:txBody>
      </p:sp>
      <p:sp>
        <p:nvSpPr>
          <p:cNvPr id="51" name="Text Placeholder 8">
            <a:extLst>
              <a:ext uri="{FF2B5EF4-FFF2-40B4-BE49-F238E27FC236}">
                <a16:creationId xmlns:a16="http://schemas.microsoft.com/office/drawing/2014/main" id="{7DBF7B0E-5A04-4E2C-9FE1-16E42998E4DC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74851" y="4432135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2022</a:t>
            </a:r>
          </a:p>
        </p:txBody>
      </p:sp>
      <p:sp>
        <p:nvSpPr>
          <p:cNvPr id="52" name="Text Placeholder 8">
            <a:extLst>
              <a:ext uri="{FF2B5EF4-FFF2-40B4-BE49-F238E27FC236}">
                <a16:creationId xmlns:a16="http://schemas.microsoft.com/office/drawing/2014/main" id="{806452B3-FF77-AD8C-8233-56E6212E5BC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407861" y="4432135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accent3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2024</a:t>
            </a:r>
          </a:p>
        </p:txBody>
      </p:sp>
      <p:sp>
        <p:nvSpPr>
          <p:cNvPr id="53" name="Text Placeholder 8">
            <a:extLst>
              <a:ext uri="{FF2B5EF4-FFF2-40B4-BE49-F238E27FC236}">
                <a16:creationId xmlns:a16="http://schemas.microsoft.com/office/drawing/2014/main" id="{3FC90700-1BF2-EF1D-2884-18BBACF24AA3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9840872" y="4432135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tx2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2026</a:t>
            </a:r>
          </a:p>
        </p:txBody>
      </p:sp>
      <p:sp>
        <p:nvSpPr>
          <p:cNvPr id="54" name="Text Placeholder 8">
            <a:extLst>
              <a:ext uri="{FF2B5EF4-FFF2-40B4-BE49-F238E27FC236}">
                <a16:creationId xmlns:a16="http://schemas.microsoft.com/office/drawing/2014/main" id="{80AD37AC-0C32-3FD3-A934-E37C1800B386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3191356" y="2506671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accent2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2023</a:t>
            </a:r>
          </a:p>
        </p:txBody>
      </p:sp>
      <p:sp>
        <p:nvSpPr>
          <p:cNvPr id="55" name="Text Placeholder 8">
            <a:extLst>
              <a:ext uri="{FF2B5EF4-FFF2-40B4-BE49-F238E27FC236}">
                <a16:creationId xmlns:a16="http://schemas.microsoft.com/office/drawing/2014/main" id="{7FB3B329-7541-CF49-5259-2272C6421215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624366" y="2506671"/>
            <a:ext cx="1376276" cy="533709"/>
          </a:xfrm>
        </p:spPr>
        <p:txBody>
          <a:bodyPr anchor="ctr">
            <a:noAutofit/>
          </a:bodyPr>
          <a:lstStyle>
            <a:lvl1pPr marL="0" indent="0" algn="ctr">
              <a:spcAft>
                <a:spcPts val="0"/>
              </a:spcAft>
              <a:buFontTx/>
              <a:buNone/>
              <a:defRPr sz="3200" b="1">
                <a:solidFill>
                  <a:schemeClr val="accent5"/>
                </a:solidFill>
              </a:defRPr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2025</a:t>
            </a:r>
          </a:p>
        </p:txBody>
      </p:sp>
      <p:sp>
        <p:nvSpPr>
          <p:cNvPr id="56" name="Slide Number Placeholder 55">
            <a:extLst>
              <a:ext uri="{FF2B5EF4-FFF2-40B4-BE49-F238E27FC236}">
                <a16:creationId xmlns:a16="http://schemas.microsoft.com/office/drawing/2014/main" id="{E10BE6ED-FC77-958C-F9F9-8840933CE8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44</a:t>
            </a:fld>
            <a:endParaRPr lang="en-IN"/>
          </a:p>
        </p:txBody>
      </p:sp>
      <p:sp>
        <p:nvSpPr>
          <p:cNvPr id="62" name="Title 1">
            <a:extLst>
              <a:ext uri="{FF2B5EF4-FFF2-40B4-BE49-F238E27FC236}">
                <a16:creationId xmlns:a16="http://schemas.microsoft.com/office/drawing/2014/main" id="{77525D84-1BD3-296E-C172-FAEAA42870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3925" cy="779462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Timeline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348494639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28E470-6BE5-8321-DE24-76D7B9A878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38CF89A3-9ACC-ADFC-7690-1D53EA1BC4E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8CF89A3-9ACC-ADFC-7690-1D53EA1BC4E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0FD563D3-A85C-CD59-97B6-1C8FF1313C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dirty="0"/>
              <a:t>Org. Chart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96D1AF4-49CA-B1E9-770E-D98C361D1E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lIns="0" tIns="0" rIns="0" bIns="0" anchor="ctr"/>
          <a:lstStyle>
            <a:defPPr>
              <a:defRPr lang="en-US"/>
            </a:defPPr>
            <a:lvl1pPr marL="0" algn="ctr" defTabSz="914400" rtl="0" eaLnBrk="1" latinLnBrk="0" hangingPunct="1">
              <a:defRPr sz="105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145DBE5-F440-4DC1-86E2-EA4CF186D269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9BFC5758-3745-BF6C-7D22-9E19570BF6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PH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D26E476-AD7E-D2B1-0436-E0B2E8797A3D}"/>
              </a:ext>
            </a:extLst>
          </p:cNvPr>
          <p:cNvGrpSpPr/>
          <p:nvPr/>
        </p:nvGrpSpPr>
        <p:grpSpPr>
          <a:xfrm>
            <a:off x="554038" y="1271603"/>
            <a:ext cx="11082528" cy="4962708"/>
            <a:chOff x="1946039" y="1631729"/>
            <a:chExt cx="8299924" cy="4452006"/>
          </a:xfrm>
        </p:grpSpPr>
        <p:sp>
          <p:nvSpPr>
            <p:cNvPr id="42" name="Shape1_20180612_153317">
              <a:extLst>
                <a:ext uri="{FF2B5EF4-FFF2-40B4-BE49-F238E27FC236}">
                  <a16:creationId xmlns:a16="http://schemas.microsoft.com/office/drawing/2014/main" id="{AFF19B72-4CD6-4053-8417-F209D7F1E332}"/>
                </a:ext>
              </a:extLst>
            </p:cNvPr>
            <p:cNvSpPr/>
            <p:nvPr/>
          </p:nvSpPr>
          <p:spPr>
            <a:xfrm flipV="1">
              <a:off x="3958456" y="4435902"/>
              <a:ext cx="859119" cy="1304181"/>
            </a:xfrm>
            <a:prstGeom prst="bentArrow">
              <a:avLst>
                <a:gd name="adj1" fmla="val 8070"/>
                <a:gd name="adj2" fmla="val 8090"/>
                <a:gd name="adj3" fmla="val 9114"/>
                <a:gd name="adj4" fmla="val 1572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49" name="Shape0_20180612_153317">
              <a:extLst>
                <a:ext uri="{FF2B5EF4-FFF2-40B4-BE49-F238E27FC236}">
                  <a16:creationId xmlns:a16="http://schemas.microsoft.com/office/drawing/2014/main" id="{1824DC9B-3236-4A70-83A0-EBABFD2F3535}"/>
                </a:ext>
              </a:extLst>
            </p:cNvPr>
            <p:cNvSpPr/>
            <p:nvPr/>
          </p:nvSpPr>
          <p:spPr>
            <a:xfrm>
              <a:off x="4344970" y="3770367"/>
              <a:ext cx="1665535" cy="186025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0" name="Shape0_20180612_153317">
              <a:extLst>
                <a:ext uri="{FF2B5EF4-FFF2-40B4-BE49-F238E27FC236}">
                  <a16:creationId xmlns:a16="http://schemas.microsoft.com/office/drawing/2014/main" id="{0CABF23B-F28B-465D-9D82-4C332780555E}"/>
                </a:ext>
              </a:extLst>
            </p:cNvPr>
            <p:cNvSpPr/>
            <p:nvPr/>
          </p:nvSpPr>
          <p:spPr>
            <a:xfrm>
              <a:off x="8432321" y="3768411"/>
              <a:ext cx="915773" cy="186025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B2ED59C5-5CE1-4FC8-A201-6F9D7609B429}"/>
                </a:ext>
              </a:extLst>
            </p:cNvPr>
            <p:cNvGrpSpPr/>
            <p:nvPr/>
          </p:nvGrpSpPr>
          <p:grpSpPr>
            <a:xfrm>
              <a:off x="1946039" y="3400065"/>
              <a:ext cx="859119" cy="859119"/>
              <a:chOff x="855044" y="3195087"/>
              <a:chExt cx="1181376" cy="1181375"/>
            </a:xfrm>
          </p:grpSpPr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D40A6843-3014-406E-BA0E-2A891199C4C0}"/>
                  </a:ext>
                </a:extLst>
              </p:cNvPr>
              <p:cNvSpPr/>
              <p:nvPr/>
            </p:nvSpPr>
            <p:spPr>
              <a:xfrm>
                <a:off x="855044" y="3195087"/>
                <a:ext cx="1181376" cy="118137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algn="ctr"/>
                <a:endParaRPr lang="en-US" sz="1400" dirty="0">
                  <a:solidFill>
                    <a:schemeClr val="tx1"/>
                  </a:solidFill>
                  <a:cs typeface="Arial" pitchFamily="34" charset="0"/>
                </a:endParaRP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46487DAE-39CA-43C7-8F2E-3209352DD992}"/>
                  </a:ext>
                </a:extLst>
              </p:cNvPr>
              <p:cNvSpPr/>
              <p:nvPr/>
            </p:nvSpPr>
            <p:spPr>
              <a:xfrm>
                <a:off x="919860" y="3259903"/>
                <a:ext cx="1051743" cy="105174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>
                <a:noAutofit/>
              </a:bodyPr>
              <a:lstStyle/>
              <a:p>
                <a:pPr algn="ctr"/>
                <a:r>
                  <a:rPr lang="en-US" sz="1400" dirty="0">
                    <a:solidFill>
                      <a:schemeClr val="tx1"/>
                    </a:solidFill>
                    <a:cs typeface="Arial" pitchFamily="34" charset="0"/>
                  </a:rPr>
                  <a:t>Text</a:t>
                </a:r>
              </a:p>
            </p:txBody>
          </p:sp>
        </p:grpSp>
        <p:sp>
          <p:nvSpPr>
            <p:cNvPr id="52" name="Shape0_20180612_153317">
              <a:extLst>
                <a:ext uri="{FF2B5EF4-FFF2-40B4-BE49-F238E27FC236}">
                  <a16:creationId xmlns:a16="http://schemas.microsoft.com/office/drawing/2014/main" id="{63F23AF8-3226-40DD-B9FA-7007FEED517F}"/>
                </a:ext>
              </a:extLst>
            </p:cNvPr>
            <p:cNvSpPr/>
            <p:nvPr/>
          </p:nvSpPr>
          <p:spPr>
            <a:xfrm>
              <a:off x="2878888" y="3764818"/>
              <a:ext cx="637513" cy="186025"/>
            </a:xfrm>
            <a:prstGeom prst="leftRightArrow">
              <a:avLst>
                <a:gd name="adj1" fmla="val 50000"/>
                <a:gd name="adj2" fmla="val 60256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26790802-8051-49F5-AFBD-5A04196065E8}"/>
                </a:ext>
              </a:extLst>
            </p:cNvPr>
            <p:cNvGrpSpPr/>
            <p:nvPr/>
          </p:nvGrpSpPr>
          <p:grpSpPr>
            <a:xfrm>
              <a:off x="9386844" y="3431864"/>
              <a:ext cx="859119" cy="859119"/>
              <a:chOff x="10456429" y="3345510"/>
              <a:chExt cx="880527" cy="880528"/>
            </a:xfrm>
          </p:grpSpPr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640405EC-AE01-43AB-A499-764EDE0A63F9}"/>
                  </a:ext>
                </a:extLst>
              </p:cNvPr>
              <p:cNvSpPr/>
              <p:nvPr/>
            </p:nvSpPr>
            <p:spPr>
              <a:xfrm>
                <a:off x="10456429" y="3345510"/>
                <a:ext cx="880527" cy="88052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algn="ctr"/>
                <a:endParaRPr lang="en-US" sz="1400" dirty="0">
                  <a:solidFill>
                    <a:schemeClr val="tx1"/>
                  </a:solidFill>
                  <a:cs typeface="Arial" pitchFamily="34" charset="0"/>
                </a:endParaRPr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30882C79-7A2A-4919-B91F-E48BB8D13326}"/>
                  </a:ext>
                </a:extLst>
              </p:cNvPr>
              <p:cNvSpPr/>
              <p:nvPr/>
            </p:nvSpPr>
            <p:spPr>
              <a:xfrm>
                <a:off x="10504739" y="3393821"/>
                <a:ext cx="783907" cy="78390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>
                <a:noAutofit/>
              </a:bodyPr>
              <a:lstStyle/>
              <a:p>
                <a:pPr algn="ctr"/>
                <a:r>
                  <a:rPr lang="en-US" sz="1400" dirty="0">
                    <a:solidFill>
                      <a:schemeClr val="tx1"/>
                    </a:solidFill>
                    <a:cs typeface="Arial" pitchFamily="34" charset="0"/>
                  </a:rPr>
                  <a:t>Text</a:t>
                </a:r>
              </a:p>
            </p:txBody>
          </p:sp>
        </p:grpSp>
        <p:sp>
          <p:nvSpPr>
            <p:cNvPr id="54" name="Shape0_20180612_153317">
              <a:extLst>
                <a:ext uri="{FF2B5EF4-FFF2-40B4-BE49-F238E27FC236}">
                  <a16:creationId xmlns:a16="http://schemas.microsoft.com/office/drawing/2014/main" id="{B40D9AA1-9DE1-45F4-A8B7-0CD2967386E2}"/>
                </a:ext>
              </a:extLst>
            </p:cNvPr>
            <p:cNvSpPr/>
            <p:nvPr/>
          </p:nvSpPr>
          <p:spPr>
            <a:xfrm>
              <a:off x="6695265" y="3768411"/>
              <a:ext cx="1077917" cy="186025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5" name="Shape1_20180612_153317">
              <a:extLst>
                <a:ext uri="{FF2B5EF4-FFF2-40B4-BE49-F238E27FC236}">
                  <a16:creationId xmlns:a16="http://schemas.microsoft.com/office/drawing/2014/main" id="{C374E800-F361-4BE1-A90F-1CE091D4D7DB}"/>
                </a:ext>
              </a:extLst>
            </p:cNvPr>
            <p:cNvSpPr/>
            <p:nvPr/>
          </p:nvSpPr>
          <p:spPr>
            <a:xfrm flipV="1">
              <a:off x="3958455" y="4054247"/>
              <a:ext cx="1372506" cy="792626"/>
            </a:xfrm>
            <a:prstGeom prst="bentArrow">
              <a:avLst>
                <a:gd name="adj1" fmla="val 9853"/>
                <a:gd name="adj2" fmla="val 12309"/>
                <a:gd name="adj3" fmla="val 15020"/>
                <a:gd name="adj4" fmla="val 1952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6" name="Shape1_20180612_153317">
              <a:extLst>
                <a:ext uri="{FF2B5EF4-FFF2-40B4-BE49-F238E27FC236}">
                  <a16:creationId xmlns:a16="http://schemas.microsoft.com/office/drawing/2014/main" id="{A52B3E28-ED32-423E-8061-03091DA7D0E8}"/>
                </a:ext>
              </a:extLst>
            </p:cNvPr>
            <p:cNvSpPr/>
            <p:nvPr/>
          </p:nvSpPr>
          <p:spPr>
            <a:xfrm>
              <a:off x="3958455" y="2879884"/>
              <a:ext cx="1372506" cy="792626"/>
            </a:xfrm>
            <a:prstGeom prst="bentArrow">
              <a:avLst>
                <a:gd name="adj1" fmla="val 9232"/>
                <a:gd name="adj2" fmla="val 12309"/>
                <a:gd name="adj3" fmla="val 15020"/>
                <a:gd name="adj4" fmla="val 1952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7" name="Shape1_20180612_153317">
              <a:extLst>
                <a:ext uri="{FF2B5EF4-FFF2-40B4-BE49-F238E27FC236}">
                  <a16:creationId xmlns:a16="http://schemas.microsoft.com/office/drawing/2014/main" id="{DB385E96-4D4B-4B2D-8616-7DA7D86B2A25}"/>
                </a:ext>
              </a:extLst>
            </p:cNvPr>
            <p:cNvSpPr/>
            <p:nvPr/>
          </p:nvSpPr>
          <p:spPr>
            <a:xfrm>
              <a:off x="3958456" y="1986677"/>
              <a:ext cx="859119" cy="1304181"/>
            </a:xfrm>
            <a:prstGeom prst="bentArrow">
              <a:avLst>
                <a:gd name="adj1" fmla="val 8070"/>
                <a:gd name="adj2" fmla="val 8090"/>
                <a:gd name="adj3" fmla="val 9114"/>
                <a:gd name="adj4" fmla="val 1572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4DD736A-C39E-43BF-8B7C-691D6FF4C127}"/>
                </a:ext>
              </a:extLst>
            </p:cNvPr>
            <p:cNvGrpSpPr/>
            <p:nvPr/>
          </p:nvGrpSpPr>
          <p:grpSpPr>
            <a:xfrm>
              <a:off x="3532987" y="3400065"/>
              <a:ext cx="859119" cy="859119"/>
              <a:chOff x="2902793" y="3195087"/>
              <a:chExt cx="1181376" cy="1181375"/>
            </a:xfrm>
          </p:grpSpPr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E129299B-6F86-4437-8B38-9C2B2388E749}"/>
                  </a:ext>
                </a:extLst>
              </p:cNvPr>
              <p:cNvSpPr/>
              <p:nvPr/>
            </p:nvSpPr>
            <p:spPr>
              <a:xfrm>
                <a:off x="2902793" y="3195087"/>
                <a:ext cx="1181376" cy="1181375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algn="ctr"/>
                <a:endParaRPr lang="en-US" sz="1400" dirty="0">
                  <a:solidFill>
                    <a:schemeClr val="tx1"/>
                  </a:solidFill>
                  <a:cs typeface="Arial" pitchFamily="34" charset="0"/>
                </a:endParaRPr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23061C40-6461-4487-9A97-EFCDE0AD3FE6}"/>
                  </a:ext>
                </a:extLst>
              </p:cNvPr>
              <p:cNvSpPr/>
              <p:nvPr/>
            </p:nvSpPr>
            <p:spPr>
              <a:xfrm>
                <a:off x="2967609" y="3259903"/>
                <a:ext cx="1051743" cy="105174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>
                <a:noAutofit/>
              </a:bodyPr>
              <a:lstStyle/>
              <a:p>
                <a:pPr algn="ctr"/>
                <a:r>
                  <a:rPr lang="en-US" sz="1400" dirty="0">
                    <a:solidFill>
                      <a:schemeClr val="tx1"/>
                    </a:solidFill>
                    <a:cs typeface="Arial" pitchFamily="34" charset="0"/>
                  </a:rPr>
                  <a:t>Text</a:t>
                </a:r>
              </a:p>
            </p:txBody>
          </p:sp>
        </p:grpSp>
        <p:sp>
          <p:nvSpPr>
            <p:cNvPr id="59" name="Shape1_20180612_153317">
              <a:extLst>
                <a:ext uri="{FF2B5EF4-FFF2-40B4-BE49-F238E27FC236}">
                  <a16:creationId xmlns:a16="http://schemas.microsoft.com/office/drawing/2014/main" id="{20A3373C-6770-4EFF-AE42-9A125145F48D}"/>
                </a:ext>
              </a:extLst>
            </p:cNvPr>
            <p:cNvSpPr/>
            <p:nvPr/>
          </p:nvSpPr>
          <p:spPr>
            <a:xfrm flipV="1">
              <a:off x="6409004" y="4224805"/>
              <a:ext cx="859119" cy="756446"/>
            </a:xfrm>
            <a:prstGeom prst="bentArrow">
              <a:avLst>
                <a:gd name="adj1" fmla="val 9853"/>
                <a:gd name="adj2" fmla="val 12309"/>
                <a:gd name="adj3" fmla="val 15020"/>
                <a:gd name="adj4" fmla="val 1952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60" name="Shape1_20180612_153317">
              <a:extLst>
                <a:ext uri="{FF2B5EF4-FFF2-40B4-BE49-F238E27FC236}">
                  <a16:creationId xmlns:a16="http://schemas.microsoft.com/office/drawing/2014/main" id="{05B15209-D1E5-4AB4-BB7E-8D7B6D12E5C3}"/>
                </a:ext>
              </a:extLst>
            </p:cNvPr>
            <p:cNvSpPr/>
            <p:nvPr/>
          </p:nvSpPr>
          <p:spPr>
            <a:xfrm>
              <a:off x="6409004" y="2702951"/>
              <a:ext cx="859119" cy="756446"/>
            </a:xfrm>
            <a:prstGeom prst="bentArrow">
              <a:avLst>
                <a:gd name="adj1" fmla="val 9853"/>
                <a:gd name="adj2" fmla="val 12309"/>
                <a:gd name="adj3" fmla="val 15020"/>
                <a:gd name="adj4" fmla="val 1952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80FFC3B-D606-4306-A82F-580AD175A975}"/>
                </a:ext>
              </a:extLst>
            </p:cNvPr>
            <p:cNvGrpSpPr/>
            <p:nvPr/>
          </p:nvGrpSpPr>
          <p:grpSpPr>
            <a:xfrm>
              <a:off x="4856877" y="1631729"/>
              <a:ext cx="2041157" cy="4452006"/>
              <a:chOff x="3332876" y="1631729"/>
              <a:chExt cx="2041157" cy="4452006"/>
            </a:xfrm>
          </p:grpSpPr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3CD39ECD-7B24-4A8E-BAA3-E4A047EF6345}"/>
                  </a:ext>
                </a:extLst>
              </p:cNvPr>
              <p:cNvGrpSpPr/>
              <p:nvPr/>
            </p:nvGrpSpPr>
            <p:grpSpPr>
              <a:xfrm>
                <a:off x="3844051" y="2548406"/>
                <a:ext cx="859119" cy="859119"/>
                <a:chOff x="5473904" y="2234732"/>
                <a:chExt cx="880527" cy="880528"/>
              </a:xfrm>
            </p:grpSpPr>
            <p:sp>
              <p:nvSpPr>
                <p:cNvPr id="84" name="Oval 83">
                  <a:extLst>
                    <a:ext uri="{FF2B5EF4-FFF2-40B4-BE49-F238E27FC236}">
                      <a16:creationId xmlns:a16="http://schemas.microsoft.com/office/drawing/2014/main" id="{8108486C-61C1-4163-B9D5-10A1D8B4EAA7}"/>
                    </a:ext>
                  </a:extLst>
                </p:cNvPr>
                <p:cNvSpPr/>
                <p:nvPr/>
              </p:nvSpPr>
              <p:spPr>
                <a:xfrm>
                  <a:off x="5473904" y="2234732"/>
                  <a:ext cx="880527" cy="88052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algn="ctr"/>
                  <a:endParaRPr lang="en-US" sz="1400" dirty="0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86" name="Oval 85">
                  <a:extLst>
                    <a:ext uri="{FF2B5EF4-FFF2-40B4-BE49-F238E27FC236}">
                      <a16:creationId xmlns:a16="http://schemas.microsoft.com/office/drawing/2014/main" id="{B740EFEB-4B0F-4BD6-8366-BE24A3DBE06B}"/>
                    </a:ext>
                  </a:extLst>
                </p:cNvPr>
                <p:cNvSpPr/>
                <p:nvPr/>
              </p:nvSpPr>
              <p:spPr>
                <a:xfrm>
                  <a:off x="5522216" y="2283042"/>
                  <a:ext cx="783907" cy="78390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>
                  <a:noAutofit/>
                </a:bodyPr>
                <a:lstStyle/>
                <a:p>
                  <a:pPr algn="ctr"/>
                  <a:r>
                    <a:rPr lang="en-US" sz="1400" dirty="0">
                      <a:solidFill>
                        <a:schemeClr val="tx1"/>
                      </a:solidFill>
                      <a:cs typeface="Arial" pitchFamily="34" charset="0"/>
                    </a:rPr>
                    <a:t>Text</a:t>
                  </a:r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8FF45987-AE6A-489E-A36E-1CCED82FCA49}"/>
                  </a:ext>
                </a:extLst>
              </p:cNvPr>
              <p:cNvGrpSpPr/>
              <p:nvPr/>
            </p:nvGrpSpPr>
            <p:grpSpPr>
              <a:xfrm>
                <a:off x="3844051" y="4315320"/>
                <a:ext cx="859119" cy="859119"/>
                <a:chOff x="5473906" y="4428540"/>
                <a:chExt cx="880527" cy="880528"/>
              </a:xfrm>
            </p:grpSpPr>
            <p:sp>
              <p:nvSpPr>
                <p:cNvPr id="82" name="Oval 81">
                  <a:extLst>
                    <a:ext uri="{FF2B5EF4-FFF2-40B4-BE49-F238E27FC236}">
                      <a16:creationId xmlns:a16="http://schemas.microsoft.com/office/drawing/2014/main" id="{DA201846-B76E-46A5-B0DC-EF98F969F9D9}"/>
                    </a:ext>
                  </a:extLst>
                </p:cNvPr>
                <p:cNvSpPr/>
                <p:nvPr/>
              </p:nvSpPr>
              <p:spPr>
                <a:xfrm flipH="1">
                  <a:off x="5473906" y="4428540"/>
                  <a:ext cx="880527" cy="88052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algn="ctr"/>
                  <a:endParaRPr lang="en-US" sz="1400" dirty="0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83" name="Oval 82">
                  <a:extLst>
                    <a:ext uri="{FF2B5EF4-FFF2-40B4-BE49-F238E27FC236}">
                      <a16:creationId xmlns:a16="http://schemas.microsoft.com/office/drawing/2014/main" id="{7A74E5D4-3E6C-4C4D-BBB9-2776C811BCDE}"/>
                    </a:ext>
                  </a:extLst>
                </p:cNvPr>
                <p:cNvSpPr/>
                <p:nvPr/>
              </p:nvSpPr>
              <p:spPr>
                <a:xfrm flipH="1">
                  <a:off x="5522215" y="4476853"/>
                  <a:ext cx="783907" cy="78390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>
                  <a:noAutofit/>
                </a:bodyPr>
                <a:lstStyle/>
                <a:p>
                  <a:pPr algn="ctr"/>
                  <a:r>
                    <a:rPr lang="en-US" sz="1400" dirty="0">
                      <a:solidFill>
                        <a:schemeClr val="tx1"/>
                      </a:solidFill>
                      <a:cs typeface="Arial" pitchFamily="34" charset="0"/>
                    </a:rPr>
                    <a:t>Text</a:t>
                  </a:r>
                </a:p>
              </p:txBody>
            </p:sp>
          </p:grpSp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D5795DFE-0C58-418C-8359-AF0CF5F97BAA}"/>
                  </a:ext>
                </a:extLst>
              </p:cNvPr>
              <p:cNvGrpSpPr/>
              <p:nvPr/>
            </p:nvGrpSpPr>
            <p:grpSpPr>
              <a:xfrm>
                <a:off x="3332876" y="1631729"/>
                <a:ext cx="859119" cy="859119"/>
                <a:chOff x="4811445" y="1305168"/>
                <a:chExt cx="880527" cy="880528"/>
              </a:xfrm>
            </p:grpSpPr>
            <p:sp>
              <p:nvSpPr>
                <p:cNvPr id="76" name="Oval 75">
                  <a:extLst>
                    <a:ext uri="{FF2B5EF4-FFF2-40B4-BE49-F238E27FC236}">
                      <a16:creationId xmlns:a16="http://schemas.microsoft.com/office/drawing/2014/main" id="{DE7A1E80-B908-406F-93C7-6AAB61B4BFC0}"/>
                    </a:ext>
                  </a:extLst>
                </p:cNvPr>
                <p:cNvSpPr/>
                <p:nvPr/>
              </p:nvSpPr>
              <p:spPr>
                <a:xfrm>
                  <a:off x="4811445" y="1305168"/>
                  <a:ext cx="880527" cy="88052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algn="ctr"/>
                  <a:endParaRPr lang="en-US" sz="1400" dirty="0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77" name="Oval 76">
                  <a:extLst>
                    <a:ext uri="{FF2B5EF4-FFF2-40B4-BE49-F238E27FC236}">
                      <a16:creationId xmlns:a16="http://schemas.microsoft.com/office/drawing/2014/main" id="{029A1D82-0BEF-4355-9D5F-30C1161CF068}"/>
                    </a:ext>
                  </a:extLst>
                </p:cNvPr>
                <p:cNvSpPr/>
                <p:nvPr/>
              </p:nvSpPr>
              <p:spPr>
                <a:xfrm>
                  <a:off x="4859755" y="1353481"/>
                  <a:ext cx="783907" cy="78390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>
                  <a:noAutofit/>
                </a:bodyPr>
                <a:lstStyle/>
                <a:p>
                  <a:pPr algn="ctr"/>
                  <a:r>
                    <a:rPr lang="en-US" sz="1400" dirty="0">
                      <a:solidFill>
                        <a:schemeClr val="tx1"/>
                      </a:solidFill>
                      <a:cs typeface="Arial" pitchFamily="34" charset="0"/>
                    </a:rPr>
                    <a:t>Text</a:t>
                  </a:r>
                </a:p>
              </p:txBody>
            </p: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627A181-1A7E-4FA2-9EDD-9BA33F686FC5}"/>
                  </a:ext>
                </a:extLst>
              </p:cNvPr>
              <p:cNvGrpSpPr/>
              <p:nvPr/>
            </p:nvGrpSpPr>
            <p:grpSpPr>
              <a:xfrm>
                <a:off x="3332876" y="5224616"/>
                <a:ext cx="859119" cy="859119"/>
                <a:chOff x="4811446" y="5406466"/>
                <a:chExt cx="880527" cy="880528"/>
              </a:xfrm>
            </p:grpSpPr>
            <p:sp>
              <p:nvSpPr>
                <p:cNvPr id="73" name="Oval 72">
                  <a:extLst>
                    <a:ext uri="{FF2B5EF4-FFF2-40B4-BE49-F238E27FC236}">
                      <a16:creationId xmlns:a16="http://schemas.microsoft.com/office/drawing/2014/main" id="{A58FC116-0F7B-4CBA-92F3-596116BE7757}"/>
                    </a:ext>
                  </a:extLst>
                </p:cNvPr>
                <p:cNvSpPr/>
                <p:nvPr/>
              </p:nvSpPr>
              <p:spPr>
                <a:xfrm flipH="1">
                  <a:off x="4811446" y="5406466"/>
                  <a:ext cx="880527" cy="88052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algn="ctr"/>
                  <a:endParaRPr lang="en-US" sz="1400" dirty="0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74" name="Oval 73">
                  <a:extLst>
                    <a:ext uri="{FF2B5EF4-FFF2-40B4-BE49-F238E27FC236}">
                      <a16:creationId xmlns:a16="http://schemas.microsoft.com/office/drawing/2014/main" id="{F74A6AF7-9180-47A1-B226-CB807E950A73}"/>
                    </a:ext>
                  </a:extLst>
                </p:cNvPr>
                <p:cNvSpPr/>
                <p:nvPr/>
              </p:nvSpPr>
              <p:spPr>
                <a:xfrm flipH="1">
                  <a:off x="4859754" y="5454776"/>
                  <a:ext cx="783907" cy="78390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>
                  <a:noAutofit/>
                </a:bodyPr>
                <a:lstStyle/>
                <a:p>
                  <a:pPr algn="ctr"/>
                  <a:r>
                    <a:rPr lang="en-US" sz="1400">
                      <a:solidFill>
                        <a:schemeClr val="tx1"/>
                      </a:solidFill>
                      <a:cs typeface="Arial" pitchFamily="34" charset="0"/>
                    </a:rPr>
                    <a:t>Text</a:t>
                  </a:r>
                  <a:endParaRPr lang="en-US" sz="1400" dirty="0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75" name="Oval 74">
                  <a:extLst>
                    <a:ext uri="{FF2B5EF4-FFF2-40B4-BE49-F238E27FC236}">
                      <a16:creationId xmlns:a16="http://schemas.microsoft.com/office/drawing/2014/main" id="{96DD02B9-724F-4ACA-BEE1-746215B7FB00}"/>
                    </a:ext>
                  </a:extLst>
                </p:cNvPr>
                <p:cNvSpPr/>
                <p:nvPr/>
              </p:nvSpPr>
              <p:spPr>
                <a:xfrm>
                  <a:off x="4859754" y="5454776"/>
                  <a:ext cx="783907" cy="78390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>
                  <a:noAutofit/>
                </a:bodyPr>
                <a:lstStyle/>
                <a:p>
                  <a:pPr algn="ctr"/>
                  <a:r>
                    <a:rPr lang="en-US" sz="1400" dirty="0">
                      <a:solidFill>
                        <a:schemeClr val="tx1"/>
                      </a:solidFill>
                      <a:cs typeface="Arial" pitchFamily="34" charset="0"/>
                    </a:rPr>
                    <a:t>Text</a:t>
                  </a:r>
                </a:p>
              </p:txBody>
            </p: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86C8FF90-2B8D-499F-9CF3-FEF481AF0C91}"/>
                  </a:ext>
                </a:extLst>
              </p:cNvPr>
              <p:cNvGrpSpPr/>
              <p:nvPr/>
            </p:nvGrpSpPr>
            <p:grpSpPr>
              <a:xfrm>
                <a:off x="4514914" y="3431863"/>
                <a:ext cx="859119" cy="859119"/>
                <a:chOff x="6136365" y="3345510"/>
                <a:chExt cx="880527" cy="880528"/>
              </a:xfrm>
            </p:grpSpPr>
            <p:sp>
              <p:nvSpPr>
                <p:cNvPr id="65" name="Oval 64">
                  <a:extLst>
                    <a:ext uri="{FF2B5EF4-FFF2-40B4-BE49-F238E27FC236}">
                      <a16:creationId xmlns:a16="http://schemas.microsoft.com/office/drawing/2014/main" id="{87B72ADF-A65A-4799-87B5-47AFBB05205A}"/>
                    </a:ext>
                  </a:extLst>
                </p:cNvPr>
                <p:cNvSpPr/>
                <p:nvPr/>
              </p:nvSpPr>
              <p:spPr>
                <a:xfrm>
                  <a:off x="6136365" y="3345510"/>
                  <a:ext cx="880527" cy="88052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algn="ctr"/>
                  <a:endParaRPr lang="en-US" sz="1400" dirty="0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66" name="Oval 65">
                  <a:extLst>
                    <a:ext uri="{FF2B5EF4-FFF2-40B4-BE49-F238E27FC236}">
                      <a16:creationId xmlns:a16="http://schemas.microsoft.com/office/drawing/2014/main" id="{441622C2-4D5B-4FAE-B214-0FE626C6EE6E}"/>
                    </a:ext>
                  </a:extLst>
                </p:cNvPr>
                <p:cNvSpPr/>
                <p:nvPr/>
              </p:nvSpPr>
              <p:spPr>
                <a:xfrm>
                  <a:off x="6184676" y="3393821"/>
                  <a:ext cx="783907" cy="78390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>
                  <a:noAutofit/>
                </a:bodyPr>
                <a:lstStyle/>
                <a:p>
                  <a:pPr algn="ctr"/>
                  <a:r>
                    <a:rPr lang="en-US" sz="1400" dirty="0">
                      <a:solidFill>
                        <a:schemeClr val="tx1"/>
                      </a:solidFill>
                      <a:cs typeface="Arial" pitchFamily="34" charset="0"/>
                    </a:rPr>
                    <a:t>Text</a:t>
                  </a:r>
                </a:p>
              </p:txBody>
            </p:sp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08A0F4A-DE65-4E5F-85F4-7F2A21D0D406}"/>
                </a:ext>
              </a:extLst>
            </p:cNvPr>
            <p:cNvGrpSpPr/>
            <p:nvPr/>
          </p:nvGrpSpPr>
          <p:grpSpPr>
            <a:xfrm>
              <a:off x="7297232" y="2352116"/>
              <a:ext cx="1372507" cy="2964191"/>
              <a:chOff x="5773231" y="2352115"/>
              <a:chExt cx="1372507" cy="2964191"/>
            </a:xfrm>
          </p:grpSpPr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D1F61EAB-8EEC-44D0-A1CE-5BEE28EFDCA8}"/>
                  </a:ext>
                </a:extLst>
              </p:cNvPr>
              <p:cNvGrpSpPr/>
              <p:nvPr/>
            </p:nvGrpSpPr>
            <p:grpSpPr>
              <a:xfrm>
                <a:off x="5773231" y="2352115"/>
                <a:ext cx="859119" cy="859119"/>
                <a:chOff x="7760058" y="2234732"/>
                <a:chExt cx="880527" cy="880528"/>
              </a:xfrm>
            </p:grpSpPr>
            <p:sp>
              <p:nvSpPr>
                <p:cNvPr id="80" name="Oval 79">
                  <a:extLst>
                    <a:ext uri="{FF2B5EF4-FFF2-40B4-BE49-F238E27FC236}">
                      <a16:creationId xmlns:a16="http://schemas.microsoft.com/office/drawing/2014/main" id="{883427AA-CCC9-46E1-BAA9-E9FFC40B1D36}"/>
                    </a:ext>
                  </a:extLst>
                </p:cNvPr>
                <p:cNvSpPr/>
                <p:nvPr/>
              </p:nvSpPr>
              <p:spPr>
                <a:xfrm>
                  <a:off x="7760058" y="2234732"/>
                  <a:ext cx="880527" cy="88052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algn="ctr"/>
                  <a:endParaRPr lang="en-US" sz="1400" dirty="0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81" name="Oval 80">
                  <a:extLst>
                    <a:ext uri="{FF2B5EF4-FFF2-40B4-BE49-F238E27FC236}">
                      <a16:creationId xmlns:a16="http://schemas.microsoft.com/office/drawing/2014/main" id="{A6E3959C-D7E4-48CB-BFF5-A1234F689C65}"/>
                    </a:ext>
                  </a:extLst>
                </p:cNvPr>
                <p:cNvSpPr/>
                <p:nvPr/>
              </p:nvSpPr>
              <p:spPr>
                <a:xfrm>
                  <a:off x="7808369" y="2283042"/>
                  <a:ext cx="783907" cy="78390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>
                  <a:noAutofit/>
                </a:bodyPr>
                <a:lstStyle/>
                <a:p>
                  <a:pPr algn="ctr"/>
                  <a:r>
                    <a:rPr lang="en-US" sz="1400" dirty="0">
                      <a:solidFill>
                        <a:schemeClr val="tx1"/>
                      </a:solidFill>
                      <a:cs typeface="Arial" pitchFamily="34" charset="0"/>
                    </a:rPr>
                    <a:t>Text</a:t>
                  </a:r>
                </a:p>
              </p:txBody>
            </p:sp>
          </p:grpSp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A5657559-7CE5-47FE-889C-4DBE95ED5C5E}"/>
                  </a:ext>
                </a:extLst>
              </p:cNvPr>
              <p:cNvGrpSpPr/>
              <p:nvPr/>
            </p:nvGrpSpPr>
            <p:grpSpPr>
              <a:xfrm>
                <a:off x="5773231" y="4457187"/>
                <a:ext cx="859119" cy="859119"/>
                <a:chOff x="7760059" y="4428540"/>
                <a:chExt cx="880527" cy="880528"/>
              </a:xfrm>
            </p:grpSpPr>
            <p:sp>
              <p:nvSpPr>
                <p:cNvPr id="78" name="Oval 77">
                  <a:extLst>
                    <a:ext uri="{FF2B5EF4-FFF2-40B4-BE49-F238E27FC236}">
                      <a16:creationId xmlns:a16="http://schemas.microsoft.com/office/drawing/2014/main" id="{588A80CD-9EE0-4004-8EE1-2859D26DE5D7}"/>
                    </a:ext>
                  </a:extLst>
                </p:cNvPr>
                <p:cNvSpPr/>
                <p:nvPr/>
              </p:nvSpPr>
              <p:spPr>
                <a:xfrm flipH="1">
                  <a:off x="7760059" y="4428540"/>
                  <a:ext cx="880527" cy="88052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algn="ctr"/>
                  <a:endParaRPr lang="en-US" sz="1400" dirty="0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3C142CD6-829A-4070-9CC7-3B1A5658B413}"/>
                    </a:ext>
                  </a:extLst>
                </p:cNvPr>
                <p:cNvSpPr/>
                <p:nvPr/>
              </p:nvSpPr>
              <p:spPr>
                <a:xfrm flipH="1">
                  <a:off x="7808368" y="4476853"/>
                  <a:ext cx="783907" cy="78390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>
                  <a:noAutofit/>
                </a:bodyPr>
                <a:lstStyle/>
                <a:p>
                  <a:pPr algn="ctr"/>
                  <a:r>
                    <a:rPr lang="en-US" sz="1400" dirty="0">
                      <a:solidFill>
                        <a:schemeClr val="tx1"/>
                      </a:solidFill>
                      <a:cs typeface="Arial" pitchFamily="34" charset="0"/>
                    </a:rPr>
                    <a:t>Text</a:t>
                  </a:r>
                </a:p>
              </p:txBody>
            </p:sp>
          </p:grpSp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45261F16-660D-4269-9B21-5420EAF63793}"/>
                  </a:ext>
                </a:extLst>
              </p:cNvPr>
              <p:cNvGrpSpPr/>
              <p:nvPr/>
            </p:nvGrpSpPr>
            <p:grpSpPr>
              <a:xfrm>
                <a:off x="6286619" y="3431863"/>
                <a:ext cx="859119" cy="859119"/>
                <a:chOff x="8422518" y="3345510"/>
                <a:chExt cx="880527" cy="880528"/>
              </a:xfrm>
            </p:grpSpPr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095DA764-6C01-4159-BA3F-9AFCD0BC1A9B}"/>
                    </a:ext>
                  </a:extLst>
                </p:cNvPr>
                <p:cNvSpPr/>
                <p:nvPr/>
              </p:nvSpPr>
              <p:spPr>
                <a:xfrm>
                  <a:off x="8422518" y="3345510"/>
                  <a:ext cx="880527" cy="88052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algn="ctr"/>
                  <a:endParaRPr lang="en-US" sz="1400" dirty="0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64" name="Oval 63">
                  <a:extLst>
                    <a:ext uri="{FF2B5EF4-FFF2-40B4-BE49-F238E27FC236}">
                      <a16:creationId xmlns:a16="http://schemas.microsoft.com/office/drawing/2014/main" id="{F8C156CA-43C5-4F46-81D1-CE6D2D7A07AF}"/>
                    </a:ext>
                  </a:extLst>
                </p:cNvPr>
                <p:cNvSpPr/>
                <p:nvPr/>
              </p:nvSpPr>
              <p:spPr>
                <a:xfrm>
                  <a:off x="8470829" y="3393821"/>
                  <a:ext cx="783907" cy="78390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>
                  <a:noAutofit/>
                </a:bodyPr>
                <a:lstStyle/>
                <a:p>
                  <a:pPr algn="ctr"/>
                  <a:r>
                    <a:rPr lang="en-US" sz="1400" dirty="0">
                      <a:solidFill>
                        <a:schemeClr val="tx1"/>
                      </a:solidFill>
                      <a:cs typeface="Arial" pitchFamily="34" charset="0"/>
                    </a:rPr>
                    <a:t>Text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1637451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37010A-82CF-59A3-3E41-89E5FD4A3E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40E551F-EF95-FBE9-2EBD-C5BEAF52C1A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E1F2FD8-9412-F06C-92C8-296FC0399F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237F119-92C8-AF43-8C6A-E159DC374F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EEFBE397-BF2A-6B39-3854-6DECE76450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6625" y="2321059"/>
            <a:ext cx="1539375" cy="873677"/>
          </a:xfrm>
        </p:spPr>
        <p:txBody>
          <a:bodyPr vert="horz" anchor="b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03</a:t>
            </a:r>
            <a:endParaRPr lang="en-IN" dirty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B95874A2-05B7-F8F5-AD4A-F2FABE090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6625" y="3351906"/>
            <a:ext cx="5120775" cy="1344168"/>
          </a:xfrm>
        </p:spPr>
        <p:txBody>
          <a:bodyPr anchor="t">
            <a:noAutofit/>
          </a:bodyPr>
          <a:lstStyle>
            <a:lvl1pPr marL="0" indent="0" algn="l">
              <a:buNone/>
              <a:defRPr sz="4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Quantitative Slides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15564135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289C83-AF4B-2CD4-FED3-7DAEA4C810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8D1E312-D788-0E5F-15F2-7A1B1F6A22C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E318A5A-6FC7-2ADE-EA19-DC850D67A0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9E7C230F-2497-8484-C64C-47EB5BADD7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Line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E750436-E860-4A60-2A94-B64F1B6396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47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C0DEB90-F589-9A77-7714-CDB03DACB77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D999A8DD-E446-8E6E-E188-7B5B9D43A1E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0C4E31EB-C1FB-13B8-8509-3CB03903902C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9282932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732C36-5358-556F-CD55-0622C4DC9C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0A7BE61-D08C-8A85-B24E-B38BBB35297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8D1E312-D788-0E5F-15F2-7A1B1F6A22C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FCA9BA99-D4F9-FEC1-A3E6-7D01A66D53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Line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08A93AD-4BCE-2E8A-B50C-01E4BF239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48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6FE2B9C7-C238-FC66-C8E4-D0FC1EA9B70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4ED8496F-2B82-F557-5BE8-D639275E360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7">
            <a:extLst>
              <a:ext uri="{FF2B5EF4-FFF2-40B4-BE49-F238E27FC236}">
                <a16:creationId xmlns:a16="http://schemas.microsoft.com/office/drawing/2014/main" id="{696147F1-0136-CCC8-5F0A-8C001A7D8634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915739648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17686999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282358-C22E-A39F-760C-86A8168DFB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D860769-1E3C-03D3-70E0-16D012A2163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0A7BE61-D08C-8A85-B24E-B38BBB35297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87D2E883-A5D6-C959-6972-28E389A5AA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Line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7F09DB4-7563-0D98-45A1-FD9D6258AA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49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CC435048-2727-20C2-D9FF-C4628E21CF9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8FBD6C86-835D-01BB-9EC0-2A56746A59B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7">
            <a:extLst>
              <a:ext uri="{FF2B5EF4-FFF2-40B4-BE49-F238E27FC236}">
                <a16:creationId xmlns:a16="http://schemas.microsoft.com/office/drawing/2014/main" id="{7C639E56-058F-E8EF-57B2-CC3848520CE3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788339252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0653457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271477-92DC-BF9A-10ED-7DD5CD335A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9622527-3EF9-7737-6EB8-73A4A08987C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757441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6271E3-3B75-3C35-757C-55CAE38AE0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Title 1">
            <a:extLst>
              <a:ext uri="{FF2B5EF4-FFF2-40B4-BE49-F238E27FC236}">
                <a16:creationId xmlns:a16="http://schemas.microsoft.com/office/drawing/2014/main" id="{F8008B75-A552-3DAC-CE32-61C0FCCB38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3925" cy="779462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Three Column Slide</a:t>
            </a:r>
            <a:endParaRPr lang="en-IN" dirty="0"/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id="{E954552A-F301-C1FB-ADA9-359CC2A7EB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/>
          <a:p>
            <a:fld id="{125C4C3F-9F9F-4F6E-939C-2122BC1A1DB0}" type="slidenum">
              <a:rPr lang="en-IN" smtClean="0"/>
              <a:pPr/>
              <a:t>5</a:t>
            </a:fld>
            <a:endParaRPr lang="en-IN"/>
          </a:p>
        </p:txBody>
      </p:sp>
      <p:sp>
        <p:nvSpPr>
          <p:cNvPr id="18" name="Text Placeholder 35">
            <a:extLst>
              <a:ext uri="{FF2B5EF4-FFF2-40B4-BE49-F238E27FC236}">
                <a16:creationId xmlns:a16="http://schemas.microsoft.com/office/drawing/2014/main" id="{A1BD2632-C70F-C678-B8DA-726B2EDD55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9C3AD9FE-7CB1-AFE9-B191-DCFC1CED289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7" y="1237703"/>
            <a:ext cx="3281967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:a16="http://schemas.microsoft.com/office/drawing/2014/main" id="{60439E50-1E75-C5E7-F71D-6EA087C93F3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455016" y="1237703"/>
            <a:ext cx="3281967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</a:t>
            </a:r>
          </a:p>
        </p:txBody>
      </p:sp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FEFF32EF-37F0-0557-0555-81F9C8B0449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355297" y="1237703"/>
            <a:ext cx="3281967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11FC3B2E-1D5D-D61B-6C4E-C89CF192FA25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54038" y="1720850"/>
            <a:ext cx="3282950" cy="44561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A3F5F4AA-719F-15DD-DF69-62765FAD1C3B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355013" y="1720850"/>
            <a:ext cx="3282950" cy="44561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9F93B7DB-8BCC-1B4F-A695-AE6E6E7A6BB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454525" y="1720850"/>
            <a:ext cx="3282950" cy="44561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143430275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A7D11C-3E1E-64D7-2F62-72253D5B32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3D09A02-0FD4-570F-510F-42E9B8A90A4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E318A5A-6FC7-2ADE-EA19-DC850D67A0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Chart Placeholder 16">
            <a:extLst>
              <a:ext uri="{FF2B5EF4-FFF2-40B4-BE49-F238E27FC236}">
                <a16:creationId xmlns:a16="http://schemas.microsoft.com/office/drawing/2014/main" id="{E24F1032-A70A-6048-DD00-1AD097B832D6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6758180C-F87D-3DE4-47FE-73164BA704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44DBD0F-95EF-17D4-40CA-5746C2A73D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627A97E-39F4-6E90-97BE-748B1592689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52514E67-2199-8CE4-568C-89C926EF4C3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16412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F71EFD-DA36-F1A0-B50F-5078E44E88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E318A5A-6FC7-2ADE-EA19-DC850D67A00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E318A5A-6FC7-2ADE-EA19-DC850D67A0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Chart Placeholder 16">
            <a:extLst>
              <a:ext uri="{FF2B5EF4-FFF2-40B4-BE49-F238E27FC236}">
                <a16:creationId xmlns:a16="http://schemas.microsoft.com/office/drawing/2014/main" id="{415ACE2D-F69F-21A6-9D62-F65082F83359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CFC5D12E-2C2B-5E5B-20D5-FF76DAAF94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49BFCF5-CF03-F435-5DA6-C6295B6A1F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66FCB8FB-D486-1838-4C53-F17909163D8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2867533A-7EB0-0B6A-148C-FA6FFD6B2E1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948309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1A9BC8-4108-DB5B-CC13-87E33CF21C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6F718F2-4904-8BDA-12AD-D3AF80C1516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E318A5A-6FC7-2ADE-EA19-DC850D67A0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Chart Placeholder 16">
            <a:extLst>
              <a:ext uri="{FF2B5EF4-FFF2-40B4-BE49-F238E27FC236}">
                <a16:creationId xmlns:a16="http://schemas.microsoft.com/office/drawing/2014/main" id="{BC7018FE-29DF-2DB0-D1AB-8A801658B17D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91952519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9473EEFD-2544-4902-676E-25825D6982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9763536-CCD0-E659-3D47-B0760BD85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E94660C-1826-6FBD-8102-82A81120B23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8FD1B64E-410A-3C62-6AB9-402AB316000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0468331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375F68-3912-149E-30A6-7215AF16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33850EC-ABB5-2455-5182-06369E50EFD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6F718F2-4904-8BDA-12AD-D3AF80C1516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Chart Placeholder 16">
            <a:extLst>
              <a:ext uri="{FF2B5EF4-FFF2-40B4-BE49-F238E27FC236}">
                <a16:creationId xmlns:a16="http://schemas.microsoft.com/office/drawing/2014/main" id="{1CB01722-B985-CFF8-335A-FBB2B5EB4CFD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43216148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E33AA05C-71AD-B7DC-3B07-E3CE847F70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Column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EBF9546F-127F-1DC8-76D4-D926D3E8F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CDCF80B5-48CE-049F-524C-FD23780D0C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5B68FAD1-9AD1-2504-2EAE-F38EA95D7BD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8460844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B96C04-2D18-F46F-4FC4-E49F0997F2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8742733-5F10-5C0E-DBA1-8B710220DC7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3850EC-ABB5-2455-5182-06369E50E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AC958462-2E85-9DF2-4FD6-603178A7F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/ Line Combo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AEDB36F-4F41-9195-A826-FFA9467CB9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B70CAFF-E273-BB60-2188-BFB7CEB3926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75D81064-9A95-948E-6716-B674AFAD467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6">
            <a:extLst>
              <a:ext uri="{FF2B5EF4-FFF2-40B4-BE49-F238E27FC236}">
                <a16:creationId xmlns:a16="http://schemas.microsoft.com/office/drawing/2014/main" id="{7A4762ED-5E07-6650-2240-80AD47409600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17974240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B56F6-7286-E9B2-1640-66C4A08436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05AA8B-C0C6-6D35-8E8A-5AC012B518F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3850EC-ABB5-2455-5182-06369E50E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7E10EC4A-A751-0F46-474C-38B34D16A6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Bar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339CB4D-681A-5009-5909-ADD6E4E91A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E571E27-53A6-B99E-72DD-0F59D02EB4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87BF91EC-7D33-E33F-C0D7-00BE0996535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D4ABDD75-D941-0886-0319-47868CD130FB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069563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202A47-2186-C186-DC53-C2760173A7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E8C7AAC-4780-5856-870A-BEBFFB3933E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05AA8B-C0C6-6D35-8E8A-5AC012B518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8FCC5F7F-8478-304E-BF60-137BE08609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DE9F1C2-CC0D-14D4-6BC6-0C85907D87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B3F8424-8370-4173-37C7-D0413E66F16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C5C3B13E-6DB5-18D6-35A0-901FCD9162E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4E7DDB38-EE34-0899-BE3C-11287DBD0BE7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767608864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8097559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5A5727-393B-DD1E-E319-E0BFBC25BB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BB09DFD-9368-8584-2AC6-3B08E611C75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8C7AAC-4780-5856-870A-BEBFFB3933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8679FB22-B393-6BF1-0CFF-32577907D0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159DD80-CA2F-B6B3-63CD-DE6A6B998C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7F36D6E-9C41-D1A0-F6B5-4DE1B41D509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B8363B68-0258-F71A-5D2D-07A11088158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9AB95928-8734-FBCE-2B9F-80ABED41E5B4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662988822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7121725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1193B4-571B-5C52-8136-71D4484B44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F16D4D6-2E2E-9237-BC1D-6965110CD30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06A55-20D5-50A5-D266-6BDC47AAC8B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Chart Placeholder 16">
            <a:extLst>
              <a:ext uri="{FF2B5EF4-FFF2-40B4-BE49-F238E27FC236}">
                <a16:creationId xmlns:a16="http://schemas.microsoft.com/office/drawing/2014/main" id="{1DDDB43C-AD94-92B4-BF6D-0FDD74A50FAE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349197424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114253FA-DD18-9ADF-6EB1-5B95D773A5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Bar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723F38A-2FE2-204C-C57B-10DEECE7BB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DB45912-0588-F28E-AA23-9FBE4BC89AE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E7796768-77D4-49CE-B38A-58C5CC0B81E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6096045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01C350-26B7-139B-DB3E-D3463E7820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384AF86-07F0-F685-CD3E-0578A56B1EA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F16D4D6-2E2E-9237-BC1D-6965110CD30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8959C334-1350-4848-D95F-7C4BBFCB3E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Bar / Line Combo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E4EC733-974D-7E98-1681-A58CB5C473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59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96DA644-12FE-F817-D6DC-4CC5662766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3168F90D-5590-BC3B-B2D2-7C9587A6F9A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5">
            <a:extLst>
              <a:ext uri="{FF2B5EF4-FFF2-40B4-BE49-F238E27FC236}">
                <a16:creationId xmlns:a16="http://schemas.microsoft.com/office/drawing/2014/main" id="{1B60FEBD-DF37-FF76-6585-541B45707D1F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226042788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92021518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083239-0FE6-DDAC-41B1-B4E569E272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BC6ED8D-77BB-B318-FFA6-3419B73EE1A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46888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9622527-3EF9-7737-6EB8-73A4A08987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" name="Slide Number Placeholder 47">
            <a:extLst>
              <a:ext uri="{FF2B5EF4-FFF2-40B4-BE49-F238E27FC236}">
                <a16:creationId xmlns:a16="http://schemas.microsoft.com/office/drawing/2014/main" id="{FEEA2B40-6309-071B-6872-20FB6F90E7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/>
          <a:p>
            <a:fld id="{125C4C3F-9F9F-4F6E-939C-2122BC1A1DB0}" type="slidenum">
              <a:rPr lang="en-IN" smtClean="0"/>
              <a:pPr/>
              <a:t>6</a:t>
            </a:fld>
            <a:endParaRPr lang="en-IN"/>
          </a:p>
        </p:txBody>
      </p:sp>
      <p:sp>
        <p:nvSpPr>
          <p:cNvPr id="39" name="Text Placeholder 35">
            <a:extLst>
              <a:ext uri="{FF2B5EF4-FFF2-40B4-BE49-F238E27FC236}">
                <a16:creationId xmlns:a16="http://schemas.microsoft.com/office/drawing/2014/main" id="{CD19791B-9558-805D-B2F9-ACAC2E92979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40" name="Text Placeholder 8">
            <a:extLst>
              <a:ext uri="{FF2B5EF4-FFF2-40B4-BE49-F238E27FC236}">
                <a16:creationId xmlns:a16="http://schemas.microsoft.com/office/drawing/2014/main" id="{A7F37EA9-DF93-14A1-8AEB-5EA83279D0B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4737" y="1237703"/>
            <a:ext cx="2315764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1" name="Text Placeholder 8">
            <a:extLst>
              <a:ext uri="{FF2B5EF4-FFF2-40B4-BE49-F238E27FC236}">
                <a16:creationId xmlns:a16="http://schemas.microsoft.com/office/drawing/2014/main" id="{21755FBD-057E-A053-4FBA-6001115FFB1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476991" y="1237703"/>
            <a:ext cx="2315764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8AA7D18C-0005-C326-9F22-AB14A7B8E9D9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476991" y="1720091"/>
            <a:ext cx="2315764" cy="44568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44966F24-4CA6-D669-7298-B36F39EA75DC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554737" y="1720091"/>
            <a:ext cx="2315764" cy="44568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44" name="Text Placeholder 8">
            <a:extLst>
              <a:ext uri="{FF2B5EF4-FFF2-40B4-BE49-F238E27FC236}">
                <a16:creationId xmlns:a16="http://schemas.microsoft.com/office/drawing/2014/main" id="{6020C5CD-E8F1-7706-DAA2-5654B3503B6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99247" y="1237703"/>
            <a:ext cx="2315764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5" name="Content Placeholder 2">
            <a:extLst>
              <a:ext uri="{FF2B5EF4-FFF2-40B4-BE49-F238E27FC236}">
                <a16:creationId xmlns:a16="http://schemas.microsoft.com/office/drawing/2014/main" id="{C4E1331A-A878-B3B6-DCE3-C23F460AD1C8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6399247" y="1720091"/>
            <a:ext cx="2315764" cy="44568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46" name="Text Placeholder 8">
            <a:extLst>
              <a:ext uri="{FF2B5EF4-FFF2-40B4-BE49-F238E27FC236}">
                <a16:creationId xmlns:a16="http://schemas.microsoft.com/office/drawing/2014/main" id="{E9B5CD17-208A-BFE7-4BE6-B80390C6B75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21500" y="1237703"/>
            <a:ext cx="2315764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8C9AA450-B2BC-EEB9-1C93-0212C3FC6AD5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9321500" y="1720091"/>
            <a:ext cx="2315764" cy="44568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63" name="Title 1">
            <a:extLst>
              <a:ext uri="{FF2B5EF4-FFF2-40B4-BE49-F238E27FC236}">
                <a16:creationId xmlns:a16="http://schemas.microsoft.com/office/drawing/2014/main" id="{DA8E1E2D-D4A4-DA46-81B9-535D61A02D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Four Column Slide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274396772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0838A5-784A-BB86-1310-AB33BA6958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6627387-5155-0ED0-B78C-E86C419F87A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BB09DFD-9368-8584-2AC6-3B08E611C7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1F7CDD85-FA9C-5530-B0BB-6AD1DE90B4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Area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5072FEC-3B84-7051-BE8D-A94020C960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8094AEA-A1AC-A069-28CA-2069F5A4D73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FA087899-F99F-A6E2-EFA5-C23829B8381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13731046-D53F-471D-68E1-FFC2EAAE7F22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965821248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13447655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128BDF-62D9-F067-DC1F-D4C88D97D4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5D0EA0C1-B383-E8E1-8999-7D260ECFA04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627387-5155-0ED0-B78C-E86C419F87A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C6126D6E-E080-8A63-E6C9-793EF99C16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Area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1F1A925-D15A-B1ED-E305-017B2E4E45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D155FD2-323E-A0B2-F399-52A43CA5EE7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DC671336-CC28-CEEF-8C8F-EADC5BBEC5E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DBEBFC34-6589-C913-7F00-29341C1A4EB6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63825809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6308145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7605E2-5FF2-7F30-29EA-AFE82ED48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6FF015C-EB93-47EC-BAA0-61EBDE4E6B5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D0EA0C1-B383-E8E1-8999-7D260ECFA04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5FC66FFB-4014-4BA9-3267-92FC09C24F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Area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D824D6C-C629-1598-31A0-9D9B2AC4C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AA06151-07B4-713F-2C89-4AC3A38C91E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79440B02-2106-A82D-F8C4-2A81790C24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B2498E41-3CE5-15F2-4B22-D7AF8763854E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041489307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93488930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07CB32-7312-85B7-377B-46FBC88CE2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9006A55-20D5-50A5-D266-6BDC47AAC8B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8D1E312-D788-0E5F-15F2-7A1B1F6A22C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Chart Placeholder 16">
            <a:extLst>
              <a:ext uri="{FF2B5EF4-FFF2-40B4-BE49-F238E27FC236}">
                <a16:creationId xmlns:a16="http://schemas.microsoft.com/office/drawing/2014/main" id="{CF85E393-72A6-ED44-B30E-6ECF305AC72B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620716644"/>
              </p:ext>
            </p:extLst>
          </p:nvPr>
        </p:nvGraphicFramePr>
        <p:xfrm>
          <a:off x="554038" y="1419968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EB5BE9B3-A158-756B-ABB7-9F08EC4949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E453F73-0713-9AAF-75E0-59FC4A6FA6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C96DA600-28C3-04B7-4476-D9842E11CE9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43A3E45C-3C36-D1EA-6FD1-ED5C4ED434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126865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BFAF5F-8DEE-3B17-07F4-46E1CBC79E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30942FB-C7FD-A2BA-8AAD-9583A933AB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06A55-20D5-50A5-D266-6BDC47AAC8B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C5685D47-C808-54F6-9C01-8C141A1448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Doughnut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2A827B2-C3B2-6666-9CCF-CE87D7B17D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2A7398F9-C38B-EEEB-6AA1-115353EEF94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FDCA6A7A-8AD8-A47F-004B-1B57BEB4152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32">
            <a:extLst>
              <a:ext uri="{FF2B5EF4-FFF2-40B4-BE49-F238E27FC236}">
                <a16:creationId xmlns:a16="http://schemas.microsoft.com/office/drawing/2014/main" id="{598C73B6-A272-279A-CA7E-B595B1261FEC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820570435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22320160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8A3C6F-6ACA-E09C-F82B-7617A993B7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4FF3A07-99FA-9EA6-65F7-ABBF7E6980A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06A55-20D5-50A5-D266-6BDC47AAC8B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0BE79FEB-E9E0-2996-91E6-8016D16BCA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Box / Whisker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7549E75-2E8A-6401-07C3-C7D43BEBB9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2859BC2-D8EB-D268-AB04-9E62DF56948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5D880CAF-7B60-93BC-F2AC-99F76B8513E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7" name="Chart Placeholder 6">
                <a:extLst>
                  <a:ext uri="{FF2B5EF4-FFF2-40B4-BE49-F238E27FC236}">
                    <a16:creationId xmlns:a16="http://schemas.microsoft.com/office/drawing/2014/main" id="{38B3B41C-F6DE-B96E-8C84-DF1FEE549B86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1549072566"/>
                  </p:ext>
                </p:extLst>
              </p:nvPr>
            </p:nvGraphicFramePr>
            <p:xfrm>
              <a:off x="554038" y="1720850"/>
              <a:ext cx="11083925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7" name="Chart Placeholder 6">
                <a:extLst>
                  <a:ext uri="{FF2B5EF4-FFF2-40B4-BE49-F238E27FC236}">
                    <a16:creationId xmlns:a16="http://schemas.microsoft.com/office/drawing/2014/main" id="{38B3B41C-F6DE-B96E-8C84-DF1FEE549B8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11083925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079335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6923F5-5981-7E8D-9F01-E4CD61C09C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58E22C5-F226-2965-AFBE-739B805C4EB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FF3A07-99FA-9EA6-65F7-ABBF7E6980A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95EDB633-F696-96AC-C447-617440E25E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Map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770BB91-6754-3D0B-ED84-01D23F110B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4DA8FCF-2BE3-01BF-8157-6DFABEA399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7B2D256E-3F28-19DF-F4D5-78EF19671DE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17" name="Chart Placeholder 16">
                <a:extLst>
                  <a:ext uri="{FF2B5EF4-FFF2-40B4-BE49-F238E27FC236}">
                    <a16:creationId xmlns:a16="http://schemas.microsoft.com/office/drawing/2014/main" id="{8401FEBF-682D-4B15-E6EE-AC60688F9E4C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2294758888"/>
                  </p:ext>
                </p:extLst>
              </p:nvPr>
            </p:nvGraphicFramePr>
            <p:xfrm>
              <a:off x="554038" y="1720850"/>
              <a:ext cx="11083925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17" name="Chart Placeholder 16">
                <a:extLst>
                  <a:ext uri="{FF2B5EF4-FFF2-40B4-BE49-F238E27FC236}">
                    <a16:creationId xmlns:a16="http://schemas.microsoft.com/office/drawing/2014/main" id="{8401FEBF-682D-4B15-E6EE-AC60688F9E4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11083925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771799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B95617-57D6-7EB2-D3F8-87BB27B7D0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6CD341C-9835-8395-9D90-F7901D90339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58E22C5-F226-2965-AFBE-739B805C4EB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7EC73891-D46F-E34D-262E-2253E2708A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Histogram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0D934A5-9FEA-258A-D0E3-CA3B5BBCC5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D780A88D-6391-E802-4B05-B3394626CD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A0D92F09-D497-5D21-D208-7901A4FE263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4" name="Chart Placeholder 13">
                <a:extLst>
                  <a:ext uri="{FF2B5EF4-FFF2-40B4-BE49-F238E27FC236}">
                    <a16:creationId xmlns:a16="http://schemas.microsoft.com/office/drawing/2014/main" id="{8527360A-9401-0C4C-2EB7-AEB1F38B973A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3603963887"/>
                  </p:ext>
                </p:extLst>
              </p:nvPr>
            </p:nvGraphicFramePr>
            <p:xfrm>
              <a:off x="554038" y="1720850"/>
              <a:ext cx="11083925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14" name="Chart Placeholder 13">
                <a:extLst>
                  <a:ext uri="{FF2B5EF4-FFF2-40B4-BE49-F238E27FC236}">
                    <a16:creationId xmlns:a16="http://schemas.microsoft.com/office/drawing/2014/main" id="{8527360A-9401-0C4C-2EB7-AEB1F38B973A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11083925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571725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80F89E-8ADD-51A0-DC10-FAFEA1A30F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71C2531-5632-564B-B663-07D6C7D0F4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F16D4D6-2E2E-9237-BC1D-6965110CD30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8675292F-A71B-CF09-1196-5B16FBA058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Funnel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642B035-2B85-B9C6-154C-AB0ABEDF83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8D8156-714A-E6B7-1CF7-3D0F1FA1771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BB593241-9DF7-099B-CDC9-8197EC7159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EB6150E1-32B4-8FE5-7AB9-3A869AB9674F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237678642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85578320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BEDA21-0CF9-8C11-3906-66C9B9BA4B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754DDE4-E5E5-E20A-B00A-F264D1B2624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0E2B0C7-F112-824D-AAAA-BE3CAEDDCD3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5AAEE09B-0361-CC3E-C8F2-F74C333190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30B9623-D51D-B8AF-F162-153938035C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69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3C2DE5B-0106-AA66-882D-171EF0215A1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A8C837D4-C0AC-905E-AAD8-6F6CF53AC7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Placeholder 9">
                <a:extLst>
                  <a:ext uri="{FF2B5EF4-FFF2-40B4-BE49-F238E27FC236}">
                    <a16:creationId xmlns:a16="http://schemas.microsoft.com/office/drawing/2014/main" id="{5CB50335-6D82-1008-513A-8BF372B95399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3226336499"/>
                  </p:ext>
                </p:extLst>
              </p:nvPr>
            </p:nvGraphicFramePr>
            <p:xfrm>
              <a:off x="554038" y="1720850"/>
              <a:ext cx="11083925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10" name="Chart Placeholder 9">
                <a:extLst>
                  <a:ext uri="{FF2B5EF4-FFF2-40B4-BE49-F238E27FC236}">
                    <a16:creationId xmlns:a16="http://schemas.microsoft.com/office/drawing/2014/main" id="{5CB50335-6D82-1008-513A-8BF372B9539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11083925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194429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0F8E11-2776-5038-B0AA-4B8F5347F1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Three Chevron Slide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A00E9C8-5DC4-E278-E2BE-5F3767F930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7</a:t>
            </a:fld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3898530-4413-76FF-2349-26841844DD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8824186-7879-5BA5-9F15-77445106A4D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r>
              <a:rPr lang="en-US" dirty="0"/>
              <a:t>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est. </a:t>
            </a:r>
            <a:r>
              <a:rPr lang="en-US" dirty="0" err="1"/>
              <a:t>Vivamus</a:t>
            </a:r>
            <a:r>
              <a:rPr lang="en-US" dirty="0"/>
              <a:t>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A6CFC89-C6B2-1F43-A44A-6923F923235C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r>
              <a:rPr lang="en-US" dirty="0"/>
              <a:t>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est. </a:t>
            </a:r>
            <a:r>
              <a:rPr lang="en-US" dirty="0" err="1"/>
              <a:t>Vivamus</a:t>
            </a:r>
            <a:r>
              <a:rPr lang="en-US" dirty="0"/>
              <a:t>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530C1B7-1628-56B5-91F9-3127E597988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r>
              <a:rPr lang="en-US" dirty="0"/>
              <a:t>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est. </a:t>
            </a:r>
            <a:r>
              <a:rPr lang="en-US" dirty="0" err="1"/>
              <a:t>Vivamus</a:t>
            </a:r>
            <a:r>
              <a:rPr lang="en-US" dirty="0"/>
              <a:t>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89A0F3E-B266-8D26-58FB-D21A753FE58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Header 1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CBA403B2-1A6A-5D8C-FD27-813DBAD92421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dirty="0"/>
              <a:t>Header 2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1313EB2-1705-059D-D53A-F94306D061DB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en-US" dirty="0"/>
              <a:t>Header 3</a:t>
            </a:r>
          </a:p>
        </p:txBody>
      </p:sp>
    </p:spTree>
    <p:extLst>
      <p:ext uri="{BB962C8B-B14F-4D97-AF65-F5344CB8AC3E}">
        <p14:creationId xmlns:p14="http://schemas.microsoft.com/office/powerpoint/2010/main" val="405009989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A29F53-68C1-DEDB-97AB-DB839A10DC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66F1393-D552-60C1-13DD-0C71E0AE51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754DDE4-E5E5-E20A-B00A-F264D1B2624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2E356745-555E-5668-1FF2-9C30C07689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Stock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F946A78-911F-11CD-6C20-AC0597C785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6A30D9E0-ACBE-0361-036A-5164651466B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31B83EB2-53CF-6406-BD3B-7D38DE8FD57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7" name="Chart Placeholder 6">
            <a:extLst>
              <a:ext uri="{FF2B5EF4-FFF2-40B4-BE49-F238E27FC236}">
                <a16:creationId xmlns:a16="http://schemas.microsoft.com/office/drawing/2014/main" id="{F9367942-7BD9-1E9A-F4D9-6C0D4D1A9627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579773514"/>
              </p:ext>
            </p:extLst>
          </p:nvPr>
        </p:nvGraphicFramePr>
        <p:xfrm>
          <a:off x="554038" y="1720850"/>
          <a:ext cx="11083925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65719235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C4DF12-4F40-2B0F-78A9-571716B20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D5612EC-2600-B51B-F9F0-4813C823CD3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66F1393-D552-60C1-13DD-0C71E0AE51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 1">
            <a:extLst>
              <a:ext uri="{FF2B5EF4-FFF2-40B4-BE49-F238E27FC236}">
                <a16:creationId xmlns:a16="http://schemas.microsoft.com/office/drawing/2014/main" id="{42CAB48C-B821-E011-C51D-814B27B31F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11082528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 err="1"/>
              <a:t>Treemap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C741EC9-358C-0755-1A56-F5B3A6790D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53800" y="6565284"/>
            <a:ext cx="283464" cy="140772"/>
          </a:xfrm>
        </p:spPr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BBF48C0-B050-7FBA-48BD-44EDA935E56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4038" y="6411456"/>
            <a:ext cx="7446962" cy="294600"/>
          </a:xfrm>
        </p:spPr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EF7B95F0-2090-BA31-512A-5D9659B45E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11082528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C327CE7A-E2B3-8626-A000-E7F591C3DC32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3868399497"/>
                  </p:ext>
                </p:extLst>
              </p:nvPr>
            </p:nvGraphicFramePr>
            <p:xfrm>
              <a:off x="554038" y="1720850"/>
              <a:ext cx="11083925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C327CE7A-E2B3-8626-A000-E7F591C3DC3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4038" y="1720850"/>
                <a:ext cx="11083925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671735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37ABD2-C214-70FB-F9C2-608FAC6D05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81E4EE9-EAFF-53E0-8A04-EC456FADC76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C463E1-95EB-65DE-F713-78C5B46738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DEB01D4E-38F7-2446-C305-7F2A14305C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Line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4864A44-F1EB-D4C2-2AF7-8C1A1D2B9D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60271FD-4268-C306-4DC3-B8D1617001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9165424-2856-A6F1-8255-837F137A5DB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009E387B-6661-2D15-F35A-1B726655EDE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08707B0-6A8F-466F-D2F5-12C6B7A9EEF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9" name="Chart Placeholder 12">
            <a:extLst>
              <a:ext uri="{FF2B5EF4-FFF2-40B4-BE49-F238E27FC236}">
                <a16:creationId xmlns:a16="http://schemas.microsoft.com/office/drawing/2014/main" id="{2CA91F71-FF7E-2EE7-5734-39430950B49A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421097146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40108529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91536C-94F6-52A5-F42A-20AB1C32D5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E7E486B-B90E-4170-1580-56410ED530E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81E4EE9-EAFF-53E0-8A04-EC456FADC76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37CA8B72-B58F-7DC1-D488-2DB650C9F0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Line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D55E2078-AA87-58A8-2E1A-D845B277C7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70582BD7-9E24-ED0D-84FE-420EBA25BE4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4B13871-929F-5CFF-A3A7-7C92B636F1F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5C81E371-785C-6C73-9075-B82F5BA7E8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641D5B7-C7D5-9963-D3CD-3DA29989A44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7">
            <a:extLst>
              <a:ext uri="{FF2B5EF4-FFF2-40B4-BE49-F238E27FC236}">
                <a16:creationId xmlns:a16="http://schemas.microsoft.com/office/drawing/2014/main" id="{AE0AF728-4E2C-2AF9-6B2F-215C6C7F9664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087277782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2679050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AE4F09-D7A5-D7C7-1595-6F4C3C6DC8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1AA5EC0-F741-61C3-B9C3-8DC0767C5D1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81E4EE9-EAFF-53E0-8A04-EC456FADC76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8AF825AD-810F-E47F-30D3-C17A6F8F37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Bar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E6A635A-E122-2528-E2F5-AB6174568A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2DD698A8-C829-24A9-B09B-DA54DFD300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EDCA497B-79EE-C372-852C-29C754BBF81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5">
            <a:extLst>
              <a:ext uri="{FF2B5EF4-FFF2-40B4-BE49-F238E27FC236}">
                <a16:creationId xmlns:a16="http://schemas.microsoft.com/office/drawing/2014/main" id="{0161B24A-EA8B-0D4E-E9A7-085E98840746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743672345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277FF293-707D-6540-C20E-6365C5137AA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E8306615-0F91-3E94-81FF-8209B35FB04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7974677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E2D7BA-F6D8-ABAD-A134-FF894A39D7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E752C84-3B15-6E9F-4983-A3090A812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1AA5EC0-F741-61C3-B9C3-8DC0767C5D1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E5F2A2EE-9D3B-21E9-CFBC-A84DB82371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B9DAFF4-90BD-C46D-35E0-B2C1C6CA85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A49B9D4-3E01-A6B9-EEC2-DEDBCDCF5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A5D1A848-C5E5-C67E-7F9D-2D8392F09CB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5CEC13D4-B7E4-884B-27BB-422DAEFEC54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542D3FFE-BDFE-DE63-6395-A64417DB67C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39A99B12-FE06-817A-8473-E6CF6E5DBABD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790449867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8296878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ECEF41-9E3C-5031-507F-79484C8192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E653299-70F8-A370-04D2-A808BE88AD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752C84-3B15-6E9F-4983-A3090A812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159093F9-D7AC-C844-1723-B37EABBA4B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Bar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A6EEEFF-F5DA-6E89-1360-66E8584E14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CAD3DC53-0EC0-FD65-BDFA-F0E28DE029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4CBEE212-CD08-773C-7AA0-628420FED36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2FC71971-517E-DFC4-E6EC-A68DBEECA13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B221DE3-993A-79A3-5CA0-C62D1867D26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A06C0351-17C2-923F-550C-6C07C0B1496B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768116762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64855117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01D3E5-6C59-2FA4-A4DA-D2B2AC3C6C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E380A8C-4935-40AD-BA31-1A569511B24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653299-70F8-A370-04D2-A808BE88AD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03091262-CA38-5948-5429-B91DD0A4B5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Bar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13CFCCE-533F-6574-2C9E-C7871A9632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7DBF3EB-513B-58F4-5AE2-534279BB0D8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F61757E2-3D34-40C3-F511-2F1F10403EB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487F7CC8-393F-C67E-D88D-CB4A3638185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442D984A-5424-8E6F-4739-402F31FF7BF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E5DB5252-371B-A889-8723-EB5307AA3932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515564037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88287611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57842-706E-57F8-9256-DEF67C1FAF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E1E789E-3C09-8D24-28B6-F013667F9CC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1AA5EC0-F741-61C3-B9C3-8DC0767C5D1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9AF0E0B0-7694-3B1E-2BCE-52914E482B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Column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46803E9C-FD20-BAFD-D1FB-E10C9C3873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0B13D4C-525E-07B9-6FF7-028CCCCD7BA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FF7E04D-B18E-3F4A-0644-B444F6041F0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5">
            <a:extLst>
              <a:ext uri="{FF2B5EF4-FFF2-40B4-BE49-F238E27FC236}">
                <a16:creationId xmlns:a16="http://schemas.microsoft.com/office/drawing/2014/main" id="{B7EB8FAC-6F6C-473B-B1EC-3367AB1C466B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769565875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81BCA381-DA6A-AF60-80EF-48A2FBDD61D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D689B2E-14ED-98A3-987E-875A8C87199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8122428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6B434A-62D0-8E21-D566-A397EBED50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F9EB2F1-C44B-94B5-9B94-001AEB4AB44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E1E789E-3C09-8D24-28B6-F013667F9CC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52344DFF-C05F-2953-6B01-3B7599DFA9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Column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BFBD24C-F4DD-F252-A912-6FF23C9FE1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79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3061BD18-329A-D4A1-2D5F-044D240FB43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74855BC4-D580-A94B-2D33-3DEB45C5F2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2EE4563E-22CE-6B46-CCB2-061751092BD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62599F1F-9ABE-FD6D-D797-FBEE359D36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EDE06CFE-9C90-5AA5-9BCE-E9DB2D46DECD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276672381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6740057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377CA-BE13-DA1C-E8FB-14F9AD0531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Four Chevron Slide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BB14F29-2100-5980-FAE6-E9782ABEA2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8</a:t>
            </a:fld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3676DBC-1433-6793-82A5-C21BA92DDC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2B6957-0BB9-7CF0-7BDF-BBB05B82F6BB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r>
              <a:rPr lang="en-US" dirty="0"/>
              <a:t>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est. </a:t>
            </a:r>
            <a:r>
              <a:rPr lang="en-US" dirty="0" err="1"/>
              <a:t>Vivamus</a:t>
            </a:r>
            <a:r>
              <a:rPr lang="en-US" dirty="0"/>
              <a:t>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D588D7-42FF-FF11-F7AE-B3F77DE13A28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r>
              <a:rPr lang="en-US" dirty="0"/>
              <a:t>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est. </a:t>
            </a:r>
            <a:r>
              <a:rPr lang="en-US" dirty="0" err="1"/>
              <a:t>Vivamus</a:t>
            </a:r>
            <a:r>
              <a:rPr lang="en-US" dirty="0"/>
              <a:t>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9368C99-774E-5C9F-1E2A-C19D688ABD1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r>
              <a:rPr lang="en-US" dirty="0"/>
              <a:t>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est. </a:t>
            </a:r>
            <a:r>
              <a:rPr lang="en-US" dirty="0" err="1"/>
              <a:t>Vivamus</a:t>
            </a:r>
            <a:r>
              <a:rPr lang="en-US" dirty="0"/>
              <a:t>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3D3A717-EBAE-E1C2-B63E-B12EED82332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r>
              <a:rPr lang="en-US" dirty="0"/>
              <a:t>Nunc </a:t>
            </a:r>
            <a:r>
              <a:rPr lang="en-US" dirty="0" err="1"/>
              <a:t>viverra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 </a:t>
            </a:r>
            <a:r>
              <a:rPr lang="en-US" dirty="0" err="1"/>
              <a:t>enim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est. </a:t>
            </a:r>
            <a:r>
              <a:rPr lang="en-US" dirty="0" err="1"/>
              <a:t>Vivamus</a:t>
            </a:r>
            <a:r>
              <a:rPr lang="en-US" dirty="0"/>
              <a:t>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94182BE-4CCD-753C-4D4B-BDC1BDEB928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Header 1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0274E20-76F0-AD76-BE39-FCEB3C79D48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dirty="0"/>
              <a:t>Header 2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B46C918-E372-E659-A0CF-C69109732597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r>
              <a:rPr lang="en-US" dirty="0"/>
              <a:t>Header 3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90ADC9C-AC0A-672C-5150-2773FF65AE6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en-US" dirty="0"/>
              <a:t>Header 4</a:t>
            </a:r>
          </a:p>
        </p:txBody>
      </p:sp>
    </p:spTree>
    <p:extLst>
      <p:ext uri="{BB962C8B-B14F-4D97-AF65-F5344CB8AC3E}">
        <p14:creationId xmlns:p14="http://schemas.microsoft.com/office/powerpoint/2010/main" val="329629025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FACB0-45E8-D135-7A90-4830543F15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56AEB77A-50A4-9EFC-DC54-21A616EF071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F9EB2F1-C44B-94B5-9B94-001AEB4AB4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55B5CAC1-E91E-FC35-E276-F0FAB68AC5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Column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463C90E-E86B-7ADA-0EE8-1B2A53564B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2498A6D-8C77-3322-D916-E42DBAD8AD6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30493DCB-8340-A245-6A87-F19FF6312B5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DAC07D35-6AC6-EC6D-87F4-3395A3B277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FDCA542-9251-AC2F-464D-15AFBD7DA2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8280B1DC-0F12-DDF0-89B5-EBC8D0F91490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568966581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83158200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DD5CC4-82AD-6AD5-39E2-B702328CC0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A82CB3F-198D-C633-5DD7-F2C80D94000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6AEB77A-50A4-9EFC-DC54-21A616EF07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E0FABBF3-2FB0-B78A-BBAC-101181A3C7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6A58C2E-1D4A-004B-9FBF-C75DB5834C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3016C03-8D2B-684B-59BB-70236D78A1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BB555F6-68B0-2E9E-AA2A-F7635DBD378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EF5BBD1E-A6C8-1B68-E276-89B3103385A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2BFC9F0D-3CEE-C6CC-97C0-3C1FC2ACC13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89F1E87B-C880-85C0-4A92-0EB44A7AD9A7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33908617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8E12C7-8CF1-2D65-2A4D-784FB2A86F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307227C-2D4A-A1FD-2B46-17441C7E6A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20CAAE-7259-C974-BC46-D3D9E3BA8DB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C8E61C2F-85A5-12E3-A2D6-5357B71BA7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Area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D85C445-AD17-281A-6D45-DF660D4697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0C2BC68-EBC9-A333-5FF2-2AF6FE4C3E6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B7D97E05-367B-7D9F-0961-447EF18E7F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2A67B46C-CB29-7616-B0D8-72DBE28C581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B335C544-3342-79AD-0B04-10E30C49974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C2FAA8E8-DF68-4B1E-E4B1-757850EFF914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177848595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12708942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78E82A-D1B0-B263-A373-821B0554DD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1B0F5F4-77FA-3C52-D639-7871ECF96CB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07227C-2D4A-A1FD-2B46-17441C7E6A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F1A66868-8B7C-5AAB-60D0-51B42781E5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Area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56A9D0C-4CB9-67EF-61DE-19975EE14E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C48F661C-EFF4-AB0B-7A64-E5B048B41D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40EBF9B-3BC7-99F2-411B-BC1635C5A7D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6E492F37-7442-ACF8-5C64-674AD306A9B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0878C852-4486-282A-BA8B-280911317C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60AFF163-3C21-8B37-BA3F-C9E2FFBD6471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570057945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59239128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CE71FB-8B4D-B1F0-0D8A-8D10587DF7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1E2D088-4AEA-5D14-EE0F-9EF87DCF92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B0F5F4-77FA-3C52-D639-7871ECF96C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9D2D3612-28EF-C112-350C-5786CC80DA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Area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8D922DB-E2BC-C411-D3FD-DDAE163923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34C4630-7FB9-66D4-23B3-4496FF8467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9E35F53-5E82-B74E-ED1F-0E210282024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C820632D-EE4C-CDD2-196C-56D21F2908F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2B533D2-BA0B-34A5-87FE-77035DEBCDA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951FA479-BD53-6355-B789-4717F1482ACC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162398886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31523965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B9DD44-8C8D-F911-1449-752AFFF522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EC5B5EE-F4AE-9A9A-9BDF-A4BA08E75D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20CAAE-7259-C974-BC46-D3D9E3BA8DB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6AA87883-A0E7-3841-610C-14B96EF9D6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Pie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83C3363B-641F-F6F1-12D7-6B762E96CF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99F4030B-5E2D-C7A2-CDC9-26AE4865A73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B93F40B4-D283-093A-8192-CBF8D6F1D44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5">
            <a:extLst>
              <a:ext uri="{FF2B5EF4-FFF2-40B4-BE49-F238E27FC236}">
                <a16:creationId xmlns:a16="http://schemas.microsoft.com/office/drawing/2014/main" id="{C8138932-59A1-E456-3A71-D2709FD89967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456272877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DE5084A5-C4BF-F91D-0840-BF674FD1FCE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48A94291-7815-3061-1D9C-F2B30D1BCB5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3982112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7B8CB5-D05A-EB5E-8F7D-D3F00FB63B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E58E6EA-1FAE-7C77-FEE8-CC1C06ACD17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C5B5EE-F4AE-9A9A-9BDF-A4BA08E75D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16A4FFD0-11FD-4764-6ABB-C8BE325B4A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Histogram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D67DE62-526A-B688-B6AF-AEBF2DABF0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FE38F45-5266-D16C-15EA-FDEA118E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A536A696-8516-B795-125E-AC9ED12E849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6653780E-D2F3-244D-5E99-BF871F8CA3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C9CEEA00-D5E5-2547-765C-948BA6089EB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5" name="Chart Placeholder 13">
                <a:extLst>
                  <a:ext uri="{FF2B5EF4-FFF2-40B4-BE49-F238E27FC236}">
                    <a16:creationId xmlns:a16="http://schemas.microsoft.com/office/drawing/2014/main" id="{390E8C30-92C2-1EF1-E98C-BD6B9DB929F9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2557450359"/>
                  </p:ext>
                </p:extLst>
              </p:nvPr>
            </p:nvGraphicFramePr>
            <p:xfrm>
              <a:off x="554038" y="1720850"/>
              <a:ext cx="7015162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5" name="Chart Placeholder 13">
                <a:extLst>
                  <a:ext uri="{FF2B5EF4-FFF2-40B4-BE49-F238E27FC236}">
                    <a16:creationId xmlns:a16="http://schemas.microsoft.com/office/drawing/2014/main" id="{390E8C30-92C2-1EF1-E98C-BD6B9DB929F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7015162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417649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D99835-65BB-1DD6-E82F-2253E54AE2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971ECD3-0282-59EF-0595-1A5DF22E153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58E6EA-1FAE-7C77-FEE8-CC1C06ACD17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DE453015-2C5B-569A-0363-EB48FE4996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Funnel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7159A34-8098-717E-6D0E-7EA79F1B93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ECE90F7-071C-7E86-B989-F230DE7A9B0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791EF95A-92B0-CB31-8538-DE63989EE83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DBB32601-6247-5F91-F671-AC054DC3EFD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6718E315-C0F0-023E-EB53-23DC9A62E6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6">
            <a:extLst>
              <a:ext uri="{FF2B5EF4-FFF2-40B4-BE49-F238E27FC236}">
                <a16:creationId xmlns:a16="http://schemas.microsoft.com/office/drawing/2014/main" id="{A4CA36DA-1F60-DBBB-4A27-8A5D9363D887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434727451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26489811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748364-AA0C-3F31-416C-EEB293B70E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5C463E1-95EB-65DE-F713-78C5B46738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C463E1-95EB-65DE-F713-78C5B46738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30E97B4-0457-EE81-0021-51DFFEBAD9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22BCBCB-1E55-BF8C-A14B-525CAB5FEF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05E30C0D-BC8F-6A87-87F7-49F969952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286802"/>
            <a:ext cx="7014464" cy="779490"/>
          </a:xfrm>
        </p:spPr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Clustered Column / Line Chart</a:t>
            </a:r>
            <a:endParaRPr lang="en-IN" dirty="0"/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01EC1B7-857F-AA0C-D810-F67CA4F89B8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4736" y="1237703"/>
            <a:ext cx="7014464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34" name="Chart Placeholder 16">
            <a:extLst>
              <a:ext uri="{FF2B5EF4-FFF2-40B4-BE49-F238E27FC236}">
                <a16:creationId xmlns:a16="http://schemas.microsoft.com/office/drawing/2014/main" id="{AF0D2BEA-2E08-9B8A-C940-FB5F7F7AEA79}"/>
              </a:ext>
            </a:extLst>
          </p:cNvPr>
          <p:cNvGraphicFramePr>
            <a:graphicFrameLocks/>
          </p:cNvGraphicFramePr>
          <p:nvPr/>
        </p:nvGraphicFramePr>
        <p:xfrm>
          <a:off x="554736" y="1720091"/>
          <a:ext cx="7014464" cy="44568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8944136F-5ACC-9456-D0C5-FF8A430A43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05774" y="1720091"/>
            <a:ext cx="3531489" cy="4456872"/>
          </a:xfrm>
        </p:spPr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9291B9B-D371-9E2F-95D4-850F0C9B547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05774" y="1237703"/>
            <a:ext cx="3531489" cy="364531"/>
          </a:xfrm>
        </p:spPr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1846098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5BDF40-5F92-EAFB-D067-F956D4E81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BC37D45-7EE2-D538-679A-1115E360E25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53F1082-EBF3-5D13-6A46-582421C070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0D41EE8D-0EFB-FC06-DAC4-B7A7953439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/ Line Chart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15BD820E-F05B-70B4-52E8-AFFE37222E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89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388CA593-F311-57A9-1586-1B4FB4BD79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9411CAB6-3B4A-538E-CDFF-83453913AAA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34ECC3F4-8E30-1F06-8112-2C9AEF8566E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AA317A0B-083D-31AE-9ED4-36A230F6E10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16" name="Chart Placeholder 15">
            <a:extLst>
              <a:ext uri="{FF2B5EF4-FFF2-40B4-BE49-F238E27FC236}">
                <a16:creationId xmlns:a16="http://schemas.microsoft.com/office/drawing/2014/main" id="{B51DF0A3-4779-F5F7-F694-77001DF80AA8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423801913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92396621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FB13960-6762-1159-3F23-D8156B9208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4C3F-9F9F-4F6E-939C-2122BC1A1DB0}" type="slidenum">
              <a:rPr lang="en-IN" smtClean="0"/>
              <a:pPr/>
              <a:t>9</a:t>
            </a:fld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04ABE6A-0DE4-16A5-BDD5-EC072C196BB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49C2DE5-7ADB-FF4C-F60D-1268486F0A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Three Vertical Chevron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420BA1D-4A12-C631-E4FA-AFCE069C0ED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6C801C7-2131-FDCF-2372-37E7C65AE4E4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10DAA401-E67F-AE61-11CD-5271F0CD4A8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posuere</a:t>
            </a:r>
            <a:r>
              <a:rPr lang="en-US" dirty="0"/>
              <a:t>, magna sed pulvinar </a:t>
            </a:r>
            <a:r>
              <a:rPr lang="en-US" dirty="0" err="1"/>
              <a:t>ultricies</a:t>
            </a:r>
            <a:r>
              <a:rPr lang="en-US" dirty="0"/>
              <a:t>, </a:t>
            </a:r>
            <a:r>
              <a:rPr lang="en-US" dirty="0" err="1"/>
              <a:t>purus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libero,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eros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A2B67EC-A33D-2958-2E1A-E70085445DB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Header 1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9FD786AA-F84A-798C-D0BF-F154CC3D552F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dirty="0"/>
              <a:t>Header 2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81621D7-604F-A072-1296-9C334AC021EE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en-US" dirty="0"/>
              <a:t>Header 3</a:t>
            </a:r>
          </a:p>
        </p:txBody>
      </p:sp>
    </p:spTree>
    <p:extLst>
      <p:ext uri="{BB962C8B-B14F-4D97-AF65-F5344CB8AC3E}">
        <p14:creationId xmlns:p14="http://schemas.microsoft.com/office/powerpoint/2010/main" val="360092032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8BEB65-0A7B-4507-AD76-BF4542B2FC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4EF156EA-BA23-CB8D-4318-079310EBE86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C463E1-95EB-65DE-F713-78C5B46738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057C70C1-AD77-F6F0-018F-323F5691F7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Waterfall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73E33C4-CEDE-C2D5-C580-BC0C35EE4A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90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3DB3168-C22A-FAC7-479C-2F4BF29EC4B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C4C0B58-4A4E-78A7-F6BF-D5787407764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6" name="Chart Placeholder 5">
                <a:extLst>
                  <a:ext uri="{FF2B5EF4-FFF2-40B4-BE49-F238E27FC236}">
                    <a16:creationId xmlns:a16="http://schemas.microsoft.com/office/drawing/2014/main" id="{A7CA90D4-A2C7-F75F-15BC-C36EF038D76D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1615558551"/>
                  </p:ext>
                </p:extLst>
              </p:nvPr>
            </p:nvGraphicFramePr>
            <p:xfrm>
              <a:off x="554038" y="1720850"/>
              <a:ext cx="7015162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6" name="Chart Placeholder 5">
                <a:extLst>
                  <a:ext uri="{FF2B5EF4-FFF2-40B4-BE49-F238E27FC236}">
                    <a16:creationId xmlns:a16="http://schemas.microsoft.com/office/drawing/2014/main" id="{A7CA90D4-A2C7-F75F-15BC-C36EF038D76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7015162" cy="4456113"/>
              </a:xfrm>
              <a:prstGeom prst="rect">
                <a:avLst/>
              </a:prstGeom>
            </p:spPr>
          </p:pic>
        </mc:Fallback>
      </mc:AlternateContent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77BCB220-6EAA-83EF-9E35-2EA27652419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28144CD8-6634-4516-F989-81BFCBCF383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4072265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ECF07B-6EA6-2317-F2BA-B0B1553541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AE6210D-B61D-3346-B19B-067E359F64B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EF156EA-BA23-CB8D-4318-079310EBE8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41F8EB12-BE39-FBC1-F813-35B0F7FEDD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Mekko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535D28C-599A-1E24-24F5-3D1AB7C7A5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91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635AFFD6-2D18-EFEE-83F1-C3599E34D0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4C0D2915-613D-0D30-1966-BAB2509D279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6" name="Chart Placeholder 5">
                <a:extLst>
                  <a:ext uri="{FF2B5EF4-FFF2-40B4-BE49-F238E27FC236}">
                    <a16:creationId xmlns:a16="http://schemas.microsoft.com/office/drawing/2014/main" id="{280DD8CA-4D17-1F92-E46F-DD6E4332DE2D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133937136"/>
                  </p:ext>
                </p:extLst>
              </p:nvPr>
            </p:nvGraphicFramePr>
            <p:xfrm>
              <a:off x="554038" y="1720850"/>
              <a:ext cx="7015162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6" name="Chart Placeholder 5">
                <a:extLst>
                  <a:ext uri="{FF2B5EF4-FFF2-40B4-BE49-F238E27FC236}">
                    <a16:creationId xmlns:a16="http://schemas.microsoft.com/office/drawing/2014/main" id="{280DD8CA-4D17-1F92-E46F-DD6E4332DE2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7015162" cy="4456113"/>
              </a:xfrm>
              <a:prstGeom prst="rect">
                <a:avLst/>
              </a:prstGeom>
            </p:spPr>
          </p:pic>
        </mc:Fallback>
      </mc:AlternateContent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DE87BB4B-87D0-EFA4-6896-1A7EACBBB0E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3C02913F-5C12-E01B-F1E4-363043E279F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7091658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A01D0B-E3C1-AFCC-90A2-85C437CCD9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53F1082-EBF3-5D13-6A46-582421C070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C1424C1-D80C-3348-0E24-2AAEBD9FD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7F4A35CF-9033-ACCE-ED18-21BF5756E9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Sunburst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6BB3C79-ABE1-D076-1EE9-0891A2BBCD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92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BD17359D-F50F-85A8-3AA3-E37729E0774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1EBE8DE3-DF27-42B0-2624-4479EC94D4A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C82B21E5-829E-767D-376E-76550A72B7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62D2E15-6C4E-51D6-F78C-A6024C26203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8" name="Chart Placeholder 7">
                <a:extLst>
                  <a:ext uri="{FF2B5EF4-FFF2-40B4-BE49-F238E27FC236}">
                    <a16:creationId xmlns:a16="http://schemas.microsoft.com/office/drawing/2014/main" id="{EF27AF96-48FF-6D01-56E1-D9D0A2FCE748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705195061"/>
                  </p:ext>
                </p:extLst>
              </p:nvPr>
            </p:nvGraphicFramePr>
            <p:xfrm>
              <a:off x="554038" y="1720850"/>
              <a:ext cx="7015162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8" name="Chart Placeholder 7">
                <a:extLst>
                  <a:ext uri="{FF2B5EF4-FFF2-40B4-BE49-F238E27FC236}">
                    <a16:creationId xmlns:a16="http://schemas.microsoft.com/office/drawing/2014/main" id="{EF27AF96-48FF-6D01-56E1-D9D0A2FCE748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7015162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50827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9CD85-F0C0-1F66-95C3-2E9CCDA2B9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4394E33-3791-FBE3-8159-166909EFB74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53F1082-EBF3-5D13-6A46-582421C070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079A8B72-2B09-1790-F591-E4A502C2FA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Stock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231D055-FD14-586A-8997-A7038E7E35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93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5E3137A2-BFC7-EEB7-1BCE-10EEF02D490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3BC80F9B-AF10-ACCA-5C14-9E6ADFE5D9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B3CFFBF5-A0E9-2CC4-0C6F-AC9028D0A07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F6775C4C-121A-245E-F618-84101F4297C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6">
            <a:extLst>
              <a:ext uri="{FF2B5EF4-FFF2-40B4-BE49-F238E27FC236}">
                <a16:creationId xmlns:a16="http://schemas.microsoft.com/office/drawing/2014/main" id="{172A83FA-D28D-82ED-8D43-37E169D239EA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87946280"/>
              </p:ext>
            </p:extLst>
          </p:nvPr>
        </p:nvGraphicFramePr>
        <p:xfrm>
          <a:off x="554038" y="1720850"/>
          <a:ext cx="7015162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0550028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E4072F-963C-D064-0D28-8A0D69C443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6197E1A-8203-04B5-D360-57FC4F8A70D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47" imgH="348" progId="TCLayout.ActiveDocument.1">
                  <p:embed/>
                </p:oleObj>
              </mc:Choice>
              <mc:Fallback>
                <p:oleObj name="think-cell Slide" r:id="rId4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394E33-3791-FBE3-8159-166909EFB74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B3C09697-C81E-FD12-68ED-40E863D304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 err="1"/>
              <a:t>Treemap</a:t>
            </a:r>
            <a:r>
              <a:rPr lang="en-US" dirty="0"/>
              <a:t>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094F221-3FA0-4DF6-DB57-B8811A2029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94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ACD58598-7BC4-5761-78C8-CA6EA260BE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427101D7-44C6-D686-87A8-8D0963F637D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61CCDFBA-BDFE-9B34-D0A9-A6B5B888196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28456921-CA4D-EA06-C710-3B456F9AA20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6" name="Chart Placeholder 7">
                <a:extLst>
                  <a:ext uri="{FF2B5EF4-FFF2-40B4-BE49-F238E27FC236}">
                    <a16:creationId xmlns:a16="http://schemas.microsoft.com/office/drawing/2014/main" id="{81BB94DC-91E5-23E9-B298-D1595B054974}"/>
                  </a:ext>
                </a:extLst>
              </p:cNvPr>
              <p:cNvGraphicFramePr>
                <a:graphicFrameLocks noGrp="1"/>
              </p:cNvGraphicFramePr>
              <p:nvPr>
                <p:ph type="chart" sz="quarter" idx="14"/>
                <p:extLst>
                  <p:ext uri="{D42A27DB-BD31-4B8C-83A1-F6EECF244321}">
                    <p14:modId xmlns:p14="http://schemas.microsoft.com/office/powerpoint/2010/main" val="3459854939"/>
                  </p:ext>
                </p:extLst>
              </p:nvPr>
            </p:nvGraphicFramePr>
            <p:xfrm>
              <a:off x="554038" y="1720850"/>
              <a:ext cx="7015162" cy="445611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6"/>
              </a:graphicData>
            </a:graphic>
          </p:graphicFrame>
        </mc:Choice>
        <mc:Fallback xmlns="">
          <p:pic>
            <p:nvPicPr>
              <p:cNvPr id="6" name="Chart Placeholder 7">
                <a:extLst>
                  <a:ext uri="{FF2B5EF4-FFF2-40B4-BE49-F238E27FC236}">
                    <a16:creationId xmlns:a16="http://schemas.microsoft.com/office/drawing/2014/main" id="{81BB94DC-91E5-23E9-B298-D1595B05497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4038" y="1720850"/>
                <a:ext cx="7015162" cy="4456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164456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A5F9E0-95CF-DB4C-6DB1-C5BB6B4A83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30EB52EB-377E-D37B-3965-7A8560BB90F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81E4EE9-EAFF-53E0-8A04-EC456FADC76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7ECF96F4-1C71-6B19-5DD9-03ED9AC8E7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Line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3C84AC3-4E8D-6176-AA2C-FC40F459A1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95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E12D82EC-F296-C381-C782-7C80B48350C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759C5595-6D8E-D579-442D-7FF3FD383CA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9" name="Chart Placeholder 12">
            <a:extLst>
              <a:ext uri="{FF2B5EF4-FFF2-40B4-BE49-F238E27FC236}">
                <a16:creationId xmlns:a16="http://schemas.microsoft.com/office/drawing/2014/main" id="{009A6C73-DB04-D926-96F3-54646E699D89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325391401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12D07BDD-D469-C6D3-9310-21294AFFBD7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9F2DC84E-5B61-C285-59C5-D6CAD89A500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8136631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7ED94F-8455-BE39-1870-26286A3260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B9FDEB2D-D514-9A93-4455-36B5872745B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E7E486B-B90E-4170-1580-56410ED530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0FA87856-94BB-3845-F4BF-9F1E7E14FD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Line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C2D8A9F-ADC3-6AD4-C1F8-451F61908A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96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8797C07F-53DE-ED02-01E6-CBAA1D47AFA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8449C5E2-7803-3500-213D-62C9A775FB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7">
            <a:extLst>
              <a:ext uri="{FF2B5EF4-FFF2-40B4-BE49-F238E27FC236}">
                <a16:creationId xmlns:a16="http://schemas.microsoft.com/office/drawing/2014/main" id="{87D77BA0-2935-6CFC-7406-0A44F1F4F30A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134892877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5D8C7A61-061D-31F5-C897-2CE355CD76B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1D218CF4-8E6C-1AA6-6E62-20A7D61E6F0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6462584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807FE4-8B4B-9921-B5AA-91FDCA839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ED305945-EDE4-1DE5-E74A-8F4039846D1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1AA5EC0-F741-61C3-B9C3-8DC0767C5D1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A3D6203F-F913-A9AF-F367-D4F4D3DA5A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Bar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8FCA7DA-E8B5-1552-894A-B5196E6474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97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0FB8BCC6-607A-3F50-ECDA-A4FD62A6FE7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50A85B30-D8FE-A275-22A5-7EA8C0D6C93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6" name="Chart Placeholder 5">
            <a:extLst>
              <a:ext uri="{FF2B5EF4-FFF2-40B4-BE49-F238E27FC236}">
                <a16:creationId xmlns:a16="http://schemas.microsoft.com/office/drawing/2014/main" id="{2EF9F523-0AD3-4E66-F422-1A461C287F2F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92395366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F1AE8358-AF47-B120-8A68-2FC42559E93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F61B51C-A809-089C-B24C-9B861DAAE6F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20590002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057593-E95D-FE3D-92C8-0C4A1D2C7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80929D8-D58E-017A-DE93-BA6BAF2B3F3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752C84-3B15-6E9F-4983-A3090A812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3C8667D1-054F-96D4-7262-4D684E9CE7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Stacked Bar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EA3F363B-5D41-5F5F-5EBA-3D1BA30913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98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FBCB2BC5-3EAE-149F-1343-CA4FD8D0A61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FEC8CE4-7A61-6EA3-BF97-B5702D93F7E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B3A4C3DC-6529-CB72-A269-32A3D77BF6B6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856621369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1FD75EC5-2002-510F-E717-845D623FE61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52BD6190-8B96-B9D7-95B8-DAAEE57C36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3686006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68F15C-9AAC-2002-D057-F4097F8ADC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BE49A69-577B-912A-FB4D-E0A8A565CC5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8" progId="TCLayout.ActiveDocument.1">
                  <p:embed/>
                </p:oleObj>
              </mc:Choice>
              <mc:Fallback>
                <p:oleObj name="think-cell Slide" r:id="rId3" imgW="347" imgH="348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653299-70F8-A370-04D2-A808BE88AD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itle 1">
            <a:extLst>
              <a:ext uri="{FF2B5EF4-FFF2-40B4-BE49-F238E27FC236}">
                <a16:creationId xmlns:a16="http://schemas.microsoft.com/office/drawing/2014/main" id="{EF26C090-DABB-14BD-2AE5-1B6868167A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anchor="b">
            <a:noAutofit/>
          </a:bodyPr>
          <a:lstStyle>
            <a:lvl1pPr>
              <a:defRPr sz="2800" b="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100% Stacked Bar Chart / Text</a:t>
            </a:r>
            <a:endParaRPr lang="en-IN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AE661D3-C10B-3F60-F815-677D90329A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>
                <a:solidFill>
                  <a:srgbClr val="041E37"/>
                </a:solidFill>
              </a:defRPr>
            </a:lvl1pPr>
          </a:lstStyle>
          <a:p>
            <a:fld id="{125C4C3F-9F9F-4F6E-939C-2122BC1A1DB0}" type="slidenum">
              <a:rPr lang="en-IN" smtClean="0"/>
              <a:pPr/>
              <a:t>99</a:t>
            </a:fld>
            <a:endParaRPr lang="en-IN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E7AFFBE8-08BE-29E0-9616-E0741FC819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/>
        <p:txBody>
          <a:bodyPr anchor="b">
            <a:noAutofit/>
          </a:bodyPr>
          <a:lstStyle>
            <a:lvl1pPr marL="0" indent="0">
              <a:spcAft>
                <a:spcPts val="0"/>
              </a:spcAft>
              <a:buFontTx/>
              <a:buNone/>
              <a:defRPr sz="900"/>
            </a:lvl1pPr>
            <a:lvl2pPr marL="228600" indent="0">
              <a:spcAft>
                <a:spcPts val="0"/>
              </a:spcAft>
              <a:buFontTx/>
              <a:buNone/>
              <a:defRPr sz="900"/>
            </a:lvl2pPr>
            <a:lvl3pPr marL="457200" indent="0">
              <a:spcAft>
                <a:spcPts val="0"/>
              </a:spcAft>
              <a:buFontTx/>
              <a:buNone/>
              <a:defRPr sz="900"/>
            </a:lvl3pPr>
            <a:lvl4pPr marL="685800" indent="0">
              <a:spcAft>
                <a:spcPts val="0"/>
              </a:spcAft>
              <a:buFontTx/>
              <a:buNone/>
              <a:defRPr sz="900"/>
            </a:lvl4pPr>
            <a:lvl5pPr marL="914400" indent="0">
              <a:spcAft>
                <a:spcPts val="0"/>
              </a:spcAft>
              <a:buFontTx/>
              <a:buNone/>
              <a:defRPr sz="900"/>
            </a:lvl5pPr>
          </a:lstStyle>
          <a:p>
            <a:pPr lvl="0"/>
            <a:r>
              <a:rPr lang="en-US" dirty="0"/>
              <a:t>Source: Complete if required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BCEEC64-A26C-533E-E072-FFEE499E938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  <p:graphicFrame>
        <p:nvGraphicFramePr>
          <p:cNvPr id="5" name="Chart Placeholder 12">
            <a:extLst>
              <a:ext uri="{FF2B5EF4-FFF2-40B4-BE49-F238E27FC236}">
                <a16:creationId xmlns:a16="http://schemas.microsoft.com/office/drawing/2014/main" id="{AA47515D-4232-FDFB-6665-20B78FA55CF3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2535836528"/>
              </p:ext>
            </p:extLst>
          </p:nvPr>
        </p:nvGraphicFramePr>
        <p:xfrm>
          <a:off x="554038" y="1720850"/>
          <a:ext cx="5245100" cy="4456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DD0DFF98-C9EE-C4DF-8D4F-F6AA6F870FC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Lorem ipsum dolor sit amet, consectetuer adipiscing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 Maecenas porttitor congue massa. Fusce posuere, magna sed pulvinar ultricies, purus lectus malesuada libero, sit amet commodo magna eros quis </a:t>
            </a:r>
            <a:r>
              <a:rPr lang="en-US" dirty="0" err="1"/>
              <a:t>urna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Nunc viverra imperdiet enim. Fusce est. Vivamus a </a:t>
            </a:r>
            <a:r>
              <a:rPr lang="en-US" dirty="0" err="1"/>
              <a:t>tellus</a:t>
            </a:r>
            <a:r>
              <a:rPr lang="en-US" dirty="0"/>
              <a:t>.</a:t>
            </a:r>
          </a:p>
          <a:p>
            <a:pPr lvl="0"/>
            <a:r>
              <a:rPr lang="en-US" dirty="0"/>
              <a:t>Pellentesque habitant morbi tristique senectus et netus et malesuada fames ac turpis </a:t>
            </a:r>
            <a:r>
              <a:rPr lang="en-US" dirty="0" err="1"/>
              <a:t>egestas</a:t>
            </a:r>
            <a:r>
              <a:rPr lang="en-US" dirty="0"/>
              <a:t>.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853121AB-9C41-ABB4-33FD-4FCB3B1DE1A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anchor="t">
            <a:normAutofit/>
          </a:bodyPr>
          <a:lstStyle>
            <a:lvl1pPr marL="0" indent="0">
              <a:spcAft>
                <a:spcPts val="0"/>
              </a:spcAft>
              <a:buFontTx/>
              <a:buNone/>
              <a:defRPr sz="1800" b="1"/>
            </a:lvl1pPr>
            <a:lvl2pPr marL="228600" indent="0">
              <a:buFontTx/>
              <a:buNone/>
              <a:defRPr/>
            </a:lvl2pPr>
            <a:lvl3pPr marL="457200" indent="0">
              <a:buFontTx/>
              <a:buNone/>
              <a:defRPr/>
            </a:lvl3pPr>
            <a:lvl4pPr marL="685800" indent="0">
              <a:buFontTx/>
              <a:buNone/>
              <a:defRPr/>
            </a:lvl4pPr>
            <a:lvl5pPr marL="914400" indent="0">
              <a:buFontTx/>
              <a:buNone/>
              <a:defRPr/>
            </a:lvl5pPr>
          </a:lstStyle>
          <a:p>
            <a:pPr lvl="0"/>
            <a:r>
              <a:rPr lang="en-US" dirty="0"/>
              <a:t>Click to edit Header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2390066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TTABLE" val="HTitleDiv"/>
  <p:tag name="MTNUMBER" val="0.348517107473927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TTABLE" val="HTitleDiv"/>
  <p:tag name="MTNUMBER" val="0.348517107473927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TTABLE" val="HTitleDiv"/>
  <p:tag name="MTNUMBER" val="0.348517107473927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TTABLE" val="HTitleDiv"/>
  <p:tag name="MTNUMBER" val="0.348517107473927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heme/theme1.xml><?xml version="1.0" encoding="utf-8"?>
<a:theme xmlns:a="http://schemas.openxmlformats.org/drawingml/2006/main" name="Office Theme">
  <a:themeElements>
    <a:clrScheme name="Custom 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41E37"/>
      </a:accent1>
      <a:accent2>
        <a:srgbClr val="0C3392"/>
      </a:accent2>
      <a:accent3>
        <a:srgbClr val="00B0F0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2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1578</TotalTime>
  <Words>9971</Words>
  <Application>Microsoft Office PowerPoint</Application>
  <PresentationFormat>Widescreen</PresentationFormat>
  <Paragraphs>1902</Paragraphs>
  <Slides>207</Slides>
  <Notes>37</Notes>
  <HiddenSlides>0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207</vt:i4>
      </vt:variant>
    </vt:vector>
  </HeadingPairs>
  <TitlesOfParts>
    <vt:vector size="214" baseType="lpstr">
      <vt:lpstr>Aptos</vt:lpstr>
      <vt:lpstr>Arial</vt:lpstr>
      <vt:lpstr>Calibri</vt:lpstr>
      <vt:lpstr>Georgia</vt:lpstr>
      <vt:lpstr>Roboto Lt</vt:lpstr>
      <vt:lpstr>Office Theme</vt:lpstr>
      <vt:lpstr>think-cell Slide</vt:lpstr>
      <vt:lpstr>How to use this template</vt:lpstr>
      <vt:lpstr>01</vt:lpstr>
      <vt:lpstr>Table Slide</vt:lpstr>
      <vt:lpstr>Two Column Slide</vt:lpstr>
      <vt:lpstr>Three Column Slide</vt:lpstr>
      <vt:lpstr>Four Column Slide</vt:lpstr>
      <vt:lpstr>Three Chevron Slide</vt:lpstr>
      <vt:lpstr>Four Chevron Slide</vt:lpstr>
      <vt:lpstr>Three Vertical Chevron</vt:lpstr>
      <vt:lpstr>Four Vertical Chevron</vt:lpstr>
      <vt:lpstr>Three Column Pyramid</vt:lpstr>
      <vt:lpstr>Four Column Pyramid</vt:lpstr>
      <vt:lpstr>Three Column Pillar</vt:lpstr>
      <vt:lpstr>Four Column Pillar</vt:lpstr>
      <vt:lpstr>Three Header Vertical</vt:lpstr>
      <vt:lpstr>Four Header Vertical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Table</vt:lpstr>
      <vt:lpstr>02</vt:lpstr>
      <vt:lpstr>Map</vt:lpstr>
      <vt:lpstr>Map</vt:lpstr>
      <vt:lpstr>SWOT</vt:lpstr>
      <vt:lpstr>Five Forces</vt:lpstr>
      <vt:lpstr>Circle</vt:lpstr>
      <vt:lpstr>Process</vt:lpstr>
      <vt:lpstr>Timeline</vt:lpstr>
      <vt:lpstr>Org. Chart</vt:lpstr>
      <vt:lpstr>03</vt:lpstr>
      <vt:lpstr>Line Chart</vt:lpstr>
      <vt:lpstr>Stacked Line Chart</vt:lpstr>
      <vt:lpstr>100% Stacked Line Chart</vt:lpstr>
      <vt:lpstr>Column Chart</vt:lpstr>
      <vt:lpstr>Clustered Column Chart</vt:lpstr>
      <vt:lpstr>Stacked Column Chart</vt:lpstr>
      <vt:lpstr>100% Stacked Column Chart</vt:lpstr>
      <vt:lpstr>Clustered Column / Line Combo</vt:lpstr>
      <vt:lpstr>Bar Chart</vt:lpstr>
      <vt:lpstr>Stacked Bar Chart</vt:lpstr>
      <vt:lpstr>Stacked Bar Chart</vt:lpstr>
      <vt:lpstr>Clustered Bar Chart</vt:lpstr>
      <vt:lpstr>Clustered Bar / Line Combo</vt:lpstr>
      <vt:lpstr>Area Chart</vt:lpstr>
      <vt:lpstr>Stacked Area Chart</vt:lpstr>
      <vt:lpstr>100% Area Chart</vt:lpstr>
      <vt:lpstr>Pie Chart</vt:lpstr>
      <vt:lpstr>Doughnut Chart</vt:lpstr>
      <vt:lpstr>Box / Whisker</vt:lpstr>
      <vt:lpstr>Map</vt:lpstr>
      <vt:lpstr>Histogram</vt:lpstr>
      <vt:lpstr>Funnel Chart</vt:lpstr>
      <vt:lpstr>Waterfall Chart</vt:lpstr>
      <vt:lpstr>Stock Chart</vt:lpstr>
      <vt:lpstr>Treemap</vt:lpstr>
      <vt:lpstr>Line Chart / Text</vt:lpstr>
      <vt:lpstr>Stacked Line Chart / Text</vt:lpstr>
      <vt:lpstr>Bar Chart / Text</vt:lpstr>
      <vt:lpstr>Stacked Bar Chart / Text</vt:lpstr>
      <vt:lpstr>100% Stacked Bar Chart / Text</vt:lpstr>
      <vt:lpstr>Clustered Bar Chart / Text</vt:lpstr>
      <vt:lpstr>Column Chart / Text</vt:lpstr>
      <vt:lpstr>Stacked Column Chart / Text</vt:lpstr>
      <vt:lpstr>100% Stacked Column Chart / Text</vt:lpstr>
      <vt:lpstr>Clustered Column Chart / Text</vt:lpstr>
      <vt:lpstr>Stacked Area Chart / Text</vt:lpstr>
      <vt:lpstr>Stacked Area Chart / Text</vt:lpstr>
      <vt:lpstr>100% Stacked Area Chart / Text</vt:lpstr>
      <vt:lpstr>Pie Chart / Text</vt:lpstr>
      <vt:lpstr>Histogram Chart / Text</vt:lpstr>
      <vt:lpstr>Funnel / Text</vt:lpstr>
      <vt:lpstr>Clustered Column / Line Chart</vt:lpstr>
      <vt:lpstr>Stacked Bar / Line Chart</vt:lpstr>
      <vt:lpstr>Waterfall Chart / Text</vt:lpstr>
      <vt:lpstr>Mekko Chart / Text</vt:lpstr>
      <vt:lpstr>Sunburst Chart / Text</vt:lpstr>
      <vt:lpstr>Stock Chart / Text</vt:lpstr>
      <vt:lpstr>Treemap / Text</vt:lpstr>
      <vt:lpstr>Line Chart / Text</vt:lpstr>
      <vt:lpstr>Stacked Line Chart / Text</vt:lpstr>
      <vt:lpstr>Bar Chart / Text</vt:lpstr>
      <vt:lpstr>Stacked Bar Chart / Text</vt:lpstr>
      <vt:lpstr>100% Stacked Bar Chart / Text</vt:lpstr>
      <vt:lpstr>Clustered Bar Chart / Text</vt:lpstr>
      <vt:lpstr>Column Chart / Text</vt:lpstr>
      <vt:lpstr>Stacked Column Chart / Text</vt:lpstr>
      <vt:lpstr>100% Stacked Column Chart / Text</vt:lpstr>
      <vt:lpstr>Clustered Column Chart / Text</vt:lpstr>
      <vt:lpstr>Stacked Area Chart / Text</vt:lpstr>
      <vt:lpstr>Stacked Area Chart / Text</vt:lpstr>
      <vt:lpstr>100% Stacked Area Chart / Text</vt:lpstr>
      <vt:lpstr>Pie Chart / Text</vt:lpstr>
      <vt:lpstr>Histogram Chart / Text</vt:lpstr>
      <vt:lpstr>Funnel / Text</vt:lpstr>
      <vt:lpstr>Clustered Column / Line Chart</vt:lpstr>
      <vt:lpstr>Stacked Bar / Line Chart</vt:lpstr>
      <vt:lpstr>Waterfall Chart / Text</vt:lpstr>
      <vt:lpstr>Mekko Chart / Text</vt:lpstr>
      <vt:lpstr>Sunburst Chart / Text</vt:lpstr>
      <vt:lpstr>Stock Chart / Text</vt:lpstr>
      <vt:lpstr>Treemap / Text</vt:lpstr>
      <vt:lpstr>Map / Text</vt:lpstr>
      <vt:lpstr>2-Line Charts</vt:lpstr>
      <vt:lpstr>Line / Stacked Line</vt:lpstr>
      <vt:lpstr>Line / 100% Stacked Line</vt:lpstr>
      <vt:lpstr>Stacked Line / 100% Stacked Line</vt:lpstr>
      <vt:lpstr>2-Stacked Line Charts</vt:lpstr>
      <vt:lpstr>2-100% Stacked Line</vt:lpstr>
      <vt:lpstr>2-Bar Charts</vt:lpstr>
      <vt:lpstr>2-Stacked Bar Charts</vt:lpstr>
      <vt:lpstr>2-100% Stacked Bar Charts</vt:lpstr>
      <vt:lpstr>2-Clustered Bar Charts</vt:lpstr>
      <vt:lpstr>Bar / Stacked Bar</vt:lpstr>
      <vt:lpstr>Bar / 100% Stacked Bar</vt:lpstr>
      <vt:lpstr>Bar / Clustered Bar</vt:lpstr>
      <vt:lpstr>Stacked Bar / Clustered Bar</vt:lpstr>
      <vt:lpstr>Stacked Bar / 100% Stacked Bar</vt:lpstr>
      <vt:lpstr>2-Column Charts</vt:lpstr>
      <vt:lpstr>2-Stacked Column Charts</vt:lpstr>
      <vt:lpstr>2-100% Stacked Column Charts</vt:lpstr>
      <vt:lpstr>2-Clustered Column Charts</vt:lpstr>
      <vt:lpstr>Stacked Column / Clustered Column</vt:lpstr>
      <vt:lpstr>100% Stacked Column / Clustered Column</vt:lpstr>
      <vt:lpstr>2-Area Charts</vt:lpstr>
      <vt:lpstr>Area / Stacked Area</vt:lpstr>
      <vt:lpstr>Area / 100% Stacked Area</vt:lpstr>
      <vt:lpstr>2-Stacked Area Charts</vt:lpstr>
      <vt:lpstr>2-100% Stacked Area</vt:lpstr>
      <vt:lpstr>Clustered Column / Area</vt:lpstr>
      <vt:lpstr>Clustered Column / Stacked Area</vt:lpstr>
      <vt:lpstr>Clustered Column / 100% Stacked Area</vt:lpstr>
      <vt:lpstr>Line / Area</vt:lpstr>
      <vt:lpstr>Line / Stacked Area</vt:lpstr>
      <vt:lpstr>Line / 100% Stacked Area</vt:lpstr>
      <vt:lpstr>100% Stacked Column / Stacked Column</vt:lpstr>
      <vt:lpstr>Clustered Bar / Stacked Column</vt:lpstr>
      <vt:lpstr>Stacked Bar / 100% Stacked Bar</vt:lpstr>
      <vt:lpstr>Column / Line</vt:lpstr>
      <vt:lpstr>Bar / Line</vt:lpstr>
      <vt:lpstr>Stacked Bar / Line</vt:lpstr>
      <vt:lpstr>Clustered Bar / Line</vt:lpstr>
      <vt:lpstr>Stacked Column / Line</vt:lpstr>
      <vt:lpstr>100% Stacked Column / Line</vt:lpstr>
      <vt:lpstr>Clustered Column / Line</vt:lpstr>
      <vt:lpstr>2-Waterfall Charts</vt:lpstr>
      <vt:lpstr>2-Sunburst Charts</vt:lpstr>
      <vt:lpstr>2-Pie Charts</vt:lpstr>
      <vt:lpstr>2-Doughnut Charts</vt:lpstr>
      <vt:lpstr>Doughnut / Line Chart</vt:lpstr>
      <vt:lpstr>Doughnut / Column Chart</vt:lpstr>
      <vt:lpstr>Doughnut / Clustered Column</vt:lpstr>
      <vt:lpstr>Doughnut / Stacked Column</vt:lpstr>
      <vt:lpstr>Doughnut / 100% Stacked Column</vt:lpstr>
      <vt:lpstr>Doughnut / Column Chart</vt:lpstr>
      <vt:lpstr>Doughnut / Waterfall</vt:lpstr>
      <vt:lpstr>Doughnut / Sunburst</vt:lpstr>
      <vt:lpstr>Doughnut / Stacked Bar</vt:lpstr>
      <vt:lpstr>Doughnut / 100% Stacked Bar</vt:lpstr>
      <vt:lpstr>Doughnut / Clustered Bar</vt:lpstr>
      <vt:lpstr>Pie / Line</vt:lpstr>
      <vt:lpstr>Pie / Column</vt:lpstr>
      <vt:lpstr>Pie / Clustered Column</vt:lpstr>
      <vt:lpstr>Pie / Stacked Column</vt:lpstr>
      <vt:lpstr>Pie / 100% Stacked Column</vt:lpstr>
      <vt:lpstr>Pie / Bar</vt:lpstr>
      <vt:lpstr>Pie / Stacked Bar</vt:lpstr>
      <vt:lpstr>Pie / 100% Stacked Bar</vt:lpstr>
      <vt:lpstr>Pie / Clustered Bar</vt:lpstr>
      <vt:lpstr>Waterfall / Line</vt:lpstr>
      <vt:lpstr>Waterfall / Stacked Line</vt:lpstr>
      <vt:lpstr>Waterfall / 100% Stacked Line</vt:lpstr>
      <vt:lpstr>Waterfall / Column</vt:lpstr>
      <vt:lpstr>Waterfall / Clustered Column</vt:lpstr>
      <vt:lpstr>Waterfall / Stacked Column</vt:lpstr>
      <vt:lpstr>Waterfall / 100% Stacked Column</vt:lpstr>
      <vt:lpstr>Waterfall / Bar</vt:lpstr>
      <vt:lpstr>Waterfall / Stacked Bar</vt:lpstr>
      <vt:lpstr>Waterfall / Clustered Bar</vt:lpstr>
      <vt:lpstr>Waterfall / 100% Stacked Bar</vt:lpstr>
      <vt:lpstr>Map / Line Chart</vt:lpstr>
      <vt:lpstr>Map / Bar Chart</vt:lpstr>
      <vt:lpstr>Map / Column Chart</vt:lpstr>
      <vt:lpstr>Map / Stacked Column Chart</vt:lpstr>
      <vt:lpstr>Map / 100% Stacked Column Chart</vt:lpstr>
      <vt:lpstr>Map / Clustered Column Chart</vt:lpstr>
      <vt:lpstr>04</vt:lpstr>
      <vt:lpstr>Click to edit Master title style</vt:lpstr>
      <vt:lpstr>Click to edit Master title style</vt:lpstr>
      <vt:lpstr>Click to edit Slide title style</vt:lpstr>
      <vt:lpstr>Click to edit Slide title style</vt:lpstr>
      <vt:lpstr>Agenda 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>Analyst Academy LLC</dc:creator>
  <cp:keywords/>
  <dc:description/>
  <cp:lastModifiedBy>ungaskidot</cp:lastModifiedBy>
  <cp:revision>97</cp:revision>
  <dcterms:created xsi:type="dcterms:W3CDTF">2025-07-09T10:57:17Z</dcterms:created>
  <dcterms:modified xsi:type="dcterms:W3CDTF">2025-10-22T05:46:24Z</dcterms:modified>
  <cp:category/>
</cp:coreProperties>
</file>